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9.xml" ContentType="application/vnd.openxmlformats-officedocument.presentationml.tags+xml"/>
  <Override PartName="/ppt/tags/tag10.xml" ContentType="application/vnd.openxmlformats-officedocument.presentationml.tags+xml"/>
  <Override PartName="/ppt/theme/theme3.xml" ContentType="application/vnd.openxmlformats-officedocument.theme+xml"/>
  <Override PartName="/ppt/tags/tag11.xml" ContentType="application/vnd.openxmlformats-officedocument.presentationml.tags+xml"/>
  <Override PartName="/ppt/notesSlides/notesSlide1.xml" ContentType="application/vnd.openxmlformats-officedocument.presentationml.notesSlide+xml"/>
  <Override PartName="/ppt/tags/tag12.xml" ContentType="application/vnd.openxmlformats-officedocument.presentationml.tags+xml"/>
  <Override PartName="/ppt/notesSlides/notesSlide2.xml" ContentType="application/vnd.openxmlformats-officedocument.presentationml.notesSlide+xml"/>
  <Override PartName="/ppt/tags/tag13.xml" ContentType="application/vnd.openxmlformats-officedocument.presentationml.tags+xml"/>
  <Override PartName="/ppt/notesSlides/notesSlide3.xml" ContentType="application/vnd.openxmlformats-officedocument.presentationml.notesSlide+xml"/>
  <Override PartName="/ppt/tags/tag14.xml" ContentType="application/vnd.openxmlformats-officedocument.presentationml.tags+xml"/>
  <Override PartName="/ppt/notesSlides/notesSlide4.xml" ContentType="application/vnd.openxmlformats-officedocument.presentationml.notesSlide+xml"/>
  <Override PartName="/ppt/tags/tag15.xml" ContentType="application/vnd.openxmlformats-officedocument.presentationml.tags+xml"/>
  <Override PartName="/ppt/notesSlides/notesSlide5.xml" ContentType="application/vnd.openxmlformats-officedocument.presentationml.notesSlide+xml"/>
  <Override PartName="/ppt/tags/tag16.xml" ContentType="application/vnd.openxmlformats-officedocument.presentationml.tags+xml"/>
  <Override PartName="/ppt/notesSlides/notesSlide6.xml" ContentType="application/vnd.openxmlformats-officedocument.presentationml.notesSlide+xml"/>
  <Override PartName="/ppt/tags/tag17.xml" ContentType="application/vnd.openxmlformats-officedocument.presentationml.tags+xml"/>
  <Override PartName="/ppt/notesSlides/notesSlide7.xml" ContentType="application/vnd.openxmlformats-officedocument.presentationml.notesSlide+xml"/>
  <Override PartName="/ppt/tags/tag18.xml" ContentType="application/vnd.openxmlformats-officedocument.presentationml.tags+xml"/>
  <Override PartName="/ppt/notesSlides/notesSlide8.xml" ContentType="application/vnd.openxmlformats-officedocument.presentationml.notesSlide+xml"/>
  <Override PartName="/ppt/tags/tag19.xml" ContentType="application/vnd.openxmlformats-officedocument.presentationml.tags+xml"/>
  <Override PartName="/ppt/notesSlides/notesSlide9.xml" ContentType="application/vnd.openxmlformats-officedocument.presentationml.notesSlide+xml"/>
  <Override PartName="/ppt/tags/tag20.xml" ContentType="application/vnd.openxmlformats-officedocument.presentationml.tags+xml"/>
  <Override PartName="/ppt/notesSlides/notesSlide10.xml" ContentType="application/vnd.openxmlformats-officedocument.presentationml.notesSlide+xml"/>
  <Override PartName="/ppt/tags/tag21.xml" ContentType="application/vnd.openxmlformats-officedocument.presentationml.tags+xml"/>
  <Override PartName="/ppt/notesSlides/notesSlide11.xml" ContentType="application/vnd.openxmlformats-officedocument.presentationml.notesSlide+xml"/>
  <Override PartName="/ppt/tags/tag22.xml" ContentType="application/vnd.openxmlformats-officedocument.presentationml.tags+xml"/>
  <Override PartName="/ppt/notesSlides/notesSlide12.xml" ContentType="application/vnd.openxmlformats-officedocument.presentationml.notesSlide+xml"/>
  <Override PartName="/ppt/tags/tag23.xml" ContentType="application/vnd.openxmlformats-officedocument.presentationml.tags+xml"/>
  <Override PartName="/ppt/notesSlides/notesSlide13.xml" ContentType="application/vnd.openxmlformats-officedocument.presentationml.notesSlide+xml"/>
  <Override PartName="/ppt/tags/tag24.xml" ContentType="application/vnd.openxmlformats-officedocument.presentationml.tags+xml"/>
  <Override PartName="/ppt/notesSlides/notesSlide14.xml" ContentType="application/vnd.openxmlformats-officedocument.presentationml.notesSlide+xml"/>
  <Override PartName="/ppt/tags/tag25.xml" ContentType="application/vnd.openxmlformats-officedocument.presentationml.tags+xml"/>
  <Override PartName="/ppt/notesSlides/notesSlide15.xml" ContentType="application/vnd.openxmlformats-officedocument.presentationml.notesSlide+xml"/>
  <Override PartName="/ppt/tags/tag26.xml" ContentType="application/vnd.openxmlformats-officedocument.presentationml.tags+xml"/>
  <Override PartName="/ppt/notesSlides/notesSlide16.xml" ContentType="application/vnd.openxmlformats-officedocument.presentationml.notesSlide+xml"/>
  <Override PartName="/ppt/tags/tag27.xml" ContentType="application/vnd.openxmlformats-officedocument.presentationml.tags+xml"/>
  <Override PartName="/ppt/notesSlides/notesSlide17.xml" ContentType="application/vnd.openxmlformats-officedocument.presentationml.notesSlide+xml"/>
  <Override PartName="/ppt/tags/tag28.xml" ContentType="application/vnd.openxmlformats-officedocument.presentationml.tags+xml"/>
  <Override PartName="/ppt/notesSlides/notesSlide18.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4215" r:id="rId2"/>
  </p:sldMasterIdLst>
  <p:notesMasterIdLst>
    <p:notesMasterId r:id="rId171"/>
  </p:notesMasterIdLst>
  <p:sldIdLst>
    <p:sldId id="864" r:id="rId3"/>
    <p:sldId id="865" r:id="rId4"/>
    <p:sldId id="866" r:id="rId5"/>
    <p:sldId id="867" r:id="rId6"/>
    <p:sldId id="868" r:id="rId7"/>
    <p:sldId id="4276" r:id="rId8"/>
    <p:sldId id="4277" r:id="rId9"/>
    <p:sldId id="4278" r:id="rId10"/>
    <p:sldId id="4279" r:id="rId11"/>
    <p:sldId id="4280" r:id="rId12"/>
    <p:sldId id="4281" r:id="rId13"/>
    <p:sldId id="4282" r:id="rId14"/>
    <p:sldId id="4283" r:id="rId15"/>
    <p:sldId id="4284" r:id="rId16"/>
    <p:sldId id="4285" r:id="rId17"/>
    <p:sldId id="4286" r:id="rId18"/>
    <p:sldId id="4287" r:id="rId19"/>
    <p:sldId id="4288" r:id="rId20"/>
    <p:sldId id="4289" r:id="rId21"/>
    <p:sldId id="4290" r:id="rId22"/>
    <p:sldId id="4291" r:id="rId23"/>
    <p:sldId id="4292" r:id="rId24"/>
    <p:sldId id="4293" r:id="rId25"/>
    <p:sldId id="4294" r:id="rId26"/>
    <p:sldId id="4295" r:id="rId27"/>
    <p:sldId id="4296" r:id="rId28"/>
    <p:sldId id="4297" r:id="rId29"/>
    <p:sldId id="4298" r:id="rId30"/>
    <p:sldId id="4299" r:id="rId31"/>
    <p:sldId id="4300" r:id="rId32"/>
    <p:sldId id="4301" r:id="rId33"/>
    <p:sldId id="4302" r:id="rId34"/>
    <p:sldId id="4303" r:id="rId35"/>
    <p:sldId id="4304" r:id="rId36"/>
    <p:sldId id="4305" r:id="rId37"/>
    <p:sldId id="4306" r:id="rId38"/>
    <p:sldId id="4307" r:id="rId39"/>
    <p:sldId id="4308" r:id="rId40"/>
    <p:sldId id="502" r:id="rId41"/>
    <p:sldId id="503" r:id="rId42"/>
    <p:sldId id="496" r:id="rId43"/>
    <p:sldId id="492" r:id="rId44"/>
    <p:sldId id="505" r:id="rId45"/>
    <p:sldId id="487" r:id="rId46"/>
    <p:sldId id="480" r:id="rId47"/>
    <p:sldId id="511" r:id="rId48"/>
    <p:sldId id="512" r:id="rId49"/>
    <p:sldId id="464" r:id="rId50"/>
    <p:sldId id="514" r:id="rId51"/>
    <p:sldId id="515" r:id="rId52"/>
    <p:sldId id="516" r:id="rId53"/>
    <p:sldId id="517" r:id="rId54"/>
    <p:sldId id="472" r:id="rId55"/>
    <p:sldId id="519" r:id="rId56"/>
    <p:sldId id="521" r:id="rId57"/>
    <p:sldId id="522" r:id="rId58"/>
    <p:sldId id="523" r:id="rId59"/>
    <p:sldId id="524" r:id="rId60"/>
    <p:sldId id="525" r:id="rId61"/>
    <p:sldId id="527" r:id="rId62"/>
    <p:sldId id="529" r:id="rId63"/>
    <p:sldId id="530" r:id="rId64"/>
    <p:sldId id="531" r:id="rId65"/>
    <p:sldId id="455" r:id="rId66"/>
    <p:sldId id="533" r:id="rId67"/>
    <p:sldId id="534" r:id="rId68"/>
    <p:sldId id="537" r:id="rId69"/>
    <p:sldId id="539" r:id="rId70"/>
    <p:sldId id="540" r:id="rId71"/>
    <p:sldId id="541" r:id="rId72"/>
    <p:sldId id="542" r:id="rId73"/>
    <p:sldId id="543" r:id="rId74"/>
    <p:sldId id="544" r:id="rId75"/>
    <p:sldId id="545" r:id="rId76"/>
    <p:sldId id="546" r:id="rId77"/>
    <p:sldId id="547" r:id="rId78"/>
    <p:sldId id="549" r:id="rId79"/>
    <p:sldId id="550" r:id="rId80"/>
    <p:sldId id="551" r:id="rId81"/>
    <p:sldId id="552" r:id="rId82"/>
    <p:sldId id="553" r:id="rId83"/>
    <p:sldId id="554" r:id="rId84"/>
    <p:sldId id="555" r:id="rId85"/>
    <p:sldId id="556" r:id="rId86"/>
    <p:sldId id="557" r:id="rId87"/>
    <p:sldId id="558" r:id="rId88"/>
    <p:sldId id="559" r:id="rId89"/>
    <p:sldId id="560" r:id="rId90"/>
    <p:sldId id="561" r:id="rId91"/>
    <p:sldId id="562" r:id="rId92"/>
    <p:sldId id="563" r:id="rId93"/>
    <p:sldId id="564" r:id="rId94"/>
    <p:sldId id="565" r:id="rId95"/>
    <p:sldId id="567" r:id="rId96"/>
    <p:sldId id="568" r:id="rId97"/>
    <p:sldId id="569" r:id="rId98"/>
    <p:sldId id="571" r:id="rId99"/>
    <p:sldId id="572" r:id="rId100"/>
    <p:sldId id="573" r:id="rId101"/>
    <p:sldId id="574" r:id="rId102"/>
    <p:sldId id="575" r:id="rId103"/>
    <p:sldId id="576" r:id="rId104"/>
    <p:sldId id="577" r:id="rId105"/>
    <p:sldId id="578" r:id="rId106"/>
    <p:sldId id="579" r:id="rId107"/>
    <p:sldId id="580" r:id="rId108"/>
    <p:sldId id="581" r:id="rId109"/>
    <p:sldId id="582" r:id="rId110"/>
    <p:sldId id="583" r:id="rId111"/>
    <p:sldId id="584" r:id="rId112"/>
    <p:sldId id="585" r:id="rId113"/>
    <p:sldId id="586" r:id="rId114"/>
    <p:sldId id="587" r:id="rId115"/>
    <p:sldId id="588" r:id="rId116"/>
    <p:sldId id="589" r:id="rId117"/>
    <p:sldId id="590" r:id="rId118"/>
    <p:sldId id="591" r:id="rId119"/>
    <p:sldId id="592" r:id="rId120"/>
    <p:sldId id="593" r:id="rId121"/>
    <p:sldId id="594" r:id="rId122"/>
    <p:sldId id="595" r:id="rId123"/>
    <p:sldId id="596" r:id="rId124"/>
    <p:sldId id="597" r:id="rId125"/>
    <p:sldId id="598" r:id="rId126"/>
    <p:sldId id="599" r:id="rId127"/>
    <p:sldId id="600" r:id="rId128"/>
    <p:sldId id="601" r:id="rId129"/>
    <p:sldId id="602" r:id="rId130"/>
    <p:sldId id="603" r:id="rId131"/>
    <p:sldId id="604" r:id="rId132"/>
    <p:sldId id="605" r:id="rId133"/>
    <p:sldId id="606" r:id="rId134"/>
    <p:sldId id="607" r:id="rId135"/>
    <p:sldId id="608" r:id="rId136"/>
    <p:sldId id="609" r:id="rId137"/>
    <p:sldId id="610" r:id="rId138"/>
    <p:sldId id="611" r:id="rId139"/>
    <p:sldId id="612" r:id="rId140"/>
    <p:sldId id="613" r:id="rId141"/>
    <p:sldId id="614" r:id="rId142"/>
    <p:sldId id="615" r:id="rId143"/>
    <p:sldId id="616" r:id="rId144"/>
    <p:sldId id="617" r:id="rId145"/>
    <p:sldId id="618" r:id="rId146"/>
    <p:sldId id="394" r:id="rId147"/>
    <p:sldId id="395" r:id="rId148"/>
    <p:sldId id="399" r:id="rId149"/>
    <p:sldId id="401" r:id="rId150"/>
    <p:sldId id="307" r:id="rId151"/>
    <p:sldId id="308" r:id="rId152"/>
    <p:sldId id="309" r:id="rId153"/>
    <p:sldId id="310" r:id="rId154"/>
    <p:sldId id="311" r:id="rId155"/>
    <p:sldId id="312" r:id="rId156"/>
    <p:sldId id="313" r:id="rId157"/>
    <p:sldId id="403" r:id="rId158"/>
    <p:sldId id="274" r:id="rId159"/>
    <p:sldId id="275" r:id="rId160"/>
    <p:sldId id="278" r:id="rId161"/>
    <p:sldId id="279" r:id="rId162"/>
    <p:sldId id="280" r:id="rId163"/>
    <p:sldId id="281" r:id="rId164"/>
    <p:sldId id="285" r:id="rId165"/>
    <p:sldId id="287" r:id="rId166"/>
    <p:sldId id="288" r:id="rId167"/>
    <p:sldId id="303" r:id="rId168"/>
    <p:sldId id="256" r:id="rId169"/>
    <p:sldId id="804" r:id="rId170"/>
  </p:sldIdLst>
  <p:sldSz cx="24384000" cy="13716000"/>
  <p:notesSz cx="6858000" cy="9144000"/>
  <p:custDataLst>
    <p:tags r:id="rId17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D39C"/>
    <a:srgbClr val="F2F2F2"/>
    <a:srgbClr val="E37E7A"/>
    <a:srgbClr val="33894A"/>
    <a:srgbClr val="FFDB69"/>
    <a:srgbClr val="FFD347"/>
    <a:srgbClr val="FFBC2E"/>
    <a:srgbClr val="2C763F"/>
    <a:srgbClr val="41AD5D"/>
    <a:srgbClr val="54BE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792" autoAdjust="0"/>
  </p:normalViewPr>
  <p:slideViewPr>
    <p:cSldViewPr snapToGrid="0">
      <p:cViewPr varScale="1">
        <p:scale>
          <a:sx n="52" d="100"/>
          <a:sy n="52" d="100"/>
        </p:scale>
        <p:origin x="792" y="108"/>
      </p:cViewPr>
      <p:guideLst/>
    </p:cSldViewPr>
  </p:slid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slide" Target="slides/slide136.xml"/><Relationship Id="rId159" Type="http://schemas.openxmlformats.org/officeDocument/2006/relationships/slide" Target="slides/slide157.xml"/><Relationship Id="rId170" Type="http://schemas.openxmlformats.org/officeDocument/2006/relationships/slide" Target="slides/slide168.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53" Type="http://schemas.openxmlformats.org/officeDocument/2006/relationships/slide" Target="slides/slide51.xml"/><Relationship Id="rId74" Type="http://schemas.openxmlformats.org/officeDocument/2006/relationships/slide" Target="slides/slide72.xml"/><Relationship Id="rId128" Type="http://schemas.openxmlformats.org/officeDocument/2006/relationships/slide" Target="slides/slide126.xml"/><Relationship Id="rId149" Type="http://schemas.openxmlformats.org/officeDocument/2006/relationships/slide" Target="slides/slide147.xml"/><Relationship Id="rId5" Type="http://schemas.openxmlformats.org/officeDocument/2006/relationships/slide" Target="slides/slide3.xml"/><Relationship Id="rId95" Type="http://schemas.openxmlformats.org/officeDocument/2006/relationships/slide" Target="slides/slide93.xml"/><Relationship Id="rId160" Type="http://schemas.openxmlformats.org/officeDocument/2006/relationships/slide" Target="slides/slide158.xml"/><Relationship Id="rId22" Type="http://schemas.openxmlformats.org/officeDocument/2006/relationships/slide" Target="slides/slide20.xml"/><Relationship Id="rId43" Type="http://schemas.openxmlformats.org/officeDocument/2006/relationships/slide" Target="slides/slide41.xml"/><Relationship Id="rId64" Type="http://schemas.openxmlformats.org/officeDocument/2006/relationships/slide" Target="slides/slide62.xml"/><Relationship Id="rId118" Type="http://schemas.openxmlformats.org/officeDocument/2006/relationships/slide" Target="slides/slide116.xml"/><Relationship Id="rId139" Type="http://schemas.openxmlformats.org/officeDocument/2006/relationships/slide" Target="slides/slide137.xml"/><Relationship Id="rId85" Type="http://schemas.openxmlformats.org/officeDocument/2006/relationships/slide" Target="slides/slide83.xml"/><Relationship Id="rId150" Type="http://schemas.openxmlformats.org/officeDocument/2006/relationships/slide" Target="slides/slide148.xml"/><Relationship Id="rId171" Type="http://schemas.openxmlformats.org/officeDocument/2006/relationships/notesMaster" Target="notesMasters/notesMaster1.xml"/><Relationship Id="rId12" Type="http://schemas.openxmlformats.org/officeDocument/2006/relationships/slide" Target="slides/slide10.xml"/><Relationship Id="rId33" Type="http://schemas.openxmlformats.org/officeDocument/2006/relationships/slide" Target="slides/slide31.xml"/><Relationship Id="rId108" Type="http://schemas.openxmlformats.org/officeDocument/2006/relationships/slide" Target="slides/slide106.xml"/><Relationship Id="rId129" Type="http://schemas.openxmlformats.org/officeDocument/2006/relationships/slide" Target="slides/slide127.xml"/><Relationship Id="rId54" Type="http://schemas.openxmlformats.org/officeDocument/2006/relationships/slide" Target="slides/slide52.xml"/><Relationship Id="rId75" Type="http://schemas.openxmlformats.org/officeDocument/2006/relationships/slide" Target="slides/slide73.xml"/><Relationship Id="rId96" Type="http://schemas.openxmlformats.org/officeDocument/2006/relationships/slide" Target="slides/slide94.xml"/><Relationship Id="rId140" Type="http://schemas.openxmlformats.org/officeDocument/2006/relationships/slide" Target="slides/slide138.xml"/><Relationship Id="rId161" Type="http://schemas.openxmlformats.org/officeDocument/2006/relationships/slide" Target="slides/slide159.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slide" Target="slides/slide128.xml"/><Relationship Id="rId135" Type="http://schemas.openxmlformats.org/officeDocument/2006/relationships/slide" Target="slides/slide133.xml"/><Relationship Id="rId151" Type="http://schemas.openxmlformats.org/officeDocument/2006/relationships/slide" Target="slides/slide149.xml"/><Relationship Id="rId156" Type="http://schemas.openxmlformats.org/officeDocument/2006/relationships/slide" Target="slides/slide154.xml"/><Relationship Id="rId177" Type="http://schemas.microsoft.com/office/2016/11/relationships/changesInfo" Target="changesInfos/changesInfo1.xml"/><Relationship Id="rId172" Type="http://schemas.openxmlformats.org/officeDocument/2006/relationships/tags" Target="tags/tag1.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slide" Target="slides/slide123.xml"/><Relationship Id="rId141" Type="http://schemas.openxmlformats.org/officeDocument/2006/relationships/slide" Target="slides/slide139.xml"/><Relationship Id="rId146" Type="http://schemas.openxmlformats.org/officeDocument/2006/relationships/slide" Target="slides/slide144.xml"/><Relationship Id="rId167" Type="http://schemas.openxmlformats.org/officeDocument/2006/relationships/slide" Target="slides/slide165.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162" Type="http://schemas.openxmlformats.org/officeDocument/2006/relationships/slide" Target="slides/slide16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slide" Target="slides/slide129.xml"/><Relationship Id="rId136" Type="http://schemas.openxmlformats.org/officeDocument/2006/relationships/slide" Target="slides/slide134.xml"/><Relationship Id="rId157" Type="http://schemas.openxmlformats.org/officeDocument/2006/relationships/slide" Target="slides/slide155.xml"/><Relationship Id="rId61" Type="http://schemas.openxmlformats.org/officeDocument/2006/relationships/slide" Target="slides/slide59.xml"/><Relationship Id="rId82" Type="http://schemas.openxmlformats.org/officeDocument/2006/relationships/slide" Target="slides/slide80.xml"/><Relationship Id="rId152" Type="http://schemas.openxmlformats.org/officeDocument/2006/relationships/slide" Target="slides/slide150.xml"/><Relationship Id="rId173"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 Id="rId147" Type="http://schemas.openxmlformats.org/officeDocument/2006/relationships/slide" Target="slides/slide145.xml"/><Relationship Id="rId168" Type="http://schemas.openxmlformats.org/officeDocument/2006/relationships/slide" Target="slides/slide166.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142" Type="http://schemas.openxmlformats.org/officeDocument/2006/relationships/slide" Target="slides/slide140.xml"/><Relationship Id="rId163" Type="http://schemas.openxmlformats.org/officeDocument/2006/relationships/slide" Target="slides/slide161.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137" Type="http://schemas.openxmlformats.org/officeDocument/2006/relationships/slide" Target="slides/slide135.xml"/><Relationship Id="rId158" Type="http://schemas.openxmlformats.org/officeDocument/2006/relationships/slide" Target="slides/slide156.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slide" Target="slides/slide130.xml"/><Relationship Id="rId153" Type="http://schemas.openxmlformats.org/officeDocument/2006/relationships/slide" Target="slides/slide151.xml"/><Relationship Id="rId174" Type="http://schemas.openxmlformats.org/officeDocument/2006/relationships/viewProps" Target="viewProps.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slide" Target="slides/slide125.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143" Type="http://schemas.openxmlformats.org/officeDocument/2006/relationships/slide" Target="slides/slide141.xml"/><Relationship Id="rId148" Type="http://schemas.openxmlformats.org/officeDocument/2006/relationships/slide" Target="slides/slide146.xml"/><Relationship Id="rId164" Type="http://schemas.openxmlformats.org/officeDocument/2006/relationships/slide" Target="slides/slide162.xml"/><Relationship Id="rId169" Type="http://schemas.openxmlformats.org/officeDocument/2006/relationships/slide" Target="slides/slide167.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slide" Target="slides/slide131.xml"/><Relationship Id="rId154" Type="http://schemas.openxmlformats.org/officeDocument/2006/relationships/slide" Target="slides/slide152.xml"/><Relationship Id="rId175" Type="http://schemas.openxmlformats.org/officeDocument/2006/relationships/theme" Target="theme/theme1.xml"/><Relationship Id="rId16" Type="http://schemas.openxmlformats.org/officeDocument/2006/relationships/slide" Target="slides/slide14.xml"/><Relationship Id="rId37" Type="http://schemas.openxmlformats.org/officeDocument/2006/relationships/slide" Target="slides/slide35.xml"/><Relationship Id="rId58" Type="http://schemas.openxmlformats.org/officeDocument/2006/relationships/slide" Target="slides/slide56.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44" Type="http://schemas.openxmlformats.org/officeDocument/2006/relationships/slide" Target="slides/slide142.xml"/><Relationship Id="rId90" Type="http://schemas.openxmlformats.org/officeDocument/2006/relationships/slide" Target="slides/slide88.xml"/><Relationship Id="rId165" Type="http://schemas.openxmlformats.org/officeDocument/2006/relationships/slide" Target="slides/slide163.xml"/><Relationship Id="rId27" Type="http://schemas.openxmlformats.org/officeDocument/2006/relationships/slide" Target="slides/slide25.xml"/><Relationship Id="rId48" Type="http://schemas.openxmlformats.org/officeDocument/2006/relationships/slide" Target="slides/slide46.xml"/><Relationship Id="rId69" Type="http://schemas.openxmlformats.org/officeDocument/2006/relationships/slide" Target="slides/slide67.xml"/><Relationship Id="rId113" Type="http://schemas.openxmlformats.org/officeDocument/2006/relationships/slide" Target="slides/slide111.xml"/><Relationship Id="rId134" Type="http://schemas.openxmlformats.org/officeDocument/2006/relationships/slide" Target="slides/slide132.xml"/><Relationship Id="rId80" Type="http://schemas.openxmlformats.org/officeDocument/2006/relationships/slide" Target="slides/slide78.xml"/><Relationship Id="rId155" Type="http://schemas.openxmlformats.org/officeDocument/2006/relationships/slide" Target="slides/slide153.xml"/><Relationship Id="rId176" Type="http://schemas.openxmlformats.org/officeDocument/2006/relationships/tableStyles" Target="tableStyles.xml"/><Relationship Id="rId17" Type="http://schemas.openxmlformats.org/officeDocument/2006/relationships/slide" Target="slides/slide15.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24" Type="http://schemas.openxmlformats.org/officeDocument/2006/relationships/slide" Target="slides/slide122.xml"/><Relationship Id="rId70" Type="http://schemas.openxmlformats.org/officeDocument/2006/relationships/slide" Target="slides/slide68.xml"/><Relationship Id="rId91" Type="http://schemas.openxmlformats.org/officeDocument/2006/relationships/slide" Target="slides/slide89.xml"/><Relationship Id="rId145" Type="http://schemas.openxmlformats.org/officeDocument/2006/relationships/slide" Target="slides/slide143.xml"/><Relationship Id="rId166" Type="http://schemas.openxmlformats.org/officeDocument/2006/relationships/slide" Target="slides/slide164.xml"/><Relationship Id="rId1" Type="http://schemas.openxmlformats.org/officeDocument/2006/relationships/slideMaster" Target="slideMasters/slide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za kabir" userId="af3c95a13102d509" providerId="LiveId" clId="{D699B5B7-E2CB-40AE-9A70-FE292F8D8E24}"/>
    <pc:docChg chg="undo custSel addSld delSld modSld delMainMaster addSection delSection modSection">
      <pc:chgData name="reza kabir" userId="af3c95a13102d509" providerId="LiveId" clId="{D699B5B7-E2CB-40AE-9A70-FE292F8D8E24}" dt="2020-06-10T14:24:16.065" v="40" actId="478"/>
      <pc:docMkLst>
        <pc:docMk/>
      </pc:docMkLst>
      <pc:sldChg chg="del">
        <pc:chgData name="reza kabir" userId="af3c95a13102d509" providerId="LiveId" clId="{D699B5B7-E2CB-40AE-9A70-FE292F8D8E24}" dt="2020-06-10T13:44:21.854" v="0" actId="47"/>
        <pc:sldMkLst>
          <pc:docMk/>
          <pc:sldMk cId="1602181935" sldId="272"/>
        </pc:sldMkLst>
      </pc:sldChg>
      <pc:sldChg chg="delSp mod">
        <pc:chgData name="reza kabir" userId="af3c95a13102d509" providerId="LiveId" clId="{D699B5B7-E2CB-40AE-9A70-FE292F8D8E24}" dt="2020-06-10T14:24:16.065" v="40" actId="478"/>
        <pc:sldMkLst>
          <pc:docMk/>
          <pc:sldMk cId="1011491691" sldId="394"/>
        </pc:sldMkLst>
        <pc:grpChg chg="del">
          <ac:chgData name="reza kabir" userId="af3c95a13102d509" providerId="LiveId" clId="{D699B5B7-E2CB-40AE-9A70-FE292F8D8E24}" dt="2020-06-10T14:24:16.065" v="40" actId="478"/>
          <ac:grpSpMkLst>
            <pc:docMk/>
            <pc:sldMk cId="1011491691" sldId="394"/>
            <ac:grpSpMk id="40" creationId="{ABB0CBBD-03F0-4EDF-B5B5-DAD09A85348A}"/>
          </ac:grpSpMkLst>
        </pc:grpChg>
      </pc:sldChg>
      <pc:sldChg chg="del">
        <pc:chgData name="reza kabir" userId="af3c95a13102d509" providerId="LiveId" clId="{D699B5B7-E2CB-40AE-9A70-FE292F8D8E24}" dt="2020-06-10T13:49:35.218" v="25" actId="47"/>
        <pc:sldMkLst>
          <pc:docMk/>
          <pc:sldMk cId="0" sldId="454"/>
        </pc:sldMkLst>
      </pc:sldChg>
      <pc:sldChg chg="del">
        <pc:chgData name="reza kabir" userId="af3c95a13102d509" providerId="LiveId" clId="{D699B5B7-E2CB-40AE-9A70-FE292F8D8E24}" dt="2020-06-10T13:47:51.046" v="19" actId="47"/>
        <pc:sldMkLst>
          <pc:docMk/>
          <pc:sldMk cId="0" sldId="463"/>
        </pc:sldMkLst>
      </pc:sldChg>
      <pc:sldChg chg="del">
        <pc:chgData name="reza kabir" userId="af3c95a13102d509" providerId="LiveId" clId="{D699B5B7-E2CB-40AE-9A70-FE292F8D8E24}" dt="2020-06-10T13:48:21.136" v="21" actId="47"/>
        <pc:sldMkLst>
          <pc:docMk/>
          <pc:sldMk cId="0" sldId="470"/>
        </pc:sldMkLst>
      </pc:sldChg>
      <pc:sldChg chg="del">
        <pc:chgData name="reza kabir" userId="af3c95a13102d509" providerId="LiveId" clId="{D699B5B7-E2CB-40AE-9A70-FE292F8D8E24}" dt="2020-06-10T13:46:57.069" v="14" actId="47"/>
        <pc:sldMkLst>
          <pc:docMk/>
          <pc:sldMk cId="0" sldId="504"/>
        </pc:sldMkLst>
      </pc:sldChg>
      <pc:sldChg chg="del">
        <pc:chgData name="reza kabir" userId="af3c95a13102d509" providerId="LiveId" clId="{D699B5B7-E2CB-40AE-9A70-FE292F8D8E24}" dt="2020-06-10T13:47:15.612" v="16" actId="47"/>
        <pc:sldMkLst>
          <pc:docMk/>
          <pc:sldMk cId="1894214591" sldId="506"/>
        </pc:sldMkLst>
      </pc:sldChg>
      <pc:sldChg chg="del">
        <pc:chgData name="reza kabir" userId="af3c95a13102d509" providerId="LiveId" clId="{D699B5B7-E2CB-40AE-9A70-FE292F8D8E24}" dt="2020-06-10T13:47:05.936" v="15" actId="47"/>
        <pc:sldMkLst>
          <pc:docMk/>
          <pc:sldMk cId="2257625067" sldId="507"/>
        </pc:sldMkLst>
      </pc:sldChg>
      <pc:sldChg chg="del">
        <pc:chgData name="reza kabir" userId="af3c95a13102d509" providerId="LiveId" clId="{D699B5B7-E2CB-40AE-9A70-FE292F8D8E24}" dt="2020-06-10T14:16:16.254" v="30" actId="47"/>
        <pc:sldMkLst>
          <pc:docMk/>
          <pc:sldMk cId="2336063210" sldId="508"/>
        </pc:sldMkLst>
      </pc:sldChg>
      <pc:sldChg chg="del">
        <pc:chgData name="reza kabir" userId="af3c95a13102d509" providerId="LiveId" clId="{D699B5B7-E2CB-40AE-9A70-FE292F8D8E24}" dt="2020-06-10T13:47:30.233" v="17" actId="47"/>
        <pc:sldMkLst>
          <pc:docMk/>
          <pc:sldMk cId="2969810596" sldId="509"/>
        </pc:sldMkLst>
      </pc:sldChg>
      <pc:sldChg chg="del">
        <pc:chgData name="reza kabir" userId="af3c95a13102d509" providerId="LiveId" clId="{D699B5B7-E2CB-40AE-9A70-FE292F8D8E24}" dt="2020-06-10T13:47:32.244" v="18" actId="47"/>
        <pc:sldMkLst>
          <pc:docMk/>
          <pc:sldMk cId="3984999991" sldId="510"/>
        </pc:sldMkLst>
      </pc:sldChg>
      <pc:sldChg chg="del">
        <pc:chgData name="reza kabir" userId="af3c95a13102d509" providerId="LiveId" clId="{D699B5B7-E2CB-40AE-9A70-FE292F8D8E24}" dt="2020-06-10T13:48:03.894" v="20" actId="47"/>
        <pc:sldMkLst>
          <pc:docMk/>
          <pc:sldMk cId="210525736" sldId="513"/>
        </pc:sldMkLst>
      </pc:sldChg>
      <pc:sldChg chg="del">
        <pc:chgData name="reza kabir" userId="af3c95a13102d509" providerId="LiveId" clId="{D699B5B7-E2CB-40AE-9A70-FE292F8D8E24}" dt="2020-06-10T13:48:30.732" v="22" actId="47"/>
        <pc:sldMkLst>
          <pc:docMk/>
          <pc:sldMk cId="3970931995" sldId="518"/>
        </pc:sldMkLst>
      </pc:sldChg>
      <pc:sldChg chg="del">
        <pc:chgData name="reza kabir" userId="af3c95a13102d509" providerId="LiveId" clId="{D699B5B7-E2CB-40AE-9A70-FE292F8D8E24}" dt="2020-06-10T13:48:37.067" v="23" actId="47"/>
        <pc:sldMkLst>
          <pc:docMk/>
          <pc:sldMk cId="2994980845" sldId="520"/>
        </pc:sldMkLst>
      </pc:sldChg>
      <pc:sldChg chg="del">
        <pc:chgData name="reza kabir" userId="af3c95a13102d509" providerId="LiveId" clId="{D699B5B7-E2CB-40AE-9A70-FE292F8D8E24}" dt="2020-06-10T14:18:09.585" v="33" actId="47"/>
        <pc:sldMkLst>
          <pc:docMk/>
          <pc:sldMk cId="1933733560" sldId="526"/>
        </pc:sldMkLst>
      </pc:sldChg>
      <pc:sldChg chg="del">
        <pc:chgData name="reza kabir" userId="af3c95a13102d509" providerId="LiveId" clId="{D699B5B7-E2CB-40AE-9A70-FE292F8D8E24}" dt="2020-06-10T14:18:05.265" v="32" actId="47"/>
        <pc:sldMkLst>
          <pc:docMk/>
          <pc:sldMk cId="1626813545" sldId="528"/>
        </pc:sldMkLst>
      </pc:sldChg>
      <pc:sldChg chg="del">
        <pc:chgData name="reza kabir" userId="af3c95a13102d509" providerId="LiveId" clId="{D699B5B7-E2CB-40AE-9A70-FE292F8D8E24}" dt="2020-06-10T13:49:27.571" v="24" actId="47"/>
        <pc:sldMkLst>
          <pc:docMk/>
          <pc:sldMk cId="1825760799" sldId="532"/>
        </pc:sldMkLst>
      </pc:sldChg>
      <pc:sldChg chg="del">
        <pc:chgData name="reza kabir" userId="af3c95a13102d509" providerId="LiveId" clId="{D699B5B7-E2CB-40AE-9A70-FE292F8D8E24}" dt="2020-06-10T14:22:42.563" v="35" actId="47"/>
        <pc:sldMkLst>
          <pc:docMk/>
          <pc:sldMk cId="1825242658" sldId="535"/>
        </pc:sldMkLst>
      </pc:sldChg>
      <pc:sldChg chg="del">
        <pc:chgData name="reza kabir" userId="af3c95a13102d509" providerId="LiveId" clId="{D699B5B7-E2CB-40AE-9A70-FE292F8D8E24}" dt="2020-06-10T14:22:42.660" v="36" actId="47"/>
        <pc:sldMkLst>
          <pc:docMk/>
          <pc:sldMk cId="240607319" sldId="536"/>
        </pc:sldMkLst>
      </pc:sldChg>
      <pc:sldChg chg="del">
        <pc:chgData name="reza kabir" userId="af3c95a13102d509" providerId="LiveId" clId="{D699B5B7-E2CB-40AE-9A70-FE292F8D8E24}" dt="2020-06-10T14:22:23.413" v="34" actId="47"/>
        <pc:sldMkLst>
          <pc:docMk/>
          <pc:sldMk cId="3378768280" sldId="538"/>
        </pc:sldMkLst>
      </pc:sldChg>
      <pc:sldChg chg="del">
        <pc:chgData name="reza kabir" userId="af3c95a13102d509" providerId="LiveId" clId="{D699B5B7-E2CB-40AE-9A70-FE292F8D8E24}" dt="2020-06-10T14:22:50.787" v="37" actId="47"/>
        <pc:sldMkLst>
          <pc:docMk/>
          <pc:sldMk cId="3976085591" sldId="566"/>
        </pc:sldMkLst>
      </pc:sldChg>
      <pc:sldChg chg="del">
        <pc:chgData name="reza kabir" userId="af3c95a13102d509" providerId="LiveId" clId="{D699B5B7-E2CB-40AE-9A70-FE292F8D8E24}" dt="2020-06-10T14:22:53.457" v="38" actId="47"/>
        <pc:sldMkLst>
          <pc:docMk/>
          <pc:sldMk cId="2362061534" sldId="570"/>
        </pc:sldMkLst>
      </pc:sldChg>
      <pc:sldChg chg="del">
        <pc:chgData name="reza kabir" userId="af3c95a13102d509" providerId="LiveId" clId="{D699B5B7-E2CB-40AE-9A70-FE292F8D8E24}" dt="2020-06-10T14:17:13.682" v="31" actId="47"/>
        <pc:sldMkLst>
          <pc:docMk/>
          <pc:sldMk cId="2447280135" sldId="627"/>
        </pc:sldMkLst>
      </pc:sldChg>
      <pc:sldChg chg="del">
        <pc:chgData name="reza kabir" userId="af3c95a13102d509" providerId="LiveId" clId="{D699B5B7-E2CB-40AE-9A70-FE292F8D8E24}" dt="2020-06-10T13:46:21.807" v="10" actId="47"/>
        <pc:sldMkLst>
          <pc:docMk/>
          <pc:sldMk cId="1835930651" sldId="860"/>
        </pc:sldMkLst>
      </pc:sldChg>
      <pc:sldChg chg="del">
        <pc:chgData name="reza kabir" userId="af3c95a13102d509" providerId="LiveId" clId="{D699B5B7-E2CB-40AE-9A70-FE292F8D8E24}" dt="2020-06-10T13:46:22.973" v="11" actId="47"/>
        <pc:sldMkLst>
          <pc:docMk/>
          <pc:sldMk cId="539259531" sldId="861"/>
        </pc:sldMkLst>
      </pc:sldChg>
      <pc:sldChg chg="del">
        <pc:chgData name="reza kabir" userId="af3c95a13102d509" providerId="LiveId" clId="{D699B5B7-E2CB-40AE-9A70-FE292F8D8E24}" dt="2020-06-10T13:46:24.068" v="12" actId="47"/>
        <pc:sldMkLst>
          <pc:docMk/>
          <pc:sldMk cId="1231808239" sldId="862"/>
        </pc:sldMkLst>
      </pc:sldChg>
      <pc:sldChg chg="del">
        <pc:chgData name="reza kabir" userId="af3c95a13102d509" providerId="LiveId" clId="{D699B5B7-E2CB-40AE-9A70-FE292F8D8E24}" dt="2020-06-10T13:46:25.442" v="13" actId="47"/>
        <pc:sldMkLst>
          <pc:docMk/>
          <pc:sldMk cId="431445880" sldId="863"/>
        </pc:sldMkLst>
      </pc:sldChg>
      <pc:sldChg chg="add del">
        <pc:chgData name="reza kabir" userId="af3c95a13102d509" providerId="LiveId" clId="{D699B5B7-E2CB-40AE-9A70-FE292F8D8E24}" dt="2020-06-10T13:45:58.924" v="9"/>
        <pc:sldMkLst>
          <pc:docMk/>
          <pc:sldMk cId="1267814846" sldId="864"/>
        </pc:sldMkLst>
      </pc:sldChg>
      <pc:sldChg chg="add del">
        <pc:chgData name="reza kabir" userId="af3c95a13102d509" providerId="LiveId" clId="{D699B5B7-E2CB-40AE-9A70-FE292F8D8E24}" dt="2020-06-10T13:45:58.924" v="9"/>
        <pc:sldMkLst>
          <pc:docMk/>
          <pc:sldMk cId="1763190112" sldId="865"/>
        </pc:sldMkLst>
      </pc:sldChg>
      <pc:sldChg chg="add del">
        <pc:chgData name="reza kabir" userId="af3c95a13102d509" providerId="LiveId" clId="{D699B5B7-E2CB-40AE-9A70-FE292F8D8E24}" dt="2020-06-10T13:45:58.924" v="9"/>
        <pc:sldMkLst>
          <pc:docMk/>
          <pc:sldMk cId="2666995489" sldId="866"/>
        </pc:sldMkLst>
      </pc:sldChg>
      <pc:sldChg chg="add del">
        <pc:chgData name="reza kabir" userId="af3c95a13102d509" providerId="LiveId" clId="{D699B5B7-E2CB-40AE-9A70-FE292F8D8E24}" dt="2020-06-10T13:45:58.924" v="9"/>
        <pc:sldMkLst>
          <pc:docMk/>
          <pc:sldMk cId="3200472097" sldId="867"/>
        </pc:sldMkLst>
      </pc:sldChg>
      <pc:sldChg chg="add del">
        <pc:chgData name="reza kabir" userId="af3c95a13102d509" providerId="LiveId" clId="{D699B5B7-E2CB-40AE-9A70-FE292F8D8E24}" dt="2020-06-10T13:45:58.924" v="9"/>
        <pc:sldMkLst>
          <pc:docMk/>
          <pc:sldMk cId="2111723145" sldId="868"/>
        </pc:sldMkLst>
      </pc:sldChg>
      <pc:sldChg chg="add del">
        <pc:chgData name="reza kabir" userId="af3c95a13102d509" providerId="LiveId" clId="{D699B5B7-E2CB-40AE-9A70-FE292F8D8E24}" dt="2020-06-10T13:45:58.924" v="9"/>
        <pc:sldMkLst>
          <pc:docMk/>
          <pc:sldMk cId="4043188109" sldId="4276"/>
        </pc:sldMkLst>
      </pc:sldChg>
      <pc:sldChg chg="add del">
        <pc:chgData name="reza kabir" userId="af3c95a13102d509" providerId="LiveId" clId="{D699B5B7-E2CB-40AE-9A70-FE292F8D8E24}" dt="2020-06-10T13:45:58.924" v="9"/>
        <pc:sldMkLst>
          <pc:docMk/>
          <pc:sldMk cId="3151978318" sldId="4277"/>
        </pc:sldMkLst>
      </pc:sldChg>
      <pc:sldChg chg="add del">
        <pc:chgData name="reza kabir" userId="af3c95a13102d509" providerId="LiveId" clId="{D699B5B7-E2CB-40AE-9A70-FE292F8D8E24}" dt="2020-06-10T13:45:58.924" v="9"/>
        <pc:sldMkLst>
          <pc:docMk/>
          <pc:sldMk cId="3442213883" sldId="4278"/>
        </pc:sldMkLst>
      </pc:sldChg>
      <pc:sldChg chg="add del">
        <pc:chgData name="reza kabir" userId="af3c95a13102d509" providerId="LiveId" clId="{D699B5B7-E2CB-40AE-9A70-FE292F8D8E24}" dt="2020-06-10T13:45:58.924" v="9"/>
        <pc:sldMkLst>
          <pc:docMk/>
          <pc:sldMk cId="1846236847" sldId="4279"/>
        </pc:sldMkLst>
      </pc:sldChg>
      <pc:sldChg chg="add del">
        <pc:chgData name="reza kabir" userId="af3c95a13102d509" providerId="LiveId" clId="{D699B5B7-E2CB-40AE-9A70-FE292F8D8E24}" dt="2020-06-10T13:45:58.924" v="9"/>
        <pc:sldMkLst>
          <pc:docMk/>
          <pc:sldMk cId="1964701685" sldId="4280"/>
        </pc:sldMkLst>
      </pc:sldChg>
      <pc:sldChg chg="add del">
        <pc:chgData name="reza kabir" userId="af3c95a13102d509" providerId="LiveId" clId="{D699B5B7-E2CB-40AE-9A70-FE292F8D8E24}" dt="2020-06-10T13:45:58.924" v="9"/>
        <pc:sldMkLst>
          <pc:docMk/>
          <pc:sldMk cId="829995738" sldId="4281"/>
        </pc:sldMkLst>
      </pc:sldChg>
      <pc:sldChg chg="add del">
        <pc:chgData name="reza kabir" userId="af3c95a13102d509" providerId="LiveId" clId="{D699B5B7-E2CB-40AE-9A70-FE292F8D8E24}" dt="2020-06-10T13:45:58.924" v="9"/>
        <pc:sldMkLst>
          <pc:docMk/>
          <pc:sldMk cId="800858024" sldId="4282"/>
        </pc:sldMkLst>
      </pc:sldChg>
      <pc:sldChg chg="add del">
        <pc:chgData name="reza kabir" userId="af3c95a13102d509" providerId="LiveId" clId="{D699B5B7-E2CB-40AE-9A70-FE292F8D8E24}" dt="2020-06-10T13:45:58.924" v="9"/>
        <pc:sldMkLst>
          <pc:docMk/>
          <pc:sldMk cId="3602368060" sldId="4283"/>
        </pc:sldMkLst>
      </pc:sldChg>
      <pc:sldChg chg="add del">
        <pc:chgData name="reza kabir" userId="af3c95a13102d509" providerId="LiveId" clId="{D699B5B7-E2CB-40AE-9A70-FE292F8D8E24}" dt="2020-06-10T13:45:58.924" v="9"/>
        <pc:sldMkLst>
          <pc:docMk/>
          <pc:sldMk cId="3186343985" sldId="4284"/>
        </pc:sldMkLst>
      </pc:sldChg>
      <pc:sldChg chg="add del">
        <pc:chgData name="reza kabir" userId="af3c95a13102d509" providerId="LiveId" clId="{D699B5B7-E2CB-40AE-9A70-FE292F8D8E24}" dt="2020-06-10T13:45:58.924" v="9"/>
        <pc:sldMkLst>
          <pc:docMk/>
          <pc:sldMk cId="2684706877" sldId="4285"/>
        </pc:sldMkLst>
      </pc:sldChg>
      <pc:sldChg chg="add del">
        <pc:chgData name="reza kabir" userId="af3c95a13102d509" providerId="LiveId" clId="{D699B5B7-E2CB-40AE-9A70-FE292F8D8E24}" dt="2020-06-10T13:45:58.924" v="9"/>
        <pc:sldMkLst>
          <pc:docMk/>
          <pc:sldMk cId="1612744515" sldId="4286"/>
        </pc:sldMkLst>
      </pc:sldChg>
      <pc:sldChg chg="modSp add del mod">
        <pc:chgData name="reza kabir" userId="af3c95a13102d509" providerId="LiveId" clId="{D699B5B7-E2CB-40AE-9A70-FE292F8D8E24}" dt="2020-06-10T13:45:58.924" v="9"/>
        <pc:sldMkLst>
          <pc:docMk/>
          <pc:sldMk cId="1219877522" sldId="4287"/>
        </pc:sldMkLst>
        <pc:spChg chg="mod">
          <ac:chgData name="reza kabir" userId="af3c95a13102d509" providerId="LiveId" clId="{D699B5B7-E2CB-40AE-9A70-FE292F8D8E24}" dt="2020-06-10T13:45:58.456" v="8"/>
          <ac:spMkLst>
            <pc:docMk/>
            <pc:sldMk cId="1219877522" sldId="4287"/>
            <ac:spMk id="2" creationId="{C1EC7AD7-656E-4CC3-9204-684A9565274B}"/>
          </ac:spMkLst>
        </pc:spChg>
      </pc:sldChg>
      <pc:sldChg chg="modSp add del mod">
        <pc:chgData name="reza kabir" userId="af3c95a13102d509" providerId="LiveId" clId="{D699B5B7-E2CB-40AE-9A70-FE292F8D8E24}" dt="2020-06-10T13:45:58.924" v="9"/>
        <pc:sldMkLst>
          <pc:docMk/>
          <pc:sldMk cId="1502079306" sldId="4288"/>
        </pc:sldMkLst>
        <pc:spChg chg="mod">
          <ac:chgData name="reza kabir" userId="af3c95a13102d509" providerId="LiveId" clId="{D699B5B7-E2CB-40AE-9A70-FE292F8D8E24}" dt="2020-06-10T13:45:58.456" v="8"/>
          <ac:spMkLst>
            <pc:docMk/>
            <pc:sldMk cId="1502079306" sldId="4288"/>
            <ac:spMk id="2" creationId="{8981C8F8-D6D9-4291-8DAF-8A5DD6399810}"/>
          </ac:spMkLst>
        </pc:spChg>
      </pc:sldChg>
      <pc:sldChg chg="add del">
        <pc:chgData name="reza kabir" userId="af3c95a13102d509" providerId="LiveId" clId="{D699B5B7-E2CB-40AE-9A70-FE292F8D8E24}" dt="2020-06-10T13:45:58.924" v="9"/>
        <pc:sldMkLst>
          <pc:docMk/>
          <pc:sldMk cId="1008995160" sldId="4289"/>
        </pc:sldMkLst>
      </pc:sldChg>
      <pc:sldChg chg="add del">
        <pc:chgData name="reza kabir" userId="af3c95a13102d509" providerId="LiveId" clId="{D699B5B7-E2CB-40AE-9A70-FE292F8D8E24}" dt="2020-06-10T13:45:58.924" v="9"/>
        <pc:sldMkLst>
          <pc:docMk/>
          <pc:sldMk cId="2258668782" sldId="4290"/>
        </pc:sldMkLst>
      </pc:sldChg>
      <pc:sldChg chg="modSp add del">
        <pc:chgData name="reza kabir" userId="af3c95a13102d509" providerId="LiveId" clId="{D699B5B7-E2CB-40AE-9A70-FE292F8D8E24}" dt="2020-06-10T13:51:44.288" v="29" actId="207"/>
        <pc:sldMkLst>
          <pc:docMk/>
          <pc:sldMk cId="2361465783" sldId="4291"/>
        </pc:sldMkLst>
        <pc:spChg chg="mod">
          <ac:chgData name="reza kabir" userId="af3c95a13102d509" providerId="LiveId" clId="{D699B5B7-E2CB-40AE-9A70-FE292F8D8E24}" dt="2020-06-10T13:51:44.288" v="29" actId="207"/>
          <ac:spMkLst>
            <pc:docMk/>
            <pc:sldMk cId="2361465783" sldId="4291"/>
            <ac:spMk id="84" creationId="{A78212B3-5A5F-4076-8EFD-A440FCAF7110}"/>
          </ac:spMkLst>
        </pc:spChg>
      </pc:sldChg>
      <pc:sldChg chg="add del">
        <pc:chgData name="reza kabir" userId="af3c95a13102d509" providerId="LiveId" clId="{D699B5B7-E2CB-40AE-9A70-FE292F8D8E24}" dt="2020-06-10T13:45:58.924" v="9"/>
        <pc:sldMkLst>
          <pc:docMk/>
          <pc:sldMk cId="2929672011" sldId="4292"/>
        </pc:sldMkLst>
      </pc:sldChg>
      <pc:sldChg chg="add del">
        <pc:chgData name="reza kabir" userId="af3c95a13102d509" providerId="LiveId" clId="{D699B5B7-E2CB-40AE-9A70-FE292F8D8E24}" dt="2020-06-10T13:45:58.924" v="9"/>
        <pc:sldMkLst>
          <pc:docMk/>
          <pc:sldMk cId="208316434" sldId="4293"/>
        </pc:sldMkLst>
      </pc:sldChg>
      <pc:sldChg chg="add del">
        <pc:chgData name="reza kabir" userId="af3c95a13102d509" providerId="LiveId" clId="{D699B5B7-E2CB-40AE-9A70-FE292F8D8E24}" dt="2020-06-10T13:45:58.924" v="9"/>
        <pc:sldMkLst>
          <pc:docMk/>
          <pc:sldMk cId="3078063633" sldId="4294"/>
        </pc:sldMkLst>
      </pc:sldChg>
      <pc:sldChg chg="add del">
        <pc:chgData name="reza kabir" userId="af3c95a13102d509" providerId="LiveId" clId="{D699B5B7-E2CB-40AE-9A70-FE292F8D8E24}" dt="2020-06-10T13:45:58.924" v="9"/>
        <pc:sldMkLst>
          <pc:docMk/>
          <pc:sldMk cId="1456949354" sldId="4295"/>
        </pc:sldMkLst>
      </pc:sldChg>
      <pc:sldChg chg="modSp add del mod">
        <pc:chgData name="reza kabir" userId="af3c95a13102d509" providerId="LiveId" clId="{D699B5B7-E2CB-40AE-9A70-FE292F8D8E24}" dt="2020-06-10T13:45:58.924" v="9"/>
        <pc:sldMkLst>
          <pc:docMk/>
          <pc:sldMk cId="2708732835" sldId="4296"/>
        </pc:sldMkLst>
        <pc:spChg chg="mod">
          <ac:chgData name="reza kabir" userId="af3c95a13102d509" providerId="LiveId" clId="{D699B5B7-E2CB-40AE-9A70-FE292F8D8E24}" dt="2020-06-10T13:45:58.456" v="8"/>
          <ac:spMkLst>
            <pc:docMk/>
            <pc:sldMk cId="2708732835" sldId="4296"/>
            <ac:spMk id="2" creationId="{9CD57145-88F5-4CC4-94CB-283931F16AEC}"/>
          </ac:spMkLst>
        </pc:spChg>
      </pc:sldChg>
      <pc:sldChg chg="add del">
        <pc:chgData name="reza kabir" userId="af3c95a13102d509" providerId="LiveId" clId="{D699B5B7-E2CB-40AE-9A70-FE292F8D8E24}" dt="2020-06-10T13:45:58.924" v="9"/>
        <pc:sldMkLst>
          <pc:docMk/>
          <pc:sldMk cId="1294207006" sldId="4297"/>
        </pc:sldMkLst>
      </pc:sldChg>
      <pc:sldChg chg="add del">
        <pc:chgData name="reza kabir" userId="af3c95a13102d509" providerId="LiveId" clId="{D699B5B7-E2CB-40AE-9A70-FE292F8D8E24}" dt="2020-06-10T13:45:58.924" v="9"/>
        <pc:sldMkLst>
          <pc:docMk/>
          <pc:sldMk cId="3804049398" sldId="4298"/>
        </pc:sldMkLst>
      </pc:sldChg>
      <pc:sldChg chg="add del">
        <pc:chgData name="reza kabir" userId="af3c95a13102d509" providerId="LiveId" clId="{D699B5B7-E2CB-40AE-9A70-FE292F8D8E24}" dt="2020-06-10T13:45:58.924" v="9"/>
        <pc:sldMkLst>
          <pc:docMk/>
          <pc:sldMk cId="1637243466" sldId="4299"/>
        </pc:sldMkLst>
      </pc:sldChg>
      <pc:sldChg chg="add del">
        <pc:chgData name="reza kabir" userId="af3c95a13102d509" providerId="LiveId" clId="{D699B5B7-E2CB-40AE-9A70-FE292F8D8E24}" dt="2020-06-10T13:45:58.924" v="9"/>
        <pc:sldMkLst>
          <pc:docMk/>
          <pc:sldMk cId="1717638515" sldId="4300"/>
        </pc:sldMkLst>
      </pc:sldChg>
      <pc:sldChg chg="add del">
        <pc:chgData name="reza kabir" userId="af3c95a13102d509" providerId="LiveId" clId="{D699B5B7-E2CB-40AE-9A70-FE292F8D8E24}" dt="2020-06-10T13:45:58.924" v="9"/>
        <pc:sldMkLst>
          <pc:docMk/>
          <pc:sldMk cId="331219798" sldId="4301"/>
        </pc:sldMkLst>
      </pc:sldChg>
      <pc:sldChg chg="add del">
        <pc:chgData name="reza kabir" userId="af3c95a13102d509" providerId="LiveId" clId="{D699B5B7-E2CB-40AE-9A70-FE292F8D8E24}" dt="2020-06-10T13:45:58.924" v="9"/>
        <pc:sldMkLst>
          <pc:docMk/>
          <pc:sldMk cId="774368159" sldId="4302"/>
        </pc:sldMkLst>
      </pc:sldChg>
      <pc:sldChg chg="add del">
        <pc:chgData name="reza kabir" userId="af3c95a13102d509" providerId="LiveId" clId="{D699B5B7-E2CB-40AE-9A70-FE292F8D8E24}" dt="2020-06-10T13:45:58.924" v="9"/>
        <pc:sldMkLst>
          <pc:docMk/>
          <pc:sldMk cId="3523719058" sldId="4303"/>
        </pc:sldMkLst>
      </pc:sldChg>
      <pc:sldChg chg="add del">
        <pc:chgData name="reza kabir" userId="af3c95a13102d509" providerId="LiveId" clId="{D699B5B7-E2CB-40AE-9A70-FE292F8D8E24}" dt="2020-06-10T13:45:58.924" v="9"/>
        <pc:sldMkLst>
          <pc:docMk/>
          <pc:sldMk cId="3946066422" sldId="4304"/>
        </pc:sldMkLst>
      </pc:sldChg>
      <pc:sldChg chg="add del">
        <pc:chgData name="reza kabir" userId="af3c95a13102d509" providerId="LiveId" clId="{D699B5B7-E2CB-40AE-9A70-FE292F8D8E24}" dt="2020-06-10T13:45:58.924" v="9"/>
        <pc:sldMkLst>
          <pc:docMk/>
          <pc:sldMk cId="968179192" sldId="4305"/>
        </pc:sldMkLst>
      </pc:sldChg>
      <pc:sldChg chg="add del">
        <pc:chgData name="reza kabir" userId="af3c95a13102d509" providerId="LiveId" clId="{D699B5B7-E2CB-40AE-9A70-FE292F8D8E24}" dt="2020-06-10T13:45:58.924" v="9"/>
        <pc:sldMkLst>
          <pc:docMk/>
          <pc:sldMk cId="1135047262" sldId="4306"/>
        </pc:sldMkLst>
      </pc:sldChg>
      <pc:sldChg chg="add del">
        <pc:chgData name="reza kabir" userId="af3c95a13102d509" providerId="LiveId" clId="{D699B5B7-E2CB-40AE-9A70-FE292F8D8E24}" dt="2020-06-10T13:45:58.924" v="9"/>
        <pc:sldMkLst>
          <pc:docMk/>
          <pc:sldMk cId="1492875446" sldId="4307"/>
        </pc:sldMkLst>
      </pc:sldChg>
      <pc:sldChg chg="add del">
        <pc:chgData name="reza kabir" userId="af3c95a13102d509" providerId="LiveId" clId="{D699B5B7-E2CB-40AE-9A70-FE292F8D8E24}" dt="2020-06-10T13:45:58.924" v="9"/>
        <pc:sldMkLst>
          <pc:docMk/>
          <pc:sldMk cId="2726668356" sldId="4308"/>
        </pc:sldMkLst>
      </pc:sldChg>
      <pc:sldMasterChg chg="del delSldLayout">
        <pc:chgData name="reza kabir" userId="af3c95a13102d509" providerId="LiveId" clId="{D699B5B7-E2CB-40AE-9A70-FE292F8D8E24}" dt="2020-06-10T13:46:25.442" v="13" actId="47"/>
        <pc:sldMasterMkLst>
          <pc:docMk/>
          <pc:sldMasterMk cId="440766435" sldId="2147484206"/>
        </pc:sldMasterMkLst>
        <pc:sldLayoutChg chg="del">
          <pc:chgData name="reza kabir" userId="af3c95a13102d509" providerId="LiveId" clId="{D699B5B7-E2CB-40AE-9A70-FE292F8D8E24}" dt="2020-06-10T13:46:25.442" v="13" actId="47"/>
          <pc:sldLayoutMkLst>
            <pc:docMk/>
            <pc:sldMasterMk cId="440766435" sldId="2147484206"/>
            <pc:sldLayoutMk cId="1474145506" sldId="2147484207"/>
          </pc:sldLayoutMkLst>
        </pc:sldLayoutChg>
        <pc:sldLayoutChg chg="del">
          <pc:chgData name="reza kabir" userId="af3c95a13102d509" providerId="LiveId" clId="{D699B5B7-E2CB-40AE-9A70-FE292F8D8E24}" dt="2020-06-10T13:46:25.442" v="13" actId="47"/>
          <pc:sldLayoutMkLst>
            <pc:docMk/>
            <pc:sldMasterMk cId="440766435" sldId="2147484206"/>
            <pc:sldLayoutMk cId="3287195177" sldId="2147484208"/>
          </pc:sldLayoutMkLst>
        </pc:sldLayoutChg>
        <pc:sldLayoutChg chg="del">
          <pc:chgData name="reza kabir" userId="af3c95a13102d509" providerId="LiveId" clId="{D699B5B7-E2CB-40AE-9A70-FE292F8D8E24}" dt="2020-06-10T13:46:25.442" v="13" actId="47"/>
          <pc:sldLayoutMkLst>
            <pc:docMk/>
            <pc:sldMasterMk cId="440766435" sldId="2147484206"/>
            <pc:sldLayoutMk cId="1995925168" sldId="2147484209"/>
          </pc:sldLayoutMkLst>
        </pc:sldLayoutChg>
        <pc:sldLayoutChg chg="del">
          <pc:chgData name="reza kabir" userId="af3c95a13102d509" providerId="LiveId" clId="{D699B5B7-E2CB-40AE-9A70-FE292F8D8E24}" dt="2020-06-10T13:46:25.442" v="13" actId="47"/>
          <pc:sldLayoutMkLst>
            <pc:docMk/>
            <pc:sldMasterMk cId="440766435" sldId="2147484206"/>
            <pc:sldLayoutMk cId="3612513443" sldId="2147484210"/>
          </pc:sldLayoutMkLst>
        </pc:sldLayoutChg>
        <pc:sldLayoutChg chg="del">
          <pc:chgData name="reza kabir" userId="af3c95a13102d509" providerId="LiveId" clId="{D699B5B7-E2CB-40AE-9A70-FE292F8D8E24}" dt="2020-06-10T13:46:25.442" v="13" actId="47"/>
          <pc:sldLayoutMkLst>
            <pc:docMk/>
            <pc:sldMasterMk cId="440766435" sldId="2147484206"/>
            <pc:sldLayoutMk cId="1189444340" sldId="2147484211"/>
          </pc:sldLayoutMkLst>
        </pc:sldLayoutChg>
        <pc:sldLayoutChg chg="del">
          <pc:chgData name="reza kabir" userId="af3c95a13102d509" providerId="LiveId" clId="{D699B5B7-E2CB-40AE-9A70-FE292F8D8E24}" dt="2020-06-10T13:46:25.442" v="13" actId="47"/>
          <pc:sldLayoutMkLst>
            <pc:docMk/>
            <pc:sldMasterMk cId="440766435" sldId="2147484206"/>
            <pc:sldLayoutMk cId="1123295978" sldId="2147484212"/>
          </pc:sldLayoutMkLst>
        </pc:sldLayoutChg>
        <pc:sldLayoutChg chg="del">
          <pc:chgData name="reza kabir" userId="af3c95a13102d509" providerId="LiveId" clId="{D699B5B7-E2CB-40AE-9A70-FE292F8D8E24}" dt="2020-06-10T13:46:25.442" v="13" actId="47"/>
          <pc:sldLayoutMkLst>
            <pc:docMk/>
            <pc:sldMasterMk cId="440766435" sldId="2147484206"/>
            <pc:sldLayoutMk cId="2680634177" sldId="2147484213"/>
          </pc:sldLayoutMkLst>
        </pc:sldLayoutChg>
        <pc:sldLayoutChg chg="del">
          <pc:chgData name="reza kabir" userId="af3c95a13102d509" providerId="LiveId" clId="{D699B5B7-E2CB-40AE-9A70-FE292F8D8E24}" dt="2020-06-10T13:46:25.442" v="13" actId="47"/>
          <pc:sldLayoutMkLst>
            <pc:docMk/>
            <pc:sldMasterMk cId="440766435" sldId="2147484206"/>
            <pc:sldLayoutMk cId="2674571732" sldId="2147484214"/>
          </pc:sldLayoutMkLst>
        </pc:sldLayoutChg>
      </pc:sldMasterChg>
    </pc:docChg>
  </pc:docChgLst>
  <pc:docChgLst>
    <pc:chgData name="reza kabir" userId="af3c95a13102d509" providerId="LiveId" clId="{696CDADF-6A6A-4463-B0F5-CBD48FCD50C5}"/>
    <pc:docChg chg="undo custSel addSld delSld modSld modMainMaster modSection">
      <pc:chgData name="reza kabir" userId="af3c95a13102d509" providerId="LiveId" clId="{696CDADF-6A6A-4463-B0F5-CBD48FCD50C5}" dt="2020-04-16T13:04:27.087" v="822"/>
      <pc:docMkLst>
        <pc:docMk/>
      </pc:docMkLst>
      <pc:sldChg chg="addSp delSp modSp add mod modAnim">
        <pc:chgData name="reza kabir" userId="af3c95a13102d509" providerId="LiveId" clId="{696CDADF-6A6A-4463-B0F5-CBD48FCD50C5}" dt="2020-04-16T13:04:21.173" v="820" actId="207"/>
        <pc:sldMkLst>
          <pc:docMk/>
          <pc:sldMk cId="0" sldId="256"/>
        </pc:sldMkLst>
        <pc:spChg chg="add mod">
          <ac:chgData name="reza kabir" userId="af3c95a13102d509" providerId="LiveId" clId="{696CDADF-6A6A-4463-B0F5-CBD48FCD50C5}" dt="2020-04-16T12:55:31.397" v="731" actId="1076"/>
          <ac:spMkLst>
            <pc:docMk/>
            <pc:sldMk cId="0" sldId="256"/>
            <ac:spMk id="2" creationId="{EA9CD93D-E7F9-442D-9622-53E4B208A26D}"/>
          </ac:spMkLst>
        </pc:spChg>
        <pc:spChg chg="add mod">
          <ac:chgData name="reza kabir" userId="af3c95a13102d509" providerId="LiveId" clId="{696CDADF-6A6A-4463-B0F5-CBD48FCD50C5}" dt="2020-04-16T12:55:31.397" v="731" actId="1076"/>
          <ac:spMkLst>
            <pc:docMk/>
            <pc:sldMk cId="0" sldId="256"/>
            <ac:spMk id="72" creationId="{D37232C5-CB50-40D3-B4BC-0720EB99EDB6}"/>
          </ac:spMkLst>
        </pc:spChg>
        <pc:spChg chg="add mod">
          <ac:chgData name="reza kabir" userId="af3c95a13102d509" providerId="LiveId" clId="{696CDADF-6A6A-4463-B0F5-CBD48FCD50C5}" dt="2020-04-16T12:55:31.397" v="731" actId="1076"/>
          <ac:spMkLst>
            <pc:docMk/>
            <pc:sldMk cId="0" sldId="256"/>
            <ac:spMk id="74" creationId="{340AA6FE-4FFE-46AA-8021-D67B85626305}"/>
          </ac:spMkLst>
        </pc:spChg>
        <pc:spChg chg="add mod">
          <ac:chgData name="reza kabir" userId="af3c95a13102d509" providerId="LiveId" clId="{696CDADF-6A6A-4463-B0F5-CBD48FCD50C5}" dt="2020-04-16T12:55:31.397" v="731" actId="1076"/>
          <ac:spMkLst>
            <pc:docMk/>
            <pc:sldMk cId="0" sldId="256"/>
            <ac:spMk id="75" creationId="{F2AA215F-2D00-4D70-9581-C29C9339D36D}"/>
          </ac:spMkLst>
        </pc:spChg>
        <pc:spChg chg="add mod">
          <ac:chgData name="reza kabir" userId="af3c95a13102d509" providerId="LiveId" clId="{696CDADF-6A6A-4463-B0F5-CBD48FCD50C5}" dt="2020-04-16T12:55:31.397" v="731" actId="1076"/>
          <ac:spMkLst>
            <pc:docMk/>
            <pc:sldMk cId="0" sldId="256"/>
            <ac:spMk id="77" creationId="{4C3D7D7D-3F8A-44A4-A56F-45825CF89E5F}"/>
          </ac:spMkLst>
        </pc:spChg>
        <pc:spChg chg="add mod">
          <ac:chgData name="reza kabir" userId="af3c95a13102d509" providerId="LiveId" clId="{696CDADF-6A6A-4463-B0F5-CBD48FCD50C5}" dt="2020-04-16T12:55:31.397" v="731" actId="1076"/>
          <ac:spMkLst>
            <pc:docMk/>
            <pc:sldMk cId="0" sldId="256"/>
            <ac:spMk id="78" creationId="{D2CADE50-E4F3-4544-8907-0694A201188C}"/>
          </ac:spMkLst>
        </pc:spChg>
        <pc:spChg chg="add mod">
          <ac:chgData name="reza kabir" userId="af3c95a13102d509" providerId="LiveId" clId="{696CDADF-6A6A-4463-B0F5-CBD48FCD50C5}" dt="2020-04-16T12:55:31.397" v="731" actId="1076"/>
          <ac:spMkLst>
            <pc:docMk/>
            <pc:sldMk cId="0" sldId="256"/>
            <ac:spMk id="79" creationId="{4E312932-5D10-4ECA-885E-2B9FB730C971}"/>
          </ac:spMkLst>
        </pc:spChg>
        <pc:spChg chg="add mod">
          <ac:chgData name="reza kabir" userId="af3c95a13102d509" providerId="LiveId" clId="{696CDADF-6A6A-4463-B0F5-CBD48FCD50C5}" dt="2020-04-16T12:55:31.397" v="731" actId="1076"/>
          <ac:spMkLst>
            <pc:docMk/>
            <pc:sldMk cId="0" sldId="256"/>
            <ac:spMk id="80" creationId="{46CF5DE2-2D23-4AAE-9762-4FD47783E199}"/>
          </ac:spMkLst>
        </pc:spChg>
        <pc:spChg chg="add mod">
          <ac:chgData name="reza kabir" userId="af3c95a13102d509" providerId="LiveId" clId="{696CDADF-6A6A-4463-B0F5-CBD48FCD50C5}" dt="2020-04-16T12:55:27.045" v="730" actId="1076"/>
          <ac:spMkLst>
            <pc:docMk/>
            <pc:sldMk cId="0" sldId="256"/>
            <ac:spMk id="81" creationId="{94D8AFC1-9FB5-484F-BB8C-A487F56BA5F1}"/>
          </ac:spMkLst>
        </pc:spChg>
        <pc:spChg chg="add mod">
          <ac:chgData name="reza kabir" userId="af3c95a13102d509" providerId="LiveId" clId="{696CDADF-6A6A-4463-B0F5-CBD48FCD50C5}" dt="2020-04-16T12:55:37.493" v="732" actId="207"/>
          <ac:spMkLst>
            <pc:docMk/>
            <pc:sldMk cId="0" sldId="256"/>
            <ac:spMk id="82" creationId="{55E36E00-4DBB-41C3-B6D1-450B99608551}"/>
          </ac:spMkLst>
        </pc:spChg>
        <pc:spChg chg="add mod">
          <ac:chgData name="reza kabir" userId="af3c95a13102d509" providerId="LiveId" clId="{696CDADF-6A6A-4463-B0F5-CBD48FCD50C5}" dt="2020-04-16T12:55:27.045" v="730" actId="1076"/>
          <ac:spMkLst>
            <pc:docMk/>
            <pc:sldMk cId="0" sldId="256"/>
            <ac:spMk id="83" creationId="{C4F2A6D9-791F-4DD5-B789-5AED62D35479}"/>
          </ac:spMkLst>
        </pc:spChg>
        <pc:spChg chg="del">
          <ac:chgData name="reza kabir" userId="af3c95a13102d509" providerId="LiveId" clId="{696CDADF-6A6A-4463-B0F5-CBD48FCD50C5}" dt="2020-04-16T12:53:17.344" v="682" actId="478"/>
          <ac:spMkLst>
            <pc:docMk/>
            <pc:sldMk cId="0" sldId="256"/>
            <ac:spMk id="84" creationId="{00000000-0000-0000-0000-000000000000}"/>
          </ac:spMkLst>
        </pc:spChg>
        <pc:spChg chg="del">
          <ac:chgData name="reza kabir" userId="af3c95a13102d509" providerId="LiveId" clId="{696CDADF-6A6A-4463-B0F5-CBD48FCD50C5}" dt="2020-04-16T12:53:17.344" v="682" actId="478"/>
          <ac:spMkLst>
            <pc:docMk/>
            <pc:sldMk cId="0" sldId="256"/>
            <ac:spMk id="85" creationId="{00000000-0000-0000-0000-000000000000}"/>
          </ac:spMkLst>
        </pc:spChg>
        <pc:spChg chg="del">
          <ac:chgData name="reza kabir" userId="af3c95a13102d509" providerId="LiveId" clId="{696CDADF-6A6A-4463-B0F5-CBD48FCD50C5}" dt="2020-04-16T12:53:17.344" v="682" actId="478"/>
          <ac:spMkLst>
            <pc:docMk/>
            <pc:sldMk cId="0" sldId="256"/>
            <ac:spMk id="86" creationId="{00000000-0000-0000-0000-000000000000}"/>
          </ac:spMkLst>
        </pc:spChg>
        <pc:spChg chg="del">
          <ac:chgData name="reza kabir" userId="af3c95a13102d509" providerId="LiveId" clId="{696CDADF-6A6A-4463-B0F5-CBD48FCD50C5}" dt="2020-04-16T12:53:17.344" v="682" actId="478"/>
          <ac:spMkLst>
            <pc:docMk/>
            <pc:sldMk cId="0" sldId="256"/>
            <ac:spMk id="87" creationId="{00000000-0000-0000-0000-000000000000}"/>
          </ac:spMkLst>
        </pc:spChg>
        <pc:spChg chg="del">
          <ac:chgData name="reza kabir" userId="af3c95a13102d509" providerId="LiveId" clId="{696CDADF-6A6A-4463-B0F5-CBD48FCD50C5}" dt="2020-04-16T12:53:17.344" v="682" actId="478"/>
          <ac:spMkLst>
            <pc:docMk/>
            <pc:sldMk cId="0" sldId="256"/>
            <ac:spMk id="88" creationId="{00000000-0000-0000-0000-000000000000}"/>
          </ac:spMkLst>
        </pc:spChg>
        <pc:spChg chg="del">
          <ac:chgData name="reza kabir" userId="af3c95a13102d509" providerId="LiveId" clId="{696CDADF-6A6A-4463-B0F5-CBD48FCD50C5}" dt="2020-04-16T12:53:17.344" v="682" actId="478"/>
          <ac:spMkLst>
            <pc:docMk/>
            <pc:sldMk cId="0" sldId="256"/>
            <ac:spMk id="89" creationId="{00000000-0000-0000-0000-000000000000}"/>
          </ac:spMkLst>
        </pc:spChg>
        <pc:spChg chg="del">
          <ac:chgData name="reza kabir" userId="af3c95a13102d509" providerId="LiveId" clId="{696CDADF-6A6A-4463-B0F5-CBD48FCD50C5}" dt="2020-04-16T12:53:17.344" v="682" actId="478"/>
          <ac:spMkLst>
            <pc:docMk/>
            <pc:sldMk cId="0" sldId="256"/>
            <ac:spMk id="90" creationId="{00000000-0000-0000-0000-000000000000}"/>
          </ac:spMkLst>
        </pc:spChg>
        <pc:spChg chg="del">
          <ac:chgData name="reza kabir" userId="af3c95a13102d509" providerId="LiveId" clId="{696CDADF-6A6A-4463-B0F5-CBD48FCD50C5}" dt="2020-04-16T12:53:17.344" v="682" actId="478"/>
          <ac:spMkLst>
            <pc:docMk/>
            <pc:sldMk cId="0" sldId="256"/>
            <ac:spMk id="91" creationId="{00000000-0000-0000-0000-000000000000}"/>
          </ac:spMkLst>
        </pc:spChg>
        <pc:spChg chg="del">
          <ac:chgData name="reza kabir" userId="af3c95a13102d509" providerId="LiveId" clId="{696CDADF-6A6A-4463-B0F5-CBD48FCD50C5}" dt="2020-04-16T12:53:17.344" v="682" actId="478"/>
          <ac:spMkLst>
            <pc:docMk/>
            <pc:sldMk cId="0" sldId="256"/>
            <ac:spMk id="92" creationId="{00000000-0000-0000-0000-000000000000}"/>
          </ac:spMkLst>
        </pc:spChg>
        <pc:spChg chg="del mod">
          <ac:chgData name="reza kabir" userId="af3c95a13102d509" providerId="LiveId" clId="{696CDADF-6A6A-4463-B0F5-CBD48FCD50C5}" dt="2020-04-16T12:53:17.344" v="682" actId="478"/>
          <ac:spMkLst>
            <pc:docMk/>
            <pc:sldMk cId="0" sldId="256"/>
            <ac:spMk id="93" creationId="{00000000-0000-0000-0000-000000000000}"/>
          </ac:spMkLst>
        </pc:spChg>
        <pc:spChg chg="del">
          <ac:chgData name="reza kabir" userId="af3c95a13102d509" providerId="LiveId" clId="{696CDADF-6A6A-4463-B0F5-CBD48FCD50C5}" dt="2020-04-16T12:53:17.344" v="682" actId="478"/>
          <ac:spMkLst>
            <pc:docMk/>
            <pc:sldMk cId="0" sldId="256"/>
            <ac:spMk id="94" creationId="{00000000-0000-0000-0000-000000000000}"/>
          </ac:spMkLst>
        </pc:spChg>
        <pc:spChg chg="del">
          <ac:chgData name="reza kabir" userId="af3c95a13102d509" providerId="LiveId" clId="{696CDADF-6A6A-4463-B0F5-CBD48FCD50C5}" dt="2020-04-16T12:53:17.344" v="682" actId="478"/>
          <ac:spMkLst>
            <pc:docMk/>
            <pc:sldMk cId="0" sldId="256"/>
            <ac:spMk id="95" creationId="{00000000-0000-0000-0000-000000000000}"/>
          </ac:spMkLst>
        </pc:spChg>
        <pc:spChg chg="del">
          <ac:chgData name="reza kabir" userId="af3c95a13102d509" providerId="LiveId" clId="{696CDADF-6A6A-4463-B0F5-CBD48FCD50C5}" dt="2020-04-16T12:53:17.344" v="682" actId="478"/>
          <ac:spMkLst>
            <pc:docMk/>
            <pc:sldMk cId="0" sldId="256"/>
            <ac:spMk id="96" creationId="{00000000-0000-0000-0000-000000000000}"/>
          </ac:spMkLst>
        </pc:spChg>
        <pc:spChg chg="del">
          <ac:chgData name="reza kabir" userId="af3c95a13102d509" providerId="LiveId" clId="{696CDADF-6A6A-4463-B0F5-CBD48FCD50C5}" dt="2020-04-16T12:53:17.344" v="682" actId="478"/>
          <ac:spMkLst>
            <pc:docMk/>
            <pc:sldMk cId="0" sldId="256"/>
            <ac:spMk id="97" creationId="{00000000-0000-0000-0000-000000000000}"/>
          </ac:spMkLst>
        </pc:spChg>
        <pc:spChg chg="del">
          <ac:chgData name="reza kabir" userId="af3c95a13102d509" providerId="LiveId" clId="{696CDADF-6A6A-4463-B0F5-CBD48FCD50C5}" dt="2020-04-16T12:53:17.344" v="682" actId="478"/>
          <ac:spMkLst>
            <pc:docMk/>
            <pc:sldMk cId="0" sldId="256"/>
            <ac:spMk id="98" creationId="{00000000-0000-0000-0000-000000000000}"/>
          </ac:spMkLst>
        </pc:spChg>
        <pc:spChg chg="del">
          <ac:chgData name="reza kabir" userId="af3c95a13102d509" providerId="LiveId" clId="{696CDADF-6A6A-4463-B0F5-CBD48FCD50C5}" dt="2020-04-16T12:53:17.344" v="682" actId="478"/>
          <ac:spMkLst>
            <pc:docMk/>
            <pc:sldMk cId="0" sldId="256"/>
            <ac:spMk id="99" creationId="{00000000-0000-0000-0000-000000000000}"/>
          </ac:spMkLst>
        </pc:spChg>
        <pc:spChg chg="del">
          <ac:chgData name="reza kabir" userId="af3c95a13102d509" providerId="LiveId" clId="{696CDADF-6A6A-4463-B0F5-CBD48FCD50C5}" dt="2020-04-16T12:53:17.344" v="682" actId="478"/>
          <ac:spMkLst>
            <pc:docMk/>
            <pc:sldMk cId="0" sldId="256"/>
            <ac:spMk id="100" creationId="{00000000-0000-0000-0000-000000000000}"/>
          </ac:spMkLst>
        </pc:spChg>
        <pc:spChg chg="mod topLvl">
          <ac:chgData name="reza kabir" userId="af3c95a13102d509" providerId="LiveId" clId="{696CDADF-6A6A-4463-B0F5-CBD48FCD50C5}" dt="2020-04-16T12:59:32.848" v="744" actId="165"/>
          <ac:spMkLst>
            <pc:docMk/>
            <pc:sldMk cId="0" sldId="256"/>
            <ac:spMk id="101" creationId="{00000000-0000-0000-0000-000000000000}"/>
          </ac:spMkLst>
        </pc:spChg>
        <pc:spChg chg="mod topLvl">
          <ac:chgData name="reza kabir" userId="af3c95a13102d509" providerId="LiveId" clId="{696CDADF-6A6A-4463-B0F5-CBD48FCD50C5}" dt="2020-04-16T12:59:32.848" v="744" actId="165"/>
          <ac:spMkLst>
            <pc:docMk/>
            <pc:sldMk cId="0" sldId="256"/>
            <ac:spMk id="102" creationId="{00000000-0000-0000-0000-000000000000}"/>
          </ac:spMkLst>
        </pc:spChg>
        <pc:spChg chg="mod topLvl">
          <ac:chgData name="reza kabir" userId="af3c95a13102d509" providerId="LiveId" clId="{696CDADF-6A6A-4463-B0F5-CBD48FCD50C5}" dt="2020-04-16T12:59:32.848" v="744" actId="165"/>
          <ac:spMkLst>
            <pc:docMk/>
            <pc:sldMk cId="0" sldId="256"/>
            <ac:spMk id="103" creationId="{00000000-0000-0000-0000-000000000000}"/>
          </ac:spMkLst>
        </pc:spChg>
        <pc:spChg chg="mod topLvl">
          <ac:chgData name="reza kabir" userId="af3c95a13102d509" providerId="LiveId" clId="{696CDADF-6A6A-4463-B0F5-CBD48FCD50C5}" dt="2020-04-16T12:59:32.848" v="744" actId="165"/>
          <ac:spMkLst>
            <pc:docMk/>
            <pc:sldMk cId="0" sldId="256"/>
            <ac:spMk id="104" creationId="{00000000-0000-0000-0000-000000000000}"/>
          </ac:spMkLst>
        </pc:spChg>
        <pc:spChg chg="mod topLvl">
          <ac:chgData name="reza kabir" userId="af3c95a13102d509" providerId="LiveId" clId="{696CDADF-6A6A-4463-B0F5-CBD48FCD50C5}" dt="2020-04-16T12:59:32.848" v="744" actId="165"/>
          <ac:spMkLst>
            <pc:docMk/>
            <pc:sldMk cId="0" sldId="256"/>
            <ac:spMk id="105" creationId="{00000000-0000-0000-0000-000000000000}"/>
          </ac:spMkLst>
        </pc:spChg>
        <pc:spChg chg="mod topLvl">
          <ac:chgData name="reza kabir" userId="af3c95a13102d509" providerId="LiveId" clId="{696CDADF-6A6A-4463-B0F5-CBD48FCD50C5}" dt="2020-04-16T12:59:32.848" v="744" actId="165"/>
          <ac:spMkLst>
            <pc:docMk/>
            <pc:sldMk cId="0" sldId="256"/>
            <ac:spMk id="106" creationId="{00000000-0000-0000-0000-000000000000}"/>
          </ac:spMkLst>
        </pc:spChg>
        <pc:spChg chg="mod topLvl">
          <ac:chgData name="reza kabir" userId="af3c95a13102d509" providerId="LiveId" clId="{696CDADF-6A6A-4463-B0F5-CBD48FCD50C5}" dt="2020-04-16T12:59:32.848" v="744" actId="165"/>
          <ac:spMkLst>
            <pc:docMk/>
            <pc:sldMk cId="0" sldId="256"/>
            <ac:spMk id="107" creationId="{00000000-0000-0000-0000-000000000000}"/>
          </ac:spMkLst>
        </pc:spChg>
        <pc:spChg chg="mod topLvl">
          <ac:chgData name="reza kabir" userId="af3c95a13102d509" providerId="LiveId" clId="{696CDADF-6A6A-4463-B0F5-CBD48FCD50C5}" dt="2020-04-16T12:59:32.848" v="744" actId="165"/>
          <ac:spMkLst>
            <pc:docMk/>
            <pc:sldMk cId="0" sldId="256"/>
            <ac:spMk id="108" creationId="{00000000-0000-0000-0000-000000000000}"/>
          </ac:spMkLst>
        </pc:spChg>
        <pc:spChg chg="mod topLvl">
          <ac:chgData name="reza kabir" userId="af3c95a13102d509" providerId="LiveId" clId="{696CDADF-6A6A-4463-B0F5-CBD48FCD50C5}" dt="2020-04-16T12:59:32.848" v="744" actId="165"/>
          <ac:spMkLst>
            <pc:docMk/>
            <pc:sldMk cId="0" sldId="256"/>
            <ac:spMk id="109" creationId="{00000000-0000-0000-0000-000000000000}"/>
          </ac:spMkLst>
        </pc:spChg>
        <pc:spChg chg="mod topLvl">
          <ac:chgData name="reza kabir" userId="af3c95a13102d509" providerId="LiveId" clId="{696CDADF-6A6A-4463-B0F5-CBD48FCD50C5}" dt="2020-04-16T12:59:32.848" v="744" actId="165"/>
          <ac:spMkLst>
            <pc:docMk/>
            <pc:sldMk cId="0" sldId="256"/>
            <ac:spMk id="110" creationId="{00000000-0000-0000-0000-000000000000}"/>
          </ac:spMkLst>
        </pc:spChg>
        <pc:spChg chg="mod topLvl">
          <ac:chgData name="reza kabir" userId="af3c95a13102d509" providerId="LiveId" clId="{696CDADF-6A6A-4463-B0F5-CBD48FCD50C5}" dt="2020-04-16T12:59:32.848" v="744" actId="165"/>
          <ac:spMkLst>
            <pc:docMk/>
            <pc:sldMk cId="0" sldId="256"/>
            <ac:spMk id="111" creationId="{00000000-0000-0000-0000-000000000000}"/>
          </ac:spMkLst>
        </pc:spChg>
        <pc:spChg chg="mod topLvl">
          <ac:chgData name="reza kabir" userId="af3c95a13102d509" providerId="LiveId" clId="{696CDADF-6A6A-4463-B0F5-CBD48FCD50C5}" dt="2020-04-16T12:59:32.848" v="744" actId="165"/>
          <ac:spMkLst>
            <pc:docMk/>
            <pc:sldMk cId="0" sldId="256"/>
            <ac:spMk id="112" creationId="{00000000-0000-0000-0000-000000000000}"/>
          </ac:spMkLst>
        </pc:spChg>
        <pc:spChg chg="mod topLvl">
          <ac:chgData name="reza kabir" userId="af3c95a13102d509" providerId="LiveId" clId="{696CDADF-6A6A-4463-B0F5-CBD48FCD50C5}" dt="2020-04-16T12:59:32.848" v="744" actId="165"/>
          <ac:spMkLst>
            <pc:docMk/>
            <pc:sldMk cId="0" sldId="256"/>
            <ac:spMk id="113" creationId="{00000000-0000-0000-0000-000000000000}"/>
          </ac:spMkLst>
        </pc:spChg>
        <pc:spChg chg="mod topLvl">
          <ac:chgData name="reza kabir" userId="af3c95a13102d509" providerId="LiveId" clId="{696CDADF-6A6A-4463-B0F5-CBD48FCD50C5}" dt="2020-04-16T12:59:32.848" v="744" actId="165"/>
          <ac:spMkLst>
            <pc:docMk/>
            <pc:sldMk cId="0" sldId="256"/>
            <ac:spMk id="114" creationId="{00000000-0000-0000-0000-000000000000}"/>
          </ac:spMkLst>
        </pc:spChg>
        <pc:spChg chg="mod topLvl">
          <ac:chgData name="reza kabir" userId="af3c95a13102d509" providerId="LiveId" clId="{696CDADF-6A6A-4463-B0F5-CBD48FCD50C5}" dt="2020-04-16T12:59:32.848" v="744" actId="165"/>
          <ac:spMkLst>
            <pc:docMk/>
            <pc:sldMk cId="0" sldId="256"/>
            <ac:spMk id="115" creationId="{00000000-0000-0000-0000-000000000000}"/>
          </ac:spMkLst>
        </pc:spChg>
        <pc:spChg chg="mod topLvl">
          <ac:chgData name="reza kabir" userId="af3c95a13102d509" providerId="LiveId" clId="{696CDADF-6A6A-4463-B0F5-CBD48FCD50C5}" dt="2020-04-16T12:59:32.848" v="744" actId="165"/>
          <ac:spMkLst>
            <pc:docMk/>
            <pc:sldMk cId="0" sldId="256"/>
            <ac:spMk id="116" creationId="{00000000-0000-0000-0000-000000000000}"/>
          </ac:spMkLst>
        </pc:spChg>
        <pc:spChg chg="mod topLvl">
          <ac:chgData name="reza kabir" userId="af3c95a13102d509" providerId="LiveId" clId="{696CDADF-6A6A-4463-B0F5-CBD48FCD50C5}" dt="2020-04-16T12:59:32.848" v="744" actId="165"/>
          <ac:spMkLst>
            <pc:docMk/>
            <pc:sldMk cId="0" sldId="256"/>
            <ac:spMk id="117" creationId="{00000000-0000-0000-0000-000000000000}"/>
          </ac:spMkLst>
        </pc:spChg>
        <pc:spChg chg="mod topLvl">
          <ac:chgData name="reza kabir" userId="af3c95a13102d509" providerId="LiveId" clId="{696CDADF-6A6A-4463-B0F5-CBD48FCD50C5}" dt="2020-04-16T12:59:32.848" v="744" actId="165"/>
          <ac:spMkLst>
            <pc:docMk/>
            <pc:sldMk cId="0" sldId="256"/>
            <ac:spMk id="118" creationId="{00000000-0000-0000-0000-000000000000}"/>
          </ac:spMkLst>
        </pc:spChg>
        <pc:spChg chg="mod topLvl">
          <ac:chgData name="reza kabir" userId="af3c95a13102d509" providerId="LiveId" clId="{696CDADF-6A6A-4463-B0F5-CBD48FCD50C5}" dt="2020-04-16T12:59:32.848" v="744" actId="165"/>
          <ac:spMkLst>
            <pc:docMk/>
            <pc:sldMk cId="0" sldId="256"/>
            <ac:spMk id="119" creationId="{00000000-0000-0000-0000-000000000000}"/>
          </ac:spMkLst>
        </pc:spChg>
        <pc:spChg chg="mod topLvl">
          <ac:chgData name="reza kabir" userId="af3c95a13102d509" providerId="LiveId" clId="{696CDADF-6A6A-4463-B0F5-CBD48FCD50C5}" dt="2020-04-16T12:59:32.848" v="744" actId="165"/>
          <ac:spMkLst>
            <pc:docMk/>
            <pc:sldMk cId="0" sldId="256"/>
            <ac:spMk id="120" creationId="{00000000-0000-0000-0000-000000000000}"/>
          </ac:spMkLst>
        </pc:spChg>
        <pc:spChg chg="mod topLvl">
          <ac:chgData name="reza kabir" userId="af3c95a13102d509" providerId="LiveId" clId="{696CDADF-6A6A-4463-B0F5-CBD48FCD50C5}" dt="2020-04-16T13:00:04.844" v="746" actId="1076"/>
          <ac:spMkLst>
            <pc:docMk/>
            <pc:sldMk cId="0" sldId="256"/>
            <ac:spMk id="121" creationId="{00000000-0000-0000-0000-000000000000}"/>
          </ac:spMkLst>
        </pc:spChg>
        <pc:spChg chg="mod topLvl">
          <ac:chgData name="reza kabir" userId="af3c95a13102d509" providerId="LiveId" clId="{696CDADF-6A6A-4463-B0F5-CBD48FCD50C5}" dt="2020-04-16T12:59:32.848" v="744" actId="165"/>
          <ac:spMkLst>
            <pc:docMk/>
            <pc:sldMk cId="0" sldId="256"/>
            <ac:spMk id="122" creationId="{00000000-0000-0000-0000-000000000000}"/>
          </ac:spMkLst>
        </pc:spChg>
        <pc:spChg chg="del mod topLvl">
          <ac:chgData name="reza kabir" userId="af3c95a13102d509" providerId="LiveId" clId="{696CDADF-6A6A-4463-B0F5-CBD48FCD50C5}" dt="2020-04-16T12:59:45.054" v="745" actId="478"/>
          <ac:spMkLst>
            <pc:docMk/>
            <pc:sldMk cId="0" sldId="256"/>
            <ac:spMk id="123" creationId="{00000000-0000-0000-0000-000000000000}"/>
          </ac:spMkLst>
        </pc:spChg>
        <pc:spChg chg="del mod topLvl">
          <ac:chgData name="reza kabir" userId="af3c95a13102d509" providerId="LiveId" clId="{696CDADF-6A6A-4463-B0F5-CBD48FCD50C5}" dt="2020-04-16T13:01:50.068" v="774" actId="478"/>
          <ac:spMkLst>
            <pc:docMk/>
            <pc:sldMk cId="0" sldId="256"/>
            <ac:spMk id="124" creationId="{00000000-0000-0000-0000-000000000000}"/>
          </ac:spMkLst>
        </pc:spChg>
        <pc:spChg chg="del mod topLvl">
          <ac:chgData name="reza kabir" userId="af3c95a13102d509" providerId="LiveId" clId="{696CDADF-6A6A-4463-B0F5-CBD48FCD50C5}" dt="2020-04-16T12:59:45.054" v="745" actId="478"/>
          <ac:spMkLst>
            <pc:docMk/>
            <pc:sldMk cId="0" sldId="256"/>
            <ac:spMk id="125" creationId="{00000000-0000-0000-0000-000000000000}"/>
          </ac:spMkLst>
        </pc:spChg>
        <pc:spChg chg="del mod topLvl">
          <ac:chgData name="reza kabir" userId="af3c95a13102d509" providerId="LiveId" clId="{696CDADF-6A6A-4463-B0F5-CBD48FCD50C5}" dt="2020-04-16T13:01:50.068" v="774" actId="478"/>
          <ac:spMkLst>
            <pc:docMk/>
            <pc:sldMk cId="0" sldId="256"/>
            <ac:spMk id="126" creationId="{00000000-0000-0000-0000-000000000000}"/>
          </ac:spMkLst>
        </pc:spChg>
        <pc:spChg chg="del mod topLvl">
          <ac:chgData name="reza kabir" userId="af3c95a13102d509" providerId="LiveId" clId="{696CDADF-6A6A-4463-B0F5-CBD48FCD50C5}" dt="2020-04-16T13:01:50.068" v="774" actId="478"/>
          <ac:spMkLst>
            <pc:docMk/>
            <pc:sldMk cId="0" sldId="256"/>
            <ac:spMk id="127" creationId="{00000000-0000-0000-0000-000000000000}"/>
          </ac:spMkLst>
        </pc:spChg>
        <pc:spChg chg="del mod topLvl">
          <ac:chgData name="reza kabir" userId="af3c95a13102d509" providerId="LiveId" clId="{696CDADF-6A6A-4463-B0F5-CBD48FCD50C5}" dt="2020-04-16T13:01:50.068" v="774" actId="478"/>
          <ac:spMkLst>
            <pc:docMk/>
            <pc:sldMk cId="0" sldId="256"/>
            <ac:spMk id="128" creationId="{00000000-0000-0000-0000-000000000000}"/>
          </ac:spMkLst>
        </pc:spChg>
        <pc:spChg chg="del">
          <ac:chgData name="reza kabir" userId="af3c95a13102d509" providerId="LiveId" clId="{696CDADF-6A6A-4463-B0F5-CBD48FCD50C5}" dt="2020-04-16T12:53:17.344" v="682" actId="478"/>
          <ac:spMkLst>
            <pc:docMk/>
            <pc:sldMk cId="0" sldId="256"/>
            <ac:spMk id="129" creationId="{00000000-0000-0000-0000-000000000000}"/>
          </ac:spMkLst>
        </pc:spChg>
        <pc:spChg chg="del">
          <ac:chgData name="reza kabir" userId="af3c95a13102d509" providerId="LiveId" clId="{696CDADF-6A6A-4463-B0F5-CBD48FCD50C5}" dt="2020-04-16T12:53:17.344" v="682" actId="478"/>
          <ac:spMkLst>
            <pc:docMk/>
            <pc:sldMk cId="0" sldId="256"/>
            <ac:spMk id="130" creationId="{00000000-0000-0000-0000-000000000000}"/>
          </ac:spMkLst>
        </pc:spChg>
        <pc:spChg chg="del">
          <ac:chgData name="reza kabir" userId="af3c95a13102d509" providerId="LiveId" clId="{696CDADF-6A6A-4463-B0F5-CBD48FCD50C5}" dt="2020-04-16T12:53:17.344" v="682" actId="478"/>
          <ac:spMkLst>
            <pc:docMk/>
            <pc:sldMk cId="0" sldId="256"/>
            <ac:spMk id="131" creationId="{00000000-0000-0000-0000-000000000000}"/>
          </ac:spMkLst>
        </pc:spChg>
        <pc:spChg chg="del">
          <ac:chgData name="reza kabir" userId="af3c95a13102d509" providerId="LiveId" clId="{696CDADF-6A6A-4463-B0F5-CBD48FCD50C5}" dt="2020-04-16T12:53:17.344" v="682" actId="478"/>
          <ac:spMkLst>
            <pc:docMk/>
            <pc:sldMk cId="0" sldId="256"/>
            <ac:spMk id="132" creationId="{00000000-0000-0000-0000-000000000000}"/>
          </ac:spMkLst>
        </pc:spChg>
        <pc:spChg chg="del">
          <ac:chgData name="reza kabir" userId="af3c95a13102d509" providerId="LiveId" clId="{696CDADF-6A6A-4463-B0F5-CBD48FCD50C5}" dt="2020-04-16T12:53:17.344" v="682" actId="478"/>
          <ac:spMkLst>
            <pc:docMk/>
            <pc:sldMk cId="0" sldId="256"/>
            <ac:spMk id="133" creationId="{00000000-0000-0000-0000-000000000000}"/>
          </ac:spMkLst>
        </pc:spChg>
        <pc:spChg chg="del">
          <ac:chgData name="reza kabir" userId="af3c95a13102d509" providerId="LiveId" clId="{696CDADF-6A6A-4463-B0F5-CBD48FCD50C5}" dt="2020-04-16T12:53:17.344" v="682" actId="478"/>
          <ac:spMkLst>
            <pc:docMk/>
            <pc:sldMk cId="0" sldId="256"/>
            <ac:spMk id="134" creationId="{00000000-0000-0000-0000-000000000000}"/>
          </ac:spMkLst>
        </pc:spChg>
        <pc:spChg chg="del">
          <ac:chgData name="reza kabir" userId="af3c95a13102d509" providerId="LiveId" clId="{696CDADF-6A6A-4463-B0F5-CBD48FCD50C5}" dt="2020-04-16T12:53:17.344" v="682" actId="478"/>
          <ac:spMkLst>
            <pc:docMk/>
            <pc:sldMk cId="0" sldId="256"/>
            <ac:spMk id="135" creationId="{00000000-0000-0000-0000-000000000000}"/>
          </ac:spMkLst>
        </pc:spChg>
        <pc:spChg chg="add mod">
          <ac:chgData name="reza kabir" userId="af3c95a13102d509" providerId="LiveId" clId="{696CDADF-6A6A-4463-B0F5-CBD48FCD50C5}" dt="2020-04-16T12:55:43.223" v="734" actId="207"/>
          <ac:spMkLst>
            <pc:docMk/>
            <pc:sldMk cId="0" sldId="256"/>
            <ac:spMk id="136" creationId="{8F4F6C8A-FB52-42F0-BF69-038E75A7AABA}"/>
          </ac:spMkLst>
        </pc:spChg>
        <pc:spChg chg="add mod">
          <ac:chgData name="reza kabir" userId="af3c95a13102d509" providerId="LiveId" clId="{696CDADF-6A6A-4463-B0F5-CBD48FCD50C5}" dt="2020-04-16T12:55:27.045" v="730" actId="1076"/>
          <ac:spMkLst>
            <pc:docMk/>
            <pc:sldMk cId="0" sldId="256"/>
            <ac:spMk id="137" creationId="{4462DBB8-200C-4246-B1FF-8DBB41D4D93D}"/>
          </ac:spMkLst>
        </pc:spChg>
        <pc:spChg chg="add mod">
          <ac:chgData name="reza kabir" userId="af3c95a13102d509" providerId="LiveId" clId="{696CDADF-6A6A-4463-B0F5-CBD48FCD50C5}" dt="2020-04-16T12:55:59.502" v="737" actId="207"/>
          <ac:spMkLst>
            <pc:docMk/>
            <pc:sldMk cId="0" sldId="256"/>
            <ac:spMk id="138" creationId="{F2C70B4B-740E-4028-89E3-F90E3EC693E2}"/>
          </ac:spMkLst>
        </pc:spChg>
        <pc:spChg chg="add mod">
          <ac:chgData name="reza kabir" userId="af3c95a13102d509" providerId="LiveId" clId="{696CDADF-6A6A-4463-B0F5-CBD48FCD50C5}" dt="2020-04-16T12:55:27.045" v="730" actId="1076"/>
          <ac:spMkLst>
            <pc:docMk/>
            <pc:sldMk cId="0" sldId="256"/>
            <ac:spMk id="139" creationId="{911BA28F-F771-40C0-B0A9-577104164BCC}"/>
          </ac:spMkLst>
        </pc:spChg>
        <pc:spChg chg="add mod">
          <ac:chgData name="reza kabir" userId="af3c95a13102d509" providerId="LiveId" clId="{696CDADF-6A6A-4463-B0F5-CBD48FCD50C5}" dt="2020-04-16T12:55:54.318" v="736" actId="207"/>
          <ac:spMkLst>
            <pc:docMk/>
            <pc:sldMk cId="0" sldId="256"/>
            <ac:spMk id="140" creationId="{0912E638-838B-496E-BA35-A28C652EFA81}"/>
          </ac:spMkLst>
        </pc:spChg>
        <pc:spChg chg="mod topLvl">
          <ac:chgData name="reza kabir" userId="af3c95a13102d509" providerId="LiveId" clId="{696CDADF-6A6A-4463-B0F5-CBD48FCD50C5}" dt="2020-04-16T13:04:00.193" v="815" actId="165"/>
          <ac:spMkLst>
            <pc:docMk/>
            <pc:sldMk cId="0" sldId="256"/>
            <ac:spMk id="142" creationId="{64C6F193-5547-481C-92DF-2EB49FA04F03}"/>
          </ac:spMkLst>
        </pc:spChg>
        <pc:spChg chg="mod topLvl">
          <ac:chgData name="reza kabir" userId="af3c95a13102d509" providerId="LiveId" clId="{696CDADF-6A6A-4463-B0F5-CBD48FCD50C5}" dt="2020-04-16T13:04:16.252" v="819" actId="207"/>
          <ac:spMkLst>
            <pc:docMk/>
            <pc:sldMk cId="0" sldId="256"/>
            <ac:spMk id="143" creationId="{660D7352-F91C-4DC9-88CF-0861BB6E3BD3}"/>
          </ac:spMkLst>
        </pc:spChg>
        <pc:spChg chg="mod topLvl">
          <ac:chgData name="reza kabir" userId="af3c95a13102d509" providerId="LiveId" clId="{696CDADF-6A6A-4463-B0F5-CBD48FCD50C5}" dt="2020-04-16T13:04:00.193" v="815" actId="165"/>
          <ac:spMkLst>
            <pc:docMk/>
            <pc:sldMk cId="0" sldId="256"/>
            <ac:spMk id="144" creationId="{857750C0-789F-4D4F-BCA1-3588AD1D2E85}"/>
          </ac:spMkLst>
        </pc:spChg>
        <pc:spChg chg="mod topLvl">
          <ac:chgData name="reza kabir" userId="af3c95a13102d509" providerId="LiveId" clId="{696CDADF-6A6A-4463-B0F5-CBD48FCD50C5}" dt="2020-04-16T13:04:00.193" v="815" actId="165"/>
          <ac:spMkLst>
            <pc:docMk/>
            <pc:sldMk cId="0" sldId="256"/>
            <ac:spMk id="145" creationId="{588CB6E8-2401-49B1-A2C1-98C8D24E4A87}"/>
          </ac:spMkLst>
        </pc:spChg>
        <pc:spChg chg="mod topLvl">
          <ac:chgData name="reza kabir" userId="af3c95a13102d509" providerId="LiveId" clId="{696CDADF-6A6A-4463-B0F5-CBD48FCD50C5}" dt="2020-04-16T13:04:00.193" v="815" actId="165"/>
          <ac:spMkLst>
            <pc:docMk/>
            <pc:sldMk cId="0" sldId="256"/>
            <ac:spMk id="146" creationId="{BAEBB868-2D28-4C7E-804B-53B65314A8FA}"/>
          </ac:spMkLst>
        </pc:spChg>
        <pc:spChg chg="mod topLvl">
          <ac:chgData name="reza kabir" userId="af3c95a13102d509" providerId="LiveId" clId="{696CDADF-6A6A-4463-B0F5-CBD48FCD50C5}" dt="2020-04-16T13:04:00.193" v="815" actId="165"/>
          <ac:spMkLst>
            <pc:docMk/>
            <pc:sldMk cId="0" sldId="256"/>
            <ac:spMk id="147" creationId="{C74BC910-0325-4DD1-91FB-6CF5823DB64A}"/>
          </ac:spMkLst>
        </pc:spChg>
        <pc:spChg chg="mod topLvl">
          <ac:chgData name="reza kabir" userId="af3c95a13102d509" providerId="LiveId" clId="{696CDADF-6A6A-4463-B0F5-CBD48FCD50C5}" dt="2020-04-16T13:04:00.193" v="815" actId="165"/>
          <ac:spMkLst>
            <pc:docMk/>
            <pc:sldMk cId="0" sldId="256"/>
            <ac:spMk id="148" creationId="{C934EEAD-CF19-4FEE-A094-F48F3DB3A194}"/>
          </ac:spMkLst>
        </pc:spChg>
        <pc:spChg chg="mod topLvl">
          <ac:chgData name="reza kabir" userId="af3c95a13102d509" providerId="LiveId" clId="{696CDADF-6A6A-4463-B0F5-CBD48FCD50C5}" dt="2020-04-16T13:04:11.789" v="818" actId="207"/>
          <ac:spMkLst>
            <pc:docMk/>
            <pc:sldMk cId="0" sldId="256"/>
            <ac:spMk id="149" creationId="{5B38B8D0-7EB8-414A-9B57-5C923B45DC85}"/>
          </ac:spMkLst>
        </pc:spChg>
        <pc:spChg chg="add mod">
          <ac:chgData name="reza kabir" userId="af3c95a13102d509" providerId="LiveId" clId="{696CDADF-6A6A-4463-B0F5-CBD48FCD50C5}" dt="2020-04-16T13:03:48.665" v="812" actId="164"/>
          <ac:spMkLst>
            <pc:docMk/>
            <pc:sldMk cId="0" sldId="256"/>
            <ac:spMk id="150" creationId="{32601E27-466D-4722-AE07-AF933139BF7F}"/>
          </ac:spMkLst>
        </pc:spChg>
        <pc:spChg chg="add mod">
          <ac:chgData name="reza kabir" userId="af3c95a13102d509" providerId="LiveId" clId="{696CDADF-6A6A-4463-B0F5-CBD48FCD50C5}" dt="2020-04-16T13:03:48.665" v="812" actId="164"/>
          <ac:spMkLst>
            <pc:docMk/>
            <pc:sldMk cId="0" sldId="256"/>
            <ac:spMk id="168" creationId="{8666518C-E8FE-40EB-87DD-54B90D1A4BC5}"/>
          </ac:spMkLst>
        </pc:spChg>
        <pc:spChg chg="add mod">
          <ac:chgData name="reza kabir" userId="af3c95a13102d509" providerId="LiveId" clId="{696CDADF-6A6A-4463-B0F5-CBD48FCD50C5}" dt="2020-04-16T13:03:48.665" v="812" actId="164"/>
          <ac:spMkLst>
            <pc:docMk/>
            <pc:sldMk cId="0" sldId="256"/>
            <ac:spMk id="169" creationId="{CA3E14D0-5444-4E51-8CEF-9FAA516719E0}"/>
          </ac:spMkLst>
        </pc:spChg>
        <pc:spChg chg="add mod">
          <ac:chgData name="reza kabir" userId="af3c95a13102d509" providerId="LiveId" clId="{696CDADF-6A6A-4463-B0F5-CBD48FCD50C5}" dt="2020-04-16T13:03:48.665" v="812" actId="164"/>
          <ac:spMkLst>
            <pc:docMk/>
            <pc:sldMk cId="0" sldId="256"/>
            <ac:spMk id="170" creationId="{B2DE3E6A-EDE0-48A2-85DD-67AEFCB907A6}"/>
          </ac:spMkLst>
        </pc:spChg>
        <pc:spChg chg="add mod">
          <ac:chgData name="reza kabir" userId="af3c95a13102d509" providerId="LiveId" clId="{696CDADF-6A6A-4463-B0F5-CBD48FCD50C5}" dt="2020-04-16T13:03:48.665" v="812" actId="164"/>
          <ac:spMkLst>
            <pc:docMk/>
            <pc:sldMk cId="0" sldId="256"/>
            <ac:spMk id="171" creationId="{365DB103-4D77-43CB-B3C2-D1B6AB14BBAC}"/>
          </ac:spMkLst>
        </pc:spChg>
        <pc:spChg chg="add mod">
          <ac:chgData name="reza kabir" userId="af3c95a13102d509" providerId="LiveId" clId="{696CDADF-6A6A-4463-B0F5-CBD48FCD50C5}" dt="2020-04-16T13:01:31.425" v="770" actId="571"/>
          <ac:spMkLst>
            <pc:docMk/>
            <pc:sldMk cId="0" sldId="256"/>
            <ac:spMk id="181" creationId="{FBCE9E06-E587-48DB-B484-9D31F65B9D43}"/>
          </ac:spMkLst>
        </pc:spChg>
        <pc:spChg chg="add mod">
          <ac:chgData name="reza kabir" userId="af3c95a13102d509" providerId="LiveId" clId="{696CDADF-6A6A-4463-B0F5-CBD48FCD50C5}" dt="2020-04-16T13:03:48.665" v="812" actId="164"/>
          <ac:spMkLst>
            <pc:docMk/>
            <pc:sldMk cId="0" sldId="256"/>
            <ac:spMk id="182" creationId="{F84CA819-9A15-49AD-B7EE-9386F6C34A5D}"/>
          </ac:spMkLst>
        </pc:spChg>
        <pc:spChg chg="add mod">
          <ac:chgData name="reza kabir" userId="af3c95a13102d509" providerId="LiveId" clId="{696CDADF-6A6A-4463-B0F5-CBD48FCD50C5}" dt="2020-04-16T13:02:31.285" v="787" actId="207"/>
          <ac:spMkLst>
            <pc:docMk/>
            <pc:sldMk cId="0" sldId="256"/>
            <ac:spMk id="186" creationId="{19B5680E-251D-4798-97A9-B5CF89FD1503}"/>
          </ac:spMkLst>
        </pc:spChg>
        <pc:spChg chg="add mod">
          <ac:chgData name="reza kabir" userId="af3c95a13102d509" providerId="LiveId" clId="{696CDADF-6A6A-4463-B0F5-CBD48FCD50C5}" dt="2020-04-16T13:02:57.644" v="798" actId="1076"/>
          <ac:spMkLst>
            <pc:docMk/>
            <pc:sldMk cId="0" sldId="256"/>
            <ac:spMk id="190" creationId="{766D1833-AC8C-4F4D-89F0-2BE65FBEE1E4}"/>
          </ac:spMkLst>
        </pc:spChg>
        <pc:spChg chg="add mod">
          <ac:chgData name="reza kabir" userId="af3c95a13102d509" providerId="LiveId" clId="{696CDADF-6A6A-4463-B0F5-CBD48FCD50C5}" dt="2020-04-16T13:03:12.260" v="803" actId="1076"/>
          <ac:spMkLst>
            <pc:docMk/>
            <pc:sldMk cId="0" sldId="256"/>
            <ac:spMk id="191" creationId="{06A03F18-2AC7-4982-992A-AB2E05142522}"/>
          </ac:spMkLst>
        </pc:spChg>
        <pc:spChg chg="add mod">
          <ac:chgData name="reza kabir" userId="af3c95a13102d509" providerId="LiveId" clId="{696CDADF-6A6A-4463-B0F5-CBD48FCD50C5}" dt="2020-04-16T13:03:48.665" v="812" actId="164"/>
          <ac:spMkLst>
            <pc:docMk/>
            <pc:sldMk cId="0" sldId="256"/>
            <ac:spMk id="192" creationId="{FA0024C5-B3E4-43CA-9662-9D92ED56A293}"/>
          </ac:spMkLst>
        </pc:spChg>
        <pc:spChg chg="add mod">
          <ac:chgData name="reza kabir" userId="af3c95a13102d509" providerId="LiveId" clId="{696CDADF-6A6A-4463-B0F5-CBD48FCD50C5}" dt="2020-04-16T13:03:44.268" v="811" actId="1076"/>
          <ac:spMkLst>
            <pc:docMk/>
            <pc:sldMk cId="0" sldId="256"/>
            <ac:spMk id="193" creationId="{47B4A1D9-4F72-4F26-A4F1-5B29C9993507}"/>
          </ac:spMkLst>
        </pc:spChg>
        <pc:spChg chg="add mod">
          <ac:chgData name="reza kabir" userId="af3c95a13102d509" providerId="LiveId" clId="{696CDADF-6A6A-4463-B0F5-CBD48FCD50C5}" dt="2020-04-16T13:04:21.173" v="820" actId="207"/>
          <ac:spMkLst>
            <pc:docMk/>
            <pc:sldMk cId="0" sldId="256"/>
            <ac:spMk id="194" creationId="{52A86387-8A03-4D26-BB7A-14148E0E2E2D}"/>
          </ac:spMkLst>
        </pc:spChg>
        <pc:spChg chg="add mod">
          <ac:chgData name="reza kabir" userId="af3c95a13102d509" providerId="LiveId" clId="{696CDADF-6A6A-4463-B0F5-CBD48FCD50C5}" dt="2020-04-16T13:04:07.861" v="817" actId="207"/>
          <ac:spMkLst>
            <pc:docMk/>
            <pc:sldMk cId="0" sldId="256"/>
            <ac:spMk id="195" creationId="{135CB731-1340-4010-A14B-856B21D108D8}"/>
          </ac:spMkLst>
        </pc:spChg>
        <pc:grpChg chg="add del mod">
          <ac:chgData name="reza kabir" userId="af3c95a13102d509" providerId="LiveId" clId="{696CDADF-6A6A-4463-B0F5-CBD48FCD50C5}" dt="2020-04-16T12:59:32.848" v="744" actId="165"/>
          <ac:grpSpMkLst>
            <pc:docMk/>
            <pc:sldMk cId="0" sldId="256"/>
            <ac:grpSpMk id="3" creationId="{864D4013-DC79-4AAD-87D0-8A0A7F6B4D0F}"/>
          </ac:grpSpMkLst>
        </pc:grpChg>
        <pc:grpChg chg="add mod">
          <ac:chgData name="reza kabir" userId="af3c95a13102d509" providerId="LiveId" clId="{696CDADF-6A6A-4463-B0F5-CBD48FCD50C5}" dt="2020-04-16T13:03:48.665" v="812" actId="164"/>
          <ac:grpSpMkLst>
            <pc:docMk/>
            <pc:sldMk cId="0" sldId="256"/>
            <ac:grpSpMk id="4" creationId="{9213C8D5-204A-4827-BBA0-2B207C358A0C}"/>
          </ac:grpSpMkLst>
        </pc:grpChg>
        <pc:grpChg chg="add del">
          <ac:chgData name="reza kabir" userId="af3c95a13102d509" providerId="LiveId" clId="{696CDADF-6A6A-4463-B0F5-CBD48FCD50C5}" dt="2020-04-16T12:56:02.424" v="738" actId="21"/>
          <ac:grpSpMkLst>
            <pc:docMk/>
            <pc:sldMk cId="0" sldId="256"/>
            <ac:grpSpMk id="54" creationId="{F29A7FEA-BF51-4CDD-9D72-E6D36C36EB8C}"/>
          </ac:grpSpMkLst>
        </pc:grpChg>
        <pc:grpChg chg="add mod topLvl">
          <ac:chgData name="reza kabir" userId="af3c95a13102d509" providerId="LiveId" clId="{696CDADF-6A6A-4463-B0F5-CBD48FCD50C5}" dt="2020-04-16T12:59:32.848" v="744" actId="165"/>
          <ac:grpSpMkLst>
            <pc:docMk/>
            <pc:sldMk cId="0" sldId="256"/>
            <ac:grpSpMk id="63" creationId="{089AA8E5-3AB1-479F-87B1-4F4CA130D15A}"/>
          </ac:grpSpMkLst>
        </pc:grpChg>
        <pc:grpChg chg="add del mod">
          <ac:chgData name="reza kabir" userId="af3c95a13102d509" providerId="LiveId" clId="{696CDADF-6A6A-4463-B0F5-CBD48FCD50C5}" dt="2020-04-16T13:04:00.193" v="815" actId="165"/>
          <ac:grpSpMkLst>
            <pc:docMk/>
            <pc:sldMk cId="0" sldId="256"/>
            <ac:grpSpMk id="141" creationId="{C046AE22-D22C-4590-A68D-044F910BC67B}"/>
          </ac:grpSpMkLst>
        </pc:grpChg>
        <pc:grpChg chg="add mod">
          <ac:chgData name="reza kabir" userId="af3c95a13102d509" providerId="LiveId" clId="{696CDADF-6A6A-4463-B0F5-CBD48FCD50C5}" dt="2020-04-16T13:03:48.665" v="812" actId="164"/>
          <ac:grpSpMkLst>
            <pc:docMk/>
            <pc:sldMk cId="0" sldId="256"/>
            <ac:grpSpMk id="151" creationId="{CC67E2C7-F96B-4F41-AB44-ECFD516C1CE5}"/>
          </ac:grpSpMkLst>
        </pc:grpChg>
        <pc:grpChg chg="add del mod">
          <ac:chgData name="reza kabir" userId="af3c95a13102d509" providerId="LiveId" clId="{696CDADF-6A6A-4463-B0F5-CBD48FCD50C5}" dt="2020-04-16T13:01:12.079" v="761" actId="478"/>
          <ac:grpSpMkLst>
            <pc:docMk/>
            <pc:sldMk cId="0" sldId="256"/>
            <ac:grpSpMk id="154" creationId="{85AE1BA6-FD75-4355-9F9E-6A0B2D4EF0D4}"/>
          </ac:grpSpMkLst>
        </pc:grpChg>
        <pc:grpChg chg="add mod">
          <ac:chgData name="reza kabir" userId="af3c95a13102d509" providerId="LiveId" clId="{696CDADF-6A6A-4463-B0F5-CBD48FCD50C5}" dt="2020-04-16T13:03:48.665" v="812" actId="164"/>
          <ac:grpSpMkLst>
            <pc:docMk/>
            <pc:sldMk cId="0" sldId="256"/>
            <ac:grpSpMk id="165" creationId="{553B9ADC-E3A8-4546-92E7-D9A5D75A6AAE}"/>
          </ac:grpSpMkLst>
        </pc:grpChg>
        <pc:grpChg chg="add del mod">
          <ac:chgData name="reza kabir" userId="af3c95a13102d509" providerId="LiveId" clId="{696CDADF-6A6A-4463-B0F5-CBD48FCD50C5}" dt="2020-04-16T13:01:26.994" v="768" actId="478"/>
          <ac:grpSpMkLst>
            <pc:docMk/>
            <pc:sldMk cId="0" sldId="256"/>
            <ac:grpSpMk id="172" creationId="{A89D5036-1F69-49E3-A756-A4DC4E266072}"/>
          </ac:grpSpMkLst>
        </pc:grpChg>
        <pc:grpChg chg="add mod">
          <ac:chgData name="reza kabir" userId="af3c95a13102d509" providerId="LiveId" clId="{696CDADF-6A6A-4463-B0F5-CBD48FCD50C5}" dt="2020-04-16T13:02:17.908" v="780" actId="1076"/>
          <ac:grpSpMkLst>
            <pc:docMk/>
            <pc:sldMk cId="0" sldId="256"/>
            <ac:grpSpMk id="183" creationId="{1EB09AF4-2E6F-4CB1-BC90-2989D1D80AA1}"/>
          </ac:grpSpMkLst>
        </pc:grpChg>
        <pc:grpChg chg="add mod">
          <ac:chgData name="reza kabir" userId="af3c95a13102d509" providerId="LiveId" clId="{696CDADF-6A6A-4463-B0F5-CBD48FCD50C5}" dt="2020-04-16T13:02:41.590" v="791" actId="207"/>
          <ac:grpSpMkLst>
            <pc:docMk/>
            <pc:sldMk cId="0" sldId="256"/>
            <ac:grpSpMk id="187" creationId="{CD979A19-3B06-41EE-AE8D-F03222ACA37A}"/>
          </ac:grpSpMkLst>
        </pc:grpChg>
      </pc:sldChg>
      <pc:sldChg chg="addSp delSp modSp add mod">
        <pc:chgData name="reza kabir" userId="af3c95a13102d509" providerId="LiveId" clId="{696CDADF-6A6A-4463-B0F5-CBD48FCD50C5}" dt="2020-04-16T13:04:27.087" v="822"/>
        <pc:sldMkLst>
          <pc:docMk/>
          <pc:sldMk cId="0" sldId="257"/>
        </pc:sldMkLst>
        <pc:spChg chg="add">
          <ac:chgData name="reza kabir" userId="af3c95a13102d509" providerId="LiveId" clId="{696CDADF-6A6A-4463-B0F5-CBD48FCD50C5}" dt="2020-04-16T12:56:33.640" v="741"/>
          <ac:spMkLst>
            <pc:docMk/>
            <pc:sldMk cId="0" sldId="257"/>
            <ac:spMk id="67" creationId="{244B44A9-126F-4308-B453-AE4E97B781C3}"/>
          </ac:spMkLst>
        </pc:spChg>
        <pc:spChg chg="add">
          <ac:chgData name="reza kabir" userId="af3c95a13102d509" providerId="LiveId" clId="{696CDADF-6A6A-4463-B0F5-CBD48FCD50C5}" dt="2020-04-16T12:56:33.640" v="741"/>
          <ac:spMkLst>
            <pc:docMk/>
            <pc:sldMk cId="0" sldId="257"/>
            <ac:spMk id="68" creationId="{035789D5-D543-4C3D-AB71-8D605925A2BE}"/>
          </ac:spMkLst>
        </pc:spChg>
        <pc:spChg chg="add">
          <ac:chgData name="reza kabir" userId="af3c95a13102d509" providerId="LiveId" clId="{696CDADF-6A6A-4463-B0F5-CBD48FCD50C5}" dt="2020-04-16T12:56:33.640" v="741"/>
          <ac:spMkLst>
            <pc:docMk/>
            <pc:sldMk cId="0" sldId="257"/>
            <ac:spMk id="69" creationId="{66CC7BA9-76D2-4464-A06B-C22047C4E8EA}"/>
          </ac:spMkLst>
        </pc:spChg>
        <pc:spChg chg="add">
          <ac:chgData name="reza kabir" userId="af3c95a13102d509" providerId="LiveId" clId="{696CDADF-6A6A-4463-B0F5-CBD48FCD50C5}" dt="2020-04-16T12:56:33.640" v="741"/>
          <ac:spMkLst>
            <pc:docMk/>
            <pc:sldMk cId="0" sldId="257"/>
            <ac:spMk id="70" creationId="{13861F25-F743-4CFF-B9AD-94D6F3AF5DAB}"/>
          </ac:spMkLst>
        </pc:spChg>
        <pc:spChg chg="add">
          <ac:chgData name="reza kabir" userId="af3c95a13102d509" providerId="LiveId" clId="{696CDADF-6A6A-4463-B0F5-CBD48FCD50C5}" dt="2020-04-16T12:56:33.640" v="741"/>
          <ac:spMkLst>
            <pc:docMk/>
            <pc:sldMk cId="0" sldId="257"/>
            <ac:spMk id="71" creationId="{701E2E0F-CA12-4E8C-8706-27C4B1B66E47}"/>
          </ac:spMkLst>
        </pc:spChg>
        <pc:spChg chg="add">
          <ac:chgData name="reza kabir" userId="af3c95a13102d509" providerId="LiveId" clId="{696CDADF-6A6A-4463-B0F5-CBD48FCD50C5}" dt="2020-04-16T12:56:33.640" v="741"/>
          <ac:spMkLst>
            <pc:docMk/>
            <pc:sldMk cId="0" sldId="257"/>
            <ac:spMk id="72" creationId="{6D72D27A-6860-48AE-9E9E-737F226DC1BE}"/>
          </ac:spMkLst>
        </pc:spChg>
        <pc:spChg chg="add">
          <ac:chgData name="reza kabir" userId="af3c95a13102d509" providerId="LiveId" clId="{696CDADF-6A6A-4463-B0F5-CBD48FCD50C5}" dt="2020-04-16T12:56:33.640" v="741"/>
          <ac:spMkLst>
            <pc:docMk/>
            <pc:sldMk cId="0" sldId="257"/>
            <ac:spMk id="73" creationId="{49764C99-A627-4AD6-9C7D-0CF735D0297F}"/>
          </ac:spMkLst>
        </pc:spChg>
        <pc:spChg chg="add">
          <ac:chgData name="reza kabir" userId="af3c95a13102d509" providerId="LiveId" clId="{696CDADF-6A6A-4463-B0F5-CBD48FCD50C5}" dt="2020-04-16T12:56:33.640" v="741"/>
          <ac:spMkLst>
            <pc:docMk/>
            <pc:sldMk cId="0" sldId="257"/>
            <ac:spMk id="74" creationId="{D77E06BB-D456-49A9-AC10-396BD425C059}"/>
          </ac:spMkLst>
        </pc:spChg>
        <pc:spChg chg="add">
          <ac:chgData name="reza kabir" userId="af3c95a13102d509" providerId="LiveId" clId="{696CDADF-6A6A-4463-B0F5-CBD48FCD50C5}" dt="2020-04-16T12:56:33.640" v="741"/>
          <ac:spMkLst>
            <pc:docMk/>
            <pc:sldMk cId="0" sldId="257"/>
            <ac:spMk id="75" creationId="{88B98816-33DE-442E-AF53-9F1D382AEB97}"/>
          </ac:spMkLst>
        </pc:spChg>
        <pc:spChg chg="add">
          <ac:chgData name="reza kabir" userId="af3c95a13102d509" providerId="LiveId" clId="{696CDADF-6A6A-4463-B0F5-CBD48FCD50C5}" dt="2020-04-16T12:56:33.640" v="741"/>
          <ac:spMkLst>
            <pc:docMk/>
            <pc:sldMk cId="0" sldId="257"/>
            <ac:spMk id="76" creationId="{977A0186-79BA-451A-ADD4-A8EDA078EC7B}"/>
          </ac:spMkLst>
        </pc:spChg>
        <pc:spChg chg="add">
          <ac:chgData name="reza kabir" userId="af3c95a13102d509" providerId="LiveId" clId="{696CDADF-6A6A-4463-B0F5-CBD48FCD50C5}" dt="2020-04-16T12:56:33.640" v="741"/>
          <ac:spMkLst>
            <pc:docMk/>
            <pc:sldMk cId="0" sldId="257"/>
            <ac:spMk id="77" creationId="{A9A6E60F-F328-45FE-A94F-C22809E929B4}"/>
          </ac:spMkLst>
        </pc:spChg>
        <pc:spChg chg="add">
          <ac:chgData name="reza kabir" userId="af3c95a13102d509" providerId="LiveId" clId="{696CDADF-6A6A-4463-B0F5-CBD48FCD50C5}" dt="2020-04-16T12:56:33.640" v="741"/>
          <ac:spMkLst>
            <pc:docMk/>
            <pc:sldMk cId="0" sldId="257"/>
            <ac:spMk id="78" creationId="{F899BE54-AAC4-4E18-9DBD-87A34BCB0579}"/>
          </ac:spMkLst>
        </pc:spChg>
        <pc:spChg chg="add">
          <ac:chgData name="reza kabir" userId="af3c95a13102d509" providerId="LiveId" clId="{696CDADF-6A6A-4463-B0F5-CBD48FCD50C5}" dt="2020-04-16T12:56:33.640" v="741"/>
          <ac:spMkLst>
            <pc:docMk/>
            <pc:sldMk cId="0" sldId="257"/>
            <ac:spMk id="79" creationId="{B6D511F3-783E-419F-BA2E-606C596C652B}"/>
          </ac:spMkLst>
        </pc:spChg>
        <pc:spChg chg="add">
          <ac:chgData name="reza kabir" userId="af3c95a13102d509" providerId="LiveId" clId="{696CDADF-6A6A-4463-B0F5-CBD48FCD50C5}" dt="2020-04-16T12:56:33.640" v="741"/>
          <ac:spMkLst>
            <pc:docMk/>
            <pc:sldMk cId="0" sldId="257"/>
            <ac:spMk id="80" creationId="{38CE36F0-18F5-440F-9E49-416435162B65}"/>
          </ac:spMkLst>
        </pc:spChg>
        <pc:spChg chg="add">
          <ac:chgData name="reza kabir" userId="af3c95a13102d509" providerId="LiveId" clId="{696CDADF-6A6A-4463-B0F5-CBD48FCD50C5}" dt="2020-04-16T12:56:33.640" v="741"/>
          <ac:spMkLst>
            <pc:docMk/>
            <pc:sldMk cId="0" sldId="257"/>
            <ac:spMk id="81" creationId="{69544FD5-2C0E-42CE-BDC6-7091B177C930}"/>
          </ac:spMkLst>
        </pc:spChg>
        <pc:spChg chg="add">
          <ac:chgData name="reza kabir" userId="af3c95a13102d509" providerId="LiveId" clId="{696CDADF-6A6A-4463-B0F5-CBD48FCD50C5}" dt="2020-04-16T12:56:33.640" v="741"/>
          <ac:spMkLst>
            <pc:docMk/>
            <pc:sldMk cId="0" sldId="257"/>
            <ac:spMk id="82" creationId="{5DAA9163-44EC-4443-9071-A05699A84A56}"/>
          </ac:spMkLst>
        </pc:spChg>
        <pc:spChg chg="add">
          <ac:chgData name="reza kabir" userId="af3c95a13102d509" providerId="LiveId" clId="{696CDADF-6A6A-4463-B0F5-CBD48FCD50C5}" dt="2020-04-16T13:04:27.087" v="822"/>
          <ac:spMkLst>
            <pc:docMk/>
            <pc:sldMk cId="0" sldId="257"/>
            <ac:spMk id="97" creationId="{3FB57E75-3CA5-44C8-93BA-1C7374CD7B6D}"/>
          </ac:spMkLst>
        </pc:spChg>
        <pc:spChg chg="add">
          <ac:chgData name="reza kabir" userId="af3c95a13102d509" providerId="LiveId" clId="{696CDADF-6A6A-4463-B0F5-CBD48FCD50C5}" dt="2020-04-16T13:04:27.087" v="822"/>
          <ac:spMkLst>
            <pc:docMk/>
            <pc:sldMk cId="0" sldId="257"/>
            <ac:spMk id="98" creationId="{B5C88065-CBC6-45E2-89E4-0C46D7D2984E}"/>
          </ac:spMkLst>
        </pc:spChg>
        <pc:spChg chg="add">
          <ac:chgData name="reza kabir" userId="af3c95a13102d509" providerId="LiveId" clId="{696CDADF-6A6A-4463-B0F5-CBD48FCD50C5}" dt="2020-04-16T13:04:27.087" v="822"/>
          <ac:spMkLst>
            <pc:docMk/>
            <pc:sldMk cId="0" sldId="257"/>
            <ac:spMk id="99" creationId="{3F30124B-20D1-4302-A15C-995A28BECD19}"/>
          </ac:spMkLst>
        </pc:spChg>
        <pc:spChg chg="add">
          <ac:chgData name="reza kabir" userId="af3c95a13102d509" providerId="LiveId" clId="{696CDADF-6A6A-4463-B0F5-CBD48FCD50C5}" dt="2020-04-16T13:04:27.087" v="822"/>
          <ac:spMkLst>
            <pc:docMk/>
            <pc:sldMk cId="0" sldId="257"/>
            <ac:spMk id="100" creationId="{ADE0C46E-29BE-47C3-A516-9052521C3841}"/>
          </ac:spMkLst>
        </pc:spChg>
        <pc:spChg chg="add">
          <ac:chgData name="reza kabir" userId="af3c95a13102d509" providerId="LiveId" clId="{696CDADF-6A6A-4463-B0F5-CBD48FCD50C5}" dt="2020-04-16T13:04:27.087" v="822"/>
          <ac:spMkLst>
            <pc:docMk/>
            <pc:sldMk cId="0" sldId="257"/>
            <ac:spMk id="101" creationId="{75C133FE-6CCE-4AF6-9DC5-A5728C2E91C7}"/>
          </ac:spMkLst>
        </pc:spChg>
        <pc:spChg chg="add">
          <ac:chgData name="reza kabir" userId="af3c95a13102d509" providerId="LiveId" clId="{696CDADF-6A6A-4463-B0F5-CBD48FCD50C5}" dt="2020-04-16T13:04:27.087" v="822"/>
          <ac:spMkLst>
            <pc:docMk/>
            <pc:sldMk cId="0" sldId="257"/>
            <ac:spMk id="102" creationId="{07AE309F-1D1C-419E-A0EC-8BE44B08913B}"/>
          </ac:spMkLst>
        </pc:spChg>
        <pc:spChg chg="add">
          <ac:chgData name="reza kabir" userId="af3c95a13102d509" providerId="LiveId" clId="{696CDADF-6A6A-4463-B0F5-CBD48FCD50C5}" dt="2020-04-16T13:04:27.087" v="822"/>
          <ac:spMkLst>
            <pc:docMk/>
            <pc:sldMk cId="0" sldId="257"/>
            <ac:spMk id="103" creationId="{D279F8A6-4648-4B96-A611-2AFB67EACEED}"/>
          </ac:spMkLst>
        </pc:spChg>
        <pc:spChg chg="add">
          <ac:chgData name="reza kabir" userId="af3c95a13102d509" providerId="LiveId" clId="{696CDADF-6A6A-4463-B0F5-CBD48FCD50C5}" dt="2020-04-16T13:04:27.087" v="822"/>
          <ac:spMkLst>
            <pc:docMk/>
            <pc:sldMk cId="0" sldId="257"/>
            <ac:spMk id="104" creationId="{09FDA3EC-7BF1-41B0-8C7C-EB8A8569C67E}"/>
          </ac:spMkLst>
        </pc:spChg>
        <pc:spChg chg="add">
          <ac:chgData name="reza kabir" userId="af3c95a13102d509" providerId="LiveId" clId="{696CDADF-6A6A-4463-B0F5-CBD48FCD50C5}" dt="2020-04-16T13:04:27.087" v="822"/>
          <ac:spMkLst>
            <pc:docMk/>
            <pc:sldMk cId="0" sldId="257"/>
            <ac:spMk id="105" creationId="{5E7B6649-D04E-4F69-90CE-722F574D7F79}"/>
          </ac:spMkLst>
        </pc:spChg>
        <pc:spChg chg="add">
          <ac:chgData name="reza kabir" userId="af3c95a13102d509" providerId="LiveId" clId="{696CDADF-6A6A-4463-B0F5-CBD48FCD50C5}" dt="2020-04-16T13:04:27.087" v="822"/>
          <ac:spMkLst>
            <pc:docMk/>
            <pc:sldMk cId="0" sldId="257"/>
            <ac:spMk id="106" creationId="{A9773509-DBE6-4B57-836C-25AE4B98B3CD}"/>
          </ac:spMkLst>
        </pc:spChg>
        <pc:spChg chg="del">
          <ac:chgData name="reza kabir" userId="af3c95a13102d509" providerId="LiveId" clId="{696CDADF-6A6A-4463-B0F5-CBD48FCD50C5}" dt="2020-04-16T12:56:25.295" v="740" actId="478"/>
          <ac:spMkLst>
            <pc:docMk/>
            <pc:sldMk cId="0" sldId="257"/>
            <ac:spMk id="140" creationId="{00000000-0000-0000-0000-000000000000}"/>
          </ac:spMkLst>
        </pc:spChg>
        <pc:spChg chg="del">
          <ac:chgData name="reza kabir" userId="af3c95a13102d509" providerId="LiveId" clId="{696CDADF-6A6A-4463-B0F5-CBD48FCD50C5}" dt="2020-04-16T12:56:25.295" v="740" actId="478"/>
          <ac:spMkLst>
            <pc:docMk/>
            <pc:sldMk cId="0" sldId="257"/>
            <ac:spMk id="173" creationId="{00000000-0000-0000-0000-000000000000}"/>
          </ac:spMkLst>
        </pc:spChg>
        <pc:spChg chg="del">
          <ac:chgData name="reza kabir" userId="af3c95a13102d509" providerId="LiveId" clId="{696CDADF-6A6A-4463-B0F5-CBD48FCD50C5}" dt="2020-04-16T12:56:25.295" v="740" actId="478"/>
          <ac:spMkLst>
            <pc:docMk/>
            <pc:sldMk cId="0" sldId="257"/>
            <ac:spMk id="174" creationId="{00000000-0000-0000-0000-000000000000}"/>
          </ac:spMkLst>
        </pc:spChg>
        <pc:spChg chg="del">
          <ac:chgData name="reza kabir" userId="af3c95a13102d509" providerId="LiveId" clId="{696CDADF-6A6A-4463-B0F5-CBD48FCD50C5}" dt="2020-04-16T12:56:25.295" v="740" actId="478"/>
          <ac:spMkLst>
            <pc:docMk/>
            <pc:sldMk cId="0" sldId="257"/>
            <ac:spMk id="175" creationId="{00000000-0000-0000-0000-000000000000}"/>
          </ac:spMkLst>
        </pc:spChg>
        <pc:spChg chg="del">
          <ac:chgData name="reza kabir" userId="af3c95a13102d509" providerId="LiveId" clId="{696CDADF-6A6A-4463-B0F5-CBD48FCD50C5}" dt="2020-04-16T12:56:25.295" v="740" actId="478"/>
          <ac:spMkLst>
            <pc:docMk/>
            <pc:sldMk cId="0" sldId="257"/>
            <ac:spMk id="176" creationId="{00000000-0000-0000-0000-000000000000}"/>
          </ac:spMkLst>
        </pc:spChg>
        <pc:spChg chg="del">
          <ac:chgData name="reza kabir" userId="af3c95a13102d509" providerId="LiveId" clId="{696CDADF-6A6A-4463-B0F5-CBD48FCD50C5}" dt="2020-04-16T12:56:25.295" v="740" actId="478"/>
          <ac:spMkLst>
            <pc:docMk/>
            <pc:sldMk cId="0" sldId="257"/>
            <ac:spMk id="177" creationId="{00000000-0000-0000-0000-000000000000}"/>
          </ac:spMkLst>
        </pc:spChg>
        <pc:spChg chg="del">
          <ac:chgData name="reza kabir" userId="af3c95a13102d509" providerId="LiveId" clId="{696CDADF-6A6A-4463-B0F5-CBD48FCD50C5}" dt="2020-04-16T12:56:25.295" v="740" actId="478"/>
          <ac:spMkLst>
            <pc:docMk/>
            <pc:sldMk cId="0" sldId="257"/>
            <ac:spMk id="178" creationId="{00000000-0000-0000-0000-000000000000}"/>
          </ac:spMkLst>
        </pc:spChg>
        <pc:spChg chg="del">
          <ac:chgData name="reza kabir" userId="af3c95a13102d509" providerId="LiveId" clId="{696CDADF-6A6A-4463-B0F5-CBD48FCD50C5}" dt="2020-04-16T12:56:25.295" v="740" actId="478"/>
          <ac:spMkLst>
            <pc:docMk/>
            <pc:sldMk cId="0" sldId="257"/>
            <ac:spMk id="179" creationId="{00000000-0000-0000-0000-000000000000}"/>
          </ac:spMkLst>
        </pc:spChg>
        <pc:spChg chg="del">
          <ac:chgData name="reza kabir" userId="af3c95a13102d509" providerId="LiveId" clId="{696CDADF-6A6A-4463-B0F5-CBD48FCD50C5}" dt="2020-04-16T12:56:25.295" v="740" actId="478"/>
          <ac:spMkLst>
            <pc:docMk/>
            <pc:sldMk cId="0" sldId="257"/>
            <ac:spMk id="180" creationId="{00000000-0000-0000-0000-000000000000}"/>
          </ac:spMkLst>
        </pc:spChg>
        <pc:spChg chg="del">
          <ac:chgData name="reza kabir" userId="af3c95a13102d509" providerId="LiveId" clId="{696CDADF-6A6A-4463-B0F5-CBD48FCD50C5}" dt="2020-04-16T12:56:25.295" v="740" actId="478"/>
          <ac:spMkLst>
            <pc:docMk/>
            <pc:sldMk cId="0" sldId="257"/>
            <ac:spMk id="181" creationId="{00000000-0000-0000-0000-000000000000}"/>
          </ac:spMkLst>
        </pc:spChg>
        <pc:spChg chg="del">
          <ac:chgData name="reza kabir" userId="af3c95a13102d509" providerId="LiveId" clId="{696CDADF-6A6A-4463-B0F5-CBD48FCD50C5}" dt="2020-04-16T12:56:25.295" v="740" actId="478"/>
          <ac:spMkLst>
            <pc:docMk/>
            <pc:sldMk cId="0" sldId="257"/>
            <ac:spMk id="182" creationId="{00000000-0000-0000-0000-000000000000}"/>
          </ac:spMkLst>
        </pc:spChg>
        <pc:spChg chg="del">
          <ac:chgData name="reza kabir" userId="af3c95a13102d509" providerId="LiveId" clId="{696CDADF-6A6A-4463-B0F5-CBD48FCD50C5}" dt="2020-04-16T12:56:25.295" v="740" actId="478"/>
          <ac:spMkLst>
            <pc:docMk/>
            <pc:sldMk cId="0" sldId="257"/>
            <ac:spMk id="183" creationId="{00000000-0000-0000-0000-000000000000}"/>
          </ac:spMkLst>
        </pc:spChg>
        <pc:spChg chg="del">
          <ac:chgData name="reza kabir" userId="af3c95a13102d509" providerId="LiveId" clId="{696CDADF-6A6A-4463-B0F5-CBD48FCD50C5}" dt="2020-04-16T12:56:25.295" v="740" actId="478"/>
          <ac:spMkLst>
            <pc:docMk/>
            <pc:sldMk cId="0" sldId="257"/>
            <ac:spMk id="184" creationId="{00000000-0000-0000-0000-000000000000}"/>
          </ac:spMkLst>
        </pc:spChg>
        <pc:spChg chg="del">
          <ac:chgData name="reza kabir" userId="af3c95a13102d509" providerId="LiveId" clId="{696CDADF-6A6A-4463-B0F5-CBD48FCD50C5}" dt="2020-04-16T12:56:25.295" v="740" actId="478"/>
          <ac:spMkLst>
            <pc:docMk/>
            <pc:sldMk cId="0" sldId="257"/>
            <ac:spMk id="185" creationId="{00000000-0000-0000-0000-000000000000}"/>
          </ac:spMkLst>
        </pc:spChg>
        <pc:spChg chg="del">
          <ac:chgData name="reza kabir" userId="af3c95a13102d509" providerId="LiveId" clId="{696CDADF-6A6A-4463-B0F5-CBD48FCD50C5}" dt="2020-04-16T12:56:25.295" v="740" actId="478"/>
          <ac:spMkLst>
            <pc:docMk/>
            <pc:sldMk cId="0" sldId="257"/>
            <ac:spMk id="186" creationId="{00000000-0000-0000-0000-000000000000}"/>
          </ac:spMkLst>
        </pc:spChg>
        <pc:spChg chg="del">
          <ac:chgData name="reza kabir" userId="af3c95a13102d509" providerId="LiveId" clId="{696CDADF-6A6A-4463-B0F5-CBD48FCD50C5}" dt="2020-04-16T12:56:25.295" v="740" actId="478"/>
          <ac:spMkLst>
            <pc:docMk/>
            <pc:sldMk cId="0" sldId="257"/>
            <ac:spMk id="187" creationId="{00000000-0000-0000-0000-000000000000}"/>
          </ac:spMkLst>
        </pc:spChg>
        <pc:spChg chg="del">
          <ac:chgData name="reza kabir" userId="af3c95a13102d509" providerId="LiveId" clId="{696CDADF-6A6A-4463-B0F5-CBD48FCD50C5}" dt="2020-04-16T12:56:25.295" v="740" actId="478"/>
          <ac:spMkLst>
            <pc:docMk/>
            <pc:sldMk cId="0" sldId="257"/>
            <ac:spMk id="188" creationId="{00000000-0000-0000-0000-000000000000}"/>
          </ac:spMkLst>
        </pc:spChg>
        <pc:spChg chg="del">
          <ac:chgData name="reza kabir" userId="af3c95a13102d509" providerId="LiveId" clId="{696CDADF-6A6A-4463-B0F5-CBD48FCD50C5}" dt="2020-04-16T12:56:25.295" v="740" actId="478"/>
          <ac:spMkLst>
            <pc:docMk/>
            <pc:sldMk cId="0" sldId="257"/>
            <ac:spMk id="189" creationId="{00000000-0000-0000-0000-000000000000}"/>
          </ac:spMkLst>
        </pc:spChg>
        <pc:spChg chg="del">
          <ac:chgData name="reza kabir" userId="af3c95a13102d509" providerId="LiveId" clId="{696CDADF-6A6A-4463-B0F5-CBD48FCD50C5}" dt="2020-04-16T12:56:25.295" v="740" actId="478"/>
          <ac:spMkLst>
            <pc:docMk/>
            <pc:sldMk cId="0" sldId="257"/>
            <ac:spMk id="190" creationId="{00000000-0000-0000-0000-000000000000}"/>
          </ac:spMkLst>
        </pc:spChg>
        <pc:spChg chg="del">
          <ac:chgData name="reza kabir" userId="af3c95a13102d509" providerId="LiveId" clId="{696CDADF-6A6A-4463-B0F5-CBD48FCD50C5}" dt="2020-04-16T12:56:25.295" v="740" actId="478"/>
          <ac:spMkLst>
            <pc:docMk/>
            <pc:sldMk cId="0" sldId="257"/>
            <ac:spMk id="191" creationId="{00000000-0000-0000-0000-000000000000}"/>
          </ac:spMkLst>
        </pc:spChg>
        <pc:spChg chg="del">
          <ac:chgData name="reza kabir" userId="af3c95a13102d509" providerId="LiveId" clId="{696CDADF-6A6A-4463-B0F5-CBD48FCD50C5}" dt="2020-04-16T12:56:25.295" v="740" actId="478"/>
          <ac:spMkLst>
            <pc:docMk/>
            <pc:sldMk cId="0" sldId="257"/>
            <ac:spMk id="192" creationId="{00000000-0000-0000-0000-000000000000}"/>
          </ac:spMkLst>
        </pc:spChg>
        <pc:spChg chg="del">
          <ac:chgData name="reza kabir" userId="af3c95a13102d509" providerId="LiveId" clId="{696CDADF-6A6A-4463-B0F5-CBD48FCD50C5}" dt="2020-04-16T12:56:25.295" v="740" actId="478"/>
          <ac:spMkLst>
            <pc:docMk/>
            <pc:sldMk cId="0" sldId="257"/>
            <ac:spMk id="193" creationId="{00000000-0000-0000-0000-000000000000}"/>
          </ac:spMkLst>
        </pc:spChg>
        <pc:spChg chg="del">
          <ac:chgData name="reza kabir" userId="af3c95a13102d509" providerId="LiveId" clId="{696CDADF-6A6A-4463-B0F5-CBD48FCD50C5}" dt="2020-04-16T12:56:25.295" v="740" actId="478"/>
          <ac:spMkLst>
            <pc:docMk/>
            <pc:sldMk cId="0" sldId="257"/>
            <ac:spMk id="194" creationId="{00000000-0000-0000-0000-000000000000}"/>
          </ac:spMkLst>
        </pc:spChg>
        <pc:spChg chg="del">
          <ac:chgData name="reza kabir" userId="af3c95a13102d509" providerId="LiveId" clId="{696CDADF-6A6A-4463-B0F5-CBD48FCD50C5}" dt="2020-04-16T12:56:25.295" v="740" actId="478"/>
          <ac:spMkLst>
            <pc:docMk/>
            <pc:sldMk cId="0" sldId="257"/>
            <ac:spMk id="195" creationId="{00000000-0000-0000-0000-000000000000}"/>
          </ac:spMkLst>
        </pc:spChg>
        <pc:grpChg chg="add del">
          <ac:chgData name="reza kabir" userId="af3c95a13102d509" providerId="LiveId" clId="{696CDADF-6A6A-4463-B0F5-CBD48FCD50C5}" dt="2020-04-16T13:04:26.269" v="821" actId="478"/>
          <ac:grpSpMkLst>
            <pc:docMk/>
            <pc:sldMk cId="0" sldId="257"/>
            <ac:grpSpMk id="58" creationId="{3028455E-C225-49ED-84F8-D9BC330122E2}"/>
          </ac:grpSpMkLst>
        </pc:grpChg>
        <pc:grpChg chg="add mod">
          <ac:chgData name="reza kabir" userId="af3c95a13102d509" providerId="LiveId" clId="{696CDADF-6A6A-4463-B0F5-CBD48FCD50C5}" dt="2020-04-16T13:03:56.164" v="814" actId="1076"/>
          <ac:grpSpMkLst>
            <pc:docMk/>
            <pc:sldMk cId="0" sldId="257"/>
            <ac:grpSpMk id="83" creationId="{001326B7-99E7-4FCD-8738-3DCDE05A9925}"/>
          </ac:grpSpMkLst>
        </pc:grpChg>
      </pc:sldChg>
      <pc:sldChg chg="add">
        <pc:chgData name="reza kabir" userId="af3c95a13102d509" providerId="LiveId" clId="{696CDADF-6A6A-4463-B0F5-CBD48FCD50C5}" dt="2020-04-16T12:46:24.411" v="653"/>
        <pc:sldMkLst>
          <pc:docMk/>
          <pc:sldMk cId="0" sldId="258"/>
        </pc:sldMkLst>
      </pc:sldChg>
      <pc:sldChg chg="add">
        <pc:chgData name="reza kabir" userId="af3c95a13102d509" providerId="LiveId" clId="{696CDADF-6A6A-4463-B0F5-CBD48FCD50C5}" dt="2020-04-16T12:46:24.411" v="653"/>
        <pc:sldMkLst>
          <pc:docMk/>
          <pc:sldMk cId="0" sldId="259"/>
        </pc:sldMkLst>
      </pc:sldChg>
      <pc:sldChg chg="del">
        <pc:chgData name="reza kabir" userId="af3c95a13102d509" providerId="LiveId" clId="{696CDADF-6A6A-4463-B0F5-CBD48FCD50C5}" dt="2020-04-16T11:04:34.382" v="0" actId="47"/>
        <pc:sldMkLst>
          <pc:docMk/>
          <pc:sldMk cId="0" sldId="262"/>
        </pc:sldMkLst>
      </pc:sldChg>
      <pc:sldChg chg="add del">
        <pc:chgData name="reza kabir" userId="af3c95a13102d509" providerId="LiveId" clId="{696CDADF-6A6A-4463-B0F5-CBD48FCD50C5}" dt="2020-04-16T11:14:41.404" v="42" actId="47"/>
        <pc:sldMkLst>
          <pc:docMk/>
          <pc:sldMk cId="3712055888" sldId="273"/>
        </pc:sldMkLst>
      </pc:sldChg>
      <pc:sldChg chg="addSp delSp modSp add del mod delAnim modAnim">
        <pc:chgData name="reza kabir" userId="af3c95a13102d509" providerId="LiveId" clId="{696CDADF-6A6A-4463-B0F5-CBD48FCD50C5}" dt="2020-04-16T12:23:41.937" v="487" actId="1076"/>
        <pc:sldMkLst>
          <pc:docMk/>
          <pc:sldMk cId="0" sldId="274"/>
        </pc:sldMkLst>
        <pc:spChg chg="add del mod">
          <ac:chgData name="reza kabir" userId="af3c95a13102d509" providerId="LiveId" clId="{696CDADF-6A6A-4463-B0F5-CBD48FCD50C5}" dt="2020-04-16T12:23:10.624" v="477"/>
          <ac:spMkLst>
            <pc:docMk/>
            <pc:sldMk cId="0" sldId="274"/>
            <ac:spMk id="3" creationId="{53BB1C1C-0696-4673-9EB3-A5D4085D8B0D}"/>
          </ac:spMkLst>
        </pc:spChg>
        <pc:spChg chg="add mod">
          <ac:chgData name="reza kabir" userId="af3c95a13102d509" providerId="LiveId" clId="{696CDADF-6A6A-4463-B0F5-CBD48FCD50C5}" dt="2020-04-16T12:23:41.937" v="487" actId="1076"/>
          <ac:spMkLst>
            <pc:docMk/>
            <pc:sldMk cId="0" sldId="274"/>
            <ac:spMk id="82" creationId="{E32AE980-717A-4C9B-B60C-E356F6ABA264}"/>
          </ac:spMkLst>
        </pc:spChg>
        <pc:spChg chg="add mod">
          <ac:chgData name="reza kabir" userId="af3c95a13102d509" providerId="LiveId" clId="{696CDADF-6A6A-4463-B0F5-CBD48FCD50C5}" dt="2020-04-16T12:23:41.937" v="487" actId="1076"/>
          <ac:spMkLst>
            <pc:docMk/>
            <pc:sldMk cId="0" sldId="274"/>
            <ac:spMk id="83" creationId="{1BF9D384-C362-47E2-902A-A955AB6860E7}"/>
          </ac:spMkLst>
        </pc:spChg>
        <pc:spChg chg="del mod">
          <ac:chgData name="reza kabir" userId="af3c95a13102d509" providerId="LiveId" clId="{696CDADF-6A6A-4463-B0F5-CBD48FCD50C5}" dt="2020-04-16T12:23:07.414" v="476" actId="478"/>
          <ac:spMkLst>
            <pc:docMk/>
            <pc:sldMk cId="0" sldId="274"/>
            <ac:spMk id="696" creationId="{00000000-0000-0000-0000-000000000000}"/>
          </ac:spMkLst>
        </pc:spChg>
        <pc:spChg chg="mod">
          <ac:chgData name="reza kabir" userId="af3c95a13102d509" providerId="LiveId" clId="{696CDADF-6A6A-4463-B0F5-CBD48FCD50C5}" dt="2020-04-16T12:23:22.015" v="481" actId="14100"/>
          <ac:spMkLst>
            <pc:docMk/>
            <pc:sldMk cId="0" sldId="274"/>
            <ac:spMk id="697" creationId="{00000000-0000-0000-0000-000000000000}"/>
          </ac:spMkLst>
        </pc:spChg>
        <pc:spChg chg="mod">
          <ac:chgData name="reza kabir" userId="af3c95a13102d509" providerId="LiveId" clId="{696CDADF-6A6A-4463-B0F5-CBD48FCD50C5}" dt="2020-04-16T12:23:25.384" v="483" actId="20577"/>
          <ac:spMkLst>
            <pc:docMk/>
            <pc:sldMk cId="0" sldId="274"/>
            <ac:spMk id="700" creationId="{00000000-0000-0000-0000-000000000000}"/>
          </ac:spMkLst>
        </pc:spChg>
        <pc:spChg chg="mod">
          <ac:chgData name="reza kabir" userId="af3c95a13102d509" providerId="LiveId" clId="{696CDADF-6A6A-4463-B0F5-CBD48FCD50C5}" dt="2020-04-16T12:23:32.312" v="485" actId="20577"/>
          <ac:spMkLst>
            <pc:docMk/>
            <pc:sldMk cId="0" sldId="274"/>
            <ac:spMk id="724" creationId="{00000000-0000-0000-0000-000000000000}"/>
          </ac:spMkLst>
        </pc:spChg>
        <pc:spChg chg="mod">
          <ac:chgData name="reza kabir" userId="af3c95a13102d509" providerId="LiveId" clId="{696CDADF-6A6A-4463-B0F5-CBD48FCD50C5}" dt="2020-04-16T12:23:17.461" v="480" actId="20577"/>
          <ac:spMkLst>
            <pc:docMk/>
            <pc:sldMk cId="0" sldId="274"/>
            <ac:spMk id="745" creationId="{00000000-0000-0000-0000-000000000000}"/>
          </ac:spMkLst>
        </pc:spChg>
        <pc:spChg chg="mod">
          <ac:chgData name="reza kabir" userId="af3c95a13102d509" providerId="LiveId" clId="{696CDADF-6A6A-4463-B0F5-CBD48FCD50C5}" dt="2020-04-16T12:23:15.328" v="478" actId="14100"/>
          <ac:spMkLst>
            <pc:docMk/>
            <pc:sldMk cId="0" sldId="274"/>
            <ac:spMk id="746" creationId="{00000000-0000-0000-0000-000000000000}"/>
          </ac:spMkLst>
        </pc:spChg>
        <pc:grpChg chg="del">
          <ac:chgData name="reza kabir" userId="af3c95a13102d509" providerId="LiveId" clId="{696CDADF-6A6A-4463-B0F5-CBD48FCD50C5}" dt="2020-04-16T12:23:07.414" v="476" actId="478"/>
          <ac:grpSpMkLst>
            <pc:docMk/>
            <pc:sldMk cId="0" sldId="274"/>
            <ac:grpSpMk id="694" creationId="{00000000-0000-0000-0000-000000000000}"/>
          </ac:grpSpMkLst>
        </pc:grpChg>
      </pc:sldChg>
      <pc:sldChg chg="del">
        <pc:chgData name="reza kabir" userId="af3c95a13102d509" providerId="LiveId" clId="{696CDADF-6A6A-4463-B0F5-CBD48FCD50C5}" dt="2020-04-16T11:04:34.382" v="0" actId="47"/>
        <pc:sldMkLst>
          <pc:docMk/>
          <pc:sldMk cId="2803420513" sldId="274"/>
        </pc:sldMkLst>
      </pc:sldChg>
      <pc:sldChg chg="addSp delSp modSp add del mod delAnim modAnim">
        <pc:chgData name="reza kabir" userId="af3c95a13102d509" providerId="LiveId" clId="{696CDADF-6A6A-4463-B0F5-CBD48FCD50C5}" dt="2020-04-16T12:24:03" v="492"/>
        <pc:sldMkLst>
          <pc:docMk/>
          <pc:sldMk cId="0" sldId="275"/>
        </pc:sldMkLst>
        <pc:spChg chg="add del mod">
          <ac:chgData name="reza kabir" userId="af3c95a13102d509" providerId="LiveId" clId="{696CDADF-6A6A-4463-B0F5-CBD48FCD50C5}" dt="2020-04-16T12:23:48.660" v="489"/>
          <ac:spMkLst>
            <pc:docMk/>
            <pc:sldMk cId="0" sldId="275"/>
            <ac:spMk id="3" creationId="{E7158408-296F-4C92-9CA0-0537AA7F543A}"/>
          </ac:spMkLst>
        </pc:spChg>
        <pc:spChg chg="add del">
          <ac:chgData name="reza kabir" userId="af3c95a13102d509" providerId="LiveId" clId="{696CDADF-6A6A-4463-B0F5-CBD48FCD50C5}" dt="2020-04-16T12:23:59.009" v="491"/>
          <ac:spMkLst>
            <pc:docMk/>
            <pc:sldMk cId="0" sldId="275"/>
            <ac:spMk id="19" creationId="{0DE72AAA-0CE9-49A4-B3C3-87972C527B62}"/>
          </ac:spMkLst>
        </pc:spChg>
        <pc:spChg chg="add del">
          <ac:chgData name="reza kabir" userId="af3c95a13102d509" providerId="LiveId" clId="{696CDADF-6A6A-4463-B0F5-CBD48FCD50C5}" dt="2020-04-16T12:23:59.009" v="491"/>
          <ac:spMkLst>
            <pc:docMk/>
            <pc:sldMk cId="0" sldId="275"/>
            <ac:spMk id="20" creationId="{0C253746-8EDE-44EC-844F-35CC5A902CEF}"/>
          </ac:spMkLst>
        </pc:spChg>
        <pc:spChg chg="add">
          <ac:chgData name="reza kabir" userId="af3c95a13102d509" providerId="LiveId" clId="{696CDADF-6A6A-4463-B0F5-CBD48FCD50C5}" dt="2020-04-16T12:24:03" v="492"/>
          <ac:spMkLst>
            <pc:docMk/>
            <pc:sldMk cId="0" sldId="275"/>
            <ac:spMk id="21" creationId="{127954F7-47C6-4BB3-AD2F-29C5B24B228B}"/>
          </ac:spMkLst>
        </pc:spChg>
        <pc:spChg chg="add">
          <ac:chgData name="reza kabir" userId="af3c95a13102d509" providerId="LiveId" clId="{696CDADF-6A6A-4463-B0F5-CBD48FCD50C5}" dt="2020-04-16T12:24:03" v="492"/>
          <ac:spMkLst>
            <pc:docMk/>
            <pc:sldMk cId="0" sldId="275"/>
            <ac:spMk id="22" creationId="{DFB59975-5AC9-4347-844A-326B6E6A6908}"/>
          </ac:spMkLst>
        </pc:spChg>
        <pc:spChg chg="del mod">
          <ac:chgData name="reza kabir" userId="af3c95a13102d509" providerId="LiveId" clId="{696CDADF-6A6A-4463-B0F5-CBD48FCD50C5}" dt="2020-04-16T12:23:45.495" v="488" actId="478"/>
          <ac:spMkLst>
            <pc:docMk/>
            <pc:sldMk cId="0" sldId="275"/>
            <ac:spMk id="775" creationId="{00000000-0000-0000-0000-000000000000}"/>
          </ac:spMkLst>
        </pc:spChg>
        <pc:grpChg chg="del">
          <ac:chgData name="reza kabir" userId="af3c95a13102d509" providerId="LiveId" clId="{696CDADF-6A6A-4463-B0F5-CBD48FCD50C5}" dt="2020-04-16T12:23:45.495" v="488" actId="478"/>
          <ac:grpSpMkLst>
            <pc:docMk/>
            <pc:sldMk cId="0" sldId="275"/>
            <ac:grpSpMk id="773" creationId="{00000000-0000-0000-0000-000000000000}"/>
          </ac:grpSpMkLst>
        </pc:grpChg>
      </pc:sldChg>
      <pc:sldChg chg="modSp add del mod">
        <pc:chgData name="reza kabir" userId="af3c95a13102d509" providerId="LiveId" clId="{696CDADF-6A6A-4463-B0F5-CBD48FCD50C5}" dt="2020-04-16T12:24:10.308" v="494" actId="47"/>
        <pc:sldMkLst>
          <pc:docMk/>
          <pc:sldMk cId="0" sldId="277"/>
        </pc:sldMkLst>
        <pc:spChg chg="mod">
          <ac:chgData name="reza kabir" userId="af3c95a13102d509" providerId="LiveId" clId="{696CDADF-6A6A-4463-B0F5-CBD48FCD50C5}" dt="2020-04-16T11:09:37.415" v="31" actId="27636"/>
          <ac:spMkLst>
            <pc:docMk/>
            <pc:sldMk cId="0" sldId="277"/>
            <ac:spMk id="803" creationId="{00000000-0000-0000-0000-000000000000}"/>
          </ac:spMkLst>
        </pc:spChg>
      </pc:sldChg>
      <pc:sldChg chg="addSp delSp modSp add del mod addAnim delAnim modAnim">
        <pc:chgData name="reza kabir" userId="af3c95a13102d509" providerId="LiveId" clId="{696CDADF-6A6A-4463-B0F5-CBD48FCD50C5}" dt="2020-04-16T12:33:59.638" v="525" actId="21"/>
        <pc:sldMkLst>
          <pc:docMk/>
          <pc:sldMk cId="0" sldId="278"/>
        </pc:sldMkLst>
        <pc:spChg chg="add del">
          <ac:chgData name="reza kabir" userId="af3c95a13102d509" providerId="LiveId" clId="{696CDADF-6A6A-4463-B0F5-CBD48FCD50C5}" dt="2020-04-16T12:33:59.638" v="525" actId="21"/>
          <ac:spMkLst>
            <pc:docMk/>
            <pc:sldMk cId="0" sldId="278"/>
            <ac:spMk id="72" creationId="{BEDB6866-2C27-4319-A17C-9EC7E48D4219}"/>
          </ac:spMkLst>
        </pc:spChg>
        <pc:spChg chg="add del">
          <ac:chgData name="reza kabir" userId="af3c95a13102d509" providerId="LiveId" clId="{696CDADF-6A6A-4463-B0F5-CBD48FCD50C5}" dt="2020-04-16T12:33:59.638" v="525" actId="21"/>
          <ac:spMkLst>
            <pc:docMk/>
            <pc:sldMk cId="0" sldId="278"/>
            <ac:spMk id="73" creationId="{F3DB8706-D732-4FC6-81C1-C59D1FD18B62}"/>
          </ac:spMkLst>
        </pc:spChg>
        <pc:spChg chg="del mod">
          <ac:chgData name="reza kabir" userId="af3c95a13102d509" providerId="LiveId" clId="{696CDADF-6A6A-4463-B0F5-CBD48FCD50C5}" dt="2020-04-16T12:24:21.201" v="495" actId="478"/>
          <ac:spMkLst>
            <pc:docMk/>
            <pc:sldMk cId="0" sldId="278"/>
            <ac:spMk id="815" creationId="{00000000-0000-0000-0000-000000000000}"/>
          </ac:spMkLst>
        </pc:spChg>
        <pc:grpChg chg="del">
          <ac:chgData name="reza kabir" userId="af3c95a13102d509" providerId="LiveId" clId="{696CDADF-6A6A-4463-B0F5-CBD48FCD50C5}" dt="2020-04-16T12:24:21.201" v="495" actId="478"/>
          <ac:grpSpMkLst>
            <pc:docMk/>
            <pc:sldMk cId="0" sldId="278"/>
            <ac:grpSpMk id="813" creationId="{00000000-0000-0000-0000-000000000000}"/>
          </ac:grpSpMkLst>
        </pc:grpChg>
      </pc:sldChg>
      <pc:sldChg chg="del">
        <pc:chgData name="reza kabir" userId="af3c95a13102d509" providerId="LiveId" clId="{696CDADF-6A6A-4463-B0F5-CBD48FCD50C5}" dt="2020-04-16T11:04:34.382" v="0" actId="47"/>
        <pc:sldMkLst>
          <pc:docMk/>
          <pc:sldMk cId="1504584010" sldId="278"/>
        </pc:sldMkLst>
      </pc:sldChg>
      <pc:sldChg chg="addSp delSp modSp add del mod addAnim delAnim modAnim">
        <pc:chgData name="reza kabir" userId="af3c95a13102d509" providerId="LiveId" clId="{696CDADF-6A6A-4463-B0F5-CBD48FCD50C5}" dt="2020-04-16T12:33:47.983" v="522" actId="1076"/>
        <pc:sldMkLst>
          <pc:docMk/>
          <pc:sldMk cId="0" sldId="279"/>
        </pc:sldMkLst>
        <pc:spChg chg="add mod">
          <ac:chgData name="reza kabir" userId="af3c95a13102d509" providerId="LiveId" clId="{696CDADF-6A6A-4463-B0F5-CBD48FCD50C5}" dt="2020-04-16T12:32:46.463" v="505" actId="14100"/>
          <ac:spMkLst>
            <pc:docMk/>
            <pc:sldMk cId="0" sldId="279"/>
            <ac:spMk id="131" creationId="{DDF9D7FD-B3D7-48DD-AA2C-5C942DF51BB1}"/>
          </ac:spMkLst>
        </pc:spChg>
        <pc:spChg chg="add del mod">
          <ac:chgData name="reza kabir" userId="af3c95a13102d509" providerId="LiveId" clId="{696CDADF-6A6A-4463-B0F5-CBD48FCD50C5}" dt="2020-04-16T12:33:08.455" v="513" actId="14100"/>
          <ac:spMkLst>
            <pc:docMk/>
            <pc:sldMk cId="0" sldId="279"/>
            <ac:spMk id="132" creationId="{AB366F99-F8D3-44AE-8B74-4AA755094E4D}"/>
          </ac:spMkLst>
        </pc:spChg>
        <pc:spChg chg="del">
          <ac:chgData name="reza kabir" userId="af3c95a13102d509" providerId="LiveId" clId="{696CDADF-6A6A-4463-B0F5-CBD48FCD50C5}" dt="2020-04-16T12:32:34.324" v="500" actId="478"/>
          <ac:spMkLst>
            <pc:docMk/>
            <pc:sldMk cId="0" sldId="279"/>
            <ac:spMk id="892" creationId="{00000000-0000-0000-0000-000000000000}"/>
          </ac:spMkLst>
        </pc:spChg>
        <pc:spChg chg="mod">
          <ac:chgData name="reza kabir" userId="af3c95a13102d509" providerId="LiveId" clId="{696CDADF-6A6A-4463-B0F5-CBD48FCD50C5}" dt="2020-04-16T12:24:44.400" v="497" actId="207"/>
          <ac:spMkLst>
            <pc:docMk/>
            <pc:sldMk cId="0" sldId="279"/>
            <ac:spMk id="909" creationId="{00000000-0000-0000-0000-000000000000}"/>
          </ac:spMkLst>
        </pc:spChg>
        <pc:spChg chg="del mod topLvl">
          <ac:chgData name="reza kabir" userId="af3c95a13102d509" providerId="LiveId" clId="{696CDADF-6A6A-4463-B0F5-CBD48FCD50C5}" dt="2020-04-16T12:33:34.332" v="519" actId="478"/>
          <ac:spMkLst>
            <pc:docMk/>
            <pc:sldMk cId="0" sldId="279"/>
            <ac:spMk id="952" creationId="{00000000-0000-0000-0000-000000000000}"/>
          </ac:spMkLst>
        </pc:spChg>
        <pc:spChg chg="del mod topLvl">
          <ac:chgData name="reza kabir" userId="af3c95a13102d509" providerId="LiveId" clId="{696CDADF-6A6A-4463-B0F5-CBD48FCD50C5}" dt="2020-04-16T12:33:36.810" v="520" actId="478"/>
          <ac:spMkLst>
            <pc:docMk/>
            <pc:sldMk cId="0" sldId="279"/>
            <ac:spMk id="966" creationId="{00000000-0000-0000-0000-000000000000}"/>
          </ac:spMkLst>
        </pc:spChg>
        <pc:spChg chg="del mod topLvl">
          <ac:chgData name="reza kabir" userId="af3c95a13102d509" providerId="LiveId" clId="{696CDADF-6A6A-4463-B0F5-CBD48FCD50C5}" dt="2020-04-16T12:33:34.332" v="519" actId="478"/>
          <ac:spMkLst>
            <pc:docMk/>
            <pc:sldMk cId="0" sldId="279"/>
            <ac:spMk id="1009" creationId="{00000000-0000-0000-0000-000000000000}"/>
          </ac:spMkLst>
        </pc:spChg>
        <pc:grpChg chg="del">
          <ac:chgData name="reza kabir" userId="af3c95a13102d509" providerId="LiveId" clId="{696CDADF-6A6A-4463-B0F5-CBD48FCD50C5}" dt="2020-04-16T12:32:19.499" v="498" actId="478"/>
          <ac:grpSpMkLst>
            <pc:docMk/>
            <pc:sldMk cId="0" sldId="279"/>
            <ac:grpSpMk id="888" creationId="{00000000-0000-0000-0000-000000000000}"/>
          </ac:grpSpMkLst>
        </pc:grpChg>
        <pc:grpChg chg="del">
          <ac:chgData name="reza kabir" userId="af3c95a13102d509" providerId="LiveId" clId="{696CDADF-6A6A-4463-B0F5-CBD48FCD50C5}" dt="2020-04-16T12:32:19.499" v="498" actId="478"/>
          <ac:grpSpMkLst>
            <pc:docMk/>
            <pc:sldMk cId="0" sldId="279"/>
            <ac:grpSpMk id="891" creationId="{00000000-0000-0000-0000-000000000000}"/>
          </ac:grpSpMkLst>
        </pc:grpChg>
        <pc:grpChg chg="mod">
          <ac:chgData name="reza kabir" userId="af3c95a13102d509" providerId="LiveId" clId="{696CDADF-6A6A-4463-B0F5-CBD48FCD50C5}" dt="2020-04-16T12:32:32.984" v="499" actId="1076"/>
          <ac:grpSpMkLst>
            <pc:docMk/>
            <pc:sldMk cId="0" sldId="279"/>
            <ac:grpSpMk id="908" creationId="{00000000-0000-0000-0000-000000000000}"/>
          </ac:grpSpMkLst>
        </pc:grpChg>
        <pc:grpChg chg="mod topLvl">
          <ac:chgData name="reza kabir" userId="af3c95a13102d509" providerId="LiveId" clId="{696CDADF-6A6A-4463-B0F5-CBD48FCD50C5}" dt="2020-04-16T12:33:47.983" v="522" actId="1076"/>
          <ac:grpSpMkLst>
            <pc:docMk/>
            <pc:sldMk cId="0" sldId="279"/>
            <ac:grpSpMk id="951" creationId="{00000000-0000-0000-0000-000000000000}"/>
          </ac:grpSpMkLst>
        </pc:grpChg>
        <pc:grpChg chg="del mod">
          <ac:chgData name="reza kabir" userId="af3c95a13102d509" providerId="LiveId" clId="{696CDADF-6A6A-4463-B0F5-CBD48FCD50C5}" dt="2020-04-16T12:33:16.620" v="514" actId="165"/>
          <ac:grpSpMkLst>
            <pc:docMk/>
            <pc:sldMk cId="0" sldId="279"/>
            <ac:grpSpMk id="953" creationId="{00000000-0000-0000-0000-000000000000}"/>
          </ac:grpSpMkLst>
        </pc:grpChg>
        <pc:grpChg chg="mod topLvl">
          <ac:chgData name="reza kabir" userId="af3c95a13102d509" providerId="LiveId" clId="{696CDADF-6A6A-4463-B0F5-CBD48FCD50C5}" dt="2020-04-16T12:33:47.983" v="522" actId="1076"/>
          <ac:grpSpMkLst>
            <pc:docMk/>
            <pc:sldMk cId="0" sldId="279"/>
            <ac:grpSpMk id="965" creationId="{00000000-0000-0000-0000-000000000000}"/>
          </ac:grpSpMkLst>
        </pc:grpChg>
        <pc:grpChg chg="del mod">
          <ac:chgData name="reza kabir" userId="af3c95a13102d509" providerId="LiveId" clId="{696CDADF-6A6A-4463-B0F5-CBD48FCD50C5}" dt="2020-04-16T12:33:16.620" v="514" actId="165"/>
          <ac:grpSpMkLst>
            <pc:docMk/>
            <pc:sldMk cId="0" sldId="279"/>
            <ac:grpSpMk id="967" creationId="{00000000-0000-0000-0000-000000000000}"/>
          </ac:grpSpMkLst>
        </pc:grpChg>
        <pc:grpChg chg="mod topLvl">
          <ac:chgData name="reza kabir" userId="af3c95a13102d509" providerId="LiveId" clId="{696CDADF-6A6A-4463-B0F5-CBD48FCD50C5}" dt="2020-04-16T12:33:47.983" v="522" actId="1076"/>
          <ac:grpSpMkLst>
            <pc:docMk/>
            <pc:sldMk cId="0" sldId="279"/>
            <ac:grpSpMk id="1008" creationId="{00000000-0000-0000-0000-000000000000}"/>
          </ac:grpSpMkLst>
        </pc:grpChg>
        <pc:grpChg chg="del mod">
          <ac:chgData name="reza kabir" userId="af3c95a13102d509" providerId="LiveId" clId="{696CDADF-6A6A-4463-B0F5-CBD48FCD50C5}" dt="2020-04-16T12:33:16.620" v="514" actId="165"/>
          <ac:grpSpMkLst>
            <pc:docMk/>
            <pc:sldMk cId="0" sldId="279"/>
            <ac:grpSpMk id="1010" creationId="{00000000-0000-0000-0000-000000000000}"/>
          </ac:grpSpMkLst>
        </pc:grpChg>
      </pc:sldChg>
      <pc:sldChg chg="del">
        <pc:chgData name="reza kabir" userId="af3c95a13102d509" providerId="LiveId" clId="{696CDADF-6A6A-4463-B0F5-CBD48FCD50C5}" dt="2020-04-16T11:04:34.382" v="0" actId="47"/>
        <pc:sldMkLst>
          <pc:docMk/>
          <pc:sldMk cId="2977312964" sldId="279"/>
        </pc:sldMkLst>
      </pc:sldChg>
      <pc:sldChg chg="addSp delSp modSp add del mod delAnim modAnim">
        <pc:chgData name="reza kabir" userId="af3c95a13102d509" providerId="LiveId" clId="{696CDADF-6A6A-4463-B0F5-CBD48FCD50C5}" dt="2020-04-16T12:34:02.960" v="526"/>
        <pc:sldMkLst>
          <pc:docMk/>
          <pc:sldMk cId="0" sldId="280"/>
        </pc:sldMkLst>
        <pc:spChg chg="add">
          <ac:chgData name="reza kabir" userId="af3c95a13102d509" providerId="LiveId" clId="{696CDADF-6A6A-4463-B0F5-CBD48FCD50C5}" dt="2020-04-16T12:34:02.960" v="526"/>
          <ac:spMkLst>
            <pc:docMk/>
            <pc:sldMk cId="0" sldId="280"/>
            <ac:spMk id="43" creationId="{AC444D5C-A5AF-401B-BDA1-0D1960F5A659}"/>
          </ac:spMkLst>
        </pc:spChg>
        <pc:spChg chg="add">
          <ac:chgData name="reza kabir" userId="af3c95a13102d509" providerId="LiveId" clId="{696CDADF-6A6A-4463-B0F5-CBD48FCD50C5}" dt="2020-04-16T12:34:02.960" v="526"/>
          <ac:spMkLst>
            <pc:docMk/>
            <pc:sldMk cId="0" sldId="280"/>
            <ac:spMk id="44" creationId="{81A57891-CB6E-4639-8AF8-C1261B274BC0}"/>
          </ac:spMkLst>
        </pc:spChg>
        <pc:spChg chg="del mod">
          <ac:chgData name="reza kabir" userId="af3c95a13102d509" providerId="LiveId" clId="{696CDADF-6A6A-4463-B0F5-CBD48FCD50C5}" dt="2020-04-16T12:33:55.649" v="523" actId="478"/>
          <ac:spMkLst>
            <pc:docMk/>
            <pc:sldMk cId="0" sldId="280"/>
            <ac:spMk id="1022" creationId="{00000000-0000-0000-0000-000000000000}"/>
          </ac:spMkLst>
        </pc:spChg>
        <pc:grpChg chg="del">
          <ac:chgData name="reza kabir" userId="af3c95a13102d509" providerId="LiveId" clId="{696CDADF-6A6A-4463-B0F5-CBD48FCD50C5}" dt="2020-04-16T12:33:55.649" v="523" actId="478"/>
          <ac:grpSpMkLst>
            <pc:docMk/>
            <pc:sldMk cId="0" sldId="280"/>
            <ac:grpSpMk id="1020" creationId="{00000000-0000-0000-0000-000000000000}"/>
          </ac:grpSpMkLst>
        </pc:grpChg>
      </pc:sldChg>
      <pc:sldChg chg="del">
        <pc:chgData name="reza kabir" userId="af3c95a13102d509" providerId="LiveId" clId="{696CDADF-6A6A-4463-B0F5-CBD48FCD50C5}" dt="2020-04-16T11:04:34.382" v="0" actId="47"/>
        <pc:sldMkLst>
          <pc:docMk/>
          <pc:sldMk cId="2796784736" sldId="280"/>
        </pc:sldMkLst>
      </pc:sldChg>
      <pc:sldChg chg="addSp delSp modSp add del mod delAnim">
        <pc:chgData name="reza kabir" userId="af3c95a13102d509" providerId="LiveId" clId="{696CDADF-6A6A-4463-B0F5-CBD48FCD50C5}" dt="2020-04-16T12:34:39.282" v="541" actId="121"/>
        <pc:sldMkLst>
          <pc:docMk/>
          <pc:sldMk cId="0" sldId="281"/>
        </pc:sldMkLst>
        <pc:spChg chg="add mod">
          <ac:chgData name="reza kabir" userId="af3c95a13102d509" providerId="LiveId" clId="{696CDADF-6A6A-4463-B0F5-CBD48FCD50C5}" dt="2020-04-16T12:34:36.086" v="539" actId="1076"/>
          <ac:spMkLst>
            <pc:docMk/>
            <pc:sldMk cId="0" sldId="281"/>
            <ac:spMk id="2" creationId="{3B2E6503-98FC-4FCE-A751-6C611CB7D5A6}"/>
          </ac:spMkLst>
        </pc:spChg>
        <pc:spChg chg="add mod">
          <ac:chgData name="reza kabir" userId="af3c95a13102d509" providerId="LiveId" clId="{696CDADF-6A6A-4463-B0F5-CBD48FCD50C5}" dt="2020-04-16T12:34:39.282" v="541" actId="121"/>
          <ac:spMkLst>
            <pc:docMk/>
            <pc:sldMk cId="0" sldId="281"/>
            <ac:spMk id="19" creationId="{FAD7794B-C32F-42CB-B1A7-32627543ED43}"/>
          </ac:spMkLst>
        </pc:spChg>
        <pc:grpChg chg="del">
          <ac:chgData name="reza kabir" userId="af3c95a13102d509" providerId="LiveId" clId="{696CDADF-6A6A-4463-B0F5-CBD48FCD50C5}" dt="2020-04-16T12:34:14.192" v="527" actId="478"/>
          <ac:grpSpMkLst>
            <pc:docMk/>
            <pc:sldMk cId="0" sldId="281"/>
            <ac:grpSpMk id="1056" creationId="{00000000-0000-0000-0000-000000000000}"/>
          </ac:grpSpMkLst>
        </pc:grpChg>
      </pc:sldChg>
      <pc:sldChg chg="del">
        <pc:chgData name="reza kabir" userId="af3c95a13102d509" providerId="LiveId" clId="{696CDADF-6A6A-4463-B0F5-CBD48FCD50C5}" dt="2020-04-16T11:04:34.382" v="0" actId="47"/>
        <pc:sldMkLst>
          <pc:docMk/>
          <pc:sldMk cId="3222492997" sldId="281"/>
        </pc:sldMkLst>
      </pc:sldChg>
      <pc:sldChg chg="modSp add del mod">
        <pc:chgData name="reza kabir" userId="af3c95a13102d509" providerId="LiveId" clId="{696CDADF-6A6A-4463-B0F5-CBD48FCD50C5}" dt="2020-04-16T12:34:49.514" v="542" actId="47"/>
        <pc:sldMkLst>
          <pc:docMk/>
          <pc:sldMk cId="0" sldId="282"/>
        </pc:sldMkLst>
        <pc:spChg chg="mod">
          <ac:chgData name="reza kabir" userId="af3c95a13102d509" providerId="LiveId" clId="{696CDADF-6A6A-4463-B0F5-CBD48FCD50C5}" dt="2020-04-16T11:09:37.812" v="34" actId="27636"/>
          <ac:spMkLst>
            <pc:docMk/>
            <pc:sldMk cId="0" sldId="282"/>
            <ac:spMk id="1075" creationId="{00000000-0000-0000-0000-000000000000}"/>
          </ac:spMkLst>
        </pc:spChg>
      </pc:sldChg>
      <pc:sldChg chg="del">
        <pc:chgData name="reza kabir" userId="af3c95a13102d509" providerId="LiveId" clId="{696CDADF-6A6A-4463-B0F5-CBD48FCD50C5}" dt="2020-04-16T11:04:34.382" v="0" actId="47"/>
        <pc:sldMkLst>
          <pc:docMk/>
          <pc:sldMk cId="3871596482" sldId="282"/>
        </pc:sldMkLst>
      </pc:sldChg>
      <pc:sldChg chg="del">
        <pc:chgData name="reza kabir" userId="af3c95a13102d509" providerId="LiveId" clId="{696CDADF-6A6A-4463-B0F5-CBD48FCD50C5}" dt="2020-04-16T11:04:34.382" v="0" actId="47"/>
        <pc:sldMkLst>
          <pc:docMk/>
          <pc:sldMk cId="3569396909" sldId="283"/>
        </pc:sldMkLst>
      </pc:sldChg>
      <pc:sldChg chg="del">
        <pc:chgData name="reza kabir" userId="af3c95a13102d509" providerId="LiveId" clId="{696CDADF-6A6A-4463-B0F5-CBD48FCD50C5}" dt="2020-04-16T11:04:34.382" v="0" actId="47"/>
        <pc:sldMkLst>
          <pc:docMk/>
          <pc:sldMk cId="4247104435" sldId="284"/>
        </pc:sldMkLst>
      </pc:sldChg>
      <pc:sldChg chg="addSp delSp modSp add del mod delAnim modAnim">
        <pc:chgData name="reza kabir" userId="af3c95a13102d509" providerId="LiveId" clId="{696CDADF-6A6A-4463-B0F5-CBD48FCD50C5}" dt="2020-04-16T12:36:43.943" v="568" actId="14100"/>
        <pc:sldMkLst>
          <pc:docMk/>
          <pc:sldMk cId="0" sldId="285"/>
        </pc:sldMkLst>
        <pc:spChg chg="add del">
          <ac:chgData name="reza kabir" userId="af3c95a13102d509" providerId="LiveId" clId="{696CDADF-6A6A-4463-B0F5-CBD48FCD50C5}" dt="2020-04-16T12:35:07.875" v="545"/>
          <ac:spMkLst>
            <pc:docMk/>
            <pc:sldMk cId="0" sldId="285"/>
            <ac:spMk id="2" creationId="{95F38DB2-922D-4907-9539-445F886BA737}"/>
          </ac:spMkLst>
        </pc:spChg>
        <pc:spChg chg="add del mod">
          <ac:chgData name="reza kabir" userId="af3c95a13102d509" providerId="LiveId" clId="{696CDADF-6A6A-4463-B0F5-CBD48FCD50C5}" dt="2020-04-16T12:36:09.767" v="559" actId="478"/>
          <ac:spMkLst>
            <pc:docMk/>
            <pc:sldMk cId="0" sldId="285"/>
            <ac:spMk id="3" creationId="{34613081-C020-44CB-B2DF-2EBF43AE1B3F}"/>
          </ac:spMkLst>
        </pc:spChg>
        <pc:spChg chg="add mod ord">
          <ac:chgData name="reza kabir" userId="af3c95a13102d509" providerId="LiveId" clId="{696CDADF-6A6A-4463-B0F5-CBD48FCD50C5}" dt="2020-04-16T12:36:43.943" v="568" actId="14100"/>
          <ac:spMkLst>
            <pc:docMk/>
            <pc:sldMk cId="0" sldId="285"/>
            <ac:spMk id="4" creationId="{F92519D8-ED16-495F-9885-D6E453479C46}"/>
          </ac:spMkLst>
        </pc:spChg>
        <pc:spChg chg="add mod">
          <ac:chgData name="reza kabir" userId="af3c95a13102d509" providerId="LiveId" clId="{696CDADF-6A6A-4463-B0F5-CBD48FCD50C5}" dt="2020-04-16T12:35:15.936" v="547" actId="1076"/>
          <ac:spMkLst>
            <pc:docMk/>
            <pc:sldMk cId="0" sldId="285"/>
            <ac:spMk id="57" creationId="{96D407EA-4462-49C5-B1CC-EB3367931F86}"/>
          </ac:spMkLst>
        </pc:spChg>
        <pc:spChg chg="add mod">
          <ac:chgData name="reza kabir" userId="af3c95a13102d509" providerId="LiveId" clId="{696CDADF-6A6A-4463-B0F5-CBD48FCD50C5}" dt="2020-04-16T12:35:19.878" v="549" actId="27636"/>
          <ac:spMkLst>
            <pc:docMk/>
            <pc:sldMk cId="0" sldId="285"/>
            <ac:spMk id="58" creationId="{B9A49847-2D57-4437-93D3-D13AE7D7C5E8}"/>
          </ac:spMkLst>
        </pc:spChg>
        <pc:spChg chg="del mod">
          <ac:chgData name="reza kabir" userId="af3c95a13102d509" providerId="LiveId" clId="{696CDADF-6A6A-4463-B0F5-CBD48FCD50C5}" dt="2020-04-16T12:35:00.569" v="543" actId="478"/>
          <ac:spMkLst>
            <pc:docMk/>
            <pc:sldMk cId="0" sldId="285"/>
            <ac:spMk id="1320" creationId="{00000000-0000-0000-0000-000000000000}"/>
          </ac:spMkLst>
        </pc:spChg>
        <pc:spChg chg="mod ord">
          <ac:chgData name="reza kabir" userId="af3c95a13102d509" providerId="LiveId" clId="{696CDADF-6A6A-4463-B0F5-CBD48FCD50C5}" dt="2020-04-16T12:36:41.280" v="567" actId="1076"/>
          <ac:spMkLst>
            <pc:docMk/>
            <pc:sldMk cId="0" sldId="285"/>
            <ac:spMk id="1321" creationId="{00000000-0000-0000-0000-000000000000}"/>
          </ac:spMkLst>
        </pc:spChg>
        <pc:spChg chg="mod">
          <ac:chgData name="reza kabir" userId="af3c95a13102d509" providerId="LiveId" clId="{696CDADF-6A6A-4463-B0F5-CBD48FCD50C5}" dt="2020-04-16T12:36:41.280" v="567" actId="1076"/>
          <ac:spMkLst>
            <pc:docMk/>
            <pc:sldMk cId="0" sldId="285"/>
            <ac:spMk id="1322" creationId="{00000000-0000-0000-0000-000000000000}"/>
          </ac:spMkLst>
        </pc:spChg>
        <pc:spChg chg="mod">
          <ac:chgData name="reza kabir" userId="af3c95a13102d509" providerId="LiveId" clId="{696CDADF-6A6A-4463-B0F5-CBD48FCD50C5}" dt="2020-04-16T12:36:41.280" v="567" actId="1076"/>
          <ac:spMkLst>
            <pc:docMk/>
            <pc:sldMk cId="0" sldId="285"/>
            <ac:spMk id="1323" creationId="{00000000-0000-0000-0000-000000000000}"/>
          </ac:spMkLst>
        </pc:spChg>
        <pc:spChg chg="mod">
          <ac:chgData name="reza kabir" userId="af3c95a13102d509" providerId="LiveId" clId="{696CDADF-6A6A-4463-B0F5-CBD48FCD50C5}" dt="2020-04-16T12:36:41.280" v="567" actId="1076"/>
          <ac:spMkLst>
            <pc:docMk/>
            <pc:sldMk cId="0" sldId="285"/>
            <ac:spMk id="1324" creationId="{00000000-0000-0000-0000-000000000000}"/>
          </ac:spMkLst>
        </pc:spChg>
        <pc:spChg chg="del">
          <ac:chgData name="reza kabir" userId="af3c95a13102d509" providerId="LiveId" clId="{696CDADF-6A6A-4463-B0F5-CBD48FCD50C5}" dt="2020-04-16T12:35:48.088" v="555" actId="478"/>
          <ac:spMkLst>
            <pc:docMk/>
            <pc:sldMk cId="0" sldId="285"/>
            <ac:spMk id="1325" creationId="{00000000-0000-0000-0000-000000000000}"/>
          </ac:spMkLst>
        </pc:spChg>
        <pc:spChg chg="del">
          <ac:chgData name="reza kabir" userId="af3c95a13102d509" providerId="LiveId" clId="{696CDADF-6A6A-4463-B0F5-CBD48FCD50C5}" dt="2020-04-16T12:35:48.088" v="555" actId="478"/>
          <ac:spMkLst>
            <pc:docMk/>
            <pc:sldMk cId="0" sldId="285"/>
            <ac:spMk id="1326" creationId="{00000000-0000-0000-0000-000000000000}"/>
          </ac:spMkLst>
        </pc:spChg>
        <pc:spChg chg="del">
          <ac:chgData name="reza kabir" userId="af3c95a13102d509" providerId="LiveId" clId="{696CDADF-6A6A-4463-B0F5-CBD48FCD50C5}" dt="2020-04-16T12:35:48.088" v="555" actId="478"/>
          <ac:spMkLst>
            <pc:docMk/>
            <pc:sldMk cId="0" sldId="285"/>
            <ac:spMk id="1327" creationId="{00000000-0000-0000-0000-000000000000}"/>
          </ac:spMkLst>
        </pc:spChg>
        <pc:spChg chg="del">
          <ac:chgData name="reza kabir" userId="af3c95a13102d509" providerId="LiveId" clId="{696CDADF-6A6A-4463-B0F5-CBD48FCD50C5}" dt="2020-04-16T12:35:48.088" v="555" actId="478"/>
          <ac:spMkLst>
            <pc:docMk/>
            <pc:sldMk cId="0" sldId="285"/>
            <ac:spMk id="1328" creationId="{00000000-0000-0000-0000-000000000000}"/>
          </ac:spMkLst>
        </pc:spChg>
        <pc:spChg chg="del">
          <ac:chgData name="reza kabir" userId="af3c95a13102d509" providerId="LiveId" clId="{696CDADF-6A6A-4463-B0F5-CBD48FCD50C5}" dt="2020-04-16T12:35:48.088" v="555" actId="478"/>
          <ac:spMkLst>
            <pc:docMk/>
            <pc:sldMk cId="0" sldId="285"/>
            <ac:spMk id="1329" creationId="{00000000-0000-0000-0000-000000000000}"/>
          </ac:spMkLst>
        </pc:spChg>
        <pc:spChg chg="del">
          <ac:chgData name="reza kabir" userId="af3c95a13102d509" providerId="LiveId" clId="{696CDADF-6A6A-4463-B0F5-CBD48FCD50C5}" dt="2020-04-16T12:35:48.088" v="555" actId="478"/>
          <ac:spMkLst>
            <pc:docMk/>
            <pc:sldMk cId="0" sldId="285"/>
            <ac:spMk id="1330" creationId="{00000000-0000-0000-0000-000000000000}"/>
          </ac:spMkLst>
        </pc:spChg>
        <pc:spChg chg="del">
          <ac:chgData name="reza kabir" userId="af3c95a13102d509" providerId="LiveId" clId="{696CDADF-6A6A-4463-B0F5-CBD48FCD50C5}" dt="2020-04-16T12:35:48.088" v="555" actId="478"/>
          <ac:spMkLst>
            <pc:docMk/>
            <pc:sldMk cId="0" sldId="285"/>
            <ac:spMk id="1331" creationId="{00000000-0000-0000-0000-000000000000}"/>
          </ac:spMkLst>
        </pc:spChg>
        <pc:spChg chg="del">
          <ac:chgData name="reza kabir" userId="af3c95a13102d509" providerId="LiveId" clId="{696CDADF-6A6A-4463-B0F5-CBD48FCD50C5}" dt="2020-04-16T12:35:48.088" v="555" actId="478"/>
          <ac:spMkLst>
            <pc:docMk/>
            <pc:sldMk cId="0" sldId="285"/>
            <ac:spMk id="1332" creationId="{00000000-0000-0000-0000-000000000000}"/>
          </ac:spMkLst>
        </pc:spChg>
        <pc:spChg chg="mod">
          <ac:chgData name="reza kabir" userId="af3c95a13102d509" providerId="LiveId" clId="{696CDADF-6A6A-4463-B0F5-CBD48FCD50C5}" dt="2020-04-16T12:36:41.280" v="567" actId="1076"/>
          <ac:spMkLst>
            <pc:docMk/>
            <pc:sldMk cId="0" sldId="285"/>
            <ac:spMk id="1333" creationId="{00000000-0000-0000-0000-000000000000}"/>
          </ac:spMkLst>
        </pc:spChg>
        <pc:spChg chg="mod">
          <ac:chgData name="reza kabir" userId="af3c95a13102d509" providerId="LiveId" clId="{696CDADF-6A6A-4463-B0F5-CBD48FCD50C5}" dt="2020-04-16T12:36:41.280" v="567" actId="1076"/>
          <ac:spMkLst>
            <pc:docMk/>
            <pc:sldMk cId="0" sldId="285"/>
            <ac:spMk id="1334" creationId="{00000000-0000-0000-0000-000000000000}"/>
          </ac:spMkLst>
        </pc:spChg>
        <pc:spChg chg="mod">
          <ac:chgData name="reza kabir" userId="af3c95a13102d509" providerId="LiveId" clId="{696CDADF-6A6A-4463-B0F5-CBD48FCD50C5}" dt="2020-04-16T12:36:41.280" v="567" actId="1076"/>
          <ac:spMkLst>
            <pc:docMk/>
            <pc:sldMk cId="0" sldId="285"/>
            <ac:spMk id="1335" creationId="{00000000-0000-0000-0000-000000000000}"/>
          </ac:spMkLst>
        </pc:spChg>
        <pc:spChg chg="mod">
          <ac:chgData name="reza kabir" userId="af3c95a13102d509" providerId="LiveId" clId="{696CDADF-6A6A-4463-B0F5-CBD48FCD50C5}" dt="2020-04-16T12:36:41.280" v="567" actId="1076"/>
          <ac:spMkLst>
            <pc:docMk/>
            <pc:sldMk cId="0" sldId="285"/>
            <ac:spMk id="1336" creationId="{00000000-0000-0000-0000-000000000000}"/>
          </ac:spMkLst>
        </pc:spChg>
        <pc:spChg chg="mod">
          <ac:chgData name="reza kabir" userId="af3c95a13102d509" providerId="LiveId" clId="{696CDADF-6A6A-4463-B0F5-CBD48FCD50C5}" dt="2020-04-16T12:36:41.280" v="567" actId="1076"/>
          <ac:spMkLst>
            <pc:docMk/>
            <pc:sldMk cId="0" sldId="285"/>
            <ac:spMk id="1337" creationId="{00000000-0000-0000-0000-000000000000}"/>
          </ac:spMkLst>
        </pc:spChg>
        <pc:spChg chg="mod">
          <ac:chgData name="reza kabir" userId="af3c95a13102d509" providerId="LiveId" clId="{696CDADF-6A6A-4463-B0F5-CBD48FCD50C5}" dt="2020-04-16T12:36:41.280" v="567" actId="1076"/>
          <ac:spMkLst>
            <pc:docMk/>
            <pc:sldMk cId="0" sldId="285"/>
            <ac:spMk id="1338" creationId="{00000000-0000-0000-0000-000000000000}"/>
          </ac:spMkLst>
        </pc:spChg>
        <pc:spChg chg="mod">
          <ac:chgData name="reza kabir" userId="af3c95a13102d509" providerId="LiveId" clId="{696CDADF-6A6A-4463-B0F5-CBD48FCD50C5}" dt="2020-04-16T12:36:41.280" v="567" actId="1076"/>
          <ac:spMkLst>
            <pc:docMk/>
            <pc:sldMk cId="0" sldId="285"/>
            <ac:spMk id="1339" creationId="{00000000-0000-0000-0000-000000000000}"/>
          </ac:spMkLst>
        </pc:spChg>
        <pc:spChg chg="del">
          <ac:chgData name="reza kabir" userId="af3c95a13102d509" providerId="LiveId" clId="{696CDADF-6A6A-4463-B0F5-CBD48FCD50C5}" dt="2020-04-16T12:35:48.088" v="555" actId="478"/>
          <ac:spMkLst>
            <pc:docMk/>
            <pc:sldMk cId="0" sldId="285"/>
            <ac:spMk id="1340" creationId="{00000000-0000-0000-0000-000000000000}"/>
          </ac:spMkLst>
        </pc:spChg>
        <pc:spChg chg="del">
          <ac:chgData name="reza kabir" userId="af3c95a13102d509" providerId="LiveId" clId="{696CDADF-6A6A-4463-B0F5-CBD48FCD50C5}" dt="2020-04-16T12:35:48.088" v="555" actId="478"/>
          <ac:spMkLst>
            <pc:docMk/>
            <pc:sldMk cId="0" sldId="285"/>
            <ac:spMk id="1341" creationId="{00000000-0000-0000-0000-000000000000}"/>
          </ac:spMkLst>
        </pc:spChg>
        <pc:spChg chg="del">
          <ac:chgData name="reza kabir" userId="af3c95a13102d509" providerId="LiveId" clId="{696CDADF-6A6A-4463-B0F5-CBD48FCD50C5}" dt="2020-04-16T12:35:48.088" v="555" actId="478"/>
          <ac:spMkLst>
            <pc:docMk/>
            <pc:sldMk cId="0" sldId="285"/>
            <ac:spMk id="1342" creationId="{00000000-0000-0000-0000-000000000000}"/>
          </ac:spMkLst>
        </pc:spChg>
        <pc:spChg chg="del">
          <ac:chgData name="reza kabir" userId="af3c95a13102d509" providerId="LiveId" clId="{696CDADF-6A6A-4463-B0F5-CBD48FCD50C5}" dt="2020-04-16T12:35:48.088" v="555" actId="478"/>
          <ac:spMkLst>
            <pc:docMk/>
            <pc:sldMk cId="0" sldId="285"/>
            <ac:spMk id="1343" creationId="{00000000-0000-0000-0000-000000000000}"/>
          </ac:spMkLst>
        </pc:spChg>
        <pc:spChg chg="del">
          <ac:chgData name="reza kabir" userId="af3c95a13102d509" providerId="LiveId" clId="{696CDADF-6A6A-4463-B0F5-CBD48FCD50C5}" dt="2020-04-16T12:35:48.088" v="555" actId="478"/>
          <ac:spMkLst>
            <pc:docMk/>
            <pc:sldMk cId="0" sldId="285"/>
            <ac:spMk id="1344" creationId="{00000000-0000-0000-0000-000000000000}"/>
          </ac:spMkLst>
        </pc:spChg>
        <pc:spChg chg="del">
          <ac:chgData name="reza kabir" userId="af3c95a13102d509" providerId="LiveId" clId="{696CDADF-6A6A-4463-B0F5-CBD48FCD50C5}" dt="2020-04-16T12:35:48.088" v="555" actId="478"/>
          <ac:spMkLst>
            <pc:docMk/>
            <pc:sldMk cId="0" sldId="285"/>
            <ac:spMk id="1345" creationId="{00000000-0000-0000-0000-000000000000}"/>
          </ac:spMkLst>
        </pc:spChg>
        <pc:spChg chg="del">
          <ac:chgData name="reza kabir" userId="af3c95a13102d509" providerId="LiveId" clId="{696CDADF-6A6A-4463-B0F5-CBD48FCD50C5}" dt="2020-04-16T12:35:48.088" v="555" actId="478"/>
          <ac:spMkLst>
            <pc:docMk/>
            <pc:sldMk cId="0" sldId="285"/>
            <ac:spMk id="1346" creationId="{00000000-0000-0000-0000-000000000000}"/>
          </ac:spMkLst>
        </pc:spChg>
        <pc:spChg chg="del">
          <ac:chgData name="reza kabir" userId="af3c95a13102d509" providerId="LiveId" clId="{696CDADF-6A6A-4463-B0F5-CBD48FCD50C5}" dt="2020-04-16T12:35:48.088" v="555" actId="478"/>
          <ac:spMkLst>
            <pc:docMk/>
            <pc:sldMk cId="0" sldId="285"/>
            <ac:spMk id="1347" creationId="{00000000-0000-0000-0000-000000000000}"/>
          </ac:spMkLst>
        </pc:spChg>
        <pc:spChg chg="del">
          <ac:chgData name="reza kabir" userId="af3c95a13102d509" providerId="LiveId" clId="{696CDADF-6A6A-4463-B0F5-CBD48FCD50C5}" dt="2020-04-16T12:35:48.088" v="555" actId="478"/>
          <ac:spMkLst>
            <pc:docMk/>
            <pc:sldMk cId="0" sldId="285"/>
            <ac:spMk id="1348" creationId="{00000000-0000-0000-0000-000000000000}"/>
          </ac:spMkLst>
        </pc:spChg>
        <pc:spChg chg="del">
          <ac:chgData name="reza kabir" userId="af3c95a13102d509" providerId="LiveId" clId="{696CDADF-6A6A-4463-B0F5-CBD48FCD50C5}" dt="2020-04-16T12:35:48.088" v="555" actId="478"/>
          <ac:spMkLst>
            <pc:docMk/>
            <pc:sldMk cId="0" sldId="285"/>
            <ac:spMk id="1349" creationId="{00000000-0000-0000-0000-000000000000}"/>
          </ac:spMkLst>
        </pc:spChg>
        <pc:spChg chg="del">
          <ac:chgData name="reza kabir" userId="af3c95a13102d509" providerId="LiveId" clId="{696CDADF-6A6A-4463-B0F5-CBD48FCD50C5}" dt="2020-04-16T12:35:48.088" v="555" actId="478"/>
          <ac:spMkLst>
            <pc:docMk/>
            <pc:sldMk cId="0" sldId="285"/>
            <ac:spMk id="1350" creationId="{00000000-0000-0000-0000-000000000000}"/>
          </ac:spMkLst>
        </pc:spChg>
        <pc:spChg chg="mod">
          <ac:chgData name="reza kabir" userId="af3c95a13102d509" providerId="LiveId" clId="{696CDADF-6A6A-4463-B0F5-CBD48FCD50C5}" dt="2020-04-16T12:36:41.280" v="567" actId="1076"/>
          <ac:spMkLst>
            <pc:docMk/>
            <pc:sldMk cId="0" sldId="285"/>
            <ac:spMk id="1351" creationId="{00000000-0000-0000-0000-000000000000}"/>
          </ac:spMkLst>
        </pc:spChg>
        <pc:spChg chg="mod">
          <ac:chgData name="reza kabir" userId="af3c95a13102d509" providerId="LiveId" clId="{696CDADF-6A6A-4463-B0F5-CBD48FCD50C5}" dt="2020-04-16T12:36:41.280" v="567" actId="1076"/>
          <ac:spMkLst>
            <pc:docMk/>
            <pc:sldMk cId="0" sldId="285"/>
            <ac:spMk id="1352" creationId="{00000000-0000-0000-0000-000000000000}"/>
          </ac:spMkLst>
        </pc:spChg>
        <pc:spChg chg="mod">
          <ac:chgData name="reza kabir" userId="af3c95a13102d509" providerId="LiveId" clId="{696CDADF-6A6A-4463-B0F5-CBD48FCD50C5}" dt="2020-04-16T12:36:41.280" v="567" actId="1076"/>
          <ac:spMkLst>
            <pc:docMk/>
            <pc:sldMk cId="0" sldId="285"/>
            <ac:spMk id="1353" creationId="{00000000-0000-0000-0000-000000000000}"/>
          </ac:spMkLst>
        </pc:spChg>
        <pc:spChg chg="del mod">
          <ac:chgData name="reza kabir" userId="af3c95a13102d509" providerId="LiveId" clId="{696CDADF-6A6A-4463-B0F5-CBD48FCD50C5}" dt="2020-04-16T12:35:48.088" v="555" actId="478"/>
          <ac:spMkLst>
            <pc:docMk/>
            <pc:sldMk cId="0" sldId="285"/>
            <ac:spMk id="1354" creationId="{00000000-0000-0000-0000-000000000000}"/>
          </ac:spMkLst>
        </pc:spChg>
        <pc:spChg chg="del">
          <ac:chgData name="reza kabir" userId="af3c95a13102d509" providerId="LiveId" clId="{696CDADF-6A6A-4463-B0F5-CBD48FCD50C5}" dt="2020-04-16T12:35:48.088" v="555" actId="478"/>
          <ac:spMkLst>
            <pc:docMk/>
            <pc:sldMk cId="0" sldId="285"/>
            <ac:spMk id="1355" creationId="{00000000-0000-0000-0000-000000000000}"/>
          </ac:spMkLst>
        </pc:spChg>
        <pc:spChg chg="del">
          <ac:chgData name="reza kabir" userId="af3c95a13102d509" providerId="LiveId" clId="{696CDADF-6A6A-4463-B0F5-CBD48FCD50C5}" dt="2020-04-16T12:35:48.088" v="555" actId="478"/>
          <ac:spMkLst>
            <pc:docMk/>
            <pc:sldMk cId="0" sldId="285"/>
            <ac:spMk id="1356" creationId="{00000000-0000-0000-0000-000000000000}"/>
          </ac:spMkLst>
        </pc:spChg>
        <pc:spChg chg="del">
          <ac:chgData name="reza kabir" userId="af3c95a13102d509" providerId="LiveId" clId="{696CDADF-6A6A-4463-B0F5-CBD48FCD50C5}" dt="2020-04-16T12:35:48.088" v="555" actId="478"/>
          <ac:spMkLst>
            <pc:docMk/>
            <pc:sldMk cId="0" sldId="285"/>
            <ac:spMk id="1357" creationId="{00000000-0000-0000-0000-000000000000}"/>
          </ac:spMkLst>
        </pc:spChg>
        <pc:spChg chg="del">
          <ac:chgData name="reza kabir" userId="af3c95a13102d509" providerId="LiveId" clId="{696CDADF-6A6A-4463-B0F5-CBD48FCD50C5}" dt="2020-04-16T12:35:48.088" v="555" actId="478"/>
          <ac:spMkLst>
            <pc:docMk/>
            <pc:sldMk cId="0" sldId="285"/>
            <ac:spMk id="1358" creationId="{00000000-0000-0000-0000-000000000000}"/>
          </ac:spMkLst>
        </pc:spChg>
        <pc:spChg chg="mod">
          <ac:chgData name="reza kabir" userId="af3c95a13102d509" providerId="LiveId" clId="{696CDADF-6A6A-4463-B0F5-CBD48FCD50C5}" dt="2020-04-16T12:36:41.280" v="567" actId="1076"/>
          <ac:spMkLst>
            <pc:docMk/>
            <pc:sldMk cId="0" sldId="285"/>
            <ac:spMk id="1359" creationId="{00000000-0000-0000-0000-000000000000}"/>
          </ac:spMkLst>
        </pc:spChg>
        <pc:spChg chg="mod">
          <ac:chgData name="reza kabir" userId="af3c95a13102d509" providerId="LiveId" clId="{696CDADF-6A6A-4463-B0F5-CBD48FCD50C5}" dt="2020-04-16T12:36:41.280" v="567" actId="1076"/>
          <ac:spMkLst>
            <pc:docMk/>
            <pc:sldMk cId="0" sldId="285"/>
            <ac:spMk id="1360" creationId="{00000000-0000-0000-0000-000000000000}"/>
          </ac:spMkLst>
        </pc:spChg>
        <pc:spChg chg="mod">
          <ac:chgData name="reza kabir" userId="af3c95a13102d509" providerId="LiveId" clId="{696CDADF-6A6A-4463-B0F5-CBD48FCD50C5}" dt="2020-04-16T12:36:41.280" v="567" actId="1076"/>
          <ac:spMkLst>
            <pc:docMk/>
            <pc:sldMk cId="0" sldId="285"/>
            <ac:spMk id="1361" creationId="{00000000-0000-0000-0000-000000000000}"/>
          </ac:spMkLst>
        </pc:spChg>
        <pc:spChg chg="del mod">
          <ac:chgData name="reza kabir" userId="af3c95a13102d509" providerId="LiveId" clId="{696CDADF-6A6A-4463-B0F5-CBD48FCD50C5}" dt="2020-04-16T12:35:48.088" v="555" actId="478"/>
          <ac:spMkLst>
            <pc:docMk/>
            <pc:sldMk cId="0" sldId="285"/>
            <ac:spMk id="1362" creationId="{00000000-0000-0000-0000-000000000000}"/>
          </ac:spMkLst>
        </pc:spChg>
        <pc:spChg chg="del">
          <ac:chgData name="reza kabir" userId="af3c95a13102d509" providerId="LiveId" clId="{696CDADF-6A6A-4463-B0F5-CBD48FCD50C5}" dt="2020-04-16T12:35:48.088" v="555" actId="478"/>
          <ac:spMkLst>
            <pc:docMk/>
            <pc:sldMk cId="0" sldId="285"/>
            <ac:spMk id="1363" creationId="{00000000-0000-0000-0000-000000000000}"/>
          </ac:spMkLst>
        </pc:spChg>
        <pc:spChg chg="mod">
          <ac:chgData name="reza kabir" userId="af3c95a13102d509" providerId="LiveId" clId="{696CDADF-6A6A-4463-B0F5-CBD48FCD50C5}" dt="2020-04-16T12:36:41.280" v="567" actId="1076"/>
          <ac:spMkLst>
            <pc:docMk/>
            <pc:sldMk cId="0" sldId="285"/>
            <ac:spMk id="1365" creationId="{00000000-0000-0000-0000-000000000000}"/>
          </ac:spMkLst>
        </pc:spChg>
        <pc:spChg chg="del">
          <ac:chgData name="reza kabir" userId="af3c95a13102d509" providerId="LiveId" clId="{696CDADF-6A6A-4463-B0F5-CBD48FCD50C5}" dt="2020-04-16T12:35:41.320" v="554" actId="478"/>
          <ac:spMkLst>
            <pc:docMk/>
            <pc:sldMk cId="0" sldId="285"/>
            <ac:spMk id="1368" creationId="{00000000-0000-0000-0000-000000000000}"/>
          </ac:spMkLst>
        </pc:spChg>
        <pc:grpChg chg="del">
          <ac:chgData name="reza kabir" userId="af3c95a13102d509" providerId="LiveId" clId="{696CDADF-6A6A-4463-B0F5-CBD48FCD50C5}" dt="2020-04-16T12:35:00.569" v="543" actId="478"/>
          <ac:grpSpMkLst>
            <pc:docMk/>
            <pc:sldMk cId="0" sldId="285"/>
            <ac:grpSpMk id="1318" creationId="{00000000-0000-0000-0000-000000000000}"/>
          </ac:grpSpMkLst>
        </pc:grpChg>
        <pc:grpChg chg="mod">
          <ac:chgData name="reza kabir" userId="af3c95a13102d509" providerId="LiveId" clId="{696CDADF-6A6A-4463-B0F5-CBD48FCD50C5}" dt="2020-04-16T12:36:41.280" v="567" actId="1076"/>
          <ac:grpSpMkLst>
            <pc:docMk/>
            <pc:sldMk cId="0" sldId="285"/>
            <ac:grpSpMk id="1369" creationId="{00000000-0000-0000-0000-000000000000}"/>
          </ac:grpSpMkLst>
        </pc:grpChg>
        <pc:picChg chg="mod">
          <ac:chgData name="reza kabir" userId="af3c95a13102d509" providerId="LiveId" clId="{696CDADF-6A6A-4463-B0F5-CBD48FCD50C5}" dt="2020-04-16T12:36:41.280" v="567" actId="1076"/>
          <ac:picMkLst>
            <pc:docMk/>
            <pc:sldMk cId="0" sldId="285"/>
            <ac:picMk id="1364" creationId="{00000000-0000-0000-0000-000000000000}"/>
          </ac:picMkLst>
        </pc:picChg>
      </pc:sldChg>
      <pc:sldChg chg="addSp delSp modSp add del mod delAnim modAnim">
        <pc:chgData name="reza kabir" userId="af3c95a13102d509" providerId="LiveId" clId="{696CDADF-6A6A-4463-B0F5-CBD48FCD50C5}" dt="2020-04-16T13:00:41.696" v="750" actId="478"/>
        <pc:sldMkLst>
          <pc:docMk/>
          <pc:sldMk cId="0" sldId="287"/>
        </pc:sldMkLst>
        <pc:spChg chg="add del mod">
          <ac:chgData name="reza kabir" userId="af3c95a13102d509" providerId="LiveId" clId="{696CDADF-6A6A-4463-B0F5-CBD48FCD50C5}" dt="2020-04-16T12:37:40.328" v="576" actId="478"/>
          <ac:spMkLst>
            <pc:docMk/>
            <pc:sldMk cId="0" sldId="287"/>
            <ac:spMk id="2" creationId="{740C947F-7480-4EE5-85EC-1C4FDEBA619D}"/>
          </ac:spMkLst>
        </pc:spChg>
        <pc:spChg chg="add mod">
          <ac:chgData name="reza kabir" userId="af3c95a13102d509" providerId="LiveId" clId="{696CDADF-6A6A-4463-B0F5-CBD48FCD50C5}" dt="2020-04-16T12:39:33.358" v="584" actId="1076"/>
          <ac:spMkLst>
            <pc:docMk/>
            <pc:sldMk cId="0" sldId="287"/>
            <ac:spMk id="3" creationId="{76854B0A-FFE7-4882-9BDC-35DFABDBCF30}"/>
          </ac:spMkLst>
        </pc:spChg>
        <pc:spChg chg="add mod">
          <ac:chgData name="reza kabir" userId="af3c95a13102d509" providerId="LiveId" clId="{696CDADF-6A6A-4463-B0F5-CBD48FCD50C5}" dt="2020-04-16T12:44:35.253" v="639" actId="1076"/>
          <ac:spMkLst>
            <pc:docMk/>
            <pc:sldMk cId="0" sldId="287"/>
            <ac:spMk id="4" creationId="{FFF3D6EF-F611-480D-82B6-13CF194D9FC6}"/>
          </ac:spMkLst>
        </pc:spChg>
        <pc:spChg chg="add mod">
          <ac:chgData name="reza kabir" userId="af3c95a13102d509" providerId="LiveId" clId="{696CDADF-6A6A-4463-B0F5-CBD48FCD50C5}" dt="2020-04-16T12:39:35.542" v="585" actId="1076"/>
          <ac:spMkLst>
            <pc:docMk/>
            <pc:sldMk cId="0" sldId="287"/>
            <ac:spMk id="97" creationId="{93A67B12-5C11-4C64-ACCE-163C4731D03F}"/>
          </ac:spMkLst>
        </pc:spChg>
        <pc:spChg chg="add mod">
          <ac:chgData name="reza kabir" userId="af3c95a13102d509" providerId="LiveId" clId="{696CDADF-6A6A-4463-B0F5-CBD48FCD50C5}" dt="2020-04-16T12:40:27.903" v="597" actId="207"/>
          <ac:spMkLst>
            <pc:docMk/>
            <pc:sldMk cId="0" sldId="287"/>
            <ac:spMk id="98" creationId="{4E617993-458A-45E2-936B-2C2C76C437C5}"/>
          </ac:spMkLst>
        </pc:spChg>
        <pc:spChg chg="add mod">
          <ac:chgData name="reza kabir" userId="af3c95a13102d509" providerId="LiveId" clId="{696CDADF-6A6A-4463-B0F5-CBD48FCD50C5}" dt="2020-04-16T12:39:39.143" v="586" actId="571"/>
          <ac:spMkLst>
            <pc:docMk/>
            <pc:sldMk cId="0" sldId="287"/>
            <ac:spMk id="99" creationId="{635FA554-6EDD-47E2-99E4-871A97C2AF7F}"/>
          </ac:spMkLst>
        </pc:spChg>
        <pc:spChg chg="add mod">
          <ac:chgData name="reza kabir" userId="af3c95a13102d509" providerId="LiveId" clId="{696CDADF-6A6A-4463-B0F5-CBD48FCD50C5}" dt="2020-04-16T12:40:34.294" v="598" actId="207"/>
          <ac:spMkLst>
            <pc:docMk/>
            <pc:sldMk cId="0" sldId="287"/>
            <ac:spMk id="100" creationId="{BE360973-E407-4E97-AD1C-A614C8CCD212}"/>
          </ac:spMkLst>
        </pc:spChg>
        <pc:spChg chg="add mod">
          <ac:chgData name="reza kabir" userId="af3c95a13102d509" providerId="LiveId" clId="{696CDADF-6A6A-4463-B0F5-CBD48FCD50C5}" dt="2020-04-16T12:39:43.175" v="587" actId="571"/>
          <ac:spMkLst>
            <pc:docMk/>
            <pc:sldMk cId="0" sldId="287"/>
            <ac:spMk id="101" creationId="{C6EC4F26-5EDE-4C09-A7CD-8A684A379B38}"/>
          </ac:spMkLst>
        </pc:spChg>
        <pc:spChg chg="add mod">
          <ac:chgData name="reza kabir" userId="af3c95a13102d509" providerId="LiveId" clId="{696CDADF-6A6A-4463-B0F5-CBD48FCD50C5}" dt="2020-04-16T12:41:09.296" v="607" actId="207"/>
          <ac:spMkLst>
            <pc:docMk/>
            <pc:sldMk cId="0" sldId="287"/>
            <ac:spMk id="102" creationId="{1068CBFD-EFB9-491E-B8E0-85E5BEF84718}"/>
          </ac:spMkLst>
        </pc:spChg>
        <pc:spChg chg="add mod">
          <ac:chgData name="reza kabir" userId="af3c95a13102d509" providerId="LiveId" clId="{696CDADF-6A6A-4463-B0F5-CBD48FCD50C5}" dt="2020-04-16T12:39:46.265" v="588" actId="571"/>
          <ac:spMkLst>
            <pc:docMk/>
            <pc:sldMk cId="0" sldId="287"/>
            <ac:spMk id="103" creationId="{721BE89A-A8E3-4063-9951-ED9B1A23292B}"/>
          </ac:spMkLst>
        </pc:spChg>
        <pc:spChg chg="add del mod">
          <ac:chgData name="reza kabir" userId="af3c95a13102d509" providerId="LiveId" clId="{696CDADF-6A6A-4463-B0F5-CBD48FCD50C5}" dt="2020-04-16T13:00:41.696" v="750" actId="478"/>
          <ac:spMkLst>
            <pc:docMk/>
            <pc:sldMk cId="0" sldId="287"/>
            <ac:spMk id="104" creationId="{510C80CD-F7F8-4251-80ED-B38E875DFEBA}"/>
          </ac:spMkLst>
        </pc:spChg>
        <pc:spChg chg="add mod">
          <ac:chgData name="reza kabir" userId="af3c95a13102d509" providerId="LiveId" clId="{696CDADF-6A6A-4463-B0F5-CBD48FCD50C5}" dt="2020-04-16T12:40:03.862" v="592" actId="1076"/>
          <ac:spMkLst>
            <pc:docMk/>
            <pc:sldMk cId="0" sldId="287"/>
            <ac:spMk id="105" creationId="{319F206F-990B-433A-A034-9E0FD9917FC7}"/>
          </ac:spMkLst>
        </pc:spChg>
        <pc:spChg chg="add mod">
          <ac:chgData name="reza kabir" userId="af3c95a13102d509" providerId="LiveId" clId="{696CDADF-6A6A-4463-B0F5-CBD48FCD50C5}" dt="2020-04-16T12:40:20.246" v="596" actId="1076"/>
          <ac:spMkLst>
            <pc:docMk/>
            <pc:sldMk cId="0" sldId="287"/>
            <ac:spMk id="106" creationId="{31CCB73A-899A-405D-948B-1609F7C331B1}"/>
          </ac:spMkLst>
        </pc:spChg>
        <pc:spChg chg="add mod">
          <ac:chgData name="reza kabir" userId="af3c95a13102d509" providerId="LiveId" clId="{696CDADF-6A6A-4463-B0F5-CBD48FCD50C5}" dt="2020-04-16T12:40:46.966" v="601" actId="1076"/>
          <ac:spMkLst>
            <pc:docMk/>
            <pc:sldMk cId="0" sldId="287"/>
            <ac:spMk id="107" creationId="{C1799EBF-04B6-4BA8-8995-698FD4F1F6D7}"/>
          </ac:spMkLst>
        </pc:spChg>
        <pc:spChg chg="mod topLvl">
          <ac:chgData name="reza kabir" userId="af3c95a13102d509" providerId="LiveId" clId="{696CDADF-6A6A-4463-B0F5-CBD48FCD50C5}" dt="2020-04-16T12:39:53.726" v="589" actId="165"/>
          <ac:spMkLst>
            <pc:docMk/>
            <pc:sldMk cId="0" sldId="287"/>
            <ac:spMk id="1393" creationId="{00000000-0000-0000-0000-000000000000}"/>
          </ac:spMkLst>
        </pc:spChg>
        <pc:spChg chg="mod topLvl">
          <ac:chgData name="reza kabir" userId="af3c95a13102d509" providerId="LiveId" clId="{696CDADF-6A6A-4463-B0F5-CBD48FCD50C5}" dt="2020-04-16T12:39:53.726" v="589" actId="165"/>
          <ac:spMkLst>
            <pc:docMk/>
            <pc:sldMk cId="0" sldId="287"/>
            <ac:spMk id="1394" creationId="{00000000-0000-0000-0000-000000000000}"/>
          </ac:spMkLst>
        </pc:spChg>
        <pc:spChg chg="mod topLvl">
          <ac:chgData name="reza kabir" userId="af3c95a13102d509" providerId="LiveId" clId="{696CDADF-6A6A-4463-B0F5-CBD48FCD50C5}" dt="2020-04-16T12:39:53.726" v="589" actId="165"/>
          <ac:spMkLst>
            <pc:docMk/>
            <pc:sldMk cId="0" sldId="287"/>
            <ac:spMk id="1395" creationId="{00000000-0000-0000-0000-000000000000}"/>
          </ac:spMkLst>
        </pc:spChg>
        <pc:spChg chg="mod topLvl">
          <ac:chgData name="reza kabir" userId="af3c95a13102d509" providerId="LiveId" clId="{696CDADF-6A6A-4463-B0F5-CBD48FCD50C5}" dt="2020-04-16T12:39:53.726" v="589" actId="165"/>
          <ac:spMkLst>
            <pc:docMk/>
            <pc:sldMk cId="0" sldId="287"/>
            <ac:spMk id="1396" creationId="{00000000-0000-0000-0000-000000000000}"/>
          </ac:spMkLst>
        </pc:spChg>
        <pc:spChg chg="mod topLvl">
          <ac:chgData name="reza kabir" userId="af3c95a13102d509" providerId="LiveId" clId="{696CDADF-6A6A-4463-B0F5-CBD48FCD50C5}" dt="2020-04-16T12:39:53.726" v="589" actId="165"/>
          <ac:spMkLst>
            <pc:docMk/>
            <pc:sldMk cId="0" sldId="287"/>
            <ac:spMk id="1397" creationId="{00000000-0000-0000-0000-000000000000}"/>
          </ac:spMkLst>
        </pc:spChg>
        <pc:spChg chg="mod topLvl">
          <ac:chgData name="reza kabir" userId="af3c95a13102d509" providerId="LiveId" clId="{696CDADF-6A6A-4463-B0F5-CBD48FCD50C5}" dt="2020-04-16T12:39:53.726" v="589" actId="165"/>
          <ac:spMkLst>
            <pc:docMk/>
            <pc:sldMk cId="0" sldId="287"/>
            <ac:spMk id="1398" creationId="{00000000-0000-0000-0000-000000000000}"/>
          </ac:spMkLst>
        </pc:spChg>
        <pc:spChg chg="mod topLvl">
          <ac:chgData name="reza kabir" userId="af3c95a13102d509" providerId="LiveId" clId="{696CDADF-6A6A-4463-B0F5-CBD48FCD50C5}" dt="2020-04-16T12:39:53.726" v="589" actId="165"/>
          <ac:spMkLst>
            <pc:docMk/>
            <pc:sldMk cId="0" sldId="287"/>
            <ac:spMk id="1399" creationId="{00000000-0000-0000-0000-000000000000}"/>
          </ac:spMkLst>
        </pc:spChg>
        <pc:spChg chg="mod topLvl">
          <ac:chgData name="reza kabir" userId="af3c95a13102d509" providerId="LiveId" clId="{696CDADF-6A6A-4463-B0F5-CBD48FCD50C5}" dt="2020-04-16T12:39:53.726" v="589" actId="165"/>
          <ac:spMkLst>
            <pc:docMk/>
            <pc:sldMk cId="0" sldId="287"/>
            <ac:spMk id="1400" creationId="{00000000-0000-0000-0000-000000000000}"/>
          </ac:spMkLst>
        </pc:spChg>
        <pc:spChg chg="mod topLvl">
          <ac:chgData name="reza kabir" userId="af3c95a13102d509" providerId="LiveId" clId="{696CDADF-6A6A-4463-B0F5-CBD48FCD50C5}" dt="2020-04-16T12:39:53.726" v="589" actId="165"/>
          <ac:spMkLst>
            <pc:docMk/>
            <pc:sldMk cId="0" sldId="287"/>
            <ac:spMk id="1401" creationId="{00000000-0000-0000-0000-000000000000}"/>
          </ac:spMkLst>
        </pc:spChg>
        <pc:spChg chg="mod topLvl">
          <ac:chgData name="reza kabir" userId="af3c95a13102d509" providerId="LiveId" clId="{696CDADF-6A6A-4463-B0F5-CBD48FCD50C5}" dt="2020-04-16T12:39:53.726" v="589" actId="165"/>
          <ac:spMkLst>
            <pc:docMk/>
            <pc:sldMk cId="0" sldId="287"/>
            <ac:spMk id="1402" creationId="{00000000-0000-0000-0000-000000000000}"/>
          </ac:spMkLst>
        </pc:spChg>
        <pc:spChg chg="mod topLvl">
          <ac:chgData name="reza kabir" userId="af3c95a13102d509" providerId="LiveId" clId="{696CDADF-6A6A-4463-B0F5-CBD48FCD50C5}" dt="2020-04-16T12:39:53.726" v="589" actId="165"/>
          <ac:spMkLst>
            <pc:docMk/>
            <pc:sldMk cId="0" sldId="287"/>
            <ac:spMk id="1403" creationId="{00000000-0000-0000-0000-000000000000}"/>
          </ac:spMkLst>
        </pc:spChg>
        <pc:spChg chg="mod topLvl">
          <ac:chgData name="reza kabir" userId="af3c95a13102d509" providerId="LiveId" clId="{696CDADF-6A6A-4463-B0F5-CBD48FCD50C5}" dt="2020-04-16T12:39:53.726" v="589" actId="165"/>
          <ac:spMkLst>
            <pc:docMk/>
            <pc:sldMk cId="0" sldId="287"/>
            <ac:spMk id="1404" creationId="{00000000-0000-0000-0000-000000000000}"/>
          </ac:spMkLst>
        </pc:spChg>
        <pc:spChg chg="mod topLvl">
          <ac:chgData name="reza kabir" userId="af3c95a13102d509" providerId="LiveId" clId="{696CDADF-6A6A-4463-B0F5-CBD48FCD50C5}" dt="2020-04-16T12:39:53.726" v="589" actId="165"/>
          <ac:spMkLst>
            <pc:docMk/>
            <pc:sldMk cId="0" sldId="287"/>
            <ac:spMk id="1405" creationId="{00000000-0000-0000-0000-000000000000}"/>
          </ac:spMkLst>
        </pc:spChg>
        <pc:spChg chg="mod topLvl">
          <ac:chgData name="reza kabir" userId="af3c95a13102d509" providerId="LiveId" clId="{696CDADF-6A6A-4463-B0F5-CBD48FCD50C5}" dt="2020-04-16T12:39:53.726" v="589" actId="165"/>
          <ac:spMkLst>
            <pc:docMk/>
            <pc:sldMk cId="0" sldId="287"/>
            <ac:spMk id="1406" creationId="{00000000-0000-0000-0000-000000000000}"/>
          </ac:spMkLst>
        </pc:spChg>
        <pc:spChg chg="mod topLvl">
          <ac:chgData name="reza kabir" userId="af3c95a13102d509" providerId="LiveId" clId="{696CDADF-6A6A-4463-B0F5-CBD48FCD50C5}" dt="2020-04-16T12:39:53.726" v="589" actId="165"/>
          <ac:spMkLst>
            <pc:docMk/>
            <pc:sldMk cId="0" sldId="287"/>
            <ac:spMk id="1407" creationId="{00000000-0000-0000-0000-000000000000}"/>
          </ac:spMkLst>
        </pc:spChg>
        <pc:spChg chg="mod topLvl">
          <ac:chgData name="reza kabir" userId="af3c95a13102d509" providerId="LiveId" clId="{696CDADF-6A6A-4463-B0F5-CBD48FCD50C5}" dt="2020-04-16T12:39:53.726" v="589" actId="165"/>
          <ac:spMkLst>
            <pc:docMk/>
            <pc:sldMk cId="0" sldId="287"/>
            <ac:spMk id="1408" creationId="{00000000-0000-0000-0000-000000000000}"/>
          </ac:spMkLst>
        </pc:spChg>
        <pc:spChg chg="add del mod topLvl">
          <ac:chgData name="reza kabir" userId="af3c95a13102d509" providerId="LiveId" clId="{696CDADF-6A6A-4463-B0F5-CBD48FCD50C5}" dt="2020-04-16T13:00:36.054" v="749" actId="207"/>
          <ac:spMkLst>
            <pc:docMk/>
            <pc:sldMk cId="0" sldId="287"/>
            <ac:spMk id="1409" creationId="{00000000-0000-0000-0000-000000000000}"/>
          </ac:spMkLst>
        </pc:spChg>
        <pc:spChg chg="mod topLvl">
          <ac:chgData name="reza kabir" userId="af3c95a13102d509" providerId="LiveId" clId="{696CDADF-6A6A-4463-B0F5-CBD48FCD50C5}" dt="2020-04-16T12:39:53.726" v="589" actId="165"/>
          <ac:spMkLst>
            <pc:docMk/>
            <pc:sldMk cId="0" sldId="287"/>
            <ac:spMk id="1410" creationId="{00000000-0000-0000-0000-000000000000}"/>
          </ac:spMkLst>
        </pc:spChg>
        <pc:spChg chg="mod topLvl">
          <ac:chgData name="reza kabir" userId="af3c95a13102d509" providerId="LiveId" clId="{696CDADF-6A6A-4463-B0F5-CBD48FCD50C5}" dt="2020-04-16T12:39:53.726" v="589" actId="165"/>
          <ac:spMkLst>
            <pc:docMk/>
            <pc:sldMk cId="0" sldId="287"/>
            <ac:spMk id="1411" creationId="{00000000-0000-0000-0000-000000000000}"/>
          </ac:spMkLst>
        </pc:spChg>
        <pc:spChg chg="mod topLvl">
          <ac:chgData name="reza kabir" userId="af3c95a13102d509" providerId="LiveId" clId="{696CDADF-6A6A-4463-B0F5-CBD48FCD50C5}" dt="2020-04-16T12:39:53.726" v="589" actId="165"/>
          <ac:spMkLst>
            <pc:docMk/>
            <pc:sldMk cId="0" sldId="287"/>
            <ac:spMk id="1412" creationId="{00000000-0000-0000-0000-000000000000}"/>
          </ac:spMkLst>
        </pc:spChg>
        <pc:spChg chg="mod topLvl">
          <ac:chgData name="reza kabir" userId="af3c95a13102d509" providerId="LiveId" clId="{696CDADF-6A6A-4463-B0F5-CBD48FCD50C5}" dt="2020-04-16T12:39:53.726" v="589" actId="165"/>
          <ac:spMkLst>
            <pc:docMk/>
            <pc:sldMk cId="0" sldId="287"/>
            <ac:spMk id="1413" creationId="{00000000-0000-0000-0000-000000000000}"/>
          </ac:spMkLst>
        </pc:spChg>
        <pc:spChg chg="mod topLvl">
          <ac:chgData name="reza kabir" userId="af3c95a13102d509" providerId="LiveId" clId="{696CDADF-6A6A-4463-B0F5-CBD48FCD50C5}" dt="2020-04-16T12:39:53.726" v="589" actId="165"/>
          <ac:spMkLst>
            <pc:docMk/>
            <pc:sldMk cId="0" sldId="287"/>
            <ac:spMk id="1414" creationId="{00000000-0000-0000-0000-000000000000}"/>
          </ac:spMkLst>
        </pc:spChg>
        <pc:spChg chg="mod topLvl">
          <ac:chgData name="reza kabir" userId="af3c95a13102d509" providerId="LiveId" clId="{696CDADF-6A6A-4463-B0F5-CBD48FCD50C5}" dt="2020-04-16T12:39:53.726" v="589" actId="165"/>
          <ac:spMkLst>
            <pc:docMk/>
            <pc:sldMk cId="0" sldId="287"/>
            <ac:spMk id="1415" creationId="{00000000-0000-0000-0000-000000000000}"/>
          </ac:spMkLst>
        </pc:spChg>
        <pc:spChg chg="mod topLvl">
          <ac:chgData name="reza kabir" userId="af3c95a13102d509" providerId="LiveId" clId="{696CDADF-6A6A-4463-B0F5-CBD48FCD50C5}" dt="2020-04-16T12:39:53.726" v="589" actId="165"/>
          <ac:spMkLst>
            <pc:docMk/>
            <pc:sldMk cId="0" sldId="287"/>
            <ac:spMk id="1416" creationId="{00000000-0000-0000-0000-000000000000}"/>
          </ac:spMkLst>
        </pc:spChg>
        <pc:spChg chg="mod topLvl">
          <ac:chgData name="reza kabir" userId="af3c95a13102d509" providerId="LiveId" clId="{696CDADF-6A6A-4463-B0F5-CBD48FCD50C5}" dt="2020-04-16T12:39:53.726" v="589" actId="165"/>
          <ac:spMkLst>
            <pc:docMk/>
            <pc:sldMk cId="0" sldId="287"/>
            <ac:spMk id="1417" creationId="{00000000-0000-0000-0000-000000000000}"/>
          </ac:spMkLst>
        </pc:spChg>
        <pc:spChg chg="mod topLvl">
          <ac:chgData name="reza kabir" userId="af3c95a13102d509" providerId="LiveId" clId="{696CDADF-6A6A-4463-B0F5-CBD48FCD50C5}" dt="2020-04-16T12:40:54.488" v="602" actId="207"/>
          <ac:spMkLst>
            <pc:docMk/>
            <pc:sldMk cId="0" sldId="287"/>
            <ac:spMk id="1418" creationId="{00000000-0000-0000-0000-000000000000}"/>
          </ac:spMkLst>
        </pc:spChg>
        <pc:spChg chg="mod topLvl">
          <ac:chgData name="reza kabir" userId="af3c95a13102d509" providerId="LiveId" clId="{696CDADF-6A6A-4463-B0F5-CBD48FCD50C5}" dt="2020-04-16T12:39:53.726" v="589" actId="165"/>
          <ac:spMkLst>
            <pc:docMk/>
            <pc:sldMk cId="0" sldId="287"/>
            <ac:spMk id="1422" creationId="{00000000-0000-0000-0000-000000000000}"/>
          </ac:spMkLst>
        </pc:spChg>
        <pc:spChg chg="mod topLvl">
          <ac:chgData name="reza kabir" userId="af3c95a13102d509" providerId="LiveId" clId="{696CDADF-6A6A-4463-B0F5-CBD48FCD50C5}" dt="2020-04-16T12:39:53.726" v="589" actId="165"/>
          <ac:spMkLst>
            <pc:docMk/>
            <pc:sldMk cId="0" sldId="287"/>
            <ac:spMk id="1423" creationId="{00000000-0000-0000-0000-000000000000}"/>
          </ac:spMkLst>
        </pc:spChg>
        <pc:spChg chg="mod topLvl">
          <ac:chgData name="reza kabir" userId="af3c95a13102d509" providerId="LiveId" clId="{696CDADF-6A6A-4463-B0F5-CBD48FCD50C5}" dt="2020-04-16T12:39:53.726" v="589" actId="165"/>
          <ac:spMkLst>
            <pc:docMk/>
            <pc:sldMk cId="0" sldId="287"/>
            <ac:spMk id="1424" creationId="{00000000-0000-0000-0000-000000000000}"/>
          </ac:spMkLst>
        </pc:spChg>
        <pc:spChg chg="mod topLvl">
          <ac:chgData name="reza kabir" userId="af3c95a13102d509" providerId="LiveId" clId="{696CDADF-6A6A-4463-B0F5-CBD48FCD50C5}" dt="2020-04-16T12:39:53.726" v="589" actId="165"/>
          <ac:spMkLst>
            <pc:docMk/>
            <pc:sldMk cId="0" sldId="287"/>
            <ac:spMk id="1425" creationId="{00000000-0000-0000-0000-000000000000}"/>
          </ac:spMkLst>
        </pc:spChg>
        <pc:spChg chg="mod topLvl">
          <ac:chgData name="reza kabir" userId="af3c95a13102d509" providerId="LiveId" clId="{696CDADF-6A6A-4463-B0F5-CBD48FCD50C5}" dt="2020-04-16T12:39:53.726" v="589" actId="165"/>
          <ac:spMkLst>
            <pc:docMk/>
            <pc:sldMk cId="0" sldId="287"/>
            <ac:spMk id="1426" creationId="{00000000-0000-0000-0000-000000000000}"/>
          </ac:spMkLst>
        </pc:spChg>
        <pc:spChg chg="mod topLvl">
          <ac:chgData name="reza kabir" userId="af3c95a13102d509" providerId="LiveId" clId="{696CDADF-6A6A-4463-B0F5-CBD48FCD50C5}" dt="2020-04-16T12:39:53.726" v="589" actId="165"/>
          <ac:spMkLst>
            <pc:docMk/>
            <pc:sldMk cId="0" sldId="287"/>
            <ac:spMk id="1438" creationId="{00000000-0000-0000-0000-000000000000}"/>
          </ac:spMkLst>
        </pc:spChg>
        <pc:spChg chg="mod topLvl">
          <ac:chgData name="reza kabir" userId="af3c95a13102d509" providerId="LiveId" clId="{696CDADF-6A6A-4463-B0F5-CBD48FCD50C5}" dt="2020-04-16T12:39:53.726" v="589" actId="165"/>
          <ac:spMkLst>
            <pc:docMk/>
            <pc:sldMk cId="0" sldId="287"/>
            <ac:spMk id="1442" creationId="{00000000-0000-0000-0000-000000000000}"/>
          </ac:spMkLst>
        </pc:spChg>
        <pc:spChg chg="mod topLvl">
          <ac:chgData name="reza kabir" userId="af3c95a13102d509" providerId="LiveId" clId="{696CDADF-6A6A-4463-B0F5-CBD48FCD50C5}" dt="2020-04-16T12:39:53.726" v="589" actId="165"/>
          <ac:spMkLst>
            <pc:docMk/>
            <pc:sldMk cId="0" sldId="287"/>
            <ac:spMk id="1443" creationId="{00000000-0000-0000-0000-000000000000}"/>
          </ac:spMkLst>
        </pc:spChg>
        <pc:spChg chg="mod topLvl">
          <ac:chgData name="reza kabir" userId="af3c95a13102d509" providerId="LiveId" clId="{696CDADF-6A6A-4463-B0F5-CBD48FCD50C5}" dt="2020-04-16T12:39:53.726" v="589" actId="165"/>
          <ac:spMkLst>
            <pc:docMk/>
            <pc:sldMk cId="0" sldId="287"/>
            <ac:spMk id="1444" creationId="{00000000-0000-0000-0000-000000000000}"/>
          </ac:spMkLst>
        </pc:spChg>
        <pc:spChg chg="mod topLvl">
          <ac:chgData name="reza kabir" userId="af3c95a13102d509" providerId="LiveId" clId="{696CDADF-6A6A-4463-B0F5-CBD48FCD50C5}" dt="2020-04-16T12:39:53.726" v="589" actId="165"/>
          <ac:spMkLst>
            <pc:docMk/>
            <pc:sldMk cId="0" sldId="287"/>
            <ac:spMk id="1445" creationId="{00000000-0000-0000-0000-000000000000}"/>
          </ac:spMkLst>
        </pc:spChg>
        <pc:spChg chg="add del mod topLvl">
          <ac:chgData name="reza kabir" userId="af3c95a13102d509" providerId="LiveId" clId="{696CDADF-6A6A-4463-B0F5-CBD48FCD50C5}" dt="2020-04-16T13:00:36.054" v="749" actId="207"/>
          <ac:spMkLst>
            <pc:docMk/>
            <pc:sldMk cId="0" sldId="287"/>
            <ac:spMk id="1446" creationId="{00000000-0000-0000-0000-000000000000}"/>
          </ac:spMkLst>
        </pc:spChg>
        <pc:spChg chg="mod topLvl">
          <ac:chgData name="reza kabir" userId="af3c95a13102d509" providerId="LiveId" clId="{696CDADF-6A6A-4463-B0F5-CBD48FCD50C5}" dt="2020-04-16T12:39:53.726" v="589" actId="165"/>
          <ac:spMkLst>
            <pc:docMk/>
            <pc:sldMk cId="0" sldId="287"/>
            <ac:spMk id="1447" creationId="{00000000-0000-0000-0000-000000000000}"/>
          </ac:spMkLst>
        </pc:spChg>
        <pc:spChg chg="add del mod topLvl">
          <ac:chgData name="reza kabir" userId="af3c95a13102d509" providerId="LiveId" clId="{696CDADF-6A6A-4463-B0F5-CBD48FCD50C5}" dt="2020-04-16T13:00:36.054" v="749" actId="207"/>
          <ac:spMkLst>
            <pc:docMk/>
            <pc:sldMk cId="0" sldId="287"/>
            <ac:spMk id="1448" creationId="{00000000-0000-0000-0000-000000000000}"/>
          </ac:spMkLst>
        </pc:spChg>
        <pc:spChg chg="mod topLvl">
          <ac:chgData name="reza kabir" userId="af3c95a13102d509" providerId="LiveId" clId="{696CDADF-6A6A-4463-B0F5-CBD48FCD50C5}" dt="2020-04-16T12:39:53.726" v="589" actId="165"/>
          <ac:spMkLst>
            <pc:docMk/>
            <pc:sldMk cId="0" sldId="287"/>
            <ac:spMk id="1449" creationId="{00000000-0000-0000-0000-000000000000}"/>
          </ac:spMkLst>
        </pc:spChg>
        <pc:grpChg chg="add mod">
          <ac:chgData name="reza kabir" userId="af3c95a13102d509" providerId="LiveId" clId="{696CDADF-6A6A-4463-B0F5-CBD48FCD50C5}" dt="2020-04-16T12:40:58.694" v="604" actId="571"/>
          <ac:grpSpMkLst>
            <pc:docMk/>
            <pc:sldMk cId="0" sldId="287"/>
            <ac:grpSpMk id="108" creationId="{8C2DC440-4947-484F-927B-EFA003360AE8}"/>
          </ac:grpSpMkLst>
        </pc:grpChg>
        <pc:grpChg chg="add mod">
          <ac:chgData name="reza kabir" userId="af3c95a13102d509" providerId="LiveId" clId="{696CDADF-6A6A-4463-B0F5-CBD48FCD50C5}" dt="2020-04-16T12:41:14.838" v="608" actId="1076"/>
          <ac:grpSpMkLst>
            <pc:docMk/>
            <pc:sldMk cId="0" sldId="287"/>
            <ac:grpSpMk id="111" creationId="{C00EFD1B-C2CD-4EF7-A02B-FC88715D4050}"/>
          </ac:grpSpMkLst>
        </pc:grpChg>
        <pc:grpChg chg="del">
          <ac:chgData name="reza kabir" userId="af3c95a13102d509" providerId="LiveId" clId="{696CDADF-6A6A-4463-B0F5-CBD48FCD50C5}" dt="2020-04-16T12:37:17.194" v="569" actId="478"/>
          <ac:grpSpMkLst>
            <pc:docMk/>
            <pc:sldMk cId="0" sldId="287"/>
            <ac:grpSpMk id="1388" creationId="{00000000-0000-0000-0000-000000000000}"/>
          </ac:grpSpMkLst>
        </pc:grpChg>
        <pc:grpChg chg="del">
          <ac:chgData name="reza kabir" userId="af3c95a13102d509" providerId="LiveId" clId="{696CDADF-6A6A-4463-B0F5-CBD48FCD50C5}" dt="2020-04-16T12:37:17.194" v="569" actId="478"/>
          <ac:grpSpMkLst>
            <pc:docMk/>
            <pc:sldMk cId="0" sldId="287"/>
            <ac:grpSpMk id="1391" creationId="{00000000-0000-0000-0000-000000000000}"/>
          </ac:grpSpMkLst>
        </pc:grpChg>
        <pc:grpChg chg="add del mod topLvl">
          <ac:chgData name="reza kabir" userId="af3c95a13102d509" providerId="LiveId" clId="{696CDADF-6A6A-4463-B0F5-CBD48FCD50C5}" dt="2020-04-16T13:00:36.054" v="749" actId="207"/>
          <ac:grpSpMkLst>
            <pc:docMk/>
            <pc:sldMk cId="0" sldId="287"/>
            <ac:grpSpMk id="1421" creationId="{00000000-0000-0000-0000-000000000000}"/>
          </ac:grpSpMkLst>
        </pc:grpChg>
        <pc:grpChg chg="add del mod topLvl">
          <ac:chgData name="reza kabir" userId="af3c95a13102d509" providerId="LiveId" clId="{696CDADF-6A6A-4463-B0F5-CBD48FCD50C5}" dt="2020-04-16T13:00:36.054" v="749" actId="207"/>
          <ac:grpSpMkLst>
            <pc:docMk/>
            <pc:sldMk cId="0" sldId="287"/>
            <ac:grpSpMk id="1437" creationId="{00000000-0000-0000-0000-000000000000}"/>
          </ac:grpSpMkLst>
        </pc:grpChg>
        <pc:grpChg chg="add del mod topLvl">
          <ac:chgData name="reza kabir" userId="af3c95a13102d509" providerId="LiveId" clId="{696CDADF-6A6A-4463-B0F5-CBD48FCD50C5}" dt="2020-04-16T13:00:36.054" v="749" actId="207"/>
          <ac:grpSpMkLst>
            <pc:docMk/>
            <pc:sldMk cId="0" sldId="287"/>
            <ac:grpSpMk id="1441" creationId="{00000000-0000-0000-0000-000000000000}"/>
          </ac:grpSpMkLst>
        </pc:grpChg>
        <pc:grpChg chg="mod topLvl">
          <ac:chgData name="reza kabir" userId="af3c95a13102d509" providerId="LiveId" clId="{696CDADF-6A6A-4463-B0F5-CBD48FCD50C5}" dt="2020-04-16T12:39:53.726" v="589" actId="165"/>
          <ac:grpSpMkLst>
            <pc:docMk/>
            <pc:sldMk cId="0" sldId="287"/>
            <ac:grpSpMk id="1471" creationId="{00000000-0000-0000-0000-000000000000}"/>
          </ac:grpSpMkLst>
        </pc:grpChg>
        <pc:grpChg chg="del">
          <ac:chgData name="reza kabir" userId="af3c95a13102d509" providerId="LiveId" clId="{696CDADF-6A6A-4463-B0F5-CBD48FCD50C5}" dt="2020-04-16T12:39:53.726" v="589" actId="165"/>
          <ac:grpSpMkLst>
            <pc:docMk/>
            <pc:sldMk cId="0" sldId="287"/>
            <ac:grpSpMk id="1472" creationId="{00000000-0000-0000-0000-000000000000}"/>
          </ac:grpSpMkLst>
        </pc:grpChg>
      </pc:sldChg>
      <pc:sldChg chg="addSp delSp modSp add del mod delAnim">
        <pc:chgData name="reza kabir" userId="af3c95a13102d509" providerId="LiveId" clId="{696CDADF-6A6A-4463-B0F5-CBD48FCD50C5}" dt="2020-04-16T12:45:28.306" v="644"/>
        <pc:sldMkLst>
          <pc:docMk/>
          <pc:sldMk cId="0" sldId="288"/>
        </pc:sldMkLst>
        <pc:spChg chg="add del">
          <ac:chgData name="reza kabir" userId="af3c95a13102d509" providerId="LiveId" clId="{696CDADF-6A6A-4463-B0F5-CBD48FCD50C5}" dt="2020-04-16T12:41:49.495" v="631"/>
          <ac:spMkLst>
            <pc:docMk/>
            <pc:sldMk cId="0" sldId="288"/>
            <ac:spMk id="26" creationId="{E953FAF8-359E-4EE3-80D4-80EEECAF498C}"/>
          </ac:spMkLst>
        </pc:spChg>
        <pc:spChg chg="add del">
          <ac:chgData name="reza kabir" userId="af3c95a13102d509" providerId="LiveId" clId="{696CDADF-6A6A-4463-B0F5-CBD48FCD50C5}" dt="2020-04-16T12:41:49.495" v="631"/>
          <ac:spMkLst>
            <pc:docMk/>
            <pc:sldMk cId="0" sldId="288"/>
            <ac:spMk id="27" creationId="{CB6BE227-75A6-4344-94D4-EBD42DE25045}"/>
          </ac:spMkLst>
        </pc:spChg>
        <pc:spChg chg="add del">
          <ac:chgData name="reza kabir" userId="af3c95a13102d509" providerId="LiveId" clId="{696CDADF-6A6A-4463-B0F5-CBD48FCD50C5}" dt="2020-04-16T12:41:49.495" v="631"/>
          <ac:spMkLst>
            <pc:docMk/>
            <pc:sldMk cId="0" sldId="288"/>
            <ac:spMk id="28" creationId="{292726CB-9B38-47E5-ACE5-B443D924B6B1}"/>
          </ac:spMkLst>
        </pc:spChg>
        <pc:spChg chg="add del">
          <ac:chgData name="reza kabir" userId="af3c95a13102d509" providerId="LiveId" clId="{696CDADF-6A6A-4463-B0F5-CBD48FCD50C5}" dt="2020-04-16T12:41:49.495" v="631"/>
          <ac:spMkLst>
            <pc:docMk/>
            <pc:sldMk cId="0" sldId="288"/>
            <ac:spMk id="29" creationId="{7C3F3397-5176-4400-92BC-B5461DC1D5FF}"/>
          </ac:spMkLst>
        </pc:spChg>
        <pc:spChg chg="add del">
          <ac:chgData name="reza kabir" userId="af3c95a13102d509" providerId="LiveId" clId="{696CDADF-6A6A-4463-B0F5-CBD48FCD50C5}" dt="2020-04-16T12:41:49.495" v="631"/>
          <ac:spMkLst>
            <pc:docMk/>
            <pc:sldMk cId="0" sldId="288"/>
            <ac:spMk id="30" creationId="{6479DC3F-7930-453B-B2DA-DE51EE93BA94}"/>
          </ac:spMkLst>
        </pc:spChg>
        <pc:spChg chg="add del">
          <ac:chgData name="reza kabir" userId="af3c95a13102d509" providerId="LiveId" clId="{696CDADF-6A6A-4463-B0F5-CBD48FCD50C5}" dt="2020-04-16T12:41:49.495" v="631"/>
          <ac:spMkLst>
            <pc:docMk/>
            <pc:sldMk cId="0" sldId="288"/>
            <ac:spMk id="31" creationId="{0AD1BA43-906C-4435-830D-0EB1E69BCC07}"/>
          </ac:spMkLst>
        </pc:spChg>
        <pc:spChg chg="add del">
          <ac:chgData name="reza kabir" userId="af3c95a13102d509" providerId="LiveId" clId="{696CDADF-6A6A-4463-B0F5-CBD48FCD50C5}" dt="2020-04-16T12:41:49.495" v="631"/>
          <ac:spMkLst>
            <pc:docMk/>
            <pc:sldMk cId="0" sldId="288"/>
            <ac:spMk id="32" creationId="{CB02CDF9-A224-413C-91FA-97369EE7A9A6}"/>
          </ac:spMkLst>
        </pc:spChg>
        <pc:spChg chg="add del">
          <ac:chgData name="reza kabir" userId="af3c95a13102d509" providerId="LiveId" clId="{696CDADF-6A6A-4463-B0F5-CBD48FCD50C5}" dt="2020-04-16T12:41:49.495" v="631"/>
          <ac:spMkLst>
            <pc:docMk/>
            <pc:sldMk cId="0" sldId="288"/>
            <ac:spMk id="33" creationId="{180AB590-248A-4FAD-A63D-5D919B134A19}"/>
          </ac:spMkLst>
        </pc:spChg>
        <pc:spChg chg="add del">
          <ac:chgData name="reza kabir" userId="af3c95a13102d509" providerId="LiveId" clId="{696CDADF-6A6A-4463-B0F5-CBD48FCD50C5}" dt="2020-04-16T12:41:49.495" v="631"/>
          <ac:spMkLst>
            <pc:docMk/>
            <pc:sldMk cId="0" sldId="288"/>
            <ac:spMk id="34" creationId="{47BEED20-0C40-4175-834E-98C1735B7E7D}"/>
          </ac:spMkLst>
        </pc:spChg>
        <pc:spChg chg="add del">
          <ac:chgData name="reza kabir" userId="af3c95a13102d509" providerId="LiveId" clId="{696CDADF-6A6A-4463-B0F5-CBD48FCD50C5}" dt="2020-04-16T12:41:49.495" v="631"/>
          <ac:spMkLst>
            <pc:docMk/>
            <pc:sldMk cId="0" sldId="288"/>
            <ac:spMk id="35" creationId="{402A12A4-C53E-4F13-9573-499E79E8B81D}"/>
          </ac:spMkLst>
        </pc:spChg>
        <pc:spChg chg="add del">
          <ac:chgData name="reza kabir" userId="af3c95a13102d509" providerId="LiveId" clId="{696CDADF-6A6A-4463-B0F5-CBD48FCD50C5}" dt="2020-04-16T12:41:49.495" v="631"/>
          <ac:spMkLst>
            <pc:docMk/>
            <pc:sldMk cId="0" sldId="288"/>
            <ac:spMk id="36" creationId="{1A3E3E53-6781-4C0F-B385-7685A257B4A4}"/>
          </ac:spMkLst>
        </pc:spChg>
        <pc:spChg chg="add del">
          <ac:chgData name="reza kabir" userId="af3c95a13102d509" providerId="LiveId" clId="{696CDADF-6A6A-4463-B0F5-CBD48FCD50C5}" dt="2020-04-16T12:41:49.495" v="631"/>
          <ac:spMkLst>
            <pc:docMk/>
            <pc:sldMk cId="0" sldId="288"/>
            <ac:spMk id="40" creationId="{4A27F4D1-84DE-414C-9DD2-A868DDE0C7BB}"/>
          </ac:spMkLst>
        </pc:spChg>
        <pc:spChg chg="add">
          <ac:chgData name="reza kabir" userId="af3c95a13102d509" providerId="LiveId" clId="{696CDADF-6A6A-4463-B0F5-CBD48FCD50C5}" dt="2020-04-16T12:45:28.306" v="644"/>
          <ac:spMkLst>
            <pc:docMk/>
            <pc:sldMk cId="0" sldId="288"/>
            <ac:spMk id="41" creationId="{98AC0C5E-85B8-489C-89A1-C54BBA44361B}"/>
          </ac:spMkLst>
        </pc:spChg>
        <pc:spChg chg="add">
          <ac:chgData name="reza kabir" userId="af3c95a13102d509" providerId="LiveId" clId="{696CDADF-6A6A-4463-B0F5-CBD48FCD50C5}" dt="2020-04-16T12:45:28.306" v="644"/>
          <ac:spMkLst>
            <pc:docMk/>
            <pc:sldMk cId="0" sldId="288"/>
            <ac:spMk id="42" creationId="{3D8F556D-860D-4184-ACAD-458999CD5D0D}"/>
          </ac:spMkLst>
        </pc:spChg>
        <pc:spChg chg="add">
          <ac:chgData name="reza kabir" userId="af3c95a13102d509" providerId="LiveId" clId="{696CDADF-6A6A-4463-B0F5-CBD48FCD50C5}" dt="2020-04-16T12:45:28.306" v="644"/>
          <ac:spMkLst>
            <pc:docMk/>
            <pc:sldMk cId="0" sldId="288"/>
            <ac:spMk id="43" creationId="{25F0D1EE-F5C2-4766-83F0-DFE2D9B69154}"/>
          </ac:spMkLst>
        </pc:spChg>
        <pc:spChg chg="add">
          <ac:chgData name="reza kabir" userId="af3c95a13102d509" providerId="LiveId" clId="{696CDADF-6A6A-4463-B0F5-CBD48FCD50C5}" dt="2020-04-16T12:45:28.306" v="644"/>
          <ac:spMkLst>
            <pc:docMk/>
            <pc:sldMk cId="0" sldId="288"/>
            <ac:spMk id="44" creationId="{1105972D-DBBE-435D-9599-1CC4268C11DB}"/>
          </ac:spMkLst>
        </pc:spChg>
        <pc:spChg chg="add">
          <ac:chgData name="reza kabir" userId="af3c95a13102d509" providerId="LiveId" clId="{696CDADF-6A6A-4463-B0F5-CBD48FCD50C5}" dt="2020-04-16T12:45:28.306" v="644"/>
          <ac:spMkLst>
            <pc:docMk/>
            <pc:sldMk cId="0" sldId="288"/>
            <ac:spMk id="45" creationId="{CAEF5F53-AEA7-4C86-9F69-CEDF81173775}"/>
          </ac:spMkLst>
        </pc:spChg>
        <pc:spChg chg="add">
          <ac:chgData name="reza kabir" userId="af3c95a13102d509" providerId="LiveId" clId="{696CDADF-6A6A-4463-B0F5-CBD48FCD50C5}" dt="2020-04-16T12:45:28.306" v="644"/>
          <ac:spMkLst>
            <pc:docMk/>
            <pc:sldMk cId="0" sldId="288"/>
            <ac:spMk id="46" creationId="{92F00D89-5504-4E25-919C-2ABBA4CC9083}"/>
          </ac:spMkLst>
        </pc:spChg>
        <pc:spChg chg="add">
          <ac:chgData name="reza kabir" userId="af3c95a13102d509" providerId="LiveId" clId="{696CDADF-6A6A-4463-B0F5-CBD48FCD50C5}" dt="2020-04-16T12:45:28.306" v="644"/>
          <ac:spMkLst>
            <pc:docMk/>
            <pc:sldMk cId="0" sldId="288"/>
            <ac:spMk id="47" creationId="{6A9D6693-14EC-4AFD-9CE3-C9A7A5CE401B}"/>
          </ac:spMkLst>
        </pc:spChg>
        <pc:spChg chg="add">
          <ac:chgData name="reza kabir" userId="af3c95a13102d509" providerId="LiveId" clId="{696CDADF-6A6A-4463-B0F5-CBD48FCD50C5}" dt="2020-04-16T12:45:28.306" v="644"/>
          <ac:spMkLst>
            <pc:docMk/>
            <pc:sldMk cId="0" sldId="288"/>
            <ac:spMk id="48" creationId="{7D786C50-AE95-4A22-A7B9-B6F536508160}"/>
          </ac:spMkLst>
        </pc:spChg>
        <pc:spChg chg="add">
          <ac:chgData name="reza kabir" userId="af3c95a13102d509" providerId="LiveId" clId="{696CDADF-6A6A-4463-B0F5-CBD48FCD50C5}" dt="2020-04-16T12:45:28.306" v="644"/>
          <ac:spMkLst>
            <pc:docMk/>
            <pc:sldMk cId="0" sldId="288"/>
            <ac:spMk id="49" creationId="{5DBE03C0-B77C-40D0-B622-B6B6109A75FA}"/>
          </ac:spMkLst>
        </pc:spChg>
        <pc:spChg chg="add">
          <ac:chgData name="reza kabir" userId="af3c95a13102d509" providerId="LiveId" clId="{696CDADF-6A6A-4463-B0F5-CBD48FCD50C5}" dt="2020-04-16T12:45:28.306" v="644"/>
          <ac:spMkLst>
            <pc:docMk/>
            <pc:sldMk cId="0" sldId="288"/>
            <ac:spMk id="50" creationId="{2E8C1956-AB48-477A-8F46-6BF13AAFD9E0}"/>
          </ac:spMkLst>
        </pc:spChg>
        <pc:spChg chg="add">
          <ac:chgData name="reza kabir" userId="af3c95a13102d509" providerId="LiveId" clId="{696CDADF-6A6A-4463-B0F5-CBD48FCD50C5}" dt="2020-04-16T12:45:28.306" v="644"/>
          <ac:spMkLst>
            <pc:docMk/>
            <pc:sldMk cId="0" sldId="288"/>
            <ac:spMk id="51" creationId="{3AB82DDF-B673-4FE1-810A-1767FFD65397}"/>
          </ac:spMkLst>
        </pc:spChg>
        <pc:spChg chg="add">
          <ac:chgData name="reza kabir" userId="af3c95a13102d509" providerId="LiveId" clId="{696CDADF-6A6A-4463-B0F5-CBD48FCD50C5}" dt="2020-04-16T12:45:28.306" v="644"/>
          <ac:spMkLst>
            <pc:docMk/>
            <pc:sldMk cId="0" sldId="288"/>
            <ac:spMk id="55" creationId="{DDCC0694-F993-4A1F-9B8A-79CABFDB5271}"/>
          </ac:spMkLst>
        </pc:spChg>
        <pc:spChg chg="del">
          <ac:chgData name="reza kabir" userId="af3c95a13102d509" providerId="LiveId" clId="{696CDADF-6A6A-4463-B0F5-CBD48FCD50C5}" dt="2020-04-16T12:44:43.751" v="640" actId="478"/>
          <ac:spMkLst>
            <pc:docMk/>
            <pc:sldMk cId="0" sldId="288"/>
            <ac:spMk id="1474" creationId="{00000000-0000-0000-0000-000000000000}"/>
          </ac:spMkLst>
        </pc:spChg>
        <pc:grpChg chg="add del">
          <ac:chgData name="reza kabir" userId="af3c95a13102d509" providerId="LiveId" clId="{696CDADF-6A6A-4463-B0F5-CBD48FCD50C5}" dt="2020-04-16T12:41:49.495" v="631"/>
          <ac:grpSpMkLst>
            <pc:docMk/>
            <pc:sldMk cId="0" sldId="288"/>
            <ac:grpSpMk id="37" creationId="{344EF9D9-578A-4500-A07E-A114B2753EFE}"/>
          </ac:grpSpMkLst>
        </pc:grpChg>
        <pc:grpChg chg="add">
          <ac:chgData name="reza kabir" userId="af3c95a13102d509" providerId="LiveId" clId="{696CDADF-6A6A-4463-B0F5-CBD48FCD50C5}" dt="2020-04-16T12:45:28.306" v="644"/>
          <ac:grpSpMkLst>
            <pc:docMk/>
            <pc:sldMk cId="0" sldId="288"/>
            <ac:grpSpMk id="52" creationId="{52F11F33-4F2D-49D7-805B-841F2448C4D6}"/>
          </ac:grpSpMkLst>
        </pc:grpChg>
        <pc:grpChg chg="mod">
          <ac:chgData name="reza kabir" userId="af3c95a13102d509" providerId="LiveId" clId="{696CDADF-6A6A-4463-B0F5-CBD48FCD50C5}" dt="2020-04-16T12:45:16.742" v="643" actId="1076"/>
          <ac:grpSpMkLst>
            <pc:docMk/>
            <pc:sldMk cId="0" sldId="288"/>
            <ac:grpSpMk id="1483" creationId="{00000000-0000-0000-0000-000000000000}"/>
          </ac:grpSpMkLst>
        </pc:grpChg>
        <pc:grpChg chg="del">
          <ac:chgData name="reza kabir" userId="af3c95a13102d509" providerId="LiveId" clId="{696CDADF-6A6A-4463-B0F5-CBD48FCD50C5}" dt="2020-04-16T12:41:25.473" v="609" actId="478"/>
          <ac:grpSpMkLst>
            <pc:docMk/>
            <pc:sldMk cId="0" sldId="288"/>
            <ac:grpSpMk id="1490" creationId="{00000000-0000-0000-0000-000000000000}"/>
          </ac:grpSpMkLst>
        </pc:grpChg>
        <pc:grpChg chg="del">
          <ac:chgData name="reza kabir" userId="af3c95a13102d509" providerId="LiveId" clId="{696CDADF-6A6A-4463-B0F5-CBD48FCD50C5}" dt="2020-04-16T12:44:43.751" v="640" actId="478"/>
          <ac:grpSpMkLst>
            <pc:docMk/>
            <pc:sldMk cId="0" sldId="288"/>
            <ac:grpSpMk id="1497" creationId="{00000000-0000-0000-0000-000000000000}"/>
          </ac:grpSpMkLst>
        </pc:grpChg>
      </pc:sldChg>
      <pc:sldChg chg="addSp delSp modSp add del mod delAnim">
        <pc:chgData name="reza kabir" userId="af3c95a13102d509" providerId="LiveId" clId="{696CDADF-6A6A-4463-B0F5-CBD48FCD50C5}" dt="2020-04-16T12:46:03.287" v="652" actId="1076"/>
        <pc:sldMkLst>
          <pc:docMk/>
          <pc:sldMk cId="0" sldId="303"/>
        </pc:sldMkLst>
        <pc:spChg chg="add del mod">
          <ac:chgData name="reza kabir" userId="af3c95a13102d509" providerId="LiveId" clId="{696CDADF-6A6A-4463-B0F5-CBD48FCD50C5}" dt="2020-04-16T12:45:40.200" v="648"/>
          <ac:spMkLst>
            <pc:docMk/>
            <pc:sldMk cId="0" sldId="303"/>
            <ac:spMk id="3" creationId="{450146DF-68D8-4CFD-AAE4-0F024BDAAB15}"/>
          </ac:spMkLst>
        </pc:spChg>
        <pc:spChg chg="add mod">
          <ac:chgData name="reza kabir" userId="af3c95a13102d509" providerId="LiveId" clId="{696CDADF-6A6A-4463-B0F5-CBD48FCD50C5}" dt="2020-04-16T12:46:03.287" v="652" actId="1076"/>
          <ac:spMkLst>
            <pc:docMk/>
            <pc:sldMk cId="0" sldId="303"/>
            <ac:spMk id="19" creationId="{44AB0892-3E73-4352-A284-AB10DE1ED358}"/>
          </ac:spMkLst>
        </pc:spChg>
        <pc:spChg chg="add mod">
          <ac:chgData name="reza kabir" userId="af3c95a13102d509" providerId="LiveId" clId="{696CDADF-6A6A-4463-B0F5-CBD48FCD50C5}" dt="2020-04-16T12:46:03.287" v="652" actId="1076"/>
          <ac:spMkLst>
            <pc:docMk/>
            <pc:sldMk cId="0" sldId="303"/>
            <ac:spMk id="20" creationId="{3D50E3CA-90E8-43C6-9720-7A523F44AC5B}"/>
          </ac:spMkLst>
        </pc:spChg>
        <pc:spChg chg="add mod">
          <ac:chgData name="reza kabir" userId="af3c95a13102d509" providerId="LiveId" clId="{696CDADF-6A6A-4463-B0F5-CBD48FCD50C5}" dt="2020-04-16T12:46:03.287" v="652" actId="1076"/>
          <ac:spMkLst>
            <pc:docMk/>
            <pc:sldMk cId="0" sldId="303"/>
            <ac:spMk id="21" creationId="{50F9C260-5BCE-49CA-AF56-46D91648B6D0}"/>
          </ac:spMkLst>
        </pc:spChg>
        <pc:spChg chg="add mod">
          <ac:chgData name="reza kabir" userId="af3c95a13102d509" providerId="LiveId" clId="{696CDADF-6A6A-4463-B0F5-CBD48FCD50C5}" dt="2020-04-16T12:46:03.287" v="652" actId="1076"/>
          <ac:spMkLst>
            <pc:docMk/>
            <pc:sldMk cId="0" sldId="303"/>
            <ac:spMk id="22" creationId="{2D43B5EB-F7EE-4945-B6AF-51F96749FCDD}"/>
          </ac:spMkLst>
        </pc:spChg>
        <pc:spChg chg="add mod">
          <ac:chgData name="reza kabir" userId="af3c95a13102d509" providerId="LiveId" clId="{696CDADF-6A6A-4463-B0F5-CBD48FCD50C5}" dt="2020-04-16T12:46:03.287" v="652" actId="1076"/>
          <ac:spMkLst>
            <pc:docMk/>
            <pc:sldMk cId="0" sldId="303"/>
            <ac:spMk id="23" creationId="{82F79955-3BDB-4C8F-A518-C79A19DC4F63}"/>
          </ac:spMkLst>
        </pc:spChg>
        <pc:spChg chg="add mod">
          <ac:chgData name="reza kabir" userId="af3c95a13102d509" providerId="LiveId" clId="{696CDADF-6A6A-4463-B0F5-CBD48FCD50C5}" dt="2020-04-16T12:46:03.287" v="652" actId="1076"/>
          <ac:spMkLst>
            <pc:docMk/>
            <pc:sldMk cId="0" sldId="303"/>
            <ac:spMk id="24" creationId="{372EAC09-42A7-4980-853C-ABF110845FDD}"/>
          </ac:spMkLst>
        </pc:spChg>
        <pc:spChg chg="add mod">
          <ac:chgData name="reza kabir" userId="af3c95a13102d509" providerId="LiveId" clId="{696CDADF-6A6A-4463-B0F5-CBD48FCD50C5}" dt="2020-04-16T12:46:03.287" v="652" actId="1076"/>
          <ac:spMkLst>
            <pc:docMk/>
            <pc:sldMk cId="0" sldId="303"/>
            <ac:spMk id="25" creationId="{AEAF4615-3444-4FEF-ABDF-2DA5D9AC1AA3}"/>
          </ac:spMkLst>
        </pc:spChg>
        <pc:spChg chg="add mod">
          <ac:chgData name="reza kabir" userId="af3c95a13102d509" providerId="LiveId" clId="{696CDADF-6A6A-4463-B0F5-CBD48FCD50C5}" dt="2020-04-16T12:46:03.287" v="652" actId="1076"/>
          <ac:spMkLst>
            <pc:docMk/>
            <pc:sldMk cId="0" sldId="303"/>
            <ac:spMk id="26" creationId="{7309ABD0-6BFA-4EA4-8243-6656B2C0A4A3}"/>
          </ac:spMkLst>
        </pc:spChg>
        <pc:spChg chg="add mod">
          <ac:chgData name="reza kabir" userId="af3c95a13102d509" providerId="LiveId" clId="{696CDADF-6A6A-4463-B0F5-CBD48FCD50C5}" dt="2020-04-16T12:46:03.287" v="652" actId="1076"/>
          <ac:spMkLst>
            <pc:docMk/>
            <pc:sldMk cId="0" sldId="303"/>
            <ac:spMk id="27" creationId="{4AED7024-F952-4F7B-8C5D-168EC0C3CD22}"/>
          </ac:spMkLst>
        </pc:spChg>
        <pc:spChg chg="add mod">
          <ac:chgData name="reza kabir" userId="af3c95a13102d509" providerId="LiveId" clId="{696CDADF-6A6A-4463-B0F5-CBD48FCD50C5}" dt="2020-04-16T12:46:03.287" v="652" actId="1076"/>
          <ac:spMkLst>
            <pc:docMk/>
            <pc:sldMk cId="0" sldId="303"/>
            <ac:spMk id="28" creationId="{0F3DDC59-172C-42F8-AEA0-04F1B959592C}"/>
          </ac:spMkLst>
        </pc:spChg>
        <pc:spChg chg="add mod">
          <ac:chgData name="reza kabir" userId="af3c95a13102d509" providerId="LiveId" clId="{696CDADF-6A6A-4463-B0F5-CBD48FCD50C5}" dt="2020-04-16T12:46:03.287" v="652" actId="1076"/>
          <ac:spMkLst>
            <pc:docMk/>
            <pc:sldMk cId="0" sldId="303"/>
            <ac:spMk id="29" creationId="{8D1BF902-03CE-4184-9907-754B0FA7EC73}"/>
          </ac:spMkLst>
        </pc:spChg>
        <pc:spChg chg="add mod">
          <ac:chgData name="reza kabir" userId="af3c95a13102d509" providerId="LiveId" clId="{696CDADF-6A6A-4463-B0F5-CBD48FCD50C5}" dt="2020-04-16T12:46:03.287" v="652" actId="1076"/>
          <ac:spMkLst>
            <pc:docMk/>
            <pc:sldMk cId="0" sldId="303"/>
            <ac:spMk id="33" creationId="{DF0AA525-19A7-4B16-BD2C-9A60F979A4B5}"/>
          </ac:spMkLst>
        </pc:spChg>
        <pc:spChg chg="del mod">
          <ac:chgData name="reza kabir" userId="af3c95a13102d509" providerId="LiveId" clId="{696CDADF-6A6A-4463-B0F5-CBD48FCD50C5}" dt="2020-04-16T12:45:36.623" v="647" actId="478"/>
          <ac:spMkLst>
            <pc:docMk/>
            <pc:sldMk cId="0" sldId="303"/>
            <ac:spMk id="1768" creationId="{00000000-0000-0000-0000-000000000000}"/>
          </ac:spMkLst>
        </pc:spChg>
        <pc:grpChg chg="add mod">
          <ac:chgData name="reza kabir" userId="af3c95a13102d509" providerId="LiveId" clId="{696CDADF-6A6A-4463-B0F5-CBD48FCD50C5}" dt="2020-04-16T12:46:03.287" v="652" actId="1076"/>
          <ac:grpSpMkLst>
            <pc:docMk/>
            <pc:sldMk cId="0" sldId="303"/>
            <ac:grpSpMk id="30" creationId="{2ABBD46D-654E-4727-BC24-F07A9C73E6DE}"/>
          </ac:grpSpMkLst>
        </pc:grpChg>
        <pc:grpChg chg="mod">
          <ac:chgData name="reza kabir" userId="af3c95a13102d509" providerId="LiveId" clId="{696CDADF-6A6A-4463-B0F5-CBD48FCD50C5}" dt="2020-04-16T12:45:50.573" v="650" actId="1076"/>
          <ac:grpSpMkLst>
            <pc:docMk/>
            <pc:sldMk cId="0" sldId="303"/>
            <ac:grpSpMk id="1767" creationId="{00000000-0000-0000-0000-000000000000}"/>
          </ac:grpSpMkLst>
        </pc:grpChg>
        <pc:grpChg chg="del">
          <ac:chgData name="reza kabir" userId="af3c95a13102d509" providerId="LiveId" clId="{696CDADF-6A6A-4463-B0F5-CBD48FCD50C5}" dt="2020-04-16T12:45:36.623" v="647" actId="478"/>
          <ac:grpSpMkLst>
            <pc:docMk/>
            <pc:sldMk cId="0" sldId="303"/>
            <ac:grpSpMk id="1771" creationId="{00000000-0000-0000-0000-000000000000}"/>
          </ac:grpSpMkLst>
        </pc:grpChg>
      </pc:sldChg>
      <pc:sldChg chg="addSp delSp modSp add del mod addAnim delAnim modAnim">
        <pc:chgData name="reza kabir" userId="af3c95a13102d509" providerId="LiveId" clId="{696CDADF-6A6A-4463-B0F5-CBD48FCD50C5}" dt="2020-04-16T12:04:49.276" v="269" actId="207"/>
        <pc:sldMkLst>
          <pc:docMk/>
          <pc:sldMk cId="0" sldId="307"/>
        </pc:sldMkLst>
        <pc:spChg chg="add mod">
          <ac:chgData name="reza kabir" userId="af3c95a13102d509" providerId="LiveId" clId="{696CDADF-6A6A-4463-B0F5-CBD48FCD50C5}" dt="2020-04-16T12:00:25.070" v="223" actId="2085"/>
          <ac:spMkLst>
            <pc:docMk/>
            <pc:sldMk cId="0" sldId="307"/>
            <ac:spMk id="3" creationId="{932EA6CD-541A-4B12-B648-6059E7D866AA}"/>
          </ac:spMkLst>
        </pc:spChg>
        <pc:spChg chg="add mod">
          <ac:chgData name="reza kabir" userId="af3c95a13102d509" providerId="LiveId" clId="{696CDADF-6A6A-4463-B0F5-CBD48FCD50C5}" dt="2020-04-16T12:00:54.905" v="229" actId="1076"/>
          <ac:spMkLst>
            <pc:docMk/>
            <pc:sldMk cId="0" sldId="307"/>
            <ac:spMk id="4" creationId="{17EA61FE-D7CA-4551-8131-71B1CC5A07E2}"/>
          </ac:spMkLst>
        </pc:spChg>
        <pc:spChg chg="add mod">
          <ac:chgData name="reza kabir" userId="af3c95a13102d509" providerId="LiveId" clId="{696CDADF-6A6A-4463-B0F5-CBD48FCD50C5}" dt="2020-04-16T12:04:03.985" v="256" actId="1076"/>
          <ac:spMkLst>
            <pc:docMk/>
            <pc:sldMk cId="0" sldId="307"/>
            <ac:spMk id="5" creationId="{4F8F4438-2EED-4446-9F99-D885CD7E9379}"/>
          </ac:spMkLst>
        </pc:spChg>
        <pc:spChg chg="add mod">
          <ac:chgData name="reza kabir" userId="af3c95a13102d509" providerId="LiveId" clId="{696CDADF-6A6A-4463-B0F5-CBD48FCD50C5}" dt="2020-04-16T12:01:29.444" v="233" actId="571"/>
          <ac:spMkLst>
            <pc:docMk/>
            <pc:sldMk cId="0" sldId="307"/>
            <ac:spMk id="78" creationId="{01E8A538-4EAA-4371-844E-DD837A8D5EAA}"/>
          </ac:spMkLst>
        </pc:spChg>
        <pc:spChg chg="add mod">
          <ac:chgData name="reza kabir" userId="af3c95a13102d509" providerId="LiveId" clId="{696CDADF-6A6A-4463-B0F5-CBD48FCD50C5}" dt="2020-04-16T12:01:29.444" v="233" actId="571"/>
          <ac:spMkLst>
            <pc:docMk/>
            <pc:sldMk cId="0" sldId="307"/>
            <ac:spMk id="79" creationId="{653894F8-2587-4F2B-A429-73D3E35BD55A}"/>
          </ac:spMkLst>
        </pc:spChg>
        <pc:spChg chg="add mod">
          <ac:chgData name="reza kabir" userId="af3c95a13102d509" providerId="LiveId" clId="{696CDADF-6A6A-4463-B0F5-CBD48FCD50C5}" dt="2020-04-16T12:01:26.393" v="232" actId="571"/>
          <ac:spMkLst>
            <pc:docMk/>
            <pc:sldMk cId="0" sldId="307"/>
            <ac:spMk id="80" creationId="{A8DABFDD-A194-47D8-BAC6-32D1B22C673B}"/>
          </ac:spMkLst>
        </pc:spChg>
        <pc:spChg chg="add mod">
          <ac:chgData name="reza kabir" userId="af3c95a13102d509" providerId="LiveId" clId="{696CDADF-6A6A-4463-B0F5-CBD48FCD50C5}" dt="2020-04-16T12:01:26.393" v="232" actId="571"/>
          <ac:spMkLst>
            <pc:docMk/>
            <pc:sldMk cId="0" sldId="307"/>
            <ac:spMk id="81" creationId="{1CFCF531-CB4C-4170-9B40-D261A4DD1977}"/>
          </ac:spMkLst>
        </pc:spChg>
        <pc:spChg chg="add mod">
          <ac:chgData name="reza kabir" userId="af3c95a13102d509" providerId="LiveId" clId="{696CDADF-6A6A-4463-B0F5-CBD48FCD50C5}" dt="2020-04-16T12:01:26.393" v="232" actId="571"/>
          <ac:spMkLst>
            <pc:docMk/>
            <pc:sldMk cId="0" sldId="307"/>
            <ac:spMk id="82" creationId="{F5977C1D-0909-456E-83D5-E2D6A020E068}"/>
          </ac:spMkLst>
        </pc:spChg>
        <pc:spChg chg="add mod">
          <ac:chgData name="reza kabir" userId="af3c95a13102d509" providerId="LiveId" clId="{696CDADF-6A6A-4463-B0F5-CBD48FCD50C5}" dt="2020-04-16T12:01:26.393" v="232" actId="571"/>
          <ac:spMkLst>
            <pc:docMk/>
            <pc:sldMk cId="0" sldId="307"/>
            <ac:spMk id="83" creationId="{97EBE3A7-D2BC-43BA-9E1B-77825A172DFB}"/>
          </ac:spMkLst>
        </pc:spChg>
        <pc:spChg chg="add mod">
          <ac:chgData name="reza kabir" userId="af3c95a13102d509" providerId="LiveId" clId="{696CDADF-6A6A-4463-B0F5-CBD48FCD50C5}" dt="2020-04-16T12:01:51.129" v="237" actId="207"/>
          <ac:spMkLst>
            <pc:docMk/>
            <pc:sldMk cId="0" sldId="307"/>
            <ac:spMk id="84" creationId="{2F1460FF-D473-4C7F-93FF-1B1C2CD153A1}"/>
          </ac:spMkLst>
        </pc:spChg>
        <pc:spChg chg="add mod">
          <ac:chgData name="reza kabir" userId="af3c95a13102d509" providerId="LiveId" clId="{696CDADF-6A6A-4463-B0F5-CBD48FCD50C5}" dt="2020-04-16T12:01:31.698" v="234" actId="571"/>
          <ac:spMkLst>
            <pc:docMk/>
            <pc:sldMk cId="0" sldId="307"/>
            <ac:spMk id="85" creationId="{F4D58A37-D98C-4BE2-A5DE-2B8A78076354}"/>
          </ac:spMkLst>
        </pc:spChg>
        <pc:spChg chg="add mod">
          <ac:chgData name="reza kabir" userId="af3c95a13102d509" providerId="LiveId" clId="{696CDADF-6A6A-4463-B0F5-CBD48FCD50C5}" dt="2020-04-16T12:03:36.866" v="249" actId="207"/>
          <ac:spMkLst>
            <pc:docMk/>
            <pc:sldMk cId="0" sldId="307"/>
            <ac:spMk id="86" creationId="{364AB9B9-CAF2-4B58-A258-DCF9A9BE2143}"/>
          </ac:spMkLst>
        </pc:spChg>
        <pc:spChg chg="add mod">
          <ac:chgData name="reza kabir" userId="af3c95a13102d509" providerId="LiveId" clId="{696CDADF-6A6A-4463-B0F5-CBD48FCD50C5}" dt="2020-04-16T12:01:39.283" v="235" actId="571"/>
          <ac:spMkLst>
            <pc:docMk/>
            <pc:sldMk cId="0" sldId="307"/>
            <ac:spMk id="87" creationId="{F6D5DED2-CFED-4755-8216-09F5F7D02C2C}"/>
          </ac:spMkLst>
        </pc:spChg>
        <pc:spChg chg="add mod">
          <ac:chgData name="reza kabir" userId="af3c95a13102d509" providerId="LiveId" clId="{696CDADF-6A6A-4463-B0F5-CBD48FCD50C5}" dt="2020-04-16T12:03:41.738" v="250" actId="207"/>
          <ac:spMkLst>
            <pc:docMk/>
            <pc:sldMk cId="0" sldId="307"/>
            <ac:spMk id="88" creationId="{13A0DCB8-A5A3-4363-AE7A-614DCCB375DD}"/>
          </ac:spMkLst>
        </pc:spChg>
        <pc:spChg chg="add mod">
          <ac:chgData name="reza kabir" userId="af3c95a13102d509" providerId="LiveId" clId="{696CDADF-6A6A-4463-B0F5-CBD48FCD50C5}" dt="2020-04-16T12:01:39.283" v="235" actId="571"/>
          <ac:spMkLst>
            <pc:docMk/>
            <pc:sldMk cId="0" sldId="307"/>
            <ac:spMk id="89" creationId="{A57AE4E8-B89B-42A9-9BF6-1FB95F17A474}"/>
          </ac:spMkLst>
        </pc:spChg>
        <pc:spChg chg="add mod">
          <ac:chgData name="reza kabir" userId="af3c95a13102d509" providerId="LiveId" clId="{696CDADF-6A6A-4463-B0F5-CBD48FCD50C5}" dt="2020-04-16T12:03:48.266" v="251" actId="207"/>
          <ac:spMkLst>
            <pc:docMk/>
            <pc:sldMk cId="0" sldId="307"/>
            <ac:spMk id="90" creationId="{66C77A7A-42FD-4E43-B4BB-E49683848DFE}"/>
          </ac:spMkLst>
        </pc:spChg>
        <pc:spChg chg="add mod">
          <ac:chgData name="reza kabir" userId="af3c95a13102d509" providerId="LiveId" clId="{696CDADF-6A6A-4463-B0F5-CBD48FCD50C5}" dt="2020-04-16T12:01:45.522" v="236" actId="571"/>
          <ac:spMkLst>
            <pc:docMk/>
            <pc:sldMk cId="0" sldId="307"/>
            <ac:spMk id="91" creationId="{690A3942-A615-4E1A-A42B-EB94094F8DAB}"/>
          </ac:spMkLst>
        </pc:spChg>
        <pc:spChg chg="add">
          <ac:chgData name="reza kabir" userId="af3c95a13102d509" providerId="LiveId" clId="{696CDADF-6A6A-4463-B0F5-CBD48FCD50C5}" dt="2020-04-16T12:03:27.438" v="248"/>
          <ac:spMkLst>
            <pc:docMk/>
            <pc:sldMk cId="0" sldId="307"/>
            <ac:spMk id="92" creationId="{47DBBF12-621E-4484-A3C3-99798C49AEC0}"/>
          </ac:spMkLst>
        </pc:spChg>
        <pc:spChg chg="add">
          <ac:chgData name="reza kabir" userId="af3c95a13102d509" providerId="LiveId" clId="{696CDADF-6A6A-4463-B0F5-CBD48FCD50C5}" dt="2020-04-16T12:03:27.438" v="248"/>
          <ac:spMkLst>
            <pc:docMk/>
            <pc:sldMk cId="0" sldId="307"/>
            <ac:spMk id="93" creationId="{FCBF7CAF-9D75-4B67-9F8B-5B8CABB5675B}"/>
          </ac:spMkLst>
        </pc:spChg>
        <pc:spChg chg="add">
          <ac:chgData name="reza kabir" userId="af3c95a13102d509" providerId="LiveId" clId="{696CDADF-6A6A-4463-B0F5-CBD48FCD50C5}" dt="2020-04-16T12:03:27.438" v="248"/>
          <ac:spMkLst>
            <pc:docMk/>
            <pc:sldMk cId="0" sldId="307"/>
            <ac:spMk id="94" creationId="{90492D84-4304-494C-8C7D-4CC8A567CF85}"/>
          </ac:spMkLst>
        </pc:spChg>
        <pc:spChg chg="add">
          <ac:chgData name="reza kabir" userId="af3c95a13102d509" providerId="LiveId" clId="{696CDADF-6A6A-4463-B0F5-CBD48FCD50C5}" dt="2020-04-16T12:03:27.438" v="248"/>
          <ac:spMkLst>
            <pc:docMk/>
            <pc:sldMk cId="0" sldId="307"/>
            <ac:spMk id="95" creationId="{0B51C1C8-AEFD-4A4D-AD56-75236D4B7F80}"/>
          </ac:spMkLst>
        </pc:spChg>
        <pc:spChg chg="add">
          <ac:chgData name="reza kabir" userId="af3c95a13102d509" providerId="LiveId" clId="{696CDADF-6A6A-4463-B0F5-CBD48FCD50C5}" dt="2020-04-16T12:03:27.438" v="248"/>
          <ac:spMkLst>
            <pc:docMk/>
            <pc:sldMk cId="0" sldId="307"/>
            <ac:spMk id="96" creationId="{E5CB72D7-4C23-4E46-B188-97F591DEFF90}"/>
          </ac:spMkLst>
        </pc:spChg>
        <pc:spChg chg="add">
          <ac:chgData name="reza kabir" userId="af3c95a13102d509" providerId="LiveId" clId="{696CDADF-6A6A-4463-B0F5-CBD48FCD50C5}" dt="2020-04-16T12:03:27.438" v="248"/>
          <ac:spMkLst>
            <pc:docMk/>
            <pc:sldMk cId="0" sldId="307"/>
            <ac:spMk id="97" creationId="{223BCF3A-83D6-4319-A734-42D88F7309CB}"/>
          </ac:spMkLst>
        </pc:spChg>
        <pc:spChg chg="add">
          <ac:chgData name="reza kabir" userId="af3c95a13102d509" providerId="LiveId" clId="{696CDADF-6A6A-4463-B0F5-CBD48FCD50C5}" dt="2020-04-16T12:03:27.438" v="248"/>
          <ac:spMkLst>
            <pc:docMk/>
            <pc:sldMk cId="0" sldId="307"/>
            <ac:spMk id="98" creationId="{BF16E664-375D-4BA0-BE4E-F839227346A3}"/>
          </ac:spMkLst>
        </pc:spChg>
        <pc:spChg chg="add">
          <ac:chgData name="reza kabir" userId="af3c95a13102d509" providerId="LiveId" clId="{696CDADF-6A6A-4463-B0F5-CBD48FCD50C5}" dt="2020-04-16T12:03:27.438" v="248"/>
          <ac:spMkLst>
            <pc:docMk/>
            <pc:sldMk cId="0" sldId="307"/>
            <ac:spMk id="99" creationId="{8DEE4186-4E81-4474-947E-3E69B45658A0}"/>
          </ac:spMkLst>
        </pc:spChg>
        <pc:spChg chg="add">
          <ac:chgData name="reza kabir" userId="af3c95a13102d509" providerId="LiveId" clId="{696CDADF-6A6A-4463-B0F5-CBD48FCD50C5}" dt="2020-04-16T12:03:27.438" v="248"/>
          <ac:spMkLst>
            <pc:docMk/>
            <pc:sldMk cId="0" sldId="307"/>
            <ac:spMk id="100" creationId="{F935E744-D3B3-47FA-ABF8-C670E95A8B28}"/>
          </ac:spMkLst>
        </pc:spChg>
        <pc:spChg chg="add">
          <ac:chgData name="reza kabir" userId="af3c95a13102d509" providerId="LiveId" clId="{696CDADF-6A6A-4463-B0F5-CBD48FCD50C5}" dt="2020-04-16T12:03:27.438" v="248"/>
          <ac:spMkLst>
            <pc:docMk/>
            <pc:sldMk cId="0" sldId="307"/>
            <ac:spMk id="101" creationId="{19158158-DA2D-417E-AC98-A3B3852E23C7}"/>
          </ac:spMkLst>
        </pc:spChg>
        <pc:spChg chg="add">
          <ac:chgData name="reza kabir" userId="af3c95a13102d509" providerId="LiveId" clId="{696CDADF-6A6A-4463-B0F5-CBD48FCD50C5}" dt="2020-04-16T12:03:27.438" v="248"/>
          <ac:spMkLst>
            <pc:docMk/>
            <pc:sldMk cId="0" sldId="307"/>
            <ac:spMk id="102" creationId="{307340EF-5CD9-4165-B595-D546530B78E5}"/>
          </ac:spMkLst>
        </pc:spChg>
        <pc:spChg chg="add">
          <ac:chgData name="reza kabir" userId="af3c95a13102d509" providerId="LiveId" clId="{696CDADF-6A6A-4463-B0F5-CBD48FCD50C5}" dt="2020-04-16T12:03:27.438" v="248"/>
          <ac:spMkLst>
            <pc:docMk/>
            <pc:sldMk cId="0" sldId="307"/>
            <ac:spMk id="103" creationId="{A142C391-E87B-46E3-B828-8482D7E06264}"/>
          </ac:spMkLst>
        </pc:spChg>
        <pc:spChg chg="add">
          <ac:chgData name="reza kabir" userId="af3c95a13102d509" providerId="LiveId" clId="{696CDADF-6A6A-4463-B0F5-CBD48FCD50C5}" dt="2020-04-16T12:03:27.438" v="248"/>
          <ac:spMkLst>
            <pc:docMk/>
            <pc:sldMk cId="0" sldId="307"/>
            <ac:spMk id="104" creationId="{B3550AE5-7F78-4EC7-A881-4121C0D5ECAF}"/>
          </ac:spMkLst>
        </pc:spChg>
        <pc:spChg chg="add">
          <ac:chgData name="reza kabir" userId="af3c95a13102d509" providerId="LiveId" clId="{696CDADF-6A6A-4463-B0F5-CBD48FCD50C5}" dt="2020-04-16T12:03:27.438" v="248"/>
          <ac:spMkLst>
            <pc:docMk/>
            <pc:sldMk cId="0" sldId="307"/>
            <ac:spMk id="105" creationId="{BFE9DE0E-229E-456A-B70F-79D9A8D47569}"/>
          </ac:spMkLst>
        </pc:spChg>
        <pc:spChg chg="add">
          <ac:chgData name="reza kabir" userId="af3c95a13102d509" providerId="LiveId" clId="{696CDADF-6A6A-4463-B0F5-CBD48FCD50C5}" dt="2020-04-16T12:03:27.438" v="248"/>
          <ac:spMkLst>
            <pc:docMk/>
            <pc:sldMk cId="0" sldId="307"/>
            <ac:spMk id="106" creationId="{7DA8AB42-8D6B-41C2-9C5F-43CCD299E745}"/>
          </ac:spMkLst>
        </pc:spChg>
        <pc:spChg chg="add">
          <ac:chgData name="reza kabir" userId="af3c95a13102d509" providerId="LiveId" clId="{696CDADF-6A6A-4463-B0F5-CBD48FCD50C5}" dt="2020-04-16T12:03:27.438" v="248"/>
          <ac:spMkLst>
            <pc:docMk/>
            <pc:sldMk cId="0" sldId="307"/>
            <ac:spMk id="107" creationId="{0751F765-A8D9-440D-96E9-8F449B3595CE}"/>
          </ac:spMkLst>
        </pc:spChg>
        <pc:spChg chg="add">
          <ac:chgData name="reza kabir" userId="af3c95a13102d509" providerId="LiveId" clId="{696CDADF-6A6A-4463-B0F5-CBD48FCD50C5}" dt="2020-04-16T12:03:27.438" v="248"/>
          <ac:spMkLst>
            <pc:docMk/>
            <pc:sldMk cId="0" sldId="307"/>
            <ac:spMk id="108" creationId="{F59B75A2-A45E-49AC-B7F5-B0121F7188AB}"/>
          </ac:spMkLst>
        </pc:spChg>
        <pc:spChg chg="add">
          <ac:chgData name="reza kabir" userId="af3c95a13102d509" providerId="LiveId" clId="{696CDADF-6A6A-4463-B0F5-CBD48FCD50C5}" dt="2020-04-16T12:03:27.438" v="248"/>
          <ac:spMkLst>
            <pc:docMk/>
            <pc:sldMk cId="0" sldId="307"/>
            <ac:spMk id="109" creationId="{2D49D9E5-E0FC-48C8-8E21-8B9CE70E65B2}"/>
          </ac:spMkLst>
        </pc:spChg>
        <pc:spChg chg="add">
          <ac:chgData name="reza kabir" userId="af3c95a13102d509" providerId="LiveId" clId="{696CDADF-6A6A-4463-B0F5-CBD48FCD50C5}" dt="2020-04-16T12:03:27.438" v="248"/>
          <ac:spMkLst>
            <pc:docMk/>
            <pc:sldMk cId="0" sldId="307"/>
            <ac:spMk id="110" creationId="{5A5D5CF1-076A-4A23-9D10-35914E21CB33}"/>
          </ac:spMkLst>
        </pc:spChg>
        <pc:spChg chg="add">
          <ac:chgData name="reza kabir" userId="af3c95a13102d509" providerId="LiveId" clId="{696CDADF-6A6A-4463-B0F5-CBD48FCD50C5}" dt="2020-04-16T12:03:27.438" v="248"/>
          <ac:spMkLst>
            <pc:docMk/>
            <pc:sldMk cId="0" sldId="307"/>
            <ac:spMk id="111" creationId="{31DC2FDF-F00C-4F22-A8AB-2BD543D2883A}"/>
          </ac:spMkLst>
        </pc:spChg>
        <pc:spChg chg="add">
          <ac:chgData name="reza kabir" userId="af3c95a13102d509" providerId="LiveId" clId="{696CDADF-6A6A-4463-B0F5-CBD48FCD50C5}" dt="2020-04-16T12:03:27.438" v="248"/>
          <ac:spMkLst>
            <pc:docMk/>
            <pc:sldMk cId="0" sldId="307"/>
            <ac:spMk id="112" creationId="{25AFB759-CD25-43A2-B72F-17057A1E89E9}"/>
          </ac:spMkLst>
        </pc:spChg>
        <pc:spChg chg="add">
          <ac:chgData name="reza kabir" userId="af3c95a13102d509" providerId="LiveId" clId="{696CDADF-6A6A-4463-B0F5-CBD48FCD50C5}" dt="2020-04-16T12:03:27.438" v="248"/>
          <ac:spMkLst>
            <pc:docMk/>
            <pc:sldMk cId="0" sldId="307"/>
            <ac:spMk id="113" creationId="{CD32F8DE-A323-478A-A44F-31D59FE621A5}"/>
          </ac:spMkLst>
        </pc:spChg>
        <pc:spChg chg="add">
          <ac:chgData name="reza kabir" userId="af3c95a13102d509" providerId="LiveId" clId="{696CDADF-6A6A-4463-B0F5-CBD48FCD50C5}" dt="2020-04-16T12:03:27.438" v="248"/>
          <ac:spMkLst>
            <pc:docMk/>
            <pc:sldMk cId="0" sldId="307"/>
            <ac:spMk id="114" creationId="{58290D9C-99EB-498F-9D07-995C93EB7F2E}"/>
          </ac:spMkLst>
        </pc:spChg>
        <pc:spChg chg="add">
          <ac:chgData name="reza kabir" userId="af3c95a13102d509" providerId="LiveId" clId="{696CDADF-6A6A-4463-B0F5-CBD48FCD50C5}" dt="2020-04-16T12:03:27.438" v="248"/>
          <ac:spMkLst>
            <pc:docMk/>
            <pc:sldMk cId="0" sldId="307"/>
            <ac:spMk id="115" creationId="{38B99333-A378-4138-9ECD-346F51C4BDA4}"/>
          </ac:spMkLst>
        </pc:spChg>
        <pc:spChg chg="add">
          <ac:chgData name="reza kabir" userId="af3c95a13102d509" providerId="LiveId" clId="{696CDADF-6A6A-4463-B0F5-CBD48FCD50C5}" dt="2020-04-16T12:03:27.438" v="248"/>
          <ac:spMkLst>
            <pc:docMk/>
            <pc:sldMk cId="0" sldId="307"/>
            <ac:spMk id="116" creationId="{34680EF6-7708-4908-8D9D-D2636420A3DE}"/>
          </ac:spMkLst>
        </pc:spChg>
        <pc:spChg chg="add">
          <ac:chgData name="reza kabir" userId="af3c95a13102d509" providerId="LiveId" clId="{696CDADF-6A6A-4463-B0F5-CBD48FCD50C5}" dt="2020-04-16T12:03:27.438" v="248"/>
          <ac:spMkLst>
            <pc:docMk/>
            <pc:sldMk cId="0" sldId="307"/>
            <ac:spMk id="117" creationId="{391BDD0F-B0D2-463A-B83B-62C01A1686DD}"/>
          </ac:spMkLst>
        </pc:spChg>
        <pc:spChg chg="add">
          <ac:chgData name="reza kabir" userId="af3c95a13102d509" providerId="LiveId" clId="{696CDADF-6A6A-4463-B0F5-CBD48FCD50C5}" dt="2020-04-16T12:03:27.438" v="248"/>
          <ac:spMkLst>
            <pc:docMk/>
            <pc:sldMk cId="0" sldId="307"/>
            <ac:spMk id="118" creationId="{9C0BF36A-5883-4EC8-BE0D-043A013754D9}"/>
          </ac:spMkLst>
        </pc:spChg>
        <pc:spChg chg="add">
          <ac:chgData name="reza kabir" userId="af3c95a13102d509" providerId="LiveId" clId="{696CDADF-6A6A-4463-B0F5-CBD48FCD50C5}" dt="2020-04-16T12:03:27.438" v="248"/>
          <ac:spMkLst>
            <pc:docMk/>
            <pc:sldMk cId="0" sldId="307"/>
            <ac:spMk id="119" creationId="{7CB0C4DD-829E-4F0A-8B04-131D7A754BDC}"/>
          </ac:spMkLst>
        </pc:spChg>
        <pc:spChg chg="add mod">
          <ac:chgData name="reza kabir" userId="af3c95a13102d509" providerId="LiveId" clId="{696CDADF-6A6A-4463-B0F5-CBD48FCD50C5}" dt="2020-04-16T12:04:15.058" v="259" actId="20577"/>
          <ac:spMkLst>
            <pc:docMk/>
            <pc:sldMk cId="0" sldId="307"/>
            <ac:spMk id="147" creationId="{4AC2D6D9-495A-452E-9D85-E2AB423958C6}"/>
          </ac:spMkLst>
        </pc:spChg>
        <pc:spChg chg="add mod">
          <ac:chgData name="reza kabir" userId="af3c95a13102d509" providerId="LiveId" clId="{696CDADF-6A6A-4463-B0F5-CBD48FCD50C5}" dt="2020-04-16T12:04:22.789" v="262" actId="20577"/>
          <ac:spMkLst>
            <pc:docMk/>
            <pc:sldMk cId="0" sldId="307"/>
            <ac:spMk id="148" creationId="{CC52975A-B1E7-4A92-A774-E90945508AF9}"/>
          </ac:spMkLst>
        </pc:spChg>
        <pc:spChg chg="add mod">
          <ac:chgData name="reza kabir" userId="af3c95a13102d509" providerId="LiveId" clId="{696CDADF-6A6A-4463-B0F5-CBD48FCD50C5}" dt="2020-04-16T12:04:32.129" v="265" actId="20577"/>
          <ac:spMkLst>
            <pc:docMk/>
            <pc:sldMk cId="0" sldId="307"/>
            <ac:spMk id="149" creationId="{41A4C283-2873-44B3-9298-0EC5F7A2FB21}"/>
          </ac:spMkLst>
        </pc:spChg>
        <pc:spChg chg="add mod">
          <ac:chgData name="reza kabir" userId="af3c95a13102d509" providerId="LiveId" clId="{696CDADF-6A6A-4463-B0F5-CBD48FCD50C5}" dt="2020-04-16T12:04:41.049" v="268" actId="20577"/>
          <ac:spMkLst>
            <pc:docMk/>
            <pc:sldMk cId="0" sldId="307"/>
            <ac:spMk id="150" creationId="{DCE1192D-DA94-4AD1-B8D0-279FD667C129}"/>
          </ac:spMkLst>
        </pc:spChg>
        <pc:spChg chg="del topLvl">
          <ac:chgData name="reza kabir" userId="af3c95a13102d509" providerId="LiveId" clId="{696CDADF-6A6A-4463-B0F5-CBD48FCD50C5}" dt="2020-04-16T11:59:29.078" v="193" actId="478"/>
          <ac:spMkLst>
            <pc:docMk/>
            <pc:sldMk cId="0" sldId="307"/>
            <ac:spMk id="259" creationId="{00000000-0000-0000-0000-000000000000}"/>
          </ac:spMkLst>
        </pc:spChg>
        <pc:spChg chg="mod topLvl">
          <ac:chgData name="reza kabir" userId="af3c95a13102d509" providerId="LiveId" clId="{696CDADF-6A6A-4463-B0F5-CBD48FCD50C5}" dt="2020-04-16T11:59:38.901" v="194" actId="2711"/>
          <ac:spMkLst>
            <pc:docMk/>
            <pc:sldMk cId="0" sldId="307"/>
            <ac:spMk id="260" creationId="{00000000-0000-0000-0000-000000000000}"/>
          </ac:spMkLst>
        </pc:spChg>
        <pc:spChg chg="del">
          <ac:chgData name="reza kabir" userId="af3c95a13102d509" providerId="LiveId" clId="{696CDADF-6A6A-4463-B0F5-CBD48FCD50C5}" dt="2020-04-16T12:03:26.836" v="247" actId="478"/>
          <ac:spMkLst>
            <pc:docMk/>
            <pc:sldMk cId="0" sldId="307"/>
            <ac:spMk id="262" creationId="{00000000-0000-0000-0000-000000000000}"/>
          </ac:spMkLst>
        </pc:spChg>
        <pc:spChg chg="del">
          <ac:chgData name="reza kabir" userId="af3c95a13102d509" providerId="LiveId" clId="{696CDADF-6A6A-4463-B0F5-CBD48FCD50C5}" dt="2020-04-16T12:03:26.836" v="247" actId="478"/>
          <ac:spMkLst>
            <pc:docMk/>
            <pc:sldMk cId="0" sldId="307"/>
            <ac:spMk id="263" creationId="{00000000-0000-0000-0000-000000000000}"/>
          </ac:spMkLst>
        </pc:spChg>
        <pc:spChg chg="del">
          <ac:chgData name="reza kabir" userId="af3c95a13102d509" providerId="LiveId" clId="{696CDADF-6A6A-4463-B0F5-CBD48FCD50C5}" dt="2020-04-16T12:03:26.836" v="247" actId="478"/>
          <ac:spMkLst>
            <pc:docMk/>
            <pc:sldMk cId="0" sldId="307"/>
            <ac:spMk id="264" creationId="{00000000-0000-0000-0000-000000000000}"/>
          </ac:spMkLst>
        </pc:spChg>
        <pc:spChg chg="del">
          <ac:chgData name="reza kabir" userId="af3c95a13102d509" providerId="LiveId" clId="{696CDADF-6A6A-4463-B0F5-CBD48FCD50C5}" dt="2020-04-16T12:03:26.836" v="247" actId="478"/>
          <ac:spMkLst>
            <pc:docMk/>
            <pc:sldMk cId="0" sldId="307"/>
            <ac:spMk id="265" creationId="{00000000-0000-0000-0000-000000000000}"/>
          </ac:spMkLst>
        </pc:spChg>
        <pc:spChg chg="del">
          <ac:chgData name="reza kabir" userId="af3c95a13102d509" providerId="LiveId" clId="{696CDADF-6A6A-4463-B0F5-CBD48FCD50C5}" dt="2020-04-16T12:03:26.836" v="247" actId="478"/>
          <ac:spMkLst>
            <pc:docMk/>
            <pc:sldMk cId="0" sldId="307"/>
            <ac:spMk id="266" creationId="{00000000-0000-0000-0000-000000000000}"/>
          </ac:spMkLst>
        </pc:spChg>
        <pc:spChg chg="del">
          <ac:chgData name="reza kabir" userId="af3c95a13102d509" providerId="LiveId" clId="{696CDADF-6A6A-4463-B0F5-CBD48FCD50C5}" dt="2020-04-16T12:03:26.836" v="247" actId="478"/>
          <ac:spMkLst>
            <pc:docMk/>
            <pc:sldMk cId="0" sldId="307"/>
            <ac:spMk id="267" creationId="{00000000-0000-0000-0000-000000000000}"/>
          </ac:spMkLst>
        </pc:spChg>
        <pc:spChg chg="del">
          <ac:chgData name="reza kabir" userId="af3c95a13102d509" providerId="LiveId" clId="{696CDADF-6A6A-4463-B0F5-CBD48FCD50C5}" dt="2020-04-16T12:03:26.836" v="247" actId="478"/>
          <ac:spMkLst>
            <pc:docMk/>
            <pc:sldMk cId="0" sldId="307"/>
            <ac:spMk id="268" creationId="{00000000-0000-0000-0000-000000000000}"/>
          </ac:spMkLst>
        </pc:spChg>
        <pc:spChg chg="del">
          <ac:chgData name="reza kabir" userId="af3c95a13102d509" providerId="LiveId" clId="{696CDADF-6A6A-4463-B0F5-CBD48FCD50C5}" dt="2020-04-16T12:03:26.836" v="247" actId="478"/>
          <ac:spMkLst>
            <pc:docMk/>
            <pc:sldMk cId="0" sldId="307"/>
            <ac:spMk id="269" creationId="{00000000-0000-0000-0000-000000000000}"/>
          </ac:spMkLst>
        </pc:spChg>
        <pc:spChg chg="del">
          <ac:chgData name="reza kabir" userId="af3c95a13102d509" providerId="LiveId" clId="{696CDADF-6A6A-4463-B0F5-CBD48FCD50C5}" dt="2020-04-16T12:03:26.836" v="247" actId="478"/>
          <ac:spMkLst>
            <pc:docMk/>
            <pc:sldMk cId="0" sldId="307"/>
            <ac:spMk id="270" creationId="{00000000-0000-0000-0000-000000000000}"/>
          </ac:spMkLst>
        </pc:spChg>
        <pc:spChg chg="del">
          <ac:chgData name="reza kabir" userId="af3c95a13102d509" providerId="LiveId" clId="{696CDADF-6A6A-4463-B0F5-CBD48FCD50C5}" dt="2020-04-16T12:03:26.836" v="247" actId="478"/>
          <ac:spMkLst>
            <pc:docMk/>
            <pc:sldMk cId="0" sldId="307"/>
            <ac:spMk id="271" creationId="{00000000-0000-0000-0000-000000000000}"/>
          </ac:spMkLst>
        </pc:spChg>
        <pc:spChg chg="del">
          <ac:chgData name="reza kabir" userId="af3c95a13102d509" providerId="LiveId" clId="{696CDADF-6A6A-4463-B0F5-CBD48FCD50C5}" dt="2020-04-16T12:03:26.836" v="247" actId="478"/>
          <ac:spMkLst>
            <pc:docMk/>
            <pc:sldMk cId="0" sldId="307"/>
            <ac:spMk id="272" creationId="{00000000-0000-0000-0000-000000000000}"/>
          </ac:spMkLst>
        </pc:spChg>
        <pc:spChg chg="del">
          <ac:chgData name="reza kabir" userId="af3c95a13102d509" providerId="LiveId" clId="{696CDADF-6A6A-4463-B0F5-CBD48FCD50C5}" dt="2020-04-16T12:03:26.836" v="247" actId="478"/>
          <ac:spMkLst>
            <pc:docMk/>
            <pc:sldMk cId="0" sldId="307"/>
            <ac:spMk id="273" creationId="{00000000-0000-0000-0000-000000000000}"/>
          </ac:spMkLst>
        </pc:spChg>
        <pc:spChg chg="del">
          <ac:chgData name="reza kabir" userId="af3c95a13102d509" providerId="LiveId" clId="{696CDADF-6A6A-4463-B0F5-CBD48FCD50C5}" dt="2020-04-16T12:03:26.836" v="247" actId="478"/>
          <ac:spMkLst>
            <pc:docMk/>
            <pc:sldMk cId="0" sldId="307"/>
            <ac:spMk id="274" creationId="{00000000-0000-0000-0000-000000000000}"/>
          </ac:spMkLst>
        </pc:spChg>
        <pc:spChg chg="del">
          <ac:chgData name="reza kabir" userId="af3c95a13102d509" providerId="LiveId" clId="{696CDADF-6A6A-4463-B0F5-CBD48FCD50C5}" dt="2020-04-16T12:03:26.836" v="247" actId="478"/>
          <ac:spMkLst>
            <pc:docMk/>
            <pc:sldMk cId="0" sldId="307"/>
            <ac:spMk id="275" creationId="{00000000-0000-0000-0000-000000000000}"/>
          </ac:spMkLst>
        </pc:spChg>
        <pc:spChg chg="del">
          <ac:chgData name="reza kabir" userId="af3c95a13102d509" providerId="LiveId" clId="{696CDADF-6A6A-4463-B0F5-CBD48FCD50C5}" dt="2020-04-16T12:03:26.836" v="247" actId="478"/>
          <ac:spMkLst>
            <pc:docMk/>
            <pc:sldMk cId="0" sldId="307"/>
            <ac:spMk id="276" creationId="{00000000-0000-0000-0000-000000000000}"/>
          </ac:spMkLst>
        </pc:spChg>
        <pc:spChg chg="del">
          <ac:chgData name="reza kabir" userId="af3c95a13102d509" providerId="LiveId" clId="{696CDADF-6A6A-4463-B0F5-CBD48FCD50C5}" dt="2020-04-16T12:03:26.836" v="247" actId="478"/>
          <ac:spMkLst>
            <pc:docMk/>
            <pc:sldMk cId="0" sldId="307"/>
            <ac:spMk id="277" creationId="{00000000-0000-0000-0000-000000000000}"/>
          </ac:spMkLst>
        </pc:spChg>
        <pc:spChg chg="del">
          <ac:chgData name="reza kabir" userId="af3c95a13102d509" providerId="LiveId" clId="{696CDADF-6A6A-4463-B0F5-CBD48FCD50C5}" dt="2020-04-16T12:03:26.836" v="247" actId="478"/>
          <ac:spMkLst>
            <pc:docMk/>
            <pc:sldMk cId="0" sldId="307"/>
            <ac:spMk id="278" creationId="{00000000-0000-0000-0000-000000000000}"/>
          </ac:spMkLst>
        </pc:spChg>
        <pc:spChg chg="del">
          <ac:chgData name="reza kabir" userId="af3c95a13102d509" providerId="LiveId" clId="{696CDADF-6A6A-4463-B0F5-CBD48FCD50C5}" dt="2020-04-16T12:03:26.836" v="247" actId="478"/>
          <ac:spMkLst>
            <pc:docMk/>
            <pc:sldMk cId="0" sldId="307"/>
            <ac:spMk id="279" creationId="{00000000-0000-0000-0000-000000000000}"/>
          </ac:spMkLst>
        </pc:spChg>
        <pc:spChg chg="del">
          <ac:chgData name="reza kabir" userId="af3c95a13102d509" providerId="LiveId" clId="{696CDADF-6A6A-4463-B0F5-CBD48FCD50C5}" dt="2020-04-16T12:03:26.836" v="247" actId="478"/>
          <ac:spMkLst>
            <pc:docMk/>
            <pc:sldMk cId="0" sldId="307"/>
            <ac:spMk id="280" creationId="{00000000-0000-0000-0000-000000000000}"/>
          </ac:spMkLst>
        </pc:spChg>
        <pc:spChg chg="del">
          <ac:chgData name="reza kabir" userId="af3c95a13102d509" providerId="LiveId" clId="{696CDADF-6A6A-4463-B0F5-CBD48FCD50C5}" dt="2020-04-16T12:03:26.836" v="247" actId="478"/>
          <ac:spMkLst>
            <pc:docMk/>
            <pc:sldMk cId="0" sldId="307"/>
            <ac:spMk id="281" creationId="{00000000-0000-0000-0000-000000000000}"/>
          </ac:spMkLst>
        </pc:spChg>
        <pc:spChg chg="del">
          <ac:chgData name="reza kabir" userId="af3c95a13102d509" providerId="LiveId" clId="{696CDADF-6A6A-4463-B0F5-CBD48FCD50C5}" dt="2020-04-16T12:03:26.836" v="247" actId="478"/>
          <ac:spMkLst>
            <pc:docMk/>
            <pc:sldMk cId="0" sldId="307"/>
            <ac:spMk id="282" creationId="{00000000-0000-0000-0000-000000000000}"/>
          </ac:spMkLst>
        </pc:spChg>
        <pc:spChg chg="del">
          <ac:chgData name="reza kabir" userId="af3c95a13102d509" providerId="LiveId" clId="{696CDADF-6A6A-4463-B0F5-CBD48FCD50C5}" dt="2020-04-16T12:03:26.836" v="247" actId="478"/>
          <ac:spMkLst>
            <pc:docMk/>
            <pc:sldMk cId="0" sldId="307"/>
            <ac:spMk id="283" creationId="{00000000-0000-0000-0000-000000000000}"/>
          </ac:spMkLst>
        </pc:spChg>
        <pc:spChg chg="del">
          <ac:chgData name="reza kabir" userId="af3c95a13102d509" providerId="LiveId" clId="{696CDADF-6A6A-4463-B0F5-CBD48FCD50C5}" dt="2020-04-16T12:03:26.836" v="247" actId="478"/>
          <ac:spMkLst>
            <pc:docMk/>
            <pc:sldMk cId="0" sldId="307"/>
            <ac:spMk id="284" creationId="{00000000-0000-0000-0000-000000000000}"/>
          </ac:spMkLst>
        </pc:spChg>
        <pc:spChg chg="del">
          <ac:chgData name="reza kabir" userId="af3c95a13102d509" providerId="LiveId" clId="{696CDADF-6A6A-4463-B0F5-CBD48FCD50C5}" dt="2020-04-16T12:03:26.836" v="247" actId="478"/>
          <ac:spMkLst>
            <pc:docMk/>
            <pc:sldMk cId="0" sldId="307"/>
            <ac:spMk id="285" creationId="{00000000-0000-0000-0000-000000000000}"/>
          </ac:spMkLst>
        </pc:spChg>
        <pc:spChg chg="del">
          <ac:chgData name="reza kabir" userId="af3c95a13102d509" providerId="LiveId" clId="{696CDADF-6A6A-4463-B0F5-CBD48FCD50C5}" dt="2020-04-16T12:03:26.836" v="247" actId="478"/>
          <ac:spMkLst>
            <pc:docMk/>
            <pc:sldMk cId="0" sldId="307"/>
            <ac:spMk id="286" creationId="{00000000-0000-0000-0000-000000000000}"/>
          </ac:spMkLst>
        </pc:spChg>
        <pc:spChg chg="del">
          <ac:chgData name="reza kabir" userId="af3c95a13102d509" providerId="LiveId" clId="{696CDADF-6A6A-4463-B0F5-CBD48FCD50C5}" dt="2020-04-16T12:03:26.836" v="247" actId="478"/>
          <ac:spMkLst>
            <pc:docMk/>
            <pc:sldMk cId="0" sldId="307"/>
            <ac:spMk id="287" creationId="{00000000-0000-0000-0000-000000000000}"/>
          </ac:spMkLst>
        </pc:spChg>
        <pc:spChg chg="del">
          <ac:chgData name="reza kabir" userId="af3c95a13102d509" providerId="LiveId" clId="{696CDADF-6A6A-4463-B0F5-CBD48FCD50C5}" dt="2020-04-16T12:03:26.836" v="247" actId="478"/>
          <ac:spMkLst>
            <pc:docMk/>
            <pc:sldMk cId="0" sldId="307"/>
            <ac:spMk id="288" creationId="{00000000-0000-0000-0000-000000000000}"/>
          </ac:spMkLst>
        </pc:spChg>
        <pc:spChg chg="del">
          <ac:chgData name="reza kabir" userId="af3c95a13102d509" providerId="LiveId" clId="{696CDADF-6A6A-4463-B0F5-CBD48FCD50C5}" dt="2020-04-16T12:03:26.836" v="247" actId="478"/>
          <ac:spMkLst>
            <pc:docMk/>
            <pc:sldMk cId="0" sldId="307"/>
            <ac:spMk id="289" creationId="{00000000-0000-0000-0000-000000000000}"/>
          </ac:spMkLst>
        </pc:spChg>
        <pc:spChg chg="mod">
          <ac:chgData name="reza kabir" userId="af3c95a13102d509" providerId="LiveId" clId="{696CDADF-6A6A-4463-B0F5-CBD48FCD50C5}" dt="2020-04-16T11:59:46.281" v="197" actId="403"/>
          <ac:spMkLst>
            <pc:docMk/>
            <pc:sldMk cId="0" sldId="307"/>
            <ac:spMk id="291" creationId="{00000000-0000-0000-0000-000000000000}"/>
          </ac:spMkLst>
        </pc:spChg>
        <pc:spChg chg="mod">
          <ac:chgData name="reza kabir" userId="af3c95a13102d509" providerId="LiveId" clId="{696CDADF-6A6A-4463-B0F5-CBD48FCD50C5}" dt="2020-04-16T11:59:46.281" v="197" actId="403"/>
          <ac:spMkLst>
            <pc:docMk/>
            <pc:sldMk cId="0" sldId="307"/>
            <ac:spMk id="292" creationId="{00000000-0000-0000-0000-000000000000}"/>
          </ac:spMkLst>
        </pc:spChg>
        <pc:spChg chg="mod">
          <ac:chgData name="reza kabir" userId="af3c95a13102d509" providerId="LiveId" clId="{696CDADF-6A6A-4463-B0F5-CBD48FCD50C5}" dt="2020-04-16T12:00:07.082" v="216" actId="27636"/>
          <ac:spMkLst>
            <pc:docMk/>
            <pc:sldMk cId="0" sldId="307"/>
            <ac:spMk id="294" creationId="{00000000-0000-0000-0000-000000000000}"/>
          </ac:spMkLst>
        </pc:spChg>
        <pc:spChg chg="mod">
          <ac:chgData name="reza kabir" userId="af3c95a13102d509" providerId="LiveId" clId="{696CDADF-6A6A-4463-B0F5-CBD48FCD50C5}" dt="2020-04-16T11:59:46.281" v="197" actId="403"/>
          <ac:spMkLst>
            <pc:docMk/>
            <pc:sldMk cId="0" sldId="307"/>
            <ac:spMk id="296" creationId="{00000000-0000-0000-0000-000000000000}"/>
          </ac:spMkLst>
        </pc:spChg>
        <pc:spChg chg="mod">
          <ac:chgData name="reza kabir" userId="af3c95a13102d509" providerId="LiveId" clId="{696CDADF-6A6A-4463-B0F5-CBD48FCD50C5}" dt="2020-04-16T11:59:46.281" v="197" actId="403"/>
          <ac:spMkLst>
            <pc:docMk/>
            <pc:sldMk cId="0" sldId="307"/>
            <ac:spMk id="297" creationId="{00000000-0000-0000-0000-000000000000}"/>
          </ac:spMkLst>
        </pc:spChg>
        <pc:spChg chg="mod">
          <ac:chgData name="reza kabir" userId="af3c95a13102d509" providerId="LiveId" clId="{696CDADF-6A6A-4463-B0F5-CBD48FCD50C5}" dt="2020-04-16T12:00:07.091" v="217" actId="27636"/>
          <ac:spMkLst>
            <pc:docMk/>
            <pc:sldMk cId="0" sldId="307"/>
            <ac:spMk id="299" creationId="{00000000-0000-0000-0000-000000000000}"/>
          </ac:spMkLst>
        </pc:spChg>
        <pc:spChg chg="mod">
          <ac:chgData name="reza kabir" userId="af3c95a13102d509" providerId="LiveId" clId="{696CDADF-6A6A-4463-B0F5-CBD48FCD50C5}" dt="2020-04-16T11:59:46.281" v="197" actId="403"/>
          <ac:spMkLst>
            <pc:docMk/>
            <pc:sldMk cId="0" sldId="307"/>
            <ac:spMk id="301" creationId="{00000000-0000-0000-0000-000000000000}"/>
          </ac:spMkLst>
        </pc:spChg>
        <pc:spChg chg="mod">
          <ac:chgData name="reza kabir" userId="af3c95a13102d509" providerId="LiveId" clId="{696CDADF-6A6A-4463-B0F5-CBD48FCD50C5}" dt="2020-04-16T11:59:46.281" v="197" actId="403"/>
          <ac:spMkLst>
            <pc:docMk/>
            <pc:sldMk cId="0" sldId="307"/>
            <ac:spMk id="302" creationId="{00000000-0000-0000-0000-000000000000}"/>
          </ac:spMkLst>
        </pc:spChg>
        <pc:spChg chg="mod">
          <ac:chgData name="reza kabir" userId="af3c95a13102d509" providerId="LiveId" clId="{696CDADF-6A6A-4463-B0F5-CBD48FCD50C5}" dt="2020-04-16T12:00:07.076" v="215" actId="27636"/>
          <ac:spMkLst>
            <pc:docMk/>
            <pc:sldMk cId="0" sldId="307"/>
            <ac:spMk id="304" creationId="{00000000-0000-0000-0000-000000000000}"/>
          </ac:spMkLst>
        </pc:spChg>
        <pc:spChg chg="mod">
          <ac:chgData name="reza kabir" userId="af3c95a13102d509" providerId="LiveId" clId="{696CDADF-6A6A-4463-B0F5-CBD48FCD50C5}" dt="2020-04-16T11:59:46.281" v="197" actId="403"/>
          <ac:spMkLst>
            <pc:docMk/>
            <pc:sldMk cId="0" sldId="307"/>
            <ac:spMk id="306" creationId="{00000000-0000-0000-0000-000000000000}"/>
          </ac:spMkLst>
        </pc:spChg>
        <pc:spChg chg="mod">
          <ac:chgData name="reza kabir" userId="af3c95a13102d509" providerId="LiveId" clId="{696CDADF-6A6A-4463-B0F5-CBD48FCD50C5}" dt="2020-04-16T11:59:46.281" v="197" actId="403"/>
          <ac:spMkLst>
            <pc:docMk/>
            <pc:sldMk cId="0" sldId="307"/>
            <ac:spMk id="307" creationId="{00000000-0000-0000-0000-000000000000}"/>
          </ac:spMkLst>
        </pc:spChg>
        <pc:spChg chg="mod">
          <ac:chgData name="reza kabir" userId="af3c95a13102d509" providerId="LiveId" clId="{696CDADF-6A6A-4463-B0F5-CBD48FCD50C5}" dt="2020-04-16T12:00:07.098" v="218" actId="27636"/>
          <ac:spMkLst>
            <pc:docMk/>
            <pc:sldMk cId="0" sldId="307"/>
            <ac:spMk id="309" creationId="{00000000-0000-0000-0000-000000000000}"/>
          </ac:spMkLst>
        </pc:spChg>
        <pc:spChg chg="mod">
          <ac:chgData name="reza kabir" userId="af3c95a13102d509" providerId="LiveId" clId="{696CDADF-6A6A-4463-B0F5-CBD48FCD50C5}" dt="2020-04-16T11:59:46.281" v="197" actId="403"/>
          <ac:spMkLst>
            <pc:docMk/>
            <pc:sldMk cId="0" sldId="307"/>
            <ac:spMk id="311" creationId="{00000000-0000-0000-0000-000000000000}"/>
          </ac:spMkLst>
        </pc:spChg>
        <pc:spChg chg="mod">
          <ac:chgData name="reza kabir" userId="af3c95a13102d509" providerId="LiveId" clId="{696CDADF-6A6A-4463-B0F5-CBD48FCD50C5}" dt="2020-04-16T11:59:46.281" v="197" actId="403"/>
          <ac:spMkLst>
            <pc:docMk/>
            <pc:sldMk cId="0" sldId="307"/>
            <ac:spMk id="312" creationId="{00000000-0000-0000-0000-000000000000}"/>
          </ac:spMkLst>
        </pc:spChg>
        <pc:spChg chg="mod">
          <ac:chgData name="reza kabir" userId="af3c95a13102d509" providerId="LiveId" clId="{696CDADF-6A6A-4463-B0F5-CBD48FCD50C5}" dt="2020-04-16T12:00:07.066" v="214" actId="27636"/>
          <ac:spMkLst>
            <pc:docMk/>
            <pc:sldMk cId="0" sldId="307"/>
            <ac:spMk id="314" creationId="{00000000-0000-0000-0000-000000000000}"/>
          </ac:spMkLst>
        </pc:spChg>
        <pc:grpChg chg="add del mod">
          <ac:chgData name="reza kabir" userId="af3c95a13102d509" providerId="LiveId" clId="{696CDADF-6A6A-4463-B0F5-CBD48FCD50C5}" dt="2020-04-16T12:00:10.783" v="219" actId="478"/>
          <ac:grpSpMkLst>
            <pc:docMk/>
            <pc:sldMk cId="0" sldId="307"/>
            <ac:grpSpMk id="2" creationId="{00000000-0000-0000-0000-000000000000}"/>
          </ac:grpSpMkLst>
        </pc:grpChg>
        <pc:grpChg chg="add mod">
          <ac:chgData name="reza kabir" userId="af3c95a13102d509" providerId="LiveId" clId="{696CDADF-6A6A-4463-B0F5-CBD48FCD50C5}" dt="2020-04-16T12:04:49.276" v="269" actId="207"/>
          <ac:grpSpMkLst>
            <pc:docMk/>
            <pc:sldMk cId="0" sldId="307"/>
            <ac:grpSpMk id="120" creationId="{193E5487-F5F4-4019-9BB9-E9607F972EFA}"/>
          </ac:grpSpMkLst>
        </pc:grpChg>
        <pc:grpChg chg="del">
          <ac:chgData name="reza kabir" userId="af3c95a13102d509" providerId="LiveId" clId="{696CDADF-6A6A-4463-B0F5-CBD48FCD50C5}" dt="2020-04-16T11:59:29.078" v="193" actId="478"/>
          <ac:grpSpMkLst>
            <pc:docMk/>
            <pc:sldMk cId="0" sldId="307"/>
            <ac:grpSpMk id="261" creationId="{00000000-0000-0000-0000-000000000000}"/>
          </ac:grpSpMkLst>
        </pc:grpChg>
        <pc:grpChg chg="del">
          <ac:chgData name="reza kabir" userId="af3c95a13102d509" providerId="LiveId" clId="{696CDADF-6A6A-4463-B0F5-CBD48FCD50C5}" dt="2020-04-16T12:03:26.836" v="247" actId="478"/>
          <ac:grpSpMkLst>
            <pc:docMk/>
            <pc:sldMk cId="0" sldId="307"/>
            <ac:grpSpMk id="342" creationId="{00000000-0000-0000-0000-000000000000}"/>
          </ac:grpSpMkLst>
        </pc:grpChg>
      </pc:sldChg>
      <pc:sldChg chg="delSp modSp add del mod delAnim modAnim">
        <pc:chgData name="reza kabir" userId="af3c95a13102d509" providerId="LiveId" clId="{696CDADF-6A6A-4463-B0F5-CBD48FCD50C5}" dt="2020-04-16T12:07:28.823" v="314" actId="20577"/>
        <pc:sldMkLst>
          <pc:docMk/>
          <pc:sldMk cId="0" sldId="308"/>
        </pc:sldMkLst>
        <pc:spChg chg="del topLvl">
          <ac:chgData name="reza kabir" userId="af3c95a13102d509" providerId="LiveId" clId="{696CDADF-6A6A-4463-B0F5-CBD48FCD50C5}" dt="2020-04-16T12:05:23.058" v="280" actId="478"/>
          <ac:spMkLst>
            <pc:docMk/>
            <pc:sldMk cId="0" sldId="308"/>
            <ac:spMk id="344" creationId="{00000000-0000-0000-0000-000000000000}"/>
          </ac:spMkLst>
        </pc:spChg>
        <pc:spChg chg="mod topLvl">
          <ac:chgData name="reza kabir" userId="af3c95a13102d509" providerId="LiveId" clId="{696CDADF-6A6A-4463-B0F5-CBD48FCD50C5}" dt="2020-04-16T12:07:28.823" v="314" actId="20577"/>
          <ac:spMkLst>
            <pc:docMk/>
            <pc:sldMk cId="0" sldId="308"/>
            <ac:spMk id="345" creationId="{00000000-0000-0000-0000-000000000000}"/>
          </ac:spMkLst>
        </pc:spChg>
        <pc:spChg chg="del mod">
          <ac:chgData name="reza kabir" userId="af3c95a13102d509" providerId="LiveId" clId="{696CDADF-6A6A-4463-B0F5-CBD48FCD50C5}" dt="2020-04-16T12:06:26.238" v="300" actId="478"/>
          <ac:spMkLst>
            <pc:docMk/>
            <pc:sldMk cId="0" sldId="308"/>
            <ac:spMk id="347" creationId="{00000000-0000-0000-0000-000000000000}"/>
          </ac:spMkLst>
        </pc:spChg>
        <pc:spChg chg="mod">
          <ac:chgData name="reza kabir" userId="af3c95a13102d509" providerId="LiveId" clId="{696CDADF-6A6A-4463-B0F5-CBD48FCD50C5}" dt="2020-04-16T12:06:33.376" v="302" actId="1076"/>
          <ac:spMkLst>
            <pc:docMk/>
            <pc:sldMk cId="0" sldId="308"/>
            <ac:spMk id="348" creationId="{00000000-0000-0000-0000-000000000000}"/>
          </ac:spMkLst>
        </pc:spChg>
        <pc:spChg chg="mod">
          <ac:chgData name="reza kabir" userId="af3c95a13102d509" providerId="LiveId" clId="{696CDADF-6A6A-4463-B0F5-CBD48FCD50C5}" dt="2020-04-16T12:06:03.040" v="295" actId="1076"/>
          <ac:spMkLst>
            <pc:docMk/>
            <pc:sldMk cId="0" sldId="308"/>
            <ac:spMk id="349" creationId="{00000000-0000-0000-0000-000000000000}"/>
          </ac:spMkLst>
        </pc:spChg>
        <pc:spChg chg="mod">
          <ac:chgData name="reza kabir" userId="af3c95a13102d509" providerId="LiveId" clId="{696CDADF-6A6A-4463-B0F5-CBD48FCD50C5}" dt="2020-04-16T12:06:11.719" v="297" actId="2711"/>
          <ac:spMkLst>
            <pc:docMk/>
            <pc:sldMk cId="0" sldId="308"/>
            <ac:spMk id="357" creationId="{00000000-0000-0000-0000-000000000000}"/>
          </ac:spMkLst>
        </pc:spChg>
        <pc:spChg chg="mod">
          <ac:chgData name="reza kabir" userId="af3c95a13102d509" providerId="LiveId" clId="{696CDADF-6A6A-4463-B0F5-CBD48FCD50C5}" dt="2020-04-16T12:06:11.719" v="297" actId="2711"/>
          <ac:spMkLst>
            <pc:docMk/>
            <pc:sldMk cId="0" sldId="308"/>
            <ac:spMk id="358" creationId="{00000000-0000-0000-0000-000000000000}"/>
          </ac:spMkLst>
        </pc:spChg>
        <pc:spChg chg="mod">
          <ac:chgData name="reza kabir" userId="af3c95a13102d509" providerId="LiveId" clId="{696CDADF-6A6A-4463-B0F5-CBD48FCD50C5}" dt="2020-04-16T12:06:11.719" v="297" actId="2711"/>
          <ac:spMkLst>
            <pc:docMk/>
            <pc:sldMk cId="0" sldId="308"/>
            <ac:spMk id="359" creationId="{00000000-0000-0000-0000-000000000000}"/>
          </ac:spMkLst>
        </pc:spChg>
        <pc:spChg chg="mod">
          <ac:chgData name="reza kabir" userId="af3c95a13102d509" providerId="LiveId" clId="{696CDADF-6A6A-4463-B0F5-CBD48FCD50C5}" dt="2020-04-16T12:06:11.719" v="297" actId="2711"/>
          <ac:spMkLst>
            <pc:docMk/>
            <pc:sldMk cId="0" sldId="308"/>
            <ac:spMk id="360" creationId="{00000000-0000-0000-0000-000000000000}"/>
          </ac:spMkLst>
        </pc:spChg>
        <pc:grpChg chg="mod">
          <ac:chgData name="reza kabir" userId="af3c95a13102d509" providerId="LiveId" clId="{696CDADF-6A6A-4463-B0F5-CBD48FCD50C5}" dt="2020-04-16T12:06:24.418" v="299" actId="1076"/>
          <ac:grpSpMkLst>
            <pc:docMk/>
            <pc:sldMk cId="0" sldId="308"/>
            <ac:grpSpMk id="2" creationId="{00000000-0000-0000-0000-000000000000}"/>
          </ac:grpSpMkLst>
        </pc:grpChg>
        <pc:grpChg chg="del">
          <ac:chgData name="reza kabir" userId="af3c95a13102d509" providerId="LiveId" clId="{696CDADF-6A6A-4463-B0F5-CBD48FCD50C5}" dt="2020-04-16T12:05:23.058" v="280" actId="478"/>
          <ac:grpSpMkLst>
            <pc:docMk/>
            <pc:sldMk cId="0" sldId="308"/>
            <ac:grpSpMk id="346" creationId="{00000000-0000-0000-0000-000000000000}"/>
          </ac:grpSpMkLst>
        </pc:grpChg>
      </pc:sldChg>
      <pc:sldChg chg="addSp delSp modSp add del mod delAnim">
        <pc:chgData name="reza kabir" userId="af3c95a13102d509" providerId="LiveId" clId="{696CDADF-6A6A-4463-B0F5-CBD48FCD50C5}" dt="2020-04-16T12:08:31.017" v="337" actId="1076"/>
        <pc:sldMkLst>
          <pc:docMk/>
          <pc:sldMk cId="0" sldId="309"/>
        </pc:sldMkLst>
        <pc:spChg chg="add mod">
          <ac:chgData name="reza kabir" userId="af3c95a13102d509" providerId="LiveId" clId="{696CDADF-6A6A-4463-B0F5-CBD48FCD50C5}" dt="2020-04-16T12:07:32.803" v="315"/>
          <ac:spMkLst>
            <pc:docMk/>
            <pc:sldMk cId="0" sldId="309"/>
            <ac:spMk id="2" creationId="{E1C271AE-6495-48BF-9D47-AB89A98D5DFA}"/>
          </ac:spMkLst>
        </pc:spChg>
        <pc:spChg chg="add mod">
          <ac:chgData name="reza kabir" userId="af3c95a13102d509" providerId="LiveId" clId="{696CDADF-6A6A-4463-B0F5-CBD48FCD50C5}" dt="2020-04-16T12:08:31.017" v="337" actId="1076"/>
          <ac:spMkLst>
            <pc:docMk/>
            <pc:sldMk cId="0" sldId="309"/>
            <ac:spMk id="3" creationId="{A12522A7-8F22-4E23-9587-3098605B9B20}"/>
          </ac:spMkLst>
        </pc:spChg>
        <pc:spChg chg="add mod">
          <ac:chgData name="reza kabir" userId="af3c95a13102d509" providerId="LiveId" clId="{696CDADF-6A6A-4463-B0F5-CBD48FCD50C5}" dt="2020-04-16T12:08:23.097" v="332" actId="1076"/>
          <ac:spMkLst>
            <pc:docMk/>
            <pc:sldMk cId="0" sldId="309"/>
            <ac:spMk id="26" creationId="{574A16D5-009F-4FC4-B4DD-3C0E8036C2A0}"/>
          </ac:spMkLst>
        </pc:spChg>
        <pc:spChg chg="add mod">
          <ac:chgData name="reza kabir" userId="af3c95a13102d509" providerId="LiveId" clId="{696CDADF-6A6A-4463-B0F5-CBD48FCD50C5}" dt="2020-04-16T12:08:29.193" v="336" actId="1076"/>
          <ac:spMkLst>
            <pc:docMk/>
            <pc:sldMk cId="0" sldId="309"/>
            <ac:spMk id="27" creationId="{5B6BBE93-CEF3-4EBD-8BC4-0F3DCCCFB7B3}"/>
          </ac:spMkLst>
        </pc:spChg>
        <pc:spChg chg="del">
          <ac:chgData name="reza kabir" userId="af3c95a13102d509" providerId="LiveId" clId="{696CDADF-6A6A-4463-B0F5-CBD48FCD50C5}" dt="2020-04-16T12:07:19.922" v="308" actId="478"/>
          <ac:spMkLst>
            <pc:docMk/>
            <pc:sldMk cId="0" sldId="309"/>
            <ac:spMk id="372" creationId="{00000000-0000-0000-0000-000000000000}"/>
          </ac:spMkLst>
        </pc:spChg>
        <pc:spChg chg="del mod">
          <ac:chgData name="reza kabir" userId="af3c95a13102d509" providerId="LiveId" clId="{696CDADF-6A6A-4463-B0F5-CBD48FCD50C5}" dt="2020-04-16T12:07:04.658" v="305" actId="478"/>
          <ac:spMkLst>
            <pc:docMk/>
            <pc:sldMk cId="0" sldId="309"/>
            <ac:spMk id="373" creationId="{00000000-0000-0000-0000-000000000000}"/>
          </ac:spMkLst>
        </pc:spChg>
        <pc:grpChg chg="del">
          <ac:chgData name="reza kabir" userId="af3c95a13102d509" providerId="LiveId" clId="{696CDADF-6A6A-4463-B0F5-CBD48FCD50C5}" dt="2020-04-16T12:07:08.083" v="306" actId="478"/>
          <ac:grpSpMkLst>
            <pc:docMk/>
            <pc:sldMk cId="0" sldId="309"/>
            <ac:grpSpMk id="371" creationId="{00000000-0000-0000-0000-000000000000}"/>
          </ac:grpSpMkLst>
        </pc:grpChg>
        <pc:grpChg chg="mod">
          <ac:chgData name="reza kabir" userId="af3c95a13102d509" providerId="LiveId" clId="{696CDADF-6A6A-4463-B0F5-CBD48FCD50C5}" dt="2020-04-16T12:07:39.346" v="316" actId="1076"/>
          <ac:grpSpMkLst>
            <pc:docMk/>
            <pc:sldMk cId="0" sldId="309"/>
            <ac:grpSpMk id="385" creationId="{00000000-0000-0000-0000-000000000000}"/>
          </ac:grpSpMkLst>
        </pc:grpChg>
        <pc:grpChg chg="del">
          <ac:chgData name="reza kabir" userId="af3c95a13102d509" providerId="LiveId" clId="{696CDADF-6A6A-4463-B0F5-CBD48FCD50C5}" dt="2020-04-16T12:06:48.260" v="303" actId="478"/>
          <ac:grpSpMkLst>
            <pc:docMk/>
            <pc:sldMk cId="0" sldId="309"/>
            <ac:grpSpMk id="390" creationId="{00000000-0000-0000-0000-000000000000}"/>
          </ac:grpSpMkLst>
        </pc:grpChg>
      </pc:sldChg>
      <pc:sldChg chg="addSp delSp modSp add del mod delAnim modAnim">
        <pc:chgData name="reza kabir" userId="af3c95a13102d509" providerId="LiveId" clId="{696CDADF-6A6A-4463-B0F5-CBD48FCD50C5}" dt="2020-04-16T12:14:30.073" v="389" actId="1076"/>
        <pc:sldMkLst>
          <pc:docMk/>
          <pc:sldMk cId="0" sldId="310"/>
        </pc:sldMkLst>
        <pc:spChg chg="add del mod">
          <ac:chgData name="reza kabir" userId="af3c95a13102d509" providerId="LiveId" clId="{696CDADF-6A6A-4463-B0F5-CBD48FCD50C5}" dt="2020-04-16T12:11:50.455" v="339"/>
          <ac:spMkLst>
            <pc:docMk/>
            <pc:sldMk cId="0" sldId="310"/>
            <ac:spMk id="4" creationId="{446F4AF9-B433-4B23-9EE0-3A4FF8100960}"/>
          </ac:spMkLst>
        </pc:spChg>
        <pc:spChg chg="add mod">
          <ac:chgData name="reza kabir" userId="af3c95a13102d509" providerId="LiveId" clId="{696CDADF-6A6A-4463-B0F5-CBD48FCD50C5}" dt="2020-04-16T12:14:30.073" v="389" actId="1076"/>
          <ac:spMkLst>
            <pc:docMk/>
            <pc:sldMk cId="0" sldId="310"/>
            <ac:spMk id="5" creationId="{C50409B6-80AC-4320-B7D6-2A19438318FC}"/>
          </ac:spMkLst>
        </pc:spChg>
        <pc:spChg chg="add mod">
          <ac:chgData name="reza kabir" userId="af3c95a13102d509" providerId="LiveId" clId="{696CDADF-6A6A-4463-B0F5-CBD48FCD50C5}" dt="2020-04-16T12:14:30.073" v="389" actId="1076"/>
          <ac:spMkLst>
            <pc:docMk/>
            <pc:sldMk cId="0" sldId="310"/>
            <ac:spMk id="20" creationId="{1420F24E-824D-4606-9BBB-D574438D7C4E}"/>
          </ac:spMkLst>
        </pc:spChg>
        <pc:spChg chg="add del mod">
          <ac:chgData name="reza kabir" userId="af3c95a13102d509" providerId="LiveId" clId="{696CDADF-6A6A-4463-B0F5-CBD48FCD50C5}" dt="2020-04-16T12:12:35.881" v="355" actId="478"/>
          <ac:spMkLst>
            <pc:docMk/>
            <pc:sldMk cId="0" sldId="310"/>
            <ac:spMk id="21" creationId="{16EAE01B-4313-44D7-8E96-093DAE9DFE45}"/>
          </ac:spMkLst>
        </pc:spChg>
        <pc:spChg chg="add mod">
          <ac:chgData name="reza kabir" userId="af3c95a13102d509" providerId="LiveId" clId="{696CDADF-6A6A-4463-B0F5-CBD48FCD50C5}" dt="2020-04-16T12:14:00.816" v="382" actId="1076"/>
          <ac:spMkLst>
            <pc:docMk/>
            <pc:sldMk cId="0" sldId="310"/>
            <ac:spMk id="26" creationId="{3258BDC8-1113-41EF-9397-0933EF546874}"/>
          </ac:spMkLst>
        </pc:spChg>
        <pc:spChg chg="add mod">
          <ac:chgData name="reza kabir" userId="af3c95a13102d509" providerId="LiveId" clId="{696CDADF-6A6A-4463-B0F5-CBD48FCD50C5}" dt="2020-04-16T12:14:10.289" v="388" actId="207"/>
          <ac:spMkLst>
            <pc:docMk/>
            <pc:sldMk cId="0" sldId="310"/>
            <ac:spMk id="33" creationId="{4D26E7F0-0FD2-407D-83C2-7EAFCFD6BB94}"/>
          </ac:spMkLst>
        </pc:spChg>
        <pc:spChg chg="del topLvl">
          <ac:chgData name="reza kabir" userId="af3c95a13102d509" providerId="LiveId" clId="{696CDADF-6A6A-4463-B0F5-CBD48FCD50C5}" dt="2020-04-16T12:11:54.830" v="340" actId="478"/>
          <ac:spMkLst>
            <pc:docMk/>
            <pc:sldMk cId="0" sldId="310"/>
            <ac:spMk id="392" creationId="{00000000-0000-0000-0000-000000000000}"/>
          </ac:spMkLst>
        </pc:spChg>
        <pc:spChg chg="del mod topLvl">
          <ac:chgData name="reza kabir" userId="af3c95a13102d509" providerId="LiveId" clId="{696CDADF-6A6A-4463-B0F5-CBD48FCD50C5}" dt="2020-04-16T12:12:03.725" v="347" actId="478"/>
          <ac:spMkLst>
            <pc:docMk/>
            <pc:sldMk cId="0" sldId="310"/>
            <ac:spMk id="393" creationId="{00000000-0000-0000-0000-000000000000}"/>
          </ac:spMkLst>
        </pc:spChg>
        <pc:spChg chg="del mod">
          <ac:chgData name="reza kabir" userId="af3c95a13102d509" providerId="LiveId" clId="{696CDADF-6A6A-4463-B0F5-CBD48FCD50C5}" dt="2020-04-16T12:11:45.584" v="338" actId="478"/>
          <ac:spMkLst>
            <pc:docMk/>
            <pc:sldMk cId="0" sldId="310"/>
            <ac:spMk id="396" creationId="{00000000-0000-0000-0000-000000000000}"/>
          </ac:spMkLst>
        </pc:spChg>
        <pc:spChg chg="del">
          <ac:chgData name="reza kabir" userId="af3c95a13102d509" providerId="LiveId" clId="{696CDADF-6A6A-4463-B0F5-CBD48FCD50C5}" dt="2020-04-16T12:13:24.129" v="374" actId="478"/>
          <ac:spMkLst>
            <pc:docMk/>
            <pc:sldMk cId="0" sldId="310"/>
            <ac:spMk id="401" creationId="{00000000-0000-0000-0000-000000000000}"/>
          </ac:spMkLst>
        </pc:spChg>
        <pc:spChg chg="del">
          <ac:chgData name="reza kabir" userId="af3c95a13102d509" providerId="LiveId" clId="{696CDADF-6A6A-4463-B0F5-CBD48FCD50C5}" dt="2020-04-16T12:13:24.129" v="374" actId="478"/>
          <ac:spMkLst>
            <pc:docMk/>
            <pc:sldMk cId="0" sldId="310"/>
            <ac:spMk id="402" creationId="{00000000-0000-0000-0000-000000000000}"/>
          </ac:spMkLst>
        </pc:spChg>
        <pc:spChg chg="del">
          <ac:chgData name="reza kabir" userId="af3c95a13102d509" providerId="LiveId" clId="{696CDADF-6A6A-4463-B0F5-CBD48FCD50C5}" dt="2020-04-16T12:13:24.129" v="374" actId="478"/>
          <ac:spMkLst>
            <pc:docMk/>
            <pc:sldMk cId="0" sldId="310"/>
            <ac:spMk id="403" creationId="{00000000-0000-0000-0000-000000000000}"/>
          </ac:spMkLst>
        </pc:spChg>
        <pc:spChg chg="del">
          <ac:chgData name="reza kabir" userId="af3c95a13102d509" providerId="LiveId" clId="{696CDADF-6A6A-4463-B0F5-CBD48FCD50C5}" dt="2020-04-16T12:13:24.129" v="374" actId="478"/>
          <ac:spMkLst>
            <pc:docMk/>
            <pc:sldMk cId="0" sldId="310"/>
            <ac:spMk id="404" creationId="{00000000-0000-0000-0000-000000000000}"/>
          </ac:spMkLst>
        </pc:spChg>
        <pc:spChg chg="mod topLvl">
          <ac:chgData name="reza kabir" userId="af3c95a13102d509" providerId="LiveId" clId="{696CDADF-6A6A-4463-B0F5-CBD48FCD50C5}" dt="2020-04-16T12:13:19.400" v="373" actId="165"/>
          <ac:spMkLst>
            <pc:docMk/>
            <pc:sldMk cId="0" sldId="310"/>
            <ac:spMk id="406" creationId="{00000000-0000-0000-0000-000000000000}"/>
          </ac:spMkLst>
        </pc:spChg>
        <pc:grpChg chg="del">
          <ac:chgData name="reza kabir" userId="af3c95a13102d509" providerId="LiveId" clId="{696CDADF-6A6A-4463-B0F5-CBD48FCD50C5}" dt="2020-04-16T12:13:19.400" v="373" actId="165"/>
          <ac:grpSpMkLst>
            <pc:docMk/>
            <pc:sldMk cId="0" sldId="310"/>
            <ac:grpSpMk id="2" creationId="{00000000-0000-0000-0000-000000000000}"/>
          </ac:grpSpMkLst>
        </pc:grpChg>
        <pc:grpChg chg="add mod">
          <ac:chgData name="reza kabir" userId="af3c95a13102d509" providerId="LiveId" clId="{696CDADF-6A6A-4463-B0F5-CBD48FCD50C5}" dt="2020-04-16T12:13:54.865" v="378" actId="1076"/>
          <ac:grpSpMkLst>
            <pc:docMk/>
            <pc:sldMk cId="0" sldId="310"/>
            <ac:grpSpMk id="23" creationId="{FBAC829B-78EE-4489-B649-B8A11D4E0D0D}"/>
          </ac:grpSpMkLst>
        </pc:grpChg>
        <pc:grpChg chg="add mod">
          <ac:chgData name="reza kabir" userId="af3c95a13102d509" providerId="LiveId" clId="{696CDADF-6A6A-4463-B0F5-CBD48FCD50C5}" dt="2020-04-16T12:14:05.537" v="385" actId="207"/>
          <ac:grpSpMkLst>
            <pc:docMk/>
            <pc:sldMk cId="0" sldId="310"/>
            <ac:grpSpMk id="27" creationId="{3D8739E7-1DDF-4A3E-ABF5-BBAEC31CFC4D}"/>
          </ac:grpSpMkLst>
        </pc:grpChg>
        <pc:grpChg chg="del">
          <ac:chgData name="reza kabir" userId="af3c95a13102d509" providerId="LiveId" clId="{696CDADF-6A6A-4463-B0F5-CBD48FCD50C5}" dt="2020-04-16T12:11:54.830" v="340" actId="478"/>
          <ac:grpSpMkLst>
            <pc:docMk/>
            <pc:sldMk cId="0" sldId="310"/>
            <ac:grpSpMk id="394" creationId="{00000000-0000-0000-0000-000000000000}"/>
          </ac:grpSpMkLst>
        </pc:grpChg>
        <pc:grpChg chg="mod topLvl">
          <ac:chgData name="reza kabir" userId="af3c95a13102d509" providerId="LiveId" clId="{696CDADF-6A6A-4463-B0F5-CBD48FCD50C5}" dt="2020-04-16T12:13:19.400" v="373" actId="165"/>
          <ac:grpSpMkLst>
            <pc:docMk/>
            <pc:sldMk cId="0" sldId="310"/>
            <ac:grpSpMk id="405" creationId="{00000000-0000-0000-0000-000000000000}"/>
          </ac:grpSpMkLst>
        </pc:grpChg>
      </pc:sldChg>
      <pc:sldChg chg="addSp delSp modSp add del mod delAnim">
        <pc:chgData name="reza kabir" userId="af3c95a13102d509" providerId="LiveId" clId="{696CDADF-6A6A-4463-B0F5-CBD48FCD50C5}" dt="2020-04-16T12:16:53.138" v="433" actId="571"/>
        <pc:sldMkLst>
          <pc:docMk/>
          <pc:sldMk cId="0" sldId="311"/>
        </pc:sldMkLst>
        <pc:spChg chg="add del mod">
          <ac:chgData name="reza kabir" userId="af3c95a13102d509" providerId="LiveId" clId="{696CDADF-6A6A-4463-B0F5-CBD48FCD50C5}" dt="2020-04-16T12:15:27.871" v="398" actId="478"/>
          <ac:spMkLst>
            <pc:docMk/>
            <pc:sldMk cId="0" sldId="311"/>
            <ac:spMk id="2" creationId="{DBDE6703-5110-4496-8177-F7004D72F4AC}"/>
          </ac:spMkLst>
        </pc:spChg>
        <pc:spChg chg="add mod">
          <ac:chgData name="reza kabir" userId="af3c95a13102d509" providerId="LiveId" clId="{696CDADF-6A6A-4463-B0F5-CBD48FCD50C5}" dt="2020-04-16T12:16:48.760" v="431" actId="1076"/>
          <ac:spMkLst>
            <pc:docMk/>
            <pc:sldMk cId="0" sldId="311"/>
            <ac:spMk id="3" creationId="{5CED259A-472B-4715-87FB-A4917197499B}"/>
          </ac:spMkLst>
        </pc:spChg>
        <pc:spChg chg="add mod">
          <ac:chgData name="reza kabir" userId="af3c95a13102d509" providerId="LiveId" clId="{696CDADF-6A6A-4463-B0F5-CBD48FCD50C5}" dt="2020-04-16T12:16:48.760" v="431" actId="1076"/>
          <ac:spMkLst>
            <pc:docMk/>
            <pc:sldMk cId="0" sldId="311"/>
            <ac:spMk id="4" creationId="{6AC6E0E7-FED2-4094-9BB5-34EAFB7B05D8}"/>
          </ac:spMkLst>
        </pc:spChg>
        <pc:spChg chg="add mod">
          <ac:chgData name="reza kabir" userId="af3c95a13102d509" providerId="LiveId" clId="{696CDADF-6A6A-4463-B0F5-CBD48FCD50C5}" dt="2020-04-16T12:15:35.449" v="400" actId="1076"/>
          <ac:spMkLst>
            <pc:docMk/>
            <pc:sldMk cId="0" sldId="311"/>
            <ac:spMk id="161" creationId="{B733592F-E38E-4BD0-A56E-8ADA6ABCC0D9}"/>
          </ac:spMkLst>
        </pc:spChg>
        <pc:spChg chg="add mod">
          <ac:chgData name="reza kabir" userId="af3c95a13102d509" providerId="LiveId" clId="{696CDADF-6A6A-4463-B0F5-CBD48FCD50C5}" dt="2020-04-16T12:15:47.499" v="405" actId="20577"/>
          <ac:spMkLst>
            <pc:docMk/>
            <pc:sldMk cId="0" sldId="311"/>
            <ac:spMk id="162" creationId="{A1FEDFD3-2FD9-4974-A5C3-B3743FA218C4}"/>
          </ac:spMkLst>
        </pc:spChg>
        <pc:spChg chg="add del mod">
          <ac:chgData name="reza kabir" userId="af3c95a13102d509" providerId="LiveId" clId="{696CDADF-6A6A-4463-B0F5-CBD48FCD50C5}" dt="2020-04-16T12:16:44.493" v="430" actId="478"/>
          <ac:spMkLst>
            <pc:docMk/>
            <pc:sldMk cId="0" sldId="311"/>
            <ac:spMk id="164" creationId="{EE9206E8-1D3B-4143-856F-3033A00D7700}"/>
          </ac:spMkLst>
        </pc:spChg>
        <pc:spChg chg="add del mod">
          <ac:chgData name="reza kabir" userId="af3c95a13102d509" providerId="LiveId" clId="{696CDADF-6A6A-4463-B0F5-CBD48FCD50C5}" dt="2020-04-16T12:16:44.493" v="430" actId="478"/>
          <ac:spMkLst>
            <pc:docMk/>
            <pc:sldMk cId="0" sldId="311"/>
            <ac:spMk id="165" creationId="{D7E6D887-1A4E-4C71-BA6E-865ABD18E79F}"/>
          </ac:spMkLst>
        </pc:spChg>
        <pc:spChg chg="add mod">
          <ac:chgData name="reza kabir" userId="af3c95a13102d509" providerId="LiveId" clId="{696CDADF-6A6A-4463-B0F5-CBD48FCD50C5}" dt="2020-04-16T12:16:51.314" v="432" actId="571"/>
          <ac:spMkLst>
            <pc:docMk/>
            <pc:sldMk cId="0" sldId="311"/>
            <ac:spMk id="167" creationId="{5A9C2DAA-6778-4C6C-9224-759E46BBA6C5}"/>
          </ac:spMkLst>
        </pc:spChg>
        <pc:spChg chg="add mod">
          <ac:chgData name="reza kabir" userId="af3c95a13102d509" providerId="LiveId" clId="{696CDADF-6A6A-4463-B0F5-CBD48FCD50C5}" dt="2020-04-16T12:16:51.314" v="432" actId="571"/>
          <ac:spMkLst>
            <pc:docMk/>
            <pc:sldMk cId="0" sldId="311"/>
            <ac:spMk id="168" creationId="{D583884D-A641-4E16-BDDE-83729FD6458A}"/>
          </ac:spMkLst>
        </pc:spChg>
        <pc:spChg chg="add mod">
          <ac:chgData name="reza kabir" userId="af3c95a13102d509" providerId="LiveId" clId="{696CDADF-6A6A-4463-B0F5-CBD48FCD50C5}" dt="2020-04-16T12:16:53.138" v="433" actId="571"/>
          <ac:spMkLst>
            <pc:docMk/>
            <pc:sldMk cId="0" sldId="311"/>
            <ac:spMk id="169" creationId="{1415D7CB-929D-4EC9-85FC-32E23CA1D6D1}"/>
          </ac:spMkLst>
        </pc:spChg>
        <pc:spChg chg="add mod">
          <ac:chgData name="reza kabir" userId="af3c95a13102d509" providerId="LiveId" clId="{696CDADF-6A6A-4463-B0F5-CBD48FCD50C5}" dt="2020-04-16T12:16:53.138" v="433" actId="571"/>
          <ac:spMkLst>
            <pc:docMk/>
            <pc:sldMk cId="0" sldId="311"/>
            <ac:spMk id="170" creationId="{37EC4A67-9D0C-499A-BA83-D861092DFC11}"/>
          </ac:spMkLst>
        </pc:spChg>
        <pc:spChg chg="del mod">
          <ac:chgData name="reza kabir" userId="af3c95a13102d509" providerId="LiveId" clId="{696CDADF-6A6A-4463-B0F5-CBD48FCD50C5}" dt="2020-04-16T12:14:48.262" v="391" actId="478"/>
          <ac:spMkLst>
            <pc:docMk/>
            <pc:sldMk cId="0" sldId="311"/>
            <ac:spMk id="421" creationId="{00000000-0000-0000-0000-000000000000}"/>
          </ac:spMkLst>
        </pc:spChg>
        <pc:spChg chg="mod">
          <ac:chgData name="reza kabir" userId="af3c95a13102d509" providerId="LiveId" clId="{696CDADF-6A6A-4463-B0F5-CBD48FCD50C5}" dt="2020-04-16T12:15:05.062" v="395" actId="20577"/>
          <ac:spMkLst>
            <pc:docMk/>
            <pc:sldMk cId="0" sldId="311"/>
            <ac:spMk id="470" creationId="{00000000-0000-0000-0000-000000000000}"/>
          </ac:spMkLst>
        </pc:spChg>
        <pc:spChg chg="mod">
          <ac:chgData name="reza kabir" userId="af3c95a13102d509" providerId="LiveId" clId="{696CDADF-6A6A-4463-B0F5-CBD48FCD50C5}" dt="2020-04-16T12:15:00.237" v="393" actId="20577"/>
          <ac:spMkLst>
            <pc:docMk/>
            <pc:sldMk cId="0" sldId="311"/>
            <ac:spMk id="521" creationId="{00000000-0000-0000-0000-000000000000}"/>
          </ac:spMkLst>
        </pc:spChg>
        <pc:spChg chg="mod">
          <ac:chgData name="reza kabir" userId="af3c95a13102d509" providerId="LiveId" clId="{696CDADF-6A6A-4463-B0F5-CBD48FCD50C5}" dt="2020-04-16T12:14:37.645" v="390" actId="20577"/>
          <ac:spMkLst>
            <pc:docMk/>
            <pc:sldMk cId="0" sldId="311"/>
            <ac:spMk id="572" creationId="{00000000-0000-0000-0000-000000000000}"/>
          </ac:spMkLst>
        </pc:spChg>
        <pc:grpChg chg="del">
          <ac:chgData name="reza kabir" userId="af3c95a13102d509" providerId="LiveId" clId="{696CDADF-6A6A-4463-B0F5-CBD48FCD50C5}" dt="2020-04-16T12:14:48.262" v="391" actId="478"/>
          <ac:grpSpMkLst>
            <pc:docMk/>
            <pc:sldMk cId="0" sldId="311"/>
            <ac:grpSpMk id="419" creationId="{00000000-0000-0000-0000-000000000000}"/>
          </ac:grpSpMkLst>
        </pc:grpChg>
      </pc:sldChg>
      <pc:sldChg chg="addSp delSp modSp add del mod delAnim modAnim">
        <pc:chgData name="reza kabir" userId="af3c95a13102d509" providerId="LiveId" clId="{696CDADF-6A6A-4463-B0F5-CBD48FCD50C5}" dt="2020-04-16T12:17:29.728" v="438" actId="1076"/>
        <pc:sldMkLst>
          <pc:docMk/>
          <pc:sldMk cId="0" sldId="312"/>
        </pc:sldMkLst>
        <pc:spChg chg="add mod">
          <ac:chgData name="reza kabir" userId="af3c95a13102d509" providerId="LiveId" clId="{696CDADF-6A6A-4463-B0F5-CBD48FCD50C5}" dt="2020-04-16T12:17:29.728" v="438" actId="1076"/>
          <ac:spMkLst>
            <pc:docMk/>
            <pc:sldMk cId="0" sldId="312"/>
            <ac:spMk id="30" creationId="{9D007326-3B1E-4653-A94F-C92C640AABBA}"/>
          </ac:spMkLst>
        </pc:spChg>
        <pc:spChg chg="add mod">
          <ac:chgData name="reza kabir" userId="af3c95a13102d509" providerId="LiveId" clId="{696CDADF-6A6A-4463-B0F5-CBD48FCD50C5}" dt="2020-04-16T12:17:29.728" v="438" actId="1076"/>
          <ac:spMkLst>
            <pc:docMk/>
            <pc:sldMk cId="0" sldId="312"/>
            <ac:spMk id="31" creationId="{32D17BCE-47A4-430C-96CC-BCAF5493E0A1}"/>
          </ac:spMkLst>
        </pc:spChg>
        <pc:spChg chg="del mod">
          <ac:chgData name="reza kabir" userId="af3c95a13102d509" providerId="LiveId" clId="{696CDADF-6A6A-4463-B0F5-CBD48FCD50C5}" dt="2020-04-16T12:17:10.736" v="434" actId="478"/>
          <ac:spMkLst>
            <pc:docMk/>
            <pc:sldMk cId="0" sldId="312"/>
            <ac:spMk id="580" creationId="{00000000-0000-0000-0000-000000000000}"/>
          </ac:spMkLst>
        </pc:spChg>
        <pc:grpChg chg="del">
          <ac:chgData name="reza kabir" userId="af3c95a13102d509" providerId="LiveId" clId="{696CDADF-6A6A-4463-B0F5-CBD48FCD50C5}" dt="2020-04-16T12:17:10.736" v="434" actId="478"/>
          <ac:grpSpMkLst>
            <pc:docMk/>
            <pc:sldMk cId="0" sldId="312"/>
            <ac:grpSpMk id="578" creationId="{00000000-0000-0000-0000-000000000000}"/>
          </ac:grpSpMkLst>
        </pc:grpChg>
      </pc:sldChg>
      <pc:sldChg chg="addSp delSp modSp add del mod delAnim modAnim">
        <pc:chgData name="reza kabir" userId="af3c95a13102d509" providerId="LiveId" clId="{696CDADF-6A6A-4463-B0F5-CBD48FCD50C5}" dt="2020-04-16T12:22:43.829" v="471" actId="207"/>
        <pc:sldMkLst>
          <pc:docMk/>
          <pc:sldMk cId="0" sldId="313"/>
        </pc:sldMkLst>
        <pc:spChg chg="add mod">
          <ac:chgData name="reza kabir" userId="af3c95a13102d509" providerId="LiveId" clId="{696CDADF-6A6A-4463-B0F5-CBD48FCD50C5}" dt="2020-04-16T12:18:04.345" v="444" actId="1076"/>
          <ac:spMkLst>
            <pc:docMk/>
            <pc:sldMk cId="0" sldId="313"/>
            <ac:spMk id="54" creationId="{6342562E-111E-4E2A-8B63-55A3D9B643BB}"/>
          </ac:spMkLst>
        </pc:spChg>
        <pc:spChg chg="add mod">
          <ac:chgData name="reza kabir" userId="af3c95a13102d509" providerId="LiveId" clId="{696CDADF-6A6A-4463-B0F5-CBD48FCD50C5}" dt="2020-04-16T12:18:04.345" v="444" actId="1076"/>
          <ac:spMkLst>
            <pc:docMk/>
            <pc:sldMk cId="0" sldId="313"/>
            <ac:spMk id="55" creationId="{B466ED48-0C40-45A2-ABC3-E627685BF5D3}"/>
          </ac:spMkLst>
        </pc:spChg>
        <pc:spChg chg="mod">
          <ac:chgData name="reza kabir" userId="af3c95a13102d509" providerId="LiveId" clId="{696CDADF-6A6A-4463-B0F5-CBD48FCD50C5}" dt="2020-04-16T11:09:35.685" v="21"/>
          <ac:spMkLst>
            <pc:docMk/>
            <pc:sldMk cId="0" sldId="313"/>
            <ac:spMk id="607" creationId="{00000000-0000-0000-0000-000000000000}"/>
          </ac:spMkLst>
        </pc:spChg>
        <pc:spChg chg="del mod">
          <ac:chgData name="reza kabir" userId="af3c95a13102d509" providerId="LiveId" clId="{696CDADF-6A6A-4463-B0F5-CBD48FCD50C5}" dt="2020-04-16T12:17:38.035" v="439" actId="478"/>
          <ac:spMkLst>
            <pc:docMk/>
            <pc:sldMk cId="0" sldId="313"/>
            <ac:spMk id="608" creationId="{00000000-0000-0000-0000-000000000000}"/>
          </ac:spMkLst>
        </pc:spChg>
        <pc:spChg chg="mod topLvl">
          <ac:chgData name="reza kabir" userId="af3c95a13102d509" providerId="LiveId" clId="{696CDADF-6A6A-4463-B0F5-CBD48FCD50C5}" dt="2020-04-16T12:22:43.829" v="471" actId="207"/>
          <ac:spMkLst>
            <pc:docMk/>
            <pc:sldMk cId="0" sldId="313"/>
            <ac:spMk id="628" creationId="{00000000-0000-0000-0000-000000000000}"/>
          </ac:spMkLst>
        </pc:spChg>
        <pc:spChg chg="mod topLvl">
          <ac:chgData name="reza kabir" userId="af3c95a13102d509" providerId="LiveId" clId="{696CDADF-6A6A-4463-B0F5-CBD48FCD50C5}" dt="2020-04-16T12:22:43.829" v="471" actId="207"/>
          <ac:spMkLst>
            <pc:docMk/>
            <pc:sldMk cId="0" sldId="313"/>
            <ac:spMk id="629" creationId="{00000000-0000-0000-0000-000000000000}"/>
          </ac:spMkLst>
        </pc:spChg>
        <pc:spChg chg="mod topLvl">
          <ac:chgData name="reza kabir" userId="af3c95a13102d509" providerId="LiveId" clId="{696CDADF-6A6A-4463-B0F5-CBD48FCD50C5}" dt="2020-04-16T12:22:43.829" v="471" actId="207"/>
          <ac:spMkLst>
            <pc:docMk/>
            <pc:sldMk cId="0" sldId="313"/>
            <ac:spMk id="630" creationId="{00000000-0000-0000-0000-000000000000}"/>
          </ac:spMkLst>
        </pc:spChg>
        <pc:spChg chg="mod topLvl">
          <ac:chgData name="reza kabir" userId="af3c95a13102d509" providerId="LiveId" clId="{696CDADF-6A6A-4463-B0F5-CBD48FCD50C5}" dt="2020-04-16T12:22:43.829" v="471" actId="207"/>
          <ac:spMkLst>
            <pc:docMk/>
            <pc:sldMk cId="0" sldId="313"/>
            <ac:spMk id="631" creationId="{00000000-0000-0000-0000-000000000000}"/>
          </ac:spMkLst>
        </pc:spChg>
        <pc:spChg chg="mod topLvl">
          <ac:chgData name="reza kabir" userId="af3c95a13102d509" providerId="LiveId" clId="{696CDADF-6A6A-4463-B0F5-CBD48FCD50C5}" dt="2020-04-16T12:22:43.829" v="471" actId="207"/>
          <ac:spMkLst>
            <pc:docMk/>
            <pc:sldMk cId="0" sldId="313"/>
            <ac:spMk id="632" creationId="{00000000-0000-0000-0000-000000000000}"/>
          </ac:spMkLst>
        </pc:spChg>
        <pc:spChg chg="mod topLvl">
          <ac:chgData name="reza kabir" userId="af3c95a13102d509" providerId="LiveId" clId="{696CDADF-6A6A-4463-B0F5-CBD48FCD50C5}" dt="2020-04-16T12:22:43.829" v="471" actId="207"/>
          <ac:spMkLst>
            <pc:docMk/>
            <pc:sldMk cId="0" sldId="313"/>
            <ac:spMk id="633" creationId="{00000000-0000-0000-0000-000000000000}"/>
          </ac:spMkLst>
        </pc:spChg>
        <pc:spChg chg="mod topLvl">
          <ac:chgData name="reza kabir" userId="af3c95a13102d509" providerId="LiveId" clId="{696CDADF-6A6A-4463-B0F5-CBD48FCD50C5}" dt="2020-04-16T12:22:43.829" v="471" actId="207"/>
          <ac:spMkLst>
            <pc:docMk/>
            <pc:sldMk cId="0" sldId="313"/>
            <ac:spMk id="634" creationId="{00000000-0000-0000-0000-000000000000}"/>
          </ac:spMkLst>
        </pc:spChg>
        <pc:spChg chg="mod topLvl">
          <ac:chgData name="reza kabir" userId="af3c95a13102d509" providerId="LiveId" clId="{696CDADF-6A6A-4463-B0F5-CBD48FCD50C5}" dt="2020-04-16T12:22:43.829" v="471" actId="207"/>
          <ac:spMkLst>
            <pc:docMk/>
            <pc:sldMk cId="0" sldId="313"/>
            <ac:spMk id="635" creationId="{00000000-0000-0000-0000-000000000000}"/>
          </ac:spMkLst>
        </pc:spChg>
        <pc:spChg chg="mod topLvl">
          <ac:chgData name="reza kabir" userId="af3c95a13102d509" providerId="LiveId" clId="{696CDADF-6A6A-4463-B0F5-CBD48FCD50C5}" dt="2020-04-16T12:22:43.829" v="471" actId="207"/>
          <ac:spMkLst>
            <pc:docMk/>
            <pc:sldMk cId="0" sldId="313"/>
            <ac:spMk id="636" creationId="{00000000-0000-0000-0000-000000000000}"/>
          </ac:spMkLst>
        </pc:spChg>
        <pc:spChg chg="mod topLvl">
          <ac:chgData name="reza kabir" userId="af3c95a13102d509" providerId="LiveId" clId="{696CDADF-6A6A-4463-B0F5-CBD48FCD50C5}" dt="2020-04-16T12:22:43.829" v="471" actId="207"/>
          <ac:spMkLst>
            <pc:docMk/>
            <pc:sldMk cId="0" sldId="313"/>
            <ac:spMk id="637" creationId="{00000000-0000-0000-0000-000000000000}"/>
          </ac:spMkLst>
        </pc:spChg>
        <pc:spChg chg="mod topLvl">
          <ac:chgData name="reza kabir" userId="af3c95a13102d509" providerId="LiveId" clId="{696CDADF-6A6A-4463-B0F5-CBD48FCD50C5}" dt="2020-04-16T12:22:43.829" v="471" actId="207"/>
          <ac:spMkLst>
            <pc:docMk/>
            <pc:sldMk cId="0" sldId="313"/>
            <ac:spMk id="638" creationId="{00000000-0000-0000-0000-000000000000}"/>
          </ac:spMkLst>
        </pc:spChg>
        <pc:spChg chg="mod topLvl">
          <ac:chgData name="reza kabir" userId="af3c95a13102d509" providerId="LiveId" clId="{696CDADF-6A6A-4463-B0F5-CBD48FCD50C5}" dt="2020-04-16T12:22:43.829" v="471" actId="207"/>
          <ac:spMkLst>
            <pc:docMk/>
            <pc:sldMk cId="0" sldId="313"/>
            <ac:spMk id="639" creationId="{00000000-0000-0000-0000-000000000000}"/>
          </ac:spMkLst>
        </pc:spChg>
        <pc:spChg chg="mod topLvl">
          <ac:chgData name="reza kabir" userId="af3c95a13102d509" providerId="LiveId" clId="{696CDADF-6A6A-4463-B0F5-CBD48FCD50C5}" dt="2020-04-16T12:22:43.829" v="471" actId="207"/>
          <ac:spMkLst>
            <pc:docMk/>
            <pc:sldMk cId="0" sldId="313"/>
            <ac:spMk id="640" creationId="{00000000-0000-0000-0000-000000000000}"/>
          </ac:spMkLst>
        </pc:spChg>
        <pc:spChg chg="mod topLvl">
          <ac:chgData name="reza kabir" userId="af3c95a13102d509" providerId="LiveId" clId="{696CDADF-6A6A-4463-B0F5-CBD48FCD50C5}" dt="2020-04-16T12:22:43.829" v="471" actId="207"/>
          <ac:spMkLst>
            <pc:docMk/>
            <pc:sldMk cId="0" sldId="313"/>
            <ac:spMk id="641" creationId="{00000000-0000-0000-0000-000000000000}"/>
          </ac:spMkLst>
        </pc:spChg>
        <pc:spChg chg="mod topLvl">
          <ac:chgData name="reza kabir" userId="af3c95a13102d509" providerId="LiveId" clId="{696CDADF-6A6A-4463-B0F5-CBD48FCD50C5}" dt="2020-04-16T12:22:43.829" v="471" actId="207"/>
          <ac:spMkLst>
            <pc:docMk/>
            <pc:sldMk cId="0" sldId="313"/>
            <ac:spMk id="642" creationId="{00000000-0000-0000-0000-000000000000}"/>
          </ac:spMkLst>
        </pc:spChg>
        <pc:spChg chg="mod topLvl">
          <ac:chgData name="reza kabir" userId="af3c95a13102d509" providerId="LiveId" clId="{696CDADF-6A6A-4463-B0F5-CBD48FCD50C5}" dt="2020-04-16T12:22:43.829" v="471" actId="207"/>
          <ac:spMkLst>
            <pc:docMk/>
            <pc:sldMk cId="0" sldId="313"/>
            <ac:spMk id="643" creationId="{00000000-0000-0000-0000-000000000000}"/>
          </ac:spMkLst>
        </pc:spChg>
        <pc:spChg chg="mod topLvl">
          <ac:chgData name="reza kabir" userId="af3c95a13102d509" providerId="LiveId" clId="{696CDADF-6A6A-4463-B0F5-CBD48FCD50C5}" dt="2020-04-16T12:22:43.829" v="471" actId="207"/>
          <ac:spMkLst>
            <pc:docMk/>
            <pc:sldMk cId="0" sldId="313"/>
            <ac:spMk id="644" creationId="{00000000-0000-0000-0000-000000000000}"/>
          </ac:spMkLst>
        </pc:spChg>
        <pc:spChg chg="mod topLvl">
          <ac:chgData name="reza kabir" userId="af3c95a13102d509" providerId="LiveId" clId="{696CDADF-6A6A-4463-B0F5-CBD48FCD50C5}" dt="2020-04-16T12:22:43.829" v="471" actId="207"/>
          <ac:spMkLst>
            <pc:docMk/>
            <pc:sldMk cId="0" sldId="313"/>
            <ac:spMk id="645" creationId="{00000000-0000-0000-0000-000000000000}"/>
          </ac:spMkLst>
        </pc:spChg>
        <pc:spChg chg="mod topLvl">
          <ac:chgData name="reza kabir" userId="af3c95a13102d509" providerId="LiveId" clId="{696CDADF-6A6A-4463-B0F5-CBD48FCD50C5}" dt="2020-04-16T12:22:43.829" v="471" actId="207"/>
          <ac:spMkLst>
            <pc:docMk/>
            <pc:sldMk cId="0" sldId="313"/>
            <ac:spMk id="646" creationId="{00000000-0000-0000-0000-000000000000}"/>
          </ac:spMkLst>
        </pc:spChg>
        <pc:spChg chg="mod topLvl">
          <ac:chgData name="reza kabir" userId="af3c95a13102d509" providerId="LiveId" clId="{696CDADF-6A6A-4463-B0F5-CBD48FCD50C5}" dt="2020-04-16T12:22:43.829" v="471" actId="207"/>
          <ac:spMkLst>
            <pc:docMk/>
            <pc:sldMk cId="0" sldId="313"/>
            <ac:spMk id="647" creationId="{00000000-0000-0000-0000-000000000000}"/>
          </ac:spMkLst>
        </pc:spChg>
        <pc:spChg chg="mod topLvl">
          <ac:chgData name="reza kabir" userId="af3c95a13102d509" providerId="LiveId" clId="{696CDADF-6A6A-4463-B0F5-CBD48FCD50C5}" dt="2020-04-16T12:22:43.829" v="471" actId="207"/>
          <ac:spMkLst>
            <pc:docMk/>
            <pc:sldMk cId="0" sldId="313"/>
            <ac:spMk id="648" creationId="{00000000-0000-0000-0000-000000000000}"/>
          </ac:spMkLst>
        </pc:spChg>
        <pc:spChg chg="mod topLvl">
          <ac:chgData name="reza kabir" userId="af3c95a13102d509" providerId="LiveId" clId="{696CDADF-6A6A-4463-B0F5-CBD48FCD50C5}" dt="2020-04-16T12:22:43.829" v="471" actId="207"/>
          <ac:spMkLst>
            <pc:docMk/>
            <pc:sldMk cId="0" sldId="313"/>
            <ac:spMk id="649" creationId="{00000000-0000-0000-0000-000000000000}"/>
          </ac:spMkLst>
        </pc:spChg>
        <pc:spChg chg="mod topLvl">
          <ac:chgData name="reza kabir" userId="af3c95a13102d509" providerId="LiveId" clId="{696CDADF-6A6A-4463-B0F5-CBD48FCD50C5}" dt="2020-04-16T12:22:43.829" v="471" actId="207"/>
          <ac:spMkLst>
            <pc:docMk/>
            <pc:sldMk cId="0" sldId="313"/>
            <ac:spMk id="650" creationId="{00000000-0000-0000-0000-000000000000}"/>
          </ac:spMkLst>
        </pc:spChg>
        <pc:spChg chg="mod topLvl">
          <ac:chgData name="reza kabir" userId="af3c95a13102d509" providerId="LiveId" clId="{696CDADF-6A6A-4463-B0F5-CBD48FCD50C5}" dt="2020-04-16T12:22:43.829" v="471" actId="207"/>
          <ac:spMkLst>
            <pc:docMk/>
            <pc:sldMk cId="0" sldId="313"/>
            <ac:spMk id="651" creationId="{00000000-0000-0000-0000-000000000000}"/>
          </ac:spMkLst>
        </pc:spChg>
        <pc:spChg chg="mod topLvl">
          <ac:chgData name="reza kabir" userId="af3c95a13102d509" providerId="LiveId" clId="{696CDADF-6A6A-4463-B0F5-CBD48FCD50C5}" dt="2020-04-16T12:22:43.829" v="471" actId="207"/>
          <ac:spMkLst>
            <pc:docMk/>
            <pc:sldMk cId="0" sldId="313"/>
            <ac:spMk id="652" creationId="{00000000-0000-0000-0000-000000000000}"/>
          </ac:spMkLst>
        </pc:spChg>
        <pc:spChg chg="mod topLvl">
          <ac:chgData name="reza kabir" userId="af3c95a13102d509" providerId="LiveId" clId="{696CDADF-6A6A-4463-B0F5-CBD48FCD50C5}" dt="2020-04-16T12:22:43.829" v="471" actId="207"/>
          <ac:spMkLst>
            <pc:docMk/>
            <pc:sldMk cId="0" sldId="313"/>
            <ac:spMk id="653" creationId="{00000000-0000-0000-0000-000000000000}"/>
          </ac:spMkLst>
        </pc:spChg>
        <pc:grpChg chg="del mod">
          <ac:chgData name="reza kabir" userId="af3c95a13102d509" providerId="LiveId" clId="{696CDADF-6A6A-4463-B0F5-CBD48FCD50C5}" dt="2020-04-16T12:19:19.547" v="458" actId="165"/>
          <ac:grpSpMkLst>
            <pc:docMk/>
            <pc:sldMk cId="0" sldId="313"/>
            <ac:grpSpMk id="2" creationId="{00000000-0000-0000-0000-000000000000}"/>
          </ac:grpSpMkLst>
        </pc:grpChg>
        <pc:grpChg chg="del">
          <ac:chgData name="reza kabir" userId="af3c95a13102d509" providerId="LiveId" clId="{696CDADF-6A6A-4463-B0F5-CBD48FCD50C5}" dt="2020-04-16T12:17:38.035" v="439" actId="478"/>
          <ac:grpSpMkLst>
            <pc:docMk/>
            <pc:sldMk cId="0" sldId="313"/>
            <ac:grpSpMk id="606" creationId="{00000000-0000-0000-0000-000000000000}"/>
          </ac:grpSpMkLst>
        </pc:grpChg>
        <pc:grpChg chg="mod topLvl">
          <ac:chgData name="reza kabir" userId="af3c95a13102d509" providerId="LiveId" clId="{696CDADF-6A6A-4463-B0F5-CBD48FCD50C5}" dt="2020-04-16T12:22:43.829" v="471" actId="207"/>
          <ac:grpSpMkLst>
            <pc:docMk/>
            <pc:sldMk cId="0" sldId="313"/>
            <ac:grpSpMk id="627" creationId="{00000000-0000-0000-0000-000000000000}"/>
          </ac:grpSpMkLst>
        </pc:grpChg>
        <pc:grpChg chg="del mod topLvl">
          <ac:chgData name="reza kabir" userId="af3c95a13102d509" providerId="LiveId" clId="{696CDADF-6A6A-4463-B0F5-CBD48FCD50C5}" dt="2020-04-16T12:19:29.514" v="459" actId="165"/>
          <ac:grpSpMkLst>
            <pc:docMk/>
            <pc:sldMk cId="0" sldId="313"/>
            <ac:grpSpMk id="654" creationId="{00000000-0000-0000-0000-000000000000}"/>
          </ac:grpSpMkLst>
        </pc:grpChg>
      </pc:sldChg>
      <pc:sldChg chg="add del">
        <pc:chgData name="reza kabir" userId="af3c95a13102d509" providerId="LiveId" clId="{696CDADF-6A6A-4463-B0F5-CBD48FCD50C5}" dt="2020-04-16T12:24:10.138" v="493" actId="47"/>
        <pc:sldMkLst>
          <pc:docMk/>
          <pc:sldMk cId="2049262950" sldId="314"/>
        </pc:sldMkLst>
      </pc:sldChg>
      <pc:sldChg chg="addSp delSp modSp add del mod setBg delAnim">
        <pc:chgData name="reza kabir" userId="af3c95a13102d509" providerId="LiveId" clId="{696CDADF-6A6A-4463-B0F5-CBD48FCD50C5}" dt="2020-04-16T11:17:13.494" v="75" actId="1076"/>
        <pc:sldMkLst>
          <pc:docMk/>
          <pc:sldMk cId="1011491691" sldId="394"/>
        </pc:sldMkLst>
        <pc:spChg chg="add mod">
          <ac:chgData name="reza kabir" userId="af3c95a13102d509" providerId="LiveId" clId="{696CDADF-6A6A-4463-B0F5-CBD48FCD50C5}" dt="2020-04-16T11:17:07.318" v="71" actId="1076"/>
          <ac:spMkLst>
            <pc:docMk/>
            <pc:sldMk cId="1011491691" sldId="394"/>
            <ac:spMk id="2" creationId="{94281589-D883-4F03-91D5-2798A15F859E}"/>
          </ac:spMkLst>
        </pc:spChg>
        <pc:spChg chg="mod">
          <ac:chgData name="reza kabir" userId="af3c95a13102d509" providerId="LiveId" clId="{696CDADF-6A6A-4463-B0F5-CBD48FCD50C5}" dt="2020-04-16T11:14:55.966" v="45" actId="207"/>
          <ac:spMkLst>
            <pc:docMk/>
            <pc:sldMk cId="1011491691" sldId="394"/>
            <ac:spMk id="9" creationId="{DD30AB0A-992C-4F3D-82DE-B6B4B1626D57}"/>
          </ac:spMkLst>
        </pc:spChg>
        <pc:spChg chg="mod">
          <ac:chgData name="reza kabir" userId="af3c95a13102d509" providerId="LiveId" clId="{696CDADF-6A6A-4463-B0F5-CBD48FCD50C5}" dt="2020-04-16T11:15:18.672" v="50" actId="207"/>
          <ac:spMkLst>
            <pc:docMk/>
            <pc:sldMk cId="1011491691" sldId="394"/>
            <ac:spMk id="20" creationId="{0B425DC0-3FD3-4DC5-B593-42887267DC0A}"/>
          </ac:spMkLst>
        </pc:spChg>
        <pc:spChg chg="add del">
          <ac:chgData name="reza kabir" userId="af3c95a13102d509" providerId="LiveId" clId="{696CDADF-6A6A-4463-B0F5-CBD48FCD50C5}" dt="2020-04-16T11:15:44.365" v="53" actId="478"/>
          <ac:spMkLst>
            <pc:docMk/>
            <pc:sldMk cId="1011491691" sldId="394"/>
            <ac:spMk id="21" creationId="{68C6B891-B5BE-41B9-A936-74C9AEA870BF}"/>
          </ac:spMkLst>
        </pc:spChg>
        <pc:spChg chg="add mod">
          <ac:chgData name="reza kabir" userId="af3c95a13102d509" providerId="LiveId" clId="{696CDADF-6A6A-4463-B0F5-CBD48FCD50C5}" dt="2020-04-16T11:16:59.737" v="68" actId="120"/>
          <ac:spMkLst>
            <pc:docMk/>
            <pc:sldMk cId="1011491691" sldId="394"/>
            <ac:spMk id="58" creationId="{A9BEA4E6-7C3D-4423-9B88-85EE25BD5AED}"/>
          </ac:spMkLst>
        </pc:spChg>
        <pc:spChg chg="add mod">
          <ac:chgData name="reza kabir" userId="af3c95a13102d509" providerId="LiveId" clId="{696CDADF-6A6A-4463-B0F5-CBD48FCD50C5}" dt="2020-04-16T11:17:03.765" v="70" actId="1076"/>
          <ac:spMkLst>
            <pc:docMk/>
            <pc:sldMk cId="1011491691" sldId="394"/>
            <ac:spMk id="59" creationId="{84DD44C9-5234-46EE-809A-15623D3AE506}"/>
          </ac:spMkLst>
        </pc:spChg>
        <pc:spChg chg="add mod">
          <ac:chgData name="reza kabir" userId="af3c95a13102d509" providerId="LiveId" clId="{696CDADF-6A6A-4463-B0F5-CBD48FCD50C5}" dt="2020-04-16T11:17:13.494" v="75" actId="1076"/>
          <ac:spMkLst>
            <pc:docMk/>
            <pc:sldMk cId="1011491691" sldId="394"/>
            <ac:spMk id="60" creationId="{AA949A1B-858A-49B9-A99B-6688072A750C}"/>
          </ac:spMkLst>
        </pc:spChg>
        <pc:grpChg chg="add">
          <ac:chgData name="reza kabir" userId="af3c95a13102d509" providerId="LiveId" clId="{696CDADF-6A6A-4463-B0F5-CBD48FCD50C5}" dt="2020-04-16T11:14:45.732" v="43"/>
          <ac:grpSpMkLst>
            <pc:docMk/>
            <pc:sldMk cId="1011491691" sldId="394"/>
            <ac:grpSpMk id="40" creationId="{ABB0CBBD-03F0-4EDF-B5B5-DAD09A85348A}"/>
          </ac:grpSpMkLst>
        </pc:grpChg>
        <pc:grpChg chg="del mod">
          <ac:chgData name="reza kabir" userId="af3c95a13102d509" providerId="LiveId" clId="{696CDADF-6A6A-4463-B0F5-CBD48FCD50C5}" dt="2020-04-16T11:15:54.925" v="55" actId="478"/>
          <ac:grpSpMkLst>
            <pc:docMk/>
            <pc:sldMk cId="1011491691" sldId="394"/>
            <ac:grpSpMk id="49" creationId="{9A3B0C29-DA4E-4789-859D-184ECDBE5071}"/>
          </ac:grpSpMkLst>
        </pc:grpChg>
        <pc:grpChg chg="del">
          <ac:chgData name="reza kabir" userId="af3c95a13102d509" providerId="LiveId" clId="{696CDADF-6A6A-4463-B0F5-CBD48FCD50C5}" dt="2020-04-16T11:15:54.925" v="55" actId="478"/>
          <ac:grpSpMkLst>
            <pc:docMk/>
            <pc:sldMk cId="1011491691" sldId="394"/>
            <ac:grpSpMk id="50" creationId="{9795909C-EFD9-4F23-98DA-74AC47C9BBB6}"/>
          </ac:grpSpMkLst>
        </pc:grpChg>
        <pc:grpChg chg="del">
          <ac:chgData name="reza kabir" userId="af3c95a13102d509" providerId="LiveId" clId="{696CDADF-6A6A-4463-B0F5-CBD48FCD50C5}" dt="2020-04-16T11:15:54.925" v="55" actId="478"/>
          <ac:grpSpMkLst>
            <pc:docMk/>
            <pc:sldMk cId="1011491691" sldId="394"/>
            <ac:grpSpMk id="51" creationId="{87C9E730-53CD-4AD0-B3D9-7D3F5BD8FB9B}"/>
          </ac:grpSpMkLst>
        </pc:grpChg>
        <pc:grpChg chg="del mod">
          <ac:chgData name="reza kabir" userId="af3c95a13102d509" providerId="LiveId" clId="{696CDADF-6A6A-4463-B0F5-CBD48FCD50C5}" dt="2020-04-16T11:15:54.925" v="55" actId="478"/>
          <ac:grpSpMkLst>
            <pc:docMk/>
            <pc:sldMk cId="1011491691" sldId="394"/>
            <ac:grpSpMk id="52" creationId="{3F13FFF6-79A9-42AC-B22C-8C1513AF9DD2}"/>
          </ac:grpSpMkLst>
        </pc:grpChg>
      </pc:sldChg>
      <pc:sldChg chg="addSp delSp modSp add del mod delAnim">
        <pc:chgData name="reza kabir" userId="af3c95a13102d509" providerId="LiveId" clId="{696CDADF-6A6A-4463-B0F5-CBD48FCD50C5}" dt="2020-04-16T11:18:27.359" v="118" actId="571"/>
        <pc:sldMkLst>
          <pc:docMk/>
          <pc:sldMk cId="2902886919" sldId="395"/>
        </pc:sldMkLst>
        <pc:spChg chg="add mod">
          <ac:chgData name="reza kabir" userId="af3c95a13102d509" providerId="LiveId" clId="{696CDADF-6A6A-4463-B0F5-CBD48FCD50C5}" dt="2020-04-16T11:18:23.078" v="115" actId="1076"/>
          <ac:spMkLst>
            <pc:docMk/>
            <pc:sldMk cId="2902886919" sldId="395"/>
            <ac:spMk id="58" creationId="{53B5489B-0B83-43BF-80C1-5E581643762A}"/>
          </ac:spMkLst>
        </pc:spChg>
        <pc:spChg chg="add mod">
          <ac:chgData name="reza kabir" userId="af3c95a13102d509" providerId="LiveId" clId="{696CDADF-6A6A-4463-B0F5-CBD48FCD50C5}" dt="2020-04-16T11:18:25.015" v="116" actId="571"/>
          <ac:spMkLst>
            <pc:docMk/>
            <pc:sldMk cId="2902886919" sldId="395"/>
            <ac:spMk id="59" creationId="{D961EA80-63B5-4818-9178-2DCA23BF289B}"/>
          </ac:spMkLst>
        </pc:spChg>
        <pc:spChg chg="add mod">
          <ac:chgData name="reza kabir" userId="af3c95a13102d509" providerId="LiveId" clId="{696CDADF-6A6A-4463-B0F5-CBD48FCD50C5}" dt="2020-04-16T11:18:26.191" v="117" actId="571"/>
          <ac:spMkLst>
            <pc:docMk/>
            <pc:sldMk cId="2902886919" sldId="395"/>
            <ac:spMk id="60" creationId="{6EDE2556-EFBF-4CCB-B08C-ABC892032AD1}"/>
          </ac:spMkLst>
        </pc:spChg>
        <pc:spChg chg="add mod">
          <ac:chgData name="reza kabir" userId="af3c95a13102d509" providerId="LiveId" clId="{696CDADF-6A6A-4463-B0F5-CBD48FCD50C5}" dt="2020-04-16T11:18:27.359" v="118" actId="571"/>
          <ac:spMkLst>
            <pc:docMk/>
            <pc:sldMk cId="2902886919" sldId="395"/>
            <ac:spMk id="61" creationId="{0FDA7ECF-35D9-4F60-98A0-2D42917052DC}"/>
          </ac:spMkLst>
        </pc:spChg>
        <pc:spChg chg="mod">
          <ac:chgData name="reza kabir" userId="af3c95a13102d509" providerId="LiveId" clId="{696CDADF-6A6A-4463-B0F5-CBD48FCD50C5}" dt="2020-04-16T11:17:48.901" v="105" actId="20577"/>
          <ac:spMkLst>
            <pc:docMk/>
            <pc:sldMk cId="2902886919" sldId="395"/>
            <ac:spMk id="71" creationId="{D76E7507-9E46-40CA-BFDC-6260719C7365}"/>
          </ac:spMkLst>
        </pc:spChg>
        <pc:spChg chg="mod">
          <ac:chgData name="reza kabir" userId="af3c95a13102d509" providerId="LiveId" clId="{696CDADF-6A6A-4463-B0F5-CBD48FCD50C5}" dt="2020-04-16T11:18:02.662" v="110" actId="1076"/>
          <ac:spMkLst>
            <pc:docMk/>
            <pc:sldMk cId="2902886919" sldId="395"/>
            <ac:spMk id="105" creationId="{A4C390A6-2B3F-479C-A4C2-8C4AA60AE1F9}"/>
          </ac:spMkLst>
        </pc:spChg>
        <pc:grpChg chg="del">
          <ac:chgData name="reza kabir" userId="af3c95a13102d509" providerId="LiveId" clId="{696CDADF-6A6A-4463-B0F5-CBD48FCD50C5}" dt="2020-04-16T11:18:06.886" v="111" actId="478"/>
          <ac:grpSpMkLst>
            <pc:docMk/>
            <pc:sldMk cId="2902886919" sldId="395"/>
            <ac:grpSpMk id="78" creationId="{741546E2-E967-42A8-906A-3A51C83E358B}"/>
          </ac:grpSpMkLst>
        </pc:grpChg>
        <pc:grpChg chg="del">
          <ac:chgData name="reza kabir" userId="af3c95a13102d509" providerId="LiveId" clId="{696CDADF-6A6A-4463-B0F5-CBD48FCD50C5}" dt="2020-04-16T11:18:06.886" v="111" actId="478"/>
          <ac:grpSpMkLst>
            <pc:docMk/>
            <pc:sldMk cId="2902886919" sldId="395"/>
            <ac:grpSpMk id="79" creationId="{8B31FCF8-01E7-4AE2-B3E9-93C132491660}"/>
          </ac:grpSpMkLst>
        </pc:grpChg>
        <pc:grpChg chg="del">
          <ac:chgData name="reza kabir" userId="af3c95a13102d509" providerId="LiveId" clId="{696CDADF-6A6A-4463-B0F5-CBD48FCD50C5}" dt="2020-04-16T11:18:06.886" v="111" actId="478"/>
          <ac:grpSpMkLst>
            <pc:docMk/>
            <pc:sldMk cId="2902886919" sldId="395"/>
            <ac:grpSpMk id="85" creationId="{B7C6939F-6A41-49A0-A1DA-BF2059E97920}"/>
          </ac:grpSpMkLst>
        </pc:grpChg>
        <pc:grpChg chg="del">
          <ac:chgData name="reza kabir" userId="af3c95a13102d509" providerId="LiveId" clId="{696CDADF-6A6A-4463-B0F5-CBD48FCD50C5}" dt="2020-04-16T11:18:06.886" v="111" actId="478"/>
          <ac:grpSpMkLst>
            <pc:docMk/>
            <pc:sldMk cId="2902886919" sldId="395"/>
            <ac:grpSpMk id="91" creationId="{6F720B61-FBA7-43E4-98D6-511987B275ED}"/>
          </ac:grpSpMkLst>
        </pc:grpChg>
        <pc:cxnChg chg="del">
          <ac:chgData name="reza kabir" userId="af3c95a13102d509" providerId="LiveId" clId="{696CDADF-6A6A-4463-B0F5-CBD48FCD50C5}" dt="2020-04-16T11:17:52.329" v="106" actId="478"/>
          <ac:cxnSpMkLst>
            <pc:docMk/>
            <pc:sldMk cId="2902886919" sldId="395"/>
            <ac:cxnSpMk id="106" creationId="{1005A0CD-7C14-43C6-B022-7E75CBDFE423}"/>
          </ac:cxnSpMkLst>
        </pc:cxnChg>
      </pc:sldChg>
      <pc:sldChg chg="addSp delSp modSp add del mod setBg">
        <pc:chgData name="reza kabir" userId="af3c95a13102d509" providerId="LiveId" clId="{696CDADF-6A6A-4463-B0F5-CBD48FCD50C5}" dt="2020-04-16T11:56:04.108" v="146" actId="20577"/>
        <pc:sldMkLst>
          <pc:docMk/>
          <pc:sldMk cId="4250009174" sldId="399"/>
        </pc:sldMkLst>
        <pc:spChg chg="add mod">
          <ac:chgData name="reza kabir" userId="af3c95a13102d509" providerId="LiveId" clId="{696CDADF-6A6A-4463-B0F5-CBD48FCD50C5}" dt="2020-04-16T11:56:04.108" v="146" actId="20577"/>
          <ac:spMkLst>
            <pc:docMk/>
            <pc:sldMk cId="4250009174" sldId="399"/>
            <ac:spMk id="2" creationId="{6ADD80CE-A2D6-49CD-A804-4D2B1263BCEE}"/>
          </ac:spMkLst>
        </pc:spChg>
        <pc:spChg chg="mod">
          <ac:chgData name="reza kabir" userId="af3c95a13102d509" providerId="LiveId" clId="{696CDADF-6A6A-4463-B0F5-CBD48FCD50C5}" dt="2020-04-16T11:55:29.935" v="126" actId="207"/>
          <ac:spMkLst>
            <pc:docMk/>
            <pc:sldMk cId="4250009174" sldId="399"/>
            <ac:spMk id="21" creationId="{31F25212-12C3-428E-B3C2-852E541D8884}"/>
          </ac:spMkLst>
        </pc:spChg>
        <pc:spChg chg="mod">
          <ac:chgData name="reza kabir" userId="af3c95a13102d509" providerId="LiveId" clId="{696CDADF-6A6A-4463-B0F5-CBD48FCD50C5}" dt="2020-04-16T11:55:39.901" v="127" actId="207"/>
          <ac:spMkLst>
            <pc:docMk/>
            <pc:sldMk cId="4250009174" sldId="399"/>
            <ac:spMk id="23" creationId="{EB2CEE11-B19E-4199-BAA9-732A28DB0EA1}"/>
          </ac:spMkLst>
        </pc:spChg>
        <pc:spChg chg="del">
          <ac:chgData name="reza kabir" userId="af3c95a13102d509" providerId="LiveId" clId="{696CDADF-6A6A-4463-B0F5-CBD48FCD50C5}" dt="2020-04-16T11:55:56.157" v="134" actId="478"/>
          <ac:spMkLst>
            <pc:docMk/>
            <pc:sldMk cId="4250009174" sldId="399"/>
            <ac:spMk id="103" creationId="{2ACD0F4D-203A-4219-BF82-B53BE0EA2EC9}"/>
          </ac:spMkLst>
        </pc:spChg>
        <pc:spChg chg="mod">
          <ac:chgData name="reza kabir" userId="af3c95a13102d509" providerId="LiveId" clId="{696CDADF-6A6A-4463-B0F5-CBD48FCD50C5}" dt="2020-04-16T11:55:48.192" v="130"/>
          <ac:spMkLst>
            <pc:docMk/>
            <pc:sldMk cId="4250009174" sldId="399"/>
            <ac:spMk id="112" creationId="{725A4B5C-B8A6-4874-9EDE-3BBB4BA8BF4E}"/>
          </ac:spMkLst>
        </pc:spChg>
        <pc:spChg chg="mod">
          <ac:chgData name="reza kabir" userId="af3c95a13102d509" providerId="LiveId" clId="{696CDADF-6A6A-4463-B0F5-CBD48FCD50C5}" dt="2020-04-16T11:20:12.460" v="122" actId="20577"/>
          <ac:spMkLst>
            <pc:docMk/>
            <pc:sldMk cId="4250009174" sldId="399"/>
            <ac:spMk id="113" creationId="{174FB8EF-E898-44E3-984B-DF9E8A27B637}"/>
          </ac:spMkLst>
        </pc:spChg>
        <pc:spChg chg="mod">
          <ac:chgData name="reza kabir" userId="af3c95a13102d509" providerId="LiveId" clId="{696CDADF-6A6A-4463-B0F5-CBD48FCD50C5}" dt="2020-04-16T11:55:25.895" v="125"/>
          <ac:spMkLst>
            <pc:docMk/>
            <pc:sldMk cId="4250009174" sldId="399"/>
            <ac:spMk id="118" creationId="{2109316A-B1DB-418A-8E49-AF9D30CC1919}"/>
          </ac:spMkLst>
        </pc:spChg>
        <pc:spChg chg="mod">
          <ac:chgData name="reza kabir" userId="af3c95a13102d509" providerId="LiveId" clId="{696CDADF-6A6A-4463-B0F5-CBD48FCD50C5}" dt="2020-04-16T11:19:57.479" v="119" actId="20577"/>
          <ac:spMkLst>
            <pc:docMk/>
            <pc:sldMk cId="4250009174" sldId="399"/>
            <ac:spMk id="119" creationId="{2C22D9D2-3E66-4232-8893-34B0AF974E4B}"/>
          </ac:spMkLst>
        </pc:spChg>
        <pc:spChg chg="mod">
          <ac:chgData name="reza kabir" userId="af3c95a13102d509" providerId="LiveId" clId="{696CDADF-6A6A-4463-B0F5-CBD48FCD50C5}" dt="2020-04-16T11:55:51.193" v="133"/>
          <ac:spMkLst>
            <pc:docMk/>
            <pc:sldMk cId="4250009174" sldId="399"/>
            <ac:spMk id="124" creationId="{A2406B1B-42F7-4D67-85A8-04F0A4250C5E}"/>
          </ac:spMkLst>
        </pc:spChg>
        <pc:grpChg chg="mod">
          <ac:chgData name="reza kabir" userId="af3c95a13102d509" providerId="LiveId" clId="{696CDADF-6A6A-4463-B0F5-CBD48FCD50C5}" dt="2020-04-16T11:55:48.192" v="130"/>
          <ac:grpSpMkLst>
            <pc:docMk/>
            <pc:sldMk cId="4250009174" sldId="399"/>
            <ac:grpSpMk id="135" creationId="{93B064AE-6E14-4A17-91B8-3EF89B3A3CA4}"/>
          </ac:grpSpMkLst>
        </pc:grpChg>
        <pc:grpChg chg="mod">
          <ac:chgData name="reza kabir" userId="af3c95a13102d509" providerId="LiveId" clId="{696CDADF-6A6A-4463-B0F5-CBD48FCD50C5}" dt="2020-04-16T11:55:25.895" v="125"/>
          <ac:grpSpMkLst>
            <pc:docMk/>
            <pc:sldMk cId="4250009174" sldId="399"/>
            <ac:grpSpMk id="136" creationId="{6FBFEDAE-33B9-4185-9BA8-04E5648B591B}"/>
          </ac:grpSpMkLst>
        </pc:grpChg>
        <pc:grpChg chg="mod">
          <ac:chgData name="reza kabir" userId="af3c95a13102d509" providerId="LiveId" clId="{696CDADF-6A6A-4463-B0F5-CBD48FCD50C5}" dt="2020-04-16T11:55:51.193" v="133"/>
          <ac:grpSpMkLst>
            <pc:docMk/>
            <pc:sldMk cId="4250009174" sldId="399"/>
            <ac:grpSpMk id="137" creationId="{FB362150-B48B-490C-9712-92E11A209A16}"/>
          </ac:grpSpMkLst>
        </pc:grpChg>
      </pc:sldChg>
      <pc:sldChg chg="addSp delSp modSp add del mod modAnim">
        <pc:chgData name="reza kabir" userId="af3c95a13102d509" providerId="LiveId" clId="{696CDADF-6A6A-4463-B0F5-CBD48FCD50C5}" dt="2020-04-16T11:58:41.658" v="184" actId="1076"/>
        <pc:sldMkLst>
          <pc:docMk/>
          <pc:sldMk cId="3576100414" sldId="401"/>
        </pc:sldMkLst>
        <pc:spChg chg="mod topLvl">
          <ac:chgData name="reza kabir" userId="af3c95a13102d509" providerId="LiveId" clId="{696CDADF-6A6A-4463-B0F5-CBD48FCD50C5}" dt="2020-04-16T11:57:27.923" v="161" actId="165"/>
          <ac:spMkLst>
            <pc:docMk/>
            <pc:sldMk cId="3576100414" sldId="401"/>
            <ac:spMk id="26" creationId="{2A4BBB5A-1695-4F46-BA1E-FA2985870A78}"/>
          </ac:spMkLst>
        </pc:spChg>
        <pc:spChg chg="del mod topLvl">
          <ac:chgData name="reza kabir" userId="af3c95a13102d509" providerId="LiveId" clId="{696CDADF-6A6A-4463-B0F5-CBD48FCD50C5}" dt="2020-04-16T11:57:55.713" v="166" actId="478"/>
          <ac:spMkLst>
            <pc:docMk/>
            <pc:sldMk cId="3576100414" sldId="401"/>
            <ac:spMk id="27" creationId="{089F2CBA-BC90-436B-A5C6-4D4E051FE3C7}"/>
          </ac:spMkLst>
        </pc:spChg>
        <pc:spChg chg="add mod">
          <ac:chgData name="reza kabir" userId="af3c95a13102d509" providerId="LiveId" clId="{696CDADF-6A6A-4463-B0F5-CBD48FCD50C5}" dt="2020-04-16T11:58:41.658" v="184" actId="1076"/>
          <ac:spMkLst>
            <pc:docMk/>
            <pc:sldMk cId="3576100414" sldId="401"/>
            <ac:spMk id="36" creationId="{4DE39BB8-9AF9-4756-8EF0-B45014483C28}"/>
          </ac:spMkLst>
        </pc:spChg>
        <pc:spChg chg="add mod">
          <ac:chgData name="reza kabir" userId="af3c95a13102d509" providerId="LiveId" clId="{696CDADF-6A6A-4463-B0F5-CBD48FCD50C5}" dt="2020-04-16T11:58:24.881" v="174" actId="1076"/>
          <ac:spMkLst>
            <pc:docMk/>
            <pc:sldMk cId="3576100414" sldId="401"/>
            <ac:spMk id="37" creationId="{D271CE89-350D-4B46-96A5-173C35DB96C0}"/>
          </ac:spMkLst>
        </pc:spChg>
        <pc:spChg chg="add mod">
          <ac:chgData name="reza kabir" userId="af3c95a13102d509" providerId="LiveId" clId="{696CDADF-6A6A-4463-B0F5-CBD48FCD50C5}" dt="2020-04-16T11:58:27.634" v="176" actId="1076"/>
          <ac:spMkLst>
            <pc:docMk/>
            <pc:sldMk cId="3576100414" sldId="401"/>
            <ac:spMk id="38" creationId="{29E67B72-F9D3-4EA4-A422-331461D2C04F}"/>
          </ac:spMkLst>
        </pc:spChg>
        <pc:spChg chg="mod topLvl">
          <ac:chgData name="reza kabir" userId="af3c95a13102d509" providerId="LiveId" clId="{696CDADF-6A6A-4463-B0F5-CBD48FCD50C5}" dt="2020-04-16T11:57:32.135" v="162" actId="165"/>
          <ac:spMkLst>
            <pc:docMk/>
            <pc:sldMk cId="3576100414" sldId="401"/>
            <ac:spMk id="40" creationId="{C76160A6-6DCA-420C-B4C9-333E7FD48915}"/>
          </ac:spMkLst>
        </pc:spChg>
        <pc:spChg chg="del mod topLvl">
          <ac:chgData name="reza kabir" userId="af3c95a13102d509" providerId="LiveId" clId="{696CDADF-6A6A-4463-B0F5-CBD48FCD50C5}" dt="2020-04-16T11:57:55.713" v="166" actId="478"/>
          <ac:spMkLst>
            <pc:docMk/>
            <pc:sldMk cId="3576100414" sldId="401"/>
            <ac:spMk id="41" creationId="{57269352-B4C8-4F7E-9E1F-F47BB26FD801}"/>
          </ac:spMkLst>
        </pc:spChg>
        <pc:spChg chg="add mod">
          <ac:chgData name="reza kabir" userId="af3c95a13102d509" providerId="LiveId" clId="{696CDADF-6A6A-4463-B0F5-CBD48FCD50C5}" dt="2020-04-16T11:58:32.730" v="180" actId="1076"/>
          <ac:spMkLst>
            <pc:docMk/>
            <pc:sldMk cId="3576100414" sldId="401"/>
            <ac:spMk id="42" creationId="{3F2018DF-FCB7-4B33-A16F-A12CEE2BE7DC}"/>
          </ac:spMkLst>
        </pc:spChg>
        <pc:spChg chg="mod topLvl">
          <ac:chgData name="reza kabir" userId="af3c95a13102d509" providerId="LiveId" clId="{696CDADF-6A6A-4463-B0F5-CBD48FCD50C5}" dt="2020-04-16T11:57:41.881" v="165" actId="165"/>
          <ac:spMkLst>
            <pc:docMk/>
            <pc:sldMk cId="3576100414" sldId="401"/>
            <ac:spMk id="44" creationId="{24206E7A-8964-4FE7-9104-B32FB8712975}"/>
          </ac:spMkLst>
        </pc:spChg>
        <pc:spChg chg="del mod topLvl">
          <ac:chgData name="reza kabir" userId="af3c95a13102d509" providerId="LiveId" clId="{696CDADF-6A6A-4463-B0F5-CBD48FCD50C5}" dt="2020-04-16T11:57:55.713" v="166" actId="478"/>
          <ac:spMkLst>
            <pc:docMk/>
            <pc:sldMk cId="3576100414" sldId="401"/>
            <ac:spMk id="45" creationId="{EA17A589-212D-4F93-AE88-7EA381FEF765}"/>
          </ac:spMkLst>
        </pc:spChg>
        <pc:spChg chg="add mod">
          <ac:chgData name="reza kabir" userId="af3c95a13102d509" providerId="LiveId" clId="{696CDADF-6A6A-4463-B0F5-CBD48FCD50C5}" dt="2020-04-16T11:58:35.438" v="182" actId="571"/>
          <ac:spMkLst>
            <pc:docMk/>
            <pc:sldMk cId="3576100414" sldId="401"/>
            <ac:spMk id="46" creationId="{F38D90A8-AACA-42CA-9B24-D687E27ACA8C}"/>
          </ac:spMkLst>
        </pc:spChg>
        <pc:spChg chg="mod topLvl">
          <ac:chgData name="reza kabir" userId="af3c95a13102d509" providerId="LiveId" clId="{696CDADF-6A6A-4463-B0F5-CBD48FCD50C5}" dt="2020-04-16T11:57:35.337" v="163" actId="165"/>
          <ac:spMkLst>
            <pc:docMk/>
            <pc:sldMk cId="3576100414" sldId="401"/>
            <ac:spMk id="48" creationId="{F59447FC-6207-42E2-98F4-E959CBB75188}"/>
          </ac:spMkLst>
        </pc:spChg>
        <pc:spChg chg="del mod topLvl">
          <ac:chgData name="reza kabir" userId="af3c95a13102d509" providerId="LiveId" clId="{696CDADF-6A6A-4463-B0F5-CBD48FCD50C5}" dt="2020-04-16T11:57:55.713" v="166" actId="478"/>
          <ac:spMkLst>
            <pc:docMk/>
            <pc:sldMk cId="3576100414" sldId="401"/>
            <ac:spMk id="49" creationId="{6EEBFA11-859C-4106-9F92-865AA575CA82}"/>
          </ac:spMkLst>
        </pc:spChg>
        <pc:spChg chg="add mod">
          <ac:chgData name="reza kabir" userId="af3c95a13102d509" providerId="LiveId" clId="{696CDADF-6A6A-4463-B0F5-CBD48FCD50C5}" dt="2020-04-16T11:58:37.964" v="183" actId="571"/>
          <ac:spMkLst>
            <pc:docMk/>
            <pc:sldMk cId="3576100414" sldId="401"/>
            <ac:spMk id="50" creationId="{9488136D-D9C6-4EE6-B30D-B0A913663F19}"/>
          </ac:spMkLst>
        </pc:spChg>
        <pc:spChg chg="mod topLvl">
          <ac:chgData name="reza kabir" userId="af3c95a13102d509" providerId="LiveId" clId="{696CDADF-6A6A-4463-B0F5-CBD48FCD50C5}" dt="2020-04-16T11:57:39.029" v="164" actId="165"/>
          <ac:spMkLst>
            <pc:docMk/>
            <pc:sldMk cId="3576100414" sldId="401"/>
            <ac:spMk id="52" creationId="{A1C30F61-0FDF-4658-B4A7-783E2EA16D17}"/>
          </ac:spMkLst>
        </pc:spChg>
        <pc:spChg chg="del mod topLvl">
          <ac:chgData name="reza kabir" userId="af3c95a13102d509" providerId="LiveId" clId="{696CDADF-6A6A-4463-B0F5-CBD48FCD50C5}" dt="2020-04-16T11:57:55.713" v="166" actId="478"/>
          <ac:spMkLst>
            <pc:docMk/>
            <pc:sldMk cId="3576100414" sldId="401"/>
            <ac:spMk id="53" creationId="{E4B213BE-2397-4753-B023-8B2A035D907E}"/>
          </ac:spMkLst>
        </pc:spChg>
        <pc:spChg chg="del">
          <ac:chgData name="reza kabir" userId="af3c95a13102d509" providerId="LiveId" clId="{696CDADF-6A6A-4463-B0F5-CBD48FCD50C5}" dt="2020-04-16T11:56:17.739" v="147" actId="478"/>
          <ac:spMkLst>
            <pc:docMk/>
            <pc:sldMk cId="3576100414" sldId="401"/>
            <ac:spMk id="54" creationId="{CB0B0F33-4652-47D5-93C4-E17AF1244991}"/>
          </ac:spMkLst>
        </pc:spChg>
        <pc:grpChg chg="del">
          <ac:chgData name="reza kabir" userId="af3c95a13102d509" providerId="LiveId" clId="{696CDADF-6A6A-4463-B0F5-CBD48FCD50C5}" dt="2020-04-16T11:57:41.881" v="165" actId="165"/>
          <ac:grpSpMkLst>
            <pc:docMk/>
            <pc:sldMk cId="3576100414" sldId="401"/>
            <ac:grpSpMk id="55" creationId="{5A61F405-3B76-41AB-9429-1E1805289B9C}"/>
          </ac:grpSpMkLst>
        </pc:grpChg>
        <pc:grpChg chg="del">
          <ac:chgData name="reza kabir" userId="af3c95a13102d509" providerId="LiveId" clId="{696CDADF-6A6A-4463-B0F5-CBD48FCD50C5}" dt="2020-04-16T11:57:32.135" v="162" actId="165"/>
          <ac:grpSpMkLst>
            <pc:docMk/>
            <pc:sldMk cId="3576100414" sldId="401"/>
            <ac:grpSpMk id="56" creationId="{4CBDD240-82EA-48B1-BBCD-0E515CCCB4BB}"/>
          </ac:grpSpMkLst>
        </pc:grpChg>
        <pc:grpChg chg="del">
          <ac:chgData name="reza kabir" userId="af3c95a13102d509" providerId="LiveId" clId="{696CDADF-6A6A-4463-B0F5-CBD48FCD50C5}" dt="2020-04-16T11:57:27.923" v="161" actId="165"/>
          <ac:grpSpMkLst>
            <pc:docMk/>
            <pc:sldMk cId="3576100414" sldId="401"/>
            <ac:grpSpMk id="57" creationId="{3D6B12A1-0A70-4037-B37C-88B5E4853F72}"/>
          </ac:grpSpMkLst>
        </pc:grpChg>
        <pc:grpChg chg="del">
          <ac:chgData name="reza kabir" userId="af3c95a13102d509" providerId="LiveId" clId="{696CDADF-6A6A-4463-B0F5-CBD48FCD50C5}" dt="2020-04-16T11:57:35.337" v="163" actId="165"/>
          <ac:grpSpMkLst>
            <pc:docMk/>
            <pc:sldMk cId="3576100414" sldId="401"/>
            <ac:grpSpMk id="58" creationId="{445E2E89-4E76-4DE8-9409-572C089AA0FA}"/>
          </ac:grpSpMkLst>
        </pc:grpChg>
        <pc:grpChg chg="del">
          <ac:chgData name="reza kabir" userId="af3c95a13102d509" providerId="LiveId" clId="{696CDADF-6A6A-4463-B0F5-CBD48FCD50C5}" dt="2020-04-16T11:57:39.029" v="164" actId="165"/>
          <ac:grpSpMkLst>
            <pc:docMk/>
            <pc:sldMk cId="3576100414" sldId="401"/>
            <ac:grpSpMk id="59" creationId="{0BC59896-EEF0-40CD-B012-8DE8A97607B4}"/>
          </ac:grpSpMkLst>
        </pc:grpChg>
      </pc:sldChg>
      <pc:sldChg chg="delSp modSp add del mod setBg">
        <pc:chgData name="reza kabir" userId="af3c95a13102d509" providerId="LiveId" clId="{696CDADF-6A6A-4463-B0F5-CBD48FCD50C5}" dt="2020-04-16T11:59:14.025" v="191" actId="47"/>
        <pc:sldMkLst>
          <pc:docMk/>
          <pc:sldMk cId="728055295" sldId="402"/>
        </pc:sldMkLst>
        <pc:spChg chg="mod">
          <ac:chgData name="reza kabir" userId="af3c95a13102d509" providerId="LiveId" clId="{696CDADF-6A6A-4463-B0F5-CBD48FCD50C5}" dt="2020-04-16T11:59:06.732" v="190" actId="1076"/>
          <ac:spMkLst>
            <pc:docMk/>
            <pc:sldMk cId="728055295" sldId="402"/>
            <ac:spMk id="12" creationId="{2F4BAE87-9A6E-486E-B830-51C5FCB07550}"/>
          </ac:spMkLst>
        </pc:spChg>
        <pc:spChg chg="del">
          <ac:chgData name="reza kabir" userId="af3c95a13102d509" providerId="LiveId" clId="{696CDADF-6A6A-4463-B0F5-CBD48FCD50C5}" dt="2020-04-16T11:58:47.977" v="186" actId="478"/>
          <ac:spMkLst>
            <pc:docMk/>
            <pc:sldMk cId="728055295" sldId="402"/>
            <ac:spMk id="29" creationId="{E45D118A-0A1F-47C9-81E4-62B1C0A68D4D}"/>
          </ac:spMkLst>
        </pc:spChg>
        <pc:spChg chg="del">
          <ac:chgData name="reza kabir" userId="af3c95a13102d509" providerId="LiveId" clId="{696CDADF-6A6A-4463-B0F5-CBD48FCD50C5}" dt="2020-04-16T11:58:46.602" v="185" actId="478"/>
          <ac:spMkLst>
            <pc:docMk/>
            <pc:sldMk cId="728055295" sldId="402"/>
            <ac:spMk id="69" creationId="{D76E8AC8-E724-41D2-9FED-E478F21A805F}"/>
          </ac:spMkLst>
        </pc:spChg>
        <pc:spChg chg="del">
          <ac:chgData name="reza kabir" userId="af3c95a13102d509" providerId="LiveId" clId="{696CDADF-6A6A-4463-B0F5-CBD48FCD50C5}" dt="2020-04-16T11:58:46.602" v="185" actId="478"/>
          <ac:spMkLst>
            <pc:docMk/>
            <pc:sldMk cId="728055295" sldId="402"/>
            <ac:spMk id="70" creationId="{AB9B2A88-F6EF-4932-91D7-7C1F9CB2A168}"/>
          </ac:spMkLst>
        </pc:spChg>
      </pc:sldChg>
      <pc:sldChg chg="addSp delSp modSp add del mod delAnim">
        <pc:chgData name="reza kabir" userId="af3c95a13102d509" providerId="LiveId" clId="{696CDADF-6A6A-4463-B0F5-CBD48FCD50C5}" dt="2020-04-16T12:23:02.528" v="475"/>
        <pc:sldMkLst>
          <pc:docMk/>
          <pc:sldMk cId="0" sldId="403"/>
        </pc:sldMkLst>
        <pc:spChg chg="add del mod">
          <ac:chgData name="reza kabir" userId="af3c95a13102d509" providerId="LiveId" clId="{696CDADF-6A6A-4463-B0F5-CBD48FCD50C5}" dt="2020-04-16T12:22:55.424" v="473"/>
          <ac:spMkLst>
            <pc:docMk/>
            <pc:sldMk cId="0" sldId="403"/>
            <ac:spMk id="2" creationId="{1B23A0C2-FF52-4DCF-94FC-0E4BE7733F9E}"/>
          </ac:spMkLst>
        </pc:spChg>
        <pc:spChg chg="add">
          <ac:chgData name="reza kabir" userId="af3c95a13102d509" providerId="LiveId" clId="{696CDADF-6A6A-4463-B0F5-CBD48FCD50C5}" dt="2020-04-16T12:23:02.528" v="475"/>
          <ac:spMkLst>
            <pc:docMk/>
            <pc:sldMk cId="0" sldId="403"/>
            <ac:spMk id="11" creationId="{BE4F0BCB-F2FE-4352-A24B-42357E75C190}"/>
          </ac:spMkLst>
        </pc:spChg>
        <pc:spChg chg="add">
          <ac:chgData name="reza kabir" userId="af3c95a13102d509" providerId="LiveId" clId="{696CDADF-6A6A-4463-B0F5-CBD48FCD50C5}" dt="2020-04-16T12:23:02.528" v="475"/>
          <ac:spMkLst>
            <pc:docMk/>
            <pc:sldMk cId="0" sldId="403"/>
            <ac:spMk id="12" creationId="{035DE608-8DD9-424F-9F11-F3877248CB33}"/>
          </ac:spMkLst>
        </pc:spChg>
        <pc:spChg chg="del mod">
          <ac:chgData name="reza kabir" userId="af3c95a13102d509" providerId="LiveId" clId="{696CDADF-6A6A-4463-B0F5-CBD48FCD50C5}" dt="2020-04-16T12:22:57.632" v="474" actId="478"/>
          <ac:spMkLst>
            <pc:docMk/>
            <pc:sldMk cId="0" sldId="403"/>
            <ac:spMk id="660" creationId="{00000000-0000-0000-0000-000000000000}"/>
          </ac:spMkLst>
        </pc:spChg>
        <pc:grpChg chg="del">
          <ac:chgData name="reza kabir" userId="af3c95a13102d509" providerId="LiveId" clId="{696CDADF-6A6A-4463-B0F5-CBD48FCD50C5}" dt="2020-04-16T12:22:57.632" v="474" actId="478"/>
          <ac:grpSpMkLst>
            <pc:docMk/>
            <pc:sldMk cId="0" sldId="403"/>
            <ac:grpSpMk id="658" creationId="{00000000-0000-0000-0000-000000000000}"/>
          </ac:grpSpMkLst>
        </pc:grpChg>
      </pc:sldChg>
      <pc:sldChg chg="addSp modSp add del mod">
        <pc:chgData name="reza kabir" userId="af3c95a13102d509" providerId="LiveId" clId="{696CDADF-6A6A-4463-B0F5-CBD48FCD50C5}" dt="2020-04-16T12:04:53.850" v="270" actId="47"/>
        <pc:sldMkLst>
          <pc:docMk/>
          <pc:sldMk cId="2757114243" sldId="404"/>
        </pc:sldMkLst>
        <pc:spChg chg="mod">
          <ac:chgData name="reza kabir" userId="af3c95a13102d509" providerId="LiveId" clId="{696CDADF-6A6A-4463-B0F5-CBD48FCD50C5}" dt="2020-04-16T12:03:15.730" v="246" actId="207"/>
          <ac:spMkLst>
            <pc:docMk/>
            <pc:sldMk cId="2757114243" sldId="404"/>
            <ac:spMk id="264" creationId="{00000000-0000-0000-0000-000000000000}"/>
          </ac:spMkLst>
        </pc:spChg>
        <pc:spChg chg="mod">
          <ac:chgData name="reza kabir" userId="af3c95a13102d509" providerId="LiveId" clId="{696CDADF-6A6A-4463-B0F5-CBD48FCD50C5}" dt="2020-04-16T12:02:55.466" v="243" actId="207"/>
          <ac:spMkLst>
            <pc:docMk/>
            <pc:sldMk cId="2757114243" sldId="404"/>
            <ac:spMk id="265" creationId="{00000000-0000-0000-0000-000000000000}"/>
          </ac:spMkLst>
        </pc:spChg>
        <pc:spChg chg="mod">
          <ac:chgData name="reza kabir" userId="af3c95a13102d509" providerId="LiveId" clId="{696CDADF-6A6A-4463-B0F5-CBD48FCD50C5}" dt="2020-04-16T12:03:05.217" v="244" actId="207"/>
          <ac:spMkLst>
            <pc:docMk/>
            <pc:sldMk cId="2757114243" sldId="404"/>
            <ac:spMk id="266" creationId="{00000000-0000-0000-0000-000000000000}"/>
          </ac:spMkLst>
        </pc:spChg>
        <pc:spChg chg="mod">
          <ac:chgData name="reza kabir" userId="af3c95a13102d509" providerId="LiveId" clId="{696CDADF-6A6A-4463-B0F5-CBD48FCD50C5}" dt="2020-04-16T12:03:05.217" v="244" actId="207"/>
          <ac:spMkLst>
            <pc:docMk/>
            <pc:sldMk cId="2757114243" sldId="404"/>
            <ac:spMk id="267" creationId="{00000000-0000-0000-0000-000000000000}"/>
          </ac:spMkLst>
        </pc:spChg>
        <pc:spChg chg="mod">
          <ac:chgData name="reza kabir" userId="af3c95a13102d509" providerId="LiveId" clId="{696CDADF-6A6A-4463-B0F5-CBD48FCD50C5}" dt="2020-04-16T12:03:05.217" v="244" actId="207"/>
          <ac:spMkLst>
            <pc:docMk/>
            <pc:sldMk cId="2757114243" sldId="404"/>
            <ac:spMk id="268" creationId="{00000000-0000-0000-0000-000000000000}"/>
          </ac:spMkLst>
        </pc:spChg>
        <pc:spChg chg="mod">
          <ac:chgData name="reza kabir" userId="af3c95a13102d509" providerId="LiveId" clId="{696CDADF-6A6A-4463-B0F5-CBD48FCD50C5}" dt="2020-04-16T12:03:05.217" v="244" actId="207"/>
          <ac:spMkLst>
            <pc:docMk/>
            <pc:sldMk cId="2757114243" sldId="404"/>
            <ac:spMk id="269" creationId="{00000000-0000-0000-0000-000000000000}"/>
          </ac:spMkLst>
        </pc:spChg>
        <pc:spChg chg="mod">
          <ac:chgData name="reza kabir" userId="af3c95a13102d509" providerId="LiveId" clId="{696CDADF-6A6A-4463-B0F5-CBD48FCD50C5}" dt="2020-04-16T12:03:05.217" v="244" actId="207"/>
          <ac:spMkLst>
            <pc:docMk/>
            <pc:sldMk cId="2757114243" sldId="404"/>
            <ac:spMk id="270" creationId="{00000000-0000-0000-0000-000000000000}"/>
          </ac:spMkLst>
        </pc:spChg>
        <pc:spChg chg="mod">
          <ac:chgData name="reza kabir" userId="af3c95a13102d509" providerId="LiveId" clId="{696CDADF-6A6A-4463-B0F5-CBD48FCD50C5}" dt="2020-04-16T12:00:06.950" v="210" actId="27636"/>
          <ac:spMkLst>
            <pc:docMk/>
            <pc:sldMk cId="2757114243" sldId="404"/>
            <ac:spMk id="294" creationId="{00000000-0000-0000-0000-000000000000}"/>
          </ac:spMkLst>
        </pc:spChg>
        <pc:spChg chg="mod">
          <ac:chgData name="reza kabir" userId="af3c95a13102d509" providerId="LiveId" clId="{696CDADF-6A6A-4463-B0F5-CBD48FCD50C5}" dt="2020-04-16T12:00:06.965" v="212" actId="27636"/>
          <ac:spMkLst>
            <pc:docMk/>
            <pc:sldMk cId="2757114243" sldId="404"/>
            <ac:spMk id="299" creationId="{00000000-0000-0000-0000-000000000000}"/>
          </ac:spMkLst>
        </pc:spChg>
        <pc:spChg chg="mod">
          <ac:chgData name="reza kabir" userId="af3c95a13102d509" providerId="LiveId" clId="{696CDADF-6A6A-4463-B0F5-CBD48FCD50C5}" dt="2020-04-16T12:00:06.944" v="209" actId="27636"/>
          <ac:spMkLst>
            <pc:docMk/>
            <pc:sldMk cId="2757114243" sldId="404"/>
            <ac:spMk id="304" creationId="{00000000-0000-0000-0000-000000000000}"/>
          </ac:spMkLst>
        </pc:spChg>
        <pc:spChg chg="mod">
          <ac:chgData name="reza kabir" userId="af3c95a13102d509" providerId="LiveId" clId="{696CDADF-6A6A-4463-B0F5-CBD48FCD50C5}" dt="2020-04-16T12:00:06.959" v="211" actId="27636"/>
          <ac:spMkLst>
            <pc:docMk/>
            <pc:sldMk cId="2757114243" sldId="404"/>
            <ac:spMk id="309" creationId="{00000000-0000-0000-0000-000000000000}"/>
          </ac:spMkLst>
        </pc:spChg>
        <pc:spChg chg="mod">
          <ac:chgData name="reza kabir" userId="af3c95a13102d509" providerId="LiveId" clId="{696CDADF-6A6A-4463-B0F5-CBD48FCD50C5}" dt="2020-04-16T12:00:06.974" v="213" actId="27636"/>
          <ac:spMkLst>
            <pc:docMk/>
            <pc:sldMk cId="2757114243" sldId="404"/>
            <ac:spMk id="314" creationId="{00000000-0000-0000-0000-000000000000}"/>
          </ac:spMkLst>
        </pc:spChg>
        <pc:spChg chg="mod">
          <ac:chgData name="reza kabir" userId="af3c95a13102d509" providerId="LiveId" clId="{696CDADF-6A6A-4463-B0F5-CBD48FCD50C5}" dt="2020-04-16T12:02:30.891" v="241" actId="207"/>
          <ac:spMkLst>
            <pc:docMk/>
            <pc:sldMk cId="2757114243" sldId="404"/>
            <ac:spMk id="327" creationId="{00000000-0000-0000-0000-000000000000}"/>
          </ac:spMkLst>
        </pc:spChg>
        <pc:spChg chg="mod">
          <ac:chgData name="reza kabir" userId="af3c95a13102d509" providerId="LiveId" clId="{696CDADF-6A6A-4463-B0F5-CBD48FCD50C5}" dt="2020-04-16T12:02:16.371" v="240" actId="207"/>
          <ac:spMkLst>
            <pc:docMk/>
            <pc:sldMk cId="2757114243" sldId="404"/>
            <ac:spMk id="328" creationId="{00000000-0000-0000-0000-000000000000}"/>
          </ac:spMkLst>
        </pc:spChg>
        <pc:spChg chg="mod">
          <ac:chgData name="reza kabir" userId="af3c95a13102d509" providerId="LiveId" clId="{696CDADF-6A6A-4463-B0F5-CBD48FCD50C5}" dt="2020-04-16T12:02:52.602" v="242" actId="207"/>
          <ac:spMkLst>
            <pc:docMk/>
            <pc:sldMk cId="2757114243" sldId="404"/>
            <ac:spMk id="332" creationId="{00000000-0000-0000-0000-000000000000}"/>
          </ac:spMkLst>
        </pc:spChg>
        <pc:spChg chg="mod">
          <ac:chgData name="reza kabir" userId="af3c95a13102d509" providerId="LiveId" clId="{696CDADF-6A6A-4463-B0F5-CBD48FCD50C5}" dt="2020-04-16T12:03:12.582" v="245" actId="207"/>
          <ac:spMkLst>
            <pc:docMk/>
            <pc:sldMk cId="2757114243" sldId="404"/>
            <ac:spMk id="337" creationId="{00000000-0000-0000-0000-000000000000}"/>
          </ac:spMkLst>
        </pc:spChg>
        <pc:grpChg chg="add">
          <ac:chgData name="reza kabir" userId="af3c95a13102d509" providerId="LiveId" clId="{696CDADF-6A6A-4463-B0F5-CBD48FCD50C5}" dt="2020-04-16T12:02:07.239" v="239"/>
          <ac:grpSpMkLst>
            <pc:docMk/>
            <pc:sldMk cId="2757114243" sldId="404"/>
            <ac:grpSpMk id="74" creationId="{5AFD5BF0-41CD-48AB-BB28-804E11D00785}"/>
          </ac:grpSpMkLst>
        </pc:grpChg>
      </pc:sldChg>
      <pc:sldMasterChg chg="delSldLayout modSldLayout">
        <pc:chgData name="reza kabir" userId="af3c95a13102d509" providerId="LiveId" clId="{696CDADF-6A6A-4463-B0F5-CBD48FCD50C5}" dt="2020-04-16T12:24:10.138" v="493" actId="47"/>
        <pc:sldMasterMkLst>
          <pc:docMk/>
          <pc:sldMasterMk cId="612793706" sldId="2147483660"/>
        </pc:sldMasterMkLst>
        <pc:sldLayoutChg chg="addSp delSp modSp mod">
          <pc:chgData name="reza kabir" userId="af3c95a13102d509" providerId="LiveId" clId="{696CDADF-6A6A-4463-B0F5-CBD48FCD50C5}" dt="2020-04-16T11:10:07.467" v="37" actId="21"/>
          <pc:sldLayoutMkLst>
            <pc:docMk/>
            <pc:sldMasterMk cId="612793706" sldId="2147483660"/>
            <pc:sldLayoutMk cId="1794652083" sldId="2147483667"/>
          </pc:sldLayoutMkLst>
          <pc:spChg chg="del mod topLvl">
            <ac:chgData name="reza kabir" userId="af3c95a13102d509" providerId="LiveId" clId="{696CDADF-6A6A-4463-B0F5-CBD48FCD50C5}" dt="2020-04-16T11:10:07.467" v="37" actId="21"/>
            <ac:spMkLst>
              <pc:docMk/>
              <pc:sldMasterMk cId="612793706" sldId="2147483660"/>
              <pc:sldLayoutMk cId="1794652083" sldId="2147483667"/>
              <ac:spMk id="3" creationId="{5633C239-676E-473C-8464-2723695B7BAD}"/>
            </ac:spMkLst>
          </pc:spChg>
          <pc:spChg chg="del mod topLvl">
            <ac:chgData name="reza kabir" userId="af3c95a13102d509" providerId="LiveId" clId="{696CDADF-6A6A-4463-B0F5-CBD48FCD50C5}" dt="2020-04-16T11:10:07.467" v="37" actId="21"/>
            <ac:spMkLst>
              <pc:docMk/>
              <pc:sldMasterMk cId="612793706" sldId="2147483660"/>
              <pc:sldLayoutMk cId="1794652083" sldId="2147483667"/>
              <ac:spMk id="4" creationId="{17778E9F-2A1C-47F0-B758-D5FC13D64E56}"/>
            </ac:spMkLst>
          </pc:spChg>
          <pc:spChg chg="del mod topLvl">
            <ac:chgData name="reza kabir" userId="af3c95a13102d509" providerId="LiveId" clId="{696CDADF-6A6A-4463-B0F5-CBD48FCD50C5}" dt="2020-04-16T11:10:07.467" v="37" actId="21"/>
            <ac:spMkLst>
              <pc:docMk/>
              <pc:sldMasterMk cId="612793706" sldId="2147483660"/>
              <pc:sldLayoutMk cId="1794652083" sldId="2147483667"/>
              <ac:spMk id="5" creationId="{D2879A45-1C08-4EE3-871A-995673B1CEB5}"/>
            </ac:spMkLst>
          </pc:spChg>
          <pc:spChg chg="del mod topLvl">
            <ac:chgData name="reza kabir" userId="af3c95a13102d509" providerId="LiveId" clId="{696CDADF-6A6A-4463-B0F5-CBD48FCD50C5}" dt="2020-04-16T11:10:07.467" v="37" actId="21"/>
            <ac:spMkLst>
              <pc:docMk/>
              <pc:sldMasterMk cId="612793706" sldId="2147483660"/>
              <pc:sldLayoutMk cId="1794652083" sldId="2147483667"/>
              <ac:spMk id="6" creationId="{922ACBA5-2553-4B06-BAC2-2EEF865DB414}"/>
            </ac:spMkLst>
          </pc:spChg>
          <pc:spChg chg="del mod topLvl">
            <ac:chgData name="reza kabir" userId="af3c95a13102d509" providerId="LiveId" clId="{696CDADF-6A6A-4463-B0F5-CBD48FCD50C5}" dt="2020-04-16T11:10:07.467" v="37" actId="21"/>
            <ac:spMkLst>
              <pc:docMk/>
              <pc:sldMasterMk cId="612793706" sldId="2147483660"/>
              <pc:sldLayoutMk cId="1794652083" sldId="2147483667"/>
              <ac:spMk id="7" creationId="{0933966E-C004-433A-82FE-0EC14A8DD980}"/>
            </ac:spMkLst>
          </pc:spChg>
          <pc:spChg chg="del mod topLvl">
            <ac:chgData name="reza kabir" userId="af3c95a13102d509" providerId="LiveId" clId="{696CDADF-6A6A-4463-B0F5-CBD48FCD50C5}" dt="2020-04-16T11:10:07.467" v="37" actId="21"/>
            <ac:spMkLst>
              <pc:docMk/>
              <pc:sldMasterMk cId="612793706" sldId="2147483660"/>
              <pc:sldLayoutMk cId="1794652083" sldId="2147483667"/>
              <ac:spMk id="8" creationId="{17D5C524-2AE7-4645-8BD7-DD773A72B228}"/>
            </ac:spMkLst>
          </pc:spChg>
          <pc:spChg chg="del mod topLvl">
            <ac:chgData name="reza kabir" userId="af3c95a13102d509" providerId="LiveId" clId="{696CDADF-6A6A-4463-B0F5-CBD48FCD50C5}" dt="2020-04-16T11:10:07.467" v="37" actId="21"/>
            <ac:spMkLst>
              <pc:docMk/>
              <pc:sldMasterMk cId="612793706" sldId="2147483660"/>
              <pc:sldLayoutMk cId="1794652083" sldId="2147483667"/>
              <ac:spMk id="9" creationId="{4E3D9EA3-5363-4E09-B2E5-70218B122067}"/>
            </ac:spMkLst>
          </pc:spChg>
          <pc:spChg chg="del mod topLvl">
            <ac:chgData name="reza kabir" userId="af3c95a13102d509" providerId="LiveId" clId="{696CDADF-6A6A-4463-B0F5-CBD48FCD50C5}" dt="2020-04-16T11:10:07.467" v="37" actId="21"/>
            <ac:spMkLst>
              <pc:docMk/>
              <pc:sldMasterMk cId="612793706" sldId="2147483660"/>
              <pc:sldLayoutMk cId="1794652083" sldId="2147483667"/>
              <ac:spMk id="10" creationId="{B12F692A-4878-4F22-8948-6B30A41E14A7}"/>
            </ac:spMkLst>
          </pc:spChg>
          <pc:grpChg chg="add del">
            <ac:chgData name="reza kabir" userId="af3c95a13102d509" providerId="LiveId" clId="{696CDADF-6A6A-4463-B0F5-CBD48FCD50C5}" dt="2020-04-16T11:05:53.838" v="20" actId="165"/>
            <ac:grpSpMkLst>
              <pc:docMk/>
              <pc:sldMasterMk cId="612793706" sldId="2147483660"/>
              <pc:sldLayoutMk cId="1794652083" sldId="2147483667"/>
              <ac:grpSpMk id="2" creationId="{7BD36E29-045D-4C64-9BF1-BCF1F40CCB5E}"/>
            </ac:grpSpMkLst>
          </pc:grpChg>
        </pc:sldLayoutChg>
        <pc:sldLayoutChg chg="del">
          <pc:chgData name="reza kabir" userId="af3c95a13102d509" providerId="LiveId" clId="{696CDADF-6A6A-4463-B0F5-CBD48FCD50C5}" dt="2020-04-16T11:04:34.382" v="0" actId="47"/>
          <pc:sldLayoutMkLst>
            <pc:docMk/>
            <pc:sldMasterMk cId="612793706" sldId="2147483660"/>
            <pc:sldLayoutMk cId="643022369" sldId="2147483699"/>
          </pc:sldLayoutMkLst>
        </pc:sldLayoutChg>
        <pc:sldLayoutChg chg="del">
          <pc:chgData name="reza kabir" userId="af3c95a13102d509" providerId="LiveId" clId="{696CDADF-6A6A-4463-B0F5-CBD48FCD50C5}" dt="2020-04-16T11:04:34.382" v="0" actId="47"/>
          <pc:sldLayoutMkLst>
            <pc:docMk/>
            <pc:sldMasterMk cId="612793706" sldId="2147483660"/>
            <pc:sldLayoutMk cId="774228783" sldId="2147483700"/>
          </pc:sldLayoutMkLst>
        </pc:sldLayoutChg>
        <pc:sldLayoutChg chg="del">
          <pc:chgData name="reza kabir" userId="af3c95a13102d509" providerId="LiveId" clId="{696CDADF-6A6A-4463-B0F5-CBD48FCD50C5}" dt="2020-04-16T12:24:10.138" v="493" actId="47"/>
          <pc:sldLayoutMkLst>
            <pc:docMk/>
            <pc:sldMasterMk cId="612793706" sldId="2147483660"/>
            <pc:sldLayoutMk cId="1148270622" sldId="2147483700"/>
          </pc:sldLayoutMkLst>
        </pc:sldLayoutChg>
      </pc:sldMasterChg>
    </pc:docChg>
  </pc:docChgLst>
  <pc:docChgLst>
    <pc:chgData name="Purnendu Biswas" userId="bfdbf960b5fc32c3" providerId="LiveId" clId="{627136D9-6572-4DD4-8FF7-27D222CF5333}"/>
    <pc:docChg chg="undo custSel addSld delSld modSld modSection">
      <pc:chgData name="Purnendu Biswas" userId="bfdbf960b5fc32c3" providerId="LiveId" clId="{627136D9-6572-4DD4-8FF7-27D222CF5333}" dt="2020-05-21T06:30:09.131" v="12" actId="47"/>
      <pc:docMkLst>
        <pc:docMk/>
      </pc:docMkLst>
      <pc:sldChg chg="modTransition">
        <pc:chgData name="Purnendu Biswas" userId="bfdbf960b5fc32c3" providerId="LiveId" clId="{627136D9-6572-4DD4-8FF7-27D222CF5333}" dt="2020-05-20T14:14:33.473" v="9"/>
        <pc:sldMkLst>
          <pc:docMk/>
          <pc:sldMk cId="0" sldId="256"/>
        </pc:sldMkLst>
      </pc:sldChg>
      <pc:sldChg chg="modTransition">
        <pc:chgData name="Purnendu Biswas" userId="bfdbf960b5fc32c3" providerId="LiveId" clId="{627136D9-6572-4DD4-8FF7-27D222CF5333}" dt="2020-05-20T14:14:33.473" v="9"/>
        <pc:sldMkLst>
          <pc:docMk/>
          <pc:sldMk cId="1602181935" sldId="272"/>
        </pc:sldMkLst>
      </pc:sldChg>
      <pc:sldChg chg="add del modTransition">
        <pc:chgData name="Purnendu Biswas" userId="bfdbf960b5fc32c3" providerId="LiveId" clId="{627136D9-6572-4DD4-8FF7-27D222CF5333}" dt="2020-05-20T14:12:36.728" v="5" actId="47"/>
        <pc:sldMkLst>
          <pc:docMk/>
          <pc:sldMk cId="3712055888" sldId="273"/>
        </pc:sldMkLst>
      </pc:sldChg>
      <pc:sldChg chg="modTransition">
        <pc:chgData name="Purnendu Biswas" userId="bfdbf960b5fc32c3" providerId="LiveId" clId="{627136D9-6572-4DD4-8FF7-27D222CF5333}" dt="2020-05-20T14:14:33.473" v="9"/>
        <pc:sldMkLst>
          <pc:docMk/>
          <pc:sldMk cId="0" sldId="274"/>
        </pc:sldMkLst>
      </pc:sldChg>
      <pc:sldChg chg="modTransition">
        <pc:chgData name="Purnendu Biswas" userId="bfdbf960b5fc32c3" providerId="LiveId" clId="{627136D9-6572-4DD4-8FF7-27D222CF5333}" dt="2020-05-20T14:14:33.473" v="9"/>
        <pc:sldMkLst>
          <pc:docMk/>
          <pc:sldMk cId="0" sldId="275"/>
        </pc:sldMkLst>
      </pc:sldChg>
      <pc:sldChg chg="modTransition">
        <pc:chgData name="Purnendu Biswas" userId="bfdbf960b5fc32c3" providerId="LiveId" clId="{627136D9-6572-4DD4-8FF7-27D222CF5333}" dt="2020-05-20T14:14:33.473" v="9"/>
        <pc:sldMkLst>
          <pc:docMk/>
          <pc:sldMk cId="0" sldId="278"/>
        </pc:sldMkLst>
      </pc:sldChg>
      <pc:sldChg chg="modTransition">
        <pc:chgData name="Purnendu Biswas" userId="bfdbf960b5fc32c3" providerId="LiveId" clId="{627136D9-6572-4DD4-8FF7-27D222CF5333}" dt="2020-05-20T14:14:33.473" v="9"/>
        <pc:sldMkLst>
          <pc:docMk/>
          <pc:sldMk cId="0" sldId="279"/>
        </pc:sldMkLst>
      </pc:sldChg>
      <pc:sldChg chg="modTransition">
        <pc:chgData name="Purnendu Biswas" userId="bfdbf960b5fc32c3" providerId="LiveId" clId="{627136D9-6572-4DD4-8FF7-27D222CF5333}" dt="2020-05-20T14:14:33.473" v="9"/>
        <pc:sldMkLst>
          <pc:docMk/>
          <pc:sldMk cId="0" sldId="280"/>
        </pc:sldMkLst>
      </pc:sldChg>
      <pc:sldChg chg="modTransition">
        <pc:chgData name="Purnendu Biswas" userId="bfdbf960b5fc32c3" providerId="LiveId" clId="{627136D9-6572-4DD4-8FF7-27D222CF5333}" dt="2020-05-20T14:14:33.473" v="9"/>
        <pc:sldMkLst>
          <pc:docMk/>
          <pc:sldMk cId="0" sldId="281"/>
        </pc:sldMkLst>
      </pc:sldChg>
      <pc:sldChg chg="modTransition">
        <pc:chgData name="Purnendu Biswas" userId="bfdbf960b5fc32c3" providerId="LiveId" clId="{627136D9-6572-4DD4-8FF7-27D222CF5333}" dt="2020-05-20T14:14:33.473" v="9"/>
        <pc:sldMkLst>
          <pc:docMk/>
          <pc:sldMk cId="0" sldId="285"/>
        </pc:sldMkLst>
      </pc:sldChg>
      <pc:sldChg chg="modTransition">
        <pc:chgData name="Purnendu Biswas" userId="bfdbf960b5fc32c3" providerId="LiveId" clId="{627136D9-6572-4DD4-8FF7-27D222CF5333}" dt="2020-05-20T14:14:33.473" v="9"/>
        <pc:sldMkLst>
          <pc:docMk/>
          <pc:sldMk cId="0" sldId="287"/>
        </pc:sldMkLst>
      </pc:sldChg>
      <pc:sldChg chg="modTransition">
        <pc:chgData name="Purnendu Biswas" userId="bfdbf960b5fc32c3" providerId="LiveId" clId="{627136D9-6572-4DD4-8FF7-27D222CF5333}" dt="2020-05-20T14:14:33.473" v="9"/>
        <pc:sldMkLst>
          <pc:docMk/>
          <pc:sldMk cId="0" sldId="288"/>
        </pc:sldMkLst>
      </pc:sldChg>
      <pc:sldChg chg="modTransition">
        <pc:chgData name="Purnendu Biswas" userId="bfdbf960b5fc32c3" providerId="LiveId" clId="{627136D9-6572-4DD4-8FF7-27D222CF5333}" dt="2020-05-20T14:14:33.473" v="9"/>
        <pc:sldMkLst>
          <pc:docMk/>
          <pc:sldMk cId="0" sldId="303"/>
        </pc:sldMkLst>
      </pc:sldChg>
      <pc:sldChg chg="modTransition">
        <pc:chgData name="Purnendu Biswas" userId="bfdbf960b5fc32c3" providerId="LiveId" clId="{627136D9-6572-4DD4-8FF7-27D222CF5333}" dt="2020-05-20T14:14:33.473" v="9"/>
        <pc:sldMkLst>
          <pc:docMk/>
          <pc:sldMk cId="0" sldId="307"/>
        </pc:sldMkLst>
      </pc:sldChg>
      <pc:sldChg chg="modTransition">
        <pc:chgData name="Purnendu Biswas" userId="bfdbf960b5fc32c3" providerId="LiveId" clId="{627136D9-6572-4DD4-8FF7-27D222CF5333}" dt="2020-05-20T14:14:33.473" v="9"/>
        <pc:sldMkLst>
          <pc:docMk/>
          <pc:sldMk cId="0" sldId="308"/>
        </pc:sldMkLst>
      </pc:sldChg>
      <pc:sldChg chg="modTransition">
        <pc:chgData name="Purnendu Biswas" userId="bfdbf960b5fc32c3" providerId="LiveId" clId="{627136D9-6572-4DD4-8FF7-27D222CF5333}" dt="2020-05-20T14:14:33.473" v="9"/>
        <pc:sldMkLst>
          <pc:docMk/>
          <pc:sldMk cId="0" sldId="309"/>
        </pc:sldMkLst>
      </pc:sldChg>
      <pc:sldChg chg="modTransition">
        <pc:chgData name="Purnendu Biswas" userId="bfdbf960b5fc32c3" providerId="LiveId" clId="{627136D9-6572-4DD4-8FF7-27D222CF5333}" dt="2020-05-20T14:14:33.473" v="9"/>
        <pc:sldMkLst>
          <pc:docMk/>
          <pc:sldMk cId="0" sldId="310"/>
        </pc:sldMkLst>
      </pc:sldChg>
      <pc:sldChg chg="modTransition">
        <pc:chgData name="Purnendu Biswas" userId="bfdbf960b5fc32c3" providerId="LiveId" clId="{627136D9-6572-4DD4-8FF7-27D222CF5333}" dt="2020-05-20T14:14:33.473" v="9"/>
        <pc:sldMkLst>
          <pc:docMk/>
          <pc:sldMk cId="0" sldId="311"/>
        </pc:sldMkLst>
      </pc:sldChg>
      <pc:sldChg chg="modTransition">
        <pc:chgData name="Purnendu Biswas" userId="bfdbf960b5fc32c3" providerId="LiveId" clId="{627136D9-6572-4DD4-8FF7-27D222CF5333}" dt="2020-05-20T14:14:33.473" v="9"/>
        <pc:sldMkLst>
          <pc:docMk/>
          <pc:sldMk cId="0" sldId="312"/>
        </pc:sldMkLst>
      </pc:sldChg>
      <pc:sldChg chg="modTransition">
        <pc:chgData name="Purnendu Biswas" userId="bfdbf960b5fc32c3" providerId="LiveId" clId="{627136D9-6572-4DD4-8FF7-27D222CF5333}" dt="2020-05-20T14:14:33.473" v="9"/>
        <pc:sldMkLst>
          <pc:docMk/>
          <pc:sldMk cId="0" sldId="313"/>
        </pc:sldMkLst>
      </pc:sldChg>
      <pc:sldChg chg="modTransition">
        <pc:chgData name="Purnendu Biswas" userId="bfdbf960b5fc32c3" providerId="LiveId" clId="{627136D9-6572-4DD4-8FF7-27D222CF5333}" dt="2020-05-20T14:14:33.473" v="9"/>
        <pc:sldMkLst>
          <pc:docMk/>
          <pc:sldMk cId="1011491691" sldId="394"/>
        </pc:sldMkLst>
      </pc:sldChg>
      <pc:sldChg chg="modTransition">
        <pc:chgData name="Purnendu Biswas" userId="bfdbf960b5fc32c3" providerId="LiveId" clId="{627136D9-6572-4DD4-8FF7-27D222CF5333}" dt="2020-05-20T14:14:33.473" v="9"/>
        <pc:sldMkLst>
          <pc:docMk/>
          <pc:sldMk cId="2902886919" sldId="395"/>
        </pc:sldMkLst>
      </pc:sldChg>
      <pc:sldChg chg="modTransition">
        <pc:chgData name="Purnendu Biswas" userId="bfdbf960b5fc32c3" providerId="LiveId" clId="{627136D9-6572-4DD4-8FF7-27D222CF5333}" dt="2020-05-20T14:14:33.473" v="9"/>
        <pc:sldMkLst>
          <pc:docMk/>
          <pc:sldMk cId="4250009174" sldId="399"/>
        </pc:sldMkLst>
      </pc:sldChg>
      <pc:sldChg chg="modTransition">
        <pc:chgData name="Purnendu Biswas" userId="bfdbf960b5fc32c3" providerId="LiveId" clId="{627136D9-6572-4DD4-8FF7-27D222CF5333}" dt="2020-05-20T14:14:33.473" v="9"/>
        <pc:sldMkLst>
          <pc:docMk/>
          <pc:sldMk cId="3576100414" sldId="401"/>
        </pc:sldMkLst>
      </pc:sldChg>
      <pc:sldChg chg="modTransition">
        <pc:chgData name="Purnendu Biswas" userId="bfdbf960b5fc32c3" providerId="LiveId" clId="{627136D9-6572-4DD4-8FF7-27D222CF5333}" dt="2020-05-20T14:14:33.473" v="9"/>
        <pc:sldMkLst>
          <pc:docMk/>
          <pc:sldMk cId="0" sldId="403"/>
        </pc:sldMkLst>
      </pc:sldChg>
      <pc:sldChg chg="modTransition">
        <pc:chgData name="Purnendu Biswas" userId="bfdbf960b5fc32c3" providerId="LiveId" clId="{627136D9-6572-4DD4-8FF7-27D222CF5333}" dt="2020-05-20T14:14:33.473" v="9"/>
        <pc:sldMkLst>
          <pc:docMk/>
          <pc:sldMk cId="0" sldId="454"/>
        </pc:sldMkLst>
      </pc:sldChg>
      <pc:sldChg chg="modTransition">
        <pc:chgData name="Purnendu Biswas" userId="bfdbf960b5fc32c3" providerId="LiveId" clId="{627136D9-6572-4DD4-8FF7-27D222CF5333}" dt="2020-05-20T14:14:33.473" v="9"/>
        <pc:sldMkLst>
          <pc:docMk/>
          <pc:sldMk cId="0" sldId="455"/>
        </pc:sldMkLst>
      </pc:sldChg>
      <pc:sldChg chg="modTransition">
        <pc:chgData name="Purnendu Biswas" userId="bfdbf960b5fc32c3" providerId="LiveId" clId="{627136D9-6572-4DD4-8FF7-27D222CF5333}" dt="2020-05-20T14:14:33.473" v="9"/>
        <pc:sldMkLst>
          <pc:docMk/>
          <pc:sldMk cId="0" sldId="463"/>
        </pc:sldMkLst>
      </pc:sldChg>
      <pc:sldChg chg="modTransition">
        <pc:chgData name="Purnendu Biswas" userId="bfdbf960b5fc32c3" providerId="LiveId" clId="{627136D9-6572-4DD4-8FF7-27D222CF5333}" dt="2020-05-20T14:14:33.473" v="9"/>
        <pc:sldMkLst>
          <pc:docMk/>
          <pc:sldMk cId="0" sldId="464"/>
        </pc:sldMkLst>
      </pc:sldChg>
      <pc:sldChg chg="modTransition">
        <pc:chgData name="Purnendu Biswas" userId="bfdbf960b5fc32c3" providerId="LiveId" clId="{627136D9-6572-4DD4-8FF7-27D222CF5333}" dt="2020-05-20T14:14:33.473" v="9"/>
        <pc:sldMkLst>
          <pc:docMk/>
          <pc:sldMk cId="0" sldId="470"/>
        </pc:sldMkLst>
      </pc:sldChg>
      <pc:sldChg chg="modTransition">
        <pc:chgData name="Purnendu Biswas" userId="bfdbf960b5fc32c3" providerId="LiveId" clId="{627136D9-6572-4DD4-8FF7-27D222CF5333}" dt="2020-05-20T14:14:33.473" v="9"/>
        <pc:sldMkLst>
          <pc:docMk/>
          <pc:sldMk cId="0" sldId="472"/>
        </pc:sldMkLst>
      </pc:sldChg>
      <pc:sldChg chg="modTransition">
        <pc:chgData name="Purnendu Biswas" userId="bfdbf960b5fc32c3" providerId="LiveId" clId="{627136D9-6572-4DD4-8FF7-27D222CF5333}" dt="2020-05-20T14:14:33.473" v="9"/>
        <pc:sldMkLst>
          <pc:docMk/>
          <pc:sldMk cId="0" sldId="480"/>
        </pc:sldMkLst>
      </pc:sldChg>
      <pc:sldChg chg="modTransition">
        <pc:chgData name="Purnendu Biswas" userId="bfdbf960b5fc32c3" providerId="LiveId" clId="{627136D9-6572-4DD4-8FF7-27D222CF5333}" dt="2020-05-20T14:14:33.473" v="9"/>
        <pc:sldMkLst>
          <pc:docMk/>
          <pc:sldMk cId="0" sldId="487"/>
        </pc:sldMkLst>
      </pc:sldChg>
      <pc:sldChg chg="modTransition">
        <pc:chgData name="Purnendu Biswas" userId="bfdbf960b5fc32c3" providerId="LiveId" clId="{627136D9-6572-4DD4-8FF7-27D222CF5333}" dt="2020-05-20T14:14:33.473" v="9"/>
        <pc:sldMkLst>
          <pc:docMk/>
          <pc:sldMk cId="0" sldId="492"/>
        </pc:sldMkLst>
      </pc:sldChg>
      <pc:sldChg chg="modTransition">
        <pc:chgData name="Purnendu Biswas" userId="bfdbf960b5fc32c3" providerId="LiveId" clId="{627136D9-6572-4DD4-8FF7-27D222CF5333}" dt="2020-05-20T14:14:33.473" v="9"/>
        <pc:sldMkLst>
          <pc:docMk/>
          <pc:sldMk cId="0" sldId="496"/>
        </pc:sldMkLst>
      </pc:sldChg>
      <pc:sldChg chg="modTransition">
        <pc:chgData name="Purnendu Biswas" userId="bfdbf960b5fc32c3" providerId="LiveId" clId="{627136D9-6572-4DD4-8FF7-27D222CF5333}" dt="2020-05-20T14:14:33.473" v="9"/>
        <pc:sldMkLst>
          <pc:docMk/>
          <pc:sldMk cId="0" sldId="502"/>
        </pc:sldMkLst>
      </pc:sldChg>
      <pc:sldChg chg="modTransition">
        <pc:chgData name="Purnendu Biswas" userId="bfdbf960b5fc32c3" providerId="LiveId" clId="{627136D9-6572-4DD4-8FF7-27D222CF5333}" dt="2020-05-20T14:14:33.473" v="9"/>
        <pc:sldMkLst>
          <pc:docMk/>
          <pc:sldMk cId="0" sldId="503"/>
        </pc:sldMkLst>
      </pc:sldChg>
      <pc:sldChg chg="modTransition">
        <pc:chgData name="Purnendu Biswas" userId="bfdbf960b5fc32c3" providerId="LiveId" clId="{627136D9-6572-4DD4-8FF7-27D222CF5333}" dt="2020-05-20T14:14:33.473" v="9"/>
        <pc:sldMkLst>
          <pc:docMk/>
          <pc:sldMk cId="0" sldId="504"/>
        </pc:sldMkLst>
      </pc:sldChg>
      <pc:sldChg chg="modTransition">
        <pc:chgData name="Purnendu Biswas" userId="bfdbf960b5fc32c3" providerId="LiveId" clId="{627136D9-6572-4DD4-8FF7-27D222CF5333}" dt="2020-05-20T14:14:33.473" v="9"/>
        <pc:sldMkLst>
          <pc:docMk/>
          <pc:sldMk cId="1372860551" sldId="505"/>
        </pc:sldMkLst>
      </pc:sldChg>
      <pc:sldChg chg="modTransition">
        <pc:chgData name="Purnendu Biswas" userId="bfdbf960b5fc32c3" providerId="LiveId" clId="{627136D9-6572-4DD4-8FF7-27D222CF5333}" dt="2020-05-20T14:14:33.473" v="9"/>
        <pc:sldMkLst>
          <pc:docMk/>
          <pc:sldMk cId="1894214591" sldId="506"/>
        </pc:sldMkLst>
      </pc:sldChg>
      <pc:sldChg chg="modTransition">
        <pc:chgData name="Purnendu Biswas" userId="bfdbf960b5fc32c3" providerId="LiveId" clId="{627136D9-6572-4DD4-8FF7-27D222CF5333}" dt="2020-05-20T14:14:33.473" v="9"/>
        <pc:sldMkLst>
          <pc:docMk/>
          <pc:sldMk cId="2257625067" sldId="507"/>
        </pc:sldMkLst>
      </pc:sldChg>
      <pc:sldChg chg="modTransition">
        <pc:chgData name="Purnendu Biswas" userId="bfdbf960b5fc32c3" providerId="LiveId" clId="{627136D9-6572-4DD4-8FF7-27D222CF5333}" dt="2020-05-20T14:14:33.473" v="9"/>
        <pc:sldMkLst>
          <pc:docMk/>
          <pc:sldMk cId="2336063210" sldId="508"/>
        </pc:sldMkLst>
      </pc:sldChg>
      <pc:sldChg chg="modTransition">
        <pc:chgData name="Purnendu Biswas" userId="bfdbf960b5fc32c3" providerId="LiveId" clId="{627136D9-6572-4DD4-8FF7-27D222CF5333}" dt="2020-05-20T14:14:33.473" v="9"/>
        <pc:sldMkLst>
          <pc:docMk/>
          <pc:sldMk cId="2969810596" sldId="509"/>
        </pc:sldMkLst>
      </pc:sldChg>
      <pc:sldChg chg="modTransition">
        <pc:chgData name="Purnendu Biswas" userId="bfdbf960b5fc32c3" providerId="LiveId" clId="{627136D9-6572-4DD4-8FF7-27D222CF5333}" dt="2020-05-20T14:14:33.473" v="9"/>
        <pc:sldMkLst>
          <pc:docMk/>
          <pc:sldMk cId="3984999991" sldId="510"/>
        </pc:sldMkLst>
      </pc:sldChg>
      <pc:sldChg chg="modTransition">
        <pc:chgData name="Purnendu Biswas" userId="bfdbf960b5fc32c3" providerId="LiveId" clId="{627136D9-6572-4DD4-8FF7-27D222CF5333}" dt="2020-05-20T14:14:33.473" v="9"/>
        <pc:sldMkLst>
          <pc:docMk/>
          <pc:sldMk cId="4111972299" sldId="511"/>
        </pc:sldMkLst>
      </pc:sldChg>
      <pc:sldChg chg="modTransition">
        <pc:chgData name="Purnendu Biswas" userId="bfdbf960b5fc32c3" providerId="LiveId" clId="{627136D9-6572-4DD4-8FF7-27D222CF5333}" dt="2020-05-20T14:14:33.473" v="9"/>
        <pc:sldMkLst>
          <pc:docMk/>
          <pc:sldMk cId="2191137747" sldId="512"/>
        </pc:sldMkLst>
      </pc:sldChg>
      <pc:sldChg chg="modTransition">
        <pc:chgData name="Purnendu Biswas" userId="bfdbf960b5fc32c3" providerId="LiveId" clId="{627136D9-6572-4DD4-8FF7-27D222CF5333}" dt="2020-05-20T14:14:33.473" v="9"/>
        <pc:sldMkLst>
          <pc:docMk/>
          <pc:sldMk cId="210525736" sldId="513"/>
        </pc:sldMkLst>
      </pc:sldChg>
      <pc:sldChg chg="modTransition">
        <pc:chgData name="Purnendu Biswas" userId="bfdbf960b5fc32c3" providerId="LiveId" clId="{627136D9-6572-4DD4-8FF7-27D222CF5333}" dt="2020-05-20T14:14:33.473" v="9"/>
        <pc:sldMkLst>
          <pc:docMk/>
          <pc:sldMk cId="1018544575" sldId="514"/>
        </pc:sldMkLst>
      </pc:sldChg>
      <pc:sldChg chg="modTransition">
        <pc:chgData name="Purnendu Biswas" userId="bfdbf960b5fc32c3" providerId="LiveId" clId="{627136D9-6572-4DD4-8FF7-27D222CF5333}" dt="2020-05-20T14:14:33.473" v="9"/>
        <pc:sldMkLst>
          <pc:docMk/>
          <pc:sldMk cId="2654805680" sldId="515"/>
        </pc:sldMkLst>
      </pc:sldChg>
      <pc:sldChg chg="modTransition">
        <pc:chgData name="Purnendu Biswas" userId="bfdbf960b5fc32c3" providerId="LiveId" clId="{627136D9-6572-4DD4-8FF7-27D222CF5333}" dt="2020-05-20T14:14:33.473" v="9"/>
        <pc:sldMkLst>
          <pc:docMk/>
          <pc:sldMk cId="426378431" sldId="516"/>
        </pc:sldMkLst>
      </pc:sldChg>
      <pc:sldChg chg="modTransition">
        <pc:chgData name="Purnendu Biswas" userId="bfdbf960b5fc32c3" providerId="LiveId" clId="{627136D9-6572-4DD4-8FF7-27D222CF5333}" dt="2020-05-20T14:14:33.473" v="9"/>
        <pc:sldMkLst>
          <pc:docMk/>
          <pc:sldMk cId="1831784631" sldId="517"/>
        </pc:sldMkLst>
      </pc:sldChg>
      <pc:sldChg chg="modTransition">
        <pc:chgData name="Purnendu Biswas" userId="bfdbf960b5fc32c3" providerId="LiveId" clId="{627136D9-6572-4DD4-8FF7-27D222CF5333}" dt="2020-05-20T14:14:33.473" v="9"/>
        <pc:sldMkLst>
          <pc:docMk/>
          <pc:sldMk cId="3970931995" sldId="518"/>
        </pc:sldMkLst>
      </pc:sldChg>
      <pc:sldChg chg="modTransition">
        <pc:chgData name="Purnendu Biswas" userId="bfdbf960b5fc32c3" providerId="LiveId" clId="{627136D9-6572-4DD4-8FF7-27D222CF5333}" dt="2020-05-20T14:14:33.473" v="9"/>
        <pc:sldMkLst>
          <pc:docMk/>
          <pc:sldMk cId="3648068247" sldId="519"/>
        </pc:sldMkLst>
      </pc:sldChg>
      <pc:sldChg chg="modTransition">
        <pc:chgData name="Purnendu Biswas" userId="bfdbf960b5fc32c3" providerId="LiveId" clId="{627136D9-6572-4DD4-8FF7-27D222CF5333}" dt="2020-05-20T14:14:33.473" v="9"/>
        <pc:sldMkLst>
          <pc:docMk/>
          <pc:sldMk cId="2994980845" sldId="520"/>
        </pc:sldMkLst>
      </pc:sldChg>
      <pc:sldChg chg="modTransition">
        <pc:chgData name="Purnendu Biswas" userId="bfdbf960b5fc32c3" providerId="LiveId" clId="{627136D9-6572-4DD4-8FF7-27D222CF5333}" dt="2020-05-20T14:14:33.473" v="9"/>
        <pc:sldMkLst>
          <pc:docMk/>
          <pc:sldMk cId="4238053095" sldId="521"/>
        </pc:sldMkLst>
      </pc:sldChg>
      <pc:sldChg chg="modTransition">
        <pc:chgData name="Purnendu Biswas" userId="bfdbf960b5fc32c3" providerId="LiveId" clId="{627136D9-6572-4DD4-8FF7-27D222CF5333}" dt="2020-05-20T14:14:33.473" v="9"/>
        <pc:sldMkLst>
          <pc:docMk/>
          <pc:sldMk cId="2992472251" sldId="522"/>
        </pc:sldMkLst>
      </pc:sldChg>
      <pc:sldChg chg="modTransition">
        <pc:chgData name="Purnendu Biswas" userId="bfdbf960b5fc32c3" providerId="LiveId" clId="{627136D9-6572-4DD4-8FF7-27D222CF5333}" dt="2020-05-20T14:14:33.473" v="9"/>
        <pc:sldMkLst>
          <pc:docMk/>
          <pc:sldMk cId="4261148939" sldId="523"/>
        </pc:sldMkLst>
      </pc:sldChg>
      <pc:sldChg chg="modTransition">
        <pc:chgData name="Purnendu Biswas" userId="bfdbf960b5fc32c3" providerId="LiveId" clId="{627136D9-6572-4DD4-8FF7-27D222CF5333}" dt="2020-05-20T14:14:33.473" v="9"/>
        <pc:sldMkLst>
          <pc:docMk/>
          <pc:sldMk cId="2997740939" sldId="524"/>
        </pc:sldMkLst>
      </pc:sldChg>
      <pc:sldChg chg="modTransition">
        <pc:chgData name="Purnendu Biswas" userId="bfdbf960b5fc32c3" providerId="LiveId" clId="{627136D9-6572-4DD4-8FF7-27D222CF5333}" dt="2020-05-20T14:14:33.473" v="9"/>
        <pc:sldMkLst>
          <pc:docMk/>
          <pc:sldMk cId="1762914570" sldId="525"/>
        </pc:sldMkLst>
      </pc:sldChg>
      <pc:sldChg chg="modTransition">
        <pc:chgData name="Purnendu Biswas" userId="bfdbf960b5fc32c3" providerId="LiveId" clId="{627136D9-6572-4DD4-8FF7-27D222CF5333}" dt="2020-05-20T14:14:33.473" v="9"/>
        <pc:sldMkLst>
          <pc:docMk/>
          <pc:sldMk cId="1933733560" sldId="526"/>
        </pc:sldMkLst>
      </pc:sldChg>
      <pc:sldChg chg="modTransition">
        <pc:chgData name="Purnendu Biswas" userId="bfdbf960b5fc32c3" providerId="LiveId" clId="{627136D9-6572-4DD4-8FF7-27D222CF5333}" dt="2020-05-20T14:14:33.473" v="9"/>
        <pc:sldMkLst>
          <pc:docMk/>
          <pc:sldMk cId="1121945986" sldId="527"/>
        </pc:sldMkLst>
      </pc:sldChg>
      <pc:sldChg chg="modTransition">
        <pc:chgData name="Purnendu Biswas" userId="bfdbf960b5fc32c3" providerId="LiveId" clId="{627136D9-6572-4DD4-8FF7-27D222CF5333}" dt="2020-05-20T14:14:33.473" v="9"/>
        <pc:sldMkLst>
          <pc:docMk/>
          <pc:sldMk cId="1626813545" sldId="528"/>
        </pc:sldMkLst>
      </pc:sldChg>
      <pc:sldChg chg="modTransition">
        <pc:chgData name="Purnendu Biswas" userId="bfdbf960b5fc32c3" providerId="LiveId" clId="{627136D9-6572-4DD4-8FF7-27D222CF5333}" dt="2020-05-20T14:14:33.473" v="9"/>
        <pc:sldMkLst>
          <pc:docMk/>
          <pc:sldMk cId="948122642" sldId="529"/>
        </pc:sldMkLst>
      </pc:sldChg>
      <pc:sldChg chg="modTransition">
        <pc:chgData name="Purnendu Biswas" userId="bfdbf960b5fc32c3" providerId="LiveId" clId="{627136D9-6572-4DD4-8FF7-27D222CF5333}" dt="2020-05-20T14:14:33.473" v="9"/>
        <pc:sldMkLst>
          <pc:docMk/>
          <pc:sldMk cId="2170233258" sldId="530"/>
        </pc:sldMkLst>
      </pc:sldChg>
      <pc:sldChg chg="modTransition">
        <pc:chgData name="Purnendu Biswas" userId="bfdbf960b5fc32c3" providerId="LiveId" clId="{627136D9-6572-4DD4-8FF7-27D222CF5333}" dt="2020-05-20T14:14:33.473" v="9"/>
        <pc:sldMkLst>
          <pc:docMk/>
          <pc:sldMk cId="2188198057" sldId="531"/>
        </pc:sldMkLst>
      </pc:sldChg>
      <pc:sldChg chg="modTransition">
        <pc:chgData name="Purnendu Biswas" userId="bfdbf960b5fc32c3" providerId="LiveId" clId="{627136D9-6572-4DD4-8FF7-27D222CF5333}" dt="2020-05-20T14:14:33.473" v="9"/>
        <pc:sldMkLst>
          <pc:docMk/>
          <pc:sldMk cId="1825760799" sldId="532"/>
        </pc:sldMkLst>
      </pc:sldChg>
      <pc:sldChg chg="modTransition">
        <pc:chgData name="Purnendu Biswas" userId="bfdbf960b5fc32c3" providerId="LiveId" clId="{627136D9-6572-4DD4-8FF7-27D222CF5333}" dt="2020-05-20T14:14:33.473" v="9"/>
        <pc:sldMkLst>
          <pc:docMk/>
          <pc:sldMk cId="1270236146" sldId="533"/>
        </pc:sldMkLst>
      </pc:sldChg>
      <pc:sldChg chg="modTransition">
        <pc:chgData name="Purnendu Biswas" userId="bfdbf960b5fc32c3" providerId="LiveId" clId="{627136D9-6572-4DD4-8FF7-27D222CF5333}" dt="2020-05-20T14:14:33.473" v="9"/>
        <pc:sldMkLst>
          <pc:docMk/>
          <pc:sldMk cId="457877305" sldId="534"/>
        </pc:sldMkLst>
      </pc:sldChg>
      <pc:sldChg chg="modTransition">
        <pc:chgData name="Purnendu Biswas" userId="bfdbf960b5fc32c3" providerId="LiveId" clId="{627136D9-6572-4DD4-8FF7-27D222CF5333}" dt="2020-05-20T14:14:33.473" v="9"/>
        <pc:sldMkLst>
          <pc:docMk/>
          <pc:sldMk cId="1825242658" sldId="535"/>
        </pc:sldMkLst>
      </pc:sldChg>
      <pc:sldChg chg="modTransition">
        <pc:chgData name="Purnendu Biswas" userId="bfdbf960b5fc32c3" providerId="LiveId" clId="{627136D9-6572-4DD4-8FF7-27D222CF5333}" dt="2020-05-20T14:14:33.473" v="9"/>
        <pc:sldMkLst>
          <pc:docMk/>
          <pc:sldMk cId="240607319" sldId="536"/>
        </pc:sldMkLst>
      </pc:sldChg>
      <pc:sldChg chg="modTransition">
        <pc:chgData name="Purnendu Biswas" userId="bfdbf960b5fc32c3" providerId="LiveId" clId="{627136D9-6572-4DD4-8FF7-27D222CF5333}" dt="2020-05-20T14:14:33.473" v="9"/>
        <pc:sldMkLst>
          <pc:docMk/>
          <pc:sldMk cId="4008877409" sldId="537"/>
        </pc:sldMkLst>
      </pc:sldChg>
      <pc:sldChg chg="modTransition">
        <pc:chgData name="Purnendu Biswas" userId="bfdbf960b5fc32c3" providerId="LiveId" clId="{627136D9-6572-4DD4-8FF7-27D222CF5333}" dt="2020-05-20T14:14:33.473" v="9"/>
        <pc:sldMkLst>
          <pc:docMk/>
          <pc:sldMk cId="3378768280" sldId="538"/>
        </pc:sldMkLst>
      </pc:sldChg>
      <pc:sldChg chg="modTransition">
        <pc:chgData name="Purnendu Biswas" userId="bfdbf960b5fc32c3" providerId="LiveId" clId="{627136D9-6572-4DD4-8FF7-27D222CF5333}" dt="2020-05-20T14:14:33.473" v="9"/>
        <pc:sldMkLst>
          <pc:docMk/>
          <pc:sldMk cId="4200635090" sldId="539"/>
        </pc:sldMkLst>
      </pc:sldChg>
      <pc:sldChg chg="modTransition">
        <pc:chgData name="Purnendu Biswas" userId="bfdbf960b5fc32c3" providerId="LiveId" clId="{627136D9-6572-4DD4-8FF7-27D222CF5333}" dt="2020-05-20T14:14:33.473" v="9"/>
        <pc:sldMkLst>
          <pc:docMk/>
          <pc:sldMk cId="1505472060" sldId="540"/>
        </pc:sldMkLst>
      </pc:sldChg>
      <pc:sldChg chg="modTransition">
        <pc:chgData name="Purnendu Biswas" userId="bfdbf960b5fc32c3" providerId="LiveId" clId="{627136D9-6572-4DD4-8FF7-27D222CF5333}" dt="2020-05-20T14:14:33.473" v="9"/>
        <pc:sldMkLst>
          <pc:docMk/>
          <pc:sldMk cId="3507061885" sldId="541"/>
        </pc:sldMkLst>
      </pc:sldChg>
      <pc:sldChg chg="modTransition">
        <pc:chgData name="Purnendu Biswas" userId="bfdbf960b5fc32c3" providerId="LiveId" clId="{627136D9-6572-4DD4-8FF7-27D222CF5333}" dt="2020-05-20T14:14:33.473" v="9"/>
        <pc:sldMkLst>
          <pc:docMk/>
          <pc:sldMk cId="160368071" sldId="542"/>
        </pc:sldMkLst>
      </pc:sldChg>
      <pc:sldChg chg="modTransition">
        <pc:chgData name="Purnendu Biswas" userId="bfdbf960b5fc32c3" providerId="LiveId" clId="{627136D9-6572-4DD4-8FF7-27D222CF5333}" dt="2020-05-20T14:14:33.473" v="9"/>
        <pc:sldMkLst>
          <pc:docMk/>
          <pc:sldMk cId="3241582847" sldId="543"/>
        </pc:sldMkLst>
      </pc:sldChg>
      <pc:sldChg chg="modTransition">
        <pc:chgData name="Purnendu Biswas" userId="bfdbf960b5fc32c3" providerId="LiveId" clId="{627136D9-6572-4DD4-8FF7-27D222CF5333}" dt="2020-05-20T14:14:33.473" v="9"/>
        <pc:sldMkLst>
          <pc:docMk/>
          <pc:sldMk cId="3721026204" sldId="544"/>
        </pc:sldMkLst>
      </pc:sldChg>
      <pc:sldChg chg="modTransition">
        <pc:chgData name="Purnendu Biswas" userId="bfdbf960b5fc32c3" providerId="LiveId" clId="{627136D9-6572-4DD4-8FF7-27D222CF5333}" dt="2020-05-20T14:14:33.473" v="9"/>
        <pc:sldMkLst>
          <pc:docMk/>
          <pc:sldMk cId="2566612864" sldId="545"/>
        </pc:sldMkLst>
      </pc:sldChg>
      <pc:sldChg chg="modTransition">
        <pc:chgData name="Purnendu Biswas" userId="bfdbf960b5fc32c3" providerId="LiveId" clId="{627136D9-6572-4DD4-8FF7-27D222CF5333}" dt="2020-05-20T14:14:33.473" v="9"/>
        <pc:sldMkLst>
          <pc:docMk/>
          <pc:sldMk cId="2857483135" sldId="546"/>
        </pc:sldMkLst>
      </pc:sldChg>
      <pc:sldChg chg="modTransition">
        <pc:chgData name="Purnendu Biswas" userId="bfdbf960b5fc32c3" providerId="LiveId" clId="{627136D9-6572-4DD4-8FF7-27D222CF5333}" dt="2020-05-20T14:14:33.473" v="9"/>
        <pc:sldMkLst>
          <pc:docMk/>
          <pc:sldMk cId="3288483841" sldId="547"/>
        </pc:sldMkLst>
      </pc:sldChg>
      <pc:sldChg chg="modTransition">
        <pc:chgData name="Purnendu Biswas" userId="bfdbf960b5fc32c3" providerId="LiveId" clId="{627136D9-6572-4DD4-8FF7-27D222CF5333}" dt="2020-05-20T14:14:33.473" v="9"/>
        <pc:sldMkLst>
          <pc:docMk/>
          <pc:sldMk cId="4130754240" sldId="549"/>
        </pc:sldMkLst>
      </pc:sldChg>
      <pc:sldChg chg="modTransition">
        <pc:chgData name="Purnendu Biswas" userId="bfdbf960b5fc32c3" providerId="LiveId" clId="{627136D9-6572-4DD4-8FF7-27D222CF5333}" dt="2020-05-20T14:14:33.473" v="9"/>
        <pc:sldMkLst>
          <pc:docMk/>
          <pc:sldMk cId="563638076" sldId="550"/>
        </pc:sldMkLst>
      </pc:sldChg>
      <pc:sldChg chg="modTransition">
        <pc:chgData name="Purnendu Biswas" userId="bfdbf960b5fc32c3" providerId="LiveId" clId="{627136D9-6572-4DD4-8FF7-27D222CF5333}" dt="2020-05-20T14:14:33.473" v="9"/>
        <pc:sldMkLst>
          <pc:docMk/>
          <pc:sldMk cId="1711068086" sldId="551"/>
        </pc:sldMkLst>
      </pc:sldChg>
      <pc:sldChg chg="modTransition">
        <pc:chgData name="Purnendu Biswas" userId="bfdbf960b5fc32c3" providerId="LiveId" clId="{627136D9-6572-4DD4-8FF7-27D222CF5333}" dt="2020-05-20T14:14:33.473" v="9"/>
        <pc:sldMkLst>
          <pc:docMk/>
          <pc:sldMk cId="1160778504" sldId="552"/>
        </pc:sldMkLst>
      </pc:sldChg>
      <pc:sldChg chg="modTransition">
        <pc:chgData name="Purnendu Biswas" userId="bfdbf960b5fc32c3" providerId="LiveId" clId="{627136D9-6572-4DD4-8FF7-27D222CF5333}" dt="2020-05-20T14:14:33.473" v="9"/>
        <pc:sldMkLst>
          <pc:docMk/>
          <pc:sldMk cId="2809749400" sldId="553"/>
        </pc:sldMkLst>
      </pc:sldChg>
      <pc:sldChg chg="modTransition">
        <pc:chgData name="Purnendu Biswas" userId="bfdbf960b5fc32c3" providerId="LiveId" clId="{627136D9-6572-4DD4-8FF7-27D222CF5333}" dt="2020-05-20T14:14:33.473" v="9"/>
        <pc:sldMkLst>
          <pc:docMk/>
          <pc:sldMk cId="528641056" sldId="554"/>
        </pc:sldMkLst>
      </pc:sldChg>
      <pc:sldChg chg="modTransition">
        <pc:chgData name="Purnendu Biswas" userId="bfdbf960b5fc32c3" providerId="LiveId" clId="{627136D9-6572-4DD4-8FF7-27D222CF5333}" dt="2020-05-20T14:14:33.473" v="9"/>
        <pc:sldMkLst>
          <pc:docMk/>
          <pc:sldMk cId="3835996353" sldId="555"/>
        </pc:sldMkLst>
      </pc:sldChg>
      <pc:sldChg chg="modTransition">
        <pc:chgData name="Purnendu Biswas" userId="bfdbf960b5fc32c3" providerId="LiveId" clId="{627136D9-6572-4DD4-8FF7-27D222CF5333}" dt="2020-05-20T14:14:33.473" v="9"/>
        <pc:sldMkLst>
          <pc:docMk/>
          <pc:sldMk cId="3240231442" sldId="556"/>
        </pc:sldMkLst>
      </pc:sldChg>
      <pc:sldChg chg="modTransition">
        <pc:chgData name="Purnendu Biswas" userId="bfdbf960b5fc32c3" providerId="LiveId" clId="{627136D9-6572-4DD4-8FF7-27D222CF5333}" dt="2020-05-20T14:14:33.473" v="9"/>
        <pc:sldMkLst>
          <pc:docMk/>
          <pc:sldMk cId="1096108665" sldId="557"/>
        </pc:sldMkLst>
      </pc:sldChg>
      <pc:sldChg chg="modTransition">
        <pc:chgData name="Purnendu Biswas" userId="bfdbf960b5fc32c3" providerId="LiveId" clId="{627136D9-6572-4DD4-8FF7-27D222CF5333}" dt="2020-05-20T14:14:33.473" v="9"/>
        <pc:sldMkLst>
          <pc:docMk/>
          <pc:sldMk cId="730537776" sldId="558"/>
        </pc:sldMkLst>
      </pc:sldChg>
      <pc:sldChg chg="modTransition">
        <pc:chgData name="Purnendu Biswas" userId="bfdbf960b5fc32c3" providerId="LiveId" clId="{627136D9-6572-4DD4-8FF7-27D222CF5333}" dt="2020-05-20T14:14:33.473" v="9"/>
        <pc:sldMkLst>
          <pc:docMk/>
          <pc:sldMk cId="428136236" sldId="559"/>
        </pc:sldMkLst>
      </pc:sldChg>
      <pc:sldChg chg="modTransition">
        <pc:chgData name="Purnendu Biswas" userId="bfdbf960b5fc32c3" providerId="LiveId" clId="{627136D9-6572-4DD4-8FF7-27D222CF5333}" dt="2020-05-20T14:14:33.473" v="9"/>
        <pc:sldMkLst>
          <pc:docMk/>
          <pc:sldMk cId="1316007585" sldId="560"/>
        </pc:sldMkLst>
      </pc:sldChg>
      <pc:sldChg chg="modTransition">
        <pc:chgData name="Purnendu Biswas" userId="bfdbf960b5fc32c3" providerId="LiveId" clId="{627136D9-6572-4DD4-8FF7-27D222CF5333}" dt="2020-05-20T14:14:33.473" v="9"/>
        <pc:sldMkLst>
          <pc:docMk/>
          <pc:sldMk cId="3225240256" sldId="561"/>
        </pc:sldMkLst>
      </pc:sldChg>
      <pc:sldChg chg="modTransition">
        <pc:chgData name="Purnendu Biswas" userId="bfdbf960b5fc32c3" providerId="LiveId" clId="{627136D9-6572-4DD4-8FF7-27D222CF5333}" dt="2020-05-20T14:14:33.473" v="9"/>
        <pc:sldMkLst>
          <pc:docMk/>
          <pc:sldMk cId="2665340002" sldId="562"/>
        </pc:sldMkLst>
      </pc:sldChg>
      <pc:sldChg chg="modTransition">
        <pc:chgData name="Purnendu Biswas" userId="bfdbf960b5fc32c3" providerId="LiveId" clId="{627136D9-6572-4DD4-8FF7-27D222CF5333}" dt="2020-05-20T14:14:33.473" v="9"/>
        <pc:sldMkLst>
          <pc:docMk/>
          <pc:sldMk cId="2163327609" sldId="563"/>
        </pc:sldMkLst>
      </pc:sldChg>
      <pc:sldChg chg="modTransition">
        <pc:chgData name="Purnendu Biswas" userId="bfdbf960b5fc32c3" providerId="LiveId" clId="{627136D9-6572-4DD4-8FF7-27D222CF5333}" dt="2020-05-20T14:14:33.473" v="9"/>
        <pc:sldMkLst>
          <pc:docMk/>
          <pc:sldMk cId="2770506976" sldId="564"/>
        </pc:sldMkLst>
      </pc:sldChg>
      <pc:sldChg chg="modTransition">
        <pc:chgData name="Purnendu Biswas" userId="bfdbf960b5fc32c3" providerId="LiveId" clId="{627136D9-6572-4DD4-8FF7-27D222CF5333}" dt="2020-05-20T14:14:33.473" v="9"/>
        <pc:sldMkLst>
          <pc:docMk/>
          <pc:sldMk cId="29421160" sldId="565"/>
        </pc:sldMkLst>
      </pc:sldChg>
      <pc:sldChg chg="modTransition">
        <pc:chgData name="Purnendu Biswas" userId="bfdbf960b5fc32c3" providerId="LiveId" clId="{627136D9-6572-4DD4-8FF7-27D222CF5333}" dt="2020-05-20T14:14:33.473" v="9"/>
        <pc:sldMkLst>
          <pc:docMk/>
          <pc:sldMk cId="3976085591" sldId="566"/>
        </pc:sldMkLst>
      </pc:sldChg>
      <pc:sldChg chg="modTransition">
        <pc:chgData name="Purnendu Biswas" userId="bfdbf960b5fc32c3" providerId="LiveId" clId="{627136D9-6572-4DD4-8FF7-27D222CF5333}" dt="2020-05-20T14:14:33.473" v="9"/>
        <pc:sldMkLst>
          <pc:docMk/>
          <pc:sldMk cId="1626668848" sldId="567"/>
        </pc:sldMkLst>
      </pc:sldChg>
      <pc:sldChg chg="modTransition">
        <pc:chgData name="Purnendu Biswas" userId="bfdbf960b5fc32c3" providerId="LiveId" clId="{627136D9-6572-4DD4-8FF7-27D222CF5333}" dt="2020-05-20T14:14:33.473" v="9"/>
        <pc:sldMkLst>
          <pc:docMk/>
          <pc:sldMk cId="4060431595" sldId="568"/>
        </pc:sldMkLst>
      </pc:sldChg>
      <pc:sldChg chg="modTransition">
        <pc:chgData name="Purnendu Biswas" userId="bfdbf960b5fc32c3" providerId="LiveId" clId="{627136D9-6572-4DD4-8FF7-27D222CF5333}" dt="2020-05-20T14:14:33.473" v="9"/>
        <pc:sldMkLst>
          <pc:docMk/>
          <pc:sldMk cId="2451817649" sldId="569"/>
        </pc:sldMkLst>
      </pc:sldChg>
      <pc:sldChg chg="modTransition">
        <pc:chgData name="Purnendu Biswas" userId="bfdbf960b5fc32c3" providerId="LiveId" clId="{627136D9-6572-4DD4-8FF7-27D222CF5333}" dt="2020-05-20T14:14:33.473" v="9"/>
        <pc:sldMkLst>
          <pc:docMk/>
          <pc:sldMk cId="2362061534" sldId="570"/>
        </pc:sldMkLst>
      </pc:sldChg>
      <pc:sldChg chg="modTransition">
        <pc:chgData name="Purnendu Biswas" userId="bfdbf960b5fc32c3" providerId="LiveId" clId="{627136D9-6572-4DD4-8FF7-27D222CF5333}" dt="2020-05-20T14:14:33.473" v="9"/>
        <pc:sldMkLst>
          <pc:docMk/>
          <pc:sldMk cId="838074453" sldId="571"/>
        </pc:sldMkLst>
      </pc:sldChg>
      <pc:sldChg chg="modTransition">
        <pc:chgData name="Purnendu Biswas" userId="bfdbf960b5fc32c3" providerId="LiveId" clId="{627136D9-6572-4DD4-8FF7-27D222CF5333}" dt="2020-05-20T14:14:33.473" v="9"/>
        <pc:sldMkLst>
          <pc:docMk/>
          <pc:sldMk cId="1841992431" sldId="572"/>
        </pc:sldMkLst>
      </pc:sldChg>
      <pc:sldChg chg="modTransition">
        <pc:chgData name="Purnendu Biswas" userId="bfdbf960b5fc32c3" providerId="LiveId" clId="{627136D9-6572-4DD4-8FF7-27D222CF5333}" dt="2020-05-20T14:14:33.473" v="9"/>
        <pc:sldMkLst>
          <pc:docMk/>
          <pc:sldMk cId="2651872505" sldId="573"/>
        </pc:sldMkLst>
      </pc:sldChg>
      <pc:sldChg chg="modTransition">
        <pc:chgData name="Purnendu Biswas" userId="bfdbf960b5fc32c3" providerId="LiveId" clId="{627136D9-6572-4DD4-8FF7-27D222CF5333}" dt="2020-05-20T14:14:33.473" v="9"/>
        <pc:sldMkLst>
          <pc:docMk/>
          <pc:sldMk cId="4138707092" sldId="574"/>
        </pc:sldMkLst>
      </pc:sldChg>
      <pc:sldChg chg="modTransition">
        <pc:chgData name="Purnendu Biswas" userId="bfdbf960b5fc32c3" providerId="LiveId" clId="{627136D9-6572-4DD4-8FF7-27D222CF5333}" dt="2020-05-20T14:14:33.473" v="9"/>
        <pc:sldMkLst>
          <pc:docMk/>
          <pc:sldMk cId="114489558" sldId="575"/>
        </pc:sldMkLst>
      </pc:sldChg>
      <pc:sldChg chg="modTransition">
        <pc:chgData name="Purnendu Biswas" userId="bfdbf960b5fc32c3" providerId="LiveId" clId="{627136D9-6572-4DD4-8FF7-27D222CF5333}" dt="2020-05-20T14:14:33.473" v="9"/>
        <pc:sldMkLst>
          <pc:docMk/>
          <pc:sldMk cId="2310996294" sldId="576"/>
        </pc:sldMkLst>
      </pc:sldChg>
      <pc:sldChg chg="modTransition">
        <pc:chgData name="Purnendu Biswas" userId="bfdbf960b5fc32c3" providerId="LiveId" clId="{627136D9-6572-4DD4-8FF7-27D222CF5333}" dt="2020-05-20T14:14:33.473" v="9"/>
        <pc:sldMkLst>
          <pc:docMk/>
          <pc:sldMk cId="982496830" sldId="577"/>
        </pc:sldMkLst>
      </pc:sldChg>
      <pc:sldChg chg="modTransition">
        <pc:chgData name="Purnendu Biswas" userId="bfdbf960b5fc32c3" providerId="LiveId" clId="{627136D9-6572-4DD4-8FF7-27D222CF5333}" dt="2020-05-20T14:14:33.473" v="9"/>
        <pc:sldMkLst>
          <pc:docMk/>
          <pc:sldMk cId="4182366227" sldId="578"/>
        </pc:sldMkLst>
      </pc:sldChg>
      <pc:sldChg chg="modTransition">
        <pc:chgData name="Purnendu Biswas" userId="bfdbf960b5fc32c3" providerId="LiveId" clId="{627136D9-6572-4DD4-8FF7-27D222CF5333}" dt="2020-05-20T14:14:33.473" v="9"/>
        <pc:sldMkLst>
          <pc:docMk/>
          <pc:sldMk cId="891045944" sldId="579"/>
        </pc:sldMkLst>
      </pc:sldChg>
      <pc:sldChg chg="modTransition">
        <pc:chgData name="Purnendu Biswas" userId="bfdbf960b5fc32c3" providerId="LiveId" clId="{627136D9-6572-4DD4-8FF7-27D222CF5333}" dt="2020-05-20T14:14:33.473" v="9"/>
        <pc:sldMkLst>
          <pc:docMk/>
          <pc:sldMk cId="438046990" sldId="580"/>
        </pc:sldMkLst>
      </pc:sldChg>
      <pc:sldChg chg="modTransition">
        <pc:chgData name="Purnendu Biswas" userId="bfdbf960b5fc32c3" providerId="LiveId" clId="{627136D9-6572-4DD4-8FF7-27D222CF5333}" dt="2020-05-20T14:14:33.473" v="9"/>
        <pc:sldMkLst>
          <pc:docMk/>
          <pc:sldMk cId="2358280656" sldId="581"/>
        </pc:sldMkLst>
      </pc:sldChg>
      <pc:sldChg chg="modTransition">
        <pc:chgData name="Purnendu Biswas" userId="bfdbf960b5fc32c3" providerId="LiveId" clId="{627136D9-6572-4DD4-8FF7-27D222CF5333}" dt="2020-05-20T14:14:33.473" v="9"/>
        <pc:sldMkLst>
          <pc:docMk/>
          <pc:sldMk cId="2858701602" sldId="582"/>
        </pc:sldMkLst>
      </pc:sldChg>
      <pc:sldChg chg="modTransition">
        <pc:chgData name="Purnendu Biswas" userId="bfdbf960b5fc32c3" providerId="LiveId" clId="{627136D9-6572-4DD4-8FF7-27D222CF5333}" dt="2020-05-20T14:14:33.473" v="9"/>
        <pc:sldMkLst>
          <pc:docMk/>
          <pc:sldMk cId="1890829672" sldId="583"/>
        </pc:sldMkLst>
      </pc:sldChg>
      <pc:sldChg chg="modTransition">
        <pc:chgData name="Purnendu Biswas" userId="bfdbf960b5fc32c3" providerId="LiveId" clId="{627136D9-6572-4DD4-8FF7-27D222CF5333}" dt="2020-05-20T14:14:33.473" v="9"/>
        <pc:sldMkLst>
          <pc:docMk/>
          <pc:sldMk cId="3821889767" sldId="584"/>
        </pc:sldMkLst>
      </pc:sldChg>
      <pc:sldChg chg="modTransition">
        <pc:chgData name="Purnendu Biswas" userId="bfdbf960b5fc32c3" providerId="LiveId" clId="{627136D9-6572-4DD4-8FF7-27D222CF5333}" dt="2020-05-20T14:14:33.473" v="9"/>
        <pc:sldMkLst>
          <pc:docMk/>
          <pc:sldMk cId="151506813" sldId="585"/>
        </pc:sldMkLst>
      </pc:sldChg>
      <pc:sldChg chg="modTransition">
        <pc:chgData name="Purnendu Biswas" userId="bfdbf960b5fc32c3" providerId="LiveId" clId="{627136D9-6572-4DD4-8FF7-27D222CF5333}" dt="2020-05-20T14:14:33.473" v="9"/>
        <pc:sldMkLst>
          <pc:docMk/>
          <pc:sldMk cId="2602244436" sldId="586"/>
        </pc:sldMkLst>
      </pc:sldChg>
      <pc:sldChg chg="modTransition">
        <pc:chgData name="Purnendu Biswas" userId="bfdbf960b5fc32c3" providerId="LiveId" clId="{627136D9-6572-4DD4-8FF7-27D222CF5333}" dt="2020-05-20T14:14:33.473" v="9"/>
        <pc:sldMkLst>
          <pc:docMk/>
          <pc:sldMk cId="2334807591" sldId="587"/>
        </pc:sldMkLst>
      </pc:sldChg>
      <pc:sldChg chg="modTransition">
        <pc:chgData name="Purnendu Biswas" userId="bfdbf960b5fc32c3" providerId="LiveId" clId="{627136D9-6572-4DD4-8FF7-27D222CF5333}" dt="2020-05-20T14:14:33.473" v="9"/>
        <pc:sldMkLst>
          <pc:docMk/>
          <pc:sldMk cId="734126369" sldId="588"/>
        </pc:sldMkLst>
      </pc:sldChg>
      <pc:sldChg chg="modTransition">
        <pc:chgData name="Purnendu Biswas" userId="bfdbf960b5fc32c3" providerId="LiveId" clId="{627136D9-6572-4DD4-8FF7-27D222CF5333}" dt="2020-05-20T14:14:33.473" v="9"/>
        <pc:sldMkLst>
          <pc:docMk/>
          <pc:sldMk cId="3635148495" sldId="589"/>
        </pc:sldMkLst>
      </pc:sldChg>
      <pc:sldChg chg="modTransition">
        <pc:chgData name="Purnendu Biswas" userId="bfdbf960b5fc32c3" providerId="LiveId" clId="{627136D9-6572-4DD4-8FF7-27D222CF5333}" dt="2020-05-20T14:14:33.473" v="9"/>
        <pc:sldMkLst>
          <pc:docMk/>
          <pc:sldMk cId="107404872" sldId="590"/>
        </pc:sldMkLst>
      </pc:sldChg>
      <pc:sldChg chg="modTransition">
        <pc:chgData name="Purnendu Biswas" userId="bfdbf960b5fc32c3" providerId="LiveId" clId="{627136D9-6572-4DD4-8FF7-27D222CF5333}" dt="2020-05-20T14:14:33.473" v="9"/>
        <pc:sldMkLst>
          <pc:docMk/>
          <pc:sldMk cId="1045195350" sldId="591"/>
        </pc:sldMkLst>
      </pc:sldChg>
      <pc:sldChg chg="modTransition">
        <pc:chgData name="Purnendu Biswas" userId="bfdbf960b5fc32c3" providerId="LiveId" clId="{627136D9-6572-4DD4-8FF7-27D222CF5333}" dt="2020-05-20T14:14:33.473" v="9"/>
        <pc:sldMkLst>
          <pc:docMk/>
          <pc:sldMk cId="2626770924" sldId="592"/>
        </pc:sldMkLst>
      </pc:sldChg>
      <pc:sldChg chg="modTransition">
        <pc:chgData name="Purnendu Biswas" userId="bfdbf960b5fc32c3" providerId="LiveId" clId="{627136D9-6572-4DD4-8FF7-27D222CF5333}" dt="2020-05-20T14:14:33.473" v="9"/>
        <pc:sldMkLst>
          <pc:docMk/>
          <pc:sldMk cId="3365093531" sldId="593"/>
        </pc:sldMkLst>
      </pc:sldChg>
      <pc:sldChg chg="modTransition">
        <pc:chgData name="Purnendu Biswas" userId="bfdbf960b5fc32c3" providerId="LiveId" clId="{627136D9-6572-4DD4-8FF7-27D222CF5333}" dt="2020-05-20T14:14:33.473" v="9"/>
        <pc:sldMkLst>
          <pc:docMk/>
          <pc:sldMk cId="3224807274" sldId="594"/>
        </pc:sldMkLst>
      </pc:sldChg>
      <pc:sldChg chg="modTransition">
        <pc:chgData name="Purnendu Biswas" userId="bfdbf960b5fc32c3" providerId="LiveId" clId="{627136D9-6572-4DD4-8FF7-27D222CF5333}" dt="2020-05-20T14:14:33.473" v="9"/>
        <pc:sldMkLst>
          <pc:docMk/>
          <pc:sldMk cId="2868917373" sldId="595"/>
        </pc:sldMkLst>
      </pc:sldChg>
      <pc:sldChg chg="modTransition">
        <pc:chgData name="Purnendu Biswas" userId="bfdbf960b5fc32c3" providerId="LiveId" clId="{627136D9-6572-4DD4-8FF7-27D222CF5333}" dt="2020-05-20T14:14:33.473" v="9"/>
        <pc:sldMkLst>
          <pc:docMk/>
          <pc:sldMk cId="3979176000" sldId="596"/>
        </pc:sldMkLst>
      </pc:sldChg>
      <pc:sldChg chg="modTransition">
        <pc:chgData name="Purnendu Biswas" userId="bfdbf960b5fc32c3" providerId="LiveId" clId="{627136D9-6572-4DD4-8FF7-27D222CF5333}" dt="2020-05-20T14:14:33.473" v="9"/>
        <pc:sldMkLst>
          <pc:docMk/>
          <pc:sldMk cId="3889338857" sldId="597"/>
        </pc:sldMkLst>
      </pc:sldChg>
      <pc:sldChg chg="modTransition">
        <pc:chgData name="Purnendu Biswas" userId="bfdbf960b5fc32c3" providerId="LiveId" clId="{627136D9-6572-4DD4-8FF7-27D222CF5333}" dt="2020-05-20T14:14:33.473" v="9"/>
        <pc:sldMkLst>
          <pc:docMk/>
          <pc:sldMk cId="1106733366" sldId="598"/>
        </pc:sldMkLst>
      </pc:sldChg>
      <pc:sldChg chg="modTransition">
        <pc:chgData name="Purnendu Biswas" userId="bfdbf960b5fc32c3" providerId="LiveId" clId="{627136D9-6572-4DD4-8FF7-27D222CF5333}" dt="2020-05-20T14:14:33.473" v="9"/>
        <pc:sldMkLst>
          <pc:docMk/>
          <pc:sldMk cId="2739917630" sldId="599"/>
        </pc:sldMkLst>
      </pc:sldChg>
      <pc:sldChg chg="modTransition">
        <pc:chgData name="Purnendu Biswas" userId="bfdbf960b5fc32c3" providerId="LiveId" clId="{627136D9-6572-4DD4-8FF7-27D222CF5333}" dt="2020-05-20T14:14:33.473" v="9"/>
        <pc:sldMkLst>
          <pc:docMk/>
          <pc:sldMk cId="1959908116" sldId="600"/>
        </pc:sldMkLst>
      </pc:sldChg>
      <pc:sldChg chg="modTransition">
        <pc:chgData name="Purnendu Biswas" userId="bfdbf960b5fc32c3" providerId="LiveId" clId="{627136D9-6572-4DD4-8FF7-27D222CF5333}" dt="2020-05-20T14:14:33.473" v="9"/>
        <pc:sldMkLst>
          <pc:docMk/>
          <pc:sldMk cId="515484780" sldId="601"/>
        </pc:sldMkLst>
      </pc:sldChg>
      <pc:sldChg chg="modTransition">
        <pc:chgData name="Purnendu Biswas" userId="bfdbf960b5fc32c3" providerId="LiveId" clId="{627136D9-6572-4DD4-8FF7-27D222CF5333}" dt="2020-05-20T14:14:33.473" v="9"/>
        <pc:sldMkLst>
          <pc:docMk/>
          <pc:sldMk cId="973900604" sldId="602"/>
        </pc:sldMkLst>
      </pc:sldChg>
      <pc:sldChg chg="modTransition">
        <pc:chgData name="Purnendu Biswas" userId="bfdbf960b5fc32c3" providerId="LiveId" clId="{627136D9-6572-4DD4-8FF7-27D222CF5333}" dt="2020-05-20T14:14:33.473" v="9"/>
        <pc:sldMkLst>
          <pc:docMk/>
          <pc:sldMk cId="275543644" sldId="603"/>
        </pc:sldMkLst>
      </pc:sldChg>
      <pc:sldChg chg="modTransition">
        <pc:chgData name="Purnendu Biswas" userId="bfdbf960b5fc32c3" providerId="LiveId" clId="{627136D9-6572-4DD4-8FF7-27D222CF5333}" dt="2020-05-20T14:14:33.473" v="9"/>
        <pc:sldMkLst>
          <pc:docMk/>
          <pc:sldMk cId="4273264051" sldId="604"/>
        </pc:sldMkLst>
      </pc:sldChg>
      <pc:sldChg chg="modTransition">
        <pc:chgData name="Purnendu Biswas" userId="bfdbf960b5fc32c3" providerId="LiveId" clId="{627136D9-6572-4DD4-8FF7-27D222CF5333}" dt="2020-05-20T14:14:33.473" v="9"/>
        <pc:sldMkLst>
          <pc:docMk/>
          <pc:sldMk cId="1225256377" sldId="605"/>
        </pc:sldMkLst>
      </pc:sldChg>
      <pc:sldChg chg="modTransition">
        <pc:chgData name="Purnendu Biswas" userId="bfdbf960b5fc32c3" providerId="LiveId" clId="{627136D9-6572-4DD4-8FF7-27D222CF5333}" dt="2020-05-20T14:14:33.473" v="9"/>
        <pc:sldMkLst>
          <pc:docMk/>
          <pc:sldMk cId="3051555979" sldId="606"/>
        </pc:sldMkLst>
      </pc:sldChg>
      <pc:sldChg chg="modTransition">
        <pc:chgData name="Purnendu Biswas" userId="bfdbf960b5fc32c3" providerId="LiveId" clId="{627136D9-6572-4DD4-8FF7-27D222CF5333}" dt="2020-05-20T14:14:33.473" v="9"/>
        <pc:sldMkLst>
          <pc:docMk/>
          <pc:sldMk cId="1427000714" sldId="607"/>
        </pc:sldMkLst>
      </pc:sldChg>
      <pc:sldChg chg="modTransition">
        <pc:chgData name="Purnendu Biswas" userId="bfdbf960b5fc32c3" providerId="LiveId" clId="{627136D9-6572-4DD4-8FF7-27D222CF5333}" dt="2020-05-20T14:14:33.473" v="9"/>
        <pc:sldMkLst>
          <pc:docMk/>
          <pc:sldMk cId="2674320555" sldId="608"/>
        </pc:sldMkLst>
      </pc:sldChg>
      <pc:sldChg chg="modTransition">
        <pc:chgData name="Purnendu Biswas" userId="bfdbf960b5fc32c3" providerId="LiveId" clId="{627136D9-6572-4DD4-8FF7-27D222CF5333}" dt="2020-05-20T14:14:33.473" v="9"/>
        <pc:sldMkLst>
          <pc:docMk/>
          <pc:sldMk cId="3890586429" sldId="609"/>
        </pc:sldMkLst>
      </pc:sldChg>
      <pc:sldChg chg="modTransition">
        <pc:chgData name="Purnendu Biswas" userId="bfdbf960b5fc32c3" providerId="LiveId" clId="{627136D9-6572-4DD4-8FF7-27D222CF5333}" dt="2020-05-20T14:14:33.473" v="9"/>
        <pc:sldMkLst>
          <pc:docMk/>
          <pc:sldMk cId="2298146250" sldId="610"/>
        </pc:sldMkLst>
      </pc:sldChg>
      <pc:sldChg chg="modTransition">
        <pc:chgData name="Purnendu Biswas" userId="bfdbf960b5fc32c3" providerId="LiveId" clId="{627136D9-6572-4DD4-8FF7-27D222CF5333}" dt="2020-05-20T14:14:33.473" v="9"/>
        <pc:sldMkLst>
          <pc:docMk/>
          <pc:sldMk cId="2560471174" sldId="611"/>
        </pc:sldMkLst>
      </pc:sldChg>
      <pc:sldChg chg="modTransition">
        <pc:chgData name="Purnendu Biswas" userId="bfdbf960b5fc32c3" providerId="LiveId" clId="{627136D9-6572-4DD4-8FF7-27D222CF5333}" dt="2020-05-20T14:14:33.473" v="9"/>
        <pc:sldMkLst>
          <pc:docMk/>
          <pc:sldMk cId="1361409764" sldId="612"/>
        </pc:sldMkLst>
      </pc:sldChg>
      <pc:sldChg chg="modTransition">
        <pc:chgData name="Purnendu Biswas" userId="bfdbf960b5fc32c3" providerId="LiveId" clId="{627136D9-6572-4DD4-8FF7-27D222CF5333}" dt="2020-05-20T14:14:33.473" v="9"/>
        <pc:sldMkLst>
          <pc:docMk/>
          <pc:sldMk cId="2337312606" sldId="613"/>
        </pc:sldMkLst>
      </pc:sldChg>
      <pc:sldChg chg="modTransition">
        <pc:chgData name="Purnendu Biswas" userId="bfdbf960b5fc32c3" providerId="LiveId" clId="{627136D9-6572-4DD4-8FF7-27D222CF5333}" dt="2020-05-20T14:14:33.473" v="9"/>
        <pc:sldMkLst>
          <pc:docMk/>
          <pc:sldMk cId="1997814212" sldId="614"/>
        </pc:sldMkLst>
      </pc:sldChg>
      <pc:sldChg chg="modTransition">
        <pc:chgData name="Purnendu Biswas" userId="bfdbf960b5fc32c3" providerId="LiveId" clId="{627136D9-6572-4DD4-8FF7-27D222CF5333}" dt="2020-05-20T14:14:33.473" v="9"/>
        <pc:sldMkLst>
          <pc:docMk/>
          <pc:sldMk cId="1163942438" sldId="615"/>
        </pc:sldMkLst>
      </pc:sldChg>
      <pc:sldChg chg="modTransition">
        <pc:chgData name="Purnendu Biswas" userId="bfdbf960b5fc32c3" providerId="LiveId" clId="{627136D9-6572-4DD4-8FF7-27D222CF5333}" dt="2020-05-20T14:14:33.473" v="9"/>
        <pc:sldMkLst>
          <pc:docMk/>
          <pc:sldMk cId="3910217741" sldId="616"/>
        </pc:sldMkLst>
      </pc:sldChg>
      <pc:sldChg chg="modTransition">
        <pc:chgData name="Purnendu Biswas" userId="bfdbf960b5fc32c3" providerId="LiveId" clId="{627136D9-6572-4DD4-8FF7-27D222CF5333}" dt="2020-05-20T14:14:33.473" v="9"/>
        <pc:sldMkLst>
          <pc:docMk/>
          <pc:sldMk cId="3639736439" sldId="617"/>
        </pc:sldMkLst>
      </pc:sldChg>
      <pc:sldChg chg="modTransition">
        <pc:chgData name="Purnendu Biswas" userId="bfdbf960b5fc32c3" providerId="LiveId" clId="{627136D9-6572-4DD4-8FF7-27D222CF5333}" dt="2020-05-20T14:14:33.473" v="9"/>
        <pc:sldMkLst>
          <pc:docMk/>
          <pc:sldMk cId="4169422022" sldId="618"/>
        </pc:sldMkLst>
      </pc:sldChg>
      <pc:sldChg chg="modTransition">
        <pc:chgData name="Purnendu Biswas" userId="bfdbf960b5fc32c3" providerId="LiveId" clId="{627136D9-6572-4DD4-8FF7-27D222CF5333}" dt="2020-05-20T14:14:33.473" v="9"/>
        <pc:sldMkLst>
          <pc:docMk/>
          <pc:sldMk cId="2447280135" sldId="627"/>
        </pc:sldMkLst>
      </pc:sldChg>
      <pc:sldChg chg="modTransition">
        <pc:chgData name="Purnendu Biswas" userId="bfdbf960b5fc32c3" providerId="LiveId" clId="{627136D9-6572-4DD4-8FF7-27D222CF5333}" dt="2020-05-20T14:14:33.473" v="9"/>
        <pc:sldMkLst>
          <pc:docMk/>
          <pc:sldMk cId="4073860171" sldId="804"/>
        </pc:sldMkLst>
      </pc:sldChg>
      <pc:sldChg chg="add">
        <pc:chgData name="Purnendu Biswas" userId="bfdbf960b5fc32c3" providerId="LiveId" clId="{627136D9-6572-4DD4-8FF7-27D222CF5333}" dt="2020-05-21T06:28:23.191" v="10"/>
        <pc:sldMkLst>
          <pc:docMk/>
          <pc:sldMk cId="1835930651" sldId="860"/>
        </pc:sldMkLst>
      </pc:sldChg>
      <pc:sldChg chg="add">
        <pc:chgData name="Purnendu Biswas" userId="bfdbf960b5fc32c3" providerId="LiveId" clId="{627136D9-6572-4DD4-8FF7-27D222CF5333}" dt="2020-05-21T06:28:23.191" v="10"/>
        <pc:sldMkLst>
          <pc:docMk/>
          <pc:sldMk cId="539259531" sldId="861"/>
        </pc:sldMkLst>
      </pc:sldChg>
      <pc:sldChg chg="add">
        <pc:chgData name="Purnendu Biswas" userId="bfdbf960b5fc32c3" providerId="LiveId" clId="{627136D9-6572-4DD4-8FF7-27D222CF5333}" dt="2020-05-21T06:28:23.191" v="10"/>
        <pc:sldMkLst>
          <pc:docMk/>
          <pc:sldMk cId="1231808239" sldId="862"/>
        </pc:sldMkLst>
      </pc:sldChg>
      <pc:sldChg chg="add">
        <pc:chgData name="Purnendu Biswas" userId="bfdbf960b5fc32c3" providerId="LiveId" clId="{627136D9-6572-4DD4-8FF7-27D222CF5333}" dt="2020-05-21T06:28:23.191" v="10"/>
        <pc:sldMkLst>
          <pc:docMk/>
          <pc:sldMk cId="431445880" sldId="863"/>
        </pc:sldMkLst>
      </pc:sldChg>
      <pc:sldChg chg="new del">
        <pc:chgData name="Purnendu Biswas" userId="bfdbf960b5fc32c3" providerId="LiveId" clId="{627136D9-6572-4DD4-8FF7-27D222CF5333}" dt="2020-05-21T06:30:09.131" v="12" actId="47"/>
        <pc:sldMkLst>
          <pc:docMk/>
          <pc:sldMk cId="2146217939" sldId="864"/>
        </pc:sldMkLst>
      </pc:sldChg>
    </pc:docChg>
  </pc:docChgLst>
  <pc:docChgLst>
    <pc:chgData name="Purnendu Biswas" userId="bfdbf960b5fc32c3" providerId="LiveId" clId="{1471D0AB-C62D-4C22-B319-5362806D1988}"/>
    <pc:docChg chg="undo custSel addSld delSld modSld delMainMaster addSection modSection">
      <pc:chgData name="Purnendu Biswas" userId="bfdbf960b5fc32c3" providerId="LiveId" clId="{1471D0AB-C62D-4C22-B319-5362806D1988}" dt="2020-04-17T07:45:44.959" v="205" actId="2696"/>
      <pc:docMkLst>
        <pc:docMk/>
      </pc:docMkLst>
      <pc:sldChg chg="modSp mod">
        <pc:chgData name="Purnendu Biswas" userId="bfdbf960b5fc32c3" providerId="LiveId" clId="{1471D0AB-C62D-4C22-B319-5362806D1988}" dt="2020-04-17T04:45:27.492" v="8" actId="14100"/>
        <pc:sldMkLst>
          <pc:docMk/>
          <pc:sldMk cId="0" sldId="270"/>
        </pc:sldMkLst>
        <pc:spChg chg="mod">
          <ac:chgData name="Purnendu Biswas" userId="bfdbf960b5fc32c3" providerId="LiveId" clId="{1471D0AB-C62D-4C22-B319-5362806D1988}" dt="2020-04-17T04:45:27.492" v="8" actId="14100"/>
          <ac:spMkLst>
            <pc:docMk/>
            <pc:sldMk cId="0" sldId="270"/>
            <ac:spMk id="1859" creationId="{00000000-0000-0000-0000-000000000000}"/>
          </ac:spMkLst>
        </pc:spChg>
      </pc:sldChg>
      <pc:sldChg chg="modSp mod">
        <pc:chgData name="Purnendu Biswas" userId="bfdbf960b5fc32c3" providerId="LiveId" clId="{1471D0AB-C62D-4C22-B319-5362806D1988}" dt="2020-04-17T04:45:44.807" v="12" actId="1076"/>
        <pc:sldMkLst>
          <pc:docMk/>
          <pc:sldMk cId="0" sldId="271"/>
        </pc:sldMkLst>
        <pc:spChg chg="mod">
          <ac:chgData name="Purnendu Biswas" userId="bfdbf960b5fc32c3" providerId="LiveId" clId="{1471D0AB-C62D-4C22-B319-5362806D1988}" dt="2020-04-17T04:45:44.807" v="12" actId="1076"/>
          <ac:spMkLst>
            <pc:docMk/>
            <pc:sldMk cId="0" sldId="271"/>
            <ac:spMk id="1883" creationId="{00000000-0000-0000-0000-000000000000}"/>
          </ac:spMkLst>
        </pc:spChg>
      </pc:sldChg>
      <pc:sldChg chg="new del">
        <pc:chgData name="Purnendu Biswas" userId="bfdbf960b5fc32c3" providerId="LiveId" clId="{1471D0AB-C62D-4C22-B319-5362806D1988}" dt="2020-04-17T04:08:26.612" v="2" actId="680"/>
        <pc:sldMkLst>
          <pc:docMk/>
          <pc:sldMk cId="1559603882" sldId="404"/>
        </pc:sldMkLst>
      </pc:sldChg>
      <pc:sldChg chg="new del">
        <pc:chgData name="Purnendu Biswas" userId="bfdbf960b5fc32c3" providerId="LiveId" clId="{1471D0AB-C62D-4C22-B319-5362806D1988}" dt="2020-04-17T04:45:18.572" v="7" actId="47"/>
        <pc:sldMkLst>
          <pc:docMk/>
          <pc:sldMk cId="2135060960" sldId="404"/>
        </pc:sldMkLst>
      </pc:sldChg>
      <pc:sldChg chg="modSp mod">
        <pc:chgData name="Purnendu Biswas" userId="bfdbf960b5fc32c3" providerId="LiveId" clId="{1471D0AB-C62D-4C22-B319-5362806D1988}" dt="2020-04-17T04:50:37.585" v="19" actId="403"/>
        <pc:sldMkLst>
          <pc:docMk/>
          <pc:sldMk cId="0" sldId="408"/>
        </pc:sldMkLst>
        <pc:spChg chg="mod">
          <ac:chgData name="Purnendu Biswas" userId="bfdbf960b5fc32c3" providerId="LiveId" clId="{1471D0AB-C62D-4C22-B319-5362806D1988}" dt="2020-04-17T04:50:37.585" v="19" actId="403"/>
          <ac:spMkLst>
            <pc:docMk/>
            <pc:sldMk cId="0" sldId="408"/>
            <ac:spMk id="573" creationId="{00000000-0000-0000-0000-000000000000}"/>
          </ac:spMkLst>
        </pc:spChg>
      </pc:sldChg>
      <pc:sldChg chg="modSp mod">
        <pc:chgData name="Purnendu Biswas" userId="bfdbf960b5fc32c3" providerId="LiveId" clId="{1471D0AB-C62D-4C22-B319-5362806D1988}" dt="2020-04-17T05:09:24.223" v="26" actId="403"/>
        <pc:sldMkLst>
          <pc:docMk/>
          <pc:sldMk cId="0" sldId="414"/>
        </pc:sldMkLst>
        <pc:spChg chg="mod">
          <ac:chgData name="Purnendu Biswas" userId="bfdbf960b5fc32c3" providerId="LiveId" clId="{1471D0AB-C62D-4C22-B319-5362806D1988}" dt="2020-04-17T05:09:24.223" v="26" actId="403"/>
          <ac:spMkLst>
            <pc:docMk/>
            <pc:sldMk cId="0" sldId="414"/>
            <ac:spMk id="1343" creationId="{00000000-0000-0000-0000-000000000000}"/>
          </ac:spMkLst>
        </pc:spChg>
      </pc:sldChg>
      <pc:sldChg chg="modSp mod">
        <pc:chgData name="Purnendu Biswas" userId="bfdbf960b5fc32c3" providerId="LiveId" clId="{1471D0AB-C62D-4C22-B319-5362806D1988}" dt="2020-04-17T05:11:20.427" v="35" actId="404"/>
        <pc:sldMkLst>
          <pc:docMk/>
          <pc:sldMk cId="0" sldId="417"/>
        </pc:sldMkLst>
        <pc:graphicFrameChg chg="modGraphic">
          <ac:chgData name="Purnendu Biswas" userId="bfdbf960b5fc32c3" providerId="LiveId" clId="{1471D0AB-C62D-4C22-B319-5362806D1988}" dt="2020-04-17T05:11:12.571" v="32" actId="404"/>
          <ac:graphicFrameMkLst>
            <pc:docMk/>
            <pc:sldMk cId="0" sldId="417"/>
            <ac:graphicFrameMk id="376" creationId="{00000000-0000-0000-0000-000000000000}"/>
          </ac:graphicFrameMkLst>
        </pc:graphicFrameChg>
        <pc:graphicFrameChg chg="modGraphic">
          <ac:chgData name="Purnendu Biswas" userId="bfdbf960b5fc32c3" providerId="LiveId" clId="{1471D0AB-C62D-4C22-B319-5362806D1988}" dt="2020-04-17T05:11:20.427" v="35" actId="404"/>
          <ac:graphicFrameMkLst>
            <pc:docMk/>
            <pc:sldMk cId="0" sldId="417"/>
            <ac:graphicFrameMk id="377" creationId="{00000000-0000-0000-0000-000000000000}"/>
          </ac:graphicFrameMkLst>
        </pc:graphicFrameChg>
      </pc:sldChg>
      <pc:sldChg chg="modSp del mod">
        <pc:chgData name="Purnendu Biswas" userId="bfdbf960b5fc32c3" providerId="LiveId" clId="{1471D0AB-C62D-4C22-B319-5362806D1988}" dt="2020-04-17T05:23:47.274" v="142" actId="47"/>
        <pc:sldMkLst>
          <pc:docMk/>
          <pc:sldMk cId="0" sldId="424"/>
        </pc:sldMkLst>
        <pc:spChg chg="mod">
          <ac:chgData name="Purnendu Biswas" userId="bfdbf960b5fc32c3" providerId="LiveId" clId="{1471D0AB-C62D-4C22-B319-5362806D1988}" dt="2020-04-17T05:18:55.588" v="130" actId="403"/>
          <ac:spMkLst>
            <pc:docMk/>
            <pc:sldMk cId="0" sldId="424"/>
            <ac:spMk id="117" creationId="{00000000-0000-0000-0000-000000000000}"/>
          </ac:spMkLst>
        </pc:spChg>
        <pc:spChg chg="mod">
          <ac:chgData name="Purnendu Biswas" userId="bfdbf960b5fc32c3" providerId="LiveId" clId="{1471D0AB-C62D-4C22-B319-5362806D1988}" dt="2020-04-17T05:18:33.700" v="113" actId="20577"/>
          <ac:spMkLst>
            <pc:docMk/>
            <pc:sldMk cId="0" sldId="424"/>
            <ac:spMk id="118" creationId="{00000000-0000-0000-0000-000000000000}"/>
          </ac:spMkLst>
        </pc:spChg>
      </pc:sldChg>
      <pc:sldChg chg="modSp mod">
        <pc:chgData name="Purnendu Biswas" userId="bfdbf960b5fc32c3" providerId="LiveId" clId="{1471D0AB-C62D-4C22-B319-5362806D1988}" dt="2020-04-17T05:23:53.665" v="149" actId="403"/>
        <pc:sldMkLst>
          <pc:docMk/>
          <pc:sldMk cId="0" sldId="425"/>
        </pc:sldMkLst>
        <pc:spChg chg="mod">
          <ac:chgData name="Purnendu Biswas" userId="bfdbf960b5fc32c3" providerId="LiveId" clId="{1471D0AB-C62D-4C22-B319-5362806D1988}" dt="2020-04-17T05:23:53.665" v="149" actId="403"/>
          <ac:spMkLst>
            <pc:docMk/>
            <pc:sldMk cId="0" sldId="425"/>
            <ac:spMk id="302" creationId="{00000000-0000-0000-0000-000000000000}"/>
          </ac:spMkLst>
        </pc:spChg>
      </pc:sldChg>
      <pc:sldChg chg="modSp mod">
        <pc:chgData name="Purnendu Biswas" userId="bfdbf960b5fc32c3" providerId="LiveId" clId="{1471D0AB-C62D-4C22-B319-5362806D1988}" dt="2020-04-17T05:19:14.131" v="141" actId="403"/>
        <pc:sldMkLst>
          <pc:docMk/>
          <pc:sldMk cId="0" sldId="432"/>
        </pc:sldMkLst>
        <pc:spChg chg="mod">
          <ac:chgData name="Purnendu Biswas" userId="bfdbf960b5fc32c3" providerId="LiveId" clId="{1471D0AB-C62D-4C22-B319-5362806D1988}" dt="2020-04-17T05:19:14.131" v="141" actId="403"/>
          <ac:spMkLst>
            <pc:docMk/>
            <pc:sldMk cId="0" sldId="432"/>
            <ac:spMk id="2828" creationId="{00000000-0000-0000-0000-000000000000}"/>
          </ac:spMkLst>
        </pc:spChg>
        <pc:spChg chg="mod">
          <ac:chgData name="Purnendu Biswas" userId="bfdbf960b5fc32c3" providerId="LiveId" clId="{1471D0AB-C62D-4C22-B319-5362806D1988}" dt="2020-04-17T05:19:09.659" v="136" actId="403"/>
          <ac:spMkLst>
            <pc:docMk/>
            <pc:sldMk cId="0" sldId="432"/>
            <ac:spMk id="2829" creationId="{00000000-0000-0000-0000-000000000000}"/>
          </ac:spMkLst>
        </pc:spChg>
        <pc:spChg chg="mod">
          <ac:chgData name="Purnendu Biswas" userId="bfdbf960b5fc32c3" providerId="LiveId" clId="{1471D0AB-C62D-4C22-B319-5362806D1988}" dt="2020-04-17T05:19:09.659" v="136" actId="403"/>
          <ac:spMkLst>
            <pc:docMk/>
            <pc:sldMk cId="0" sldId="432"/>
            <ac:spMk id="2830" creationId="{00000000-0000-0000-0000-000000000000}"/>
          </ac:spMkLst>
        </pc:spChg>
      </pc:sldChg>
      <pc:sldChg chg="del">
        <pc:chgData name="Purnendu Biswas" userId="bfdbf960b5fc32c3" providerId="LiveId" clId="{1471D0AB-C62D-4C22-B319-5362806D1988}" dt="2020-04-17T05:26:51.809" v="150" actId="2696"/>
        <pc:sldMkLst>
          <pc:docMk/>
          <pc:sldMk cId="0" sldId="435"/>
        </pc:sldMkLst>
      </pc:sldChg>
      <pc:sldChg chg="del">
        <pc:chgData name="Purnendu Biswas" userId="bfdbf960b5fc32c3" providerId="LiveId" clId="{1471D0AB-C62D-4C22-B319-5362806D1988}" dt="2020-04-17T05:26:51.809" v="150" actId="2696"/>
        <pc:sldMkLst>
          <pc:docMk/>
          <pc:sldMk cId="0" sldId="436"/>
        </pc:sldMkLst>
      </pc:sldChg>
      <pc:sldChg chg="del">
        <pc:chgData name="Purnendu Biswas" userId="bfdbf960b5fc32c3" providerId="LiveId" clId="{1471D0AB-C62D-4C22-B319-5362806D1988}" dt="2020-04-17T05:26:51.809" v="150" actId="2696"/>
        <pc:sldMkLst>
          <pc:docMk/>
          <pc:sldMk cId="0" sldId="437"/>
        </pc:sldMkLst>
      </pc:sldChg>
      <pc:sldChg chg="del">
        <pc:chgData name="Purnendu Biswas" userId="bfdbf960b5fc32c3" providerId="LiveId" clId="{1471D0AB-C62D-4C22-B319-5362806D1988}" dt="2020-04-17T05:26:51.809" v="150" actId="2696"/>
        <pc:sldMkLst>
          <pc:docMk/>
          <pc:sldMk cId="0" sldId="438"/>
        </pc:sldMkLst>
      </pc:sldChg>
      <pc:sldChg chg="del">
        <pc:chgData name="Purnendu Biswas" userId="bfdbf960b5fc32c3" providerId="LiveId" clId="{1471D0AB-C62D-4C22-B319-5362806D1988}" dt="2020-04-17T05:26:51.809" v="150" actId="2696"/>
        <pc:sldMkLst>
          <pc:docMk/>
          <pc:sldMk cId="0" sldId="439"/>
        </pc:sldMkLst>
      </pc:sldChg>
      <pc:sldChg chg="del">
        <pc:chgData name="Purnendu Biswas" userId="bfdbf960b5fc32c3" providerId="LiveId" clId="{1471D0AB-C62D-4C22-B319-5362806D1988}" dt="2020-04-17T05:26:51.809" v="150" actId="2696"/>
        <pc:sldMkLst>
          <pc:docMk/>
          <pc:sldMk cId="0" sldId="440"/>
        </pc:sldMkLst>
      </pc:sldChg>
      <pc:sldChg chg="del">
        <pc:chgData name="Purnendu Biswas" userId="bfdbf960b5fc32c3" providerId="LiveId" clId="{1471D0AB-C62D-4C22-B319-5362806D1988}" dt="2020-04-17T05:26:51.809" v="150" actId="2696"/>
        <pc:sldMkLst>
          <pc:docMk/>
          <pc:sldMk cId="0" sldId="441"/>
        </pc:sldMkLst>
      </pc:sldChg>
      <pc:sldChg chg="del">
        <pc:chgData name="Purnendu Biswas" userId="bfdbf960b5fc32c3" providerId="LiveId" clId="{1471D0AB-C62D-4C22-B319-5362806D1988}" dt="2020-04-17T05:26:51.809" v="150" actId="2696"/>
        <pc:sldMkLst>
          <pc:docMk/>
          <pc:sldMk cId="0" sldId="442"/>
        </pc:sldMkLst>
      </pc:sldChg>
      <pc:sldChg chg="del">
        <pc:chgData name="Purnendu Biswas" userId="bfdbf960b5fc32c3" providerId="LiveId" clId="{1471D0AB-C62D-4C22-B319-5362806D1988}" dt="2020-04-17T05:26:51.809" v="150" actId="2696"/>
        <pc:sldMkLst>
          <pc:docMk/>
          <pc:sldMk cId="0" sldId="443"/>
        </pc:sldMkLst>
      </pc:sldChg>
      <pc:sldChg chg="del">
        <pc:chgData name="Purnendu Biswas" userId="bfdbf960b5fc32c3" providerId="LiveId" clId="{1471D0AB-C62D-4C22-B319-5362806D1988}" dt="2020-04-17T05:26:51.809" v="150" actId="2696"/>
        <pc:sldMkLst>
          <pc:docMk/>
          <pc:sldMk cId="0" sldId="444"/>
        </pc:sldMkLst>
      </pc:sldChg>
      <pc:sldChg chg="modSp mod">
        <pc:chgData name="Purnendu Biswas" userId="bfdbf960b5fc32c3" providerId="LiveId" clId="{1471D0AB-C62D-4C22-B319-5362806D1988}" dt="2020-04-17T07:20:36.200" v="164" actId="14100"/>
        <pc:sldMkLst>
          <pc:docMk/>
          <pc:sldMk cId="0" sldId="482"/>
        </pc:sldMkLst>
        <pc:spChg chg="mod">
          <ac:chgData name="Purnendu Biswas" userId="bfdbf960b5fc32c3" providerId="LiveId" clId="{1471D0AB-C62D-4C22-B319-5362806D1988}" dt="2020-04-17T07:20:36.200" v="164" actId="14100"/>
          <ac:spMkLst>
            <pc:docMk/>
            <pc:sldMk cId="0" sldId="482"/>
            <ac:spMk id="670" creationId="{00000000-0000-0000-0000-000000000000}"/>
          </ac:spMkLst>
        </pc:spChg>
      </pc:sldChg>
      <pc:sldChg chg="modSp mod">
        <pc:chgData name="Purnendu Biswas" userId="bfdbf960b5fc32c3" providerId="LiveId" clId="{1471D0AB-C62D-4C22-B319-5362806D1988}" dt="2020-04-17T07:19:48.119" v="155" actId="403"/>
        <pc:sldMkLst>
          <pc:docMk/>
          <pc:sldMk cId="0" sldId="485"/>
        </pc:sldMkLst>
        <pc:spChg chg="mod">
          <ac:chgData name="Purnendu Biswas" userId="bfdbf960b5fc32c3" providerId="LiveId" clId="{1471D0AB-C62D-4C22-B319-5362806D1988}" dt="2020-04-17T07:19:48.119" v="155" actId="403"/>
          <ac:spMkLst>
            <pc:docMk/>
            <pc:sldMk cId="0" sldId="485"/>
            <ac:spMk id="1549" creationId="{00000000-0000-0000-0000-000000000000}"/>
          </ac:spMkLst>
        </pc:spChg>
        <pc:spChg chg="mod">
          <ac:chgData name="Purnendu Biswas" userId="bfdbf960b5fc32c3" providerId="LiveId" clId="{1471D0AB-C62D-4C22-B319-5362806D1988}" dt="2020-04-17T07:19:48.119" v="155" actId="403"/>
          <ac:spMkLst>
            <pc:docMk/>
            <pc:sldMk cId="0" sldId="485"/>
            <ac:spMk id="1550" creationId="{00000000-0000-0000-0000-000000000000}"/>
          </ac:spMkLst>
        </pc:spChg>
        <pc:spChg chg="mod">
          <ac:chgData name="Purnendu Biswas" userId="bfdbf960b5fc32c3" providerId="LiveId" clId="{1471D0AB-C62D-4C22-B319-5362806D1988}" dt="2020-04-17T07:19:48.119" v="155" actId="403"/>
          <ac:spMkLst>
            <pc:docMk/>
            <pc:sldMk cId="0" sldId="485"/>
            <ac:spMk id="1551" creationId="{00000000-0000-0000-0000-000000000000}"/>
          </ac:spMkLst>
        </pc:spChg>
      </pc:sldChg>
      <pc:sldChg chg="modSp mod">
        <pc:chgData name="Purnendu Biswas" userId="bfdbf960b5fc32c3" providerId="LiveId" clId="{1471D0AB-C62D-4C22-B319-5362806D1988}" dt="2020-04-17T07:23:37.620" v="176" actId="20577"/>
        <pc:sldMkLst>
          <pc:docMk/>
          <pc:sldMk cId="0" sldId="490"/>
        </pc:sldMkLst>
        <pc:spChg chg="mod">
          <ac:chgData name="Purnendu Biswas" userId="bfdbf960b5fc32c3" providerId="LiveId" clId="{1471D0AB-C62D-4C22-B319-5362806D1988}" dt="2020-04-17T07:23:37.620" v="176" actId="20577"/>
          <ac:spMkLst>
            <pc:docMk/>
            <pc:sldMk cId="0" sldId="490"/>
            <ac:spMk id="139" creationId="{00000000-0000-0000-0000-000000000000}"/>
          </ac:spMkLst>
        </pc:spChg>
      </pc:sldChg>
      <pc:sldChg chg="del">
        <pc:chgData name="Purnendu Biswas" userId="bfdbf960b5fc32c3" providerId="LiveId" clId="{1471D0AB-C62D-4C22-B319-5362806D1988}" dt="2020-04-17T07:36:35.516" v="177" actId="47"/>
        <pc:sldMkLst>
          <pc:docMk/>
          <pc:sldMk cId="0" sldId="494"/>
        </pc:sldMkLst>
      </pc:sldChg>
      <pc:sldMasterChg chg="delSldLayout">
        <pc:chgData name="Purnendu Biswas" userId="bfdbf960b5fc32c3" providerId="LiveId" clId="{1471D0AB-C62D-4C22-B319-5362806D1988}" dt="2020-04-17T07:45:21.351" v="179" actId="2696"/>
        <pc:sldMasterMkLst>
          <pc:docMk/>
          <pc:sldMasterMk cId="612793706" sldId="2147483660"/>
        </pc:sldMasterMkLst>
        <pc:sldLayoutChg chg="del">
          <pc:chgData name="Purnendu Biswas" userId="bfdbf960b5fc32c3" providerId="LiveId" clId="{1471D0AB-C62D-4C22-B319-5362806D1988}" dt="2020-04-17T07:45:21.097" v="178" actId="2696"/>
          <pc:sldLayoutMkLst>
            <pc:docMk/>
            <pc:sldMasterMk cId="612793706" sldId="2147483660"/>
            <pc:sldLayoutMk cId="2636851804" sldId="2147483668"/>
          </pc:sldLayoutMkLst>
        </pc:sldLayoutChg>
        <pc:sldLayoutChg chg="del">
          <pc:chgData name="Purnendu Biswas" userId="bfdbf960b5fc32c3" providerId="LiveId" clId="{1471D0AB-C62D-4C22-B319-5362806D1988}" dt="2020-04-17T07:45:21.351" v="179" actId="2696"/>
          <pc:sldLayoutMkLst>
            <pc:docMk/>
            <pc:sldMasterMk cId="612793706" sldId="2147483660"/>
            <pc:sldLayoutMk cId="903784088" sldId="2147483698"/>
          </pc:sldLayoutMkLst>
        </pc:sldLayoutChg>
      </pc:sldMasterChg>
      <pc:sldMasterChg chg="del delSldLayout">
        <pc:chgData name="Purnendu Biswas" userId="bfdbf960b5fc32c3" providerId="LiveId" clId="{1471D0AB-C62D-4C22-B319-5362806D1988}" dt="2020-04-17T07:45:26.137" v="182" actId="2696"/>
        <pc:sldMasterMkLst>
          <pc:docMk/>
          <pc:sldMasterMk cId="425798916" sldId="2147483669"/>
        </pc:sldMasterMkLst>
        <pc:sldLayoutChg chg="del">
          <pc:chgData name="Purnendu Biswas" userId="bfdbf960b5fc32c3" providerId="LiveId" clId="{1471D0AB-C62D-4C22-B319-5362806D1988}" dt="2020-04-17T07:45:23.571" v="180" actId="2696"/>
          <pc:sldLayoutMkLst>
            <pc:docMk/>
            <pc:sldMasterMk cId="425798916" sldId="2147483669"/>
            <pc:sldLayoutMk cId="288351262" sldId="2147483687"/>
          </pc:sldLayoutMkLst>
        </pc:sldLayoutChg>
        <pc:sldLayoutChg chg="del">
          <pc:chgData name="Purnendu Biswas" userId="bfdbf960b5fc32c3" providerId="LiveId" clId="{1471D0AB-C62D-4C22-B319-5362806D1988}" dt="2020-04-17T07:45:23.771" v="181" actId="2696"/>
          <pc:sldLayoutMkLst>
            <pc:docMk/>
            <pc:sldMasterMk cId="425798916" sldId="2147483669"/>
            <pc:sldLayoutMk cId="3916407720" sldId="2147483690"/>
          </pc:sldLayoutMkLst>
        </pc:sldLayoutChg>
      </pc:sldMasterChg>
      <pc:sldMasterChg chg="delSldLayout">
        <pc:chgData name="Purnendu Biswas" userId="bfdbf960b5fc32c3" providerId="LiveId" clId="{1471D0AB-C62D-4C22-B319-5362806D1988}" dt="2020-04-17T07:45:28.129" v="188" actId="2696"/>
        <pc:sldMasterMkLst>
          <pc:docMk/>
          <pc:sldMasterMk cId="403940174" sldId="2147483691"/>
        </pc:sldMasterMkLst>
        <pc:sldLayoutChg chg="del">
          <pc:chgData name="Purnendu Biswas" userId="bfdbf960b5fc32c3" providerId="LiveId" clId="{1471D0AB-C62D-4C22-B319-5362806D1988}" dt="2020-04-17T07:45:27.462" v="183" actId="2696"/>
          <pc:sldLayoutMkLst>
            <pc:docMk/>
            <pc:sldMasterMk cId="403940174" sldId="2147483691"/>
            <pc:sldLayoutMk cId="1007447772" sldId="2147483692"/>
          </pc:sldLayoutMkLst>
        </pc:sldLayoutChg>
        <pc:sldLayoutChg chg="del">
          <pc:chgData name="Purnendu Biswas" userId="bfdbf960b5fc32c3" providerId="LiveId" clId="{1471D0AB-C62D-4C22-B319-5362806D1988}" dt="2020-04-17T07:45:27.960" v="184" actId="2696"/>
          <pc:sldLayoutMkLst>
            <pc:docMk/>
            <pc:sldMasterMk cId="403940174" sldId="2147483691"/>
            <pc:sldLayoutMk cId="1141527324" sldId="2147483693"/>
          </pc:sldLayoutMkLst>
        </pc:sldLayoutChg>
        <pc:sldLayoutChg chg="del">
          <pc:chgData name="Purnendu Biswas" userId="bfdbf960b5fc32c3" providerId="LiveId" clId="{1471D0AB-C62D-4C22-B319-5362806D1988}" dt="2020-04-17T07:45:28.004" v="185" actId="2696"/>
          <pc:sldLayoutMkLst>
            <pc:docMk/>
            <pc:sldMasterMk cId="403940174" sldId="2147483691"/>
            <pc:sldLayoutMk cId="733645612" sldId="2147483694"/>
          </pc:sldLayoutMkLst>
        </pc:sldLayoutChg>
        <pc:sldLayoutChg chg="del">
          <pc:chgData name="Purnendu Biswas" userId="bfdbf960b5fc32c3" providerId="LiveId" clId="{1471D0AB-C62D-4C22-B319-5362806D1988}" dt="2020-04-17T07:45:28.034" v="186" actId="2696"/>
          <pc:sldLayoutMkLst>
            <pc:docMk/>
            <pc:sldMasterMk cId="403940174" sldId="2147483691"/>
            <pc:sldLayoutMk cId="406089863" sldId="2147483695"/>
          </pc:sldLayoutMkLst>
        </pc:sldLayoutChg>
        <pc:sldLayoutChg chg="del">
          <pc:chgData name="Purnendu Biswas" userId="bfdbf960b5fc32c3" providerId="LiveId" clId="{1471D0AB-C62D-4C22-B319-5362806D1988}" dt="2020-04-17T07:45:28.078" v="187" actId="2696"/>
          <pc:sldLayoutMkLst>
            <pc:docMk/>
            <pc:sldMasterMk cId="403940174" sldId="2147483691"/>
            <pc:sldLayoutMk cId="1899931108" sldId="2147483696"/>
          </pc:sldLayoutMkLst>
        </pc:sldLayoutChg>
        <pc:sldLayoutChg chg="del">
          <pc:chgData name="Purnendu Biswas" userId="bfdbf960b5fc32c3" providerId="LiveId" clId="{1471D0AB-C62D-4C22-B319-5362806D1988}" dt="2020-04-17T07:45:28.129" v="188" actId="2696"/>
          <pc:sldLayoutMkLst>
            <pc:docMk/>
            <pc:sldMasterMk cId="403940174" sldId="2147483691"/>
            <pc:sldLayoutMk cId="2689501122" sldId="2147483697"/>
          </pc:sldLayoutMkLst>
        </pc:sldLayoutChg>
      </pc:sldMasterChg>
      <pc:sldMasterChg chg="delSldLayout">
        <pc:chgData name="Purnendu Biswas" userId="bfdbf960b5fc32c3" providerId="LiveId" clId="{1471D0AB-C62D-4C22-B319-5362806D1988}" dt="2020-04-17T07:45:42.057" v="199" actId="2696"/>
        <pc:sldMasterMkLst>
          <pc:docMk/>
          <pc:sldMasterMk cId="2042616288" sldId="2147483700"/>
        </pc:sldMasterMkLst>
        <pc:sldLayoutChg chg="del">
          <pc:chgData name="Purnendu Biswas" userId="bfdbf960b5fc32c3" providerId="LiveId" clId="{1471D0AB-C62D-4C22-B319-5362806D1988}" dt="2020-04-17T07:45:30.753" v="189" actId="2696"/>
          <pc:sldLayoutMkLst>
            <pc:docMk/>
            <pc:sldMasterMk cId="2042616288" sldId="2147483700"/>
            <pc:sldLayoutMk cId="1386690518" sldId="2147483701"/>
          </pc:sldLayoutMkLst>
        </pc:sldLayoutChg>
        <pc:sldLayoutChg chg="del">
          <pc:chgData name="Purnendu Biswas" userId="bfdbf960b5fc32c3" providerId="LiveId" clId="{1471D0AB-C62D-4C22-B319-5362806D1988}" dt="2020-04-17T07:45:31.249" v="190" actId="2696"/>
          <pc:sldLayoutMkLst>
            <pc:docMk/>
            <pc:sldMasterMk cId="2042616288" sldId="2147483700"/>
            <pc:sldLayoutMk cId="1205260002" sldId="2147483702"/>
          </pc:sldLayoutMkLst>
        </pc:sldLayoutChg>
        <pc:sldLayoutChg chg="del">
          <pc:chgData name="Purnendu Biswas" userId="bfdbf960b5fc32c3" providerId="LiveId" clId="{1471D0AB-C62D-4C22-B319-5362806D1988}" dt="2020-04-17T07:45:33.516" v="191" actId="2696"/>
          <pc:sldLayoutMkLst>
            <pc:docMk/>
            <pc:sldMasterMk cId="2042616288" sldId="2147483700"/>
            <pc:sldLayoutMk cId="1635401828" sldId="2147483704"/>
          </pc:sldLayoutMkLst>
        </pc:sldLayoutChg>
        <pc:sldLayoutChg chg="del">
          <pc:chgData name="Purnendu Biswas" userId="bfdbf960b5fc32c3" providerId="LiveId" clId="{1471D0AB-C62D-4C22-B319-5362806D1988}" dt="2020-04-17T07:45:34.017" v="192" actId="2696"/>
          <pc:sldLayoutMkLst>
            <pc:docMk/>
            <pc:sldMasterMk cId="2042616288" sldId="2147483700"/>
            <pc:sldLayoutMk cId="2375510970" sldId="2147483705"/>
          </pc:sldLayoutMkLst>
        </pc:sldLayoutChg>
        <pc:sldLayoutChg chg="del">
          <pc:chgData name="Purnendu Biswas" userId="bfdbf960b5fc32c3" providerId="LiveId" clId="{1471D0AB-C62D-4C22-B319-5362806D1988}" dt="2020-04-17T07:45:37.401" v="193" actId="2696"/>
          <pc:sldLayoutMkLst>
            <pc:docMk/>
            <pc:sldMasterMk cId="2042616288" sldId="2147483700"/>
            <pc:sldLayoutMk cId="1000515276" sldId="2147483708"/>
          </pc:sldLayoutMkLst>
        </pc:sldLayoutChg>
        <pc:sldLayoutChg chg="del">
          <pc:chgData name="Purnendu Biswas" userId="bfdbf960b5fc32c3" providerId="LiveId" clId="{1471D0AB-C62D-4C22-B319-5362806D1988}" dt="2020-04-17T07:45:38.112" v="194" actId="2696"/>
          <pc:sldLayoutMkLst>
            <pc:docMk/>
            <pc:sldMasterMk cId="2042616288" sldId="2147483700"/>
            <pc:sldLayoutMk cId="3395216920" sldId="2147483710"/>
          </pc:sldLayoutMkLst>
        </pc:sldLayoutChg>
        <pc:sldLayoutChg chg="del">
          <pc:chgData name="Purnendu Biswas" userId="bfdbf960b5fc32c3" providerId="LiveId" clId="{1471D0AB-C62D-4C22-B319-5362806D1988}" dt="2020-04-17T07:45:38.598" v="195" actId="2696"/>
          <pc:sldLayoutMkLst>
            <pc:docMk/>
            <pc:sldMasterMk cId="2042616288" sldId="2147483700"/>
            <pc:sldLayoutMk cId="2346350379" sldId="2147483711"/>
          </pc:sldLayoutMkLst>
        </pc:sldLayoutChg>
        <pc:sldLayoutChg chg="del">
          <pc:chgData name="Purnendu Biswas" userId="bfdbf960b5fc32c3" providerId="LiveId" clId="{1471D0AB-C62D-4C22-B319-5362806D1988}" dt="2020-04-17T07:45:38.663" v="196" actId="2696"/>
          <pc:sldLayoutMkLst>
            <pc:docMk/>
            <pc:sldMasterMk cId="2042616288" sldId="2147483700"/>
            <pc:sldLayoutMk cId="1795612462" sldId="2147483712"/>
          </pc:sldLayoutMkLst>
        </pc:sldLayoutChg>
        <pc:sldLayoutChg chg="del">
          <pc:chgData name="Purnendu Biswas" userId="bfdbf960b5fc32c3" providerId="LiveId" clId="{1471D0AB-C62D-4C22-B319-5362806D1988}" dt="2020-04-17T07:45:42.057" v="199" actId="2696"/>
          <pc:sldLayoutMkLst>
            <pc:docMk/>
            <pc:sldMasterMk cId="2042616288" sldId="2147483700"/>
            <pc:sldLayoutMk cId="368897633" sldId="2147483714"/>
          </pc:sldLayoutMkLst>
        </pc:sldLayoutChg>
        <pc:sldLayoutChg chg="del">
          <pc:chgData name="Purnendu Biswas" userId="bfdbf960b5fc32c3" providerId="LiveId" clId="{1471D0AB-C62D-4C22-B319-5362806D1988}" dt="2020-04-17T07:45:41.290" v="197" actId="2696"/>
          <pc:sldLayoutMkLst>
            <pc:docMk/>
            <pc:sldMasterMk cId="2042616288" sldId="2147483700"/>
            <pc:sldLayoutMk cId="3230353075" sldId="2147483715"/>
          </pc:sldLayoutMkLst>
        </pc:sldLayoutChg>
        <pc:sldLayoutChg chg="del">
          <pc:chgData name="Purnendu Biswas" userId="bfdbf960b5fc32c3" providerId="LiveId" clId="{1471D0AB-C62D-4C22-B319-5362806D1988}" dt="2020-04-17T07:45:41.806" v="198" actId="2696"/>
          <pc:sldLayoutMkLst>
            <pc:docMk/>
            <pc:sldMasterMk cId="2042616288" sldId="2147483700"/>
            <pc:sldLayoutMk cId="2613062976" sldId="2147483716"/>
          </pc:sldLayoutMkLst>
        </pc:sldLayoutChg>
      </pc:sldMasterChg>
      <pc:sldMasterChg chg="delSldLayout">
        <pc:chgData name="Purnendu Biswas" userId="bfdbf960b5fc32c3" providerId="LiveId" clId="{1471D0AB-C62D-4C22-B319-5362806D1988}" dt="2020-04-17T07:45:44.959" v="205" actId="2696"/>
        <pc:sldMasterMkLst>
          <pc:docMk/>
          <pc:sldMasterMk cId="1960180491" sldId="2147483717"/>
        </pc:sldMasterMkLst>
        <pc:sldLayoutChg chg="del">
          <pc:chgData name="Purnendu Biswas" userId="bfdbf960b5fc32c3" providerId="LiveId" clId="{1471D0AB-C62D-4C22-B319-5362806D1988}" dt="2020-04-17T07:45:43.886" v="200" actId="2696"/>
          <pc:sldLayoutMkLst>
            <pc:docMk/>
            <pc:sldMasterMk cId="1960180491" sldId="2147483717"/>
            <pc:sldLayoutMk cId="2198468967" sldId="2147483718"/>
          </pc:sldLayoutMkLst>
        </pc:sldLayoutChg>
        <pc:sldLayoutChg chg="del">
          <pc:chgData name="Purnendu Biswas" userId="bfdbf960b5fc32c3" providerId="LiveId" clId="{1471D0AB-C62D-4C22-B319-5362806D1988}" dt="2020-04-17T07:45:44.155" v="201" actId="2696"/>
          <pc:sldLayoutMkLst>
            <pc:docMk/>
            <pc:sldMasterMk cId="1960180491" sldId="2147483717"/>
            <pc:sldLayoutMk cId="3375928459" sldId="2147483719"/>
          </pc:sldLayoutMkLst>
        </pc:sldLayoutChg>
        <pc:sldLayoutChg chg="del">
          <pc:chgData name="Purnendu Biswas" userId="bfdbf960b5fc32c3" providerId="LiveId" clId="{1471D0AB-C62D-4C22-B319-5362806D1988}" dt="2020-04-17T07:45:44.388" v="202" actId="2696"/>
          <pc:sldLayoutMkLst>
            <pc:docMk/>
            <pc:sldMasterMk cId="1960180491" sldId="2147483717"/>
            <pc:sldLayoutMk cId="46157520" sldId="2147483720"/>
          </pc:sldLayoutMkLst>
        </pc:sldLayoutChg>
        <pc:sldLayoutChg chg="del">
          <pc:chgData name="Purnendu Biswas" userId="bfdbf960b5fc32c3" providerId="LiveId" clId="{1471D0AB-C62D-4C22-B319-5362806D1988}" dt="2020-04-17T07:45:44.886" v="203" actId="2696"/>
          <pc:sldLayoutMkLst>
            <pc:docMk/>
            <pc:sldMasterMk cId="1960180491" sldId="2147483717"/>
            <pc:sldLayoutMk cId="3313694205" sldId="2147483721"/>
          </pc:sldLayoutMkLst>
        </pc:sldLayoutChg>
        <pc:sldLayoutChg chg="del">
          <pc:chgData name="Purnendu Biswas" userId="bfdbf960b5fc32c3" providerId="LiveId" clId="{1471D0AB-C62D-4C22-B319-5362806D1988}" dt="2020-04-17T07:45:44.919" v="204" actId="2696"/>
          <pc:sldLayoutMkLst>
            <pc:docMk/>
            <pc:sldMasterMk cId="1960180491" sldId="2147483717"/>
            <pc:sldLayoutMk cId="1545159796" sldId="2147483722"/>
          </pc:sldLayoutMkLst>
        </pc:sldLayoutChg>
        <pc:sldLayoutChg chg="del">
          <pc:chgData name="Purnendu Biswas" userId="bfdbf960b5fc32c3" providerId="LiveId" clId="{1471D0AB-C62D-4C22-B319-5362806D1988}" dt="2020-04-17T07:45:44.959" v="205" actId="2696"/>
          <pc:sldLayoutMkLst>
            <pc:docMk/>
            <pc:sldMasterMk cId="1960180491" sldId="2147483717"/>
            <pc:sldLayoutMk cId="2227915816" sldId="2147483723"/>
          </pc:sldLayoutMkLst>
        </pc:sldLayoutChg>
      </pc:sldMasterChg>
      <pc:sldMasterChg chg="delSldLayout">
        <pc:chgData name="Purnendu Biswas" userId="bfdbf960b5fc32c3" providerId="LiveId" clId="{1471D0AB-C62D-4C22-B319-5362806D1988}" dt="2020-04-17T05:16:54.086" v="92" actId="2696"/>
        <pc:sldMasterMkLst>
          <pc:docMk/>
          <pc:sldMasterMk cId="1996304597" sldId="2147483787"/>
        </pc:sldMasterMkLst>
        <pc:sldLayoutChg chg="del">
          <pc:chgData name="Purnendu Biswas" userId="bfdbf960b5fc32c3" providerId="LiveId" clId="{1471D0AB-C62D-4C22-B319-5362806D1988}" dt="2020-04-17T05:16:53.888" v="58" actId="2696"/>
          <pc:sldLayoutMkLst>
            <pc:docMk/>
            <pc:sldMasterMk cId="1996304597" sldId="2147483787"/>
            <pc:sldLayoutMk cId="2468494344" sldId="2147483788"/>
          </pc:sldLayoutMkLst>
        </pc:sldLayoutChg>
        <pc:sldLayoutChg chg="del">
          <pc:chgData name="Purnendu Biswas" userId="bfdbf960b5fc32c3" providerId="LiveId" clId="{1471D0AB-C62D-4C22-B319-5362806D1988}" dt="2020-04-17T05:16:53.894" v="59" actId="2696"/>
          <pc:sldLayoutMkLst>
            <pc:docMk/>
            <pc:sldMasterMk cId="1996304597" sldId="2147483787"/>
            <pc:sldLayoutMk cId="3224239634" sldId="2147483789"/>
          </pc:sldLayoutMkLst>
        </pc:sldLayoutChg>
        <pc:sldLayoutChg chg="del">
          <pc:chgData name="Purnendu Biswas" userId="bfdbf960b5fc32c3" providerId="LiveId" clId="{1471D0AB-C62D-4C22-B319-5362806D1988}" dt="2020-04-17T05:16:53.899" v="60" actId="2696"/>
          <pc:sldLayoutMkLst>
            <pc:docMk/>
            <pc:sldMasterMk cId="1996304597" sldId="2147483787"/>
            <pc:sldLayoutMk cId="2698802410" sldId="2147483790"/>
          </pc:sldLayoutMkLst>
        </pc:sldLayoutChg>
        <pc:sldLayoutChg chg="del">
          <pc:chgData name="Purnendu Biswas" userId="bfdbf960b5fc32c3" providerId="LiveId" clId="{1471D0AB-C62D-4C22-B319-5362806D1988}" dt="2020-04-17T05:16:53.905" v="61" actId="2696"/>
          <pc:sldLayoutMkLst>
            <pc:docMk/>
            <pc:sldMasterMk cId="1996304597" sldId="2147483787"/>
            <pc:sldLayoutMk cId="3292402039" sldId="2147483791"/>
          </pc:sldLayoutMkLst>
        </pc:sldLayoutChg>
        <pc:sldLayoutChg chg="del">
          <pc:chgData name="Purnendu Biswas" userId="bfdbf960b5fc32c3" providerId="LiveId" clId="{1471D0AB-C62D-4C22-B319-5362806D1988}" dt="2020-04-17T05:16:53.911" v="62" actId="2696"/>
          <pc:sldLayoutMkLst>
            <pc:docMk/>
            <pc:sldMasterMk cId="1996304597" sldId="2147483787"/>
            <pc:sldLayoutMk cId="3520465246" sldId="2147483792"/>
          </pc:sldLayoutMkLst>
        </pc:sldLayoutChg>
        <pc:sldLayoutChg chg="del">
          <pc:chgData name="Purnendu Biswas" userId="bfdbf960b5fc32c3" providerId="LiveId" clId="{1471D0AB-C62D-4C22-B319-5362806D1988}" dt="2020-04-17T05:16:53.918" v="63" actId="2696"/>
          <pc:sldLayoutMkLst>
            <pc:docMk/>
            <pc:sldMasterMk cId="1996304597" sldId="2147483787"/>
            <pc:sldLayoutMk cId="2125997108" sldId="2147483793"/>
          </pc:sldLayoutMkLst>
        </pc:sldLayoutChg>
        <pc:sldLayoutChg chg="del">
          <pc:chgData name="Purnendu Biswas" userId="bfdbf960b5fc32c3" providerId="LiveId" clId="{1471D0AB-C62D-4C22-B319-5362806D1988}" dt="2020-04-17T05:16:53.924" v="64" actId="2696"/>
          <pc:sldLayoutMkLst>
            <pc:docMk/>
            <pc:sldMasterMk cId="1996304597" sldId="2147483787"/>
            <pc:sldLayoutMk cId="3091764585" sldId="2147483794"/>
          </pc:sldLayoutMkLst>
        </pc:sldLayoutChg>
        <pc:sldLayoutChg chg="del">
          <pc:chgData name="Purnendu Biswas" userId="bfdbf960b5fc32c3" providerId="LiveId" clId="{1471D0AB-C62D-4C22-B319-5362806D1988}" dt="2020-04-17T05:16:53.928" v="65" actId="2696"/>
          <pc:sldLayoutMkLst>
            <pc:docMk/>
            <pc:sldMasterMk cId="1996304597" sldId="2147483787"/>
            <pc:sldLayoutMk cId="1833131560" sldId="2147483795"/>
          </pc:sldLayoutMkLst>
        </pc:sldLayoutChg>
        <pc:sldLayoutChg chg="del">
          <pc:chgData name="Purnendu Biswas" userId="bfdbf960b5fc32c3" providerId="LiveId" clId="{1471D0AB-C62D-4C22-B319-5362806D1988}" dt="2020-04-17T05:16:53.934" v="66" actId="2696"/>
          <pc:sldLayoutMkLst>
            <pc:docMk/>
            <pc:sldMasterMk cId="1996304597" sldId="2147483787"/>
            <pc:sldLayoutMk cId="695662833" sldId="2147483796"/>
          </pc:sldLayoutMkLst>
        </pc:sldLayoutChg>
        <pc:sldLayoutChg chg="del">
          <pc:chgData name="Purnendu Biswas" userId="bfdbf960b5fc32c3" providerId="LiveId" clId="{1471D0AB-C62D-4C22-B319-5362806D1988}" dt="2020-04-17T05:16:53.940" v="67" actId="2696"/>
          <pc:sldLayoutMkLst>
            <pc:docMk/>
            <pc:sldMasterMk cId="1996304597" sldId="2147483787"/>
            <pc:sldLayoutMk cId="858137246" sldId="2147483797"/>
          </pc:sldLayoutMkLst>
        </pc:sldLayoutChg>
        <pc:sldLayoutChg chg="del">
          <pc:chgData name="Purnendu Biswas" userId="bfdbf960b5fc32c3" providerId="LiveId" clId="{1471D0AB-C62D-4C22-B319-5362806D1988}" dt="2020-04-17T05:16:53.948" v="68" actId="2696"/>
          <pc:sldLayoutMkLst>
            <pc:docMk/>
            <pc:sldMasterMk cId="1996304597" sldId="2147483787"/>
            <pc:sldLayoutMk cId="2605695891" sldId="2147483798"/>
          </pc:sldLayoutMkLst>
        </pc:sldLayoutChg>
        <pc:sldLayoutChg chg="del">
          <pc:chgData name="Purnendu Biswas" userId="bfdbf960b5fc32c3" providerId="LiveId" clId="{1471D0AB-C62D-4C22-B319-5362806D1988}" dt="2020-04-17T05:16:53.954" v="69" actId="2696"/>
          <pc:sldLayoutMkLst>
            <pc:docMk/>
            <pc:sldMasterMk cId="1996304597" sldId="2147483787"/>
            <pc:sldLayoutMk cId="193933019" sldId="2147483799"/>
          </pc:sldLayoutMkLst>
        </pc:sldLayoutChg>
        <pc:sldLayoutChg chg="del">
          <pc:chgData name="Purnendu Biswas" userId="bfdbf960b5fc32c3" providerId="LiveId" clId="{1471D0AB-C62D-4C22-B319-5362806D1988}" dt="2020-04-17T05:16:53.959" v="70" actId="2696"/>
          <pc:sldLayoutMkLst>
            <pc:docMk/>
            <pc:sldMasterMk cId="1996304597" sldId="2147483787"/>
            <pc:sldLayoutMk cId="2033624106" sldId="2147483800"/>
          </pc:sldLayoutMkLst>
        </pc:sldLayoutChg>
        <pc:sldLayoutChg chg="del">
          <pc:chgData name="Purnendu Biswas" userId="bfdbf960b5fc32c3" providerId="LiveId" clId="{1471D0AB-C62D-4C22-B319-5362806D1988}" dt="2020-04-17T05:16:53.965" v="71" actId="2696"/>
          <pc:sldLayoutMkLst>
            <pc:docMk/>
            <pc:sldMasterMk cId="1996304597" sldId="2147483787"/>
            <pc:sldLayoutMk cId="1345986529" sldId="2147483801"/>
          </pc:sldLayoutMkLst>
        </pc:sldLayoutChg>
        <pc:sldLayoutChg chg="del">
          <pc:chgData name="Purnendu Biswas" userId="bfdbf960b5fc32c3" providerId="LiveId" clId="{1471D0AB-C62D-4C22-B319-5362806D1988}" dt="2020-04-17T05:16:53.974" v="72" actId="2696"/>
          <pc:sldLayoutMkLst>
            <pc:docMk/>
            <pc:sldMasterMk cId="1996304597" sldId="2147483787"/>
            <pc:sldLayoutMk cId="3857927959" sldId="2147483802"/>
          </pc:sldLayoutMkLst>
        </pc:sldLayoutChg>
        <pc:sldLayoutChg chg="del">
          <pc:chgData name="Purnendu Biswas" userId="bfdbf960b5fc32c3" providerId="LiveId" clId="{1471D0AB-C62D-4C22-B319-5362806D1988}" dt="2020-04-17T05:16:53.980" v="73" actId="2696"/>
          <pc:sldLayoutMkLst>
            <pc:docMk/>
            <pc:sldMasterMk cId="1996304597" sldId="2147483787"/>
            <pc:sldLayoutMk cId="1829493292" sldId="2147483803"/>
          </pc:sldLayoutMkLst>
        </pc:sldLayoutChg>
        <pc:sldLayoutChg chg="del">
          <pc:chgData name="Purnendu Biswas" userId="bfdbf960b5fc32c3" providerId="LiveId" clId="{1471D0AB-C62D-4C22-B319-5362806D1988}" dt="2020-04-17T05:16:53.989" v="74" actId="2696"/>
          <pc:sldLayoutMkLst>
            <pc:docMk/>
            <pc:sldMasterMk cId="1996304597" sldId="2147483787"/>
            <pc:sldLayoutMk cId="2431836755" sldId="2147483804"/>
          </pc:sldLayoutMkLst>
        </pc:sldLayoutChg>
        <pc:sldLayoutChg chg="del">
          <pc:chgData name="Purnendu Biswas" userId="bfdbf960b5fc32c3" providerId="LiveId" clId="{1471D0AB-C62D-4C22-B319-5362806D1988}" dt="2020-04-17T05:16:53.993" v="75" actId="2696"/>
          <pc:sldLayoutMkLst>
            <pc:docMk/>
            <pc:sldMasterMk cId="1996304597" sldId="2147483787"/>
            <pc:sldLayoutMk cId="2750929754" sldId="2147483805"/>
          </pc:sldLayoutMkLst>
        </pc:sldLayoutChg>
        <pc:sldLayoutChg chg="del">
          <pc:chgData name="Purnendu Biswas" userId="bfdbf960b5fc32c3" providerId="LiveId" clId="{1471D0AB-C62D-4C22-B319-5362806D1988}" dt="2020-04-17T05:16:53.997" v="76" actId="2696"/>
          <pc:sldLayoutMkLst>
            <pc:docMk/>
            <pc:sldMasterMk cId="1996304597" sldId="2147483787"/>
            <pc:sldLayoutMk cId="1193841782" sldId="2147483806"/>
          </pc:sldLayoutMkLst>
        </pc:sldLayoutChg>
        <pc:sldLayoutChg chg="del">
          <pc:chgData name="Purnendu Biswas" userId="bfdbf960b5fc32c3" providerId="LiveId" clId="{1471D0AB-C62D-4C22-B319-5362806D1988}" dt="2020-04-17T05:16:54.003" v="77" actId="2696"/>
          <pc:sldLayoutMkLst>
            <pc:docMk/>
            <pc:sldMasterMk cId="1996304597" sldId="2147483787"/>
            <pc:sldLayoutMk cId="1751790860" sldId="2147483807"/>
          </pc:sldLayoutMkLst>
        </pc:sldLayoutChg>
        <pc:sldLayoutChg chg="del">
          <pc:chgData name="Purnendu Biswas" userId="bfdbf960b5fc32c3" providerId="LiveId" clId="{1471D0AB-C62D-4C22-B319-5362806D1988}" dt="2020-04-17T05:16:54.008" v="78" actId="2696"/>
          <pc:sldLayoutMkLst>
            <pc:docMk/>
            <pc:sldMasterMk cId="1996304597" sldId="2147483787"/>
            <pc:sldLayoutMk cId="2529236799" sldId="2147483808"/>
          </pc:sldLayoutMkLst>
        </pc:sldLayoutChg>
        <pc:sldLayoutChg chg="del">
          <pc:chgData name="Purnendu Biswas" userId="bfdbf960b5fc32c3" providerId="LiveId" clId="{1471D0AB-C62D-4C22-B319-5362806D1988}" dt="2020-04-17T05:16:54.013" v="79" actId="2696"/>
          <pc:sldLayoutMkLst>
            <pc:docMk/>
            <pc:sldMasterMk cId="1996304597" sldId="2147483787"/>
            <pc:sldLayoutMk cId="3259954125" sldId="2147483809"/>
          </pc:sldLayoutMkLst>
        </pc:sldLayoutChg>
        <pc:sldLayoutChg chg="del">
          <pc:chgData name="Purnendu Biswas" userId="bfdbf960b5fc32c3" providerId="LiveId" clId="{1471D0AB-C62D-4C22-B319-5362806D1988}" dt="2020-04-17T05:16:54.019" v="80" actId="2696"/>
          <pc:sldLayoutMkLst>
            <pc:docMk/>
            <pc:sldMasterMk cId="1996304597" sldId="2147483787"/>
            <pc:sldLayoutMk cId="3587947363" sldId="2147483810"/>
          </pc:sldLayoutMkLst>
        </pc:sldLayoutChg>
        <pc:sldLayoutChg chg="del">
          <pc:chgData name="Purnendu Biswas" userId="bfdbf960b5fc32c3" providerId="LiveId" clId="{1471D0AB-C62D-4C22-B319-5362806D1988}" dt="2020-04-17T05:16:54.025" v="81" actId="2696"/>
          <pc:sldLayoutMkLst>
            <pc:docMk/>
            <pc:sldMasterMk cId="1996304597" sldId="2147483787"/>
            <pc:sldLayoutMk cId="4021384516" sldId="2147483811"/>
          </pc:sldLayoutMkLst>
        </pc:sldLayoutChg>
        <pc:sldLayoutChg chg="del">
          <pc:chgData name="Purnendu Biswas" userId="bfdbf960b5fc32c3" providerId="LiveId" clId="{1471D0AB-C62D-4C22-B319-5362806D1988}" dt="2020-04-17T05:16:54.030" v="82" actId="2696"/>
          <pc:sldLayoutMkLst>
            <pc:docMk/>
            <pc:sldMasterMk cId="1996304597" sldId="2147483787"/>
            <pc:sldLayoutMk cId="2564571058" sldId="2147483812"/>
          </pc:sldLayoutMkLst>
        </pc:sldLayoutChg>
        <pc:sldLayoutChg chg="del">
          <pc:chgData name="Purnendu Biswas" userId="bfdbf960b5fc32c3" providerId="LiveId" clId="{1471D0AB-C62D-4C22-B319-5362806D1988}" dt="2020-04-17T05:16:54.036" v="83" actId="2696"/>
          <pc:sldLayoutMkLst>
            <pc:docMk/>
            <pc:sldMasterMk cId="1996304597" sldId="2147483787"/>
            <pc:sldLayoutMk cId="1859633633" sldId="2147483813"/>
          </pc:sldLayoutMkLst>
        </pc:sldLayoutChg>
        <pc:sldLayoutChg chg="del">
          <pc:chgData name="Purnendu Biswas" userId="bfdbf960b5fc32c3" providerId="LiveId" clId="{1471D0AB-C62D-4C22-B319-5362806D1988}" dt="2020-04-17T05:16:54.042" v="84" actId="2696"/>
          <pc:sldLayoutMkLst>
            <pc:docMk/>
            <pc:sldMasterMk cId="1996304597" sldId="2147483787"/>
            <pc:sldLayoutMk cId="1162202158" sldId="2147483814"/>
          </pc:sldLayoutMkLst>
        </pc:sldLayoutChg>
        <pc:sldLayoutChg chg="del">
          <pc:chgData name="Purnendu Biswas" userId="bfdbf960b5fc32c3" providerId="LiveId" clId="{1471D0AB-C62D-4C22-B319-5362806D1988}" dt="2020-04-17T05:16:54.046" v="85" actId="2696"/>
          <pc:sldLayoutMkLst>
            <pc:docMk/>
            <pc:sldMasterMk cId="1996304597" sldId="2147483787"/>
            <pc:sldLayoutMk cId="3399474511" sldId="2147483815"/>
          </pc:sldLayoutMkLst>
        </pc:sldLayoutChg>
        <pc:sldLayoutChg chg="del">
          <pc:chgData name="Purnendu Biswas" userId="bfdbf960b5fc32c3" providerId="LiveId" clId="{1471D0AB-C62D-4C22-B319-5362806D1988}" dt="2020-04-17T05:16:54.054" v="86" actId="2696"/>
          <pc:sldLayoutMkLst>
            <pc:docMk/>
            <pc:sldMasterMk cId="1996304597" sldId="2147483787"/>
            <pc:sldLayoutMk cId="7715936" sldId="2147483816"/>
          </pc:sldLayoutMkLst>
        </pc:sldLayoutChg>
        <pc:sldLayoutChg chg="del">
          <pc:chgData name="Purnendu Biswas" userId="bfdbf960b5fc32c3" providerId="LiveId" clId="{1471D0AB-C62D-4C22-B319-5362806D1988}" dt="2020-04-17T05:16:54.058" v="87" actId="2696"/>
          <pc:sldLayoutMkLst>
            <pc:docMk/>
            <pc:sldMasterMk cId="1996304597" sldId="2147483787"/>
            <pc:sldLayoutMk cId="2350119847" sldId="2147483817"/>
          </pc:sldLayoutMkLst>
        </pc:sldLayoutChg>
        <pc:sldLayoutChg chg="del">
          <pc:chgData name="Purnendu Biswas" userId="bfdbf960b5fc32c3" providerId="LiveId" clId="{1471D0AB-C62D-4C22-B319-5362806D1988}" dt="2020-04-17T05:16:54.063" v="88" actId="2696"/>
          <pc:sldLayoutMkLst>
            <pc:docMk/>
            <pc:sldMasterMk cId="1996304597" sldId="2147483787"/>
            <pc:sldLayoutMk cId="2112947805" sldId="2147483818"/>
          </pc:sldLayoutMkLst>
        </pc:sldLayoutChg>
        <pc:sldLayoutChg chg="del">
          <pc:chgData name="Purnendu Biswas" userId="bfdbf960b5fc32c3" providerId="LiveId" clId="{1471D0AB-C62D-4C22-B319-5362806D1988}" dt="2020-04-17T05:16:54.070" v="89" actId="2696"/>
          <pc:sldLayoutMkLst>
            <pc:docMk/>
            <pc:sldMasterMk cId="1996304597" sldId="2147483787"/>
            <pc:sldLayoutMk cId="872695167" sldId="2147483819"/>
          </pc:sldLayoutMkLst>
        </pc:sldLayoutChg>
        <pc:sldLayoutChg chg="del">
          <pc:chgData name="Purnendu Biswas" userId="bfdbf960b5fc32c3" providerId="LiveId" clId="{1471D0AB-C62D-4C22-B319-5362806D1988}" dt="2020-04-17T05:16:54.076" v="90" actId="2696"/>
          <pc:sldLayoutMkLst>
            <pc:docMk/>
            <pc:sldMasterMk cId="1996304597" sldId="2147483787"/>
            <pc:sldLayoutMk cId="1358135163" sldId="2147483820"/>
          </pc:sldLayoutMkLst>
        </pc:sldLayoutChg>
        <pc:sldLayoutChg chg="del">
          <pc:chgData name="Purnendu Biswas" userId="bfdbf960b5fc32c3" providerId="LiveId" clId="{1471D0AB-C62D-4C22-B319-5362806D1988}" dt="2020-04-17T05:16:54.080" v="91" actId="2696"/>
          <pc:sldLayoutMkLst>
            <pc:docMk/>
            <pc:sldMasterMk cId="1996304597" sldId="2147483787"/>
            <pc:sldLayoutMk cId="59788886" sldId="2147483821"/>
          </pc:sldLayoutMkLst>
        </pc:sldLayoutChg>
        <pc:sldLayoutChg chg="del">
          <pc:chgData name="Purnendu Biswas" userId="bfdbf960b5fc32c3" providerId="LiveId" clId="{1471D0AB-C62D-4C22-B319-5362806D1988}" dt="2020-04-17T05:16:54.086" v="92" actId="2696"/>
          <pc:sldLayoutMkLst>
            <pc:docMk/>
            <pc:sldMasterMk cId="1996304597" sldId="2147483787"/>
            <pc:sldLayoutMk cId="1674331521" sldId="2147483822"/>
          </pc:sldLayoutMkLst>
        </pc:sldLayoutChg>
        <pc:sldLayoutChg chg="del">
          <pc:chgData name="Purnendu Biswas" userId="bfdbf960b5fc32c3" providerId="LiveId" clId="{1471D0AB-C62D-4C22-B319-5362806D1988}" dt="2020-04-17T05:16:53.880" v="57" actId="2696"/>
          <pc:sldLayoutMkLst>
            <pc:docMk/>
            <pc:sldMasterMk cId="1996304597" sldId="2147483787"/>
            <pc:sldLayoutMk cId="1702590558" sldId="2147483823"/>
          </pc:sldLayoutMkLst>
        </pc:sldLayoutChg>
        <pc:sldLayoutChg chg="del">
          <pc:chgData name="Purnendu Biswas" userId="bfdbf960b5fc32c3" providerId="LiveId" clId="{1471D0AB-C62D-4C22-B319-5362806D1988}" dt="2020-04-17T05:16:43.954" v="51" actId="2696"/>
          <pc:sldLayoutMkLst>
            <pc:docMk/>
            <pc:sldMasterMk cId="1996304597" sldId="2147483787"/>
            <pc:sldLayoutMk cId="1691939812" sldId="2147483825"/>
          </pc:sldLayoutMkLst>
        </pc:sldLayoutChg>
        <pc:sldLayoutChg chg="del">
          <pc:chgData name="Purnendu Biswas" userId="bfdbf960b5fc32c3" providerId="LiveId" clId="{1471D0AB-C62D-4C22-B319-5362806D1988}" dt="2020-04-17T05:16:43.967" v="52" actId="2696"/>
          <pc:sldLayoutMkLst>
            <pc:docMk/>
            <pc:sldMasterMk cId="1996304597" sldId="2147483787"/>
            <pc:sldLayoutMk cId="4159096869" sldId="2147483826"/>
          </pc:sldLayoutMkLst>
        </pc:sldLayoutChg>
        <pc:sldLayoutChg chg="del">
          <pc:chgData name="Purnendu Biswas" userId="bfdbf960b5fc32c3" providerId="LiveId" clId="{1471D0AB-C62D-4C22-B319-5362806D1988}" dt="2020-04-17T05:16:43.976" v="53" actId="2696"/>
          <pc:sldLayoutMkLst>
            <pc:docMk/>
            <pc:sldMasterMk cId="1996304597" sldId="2147483787"/>
            <pc:sldLayoutMk cId="1612589128" sldId="2147483827"/>
          </pc:sldLayoutMkLst>
        </pc:sldLayoutChg>
        <pc:sldLayoutChg chg="del">
          <pc:chgData name="Purnendu Biswas" userId="bfdbf960b5fc32c3" providerId="LiveId" clId="{1471D0AB-C62D-4C22-B319-5362806D1988}" dt="2020-04-17T05:16:43.992" v="54" actId="2696"/>
          <pc:sldLayoutMkLst>
            <pc:docMk/>
            <pc:sldMasterMk cId="1996304597" sldId="2147483787"/>
            <pc:sldLayoutMk cId="4249992040" sldId="2147483828"/>
          </pc:sldLayoutMkLst>
        </pc:sldLayoutChg>
        <pc:sldLayoutChg chg="del">
          <pc:chgData name="Purnendu Biswas" userId="bfdbf960b5fc32c3" providerId="LiveId" clId="{1471D0AB-C62D-4C22-B319-5362806D1988}" dt="2020-04-17T05:16:44.010" v="55" actId="2696"/>
          <pc:sldLayoutMkLst>
            <pc:docMk/>
            <pc:sldMasterMk cId="1996304597" sldId="2147483787"/>
            <pc:sldLayoutMk cId="473703152" sldId="2147483829"/>
          </pc:sldLayoutMkLst>
        </pc:sldLayoutChg>
        <pc:sldLayoutChg chg="del">
          <pc:chgData name="Purnendu Biswas" userId="bfdbf960b5fc32c3" providerId="LiveId" clId="{1471D0AB-C62D-4C22-B319-5362806D1988}" dt="2020-04-17T05:16:44.042" v="56" actId="2696"/>
          <pc:sldLayoutMkLst>
            <pc:docMk/>
            <pc:sldMasterMk cId="1996304597" sldId="2147483787"/>
            <pc:sldLayoutMk cId="2086622876" sldId="2147483830"/>
          </pc:sldLayoutMkLst>
        </pc:sldLayoutChg>
      </pc:sldMasterChg>
      <pc:sldMasterChg chg="delSldLayout">
        <pc:chgData name="Purnendu Biswas" userId="bfdbf960b5fc32c3" providerId="LiveId" clId="{1471D0AB-C62D-4C22-B319-5362806D1988}" dt="2020-04-17T05:16:31.719" v="50" actId="2696"/>
        <pc:sldMasterMkLst>
          <pc:docMk/>
          <pc:sldMasterMk cId="3320705609" sldId="2147483831"/>
        </pc:sldMasterMkLst>
        <pc:sldLayoutChg chg="del">
          <pc:chgData name="Purnendu Biswas" userId="bfdbf960b5fc32c3" providerId="LiveId" clId="{1471D0AB-C62D-4C22-B319-5362806D1988}" dt="2020-04-17T05:16:31.450" v="36" actId="2696"/>
          <pc:sldLayoutMkLst>
            <pc:docMk/>
            <pc:sldMasterMk cId="3320705609" sldId="2147483831"/>
            <pc:sldLayoutMk cId="2312179125" sldId="2147483837"/>
          </pc:sldLayoutMkLst>
        </pc:sldLayoutChg>
        <pc:sldLayoutChg chg="del">
          <pc:chgData name="Purnendu Biswas" userId="bfdbf960b5fc32c3" providerId="LiveId" clId="{1471D0AB-C62D-4C22-B319-5362806D1988}" dt="2020-04-17T05:16:31.459" v="37" actId="2696"/>
          <pc:sldLayoutMkLst>
            <pc:docMk/>
            <pc:sldMasterMk cId="3320705609" sldId="2147483831"/>
            <pc:sldLayoutMk cId="1327864815" sldId="2147483838"/>
          </pc:sldLayoutMkLst>
        </pc:sldLayoutChg>
        <pc:sldLayoutChg chg="del">
          <pc:chgData name="Purnendu Biswas" userId="bfdbf960b5fc32c3" providerId="LiveId" clId="{1471D0AB-C62D-4C22-B319-5362806D1988}" dt="2020-04-17T05:16:31.475" v="38" actId="2696"/>
          <pc:sldLayoutMkLst>
            <pc:docMk/>
            <pc:sldMasterMk cId="3320705609" sldId="2147483831"/>
            <pc:sldLayoutMk cId="1546986566" sldId="2147483839"/>
          </pc:sldLayoutMkLst>
        </pc:sldLayoutChg>
        <pc:sldLayoutChg chg="del">
          <pc:chgData name="Purnendu Biswas" userId="bfdbf960b5fc32c3" providerId="LiveId" clId="{1471D0AB-C62D-4C22-B319-5362806D1988}" dt="2020-04-17T05:16:31.486" v="39" actId="2696"/>
          <pc:sldLayoutMkLst>
            <pc:docMk/>
            <pc:sldMasterMk cId="3320705609" sldId="2147483831"/>
            <pc:sldLayoutMk cId="280709715" sldId="2147483840"/>
          </pc:sldLayoutMkLst>
        </pc:sldLayoutChg>
        <pc:sldLayoutChg chg="del">
          <pc:chgData name="Purnendu Biswas" userId="bfdbf960b5fc32c3" providerId="LiveId" clId="{1471D0AB-C62D-4C22-B319-5362806D1988}" dt="2020-04-17T05:16:31.500" v="40" actId="2696"/>
          <pc:sldLayoutMkLst>
            <pc:docMk/>
            <pc:sldMasterMk cId="3320705609" sldId="2147483831"/>
            <pc:sldLayoutMk cId="2425670679" sldId="2147483841"/>
          </pc:sldLayoutMkLst>
        </pc:sldLayoutChg>
        <pc:sldLayoutChg chg="del">
          <pc:chgData name="Purnendu Biswas" userId="bfdbf960b5fc32c3" providerId="LiveId" clId="{1471D0AB-C62D-4C22-B319-5362806D1988}" dt="2020-04-17T05:16:31.505" v="41" actId="2696"/>
          <pc:sldLayoutMkLst>
            <pc:docMk/>
            <pc:sldMasterMk cId="3320705609" sldId="2147483831"/>
            <pc:sldLayoutMk cId="3719092649" sldId="2147483842"/>
          </pc:sldLayoutMkLst>
        </pc:sldLayoutChg>
        <pc:sldLayoutChg chg="del">
          <pc:chgData name="Purnendu Biswas" userId="bfdbf960b5fc32c3" providerId="LiveId" clId="{1471D0AB-C62D-4C22-B319-5362806D1988}" dt="2020-04-17T05:16:31.539" v="42" actId="2696"/>
          <pc:sldLayoutMkLst>
            <pc:docMk/>
            <pc:sldMasterMk cId="3320705609" sldId="2147483831"/>
            <pc:sldLayoutMk cId="241733518" sldId="2147483843"/>
          </pc:sldLayoutMkLst>
        </pc:sldLayoutChg>
        <pc:sldLayoutChg chg="del">
          <pc:chgData name="Purnendu Biswas" userId="bfdbf960b5fc32c3" providerId="LiveId" clId="{1471D0AB-C62D-4C22-B319-5362806D1988}" dt="2020-04-17T05:16:31.582" v="43" actId="2696"/>
          <pc:sldLayoutMkLst>
            <pc:docMk/>
            <pc:sldMasterMk cId="3320705609" sldId="2147483831"/>
            <pc:sldLayoutMk cId="3247185032" sldId="2147483844"/>
          </pc:sldLayoutMkLst>
        </pc:sldLayoutChg>
        <pc:sldLayoutChg chg="del">
          <pc:chgData name="Purnendu Biswas" userId="bfdbf960b5fc32c3" providerId="LiveId" clId="{1471D0AB-C62D-4C22-B319-5362806D1988}" dt="2020-04-17T05:16:31.611" v="44" actId="2696"/>
          <pc:sldLayoutMkLst>
            <pc:docMk/>
            <pc:sldMasterMk cId="3320705609" sldId="2147483831"/>
            <pc:sldLayoutMk cId="3462829484" sldId="2147483845"/>
          </pc:sldLayoutMkLst>
        </pc:sldLayoutChg>
        <pc:sldLayoutChg chg="del">
          <pc:chgData name="Purnendu Biswas" userId="bfdbf960b5fc32c3" providerId="LiveId" clId="{1471D0AB-C62D-4C22-B319-5362806D1988}" dt="2020-04-17T05:16:31.642" v="45" actId="2696"/>
          <pc:sldLayoutMkLst>
            <pc:docMk/>
            <pc:sldMasterMk cId="3320705609" sldId="2147483831"/>
            <pc:sldLayoutMk cId="220290458" sldId="2147483846"/>
          </pc:sldLayoutMkLst>
        </pc:sldLayoutChg>
        <pc:sldLayoutChg chg="del">
          <pc:chgData name="Purnendu Biswas" userId="bfdbf960b5fc32c3" providerId="LiveId" clId="{1471D0AB-C62D-4C22-B319-5362806D1988}" dt="2020-04-17T05:16:31.664" v="46" actId="2696"/>
          <pc:sldLayoutMkLst>
            <pc:docMk/>
            <pc:sldMasterMk cId="3320705609" sldId="2147483831"/>
            <pc:sldLayoutMk cId="199971756" sldId="2147483847"/>
          </pc:sldLayoutMkLst>
        </pc:sldLayoutChg>
        <pc:sldLayoutChg chg="del">
          <pc:chgData name="Purnendu Biswas" userId="bfdbf960b5fc32c3" providerId="LiveId" clId="{1471D0AB-C62D-4C22-B319-5362806D1988}" dt="2020-04-17T05:16:31.677" v="47" actId="2696"/>
          <pc:sldLayoutMkLst>
            <pc:docMk/>
            <pc:sldMasterMk cId="3320705609" sldId="2147483831"/>
            <pc:sldLayoutMk cId="1748732789" sldId="2147483848"/>
          </pc:sldLayoutMkLst>
        </pc:sldLayoutChg>
        <pc:sldLayoutChg chg="del">
          <pc:chgData name="Purnendu Biswas" userId="bfdbf960b5fc32c3" providerId="LiveId" clId="{1471D0AB-C62D-4C22-B319-5362806D1988}" dt="2020-04-17T05:16:31.690" v="48" actId="2696"/>
          <pc:sldLayoutMkLst>
            <pc:docMk/>
            <pc:sldMasterMk cId="3320705609" sldId="2147483831"/>
            <pc:sldLayoutMk cId="3966359352" sldId="2147483849"/>
          </pc:sldLayoutMkLst>
        </pc:sldLayoutChg>
        <pc:sldLayoutChg chg="del">
          <pc:chgData name="Purnendu Biswas" userId="bfdbf960b5fc32c3" providerId="LiveId" clId="{1471D0AB-C62D-4C22-B319-5362806D1988}" dt="2020-04-17T05:16:31.709" v="49" actId="2696"/>
          <pc:sldLayoutMkLst>
            <pc:docMk/>
            <pc:sldMasterMk cId="3320705609" sldId="2147483831"/>
            <pc:sldLayoutMk cId="2466004951" sldId="2147483850"/>
          </pc:sldLayoutMkLst>
        </pc:sldLayoutChg>
        <pc:sldLayoutChg chg="del">
          <pc:chgData name="Purnendu Biswas" userId="bfdbf960b5fc32c3" providerId="LiveId" clId="{1471D0AB-C62D-4C22-B319-5362806D1988}" dt="2020-04-17T05:16:31.719" v="50" actId="2696"/>
          <pc:sldLayoutMkLst>
            <pc:docMk/>
            <pc:sldMasterMk cId="3320705609" sldId="2147483831"/>
            <pc:sldLayoutMk cId="128443536" sldId="2147483851"/>
          </pc:sldLayoutMkLst>
        </pc:sldLayoutChg>
      </pc:sldMasterChg>
      <pc:sldMasterChg chg="delSldLayout">
        <pc:chgData name="Purnendu Biswas" userId="bfdbf960b5fc32c3" providerId="LiveId" clId="{1471D0AB-C62D-4C22-B319-5362806D1988}" dt="2020-04-17T05:23:47.274" v="142" actId="47"/>
        <pc:sldMasterMkLst>
          <pc:docMk/>
          <pc:sldMasterMk cId="2908106790" sldId="2147483837"/>
        </pc:sldMasterMkLst>
        <pc:sldLayoutChg chg="del">
          <pc:chgData name="Purnendu Biswas" userId="bfdbf960b5fc32c3" providerId="LiveId" clId="{1471D0AB-C62D-4C22-B319-5362806D1988}" dt="2020-04-17T05:23:47.274" v="142" actId="47"/>
          <pc:sldLayoutMkLst>
            <pc:docMk/>
            <pc:sldMasterMk cId="2908106790" sldId="2147483837"/>
            <pc:sldLayoutMk cId="4158763760" sldId="2147483838"/>
          </pc:sldLayoutMkLst>
        </pc:sldLayoutChg>
      </pc:sldMasterChg>
      <pc:sldMasterChg chg="del delSldLayout">
        <pc:chgData name="Purnendu Biswas" userId="bfdbf960b5fc32c3" providerId="LiveId" clId="{1471D0AB-C62D-4C22-B319-5362806D1988}" dt="2020-04-17T05:26:51.809" v="150" actId="2696"/>
        <pc:sldMasterMkLst>
          <pc:docMk/>
          <pc:sldMasterMk cId="25116482" sldId="2147483853"/>
        </pc:sldMasterMkLst>
        <pc:sldLayoutChg chg="del">
          <pc:chgData name="Purnendu Biswas" userId="bfdbf960b5fc32c3" providerId="LiveId" clId="{1471D0AB-C62D-4C22-B319-5362806D1988}" dt="2020-04-17T05:26:51.809" v="150" actId="2696"/>
          <pc:sldLayoutMkLst>
            <pc:docMk/>
            <pc:sldMasterMk cId="25116482" sldId="2147483853"/>
            <pc:sldLayoutMk cId="314855918" sldId="2147483854"/>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439467476" sldId="2147483855"/>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4094218522" sldId="2147483856"/>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4251436103" sldId="2147483857"/>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2778307386" sldId="2147483858"/>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3366835957" sldId="2147483859"/>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3600312444" sldId="2147483860"/>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2356404360" sldId="2147483861"/>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1337875996" sldId="2147483862"/>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284143522" sldId="2147483863"/>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3832149188" sldId="2147483864"/>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3671125332" sldId="2147483865"/>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1076955520" sldId="2147483866"/>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2198876028" sldId="2147483867"/>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1155579877" sldId="2147483868"/>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1595802304" sldId="2147483869"/>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2502435505" sldId="2147483870"/>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924848992" sldId="2147483871"/>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3303125886" sldId="2147483872"/>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1612229926" sldId="2147483873"/>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1971378864" sldId="2147483874"/>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3030480702" sldId="2147483875"/>
          </pc:sldLayoutMkLst>
        </pc:sldLayoutChg>
        <pc:sldLayoutChg chg="del">
          <pc:chgData name="Purnendu Biswas" userId="bfdbf960b5fc32c3" providerId="LiveId" clId="{1471D0AB-C62D-4C22-B319-5362806D1988}" dt="2020-04-17T05:26:51.809" v="150" actId="2696"/>
          <pc:sldLayoutMkLst>
            <pc:docMk/>
            <pc:sldMasterMk cId="25116482" sldId="2147483853"/>
            <pc:sldLayoutMk cId="2295359253" sldId="2147483876"/>
          </pc:sldLayoutMkLst>
        </pc:sldLayoutChg>
      </pc:sldMasterChg>
    </pc:docChg>
  </pc:docChgLst>
  <pc:docChgLst>
    <pc:chgData name="reza kabir" userId="af3c95a13102d509" providerId="LiveId" clId="{C5D47F66-D82B-4945-84F1-08182A83E23E}"/>
    <pc:docChg chg="undo custSel mod addSld delSld modSld sldOrd delMainMaster modMainMaster addSection delSection modSection">
      <pc:chgData name="reza kabir" userId="af3c95a13102d509" providerId="LiveId" clId="{C5D47F66-D82B-4945-84F1-08182A83E23E}" dt="2020-05-14T14:29:39.008" v="2984" actId="17851"/>
      <pc:docMkLst>
        <pc:docMk/>
      </pc:docMkLst>
      <pc:sldChg chg="delSp mod">
        <pc:chgData name="reza kabir" userId="af3c95a13102d509" providerId="LiveId" clId="{C5D47F66-D82B-4945-84F1-08182A83E23E}" dt="2020-04-28T07:57:48.651" v="2471" actId="478"/>
        <pc:sldMkLst>
          <pc:docMk/>
          <pc:sldMk cId="0" sldId="256"/>
        </pc:sldMkLst>
        <pc:spChg chg="del">
          <ac:chgData name="reza kabir" userId="af3c95a13102d509" providerId="LiveId" clId="{C5D47F66-D82B-4945-84F1-08182A83E23E}" dt="2020-04-28T07:57:48.651" v="2471" actId="478"/>
          <ac:spMkLst>
            <pc:docMk/>
            <pc:sldMk cId="0" sldId="256"/>
            <ac:spMk id="142" creationId="{64C6F193-5547-481C-92DF-2EB49FA04F03}"/>
          </ac:spMkLst>
        </pc:spChg>
        <pc:spChg chg="del">
          <ac:chgData name="reza kabir" userId="af3c95a13102d509" providerId="LiveId" clId="{C5D47F66-D82B-4945-84F1-08182A83E23E}" dt="2020-04-28T07:57:48.651" v="2471" actId="478"/>
          <ac:spMkLst>
            <pc:docMk/>
            <pc:sldMk cId="0" sldId="256"/>
            <ac:spMk id="143" creationId="{660D7352-F91C-4DC9-88CF-0861BB6E3BD3}"/>
          </ac:spMkLst>
        </pc:spChg>
        <pc:spChg chg="del">
          <ac:chgData name="reza kabir" userId="af3c95a13102d509" providerId="LiveId" clId="{C5D47F66-D82B-4945-84F1-08182A83E23E}" dt="2020-04-28T07:57:48.651" v="2471" actId="478"/>
          <ac:spMkLst>
            <pc:docMk/>
            <pc:sldMk cId="0" sldId="256"/>
            <ac:spMk id="144" creationId="{857750C0-789F-4D4F-BCA1-3588AD1D2E85}"/>
          </ac:spMkLst>
        </pc:spChg>
        <pc:spChg chg="del">
          <ac:chgData name="reza kabir" userId="af3c95a13102d509" providerId="LiveId" clId="{C5D47F66-D82B-4945-84F1-08182A83E23E}" dt="2020-04-28T07:57:48.651" v="2471" actId="478"/>
          <ac:spMkLst>
            <pc:docMk/>
            <pc:sldMk cId="0" sldId="256"/>
            <ac:spMk id="145" creationId="{588CB6E8-2401-49B1-A2C1-98C8D24E4A87}"/>
          </ac:spMkLst>
        </pc:spChg>
        <pc:spChg chg="del">
          <ac:chgData name="reza kabir" userId="af3c95a13102d509" providerId="LiveId" clId="{C5D47F66-D82B-4945-84F1-08182A83E23E}" dt="2020-04-28T07:57:48.651" v="2471" actId="478"/>
          <ac:spMkLst>
            <pc:docMk/>
            <pc:sldMk cId="0" sldId="256"/>
            <ac:spMk id="146" creationId="{BAEBB868-2D28-4C7E-804B-53B65314A8FA}"/>
          </ac:spMkLst>
        </pc:spChg>
        <pc:spChg chg="del">
          <ac:chgData name="reza kabir" userId="af3c95a13102d509" providerId="LiveId" clId="{C5D47F66-D82B-4945-84F1-08182A83E23E}" dt="2020-04-28T07:57:48.651" v="2471" actId="478"/>
          <ac:spMkLst>
            <pc:docMk/>
            <pc:sldMk cId="0" sldId="256"/>
            <ac:spMk id="147" creationId="{C74BC910-0325-4DD1-91FB-6CF5823DB64A}"/>
          </ac:spMkLst>
        </pc:spChg>
        <pc:spChg chg="del">
          <ac:chgData name="reza kabir" userId="af3c95a13102d509" providerId="LiveId" clId="{C5D47F66-D82B-4945-84F1-08182A83E23E}" dt="2020-04-28T07:57:48.651" v="2471" actId="478"/>
          <ac:spMkLst>
            <pc:docMk/>
            <pc:sldMk cId="0" sldId="256"/>
            <ac:spMk id="148" creationId="{C934EEAD-CF19-4FEE-A094-F48F3DB3A194}"/>
          </ac:spMkLst>
        </pc:spChg>
        <pc:spChg chg="del">
          <ac:chgData name="reza kabir" userId="af3c95a13102d509" providerId="LiveId" clId="{C5D47F66-D82B-4945-84F1-08182A83E23E}" dt="2020-04-28T07:57:48.651" v="2471" actId="478"/>
          <ac:spMkLst>
            <pc:docMk/>
            <pc:sldMk cId="0" sldId="256"/>
            <ac:spMk id="149" creationId="{5B38B8D0-7EB8-414A-9B57-5C923B45DC85}"/>
          </ac:spMkLst>
        </pc:spChg>
        <pc:spChg chg="del">
          <ac:chgData name="reza kabir" userId="af3c95a13102d509" providerId="LiveId" clId="{C5D47F66-D82B-4945-84F1-08182A83E23E}" dt="2020-04-28T07:57:48.651" v="2471" actId="478"/>
          <ac:spMkLst>
            <pc:docMk/>
            <pc:sldMk cId="0" sldId="256"/>
            <ac:spMk id="194" creationId="{52A86387-8A03-4D26-BB7A-14148E0E2E2D}"/>
          </ac:spMkLst>
        </pc:spChg>
        <pc:spChg chg="del">
          <ac:chgData name="reza kabir" userId="af3c95a13102d509" providerId="LiveId" clId="{C5D47F66-D82B-4945-84F1-08182A83E23E}" dt="2020-04-28T07:57:48.651" v="2471" actId="478"/>
          <ac:spMkLst>
            <pc:docMk/>
            <pc:sldMk cId="0" sldId="256"/>
            <ac:spMk id="195" creationId="{135CB731-1340-4010-A14B-856B21D108D8}"/>
          </ac:spMkLst>
        </pc:spChg>
        <pc:grpChg chg="del">
          <ac:chgData name="reza kabir" userId="af3c95a13102d509" providerId="LiveId" clId="{C5D47F66-D82B-4945-84F1-08182A83E23E}" dt="2020-04-28T07:57:46.264" v="2470" actId="478"/>
          <ac:grpSpMkLst>
            <pc:docMk/>
            <pc:sldMk cId="0" sldId="256"/>
            <ac:grpSpMk id="4" creationId="{9213C8D5-204A-4827-BBA0-2B207C358A0C}"/>
          </ac:grpSpMkLst>
        </pc:grpChg>
      </pc:sldChg>
      <pc:sldChg chg="del">
        <pc:chgData name="reza kabir" userId="af3c95a13102d509" providerId="LiveId" clId="{C5D47F66-D82B-4945-84F1-08182A83E23E}" dt="2020-04-28T07:57:29.555" v="2467" actId="47"/>
        <pc:sldMkLst>
          <pc:docMk/>
          <pc:sldMk cId="0" sldId="257"/>
        </pc:sldMkLst>
      </pc:sldChg>
      <pc:sldChg chg="del">
        <pc:chgData name="reza kabir" userId="af3c95a13102d509" providerId="LiveId" clId="{C5D47F66-D82B-4945-84F1-08182A83E23E}" dt="2020-04-28T07:57:30.088" v="2468" actId="47"/>
        <pc:sldMkLst>
          <pc:docMk/>
          <pc:sldMk cId="0" sldId="258"/>
        </pc:sldMkLst>
      </pc:sldChg>
      <pc:sldChg chg="del">
        <pc:chgData name="reza kabir" userId="af3c95a13102d509" providerId="LiveId" clId="{C5D47F66-D82B-4945-84F1-08182A83E23E}" dt="2020-04-28T07:57:30.632" v="2469" actId="47"/>
        <pc:sldMkLst>
          <pc:docMk/>
          <pc:sldMk cId="0" sldId="259"/>
        </pc:sldMkLst>
      </pc:sldChg>
      <pc:sldChg chg="del">
        <pc:chgData name="reza kabir" userId="af3c95a13102d509" providerId="LiveId" clId="{C5D47F66-D82B-4945-84F1-08182A83E23E}" dt="2020-04-28T05:52:49.741" v="1280" actId="47"/>
        <pc:sldMkLst>
          <pc:docMk/>
          <pc:sldMk cId="0" sldId="260"/>
        </pc:sldMkLst>
      </pc:sldChg>
      <pc:sldChg chg="del">
        <pc:chgData name="reza kabir" userId="af3c95a13102d509" providerId="LiveId" clId="{C5D47F66-D82B-4945-84F1-08182A83E23E}" dt="2020-04-28T06:22:00.286" v="1682" actId="47"/>
        <pc:sldMkLst>
          <pc:docMk/>
          <pc:sldMk cId="0" sldId="261"/>
        </pc:sldMkLst>
      </pc:sldChg>
      <pc:sldChg chg="delSp del mod">
        <pc:chgData name="reza kabir" userId="af3c95a13102d509" providerId="LiveId" clId="{C5D47F66-D82B-4945-84F1-08182A83E23E}" dt="2020-04-28T07:53:29.481" v="2423" actId="47"/>
        <pc:sldMkLst>
          <pc:docMk/>
          <pc:sldMk cId="0" sldId="262"/>
        </pc:sldMkLst>
        <pc:spChg chg="del">
          <ac:chgData name="reza kabir" userId="af3c95a13102d509" providerId="LiveId" clId="{C5D47F66-D82B-4945-84F1-08182A83E23E}" dt="2020-04-28T07:52:21.950" v="2397" actId="478"/>
          <ac:spMkLst>
            <pc:docMk/>
            <pc:sldMk cId="0" sldId="262"/>
            <ac:spMk id="1495" creationId="{00000000-0000-0000-0000-000000000000}"/>
          </ac:spMkLst>
        </pc:spChg>
      </pc:sldChg>
      <pc:sldChg chg="del">
        <pc:chgData name="reza kabir" userId="af3c95a13102d509" providerId="LiveId" clId="{C5D47F66-D82B-4945-84F1-08182A83E23E}" dt="2020-04-28T07:35:07.828" v="2185" actId="47"/>
        <pc:sldMkLst>
          <pc:docMk/>
          <pc:sldMk cId="0" sldId="263"/>
        </pc:sldMkLst>
      </pc:sldChg>
      <pc:sldChg chg="delSp del mod">
        <pc:chgData name="reza kabir" userId="af3c95a13102d509" providerId="LiveId" clId="{C5D47F66-D82B-4945-84F1-08182A83E23E}" dt="2020-04-28T07:53:36.726" v="2425" actId="47"/>
        <pc:sldMkLst>
          <pc:docMk/>
          <pc:sldMk cId="0" sldId="264"/>
        </pc:sldMkLst>
        <pc:picChg chg="del">
          <ac:chgData name="reza kabir" userId="af3c95a13102d509" providerId="LiveId" clId="{C5D47F66-D82B-4945-84F1-08182A83E23E}" dt="2020-04-28T07:53:33.725" v="2424" actId="478"/>
          <ac:picMkLst>
            <pc:docMk/>
            <pc:sldMk cId="0" sldId="264"/>
            <ac:picMk id="1514" creationId="{00000000-0000-0000-0000-000000000000}"/>
          </ac:picMkLst>
        </pc:picChg>
      </pc:sldChg>
      <pc:sldChg chg="del">
        <pc:chgData name="reza kabir" userId="af3c95a13102d509" providerId="LiveId" clId="{C5D47F66-D82B-4945-84F1-08182A83E23E}" dt="2020-04-28T06:57:21.244" v="1957" actId="47"/>
        <pc:sldMkLst>
          <pc:docMk/>
          <pc:sldMk cId="0" sldId="265"/>
        </pc:sldMkLst>
      </pc:sldChg>
      <pc:sldChg chg="del">
        <pc:chgData name="reza kabir" userId="af3c95a13102d509" providerId="LiveId" clId="{C5D47F66-D82B-4945-84F1-08182A83E23E}" dt="2020-04-28T06:57:28.185" v="1958" actId="47"/>
        <pc:sldMkLst>
          <pc:docMk/>
          <pc:sldMk cId="0" sldId="266"/>
        </pc:sldMkLst>
      </pc:sldChg>
      <pc:sldChg chg="del">
        <pc:chgData name="reza kabir" userId="af3c95a13102d509" providerId="LiveId" clId="{C5D47F66-D82B-4945-84F1-08182A83E23E}" dt="2020-04-28T07:35:37.255" v="2193" actId="47"/>
        <pc:sldMkLst>
          <pc:docMk/>
          <pc:sldMk cId="0" sldId="267"/>
        </pc:sldMkLst>
      </pc:sldChg>
      <pc:sldChg chg="modSp del mod">
        <pc:chgData name="reza kabir" userId="af3c95a13102d509" providerId="LiveId" clId="{C5D47F66-D82B-4945-84F1-08182A83E23E}" dt="2020-04-28T06:48:52.879" v="1886" actId="47"/>
        <pc:sldMkLst>
          <pc:docMk/>
          <pc:sldMk cId="0" sldId="268"/>
        </pc:sldMkLst>
        <pc:grpChg chg="mod">
          <ac:chgData name="reza kabir" userId="af3c95a13102d509" providerId="LiveId" clId="{C5D47F66-D82B-4945-84F1-08182A83E23E}" dt="2020-04-28T06:46:57.993" v="1864" actId="1076"/>
          <ac:grpSpMkLst>
            <pc:docMk/>
            <pc:sldMk cId="0" sldId="268"/>
            <ac:grpSpMk id="452" creationId="{00000000-0000-0000-0000-000000000000}"/>
          </ac:grpSpMkLst>
        </pc:grpChg>
      </pc:sldChg>
      <pc:sldChg chg="del">
        <pc:chgData name="reza kabir" userId="af3c95a13102d509" providerId="LiveId" clId="{C5D47F66-D82B-4945-84F1-08182A83E23E}" dt="2020-04-28T07:13:10.569" v="2112" actId="47"/>
        <pc:sldMkLst>
          <pc:docMk/>
          <pc:sldMk cId="0" sldId="269"/>
        </pc:sldMkLst>
      </pc:sldChg>
      <pc:sldChg chg="del">
        <pc:chgData name="reza kabir" userId="af3c95a13102d509" providerId="LiveId" clId="{C5D47F66-D82B-4945-84F1-08182A83E23E}" dt="2020-04-28T07:53:39.080" v="2426" actId="47"/>
        <pc:sldMkLst>
          <pc:docMk/>
          <pc:sldMk cId="0" sldId="270"/>
        </pc:sldMkLst>
      </pc:sldChg>
      <pc:sldChg chg="del">
        <pc:chgData name="reza kabir" userId="af3c95a13102d509" providerId="LiveId" clId="{C5D47F66-D82B-4945-84F1-08182A83E23E}" dt="2020-04-28T07:54:23.612" v="2444" actId="47"/>
        <pc:sldMkLst>
          <pc:docMk/>
          <pc:sldMk cId="0" sldId="271"/>
        </pc:sldMkLst>
      </pc:sldChg>
      <pc:sldChg chg="del">
        <pc:chgData name="reza kabir" userId="af3c95a13102d509" providerId="LiveId" clId="{C5D47F66-D82B-4945-84F1-08182A83E23E}" dt="2020-04-28T07:56:11.308" v="2465" actId="47"/>
        <pc:sldMkLst>
          <pc:docMk/>
          <pc:sldMk cId="0" sldId="276"/>
        </pc:sldMkLst>
      </pc:sldChg>
      <pc:sldChg chg="del">
        <pc:chgData name="reza kabir" userId="af3c95a13102d509" providerId="LiveId" clId="{C5D47F66-D82B-4945-84F1-08182A83E23E}" dt="2020-04-28T07:41:14.899" v="2283" actId="47"/>
        <pc:sldMkLst>
          <pc:docMk/>
          <pc:sldMk cId="0" sldId="277"/>
        </pc:sldMkLst>
      </pc:sldChg>
      <pc:sldChg chg="del">
        <pc:chgData name="reza kabir" userId="af3c95a13102d509" providerId="LiveId" clId="{C5D47F66-D82B-4945-84F1-08182A83E23E}" dt="2020-04-28T07:43:03.268" v="2315" actId="47"/>
        <pc:sldMkLst>
          <pc:docMk/>
          <pc:sldMk cId="0" sldId="282"/>
        </pc:sldMkLst>
      </pc:sldChg>
      <pc:sldChg chg="delSp del mod">
        <pc:chgData name="reza kabir" userId="af3c95a13102d509" providerId="LiveId" clId="{C5D47F66-D82B-4945-84F1-08182A83E23E}" dt="2020-04-28T07:51:21.098" v="2386" actId="47"/>
        <pc:sldMkLst>
          <pc:docMk/>
          <pc:sldMk cId="0" sldId="283"/>
        </pc:sldMkLst>
        <pc:grpChg chg="del">
          <ac:chgData name="reza kabir" userId="af3c95a13102d509" providerId="LiveId" clId="{C5D47F66-D82B-4945-84F1-08182A83E23E}" dt="2020-04-28T07:46:08.132" v="2341" actId="21"/>
          <ac:grpSpMkLst>
            <pc:docMk/>
            <pc:sldMk cId="0" sldId="283"/>
            <ac:grpSpMk id="2159" creationId="{00000000-0000-0000-0000-000000000000}"/>
          </ac:grpSpMkLst>
        </pc:grpChg>
        <pc:grpChg chg="del">
          <ac:chgData name="reza kabir" userId="af3c95a13102d509" providerId="LiveId" clId="{C5D47F66-D82B-4945-84F1-08182A83E23E}" dt="2020-04-28T07:45:57.166" v="2334" actId="21"/>
          <ac:grpSpMkLst>
            <pc:docMk/>
            <pc:sldMk cId="0" sldId="283"/>
            <ac:grpSpMk id="2197" creationId="{00000000-0000-0000-0000-000000000000}"/>
          </ac:grpSpMkLst>
        </pc:grpChg>
        <pc:grpChg chg="del">
          <ac:chgData name="reza kabir" userId="af3c95a13102d509" providerId="LiveId" clId="{C5D47F66-D82B-4945-84F1-08182A83E23E}" dt="2020-04-28T07:45:45.495" v="2328" actId="21"/>
          <ac:grpSpMkLst>
            <pc:docMk/>
            <pc:sldMk cId="0" sldId="283"/>
            <ac:grpSpMk id="2504" creationId="{00000000-0000-0000-0000-000000000000}"/>
          </ac:grpSpMkLst>
        </pc:grpChg>
      </pc:sldChg>
      <pc:sldChg chg="del">
        <pc:chgData name="reza kabir" userId="af3c95a13102d509" providerId="LiveId" clId="{C5D47F66-D82B-4945-84F1-08182A83E23E}" dt="2020-04-28T06:19:01.197" v="1638" actId="47"/>
        <pc:sldMkLst>
          <pc:docMk/>
          <pc:sldMk cId="0" sldId="289"/>
        </pc:sldMkLst>
      </pc:sldChg>
      <pc:sldChg chg="del">
        <pc:chgData name="reza kabir" userId="af3c95a13102d509" providerId="LiveId" clId="{C5D47F66-D82B-4945-84F1-08182A83E23E}" dt="2020-04-28T07:52:17.014" v="2396" actId="47"/>
        <pc:sldMkLst>
          <pc:docMk/>
          <pc:sldMk cId="0" sldId="405"/>
        </pc:sldMkLst>
      </pc:sldChg>
      <pc:sldChg chg="del">
        <pc:chgData name="reza kabir" userId="af3c95a13102d509" providerId="LiveId" clId="{C5D47F66-D82B-4945-84F1-08182A83E23E}" dt="2020-04-28T07:54:26.812" v="2445" actId="47"/>
        <pc:sldMkLst>
          <pc:docMk/>
          <pc:sldMk cId="0" sldId="406"/>
        </pc:sldMkLst>
      </pc:sldChg>
      <pc:sldChg chg="del">
        <pc:chgData name="reza kabir" userId="af3c95a13102d509" providerId="LiveId" clId="{C5D47F66-D82B-4945-84F1-08182A83E23E}" dt="2020-04-28T07:54:29.609" v="2446" actId="47"/>
        <pc:sldMkLst>
          <pc:docMk/>
          <pc:sldMk cId="0" sldId="407"/>
        </pc:sldMkLst>
      </pc:sldChg>
      <pc:sldChg chg="del">
        <pc:chgData name="reza kabir" userId="af3c95a13102d509" providerId="LiveId" clId="{C5D47F66-D82B-4945-84F1-08182A83E23E}" dt="2020-04-28T07:29:13.645" v="2165" actId="47"/>
        <pc:sldMkLst>
          <pc:docMk/>
          <pc:sldMk cId="0" sldId="408"/>
        </pc:sldMkLst>
      </pc:sldChg>
      <pc:sldChg chg="del">
        <pc:chgData name="reza kabir" userId="af3c95a13102d509" providerId="LiveId" clId="{C5D47F66-D82B-4945-84F1-08182A83E23E}" dt="2020-04-28T07:36:42.921" v="2212" actId="47"/>
        <pc:sldMkLst>
          <pc:docMk/>
          <pc:sldMk cId="0" sldId="409"/>
        </pc:sldMkLst>
      </pc:sldChg>
      <pc:sldChg chg="del">
        <pc:chgData name="reza kabir" userId="af3c95a13102d509" providerId="LiveId" clId="{C5D47F66-D82B-4945-84F1-08182A83E23E}" dt="2020-04-28T07:37:33.806" v="2220" actId="47"/>
        <pc:sldMkLst>
          <pc:docMk/>
          <pc:sldMk cId="0" sldId="410"/>
        </pc:sldMkLst>
      </pc:sldChg>
      <pc:sldChg chg="del">
        <pc:chgData name="reza kabir" userId="af3c95a13102d509" providerId="LiveId" clId="{C5D47F66-D82B-4945-84F1-08182A83E23E}" dt="2020-04-28T07:40:03.769" v="2262" actId="47"/>
        <pc:sldMkLst>
          <pc:docMk/>
          <pc:sldMk cId="0" sldId="411"/>
        </pc:sldMkLst>
      </pc:sldChg>
      <pc:sldChg chg="del">
        <pc:chgData name="reza kabir" userId="af3c95a13102d509" providerId="LiveId" clId="{C5D47F66-D82B-4945-84F1-08182A83E23E}" dt="2020-04-28T07:42:10.654" v="2299" actId="47"/>
        <pc:sldMkLst>
          <pc:docMk/>
          <pc:sldMk cId="0" sldId="412"/>
        </pc:sldMkLst>
      </pc:sldChg>
      <pc:sldChg chg="del">
        <pc:chgData name="reza kabir" userId="af3c95a13102d509" providerId="LiveId" clId="{C5D47F66-D82B-4945-84F1-08182A83E23E}" dt="2020-04-28T07:15:49.102" v="2125" actId="47"/>
        <pc:sldMkLst>
          <pc:docMk/>
          <pc:sldMk cId="0" sldId="413"/>
        </pc:sldMkLst>
      </pc:sldChg>
      <pc:sldChg chg="del">
        <pc:chgData name="reza kabir" userId="af3c95a13102d509" providerId="LiveId" clId="{C5D47F66-D82B-4945-84F1-08182A83E23E}" dt="2020-04-28T07:18:50.830" v="2152" actId="47"/>
        <pc:sldMkLst>
          <pc:docMk/>
          <pc:sldMk cId="0" sldId="414"/>
        </pc:sldMkLst>
      </pc:sldChg>
      <pc:sldChg chg="del">
        <pc:chgData name="reza kabir" userId="af3c95a13102d509" providerId="LiveId" clId="{C5D47F66-D82B-4945-84F1-08182A83E23E}" dt="2020-04-28T07:26:37.986" v="2153" actId="47"/>
        <pc:sldMkLst>
          <pc:docMk/>
          <pc:sldMk cId="0" sldId="415"/>
        </pc:sldMkLst>
      </pc:sldChg>
      <pc:sldChg chg="del">
        <pc:chgData name="reza kabir" userId="af3c95a13102d509" providerId="LiveId" clId="{C5D47F66-D82B-4945-84F1-08182A83E23E}" dt="2020-04-28T06:51:27.594" v="1917" actId="47"/>
        <pc:sldMkLst>
          <pc:docMk/>
          <pc:sldMk cId="0" sldId="416"/>
        </pc:sldMkLst>
      </pc:sldChg>
      <pc:sldChg chg="del">
        <pc:chgData name="reza kabir" userId="af3c95a13102d509" providerId="LiveId" clId="{C5D47F66-D82B-4945-84F1-08182A83E23E}" dt="2020-04-28T06:55:18.235" v="1924" actId="47"/>
        <pc:sldMkLst>
          <pc:docMk/>
          <pc:sldMk cId="0" sldId="417"/>
        </pc:sldMkLst>
      </pc:sldChg>
      <pc:sldChg chg="del">
        <pc:chgData name="reza kabir" userId="af3c95a13102d509" providerId="LiveId" clId="{C5D47F66-D82B-4945-84F1-08182A83E23E}" dt="2020-04-28T06:57:16.514" v="1956" actId="47"/>
        <pc:sldMkLst>
          <pc:docMk/>
          <pc:sldMk cId="0" sldId="418"/>
        </pc:sldMkLst>
      </pc:sldChg>
      <pc:sldChg chg="modSp del mod">
        <pc:chgData name="reza kabir" userId="af3c95a13102d509" providerId="LiveId" clId="{C5D47F66-D82B-4945-84F1-08182A83E23E}" dt="2020-04-28T07:07:35.352" v="2008" actId="47"/>
        <pc:sldMkLst>
          <pc:docMk/>
          <pc:sldMk cId="0" sldId="419"/>
        </pc:sldMkLst>
        <pc:spChg chg="mod">
          <ac:chgData name="reza kabir" userId="af3c95a13102d509" providerId="LiveId" clId="{C5D47F66-D82B-4945-84F1-08182A83E23E}" dt="2020-04-28T07:03:11.565" v="1959" actId="14100"/>
          <ac:spMkLst>
            <pc:docMk/>
            <pc:sldMk cId="0" sldId="419"/>
            <ac:spMk id="743" creationId="{00000000-0000-0000-0000-000000000000}"/>
          </ac:spMkLst>
        </pc:spChg>
      </pc:sldChg>
      <pc:sldChg chg="del">
        <pc:chgData name="reza kabir" userId="af3c95a13102d509" providerId="LiveId" clId="{C5D47F66-D82B-4945-84F1-08182A83E23E}" dt="2020-04-28T07:08:47.608" v="2036" actId="47"/>
        <pc:sldMkLst>
          <pc:docMk/>
          <pc:sldMk cId="0" sldId="420"/>
        </pc:sldMkLst>
      </pc:sldChg>
      <pc:sldChg chg="del">
        <pc:chgData name="reza kabir" userId="af3c95a13102d509" providerId="LiveId" clId="{C5D47F66-D82B-4945-84F1-08182A83E23E}" dt="2020-04-28T07:09:26.219" v="2044" actId="47"/>
        <pc:sldMkLst>
          <pc:docMk/>
          <pc:sldMk cId="0" sldId="421"/>
        </pc:sldMkLst>
      </pc:sldChg>
      <pc:sldChg chg="delSp del mod">
        <pc:chgData name="reza kabir" userId="af3c95a13102d509" providerId="LiveId" clId="{C5D47F66-D82B-4945-84F1-08182A83E23E}" dt="2020-04-28T07:11:21.576" v="2100" actId="47"/>
        <pc:sldMkLst>
          <pc:docMk/>
          <pc:sldMk cId="0" sldId="422"/>
        </pc:sldMkLst>
        <pc:grpChg chg="del">
          <ac:chgData name="reza kabir" userId="af3c95a13102d509" providerId="LiveId" clId="{C5D47F66-D82B-4945-84F1-08182A83E23E}" dt="2020-04-28T07:10:30.683" v="2074" actId="21"/>
          <ac:grpSpMkLst>
            <pc:docMk/>
            <pc:sldMk cId="0" sldId="422"/>
            <ac:grpSpMk id="912" creationId="{00000000-0000-0000-0000-000000000000}"/>
          </ac:grpSpMkLst>
        </pc:grpChg>
        <pc:grpChg chg="del">
          <ac:chgData name="reza kabir" userId="af3c95a13102d509" providerId="LiveId" clId="{C5D47F66-D82B-4945-84F1-08182A83E23E}" dt="2020-04-28T07:10:17.723" v="2066" actId="21"/>
          <ac:grpSpMkLst>
            <pc:docMk/>
            <pc:sldMk cId="0" sldId="422"/>
            <ac:grpSpMk id="926" creationId="{00000000-0000-0000-0000-000000000000}"/>
          </ac:grpSpMkLst>
        </pc:grpChg>
        <pc:grpChg chg="del">
          <ac:chgData name="reza kabir" userId="af3c95a13102d509" providerId="LiveId" clId="{C5D47F66-D82B-4945-84F1-08182A83E23E}" dt="2020-04-28T07:10:04.629" v="2057" actId="21"/>
          <ac:grpSpMkLst>
            <pc:docMk/>
            <pc:sldMk cId="0" sldId="422"/>
            <ac:grpSpMk id="946" creationId="{00000000-0000-0000-0000-000000000000}"/>
          </ac:grpSpMkLst>
        </pc:grpChg>
        <pc:grpChg chg="del">
          <ac:chgData name="reza kabir" userId="af3c95a13102d509" providerId="LiveId" clId="{C5D47F66-D82B-4945-84F1-08182A83E23E}" dt="2020-04-28T07:09:32.092" v="2045" actId="21"/>
          <ac:grpSpMkLst>
            <pc:docMk/>
            <pc:sldMk cId="0" sldId="422"/>
            <ac:grpSpMk id="963" creationId="{00000000-0000-0000-0000-000000000000}"/>
          </ac:grpSpMkLst>
        </pc:grpChg>
      </pc:sldChg>
      <pc:sldChg chg="del">
        <pc:chgData name="reza kabir" userId="af3c95a13102d509" providerId="LiveId" clId="{C5D47F66-D82B-4945-84F1-08182A83E23E}" dt="2020-04-28T06:50:37.764" v="1911" actId="47"/>
        <pc:sldMkLst>
          <pc:docMk/>
          <pc:sldMk cId="0" sldId="423"/>
        </pc:sldMkLst>
      </pc:sldChg>
      <pc:sldChg chg="del">
        <pc:chgData name="reza kabir" userId="af3c95a13102d509" providerId="LiveId" clId="{C5D47F66-D82B-4945-84F1-08182A83E23E}" dt="2020-04-28T06:20:17.287" v="1652" actId="47"/>
        <pc:sldMkLst>
          <pc:docMk/>
          <pc:sldMk cId="0" sldId="425"/>
        </pc:sldMkLst>
      </pc:sldChg>
      <pc:sldChg chg="del">
        <pc:chgData name="reza kabir" userId="af3c95a13102d509" providerId="LiveId" clId="{C5D47F66-D82B-4945-84F1-08182A83E23E}" dt="2020-04-28T06:30:30.107" v="1722" actId="47"/>
        <pc:sldMkLst>
          <pc:docMk/>
          <pc:sldMk cId="0" sldId="426"/>
        </pc:sldMkLst>
      </pc:sldChg>
      <pc:sldChg chg="del">
        <pc:chgData name="reza kabir" userId="af3c95a13102d509" providerId="LiveId" clId="{C5D47F66-D82B-4945-84F1-08182A83E23E}" dt="2020-04-28T06:38:22.959" v="1740" actId="47"/>
        <pc:sldMkLst>
          <pc:docMk/>
          <pc:sldMk cId="0" sldId="427"/>
        </pc:sldMkLst>
      </pc:sldChg>
      <pc:sldChg chg="del">
        <pc:chgData name="reza kabir" userId="af3c95a13102d509" providerId="LiveId" clId="{C5D47F66-D82B-4945-84F1-08182A83E23E}" dt="2020-04-28T06:38:45.212" v="1745" actId="47"/>
        <pc:sldMkLst>
          <pc:docMk/>
          <pc:sldMk cId="0" sldId="428"/>
        </pc:sldMkLst>
      </pc:sldChg>
      <pc:sldChg chg="modSp del mod">
        <pc:chgData name="reza kabir" userId="af3c95a13102d509" providerId="LiveId" clId="{C5D47F66-D82B-4945-84F1-08182A83E23E}" dt="2020-04-28T06:39:35.062" v="1761" actId="47"/>
        <pc:sldMkLst>
          <pc:docMk/>
          <pc:sldMk cId="0" sldId="429"/>
        </pc:sldMkLst>
        <pc:spChg chg="mod">
          <ac:chgData name="reza kabir" userId="af3c95a13102d509" providerId="LiveId" clId="{C5D47F66-D82B-4945-84F1-08182A83E23E}" dt="2020-04-28T06:38:53.561" v="1749" actId="1076"/>
          <ac:spMkLst>
            <pc:docMk/>
            <pc:sldMk cId="0" sldId="429"/>
            <ac:spMk id="1582" creationId="{00000000-0000-0000-0000-000000000000}"/>
          </ac:spMkLst>
        </pc:spChg>
        <pc:grpChg chg="mod">
          <ac:chgData name="reza kabir" userId="af3c95a13102d509" providerId="LiveId" clId="{C5D47F66-D82B-4945-84F1-08182A83E23E}" dt="2020-04-28T06:38:49.156" v="1747" actId="1076"/>
          <ac:grpSpMkLst>
            <pc:docMk/>
            <pc:sldMk cId="0" sldId="429"/>
            <ac:grpSpMk id="1583" creationId="{00000000-0000-0000-0000-000000000000}"/>
          </ac:grpSpMkLst>
        </pc:grpChg>
      </pc:sldChg>
      <pc:sldChg chg="del">
        <pc:chgData name="reza kabir" userId="af3c95a13102d509" providerId="LiveId" clId="{C5D47F66-D82B-4945-84F1-08182A83E23E}" dt="2020-04-28T06:40:09.806" v="1768" actId="47"/>
        <pc:sldMkLst>
          <pc:docMk/>
          <pc:sldMk cId="0" sldId="430"/>
        </pc:sldMkLst>
      </pc:sldChg>
      <pc:sldChg chg="del">
        <pc:chgData name="reza kabir" userId="af3c95a13102d509" providerId="LiveId" clId="{C5D47F66-D82B-4945-84F1-08182A83E23E}" dt="2020-04-28T06:41:11.787" v="1784" actId="47"/>
        <pc:sldMkLst>
          <pc:docMk/>
          <pc:sldMk cId="0" sldId="431"/>
        </pc:sldMkLst>
      </pc:sldChg>
      <pc:sldChg chg="del">
        <pc:chgData name="reza kabir" userId="af3c95a13102d509" providerId="LiveId" clId="{C5D47F66-D82B-4945-84F1-08182A83E23E}" dt="2020-04-28T06:41:27.728" v="1788" actId="47"/>
        <pc:sldMkLst>
          <pc:docMk/>
          <pc:sldMk cId="0" sldId="432"/>
        </pc:sldMkLst>
      </pc:sldChg>
      <pc:sldChg chg="add del">
        <pc:chgData name="reza kabir" userId="af3c95a13102d509" providerId="LiveId" clId="{C5D47F66-D82B-4945-84F1-08182A83E23E}" dt="2020-04-28T06:43:10.948" v="1807" actId="47"/>
        <pc:sldMkLst>
          <pc:docMk/>
          <pc:sldMk cId="0" sldId="433"/>
        </pc:sldMkLst>
      </pc:sldChg>
      <pc:sldChg chg="del">
        <pc:chgData name="reza kabir" userId="af3c95a13102d509" providerId="LiveId" clId="{C5D47F66-D82B-4945-84F1-08182A83E23E}" dt="2020-04-28T06:46:54.018" v="1862" actId="47"/>
        <pc:sldMkLst>
          <pc:docMk/>
          <pc:sldMk cId="0" sldId="434"/>
        </pc:sldMkLst>
      </pc:sldChg>
      <pc:sldChg chg="del">
        <pc:chgData name="reza kabir" userId="af3c95a13102d509" providerId="LiveId" clId="{C5D47F66-D82B-4945-84F1-08182A83E23E}" dt="2020-04-28T06:19:04.428" v="1639" actId="47"/>
        <pc:sldMkLst>
          <pc:docMk/>
          <pc:sldMk cId="0" sldId="435"/>
        </pc:sldMkLst>
      </pc:sldChg>
      <pc:sldChg chg="del">
        <pc:chgData name="reza kabir" userId="af3c95a13102d509" providerId="LiveId" clId="{C5D47F66-D82B-4945-84F1-08182A83E23E}" dt="2020-04-28T06:19:25.665" v="1641" actId="47"/>
        <pc:sldMkLst>
          <pc:docMk/>
          <pc:sldMk cId="0" sldId="436"/>
        </pc:sldMkLst>
      </pc:sldChg>
      <pc:sldChg chg="del">
        <pc:chgData name="reza kabir" userId="af3c95a13102d509" providerId="LiveId" clId="{C5D47F66-D82B-4945-84F1-08182A83E23E}" dt="2020-04-28T06:19:29.604" v="1642" actId="47"/>
        <pc:sldMkLst>
          <pc:docMk/>
          <pc:sldMk cId="0" sldId="437"/>
        </pc:sldMkLst>
      </pc:sldChg>
      <pc:sldChg chg="modSp del mod">
        <pc:chgData name="reza kabir" userId="af3c95a13102d509" providerId="LiveId" clId="{C5D47F66-D82B-4945-84F1-08182A83E23E}" dt="2020-04-28T05:56:40.088" v="1369" actId="47"/>
        <pc:sldMkLst>
          <pc:docMk/>
          <pc:sldMk cId="0" sldId="438"/>
        </pc:sldMkLst>
        <pc:grpChg chg="mod">
          <ac:chgData name="reza kabir" userId="af3c95a13102d509" providerId="LiveId" clId="{C5D47F66-D82B-4945-84F1-08182A83E23E}" dt="2020-04-28T05:56:16.840" v="1361" actId="1076"/>
          <ac:grpSpMkLst>
            <pc:docMk/>
            <pc:sldMk cId="0" sldId="438"/>
            <ac:grpSpMk id="444" creationId="{00000000-0000-0000-0000-000000000000}"/>
          </ac:grpSpMkLst>
        </pc:grpChg>
      </pc:sldChg>
      <pc:sldChg chg="del">
        <pc:chgData name="reza kabir" userId="af3c95a13102d509" providerId="LiveId" clId="{C5D47F66-D82B-4945-84F1-08182A83E23E}" dt="2020-04-28T05:57:10.211" v="1383" actId="47"/>
        <pc:sldMkLst>
          <pc:docMk/>
          <pc:sldMk cId="0" sldId="439"/>
        </pc:sldMkLst>
      </pc:sldChg>
      <pc:sldChg chg="del">
        <pc:chgData name="reza kabir" userId="af3c95a13102d509" providerId="LiveId" clId="{C5D47F66-D82B-4945-84F1-08182A83E23E}" dt="2020-04-28T05:57:30.907" v="1386" actId="47"/>
        <pc:sldMkLst>
          <pc:docMk/>
          <pc:sldMk cId="0" sldId="440"/>
        </pc:sldMkLst>
      </pc:sldChg>
      <pc:sldChg chg="add del">
        <pc:chgData name="reza kabir" userId="af3c95a13102d509" providerId="LiveId" clId="{C5D47F66-D82B-4945-84F1-08182A83E23E}" dt="2020-04-28T06:02:16.328" v="1418" actId="47"/>
        <pc:sldMkLst>
          <pc:docMk/>
          <pc:sldMk cId="0" sldId="441"/>
        </pc:sldMkLst>
      </pc:sldChg>
      <pc:sldChg chg="del">
        <pc:chgData name="reza kabir" userId="af3c95a13102d509" providerId="LiveId" clId="{C5D47F66-D82B-4945-84F1-08182A83E23E}" dt="2020-04-28T06:02:50.581" v="1434" actId="47"/>
        <pc:sldMkLst>
          <pc:docMk/>
          <pc:sldMk cId="0" sldId="442"/>
        </pc:sldMkLst>
      </pc:sldChg>
      <pc:sldChg chg="del">
        <pc:chgData name="reza kabir" userId="af3c95a13102d509" providerId="LiveId" clId="{C5D47F66-D82B-4945-84F1-08182A83E23E}" dt="2020-04-28T06:08:30.835" v="1475" actId="47"/>
        <pc:sldMkLst>
          <pc:docMk/>
          <pc:sldMk cId="0" sldId="443"/>
        </pc:sldMkLst>
      </pc:sldChg>
      <pc:sldChg chg="del">
        <pc:chgData name="reza kabir" userId="af3c95a13102d509" providerId="LiveId" clId="{C5D47F66-D82B-4945-84F1-08182A83E23E}" dt="2020-04-28T06:08:39.645" v="1476" actId="47"/>
        <pc:sldMkLst>
          <pc:docMk/>
          <pc:sldMk cId="0" sldId="444"/>
        </pc:sldMkLst>
      </pc:sldChg>
      <pc:sldChg chg="addSp delSp modSp del mod">
        <pc:chgData name="reza kabir" userId="af3c95a13102d509" providerId="LiveId" clId="{C5D47F66-D82B-4945-84F1-08182A83E23E}" dt="2020-04-28T06:10:02.401" v="1500" actId="47"/>
        <pc:sldMkLst>
          <pc:docMk/>
          <pc:sldMk cId="0" sldId="445"/>
        </pc:sldMkLst>
        <pc:spChg chg="add del mod">
          <ac:chgData name="reza kabir" userId="af3c95a13102d509" providerId="LiveId" clId="{C5D47F66-D82B-4945-84F1-08182A83E23E}" dt="2020-04-28T06:08:55.066" v="1478" actId="21"/>
          <ac:spMkLst>
            <pc:docMk/>
            <pc:sldMk cId="0" sldId="445"/>
            <ac:spMk id="3" creationId="{D8F92252-F49F-451B-8698-32484463D2C2}"/>
          </ac:spMkLst>
        </pc:spChg>
        <pc:spChg chg="add del mod">
          <ac:chgData name="reza kabir" userId="af3c95a13102d509" providerId="LiveId" clId="{C5D47F66-D82B-4945-84F1-08182A83E23E}" dt="2020-04-28T06:08:55.066" v="1478" actId="21"/>
          <ac:spMkLst>
            <pc:docMk/>
            <pc:sldMk cId="0" sldId="445"/>
            <ac:spMk id="5" creationId="{0E2CA4B4-B974-43D8-ABC7-CDA063FBB7D2}"/>
          </ac:spMkLst>
        </pc:spChg>
        <pc:spChg chg="add del mod">
          <ac:chgData name="reza kabir" userId="af3c95a13102d509" providerId="LiveId" clId="{C5D47F66-D82B-4945-84F1-08182A83E23E}" dt="2020-04-28T06:08:55.066" v="1478" actId="21"/>
          <ac:spMkLst>
            <pc:docMk/>
            <pc:sldMk cId="0" sldId="445"/>
            <ac:spMk id="7" creationId="{A67FCD49-9BA6-429D-AD7A-4D6070EB0514}"/>
          </ac:spMkLst>
        </pc:spChg>
        <pc:spChg chg="add del mod">
          <ac:chgData name="reza kabir" userId="af3c95a13102d509" providerId="LiveId" clId="{C5D47F66-D82B-4945-84F1-08182A83E23E}" dt="2020-04-28T06:08:55.066" v="1478" actId="21"/>
          <ac:spMkLst>
            <pc:docMk/>
            <pc:sldMk cId="0" sldId="445"/>
            <ac:spMk id="9" creationId="{FCC985F1-E069-45E4-A49C-F1BB5B17FEFA}"/>
          </ac:spMkLst>
        </pc:spChg>
        <pc:spChg chg="add del mod">
          <ac:chgData name="reza kabir" userId="af3c95a13102d509" providerId="LiveId" clId="{C5D47F66-D82B-4945-84F1-08182A83E23E}" dt="2020-04-28T06:08:55.066" v="1478" actId="21"/>
          <ac:spMkLst>
            <pc:docMk/>
            <pc:sldMk cId="0" sldId="445"/>
            <ac:spMk id="11" creationId="{A4C9DB99-637A-440F-B595-A4EF669AB68C}"/>
          </ac:spMkLst>
        </pc:spChg>
        <pc:spChg chg="add del mod">
          <ac:chgData name="reza kabir" userId="af3c95a13102d509" providerId="LiveId" clId="{C5D47F66-D82B-4945-84F1-08182A83E23E}" dt="2020-04-28T06:08:55.066" v="1478" actId="21"/>
          <ac:spMkLst>
            <pc:docMk/>
            <pc:sldMk cId="0" sldId="445"/>
            <ac:spMk id="13" creationId="{FD2D1B18-B705-47EE-A032-6425B771CF51}"/>
          </ac:spMkLst>
        </pc:spChg>
        <pc:spChg chg="add del mod">
          <ac:chgData name="reza kabir" userId="af3c95a13102d509" providerId="LiveId" clId="{C5D47F66-D82B-4945-84F1-08182A83E23E}" dt="2020-04-28T06:08:55.066" v="1478" actId="21"/>
          <ac:spMkLst>
            <pc:docMk/>
            <pc:sldMk cId="0" sldId="445"/>
            <ac:spMk id="15" creationId="{D6311651-37E7-46DE-B9D2-23F7D50DC345}"/>
          </ac:spMkLst>
        </pc:spChg>
        <pc:spChg chg="add del mod">
          <ac:chgData name="reza kabir" userId="af3c95a13102d509" providerId="LiveId" clId="{C5D47F66-D82B-4945-84F1-08182A83E23E}" dt="2020-04-28T06:08:55.066" v="1478" actId="21"/>
          <ac:spMkLst>
            <pc:docMk/>
            <pc:sldMk cId="0" sldId="445"/>
            <ac:spMk id="17" creationId="{443FABB2-A0E6-4065-A996-C2109A6D8F26}"/>
          </ac:spMkLst>
        </pc:spChg>
        <pc:spChg chg="mod">
          <ac:chgData name="reza kabir" userId="af3c95a13102d509" providerId="LiveId" clId="{C5D47F66-D82B-4945-84F1-08182A83E23E}" dt="2020-04-28T06:08:57.928" v="1480" actId="1076"/>
          <ac:spMkLst>
            <pc:docMk/>
            <pc:sldMk cId="0" sldId="445"/>
            <ac:spMk id="1677" creationId="{00000000-0000-0000-0000-000000000000}"/>
          </ac:spMkLst>
        </pc:spChg>
        <pc:spChg chg="add del">
          <ac:chgData name="reza kabir" userId="af3c95a13102d509" providerId="LiveId" clId="{C5D47F66-D82B-4945-84F1-08182A83E23E}" dt="2020-04-28T06:08:55.066" v="1478" actId="21"/>
          <ac:spMkLst>
            <pc:docMk/>
            <pc:sldMk cId="0" sldId="445"/>
            <ac:spMk id="1679" creationId="{00000000-0000-0000-0000-000000000000}"/>
          </ac:spMkLst>
        </pc:spChg>
        <pc:spChg chg="add del">
          <ac:chgData name="reza kabir" userId="af3c95a13102d509" providerId="LiveId" clId="{C5D47F66-D82B-4945-84F1-08182A83E23E}" dt="2020-04-28T06:08:55.066" v="1478" actId="21"/>
          <ac:spMkLst>
            <pc:docMk/>
            <pc:sldMk cId="0" sldId="445"/>
            <ac:spMk id="1680" creationId="{00000000-0000-0000-0000-000000000000}"/>
          </ac:spMkLst>
        </pc:spChg>
        <pc:spChg chg="add del">
          <ac:chgData name="reza kabir" userId="af3c95a13102d509" providerId="LiveId" clId="{C5D47F66-D82B-4945-84F1-08182A83E23E}" dt="2020-04-28T06:08:55.066" v="1478" actId="21"/>
          <ac:spMkLst>
            <pc:docMk/>
            <pc:sldMk cId="0" sldId="445"/>
            <ac:spMk id="1681" creationId="{00000000-0000-0000-0000-000000000000}"/>
          </ac:spMkLst>
        </pc:spChg>
        <pc:spChg chg="add del">
          <ac:chgData name="reza kabir" userId="af3c95a13102d509" providerId="LiveId" clId="{C5D47F66-D82B-4945-84F1-08182A83E23E}" dt="2020-04-28T06:08:55.066" v="1478" actId="21"/>
          <ac:spMkLst>
            <pc:docMk/>
            <pc:sldMk cId="0" sldId="445"/>
            <ac:spMk id="1682" creationId="{00000000-0000-0000-0000-000000000000}"/>
          </ac:spMkLst>
        </pc:spChg>
        <pc:spChg chg="add del">
          <ac:chgData name="reza kabir" userId="af3c95a13102d509" providerId="LiveId" clId="{C5D47F66-D82B-4945-84F1-08182A83E23E}" dt="2020-04-28T06:08:55.066" v="1478" actId="21"/>
          <ac:spMkLst>
            <pc:docMk/>
            <pc:sldMk cId="0" sldId="445"/>
            <ac:spMk id="1683" creationId="{00000000-0000-0000-0000-000000000000}"/>
          </ac:spMkLst>
        </pc:spChg>
        <pc:spChg chg="add del">
          <ac:chgData name="reza kabir" userId="af3c95a13102d509" providerId="LiveId" clId="{C5D47F66-D82B-4945-84F1-08182A83E23E}" dt="2020-04-28T06:08:55.066" v="1478" actId="21"/>
          <ac:spMkLst>
            <pc:docMk/>
            <pc:sldMk cId="0" sldId="445"/>
            <ac:spMk id="1684" creationId="{00000000-0000-0000-0000-000000000000}"/>
          </ac:spMkLst>
        </pc:spChg>
        <pc:spChg chg="add del">
          <ac:chgData name="reza kabir" userId="af3c95a13102d509" providerId="LiveId" clId="{C5D47F66-D82B-4945-84F1-08182A83E23E}" dt="2020-04-28T06:08:55.066" v="1478" actId="21"/>
          <ac:spMkLst>
            <pc:docMk/>
            <pc:sldMk cId="0" sldId="445"/>
            <ac:spMk id="1685" creationId="{00000000-0000-0000-0000-000000000000}"/>
          </ac:spMkLst>
        </pc:spChg>
        <pc:spChg chg="add del">
          <ac:chgData name="reza kabir" userId="af3c95a13102d509" providerId="LiveId" clId="{C5D47F66-D82B-4945-84F1-08182A83E23E}" dt="2020-04-28T06:08:55.066" v="1478" actId="21"/>
          <ac:spMkLst>
            <pc:docMk/>
            <pc:sldMk cId="0" sldId="445"/>
            <ac:spMk id="1686" creationId="{00000000-0000-0000-0000-000000000000}"/>
          </ac:spMkLst>
        </pc:spChg>
        <pc:spChg chg="add del">
          <ac:chgData name="reza kabir" userId="af3c95a13102d509" providerId="LiveId" clId="{C5D47F66-D82B-4945-84F1-08182A83E23E}" dt="2020-04-28T06:08:55.066" v="1478" actId="21"/>
          <ac:spMkLst>
            <pc:docMk/>
            <pc:sldMk cId="0" sldId="445"/>
            <ac:spMk id="1688" creationId="{00000000-0000-0000-0000-000000000000}"/>
          </ac:spMkLst>
        </pc:spChg>
        <pc:spChg chg="add del">
          <ac:chgData name="reza kabir" userId="af3c95a13102d509" providerId="LiveId" clId="{C5D47F66-D82B-4945-84F1-08182A83E23E}" dt="2020-04-28T06:08:55.066" v="1478" actId="21"/>
          <ac:spMkLst>
            <pc:docMk/>
            <pc:sldMk cId="0" sldId="445"/>
            <ac:spMk id="1689" creationId="{00000000-0000-0000-0000-000000000000}"/>
          </ac:spMkLst>
        </pc:spChg>
        <pc:spChg chg="add del">
          <ac:chgData name="reza kabir" userId="af3c95a13102d509" providerId="LiveId" clId="{C5D47F66-D82B-4945-84F1-08182A83E23E}" dt="2020-04-28T06:08:55.066" v="1478" actId="21"/>
          <ac:spMkLst>
            <pc:docMk/>
            <pc:sldMk cId="0" sldId="445"/>
            <ac:spMk id="1690" creationId="{00000000-0000-0000-0000-000000000000}"/>
          </ac:spMkLst>
        </pc:spChg>
        <pc:spChg chg="add del">
          <ac:chgData name="reza kabir" userId="af3c95a13102d509" providerId="LiveId" clId="{C5D47F66-D82B-4945-84F1-08182A83E23E}" dt="2020-04-28T06:08:55.066" v="1478" actId="21"/>
          <ac:spMkLst>
            <pc:docMk/>
            <pc:sldMk cId="0" sldId="445"/>
            <ac:spMk id="1691" creationId="{00000000-0000-0000-0000-000000000000}"/>
          </ac:spMkLst>
        </pc:spChg>
        <pc:spChg chg="add del">
          <ac:chgData name="reza kabir" userId="af3c95a13102d509" providerId="LiveId" clId="{C5D47F66-D82B-4945-84F1-08182A83E23E}" dt="2020-04-28T06:08:55.066" v="1478" actId="21"/>
          <ac:spMkLst>
            <pc:docMk/>
            <pc:sldMk cId="0" sldId="445"/>
            <ac:spMk id="1692" creationId="{00000000-0000-0000-0000-000000000000}"/>
          </ac:spMkLst>
        </pc:spChg>
        <pc:spChg chg="add del">
          <ac:chgData name="reza kabir" userId="af3c95a13102d509" providerId="LiveId" clId="{C5D47F66-D82B-4945-84F1-08182A83E23E}" dt="2020-04-28T06:08:55.066" v="1478" actId="21"/>
          <ac:spMkLst>
            <pc:docMk/>
            <pc:sldMk cId="0" sldId="445"/>
            <ac:spMk id="1693" creationId="{00000000-0000-0000-0000-000000000000}"/>
          </ac:spMkLst>
        </pc:spChg>
        <pc:spChg chg="add del">
          <ac:chgData name="reza kabir" userId="af3c95a13102d509" providerId="LiveId" clId="{C5D47F66-D82B-4945-84F1-08182A83E23E}" dt="2020-04-28T06:08:55.066" v="1478" actId="21"/>
          <ac:spMkLst>
            <pc:docMk/>
            <pc:sldMk cId="0" sldId="445"/>
            <ac:spMk id="1694" creationId="{00000000-0000-0000-0000-000000000000}"/>
          </ac:spMkLst>
        </pc:spChg>
        <pc:spChg chg="add del">
          <ac:chgData name="reza kabir" userId="af3c95a13102d509" providerId="LiveId" clId="{C5D47F66-D82B-4945-84F1-08182A83E23E}" dt="2020-04-28T06:08:55.066" v="1478" actId="21"/>
          <ac:spMkLst>
            <pc:docMk/>
            <pc:sldMk cId="0" sldId="445"/>
            <ac:spMk id="1695" creationId="{00000000-0000-0000-0000-000000000000}"/>
          </ac:spMkLst>
        </pc:spChg>
        <pc:grpChg chg="add del">
          <ac:chgData name="reza kabir" userId="af3c95a13102d509" providerId="LiveId" clId="{C5D47F66-D82B-4945-84F1-08182A83E23E}" dt="2020-04-28T06:08:55.066" v="1478" actId="21"/>
          <ac:grpSpMkLst>
            <pc:docMk/>
            <pc:sldMk cId="0" sldId="445"/>
            <ac:grpSpMk id="1696" creationId="{00000000-0000-0000-0000-000000000000}"/>
          </ac:grpSpMkLst>
        </pc:grpChg>
      </pc:sldChg>
      <pc:sldChg chg="del">
        <pc:chgData name="reza kabir" userId="af3c95a13102d509" providerId="LiveId" clId="{C5D47F66-D82B-4945-84F1-08182A83E23E}" dt="2020-04-28T06:12:23.150" v="1531" actId="47"/>
        <pc:sldMkLst>
          <pc:docMk/>
          <pc:sldMk cId="0" sldId="446"/>
        </pc:sldMkLst>
      </pc:sldChg>
      <pc:sldChg chg="del">
        <pc:chgData name="reza kabir" userId="af3c95a13102d509" providerId="LiveId" clId="{C5D47F66-D82B-4945-84F1-08182A83E23E}" dt="2020-04-28T06:17:07.155" v="1595" actId="47"/>
        <pc:sldMkLst>
          <pc:docMk/>
          <pc:sldMk cId="0" sldId="447"/>
        </pc:sldMkLst>
      </pc:sldChg>
      <pc:sldChg chg="del">
        <pc:chgData name="reza kabir" userId="af3c95a13102d509" providerId="LiveId" clId="{C5D47F66-D82B-4945-84F1-08182A83E23E}" dt="2020-04-28T06:18:41.801" v="1633" actId="47"/>
        <pc:sldMkLst>
          <pc:docMk/>
          <pc:sldMk cId="0" sldId="448"/>
        </pc:sldMkLst>
      </pc:sldChg>
      <pc:sldChg chg="addSp delSp modSp del mod">
        <pc:chgData name="reza kabir" userId="af3c95a13102d509" providerId="LiveId" clId="{C5D47F66-D82B-4945-84F1-08182A83E23E}" dt="2020-04-28T05:52:49.335" v="1279" actId="47"/>
        <pc:sldMkLst>
          <pc:docMk/>
          <pc:sldMk cId="0" sldId="449"/>
        </pc:sldMkLst>
        <pc:spChg chg="add mod">
          <ac:chgData name="reza kabir" userId="af3c95a13102d509" providerId="LiveId" clId="{C5D47F66-D82B-4945-84F1-08182A83E23E}" dt="2020-04-28T05:51:48.488" v="1264" actId="21"/>
          <ac:spMkLst>
            <pc:docMk/>
            <pc:sldMk cId="0" sldId="449"/>
            <ac:spMk id="3" creationId="{10ACD145-33F8-46B6-934C-A796D49BF36C}"/>
          </ac:spMkLst>
        </pc:spChg>
        <pc:spChg chg="add mod">
          <ac:chgData name="reza kabir" userId="af3c95a13102d509" providerId="LiveId" clId="{C5D47F66-D82B-4945-84F1-08182A83E23E}" dt="2020-04-28T05:51:48.488" v="1264" actId="21"/>
          <ac:spMkLst>
            <pc:docMk/>
            <pc:sldMk cId="0" sldId="449"/>
            <ac:spMk id="5" creationId="{8673BC05-0DDD-467D-9C64-DAA786521151}"/>
          </ac:spMkLst>
        </pc:spChg>
        <pc:spChg chg="del">
          <ac:chgData name="reza kabir" userId="af3c95a13102d509" providerId="LiveId" clId="{C5D47F66-D82B-4945-84F1-08182A83E23E}" dt="2020-04-28T05:51:48.488" v="1264" actId="21"/>
          <ac:spMkLst>
            <pc:docMk/>
            <pc:sldMk cId="0" sldId="449"/>
            <ac:spMk id="423" creationId="{00000000-0000-0000-0000-000000000000}"/>
          </ac:spMkLst>
        </pc:spChg>
        <pc:spChg chg="del">
          <ac:chgData name="reza kabir" userId="af3c95a13102d509" providerId="LiveId" clId="{C5D47F66-D82B-4945-84F1-08182A83E23E}" dt="2020-04-28T05:51:48.488" v="1264" actId="21"/>
          <ac:spMkLst>
            <pc:docMk/>
            <pc:sldMk cId="0" sldId="449"/>
            <ac:spMk id="424" creationId="{00000000-0000-0000-0000-000000000000}"/>
          </ac:spMkLst>
        </pc:spChg>
        <pc:spChg chg="del">
          <ac:chgData name="reza kabir" userId="af3c95a13102d509" providerId="LiveId" clId="{C5D47F66-D82B-4945-84F1-08182A83E23E}" dt="2020-04-28T05:51:48.488" v="1264" actId="21"/>
          <ac:spMkLst>
            <pc:docMk/>
            <pc:sldMk cId="0" sldId="449"/>
            <ac:spMk id="425" creationId="{00000000-0000-0000-0000-000000000000}"/>
          </ac:spMkLst>
        </pc:spChg>
        <pc:spChg chg="del">
          <ac:chgData name="reza kabir" userId="af3c95a13102d509" providerId="LiveId" clId="{C5D47F66-D82B-4945-84F1-08182A83E23E}" dt="2020-04-28T05:51:48.488" v="1264" actId="21"/>
          <ac:spMkLst>
            <pc:docMk/>
            <pc:sldMk cId="0" sldId="449"/>
            <ac:spMk id="426" creationId="{00000000-0000-0000-0000-000000000000}"/>
          </ac:spMkLst>
        </pc:spChg>
        <pc:spChg chg="del">
          <ac:chgData name="reza kabir" userId="af3c95a13102d509" providerId="LiveId" clId="{C5D47F66-D82B-4945-84F1-08182A83E23E}" dt="2020-04-28T05:51:48.488" v="1264" actId="21"/>
          <ac:spMkLst>
            <pc:docMk/>
            <pc:sldMk cId="0" sldId="449"/>
            <ac:spMk id="427" creationId="{00000000-0000-0000-0000-000000000000}"/>
          </ac:spMkLst>
        </pc:spChg>
        <pc:grpChg chg="del">
          <ac:chgData name="reza kabir" userId="af3c95a13102d509" providerId="LiveId" clId="{C5D47F66-D82B-4945-84F1-08182A83E23E}" dt="2020-04-28T05:51:48.488" v="1264" actId="21"/>
          <ac:grpSpMkLst>
            <pc:docMk/>
            <pc:sldMk cId="0" sldId="449"/>
            <ac:grpSpMk id="428" creationId="{00000000-0000-0000-0000-000000000000}"/>
          </ac:grpSpMkLst>
        </pc:grpChg>
      </pc:sldChg>
      <pc:sldChg chg="addSp delSp modSp del mod">
        <pc:chgData name="reza kabir" userId="af3c95a13102d509" providerId="LiveId" clId="{C5D47F66-D82B-4945-84F1-08182A83E23E}" dt="2020-04-28T05:55:06.008" v="1338" actId="47"/>
        <pc:sldMkLst>
          <pc:docMk/>
          <pc:sldMk cId="0" sldId="450"/>
        </pc:sldMkLst>
        <pc:spChg chg="add mod">
          <ac:chgData name="reza kabir" userId="af3c95a13102d509" providerId="LiveId" clId="{C5D47F66-D82B-4945-84F1-08182A83E23E}" dt="2020-04-28T05:54:16.815" v="1320" actId="478"/>
          <ac:spMkLst>
            <pc:docMk/>
            <pc:sldMk cId="0" sldId="450"/>
            <ac:spMk id="3" creationId="{6FFC04ED-7618-48C8-B871-09264051FB4B}"/>
          </ac:spMkLst>
        </pc:spChg>
        <pc:spChg chg="add mod">
          <ac:chgData name="reza kabir" userId="af3c95a13102d509" providerId="LiveId" clId="{C5D47F66-D82B-4945-84F1-08182A83E23E}" dt="2020-04-28T05:54:16.815" v="1320" actId="478"/>
          <ac:spMkLst>
            <pc:docMk/>
            <pc:sldMk cId="0" sldId="450"/>
            <ac:spMk id="5" creationId="{CE3851C1-D117-4628-B3CF-ED3DA59ABCED}"/>
          </ac:spMkLst>
        </pc:spChg>
        <pc:spChg chg="add mod">
          <ac:chgData name="reza kabir" userId="af3c95a13102d509" providerId="LiveId" clId="{C5D47F66-D82B-4945-84F1-08182A83E23E}" dt="2020-04-28T05:54:16.815" v="1320" actId="478"/>
          <ac:spMkLst>
            <pc:docMk/>
            <pc:sldMk cId="0" sldId="450"/>
            <ac:spMk id="7" creationId="{24BB0AD6-BF9B-49FD-8506-35A751AFB4C9}"/>
          </ac:spMkLst>
        </pc:spChg>
        <pc:spChg chg="add mod">
          <ac:chgData name="reza kabir" userId="af3c95a13102d509" providerId="LiveId" clId="{C5D47F66-D82B-4945-84F1-08182A83E23E}" dt="2020-04-28T05:54:16.815" v="1320" actId="478"/>
          <ac:spMkLst>
            <pc:docMk/>
            <pc:sldMk cId="0" sldId="450"/>
            <ac:spMk id="9" creationId="{D5A02CD1-A384-4006-8E56-87EEC1AC218A}"/>
          </ac:spMkLst>
        </pc:spChg>
        <pc:spChg chg="add mod">
          <ac:chgData name="reza kabir" userId="af3c95a13102d509" providerId="LiveId" clId="{C5D47F66-D82B-4945-84F1-08182A83E23E}" dt="2020-04-28T05:54:16.815" v="1320" actId="478"/>
          <ac:spMkLst>
            <pc:docMk/>
            <pc:sldMk cId="0" sldId="450"/>
            <ac:spMk id="11" creationId="{2485C9D1-7185-4A78-997C-A54465E9653A}"/>
          </ac:spMkLst>
        </pc:spChg>
        <pc:spChg chg="add mod">
          <ac:chgData name="reza kabir" userId="af3c95a13102d509" providerId="LiveId" clId="{C5D47F66-D82B-4945-84F1-08182A83E23E}" dt="2020-04-28T05:54:16.815" v="1320" actId="478"/>
          <ac:spMkLst>
            <pc:docMk/>
            <pc:sldMk cId="0" sldId="450"/>
            <ac:spMk id="13" creationId="{4B977EF3-02CB-4223-AC00-9A46E7F503A6}"/>
          </ac:spMkLst>
        </pc:spChg>
        <pc:spChg chg="add mod">
          <ac:chgData name="reza kabir" userId="af3c95a13102d509" providerId="LiveId" clId="{C5D47F66-D82B-4945-84F1-08182A83E23E}" dt="2020-04-28T05:54:16.815" v="1320" actId="478"/>
          <ac:spMkLst>
            <pc:docMk/>
            <pc:sldMk cId="0" sldId="450"/>
            <ac:spMk id="15" creationId="{D6D76671-74EA-4156-B3CB-0ECBE22BA64D}"/>
          </ac:spMkLst>
        </pc:spChg>
        <pc:spChg chg="add mod">
          <ac:chgData name="reza kabir" userId="af3c95a13102d509" providerId="LiveId" clId="{C5D47F66-D82B-4945-84F1-08182A83E23E}" dt="2020-04-28T05:54:16.815" v="1320" actId="478"/>
          <ac:spMkLst>
            <pc:docMk/>
            <pc:sldMk cId="0" sldId="450"/>
            <ac:spMk id="17" creationId="{D9CFCA55-F548-41DA-A806-EBD5A18BCCED}"/>
          </ac:spMkLst>
        </pc:spChg>
        <pc:spChg chg="del">
          <ac:chgData name="reza kabir" userId="af3c95a13102d509" providerId="LiveId" clId="{C5D47F66-D82B-4945-84F1-08182A83E23E}" dt="2020-04-28T05:54:16.815" v="1320" actId="478"/>
          <ac:spMkLst>
            <pc:docMk/>
            <pc:sldMk cId="0" sldId="450"/>
            <ac:spMk id="952" creationId="{00000000-0000-0000-0000-000000000000}"/>
          </ac:spMkLst>
        </pc:spChg>
        <pc:spChg chg="del">
          <ac:chgData name="reza kabir" userId="af3c95a13102d509" providerId="LiveId" clId="{C5D47F66-D82B-4945-84F1-08182A83E23E}" dt="2020-04-28T05:54:16.815" v="1320" actId="478"/>
          <ac:spMkLst>
            <pc:docMk/>
            <pc:sldMk cId="0" sldId="450"/>
            <ac:spMk id="953" creationId="{00000000-0000-0000-0000-000000000000}"/>
          </ac:spMkLst>
        </pc:spChg>
        <pc:spChg chg="del">
          <ac:chgData name="reza kabir" userId="af3c95a13102d509" providerId="LiveId" clId="{C5D47F66-D82B-4945-84F1-08182A83E23E}" dt="2020-04-28T05:54:16.815" v="1320" actId="478"/>
          <ac:spMkLst>
            <pc:docMk/>
            <pc:sldMk cId="0" sldId="450"/>
            <ac:spMk id="954" creationId="{00000000-0000-0000-0000-000000000000}"/>
          </ac:spMkLst>
        </pc:spChg>
        <pc:spChg chg="del">
          <ac:chgData name="reza kabir" userId="af3c95a13102d509" providerId="LiveId" clId="{C5D47F66-D82B-4945-84F1-08182A83E23E}" dt="2020-04-28T05:54:16.815" v="1320" actId="478"/>
          <ac:spMkLst>
            <pc:docMk/>
            <pc:sldMk cId="0" sldId="450"/>
            <ac:spMk id="955" creationId="{00000000-0000-0000-0000-000000000000}"/>
          </ac:spMkLst>
        </pc:spChg>
        <pc:spChg chg="del">
          <ac:chgData name="reza kabir" userId="af3c95a13102d509" providerId="LiveId" clId="{C5D47F66-D82B-4945-84F1-08182A83E23E}" dt="2020-04-28T05:54:16.815" v="1320" actId="478"/>
          <ac:spMkLst>
            <pc:docMk/>
            <pc:sldMk cId="0" sldId="450"/>
            <ac:spMk id="956" creationId="{00000000-0000-0000-0000-000000000000}"/>
          </ac:spMkLst>
        </pc:spChg>
        <pc:spChg chg="del">
          <ac:chgData name="reza kabir" userId="af3c95a13102d509" providerId="LiveId" clId="{C5D47F66-D82B-4945-84F1-08182A83E23E}" dt="2020-04-28T05:54:16.815" v="1320" actId="478"/>
          <ac:spMkLst>
            <pc:docMk/>
            <pc:sldMk cId="0" sldId="450"/>
            <ac:spMk id="957" creationId="{00000000-0000-0000-0000-000000000000}"/>
          </ac:spMkLst>
        </pc:spChg>
        <pc:spChg chg="del">
          <ac:chgData name="reza kabir" userId="af3c95a13102d509" providerId="LiveId" clId="{C5D47F66-D82B-4945-84F1-08182A83E23E}" dt="2020-04-28T05:54:16.815" v="1320" actId="478"/>
          <ac:spMkLst>
            <pc:docMk/>
            <pc:sldMk cId="0" sldId="450"/>
            <ac:spMk id="958" creationId="{00000000-0000-0000-0000-000000000000}"/>
          </ac:spMkLst>
        </pc:spChg>
        <pc:spChg chg="del">
          <ac:chgData name="reza kabir" userId="af3c95a13102d509" providerId="LiveId" clId="{C5D47F66-D82B-4945-84F1-08182A83E23E}" dt="2020-04-28T05:54:16.815" v="1320" actId="478"/>
          <ac:spMkLst>
            <pc:docMk/>
            <pc:sldMk cId="0" sldId="450"/>
            <ac:spMk id="959" creationId="{00000000-0000-0000-0000-000000000000}"/>
          </ac:spMkLst>
        </pc:spChg>
      </pc:sldChg>
      <pc:sldChg chg="del">
        <pc:chgData name="reza kabir" userId="af3c95a13102d509" providerId="LiveId" clId="{C5D47F66-D82B-4945-84F1-08182A83E23E}" dt="2020-04-28T05:56:12.259" v="1359" actId="47"/>
        <pc:sldMkLst>
          <pc:docMk/>
          <pc:sldMk cId="0" sldId="451"/>
        </pc:sldMkLst>
      </pc:sldChg>
      <pc:sldChg chg="del">
        <pc:chgData name="reza kabir" userId="af3c95a13102d509" providerId="LiveId" clId="{C5D47F66-D82B-4945-84F1-08182A83E23E}" dt="2020-04-28T05:51:43.418" v="1263" actId="47"/>
        <pc:sldMkLst>
          <pc:docMk/>
          <pc:sldMk cId="0" sldId="452"/>
        </pc:sldMkLst>
      </pc:sldChg>
      <pc:sldChg chg="del">
        <pc:chgData name="reza kabir" userId="af3c95a13102d509" providerId="LiveId" clId="{C5D47F66-D82B-4945-84F1-08182A83E23E}" dt="2020-04-28T05:45:48.699" v="1259" actId="47"/>
        <pc:sldMkLst>
          <pc:docMk/>
          <pc:sldMk cId="0" sldId="453"/>
        </pc:sldMkLst>
      </pc:sldChg>
      <pc:sldChg chg="addSp delSp modSp mod">
        <pc:chgData name="reza kabir" userId="af3c95a13102d509" providerId="LiveId" clId="{C5D47F66-D82B-4945-84F1-08182A83E23E}" dt="2020-04-28T05:31:04.084" v="1042" actId="1076"/>
        <pc:sldMkLst>
          <pc:docMk/>
          <pc:sldMk cId="0" sldId="454"/>
        </pc:sldMkLst>
        <pc:spChg chg="add del mod">
          <ac:chgData name="reza kabir" userId="af3c95a13102d509" providerId="LiveId" clId="{C5D47F66-D82B-4945-84F1-08182A83E23E}" dt="2020-04-28T05:28:42.997" v="1004"/>
          <ac:spMkLst>
            <pc:docMk/>
            <pc:sldMk cId="0" sldId="454"/>
            <ac:spMk id="3" creationId="{7532E4F7-AF9A-404C-B8A6-1F72739A710E}"/>
          </ac:spMkLst>
        </pc:spChg>
        <pc:spChg chg="add del mod">
          <ac:chgData name="reza kabir" userId="af3c95a13102d509" providerId="LiveId" clId="{C5D47F66-D82B-4945-84F1-08182A83E23E}" dt="2020-04-28T05:28:42.997" v="1004"/>
          <ac:spMkLst>
            <pc:docMk/>
            <pc:sldMk cId="0" sldId="454"/>
            <ac:spMk id="5" creationId="{17B7D458-A9A2-4EF6-A44C-F1F4178DFD1E}"/>
          </ac:spMkLst>
        </pc:spChg>
        <pc:spChg chg="add mod">
          <ac:chgData name="reza kabir" userId="af3c95a13102d509" providerId="LiveId" clId="{C5D47F66-D82B-4945-84F1-08182A83E23E}" dt="2020-04-28T05:31:04.084" v="1042" actId="1076"/>
          <ac:spMkLst>
            <pc:docMk/>
            <pc:sldMk cId="0" sldId="454"/>
            <ac:spMk id="6" creationId="{D9139123-BA40-4F10-A1DE-03348EE99BA1}"/>
          </ac:spMkLst>
        </pc:spChg>
        <pc:spChg chg="add mod">
          <ac:chgData name="reza kabir" userId="af3c95a13102d509" providerId="LiveId" clId="{C5D47F66-D82B-4945-84F1-08182A83E23E}" dt="2020-04-28T05:31:04.084" v="1042" actId="1076"/>
          <ac:spMkLst>
            <pc:docMk/>
            <pc:sldMk cId="0" sldId="454"/>
            <ac:spMk id="7" creationId="{AB7075FE-BBAF-4E19-AA40-9496B8368D31}"/>
          </ac:spMkLst>
        </pc:spChg>
        <pc:spChg chg="add del mod">
          <ac:chgData name="reza kabir" userId="af3c95a13102d509" providerId="LiveId" clId="{C5D47F66-D82B-4945-84F1-08182A83E23E}" dt="2020-04-28T05:30:54.625" v="1040" actId="478"/>
          <ac:spMkLst>
            <pc:docMk/>
            <pc:sldMk cId="0" sldId="454"/>
            <ac:spMk id="11" creationId="{CC807C88-CC33-4DB1-917C-5B72F00F4E92}"/>
          </ac:spMkLst>
        </pc:spChg>
        <pc:spChg chg="add del mod">
          <ac:chgData name="reza kabir" userId="af3c95a13102d509" providerId="LiveId" clId="{C5D47F66-D82B-4945-84F1-08182A83E23E}" dt="2020-04-28T05:30:54.625" v="1040" actId="478"/>
          <ac:spMkLst>
            <pc:docMk/>
            <pc:sldMk cId="0" sldId="454"/>
            <ac:spMk id="12" creationId="{A7BAF1E6-3DF8-497A-86DD-481BD7347E99}"/>
          </ac:spMkLst>
        </pc:spChg>
        <pc:spChg chg="del">
          <ac:chgData name="reza kabir" userId="af3c95a13102d509" providerId="LiveId" clId="{C5D47F66-D82B-4945-84F1-08182A83E23E}" dt="2020-04-28T05:28:38.387" v="1003" actId="21"/>
          <ac:spMkLst>
            <pc:docMk/>
            <pc:sldMk cId="0" sldId="454"/>
            <ac:spMk id="131" creationId="{00000000-0000-0000-0000-000000000000}"/>
          </ac:spMkLst>
        </pc:spChg>
        <pc:spChg chg="del">
          <ac:chgData name="reza kabir" userId="af3c95a13102d509" providerId="LiveId" clId="{C5D47F66-D82B-4945-84F1-08182A83E23E}" dt="2020-04-28T05:28:38.387" v="1003" actId="21"/>
          <ac:spMkLst>
            <pc:docMk/>
            <pc:sldMk cId="0" sldId="454"/>
            <ac:spMk id="132" creationId="{00000000-0000-0000-0000-000000000000}"/>
          </ac:spMkLst>
        </pc:spChg>
        <pc:picChg chg="mod">
          <ac:chgData name="reza kabir" userId="af3c95a13102d509" providerId="LiveId" clId="{C5D47F66-D82B-4945-84F1-08182A83E23E}" dt="2020-04-28T05:30:14.170" v="1017" actId="1076"/>
          <ac:picMkLst>
            <pc:docMk/>
            <pc:sldMk cId="0" sldId="454"/>
            <ac:picMk id="130" creationId="{00000000-0000-0000-0000-000000000000}"/>
          </ac:picMkLst>
        </pc:picChg>
        <pc:picChg chg="add del">
          <ac:chgData name="reza kabir" userId="af3c95a13102d509" providerId="LiveId" clId="{C5D47F66-D82B-4945-84F1-08182A83E23E}" dt="2020-04-28T05:30:51.341" v="1039" actId="478"/>
          <ac:picMkLst>
            <pc:docMk/>
            <pc:sldMk cId="0" sldId="454"/>
            <ac:picMk id="133" creationId="{00000000-0000-0000-0000-000000000000}"/>
          </ac:picMkLst>
        </pc:picChg>
        <pc:cxnChg chg="del">
          <ac:chgData name="reza kabir" userId="af3c95a13102d509" providerId="LiveId" clId="{C5D47F66-D82B-4945-84F1-08182A83E23E}" dt="2020-04-28T05:30:58.269" v="1041" actId="478"/>
          <ac:cxnSpMkLst>
            <pc:docMk/>
            <pc:sldMk cId="0" sldId="454"/>
            <ac:cxnSpMk id="134" creationId="{00000000-0000-0000-0000-000000000000}"/>
          </ac:cxnSpMkLst>
        </pc:cxnChg>
      </pc:sldChg>
      <pc:sldChg chg="addSp delSp modSp mod setBg">
        <pc:chgData name="reza kabir" userId="af3c95a13102d509" providerId="LiveId" clId="{C5D47F66-D82B-4945-84F1-08182A83E23E}" dt="2020-04-28T05:39:06.011" v="1103" actId="1076"/>
        <pc:sldMkLst>
          <pc:docMk/>
          <pc:sldMk cId="0" sldId="455"/>
        </pc:sldMkLst>
        <pc:spChg chg="add del mod">
          <ac:chgData name="reza kabir" userId="af3c95a13102d509" providerId="LiveId" clId="{C5D47F66-D82B-4945-84F1-08182A83E23E}" dt="2020-04-28T05:34:36.209" v="1052" actId="21"/>
          <ac:spMkLst>
            <pc:docMk/>
            <pc:sldMk cId="0" sldId="455"/>
            <ac:spMk id="3" creationId="{9A0BD909-35F2-4B2B-B00E-105B1578023D}"/>
          </ac:spMkLst>
        </pc:spChg>
        <pc:spChg chg="add del mod">
          <ac:chgData name="reza kabir" userId="af3c95a13102d509" providerId="LiveId" clId="{C5D47F66-D82B-4945-84F1-08182A83E23E}" dt="2020-04-28T05:34:36.209" v="1052" actId="21"/>
          <ac:spMkLst>
            <pc:docMk/>
            <pc:sldMk cId="0" sldId="455"/>
            <ac:spMk id="5" creationId="{340AC16B-FD9A-4E70-B8F2-57AE86D790C0}"/>
          </ac:spMkLst>
        </pc:spChg>
        <pc:spChg chg="add del mod">
          <ac:chgData name="reza kabir" userId="af3c95a13102d509" providerId="LiveId" clId="{C5D47F66-D82B-4945-84F1-08182A83E23E}" dt="2020-04-28T05:34:36.209" v="1052" actId="21"/>
          <ac:spMkLst>
            <pc:docMk/>
            <pc:sldMk cId="0" sldId="455"/>
            <ac:spMk id="7" creationId="{F4722D59-C483-41F6-B840-28C179691F63}"/>
          </ac:spMkLst>
        </pc:spChg>
        <pc:spChg chg="add del mod">
          <ac:chgData name="reza kabir" userId="af3c95a13102d509" providerId="LiveId" clId="{C5D47F66-D82B-4945-84F1-08182A83E23E}" dt="2020-04-28T05:34:36.209" v="1052" actId="21"/>
          <ac:spMkLst>
            <pc:docMk/>
            <pc:sldMk cId="0" sldId="455"/>
            <ac:spMk id="9" creationId="{3324833E-A505-4AA7-BA99-44DBBEEBBB89}"/>
          </ac:spMkLst>
        </pc:spChg>
        <pc:spChg chg="add del mod">
          <ac:chgData name="reza kabir" userId="af3c95a13102d509" providerId="LiveId" clId="{C5D47F66-D82B-4945-84F1-08182A83E23E}" dt="2020-04-28T05:34:35.138" v="1051" actId="478"/>
          <ac:spMkLst>
            <pc:docMk/>
            <pc:sldMk cId="0" sldId="455"/>
            <ac:spMk id="11" creationId="{F3826A99-735B-4D45-A97E-74F0A70D034A}"/>
          </ac:spMkLst>
        </pc:spChg>
        <pc:spChg chg="add del mod">
          <ac:chgData name="reza kabir" userId="af3c95a13102d509" providerId="LiveId" clId="{C5D47F66-D82B-4945-84F1-08182A83E23E}" dt="2020-04-28T05:34:35.138" v="1051" actId="478"/>
          <ac:spMkLst>
            <pc:docMk/>
            <pc:sldMk cId="0" sldId="455"/>
            <ac:spMk id="13" creationId="{7F710FCD-7098-4E4B-A583-BF4FA208D3DB}"/>
          </ac:spMkLst>
        </pc:spChg>
        <pc:spChg chg="add del mod">
          <ac:chgData name="reza kabir" userId="af3c95a13102d509" providerId="LiveId" clId="{C5D47F66-D82B-4945-84F1-08182A83E23E}" dt="2020-04-28T05:34:35.138" v="1051" actId="478"/>
          <ac:spMkLst>
            <pc:docMk/>
            <pc:sldMk cId="0" sldId="455"/>
            <ac:spMk id="15" creationId="{E6AE8751-C632-4F9E-BCB2-E4E6944E3E5F}"/>
          </ac:spMkLst>
        </pc:spChg>
        <pc:spChg chg="add del mod">
          <ac:chgData name="reza kabir" userId="af3c95a13102d509" providerId="LiveId" clId="{C5D47F66-D82B-4945-84F1-08182A83E23E}" dt="2020-04-28T05:34:54.350" v="1055"/>
          <ac:spMkLst>
            <pc:docMk/>
            <pc:sldMk cId="0" sldId="455"/>
            <ac:spMk id="17" creationId="{AAF65E10-D542-48CE-A643-EDD2F66BF6A7}"/>
          </ac:spMkLst>
        </pc:spChg>
        <pc:spChg chg="add del mod">
          <ac:chgData name="reza kabir" userId="af3c95a13102d509" providerId="LiveId" clId="{C5D47F66-D82B-4945-84F1-08182A83E23E}" dt="2020-04-28T05:34:54.350" v="1055"/>
          <ac:spMkLst>
            <pc:docMk/>
            <pc:sldMk cId="0" sldId="455"/>
            <ac:spMk id="19" creationId="{BABE753B-ABF3-4573-8137-DBB6F8B55E20}"/>
          </ac:spMkLst>
        </pc:spChg>
        <pc:spChg chg="add del mod">
          <ac:chgData name="reza kabir" userId="af3c95a13102d509" providerId="LiveId" clId="{C5D47F66-D82B-4945-84F1-08182A83E23E}" dt="2020-04-28T05:34:54.350" v="1055"/>
          <ac:spMkLst>
            <pc:docMk/>
            <pc:sldMk cId="0" sldId="455"/>
            <ac:spMk id="21" creationId="{ED1533EE-D7CA-417C-BF14-C12CBD090321}"/>
          </ac:spMkLst>
        </pc:spChg>
        <pc:spChg chg="add del mod">
          <ac:chgData name="reza kabir" userId="af3c95a13102d509" providerId="LiveId" clId="{C5D47F66-D82B-4945-84F1-08182A83E23E}" dt="2020-04-28T05:34:54.350" v="1055"/>
          <ac:spMkLst>
            <pc:docMk/>
            <pc:sldMk cId="0" sldId="455"/>
            <ac:spMk id="23" creationId="{509CE818-832A-4907-993C-1511850EB38C}"/>
          </ac:spMkLst>
        </pc:spChg>
        <pc:spChg chg="add del mod">
          <ac:chgData name="reza kabir" userId="af3c95a13102d509" providerId="LiveId" clId="{C5D47F66-D82B-4945-84F1-08182A83E23E}" dt="2020-04-28T05:34:54.350" v="1055"/>
          <ac:spMkLst>
            <pc:docMk/>
            <pc:sldMk cId="0" sldId="455"/>
            <ac:spMk id="25" creationId="{90C23CFA-6A48-43C2-A9A4-D8AAC5510A65}"/>
          </ac:spMkLst>
        </pc:spChg>
        <pc:spChg chg="add del mod">
          <ac:chgData name="reza kabir" userId="af3c95a13102d509" providerId="LiveId" clId="{C5D47F66-D82B-4945-84F1-08182A83E23E}" dt="2020-04-28T05:34:54.350" v="1055"/>
          <ac:spMkLst>
            <pc:docMk/>
            <pc:sldMk cId="0" sldId="455"/>
            <ac:spMk id="27" creationId="{EF7A31B6-3AA9-44BC-9B63-00A1F5CD5A15}"/>
          </ac:spMkLst>
        </pc:spChg>
        <pc:spChg chg="add mod">
          <ac:chgData name="reza kabir" userId="af3c95a13102d509" providerId="LiveId" clId="{C5D47F66-D82B-4945-84F1-08182A83E23E}" dt="2020-04-28T05:36:26.591" v="1077" actId="122"/>
          <ac:spMkLst>
            <pc:docMk/>
            <pc:sldMk cId="0" sldId="455"/>
            <ac:spMk id="28" creationId="{76EA7D28-2FB0-4ABD-8C2F-DFC54E00CD72}"/>
          </ac:spMkLst>
        </pc:spChg>
        <pc:spChg chg="add mod">
          <ac:chgData name="reza kabir" userId="af3c95a13102d509" providerId="LiveId" clId="{C5D47F66-D82B-4945-84F1-08182A83E23E}" dt="2020-04-28T05:38:56.459" v="1100" actId="1076"/>
          <ac:spMkLst>
            <pc:docMk/>
            <pc:sldMk cId="0" sldId="455"/>
            <ac:spMk id="29" creationId="{68CC3521-A16D-4F9F-B6A9-C37BE73E0A05}"/>
          </ac:spMkLst>
        </pc:spChg>
        <pc:spChg chg="add mod">
          <ac:chgData name="reza kabir" userId="af3c95a13102d509" providerId="LiveId" clId="{C5D47F66-D82B-4945-84F1-08182A83E23E}" dt="2020-04-28T05:35:40.454" v="1063"/>
          <ac:spMkLst>
            <pc:docMk/>
            <pc:sldMk cId="0" sldId="455"/>
            <ac:spMk id="47" creationId="{B236FF7A-2BEA-47C5-91DD-2631865B77C2}"/>
          </ac:spMkLst>
        </pc:spChg>
        <pc:spChg chg="add mod">
          <ac:chgData name="reza kabir" userId="af3c95a13102d509" providerId="LiveId" clId="{C5D47F66-D82B-4945-84F1-08182A83E23E}" dt="2020-04-28T05:39:06.011" v="1103" actId="1076"/>
          <ac:spMkLst>
            <pc:docMk/>
            <pc:sldMk cId="0" sldId="455"/>
            <ac:spMk id="49" creationId="{2E5624D9-DF91-46AD-8821-345EB1232208}"/>
          </ac:spMkLst>
        </pc:spChg>
        <pc:spChg chg="add mod">
          <ac:chgData name="reza kabir" userId="af3c95a13102d509" providerId="LiveId" clId="{C5D47F66-D82B-4945-84F1-08182A83E23E}" dt="2020-04-28T05:37:31.129" v="1089" actId="14100"/>
          <ac:spMkLst>
            <pc:docMk/>
            <pc:sldMk cId="0" sldId="455"/>
            <ac:spMk id="50" creationId="{449025C6-343A-4CF2-BE9E-DA6A537B3964}"/>
          </ac:spMkLst>
        </pc:spChg>
        <pc:spChg chg="add mod">
          <ac:chgData name="reza kabir" userId="af3c95a13102d509" providerId="LiveId" clId="{C5D47F66-D82B-4945-84F1-08182A83E23E}" dt="2020-04-28T05:39:06.011" v="1103" actId="1076"/>
          <ac:spMkLst>
            <pc:docMk/>
            <pc:sldMk cId="0" sldId="455"/>
            <ac:spMk id="52" creationId="{CF9F4E3F-771D-4FA4-96C4-8432686316BF}"/>
          </ac:spMkLst>
        </pc:spChg>
        <pc:spChg chg="add mod">
          <ac:chgData name="reza kabir" userId="af3c95a13102d509" providerId="LiveId" clId="{C5D47F66-D82B-4945-84F1-08182A83E23E}" dt="2020-04-28T05:39:00.195" v="1102" actId="571"/>
          <ac:spMkLst>
            <pc:docMk/>
            <pc:sldMk cId="0" sldId="455"/>
            <ac:spMk id="53" creationId="{48D53DCF-588A-471F-BBBA-9FDA54FA7A94}"/>
          </ac:spMkLst>
        </pc:spChg>
        <pc:spChg chg="add del">
          <ac:chgData name="reza kabir" userId="af3c95a13102d509" providerId="LiveId" clId="{C5D47F66-D82B-4945-84F1-08182A83E23E}" dt="2020-04-28T05:34:28.629" v="1049" actId="26606"/>
          <ac:spMkLst>
            <pc:docMk/>
            <pc:sldMk cId="0" sldId="455"/>
            <ac:spMk id="94" creationId="{56827C3C-D52F-46CE-A441-3CD6A1A6A0A2}"/>
          </ac:spMkLst>
        </pc:spChg>
        <pc:spChg chg="add del">
          <ac:chgData name="reza kabir" userId="af3c95a13102d509" providerId="LiveId" clId="{C5D47F66-D82B-4945-84F1-08182A83E23E}" dt="2020-04-28T05:34:28.629" v="1049" actId="26606"/>
          <ac:spMkLst>
            <pc:docMk/>
            <pc:sldMk cId="0" sldId="455"/>
            <ac:spMk id="96" creationId="{F52A8B51-0A89-497B-B882-6658E029A3F9}"/>
          </ac:spMkLst>
        </pc:spChg>
        <pc:spChg chg="add del">
          <ac:chgData name="reza kabir" userId="af3c95a13102d509" providerId="LiveId" clId="{C5D47F66-D82B-4945-84F1-08182A83E23E}" dt="2020-04-28T05:34:28.629" v="1049" actId="26606"/>
          <ac:spMkLst>
            <pc:docMk/>
            <pc:sldMk cId="0" sldId="455"/>
            <ac:spMk id="98" creationId="{EB1CEFBF-6F09-4052-862B-E219DA15757E}"/>
          </ac:spMkLst>
        </pc:spChg>
        <pc:spChg chg="add del">
          <ac:chgData name="reza kabir" userId="af3c95a13102d509" providerId="LiveId" clId="{C5D47F66-D82B-4945-84F1-08182A83E23E}" dt="2020-04-28T05:34:28.629" v="1049" actId="26606"/>
          <ac:spMkLst>
            <pc:docMk/>
            <pc:sldMk cId="0" sldId="455"/>
            <ac:spMk id="100" creationId="{BCB5D417-2A71-445D-B4C7-9E814D633D33}"/>
          </ac:spMkLst>
        </pc:spChg>
        <pc:spChg chg="ord">
          <ac:chgData name="reza kabir" userId="af3c95a13102d509" providerId="LiveId" clId="{C5D47F66-D82B-4945-84F1-08182A83E23E}" dt="2020-04-28T05:34:28.629" v="1049" actId="26606"/>
          <ac:spMkLst>
            <pc:docMk/>
            <pc:sldMk cId="0" sldId="455"/>
            <ac:spMk id="267" creationId="{00000000-0000-0000-0000-000000000000}"/>
          </ac:spMkLst>
        </pc:spChg>
        <pc:spChg chg="ord">
          <ac:chgData name="reza kabir" userId="af3c95a13102d509" providerId="LiveId" clId="{C5D47F66-D82B-4945-84F1-08182A83E23E}" dt="2020-04-28T05:34:28.629" v="1049" actId="26606"/>
          <ac:spMkLst>
            <pc:docMk/>
            <pc:sldMk cId="0" sldId="455"/>
            <ac:spMk id="269" creationId="{00000000-0000-0000-0000-000000000000}"/>
          </ac:spMkLst>
        </pc:spChg>
        <pc:spChg chg="add del mod">
          <ac:chgData name="reza kabir" userId="af3c95a13102d509" providerId="LiveId" clId="{C5D47F66-D82B-4945-84F1-08182A83E23E}" dt="2020-04-28T05:35:08.471" v="1060" actId="478"/>
          <ac:spMkLst>
            <pc:docMk/>
            <pc:sldMk cId="0" sldId="455"/>
            <ac:spMk id="270" creationId="{00000000-0000-0000-0000-000000000000}"/>
          </ac:spMkLst>
        </pc:spChg>
        <pc:spChg chg="add del">
          <ac:chgData name="reza kabir" userId="af3c95a13102d509" providerId="LiveId" clId="{C5D47F66-D82B-4945-84F1-08182A83E23E}" dt="2020-04-28T05:34:49.467" v="1054" actId="478"/>
          <ac:spMkLst>
            <pc:docMk/>
            <pc:sldMk cId="0" sldId="455"/>
            <ac:spMk id="271" creationId="{00000000-0000-0000-0000-000000000000}"/>
          </ac:spMkLst>
        </pc:spChg>
        <pc:spChg chg="add del">
          <ac:chgData name="reza kabir" userId="af3c95a13102d509" providerId="LiveId" clId="{C5D47F66-D82B-4945-84F1-08182A83E23E}" dt="2020-04-28T05:34:49.467" v="1054" actId="478"/>
          <ac:spMkLst>
            <pc:docMk/>
            <pc:sldMk cId="0" sldId="455"/>
            <ac:spMk id="272" creationId="{00000000-0000-0000-0000-000000000000}"/>
          </ac:spMkLst>
        </pc:spChg>
        <pc:spChg chg="add del">
          <ac:chgData name="reza kabir" userId="af3c95a13102d509" providerId="LiveId" clId="{C5D47F66-D82B-4945-84F1-08182A83E23E}" dt="2020-04-28T05:34:49.467" v="1054" actId="478"/>
          <ac:spMkLst>
            <pc:docMk/>
            <pc:sldMk cId="0" sldId="455"/>
            <ac:spMk id="273" creationId="{00000000-0000-0000-0000-000000000000}"/>
          </ac:spMkLst>
        </pc:spChg>
        <pc:spChg chg="add del">
          <ac:chgData name="reza kabir" userId="af3c95a13102d509" providerId="LiveId" clId="{C5D47F66-D82B-4945-84F1-08182A83E23E}" dt="2020-04-28T05:34:49.467" v="1054" actId="478"/>
          <ac:spMkLst>
            <pc:docMk/>
            <pc:sldMk cId="0" sldId="455"/>
            <ac:spMk id="274" creationId="{00000000-0000-0000-0000-000000000000}"/>
          </ac:spMkLst>
        </pc:spChg>
        <pc:spChg chg="add del">
          <ac:chgData name="reza kabir" userId="af3c95a13102d509" providerId="LiveId" clId="{C5D47F66-D82B-4945-84F1-08182A83E23E}" dt="2020-04-28T05:34:49.467" v="1054" actId="478"/>
          <ac:spMkLst>
            <pc:docMk/>
            <pc:sldMk cId="0" sldId="455"/>
            <ac:spMk id="275" creationId="{00000000-0000-0000-0000-000000000000}"/>
          </ac:spMkLst>
        </pc:spChg>
        <pc:spChg chg="add del">
          <ac:chgData name="reza kabir" userId="af3c95a13102d509" providerId="LiveId" clId="{C5D47F66-D82B-4945-84F1-08182A83E23E}" dt="2020-04-28T05:34:49.467" v="1054" actId="478"/>
          <ac:spMkLst>
            <pc:docMk/>
            <pc:sldMk cId="0" sldId="455"/>
            <ac:spMk id="276" creationId="{00000000-0000-0000-0000-000000000000}"/>
          </ac:spMkLst>
        </pc:spChg>
        <pc:spChg chg="add del">
          <ac:chgData name="reza kabir" userId="af3c95a13102d509" providerId="LiveId" clId="{C5D47F66-D82B-4945-84F1-08182A83E23E}" dt="2020-04-28T05:35:04.062" v="1059" actId="478"/>
          <ac:spMkLst>
            <pc:docMk/>
            <pc:sldMk cId="0" sldId="455"/>
            <ac:spMk id="277" creationId="{00000000-0000-0000-0000-000000000000}"/>
          </ac:spMkLst>
        </pc:spChg>
        <pc:picChg chg="mod">
          <ac:chgData name="reza kabir" userId="af3c95a13102d509" providerId="LiveId" clId="{C5D47F66-D82B-4945-84F1-08182A83E23E}" dt="2020-04-28T05:34:28.629" v="1049" actId="26606"/>
          <ac:picMkLst>
            <pc:docMk/>
            <pc:sldMk cId="0" sldId="455"/>
            <ac:picMk id="268" creationId="{00000000-0000-0000-0000-000000000000}"/>
          </ac:picMkLst>
        </pc:picChg>
        <pc:picChg chg="mod ord">
          <ac:chgData name="reza kabir" userId="af3c95a13102d509" providerId="LiveId" clId="{C5D47F66-D82B-4945-84F1-08182A83E23E}" dt="2020-04-28T05:34:28.629" v="1049" actId="26606"/>
          <ac:picMkLst>
            <pc:docMk/>
            <pc:sldMk cId="0" sldId="455"/>
            <ac:picMk id="278" creationId="{00000000-0000-0000-0000-000000000000}"/>
          </ac:picMkLst>
        </pc:picChg>
        <pc:picChg chg="mod">
          <ac:chgData name="reza kabir" userId="af3c95a13102d509" providerId="LiveId" clId="{C5D47F66-D82B-4945-84F1-08182A83E23E}" dt="2020-04-28T05:34:28.629" v="1049" actId="26606"/>
          <ac:picMkLst>
            <pc:docMk/>
            <pc:sldMk cId="0" sldId="455"/>
            <ac:picMk id="279" creationId="{00000000-0000-0000-0000-000000000000}"/>
          </ac:picMkLst>
        </pc:picChg>
      </pc:sldChg>
      <pc:sldChg chg="del">
        <pc:chgData name="reza kabir" userId="af3c95a13102d509" providerId="LiveId" clId="{C5D47F66-D82B-4945-84F1-08182A83E23E}" dt="2020-04-28T05:39:44.910" v="1117" actId="47"/>
        <pc:sldMkLst>
          <pc:docMk/>
          <pc:sldMk cId="0" sldId="456"/>
        </pc:sldMkLst>
      </pc:sldChg>
      <pc:sldChg chg="del">
        <pc:chgData name="reza kabir" userId="af3c95a13102d509" providerId="LiveId" clId="{C5D47F66-D82B-4945-84F1-08182A83E23E}" dt="2020-04-28T05:40:34.624" v="1135" actId="47"/>
        <pc:sldMkLst>
          <pc:docMk/>
          <pc:sldMk cId="0" sldId="457"/>
        </pc:sldMkLst>
      </pc:sldChg>
      <pc:sldChg chg="modSp del mod">
        <pc:chgData name="reza kabir" userId="af3c95a13102d509" providerId="LiveId" clId="{C5D47F66-D82B-4945-84F1-08182A83E23E}" dt="2020-04-28T05:42:49.852" v="1188" actId="47"/>
        <pc:sldMkLst>
          <pc:docMk/>
          <pc:sldMk cId="0" sldId="458"/>
        </pc:sldMkLst>
        <pc:spChg chg="mod">
          <ac:chgData name="reza kabir" userId="af3c95a13102d509" providerId="LiveId" clId="{C5D47F66-D82B-4945-84F1-08182A83E23E}" dt="2020-04-28T05:41:30.073" v="1145" actId="20577"/>
          <ac:spMkLst>
            <pc:docMk/>
            <pc:sldMk cId="0" sldId="458"/>
            <ac:spMk id="904" creationId="{00000000-0000-0000-0000-000000000000}"/>
          </ac:spMkLst>
        </pc:spChg>
      </pc:sldChg>
      <pc:sldChg chg="del">
        <pc:chgData name="reza kabir" userId="af3c95a13102d509" providerId="LiveId" clId="{C5D47F66-D82B-4945-84F1-08182A83E23E}" dt="2020-04-28T05:43:28.438" v="1216" actId="47"/>
        <pc:sldMkLst>
          <pc:docMk/>
          <pc:sldMk cId="0" sldId="459"/>
        </pc:sldMkLst>
      </pc:sldChg>
      <pc:sldChg chg="del">
        <pc:chgData name="reza kabir" userId="af3c95a13102d509" providerId="LiveId" clId="{C5D47F66-D82B-4945-84F1-08182A83E23E}" dt="2020-04-28T05:44:33.134" v="1244" actId="47"/>
        <pc:sldMkLst>
          <pc:docMk/>
          <pc:sldMk cId="0" sldId="460"/>
        </pc:sldMkLst>
      </pc:sldChg>
      <pc:sldChg chg="del">
        <pc:chgData name="reza kabir" userId="af3c95a13102d509" providerId="LiveId" clId="{C5D47F66-D82B-4945-84F1-08182A83E23E}" dt="2020-04-28T05:28:24.429" v="1002" actId="47"/>
        <pc:sldMkLst>
          <pc:docMk/>
          <pc:sldMk cId="0" sldId="461"/>
        </pc:sldMkLst>
      </pc:sldChg>
      <pc:sldChg chg="del">
        <pc:chgData name="reza kabir" userId="af3c95a13102d509" providerId="LiveId" clId="{C5D47F66-D82B-4945-84F1-08182A83E23E}" dt="2020-04-28T04:41:04.754" v="475" actId="47"/>
        <pc:sldMkLst>
          <pc:docMk/>
          <pc:sldMk cId="0" sldId="462"/>
        </pc:sldMkLst>
      </pc:sldChg>
      <pc:sldChg chg="modSp mod setBg">
        <pc:chgData name="reza kabir" userId="af3c95a13102d509" providerId="LiveId" clId="{C5D47F66-D82B-4945-84F1-08182A83E23E}" dt="2020-04-28T04:42:29.060" v="481" actId="14100"/>
        <pc:sldMkLst>
          <pc:docMk/>
          <pc:sldMk cId="0" sldId="463"/>
        </pc:sldMkLst>
        <pc:spChg chg="mod">
          <ac:chgData name="reza kabir" userId="af3c95a13102d509" providerId="LiveId" clId="{C5D47F66-D82B-4945-84F1-08182A83E23E}" dt="2020-04-28T04:42:29.060" v="481" actId="14100"/>
          <ac:spMkLst>
            <pc:docMk/>
            <pc:sldMk cId="0" sldId="463"/>
            <ac:spMk id="468" creationId="{00000000-0000-0000-0000-000000000000}"/>
          </ac:spMkLst>
        </pc:spChg>
      </pc:sldChg>
      <pc:sldChg chg="addSp delSp modSp mod">
        <pc:chgData name="reza kabir" userId="af3c95a13102d509" providerId="LiveId" clId="{C5D47F66-D82B-4945-84F1-08182A83E23E}" dt="2020-04-28T04:43:10.340" v="489" actId="2711"/>
        <pc:sldMkLst>
          <pc:docMk/>
          <pc:sldMk cId="0" sldId="464"/>
        </pc:sldMkLst>
        <pc:spChg chg="add mod">
          <ac:chgData name="reza kabir" userId="af3c95a13102d509" providerId="LiveId" clId="{C5D47F66-D82B-4945-84F1-08182A83E23E}" dt="2020-04-28T04:43:10.340" v="489" actId="2711"/>
          <ac:spMkLst>
            <pc:docMk/>
            <pc:sldMk cId="0" sldId="464"/>
            <ac:spMk id="13" creationId="{7C0F0590-7D2C-4604-BE28-32249EE68721}"/>
          </ac:spMkLst>
        </pc:spChg>
        <pc:spChg chg="add mod">
          <ac:chgData name="reza kabir" userId="af3c95a13102d509" providerId="LiveId" clId="{C5D47F66-D82B-4945-84F1-08182A83E23E}" dt="2020-04-28T04:43:01.867" v="488" actId="207"/>
          <ac:spMkLst>
            <pc:docMk/>
            <pc:sldMk cId="0" sldId="464"/>
            <ac:spMk id="14" creationId="{5B413734-8495-4766-96F7-D5C889749AC5}"/>
          </ac:spMkLst>
        </pc:spChg>
        <pc:spChg chg="add del mod">
          <ac:chgData name="reza kabir" userId="af3c95a13102d509" providerId="LiveId" clId="{C5D47F66-D82B-4945-84F1-08182A83E23E}" dt="2020-04-28T04:42:55.515" v="486" actId="478"/>
          <ac:spMkLst>
            <pc:docMk/>
            <pc:sldMk cId="0" sldId="464"/>
            <ac:spMk id="15" creationId="{0302A9C7-3B4A-4A07-9A6F-CAF3D681085E}"/>
          </ac:spMkLst>
        </pc:spChg>
        <pc:spChg chg="del">
          <ac:chgData name="reza kabir" userId="af3c95a13102d509" providerId="LiveId" clId="{C5D47F66-D82B-4945-84F1-08182A83E23E}" dt="2020-04-28T04:42:44.129" v="482" actId="478"/>
          <ac:spMkLst>
            <pc:docMk/>
            <pc:sldMk cId="0" sldId="464"/>
            <ac:spMk id="504" creationId="{00000000-0000-0000-0000-000000000000}"/>
          </ac:spMkLst>
        </pc:spChg>
        <pc:spChg chg="del">
          <ac:chgData name="reza kabir" userId="af3c95a13102d509" providerId="LiveId" clId="{C5D47F66-D82B-4945-84F1-08182A83E23E}" dt="2020-04-28T04:42:44.129" v="482" actId="478"/>
          <ac:spMkLst>
            <pc:docMk/>
            <pc:sldMk cId="0" sldId="464"/>
            <ac:spMk id="505" creationId="{00000000-0000-0000-0000-000000000000}"/>
          </ac:spMkLst>
        </pc:spChg>
        <pc:spChg chg="del">
          <ac:chgData name="reza kabir" userId="af3c95a13102d509" providerId="LiveId" clId="{C5D47F66-D82B-4945-84F1-08182A83E23E}" dt="2020-04-28T04:42:44.129" v="482" actId="478"/>
          <ac:spMkLst>
            <pc:docMk/>
            <pc:sldMk cId="0" sldId="464"/>
            <ac:spMk id="506" creationId="{00000000-0000-0000-0000-000000000000}"/>
          </ac:spMkLst>
        </pc:spChg>
        <pc:grpChg chg="add mod">
          <ac:chgData name="reza kabir" userId="af3c95a13102d509" providerId="LiveId" clId="{C5D47F66-D82B-4945-84F1-08182A83E23E}" dt="2020-04-28T04:42:46.849" v="484" actId="1076"/>
          <ac:grpSpMkLst>
            <pc:docMk/>
            <pc:sldMk cId="0" sldId="464"/>
            <ac:grpSpMk id="16" creationId="{9C47F73A-68C0-401D-94F2-D5ACE6283F9F}"/>
          </ac:grpSpMkLst>
        </pc:grpChg>
        <pc:grpChg chg="del">
          <ac:chgData name="reza kabir" userId="af3c95a13102d509" providerId="LiveId" clId="{C5D47F66-D82B-4945-84F1-08182A83E23E}" dt="2020-04-28T04:42:44.129" v="482" actId="478"/>
          <ac:grpSpMkLst>
            <pc:docMk/>
            <pc:sldMk cId="0" sldId="464"/>
            <ac:grpSpMk id="507" creationId="{00000000-0000-0000-0000-000000000000}"/>
          </ac:grpSpMkLst>
        </pc:grpChg>
      </pc:sldChg>
      <pc:sldChg chg="del">
        <pc:chgData name="reza kabir" userId="af3c95a13102d509" providerId="LiveId" clId="{C5D47F66-D82B-4945-84F1-08182A83E23E}" dt="2020-04-28T04:46:44.476" v="538" actId="47"/>
        <pc:sldMkLst>
          <pc:docMk/>
          <pc:sldMk cId="0" sldId="465"/>
        </pc:sldMkLst>
      </pc:sldChg>
      <pc:sldChg chg="del">
        <pc:chgData name="reza kabir" userId="af3c95a13102d509" providerId="LiveId" clId="{C5D47F66-D82B-4945-84F1-08182A83E23E}" dt="2020-04-28T04:52:03.862" v="555" actId="47"/>
        <pc:sldMkLst>
          <pc:docMk/>
          <pc:sldMk cId="0" sldId="466"/>
        </pc:sldMkLst>
      </pc:sldChg>
      <pc:sldChg chg="del">
        <pc:chgData name="reza kabir" userId="af3c95a13102d509" providerId="LiveId" clId="{C5D47F66-D82B-4945-84F1-08182A83E23E}" dt="2020-04-28T04:53:24.034" v="582" actId="47"/>
        <pc:sldMkLst>
          <pc:docMk/>
          <pc:sldMk cId="0" sldId="467"/>
        </pc:sldMkLst>
      </pc:sldChg>
      <pc:sldChg chg="modSp del mod">
        <pc:chgData name="reza kabir" userId="af3c95a13102d509" providerId="LiveId" clId="{C5D47F66-D82B-4945-84F1-08182A83E23E}" dt="2020-04-28T04:53:57.918" v="588" actId="47"/>
        <pc:sldMkLst>
          <pc:docMk/>
          <pc:sldMk cId="0" sldId="468"/>
        </pc:sldMkLst>
        <pc:spChg chg="mod">
          <ac:chgData name="reza kabir" userId="af3c95a13102d509" providerId="LiveId" clId="{C5D47F66-D82B-4945-84F1-08182A83E23E}" dt="2020-04-28T04:53:28.137" v="584" actId="1076"/>
          <ac:spMkLst>
            <pc:docMk/>
            <pc:sldMk cId="0" sldId="468"/>
            <ac:spMk id="753" creationId="{00000000-0000-0000-0000-000000000000}"/>
          </ac:spMkLst>
        </pc:spChg>
      </pc:sldChg>
      <pc:sldChg chg="modSp del mod">
        <pc:chgData name="reza kabir" userId="af3c95a13102d509" providerId="LiveId" clId="{C5D47F66-D82B-4945-84F1-08182A83E23E}" dt="2020-04-28T04:58:50.513" v="684" actId="47"/>
        <pc:sldMkLst>
          <pc:docMk/>
          <pc:sldMk cId="0" sldId="469"/>
        </pc:sldMkLst>
        <pc:spChg chg="mod">
          <ac:chgData name="reza kabir" userId="af3c95a13102d509" providerId="LiveId" clId="{C5D47F66-D82B-4945-84F1-08182A83E23E}" dt="2020-04-28T04:57:19.539" v="624" actId="1076"/>
          <ac:spMkLst>
            <pc:docMk/>
            <pc:sldMk cId="0" sldId="469"/>
            <ac:spMk id="1110" creationId="{00000000-0000-0000-0000-000000000000}"/>
          </ac:spMkLst>
        </pc:spChg>
      </pc:sldChg>
      <pc:sldChg chg="addSp delSp modSp mod">
        <pc:chgData name="reza kabir" userId="af3c95a13102d509" providerId="LiveId" clId="{C5D47F66-D82B-4945-84F1-08182A83E23E}" dt="2020-04-28T04:59:59.534" v="711" actId="14100"/>
        <pc:sldMkLst>
          <pc:docMk/>
          <pc:sldMk cId="0" sldId="470"/>
        </pc:sldMkLst>
        <pc:spChg chg="add del mod">
          <ac:chgData name="reza kabir" userId="af3c95a13102d509" providerId="LiveId" clId="{C5D47F66-D82B-4945-84F1-08182A83E23E}" dt="2020-04-28T04:59:06.041" v="686" actId="478"/>
          <ac:spMkLst>
            <pc:docMk/>
            <pc:sldMk cId="0" sldId="470"/>
            <ac:spMk id="3" creationId="{6F881679-FCA8-441C-B1E5-D71214D16F48}"/>
          </ac:spMkLst>
        </pc:spChg>
        <pc:spChg chg="add del mod">
          <ac:chgData name="reza kabir" userId="af3c95a13102d509" providerId="LiveId" clId="{C5D47F66-D82B-4945-84F1-08182A83E23E}" dt="2020-04-28T04:59:06.041" v="686" actId="478"/>
          <ac:spMkLst>
            <pc:docMk/>
            <pc:sldMk cId="0" sldId="470"/>
            <ac:spMk id="5" creationId="{49009D9B-6E1B-4B25-8426-FDC58E4E95D8}"/>
          </ac:spMkLst>
        </pc:spChg>
        <pc:spChg chg="add mod">
          <ac:chgData name="reza kabir" userId="af3c95a13102d509" providerId="LiveId" clId="{C5D47F66-D82B-4945-84F1-08182A83E23E}" dt="2020-04-28T04:59:59.534" v="711" actId="14100"/>
          <ac:spMkLst>
            <pc:docMk/>
            <pc:sldMk cId="0" sldId="470"/>
            <ac:spMk id="6" creationId="{05C5EF90-9862-422F-86F0-5D33DA160524}"/>
          </ac:spMkLst>
        </pc:spChg>
        <pc:spChg chg="add mod">
          <ac:chgData name="reza kabir" userId="af3c95a13102d509" providerId="LiveId" clId="{C5D47F66-D82B-4945-84F1-08182A83E23E}" dt="2020-04-28T04:59:49.261" v="706" actId="1076"/>
          <ac:spMkLst>
            <pc:docMk/>
            <pc:sldMk cId="0" sldId="470"/>
            <ac:spMk id="113" creationId="{2C7FC266-CB38-48A7-B3BE-E7803EFE56F5}"/>
          </ac:spMkLst>
        </pc:spChg>
        <pc:spChg chg="add del">
          <ac:chgData name="reza kabir" userId="af3c95a13102d509" providerId="LiveId" clId="{C5D47F66-D82B-4945-84F1-08182A83E23E}" dt="2020-04-28T04:59:18.416" v="687" actId="478"/>
          <ac:spMkLst>
            <pc:docMk/>
            <pc:sldMk cId="0" sldId="470"/>
            <ac:spMk id="1246" creationId="{00000000-0000-0000-0000-000000000000}"/>
          </ac:spMkLst>
        </pc:spChg>
        <pc:spChg chg="add del">
          <ac:chgData name="reza kabir" userId="af3c95a13102d509" providerId="LiveId" clId="{C5D47F66-D82B-4945-84F1-08182A83E23E}" dt="2020-04-28T04:59:18.416" v="687" actId="478"/>
          <ac:spMkLst>
            <pc:docMk/>
            <pc:sldMk cId="0" sldId="470"/>
            <ac:spMk id="1247" creationId="{00000000-0000-0000-0000-000000000000}"/>
          </ac:spMkLst>
        </pc:spChg>
        <pc:grpChg chg="add mod">
          <ac:chgData name="reza kabir" userId="af3c95a13102d509" providerId="LiveId" clId="{C5D47F66-D82B-4945-84F1-08182A83E23E}" dt="2020-04-28T04:59:22.151" v="690" actId="1076"/>
          <ac:grpSpMkLst>
            <pc:docMk/>
            <pc:sldMk cId="0" sldId="470"/>
            <ac:grpSpMk id="61" creationId="{94E47779-809C-4DDB-B162-B150D896B57F}"/>
          </ac:grpSpMkLst>
        </pc:grpChg>
      </pc:sldChg>
      <pc:sldChg chg="addSp delSp del mod">
        <pc:chgData name="reza kabir" userId="af3c95a13102d509" providerId="LiveId" clId="{C5D47F66-D82B-4945-84F1-08182A83E23E}" dt="2020-04-28T05:01:18.687" v="727" actId="47"/>
        <pc:sldMkLst>
          <pc:docMk/>
          <pc:sldMk cId="0" sldId="471"/>
        </pc:sldMkLst>
        <pc:spChg chg="add del">
          <ac:chgData name="reza kabir" userId="af3c95a13102d509" providerId="LiveId" clId="{C5D47F66-D82B-4945-84F1-08182A83E23E}" dt="2020-04-28T05:00:24.635" v="716" actId="21"/>
          <ac:spMkLst>
            <pc:docMk/>
            <pc:sldMk cId="0" sldId="471"/>
            <ac:spMk id="1253" creationId="{00000000-0000-0000-0000-000000000000}"/>
          </ac:spMkLst>
        </pc:spChg>
        <pc:spChg chg="add del">
          <ac:chgData name="reza kabir" userId="af3c95a13102d509" providerId="LiveId" clId="{C5D47F66-D82B-4945-84F1-08182A83E23E}" dt="2020-04-28T05:00:24.635" v="716" actId="21"/>
          <ac:spMkLst>
            <pc:docMk/>
            <pc:sldMk cId="0" sldId="471"/>
            <ac:spMk id="1255" creationId="{00000000-0000-0000-0000-000000000000}"/>
          </ac:spMkLst>
        </pc:spChg>
        <pc:spChg chg="add del">
          <ac:chgData name="reza kabir" userId="af3c95a13102d509" providerId="LiveId" clId="{C5D47F66-D82B-4945-84F1-08182A83E23E}" dt="2020-04-28T05:00:24.635" v="716" actId="21"/>
          <ac:spMkLst>
            <pc:docMk/>
            <pc:sldMk cId="0" sldId="471"/>
            <ac:spMk id="1256" creationId="{00000000-0000-0000-0000-000000000000}"/>
          </ac:spMkLst>
        </pc:spChg>
        <pc:spChg chg="add del">
          <ac:chgData name="reza kabir" userId="af3c95a13102d509" providerId="LiveId" clId="{C5D47F66-D82B-4945-84F1-08182A83E23E}" dt="2020-04-28T05:00:24.635" v="716" actId="21"/>
          <ac:spMkLst>
            <pc:docMk/>
            <pc:sldMk cId="0" sldId="471"/>
            <ac:spMk id="1257" creationId="{00000000-0000-0000-0000-000000000000}"/>
          </ac:spMkLst>
        </pc:spChg>
        <pc:spChg chg="add del">
          <ac:chgData name="reza kabir" userId="af3c95a13102d509" providerId="LiveId" clId="{C5D47F66-D82B-4945-84F1-08182A83E23E}" dt="2020-04-28T05:00:24.635" v="716" actId="21"/>
          <ac:spMkLst>
            <pc:docMk/>
            <pc:sldMk cId="0" sldId="471"/>
            <ac:spMk id="1258" creationId="{00000000-0000-0000-0000-000000000000}"/>
          </ac:spMkLst>
        </pc:spChg>
        <pc:spChg chg="add del">
          <ac:chgData name="reza kabir" userId="af3c95a13102d509" providerId="LiveId" clId="{C5D47F66-D82B-4945-84F1-08182A83E23E}" dt="2020-04-28T05:00:24.635" v="716" actId="21"/>
          <ac:spMkLst>
            <pc:docMk/>
            <pc:sldMk cId="0" sldId="471"/>
            <ac:spMk id="1259" creationId="{00000000-0000-0000-0000-000000000000}"/>
          </ac:spMkLst>
        </pc:spChg>
        <pc:spChg chg="add del">
          <ac:chgData name="reza kabir" userId="af3c95a13102d509" providerId="LiveId" clId="{C5D47F66-D82B-4945-84F1-08182A83E23E}" dt="2020-04-28T05:00:24.635" v="716" actId="21"/>
          <ac:spMkLst>
            <pc:docMk/>
            <pc:sldMk cId="0" sldId="471"/>
            <ac:spMk id="1260" creationId="{00000000-0000-0000-0000-000000000000}"/>
          </ac:spMkLst>
        </pc:spChg>
        <pc:spChg chg="add del">
          <ac:chgData name="reza kabir" userId="af3c95a13102d509" providerId="LiveId" clId="{C5D47F66-D82B-4945-84F1-08182A83E23E}" dt="2020-04-28T05:00:24.635" v="716" actId="21"/>
          <ac:spMkLst>
            <pc:docMk/>
            <pc:sldMk cId="0" sldId="471"/>
            <ac:spMk id="1261" creationId="{00000000-0000-0000-0000-000000000000}"/>
          </ac:spMkLst>
        </pc:spChg>
        <pc:spChg chg="add del">
          <ac:chgData name="reza kabir" userId="af3c95a13102d509" providerId="LiveId" clId="{C5D47F66-D82B-4945-84F1-08182A83E23E}" dt="2020-04-28T05:00:24.635" v="716" actId="21"/>
          <ac:spMkLst>
            <pc:docMk/>
            <pc:sldMk cId="0" sldId="471"/>
            <ac:spMk id="1262" creationId="{00000000-0000-0000-0000-000000000000}"/>
          </ac:spMkLst>
        </pc:spChg>
        <pc:spChg chg="add del">
          <ac:chgData name="reza kabir" userId="af3c95a13102d509" providerId="LiveId" clId="{C5D47F66-D82B-4945-84F1-08182A83E23E}" dt="2020-04-28T05:00:24.635" v="716" actId="21"/>
          <ac:spMkLst>
            <pc:docMk/>
            <pc:sldMk cId="0" sldId="471"/>
            <ac:spMk id="1263" creationId="{00000000-0000-0000-0000-000000000000}"/>
          </ac:spMkLst>
        </pc:spChg>
        <pc:spChg chg="add del">
          <ac:chgData name="reza kabir" userId="af3c95a13102d509" providerId="LiveId" clId="{C5D47F66-D82B-4945-84F1-08182A83E23E}" dt="2020-04-28T05:00:24.635" v="716" actId="21"/>
          <ac:spMkLst>
            <pc:docMk/>
            <pc:sldMk cId="0" sldId="471"/>
            <ac:spMk id="1264" creationId="{00000000-0000-0000-0000-000000000000}"/>
          </ac:spMkLst>
        </pc:spChg>
        <pc:spChg chg="add del">
          <ac:chgData name="reza kabir" userId="af3c95a13102d509" providerId="LiveId" clId="{C5D47F66-D82B-4945-84F1-08182A83E23E}" dt="2020-04-28T05:00:24.635" v="716" actId="21"/>
          <ac:spMkLst>
            <pc:docMk/>
            <pc:sldMk cId="0" sldId="471"/>
            <ac:spMk id="1265" creationId="{00000000-0000-0000-0000-000000000000}"/>
          </ac:spMkLst>
        </pc:spChg>
        <pc:spChg chg="add del">
          <ac:chgData name="reza kabir" userId="af3c95a13102d509" providerId="LiveId" clId="{C5D47F66-D82B-4945-84F1-08182A83E23E}" dt="2020-04-28T05:00:24.635" v="716" actId="21"/>
          <ac:spMkLst>
            <pc:docMk/>
            <pc:sldMk cId="0" sldId="471"/>
            <ac:spMk id="1266" creationId="{00000000-0000-0000-0000-000000000000}"/>
          </ac:spMkLst>
        </pc:spChg>
        <pc:spChg chg="add del">
          <ac:chgData name="reza kabir" userId="af3c95a13102d509" providerId="LiveId" clId="{C5D47F66-D82B-4945-84F1-08182A83E23E}" dt="2020-04-28T05:00:24.635" v="716" actId="21"/>
          <ac:spMkLst>
            <pc:docMk/>
            <pc:sldMk cId="0" sldId="471"/>
            <ac:spMk id="1267" creationId="{00000000-0000-0000-0000-000000000000}"/>
          </ac:spMkLst>
        </pc:spChg>
        <pc:spChg chg="add del">
          <ac:chgData name="reza kabir" userId="af3c95a13102d509" providerId="LiveId" clId="{C5D47F66-D82B-4945-84F1-08182A83E23E}" dt="2020-04-28T05:00:24.635" v="716" actId="21"/>
          <ac:spMkLst>
            <pc:docMk/>
            <pc:sldMk cId="0" sldId="471"/>
            <ac:spMk id="1268" creationId="{00000000-0000-0000-0000-000000000000}"/>
          </ac:spMkLst>
        </pc:spChg>
        <pc:spChg chg="add del">
          <ac:chgData name="reza kabir" userId="af3c95a13102d509" providerId="LiveId" clId="{C5D47F66-D82B-4945-84F1-08182A83E23E}" dt="2020-04-28T05:00:24.635" v="716" actId="21"/>
          <ac:spMkLst>
            <pc:docMk/>
            <pc:sldMk cId="0" sldId="471"/>
            <ac:spMk id="1269" creationId="{00000000-0000-0000-0000-000000000000}"/>
          </ac:spMkLst>
        </pc:spChg>
        <pc:spChg chg="add del">
          <ac:chgData name="reza kabir" userId="af3c95a13102d509" providerId="LiveId" clId="{C5D47F66-D82B-4945-84F1-08182A83E23E}" dt="2020-04-28T05:00:24.635" v="716" actId="21"/>
          <ac:spMkLst>
            <pc:docMk/>
            <pc:sldMk cId="0" sldId="471"/>
            <ac:spMk id="1270" creationId="{00000000-0000-0000-0000-000000000000}"/>
          </ac:spMkLst>
        </pc:spChg>
        <pc:spChg chg="add del">
          <ac:chgData name="reza kabir" userId="af3c95a13102d509" providerId="LiveId" clId="{C5D47F66-D82B-4945-84F1-08182A83E23E}" dt="2020-04-28T05:00:24.635" v="716" actId="21"/>
          <ac:spMkLst>
            <pc:docMk/>
            <pc:sldMk cId="0" sldId="471"/>
            <ac:spMk id="1271" creationId="{00000000-0000-0000-0000-000000000000}"/>
          </ac:spMkLst>
        </pc:spChg>
        <pc:spChg chg="add del">
          <ac:chgData name="reza kabir" userId="af3c95a13102d509" providerId="LiveId" clId="{C5D47F66-D82B-4945-84F1-08182A83E23E}" dt="2020-04-28T05:00:24.635" v="716" actId="21"/>
          <ac:spMkLst>
            <pc:docMk/>
            <pc:sldMk cId="0" sldId="471"/>
            <ac:spMk id="1272" creationId="{00000000-0000-0000-0000-000000000000}"/>
          </ac:spMkLst>
        </pc:spChg>
        <pc:graphicFrameChg chg="add del">
          <ac:chgData name="reza kabir" userId="af3c95a13102d509" providerId="LiveId" clId="{C5D47F66-D82B-4945-84F1-08182A83E23E}" dt="2020-04-28T05:00:24.635" v="716" actId="21"/>
          <ac:graphicFrameMkLst>
            <pc:docMk/>
            <pc:sldMk cId="0" sldId="471"/>
            <ac:graphicFrameMk id="1254" creationId="{00000000-0000-0000-0000-000000000000}"/>
          </ac:graphicFrameMkLst>
        </pc:graphicFrameChg>
      </pc:sldChg>
      <pc:sldChg chg="addSp delSp modSp mod">
        <pc:chgData name="reza kabir" userId="af3c95a13102d509" providerId="LiveId" clId="{C5D47F66-D82B-4945-84F1-08182A83E23E}" dt="2020-04-28T05:13:40.480" v="762"/>
        <pc:sldMkLst>
          <pc:docMk/>
          <pc:sldMk cId="0" sldId="472"/>
        </pc:sldMkLst>
        <pc:spChg chg="add del mod">
          <ac:chgData name="reza kabir" userId="af3c95a13102d509" providerId="LiveId" clId="{C5D47F66-D82B-4945-84F1-08182A83E23E}" dt="2020-04-28T05:01:30.820" v="729"/>
          <ac:spMkLst>
            <pc:docMk/>
            <pc:sldMk cId="0" sldId="472"/>
            <ac:spMk id="3" creationId="{25ACEEC0-D205-4196-96B6-D017283CC63A}"/>
          </ac:spMkLst>
        </pc:spChg>
        <pc:spChg chg="add del mod">
          <ac:chgData name="reza kabir" userId="af3c95a13102d509" providerId="LiveId" clId="{C5D47F66-D82B-4945-84F1-08182A83E23E}" dt="2020-04-28T05:01:30.820" v="729"/>
          <ac:spMkLst>
            <pc:docMk/>
            <pc:sldMk cId="0" sldId="472"/>
            <ac:spMk id="5" creationId="{49AA4E1A-F9C7-4362-8903-1E6BEDBAE5C2}"/>
          </ac:spMkLst>
        </pc:spChg>
        <pc:spChg chg="add del mod">
          <ac:chgData name="reza kabir" userId="af3c95a13102d509" providerId="LiveId" clId="{C5D47F66-D82B-4945-84F1-08182A83E23E}" dt="2020-04-28T05:01:30.820" v="729"/>
          <ac:spMkLst>
            <pc:docMk/>
            <pc:sldMk cId="0" sldId="472"/>
            <ac:spMk id="7" creationId="{C9BE12F3-2EBC-42C9-8AD8-3568A5F103DB}"/>
          </ac:spMkLst>
        </pc:spChg>
        <pc:spChg chg="add del mod">
          <ac:chgData name="reza kabir" userId="af3c95a13102d509" providerId="LiveId" clId="{C5D47F66-D82B-4945-84F1-08182A83E23E}" dt="2020-04-28T05:01:30.820" v="729"/>
          <ac:spMkLst>
            <pc:docMk/>
            <pc:sldMk cId="0" sldId="472"/>
            <ac:spMk id="9" creationId="{F27518E7-E948-4EC1-8C15-931B27B71436}"/>
          </ac:spMkLst>
        </pc:spChg>
        <pc:spChg chg="add del mod">
          <ac:chgData name="reza kabir" userId="af3c95a13102d509" providerId="LiveId" clId="{C5D47F66-D82B-4945-84F1-08182A83E23E}" dt="2020-04-28T05:01:30.820" v="729"/>
          <ac:spMkLst>
            <pc:docMk/>
            <pc:sldMk cId="0" sldId="472"/>
            <ac:spMk id="11" creationId="{E37D46E0-14E6-4E34-A990-97A15DCBA993}"/>
          </ac:spMkLst>
        </pc:spChg>
        <pc:spChg chg="add del mod">
          <ac:chgData name="reza kabir" userId="af3c95a13102d509" providerId="LiveId" clId="{C5D47F66-D82B-4945-84F1-08182A83E23E}" dt="2020-04-28T05:01:30.820" v="729"/>
          <ac:spMkLst>
            <pc:docMk/>
            <pc:sldMk cId="0" sldId="472"/>
            <ac:spMk id="13" creationId="{CB0B88C4-28BD-4779-9D8C-5B9AC7B6C968}"/>
          </ac:spMkLst>
        </pc:spChg>
        <pc:spChg chg="add del mod">
          <ac:chgData name="reza kabir" userId="af3c95a13102d509" providerId="LiveId" clId="{C5D47F66-D82B-4945-84F1-08182A83E23E}" dt="2020-04-28T05:01:30.820" v="729"/>
          <ac:spMkLst>
            <pc:docMk/>
            <pc:sldMk cId="0" sldId="472"/>
            <ac:spMk id="15" creationId="{66E7C38E-FEC9-435B-8566-70E6AC60578E}"/>
          </ac:spMkLst>
        </pc:spChg>
        <pc:spChg chg="add del mod">
          <ac:chgData name="reza kabir" userId="af3c95a13102d509" providerId="LiveId" clId="{C5D47F66-D82B-4945-84F1-08182A83E23E}" dt="2020-04-28T05:01:30.820" v="729"/>
          <ac:spMkLst>
            <pc:docMk/>
            <pc:sldMk cId="0" sldId="472"/>
            <ac:spMk id="17" creationId="{D44131C4-D127-4955-AE71-345391EB9EF2}"/>
          </ac:spMkLst>
        </pc:spChg>
        <pc:spChg chg="add del mod">
          <ac:chgData name="reza kabir" userId="af3c95a13102d509" providerId="LiveId" clId="{C5D47F66-D82B-4945-84F1-08182A83E23E}" dt="2020-04-28T05:01:30.820" v="729"/>
          <ac:spMkLst>
            <pc:docMk/>
            <pc:sldMk cId="0" sldId="472"/>
            <ac:spMk id="19" creationId="{6A148EC2-9DF9-4DC6-ADCF-FE73942AEA6D}"/>
          </ac:spMkLst>
        </pc:spChg>
        <pc:spChg chg="add del mod">
          <ac:chgData name="reza kabir" userId="af3c95a13102d509" providerId="LiveId" clId="{C5D47F66-D82B-4945-84F1-08182A83E23E}" dt="2020-04-28T05:01:30.820" v="729"/>
          <ac:spMkLst>
            <pc:docMk/>
            <pc:sldMk cId="0" sldId="472"/>
            <ac:spMk id="21" creationId="{83C4F565-6009-4033-BC76-6CE91339995E}"/>
          </ac:spMkLst>
        </pc:spChg>
        <pc:spChg chg="add del mod">
          <ac:chgData name="reza kabir" userId="af3c95a13102d509" providerId="LiveId" clId="{C5D47F66-D82B-4945-84F1-08182A83E23E}" dt="2020-04-28T05:01:30.820" v="729"/>
          <ac:spMkLst>
            <pc:docMk/>
            <pc:sldMk cId="0" sldId="472"/>
            <ac:spMk id="23" creationId="{AF01DADE-0839-4ADD-8AB2-8E1D0504BFCF}"/>
          </ac:spMkLst>
        </pc:spChg>
        <pc:spChg chg="add del mod">
          <ac:chgData name="reza kabir" userId="af3c95a13102d509" providerId="LiveId" clId="{C5D47F66-D82B-4945-84F1-08182A83E23E}" dt="2020-04-28T05:01:30.820" v="729"/>
          <ac:spMkLst>
            <pc:docMk/>
            <pc:sldMk cId="0" sldId="472"/>
            <ac:spMk id="25" creationId="{5400520C-3C6B-4AA0-AD36-77E8D849DD68}"/>
          </ac:spMkLst>
        </pc:spChg>
        <pc:spChg chg="add del mod">
          <ac:chgData name="reza kabir" userId="af3c95a13102d509" providerId="LiveId" clId="{C5D47F66-D82B-4945-84F1-08182A83E23E}" dt="2020-04-28T05:01:53.621" v="743" actId="478"/>
          <ac:spMkLst>
            <pc:docMk/>
            <pc:sldMk cId="0" sldId="472"/>
            <ac:spMk id="136" creationId="{0C053C88-6B6B-4796-8363-5D53FFE82251}"/>
          </ac:spMkLst>
        </pc:spChg>
        <pc:spChg chg="add del mod">
          <ac:chgData name="reza kabir" userId="af3c95a13102d509" providerId="LiveId" clId="{C5D47F66-D82B-4945-84F1-08182A83E23E}" dt="2020-04-28T05:01:53.621" v="743" actId="478"/>
          <ac:spMkLst>
            <pc:docMk/>
            <pc:sldMk cId="0" sldId="472"/>
            <ac:spMk id="137" creationId="{AFFEAD89-ECA9-40E0-B596-A3ED2F48915F}"/>
          </ac:spMkLst>
        </pc:spChg>
        <pc:spChg chg="add del mod">
          <ac:chgData name="reza kabir" userId="af3c95a13102d509" providerId="LiveId" clId="{C5D47F66-D82B-4945-84F1-08182A83E23E}" dt="2020-04-28T05:01:53.621" v="743" actId="478"/>
          <ac:spMkLst>
            <pc:docMk/>
            <pc:sldMk cId="0" sldId="472"/>
            <ac:spMk id="138" creationId="{27EEAF90-5C68-4A77-82EF-8778B9CB8C4B}"/>
          </ac:spMkLst>
        </pc:spChg>
        <pc:spChg chg="add del mod">
          <ac:chgData name="reza kabir" userId="af3c95a13102d509" providerId="LiveId" clId="{C5D47F66-D82B-4945-84F1-08182A83E23E}" dt="2020-04-28T05:01:53.621" v="743" actId="478"/>
          <ac:spMkLst>
            <pc:docMk/>
            <pc:sldMk cId="0" sldId="472"/>
            <ac:spMk id="139" creationId="{F8E55E35-6794-4F5A-84FF-6C1322163ED0}"/>
          </ac:spMkLst>
        </pc:spChg>
        <pc:spChg chg="add del mod">
          <ac:chgData name="reza kabir" userId="af3c95a13102d509" providerId="LiveId" clId="{C5D47F66-D82B-4945-84F1-08182A83E23E}" dt="2020-04-28T05:01:53.621" v="743" actId="478"/>
          <ac:spMkLst>
            <pc:docMk/>
            <pc:sldMk cId="0" sldId="472"/>
            <ac:spMk id="140" creationId="{6F893868-D8B3-42B0-8CB0-F67963A11193}"/>
          </ac:spMkLst>
        </pc:spChg>
        <pc:spChg chg="add del mod">
          <ac:chgData name="reza kabir" userId="af3c95a13102d509" providerId="LiveId" clId="{C5D47F66-D82B-4945-84F1-08182A83E23E}" dt="2020-04-28T05:01:53.621" v="743" actId="478"/>
          <ac:spMkLst>
            <pc:docMk/>
            <pc:sldMk cId="0" sldId="472"/>
            <ac:spMk id="141" creationId="{188A09C4-B0B1-4E08-B4A1-9631ACEEE36A}"/>
          </ac:spMkLst>
        </pc:spChg>
        <pc:spChg chg="add del mod">
          <ac:chgData name="reza kabir" userId="af3c95a13102d509" providerId="LiveId" clId="{C5D47F66-D82B-4945-84F1-08182A83E23E}" dt="2020-04-28T05:01:53.621" v="743" actId="478"/>
          <ac:spMkLst>
            <pc:docMk/>
            <pc:sldMk cId="0" sldId="472"/>
            <ac:spMk id="142" creationId="{2D9FFCDD-F754-463F-AFA3-FA88F9122EC0}"/>
          </ac:spMkLst>
        </pc:spChg>
        <pc:spChg chg="add del mod">
          <ac:chgData name="reza kabir" userId="af3c95a13102d509" providerId="LiveId" clId="{C5D47F66-D82B-4945-84F1-08182A83E23E}" dt="2020-04-28T05:01:53.621" v="743" actId="478"/>
          <ac:spMkLst>
            <pc:docMk/>
            <pc:sldMk cId="0" sldId="472"/>
            <ac:spMk id="143" creationId="{DB6ED40C-148E-4845-9DCE-881DF620F4A9}"/>
          </ac:spMkLst>
        </pc:spChg>
        <pc:spChg chg="add del mod">
          <ac:chgData name="reza kabir" userId="af3c95a13102d509" providerId="LiveId" clId="{C5D47F66-D82B-4945-84F1-08182A83E23E}" dt="2020-04-28T05:01:53.621" v="743" actId="478"/>
          <ac:spMkLst>
            <pc:docMk/>
            <pc:sldMk cId="0" sldId="472"/>
            <ac:spMk id="144" creationId="{F78DE23A-F244-422E-B1C9-205C2B9394E5}"/>
          </ac:spMkLst>
        </pc:spChg>
        <pc:spChg chg="add del mod">
          <ac:chgData name="reza kabir" userId="af3c95a13102d509" providerId="LiveId" clId="{C5D47F66-D82B-4945-84F1-08182A83E23E}" dt="2020-04-28T05:01:53.621" v="743" actId="478"/>
          <ac:spMkLst>
            <pc:docMk/>
            <pc:sldMk cId="0" sldId="472"/>
            <ac:spMk id="145" creationId="{056616E0-2D7D-4344-93FA-D01019DB6D6C}"/>
          </ac:spMkLst>
        </pc:spChg>
        <pc:spChg chg="add del mod">
          <ac:chgData name="reza kabir" userId="af3c95a13102d509" providerId="LiveId" clId="{C5D47F66-D82B-4945-84F1-08182A83E23E}" dt="2020-04-28T05:01:53.621" v="743" actId="478"/>
          <ac:spMkLst>
            <pc:docMk/>
            <pc:sldMk cId="0" sldId="472"/>
            <ac:spMk id="146" creationId="{150DAEA6-6ADC-4655-A6B8-9B216BEE8148}"/>
          </ac:spMkLst>
        </pc:spChg>
        <pc:spChg chg="add del mod">
          <ac:chgData name="reza kabir" userId="af3c95a13102d509" providerId="LiveId" clId="{C5D47F66-D82B-4945-84F1-08182A83E23E}" dt="2020-04-28T05:01:53.621" v="743" actId="478"/>
          <ac:spMkLst>
            <pc:docMk/>
            <pc:sldMk cId="0" sldId="472"/>
            <ac:spMk id="147" creationId="{0CD44A72-F268-4130-B126-B1710D9AB6A3}"/>
          </ac:spMkLst>
        </pc:spChg>
        <pc:spChg chg="mod">
          <ac:chgData name="reza kabir" userId="af3c95a13102d509" providerId="LiveId" clId="{C5D47F66-D82B-4945-84F1-08182A83E23E}" dt="2020-04-28T05:01:44.760" v="742" actId="404"/>
          <ac:spMkLst>
            <pc:docMk/>
            <pc:sldMk cId="0" sldId="472"/>
            <ac:spMk id="149" creationId="{17B3C89C-A342-49BA-9499-C4B7B32A36AF}"/>
          </ac:spMkLst>
        </pc:spChg>
        <pc:spChg chg="mod">
          <ac:chgData name="reza kabir" userId="af3c95a13102d509" providerId="LiveId" clId="{C5D47F66-D82B-4945-84F1-08182A83E23E}" dt="2020-04-28T05:01:44.760" v="742" actId="404"/>
          <ac:spMkLst>
            <pc:docMk/>
            <pc:sldMk cId="0" sldId="472"/>
            <ac:spMk id="150" creationId="{04B80A98-47A0-46B8-A20D-A9DB3321C211}"/>
          </ac:spMkLst>
        </pc:spChg>
        <pc:spChg chg="mod">
          <ac:chgData name="reza kabir" userId="af3c95a13102d509" providerId="LiveId" clId="{C5D47F66-D82B-4945-84F1-08182A83E23E}" dt="2020-04-28T05:01:44.760" v="742" actId="404"/>
          <ac:spMkLst>
            <pc:docMk/>
            <pc:sldMk cId="0" sldId="472"/>
            <ac:spMk id="151" creationId="{1A1FA9C6-66A0-4F45-A26D-32463D61F6BC}"/>
          </ac:spMkLst>
        </pc:spChg>
        <pc:spChg chg="mod">
          <ac:chgData name="reza kabir" userId="af3c95a13102d509" providerId="LiveId" clId="{C5D47F66-D82B-4945-84F1-08182A83E23E}" dt="2020-04-28T05:01:44.760" v="742" actId="404"/>
          <ac:spMkLst>
            <pc:docMk/>
            <pc:sldMk cId="0" sldId="472"/>
            <ac:spMk id="152" creationId="{EADC60FA-412C-4CEF-BBB1-7002C1F2D1D8}"/>
          </ac:spMkLst>
        </pc:spChg>
        <pc:spChg chg="mod">
          <ac:chgData name="reza kabir" userId="af3c95a13102d509" providerId="LiveId" clId="{C5D47F66-D82B-4945-84F1-08182A83E23E}" dt="2020-04-28T05:01:44.760" v="742" actId="404"/>
          <ac:spMkLst>
            <pc:docMk/>
            <pc:sldMk cId="0" sldId="472"/>
            <ac:spMk id="153" creationId="{7F2B9788-2F10-4027-992F-1B35B284EDA4}"/>
          </ac:spMkLst>
        </pc:spChg>
        <pc:spChg chg="mod">
          <ac:chgData name="reza kabir" userId="af3c95a13102d509" providerId="LiveId" clId="{C5D47F66-D82B-4945-84F1-08182A83E23E}" dt="2020-04-28T05:01:44.760" v="742" actId="404"/>
          <ac:spMkLst>
            <pc:docMk/>
            <pc:sldMk cId="0" sldId="472"/>
            <ac:spMk id="154" creationId="{E5184F5D-BA8A-4EEF-88FE-FD64AA2A1492}"/>
          </ac:spMkLst>
        </pc:spChg>
        <pc:spChg chg="mod">
          <ac:chgData name="reza kabir" userId="af3c95a13102d509" providerId="LiveId" clId="{C5D47F66-D82B-4945-84F1-08182A83E23E}" dt="2020-04-28T05:01:44.760" v="742" actId="404"/>
          <ac:spMkLst>
            <pc:docMk/>
            <pc:sldMk cId="0" sldId="472"/>
            <ac:spMk id="155" creationId="{93A37D44-E067-4A6E-AF1A-4DD7CFEC9DF7}"/>
          </ac:spMkLst>
        </pc:spChg>
        <pc:spChg chg="mod">
          <ac:chgData name="reza kabir" userId="af3c95a13102d509" providerId="LiveId" clId="{C5D47F66-D82B-4945-84F1-08182A83E23E}" dt="2020-04-28T05:01:44.760" v="742" actId="404"/>
          <ac:spMkLst>
            <pc:docMk/>
            <pc:sldMk cId="0" sldId="472"/>
            <ac:spMk id="156" creationId="{EE98FDCD-BB2E-44DC-9E32-59AC5A52DFA8}"/>
          </ac:spMkLst>
        </pc:spChg>
        <pc:spChg chg="mod">
          <ac:chgData name="reza kabir" userId="af3c95a13102d509" providerId="LiveId" clId="{C5D47F66-D82B-4945-84F1-08182A83E23E}" dt="2020-04-28T05:01:44.760" v="742" actId="404"/>
          <ac:spMkLst>
            <pc:docMk/>
            <pc:sldMk cId="0" sldId="472"/>
            <ac:spMk id="157" creationId="{F533F902-32BC-49E9-8F7A-D8AA5703CB85}"/>
          </ac:spMkLst>
        </pc:spChg>
        <pc:spChg chg="mod">
          <ac:chgData name="reza kabir" userId="af3c95a13102d509" providerId="LiveId" clId="{C5D47F66-D82B-4945-84F1-08182A83E23E}" dt="2020-04-28T05:01:44.760" v="742" actId="404"/>
          <ac:spMkLst>
            <pc:docMk/>
            <pc:sldMk cId="0" sldId="472"/>
            <ac:spMk id="158" creationId="{E106D8B8-025E-4869-8AC2-A0D20568290F}"/>
          </ac:spMkLst>
        </pc:spChg>
        <pc:spChg chg="mod">
          <ac:chgData name="reza kabir" userId="af3c95a13102d509" providerId="LiveId" clId="{C5D47F66-D82B-4945-84F1-08182A83E23E}" dt="2020-04-28T05:01:44.760" v="742" actId="404"/>
          <ac:spMkLst>
            <pc:docMk/>
            <pc:sldMk cId="0" sldId="472"/>
            <ac:spMk id="159" creationId="{51087410-2C24-497A-A40F-F0B3B379760F}"/>
          </ac:spMkLst>
        </pc:spChg>
        <pc:spChg chg="mod">
          <ac:chgData name="reza kabir" userId="af3c95a13102d509" providerId="LiveId" clId="{C5D47F66-D82B-4945-84F1-08182A83E23E}" dt="2020-04-28T05:01:44.760" v="742" actId="404"/>
          <ac:spMkLst>
            <pc:docMk/>
            <pc:sldMk cId="0" sldId="472"/>
            <ac:spMk id="160" creationId="{0E6DCCB9-6D41-496A-8638-36E78549A4E4}"/>
          </ac:spMkLst>
        </pc:spChg>
        <pc:spChg chg="mod">
          <ac:chgData name="reza kabir" userId="af3c95a13102d509" providerId="LiveId" clId="{C5D47F66-D82B-4945-84F1-08182A83E23E}" dt="2020-04-28T05:01:44.760" v="742" actId="404"/>
          <ac:spMkLst>
            <pc:docMk/>
            <pc:sldMk cId="0" sldId="472"/>
            <ac:spMk id="161" creationId="{EFB72E4C-A79A-4566-8480-A36FB27D35D3}"/>
          </ac:spMkLst>
        </pc:spChg>
        <pc:spChg chg="mod">
          <ac:chgData name="reza kabir" userId="af3c95a13102d509" providerId="LiveId" clId="{C5D47F66-D82B-4945-84F1-08182A83E23E}" dt="2020-04-28T05:01:44.760" v="742" actId="404"/>
          <ac:spMkLst>
            <pc:docMk/>
            <pc:sldMk cId="0" sldId="472"/>
            <ac:spMk id="163" creationId="{84BB7483-5A2F-4873-8054-1CA496243C32}"/>
          </ac:spMkLst>
        </pc:spChg>
        <pc:spChg chg="mod">
          <ac:chgData name="reza kabir" userId="af3c95a13102d509" providerId="LiveId" clId="{C5D47F66-D82B-4945-84F1-08182A83E23E}" dt="2020-04-28T05:01:44.760" v="742" actId="404"/>
          <ac:spMkLst>
            <pc:docMk/>
            <pc:sldMk cId="0" sldId="472"/>
            <ac:spMk id="164" creationId="{F133CA13-DED9-4D92-BF73-D52874399C02}"/>
          </ac:spMkLst>
        </pc:spChg>
        <pc:spChg chg="mod">
          <ac:chgData name="reza kabir" userId="af3c95a13102d509" providerId="LiveId" clId="{C5D47F66-D82B-4945-84F1-08182A83E23E}" dt="2020-04-28T05:01:44.760" v="742" actId="404"/>
          <ac:spMkLst>
            <pc:docMk/>
            <pc:sldMk cId="0" sldId="472"/>
            <ac:spMk id="165" creationId="{4A01AB59-659B-4FFA-8ED9-8882144CEE55}"/>
          </ac:spMkLst>
        </pc:spChg>
        <pc:spChg chg="mod">
          <ac:chgData name="reza kabir" userId="af3c95a13102d509" providerId="LiveId" clId="{C5D47F66-D82B-4945-84F1-08182A83E23E}" dt="2020-04-28T05:01:44.760" v="742" actId="404"/>
          <ac:spMkLst>
            <pc:docMk/>
            <pc:sldMk cId="0" sldId="472"/>
            <ac:spMk id="166" creationId="{09E049FD-60F3-4F59-8C59-56E1CA36FAC9}"/>
          </ac:spMkLst>
        </pc:spChg>
        <pc:spChg chg="mod">
          <ac:chgData name="reza kabir" userId="af3c95a13102d509" providerId="LiveId" clId="{C5D47F66-D82B-4945-84F1-08182A83E23E}" dt="2020-04-28T05:01:44.760" v="742" actId="404"/>
          <ac:spMkLst>
            <pc:docMk/>
            <pc:sldMk cId="0" sldId="472"/>
            <ac:spMk id="167" creationId="{21CF6E9A-BB1A-49CE-B433-9E108AF0420F}"/>
          </ac:spMkLst>
        </pc:spChg>
        <pc:spChg chg="mod">
          <ac:chgData name="reza kabir" userId="af3c95a13102d509" providerId="LiveId" clId="{C5D47F66-D82B-4945-84F1-08182A83E23E}" dt="2020-04-28T05:01:44.760" v="742" actId="404"/>
          <ac:spMkLst>
            <pc:docMk/>
            <pc:sldMk cId="0" sldId="472"/>
            <ac:spMk id="168" creationId="{57924D83-AE17-4925-B702-41D7E1358500}"/>
          </ac:spMkLst>
        </pc:spChg>
        <pc:spChg chg="mod">
          <ac:chgData name="reza kabir" userId="af3c95a13102d509" providerId="LiveId" clId="{C5D47F66-D82B-4945-84F1-08182A83E23E}" dt="2020-04-28T05:01:44.760" v="742" actId="404"/>
          <ac:spMkLst>
            <pc:docMk/>
            <pc:sldMk cId="0" sldId="472"/>
            <ac:spMk id="169" creationId="{0D0DB5E4-CECB-4112-BEFF-BA031E3C004B}"/>
          </ac:spMkLst>
        </pc:spChg>
        <pc:spChg chg="mod">
          <ac:chgData name="reza kabir" userId="af3c95a13102d509" providerId="LiveId" clId="{C5D47F66-D82B-4945-84F1-08182A83E23E}" dt="2020-04-28T05:01:44.760" v="742" actId="404"/>
          <ac:spMkLst>
            <pc:docMk/>
            <pc:sldMk cId="0" sldId="472"/>
            <ac:spMk id="170" creationId="{31A11EF5-7A0A-4AF0-9B10-5396F5EDC01A}"/>
          </ac:spMkLst>
        </pc:spChg>
        <pc:spChg chg="mod">
          <ac:chgData name="reza kabir" userId="af3c95a13102d509" providerId="LiveId" clId="{C5D47F66-D82B-4945-84F1-08182A83E23E}" dt="2020-04-28T05:01:44.760" v="742" actId="404"/>
          <ac:spMkLst>
            <pc:docMk/>
            <pc:sldMk cId="0" sldId="472"/>
            <ac:spMk id="171" creationId="{E813957B-EEB7-409A-9377-216A9A828FD2}"/>
          </ac:spMkLst>
        </pc:spChg>
        <pc:spChg chg="mod">
          <ac:chgData name="reza kabir" userId="af3c95a13102d509" providerId="LiveId" clId="{C5D47F66-D82B-4945-84F1-08182A83E23E}" dt="2020-04-28T05:01:44.760" v="742" actId="404"/>
          <ac:spMkLst>
            <pc:docMk/>
            <pc:sldMk cId="0" sldId="472"/>
            <ac:spMk id="172" creationId="{D3817E96-C043-42C0-BF50-69AD904E22F9}"/>
          </ac:spMkLst>
        </pc:spChg>
        <pc:spChg chg="mod">
          <ac:chgData name="reza kabir" userId="af3c95a13102d509" providerId="LiveId" clId="{C5D47F66-D82B-4945-84F1-08182A83E23E}" dt="2020-04-28T05:01:44.760" v="742" actId="404"/>
          <ac:spMkLst>
            <pc:docMk/>
            <pc:sldMk cId="0" sldId="472"/>
            <ac:spMk id="173" creationId="{53693C59-4593-4A7B-8CF9-3C5DEE1FF412}"/>
          </ac:spMkLst>
        </pc:spChg>
        <pc:spChg chg="mod">
          <ac:chgData name="reza kabir" userId="af3c95a13102d509" providerId="LiveId" clId="{C5D47F66-D82B-4945-84F1-08182A83E23E}" dt="2020-04-28T05:01:44.760" v="742" actId="404"/>
          <ac:spMkLst>
            <pc:docMk/>
            <pc:sldMk cId="0" sldId="472"/>
            <ac:spMk id="174" creationId="{AFF9339D-A722-4D10-9502-89E1476C8FCB}"/>
          </ac:spMkLst>
        </pc:spChg>
        <pc:spChg chg="mod">
          <ac:chgData name="reza kabir" userId="af3c95a13102d509" providerId="LiveId" clId="{C5D47F66-D82B-4945-84F1-08182A83E23E}" dt="2020-04-28T05:01:44.760" v="742" actId="404"/>
          <ac:spMkLst>
            <pc:docMk/>
            <pc:sldMk cId="0" sldId="472"/>
            <ac:spMk id="175" creationId="{6CE05377-4B29-4DAC-B11D-A3C5B14A1F76}"/>
          </ac:spMkLst>
        </pc:spChg>
        <pc:spChg chg="mod">
          <ac:chgData name="reza kabir" userId="af3c95a13102d509" providerId="LiveId" clId="{C5D47F66-D82B-4945-84F1-08182A83E23E}" dt="2020-04-28T05:01:44.760" v="742" actId="404"/>
          <ac:spMkLst>
            <pc:docMk/>
            <pc:sldMk cId="0" sldId="472"/>
            <ac:spMk id="176" creationId="{D11C4C7E-9AF8-4CCF-B0E2-E53D707E449B}"/>
          </ac:spMkLst>
        </pc:spChg>
        <pc:spChg chg="mod">
          <ac:chgData name="reza kabir" userId="af3c95a13102d509" providerId="LiveId" clId="{C5D47F66-D82B-4945-84F1-08182A83E23E}" dt="2020-04-28T05:01:44.760" v="742" actId="404"/>
          <ac:spMkLst>
            <pc:docMk/>
            <pc:sldMk cId="0" sldId="472"/>
            <ac:spMk id="177" creationId="{D0D2E08C-7262-41D2-AAD3-F5A82C4EAA24}"/>
          </ac:spMkLst>
        </pc:spChg>
        <pc:spChg chg="mod">
          <ac:chgData name="reza kabir" userId="af3c95a13102d509" providerId="LiveId" clId="{C5D47F66-D82B-4945-84F1-08182A83E23E}" dt="2020-04-28T05:01:44.760" v="742" actId="404"/>
          <ac:spMkLst>
            <pc:docMk/>
            <pc:sldMk cId="0" sldId="472"/>
            <ac:spMk id="179" creationId="{BED8F46C-FAF2-42D5-B9C4-493C54290D45}"/>
          </ac:spMkLst>
        </pc:spChg>
        <pc:spChg chg="mod">
          <ac:chgData name="reza kabir" userId="af3c95a13102d509" providerId="LiveId" clId="{C5D47F66-D82B-4945-84F1-08182A83E23E}" dt="2020-04-28T05:01:44.760" v="742" actId="404"/>
          <ac:spMkLst>
            <pc:docMk/>
            <pc:sldMk cId="0" sldId="472"/>
            <ac:spMk id="180" creationId="{F82F4752-3E3B-46CA-880D-F2C82768D2F3}"/>
          </ac:spMkLst>
        </pc:spChg>
        <pc:spChg chg="mod">
          <ac:chgData name="reza kabir" userId="af3c95a13102d509" providerId="LiveId" clId="{C5D47F66-D82B-4945-84F1-08182A83E23E}" dt="2020-04-28T05:01:44.760" v="742" actId="404"/>
          <ac:spMkLst>
            <pc:docMk/>
            <pc:sldMk cId="0" sldId="472"/>
            <ac:spMk id="181" creationId="{D028001B-05E2-475D-B81E-7C54832C3408}"/>
          </ac:spMkLst>
        </pc:spChg>
        <pc:spChg chg="mod">
          <ac:chgData name="reza kabir" userId="af3c95a13102d509" providerId="LiveId" clId="{C5D47F66-D82B-4945-84F1-08182A83E23E}" dt="2020-04-28T05:01:44.760" v="742" actId="404"/>
          <ac:spMkLst>
            <pc:docMk/>
            <pc:sldMk cId="0" sldId="472"/>
            <ac:spMk id="182" creationId="{802C88C2-9959-4B2D-8071-CBB194874DCD}"/>
          </ac:spMkLst>
        </pc:spChg>
        <pc:spChg chg="mod">
          <ac:chgData name="reza kabir" userId="af3c95a13102d509" providerId="LiveId" clId="{C5D47F66-D82B-4945-84F1-08182A83E23E}" dt="2020-04-28T05:01:44.760" v="742" actId="404"/>
          <ac:spMkLst>
            <pc:docMk/>
            <pc:sldMk cId="0" sldId="472"/>
            <ac:spMk id="183" creationId="{CD58CFA0-6CF2-47E1-8B28-B645951F5726}"/>
          </ac:spMkLst>
        </pc:spChg>
        <pc:spChg chg="mod">
          <ac:chgData name="reza kabir" userId="af3c95a13102d509" providerId="LiveId" clId="{C5D47F66-D82B-4945-84F1-08182A83E23E}" dt="2020-04-28T05:01:44.760" v="742" actId="404"/>
          <ac:spMkLst>
            <pc:docMk/>
            <pc:sldMk cId="0" sldId="472"/>
            <ac:spMk id="184" creationId="{95E51584-4988-4A8E-B884-6160A20DB037}"/>
          </ac:spMkLst>
        </pc:spChg>
        <pc:spChg chg="mod">
          <ac:chgData name="reza kabir" userId="af3c95a13102d509" providerId="LiveId" clId="{C5D47F66-D82B-4945-84F1-08182A83E23E}" dt="2020-04-28T05:01:44.760" v="742" actId="404"/>
          <ac:spMkLst>
            <pc:docMk/>
            <pc:sldMk cId="0" sldId="472"/>
            <ac:spMk id="185" creationId="{625A3804-6106-4C12-8E67-93F81EFABA94}"/>
          </ac:spMkLst>
        </pc:spChg>
        <pc:spChg chg="mod">
          <ac:chgData name="reza kabir" userId="af3c95a13102d509" providerId="LiveId" clId="{C5D47F66-D82B-4945-84F1-08182A83E23E}" dt="2020-04-28T05:01:44.760" v="742" actId="404"/>
          <ac:spMkLst>
            <pc:docMk/>
            <pc:sldMk cId="0" sldId="472"/>
            <ac:spMk id="186" creationId="{41DDDF4F-D0AA-4BCB-89C1-D1EFF904C504}"/>
          </ac:spMkLst>
        </pc:spChg>
        <pc:spChg chg="mod">
          <ac:chgData name="reza kabir" userId="af3c95a13102d509" providerId="LiveId" clId="{C5D47F66-D82B-4945-84F1-08182A83E23E}" dt="2020-04-28T05:01:44.760" v="742" actId="404"/>
          <ac:spMkLst>
            <pc:docMk/>
            <pc:sldMk cId="0" sldId="472"/>
            <ac:spMk id="187" creationId="{DD0EEE82-E834-41F4-951F-4E7DD0C5D801}"/>
          </ac:spMkLst>
        </pc:spChg>
        <pc:spChg chg="mod">
          <ac:chgData name="reza kabir" userId="af3c95a13102d509" providerId="LiveId" clId="{C5D47F66-D82B-4945-84F1-08182A83E23E}" dt="2020-04-28T05:01:44.760" v="742" actId="404"/>
          <ac:spMkLst>
            <pc:docMk/>
            <pc:sldMk cId="0" sldId="472"/>
            <ac:spMk id="188" creationId="{A8A1941B-F93D-49DC-8C90-1696A11BB79A}"/>
          </ac:spMkLst>
        </pc:spChg>
        <pc:spChg chg="mod">
          <ac:chgData name="reza kabir" userId="af3c95a13102d509" providerId="LiveId" clId="{C5D47F66-D82B-4945-84F1-08182A83E23E}" dt="2020-04-28T05:01:44.760" v="742" actId="404"/>
          <ac:spMkLst>
            <pc:docMk/>
            <pc:sldMk cId="0" sldId="472"/>
            <ac:spMk id="189" creationId="{3A2D2582-D4BC-4110-88EC-17E3DD655201}"/>
          </ac:spMkLst>
        </pc:spChg>
        <pc:spChg chg="mod">
          <ac:chgData name="reza kabir" userId="af3c95a13102d509" providerId="LiveId" clId="{C5D47F66-D82B-4945-84F1-08182A83E23E}" dt="2020-04-28T05:01:44.760" v="742" actId="404"/>
          <ac:spMkLst>
            <pc:docMk/>
            <pc:sldMk cId="0" sldId="472"/>
            <ac:spMk id="190" creationId="{2BFAFC75-6BAC-4E3E-9388-009C46C69286}"/>
          </ac:spMkLst>
        </pc:spChg>
        <pc:spChg chg="mod">
          <ac:chgData name="reza kabir" userId="af3c95a13102d509" providerId="LiveId" clId="{C5D47F66-D82B-4945-84F1-08182A83E23E}" dt="2020-04-28T05:01:44.760" v="742" actId="404"/>
          <ac:spMkLst>
            <pc:docMk/>
            <pc:sldMk cId="0" sldId="472"/>
            <ac:spMk id="191" creationId="{9B2B2AA3-AD65-4FE9-8FA2-5FA60E25EB59}"/>
          </ac:spMkLst>
        </pc:spChg>
        <pc:spChg chg="mod">
          <ac:chgData name="reza kabir" userId="af3c95a13102d509" providerId="LiveId" clId="{C5D47F66-D82B-4945-84F1-08182A83E23E}" dt="2020-04-28T05:01:44.760" v="742" actId="404"/>
          <ac:spMkLst>
            <pc:docMk/>
            <pc:sldMk cId="0" sldId="472"/>
            <ac:spMk id="192" creationId="{88B8C8B7-751B-472D-B468-E320EB3AF8E1}"/>
          </ac:spMkLst>
        </pc:spChg>
        <pc:spChg chg="mod">
          <ac:chgData name="reza kabir" userId="af3c95a13102d509" providerId="LiveId" clId="{C5D47F66-D82B-4945-84F1-08182A83E23E}" dt="2020-04-28T05:01:44.760" v="742" actId="404"/>
          <ac:spMkLst>
            <pc:docMk/>
            <pc:sldMk cId="0" sldId="472"/>
            <ac:spMk id="193" creationId="{EB309F41-D71A-4122-B2C1-E806E698EBB8}"/>
          </ac:spMkLst>
        </pc:spChg>
        <pc:spChg chg="mod">
          <ac:chgData name="reza kabir" userId="af3c95a13102d509" providerId="LiveId" clId="{C5D47F66-D82B-4945-84F1-08182A83E23E}" dt="2020-04-28T05:01:44.760" v="742" actId="404"/>
          <ac:spMkLst>
            <pc:docMk/>
            <pc:sldMk cId="0" sldId="472"/>
            <ac:spMk id="194" creationId="{0FAAB1EE-499A-4C86-94B8-3AA4181D0E4A}"/>
          </ac:spMkLst>
        </pc:spChg>
        <pc:spChg chg="mod">
          <ac:chgData name="reza kabir" userId="af3c95a13102d509" providerId="LiveId" clId="{C5D47F66-D82B-4945-84F1-08182A83E23E}" dt="2020-04-28T05:01:44.760" v="742" actId="404"/>
          <ac:spMkLst>
            <pc:docMk/>
            <pc:sldMk cId="0" sldId="472"/>
            <ac:spMk id="195" creationId="{43C181AD-7C86-4701-B5EC-6902E3C58ECF}"/>
          </ac:spMkLst>
        </pc:spChg>
        <pc:spChg chg="mod">
          <ac:chgData name="reza kabir" userId="af3c95a13102d509" providerId="LiveId" clId="{C5D47F66-D82B-4945-84F1-08182A83E23E}" dt="2020-04-28T05:01:44.760" v="742" actId="404"/>
          <ac:spMkLst>
            <pc:docMk/>
            <pc:sldMk cId="0" sldId="472"/>
            <ac:spMk id="196" creationId="{93397434-8345-4118-BB7F-0A53811D728C}"/>
          </ac:spMkLst>
        </pc:spChg>
        <pc:spChg chg="mod">
          <ac:chgData name="reza kabir" userId="af3c95a13102d509" providerId="LiveId" clId="{C5D47F66-D82B-4945-84F1-08182A83E23E}" dt="2020-04-28T05:01:44.760" v="742" actId="404"/>
          <ac:spMkLst>
            <pc:docMk/>
            <pc:sldMk cId="0" sldId="472"/>
            <ac:spMk id="197" creationId="{4C21A11A-E355-456F-8760-F58D96627846}"/>
          </ac:spMkLst>
        </pc:spChg>
        <pc:spChg chg="mod">
          <ac:chgData name="reza kabir" userId="af3c95a13102d509" providerId="LiveId" clId="{C5D47F66-D82B-4945-84F1-08182A83E23E}" dt="2020-04-28T05:01:44.760" v="742" actId="404"/>
          <ac:spMkLst>
            <pc:docMk/>
            <pc:sldMk cId="0" sldId="472"/>
            <ac:spMk id="198" creationId="{0A52590C-2502-4090-924E-7E17727621ED}"/>
          </ac:spMkLst>
        </pc:spChg>
        <pc:spChg chg="mod">
          <ac:chgData name="reza kabir" userId="af3c95a13102d509" providerId="LiveId" clId="{C5D47F66-D82B-4945-84F1-08182A83E23E}" dt="2020-04-28T05:01:44.760" v="742" actId="404"/>
          <ac:spMkLst>
            <pc:docMk/>
            <pc:sldMk cId="0" sldId="472"/>
            <ac:spMk id="200" creationId="{4DBFF3A1-4AB2-4D3C-945D-4CDA7392F23E}"/>
          </ac:spMkLst>
        </pc:spChg>
        <pc:spChg chg="mod">
          <ac:chgData name="reza kabir" userId="af3c95a13102d509" providerId="LiveId" clId="{C5D47F66-D82B-4945-84F1-08182A83E23E}" dt="2020-04-28T05:01:44.760" v="742" actId="404"/>
          <ac:spMkLst>
            <pc:docMk/>
            <pc:sldMk cId="0" sldId="472"/>
            <ac:spMk id="201" creationId="{0704951A-FF99-49C1-8D11-C2ADAA198FDD}"/>
          </ac:spMkLst>
        </pc:spChg>
        <pc:spChg chg="mod">
          <ac:chgData name="reza kabir" userId="af3c95a13102d509" providerId="LiveId" clId="{C5D47F66-D82B-4945-84F1-08182A83E23E}" dt="2020-04-28T05:01:44.760" v="742" actId="404"/>
          <ac:spMkLst>
            <pc:docMk/>
            <pc:sldMk cId="0" sldId="472"/>
            <ac:spMk id="202" creationId="{95AE0EB2-250D-4127-8EE3-C57507A890A1}"/>
          </ac:spMkLst>
        </pc:spChg>
        <pc:spChg chg="mod">
          <ac:chgData name="reza kabir" userId="af3c95a13102d509" providerId="LiveId" clId="{C5D47F66-D82B-4945-84F1-08182A83E23E}" dt="2020-04-28T05:01:44.760" v="742" actId="404"/>
          <ac:spMkLst>
            <pc:docMk/>
            <pc:sldMk cId="0" sldId="472"/>
            <ac:spMk id="203" creationId="{0FD436DE-2342-49A0-80A8-F0E1DCC45D59}"/>
          </ac:spMkLst>
        </pc:spChg>
        <pc:spChg chg="mod">
          <ac:chgData name="reza kabir" userId="af3c95a13102d509" providerId="LiveId" clId="{C5D47F66-D82B-4945-84F1-08182A83E23E}" dt="2020-04-28T05:01:44.760" v="742" actId="404"/>
          <ac:spMkLst>
            <pc:docMk/>
            <pc:sldMk cId="0" sldId="472"/>
            <ac:spMk id="204" creationId="{B9C73973-215A-44BA-BC2A-BAA1ABB1600D}"/>
          </ac:spMkLst>
        </pc:spChg>
        <pc:spChg chg="mod">
          <ac:chgData name="reza kabir" userId="af3c95a13102d509" providerId="LiveId" clId="{C5D47F66-D82B-4945-84F1-08182A83E23E}" dt="2020-04-28T05:01:44.760" v="742" actId="404"/>
          <ac:spMkLst>
            <pc:docMk/>
            <pc:sldMk cId="0" sldId="472"/>
            <ac:spMk id="205" creationId="{89E87F5F-F19F-4A4C-804A-D2DB503A06F9}"/>
          </ac:spMkLst>
        </pc:spChg>
        <pc:spChg chg="mod">
          <ac:chgData name="reza kabir" userId="af3c95a13102d509" providerId="LiveId" clId="{C5D47F66-D82B-4945-84F1-08182A83E23E}" dt="2020-04-28T05:01:44.760" v="742" actId="404"/>
          <ac:spMkLst>
            <pc:docMk/>
            <pc:sldMk cId="0" sldId="472"/>
            <ac:spMk id="207" creationId="{C4F2751A-CB70-4E9B-8B26-FD1B51B97B74}"/>
          </ac:spMkLst>
        </pc:spChg>
        <pc:spChg chg="mod">
          <ac:chgData name="reza kabir" userId="af3c95a13102d509" providerId="LiveId" clId="{C5D47F66-D82B-4945-84F1-08182A83E23E}" dt="2020-04-28T05:01:44.760" v="742" actId="404"/>
          <ac:spMkLst>
            <pc:docMk/>
            <pc:sldMk cId="0" sldId="472"/>
            <ac:spMk id="208" creationId="{9DD3A4D2-891A-4C04-A554-1E45E84E05E1}"/>
          </ac:spMkLst>
        </pc:spChg>
        <pc:spChg chg="mod">
          <ac:chgData name="reza kabir" userId="af3c95a13102d509" providerId="LiveId" clId="{C5D47F66-D82B-4945-84F1-08182A83E23E}" dt="2020-04-28T05:01:44.760" v="742" actId="404"/>
          <ac:spMkLst>
            <pc:docMk/>
            <pc:sldMk cId="0" sldId="472"/>
            <ac:spMk id="209" creationId="{D82746AF-7912-4E1A-A338-33E98D8506F8}"/>
          </ac:spMkLst>
        </pc:spChg>
        <pc:spChg chg="mod">
          <ac:chgData name="reza kabir" userId="af3c95a13102d509" providerId="LiveId" clId="{C5D47F66-D82B-4945-84F1-08182A83E23E}" dt="2020-04-28T05:01:44.760" v="742" actId="404"/>
          <ac:spMkLst>
            <pc:docMk/>
            <pc:sldMk cId="0" sldId="472"/>
            <ac:spMk id="210" creationId="{8416CDF4-A5D6-4774-A0A9-C709C06C44C0}"/>
          </ac:spMkLst>
        </pc:spChg>
        <pc:spChg chg="mod">
          <ac:chgData name="reza kabir" userId="af3c95a13102d509" providerId="LiveId" clId="{C5D47F66-D82B-4945-84F1-08182A83E23E}" dt="2020-04-28T05:01:44.760" v="742" actId="404"/>
          <ac:spMkLst>
            <pc:docMk/>
            <pc:sldMk cId="0" sldId="472"/>
            <ac:spMk id="211" creationId="{DE45B958-FEF7-4D26-A093-67F4077C16D0}"/>
          </ac:spMkLst>
        </pc:spChg>
        <pc:spChg chg="mod">
          <ac:chgData name="reza kabir" userId="af3c95a13102d509" providerId="LiveId" clId="{C5D47F66-D82B-4945-84F1-08182A83E23E}" dt="2020-04-28T05:01:44.760" v="742" actId="404"/>
          <ac:spMkLst>
            <pc:docMk/>
            <pc:sldMk cId="0" sldId="472"/>
            <ac:spMk id="212" creationId="{8995B48D-97A3-4862-ACD4-C3EFCB7E4ADB}"/>
          </ac:spMkLst>
        </pc:spChg>
        <pc:spChg chg="mod">
          <ac:chgData name="reza kabir" userId="af3c95a13102d509" providerId="LiveId" clId="{C5D47F66-D82B-4945-84F1-08182A83E23E}" dt="2020-04-28T05:01:44.760" v="742" actId="404"/>
          <ac:spMkLst>
            <pc:docMk/>
            <pc:sldMk cId="0" sldId="472"/>
            <ac:spMk id="213" creationId="{4747397E-C117-49F8-BA6D-86EC484CB932}"/>
          </ac:spMkLst>
        </pc:spChg>
        <pc:spChg chg="mod">
          <ac:chgData name="reza kabir" userId="af3c95a13102d509" providerId="LiveId" clId="{C5D47F66-D82B-4945-84F1-08182A83E23E}" dt="2020-04-28T05:01:44.760" v="742" actId="404"/>
          <ac:spMkLst>
            <pc:docMk/>
            <pc:sldMk cId="0" sldId="472"/>
            <ac:spMk id="214" creationId="{D64CE5E1-1737-4401-A61C-D7DF5EE2E947}"/>
          </ac:spMkLst>
        </pc:spChg>
        <pc:spChg chg="mod">
          <ac:chgData name="reza kabir" userId="af3c95a13102d509" providerId="LiveId" clId="{C5D47F66-D82B-4945-84F1-08182A83E23E}" dt="2020-04-28T05:01:44.760" v="742" actId="404"/>
          <ac:spMkLst>
            <pc:docMk/>
            <pc:sldMk cId="0" sldId="472"/>
            <ac:spMk id="215" creationId="{40A626E5-4ED7-4400-BE89-D2A06B4D6B55}"/>
          </ac:spMkLst>
        </pc:spChg>
        <pc:spChg chg="mod">
          <ac:chgData name="reza kabir" userId="af3c95a13102d509" providerId="LiveId" clId="{C5D47F66-D82B-4945-84F1-08182A83E23E}" dt="2020-04-28T05:01:44.760" v="742" actId="404"/>
          <ac:spMkLst>
            <pc:docMk/>
            <pc:sldMk cId="0" sldId="472"/>
            <ac:spMk id="216" creationId="{1F5D6571-D869-4CBC-A1D2-2E54B54683D5}"/>
          </ac:spMkLst>
        </pc:spChg>
        <pc:spChg chg="mod">
          <ac:chgData name="reza kabir" userId="af3c95a13102d509" providerId="LiveId" clId="{C5D47F66-D82B-4945-84F1-08182A83E23E}" dt="2020-04-28T05:01:44.760" v="742" actId="404"/>
          <ac:spMkLst>
            <pc:docMk/>
            <pc:sldMk cId="0" sldId="472"/>
            <ac:spMk id="217" creationId="{CD5C8EB4-2093-47E2-BE3E-39088AEAF767}"/>
          </ac:spMkLst>
        </pc:spChg>
        <pc:spChg chg="mod">
          <ac:chgData name="reza kabir" userId="af3c95a13102d509" providerId="LiveId" clId="{C5D47F66-D82B-4945-84F1-08182A83E23E}" dt="2020-04-28T05:01:44.760" v="742" actId="404"/>
          <ac:spMkLst>
            <pc:docMk/>
            <pc:sldMk cId="0" sldId="472"/>
            <ac:spMk id="218" creationId="{1F41EA7E-1EAD-4145-BD21-4EFE37BAA070}"/>
          </ac:spMkLst>
        </pc:spChg>
        <pc:spChg chg="mod">
          <ac:chgData name="reza kabir" userId="af3c95a13102d509" providerId="LiveId" clId="{C5D47F66-D82B-4945-84F1-08182A83E23E}" dt="2020-04-28T05:01:44.760" v="742" actId="404"/>
          <ac:spMkLst>
            <pc:docMk/>
            <pc:sldMk cId="0" sldId="472"/>
            <ac:spMk id="219" creationId="{67EF924E-938A-4BD1-911B-FF9B77F6AB73}"/>
          </ac:spMkLst>
        </pc:spChg>
        <pc:spChg chg="mod">
          <ac:chgData name="reza kabir" userId="af3c95a13102d509" providerId="LiveId" clId="{C5D47F66-D82B-4945-84F1-08182A83E23E}" dt="2020-04-28T05:01:44.760" v="742" actId="404"/>
          <ac:spMkLst>
            <pc:docMk/>
            <pc:sldMk cId="0" sldId="472"/>
            <ac:spMk id="220" creationId="{1BB3DF0B-B82F-4816-814A-3C5ECF47DB83}"/>
          </ac:spMkLst>
        </pc:spChg>
        <pc:spChg chg="mod">
          <ac:chgData name="reza kabir" userId="af3c95a13102d509" providerId="LiveId" clId="{C5D47F66-D82B-4945-84F1-08182A83E23E}" dt="2020-04-28T05:01:44.760" v="742" actId="404"/>
          <ac:spMkLst>
            <pc:docMk/>
            <pc:sldMk cId="0" sldId="472"/>
            <ac:spMk id="221" creationId="{E77BED7C-189B-426B-B686-07AEAD36552C}"/>
          </ac:spMkLst>
        </pc:spChg>
        <pc:spChg chg="mod">
          <ac:chgData name="reza kabir" userId="af3c95a13102d509" providerId="LiveId" clId="{C5D47F66-D82B-4945-84F1-08182A83E23E}" dt="2020-04-28T05:01:44.760" v="742" actId="404"/>
          <ac:spMkLst>
            <pc:docMk/>
            <pc:sldMk cId="0" sldId="472"/>
            <ac:spMk id="223" creationId="{66EE9063-272A-48B9-BB66-8BF5D0812623}"/>
          </ac:spMkLst>
        </pc:spChg>
        <pc:spChg chg="mod">
          <ac:chgData name="reza kabir" userId="af3c95a13102d509" providerId="LiveId" clId="{C5D47F66-D82B-4945-84F1-08182A83E23E}" dt="2020-04-28T05:01:44.760" v="742" actId="404"/>
          <ac:spMkLst>
            <pc:docMk/>
            <pc:sldMk cId="0" sldId="472"/>
            <ac:spMk id="224" creationId="{81DEA4B6-C466-4194-B155-50385CE53E26}"/>
          </ac:spMkLst>
        </pc:spChg>
        <pc:spChg chg="mod">
          <ac:chgData name="reza kabir" userId="af3c95a13102d509" providerId="LiveId" clId="{C5D47F66-D82B-4945-84F1-08182A83E23E}" dt="2020-04-28T05:01:44.760" v="742" actId="404"/>
          <ac:spMkLst>
            <pc:docMk/>
            <pc:sldMk cId="0" sldId="472"/>
            <ac:spMk id="225" creationId="{917B0FF2-6C80-49A1-A57F-3BA8C6C6D924}"/>
          </ac:spMkLst>
        </pc:spChg>
        <pc:spChg chg="mod">
          <ac:chgData name="reza kabir" userId="af3c95a13102d509" providerId="LiveId" clId="{C5D47F66-D82B-4945-84F1-08182A83E23E}" dt="2020-04-28T05:01:44.760" v="742" actId="404"/>
          <ac:spMkLst>
            <pc:docMk/>
            <pc:sldMk cId="0" sldId="472"/>
            <ac:spMk id="226" creationId="{E57D97C2-1A41-458D-8108-9ED952202C7D}"/>
          </ac:spMkLst>
        </pc:spChg>
        <pc:spChg chg="mod">
          <ac:chgData name="reza kabir" userId="af3c95a13102d509" providerId="LiveId" clId="{C5D47F66-D82B-4945-84F1-08182A83E23E}" dt="2020-04-28T05:01:44.760" v="742" actId="404"/>
          <ac:spMkLst>
            <pc:docMk/>
            <pc:sldMk cId="0" sldId="472"/>
            <ac:spMk id="227" creationId="{AFCD698A-F6D6-4F0B-A18A-890B3CC0BA9C}"/>
          </ac:spMkLst>
        </pc:spChg>
        <pc:spChg chg="mod">
          <ac:chgData name="reza kabir" userId="af3c95a13102d509" providerId="LiveId" clId="{C5D47F66-D82B-4945-84F1-08182A83E23E}" dt="2020-04-28T05:01:44.760" v="742" actId="404"/>
          <ac:spMkLst>
            <pc:docMk/>
            <pc:sldMk cId="0" sldId="472"/>
            <ac:spMk id="228" creationId="{8A8017E7-B2AD-4AEC-83E8-EE5DC3C32E08}"/>
          </ac:spMkLst>
        </pc:spChg>
        <pc:spChg chg="mod">
          <ac:chgData name="reza kabir" userId="af3c95a13102d509" providerId="LiveId" clId="{C5D47F66-D82B-4945-84F1-08182A83E23E}" dt="2020-04-28T05:01:44.760" v="742" actId="404"/>
          <ac:spMkLst>
            <pc:docMk/>
            <pc:sldMk cId="0" sldId="472"/>
            <ac:spMk id="229" creationId="{EE8F5F2F-7203-4AC0-87C8-3D2F6155B4F0}"/>
          </ac:spMkLst>
        </pc:spChg>
        <pc:spChg chg="mod">
          <ac:chgData name="reza kabir" userId="af3c95a13102d509" providerId="LiveId" clId="{C5D47F66-D82B-4945-84F1-08182A83E23E}" dt="2020-04-28T05:01:44.760" v="742" actId="404"/>
          <ac:spMkLst>
            <pc:docMk/>
            <pc:sldMk cId="0" sldId="472"/>
            <ac:spMk id="230" creationId="{461A7F58-E6C1-46CF-B60A-283E0937573C}"/>
          </ac:spMkLst>
        </pc:spChg>
        <pc:spChg chg="mod">
          <ac:chgData name="reza kabir" userId="af3c95a13102d509" providerId="LiveId" clId="{C5D47F66-D82B-4945-84F1-08182A83E23E}" dt="2020-04-28T05:01:44.760" v="742" actId="404"/>
          <ac:spMkLst>
            <pc:docMk/>
            <pc:sldMk cId="0" sldId="472"/>
            <ac:spMk id="231" creationId="{38A157BB-7292-4D3C-87AF-9C5D89F61541}"/>
          </ac:spMkLst>
        </pc:spChg>
        <pc:spChg chg="mod">
          <ac:chgData name="reza kabir" userId="af3c95a13102d509" providerId="LiveId" clId="{C5D47F66-D82B-4945-84F1-08182A83E23E}" dt="2020-04-28T05:01:44.760" v="742" actId="404"/>
          <ac:spMkLst>
            <pc:docMk/>
            <pc:sldMk cId="0" sldId="472"/>
            <ac:spMk id="232" creationId="{CFC4E4C2-DB44-4AC2-865D-D96F2933B730}"/>
          </ac:spMkLst>
        </pc:spChg>
        <pc:spChg chg="mod">
          <ac:chgData name="reza kabir" userId="af3c95a13102d509" providerId="LiveId" clId="{C5D47F66-D82B-4945-84F1-08182A83E23E}" dt="2020-04-28T05:01:44.760" v="742" actId="404"/>
          <ac:spMkLst>
            <pc:docMk/>
            <pc:sldMk cId="0" sldId="472"/>
            <ac:spMk id="233" creationId="{DE5905E1-66B7-4467-98B4-520A87A5C402}"/>
          </ac:spMkLst>
        </pc:spChg>
        <pc:spChg chg="mod">
          <ac:chgData name="reza kabir" userId="af3c95a13102d509" providerId="LiveId" clId="{C5D47F66-D82B-4945-84F1-08182A83E23E}" dt="2020-04-28T05:01:44.760" v="742" actId="404"/>
          <ac:spMkLst>
            <pc:docMk/>
            <pc:sldMk cId="0" sldId="472"/>
            <ac:spMk id="234" creationId="{20DBC8B0-4327-4334-A6F2-A0EECD5B4009}"/>
          </ac:spMkLst>
        </pc:spChg>
        <pc:spChg chg="mod">
          <ac:chgData name="reza kabir" userId="af3c95a13102d509" providerId="LiveId" clId="{C5D47F66-D82B-4945-84F1-08182A83E23E}" dt="2020-04-28T05:01:44.760" v="742" actId="404"/>
          <ac:spMkLst>
            <pc:docMk/>
            <pc:sldMk cId="0" sldId="472"/>
            <ac:spMk id="235" creationId="{4EEC41DA-419A-435B-93E4-B0E8BD8AD2F9}"/>
          </ac:spMkLst>
        </pc:spChg>
        <pc:spChg chg="mod">
          <ac:chgData name="reza kabir" userId="af3c95a13102d509" providerId="LiveId" clId="{C5D47F66-D82B-4945-84F1-08182A83E23E}" dt="2020-04-28T05:01:44.760" v="742" actId="404"/>
          <ac:spMkLst>
            <pc:docMk/>
            <pc:sldMk cId="0" sldId="472"/>
            <ac:spMk id="236" creationId="{BFB2503F-C38B-4595-88B5-00CABB38FFB4}"/>
          </ac:spMkLst>
        </pc:spChg>
        <pc:spChg chg="mod">
          <ac:chgData name="reza kabir" userId="af3c95a13102d509" providerId="LiveId" clId="{C5D47F66-D82B-4945-84F1-08182A83E23E}" dt="2020-04-28T05:01:44.760" v="742" actId="404"/>
          <ac:spMkLst>
            <pc:docMk/>
            <pc:sldMk cId="0" sldId="472"/>
            <ac:spMk id="237" creationId="{80546194-BE50-438C-928C-17BE49213078}"/>
          </ac:spMkLst>
        </pc:spChg>
        <pc:spChg chg="mod">
          <ac:chgData name="reza kabir" userId="af3c95a13102d509" providerId="LiveId" clId="{C5D47F66-D82B-4945-84F1-08182A83E23E}" dt="2020-04-28T05:01:44.760" v="742" actId="404"/>
          <ac:spMkLst>
            <pc:docMk/>
            <pc:sldMk cId="0" sldId="472"/>
            <ac:spMk id="238" creationId="{D47BC1EA-108C-40A9-BF3B-3C054950053E}"/>
          </ac:spMkLst>
        </pc:spChg>
        <pc:spChg chg="mod">
          <ac:chgData name="reza kabir" userId="af3c95a13102d509" providerId="LiveId" clId="{C5D47F66-D82B-4945-84F1-08182A83E23E}" dt="2020-04-28T05:01:44.760" v="742" actId="404"/>
          <ac:spMkLst>
            <pc:docMk/>
            <pc:sldMk cId="0" sldId="472"/>
            <ac:spMk id="239" creationId="{75207DEC-A11D-4162-BE45-2DCA15DE6FB7}"/>
          </ac:spMkLst>
        </pc:spChg>
        <pc:spChg chg="mod">
          <ac:chgData name="reza kabir" userId="af3c95a13102d509" providerId="LiveId" clId="{C5D47F66-D82B-4945-84F1-08182A83E23E}" dt="2020-04-28T05:01:44.760" v="742" actId="404"/>
          <ac:spMkLst>
            <pc:docMk/>
            <pc:sldMk cId="0" sldId="472"/>
            <ac:spMk id="240" creationId="{CF84551E-CD79-4EB0-B0FA-46041930C57A}"/>
          </ac:spMkLst>
        </pc:spChg>
        <pc:spChg chg="mod">
          <ac:chgData name="reza kabir" userId="af3c95a13102d509" providerId="LiveId" clId="{C5D47F66-D82B-4945-84F1-08182A83E23E}" dt="2020-04-28T05:01:44.760" v="742" actId="404"/>
          <ac:spMkLst>
            <pc:docMk/>
            <pc:sldMk cId="0" sldId="472"/>
            <ac:spMk id="241" creationId="{1242A1F1-D428-44D0-A51D-2966EF075DE1}"/>
          </ac:spMkLst>
        </pc:spChg>
        <pc:spChg chg="mod">
          <ac:chgData name="reza kabir" userId="af3c95a13102d509" providerId="LiveId" clId="{C5D47F66-D82B-4945-84F1-08182A83E23E}" dt="2020-04-28T05:01:44.760" v="742" actId="404"/>
          <ac:spMkLst>
            <pc:docMk/>
            <pc:sldMk cId="0" sldId="472"/>
            <ac:spMk id="242" creationId="{00898881-DD61-4887-BA17-E2E8C4A4BCFB}"/>
          </ac:spMkLst>
        </pc:spChg>
        <pc:spChg chg="mod">
          <ac:chgData name="reza kabir" userId="af3c95a13102d509" providerId="LiveId" clId="{C5D47F66-D82B-4945-84F1-08182A83E23E}" dt="2020-04-28T05:01:44.760" v="742" actId="404"/>
          <ac:spMkLst>
            <pc:docMk/>
            <pc:sldMk cId="0" sldId="472"/>
            <ac:spMk id="243" creationId="{23A44974-E2F6-4EEE-AD7E-0CEBF6E84D62}"/>
          </ac:spMkLst>
        </pc:spChg>
        <pc:spChg chg="mod">
          <ac:chgData name="reza kabir" userId="af3c95a13102d509" providerId="LiveId" clId="{C5D47F66-D82B-4945-84F1-08182A83E23E}" dt="2020-04-28T05:01:44.760" v="742" actId="404"/>
          <ac:spMkLst>
            <pc:docMk/>
            <pc:sldMk cId="0" sldId="472"/>
            <ac:spMk id="244" creationId="{F91A4FBC-8A12-4C0B-8CD0-9AA194694347}"/>
          </ac:spMkLst>
        </pc:spChg>
        <pc:spChg chg="add mod">
          <ac:chgData name="reza kabir" userId="af3c95a13102d509" providerId="LiveId" clId="{C5D47F66-D82B-4945-84F1-08182A83E23E}" dt="2020-04-28T05:12:54.320" v="754" actId="1076"/>
          <ac:spMkLst>
            <pc:docMk/>
            <pc:sldMk cId="0" sldId="472"/>
            <ac:spMk id="245" creationId="{527F8371-4220-4355-A0D8-FC9050F8F621}"/>
          </ac:spMkLst>
        </pc:spChg>
        <pc:spChg chg="add mod">
          <ac:chgData name="reza kabir" userId="af3c95a13102d509" providerId="LiveId" clId="{C5D47F66-D82B-4945-84F1-08182A83E23E}" dt="2020-04-28T05:12:57.841" v="755" actId="1076"/>
          <ac:spMkLst>
            <pc:docMk/>
            <pc:sldMk cId="0" sldId="472"/>
            <ac:spMk id="246" creationId="{6A6E82ED-E5E0-424F-BEDD-61E263E01608}"/>
          </ac:spMkLst>
        </pc:spChg>
        <pc:spChg chg="add mod">
          <ac:chgData name="reza kabir" userId="af3c95a13102d509" providerId="LiveId" clId="{C5D47F66-D82B-4945-84F1-08182A83E23E}" dt="2020-04-28T05:13:23.189" v="759" actId="571"/>
          <ac:spMkLst>
            <pc:docMk/>
            <pc:sldMk cId="0" sldId="472"/>
            <ac:spMk id="247" creationId="{A8D9A1BC-4EFF-4696-B1F4-62A323737FBC}"/>
          </ac:spMkLst>
        </pc:spChg>
        <pc:spChg chg="add mod">
          <ac:chgData name="reza kabir" userId="af3c95a13102d509" providerId="LiveId" clId="{C5D47F66-D82B-4945-84F1-08182A83E23E}" dt="2020-04-28T05:13:23.189" v="759" actId="571"/>
          <ac:spMkLst>
            <pc:docMk/>
            <pc:sldMk cId="0" sldId="472"/>
            <ac:spMk id="248" creationId="{E0B1BD56-93EF-47AD-8303-B42A43F36C59}"/>
          </ac:spMkLst>
        </pc:spChg>
        <pc:spChg chg="add mod">
          <ac:chgData name="reza kabir" userId="af3c95a13102d509" providerId="LiveId" clId="{C5D47F66-D82B-4945-84F1-08182A83E23E}" dt="2020-04-28T05:13:26.825" v="760" actId="571"/>
          <ac:spMkLst>
            <pc:docMk/>
            <pc:sldMk cId="0" sldId="472"/>
            <ac:spMk id="249" creationId="{5C045AAD-99E6-44B3-8731-696A298BAF56}"/>
          </ac:spMkLst>
        </pc:spChg>
        <pc:spChg chg="add mod">
          <ac:chgData name="reza kabir" userId="af3c95a13102d509" providerId="LiveId" clId="{C5D47F66-D82B-4945-84F1-08182A83E23E}" dt="2020-04-28T05:13:26.825" v="760" actId="571"/>
          <ac:spMkLst>
            <pc:docMk/>
            <pc:sldMk cId="0" sldId="472"/>
            <ac:spMk id="250" creationId="{9F2011D7-4123-4F4C-99B2-0B635FB89ADE}"/>
          </ac:spMkLst>
        </pc:spChg>
        <pc:spChg chg="add mod">
          <ac:chgData name="reza kabir" userId="af3c95a13102d509" providerId="LiveId" clId="{C5D47F66-D82B-4945-84F1-08182A83E23E}" dt="2020-04-28T05:13:34.766" v="761" actId="571"/>
          <ac:spMkLst>
            <pc:docMk/>
            <pc:sldMk cId="0" sldId="472"/>
            <ac:spMk id="251" creationId="{6A2EF838-BB6D-48BC-94A8-ED838809674E}"/>
          </ac:spMkLst>
        </pc:spChg>
        <pc:spChg chg="add mod">
          <ac:chgData name="reza kabir" userId="af3c95a13102d509" providerId="LiveId" clId="{C5D47F66-D82B-4945-84F1-08182A83E23E}" dt="2020-04-28T05:13:34.766" v="761" actId="571"/>
          <ac:spMkLst>
            <pc:docMk/>
            <pc:sldMk cId="0" sldId="472"/>
            <ac:spMk id="252" creationId="{59D0807E-4338-4A88-AA53-BC6A7657E2D3}"/>
          </ac:spMkLst>
        </pc:spChg>
        <pc:spChg chg="add mod">
          <ac:chgData name="reza kabir" userId="af3c95a13102d509" providerId="LiveId" clId="{C5D47F66-D82B-4945-84F1-08182A83E23E}" dt="2020-04-28T05:13:34.766" v="761" actId="571"/>
          <ac:spMkLst>
            <pc:docMk/>
            <pc:sldMk cId="0" sldId="472"/>
            <ac:spMk id="253" creationId="{DEEDE398-F455-40E9-8CD7-33411C33A04C}"/>
          </ac:spMkLst>
        </pc:spChg>
        <pc:spChg chg="add mod">
          <ac:chgData name="reza kabir" userId="af3c95a13102d509" providerId="LiveId" clId="{C5D47F66-D82B-4945-84F1-08182A83E23E}" dt="2020-04-28T05:13:34.766" v="761" actId="571"/>
          <ac:spMkLst>
            <pc:docMk/>
            <pc:sldMk cId="0" sldId="472"/>
            <ac:spMk id="254" creationId="{89F3FE7F-1EBB-45DE-B80E-9D92A45A6C11}"/>
          </ac:spMkLst>
        </pc:spChg>
        <pc:spChg chg="add mod">
          <ac:chgData name="reza kabir" userId="af3c95a13102d509" providerId="LiveId" clId="{C5D47F66-D82B-4945-84F1-08182A83E23E}" dt="2020-04-28T05:13:34.766" v="761" actId="571"/>
          <ac:spMkLst>
            <pc:docMk/>
            <pc:sldMk cId="0" sldId="472"/>
            <ac:spMk id="255" creationId="{B5B5B7E0-B8C0-46B0-BE6B-D6FC4DD1E29C}"/>
          </ac:spMkLst>
        </pc:spChg>
        <pc:spChg chg="add mod">
          <ac:chgData name="reza kabir" userId="af3c95a13102d509" providerId="LiveId" clId="{C5D47F66-D82B-4945-84F1-08182A83E23E}" dt="2020-04-28T05:13:34.766" v="761" actId="571"/>
          <ac:spMkLst>
            <pc:docMk/>
            <pc:sldMk cId="0" sldId="472"/>
            <ac:spMk id="256" creationId="{BAA2B1A3-96F0-43E1-94F8-42EE7528B5A4}"/>
          </ac:spMkLst>
        </pc:spChg>
        <pc:spChg chg="mod">
          <ac:chgData name="reza kabir" userId="af3c95a13102d509" providerId="LiveId" clId="{C5D47F66-D82B-4945-84F1-08182A83E23E}" dt="2020-04-28T05:13:40.480" v="762"/>
          <ac:spMkLst>
            <pc:docMk/>
            <pc:sldMk cId="0" sldId="472"/>
            <ac:spMk id="1277" creationId="{00000000-0000-0000-0000-000000000000}"/>
          </ac:spMkLst>
        </pc:spChg>
        <pc:spChg chg="del">
          <ac:chgData name="reza kabir" userId="af3c95a13102d509" providerId="LiveId" clId="{C5D47F66-D82B-4945-84F1-08182A83E23E}" dt="2020-04-28T05:01:23.914" v="728" actId="21"/>
          <ac:spMkLst>
            <pc:docMk/>
            <pc:sldMk cId="0" sldId="472"/>
            <ac:spMk id="1278" creationId="{00000000-0000-0000-0000-000000000000}"/>
          </ac:spMkLst>
        </pc:spChg>
        <pc:spChg chg="del">
          <ac:chgData name="reza kabir" userId="af3c95a13102d509" providerId="LiveId" clId="{C5D47F66-D82B-4945-84F1-08182A83E23E}" dt="2020-04-28T05:01:23.914" v="728" actId="21"/>
          <ac:spMkLst>
            <pc:docMk/>
            <pc:sldMk cId="0" sldId="472"/>
            <ac:spMk id="1279" creationId="{00000000-0000-0000-0000-000000000000}"/>
          </ac:spMkLst>
        </pc:spChg>
        <pc:spChg chg="del">
          <ac:chgData name="reza kabir" userId="af3c95a13102d509" providerId="LiveId" clId="{C5D47F66-D82B-4945-84F1-08182A83E23E}" dt="2020-04-28T05:01:23.914" v="728" actId="21"/>
          <ac:spMkLst>
            <pc:docMk/>
            <pc:sldMk cId="0" sldId="472"/>
            <ac:spMk id="1280" creationId="{00000000-0000-0000-0000-000000000000}"/>
          </ac:spMkLst>
        </pc:spChg>
        <pc:spChg chg="del">
          <ac:chgData name="reza kabir" userId="af3c95a13102d509" providerId="LiveId" clId="{C5D47F66-D82B-4945-84F1-08182A83E23E}" dt="2020-04-28T05:01:23.914" v="728" actId="21"/>
          <ac:spMkLst>
            <pc:docMk/>
            <pc:sldMk cId="0" sldId="472"/>
            <ac:spMk id="1281" creationId="{00000000-0000-0000-0000-000000000000}"/>
          </ac:spMkLst>
        </pc:spChg>
        <pc:spChg chg="del">
          <ac:chgData name="reza kabir" userId="af3c95a13102d509" providerId="LiveId" clId="{C5D47F66-D82B-4945-84F1-08182A83E23E}" dt="2020-04-28T05:01:23.914" v="728" actId="21"/>
          <ac:spMkLst>
            <pc:docMk/>
            <pc:sldMk cId="0" sldId="472"/>
            <ac:spMk id="1282" creationId="{00000000-0000-0000-0000-000000000000}"/>
          </ac:spMkLst>
        </pc:spChg>
        <pc:spChg chg="del">
          <ac:chgData name="reza kabir" userId="af3c95a13102d509" providerId="LiveId" clId="{C5D47F66-D82B-4945-84F1-08182A83E23E}" dt="2020-04-28T05:01:23.914" v="728" actId="21"/>
          <ac:spMkLst>
            <pc:docMk/>
            <pc:sldMk cId="0" sldId="472"/>
            <ac:spMk id="1283" creationId="{00000000-0000-0000-0000-000000000000}"/>
          </ac:spMkLst>
        </pc:spChg>
        <pc:spChg chg="del">
          <ac:chgData name="reza kabir" userId="af3c95a13102d509" providerId="LiveId" clId="{C5D47F66-D82B-4945-84F1-08182A83E23E}" dt="2020-04-28T05:01:23.914" v="728" actId="21"/>
          <ac:spMkLst>
            <pc:docMk/>
            <pc:sldMk cId="0" sldId="472"/>
            <ac:spMk id="1284" creationId="{00000000-0000-0000-0000-000000000000}"/>
          </ac:spMkLst>
        </pc:spChg>
        <pc:spChg chg="del">
          <ac:chgData name="reza kabir" userId="af3c95a13102d509" providerId="LiveId" clId="{C5D47F66-D82B-4945-84F1-08182A83E23E}" dt="2020-04-28T05:01:23.914" v="728" actId="21"/>
          <ac:spMkLst>
            <pc:docMk/>
            <pc:sldMk cId="0" sldId="472"/>
            <ac:spMk id="1285" creationId="{00000000-0000-0000-0000-000000000000}"/>
          </ac:spMkLst>
        </pc:spChg>
        <pc:spChg chg="del">
          <ac:chgData name="reza kabir" userId="af3c95a13102d509" providerId="LiveId" clId="{C5D47F66-D82B-4945-84F1-08182A83E23E}" dt="2020-04-28T05:01:23.914" v="728" actId="21"/>
          <ac:spMkLst>
            <pc:docMk/>
            <pc:sldMk cId="0" sldId="472"/>
            <ac:spMk id="1286" creationId="{00000000-0000-0000-0000-000000000000}"/>
          </ac:spMkLst>
        </pc:spChg>
        <pc:spChg chg="del">
          <ac:chgData name="reza kabir" userId="af3c95a13102d509" providerId="LiveId" clId="{C5D47F66-D82B-4945-84F1-08182A83E23E}" dt="2020-04-28T05:01:23.914" v="728" actId="21"/>
          <ac:spMkLst>
            <pc:docMk/>
            <pc:sldMk cId="0" sldId="472"/>
            <ac:spMk id="1287" creationId="{00000000-0000-0000-0000-000000000000}"/>
          </ac:spMkLst>
        </pc:spChg>
        <pc:spChg chg="del">
          <ac:chgData name="reza kabir" userId="af3c95a13102d509" providerId="LiveId" clId="{C5D47F66-D82B-4945-84F1-08182A83E23E}" dt="2020-04-28T05:01:23.914" v="728" actId="21"/>
          <ac:spMkLst>
            <pc:docMk/>
            <pc:sldMk cId="0" sldId="472"/>
            <ac:spMk id="1288" creationId="{00000000-0000-0000-0000-000000000000}"/>
          </ac:spMkLst>
        </pc:spChg>
        <pc:spChg chg="del">
          <ac:chgData name="reza kabir" userId="af3c95a13102d509" providerId="LiveId" clId="{C5D47F66-D82B-4945-84F1-08182A83E23E}" dt="2020-04-28T05:01:23.914" v="728" actId="21"/>
          <ac:spMkLst>
            <pc:docMk/>
            <pc:sldMk cId="0" sldId="472"/>
            <ac:spMk id="1289" creationId="{00000000-0000-0000-0000-000000000000}"/>
          </ac:spMkLst>
        </pc:spChg>
        <pc:grpChg chg="add mod">
          <ac:chgData name="reza kabir" userId="af3c95a13102d509" providerId="LiveId" clId="{C5D47F66-D82B-4945-84F1-08182A83E23E}" dt="2020-04-28T05:13:08.428" v="756" actId="1076"/>
          <ac:grpSpMkLst>
            <pc:docMk/>
            <pc:sldMk cId="0" sldId="472"/>
            <ac:grpSpMk id="148" creationId="{504264E7-67B3-42C3-9016-67A8C91E8C2A}"/>
          </ac:grpSpMkLst>
        </pc:grpChg>
        <pc:grpChg chg="add mod">
          <ac:chgData name="reza kabir" userId="af3c95a13102d509" providerId="LiveId" clId="{C5D47F66-D82B-4945-84F1-08182A83E23E}" dt="2020-04-28T05:13:08.428" v="756" actId="1076"/>
          <ac:grpSpMkLst>
            <pc:docMk/>
            <pc:sldMk cId="0" sldId="472"/>
            <ac:grpSpMk id="162" creationId="{D6719B40-DF34-4E27-8F17-97A0E2FEE7BF}"/>
          </ac:grpSpMkLst>
        </pc:grpChg>
        <pc:grpChg chg="add mod">
          <ac:chgData name="reza kabir" userId="af3c95a13102d509" providerId="LiveId" clId="{C5D47F66-D82B-4945-84F1-08182A83E23E}" dt="2020-04-28T05:13:08.428" v="756" actId="1076"/>
          <ac:grpSpMkLst>
            <pc:docMk/>
            <pc:sldMk cId="0" sldId="472"/>
            <ac:grpSpMk id="178" creationId="{57E207F7-3E43-4471-8D79-69116F3EA5DA}"/>
          </ac:grpSpMkLst>
        </pc:grpChg>
        <pc:grpChg chg="add mod">
          <ac:chgData name="reza kabir" userId="af3c95a13102d509" providerId="LiveId" clId="{C5D47F66-D82B-4945-84F1-08182A83E23E}" dt="2020-04-28T05:13:13.974" v="757" actId="1076"/>
          <ac:grpSpMkLst>
            <pc:docMk/>
            <pc:sldMk cId="0" sldId="472"/>
            <ac:grpSpMk id="199" creationId="{432C7856-D4B5-46E0-8A0F-86864062D55D}"/>
          </ac:grpSpMkLst>
        </pc:grpChg>
        <pc:grpChg chg="add mod">
          <ac:chgData name="reza kabir" userId="af3c95a13102d509" providerId="LiveId" clId="{C5D47F66-D82B-4945-84F1-08182A83E23E}" dt="2020-04-28T05:13:13.974" v="757" actId="1076"/>
          <ac:grpSpMkLst>
            <pc:docMk/>
            <pc:sldMk cId="0" sldId="472"/>
            <ac:grpSpMk id="206" creationId="{35B77C3D-3741-4C29-A503-142CE6322AA0}"/>
          </ac:grpSpMkLst>
        </pc:grpChg>
        <pc:grpChg chg="add mod">
          <ac:chgData name="reza kabir" userId="af3c95a13102d509" providerId="LiveId" clId="{C5D47F66-D82B-4945-84F1-08182A83E23E}" dt="2020-04-28T05:13:13.974" v="757" actId="1076"/>
          <ac:grpSpMkLst>
            <pc:docMk/>
            <pc:sldMk cId="0" sldId="472"/>
            <ac:grpSpMk id="222" creationId="{88596148-8C25-4C4D-B590-B5D8021DE2A4}"/>
          </ac:grpSpMkLst>
        </pc:grpChg>
        <pc:grpChg chg="del">
          <ac:chgData name="reza kabir" userId="af3c95a13102d509" providerId="LiveId" clId="{C5D47F66-D82B-4945-84F1-08182A83E23E}" dt="2020-04-28T05:01:23.914" v="728" actId="21"/>
          <ac:grpSpMkLst>
            <pc:docMk/>
            <pc:sldMk cId="0" sldId="472"/>
            <ac:grpSpMk id="1290" creationId="{00000000-0000-0000-0000-000000000000}"/>
          </ac:grpSpMkLst>
        </pc:grpChg>
        <pc:grpChg chg="del">
          <ac:chgData name="reza kabir" userId="af3c95a13102d509" providerId="LiveId" clId="{C5D47F66-D82B-4945-84F1-08182A83E23E}" dt="2020-04-28T05:01:23.914" v="728" actId="21"/>
          <ac:grpSpMkLst>
            <pc:docMk/>
            <pc:sldMk cId="0" sldId="472"/>
            <ac:grpSpMk id="1304" creationId="{00000000-0000-0000-0000-000000000000}"/>
          </ac:grpSpMkLst>
        </pc:grpChg>
        <pc:grpChg chg="del">
          <ac:chgData name="reza kabir" userId="af3c95a13102d509" providerId="LiveId" clId="{C5D47F66-D82B-4945-84F1-08182A83E23E}" dt="2020-04-28T05:01:23.914" v="728" actId="21"/>
          <ac:grpSpMkLst>
            <pc:docMk/>
            <pc:sldMk cId="0" sldId="472"/>
            <ac:grpSpMk id="1320" creationId="{00000000-0000-0000-0000-000000000000}"/>
          </ac:grpSpMkLst>
        </pc:grpChg>
        <pc:grpChg chg="del">
          <ac:chgData name="reza kabir" userId="af3c95a13102d509" providerId="LiveId" clId="{C5D47F66-D82B-4945-84F1-08182A83E23E}" dt="2020-04-28T05:01:23.914" v="728" actId="21"/>
          <ac:grpSpMkLst>
            <pc:docMk/>
            <pc:sldMk cId="0" sldId="472"/>
            <ac:grpSpMk id="1341" creationId="{00000000-0000-0000-0000-000000000000}"/>
          </ac:grpSpMkLst>
        </pc:grpChg>
        <pc:grpChg chg="del">
          <ac:chgData name="reza kabir" userId="af3c95a13102d509" providerId="LiveId" clId="{C5D47F66-D82B-4945-84F1-08182A83E23E}" dt="2020-04-28T05:01:23.914" v="728" actId="21"/>
          <ac:grpSpMkLst>
            <pc:docMk/>
            <pc:sldMk cId="0" sldId="472"/>
            <ac:grpSpMk id="1348" creationId="{00000000-0000-0000-0000-000000000000}"/>
          </ac:grpSpMkLst>
        </pc:grpChg>
        <pc:grpChg chg="del">
          <ac:chgData name="reza kabir" userId="af3c95a13102d509" providerId="LiveId" clId="{C5D47F66-D82B-4945-84F1-08182A83E23E}" dt="2020-04-28T05:01:23.914" v="728" actId="21"/>
          <ac:grpSpMkLst>
            <pc:docMk/>
            <pc:sldMk cId="0" sldId="472"/>
            <ac:grpSpMk id="1364" creationId="{00000000-0000-0000-0000-000000000000}"/>
          </ac:grpSpMkLst>
        </pc:grpChg>
      </pc:sldChg>
      <pc:sldChg chg="del">
        <pc:chgData name="reza kabir" userId="af3c95a13102d509" providerId="LiveId" clId="{C5D47F66-D82B-4945-84F1-08182A83E23E}" dt="2020-04-28T05:14:13.103" v="770" actId="47"/>
        <pc:sldMkLst>
          <pc:docMk/>
          <pc:sldMk cId="0" sldId="473"/>
        </pc:sldMkLst>
      </pc:sldChg>
      <pc:sldChg chg="del">
        <pc:chgData name="reza kabir" userId="af3c95a13102d509" providerId="LiveId" clId="{C5D47F66-D82B-4945-84F1-08182A83E23E}" dt="2020-04-28T05:15:47.281" v="792" actId="47"/>
        <pc:sldMkLst>
          <pc:docMk/>
          <pc:sldMk cId="0" sldId="474"/>
        </pc:sldMkLst>
      </pc:sldChg>
      <pc:sldChg chg="del">
        <pc:chgData name="reza kabir" userId="af3c95a13102d509" providerId="LiveId" clId="{C5D47F66-D82B-4945-84F1-08182A83E23E}" dt="2020-04-28T05:17:35.417" v="827" actId="47"/>
        <pc:sldMkLst>
          <pc:docMk/>
          <pc:sldMk cId="0" sldId="475"/>
        </pc:sldMkLst>
      </pc:sldChg>
      <pc:sldChg chg="del">
        <pc:chgData name="reza kabir" userId="af3c95a13102d509" providerId="LiveId" clId="{C5D47F66-D82B-4945-84F1-08182A83E23E}" dt="2020-04-28T05:18:14.438" v="837" actId="47"/>
        <pc:sldMkLst>
          <pc:docMk/>
          <pc:sldMk cId="0" sldId="476"/>
        </pc:sldMkLst>
      </pc:sldChg>
      <pc:sldChg chg="modSp del mod">
        <pc:chgData name="reza kabir" userId="af3c95a13102d509" providerId="LiveId" clId="{C5D47F66-D82B-4945-84F1-08182A83E23E}" dt="2020-04-28T05:21:27.126" v="856" actId="47"/>
        <pc:sldMkLst>
          <pc:docMk/>
          <pc:sldMk cId="0" sldId="477"/>
        </pc:sldMkLst>
        <pc:grpChg chg="mod">
          <ac:chgData name="reza kabir" userId="af3c95a13102d509" providerId="LiveId" clId="{C5D47F66-D82B-4945-84F1-08182A83E23E}" dt="2020-04-28T05:18:20.831" v="843" actId="1076"/>
          <ac:grpSpMkLst>
            <pc:docMk/>
            <pc:sldMk cId="0" sldId="477"/>
            <ac:grpSpMk id="1691" creationId="{00000000-0000-0000-0000-000000000000}"/>
          </ac:grpSpMkLst>
        </pc:grpChg>
        <pc:grpChg chg="mod">
          <ac:chgData name="reza kabir" userId="af3c95a13102d509" providerId="LiveId" clId="{C5D47F66-D82B-4945-84F1-08182A83E23E}" dt="2020-04-28T05:18:18.670" v="841" actId="1076"/>
          <ac:grpSpMkLst>
            <pc:docMk/>
            <pc:sldMk cId="0" sldId="477"/>
            <ac:grpSpMk id="1698" creationId="{00000000-0000-0000-0000-000000000000}"/>
          </ac:grpSpMkLst>
        </pc:grpChg>
      </pc:sldChg>
      <pc:sldChg chg="del">
        <pc:chgData name="reza kabir" userId="af3c95a13102d509" providerId="LiveId" clId="{C5D47F66-D82B-4945-84F1-08182A83E23E}" dt="2020-04-28T05:22:07.937" v="873" actId="47"/>
        <pc:sldMkLst>
          <pc:docMk/>
          <pc:sldMk cId="0" sldId="478"/>
        </pc:sldMkLst>
      </pc:sldChg>
      <pc:sldChg chg="delSp modSp del mod">
        <pc:chgData name="reza kabir" userId="af3c95a13102d509" providerId="LiveId" clId="{C5D47F66-D82B-4945-84F1-08182A83E23E}" dt="2020-04-28T05:26:27.001" v="953" actId="47"/>
        <pc:sldMkLst>
          <pc:docMk/>
          <pc:sldMk cId="0" sldId="479"/>
        </pc:sldMkLst>
        <pc:grpChg chg="del mod">
          <ac:chgData name="reza kabir" userId="af3c95a13102d509" providerId="LiveId" clId="{C5D47F66-D82B-4945-84F1-08182A83E23E}" dt="2020-04-28T05:25:01.064" v="919" actId="21"/>
          <ac:grpSpMkLst>
            <pc:docMk/>
            <pc:sldMk cId="0" sldId="479"/>
            <ac:grpSpMk id="1886" creationId="{00000000-0000-0000-0000-000000000000}"/>
          </ac:grpSpMkLst>
        </pc:grpChg>
        <pc:grpChg chg="del mod">
          <ac:chgData name="reza kabir" userId="af3c95a13102d509" providerId="LiveId" clId="{C5D47F66-D82B-4945-84F1-08182A83E23E}" dt="2020-04-28T05:25:34.370" v="932" actId="21"/>
          <ac:grpSpMkLst>
            <pc:docMk/>
            <pc:sldMk cId="0" sldId="479"/>
            <ac:grpSpMk id="1925" creationId="{00000000-0000-0000-0000-000000000000}"/>
          </ac:grpSpMkLst>
        </pc:grpChg>
        <pc:grpChg chg="del">
          <ac:chgData name="reza kabir" userId="af3c95a13102d509" providerId="LiveId" clId="{C5D47F66-D82B-4945-84F1-08182A83E23E}" dt="2020-04-28T05:25:01.064" v="919" actId="21"/>
          <ac:grpSpMkLst>
            <pc:docMk/>
            <pc:sldMk cId="0" sldId="479"/>
            <ac:grpSpMk id="1965" creationId="{00000000-0000-0000-0000-000000000000}"/>
          </ac:grpSpMkLst>
        </pc:grpChg>
        <pc:grpChg chg="del">
          <ac:chgData name="reza kabir" userId="af3c95a13102d509" providerId="LiveId" clId="{C5D47F66-D82B-4945-84F1-08182A83E23E}" dt="2020-04-28T05:26:15.184" v="946" actId="21"/>
          <ac:grpSpMkLst>
            <pc:docMk/>
            <pc:sldMk cId="0" sldId="479"/>
            <ac:grpSpMk id="2004" creationId="{00000000-0000-0000-0000-000000000000}"/>
          </ac:grpSpMkLst>
        </pc:grpChg>
        <pc:grpChg chg="del">
          <ac:chgData name="reza kabir" userId="af3c95a13102d509" providerId="LiveId" clId="{C5D47F66-D82B-4945-84F1-08182A83E23E}" dt="2020-04-28T05:23:06.495" v="874" actId="21"/>
          <ac:grpSpMkLst>
            <pc:docMk/>
            <pc:sldMk cId="0" sldId="479"/>
            <ac:grpSpMk id="2026" creationId="{00000000-0000-0000-0000-000000000000}"/>
          </ac:grpSpMkLst>
        </pc:grpChg>
        <pc:grpChg chg="del">
          <ac:chgData name="reza kabir" userId="af3c95a13102d509" providerId="LiveId" clId="{C5D47F66-D82B-4945-84F1-08182A83E23E}" dt="2020-04-28T05:25:53.084" v="939" actId="21"/>
          <ac:grpSpMkLst>
            <pc:docMk/>
            <pc:sldMk cId="0" sldId="479"/>
            <ac:grpSpMk id="2040" creationId="{00000000-0000-0000-0000-000000000000}"/>
          </ac:grpSpMkLst>
        </pc:grpChg>
        <pc:grpChg chg="del">
          <ac:chgData name="reza kabir" userId="af3c95a13102d509" providerId="LiveId" clId="{C5D47F66-D82B-4945-84F1-08182A83E23E}" dt="2020-04-28T05:23:45.202" v="887" actId="21"/>
          <ac:grpSpMkLst>
            <pc:docMk/>
            <pc:sldMk cId="0" sldId="479"/>
            <ac:grpSpMk id="2060" creationId="{00000000-0000-0000-0000-000000000000}"/>
          </ac:grpSpMkLst>
        </pc:grpChg>
        <pc:grpChg chg="del">
          <ac:chgData name="reza kabir" userId="af3c95a13102d509" providerId="LiveId" clId="{C5D47F66-D82B-4945-84F1-08182A83E23E}" dt="2020-04-28T05:26:15.184" v="946" actId="21"/>
          <ac:grpSpMkLst>
            <pc:docMk/>
            <pc:sldMk cId="0" sldId="479"/>
            <ac:grpSpMk id="2111" creationId="{00000000-0000-0000-0000-000000000000}"/>
          </ac:grpSpMkLst>
        </pc:grpChg>
      </pc:sldChg>
      <pc:sldChg chg="addSp delSp modSp mod">
        <pc:chgData name="reza kabir" userId="af3c95a13102d509" providerId="LiveId" clId="{C5D47F66-D82B-4945-84F1-08182A83E23E}" dt="2020-04-28T04:33:02.107" v="381" actId="571"/>
        <pc:sldMkLst>
          <pc:docMk/>
          <pc:sldMk cId="0" sldId="480"/>
        </pc:sldMkLst>
        <pc:spChg chg="add">
          <ac:chgData name="reza kabir" userId="af3c95a13102d509" providerId="LiveId" clId="{C5D47F66-D82B-4945-84F1-08182A83E23E}" dt="2020-04-28T04:31:57.719" v="360"/>
          <ac:spMkLst>
            <pc:docMk/>
            <pc:sldMk cId="0" sldId="480"/>
            <ac:spMk id="56" creationId="{B18FC661-CD65-4285-A6CB-7E99CA0B4EDC}"/>
          </ac:spMkLst>
        </pc:spChg>
        <pc:spChg chg="add">
          <ac:chgData name="reza kabir" userId="af3c95a13102d509" providerId="LiveId" clId="{C5D47F66-D82B-4945-84F1-08182A83E23E}" dt="2020-04-28T04:31:57.719" v="360"/>
          <ac:spMkLst>
            <pc:docMk/>
            <pc:sldMk cId="0" sldId="480"/>
            <ac:spMk id="73" creationId="{BC4FCC54-90E3-442F-A5DC-AE74C66DBB12}"/>
          </ac:spMkLst>
        </pc:spChg>
        <pc:spChg chg="add">
          <ac:chgData name="reza kabir" userId="af3c95a13102d509" providerId="LiveId" clId="{C5D47F66-D82B-4945-84F1-08182A83E23E}" dt="2020-04-28T04:31:57.719" v="360"/>
          <ac:spMkLst>
            <pc:docMk/>
            <pc:sldMk cId="0" sldId="480"/>
            <ac:spMk id="74" creationId="{9DE5A23D-157A-4907-ACAE-0CF9C3AD1D97}"/>
          </ac:spMkLst>
        </pc:spChg>
        <pc:spChg chg="add">
          <ac:chgData name="reza kabir" userId="af3c95a13102d509" providerId="LiveId" clId="{C5D47F66-D82B-4945-84F1-08182A83E23E}" dt="2020-04-28T04:31:57.719" v="360"/>
          <ac:spMkLst>
            <pc:docMk/>
            <pc:sldMk cId="0" sldId="480"/>
            <ac:spMk id="75" creationId="{1614E60C-099F-47EE-80AB-C3EB0A49D759}"/>
          </ac:spMkLst>
        </pc:spChg>
        <pc:spChg chg="add">
          <ac:chgData name="reza kabir" userId="af3c95a13102d509" providerId="LiveId" clId="{C5D47F66-D82B-4945-84F1-08182A83E23E}" dt="2020-04-28T04:31:57.719" v="360"/>
          <ac:spMkLst>
            <pc:docMk/>
            <pc:sldMk cId="0" sldId="480"/>
            <ac:spMk id="89" creationId="{39C9E4FF-BCD6-4F5C-9E95-8F244BCADB74}"/>
          </ac:spMkLst>
        </pc:spChg>
        <pc:spChg chg="add del">
          <ac:chgData name="reza kabir" userId="af3c95a13102d509" providerId="LiveId" clId="{C5D47F66-D82B-4945-84F1-08182A83E23E}" dt="2020-04-28T04:32:17.820" v="369" actId="478"/>
          <ac:spMkLst>
            <pc:docMk/>
            <pc:sldMk cId="0" sldId="480"/>
            <ac:spMk id="95" creationId="{1B1BAED8-F9F6-4B46-836B-BC9F91499C7F}"/>
          </ac:spMkLst>
        </pc:spChg>
        <pc:spChg chg="add del">
          <ac:chgData name="reza kabir" userId="af3c95a13102d509" providerId="LiveId" clId="{C5D47F66-D82B-4945-84F1-08182A83E23E}" dt="2020-04-28T04:32:17.820" v="369" actId="478"/>
          <ac:spMkLst>
            <pc:docMk/>
            <pc:sldMk cId="0" sldId="480"/>
            <ac:spMk id="96" creationId="{D8C578AA-E3D9-4B32-8199-C1D8E144C5DB}"/>
          </ac:spMkLst>
        </pc:spChg>
        <pc:spChg chg="add del">
          <ac:chgData name="reza kabir" userId="af3c95a13102d509" providerId="LiveId" clId="{C5D47F66-D82B-4945-84F1-08182A83E23E}" dt="2020-04-28T04:32:17.820" v="369" actId="478"/>
          <ac:spMkLst>
            <pc:docMk/>
            <pc:sldMk cId="0" sldId="480"/>
            <ac:spMk id="97" creationId="{7348B458-B294-46DB-9843-08E532C05665}"/>
          </ac:spMkLst>
        </pc:spChg>
        <pc:spChg chg="add del">
          <ac:chgData name="reza kabir" userId="af3c95a13102d509" providerId="LiveId" clId="{C5D47F66-D82B-4945-84F1-08182A83E23E}" dt="2020-04-28T04:32:17.820" v="369" actId="478"/>
          <ac:spMkLst>
            <pc:docMk/>
            <pc:sldMk cId="0" sldId="480"/>
            <ac:spMk id="98" creationId="{1F4990A4-5F39-40ED-A9DF-C963ECE68036}"/>
          </ac:spMkLst>
        </pc:spChg>
        <pc:spChg chg="add del">
          <ac:chgData name="reza kabir" userId="af3c95a13102d509" providerId="LiveId" clId="{C5D47F66-D82B-4945-84F1-08182A83E23E}" dt="2020-04-28T04:32:17.820" v="369" actId="478"/>
          <ac:spMkLst>
            <pc:docMk/>
            <pc:sldMk cId="0" sldId="480"/>
            <ac:spMk id="99" creationId="{1B13F846-EB1F-4611-8DAC-F6A177845663}"/>
          </ac:spMkLst>
        </pc:spChg>
        <pc:spChg chg="add del">
          <ac:chgData name="reza kabir" userId="af3c95a13102d509" providerId="LiveId" clId="{C5D47F66-D82B-4945-84F1-08182A83E23E}" dt="2020-04-28T04:32:17.820" v="369" actId="478"/>
          <ac:spMkLst>
            <pc:docMk/>
            <pc:sldMk cId="0" sldId="480"/>
            <ac:spMk id="100" creationId="{51D993BE-2786-4815-8BA8-7717DB5419C2}"/>
          </ac:spMkLst>
        </pc:spChg>
        <pc:spChg chg="add del">
          <ac:chgData name="reza kabir" userId="af3c95a13102d509" providerId="LiveId" clId="{C5D47F66-D82B-4945-84F1-08182A83E23E}" dt="2020-04-28T04:32:17.820" v="369" actId="478"/>
          <ac:spMkLst>
            <pc:docMk/>
            <pc:sldMk cId="0" sldId="480"/>
            <ac:spMk id="101" creationId="{D84FC4FC-6211-494B-9A52-A15072559973}"/>
          </ac:spMkLst>
        </pc:spChg>
        <pc:spChg chg="add del">
          <ac:chgData name="reza kabir" userId="af3c95a13102d509" providerId="LiveId" clId="{C5D47F66-D82B-4945-84F1-08182A83E23E}" dt="2020-04-28T04:32:17.820" v="369" actId="478"/>
          <ac:spMkLst>
            <pc:docMk/>
            <pc:sldMk cId="0" sldId="480"/>
            <ac:spMk id="102" creationId="{16F9569A-7776-41A9-991B-A3D77BC1ABF3}"/>
          </ac:spMkLst>
        </pc:spChg>
        <pc:spChg chg="add mod">
          <ac:chgData name="reza kabir" userId="af3c95a13102d509" providerId="LiveId" clId="{C5D47F66-D82B-4945-84F1-08182A83E23E}" dt="2020-04-28T04:32:51.500" v="377" actId="1076"/>
          <ac:spMkLst>
            <pc:docMk/>
            <pc:sldMk cId="0" sldId="480"/>
            <ac:spMk id="103" creationId="{28E25D5F-FEB9-42AE-AE51-B2EA3CADAFCF}"/>
          </ac:spMkLst>
        </pc:spChg>
        <pc:spChg chg="add mod">
          <ac:chgData name="reza kabir" userId="af3c95a13102d509" providerId="LiveId" clId="{C5D47F66-D82B-4945-84F1-08182A83E23E}" dt="2020-04-28T04:32:54.132" v="378" actId="571"/>
          <ac:spMkLst>
            <pc:docMk/>
            <pc:sldMk cId="0" sldId="480"/>
            <ac:spMk id="104" creationId="{8ECAFD21-03F8-4653-9F76-C1AC8A6119DD}"/>
          </ac:spMkLst>
        </pc:spChg>
        <pc:spChg chg="add mod">
          <ac:chgData name="reza kabir" userId="af3c95a13102d509" providerId="LiveId" clId="{C5D47F66-D82B-4945-84F1-08182A83E23E}" dt="2020-04-28T04:32:59.567" v="380" actId="120"/>
          <ac:spMkLst>
            <pc:docMk/>
            <pc:sldMk cId="0" sldId="480"/>
            <ac:spMk id="105" creationId="{0DCDB3C9-BF70-439D-8D5F-66538F0B292C}"/>
          </ac:spMkLst>
        </pc:spChg>
        <pc:spChg chg="add mod">
          <ac:chgData name="reza kabir" userId="af3c95a13102d509" providerId="LiveId" clId="{C5D47F66-D82B-4945-84F1-08182A83E23E}" dt="2020-04-28T04:33:02.107" v="381" actId="571"/>
          <ac:spMkLst>
            <pc:docMk/>
            <pc:sldMk cId="0" sldId="480"/>
            <ac:spMk id="106" creationId="{027395A8-81D7-4248-98F4-DD10298A2610}"/>
          </ac:spMkLst>
        </pc:spChg>
        <pc:spChg chg="del">
          <ac:chgData name="reza kabir" userId="af3c95a13102d509" providerId="LiveId" clId="{C5D47F66-D82B-4945-84F1-08182A83E23E}" dt="2020-04-28T04:31:57.166" v="359" actId="478"/>
          <ac:spMkLst>
            <pc:docMk/>
            <pc:sldMk cId="0" sldId="480"/>
            <ac:spMk id="246" creationId="{00000000-0000-0000-0000-000000000000}"/>
          </ac:spMkLst>
        </pc:spChg>
        <pc:spChg chg="del">
          <ac:chgData name="reza kabir" userId="af3c95a13102d509" providerId="LiveId" clId="{C5D47F66-D82B-4945-84F1-08182A83E23E}" dt="2020-04-28T04:31:57.166" v="359" actId="478"/>
          <ac:spMkLst>
            <pc:docMk/>
            <pc:sldMk cId="0" sldId="480"/>
            <ac:spMk id="263" creationId="{00000000-0000-0000-0000-000000000000}"/>
          </ac:spMkLst>
        </pc:spChg>
        <pc:spChg chg="del">
          <ac:chgData name="reza kabir" userId="af3c95a13102d509" providerId="LiveId" clId="{C5D47F66-D82B-4945-84F1-08182A83E23E}" dt="2020-04-28T04:31:57.166" v="359" actId="478"/>
          <ac:spMkLst>
            <pc:docMk/>
            <pc:sldMk cId="0" sldId="480"/>
            <ac:spMk id="264" creationId="{00000000-0000-0000-0000-000000000000}"/>
          </ac:spMkLst>
        </pc:spChg>
        <pc:spChg chg="del">
          <ac:chgData name="reza kabir" userId="af3c95a13102d509" providerId="LiveId" clId="{C5D47F66-D82B-4945-84F1-08182A83E23E}" dt="2020-04-28T04:31:57.166" v="359" actId="478"/>
          <ac:spMkLst>
            <pc:docMk/>
            <pc:sldMk cId="0" sldId="480"/>
            <ac:spMk id="265" creationId="{00000000-0000-0000-0000-000000000000}"/>
          </ac:spMkLst>
        </pc:spChg>
        <pc:spChg chg="mod">
          <ac:chgData name="reza kabir" userId="af3c95a13102d509" providerId="LiveId" clId="{C5D47F66-D82B-4945-84F1-08182A83E23E}" dt="2020-04-28T04:32:09.536" v="368" actId="14100"/>
          <ac:spMkLst>
            <pc:docMk/>
            <pc:sldMk cId="0" sldId="480"/>
            <ac:spMk id="266" creationId="{00000000-0000-0000-0000-000000000000}"/>
          </ac:spMkLst>
        </pc:spChg>
        <pc:spChg chg="del">
          <ac:chgData name="reza kabir" userId="af3c95a13102d509" providerId="LiveId" clId="{C5D47F66-D82B-4945-84F1-08182A83E23E}" dt="2020-04-28T04:31:57.166" v="359" actId="478"/>
          <ac:spMkLst>
            <pc:docMk/>
            <pc:sldMk cId="0" sldId="480"/>
            <ac:spMk id="280" creationId="{00000000-0000-0000-0000-000000000000}"/>
          </ac:spMkLst>
        </pc:spChg>
        <pc:spChg chg="del">
          <ac:chgData name="reza kabir" userId="af3c95a13102d509" providerId="LiveId" clId="{C5D47F66-D82B-4945-84F1-08182A83E23E}" dt="2020-04-28T04:31:57.166" v="359" actId="478"/>
          <ac:spMkLst>
            <pc:docMk/>
            <pc:sldMk cId="0" sldId="480"/>
            <ac:spMk id="286" creationId="{00000000-0000-0000-0000-000000000000}"/>
          </ac:spMkLst>
        </pc:spChg>
        <pc:spChg chg="del">
          <ac:chgData name="reza kabir" userId="af3c95a13102d509" providerId="LiveId" clId="{C5D47F66-D82B-4945-84F1-08182A83E23E}" dt="2020-04-28T04:31:57.166" v="359" actId="478"/>
          <ac:spMkLst>
            <pc:docMk/>
            <pc:sldMk cId="0" sldId="480"/>
            <ac:spMk id="287" creationId="{00000000-0000-0000-0000-000000000000}"/>
          </ac:spMkLst>
        </pc:spChg>
        <pc:spChg chg="del">
          <ac:chgData name="reza kabir" userId="af3c95a13102d509" providerId="LiveId" clId="{C5D47F66-D82B-4945-84F1-08182A83E23E}" dt="2020-04-28T04:31:57.166" v="359" actId="478"/>
          <ac:spMkLst>
            <pc:docMk/>
            <pc:sldMk cId="0" sldId="480"/>
            <ac:spMk id="288" creationId="{00000000-0000-0000-0000-000000000000}"/>
          </ac:spMkLst>
        </pc:spChg>
        <pc:spChg chg="del">
          <ac:chgData name="reza kabir" userId="af3c95a13102d509" providerId="LiveId" clId="{C5D47F66-D82B-4945-84F1-08182A83E23E}" dt="2020-04-28T04:31:57.166" v="359" actId="478"/>
          <ac:spMkLst>
            <pc:docMk/>
            <pc:sldMk cId="0" sldId="480"/>
            <ac:spMk id="289" creationId="{00000000-0000-0000-0000-000000000000}"/>
          </ac:spMkLst>
        </pc:spChg>
        <pc:spChg chg="del">
          <ac:chgData name="reza kabir" userId="af3c95a13102d509" providerId="LiveId" clId="{C5D47F66-D82B-4945-84F1-08182A83E23E}" dt="2020-04-28T04:31:57.166" v="359" actId="478"/>
          <ac:spMkLst>
            <pc:docMk/>
            <pc:sldMk cId="0" sldId="480"/>
            <ac:spMk id="290" creationId="{00000000-0000-0000-0000-000000000000}"/>
          </ac:spMkLst>
        </pc:spChg>
        <pc:spChg chg="del">
          <ac:chgData name="reza kabir" userId="af3c95a13102d509" providerId="LiveId" clId="{C5D47F66-D82B-4945-84F1-08182A83E23E}" dt="2020-04-28T04:31:57.166" v="359" actId="478"/>
          <ac:spMkLst>
            <pc:docMk/>
            <pc:sldMk cId="0" sldId="480"/>
            <ac:spMk id="291" creationId="{00000000-0000-0000-0000-000000000000}"/>
          </ac:spMkLst>
        </pc:spChg>
        <pc:spChg chg="del">
          <ac:chgData name="reza kabir" userId="af3c95a13102d509" providerId="LiveId" clId="{C5D47F66-D82B-4945-84F1-08182A83E23E}" dt="2020-04-28T04:31:57.166" v="359" actId="478"/>
          <ac:spMkLst>
            <pc:docMk/>
            <pc:sldMk cId="0" sldId="480"/>
            <ac:spMk id="292" creationId="{00000000-0000-0000-0000-000000000000}"/>
          </ac:spMkLst>
        </pc:spChg>
        <pc:spChg chg="del">
          <ac:chgData name="reza kabir" userId="af3c95a13102d509" providerId="LiveId" clId="{C5D47F66-D82B-4945-84F1-08182A83E23E}" dt="2020-04-28T04:31:57.166" v="359" actId="478"/>
          <ac:spMkLst>
            <pc:docMk/>
            <pc:sldMk cId="0" sldId="480"/>
            <ac:spMk id="293" creationId="{00000000-0000-0000-0000-000000000000}"/>
          </ac:spMkLst>
        </pc:spChg>
        <pc:grpChg chg="add">
          <ac:chgData name="reza kabir" userId="af3c95a13102d509" providerId="LiveId" clId="{C5D47F66-D82B-4945-84F1-08182A83E23E}" dt="2020-04-28T04:31:57.719" v="360"/>
          <ac:grpSpMkLst>
            <pc:docMk/>
            <pc:sldMk cId="0" sldId="480"/>
            <ac:grpSpMk id="58" creationId="{ED262602-2B27-470B-B4FB-6D8A6611F059}"/>
          </ac:grpSpMkLst>
        </pc:grpChg>
        <pc:grpChg chg="add">
          <ac:chgData name="reza kabir" userId="af3c95a13102d509" providerId="LiveId" clId="{C5D47F66-D82B-4945-84F1-08182A83E23E}" dt="2020-04-28T04:31:57.719" v="360"/>
          <ac:grpSpMkLst>
            <pc:docMk/>
            <pc:sldMk cId="0" sldId="480"/>
            <ac:grpSpMk id="76" creationId="{68E74CCC-8333-4D5E-9CEE-C0CC2EBE76C2}"/>
          </ac:grpSpMkLst>
        </pc:grpChg>
        <pc:grpChg chg="add">
          <ac:chgData name="reza kabir" userId="af3c95a13102d509" providerId="LiveId" clId="{C5D47F66-D82B-4945-84F1-08182A83E23E}" dt="2020-04-28T04:31:57.719" v="360"/>
          <ac:grpSpMkLst>
            <pc:docMk/>
            <pc:sldMk cId="0" sldId="480"/>
            <ac:grpSpMk id="83" creationId="{05C8B339-B53C-4729-ADEC-4EAF974C7E72}"/>
          </ac:grpSpMkLst>
        </pc:grpChg>
        <pc:grpChg chg="add">
          <ac:chgData name="reza kabir" userId="af3c95a13102d509" providerId="LiveId" clId="{C5D47F66-D82B-4945-84F1-08182A83E23E}" dt="2020-04-28T04:31:57.719" v="360"/>
          <ac:grpSpMkLst>
            <pc:docMk/>
            <pc:sldMk cId="0" sldId="480"/>
            <ac:grpSpMk id="86" creationId="{B8E7E099-6133-4B32-B767-7D86A2BC7CF6}"/>
          </ac:grpSpMkLst>
        </pc:grpChg>
        <pc:grpChg chg="add">
          <ac:chgData name="reza kabir" userId="af3c95a13102d509" providerId="LiveId" clId="{C5D47F66-D82B-4945-84F1-08182A83E23E}" dt="2020-04-28T04:31:57.719" v="360"/>
          <ac:grpSpMkLst>
            <pc:docMk/>
            <pc:sldMk cId="0" sldId="480"/>
            <ac:grpSpMk id="90" creationId="{826E7F2D-4689-4801-B9D0-4376B299FAF5}"/>
          </ac:grpSpMkLst>
        </pc:grpChg>
        <pc:grpChg chg="del">
          <ac:chgData name="reza kabir" userId="af3c95a13102d509" providerId="LiveId" clId="{C5D47F66-D82B-4945-84F1-08182A83E23E}" dt="2020-04-28T04:31:57.166" v="359" actId="478"/>
          <ac:grpSpMkLst>
            <pc:docMk/>
            <pc:sldMk cId="0" sldId="480"/>
            <ac:grpSpMk id="248" creationId="{00000000-0000-0000-0000-000000000000}"/>
          </ac:grpSpMkLst>
        </pc:grpChg>
        <pc:grpChg chg="del">
          <ac:chgData name="reza kabir" userId="af3c95a13102d509" providerId="LiveId" clId="{C5D47F66-D82B-4945-84F1-08182A83E23E}" dt="2020-04-28T04:31:57.166" v="359" actId="478"/>
          <ac:grpSpMkLst>
            <pc:docMk/>
            <pc:sldMk cId="0" sldId="480"/>
            <ac:grpSpMk id="267" creationId="{00000000-0000-0000-0000-000000000000}"/>
          </ac:grpSpMkLst>
        </pc:grpChg>
        <pc:grpChg chg="del">
          <ac:chgData name="reza kabir" userId="af3c95a13102d509" providerId="LiveId" clId="{C5D47F66-D82B-4945-84F1-08182A83E23E}" dt="2020-04-28T04:31:57.166" v="359" actId="478"/>
          <ac:grpSpMkLst>
            <pc:docMk/>
            <pc:sldMk cId="0" sldId="480"/>
            <ac:grpSpMk id="274" creationId="{00000000-0000-0000-0000-000000000000}"/>
          </ac:grpSpMkLst>
        </pc:grpChg>
        <pc:grpChg chg="del">
          <ac:chgData name="reza kabir" userId="af3c95a13102d509" providerId="LiveId" clId="{C5D47F66-D82B-4945-84F1-08182A83E23E}" dt="2020-04-28T04:31:57.166" v="359" actId="478"/>
          <ac:grpSpMkLst>
            <pc:docMk/>
            <pc:sldMk cId="0" sldId="480"/>
            <ac:grpSpMk id="277" creationId="{00000000-0000-0000-0000-000000000000}"/>
          </ac:grpSpMkLst>
        </pc:grpChg>
        <pc:grpChg chg="del">
          <ac:chgData name="reza kabir" userId="af3c95a13102d509" providerId="LiveId" clId="{C5D47F66-D82B-4945-84F1-08182A83E23E}" dt="2020-04-28T04:31:57.166" v="359" actId="478"/>
          <ac:grpSpMkLst>
            <pc:docMk/>
            <pc:sldMk cId="0" sldId="480"/>
            <ac:grpSpMk id="281" creationId="{00000000-0000-0000-0000-000000000000}"/>
          </ac:grpSpMkLst>
        </pc:grpChg>
        <pc:cxnChg chg="add">
          <ac:chgData name="reza kabir" userId="af3c95a13102d509" providerId="LiveId" clId="{C5D47F66-D82B-4945-84F1-08182A83E23E}" dt="2020-04-28T04:31:57.719" v="360"/>
          <ac:cxnSpMkLst>
            <pc:docMk/>
            <pc:sldMk cId="0" sldId="480"/>
            <ac:cxnSpMk id="53" creationId="{9AB1D68F-DCC4-4937-B56D-9E002664254F}"/>
          </ac:cxnSpMkLst>
        </pc:cxnChg>
        <pc:cxnChg chg="add">
          <ac:chgData name="reza kabir" userId="af3c95a13102d509" providerId="LiveId" clId="{C5D47F66-D82B-4945-84F1-08182A83E23E}" dt="2020-04-28T04:31:57.719" v="360"/>
          <ac:cxnSpMkLst>
            <pc:docMk/>
            <pc:sldMk cId="0" sldId="480"/>
            <ac:cxnSpMk id="54" creationId="{02D6F76B-3D17-446E-B0A5-3FE00015348F}"/>
          </ac:cxnSpMkLst>
        </pc:cxnChg>
        <pc:cxnChg chg="add">
          <ac:chgData name="reza kabir" userId="af3c95a13102d509" providerId="LiveId" clId="{C5D47F66-D82B-4945-84F1-08182A83E23E}" dt="2020-04-28T04:31:57.719" v="360"/>
          <ac:cxnSpMkLst>
            <pc:docMk/>
            <pc:sldMk cId="0" sldId="480"/>
            <ac:cxnSpMk id="55" creationId="{F158921F-9096-46E5-8DAB-59AB55740B04}"/>
          </ac:cxnSpMkLst>
        </pc:cxnChg>
        <pc:cxnChg chg="add">
          <ac:chgData name="reza kabir" userId="af3c95a13102d509" providerId="LiveId" clId="{C5D47F66-D82B-4945-84F1-08182A83E23E}" dt="2020-04-28T04:31:57.719" v="360"/>
          <ac:cxnSpMkLst>
            <pc:docMk/>
            <pc:sldMk cId="0" sldId="480"/>
            <ac:cxnSpMk id="57" creationId="{9A2D9621-53AE-4A9E-B11B-4C33C1BD7AC4}"/>
          </ac:cxnSpMkLst>
        </pc:cxnChg>
        <pc:cxnChg chg="del">
          <ac:chgData name="reza kabir" userId="af3c95a13102d509" providerId="LiveId" clId="{C5D47F66-D82B-4945-84F1-08182A83E23E}" dt="2020-04-28T04:31:57.166" v="359" actId="478"/>
          <ac:cxnSpMkLst>
            <pc:docMk/>
            <pc:sldMk cId="0" sldId="480"/>
            <ac:cxnSpMk id="243" creationId="{00000000-0000-0000-0000-000000000000}"/>
          </ac:cxnSpMkLst>
        </pc:cxnChg>
        <pc:cxnChg chg="del">
          <ac:chgData name="reza kabir" userId="af3c95a13102d509" providerId="LiveId" clId="{C5D47F66-D82B-4945-84F1-08182A83E23E}" dt="2020-04-28T04:31:57.166" v="359" actId="478"/>
          <ac:cxnSpMkLst>
            <pc:docMk/>
            <pc:sldMk cId="0" sldId="480"/>
            <ac:cxnSpMk id="244" creationId="{00000000-0000-0000-0000-000000000000}"/>
          </ac:cxnSpMkLst>
        </pc:cxnChg>
        <pc:cxnChg chg="del">
          <ac:chgData name="reza kabir" userId="af3c95a13102d509" providerId="LiveId" clId="{C5D47F66-D82B-4945-84F1-08182A83E23E}" dt="2020-04-28T04:31:57.166" v="359" actId="478"/>
          <ac:cxnSpMkLst>
            <pc:docMk/>
            <pc:sldMk cId="0" sldId="480"/>
            <ac:cxnSpMk id="245" creationId="{00000000-0000-0000-0000-000000000000}"/>
          </ac:cxnSpMkLst>
        </pc:cxnChg>
        <pc:cxnChg chg="del">
          <ac:chgData name="reza kabir" userId="af3c95a13102d509" providerId="LiveId" clId="{C5D47F66-D82B-4945-84F1-08182A83E23E}" dt="2020-04-28T04:31:57.166" v="359" actId="478"/>
          <ac:cxnSpMkLst>
            <pc:docMk/>
            <pc:sldMk cId="0" sldId="480"/>
            <ac:cxnSpMk id="247" creationId="{00000000-0000-0000-0000-000000000000}"/>
          </ac:cxnSpMkLst>
        </pc:cxnChg>
      </pc:sldChg>
      <pc:sldChg chg="del">
        <pc:chgData name="reza kabir" userId="af3c95a13102d509" providerId="LiveId" clId="{C5D47F66-D82B-4945-84F1-08182A83E23E}" dt="2020-04-28T04:36:05.484" v="416" actId="47"/>
        <pc:sldMkLst>
          <pc:docMk/>
          <pc:sldMk cId="0" sldId="481"/>
        </pc:sldMkLst>
      </pc:sldChg>
      <pc:sldChg chg="del">
        <pc:chgData name="reza kabir" userId="af3c95a13102d509" providerId="LiveId" clId="{C5D47F66-D82B-4945-84F1-08182A83E23E}" dt="2020-04-28T04:28:35.176" v="313" actId="47"/>
        <pc:sldMkLst>
          <pc:docMk/>
          <pc:sldMk cId="0" sldId="482"/>
        </pc:sldMkLst>
      </pc:sldChg>
      <pc:sldChg chg="del">
        <pc:chgData name="reza kabir" userId="af3c95a13102d509" providerId="LiveId" clId="{C5D47F66-D82B-4945-84F1-08182A83E23E}" dt="2020-04-28T04:28:36.422" v="314" actId="47"/>
        <pc:sldMkLst>
          <pc:docMk/>
          <pc:sldMk cId="0" sldId="483"/>
        </pc:sldMkLst>
      </pc:sldChg>
      <pc:sldChg chg="modSp del mod">
        <pc:chgData name="reza kabir" userId="af3c95a13102d509" providerId="LiveId" clId="{C5D47F66-D82B-4945-84F1-08182A83E23E}" dt="2020-04-28T04:28:40.508" v="315" actId="47"/>
        <pc:sldMkLst>
          <pc:docMk/>
          <pc:sldMk cId="0" sldId="484"/>
        </pc:sldMkLst>
        <pc:spChg chg="mod">
          <ac:chgData name="reza kabir" userId="af3c95a13102d509" providerId="LiveId" clId="{C5D47F66-D82B-4945-84F1-08182A83E23E}" dt="2020-04-28T04:27:39.853" v="309" actId="1076"/>
          <ac:spMkLst>
            <pc:docMk/>
            <pc:sldMk cId="0" sldId="484"/>
            <ac:spMk id="1120" creationId="{00000000-0000-0000-0000-000000000000}"/>
          </ac:spMkLst>
        </pc:spChg>
        <pc:grpChg chg="mod">
          <ac:chgData name="reza kabir" userId="af3c95a13102d509" providerId="LiveId" clId="{C5D47F66-D82B-4945-84F1-08182A83E23E}" dt="2020-04-28T04:27:34.320" v="307" actId="1076"/>
          <ac:grpSpMkLst>
            <pc:docMk/>
            <pc:sldMk cId="0" sldId="484"/>
            <ac:grpSpMk id="1038" creationId="{00000000-0000-0000-0000-000000000000}"/>
          </ac:grpSpMkLst>
        </pc:grpChg>
      </pc:sldChg>
      <pc:sldChg chg="del">
        <pc:chgData name="reza kabir" userId="af3c95a13102d509" providerId="LiveId" clId="{C5D47F66-D82B-4945-84F1-08182A83E23E}" dt="2020-04-28T04:29:54.595" v="329" actId="47"/>
        <pc:sldMkLst>
          <pc:docMk/>
          <pc:sldMk cId="0" sldId="485"/>
        </pc:sldMkLst>
      </pc:sldChg>
      <pc:sldChg chg="del">
        <pc:chgData name="reza kabir" userId="af3c95a13102d509" providerId="LiveId" clId="{C5D47F66-D82B-4945-84F1-08182A83E23E}" dt="2020-04-28T04:31:37.609" v="358" actId="47"/>
        <pc:sldMkLst>
          <pc:docMk/>
          <pc:sldMk cId="0" sldId="486"/>
        </pc:sldMkLst>
      </pc:sldChg>
      <pc:sldChg chg="modSp mod">
        <pc:chgData name="reza kabir" userId="af3c95a13102d509" providerId="LiveId" clId="{C5D47F66-D82B-4945-84F1-08182A83E23E}" dt="2020-04-28T04:23:49.636" v="304" actId="14100"/>
        <pc:sldMkLst>
          <pc:docMk/>
          <pc:sldMk cId="0" sldId="487"/>
        </pc:sldMkLst>
        <pc:spChg chg="mod">
          <ac:chgData name="reza kabir" userId="af3c95a13102d509" providerId="LiveId" clId="{C5D47F66-D82B-4945-84F1-08182A83E23E}" dt="2020-04-28T04:23:49.636" v="304" actId="14100"/>
          <ac:spMkLst>
            <pc:docMk/>
            <pc:sldMk cId="0" sldId="487"/>
            <ac:spMk id="4976" creationId="{00000000-0000-0000-0000-000000000000}"/>
          </ac:spMkLst>
        </pc:spChg>
        <pc:spChg chg="mod">
          <ac:chgData name="reza kabir" userId="af3c95a13102d509" providerId="LiveId" clId="{C5D47F66-D82B-4945-84F1-08182A83E23E}" dt="2020-04-28T04:23:44.153" v="303" actId="14100"/>
          <ac:spMkLst>
            <pc:docMk/>
            <pc:sldMk cId="0" sldId="487"/>
            <ac:spMk id="4977" creationId="{00000000-0000-0000-0000-000000000000}"/>
          </ac:spMkLst>
        </pc:spChg>
      </pc:sldChg>
      <pc:sldChg chg="del">
        <pc:chgData name="reza kabir" userId="af3c95a13102d509" providerId="LiveId" clId="{C5D47F66-D82B-4945-84F1-08182A83E23E}" dt="2020-04-28T04:18:49.472" v="273" actId="47"/>
        <pc:sldMkLst>
          <pc:docMk/>
          <pc:sldMk cId="0" sldId="488"/>
        </pc:sldMkLst>
      </pc:sldChg>
      <pc:sldChg chg="del">
        <pc:chgData name="reza kabir" userId="af3c95a13102d509" providerId="LiveId" clId="{C5D47F66-D82B-4945-84F1-08182A83E23E}" dt="2020-04-28T04:20:08.026" v="290" actId="47"/>
        <pc:sldMkLst>
          <pc:docMk/>
          <pc:sldMk cId="0" sldId="489"/>
        </pc:sldMkLst>
      </pc:sldChg>
      <pc:sldChg chg="del">
        <pc:chgData name="reza kabir" userId="af3c95a13102d509" providerId="LiveId" clId="{C5D47F66-D82B-4945-84F1-08182A83E23E}" dt="2020-04-28T04:16:48.598" v="253" actId="47"/>
        <pc:sldMkLst>
          <pc:docMk/>
          <pc:sldMk cId="0" sldId="490"/>
        </pc:sldMkLst>
      </pc:sldChg>
      <pc:sldChg chg="del">
        <pc:chgData name="reza kabir" userId="af3c95a13102d509" providerId="LiveId" clId="{C5D47F66-D82B-4945-84F1-08182A83E23E}" dt="2020-04-28T04:17:09.865" v="254" actId="47"/>
        <pc:sldMkLst>
          <pc:docMk/>
          <pc:sldMk cId="0" sldId="491"/>
        </pc:sldMkLst>
      </pc:sldChg>
      <pc:sldChg chg="addSp delSp modSp mod">
        <pc:chgData name="reza kabir" userId="af3c95a13102d509" providerId="LiveId" clId="{C5D47F66-D82B-4945-84F1-08182A83E23E}" dt="2020-04-28T04:12:14.946" v="198"/>
        <pc:sldMkLst>
          <pc:docMk/>
          <pc:sldMk cId="0" sldId="492"/>
        </pc:sldMkLst>
        <pc:spChg chg="mod topLvl">
          <ac:chgData name="reza kabir" userId="af3c95a13102d509" providerId="LiveId" clId="{C5D47F66-D82B-4945-84F1-08182A83E23E}" dt="2020-04-28T04:09:40.807" v="138" actId="207"/>
          <ac:spMkLst>
            <pc:docMk/>
            <pc:sldMk cId="0" sldId="492"/>
            <ac:spMk id="46" creationId="{5BEF66E1-AA00-4C9D-A8E3-EA4FD38F3EB0}"/>
          </ac:spMkLst>
        </pc:spChg>
        <pc:spChg chg="mod topLvl">
          <ac:chgData name="reza kabir" userId="af3c95a13102d509" providerId="LiveId" clId="{C5D47F66-D82B-4945-84F1-08182A83E23E}" dt="2020-04-28T04:09:24.282" v="135" actId="165"/>
          <ac:spMkLst>
            <pc:docMk/>
            <pc:sldMk cId="0" sldId="492"/>
            <ac:spMk id="47" creationId="{45F59E54-A05F-42D1-8F20-450EEE15FF3B}"/>
          </ac:spMkLst>
        </pc:spChg>
        <pc:spChg chg="mod topLvl">
          <ac:chgData name="reza kabir" userId="af3c95a13102d509" providerId="LiveId" clId="{C5D47F66-D82B-4945-84F1-08182A83E23E}" dt="2020-04-28T04:09:40.807" v="138" actId="207"/>
          <ac:spMkLst>
            <pc:docMk/>
            <pc:sldMk cId="0" sldId="492"/>
            <ac:spMk id="48" creationId="{303DC3AF-421E-47F9-99D0-18017E2B8F0A}"/>
          </ac:spMkLst>
        </pc:spChg>
        <pc:spChg chg="mod topLvl">
          <ac:chgData name="reza kabir" userId="af3c95a13102d509" providerId="LiveId" clId="{C5D47F66-D82B-4945-84F1-08182A83E23E}" dt="2020-04-28T04:09:24.282" v="135" actId="165"/>
          <ac:spMkLst>
            <pc:docMk/>
            <pc:sldMk cId="0" sldId="492"/>
            <ac:spMk id="49" creationId="{107CE74E-FB42-4EFB-A291-A2C47D7DE6E8}"/>
          </ac:spMkLst>
        </pc:spChg>
        <pc:spChg chg="mod topLvl">
          <ac:chgData name="reza kabir" userId="af3c95a13102d509" providerId="LiveId" clId="{C5D47F66-D82B-4945-84F1-08182A83E23E}" dt="2020-04-28T04:09:40.807" v="138" actId="207"/>
          <ac:spMkLst>
            <pc:docMk/>
            <pc:sldMk cId="0" sldId="492"/>
            <ac:spMk id="50" creationId="{922AC5F7-3A7B-4E45-BD5A-88D5A0F88F63}"/>
          </ac:spMkLst>
        </pc:spChg>
        <pc:spChg chg="mod topLvl">
          <ac:chgData name="reza kabir" userId="af3c95a13102d509" providerId="LiveId" clId="{C5D47F66-D82B-4945-84F1-08182A83E23E}" dt="2020-04-28T04:10:36.061" v="147" actId="1076"/>
          <ac:spMkLst>
            <pc:docMk/>
            <pc:sldMk cId="0" sldId="492"/>
            <ac:spMk id="51" creationId="{7B8C68C7-08EB-4D1E-8C41-F0EAB246F021}"/>
          </ac:spMkLst>
        </pc:spChg>
        <pc:spChg chg="mod topLvl">
          <ac:chgData name="reza kabir" userId="af3c95a13102d509" providerId="LiveId" clId="{C5D47F66-D82B-4945-84F1-08182A83E23E}" dt="2020-04-28T04:09:40.807" v="138" actId="207"/>
          <ac:spMkLst>
            <pc:docMk/>
            <pc:sldMk cId="0" sldId="492"/>
            <ac:spMk id="52" creationId="{5A79A7FD-F2CE-48CE-867E-9CDE79ED2EFD}"/>
          </ac:spMkLst>
        </pc:spChg>
        <pc:spChg chg="mod topLvl">
          <ac:chgData name="reza kabir" userId="af3c95a13102d509" providerId="LiveId" clId="{C5D47F66-D82B-4945-84F1-08182A83E23E}" dt="2020-04-28T04:09:53.927" v="140" actId="207"/>
          <ac:spMkLst>
            <pc:docMk/>
            <pc:sldMk cId="0" sldId="492"/>
            <ac:spMk id="54" creationId="{B692C234-5B78-448F-B072-6EAD4C5C4BB0}"/>
          </ac:spMkLst>
        </pc:spChg>
        <pc:spChg chg="mod topLvl">
          <ac:chgData name="reza kabir" userId="af3c95a13102d509" providerId="LiveId" clId="{C5D47F66-D82B-4945-84F1-08182A83E23E}" dt="2020-04-28T04:09:46.266" v="139" actId="165"/>
          <ac:spMkLst>
            <pc:docMk/>
            <pc:sldMk cId="0" sldId="492"/>
            <ac:spMk id="55" creationId="{B0A5E311-AD97-4DA5-8F76-D2C20E6AA129}"/>
          </ac:spMkLst>
        </pc:spChg>
        <pc:spChg chg="mod topLvl">
          <ac:chgData name="reza kabir" userId="af3c95a13102d509" providerId="LiveId" clId="{C5D47F66-D82B-4945-84F1-08182A83E23E}" dt="2020-04-28T04:09:53.927" v="140" actId="207"/>
          <ac:spMkLst>
            <pc:docMk/>
            <pc:sldMk cId="0" sldId="492"/>
            <ac:spMk id="56" creationId="{4E78BABE-276B-41CD-AB06-DFC7F34F662D}"/>
          </ac:spMkLst>
        </pc:spChg>
        <pc:spChg chg="mod topLvl">
          <ac:chgData name="reza kabir" userId="af3c95a13102d509" providerId="LiveId" clId="{C5D47F66-D82B-4945-84F1-08182A83E23E}" dt="2020-04-28T04:09:46.266" v="139" actId="165"/>
          <ac:spMkLst>
            <pc:docMk/>
            <pc:sldMk cId="0" sldId="492"/>
            <ac:spMk id="57" creationId="{B5E6CEE5-E822-4588-A6BF-6163F199E5E3}"/>
          </ac:spMkLst>
        </pc:spChg>
        <pc:spChg chg="mod topLvl">
          <ac:chgData name="reza kabir" userId="af3c95a13102d509" providerId="LiveId" clId="{C5D47F66-D82B-4945-84F1-08182A83E23E}" dt="2020-04-28T04:09:53.927" v="140" actId="207"/>
          <ac:spMkLst>
            <pc:docMk/>
            <pc:sldMk cId="0" sldId="492"/>
            <ac:spMk id="58" creationId="{115B56E9-668A-4902-AEC8-FAFD08D37EDE}"/>
          </ac:spMkLst>
        </pc:spChg>
        <pc:spChg chg="mod topLvl">
          <ac:chgData name="reza kabir" userId="af3c95a13102d509" providerId="LiveId" clId="{C5D47F66-D82B-4945-84F1-08182A83E23E}" dt="2020-04-28T04:10:41.969" v="149"/>
          <ac:spMkLst>
            <pc:docMk/>
            <pc:sldMk cId="0" sldId="492"/>
            <ac:spMk id="59" creationId="{91801B54-6B33-4B90-B443-88F953897F68}"/>
          </ac:spMkLst>
        </pc:spChg>
        <pc:spChg chg="mod topLvl">
          <ac:chgData name="reza kabir" userId="af3c95a13102d509" providerId="LiveId" clId="{C5D47F66-D82B-4945-84F1-08182A83E23E}" dt="2020-04-28T04:09:53.927" v="140" actId="207"/>
          <ac:spMkLst>
            <pc:docMk/>
            <pc:sldMk cId="0" sldId="492"/>
            <ac:spMk id="60" creationId="{9B712BC8-BF46-4996-B634-1E0C85026DDD}"/>
          </ac:spMkLst>
        </pc:spChg>
        <pc:spChg chg="mod topLvl">
          <ac:chgData name="reza kabir" userId="af3c95a13102d509" providerId="LiveId" clId="{C5D47F66-D82B-4945-84F1-08182A83E23E}" dt="2020-04-28T04:10:05.760" v="142" actId="207"/>
          <ac:spMkLst>
            <pc:docMk/>
            <pc:sldMk cId="0" sldId="492"/>
            <ac:spMk id="62" creationId="{E3795133-7CFA-4C4D-8EA5-1DB07C317527}"/>
          </ac:spMkLst>
        </pc:spChg>
        <pc:spChg chg="mod topLvl">
          <ac:chgData name="reza kabir" userId="af3c95a13102d509" providerId="LiveId" clId="{C5D47F66-D82B-4945-84F1-08182A83E23E}" dt="2020-04-28T04:09:58.259" v="141" actId="165"/>
          <ac:spMkLst>
            <pc:docMk/>
            <pc:sldMk cId="0" sldId="492"/>
            <ac:spMk id="63" creationId="{B0F84E58-F968-44B4-AEED-613ACBCFE77C}"/>
          </ac:spMkLst>
        </pc:spChg>
        <pc:spChg chg="mod topLvl">
          <ac:chgData name="reza kabir" userId="af3c95a13102d509" providerId="LiveId" clId="{C5D47F66-D82B-4945-84F1-08182A83E23E}" dt="2020-04-28T04:10:05.760" v="142" actId="207"/>
          <ac:spMkLst>
            <pc:docMk/>
            <pc:sldMk cId="0" sldId="492"/>
            <ac:spMk id="64" creationId="{17D58669-063B-4686-8F72-DE5CE8714246}"/>
          </ac:spMkLst>
        </pc:spChg>
        <pc:spChg chg="mod topLvl">
          <ac:chgData name="reza kabir" userId="af3c95a13102d509" providerId="LiveId" clId="{C5D47F66-D82B-4945-84F1-08182A83E23E}" dt="2020-04-28T04:09:58.259" v="141" actId="165"/>
          <ac:spMkLst>
            <pc:docMk/>
            <pc:sldMk cId="0" sldId="492"/>
            <ac:spMk id="65" creationId="{2B9AB3FD-021C-4A84-962A-E59793546822}"/>
          </ac:spMkLst>
        </pc:spChg>
        <pc:spChg chg="mod topLvl">
          <ac:chgData name="reza kabir" userId="af3c95a13102d509" providerId="LiveId" clId="{C5D47F66-D82B-4945-84F1-08182A83E23E}" dt="2020-04-28T04:10:05.760" v="142" actId="207"/>
          <ac:spMkLst>
            <pc:docMk/>
            <pc:sldMk cId="0" sldId="492"/>
            <ac:spMk id="66" creationId="{5751D277-71D7-4C0B-A8EA-486770059E90}"/>
          </ac:spMkLst>
        </pc:spChg>
        <pc:spChg chg="mod topLvl">
          <ac:chgData name="reza kabir" userId="af3c95a13102d509" providerId="LiveId" clId="{C5D47F66-D82B-4945-84F1-08182A83E23E}" dt="2020-04-28T04:10:46.205" v="151"/>
          <ac:spMkLst>
            <pc:docMk/>
            <pc:sldMk cId="0" sldId="492"/>
            <ac:spMk id="67" creationId="{AF544562-049C-4719-B992-4F3955A777B4}"/>
          </ac:spMkLst>
        </pc:spChg>
        <pc:spChg chg="mod topLvl">
          <ac:chgData name="reza kabir" userId="af3c95a13102d509" providerId="LiveId" clId="{C5D47F66-D82B-4945-84F1-08182A83E23E}" dt="2020-04-28T04:10:05.760" v="142" actId="207"/>
          <ac:spMkLst>
            <pc:docMk/>
            <pc:sldMk cId="0" sldId="492"/>
            <ac:spMk id="68" creationId="{32897CD5-EC78-4707-8218-61EABBB5C2BE}"/>
          </ac:spMkLst>
        </pc:spChg>
        <pc:spChg chg="add mod">
          <ac:chgData name="reza kabir" userId="af3c95a13102d509" providerId="LiveId" clId="{C5D47F66-D82B-4945-84F1-08182A83E23E}" dt="2020-04-28T04:11:05.636" v="164"/>
          <ac:spMkLst>
            <pc:docMk/>
            <pc:sldMk cId="0" sldId="492"/>
            <ac:spMk id="69" creationId="{7A5B7284-4076-4ED5-A53F-8FF5AE8B094D}"/>
          </ac:spMkLst>
        </pc:spChg>
        <pc:spChg chg="add mod">
          <ac:chgData name="reza kabir" userId="af3c95a13102d509" providerId="LiveId" clId="{C5D47F66-D82B-4945-84F1-08182A83E23E}" dt="2020-04-28T04:11:03.831" v="163"/>
          <ac:spMkLst>
            <pc:docMk/>
            <pc:sldMk cId="0" sldId="492"/>
            <ac:spMk id="70" creationId="{83A8DA9D-AEA1-4F72-8D66-EDC4AB559DD0}"/>
          </ac:spMkLst>
        </pc:spChg>
        <pc:spChg chg="add mod">
          <ac:chgData name="reza kabir" userId="af3c95a13102d509" providerId="LiveId" clId="{C5D47F66-D82B-4945-84F1-08182A83E23E}" dt="2020-04-28T04:10:59.593" v="162" actId="20577"/>
          <ac:spMkLst>
            <pc:docMk/>
            <pc:sldMk cId="0" sldId="492"/>
            <ac:spMk id="71" creationId="{9E715D5C-5558-416C-B5A0-F49C043BF15F}"/>
          </ac:spMkLst>
        </pc:spChg>
        <pc:spChg chg="mod">
          <ac:chgData name="reza kabir" userId="af3c95a13102d509" providerId="LiveId" clId="{C5D47F66-D82B-4945-84F1-08182A83E23E}" dt="2020-04-28T04:12:14.946" v="198"/>
          <ac:spMkLst>
            <pc:docMk/>
            <pc:sldMk cId="0" sldId="492"/>
            <ac:spMk id="296" creationId="{00000000-0000-0000-0000-000000000000}"/>
          </ac:spMkLst>
        </pc:spChg>
        <pc:spChg chg="del">
          <ac:chgData name="reza kabir" userId="af3c95a13102d509" providerId="LiveId" clId="{C5D47F66-D82B-4945-84F1-08182A83E23E}" dt="2020-04-28T04:08:52.263" v="131" actId="21"/>
          <ac:spMkLst>
            <pc:docMk/>
            <pc:sldMk cId="0" sldId="492"/>
            <ac:spMk id="321" creationId="{00000000-0000-0000-0000-000000000000}"/>
          </ac:spMkLst>
        </pc:spChg>
        <pc:spChg chg="del">
          <ac:chgData name="reza kabir" userId="af3c95a13102d509" providerId="LiveId" clId="{C5D47F66-D82B-4945-84F1-08182A83E23E}" dt="2020-04-28T04:08:52.263" v="131" actId="21"/>
          <ac:spMkLst>
            <pc:docMk/>
            <pc:sldMk cId="0" sldId="492"/>
            <ac:spMk id="322" creationId="{00000000-0000-0000-0000-000000000000}"/>
          </ac:spMkLst>
        </pc:spChg>
        <pc:spChg chg="del">
          <ac:chgData name="reza kabir" userId="af3c95a13102d509" providerId="LiveId" clId="{C5D47F66-D82B-4945-84F1-08182A83E23E}" dt="2020-04-28T04:08:52.263" v="131" actId="21"/>
          <ac:spMkLst>
            <pc:docMk/>
            <pc:sldMk cId="0" sldId="492"/>
            <ac:spMk id="323" creationId="{00000000-0000-0000-0000-000000000000}"/>
          </ac:spMkLst>
        </pc:spChg>
        <pc:grpChg chg="add del mod">
          <ac:chgData name="reza kabir" userId="af3c95a13102d509" providerId="LiveId" clId="{C5D47F66-D82B-4945-84F1-08182A83E23E}" dt="2020-04-28T04:09:24.282" v="135" actId="165"/>
          <ac:grpSpMkLst>
            <pc:docMk/>
            <pc:sldMk cId="0" sldId="492"/>
            <ac:grpSpMk id="45" creationId="{E350FEA9-5A79-4AC1-86CF-A61175CA71DD}"/>
          </ac:grpSpMkLst>
        </pc:grpChg>
        <pc:grpChg chg="add del">
          <ac:chgData name="reza kabir" userId="af3c95a13102d509" providerId="LiveId" clId="{C5D47F66-D82B-4945-84F1-08182A83E23E}" dt="2020-04-28T04:09:46.266" v="139" actId="165"/>
          <ac:grpSpMkLst>
            <pc:docMk/>
            <pc:sldMk cId="0" sldId="492"/>
            <ac:grpSpMk id="53" creationId="{3AE21E5B-4334-4AFB-AEDA-DCEF8B0CDF8C}"/>
          </ac:grpSpMkLst>
        </pc:grpChg>
        <pc:grpChg chg="add del">
          <ac:chgData name="reza kabir" userId="af3c95a13102d509" providerId="LiveId" clId="{C5D47F66-D82B-4945-84F1-08182A83E23E}" dt="2020-04-28T04:09:58.259" v="141" actId="165"/>
          <ac:grpSpMkLst>
            <pc:docMk/>
            <pc:sldMk cId="0" sldId="492"/>
            <ac:grpSpMk id="61" creationId="{A99C3C80-8B2F-4B44-8EA8-1CC41C7273E1}"/>
          </ac:grpSpMkLst>
        </pc:grpChg>
        <pc:grpChg chg="add">
          <ac:chgData name="reza kabir" userId="af3c95a13102d509" providerId="LiveId" clId="{C5D47F66-D82B-4945-84F1-08182A83E23E}" dt="2020-04-28T04:09:00.123" v="132"/>
          <ac:grpSpMkLst>
            <pc:docMk/>
            <pc:sldMk cId="0" sldId="492"/>
            <ac:grpSpMk id="72" creationId="{6083EFD7-F27B-4711-8A26-81BA59DEC334}"/>
          </ac:grpSpMkLst>
        </pc:grpChg>
        <pc:grpChg chg="add">
          <ac:chgData name="reza kabir" userId="af3c95a13102d509" providerId="LiveId" clId="{C5D47F66-D82B-4945-84F1-08182A83E23E}" dt="2020-04-28T04:09:00.123" v="132"/>
          <ac:grpSpMkLst>
            <pc:docMk/>
            <pc:sldMk cId="0" sldId="492"/>
            <ac:grpSpMk id="78" creationId="{14F360D0-B247-4320-93B8-A77EF6F18373}"/>
          </ac:grpSpMkLst>
        </pc:grpChg>
        <pc:grpChg chg="add">
          <ac:chgData name="reza kabir" userId="af3c95a13102d509" providerId="LiveId" clId="{C5D47F66-D82B-4945-84F1-08182A83E23E}" dt="2020-04-28T04:09:00.123" v="132"/>
          <ac:grpSpMkLst>
            <pc:docMk/>
            <pc:sldMk cId="0" sldId="492"/>
            <ac:grpSpMk id="84" creationId="{5871718D-8C26-4DB1-A9C8-4C487DE070F9}"/>
          </ac:grpSpMkLst>
        </pc:grpChg>
        <pc:grpChg chg="del">
          <ac:chgData name="reza kabir" userId="af3c95a13102d509" providerId="LiveId" clId="{C5D47F66-D82B-4945-84F1-08182A83E23E}" dt="2020-04-28T04:08:52.263" v="131" actId="21"/>
          <ac:grpSpMkLst>
            <pc:docMk/>
            <pc:sldMk cId="0" sldId="492"/>
            <ac:grpSpMk id="297" creationId="{00000000-0000-0000-0000-000000000000}"/>
          </ac:grpSpMkLst>
        </pc:grpChg>
        <pc:grpChg chg="del">
          <ac:chgData name="reza kabir" userId="af3c95a13102d509" providerId="LiveId" clId="{C5D47F66-D82B-4945-84F1-08182A83E23E}" dt="2020-04-28T04:08:52.263" v="131" actId="21"/>
          <ac:grpSpMkLst>
            <pc:docMk/>
            <pc:sldMk cId="0" sldId="492"/>
            <ac:grpSpMk id="305" creationId="{00000000-0000-0000-0000-000000000000}"/>
          </ac:grpSpMkLst>
        </pc:grpChg>
        <pc:grpChg chg="del">
          <ac:chgData name="reza kabir" userId="af3c95a13102d509" providerId="LiveId" clId="{C5D47F66-D82B-4945-84F1-08182A83E23E}" dt="2020-04-28T04:08:52.263" v="131" actId="21"/>
          <ac:grpSpMkLst>
            <pc:docMk/>
            <pc:sldMk cId="0" sldId="492"/>
            <ac:grpSpMk id="313" creationId="{00000000-0000-0000-0000-000000000000}"/>
          </ac:grpSpMkLst>
        </pc:grpChg>
        <pc:grpChg chg="del">
          <ac:chgData name="reza kabir" userId="af3c95a13102d509" providerId="LiveId" clId="{C5D47F66-D82B-4945-84F1-08182A83E23E}" dt="2020-04-28T04:08:52.263" v="131" actId="21"/>
          <ac:grpSpMkLst>
            <pc:docMk/>
            <pc:sldMk cId="0" sldId="492"/>
            <ac:grpSpMk id="324" creationId="{00000000-0000-0000-0000-000000000000}"/>
          </ac:grpSpMkLst>
        </pc:grpChg>
        <pc:grpChg chg="del">
          <ac:chgData name="reza kabir" userId="af3c95a13102d509" providerId="LiveId" clId="{C5D47F66-D82B-4945-84F1-08182A83E23E}" dt="2020-04-28T04:08:52.263" v="131" actId="21"/>
          <ac:grpSpMkLst>
            <pc:docMk/>
            <pc:sldMk cId="0" sldId="492"/>
            <ac:grpSpMk id="330" creationId="{00000000-0000-0000-0000-000000000000}"/>
          </ac:grpSpMkLst>
        </pc:grpChg>
        <pc:grpChg chg="del">
          <ac:chgData name="reza kabir" userId="af3c95a13102d509" providerId="LiveId" clId="{C5D47F66-D82B-4945-84F1-08182A83E23E}" dt="2020-04-28T04:08:52.263" v="131" actId="21"/>
          <ac:grpSpMkLst>
            <pc:docMk/>
            <pc:sldMk cId="0" sldId="492"/>
            <ac:grpSpMk id="336" creationId="{00000000-0000-0000-0000-000000000000}"/>
          </ac:grpSpMkLst>
        </pc:grpChg>
      </pc:sldChg>
      <pc:sldChg chg="del">
        <pc:chgData name="reza kabir" userId="af3c95a13102d509" providerId="LiveId" clId="{C5D47F66-D82B-4945-84F1-08182A83E23E}" dt="2020-04-28T04:13:46.925" v="222" actId="47"/>
        <pc:sldMkLst>
          <pc:docMk/>
          <pc:sldMk cId="0" sldId="493"/>
        </pc:sldMkLst>
      </pc:sldChg>
      <pc:sldChg chg="del">
        <pc:chgData name="reza kabir" userId="af3c95a13102d509" providerId="LiveId" clId="{C5D47F66-D82B-4945-84F1-08182A83E23E}" dt="2020-04-28T04:15:31.232" v="240" actId="47"/>
        <pc:sldMkLst>
          <pc:docMk/>
          <pc:sldMk cId="0" sldId="495"/>
        </pc:sldMkLst>
      </pc:sldChg>
      <pc:sldChg chg="addSp delSp modSp mod">
        <pc:chgData name="reza kabir" userId="af3c95a13102d509" providerId="LiveId" clId="{C5D47F66-D82B-4945-84F1-08182A83E23E}" dt="2020-04-28T04:08:44.446" v="130" actId="207"/>
        <pc:sldMkLst>
          <pc:docMk/>
          <pc:sldMk cId="0" sldId="496"/>
        </pc:sldMkLst>
        <pc:spChg chg="add mod">
          <ac:chgData name="reza kabir" userId="af3c95a13102d509" providerId="LiveId" clId="{C5D47F66-D82B-4945-84F1-08182A83E23E}" dt="2020-04-28T04:08:34.276" v="129" actId="207"/>
          <ac:spMkLst>
            <pc:docMk/>
            <pc:sldMk cId="0" sldId="496"/>
            <ac:spMk id="2" creationId="{D7646199-6B89-4F37-9FD5-1AF0640B1115}"/>
          </ac:spMkLst>
        </pc:spChg>
        <pc:spChg chg="add mod">
          <ac:chgData name="reza kabir" userId="af3c95a13102d509" providerId="LiveId" clId="{C5D47F66-D82B-4945-84F1-08182A83E23E}" dt="2020-04-28T04:08:31.103" v="128" actId="207"/>
          <ac:spMkLst>
            <pc:docMk/>
            <pc:sldMk cId="0" sldId="496"/>
            <ac:spMk id="3" creationId="{F625FB0A-CA0A-418C-A4CB-71D43F532656}"/>
          </ac:spMkLst>
        </pc:spChg>
        <pc:spChg chg="del">
          <ac:chgData name="reza kabir" userId="af3c95a13102d509" providerId="LiveId" clId="{C5D47F66-D82B-4945-84F1-08182A83E23E}" dt="2020-04-28T04:07:20.130" v="102" actId="478"/>
          <ac:spMkLst>
            <pc:docMk/>
            <pc:sldMk cId="0" sldId="496"/>
            <ac:spMk id="356" creationId="{00000000-0000-0000-0000-000000000000}"/>
          </ac:spMkLst>
        </pc:spChg>
        <pc:spChg chg="mod">
          <ac:chgData name="reza kabir" userId="af3c95a13102d509" providerId="LiveId" clId="{C5D47F66-D82B-4945-84F1-08182A83E23E}" dt="2020-04-28T04:08:44.446" v="130" actId="207"/>
          <ac:spMkLst>
            <pc:docMk/>
            <pc:sldMk cId="0" sldId="496"/>
            <ac:spMk id="357" creationId="{00000000-0000-0000-0000-000000000000}"/>
          </ac:spMkLst>
        </pc:spChg>
        <pc:spChg chg="del mod">
          <ac:chgData name="reza kabir" userId="af3c95a13102d509" providerId="LiveId" clId="{C5D47F66-D82B-4945-84F1-08182A83E23E}" dt="2020-04-28T04:07:41.863" v="118" actId="478"/>
          <ac:spMkLst>
            <pc:docMk/>
            <pc:sldMk cId="0" sldId="496"/>
            <ac:spMk id="358" creationId="{00000000-0000-0000-0000-000000000000}"/>
          </ac:spMkLst>
        </pc:spChg>
        <pc:spChg chg="del">
          <ac:chgData name="reza kabir" userId="af3c95a13102d509" providerId="LiveId" clId="{C5D47F66-D82B-4945-84F1-08182A83E23E}" dt="2020-04-28T04:07:08.074" v="98" actId="478"/>
          <ac:spMkLst>
            <pc:docMk/>
            <pc:sldMk cId="0" sldId="496"/>
            <ac:spMk id="359" creationId="{00000000-0000-0000-0000-000000000000}"/>
          </ac:spMkLst>
        </pc:spChg>
        <pc:spChg chg="del mod">
          <ac:chgData name="reza kabir" userId="af3c95a13102d509" providerId="LiveId" clId="{C5D47F66-D82B-4945-84F1-08182A83E23E}" dt="2020-04-28T04:06:31.949" v="90" actId="478"/>
          <ac:spMkLst>
            <pc:docMk/>
            <pc:sldMk cId="0" sldId="496"/>
            <ac:spMk id="360" creationId="{00000000-0000-0000-0000-000000000000}"/>
          </ac:spMkLst>
        </pc:spChg>
        <pc:spChg chg="del">
          <ac:chgData name="reza kabir" userId="af3c95a13102d509" providerId="LiveId" clId="{C5D47F66-D82B-4945-84F1-08182A83E23E}" dt="2020-04-28T04:06:22.853" v="87" actId="478"/>
          <ac:spMkLst>
            <pc:docMk/>
            <pc:sldMk cId="0" sldId="496"/>
            <ac:spMk id="361" creationId="{00000000-0000-0000-0000-000000000000}"/>
          </ac:spMkLst>
        </pc:spChg>
      </pc:sldChg>
      <pc:sldChg chg="modSp del mod">
        <pc:chgData name="reza kabir" userId="af3c95a13102d509" providerId="LiveId" clId="{C5D47F66-D82B-4945-84F1-08182A83E23E}" dt="2020-04-28T04:06:09.737" v="86" actId="47"/>
        <pc:sldMkLst>
          <pc:docMk/>
          <pc:sldMk cId="0" sldId="497"/>
        </pc:sldMkLst>
        <pc:spChg chg="mod">
          <ac:chgData name="reza kabir" userId="af3c95a13102d509" providerId="LiveId" clId="{C5D47F66-D82B-4945-84F1-08182A83E23E}" dt="2020-04-27T23:19:30.822" v="71" actId="1076"/>
          <ac:spMkLst>
            <pc:docMk/>
            <pc:sldMk cId="0" sldId="497"/>
            <ac:spMk id="269" creationId="{00000000-0000-0000-0000-000000000000}"/>
          </ac:spMkLst>
        </pc:spChg>
        <pc:picChg chg="mod">
          <ac:chgData name="reza kabir" userId="af3c95a13102d509" providerId="LiveId" clId="{C5D47F66-D82B-4945-84F1-08182A83E23E}" dt="2020-04-27T23:19:16.756" v="67" actId="1076"/>
          <ac:picMkLst>
            <pc:docMk/>
            <pc:sldMk cId="0" sldId="497"/>
            <ac:picMk id="283" creationId="{00000000-0000-0000-0000-000000000000}"/>
          </ac:picMkLst>
        </pc:picChg>
      </pc:sldChg>
      <pc:sldChg chg="addSp modSp del mod">
        <pc:chgData name="reza kabir" userId="af3c95a13102d509" providerId="LiveId" clId="{C5D47F66-D82B-4945-84F1-08182A83E23E}" dt="2020-04-28T04:06:09.737" v="86" actId="47"/>
        <pc:sldMkLst>
          <pc:docMk/>
          <pc:sldMk cId="0" sldId="498"/>
        </pc:sldMkLst>
        <pc:spChg chg="mod">
          <ac:chgData name="reza kabir" userId="af3c95a13102d509" providerId="LiveId" clId="{C5D47F66-D82B-4945-84F1-08182A83E23E}" dt="2020-04-27T23:20:07.154" v="77" actId="1076"/>
          <ac:spMkLst>
            <pc:docMk/>
            <pc:sldMk cId="0" sldId="498"/>
            <ac:spMk id="356" creationId="{00000000-0000-0000-0000-000000000000}"/>
          </ac:spMkLst>
        </pc:spChg>
        <pc:grpChg chg="add mod">
          <ac:chgData name="reza kabir" userId="af3c95a13102d509" providerId="LiveId" clId="{C5D47F66-D82B-4945-84F1-08182A83E23E}" dt="2020-04-27T23:20:03.242" v="75" actId="571"/>
          <ac:grpSpMkLst>
            <pc:docMk/>
            <pc:sldMk cId="0" sldId="498"/>
            <ac:grpSpMk id="44" creationId="{C206025D-42B5-46FE-B0B0-1BF80B150EA3}"/>
          </ac:grpSpMkLst>
        </pc:grpChg>
        <pc:picChg chg="mod">
          <ac:chgData name="reza kabir" userId="af3c95a13102d509" providerId="LiveId" clId="{C5D47F66-D82B-4945-84F1-08182A83E23E}" dt="2020-04-27T23:20:22.771" v="83" actId="1076"/>
          <ac:picMkLst>
            <pc:docMk/>
            <pc:sldMk cId="0" sldId="498"/>
            <ac:picMk id="360" creationId="{00000000-0000-0000-0000-000000000000}"/>
          </ac:picMkLst>
        </pc:picChg>
        <pc:picChg chg="mod">
          <ac:chgData name="reza kabir" userId="af3c95a13102d509" providerId="LiveId" clId="{C5D47F66-D82B-4945-84F1-08182A83E23E}" dt="2020-04-27T23:20:16.878" v="80" actId="1076"/>
          <ac:picMkLst>
            <pc:docMk/>
            <pc:sldMk cId="0" sldId="498"/>
            <ac:picMk id="365" creationId="{00000000-0000-0000-0000-000000000000}"/>
          </ac:picMkLst>
        </pc:picChg>
        <pc:picChg chg="mod">
          <ac:chgData name="reza kabir" userId="af3c95a13102d509" providerId="LiveId" clId="{C5D47F66-D82B-4945-84F1-08182A83E23E}" dt="2020-04-27T23:20:17.715" v="81" actId="1076"/>
          <ac:picMkLst>
            <pc:docMk/>
            <pc:sldMk cId="0" sldId="498"/>
            <ac:picMk id="366" creationId="{00000000-0000-0000-0000-000000000000}"/>
          </ac:picMkLst>
        </pc:picChg>
      </pc:sldChg>
      <pc:sldChg chg="del">
        <pc:chgData name="reza kabir" userId="af3c95a13102d509" providerId="LiveId" clId="{C5D47F66-D82B-4945-84F1-08182A83E23E}" dt="2020-04-28T04:06:09.737" v="86" actId="47"/>
        <pc:sldMkLst>
          <pc:docMk/>
          <pc:sldMk cId="0" sldId="499"/>
        </pc:sldMkLst>
      </pc:sldChg>
      <pc:sldChg chg="del">
        <pc:chgData name="reza kabir" userId="af3c95a13102d509" providerId="LiveId" clId="{C5D47F66-D82B-4945-84F1-08182A83E23E}" dt="2020-04-28T04:06:09.737" v="86" actId="47"/>
        <pc:sldMkLst>
          <pc:docMk/>
          <pc:sldMk cId="0" sldId="500"/>
        </pc:sldMkLst>
      </pc:sldChg>
      <pc:sldChg chg="modSp del mod">
        <pc:chgData name="reza kabir" userId="af3c95a13102d509" providerId="LiveId" clId="{C5D47F66-D82B-4945-84F1-08182A83E23E}" dt="2020-04-28T04:06:09.737" v="86" actId="47"/>
        <pc:sldMkLst>
          <pc:docMk/>
          <pc:sldMk cId="0" sldId="501"/>
        </pc:sldMkLst>
        <pc:picChg chg="mod">
          <ac:chgData name="reza kabir" userId="af3c95a13102d509" providerId="LiveId" clId="{C5D47F66-D82B-4945-84F1-08182A83E23E}" dt="2020-04-28T04:05:49.843" v="85" actId="1076"/>
          <ac:picMkLst>
            <pc:docMk/>
            <pc:sldMk cId="0" sldId="501"/>
            <ac:picMk id="826" creationId="{00000000-0000-0000-0000-000000000000}"/>
          </ac:picMkLst>
        </pc:picChg>
      </pc:sldChg>
      <pc:sldChg chg="modSp mod">
        <pc:chgData name="reza kabir" userId="af3c95a13102d509" providerId="LiveId" clId="{C5D47F66-D82B-4945-84F1-08182A83E23E}" dt="2020-04-27T23:15:25.224" v="13" actId="1076"/>
        <pc:sldMkLst>
          <pc:docMk/>
          <pc:sldMk cId="0" sldId="502"/>
        </pc:sldMkLst>
        <pc:spChg chg="mod">
          <ac:chgData name="reza kabir" userId="af3c95a13102d509" providerId="LiveId" clId="{C5D47F66-D82B-4945-84F1-08182A83E23E}" dt="2020-04-27T23:14:40.160" v="6" actId="404"/>
          <ac:spMkLst>
            <pc:docMk/>
            <pc:sldMk cId="0" sldId="502"/>
            <ac:spMk id="612" creationId="{00000000-0000-0000-0000-000000000000}"/>
          </ac:spMkLst>
        </pc:spChg>
        <pc:spChg chg="mod">
          <ac:chgData name="reza kabir" userId="af3c95a13102d509" providerId="LiveId" clId="{C5D47F66-D82B-4945-84F1-08182A83E23E}" dt="2020-04-27T23:15:25.224" v="13" actId="1076"/>
          <ac:spMkLst>
            <pc:docMk/>
            <pc:sldMk cId="0" sldId="502"/>
            <ac:spMk id="613" creationId="{00000000-0000-0000-0000-000000000000}"/>
          </ac:spMkLst>
        </pc:spChg>
      </pc:sldChg>
      <pc:sldChg chg="addSp delSp modSp mod">
        <pc:chgData name="reza kabir" userId="af3c95a13102d509" providerId="LiveId" clId="{C5D47F66-D82B-4945-84F1-08182A83E23E}" dt="2020-04-27T23:17:01.224" v="28"/>
        <pc:sldMkLst>
          <pc:docMk/>
          <pc:sldMk cId="0" sldId="503"/>
        </pc:sldMkLst>
        <pc:spChg chg="add del mod">
          <ac:chgData name="reza kabir" userId="af3c95a13102d509" providerId="LiveId" clId="{C5D47F66-D82B-4945-84F1-08182A83E23E}" dt="2020-04-27T23:15:46.607" v="15" actId="21"/>
          <ac:spMkLst>
            <pc:docMk/>
            <pc:sldMk cId="0" sldId="503"/>
            <ac:spMk id="3" creationId="{7489EA39-BBBF-4AE3-B57F-FA5A403E4561}"/>
          </ac:spMkLst>
        </pc:spChg>
        <pc:spChg chg="add del mod">
          <ac:chgData name="reza kabir" userId="af3c95a13102d509" providerId="LiveId" clId="{C5D47F66-D82B-4945-84F1-08182A83E23E}" dt="2020-04-27T23:15:52.155" v="17"/>
          <ac:spMkLst>
            <pc:docMk/>
            <pc:sldMk cId="0" sldId="503"/>
            <ac:spMk id="5" creationId="{A5B445B2-1E89-4D49-9FF3-F9B126934A46}"/>
          </ac:spMkLst>
        </pc:spChg>
        <pc:spChg chg="add">
          <ac:chgData name="reza kabir" userId="af3c95a13102d509" providerId="LiveId" clId="{C5D47F66-D82B-4945-84F1-08182A83E23E}" dt="2020-04-27T23:15:53.479" v="18"/>
          <ac:spMkLst>
            <pc:docMk/>
            <pc:sldMk cId="0" sldId="503"/>
            <ac:spMk id="47" creationId="{5450D792-3BCD-4810-BCE6-B8FAB207F0B1}"/>
          </ac:spMkLst>
        </pc:spChg>
        <pc:spChg chg="add mod">
          <ac:chgData name="reza kabir" userId="af3c95a13102d509" providerId="LiveId" clId="{C5D47F66-D82B-4945-84F1-08182A83E23E}" dt="2020-04-27T23:16:25.585" v="23" actId="2711"/>
          <ac:spMkLst>
            <pc:docMk/>
            <pc:sldMk cId="0" sldId="503"/>
            <ac:spMk id="49" creationId="{A032E2C0-C023-4B20-A4A8-6B5C6917FB25}"/>
          </ac:spMkLst>
        </pc:spChg>
        <pc:spChg chg="add mod">
          <ac:chgData name="reza kabir" userId="af3c95a13102d509" providerId="LiveId" clId="{C5D47F66-D82B-4945-84F1-08182A83E23E}" dt="2020-04-27T23:16:25.585" v="23" actId="2711"/>
          <ac:spMkLst>
            <pc:docMk/>
            <pc:sldMk cId="0" sldId="503"/>
            <ac:spMk id="50" creationId="{B6468A40-86B6-4DE4-B80E-920A3F2D2031}"/>
          </ac:spMkLst>
        </pc:spChg>
        <pc:spChg chg="add mod">
          <ac:chgData name="reza kabir" userId="af3c95a13102d509" providerId="LiveId" clId="{C5D47F66-D82B-4945-84F1-08182A83E23E}" dt="2020-04-27T23:16:25.585" v="23" actId="2711"/>
          <ac:spMkLst>
            <pc:docMk/>
            <pc:sldMk cId="0" sldId="503"/>
            <ac:spMk id="70" creationId="{EEE1ED0D-0D35-4873-8178-783446D1038B}"/>
          </ac:spMkLst>
        </pc:spChg>
        <pc:spChg chg="add mod">
          <ac:chgData name="reza kabir" userId="af3c95a13102d509" providerId="LiveId" clId="{C5D47F66-D82B-4945-84F1-08182A83E23E}" dt="2020-04-27T23:16:25.585" v="23" actId="2711"/>
          <ac:spMkLst>
            <pc:docMk/>
            <pc:sldMk cId="0" sldId="503"/>
            <ac:spMk id="71" creationId="{8D5E285C-1FFB-41E6-97E2-9495CB5FEBEC}"/>
          </ac:spMkLst>
        </pc:spChg>
        <pc:spChg chg="add mod">
          <ac:chgData name="reza kabir" userId="af3c95a13102d509" providerId="LiveId" clId="{C5D47F66-D82B-4945-84F1-08182A83E23E}" dt="2020-04-27T23:16:25.585" v="23" actId="2711"/>
          <ac:spMkLst>
            <pc:docMk/>
            <pc:sldMk cId="0" sldId="503"/>
            <ac:spMk id="72" creationId="{A5483A33-C5A2-490C-90D0-F6DD49117407}"/>
          </ac:spMkLst>
        </pc:spChg>
        <pc:spChg chg="add mod">
          <ac:chgData name="reza kabir" userId="af3c95a13102d509" providerId="LiveId" clId="{C5D47F66-D82B-4945-84F1-08182A83E23E}" dt="2020-04-27T23:16:52.731" v="25"/>
          <ac:spMkLst>
            <pc:docMk/>
            <pc:sldMk cId="0" sldId="503"/>
            <ac:spMk id="73" creationId="{9D5A5DC3-43E7-43EF-81AB-1369B9F66437}"/>
          </ac:spMkLst>
        </pc:spChg>
        <pc:spChg chg="add mod">
          <ac:chgData name="reza kabir" userId="af3c95a13102d509" providerId="LiveId" clId="{C5D47F66-D82B-4945-84F1-08182A83E23E}" dt="2020-04-27T23:16:25.585" v="23" actId="2711"/>
          <ac:spMkLst>
            <pc:docMk/>
            <pc:sldMk cId="0" sldId="503"/>
            <ac:spMk id="74" creationId="{E1BFBD0B-626F-4791-8F47-98138553F97C}"/>
          </ac:spMkLst>
        </pc:spChg>
        <pc:spChg chg="add mod">
          <ac:chgData name="reza kabir" userId="af3c95a13102d509" providerId="LiveId" clId="{C5D47F66-D82B-4945-84F1-08182A83E23E}" dt="2020-04-27T23:16:57.748" v="26"/>
          <ac:spMkLst>
            <pc:docMk/>
            <pc:sldMk cId="0" sldId="503"/>
            <ac:spMk id="75" creationId="{D41A704D-94A6-46C7-AA45-70387AD47CBA}"/>
          </ac:spMkLst>
        </pc:spChg>
        <pc:spChg chg="add mod">
          <ac:chgData name="reza kabir" userId="af3c95a13102d509" providerId="LiveId" clId="{C5D47F66-D82B-4945-84F1-08182A83E23E}" dt="2020-04-27T23:16:25.585" v="23" actId="2711"/>
          <ac:spMkLst>
            <pc:docMk/>
            <pc:sldMk cId="0" sldId="503"/>
            <ac:spMk id="76" creationId="{32B06C66-671A-476A-9B70-B2559C5385B2}"/>
          </ac:spMkLst>
        </pc:spChg>
        <pc:spChg chg="add mod">
          <ac:chgData name="reza kabir" userId="af3c95a13102d509" providerId="LiveId" clId="{C5D47F66-D82B-4945-84F1-08182A83E23E}" dt="2020-04-27T23:16:59.659" v="27"/>
          <ac:spMkLst>
            <pc:docMk/>
            <pc:sldMk cId="0" sldId="503"/>
            <ac:spMk id="77" creationId="{A66BCC80-6401-403E-9764-FB2B79DA8E3D}"/>
          </ac:spMkLst>
        </pc:spChg>
        <pc:spChg chg="add mod">
          <ac:chgData name="reza kabir" userId="af3c95a13102d509" providerId="LiveId" clId="{C5D47F66-D82B-4945-84F1-08182A83E23E}" dt="2020-04-27T23:16:25.585" v="23" actId="2711"/>
          <ac:spMkLst>
            <pc:docMk/>
            <pc:sldMk cId="0" sldId="503"/>
            <ac:spMk id="78" creationId="{52F1AA90-4CB8-48E4-A215-5C477CB959AE}"/>
          </ac:spMkLst>
        </pc:spChg>
        <pc:spChg chg="add mod">
          <ac:chgData name="reza kabir" userId="af3c95a13102d509" providerId="LiveId" clId="{C5D47F66-D82B-4945-84F1-08182A83E23E}" dt="2020-04-27T23:17:01.224" v="28"/>
          <ac:spMkLst>
            <pc:docMk/>
            <pc:sldMk cId="0" sldId="503"/>
            <ac:spMk id="79" creationId="{CF86E410-AB6F-43BA-8416-24B348C31706}"/>
          </ac:spMkLst>
        </pc:spChg>
        <pc:spChg chg="add mod">
          <ac:chgData name="reza kabir" userId="af3c95a13102d509" providerId="LiveId" clId="{C5D47F66-D82B-4945-84F1-08182A83E23E}" dt="2020-04-27T23:16:09.674" v="21" actId="207"/>
          <ac:spMkLst>
            <pc:docMk/>
            <pc:sldMk cId="0" sldId="503"/>
            <ac:spMk id="80" creationId="{DBC1FFB2-D24D-447B-B34C-D68F58603D4D}"/>
          </ac:spMkLst>
        </pc:spChg>
        <pc:spChg chg="add mod">
          <ac:chgData name="reza kabir" userId="af3c95a13102d509" providerId="LiveId" clId="{C5D47F66-D82B-4945-84F1-08182A83E23E}" dt="2020-04-27T23:16:09.674" v="21" actId="207"/>
          <ac:spMkLst>
            <pc:docMk/>
            <pc:sldMk cId="0" sldId="503"/>
            <ac:spMk id="81" creationId="{32A8B3FB-7462-4B11-99F8-D50400FF18E6}"/>
          </ac:spMkLst>
        </pc:spChg>
        <pc:spChg chg="add mod">
          <ac:chgData name="reza kabir" userId="af3c95a13102d509" providerId="LiveId" clId="{C5D47F66-D82B-4945-84F1-08182A83E23E}" dt="2020-04-27T23:16:03.108" v="20" actId="404"/>
          <ac:spMkLst>
            <pc:docMk/>
            <pc:sldMk cId="0" sldId="503"/>
            <ac:spMk id="82" creationId="{7318FBE3-04EA-4C83-9FCD-AE69608AB5B9}"/>
          </ac:spMkLst>
        </pc:spChg>
        <pc:spChg chg="add mod">
          <ac:chgData name="reza kabir" userId="af3c95a13102d509" providerId="LiveId" clId="{C5D47F66-D82B-4945-84F1-08182A83E23E}" dt="2020-04-27T23:16:03.108" v="20" actId="404"/>
          <ac:spMkLst>
            <pc:docMk/>
            <pc:sldMk cId="0" sldId="503"/>
            <ac:spMk id="83" creationId="{8EDC64A0-1D57-4BEC-8694-ECC066A5AA2A}"/>
          </ac:spMkLst>
        </pc:spChg>
        <pc:spChg chg="add mod">
          <ac:chgData name="reza kabir" userId="af3c95a13102d509" providerId="LiveId" clId="{C5D47F66-D82B-4945-84F1-08182A83E23E}" dt="2020-04-27T23:16:03.108" v="20" actId="404"/>
          <ac:spMkLst>
            <pc:docMk/>
            <pc:sldMk cId="0" sldId="503"/>
            <ac:spMk id="84" creationId="{CE9A05F4-BEB9-4548-8761-E3B7115BDBE8}"/>
          </ac:spMkLst>
        </pc:spChg>
        <pc:spChg chg="add mod">
          <ac:chgData name="reza kabir" userId="af3c95a13102d509" providerId="LiveId" clId="{C5D47F66-D82B-4945-84F1-08182A83E23E}" dt="2020-04-27T23:16:03.108" v="20" actId="404"/>
          <ac:spMkLst>
            <pc:docMk/>
            <pc:sldMk cId="0" sldId="503"/>
            <ac:spMk id="85" creationId="{488861F6-32CD-412B-9EC7-E5092D545E2E}"/>
          </ac:spMkLst>
        </pc:spChg>
        <pc:spChg chg="add del">
          <ac:chgData name="reza kabir" userId="af3c95a13102d509" providerId="LiveId" clId="{C5D47F66-D82B-4945-84F1-08182A83E23E}" dt="2020-04-27T23:15:48.430" v="16" actId="21"/>
          <ac:spMkLst>
            <pc:docMk/>
            <pc:sldMk cId="0" sldId="503"/>
            <ac:spMk id="810" creationId="{00000000-0000-0000-0000-000000000000}"/>
          </ac:spMkLst>
        </pc:spChg>
        <pc:spChg chg="add del">
          <ac:chgData name="reza kabir" userId="af3c95a13102d509" providerId="LiveId" clId="{C5D47F66-D82B-4945-84F1-08182A83E23E}" dt="2020-04-27T23:15:48.430" v="16" actId="21"/>
          <ac:spMkLst>
            <pc:docMk/>
            <pc:sldMk cId="0" sldId="503"/>
            <ac:spMk id="811" creationId="{00000000-0000-0000-0000-000000000000}"/>
          </ac:spMkLst>
        </pc:spChg>
        <pc:spChg chg="add del">
          <ac:chgData name="reza kabir" userId="af3c95a13102d509" providerId="LiveId" clId="{C5D47F66-D82B-4945-84F1-08182A83E23E}" dt="2020-04-27T23:15:48.430" v="16" actId="21"/>
          <ac:spMkLst>
            <pc:docMk/>
            <pc:sldMk cId="0" sldId="503"/>
            <ac:spMk id="812" creationId="{00000000-0000-0000-0000-000000000000}"/>
          </ac:spMkLst>
        </pc:spChg>
        <pc:spChg chg="add del">
          <ac:chgData name="reza kabir" userId="af3c95a13102d509" providerId="LiveId" clId="{C5D47F66-D82B-4945-84F1-08182A83E23E}" dt="2020-04-27T23:15:48.430" v="16" actId="21"/>
          <ac:spMkLst>
            <pc:docMk/>
            <pc:sldMk cId="0" sldId="503"/>
            <ac:spMk id="814" creationId="{00000000-0000-0000-0000-000000000000}"/>
          </ac:spMkLst>
        </pc:spChg>
        <pc:spChg chg="add del">
          <ac:chgData name="reza kabir" userId="af3c95a13102d509" providerId="LiveId" clId="{C5D47F66-D82B-4945-84F1-08182A83E23E}" dt="2020-04-27T23:15:48.430" v="16" actId="21"/>
          <ac:spMkLst>
            <pc:docMk/>
            <pc:sldMk cId="0" sldId="503"/>
            <ac:spMk id="834" creationId="{00000000-0000-0000-0000-000000000000}"/>
          </ac:spMkLst>
        </pc:spChg>
        <pc:spChg chg="add del">
          <ac:chgData name="reza kabir" userId="af3c95a13102d509" providerId="LiveId" clId="{C5D47F66-D82B-4945-84F1-08182A83E23E}" dt="2020-04-27T23:15:48.430" v="16" actId="21"/>
          <ac:spMkLst>
            <pc:docMk/>
            <pc:sldMk cId="0" sldId="503"/>
            <ac:spMk id="835" creationId="{00000000-0000-0000-0000-000000000000}"/>
          </ac:spMkLst>
        </pc:spChg>
        <pc:spChg chg="add del">
          <ac:chgData name="reza kabir" userId="af3c95a13102d509" providerId="LiveId" clId="{C5D47F66-D82B-4945-84F1-08182A83E23E}" dt="2020-04-27T23:15:48.430" v="16" actId="21"/>
          <ac:spMkLst>
            <pc:docMk/>
            <pc:sldMk cId="0" sldId="503"/>
            <ac:spMk id="836" creationId="{00000000-0000-0000-0000-000000000000}"/>
          </ac:spMkLst>
        </pc:spChg>
        <pc:spChg chg="add del">
          <ac:chgData name="reza kabir" userId="af3c95a13102d509" providerId="LiveId" clId="{C5D47F66-D82B-4945-84F1-08182A83E23E}" dt="2020-04-27T23:15:48.430" v="16" actId="21"/>
          <ac:spMkLst>
            <pc:docMk/>
            <pc:sldMk cId="0" sldId="503"/>
            <ac:spMk id="837" creationId="{00000000-0000-0000-0000-000000000000}"/>
          </ac:spMkLst>
        </pc:spChg>
        <pc:spChg chg="add del">
          <ac:chgData name="reza kabir" userId="af3c95a13102d509" providerId="LiveId" clId="{C5D47F66-D82B-4945-84F1-08182A83E23E}" dt="2020-04-27T23:15:48.430" v="16" actId="21"/>
          <ac:spMkLst>
            <pc:docMk/>
            <pc:sldMk cId="0" sldId="503"/>
            <ac:spMk id="838" creationId="{00000000-0000-0000-0000-000000000000}"/>
          </ac:spMkLst>
        </pc:spChg>
        <pc:spChg chg="add del">
          <ac:chgData name="reza kabir" userId="af3c95a13102d509" providerId="LiveId" clId="{C5D47F66-D82B-4945-84F1-08182A83E23E}" dt="2020-04-27T23:15:48.430" v="16" actId="21"/>
          <ac:spMkLst>
            <pc:docMk/>
            <pc:sldMk cId="0" sldId="503"/>
            <ac:spMk id="839" creationId="{00000000-0000-0000-0000-000000000000}"/>
          </ac:spMkLst>
        </pc:spChg>
        <pc:spChg chg="add del">
          <ac:chgData name="reza kabir" userId="af3c95a13102d509" providerId="LiveId" clId="{C5D47F66-D82B-4945-84F1-08182A83E23E}" dt="2020-04-27T23:15:48.430" v="16" actId="21"/>
          <ac:spMkLst>
            <pc:docMk/>
            <pc:sldMk cId="0" sldId="503"/>
            <ac:spMk id="840" creationId="{00000000-0000-0000-0000-000000000000}"/>
          </ac:spMkLst>
        </pc:spChg>
        <pc:spChg chg="add del">
          <ac:chgData name="reza kabir" userId="af3c95a13102d509" providerId="LiveId" clId="{C5D47F66-D82B-4945-84F1-08182A83E23E}" dt="2020-04-27T23:15:48.430" v="16" actId="21"/>
          <ac:spMkLst>
            <pc:docMk/>
            <pc:sldMk cId="0" sldId="503"/>
            <ac:spMk id="841" creationId="{00000000-0000-0000-0000-000000000000}"/>
          </ac:spMkLst>
        </pc:spChg>
        <pc:spChg chg="add del">
          <ac:chgData name="reza kabir" userId="af3c95a13102d509" providerId="LiveId" clId="{C5D47F66-D82B-4945-84F1-08182A83E23E}" dt="2020-04-27T23:15:48.430" v="16" actId="21"/>
          <ac:spMkLst>
            <pc:docMk/>
            <pc:sldMk cId="0" sldId="503"/>
            <ac:spMk id="842" creationId="{00000000-0000-0000-0000-000000000000}"/>
          </ac:spMkLst>
        </pc:spChg>
        <pc:spChg chg="add del">
          <ac:chgData name="reza kabir" userId="af3c95a13102d509" providerId="LiveId" clId="{C5D47F66-D82B-4945-84F1-08182A83E23E}" dt="2020-04-27T23:15:48.430" v="16" actId="21"/>
          <ac:spMkLst>
            <pc:docMk/>
            <pc:sldMk cId="0" sldId="503"/>
            <ac:spMk id="843" creationId="{00000000-0000-0000-0000-000000000000}"/>
          </ac:spMkLst>
        </pc:spChg>
        <pc:spChg chg="add del">
          <ac:chgData name="reza kabir" userId="af3c95a13102d509" providerId="LiveId" clId="{C5D47F66-D82B-4945-84F1-08182A83E23E}" dt="2020-04-27T23:15:48.430" v="16" actId="21"/>
          <ac:spMkLst>
            <pc:docMk/>
            <pc:sldMk cId="0" sldId="503"/>
            <ac:spMk id="844" creationId="{00000000-0000-0000-0000-000000000000}"/>
          </ac:spMkLst>
        </pc:spChg>
        <pc:spChg chg="add del">
          <ac:chgData name="reza kabir" userId="af3c95a13102d509" providerId="LiveId" clId="{C5D47F66-D82B-4945-84F1-08182A83E23E}" dt="2020-04-27T23:15:48.430" v="16" actId="21"/>
          <ac:spMkLst>
            <pc:docMk/>
            <pc:sldMk cId="0" sldId="503"/>
            <ac:spMk id="845" creationId="{00000000-0000-0000-0000-000000000000}"/>
          </ac:spMkLst>
        </pc:spChg>
        <pc:spChg chg="add del">
          <ac:chgData name="reza kabir" userId="af3c95a13102d509" providerId="LiveId" clId="{C5D47F66-D82B-4945-84F1-08182A83E23E}" dt="2020-04-27T23:15:48.430" v="16" actId="21"/>
          <ac:spMkLst>
            <pc:docMk/>
            <pc:sldMk cId="0" sldId="503"/>
            <ac:spMk id="846" creationId="{00000000-0000-0000-0000-000000000000}"/>
          </ac:spMkLst>
        </pc:spChg>
        <pc:spChg chg="add del">
          <ac:chgData name="reza kabir" userId="af3c95a13102d509" providerId="LiveId" clId="{C5D47F66-D82B-4945-84F1-08182A83E23E}" dt="2020-04-27T23:15:48.430" v="16" actId="21"/>
          <ac:spMkLst>
            <pc:docMk/>
            <pc:sldMk cId="0" sldId="503"/>
            <ac:spMk id="847" creationId="{00000000-0000-0000-0000-000000000000}"/>
          </ac:spMkLst>
        </pc:spChg>
        <pc:spChg chg="add del">
          <ac:chgData name="reza kabir" userId="af3c95a13102d509" providerId="LiveId" clId="{C5D47F66-D82B-4945-84F1-08182A83E23E}" dt="2020-04-27T23:15:48.430" v="16" actId="21"/>
          <ac:spMkLst>
            <pc:docMk/>
            <pc:sldMk cId="0" sldId="503"/>
            <ac:spMk id="848" creationId="{00000000-0000-0000-0000-000000000000}"/>
          </ac:spMkLst>
        </pc:spChg>
        <pc:grpChg chg="add">
          <ac:chgData name="reza kabir" userId="af3c95a13102d509" providerId="LiveId" clId="{C5D47F66-D82B-4945-84F1-08182A83E23E}" dt="2020-04-27T23:15:53.479" v="18"/>
          <ac:grpSpMkLst>
            <pc:docMk/>
            <pc:sldMk cId="0" sldId="503"/>
            <ac:grpSpMk id="51" creationId="{67E9CF3E-58F2-46E4-B9C0-E7C918FE58A9}"/>
          </ac:grpSpMkLst>
        </pc:grpChg>
        <pc:grpChg chg="del">
          <ac:chgData name="reza kabir" userId="af3c95a13102d509" providerId="LiveId" clId="{C5D47F66-D82B-4945-84F1-08182A83E23E}" dt="2020-04-27T23:15:48.430" v="16" actId="21"/>
          <ac:grpSpMkLst>
            <pc:docMk/>
            <pc:sldMk cId="0" sldId="503"/>
            <ac:grpSpMk id="815" creationId="{00000000-0000-0000-0000-000000000000}"/>
          </ac:grpSpMkLst>
        </pc:grpChg>
        <pc:cxnChg chg="add mod">
          <ac:chgData name="reza kabir" userId="af3c95a13102d509" providerId="LiveId" clId="{C5D47F66-D82B-4945-84F1-08182A83E23E}" dt="2020-04-27T23:16:17.337" v="22" actId="207"/>
          <ac:cxnSpMkLst>
            <pc:docMk/>
            <pc:sldMk cId="0" sldId="503"/>
            <ac:cxnSpMk id="46" creationId="{F6FD80A5-D582-4EB1-B378-2BE85A59C85C}"/>
          </ac:cxnSpMkLst>
        </pc:cxnChg>
        <pc:cxnChg chg="add">
          <ac:chgData name="reza kabir" userId="af3c95a13102d509" providerId="LiveId" clId="{C5D47F66-D82B-4945-84F1-08182A83E23E}" dt="2020-04-27T23:15:53.479" v="18"/>
          <ac:cxnSpMkLst>
            <pc:docMk/>
            <pc:sldMk cId="0" sldId="503"/>
            <ac:cxnSpMk id="48" creationId="{E9DA071E-3920-4A69-AFD0-AAD435FB16F1}"/>
          </ac:cxnSpMkLst>
        </pc:cxnChg>
        <pc:cxnChg chg="add del mod">
          <ac:chgData name="reza kabir" userId="af3c95a13102d509" providerId="LiveId" clId="{C5D47F66-D82B-4945-84F1-08182A83E23E}" dt="2020-04-27T23:15:48.430" v="16" actId="21"/>
          <ac:cxnSpMkLst>
            <pc:docMk/>
            <pc:sldMk cId="0" sldId="503"/>
            <ac:cxnSpMk id="809" creationId="{00000000-0000-0000-0000-000000000000}"/>
          </ac:cxnSpMkLst>
        </pc:cxnChg>
        <pc:cxnChg chg="add del">
          <ac:chgData name="reza kabir" userId="af3c95a13102d509" providerId="LiveId" clId="{C5D47F66-D82B-4945-84F1-08182A83E23E}" dt="2020-04-27T23:15:48.430" v="16" actId="21"/>
          <ac:cxnSpMkLst>
            <pc:docMk/>
            <pc:sldMk cId="0" sldId="503"/>
            <ac:cxnSpMk id="813" creationId="{00000000-0000-0000-0000-000000000000}"/>
          </ac:cxnSpMkLst>
        </pc:cxnChg>
      </pc:sldChg>
      <pc:sldChg chg="modSp mod">
        <pc:chgData name="reza kabir" userId="af3c95a13102d509" providerId="LiveId" clId="{C5D47F66-D82B-4945-84F1-08182A83E23E}" dt="2020-04-27T23:18:17.017" v="63" actId="121"/>
        <pc:sldMkLst>
          <pc:docMk/>
          <pc:sldMk cId="0" sldId="504"/>
        </pc:sldMkLst>
        <pc:spChg chg="mod">
          <ac:chgData name="reza kabir" userId="af3c95a13102d509" providerId="LiveId" clId="{C5D47F66-D82B-4945-84F1-08182A83E23E}" dt="2020-04-27T23:18:17.017" v="63" actId="121"/>
          <ac:spMkLst>
            <pc:docMk/>
            <pc:sldMk cId="0" sldId="504"/>
            <ac:spMk id="895" creationId="{00000000-0000-0000-0000-000000000000}"/>
          </ac:spMkLst>
        </pc:spChg>
        <pc:spChg chg="mod">
          <ac:chgData name="reza kabir" userId="af3c95a13102d509" providerId="LiveId" clId="{C5D47F66-D82B-4945-84F1-08182A83E23E}" dt="2020-04-27T23:17:42.713" v="32"/>
          <ac:spMkLst>
            <pc:docMk/>
            <pc:sldMk cId="0" sldId="504"/>
            <ac:spMk id="896" creationId="{00000000-0000-0000-0000-000000000000}"/>
          </ac:spMkLst>
        </pc:spChg>
        <pc:spChg chg="mod">
          <ac:chgData name="reza kabir" userId="af3c95a13102d509" providerId="LiveId" clId="{C5D47F66-D82B-4945-84F1-08182A83E23E}" dt="2020-04-27T23:18:07.455" v="60" actId="20577"/>
          <ac:spMkLst>
            <pc:docMk/>
            <pc:sldMk cId="0" sldId="504"/>
            <ac:spMk id="897" creationId="{00000000-0000-0000-0000-000000000000}"/>
          </ac:spMkLst>
        </pc:spChg>
        <pc:spChg chg="mod">
          <ac:chgData name="reza kabir" userId="af3c95a13102d509" providerId="LiveId" clId="{C5D47F66-D82B-4945-84F1-08182A83E23E}" dt="2020-04-27T23:17:54.685" v="36" actId="120"/>
          <ac:spMkLst>
            <pc:docMk/>
            <pc:sldMk cId="0" sldId="504"/>
            <ac:spMk id="898" creationId="{00000000-0000-0000-0000-000000000000}"/>
          </ac:spMkLst>
        </pc:spChg>
        <pc:spChg chg="mod">
          <ac:chgData name="reza kabir" userId="af3c95a13102d509" providerId="LiveId" clId="{C5D47F66-D82B-4945-84F1-08182A83E23E}" dt="2020-04-27T23:18:11.752" v="61"/>
          <ac:spMkLst>
            <pc:docMk/>
            <pc:sldMk cId="0" sldId="504"/>
            <ac:spMk id="899" creationId="{00000000-0000-0000-0000-000000000000}"/>
          </ac:spMkLst>
        </pc:spChg>
        <pc:spChg chg="mod">
          <ac:chgData name="reza kabir" userId="af3c95a13102d509" providerId="LiveId" clId="{C5D47F66-D82B-4945-84F1-08182A83E23E}" dt="2020-04-27T23:17:49.375" v="34" actId="120"/>
          <ac:spMkLst>
            <pc:docMk/>
            <pc:sldMk cId="0" sldId="504"/>
            <ac:spMk id="900" creationId="{00000000-0000-0000-0000-000000000000}"/>
          </ac:spMkLst>
        </pc:spChg>
      </pc:sldChg>
      <pc:sldChg chg="addSp modSp new mod">
        <pc:chgData name="reza kabir" userId="af3c95a13102d509" providerId="LiveId" clId="{C5D47F66-D82B-4945-84F1-08182A83E23E}" dt="2020-04-28T04:13:42.501" v="221"/>
        <pc:sldMkLst>
          <pc:docMk/>
          <pc:sldMk cId="1372860551" sldId="505"/>
        </pc:sldMkLst>
        <pc:spChg chg="mod">
          <ac:chgData name="reza kabir" userId="af3c95a13102d509" providerId="LiveId" clId="{C5D47F66-D82B-4945-84F1-08182A83E23E}" dt="2020-04-28T04:12:17.864" v="199"/>
          <ac:spMkLst>
            <pc:docMk/>
            <pc:sldMk cId="1372860551" sldId="505"/>
            <ac:spMk id="2" creationId="{F9056E4A-C9F1-4EFD-A0D2-1A7091615AFF}"/>
          </ac:spMkLst>
        </pc:spChg>
        <pc:spChg chg="add mod">
          <ac:chgData name="reza kabir" userId="af3c95a13102d509" providerId="LiveId" clId="{C5D47F66-D82B-4945-84F1-08182A83E23E}" dt="2020-04-28T04:13:05.343" v="210" actId="207"/>
          <ac:spMkLst>
            <pc:docMk/>
            <pc:sldMk cId="1372860551" sldId="505"/>
            <ac:spMk id="3" creationId="{E6229F64-EFCD-4993-8122-DEA99A91BE93}"/>
          </ac:spMkLst>
        </pc:spChg>
        <pc:spChg chg="add mod">
          <ac:chgData name="reza kabir" userId="af3c95a13102d509" providerId="LiveId" clId="{C5D47F66-D82B-4945-84F1-08182A83E23E}" dt="2020-04-28T04:13:02.003" v="209" actId="207"/>
          <ac:spMkLst>
            <pc:docMk/>
            <pc:sldMk cId="1372860551" sldId="505"/>
            <ac:spMk id="4" creationId="{F6399F89-9753-4967-BCFF-DCE390052EBE}"/>
          </ac:spMkLst>
        </pc:spChg>
        <pc:spChg chg="add mod">
          <ac:chgData name="reza kabir" userId="af3c95a13102d509" providerId="LiveId" clId="{C5D47F66-D82B-4945-84F1-08182A83E23E}" dt="2020-04-28T04:13:08.955" v="211" actId="207"/>
          <ac:spMkLst>
            <pc:docMk/>
            <pc:sldMk cId="1372860551" sldId="505"/>
            <ac:spMk id="5" creationId="{25C5B041-F25E-476D-8E9A-0022A249F5AB}"/>
          </ac:spMkLst>
        </pc:spChg>
        <pc:spChg chg="add mod">
          <ac:chgData name="reza kabir" userId="af3c95a13102d509" providerId="LiveId" clId="{C5D47F66-D82B-4945-84F1-08182A83E23E}" dt="2020-04-28T04:13:02.003" v="209" actId="207"/>
          <ac:spMkLst>
            <pc:docMk/>
            <pc:sldMk cId="1372860551" sldId="505"/>
            <ac:spMk id="6" creationId="{45129A54-3346-4D12-9EC2-C29EB7A148E2}"/>
          </ac:spMkLst>
        </pc:spChg>
        <pc:spChg chg="add mod">
          <ac:chgData name="reza kabir" userId="af3c95a13102d509" providerId="LiveId" clId="{C5D47F66-D82B-4945-84F1-08182A83E23E}" dt="2020-04-28T04:13:11.746" v="212" actId="207"/>
          <ac:spMkLst>
            <pc:docMk/>
            <pc:sldMk cId="1372860551" sldId="505"/>
            <ac:spMk id="7" creationId="{0B2BA8CD-C26B-4BC6-9F32-C4162FE6AF9D}"/>
          </ac:spMkLst>
        </pc:spChg>
        <pc:spChg chg="add mod">
          <ac:chgData name="reza kabir" userId="af3c95a13102d509" providerId="LiveId" clId="{C5D47F66-D82B-4945-84F1-08182A83E23E}" dt="2020-04-28T04:13:02.003" v="209" actId="207"/>
          <ac:spMkLst>
            <pc:docMk/>
            <pc:sldMk cId="1372860551" sldId="505"/>
            <ac:spMk id="8" creationId="{1B22C352-3DE5-445C-88CD-10C350735580}"/>
          </ac:spMkLst>
        </pc:spChg>
        <pc:spChg chg="add mod">
          <ac:chgData name="reza kabir" userId="af3c95a13102d509" providerId="LiveId" clId="{C5D47F66-D82B-4945-84F1-08182A83E23E}" dt="2020-04-28T04:12:34.441" v="201" actId="207"/>
          <ac:spMkLst>
            <pc:docMk/>
            <pc:sldMk cId="1372860551" sldId="505"/>
            <ac:spMk id="9" creationId="{FAFED973-D627-4ECC-9642-205A8E031A89}"/>
          </ac:spMkLst>
        </pc:spChg>
        <pc:spChg chg="add mod">
          <ac:chgData name="reza kabir" userId="af3c95a13102d509" providerId="LiveId" clId="{C5D47F66-D82B-4945-84F1-08182A83E23E}" dt="2020-04-28T04:11:57.401" v="197" actId="207"/>
          <ac:spMkLst>
            <pc:docMk/>
            <pc:sldMk cId="1372860551" sldId="505"/>
            <ac:spMk id="10" creationId="{9D83803E-FB7A-4F87-8B3A-B20412BF0590}"/>
          </ac:spMkLst>
        </pc:spChg>
        <pc:spChg chg="add mod">
          <ac:chgData name="reza kabir" userId="af3c95a13102d509" providerId="LiveId" clId="{C5D47F66-D82B-4945-84F1-08182A83E23E}" dt="2020-04-28T04:12:50.055" v="206" actId="207"/>
          <ac:spMkLst>
            <pc:docMk/>
            <pc:sldMk cId="1372860551" sldId="505"/>
            <ac:spMk id="11" creationId="{8EFFC202-2CB7-45BB-B291-772E940A7AA2}"/>
          </ac:spMkLst>
        </pc:spChg>
        <pc:spChg chg="add mod">
          <ac:chgData name="reza kabir" userId="af3c95a13102d509" providerId="LiveId" clId="{C5D47F66-D82B-4945-84F1-08182A83E23E}" dt="2020-04-28T04:12:42.248" v="202" actId="207"/>
          <ac:spMkLst>
            <pc:docMk/>
            <pc:sldMk cId="1372860551" sldId="505"/>
            <ac:spMk id="12" creationId="{D4F2C2E6-5414-46DB-9FA5-51E0342BD61F}"/>
          </ac:spMkLst>
        </pc:spChg>
        <pc:spChg chg="mod">
          <ac:chgData name="reza kabir" userId="af3c95a13102d509" providerId="LiveId" clId="{C5D47F66-D82B-4945-84F1-08182A83E23E}" dt="2020-04-28T04:11:55.036" v="196" actId="2711"/>
          <ac:spMkLst>
            <pc:docMk/>
            <pc:sldMk cId="1372860551" sldId="505"/>
            <ac:spMk id="14" creationId="{1F71F58E-7A42-4407-A82E-841BBC4B2234}"/>
          </ac:spMkLst>
        </pc:spChg>
        <pc:spChg chg="mod">
          <ac:chgData name="reza kabir" userId="af3c95a13102d509" providerId="LiveId" clId="{C5D47F66-D82B-4945-84F1-08182A83E23E}" dt="2020-04-28T04:11:55.036" v="196" actId="2711"/>
          <ac:spMkLst>
            <pc:docMk/>
            <pc:sldMk cId="1372860551" sldId="505"/>
            <ac:spMk id="15" creationId="{E9D17BF3-A1D5-4DE3-923A-E4F782B53604}"/>
          </ac:spMkLst>
        </pc:spChg>
        <pc:spChg chg="mod">
          <ac:chgData name="reza kabir" userId="af3c95a13102d509" providerId="LiveId" clId="{C5D47F66-D82B-4945-84F1-08182A83E23E}" dt="2020-04-28T04:11:55.036" v="196" actId="2711"/>
          <ac:spMkLst>
            <pc:docMk/>
            <pc:sldMk cId="1372860551" sldId="505"/>
            <ac:spMk id="16" creationId="{5C1E144F-3492-42E3-9384-1ADE72FFE3F2}"/>
          </ac:spMkLst>
        </pc:spChg>
        <pc:spChg chg="mod">
          <ac:chgData name="reza kabir" userId="af3c95a13102d509" providerId="LiveId" clId="{C5D47F66-D82B-4945-84F1-08182A83E23E}" dt="2020-04-28T04:11:55.036" v="196" actId="2711"/>
          <ac:spMkLst>
            <pc:docMk/>
            <pc:sldMk cId="1372860551" sldId="505"/>
            <ac:spMk id="17" creationId="{E6EEFD02-3593-4F55-AA03-2C686FE3157D}"/>
          </ac:spMkLst>
        </pc:spChg>
        <pc:spChg chg="mod">
          <ac:chgData name="reza kabir" userId="af3c95a13102d509" providerId="LiveId" clId="{C5D47F66-D82B-4945-84F1-08182A83E23E}" dt="2020-04-28T04:11:55.036" v="196" actId="2711"/>
          <ac:spMkLst>
            <pc:docMk/>
            <pc:sldMk cId="1372860551" sldId="505"/>
            <ac:spMk id="19" creationId="{F25DC8D0-EFB9-47E4-AD4B-251E2C40905C}"/>
          </ac:spMkLst>
        </pc:spChg>
        <pc:spChg chg="mod">
          <ac:chgData name="reza kabir" userId="af3c95a13102d509" providerId="LiveId" clId="{C5D47F66-D82B-4945-84F1-08182A83E23E}" dt="2020-04-28T04:11:55.036" v="196" actId="2711"/>
          <ac:spMkLst>
            <pc:docMk/>
            <pc:sldMk cId="1372860551" sldId="505"/>
            <ac:spMk id="20" creationId="{DE4E8F44-0122-4362-8DBE-9FB981B72072}"/>
          </ac:spMkLst>
        </pc:spChg>
        <pc:spChg chg="mod">
          <ac:chgData name="reza kabir" userId="af3c95a13102d509" providerId="LiveId" clId="{C5D47F66-D82B-4945-84F1-08182A83E23E}" dt="2020-04-28T04:11:55.036" v="196" actId="2711"/>
          <ac:spMkLst>
            <pc:docMk/>
            <pc:sldMk cId="1372860551" sldId="505"/>
            <ac:spMk id="21" creationId="{7994B734-A6E2-4257-B08C-7B728300ACC7}"/>
          </ac:spMkLst>
        </pc:spChg>
        <pc:spChg chg="mod">
          <ac:chgData name="reza kabir" userId="af3c95a13102d509" providerId="LiveId" clId="{C5D47F66-D82B-4945-84F1-08182A83E23E}" dt="2020-04-28T04:11:55.036" v="196" actId="2711"/>
          <ac:spMkLst>
            <pc:docMk/>
            <pc:sldMk cId="1372860551" sldId="505"/>
            <ac:spMk id="22" creationId="{88835C7D-8B16-4692-AACB-29200F4B55AE}"/>
          </ac:spMkLst>
        </pc:spChg>
        <pc:spChg chg="mod">
          <ac:chgData name="reza kabir" userId="af3c95a13102d509" providerId="LiveId" clId="{C5D47F66-D82B-4945-84F1-08182A83E23E}" dt="2020-04-28T04:11:55.036" v="196" actId="2711"/>
          <ac:spMkLst>
            <pc:docMk/>
            <pc:sldMk cId="1372860551" sldId="505"/>
            <ac:spMk id="24" creationId="{00156B37-2528-4F22-93B9-5980676FE30A}"/>
          </ac:spMkLst>
        </pc:spChg>
        <pc:spChg chg="mod">
          <ac:chgData name="reza kabir" userId="af3c95a13102d509" providerId="LiveId" clId="{C5D47F66-D82B-4945-84F1-08182A83E23E}" dt="2020-04-28T04:11:55.036" v="196" actId="2711"/>
          <ac:spMkLst>
            <pc:docMk/>
            <pc:sldMk cId="1372860551" sldId="505"/>
            <ac:spMk id="25" creationId="{79FC44AE-0306-4427-A073-803980B4AD50}"/>
          </ac:spMkLst>
        </pc:spChg>
        <pc:spChg chg="mod">
          <ac:chgData name="reza kabir" userId="af3c95a13102d509" providerId="LiveId" clId="{C5D47F66-D82B-4945-84F1-08182A83E23E}" dt="2020-04-28T04:11:55.036" v="196" actId="2711"/>
          <ac:spMkLst>
            <pc:docMk/>
            <pc:sldMk cId="1372860551" sldId="505"/>
            <ac:spMk id="26" creationId="{97407C43-DAA5-412B-8C29-B9463C7C9C9B}"/>
          </ac:spMkLst>
        </pc:spChg>
        <pc:spChg chg="mod">
          <ac:chgData name="reza kabir" userId="af3c95a13102d509" providerId="LiveId" clId="{C5D47F66-D82B-4945-84F1-08182A83E23E}" dt="2020-04-28T04:11:55.036" v="196" actId="2711"/>
          <ac:spMkLst>
            <pc:docMk/>
            <pc:sldMk cId="1372860551" sldId="505"/>
            <ac:spMk id="27" creationId="{47BFC62D-7D24-46FC-9AA1-BCE5F2109AA2}"/>
          </ac:spMkLst>
        </pc:spChg>
        <pc:spChg chg="mod">
          <ac:chgData name="reza kabir" userId="af3c95a13102d509" providerId="LiveId" clId="{C5D47F66-D82B-4945-84F1-08182A83E23E}" dt="2020-04-28T04:11:55.036" v="196" actId="2711"/>
          <ac:spMkLst>
            <pc:docMk/>
            <pc:sldMk cId="1372860551" sldId="505"/>
            <ac:spMk id="29" creationId="{2980CF5C-F5E1-4182-A67F-A53A98218A88}"/>
          </ac:spMkLst>
        </pc:spChg>
        <pc:spChg chg="mod">
          <ac:chgData name="reza kabir" userId="af3c95a13102d509" providerId="LiveId" clId="{C5D47F66-D82B-4945-84F1-08182A83E23E}" dt="2020-04-28T04:11:55.036" v="196" actId="2711"/>
          <ac:spMkLst>
            <pc:docMk/>
            <pc:sldMk cId="1372860551" sldId="505"/>
            <ac:spMk id="30" creationId="{F02E1E2F-3226-40E0-B8DB-6EAD1F759359}"/>
          </ac:spMkLst>
        </pc:spChg>
        <pc:spChg chg="mod">
          <ac:chgData name="reza kabir" userId="af3c95a13102d509" providerId="LiveId" clId="{C5D47F66-D82B-4945-84F1-08182A83E23E}" dt="2020-04-28T04:11:55.036" v="196" actId="2711"/>
          <ac:spMkLst>
            <pc:docMk/>
            <pc:sldMk cId="1372860551" sldId="505"/>
            <ac:spMk id="31" creationId="{125A2CC8-AFC2-4253-B7E3-70FAD59B8424}"/>
          </ac:spMkLst>
        </pc:spChg>
        <pc:spChg chg="mod">
          <ac:chgData name="reza kabir" userId="af3c95a13102d509" providerId="LiveId" clId="{C5D47F66-D82B-4945-84F1-08182A83E23E}" dt="2020-04-28T04:11:55.036" v="196" actId="2711"/>
          <ac:spMkLst>
            <pc:docMk/>
            <pc:sldMk cId="1372860551" sldId="505"/>
            <ac:spMk id="32" creationId="{ED1A8603-5A65-4FE7-8353-3DAF3543B5D6}"/>
          </ac:spMkLst>
        </pc:spChg>
        <pc:spChg chg="mod">
          <ac:chgData name="reza kabir" userId="af3c95a13102d509" providerId="LiveId" clId="{C5D47F66-D82B-4945-84F1-08182A83E23E}" dt="2020-04-28T04:11:55.036" v="196" actId="2711"/>
          <ac:spMkLst>
            <pc:docMk/>
            <pc:sldMk cId="1372860551" sldId="505"/>
            <ac:spMk id="34" creationId="{03BAE160-8983-42BD-9454-4CF49AE80B79}"/>
          </ac:spMkLst>
        </pc:spChg>
        <pc:spChg chg="mod">
          <ac:chgData name="reza kabir" userId="af3c95a13102d509" providerId="LiveId" clId="{C5D47F66-D82B-4945-84F1-08182A83E23E}" dt="2020-04-28T04:11:55.036" v="196" actId="2711"/>
          <ac:spMkLst>
            <pc:docMk/>
            <pc:sldMk cId="1372860551" sldId="505"/>
            <ac:spMk id="35" creationId="{18E81F55-41E3-48D3-93E8-B0F87A0FDE49}"/>
          </ac:spMkLst>
        </pc:spChg>
        <pc:spChg chg="mod">
          <ac:chgData name="reza kabir" userId="af3c95a13102d509" providerId="LiveId" clId="{C5D47F66-D82B-4945-84F1-08182A83E23E}" dt="2020-04-28T04:11:55.036" v="196" actId="2711"/>
          <ac:spMkLst>
            <pc:docMk/>
            <pc:sldMk cId="1372860551" sldId="505"/>
            <ac:spMk id="36" creationId="{B4E2ADCD-FB01-4437-904A-F3BA05DE4541}"/>
          </ac:spMkLst>
        </pc:spChg>
        <pc:spChg chg="mod">
          <ac:chgData name="reza kabir" userId="af3c95a13102d509" providerId="LiveId" clId="{C5D47F66-D82B-4945-84F1-08182A83E23E}" dt="2020-04-28T04:11:55.036" v="196" actId="2711"/>
          <ac:spMkLst>
            <pc:docMk/>
            <pc:sldMk cId="1372860551" sldId="505"/>
            <ac:spMk id="37" creationId="{EA766574-E54C-4A00-8B79-57677437E0E0}"/>
          </ac:spMkLst>
        </pc:spChg>
        <pc:spChg chg="add mod">
          <ac:chgData name="reza kabir" userId="af3c95a13102d509" providerId="LiveId" clId="{C5D47F66-D82B-4945-84F1-08182A83E23E}" dt="2020-04-28T04:11:57.401" v="197" actId="207"/>
          <ac:spMkLst>
            <pc:docMk/>
            <pc:sldMk cId="1372860551" sldId="505"/>
            <ac:spMk id="38" creationId="{E639B9E8-C91E-489E-A992-ED3EE03DC72F}"/>
          </ac:spMkLst>
        </pc:spChg>
        <pc:spChg chg="add mod">
          <ac:chgData name="reza kabir" userId="af3c95a13102d509" providerId="LiveId" clId="{C5D47F66-D82B-4945-84F1-08182A83E23E}" dt="2020-04-28T04:11:57.401" v="197" actId="207"/>
          <ac:spMkLst>
            <pc:docMk/>
            <pc:sldMk cId="1372860551" sldId="505"/>
            <ac:spMk id="39" creationId="{31FFBBC8-225E-4A69-B164-080E4EF85F0F}"/>
          </ac:spMkLst>
        </pc:spChg>
        <pc:spChg chg="add mod">
          <ac:chgData name="reza kabir" userId="af3c95a13102d509" providerId="LiveId" clId="{C5D47F66-D82B-4945-84F1-08182A83E23E}" dt="2020-04-28T04:11:57.401" v="197" actId="207"/>
          <ac:spMkLst>
            <pc:docMk/>
            <pc:sldMk cId="1372860551" sldId="505"/>
            <ac:spMk id="40" creationId="{0C0BAE56-701F-4B54-9F1A-4C77F8EF70C7}"/>
          </ac:spMkLst>
        </pc:spChg>
        <pc:spChg chg="add mod">
          <ac:chgData name="reza kabir" userId="af3c95a13102d509" providerId="LiveId" clId="{C5D47F66-D82B-4945-84F1-08182A83E23E}" dt="2020-04-28T04:11:57.401" v="197" actId="207"/>
          <ac:spMkLst>
            <pc:docMk/>
            <pc:sldMk cId="1372860551" sldId="505"/>
            <ac:spMk id="41" creationId="{831D5524-995C-44A4-BFD5-22BF28343277}"/>
          </ac:spMkLst>
        </pc:spChg>
        <pc:spChg chg="add mod">
          <ac:chgData name="reza kabir" userId="af3c95a13102d509" providerId="LiveId" clId="{C5D47F66-D82B-4945-84F1-08182A83E23E}" dt="2020-04-28T04:11:57.401" v="197" actId="207"/>
          <ac:spMkLst>
            <pc:docMk/>
            <pc:sldMk cId="1372860551" sldId="505"/>
            <ac:spMk id="42" creationId="{AED03004-99A4-4D3A-997C-979D7FF235E9}"/>
          </ac:spMkLst>
        </pc:spChg>
        <pc:spChg chg="add mod">
          <ac:chgData name="reza kabir" userId="af3c95a13102d509" providerId="LiveId" clId="{C5D47F66-D82B-4945-84F1-08182A83E23E}" dt="2020-04-28T04:11:57.401" v="197" actId="207"/>
          <ac:spMkLst>
            <pc:docMk/>
            <pc:sldMk cId="1372860551" sldId="505"/>
            <ac:spMk id="43" creationId="{F3B0D993-5518-433B-8D96-7ABE07DF90FE}"/>
          </ac:spMkLst>
        </pc:spChg>
        <pc:spChg chg="add mod">
          <ac:chgData name="reza kabir" userId="af3c95a13102d509" providerId="LiveId" clId="{C5D47F66-D82B-4945-84F1-08182A83E23E}" dt="2020-04-28T04:11:57.401" v="197" actId="207"/>
          <ac:spMkLst>
            <pc:docMk/>
            <pc:sldMk cId="1372860551" sldId="505"/>
            <ac:spMk id="44" creationId="{195E8D69-7CF8-4AEB-95E8-BA960866EBD1}"/>
          </ac:spMkLst>
        </pc:spChg>
        <pc:spChg chg="add mod">
          <ac:chgData name="reza kabir" userId="af3c95a13102d509" providerId="LiveId" clId="{C5D47F66-D82B-4945-84F1-08182A83E23E}" dt="2020-04-28T04:11:57.401" v="197" actId="207"/>
          <ac:spMkLst>
            <pc:docMk/>
            <pc:sldMk cId="1372860551" sldId="505"/>
            <ac:spMk id="45" creationId="{CDF451D8-4983-4048-B50A-38CC6866D278}"/>
          </ac:spMkLst>
        </pc:spChg>
        <pc:spChg chg="add mod">
          <ac:chgData name="reza kabir" userId="af3c95a13102d509" providerId="LiveId" clId="{C5D47F66-D82B-4945-84F1-08182A83E23E}" dt="2020-04-28T04:11:57.401" v="197" actId="207"/>
          <ac:spMkLst>
            <pc:docMk/>
            <pc:sldMk cId="1372860551" sldId="505"/>
            <ac:spMk id="46" creationId="{AE53F9DA-F694-410C-A72C-132CC3C80DBC}"/>
          </ac:spMkLst>
        </pc:spChg>
        <pc:spChg chg="add mod">
          <ac:chgData name="reza kabir" userId="af3c95a13102d509" providerId="LiveId" clId="{C5D47F66-D82B-4945-84F1-08182A83E23E}" dt="2020-04-28T04:11:57.401" v="197" actId="207"/>
          <ac:spMkLst>
            <pc:docMk/>
            <pc:sldMk cId="1372860551" sldId="505"/>
            <ac:spMk id="47" creationId="{CDD6EF9A-6C39-4FB9-814A-FB45A4FB3EEF}"/>
          </ac:spMkLst>
        </pc:spChg>
        <pc:spChg chg="add mod">
          <ac:chgData name="reza kabir" userId="af3c95a13102d509" providerId="LiveId" clId="{C5D47F66-D82B-4945-84F1-08182A83E23E}" dt="2020-04-28T04:13:36.516" v="218"/>
          <ac:spMkLst>
            <pc:docMk/>
            <pc:sldMk cId="1372860551" sldId="505"/>
            <ac:spMk id="48" creationId="{8B776B91-FA91-4272-838E-9701C3B4D02B}"/>
          </ac:spMkLst>
        </pc:spChg>
        <pc:spChg chg="add mod">
          <ac:chgData name="reza kabir" userId="af3c95a13102d509" providerId="LiveId" clId="{C5D47F66-D82B-4945-84F1-08182A83E23E}" dt="2020-04-28T04:13:21.621" v="213"/>
          <ac:spMkLst>
            <pc:docMk/>
            <pc:sldMk cId="1372860551" sldId="505"/>
            <ac:spMk id="49" creationId="{3C5D4FCC-828C-4576-979D-A1DA18A8C291}"/>
          </ac:spMkLst>
        </pc:spChg>
        <pc:spChg chg="add mod">
          <ac:chgData name="reza kabir" userId="af3c95a13102d509" providerId="LiveId" clId="{C5D47F66-D82B-4945-84F1-08182A83E23E}" dt="2020-04-28T04:11:40.410" v="195" actId="1076"/>
          <ac:spMkLst>
            <pc:docMk/>
            <pc:sldMk cId="1372860551" sldId="505"/>
            <ac:spMk id="50" creationId="{53FDB1AF-9DAC-4619-9BBE-652D231BCE96}"/>
          </ac:spMkLst>
        </pc:spChg>
        <pc:spChg chg="add mod">
          <ac:chgData name="reza kabir" userId="af3c95a13102d509" providerId="LiveId" clId="{C5D47F66-D82B-4945-84F1-08182A83E23E}" dt="2020-04-28T04:13:23.331" v="214"/>
          <ac:spMkLst>
            <pc:docMk/>
            <pc:sldMk cId="1372860551" sldId="505"/>
            <ac:spMk id="51" creationId="{F9F09362-9983-40CD-B3AE-A099D04E0ADF}"/>
          </ac:spMkLst>
        </pc:spChg>
        <pc:spChg chg="add mod">
          <ac:chgData name="reza kabir" userId="af3c95a13102d509" providerId="LiveId" clId="{C5D47F66-D82B-4945-84F1-08182A83E23E}" dt="2020-04-28T04:13:38.332" v="219"/>
          <ac:spMkLst>
            <pc:docMk/>
            <pc:sldMk cId="1372860551" sldId="505"/>
            <ac:spMk id="52" creationId="{13E95C23-A1CC-4C98-AE57-1F4F2C8FB730}"/>
          </ac:spMkLst>
        </pc:spChg>
        <pc:spChg chg="add mod">
          <ac:chgData name="reza kabir" userId="af3c95a13102d509" providerId="LiveId" clId="{C5D47F66-D82B-4945-84F1-08182A83E23E}" dt="2020-04-28T04:13:24.862" v="215"/>
          <ac:spMkLst>
            <pc:docMk/>
            <pc:sldMk cId="1372860551" sldId="505"/>
            <ac:spMk id="53" creationId="{C3A72075-8512-46F8-8B9A-6AB3F1D9BE4C}"/>
          </ac:spMkLst>
        </pc:spChg>
        <pc:spChg chg="add mod">
          <ac:chgData name="reza kabir" userId="af3c95a13102d509" providerId="LiveId" clId="{C5D47F66-D82B-4945-84F1-08182A83E23E}" dt="2020-04-28T04:13:42.501" v="221"/>
          <ac:spMkLst>
            <pc:docMk/>
            <pc:sldMk cId="1372860551" sldId="505"/>
            <ac:spMk id="54" creationId="{AF6CC6DF-68CB-4152-B0D4-682BB6FA617C}"/>
          </ac:spMkLst>
        </pc:spChg>
        <pc:spChg chg="add mod">
          <ac:chgData name="reza kabir" userId="af3c95a13102d509" providerId="LiveId" clId="{C5D47F66-D82B-4945-84F1-08182A83E23E}" dt="2020-04-28T04:13:26.392" v="216"/>
          <ac:spMkLst>
            <pc:docMk/>
            <pc:sldMk cId="1372860551" sldId="505"/>
            <ac:spMk id="55" creationId="{413BD833-5DFB-4580-A900-BEEE7574230A}"/>
          </ac:spMkLst>
        </pc:spChg>
        <pc:spChg chg="add mod">
          <ac:chgData name="reza kabir" userId="af3c95a13102d509" providerId="LiveId" clId="{C5D47F66-D82B-4945-84F1-08182A83E23E}" dt="2020-04-28T04:13:40.568" v="220"/>
          <ac:spMkLst>
            <pc:docMk/>
            <pc:sldMk cId="1372860551" sldId="505"/>
            <ac:spMk id="56" creationId="{CCC62A7F-AF7D-4491-A02A-D50D8514699F}"/>
          </ac:spMkLst>
        </pc:spChg>
        <pc:spChg chg="add mod">
          <ac:chgData name="reza kabir" userId="af3c95a13102d509" providerId="LiveId" clId="{C5D47F66-D82B-4945-84F1-08182A83E23E}" dt="2020-04-28T04:13:28.435" v="217"/>
          <ac:spMkLst>
            <pc:docMk/>
            <pc:sldMk cId="1372860551" sldId="505"/>
            <ac:spMk id="57" creationId="{8370D6E6-7282-4F5C-A2F3-04A40CC20008}"/>
          </ac:spMkLst>
        </pc:spChg>
        <pc:spChg chg="mod">
          <ac:chgData name="reza kabir" userId="af3c95a13102d509" providerId="LiveId" clId="{C5D47F66-D82B-4945-84F1-08182A83E23E}" dt="2020-04-28T04:11:55.036" v="196" actId="2711"/>
          <ac:spMkLst>
            <pc:docMk/>
            <pc:sldMk cId="1372860551" sldId="505"/>
            <ac:spMk id="59" creationId="{0165811F-1ACC-4AD4-AFA8-D42E08F8A253}"/>
          </ac:spMkLst>
        </pc:spChg>
        <pc:spChg chg="mod">
          <ac:chgData name="reza kabir" userId="af3c95a13102d509" providerId="LiveId" clId="{C5D47F66-D82B-4945-84F1-08182A83E23E}" dt="2020-04-28T04:11:55.036" v="196" actId="2711"/>
          <ac:spMkLst>
            <pc:docMk/>
            <pc:sldMk cId="1372860551" sldId="505"/>
            <ac:spMk id="60" creationId="{D63FA0E9-E402-46E1-B604-F5DE5D44BC20}"/>
          </ac:spMkLst>
        </pc:spChg>
        <pc:spChg chg="mod">
          <ac:chgData name="reza kabir" userId="af3c95a13102d509" providerId="LiveId" clId="{C5D47F66-D82B-4945-84F1-08182A83E23E}" dt="2020-04-28T04:11:55.036" v="196" actId="2711"/>
          <ac:spMkLst>
            <pc:docMk/>
            <pc:sldMk cId="1372860551" sldId="505"/>
            <ac:spMk id="61" creationId="{03FF7C33-D682-48E4-9B9D-C592A96744AD}"/>
          </ac:spMkLst>
        </pc:spChg>
        <pc:spChg chg="mod">
          <ac:chgData name="reza kabir" userId="af3c95a13102d509" providerId="LiveId" clId="{C5D47F66-D82B-4945-84F1-08182A83E23E}" dt="2020-04-28T04:11:55.036" v="196" actId="2711"/>
          <ac:spMkLst>
            <pc:docMk/>
            <pc:sldMk cId="1372860551" sldId="505"/>
            <ac:spMk id="62" creationId="{F65BA098-7AF5-48F1-84F7-2061992BB65D}"/>
          </ac:spMkLst>
        </pc:spChg>
        <pc:spChg chg="mod">
          <ac:chgData name="reza kabir" userId="af3c95a13102d509" providerId="LiveId" clId="{C5D47F66-D82B-4945-84F1-08182A83E23E}" dt="2020-04-28T04:11:55.036" v="196" actId="2711"/>
          <ac:spMkLst>
            <pc:docMk/>
            <pc:sldMk cId="1372860551" sldId="505"/>
            <ac:spMk id="63" creationId="{6CAD8533-E129-4B5C-9E7E-A531BCD3F1E2}"/>
          </ac:spMkLst>
        </pc:spChg>
        <pc:spChg chg="mod">
          <ac:chgData name="reza kabir" userId="af3c95a13102d509" providerId="LiveId" clId="{C5D47F66-D82B-4945-84F1-08182A83E23E}" dt="2020-04-28T04:11:55.036" v="196" actId="2711"/>
          <ac:spMkLst>
            <pc:docMk/>
            <pc:sldMk cId="1372860551" sldId="505"/>
            <ac:spMk id="64" creationId="{2EFF0253-5C31-4475-919B-A60B4F8624C3}"/>
          </ac:spMkLst>
        </pc:spChg>
        <pc:spChg chg="mod">
          <ac:chgData name="reza kabir" userId="af3c95a13102d509" providerId="LiveId" clId="{C5D47F66-D82B-4945-84F1-08182A83E23E}" dt="2020-04-28T04:11:55.036" v="196" actId="2711"/>
          <ac:spMkLst>
            <pc:docMk/>
            <pc:sldMk cId="1372860551" sldId="505"/>
            <ac:spMk id="65" creationId="{3474FE59-BF79-4098-8FEB-0B66DAD22D8C}"/>
          </ac:spMkLst>
        </pc:spChg>
        <pc:spChg chg="mod">
          <ac:chgData name="reza kabir" userId="af3c95a13102d509" providerId="LiveId" clId="{C5D47F66-D82B-4945-84F1-08182A83E23E}" dt="2020-04-28T04:11:55.036" v="196" actId="2711"/>
          <ac:spMkLst>
            <pc:docMk/>
            <pc:sldMk cId="1372860551" sldId="505"/>
            <ac:spMk id="67" creationId="{F2704E13-A1A4-4AE2-946B-7E25F9CB6D77}"/>
          </ac:spMkLst>
        </pc:spChg>
        <pc:spChg chg="mod">
          <ac:chgData name="reza kabir" userId="af3c95a13102d509" providerId="LiveId" clId="{C5D47F66-D82B-4945-84F1-08182A83E23E}" dt="2020-04-28T04:11:55.036" v="196" actId="2711"/>
          <ac:spMkLst>
            <pc:docMk/>
            <pc:sldMk cId="1372860551" sldId="505"/>
            <ac:spMk id="68" creationId="{A17F8655-1875-4F52-8392-ED5C5AB2909F}"/>
          </ac:spMkLst>
        </pc:spChg>
        <pc:spChg chg="mod">
          <ac:chgData name="reza kabir" userId="af3c95a13102d509" providerId="LiveId" clId="{C5D47F66-D82B-4945-84F1-08182A83E23E}" dt="2020-04-28T04:11:55.036" v="196" actId="2711"/>
          <ac:spMkLst>
            <pc:docMk/>
            <pc:sldMk cId="1372860551" sldId="505"/>
            <ac:spMk id="69" creationId="{9DD1B5EC-739A-4AAC-B9E1-80DE5401ADF2}"/>
          </ac:spMkLst>
        </pc:spChg>
        <pc:spChg chg="mod">
          <ac:chgData name="reza kabir" userId="af3c95a13102d509" providerId="LiveId" clId="{C5D47F66-D82B-4945-84F1-08182A83E23E}" dt="2020-04-28T04:11:55.036" v="196" actId="2711"/>
          <ac:spMkLst>
            <pc:docMk/>
            <pc:sldMk cId="1372860551" sldId="505"/>
            <ac:spMk id="70" creationId="{7BA507FE-5B2B-4D71-911C-43B06F9816E3}"/>
          </ac:spMkLst>
        </pc:spChg>
        <pc:spChg chg="mod">
          <ac:chgData name="reza kabir" userId="af3c95a13102d509" providerId="LiveId" clId="{C5D47F66-D82B-4945-84F1-08182A83E23E}" dt="2020-04-28T04:11:55.036" v="196" actId="2711"/>
          <ac:spMkLst>
            <pc:docMk/>
            <pc:sldMk cId="1372860551" sldId="505"/>
            <ac:spMk id="71" creationId="{76769C02-ABD5-4762-A089-0DCB092BE485}"/>
          </ac:spMkLst>
        </pc:spChg>
        <pc:spChg chg="mod">
          <ac:chgData name="reza kabir" userId="af3c95a13102d509" providerId="LiveId" clId="{C5D47F66-D82B-4945-84F1-08182A83E23E}" dt="2020-04-28T04:11:55.036" v="196" actId="2711"/>
          <ac:spMkLst>
            <pc:docMk/>
            <pc:sldMk cId="1372860551" sldId="505"/>
            <ac:spMk id="72" creationId="{0F1AA0D6-12E3-4328-9B5E-DAC2E603C864}"/>
          </ac:spMkLst>
        </pc:spChg>
        <pc:spChg chg="mod">
          <ac:chgData name="reza kabir" userId="af3c95a13102d509" providerId="LiveId" clId="{C5D47F66-D82B-4945-84F1-08182A83E23E}" dt="2020-04-28T04:11:55.036" v="196" actId="2711"/>
          <ac:spMkLst>
            <pc:docMk/>
            <pc:sldMk cId="1372860551" sldId="505"/>
            <ac:spMk id="73" creationId="{124C9233-32BD-40D1-AF18-AE10C6FB541E}"/>
          </ac:spMkLst>
        </pc:spChg>
        <pc:spChg chg="mod">
          <ac:chgData name="reza kabir" userId="af3c95a13102d509" providerId="LiveId" clId="{C5D47F66-D82B-4945-84F1-08182A83E23E}" dt="2020-04-28T04:11:55.036" v="196" actId="2711"/>
          <ac:spMkLst>
            <pc:docMk/>
            <pc:sldMk cId="1372860551" sldId="505"/>
            <ac:spMk id="74" creationId="{2F67483B-A47E-43E0-BD2E-293F5508C855}"/>
          </ac:spMkLst>
        </pc:spChg>
        <pc:spChg chg="mod">
          <ac:chgData name="reza kabir" userId="af3c95a13102d509" providerId="LiveId" clId="{C5D47F66-D82B-4945-84F1-08182A83E23E}" dt="2020-04-28T04:11:55.036" v="196" actId="2711"/>
          <ac:spMkLst>
            <pc:docMk/>
            <pc:sldMk cId="1372860551" sldId="505"/>
            <ac:spMk id="75" creationId="{2CE7B932-695C-4BCD-9A08-33704CCCA3EA}"/>
          </ac:spMkLst>
        </pc:spChg>
        <pc:spChg chg="mod">
          <ac:chgData name="reza kabir" userId="af3c95a13102d509" providerId="LiveId" clId="{C5D47F66-D82B-4945-84F1-08182A83E23E}" dt="2020-04-28T04:11:55.036" v="196" actId="2711"/>
          <ac:spMkLst>
            <pc:docMk/>
            <pc:sldMk cId="1372860551" sldId="505"/>
            <ac:spMk id="76" creationId="{5030B24C-B3E3-4EC0-B5B0-E8BEBFACDFF3}"/>
          </ac:spMkLst>
        </pc:spChg>
        <pc:spChg chg="mod">
          <ac:chgData name="reza kabir" userId="af3c95a13102d509" providerId="LiveId" clId="{C5D47F66-D82B-4945-84F1-08182A83E23E}" dt="2020-04-28T04:11:55.036" v="196" actId="2711"/>
          <ac:spMkLst>
            <pc:docMk/>
            <pc:sldMk cId="1372860551" sldId="505"/>
            <ac:spMk id="78" creationId="{8A47D209-39F3-429F-82D7-59F7A3B49601}"/>
          </ac:spMkLst>
        </pc:spChg>
        <pc:spChg chg="mod">
          <ac:chgData name="reza kabir" userId="af3c95a13102d509" providerId="LiveId" clId="{C5D47F66-D82B-4945-84F1-08182A83E23E}" dt="2020-04-28T04:11:55.036" v="196" actId="2711"/>
          <ac:spMkLst>
            <pc:docMk/>
            <pc:sldMk cId="1372860551" sldId="505"/>
            <ac:spMk id="79" creationId="{DE1A30ED-8868-4140-B608-504B488C9A0D}"/>
          </ac:spMkLst>
        </pc:spChg>
        <pc:spChg chg="mod">
          <ac:chgData name="reza kabir" userId="af3c95a13102d509" providerId="LiveId" clId="{C5D47F66-D82B-4945-84F1-08182A83E23E}" dt="2020-04-28T04:11:55.036" v="196" actId="2711"/>
          <ac:spMkLst>
            <pc:docMk/>
            <pc:sldMk cId="1372860551" sldId="505"/>
            <ac:spMk id="80" creationId="{7A2FFE2B-A6CB-4902-84D7-037522367E28}"/>
          </ac:spMkLst>
        </pc:spChg>
        <pc:spChg chg="mod">
          <ac:chgData name="reza kabir" userId="af3c95a13102d509" providerId="LiveId" clId="{C5D47F66-D82B-4945-84F1-08182A83E23E}" dt="2020-04-28T04:11:55.036" v="196" actId="2711"/>
          <ac:spMkLst>
            <pc:docMk/>
            <pc:sldMk cId="1372860551" sldId="505"/>
            <ac:spMk id="81" creationId="{69FF1625-025B-4FCB-B0DF-DBC772308523}"/>
          </ac:spMkLst>
        </pc:spChg>
        <pc:spChg chg="mod">
          <ac:chgData name="reza kabir" userId="af3c95a13102d509" providerId="LiveId" clId="{C5D47F66-D82B-4945-84F1-08182A83E23E}" dt="2020-04-28T04:11:55.036" v="196" actId="2711"/>
          <ac:spMkLst>
            <pc:docMk/>
            <pc:sldMk cId="1372860551" sldId="505"/>
            <ac:spMk id="83" creationId="{5A08760E-984B-49BA-B073-74603C35D7A6}"/>
          </ac:spMkLst>
        </pc:spChg>
        <pc:spChg chg="mod">
          <ac:chgData name="reza kabir" userId="af3c95a13102d509" providerId="LiveId" clId="{C5D47F66-D82B-4945-84F1-08182A83E23E}" dt="2020-04-28T04:11:55.036" v="196" actId="2711"/>
          <ac:spMkLst>
            <pc:docMk/>
            <pc:sldMk cId="1372860551" sldId="505"/>
            <ac:spMk id="84" creationId="{69A8642A-A5FB-4914-A736-4FED9DBF9B68}"/>
          </ac:spMkLst>
        </pc:spChg>
        <pc:spChg chg="mod">
          <ac:chgData name="reza kabir" userId="af3c95a13102d509" providerId="LiveId" clId="{C5D47F66-D82B-4945-84F1-08182A83E23E}" dt="2020-04-28T04:11:55.036" v="196" actId="2711"/>
          <ac:spMkLst>
            <pc:docMk/>
            <pc:sldMk cId="1372860551" sldId="505"/>
            <ac:spMk id="85" creationId="{0C55588B-24F1-456B-9208-4204055EE60F}"/>
          </ac:spMkLst>
        </pc:spChg>
        <pc:spChg chg="mod">
          <ac:chgData name="reza kabir" userId="af3c95a13102d509" providerId="LiveId" clId="{C5D47F66-D82B-4945-84F1-08182A83E23E}" dt="2020-04-28T04:11:55.036" v="196" actId="2711"/>
          <ac:spMkLst>
            <pc:docMk/>
            <pc:sldMk cId="1372860551" sldId="505"/>
            <ac:spMk id="86" creationId="{2F94F6FC-F650-4869-BA81-E3DF9AF437DE}"/>
          </ac:spMkLst>
        </pc:spChg>
        <pc:spChg chg="mod">
          <ac:chgData name="reza kabir" userId="af3c95a13102d509" providerId="LiveId" clId="{C5D47F66-D82B-4945-84F1-08182A83E23E}" dt="2020-04-28T04:11:55.036" v="196" actId="2711"/>
          <ac:spMkLst>
            <pc:docMk/>
            <pc:sldMk cId="1372860551" sldId="505"/>
            <ac:spMk id="87" creationId="{9982E20B-DCF3-4204-995A-5918FE2B0793}"/>
          </ac:spMkLst>
        </pc:spChg>
        <pc:spChg chg="mod">
          <ac:chgData name="reza kabir" userId="af3c95a13102d509" providerId="LiveId" clId="{C5D47F66-D82B-4945-84F1-08182A83E23E}" dt="2020-04-28T04:11:55.036" v="196" actId="2711"/>
          <ac:spMkLst>
            <pc:docMk/>
            <pc:sldMk cId="1372860551" sldId="505"/>
            <ac:spMk id="88" creationId="{5130430C-A912-440E-97E2-F4CA385FBEF2}"/>
          </ac:spMkLst>
        </pc:spChg>
        <pc:spChg chg="add mod">
          <ac:chgData name="reza kabir" userId="af3c95a13102d509" providerId="LiveId" clId="{C5D47F66-D82B-4945-84F1-08182A83E23E}" dt="2020-04-28T04:11:57.401" v="197" actId="207"/>
          <ac:spMkLst>
            <pc:docMk/>
            <pc:sldMk cId="1372860551" sldId="505"/>
            <ac:spMk id="89" creationId="{A15D6BDC-22B4-4CBA-B170-8E03DA02F8D8}"/>
          </ac:spMkLst>
        </pc:spChg>
        <pc:grpChg chg="add mod">
          <ac:chgData name="reza kabir" userId="af3c95a13102d509" providerId="LiveId" clId="{C5D47F66-D82B-4945-84F1-08182A83E23E}" dt="2020-04-28T04:12:26.739" v="200" actId="207"/>
          <ac:grpSpMkLst>
            <pc:docMk/>
            <pc:sldMk cId="1372860551" sldId="505"/>
            <ac:grpSpMk id="13" creationId="{C50DA5AB-4FE7-400D-A79B-433BBA2E649E}"/>
          </ac:grpSpMkLst>
        </pc:grpChg>
        <pc:grpChg chg="add mod">
          <ac:chgData name="reza kabir" userId="af3c95a13102d509" providerId="LiveId" clId="{C5D47F66-D82B-4945-84F1-08182A83E23E}" dt="2020-04-28T04:12:26.739" v="200" actId="207"/>
          <ac:grpSpMkLst>
            <pc:docMk/>
            <pc:sldMk cId="1372860551" sldId="505"/>
            <ac:grpSpMk id="18" creationId="{156B292E-A717-475B-954C-86FB4A7FBDE5}"/>
          </ac:grpSpMkLst>
        </pc:grpChg>
        <pc:grpChg chg="add mod">
          <ac:chgData name="reza kabir" userId="af3c95a13102d509" providerId="LiveId" clId="{C5D47F66-D82B-4945-84F1-08182A83E23E}" dt="2020-04-28T04:12:26.739" v="200" actId="207"/>
          <ac:grpSpMkLst>
            <pc:docMk/>
            <pc:sldMk cId="1372860551" sldId="505"/>
            <ac:grpSpMk id="23" creationId="{18B622A8-B712-4599-B985-F6CA7D52BE2C}"/>
          </ac:grpSpMkLst>
        </pc:grpChg>
        <pc:grpChg chg="add mod">
          <ac:chgData name="reza kabir" userId="af3c95a13102d509" providerId="LiveId" clId="{C5D47F66-D82B-4945-84F1-08182A83E23E}" dt="2020-04-28T04:12:26.739" v="200" actId="207"/>
          <ac:grpSpMkLst>
            <pc:docMk/>
            <pc:sldMk cId="1372860551" sldId="505"/>
            <ac:grpSpMk id="28" creationId="{AA5BD1C7-6F20-422C-B2C2-7AE3BEFE0328}"/>
          </ac:grpSpMkLst>
        </pc:grpChg>
        <pc:grpChg chg="add mod">
          <ac:chgData name="reza kabir" userId="af3c95a13102d509" providerId="LiveId" clId="{C5D47F66-D82B-4945-84F1-08182A83E23E}" dt="2020-04-28T04:12:26.739" v="200" actId="207"/>
          <ac:grpSpMkLst>
            <pc:docMk/>
            <pc:sldMk cId="1372860551" sldId="505"/>
            <ac:grpSpMk id="33" creationId="{FE64C560-23DE-4F8A-99E3-F182A071E3B6}"/>
          </ac:grpSpMkLst>
        </pc:grpChg>
        <pc:grpChg chg="add mod">
          <ac:chgData name="reza kabir" userId="af3c95a13102d509" providerId="LiveId" clId="{C5D47F66-D82B-4945-84F1-08182A83E23E}" dt="2020-04-28T04:11:57.401" v="197" actId="207"/>
          <ac:grpSpMkLst>
            <pc:docMk/>
            <pc:sldMk cId="1372860551" sldId="505"/>
            <ac:grpSpMk id="58" creationId="{D3D8AF89-FEAB-4647-A7EF-DC9DD2D5735B}"/>
          </ac:grpSpMkLst>
        </pc:grpChg>
        <pc:grpChg chg="add mod">
          <ac:chgData name="reza kabir" userId="af3c95a13102d509" providerId="LiveId" clId="{C5D47F66-D82B-4945-84F1-08182A83E23E}" dt="2020-04-28T04:11:57.401" v="197" actId="207"/>
          <ac:grpSpMkLst>
            <pc:docMk/>
            <pc:sldMk cId="1372860551" sldId="505"/>
            <ac:grpSpMk id="66" creationId="{0EE61132-9122-4470-9B10-71507CC375A0}"/>
          </ac:grpSpMkLst>
        </pc:grpChg>
        <pc:grpChg chg="add mod">
          <ac:chgData name="reza kabir" userId="af3c95a13102d509" providerId="LiveId" clId="{C5D47F66-D82B-4945-84F1-08182A83E23E}" dt="2020-04-28T04:11:57.401" v="197" actId="207"/>
          <ac:grpSpMkLst>
            <pc:docMk/>
            <pc:sldMk cId="1372860551" sldId="505"/>
            <ac:grpSpMk id="77" creationId="{CC8E4BE6-308A-4C28-9451-E065179D52A7}"/>
          </ac:grpSpMkLst>
        </pc:grpChg>
        <pc:grpChg chg="add mod">
          <ac:chgData name="reza kabir" userId="af3c95a13102d509" providerId="LiveId" clId="{C5D47F66-D82B-4945-84F1-08182A83E23E}" dt="2020-04-28T04:11:57.401" v="197" actId="207"/>
          <ac:grpSpMkLst>
            <pc:docMk/>
            <pc:sldMk cId="1372860551" sldId="505"/>
            <ac:grpSpMk id="82" creationId="{BA5A5C46-810B-4F18-B535-54ABE5818D65}"/>
          </ac:grpSpMkLst>
        </pc:grpChg>
      </pc:sldChg>
      <pc:sldChg chg="addSp delSp modSp new mod">
        <pc:chgData name="reza kabir" userId="af3c95a13102d509" providerId="LiveId" clId="{C5D47F66-D82B-4945-84F1-08182A83E23E}" dt="2020-04-28T04:16:01.515" v="249"/>
        <pc:sldMkLst>
          <pc:docMk/>
          <pc:sldMk cId="1894214591" sldId="506"/>
        </pc:sldMkLst>
        <pc:spChg chg="mod">
          <ac:chgData name="reza kabir" userId="af3c95a13102d509" providerId="LiveId" clId="{C5D47F66-D82B-4945-84F1-08182A83E23E}" dt="2020-04-28T04:14:21.440" v="231"/>
          <ac:spMkLst>
            <pc:docMk/>
            <pc:sldMk cId="1894214591" sldId="506"/>
            <ac:spMk id="2" creationId="{AABF5E70-CCA2-4CEE-ACEE-214960227F9C}"/>
          </ac:spMkLst>
        </pc:spChg>
        <pc:spChg chg="add del mod">
          <ac:chgData name="reza kabir" userId="af3c95a13102d509" providerId="LiveId" clId="{C5D47F66-D82B-4945-84F1-08182A83E23E}" dt="2020-04-28T04:14:04.514" v="227"/>
          <ac:spMkLst>
            <pc:docMk/>
            <pc:sldMk cId="1894214591" sldId="506"/>
            <ac:spMk id="7" creationId="{054F940A-EAB8-4F2D-8610-637D10F77B0B}"/>
          </ac:spMkLst>
        </pc:spChg>
        <pc:spChg chg="add del mod">
          <ac:chgData name="reza kabir" userId="af3c95a13102d509" providerId="LiveId" clId="{C5D47F66-D82B-4945-84F1-08182A83E23E}" dt="2020-04-28T04:14:04.514" v="227"/>
          <ac:spMkLst>
            <pc:docMk/>
            <pc:sldMk cId="1894214591" sldId="506"/>
            <ac:spMk id="8" creationId="{606EDBE0-84CB-4CD7-A5C9-801C2DEF2B07}"/>
          </ac:spMkLst>
        </pc:spChg>
        <pc:spChg chg="add del mod">
          <ac:chgData name="reza kabir" userId="af3c95a13102d509" providerId="LiveId" clId="{C5D47F66-D82B-4945-84F1-08182A83E23E}" dt="2020-04-28T04:14:04.514" v="227"/>
          <ac:spMkLst>
            <pc:docMk/>
            <pc:sldMk cId="1894214591" sldId="506"/>
            <ac:spMk id="9" creationId="{72A67869-7742-46F0-B2CC-74D03D10BEE8}"/>
          </ac:spMkLst>
        </pc:spChg>
        <pc:spChg chg="add del mod">
          <ac:chgData name="reza kabir" userId="af3c95a13102d509" providerId="LiveId" clId="{C5D47F66-D82B-4945-84F1-08182A83E23E}" dt="2020-04-28T04:14:04.514" v="227"/>
          <ac:spMkLst>
            <pc:docMk/>
            <pc:sldMk cId="1894214591" sldId="506"/>
            <ac:spMk id="10" creationId="{C8DBB73B-566A-4B98-B3E2-198A01206E72}"/>
          </ac:spMkLst>
        </pc:spChg>
        <pc:spChg chg="add del mod">
          <ac:chgData name="reza kabir" userId="af3c95a13102d509" providerId="LiveId" clId="{C5D47F66-D82B-4945-84F1-08182A83E23E}" dt="2020-04-28T04:14:04.514" v="227"/>
          <ac:spMkLst>
            <pc:docMk/>
            <pc:sldMk cId="1894214591" sldId="506"/>
            <ac:spMk id="11" creationId="{78046456-C4C0-4168-BD56-CA75BF10536E}"/>
          </ac:spMkLst>
        </pc:spChg>
        <pc:spChg chg="add del mod">
          <ac:chgData name="reza kabir" userId="af3c95a13102d509" providerId="LiveId" clId="{C5D47F66-D82B-4945-84F1-08182A83E23E}" dt="2020-04-28T04:14:04.514" v="227"/>
          <ac:spMkLst>
            <pc:docMk/>
            <pc:sldMk cId="1894214591" sldId="506"/>
            <ac:spMk id="12" creationId="{3280369D-447E-4D1E-ADD5-21097625A41B}"/>
          </ac:spMkLst>
        </pc:spChg>
        <pc:spChg chg="add del mod">
          <ac:chgData name="reza kabir" userId="af3c95a13102d509" providerId="LiveId" clId="{C5D47F66-D82B-4945-84F1-08182A83E23E}" dt="2020-04-28T04:14:04.514" v="227"/>
          <ac:spMkLst>
            <pc:docMk/>
            <pc:sldMk cId="1894214591" sldId="506"/>
            <ac:spMk id="22" creationId="{10FB1981-FAA6-481D-9741-DD46B7FC86DD}"/>
          </ac:spMkLst>
        </pc:spChg>
        <pc:spChg chg="add del mod">
          <ac:chgData name="reza kabir" userId="af3c95a13102d509" providerId="LiveId" clId="{C5D47F66-D82B-4945-84F1-08182A83E23E}" dt="2020-04-28T04:14:04.514" v="227"/>
          <ac:spMkLst>
            <pc:docMk/>
            <pc:sldMk cId="1894214591" sldId="506"/>
            <ac:spMk id="23" creationId="{8D35659D-C84A-41DD-B754-0C49DEB5917C}"/>
          </ac:spMkLst>
        </pc:spChg>
        <pc:spChg chg="add del mod">
          <ac:chgData name="reza kabir" userId="af3c95a13102d509" providerId="LiveId" clId="{C5D47F66-D82B-4945-84F1-08182A83E23E}" dt="2020-04-28T04:14:04.514" v="227"/>
          <ac:spMkLst>
            <pc:docMk/>
            <pc:sldMk cId="1894214591" sldId="506"/>
            <ac:spMk id="24" creationId="{FD910548-AA2A-4B02-8EFC-7CA7EF2E0A7D}"/>
          </ac:spMkLst>
        </pc:spChg>
        <pc:spChg chg="add del mod">
          <ac:chgData name="reza kabir" userId="af3c95a13102d509" providerId="LiveId" clId="{C5D47F66-D82B-4945-84F1-08182A83E23E}" dt="2020-04-28T04:14:04.514" v="227"/>
          <ac:spMkLst>
            <pc:docMk/>
            <pc:sldMk cId="1894214591" sldId="506"/>
            <ac:spMk id="25" creationId="{C1241E66-200F-4DE2-827F-38811EBF78F7}"/>
          </ac:spMkLst>
        </pc:spChg>
        <pc:spChg chg="add del mod">
          <ac:chgData name="reza kabir" userId="af3c95a13102d509" providerId="LiveId" clId="{C5D47F66-D82B-4945-84F1-08182A83E23E}" dt="2020-04-28T04:14:04.514" v="227"/>
          <ac:spMkLst>
            <pc:docMk/>
            <pc:sldMk cId="1894214591" sldId="506"/>
            <ac:spMk id="26" creationId="{89722993-E151-4366-981E-C5768A9BACCA}"/>
          </ac:spMkLst>
        </pc:spChg>
        <pc:spChg chg="add del mod">
          <ac:chgData name="reza kabir" userId="af3c95a13102d509" providerId="LiveId" clId="{C5D47F66-D82B-4945-84F1-08182A83E23E}" dt="2020-04-28T04:14:04.514" v="227"/>
          <ac:spMkLst>
            <pc:docMk/>
            <pc:sldMk cId="1894214591" sldId="506"/>
            <ac:spMk id="27" creationId="{36191F44-2F7F-49D5-8058-CDEBEB51E9FF}"/>
          </ac:spMkLst>
        </pc:spChg>
        <pc:spChg chg="add del mod">
          <ac:chgData name="reza kabir" userId="af3c95a13102d509" providerId="LiveId" clId="{C5D47F66-D82B-4945-84F1-08182A83E23E}" dt="2020-04-28T04:14:04.514" v="227"/>
          <ac:spMkLst>
            <pc:docMk/>
            <pc:sldMk cId="1894214591" sldId="506"/>
            <ac:spMk id="28" creationId="{B3C2BF6A-019B-4A62-BF80-52D29E82B1BC}"/>
          </ac:spMkLst>
        </pc:spChg>
        <pc:spChg chg="add del mod">
          <ac:chgData name="reza kabir" userId="af3c95a13102d509" providerId="LiveId" clId="{C5D47F66-D82B-4945-84F1-08182A83E23E}" dt="2020-04-28T04:14:04.514" v="227"/>
          <ac:spMkLst>
            <pc:docMk/>
            <pc:sldMk cId="1894214591" sldId="506"/>
            <ac:spMk id="32" creationId="{B57E35EF-A12C-4B19-AD6D-DEA1DAB24983}"/>
          </ac:spMkLst>
        </pc:spChg>
        <pc:spChg chg="add del mod">
          <ac:chgData name="reza kabir" userId="af3c95a13102d509" providerId="LiveId" clId="{C5D47F66-D82B-4945-84F1-08182A83E23E}" dt="2020-04-28T04:14:04.514" v="227"/>
          <ac:spMkLst>
            <pc:docMk/>
            <pc:sldMk cId="1894214591" sldId="506"/>
            <ac:spMk id="34" creationId="{AB7051C4-CBD8-40C6-B1B4-BBE40FC7904B}"/>
          </ac:spMkLst>
        </pc:spChg>
        <pc:spChg chg="add del mod">
          <ac:chgData name="reza kabir" userId="af3c95a13102d509" providerId="LiveId" clId="{C5D47F66-D82B-4945-84F1-08182A83E23E}" dt="2020-04-28T04:14:04.514" v="227"/>
          <ac:spMkLst>
            <pc:docMk/>
            <pc:sldMk cId="1894214591" sldId="506"/>
            <ac:spMk id="36" creationId="{17EE87F0-20E9-4038-BB3A-43D59E0CF0D4}"/>
          </ac:spMkLst>
        </pc:spChg>
        <pc:spChg chg="add del mod">
          <ac:chgData name="reza kabir" userId="af3c95a13102d509" providerId="LiveId" clId="{C5D47F66-D82B-4945-84F1-08182A83E23E}" dt="2020-04-28T04:14:04.514" v="227"/>
          <ac:spMkLst>
            <pc:docMk/>
            <pc:sldMk cId="1894214591" sldId="506"/>
            <ac:spMk id="38" creationId="{8C1ECE85-EB14-44E1-8CDE-EE332894CEA1}"/>
          </ac:spMkLst>
        </pc:spChg>
        <pc:spChg chg="add del mod">
          <ac:chgData name="reza kabir" userId="af3c95a13102d509" providerId="LiveId" clId="{C5D47F66-D82B-4945-84F1-08182A83E23E}" dt="2020-04-28T04:14:04.514" v="227"/>
          <ac:spMkLst>
            <pc:docMk/>
            <pc:sldMk cId="1894214591" sldId="506"/>
            <ac:spMk id="40" creationId="{E8D80DCF-50B4-4DB9-9171-1DEBE8EDEC76}"/>
          </ac:spMkLst>
        </pc:spChg>
        <pc:spChg chg="add del mod">
          <ac:chgData name="reza kabir" userId="af3c95a13102d509" providerId="LiveId" clId="{C5D47F66-D82B-4945-84F1-08182A83E23E}" dt="2020-04-28T04:14:04.514" v="227"/>
          <ac:spMkLst>
            <pc:docMk/>
            <pc:sldMk cId="1894214591" sldId="506"/>
            <ac:spMk id="41" creationId="{9F102D1E-C950-4F7C-B253-61778B54FC0C}"/>
          </ac:spMkLst>
        </pc:spChg>
        <pc:spChg chg="add del mod">
          <ac:chgData name="reza kabir" userId="af3c95a13102d509" providerId="LiveId" clId="{C5D47F66-D82B-4945-84F1-08182A83E23E}" dt="2020-04-28T04:14:04.514" v="227"/>
          <ac:spMkLst>
            <pc:docMk/>
            <pc:sldMk cId="1894214591" sldId="506"/>
            <ac:spMk id="42" creationId="{6D2607D4-78D1-45FE-A8BB-F4886ED2D50A}"/>
          </ac:spMkLst>
        </pc:spChg>
        <pc:spChg chg="add del mod">
          <ac:chgData name="reza kabir" userId="af3c95a13102d509" providerId="LiveId" clId="{C5D47F66-D82B-4945-84F1-08182A83E23E}" dt="2020-04-28T04:14:04.514" v="227"/>
          <ac:spMkLst>
            <pc:docMk/>
            <pc:sldMk cId="1894214591" sldId="506"/>
            <ac:spMk id="43" creationId="{CD515644-4D71-4323-8928-8B8048A49A07}"/>
          </ac:spMkLst>
        </pc:spChg>
        <pc:spChg chg="add del">
          <ac:chgData name="reza kabir" userId="af3c95a13102d509" providerId="LiveId" clId="{C5D47F66-D82B-4945-84F1-08182A83E23E}" dt="2020-04-28T04:14:07.460" v="229"/>
          <ac:spMkLst>
            <pc:docMk/>
            <pc:sldMk cId="1894214591" sldId="506"/>
            <ac:spMk id="52" creationId="{09F94D9D-DDBA-48E8-B84C-22F6B9A07C46}"/>
          </ac:spMkLst>
        </pc:spChg>
        <pc:spChg chg="add del">
          <ac:chgData name="reza kabir" userId="af3c95a13102d509" providerId="LiveId" clId="{C5D47F66-D82B-4945-84F1-08182A83E23E}" dt="2020-04-28T04:14:07.460" v="229"/>
          <ac:spMkLst>
            <pc:docMk/>
            <pc:sldMk cId="1894214591" sldId="506"/>
            <ac:spMk id="53" creationId="{903A7DF6-9B3A-486A-8875-7B249D2855F8}"/>
          </ac:spMkLst>
        </pc:spChg>
        <pc:spChg chg="add del">
          <ac:chgData name="reza kabir" userId="af3c95a13102d509" providerId="LiveId" clId="{C5D47F66-D82B-4945-84F1-08182A83E23E}" dt="2020-04-28T04:14:07.460" v="229"/>
          <ac:spMkLst>
            <pc:docMk/>
            <pc:sldMk cId="1894214591" sldId="506"/>
            <ac:spMk id="54" creationId="{0E373743-B7BE-49AF-84FD-498C1C8FB954}"/>
          </ac:spMkLst>
        </pc:spChg>
        <pc:spChg chg="add del">
          <ac:chgData name="reza kabir" userId="af3c95a13102d509" providerId="LiveId" clId="{C5D47F66-D82B-4945-84F1-08182A83E23E}" dt="2020-04-28T04:14:07.460" v="229"/>
          <ac:spMkLst>
            <pc:docMk/>
            <pc:sldMk cId="1894214591" sldId="506"/>
            <ac:spMk id="55" creationId="{57E524B7-2A23-4504-A2D3-7808E3AC4847}"/>
          </ac:spMkLst>
        </pc:spChg>
        <pc:spChg chg="add del">
          <ac:chgData name="reza kabir" userId="af3c95a13102d509" providerId="LiveId" clId="{C5D47F66-D82B-4945-84F1-08182A83E23E}" dt="2020-04-28T04:14:07.460" v="229"/>
          <ac:spMkLst>
            <pc:docMk/>
            <pc:sldMk cId="1894214591" sldId="506"/>
            <ac:spMk id="56" creationId="{559E0156-4302-4D93-96F6-8E96AA238AED}"/>
          </ac:spMkLst>
        </pc:spChg>
        <pc:spChg chg="add del">
          <ac:chgData name="reza kabir" userId="af3c95a13102d509" providerId="LiveId" clId="{C5D47F66-D82B-4945-84F1-08182A83E23E}" dt="2020-04-28T04:14:07.460" v="229"/>
          <ac:spMkLst>
            <pc:docMk/>
            <pc:sldMk cId="1894214591" sldId="506"/>
            <ac:spMk id="57" creationId="{4392C62D-CF24-4308-A2A0-2DBC7260604F}"/>
          </ac:spMkLst>
        </pc:spChg>
        <pc:spChg chg="add del">
          <ac:chgData name="reza kabir" userId="af3c95a13102d509" providerId="LiveId" clId="{C5D47F66-D82B-4945-84F1-08182A83E23E}" dt="2020-04-28T04:14:07.460" v="229"/>
          <ac:spMkLst>
            <pc:docMk/>
            <pc:sldMk cId="1894214591" sldId="506"/>
            <ac:spMk id="67" creationId="{21EB39B8-E2E7-4E64-AE6B-1C73309A5D84}"/>
          </ac:spMkLst>
        </pc:spChg>
        <pc:spChg chg="add del">
          <ac:chgData name="reza kabir" userId="af3c95a13102d509" providerId="LiveId" clId="{C5D47F66-D82B-4945-84F1-08182A83E23E}" dt="2020-04-28T04:14:07.460" v="229"/>
          <ac:spMkLst>
            <pc:docMk/>
            <pc:sldMk cId="1894214591" sldId="506"/>
            <ac:spMk id="68" creationId="{D3541BA9-5311-498A-8FC8-543299F66EEA}"/>
          </ac:spMkLst>
        </pc:spChg>
        <pc:spChg chg="add del">
          <ac:chgData name="reza kabir" userId="af3c95a13102d509" providerId="LiveId" clId="{C5D47F66-D82B-4945-84F1-08182A83E23E}" dt="2020-04-28T04:14:07.460" v="229"/>
          <ac:spMkLst>
            <pc:docMk/>
            <pc:sldMk cId="1894214591" sldId="506"/>
            <ac:spMk id="69" creationId="{9E6C4094-1427-4EFF-86E7-844E836F8519}"/>
          </ac:spMkLst>
        </pc:spChg>
        <pc:spChg chg="add del">
          <ac:chgData name="reza kabir" userId="af3c95a13102d509" providerId="LiveId" clId="{C5D47F66-D82B-4945-84F1-08182A83E23E}" dt="2020-04-28T04:14:07.460" v="229"/>
          <ac:spMkLst>
            <pc:docMk/>
            <pc:sldMk cId="1894214591" sldId="506"/>
            <ac:spMk id="70" creationId="{F7FD8743-8AC1-4FE4-9741-76FEB5C6EED2}"/>
          </ac:spMkLst>
        </pc:spChg>
        <pc:spChg chg="add del">
          <ac:chgData name="reza kabir" userId="af3c95a13102d509" providerId="LiveId" clId="{C5D47F66-D82B-4945-84F1-08182A83E23E}" dt="2020-04-28T04:14:07.460" v="229"/>
          <ac:spMkLst>
            <pc:docMk/>
            <pc:sldMk cId="1894214591" sldId="506"/>
            <ac:spMk id="71" creationId="{499D66C9-E6F1-41A7-B257-C296EE746E65}"/>
          </ac:spMkLst>
        </pc:spChg>
        <pc:spChg chg="add del">
          <ac:chgData name="reza kabir" userId="af3c95a13102d509" providerId="LiveId" clId="{C5D47F66-D82B-4945-84F1-08182A83E23E}" dt="2020-04-28T04:14:07.460" v="229"/>
          <ac:spMkLst>
            <pc:docMk/>
            <pc:sldMk cId="1894214591" sldId="506"/>
            <ac:spMk id="72" creationId="{62058817-CB8A-49ED-BADC-38BA081F1593}"/>
          </ac:spMkLst>
        </pc:spChg>
        <pc:spChg chg="add del">
          <ac:chgData name="reza kabir" userId="af3c95a13102d509" providerId="LiveId" clId="{C5D47F66-D82B-4945-84F1-08182A83E23E}" dt="2020-04-28T04:14:07.460" v="229"/>
          <ac:spMkLst>
            <pc:docMk/>
            <pc:sldMk cId="1894214591" sldId="506"/>
            <ac:spMk id="73" creationId="{210F8A67-7494-4AE8-B1E6-7A9011DBB58C}"/>
          </ac:spMkLst>
        </pc:spChg>
        <pc:spChg chg="add del">
          <ac:chgData name="reza kabir" userId="af3c95a13102d509" providerId="LiveId" clId="{C5D47F66-D82B-4945-84F1-08182A83E23E}" dt="2020-04-28T04:14:07.460" v="229"/>
          <ac:spMkLst>
            <pc:docMk/>
            <pc:sldMk cId="1894214591" sldId="506"/>
            <ac:spMk id="77" creationId="{7F7E09AF-A0F7-4CEA-A9E8-B3B82FCD1C58}"/>
          </ac:spMkLst>
        </pc:spChg>
        <pc:spChg chg="add del">
          <ac:chgData name="reza kabir" userId="af3c95a13102d509" providerId="LiveId" clId="{C5D47F66-D82B-4945-84F1-08182A83E23E}" dt="2020-04-28T04:14:07.460" v="229"/>
          <ac:spMkLst>
            <pc:docMk/>
            <pc:sldMk cId="1894214591" sldId="506"/>
            <ac:spMk id="79" creationId="{CCCDCCB7-6D36-419E-8E9E-19938DECD973}"/>
          </ac:spMkLst>
        </pc:spChg>
        <pc:spChg chg="add del">
          <ac:chgData name="reza kabir" userId="af3c95a13102d509" providerId="LiveId" clId="{C5D47F66-D82B-4945-84F1-08182A83E23E}" dt="2020-04-28T04:14:07.460" v="229"/>
          <ac:spMkLst>
            <pc:docMk/>
            <pc:sldMk cId="1894214591" sldId="506"/>
            <ac:spMk id="81" creationId="{486A741A-1570-4C68-BD0A-C410707EFADC}"/>
          </ac:spMkLst>
        </pc:spChg>
        <pc:spChg chg="add del">
          <ac:chgData name="reza kabir" userId="af3c95a13102d509" providerId="LiveId" clId="{C5D47F66-D82B-4945-84F1-08182A83E23E}" dt="2020-04-28T04:14:07.460" v="229"/>
          <ac:spMkLst>
            <pc:docMk/>
            <pc:sldMk cId="1894214591" sldId="506"/>
            <ac:spMk id="83" creationId="{CF8977A4-8B1C-46B6-AE2D-296F361FC17C}"/>
          </ac:spMkLst>
        </pc:spChg>
        <pc:spChg chg="add del">
          <ac:chgData name="reza kabir" userId="af3c95a13102d509" providerId="LiveId" clId="{C5D47F66-D82B-4945-84F1-08182A83E23E}" dt="2020-04-28T04:14:07.460" v="229"/>
          <ac:spMkLst>
            <pc:docMk/>
            <pc:sldMk cId="1894214591" sldId="506"/>
            <ac:spMk id="85" creationId="{07B9460E-466E-47EA-AB13-CAD87B3CD43F}"/>
          </ac:spMkLst>
        </pc:spChg>
        <pc:spChg chg="add del">
          <ac:chgData name="reza kabir" userId="af3c95a13102d509" providerId="LiveId" clId="{C5D47F66-D82B-4945-84F1-08182A83E23E}" dt="2020-04-28T04:14:07.460" v="229"/>
          <ac:spMkLst>
            <pc:docMk/>
            <pc:sldMk cId="1894214591" sldId="506"/>
            <ac:spMk id="86" creationId="{28FF798D-6297-45EC-9CE4-779ADB11BD8C}"/>
          </ac:spMkLst>
        </pc:spChg>
        <pc:spChg chg="add del">
          <ac:chgData name="reza kabir" userId="af3c95a13102d509" providerId="LiveId" clId="{C5D47F66-D82B-4945-84F1-08182A83E23E}" dt="2020-04-28T04:14:07.460" v="229"/>
          <ac:spMkLst>
            <pc:docMk/>
            <pc:sldMk cId="1894214591" sldId="506"/>
            <ac:spMk id="87" creationId="{83A256B2-7013-4EC8-8743-63D541C0F497}"/>
          </ac:spMkLst>
        </pc:spChg>
        <pc:spChg chg="add del">
          <ac:chgData name="reza kabir" userId="af3c95a13102d509" providerId="LiveId" clId="{C5D47F66-D82B-4945-84F1-08182A83E23E}" dt="2020-04-28T04:14:07.460" v="229"/>
          <ac:spMkLst>
            <pc:docMk/>
            <pc:sldMk cId="1894214591" sldId="506"/>
            <ac:spMk id="88" creationId="{6F2D244B-A75C-4736-9F8C-F5165A94F60E}"/>
          </ac:spMkLst>
        </pc:spChg>
        <pc:spChg chg="mod">
          <ac:chgData name="reza kabir" userId="af3c95a13102d509" providerId="LiveId" clId="{C5D47F66-D82B-4945-84F1-08182A83E23E}" dt="2020-04-28T04:15:08.630" v="238" actId="207"/>
          <ac:spMkLst>
            <pc:docMk/>
            <pc:sldMk cId="1894214591" sldId="506"/>
            <ac:spMk id="94" creationId="{7370780A-9D88-436B-8B1C-6EC7204F4A07}"/>
          </ac:spMkLst>
        </pc:spChg>
        <pc:spChg chg="mod">
          <ac:chgData name="reza kabir" userId="af3c95a13102d509" providerId="LiveId" clId="{C5D47F66-D82B-4945-84F1-08182A83E23E}" dt="2020-04-28T04:15:05.280" v="237" actId="207"/>
          <ac:spMkLst>
            <pc:docMk/>
            <pc:sldMk cId="1894214591" sldId="506"/>
            <ac:spMk id="95" creationId="{DD026CFB-E1A0-4F90-9E10-EC278305AD88}"/>
          </ac:spMkLst>
        </pc:spChg>
        <pc:spChg chg="mod">
          <ac:chgData name="reza kabir" userId="af3c95a13102d509" providerId="LiveId" clId="{C5D47F66-D82B-4945-84F1-08182A83E23E}" dt="2020-04-28T04:15:00.163" v="236" actId="207"/>
          <ac:spMkLst>
            <pc:docMk/>
            <pc:sldMk cId="1894214591" sldId="506"/>
            <ac:spMk id="96" creationId="{80248977-87BA-4C62-8AAD-1EE633D2F283}"/>
          </ac:spMkLst>
        </pc:spChg>
        <pc:spChg chg="add">
          <ac:chgData name="reza kabir" userId="af3c95a13102d509" providerId="LiveId" clId="{C5D47F66-D82B-4945-84F1-08182A83E23E}" dt="2020-04-28T04:14:07.515" v="230"/>
          <ac:spMkLst>
            <pc:docMk/>
            <pc:sldMk cId="1894214591" sldId="506"/>
            <ac:spMk id="97" creationId="{92CE926D-FEFA-4149-9A8C-6D4B7F03BA5A}"/>
          </ac:spMkLst>
        </pc:spChg>
        <pc:spChg chg="add">
          <ac:chgData name="reza kabir" userId="af3c95a13102d509" providerId="LiveId" clId="{C5D47F66-D82B-4945-84F1-08182A83E23E}" dt="2020-04-28T04:14:07.515" v="230"/>
          <ac:spMkLst>
            <pc:docMk/>
            <pc:sldMk cId="1894214591" sldId="506"/>
            <ac:spMk id="98" creationId="{65C8B38D-AD99-4B5B-BE79-83C62E36B9C1}"/>
          </ac:spMkLst>
        </pc:spChg>
        <pc:spChg chg="add">
          <ac:chgData name="reza kabir" userId="af3c95a13102d509" providerId="LiveId" clId="{C5D47F66-D82B-4945-84F1-08182A83E23E}" dt="2020-04-28T04:14:07.515" v="230"/>
          <ac:spMkLst>
            <pc:docMk/>
            <pc:sldMk cId="1894214591" sldId="506"/>
            <ac:spMk id="99" creationId="{A418A02E-BF8C-464E-ABA2-9AC5C6CCC957}"/>
          </ac:spMkLst>
        </pc:spChg>
        <pc:spChg chg="add">
          <ac:chgData name="reza kabir" userId="af3c95a13102d509" providerId="LiveId" clId="{C5D47F66-D82B-4945-84F1-08182A83E23E}" dt="2020-04-28T04:14:07.515" v="230"/>
          <ac:spMkLst>
            <pc:docMk/>
            <pc:sldMk cId="1894214591" sldId="506"/>
            <ac:spMk id="100" creationId="{F7DE2D02-5DA2-4FF3-A533-7889F2E52E74}"/>
          </ac:spMkLst>
        </pc:spChg>
        <pc:spChg chg="add">
          <ac:chgData name="reza kabir" userId="af3c95a13102d509" providerId="LiveId" clId="{C5D47F66-D82B-4945-84F1-08182A83E23E}" dt="2020-04-28T04:14:07.515" v="230"/>
          <ac:spMkLst>
            <pc:docMk/>
            <pc:sldMk cId="1894214591" sldId="506"/>
            <ac:spMk id="101" creationId="{8A64CB29-1B7C-4298-9810-AA040319370E}"/>
          </ac:spMkLst>
        </pc:spChg>
        <pc:spChg chg="add">
          <ac:chgData name="reza kabir" userId="af3c95a13102d509" providerId="LiveId" clId="{C5D47F66-D82B-4945-84F1-08182A83E23E}" dt="2020-04-28T04:14:07.515" v="230"/>
          <ac:spMkLst>
            <pc:docMk/>
            <pc:sldMk cId="1894214591" sldId="506"/>
            <ac:spMk id="102" creationId="{55BDB7CA-5F81-4909-B44A-09BBD9497315}"/>
          </ac:spMkLst>
        </pc:spChg>
        <pc:spChg chg="mod">
          <ac:chgData name="reza kabir" userId="af3c95a13102d509" providerId="LiveId" clId="{C5D47F66-D82B-4945-84F1-08182A83E23E}" dt="2020-04-28T04:14:53.187" v="235" actId="207"/>
          <ac:spMkLst>
            <pc:docMk/>
            <pc:sldMk cId="1894214591" sldId="506"/>
            <ac:spMk id="105" creationId="{E17ADF8B-202E-4F0F-B6E4-818C1584A2B0}"/>
          </ac:spMkLst>
        </pc:spChg>
        <pc:spChg chg="mod">
          <ac:chgData name="reza kabir" userId="af3c95a13102d509" providerId="LiveId" clId="{C5D47F66-D82B-4945-84F1-08182A83E23E}" dt="2020-04-28T04:14:50.733" v="234" actId="207"/>
          <ac:spMkLst>
            <pc:docMk/>
            <pc:sldMk cId="1894214591" sldId="506"/>
            <ac:spMk id="108" creationId="{DD39C98B-CD75-4327-B0A2-0815CE497204}"/>
          </ac:spMkLst>
        </pc:spChg>
        <pc:spChg chg="mod">
          <ac:chgData name="reza kabir" userId="af3c95a13102d509" providerId="LiveId" clId="{C5D47F66-D82B-4945-84F1-08182A83E23E}" dt="2020-04-28T04:14:48.113" v="233" actId="207"/>
          <ac:spMkLst>
            <pc:docMk/>
            <pc:sldMk cId="1894214591" sldId="506"/>
            <ac:spMk id="111" creationId="{0155CC88-521C-4495-8C0C-2158E1492876}"/>
          </ac:spMkLst>
        </pc:spChg>
        <pc:spChg chg="add">
          <ac:chgData name="reza kabir" userId="af3c95a13102d509" providerId="LiveId" clId="{C5D47F66-D82B-4945-84F1-08182A83E23E}" dt="2020-04-28T04:14:07.515" v="230"/>
          <ac:spMkLst>
            <pc:docMk/>
            <pc:sldMk cId="1894214591" sldId="506"/>
            <ac:spMk id="112" creationId="{CACC4897-ECED-4BA9-A71A-D69718FEDD42}"/>
          </ac:spMkLst>
        </pc:spChg>
        <pc:spChg chg="add mod">
          <ac:chgData name="reza kabir" userId="af3c95a13102d509" providerId="LiveId" clId="{C5D47F66-D82B-4945-84F1-08182A83E23E}" dt="2020-04-28T04:15:26.943" v="239" actId="2711"/>
          <ac:spMkLst>
            <pc:docMk/>
            <pc:sldMk cId="1894214591" sldId="506"/>
            <ac:spMk id="113" creationId="{EF7F0758-FF30-4175-A162-5301AC2D1384}"/>
          </ac:spMkLst>
        </pc:spChg>
        <pc:spChg chg="add mod">
          <ac:chgData name="reza kabir" userId="af3c95a13102d509" providerId="LiveId" clId="{C5D47F66-D82B-4945-84F1-08182A83E23E}" dt="2020-04-28T04:15:49.540" v="243" actId="20577"/>
          <ac:spMkLst>
            <pc:docMk/>
            <pc:sldMk cId="1894214591" sldId="506"/>
            <ac:spMk id="114" creationId="{1103FF5D-C1AF-4AD3-8F7C-03A9DDDF85FC}"/>
          </ac:spMkLst>
        </pc:spChg>
        <pc:spChg chg="add mod">
          <ac:chgData name="reza kabir" userId="af3c95a13102d509" providerId="LiveId" clId="{C5D47F66-D82B-4945-84F1-08182A83E23E}" dt="2020-04-28T04:15:26.943" v="239" actId="2711"/>
          <ac:spMkLst>
            <pc:docMk/>
            <pc:sldMk cId="1894214591" sldId="506"/>
            <ac:spMk id="115" creationId="{75BCBE2E-02DE-4808-9050-E513E2E308BC}"/>
          </ac:spMkLst>
        </pc:spChg>
        <pc:spChg chg="add mod">
          <ac:chgData name="reza kabir" userId="af3c95a13102d509" providerId="LiveId" clId="{C5D47F66-D82B-4945-84F1-08182A83E23E}" dt="2020-04-28T04:15:54.411" v="245"/>
          <ac:spMkLst>
            <pc:docMk/>
            <pc:sldMk cId="1894214591" sldId="506"/>
            <ac:spMk id="116" creationId="{15DC04FD-F374-4798-8266-35780AB7245D}"/>
          </ac:spMkLst>
        </pc:spChg>
        <pc:spChg chg="add mod">
          <ac:chgData name="reza kabir" userId="af3c95a13102d509" providerId="LiveId" clId="{C5D47F66-D82B-4945-84F1-08182A83E23E}" dt="2020-04-28T04:15:26.943" v="239" actId="2711"/>
          <ac:spMkLst>
            <pc:docMk/>
            <pc:sldMk cId="1894214591" sldId="506"/>
            <ac:spMk id="117" creationId="{82964ABD-CD1D-498F-89CF-A48FCB3BE601}"/>
          </ac:spMkLst>
        </pc:spChg>
        <pc:spChg chg="add mod">
          <ac:chgData name="reza kabir" userId="af3c95a13102d509" providerId="LiveId" clId="{C5D47F66-D82B-4945-84F1-08182A83E23E}" dt="2020-04-28T04:15:52.687" v="244"/>
          <ac:spMkLst>
            <pc:docMk/>
            <pc:sldMk cId="1894214591" sldId="506"/>
            <ac:spMk id="118" creationId="{5531857B-A3C8-4403-BE68-5068B971A831}"/>
          </ac:spMkLst>
        </pc:spChg>
        <pc:spChg chg="add mod">
          <ac:chgData name="reza kabir" userId="af3c95a13102d509" providerId="LiveId" clId="{C5D47F66-D82B-4945-84F1-08182A83E23E}" dt="2020-04-28T04:14:39.573" v="232" actId="207"/>
          <ac:spMkLst>
            <pc:docMk/>
            <pc:sldMk cId="1894214591" sldId="506"/>
            <ac:spMk id="122" creationId="{60E2A5F8-D09A-4DAF-ACDD-67C6AB60E6CD}"/>
          </ac:spMkLst>
        </pc:spChg>
        <pc:spChg chg="add mod">
          <ac:chgData name="reza kabir" userId="af3c95a13102d509" providerId="LiveId" clId="{C5D47F66-D82B-4945-84F1-08182A83E23E}" dt="2020-04-28T04:14:39.573" v="232" actId="207"/>
          <ac:spMkLst>
            <pc:docMk/>
            <pc:sldMk cId="1894214591" sldId="506"/>
            <ac:spMk id="124" creationId="{682576B0-F924-4A3B-984A-93153C9C1038}"/>
          </ac:spMkLst>
        </pc:spChg>
        <pc:spChg chg="add mod">
          <ac:chgData name="reza kabir" userId="af3c95a13102d509" providerId="LiveId" clId="{C5D47F66-D82B-4945-84F1-08182A83E23E}" dt="2020-04-28T04:14:39.573" v="232" actId="207"/>
          <ac:spMkLst>
            <pc:docMk/>
            <pc:sldMk cId="1894214591" sldId="506"/>
            <ac:spMk id="126" creationId="{581627F6-4142-4A65-BA1F-12544BF90BBA}"/>
          </ac:spMkLst>
        </pc:spChg>
        <pc:spChg chg="add mod">
          <ac:chgData name="reza kabir" userId="af3c95a13102d509" providerId="LiveId" clId="{C5D47F66-D82B-4945-84F1-08182A83E23E}" dt="2020-04-28T04:14:39.573" v="232" actId="207"/>
          <ac:spMkLst>
            <pc:docMk/>
            <pc:sldMk cId="1894214591" sldId="506"/>
            <ac:spMk id="128" creationId="{2FFA53A3-F998-4BA9-BAE3-3475881B6202}"/>
          </ac:spMkLst>
        </pc:spChg>
        <pc:spChg chg="add mod">
          <ac:chgData name="reza kabir" userId="af3c95a13102d509" providerId="LiveId" clId="{C5D47F66-D82B-4945-84F1-08182A83E23E}" dt="2020-04-28T04:15:56.706" v="246"/>
          <ac:spMkLst>
            <pc:docMk/>
            <pc:sldMk cId="1894214591" sldId="506"/>
            <ac:spMk id="130" creationId="{9FF0768F-CB70-40BB-BDF4-E9F1B6DEF5A2}"/>
          </ac:spMkLst>
        </pc:spChg>
        <pc:spChg chg="add mod">
          <ac:chgData name="reza kabir" userId="af3c95a13102d509" providerId="LiveId" clId="{C5D47F66-D82B-4945-84F1-08182A83E23E}" dt="2020-04-28T04:15:58.370" v="247"/>
          <ac:spMkLst>
            <pc:docMk/>
            <pc:sldMk cId="1894214591" sldId="506"/>
            <ac:spMk id="131" creationId="{4F9D58E7-8459-4215-80FD-C49B52D85395}"/>
          </ac:spMkLst>
        </pc:spChg>
        <pc:spChg chg="add mod">
          <ac:chgData name="reza kabir" userId="af3c95a13102d509" providerId="LiveId" clId="{C5D47F66-D82B-4945-84F1-08182A83E23E}" dt="2020-04-28T04:15:59.947" v="248"/>
          <ac:spMkLst>
            <pc:docMk/>
            <pc:sldMk cId="1894214591" sldId="506"/>
            <ac:spMk id="132" creationId="{C66816DC-6679-4D26-B24F-701ABAF9BEBC}"/>
          </ac:spMkLst>
        </pc:spChg>
        <pc:spChg chg="add mod">
          <ac:chgData name="reza kabir" userId="af3c95a13102d509" providerId="LiveId" clId="{C5D47F66-D82B-4945-84F1-08182A83E23E}" dt="2020-04-28T04:16:01.515" v="249"/>
          <ac:spMkLst>
            <pc:docMk/>
            <pc:sldMk cId="1894214591" sldId="506"/>
            <ac:spMk id="133" creationId="{814A2D34-F034-4C98-BEAC-364A6A637EEB}"/>
          </ac:spMkLst>
        </pc:spChg>
        <pc:grpChg chg="add del mod">
          <ac:chgData name="reza kabir" userId="af3c95a13102d509" providerId="LiveId" clId="{C5D47F66-D82B-4945-84F1-08182A83E23E}" dt="2020-04-28T04:14:04.514" v="227"/>
          <ac:grpSpMkLst>
            <pc:docMk/>
            <pc:sldMk cId="1894214591" sldId="506"/>
            <ac:grpSpMk id="3" creationId="{393B2700-D709-49EA-AD25-6DCBB5EC0F54}"/>
          </ac:grpSpMkLst>
        </pc:grpChg>
        <pc:grpChg chg="add del mod">
          <ac:chgData name="reza kabir" userId="af3c95a13102d509" providerId="LiveId" clId="{C5D47F66-D82B-4945-84F1-08182A83E23E}" dt="2020-04-28T04:14:04.514" v="227"/>
          <ac:grpSpMkLst>
            <pc:docMk/>
            <pc:sldMk cId="1894214591" sldId="506"/>
            <ac:grpSpMk id="13" creationId="{70A25355-6782-4082-9926-D5AC878E9348}"/>
          </ac:grpSpMkLst>
        </pc:grpChg>
        <pc:grpChg chg="add del mod">
          <ac:chgData name="reza kabir" userId="af3c95a13102d509" providerId="LiveId" clId="{C5D47F66-D82B-4945-84F1-08182A83E23E}" dt="2020-04-28T04:14:04.514" v="227"/>
          <ac:grpSpMkLst>
            <pc:docMk/>
            <pc:sldMk cId="1894214591" sldId="506"/>
            <ac:grpSpMk id="16" creationId="{0C841D2A-457B-412D-BCBE-5927826E257A}"/>
          </ac:grpSpMkLst>
        </pc:grpChg>
        <pc:grpChg chg="add del mod">
          <ac:chgData name="reza kabir" userId="af3c95a13102d509" providerId="LiveId" clId="{C5D47F66-D82B-4945-84F1-08182A83E23E}" dt="2020-04-28T04:14:04.514" v="227"/>
          <ac:grpSpMkLst>
            <pc:docMk/>
            <pc:sldMk cId="1894214591" sldId="506"/>
            <ac:grpSpMk id="19" creationId="{5282B096-3DFD-437B-9234-5B0A8F75D92B}"/>
          </ac:grpSpMkLst>
        </pc:grpChg>
        <pc:grpChg chg="add del">
          <ac:chgData name="reza kabir" userId="af3c95a13102d509" providerId="LiveId" clId="{C5D47F66-D82B-4945-84F1-08182A83E23E}" dt="2020-04-28T04:14:07.460" v="229"/>
          <ac:grpSpMkLst>
            <pc:docMk/>
            <pc:sldMk cId="1894214591" sldId="506"/>
            <ac:grpSpMk id="48" creationId="{5DD132E6-D9EF-4777-A812-740F18D16482}"/>
          </ac:grpSpMkLst>
        </pc:grpChg>
        <pc:grpChg chg="add del">
          <ac:chgData name="reza kabir" userId="af3c95a13102d509" providerId="LiveId" clId="{C5D47F66-D82B-4945-84F1-08182A83E23E}" dt="2020-04-28T04:14:07.460" v="229"/>
          <ac:grpSpMkLst>
            <pc:docMk/>
            <pc:sldMk cId="1894214591" sldId="506"/>
            <ac:grpSpMk id="58" creationId="{480B999C-2266-4475-A640-89691FDA3504}"/>
          </ac:grpSpMkLst>
        </pc:grpChg>
        <pc:grpChg chg="add del">
          <ac:chgData name="reza kabir" userId="af3c95a13102d509" providerId="LiveId" clId="{C5D47F66-D82B-4945-84F1-08182A83E23E}" dt="2020-04-28T04:14:07.460" v="229"/>
          <ac:grpSpMkLst>
            <pc:docMk/>
            <pc:sldMk cId="1894214591" sldId="506"/>
            <ac:grpSpMk id="61" creationId="{FDEC251C-48EE-4114-9046-28D6B6B177B1}"/>
          </ac:grpSpMkLst>
        </pc:grpChg>
        <pc:grpChg chg="add del">
          <ac:chgData name="reza kabir" userId="af3c95a13102d509" providerId="LiveId" clId="{C5D47F66-D82B-4945-84F1-08182A83E23E}" dt="2020-04-28T04:14:07.460" v="229"/>
          <ac:grpSpMkLst>
            <pc:docMk/>
            <pc:sldMk cId="1894214591" sldId="506"/>
            <ac:grpSpMk id="64" creationId="{333A978C-508E-44AD-9258-D94DEB4FBC94}"/>
          </ac:grpSpMkLst>
        </pc:grpChg>
        <pc:grpChg chg="add">
          <ac:chgData name="reza kabir" userId="af3c95a13102d509" providerId="LiveId" clId="{C5D47F66-D82B-4945-84F1-08182A83E23E}" dt="2020-04-28T04:14:07.515" v="230"/>
          <ac:grpSpMkLst>
            <pc:docMk/>
            <pc:sldMk cId="1894214591" sldId="506"/>
            <ac:grpSpMk id="93" creationId="{C1423A32-3404-4BDC-84A4-066B2A1F33A8}"/>
          </ac:grpSpMkLst>
        </pc:grpChg>
        <pc:grpChg chg="add">
          <ac:chgData name="reza kabir" userId="af3c95a13102d509" providerId="LiveId" clId="{C5D47F66-D82B-4945-84F1-08182A83E23E}" dt="2020-04-28T04:14:07.515" v="230"/>
          <ac:grpSpMkLst>
            <pc:docMk/>
            <pc:sldMk cId="1894214591" sldId="506"/>
            <ac:grpSpMk id="103" creationId="{E98D0D18-3CE5-470C-AE21-423ED5A12177}"/>
          </ac:grpSpMkLst>
        </pc:grpChg>
        <pc:grpChg chg="add">
          <ac:chgData name="reza kabir" userId="af3c95a13102d509" providerId="LiveId" clId="{C5D47F66-D82B-4945-84F1-08182A83E23E}" dt="2020-04-28T04:14:07.515" v="230"/>
          <ac:grpSpMkLst>
            <pc:docMk/>
            <pc:sldMk cId="1894214591" sldId="506"/>
            <ac:grpSpMk id="106" creationId="{CFDCBFCD-AF8D-4607-AC93-1D670020C144}"/>
          </ac:grpSpMkLst>
        </pc:grpChg>
        <pc:grpChg chg="add">
          <ac:chgData name="reza kabir" userId="af3c95a13102d509" providerId="LiveId" clId="{C5D47F66-D82B-4945-84F1-08182A83E23E}" dt="2020-04-28T04:14:07.515" v="230"/>
          <ac:grpSpMkLst>
            <pc:docMk/>
            <pc:sldMk cId="1894214591" sldId="506"/>
            <ac:grpSpMk id="109" creationId="{2745EF2C-FBC5-4112-BA3A-AC3FE32DFF12}"/>
          </ac:grpSpMkLst>
        </pc:grpChg>
        <pc:picChg chg="add del mod">
          <ac:chgData name="reza kabir" userId="af3c95a13102d509" providerId="LiveId" clId="{C5D47F66-D82B-4945-84F1-08182A83E23E}" dt="2020-04-28T04:14:04.514" v="227"/>
          <ac:picMkLst>
            <pc:docMk/>
            <pc:sldMk cId="1894214591" sldId="506"/>
            <ac:picMk id="33" creationId="{47A09033-2D60-47D2-AB7D-52009697133B}"/>
          </ac:picMkLst>
        </pc:picChg>
        <pc:picChg chg="add del mod">
          <ac:chgData name="reza kabir" userId="af3c95a13102d509" providerId="LiveId" clId="{C5D47F66-D82B-4945-84F1-08182A83E23E}" dt="2020-04-28T04:14:04.514" v="227"/>
          <ac:picMkLst>
            <pc:docMk/>
            <pc:sldMk cId="1894214591" sldId="506"/>
            <ac:picMk id="35" creationId="{156665CC-1A34-42FD-ACD0-D67D3AD43993}"/>
          </ac:picMkLst>
        </pc:picChg>
        <pc:picChg chg="add del mod">
          <ac:chgData name="reza kabir" userId="af3c95a13102d509" providerId="LiveId" clId="{C5D47F66-D82B-4945-84F1-08182A83E23E}" dt="2020-04-28T04:14:04.514" v="227"/>
          <ac:picMkLst>
            <pc:docMk/>
            <pc:sldMk cId="1894214591" sldId="506"/>
            <ac:picMk id="37" creationId="{866FD7AD-1210-472E-B9BD-927E54E8C05E}"/>
          </ac:picMkLst>
        </pc:picChg>
        <pc:picChg chg="add del mod">
          <ac:chgData name="reza kabir" userId="af3c95a13102d509" providerId="LiveId" clId="{C5D47F66-D82B-4945-84F1-08182A83E23E}" dt="2020-04-28T04:14:04.514" v="227"/>
          <ac:picMkLst>
            <pc:docMk/>
            <pc:sldMk cId="1894214591" sldId="506"/>
            <ac:picMk id="39" creationId="{66A5F5D2-33B4-47E5-B3DD-1C89CBAEA64A}"/>
          </ac:picMkLst>
        </pc:picChg>
        <pc:picChg chg="add del">
          <ac:chgData name="reza kabir" userId="af3c95a13102d509" providerId="LiveId" clId="{C5D47F66-D82B-4945-84F1-08182A83E23E}" dt="2020-04-28T04:14:07.460" v="229"/>
          <ac:picMkLst>
            <pc:docMk/>
            <pc:sldMk cId="1894214591" sldId="506"/>
            <ac:picMk id="78" creationId="{7FA5C5FE-506C-42B2-BB1F-C507778F7D9D}"/>
          </ac:picMkLst>
        </pc:picChg>
        <pc:picChg chg="add del">
          <ac:chgData name="reza kabir" userId="af3c95a13102d509" providerId="LiveId" clId="{C5D47F66-D82B-4945-84F1-08182A83E23E}" dt="2020-04-28T04:14:07.460" v="229"/>
          <ac:picMkLst>
            <pc:docMk/>
            <pc:sldMk cId="1894214591" sldId="506"/>
            <ac:picMk id="80" creationId="{351C5E2B-A651-46C1-9ED8-91E23ED35A6B}"/>
          </ac:picMkLst>
        </pc:picChg>
        <pc:picChg chg="add del">
          <ac:chgData name="reza kabir" userId="af3c95a13102d509" providerId="LiveId" clId="{C5D47F66-D82B-4945-84F1-08182A83E23E}" dt="2020-04-28T04:14:07.460" v="229"/>
          <ac:picMkLst>
            <pc:docMk/>
            <pc:sldMk cId="1894214591" sldId="506"/>
            <ac:picMk id="82" creationId="{36A38DCE-7110-4AAD-9898-7B6B4782ADF6}"/>
          </ac:picMkLst>
        </pc:picChg>
        <pc:picChg chg="add del">
          <ac:chgData name="reza kabir" userId="af3c95a13102d509" providerId="LiveId" clId="{C5D47F66-D82B-4945-84F1-08182A83E23E}" dt="2020-04-28T04:14:07.460" v="229"/>
          <ac:picMkLst>
            <pc:docMk/>
            <pc:sldMk cId="1894214591" sldId="506"/>
            <ac:picMk id="84" creationId="{4EB0C375-5494-4A80-95E9-7F5A4D746B40}"/>
          </ac:picMkLst>
        </pc:picChg>
        <pc:picChg chg="add">
          <ac:chgData name="reza kabir" userId="af3c95a13102d509" providerId="LiveId" clId="{C5D47F66-D82B-4945-84F1-08182A83E23E}" dt="2020-04-28T04:14:07.515" v="230"/>
          <ac:picMkLst>
            <pc:docMk/>
            <pc:sldMk cId="1894214591" sldId="506"/>
            <ac:picMk id="123" creationId="{8089C63C-7260-42CE-805C-42450337914C}"/>
          </ac:picMkLst>
        </pc:picChg>
        <pc:picChg chg="add">
          <ac:chgData name="reza kabir" userId="af3c95a13102d509" providerId="LiveId" clId="{C5D47F66-D82B-4945-84F1-08182A83E23E}" dt="2020-04-28T04:14:07.515" v="230"/>
          <ac:picMkLst>
            <pc:docMk/>
            <pc:sldMk cId="1894214591" sldId="506"/>
            <ac:picMk id="125" creationId="{C60B8FBE-DE26-4E21-9EAD-B80D18B8E03A}"/>
          </ac:picMkLst>
        </pc:picChg>
        <pc:picChg chg="add">
          <ac:chgData name="reza kabir" userId="af3c95a13102d509" providerId="LiveId" clId="{C5D47F66-D82B-4945-84F1-08182A83E23E}" dt="2020-04-28T04:14:07.515" v="230"/>
          <ac:picMkLst>
            <pc:docMk/>
            <pc:sldMk cId="1894214591" sldId="506"/>
            <ac:picMk id="127" creationId="{09CBB3EC-EECE-47DA-B696-85EC89837413}"/>
          </ac:picMkLst>
        </pc:picChg>
        <pc:picChg chg="add">
          <ac:chgData name="reza kabir" userId="af3c95a13102d509" providerId="LiveId" clId="{C5D47F66-D82B-4945-84F1-08182A83E23E}" dt="2020-04-28T04:14:07.515" v="230"/>
          <ac:picMkLst>
            <pc:docMk/>
            <pc:sldMk cId="1894214591" sldId="506"/>
            <ac:picMk id="129" creationId="{9255C17B-1646-4F05-84EE-C5716093AB80}"/>
          </ac:picMkLst>
        </pc:picChg>
        <pc:cxnChg chg="add del mod">
          <ac:chgData name="reza kabir" userId="af3c95a13102d509" providerId="LiveId" clId="{C5D47F66-D82B-4945-84F1-08182A83E23E}" dt="2020-04-28T04:14:04.514" v="227"/>
          <ac:cxnSpMkLst>
            <pc:docMk/>
            <pc:sldMk cId="1894214591" sldId="506"/>
            <ac:cxnSpMk id="29" creationId="{8CA890B3-DC80-48B7-8795-9788AEABCC33}"/>
          </ac:cxnSpMkLst>
        </pc:cxnChg>
        <pc:cxnChg chg="add del mod">
          <ac:chgData name="reza kabir" userId="af3c95a13102d509" providerId="LiveId" clId="{C5D47F66-D82B-4945-84F1-08182A83E23E}" dt="2020-04-28T04:14:04.514" v="227"/>
          <ac:cxnSpMkLst>
            <pc:docMk/>
            <pc:sldMk cId="1894214591" sldId="506"/>
            <ac:cxnSpMk id="30" creationId="{D1CE81B5-D4DF-4845-939F-A75092ADD00C}"/>
          </ac:cxnSpMkLst>
        </pc:cxnChg>
        <pc:cxnChg chg="add del mod">
          <ac:chgData name="reza kabir" userId="af3c95a13102d509" providerId="LiveId" clId="{C5D47F66-D82B-4945-84F1-08182A83E23E}" dt="2020-04-28T04:14:04.514" v="227"/>
          <ac:cxnSpMkLst>
            <pc:docMk/>
            <pc:sldMk cId="1894214591" sldId="506"/>
            <ac:cxnSpMk id="31" creationId="{F763CE5F-3EA6-4AF0-96DB-94771E2C4171}"/>
          </ac:cxnSpMkLst>
        </pc:cxnChg>
        <pc:cxnChg chg="add del mod">
          <ac:chgData name="reza kabir" userId="af3c95a13102d509" providerId="LiveId" clId="{C5D47F66-D82B-4945-84F1-08182A83E23E}" dt="2020-04-28T04:14:04.514" v="227"/>
          <ac:cxnSpMkLst>
            <pc:docMk/>
            <pc:sldMk cId="1894214591" sldId="506"/>
            <ac:cxnSpMk id="44" creationId="{F3178557-67A7-43CD-AC8F-A6259A5B030F}"/>
          </ac:cxnSpMkLst>
        </pc:cxnChg>
        <pc:cxnChg chg="add del mod">
          <ac:chgData name="reza kabir" userId="af3c95a13102d509" providerId="LiveId" clId="{C5D47F66-D82B-4945-84F1-08182A83E23E}" dt="2020-04-28T04:14:04.514" v="227"/>
          <ac:cxnSpMkLst>
            <pc:docMk/>
            <pc:sldMk cId="1894214591" sldId="506"/>
            <ac:cxnSpMk id="45" creationId="{CB8B177B-270E-4DF4-B654-BC6CC35F8AEC}"/>
          </ac:cxnSpMkLst>
        </pc:cxnChg>
        <pc:cxnChg chg="add del mod">
          <ac:chgData name="reza kabir" userId="af3c95a13102d509" providerId="LiveId" clId="{C5D47F66-D82B-4945-84F1-08182A83E23E}" dt="2020-04-28T04:14:04.514" v="227"/>
          <ac:cxnSpMkLst>
            <pc:docMk/>
            <pc:sldMk cId="1894214591" sldId="506"/>
            <ac:cxnSpMk id="46" creationId="{06AF54DE-7CD3-46FD-86E3-787E18BBCBEE}"/>
          </ac:cxnSpMkLst>
        </pc:cxnChg>
        <pc:cxnChg chg="add del mod">
          <ac:chgData name="reza kabir" userId="af3c95a13102d509" providerId="LiveId" clId="{C5D47F66-D82B-4945-84F1-08182A83E23E}" dt="2020-04-28T04:14:04.514" v="227"/>
          <ac:cxnSpMkLst>
            <pc:docMk/>
            <pc:sldMk cId="1894214591" sldId="506"/>
            <ac:cxnSpMk id="47" creationId="{49EFBDF9-392C-4B2A-A66E-F19FB973EE20}"/>
          </ac:cxnSpMkLst>
        </pc:cxnChg>
        <pc:cxnChg chg="add del">
          <ac:chgData name="reza kabir" userId="af3c95a13102d509" providerId="LiveId" clId="{C5D47F66-D82B-4945-84F1-08182A83E23E}" dt="2020-04-28T04:14:07.460" v="229"/>
          <ac:cxnSpMkLst>
            <pc:docMk/>
            <pc:sldMk cId="1894214591" sldId="506"/>
            <ac:cxnSpMk id="74" creationId="{4B8E6ED1-1126-4D1E-9CAC-6F390FF5E00B}"/>
          </ac:cxnSpMkLst>
        </pc:cxnChg>
        <pc:cxnChg chg="add del">
          <ac:chgData name="reza kabir" userId="af3c95a13102d509" providerId="LiveId" clId="{C5D47F66-D82B-4945-84F1-08182A83E23E}" dt="2020-04-28T04:14:07.460" v="229"/>
          <ac:cxnSpMkLst>
            <pc:docMk/>
            <pc:sldMk cId="1894214591" sldId="506"/>
            <ac:cxnSpMk id="75" creationId="{E29D0FC0-564B-47CB-BE0B-B21D90D08BCB}"/>
          </ac:cxnSpMkLst>
        </pc:cxnChg>
        <pc:cxnChg chg="add del">
          <ac:chgData name="reza kabir" userId="af3c95a13102d509" providerId="LiveId" clId="{C5D47F66-D82B-4945-84F1-08182A83E23E}" dt="2020-04-28T04:14:07.460" v="229"/>
          <ac:cxnSpMkLst>
            <pc:docMk/>
            <pc:sldMk cId="1894214591" sldId="506"/>
            <ac:cxnSpMk id="76" creationId="{A230DB81-3EF9-4B6E-9B01-72F1A7C3F02E}"/>
          </ac:cxnSpMkLst>
        </pc:cxnChg>
        <pc:cxnChg chg="add del">
          <ac:chgData name="reza kabir" userId="af3c95a13102d509" providerId="LiveId" clId="{C5D47F66-D82B-4945-84F1-08182A83E23E}" dt="2020-04-28T04:14:07.460" v="229"/>
          <ac:cxnSpMkLst>
            <pc:docMk/>
            <pc:sldMk cId="1894214591" sldId="506"/>
            <ac:cxnSpMk id="89" creationId="{A47F8D29-364F-4766-B326-10EC92CB57E1}"/>
          </ac:cxnSpMkLst>
        </pc:cxnChg>
        <pc:cxnChg chg="add del">
          <ac:chgData name="reza kabir" userId="af3c95a13102d509" providerId="LiveId" clId="{C5D47F66-D82B-4945-84F1-08182A83E23E}" dt="2020-04-28T04:14:07.460" v="229"/>
          <ac:cxnSpMkLst>
            <pc:docMk/>
            <pc:sldMk cId="1894214591" sldId="506"/>
            <ac:cxnSpMk id="90" creationId="{A795593B-40CB-4F2F-B5A2-2C289E5A4A35}"/>
          </ac:cxnSpMkLst>
        </pc:cxnChg>
        <pc:cxnChg chg="add del">
          <ac:chgData name="reza kabir" userId="af3c95a13102d509" providerId="LiveId" clId="{C5D47F66-D82B-4945-84F1-08182A83E23E}" dt="2020-04-28T04:14:07.460" v="229"/>
          <ac:cxnSpMkLst>
            <pc:docMk/>
            <pc:sldMk cId="1894214591" sldId="506"/>
            <ac:cxnSpMk id="91" creationId="{408BE872-9C85-402A-B6BA-FE0337BC49A5}"/>
          </ac:cxnSpMkLst>
        </pc:cxnChg>
        <pc:cxnChg chg="add del">
          <ac:chgData name="reza kabir" userId="af3c95a13102d509" providerId="LiveId" clId="{C5D47F66-D82B-4945-84F1-08182A83E23E}" dt="2020-04-28T04:14:07.460" v="229"/>
          <ac:cxnSpMkLst>
            <pc:docMk/>
            <pc:sldMk cId="1894214591" sldId="506"/>
            <ac:cxnSpMk id="92" creationId="{7E40FD0D-D140-427B-BBB4-A4985F0949B0}"/>
          </ac:cxnSpMkLst>
        </pc:cxnChg>
        <pc:cxnChg chg="add">
          <ac:chgData name="reza kabir" userId="af3c95a13102d509" providerId="LiveId" clId="{C5D47F66-D82B-4945-84F1-08182A83E23E}" dt="2020-04-28T04:14:07.515" v="230"/>
          <ac:cxnSpMkLst>
            <pc:docMk/>
            <pc:sldMk cId="1894214591" sldId="506"/>
            <ac:cxnSpMk id="119" creationId="{FD691CD9-C240-4950-8B24-3719951024A3}"/>
          </ac:cxnSpMkLst>
        </pc:cxnChg>
        <pc:cxnChg chg="add">
          <ac:chgData name="reza kabir" userId="af3c95a13102d509" providerId="LiveId" clId="{C5D47F66-D82B-4945-84F1-08182A83E23E}" dt="2020-04-28T04:14:07.515" v="230"/>
          <ac:cxnSpMkLst>
            <pc:docMk/>
            <pc:sldMk cId="1894214591" sldId="506"/>
            <ac:cxnSpMk id="120" creationId="{B2B449DB-F29A-4B51-9287-CB464BDC74A6}"/>
          </ac:cxnSpMkLst>
        </pc:cxnChg>
        <pc:cxnChg chg="add">
          <ac:chgData name="reza kabir" userId="af3c95a13102d509" providerId="LiveId" clId="{C5D47F66-D82B-4945-84F1-08182A83E23E}" dt="2020-04-28T04:14:07.515" v="230"/>
          <ac:cxnSpMkLst>
            <pc:docMk/>
            <pc:sldMk cId="1894214591" sldId="506"/>
            <ac:cxnSpMk id="121" creationId="{2B8B2793-F460-4E68-9B8B-963A9D6800ED}"/>
          </ac:cxnSpMkLst>
        </pc:cxnChg>
        <pc:cxnChg chg="add">
          <ac:chgData name="reza kabir" userId="af3c95a13102d509" providerId="LiveId" clId="{C5D47F66-D82B-4945-84F1-08182A83E23E}" dt="2020-04-28T04:14:07.515" v="230"/>
          <ac:cxnSpMkLst>
            <pc:docMk/>
            <pc:sldMk cId="1894214591" sldId="506"/>
            <ac:cxnSpMk id="134" creationId="{640AB5D6-DA60-4295-80DD-5EC97C37050B}"/>
          </ac:cxnSpMkLst>
        </pc:cxnChg>
        <pc:cxnChg chg="add">
          <ac:chgData name="reza kabir" userId="af3c95a13102d509" providerId="LiveId" clId="{C5D47F66-D82B-4945-84F1-08182A83E23E}" dt="2020-04-28T04:14:07.515" v="230"/>
          <ac:cxnSpMkLst>
            <pc:docMk/>
            <pc:sldMk cId="1894214591" sldId="506"/>
            <ac:cxnSpMk id="135" creationId="{E9DACD4F-17CC-4BB6-82CE-FEDB8C64F45E}"/>
          </ac:cxnSpMkLst>
        </pc:cxnChg>
        <pc:cxnChg chg="add">
          <ac:chgData name="reza kabir" userId="af3c95a13102d509" providerId="LiveId" clId="{C5D47F66-D82B-4945-84F1-08182A83E23E}" dt="2020-04-28T04:14:07.515" v="230"/>
          <ac:cxnSpMkLst>
            <pc:docMk/>
            <pc:sldMk cId="1894214591" sldId="506"/>
            <ac:cxnSpMk id="136" creationId="{2612BC7B-D924-4A9A-9B54-933C6509A671}"/>
          </ac:cxnSpMkLst>
        </pc:cxnChg>
        <pc:cxnChg chg="add">
          <ac:chgData name="reza kabir" userId="af3c95a13102d509" providerId="LiveId" clId="{C5D47F66-D82B-4945-84F1-08182A83E23E}" dt="2020-04-28T04:14:07.515" v="230"/>
          <ac:cxnSpMkLst>
            <pc:docMk/>
            <pc:sldMk cId="1894214591" sldId="506"/>
            <ac:cxnSpMk id="137" creationId="{D5EF86EB-1D06-4527-8E58-8FCCDDA4078E}"/>
          </ac:cxnSpMkLst>
        </pc:cxnChg>
      </pc:sldChg>
      <pc:sldChg chg="add del">
        <pc:chgData name="reza kabir" userId="af3c95a13102d509" providerId="LiveId" clId="{C5D47F66-D82B-4945-84F1-08182A83E23E}" dt="2020-04-28T04:16:48.598" v="253" actId="47"/>
        <pc:sldMkLst>
          <pc:docMk/>
          <pc:sldMk cId="139289547" sldId="507"/>
        </pc:sldMkLst>
      </pc:sldChg>
      <pc:sldChg chg="addSp modSp new mod">
        <pc:chgData name="reza kabir" userId="af3c95a13102d509" providerId="LiveId" clId="{C5D47F66-D82B-4945-84F1-08182A83E23E}" dt="2020-04-28T04:18:44.025" v="272" actId="207"/>
        <pc:sldMkLst>
          <pc:docMk/>
          <pc:sldMk cId="2257625067" sldId="507"/>
        </pc:sldMkLst>
        <pc:spChg chg="add mod">
          <ac:chgData name="reza kabir" userId="af3c95a13102d509" providerId="LiveId" clId="{C5D47F66-D82B-4945-84F1-08182A83E23E}" dt="2020-04-28T04:18:44.025" v="272" actId="207"/>
          <ac:spMkLst>
            <pc:docMk/>
            <pc:sldMk cId="2257625067" sldId="507"/>
            <ac:spMk id="2" creationId="{99F79A7F-20C1-4769-86E4-5DA890BEF0CE}"/>
          </ac:spMkLst>
        </pc:spChg>
        <pc:spChg chg="add mod">
          <ac:chgData name="reza kabir" userId="af3c95a13102d509" providerId="LiveId" clId="{C5D47F66-D82B-4945-84F1-08182A83E23E}" dt="2020-04-28T04:18:33.837" v="269" actId="207"/>
          <ac:spMkLst>
            <pc:docMk/>
            <pc:sldMk cId="2257625067" sldId="507"/>
            <ac:spMk id="13" creationId="{1A2C1F96-A9A2-4DD2-81F2-AC5F93C63F8B}"/>
          </ac:spMkLst>
        </pc:spChg>
        <pc:spChg chg="add mod">
          <ac:chgData name="reza kabir" userId="af3c95a13102d509" providerId="LiveId" clId="{C5D47F66-D82B-4945-84F1-08182A83E23E}" dt="2020-04-28T04:18:33.837" v="269" actId="207"/>
          <ac:spMkLst>
            <pc:docMk/>
            <pc:sldMk cId="2257625067" sldId="507"/>
            <ac:spMk id="14" creationId="{17167AFD-A94A-4790-A218-C526A33696D1}"/>
          </ac:spMkLst>
        </pc:spChg>
        <pc:spChg chg="add mod">
          <ac:chgData name="reza kabir" userId="af3c95a13102d509" providerId="LiveId" clId="{C5D47F66-D82B-4945-84F1-08182A83E23E}" dt="2020-04-28T04:18:33.837" v="269" actId="207"/>
          <ac:spMkLst>
            <pc:docMk/>
            <pc:sldMk cId="2257625067" sldId="507"/>
            <ac:spMk id="15" creationId="{C7401BA9-3AC3-47F3-BBFB-973142B1D869}"/>
          </ac:spMkLst>
        </pc:spChg>
        <pc:spChg chg="add mod">
          <ac:chgData name="reza kabir" userId="af3c95a13102d509" providerId="LiveId" clId="{C5D47F66-D82B-4945-84F1-08182A83E23E}" dt="2020-04-28T04:18:33.837" v="269" actId="207"/>
          <ac:spMkLst>
            <pc:docMk/>
            <pc:sldMk cId="2257625067" sldId="507"/>
            <ac:spMk id="16" creationId="{31EB6799-37C7-49C7-825A-447772ED4427}"/>
          </ac:spMkLst>
        </pc:spChg>
        <pc:spChg chg="add mod">
          <ac:chgData name="reza kabir" userId="af3c95a13102d509" providerId="LiveId" clId="{C5D47F66-D82B-4945-84F1-08182A83E23E}" dt="2020-04-28T04:18:33.837" v="269" actId="207"/>
          <ac:spMkLst>
            <pc:docMk/>
            <pc:sldMk cId="2257625067" sldId="507"/>
            <ac:spMk id="17" creationId="{D3FB4FF7-30E3-40F6-96C4-698EE77D602F}"/>
          </ac:spMkLst>
        </pc:spChg>
        <pc:spChg chg="add mod">
          <ac:chgData name="reza kabir" userId="af3c95a13102d509" providerId="LiveId" clId="{C5D47F66-D82B-4945-84F1-08182A83E23E}" dt="2020-04-28T04:18:33.837" v="269" actId="207"/>
          <ac:spMkLst>
            <pc:docMk/>
            <pc:sldMk cId="2257625067" sldId="507"/>
            <ac:spMk id="18" creationId="{ED2D53C0-F427-44FA-B95A-40ECE2F74C77}"/>
          </ac:spMkLst>
        </pc:spChg>
        <pc:spChg chg="add mod">
          <ac:chgData name="reza kabir" userId="af3c95a13102d509" providerId="LiveId" clId="{C5D47F66-D82B-4945-84F1-08182A83E23E}" dt="2020-04-28T04:18:33.837" v="269" actId="207"/>
          <ac:spMkLst>
            <pc:docMk/>
            <pc:sldMk cId="2257625067" sldId="507"/>
            <ac:spMk id="19" creationId="{65F6A02F-A649-447C-956A-266279FAB88B}"/>
          </ac:spMkLst>
        </pc:spChg>
        <pc:spChg chg="add mod">
          <ac:chgData name="reza kabir" userId="af3c95a13102d509" providerId="LiveId" clId="{C5D47F66-D82B-4945-84F1-08182A83E23E}" dt="2020-04-28T04:18:33.837" v="269" actId="207"/>
          <ac:spMkLst>
            <pc:docMk/>
            <pc:sldMk cId="2257625067" sldId="507"/>
            <ac:spMk id="20" creationId="{69EBB2AB-B59B-4121-9F7E-7110459C6C26}"/>
          </ac:spMkLst>
        </pc:spChg>
        <pc:spChg chg="add">
          <ac:chgData name="reza kabir" userId="af3c95a13102d509" providerId="LiveId" clId="{C5D47F66-D82B-4945-84F1-08182A83E23E}" dt="2020-04-28T04:17:31.965" v="256"/>
          <ac:spMkLst>
            <pc:docMk/>
            <pc:sldMk cId="2257625067" sldId="507"/>
            <ac:spMk id="21" creationId="{23135672-C34E-474E-876F-2BE330DAE52A}"/>
          </ac:spMkLst>
        </pc:spChg>
        <pc:spChg chg="add">
          <ac:chgData name="reza kabir" userId="af3c95a13102d509" providerId="LiveId" clId="{C5D47F66-D82B-4945-84F1-08182A83E23E}" dt="2020-04-28T04:17:31.965" v="256"/>
          <ac:spMkLst>
            <pc:docMk/>
            <pc:sldMk cId="2257625067" sldId="507"/>
            <ac:spMk id="22" creationId="{68649B2C-90D7-4D9E-A8E4-61C30474168C}"/>
          </ac:spMkLst>
        </pc:spChg>
        <pc:spChg chg="add">
          <ac:chgData name="reza kabir" userId="af3c95a13102d509" providerId="LiveId" clId="{C5D47F66-D82B-4945-84F1-08182A83E23E}" dt="2020-04-28T04:17:31.965" v="256"/>
          <ac:spMkLst>
            <pc:docMk/>
            <pc:sldMk cId="2257625067" sldId="507"/>
            <ac:spMk id="23" creationId="{752459EB-C545-4CE1-9348-C6C79B101C06}"/>
          </ac:spMkLst>
        </pc:spChg>
        <pc:spChg chg="add">
          <ac:chgData name="reza kabir" userId="af3c95a13102d509" providerId="LiveId" clId="{C5D47F66-D82B-4945-84F1-08182A83E23E}" dt="2020-04-28T04:17:31.965" v="256"/>
          <ac:spMkLst>
            <pc:docMk/>
            <pc:sldMk cId="2257625067" sldId="507"/>
            <ac:spMk id="24" creationId="{73A226B6-BB39-4AF8-8F1E-616C2FF6F2BF}"/>
          </ac:spMkLst>
        </pc:spChg>
        <pc:spChg chg="add">
          <ac:chgData name="reza kabir" userId="af3c95a13102d509" providerId="LiveId" clId="{C5D47F66-D82B-4945-84F1-08182A83E23E}" dt="2020-04-28T04:17:31.965" v="256"/>
          <ac:spMkLst>
            <pc:docMk/>
            <pc:sldMk cId="2257625067" sldId="507"/>
            <ac:spMk id="25" creationId="{824A90B9-BD0D-4CC5-A984-6CC14B472DDB}"/>
          </ac:spMkLst>
        </pc:spChg>
        <pc:spChg chg="add">
          <ac:chgData name="reza kabir" userId="af3c95a13102d509" providerId="LiveId" clId="{C5D47F66-D82B-4945-84F1-08182A83E23E}" dt="2020-04-28T04:17:31.965" v="256"/>
          <ac:spMkLst>
            <pc:docMk/>
            <pc:sldMk cId="2257625067" sldId="507"/>
            <ac:spMk id="26" creationId="{0550A5FF-97BE-404C-9EB0-A298B66D8556}"/>
          </ac:spMkLst>
        </pc:spChg>
        <pc:spChg chg="add">
          <ac:chgData name="reza kabir" userId="af3c95a13102d509" providerId="LiveId" clId="{C5D47F66-D82B-4945-84F1-08182A83E23E}" dt="2020-04-28T04:17:31.965" v="256"/>
          <ac:spMkLst>
            <pc:docMk/>
            <pc:sldMk cId="2257625067" sldId="507"/>
            <ac:spMk id="27" creationId="{4A665AD0-B2E2-4DD8-AA4A-18411D98F078}"/>
          </ac:spMkLst>
        </pc:spChg>
        <pc:spChg chg="add">
          <ac:chgData name="reza kabir" userId="af3c95a13102d509" providerId="LiveId" clId="{C5D47F66-D82B-4945-84F1-08182A83E23E}" dt="2020-04-28T04:17:31.965" v="256"/>
          <ac:spMkLst>
            <pc:docMk/>
            <pc:sldMk cId="2257625067" sldId="507"/>
            <ac:spMk id="28" creationId="{16984AC7-82C0-4E1C-B91D-8D86B7D6B3E1}"/>
          </ac:spMkLst>
        </pc:spChg>
        <pc:grpChg chg="add">
          <ac:chgData name="reza kabir" userId="af3c95a13102d509" providerId="LiveId" clId="{C5D47F66-D82B-4945-84F1-08182A83E23E}" dt="2020-04-28T04:17:31.965" v="256"/>
          <ac:grpSpMkLst>
            <pc:docMk/>
            <pc:sldMk cId="2257625067" sldId="507"/>
            <ac:grpSpMk id="3" creationId="{46E9ABD9-CD94-4A60-8520-32A5F5208B86}"/>
          </ac:grpSpMkLst>
        </pc:grpChg>
        <pc:grpChg chg="add">
          <ac:chgData name="reza kabir" userId="af3c95a13102d509" providerId="LiveId" clId="{C5D47F66-D82B-4945-84F1-08182A83E23E}" dt="2020-04-28T04:17:31.965" v="256"/>
          <ac:grpSpMkLst>
            <pc:docMk/>
            <pc:sldMk cId="2257625067" sldId="507"/>
            <ac:grpSpMk id="29" creationId="{213A97BA-64CE-4FB6-AE11-1E956E766F1B}"/>
          </ac:grpSpMkLst>
        </pc:grpChg>
        <pc:grpChg chg="add">
          <ac:chgData name="reza kabir" userId="af3c95a13102d509" providerId="LiveId" clId="{C5D47F66-D82B-4945-84F1-08182A83E23E}" dt="2020-04-28T04:17:31.965" v="256"/>
          <ac:grpSpMkLst>
            <pc:docMk/>
            <pc:sldMk cId="2257625067" sldId="507"/>
            <ac:grpSpMk id="34" creationId="{4C04727E-03DF-4106-8135-76E04D28A245}"/>
          </ac:grpSpMkLst>
        </pc:grpChg>
        <pc:grpChg chg="add">
          <ac:chgData name="reza kabir" userId="af3c95a13102d509" providerId="LiveId" clId="{C5D47F66-D82B-4945-84F1-08182A83E23E}" dt="2020-04-28T04:17:31.965" v="256"/>
          <ac:grpSpMkLst>
            <pc:docMk/>
            <pc:sldMk cId="2257625067" sldId="507"/>
            <ac:grpSpMk id="47" creationId="{B8442394-BBB0-4634-8CAA-2793E582BBB3}"/>
          </ac:grpSpMkLst>
        </pc:grpChg>
        <pc:grpChg chg="add">
          <ac:chgData name="reza kabir" userId="af3c95a13102d509" providerId="LiveId" clId="{C5D47F66-D82B-4945-84F1-08182A83E23E}" dt="2020-04-28T04:17:31.965" v="256"/>
          <ac:grpSpMkLst>
            <pc:docMk/>
            <pc:sldMk cId="2257625067" sldId="507"/>
            <ac:grpSpMk id="50" creationId="{48188C16-A642-43AC-B3D5-E6D5856AD987}"/>
          </ac:grpSpMkLst>
        </pc:grpChg>
      </pc:sldChg>
      <pc:sldChg chg="add del setBg">
        <pc:chgData name="reza kabir" userId="af3c95a13102d509" providerId="LiveId" clId="{C5D47F66-D82B-4945-84F1-08182A83E23E}" dt="2020-04-28T04:16:42.061" v="251"/>
        <pc:sldMkLst>
          <pc:docMk/>
          <pc:sldMk cId="3891631869" sldId="507"/>
        </pc:sldMkLst>
      </pc:sldChg>
      <pc:sldChg chg="addSp modSp new mod">
        <pc:chgData name="reza kabir" userId="af3c95a13102d509" providerId="LiveId" clId="{C5D47F66-D82B-4945-84F1-08182A83E23E}" dt="2020-04-28T04:20:04.407" v="289" actId="404"/>
        <pc:sldMkLst>
          <pc:docMk/>
          <pc:sldMk cId="2336063210" sldId="508"/>
        </pc:sldMkLst>
        <pc:spChg chg="add mod">
          <ac:chgData name="reza kabir" userId="af3c95a13102d509" providerId="LiveId" clId="{C5D47F66-D82B-4945-84F1-08182A83E23E}" dt="2020-04-28T04:20:04.407" v="289" actId="404"/>
          <ac:spMkLst>
            <pc:docMk/>
            <pc:sldMk cId="2336063210" sldId="508"/>
            <ac:spMk id="47" creationId="{9AD1C909-5B8C-4CE9-848E-9EAE8DBBB23F}"/>
          </ac:spMkLst>
        </pc:spChg>
        <pc:spChg chg="add mod">
          <ac:chgData name="reza kabir" userId="af3c95a13102d509" providerId="LiveId" clId="{C5D47F66-D82B-4945-84F1-08182A83E23E}" dt="2020-04-28T04:19:14.008" v="278" actId="20577"/>
          <ac:spMkLst>
            <pc:docMk/>
            <pc:sldMk cId="2336063210" sldId="508"/>
            <ac:spMk id="51" creationId="{6E47E13B-EC9D-4834-9EB1-F8962B58A772}"/>
          </ac:spMkLst>
        </pc:spChg>
        <pc:spChg chg="add mod">
          <ac:chgData name="reza kabir" userId="af3c95a13102d509" providerId="LiveId" clId="{C5D47F66-D82B-4945-84F1-08182A83E23E}" dt="2020-04-28T04:19:18.013" v="280" actId="20577"/>
          <ac:spMkLst>
            <pc:docMk/>
            <pc:sldMk cId="2336063210" sldId="508"/>
            <ac:spMk id="55" creationId="{6ACF0FC1-F530-44AF-B51D-7CD7EBCE29DC}"/>
          </ac:spMkLst>
        </pc:spChg>
        <pc:spChg chg="add">
          <ac:chgData name="reza kabir" userId="af3c95a13102d509" providerId="LiveId" clId="{C5D47F66-D82B-4945-84F1-08182A83E23E}" dt="2020-04-28T04:19:00.250" v="275"/>
          <ac:spMkLst>
            <pc:docMk/>
            <pc:sldMk cId="2336063210" sldId="508"/>
            <ac:spMk id="59" creationId="{F0880703-3486-488F-A087-B58E0B35430E}"/>
          </ac:spMkLst>
        </pc:spChg>
        <pc:spChg chg="add mod">
          <ac:chgData name="reza kabir" userId="af3c95a13102d509" providerId="LiveId" clId="{C5D47F66-D82B-4945-84F1-08182A83E23E}" dt="2020-04-28T04:19:59.402" v="285" actId="207"/>
          <ac:spMkLst>
            <pc:docMk/>
            <pc:sldMk cId="2336063210" sldId="508"/>
            <ac:spMk id="63" creationId="{1BD0CE20-6E2E-4E6C-8D85-EC3F15594581}"/>
          </ac:spMkLst>
        </pc:spChg>
        <pc:spChg chg="add mod">
          <ac:chgData name="reza kabir" userId="af3c95a13102d509" providerId="LiveId" clId="{C5D47F66-D82B-4945-84F1-08182A83E23E}" dt="2020-04-28T04:19:59.402" v="285" actId="207"/>
          <ac:spMkLst>
            <pc:docMk/>
            <pc:sldMk cId="2336063210" sldId="508"/>
            <ac:spMk id="64" creationId="{E6CF531F-3093-4153-8543-F17B86FD734C}"/>
          </ac:spMkLst>
        </pc:spChg>
        <pc:spChg chg="add mod">
          <ac:chgData name="reza kabir" userId="af3c95a13102d509" providerId="LiveId" clId="{C5D47F66-D82B-4945-84F1-08182A83E23E}" dt="2020-04-28T04:19:59.402" v="285" actId="207"/>
          <ac:spMkLst>
            <pc:docMk/>
            <pc:sldMk cId="2336063210" sldId="508"/>
            <ac:spMk id="65" creationId="{A3B73B8D-6EAE-461E-9036-B9227766F66A}"/>
          </ac:spMkLst>
        </pc:spChg>
        <pc:spChg chg="add mod">
          <ac:chgData name="reza kabir" userId="af3c95a13102d509" providerId="LiveId" clId="{C5D47F66-D82B-4945-84F1-08182A83E23E}" dt="2020-04-28T04:19:59.402" v="285" actId="207"/>
          <ac:spMkLst>
            <pc:docMk/>
            <pc:sldMk cId="2336063210" sldId="508"/>
            <ac:spMk id="66" creationId="{8FC79B7A-2FCB-4463-A867-AA8A348031C3}"/>
          </ac:spMkLst>
        </pc:spChg>
        <pc:grpChg chg="add">
          <ac:chgData name="reza kabir" userId="af3c95a13102d509" providerId="LiveId" clId="{C5D47F66-D82B-4945-84F1-08182A83E23E}" dt="2020-04-28T04:19:00.250" v="275"/>
          <ac:grpSpMkLst>
            <pc:docMk/>
            <pc:sldMk cId="2336063210" sldId="508"/>
            <ac:grpSpMk id="2" creationId="{BAB11F97-EE85-4EAB-9823-AD0E028B4BD5}"/>
          </ac:grpSpMkLst>
        </pc:grpChg>
        <pc:grpChg chg="add">
          <ac:chgData name="reza kabir" userId="af3c95a13102d509" providerId="LiveId" clId="{C5D47F66-D82B-4945-84F1-08182A83E23E}" dt="2020-04-28T04:19:00.250" v="275"/>
          <ac:grpSpMkLst>
            <pc:docMk/>
            <pc:sldMk cId="2336063210" sldId="508"/>
            <ac:grpSpMk id="48" creationId="{F667BE50-894F-4D45-807C-87DE37D5FEA8}"/>
          </ac:grpSpMkLst>
        </pc:grpChg>
        <pc:grpChg chg="add">
          <ac:chgData name="reza kabir" userId="af3c95a13102d509" providerId="LiveId" clId="{C5D47F66-D82B-4945-84F1-08182A83E23E}" dt="2020-04-28T04:19:00.250" v="275"/>
          <ac:grpSpMkLst>
            <pc:docMk/>
            <pc:sldMk cId="2336063210" sldId="508"/>
            <ac:grpSpMk id="52" creationId="{E70269D3-2132-4812-9CF2-714B0AEBCE0D}"/>
          </ac:grpSpMkLst>
        </pc:grpChg>
        <pc:grpChg chg="add">
          <ac:chgData name="reza kabir" userId="af3c95a13102d509" providerId="LiveId" clId="{C5D47F66-D82B-4945-84F1-08182A83E23E}" dt="2020-04-28T04:19:00.250" v="275"/>
          <ac:grpSpMkLst>
            <pc:docMk/>
            <pc:sldMk cId="2336063210" sldId="508"/>
            <ac:grpSpMk id="56" creationId="{F9EE7544-3B64-4501-B6DB-F604F904D99E}"/>
          </ac:grpSpMkLst>
        </pc:grpChg>
        <pc:cxnChg chg="add mod">
          <ac:chgData name="reza kabir" userId="af3c95a13102d509" providerId="LiveId" clId="{C5D47F66-D82B-4945-84F1-08182A83E23E}" dt="2020-04-28T04:19:08.831" v="276" actId="1076"/>
          <ac:cxnSpMkLst>
            <pc:docMk/>
            <pc:sldMk cId="2336063210" sldId="508"/>
            <ac:cxnSpMk id="60" creationId="{00ED0829-004E-4D81-B20C-8139C50ED1B2}"/>
          </ac:cxnSpMkLst>
        </pc:cxnChg>
        <pc:cxnChg chg="add">
          <ac:chgData name="reza kabir" userId="af3c95a13102d509" providerId="LiveId" clId="{C5D47F66-D82B-4945-84F1-08182A83E23E}" dt="2020-04-28T04:19:00.250" v="275"/>
          <ac:cxnSpMkLst>
            <pc:docMk/>
            <pc:sldMk cId="2336063210" sldId="508"/>
            <ac:cxnSpMk id="61" creationId="{3E86ECFA-D949-4E87-8209-D263E958244F}"/>
          </ac:cxnSpMkLst>
        </pc:cxnChg>
        <pc:cxnChg chg="add">
          <ac:chgData name="reza kabir" userId="af3c95a13102d509" providerId="LiveId" clId="{C5D47F66-D82B-4945-84F1-08182A83E23E}" dt="2020-04-28T04:19:00.250" v="275"/>
          <ac:cxnSpMkLst>
            <pc:docMk/>
            <pc:sldMk cId="2336063210" sldId="508"/>
            <ac:cxnSpMk id="62" creationId="{4EAFB60A-207B-416C-BBE2-5FB321F952CF}"/>
          </ac:cxnSpMkLst>
        </pc:cxnChg>
      </pc:sldChg>
      <pc:sldChg chg="addSp modSp new mod">
        <pc:chgData name="reza kabir" userId="af3c95a13102d509" providerId="LiveId" clId="{C5D47F66-D82B-4945-84F1-08182A83E23E}" dt="2020-04-28T04:29:48.074" v="328"/>
        <pc:sldMkLst>
          <pc:docMk/>
          <pc:sldMk cId="2969810596" sldId="509"/>
        </pc:sldMkLst>
        <pc:spChg chg="mod">
          <ac:chgData name="reza kabir" userId="af3c95a13102d509" providerId="LiveId" clId="{C5D47F66-D82B-4945-84F1-08182A83E23E}" dt="2020-04-28T04:29:00.178" v="321" actId="404"/>
          <ac:spMkLst>
            <pc:docMk/>
            <pc:sldMk cId="2969810596" sldId="509"/>
            <ac:spMk id="2" creationId="{FCD48D27-A06C-4030-ADA1-3C1AC9606F77}"/>
          </ac:spMkLst>
        </pc:spChg>
        <pc:spChg chg="add mod">
          <ac:chgData name="reza kabir" userId="af3c95a13102d509" providerId="LiveId" clId="{C5D47F66-D82B-4945-84F1-08182A83E23E}" dt="2020-04-28T04:28:32.256" v="312" actId="1076"/>
          <ac:spMkLst>
            <pc:docMk/>
            <pc:sldMk cId="2969810596" sldId="509"/>
            <ac:spMk id="3" creationId="{AAE3933F-937E-426B-8138-C844C63315B8}"/>
          </ac:spMkLst>
        </pc:spChg>
        <pc:spChg chg="add mod">
          <ac:chgData name="reza kabir" userId="af3c95a13102d509" providerId="LiveId" clId="{C5D47F66-D82B-4945-84F1-08182A83E23E}" dt="2020-04-28T04:28:32.256" v="312" actId="1076"/>
          <ac:spMkLst>
            <pc:docMk/>
            <pc:sldMk cId="2969810596" sldId="509"/>
            <ac:spMk id="4" creationId="{B56CDD29-F11E-49B2-8051-AF3900A4CF49}"/>
          </ac:spMkLst>
        </pc:spChg>
        <pc:spChg chg="add mod">
          <ac:chgData name="reza kabir" userId="af3c95a13102d509" providerId="LiveId" clId="{C5D47F66-D82B-4945-84F1-08182A83E23E}" dt="2020-04-28T04:28:32.256" v="312" actId="1076"/>
          <ac:spMkLst>
            <pc:docMk/>
            <pc:sldMk cId="2969810596" sldId="509"/>
            <ac:spMk id="5" creationId="{F07F0E2C-6E37-4DC1-9E14-CEFEA0BE6E00}"/>
          </ac:spMkLst>
        </pc:spChg>
        <pc:spChg chg="add mod">
          <ac:chgData name="reza kabir" userId="af3c95a13102d509" providerId="LiveId" clId="{C5D47F66-D82B-4945-84F1-08182A83E23E}" dt="2020-04-28T04:29:44.343" v="327"/>
          <ac:spMkLst>
            <pc:docMk/>
            <pc:sldMk cId="2969810596" sldId="509"/>
            <ac:spMk id="124" creationId="{9377FF64-8081-4212-A00E-FF272B10955E}"/>
          </ac:spMkLst>
        </pc:spChg>
        <pc:spChg chg="add mod">
          <ac:chgData name="reza kabir" userId="af3c95a13102d509" providerId="LiveId" clId="{C5D47F66-D82B-4945-84F1-08182A83E23E}" dt="2020-04-28T04:29:38.349" v="326" actId="20577"/>
          <ac:spMkLst>
            <pc:docMk/>
            <pc:sldMk cId="2969810596" sldId="509"/>
            <ac:spMk id="125" creationId="{4BD01437-17FD-443D-A0C7-966D84209371}"/>
          </ac:spMkLst>
        </pc:spChg>
        <pc:spChg chg="add mod">
          <ac:chgData name="reza kabir" userId="af3c95a13102d509" providerId="LiveId" clId="{C5D47F66-D82B-4945-84F1-08182A83E23E}" dt="2020-04-28T04:29:48.074" v="328"/>
          <ac:spMkLst>
            <pc:docMk/>
            <pc:sldMk cId="2969810596" sldId="509"/>
            <ac:spMk id="126" creationId="{372D0EB4-FB54-488A-A189-82BDF172EF7D}"/>
          </ac:spMkLst>
        </pc:spChg>
        <pc:spChg chg="add mod">
          <ac:chgData name="reza kabir" userId="af3c95a13102d509" providerId="LiveId" clId="{C5D47F66-D82B-4945-84F1-08182A83E23E}" dt="2020-04-28T04:29:06.447" v="322" actId="207"/>
          <ac:spMkLst>
            <pc:docMk/>
            <pc:sldMk cId="2969810596" sldId="509"/>
            <ac:spMk id="127" creationId="{4356BD4F-E698-4FFE-A701-1D9913978FAD}"/>
          </ac:spMkLst>
        </pc:spChg>
        <pc:spChg chg="add mod">
          <ac:chgData name="reza kabir" userId="af3c95a13102d509" providerId="LiveId" clId="{C5D47F66-D82B-4945-84F1-08182A83E23E}" dt="2020-04-28T04:29:06.447" v="322" actId="207"/>
          <ac:spMkLst>
            <pc:docMk/>
            <pc:sldMk cId="2969810596" sldId="509"/>
            <ac:spMk id="128" creationId="{7C67B19F-F78D-4E15-8248-23DC830AFEF9}"/>
          </ac:spMkLst>
        </pc:spChg>
        <pc:spChg chg="add mod">
          <ac:chgData name="reza kabir" userId="af3c95a13102d509" providerId="LiveId" clId="{C5D47F66-D82B-4945-84F1-08182A83E23E}" dt="2020-04-28T04:29:06.447" v="322" actId="207"/>
          <ac:spMkLst>
            <pc:docMk/>
            <pc:sldMk cId="2969810596" sldId="509"/>
            <ac:spMk id="129" creationId="{5C54E918-FF51-41F1-81B8-6C3286E91E5D}"/>
          </ac:spMkLst>
        </pc:spChg>
        <pc:grpChg chg="add mod">
          <ac:chgData name="reza kabir" userId="af3c95a13102d509" providerId="LiveId" clId="{C5D47F66-D82B-4945-84F1-08182A83E23E}" dt="2020-04-28T04:28:32.256" v="312" actId="1076"/>
          <ac:grpSpMkLst>
            <pc:docMk/>
            <pc:sldMk cId="2969810596" sldId="509"/>
            <ac:grpSpMk id="6" creationId="{5165F28F-9342-4769-8D7A-60C57CD2392A}"/>
          </ac:grpSpMkLst>
        </pc:grpChg>
      </pc:sldChg>
      <pc:sldChg chg="addSp delSp modSp new mod">
        <pc:chgData name="reza kabir" userId="af3c95a13102d509" providerId="LiveId" clId="{C5D47F66-D82B-4945-84F1-08182A83E23E}" dt="2020-04-28T04:31:31.250" v="357" actId="2085"/>
        <pc:sldMkLst>
          <pc:docMk/>
          <pc:sldMk cId="3984999991" sldId="510"/>
        </pc:sldMkLst>
        <pc:spChg chg="add mod">
          <ac:chgData name="reza kabir" userId="af3c95a13102d509" providerId="LiveId" clId="{C5D47F66-D82B-4945-84F1-08182A83E23E}" dt="2020-04-28T04:31:13.701" v="353" actId="207"/>
          <ac:spMkLst>
            <pc:docMk/>
            <pc:sldMk cId="3984999991" sldId="510"/>
            <ac:spMk id="2" creationId="{017171D1-A874-4AB0-B00F-955B1A79DCF0}"/>
          </ac:spMkLst>
        </pc:spChg>
        <pc:spChg chg="add mod">
          <ac:chgData name="reza kabir" userId="af3c95a13102d509" providerId="LiveId" clId="{C5D47F66-D82B-4945-84F1-08182A83E23E}" dt="2020-04-28T04:31:17.573" v="354" actId="207"/>
          <ac:spMkLst>
            <pc:docMk/>
            <pc:sldMk cId="3984999991" sldId="510"/>
            <ac:spMk id="3" creationId="{720364EF-57F9-492A-B3A2-DD7E17F665C6}"/>
          </ac:spMkLst>
        </pc:spChg>
        <pc:spChg chg="mod">
          <ac:chgData name="reza kabir" userId="af3c95a13102d509" providerId="LiveId" clId="{C5D47F66-D82B-4945-84F1-08182A83E23E}" dt="2020-04-28T04:31:31.250" v="357" actId="2085"/>
          <ac:spMkLst>
            <pc:docMk/>
            <pc:sldMk cId="3984999991" sldId="510"/>
            <ac:spMk id="5" creationId="{99BB5FFF-4372-4C0F-810E-570CA7963C23}"/>
          </ac:spMkLst>
        </pc:spChg>
        <pc:spChg chg="mod">
          <ac:chgData name="reza kabir" userId="af3c95a13102d509" providerId="LiveId" clId="{C5D47F66-D82B-4945-84F1-08182A83E23E}" dt="2020-04-28T04:30:13.308" v="334" actId="404"/>
          <ac:spMkLst>
            <pc:docMk/>
            <pc:sldMk cId="3984999991" sldId="510"/>
            <ac:spMk id="6" creationId="{9C5A7BF4-57FA-459C-B066-5984F0482ACE}"/>
          </ac:spMkLst>
        </pc:spChg>
        <pc:spChg chg="mod">
          <ac:chgData name="reza kabir" userId="af3c95a13102d509" providerId="LiveId" clId="{C5D47F66-D82B-4945-84F1-08182A83E23E}" dt="2020-04-28T04:30:13.308" v="334" actId="404"/>
          <ac:spMkLst>
            <pc:docMk/>
            <pc:sldMk cId="3984999991" sldId="510"/>
            <ac:spMk id="7" creationId="{4B48D785-46AD-4388-9497-31013DC24D9A}"/>
          </ac:spMkLst>
        </pc:spChg>
        <pc:spChg chg="mod">
          <ac:chgData name="reza kabir" userId="af3c95a13102d509" providerId="LiveId" clId="{C5D47F66-D82B-4945-84F1-08182A83E23E}" dt="2020-04-28T04:30:13.308" v="334" actId="404"/>
          <ac:spMkLst>
            <pc:docMk/>
            <pc:sldMk cId="3984999991" sldId="510"/>
            <ac:spMk id="8" creationId="{B9C95A01-3B1F-44D3-8F1D-4A259E1702FB}"/>
          </ac:spMkLst>
        </pc:spChg>
        <pc:spChg chg="mod">
          <ac:chgData name="reza kabir" userId="af3c95a13102d509" providerId="LiveId" clId="{C5D47F66-D82B-4945-84F1-08182A83E23E}" dt="2020-04-28T04:30:13.308" v="334" actId="404"/>
          <ac:spMkLst>
            <pc:docMk/>
            <pc:sldMk cId="3984999991" sldId="510"/>
            <ac:spMk id="9" creationId="{BE611C17-FEBD-4ADD-AF56-136F24CB3500}"/>
          </ac:spMkLst>
        </pc:spChg>
        <pc:spChg chg="mod">
          <ac:chgData name="reza kabir" userId="af3c95a13102d509" providerId="LiveId" clId="{C5D47F66-D82B-4945-84F1-08182A83E23E}" dt="2020-04-28T04:30:13.308" v="334" actId="404"/>
          <ac:spMkLst>
            <pc:docMk/>
            <pc:sldMk cId="3984999991" sldId="510"/>
            <ac:spMk id="10" creationId="{25B0C671-0D69-4EB7-B3C7-E77040938EAF}"/>
          </ac:spMkLst>
        </pc:spChg>
        <pc:spChg chg="mod">
          <ac:chgData name="reza kabir" userId="af3c95a13102d509" providerId="LiveId" clId="{C5D47F66-D82B-4945-84F1-08182A83E23E}" dt="2020-04-28T04:30:13.308" v="334" actId="404"/>
          <ac:spMkLst>
            <pc:docMk/>
            <pc:sldMk cId="3984999991" sldId="510"/>
            <ac:spMk id="11" creationId="{0A68114C-AFB0-4278-B4E8-8310DEF2F2DC}"/>
          </ac:spMkLst>
        </pc:spChg>
        <pc:spChg chg="mod">
          <ac:chgData name="reza kabir" userId="af3c95a13102d509" providerId="LiveId" clId="{C5D47F66-D82B-4945-84F1-08182A83E23E}" dt="2020-04-28T04:30:13.308" v="334" actId="404"/>
          <ac:spMkLst>
            <pc:docMk/>
            <pc:sldMk cId="3984999991" sldId="510"/>
            <ac:spMk id="12" creationId="{57E87034-E79D-424C-B710-E8F7A3E789EE}"/>
          </ac:spMkLst>
        </pc:spChg>
        <pc:spChg chg="mod">
          <ac:chgData name="reza kabir" userId="af3c95a13102d509" providerId="LiveId" clId="{C5D47F66-D82B-4945-84F1-08182A83E23E}" dt="2020-04-28T04:30:13.308" v="334" actId="404"/>
          <ac:spMkLst>
            <pc:docMk/>
            <pc:sldMk cId="3984999991" sldId="510"/>
            <ac:spMk id="13" creationId="{38C62593-881F-419D-A40C-D6DA7444BDB3}"/>
          </ac:spMkLst>
        </pc:spChg>
        <pc:spChg chg="mod">
          <ac:chgData name="reza kabir" userId="af3c95a13102d509" providerId="LiveId" clId="{C5D47F66-D82B-4945-84F1-08182A83E23E}" dt="2020-04-28T04:30:13.308" v="334" actId="404"/>
          <ac:spMkLst>
            <pc:docMk/>
            <pc:sldMk cId="3984999991" sldId="510"/>
            <ac:spMk id="14" creationId="{8B69D6E7-0191-43B6-B568-CFFC7EFA9EBB}"/>
          </ac:spMkLst>
        </pc:spChg>
        <pc:spChg chg="mod">
          <ac:chgData name="reza kabir" userId="af3c95a13102d509" providerId="LiveId" clId="{C5D47F66-D82B-4945-84F1-08182A83E23E}" dt="2020-04-28T04:30:13.308" v="334" actId="404"/>
          <ac:spMkLst>
            <pc:docMk/>
            <pc:sldMk cId="3984999991" sldId="510"/>
            <ac:spMk id="15" creationId="{163118B6-DD45-46B8-B351-E2B46ED9DDE0}"/>
          </ac:spMkLst>
        </pc:spChg>
        <pc:spChg chg="mod">
          <ac:chgData name="reza kabir" userId="af3c95a13102d509" providerId="LiveId" clId="{C5D47F66-D82B-4945-84F1-08182A83E23E}" dt="2020-04-28T04:30:13.308" v="334" actId="404"/>
          <ac:spMkLst>
            <pc:docMk/>
            <pc:sldMk cId="3984999991" sldId="510"/>
            <ac:spMk id="16" creationId="{A6A48397-F5ED-44EF-96FC-24BBE42F4ABC}"/>
          </ac:spMkLst>
        </pc:spChg>
        <pc:spChg chg="mod">
          <ac:chgData name="reza kabir" userId="af3c95a13102d509" providerId="LiveId" clId="{C5D47F66-D82B-4945-84F1-08182A83E23E}" dt="2020-04-28T04:30:13.308" v="334" actId="404"/>
          <ac:spMkLst>
            <pc:docMk/>
            <pc:sldMk cId="3984999991" sldId="510"/>
            <ac:spMk id="17" creationId="{2C029B73-01D0-4A6C-BCFF-5FFAFEE2609E}"/>
          </ac:spMkLst>
        </pc:spChg>
        <pc:spChg chg="mod">
          <ac:chgData name="reza kabir" userId="af3c95a13102d509" providerId="LiveId" clId="{C5D47F66-D82B-4945-84F1-08182A83E23E}" dt="2020-04-28T04:30:13.308" v="334" actId="404"/>
          <ac:spMkLst>
            <pc:docMk/>
            <pc:sldMk cId="3984999991" sldId="510"/>
            <ac:spMk id="18" creationId="{61094C3E-596A-4044-9566-31DAF6D3A538}"/>
          </ac:spMkLst>
        </pc:spChg>
        <pc:spChg chg="mod">
          <ac:chgData name="reza kabir" userId="af3c95a13102d509" providerId="LiveId" clId="{C5D47F66-D82B-4945-84F1-08182A83E23E}" dt="2020-04-28T04:30:13.308" v="334" actId="404"/>
          <ac:spMkLst>
            <pc:docMk/>
            <pc:sldMk cId="3984999991" sldId="510"/>
            <ac:spMk id="19" creationId="{D70BDB11-B529-4637-95B7-D177F38AC119}"/>
          </ac:spMkLst>
        </pc:spChg>
        <pc:spChg chg="mod">
          <ac:chgData name="reza kabir" userId="af3c95a13102d509" providerId="LiveId" clId="{C5D47F66-D82B-4945-84F1-08182A83E23E}" dt="2020-04-28T04:30:13.308" v="334" actId="404"/>
          <ac:spMkLst>
            <pc:docMk/>
            <pc:sldMk cId="3984999991" sldId="510"/>
            <ac:spMk id="20" creationId="{8039056B-25DC-493F-B1B2-856F26A690A8}"/>
          </ac:spMkLst>
        </pc:spChg>
        <pc:spChg chg="mod">
          <ac:chgData name="reza kabir" userId="af3c95a13102d509" providerId="LiveId" clId="{C5D47F66-D82B-4945-84F1-08182A83E23E}" dt="2020-04-28T04:30:13.308" v="334" actId="404"/>
          <ac:spMkLst>
            <pc:docMk/>
            <pc:sldMk cId="3984999991" sldId="510"/>
            <ac:spMk id="21" creationId="{A9CA78B6-FBBF-4C79-AA63-FDE23B929E94}"/>
          </ac:spMkLst>
        </pc:spChg>
        <pc:spChg chg="mod">
          <ac:chgData name="reza kabir" userId="af3c95a13102d509" providerId="LiveId" clId="{C5D47F66-D82B-4945-84F1-08182A83E23E}" dt="2020-04-28T04:30:13.308" v="334" actId="404"/>
          <ac:spMkLst>
            <pc:docMk/>
            <pc:sldMk cId="3984999991" sldId="510"/>
            <ac:spMk id="22" creationId="{FE792DF5-FD5A-4313-BBB6-3EDEC3EA8FE8}"/>
          </ac:spMkLst>
        </pc:spChg>
        <pc:spChg chg="mod">
          <ac:chgData name="reza kabir" userId="af3c95a13102d509" providerId="LiveId" clId="{C5D47F66-D82B-4945-84F1-08182A83E23E}" dt="2020-04-28T04:30:13.308" v="334" actId="404"/>
          <ac:spMkLst>
            <pc:docMk/>
            <pc:sldMk cId="3984999991" sldId="510"/>
            <ac:spMk id="23" creationId="{2DC8C875-1001-42A0-BBB5-A9BBA4B6ABFC}"/>
          </ac:spMkLst>
        </pc:spChg>
        <pc:spChg chg="mod">
          <ac:chgData name="reza kabir" userId="af3c95a13102d509" providerId="LiveId" clId="{C5D47F66-D82B-4945-84F1-08182A83E23E}" dt="2020-04-28T04:30:13.308" v="334" actId="404"/>
          <ac:spMkLst>
            <pc:docMk/>
            <pc:sldMk cId="3984999991" sldId="510"/>
            <ac:spMk id="24" creationId="{68A50784-80DE-46EF-B093-C97D16E97ECF}"/>
          </ac:spMkLst>
        </pc:spChg>
        <pc:spChg chg="mod">
          <ac:chgData name="reza kabir" userId="af3c95a13102d509" providerId="LiveId" clId="{C5D47F66-D82B-4945-84F1-08182A83E23E}" dt="2020-04-28T04:30:13.308" v="334" actId="404"/>
          <ac:spMkLst>
            <pc:docMk/>
            <pc:sldMk cId="3984999991" sldId="510"/>
            <ac:spMk id="25" creationId="{3938F971-C81F-4C14-A819-E9B817A07987}"/>
          </ac:spMkLst>
        </pc:spChg>
        <pc:spChg chg="mod">
          <ac:chgData name="reza kabir" userId="af3c95a13102d509" providerId="LiveId" clId="{C5D47F66-D82B-4945-84F1-08182A83E23E}" dt="2020-04-28T04:30:13.308" v="334" actId="404"/>
          <ac:spMkLst>
            <pc:docMk/>
            <pc:sldMk cId="3984999991" sldId="510"/>
            <ac:spMk id="26" creationId="{A98BA6BE-EB64-4526-83B0-F593DAB66122}"/>
          </ac:spMkLst>
        </pc:spChg>
        <pc:spChg chg="mod">
          <ac:chgData name="reza kabir" userId="af3c95a13102d509" providerId="LiveId" clId="{C5D47F66-D82B-4945-84F1-08182A83E23E}" dt="2020-04-28T04:30:13.308" v="334" actId="404"/>
          <ac:spMkLst>
            <pc:docMk/>
            <pc:sldMk cId="3984999991" sldId="510"/>
            <ac:spMk id="27" creationId="{2B758F2F-F660-421B-81BD-77E4184D8487}"/>
          </ac:spMkLst>
        </pc:spChg>
        <pc:spChg chg="mod">
          <ac:chgData name="reza kabir" userId="af3c95a13102d509" providerId="LiveId" clId="{C5D47F66-D82B-4945-84F1-08182A83E23E}" dt="2020-04-28T04:30:13.308" v="334" actId="404"/>
          <ac:spMkLst>
            <pc:docMk/>
            <pc:sldMk cId="3984999991" sldId="510"/>
            <ac:spMk id="28" creationId="{4CF57CFB-BEAE-4F0D-8F77-2E1CDB2E29EF}"/>
          </ac:spMkLst>
        </pc:spChg>
        <pc:spChg chg="mod">
          <ac:chgData name="reza kabir" userId="af3c95a13102d509" providerId="LiveId" clId="{C5D47F66-D82B-4945-84F1-08182A83E23E}" dt="2020-04-28T04:30:13.308" v="334" actId="404"/>
          <ac:spMkLst>
            <pc:docMk/>
            <pc:sldMk cId="3984999991" sldId="510"/>
            <ac:spMk id="29" creationId="{D1ECAA00-56F7-4D97-8B8A-F1A716C263DD}"/>
          </ac:spMkLst>
        </pc:spChg>
        <pc:spChg chg="mod">
          <ac:chgData name="reza kabir" userId="af3c95a13102d509" providerId="LiveId" clId="{C5D47F66-D82B-4945-84F1-08182A83E23E}" dt="2020-04-28T04:30:13.308" v="334" actId="404"/>
          <ac:spMkLst>
            <pc:docMk/>
            <pc:sldMk cId="3984999991" sldId="510"/>
            <ac:spMk id="30" creationId="{4E591409-B888-4D4E-A148-78B8B51E72C8}"/>
          </ac:spMkLst>
        </pc:spChg>
        <pc:spChg chg="mod">
          <ac:chgData name="reza kabir" userId="af3c95a13102d509" providerId="LiveId" clId="{C5D47F66-D82B-4945-84F1-08182A83E23E}" dt="2020-04-28T04:30:13.308" v="334" actId="404"/>
          <ac:spMkLst>
            <pc:docMk/>
            <pc:sldMk cId="3984999991" sldId="510"/>
            <ac:spMk id="32" creationId="{0A83359E-BD9E-4EA5-B484-C3825BA8CE9C}"/>
          </ac:spMkLst>
        </pc:spChg>
        <pc:spChg chg="mod">
          <ac:chgData name="reza kabir" userId="af3c95a13102d509" providerId="LiveId" clId="{C5D47F66-D82B-4945-84F1-08182A83E23E}" dt="2020-04-28T04:30:13.308" v="334" actId="404"/>
          <ac:spMkLst>
            <pc:docMk/>
            <pc:sldMk cId="3984999991" sldId="510"/>
            <ac:spMk id="33" creationId="{F8D8806D-91F6-4404-80C3-55136D83A592}"/>
          </ac:spMkLst>
        </pc:spChg>
        <pc:spChg chg="mod">
          <ac:chgData name="reza kabir" userId="af3c95a13102d509" providerId="LiveId" clId="{C5D47F66-D82B-4945-84F1-08182A83E23E}" dt="2020-04-28T04:30:13.308" v="334" actId="404"/>
          <ac:spMkLst>
            <pc:docMk/>
            <pc:sldMk cId="3984999991" sldId="510"/>
            <ac:spMk id="34" creationId="{DEFE954E-791B-4B4C-81C6-CA0A15C7B3E2}"/>
          </ac:spMkLst>
        </pc:spChg>
        <pc:spChg chg="mod">
          <ac:chgData name="reza kabir" userId="af3c95a13102d509" providerId="LiveId" clId="{C5D47F66-D82B-4945-84F1-08182A83E23E}" dt="2020-04-28T04:30:13.308" v="334" actId="404"/>
          <ac:spMkLst>
            <pc:docMk/>
            <pc:sldMk cId="3984999991" sldId="510"/>
            <ac:spMk id="35" creationId="{2B61CE05-4B49-4FBB-B622-6AF3C234A7B1}"/>
          </ac:spMkLst>
        </pc:spChg>
        <pc:spChg chg="mod">
          <ac:chgData name="reza kabir" userId="af3c95a13102d509" providerId="LiveId" clId="{C5D47F66-D82B-4945-84F1-08182A83E23E}" dt="2020-04-28T04:30:13.308" v="334" actId="404"/>
          <ac:spMkLst>
            <pc:docMk/>
            <pc:sldMk cId="3984999991" sldId="510"/>
            <ac:spMk id="36" creationId="{2AF7A432-1280-407D-AD03-E0E5B727478A}"/>
          </ac:spMkLst>
        </pc:spChg>
        <pc:spChg chg="mod">
          <ac:chgData name="reza kabir" userId="af3c95a13102d509" providerId="LiveId" clId="{C5D47F66-D82B-4945-84F1-08182A83E23E}" dt="2020-04-28T04:30:13.308" v="334" actId="404"/>
          <ac:spMkLst>
            <pc:docMk/>
            <pc:sldMk cId="3984999991" sldId="510"/>
            <ac:spMk id="37" creationId="{2A5BCA5E-4400-435D-A004-78F166F1B0D7}"/>
          </ac:spMkLst>
        </pc:spChg>
        <pc:spChg chg="mod">
          <ac:chgData name="reza kabir" userId="af3c95a13102d509" providerId="LiveId" clId="{C5D47F66-D82B-4945-84F1-08182A83E23E}" dt="2020-04-28T04:30:13.308" v="334" actId="404"/>
          <ac:spMkLst>
            <pc:docMk/>
            <pc:sldMk cId="3984999991" sldId="510"/>
            <ac:spMk id="39" creationId="{020552DE-9A2D-4A4F-8C73-C82A80232A9A}"/>
          </ac:spMkLst>
        </pc:spChg>
        <pc:spChg chg="mod">
          <ac:chgData name="reza kabir" userId="af3c95a13102d509" providerId="LiveId" clId="{C5D47F66-D82B-4945-84F1-08182A83E23E}" dt="2020-04-28T04:30:13.308" v="334" actId="404"/>
          <ac:spMkLst>
            <pc:docMk/>
            <pc:sldMk cId="3984999991" sldId="510"/>
            <ac:spMk id="40" creationId="{EF13FB68-E7D2-464D-B3FD-D75AA91D8B08}"/>
          </ac:spMkLst>
        </pc:spChg>
        <pc:spChg chg="mod">
          <ac:chgData name="reza kabir" userId="af3c95a13102d509" providerId="LiveId" clId="{C5D47F66-D82B-4945-84F1-08182A83E23E}" dt="2020-04-28T04:30:13.308" v="334" actId="404"/>
          <ac:spMkLst>
            <pc:docMk/>
            <pc:sldMk cId="3984999991" sldId="510"/>
            <ac:spMk id="41" creationId="{251D351F-AC1C-4D19-B362-7F446692C191}"/>
          </ac:spMkLst>
        </pc:spChg>
        <pc:spChg chg="mod">
          <ac:chgData name="reza kabir" userId="af3c95a13102d509" providerId="LiveId" clId="{C5D47F66-D82B-4945-84F1-08182A83E23E}" dt="2020-04-28T04:30:13.308" v="334" actId="404"/>
          <ac:spMkLst>
            <pc:docMk/>
            <pc:sldMk cId="3984999991" sldId="510"/>
            <ac:spMk id="42" creationId="{DF9E3A3F-D92C-484B-8FB4-FC122A6C19EC}"/>
          </ac:spMkLst>
        </pc:spChg>
        <pc:spChg chg="mod">
          <ac:chgData name="reza kabir" userId="af3c95a13102d509" providerId="LiveId" clId="{C5D47F66-D82B-4945-84F1-08182A83E23E}" dt="2020-04-28T04:30:13.308" v="334" actId="404"/>
          <ac:spMkLst>
            <pc:docMk/>
            <pc:sldMk cId="3984999991" sldId="510"/>
            <ac:spMk id="43" creationId="{9493FABD-95D7-4CE8-A9B8-2483C05CB6C7}"/>
          </ac:spMkLst>
        </pc:spChg>
        <pc:spChg chg="mod">
          <ac:chgData name="reza kabir" userId="af3c95a13102d509" providerId="LiveId" clId="{C5D47F66-D82B-4945-84F1-08182A83E23E}" dt="2020-04-28T04:30:13.308" v="334" actId="404"/>
          <ac:spMkLst>
            <pc:docMk/>
            <pc:sldMk cId="3984999991" sldId="510"/>
            <ac:spMk id="44" creationId="{B00540F0-0930-4E7C-ACAA-786F9F36484B}"/>
          </ac:spMkLst>
        </pc:spChg>
        <pc:spChg chg="mod">
          <ac:chgData name="reza kabir" userId="af3c95a13102d509" providerId="LiveId" clId="{C5D47F66-D82B-4945-84F1-08182A83E23E}" dt="2020-04-28T04:30:13.308" v="334" actId="404"/>
          <ac:spMkLst>
            <pc:docMk/>
            <pc:sldMk cId="3984999991" sldId="510"/>
            <ac:spMk id="46" creationId="{496DB4EA-F7F1-47DC-B737-B23000D1E6F4}"/>
          </ac:spMkLst>
        </pc:spChg>
        <pc:spChg chg="mod">
          <ac:chgData name="reza kabir" userId="af3c95a13102d509" providerId="LiveId" clId="{C5D47F66-D82B-4945-84F1-08182A83E23E}" dt="2020-04-28T04:30:13.308" v="334" actId="404"/>
          <ac:spMkLst>
            <pc:docMk/>
            <pc:sldMk cId="3984999991" sldId="510"/>
            <ac:spMk id="47" creationId="{97CAB39C-1E7E-4CBA-8EF8-289F73A8F1CB}"/>
          </ac:spMkLst>
        </pc:spChg>
        <pc:spChg chg="mod">
          <ac:chgData name="reza kabir" userId="af3c95a13102d509" providerId="LiveId" clId="{C5D47F66-D82B-4945-84F1-08182A83E23E}" dt="2020-04-28T04:30:13.308" v="334" actId="404"/>
          <ac:spMkLst>
            <pc:docMk/>
            <pc:sldMk cId="3984999991" sldId="510"/>
            <ac:spMk id="48" creationId="{C0D5923F-F815-428A-B1A6-957CBE5F46BD}"/>
          </ac:spMkLst>
        </pc:spChg>
        <pc:spChg chg="mod">
          <ac:chgData name="reza kabir" userId="af3c95a13102d509" providerId="LiveId" clId="{C5D47F66-D82B-4945-84F1-08182A83E23E}" dt="2020-04-28T04:30:13.308" v="334" actId="404"/>
          <ac:spMkLst>
            <pc:docMk/>
            <pc:sldMk cId="3984999991" sldId="510"/>
            <ac:spMk id="49" creationId="{CC1E8EAA-DF0D-4598-8DEA-5AA8FCE218E3}"/>
          </ac:spMkLst>
        </pc:spChg>
        <pc:spChg chg="mod">
          <ac:chgData name="reza kabir" userId="af3c95a13102d509" providerId="LiveId" clId="{C5D47F66-D82B-4945-84F1-08182A83E23E}" dt="2020-04-28T04:30:13.308" v="334" actId="404"/>
          <ac:spMkLst>
            <pc:docMk/>
            <pc:sldMk cId="3984999991" sldId="510"/>
            <ac:spMk id="50" creationId="{3EAFEA23-EFFE-4D9D-890D-BBC18A5F6350}"/>
          </ac:spMkLst>
        </pc:spChg>
        <pc:spChg chg="mod">
          <ac:chgData name="reza kabir" userId="af3c95a13102d509" providerId="LiveId" clId="{C5D47F66-D82B-4945-84F1-08182A83E23E}" dt="2020-04-28T04:30:13.308" v="334" actId="404"/>
          <ac:spMkLst>
            <pc:docMk/>
            <pc:sldMk cId="3984999991" sldId="510"/>
            <ac:spMk id="51" creationId="{390A110A-3782-48B4-A6AF-235DE2A31AA4}"/>
          </ac:spMkLst>
        </pc:spChg>
        <pc:spChg chg="add del mod">
          <ac:chgData name="reza kabir" userId="af3c95a13102d509" providerId="LiveId" clId="{C5D47F66-D82B-4945-84F1-08182A83E23E}" dt="2020-04-28T04:30:36.141" v="339" actId="478"/>
          <ac:spMkLst>
            <pc:docMk/>
            <pc:sldMk cId="3984999991" sldId="510"/>
            <ac:spMk id="52" creationId="{D45EEB89-63F1-4028-BF72-39EDB96BB1BC}"/>
          </ac:spMkLst>
        </pc:spChg>
        <pc:spChg chg="add mod">
          <ac:chgData name="reza kabir" userId="af3c95a13102d509" providerId="LiveId" clId="{C5D47F66-D82B-4945-84F1-08182A83E23E}" dt="2020-04-28T04:30:45.539" v="343" actId="20577"/>
          <ac:spMkLst>
            <pc:docMk/>
            <pc:sldMk cId="3984999991" sldId="510"/>
            <ac:spMk id="53" creationId="{19B5ABAD-078F-4289-B894-B67B25867BD4}"/>
          </ac:spMkLst>
        </pc:spChg>
        <pc:spChg chg="add del mod">
          <ac:chgData name="reza kabir" userId="af3c95a13102d509" providerId="LiveId" clId="{C5D47F66-D82B-4945-84F1-08182A83E23E}" dt="2020-04-28T04:30:36.141" v="339" actId="478"/>
          <ac:spMkLst>
            <pc:docMk/>
            <pc:sldMk cId="3984999991" sldId="510"/>
            <ac:spMk id="54" creationId="{5BA5EA1F-E6D6-440D-8F87-60DFD43B2B17}"/>
          </ac:spMkLst>
        </pc:spChg>
        <pc:spChg chg="add mod">
          <ac:chgData name="reza kabir" userId="af3c95a13102d509" providerId="LiveId" clId="{C5D47F66-D82B-4945-84F1-08182A83E23E}" dt="2020-04-28T04:31:08.708" v="352" actId="1076"/>
          <ac:spMkLst>
            <pc:docMk/>
            <pc:sldMk cId="3984999991" sldId="510"/>
            <ac:spMk id="58" creationId="{1356580B-6382-4B24-A3CE-9ED4E151489C}"/>
          </ac:spMkLst>
        </pc:spChg>
        <pc:spChg chg="add mod">
          <ac:chgData name="reza kabir" userId="af3c95a13102d509" providerId="LiveId" clId="{C5D47F66-D82B-4945-84F1-08182A83E23E}" dt="2020-04-28T04:31:03.083" v="350" actId="14100"/>
          <ac:spMkLst>
            <pc:docMk/>
            <pc:sldMk cId="3984999991" sldId="510"/>
            <ac:spMk id="59" creationId="{1385EADD-82C3-46D9-827D-79CE3739B2FB}"/>
          </ac:spMkLst>
        </pc:spChg>
        <pc:spChg chg="add mod">
          <ac:chgData name="reza kabir" userId="af3c95a13102d509" providerId="LiveId" clId="{C5D47F66-D82B-4945-84F1-08182A83E23E}" dt="2020-04-28T04:31:00.539" v="349" actId="1076"/>
          <ac:spMkLst>
            <pc:docMk/>
            <pc:sldMk cId="3984999991" sldId="510"/>
            <ac:spMk id="60" creationId="{18CD383E-D15C-4EE8-83AD-9923CD274B2A}"/>
          </ac:spMkLst>
        </pc:spChg>
        <pc:grpChg chg="add mod">
          <ac:chgData name="reza kabir" userId="af3c95a13102d509" providerId="LiveId" clId="{C5D47F66-D82B-4945-84F1-08182A83E23E}" dt="2020-04-28T04:30:14" v="335" actId="207"/>
          <ac:grpSpMkLst>
            <pc:docMk/>
            <pc:sldMk cId="3984999991" sldId="510"/>
            <ac:grpSpMk id="4" creationId="{B926814E-BDB1-494E-A306-7B2B60730C15}"/>
          </ac:grpSpMkLst>
        </pc:grpChg>
        <pc:grpChg chg="add mod">
          <ac:chgData name="reza kabir" userId="af3c95a13102d509" providerId="LiveId" clId="{C5D47F66-D82B-4945-84F1-08182A83E23E}" dt="2020-04-28T04:30:14" v="335" actId="207"/>
          <ac:grpSpMkLst>
            <pc:docMk/>
            <pc:sldMk cId="3984999991" sldId="510"/>
            <ac:grpSpMk id="31" creationId="{0D6B64F7-5A24-47FE-9341-2784291B82CD}"/>
          </ac:grpSpMkLst>
        </pc:grpChg>
        <pc:grpChg chg="add mod">
          <ac:chgData name="reza kabir" userId="af3c95a13102d509" providerId="LiveId" clId="{C5D47F66-D82B-4945-84F1-08182A83E23E}" dt="2020-04-28T04:30:14" v="335" actId="207"/>
          <ac:grpSpMkLst>
            <pc:docMk/>
            <pc:sldMk cId="3984999991" sldId="510"/>
            <ac:grpSpMk id="38" creationId="{97004DC4-F002-4324-AC91-A6057AEE6FDA}"/>
          </ac:grpSpMkLst>
        </pc:grpChg>
        <pc:grpChg chg="add mod">
          <ac:chgData name="reza kabir" userId="af3c95a13102d509" providerId="LiveId" clId="{C5D47F66-D82B-4945-84F1-08182A83E23E}" dt="2020-04-28T04:30:14" v="335" actId="207"/>
          <ac:grpSpMkLst>
            <pc:docMk/>
            <pc:sldMk cId="3984999991" sldId="510"/>
            <ac:grpSpMk id="45" creationId="{C25A264C-095D-448C-8BE9-D714762347F2}"/>
          </ac:grpSpMkLst>
        </pc:grpChg>
        <pc:cxnChg chg="add mod">
          <ac:chgData name="reza kabir" userId="af3c95a13102d509" providerId="LiveId" clId="{C5D47F66-D82B-4945-84F1-08182A83E23E}" dt="2020-04-28T04:30:14" v="335" actId="207"/>
          <ac:cxnSpMkLst>
            <pc:docMk/>
            <pc:sldMk cId="3984999991" sldId="510"/>
            <ac:cxnSpMk id="55" creationId="{B5462059-A2CD-4471-B6CE-F13668BDC39E}"/>
          </ac:cxnSpMkLst>
        </pc:cxnChg>
        <pc:cxnChg chg="add mod">
          <ac:chgData name="reza kabir" userId="af3c95a13102d509" providerId="LiveId" clId="{C5D47F66-D82B-4945-84F1-08182A83E23E}" dt="2020-04-28T04:30:14" v="335" actId="207"/>
          <ac:cxnSpMkLst>
            <pc:docMk/>
            <pc:sldMk cId="3984999991" sldId="510"/>
            <ac:cxnSpMk id="56" creationId="{5D0CF81F-796E-40E9-8892-2244E06111F9}"/>
          </ac:cxnSpMkLst>
        </pc:cxnChg>
        <pc:cxnChg chg="add mod">
          <ac:chgData name="reza kabir" userId="af3c95a13102d509" providerId="LiveId" clId="{C5D47F66-D82B-4945-84F1-08182A83E23E}" dt="2020-04-28T04:30:36.141" v="339" actId="478"/>
          <ac:cxnSpMkLst>
            <pc:docMk/>
            <pc:sldMk cId="3984999991" sldId="510"/>
            <ac:cxnSpMk id="57" creationId="{A843A73D-C12E-451E-B86B-EC0716B26041}"/>
          </ac:cxnSpMkLst>
        </pc:cxnChg>
      </pc:sldChg>
      <pc:sldChg chg="addSp delSp modSp add mod">
        <pc:chgData name="reza kabir" userId="af3c95a13102d509" providerId="LiveId" clId="{C5D47F66-D82B-4945-84F1-08182A83E23E}" dt="2020-04-28T04:36:03.498" v="415"/>
        <pc:sldMkLst>
          <pc:docMk/>
          <pc:sldMk cId="4111972299" sldId="511"/>
        </pc:sldMkLst>
        <pc:spChg chg="add mod">
          <ac:chgData name="reza kabir" userId="af3c95a13102d509" providerId="LiveId" clId="{C5D47F66-D82B-4945-84F1-08182A83E23E}" dt="2020-04-28T04:34:18.900" v="397" actId="208"/>
          <ac:spMkLst>
            <pc:docMk/>
            <pc:sldMk cId="4111972299" sldId="511"/>
            <ac:spMk id="49" creationId="{3783BA5E-9C9C-4820-AA0D-448D685BBC55}"/>
          </ac:spMkLst>
        </pc:spChg>
        <pc:spChg chg="add mod">
          <ac:chgData name="reza kabir" userId="af3c95a13102d509" providerId="LiveId" clId="{C5D47F66-D82B-4945-84F1-08182A83E23E}" dt="2020-04-28T04:34:18.900" v="397" actId="208"/>
          <ac:spMkLst>
            <pc:docMk/>
            <pc:sldMk cId="4111972299" sldId="511"/>
            <ac:spMk id="50" creationId="{ED2B3C89-827D-415F-899A-192A0E55C166}"/>
          </ac:spMkLst>
        </pc:spChg>
        <pc:spChg chg="add mod">
          <ac:chgData name="reza kabir" userId="af3c95a13102d509" providerId="LiveId" clId="{C5D47F66-D82B-4945-84F1-08182A83E23E}" dt="2020-04-28T04:34:18.900" v="397" actId="208"/>
          <ac:spMkLst>
            <pc:docMk/>
            <pc:sldMk cId="4111972299" sldId="511"/>
            <ac:spMk id="51" creationId="{B2DB9FC1-D9D9-41BE-A179-3779FB1BFE7E}"/>
          </ac:spMkLst>
        </pc:spChg>
        <pc:spChg chg="add mod">
          <ac:chgData name="reza kabir" userId="af3c95a13102d509" providerId="LiveId" clId="{C5D47F66-D82B-4945-84F1-08182A83E23E}" dt="2020-04-28T04:34:18.900" v="397" actId="208"/>
          <ac:spMkLst>
            <pc:docMk/>
            <pc:sldMk cId="4111972299" sldId="511"/>
            <ac:spMk id="52" creationId="{E80B95D9-8B57-4D10-9305-07EB056E2457}"/>
          </ac:spMkLst>
        </pc:spChg>
        <pc:spChg chg="del">
          <ac:chgData name="reza kabir" userId="af3c95a13102d509" providerId="LiveId" clId="{C5D47F66-D82B-4945-84F1-08182A83E23E}" dt="2020-04-28T04:33:14.567" v="383" actId="478"/>
          <ac:spMkLst>
            <pc:docMk/>
            <pc:sldMk cId="4111972299" sldId="511"/>
            <ac:spMk id="56" creationId="{B18FC661-CD65-4285-A6CB-7E99CA0B4EDC}"/>
          </ac:spMkLst>
        </pc:spChg>
        <pc:spChg chg="del">
          <ac:chgData name="reza kabir" userId="af3c95a13102d509" providerId="LiveId" clId="{C5D47F66-D82B-4945-84F1-08182A83E23E}" dt="2020-04-28T04:33:14.567" v="383" actId="478"/>
          <ac:spMkLst>
            <pc:docMk/>
            <pc:sldMk cId="4111972299" sldId="511"/>
            <ac:spMk id="73" creationId="{BC4FCC54-90E3-442F-A5DC-AE74C66DBB12}"/>
          </ac:spMkLst>
        </pc:spChg>
        <pc:spChg chg="del">
          <ac:chgData name="reza kabir" userId="af3c95a13102d509" providerId="LiveId" clId="{C5D47F66-D82B-4945-84F1-08182A83E23E}" dt="2020-04-28T04:33:14.567" v="383" actId="478"/>
          <ac:spMkLst>
            <pc:docMk/>
            <pc:sldMk cId="4111972299" sldId="511"/>
            <ac:spMk id="74" creationId="{9DE5A23D-157A-4907-ACAE-0CF9C3AD1D97}"/>
          </ac:spMkLst>
        </pc:spChg>
        <pc:spChg chg="del">
          <ac:chgData name="reza kabir" userId="af3c95a13102d509" providerId="LiveId" clId="{C5D47F66-D82B-4945-84F1-08182A83E23E}" dt="2020-04-28T04:33:14.567" v="383" actId="478"/>
          <ac:spMkLst>
            <pc:docMk/>
            <pc:sldMk cId="4111972299" sldId="511"/>
            <ac:spMk id="75" creationId="{1614E60C-099F-47EE-80AB-C3EB0A49D759}"/>
          </ac:spMkLst>
        </pc:spChg>
        <pc:spChg chg="del">
          <ac:chgData name="reza kabir" userId="af3c95a13102d509" providerId="LiveId" clId="{C5D47F66-D82B-4945-84F1-08182A83E23E}" dt="2020-04-28T04:33:14.567" v="383" actId="478"/>
          <ac:spMkLst>
            <pc:docMk/>
            <pc:sldMk cId="4111972299" sldId="511"/>
            <ac:spMk id="89" creationId="{39C9E4FF-BCD6-4F5C-9E95-8F244BCADB74}"/>
          </ac:spMkLst>
        </pc:spChg>
        <pc:spChg chg="add del">
          <ac:chgData name="reza kabir" userId="af3c95a13102d509" providerId="LiveId" clId="{C5D47F66-D82B-4945-84F1-08182A83E23E}" dt="2020-04-28T04:34:27.757" v="398" actId="478"/>
          <ac:spMkLst>
            <pc:docMk/>
            <pc:sldMk cId="4111972299" sldId="511"/>
            <ac:spMk id="95" creationId="{59FD4B76-541B-4CD6-8C25-B41FAFA2C21A}"/>
          </ac:spMkLst>
        </pc:spChg>
        <pc:spChg chg="add del">
          <ac:chgData name="reza kabir" userId="af3c95a13102d509" providerId="LiveId" clId="{C5D47F66-D82B-4945-84F1-08182A83E23E}" dt="2020-04-28T04:34:27.757" v="398" actId="478"/>
          <ac:spMkLst>
            <pc:docMk/>
            <pc:sldMk cId="4111972299" sldId="511"/>
            <ac:spMk id="96" creationId="{EC768A83-1E12-44F3-B84C-296E70ADB1AD}"/>
          </ac:spMkLst>
        </pc:spChg>
        <pc:spChg chg="add del">
          <ac:chgData name="reza kabir" userId="af3c95a13102d509" providerId="LiveId" clId="{C5D47F66-D82B-4945-84F1-08182A83E23E}" dt="2020-04-28T04:34:27.757" v="398" actId="478"/>
          <ac:spMkLst>
            <pc:docMk/>
            <pc:sldMk cId="4111972299" sldId="511"/>
            <ac:spMk id="97" creationId="{28EFF002-2ECC-4D55-AD27-AF5B7F557554}"/>
          </ac:spMkLst>
        </pc:spChg>
        <pc:spChg chg="add del">
          <ac:chgData name="reza kabir" userId="af3c95a13102d509" providerId="LiveId" clId="{C5D47F66-D82B-4945-84F1-08182A83E23E}" dt="2020-04-28T04:34:27.757" v="398" actId="478"/>
          <ac:spMkLst>
            <pc:docMk/>
            <pc:sldMk cId="4111972299" sldId="511"/>
            <ac:spMk id="98" creationId="{0D6AB465-0A55-40B0-B33F-1FF0E5D48439}"/>
          </ac:spMkLst>
        </pc:spChg>
        <pc:spChg chg="add del">
          <ac:chgData name="reza kabir" userId="af3c95a13102d509" providerId="LiveId" clId="{C5D47F66-D82B-4945-84F1-08182A83E23E}" dt="2020-04-28T04:34:27.757" v="398" actId="478"/>
          <ac:spMkLst>
            <pc:docMk/>
            <pc:sldMk cId="4111972299" sldId="511"/>
            <ac:spMk id="99" creationId="{EE9CB5EA-54E3-4CE2-AB3E-9ACCD6EBD234}"/>
          </ac:spMkLst>
        </pc:spChg>
        <pc:spChg chg="add del">
          <ac:chgData name="reza kabir" userId="af3c95a13102d509" providerId="LiveId" clId="{C5D47F66-D82B-4945-84F1-08182A83E23E}" dt="2020-04-28T04:34:30.210" v="399" actId="478"/>
          <ac:spMkLst>
            <pc:docMk/>
            <pc:sldMk cId="4111972299" sldId="511"/>
            <ac:spMk id="100" creationId="{0D8C798A-61AD-4CF6-B104-D2E72364F7B8}"/>
          </ac:spMkLst>
        </pc:spChg>
        <pc:spChg chg="add del">
          <ac:chgData name="reza kabir" userId="af3c95a13102d509" providerId="LiveId" clId="{C5D47F66-D82B-4945-84F1-08182A83E23E}" dt="2020-04-28T04:34:27.757" v="398" actId="478"/>
          <ac:spMkLst>
            <pc:docMk/>
            <pc:sldMk cId="4111972299" sldId="511"/>
            <ac:spMk id="101" creationId="{0752FE33-BB4B-45F3-A354-73AF69EDBE1C}"/>
          </ac:spMkLst>
        </pc:spChg>
        <pc:spChg chg="add del">
          <ac:chgData name="reza kabir" userId="af3c95a13102d509" providerId="LiveId" clId="{C5D47F66-D82B-4945-84F1-08182A83E23E}" dt="2020-04-28T04:34:27.757" v="398" actId="478"/>
          <ac:spMkLst>
            <pc:docMk/>
            <pc:sldMk cId="4111972299" sldId="511"/>
            <ac:spMk id="102" creationId="{4D3C118D-D9F8-4B87-93A7-796E250BC6D0}"/>
          </ac:spMkLst>
        </pc:spChg>
        <pc:spChg chg="del">
          <ac:chgData name="reza kabir" userId="af3c95a13102d509" providerId="LiveId" clId="{C5D47F66-D82B-4945-84F1-08182A83E23E}" dt="2020-04-28T04:33:14.567" v="383" actId="478"/>
          <ac:spMkLst>
            <pc:docMk/>
            <pc:sldMk cId="4111972299" sldId="511"/>
            <ac:spMk id="103" creationId="{28E25D5F-FEB9-42AE-AE51-B2EA3CADAFCF}"/>
          </ac:spMkLst>
        </pc:spChg>
        <pc:spChg chg="del">
          <ac:chgData name="reza kabir" userId="af3c95a13102d509" providerId="LiveId" clId="{C5D47F66-D82B-4945-84F1-08182A83E23E}" dt="2020-04-28T04:33:14.567" v="383" actId="478"/>
          <ac:spMkLst>
            <pc:docMk/>
            <pc:sldMk cId="4111972299" sldId="511"/>
            <ac:spMk id="104" creationId="{8ECAFD21-03F8-4653-9F76-C1AC8A6119DD}"/>
          </ac:spMkLst>
        </pc:spChg>
        <pc:spChg chg="del">
          <ac:chgData name="reza kabir" userId="af3c95a13102d509" providerId="LiveId" clId="{C5D47F66-D82B-4945-84F1-08182A83E23E}" dt="2020-04-28T04:33:14.567" v="383" actId="478"/>
          <ac:spMkLst>
            <pc:docMk/>
            <pc:sldMk cId="4111972299" sldId="511"/>
            <ac:spMk id="105" creationId="{0DCDB3C9-BF70-439D-8D5F-66538F0B292C}"/>
          </ac:spMkLst>
        </pc:spChg>
        <pc:spChg chg="del">
          <ac:chgData name="reza kabir" userId="af3c95a13102d509" providerId="LiveId" clId="{C5D47F66-D82B-4945-84F1-08182A83E23E}" dt="2020-04-28T04:33:14.567" v="383" actId="478"/>
          <ac:spMkLst>
            <pc:docMk/>
            <pc:sldMk cId="4111972299" sldId="511"/>
            <ac:spMk id="106" creationId="{027395A8-81D7-4248-98F4-DD10298A2610}"/>
          </ac:spMkLst>
        </pc:spChg>
        <pc:spChg chg="add mod">
          <ac:chgData name="reza kabir" userId="af3c95a13102d509" providerId="LiveId" clId="{C5D47F66-D82B-4945-84F1-08182A83E23E}" dt="2020-04-28T04:34:18.900" v="397" actId="208"/>
          <ac:spMkLst>
            <pc:docMk/>
            <pc:sldMk cId="4111972299" sldId="511"/>
            <ac:spMk id="107" creationId="{C1E11A8C-5ADF-48F2-862C-539BB3B13255}"/>
          </ac:spMkLst>
        </pc:spChg>
        <pc:spChg chg="add del">
          <ac:chgData name="reza kabir" userId="af3c95a13102d509" providerId="LiveId" clId="{C5D47F66-D82B-4945-84F1-08182A83E23E}" dt="2020-04-28T04:34:27.757" v="398" actId="478"/>
          <ac:spMkLst>
            <pc:docMk/>
            <pc:sldMk cId="4111972299" sldId="511"/>
            <ac:spMk id="108" creationId="{C5A5CE96-752C-457D-B99F-07E0FF4597B9}"/>
          </ac:spMkLst>
        </pc:spChg>
        <pc:spChg chg="add del">
          <ac:chgData name="reza kabir" userId="af3c95a13102d509" providerId="LiveId" clId="{C5D47F66-D82B-4945-84F1-08182A83E23E}" dt="2020-04-28T04:34:30.210" v="399" actId="478"/>
          <ac:spMkLst>
            <pc:docMk/>
            <pc:sldMk cId="4111972299" sldId="511"/>
            <ac:spMk id="109" creationId="{EA57BC70-1289-4262-B56C-AAE3F9DC869C}"/>
          </ac:spMkLst>
        </pc:spChg>
        <pc:spChg chg="mod">
          <ac:chgData name="reza kabir" userId="af3c95a13102d509" providerId="LiveId" clId="{C5D47F66-D82B-4945-84F1-08182A83E23E}" dt="2020-04-28T04:34:04.040" v="394" actId="2085"/>
          <ac:spMkLst>
            <pc:docMk/>
            <pc:sldMk cId="4111972299" sldId="511"/>
            <ac:spMk id="111" creationId="{F8FE5087-FFD6-40F1-8E76-0B3473E47352}"/>
          </ac:spMkLst>
        </pc:spChg>
        <pc:spChg chg="mod">
          <ac:chgData name="reza kabir" userId="af3c95a13102d509" providerId="LiveId" clId="{C5D47F66-D82B-4945-84F1-08182A83E23E}" dt="2020-04-28T04:34:04.040" v="394" actId="2085"/>
          <ac:spMkLst>
            <pc:docMk/>
            <pc:sldMk cId="4111972299" sldId="511"/>
            <ac:spMk id="112" creationId="{406B780D-BEFD-4C29-8E3E-1A43AFEAF2FC}"/>
          </ac:spMkLst>
        </pc:spChg>
        <pc:spChg chg="mod">
          <ac:chgData name="reza kabir" userId="af3c95a13102d509" providerId="LiveId" clId="{C5D47F66-D82B-4945-84F1-08182A83E23E}" dt="2020-04-28T04:34:04.040" v="394" actId="2085"/>
          <ac:spMkLst>
            <pc:docMk/>
            <pc:sldMk cId="4111972299" sldId="511"/>
            <ac:spMk id="113" creationId="{815E2695-42A9-4284-A0F2-3679E139CF9C}"/>
          </ac:spMkLst>
        </pc:spChg>
        <pc:spChg chg="mod">
          <ac:chgData name="reza kabir" userId="af3c95a13102d509" providerId="LiveId" clId="{C5D47F66-D82B-4945-84F1-08182A83E23E}" dt="2020-04-28T04:34:04.040" v="394" actId="2085"/>
          <ac:spMkLst>
            <pc:docMk/>
            <pc:sldMk cId="4111972299" sldId="511"/>
            <ac:spMk id="114" creationId="{CC0699FF-89A0-485E-9E29-CFAAA13BA260}"/>
          </ac:spMkLst>
        </pc:spChg>
        <pc:spChg chg="mod">
          <ac:chgData name="reza kabir" userId="af3c95a13102d509" providerId="LiveId" clId="{C5D47F66-D82B-4945-84F1-08182A83E23E}" dt="2020-04-28T04:34:04.040" v="394" actId="2085"/>
          <ac:spMkLst>
            <pc:docMk/>
            <pc:sldMk cId="4111972299" sldId="511"/>
            <ac:spMk id="115" creationId="{19964AE5-E5BD-4D9A-9795-574B8C395F44}"/>
          </ac:spMkLst>
        </pc:spChg>
        <pc:spChg chg="mod">
          <ac:chgData name="reza kabir" userId="af3c95a13102d509" providerId="LiveId" clId="{C5D47F66-D82B-4945-84F1-08182A83E23E}" dt="2020-04-28T04:34:04.040" v="394" actId="2085"/>
          <ac:spMkLst>
            <pc:docMk/>
            <pc:sldMk cId="4111972299" sldId="511"/>
            <ac:spMk id="116" creationId="{727292A0-0001-43A9-8C60-55A677E316D1}"/>
          </ac:spMkLst>
        </pc:spChg>
        <pc:spChg chg="mod">
          <ac:chgData name="reza kabir" userId="af3c95a13102d509" providerId="LiveId" clId="{C5D47F66-D82B-4945-84F1-08182A83E23E}" dt="2020-04-28T04:34:04.040" v="394" actId="2085"/>
          <ac:spMkLst>
            <pc:docMk/>
            <pc:sldMk cId="4111972299" sldId="511"/>
            <ac:spMk id="117" creationId="{0C8FA87E-4AF8-485B-9385-729510144892}"/>
          </ac:spMkLst>
        </pc:spChg>
        <pc:spChg chg="mod">
          <ac:chgData name="reza kabir" userId="af3c95a13102d509" providerId="LiveId" clId="{C5D47F66-D82B-4945-84F1-08182A83E23E}" dt="2020-04-28T04:34:04.040" v="394" actId="2085"/>
          <ac:spMkLst>
            <pc:docMk/>
            <pc:sldMk cId="4111972299" sldId="511"/>
            <ac:spMk id="118" creationId="{53EEDC43-CD45-466A-8D9C-6BB633C3B5FB}"/>
          </ac:spMkLst>
        </pc:spChg>
        <pc:spChg chg="mod">
          <ac:chgData name="reza kabir" userId="af3c95a13102d509" providerId="LiveId" clId="{C5D47F66-D82B-4945-84F1-08182A83E23E}" dt="2020-04-28T04:34:04.040" v="394" actId="2085"/>
          <ac:spMkLst>
            <pc:docMk/>
            <pc:sldMk cId="4111972299" sldId="511"/>
            <ac:spMk id="119" creationId="{A2872180-BD75-435E-B20D-03B6EBE7C20E}"/>
          </ac:spMkLst>
        </pc:spChg>
        <pc:spChg chg="mod">
          <ac:chgData name="reza kabir" userId="af3c95a13102d509" providerId="LiveId" clId="{C5D47F66-D82B-4945-84F1-08182A83E23E}" dt="2020-04-28T04:34:04.040" v="394" actId="2085"/>
          <ac:spMkLst>
            <pc:docMk/>
            <pc:sldMk cId="4111972299" sldId="511"/>
            <ac:spMk id="120" creationId="{3E11C480-9A20-4053-A8ED-FD547F79CF7C}"/>
          </ac:spMkLst>
        </pc:spChg>
        <pc:spChg chg="mod">
          <ac:chgData name="reza kabir" userId="af3c95a13102d509" providerId="LiveId" clId="{C5D47F66-D82B-4945-84F1-08182A83E23E}" dt="2020-04-28T04:34:04.040" v="394" actId="2085"/>
          <ac:spMkLst>
            <pc:docMk/>
            <pc:sldMk cId="4111972299" sldId="511"/>
            <ac:spMk id="121" creationId="{F5CDE49B-095A-4DCE-A268-D4D4D911733B}"/>
          </ac:spMkLst>
        </pc:spChg>
        <pc:spChg chg="mod">
          <ac:chgData name="reza kabir" userId="af3c95a13102d509" providerId="LiveId" clId="{C5D47F66-D82B-4945-84F1-08182A83E23E}" dt="2020-04-28T04:34:04.040" v="394" actId="2085"/>
          <ac:spMkLst>
            <pc:docMk/>
            <pc:sldMk cId="4111972299" sldId="511"/>
            <ac:spMk id="122" creationId="{BB46DE97-E43A-4340-9C49-E7898214E5F1}"/>
          </ac:spMkLst>
        </pc:spChg>
        <pc:spChg chg="mod">
          <ac:chgData name="reza kabir" userId="af3c95a13102d509" providerId="LiveId" clId="{C5D47F66-D82B-4945-84F1-08182A83E23E}" dt="2020-04-28T04:34:04.040" v="394" actId="2085"/>
          <ac:spMkLst>
            <pc:docMk/>
            <pc:sldMk cId="4111972299" sldId="511"/>
            <ac:spMk id="123" creationId="{465EDABD-E118-483A-A79B-B8A39E41A087}"/>
          </ac:spMkLst>
        </pc:spChg>
        <pc:spChg chg="mod">
          <ac:chgData name="reza kabir" userId="af3c95a13102d509" providerId="LiveId" clId="{C5D47F66-D82B-4945-84F1-08182A83E23E}" dt="2020-04-28T04:34:04.040" v="394" actId="2085"/>
          <ac:spMkLst>
            <pc:docMk/>
            <pc:sldMk cId="4111972299" sldId="511"/>
            <ac:spMk id="124" creationId="{09EC2AE0-9BF2-4EAE-8B72-46E488FB0CAC}"/>
          </ac:spMkLst>
        </pc:spChg>
        <pc:spChg chg="mod">
          <ac:chgData name="reza kabir" userId="af3c95a13102d509" providerId="LiveId" clId="{C5D47F66-D82B-4945-84F1-08182A83E23E}" dt="2020-04-28T04:34:04.040" v="394" actId="2085"/>
          <ac:spMkLst>
            <pc:docMk/>
            <pc:sldMk cId="4111972299" sldId="511"/>
            <ac:spMk id="125" creationId="{3468A7E8-B930-4B31-82F4-DA4B87A0C340}"/>
          </ac:spMkLst>
        </pc:spChg>
        <pc:spChg chg="mod">
          <ac:chgData name="reza kabir" userId="af3c95a13102d509" providerId="LiveId" clId="{C5D47F66-D82B-4945-84F1-08182A83E23E}" dt="2020-04-28T04:34:04.040" v="394" actId="2085"/>
          <ac:spMkLst>
            <pc:docMk/>
            <pc:sldMk cId="4111972299" sldId="511"/>
            <ac:spMk id="126" creationId="{234DD86B-98BC-4F3D-A359-98BD96333CDB}"/>
          </ac:spMkLst>
        </pc:spChg>
        <pc:spChg chg="mod">
          <ac:chgData name="reza kabir" userId="af3c95a13102d509" providerId="LiveId" clId="{C5D47F66-D82B-4945-84F1-08182A83E23E}" dt="2020-04-28T04:34:04.040" v="394" actId="2085"/>
          <ac:spMkLst>
            <pc:docMk/>
            <pc:sldMk cId="4111972299" sldId="511"/>
            <ac:spMk id="127" creationId="{B23D7201-C471-443A-B9FE-BC17832EF218}"/>
          </ac:spMkLst>
        </pc:spChg>
        <pc:spChg chg="mod">
          <ac:chgData name="reza kabir" userId="af3c95a13102d509" providerId="LiveId" clId="{C5D47F66-D82B-4945-84F1-08182A83E23E}" dt="2020-04-28T04:34:04.040" v="394" actId="2085"/>
          <ac:spMkLst>
            <pc:docMk/>
            <pc:sldMk cId="4111972299" sldId="511"/>
            <ac:spMk id="128" creationId="{0CDFB3A5-D985-4D81-AA84-6D33F386D3B2}"/>
          </ac:spMkLst>
        </pc:spChg>
        <pc:spChg chg="mod">
          <ac:chgData name="reza kabir" userId="af3c95a13102d509" providerId="LiveId" clId="{C5D47F66-D82B-4945-84F1-08182A83E23E}" dt="2020-04-28T04:34:04.040" v="394" actId="2085"/>
          <ac:spMkLst>
            <pc:docMk/>
            <pc:sldMk cId="4111972299" sldId="511"/>
            <ac:spMk id="129" creationId="{6F6F6CE2-7400-42C1-A0C7-C0765E02C6B1}"/>
          </ac:spMkLst>
        </pc:spChg>
        <pc:spChg chg="mod">
          <ac:chgData name="reza kabir" userId="af3c95a13102d509" providerId="LiveId" clId="{C5D47F66-D82B-4945-84F1-08182A83E23E}" dt="2020-04-28T04:34:04.040" v="394" actId="2085"/>
          <ac:spMkLst>
            <pc:docMk/>
            <pc:sldMk cId="4111972299" sldId="511"/>
            <ac:spMk id="130" creationId="{B45D2CE6-038D-427D-92A0-B23F5FF2F1E2}"/>
          </ac:spMkLst>
        </pc:spChg>
        <pc:spChg chg="mod">
          <ac:chgData name="reza kabir" userId="af3c95a13102d509" providerId="LiveId" clId="{C5D47F66-D82B-4945-84F1-08182A83E23E}" dt="2020-04-28T04:34:04.040" v="394" actId="2085"/>
          <ac:spMkLst>
            <pc:docMk/>
            <pc:sldMk cId="4111972299" sldId="511"/>
            <ac:spMk id="131" creationId="{01F1C29E-12A8-4E4A-8E1B-9C41E439DAFF}"/>
          </ac:spMkLst>
        </pc:spChg>
        <pc:spChg chg="mod">
          <ac:chgData name="reza kabir" userId="af3c95a13102d509" providerId="LiveId" clId="{C5D47F66-D82B-4945-84F1-08182A83E23E}" dt="2020-04-28T04:34:04.040" v="394" actId="2085"/>
          <ac:spMkLst>
            <pc:docMk/>
            <pc:sldMk cId="4111972299" sldId="511"/>
            <ac:spMk id="132" creationId="{497F57F8-CEC0-41E3-A387-485BC656AFB3}"/>
          </ac:spMkLst>
        </pc:spChg>
        <pc:spChg chg="mod">
          <ac:chgData name="reza kabir" userId="af3c95a13102d509" providerId="LiveId" clId="{C5D47F66-D82B-4945-84F1-08182A83E23E}" dt="2020-04-28T04:34:04.040" v="394" actId="2085"/>
          <ac:spMkLst>
            <pc:docMk/>
            <pc:sldMk cId="4111972299" sldId="511"/>
            <ac:spMk id="133" creationId="{9A646901-64E1-4F88-9B9C-70EE6E08BFF7}"/>
          </ac:spMkLst>
        </pc:spChg>
        <pc:spChg chg="mod">
          <ac:chgData name="reza kabir" userId="af3c95a13102d509" providerId="LiveId" clId="{C5D47F66-D82B-4945-84F1-08182A83E23E}" dt="2020-04-28T04:34:04.040" v="394" actId="2085"/>
          <ac:spMkLst>
            <pc:docMk/>
            <pc:sldMk cId="4111972299" sldId="511"/>
            <ac:spMk id="134" creationId="{2FC4BA94-D923-4AAD-A2A5-AB25B621A35A}"/>
          </ac:spMkLst>
        </pc:spChg>
        <pc:spChg chg="mod">
          <ac:chgData name="reza kabir" userId="af3c95a13102d509" providerId="LiveId" clId="{C5D47F66-D82B-4945-84F1-08182A83E23E}" dt="2020-04-28T04:34:04.040" v="394" actId="2085"/>
          <ac:spMkLst>
            <pc:docMk/>
            <pc:sldMk cId="4111972299" sldId="511"/>
            <ac:spMk id="135" creationId="{C8B976D6-98FC-4BDD-A345-910BAA454168}"/>
          </ac:spMkLst>
        </pc:spChg>
        <pc:spChg chg="mod">
          <ac:chgData name="reza kabir" userId="af3c95a13102d509" providerId="LiveId" clId="{C5D47F66-D82B-4945-84F1-08182A83E23E}" dt="2020-04-28T04:34:04.040" v="394" actId="2085"/>
          <ac:spMkLst>
            <pc:docMk/>
            <pc:sldMk cId="4111972299" sldId="511"/>
            <ac:spMk id="136" creationId="{6F7820A1-D371-4E51-87FF-B036EA15C278}"/>
          </ac:spMkLst>
        </pc:spChg>
        <pc:spChg chg="mod">
          <ac:chgData name="reza kabir" userId="af3c95a13102d509" providerId="LiveId" clId="{C5D47F66-D82B-4945-84F1-08182A83E23E}" dt="2020-04-28T04:34:04.040" v="394" actId="2085"/>
          <ac:spMkLst>
            <pc:docMk/>
            <pc:sldMk cId="4111972299" sldId="511"/>
            <ac:spMk id="137" creationId="{87D018E3-B21B-446D-B1C3-BE7DEC502873}"/>
          </ac:spMkLst>
        </pc:spChg>
        <pc:spChg chg="mod">
          <ac:chgData name="reza kabir" userId="af3c95a13102d509" providerId="LiveId" clId="{C5D47F66-D82B-4945-84F1-08182A83E23E}" dt="2020-04-28T04:34:04.040" v="394" actId="2085"/>
          <ac:spMkLst>
            <pc:docMk/>
            <pc:sldMk cId="4111972299" sldId="511"/>
            <ac:spMk id="138" creationId="{9B73661F-404E-4809-80AC-36CC738BFE9C}"/>
          </ac:spMkLst>
        </pc:spChg>
        <pc:spChg chg="mod">
          <ac:chgData name="reza kabir" userId="af3c95a13102d509" providerId="LiveId" clId="{C5D47F66-D82B-4945-84F1-08182A83E23E}" dt="2020-04-28T04:34:04.040" v="394" actId="2085"/>
          <ac:spMkLst>
            <pc:docMk/>
            <pc:sldMk cId="4111972299" sldId="511"/>
            <ac:spMk id="139" creationId="{0A5C7758-C594-4661-A998-FABC963EC1B1}"/>
          </ac:spMkLst>
        </pc:spChg>
        <pc:spChg chg="mod">
          <ac:chgData name="reza kabir" userId="af3c95a13102d509" providerId="LiveId" clId="{C5D47F66-D82B-4945-84F1-08182A83E23E}" dt="2020-04-28T04:34:04.040" v="394" actId="2085"/>
          <ac:spMkLst>
            <pc:docMk/>
            <pc:sldMk cId="4111972299" sldId="511"/>
            <ac:spMk id="140" creationId="{7CC95052-1246-49E8-8AC9-9A8C62793CBB}"/>
          </ac:spMkLst>
        </pc:spChg>
        <pc:spChg chg="mod">
          <ac:chgData name="reza kabir" userId="af3c95a13102d509" providerId="LiveId" clId="{C5D47F66-D82B-4945-84F1-08182A83E23E}" dt="2020-04-28T04:34:04.040" v="394" actId="2085"/>
          <ac:spMkLst>
            <pc:docMk/>
            <pc:sldMk cId="4111972299" sldId="511"/>
            <ac:spMk id="141" creationId="{7EEE3D78-8BC7-4EF4-ABE5-3B5C10E33C1D}"/>
          </ac:spMkLst>
        </pc:spChg>
        <pc:spChg chg="mod">
          <ac:chgData name="reza kabir" userId="af3c95a13102d509" providerId="LiveId" clId="{C5D47F66-D82B-4945-84F1-08182A83E23E}" dt="2020-04-28T04:34:04.040" v="394" actId="2085"/>
          <ac:spMkLst>
            <pc:docMk/>
            <pc:sldMk cId="4111972299" sldId="511"/>
            <ac:spMk id="142" creationId="{141CFED3-A346-4B10-B264-D6CF21B7BCCA}"/>
          </ac:spMkLst>
        </pc:spChg>
        <pc:spChg chg="mod">
          <ac:chgData name="reza kabir" userId="af3c95a13102d509" providerId="LiveId" clId="{C5D47F66-D82B-4945-84F1-08182A83E23E}" dt="2020-04-28T04:34:04.040" v="394" actId="2085"/>
          <ac:spMkLst>
            <pc:docMk/>
            <pc:sldMk cId="4111972299" sldId="511"/>
            <ac:spMk id="143" creationId="{740A051C-5815-45BB-9738-B7C23D05E0CA}"/>
          </ac:spMkLst>
        </pc:spChg>
        <pc:spChg chg="mod">
          <ac:chgData name="reza kabir" userId="af3c95a13102d509" providerId="LiveId" clId="{C5D47F66-D82B-4945-84F1-08182A83E23E}" dt="2020-04-28T04:34:04.040" v="394" actId="2085"/>
          <ac:spMkLst>
            <pc:docMk/>
            <pc:sldMk cId="4111972299" sldId="511"/>
            <ac:spMk id="144" creationId="{B0D621BB-8111-4FFD-A6DC-7236DAF86F76}"/>
          </ac:spMkLst>
        </pc:spChg>
        <pc:spChg chg="mod">
          <ac:chgData name="reza kabir" userId="af3c95a13102d509" providerId="LiveId" clId="{C5D47F66-D82B-4945-84F1-08182A83E23E}" dt="2020-04-28T04:34:04.040" v="394" actId="2085"/>
          <ac:spMkLst>
            <pc:docMk/>
            <pc:sldMk cId="4111972299" sldId="511"/>
            <ac:spMk id="145" creationId="{D1392DB7-044F-4329-A06B-4EB18965C528}"/>
          </ac:spMkLst>
        </pc:spChg>
        <pc:spChg chg="mod">
          <ac:chgData name="reza kabir" userId="af3c95a13102d509" providerId="LiveId" clId="{C5D47F66-D82B-4945-84F1-08182A83E23E}" dt="2020-04-28T04:34:04.040" v="394" actId="2085"/>
          <ac:spMkLst>
            <pc:docMk/>
            <pc:sldMk cId="4111972299" sldId="511"/>
            <ac:spMk id="146" creationId="{7C3E6124-E68F-4A7C-9C83-7A58A3352A1A}"/>
          </ac:spMkLst>
        </pc:spChg>
        <pc:spChg chg="mod">
          <ac:chgData name="reza kabir" userId="af3c95a13102d509" providerId="LiveId" clId="{C5D47F66-D82B-4945-84F1-08182A83E23E}" dt="2020-04-28T04:34:04.040" v="394" actId="2085"/>
          <ac:spMkLst>
            <pc:docMk/>
            <pc:sldMk cId="4111972299" sldId="511"/>
            <ac:spMk id="147" creationId="{0ED2C540-9D6E-4A9F-8683-D5EECF10F753}"/>
          </ac:spMkLst>
        </pc:spChg>
        <pc:spChg chg="mod">
          <ac:chgData name="reza kabir" userId="af3c95a13102d509" providerId="LiveId" clId="{C5D47F66-D82B-4945-84F1-08182A83E23E}" dt="2020-04-28T04:34:04.040" v="394" actId="2085"/>
          <ac:spMkLst>
            <pc:docMk/>
            <pc:sldMk cId="4111972299" sldId="511"/>
            <ac:spMk id="148" creationId="{C82856CA-6AC7-4ECE-BE7B-D5DBCE96DDFB}"/>
          </ac:spMkLst>
        </pc:spChg>
        <pc:spChg chg="mod">
          <ac:chgData name="reza kabir" userId="af3c95a13102d509" providerId="LiveId" clId="{C5D47F66-D82B-4945-84F1-08182A83E23E}" dt="2020-04-28T04:34:04.040" v="394" actId="2085"/>
          <ac:spMkLst>
            <pc:docMk/>
            <pc:sldMk cId="4111972299" sldId="511"/>
            <ac:spMk id="149" creationId="{3F9CF13D-4D1F-4C5C-B16B-93B4FE6622D8}"/>
          </ac:spMkLst>
        </pc:spChg>
        <pc:spChg chg="mod">
          <ac:chgData name="reza kabir" userId="af3c95a13102d509" providerId="LiveId" clId="{C5D47F66-D82B-4945-84F1-08182A83E23E}" dt="2020-04-28T04:34:04.040" v="394" actId="2085"/>
          <ac:spMkLst>
            <pc:docMk/>
            <pc:sldMk cId="4111972299" sldId="511"/>
            <ac:spMk id="150" creationId="{6B946509-9C97-495C-86C1-6BC1EA8D7593}"/>
          </ac:spMkLst>
        </pc:spChg>
        <pc:spChg chg="mod">
          <ac:chgData name="reza kabir" userId="af3c95a13102d509" providerId="LiveId" clId="{C5D47F66-D82B-4945-84F1-08182A83E23E}" dt="2020-04-28T04:34:04.040" v="394" actId="2085"/>
          <ac:spMkLst>
            <pc:docMk/>
            <pc:sldMk cId="4111972299" sldId="511"/>
            <ac:spMk id="151" creationId="{6C61A6C8-03C1-47AD-A803-CC957C6F8F5C}"/>
          </ac:spMkLst>
        </pc:spChg>
        <pc:spChg chg="add mod">
          <ac:chgData name="reza kabir" userId="af3c95a13102d509" providerId="LiveId" clId="{C5D47F66-D82B-4945-84F1-08182A83E23E}" dt="2020-04-28T04:34:57.499" v="402" actId="1076"/>
          <ac:spMkLst>
            <pc:docMk/>
            <pc:sldMk cId="4111972299" sldId="511"/>
            <ac:spMk id="156" creationId="{7199162F-C0CF-43A4-8C20-282A5AC8CEC4}"/>
          </ac:spMkLst>
        </pc:spChg>
        <pc:spChg chg="add mod">
          <ac:chgData name="reza kabir" userId="af3c95a13102d509" providerId="LiveId" clId="{C5D47F66-D82B-4945-84F1-08182A83E23E}" dt="2020-04-28T04:35:02.301" v="403" actId="1076"/>
          <ac:spMkLst>
            <pc:docMk/>
            <pc:sldMk cId="4111972299" sldId="511"/>
            <ac:spMk id="157" creationId="{AD2BA080-5EA0-45D5-9C74-9789F34C0238}"/>
          </ac:spMkLst>
        </pc:spChg>
        <pc:spChg chg="add mod">
          <ac:chgData name="reza kabir" userId="af3c95a13102d509" providerId="LiveId" clId="{C5D47F66-D82B-4945-84F1-08182A83E23E}" dt="2020-04-28T04:35:13.832" v="408" actId="1076"/>
          <ac:spMkLst>
            <pc:docMk/>
            <pc:sldMk cId="4111972299" sldId="511"/>
            <ac:spMk id="158" creationId="{6A908136-E7BB-4694-95D4-1A99C92C10D8}"/>
          </ac:spMkLst>
        </pc:spChg>
        <pc:spChg chg="add mod">
          <ac:chgData name="reza kabir" userId="af3c95a13102d509" providerId="LiveId" clId="{C5D47F66-D82B-4945-84F1-08182A83E23E}" dt="2020-04-28T04:35:25.116" v="411" actId="1076"/>
          <ac:spMkLst>
            <pc:docMk/>
            <pc:sldMk cId="4111972299" sldId="511"/>
            <ac:spMk id="159" creationId="{692E06B5-3640-4B15-A30A-165DA8B27631}"/>
          </ac:spMkLst>
        </pc:spChg>
        <pc:spChg chg="add mod">
          <ac:chgData name="reza kabir" userId="af3c95a13102d509" providerId="LiveId" clId="{C5D47F66-D82B-4945-84F1-08182A83E23E}" dt="2020-04-28T04:35:28.829" v="413" actId="1076"/>
          <ac:spMkLst>
            <pc:docMk/>
            <pc:sldMk cId="4111972299" sldId="511"/>
            <ac:spMk id="160" creationId="{F91CF10F-FFB1-40D6-B460-350010FCB2E3}"/>
          </ac:spMkLst>
        </pc:spChg>
        <pc:spChg chg="mod">
          <ac:chgData name="reza kabir" userId="af3c95a13102d509" providerId="LiveId" clId="{C5D47F66-D82B-4945-84F1-08182A83E23E}" dt="2020-04-28T04:36:03.498" v="415"/>
          <ac:spMkLst>
            <pc:docMk/>
            <pc:sldMk cId="4111972299" sldId="511"/>
            <ac:spMk id="266" creationId="{00000000-0000-0000-0000-000000000000}"/>
          </ac:spMkLst>
        </pc:spChg>
        <pc:grpChg chg="del">
          <ac:chgData name="reza kabir" userId="af3c95a13102d509" providerId="LiveId" clId="{C5D47F66-D82B-4945-84F1-08182A83E23E}" dt="2020-04-28T04:33:14.567" v="383" actId="478"/>
          <ac:grpSpMkLst>
            <pc:docMk/>
            <pc:sldMk cId="4111972299" sldId="511"/>
            <ac:grpSpMk id="58" creationId="{ED262602-2B27-470B-B4FB-6D8A6611F059}"/>
          </ac:grpSpMkLst>
        </pc:grpChg>
        <pc:grpChg chg="del">
          <ac:chgData name="reza kabir" userId="af3c95a13102d509" providerId="LiveId" clId="{C5D47F66-D82B-4945-84F1-08182A83E23E}" dt="2020-04-28T04:33:14.567" v="383" actId="478"/>
          <ac:grpSpMkLst>
            <pc:docMk/>
            <pc:sldMk cId="4111972299" sldId="511"/>
            <ac:grpSpMk id="76" creationId="{68E74CCC-8333-4D5E-9CEE-C0CC2EBE76C2}"/>
          </ac:grpSpMkLst>
        </pc:grpChg>
        <pc:grpChg chg="del">
          <ac:chgData name="reza kabir" userId="af3c95a13102d509" providerId="LiveId" clId="{C5D47F66-D82B-4945-84F1-08182A83E23E}" dt="2020-04-28T04:33:14.567" v="383" actId="478"/>
          <ac:grpSpMkLst>
            <pc:docMk/>
            <pc:sldMk cId="4111972299" sldId="511"/>
            <ac:grpSpMk id="83" creationId="{05C8B339-B53C-4729-ADEC-4EAF974C7E72}"/>
          </ac:grpSpMkLst>
        </pc:grpChg>
        <pc:grpChg chg="del">
          <ac:chgData name="reza kabir" userId="af3c95a13102d509" providerId="LiveId" clId="{C5D47F66-D82B-4945-84F1-08182A83E23E}" dt="2020-04-28T04:33:14.567" v="383" actId="478"/>
          <ac:grpSpMkLst>
            <pc:docMk/>
            <pc:sldMk cId="4111972299" sldId="511"/>
            <ac:grpSpMk id="86" creationId="{B8E7E099-6133-4B32-B767-7D86A2BC7CF6}"/>
          </ac:grpSpMkLst>
        </pc:grpChg>
        <pc:grpChg chg="del">
          <ac:chgData name="reza kabir" userId="af3c95a13102d509" providerId="LiveId" clId="{C5D47F66-D82B-4945-84F1-08182A83E23E}" dt="2020-04-28T04:33:14.567" v="383" actId="478"/>
          <ac:grpSpMkLst>
            <pc:docMk/>
            <pc:sldMk cId="4111972299" sldId="511"/>
            <ac:grpSpMk id="90" creationId="{826E7F2D-4689-4801-B9D0-4376B299FAF5}"/>
          </ac:grpSpMkLst>
        </pc:grpChg>
        <pc:grpChg chg="add mod">
          <ac:chgData name="reza kabir" userId="af3c95a13102d509" providerId="LiveId" clId="{C5D47F66-D82B-4945-84F1-08182A83E23E}" dt="2020-04-28T04:34:05.692" v="395" actId="207"/>
          <ac:grpSpMkLst>
            <pc:docMk/>
            <pc:sldMk cId="4111972299" sldId="511"/>
            <ac:grpSpMk id="110" creationId="{229B464C-270B-4BF2-8BCF-78B3F5D2B093}"/>
          </ac:grpSpMkLst>
        </pc:grpChg>
        <pc:cxnChg chg="del">
          <ac:chgData name="reza kabir" userId="af3c95a13102d509" providerId="LiveId" clId="{C5D47F66-D82B-4945-84F1-08182A83E23E}" dt="2020-04-28T04:33:14.567" v="383" actId="478"/>
          <ac:cxnSpMkLst>
            <pc:docMk/>
            <pc:sldMk cId="4111972299" sldId="511"/>
            <ac:cxnSpMk id="53" creationId="{9AB1D68F-DCC4-4937-B56D-9E002664254F}"/>
          </ac:cxnSpMkLst>
        </pc:cxnChg>
        <pc:cxnChg chg="del">
          <ac:chgData name="reza kabir" userId="af3c95a13102d509" providerId="LiveId" clId="{C5D47F66-D82B-4945-84F1-08182A83E23E}" dt="2020-04-28T04:33:14.567" v="383" actId="478"/>
          <ac:cxnSpMkLst>
            <pc:docMk/>
            <pc:sldMk cId="4111972299" sldId="511"/>
            <ac:cxnSpMk id="54" creationId="{02D6F76B-3D17-446E-B0A5-3FE00015348F}"/>
          </ac:cxnSpMkLst>
        </pc:cxnChg>
        <pc:cxnChg chg="del">
          <ac:chgData name="reza kabir" userId="af3c95a13102d509" providerId="LiveId" clId="{C5D47F66-D82B-4945-84F1-08182A83E23E}" dt="2020-04-28T04:33:14.567" v="383" actId="478"/>
          <ac:cxnSpMkLst>
            <pc:docMk/>
            <pc:sldMk cId="4111972299" sldId="511"/>
            <ac:cxnSpMk id="55" creationId="{F158921F-9096-46E5-8DAB-59AB55740B04}"/>
          </ac:cxnSpMkLst>
        </pc:cxnChg>
        <pc:cxnChg chg="del">
          <ac:chgData name="reza kabir" userId="af3c95a13102d509" providerId="LiveId" clId="{C5D47F66-D82B-4945-84F1-08182A83E23E}" dt="2020-04-28T04:33:14.567" v="383" actId="478"/>
          <ac:cxnSpMkLst>
            <pc:docMk/>
            <pc:sldMk cId="4111972299" sldId="511"/>
            <ac:cxnSpMk id="57" creationId="{9A2D9621-53AE-4A9E-B11B-4C33C1BD7AC4}"/>
          </ac:cxnSpMkLst>
        </pc:cxnChg>
        <pc:cxnChg chg="add mod">
          <ac:chgData name="reza kabir" userId="af3c95a13102d509" providerId="LiveId" clId="{C5D47F66-D82B-4945-84F1-08182A83E23E}" dt="2020-04-28T04:34:43.257" v="400" actId="208"/>
          <ac:cxnSpMkLst>
            <pc:docMk/>
            <pc:sldMk cId="4111972299" sldId="511"/>
            <ac:cxnSpMk id="152" creationId="{7674C212-CF6E-4071-80A9-2AFEF2FCFF5D}"/>
          </ac:cxnSpMkLst>
        </pc:cxnChg>
        <pc:cxnChg chg="add mod">
          <ac:chgData name="reza kabir" userId="af3c95a13102d509" providerId="LiveId" clId="{C5D47F66-D82B-4945-84F1-08182A83E23E}" dt="2020-04-28T04:34:43.257" v="400" actId="208"/>
          <ac:cxnSpMkLst>
            <pc:docMk/>
            <pc:sldMk cId="4111972299" sldId="511"/>
            <ac:cxnSpMk id="153" creationId="{ADB34671-4C8B-4221-A8E5-56006581F941}"/>
          </ac:cxnSpMkLst>
        </pc:cxnChg>
        <pc:cxnChg chg="add mod">
          <ac:chgData name="reza kabir" userId="af3c95a13102d509" providerId="LiveId" clId="{C5D47F66-D82B-4945-84F1-08182A83E23E}" dt="2020-04-28T04:34:43.257" v="400" actId="208"/>
          <ac:cxnSpMkLst>
            <pc:docMk/>
            <pc:sldMk cId="4111972299" sldId="511"/>
            <ac:cxnSpMk id="154" creationId="{B8618242-E1D7-465C-9159-C3B7B7C65D20}"/>
          </ac:cxnSpMkLst>
        </pc:cxnChg>
        <pc:cxnChg chg="add mod">
          <ac:chgData name="reza kabir" userId="af3c95a13102d509" providerId="LiveId" clId="{C5D47F66-D82B-4945-84F1-08182A83E23E}" dt="2020-04-28T04:34:43.257" v="400" actId="208"/>
          <ac:cxnSpMkLst>
            <pc:docMk/>
            <pc:sldMk cId="4111972299" sldId="511"/>
            <ac:cxnSpMk id="155" creationId="{55B6976F-4335-4E9D-975F-3AA135921511}"/>
          </ac:cxnSpMkLst>
        </pc:cxnChg>
      </pc:sldChg>
      <pc:sldChg chg="addSp delSp modSp new mod">
        <pc:chgData name="reza kabir" userId="af3c95a13102d509" providerId="LiveId" clId="{C5D47F66-D82B-4945-84F1-08182A83E23E}" dt="2020-04-28T04:41:00.029" v="474" actId="571"/>
        <pc:sldMkLst>
          <pc:docMk/>
          <pc:sldMk cId="2191137747" sldId="512"/>
        </pc:sldMkLst>
        <pc:spChg chg="mod">
          <ac:chgData name="reza kabir" userId="af3c95a13102d509" providerId="LiveId" clId="{C5D47F66-D82B-4945-84F1-08182A83E23E}" dt="2020-04-28T04:37:00.607" v="435"/>
          <ac:spMkLst>
            <pc:docMk/>
            <pc:sldMk cId="2191137747" sldId="512"/>
            <ac:spMk id="2" creationId="{8981C8F8-D6D9-4291-8DAF-8A5DD6399810}"/>
          </ac:spMkLst>
        </pc:spChg>
        <pc:spChg chg="add del">
          <ac:chgData name="reza kabir" userId="af3c95a13102d509" providerId="LiveId" clId="{C5D47F66-D82B-4945-84F1-08182A83E23E}" dt="2020-04-28T04:36:30.514" v="419"/>
          <ac:spMkLst>
            <pc:docMk/>
            <pc:sldMk cId="2191137747" sldId="512"/>
            <ac:spMk id="3" creationId="{F1796256-88CD-4516-AA68-75E5F5BE9A51}"/>
          </ac:spMkLst>
        </pc:spChg>
        <pc:spChg chg="add del">
          <ac:chgData name="reza kabir" userId="af3c95a13102d509" providerId="LiveId" clId="{C5D47F66-D82B-4945-84F1-08182A83E23E}" dt="2020-04-28T04:36:30.514" v="419"/>
          <ac:spMkLst>
            <pc:docMk/>
            <pc:sldMk cId="2191137747" sldId="512"/>
            <ac:spMk id="4" creationId="{5EF67403-F7F5-4F6B-A188-F5E54D1E81F5}"/>
          </ac:spMkLst>
        </pc:spChg>
        <pc:spChg chg="add del">
          <ac:chgData name="reza kabir" userId="af3c95a13102d509" providerId="LiveId" clId="{C5D47F66-D82B-4945-84F1-08182A83E23E}" dt="2020-04-28T04:36:30.514" v="419"/>
          <ac:spMkLst>
            <pc:docMk/>
            <pc:sldMk cId="2191137747" sldId="512"/>
            <ac:spMk id="5" creationId="{65C1C561-8C79-4E77-9B12-F3619A0D55D4}"/>
          </ac:spMkLst>
        </pc:spChg>
        <pc:spChg chg="add del">
          <ac:chgData name="reza kabir" userId="af3c95a13102d509" providerId="LiveId" clId="{C5D47F66-D82B-4945-84F1-08182A83E23E}" dt="2020-04-28T04:36:30.514" v="419"/>
          <ac:spMkLst>
            <pc:docMk/>
            <pc:sldMk cId="2191137747" sldId="512"/>
            <ac:spMk id="6" creationId="{8FF457C9-2458-4879-B412-A6711886D579}"/>
          </ac:spMkLst>
        </pc:spChg>
        <pc:spChg chg="add del">
          <ac:chgData name="reza kabir" userId="af3c95a13102d509" providerId="LiveId" clId="{C5D47F66-D82B-4945-84F1-08182A83E23E}" dt="2020-04-28T04:36:30.514" v="419"/>
          <ac:spMkLst>
            <pc:docMk/>
            <pc:sldMk cId="2191137747" sldId="512"/>
            <ac:spMk id="7" creationId="{D5850313-4452-421B-9479-26CE34083768}"/>
          </ac:spMkLst>
        </pc:spChg>
        <pc:spChg chg="add del">
          <ac:chgData name="reza kabir" userId="af3c95a13102d509" providerId="LiveId" clId="{C5D47F66-D82B-4945-84F1-08182A83E23E}" dt="2020-04-28T04:36:30.514" v="419"/>
          <ac:spMkLst>
            <pc:docMk/>
            <pc:sldMk cId="2191137747" sldId="512"/>
            <ac:spMk id="8" creationId="{8A5B245E-58D9-474E-A697-E8A1245FE284}"/>
          </ac:spMkLst>
        </pc:spChg>
        <pc:spChg chg="add del">
          <ac:chgData name="reza kabir" userId="af3c95a13102d509" providerId="LiveId" clId="{C5D47F66-D82B-4945-84F1-08182A83E23E}" dt="2020-04-28T04:36:30.514" v="419"/>
          <ac:spMkLst>
            <pc:docMk/>
            <pc:sldMk cId="2191137747" sldId="512"/>
            <ac:spMk id="9" creationId="{3390B419-AD2B-4EFA-A34F-98545B4C4304}"/>
          </ac:spMkLst>
        </pc:spChg>
        <pc:spChg chg="add del">
          <ac:chgData name="reza kabir" userId="af3c95a13102d509" providerId="LiveId" clId="{C5D47F66-D82B-4945-84F1-08182A83E23E}" dt="2020-04-28T04:36:30.514" v="419"/>
          <ac:spMkLst>
            <pc:docMk/>
            <pc:sldMk cId="2191137747" sldId="512"/>
            <ac:spMk id="10" creationId="{FC0299A4-9E98-420F-9A67-7A18E91E437C}"/>
          </ac:spMkLst>
        </pc:spChg>
        <pc:spChg chg="add del">
          <ac:chgData name="reza kabir" userId="af3c95a13102d509" providerId="LiveId" clId="{C5D47F66-D82B-4945-84F1-08182A83E23E}" dt="2020-04-28T04:36:30.514" v="419"/>
          <ac:spMkLst>
            <pc:docMk/>
            <pc:sldMk cId="2191137747" sldId="512"/>
            <ac:spMk id="11" creationId="{8E15F0AC-9140-4245-81E9-135173DA033A}"/>
          </ac:spMkLst>
        </pc:spChg>
        <pc:spChg chg="add del">
          <ac:chgData name="reza kabir" userId="af3c95a13102d509" providerId="LiveId" clId="{C5D47F66-D82B-4945-84F1-08182A83E23E}" dt="2020-04-28T04:36:30.514" v="419"/>
          <ac:spMkLst>
            <pc:docMk/>
            <pc:sldMk cId="2191137747" sldId="512"/>
            <ac:spMk id="12" creationId="{6E1EC7B7-6D06-432D-8CD9-DF365E06C79B}"/>
          </ac:spMkLst>
        </pc:spChg>
        <pc:spChg chg="add del">
          <ac:chgData name="reza kabir" userId="af3c95a13102d509" providerId="LiveId" clId="{C5D47F66-D82B-4945-84F1-08182A83E23E}" dt="2020-04-28T04:36:30.514" v="419"/>
          <ac:spMkLst>
            <pc:docMk/>
            <pc:sldMk cId="2191137747" sldId="512"/>
            <ac:spMk id="13" creationId="{3E42BD38-17AC-49EE-9E57-33BD30DF4668}"/>
          </ac:spMkLst>
        </pc:spChg>
        <pc:spChg chg="add del">
          <ac:chgData name="reza kabir" userId="af3c95a13102d509" providerId="LiveId" clId="{C5D47F66-D82B-4945-84F1-08182A83E23E}" dt="2020-04-28T04:36:30.514" v="419"/>
          <ac:spMkLst>
            <pc:docMk/>
            <pc:sldMk cId="2191137747" sldId="512"/>
            <ac:spMk id="14" creationId="{D0431D42-392D-4579-801F-83E7C02EF3CB}"/>
          </ac:spMkLst>
        </pc:spChg>
        <pc:spChg chg="add del">
          <ac:chgData name="reza kabir" userId="af3c95a13102d509" providerId="LiveId" clId="{C5D47F66-D82B-4945-84F1-08182A83E23E}" dt="2020-04-28T04:36:30.514" v="419"/>
          <ac:spMkLst>
            <pc:docMk/>
            <pc:sldMk cId="2191137747" sldId="512"/>
            <ac:spMk id="15" creationId="{F8B85609-3D01-4AD3-970E-3FEEC2F2A9A2}"/>
          </ac:spMkLst>
        </pc:spChg>
        <pc:spChg chg="add del">
          <ac:chgData name="reza kabir" userId="af3c95a13102d509" providerId="LiveId" clId="{C5D47F66-D82B-4945-84F1-08182A83E23E}" dt="2020-04-28T04:36:30.514" v="419"/>
          <ac:spMkLst>
            <pc:docMk/>
            <pc:sldMk cId="2191137747" sldId="512"/>
            <ac:spMk id="16" creationId="{62378525-65A5-4220-BA50-64908EAE5605}"/>
          </ac:spMkLst>
        </pc:spChg>
        <pc:spChg chg="add del">
          <ac:chgData name="reza kabir" userId="af3c95a13102d509" providerId="LiveId" clId="{C5D47F66-D82B-4945-84F1-08182A83E23E}" dt="2020-04-28T04:36:30.514" v="419"/>
          <ac:spMkLst>
            <pc:docMk/>
            <pc:sldMk cId="2191137747" sldId="512"/>
            <ac:spMk id="17" creationId="{5A6ABDC2-DF1A-49EF-99FA-2A4F7F42D087}"/>
          </ac:spMkLst>
        </pc:spChg>
        <pc:spChg chg="add del">
          <ac:chgData name="reza kabir" userId="af3c95a13102d509" providerId="LiveId" clId="{C5D47F66-D82B-4945-84F1-08182A83E23E}" dt="2020-04-28T04:36:30.514" v="419"/>
          <ac:spMkLst>
            <pc:docMk/>
            <pc:sldMk cId="2191137747" sldId="512"/>
            <ac:spMk id="18" creationId="{F81CF732-02C3-49E9-A6AF-D5947B1F8C5B}"/>
          </ac:spMkLst>
        </pc:spChg>
        <pc:spChg chg="add del">
          <ac:chgData name="reza kabir" userId="af3c95a13102d509" providerId="LiveId" clId="{C5D47F66-D82B-4945-84F1-08182A83E23E}" dt="2020-04-28T04:36:30.514" v="419"/>
          <ac:spMkLst>
            <pc:docMk/>
            <pc:sldMk cId="2191137747" sldId="512"/>
            <ac:spMk id="19" creationId="{B15DB34D-06C5-4887-87B0-BCAB15407607}"/>
          </ac:spMkLst>
        </pc:spChg>
        <pc:spChg chg="add del">
          <ac:chgData name="reza kabir" userId="af3c95a13102d509" providerId="LiveId" clId="{C5D47F66-D82B-4945-84F1-08182A83E23E}" dt="2020-04-28T04:36:30.514" v="419"/>
          <ac:spMkLst>
            <pc:docMk/>
            <pc:sldMk cId="2191137747" sldId="512"/>
            <ac:spMk id="20" creationId="{B288C6FE-3021-42F4-AC94-1141B74DF07D}"/>
          </ac:spMkLst>
        </pc:spChg>
        <pc:spChg chg="add del">
          <ac:chgData name="reza kabir" userId="af3c95a13102d509" providerId="LiveId" clId="{C5D47F66-D82B-4945-84F1-08182A83E23E}" dt="2020-04-28T04:36:30.514" v="419"/>
          <ac:spMkLst>
            <pc:docMk/>
            <pc:sldMk cId="2191137747" sldId="512"/>
            <ac:spMk id="21" creationId="{1EA97A6C-41D6-41DA-ADFB-92DA1AD7BCBC}"/>
          </ac:spMkLst>
        </pc:spChg>
        <pc:spChg chg="add del">
          <ac:chgData name="reza kabir" userId="af3c95a13102d509" providerId="LiveId" clId="{C5D47F66-D82B-4945-84F1-08182A83E23E}" dt="2020-04-28T04:36:30.514" v="419"/>
          <ac:spMkLst>
            <pc:docMk/>
            <pc:sldMk cId="2191137747" sldId="512"/>
            <ac:spMk id="22" creationId="{03BB52B8-BF67-408D-98D3-D8D120ADD4C5}"/>
          </ac:spMkLst>
        </pc:spChg>
        <pc:spChg chg="add del">
          <ac:chgData name="reza kabir" userId="af3c95a13102d509" providerId="LiveId" clId="{C5D47F66-D82B-4945-84F1-08182A83E23E}" dt="2020-04-28T04:36:30.514" v="419"/>
          <ac:spMkLst>
            <pc:docMk/>
            <pc:sldMk cId="2191137747" sldId="512"/>
            <ac:spMk id="23" creationId="{132B641D-159E-40D4-9577-714B6D84E417}"/>
          </ac:spMkLst>
        </pc:spChg>
        <pc:spChg chg="add del">
          <ac:chgData name="reza kabir" userId="af3c95a13102d509" providerId="LiveId" clId="{C5D47F66-D82B-4945-84F1-08182A83E23E}" dt="2020-04-28T04:36:30.514" v="419"/>
          <ac:spMkLst>
            <pc:docMk/>
            <pc:sldMk cId="2191137747" sldId="512"/>
            <ac:spMk id="24" creationId="{B8E40D57-4881-4C06-AE3D-69AF0851A189}"/>
          </ac:spMkLst>
        </pc:spChg>
        <pc:spChg chg="add del">
          <ac:chgData name="reza kabir" userId="af3c95a13102d509" providerId="LiveId" clId="{C5D47F66-D82B-4945-84F1-08182A83E23E}" dt="2020-04-28T04:36:30.514" v="419"/>
          <ac:spMkLst>
            <pc:docMk/>
            <pc:sldMk cId="2191137747" sldId="512"/>
            <ac:spMk id="25" creationId="{3383261A-061F-4621-B0A2-C51687F48831}"/>
          </ac:spMkLst>
        </pc:spChg>
        <pc:spChg chg="add del">
          <ac:chgData name="reza kabir" userId="af3c95a13102d509" providerId="LiveId" clId="{C5D47F66-D82B-4945-84F1-08182A83E23E}" dt="2020-04-28T04:36:30.514" v="419"/>
          <ac:spMkLst>
            <pc:docMk/>
            <pc:sldMk cId="2191137747" sldId="512"/>
            <ac:spMk id="26" creationId="{4BC8E129-D51F-44E2-BD13-5C2E33A515B6}"/>
          </ac:spMkLst>
        </pc:spChg>
        <pc:spChg chg="add del">
          <ac:chgData name="reza kabir" userId="af3c95a13102d509" providerId="LiveId" clId="{C5D47F66-D82B-4945-84F1-08182A83E23E}" dt="2020-04-28T04:36:30.514" v="419"/>
          <ac:spMkLst>
            <pc:docMk/>
            <pc:sldMk cId="2191137747" sldId="512"/>
            <ac:spMk id="27" creationId="{F678007B-03CB-452C-B83C-9449AF792011}"/>
          </ac:spMkLst>
        </pc:spChg>
        <pc:spChg chg="add del">
          <ac:chgData name="reza kabir" userId="af3c95a13102d509" providerId="LiveId" clId="{C5D47F66-D82B-4945-84F1-08182A83E23E}" dt="2020-04-28T04:36:30.514" v="419"/>
          <ac:spMkLst>
            <pc:docMk/>
            <pc:sldMk cId="2191137747" sldId="512"/>
            <ac:spMk id="28" creationId="{8C072E38-3E3B-4CAE-92EE-D8EA22166E0C}"/>
          </ac:spMkLst>
        </pc:spChg>
        <pc:spChg chg="add del">
          <ac:chgData name="reza kabir" userId="af3c95a13102d509" providerId="LiveId" clId="{C5D47F66-D82B-4945-84F1-08182A83E23E}" dt="2020-04-28T04:36:30.514" v="419"/>
          <ac:spMkLst>
            <pc:docMk/>
            <pc:sldMk cId="2191137747" sldId="512"/>
            <ac:spMk id="29" creationId="{F679A7D1-D59A-4F79-AF7E-F6D9159B9D2A}"/>
          </ac:spMkLst>
        </pc:spChg>
        <pc:spChg chg="add del">
          <ac:chgData name="reza kabir" userId="af3c95a13102d509" providerId="LiveId" clId="{C5D47F66-D82B-4945-84F1-08182A83E23E}" dt="2020-04-28T04:36:30.514" v="419"/>
          <ac:spMkLst>
            <pc:docMk/>
            <pc:sldMk cId="2191137747" sldId="512"/>
            <ac:spMk id="40" creationId="{ACF49473-DAD5-471B-976E-FCC01C80368A}"/>
          </ac:spMkLst>
        </pc:spChg>
        <pc:spChg chg="add del">
          <ac:chgData name="reza kabir" userId="af3c95a13102d509" providerId="LiveId" clId="{C5D47F66-D82B-4945-84F1-08182A83E23E}" dt="2020-04-28T04:36:30.514" v="419"/>
          <ac:spMkLst>
            <pc:docMk/>
            <pc:sldMk cId="2191137747" sldId="512"/>
            <ac:spMk id="41" creationId="{B4D5B9C2-F4E6-4F9B-9148-D19AC00B9651}"/>
          </ac:spMkLst>
        </pc:spChg>
        <pc:spChg chg="add del">
          <ac:chgData name="reza kabir" userId="af3c95a13102d509" providerId="LiveId" clId="{C5D47F66-D82B-4945-84F1-08182A83E23E}" dt="2020-04-28T04:36:30.514" v="419"/>
          <ac:spMkLst>
            <pc:docMk/>
            <pc:sldMk cId="2191137747" sldId="512"/>
            <ac:spMk id="42" creationId="{C305192E-CF53-4034-95A6-4AAC61200553}"/>
          </ac:spMkLst>
        </pc:spChg>
        <pc:spChg chg="add del">
          <ac:chgData name="reza kabir" userId="af3c95a13102d509" providerId="LiveId" clId="{C5D47F66-D82B-4945-84F1-08182A83E23E}" dt="2020-04-28T04:36:30.514" v="419"/>
          <ac:spMkLst>
            <pc:docMk/>
            <pc:sldMk cId="2191137747" sldId="512"/>
            <ac:spMk id="43" creationId="{CEEFD17A-6077-4135-A15A-0C49806F8C87}"/>
          </ac:spMkLst>
        </pc:spChg>
        <pc:spChg chg="add del">
          <ac:chgData name="reza kabir" userId="af3c95a13102d509" providerId="LiveId" clId="{C5D47F66-D82B-4945-84F1-08182A83E23E}" dt="2020-04-28T04:36:30.514" v="419"/>
          <ac:spMkLst>
            <pc:docMk/>
            <pc:sldMk cId="2191137747" sldId="512"/>
            <ac:spMk id="44" creationId="{6CCFE314-9201-4DB7-8502-30C95F75AB37}"/>
          </ac:spMkLst>
        </pc:spChg>
        <pc:spChg chg="add del">
          <ac:chgData name="reza kabir" userId="af3c95a13102d509" providerId="LiveId" clId="{C5D47F66-D82B-4945-84F1-08182A83E23E}" dt="2020-04-28T04:36:30.514" v="419"/>
          <ac:spMkLst>
            <pc:docMk/>
            <pc:sldMk cId="2191137747" sldId="512"/>
            <ac:spMk id="45" creationId="{0506ED04-A8D9-483A-8BB6-FC018354C1AE}"/>
          </ac:spMkLst>
        </pc:spChg>
        <pc:spChg chg="add del">
          <ac:chgData name="reza kabir" userId="af3c95a13102d509" providerId="LiveId" clId="{C5D47F66-D82B-4945-84F1-08182A83E23E}" dt="2020-04-28T04:36:30.514" v="419"/>
          <ac:spMkLst>
            <pc:docMk/>
            <pc:sldMk cId="2191137747" sldId="512"/>
            <ac:spMk id="46" creationId="{F0390349-2B6D-4961-9D0C-CB661C8DD339}"/>
          </ac:spMkLst>
        </pc:spChg>
        <pc:spChg chg="add del">
          <ac:chgData name="reza kabir" userId="af3c95a13102d509" providerId="LiveId" clId="{C5D47F66-D82B-4945-84F1-08182A83E23E}" dt="2020-04-28T04:36:30.514" v="419"/>
          <ac:spMkLst>
            <pc:docMk/>
            <pc:sldMk cId="2191137747" sldId="512"/>
            <ac:spMk id="47" creationId="{876AF4DE-C2A0-4DA7-85F4-447BC765658F}"/>
          </ac:spMkLst>
        </pc:spChg>
        <pc:spChg chg="add del">
          <ac:chgData name="reza kabir" userId="af3c95a13102d509" providerId="LiveId" clId="{C5D47F66-D82B-4945-84F1-08182A83E23E}" dt="2020-04-28T04:36:30.514" v="419"/>
          <ac:spMkLst>
            <pc:docMk/>
            <pc:sldMk cId="2191137747" sldId="512"/>
            <ac:spMk id="48" creationId="{58F770DC-09A8-40BF-B07C-C83492612DC5}"/>
          </ac:spMkLst>
        </pc:spChg>
        <pc:spChg chg="add del">
          <ac:chgData name="reza kabir" userId="af3c95a13102d509" providerId="LiveId" clId="{C5D47F66-D82B-4945-84F1-08182A83E23E}" dt="2020-04-28T04:36:30.514" v="419"/>
          <ac:spMkLst>
            <pc:docMk/>
            <pc:sldMk cId="2191137747" sldId="512"/>
            <ac:spMk id="53" creationId="{BA0C5F32-E476-41B8-BB60-27D3A0DCA67C}"/>
          </ac:spMkLst>
        </pc:spChg>
        <pc:spChg chg="add del">
          <ac:chgData name="reza kabir" userId="af3c95a13102d509" providerId="LiveId" clId="{C5D47F66-D82B-4945-84F1-08182A83E23E}" dt="2020-04-28T04:36:30.514" v="419"/>
          <ac:spMkLst>
            <pc:docMk/>
            <pc:sldMk cId="2191137747" sldId="512"/>
            <ac:spMk id="54" creationId="{B67267E9-790F-4061-8C7B-2EECB0D8F8D7}"/>
          </ac:spMkLst>
        </pc:spChg>
        <pc:spChg chg="add del">
          <ac:chgData name="reza kabir" userId="af3c95a13102d509" providerId="LiveId" clId="{C5D47F66-D82B-4945-84F1-08182A83E23E}" dt="2020-04-28T04:36:30.514" v="419"/>
          <ac:spMkLst>
            <pc:docMk/>
            <pc:sldMk cId="2191137747" sldId="512"/>
            <ac:spMk id="55" creationId="{86637A96-9E04-4B43-A63A-53326DE406EE}"/>
          </ac:spMkLst>
        </pc:spChg>
        <pc:spChg chg="add del">
          <ac:chgData name="reza kabir" userId="af3c95a13102d509" providerId="LiveId" clId="{C5D47F66-D82B-4945-84F1-08182A83E23E}" dt="2020-04-28T04:36:30.514" v="419"/>
          <ac:spMkLst>
            <pc:docMk/>
            <pc:sldMk cId="2191137747" sldId="512"/>
            <ac:spMk id="56" creationId="{17685425-D8A7-4E1C-97F0-67A30258496D}"/>
          </ac:spMkLst>
        </pc:spChg>
        <pc:spChg chg="add del">
          <ac:chgData name="reza kabir" userId="af3c95a13102d509" providerId="LiveId" clId="{C5D47F66-D82B-4945-84F1-08182A83E23E}" dt="2020-04-28T04:36:30.514" v="419"/>
          <ac:spMkLst>
            <pc:docMk/>
            <pc:sldMk cId="2191137747" sldId="512"/>
            <ac:spMk id="57" creationId="{EB0F31C2-18AA-4CF4-8F36-655264C5EE38}"/>
          </ac:spMkLst>
        </pc:spChg>
        <pc:spChg chg="add del">
          <ac:chgData name="reza kabir" userId="af3c95a13102d509" providerId="LiveId" clId="{C5D47F66-D82B-4945-84F1-08182A83E23E}" dt="2020-04-28T04:36:30.514" v="419"/>
          <ac:spMkLst>
            <pc:docMk/>
            <pc:sldMk cId="2191137747" sldId="512"/>
            <ac:spMk id="58" creationId="{1790F123-3B9C-436B-BEE0-13F6D09070A6}"/>
          </ac:spMkLst>
        </pc:spChg>
        <pc:spChg chg="add del">
          <ac:chgData name="reza kabir" userId="af3c95a13102d509" providerId="LiveId" clId="{C5D47F66-D82B-4945-84F1-08182A83E23E}" dt="2020-04-28T04:36:30.514" v="419"/>
          <ac:spMkLst>
            <pc:docMk/>
            <pc:sldMk cId="2191137747" sldId="512"/>
            <ac:spMk id="59" creationId="{DCB1B649-41CC-4CA0-8575-F0324786C37E}"/>
          </ac:spMkLst>
        </pc:spChg>
        <pc:spChg chg="add del">
          <ac:chgData name="reza kabir" userId="af3c95a13102d509" providerId="LiveId" clId="{C5D47F66-D82B-4945-84F1-08182A83E23E}" dt="2020-04-28T04:36:30.514" v="419"/>
          <ac:spMkLst>
            <pc:docMk/>
            <pc:sldMk cId="2191137747" sldId="512"/>
            <ac:spMk id="60" creationId="{40D52780-9CE0-44E2-80BE-932265C1DAA7}"/>
          </ac:spMkLst>
        </pc:spChg>
        <pc:spChg chg="add del">
          <ac:chgData name="reza kabir" userId="af3c95a13102d509" providerId="LiveId" clId="{C5D47F66-D82B-4945-84F1-08182A83E23E}" dt="2020-04-28T04:36:30.514" v="419"/>
          <ac:spMkLst>
            <pc:docMk/>
            <pc:sldMk cId="2191137747" sldId="512"/>
            <ac:spMk id="61" creationId="{1B3FC6D5-BF2E-46E2-976B-6E76E516DD1F}"/>
          </ac:spMkLst>
        </pc:spChg>
        <pc:spChg chg="add del">
          <ac:chgData name="reza kabir" userId="af3c95a13102d509" providerId="LiveId" clId="{C5D47F66-D82B-4945-84F1-08182A83E23E}" dt="2020-04-28T04:36:30.514" v="419"/>
          <ac:spMkLst>
            <pc:docMk/>
            <pc:sldMk cId="2191137747" sldId="512"/>
            <ac:spMk id="62" creationId="{F4A8A589-8098-4B10-B72B-82EAD722CD1F}"/>
          </ac:spMkLst>
        </pc:spChg>
        <pc:spChg chg="add del">
          <ac:chgData name="reza kabir" userId="af3c95a13102d509" providerId="LiveId" clId="{C5D47F66-D82B-4945-84F1-08182A83E23E}" dt="2020-04-28T04:36:30.514" v="419"/>
          <ac:spMkLst>
            <pc:docMk/>
            <pc:sldMk cId="2191137747" sldId="512"/>
            <ac:spMk id="63" creationId="{0364C3A1-699B-47A2-B42F-E24570C1D7C9}"/>
          </ac:spMkLst>
        </pc:spChg>
        <pc:spChg chg="add del">
          <ac:chgData name="reza kabir" userId="af3c95a13102d509" providerId="LiveId" clId="{C5D47F66-D82B-4945-84F1-08182A83E23E}" dt="2020-04-28T04:36:30.514" v="419"/>
          <ac:spMkLst>
            <pc:docMk/>
            <pc:sldMk cId="2191137747" sldId="512"/>
            <ac:spMk id="64" creationId="{CD44C841-D891-4DC2-B16E-F8D4BCDE7DDF}"/>
          </ac:spMkLst>
        </pc:spChg>
        <pc:spChg chg="add del">
          <ac:chgData name="reza kabir" userId="af3c95a13102d509" providerId="LiveId" clId="{C5D47F66-D82B-4945-84F1-08182A83E23E}" dt="2020-04-28T04:36:30.514" v="419"/>
          <ac:spMkLst>
            <pc:docMk/>
            <pc:sldMk cId="2191137747" sldId="512"/>
            <ac:spMk id="65" creationId="{6C6DE699-339C-4ABA-B904-227E9ECED666}"/>
          </ac:spMkLst>
        </pc:spChg>
        <pc:spChg chg="add del">
          <ac:chgData name="reza kabir" userId="af3c95a13102d509" providerId="LiveId" clId="{C5D47F66-D82B-4945-84F1-08182A83E23E}" dt="2020-04-28T04:36:30.514" v="419"/>
          <ac:spMkLst>
            <pc:docMk/>
            <pc:sldMk cId="2191137747" sldId="512"/>
            <ac:spMk id="66" creationId="{EA00B8D8-F7F7-4379-89C9-B7949F26CE94}"/>
          </ac:spMkLst>
        </pc:spChg>
        <pc:spChg chg="add del">
          <ac:chgData name="reza kabir" userId="af3c95a13102d509" providerId="LiveId" clId="{C5D47F66-D82B-4945-84F1-08182A83E23E}" dt="2020-04-28T04:36:30.514" v="419"/>
          <ac:spMkLst>
            <pc:docMk/>
            <pc:sldMk cId="2191137747" sldId="512"/>
            <ac:spMk id="67" creationId="{22AFF6C4-3E9E-4975-8CAF-01C45E9F3BC7}"/>
          </ac:spMkLst>
        </pc:spChg>
        <pc:spChg chg="add del">
          <ac:chgData name="reza kabir" userId="af3c95a13102d509" providerId="LiveId" clId="{C5D47F66-D82B-4945-84F1-08182A83E23E}" dt="2020-04-28T04:36:30.514" v="419"/>
          <ac:spMkLst>
            <pc:docMk/>
            <pc:sldMk cId="2191137747" sldId="512"/>
            <ac:spMk id="68" creationId="{72D2B79C-65B0-44FA-A9E6-4973A52BF3B6}"/>
          </ac:spMkLst>
        </pc:spChg>
        <pc:spChg chg="add del">
          <ac:chgData name="reza kabir" userId="af3c95a13102d509" providerId="LiveId" clId="{C5D47F66-D82B-4945-84F1-08182A83E23E}" dt="2020-04-28T04:36:30.514" v="419"/>
          <ac:spMkLst>
            <pc:docMk/>
            <pc:sldMk cId="2191137747" sldId="512"/>
            <ac:spMk id="69" creationId="{BB9F6F2A-8EFD-40C1-8E40-545C2E24D703}"/>
          </ac:spMkLst>
        </pc:spChg>
        <pc:spChg chg="add del">
          <ac:chgData name="reza kabir" userId="af3c95a13102d509" providerId="LiveId" clId="{C5D47F66-D82B-4945-84F1-08182A83E23E}" dt="2020-04-28T04:36:30.514" v="419"/>
          <ac:spMkLst>
            <pc:docMk/>
            <pc:sldMk cId="2191137747" sldId="512"/>
            <ac:spMk id="70" creationId="{C5553F24-6F46-403D-BDC2-BD89A1CC44A9}"/>
          </ac:spMkLst>
        </pc:spChg>
        <pc:spChg chg="add del">
          <ac:chgData name="reza kabir" userId="af3c95a13102d509" providerId="LiveId" clId="{C5D47F66-D82B-4945-84F1-08182A83E23E}" dt="2020-04-28T04:36:30.514" v="419"/>
          <ac:spMkLst>
            <pc:docMk/>
            <pc:sldMk cId="2191137747" sldId="512"/>
            <ac:spMk id="71" creationId="{4CEC7E9E-9184-4A98-9DB9-31CFA3E0698C}"/>
          </ac:spMkLst>
        </pc:spChg>
        <pc:spChg chg="add del">
          <ac:chgData name="reza kabir" userId="af3c95a13102d509" providerId="LiveId" clId="{C5D47F66-D82B-4945-84F1-08182A83E23E}" dt="2020-04-28T04:36:30.514" v="419"/>
          <ac:spMkLst>
            <pc:docMk/>
            <pc:sldMk cId="2191137747" sldId="512"/>
            <ac:spMk id="72" creationId="{C91BD269-69B0-467A-B57C-423AE960DA67}"/>
          </ac:spMkLst>
        </pc:spChg>
        <pc:spChg chg="add del">
          <ac:chgData name="reza kabir" userId="af3c95a13102d509" providerId="LiveId" clId="{C5D47F66-D82B-4945-84F1-08182A83E23E}" dt="2020-04-28T04:36:30.514" v="419"/>
          <ac:spMkLst>
            <pc:docMk/>
            <pc:sldMk cId="2191137747" sldId="512"/>
            <ac:spMk id="73" creationId="{F8E785BF-D854-43D6-8B45-9DDD23BB131E}"/>
          </ac:spMkLst>
        </pc:spChg>
        <pc:spChg chg="add del">
          <ac:chgData name="reza kabir" userId="af3c95a13102d509" providerId="LiveId" clId="{C5D47F66-D82B-4945-84F1-08182A83E23E}" dt="2020-04-28T04:36:30.514" v="419"/>
          <ac:spMkLst>
            <pc:docMk/>
            <pc:sldMk cId="2191137747" sldId="512"/>
            <ac:spMk id="74" creationId="{5F6AABE6-23BD-4A10-8913-A5B782566169}"/>
          </ac:spMkLst>
        </pc:spChg>
        <pc:spChg chg="add del">
          <ac:chgData name="reza kabir" userId="af3c95a13102d509" providerId="LiveId" clId="{C5D47F66-D82B-4945-84F1-08182A83E23E}" dt="2020-04-28T04:36:30.514" v="419"/>
          <ac:spMkLst>
            <pc:docMk/>
            <pc:sldMk cId="2191137747" sldId="512"/>
            <ac:spMk id="75" creationId="{1250BF05-1748-4E4D-A2F5-E861AEBE12CC}"/>
          </ac:spMkLst>
        </pc:spChg>
        <pc:spChg chg="add del">
          <ac:chgData name="reza kabir" userId="af3c95a13102d509" providerId="LiveId" clId="{C5D47F66-D82B-4945-84F1-08182A83E23E}" dt="2020-04-28T04:36:30.514" v="419"/>
          <ac:spMkLst>
            <pc:docMk/>
            <pc:sldMk cId="2191137747" sldId="512"/>
            <ac:spMk id="76" creationId="{F41FF463-F1EE-4C61-A220-DEFBB070FE39}"/>
          </ac:spMkLst>
        </pc:spChg>
        <pc:spChg chg="add del">
          <ac:chgData name="reza kabir" userId="af3c95a13102d509" providerId="LiveId" clId="{C5D47F66-D82B-4945-84F1-08182A83E23E}" dt="2020-04-28T04:36:30.514" v="419"/>
          <ac:spMkLst>
            <pc:docMk/>
            <pc:sldMk cId="2191137747" sldId="512"/>
            <ac:spMk id="77" creationId="{1DE7C05E-2D5D-42C9-8A68-C5EE91A164A8}"/>
          </ac:spMkLst>
        </pc:spChg>
        <pc:spChg chg="add del">
          <ac:chgData name="reza kabir" userId="af3c95a13102d509" providerId="LiveId" clId="{C5D47F66-D82B-4945-84F1-08182A83E23E}" dt="2020-04-28T04:36:30.514" v="419"/>
          <ac:spMkLst>
            <pc:docMk/>
            <pc:sldMk cId="2191137747" sldId="512"/>
            <ac:spMk id="78" creationId="{87B24564-D40D-4A7D-A050-6DB161917694}"/>
          </ac:spMkLst>
        </pc:spChg>
        <pc:spChg chg="add del">
          <ac:chgData name="reza kabir" userId="af3c95a13102d509" providerId="LiveId" clId="{C5D47F66-D82B-4945-84F1-08182A83E23E}" dt="2020-04-28T04:36:30.514" v="419"/>
          <ac:spMkLst>
            <pc:docMk/>
            <pc:sldMk cId="2191137747" sldId="512"/>
            <ac:spMk id="79" creationId="{068AB9F1-2E13-496A-B5C2-ABFBF807F465}"/>
          </ac:spMkLst>
        </pc:spChg>
        <pc:spChg chg="add del">
          <ac:chgData name="reza kabir" userId="af3c95a13102d509" providerId="LiveId" clId="{C5D47F66-D82B-4945-84F1-08182A83E23E}" dt="2020-04-28T04:36:30.514" v="419"/>
          <ac:spMkLst>
            <pc:docMk/>
            <pc:sldMk cId="2191137747" sldId="512"/>
            <ac:spMk id="80" creationId="{2D3C2E1A-528E-4BC4-B1DC-953E96593A70}"/>
          </ac:spMkLst>
        </pc:spChg>
        <pc:spChg chg="add mod">
          <ac:chgData name="reza kabir" userId="af3c95a13102d509" providerId="LiveId" clId="{C5D47F66-D82B-4945-84F1-08182A83E23E}" dt="2020-04-28T04:36:37.962" v="432" actId="404"/>
          <ac:spMkLst>
            <pc:docMk/>
            <pc:sldMk cId="2191137747" sldId="512"/>
            <ac:spMk id="81" creationId="{8F4FADB0-9F4B-4C13-B40C-806B4F389DB0}"/>
          </ac:spMkLst>
        </pc:spChg>
        <pc:spChg chg="add mod">
          <ac:chgData name="reza kabir" userId="af3c95a13102d509" providerId="LiveId" clId="{C5D47F66-D82B-4945-84F1-08182A83E23E}" dt="2020-04-28T04:36:37.962" v="432" actId="404"/>
          <ac:spMkLst>
            <pc:docMk/>
            <pc:sldMk cId="2191137747" sldId="512"/>
            <ac:spMk id="82" creationId="{59B14B40-6808-43A8-9E7C-A86B73DFB7DB}"/>
          </ac:spMkLst>
        </pc:spChg>
        <pc:spChg chg="add mod">
          <ac:chgData name="reza kabir" userId="af3c95a13102d509" providerId="LiveId" clId="{C5D47F66-D82B-4945-84F1-08182A83E23E}" dt="2020-04-28T04:36:37.962" v="432" actId="404"/>
          <ac:spMkLst>
            <pc:docMk/>
            <pc:sldMk cId="2191137747" sldId="512"/>
            <ac:spMk id="83" creationId="{062A5E15-8D51-4634-880F-364024030477}"/>
          </ac:spMkLst>
        </pc:spChg>
        <pc:spChg chg="add mod">
          <ac:chgData name="reza kabir" userId="af3c95a13102d509" providerId="LiveId" clId="{C5D47F66-D82B-4945-84F1-08182A83E23E}" dt="2020-04-28T04:36:37.962" v="432" actId="404"/>
          <ac:spMkLst>
            <pc:docMk/>
            <pc:sldMk cId="2191137747" sldId="512"/>
            <ac:spMk id="84" creationId="{27819605-1E46-4384-BB6B-A464E4159803}"/>
          </ac:spMkLst>
        </pc:spChg>
        <pc:spChg chg="add mod">
          <ac:chgData name="reza kabir" userId="af3c95a13102d509" providerId="LiveId" clId="{C5D47F66-D82B-4945-84F1-08182A83E23E}" dt="2020-04-28T04:36:37.962" v="432" actId="404"/>
          <ac:spMkLst>
            <pc:docMk/>
            <pc:sldMk cId="2191137747" sldId="512"/>
            <ac:spMk id="85" creationId="{3B96944D-9F67-43F9-8109-402F9E4D6C27}"/>
          </ac:spMkLst>
        </pc:spChg>
        <pc:spChg chg="add mod">
          <ac:chgData name="reza kabir" userId="af3c95a13102d509" providerId="LiveId" clId="{C5D47F66-D82B-4945-84F1-08182A83E23E}" dt="2020-04-28T04:36:37.962" v="432" actId="404"/>
          <ac:spMkLst>
            <pc:docMk/>
            <pc:sldMk cId="2191137747" sldId="512"/>
            <ac:spMk id="86" creationId="{ABEF6CFF-2BA5-4A08-A260-26C5A085D25D}"/>
          </ac:spMkLst>
        </pc:spChg>
        <pc:spChg chg="add mod">
          <ac:chgData name="reza kabir" userId="af3c95a13102d509" providerId="LiveId" clId="{C5D47F66-D82B-4945-84F1-08182A83E23E}" dt="2020-04-28T04:36:37.962" v="432" actId="404"/>
          <ac:spMkLst>
            <pc:docMk/>
            <pc:sldMk cId="2191137747" sldId="512"/>
            <ac:spMk id="87" creationId="{C1A6D49E-E50D-4995-953C-B7AE72C6DE1C}"/>
          </ac:spMkLst>
        </pc:spChg>
        <pc:spChg chg="add mod">
          <ac:chgData name="reza kabir" userId="af3c95a13102d509" providerId="LiveId" clId="{C5D47F66-D82B-4945-84F1-08182A83E23E}" dt="2020-04-28T04:36:37.962" v="432" actId="404"/>
          <ac:spMkLst>
            <pc:docMk/>
            <pc:sldMk cId="2191137747" sldId="512"/>
            <ac:spMk id="88" creationId="{FF5744CA-D495-4EB6-8A8E-9FCF085FBC38}"/>
          </ac:spMkLst>
        </pc:spChg>
        <pc:spChg chg="add mod">
          <ac:chgData name="reza kabir" userId="af3c95a13102d509" providerId="LiveId" clId="{C5D47F66-D82B-4945-84F1-08182A83E23E}" dt="2020-04-28T04:36:37.962" v="432" actId="404"/>
          <ac:spMkLst>
            <pc:docMk/>
            <pc:sldMk cId="2191137747" sldId="512"/>
            <ac:spMk id="89" creationId="{CC2C9F6E-4B6A-4051-99BA-4B6C34B85548}"/>
          </ac:spMkLst>
        </pc:spChg>
        <pc:spChg chg="add mod">
          <ac:chgData name="reza kabir" userId="af3c95a13102d509" providerId="LiveId" clId="{C5D47F66-D82B-4945-84F1-08182A83E23E}" dt="2020-04-28T04:36:37.962" v="432" actId="404"/>
          <ac:spMkLst>
            <pc:docMk/>
            <pc:sldMk cId="2191137747" sldId="512"/>
            <ac:spMk id="90" creationId="{F965568D-E9D5-473B-BAA2-DE5D2EE014D9}"/>
          </ac:spMkLst>
        </pc:spChg>
        <pc:spChg chg="add mod">
          <ac:chgData name="reza kabir" userId="af3c95a13102d509" providerId="LiveId" clId="{C5D47F66-D82B-4945-84F1-08182A83E23E}" dt="2020-04-28T04:36:37.962" v="432" actId="404"/>
          <ac:spMkLst>
            <pc:docMk/>
            <pc:sldMk cId="2191137747" sldId="512"/>
            <ac:spMk id="91" creationId="{6C619926-A579-4BE5-894D-C1278834B1F6}"/>
          </ac:spMkLst>
        </pc:spChg>
        <pc:spChg chg="add mod">
          <ac:chgData name="reza kabir" userId="af3c95a13102d509" providerId="LiveId" clId="{C5D47F66-D82B-4945-84F1-08182A83E23E}" dt="2020-04-28T04:36:37.962" v="432" actId="404"/>
          <ac:spMkLst>
            <pc:docMk/>
            <pc:sldMk cId="2191137747" sldId="512"/>
            <ac:spMk id="92" creationId="{7CE17A39-BE4D-4DFC-AF92-1D9D50397175}"/>
          </ac:spMkLst>
        </pc:spChg>
        <pc:spChg chg="add mod">
          <ac:chgData name="reza kabir" userId="af3c95a13102d509" providerId="LiveId" clId="{C5D47F66-D82B-4945-84F1-08182A83E23E}" dt="2020-04-28T04:36:37.962" v="432" actId="404"/>
          <ac:spMkLst>
            <pc:docMk/>
            <pc:sldMk cId="2191137747" sldId="512"/>
            <ac:spMk id="93" creationId="{75928FFB-BECA-44F4-AA20-924C85C16D56}"/>
          </ac:spMkLst>
        </pc:spChg>
        <pc:spChg chg="add mod">
          <ac:chgData name="reza kabir" userId="af3c95a13102d509" providerId="LiveId" clId="{C5D47F66-D82B-4945-84F1-08182A83E23E}" dt="2020-04-28T04:36:37.962" v="432" actId="404"/>
          <ac:spMkLst>
            <pc:docMk/>
            <pc:sldMk cId="2191137747" sldId="512"/>
            <ac:spMk id="94" creationId="{5BDD260A-E9A4-4654-B12A-08BA6110DAA9}"/>
          </ac:spMkLst>
        </pc:spChg>
        <pc:spChg chg="add mod">
          <ac:chgData name="reza kabir" userId="af3c95a13102d509" providerId="LiveId" clId="{C5D47F66-D82B-4945-84F1-08182A83E23E}" dt="2020-04-28T04:36:37.962" v="432" actId="404"/>
          <ac:spMkLst>
            <pc:docMk/>
            <pc:sldMk cId="2191137747" sldId="512"/>
            <ac:spMk id="95" creationId="{19357305-0A8B-4F6F-9301-6F633EF655A1}"/>
          </ac:spMkLst>
        </pc:spChg>
        <pc:spChg chg="add mod">
          <ac:chgData name="reza kabir" userId="af3c95a13102d509" providerId="LiveId" clId="{C5D47F66-D82B-4945-84F1-08182A83E23E}" dt="2020-04-28T04:36:37.962" v="432" actId="404"/>
          <ac:spMkLst>
            <pc:docMk/>
            <pc:sldMk cId="2191137747" sldId="512"/>
            <ac:spMk id="96" creationId="{5337BF57-BE61-40A6-94DD-5F63EC522928}"/>
          </ac:spMkLst>
        </pc:spChg>
        <pc:spChg chg="add mod">
          <ac:chgData name="reza kabir" userId="af3c95a13102d509" providerId="LiveId" clId="{C5D47F66-D82B-4945-84F1-08182A83E23E}" dt="2020-04-28T04:36:37.962" v="432" actId="404"/>
          <ac:spMkLst>
            <pc:docMk/>
            <pc:sldMk cId="2191137747" sldId="512"/>
            <ac:spMk id="97" creationId="{DFA9B041-EF86-4DF0-B199-75B584E0A96A}"/>
          </ac:spMkLst>
        </pc:spChg>
        <pc:spChg chg="add mod">
          <ac:chgData name="reza kabir" userId="af3c95a13102d509" providerId="LiveId" clId="{C5D47F66-D82B-4945-84F1-08182A83E23E}" dt="2020-04-28T04:36:37.962" v="432" actId="404"/>
          <ac:spMkLst>
            <pc:docMk/>
            <pc:sldMk cId="2191137747" sldId="512"/>
            <ac:spMk id="98" creationId="{F50552C0-472A-482A-8821-CADEB798DAB6}"/>
          </ac:spMkLst>
        </pc:spChg>
        <pc:spChg chg="add mod">
          <ac:chgData name="reza kabir" userId="af3c95a13102d509" providerId="LiveId" clId="{C5D47F66-D82B-4945-84F1-08182A83E23E}" dt="2020-04-28T04:36:37.962" v="432" actId="404"/>
          <ac:spMkLst>
            <pc:docMk/>
            <pc:sldMk cId="2191137747" sldId="512"/>
            <ac:spMk id="99" creationId="{3A4925CF-F09D-4BC7-A979-DC19B36431FD}"/>
          </ac:spMkLst>
        </pc:spChg>
        <pc:spChg chg="add mod">
          <ac:chgData name="reza kabir" userId="af3c95a13102d509" providerId="LiveId" clId="{C5D47F66-D82B-4945-84F1-08182A83E23E}" dt="2020-04-28T04:36:37.962" v="432" actId="404"/>
          <ac:spMkLst>
            <pc:docMk/>
            <pc:sldMk cId="2191137747" sldId="512"/>
            <ac:spMk id="100" creationId="{2DA1494F-CACB-42CB-B205-2561E0CE916A}"/>
          </ac:spMkLst>
        </pc:spChg>
        <pc:spChg chg="add mod">
          <ac:chgData name="reza kabir" userId="af3c95a13102d509" providerId="LiveId" clId="{C5D47F66-D82B-4945-84F1-08182A83E23E}" dt="2020-04-28T04:36:37.962" v="432" actId="404"/>
          <ac:spMkLst>
            <pc:docMk/>
            <pc:sldMk cId="2191137747" sldId="512"/>
            <ac:spMk id="101" creationId="{18AEDD07-1A40-4258-B05E-8F9571BB34B2}"/>
          </ac:spMkLst>
        </pc:spChg>
        <pc:spChg chg="add mod">
          <ac:chgData name="reza kabir" userId="af3c95a13102d509" providerId="LiveId" clId="{C5D47F66-D82B-4945-84F1-08182A83E23E}" dt="2020-04-28T04:36:37.962" v="432" actId="404"/>
          <ac:spMkLst>
            <pc:docMk/>
            <pc:sldMk cId="2191137747" sldId="512"/>
            <ac:spMk id="102" creationId="{711C602E-C33E-4DE1-BDCA-13B1B59A21B3}"/>
          </ac:spMkLst>
        </pc:spChg>
        <pc:spChg chg="add mod">
          <ac:chgData name="reza kabir" userId="af3c95a13102d509" providerId="LiveId" clId="{C5D47F66-D82B-4945-84F1-08182A83E23E}" dt="2020-04-28T04:36:37.962" v="432" actId="404"/>
          <ac:spMkLst>
            <pc:docMk/>
            <pc:sldMk cId="2191137747" sldId="512"/>
            <ac:spMk id="103" creationId="{A1495F9C-1C9F-4390-B814-A4459096DCC9}"/>
          </ac:spMkLst>
        </pc:spChg>
        <pc:spChg chg="add mod">
          <ac:chgData name="reza kabir" userId="af3c95a13102d509" providerId="LiveId" clId="{C5D47F66-D82B-4945-84F1-08182A83E23E}" dt="2020-04-28T04:36:37.962" v="432" actId="404"/>
          <ac:spMkLst>
            <pc:docMk/>
            <pc:sldMk cId="2191137747" sldId="512"/>
            <ac:spMk id="104" creationId="{607795CC-0077-4CAC-9873-64207B1C85E8}"/>
          </ac:spMkLst>
        </pc:spChg>
        <pc:spChg chg="add mod">
          <ac:chgData name="reza kabir" userId="af3c95a13102d509" providerId="LiveId" clId="{C5D47F66-D82B-4945-84F1-08182A83E23E}" dt="2020-04-28T04:36:37.962" v="432" actId="404"/>
          <ac:spMkLst>
            <pc:docMk/>
            <pc:sldMk cId="2191137747" sldId="512"/>
            <ac:spMk id="105" creationId="{C16D8B28-DAAC-4733-AEAD-568DF6E13418}"/>
          </ac:spMkLst>
        </pc:spChg>
        <pc:spChg chg="add mod">
          <ac:chgData name="reza kabir" userId="af3c95a13102d509" providerId="LiveId" clId="{C5D47F66-D82B-4945-84F1-08182A83E23E}" dt="2020-04-28T04:36:37.962" v="432" actId="404"/>
          <ac:spMkLst>
            <pc:docMk/>
            <pc:sldMk cId="2191137747" sldId="512"/>
            <ac:spMk id="106" creationId="{58511494-C03F-4392-B33B-8FEE02DF1AEE}"/>
          </ac:spMkLst>
        </pc:spChg>
        <pc:spChg chg="add mod">
          <ac:chgData name="reza kabir" userId="af3c95a13102d509" providerId="LiveId" clId="{C5D47F66-D82B-4945-84F1-08182A83E23E}" dt="2020-04-28T04:36:37.962" v="432" actId="404"/>
          <ac:spMkLst>
            <pc:docMk/>
            <pc:sldMk cId="2191137747" sldId="512"/>
            <ac:spMk id="107" creationId="{A63EB849-662A-4C1E-9575-90FE236D0981}"/>
          </ac:spMkLst>
        </pc:spChg>
        <pc:spChg chg="mod">
          <ac:chgData name="reza kabir" userId="af3c95a13102d509" providerId="LiveId" clId="{C5D47F66-D82B-4945-84F1-08182A83E23E}" dt="2020-04-28T04:36:37.962" v="432" actId="404"/>
          <ac:spMkLst>
            <pc:docMk/>
            <pc:sldMk cId="2191137747" sldId="512"/>
            <ac:spMk id="109" creationId="{4420E7DA-7271-45F9-8437-1FF3FC8443E6}"/>
          </ac:spMkLst>
        </pc:spChg>
        <pc:spChg chg="mod">
          <ac:chgData name="reza kabir" userId="af3c95a13102d509" providerId="LiveId" clId="{C5D47F66-D82B-4945-84F1-08182A83E23E}" dt="2020-04-28T04:36:37.962" v="432" actId="404"/>
          <ac:spMkLst>
            <pc:docMk/>
            <pc:sldMk cId="2191137747" sldId="512"/>
            <ac:spMk id="110" creationId="{85795AC7-2891-4583-87C0-870C3B5AFA90}"/>
          </ac:spMkLst>
        </pc:spChg>
        <pc:spChg chg="mod">
          <ac:chgData name="reza kabir" userId="af3c95a13102d509" providerId="LiveId" clId="{C5D47F66-D82B-4945-84F1-08182A83E23E}" dt="2020-04-28T04:36:37.962" v="432" actId="404"/>
          <ac:spMkLst>
            <pc:docMk/>
            <pc:sldMk cId="2191137747" sldId="512"/>
            <ac:spMk id="111" creationId="{D6A7E712-5F25-4E95-A5C4-F765400B73F0}"/>
          </ac:spMkLst>
        </pc:spChg>
        <pc:spChg chg="mod">
          <ac:chgData name="reza kabir" userId="af3c95a13102d509" providerId="LiveId" clId="{C5D47F66-D82B-4945-84F1-08182A83E23E}" dt="2020-04-28T04:36:37.962" v="432" actId="404"/>
          <ac:spMkLst>
            <pc:docMk/>
            <pc:sldMk cId="2191137747" sldId="512"/>
            <ac:spMk id="112" creationId="{8F0D7FBC-F374-4C10-BFED-135E0CDE48FA}"/>
          </ac:spMkLst>
        </pc:spChg>
        <pc:spChg chg="mod">
          <ac:chgData name="reza kabir" userId="af3c95a13102d509" providerId="LiveId" clId="{C5D47F66-D82B-4945-84F1-08182A83E23E}" dt="2020-04-28T04:36:37.962" v="432" actId="404"/>
          <ac:spMkLst>
            <pc:docMk/>
            <pc:sldMk cId="2191137747" sldId="512"/>
            <ac:spMk id="113" creationId="{BB70B8FB-6864-4853-9A8D-28378F2B7F06}"/>
          </ac:spMkLst>
        </pc:spChg>
        <pc:spChg chg="mod">
          <ac:chgData name="reza kabir" userId="af3c95a13102d509" providerId="LiveId" clId="{C5D47F66-D82B-4945-84F1-08182A83E23E}" dt="2020-04-28T04:36:37.962" v="432" actId="404"/>
          <ac:spMkLst>
            <pc:docMk/>
            <pc:sldMk cId="2191137747" sldId="512"/>
            <ac:spMk id="114" creationId="{D7C2343C-9C37-4ABF-8744-8276A4FFAC4D}"/>
          </ac:spMkLst>
        </pc:spChg>
        <pc:spChg chg="mod">
          <ac:chgData name="reza kabir" userId="af3c95a13102d509" providerId="LiveId" clId="{C5D47F66-D82B-4945-84F1-08182A83E23E}" dt="2020-04-28T04:36:37.962" v="432" actId="404"/>
          <ac:spMkLst>
            <pc:docMk/>
            <pc:sldMk cId="2191137747" sldId="512"/>
            <ac:spMk id="115" creationId="{2DA71EF4-B3E7-4AC9-8D57-6DF27C39C815}"/>
          </ac:spMkLst>
        </pc:spChg>
        <pc:spChg chg="mod">
          <ac:chgData name="reza kabir" userId="af3c95a13102d509" providerId="LiveId" clId="{C5D47F66-D82B-4945-84F1-08182A83E23E}" dt="2020-04-28T04:36:37.962" v="432" actId="404"/>
          <ac:spMkLst>
            <pc:docMk/>
            <pc:sldMk cId="2191137747" sldId="512"/>
            <ac:spMk id="116" creationId="{43DC8320-FEDC-4A20-A4B4-E12DA2F500C0}"/>
          </ac:spMkLst>
        </pc:spChg>
        <pc:spChg chg="mod">
          <ac:chgData name="reza kabir" userId="af3c95a13102d509" providerId="LiveId" clId="{C5D47F66-D82B-4945-84F1-08182A83E23E}" dt="2020-04-28T04:36:37.962" v="432" actId="404"/>
          <ac:spMkLst>
            <pc:docMk/>
            <pc:sldMk cId="2191137747" sldId="512"/>
            <ac:spMk id="117" creationId="{3DBB90E3-D98C-4DE6-B631-F7E8DEAA8180}"/>
          </ac:spMkLst>
        </pc:spChg>
        <pc:spChg chg="add mod">
          <ac:chgData name="reza kabir" userId="af3c95a13102d509" providerId="LiveId" clId="{C5D47F66-D82B-4945-84F1-08182A83E23E}" dt="2020-04-28T04:36:37.962" v="432" actId="404"/>
          <ac:spMkLst>
            <pc:docMk/>
            <pc:sldMk cId="2191137747" sldId="512"/>
            <ac:spMk id="118" creationId="{3F93ED3C-2528-4A2C-9379-DE4FFF5F8547}"/>
          </ac:spMkLst>
        </pc:spChg>
        <pc:spChg chg="add mod">
          <ac:chgData name="reza kabir" userId="af3c95a13102d509" providerId="LiveId" clId="{C5D47F66-D82B-4945-84F1-08182A83E23E}" dt="2020-04-28T04:36:37.962" v="432" actId="404"/>
          <ac:spMkLst>
            <pc:docMk/>
            <pc:sldMk cId="2191137747" sldId="512"/>
            <ac:spMk id="119" creationId="{4D8C0D18-FBE7-45A8-A077-EBA8E8E25EBD}"/>
          </ac:spMkLst>
        </pc:spChg>
        <pc:spChg chg="add mod">
          <ac:chgData name="reza kabir" userId="af3c95a13102d509" providerId="LiveId" clId="{C5D47F66-D82B-4945-84F1-08182A83E23E}" dt="2020-04-28T04:36:37.962" v="432" actId="404"/>
          <ac:spMkLst>
            <pc:docMk/>
            <pc:sldMk cId="2191137747" sldId="512"/>
            <ac:spMk id="120" creationId="{B74DCCC1-B705-4BD2-8BF0-90CA22B9233D}"/>
          </ac:spMkLst>
        </pc:spChg>
        <pc:spChg chg="add mod">
          <ac:chgData name="reza kabir" userId="af3c95a13102d509" providerId="LiveId" clId="{C5D47F66-D82B-4945-84F1-08182A83E23E}" dt="2020-04-28T04:36:37.962" v="432" actId="404"/>
          <ac:spMkLst>
            <pc:docMk/>
            <pc:sldMk cId="2191137747" sldId="512"/>
            <ac:spMk id="121" creationId="{9FFA2F58-9708-41B0-8D1E-6E61CCF21B85}"/>
          </ac:spMkLst>
        </pc:spChg>
        <pc:spChg chg="add mod">
          <ac:chgData name="reza kabir" userId="af3c95a13102d509" providerId="LiveId" clId="{C5D47F66-D82B-4945-84F1-08182A83E23E}" dt="2020-04-28T04:36:37.962" v="432" actId="404"/>
          <ac:spMkLst>
            <pc:docMk/>
            <pc:sldMk cId="2191137747" sldId="512"/>
            <ac:spMk id="122" creationId="{684FD61F-6C6D-4542-942A-CD882CF58415}"/>
          </ac:spMkLst>
        </pc:spChg>
        <pc:spChg chg="add mod">
          <ac:chgData name="reza kabir" userId="af3c95a13102d509" providerId="LiveId" clId="{C5D47F66-D82B-4945-84F1-08182A83E23E}" dt="2020-04-28T04:36:37.962" v="432" actId="404"/>
          <ac:spMkLst>
            <pc:docMk/>
            <pc:sldMk cId="2191137747" sldId="512"/>
            <ac:spMk id="123" creationId="{16841AA3-3F23-4880-A036-967A39BC7E6B}"/>
          </ac:spMkLst>
        </pc:spChg>
        <pc:spChg chg="add mod">
          <ac:chgData name="reza kabir" userId="af3c95a13102d509" providerId="LiveId" clId="{C5D47F66-D82B-4945-84F1-08182A83E23E}" dt="2020-04-28T04:36:37.962" v="432" actId="404"/>
          <ac:spMkLst>
            <pc:docMk/>
            <pc:sldMk cId="2191137747" sldId="512"/>
            <ac:spMk id="124" creationId="{C79B4A9D-F920-4BA9-B07F-07C85BB44806}"/>
          </ac:spMkLst>
        </pc:spChg>
        <pc:spChg chg="add mod">
          <ac:chgData name="reza kabir" userId="af3c95a13102d509" providerId="LiveId" clId="{C5D47F66-D82B-4945-84F1-08182A83E23E}" dt="2020-04-28T04:36:37.962" v="432" actId="404"/>
          <ac:spMkLst>
            <pc:docMk/>
            <pc:sldMk cId="2191137747" sldId="512"/>
            <ac:spMk id="125" creationId="{14940CC0-F1D9-4DE0-A9A2-4A1991D94ECD}"/>
          </ac:spMkLst>
        </pc:spChg>
        <pc:spChg chg="add mod">
          <ac:chgData name="reza kabir" userId="af3c95a13102d509" providerId="LiveId" clId="{C5D47F66-D82B-4945-84F1-08182A83E23E}" dt="2020-04-28T04:36:37.962" v="432" actId="404"/>
          <ac:spMkLst>
            <pc:docMk/>
            <pc:sldMk cId="2191137747" sldId="512"/>
            <ac:spMk id="126" creationId="{DFBBE21D-7BD2-4E15-A554-61438E900D01}"/>
          </ac:spMkLst>
        </pc:spChg>
        <pc:spChg chg="mod">
          <ac:chgData name="reza kabir" userId="af3c95a13102d509" providerId="LiveId" clId="{C5D47F66-D82B-4945-84F1-08182A83E23E}" dt="2020-04-28T04:36:37.962" v="432" actId="404"/>
          <ac:spMkLst>
            <pc:docMk/>
            <pc:sldMk cId="2191137747" sldId="512"/>
            <ac:spMk id="128" creationId="{53952AB2-921B-4675-AB96-8C4718C01733}"/>
          </ac:spMkLst>
        </pc:spChg>
        <pc:spChg chg="mod">
          <ac:chgData name="reza kabir" userId="af3c95a13102d509" providerId="LiveId" clId="{C5D47F66-D82B-4945-84F1-08182A83E23E}" dt="2020-04-28T04:36:37.962" v="432" actId="404"/>
          <ac:spMkLst>
            <pc:docMk/>
            <pc:sldMk cId="2191137747" sldId="512"/>
            <ac:spMk id="129" creationId="{ED563494-E2B7-4256-984E-ABD84C671828}"/>
          </ac:spMkLst>
        </pc:spChg>
        <pc:spChg chg="mod">
          <ac:chgData name="reza kabir" userId="af3c95a13102d509" providerId="LiveId" clId="{C5D47F66-D82B-4945-84F1-08182A83E23E}" dt="2020-04-28T04:36:37.962" v="432" actId="404"/>
          <ac:spMkLst>
            <pc:docMk/>
            <pc:sldMk cId="2191137747" sldId="512"/>
            <ac:spMk id="130" creationId="{63AB32E3-A506-4D40-815A-A1E30324D302}"/>
          </ac:spMkLst>
        </pc:spChg>
        <pc:spChg chg="add mod">
          <ac:chgData name="reza kabir" userId="af3c95a13102d509" providerId="LiveId" clId="{C5D47F66-D82B-4945-84F1-08182A83E23E}" dt="2020-04-28T04:36:37.962" v="432" actId="404"/>
          <ac:spMkLst>
            <pc:docMk/>
            <pc:sldMk cId="2191137747" sldId="512"/>
            <ac:spMk id="131" creationId="{E9DC0DD4-CAE6-4C25-8316-0C26D1C0C6FD}"/>
          </ac:spMkLst>
        </pc:spChg>
        <pc:spChg chg="add mod">
          <ac:chgData name="reza kabir" userId="af3c95a13102d509" providerId="LiveId" clId="{C5D47F66-D82B-4945-84F1-08182A83E23E}" dt="2020-04-28T04:36:37.962" v="432" actId="404"/>
          <ac:spMkLst>
            <pc:docMk/>
            <pc:sldMk cId="2191137747" sldId="512"/>
            <ac:spMk id="132" creationId="{B96C0B7C-8C88-411B-ADFA-C05E1167AD2B}"/>
          </ac:spMkLst>
        </pc:spChg>
        <pc:spChg chg="add mod">
          <ac:chgData name="reza kabir" userId="af3c95a13102d509" providerId="LiveId" clId="{C5D47F66-D82B-4945-84F1-08182A83E23E}" dt="2020-04-28T04:36:37.962" v="432" actId="404"/>
          <ac:spMkLst>
            <pc:docMk/>
            <pc:sldMk cId="2191137747" sldId="512"/>
            <ac:spMk id="133" creationId="{DBFF4C63-15FE-4DF9-9FBD-3DF81CE15912}"/>
          </ac:spMkLst>
        </pc:spChg>
        <pc:spChg chg="add mod">
          <ac:chgData name="reza kabir" userId="af3c95a13102d509" providerId="LiveId" clId="{C5D47F66-D82B-4945-84F1-08182A83E23E}" dt="2020-04-28T04:36:37.962" v="432" actId="404"/>
          <ac:spMkLst>
            <pc:docMk/>
            <pc:sldMk cId="2191137747" sldId="512"/>
            <ac:spMk id="134" creationId="{5C9AEA14-5BF5-478B-8BFF-646CB6D725A1}"/>
          </ac:spMkLst>
        </pc:spChg>
        <pc:spChg chg="add mod">
          <ac:chgData name="reza kabir" userId="af3c95a13102d509" providerId="LiveId" clId="{C5D47F66-D82B-4945-84F1-08182A83E23E}" dt="2020-04-28T04:36:37.962" v="432" actId="404"/>
          <ac:spMkLst>
            <pc:docMk/>
            <pc:sldMk cId="2191137747" sldId="512"/>
            <ac:spMk id="135" creationId="{71501916-B081-4354-8749-A4D0EA173677}"/>
          </ac:spMkLst>
        </pc:spChg>
        <pc:spChg chg="add mod">
          <ac:chgData name="reza kabir" userId="af3c95a13102d509" providerId="LiveId" clId="{C5D47F66-D82B-4945-84F1-08182A83E23E}" dt="2020-04-28T04:36:37.962" v="432" actId="404"/>
          <ac:spMkLst>
            <pc:docMk/>
            <pc:sldMk cId="2191137747" sldId="512"/>
            <ac:spMk id="136" creationId="{A83E0BDD-55C0-4873-9187-C57D8C8B26CF}"/>
          </ac:spMkLst>
        </pc:spChg>
        <pc:spChg chg="add mod">
          <ac:chgData name="reza kabir" userId="af3c95a13102d509" providerId="LiveId" clId="{C5D47F66-D82B-4945-84F1-08182A83E23E}" dt="2020-04-28T04:36:37.962" v="432" actId="404"/>
          <ac:spMkLst>
            <pc:docMk/>
            <pc:sldMk cId="2191137747" sldId="512"/>
            <ac:spMk id="137" creationId="{EC1F7C16-9446-452C-ABBD-27BCFC55DE99}"/>
          </ac:spMkLst>
        </pc:spChg>
        <pc:spChg chg="add mod">
          <ac:chgData name="reza kabir" userId="af3c95a13102d509" providerId="LiveId" clId="{C5D47F66-D82B-4945-84F1-08182A83E23E}" dt="2020-04-28T04:36:37.962" v="432" actId="404"/>
          <ac:spMkLst>
            <pc:docMk/>
            <pc:sldMk cId="2191137747" sldId="512"/>
            <ac:spMk id="138" creationId="{4CA8AB2A-BA88-494A-A212-D32B3378E435}"/>
          </ac:spMkLst>
        </pc:spChg>
        <pc:spChg chg="add mod">
          <ac:chgData name="reza kabir" userId="af3c95a13102d509" providerId="LiveId" clId="{C5D47F66-D82B-4945-84F1-08182A83E23E}" dt="2020-04-28T04:36:37.962" v="432" actId="404"/>
          <ac:spMkLst>
            <pc:docMk/>
            <pc:sldMk cId="2191137747" sldId="512"/>
            <ac:spMk id="139" creationId="{5B6EDCC9-130B-4A16-82F5-50D05F265BE6}"/>
          </ac:spMkLst>
        </pc:spChg>
        <pc:spChg chg="add mod">
          <ac:chgData name="reza kabir" userId="af3c95a13102d509" providerId="LiveId" clId="{C5D47F66-D82B-4945-84F1-08182A83E23E}" dt="2020-04-28T04:36:37.962" v="432" actId="404"/>
          <ac:spMkLst>
            <pc:docMk/>
            <pc:sldMk cId="2191137747" sldId="512"/>
            <ac:spMk id="140" creationId="{32C00396-B06D-47E4-A3EA-DF6F158AB77A}"/>
          </ac:spMkLst>
        </pc:spChg>
        <pc:spChg chg="add mod">
          <ac:chgData name="reza kabir" userId="af3c95a13102d509" providerId="LiveId" clId="{C5D47F66-D82B-4945-84F1-08182A83E23E}" dt="2020-04-28T04:36:37.962" v="432" actId="404"/>
          <ac:spMkLst>
            <pc:docMk/>
            <pc:sldMk cId="2191137747" sldId="512"/>
            <ac:spMk id="141" creationId="{1890052D-510D-4CF5-85EC-0A33ABFE0963}"/>
          </ac:spMkLst>
        </pc:spChg>
        <pc:spChg chg="add mod">
          <ac:chgData name="reza kabir" userId="af3c95a13102d509" providerId="LiveId" clId="{C5D47F66-D82B-4945-84F1-08182A83E23E}" dt="2020-04-28T04:36:37.962" v="432" actId="404"/>
          <ac:spMkLst>
            <pc:docMk/>
            <pc:sldMk cId="2191137747" sldId="512"/>
            <ac:spMk id="142" creationId="{0856561D-C53C-436C-8AA6-5E60128F70AC}"/>
          </ac:spMkLst>
        </pc:spChg>
        <pc:spChg chg="add mod">
          <ac:chgData name="reza kabir" userId="af3c95a13102d509" providerId="LiveId" clId="{C5D47F66-D82B-4945-84F1-08182A83E23E}" dt="2020-04-28T04:36:37.962" v="432" actId="404"/>
          <ac:spMkLst>
            <pc:docMk/>
            <pc:sldMk cId="2191137747" sldId="512"/>
            <ac:spMk id="143" creationId="{C9FC8F1C-2C5D-475E-9971-1C879D569AE5}"/>
          </ac:spMkLst>
        </pc:spChg>
        <pc:spChg chg="add mod">
          <ac:chgData name="reza kabir" userId="af3c95a13102d509" providerId="LiveId" clId="{C5D47F66-D82B-4945-84F1-08182A83E23E}" dt="2020-04-28T04:39:53.614" v="453" actId="14100"/>
          <ac:spMkLst>
            <pc:docMk/>
            <pc:sldMk cId="2191137747" sldId="512"/>
            <ac:spMk id="144" creationId="{E49CA416-DE57-4ECE-8B63-0EE225E39C3A}"/>
          </ac:spMkLst>
        </pc:spChg>
        <pc:spChg chg="add mod">
          <ac:chgData name="reza kabir" userId="af3c95a13102d509" providerId="LiveId" clId="{C5D47F66-D82B-4945-84F1-08182A83E23E}" dt="2020-04-28T04:39:38.860" v="451" actId="1076"/>
          <ac:spMkLst>
            <pc:docMk/>
            <pc:sldMk cId="2191137747" sldId="512"/>
            <ac:spMk id="145" creationId="{5697FF63-7BE4-4312-A8F0-038D320C7927}"/>
          </ac:spMkLst>
        </pc:spChg>
        <pc:spChg chg="add del mod">
          <ac:chgData name="reza kabir" userId="af3c95a13102d509" providerId="LiveId" clId="{C5D47F66-D82B-4945-84F1-08182A83E23E}" dt="2020-04-28T04:38:10.847" v="436" actId="478"/>
          <ac:spMkLst>
            <pc:docMk/>
            <pc:sldMk cId="2191137747" sldId="512"/>
            <ac:spMk id="146" creationId="{58E70799-6D43-4D06-9065-3F3CE8B0C8F0}"/>
          </ac:spMkLst>
        </pc:spChg>
        <pc:spChg chg="add mod">
          <ac:chgData name="reza kabir" userId="af3c95a13102d509" providerId="LiveId" clId="{C5D47F66-D82B-4945-84F1-08182A83E23E}" dt="2020-04-28T04:39:51.460" v="452" actId="14100"/>
          <ac:spMkLst>
            <pc:docMk/>
            <pc:sldMk cId="2191137747" sldId="512"/>
            <ac:spMk id="147" creationId="{B8597F2D-511E-4EE4-A48C-A4FBAC5A3C25}"/>
          </ac:spMkLst>
        </pc:spChg>
        <pc:spChg chg="add mod">
          <ac:chgData name="reza kabir" userId="af3c95a13102d509" providerId="LiveId" clId="{C5D47F66-D82B-4945-84F1-08182A83E23E}" dt="2020-04-28T04:36:37.962" v="432" actId="404"/>
          <ac:spMkLst>
            <pc:docMk/>
            <pc:sldMk cId="2191137747" sldId="512"/>
            <ac:spMk id="148" creationId="{5DD5BC1E-E58A-447A-83FC-FEEDCFEE9761}"/>
          </ac:spMkLst>
        </pc:spChg>
        <pc:spChg chg="add del mod">
          <ac:chgData name="reza kabir" userId="af3c95a13102d509" providerId="LiveId" clId="{C5D47F66-D82B-4945-84F1-08182A83E23E}" dt="2020-04-28T04:38:10.847" v="436" actId="478"/>
          <ac:spMkLst>
            <pc:docMk/>
            <pc:sldMk cId="2191137747" sldId="512"/>
            <ac:spMk id="149" creationId="{C3597719-AFAF-44B1-B9DF-60E4CDC3BED8}"/>
          </ac:spMkLst>
        </pc:spChg>
        <pc:spChg chg="add mod">
          <ac:chgData name="reza kabir" userId="af3c95a13102d509" providerId="LiveId" clId="{C5D47F66-D82B-4945-84F1-08182A83E23E}" dt="2020-04-28T04:39:21.990" v="449" actId="403"/>
          <ac:spMkLst>
            <pc:docMk/>
            <pc:sldMk cId="2191137747" sldId="512"/>
            <ac:spMk id="150" creationId="{B3DBA319-37B3-4659-B7E1-F9FC2773E8A6}"/>
          </ac:spMkLst>
        </pc:spChg>
        <pc:spChg chg="add mod">
          <ac:chgData name="reza kabir" userId="af3c95a13102d509" providerId="LiveId" clId="{C5D47F66-D82B-4945-84F1-08182A83E23E}" dt="2020-04-28T04:36:37.962" v="432" actId="404"/>
          <ac:spMkLst>
            <pc:docMk/>
            <pc:sldMk cId="2191137747" sldId="512"/>
            <ac:spMk id="151" creationId="{E6208EE7-142A-483B-8CEB-6C7F5F2B1343}"/>
          </ac:spMkLst>
        </pc:spChg>
        <pc:spChg chg="add del mod">
          <ac:chgData name="reza kabir" userId="af3c95a13102d509" providerId="LiveId" clId="{C5D47F66-D82B-4945-84F1-08182A83E23E}" dt="2020-04-28T04:38:10.847" v="436" actId="478"/>
          <ac:spMkLst>
            <pc:docMk/>
            <pc:sldMk cId="2191137747" sldId="512"/>
            <ac:spMk id="152" creationId="{C5F861A0-462F-4E93-862D-83207737A1C9}"/>
          </ac:spMkLst>
        </pc:spChg>
        <pc:spChg chg="add mod">
          <ac:chgData name="reza kabir" userId="af3c95a13102d509" providerId="LiveId" clId="{C5D47F66-D82B-4945-84F1-08182A83E23E}" dt="2020-04-28T04:40:15.425" v="456" actId="403"/>
          <ac:spMkLst>
            <pc:docMk/>
            <pc:sldMk cId="2191137747" sldId="512"/>
            <ac:spMk id="153" creationId="{3DC3D002-4B2C-4654-A6FF-12C134491E00}"/>
          </ac:spMkLst>
        </pc:spChg>
        <pc:spChg chg="add mod">
          <ac:chgData name="reza kabir" userId="af3c95a13102d509" providerId="LiveId" clId="{C5D47F66-D82B-4945-84F1-08182A83E23E}" dt="2020-04-28T04:36:37.962" v="432" actId="404"/>
          <ac:spMkLst>
            <pc:docMk/>
            <pc:sldMk cId="2191137747" sldId="512"/>
            <ac:spMk id="154" creationId="{4249C104-67E9-4AF2-A10C-BDF3E6EB1561}"/>
          </ac:spMkLst>
        </pc:spChg>
        <pc:spChg chg="add del mod">
          <ac:chgData name="reza kabir" userId="af3c95a13102d509" providerId="LiveId" clId="{C5D47F66-D82B-4945-84F1-08182A83E23E}" dt="2020-04-28T04:38:10.847" v="436" actId="478"/>
          <ac:spMkLst>
            <pc:docMk/>
            <pc:sldMk cId="2191137747" sldId="512"/>
            <ac:spMk id="155" creationId="{5556DA77-EE36-4A10-8622-4942226882BC}"/>
          </ac:spMkLst>
        </pc:spChg>
        <pc:spChg chg="add mod">
          <ac:chgData name="reza kabir" userId="af3c95a13102d509" providerId="LiveId" clId="{C5D47F66-D82B-4945-84F1-08182A83E23E}" dt="2020-04-28T04:40:15.425" v="456" actId="403"/>
          <ac:spMkLst>
            <pc:docMk/>
            <pc:sldMk cId="2191137747" sldId="512"/>
            <ac:spMk id="156" creationId="{17BF2B6F-7D5C-42B1-B8B8-39B3A142F890}"/>
          </ac:spMkLst>
        </pc:spChg>
        <pc:spChg chg="add mod">
          <ac:chgData name="reza kabir" userId="af3c95a13102d509" providerId="LiveId" clId="{C5D47F66-D82B-4945-84F1-08182A83E23E}" dt="2020-04-28T04:36:37.962" v="432" actId="404"/>
          <ac:spMkLst>
            <pc:docMk/>
            <pc:sldMk cId="2191137747" sldId="512"/>
            <ac:spMk id="157" creationId="{DF021390-23FA-4C99-857D-EFC4819538CA}"/>
          </ac:spMkLst>
        </pc:spChg>
        <pc:spChg chg="add del mod">
          <ac:chgData name="reza kabir" userId="af3c95a13102d509" providerId="LiveId" clId="{C5D47F66-D82B-4945-84F1-08182A83E23E}" dt="2020-04-28T04:38:10.847" v="436" actId="478"/>
          <ac:spMkLst>
            <pc:docMk/>
            <pc:sldMk cId="2191137747" sldId="512"/>
            <ac:spMk id="158" creationId="{1B5D8B3B-A555-4511-91C1-BB8E8B8FA036}"/>
          </ac:spMkLst>
        </pc:spChg>
        <pc:spChg chg="add del">
          <ac:chgData name="reza kabir" userId="af3c95a13102d509" providerId="LiveId" clId="{C5D47F66-D82B-4945-84F1-08182A83E23E}" dt="2020-04-28T04:36:34.403" v="422"/>
          <ac:spMkLst>
            <pc:docMk/>
            <pc:sldMk cId="2191137747" sldId="512"/>
            <ac:spMk id="159" creationId="{6092A1E0-18DA-4496-B5F3-FC599A3EF6B5}"/>
          </ac:spMkLst>
        </pc:spChg>
        <pc:spChg chg="add del">
          <ac:chgData name="reza kabir" userId="af3c95a13102d509" providerId="LiveId" clId="{C5D47F66-D82B-4945-84F1-08182A83E23E}" dt="2020-04-28T04:36:34.403" v="422"/>
          <ac:spMkLst>
            <pc:docMk/>
            <pc:sldMk cId="2191137747" sldId="512"/>
            <ac:spMk id="160" creationId="{41437157-AF17-4F9C-A14A-27F138FCFA89}"/>
          </ac:spMkLst>
        </pc:spChg>
        <pc:spChg chg="add del">
          <ac:chgData name="reza kabir" userId="af3c95a13102d509" providerId="LiveId" clId="{C5D47F66-D82B-4945-84F1-08182A83E23E}" dt="2020-04-28T04:36:34.403" v="422"/>
          <ac:spMkLst>
            <pc:docMk/>
            <pc:sldMk cId="2191137747" sldId="512"/>
            <ac:spMk id="161" creationId="{756BF776-7D0F-4E64-A335-02C8420B21FE}"/>
          </ac:spMkLst>
        </pc:spChg>
        <pc:spChg chg="add del">
          <ac:chgData name="reza kabir" userId="af3c95a13102d509" providerId="LiveId" clId="{C5D47F66-D82B-4945-84F1-08182A83E23E}" dt="2020-04-28T04:36:34.403" v="422"/>
          <ac:spMkLst>
            <pc:docMk/>
            <pc:sldMk cId="2191137747" sldId="512"/>
            <ac:spMk id="162" creationId="{E27A9349-ADDD-4293-B28A-790FF0197C94}"/>
          </ac:spMkLst>
        </pc:spChg>
        <pc:spChg chg="add del">
          <ac:chgData name="reza kabir" userId="af3c95a13102d509" providerId="LiveId" clId="{C5D47F66-D82B-4945-84F1-08182A83E23E}" dt="2020-04-28T04:36:34.403" v="422"/>
          <ac:spMkLst>
            <pc:docMk/>
            <pc:sldMk cId="2191137747" sldId="512"/>
            <ac:spMk id="163" creationId="{8AF5C697-CDAB-4051-B9B3-FBC60B3ADFB3}"/>
          </ac:spMkLst>
        </pc:spChg>
        <pc:spChg chg="add del">
          <ac:chgData name="reza kabir" userId="af3c95a13102d509" providerId="LiveId" clId="{C5D47F66-D82B-4945-84F1-08182A83E23E}" dt="2020-04-28T04:36:34.403" v="422"/>
          <ac:spMkLst>
            <pc:docMk/>
            <pc:sldMk cId="2191137747" sldId="512"/>
            <ac:spMk id="164" creationId="{FA328131-986B-49A6-832F-386434A5C8FF}"/>
          </ac:spMkLst>
        </pc:spChg>
        <pc:spChg chg="add del">
          <ac:chgData name="reza kabir" userId="af3c95a13102d509" providerId="LiveId" clId="{C5D47F66-D82B-4945-84F1-08182A83E23E}" dt="2020-04-28T04:36:34.403" v="422"/>
          <ac:spMkLst>
            <pc:docMk/>
            <pc:sldMk cId="2191137747" sldId="512"/>
            <ac:spMk id="165" creationId="{ABE7CBB1-6F22-4EAB-A88A-3A2DD6EA2D9D}"/>
          </ac:spMkLst>
        </pc:spChg>
        <pc:spChg chg="add del">
          <ac:chgData name="reza kabir" userId="af3c95a13102d509" providerId="LiveId" clId="{C5D47F66-D82B-4945-84F1-08182A83E23E}" dt="2020-04-28T04:36:34.403" v="422"/>
          <ac:spMkLst>
            <pc:docMk/>
            <pc:sldMk cId="2191137747" sldId="512"/>
            <ac:spMk id="166" creationId="{7B2234AE-6B4B-4744-BDE3-1C8EA9817A95}"/>
          </ac:spMkLst>
        </pc:spChg>
        <pc:spChg chg="add del">
          <ac:chgData name="reza kabir" userId="af3c95a13102d509" providerId="LiveId" clId="{C5D47F66-D82B-4945-84F1-08182A83E23E}" dt="2020-04-28T04:36:34.403" v="422"/>
          <ac:spMkLst>
            <pc:docMk/>
            <pc:sldMk cId="2191137747" sldId="512"/>
            <ac:spMk id="167" creationId="{144DCAA7-60E2-46D8-9D03-C9B1E9ED4103}"/>
          </ac:spMkLst>
        </pc:spChg>
        <pc:spChg chg="add del">
          <ac:chgData name="reza kabir" userId="af3c95a13102d509" providerId="LiveId" clId="{C5D47F66-D82B-4945-84F1-08182A83E23E}" dt="2020-04-28T04:36:34.403" v="422"/>
          <ac:spMkLst>
            <pc:docMk/>
            <pc:sldMk cId="2191137747" sldId="512"/>
            <ac:spMk id="168" creationId="{F5310BE8-C843-42D2-B76B-78BEC0999417}"/>
          </ac:spMkLst>
        </pc:spChg>
        <pc:spChg chg="add del">
          <ac:chgData name="reza kabir" userId="af3c95a13102d509" providerId="LiveId" clId="{C5D47F66-D82B-4945-84F1-08182A83E23E}" dt="2020-04-28T04:36:34.403" v="422"/>
          <ac:spMkLst>
            <pc:docMk/>
            <pc:sldMk cId="2191137747" sldId="512"/>
            <ac:spMk id="169" creationId="{269F3862-A9ED-4127-A349-998EAF817FA9}"/>
          </ac:spMkLst>
        </pc:spChg>
        <pc:spChg chg="add del">
          <ac:chgData name="reza kabir" userId="af3c95a13102d509" providerId="LiveId" clId="{C5D47F66-D82B-4945-84F1-08182A83E23E}" dt="2020-04-28T04:36:34.403" v="422"/>
          <ac:spMkLst>
            <pc:docMk/>
            <pc:sldMk cId="2191137747" sldId="512"/>
            <ac:spMk id="170" creationId="{61150EFC-7D94-4313-8254-FFB262B24E10}"/>
          </ac:spMkLst>
        </pc:spChg>
        <pc:spChg chg="add del">
          <ac:chgData name="reza kabir" userId="af3c95a13102d509" providerId="LiveId" clId="{C5D47F66-D82B-4945-84F1-08182A83E23E}" dt="2020-04-28T04:36:34.403" v="422"/>
          <ac:spMkLst>
            <pc:docMk/>
            <pc:sldMk cId="2191137747" sldId="512"/>
            <ac:spMk id="171" creationId="{5A4F7C45-50CF-40D3-A1D2-1B9162BEE7BD}"/>
          </ac:spMkLst>
        </pc:spChg>
        <pc:spChg chg="add del">
          <ac:chgData name="reza kabir" userId="af3c95a13102d509" providerId="LiveId" clId="{C5D47F66-D82B-4945-84F1-08182A83E23E}" dt="2020-04-28T04:36:34.403" v="422"/>
          <ac:spMkLst>
            <pc:docMk/>
            <pc:sldMk cId="2191137747" sldId="512"/>
            <ac:spMk id="172" creationId="{D5EAE546-BACC-435B-B309-EB3C352EF7C1}"/>
          </ac:spMkLst>
        </pc:spChg>
        <pc:spChg chg="add del">
          <ac:chgData name="reza kabir" userId="af3c95a13102d509" providerId="LiveId" clId="{C5D47F66-D82B-4945-84F1-08182A83E23E}" dt="2020-04-28T04:36:34.403" v="422"/>
          <ac:spMkLst>
            <pc:docMk/>
            <pc:sldMk cId="2191137747" sldId="512"/>
            <ac:spMk id="173" creationId="{5229D8D3-8787-47C5-9C07-47244E88A81F}"/>
          </ac:spMkLst>
        </pc:spChg>
        <pc:spChg chg="add del">
          <ac:chgData name="reza kabir" userId="af3c95a13102d509" providerId="LiveId" clId="{C5D47F66-D82B-4945-84F1-08182A83E23E}" dt="2020-04-28T04:36:34.403" v="422"/>
          <ac:spMkLst>
            <pc:docMk/>
            <pc:sldMk cId="2191137747" sldId="512"/>
            <ac:spMk id="174" creationId="{68FB2E4D-9729-4FE3-97AF-4B8BB0484467}"/>
          </ac:spMkLst>
        </pc:spChg>
        <pc:spChg chg="add del">
          <ac:chgData name="reza kabir" userId="af3c95a13102d509" providerId="LiveId" clId="{C5D47F66-D82B-4945-84F1-08182A83E23E}" dt="2020-04-28T04:36:34.403" v="422"/>
          <ac:spMkLst>
            <pc:docMk/>
            <pc:sldMk cId="2191137747" sldId="512"/>
            <ac:spMk id="175" creationId="{3C234D8D-26CE-473A-AC75-269D48BDEBC4}"/>
          </ac:spMkLst>
        </pc:spChg>
        <pc:spChg chg="add del">
          <ac:chgData name="reza kabir" userId="af3c95a13102d509" providerId="LiveId" clId="{C5D47F66-D82B-4945-84F1-08182A83E23E}" dt="2020-04-28T04:36:34.403" v="422"/>
          <ac:spMkLst>
            <pc:docMk/>
            <pc:sldMk cId="2191137747" sldId="512"/>
            <ac:spMk id="176" creationId="{E2942F45-A359-47E1-AE67-328E274C6C32}"/>
          </ac:spMkLst>
        </pc:spChg>
        <pc:spChg chg="add del">
          <ac:chgData name="reza kabir" userId="af3c95a13102d509" providerId="LiveId" clId="{C5D47F66-D82B-4945-84F1-08182A83E23E}" dt="2020-04-28T04:36:34.403" v="422"/>
          <ac:spMkLst>
            <pc:docMk/>
            <pc:sldMk cId="2191137747" sldId="512"/>
            <ac:spMk id="177" creationId="{A2AC9911-2809-4E7A-99D6-DD9BDC185977}"/>
          </ac:spMkLst>
        </pc:spChg>
        <pc:spChg chg="add del">
          <ac:chgData name="reza kabir" userId="af3c95a13102d509" providerId="LiveId" clId="{C5D47F66-D82B-4945-84F1-08182A83E23E}" dt="2020-04-28T04:36:34.403" v="422"/>
          <ac:spMkLst>
            <pc:docMk/>
            <pc:sldMk cId="2191137747" sldId="512"/>
            <ac:spMk id="178" creationId="{284A3143-4428-4932-8D52-8D4FA39C3C74}"/>
          </ac:spMkLst>
        </pc:spChg>
        <pc:spChg chg="add del">
          <ac:chgData name="reza kabir" userId="af3c95a13102d509" providerId="LiveId" clId="{C5D47F66-D82B-4945-84F1-08182A83E23E}" dt="2020-04-28T04:36:34.403" v="422"/>
          <ac:spMkLst>
            <pc:docMk/>
            <pc:sldMk cId="2191137747" sldId="512"/>
            <ac:spMk id="179" creationId="{C63CC7DF-A0DA-48D9-AEB5-10DE5490AE60}"/>
          </ac:spMkLst>
        </pc:spChg>
        <pc:spChg chg="add del">
          <ac:chgData name="reza kabir" userId="af3c95a13102d509" providerId="LiveId" clId="{C5D47F66-D82B-4945-84F1-08182A83E23E}" dt="2020-04-28T04:36:34.403" v="422"/>
          <ac:spMkLst>
            <pc:docMk/>
            <pc:sldMk cId="2191137747" sldId="512"/>
            <ac:spMk id="180" creationId="{0897B2E0-7A27-469D-9694-17E12D29479F}"/>
          </ac:spMkLst>
        </pc:spChg>
        <pc:spChg chg="add del">
          <ac:chgData name="reza kabir" userId="af3c95a13102d509" providerId="LiveId" clId="{C5D47F66-D82B-4945-84F1-08182A83E23E}" dt="2020-04-28T04:36:34.403" v="422"/>
          <ac:spMkLst>
            <pc:docMk/>
            <pc:sldMk cId="2191137747" sldId="512"/>
            <ac:spMk id="181" creationId="{8751BECC-6CB7-4326-A7BF-333C912F0C97}"/>
          </ac:spMkLst>
        </pc:spChg>
        <pc:spChg chg="add del">
          <ac:chgData name="reza kabir" userId="af3c95a13102d509" providerId="LiveId" clId="{C5D47F66-D82B-4945-84F1-08182A83E23E}" dt="2020-04-28T04:36:34.403" v="422"/>
          <ac:spMkLst>
            <pc:docMk/>
            <pc:sldMk cId="2191137747" sldId="512"/>
            <ac:spMk id="182" creationId="{FA1B49F3-7058-4A83-BF18-1FBC1E74BD93}"/>
          </ac:spMkLst>
        </pc:spChg>
        <pc:spChg chg="add del">
          <ac:chgData name="reza kabir" userId="af3c95a13102d509" providerId="LiveId" clId="{C5D47F66-D82B-4945-84F1-08182A83E23E}" dt="2020-04-28T04:36:34.403" v="422"/>
          <ac:spMkLst>
            <pc:docMk/>
            <pc:sldMk cId="2191137747" sldId="512"/>
            <ac:spMk id="183" creationId="{7B61100F-6309-4885-B8D6-B2C6D5D86F13}"/>
          </ac:spMkLst>
        </pc:spChg>
        <pc:spChg chg="add del">
          <ac:chgData name="reza kabir" userId="af3c95a13102d509" providerId="LiveId" clId="{C5D47F66-D82B-4945-84F1-08182A83E23E}" dt="2020-04-28T04:36:34.403" v="422"/>
          <ac:spMkLst>
            <pc:docMk/>
            <pc:sldMk cId="2191137747" sldId="512"/>
            <ac:spMk id="184" creationId="{D01842C6-DF3D-4AFD-BA8A-23C40FDBCA69}"/>
          </ac:spMkLst>
        </pc:spChg>
        <pc:spChg chg="add del">
          <ac:chgData name="reza kabir" userId="af3c95a13102d509" providerId="LiveId" clId="{C5D47F66-D82B-4945-84F1-08182A83E23E}" dt="2020-04-28T04:36:34.403" v="422"/>
          <ac:spMkLst>
            <pc:docMk/>
            <pc:sldMk cId="2191137747" sldId="512"/>
            <ac:spMk id="185" creationId="{64788024-CB5C-4BDD-8C70-CFF399326007}"/>
          </ac:spMkLst>
        </pc:spChg>
        <pc:spChg chg="add del">
          <ac:chgData name="reza kabir" userId="af3c95a13102d509" providerId="LiveId" clId="{C5D47F66-D82B-4945-84F1-08182A83E23E}" dt="2020-04-28T04:36:34.403" v="422"/>
          <ac:spMkLst>
            <pc:docMk/>
            <pc:sldMk cId="2191137747" sldId="512"/>
            <ac:spMk id="196" creationId="{CB989F33-3F39-4865-9A8B-4C29AA8D1BEA}"/>
          </ac:spMkLst>
        </pc:spChg>
        <pc:spChg chg="add del">
          <ac:chgData name="reza kabir" userId="af3c95a13102d509" providerId="LiveId" clId="{C5D47F66-D82B-4945-84F1-08182A83E23E}" dt="2020-04-28T04:36:34.403" v="422"/>
          <ac:spMkLst>
            <pc:docMk/>
            <pc:sldMk cId="2191137747" sldId="512"/>
            <ac:spMk id="197" creationId="{683F5474-1600-4C08-B34D-CC378578F0FA}"/>
          </ac:spMkLst>
        </pc:spChg>
        <pc:spChg chg="add del">
          <ac:chgData name="reza kabir" userId="af3c95a13102d509" providerId="LiveId" clId="{C5D47F66-D82B-4945-84F1-08182A83E23E}" dt="2020-04-28T04:36:34.403" v="422"/>
          <ac:spMkLst>
            <pc:docMk/>
            <pc:sldMk cId="2191137747" sldId="512"/>
            <ac:spMk id="198" creationId="{CBFB0BA6-9C3A-4756-86A8-66A122F0A762}"/>
          </ac:spMkLst>
        </pc:spChg>
        <pc:spChg chg="add del">
          <ac:chgData name="reza kabir" userId="af3c95a13102d509" providerId="LiveId" clId="{C5D47F66-D82B-4945-84F1-08182A83E23E}" dt="2020-04-28T04:36:34.403" v="422"/>
          <ac:spMkLst>
            <pc:docMk/>
            <pc:sldMk cId="2191137747" sldId="512"/>
            <ac:spMk id="199" creationId="{0EDC5813-1B6B-440F-8D21-E4ECFEDF0F7A}"/>
          </ac:spMkLst>
        </pc:spChg>
        <pc:spChg chg="add del">
          <ac:chgData name="reza kabir" userId="af3c95a13102d509" providerId="LiveId" clId="{C5D47F66-D82B-4945-84F1-08182A83E23E}" dt="2020-04-28T04:36:34.403" v="422"/>
          <ac:spMkLst>
            <pc:docMk/>
            <pc:sldMk cId="2191137747" sldId="512"/>
            <ac:spMk id="200" creationId="{8133588D-FC9A-4483-A4CA-8AF477DB1A51}"/>
          </ac:spMkLst>
        </pc:spChg>
        <pc:spChg chg="add del">
          <ac:chgData name="reza kabir" userId="af3c95a13102d509" providerId="LiveId" clId="{C5D47F66-D82B-4945-84F1-08182A83E23E}" dt="2020-04-28T04:36:34.403" v="422"/>
          <ac:spMkLst>
            <pc:docMk/>
            <pc:sldMk cId="2191137747" sldId="512"/>
            <ac:spMk id="201" creationId="{B7AE4634-2E45-4A37-9F20-78F07C158AAC}"/>
          </ac:spMkLst>
        </pc:spChg>
        <pc:spChg chg="add del">
          <ac:chgData name="reza kabir" userId="af3c95a13102d509" providerId="LiveId" clId="{C5D47F66-D82B-4945-84F1-08182A83E23E}" dt="2020-04-28T04:36:34.403" v="422"/>
          <ac:spMkLst>
            <pc:docMk/>
            <pc:sldMk cId="2191137747" sldId="512"/>
            <ac:spMk id="202" creationId="{6E8EF336-3091-4B7B-A795-7C43195508D4}"/>
          </ac:spMkLst>
        </pc:spChg>
        <pc:spChg chg="add del">
          <ac:chgData name="reza kabir" userId="af3c95a13102d509" providerId="LiveId" clId="{C5D47F66-D82B-4945-84F1-08182A83E23E}" dt="2020-04-28T04:36:34.403" v="422"/>
          <ac:spMkLst>
            <pc:docMk/>
            <pc:sldMk cId="2191137747" sldId="512"/>
            <ac:spMk id="203" creationId="{7B20CF6A-FFDD-4B50-BCD7-DEAC89F91CCF}"/>
          </ac:spMkLst>
        </pc:spChg>
        <pc:spChg chg="add del">
          <ac:chgData name="reza kabir" userId="af3c95a13102d509" providerId="LiveId" clId="{C5D47F66-D82B-4945-84F1-08182A83E23E}" dt="2020-04-28T04:36:34.403" v="422"/>
          <ac:spMkLst>
            <pc:docMk/>
            <pc:sldMk cId="2191137747" sldId="512"/>
            <ac:spMk id="204" creationId="{04D128A8-0DBB-40F5-8A16-0462CBE4CBF7}"/>
          </ac:spMkLst>
        </pc:spChg>
        <pc:spChg chg="add del">
          <ac:chgData name="reza kabir" userId="af3c95a13102d509" providerId="LiveId" clId="{C5D47F66-D82B-4945-84F1-08182A83E23E}" dt="2020-04-28T04:36:34.403" v="422"/>
          <ac:spMkLst>
            <pc:docMk/>
            <pc:sldMk cId="2191137747" sldId="512"/>
            <ac:spMk id="209" creationId="{DEDC605D-A041-4681-B41A-FB6A3EB05905}"/>
          </ac:spMkLst>
        </pc:spChg>
        <pc:spChg chg="add del">
          <ac:chgData name="reza kabir" userId="af3c95a13102d509" providerId="LiveId" clId="{C5D47F66-D82B-4945-84F1-08182A83E23E}" dt="2020-04-28T04:36:34.403" v="422"/>
          <ac:spMkLst>
            <pc:docMk/>
            <pc:sldMk cId="2191137747" sldId="512"/>
            <ac:spMk id="210" creationId="{3BCA739A-C099-4274-9D61-48FEAEF70CC2}"/>
          </ac:spMkLst>
        </pc:spChg>
        <pc:spChg chg="add del">
          <ac:chgData name="reza kabir" userId="af3c95a13102d509" providerId="LiveId" clId="{C5D47F66-D82B-4945-84F1-08182A83E23E}" dt="2020-04-28T04:36:34.403" v="422"/>
          <ac:spMkLst>
            <pc:docMk/>
            <pc:sldMk cId="2191137747" sldId="512"/>
            <ac:spMk id="211" creationId="{AE9B10D7-8D21-4B64-8D76-D7CB96469239}"/>
          </ac:spMkLst>
        </pc:spChg>
        <pc:spChg chg="add del">
          <ac:chgData name="reza kabir" userId="af3c95a13102d509" providerId="LiveId" clId="{C5D47F66-D82B-4945-84F1-08182A83E23E}" dt="2020-04-28T04:36:34.403" v="422"/>
          <ac:spMkLst>
            <pc:docMk/>
            <pc:sldMk cId="2191137747" sldId="512"/>
            <ac:spMk id="212" creationId="{9BDBEFB3-62D7-4A6A-8779-9B11B91A35E0}"/>
          </ac:spMkLst>
        </pc:spChg>
        <pc:spChg chg="add del">
          <ac:chgData name="reza kabir" userId="af3c95a13102d509" providerId="LiveId" clId="{C5D47F66-D82B-4945-84F1-08182A83E23E}" dt="2020-04-28T04:36:34.403" v="422"/>
          <ac:spMkLst>
            <pc:docMk/>
            <pc:sldMk cId="2191137747" sldId="512"/>
            <ac:spMk id="213" creationId="{45F66440-82C5-49AD-8534-00E3227AAAE5}"/>
          </ac:spMkLst>
        </pc:spChg>
        <pc:spChg chg="add del">
          <ac:chgData name="reza kabir" userId="af3c95a13102d509" providerId="LiveId" clId="{C5D47F66-D82B-4945-84F1-08182A83E23E}" dt="2020-04-28T04:36:34.403" v="422"/>
          <ac:spMkLst>
            <pc:docMk/>
            <pc:sldMk cId="2191137747" sldId="512"/>
            <ac:spMk id="214" creationId="{9B0AC5AF-E5C9-4CAC-9704-103E8D814678}"/>
          </ac:spMkLst>
        </pc:spChg>
        <pc:spChg chg="add del">
          <ac:chgData name="reza kabir" userId="af3c95a13102d509" providerId="LiveId" clId="{C5D47F66-D82B-4945-84F1-08182A83E23E}" dt="2020-04-28T04:36:34.403" v="422"/>
          <ac:spMkLst>
            <pc:docMk/>
            <pc:sldMk cId="2191137747" sldId="512"/>
            <ac:spMk id="215" creationId="{6EFAEDAC-EB76-49A8-AB86-24595AFEB0BE}"/>
          </ac:spMkLst>
        </pc:spChg>
        <pc:spChg chg="add del">
          <ac:chgData name="reza kabir" userId="af3c95a13102d509" providerId="LiveId" clId="{C5D47F66-D82B-4945-84F1-08182A83E23E}" dt="2020-04-28T04:36:34.403" v="422"/>
          <ac:spMkLst>
            <pc:docMk/>
            <pc:sldMk cId="2191137747" sldId="512"/>
            <ac:spMk id="216" creationId="{396B4833-2D47-4D26-B791-96EE942E0A63}"/>
          </ac:spMkLst>
        </pc:spChg>
        <pc:spChg chg="add del">
          <ac:chgData name="reza kabir" userId="af3c95a13102d509" providerId="LiveId" clId="{C5D47F66-D82B-4945-84F1-08182A83E23E}" dt="2020-04-28T04:36:34.403" v="422"/>
          <ac:spMkLst>
            <pc:docMk/>
            <pc:sldMk cId="2191137747" sldId="512"/>
            <ac:spMk id="217" creationId="{2175C33B-DBDE-4DBA-857A-15B15B837A81}"/>
          </ac:spMkLst>
        </pc:spChg>
        <pc:spChg chg="add del">
          <ac:chgData name="reza kabir" userId="af3c95a13102d509" providerId="LiveId" clId="{C5D47F66-D82B-4945-84F1-08182A83E23E}" dt="2020-04-28T04:36:34.403" v="422"/>
          <ac:spMkLst>
            <pc:docMk/>
            <pc:sldMk cId="2191137747" sldId="512"/>
            <ac:spMk id="218" creationId="{C68A2D44-706F-4EEE-9591-990F05475F08}"/>
          </ac:spMkLst>
        </pc:spChg>
        <pc:spChg chg="add del">
          <ac:chgData name="reza kabir" userId="af3c95a13102d509" providerId="LiveId" clId="{C5D47F66-D82B-4945-84F1-08182A83E23E}" dt="2020-04-28T04:36:34.403" v="422"/>
          <ac:spMkLst>
            <pc:docMk/>
            <pc:sldMk cId="2191137747" sldId="512"/>
            <ac:spMk id="219" creationId="{C9B7EDA6-62EA-41FB-BD2E-8A61DA8CDFAE}"/>
          </ac:spMkLst>
        </pc:spChg>
        <pc:spChg chg="add del">
          <ac:chgData name="reza kabir" userId="af3c95a13102d509" providerId="LiveId" clId="{C5D47F66-D82B-4945-84F1-08182A83E23E}" dt="2020-04-28T04:36:34.403" v="422"/>
          <ac:spMkLst>
            <pc:docMk/>
            <pc:sldMk cId="2191137747" sldId="512"/>
            <ac:spMk id="220" creationId="{5A58A0BF-5590-451A-97D6-90016E11DA8A}"/>
          </ac:spMkLst>
        </pc:spChg>
        <pc:spChg chg="add del">
          <ac:chgData name="reza kabir" userId="af3c95a13102d509" providerId="LiveId" clId="{C5D47F66-D82B-4945-84F1-08182A83E23E}" dt="2020-04-28T04:36:34.403" v="422"/>
          <ac:spMkLst>
            <pc:docMk/>
            <pc:sldMk cId="2191137747" sldId="512"/>
            <ac:spMk id="221" creationId="{35D77454-8A97-4C6D-876A-FA81F6D0A847}"/>
          </ac:spMkLst>
        </pc:spChg>
        <pc:spChg chg="add del">
          <ac:chgData name="reza kabir" userId="af3c95a13102d509" providerId="LiveId" clId="{C5D47F66-D82B-4945-84F1-08182A83E23E}" dt="2020-04-28T04:36:34.403" v="422"/>
          <ac:spMkLst>
            <pc:docMk/>
            <pc:sldMk cId="2191137747" sldId="512"/>
            <ac:spMk id="222" creationId="{73FA806A-262D-475E-8993-1D79D20D2A6D}"/>
          </ac:spMkLst>
        </pc:spChg>
        <pc:spChg chg="add del">
          <ac:chgData name="reza kabir" userId="af3c95a13102d509" providerId="LiveId" clId="{C5D47F66-D82B-4945-84F1-08182A83E23E}" dt="2020-04-28T04:36:34.403" v="422"/>
          <ac:spMkLst>
            <pc:docMk/>
            <pc:sldMk cId="2191137747" sldId="512"/>
            <ac:spMk id="223" creationId="{F4D46871-B383-4A81-90F7-F12AA8269D70}"/>
          </ac:spMkLst>
        </pc:spChg>
        <pc:spChg chg="add del">
          <ac:chgData name="reza kabir" userId="af3c95a13102d509" providerId="LiveId" clId="{C5D47F66-D82B-4945-84F1-08182A83E23E}" dt="2020-04-28T04:36:34.403" v="422"/>
          <ac:spMkLst>
            <pc:docMk/>
            <pc:sldMk cId="2191137747" sldId="512"/>
            <ac:spMk id="224" creationId="{A3260D06-CA54-4829-850A-395CD0591F98}"/>
          </ac:spMkLst>
        </pc:spChg>
        <pc:spChg chg="add del">
          <ac:chgData name="reza kabir" userId="af3c95a13102d509" providerId="LiveId" clId="{C5D47F66-D82B-4945-84F1-08182A83E23E}" dt="2020-04-28T04:36:34.403" v="422"/>
          <ac:spMkLst>
            <pc:docMk/>
            <pc:sldMk cId="2191137747" sldId="512"/>
            <ac:spMk id="225" creationId="{4E65C1D4-CC70-4451-A2B8-77ABB3A12C8A}"/>
          </ac:spMkLst>
        </pc:spChg>
        <pc:spChg chg="add del">
          <ac:chgData name="reza kabir" userId="af3c95a13102d509" providerId="LiveId" clId="{C5D47F66-D82B-4945-84F1-08182A83E23E}" dt="2020-04-28T04:36:34.403" v="422"/>
          <ac:spMkLst>
            <pc:docMk/>
            <pc:sldMk cId="2191137747" sldId="512"/>
            <ac:spMk id="226" creationId="{6415A1F2-653C-4E46-BDDC-81827EE35AB7}"/>
          </ac:spMkLst>
        </pc:spChg>
        <pc:spChg chg="add del">
          <ac:chgData name="reza kabir" userId="af3c95a13102d509" providerId="LiveId" clId="{C5D47F66-D82B-4945-84F1-08182A83E23E}" dt="2020-04-28T04:36:34.403" v="422"/>
          <ac:spMkLst>
            <pc:docMk/>
            <pc:sldMk cId="2191137747" sldId="512"/>
            <ac:spMk id="227" creationId="{60359024-97C7-46F2-B927-8D4A5A0C5999}"/>
          </ac:spMkLst>
        </pc:spChg>
        <pc:spChg chg="add del">
          <ac:chgData name="reza kabir" userId="af3c95a13102d509" providerId="LiveId" clId="{C5D47F66-D82B-4945-84F1-08182A83E23E}" dt="2020-04-28T04:36:34.403" v="422"/>
          <ac:spMkLst>
            <pc:docMk/>
            <pc:sldMk cId="2191137747" sldId="512"/>
            <ac:spMk id="228" creationId="{CED1A602-92F6-4200-B1C8-D8EF92B368EB}"/>
          </ac:spMkLst>
        </pc:spChg>
        <pc:spChg chg="add del">
          <ac:chgData name="reza kabir" userId="af3c95a13102d509" providerId="LiveId" clId="{C5D47F66-D82B-4945-84F1-08182A83E23E}" dt="2020-04-28T04:36:34.403" v="422"/>
          <ac:spMkLst>
            <pc:docMk/>
            <pc:sldMk cId="2191137747" sldId="512"/>
            <ac:spMk id="229" creationId="{18550573-878E-463B-B6CE-0D39DC5408ED}"/>
          </ac:spMkLst>
        </pc:spChg>
        <pc:spChg chg="add del">
          <ac:chgData name="reza kabir" userId="af3c95a13102d509" providerId="LiveId" clId="{C5D47F66-D82B-4945-84F1-08182A83E23E}" dt="2020-04-28T04:36:34.403" v="422"/>
          <ac:spMkLst>
            <pc:docMk/>
            <pc:sldMk cId="2191137747" sldId="512"/>
            <ac:spMk id="230" creationId="{0B21B931-7E53-4A38-8E6F-9F8D99D4CEAF}"/>
          </ac:spMkLst>
        </pc:spChg>
        <pc:spChg chg="add del">
          <ac:chgData name="reza kabir" userId="af3c95a13102d509" providerId="LiveId" clId="{C5D47F66-D82B-4945-84F1-08182A83E23E}" dt="2020-04-28T04:36:34.403" v="422"/>
          <ac:spMkLst>
            <pc:docMk/>
            <pc:sldMk cId="2191137747" sldId="512"/>
            <ac:spMk id="231" creationId="{3AE1E6D5-6F29-4B52-A304-497B44E7FB24}"/>
          </ac:spMkLst>
        </pc:spChg>
        <pc:spChg chg="add del">
          <ac:chgData name="reza kabir" userId="af3c95a13102d509" providerId="LiveId" clId="{C5D47F66-D82B-4945-84F1-08182A83E23E}" dt="2020-04-28T04:36:34.403" v="422"/>
          <ac:spMkLst>
            <pc:docMk/>
            <pc:sldMk cId="2191137747" sldId="512"/>
            <ac:spMk id="232" creationId="{B2C8F9FF-FC9C-4732-A608-DFF2298C1354}"/>
          </ac:spMkLst>
        </pc:spChg>
        <pc:spChg chg="add del">
          <ac:chgData name="reza kabir" userId="af3c95a13102d509" providerId="LiveId" clId="{C5D47F66-D82B-4945-84F1-08182A83E23E}" dt="2020-04-28T04:36:34.403" v="422"/>
          <ac:spMkLst>
            <pc:docMk/>
            <pc:sldMk cId="2191137747" sldId="512"/>
            <ac:spMk id="233" creationId="{77B7F957-D765-401C-ABE0-4DDE6E6A3CCD}"/>
          </ac:spMkLst>
        </pc:spChg>
        <pc:spChg chg="add del">
          <ac:chgData name="reza kabir" userId="af3c95a13102d509" providerId="LiveId" clId="{C5D47F66-D82B-4945-84F1-08182A83E23E}" dt="2020-04-28T04:36:34.403" v="422"/>
          <ac:spMkLst>
            <pc:docMk/>
            <pc:sldMk cId="2191137747" sldId="512"/>
            <ac:spMk id="234" creationId="{C4BF5AA6-AB80-4F6C-8E6A-A76988791BCE}"/>
          </ac:spMkLst>
        </pc:spChg>
        <pc:spChg chg="add del">
          <ac:chgData name="reza kabir" userId="af3c95a13102d509" providerId="LiveId" clId="{C5D47F66-D82B-4945-84F1-08182A83E23E}" dt="2020-04-28T04:36:34.403" v="422"/>
          <ac:spMkLst>
            <pc:docMk/>
            <pc:sldMk cId="2191137747" sldId="512"/>
            <ac:spMk id="235" creationId="{82AD6186-26F5-4818-A999-8364DB8BA07E}"/>
          </ac:spMkLst>
        </pc:spChg>
        <pc:spChg chg="add del">
          <ac:chgData name="reza kabir" userId="af3c95a13102d509" providerId="LiveId" clId="{C5D47F66-D82B-4945-84F1-08182A83E23E}" dt="2020-04-28T04:36:34.403" v="422"/>
          <ac:spMkLst>
            <pc:docMk/>
            <pc:sldMk cId="2191137747" sldId="512"/>
            <ac:spMk id="236" creationId="{3C1373AF-DC02-4B4F-AC03-7332923508C9}"/>
          </ac:spMkLst>
        </pc:spChg>
        <pc:spChg chg="add mod">
          <ac:chgData name="reza kabir" userId="af3c95a13102d509" providerId="LiveId" clId="{C5D47F66-D82B-4945-84F1-08182A83E23E}" dt="2020-04-28T04:40:46.744" v="469" actId="404"/>
          <ac:spMkLst>
            <pc:docMk/>
            <pc:sldMk cId="2191137747" sldId="512"/>
            <ac:spMk id="237" creationId="{44C1CAE0-3830-458E-B054-0D8935071E15}"/>
          </ac:spMkLst>
        </pc:spChg>
        <pc:spChg chg="add mod">
          <ac:chgData name="reza kabir" userId="af3c95a13102d509" providerId="LiveId" clId="{C5D47F66-D82B-4945-84F1-08182A83E23E}" dt="2020-04-28T04:40:51.895" v="471" actId="1076"/>
          <ac:spMkLst>
            <pc:docMk/>
            <pc:sldMk cId="2191137747" sldId="512"/>
            <ac:spMk id="238" creationId="{1E171E87-69CC-4571-8B3F-E01150F9D82F}"/>
          </ac:spMkLst>
        </pc:spChg>
        <pc:spChg chg="add mod">
          <ac:chgData name="reza kabir" userId="af3c95a13102d509" providerId="LiveId" clId="{C5D47F66-D82B-4945-84F1-08182A83E23E}" dt="2020-04-28T04:40:53.888" v="472" actId="571"/>
          <ac:spMkLst>
            <pc:docMk/>
            <pc:sldMk cId="2191137747" sldId="512"/>
            <ac:spMk id="239" creationId="{D19289C8-AB1E-4AAF-A40D-393BEEBD5056}"/>
          </ac:spMkLst>
        </pc:spChg>
        <pc:spChg chg="add mod">
          <ac:chgData name="reza kabir" userId="af3c95a13102d509" providerId="LiveId" clId="{C5D47F66-D82B-4945-84F1-08182A83E23E}" dt="2020-04-28T04:40:56.734" v="473" actId="571"/>
          <ac:spMkLst>
            <pc:docMk/>
            <pc:sldMk cId="2191137747" sldId="512"/>
            <ac:spMk id="240" creationId="{A582AA5E-A525-4EF0-A60F-70340D55FFFA}"/>
          </ac:spMkLst>
        </pc:spChg>
        <pc:spChg chg="add mod">
          <ac:chgData name="reza kabir" userId="af3c95a13102d509" providerId="LiveId" clId="{C5D47F66-D82B-4945-84F1-08182A83E23E}" dt="2020-04-28T04:41:00.029" v="474" actId="571"/>
          <ac:spMkLst>
            <pc:docMk/>
            <pc:sldMk cId="2191137747" sldId="512"/>
            <ac:spMk id="241" creationId="{0BFD1CAB-E8A4-4BF6-A444-E7AC60761FF4}"/>
          </ac:spMkLst>
        </pc:spChg>
        <pc:grpChg chg="add del">
          <ac:chgData name="reza kabir" userId="af3c95a13102d509" providerId="LiveId" clId="{C5D47F66-D82B-4945-84F1-08182A83E23E}" dt="2020-04-28T04:36:30.514" v="419"/>
          <ac:grpSpMkLst>
            <pc:docMk/>
            <pc:sldMk cId="2191137747" sldId="512"/>
            <ac:grpSpMk id="30" creationId="{7FF0F644-C1E7-41AE-A1E2-8EDC4E754F61}"/>
          </ac:grpSpMkLst>
        </pc:grpChg>
        <pc:grpChg chg="add del">
          <ac:chgData name="reza kabir" userId="af3c95a13102d509" providerId="LiveId" clId="{C5D47F66-D82B-4945-84F1-08182A83E23E}" dt="2020-04-28T04:36:30.514" v="419"/>
          <ac:grpSpMkLst>
            <pc:docMk/>
            <pc:sldMk cId="2191137747" sldId="512"/>
            <ac:grpSpMk id="49" creationId="{B98BCD83-81EF-4B84-81A6-A75BF060B0EB}"/>
          </ac:grpSpMkLst>
        </pc:grpChg>
        <pc:grpChg chg="add">
          <ac:chgData name="reza kabir" userId="af3c95a13102d509" providerId="LiveId" clId="{C5D47F66-D82B-4945-84F1-08182A83E23E}" dt="2020-04-28T04:36:32.780" v="420"/>
          <ac:grpSpMkLst>
            <pc:docMk/>
            <pc:sldMk cId="2191137747" sldId="512"/>
            <ac:grpSpMk id="108" creationId="{AAD7DD66-8F39-40AC-AD34-7C81DD0C1ECD}"/>
          </ac:grpSpMkLst>
        </pc:grpChg>
        <pc:grpChg chg="add">
          <ac:chgData name="reza kabir" userId="af3c95a13102d509" providerId="LiveId" clId="{C5D47F66-D82B-4945-84F1-08182A83E23E}" dt="2020-04-28T04:36:32.780" v="420"/>
          <ac:grpSpMkLst>
            <pc:docMk/>
            <pc:sldMk cId="2191137747" sldId="512"/>
            <ac:grpSpMk id="127" creationId="{283AED03-B6BC-422B-8492-CD4636BBE50C}"/>
          </ac:grpSpMkLst>
        </pc:grpChg>
        <pc:grpChg chg="add del mod">
          <ac:chgData name="reza kabir" userId="af3c95a13102d509" providerId="LiveId" clId="{C5D47F66-D82B-4945-84F1-08182A83E23E}" dt="2020-04-28T04:36:34.403" v="422"/>
          <ac:grpSpMkLst>
            <pc:docMk/>
            <pc:sldMk cId="2191137747" sldId="512"/>
            <ac:grpSpMk id="186" creationId="{D2CF6F53-1E43-4D3F-BBED-C095C0F34A71}"/>
          </ac:grpSpMkLst>
        </pc:grpChg>
        <pc:grpChg chg="add del mod">
          <ac:chgData name="reza kabir" userId="af3c95a13102d509" providerId="LiveId" clId="{C5D47F66-D82B-4945-84F1-08182A83E23E}" dt="2020-04-28T04:36:34.403" v="422"/>
          <ac:grpSpMkLst>
            <pc:docMk/>
            <pc:sldMk cId="2191137747" sldId="512"/>
            <ac:grpSpMk id="205" creationId="{2610F1B1-38D1-4C0F-99D2-82910EB01238}"/>
          </ac:grpSpMkLst>
        </pc:grpChg>
      </pc:sldChg>
      <pc:sldChg chg="addSp delSp modSp new mod">
        <pc:chgData name="reza kabir" userId="af3c95a13102d509" providerId="LiveId" clId="{C5D47F66-D82B-4945-84F1-08182A83E23E}" dt="2020-04-28T04:46:33.029" v="537" actId="1076"/>
        <pc:sldMkLst>
          <pc:docMk/>
          <pc:sldMk cId="210525736" sldId="513"/>
        </pc:sldMkLst>
        <pc:spChg chg="mod">
          <ac:chgData name="reza kabir" userId="af3c95a13102d509" providerId="LiveId" clId="{C5D47F66-D82B-4945-84F1-08182A83E23E}" dt="2020-04-28T04:43:25.975" v="497" actId="404"/>
          <ac:spMkLst>
            <pc:docMk/>
            <pc:sldMk cId="210525736" sldId="513"/>
            <ac:spMk id="3" creationId="{8738EC5E-7258-4C4D-BDB6-AFC23B582F83}"/>
          </ac:spMkLst>
        </pc:spChg>
        <pc:spChg chg="mod">
          <ac:chgData name="reza kabir" userId="af3c95a13102d509" providerId="LiveId" clId="{C5D47F66-D82B-4945-84F1-08182A83E23E}" dt="2020-04-28T04:43:25.975" v="497" actId="404"/>
          <ac:spMkLst>
            <pc:docMk/>
            <pc:sldMk cId="210525736" sldId="513"/>
            <ac:spMk id="4" creationId="{383A0156-FFC0-421E-8E6E-A6C712F17BBB}"/>
          </ac:spMkLst>
        </pc:spChg>
        <pc:spChg chg="mod">
          <ac:chgData name="reza kabir" userId="af3c95a13102d509" providerId="LiveId" clId="{C5D47F66-D82B-4945-84F1-08182A83E23E}" dt="2020-04-28T04:43:25.975" v="497" actId="404"/>
          <ac:spMkLst>
            <pc:docMk/>
            <pc:sldMk cId="210525736" sldId="513"/>
            <ac:spMk id="5" creationId="{D86E6F66-FC89-432B-9B1E-63B31AB1457D}"/>
          </ac:spMkLst>
        </pc:spChg>
        <pc:spChg chg="mod">
          <ac:chgData name="reza kabir" userId="af3c95a13102d509" providerId="LiveId" clId="{C5D47F66-D82B-4945-84F1-08182A83E23E}" dt="2020-04-28T04:43:25.975" v="497" actId="404"/>
          <ac:spMkLst>
            <pc:docMk/>
            <pc:sldMk cId="210525736" sldId="513"/>
            <ac:spMk id="6" creationId="{DC2209CF-9EC6-4B37-9455-A3C4E79F3B35}"/>
          </ac:spMkLst>
        </pc:spChg>
        <pc:spChg chg="mod">
          <ac:chgData name="reza kabir" userId="af3c95a13102d509" providerId="LiveId" clId="{C5D47F66-D82B-4945-84F1-08182A83E23E}" dt="2020-04-28T04:43:25.975" v="497" actId="404"/>
          <ac:spMkLst>
            <pc:docMk/>
            <pc:sldMk cId="210525736" sldId="513"/>
            <ac:spMk id="8" creationId="{8147F7BA-B10C-4F72-8606-1C3802317CEF}"/>
          </ac:spMkLst>
        </pc:spChg>
        <pc:spChg chg="mod">
          <ac:chgData name="reza kabir" userId="af3c95a13102d509" providerId="LiveId" clId="{C5D47F66-D82B-4945-84F1-08182A83E23E}" dt="2020-04-28T04:43:25.975" v="497" actId="404"/>
          <ac:spMkLst>
            <pc:docMk/>
            <pc:sldMk cId="210525736" sldId="513"/>
            <ac:spMk id="9" creationId="{CFBE9C8D-F02E-48A6-92B4-2D6040A93EC5}"/>
          </ac:spMkLst>
        </pc:spChg>
        <pc:spChg chg="mod">
          <ac:chgData name="reza kabir" userId="af3c95a13102d509" providerId="LiveId" clId="{C5D47F66-D82B-4945-84F1-08182A83E23E}" dt="2020-04-28T04:43:25.975" v="497" actId="404"/>
          <ac:spMkLst>
            <pc:docMk/>
            <pc:sldMk cId="210525736" sldId="513"/>
            <ac:spMk id="10" creationId="{41FB7F93-AC03-4112-8ED4-405054B7D17B}"/>
          </ac:spMkLst>
        </pc:spChg>
        <pc:spChg chg="mod">
          <ac:chgData name="reza kabir" userId="af3c95a13102d509" providerId="LiveId" clId="{C5D47F66-D82B-4945-84F1-08182A83E23E}" dt="2020-04-28T04:43:25.975" v="497" actId="404"/>
          <ac:spMkLst>
            <pc:docMk/>
            <pc:sldMk cId="210525736" sldId="513"/>
            <ac:spMk id="11" creationId="{175B8135-4C77-4556-946C-1DD07EF46F02}"/>
          </ac:spMkLst>
        </pc:spChg>
        <pc:spChg chg="mod">
          <ac:chgData name="reza kabir" userId="af3c95a13102d509" providerId="LiveId" clId="{C5D47F66-D82B-4945-84F1-08182A83E23E}" dt="2020-04-28T04:43:25.975" v="497" actId="404"/>
          <ac:spMkLst>
            <pc:docMk/>
            <pc:sldMk cId="210525736" sldId="513"/>
            <ac:spMk id="12" creationId="{9EA0DAD9-CA54-4FD5-BC0E-F14FE72DF270}"/>
          </ac:spMkLst>
        </pc:spChg>
        <pc:spChg chg="mod">
          <ac:chgData name="reza kabir" userId="af3c95a13102d509" providerId="LiveId" clId="{C5D47F66-D82B-4945-84F1-08182A83E23E}" dt="2020-04-28T04:43:25.975" v="497" actId="404"/>
          <ac:spMkLst>
            <pc:docMk/>
            <pc:sldMk cId="210525736" sldId="513"/>
            <ac:spMk id="13" creationId="{A34CE2F0-5065-457C-AF9C-995AC1C62590}"/>
          </ac:spMkLst>
        </pc:spChg>
        <pc:spChg chg="mod">
          <ac:chgData name="reza kabir" userId="af3c95a13102d509" providerId="LiveId" clId="{C5D47F66-D82B-4945-84F1-08182A83E23E}" dt="2020-04-28T04:43:25.975" v="497" actId="404"/>
          <ac:spMkLst>
            <pc:docMk/>
            <pc:sldMk cId="210525736" sldId="513"/>
            <ac:spMk id="14" creationId="{1E0004D6-BCA9-43BD-92AD-6B47023BABD5}"/>
          </ac:spMkLst>
        </pc:spChg>
        <pc:spChg chg="mod">
          <ac:chgData name="reza kabir" userId="af3c95a13102d509" providerId="LiveId" clId="{C5D47F66-D82B-4945-84F1-08182A83E23E}" dt="2020-04-28T04:43:25.975" v="497" actId="404"/>
          <ac:spMkLst>
            <pc:docMk/>
            <pc:sldMk cId="210525736" sldId="513"/>
            <ac:spMk id="15" creationId="{8BA811D0-E9A9-4EBD-ADC4-F466BA748538}"/>
          </ac:spMkLst>
        </pc:spChg>
        <pc:spChg chg="mod">
          <ac:chgData name="reza kabir" userId="af3c95a13102d509" providerId="LiveId" clId="{C5D47F66-D82B-4945-84F1-08182A83E23E}" dt="2020-04-28T04:43:25.975" v="497" actId="404"/>
          <ac:spMkLst>
            <pc:docMk/>
            <pc:sldMk cId="210525736" sldId="513"/>
            <ac:spMk id="16" creationId="{7F4CACB5-82FB-4BC3-86DF-FAFA2BA23B4D}"/>
          </ac:spMkLst>
        </pc:spChg>
        <pc:spChg chg="mod">
          <ac:chgData name="reza kabir" userId="af3c95a13102d509" providerId="LiveId" clId="{C5D47F66-D82B-4945-84F1-08182A83E23E}" dt="2020-04-28T04:43:25.975" v="497" actId="404"/>
          <ac:spMkLst>
            <pc:docMk/>
            <pc:sldMk cId="210525736" sldId="513"/>
            <ac:spMk id="17" creationId="{2B696695-62F1-4122-BFB6-303A9D331761}"/>
          </ac:spMkLst>
        </pc:spChg>
        <pc:spChg chg="mod">
          <ac:chgData name="reza kabir" userId="af3c95a13102d509" providerId="LiveId" clId="{C5D47F66-D82B-4945-84F1-08182A83E23E}" dt="2020-04-28T04:43:25.975" v="497" actId="404"/>
          <ac:spMkLst>
            <pc:docMk/>
            <pc:sldMk cId="210525736" sldId="513"/>
            <ac:spMk id="19" creationId="{CB6B3E5E-0278-4292-8D17-A04727B0998F}"/>
          </ac:spMkLst>
        </pc:spChg>
        <pc:spChg chg="mod">
          <ac:chgData name="reza kabir" userId="af3c95a13102d509" providerId="LiveId" clId="{C5D47F66-D82B-4945-84F1-08182A83E23E}" dt="2020-04-28T04:43:25.975" v="497" actId="404"/>
          <ac:spMkLst>
            <pc:docMk/>
            <pc:sldMk cId="210525736" sldId="513"/>
            <ac:spMk id="20" creationId="{5D11627C-B1E3-4456-AE65-C4ACD6E09FB0}"/>
          </ac:spMkLst>
        </pc:spChg>
        <pc:spChg chg="mod">
          <ac:chgData name="reza kabir" userId="af3c95a13102d509" providerId="LiveId" clId="{C5D47F66-D82B-4945-84F1-08182A83E23E}" dt="2020-04-28T04:43:25.975" v="497" actId="404"/>
          <ac:spMkLst>
            <pc:docMk/>
            <pc:sldMk cId="210525736" sldId="513"/>
            <ac:spMk id="21" creationId="{B75F0536-EFD3-49EA-BD7A-BD2CA44E5C77}"/>
          </ac:spMkLst>
        </pc:spChg>
        <pc:spChg chg="mod">
          <ac:chgData name="reza kabir" userId="af3c95a13102d509" providerId="LiveId" clId="{C5D47F66-D82B-4945-84F1-08182A83E23E}" dt="2020-04-28T04:43:25.975" v="497" actId="404"/>
          <ac:spMkLst>
            <pc:docMk/>
            <pc:sldMk cId="210525736" sldId="513"/>
            <ac:spMk id="22" creationId="{59CD81F1-2B16-49A2-9B12-2142DCBA54C8}"/>
          </ac:spMkLst>
        </pc:spChg>
        <pc:spChg chg="mod">
          <ac:chgData name="reza kabir" userId="af3c95a13102d509" providerId="LiveId" clId="{C5D47F66-D82B-4945-84F1-08182A83E23E}" dt="2020-04-28T04:43:25.975" v="497" actId="404"/>
          <ac:spMkLst>
            <pc:docMk/>
            <pc:sldMk cId="210525736" sldId="513"/>
            <ac:spMk id="23" creationId="{0313DEDE-69DB-44D3-80E5-0476B9E02139}"/>
          </ac:spMkLst>
        </pc:spChg>
        <pc:spChg chg="mod">
          <ac:chgData name="reza kabir" userId="af3c95a13102d509" providerId="LiveId" clId="{C5D47F66-D82B-4945-84F1-08182A83E23E}" dt="2020-04-28T04:43:25.975" v="497" actId="404"/>
          <ac:spMkLst>
            <pc:docMk/>
            <pc:sldMk cId="210525736" sldId="513"/>
            <ac:spMk id="24" creationId="{C4E088F2-D0C6-41C6-9F82-97925C210D46}"/>
          </ac:spMkLst>
        </pc:spChg>
        <pc:spChg chg="mod">
          <ac:chgData name="reza kabir" userId="af3c95a13102d509" providerId="LiveId" clId="{C5D47F66-D82B-4945-84F1-08182A83E23E}" dt="2020-04-28T04:43:25.975" v="497" actId="404"/>
          <ac:spMkLst>
            <pc:docMk/>
            <pc:sldMk cId="210525736" sldId="513"/>
            <ac:spMk id="25" creationId="{BC863C9B-34F5-4587-AB5F-08F04E3296BF}"/>
          </ac:spMkLst>
        </pc:spChg>
        <pc:spChg chg="add del mod">
          <ac:chgData name="reza kabir" userId="af3c95a13102d509" providerId="LiveId" clId="{C5D47F66-D82B-4945-84F1-08182A83E23E}" dt="2020-04-28T04:43:49.379" v="504" actId="478"/>
          <ac:spMkLst>
            <pc:docMk/>
            <pc:sldMk cId="210525736" sldId="513"/>
            <ac:spMk id="26" creationId="{2012733E-2127-4026-A259-32C212F73FD3}"/>
          </ac:spMkLst>
        </pc:spChg>
        <pc:spChg chg="add del mod">
          <ac:chgData name="reza kabir" userId="af3c95a13102d509" providerId="LiveId" clId="{C5D47F66-D82B-4945-84F1-08182A83E23E}" dt="2020-04-28T04:43:37.497" v="500" actId="478"/>
          <ac:spMkLst>
            <pc:docMk/>
            <pc:sldMk cId="210525736" sldId="513"/>
            <ac:spMk id="27" creationId="{6BA8B415-2BC9-4C04-BBD3-31B1695B85FD}"/>
          </ac:spMkLst>
        </pc:spChg>
        <pc:spChg chg="add del mod">
          <ac:chgData name="reza kabir" userId="af3c95a13102d509" providerId="LiveId" clId="{C5D47F66-D82B-4945-84F1-08182A83E23E}" dt="2020-04-28T04:43:49.379" v="504" actId="478"/>
          <ac:spMkLst>
            <pc:docMk/>
            <pc:sldMk cId="210525736" sldId="513"/>
            <ac:spMk id="28" creationId="{44F1B022-CCDC-4208-96F0-C213B0073218}"/>
          </ac:spMkLst>
        </pc:spChg>
        <pc:spChg chg="add del mod">
          <ac:chgData name="reza kabir" userId="af3c95a13102d509" providerId="LiveId" clId="{C5D47F66-D82B-4945-84F1-08182A83E23E}" dt="2020-04-28T04:43:37.497" v="500" actId="478"/>
          <ac:spMkLst>
            <pc:docMk/>
            <pc:sldMk cId="210525736" sldId="513"/>
            <ac:spMk id="29" creationId="{81D893EB-5EA9-4FDF-8F61-241E3C354E2D}"/>
          </ac:spMkLst>
        </pc:spChg>
        <pc:spChg chg="add del mod">
          <ac:chgData name="reza kabir" userId="af3c95a13102d509" providerId="LiveId" clId="{C5D47F66-D82B-4945-84F1-08182A83E23E}" dt="2020-04-28T04:43:49.379" v="504" actId="478"/>
          <ac:spMkLst>
            <pc:docMk/>
            <pc:sldMk cId="210525736" sldId="513"/>
            <ac:spMk id="30" creationId="{CCF45406-F593-4556-AAC8-4996A3CFF678}"/>
          </ac:spMkLst>
        </pc:spChg>
        <pc:spChg chg="add del mod">
          <ac:chgData name="reza kabir" userId="af3c95a13102d509" providerId="LiveId" clId="{C5D47F66-D82B-4945-84F1-08182A83E23E}" dt="2020-04-28T04:43:37.497" v="500" actId="478"/>
          <ac:spMkLst>
            <pc:docMk/>
            <pc:sldMk cId="210525736" sldId="513"/>
            <ac:spMk id="31" creationId="{0FE1F2EC-E041-400D-8FA7-65EA2445FDFA}"/>
          </ac:spMkLst>
        </pc:spChg>
        <pc:spChg chg="add mod">
          <ac:chgData name="reza kabir" userId="af3c95a13102d509" providerId="LiveId" clId="{C5D47F66-D82B-4945-84F1-08182A83E23E}" dt="2020-04-28T04:46:28.089" v="536"/>
          <ac:spMkLst>
            <pc:docMk/>
            <pc:sldMk cId="210525736" sldId="513"/>
            <ac:spMk id="32" creationId="{7D86D2CC-62D7-4629-B9C7-5BE5EBD6B96D}"/>
          </ac:spMkLst>
        </pc:spChg>
        <pc:spChg chg="add mod">
          <ac:chgData name="reza kabir" userId="af3c95a13102d509" providerId="LiveId" clId="{C5D47F66-D82B-4945-84F1-08182A83E23E}" dt="2020-04-28T04:46:33.029" v="537" actId="1076"/>
          <ac:spMkLst>
            <pc:docMk/>
            <pc:sldMk cId="210525736" sldId="513"/>
            <ac:spMk id="33" creationId="{22E7791B-4FA8-43F8-83B3-3175DC1271FF}"/>
          </ac:spMkLst>
        </pc:spChg>
        <pc:spChg chg="add mod">
          <ac:chgData name="reza kabir" userId="af3c95a13102d509" providerId="LiveId" clId="{C5D47F66-D82B-4945-84F1-08182A83E23E}" dt="2020-04-28T04:46:33.029" v="537" actId="1076"/>
          <ac:spMkLst>
            <pc:docMk/>
            <pc:sldMk cId="210525736" sldId="513"/>
            <ac:spMk id="34" creationId="{FE1C71FC-C382-4C24-B549-82711441E52E}"/>
          </ac:spMkLst>
        </pc:spChg>
        <pc:spChg chg="add mod">
          <ac:chgData name="reza kabir" userId="af3c95a13102d509" providerId="LiveId" clId="{C5D47F66-D82B-4945-84F1-08182A83E23E}" dt="2020-04-28T04:46:33.029" v="537" actId="1076"/>
          <ac:spMkLst>
            <pc:docMk/>
            <pc:sldMk cId="210525736" sldId="513"/>
            <ac:spMk id="35" creationId="{4DD905EF-20D1-49BB-89E2-822BAEE0CC09}"/>
          </ac:spMkLst>
        </pc:spChg>
        <pc:spChg chg="add mod">
          <ac:chgData name="reza kabir" userId="af3c95a13102d509" providerId="LiveId" clId="{C5D47F66-D82B-4945-84F1-08182A83E23E}" dt="2020-04-28T04:46:33.029" v="537" actId="1076"/>
          <ac:spMkLst>
            <pc:docMk/>
            <pc:sldMk cId="210525736" sldId="513"/>
            <ac:spMk id="36" creationId="{C8BD4096-0819-4E80-B746-AE468EE54BE4}"/>
          </ac:spMkLst>
        </pc:spChg>
        <pc:spChg chg="add mod">
          <ac:chgData name="reza kabir" userId="af3c95a13102d509" providerId="LiveId" clId="{C5D47F66-D82B-4945-84F1-08182A83E23E}" dt="2020-04-28T04:46:33.029" v="537" actId="1076"/>
          <ac:spMkLst>
            <pc:docMk/>
            <pc:sldMk cId="210525736" sldId="513"/>
            <ac:spMk id="37" creationId="{18C51165-512A-4CAE-81A7-27A53A48D118}"/>
          </ac:spMkLst>
        </pc:spChg>
        <pc:spChg chg="add mod">
          <ac:chgData name="reza kabir" userId="af3c95a13102d509" providerId="LiveId" clId="{C5D47F66-D82B-4945-84F1-08182A83E23E}" dt="2020-04-28T04:46:33.029" v="537" actId="1076"/>
          <ac:spMkLst>
            <pc:docMk/>
            <pc:sldMk cId="210525736" sldId="513"/>
            <ac:spMk id="38" creationId="{4DBB85B3-52C7-44E0-8529-65669A1C717B}"/>
          </ac:spMkLst>
        </pc:spChg>
        <pc:grpChg chg="add mod">
          <ac:chgData name="reza kabir" userId="af3c95a13102d509" providerId="LiveId" clId="{C5D47F66-D82B-4945-84F1-08182A83E23E}" dt="2020-04-28T04:46:33.029" v="537" actId="1076"/>
          <ac:grpSpMkLst>
            <pc:docMk/>
            <pc:sldMk cId="210525736" sldId="513"/>
            <ac:grpSpMk id="2" creationId="{199E7CBE-991B-4F91-8BA3-0C806078003A}"/>
          </ac:grpSpMkLst>
        </pc:grpChg>
        <pc:grpChg chg="add mod">
          <ac:chgData name="reza kabir" userId="af3c95a13102d509" providerId="LiveId" clId="{C5D47F66-D82B-4945-84F1-08182A83E23E}" dt="2020-04-28T04:46:33.029" v="537" actId="1076"/>
          <ac:grpSpMkLst>
            <pc:docMk/>
            <pc:sldMk cId="210525736" sldId="513"/>
            <ac:grpSpMk id="7" creationId="{8F9A7162-2C3C-4092-9EC1-259BB2A1B9E1}"/>
          </ac:grpSpMkLst>
        </pc:grpChg>
        <pc:grpChg chg="add mod">
          <ac:chgData name="reza kabir" userId="af3c95a13102d509" providerId="LiveId" clId="{C5D47F66-D82B-4945-84F1-08182A83E23E}" dt="2020-04-28T04:46:33.029" v="537" actId="1076"/>
          <ac:grpSpMkLst>
            <pc:docMk/>
            <pc:sldMk cId="210525736" sldId="513"/>
            <ac:grpSpMk id="18" creationId="{9F8018FC-B1DE-464E-8E35-3BD8F6790A12}"/>
          </ac:grpSpMkLst>
        </pc:grpChg>
      </pc:sldChg>
      <pc:sldChg chg="addSp delSp modSp add mod ord">
        <pc:chgData name="reza kabir" userId="af3c95a13102d509" providerId="LiveId" clId="{C5D47F66-D82B-4945-84F1-08182A83E23E}" dt="2020-04-28T04:52:00.090" v="554"/>
        <pc:sldMkLst>
          <pc:docMk/>
          <pc:sldMk cId="1018544575" sldId="514"/>
        </pc:sldMkLst>
        <pc:spChg chg="mod">
          <ac:chgData name="reza kabir" userId="af3c95a13102d509" providerId="LiveId" clId="{C5D47F66-D82B-4945-84F1-08182A83E23E}" dt="2020-04-28T04:51:35.611" v="546"/>
          <ac:spMkLst>
            <pc:docMk/>
            <pc:sldMk cId="1018544575" sldId="514"/>
            <ac:spMk id="2" creationId="{8981C8F8-D6D9-4291-8DAF-8A5DD6399810}"/>
          </ac:spMkLst>
        </pc:spChg>
        <pc:spChg chg="del">
          <ac:chgData name="reza kabir" userId="af3c95a13102d509" providerId="LiveId" clId="{C5D47F66-D82B-4945-84F1-08182A83E23E}" dt="2020-04-28T04:51:20.037" v="542" actId="478"/>
          <ac:spMkLst>
            <pc:docMk/>
            <pc:sldMk cId="1018544575" sldId="514"/>
            <ac:spMk id="81" creationId="{8F4FADB0-9F4B-4C13-B40C-806B4F389DB0}"/>
          </ac:spMkLst>
        </pc:spChg>
        <pc:spChg chg="del">
          <ac:chgData name="reza kabir" userId="af3c95a13102d509" providerId="LiveId" clId="{C5D47F66-D82B-4945-84F1-08182A83E23E}" dt="2020-04-28T04:51:20.037" v="542" actId="478"/>
          <ac:spMkLst>
            <pc:docMk/>
            <pc:sldMk cId="1018544575" sldId="514"/>
            <ac:spMk id="82" creationId="{59B14B40-6808-43A8-9E7C-A86B73DFB7DB}"/>
          </ac:spMkLst>
        </pc:spChg>
        <pc:spChg chg="del">
          <ac:chgData name="reza kabir" userId="af3c95a13102d509" providerId="LiveId" clId="{C5D47F66-D82B-4945-84F1-08182A83E23E}" dt="2020-04-28T04:51:20.037" v="542" actId="478"/>
          <ac:spMkLst>
            <pc:docMk/>
            <pc:sldMk cId="1018544575" sldId="514"/>
            <ac:spMk id="83" creationId="{062A5E15-8D51-4634-880F-364024030477}"/>
          </ac:spMkLst>
        </pc:spChg>
        <pc:spChg chg="del">
          <ac:chgData name="reza kabir" userId="af3c95a13102d509" providerId="LiveId" clId="{C5D47F66-D82B-4945-84F1-08182A83E23E}" dt="2020-04-28T04:51:20.037" v="542" actId="478"/>
          <ac:spMkLst>
            <pc:docMk/>
            <pc:sldMk cId="1018544575" sldId="514"/>
            <ac:spMk id="84" creationId="{27819605-1E46-4384-BB6B-A464E4159803}"/>
          </ac:spMkLst>
        </pc:spChg>
        <pc:spChg chg="del">
          <ac:chgData name="reza kabir" userId="af3c95a13102d509" providerId="LiveId" clId="{C5D47F66-D82B-4945-84F1-08182A83E23E}" dt="2020-04-28T04:51:20.037" v="542" actId="478"/>
          <ac:spMkLst>
            <pc:docMk/>
            <pc:sldMk cId="1018544575" sldId="514"/>
            <ac:spMk id="85" creationId="{3B96944D-9F67-43F9-8109-402F9E4D6C27}"/>
          </ac:spMkLst>
        </pc:spChg>
        <pc:spChg chg="del">
          <ac:chgData name="reza kabir" userId="af3c95a13102d509" providerId="LiveId" clId="{C5D47F66-D82B-4945-84F1-08182A83E23E}" dt="2020-04-28T04:51:20.037" v="542" actId="478"/>
          <ac:spMkLst>
            <pc:docMk/>
            <pc:sldMk cId="1018544575" sldId="514"/>
            <ac:spMk id="86" creationId="{ABEF6CFF-2BA5-4A08-A260-26C5A085D25D}"/>
          </ac:spMkLst>
        </pc:spChg>
        <pc:spChg chg="del">
          <ac:chgData name="reza kabir" userId="af3c95a13102d509" providerId="LiveId" clId="{C5D47F66-D82B-4945-84F1-08182A83E23E}" dt="2020-04-28T04:51:20.037" v="542" actId="478"/>
          <ac:spMkLst>
            <pc:docMk/>
            <pc:sldMk cId="1018544575" sldId="514"/>
            <ac:spMk id="87" creationId="{C1A6D49E-E50D-4995-953C-B7AE72C6DE1C}"/>
          </ac:spMkLst>
        </pc:spChg>
        <pc:spChg chg="del">
          <ac:chgData name="reza kabir" userId="af3c95a13102d509" providerId="LiveId" clId="{C5D47F66-D82B-4945-84F1-08182A83E23E}" dt="2020-04-28T04:51:20.037" v="542" actId="478"/>
          <ac:spMkLst>
            <pc:docMk/>
            <pc:sldMk cId="1018544575" sldId="514"/>
            <ac:spMk id="88" creationId="{FF5744CA-D495-4EB6-8A8E-9FCF085FBC38}"/>
          </ac:spMkLst>
        </pc:spChg>
        <pc:spChg chg="del">
          <ac:chgData name="reza kabir" userId="af3c95a13102d509" providerId="LiveId" clId="{C5D47F66-D82B-4945-84F1-08182A83E23E}" dt="2020-04-28T04:51:20.037" v="542" actId="478"/>
          <ac:spMkLst>
            <pc:docMk/>
            <pc:sldMk cId="1018544575" sldId="514"/>
            <ac:spMk id="89" creationId="{CC2C9F6E-4B6A-4051-99BA-4B6C34B85548}"/>
          </ac:spMkLst>
        </pc:spChg>
        <pc:spChg chg="del">
          <ac:chgData name="reza kabir" userId="af3c95a13102d509" providerId="LiveId" clId="{C5D47F66-D82B-4945-84F1-08182A83E23E}" dt="2020-04-28T04:51:20.037" v="542" actId="478"/>
          <ac:spMkLst>
            <pc:docMk/>
            <pc:sldMk cId="1018544575" sldId="514"/>
            <ac:spMk id="90" creationId="{F965568D-E9D5-473B-BAA2-DE5D2EE014D9}"/>
          </ac:spMkLst>
        </pc:spChg>
        <pc:spChg chg="del">
          <ac:chgData name="reza kabir" userId="af3c95a13102d509" providerId="LiveId" clId="{C5D47F66-D82B-4945-84F1-08182A83E23E}" dt="2020-04-28T04:51:20.037" v="542" actId="478"/>
          <ac:spMkLst>
            <pc:docMk/>
            <pc:sldMk cId="1018544575" sldId="514"/>
            <ac:spMk id="91" creationId="{6C619926-A579-4BE5-894D-C1278834B1F6}"/>
          </ac:spMkLst>
        </pc:spChg>
        <pc:spChg chg="del">
          <ac:chgData name="reza kabir" userId="af3c95a13102d509" providerId="LiveId" clId="{C5D47F66-D82B-4945-84F1-08182A83E23E}" dt="2020-04-28T04:51:20.037" v="542" actId="478"/>
          <ac:spMkLst>
            <pc:docMk/>
            <pc:sldMk cId="1018544575" sldId="514"/>
            <ac:spMk id="92" creationId="{7CE17A39-BE4D-4DFC-AF92-1D9D50397175}"/>
          </ac:spMkLst>
        </pc:spChg>
        <pc:spChg chg="del">
          <ac:chgData name="reza kabir" userId="af3c95a13102d509" providerId="LiveId" clId="{C5D47F66-D82B-4945-84F1-08182A83E23E}" dt="2020-04-28T04:51:20.037" v="542" actId="478"/>
          <ac:spMkLst>
            <pc:docMk/>
            <pc:sldMk cId="1018544575" sldId="514"/>
            <ac:spMk id="93" creationId="{75928FFB-BECA-44F4-AA20-924C85C16D56}"/>
          </ac:spMkLst>
        </pc:spChg>
        <pc:spChg chg="del">
          <ac:chgData name="reza kabir" userId="af3c95a13102d509" providerId="LiveId" clId="{C5D47F66-D82B-4945-84F1-08182A83E23E}" dt="2020-04-28T04:51:20.037" v="542" actId="478"/>
          <ac:spMkLst>
            <pc:docMk/>
            <pc:sldMk cId="1018544575" sldId="514"/>
            <ac:spMk id="94" creationId="{5BDD260A-E9A4-4654-B12A-08BA6110DAA9}"/>
          </ac:spMkLst>
        </pc:spChg>
        <pc:spChg chg="del">
          <ac:chgData name="reza kabir" userId="af3c95a13102d509" providerId="LiveId" clId="{C5D47F66-D82B-4945-84F1-08182A83E23E}" dt="2020-04-28T04:51:20.037" v="542" actId="478"/>
          <ac:spMkLst>
            <pc:docMk/>
            <pc:sldMk cId="1018544575" sldId="514"/>
            <ac:spMk id="95" creationId="{19357305-0A8B-4F6F-9301-6F633EF655A1}"/>
          </ac:spMkLst>
        </pc:spChg>
        <pc:spChg chg="del">
          <ac:chgData name="reza kabir" userId="af3c95a13102d509" providerId="LiveId" clId="{C5D47F66-D82B-4945-84F1-08182A83E23E}" dt="2020-04-28T04:51:20.037" v="542" actId="478"/>
          <ac:spMkLst>
            <pc:docMk/>
            <pc:sldMk cId="1018544575" sldId="514"/>
            <ac:spMk id="96" creationId="{5337BF57-BE61-40A6-94DD-5F63EC522928}"/>
          </ac:spMkLst>
        </pc:spChg>
        <pc:spChg chg="del">
          <ac:chgData name="reza kabir" userId="af3c95a13102d509" providerId="LiveId" clId="{C5D47F66-D82B-4945-84F1-08182A83E23E}" dt="2020-04-28T04:51:20.037" v="542" actId="478"/>
          <ac:spMkLst>
            <pc:docMk/>
            <pc:sldMk cId="1018544575" sldId="514"/>
            <ac:spMk id="97" creationId="{DFA9B041-EF86-4DF0-B199-75B584E0A96A}"/>
          </ac:spMkLst>
        </pc:spChg>
        <pc:spChg chg="del">
          <ac:chgData name="reza kabir" userId="af3c95a13102d509" providerId="LiveId" clId="{C5D47F66-D82B-4945-84F1-08182A83E23E}" dt="2020-04-28T04:51:20.037" v="542" actId="478"/>
          <ac:spMkLst>
            <pc:docMk/>
            <pc:sldMk cId="1018544575" sldId="514"/>
            <ac:spMk id="98" creationId="{F50552C0-472A-482A-8821-CADEB798DAB6}"/>
          </ac:spMkLst>
        </pc:spChg>
        <pc:spChg chg="del">
          <ac:chgData name="reza kabir" userId="af3c95a13102d509" providerId="LiveId" clId="{C5D47F66-D82B-4945-84F1-08182A83E23E}" dt="2020-04-28T04:51:20.037" v="542" actId="478"/>
          <ac:spMkLst>
            <pc:docMk/>
            <pc:sldMk cId="1018544575" sldId="514"/>
            <ac:spMk id="99" creationId="{3A4925CF-F09D-4BC7-A979-DC19B36431FD}"/>
          </ac:spMkLst>
        </pc:spChg>
        <pc:spChg chg="del">
          <ac:chgData name="reza kabir" userId="af3c95a13102d509" providerId="LiveId" clId="{C5D47F66-D82B-4945-84F1-08182A83E23E}" dt="2020-04-28T04:51:20.037" v="542" actId="478"/>
          <ac:spMkLst>
            <pc:docMk/>
            <pc:sldMk cId="1018544575" sldId="514"/>
            <ac:spMk id="100" creationId="{2DA1494F-CACB-42CB-B205-2561E0CE916A}"/>
          </ac:spMkLst>
        </pc:spChg>
        <pc:spChg chg="del">
          <ac:chgData name="reza kabir" userId="af3c95a13102d509" providerId="LiveId" clId="{C5D47F66-D82B-4945-84F1-08182A83E23E}" dt="2020-04-28T04:51:20.037" v="542" actId="478"/>
          <ac:spMkLst>
            <pc:docMk/>
            <pc:sldMk cId="1018544575" sldId="514"/>
            <ac:spMk id="101" creationId="{18AEDD07-1A40-4258-B05E-8F9571BB34B2}"/>
          </ac:spMkLst>
        </pc:spChg>
        <pc:spChg chg="del">
          <ac:chgData name="reza kabir" userId="af3c95a13102d509" providerId="LiveId" clId="{C5D47F66-D82B-4945-84F1-08182A83E23E}" dt="2020-04-28T04:51:20.037" v="542" actId="478"/>
          <ac:spMkLst>
            <pc:docMk/>
            <pc:sldMk cId="1018544575" sldId="514"/>
            <ac:spMk id="102" creationId="{711C602E-C33E-4DE1-BDCA-13B1B59A21B3}"/>
          </ac:spMkLst>
        </pc:spChg>
        <pc:spChg chg="del">
          <ac:chgData name="reza kabir" userId="af3c95a13102d509" providerId="LiveId" clId="{C5D47F66-D82B-4945-84F1-08182A83E23E}" dt="2020-04-28T04:51:20.037" v="542" actId="478"/>
          <ac:spMkLst>
            <pc:docMk/>
            <pc:sldMk cId="1018544575" sldId="514"/>
            <ac:spMk id="103" creationId="{A1495F9C-1C9F-4390-B814-A4459096DCC9}"/>
          </ac:spMkLst>
        </pc:spChg>
        <pc:spChg chg="del">
          <ac:chgData name="reza kabir" userId="af3c95a13102d509" providerId="LiveId" clId="{C5D47F66-D82B-4945-84F1-08182A83E23E}" dt="2020-04-28T04:51:20.037" v="542" actId="478"/>
          <ac:spMkLst>
            <pc:docMk/>
            <pc:sldMk cId="1018544575" sldId="514"/>
            <ac:spMk id="104" creationId="{607795CC-0077-4CAC-9873-64207B1C85E8}"/>
          </ac:spMkLst>
        </pc:spChg>
        <pc:spChg chg="del">
          <ac:chgData name="reza kabir" userId="af3c95a13102d509" providerId="LiveId" clId="{C5D47F66-D82B-4945-84F1-08182A83E23E}" dt="2020-04-28T04:51:20.037" v="542" actId="478"/>
          <ac:spMkLst>
            <pc:docMk/>
            <pc:sldMk cId="1018544575" sldId="514"/>
            <ac:spMk id="105" creationId="{C16D8B28-DAAC-4733-AEAD-568DF6E13418}"/>
          </ac:spMkLst>
        </pc:spChg>
        <pc:spChg chg="del">
          <ac:chgData name="reza kabir" userId="af3c95a13102d509" providerId="LiveId" clId="{C5D47F66-D82B-4945-84F1-08182A83E23E}" dt="2020-04-28T04:51:20.037" v="542" actId="478"/>
          <ac:spMkLst>
            <pc:docMk/>
            <pc:sldMk cId="1018544575" sldId="514"/>
            <ac:spMk id="106" creationId="{58511494-C03F-4392-B33B-8FEE02DF1AEE}"/>
          </ac:spMkLst>
        </pc:spChg>
        <pc:spChg chg="del">
          <ac:chgData name="reza kabir" userId="af3c95a13102d509" providerId="LiveId" clId="{C5D47F66-D82B-4945-84F1-08182A83E23E}" dt="2020-04-28T04:51:20.037" v="542" actId="478"/>
          <ac:spMkLst>
            <pc:docMk/>
            <pc:sldMk cId="1018544575" sldId="514"/>
            <ac:spMk id="107" creationId="{A63EB849-662A-4C1E-9575-90FE236D0981}"/>
          </ac:spMkLst>
        </pc:spChg>
        <pc:spChg chg="del">
          <ac:chgData name="reza kabir" userId="af3c95a13102d509" providerId="LiveId" clId="{C5D47F66-D82B-4945-84F1-08182A83E23E}" dt="2020-04-28T04:51:20.037" v="542" actId="478"/>
          <ac:spMkLst>
            <pc:docMk/>
            <pc:sldMk cId="1018544575" sldId="514"/>
            <ac:spMk id="118" creationId="{3F93ED3C-2528-4A2C-9379-DE4FFF5F8547}"/>
          </ac:spMkLst>
        </pc:spChg>
        <pc:spChg chg="del">
          <ac:chgData name="reza kabir" userId="af3c95a13102d509" providerId="LiveId" clId="{C5D47F66-D82B-4945-84F1-08182A83E23E}" dt="2020-04-28T04:51:20.037" v="542" actId="478"/>
          <ac:spMkLst>
            <pc:docMk/>
            <pc:sldMk cId="1018544575" sldId="514"/>
            <ac:spMk id="119" creationId="{4D8C0D18-FBE7-45A8-A077-EBA8E8E25EBD}"/>
          </ac:spMkLst>
        </pc:spChg>
        <pc:spChg chg="del">
          <ac:chgData name="reza kabir" userId="af3c95a13102d509" providerId="LiveId" clId="{C5D47F66-D82B-4945-84F1-08182A83E23E}" dt="2020-04-28T04:51:20.037" v="542" actId="478"/>
          <ac:spMkLst>
            <pc:docMk/>
            <pc:sldMk cId="1018544575" sldId="514"/>
            <ac:spMk id="120" creationId="{B74DCCC1-B705-4BD2-8BF0-90CA22B9233D}"/>
          </ac:spMkLst>
        </pc:spChg>
        <pc:spChg chg="del">
          <ac:chgData name="reza kabir" userId="af3c95a13102d509" providerId="LiveId" clId="{C5D47F66-D82B-4945-84F1-08182A83E23E}" dt="2020-04-28T04:51:20.037" v="542" actId="478"/>
          <ac:spMkLst>
            <pc:docMk/>
            <pc:sldMk cId="1018544575" sldId="514"/>
            <ac:spMk id="121" creationId="{9FFA2F58-9708-41B0-8D1E-6E61CCF21B85}"/>
          </ac:spMkLst>
        </pc:spChg>
        <pc:spChg chg="del">
          <ac:chgData name="reza kabir" userId="af3c95a13102d509" providerId="LiveId" clId="{C5D47F66-D82B-4945-84F1-08182A83E23E}" dt="2020-04-28T04:51:20.037" v="542" actId="478"/>
          <ac:spMkLst>
            <pc:docMk/>
            <pc:sldMk cId="1018544575" sldId="514"/>
            <ac:spMk id="122" creationId="{684FD61F-6C6D-4542-942A-CD882CF58415}"/>
          </ac:spMkLst>
        </pc:spChg>
        <pc:spChg chg="del">
          <ac:chgData name="reza kabir" userId="af3c95a13102d509" providerId="LiveId" clId="{C5D47F66-D82B-4945-84F1-08182A83E23E}" dt="2020-04-28T04:51:20.037" v="542" actId="478"/>
          <ac:spMkLst>
            <pc:docMk/>
            <pc:sldMk cId="1018544575" sldId="514"/>
            <ac:spMk id="123" creationId="{16841AA3-3F23-4880-A036-967A39BC7E6B}"/>
          </ac:spMkLst>
        </pc:spChg>
        <pc:spChg chg="del">
          <ac:chgData name="reza kabir" userId="af3c95a13102d509" providerId="LiveId" clId="{C5D47F66-D82B-4945-84F1-08182A83E23E}" dt="2020-04-28T04:51:20.037" v="542" actId="478"/>
          <ac:spMkLst>
            <pc:docMk/>
            <pc:sldMk cId="1018544575" sldId="514"/>
            <ac:spMk id="124" creationId="{C79B4A9D-F920-4BA9-B07F-07C85BB44806}"/>
          </ac:spMkLst>
        </pc:spChg>
        <pc:spChg chg="del">
          <ac:chgData name="reza kabir" userId="af3c95a13102d509" providerId="LiveId" clId="{C5D47F66-D82B-4945-84F1-08182A83E23E}" dt="2020-04-28T04:51:20.037" v="542" actId="478"/>
          <ac:spMkLst>
            <pc:docMk/>
            <pc:sldMk cId="1018544575" sldId="514"/>
            <ac:spMk id="125" creationId="{14940CC0-F1D9-4DE0-A9A2-4A1991D94ECD}"/>
          </ac:spMkLst>
        </pc:spChg>
        <pc:spChg chg="del">
          <ac:chgData name="reza kabir" userId="af3c95a13102d509" providerId="LiveId" clId="{C5D47F66-D82B-4945-84F1-08182A83E23E}" dt="2020-04-28T04:51:20.037" v="542" actId="478"/>
          <ac:spMkLst>
            <pc:docMk/>
            <pc:sldMk cId="1018544575" sldId="514"/>
            <ac:spMk id="126" creationId="{DFBBE21D-7BD2-4E15-A554-61438E900D01}"/>
          </ac:spMkLst>
        </pc:spChg>
        <pc:spChg chg="del">
          <ac:chgData name="reza kabir" userId="af3c95a13102d509" providerId="LiveId" clId="{C5D47F66-D82B-4945-84F1-08182A83E23E}" dt="2020-04-28T04:51:20.037" v="542" actId="478"/>
          <ac:spMkLst>
            <pc:docMk/>
            <pc:sldMk cId="1018544575" sldId="514"/>
            <ac:spMk id="131" creationId="{E9DC0DD4-CAE6-4C25-8316-0C26D1C0C6FD}"/>
          </ac:spMkLst>
        </pc:spChg>
        <pc:spChg chg="del">
          <ac:chgData name="reza kabir" userId="af3c95a13102d509" providerId="LiveId" clId="{C5D47F66-D82B-4945-84F1-08182A83E23E}" dt="2020-04-28T04:51:20.037" v="542" actId="478"/>
          <ac:spMkLst>
            <pc:docMk/>
            <pc:sldMk cId="1018544575" sldId="514"/>
            <ac:spMk id="132" creationId="{B96C0B7C-8C88-411B-ADFA-C05E1167AD2B}"/>
          </ac:spMkLst>
        </pc:spChg>
        <pc:spChg chg="del">
          <ac:chgData name="reza kabir" userId="af3c95a13102d509" providerId="LiveId" clId="{C5D47F66-D82B-4945-84F1-08182A83E23E}" dt="2020-04-28T04:51:20.037" v="542" actId="478"/>
          <ac:spMkLst>
            <pc:docMk/>
            <pc:sldMk cId="1018544575" sldId="514"/>
            <ac:spMk id="133" creationId="{DBFF4C63-15FE-4DF9-9FBD-3DF81CE15912}"/>
          </ac:spMkLst>
        </pc:spChg>
        <pc:spChg chg="del">
          <ac:chgData name="reza kabir" userId="af3c95a13102d509" providerId="LiveId" clId="{C5D47F66-D82B-4945-84F1-08182A83E23E}" dt="2020-04-28T04:51:20.037" v="542" actId="478"/>
          <ac:spMkLst>
            <pc:docMk/>
            <pc:sldMk cId="1018544575" sldId="514"/>
            <ac:spMk id="134" creationId="{5C9AEA14-5BF5-478B-8BFF-646CB6D725A1}"/>
          </ac:spMkLst>
        </pc:spChg>
        <pc:spChg chg="del">
          <ac:chgData name="reza kabir" userId="af3c95a13102d509" providerId="LiveId" clId="{C5D47F66-D82B-4945-84F1-08182A83E23E}" dt="2020-04-28T04:51:20.037" v="542" actId="478"/>
          <ac:spMkLst>
            <pc:docMk/>
            <pc:sldMk cId="1018544575" sldId="514"/>
            <ac:spMk id="135" creationId="{71501916-B081-4354-8749-A4D0EA173677}"/>
          </ac:spMkLst>
        </pc:spChg>
        <pc:spChg chg="del">
          <ac:chgData name="reza kabir" userId="af3c95a13102d509" providerId="LiveId" clId="{C5D47F66-D82B-4945-84F1-08182A83E23E}" dt="2020-04-28T04:51:20.037" v="542" actId="478"/>
          <ac:spMkLst>
            <pc:docMk/>
            <pc:sldMk cId="1018544575" sldId="514"/>
            <ac:spMk id="136" creationId="{A83E0BDD-55C0-4873-9187-C57D8C8B26CF}"/>
          </ac:spMkLst>
        </pc:spChg>
        <pc:spChg chg="del">
          <ac:chgData name="reza kabir" userId="af3c95a13102d509" providerId="LiveId" clId="{C5D47F66-D82B-4945-84F1-08182A83E23E}" dt="2020-04-28T04:51:20.037" v="542" actId="478"/>
          <ac:spMkLst>
            <pc:docMk/>
            <pc:sldMk cId="1018544575" sldId="514"/>
            <ac:spMk id="137" creationId="{EC1F7C16-9446-452C-ABBD-27BCFC55DE99}"/>
          </ac:spMkLst>
        </pc:spChg>
        <pc:spChg chg="del">
          <ac:chgData name="reza kabir" userId="af3c95a13102d509" providerId="LiveId" clId="{C5D47F66-D82B-4945-84F1-08182A83E23E}" dt="2020-04-28T04:51:20.037" v="542" actId="478"/>
          <ac:spMkLst>
            <pc:docMk/>
            <pc:sldMk cId="1018544575" sldId="514"/>
            <ac:spMk id="138" creationId="{4CA8AB2A-BA88-494A-A212-D32B3378E435}"/>
          </ac:spMkLst>
        </pc:spChg>
        <pc:spChg chg="del">
          <ac:chgData name="reza kabir" userId="af3c95a13102d509" providerId="LiveId" clId="{C5D47F66-D82B-4945-84F1-08182A83E23E}" dt="2020-04-28T04:51:20.037" v="542" actId="478"/>
          <ac:spMkLst>
            <pc:docMk/>
            <pc:sldMk cId="1018544575" sldId="514"/>
            <ac:spMk id="139" creationId="{5B6EDCC9-130B-4A16-82F5-50D05F265BE6}"/>
          </ac:spMkLst>
        </pc:spChg>
        <pc:spChg chg="del">
          <ac:chgData name="reza kabir" userId="af3c95a13102d509" providerId="LiveId" clId="{C5D47F66-D82B-4945-84F1-08182A83E23E}" dt="2020-04-28T04:51:20.037" v="542" actId="478"/>
          <ac:spMkLst>
            <pc:docMk/>
            <pc:sldMk cId="1018544575" sldId="514"/>
            <ac:spMk id="140" creationId="{32C00396-B06D-47E4-A3EA-DF6F158AB77A}"/>
          </ac:spMkLst>
        </pc:spChg>
        <pc:spChg chg="del">
          <ac:chgData name="reza kabir" userId="af3c95a13102d509" providerId="LiveId" clId="{C5D47F66-D82B-4945-84F1-08182A83E23E}" dt="2020-04-28T04:51:20.037" v="542" actId="478"/>
          <ac:spMkLst>
            <pc:docMk/>
            <pc:sldMk cId="1018544575" sldId="514"/>
            <ac:spMk id="141" creationId="{1890052D-510D-4CF5-85EC-0A33ABFE0963}"/>
          </ac:spMkLst>
        </pc:spChg>
        <pc:spChg chg="del">
          <ac:chgData name="reza kabir" userId="af3c95a13102d509" providerId="LiveId" clId="{C5D47F66-D82B-4945-84F1-08182A83E23E}" dt="2020-04-28T04:51:20.037" v="542" actId="478"/>
          <ac:spMkLst>
            <pc:docMk/>
            <pc:sldMk cId="1018544575" sldId="514"/>
            <ac:spMk id="142" creationId="{0856561D-C53C-436C-8AA6-5E60128F70AC}"/>
          </ac:spMkLst>
        </pc:spChg>
        <pc:spChg chg="del">
          <ac:chgData name="reza kabir" userId="af3c95a13102d509" providerId="LiveId" clId="{C5D47F66-D82B-4945-84F1-08182A83E23E}" dt="2020-04-28T04:51:20.037" v="542" actId="478"/>
          <ac:spMkLst>
            <pc:docMk/>
            <pc:sldMk cId="1018544575" sldId="514"/>
            <ac:spMk id="143" creationId="{C9FC8F1C-2C5D-475E-9971-1C879D569AE5}"/>
          </ac:spMkLst>
        </pc:spChg>
        <pc:spChg chg="del">
          <ac:chgData name="reza kabir" userId="af3c95a13102d509" providerId="LiveId" clId="{C5D47F66-D82B-4945-84F1-08182A83E23E}" dt="2020-04-28T04:51:20.037" v="542" actId="478"/>
          <ac:spMkLst>
            <pc:docMk/>
            <pc:sldMk cId="1018544575" sldId="514"/>
            <ac:spMk id="144" creationId="{E49CA416-DE57-4ECE-8B63-0EE225E39C3A}"/>
          </ac:spMkLst>
        </pc:spChg>
        <pc:spChg chg="del">
          <ac:chgData name="reza kabir" userId="af3c95a13102d509" providerId="LiveId" clId="{C5D47F66-D82B-4945-84F1-08182A83E23E}" dt="2020-04-28T04:51:20.037" v="542" actId="478"/>
          <ac:spMkLst>
            <pc:docMk/>
            <pc:sldMk cId="1018544575" sldId="514"/>
            <ac:spMk id="145" creationId="{5697FF63-7BE4-4312-A8F0-038D320C7927}"/>
          </ac:spMkLst>
        </pc:spChg>
        <pc:spChg chg="del">
          <ac:chgData name="reza kabir" userId="af3c95a13102d509" providerId="LiveId" clId="{C5D47F66-D82B-4945-84F1-08182A83E23E}" dt="2020-04-28T04:51:20.037" v="542" actId="478"/>
          <ac:spMkLst>
            <pc:docMk/>
            <pc:sldMk cId="1018544575" sldId="514"/>
            <ac:spMk id="147" creationId="{B8597F2D-511E-4EE4-A48C-A4FBAC5A3C25}"/>
          </ac:spMkLst>
        </pc:spChg>
        <pc:spChg chg="del">
          <ac:chgData name="reza kabir" userId="af3c95a13102d509" providerId="LiveId" clId="{C5D47F66-D82B-4945-84F1-08182A83E23E}" dt="2020-04-28T04:51:20.037" v="542" actId="478"/>
          <ac:spMkLst>
            <pc:docMk/>
            <pc:sldMk cId="1018544575" sldId="514"/>
            <ac:spMk id="148" creationId="{5DD5BC1E-E58A-447A-83FC-FEEDCFEE9761}"/>
          </ac:spMkLst>
        </pc:spChg>
        <pc:spChg chg="del">
          <ac:chgData name="reza kabir" userId="af3c95a13102d509" providerId="LiveId" clId="{C5D47F66-D82B-4945-84F1-08182A83E23E}" dt="2020-04-28T04:51:20.037" v="542" actId="478"/>
          <ac:spMkLst>
            <pc:docMk/>
            <pc:sldMk cId="1018544575" sldId="514"/>
            <ac:spMk id="150" creationId="{B3DBA319-37B3-4659-B7E1-F9FC2773E8A6}"/>
          </ac:spMkLst>
        </pc:spChg>
        <pc:spChg chg="del">
          <ac:chgData name="reza kabir" userId="af3c95a13102d509" providerId="LiveId" clId="{C5D47F66-D82B-4945-84F1-08182A83E23E}" dt="2020-04-28T04:51:20.037" v="542" actId="478"/>
          <ac:spMkLst>
            <pc:docMk/>
            <pc:sldMk cId="1018544575" sldId="514"/>
            <ac:spMk id="151" creationId="{E6208EE7-142A-483B-8CEB-6C7F5F2B1343}"/>
          </ac:spMkLst>
        </pc:spChg>
        <pc:spChg chg="del">
          <ac:chgData name="reza kabir" userId="af3c95a13102d509" providerId="LiveId" clId="{C5D47F66-D82B-4945-84F1-08182A83E23E}" dt="2020-04-28T04:51:20.037" v="542" actId="478"/>
          <ac:spMkLst>
            <pc:docMk/>
            <pc:sldMk cId="1018544575" sldId="514"/>
            <ac:spMk id="153" creationId="{3DC3D002-4B2C-4654-A6FF-12C134491E00}"/>
          </ac:spMkLst>
        </pc:spChg>
        <pc:spChg chg="del">
          <ac:chgData name="reza kabir" userId="af3c95a13102d509" providerId="LiveId" clId="{C5D47F66-D82B-4945-84F1-08182A83E23E}" dt="2020-04-28T04:51:20.037" v="542" actId="478"/>
          <ac:spMkLst>
            <pc:docMk/>
            <pc:sldMk cId="1018544575" sldId="514"/>
            <ac:spMk id="154" creationId="{4249C104-67E9-4AF2-A10C-BDF3E6EB1561}"/>
          </ac:spMkLst>
        </pc:spChg>
        <pc:spChg chg="del">
          <ac:chgData name="reza kabir" userId="af3c95a13102d509" providerId="LiveId" clId="{C5D47F66-D82B-4945-84F1-08182A83E23E}" dt="2020-04-28T04:51:20.037" v="542" actId="478"/>
          <ac:spMkLst>
            <pc:docMk/>
            <pc:sldMk cId="1018544575" sldId="514"/>
            <ac:spMk id="156" creationId="{17BF2B6F-7D5C-42B1-B8B8-39B3A142F890}"/>
          </ac:spMkLst>
        </pc:spChg>
        <pc:spChg chg="del">
          <ac:chgData name="reza kabir" userId="af3c95a13102d509" providerId="LiveId" clId="{C5D47F66-D82B-4945-84F1-08182A83E23E}" dt="2020-04-28T04:51:20.037" v="542" actId="478"/>
          <ac:spMkLst>
            <pc:docMk/>
            <pc:sldMk cId="1018544575" sldId="514"/>
            <ac:spMk id="157" creationId="{DF021390-23FA-4C99-857D-EFC4819538CA}"/>
          </ac:spMkLst>
        </pc:spChg>
        <pc:spChg chg="add">
          <ac:chgData name="reza kabir" userId="af3c95a13102d509" providerId="LiveId" clId="{C5D47F66-D82B-4945-84F1-08182A83E23E}" dt="2020-04-28T04:51:20.573" v="543"/>
          <ac:spMkLst>
            <pc:docMk/>
            <pc:sldMk cId="1018544575" sldId="514"/>
            <ac:spMk id="194" creationId="{3A59329A-2D8A-4867-9619-5015F9F35FFE}"/>
          </ac:spMkLst>
        </pc:spChg>
        <pc:spChg chg="add">
          <ac:chgData name="reza kabir" userId="af3c95a13102d509" providerId="LiveId" clId="{C5D47F66-D82B-4945-84F1-08182A83E23E}" dt="2020-04-28T04:51:20.573" v="543"/>
          <ac:spMkLst>
            <pc:docMk/>
            <pc:sldMk cId="1018544575" sldId="514"/>
            <ac:spMk id="195" creationId="{C7B2373E-A3A6-4DEE-938B-B0DC160B33A6}"/>
          </ac:spMkLst>
        </pc:spChg>
        <pc:spChg chg="add">
          <ac:chgData name="reza kabir" userId="af3c95a13102d509" providerId="LiveId" clId="{C5D47F66-D82B-4945-84F1-08182A83E23E}" dt="2020-04-28T04:51:20.573" v="543"/>
          <ac:spMkLst>
            <pc:docMk/>
            <pc:sldMk cId="1018544575" sldId="514"/>
            <ac:spMk id="196" creationId="{4A15A7A0-302D-40AD-892E-D0B401C2A3D9}"/>
          </ac:spMkLst>
        </pc:spChg>
        <pc:spChg chg="del">
          <ac:chgData name="reza kabir" userId="af3c95a13102d509" providerId="LiveId" clId="{C5D47F66-D82B-4945-84F1-08182A83E23E}" dt="2020-04-28T04:51:20.037" v="542" actId="478"/>
          <ac:spMkLst>
            <pc:docMk/>
            <pc:sldMk cId="1018544575" sldId="514"/>
            <ac:spMk id="237" creationId="{44C1CAE0-3830-458E-B054-0D8935071E15}"/>
          </ac:spMkLst>
        </pc:spChg>
        <pc:spChg chg="del">
          <ac:chgData name="reza kabir" userId="af3c95a13102d509" providerId="LiveId" clId="{C5D47F66-D82B-4945-84F1-08182A83E23E}" dt="2020-04-28T04:51:20.037" v="542" actId="478"/>
          <ac:spMkLst>
            <pc:docMk/>
            <pc:sldMk cId="1018544575" sldId="514"/>
            <ac:spMk id="238" creationId="{1E171E87-69CC-4571-8B3F-E01150F9D82F}"/>
          </ac:spMkLst>
        </pc:spChg>
        <pc:spChg chg="del">
          <ac:chgData name="reza kabir" userId="af3c95a13102d509" providerId="LiveId" clId="{C5D47F66-D82B-4945-84F1-08182A83E23E}" dt="2020-04-28T04:51:20.037" v="542" actId="478"/>
          <ac:spMkLst>
            <pc:docMk/>
            <pc:sldMk cId="1018544575" sldId="514"/>
            <ac:spMk id="239" creationId="{D19289C8-AB1E-4AAF-A40D-393BEEBD5056}"/>
          </ac:spMkLst>
        </pc:spChg>
        <pc:spChg chg="del">
          <ac:chgData name="reza kabir" userId="af3c95a13102d509" providerId="LiveId" clId="{C5D47F66-D82B-4945-84F1-08182A83E23E}" dt="2020-04-28T04:51:20.037" v="542" actId="478"/>
          <ac:spMkLst>
            <pc:docMk/>
            <pc:sldMk cId="1018544575" sldId="514"/>
            <ac:spMk id="240" creationId="{A582AA5E-A525-4EF0-A60F-70340D55FFFA}"/>
          </ac:spMkLst>
        </pc:spChg>
        <pc:spChg chg="del">
          <ac:chgData name="reza kabir" userId="af3c95a13102d509" providerId="LiveId" clId="{C5D47F66-D82B-4945-84F1-08182A83E23E}" dt="2020-04-28T04:51:20.037" v="542" actId="478"/>
          <ac:spMkLst>
            <pc:docMk/>
            <pc:sldMk cId="1018544575" sldId="514"/>
            <ac:spMk id="241" creationId="{0BFD1CAB-E8A4-4BF6-A444-E7AC60761FF4}"/>
          </ac:spMkLst>
        </pc:spChg>
        <pc:spChg chg="add mod">
          <ac:chgData name="reza kabir" userId="af3c95a13102d509" providerId="LiveId" clId="{C5D47F66-D82B-4945-84F1-08182A83E23E}" dt="2020-04-28T04:51:54.347" v="550"/>
          <ac:spMkLst>
            <pc:docMk/>
            <pc:sldMk cId="1018544575" sldId="514"/>
            <ac:spMk id="249" creationId="{15DBB6F3-0976-47CC-809B-24303C5AA36D}"/>
          </ac:spMkLst>
        </pc:spChg>
        <pc:spChg chg="add mod">
          <ac:chgData name="reza kabir" userId="af3c95a13102d509" providerId="LiveId" clId="{C5D47F66-D82B-4945-84F1-08182A83E23E}" dt="2020-04-28T04:51:57.090" v="552"/>
          <ac:spMkLst>
            <pc:docMk/>
            <pc:sldMk cId="1018544575" sldId="514"/>
            <ac:spMk id="250" creationId="{33A6482B-7D49-41BC-8FE8-656F973D9797}"/>
          </ac:spMkLst>
        </pc:spChg>
        <pc:spChg chg="add mod">
          <ac:chgData name="reza kabir" userId="af3c95a13102d509" providerId="LiveId" clId="{C5D47F66-D82B-4945-84F1-08182A83E23E}" dt="2020-04-28T04:52:00.090" v="554"/>
          <ac:spMkLst>
            <pc:docMk/>
            <pc:sldMk cId="1018544575" sldId="514"/>
            <ac:spMk id="251" creationId="{7D989911-A00B-461F-A632-5624C991DF0E}"/>
          </ac:spMkLst>
        </pc:spChg>
        <pc:spChg chg="add mod">
          <ac:chgData name="reza kabir" userId="af3c95a13102d509" providerId="LiveId" clId="{C5D47F66-D82B-4945-84F1-08182A83E23E}" dt="2020-04-28T04:51:49.403" v="548"/>
          <ac:spMkLst>
            <pc:docMk/>
            <pc:sldMk cId="1018544575" sldId="514"/>
            <ac:spMk id="252" creationId="{CBD91B65-E0F4-4826-8F80-91D7CC5B7CD9}"/>
          </ac:spMkLst>
        </pc:spChg>
        <pc:spChg chg="add">
          <ac:chgData name="reza kabir" userId="af3c95a13102d509" providerId="LiveId" clId="{C5D47F66-D82B-4945-84F1-08182A83E23E}" dt="2020-04-28T04:51:20.573" v="543"/>
          <ac:spMkLst>
            <pc:docMk/>
            <pc:sldMk cId="1018544575" sldId="514"/>
            <ac:spMk id="253" creationId="{7577D566-6DF4-44AB-BF82-18B6390808BF}"/>
          </ac:spMkLst>
        </pc:spChg>
        <pc:spChg chg="add">
          <ac:chgData name="reza kabir" userId="af3c95a13102d509" providerId="LiveId" clId="{C5D47F66-D82B-4945-84F1-08182A83E23E}" dt="2020-04-28T04:51:20.573" v="543"/>
          <ac:spMkLst>
            <pc:docMk/>
            <pc:sldMk cId="1018544575" sldId="514"/>
            <ac:spMk id="254" creationId="{B187B6A4-3969-4B1D-B859-E1109434F961}"/>
          </ac:spMkLst>
        </pc:spChg>
        <pc:grpChg chg="del">
          <ac:chgData name="reza kabir" userId="af3c95a13102d509" providerId="LiveId" clId="{C5D47F66-D82B-4945-84F1-08182A83E23E}" dt="2020-04-28T04:51:20.037" v="542" actId="478"/>
          <ac:grpSpMkLst>
            <pc:docMk/>
            <pc:sldMk cId="1018544575" sldId="514"/>
            <ac:grpSpMk id="108" creationId="{AAD7DD66-8F39-40AC-AD34-7C81DD0C1ECD}"/>
          </ac:grpSpMkLst>
        </pc:grpChg>
        <pc:grpChg chg="del">
          <ac:chgData name="reza kabir" userId="af3c95a13102d509" providerId="LiveId" clId="{C5D47F66-D82B-4945-84F1-08182A83E23E}" dt="2020-04-28T04:51:20.037" v="542" actId="478"/>
          <ac:grpSpMkLst>
            <pc:docMk/>
            <pc:sldMk cId="1018544575" sldId="514"/>
            <ac:grpSpMk id="127" creationId="{283AED03-B6BC-422B-8492-CD4636BBE50C}"/>
          </ac:grpSpMkLst>
        </pc:grpChg>
        <pc:grpChg chg="add">
          <ac:chgData name="reza kabir" userId="af3c95a13102d509" providerId="LiveId" clId="{C5D47F66-D82B-4945-84F1-08182A83E23E}" dt="2020-04-28T04:51:20.573" v="543"/>
          <ac:grpSpMkLst>
            <pc:docMk/>
            <pc:sldMk cId="1018544575" sldId="514"/>
            <ac:grpSpMk id="146" creationId="{15A4BFF2-128B-47BC-8EC2-AD3E29F93D0A}"/>
          </ac:grpSpMkLst>
        </pc:grpChg>
        <pc:grpChg chg="add">
          <ac:chgData name="reza kabir" userId="af3c95a13102d509" providerId="LiveId" clId="{C5D47F66-D82B-4945-84F1-08182A83E23E}" dt="2020-04-28T04:51:20.573" v="543"/>
          <ac:grpSpMkLst>
            <pc:docMk/>
            <pc:sldMk cId="1018544575" sldId="514"/>
            <ac:grpSpMk id="163" creationId="{6989F66F-D7A1-45A8-99C3-A46F5869F2B3}"/>
          </ac:grpSpMkLst>
        </pc:grpChg>
        <pc:grpChg chg="add">
          <ac:chgData name="reza kabir" userId="af3c95a13102d509" providerId="LiveId" clId="{C5D47F66-D82B-4945-84F1-08182A83E23E}" dt="2020-04-28T04:51:20.573" v="543"/>
          <ac:grpSpMkLst>
            <pc:docMk/>
            <pc:sldMk cId="1018544575" sldId="514"/>
            <ac:grpSpMk id="197" creationId="{84FC08CC-406D-49BC-B231-B8B25A9E1902}"/>
          </ac:grpSpMkLst>
        </pc:grpChg>
        <pc:grpChg chg="add">
          <ac:chgData name="reza kabir" userId="af3c95a13102d509" providerId="LiveId" clId="{C5D47F66-D82B-4945-84F1-08182A83E23E}" dt="2020-04-28T04:51:20.573" v="543"/>
          <ac:grpSpMkLst>
            <pc:docMk/>
            <pc:sldMk cId="1018544575" sldId="514"/>
            <ac:grpSpMk id="227" creationId="{D860496E-CEB7-4A7F-B39A-B8814B4AB855}"/>
          </ac:grpSpMkLst>
        </pc:grpChg>
      </pc:sldChg>
      <pc:sldChg chg="addSp delSp modSp add mod">
        <pc:chgData name="reza kabir" userId="af3c95a13102d509" providerId="LiveId" clId="{C5D47F66-D82B-4945-84F1-08182A83E23E}" dt="2020-04-28T04:53:20.395" v="581" actId="571"/>
        <pc:sldMkLst>
          <pc:docMk/>
          <pc:sldMk cId="2654805680" sldId="515"/>
        </pc:sldMkLst>
        <pc:spChg chg="mod">
          <ac:chgData name="reza kabir" userId="af3c95a13102d509" providerId="LiveId" clId="{C5D47F66-D82B-4945-84F1-08182A83E23E}" dt="2020-04-28T04:52:17.960" v="559"/>
          <ac:spMkLst>
            <pc:docMk/>
            <pc:sldMk cId="2654805680" sldId="515"/>
            <ac:spMk id="2" creationId="{8981C8F8-D6D9-4291-8DAF-8A5DD6399810}"/>
          </ac:spMkLst>
        </pc:spChg>
        <pc:spChg chg="mod">
          <ac:chgData name="reza kabir" userId="af3c95a13102d509" providerId="LiveId" clId="{C5D47F66-D82B-4945-84F1-08182A83E23E}" dt="2020-04-28T04:52:29.597" v="567" actId="404"/>
          <ac:spMkLst>
            <pc:docMk/>
            <pc:sldMk cId="2654805680" sldId="515"/>
            <ac:spMk id="100" creationId="{6BF2EC6E-9A94-4A0D-87E0-C06BCEAC42B1}"/>
          </ac:spMkLst>
        </pc:spChg>
        <pc:spChg chg="mod">
          <ac:chgData name="reza kabir" userId="af3c95a13102d509" providerId="LiveId" clId="{C5D47F66-D82B-4945-84F1-08182A83E23E}" dt="2020-04-28T04:52:29.597" v="567" actId="404"/>
          <ac:spMkLst>
            <pc:docMk/>
            <pc:sldMk cId="2654805680" sldId="515"/>
            <ac:spMk id="101" creationId="{BE446438-C686-407A-96FC-C7374640D3FC}"/>
          </ac:spMkLst>
        </pc:spChg>
        <pc:spChg chg="mod">
          <ac:chgData name="reza kabir" userId="af3c95a13102d509" providerId="LiveId" clId="{C5D47F66-D82B-4945-84F1-08182A83E23E}" dt="2020-04-28T04:52:29.597" v="567" actId="404"/>
          <ac:spMkLst>
            <pc:docMk/>
            <pc:sldMk cId="2654805680" sldId="515"/>
            <ac:spMk id="102" creationId="{CF493754-FF44-4C2F-A65B-242347004339}"/>
          </ac:spMkLst>
        </pc:spChg>
        <pc:spChg chg="mod">
          <ac:chgData name="reza kabir" userId="af3c95a13102d509" providerId="LiveId" clId="{C5D47F66-D82B-4945-84F1-08182A83E23E}" dt="2020-04-28T04:52:29.597" v="567" actId="404"/>
          <ac:spMkLst>
            <pc:docMk/>
            <pc:sldMk cId="2654805680" sldId="515"/>
            <ac:spMk id="103" creationId="{CE2932F7-8613-4D6E-BFEA-4D64C22DC576}"/>
          </ac:spMkLst>
        </pc:spChg>
        <pc:spChg chg="mod">
          <ac:chgData name="reza kabir" userId="af3c95a13102d509" providerId="LiveId" clId="{C5D47F66-D82B-4945-84F1-08182A83E23E}" dt="2020-04-28T04:52:29.597" v="567" actId="404"/>
          <ac:spMkLst>
            <pc:docMk/>
            <pc:sldMk cId="2654805680" sldId="515"/>
            <ac:spMk id="105" creationId="{4BD5E847-1469-407E-AADA-79F37B5CFB44}"/>
          </ac:spMkLst>
        </pc:spChg>
        <pc:spChg chg="mod">
          <ac:chgData name="reza kabir" userId="af3c95a13102d509" providerId="LiveId" clId="{C5D47F66-D82B-4945-84F1-08182A83E23E}" dt="2020-04-28T04:52:29.597" v="567" actId="404"/>
          <ac:spMkLst>
            <pc:docMk/>
            <pc:sldMk cId="2654805680" sldId="515"/>
            <ac:spMk id="106" creationId="{91BC9C84-22D7-40A0-A7CC-40C39CEE1C63}"/>
          </ac:spMkLst>
        </pc:spChg>
        <pc:spChg chg="mod">
          <ac:chgData name="reza kabir" userId="af3c95a13102d509" providerId="LiveId" clId="{C5D47F66-D82B-4945-84F1-08182A83E23E}" dt="2020-04-28T04:52:29.597" v="567" actId="404"/>
          <ac:spMkLst>
            <pc:docMk/>
            <pc:sldMk cId="2654805680" sldId="515"/>
            <ac:spMk id="107" creationId="{6F4FC778-1D95-4CD7-B82B-7FF4D0513080}"/>
          </ac:spMkLst>
        </pc:spChg>
        <pc:spChg chg="mod">
          <ac:chgData name="reza kabir" userId="af3c95a13102d509" providerId="LiveId" clId="{C5D47F66-D82B-4945-84F1-08182A83E23E}" dt="2020-04-28T04:52:29.597" v="567" actId="404"/>
          <ac:spMkLst>
            <pc:docMk/>
            <pc:sldMk cId="2654805680" sldId="515"/>
            <ac:spMk id="108" creationId="{1A21C9D5-E4F2-4F34-9356-505AAA552DE1}"/>
          </ac:spMkLst>
        </pc:spChg>
        <pc:spChg chg="mod">
          <ac:chgData name="reza kabir" userId="af3c95a13102d509" providerId="LiveId" clId="{C5D47F66-D82B-4945-84F1-08182A83E23E}" dt="2020-04-28T04:52:29.597" v="567" actId="404"/>
          <ac:spMkLst>
            <pc:docMk/>
            <pc:sldMk cId="2654805680" sldId="515"/>
            <ac:spMk id="109" creationId="{C05A145D-F278-4751-AE81-49AB7A735735}"/>
          </ac:spMkLst>
        </pc:spChg>
        <pc:spChg chg="mod">
          <ac:chgData name="reza kabir" userId="af3c95a13102d509" providerId="LiveId" clId="{C5D47F66-D82B-4945-84F1-08182A83E23E}" dt="2020-04-28T04:52:29.597" v="567" actId="404"/>
          <ac:spMkLst>
            <pc:docMk/>
            <pc:sldMk cId="2654805680" sldId="515"/>
            <ac:spMk id="110" creationId="{EEB714A6-A591-43A7-9868-06010CB82E58}"/>
          </ac:spMkLst>
        </pc:spChg>
        <pc:spChg chg="mod">
          <ac:chgData name="reza kabir" userId="af3c95a13102d509" providerId="LiveId" clId="{C5D47F66-D82B-4945-84F1-08182A83E23E}" dt="2020-04-28T04:52:29.597" v="567" actId="404"/>
          <ac:spMkLst>
            <pc:docMk/>
            <pc:sldMk cId="2654805680" sldId="515"/>
            <ac:spMk id="111" creationId="{ECAD68FC-E1C5-4D48-9733-9DE3F1B04234}"/>
          </ac:spMkLst>
        </pc:spChg>
        <pc:spChg chg="mod">
          <ac:chgData name="reza kabir" userId="af3c95a13102d509" providerId="LiveId" clId="{C5D47F66-D82B-4945-84F1-08182A83E23E}" dt="2020-04-28T04:52:29.597" v="567" actId="404"/>
          <ac:spMkLst>
            <pc:docMk/>
            <pc:sldMk cId="2654805680" sldId="515"/>
            <ac:spMk id="112" creationId="{CA022A68-5E9A-4CAC-BC83-CDBBCB4B4896}"/>
          </ac:spMkLst>
        </pc:spChg>
        <pc:spChg chg="mod">
          <ac:chgData name="reza kabir" userId="af3c95a13102d509" providerId="LiveId" clId="{C5D47F66-D82B-4945-84F1-08182A83E23E}" dt="2020-04-28T04:52:29.597" v="567" actId="404"/>
          <ac:spMkLst>
            <pc:docMk/>
            <pc:sldMk cId="2654805680" sldId="515"/>
            <ac:spMk id="113" creationId="{35A2D8E1-99D5-45C9-8C7D-E2AF9D11D05D}"/>
          </ac:spMkLst>
        </pc:spChg>
        <pc:spChg chg="mod">
          <ac:chgData name="reza kabir" userId="af3c95a13102d509" providerId="LiveId" clId="{C5D47F66-D82B-4945-84F1-08182A83E23E}" dt="2020-04-28T04:52:29.597" v="567" actId="404"/>
          <ac:spMkLst>
            <pc:docMk/>
            <pc:sldMk cId="2654805680" sldId="515"/>
            <ac:spMk id="114" creationId="{0D5A3219-46C0-488F-ABC7-B9736418C74E}"/>
          </ac:spMkLst>
        </pc:spChg>
        <pc:spChg chg="mod">
          <ac:chgData name="reza kabir" userId="af3c95a13102d509" providerId="LiveId" clId="{C5D47F66-D82B-4945-84F1-08182A83E23E}" dt="2020-04-28T04:52:29.597" v="567" actId="404"/>
          <ac:spMkLst>
            <pc:docMk/>
            <pc:sldMk cId="2654805680" sldId="515"/>
            <ac:spMk id="115" creationId="{CCA72DB6-BDFA-4DFC-8AB0-F5A685F93A78}"/>
          </ac:spMkLst>
        </pc:spChg>
        <pc:spChg chg="mod">
          <ac:chgData name="reza kabir" userId="af3c95a13102d509" providerId="LiveId" clId="{C5D47F66-D82B-4945-84F1-08182A83E23E}" dt="2020-04-28T04:52:29.597" v="567" actId="404"/>
          <ac:spMkLst>
            <pc:docMk/>
            <pc:sldMk cId="2654805680" sldId="515"/>
            <ac:spMk id="116" creationId="{728AA7D2-E1DB-461A-B211-060B2CB4C8AB}"/>
          </ac:spMkLst>
        </pc:spChg>
        <pc:spChg chg="mod">
          <ac:chgData name="reza kabir" userId="af3c95a13102d509" providerId="LiveId" clId="{C5D47F66-D82B-4945-84F1-08182A83E23E}" dt="2020-04-28T04:52:29.597" v="567" actId="404"/>
          <ac:spMkLst>
            <pc:docMk/>
            <pc:sldMk cId="2654805680" sldId="515"/>
            <ac:spMk id="117" creationId="{30054B46-7047-4B43-B24A-1DA4C0605BB6}"/>
          </ac:spMkLst>
        </pc:spChg>
        <pc:spChg chg="mod">
          <ac:chgData name="reza kabir" userId="af3c95a13102d509" providerId="LiveId" clId="{C5D47F66-D82B-4945-84F1-08182A83E23E}" dt="2020-04-28T04:52:29.597" v="567" actId="404"/>
          <ac:spMkLst>
            <pc:docMk/>
            <pc:sldMk cId="2654805680" sldId="515"/>
            <ac:spMk id="118" creationId="{81A0E1D2-35C9-441D-B1F2-B20B17F52172}"/>
          </ac:spMkLst>
        </pc:spChg>
        <pc:spChg chg="mod">
          <ac:chgData name="reza kabir" userId="af3c95a13102d509" providerId="LiveId" clId="{C5D47F66-D82B-4945-84F1-08182A83E23E}" dt="2020-04-28T04:52:29.597" v="567" actId="404"/>
          <ac:spMkLst>
            <pc:docMk/>
            <pc:sldMk cId="2654805680" sldId="515"/>
            <ac:spMk id="120" creationId="{84C8D395-1940-42B7-91B5-7E3BC0FCCD03}"/>
          </ac:spMkLst>
        </pc:spChg>
        <pc:spChg chg="mod">
          <ac:chgData name="reza kabir" userId="af3c95a13102d509" providerId="LiveId" clId="{C5D47F66-D82B-4945-84F1-08182A83E23E}" dt="2020-04-28T04:52:29.597" v="567" actId="404"/>
          <ac:spMkLst>
            <pc:docMk/>
            <pc:sldMk cId="2654805680" sldId="515"/>
            <ac:spMk id="121" creationId="{95499782-26F2-4BD0-B963-198F3FC5A494}"/>
          </ac:spMkLst>
        </pc:spChg>
        <pc:spChg chg="mod">
          <ac:chgData name="reza kabir" userId="af3c95a13102d509" providerId="LiveId" clId="{C5D47F66-D82B-4945-84F1-08182A83E23E}" dt="2020-04-28T04:52:29.597" v="567" actId="404"/>
          <ac:spMkLst>
            <pc:docMk/>
            <pc:sldMk cId="2654805680" sldId="515"/>
            <ac:spMk id="122" creationId="{775A8B5B-93E2-46E1-8918-9FE823F1713A}"/>
          </ac:spMkLst>
        </pc:spChg>
        <pc:spChg chg="mod">
          <ac:chgData name="reza kabir" userId="af3c95a13102d509" providerId="LiveId" clId="{C5D47F66-D82B-4945-84F1-08182A83E23E}" dt="2020-04-28T04:52:29.597" v="567" actId="404"/>
          <ac:spMkLst>
            <pc:docMk/>
            <pc:sldMk cId="2654805680" sldId="515"/>
            <ac:spMk id="123" creationId="{B71EA989-080A-4D2C-B4D9-1EAB550C9C63}"/>
          </ac:spMkLst>
        </pc:spChg>
        <pc:spChg chg="mod">
          <ac:chgData name="reza kabir" userId="af3c95a13102d509" providerId="LiveId" clId="{C5D47F66-D82B-4945-84F1-08182A83E23E}" dt="2020-04-28T04:52:29.597" v="567" actId="404"/>
          <ac:spMkLst>
            <pc:docMk/>
            <pc:sldMk cId="2654805680" sldId="515"/>
            <ac:spMk id="124" creationId="{2D46F442-66FA-49F6-8E92-AB0313041325}"/>
          </ac:spMkLst>
        </pc:spChg>
        <pc:spChg chg="mod">
          <ac:chgData name="reza kabir" userId="af3c95a13102d509" providerId="LiveId" clId="{C5D47F66-D82B-4945-84F1-08182A83E23E}" dt="2020-04-28T04:52:29.597" v="567" actId="404"/>
          <ac:spMkLst>
            <pc:docMk/>
            <pc:sldMk cId="2654805680" sldId="515"/>
            <ac:spMk id="125" creationId="{998006B4-3368-437A-90E8-D6A88B59BF15}"/>
          </ac:spMkLst>
        </pc:spChg>
        <pc:spChg chg="mod">
          <ac:chgData name="reza kabir" userId="af3c95a13102d509" providerId="LiveId" clId="{C5D47F66-D82B-4945-84F1-08182A83E23E}" dt="2020-04-28T04:52:29.597" v="567" actId="404"/>
          <ac:spMkLst>
            <pc:docMk/>
            <pc:sldMk cId="2654805680" sldId="515"/>
            <ac:spMk id="126" creationId="{93059F21-023B-4986-8B58-FE7B33B02E1A}"/>
          </ac:spMkLst>
        </pc:spChg>
        <pc:spChg chg="mod">
          <ac:chgData name="reza kabir" userId="af3c95a13102d509" providerId="LiveId" clId="{C5D47F66-D82B-4945-84F1-08182A83E23E}" dt="2020-04-28T04:52:29.597" v="567" actId="404"/>
          <ac:spMkLst>
            <pc:docMk/>
            <pc:sldMk cId="2654805680" sldId="515"/>
            <ac:spMk id="127" creationId="{C63A08E3-B56B-4048-9A32-EEA7613BA925}"/>
          </ac:spMkLst>
        </pc:spChg>
        <pc:spChg chg="mod">
          <ac:chgData name="reza kabir" userId="af3c95a13102d509" providerId="LiveId" clId="{C5D47F66-D82B-4945-84F1-08182A83E23E}" dt="2020-04-28T04:52:29.597" v="567" actId="404"/>
          <ac:spMkLst>
            <pc:docMk/>
            <pc:sldMk cId="2654805680" sldId="515"/>
            <ac:spMk id="128" creationId="{67DF4D8A-6F93-480A-BEB2-D79EFE06616C}"/>
          </ac:spMkLst>
        </pc:spChg>
        <pc:spChg chg="mod">
          <ac:chgData name="reza kabir" userId="af3c95a13102d509" providerId="LiveId" clId="{C5D47F66-D82B-4945-84F1-08182A83E23E}" dt="2020-04-28T04:52:29.597" v="567" actId="404"/>
          <ac:spMkLst>
            <pc:docMk/>
            <pc:sldMk cId="2654805680" sldId="515"/>
            <ac:spMk id="129" creationId="{1AAE4671-2BDC-4D50-81FF-97DE403A439B}"/>
          </ac:spMkLst>
        </pc:spChg>
        <pc:spChg chg="mod">
          <ac:chgData name="reza kabir" userId="af3c95a13102d509" providerId="LiveId" clId="{C5D47F66-D82B-4945-84F1-08182A83E23E}" dt="2020-04-28T04:52:29.597" v="567" actId="404"/>
          <ac:spMkLst>
            <pc:docMk/>
            <pc:sldMk cId="2654805680" sldId="515"/>
            <ac:spMk id="130" creationId="{9821CACF-9C15-403A-87F9-05AE8EB9DB19}"/>
          </ac:spMkLst>
        </pc:spChg>
        <pc:spChg chg="mod">
          <ac:chgData name="reza kabir" userId="af3c95a13102d509" providerId="LiveId" clId="{C5D47F66-D82B-4945-84F1-08182A83E23E}" dt="2020-04-28T04:52:29.597" v="567" actId="404"/>
          <ac:spMkLst>
            <pc:docMk/>
            <pc:sldMk cId="2654805680" sldId="515"/>
            <ac:spMk id="131" creationId="{2E0182F0-F83F-4B40-9174-834E1B1CAF5C}"/>
          </ac:spMkLst>
        </pc:spChg>
        <pc:spChg chg="mod">
          <ac:chgData name="reza kabir" userId="af3c95a13102d509" providerId="LiveId" clId="{C5D47F66-D82B-4945-84F1-08182A83E23E}" dt="2020-04-28T04:52:29.597" v="567" actId="404"/>
          <ac:spMkLst>
            <pc:docMk/>
            <pc:sldMk cId="2654805680" sldId="515"/>
            <ac:spMk id="133" creationId="{6B5B04C0-2A49-4167-BFFB-F9D6EABB4498}"/>
          </ac:spMkLst>
        </pc:spChg>
        <pc:spChg chg="mod">
          <ac:chgData name="reza kabir" userId="af3c95a13102d509" providerId="LiveId" clId="{C5D47F66-D82B-4945-84F1-08182A83E23E}" dt="2020-04-28T04:52:29.597" v="567" actId="404"/>
          <ac:spMkLst>
            <pc:docMk/>
            <pc:sldMk cId="2654805680" sldId="515"/>
            <ac:spMk id="134" creationId="{FEE977DA-D3EF-4D17-9B55-2C74921AD39D}"/>
          </ac:spMkLst>
        </pc:spChg>
        <pc:spChg chg="mod">
          <ac:chgData name="reza kabir" userId="af3c95a13102d509" providerId="LiveId" clId="{C5D47F66-D82B-4945-84F1-08182A83E23E}" dt="2020-04-28T04:52:29.597" v="567" actId="404"/>
          <ac:spMkLst>
            <pc:docMk/>
            <pc:sldMk cId="2654805680" sldId="515"/>
            <ac:spMk id="135" creationId="{47EFD406-F87B-45B2-BAA5-E678F72ED5EF}"/>
          </ac:spMkLst>
        </pc:spChg>
        <pc:spChg chg="mod">
          <ac:chgData name="reza kabir" userId="af3c95a13102d509" providerId="LiveId" clId="{C5D47F66-D82B-4945-84F1-08182A83E23E}" dt="2020-04-28T04:52:29.597" v="567" actId="404"/>
          <ac:spMkLst>
            <pc:docMk/>
            <pc:sldMk cId="2654805680" sldId="515"/>
            <ac:spMk id="136" creationId="{2969FAE0-410B-4B09-9CA5-261EE4275D65}"/>
          </ac:spMkLst>
        </pc:spChg>
        <pc:spChg chg="mod">
          <ac:chgData name="reza kabir" userId="af3c95a13102d509" providerId="LiveId" clId="{C5D47F66-D82B-4945-84F1-08182A83E23E}" dt="2020-04-28T04:52:29.597" v="567" actId="404"/>
          <ac:spMkLst>
            <pc:docMk/>
            <pc:sldMk cId="2654805680" sldId="515"/>
            <ac:spMk id="137" creationId="{87C60C32-A12E-45C8-987A-EB3852A7A3E2}"/>
          </ac:spMkLst>
        </pc:spChg>
        <pc:spChg chg="mod">
          <ac:chgData name="reza kabir" userId="af3c95a13102d509" providerId="LiveId" clId="{C5D47F66-D82B-4945-84F1-08182A83E23E}" dt="2020-04-28T04:52:29.597" v="567" actId="404"/>
          <ac:spMkLst>
            <pc:docMk/>
            <pc:sldMk cId="2654805680" sldId="515"/>
            <ac:spMk id="138" creationId="{20B9C97A-D646-46DF-B0EA-B47A84FB774C}"/>
          </ac:spMkLst>
        </pc:spChg>
        <pc:spChg chg="mod">
          <ac:chgData name="reza kabir" userId="af3c95a13102d509" providerId="LiveId" clId="{C5D47F66-D82B-4945-84F1-08182A83E23E}" dt="2020-04-28T04:52:29.597" v="567" actId="404"/>
          <ac:spMkLst>
            <pc:docMk/>
            <pc:sldMk cId="2654805680" sldId="515"/>
            <ac:spMk id="139" creationId="{08EE73CF-FA71-4FC9-8DDB-F6256CE3B08F}"/>
          </ac:spMkLst>
        </pc:spChg>
        <pc:spChg chg="mod">
          <ac:chgData name="reza kabir" userId="af3c95a13102d509" providerId="LiveId" clId="{C5D47F66-D82B-4945-84F1-08182A83E23E}" dt="2020-04-28T04:52:29.597" v="567" actId="404"/>
          <ac:spMkLst>
            <pc:docMk/>
            <pc:sldMk cId="2654805680" sldId="515"/>
            <ac:spMk id="140" creationId="{829A9A01-41AA-4B1A-AD90-91AB0077E93F}"/>
          </ac:spMkLst>
        </pc:spChg>
        <pc:spChg chg="mod">
          <ac:chgData name="reza kabir" userId="af3c95a13102d509" providerId="LiveId" clId="{C5D47F66-D82B-4945-84F1-08182A83E23E}" dt="2020-04-28T04:52:29.597" v="567" actId="404"/>
          <ac:spMkLst>
            <pc:docMk/>
            <pc:sldMk cId="2654805680" sldId="515"/>
            <ac:spMk id="141" creationId="{C2C687DE-FD80-42C8-9AD3-19BA30A52B5F}"/>
          </ac:spMkLst>
        </pc:spChg>
        <pc:spChg chg="mod">
          <ac:chgData name="reza kabir" userId="af3c95a13102d509" providerId="LiveId" clId="{C5D47F66-D82B-4945-84F1-08182A83E23E}" dt="2020-04-28T04:52:29.597" v="567" actId="404"/>
          <ac:spMkLst>
            <pc:docMk/>
            <pc:sldMk cId="2654805680" sldId="515"/>
            <ac:spMk id="142" creationId="{7A22A342-14D7-4676-A126-C53CA649D2D1}"/>
          </ac:spMkLst>
        </pc:spChg>
        <pc:spChg chg="mod">
          <ac:chgData name="reza kabir" userId="af3c95a13102d509" providerId="LiveId" clId="{C5D47F66-D82B-4945-84F1-08182A83E23E}" dt="2020-04-28T04:52:29.597" v="567" actId="404"/>
          <ac:spMkLst>
            <pc:docMk/>
            <pc:sldMk cId="2654805680" sldId="515"/>
            <ac:spMk id="143" creationId="{B02888E0-A29C-4B91-8011-B1B745CED9A6}"/>
          </ac:spMkLst>
        </pc:spChg>
        <pc:spChg chg="mod">
          <ac:chgData name="reza kabir" userId="af3c95a13102d509" providerId="LiveId" clId="{C5D47F66-D82B-4945-84F1-08182A83E23E}" dt="2020-04-28T04:52:29.597" v="567" actId="404"/>
          <ac:spMkLst>
            <pc:docMk/>
            <pc:sldMk cId="2654805680" sldId="515"/>
            <ac:spMk id="144" creationId="{E3E88CD3-CEB9-4C18-A18D-F2DA3BE18D1A}"/>
          </ac:spMkLst>
        </pc:spChg>
        <pc:spChg chg="mod">
          <ac:chgData name="reza kabir" userId="af3c95a13102d509" providerId="LiveId" clId="{C5D47F66-D82B-4945-84F1-08182A83E23E}" dt="2020-04-28T04:52:29.597" v="567" actId="404"/>
          <ac:spMkLst>
            <pc:docMk/>
            <pc:sldMk cId="2654805680" sldId="515"/>
            <ac:spMk id="145" creationId="{6EAD8E57-CCBC-4C94-9B84-783C213B4361}"/>
          </ac:spMkLst>
        </pc:spChg>
        <pc:spChg chg="add del mod">
          <ac:chgData name="reza kabir" userId="af3c95a13102d509" providerId="LiveId" clId="{C5D47F66-D82B-4945-84F1-08182A83E23E}" dt="2020-04-28T04:52:54.436" v="576" actId="478"/>
          <ac:spMkLst>
            <pc:docMk/>
            <pc:sldMk cId="2654805680" sldId="515"/>
            <ac:spMk id="147" creationId="{9F108790-D1FB-4368-9843-5656C2D08F98}"/>
          </ac:spMkLst>
        </pc:spChg>
        <pc:spChg chg="add del mod">
          <ac:chgData name="reza kabir" userId="af3c95a13102d509" providerId="LiveId" clId="{C5D47F66-D82B-4945-84F1-08182A83E23E}" dt="2020-04-28T04:52:54.436" v="576" actId="478"/>
          <ac:spMkLst>
            <pc:docMk/>
            <pc:sldMk cId="2654805680" sldId="515"/>
            <ac:spMk id="148" creationId="{6B51F1DC-03C7-4A7D-B66D-083612F21662}"/>
          </ac:spMkLst>
        </pc:spChg>
        <pc:spChg chg="add del mod">
          <ac:chgData name="reza kabir" userId="af3c95a13102d509" providerId="LiveId" clId="{C5D47F66-D82B-4945-84F1-08182A83E23E}" dt="2020-04-28T04:52:54.436" v="576" actId="478"/>
          <ac:spMkLst>
            <pc:docMk/>
            <pc:sldMk cId="2654805680" sldId="515"/>
            <ac:spMk id="150" creationId="{B97CB0CA-D094-4691-A9BB-296CBBB7BE17}"/>
          </ac:spMkLst>
        </pc:spChg>
        <pc:spChg chg="add del mod">
          <ac:chgData name="reza kabir" userId="af3c95a13102d509" providerId="LiveId" clId="{C5D47F66-D82B-4945-84F1-08182A83E23E}" dt="2020-04-28T04:52:54.436" v="576" actId="478"/>
          <ac:spMkLst>
            <pc:docMk/>
            <pc:sldMk cId="2654805680" sldId="515"/>
            <ac:spMk id="151" creationId="{F2A64879-0563-47CC-A9AE-8E1D47E2B562}"/>
          </ac:spMkLst>
        </pc:spChg>
        <pc:spChg chg="add del mod">
          <ac:chgData name="reza kabir" userId="af3c95a13102d509" providerId="LiveId" clId="{C5D47F66-D82B-4945-84F1-08182A83E23E}" dt="2020-04-28T04:52:54.436" v="576" actId="478"/>
          <ac:spMkLst>
            <pc:docMk/>
            <pc:sldMk cId="2654805680" sldId="515"/>
            <ac:spMk id="153" creationId="{89C135F4-A97A-4AC0-B176-BBA23DF76805}"/>
          </ac:spMkLst>
        </pc:spChg>
        <pc:spChg chg="add del mod">
          <ac:chgData name="reza kabir" userId="af3c95a13102d509" providerId="LiveId" clId="{C5D47F66-D82B-4945-84F1-08182A83E23E}" dt="2020-04-28T04:52:54.436" v="576" actId="478"/>
          <ac:spMkLst>
            <pc:docMk/>
            <pc:sldMk cId="2654805680" sldId="515"/>
            <ac:spMk id="154" creationId="{F9092B0B-69DA-4EDE-B62B-554F373DCC97}"/>
          </ac:spMkLst>
        </pc:spChg>
        <pc:spChg chg="add del mod">
          <ac:chgData name="reza kabir" userId="af3c95a13102d509" providerId="LiveId" clId="{C5D47F66-D82B-4945-84F1-08182A83E23E}" dt="2020-04-28T04:52:54.436" v="576" actId="478"/>
          <ac:spMkLst>
            <pc:docMk/>
            <pc:sldMk cId="2654805680" sldId="515"/>
            <ac:spMk id="156" creationId="{0ACCA100-1835-464B-8275-9F7BCDEBFCBA}"/>
          </ac:spMkLst>
        </pc:spChg>
        <pc:spChg chg="add del mod">
          <ac:chgData name="reza kabir" userId="af3c95a13102d509" providerId="LiveId" clId="{C5D47F66-D82B-4945-84F1-08182A83E23E}" dt="2020-04-28T04:52:54.436" v="576" actId="478"/>
          <ac:spMkLst>
            <pc:docMk/>
            <pc:sldMk cId="2654805680" sldId="515"/>
            <ac:spMk id="157" creationId="{7BA694EC-1D72-4803-9FC3-F988F4857E18}"/>
          </ac:spMkLst>
        </pc:spChg>
        <pc:spChg chg="del">
          <ac:chgData name="reza kabir" userId="af3c95a13102d509" providerId="LiveId" clId="{C5D47F66-D82B-4945-84F1-08182A83E23E}" dt="2020-04-28T04:52:20.323" v="560" actId="478"/>
          <ac:spMkLst>
            <pc:docMk/>
            <pc:sldMk cId="2654805680" sldId="515"/>
            <ac:spMk id="194" creationId="{3A59329A-2D8A-4867-9619-5015F9F35FFE}"/>
          </ac:spMkLst>
        </pc:spChg>
        <pc:spChg chg="del">
          <ac:chgData name="reza kabir" userId="af3c95a13102d509" providerId="LiveId" clId="{C5D47F66-D82B-4945-84F1-08182A83E23E}" dt="2020-04-28T04:52:20.323" v="560" actId="478"/>
          <ac:spMkLst>
            <pc:docMk/>
            <pc:sldMk cId="2654805680" sldId="515"/>
            <ac:spMk id="195" creationId="{C7B2373E-A3A6-4DEE-938B-B0DC160B33A6}"/>
          </ac:spMkLst>
        </pc:spChg>
        <pc:spChg chg="del">
          <ac:chgData name="reza kabir" userId="af3c95a13102d509" providerId="LiveId" clId="{C5D47F66-D82B-4945-84F1-08182A83E23E}" dt="2020-04-28T04:52:20.323" v="560" actId="478"/>
          <ac:spMkLst>
            <pc:docMk/>
            <pc:sldMk cId="2654805680" sldId="515"/>
            <ac:spMk id="196" creationId="{4A15A7A0-302D-40AD-892E-D0B401C2A3D9}"/>
          </ac:spMkLst>
        </pc:spChg>
        <pc:spChg chg="add mod">
          <ac:chgData name="reza kabir" userId="af3c95a13102d509" providerId="LiveId" clId="{C5D47F66-D82B-4945-84F1-08182A83E23E}" dt="2020-04-28T04:53:14.196" v="578" actId="1076"/>
          <ac:spMkLst>
            <pc:docMk/>
            <pc:sldMk cId="2654805680" sldId="515"/>
            <ac:spMk id="237" creationId="{FCF2E825-7898-4E77-B86C-B182634889A9}"/>
          </ac:spMkLst>
        </pc:spChg>
        <pc:spChg chg="add mod">
          <ac:chgData name="reza kabir" userId="af3c95a13102d509" providerId="LiveId" clId="{C5D47F66-D82B-4945-84F1-08182A83E23E}" dt="2020-04-28T04:53:14.196" v="578" actId="1076"/>
          <ac:spMkLst>
            <pc:docMk/>
            <pc:sldMk cId="2654805680" sldId="515"/>
            <ac:spMk id="238" creationId="{B54EAB04-D1AA-4B4C-A110-E18C4685C2E6}"/>
          </ac:spMkLst>
        </pc:spChg>
        <pc:spChg chg="add mod">
          <ac:chgData name="reza kabir" userId="af3c95a13102d509" providerId="LiveId" clId="{C5D47F66-D82B-4945-84F1-08182A83E23E}" dt="2020-04-28T04:53:16.457" v="579" actId="571"/>
          <ac:spMkLst>
            <pc:docMk/>
            <pc:sldMk cId="2654805680" sldId="515"/>
            <ac:spMk id="239" creationId="{37451544-759A-4CFC-9F30-FBB2A4FC44F4}"/>
          </ac:spMkLst>
        </pc:spChg>
        <pc:spChg chg="add mod">
          <ac:chgData name="reza kabir" userId="af3c95a13102d509" providerId="LiveId" clId="{C5D47F66-D82B-4945-84F1-08182A83E23E}" dt="2020-04-28T04:53:16.457" v="579" actId="571"/>
          <ac:spMkLst>
            <pc:docMk/>
            <pc:sldMk cId="2654805680" sldId="515"/>
            <ac:spMk id="240" creationId="{BDEB5EFE-69C4-4862-BF1C-926EF7E5FD3F}"/>
          </ac:spMkLst>
        </pc:spChg>
        <pc:spChg chg="add mod">
          <ac:chgData name="reza kabir" userId="af3c95a13102d509" providerId="LiveId" clId="{C5D47F66-D82B-4945-84F1-08182A83E23E}" dt="2020-04-28T04:53:18.471" v="580" actId="571"/>
          <ac:spMkLst>
            <pc:docMk/>
            <pc:sldMk cId="2654805680" sldId="515"/>
            <ac:spMk id="241" creationId="{9567A7C4-ADD7-493F-8EBC-643076159294}"/>
          </ac:spMkLst>
        </pc:spChg>
        <pc:spChg chg="del">
          <ac:chgData name="reza kabir" userId="af3c95a13102d509" providerId="LiveId" clId="{C5D47F66-D82B-4945-84F1-08182A83E23E}" dt="2020-04-28T04:52:20.323" v="560" actId="478"/>
          <ac:spMkLst>
            <pc:docMk/>
            <pc:sldMk cId="2654805680" sldId="515"/>
            <ac:spMk id="249" creationId="{15DBB6F3-0976-47CC-809B-24303C5AA36D}"/>
          </ac:spMkLst>
        </pc:spChg>
        <pc:spChg chg="del">
          <ac:chgData name="reza kabir" userId="af3c95a13102d509" providerId="LiveId" clId="{C5D47F66-D82B-4945-84F1-08182A83E23E}" dt="2020-04-28T04:52:20.323" v="560" actId="478"/>
          <ac:spMkLst>
            <pc:docMk/>
            <pc:sldMk cId="2654805680" sldId="515"/>
            <ac:spMk id="250" creationId="{33A6482B-7D49-41BC-8FE8-656F973D9797}"/>
          </ac:spMkLst>
        </pc:spChg>
        <pc:spChg chg="del">
          <ac:chgData name="reza kabir" userId="af3c95a13102d509" providerId="LiveId" clId="{C5D47F66-D82B-4945-84F1-08182A83E23E}" dt="2020-04-28T04:52:20.323" v="560" actId="478"/>
          <ac:spMkLst>
            <pc:docMk/>
            <pc:sldMk cId="2654805680" sldId="515"/>
            <ac:spMk id="251" creationId="{7D989911-A00B-461F-A632-5624C991DF0E}"/>
          </ac:spMkLst>
        </pc:spChg>
        <pc:spChg chg="del">
          <ac:chgData name="reza kabir" userId="af3c95a13102d509" providerId="LiveId" clId="{C5D47F66-D82B-4945-84F1-08182A83E23E}" dt="2020-04-28T04:52:20.323" v="560" actId="478"/>
          <ac:spMkLst>
            <pc:docMk/>
            <pc:sldMk cId="2654805680" sldId="515"/>
            <ac:spMk id="252" creationId="{CBD91B65-E0F4-4826-8F80-91D7CC5B7CD9}"/>
          </ac:spMkLst>
        </pc:spChg>
        <pc:spChg chg="del">
          <ac:chgData name="reza kabir" userId="af3c95a13102d509" providerId="LiveId" clId="{C5D47F66-D82B-4945-84F1-08182A83E23E}" dt="2020-04-28T04:52:20.323" v="560" actId="478"/>
          <ac:spMkLst>
            <pc:docMk/>
            <pc:sldMk cId="2654805680" sldId="515"/>
            <ac:spMk id="253" creationId="{7577D566-6DF4-44AB-BF82-18B6390808BF}"/>
          </ac:spMkLst>
        </pc:spChg>
        <pc:spChg chg="del">
          <ac:chgData name="reza kabir" userId="af3c95a13102d509" providerId="LiveId" clId="{C5D47F66-D82B-4945-84F1-08182A83E23E}" dt="2020-04-28T04:52:20.323" v="560" actId="478"/>
          <ac:spMkLst>
            <pc:docMk/>
            <pc:sldMk cId="2654805680" sldId="515"/>
            <ac:spMk id="254" creationId="{B187B6A4-3969-4B1D-B859-E1109434F961}"/>
          </ac:spMkLst>
        </pc:spChg>
        <pc:spChg chg="add mod">
          <ac:chgData name="reza kabir" userId="af3c95a13102d509" providerId="LiveId" clId="{C5D47F66-D82B-4945-84F1-08182A83E23E}" dt="2020-04-28T04:53:18.471" v="580" actId="571"/>
          <ac:spMkLst>
            <pc:docMk/>
            <pc:sldMk cId="2654805680" sldId="515"/>
            <ac:spMk id="255" creationId="{49D80B70-14B2-4575-B7A5-42FB714CE01B}"/>
          </ac:spMkLst>
        </pc:spChg>
        <pc:spChg chg="add mod">
          <ac:chgData name="reza kabir" userId="af3c95a13102d509" providerId="LiveId" clId="{C5D47F66-D82B-4945-84F1-08182A83E23E}" dt="2020-04-28T04:53:20.395" v="581" actId="571"/>
          <ac:spMkLst>
            <pc:docMk/>
            <pc:sldMk cId="2654805680" sldId="515"/>
            <ac:spMk id="256" creationId="{E6BBD0B3-DAEE-4018-9496-0D2108916694}"/>
          </ac:spMkLst>
        </pc:spChg>
        <pc:spChg chg="add mod">
          <ac:chgData name="reza kabir" userId="af3c95a13102d509" providerId="LiveId" clId="{C5D47F66-D82B-4945-84F1-08182A83E23E}" dt="2020-04-28T04:53:20.395" v="581" actId="571"/>
          <ac:spMkLst>
            <pc:docMk/>
            <pc:sldMk cId="2654805680" sldId="515"/>
            <ac:spMk id="257" creationId="{18490D87-F096-4EEF-8970-FE907F24539B}"/>
          </ac:spMkLst>
        </pc:spChg>
        <pc:grpChg chg="add">
          <ac:chgData name="reza kabir" userId="af3c95a13102d509" providerId="LiveId" clId="{C5D47F66-D82B-4945-84F1-08182A83E23E}" dt="2020-04-28T04:52:26.545" v="561"/>
          <ac:grpSpMkLst>
            <pc:docMk/>
            <pc:sldMk cId="2654805680" sldId="515"/>
            <ac:grpSpMk id="99" creationId="{047E1F4A-CC71-4FBB-B8F4-0183B6DE1F33}"/>
          </ac:grpSpMkLst>
        </pc:grpChg>
        <pc:grpChg chg="add">
          <ac:chgData name="reza kabir" userId="af3c95a13102d509" providerId="LiveId" clId="{C5D47F66-D82B-4945-84F1-08182A83E23E}" dt="2020-04-28T04:52:26.545" v="561"/>
          <ac:grpSpMkLst>
            <pc:docMk/>
            <pc:sldMk cId="2654805680" sldId="515"/>
            <ac:grpSpMk id="104" creationId="{B6A4478F-C901-4567-86A9-198601557843}"/>
          </ac:grpSpMkLst>
        </pc:grpChg>
        <pc:grpChg chg="add">
          <ac:chgData name="reza kabir" userId="af3c95a13102d509" providerId="LiveId" clId="{C5D47F66-D82B-4945-84F1-08182A83E23E}" dt="2020-04-28T04:52:26.545" v="561"/>
          <ac:grpSpMkLst>
            <pc:docMk/>
            <pc:sldMk cId="2654805680" sldId="515"/>
            <ac:grpSpMk id="119" creationId="{EE8182C3-E05D-4306-A4A0-B38EE59506FC}"/>
          </ac:grpSpMkLst>
        </pc:grpChg>
        <pc:grpChg chg="add">
          <ac:chgData name="reza kabir" userId="af3c95a13102d509" providerId="LiveId" clId="{C5D47F66-D82B-4945-84F1-08182A83E23E}" dt="2020-04-28T04:52:26.545" v="561"/>
          <ac:grpSpMkLst>
            <pc:docMk/>
            <pc:sldMk cId="2654805680" sldId="515"/>
            <ac:grpSpMk id="132" creationId="{842D56E8-74B6-4A31-80E7-FD4093445AE6}"/>
          </ac:grpSpMkLst>
        </pc:grpChg>
        <pc:grpChg chg="del">
          <ac:chgData name="reza kabir" userId="af3c95a13102d509" providerId="LiveId" clId="{C5D47F66-D82B-4945-84F1-08182A83E23E}" dt="2020-04-28T04:52:20.323" v="560" actId="478"/>
          <ac:grpSpMkLst>
            <pc:docMk/>
            <pc:sldMk cId="2654805680" sldId="515"/>
            <ac:grpSpMk id="146" creationId="{15A4BFF2-128B-47BC-8EC2-AD3E29F93D0A}"/>
          </ac:grpSpMkLst>
        </pc:grpChg>
        <pc:grpChg chg="del">
          <ac:chgData name="reza kabir" userId="af3c95a13102d509" providerId="LiveId" clId="{C5D47F66-D82B-4945-84F1-08182A83E23E}" dt="2020-04-28T04:52:20.323" v="560" actId="478"/>
          <ac:grpSpMkLst>
            <pc:docMk/>
            <pc:sldMk cId="2654805680" sldId="515"/>
            <ac:grpSpMk id="163" creationId="{6989F66F-D7A1-45A8-99C3-A46F5869F2B3}"/>
          </ac:grpSpMkLst>
        </pc:grpChg>
        <pc:grpChg chg="del">
          <ac:chgData name="reza kabir" userId="af3c95a13102d509" providerId="LiveId" clId="{C5D47F66-D82B-4945-84F1-08182A83E23E}" dt="2020-04-28T04:52:20.323" v="560" actId="478"/>
          <ac:grpSpMkLst>
            <pc:docMk/>
            <pc:sldMk cId="2654805680" sldId="515"/>
            <ac:grpSpMk id="197" creationId="{84FC08CC-406D-49BC-B231-B8B25A9E1902}"/>
          </ac:grpSpMkLst>
        </pc:grpChg>
        <pc:grpChg chg="del">
          <ac:chgData name="reza kabir" userId="af3c95a13102d509" providerId="LiveId" clId="{C5D47F66-D82B-4945-84F1-08182A83E23E}" dt="2020-04-28T04:52:20.323" v="560" actId="478"/>
          <ac:grpSpMkLst>
            <pc:docMk/>
            <pc:sldMk cId="2654805680" sldId="515"/>
            <ac:grpSpMk id="227" creationId="{D860496E-CEB7-4A7F-B39A-B8814B4AB855}"/>
          </ac:grpSpMkLst>
        </pc:grpChg>
      </pc:sldChg>
      <pc:sldChg chg="addSp delSp modSp new mod">
        <pc:chgData name="reza kabir" userId="af3c95a13102d509" providerId="LiveId" clId="{C5D47F66-D82B-4945-84F1-08182A83E23E}" dt="2020-04-28T04:55:00.708" v="620" actId="1036"/>
        <pc:sldMkLst>
          <pc:docMk/>
          <pc:sldMk cId="426378431" sldId="516"/>
        </pc:sldMkLst>
        <pc:spChg chg="mod">
          <ac:chgData name="reza kabir" userId="af3c95a13102d509" providerId="LiveId" clId="{C5D47F66-D82B-4945-84F1-08182A83E23E}" dt="2020-04-28T04:53:46.472" v="587"/>
          <ac:spMkLst>
            <pc:docMk/>
            <pc:sldMk cId="426378431" sldId="516"/>
            <ac:spMk id="2" creationId="{13A52FC5-197B-48B5-A9B5-AD3E39930A36}"/>
          </ac:spMkLst>
        </pc:spChg>
        <pc:spChg chg="add del">
          <ac:chgData name="reza kabir" userId="af3c95a13102d509" providerId="LiveId" clId="{C5D47F66-D82B-4945-84F1-08182A83E23E}" dt="2020-04-28T04:54:04.093" v="591" actId="478"/>
          <ac:spMkLst>
            <pc:docMk/>
            <pc:sldMk cId="426378431" sldId="516"/>
            <ac:spMk id="15" creationId="{C7990EA2-1E7B-465F-987B-2AEA1BDEA8A1}"/>
          </ac:spMkLst>
        </pc:spChg>
        <pc:spChg chg="add del">
          <ac:chgData name="reza kabir" userId="af3c95a13102d509" providerId="LiveId" clId="{C5D47F66-D82B-4945-84F1-08182A83E23E}" dt="2020-04-28T04:54:04.093" v="591" actId="478"/>
          <ac:spMkLst>
            <pc:docMk/>
            <pc:sldMk cId="426378431" sldId="516"/>
            <ac:spMk id="16" creationId="{062889FD-FC9D-43F9-B669-95D67D3D8278}"/>
          </ac:spMkLst>
        </pc:spChg>
        <pc:spChg chg="add del">
          <ac:chgData name="reza kabir" userId="af3c95a13102d509" providerId="LiveId" clId="{C5D47F66-D82B-4945-84F1-08182A83E23E}" dt="2020-04-28T04:54:28.167" v="602" actId="478"/>
          <ac:spMkLst>
            <pc:docMk/>
            <pc:sldMk cId="426378431" sldId="516"/>
            <ac:spMk id="17" creationId="{9A9412C8-B050-4972-A03F-1DFAAA8E39CB}"/>
          </ac:spMkLst>
        </pc:spChg>
        <pc:spChg chg="add del">
          <ac:chgData name="reza kabir" userId="af3c95a13102d509" providerId="LiveId" clId="{C5D47F66-D82B-4945-84F1-08182A83E23E}" dt="2020-04-28T04:54:28.167" v="602" actId="478"/>
          <ac:spMkLst>
            <pc:docMk/>
            <pc:sldMk cId="426378431" sldId="516"/>
            <ac:spMk id="18" creationId="{1E95203A-CC5D-4448-8BE6-E7E29D18C9A6}"/>
          </ac:spMkLst>
        </pc:spChg>
        <pc:spChg chg="add del">
          <ac:chgData name="reza kabir" userId="af3c95a13102d509" providerId="LiveId" clId="{C5D47F66-D82B-4945-84F1-08182A83E23E}" dt="2020-04-28T04:54:28.167" v="602" actId="478"/>
          <ac:spMkLst>
            <pc:docMk/>
            <pc:sldMk cId="426378431" sldId="516"/>
            <ac:spMk id="19" creationId="{6A5EAEC8-15E3-4635-8714-EB7DB8470958}"/>
          </ac:spMkLst>
        </pc:spChg>
        <pc:spChg chg="add del">
          <ac:chgData name="reza kabir" userId="af3c95a13102d509" providerId="LiveId" clId="{C5D47F66-D82B-4945-84F1-08182A83E23E}" dt="2020-04-28T04:54:28.167" v="602" actId="478"/>
          <ac:spMkLst>
            <pc:docMk/>
            <pc:sldMk cId="426378431" sldId="516"/>
            <ac:spMk id="20" creationId="{6B3B2C33-B100-4874-9BAB-54CD896FE6C5}"/>
          </ac:spMkLst>
        </pc:spChg>
        <pc:spChg chg="add mod">
          <ac:chgData name="reza kabir" userId="af3c95a13102d509" providerId="LiveId" clId="{C5D47F66-D82B-4945-84F1-08182A83E23E}" dt="2020-04-28T04:54:45.197" v="608" actId="1076"/>
          <ac:spMkLst>
            <pc:docMk/>
            <pc:sldMk cId="426378431" sldId="516"/>
            <ac:spMk id="24" creationId="{8DC40CF3-0FC8-48EC-9F77-987A87FF8FB8}"/>
          </ac:spMkLst>
        </pc:spChg>
        <pc:spChg chg="add mod">
          <ac:chgData name="reza kabir" userId="af3c95a13102d509" providerId="LiveId" clId="{C5D47F66-D82B-4945-84F1-08182A83E23E}" dt="2020-04-28T04:55:00.708" v="620" actId="1036"/>
          <ac:spMkLst>
            <pc:docMk/>
            <pc:sldMk cId="426378431" sldId="516"/>
            <ac:spMk id="25" creationId="{2BD35EE3-38EB-42CF-9907-4E07BAD716D2}"/>
          </ac:spMkLst>
        </pc:spChg>
        <pc:spChg chg="add mod">
          <ac:chgData name="reza kabir" userId="af3c95a13102d509" providerId="LiveId" clId="{C5D47F66-D82B-4945-84F1-08182A83E23E}" dt="2020-04-28T04:54:51.980" v="610" actId="571"/>
          <ac:spMkLst>
            <pc:docMk/>
            <pc:sldMk cId="426378431" sldId="516"/>
            <ac:spMk id="26" creationId="{40DF481E-587B-4D7F-8FEE-2162FE864165}"/>
          </ac:spMkLst>
        </pc:spChg>
        <pc:spChg chg="add mod">
          <ac:chgData name="reza kabir" userId="af3c95a13102d509" providerId="LiveId" clId="{C5D47F66-D82B-4945-84F1-08182A83E23E}" dt="2020-04-28T04:55:00.708" v="620" actId="1036"/>
          <ac:spMkLst>
            <pc:docMk/>
            <pc:sldMk cId="426378431" sldId="516"/>
            <ac:spMk id="27" creationId="{19DBA152-55F4-4CC1-A8B4-8F4E8FF30656}"/>
          </ac:spMkLst>
        </pc:spChg>
        <pc:spChg chg="add mod">
          <ac:chgData name="reza kabir" userId="af3c95a13102d509" providerId="LiveId" clId="{C5D47F66-D82B-4945-84F1-08182A83E23E}" dt="2020-04-28T04:54:54.231" v="611" actId="571"/>
          <ac:spMkLst>
            <pc:docMk/>
            <pc:sldMk cId="426378431" sldId="516"/>
            <ac:spMk id="28" creationId="{B28D127A-2CEE-4EBE-BE8C-CBF73C2FEEC3}"/>
          </ac:spMkLst>
        </pc:spChg>
        <pc:spChg chg="add mod">
          <ac:chgData name="reza kabir" userId="af3c95a13102d509" providerId="LiveId" clId="{C5D47F66-D82B-4945-84F1-08182A83E23E}" dt="2020-04-28T04:55:00.708" v="620" actId="1036"/>
          <ac:spMkLst>
            <pc:docMk/>
            <pc:sldMk cId="426378431" sldId="516"/>
            <ac:spMk id="29" creationId="{80A8791E-C465-458B-BE05-BB32B4E9B8F8}"/>
          </ac:spMkLst>
        </pc:spChg>
        <pc:grpChg chg="add">
          <ac:chgData name="reza kabir" userId="af3c95a13102d509" providerId="LiveId" clId="{C5D47F66-D82B-4945-84F1-08182A83E23E}" dt="2020-04-28T04:53:38.065" v="586"/>
          <ac:grpSpMkLst>
            <pc:docMk/>
            <pc:sldMk cId="426378431" sldId="516"/>
            <ac:grpSpMk id="3" creationId="{F49512F0-E3E0-4FED-B0D8-91442849AF67}"/>
          </ac:grpSpMkLst>
        </pc:grpChg>
        <pc:cxnChg chg="add">
          <ac:chgData name="reza kabir" userId="af3c95a13102d509" providerId="LiveId" clId="{C5D47F66-D82B-4945-84F1-08182A83E23E}" dt="2020-04-28T04:53:38.065" v="586"/>
          <ac:cxnSpMkLst>
            <pc:docMk/>
            <pc:sldMk cId="426378431" sldId="516"/>
            <ac:cxnSpMk id="21" creationId="{E1E70AF5-46A4-4E4E-B27C-17B0B0D8446C}"/>
          </ac:cxnSpMkLst>
        </pc:cxnChg>
        <pc:cxnChg chg="add">
          <ac:chgData name="reza kabir" userId="af3c95a13102d509" providerId="LiveId" clId="{C5D47F66-D82B-4945-84F1-08182A83E23E}" dt="2020-04-28T04:53:38.065" v="586"/>
          <ac:cxnSpMkLst>
            <pc:docMk/>
            <pc:sldMk cId="426378431" sldId="516"/>
            <ac:cxnSpMk id="22" creationId="{55ABE593-C724-42AA-B63C-A728745CC635}"/>
          </ac:cxnSpMkLst>
        </pc:cxnChg>
        <pc:cxnChg chg="add">
          <ac:chgData name="reza kabir" userId="af3c95a13102d509" providerId="LiveId" clId="{C5D47F66-D82B-4945-84F1-08182A83E23E}" dt="2020-04-28T04:53:38.065" v="586"/>
          <ac:cxnSpMkLst>
            <pc:docMk/>
            <pc:sldMk cId="426378431" sldId="516"/>
            <ac:cxnSpMk id="23" creationId="{39BCF364-38F9-4525-A71E-967E5CB81841}"/>
          </ac:cxnSpMkLst>
        </pc:cxnChg>
      </pc:sldChg>
      <pc:sldChg chg="addSp delSp modSp new mod">
        <pc:chgData name="reza kabir" userId="af3c95a13102d509" providerId="LiveId" clId="{C5D47F66-D82B-4945-84F1-08182A83E23E}" dt="2020-04-28T04:58:46.926" v="683" actId="1076"/>
        <pc:sldMkLst>
          <pc:docMk/>
          <pc:sldMk cId="1831784631" sldId="517"/>
        </pc:sldMkLst>
        <pc:spChg chg="add">
          <ac:chgData name="reza kabir" userId="af3c95a13102d509" providerId="LiveId" clId="{C5D47F66-D82B-4945-84F1-08182A83E23E}" dt="2020-04-28T04:57:03.068" v="622"/>
          <ac:spMkLst>
            <pc:docMk/>
            <pc:sldMk cId="1831784631" sldId="517"/>
            <ac:spMk id="2" creationId="{EB1DC81C-FE8B-4CC1-B741-F6E10E169666}"/>
          </ac:spMkLst>
        </pc:spChg>
        <pc:spChg chg="add">
          <ac:chgData name="reza kabir" userId="af3c95a13102d509" providerId="LiveId" clId="{C5D47F66-D82B-4945-84F1-08182A83E23E}" dt="2020-04-28T04:57:03.068" v="622"/>
          <ac:spMkLst>
            <pc:docMk/>
            <pc:sldMk cId="1831784631" sldId="517"/>
            <ac:spMk id="3" creationId="{4A398C29-B4FF-4EBF-9D45-1574CC171F06}"/>
          </ac:spMkLst>
        </pc:spChg>
        <pc:spChg chg="add">
          <ac:chgData name="reza kabir" userId="af3c95a13102d509" providerId="LiveId" clId="{C5D47F66-D82B-4945-84F1-08182A83E23E}" dt="2020-04-28T04:57:03.068" v="622"/>
          <ac:spMkLst>
            <pc:docMk/>
            <pc:sldMk cId="1831784631" sldId="517"/>
            <ac:spMk id="4" creationId="{74F702E3-AC8D-4EDC-8414-BCDF3BB65247}"/>
          </ac:spMkLst>
        </pc:spChg>
        <pc:spChg chg="add">
          <ac:chgData name="reza kabir" userId="af3c95a13102d509" providerId="LiveId" clId="{C5D47F66-D82B-4945-84F1-08182A83E23E}" dt="2020-04-28T04:57:03.068" v="622"/>
          <ac:spMkLst>
            <pc:docMk/>
            <pc:sldMk cId="1831784631" sldId="517"/>
            <ac:spMk id="5" creationId="{A98A9D0D-A2F7-40A6-A093-B9BB470DE318}"/>
          </ac:spMkLst>
        </pc:spChg>
        <pc:spChg chg="add">
          <ac:chgData name="reza kabir" userId="af3c95a13102d509" providerId="LiveId" clId="{C5D47F66-D82B-4945-84F1-08182A83E23E}" dt="2020-04-28T04:57:03.068" v="622"/>
          <ac:spMkLst>
            <pc:docMk/>
            <pc:sldMk cId="1831784631" sldId="517"/>
            <ac:spMk id="6" creationId="{16E9B809-10B5-423C-A9BE-3909F98BB2DE}"/>
          </ac:spMkLst>
        </pc:spChg>
        <pc:spChg chg="add">
          <ac:chgData name="reza kabir" userId="af3c95a13102d509" providerId="LiveId" clId="{C5D47F66-D82B-4945-84F1-08182A83E23E}" dt="2020-04-28T04:57:03.068" v="622"/>
          <ac:spMkLst>
            <pc:docMk/>
            <pc:sldMk cId="1831784631" sldId="517"/>
            <ac:spMk id="7" creationId="{91FC188C-4347-487E-9CCC-B28BFAD35DE4}"/>
          </ac:spMkLst>
        </pc:spChg>
        <pc:spChg chg="add">
          <ac:chgData name="reza kabir" userId="af3c95a13102d509" providerId="LiveId" clId="{C5D47F66-D82B-4945-84F1-08182A83E23E}" dt="2020-04-28T04:57:03.068" v="622"/>
          <ac:spMkLst>
            <pc:docMk/>
            <pc:sldMk cId="1831784631" sldId="517"/>
            <ac:spMk id="47" creationId="{EF63846F-5CDE-42AA-87C3-48A431E18642}"/>
          </ac:spMkLst>
        </pc:spChg>
        <pc:spChg chg="add mod">
          <ac:chgData name="reza kabir" userId="af3c95a13102d509" providerId="LiveId" clId="{C5D47F66-D82B-4945-84F1-08182A83E23E}" dt="2020-04-28T04:57:26.831" v="626"/>
          <ac:spMkLst>
            <pc:docMk/>
            <pc:sldMk cId="1831784631" sldId="517"/>
            <ac:spMk id="74" creationId="{6FCBBD2F-97F7-49C4-8458-1CD87A41073B}"/>
          </ac:spMkLst>
        </pc:spChg>
        <pc:spChg chg="add del">
          <ac:chgData name="reza kabir" userId="af3c95a13102d509" providerId="LiveId" clId="{C5D47F66-D82B-4945-84F1-08182A83E23E}" dt="2020-04-28T04:57:38.214" v="628"/>
          <ac:spMkLst>
            <pc:docMk/>
            <pc:sldMk cId="1831784631" sldId="517"/>
            <ac:spMk id="75" creationId="{132EFD83-85C0-4C27-8C56-E9ABA8FCD877}"/>
          </ac:spMkLst>
        </pc:spChg>
        <pc:spChg chg="add del">
          <ac:chgData name="reza kabir" userId="af3c95a13102d509" providerId="LiveId" clId="{C5D47F66-D82B-4945-84F1-08182A83E23E}" dt="2020-04-28T04:57:38.214" v="628"/>
          <ac:spMkLst>
            <pc:docMk/>
            <pc:sldMk cId="1831784631" sldId="517"/>
            <ac:spMk id="76" creationId="{7E487090-4C26-4139-9C19-02C636BA03DC}"/>
          </ac:spMkLst>
        </pc:spChg>
        <pc:spChg chg="add del">
          <ac:chgData name="reza kabir" userId="af3c95a13102d509" providerId="LiveId" clId="{C5D47F66-D82B-4945-84F1-08182A83E23E}" dt="2020-04-28T04:57:38.214" v="628"/>
          <ac:spMkLst>
            <pc:docMk/>
            <pc:sldMk cId="1831784631" sldId="517"/>
            <ac:spMk id="77" creationId="{4E10C122-A87D-4308-B3DA-65267F188815}"/>
          </ac:spMkLst>
        </pc:spChg>
        <pc:spChg chg="add del">
          <ac:chgData name="reza kabir" userId="af3c95a13102d509" providerId="LiveId" clId="{C5D47F66-D82B-4945-84F1-08182A83E23E}" dt="2020-04-28T04:57:38.214" v="628"/>
          <ac:spMkLst>
            <pc:docMk/>
            <pc:sldMk cId="1831784631" sldId="517"/>
            <ac:spMk id="78" creationId="{D7A8C6F0-CA13-4CB4-ABB0-91642E9A85D5}"/>
          </ac:spMkLst>
        </pc:spChg>
        <pc:spChg chg="add del">
          <ac:chgData name="reza kabir" userId="af3c95a13102d509" providerId="LiveId" clId="{C5D47F66-D82B-4945-84F1-08182A83E23E}" dt="2020-04-28T04:57:38.214" v="628"/>
          <ac:spMkLst>
            <pc:docMk/>
            <pc:sldMk cId="1831784631" sldId="517"/>
            <ac:spMk id="79" creationId="{7F33CD05-F509-4313-9372-C5095820803C}"/>
          </ac:spMkLst>
        </pc:spChg>
        <pc:spChg chg="add del">
          <ac:chgData name="reza kabir" userId="af3c95a13102d509" providerId="LiveId" clId="{C5D47F66-D82B-4945-84F1-08182A83E23E}" dt="2020-04-28T04:57:38.214" v="628"/>
          <ac:spMkLst>
            <pc:docMk/>
            <pc:sldMk cId="1831784631" sldId="517"/>
            <ac:spMk id="80" creationId="{24FFAE95-80F6-4673-B96F-30AACC78DC99}"/>
          </ac:spMkLst>
        </pc:spChg>
        <pc:spChg chg="add mod">
          <ac:chgData name="reza kabir" userId="af3c95a13102d509" providerId="LiveId" clId="{C5D47F66-D82B-4945-84F1-08182A83E23E}" dt="2020-04-28T04:58:46.926" v="683" actId="1076"/>
          <ac:spMkLst>
            <pc:docMk/>
            <pc:sldMk cId="1831784631" sldId="517"/>
            <ac:spMk id="81" creationId="{1164D9E7-BEE3-4EF7-8DA5-7177B821414F}"/>
          </ac:spMkLst>
        </pc:spChg>
        <pc:spChg chg="add mod">
          <ac:chgData name="reza kabir" userId="af3c95a13102d509" providerId="LiveId" clId="{C5D47F66-D82B-4945-84F1-08182A83E23E}" dt="2020-04-28T04:58:46.926" v="683" actId="1076"/>
          <ac:spMkLst>
            <pc:docMk/>
            <pc:sldMk cId="1831784631" sldId="517"/>
            <ac:spMk id="82" creationId="{4F448BEF-A8A4-45FF-B86E-38EBD6F1810D}"/>
          </ac:spMkLst>
        </pc:spChg>
        <pc:spChg chg="add mod">
          <ac:chgData name="reza kabir" userId="af3c95a13102d509" providerId="LiveId" clId="{C5D47F66-D82B-4945-84F1-08182A83E23E}" dt="2020-04-28T04:58:46.926" v="683" actId="1076"/>
          <ac:spMkLst>
            <pc:docMk/>
            <pc:sldMk cId="1831784631" sldId="517"/>
            <ac:spMk id="83" creationId="{5499DB8A-8E75-42DB-A011-1023AACDEAB3}"/>
          </ac:spMkLst>
        </pc:spChg>
        <pc:spChg chg="add mod">
          <ac:chgData name="reza kabir" userId="af3c95a13102d509" providerId="LiveId" clId="{C5D47F66-D82B-4945-84F1-08182A83E23E}" dt="2020-04-28T04:58:46.926" v="683" actId="1076"/>
          <ac:spMkLst>
            <pc:docMk/>
            <pc:sldMk cId="1831784631" sldId="517"/>
            <ac:spMk id="84" creationId="{81F1E716-4697-4579-B9EF-E1B8F9C36AF9}"/>
          </ac:spMkLst>
        </pc:spChg>
        <pc:spChg chg="add mod">
          <ac:chgData name="reza kabir" userId="af3c95a13102d509" providerId="LiveId" clId="{C5D47F66-D82B-4945-84F1-08182A83E23E}" dt="2020-04-28T04:58:46.926" v="683" actId="1076"/>
          <ac:spMkLst>
            <pc:docMk/>
            <pc:sldMk cId="1831784631" sldId="517"/>
            <ac:spMk id="85" creationId="{9E04C032-2AF7-43B1-A5B8-9E8C68A0C7D1}"/>
          </ac:spMkLst>
        </pc:spChg>
        <pc:spChg chg="add mod">
          <ac:chgData name="reza kabir" userId="af3c95a13102d509" providerId="LiveId" clId="{C5D47F66-D82B-4945-84F1-08182A83E23E}" dt="2020-04-28T04:58:46.926" v="683" actId="1076"/>
          <ac:spMkLst>
            <pc:docMk/>
            <pc:sldMk cId="1831784631" sldId="517"/>
            <ac:spMk id="86" creationId="{FEB51EE0-E4BB-4064-B077-85947911EE4D}"/>
          </ac:spMkLst>
        </pc:spChg>
        <pc:grpChg chg="add">
          <ac:chgData name="reza kabir" userId="af3c95a13102d509" providerId="LiveId" clId="{C5D47F66-D82B-4945-84F1-08182A83E23E}" dt="2020-04-28T04:57:03.068" v="622"/>
          <ac:grpSpMkLst>
            <pc:docMk/>
            <pc:sldMk cId="1831784631" sldId="517"/>
            <ac:grpSpMk id="8" creationId="{B6DAF5DD-0F5A-4538-A769-214069A06A4F}"/>
          </ac:grpSpMkLst>
        </pc:grpChg>
        <pc:grpChg chg="add">
          <ac:chgData name="reza kabir" userId="af3c95a13102d509" providerId="LiveId" clId="{C5D47F66-D82B-4945-84F1-08182A83E23E}" dt="2020-04-28T04:57:03.068" v="622"/>
          <ac:grpSpMkLst>
            <pc:docMk/>
            <pc:sldMk cId="1831784631" sldId="517"/>
            <ac:grpSpMk id="48" creationId="{90C7A36A-ECA0-4C00-8AF7-DE97B39BA2B8}"/>
          </ac:grpSpMkLst>
        </pc:grpChg>
        <pc:grpChg chg="add">
          <ac:chgData name="reza kabir" userId="af3c95a13102d509" providerId="LiveId" clId="{C5D47F66-D82B-4945-84F1-08182A83E23E}" dt="2020-04-28T04:57:03.068" v="622"/>
          <ac:grpSpMkLst>
            <pc:docMk/>
            <pc:sldMk cId="1831784631" sldId="517"/>
            <ac:grpSpMk id="62" creationId="{0F536CFB-C5A2-4A19-86F3-425925932D81}"/>
          </ac:grpSpMkLst>
        </pc:grpChg>
        <pc:grpChg chg="add">
          <ac:chgData name="reza kabir" userId="af3c95a13102d509" providerId="LiveId" clId="{C5D47F66-D82B-4945-84F1-08182A83E23E}" dt="2020-04-28T04:57:03.068" v="622"/>
          <ac:grpSpMkLst>
            <pc:docMk/>
            <pc:sldMk cId="1831784631" sldId="517"/>
            <ac:grpSpMk id="66" creationId="{2EB26B03-4C0B-4660-A745-B5B7CC897D56}"/>
          </ac:grpSpMkLst>
        </pc:grpChg>
      </pc:sldChg>
      <pc:sldChg chg="addSp delSp modSp new mod">
        <pc:chgData name="reza kabir" userId="af3c95a13102d509" providerId="LiveId" clId="{C5D47F66-D82B-4945-84F1-08182A83E23E}" dt="2020-04-28T05:01:15.348" v="726"/>
        <pc:sldMkLst>
          <pc:docMk/>
          <pc:sldMk cId="3970931995" sldId="518"/>
        </pc:sldMkLst>
        <pc:spChg chg="add del mod">
          <ac:chgData name="reza kabir" userId="af3c95a13102d509" providerId="LiveId" clId="{C5D47F66-D82B-4945-84F1-08182A83E23E}" dt="2020-04-28T05:00:28.579" v="717" actId="478"/>
          <ac:spMkLst>
            <pc:docMk/>
            <pc:sldMk cId="3970931995" sldId="518"/>
            <ac:spMk id="2" creationId="{C50E5155-1D90-4DD3-9DCD-D7B25FA285A4}"/>
          </ac:spMkLst>
        </pc:spChg>
        <pc:spChg chg="add del mod">
          <ac:chgData name="reza kabir" userId="af3c95a13102d509" providerId="LiveId" clId="{C5D47F66-D82B-4945-84F1-08182A83E23E}" dt="2020-04-28T05:00:28.579" v="717" actId="478"/>
          <ac:spMkLst>
            <pc:docMk/>
            <pc:sldMk cId="3970931995" sldId="518"/>
            <ac:spMk id="4" creationId="{B579C971-A634-4466-AD20-A631033F9FFC}"/>
          </ac:spMkLst>
        </pc:spChg>
        <pc:spChg chg="add del mod">
          <ac:chgData name="reza kabir" userId="af3c95a13102d509" providerId="LiveId" clId="{C5D47F66-D82B-4945-84F1-08182A83E23E}" dt="2020-04-28T05:00:28.579" v="717" actId="478"/>
          <ac:spMkLst>
            <pc:docMk/>
            <pc:sldMk cId="3970931995" sldId="518"/>
            <ac:spMk id="5" creationId="{7DF38B65-B86F-483D-A6EA-E1FD201E0B23}"/>
          </ac:spMkLst>
        </pc:spChg>
        <pc:spChg chg="add del mod">
          <ac:chgData name="reza kabir" userId="af3c95a13102d509" providerId="LiveId" clId="{C5D47F66-D82B-4945-84F1-08182A83E23E}" dt="2020-04-28T05:00:28.579" v="717" actId="478"/>
          <ac:spMkLst>
            <pc:docMk/>
            <pc:sldMk cId="3970931995" sldId="518"/>
            <ac:spMk id="6" creationId="{A319A38D-37D9-4D70-870C-1346161BDECE}"/>
          </ac:spMkLst>
        </pc:spChg>
        <pc:spChg chg="add del mod">
          <ac:chgData name="reza kabir" userId="af3c95a13102d509" providerId="LiveId" clId="{C5D47F66-D82B-4945-84F1-08182A83E23E}" dt="2020-04-28T05:00:28.579" v="717" actId="478"/>
          <ac:spMkLst>
            <pc:docMk/>
            <pc:sldMk cId="3970931995" sldId="518"/>
            <ac:spMk id="7" creationId="{33533394-9458-49FE-A2FF-42A2147E0121}"/>
          </ac:spMkLst>
        </pc:spChg>
        <pc:spChg chg="add del mod">
          <ac:chgData name="reza kabir" userId="af3c95a13102d509" providerId="LiveId" clId="{C5D47F66-D82B-4945-84F1-08182A83E23E}" dt="2020-04-28T05:00:28.579" v="717" actId="478"/>
          <ac:spMkLst>
            <pc:docMk/>
            <pc:sldMk cId="3970931995" sldId="518"/>
            <ac:spMk id="8" creationId="{AD79B516-DA3E-451F-82AD-7EC745CA24CF}"/>
          </ac:spMkLst>
        </pc:spChg>
        <pc:spChg chg="add del mod">
          <ac:chgData name="reza kabir" userId="af3c95a13102d509" providerId="LiveId" clId="{C5D47F66-D82B-4945-84F1-08182A83E23E}" dt="2020-04-28T05:00:28.579" v="717" actId="478"/>
          <ac:spMkLst>
            <pc:docMk/>
            <pc:sldMk cId="3970931995" sldId="518"/>
            <ac:spMk id="9" creationId="{FC06102A-3DBD-4329-8428-7D8B4A210849}"/>
          </ac:spMkLst>
        </pc:spChg>
        <pc:spChg chg="add del mod">
          <ac:chgData name="reza kabir" userId="af3c95a13102d509" providerId="LiveId" clId="{C5D47F66-D82B-4945-84F1-08182A83E23E}" dt="2020-04-28T05:00:28.579" v="717" actId="478"/>
          <ac:spMkLst>
            <pc:docMk/>
            <pc:sldMk cId="3970931995" sldId="518"/>
            <ac:spMk id="10" creationId="{DE1815BD-A3D7-4555-9356-50DA294E6BC3}"/>
          </ac:spMkLst>
        </pc:spChg>
        <pc:spChg chg="add del mod">
          <ac:chgData name="reza kabir" userId="af3c95a13102d509" providerId="LiveId" clId="{C5D47F66-D82B-4945-84F1-08182A83E23E}" dt="2020-04-28T05:00:28.579" v="717" actId="478"/>
          <ac:spMkLst>
            <pc:docMk/>
            <pc:sldMk cId="3970931995" sldId="518"/>
            <ac:spMk id="11" creationId="{848B4107-E30D-440C-A2D4-36675FFB6BE7}"/>
          </ac:spMkLst>
        </pc:spChg>
        <pc:spChg chg="add del mod">
          <ac:chgData name="reza kabir" userId="af3c95a13102d509" providerId="LiveId" clId="{C5D47F66-D82B-4945-84F1-08182A83E23E}" dt="2020-04-28T05:00:28.579" v="717" actId="478"/>
          <ac:spMkLst>
            <pc:docMk/>
            <pc:sldMk cId="3970931995" sldId="518"/>
            <ac:spMk id="12" creationId="{54568841-6F61-4C5F-8512-3B375BDD0BAE}"/>
          </ac:spMkLst>
        </pc:spChg>
        <pc:spChg chg="add del mod">
          <ac:chgData name="reza kabir" userId="af3c95a13102d509" providerId="LiveId" clId="{C5D47F66-D82B-4945-84F1-08182A83E23E}" dt="2020-04-28T05:00:28.579" v="717" actId="478"/>
          <ac:spMkLst>
            <pc:docMk/>
            <pc:sldMk cId="3970931995" sldId="518"/>
            <ac:spMk id="13" creationId="{D253B5BD-43B9-4C19-9D49-9961464996E1}"/>
          </ac:spMkLst>
        </pc:spChg>
        <pc:spChg chg="add del mod">
          <ac:chgData name="reza kabir" userId="af3c95a13102d509" providerId="LiveId" clId="{C5D47F66-D82B-4945-84F1-08182A83E23E}" dt="2020-04-28T05:00:28.579" v="717" actId="478"/>
          <ac:spMkLst>
            <pc:docMk/>
            <pc:sldMk cId="3970931995" sldId="518"/>
            <ac:spMk id="14" creationId="{B820E11B-4E56-4733-B459-F6FB7A6FDCDC}"/>
          </ac:spMkLst>
        </pc:spChg>
        <pc:spChg chg="add del mod">
          <ac:chgData name="reza kabir" userId="af3c95a13102d509" providerId="LiveId" clId="{C5D47F66-D82B-4945-84F1-08182A83E23E}" dt="2020-04-28T05:00:28.579" v="717" actId="478"/>
          <ac:spMkLst>
            <pc:docMk/>
            <pc:sldMk cId="3970931995" sldId="518"/>
            <ac:spMk id="15" creationId="{9C967AC1-1F6F-4F15-907F-13E48574EB7E}"/>
          </ac:spMkLst>
        </pc:spChg>
        <pc:spChg chg="add del mod">
          <ac:chgData name="reza kabir" userId="af3c95a13102d509" providerId="LiveId" clId="{C5D47F66-D82B-4945-84F1-08182A83E23E}" dt="2020-04-28T05:00:28.579" v="717" actId="478"/>
          <ac:spMkLst>
            <pc:docMk/>
            <pc:sldMk cId="3970931995" sldId="518"/>
            <ac:spMk id="16" creationId="{BDA18C67-E259-4D98-87C4-9B3B40850D41}"/>
          </ac:spMkLst>
        </pc:spChg>
        <pc:spChg chg="add del mod">
          <ac:chgData name="reza kabir" userId="af3c95a13102d509" providerId="LiveId" clId="{C5D47F66-D82B-4945-84F1-08182A83E23E}" dt="2020-04-28T05:00:28.579" v="717" actId="478"/>
          <ac:spMkLst>
            <pc:docMk/>
            <pc:sldMk cId="3970931995" sldId="518"/>
            <ac:spMk id="17" creationId="{FC390855-5ABF-4899-86CA-2DCC7D8BEA6B}"/>
          </ac:spMkLst>
        </pc:spChg>
        <pc:spChg chg="add del mod">
          <ac:chgData name="reza kabir" userId="af3c95a13102d509" providerId="LiveId" clId="{C5D47F66-D82B-4945-84F1-08182A83E23E}" dt="2020-04-28T05:00:28.579" v="717" actId="478"/>
          <ac:spMkLst>
            <pc:docMk/>
            <pc:sldMk cId="3970931995" sldId="518"/>
            <ac:spMk id="18" creationId="{6CCC4F58-826A-4A71-9120-E6725F2940DF}"/>
          </ac:spMkLst>
        </pc:spChg>
        <pc:spChg chg="add del mod">
          <ac:chgData name="reza kabir" userId="af3c95a13102d509" providerId="LiveId" clId="{C5D47F66-D82B-4945-84F1-08182A83E23E}" dt="2020-04-28T05:00:28.579" v="717" actId="478"/>
          <ac:spMkLst>
            <pc:docMk/>
            <pc:sldMk cId="3970931995" sldId="518"/>
            <ac:spMk id="19" creationId="{A19B9BF0-FC56-4D44-B485-D4B59C4F56DC}"/>
          </ac:spMkLst>
        </pc:spChg>
        <pc:spChg chg="add del mod">
          <ac:chgData name="reza kabir" userId="af3c95a13102d509" providerId="LiveId" clId="{C5D47F66-D82B-4945-84F1-08182A83E23E}" dt="2020-04-28T05:00:28.579" v="717" actId="478"/>
          <ac:spMkLst>
            <pc:docMk/>
            <pc:sldMk cId="3970931995" sldId="518"/>
            <ac:spMk id="20" creationId="{28D0CB0D-0521-4EBD-A82E-B88AC9D63BD0}"/>
          </ac:spMkLst>
        </pc:spChg>
        <pc:spChg chg="add del mod">
          <ac:chgData name="reza kabir" userId="af3c95a13102d509" providerId="LiveId" clId="{C5D47F66-D82B-4945-84F1-08182A83E23E}" dt="2020-04-28T05:00:28.579" v="717" actId="478"/>
          <ac:spMkLst>
            <pc:docMk/>
            <pc:sldMk cId="3970931995" sldId="518"/>
            <ac:spMk id="21" creationId="{F9E735ED-A835-4B4D-9C06-77C478581823}"/>
          </ac:spMkLst>
        </pc:spChg>
        <pc:spChg chg="add mod">
          <ac:chgData name="reza kabir" userId="af3c95a13102d509" providerId="LiveId" clId="{C5D47F66-D82B-4945-84F1-08182A83E23E}" dt="2020-04-28T05:00:50.969" v="722" actId="1076"/>
          <ac:spMkLst>
            <pc:docMk/>
            <pc:sldMk cId="3970931995" sldId="518"/>
            <ac:spMk id="22" creationId="{BCF98D44-14EB-488E-95C9-B9E726064663}"/>
          </ac:spMkLst>
        </pc:spChg>
        <pc:spChg chg="add mod">
          <ac:chgData name="reza kabir" userId="af3c95a13102d509" providerId="LiveId" clId="{C5D47F66-D82B-4945-84F1-08182A83E23E}" dt="2020-04-28T05:00:50.969" v="722" actId="1076"/>
          <ac:spMkLst>
            <pc:docMk/>
            <pc:sldMk cId="3970931995" sldId="518"/>
            <ac:spMk id="24" creationId="{B20FD95D-B5C7-4C18-BDCC-B5BA7EEAEAB8}"/>
          </ac:spMkLst>
        </pc:spChg>
        <pc:spChg chg="add mod">
          <ac:chgData name="reza kabir" userId="af3c95a13102d509" providerId="LiveId" clId="{C5D47F66-D82B-4945-84F1-08182A83E23E}" dt="2020-04-28T05:00:50.969" v="722" actId="1076"/>
          <ac:spMkLst>
            <pc:docMk/>
            <pc:sldMk cId="3970931995" sldId="518"/>
            <ac:spMk id="25" creationId="{079BFC52-581A-4A20-9B66-40F1EAE0CAE9}"/>
          </ac:spMkLst>
        </pc:spChg>
        <pc:spChg chg="add mod">
          <ac:chgData name="reza kabir" userId="af3c95a13102d509" providerId="LiveId" clId="{C5D47F66-D82B-4945-84F1-08182A83E23E}" dt="2020-04-28T05:00:50.969" v="722" actId="1076"/>
          <ac:spMkLst>
            <pc:docMk/>
            <pc:sldMk cId="3970931995" sldId="518"/>
            <ac:spMk id="26" creationId="{72C80124-C319-47A0-B68B-0D2416D51FAF}"/>
          </ac:spMkLst>
        </pc:spChg>
        <pc:spChg chg="add mod">
          <ac:chgData name="reza kabir" userId="af3c95a13102d509" providerId="LiveId" clId="{C5D47F66-D82B-4945-84F1-08182A83E23E}" dt="2020-04-28T05:00:50.969" v="722" actId="1076"/>
          <ac:spMkLst>
            <pc:docMk/>
            <pc:sldMk cId="3970931995" sldId="518"/>
            <ac:spMk id="27" creationId="{97C62108-CF56-4C0D-9DCF-D12FAC899DE3}"/>
          </ac:spMkLst>
        </pc:spChg>
        <pc:spChg chg="add mod">
          <ac:chgData name="reza kabir" userId="af3c95a13102d509" providerId="LiveId" clId="{C5D47F66-D82B-4945-84F1-08182A83E23E}" dt="2020-04-28T05:00:50.969" v="722" actId="1076"/>
          <ac:spMkLst>
            <pc:docMk/>
            <pc:sldMk cId="3970931995" sldId="518"/>
            <ac:spMk id="28" creationId="{758C2D7B-96B8-45CE-BB58-B60E7FE9ECC0}"/>
          </ac:spMkLst>
        </pc:spChg>
        <pc:spChg chg="add mod">
          <ac:chgData name="reza kabir" userId="af3c95a13102d509" providerId="LiveId" clId="{C5D47F66-D82B-4945-84F1-08182A83E23E}" dt="2020-04-28T05:00:50.969" v="722" actId="1076"/>
          <ac:spMkLst>
            <pc:docMk/>
            <pc:sldMk cId="3970931995" sldId="518"/>
            <ac:spMk id="29" creationId="{2B4A7AB6-2C25-4D00-B4FB-10EB57D05278}"/>
          </ac:spMkLst>
        </pc:spChg>
        <pc:spChg chg="add mod">
          <ac:chgData name="reza kabir" userId="af3c95a13102d509" providerId="LiveId" clId="{C5D47F66-D82B-4945-84F1-08182A83E23E}" dt="2020-04-28T05:00:50.969" v="722" actId="1076"/>
          <ac:spMkLst>
            <pc:docMk/>
            <pc:sldMk cId="3970931995" sldId="518"/>
            <ac:spMk id="30" creationId="{AA35FBC5-F2BA-48FA-9A15-A7B927D4453E}"/>
          </ac:spMkLst>
        </pc:spChg>
        <pc:spChg chg="add mod">
          <ac:chgData name="reza kabir" userId="af3c95a13102d509" providerId="LiveId" clId="{C5D47F66-D82B-4945-84F1-08182A83E23E}" dt="2020-04-28T05:00:50.969" v="722" actId="1076"/>
          <ac:spMkLst>
            <pc:docMk/>
            <pc:sldMk cId="3970931995" sldId="518"/>
            <ac:spMk id="31" creationId="{51224D49-131B-4904-AB47-3993333708CE}"/>
          </ac:spMkLst>
        </pc:spChg>
        <pc:spChg chg="add mod">
          <ac:chgData name="reza kabir" userId="af3c95a13102d509" providerId="LiveId" clId="{C5D47F66-D82B-4945-84F1-08182A83E23E}" dt="2020-04-28T05:00:50.969" v="722" actId="1076"/>
          <ac:spMkLst>
            <pc:docMk/>
            <pc:sldMk cId="3970931995" sldId="518"/>
            <ac:spMk id="32" creationId="{799FDE39-4A7B-4857-BBEA-9D8F457EED07}"/>
          </ac:spMkLst>
        </pc:spChg>
        <pc:spChg chg="add mod">
          <ac:chgData name="reza kabir" userId="af3c95a13102d509" providerId="LiveId" clId="{C5D47F66-D82B-4945-84F1-08182A83E23E}" dt="2020-04-28T05:00:50.969" v="722" actId="1076"/>
          <ac:spMkLst>
            <pc:docMk/>
            <pc:sldMk cId="3970931995" sldId="518"/>
            <ac:spMk id="33" creationId="{21F7268E-D385-4DAC-9427-95EF9868BF63}"/>
          </ac:spMkLst>
        </pc:spChg>
        <pc:spChg chg="add mod">
          <ac:chgData name="reza kabir" userId="af3c95a13102d509" providerId="LiveId" clId="{C5D47F66-D82B-4945-84F1-08182A83E23E}" dt="2020-04-28T05:00:50.969" v="722" actId="1076"/>
          <ac:spMkLst>
            <pc:docMk/>
            <pc:sldMk cId="3970931995" sldId="518"/>
            <ac:spMk id="34" creationId="{FB328CBE-2F6B-4ED7-B4A1-802421928581}"/>
          </ac:spMkLst>
        </pc:spChg>
        <pc:spChg chg="add mod">
          <ac:chgData name="reza kabir" userId="af3c95a13102d509" providerId="LiveId" clId="{C5D47F66-D82B-4945-84F1-08182A83E23E}" dt="2020-04-28T05:00:50.969" v="722" actId="1076"/>
          <ac:spMkLst>
            <pc:docMk/>
            <pc:sldMk cId="3970931995" sldId="518"/>
            <ac:spMk id="35" creationId="{11E5850D-D3ED-4CC7-B17E-755E25EA6DB7}"/>
          </ac:spMkLst>
        </pc:spChg>
        <pc:spChg chg="add mod">
          <ac:chgData name="reza kabir" userId="af3c95a13102d509" providerId="LiveId" clId="{C5D47F66-D82B-4945-84F1-08182A83E23E}" dt="2020-04-28T05:00:50.969" v="722" actId="1076"/>
          <ac:spMkLst>
            <pc:docMk/>
            <pc:sldMk cId="3970931995" sldId="518"/>
            <ac:spMk id="36" creationId="{F6C950E2-2F60-4F1E-9991-5E771467EE61}"/>
          </ac:spMkLst>
        </pc:spChg>
        <pc:spChg chg="add mod">
          <ac:chgData name="reza kabir" userId="af3c95a13102d509" providerId="LiveId" clId="{C5D47F66-D82B-4945-84F1-08182A83E23E}" dt="2020-04-28T05:00:50.969" v="722" actId="1076"/>
          <ac:spMkLst>
            <pc:docMk/>
            <pc:sldMk cId="3970931995" sldId="518"/>
            <ac:spMk id="37" creationId="{7283D9CB-05AB-4D52-AD80-17C2D992667B}"/>
          </ac:spMkLst>
        </pc:spChg>
        <pc:spChg chg="add mod">
          <ac:chgData name="reza kabir" userId="af3c95a13102d509" providerId="LiveId" clId="{C5D47F66-D82B-4945-84F1-08182A83E23E}" dt="2020-04-28T05:00:50.969" v="722" actId="1076"/>
          <ac:spMkLst>
            <pc:docMk/>
            <pc:sldMk cId="3970931995" sldId="518"/>
            <ac:spMk id="38" creationId="{0D35AB0C-4CEA-4798-B7AF-DF29D38A760E}"/>
          </ac:spMkLst>
        </pc:spChg>
        <pc:spChg chg="add mod">
          <ac:chgData name="reza kabir" userId="af3c95a13102d509" providerId="LiveId" clId="{C5D47F66-D82B-4945-84F1-08182A83E23E}" dt="2020-04-28T05:00:50.969" v="722" actId="1076"/>
          <ac:spMkLst>
            <pc:docMk/>
            <pc:sldMk cId="3970931995" sldId="518"/>
            <ac:spMk id="39" creationId="{8C96E244-5B7E-44C9-9FB6-385031BA10A8}"/>
          </ac:spMkLst>
        </pc:spChg>
        <pc:spChg chg="add mod">
          <ac:chgData name="reza kabir" userId="af3c95a13102d509" providerId="LiveId" clId="{C5D47F66-D82B-4945-84F1-08182A83E23E}" dt="2020-04-28T05:00:50.969" v="722" actId="1076"/>
          <ac:spMkLst>
            <pc:docMk/>
            <pc:sldMk cId="3970931995" sldId="518"/>
            <ac:spMk id="40" creationId="{8CE22258-7DD0-4A19-9B17-742FB58563D6}"/>
          </ac:spMkLst>
        </pc:spChg>
        <pc:spChg chg="add mod">
          <ac:chgData name="reza kabir" userId="af3c95a13102d509" providerId="LiveId" clId="{C5D47F66-D82B-4945-84F1-08182A83E23E}" dt="2020-04-28T05:00:50.969" v="722" actId="1076"/>
          <ac:spMkLst>
            <pc:docMk/>
            <pc:sldMk cId="3970931995" sldId="518"/>
            <ac:spMk id="41" creationId="{9F3023D0-2D19-4C06-84D0-1CAD474C2AC0}"/>
          </ac:spMkLst>
        </pc:spChg>
        <pc:spChg chg="add mod">
          <ac:chgData name="reza kabir" userId="af3c95a13102d509" providerId="LiveId" clId="{C5D47F66-D82B-4945-84F1-08182A83E23E}" dt="2020-04-28T05:01:15.348" v="726"/>
          <ac:spMkLst>
            <pc:docMk/>
            <pc:sldMk cId="3970931995" sldId="518"/>
            <ac:spMk id="42" creationId="{6F58023D-6738-426D-AECB-16D1C24C7616}"/>
          </ac:spMkLst>
        </pc:spChg>
        <pc:graphicFrameChg chg="add del mod">
          <ac:chgData name="reza kabir" userId="af3c95a13102d509" providerId="LiveId" clId="{C5D47F66-D82B-4945-84F1-08182A83E23E}" dt="2020-04-28T05:00:28.579" v="717" actId="478"/>
          <ac:graphicFrameMkLst>
            <pc:docMk/>
            <pc:sldMk cId="3970931995" sldId="518"/>
            <ac:graphicFrameMk id="3" creationId="{6BD421D4-AC24-45AD-8AA0-DECE798AADC7}"/>
          </ac:graphicFrameMkLst>
        </pc:graphicFrameChg>
        <pc:graphicFrameChg chg="add mod modGraphic">
          <ac:chgData name="reza kabir" userId="af3c95a13102d509" providerId="LiveId" clId="{C5D47F66-D82B-4945-84F1-08182A83E23E}" dt="2020-04-28T05:00:50.969" v="722" actId="1076"/>
          <ac:graphicFrameMkLst>
            <pc:docMk/>
            <pc:sldMk cId="3970931995" sldId="518"/>
            <ac:graphicFrameMk id="23" creationId="{B674CED3-4832-4E26-B30E-DD6EB05295C1}"/>
          </ac:graphicFrameMkLst>
        </pc:graphicFrameChg>
      </pc:sldChg>
      <pc:sldChg chg="new del">
        <pc:chgData name="reza kabir" userId="af3c95a13102d509" providerId="LiveId" clId="{C5D47F66-D82B-4945-84F1-08182A83E23E}" dt="2020-04-28T05:12:02.054" v="745" actId="680"/>
        <pc:sldMkLst>
          <pc:docMk/>
          <pc:sldMk cId="1940336779" sldId="519"/>
        </pc:sldMkLst>
      </pc:sldChg>
      <pc:sldChg chg="addSp delSp modSp add mod">
        <pc:chgData name="reza kabir" userId="af3c95a13102d509" providerId="LiveId" clId="{C5D47F66-D82B-4945-84F1-08182A83E23E}" dt="2020-04-28T05:14:08.942" v="769" actId="571"/>
        <pc:sldMkLst>
          <pc:docMk/>
          <pc:sldMk cId="3648068247" sldId="519"/>
        </pc:sldMkLst>
        <pc:spChg chg="add del">
          <ac:chgData name="reza kabir" userId="af3c95a13102d509" providerId="LiveId" clId="{C5D47F66-D82B-4945-84F1-08182A83E23E}" dt="2020-04-28T05:12:12.507" v="749" actId="478"/>
          <ac:spMkLst>
            <pc:docMk/>
            <pc:sldMk cId="3648068247" sldId="519"/>
            <ac:spMk id="100" creationId="{AEB95223-2316-4C5B-9FAF-3D412C65ED10}"/>
          </ac:spMkLst>
        </pc:spChg>
        <pc:spChg chg="add">
          <ac:chgData name="reza kabir" userId="af3c95a13102d509" providerId="LiveId" clId="{C5D47F66-D82B-4945-84F1-08182A83E23E}" dt="2020-04-28T05:12:08.103" v="748"/>
          <ac:spMkLst>
            <pc:docMk/>
            <pc:sldMk cId="3648068247" sldId="519"/>
            <ac:spMk id="101" creationId="{147C39E6-8BEB-4F28-8514-8D71D1CFA5E9}"/>
          </ac:spMkLst>
        </pc:spChg>
        <pc:spChg chg="add mod">
          <ac:chgData name="reza kabir" userId="af3c95a13102d509" providerId="LiveId" clId="{C5D47F66-D82B-4945-84F1-08182A83E23E}" dt="2020-04-28T05:13:55.557" v="766" actId="1076"/>
          <ac:spMkLst>
            <pc:docMk/>
            <pc:sldMk cId="3648068247" sldId="519"/>
            <ac:spMk id="102" creationId="{C4FE8FFC-B115-487F-9B81-364FCD56A28F}"/>
          </ac:spMkLst>
        </pc:spChg>
        <pc:spChg chg="add del">
          <ac:chgData name="reza kabir" userId="af3c95a13102d509" providerId="LiveId" clId="{C5D47F66-D82B-4945-84F1-08182A83E23E}" dt="2020-04-28T05:12:12.507" v="749" actId="478"/>
          <ac:spMkLst>
            <pc:docMk/>
            <pc:sldMk cId="3648068247" sldId="519"/>
            <ac:spMk id="103" creationId="{5803B6DA-15ED-4B84-B8D6-D2A346EDABDF}"/>
          </ac:spMkLst>
        </pc:spChg>
        <pc:spChg chg="add del">
          <ac:chgData name="reza kabir" userId="af3c95a13102d509" providerId="LiveId" clId="{C5D47F66-D82B-4945-84F1-08182A83E23E}" dt="2020-04-28T05:12:15.657" v="750" actId="478"/>
          <ac:spMkLst>
            <pc:docMk/>
            <pc:sldMk cId="3648068247" sldId="519"/>
            <ac:spMk id="104" creationId="{4A14C52E-CDBD-4ACC-A22A-B60B96A53FDE}"/>
          </ac:spMkLst>
        </pc:spChg>
        <pc:spChg chg="add del">
          <ac:chgData name="reza kabir" userId="af3c95a13102d509" providerId="LiveId" clId="{C5D47F66-D82B-4945-84F1-08182A83E23E}" dt="2020-04-28T05:12:12.507" v="749" actId="478"/>
          <ac:spMkLst>
            <pc:docMk/>
            <pc:sldMk cId="3648068247" sldId="519"/>
            <ac:spMk id="105" creationId="{F01CB7B2-B9F9-4B43-96A6-D09503D7B1E3}"/>
          </ac:spMkLst>
        </pc:spChg>
        <pc:spChg chg="add">
          <ac:chgData name="reza kabir" userId="af3c95a13102d509" providerId="LiveId" clId="{C5D47F66-D82B-4945-84F1-08182A83E23E}" dt="2020-04-28T05:12:08.103" v="748"/>
          <ac:spMkLst>
            <pc:docMk/>
            <pc:sldMk cId="3648068247" sldId="519"/>
            <ac:spMk id="106" creationId="{AE70874A-CF58-4C16-8206-63322588F79E}"/>
          </ac:spMkLst>
        </pc:spChg>
        <pc:spChg chg="add">
          <ac:chgData name="reza kabir" userId="af3c95a13102d509" providerId="LiveId" clId="{C5D47F66-D82B-4945-84F1-08182A83E23E}" dt="2020-04-28T05:12:08.103" v="748"/>
          <ac:spMkLst>
            <pc:docMk/>
            <pc:sldMk cId="3648068247" sldId="519"/>
            <ac:spMk id="115" creationId="{B6AB96F8-BF4B-4252-ACB3-87A1EDBFDC55}"/>
          </ac:spMkLst>
        </pc:spChg>
        <pc:spChg chg="add">
          <ac:chgData name="reza kabir" userId="af3c95a13102d509" providerId="LiveId" clId="{C5D47F66-D82B-4945-84F1-08182A83E23E}" dt="2020-04-28T05:12:08.103" v="748"/>
          <ac:spMkLst>
            <pc:docMk/>
            <pc:sldMk cId="3648068247" sldId="519"/>
            <ac:spMk id="124" creationId="{56B07F07-FD56-4571-A1B4-CFD69AC16365}"/>
          </ac:spMkLst>
        </pc:spChg>
        <pc:spChg chg="add">
          <ac:chgData name="reza kabir" userId="af3c95a13102d509" providerId="LiveId" clId="{C5D47F66-D82B-4945-84F1-08182A83E23E}" dt="2020-04-28T05:12:08.103" v="748"/>
          <ac:spMkLst>
            <pc:docMk/>
            <pc:sldMk cId="3648068247" sldId="519"/>
            <ac:spMk id="125" creationId="{23B629C9-1B54-4987-81A5-603435C2AEA8}"/>
          </ac:spMkLst>
        </pc:spChg>
        <pc:spChg chg="add">
          <ac:chgData name="reza kabir" userId="af3c95a13102d509" providerId="LiveId" clId="{C5D47F66-D82B-4945-84F1-08182A83E23E}" dt="2020-04-28T05:12:08.103" v="748"/>
          <ac:spMkLst>
            <pc:docMk/>
            <pc:sldMk cId="3648068247" sldId="519"/>
            <ac:spMk id="126" creationId="{04411D57-3C36-4DCF-9B82-9D96EEF0F9B0}"/>
          </ac:spMkLst>
        </pc:spChg>
        <pc:spChg chg="add">
          <ac:chgData name="reza kabir" userId="af3c95a13102d509" providerId="LiveId" clId="{C5D47F66-D82B-4945-84F1-08182A83E23E}" dt="2020-04-28T05:12:08.103" v="748"/>
          <ac:spMkLst>
            <pc:docMk/>
            <pc:sldMk cId="3648068247" sldId="519"/>
            <ac:spMk id="127" creationId="{1DBC4EBA-F009-4A2D-AF30-C12276754435}"/>
          </ac:spMkLst>
        </pc:spChg>
        <pc:spChg chg="add">
          <ac:chgData name="reza kabir" userId="af3c95a13102d509" providerId="LiveId" clId="{C5D47F66-D82B-4945-84F1-08182A83E23E}" dt="2020-04-28T05:12:08.103" v="748"/>
          <ac:spMkLst>
            <pc:docMk/>
            <pc:sldMk cId="3648068247" sldId="519"/>
            <ac:spMk id="128" creationId="{11A5D1B2-96EE-4E5F-8555-16DDC8CF720E}"/>
          </ac:spMkLst>
        </pc:spChg>
        <pc:spChg chg="add">
          <ac:chgData name="reza kabir" userId="af3c95a13102d509" providerId="LiveId" clId="{C5D47F66-D82B-4945-84F1-08182A83E23E}" dt="2020-04-28T05:12:08.103" v="748"/>
          <ac:spMkLst>
            <pc:docMk/>
            <pc:sldMk cId="3648068247" sldId="519"/>
            <ac:spMk id="129" creationId="{50038BD4-A8B9-48FD-AC60-980D06A4E590}"/>
          </ac:spMkLst>
        </pc:spChg>
        <pc:spChg chg="add">
          <ac:chgData name="reza kabir" userId="af3c95a13102d509" providerId="LiveId" clId="{C5D47F66-D82B-4945-84F1-08182A83E23E}" dt="2020-04-28T05:12:08.103" v="748"/>
          <ac:spMkLst>
            <pc:docMk/>
            <pc:sldMk cId="3648068247" sldId="519"/>
            <ac:spMk id="130" creationId="{1C7E0CC6-0C8C-4CC9-BC6C-83E8E6FAACD2}"/>
          </ac:spMkLst>
        </pc:spChg>
        <pc:spChg chg="add">
          <ac:chgData name="reza kabir" userId="af3c95a13102d509" providerId="LiveId" clId="{C5D47F66-D82B-4945-84F1-08182A83E23E}" dt="2020-04-28T05:12:08.103" v="748"/>
          <ac:spMkLst>
            <pc:docMk/>
            <pc:sldMk cId="3648068247" sldId="519"/>
            <ac:spMk id="131" creationId="{630DE870-8891-4AAE-A8CB-269057E94B8F}"/>
          </ac:spMkLst>
        </pc:spChg>
        <pc:spChg chg="add">
          <ac:chgData name="reza kabir" userId="af3c95a13102d509" providerId="LiveId" clId="{C5D47F66-D82B-4945-84F1-08182A83E23E}" dt="2020-04-28T05:12:08.103" v="748"/>
          <ac:spMkLst>
            <pc:docMk/>
            <pc:sldMk cId="3648068247" sldId="519"/>
            <ac:spMk id="132" creationId="{C80C2214-2883-46E3-8F9D-D2564460DD4D}"/>
          </ac:spMkLst>
        </pc:spChg>
        <pc:spChg chg="add">
          <ac:chgData name="reza kabir" userId="af3c95a13102d509" providerId="LiveId" clId="{C5D47F66-D82B-4945-84F1-08182A83E23E}" dt="2020-04-28T05:12:08.103" v="748"/>
          <ac:spMkLst>
            <pc:docMk/>
            <pc:sldMk cId="3648068247" sldId="519"/>
            <ac:spMk id="133" creationId="{41EE9918-9044-451B-BBE4-7222C12C39F0}"/>
          </ac:spMkLst>
        </pc:spChg>
        <pc:spChg chg="add">
          <ac:chgData name="reza kabir" userId="af3c95a13102d509" providerId="LiveId" clId="{C5D47F66-D82B-4945-84F1-08182A83E23E}" dt="2020-04-28T05:12:08.103" v="748"/>
          <ac:spMkLst>
            <pc:docMk/>
            <pc:sldMk cId="3648068247" sldId="519"/>
            <ac:spMk id="134" creationId="{2146FCF5-6C11-4D35-9C2B-9399A6C67ADC}"/>
          </ac:spMkLst>
        </pc:spChg>
        <pc:spChg chg="add">
          <ac:chgData name="reza kabir" userId="af3c95a13102d509" providerId="LiveId" clId="{C5D47F66-D82B-4945-84F1-08182A83E23E}" dt="2020-04-28T05:12:08.103" v="748"/>
          <ac:spMkLst>
            <pc:docMk/>
            <pc:sldMk cId="3648068247" sldId="519"/>
            <ac:spMk id="135" creationId="{9FC4D6AB-4378-4F66-96AC-F32C321FB09D}"/>
          </ac:spMkLst>
        </pc:spChg>
        <pc:spChg chg="add">
          <ac:chgData name="reza kabir" userId="af3c95a13102d509" providerId="LiveId" clId="{C5D47F66-D82B-4945-84F1-08182A83E23E}" dt="2020-04-28T05:12:08.103" v="748"/>
          <ac:spMkLst>
            <pc:docMk/>
            <pc:sldMk cId="3648068247" sldId="519"/>
            <ac:spMk id="136" creationId="{F35C1FA7-D612-4D9E-BFCA-22A3DBF16151}"/>
          </ac:spMkLst>
        </pc:spChg>
        <pc:spChg chg="add">
          <ac:chgData name="reza kabir" userId="af3c95a13102d509" providerId="LiveId" clId="{C5D47F66-D82B-4945-84F1-08182A83E23E}" dt="2020-04-28T05:12:08.103" v="748"/>
          <ac:spMkLst>
            <pc:docMk/>
            <pc:sldMk cId="3648068247" sldId="519"/>
            <ac:spMk id="137" creationId="{02962262-B290-4030-8E4A-AD988D89F291}"/>
          </ac:spMkLst>
        </pc:spChg>
        <pc:spChg chg="add">
          <ac:chgData name="reza kabir" userId="af3c95a13102d509" providerId="LiveId" clId="{C5D47F66-D82B-4945-84F1-08182A83E23E}" dt="2020-04-28T05:12:08.103" v="748"/>
          <ac:spMkLst>
            <pc:docMk/>
            <pc:sldMk cId="3648068247" sldId="519"/>
            <ac:spMk id="138" creationId="{14FDA634-1D0D-452E-B800-E44155AE1711}"/>
          </ac:spMkLst>
        </pc:spChg>
        <pc:spChg chg="add">
          <ac:chgData name="reza kabir" userId="af3c95a13102d509" providerId="LiveId" clId="{C5D47F66-D82B-4945-84F1-08182A83E23E}" dt="2020-04-28T05:12:08.103" v="748"/>
          <ac:spMkLst>
            <pc:docMk/>
            <pc:sldMk cId="3648068247" sldId="519"/>
            <ac:spMk id="139" creationId="{9DB21426-0CA1-4501-ADCE-B781CDEE49E5}"/>
          </ac:spMkLst>
        </pc:spChg>
        <pc:spChg chg="add">
          <ac:chgData name="reza kabir" userId="af3c95a13102d509" providerId="LiveId" clId="{C5D47F66-D82B-4945-84F1-08182A83E23E}" dt="2020-04-28T05:12:08.103" v="748"/>
          <ac:spMkLst>
            <pc:docMk/>
            <pc:sldMk cId="3648068247" sldId="519"/>
            <ac:spMk id="140" creationId="{6D7605C4-B379-44E9-813F-0D0ABEBCA9BA}"/>
          </ac:spMkLst>
        </pc:spChg>
        <pc:spChg chg="add">
          <ac:chgData name="reza kabir" userId="af3c95a13102d509" providerId="LiveId" clId="{C5D47F66-D82B-4945-84F1-08182A83E23E}" dt="2020-04-28T05:12:08.103" v="748"/>
          <ac:spMkLst>
            <pc:docMk/>
            <pc:sldMk cId="3648068247" sldId="519"/>
            <ac:spMk id="141" creationId="{F8062276-8B9F-4F13-B505-C3FF46C0BDD0}"/>
          </ac:spMkLst>
        </pc:spChg>
        <pc:spChg chg="add">
          <ac:chgData name="reza kabir" userId="af3c95a13102d509" providerId="LiveId" clId="{C5D47F66-D82B-4945-84F1-08182A83E23E}" dt="2020-04-28T05:12:08.103" v="748"/>
          <ac:spMkLst>
            <pc:docMk/>
            <pc:sldMk cId="3648068247" sldId="519"/>
            <ac:spMk id="142" creationId="{4B2D01F9-E8DA-4A56-BF28-6496A7551D69}"/>
          </ac:spMkLst>
        </pc:spChg>
        <pc:spChg chg="add">
          <ac:chgData name="reza kabir" userId="af3c95a13102d509" providerId="LiveId" clId="{C5D47F66-D82B-4945-84F1-08182A83E23E}" dt="2020-04-28T05:12:08.103" v="748"/>
          <ac:spMkLst>
            <pc:docMk/>
            <pc:sldMk cId="3648068247" sldId="519"/>
            <ac:spMk id="143" creationId="{28702E2E-208F-4790-B6D7-B109C46275E2}"/>
          </ac:spMkLst>
        </pc:spChg>
        <pc:spChg chg="add">
          <ac:chgData name="reza kabir" userId="af3c95a13102d509" providerId="LiveId" clId="{C5D47F66-D82B-4945-84F1-08182A83E23E}" dt="2020-04-28T05:12:08.103" v="748"/>
          <ac:spMkLst>
            <pc:docMk/>
            <pc:sldMk cId="3648068247" sldId="519"/>
            <ac:spMk id="144" creationId="{51DBE230-1727-45FF-AB1D-161904808941}"/>
          </ac:spMkLst>
        </pc:spChg>
        <pc:spChg chg="add">
          <ac:chgData name="reza kabir" userId="af3c95a13102d509" providerId="LiveId" clId="{C5D47F66-D82B-4945-84F1-08182A83E23E}" dt="2020-04-28T05:12:08.103" v="748"/>
          <ac:spMkLst>
            <pc:docMk/>
            <pc:sldMk cId="3648068247" sldId="519"/>
            <ac:spMk id="145" creationId="{5C45CFF8-1404-41F9-A7B8-4054C0A6CD97}"/>
          </ac:spMkLst>
        </pc:spChg>
        <pc:spChg chg="add">
          <ac:chgData name="reza kabir" userId="af3c95a13102d509" providerId="LiveId" clId="{C5D47F66-D82B-4945-84F1-08182A83E23E}" dt="2020-04-28T05:12:08.103" v="748"/>
          <ac:spMkLst>
            <pc:docMk/>
            <pc:sldMk cId="3648068247" sldId="519"/>
            <ac:spMk id="146" creationId="{CCD8056F-2D07-42DD-AEFE-5EC75D991029}"/>
          </ac:spMkLst>
        </pc:spChg>
        <pc:spChg chg="add">
          <ac:chgData name="reza kabir" userId="af3c95a13102d509" providerId="LiveId" clId="{C5D47F66-D82B-4945-84F1-08182A83E23E}" dt="2020-04-28T05:12:08.103" v="748"/>
          <ac:spMkLst>
            <pc:docMk/>
            <pc:sldMk cId="3648068247" sldId="519"/>
            <ac:spMk id="147" creationId="{03FA1494-D7FE-4809-8657-0CDC097FCC47}"/>
          </ac:spMkLst>
        </pc:spChg>
        <pc:spChg chg="add">
          <ac:chgData name="reza kabir" userId="af3c95a13102d509" providerId="LiveId" clId="{C5D47F66-D82B-4945-84F1-08182A83E23E}" dt="2020-04-28T05:12:08.103" v="748"/>
          <ac:spMkLst>
            <pc:docMk/>
            <pc:sldMk cId="3648068247" sldId="519"/>
            <ac:spMk id="245" creationId="{AC3BDC4E-FE67-403F-AF81-F47742397AB9}"/>
          </ac:spMkLst>
        </pc:spChg>
        <pc:spChg chg="add">
          <ac:chgData name="reza kabir" userId="af3c95a13102d509" providerId="LiveId" clId="{C5D47F66-D82B-4945-84F1-08182A83E23E}" dt="2020-04-28T05:12:08.103" v="748"/>
          <ac:spMkLst>
            <pc:docMk/>
            <pc:sldMk cId="3648068247" sldId="519"/>
            <ac:spMk id="246" creationId="{0C763839-C2A4-45FB-BF48-8E3C34305F60}"/>
          </ac:spMkLst>
        </pc:spChg>
        <pc:spChg chg="add">
          <ac:chgData name="reza kabir" userId="af3c95a13102d509" providerId="LiveId" clId="{C5D47F66-D82B-4945-84F1-08182A83E23E}" dt="2020-04-28T05:12:08.103" v="748"/>
          <ac:spMkLst>
            <pc:docMk/>
            <pc:sldMk cId="3648068247" sldId="519"/>
            <ac:spMk id="247" creationId="{04480ACB-CE42-49F0-8152-89838DC180F6}"/>
          </ac:spMkLst>
        </pc:spChg>
        <pc:spChg chg="add">
          <ac:chgData name="reza kabir" userId="af3c95a13102d509" providerId="LiveId" clId="{C5D47F66-D82B-4945-84F1-08182A83E23E}" dt="2020-04-28T05:12:08.103" v="748"/>
          <ac:spMkLst>
            <pc:docMk/>
            <pc:sldMk cId="3648068247" sldId="519"/>
            <ac:spMk id="248" creationId="{22F51388-F740-4B5B-8540-9EEFB88F6A65}"/>
          </ac:spMkLst>
        </pc:spChg>
        <pc:spChg chg="add">
          <ac:chgData name="reza kabir" userId="af3c95a13102d509" providerId="LiveId" clId="{C5D47F66-D82B-4945-84F1-08182A83E23E}" dt="2020-04-28T05:12:08.103" v="748"/>
          <ac:spMkLst>
            <pc:docMk/>
            <pc:sldMk cId="3648068247" sldId="519"/>
            <ac:spMk id="249" creationId="{C66367F1-3690-4DB1-A2CF-835F7BA0BF28}"/>
          </ac:spMkLst>
        </pc:spChg>
        <pc:spChg chg="add">
          <ac:chgData name="reza kabir" userId="af3c95a13102d509" providerId="LiveId" clId="{C5D47F66-D82B-4945-84F1-08182A83E23E}" dt="2020-04-28T05:12:08.103" v="748"/>
          <ac:spMkLst>
            <pc:docMk/>
            <pc:sldMk cId="3648068247" sldId="519"/>
            <ac:spMk id="250" creationId="{E28D05F5-29F4-4C75-8C43-F8812339073E}"/>
          </ac:spMkLst>
        </pc:spChg>
        <pc:spChg chg="add">
          <ac:chgData name="reza kabir" userId="af3c95a13102d509" providerId="LiveId" clId="{C5D47F66-D82B-4945-84F1-08182A83E23E}" dt="2020-04-28T05:12:08.103" v="748"/>
          <ac:spMkLst>
            <pc:docMk/>
            <pc:sldMk cId="3648068247" sldId="519"/>
            <ac:spMk id="251" creationId="{8E74ADF7-843D-49E3-86BE-3189F1A25BF0}"/>
          </ac:spMkLst>
        </pc:spChg>
        <pc:spChg chg="add">
          <ac:chgData name="reza kabir" userId="af3c95a13102d509" providerId="LiveId" clId="{C5D47F66-D82B-4945-84F1-08182A83E23E}" dt="2020-04-28T05:12:08.103" v="748"/>
          <ac:spMkLst>
            <pc:docMk/>
            <pc:sldMk cId="3648068247" sldId="519"/>
            <ac:spMk id="252" creationId="{7E614890-4C1E-46E0-B909-E5A666A009F7}"/>
          </ac:spMkLst>
        </pc:spChg>
        <pc:spChg chg="add">
          <ac:chgData name="reza kabir" userId="af3c95a13102d509" providerId="LiveId" clId="{C5D47F66-D82B-4945-84F1-08182A83E23E}" dt="2020-04-28T05:12:08.103" v="748"/>
          <ac:spMkLst>
            <pc:docMk/>
            <pc:sldMk cId="3648068247" sldId="519"/>
            <ac:spMk id="253" creationId="{57BA2757-EBB4-4282-B198-1E85736B9A57}"/>
          </ac:spMkLst>
        </pc:spChg>
        <pc:spChg chg="add">
          <ac:chgData name="reza kabir" userId="af3c95a13102d509" providerId="LiveId" clId="{C5D47F66-D82B-4945-84F1-08182A83E23E}" dt="2020-04-28T05:12:08.103" v="748"/>
          <ac:spMkLst>
            <pc:docMk/>
            <pc:sldMk cId="3648068247" sldId="519"/>
            <ac:spMk id="254" creationId="{DF3928A3-B96E-4488-BE5C-5A621F4600A4}"/>
          </ac:spMkLst>
        </pc:spChg>
        <pc:spChg chg="add">
          <ac:chgData name="reza kabir" userId="af3c95a13102d509" providerId="LiveId" clId="{C5D47F66-D82B-4945-84F1-08182A83E23E}" dt="2020-04-28T05:12:08.103" v="748"/>
          <ac:spMkLst>
            <pc:docMk/>
            <pc:sldMk cId="3648068247" sldId="519"/>
            <ac:spMk id="255" creationId="{049105CA-4FEC-4875-83CE-4F40416E1877}"/>
          </ac:spMkLst>
        </pc:spChg>
        <pc:spChg chg="add">
          <ac:chgData name="reza kabir" userId="af3c95a13102d509" providerId="LiveId" clId="{C5D47F66-D82B-4945-84F1-08182A83E23E}" dt="2020-04-28T05:12:08.103" v="748"/>
          <ac:spMkLst>
            <pc:docMk/>
            <pc:sldMk cId="3648068247" sldId="519"/>
            <ac:spMk id="256" creationId="{8E593F27-9C68-419F-A64D-F3CF6A79C4C9}"/>
          </ac:spMkLst>
        </pc:spChg>
        <pc:spChg chg="add">
          <ac:chgData name="reza kabir" userId="af3c95a13102d509" providerId="LiveId" clId="{C5D47F66-D82B-4945-84F1-08182A83E23E}" dt="2020-04-28T05:12:08.103" v="748"/>
          <ac:spMkLst>
            <pc:docMk/>
            <pc:sldMk cId="3648068247" sldId="519"/>
            <ac:spMk id="257" creationId="{DF7C98C5-E2E9-4356-9DA6-018641973AD7}"/>
          </ac:spMkLst>
        </pc:spChg>
        <pc:spChg chg="add">
          <ac:chgData name="reza kabir" userId="af3c95a13102d509" providerId="LiveId" clId="{C5D47F66-D82B-4945-84F1-08182A83E23E}" dt="2020-04-28T05:12:08.103" v="748"/>
          <ac:spMkLst>
            <pc:docMk/>
            <pc:sldMk cId="3648068247" sldId="519"/>
            <ac:spMk id="258" creationId="{3BED4F26-29FA-4193-AAFD-DA61029659F6}"/>
          </ac:spMkLst>
        </pc:spChg>
        <pc:spChg chg="add mod">
          <ac:chgData name="reza kabir" userId="af3c95a13102d509" providerId="LiveId" clId="{C5D47F66-D82B-4945-84F1-08182A83E23E}" dt="2020-04-28T05:14:06.411" v="768" actId="1076"/>
          <ac:spMkLst>
            <pc:docMk/>
            <pc:sldMk cId="3648068247" sldId="519"/>
            <ac:spMk id="259" creationId="{BDFBE9C5-DDF8-49A9-8E9B-A4A5B67450E2}"/>
          </ac:spMkLst>
        </pc:spChg>
        <pc:spChg chg="add mod">
          <ac:chgData name="reza kabir" userId="af3c95a13102d509" providerId="LiveId" clId="{C5D47F66-D82B-4945-84F1-08182A83E23E}" dt="2020-04-28T05:14:06.411" v="768" actId="1076"/>
          <ac:spMkLst>
            <pc:docMk/>
            <pc:sldMk cId="3648068247" sldId="519"/>
            <ac:spMk id="260" creationId="{76422EC9-AFB4-4DBF-99DC-3D134D0554DA}"/>
          </ac:spMkLst>
        </pc:spChg>
        <pc:spChg chg="add mod">
          <ac:chgData name="reza kabir" userId="af3c95a13102d509" providerId="LiveId" clId="{C5D47F66-D82B-4945-84F1-08182A83E23E}" dt="2020-04-28T05:14:08.942" v="769" actId="571"/>
          <ac:spMkLst>
            <pc:docMk/>
            <pc:sldMk cId="3648068247" sldId="519"/>
            <ac:spMk id="261" creationId="{E4918F9D-7C3F-443B-A12E-08C575225F80}"/>
          </ac:spMkLst>
        </pc:spChg>
        <pc:spChg chg="add mod">
          <ac:chgData name="reza kabir" userId="af3c95a13102d509" providerId="LiveId" clId="{C5D47F66-D82B-4945-84F1-08182A83E23E}" dt="2020-04-28T05:14:08.942" v="769" actId="571"/>
          <ac:spMkLst>
            <pc:docMk/>
            <pc:sldMk cId="3648068247" sldId="519"/>
            <ac:spMk id="262" creationId="{C6B4B126-6024-4FE2-A886-1674D1A97C06}"/>
          </ac:spMkLst>
        </pc:spChg>
        <pc:spChg chg="mod">
          <ac:chgData name="reza kabir" userId="af3c95a13102d509" providerId="LiveId" clId="{C5D47F66-D82B-4945-84F1-08182A83E23E}" dt="2020-04-28T05:13:51.425" v="764"/>
          <ac:spMkLst>
            <pc:docMk/>
            <pc:sldMk cId="3648068247" sldId="519"/>
            <ac:spMk id="1277" creationId="{00000000-0000-0000-0000-000000000000}"/>
          </ac:spMkLst>
        </pc:spChg>
        <pc:grpChg chg="add">
          <ac:chgData name="reza kabir" userId="af3c95a13102d509" providerId="LiveId" clId="{C5D47F66-D82B-4945-84F1-08182A83E23E}" dt="2020-04-28T05:12:08.103" v="748"/>
          <ac:grpSpMkLst>
            <pc:docMk/>
            <pc:sldMk cId="3648068247" sldId="519"/>
            <ac:grpSpMk id="107" creationId="{1E1B1FD6-1007-4E61-874C-EEB9D395056E}"/>
          </ac:grpSpMkLst>
        </pc:grpChg>
        <pc:grpChg chg="add">
          <ac:chgData name="reza kabir" userId="af3c95a13102d509" providerId="LiveId" clId="{C5D47F66-D82B-4945-84F1-08182A83E23E}" dt="2020-04-28T05:12:08.103" v="748"/>
          <ac:grpSpMkLst>
            <pc:docMk/>
            <pc:sldMk cId="3648068247" sldId="519"/>
            <ac:grpSpMk id="116" creationId="{05B9EA0E-01E9-404A-8D8E-DD31A717D0E2}"/>
          </ac:grpSpMkLst>
        </pc:grpChg>
        <pc:grpChg chg="del">
          <ac:chgData name="reza kabir" userId="af3c95a13102d509" providerId="LiveId" clId="{C5D47F66-D82B-4945-84F1-08182A83E23E}" dt="2020-04-28T05:12:07.564" v="747" actId="478"/>
          <ac:grpSpMkLst>
            <pc:docMk/>
            <pc:sldMk cId="3648068247" sldId="519"/>
            <ac:grpSpMk id="148" creationId="{504264E7-67B3-42C3-9016-67A8C91E8C2A}"/>
          </ac:grpSpMkLst>
        </pc:grpChg>
        <pc:grpChg chg="del">
          <ac:chgData name="reza kabir" userId="af3c95a13102d509" providerId="LiveId" clId="{C5D47F66-D82B-4945-84F1-08182A83E23E}" dt="2020-04-28T05:12:07.564" v="747" actId="478"/>
          <ac:grpSpMkLst>
            <pc:docMk/>
            <pc:sldMk cId="3648068247" sldId="519"/>
            <ac:grpSpMk id="162" creationId="{D6719B40-DF34-4E27-8F17-97A0E2FEE7BF}"/>
          </ac:grpSpMkLst>
        </pc:grpChg>
        <pc:grpChg chg="del">
          <ac:chgData name="reza kabir" userId="af3c95a13102d509" providerId="LiveId" clId="{C5D47F66-D82B-4945-84F1-08182A83E23E}" dt="2020-04-28T05:12:07.564" v="747" actId="478"/>
          <ac:grpSpMkLst>
            <pc:docMk/>
            <pc:sldMk cId="3648068247" sldId="519"/>
            <ac:grpSpMk id="178" creationId="{57E207F7-3E43-4471-8D79-69116F3EA5DA}"/>
          </ac:grpSpMkLst>
        </pc:grpChg>
        <pc:grpChg chg="del">
          <ac:chgData name="reza kabir" userId="af3c95a13102d509" providerId="LiveId" clId="{C5D47F66-D82B-4945-84F1-08182A83E23E}" dt="2020-04-28T05:12:07.564" v="747" actId="478"/>
          <ac:grpSpMkLst>
            <pc:docMk/>
            <pc:sldMk cId="3648068247" sldId="519"/>
            <ac:grpSpMk id="199" creationId="{432C7856-D4B5-46E0-8A0F-86864062D55D}"/>
          </ac:grpSpMkLst>
        </pc:grpChg>
        <pc:grpChg chg="del">
          <ac:chgData name="reza kabir" userId="af3c95a13102d509" providerId="LiveId" clId="{C5D47F66-D82B-4945-84F1-08182A83E23E}" dt="2020-04-28T05:12:07.564" v="747" actId="478"/>
          <ac:grpSpMkLst>
            <pc:docMk/>
            <pc:sldMk cId="3648068247" sldId="519"/>
            <ac:grpSpMk id="206" creationId="{35B77C3D-3741-4C29-A503-142CE6322AA0}"/>
          </ac:grpSpMkLst>
        </pc:grpChg>
        <pc:grpChg chg="del">
          <ac:chgData name="reza kabir" userId="af3c95a13102d509" providerId="LiveId" clId="{C5D47F66-D82B-4945-84F1-08182A83E23E}" dt="2020-04-28T05:12:07.564" v="747" actId="478"/>
          <ac:grpSpMkLst>
            <pc:docMk/>
            <pc:sldMk cId="3648068247" sldId="519"/>
            <ac:grpSpMk id="222" creationId="{88596148-8C25-4C4D-B590-B5D8021DE2A4}"/>
          </ac:grpSpMkLst>
        </pc:grpChg>
      </pc:sldChg>
      <pc:sldChg chg="addSp delSp modSp add mod">
        <pc:chgData name="reza kabir" userId="af3c95a13102d509" providerId="LiveId" clId="{C5D47F66-D82B-4945-84F1-08182A83E23E}" dt="2020-04-28T05:15:44.297" v="791" actId="14100"/>
        <pc:sldMkLst>
          <pc:docMk/>
          <pc:sldMk cId="2994980845" sldId="520"/>
        </pc:sldMkLst>
        <pc:spChg chg="add del">
          <ac:chgData name="reza kabir" userId="af3c95a13102d509" providerId="LiveId" clId="{C5D47F66-D82B-4945-84F1-08182A83E23E}" dt="2020-04-28T05:14:39.974" v="775" actId="478"/>
          <ac:spMkLst>
            <pc:docMk/>
            <pc:sldMk cId="2994980845" sldId="520"/>
            <ac:spMk id="65" creationId="{C3C34C1A-063D-4195-A87C-6FE098B493FB}"/>
          </ac:spMkLst>
        </pc:spChg>
        <pc:spChg chg="add del">
          <ac:chgData name="reza kabir" userId="af3c95a13102d509" providerId="LiveId" clId="{C5D47F66-D82B-4945-84F1-08182A83E23E}" dt="2020-04-28T05:14:39.974" v="775" actId="478"/>
          <ac:spMkLst>
            <pc:docMk/>
            <pc:sldMk cId="2994980845" sldId="520"/>
            <ac:spMk id="66" creationId="{79AA7135-A2DE-49AC-8B4C-AEE2BD62AAB3}"/>
          </ac:spMkLst>
        </pc:spChg>
        <pc:spChg chg="add del">
          <ac:chgData name="reza kabir" userId="af3c95a13102d509" providerId="LiveId" clId="{C5D47F66-D82B-4945-84F1-08182A83E23E}" dt="2020-04-28T05:14:39.974" v="775" actId="478"/>
          <ac:spMkLst>
            <pc:docMk/>
            <pc:sldMk cId="2994980845" sldId="520"/>
            <ac:spMk id="67" creationId="{4C3A9AD6-5F82-4C4D-BBD4-D03B818C741D}"/>
          </ac:spMkLst>
        </pc:spChg>
        <pc:spChg chg="add del">
          <ac:chgData name="reza kabir" userId="af3c95a13102d509" providerId="LiveId" clId="{C5D47F66-D82B-4945-84F1-08182A83E23E}" dt="2020-04-28T05:14:39.974" v="775" actId="478"/>
          <ac:spMkLst>
            <pc:docMk/>
            <pc:sldMk cId="2994980845" sldId="520"/>
            <ac:spMk id="68" creationId="{5B19A034-9425-4235-BDA0-115F3B253C2D}"/>
          </ac:spMkLst>
        </pc:spChg>
        <pc:spChg chg="add del">
          <ac:chgData name="reza kabir" userId="af3c95a13102d509" providerId="LiveId" clId="{C5D47F66-D82B-4945-84F1-08182A83E23E}" dt="2020-04-28T05:14:39.974" v="775" actId="478"/>
          <ac:spMkLst>
            <pc:docMk/>
            <pc:sldMk cId="2994980845" sldId="520"/>
            <ac:spMk id="69" creationId="{6F660D0F-855C-47A2-8603-007D65AF406C}"/>
          </ac:spMkLst>
        </pc:spChg>
        <pc:spChg chg="add del">
          <ac:chgData name="reza kabir" userId="af3c95a13102d509" providerId="LiveId" clId="{C5D47F66-D82B-4945-84F1-08182A83E23E}" dt="2020-04-28T05:14:39.974" v="775" actId="478"/>
          <ac:spMkLst>
            <pc:docMk/>
            <pc:sldMk cId="2994980845" sldId="520"/>
            <ac:spMk id="70" creationId="{8C247645-3535-4360-81A8-49D1C6892BF3}"/>
          </ac:spMkLst>
        </pc:spChg>
        <pc:spChg chg="add del">
          <ac:chgData name="reza kabir" userId="af3c95a13102d509" providerId="LiveId" clId="{C5D47F66-D82B-4945-84F1-08182A83E23E}" dt="2020-04-28T05:14:36.913" v="774" actId="478"/>
          <ac:spMkLst>
            <pc:docMk/>
            <pc:sldMk cId="2994980845" sldId="520"/>
            <ac:spMk id="71" creationId="{2B534E7A-CEBA-496F-B6AB-84A4AFAFE370}"/>
          </ac:spMkLst>
        </pc:spChg>
        <pc:spChg chg="add del">
          <ac:chgData name="reza kabir" userId="af3c95a13102d509" providerId="LiveId" clId="{C5D47F66-D82B-4945-84F1-08182A83E23E}" dt="2020-04-28T05:14:36.913" v="774" actId="478"/>
          <ac:spMkLst>
            <pc:docMk/>
            <pc:sldMk cId="2994980845" sldId="520"/>
            <ac:spMk id="72" creationId="{E5187E3A-B3DD-4E68-B8EF-113836287C03}"/>
          </ac:spMkLst>
        </pc:spChg>
        <pc:spChg chg="add del">
          <ac:chgData name="reza kabir" userId="af3c95a13102d509" providerId="LiveId" clId="{C5D47F66-D82B-4945-84F1-08182A83E23E}" dt="2020-04-28T05:14:36.913" v="774" actId="478"/>
          <ac:spMkLst>
            <pc:docMk/>
            <pc:sldMk cId="2994980845" sldId="520"/>
            <ac:spMk id="73" creationId="{434561CE-B60C-4782-8A70-72DB24CB7C40}"/>
          </ac:spMkLst>
        </pc:spChg>
        <pc:spChg chg="add del">
          <ac:chgData name="reza kabir" userId="af3c95a13102d509" providerId="LiveId" clId="{C5D47F66-D82B-4945-84F1-08182A83E23E}" dt="2020-04-28T05:14:36.913" v="774" actId="478"/>
          <ac:spMkLst>
            <pc:docMk/>
            <pc:sldMk cId="2994980845" sldId="520"/>
            <ac:spMk id="74" creationId="{BB4E0DC6-A99F-4A1C-BC9E-0912B14E8B63}"/>
          </ac:spMkLst>
        </pc:spChg>
        <pc:spChg chg="add del">
          <ac:chgData name="reza kabir" userId="af3c95a13102d509" providerId="LiveId" clId="{C5D47F66-D82B-4945-84F1-08182A83E23E}" dt="2020-04-28T05:14:36.913" v="774" actId="478"/>
          <ac:spMkLst>
            <pc:docMk/>
            <pc:sldMk cId="2994980845" sldId="520"/>
            <ac:spMk id="75" creationId="{30CFFB56-916E-4E7C-ADA1-9D8A8090CAFB}"/>
          </ac:spMkLst>
        </pc:spChg>
        <pc:spChg chg="add del">
          <ac:chgData name="reza kabir" userId="af3c95a13102d509" providerId="LiveId" clId="{C5D47F66-D82B-4945-84F1-08182A83E23E}" dt="2020-04-28T05:14:36.913" v="774" actId="478"/>
          <ac:spMkLst>
            <pc:docMk/>
            <pc:sldMk cId="2994980845" sldId="520"/>
            <ac:spMk id="76" creationId="{DFFF181D-D89C-4E92-A690-9D557186E41E}"/>
          </ac:spMkLst>
        </pc:spChg>
        <pc:spChg chg="add mod">
          <ac:chgData name="reza kabir" userId="af3c95a13102d509" providerId="LiveId" clId="{C5D47F66-D82B-4945-84F1-08182A83E23E}" dt="2020-04-28T05:15:22.068" v="786" actId="1076"/>
          <ac:spMkLst>
            <pc:docMk/>
            <pc:sldMk cId="2994980845" sldId="520"/>
            <ac:spMk id="88" creationId="{92F876C8-B15A-449E-9356-E89621357552}"/>
          </ac:spMkLst>
        </pc:spChg>
        <pc:spChg chg="add mod">
          <ac:chgData name="reza kabir" userId="af3c95a13102d509" providerId="LiveId" clId="{C5D47F66-D82B-4945-84F1-08182A83E23E}" dt="2020-04-28T05:15:22.068" v="786" actId="1076"/>
          <ac:spMkLst>
            <pc:docMk/>
            <pc:sldMk cId="2994980845" sldId="520"/>
            <ac:spMk id="89" creationId="{9C5F0D69-D7C4-4896-A92D-4BD05A0A65E1}"/>
          </ac:spMkLst>
        </pc:spChg>
        <pc:spChg chg="add mod">
          <ac:chgData name="reza kabir" userId="af3c95a13102d509" providerId="LiveId" clId="{C5D47F66-D82B-4945-84F1-08182A83E23E}" dt="2020-04-28T05:15:22.068" v="786" actId="1076"/>
          <ac:spMkLst>
            <pc:docMk/>
            <pc:sldMk cId="2994980845" sldId="520"/>
            <ac:spMk id="90" creationId="{EAED849B-3937-46C9-977A-C9AF2BE1B049}"/>
          </ac:spMkLst>
        </pc:spChg>
        <pc:spChg chg="add mod">
          <ac:chgData name="reza kabir" userId="af3c95a13102d509" providerId="LiveId" clId="{C5D47F66-D82B-4945-84F1-08182A83E23E}" dt="2020-04-28T05:15:22.068" v="786" actId="1076"/>
          <ac:spMkLst>
            <pc:docMk/>
            <pc:sldMk cId="2994980845" sldId="520"/>
            <ac:spMk id="91" creationId="{A895CA1C-68EB-4D2C-94CE-1546ABD12758}"/>
          </ac:spMkLst>
        </pc:spChg>
        <pc:spChg chg="add mod">
          <ac:chgData name="reza kabir" userId="af3c95a13102d509" providerId="LiveId" clId="{C5D47F66-D82B-4945-84F1-08182A83E23E}" dt="2020-04-28T05:15:22.068" v="786" actId="1076"/>
          <ac:spMkLst>
            <pc:docMk/>
            <pc:sldMk cId="2994980845" sldId="520"/>
            <ac:spMk id="92" creationId="{F19EEC4E-96BF-4FF5-A342-CDA2AD3642FA}"/>
          </ac:spMkLst>
        </pc:spChg>
        <pc:spChg chg="add mod">
          <ac:chgData name="reza kabir" userId="af3c95a13102d509" providerId="LiveId" clId="{C5D47F66-D82B-4945-84F1-08182A83E23E}" dt="2020-04-28T05:15:22.068" v="786" actId="1076"/>
          <ac:spMkLst>
            <pc:docMk/>
            <pc:sldMk cId="2994980845" sldId="520"/>
            <ac:spMk id="93" creationId="{A8C23182-69FF-4B22-B697-4FD538D43117}"/>
          </ac:spMkLst>
        </pc:spChg>
        <pc:spChg chg="add mod">
          <ac:chgData name="reza kabir" userId="af3c95a13102d509" providerId="LiveId" clId="{C5D47F66-D82B-4945-84F1-08182A83E23E}" dt="2020-04-28T05:15:22.068" v="786" actId="1076"/>
          <ac:spMkLst>
            <pc:docMk/>
            <pc:sldMk cId="2994980845" sldId="520"/>
            <ac:spMk id="94" creationId="{FEEDB720-9A53-4733-87E7-CF59FD3CA971}"/>
          </ac:spMkLst>
        </pc:spChg>
        <pc:spChg chg="add mod">
          <ac:chgData name="reza kabir" userId="af3c95a13102d509" providerId="LiveId" clId="{C5D47F66-D82B-4945-84F1-08182A83E23E}" dt="2020-04-28T05:15:22.068" v="786" actId="1076"/>
          <ac:spMkLst>
            <pc:docMk/>
            <pc:sldMk cId="2994980845" sldId="520"/>
            <ac:spMk id="95" creationId="{A0786E70-5275-43B4-8BD6-D5D01528BD59}"/>
          </ac:spMkLst>
        </pc:spChg>
        <pc:spChg chg="add mod">
          <ac:chgData name="reza kabir" userId="af3c95a13102d509" providerId="LiveId" clId="{C5D47F66-D82B-4945-84F1-08182A83E23E}" dt="2020-04-28T05:15:22.068" v="786" actId="1076"/>
          <ac:spMkLst>
            <pc:docMk/>
            <pc:sldMk cId="2994980845" sldId="520"/>
            <ac:spMk id="96" creationId="{0E407B31-0C05-4B2E-96BE-032A7D276490}"/>
          </ac:spMkLst>
        </pc:spChg>
        <pc:spChg chg="add mod">
          <ac:chgData name="reza kabir" userId="af3c95a13102d509" providerId="LiveId" clId="{C5D47F66-D82B-4945-84F1-08182A83E23E}" dt="2020-04-28T05:15:22.068" v="786" actId="1076"/>
          <ac:spMkLst>
            <pc:docMk/>
            <pc:sldMk cId="2994980845" sldId="520"/>
            <ac:spMk id="97" creationId="{C684EA8A-8960-47ED-AD74-9388521A7991}"/>
          </ac:spMkLst>
        </pc:spChg>
        <pc:spChg chg="add mod">
          <ac:chgData name="reza kabir" userId="af3c95a13102d509" providerId="LiveId" clId="{C5D47F66-D82B-4945-84F1-08182A83E23E}" dt="2020-04-28T05:15:22.068" v="786" actId="1076"/>
          <ac:spMkLst>
            <pc:docMk/>
            <pc:sldMk cId="2994980845" sldId="520"/>
            <ac:spMk id="98" creationId="{73F6B446-8D3F-4078-82BD-5E007C77868C}"/>
          </ac:spMkLst>
        </pc:spChg>
        <pc:spChg chg="add mod">
          <ac:chgData name="reza kabir" userId="af3c95a13102d509" providerId="LiveId" clId="{C5D47F66-D82B-4945-84F1-08182A83E23E}" dt="2020-04-28T05:15:22.068" v="786" actId="1076"/>
          <ac:spMkLst>
            <pc:docMk/>
            <pc:sldMk cId="2994980845" sldId="520"/>
            <ac:spMk id="99" creationId="{960DCDF5-0184-4132-8810-715C56C1D828}"/>
          </ac:spMkLst>
        </pc:spChg>
        <pc:spChg chg="del">
          <ac:chgData name="reza kabir" userId="af3c95a13102d509" providerId="LiveId" clId="{C5D47F66-D82B-4945-84F1-08182A83E23E}" dt="2020-04-28T05:14:28.150" v="772" actId="478"/>
          <ac:spMkLst>
            <pc:docMk/>
            <pc:sldMk cId="2994980845" sldId="520"/>
            <ac:spMk id="101" creationId="{147C39E6-8BEB-4F28-8514-8D71D1CFA5E9}"/>
          </ac:spMkLst>
        </pc:spChg>
        <pc:spChg chg="del">
          <ac:chgData name="reza kabir" userId="af3c95a13102d509" providerId="LiveId" clId="{C5D47F66-D82B-4945-84F1-08182A83E23E}" dt="2020-04-28T05:14:28.150" v="772" actId="478"/>
          <ac:spMkLst>
            <pc:docMk/>
            <pc:sldMk cId="2994980845" sldId="520"/>
            <ac:spMk id="102" creationId="{C4FE8FFC-B115-487F-9B81-364FCD56A28F}"/>
          </ac:spMkLst>
        </pc:spChg>
        <pc:spChg chg="del">
          <ac:chgData name="reza kabir" userId="af3c95a13102d509" providerId="LiveId" clId="{C5D47F66-D82B-4945-84F1-08182A83E23E}" dt="2020-04-28T05:14:28.150" v="772" actId="478"/>
          <ac:spMkLst>
            <pc:docMk/>
            <pc:sldMk cId="2994980845" sldId="520"/>
            <ac:spMk id="106" creationId="{AE70874A-CF58-4C16-8206-63322588F79E}"/>
          </ac:spMkLst>
        </pc:spChg>
        <pc:spChg chg="del">
          <ac:chgData name="reza kabir" userId="af3c95a13102d509" providerId="LiveId" clId="{C5D47F66-D82B-4945-84F1-08182A83E23E}" dt="2020-04-28T05:14:28.150" v="772" actId="478"/>
          <ac:spMkLst>
            <pc:docMk/>
            <pc:sldMk cId="2994980845" sldId="520"/>
            <ac:spMk id="115" creationId="{B6AB96F8-BF4B-4252-ACB3-87A1EDBFDC55}"/>
          </ac:spMkLst>
        </pc:spChg>
        <pc:spChg chg="del">
          <ac:chgData name="reza kabir" userId="af3c95a13102d509" providerId="LiveId" clId="{C5D47F66-D82B-4945-84F1-08182A83E23E}" dt="2020-04-28T05:14:28.150" v="772" actId="478"/>
          <ac:spMkLst>
            <pc:docMk/>
            <pc:sldMk cId="2994980845" sldId="520"/>
            <ac:spMk id="124" creationId="{56B07F07-FD56-4571-A1B4-CFD69AC16365}"/>
          </ac:spMkLst>
        </pc:spChg>
        <pc:spChg chg="del">
          <ac:chgData name="reza kabir" userId="af3c95a13102d509" providerId="LiveId" clId="{C5D47F66-D82B-4945-84F1-08182A83E23E}" dt="2020-04-28T05:14:28.150" v="772" actId="478"/>
          <ac:spMkLst>
            <pc:docMk/>
            <pc:sldMk cId="2994980845" sldId="520"/>
            <ac:spMk id="125" creationId="{23B629C9-1B54-4987-81A5-603435C2AEA8}"/>
          </ac:spMkLst>
        </pc:spChg>
        <pc:spChg chg="del">
          <ac:chgData name="reza kabir" userId="af3c95a13102d509" providerId="LiveId" clId="{C5D47F66-D82B-4945-84F1-08182A83E23E}" dt="2020-04-28T05:14:28.150" v="772" actId="478"/>
          <ac:spMkLst>
            <pc:docMk/>
            <pc:sldMk cId="2994980845" sldId="520"/>
            <ac:spMk id="126" creationId="{04411D57-3C36-4DCF-9B82-9D96EEF0F9B0}"/>
          </ac:spMkLst>
        </pc:spChg>
        <pc:spChg chg="del">
          <ac:chgData name="reza kabir" userId="af3c95a13102d509" providerId="LiveId" clId="{C5D47F66-D82B-4945-84F1-08182A83E23E}" dt="2020-04-28T05:14:28.150" v="772" actId="478"/>
          <ac:spMkLst>
            <pc:docMk/>
            <pc:sldMk cId="2994980845" sldId="520"/>
            <ac:spMk id="127" creationId="{1DBC4EBA-F009-4A2D-AF30-C12276754435}"/>
          </ac:spMkLst>
        </pc:spChg>
        <pc:spChg chg="del">
          <ac:chgData name="reza kabir" userId="af3c95a13102d509" providerId="LiveId" clId="{C5D47F66-D82B-4945-84F1-08182A83E23E}" dt="2020-04-28T05:14:28.150" v="772" actId="478"/>
          <ac:spMkLst>
            <pc:docMk/>
            <pc:sldMk cId="2994980845" sldId="520"/>
            <ac:spMk id="128" creationId="{11A5D1B2-96EE-4E5F-8555-16DDC8CF720E}"/>
          </ac:spMkLst>
        </pc:spChg>
        <pc:spChg chg="del">
          <ac:chgData name="reza kabir" userId="af3c95a13102d509" providerId="LiveId" clId="{C5D47F66-D82B-4945-84F1-08182A83E23E}" dt="2020-04-28T05:14:28.150" v="772" actId="478"/>
          <ac:spMkLst>
            <pc:docMk/>
            <pc:sldMk cId="2994980845" sldId="520"/>
            <ac:spMk id="129" creationId="{50038BD4-A8B9-48FD-AC60-980D06A4E590}"/>
          </ac:spMkLst>
        </pc:spChg>
        <pc:spChg chg="del">
          <ac:chgData name="reza kabir" userId="af3c95a13102d509" providerId="LiveId" clId="{C5D47F66-D82B-4945-84F1-08182A83E23E}" dt="2020-04-28T05:14:28.150" v="772" actId="478"/>
          <ac:spMkLst>
            <pc:docMk/>
            <pc:sldMk cId="2994980845" sldId="520"/>
            <ac:spMk id="130" creationId="{1C7E0CC6-0C8C-4CC9-BC6C-83E8E6FAACD2}"/>
          </ac:spMkLst>
        </pc:spChg>
        <pc:spChg chg="del">
          <ac:chgData name="reza kabir" userId="af3c95a13102d509" providerId="LiveId" clId="{C5D47F66-D82B-4945-84F1-08182A83E23E}" dt="2020-04-28T05:14:28.150" v="772" actId="478"/>
          <ac:spMkLst>
            <pc:docMk/>
            <pc:sldMk cId="2994980845" sldId="520"/>
            <ac:spMk id="131" creationId="{630DE870-8891-4AAE-A8CB-269057E94B8F}"/>
          </ac:spMkLst>
        </pc:spChg>
        <pc:spChg chg="del">
          <ac:chgData name="reza kabir" userId="af3c95a13102d509" providerId="LiveId" clId="{C5D47F66-D82B-4945-84F1-08182A83E23E}" dt="2020-04-28T05:14:28.150" v="772" actId="478"/>
          <ac:spMkLst>
            <pc:docMk/>
            <pc:sldMk cId="2994980845" sldId="520"/>
            <ac:spMk id="132" creationId="{C80C2214-2883-46E3-8F9D-D2564460DD4D}"/>
          </ac:spMkLst>
        </pc:spChg>
        <pc:spChg chg="del">
          <ac:chgData name="reza kabir" userId="af3c95a13102d509" providerId="LiveId" clId="{C5D47F66-D82B-4945-84F1-08182A83E23E}" dt="2020-04-28T05:14:28.150" v="772" actId="478"/>
          <ac:spMkLst>
            <pc:docMk/>
            <pc:sldMk cId="2994980845" sldId="520"/>
            <ac:spMk id="133" creationId="{41EE9918-9044-451B-BBE4-7222C12C39F0}"/>
          </ac:spMkLst>
        </pc:spChg>
        <pc:spChg chg="del">
          <ac:chgData name="reza kabir" userId="af3c95a13102d509" providerId="LiveId" clId="{C5D47F66-D82B-4945-84F1-08182A83E23E}" dt="2020-04-28T05:14:28.150" v="772" actId="478"/>
          <ac:spMkLst>
            <pc:docMk/>
            <pc:sldMk cId="2994980845" sldId="520"/>
            <ac:spMk id="134" creationId="{2146FCF5-6C11-4D35-9C2B-9399A6C67ADC}"/>
          </ac:spMkLst>
        </pc:spChg>
        <pc:spChg chg="del">
          <ac:chgData name="reza kabir" userId="af3c95a13102d509" providerId="LiveId" clId="{C5D47F66-D82B-4945-84F1-08182A83E23E}" dt="2020-04-28T05:14:28.150" v="772" actId="478"/>
          <ac:spMkLst>
            <pc:docMk/>
            <pc:sldMk cId="2994980845" sldId="520"/>
            <ac:spMk id="135" creationId="{9FC4D6AB-4378-4F66-96AC-F32C321FB09D}"/>
          </ac:spMkLst>
        </pc:spChg>
        <pc:spChg chg="del">
          <ac:chgData name="reza kabir" userId="af3c95a13102d509" providerId="LiveId" clId="{C5D47F66-D82B-4945-84F1-08182A83E23E}" dt="2020-04-28T05:14:28.150" v="772" actId="478"/>
          <ac:spMkLst>
            <pc:docMk/>
            <pc:sldMk cId="2994980845" sldId="520"/>
            <ac:spMk id="136" creationId="{F35C1FA7-D612-4D9E-BFCA-22A3DBF16151}"/>
          </ac:spMkLst>
        </pc:spChg>
        <pc:spChg chg="del">
          <ac:chgData name="reza kabir" userId="af3c95a13102d509" providerId="LiveId" clId="{C5D47F66-D82B-4945-84F1-08182A83E23E}" dt="2020-04-28T05:14:28.150" v="772" actId="478"/>
          <ac:spMkLst>
            <pc:docMk/>
            <pc:sldMk cId="2994980845" sldId="520"/>
            <ac:spMk id="137" creationId="{02962262-B290-4030-8E4A-AD988D89F291}"/>
          </ac:spMkLst>
        </pc:spChg>
        <pc:spChg chg="del">
          <ac:chgData name="reza kabir" userId="af3c95a13102d509" providerId="LiveId" clId="{C5D47F66-D82B-4945-84F1-08182A83E23E}" dt="2020-04-28T05:14:28.150" v="772" actId="478"/>
          <ac:spMkLst>
            <pc:docMk/>
            <pc:sldMk cId="2994980845" sldId="520"/>
            <ac:spMk id="138" creationId="{14FDA634-1D0D-452E-B800-E44155AE1711}"/>
          </ac:spMkLst>
        </pc:spChg>
        <pc:spChg chg="del">
          <ac:chgData name="reza kabir" userId="af3c95a13102d509" providerId="LiveId" clId="{C5D47F66-D82B-4945-84F1-08182A83E23E}" dt="2020-04-28T05:14:28.150" v="772" actId="478"/>
          <ac:spMkLst>
            <pc:docMk/>
            <pc:sldMk cId="2994980845" sldId="520"/>
            <ac:spMk id="139" creationId="{9DB21426-0CA1-4501-ADCE-B781CDEE49E5}"/>
          </ac:spMkLst>
        </pc:spChg>
        <pc:spChg chg="del">
          <ac:chgData name="reza kabir" userId="af3c95a13102d509" providerId="LiveId" clId="{C5D47F66-D82B-4945-84F1-08182A83E23E}" dt="2020-04-28T05:14:28.150" v="772" actId="478"/>
          <ac:spMkLst>
            <pc:docMk/>
            <pc:sldMk cId="2994980845" sldId="520"/>
            <ac:spMk id="140" creationId="{6D7605C4-B379-44E9-813F-0D0ABEBCA9BA}"/>
          </ac:spMkLst>
        </pc:spChg>
        <pc:spChg chg="del">
          <ac:chgData name="reza kabir" userId="af3c95a13102d509" providerId="LiveId" clId="{C5D47F66-D82B-4945-84F1-08182A83E23E}" dt="2020-04-28T05:14:28.150" v="772" actId="478"/>
          <ac:spMkLst>
            <pc:docMk/>
            <pc:sldMk cId="2994980845" sldId="520"/>
            <ac:spMk id="141" creationId="{F8062276-8B9F-4F13-B505-C3FF46C0BDD0}"/>
          </ac:spMkLst>
        </pc:spChg>
        <pc:spChg chg="del">
          <ac:chgData name="reza kabir" userId="af3c95a13102d509" providerId="LiveId" clId="{C5D47F66-D82B-4945-84F1-08182A83E23E}" dt="2020-04-28T05:14:28.150" v="772" actId="478"/>
          <ac:spMkLst>
            <pc:docMk/>
            <pc:sldMk cId="2994980845" sldId="520"/>
            <ac:spMk id="142" creationId="{4B2D01F9-E8DA-4A56-BF28-6496A7551D69}"/>
          </ac:spMkLst>
        </pc:spChg>
        <pc:spChg chg="del">
          <ac:chgData name="reza kabir" userId="af3c95a13102d509" providerId="LiveId" clId="{C5D47F66-D82B-4945-84F1-08182A83E23E}" dt="2020-04-28T05:14:28.150" v="772" actId="478"/>
          <ac:spMkLst>
            <pc:docMk/>
            <pc:sldMk cId="2994980845" sldId="520"/>
            <ac:spMk id="143" creationId="{28702E2E-208F-4790-B6D7-B109C46275E2}"/>
          </ac:spMkLst>
        </pc:spChg>
        <pc:spChg chg="del">
          <ac:chgData name="reza kabir" userId="af3c95a13102d509" providerId="LiveId" clId="{C5D47F66-D82B-4945-84F1-08182A83E23E}" dt="2020-04-28T05:14:28.150" v="772" actId="478"/>
          <ac:spMkLst>
            <pc:docMk/>
            <pc:sldMk cId="2994980845" sldId="520"/>
            <ac:spMk id="144" creationId="{51DBE230-1727-45FF-AB1D-161904808941}"/>
          </ac:spMkLst>
        </pc:spChg>
        <pc:spChg chg="del">
          <ac:chgData name="reza kabir" userId="af3c95a13102d509" providerId="LiveId" clId="{C5D47F66-D82B-4945-84F1-08182A83E23E}" dt="2020-04-28T05:14:28.150" v="772" actId="478"/>
          <ac:spMkLst>
            <pc:docMk/>
            <pc:sldMk cId="2994980845" sldId="520"/>
            <ac:spMk id="145" creationId="{5C45CFF8-1404-41F9-A7B8-4054C0A6CD97}"/>
          </ac:spMkLst>
        </pc:spChg>
        <pc:spChg chg="del">
          <ac:chgData name="reza kabir" userId="af3c95a13102d509" providerId="LiveId" clId="{C5D47F66-D82B-4945-84F1-08182A83E23E}" dt="2020-04-28T05:14:28.150" v="772" actId="478"/>
          <ac:spMkLst>
            <pc:docMk/>
            <pc:sldMk cId="2994980845" sldId="520"/>
            <ac:spMk id="146" creationId="{CCD8056F-2D07-42DD-AEFE-5EC75D991029}"/>
          </ac:spMkLst>
        </pc:spChg>
        <pc:spChg chg="del">
          <ac:chgData name="reza kabir" userId="af3c95a13102d509" providerId="LiveId" clId="{C5D47F66-D82B-4945-84F1-08182A83E23E}" dt="2020-04-28T05:14:28.150" v="772" actId="478"/>
          <ac:spMkLst>
            <pc:docMk/>
            <pc:sldMk cId="2994980845" sldId="520"/>
            <ac:spMk id="147" creationId="{03FA1494-D7FE-4809-8657-0CDC097FCC47}"/>
          </ac:spMkLst>
        </pc:spChg>
        <pc:spChg chg="del">
          <ac:chgData name="reza kabir" userId="af3c95a13102d509" providerId="LiveId" clId="{C5D47F66-D82B-4945-84F1-08182A83E23E}" dt="2020-04-28T05:14:28.150" v="772" actId="478"/>
          <ac:spMkLst>
            <pc:docMk/>
            <pc:sldMk cId="2994980845" sldId="520"/>
            <ac:spMk id="245" creationId="{AC3BDC4E-FE67-403F-AF81-F47742397AB9}"/>
          </ac:spMkLst>
        </pc:spChg>
        <pc:spChg chg="del">
          <ac:chgData name="reza kabir" userId="af3c95a13102d509" providerId="LiveId" clId="{C5D47F66-D82B-4945-84F1-08182A83E23E}" dt="2020-04-28T05:14:28.150" v="772" actId="478"/>
          <ac:spMkLst>
            <pc:docMk/>
            <pc:sldMk cId="2994980845" sldId="520"/>
            <ac:spMk id="246" creationId="{0C763839-C2A4-45FB-BF48-8E3C34305F60}"/>
          </ac:spMkLst>
        </pc:spChg>
        <pc:spChg chg="del">
          <ac:chgData name="reza kabir" userId="af3c95a13102d509" providerId="LiveId" clId="{C5D47F66-D82B-4945-84F1-08182A83E23E}" dt="2020-04-28T05:14:28.150" v="772" actId="478"/>
          <ac:spMkLst>
            <pc:docMk/>
            <pc:sldMk cId="2994980845" sldId="520"/>
            <ac:spMk id="247" creationId="{04480ACB-CE42-49F0-8152-89838DC180F6}"/>
          </ac:spMkLst>
        </pc:spChg>
        <pc:spChg chg="del">
          <ac:chgData name="reza kabir" userId="af3c95a13102d509" providerId="LiveId" clId="{C5D47F66-D82B-4945-84F1-08182A83E23E}" dt="2020-04-28T05:14:28.150" v="772" actId="478"/>
          <ac:spMkLst>
            <pc:docMk/>
            <pc:sldMk cId="2994980845" sldId="520"/>
            <ac:spMk id="248" creationId="{22F51388-F740-4B5B-8540-9EEFB88F6A65}"/>
          </ac:spMkLst>
        </pc:spChg>
        <pc:spChg chg="del">
          <ac:chgData name="reza kabir" userId="af3c95a13102d509" providerId="LiveId" clId="{C5D47F66-D82B-4945-84F1-08182A83E23E}" dt="2020-04-28T05:14:28.150" v="772" actId="478"/>
          <ac:spMkLst>
            <pc:docMk/>
            <pc:sldMk cId="2994980845" sldId="520"/>
            <ac:spMk id="249" creationId="{C66367F1-3690-4DB1-A2CF-835F7BA0BF28}"/>
          </ac:spMkLst>
        </pc:spChg>
        <pc:spChg chg="del">
          <ac:chgData name="reza kabir" userId="af3c95a13102d509" providerId="LiveId" clId="{C5D47F66-D82B-4945-84F1-08182A83E23E}" dt="2020-04-28T05:14:28.150" v="772" actId="478"/>
          <ac:spMkLst>
            <pc:docMk/>
            <pc:sldMk cId="2994980845" sldId="520"/>
            <ac:spMk id="250" creationId="{E28D05F5-29F4-4C75-8C43-F8812339073E}"/>
          </ac:spMkLst>
        </pc:spChg>
        <pc:spChg chg="del">
          <ac:chgData name="reza kabir" userId="af3c95a13102d509" providerId="LiveId" clId="{C5D47F66-D82B-4945-84F1-08182A83E23E}" dt="2020-04-28T05:14:28.150" v="772" actId="478"/>
          <ac:spMkLst>
            <pc:docMk/>
            <pc:sldMk cId="2994980845" sldId="520"/>
            <ac:spMk id="251" creationId="{8E74ADF7-843D-49E3-86BE-3189F1A25BF0}"/>
          </ac:spMkLst>
        </pc:spChg>
        <pc:spChg chg="del">
          <ac:chgData name="reza kabir" userId="af3c95a13102d509" providerId="LiveId" clId="{C5D47F66-D82B-4945-84F1-08182A83E23E}" dt="2020-04-28T05:14:28.150" v="772" actId="478"/>
          <ac:spMkLst>
            <pc:docMk/>
            <pc:sldMk cId="2994980845" sldId="520"/>
            <ac:spMk id="252" creationId="{7E614890-4C1E-46E0-B909-E5A666A009F7}"/>
          </ac:spMkLst>
        </pc:spChg>
        <pc:spChg chg="del">
          <ac:chgData name="reza kabir" userId="af3c95a13102d509" providerId="LiveId" clId="{C5D47F66-D82B-4945-84F1-08182A83E23E}" dt="2020-04-28T05:14:28.150" v="772" actId="478"/>
          <ac:spMkLst>
            <pc:docMk/>
            <pc:sldMk cId="2994980845" sldId="520"/>
            <ac:spMk id="253" creationId="{57BA2757-EBB4-4282-B198-1E85736B9A57}"/>
          </ac:spMkLst>
        </pc:spChg>
        <pc:spChg chg="del">
          <ac:chgData name="reza kabir" userId="af3c95a13102d509" providerId="LiveId" clId="{C5D47F66-D82B-4945-84F1-08182A83E23E}" dt="2020-04-28T05:14:28.150" v="772" actId="478"/>
          <ac:spMkLst>
            <pc:docMk/>
            <pc:sldMk cId="2994980845" sldId="520"/>
            <ac:spMk id="254" creationId="{DF3928A3-B96E-4488-BE5C-5A621F4600A4}"/>
          </ac:spMkLst>
        </pc:spChg>
        <pc:spChg chg="del">
          <ac:chgData name="reza kabir" userId="af3c95a13102d509" providerId="LiveId" clId="{C5D47F66-D82B-4945-84F1-08182A83E23E}" dt="2020-04-28T05:14:28.150" v="772" actId="478"/>
          <ac:spMkLst>
            <pc:docMk/>
            <pc:sldMk cId="2994980845" sldId="520"/>
            <ac:spMk id="255" creationId="{049105CA-4FEC-4875-83CE-4F40416E1877}"/>
          </ac:spMkLst>
        </pc:spChg>
        <pc:spChg chg="del">
          <ac:chgData name="reza kabir" userId="af3c95a13102d509" providerId="LiveId" clId="{C5D47F66-D82B-4945-84F1-08182A83E23E}" dt="2020-04-28T05:14:28.150" v="772" actId="478"/>
          <ac:spMkLst>
            <pc:docMk/>
            <pc:sldMk cId="2994980845" sldId="520"/>
            <ac:spMk id="256" creationId="{8E593F27-9C68-419F-A64D-F3CF6A79C4C9}"/>
          </ac:spMkLst>
        </pc:spChg>
        <pc:spChg chg="del">
          <ac:chgData name="reza kabir" userId="af3c95a13102d509" providerId="LiveId" clId="{C5D47F66-D82B-4945-84F1-08182A83E23E}" dt="2020-04-28T05:14:28.150" v="772" actId="478"/>
          <ac:spMkLst>
            <pc:docMk/>
            <pc:sldMk cId="2994980845" sldId="520"/>
            <ac:spMk id="257" creationId="{DF7C98C5-E2E9-4356-9DA6-018641973AD7}"/>
          </ac:spMkLst>
        </pc:spChg>
        <pc:spChg chg="del">
          <ac:chgData name="reza kabir" userId="af3c95a13102d509" providerId="LiveId" clId="{C5D47F66-D82B-4945-84F1-08182A83E23E}" dt="2020-04-28T05:14:28.150" v="772" actId="478"/>
          <ac:spMkLst>
            <pc:docMk/>
            <pc:sldMk cId="2994980845" sldId="520"/>
            <ac:spMk id="258" creationId="{3BED4F26-29FA-4193-AAFD-DA61029659F6}"/>
          </ac:spMkLst>
        </pc:spChg>
        <pc:spChg chg="del">
          <ac:chgData name="reza kabir" userId="af3c95a13102d509" providerId="LiveId" clId="{C5D47F66-D82B-4945-84F1-08182A83E23E}" dt="2020-04-28T05:14:28.150" v="772" actId="478"/>
          <ac:spMkLst>
            <pc:docMk/>
            <pc:sldMk cId="2994980845" sldId="520"/>
            <ac:spMk id="259" creationId="{BDFBE9C5-DDF8-49A9-8E9B-A4A5B67450E2}"/>
          </ac:spMkLst>
        </pc:spChg>
        <pc:spChg chg="del">
          <ac:chgData name="reza kabir" userId="af3c95a13102d509" providerId="LiveId" clId="{C5D47F66-D82B-4945-84F1-08182A83E23E}" dt="2020-04-28T05:14:28.150" v="772" actId="478"/>
          <ac:spMkLst>
            <pc:docMk/>
            <pc:sldMk cId="2994980845" sldId="520"/>
            <ac:spMk id="260" creationId="{76422EC9-AFB4-4DBF-99DC-3D134D0554DA}"/>
          </ac:spMkLst>
        </pc:spChg>
        <pc:spChg chg="del">
          <ac:chgData name="reza kabir" userId="af3c95a13102d509" providerId="LiveId" clId="{C5D47F66-D82B-4945-84F1-08182A83E23E}" dt="2020-04-28T05:14:28.150" v="772" actId="478"/>
          <ac:spMkLst>
            <pc:docMk/>
            <pc:sldMk cId="2994980845" sldId="520"/>
            <ac:spMk id="261" creationId="{E4918F9D-7C3F-443B-A12E-08C575225F80}"/>
          </ac:spMkLst>
        </pc:spChg>
        <pc:spChg chg="del">
          <ac:chgData name="reza kabir" userId="af3c95a13102d509" providerId="LiveId" clId="{C5D47F66-D82B-4945-84F1-08182A83E23E}" dt="2020-04-28T05:14:28.150" v="772" actId="478"/>
          <ac:spMkLst>
            <pc:docMk/>
            <pc:sldMk cId="2994980845" sldId="520"/>
            <ac:spMk id="262" creationId="{C6B4B126-6024-4FE2-A886-1674D1A97C06}"/>
          </ac:spMkLst>
        </pc:spChg>
        <pc:spChg chg="mod">
          <ac:chgData name="reza kabir" userId="af3c95a13102d509" providerId="LiveId" clId="{C5D47F66-D82B-4945-84F1-08182A83E23E}" dt="2020-04-28T05:15:44.297" v="791" actId="14100"/>
          <ac:spMkLst>
            <pc:docMk/>
            <pc:sldMk cId="2994980845" sldId="520"/>
            <ac:spMk id="1277" creationId="{00000000-0000-0000-0000-000000000000}"/>
          </ac:spMkLst>
        </pc:spChg>
        <pc:grpChg chg="add mod">
          <ac:chgData name="reza kabir" userId="af3c95a13102d509" providerId="LiveId" clId="{C5D47F66-D82B-4945-84F1-08182A83E23E}" dt="2020-04-28T05:15:22.068" v="786" actId="1076"/>
          <ac:grpSpMkLst>
            <pc:docMk/>
            <pc:sldMk cId="2994980845" sldId="520"/>
            <ac:grpSpMk id="83" creationId="{720D24A2-5A52-40A8-926D-FD2D961BDD5A}"/>
          </ac:grpSpMkLst>
        </pc:grpChg>
        <pc:grpChg chg="del">
          <ac:chgData name="reza kabir" userId="af3c95a13102d509" providerId="LiveId" clId="{C5D47F66-D82B-4945-84F1-08182A83E23E}" dt="2020-04-28T05:14:28.150" v="772" actId="478"/>
          <ac:grpSpMkLst>
            <pc:docMk/>
            <pc:sldMk cId="2994980845" sldId="520"/>
            <ac:grpSpMk id="107" creationId="{1E1B1FD6-1007-4E61-874C-EEB9D395056E}"/>
          </ac:grpSpMkLst>
        </pc:grpChg>
        <pc:grpChg chg="del">
          <ac:chgData name="reza kabir" userId="af3c95a13102d509" providerId="LiveId" clId="{C5D47F66-D82B-4945-84F1-08182A83E23E}" dt="2020-04-28T05:14:28.150" v="772" actId="478"/>
          <ac:grpSpMkLst>
            <pc:docMk/>
            <pc:sldMk cId="2994980845" sldId="520"/>
            <ac:grpSpMk id="116" creationId="{05B9EA0E-01E9-404A-8D8E-DD31A717D0E2}"/>
          </ac:grpSpMkLst>
        </pc:grpChg>
        <pc:cxnChg chg="add mod">
          <ac:chgData name="reza kabir" userId="af3c95a13102d509" providerId="LiveId" clId="{C5D47F66-D82B-4945-84F1-08182A83E23E}" dt="2020-04-28T05:15:22.068" v="786" actId="1076"/>
          <ac:cxnSpMkLst>
            <pc:docMk/>
            <pc:sldMk cId="2994980845" sldId="520"/>
            <ac:cxnSpMk id="77" creationId="{D5572C98-022A-46EA-BBA9-2ADDC83D1F85}"/>
          </ac:cxnSpMkLst>
        </pc:cxnChg>
        <pc:cxnChg chg="add mod">
          <ac:chgData name="reza kabir" userId="af3c95a13102d509" providerId="LiveId" clId="{C5D47F66-D82B-4945-84F1-08182A83E23E}" dt="2020-04-28T05:15:22.068" v="786" actId="1076"/>
          <ac:cxnSpMkLst>
            <pc:docMk/>
            <pc:sldMk cId="2994980845" sldId="520"/>
            <ac:cxnSpMk id="78" creationId="{E85D8C15-0537-424A-A54D-7CA63A832260}"/>
          </ac:cxnSpMkLst>
        </pc:cxnChg>
        <pc:cxnChg chg="add mod">
          <ac:chgData name="reza kabir" userId="af3c95a13102d509" providerId="LiveId" clId="{C5D47F66-D82B-4945-84F1-08182A83E23E}" dt="2020-04-28T05:15:22.068" v="786" actId="1076"/>
          <ac:cxnSpMkLst>
            <pc:docMk/>
            <pc:sldMk cId="2994980845" sldId="520"/>
            <ac:cxnSpMk id="79" creationId="{F295F4A4-4E34-45A7-B5DE-3A3B46E5511A}"/>
          </ac:cxnSpMkLst>
        </pc:cxnChg>
        <pc:cxnChg chg="add mod">
          <ac:chgData name="reza kabir" userId="af3c95a13102d509" providerId="LiveId" clId="{C5D47F66-D82B-4945-84F1-08182A83E23E}" dt="2020-04-28T05:15:22.068" v="786" actId="1076"/>
          <ac:cxnSpMkLst>
            <pc:docMk/>
            <pc:sldMk cId="2994980845" sldId="520"/>
            <ac:cxnSpMk id="80" creationId="{BE76D1C9-E637-4F33-97F9-03AE4493A147}"/>
          </ac:cxnSpMkLst>
        </pc:cxnChg>
        <pc:cxnChg chg="add mod">
          <ac:chgData name="reza kabir" userId="af3c95a13102d509" providerId="LiveId" clId="{C5D47F66-D82B-4945-84F1-08182A83E23E}" dt="2020-04-28T05:15:22.068" v="786" actId="1076"/>
          <ac:cxnSpMkLst>
            <pc:docMk/>
            <pc:sldMk cId="2994980845" sldId="520"/>
            <ac:cxnSpMk id="81" creationId="{B233F2F9-912A-485A-B64F-E3CA61C20E79}"/>
          </ac:cxnSpMkLst>
        </pc:cxnChg>
        <pc:cxnChg chg="add mod">
          <ac:chgData name="reza kabir" userId="af3c95a13102d509" providerId="LiveId" clId="{C5D47F66-D82B-4945-84F1-08182A83E23E}" dt="2020-04-28T05:15:22.068" v="786" actId="1076"/>
          <ac:cxnSpMkLst>
            <pc:docMk/>
            <pc:sldMk cId="2994980845" sldId="520"/>
            <ac:cxnSpMk id="82" creationId="{D4A1569F-D61D-44C4-BD95-53F867197A6C}"/>
          </ac:cxnSpMkLst>
        </pc:cxnChg>
      </pc:sldChg>
      <pc:sldChg chg="addSp delSp modSp add mod">
        <pc:chgData name="reza kabir" userId="af3c95a13102d509" providerId="LiveId" clId="{C5D47F66-D82B-4945-84F1-08182A83E23E}" dt="2020-04-28T05:17:33.239" v="826"/>
        <pc:sldMkLst>
          <pc:docMk/>
          <pc:sldMk cId="4238053095" sldId="521"/>
        </pc:sldMkLst>
        <pc:spChg chg="add del mod">
          <ac:chgData name="reza kabir" userId="af3c95a13102d509" providerId="LiveId" clId="{C5D47F66-D82B-4945-84F1-08182A83E23E}" dt="2020-04-28T05:16:28.290" v="808" actId="478"/>
          <ac:spMkLst>
            <pc:docMk/>
            <pc:sldMk cId="4238053095" sldId="521"/>
            <ac:spMk id="2" creationId="{D021A3E0-C7AB-4018-85C1-B379BE193563}"/>
          </ac:spMkLst>
        </pc:spChg>
        <pc:spChg chg="add mod">
          <ac:chgData name="reza kabir" userId="af3c95a13102d509" providerId="LiveId" clId="{C5D47F66-D82B-4945-84F1-08182A83E23E}" dt="2020-04-28T05:17:14.998" v="823" actId="1076"/>
          <ac:spMkLst>
            <pc:docMk/>
            <pc:sldMk cId="4238053095" sldId="521"/>
            <ac:spMk id="3" creationId="{29153070-5CA2-4D59-A20B-546A3D3218CB}"/>
          </ac:spMkLst>
        </pc:spChg>
        <pc:spChg chg="del">
          <ac:chgData name="reza kabir" userId="af3c95a13102d509" providerId="LiveId" clId="{C5D47F66-D82B-4945-84F1-08182A83E23E}" dt="2020-04-28T05:15:54.987" v="794" actId="478"/>
          <ac:spMkLst>
            <pc:docMk/>
            <pc:sldMk cId="4238053095" sldId="521"/>
            <ac:spMk id="88" creationId="{92F876C8-B15A-449E-9356-E89621357552}"/>
          </ac:spMkLst>
        </pc:spChg>
        <pc:spChg chg="del">
          <ac:chgData name="reza kabir" userId="af3c95a13102d509" providerId="LiveId" clId="{C5D47F66-D82B-4945-84F1-08182A83E23E}" dt="2020-04-28T05:15:54.987" v="794" actId="478"/>
          <ac:spMkLst>
            <pc:docMk/>
            <pc:sldMk cId="4238053095" sldId="521"/>
            <ac:spMk id="89" creationId="{9C5F0D69-D7C4-4896-A92D-4BD05A0A65E1}"/>
          </ac:spMkLst>
        </pc:spChg>
        <pc:spChg chg="del">
          <ac:chgData name="reza kabir" userId="af3c95a13102d509" providerId="LiveId" clId="{C5D47F66-D82B-4945-84F1-08182A83E23E}" dt="2020-04-28T05:15:54.987" v="794" actId="478"/>
          <ac:spMkLst>
            <pc:docMk/>
            <pc:sldMk cId="4238053095" sldId="521"/>
            <ac:spMk id="90" creationId="{EAED849B-3937-46C9-977A-C9AF2BE1B049}"/>
          </ac:spMkLst>
        </pc:spChg>
        <pc:spChg chg="del">
          <ac:chgData name="reza kabir" userId="af3c95a13102d509" providerId="LiveId" clId="{C5D47F66-D82B-4945-84F1-08182A83E23E}" dt="2020-04-28T05:15:54.987" v="794" actId="478"/>
          <ac:spMkLst>
            <pc:docMk/>
            <pc:sldMk cId="4238053095" sldId="521"/>
            <ac:spMk id="91" creationId="{A895CA1C-68EB-4D2C-94CE-1546ABD12758}"/>
          </ac:spMkLst>
        </pc:spChg>
        <pc:spChg chg="del">
          <ac:chgData name="reza kabir" userId="af3c95a13102d509" providerId="LiveId" clId="{C5D47F66-D82B-4945-84F1-08182A83E23E}" dt="2020-04-28T05:15:54.987" v="794" actId="478"/>
          <ac:spMkLst>
            <pc:docMk/>
            <pc:sldMk cId="4238053095" sldId="521"/>
            <ac:spMk id="92" creationId="{F19EEC4E-96BF-4FF5-A342-CDA2AD3642FA}"/>
          </ac:spMkLst>
        </pc:spChg>
        <pc:spChg chg="del">
          <ac:chgData name="reza kabir" userId="af3c95a13102d509" providerId="LiveId" clId="{C5D47F66-D82B-4945-84F1-08182A83E23E}" dt="2020-04-28T05:15:54.987" v="794" actId="478"/>
          <ac:spMkLst>
            <pc:docMk/>
            <pc:sldMk cId="4238053095" sldId="521"/>
            <ac:spMk id="93" creationId="{A8C23182-69FF-4B22-B697-4FD538D43117}"/>
          </ac:spMkLst>
        </pc:spChg>
        <pc:spChg chg="del">
          <ac:chgData name="reza kabir" userId="af3c95a13102d509" providerId="LiveId" clId="{C5D47F66-D82B-4945-84F1-08182A83E23E}" dt="2020-04-28T05:15:54.987" v="794" actId="478"/>
          <ac:spMkLst>
            <pc:docMk/>
            <pc:sldMk cId="4238053095" sldId="521"/>
            <ac:spMk id="94" creationId="{FEEDB720-9A53-4733-87E7-CF59FD3CA971}"/>
          </ac:spMkLst>
        </pc:spChg>
        <pc:spChg chg="del">
          <ac:chgData name="reza kabir" userId="af3c95a13102d509" providerId="LiveId" clId="{C5D47F66-D82B-4945-84F1-08182A83E23E}" dt="2020-04-28T05:15:54.987" v="794" actId="478"/>
          <ac:spMkLst>
            <pc:docMk/>
            <pc:sldMk cId="4238053095" sldId="521"/>
            <ac:spMk id="95" creationId="{A0786E70-5275-43B4-8BD6-D5D01528BD59}"/>
          </ac:spMkLst>
        </pc:spChg>
        <pc:spChg chg="del">
          <ac:chgData name="reza kabir" userId="af3c95a13102d509" providerId="LiveId" clId="{C5D47F66-D82B-4945-84F1-08182A83E23E}" dt="2020-04-28T05:15:54.987" v="794" actId="478"/>
          <ac:spMkLst>
            <pc:docMk/>
            <pc:sldMk cId="4238053095" sldId="521"/>
            <ac:spMk id="96" creationId="{0E407B31-0C05-4B2E-96BE-032A7D276490}"/>
          </ac:spMkLst>
        </pc:spChg>
        <pc:spChg chg="del">
          <ac:chgData name="reza kabir" userId="af3c95a13102d509" providerId="LiveId" clId="{C5D47F66-D82B-4945-84F1-08182A83E23E}" dt="2020-04-28T05:15:54.987" v="794" actId="478"/>
          <ac:spMkLst>
            <pc:docMk/>
            <pc:sldMk cId="4238053095" sldId="521"/>
            <ac:spMk id="97" creationId="{C684EA8A-8960-47ED-AD74-9388521A7991}"/>
          </ac:spMkLst>
        </pc:spChg>
        <pc:spChg chg="del">
          <ac:chgData name="reza kabir" userId="af3c95a13102d509" providerId="LiveId" clId="{C5D47F66-D82B-4945-84F1-08182A83E23E}" dt="2020-04-28T05:15:54.987" v="794" actId="478"/>
          <ac:spMkLst>
            <pc:docMk/>
            <pc:sldMk cId="4238053095" sldId="521"/>
            <ac:spMk id="98" creationId="{73F6B446-8D3F-4078-82BD-5E007C77868C}"/>
          </ac:spMkLst>
        </pc:spChg>
        <pc:spChg chg="del">
          <ac:chgData name="reza kabir" userId="af3c95a13102d509" providerId="LiveId" clId="{C5D47F66-D82B-4945-84F1-08182A83E23E}" dt="2020-04-28T05:15:54.987" v="794" actId="478"/>
          <ac:spMkLst>
            <pc:docMk/>
            <pc:sldMk cId="4238053095" sldId="521"/>
            <ac:spMk id="99" creationId="{960DCDF5-0184-4132-8810-715C56C1D828}"/>
          </ac:spMkLst>
        </pc:spChg>
        <pc:spChg chg="add mod">
          <ac:chgData name="reza kabir" userId="af3c95a13102d509" providerId="LiveId" clId="{C5D47F66-D82B-4945-84F1-08182A83E23E}" dt="2020-04-28T05:17:14.998" v="823" actId="1076"/>
          <ac:spMkLst>
            <pc:docMk/>
            <pc:sldMk cId="4238053095" sldId="521"/>
            <ac:spMk id="109" creationId="{933EABED-8007-45E6-9C55-A1DAE8C2761B}"/>
          </ac:spMkLst>
        </pc:spChg>
        <pc:spChg chg="add del">
          <ac:chgData name="reza kabir" userId="af3c95a13102d509" providerId="LiveId" clId="{C5D47F66-D82B-4945-84F1-08182A83E23E}" dt="2020-04-28T05:16:00.120" v="796" actId="478"/>
          <ac:spMkLst>
            <pc:docMk/>
            <pc:sldMk cId="4238053095" sldId="521"/>
            <ac:spMk id="110" creationId="{B87F23B5-668D-4ACF-ACA8-A4B95837760B}"/>
          </ac:spMkLst>
        </pc:spChg>
        <pc:spChg chg="add mod">
          <ac:chgData name="reza kabir" userId="af3c95a13102d509" providerId="LiveId" clId="{C5D47F66-D82B-4945-84F1-08182A83E23E}" dt="2020-04-28T05:17:14.998" v="823" actId="1076"/>
          <ac:spMkLst>
            <pc:docMk/>
            <pc:sldMk cId="4238053095" sldId="521"/>
            <ac:spMk id="111" creationId="{F50137DC-3D96-48DD-A1DD-7D631CB073B3}"/>
          </ac:spMkLst>
        </pc:spChg>
        <pc:spChg chg="add del">
          <ac:chgData name="reza kabir" userId="af3c95a13102d509" providerId="LiveId" clId="{C5D47F66-D82B-4945-84F1-08182A83E23E}" dt="2020-04-28T05:16:00.120" v="796" actId="478"/>
          <ac:spMkLst>
            <pc:docMk/>
            <pc:sldMk cId="4238053095" sldId="521"/>
            <ac:spMk id="112" creationId="{9C4E2F1A-1DDE-40CC-B671-6DF09E4856F6}"/>
          </ac:spMkLst>
        </pc:spChg>
        <pc:spChg chg="add mod">
          <ac:chgData name="reza kabir" userId="af3c95a13102d509" providerId="LiveId" clId="{C5D47F66-D82B-4945-84F1-08182A83E23E}" dt="2020-04-28T05:17:14.998" v="823" actId="1076"/>
          <ac:spMkLst>
            <pc:docMk/>
            <pc:sldMk cId="4238053095" sldId="521"/>
            <ac:spMk id="113" creationId="{3C7361B5-0E70-4883-AA0C-2BC563DBA929}"/>
          </ac:spMkLst>
        </pc:spChg>
        <pc:spChg chg="add del">
          <ac:chgData name="reza kabir" userId="af3c95a13102d509" providerId="LiveId" clId="{C5D47F66-D82B-4945-84F1-08182A83E23E}" dt="2020-04-28T05:16:00.120" v="796" actId="478"/>
          <ac:spMkLst>
            <pc:docMk/>
            <pc:sldMk cId="4238053095" sldId="521"/>
            <ac:spMk id="114" creationId="{65217A56-C51D-41D3-A1D1-A62136A78577}"/>
          </ac:spMkLst>
        </pc:spChg>
        <pc:spChg chg="add del">
          <ac:chgData name="reza kabir" userId="af3c95a13102d509" providerId="LiveId" clId="{C5D47F66-D82B-4945-84F1-08182A83E23E}" dt="2020-04-28T05:16:00.120" v="796" actId="478"/>
          <ac:spMkLst>
            <pc:docMk/>
            <pc:sldMk cId="4238053095" sldId="521"/>
            <ac:spMk id="115" creationId="{33DC1A1D-AD77-4386-ACB8-866B13FBD592}"/>
          </ac:spMkLst>
        </pc:spChg>
        <pc:spChg chg="add mod">
          <ac:chgData name="reza kabir" userId="af3c95a13102d509" providerId="LiveId" clId="{C5D47F66-D82B-4945-84F1-08182A83E23E}" dt="2020-04-28T05:17:14.998" v="823" actId="1076"/>
          <ac:spMkLst>
            <pc:docMk/>
            <pc:sldMk cId="4238053095" sldId="521"/>
            <ac:spMk id="116" creationId="{CEFB7585-4E16-470E-BF27-11DEDCA5A890}"/>
          </ac:spMkLst>
        </pc:spChg>
        <pc:spChg chg="add mod">
          <ac:chgData name="reza kabir" userId="af3c95a13102d509" providerId="LiveId" clId="{C5D47F66-D82B-4945-84F1-08182A83E23E}" dt="2020-04-28T05:17:14.998" v="823" actId="1076"/>
          <ac:spMkLst>
            <pc:docMk/>
            <pc:sldMk cId="4238053095" sldId="521"/>
            <ac:spMk id="125" creationId="{3FC86D86-13F1-4E60-AAA7-19C1FDF303B8}"/>
          </ac:spMkLst>
        </pc:spChg>
        <pc:spChg chg="add mod">
          <ac:chgData name="reza kabir" userId="af3c95a13102d509" providerId="LiveId" clId="{C5D47F66-D82B-4945-84F1-08182A83E23E}" dt="2020-04-28T05:17:14.998" v="823" actId="1076"/>
          <ac:spMkLst>
            <pc:docMk/>
            <pc:sldMk cId="4238053095" sldId="521"/>
            <ac:spMk id="126" creationId="{99575FE4-F079-443D-9F43-D6A11889E395}"/>
          </ac:spMkLst>
        </pc:spChg>
        <pc:spChg chg="add mod">
          <ac:chgData name="reza kabir" userId="af3c95a13102d509" providerId="LiveId" clId="{C5D47F66-D82B-4945-84F1-08182A83E23E}" dt="2020-04-28T05:17:14.998" v="823" actId="1076"/>
          <ac:spMkLst>
            <pc:docMk/>
            <pc:sldMk cId="4238053095" sldId="521"/>
            <ac:spMk id="127" creationId="{D298E37E-5068-4D34-95C9-A40BDEC61B36}"/>
          </ac:spMkLst>
        </pc:spChg>
        <pc:spChg chg="mod">
          <ac:chgData name="reza kabir" userId="af3c95a13102d509" providerId="LiveId" clId="{C5D47F66-D82B-4945-84F1-08182A83E23E}" dt="2020-04-28T05:17:33.239" v="826"/>
          <ac:spMkLst>
            <pc:docMk/>
            <pc:sldMk cId="4238053095" sldId="521"/>
            <ac:spMk id="1277" creationId="{00000000-0000-0000-0000-000000000000}"/>
          </ac:spMkLst>
        </pc:spChg>
        <pc:grpChg chg="add mod">
          <ac:chgData name="reza kabir" userId="af3c95a13102d509" providerId="LiveId" clId="{C5D47F66-D82B-4945-84F1-08182A83E23E}" dt="2020-04-28T05:17:14.998" v="823" actId="1076"/>
          <ac:grpSpMkLst>
            <pc:docMk/>
            <pc:sldMk cId="4238053095" sldId="521"/>
            <ac:grpSpMk id="26" creationId="{EC303900-C3BD-4D40-BFD4-C9E0B49C553C}"/>
          </ac:grpSpMkLst>
        </pc:grpChg>
        <pc:grpChg chg="add mod">
          <ac:chgData name="reza kabir" userId="af3c95a13102d509" providerId="LiveId" clId="{C5D47F66-D82B-4945-84F1-08182A83E23E}" dt="2020-04-28T05:17:14.998" v="823" actId="1076"/>
          <ac:grpSpMkLst>
            <pc:docMk/>
            <pc:sldMk cId="4238053095" sldId="521"/>
            <ac:grpSpMk id="32" creationId="{61E56A90-59B5-4D28-948D-DDAFEF3A58AA}"/>
          </ac:grpSpMkLst>
        </pc:grpChg>
        <pc:grpChg chg="add mod">
          <ac:chgData name="reza kabir" userId="af3c95a13102d509" providerId="LiveId" clId="{C5D47F66-D82B-4945-84F1-08182A83E23E}" dt="2020-04-28T05:17:14.998" v="823" actId="1076"/>
          <ac:grpSpMkLst>
            <pc:docMk/>
            <pc:sldMk cId="4238053095" sldId="521"/>
            <ac:grpSpMk id="38" creationId="{47EECAA1-932A-4521-8FBB-FDD2B4889ECA}"/>
          </ac:grpSpMkLst>
        </pc:grpChg>
        <pc:grpChg chg="add mod">
          <ac:chgData name="reza kabir" userId="af3c95a13102d509" providerId="LiveId" clId="{C5D47F66-D82B-4945-84F1-08182A83E23E}" dt="2020-04-28T05:17:14.998" v="823" actId="1076"/>
          <ac:grpSpMkLst>
            <pc:docMk/>
            <pc:sldMk cId="4238053095" sldId="521"/>
            <ac:grpSpMk id="44" creationId="{E4EF2D5A-DADC-4F6A-89BA-BAEF182928BC}"/>
          </ac:grpSpMkLst>
        </pc:grpChg>
        <pc:grpChg chg="add mod">
          <ac:chgData name="reza kabir" userId="af3c95a13102d509" providerId="LiveId" clId="{C5D47F66-D82B-4945-84F1-08182A83E23E}" dt="2020-04-28T05:17:14.998" v="823" actId="1076"/>
          <ac:grpSpMkLst>
            <pc:docMk/>
            <pc:sldMk cId="4238053095" sldId="521"/>
            <ac:grpSpMk id="50" creationId="{C7C0F7B0-A45B-4527-9C9F-059F32149A3C}"/>
          </ac:grpSpMkLst>
        </pc:grpChg>
        <pc:grpChg chg="add mod">
          <ac:chgData name="reza kabir" userId="af3c95a13102d509" providerId="LiveId" clId="{C5D47F66-D82B-4945-84F1-08182A83E23E}" dt="2020-04-28T05:17:14.998" v="823" actId="1076"/>
          <ac:grpSpMkLst>
            <pc:docMk/>
            <pc:sldMk cId="4238053095" sldId="521"/>
            <ac:grpSpMk id="56" creationId="{2F80CCC4-738F-4C6C-A67A-1B485345EB16}"/>
          </ac:grpSpMkLst>
        </pc:grpChg>
        <pc:grpChg chg="add mod">
          <ac:chgData name="reza kabir" userId="af3c95a13102d509" providerId="LiveId" clId="{C5D47F66-D82B-4945-84F1-08182A83E23E}" dt="2020-04-28T05:17:14.998" v="823" actId="1076"/>
          <ac:grpSpMkLst>
            <pc:docMk/>
            <pc:sldMk cId="4238053095" sldId="521"/>
            <ac:grpSpMk id="62" creationId="{DFBE8C8E-02F3-472D-B627-59608173040A}"/>
          </ac:grpSpMkLst>
        </pc:grpChg>
        <pc:grpChg chg="add mod">
          <ac:chgData name="reza kabir" userId="af3c95a13102d509" providerId="LiveId" clId="{C5D47F66-D82B-4945-84F1-08182A83E23E}" dt="2020-04-28T05:17:14.998" v="823" actId="1076"/>
          <ac:grpSpMkLst>
            <pc:docMk/>
            <pc:sldMk cId="4238053095" sldId="521"/>
            <ac:grpSpMk id="68" creationId="{1B142730-C3A9-4E0A-BD75-4E051423130D}"/>
          </ac:grpSpMkLst>
        </pc:grpChg>
        <pc:grpChg chg="add mod">
          <ac:chgData name="reza kabir" userId="af3c95a13102d509" providerId="LiveId" clId="{C5D47F66-D82B-4945-84F1-08182A83E23E}" dt="2020-04-28T05:17:14.998" v="823" actId="1076"/>
          <ac:grpSpMkLst>
            <pc:docMk/>
            <pc:sldMk cId="4238053095" sldId="521"/>
            <ac:grpSpMk id="74" creationId="{2F3E33AA-827D-42EC-9762-E4C621421935}"/>
          </ac:grpSpMkLst>
        </pc:grpChg>
        <pc:grpChg chg="del">
          <ac:chgData name="reza kabir" userId="af3c95a13102d509" providerId="LiveId" clId="{C5D47F66-D82B-4945-84F1-08182A83E23E}" dt="2020-04-28T05:15:54.987" v="794" actId="478"/>
          <ac:grpSpMkLst>
            <pc:docMk/>
            <pc:sldMk cId="4238053095" sldId="521"/>
            <ac:grpSpMk id="83" creationId="{720D24A2-5A52-40A8-926D-FD2D961BDD5A}"/>
          </ac:grpSpMkLst>
        </pc:grpChg>
        <pc:grpChg chg="add mod">
          <ac:chgData name="reza kabir" userId="af3c95a13102d509" providerId="LiveId" clId="{C5D47F66-D82B-4945-84F1-08182A83E23E}" dt="2020-04-28T05:17:14.998" v="823" actId="1076"/>
          <ac:grpSpMkLst>
            <pc:docMk/>
            <pc:sldMk cId="4238053095" sldId="521"/>
            <ac:grpSpMk id="103" creationId="{B99E8A6B-E9CA-4D5A-9C8E-D98BB6771B2B}"/>
          </ac:grpSpMkLst>
        </pc:grpChg>
        <pc:cxnChg chg="del">
          <ac:chgData name="reza kabir" userId="af3c95a13102d509" providerId="LiveId" clId="{C5D47F66-D82B-4945-84F1-08182A83E23E}" dt="2020-04-28T05:15:54.987" v="794" actId="478"/>
          <ac:cxnSpMkLst>
            <pc:docMk/>
            <pc:sldMk cId="4238053095" sldId="521"/>
            <ac:cxnSpMk id="77" creationId="{D5572C98-022A-46EA-BBA9-2ADDC83D1F85}"/>
          </ac:cxnSpMkLst>
        </pc:cxnChg>
        <pc:cxnChg chg="del">
          <ac:chgData name="reza kabir" userId="af3c95a13102d509" providerId="LiveId" clId="{C5D47F66-D82B-4945-84F1-08182A83E23E}" dt="2020-04-28T05:15:54.987" v="794" actId="478"/>
          <ac:cxnSpMkLst>
            <pc:docMk/>
            <pc:sldMk cId="4238053095" sldId="521"/>
            <ac:cxnSpMk id="78" creationId="{E85D8C15-0537-424A-A54D-7CA63A832260}"/>
          </ac:cxnSpMkLst>
        </pc:cxnChg>
        <pc:cxnChg chg="del">
          <ac:chgData name="reza kabir" userId="af3c95a13102d509" providerId="LiveId" clId="{C5D47F66-D82B-4945-84F1-08182A83E23E}" dt="2020-04-28T05:15:54.987" v="794" actId="478"/>
          <ac:cxnSpMkLst>
            <pc:docMk/>
            <pc:sldMk cId="4238053095" sldId="521"/>
            <ac:cxnSpMk id="79" creationId="{F295F4A4-4E34-45A7-B5DE-3A3B46E5511A}"/>
          </ac:cxnSpMkLst>
        </pc:cxnChg>
        <pc:cxnChg chg="del">
          <ac:chgData name="reza kabir" userId="af3c95a13102d509" providerId="LiveId" clId="{C5D47F66-D82B-4945-84F1-08182A83E23E}" dt="2020-04-28T05:15:54.987" v="794" actId="478"/>
          <ac:cxnSpMkLst>
            <pc:docMk/>
            <pc:sldMk cId="4238053095" sldId="521"/>
            <ac:cxnSpMk id="80" creationId="{BE76D1C9-E637-4F33-97F9-03AE4493A147}"/>
          </ac:cxnSpMkLst>
        </pc:cxnChg>
        <pc:cxnChg chg="del">
          <ac:chgData name="reza kabir" userId="af3c95a13102d509" providerId="LiveId" clId="{C5D47F66-D82B-4945-84F1-08182A83E23E}" dt="2020-04-28T05:15:54.987" v="794" actId="478"/>
          <ac:cxnSpMkLst>
            <pc:docMk/>
            <pc:sldMk cId="4238053095" sldId="521"/>
            <ac:cxnSpMk id="81" creationId="{B233F2F9-912A-485A-B64F-E3CA61C20E79}"/>
          </ac:cxnSpMkLst>
        </pc:cxnChg>
        <pc:cxnChg chg="del">
          <ac:chgData name="reza kabir" userId="af3c95a13102d509" providerId="LiveId" clId="{C5D47F66-D82B-4945-84F1-08182A83E23E}" dt="2020-04-28T05:15:54.987" v="794" actId="478"/>
          <ac:cxnSpMkLst>
            <pc:docMk/>
            <pc:sldMk cId="4238053095" sldId="521"/>
            <ac:cxnSpMk id="82" creationId="{D4A1569F-D61D-44C4-BD95-53F867197A6C}"/>
          </ac:cxnSpMkLst>
        </pc:cxnChg>
        <pc:cxnChg chg="add mod">
          <ac:chgData name="reza kabir" userId="af3c95a13102d509" providerId="LiveId" clId="{C5D47F66-D82B-4945-84F1-08182A83E23E}" dt="2020-04-28T05:17:14.998" v="823" actId="1076"/>
          <ac:cxnSpMkLst>
            <pc:docMk/>
            <pc:sldMk cId="4238053095" sldId="521"/>
            <ac:cxnSpMk id="117" creationId="{D8CEAF26-9DFD-4B41-9B87-DD2B8684F1A1}"/>
          </ac:cxnSpMkLst>
        </pc:cxnChg>
        <pc:cxnChg chg="add mod">
          <ac:chgData name="reza kabir" userId="af3c95a13102d509" providerId="LiveId" clId="{C5D47F66-D82B-4945-84F1-08182A83E23E}" dt="2020-04-28T05:17:14.998" v="823" actId="1076"/>
          <ac:cxnSpMkLst>
            <pc:docMk/>
            <pc:sldMk cId="4238053095" sldId="521"/>
            <ac:cxnSpMk id="118" creationId="{FBC0AC34-136A-43B8-9895-8AEF4527558C}"/>
          </ac:cxnSpMkLst>
        </pc:cxnChg>
        <pc:cxnChg chg="add mod">
          <ac:chgData name="reza kabir" userId="af3c95a13102d509" providerId="LiveId" clId="{C5D47F66-D82B-4945-84F1-08182A83E23E}" dt="2020-04-28T05:17:14.998" v="823" actId="1076"/>
          <ac:cxnSpMkLst>
            <pc:docMk/>
            <pc:sldMk cId="4238053095" sldId="521"/>
            <ac:cxnSpMk id="119" creationId="{1358C928-9BCD-4745-9E41-81A354744D05}"/>
          </ac:cxnSpMkLst>
        </pc:cxnChg>
        <pc:cxnChg chg="add mod">
          <ac:chgData name="reza kabir" userId="af3c95a13102d509" providerId="LiveId" clId="{C5D47F66-D82B-4945-84F1-08182A83E23E}" dt="2020-04-28T05:17:14.998" v="823" actId="1076"/>
          <ac:cxnSpMkLst>
            <pc:docMk/>
            <pc:sldMk cId="4238053095" sldId="521"/>
            <ac:cxnSpMk id="120" creationId="{F91AFAAE-4DDA-4AB2-B0B3-022010AAB7F6}"/>
          </ac:cxnSpMkLst>
        </pc:cxnChg>
        <pc:cxnChg chg="add mod">
          <ac:chgData name="reza kabir" userId="af3c95a13102d509" providerId="LiveId" clId="{C5D47F66-D82B-4945-84F1-08182A83E23E}" dt="2020-04-28T05:17:14.998" v="823" actId="1076"/>
          <ac:cxnSpMkLst>
            <pc:docMk/>
            <pc:sldMk cId="4238053095" sldId="521"/>
            <ac:cxnSpMk id="121" creationId="{2E02F62B-A4D7-44ED-9757-46B57F1E65A0}"/>
          </ac:cxnSpMkLst>
        </pc:cxnChg>
        <pc:cxnChg chg="add mod">
          <ac:chgData name="reza kabir" userId="af3c95a13102d509" providerId="LiveId" clId="{C5D47F66-D82B-4945-84F1-08182A83E23E}" dt="2020-04-28T05:17:14.998" v="823" actId="1076"/>
          <ac:cxnSpMkLst>
            <pc:docMk/>
            <pc:sldMk cId="4238053095" sldId="521"/>
            <ac:cxnSpMk id="122" creationId="{AB00257E-D9C5-4686-9107-F9CFD478906E}"/>
          </ac:cxnSpMkLst>
        </pc:cxnChg>
        <pc:cxnChg chg="add mod">
          <ac:chgData name="reza kabir" userId="af3c95a13102d509" providerId="LiveId" clId="{C5D47F66-D82B-4945-84F1-08182A83E23E}" dt="2020-04-28T05:17:14.998" v="823" actId="1076"/>
          <ac:cxnSpMkLst>
            <pc:docMk/>
            <pc:sldMk cId="4238053095" sldId="521"/>
            <ac:cxnSpMk id="123" creationId="{5D681665-0F7A-4998-AEFB-D3F2F4F85717}"/>
          </ac:cxnSpMkLst>
        </pc:cxnChg>
        <pc:cxnChg chg="add mod">
          <ac:chgData name="reza kabir" userId="af3c95a13102d509" providerId="LiveId" clId="{C5D47F66-D82B-4945-84F1-08182A83E23E}" dt="2020-04-28T05:17:14.998" v="823" actId="1076"/>
          <ac:cxnSpMkLst>
            <pc:docMk/>
            <pc:sldMk cId="4238053095" sldId="521"/>
            <ac:cxnSpMk id="124" creationId="{45E560A0-67B1-4419-B597-44E59FA2BF5B}"/>
          </ac:cxnSpMkLst>
        </pc:cxnChg>
      </pc:sldChg>
      <pc:sldChg chg="addSp modSp new mod">
        <pc:chgData name="reza kabir" userId="af3c95a13102d509" providerId="LiveId" clId="{C5D47F66-D82B-4945-84F1-08182A83E23E}" dt="2020-04-28T05:18:12.064" v="836"/>
        <pc:sldMkLst>
          <pc:docMk/>
          <pc:sldMk cId="2992472251" sldId="522"/>
        </pc:sldMkLst>
        <pc:spChg chg="add mod">
          <ac:chgData name="reza kabir" userId="af3c95a13102d509" providerId="LiveId" clId="{C5D47F66-D82B-4945-84F1-08182A83E23E}" dt="2020-04-28T05:18:12.064" v="836"/>
          <ac:spMkLst>
            <pc:docMk/>
            <pc:sldMk cId="2992472251" sldId="522"/>
            <ac:spMk id="36" creationId="{6B53E8B2-0B78-4BFA-A4B3-4006F0443A72}"/>
          </ac:spMkLst>
        </pc:spChg>
        <pc:spChg chg="add mod">
          <ac:chgData name="reza kabir" userId="af3c95a13102d509" providerId="LiveId" clId="{C5D47F66-D82B-4945-84F1-08182A83E23E}" dt="2020-04-28T05:18:03.426" v="834" actId="1076"/>
          <ac:spMkLst>
            <pc:docMk/>
            <pc:sldMk cId="2992472251" sldId="522"/>
            <ac:spMk id="37" creationId="{B84DC910-F610-42A4-A915-CB673E926295}"/>
          </ac:spMkLst>
        </pc:spChg>
        <pc:grpChg chg="add mod">
          <ac:chgData name="reza kabir" userId="af3c95a13102d509" providerId="LiveId" clId="{C5D47F66-D82B-4945-84F1-08182A83E23E}" dt="2020-04-28T05:17:51.691" v="831" actId="1076"/>
          <ac:grpSpMkLst>
            <pc:docMk/>
            <pc:sldMk cId="2992472251" sldId="522"/>
            <ac:grpSpMk id="2" creationId="{9CD617C3-AE04-40A3-BD17-E14C1067602F}"/>
          </ac:grpSpMkLst>
        </pc:grpChg>
      </pc:sldChg>
      <pc:sldChg chg="addSp modSp new mod ord">
        <pc:chgData name="reza kabir" userId="af3c95a13102d509" providerId="LiveId" clId="{C5D47F66-D82B-4945-84F1-08182A83E23E}" dt="2020-04-28T05:24:15.754" v="904"/>
        <pc:sldMkLst>
          <pc:docMk/>
          <pc:sldMk cId="4261148939" sldId="523"/>
        </pc:sldMkLst>
        <pc:spChg chg="add mod">
          <ac:chgData name="reza kabir" userId="af3c95a13102d509" providerId="LiveId" clId="{C5D47F66-D82B-4945-84F1-08182A83E23E}" dt="2020-04-28T05:24:15.754" v="904"/>
          <ac:spMkLst>
            <pc:docMk/>
            <pc:sldMk cId="4261148939" sldId="523"/>
            <ac:spMk id="93" creationId="{742D5E18-D4F4-45CF-B11E-3509C6AB1ED0}"/>
          </ac:spMkLst>
        </pc:spChg>
        <pc:spChg chg="add mod">
          <ac:chgData name="reza kabir" userId="af3c95a13102d509" providerId="LiveId" clId="{C5D47F66-D82B-4945-84F1-08182A83E23E}" dt="2020-04-28T05:21:02.468" v="851" actId="1076"/>
          <ac:spMkLst>
            <pc:docMk/>
            <pc:sldMk cId="4261148939" sldId="523"/>
            <ac:spMk id="94" creationId="{F9E69308-6442-4519-8972-7447096398F9}"/>
          </ac:spMkLst>
        </pc:spChg>
        <pc:grpChg chg="add mod">
          <ac:chgData name="reza kabir" userId="af3c95a13102d509" providerId="LiveId" clId="{C5D47F66-D82B-4945-84F1-08182A83E23E}" dt="2020-04-28T05:21:17.975" v="854" actId="164"/>
          <ac:grpSpMkLst>
            <pc:docMk/>
            <pc:sldMk cId="4261148939" sldId="523"/>
            <ac:grpSpMk id="2" creationId="{3E41D6A0-BC4F-4EC9-ACA3-0A0669AED4E3}"/>
          </ac:grpSpMkLst>
        </pc:grpChg>
        <pc:grpChg chg="add mod">
          <ac:chgData name="reza kabir" userId="af3c95a13102d509" providerId="LiveId" clId="{C5D47F66-D82B-4945-84F1-08182A83E23E}" dt="2020-04-28T05:21:17.975" v="854" actId="164"/>
          <ac:grpSpMkLst>
            <pc:docMk/>
            <pc:sldMk cId="4261148939" sldId="523"/>
            <ac:grpSpMk id="5" creationId="{9D71F124-2E37-444F-8155-880A732FA904}"/>
          </ac:grpSpMkLst>
        </pc:grpChg>
        <pc:grpChg chg="add mod">
          <ac:chgData name="reza kabir" userId="af3c95a13102d509" providerId="LiveId" clId="{C5D47F66-D82B-4945-84F1-08182A83E23E}" dt="2020-04-28T05:21:19.445" v="855" actId="1076"/>
          <ac:grpSpMkLst>
            <pc:docMk/>
            <pc:sldMk cId="4261148939" sldId="523"/>
            <ac:grpSpMk id="95" creationId="{965225D1-216F-49E4-902F-A808CFB4D6F2}"/>
          </ac:grpSpMkLst>
        </pc:grpChg>
      </pc:sldChg>
      <pc:sldChg chg="addSp delSp modSp add mod">
        <pc:chgData name="reza kabir" userId="af3c95a13102d509" providerId="LiveId" clId="{C5D47F66-D82B-4945-84F1-08182A83E23E}" dt="2020-04-28T05:22:03.494" v="872" actId="20577"/>
        <pc:sldMkLst>
          <pc:docMk/>
          <pc:sldMk cId="2997740939" sldId="524"/>
        </pc:sldMkLst>
        <pc:spChg chg="del">
          <ac:chgData name="reza kabir" userId="af3c95a13102d509" providerId="LiveId" clId="{C5D47F66-D82B-4945-84F1-08182A83E23E}" dt="2020-04-28T05:21:39.915" v="858" actId="478"/>
          <ac:spMkLst>
            <pc:docMk/>
            <pc:sldMk cId="2997740939" sldId="524"/>
            <ac:spMk id="93" creationId="{742D5E18-D4F4-45CF-B11E-3509C6AB1ED0}"/>
          </ac:spMkLst>
        </pc:spChg>
        <pc:spChg chg="del">
          <ac:chgData name="reza kabir" userId="af3c95a13102d509" providerId="LiveId" clId="{C5D47F66-D82B-4945-84F1-08182A83E23E}" dt="2020-04-28T05:21:39.915" v="858" actId="478"/>
          <ac:spMkLst>
            <pc:docMk/>
            <pc:sldMk cId="2997740939" sldId="524"/>
            <ac:spMk id="94" creationId="{F9E69308-6442-4519-8972-7447096398F9}"/>
          </ac:spMkLst>
        </pc:spChg>
        <pc:spChg chg="add">
          <ac:chgData name="reza kabir" userId="af3c95a13102d509" providerId="LiveId" clId="{C5D47F66-D82B-4945-84F1-08182A83E23E}" dt="2020-04-28T05:21:40.476" v="859"/>
          <ac:spMkLst>
            <pc:docMk/>
            <pc:sldMk cId="2997740939" sldId="524"/>
            <ac:spMk id="96" creationId="{D299CD41-FC95-43D6-9379-16A4DDC7DC52}"/>
          </ac:spMkLst>
        </pc:spChg>
        <pc:spChg chg="add">
          <ac:chgData name="reza kabir" userId="af3c95a13102d509" providerId="LiveId" clId="{C5D47F66-D82B-4945-84F1-08182A83E23E}" dt="2020-04-28T05:21:40.476" v="859"/>
          <ac:spMkLst>
            <pc:docMk/>
            <pc:sldMk cId="2997740939" sldId="524"/>
            <ac:spMk id="97" creationId="{8B395D07-1797-4BC7-B635-64756EFE6905}"/>
          </ac:spMkLst>
        </pc:spChg>
        <pc:spChg chg="add">
          <ac:chgData name="reza kabir" userId="af3c95a13102d509" providerId="LiveId" clId="{C5D47F66-D82B-4945-84F1-08182A83E23E}" dt="2020-04-28T05:21:40.476" v="859"/>
          <ac:spMkLst>
            <pc:docMk/>
            <pc:sldMk cId="2997740939" sldId="524"/>
            <ac:spMk id="98" creationId="{AB6A84F9-55DD-4FA1-B0B5-4561961E31CA}"/>
          </ac:spMkLst>
        </pc:spChg>
        <pc:spChg chg="add">
          <ac:chgData name="reza kabir" userId="af3c95a13102d509" providerId="LiveId" clId="{C5D47F66-D82B-4945-84F1-08182A83E23E}" dt="2020-04-28T05:21:40.476" v="859"/>
          <ac:spMkLst>
            <pc:docMk/>
            <pc:sldMk cId="2997740939" sldId="524"/>
            <ac:spMk id="99" creationId="{9980A5FB-5A10-42B0-AB80-A92F551F4C59}"/>
          </ac:spMkLst>
        </pc:spChg>
        <pc:spChg chg="add">
          <ac:chgData name="reza kabir" userId="af3c95a13102d509" providerId="LiveId" clId="{C5D47F66-D82B-4945-84F1-08182A83E23E}" dt="2020-04-28T05:21:40.476" v="859"/>
          <ac:spMkLst>
            <pc:docMk/>
            <pc:sldMk cId="2997740939" sldId="524"/>
            <ac:spMk id="100" creationId="{7CE619ED-827D-4DE0-8601-819A13E7E3DF}"/>
          </ac:spMkLst>
        </pc:spChg>
        <pc:spChg chg="add">
          <ac:chgData name="reza kabir" userId="af3c95a13102d509" providerId="LiveId" clId="{C5D47F66-D82B-4945-84F1-08182A83E23E}" dt="2020-04-28T05:21:40.476" v="859"/>
          <ac:spMkLst>
            <pc:docMk/>
            <pc:sldMk cId="2997740939" sldId="524"/>
            <ac:spMk id="101" creationId="{5429880F-336A-4082-B625-172FABEC23C3}"/>
          </ac:spMkLst>
        </pc:spChg>
        <pc:spChg chg="add">
          <ac:chgData name="reza kabir" userId="af3c95a13102d509" providerId="LiveId" clId="{C5D47F66-D82B-4945-84F1-08182A83E23E}" dt="2020-04-28T05:21:40.476" v="859"/>
          <ac:spMkLst>
            <pc:docMk/>
            <pc:sldMk cId="2997740939" sldId="524"/>
            <ac:spMk id="102" creationId="{5351DCE1-A158-4AB1-844F-03387312D6D0}"/>
          </ac:spMkLst>
        </pc:spChg>
        <pc:spChg chg="add">
          <ac:chgData name="reza kabir" userId="af3c95a13102d509" providerId="LiveId" clId="{C5D47F66-D82B-4945-84F1-08182A83E23E}" dt="2020-04-28T05:21:40.476" v="859"/>
          <ac:spMkLst>
            <pc:docMk/>
            <pc:sldMk cId="2997740939" sldId="524"/>
            <ac:spMk id="103" creationId="{D5C2D747-6282-4384-87F6-9E129948F818}"/>
          </ac:spMkLst>
        </pc:spChg>
        <pc:spChg chg="add">
          <ac:chgData name="reza kabir" userId="af3c95a13102d509" providerId="LiveId" clId="{C5D47F66-D82B-4945-84F1-08182A83E23E}" dt="2020-04-28T05:21:40.476" v="859"/>
          <ac:spMkLst>
            <pc:docMk/>
            <pc:sldMk cId="2997740939" sldId="524"/>
            <ac:spMk id="104" creationId="{A93D04E3-E8BF-4C91-BA31-09ECC347979C}"/>
          </ac:spMkLst>
        </pc:spChg>
        <pc:spChg chg="add">
          <ac:chgData name="reza kabir" userId="af3c95a13102d509" providerId="LiveId" clId="{C5D47F66-D82B-4945-84F1-08182A83E23E}" dt="2020-04-28T05:21:40.476" v="859"/>
          <ac:spMkLst>
            <pc:docMk/>
            <pc:sldMk cId="2997740939" sldId="524"/>
            <ac:spMk id="105" creationId="{AE7A4A96-26F0-4F27-A238-53C4801D1F7B}"/>
          </ac:spMkLst>
        </pc:spChg>
        <pc:spChg chg="add">
          <ac:chgData name="reza kabir" userId="af3c95a13102d509" providerId="LiveId" clId="{C5D47F66-D82B-4945-84F1-08182A83E23E}" dt="2020-04-28T05:21:40.476" v="859"/>
          <ac:spMkLst>
            <pc:docMk/>
            <pc:sldMk cId="2997740939" sldId="524"/>
            <ac:spMk id="106" creationId="{39A28AC4-1310-47B9-9473-AC73EDF72E0D}"/>
          </ac:spMkLst>
        </pc:spChg>
        <pc:spChg chg="add">
          <ac:chgData name="reza kabir" userId="af3c95a13102d509" providerId="LiveId" clId="{C5D47F66-D82B-4945-84F1-08182A83E23E}" dt="2020-04-28T05:21:40.476" v="859"/>
          <ac:spMkLst>
            <pc:docMk/>
            <pc:sldMk cId="2997740939" sldId="524"/>
            <ac:spMk id="107" creationId="{2B02AE88-E3F7-40FD-B6C6-EFD1BCE5A23C}"/>
          </ac:spMkLst>
        </pc:spChg>
        <pc:spChg chg="add">
          <ac:chgData name="reza kabir" userId="af3c95a13102d509" providerId="LiveId" clId="{C5D47F66-D82B-4945-84F1-08182A83E23E}" dt="2020-04-28T05:21:40.476" v="859"/>
          <ac:spMkLst>
            <pc:docMk/>
            <pc:sldMk cId="2997740939" sldId="524"/>
            <ac:spMk id="108" creationId="{958B677D-3EC3-4D60-B2B8-7B9FA4933183}"/>
          </ac:spMkLst>
        </pc:spChg>
        <pc:spChg chg="add">
          <ac:chgData name="reza kabir" userId="af3c95a13102d509" providerId="LiveId" clId="{C5D47F66-D82B-4945-84F1-08182A83E23E}" dt="2020-04-28T05:21:40.476" v="859"/>
          <ac:spMkLst>
            <pc:docMk/>
            <pc:sldMk cId="2997740939" sldId="524"/>
            <ac:spMk id="109" creationId="{EDA1508E-22E6-4449-BAD8-BB03C167B5EC}"/>
          </ac:spMkLst>
        </pc:spChg>
        <pc:spChg chg="add">
          <ac:chgData name="reza kabir" userId="af3c95a13102d509" providerId="LiveId" clId="{C5D47F66-D82B-4945-84F1-08182A83E23E}" dt="2020-04-28T05:21:40.476" v="859"/>
          <ac:spMkLst>
            <pc:docMk/>
            <pc:sldMk cId="2997740939" sldId="524"/>
            <ac:spMk id="110" creationId="{2EC780C8-FD42-46CF-B14A-58BD08D29BDB}"/>
          </ac:spMkLst>
        </pc:spChg>
        <pc:spChg chg="add">
          <ac:chgData name="reza kabir" userId="af3c95a13102d509" providerId="LiveId" clId="{C5D47F66-D82B-4945-84F1-08182A83E23E}" dt="2020-04-28T05:21:40.476" v="859"/>
          <ac:spMkLst>
            <pc:docMk/>
            <pc:sldMk cId="2997740939" sldId="524"/>
            <ac:spMk id="111" creationId="{8C166F2D-2079-4875-8F21-53E786727FD5}"/>
          </ac:spMkLst>
        </pc:spChg>
        <pc:spChg chg="add">
          <ac:chgData name="reza kabir" userId="af3c95a13102d509" providerId="LiveId" clId="{C5D47F66-D82B-4945-84F1-08182A83E23E}" dt="2020-04-28T05:21:40.476" v="859"/>
          <ac:spMkLst>
            <pc:docMk/>
            <pc:sldMk cId="2997740939" sldId="524"/>
            <ac:spMk id="112" creationId="{32376944-8FE2-4797-9137-0298746BAF13}"/>
          </ac:spMkLst>
        </pc:spChg>
        <pc:spChg chg="add">
          <ac:chgData name="reza kabir" userId="af3c95a13102d509" providerId="LiveId" clId="{C5D47F66-D82B-4945-84F1-08182A83E23E}" dt="2020-04-28T05:21:40.476" v="859"/>
          <ac:spMkLst>
            <pc:docMk/>
            <pc:sldMk cId="2997740939" sldId="524"/>
            <ac:spMk id="113" creationId="{3C810F1D-4AB6-41D8-A636-DD41335FD5E3}"/>
          </ac:spMkLst>
        </pc:spChg>
        <pc:spChg chg="add">
          <ac:chgData name="reza kabir" userId="af3c95a13102d509" providerId="LiveId" clId="{C5D47F66-D82B-4945-84F1-08182A83E23E}" dt="2020-04-28T05:21:40.476" v="859"/>
          <ac:spMkLst>
            <pc:docMk/>
            <pc:sldMk cId="2997740939" sldId="524"/>
            <ac:spMk id="114" creationId="{C917E64C-AFC0-467E-A06A-23ACB9059947}"/>
          </ac:spMkLst>
        </pc:spChg>
        <pc:spChg chg="add">
          <ac:chgData name="reza kabir" userId="af3c95a13102d509" providerId="LiveId" clId="{C5D47F66-D82B-4945-84F1-08182A83E23E}" dt="2020-04-28T05:21:40.476" v="859"/>
          <ac:spMkLst>
            <pc:docMk/>
            <pc:sldMk cId="2997740939" sldId="524"/>
            <ac:spMk id="115" creationId="{ABE90F1A-520D-41AF-B44E-3E229B29F46F}"/>
          </ac:spMkLst>
        </pc:spChg>
        <pc:spChg chg="add">
          <ac:chgData name="reza kabir" userId="af3c95a13102d509" providerId="LiveId" clId="{C5D47F66-D82B-4945-84F1-08182A83E23E}" dt="2020-04-28T05:21:40.476" v="859"/>
          <ac:spMkLst>
            <pc:docMk/>
            <pc:sldMk cId="2997740939" sldId="524"/>
            <ac:spMk id="116" creationId="{38D92B4D-9DC9-4DC7-8202-26B4C063C551}"/>
          </ac:spMkLst>
        </pc:spChg>
        <pc:spChg chg="add">
          <ac:chgData name="reza kabir" userId="af3c95a13102d509" providerId="LiveId" clId="{C5D47F66-D82B-4945-84F1-08182A83E23E}" dt="2020-04-28T05:21:40.476" v="859"/>
          <ac:spMkLst>
            <pc:docMk/>
            <pc:sldMk cId="2997740939" sldId="524"/>
            <ac:spMk id="117" creationId="{6111F766-23F0-49E3-B536-FCC689A6A9C6}"/>
          </ac:spMkLst>
        </pc:spChg>
        <pc:spChg chg="add">
          <ac:chgData name="reza kabir" userId="af3c95a13102d509" providerId="LiveId" clId="{C5D47F66-D82B-4945-84F1-08182A83E23E}" dt="2020-04-28T05:21:40.476" v="859"/>
          <ac:spMkLst>
            <pc:docMk/>
            <pc:sldMk cId="2997740939" sldId="524"/>
            <ac:spMk id="118" creationId="{21D4C819-D423-4E1D-9DF8-65EFAEF25D3A}"/>
          </ac:spMkLst>
        </pc:spChg>
        <pc:spChg chg="add">
          <ac:chgData name="reza kabir" userId="af3c95a13102d509" providerId="LiveId" clId="{C5D47F66-D82B-4945-84F1-08182A83E23E}" dt="2020-04-28T05:21:40.476" v="859"/>
          <ac:spMkLst>
            <pc:docMk/>
            <pc:sldMk cId="2997740939" sldId="524"/>
            <ac:spMk id="119" creationId="{BA0865B2-C476-4C71-A3D0-B913E8462588}"/>
          </ac:spMkLst>
        </pc:spChg>
        <pc:spChg chg="add">
          <ac:chgData name="reza kabir" userId="af3c95a13102d509" providerId="LiveId" clId="{C5D47F66-D82B-4945-84F1-08182A83E23E}" dt="2020-04-28T05:21:40.476" v="859"/>
          <ac:spMkLst>
            <pc:docMk/>
            <pc:sldMk cId="2997740939" sldId="524"/>
            <ac:spMk id="120" creationId="{ADA5F56A-3203-43EF-A80D-B96D3F0AE2FF}"/>
          </ac:spMkLst>
        </pc:spChg>
        <pc:spChg chg="add">
          <ac:chgData name="reza kabir" userId="af3c95a13102d509" providerId="LiveId" clId="{C5D47F66-D82B-4945-84F1-08182A83E23E}" dt="2020-04-28T05:21:40.476" v="859"/>
          <ac:spMkLst>
            <pc:docMk/>
            <pc:sldMk cId="2997740939" sldId="524"/>
            <ac:spMk id="121" creationId="{3C39D383-D09D-411A-AEA2-EA3242F0D4D9}"/>
          </ac:spMkLst>
        </pc:spChg>
        <pc:spChg chg="add">
          <ac:chgData name="reza kabir" userId="af3c95a13102d509" providerId="LiveId" clId="{C5D47F66-D82B-4945-84F1-08182A83E23E}" dt="2020-04-28T05:21:40.476" v="859"/>
          <ac:spMkLst>
            <pc:docMk/>
            <pc:sldMk cId="2997740939" sldId="524"/>
            <ac:spMk id="122" creationId="{21873491-A6D9-46BD-9506-531BA95B2439}"/>
          </ac:spMkLst>
        </pc:spChg>
        <pc:spChg chg="add">
          <ac:chgData name="reza kabir" userId="af3c95a13102d509" providerId="LiveId" clId="{C5D47F66-D82B-4945-84F1-08182A83E23E}" dt="2020-04-28T05:21:40.476" v="859"/>
          <ac:spMkLst>
            <pc:docMk/>
            <pc:sldMk cId="2997740939" sldId="524"/>
            <ac:spMk id="123" creationId="{3AEF7ED3-339C-4783-9328-376B2743742C}"/>
          </ac:spMkLst>
        </pc:spChg>
        <pc:spChg chg="add">
          <ac:chgData name="reza kabir" userId="af3c95a13102d509" providerId="LiveId" clId="{C5D47F66-D82B-4945-84F1-08182A83E23E}" dt="2020-04-28T05:21:40.476" v="859"/>
          <ac:spMkLst>
            <pc:docMk/>
            <pc:sldMk cId="2997740939" sldId="524"/>
            <ac:spMk id="124" creationId="{D6985B85-4A8F-48FF-992B-4ED86C829588}"/>
          </ac:spMkLst>
        </pc:spChg>
        <pc:spChg chg="add">
          <ac:chgData name="reza kabir" userId="af3c95a13102d509" providerId="LiveId" clId="{C5D47F66-D82B-4945-84F1-08182A83E23E}" dt="2020-04-28T05:21:40.476" v="859"/>
          <ac:spMkLst>
            <pc:docMk/>
            <pc:sldMk cId="2997740939" sldId="524"/>
            <ac:spMk id="125" creationId="{FBAC444A-FEB9-4C72-AF69-3D258F667D34}"/>
          </ac:spMkLst>
        </pc:spChg>
        <pc:spChg chg="add">
          <ac:chgData name="reza kabir" userId="af3c95a13102d509" providerId="LiveId" clId="{C5D47F66-D82B-4945-84F1-08182A83E23E}" dt="2020-04-28T05:21:40.476" v="859"/>
          <ac:spMkLst>
            <pc:docMk/>
            <pc:sldMk cId="2997740939" sldId="524"/>
            <ac:spMk id="126" creationId="{8EECA174-E4EB-44D8-B141-A5DE6485E459}"/>
          </ac:spMkLst>
        </pc:spChg>
        <pc:spChg chg="add">
          <ac:chgData name="reza kabir" userId="af3c95a13102d509" providerId="LiveId" clId="{C5D47F66-D82B-4945-84F1-08182A83E23E}" dt="2020-04-28T05:21:40.476" v="859"/>
          <ac:spMkLst>
            <pc:docMk/>
            <pc:sldMk cId="2997740939" sldId="524"/>
            <ac:spMk id="127" creationId="{8FD81471-0D7D-4446-A8A9-42BAEDEDB69C}"/>
          </ac:spMkLst>
        </pc:spChg>
        <pc:spChg chg="add">
          <ac:chgData name="reza kabir" userId="af3c95a13102d509" providerId="LiveId" clId="{C5D47F66-D82B-4945-84F1-08182A83E23E}" dt="2020-04-28T05:21:40.476" v="859"/>
          <ac:spMkLst>
            <pc:docMk/>
            <pc:sldMk cId="2997740939" sldId="524"/>
            <ac:spMk id="128" creationId="{DEAAA239-1667-4600-9031-00FDE030B3D7}"/>
          </ac:spMkLst>
        </pc:spChg>
        <pc:spChg chg="add">
          <ac:chgData name="reza kabir" userId="af3c95a13102d509" providerId="LiveId" clId="{C5D47F66-D82B-4945-84F1-08182A83E23E}" dt="2020-04-28T05:21:40.476" v="859"/>
          <ac:spMkLst>
            <pc:docMk/>
            <pc:sldMk cId="2997740939" sldId="524"/>
            <ac:spMk id="129" creationId="{EB97E45E-DD6E-4ADA-B888-7B7DB205ED07}"/>
          </ac:spMkLst>
        </pc:spChg>
        <pc:spChg chg="add">
          <ac:chgData name="reza kabir" userId="af3c95a13102d509" providerId="LiveId" clId="{C5D47F66-D82B-4945-84F1-08182A83E23E}" dt="2020-04-28T05:21:40.476" v="859"/>
          <ac:spMkLst>
            <pc:docMk/>
            <pc:sldMk cId="2997740939" sldId="524"/>
            <ac:spMk id="130" creationId="{6BF1ADB7-396C-4432-9291-8984EEB31D21}"/>
          </ac:spMkLst>
        </pc:spChg>
        <pc:spChg chg="add">
          <ac:chgData name="reza kabir" userId="af3c95a13102d509" providerId="LiveId" clId="{C5D47F66-D82B-4945-84F1-08182A83E23E}" dt="2020-04-28T05:21:40.476" v="859"/>
          <ac:spMkLst>
            <pc:docMk/>
            <pc:sldMk cId="2997740939" sldId="524"/>
            <ac:spMk id="131" creationId="{36C8EC63-5C31-4965-B689-5BBBFE689929}"/>
          </ac:spMkLst>
        </pc:spChg>
        <pc:spChg chg="add">
          <ac:chgData name="reza kabir" userId="af3c95a13102d509" providerId="LiveId" clId="{C5D47F66-D82B-4945-84F1-08182A83E23E}" dt="2020-04-28T05:21:40.476" v="859"/>
          <ac:spMkLst>
            <pc:docMk/>
            <pc:sldMk cId="2997740939" sldId="524"/>
            <ac:spMk id="132" creationId="{A1F2454F-1C2D-4993-9346-CCDF4C97900C}"/>
          </ac:spMkLst>
        </pc:spChg>
        <pc:spChg chg="add">
          <ac:chgData name="reza kabir" userId="af3c95a13102d509" providerId="LiveId" clId="{C5D47F66-D82B-4945-84F1-08182A83E23E}" dt="2020-04-28T05:21:40.476" v="859"/>
          <ac:spMkLst>
            <pc:docMk/>
            <pc:sldMk cId="2997740939" sldId="524"/>
            <ac:spMk id="133" creationId="{5C694E9A-F239-428D-8119-3C2ABADFA548}"/>
          </ac:spMkLst>
        </pc:spChg>
        <pc:spChg chg="add">
          <ac:chgData name="reza kabir" userId="af3c95a13102d509" providerId="LiveId" clId="{C5D47F66-D82B-4945-84F1-08182A83E23E}" dt="2020-04-28T05:21:40.476" v="859"/>
          <ac:spMkLst>
            <pc:docMk/>
            <pc:sldMk cId="2997740939" sldId="524"/>
            <ac:spMk id="134" creationId="{BE557318-F81B-4475-A217-2AD837B7D242}"/>
          </ac:spMkLst>
        </pc:spChg>
        <pc:spChg chg="add">
          <ac:chgData name="reza kabir" userId="af3c95a13102d509" providerId="LiveId" clId="{C5D47F66-D82B-4945-84F1-08182A83E23E}" dt="2020-04-28T05:21:40.476" v="859"/>
          <ac:spMkLst>
            <pc:docMk/>
            <pc:sldMk cId="2997740939" sldId="524"/>
            <ac:spMk id="135" creationId="{101BC071-D024-4E3B-84AE-DC2AE2E84D3D}"/>
          </ac:spMkLst>
        </pc:spChg>
        <pc:spChg chg="add">
          <ac:chgData name="reza kabir" userId="af3c95a13102d509" providerId="LiveId" clId="{C5D47F66-D82B-4945-84F1-08182A83E23E}" dt="2020-04-28T05:21:40.476" v="859"/>
          <ac:spMkLst>
            <pc:docMk/>
            <pc:sldMk cId="2997740939" sldId="524"/>
            <ac:spMk id="136" creationId="{1650D327-D0F9-40D8-A4E1-841F01F0CCDD}"/>
          </ac:spMkLst>
        </pc:spChg>
        <pc:spChg chg="add">
          <ac:chgData name="reza kabir" userId="af3c95a13102d509" providerId="LiveId" clId="{C5D47F66-D82B-4945-84F1-08182A83E23E}" dt="2020-04-28T05:21:40.476" v="859"/>
          <ac:spMkLst>
            <pc:docMk/>
            <pc:sldMk cId="2997740939" sldId="524"/>
            <ac:spMk id="137" creationId="{737E0197-704D-4ED9-99A4-89825A4085D7}"/>
          </ac:spMkLst>
        </pc:spChg>
        <pc:spChg chg="add">
          <ac:chgData name="reza kabir" userId="af3c95a13102d509" providerId="LiveId" clId="{C5D47F66-D82B-4945-84F1-08182A83E23E}" dt="2020-04-28T05:21:40.476" v="859"/>
          <ac:spMkLst>
            <pc:docMk/>
            <pc:sldMk cId="2997740939" sldId="524"/>
            <ac:spMk id="138" creationId="{DC3945EC-D3B9-4AF0-A026-0ECB0BF17A40}"/>
          </ac:spMkLst>
        </pc:spChg>
        <pc:spChg chg="add">
          <ac:chgData name="reza kabir" userId="af3c95a13102d509" providerId="LiveId" clId="{C5D47F66-D82B-4945-84F1-08182A83E23E}" dt="2020-04-28T05:21:40.476" v="859"/>
          <ac:spMkLst>
            <pc:docMk/>
            <pc:sldMk cId="2997740939" sldId="524"/>
            <ac:spMk id="139" creationId="{ADA71219-2F09-415A-AB08-C3D4E79D59C3}"/>
          </ac:spMkLst>
        </pc:spChg>
        <pc:spChg chg="add">
          <ac:chgData name="reza kabir" userId="af3c95a13102d509" providerId="LiveId" clId="{C5D47F66-D82B-4945-84F1-08182A83E23E}" dt="2020-04-28T05:21:40.476" v="859"/>
          <ac:spMkLst>
            <pc:docMk/>
            <pc:sldMk cId="2997740939" sldId="524"/>
            <ac:spMk id="140" creationId="{D7006EF2-C8EF-4487-B065-C3C44F26B3E2}"/>
          </ac:spMkLst>
        </pc:spChg>
        <pc:spChg chg="add">
          <ac:chgData name="reza kabir" userId="af3c95a13102d509" providerId="LiveId" clId="{C5D47F66-D82B-4945-84F1-08182A83E23E}" dt="2020-04-28T05:21:40.476" v="859"/>
          <ac:spMkLst>
            <pc:docMk/>
            <pc:sldMk cId="2997740939" sldId="524"/>
            <ac:spMk id="141" creationId="{A74CA0BF-C80B-44DC-9FCF-9B8491D394F5}"/>
          </ac:spMkLst>
        </pc:spChg>
        <pc:spChg chg="add">
          <ac:chgData name="reza kabir" userId="af3c95a13102d509" providerId="LiveId" clId="{C5D47F66-D82B-4945-84F1-08182A83E23E}" dt="2020-04-28T05:21:40.476" v="859"/>
          <ac:spMkLst>
            <pc:docMk/>
            <pc:sldMk cId="2997740939" sldId="524"/>
            <ac:spMk id="142" creationId="{0C523CDD-AB36-4906-8102-7F9C3382E320}"/>
          </ac:spMkLst>
        </pc:spChg>
        <pc:spChg chg="add">
          <ac:chgData name="reza kabir" userId="af3c95a13102d509" providerId="LiveId" clId="{C5D47F66-D82B-4945-84F1-08182A83E23E}" dt="2020-04-28T05:21:40.476" v="859"/>
          <ac:spMkLst>
            <pc:docMk/>
            <pc:sldMk cId="2997740939" sldId="524"/>
            <ac:spMk id="143" creationId="{E7B3A381-FB22-4F47-B4A3-9706E7A966FF}"/>
          </ac:spMkLst>
        </pc:spChg>
        <pc:spChg chg="add">
          <ac:chgData name="reza kabir" userId="af3c95a13102d509" providerId="LiveId" clId="{C5D47F66-D82B-4945-84F1-08182A83E23E}" dt="2020-04-28T05:21:40.476" v="859"/>
          <ac:spMkLst>
            <pc:docMk/>
            <pc:sldMk cId="2997740939" sldId="524"/>
            <ac:spMk id="144" creationId="{FF98EC64-C399-4689-BA4B-0C5D34059C4F}"/>
          </ac:spMkLst>
        </pc:spChg>
        <pc:spChg chg="add">
          <ac:chgData name="reza kabir" userId="af3c95a13102d509" providerId="LiveId" clId="{C5D47F66-D82B-4945-84F1-08182A83E23E}" dt="2020-04-28T05:21:40.476" v="859"/>
          <ac:spMkLst>
            <pc:docMk/>
            <pc:sldMk cId="2997740939" sldId="524"/>
            <ac:spMk id="145" creationId="{8B9403F9-BED7-466E-B654-A6BC71DA0450}"/>
          </ac:spMkLst>
        </pc:spChg>
        <pc:spChg chg="add">
          <ac:chgData name="reza kabir" userId="af3c95a13102d509" providerId="LiveId" clId="{C5D47F66-D82B-4945-84F1-08182A83E23E}" dt="2020-04-28T05:21:40.476" v="859"/>
          <ac:spMkLst>
            <pc:docMk/>
            <pc:sldMk cId="2997740939" sldId="524"/>
            <ac:spMk id="146" creationId="{90C624CB-A114-4422-8D3E-F1CC5F9460B8}"/>
          </ac:spMkLst>
        </pc:spChg>
        <pc:spChg chg="add">
          <ac:chgData name="reza kabir" userId="af3c95a13102d509" providerId="LiveId" clId="{C5D47F66-D82B-4945-84F1-08182A83E23E}" dt="2020-04-28T05:21:40.476" v="859"/>
          <ac:spMkLst>
            <pc:docMk/>
            <pc:sldMk cId="2997740939" sldId="524"/>
            <ac:spMk id="147" creationId="{568BE208-8B97-489C-82D7-C1BCB48FCA27}"/>
          </ac:spMkLst>
        </pc:spChg>
        <pc:spChg chg="add">
          <ac:chgData name="reza kabir" userId="af3c95a13102d509" providerId="LiveId" clId="{C5D47F66-D82B-4945-84F1-08182A83E23E}" dt="2020-04-28T05:21:40.476" v="859"/>
          <ac:spMkLst>
            <pc:docMk/>
            <pc:sldMk cId="2997740939" sldId="524"/>
            <ac:spMk id="148" creationId="{D65C4C6B-E6A8-4C74-974A-79D90CE6E339}"/>
          </ac:spMkLst>
        </pc:spChg>
        <pc:spChg chg="add">
          <ac:chgData name="reza kabir" userId="af3c95a13102d509" providerId="LiveId" clId="{C5D47F66-D82B-4945-84F1-08182A83E23E}" dt="2020-04-28T05:21:40.476" v="859"/>
          <ac:spMkLst>
            <pc:docMk/>
            <pc:sldMk cId="2997740939" sldId="524"/>
            <ac:spMk id="149" creationId="{06FE3028-BC9A-4E8E-827A-4B91F06FF6B8}"/>
          </ac:spMkLst>
        </pc:spChg>
        <pc:spChg chg="add">
          <ac:chgData name="reza kabir" userId="af3c95a13102d509" providerId="LiveId" clId="{C5D47F66-D82B-4945-84F1-08182A83E23E}" dt="2020-04-28T05:21:40.476" v="859"/>
          <ac:spMkLst>
            <pc:docMk/>
            <pc:sldMk cId="2997740939" sldId="524"/>
            <ac:spMk id="150" creationId="{9D4B8AFD-3BEB-43A7-90AF-6A7B1EB0BEBE}"/>
          </ac:spMkLst>
        </pc:spChg>
        <pc:spChg chg="add">
          <ac:chgData name="reza kabir" userId="af3c95a13102d509" providerId="LiveId" clId="{C5D47F66-D82B-4945-84F1-08182A83E23E}" dt="2020-04-28T05:21:40.476" v="859"/>
          <ac:spMkLst>
            <pc:docMk/>
            <pc:sldMk cId="2997740939" sldId="524"/>
            <ac:spMk id="151" creationId="{B088F2F0-092A-4326-A207-D98FA175235B}"/>
          </ac:spMkLst>
        </pc:spChg>
        <pc:spChg chg="add">
          <ac:chgData name="reza kabir" userId="af3c95a13102d509" providerId="LiveId" clId="{C5D47F66-D82B-4945-84F1-08182A83E23E}" dt="2020-04-28T05:21:40.476" v="859"/>
          <ac:spMkLst>
            <pc:docMk/>
            <pc:sldMk cId="2997740939" sldId="524"/>
            <ac:spMk id="152" creationId="{FFEEB367-9F29-4DAF-899C-3411E816B2D8}"/>
          </ac:spMkLst>
        </pc:spChg>
        <pc:spChg chg="add">
          <ac:chgData name="reza kabir" userId="af3c95a13102d509" providerId="LiveId" clId="{C5D47F66-D82B-4945-84F1-08182A83E23E}" dt="2020-04-28T05:21:40.476" v="859"/>
          <ac:spMkLst>
            <pc:docMk/>
            <pc:sldMk cId="2997740939" sldId="524"/>
            <ac:spMk id="153" creationId="{FF47F2A4-E319-4340-8991-08B07540615D}"/>
          </ac:spMkLst>
        </pc:spChg>
        <pc:spChg chg="add">
          <ac:chgData name="reza kabir" userId="af3c95a13102d509" providerId="LiveId" clId="{C5D47F66-D82B-4945-84F1-08182A83E23E}" dt="2020-04-28T05:21:40.476" v="859"/>
          <ac:spMkLst>
            <pc:docMk/>
            <pc:sldMk cId="2997740939" sldId="524"/>
            <ac:spMk id="154" creationId="{AFC37C1A-92EA-4638-83CA-273669592F75}"/>
          </ac:spMkLst>
        </pc:spChg>
        <pc:spChg chg="add">
          <ac:chgData name="reza kabir" userId="af3c95a13102d509" providerId="LiveId" clId="{C5D47F66-D82B-4945-84F1-08182A83E23E}" dt="2020-04-28T05:21:40.476" v="859"/>
          <ac:spMkLst>
            <pc:docMk/>
            <pc:sldMk cId="2997740939" sldId="524"/>
            <ac:spMk id="155" creationId="{F7028DD0-4DB3-440E-B52B-3345B2608CE9}"/>
          </ac:spMkLst>
        </pc:spChg>
        <pc:spChg chg="add">
          <ac:chgData name="reza kabir" userId="af3c95a13102d509" providerId="LiveId" clId="{C5D47F66-D82B-4945-84F1-08182A83E23E}" dt="2020-04-28T05:21:40.476" v="859"/>
          <ac:spMkLst>
            <pc:docMk/>
            <pc:sldMk cId="2997740939" sldId="524"/>
            <ac:spMk id="156" creationId="{5B083E63-E96A-4C6F-AA8C-E89DB7E92EC1}"/>
          </ac:spMkLst>
        </pc:spChg>
        <pc:spChg chg="add">
          <ac:chgData name="reza kabir" userId="af3c95a13102d509" providerId="LiveId" clId="{C5D47F66-D82B-4945-84F1-08182A83E23E}" dt="2020-04-28T05:21:40.476" v="859"/>
          <ac:spMkLst>
            <pc:docMk/>
            <pc:sldMk cId="2997740939" sldId="524"/>
            <ac:spMk id="157" creationId="{BC209356-814F-42AD-9A68-AC6BD22FE537}"/>
          </ac:spMkLst>
        </pc:spChg>
        <pc:spChg chg="add">
          <ac:chgData name="reza kabir" userId="af3c95a13102d509" providerId="LiveId" clId="{C5D47F66-D82B-4945-84F1-08182A83E23E}" dt="2020-04-28T05:21:40.476" v="859"/>
          <ac:spMkLst>
            <pc:docMk/>
            <pc:sldMk cId="2997740939" sldId="524"/>
            <ac:spMk id="158" creationId="{52C8E802-51BC-4C2A-83D8-628710981B88}"/>
          </ac:spMkLst>
        </pc:spChg>
        <pc:spChg chg="add">
          <ac:chgData name="reza kabir" userId="af3c95a13102d509" providerId="LiveId" clId="{C5D47F66-D82B-4945-84F1-08182A83E23E}" dt="2020-04-28T05:21:40.476" v="859"/>
          <ac:spMkLst>
            <pc:docMk/>
            <pc:sldMk cId="2997740939" sldId="524"/>
            <ac:spMk id="159" creationId="{25E3FCA6-1519-406A-B0E5-14CE2BC96C8E}"/>
          </ac:spMkLst>
        </pc:spChg>
        <pc:spChg chg="add">
          <ac:chgData name="reza kabir" userId="af3c95a13102d509" providerId="LiveId" clId="{C5D47F66-D82B-4945-84F1-08182A83E23E}" dt="2020-04-28T05:21:40.476" v="859"/>
          <ac:spMkLst>
            <pc:docMk/>
            <pc:sldMk cId="2997740939" sldId="524"/>
            <ac:spMk id="160" creationId="{904F3EB5-0C88-4A13-BAA0-6BFFAD376D1D}"/>
          </ac:spMkLst>
        </pc:spChg>
        <pc:spChg chg="add">
          <ac:chgData name="reza kabir" userId="af3c95a13102d509" providerId="LiveId" clId="{C5D47F66-D82B-4945-84F1-08182A83E23E}" dt="2020-04-28T05:21:40.476" v="859"/>
          <ac:spMkLst>
            <pc:docMk/>
            <pc:sldMk cId="2997740939" sldId="524"/>
            <ac:spMk id="161" creationId="{F985A93B-9938-4A86-BC58-43916CDDB8A8}"/>
          </ac:spMkLst>
        </pc:spChg>
        <pc:spChg chg="add">
          <ac:chgData name="reza kabir" userId="af3c95a13102d509" providerId="LiveId" clId="{C5D47F66-D82B-4945-84F1-08182A83E23E}" dt="2020-04-28T05:21:40.476" v="859"/>
          <ac:spMkLst>
            <pc:docMk/>
            <pc:sldMk cId="2997740939" sldId="524"/>
            <ac:spMk id="162" creationId="{DE4BCA6E-C646-4142-9E66-201736A9B1F6}"/>
          </ac:spMkLst>
        </pc:spChg>
        <pc:spChg chg="add">
          <ac:chgData name="reza kabir" userId="af3c95a13102d509" providerId="LiveId" clId="{C5D47F66-D82B-4945-84F1-08182A83E23E}" dt="2020-04-28T05:21:40.476" v="859"/>
          <ac:spMkLst>
            <pc:docMk/>
            <pc:sldMk cId="2997740939" sldId="524"/>
            <ac:spMk id="163" creationId="{26D788AA-0CCC-4B46-A806-81E625258DDA}"/>
          </ac:spMkLst>
        </pc:spChg>
        <pc:spChg chg="add mod">
          <ac:chgData name="reza kabir" userId="af3c95a13102d509" providerId="LiveId" clId="{C5D47F66-D82B-4945-84F1-08182A83E23E}" dt="2020-04-28T05:22:03.494" v="872" actId="20577"/>
          <ac:spMkLst>
            <pc:docMk/>
            <pc:sldMk cId="2997740939" sldId="524"/>
            <ac:spMk id="166" creationId="{190A986A-73AF-4058-9CB8-0881C222D41D}"/>
          </ac:spMkLst>
        </pc:spChg>
        <pc:grpChg chg="del">
          <ac:chgData name="reza kabir" userId="af3c95a13102d509" providerId="LiveId" clId="{C5D47F66-D82B-4945-84F1-08182A83E23E}" dt="2020-04-28T05:21:39.915" v="858" actId="478"/>
          <ac:grpSpMkLst>
            <pc:docMk/>
            <pc:sldMk cId="2997740939" sldId="524"/>
            <ac:grpSpMk id="95" creationId="{965225D1-216F-49E4-902F-A808CFB4D6F2}"/>
          </ac:grpSpMkLst>
        </pc:grpChg>
        <pc:cxnChg chg="add">
          <ac:chgData name="reza kabir" userId="af3c95a13102d509" providerId="LiveId" clId="{C5D47F66-D82B-4945-84F1-08182A83E23E}" dt="2020-04-28T05:21:40.476" v="859"/>
          <ac:cxnSpMkLst>
            <pc:docMk/>
            <pc:sldMk cId="2997740939" sldId="524"/>
            <ac:cxnSpMk id="164" creationId="{447C24DA-CEDE-4AB7-B375-A0F4AE59568E}"/>
          </ac:cxnSpMkLst>
        </pc:cxnChg>
        <pc:cxnChg chg="add">
          <ac:chgData name="reza kabir" userId="af3c95a13102d509" providerId="LiveId" clId="{C5D47F66-D82B-4945-84F1-08182A83E23E}" dt="2020-04-28T05:21:40.476" v="859"/>
          <ac:cxnSpMkLst>
            <pc:docMk/>
            <pc:sldMk cId="2997740939" sldId="524"/>
            <ac:cxnSpMk id="165" creationId="{3A3AE29C-81F1-409D-88B1-0A55AAE0EB04}"/>
          </ac:cxnSpMkLst>
        </pc:cxnChg>
      </pc:sldChg>
      <pc:sldChg chg="addSp delSp modSp add mod">
        <pc:chgData name="reza kabir" userId="af3c95a13102d509" providerId="LiveId" clId="{C5D47F66-D82B-4945-84F1-08182A83E23E}" dt="2020-04-28T05:24:21.875" v="905" actId="14100"/>
        <pc:sldMkLst>
          <pc:docMk/>
          <pc:sldMk cId="1762914570" sldId="525"/>
        </pc:sldMkLst>
        <pc:spChg chg="add mod">
          <ac:chgData name="reza kabir" userId="af3c95a13102d509" providerId="LiveId" clId="{C5D47F66-D82B-4945-84F1-08182A83E23E}" dt="2020-04-28T05:24:21.875" v="905" actId="14100"/>
          <ac:spMkLst>
            <pc:docMk/>
            <pc:sldMk cId="1762914570" sldId="525"/>
            <ac:spMk id="87" creationId="{6F2F0D9F-B7EE-4E13-96AC-78308C0B4356}"/>
          </ac:spMkLst>
        </pc:spChg>
        <pc:spChg chg="add mod">
          <ac:chgData name="reza kabir" userId="af3c95a13102d509" providerId="LiveId" clId="{C5D47F66-D82B-4945-84F1-08182A83E23E}" dt="2020-04-28T05:23:36.920" v="886" actId="1076"/>
          <ac:spMkLst>
            <pc:docMk/>
            <pc:sldMk cId="1762914570" sldId="525"/>
            <ac:spMk id="88" creationId="{9AB7C098-CE86-4F6D-B6FC-9C77842B3B7A}"/>
          </ac:spMkLst>
        </pc:spChg>
        <pc:spChg chg="del">
          <ac:chgData name="reza kabir" userId="af3c95a13102d509" providerId="LiveId" clId="{C5D47F66-D82B-4945-84F1-08182A83E23E}" dt="2020-04-28T05:23:11.985" v="876" actId="478"/>
          <ac:spMkLst>
            <pc:docMk/>
            <pc:sldMk cId="1762914570" sldId="525"/>
            <ac:spMk id="96" creationId="{D299CD41-FC95-43D6-9379-16A4DDC7DC52}"/>
          </ac:spMkLst>
        </pc:spChg>
        <pc:spChg chg="del">
          <ac:chgData name="reza kabir" userId="af3c95a13102d509" providerId="LiveId" clId="{C5D47F66-D82B-4945-84F1-08182A83E23E}" dt="2020-04-28T05:23:11.985" v="876" actId="478"/>
          <ac:spMkLst>
            <pc:docMk/>
            <pc:sldMk cId="1762914570" sldId="525"/>
            <ac:spMk id="97" creationId="{8B395D07-1797-4BC7-B635-64756EFE6905}"/>
          </ac:spMkLst>
        </pc:spChg>
        <pc:spChg chg="del">
          <ac:chgData name="reza kabir" userId="af3c95a13102d509" providerId="LiveId" clId="{C5D47F66-D82B-4945-84F1-08182A83E23E}" dt="2020-04-28T05:23:11.985" v="876" actId="478"/>
          <ac:spMkLst>
            <pc:docMk/>
            <pc:sldMk cId="1762914570" sldId="525"/>
            <ac:spMk id="98" creationId="{AB6A84F9-55DD-4FA1-B0B5-4561961E31CA}"/>
          </ac:spMkLst>
        </pc:spChg>
        <pc:spChg chg="del">
          <ac:chgData name="reza kabir" userId="af3c95a13102d509" providerId="LiveId" clId="{C5D47F66-D82B-4945-84F1-08182A83E23E}" dt="2020-04-28T05:23:11.985" v="876" actId="478"/>
          <ac:spMkLst>
            <pc:docMk/>
            <pc:sldMk cId="1762914570" sldId="525"/>
            <ac:spMk id="99" creationId="{9980A5FB-5A10-42B0-AB80-A92F551F4C59}"/>
          </ac:spMkLst>
        </pc:spChg>
        <pc:spChg chg="del">
          <ac:chgData name="reza kabir" userId="af3c95a13102d509" providerId="LiveId" clId="{C5D47F66-D82B-4945-84F1-08182A83E23E}" dt="2020-04-28T05:23:11.985" v="876" actId="478"/>
          <ac:spMkLst>
            <pc:docMk/>
            <pc:sldMk cId="1762914570" sldId="525"/>
            <ac:spMk id="100" creationId="{7CE619ED-827D-4DE0-8601-819A13E7E3DF}"/>
          </ac:spMkLst>
        </pc:spChg>
        <pc:spChg chg="del">
          <ac:chgData name="reza kabir" userId="af3c95a13102d509" providerId="LiveId" clId="{C5D47F66-D82B-4945-84F1-08182A83E23E}" dt="2020-04-28T05:23:11.985" v="876" actId="478"/>
          <ac:spMkLst>
            <pc:docMk/>
            <pc:sldMk cId="1762914570" sldId="525"/>
            <ac:spMk id="101" creationId="{5429880F-336A-4082-B625-172FABEC23C3}"/>
          </ac:spMkLst>
        </pc:spChg>
        <pc:spChg chg="del">
          <ac:chgData name="reza kabir" userId="af3c95a13102d509" providerId="LiveId" clId="{C5D47F66-D82B-4945-84F1-08182A83E23E}" dt="2020-04-28T05:23:11.985" v="876" actId="478"/>
          <ac:spMkLst>
            <pc:docMk/>
            <pc:sldMk cId="1762914570" sldId="525"/>
            <ac:spMk id="102" creationId="{5351DCE1-A158-4AB1-844F-03387312D6D0}"/>
          </ac:spMkLst>
        </pc:spChg>
        <pc:spChg chg="del">
          <ac:chgData name="reza kabir" userId="af3c95a13102d509" providerId="LiveId" clId="{C5D47F66-D82B-4945-84F1-08182A83E23E}" dt="2020-04-28T05:23:11.985" v="876" actId="478"/>
          <ac:spMkLst>
            <pc:docMk/>
            <pc:sldMk cId="1762914570" sldId="525"/>
            <ac:spMk id="103" creationId="{D5C2D747-6282-4384-87F6-9E129948F818}"/>
          </ac:spMkLst>
        </pc:spChg>
        <pc:spChg chg="del">
          <ac:chgData name="reza kabir" userId="af3c95a13102d509" providerId="LiveId" clId="{C5D47F66-D82B-4945-84F1-08182A83E23E}" dt="2020-04-28T05:23:11.985" v="876" actId="478"/>
          <ac:spMkLst>
            <pc:docMk/>
            <pc:sldMk cId="1762914570" sldId="525"/>
            <ac:spMk id="104" creationId="{A93D04E3-E8BF-4C91-BA31-09ECC347979C}"/>
          </ac:spMkLst>
        </pc:spChg>
        <pc:spChg chg="del">
          <ac:chgData name="reza kabir" userId="af3c95a13102d509" providerId="LiveId" clId="{C5D47F66-D82B-4945-84F1-08182A83E23E}" dt="2020-04-28T05:23:11.985" v="876" actId="478"/>
          <ac:spMkLst>
            <pc:docMk/>
            <pc:sldMk cId="1762914570" sldId="525"/>
            <ac:spMk id="105" creationId="{AE7A4A96-26F0-4F27-A238-53C4801D1F7B}"/>
          </ac:spMkLst>
        </pc:spChg>
        <pc:spChg chg="del">
          <ac:chgData name="reza kabir" userId="af3c95a13102d509" providerId="LiveId" clId="{C5D47F66-D82B-4945-84F1-08182A83E23E}" dt="2020-04-28T05:23:11.985" v="876" actId="478"/>
          <ac:spMkLst>
            <pc:docMk/>
            <pc:sldMk cId="1762914570" sldId="525"/>
            <ac:spMk id="106" creationId="{39A28AC4-1310-47B9-9473-AC73EDF72E0D}"/>
          </ac:spMkLst>
        </pc:spChg>
        <pc:spChg chg="del">
          <ac:chgData name="reza kabir" userId="af3c95a13102d509" providerId="LiveId" clId="{C5D47F66-D82B-4945-84F1-08182A83E23E}" dt="2020-04-28T05:23:11.985" v="876" actId="478"/>
          <ac:spMkLst>
            <pc:docMk/>
            <pc:sldMk cId="1762914570" sldId="525"/>
            <ac:spMk id="107" creationId="{2B02AE88-E3F7-40FD-B6C6-EFD1BCE5A23C}"/>
          </ac:spMkLst>
        </pc:spChg>
        <pc:spChg chg="del">
          <ac:chgData name="reza kabir" userId="af3c95a13102d509" providerId="LiveId" clId="{C5D47F66-D82B-4945-84F1-08182A83E23E}" dt="2020-04-28T05:23:11.985" v="876" actId="478"/>
          <ac:spMkLst>
            <pc:docMk/>
            <pc:sldMk cId="1762914570" sldId="525"/>
            <ac:spMk id="108" creationId="{958B677D-3EC3-4D60-B2B8-7B9FA4933183}"/>
          </ac:spMkLst>
        </pc:spChg>
        <pc:spChg chg="del">
          <ac:chgData name="reza kabir" userId="af3c95a13102d509" providerId="LiveId" clId="{C5D47F66-D82B-4945-84F1-08182A83E23E}" dt="2020-04-28T05:23:11.985" v="876" actId="478"/>
          <ac:spMkLst>
            <pc:docMk/>
            <pc:sldMk cId="1762914570" sldId="525"/>
            <ac:spMk id="109" creationId="{EDA1508E-22E6-4449-BAD8-BB03C167B5EC}"/>
          </ac:spMkLst>
        </pc:spChg>
        <pc:spChg chg="del">
          <ac:chgData name="reza kabir" userId="af3c95a13102d509" providerId="LiveId" clId="{C5D47F66-D82B-4945-84F1-08182A83E23E}" dt="2020-04-28T05:23:11.985" v="876" actId="478"/>
          <ac:spMkLst>
            <pc:docMk/>
            <pc:sldMk cId="1762914570" sldId="525"/>
            <ac:spMk id="110" creationId="{2EC780C8-FD42-46CF-B14A-58BD08D29BDB}"/>
          </ac:spMkLst>
        </pc:spChg>
        <pc:spChg chg="del">
          <ac:chgData name="reza kabir" userId="af3c95a13102d509" providerId="LiveId" clId="{C5D47F66-D82B-4945-84F1-08182A83E23E}" dt="2020-04-28T05:23:11.985" v="876" actId="478"/>
          <ac:spMkLst>
            <pc:docMk/>
            <pc:sldMk cId="1762914570" sldId="525"/>
            <ac:spMk id="111" creationId="{8C166F2D-2079-4875-8F21-53E786727FD5}"/>
          </ac:spMkLst>
        </pc:spChg>
        <pc:spChg chg="del">
          <ac:chgData name="reza kabir" userId="af3c95a13102d509" providerId="LiveId" clId="{C5D47F66-D82B-4945-84F1-08182A83E23E}" dt="2020-04-28T05:23:11.985" v="876" actId="478"/>
          <ac:spMkLst>
            <pc:docMk/>
            <pc:sldMk cId="1762914570" sldId="525"/>
            <ac:spMk id="112" creationId="{32376944-8FE2-4797-9137-0298746BAF13}"/>
          </ac:spMkLst>
        </pc:spChg>
        <pc:spChg chg="del">
          <ac:chgData name="reza kabir" userId="af3c95a13102d509" providerId="LiveId" clId="{C5D47F66-D82B-4945-84F1-08182A83E23E}" dt="2020-04-28T05:23:11.985" v="876" actId="478"/>
          <ac:spMkLst>
            <pc:docMk/>
            <pc:sldMk cId="1762914570" sldId="525"/>
            <ac:spMk id="113" creationId="{3C810F1D-4AB6-41D8-A636-DD41335FD5E3}"/>
          </ac:spMkLst>
        </pc:spChg>
        <pc:spChg chg="del">
          <ac:chgData name="reza kabir" userId="af3c95a13102d509" providerId="LiveId" clId="{C5D47F66-D82B-4945-84F1-08182A83E23E}" dt="2020-04-28T05:23:11.985" v="876" actId="478"/>
          <ac:spMkLst>
            <pc:docMk/>
            <pc:sldMk cId="1762914570" sldId="525"/>
            <ac:spMk id="114" creationId="{C917E64C-AFC0-467E-A06A-23ACB9059947}"/>
          </ac:spMkLst>
        </pc:spChg>
        <pc:spChg chg="del">
          <ac:chgData name="reza kabir" userId="af3c95a13102d509" providerId="LiveId" clId="{C5D47F66-D82B-4945-84F1-08182A83E23E}" dt="2020-04-28T05:23:11.985" v="876" actId="478"/>
          <ac:spMkLst>
            <pc:docMk/>
            <pc:sldMk cId="1762914570" sldId="525"/>
            <ac:spMk id="115" creationId="{ABE90F1A-520D-41AF-B44E-3E229B29F46F}"/>
          </ac:spMkLst>
        </pc:spChg>
        <pc:spChg chg="del">
          <ac:chgData name="reza kabir" userId="af3c95a13102d509" providerId="LiveId" clId="{C5D47F66-D82B-4945-84F1-08182A83E23E}" dt="2020-04-28T05:23:11.985" v="876" actId="478"/>
          <ac:spMkLst>
            <pc:docMk/>
            <pc:sldMk cId="1762914570" sldId="525"/>
            <ac:spMk id="116" creationId="{38D92B4D-9DC9-4DC7-8202-26B4C063C551}"/>
          </ac:spMkLst>
        </pc:spChg>
        <pc:spChg chg="del">
          <ac:chgData name="reza kabir" userId="af3c95a13102d509" providerId="LiveId" clId="{C5D47F66-D82B-4945-84F1-08182A83E23E}" dt="2020-04-28T05:23:11.985" v="876" actId="478"/>
          <ac:spMkLst>
            <pc:docMk/>
            <pc:sldMk cId="1762914570" sldId="525"/>
            <ac:spMk id="117" creationId="{6111F766-23F0-49E3-B536-FCC689A6A9C6}"/>
          </ac:spMkLst>
        </pc:spChg>
        <pc:spChg chg="del">
          <ac:chgData name="reza kabir" userId="af3c95a13102d509" providerId="LiveId" clId="{C5D47F66-D82B-4945-84F1-08182A83E23E}" dt="2020-04-28T05:23:11.985" v="876" actId="478"/>
          <ac:spMkLst>
            <pc:docMk/>
            <pc:sldMk cId="1762914570" sldId="525"/>
            <ac:spMk id="118" creationId="{21D4C819-D423-4E1D-9DF8-65EFAEF25D3A}"/>
          </ac:spMkLst>
        </pc:spChg>
        <pc:spChg chg="del">
          <ac:chgData name="reza kabir" userId="af3c95a13102d509" providerId="LiveId" clId="{C5D47F66-D82B-4945-84F1-08182A83E23E}" dt="2020-04-28T05:23:11.985" v="876" actId="478"/>
          <ac:spMkLst>
            <pc:docMk/>
            <pc:sldMk cId="1762914570" sldId="525"/>
            <ac:spMk id="119" creationId="{BA0865B2-C476-4C71-A3D0-B913E8462588}"/>
          </ac:spMkLst>
        </pc:spChg>
        <pc:spChg chg="del">
          <ac:chgData name="reza kabir" userId="af3c95a13102d509" providerId="LiveId" clId="{C5D47F66-D82B-4945-84F1-08182A83E23E}" dt="2020-04-28T05:23:11.985" v="876" actId="478"/>
          <ac:spMkLst>
            <pc:docMk/>
            <pc:sldMk cId="1762914570" sldId="525"/>
            <ac:spMk id="120" creationId="{ADA5F56A-3203-43EF-A80D-B96D3F0AE2FF}"/>
          </ac:spMkLst>
        </pc:spChg>
        <pc:spChg chg="del">
          <ac:chgData name="reza kabir" userId="af3c95a13102d509" providerId="LiveId" clId="{C5D47F66-D82B-4945-84F1-08182A83E23E}" dt="2020-04-28T05:23:11.985" v="876" actId="478"/>
          <ac:spMkLst>
            <pc:docMk/>
            <pc:sldMk cId="1762914570" sldId="525"/>
            <ac:spMk id="121" creationId="{3C39D383-D09D-411A-AEA2-EA3242F0D4D9}"/>
          </ac:spMkLst>
        </pc:spChg>
        <pc:spChg chg="del">
          <ac:chgData name="reza kabir" userId="af3c95a13102d509" providerId="LiveId" clId="{C5D47F66-D82B-4945-84F1-08182A83E23E}" dt="2020-04-28T05:23:11.985" v="876" actId="478"/>
          <ac:spMkLst>
            <pc:docMk/>
            <pc:sldMk cId="1762914570" sldId="525"/>
            <ac:spMk id="122" creationId="{21873491-A6D9-46BD-9506-531BA95B2439}"/>
          </ac:spMkLst>
        </pc:spChg>
        <pc:spChg chg="del">
          <ac:chgData name="reza kabir" userId="af3c95a13102d509" providerId="LiveId" clId="{C5D47F66-D82B-4945-84F1-08182A83E23E}" dt="2020-04-28T05:23:11.985" v="876" actId="478"/>
          <ac:spMkLst>
            <pc:docMk/>
            <pc:sldMk cId="1762914570" sldId="525"/>
            <ac:spMk id="123" creationId="{3AEF7ED3-339C-4783-9328-376B2743742C}"/>
          </ac:spMkLst>
        </pc:spChg>
        <pc:spChg chg="del">
          <ac:chgData name="reza kabir" userId="af3c95a13102d509" providerId="LiveId" clId="{C5D47F66-D82B-4945-84F1-08182A83E23E}" dt="2020-04-28T05:23:11.985" v="876" actId="478"/>
          <ac:spMkLst>
            <pc:docMk/>
            <pc:sldMk cId="1762914570" sldId="525"/>
            <ac:spMk id="124" creationId="{D6985B85-4A8F-48FF-992B-4ED86C829588}"/>
          </ac:spMkLst>
        </pc:spChg>
        <pc:spChg chg="del">
          <ac:chgData name="reza kabir" userId="af3c95a13102d509" providerId="LiveId" clId="{C5D47F66-D82B-4945-84F1-08182A83E23E}" dt="2020-04-28T05:23:11.985" v="876" actId="478"/>
          <ac:spMkLst>
            <pc:docMk/>
            <pc:sldMk cId="1762914570" sldId="525"/>
            <ac:spMk id="125" creationId="{FBAC444A-FEB9-4C72-AF69-3D258F667D34}"/>
          </ac:spMkLst>
        </pc:spChg>
        <pc:spChg chg="del">
          <ac:chgData name="reza kabir" userId="af3c95a13102d509" providerId="LiveId" clId="{C5D47F66-D82B-4945-84F1-08182A83E23E}" dt="2020-04-28T05:23:11.985" v="876" actId="478"/>
          <ac:spMkLst>
            <pc:docMk/>
            <pc:sldMk cId="1762914570" sldId="525"/>
            <ac:spMk id="126" creationId="{8EECA174-E4EB-44D8-B141-A5DE6485E459}"/>
          </ac:spMkLst>
        </pc:spChg>
        <pc:spChg chg="del">
          <ac:chgData name="reza kabir" userId="af3c95a13102d509" providerId="LiveId" clId="{C5D47F66-D82B-4945-84F1-08182A83E23E}" dt="2020-04-28T05:23:11.985" v="876" actId="478"/>
          <ac:spMkLst>
            <pc:docMk/>
            <pc:sldMk cId="1762914570" sldId="525"/>
            <ac:spMk id="127" creationId="{8FD81471-0D7D-4446-A8A9-42BAEDEDB69C}"/>
          </ac:spMkLst>
        </pc:spChg>
        <pc:spChg chg="del">
          <ac:chgData name="reza kabir" userId="af3c95a13102d509" providerId="LiveId" clId="{C5D47F66-D82B-4945-84F1-08182A83E23E}" dt="2020-04-28T05:23:11.985" v="876" actId="478"/>
          <ac:spMkLst>
            <pc:docMk/>
            <pc:sldMk cId="1762914570" sldId="525"/>
            <ac:spMk id="128" creationId="{DEAAA239-1667-4600-9031-00FDE030B3D7}"/>
          </ac:spMkLst>
        </pc:spChg>
        <pc:spChg chg="del">
          <ac:chgData name="reza kabir" userId="af3c95a13102d509" providerId="LiveId" clId="{C5D47F66-D82B-4945-84F1-08182A83E23E}" dt="2020-04-28T05:23:11.985" v="876" actId="478"/>
          <ac:spMkLst>
            <pc:docMk/>
            <pc:sldMk cId="1762914570" sldId="525"/>
            <ac:spMk id="129" creationId="{EB97E45E-DD6E-4ADA-B888-7B7DB205ED07}"/>
          </ac:spMkLst>
        </pc:spChg>
        <pc:spChg chg="del">
          <ac:chgData name="reza kabir" userId="af3c95a13102d509" providerId="LiveId" clId="{C5D47F66-D82B-4945-84F1-08182A83E23E}" dt="2020-04-28T05:23:11.985" v="876" actId="478"/>
          <ac:spMkLst>
            <pc:docMk/>
            <pc:sldMk cId="1762914570" sldId="525"/>
            <ac:spMk id="130" creationId="{6BF1ADB7-396C-4432-9291-8984EEB31D21}"/>
          </ac:spMkLst>
        </pc:spChg>
        <pc:spChg chg="del">
          <ac:chgData name="reza kabir" userId="af3c95a13102d509" providerId="LiveId" clId="{C5D47F66-D82B-4945-84F1-08182A83E23E}" dt="2020-04-28T05:23:11.985" v="876" actId="478"/>
          <ac:spMkLst>
            <pc:docMk/>
            <pc:sldMk cId="1762914570" sldId="525"/>
            <ac:spMk id="131" creationId="{36C8EC63-5C31-4965-B689-5BBBFE689929}"/>
          </ac:spMkLst>
        </pc:spChg>
        <pc:spChg chg="del">
          <ac:chgData name="reza kabir" userId="af3c95a13102d509" providerId="LiveId" clId="{C5D47F66-D82B-4945-84F1-08182A83E23E}" dt="2020-04-28T05:23:11.985" v="876" actId="478"/>
          <ac:spMkLst>
            <pc:docMk/>
            <pc:sldMk cId="1762914570" sldId="525"/>
            <ac:spMk id="132" creationId="{A1F2454F-1C2D-4993-9346-CCDF4C97900C}"/>
          </ac:spMkLst>
        </pc:spChg>
        <pc:spChg chg="del">
          <ac:chgData name="reza kabir" userId="af3c95a13102d509" providerId="LiveId" clId="{C5D47F66-D82B-4945-84F1-08182A83E23E}" dt="2020-04-28T05:23:11.985" v="876" actId="478"/>
          <ac:spMkLst>
            <pc:docMk/>
            <pc:sldMk cId="1762914570" sldId="525"/>
            <ac:spMk id="133" creationId="{5C694E9A-F239-428D-8119-3C2ABADFA548}"/>
          </ac:spMkLst>
        </pc:spChg>
        <pc:spChg chg="del">
          <ac:chgData name="reza kabir" userId="af3c95a13102d509" providerId="LiveId" clId="{C5D47F66-D82B-4945-84F1-08182A83E23E}" dt="2020-04-28T05:23:11.985" v="876" actId="478"/>
          <ac:spMkLst>
            <pc:docMk/>
            <pc:sldMk cId="1762914570" sldId="525"/>
            <ac:spMk id="134" creationId="{BE557318-F81B-4475-A217-2AD837B7D242}"/>
          </ac:spMkLst>
        </pc:spChg>
        <pc:spChg chg="del">
          <ac:chgData name="reza kabir" userId="af3c95a13102d509" providerId="LiveId" clId="{C5D47F66-D82B-4945-84F1-08182A83E23E}" dt="2020-04-28T05:23:11.985" v="876" actId="478"/>
          <ac:spMkLst>
            <pc:docMk/>
            <pc:sldMk cId="1762914570" sldId="525"/>
            <ac:spMk id="135" creationId="{101BC071-D024-4E3B-84AE-DC2AE2E84D3D}"/>
          </ac:spMkLst>
        </pc:spChg>
        <pc:spChg chg="del">
          <ac:chgData name="reza kabir" userId="af3c95a13102d509" providerId="LiveId" clId="{C5D47F66-D82B-4945-84F1-08182A83E23E}" dt="2020-04-28T05:23:11.985" v="876" actId="478"/>
          <ac:spMkLst>
            <pc:docMk/>
            <pc:sldMk cId="1762914570" sldId="525"/>
            <ac:spMk id="136" creationId="{1650D327-D0F9-40D8-A4E1-841F01F0CCDD}"/>
          </ac:spMkLst>
        </pc:spChg>
        <pc:spChg chg="del">
          <ac:chgData name="reza kabir" userId="af3c95a13102d509" providerId="LiveId" clId="{C5D47F66-D82B-4945-84F1-08182A83E23E}" dt="2020-04-28T05:23:11.985" v="876" actId="478"/>
          <ac:spMkLst>
            <pc:docMk/>
            <pc:sldMk cId="1762914570" sldId="525"/>
            <ac:spMk id="137" creationId="{737E0197-704D-4ED9-99A4-89825A4085D7}"/>
          </ac:spMkLst>
        </pc:spChg>
        <pc:spChg chg="del">
          <ac:chgData name="reza kabir" userId="af3c95a13102d509" providerId="LiveId" clId="{C5D47F66-D82B-4945-84F1-08182A83E23E}" dt="2020-04-28T05:23:11.985" v="876" actId="478"/>
          <ac:spMkLst>
            <pc:docMk/>
            <pc:sldMk cId="1762914570" sldId="525"/>
            <ac:spMk id="138" creationId="{DC3945EC-D3B9-4AF0-A026-0ECB0BF17A40}"/>
          </ac:spMkLst>
        </pc:spChg>
        <pc:spChg chg="del">
          <ac:chgData name="reza kabir" userId="af3c95a13102d509" providerId="LiveId" clId="{C5D47F66-D82B-4945-84F1-08182A83E23E}" dt="2020-04-28T05:23:11.985" v="876" actId="478"/>
          <ac:spMkLst>
            <pc:docMk/>
            <pc:sldMk cId="1762914570" sldId="525"/>
            <ac:spMk id="139" creationId="{ADA71219-2F09-415A-AB08-C3D4E79D59C3}"/>
          </ac:spMkLst>
        </pc:spChg>
        <pc:spChg chg="del">
          <ac:chgData name="reza kabir" userId="af3c95a13102d509" providerId="LiveId" clId="{C5D47F66-D82B-4945-84F1-08182A83E23E}" dt="2020-04-28T05:23:11.985" v="876" actId="478"/>
          <ac:spMkLst>
            <pc:docMk/>
            <pc:sldMk cId="1762914570" sldId="525"/>
            <ac:spMk id="140" creationId="{D7006EF2-C8EF-4487-B065-C3C44F26B3E2}"/>
          </ac:spMkLst>
        </pc:spChg>
        <pc:spChg chg="del">
          <ac:chgData name="reza kabir" userId="af3c95a13102d509" providerId="LiveId" clId="{C5D47F66-D82B-4945-84F1-08182A83E23E}" dt="2020-04-28T05:23:11.985" v="876" actId="478"/>
          <ac:spMkLst>
            <pc:docMk/>
            <pc:sldMk cId="1762914570" sldId="525"/>
            <ac:spMk id="141" creationId="{A74CA0BF-C80B-44DC-9FCF-9B8491D394F5}"/>
          </ac:spMkLst>
        </pc:spChg>
        <pc:spChg chg="del">
          <ac:chgData name="reza kabir" userId="af3c95a13102d509" providerId="LiveId" clId="{C5D47F66-D82B-4945-84F1-08182A83E23E}" dt="2020-04-28T05:23:11.985" v="876" actId="478"/>
          <ac:spMkLst>
            <pc:docMk/>
            <pc:sldMk cId="1762914570" sldId="525"/>
            <ac:spMk id="142" creationId="{0C523CDD-AB36-4906-8102-7F9C3382E320}"/>
          </ac:spMkLst>
        </pc:spChg>
        <pc:spChg chg="del">
          <ac:chgData name="reza kabir" userId="af3c95a13102d509" providerId="LiveId" clId="{C5D47F66-D82B-4945-84F1-08182A83E23E}" dt="2020-04-28T05:23:11.985" v="876" actId="478"/>
          <ac:spMkLst>
            <pc:docMk/>
            <pc:sldMk cId="1762914570" sldId="525"/>
            <ac:spMk id="143" creationId="{E7B3A381-FB22-4F47-B4A3-9706E7A966FF}"/>
          </ac:spMkLst>
        </pc:spChg>
        <pc:spChg chg="del">
          <ac:chgData name="reza kabir" userId="af3c95a13102d509" providerId="LiveId" clId="{C5D47F66-D82B-4945-84F1-08182A83E23E}" dt="2020-04-28T05:23:11.985" v="876" actId="478"/>
          <ac:spMkLst>
            <pc:docMk/>
            <pc:sldMk cId="1762914570" sldId="525"/>
            <ac:spMk id="144" creationId="{FF98EC64-C399-4689-BA4B-0C5D34059C4F}"/>
          </ac:spMkLst>
        </pc:spChg>
        <pc:spChg chg="del">
          <ac:chgData name="reza kabir" userId="af3c95a13102d509" providerId="LiveId" clId="{C5D47F66-D82B-4945-84F1-08182A83E23E}" dt="2020-04-28T05:23:11.985" v="876" actId="478"/>
          <ac:spMkLst>
            <pc:docMk/>
            <pc:sldMk cId="1762914570" sldId="525"/>
            <ac:spMk id="145" creationId="{8B9403F9-BED7-466E-B654-A6BC71DA0450}"/>
          </ac:spMkLst>
        </pc:spChg>
        <pc:spChg chg="del">
          <ac:chgData name="reza kabir" userId="af3c95a13102d509" providerId="LiveId" clId="{C5D47F66-D82B-4945-84F1-08182A83E23E}" dt="2020-04-28T05:23:11.985" v="876" actId="478"/>
          <ac:spMkLst>
            <pc:docMk/>
            <pc:sldMk cId="1762914570" sldId="525"/>
            <ac:spMk id="146" creationId="{90C624CB-A114-4422-8D3E-F1CC5F9460B8}"/>
          </ac:spMkLst>
        </pc:spChg>
        <pc:spChg chg="del">
          <ac:chgData name="reza kabir" userId="af3c95a13102d509" providerId="LiveId" clId="{C5D47F66-D82B-4945-84F1-08182A83E23E}" dt="2020-04-28T05:23:11.985" v="876" actId="478"/>
          <ac:spMkLst>
            <pc:docMk/>
            <pc:sldMk cId="1762914570" sldId="525"/>
            <ac:spMk id="147" creationId="{568BE208-8B97-489C-82D7-C1BCB48FCA27}"/>
          </ac:spMkLst>
        </pc:spChg>
        <pc:spChg chg="del">
          <ac:chgData name="reza kabir" userId="af3c95a13102d509" providerId="LiveId" clId="{C5D47F66-D82B-4945-84F1-08182A83E23E}" dt="2020-04-28T05:23:11.985" v="876" actId="478"/>
          <ac:spMkLst>
            <pc:docMk/>
            <pc:sldMk cId="1762914570" sldId="525"/>
            <ac:spMk id="148" creationId="{D65C4C6B-E6A8-4C74-974A-79D90CE6E339}"/>
          </ac:spMkLst>
        </pc:spChg>
        <pc:spChg chg="del">
          <ac:chgData name="reza kabir" userId="af3c95a13102d509" providerId="LiveId" clId="{C5D47F66-D82B-4945-84F1-08182A83E23E}" dt="2020-04-28T05:23:11.985" v="876" actId="478"/>
          <ac:spMkLst>
            <pc:docMk/>
            <pc:sldMk cId="1762914570" sldId="525"/>
            <ac:spMk id="149" creationId="{06FE3028-BC9A-4E8E-827A-4B91F06FF6B8}"/>
          </ac:spMkLst>
        </pc:spChg>
        <pc:spChg chg="del">
          <ac:chgData name="reza kabir" userId="af3c95a13102d509" providerId="LiveId" clId="{C5D47F66-D82B-4945-84F1-08182A83E23E}" dt="2020-04-28T05:23:11.985" v="876" actId="478"/>
          <ac:spMkLst>
            <pc:docMk/>
            <pc:sldMk cId="1762914570" sldId="525"/>
            <ac:spMk id="150" creationId="{9D4B8AFD-3BEB-43A7-90AF-6A7B1EB0BEBE}"/>
          </ac:spMkLst>
        </pc:spChg>
        <pc:spChg chg="del">
          <ac:chgData name="reza kabir" userId="af3c95a13102d509" providerId="LiveId" clId="{C5D47F66-D82B-4945-84F1-08182A83E23E}" dt="2020-04-28T05:23:11.985" v="876" actId="478"/>
          <ac:spMkLst>
            <pc:docMk/>
            <pc:sldMk cId="1762914570" sldId="525"/>
            <ac:spMk id="151" creationId="{B088F2F0-092A-4326-A207-D98FA175235B}"/>
          </ac:spMkLst>
        </pc:spChg>
        <pc:spChg chg="del">
          <ac:chgData name="reza kabir" userId="af3c95a13102d509" providerId="LiveId" clId="{C5D47F66-D82B-4945-84F1-08182A83E23E}" dt="2020-04-28T05:23:11.985" v="876" actId="478"/>
          <ac:spMkLst>
            <pc:docMk/>
            <pc:sldMk cId="1762914570" sldId="525"/>
            <ac:spMk id="152" creationId="{FFEEB367-9F29-4DAF-899C-3411E816B2D8}"/>
          </ac:spMkLst>
        </pc:spChg>
        <pc:spChg chg="del">
          <ac:chgData name="reza kabir" userId="af3c95a13102d509" providerId="LiveId" clId="{C5D47F66-D82B-4945-84F1-08182A83E23E}" dt="2020-04-28T05:23:11.985" v="876" actId="478"/>
          <ac:spMkLst>
            <pc:docMk/>
            <pc:sldMk cId="1762914570" sldId="525"/>
            <ac:spMk id="153" creationId="{FF47F2A4-E319-4340-8991-08B07540615D}"/>
          </ac:spMkLst>
        </pc:spChg>
        <pc:spChg chg="del">
          <ac:chgData name="reza kabir" userId="af3c95a13102d509" providerId="LiveId" clId="{C5D47F66-D82B-4945-84F1-08182A83E23E}" dt="2020-04-28T05:23:11.985" v="876" actId="478"/>
          <ac:spMkLst>
            <pc:docMk/>
            <pc:sldMk cId="1762914570" sldId="525"/>
            <ac:spMk id="154" creationId="{AFC37C1A-92EA-4638-83CA-273669592F75}"/>
          </ac:spMkLst>
        </pc:spChg>
        <pc:spChg chg="del">
          <ac:chgData name="reza kabir" userId="af3c95a13102d509" providerId="LiveId" clId="{C5D47F66-D82B-4945-84F1-08182A83E23E}" dt="2020-04-28T05:23:11.985" v="876" actId="478"/>
          <ac:spMkLst>
            <pc:docMk/>
            <pc:sldMk cId="1762914570" sldId="525"/>
            <ac:spMk id="155" creationId="{F7028DD0-4DB3-440E-B52B-3345B2608CE9}"/>
          </ac:spMkLst>
        </pc:spChg>
        <pc:spChg chg="del">
          <ac:chgData name="reza kabir" userId="af3c95a13102d509" providerId="LiveId" clId="{C5D47F66-D82B-4945-84F1-08182A83E23E}" dt="2020-04-28T05:23:11.985" v="876" actId="478"/>
          <ac:spMkLst>
            <pc:docMk/>
            <pc:sldMk cId="1762914570" sldId="525"/>
            <ac:spMk id="156" creationId="{5B083E63-E96A-4C6F-AA8C-E89DB7E92EC1}"/>
          </ac:spMkLst>
        </pc:spChg>
        <pc:spChg chg="del">
          <ac:chgData name="reza kabir" userId="af3c95a13102d509" providerId="LiveId" clId="{C5D47F66-D82B-4945-84F1-08182A83E23E}" dt="2020-04-28T05:23:11.985" v="876" actId="478"/>
          <ac:spMkLst>
            <pc:docMk/>
            <pc:sldMk cId="1762914570" sldId="525"/>
            <ac:spMk id="157" creationId="{BC209356-814F-42AD-9A68-AC6BD22FE537}"/>
          </ac:spMkLst>
        </pc:spChg>
        <pc:spChg chg="del">
          <ac:chgData name="reza kabir" userId="af3c95a13102d509" providerId="LiveId" clId="{C5D47F66-D82B-4945-84F1-08182A83E23E}" dt="2020-04-28T05:23:11.985" v="876" actId="478"/>
          <ac:spMkLst>
            <pc:docMk/>
            <pc:sldMk cId="1762914570" sldId="525"/>
            <ac:spMk id="158" creationId="{52C8E802-51BC-4C2A-83D8-628710981B88}"/>
          </ac:spMkLst>
        </pc:spChg>
        <pc:spChg chg="del">
          <ac:chgData name="reza kabir" userId="af3c95a13102d509" providerId="LiveId" clId="{C5D47F66-D82B-4945-84F1-08182A83E23E}" dt="2020-04-28T05:23:11.985" v="876" actId="478"/>
          <ac:spMkLst>
            <pc:docMk/>
            <pc:sldMk cId="1762914570" sldId="525"/>
            <ac:spMk id="159" creationId="{25E3FCA6-1519-406A-B0E5-14CE2BC96C8E}"/>
          </ac:spMkLst>
        </pc:spChg>
        <pc:spChg chg="del">
          <ac:chgData name="reza kabir" userId="af3c95a13102d509" providerId="LiveId" clId="{C5D47F66-D82B-4945-84F1-08182A83E23E}" dt="2020-04-28T05:23:11.985" v="876" actId="478"/>
          <ac:spMkLst>
            <pc:docMk/>
            <pc:sldMk cId="1762914570" sldId="525"/>
            <ac:spMk id="160" creationId="{904F3EB5-0C88-4A13-BAA0-6BFFAD376D1D}"/>
          </ac:spMkLst>
        </pc:spChg>
        <pc:spChg chg="del">
          <ac:chgData name="reza kabir" userId="af3c95a13102d509" providerId="LiveId" clId="{C5D47F66-D82B-4945-84F1-08182A83E23E}" dt="2020-04-28T05:23:11.985" v="876" actId="478"/>
          <ac:spMkLst>
            <pc:docMk/>
            <pc:sldMk cId="1762914570" sldId="525"/>
            <ac:spMk id="161" creationId="{F985A93B-9938-4A86-BC58-43916CDDB8A8}"/>
          </ac:spMkLst>
        </pc:spChg>
        <pc:spChg chg="del">
          <ac:chgData name="reza kabir" userId="af3c95a13102d509" providerId="LiveId" clId="{C5D47F66-D82B-4945-84F1-08182A83E23E}" dt="2020-04-28T05:23:11.985" v="876" actId="478"/>
          <ac:spMkLst>
            <pc:docMk/>
            <pc:sldMk cId="1762914570" sldId="525"/>
            <ac:spMk id="162" creationId="{DE4BCA6E-C646-4142-9E66-201736A9B1F6}"/>
          </ac:spMkLst>
        </pc:spChg>
        <pc:spChg chg="del">
          <ac:chgData name="reza kabir" userId="af3c95a13102d509" providerId="LiveId" clId="{C5D47F66-D82B-4945-84F1-08182A83E23E}" dt="2020-04-28T05:23:11.985" v="876" actId="478"/>
          <ac:spMkLst>
            <pc:docMk/>
            <pc:sldMk cId="1762914570" sldId="525"/>
            <ac:spMk id="163" creationId="{26D788AA-0CCC-4B46-A806-81E625258DDA}"/>
          </ac:spMkLst>
        </pc:spChg>
        <pc:spChg chg="del mod">
          <ac:chgData name="reza kabir" userId="af3c95a13102d509" providerId="LiveId" clId="{C5D47F66-D82B-4945-84F1-08182A83E23E}" dt="2020-04-28T05:23:14.368" v="878" actId="478"/>
          <ac:spMkLst>
            <pc:docMk/>
            <pc:sldMk cId="1762914570" sldId="525"/>
            <ac:spMk id="166" creationId="{190A986A-73AF-4058-9CB8-0881C222D41D}"/>
          </ac:spMkLst>
        </pc:spChg>
        <pc:grpChg chg="add mod">
          <ac:chgData name="reza kabir" userId="af3c95a13102d509" providerId="LiveId" clId="{C5D47F66-D82B-4945-84F1-08182A83E23E}" dt="2020-04-28T05:23:34.062" v="885" actId="1076"/>
          <ac:grpSpMkLst>
            <pc:docMk/>
            <pc:sldMk cId="1762914570" sldId="525"/>
            <ac:grpSpMk id="73" creationId="{7C569496-7AC6-4E92-8691-2EDD06F2802C}"/>
          </ac:grpSpMkLst>
        </pc:grpChg>
        <pc:cxnChg chg="del">
          <ac:chgData name="reza kabir" userId="af3c95a13102d509" providerId="LiveId" clId="{C5D47F66-D82B-4945-84F1-08182A83E23E}" dt="2020-04-28T05:23:11.985" v="876" actId="478"/>
          <ac:cxnSpMkLst>
            <pc:docMk/>
            <pc:sldMk cId="1762914570" sldId="525"/>
            <ac:cxnSpMk id="164" creationId="{447C24DA-CEDE-4AB7-B375-A0F4AE59568E}"/>
          </ac:cxnSpMkLst>
        </pc:cxnChg>
        <pc:cxnChg chg="del">
          <ac:chgData name="reza kabir" userId="af3c95a13102d509" providerId="LiveId" clId="{C5D47F66-D82B-4945-84F1-08182A83E23E}" dt="2020-04-28T05:23:11.985" v="876" actId="478"/>
          <ac:cxnSpMkLst>
            <pc:docMk/>
            <pc:sldMk cId="1762914570" sldId="525"/>
            <ac:cxnSpMk id="165" creationId="{3A3AE29C-81F1-409D-88B1-0A55AAE0EB04}"/>
          </ac:cxnSpMkLst>
        </pc:cxnChg>
      </pc:sldChg>
      <pc:sldChg chg="addSp delSp modSp add mod">
        <pc:chgData name="reza kabir" userId="af3c95a13102d509" providerId="LiveId" clId="{C5D47F66-D82B-4945-84F1-08182A83E23E}" dt="2020-04-28T05:24:27.175" v="907"/>
        <pc:sldMkLst>
          <pc:docMk/>
          <pc:sldMk cId="1933733560" sldId="526"/>
        </pc:sldMkLst>
        <pc:spChg chg="add">
          <ac:chgData name="reza kabir" userId="af3c95a13102d509" providerId="LiveId" clId="{C5D47F66-D82B-4945-84F1-08182A83E23E}" dt="2020-04-28T05:24:27.175" v="907"/>
          <ac:spMkLst>
            <pc:docMk/>
            <pc:sldMk cId="1933733560" sldId="526"/>
            <ac:spMk id="63" creationId="{F08608DB-D432-4580-AD9C-B0FA54EED9E2}"/>
          </ac:spMkLst>
        </pc:spChg>
        <pc:spChg chg="add">
          <ac:chgData name="reza kabir" userId="af3c95a13102d509" providerId="LiveId" clId="{C5D47F66-D82B-4945-84F1-08182A83E23E}" dt="2020-04-28T05:24:27.175" v="907"/>
          <ac:spMkLst>
            <pc:docMk/>
            <pc:sldMk cId="1933733560" sldId="526"/>
            <ac:spMk id="64" creationId="{B98AE97E-2B1B-4B3B-8D38-5A0F8BC8C256}"/>
          </ac:spMkLst>
        </pc:spChg>
        <pc:spChg chg="del">
          <ac:chgData name="reza kabir" userId="af3c95a13102d509" providerId="LiveId" clId="{C5D47F66-D82B-4945-84F1-08182A83E23E}" dt="2020-04-28T05:24:26.637" v="906" actId="478"/>
          <ac:spMkLst>
            <pc:docMk/>
            <pc:sldMk cId="1933733560" sldId="526"/>
            <ac:spMk id="87" creationId="{6F2F0D9F-B7EE-4E13-96AC-78308C0B4356}"/>
          </ac:spMkLst>
        </pc:spChg>
        <pc:spChg chg="del">
          <ac:chgData name="reza kabir" userId="af3c95a13102d509" providerId="LiveId" clId="{C5D47F66-D82B-4945-84F1-08182A83E23E}" dt="2020-04-28T05:24:26.637" v="906" actId="478"/>
          <ac:spMkLst>
            <pc:docMk/>
            <pc:sldMk cId="1933733560" sldId="526"/>
            <ac:spMk id="88" creationId="{9AB7C098-CE86-4F6D-B6FC-9C77842B3B7A}"/>
          </ac:spMkLst>
        </pc:spChg>
        <pc:grpChg chg="add mod">
          <ac:chgData name="reza kabir" userId="af3c95a13102d509" providerId="LiveId" clId="{C5D47F66-D82B-4945-84F1-08182A83E23E}" dt="2020-04-28T05:23:54.492" v="892" actId="1076"/>
          <ac:grpSpMkLst>
            <pc:docMk/>
            <pc:sldMk cId="1933733560" sldId="526"/>
            <ac:grpSpMk id="18" creationId="{9A0A6FF9-8017-404C-8DC9-621F7FC7902A}"/>
          </ac:grpSpMkLst>
        </pc:grpChg>
        <pc:grpChg chg="del">
          <ac:chgData name="reza kabir" userId="af3c95a13102d509" providerId="LiveId" clId="{C5D47F66-D82B-4945-84F1-08182A83E23E}" dt="2020-04-28T05:23:48.476" v="889" actId="478"/>
          <ac:grpSpMkLst>
            <pc:docMk/>
            <pc:sldMk cId="1933733560" sldId="526"/>
            <ac:grpSpMk id="73" creationId="{7C569496-7AC6-4E92-8691-2EDD06F2802C}"/>
          </ac:grpSpMkLst>
        </pc:grpChg>
      </pc:sldChg>
      <pc:sldChg chg="addSp delSp modSp add mod">
        <pc:chgData name="reza kabir" userId="af3c95a13102d509" providerId="LiveId" clId="{C5D47F66-D82B-4945-84F1-08182A83E23E}" dt="2020-04-28T05:24:51.395" v="917" actId="1076"/>
        <pc:sldMkLst>
          <pc:docMk/>
          <pc:sldMk cId="1121945986" sldId="527"/>
        </pc:sldMkLst>
        <pc:spChg chg="mod">
          <ac:chgData name="reza kabir" userId="af3c95a13102d509" providerId="LiveId" clId="{C5D47F66-D82B-4945-84F1-08182A83E23E}" dt="2020-04-28T05:24:51.395" v="917" actId="1076"/>
          <ac:spMkLst>
            <pc:docMk/>
            <pc:sldMk cId="1121945986" sldId="527"/>
            <ac:spMk id="63" creationId="{F08608DB-D432-4580-AD9C-B0FA54EED9E2}"/>
          </ac:spMkLst>
        </pc:spChg>
        <pc:spChg chg="mod">
          <ac:chgData name="reza kabir" userId="af3c95a13102d509" providerId="LiveId" clId="{C5D47F66-D82B-4945-84F1-08182A83E23E}" dt="2020-04-28T05:24:51.395" v="917" actId="1076"/>
          <ac:spMkLst>
            <pc:docMk/>
            <pc:sldMk cId="1121945986" sldId="527"/>
            <ac:spMk id="64" creationId="{B98AE97E-2B1B-4B3B-8D38-5A0F8BC8C256}"/>
          </ac:spMkLst>
        </pc:spChg>
        <pc:grpChg chg="add mod">
          <ac:chgData name="reza kabir" userId="af3c95a13102d509" providerId="LiveId" clId="{C5D47F66-D82B-4945-84F1-08182A83E23E}" dt="2020-04-28T05:24:47.749" v="916" actId="1076"/>
          <ac:grpSpMkLst>
            <pc:docMk/>
            <pc:sldMk cId="1121945986" sldId="527"/>
            <ac:grpSpMk id="2" creationId="{EDB5EA3C-D6EA-4325-964E-A4DBF6710CD1}"/>
          </ac:grpSpMkLst>
        </pc:grpChg>
        <pc:grpChg chg="del">
          <ac:chgData name="reza kabir" userId="af3c95a13102d509" providerId="LiveId" clId="{C5D47F66-D82B-4945-84F1-08182A83E23E}" dt="2020-04-28T05:24:41.399" v="911" actId="478"/>
          <ac:grpSpMkLst>
            <pc:docMk/>
            <pc:sldMk cId="1121945986" sldId="527"/>
            <ac:grpSpMk id="18" creationId="{9A0A6FF9-8017-404C-8DC9-621F7FC7902A}"/>
          </ac:grpSpMkLst>
        </pc:grpChg>
        <pc:grpChg chg="add mod">
          <ac:chgData name="reza kabir" userId="af3c95a13102d509" providerId="LiveId" clId="{C5D47F66-D82B-4945-84F1-08182A83E23E}" dt="2020-04-28T05:24:44.548" v="914" actId="164"/>
          <ac:grpSpMkLst>
            <pc:docMk/>
            <pc:sldMk cId="1121945986" sldId="527"/>
            <ac:grpSpMk id="65" creationId="{543765D1-1CFC-40F4-A9E8-5D112172AFC0}"/>
          </ac:grpSpMkLst>
        </pc:grpChg>
        <pc:grpChg chg="add mod">
          <ac:chgData name="reza kabir" userId="af3c95a13102d509" providerId="LiveId" clId="{C5D47F66-D82B-4945-84F1-08182A83E23E}" dt="2020-04-28T05:24:44.548" v="914" actId="164"/>
          <ac:grpSpMkLst>
            <pc:docMk/>
            <pc:sldMk cId="1121945986" sldId="527"/>
            <ac:grpSpMk id="73" creationId="{0C8E7AE7-C6B7-4A1D-98D0-CC8A2FC8D7E2}"/>
          </ac:grpSpMkLst>
        </pc:grpChg>
      </pc:sldChg>
      <pc:sldChg chg="addSp delSp modSp add mod">
        <pc:chgData name="reza kabir" userId="af3c95a13102d509" providerId="LiveId" clId="{C5D47F66-D82B-4945-84F1-08182A83E23E}" dt="2020-04-28T05:25:22.500" v="929" actId="1076"/>
        <pc:sldMkLst>
          <pc:docMk/>
          <pc:sldMk cId="1626813545" sldId="528"/>
        </pc:sldMkLst>
        <pc:spChg chg="mod">
          <ac:chgData name="reza kabir" userId="af3c95a13102d509" providerId="LiveId" clId="{C5D47F66-D82B-4945-84F1-08182A83E23E}" dt="2020-04-28T05:25:22.500" v="929" actId="1076"/>
          <ac:spMkLst>
            <pc:docMk/>
            <pc:sldMk cId="1626813545" sldId="528"/>
            <ac:spMk id="63" creationId="{F08608DB-D432-4580-AD9C-B0FA54EED9E2}"/>
          </ac:spMkLst>
        </pc:spChg>
        <pc:spChg chg="mod">
          <ac:chgData name="reza kabir" userId="af3c95a13102d509" providerId="LiveId" clId="{C5D47F66-D82B-4945-84F1-08182A83E23E}" dt="2020-04-28T05:25:22.500" v="929" actId="1076"/>
          <ac:spMkLst>
            <pc:docMk/>
            <pc:sldMk cId="1626813545" sldId="528"/>
            <ac:spMk id="64" creationId="{B98AE97E-2B1B-4B3B-8D38-5A0F8BC8C256}"/>
          </ac:spMkLst>
        </pc:spChg>
        <pc:spChg chg="del">
          <ac:chgData name="reza kabir" userId="af3c95a13102d509" providerId="LiveId" clId="{C5D47F66-D82B-4945-84F1-08182A83E23E}" dt="2020-04-28T05:25:04.257" v="920" actId="478"/>
          <ac:spMkLst>
            <pc:docMk/>
            <pc:sldMk cId="1626813545" sldId="528"/>
            <ac:spMk id="75" creationId="{090A5059-F941-493D-BADD-4BFEE1783F2F}"/>
          </ac:spMkLst>
        </pc:spChg>
        <pc:grpChg chg="del">
          <ac:chgData name="reza kabir" userId="af3c95a13102d509" providerId="LiveId" clId="{C5D47F66-D82B-4945-84F1-08182A83E23E}" dt="2020-04-28T05:25:07.229" v="921" actId="478"/>
          <ac:grpSpMkLst>
            <pc:docMk/>
            <pc:sldMk cId="1626813545" sldId="528"/>
            <ac:grpSpMk id="2" creationId="{EDB5EA3C-D6EA-4325-964E-A4DBF6710CD1}"/>
          </ac:grpSpMkLst>
        </pc:grpChg>
        <pc:grpChg chg="add mod">
          <ac:chgData name="reza kabir" userId="af3c95a13102d509" providerId="LiveId" clId="{C5D47F66-D82B-4945-84F1-08182A83E23E}" dt="2020-04-28T05:25:11.731" v="924" actId="164"/>
          <ac:grpSpMkLst>
            <pc:docMk/>
            <pc:sldMk cId="1626813545" sldId="528"/>
            <ac:grpSpMk id="3" creationId="{B325D722-A109-4008-81B9-9BED61457F55}"/>
          </ac:grpSpMkLst>
        </pc:grpChg>
        <pc:grpChg chg="add mod">
          <ac:chgData name="reza kabir" userId="af3c95a13102d509" providerId="LiveId" clId="{C5D47F66-D82B-4945-84F1-08182A83E23E}" dt="2020-04-28T05:25:19.474" v="928" actId="1076"/>
          <ac:grpSpMkLst>
            <pc:docMk/>
            <pc:sldMk cId="1626813545" sldId="528"/>
            <ac:grpSpMk id="4" creationId="{1DB7D95A-EFFA-4CF9-BE28-263DA66F08D6}"/>
          </ac:grpSpMkLst>
        </pc:grpChg>
        <pc:grpChg chg="add mod">
          <ac:chgData name="reza kabir" userId="af3c95a13102d509" providerId="LiveId" clId="{C5D47F66-D82B-4945-84F1-08182A83E23E}" dt="2020-04-28T05:25:13.346" v="925" actId="164"/>
          <ac:grpSpMkLst>
            <pc:docMk/>
            <pc:sldMk cId="1626813545" sldId="528"/>
            <ac:grpSpMk id="19" creationId="{D359E290-3081-4024-BCE9-3957DB49086B}"/>
          </ac:grpSpMkLst>
        </pc:grpChg>
        <pc:grpChg chg="add mod">
          <ac:chgData name="reza kabir" userId="af3c95a13102d509" providerId="LiveId" clId="{C5D47F66-D82B-4945-84F1-08182A83E23E}" dt="2020-04-28T05:25:13.346" v="925" actId="164"/>
          <ac:grpSpMkLst>
            <pc:docMk/>
            <pc:sldMk cId="1626813545" sldId="528"/>
            <ac:grpSpMk id="44" creationId="{9DC18AF1-EB4C-45DD-80CA-831F1DCC4FAE}"/>
          </ac:grpSpMkLst>
        </pc:grpChg>
      </pc:sldChg>
      <pc:sldChg chg="addSp delSp modSp add mod">
        <pc:chgData name="reza kabir" userId="af3c95a13102d509" providerId="LiveId" clId="{C5D47F66-D82B-4945-84F1-08182A83E23E}" dt="2020-04-28T05:25:43.026" v="938" actId="1076"/>
        <pc:sldMkLst>
          <pc:docMk/>
          <pc:sldMk cId="948122642" sldId="529"/>
        </pc:sldMkLst>
        <pc:grpChg chg="del">
          <ac:chgData name="reza kabir" userId="af3c95a13102d509" providerId="LiveId" clId="{C5D47F66-D82B-4945-84F1-08182A83E23E}" dt="2020-04-28T05:25:37.740" v="934" actId="478"/>
          <ac:grpSpMkLst>
            <pc:docMk/>
            <pc:sldMk cId="948122642" sldId="529"/>
            <ac:grpSpMk id="4" creationId="{1DB7D95A-EFFA-4CF9-BE28-263DA66F08D6}"/>
          </ac:grpSpMkLst>
        </pc:grpChg>
        <pc:grpChg chg="add mod">
          <ac:chgData name="reza kabir" userId="af3c95a13102d509" providerId="LiveId" clId="{C5D47F66-D82B-4945-84F1-08182A83E23E}" dt="2020-04-28T05:25:43.026" v="938" actId="1076"/>
          <ac:grpSpMkLst>
            <pc:docMk/>
            <pc:sldMk cId="948122642" sldId="529"/>
            <ac:grpSpMk id="69" creationId="{406D0AD3-B7D2-4EB9-8A9E-30B6A591EEB1}"/>
          </ac:grpSpMkLst>
        </pc:grpChg>
      </pc:sldChg>
      <pc:sldChg chg="addSp delSp modSp add mod">
        <pc:chgData name="reza kabir" userId="af3c95a13102d509" providerId="LiveId" clId="{C5D47F66-D82B-4945-84F1-08182A83E23E}" dt="2020-04-28T05:26:04.811" v="945" actId="1076"/>
        <pc:sldMkLst>
          <pc:docMk/>
          <pc:sldMk cId="2170233258" sldId="530"/>
        </pc:sldMkLst>
        <pc:grpChg chg="add mod">
          <ac:chgData name="reza kabir" userId="af3c95a13102d509" providerId="LiveId" clId="{C5D47F66-D82B-4945-84F1-08182A83E23E}" dt="2020-04-28T05:26:04.811" v="945" actId="1076"/>
          <ac:grpSpMkLst>
            <pc:docMk/>
            <pc:sldMk cId="2170233258" sldId="530"/>
            <ac:grpSpMk id="44" creationId="{B9D20270-AAF6-419B-A3FF-D6B3F95B840B}"/>
          </ac:grpSpMkLst>
        </pc:grpChg>
        <pc:grpChg chg="del">
          <ac:chgData name="reza kabir" userId="af3c95a13102d509" providerId="LiveId" clId="{C5D47F66-D82B-4945-84F1-08182A83E23E}" dt="2020-04-28T05:25:58.981" v="941" actId="478"/>
          <ac:grpSpMkLst>
            <pc:docMk/>
            <pc:sldMk cId="2170233258" sldId="530"/>
            <ac:grpSpMk id="69" creationId="{406D0AD3-B7D2-4EB9-8A9E-30B6A591EEB1}"/>
          </ac:grpSpMkLst>
        </pc:grpChg>
      </pc:sldChg>
      <pc:sldChg chg="addSp delSp modSp add mod">
        <pc:chgData name="reza kabir" userId="af3c95a13102d509" providerId="LiveId" clId="{C5D47F66-D82B-4945-84F1-08182A83E23E}" dt="2020-04-28T05:26:24.175" v="952" actId="1076"/>
        <pc:sldMkLst>
          <pc:docMk/>
          <pc:sldMk cId="2188198057" sldId="531"/>
        </pc:sldMkLst>
        <pc:grpChg chg="add mod">
          <ac:chgData name="reza kabir" userId="af3c95a13102d509" providerId="LiveId" clId="{C5D47F66-D82B-4945-84F1-08182A83E23E}" dt="2020-04-28T05:26:24.175" v="952" actId="1076"/>
          <ac:grpSpMkLst>
            <pc:docMk/>
            <pc:sldMk cId="2188198057" sldId="531"/>
            <ac:grpSpMk id="2" creationId="{3591D903-0A10-4851-92BC-39358E094C37}"/>
          </ac:grpSpMkLst>
        </pc:grpChg>
        <pc:grpChg chg="add mod">
          <ac:chgData name="reza kabir" userId="af3c95a13102d509" providerId="LiveId" clId="{C5D47F66-D82B-4945-84F1-08182A83E23E}" dt="2020-04-28T05:26:20.532" v="950" actId="164"/>
          <ac:grpSpMkLst>
            <pc:docMk/>
            <pc:sldMk cId="2188198057" sldId="531"/>
            <ac:grpSpMk id="24" creationId="{184E6941-1151-4ABA-B25F-F4B33D7F94D6}"/>
          </ac:grpSpMkLst>
        </pc:grpChg>
        <pc:grpChg chg="del">
          <ac:chgData name="reza kabir" userId="af3c95a13102d509" providerId="LiveId" clId="{C5D47F66-D82B-4945-84F1-08182A83E23E}" dt="2020-04-28T05:26:18.418" v="948" actId="478"/>
          <ac:grpSpMkLst>
            <pc:docMk/>
            <pc:sldMk cId="2188198057" sldId="531"/>
            <ac:grpSpMk id="44" creationId="{B9D20270-AAF6-419B-A3FF-D6B3F95B840B}"/>
          </ac:grpSpMkLst>
        </pc:grpChg>
        <pc:grpChg chg="add mod">
          <ac:chgData name="reza kabir" userId="af3c95a13102d509" providerId="LiveId" clId="{C5D47F66-D82B-4945-84F1-08182A83E23E}" dt="2020-04-28T05:26:20.532" v="950" actId="164"/>
          <ac:grpSpMkLst>
            <pc:docMk/>
            <pc:sldMk cId="2188198057" sldId="531"/>
            <ac:grpSpMk id="68" creationId="{4E1ED417-A20B-4DC8-86F0-95170A60B0C2}"/>
          </ac:grpSpMkLst>
        </pc:grpChg>
      </pc:sldChg>
      <pc:sldChg chg="addSp delSp modSp new mod">
        <pc:chgData name="reza kabir" userId="af3c95a13102d509" providerId="LiveId" clId="{C5D47F66-D82B-4945-84F1-08182A83E23E}" dt="2020-04-28T05:28:21.175" v="1001" actId="20577"/>
        <pc:sldMkLst>
          <pc:docMk/>
          <pc:sldMk cId="1825760799" sldId="532"/>
        </pc:sldMkLst>
        <pc:spChg chg="add del mod">
          <ac:chgData name="reza kabir" userId="af3c95a13102d509" providerId="LiveId" clId="{C5D47F66-D82B-4945-84F1-08182A83E23E}" dt="2020-04-28T05:26:45.782" v="957" actId="478"/>
          <ac:spMkLst>
            <pc:docMk/>
            <pc:sldMk cId="1825760799" sldId="532"/>
            <ac:spMk id="2" creationId="{1D1DFFBA-F3D0-4861-87A5-6F96C4309F54}"/>
          </ac:spMkLst>
        </pc:spChg>
        <pc:spChg chg="add del mod">
          <ac:chgData name="reza kabir" userId="af3c95a13102d509" providerId="LiveId" clId="{C5D47F66-D82B-4945-84F1-08182A83E23E}" dt="2020-04-28T05:26:45.782" v="957" actId="478"/>
          <ac:spMkLst>
            <pc:docMk/>
            <pc:sldMk cId="1825760799" sldId="532"/>
            <ac:spMk id="3" creationId="{C310C038-31BA-469E-A1D1-D46EC8E4C918}"/>
          </ac:spMkLst>
        </pc:spChg>
        <pc:spChg chg="add del mod">
          <ac:chgData name="reza kabir" userId="af3c95a13102d509" providerId="LiveId" clId="{C5D47F66-D82B-4945-84F1-08182A83E23E}" dt="2020-04-28T05:26:45.782" v="957" actId="478"/>
          <ac:spMkLst>
            <pc:docMk/>
            <pc:sldMk cId="1825760799" sldId="532"/>
            <ac:spMk id="4" creationId="{9308BC7F-65C4-4127-A904-FF79E9B9B3E3}"/>
          </ac:spMkLst>
        </pc:spChg>
        <pc:spChg chg="add del mod">
          <ac:chgData name="reza kabir" userId="af3c95a13102d509" providerId="LiveId" clId="{C5D47F66-D82B-4945-84F1-08182A83E23E}" dt="2020-04-28T05:26:45.782" v="957" actId="478"/>
          <ac:spMkLst>
            <pc:docMk/>
            <pc:sldMk cId="1825760799" sldId="532"/>
            <ac:spMk id="5" creationId="{7123A82F-9EBA-4B62-87FA-5589608C51E8}"/>
          </ac:spMkLst>
        </pc:spChg>
        <pc:spChg chg="add del mod">
          <ac:chgData name="reza kabir" userId="af3c95a13102d509" providerId="LiveId" clId="{C5D47F66-D82B-4945-84F1-08182A83E23E}" dt="2020-04-28T05:26:45.782" v="957" actId="478"/>
          <ac:spMkLst>
            <pc:docMk/>
            <pc:sldMk cId="1825760799" sldId="532"/>
            <ac:spMk id="6" creationId="{25DA936B-5FB7-4C5B-B1F0-11CB106759C7}"/>
          </ac:spMkLst>
        </pc:spChg>
        <pc:spChg chg="add del mod">
          <ac:chgData name="reza kabir" userId="af3c95a13102d509" providerId="LiveId" clId="{C5D47F66-D82B-4945-84F1-08182A83E23E}" dt="2020-04-28T05:26:45.782" v="957" actId="478"/>
          <ac:spMkLst>
            <pc:docMk/>
            <pc:sldMk cId="1825760799" sldId="532"/>
            <ac:spMk id="7" creationId="{75127FD6-33F1-4CA7-915E-DA711EEC2496}"/>
          </ac:spMkLst>
        </pc:spChg>
        <pc:spChg chg="add del mod">
          <ac:chgData name="reza kabir" userId="af3c95a13102d509" providerId="LiveId" clId="{C5D47F66-D82B-4945-84F1-08182A83E23E}" dt="2020-04-28T05:26:45.782" v="957" actId="478"/>
          <ac:spMkLst>
            <pc:docMk/>
            <pc:sldMk cId="1825760799" sldId="532"/>
            <ac:spMk id="8" creationId="{04C34299-7BBF-44AF-ADF8-B6E030BF5A94}"/>
          </ac:spMkLst>
        </pc:spChg>
        <pc:spChg chg="add del mod">
          <ac:chgData name="reza kabir" userId="af3c95a13102d509" providerId="LiveId" clId="{C5D47F66-D82B-4945-84F1-08182A83E23E}" dt="2020-04-28T05:26:45.782" v="957" actId="478"/>
          <ac:spMkLst>
            <pc:docMk/>
            <pc:sldMk cId="1825760799" sldId="532"/>
            <ac:spMk id="9" creationId="{F6D3C96A-8FB8-47FD-9922-4FDDA70BA9E3}"/>
          </ac:spMkLst>
        </pc:spChg>
        <pc:spChg chg="add mod">
          <ac:chgData name="reza kabir" userId="af3c95a13102d509" providerId="LiveId" clId="{C5D47F66-D82B-4945-84F1-08182A83E23E}" dt="2020-04-28T05:27:54.368" v="986" actId="1076"/>
          <ac:spMkLst>
            <pc:docMk/>
            <pc:sldMk cId="1825760799" sldId="532"/>
            <ac:spMk id="23" creationId="{8409BD5D-E560-4179-ABD6-94722F54D216}"/>
          </ac:spMkLst>
        </pc:spChg>
        <pc:spChg chg="add mod">
          <ac:chgData name="reza kabir" userId="af3c95a13102d509" providerId="LiveId" clId="{C5D47F66-D82B-4945-84F1-08182A83E23E}" dt="2020-04-28T05:27:54.368" v="986" actId="1076"/>
          <ac:spMkLst>
            <pc:docMk/>
            <pc:sldMk cId="1825760799" sldId="532"/>
            <ac:spMk id="24" creationId="{856D4E56-90B3-4F6D-A2B5-F2A93D6070CC}"/>
          </ac:spMkLst>
        </pc:spChg>
        <pc:spChg chg="add mod">
          <ac:chgData name="reza kabir" userId="af3c95a13102d509" providerId="LiveId" clId="{C5D47F66-D82B-4945-84F1-08182A83E23E}" dt="2020-04-28T05:27:54.368" v="986" actId="1076"/>
          <ac:spMkLst>
            <pc:docMk/>
            <pc:sldMk cId="1825760799" sldId="532"/>
            <ac:spMk id="25" creationId="{3701FA14-7050-452A-8AEA-8FE06BE32A45}"/>
          </ac:spMkLst>
        </pc:spChg>
        <pc:spChg chg="add mod">
          <ac:chgData name="reza kabir" userId="af3c95a13102d509" providerId="LiveId" clId="{C5D47F66-D82B-4945-84F1-08182A83E23E}" dt="2020-04-28T05:27:54.368" v="986" actId="1076"/>
          <ac:spMkLst>
            <pc:docMk/>
            <pc:sldMk cId="1825760799" sldId="532"/>
            <ac:spMk id="26" creationId="{04BAFC57-54DD-4A14-BA86-1EA6EC052481}"/>
          </ac:spMkLst>
        </pc:spChg>
        <pc:spChg chg="add mod">
          <ac:chgData name="reza kabir" userId="af3c95a13102d509" providerId="LiveId" clId="{C5D47F66-D82B-4945-84F1-08182A83E23E}" dt="2020-04-28T05:27:54.368" v="986" actId="1076"/>
          <ac:spMkLst>
            <pc:docMk/>
            <pc:sldMk cId="1825760799" sldId="532"/>
            <ac:spMk id="27" creationId="{0FA5D5BB-A001-423B-8047-B9E973CDDFC7}"/>
          </ac:spMkLst>
        </pc:spChg>
        <pc:spChg chg="add mod">
          <ac:chgData name="reza kabir" userId="af3c95a13102d509" providerId="LiveId" clId="{C5D47F66-D82B-4945-84F1-08182A83E23E}" dt="2020-04-28T05:27:54.368" v="986" actId="1076"/>
          <ac:spMkLst>
            <pc:docMk/>
            <pc:sldMk cId="1825760799" sldId="532"/>
            <ac:spMk id="28" creationId="{7D669422-EFBD-4C83-B6AD-4492867CEFD0}"/>
          </ac:spMkLst>
        </pc:spChg>
        <pc:spChg chg="add mod">
          <ac:chgData name="reza kabir" userId="af3c95a13102d509" providerId="LiveId" clId="{C5D47F66-D82B-4945-84F1-08182A83E23E}" dt="2020-04-28T05:27:54.368" v="986" actId="1076"/>
          <ac:spMkLst>
            <pc:docMk/>
            <pc:sldMk cId="1825760799" sldId="532"/>
            <ac:spMk id="29" creationId="{3EA360F8-F0F4-4232-AE46-C90FE6CEC67B}"/>
          </ac:spMkLst>
        </pc:spChg>
        <pc:spChg chg="add mod">
          <ac:chgData name="reza kabir" userId="af3c95a13102d509" providerId="LiveId" clId="{C5D47F66-D82B-4945-84F1-08182A83E23E}" dt="2020-04-28T05:27:54.368" v="986" actId="1076"/>
          <ac:spMkLst>
            <pc:docMk/>
            <pc:sldMk cId="1825760799" sldId="532"/>
            <ac:spMk id="30" creationId="{9323B64B-5627-4972-BE90-99DEC8DE34D6}"/>
          </ac:spMkLst>
        </pc:spChg>
        <pc:spChg chg="add mod">
          <ac:chgData name="reza kabir" userId="af3c95a13102d509" providerId="LiveId" clId="{C5D47F66-D82B-4945-84F1-08182A83E23E}" dt="2020-04-28T05:27:54.368" v="986" actId="1076"/>
          <ac:spMkLst>
            <pc:docMk/>
            <pc:sldMk cId="1825760799" sldId="532"/>
            <ac:spMk id="35" creationId="{73503291-7B1B-4689-BC85-108C497E8501}"/>
          </ac:spMkLst>
        </pc:spChg>
        <pc:spChg chg="add del mod">
          <ac:chgData name="reza kabir" userId="af3c95a13102d509" providerId="LiveId" clId="{C5D47F66-D82B-4945-84F1-08182A83E23E}" dt="2020-04-28T05:27:03.464" v="960" actId="478"/>
          <ac:spMkLst>
            <pc:docMk/>
            <pc:sldMk cId="1825760799" sldId="532"/>
            <ac:spMk id="36" creationId="{71BC8714-67B9-4179-A2AF-9EE95E3A9F8A}"/>
          </ac:spMkLst>
        </pc:spChg>
        <pc:spChg chg="add mod">
          <ac:chgData name="reza kabir" userId="af3c95a13102d509" providerId="LiveId" clId="{C5D47F66-D82B-4945-84F1-08182A83E23E}" dt="2020-04-28T05:27:54.368" v="986" actId="1076"/>
          <ac:spMkLst>
            <pc:docMk/>
            <pc:sldMk cId="1825760799" sldId="532"/>
            <ac:spMk id="37" creationId="{B2C64C73-CDDE-475E-874D-463E1C20F4B8}"/>
          </ac:spMkLst>
        </pc:spChg>
        <pc:spChg chg="add mod">
          <ac:chgData name="reza kabir" userId="af3c95a13102d509" providerId="LiveId" clId="{C5D47F66-D82B-4945-84F1-08182A83E23E}" dt="2020-04-28T05:27:54.368" v="986" actId="1076"/>
          <ac:spMkLst>
            <pc:docMk/>
            <pc:sldMk cId="1825760799" sldId="532"/>
            <ac:spMk id="38" creationId="{C92D12F0-B167-4834-943C-062461A27DEA}"/>
          </ac:spMkLst>
        </pc:spChg>
        <pc:spChg chg="add mod">
          <ac:chgData name="reza kabir" userId="af3c95a13102d509" providerId="LiveId" clId="{C5D47F66-D82B-4945-84F1-08182A83E23E}" dt="2020-04-28T05:27:54.368" v="986" actId="1076"/>
          <ac:spMkLst>
            <pc:docMk/>
            <pc:sldMk cId="1825760799" sldId="532"/>
            <ac:spMk id="39" creationId="{133730FD-48AC-4F3E-A2C4-F374901FDB4C}"/>
          </ac:spMkLst>
        </pc:spChg>
        <pc:spChg chg="add mod">
          <ac:chgData name="reza kabir" userId="af3c95a13102d509" providerId="LiveId" clId="{C5D47F66-D82B-4945-84F1-08182A83E23E}" dt="2020-04-28T05:27:54.368" v="986" actId="1076"/>
          <ac:spMkLst>
            <pc:docMk/>
            <pc:sldMk cId="1825760799" sldId="532"/>
            <ac:spMk id="40" creationId="{FF8CFB84-87F8-4427-B705-AF1DF9C61C94}"/>
          </ac:spMkLst>
        </pc:spChg>
        <pc:spChg chg="add mod">
          <ac:chgData name="reza kabir" userId="af3c95a13102d509" providerId="LiveId" clId="{C5D47F66-D82B-4945-84F1-08182A83E23E}" dt="2020-04-28T05:27:54.368" v="986" actId="1076"/>
          <ac:spMkLst>
            <pc:docMk/>
            <pc:sldMk cId="1825760799" sldId="532"/>
            <ac:spMk id="41" creationId="{C8C2A351-5ABF-43CB-9474-75ECFEB59FA3}"/>
          </ac:spMkLst>
        </pc:spChg>
        <pc:spChg chg="add mod">
          <ac:chgData name="reza kabir" userId="af3c95a13102d509" providerId="LiveId" clId="{C5D47F66-D82B-4945-84F1-08182A83E23E}" dt="2020-04-28T05:27:54.368" v="986" actId="1076"/>
          <ac:spMkLst>
            <pc:docMk/>
            <pc:sldMk cId="1825760799" sldId="532"/>
            <ac:spMk id="42" creationId="{740DD46B-C44A-4EBA-B6E6-79FEF4563741}"/>
          </ac:spMkLst>
        </pc:spChg>
        <pc:spChg chg="add mod">
          <ac:chgData name="reza kabir" userId="af3c95a13102d509" providerId="LiveId" clId="{C5D47F66-D82B-4945-84F1-08182A83E23E}" dt="2020-04-28T05:27:54.368" v="986" actId="1076"/>
          <ac:spMkLst>
            <pc:docMk/>
            <pc:sldMk cId="1825760799" sldId="532"/>
            <ac:spMk id="43" creationId="{7240CAAE-A35C-4847-935E-80879B033F5A}"/>
          </ac:spMkLst>
        </pc:spChg>
        <pc:spChg chg="add mod">
          <ac:chgData name="reza kabir" userId="af3c95a13102d509" providerId="LiveId" clId="{C5D47F66-D82B-4945-84F1-08182A83E23E}" dt="2020-04-28T05:28:21.175" v="1001" actId="20577"/>
          <ac:spMkLst>
            <pc:docMk/>
            <pc:sldMk cId="1825760799" sldId="532"/>
            <ac:spMk id="44" creationId="{14D1C061-D61D-40BE-BF36-BD7BEB18B3C0}"/>
          </ac:spMkLst>
        </pc:spChg>
        <pc:grpChg chg="add mod">
          <ac:chgData name="reza kabir" userId="af3c95a13102d509" providerId="LiveId" clId="{C5D47F66-D82B-4945-84F1-08182A83E23E}" dt="2020-04-28T05:27:54.368" v="986" actId="1076"/>
          <ac:grpSpMkLst>
            <pc:docMk/>
            <pc:sldMk cId="1825760799" sldId="532"/>
            <ac:grpSpMk id="10" creationId="{42D00018-2254-41B5-96FC-803CC437C13F}"/>
          </ac:grpSpMkLst>
        </pc:grpChg>
        <pc:cxnChg chg="add mod">
          <ac:chgData name="reza kabir" userId="af3c95a13102d509" providerId="LiveId" clId="{C5D47F66-D82B-4945-84F1-08182A83E23E}" dt="2020-04-28T05:27:54.368" v="986" actId="1076"/>
          <ac:cxnSpMkLst>
            <pc:docMk/>
            <pc:sldMk cId="1825760799" sldId="532"/>
            <ac:cxnSpMk id="31" creationId="{CF8B60B2-52B9-4346-8964-4C7CEC4758DF}"/>
          </ac:cxnSpMkLst>
        </pc:cxnChg>
        <pc:cxnChg chg="add mod">
          <ac:chgData name="reza kabir" userId="af3c95a13102d509" providerId="LiveId" clId="{C5D47F66-D82B-4945-84F1-08182A83E23E}" dt="2020-04-28T05:27:54.368" v="986" actId="1076"/>
          <ac:cxnSpMkLst>
            <pc:docMk/>
            <pc:sldMk cId="1825760799" sldId="532"/>
            <ac:cxnSpMk id="32" creationId="{8FEDC1E9-DA7C-4C7C-BA3B-78439AE1EE10}"/>
          </ac:cxnSpMkLst>
        </pc:cxnChg>
        <pc:cxnChg chg="add mod">
          <ac:chgData name="reza kabir" userId="af3c95a13102d509" providerId="LiveId" clId="{C5D47F66-D82B-4945-84F1-08182A83E23E}" dt="2020-04-28T05:27:54.368" v="986" actId="1076"/>
          <ac:cxnSpMkLst>
            <pc:docMk/>
            <pc:sldMk cId="1825760799" sldId="532"/>
            <ac:cxnSpMk id="33" creationId="{B56CF8C5-ADD5-4392-82B3-B7024D2FFC68}"/>
          </ac:cxnSpMkLst>
        </pc:cxnChg>
        <pc:cxnChg chg="add mod">
          <ac:chgData name="reza kabir" userId="af3c95a13102d509" providerId="LiveId" clId="{C5D47F66-D82B-4945-84F1-08182A83E23E}" dt="2020-04-28T05:27:54.368" v="986" actId="1076"/>
          <ac:cxnSpMkLst>
            <pc:docMk/>
            <pc:sldMk cId="1825760799" sldId="532"/>
            <ac:cxnSpMk id="34" creationId="{19F7150F-257D-46A4-9E4A-648203EF4A96}"/>
          </ac:cxnSpMkLst>
        </pc:cxnChg>
      </pc:sldChg>
      <pc:sldChg chg="add del">
        <pc:chgData name="reza kabir" userId="af3c95a13102d509" providerId="LiveId" clId="{C5D47F66-D82B-4945-84F1-08182A83E23E}" dt="2020-04-28T05:39:10.879" v="1104" actId="47"/>
        <pc:sldMkLst>
          <pc:docMk/>
          <pc:sldMk cId="817545650" sldId="533"/>
        </pc:sldMkLst>
      </pc:sldChg>
      <pc:sldChg chg="addSp modSp new mod">
        <pc:chgData name="reza kabir" userId="af3c95a13102d509" providerId="LiveId" clId="{C5D47F66-D82B-4945-84F1-08182A83E23E}" dt="2020-04-28T05:39:41.662" v="1116" actId="1076"/>
        <pc:sldMkLst>
          <pc:docMk/>
          <pc:sldMk cId="1270236146" sldId="533"/>
        </pc:sldMkLst>
        <pc:spChg chg="add">
          <ac:chgData name="reza kabir" userId="af3c95a13102d509" providerId="LiveId" clId="{C5D47F66-D82B-4945-84F1-08182A83E23E}" dt="2020-04-28T05:39:24.876" v="1106"/>
          <ac:spMkLst>
            <pc:docMk/>
            <pc:sldMk cId="1270236146" sldId="533"/>
            <ac:spMk id="2" creationId="{8110804B-45FD-495C-AE7A-B22B0D978F6D}"/>
          </ac:spMkLst>
        </pc:spChg>
        <pc:spChg chg="add">
          <ac:chgData name="reza kabir" userId="af3c95a13102d509" providerId="LiveId" clId="{C5D47F66-D82B-4945-84F1-08182A83E23E}" dt="2020-04-28T05:39:24.876" v="1106"/>
          <ac:spMkLst>
            <pc:docMk/>
            <pc:sldMk cId="1270236146" sldId="533"/>
            <ac:spMk id="3" creationId="{442F5BB2-62FE-4DB7-B3EE-652047E588B2}"/>
          </ac:spMkLst>
        </pc:spChg>
        <pc:spChg chg="add">
          <ac:chgData name="reza kabir" userId="af3c95a13102d509" providerId="LiveId" clId="{C5D47F66-D82B-4945-84F1-08182A83E23E}" dt="2020-04-28T05:39:24.876" v="1106"/>
          <ac:spMkLst>
            <pc:docMk/>
            <pc:sldMk cId="1270236146" sldId="533"/>
            <ac:spMk id="4" creationId="{8A39A879-D8C3-443F-A5F3-9A8345E68D5C}"/>
          </ac:spMkLst>
        </pc:spChg>
        <pc:spChg chg="add">
          <ac:chgData name="reza kabir" userId="af3c95a13102d509" providerId="LiveId" clId="{C5D47F66-D82B-4945-84F1-08182A83E23E}" dt="2020-04-28T05:39:24.876" v="1106"/>
          <ac:spMkLst>
            <pc:docMk/>
            <pc:sldMk cId="1270236146" sldId="533"/>
            <ac:spMk id="5" creationId="{B581D504-ABCD-43BD-9F6D-9EE8EDD32D08}"/>
          </ac:spMkLst>
        </pc:spChg>
        <pc:spChg chg="add">
          <ac:chgData name="reza kabir" userId="af3c95a13102d509" providerId="LiveId" clId="{C5D47F66-D82B-4945-84F1-08182A83E23E}" dt="2020-04-28T05:39:24.876" v="1106"/>
          <ac:spMkLst>
            <pc:docMk/>
            <pc:sldMk cId="1270236146" sldId="533"/>
            <ac:spMk id="6" creationId="{166ACCD1-177A-495C-B37C-7614674EDC4F}"/>
          </ac:spMkLst>
        </pc:spChg>
        <pc:spChg chg="add">
          <ac:chgData name="reza kabir" userId="af3c95a13102d509" providerId="LiveId" clId="{C5D47F66-D82B-4945-84F1-08182A83E23E}" dt="2020-04-28T05:39:24.876" v="1106"/>
          <ac:spMkLst>
            <pc:docMk/>
            <pc:sldMk cId="1270236146" sldId="533"/>
            <ac:spMk id="7" creationId="{E85427BD-52B7-48E8-A159-554EBC825745}"/>
          </ac:spMkLst>
        </pc:spChg>
        <pc:spChg chg="add">
          <ac:chgData name="reza kabir" userId="af3c95a13102d509" providerId="LiveId" clId="{C5D47F66-D82B-4945-84F1-08182A83E23E}" dt="2020-04-28T05:39:24.876" v="1106"/>
          <ac:spMkLst>
            <pc:docMk/>
            <pc:sldMk cId="1270236146" sldId="533"/>
            <ac:spMk id="8" creationId="{A6E7404E-C09B-4B24-8995-5627624AF7FA}"/>
          </ac:spMkLst>
        </pc:spChg>
        <pc:spChg chg="add">
          <ac:chgData name="reza kabir" userId="af3c95a13102d509" providerId="LiveId" clId="{C5D47F66-D82B-4945-84F1-08182A83E23E}" dt="2020-04-28T05:39:24.876" v="1106"/>
          <ac:spMkLst>
            <pc:docMk/>
            <pc:sldMk cId="1270236146" sldId="533"/>
            <ac:spMk id="9" creationId="{D4D63708-636B-4AA2-9C88-30702F84A200}"/>
          </ac:spMkLst>
        </pc:spChg>
        <pc:spChg chg="add">
          <ac:chgData name="reza kabir" userId="af3c95a13102d509" providerId="LiveId" clId="{C5D47F66-D82B-4945-84F1-08182A83E23E}" dt="2020-04-28T05:39:24.876" v="1106"/>
          <ac:spMkLst>
            <pc:docMk/>
            <pc:sldMk cId="1270236146" sldId="533"/>
            <ac:spMk id="10" creationId="{2F830E09-AF0E-4B55-BB45-79DBEB9EEDA9}"/>
          </ac:spMkLst>
        </pc:spChg>
        <pc:spChg chg="add">
          <ac:chgData name="reza kabir" userId="af3c95a13102d509" providerId="LiveId" clId="{C5D47F66-D82B-4945-84F1-08182A83E23E}" dt="2020-04-28T05:39:24.876" v="1106"/>
          <ac:spMkLst>
            <pc:docMk/>
            <pc:sldMk cId="1270236146" sldId="533"/>
            <ac:spMk id="11" creationId="{89A278ED-7EAE-46F1-B64B-3297B5F43FDC}"/>
          </ac:spMkLst>
        </pc:spChg>
        <pc:spChg chg="add">
          <ac:chgData name="reza kabir" userId="af3c95a13102d509" providerId="LiveId" clId="{C5D47F66-D82B-4945-84F1-08182A83E23E}" dt="2020-04-28T05:39:24.876" v="1106"/>
          <ac:spMkLst>
            <pc:docMk/>
            <pc:sldMk cId="1270236146" sldId="533"/>
            <ac:spMk id="12" creationId="{93278B5A-1C3E-473A-9016-70E509967A53}"/>
          </ac:spMkLst>
        </pc:spChg>
        <pc:spChg chg="add">
          <ac:chgData name="reza kabir" userId="af3c95a13102d509" providerId="LiveId" clId="{C5D47F66-D82B-4945-84F1-08182A83E23E}" dt="2020-04-28T05:39:24.876" v="1106"/>
          <ac:spMkLst>
            <pc:docMk/>
            <pc:sldMk cId="1270236146" sldId="533"/>
            <ac:spMk id="13" creationId="{D9F7A848-9B68-439E-A493-BF4E155DC12E}"/>
          </ac:spMkLst>
        </pc:spChg>
        <pc:spChg chg="add">
          <ac:chgData name="reza kabir" userId="af3c95a13102d509" providerId="LiveId" clId="{C5D47F66-D82B-4945-84F1-08182A83E23E}" dt="2020-04-28T05:39:24.876" v="1106"/>
          <ac:spMkLst>
            <pc:docMk/>
            <pc:sldMk cId="1270236146" sldId="533"/>
            <ac:spMk id="16" creationId="{578FEFCF-D1CA-49B4-A6B6-982170EA5893}"/>
          </ac:spMkLst>
        </pc:spChg>
        <pc:spChg chg="add">
          <ac:chgData name="reza kabir" userId="af3c95a13102d509" providerId="LiveId" clId="{C5D47F66-D82B-4945-84F1-08182A83E23E}" dt="2020-04-28T05:39:24.876" v="1106"/>
          <ac:spMkLst>
            <pc:docMk/>
            <pc:sldMk cId="1270236146" sldId="533"/>
            <ac:spMk id="17" creationId="{4E7F658B-3CD8-4253-A5DB-4B18577150EE}"/>
          </ac:spMkLst>
        </pc:spChg>
        <pc:spChg chg="add">
          <ac:chgData name="reza kabir" userId="af3c95a13102d509" providerId="LiveId" clId="{C5D47F66-D82B-4945-84F1-08182A83E23E}" dt="2020-04-28T05:39:24.876" v="1106"/>
          <ac:spMkLst>
            <pc:docMk/>
            <pc:sldMk cId="1270236146" sldId="533"/>
            <ac:spMk id="18" creationId="{760156C0-764D-404A-A56F-38CC13CCA95C}"/>
          </ac:spMkLst>
        </pc:spChg>
        <pc:spChg chg="add">
          <ac:chgData name="reza kabir" userId="af3c95a13102d509" providerId="LiveId" clId="{C5D47F66-D82B-4945-84F1-08182A83E23E}" dt="2020-04-28T05:39:24.876" v="1106"/>
          <ac:spMkLst>
            <pc:docMk/>
            <pc:sldMk cId="1270236146" sldId="533"/>
            <ac:spMk id="19" creationId="{A6F69F09-2FC6-497E-A341-EECB565E6B08}"/>
          </ac:spMkLst>
        </pc:spChg>
        <pc:spChg chg="add">
          <ac:chgData name="reza kabir" userId="af3c95a13102d509" providerId="LiveId" clId="{C5D47F66-D82B-4945-84F1-08182A83E23E}" dt="2020-04-28T05:39:24.876" v="1106"/>
          <ac:spMkLst>
            <pc:docMk/>
            <pc:sldMk cId="1270236146" sldId="533"/>
            <ac:spMk id="20" creationId="{1A88A068-3C11-4DD3-8C10-CC64D755E164}"/>
          </ac:spMkLst>
        </pc:spChg>
        <pc:spChg chg="add">
          <ac:chgData name="reza kabir" userId="af3c95a13102d509" providerId="LiveId" clId="{C5D47F66-D82B-4945-84F1-08182A83E23E}" dt="2020-04-28T05:39:24.876" v="1106"/>
          <ac:spMkLst>
            <pc:docMk/>
            <pc:sldMk cId="1270236146" sldId="533"/>
            <ac:spMk id="21" creationId="{0FB6296C-E72F-4257-A894-A66C204634F6}"/>
          </ac:spMkLst>
        </pc:spChg>
        <pc:spChg chg="add">
          <ac:chgData name="reza kabir" userId="af3c95a13102d509" providerId="LiveId" clId="{C5D47F66-D82B-4945-84F1-08182A83E23E}" dt="2020-04-28T05:39:24.876" v="1106"/>
          <ac:spMkLst>
            <pc:docMk/>
            <pc:sldMk cId="1270236146" sldId="533"/>
            <ac:spMk id="85" creationId="{AE5FAB11-5A13-49F6-B784-10EEDF7253C1}"/>
          </ac:spMkLst>
        </pc:spChg>
        <pc:spChg chg="add">
          <ac:chgData name="reza kabir" userId="af3c95a13102d509" providerId="LiveId" clId="{C5D47F66-D82B-4945-84F1-08182A83E23E}" dt="2020-04-28T05:39:24.876" v="1106"/>
          <ac:spMkLst>
            <pc:docMk/>
            <pc:sldMk cId="1270236146" sldId="533"/>
            <ac:spMk id="182" creationId="{A350017E-1509-471A-A72A-94147753A49F}"/>
          </ac:spMkLst>
        </pc:spChg>
        <pc:spChg chg="add">
          <ac:chgData name="reza kabir" userId="af3c95a13102d509" providerId="LiveId" clId="{C5D47F66-D82B-4945-84F1-08182A83E23E}" dt="2020-04-28T05:39:24.876" v="1106"/>
          <ac:spMkLst>
            <pc:docMk/>
            <pc:sldMk cId="1270236146" sldId="533"/>
            <ac:spMk id="183" creationId="{64811D66-D16F-40C4-A828-28AAB1920E67}"/>
          </ac:spMkLst>
        </pc:spChg>
        <pc:spChg chg="add">
          <ac:chgData name="reza kabir" userId="af3c95a13102d509" providerId="LiveId" clId="{C5D47F66-D82B-4945-84F1-08182A83E23E}" dt="2020-04-28T05:39:24.876" v="1106"/>
          <ac:spMkLst>
            <pc:docMk/>
            <pc:sldMk cId="1270236146" sldId="533"/>
            <ac:spMk id="184" creationId="{9351FF97-5FCF-4922-BD7B-7F74F619BC0B}"/>
          </ac:spMkLst>
        </pc:spChg>
        <pc:spChg chg="add">
          <ac:chgData name="reza kabir" userId="af3c95a13102d509" providerId="LiveId" clId="{C5D47F66-D82B-4945-84F1-08182A83E23E}" dt="2020-04-28T05:39:24.876" v="1106"/>
          <ac:spMkLst>
            <pc:docMk/>
            <pc:sldMk cId="1270236146" sldId="533"/>
            <ac:spMk id="185" creationId="{3F728AB0-9E1C-49F0-8021-50E2843DF76F}"/>
          </ac:spMkLst>
        </pc:spChg>
        <pc:spChg chg="add">
          <ac:chgData name="reza kabir" userId="af3c95a13102d509" providerId="LiveId" clId="{C5D47F66-D82B-4945-84F1-08182A83E23E}" dt="2020-04-28T05:39:24.876" v="1106"/>
          <ac:spMkLst>
            <pc:docMk/>
            <pc:sldMk cId="1270236146" sldId="533"/>
            <ac:spMk id="186" creationId="{4CB0F3B5-5B67-4FC8-A1CD-1822FA993A4A}"/>
          </ac:spMkLst>
        </pc:spChg>
        <pc:spChg chg="add">
          <ac:chgData name="reza kabir" userId="af3c95a13102d509" providerId="LiveId" clId="{C5D47F66-D82B-4945-84F1-08182A83E23E}" dt="2020-04-28T05:39:24.876" v="1106"/>
          <ac:spMkLst>
            <pc:docMk/>
            <pc:sldMk cId="1270236146" sldId="533"/>
            <ac:spMk id="199" creationId="{4257603C-EB2D-4C81-8F3D-7E8677A0C6CC}"/>
          </ac:spMkLst>
        </pc:spChg>
        <pc:spChg chg="add mod">
          <ac:chgData name="reza kabir" userId="af3c95a13102d509" providerId="LiveId" clId="{C5D47F66-D82B-4945-84F1-08182A83E23E}" dt="2020-04-28T05:39:41.662" v="1116" actId="1076"/>
          <ac:spMkLst>
            <pc:docMk/>
            <pc:sldMk cId="1270236146" sldId="533"/>
            <ac:spMk id="200" creationId="{7CAC7F7B-2908-4830-86DB-1EEE483B162E}"/>
          </ac:spMkLst>
        </pc:spChg>
        <pc:grpChg chg="add">
          <ac:chgData name="reza kabir" userId="af3c95a13102d509" providerId="LiveId" clId="{C5D47F66-D82B-4945-84F1-08182A83E23E}" dt="2020-04-28T05:39:24.876" v="1106"/>
          <ac:grpSpMkLst>
            <pc:docMk/>
            <pc:sldMk cId="1270236146" sldId="533"/>
            <ac:grpSpMk id="22" creationId="{1E282FE5-4ED3-4F07-89BB-22F053EE8EEE}"/>
          </ac:grpSpMkLst>
        </pc:grpChg>
        <pc:grpChg chg="add">
          <ac:chgData name="reza kabir" userId="af3c95a13102d509" providerId="LiveId" clId="{C5D47F66-D82B-4945-84F1-08182A83E23E}" dt="2020-04-28T05:39:24.876" v="1106"/>
          <ac:grpSpMkLst>
            <pc:docMk/>
            <pc:sldMk cId="1270236146" sldId="533"/>
            <ac:grpSpMk id="43" creationId="{02CA53A7-C424-4C5D-9780-CB6594268C5F}"/>
          </ac:grpSpMkLst>
        </pc:grpChg>
        <pc:grpChg chg="add">
          <ac:chgData name="reza kabir" userId="af3c95a13102d509" providerId="LiveId" clId="{C5D47F66-D82B-4945-84F1-08182A83E23E}" dt="2020-04-28T05:39:24.876" v="1106"/>
          <ac:grpSpMkLst>
            <pc:docMk/>
            <pc:sldMk cId="1270236146" sldId="533"/>
            <ac:grpSpMk id="64" creationId="{9DB047DA-DA02-4770-B69C-2C925F3C73E6}"/>
          </ac:grpSpMkLst>
        </pc:grpChg>
        <pc:grpChg chg="add">
          <ac:chgData name="reza kabir" userId="af3c95a13102d509" providerId="LiveId" clId="{C5D47F66-D82B-4945-84F1-08182A83E23E}" dt="2020-04-28T05:39:24.876" v="1106"/>
          <ac:grpSpMkLst>
            <pc:docMk/>
            <pc:sldMk cId="1270236146" sldId="533"/>
            <ac:grpSpMk id="86" creationId="{67413C02-2966-4FAE-933A-9A4EDAE7C554}"/>
          </ac:grpSpMkLst>
        </pc:grpChg>
        <pc:grpChg chg="add">
          <ac:chgData name="reza kabir" userId="af3c95a13102d509" providerId="LiveId" clId="{C5D47F66-D82B-4945-84F1-08182A83E23E}" dt="2020-04-28T05:39:24.876" v="1106"/>
          <ac:grpSpMkLst>
            <pc:docMk/>
            <pc:sldMk cId="1270236146" sldId="533"/>
            <ac:grpSpMk id="118" creationId="{E9A32C67-473B-437B-9E93-04E9BAC50D7F}"/>
          </ac:grpSpMkLst>
        </pc:grpChg>
        <pc:grpChg chg="add">
          <ac:chgData name="reza kabir" userId="af3c95a13102d509" providerId="LiveId" clId="{C5D47F66-D82B-4945-84F1-08182A83E23E}" dt="2020-04-28T05:39:24.876" v="1106"/>
          <ac:grpSpMkLst>
            <pc:docMk/>
            <pc:sldMk cId="1270236146" sldId="533"/>
            <ac:grpSpMk id="150" creationId="{3DEC2A57-A27F-40AA-BD92-535FC51A2B8A}"/>
          </ac:grpSpMkLst>
        </pc:grpChg>
        <pc:grpChg chg="add">
          <ac:chgData name="reza kabir" userId="af3c95a13102d509" providerId="LiveId" clId="{C5D47F66-D82B-4945-84F1-08182A83E23E}" dt="2020-04-28T05:39:24.876" v="1106"/>
          <ac:grpSpMkLst>
            <pc:docMk/>
            <pc:sldMk cId="1270236146" sldId="533"/>
            <ac:grpSpMk id="187" creationId="{1408CAEB-0B45-4233-87BA-FA2B02FF71A6}"/>
          </ac:grpSpMkLst>
        </pc:grpChg>
        <pc:cxnChg chg="add">
          <ac:chgData name="reza kabir" userId="af3c95a13102d509" providerId="LiveId" clId="{C5D47F66-D82B-4945-84F1-08182A83E23E}" dt="2020-04-28T05:39:24.876" v="1106"/>
          <ac:cxnSpMkLst>
            <pc:docMk/>
            <pc:sldMk cId="1270236146" sldId="533"/>
            <ac:cxnSpMk id="14" creationId="{F1B13970-59A7-4AD9-9385-0B2766823E7A}"/>
          </ac:cxnSpMkLst>
        </pc:cxnChg>
        <pc:cxnChg chg="add">
          <ac:chgData name="reza kabir" userId="af3c95a13102d509" providerId="LiveId" clId="{C5D47F66-D82B-4945-84F1-08182A83E23E}" dt="2020-04-28T05:39:24.876" v="1106"/>
          <ac:cxnSpMkLst>
            <pc:docMk/>
            <pc:sldMk cId="1270236146" sldId="533"/>
            <ac:cxnSpMk id="15" creationId="{1332F8F1-F379-4F97-93FB-BFAC48C12991}"/>
          </ac:cxnSpMkLst>
        </pc:cxnChg>
      </pc:sldChg>
      <pc:sldChg chg="addSp modSp new mod">
        <pc:chgData name="reza kabir" userId="af3c95a13102d509" providerId="LiveId" clId="{C5D47F66-D82B-4945-84F1-08182A83E23E}" dt="2020-04-28T05:41:16.559" v="1141"/>
        <pc:sldMkLst>
          <pc:docMk/>
          <pc:sldMk cId="457877305" sldId="534"/>
        </pc:sldMkLst>
        <pc:spChg chg="add mod">
          <ac:chgData name="reza kabir" userId="af3c95a13102d509" providerId="LiveId" clId="{C5D47F66-D82B-4945-84F1-08182A83E23E}" dt="2020-04-28T05:39:56.670" v="1123" actId="404"/>
          <ac:spMkLst>
            <pc:docMk/>
            <pc:sldMk cId="457877305" sldId="534"/>
            <ac:spMk id="3" creationId="{91F57980-8BAF-44C6-BEDD-07DBFD9817DA}"/>
          </ac:spMkLst>
        </pc:spChg>
        <pc:spChg chg="add mod">
          <ac:chgData name="reza kabir" userId="af3c95a13102d509" providerId="LiveId" clId="{C5D47F66-D82B-4945-84F1-08182A83E23E}" dt="2020-04-28T05:39:56.670" v="1123" actId="404"/>
          <ac:spMkLst>
            <pc:docMk/>
            <pc:sldMk cId="457877305" sldId="534"/>
            <ac:spMk id="14" creationId="{7C360779-39BD-4A22-AA44-61050F825168}"/>
          </ac:spMkLst>
        </pc:spChg>
        <pc:spChg chg="add mod">
          <ac:chgData name="reza kabir" userId="af3c95a13102d509" providerId="LiveId" clId="{C5D47F66-D82B-4945-84F1-08182A83E23E}" dt="2020-04-28T05:39:56.670" v="1123" actId="404"/>
          <ac:spMkLst>
            <pc:docMk/>
            <pc:sldMk cId="457877305" sldId="534"/>
            <ac:spMk id="15" creationId="{4FCF0369-7627-4A92-A5B0-76E35DF8840B}"/>
          </ac:spMkLst>
        </pc:spChg>
        <pc:spChg chg="mod">
          <ac:chgData name="reza kabir" userId="af3c95a13102d509" providerId="LiveId" clId="{C5D47F66-D82B-4945-84F1-08182A83E23E}" dt="2020-04-28T05:39:56.670" v="1123" actId="404"/>
          <ac:spMkLst>
            <pc:docMk/>
            <pc:sldMk cId="457877305" sldId="534"/>
            <ac:spMk id="18" creationId="{F6C77343-B991-43A9-8941-35F9B3B059A0}"/>
          </ac:spMkLst>
        </pc:spChg>
        <pc:spChg chg="mod">
          <ac:chgData name="reza kabir" userId="af3c95a13102d509" providerId="LiveId" clId="{C5D47F66-D82B-4945-84F1-08182A83E23E}" dt="2020-04-28T05:39:56.670" v="1123" actId="404"/>
          <ac:spMkLst>
            <pc:docMk/>
            <pc:sldMk cId="457877305" sldId="534"/>
            <ac:spMk id="19" creationId="{CED65987-2668-4FE2-AE6C-64369CA7B1AF}"/>
          </ac:spMkLst>
        </pc:spChg>
        <pc:spChg chg="mod">
          <ac:chgData name="reza kabir" userId="af3c95a13102d509" providerId="LiveId" clId="{C5D47F66-D82B-4945-84F1-08182A83E23E}" dt="2020-04-28T05:39:56.670" v="1123" actId="404"/>
          <ac:spMkLst>
            <pc:docMk/>
            <pc:sldMk cId="457877305" sldId="534"/>
            <ac:spMk id="20" creationId="{60ADD226-89A6-47AB-826A-AF432D8B4F34}"/>
          </ac:spMkLst>
        </pc:spChg>
        <pc:spChg chg="mod">
          <ac:chgData name="reza kabir" userId="af3c95a13102d509" providerId="LiveId" clId="{C5D47F66-D82B-4945-84F1-08182A83E23E}" dt="2020-04-28T05:39:56.670" v="1123" actId="404"/>
          <ac:spMkLst>
            <pc:docMk/>
            <pc:sldMk cId="457877305" sldId="534"/>
            <ac:spMk id="21" creationId="{90E51B7A-99CF-4BC0-8CAC-774B0ECABF1F}"/>
          </ac:spMkLst>
        </pc:spChg>
        <pc:spChg chg="mod">
          <ac:chgData name="reza kabir" userId="af3c95a13102d509" providerId="LiveId" clId="{C5D47F66-D82B-4945-84F1-08182A83E23E}" dt="2020-04-28T05:39:56.670" v="1123" actId="404"/>
          <ac:spMkLst>
            <pc:docMk/>
            <pc:sldMk cId="457877305" sldId="534"/>
            <ac:spMk id="22" creationId="{1A3E7D6E-FDA9-44DC-8DE8-B80F5B5E62BC}"/>
          </ac:spMkLst>
        </pc:spChg>
        <pc:spChg chg="mod">
          <ac:chgData name="reza kabir" userId="af3c95a13102d509" providerId="LiveId" clId="{C5D47F66-D82B-4945-84F1-08182A83E23E}" dt="2020-04-28T05:39:56.670" v="1123" actId="404"/>
          <ac:spMkLst>
            <pc:docMk/>
            <pc:sldMk cId="457877305" sldId="534"/>
            <ac:spMk id="23" creationId="{E95DFCD0-6FFD-4847-9F22-C946EEB958FD}"/>
          </ac:spMkLst>
        </pc:spChg>
        <pc:spChg chg="mod">
          <ac:chgData name="reza kabir" userId="af3c95a13102d509" providerId="LiveId" clId="{C5D47F66-D82B-4945-84F1-08182A83E23E}" dt="2020-04-28T05:39:56.670" v="1123" actId="404"/>
          <ac:spMkLst>
            <pc:docMk/>
            <pc:sldMk cId="457877305" sldId="534"/>
            <ac:spMk id="24" creationId="{EA229D66-E082-49CE-92BF-003ED2674186}"/>
          </ac:spMkLst>
        </pc:spChg>
        <pc:spChg chg="mod">
          <ac:chgData name="reza kabir" userId="af3c95a13102d509" providerId="LiveId" clId="{C5D47F66-D82B-4945-84F1-08182A83E23E}" dt="2020-04-28T05:39:56.670" v="1123" actId="404"/>
          <ac:spMkLst>
            <pc:docMk/>
            <pc:sldMk cId="457877305" sldId="534"/>
            <ac:spMk id="25" creationId="{134E91B1-9CF3-40A6-B5CA-521E7C532F77}"/>
          </ac:spMkLst>
        </pc:spChg>
        <pc:spChg chg="mod">
          <ac:chgData name="reza kabir" userId="af3c95a13102d509" providerId="LiveId" clId="{C5D47F66-D82B-4945-84F1-08182A83E23E}" dt="2020-04-28T05:39:56.670" v="1123" actId="404"/>
          <ac:spMkLst>
            <pc:docMk/>
            <pc:sldMk cId="457877305" sldId="534"/>
            <ac:spMk id="27" creationId="{19D20AF2-DE54-4C6E-BFAC-C6C649AABEFA}"/>
          </ac:spMkLst>
        </pc:spChg>
        <pc:spChg chg="mod">
          <ac:chgData name="reza kabir" userId="af3c95a13102d509" providerId="LiveId" clId="{C5D47F66-D82B-4945-84F1-08182A83E23E}" dt="2020-04-28T05:39:56.670" v="1123" actId="404"/>
          <ac:spMkLst>
            <pc:docMk/>
            <pc:sldMk cId="457877305" sldId="534"/>
            <ac:spMk id="28" creationId="{4C507F86-F9BC-4EA7-A70A-E10E4FF416F6}"/>
          </ac:spMkLst>
        </pc:spChg>
        <pc:spChg chg="mod">
          <ac:chgData name="reza kabir" userId="af3c95a13102d509" providerId="LiveId" clId="{C5D47F66-D82B-4945-84F1-08182A83E23E}" dt="2020-04-28T05:39:56.670" v="1123" actId="404"/>
          <ac:spMkLst>
            <pc:docMk/>
            <pc:sldMk cId="457877305" sldId="534"/>
            <ac:spMk id="29" creationId="{20C16568-FECD-4C8F-9960-38B39125DE10}"/>
          </ac:spMkLst>
        </pc:spChg>
        <pc:spChg chg="mod">
          <ac:chgData name="reza kabir" userId="af3c95a13102d509" providerId="LiveId" clId="{C5D47F66-D82B-4945-84F1-08182A83E23E}" dt="2020-04-28T05:39:56.670" v="1123" actId="404"/>
          <ac:spMkLst>
            <pc:docMk/>
            <pc:sldMk cId="457877305" sldId="534"/>
            <ac:spMk id="30" creationId="{9EFB37E5-953D-4C29-9264-F6BA4D0A7E8F}"/>
          </ac:spMkLst>
        </pc:spChg>
        <pc:spChg chg="mod">
          <ac:chgData name="reza kabir" userId="af3c95a13102d509" providerId="LiveId" clId="{C5D47F66-D82B-4945-84F1-08182A83E23E}" dt="2020-04-28T05:39:56.670" v="1123" actId="404"/>
          <ac:spMkLst>
            <pc:docMk/>
            <pc:sldMk cId="457877305" sldId="534"/>
            <ac:spMk id="31" creationId="{47820F78-E0BA-49FA-8320-DD53B41C12B6}"/>
          </ac:spMkLst>
        </pc:spChg>
        <pc:spChg chg="mod">
          <ac:chgData name="reza kabir" userId="af3c95a13102d509" providerId="LiveId" clId="{C5D47F66-D82B-4945-84F1-08182A83E23E}" dt="2020-04-28T05:39:56.670" v="1123" actId="404"/>
          <ac:spMkLst>
            <pc:docMk/>
            <pc:sldMk cId="457877305" sldId="534"/>
            <ac:spMk id="32" creationId="{B7FD97D4-F782-416B-B39C-A734B3AC3BB7}"/>
          </ac:spMkLst>
        </pc:spChg>
        <pc:spChg chg="mod">
          <ac:chgData name="reza kabir" userId="af3c95a13102d509" providerId="LiveId" clId="{C5D47F66-D82B-4945-84F1-08182A83E23E}" dt="2020-04-28T05:39:56.670" v="1123" actId="404"/>
          <ac:spMkLst>
            <pc:docMk/>
            <pc:sldMk cId="457877305" sldId="534"/>
            <ac:spMk id="33" creationId="{5A5B279F-512B-4BE0-8E91-7E75C4DC1BA6}"/>
          </ac:spMkLst>
        </pc:spChg>
        <pc:spChg chg="mod">
          <ac:chgData name="reza kabir" userId="af3c95a13102d509" providerId="LiveId" clId="{C5D47F66-D82B-4945-84F1-08182A83E23E}" dt="2020-04-28T05:39:56.670" v="1123" actId="404"/>
          <ac:spMkLst>
            <pc:docMk/>
            <pc:sldMk cId="457877305" sldId="534"/>
            <ac:spMk id="34" creationId="{BDE7A5BC-93D5-4AE4-BC1C-0E0FBEE2FD28}"/>
          </ac:spMkLst>
        </pc:spChg>
        <pc:spChg chg="mod">
          <ac:chgData name="reza kabir" userId="af3c95a13102d509" providerId="LiveId" clId="{C5D47F66-D82B-4945-84F1-08182A83E23E}" dt="2020-04-28T05:39:56.670" v="1123" actId="404"/>
          <ac:spMkLst>
            <pc:docMk/>
            <pc:sldMk cId="457877305" sldId="534"/>
            <ac:spMk id="35" creationId="{0548790C-84CB-4569-B5FC-2CCDAC39E3F5}"/>
          </ac:spMkLst>
        </pc:spChg>
        <pc:spChg chg="add mod">
          <ac:chgData name="reza kabir" userId="af3c95a13102d509" providerId="LiveId" clId="{C5D47F66-D82B-4945-84F1-08182A83E23E}" dt="2020-04-28T05:39:56.670" v="1123" actId="404"/>
          <ac:spMkLst>
            <pc:docMk/>
            <pc:sldMk cId="457877305" sldId="534"/>
            <ac:spMk id="36" creationId="{DCB2E6A9-2167-48E3-8ADD-1D12C756DD90}"/>
          </ac:spMkLst>
        </pc:spChg>
        <pc:spChg chg="add mod">
          <ac:chgData name="reza kabir" userId="af3c95a13102d509" providerId="LiveId" clId="{C5D47F66-D82B-4945-84F1-08182A83E23E}" dt="2020-04-28T05:39:56.670" v="1123" actId="404"/>
          <ac:spMkLst>
            <pc:docMk/>
            <pc:sldMk cId="457877305" sldId="534"/>
            <ac:spMk id="37" creationId="{90A69004-478F-477F-80E3-F4EACDB9A220}"/>
          </ac:spMkLst>
        </pc:spChg>
        <pc:spChg chg="add mod">
          <ac:chgData name="reza kabir" userId="af3c95a13102d509" providerId="LiveId" clId="{C5D47F66-D82B-4945-84F1-08182A83E23E}" dt="2020-04-28T05:39:56.670" v="1123" actId="404"/>
          <ac:spMkLst>
            <pc:docMk/>
            <pc:sldMk cId="457877305" sldId="534"/>
            <ac:spMk id="38" creationId="{8D18F2A2-11F4-4EB9-AF26-F54EA4F1E106}"/>
          </ac:spMkLst>
        </pc:spChg>
        <pc:spChg chg="add mod">
          <ac:chgData name="reza kabir" userId="af3c95a13102d509" providerId="LiveId" clId="{C5D47F66-D82B-4945-84F1-08182A83E23E}" dt="2020-04-28T05:39:56.670" v="1123" actId="404"/>
          <ac:spMkLst>
            <pc:docMk/>
            <pc:sldMk cId="457877305" sldId="534"/>
            <ac:spMk id="39" creationId="{089D6ED6-E14E-40FD-B2FE-772F55EACE61}"/>
          </ac:spMkLst>
        </pc:spChg>
        <pc:spChg chg="add mod">
          <ac:chgData name="reza kabir" userId="af3c95a13102d509" providerId="LiveId" clId="{C5D47F66-D82B-4945-84F1-08182A83E23E}" dt="2020-04-28T05:41:16.559" v="1141"/>
          <ac:spMkLst>
            <pc:docMk/>
            <pc:sldMk cId="457877305" sldId="534"/>
            <ac:spMk id="40" creationId="{A5AF7873-7FA0-4E7C-853A-26188911F998}"/>
          </ac:spMkLst>
        </pc:spChg>
        <pc:spChg chg="add mod">
          <ac:chgData name="reza kabir" userId="af3c95a13102d509" providerId="LiveId" clId="{C5D47F66-D82B-4945-84F1-08182A83E23E}" dt="2020-04-28T05:39:56.670" v="1123" actId="404"/>
          <ac:spMkLst>
            <pc:docMk/>
            <pc:sldMk cId="457877305" sldId="534"/>
            <ac:spMk id="41" creationId="{28249BA7-4B62-4AE2-A41D-3867157751D4}"/>
          </ac:spMkLst>
        </pc:spChg>
        <pc:spChg chg="add mod">
          <ac:chgData name="reza kabir" userId="af3c95a13102d509" providerId="LiveId" clId="{C5D47F66-D82B-4945-84F1-08182A83E23E}" dt="2020-04-28T05:39:56.670" v="1123" actId="404"/>
          <ac:spMkLst>
            <pc:docMk/>
            <pc:sldMk cId="457877305" sldId="534"/>
            <ac:spMk id="43" creationId="{9950B6FD-EE2C-406D-B62E-E0609FD46C94}"/>
          </ac:spMkLst>
        </pc:spChg>
        <pc:spChg chg="add mod">
          <ac:chgData name="reza kabir" userId="af3c95a13102d509" providerId="LiveId" clId="{C5D47F66-D82B-4945-84F1-08182A83E23E}" dt="2020-04-28T05:39:56.670" v="1123" actId="404"/>
          <ac:spMkLst>
            <pc:docMk/>
            <pc:sldMk cId="457877305" sldId="534"/>
            <ac:spMk id="44" creationId="{EA5A0B5C-BD98-4FA8-847B-79F00A16EAE4}"/>
          </ac:spMkLst>
        </pc:spChg>
        <pc:spChg chg="add mod">
          <ac:chgData name="reza kabir" userId="af3c95a13102d509" providerId="LiveId" clId="{C5D47F66-D82B-4945-84F1-08182A83E23E}" dt="2020-04-28T05:39:56.670" v="1123" actId="404"/>
          <ac:spMkLst>
            <pc:docMk/>
            <pc:sldMk cId="457877305" sldId="534"/>
            <ac:spMk id="45" creationId="{1554CB9E-E9AD-4C78-8E0F-B252EC63FB87}"/>
          </ac:spMkLst>
        </pc:spChg>
        <pc:spChg chg="add mod">
          <ac:chgData name="reza kabir" userId="af3c95a13102d509" providerId="LiveId" clId="{C5D47F66-D82B-4945-84F1-08182A83E23E}" dt="2020-04-28T05:39:56.670" v="1123" actId="404"/>
          <ac:spMkLst>
            <pc:docMk/>
            <pc:sldMk cId="457877305" sldId="534"/>
            <ac:spMk id="46" creationId="{6D175E14-5660-4318-9F33-6C0A0B2E57CD}"/>
          </ac:spMkLst>
        </pc:spChg>
        <pc:spChg chg="add mod">
          <ac:chgData name="reza kabir" userId="af3c95a13102d509" providerId="LiveId" clId="{C5D47F66-D82B-4945-84F1-08182A83E23E}" dt="2020-04-28T05:39:56.670" v="1123" actId="404"/>
          <ac:spMkLst>
            <pc:docMk/>
            <pc:sldMk cId="457877305" sldId="534"/>
            <ac:spMk id="47" creationId="{A12AAB58-BA8E-4AA7-A812-6DB297EC094F}"/>
          </ac:spMkLst>
        </pc:spChg>
        <pc:spChg chg="add mod">
          <ac:chgData name="reza kabir" userId="af3c95a13102d509" providerId="LiveId" clId="{C5D47F66-D82B-4945-84F1-08182A83E23E}" dt="2020-04-28T05:39:56.670" v="1123" actId="404"/>
          <ac:spMkLst>
            <pc:docMk/>
            <pc:sldMk cId="457877305" sldId="534"/>
            <ac:spMk id="48" creationId="{B772B40E-8D4C-4183-A548-AAEB6CE63053}"/>
          </ac:spMkLst>
        </pc:spChg>
        <pc:spChg chg="add mod">
          <ac:chgData name="reza kabir" userId="af3c95a13102d509" providerId="LiveId" clId="{C5D47F66-D82B-4945-84F1-08182A83E23E}" dt="2020-04-28T05:39:56.670" v="1123" actId="404"/>
          <ac:spMkLst>
            <pc:docMk/>
            <pc:sldMk cId="457877305" sldId="534"/>
            <ac:spMk id="49" creationId="{86DCB821-750B-420D-8FB3-A9F083012681}"/>
          </ac:spMkLst>
        </pc:spChg>
        <pc:spChg chg="add mod">
          <ac:chgData name="reza kabir" userId="af3c95a13102d509" providerId="LiveId" clId="{C5D47F66-D82B-4945-84F1-08182A83E23E}" dt="2020-04-28T05:39:56.670" v="1123" actId="404"/>
          <ac:spMkLst>
            <pc:docMk/>
            <pc:sldMk cId="457877305" sldId="534"/>
            <ac:spMk id="50" creationId="{AB646FA9-4682-4140-B10A-998EB8E3AFD4}"/>
          </ac:spMkLst>
        </pc:spChg>
        <pc:spChg chg="add mod">
          <ac:chgData name="reza kabir" userId="af3c95a13102d509" providerId="LiveId" clId="{C5D47F66-D82B-4945-84F1-08182A83E23E}" dt="2020-04-28T05:39:56.670" v="1123" actId="404"/>
          <ac:spMkLst>
            <pc:docMk/>
            <pc:sldMk cId="457877305" sldId="534"/>
            <ac:spMk id="51" creationId="{87941377-2FFD-4225-9AE4-AA6F2E397CC2}"/>
          </ac:spMkLst>
        </pc:spChg>
        <pc:spChg chg="add mod">
          <ac:chgData name="reza kabir" userId="af3c95a13102d509" providerId="LiveId" clId="{C5D47F66-D82B-4945-84F1-08182A83E23E}" dt="2020-04-28T05:39:56.670" v="1123" actId="404"/>
          <ac:spMkLst>
            <pc:docMk/>
            <pc:sldMk cId="457877305" sldId="534"/>
            <ac:spMk id="52" creationId="{374B08E2-4700-4715-ABE9-AE178618D8E2}"/>
          </ac:spMkLst>
        </pc:spChg>
        <pc:spChg chg="add mod">
          <ac:chgData name="reza kabir" userId="af3c95a13102d509" providerId="LiveId" clId="{C5D47F66-D82B-4945-84F1-08182A83E23E}" dt="2020-04-28T05:39:56.670" v="1123" actId="404"/>
          <ac:spMkLst>
            <pc:docMk/>
            <pc:sldMk cId="457877305" sldId="534"/>
            <ac:spMk id="53" creationId="{93E98508-60BC-4E89-8CD7-0FB35567EFFE}"/>
          </ac:spMkLst>
        </pc:spChg>
        <pc:spChg chg="add mod">
          <ac:chgData name="reza kabir" userId="af3c95a13102d509" providerId="LiveId" clId="{C5D47F66-D82B-4945-84F1-08182A83E23E}" dt="2020-04-28T05:39:56.670" v="1123" actId="404"/>
          <ac:spMkLst>
            <pc:docMk/>
            <pc:sldMk cId="457877305" sldId="534"/>
            <ac:spMk id="54" creationId="{B7B076A6-39A2-4BC3-9D7B-18D7BF1EE1FF}"/>
          </ac:spMkLst>
        </pc:spChg>
        <pc:spChg chg="add mod">
          <ac:chgData name="reza kabir" userId="af3c95a13102d509" providerId="LiveId" clId="{C5D47F66-D82B-4945-84F1-08182A83E23E}" dt="2020-04-28T05:39:56.670" v="1123" actId="404"/>
          <ac:spMkLst>
            <pc:docMk/>
            <pc:sldMk cId="457877305" sldId="534"/>
            <ac:spMk id="55" creationId="{07CFDF58-184B-468B-8AD0-64F1A1D08DE6}"/>
          </ac:spMkLst>
        </pc:spChg>
        <pc:spChg chg="add mod">
          <ac:chgData name="reza kabir" userId="af3c95a13102d509" providerId="LiveId" clId="{C5D47F66-D82B-4945-84F1-08182A83E23E}" dt="2020-04-28T05:39:56.670" v="1123" actId="404"/>
          <ac:spMkLst>
            <pc:docMk/>
            <pc:sldMk cId="457877305" sldId="534"/>
            <ac:spMk id="56" creationId="{66AAA90C-8A8A-4821-973D-7F4B2A8FEACA}"/>
          </ac:spMkLst>
        </pc:spChg>
        <pc:spChg chg="add mod">
          <ac:chgData name="reza kabir" userId="af3c95a13102d509" providerId="LiveId" clId="{C5D47F66-D82B-4945-84F1-08182A83E23E}" dt="2020-04-28T05:39:56.670" v="1123" actId="404"/>
          <ac:spMkLst>
            <pc:docMk/>
            <pc:sldMk cId="457877305" sldId="534"/>
            <ac:spMk id="57" creationId="{CD99685A-6051-48BC-93F2-A9BE55A223D4}"/>
          </ac:spMkLst>
        </pc:spChg>
        <pc:spChg chg="mod">
          <ac:chgData name="reza kabir" userId="af3c95a13102d509" providerId="LiveId" clId="{C5D47F66-D82B-4945-84F1-08182A83E23E}" dt="2020-04-28T05:39:56.670" v="1123" actId="404"/>
          <ac:spMkLst>
            <pc:docMk/>
            <pc:sldMk cId="457877305" sldId="534"/>
            <ac:spMk id="59" creationId="{200691D9-24AD-4B6C-9CFF-4292C902AEFE}"/>
          </ac:spMkLst>
        </pc:spChg>
        <pc:spChg chg="mod">
          <ac:chgData name="reza kabir" userId="af3c95a13102d509" providerId="LiveId" clId="{C5D47F66-D82B-4945-84F1-08182A83E23E}" dt="2020-04-28T05:39:56.670" v="1123" actId="404"/>
          <ac:spMkLst>
            <pc:docMk/>
            <pc:sldMk cId="457877305" sldId="534"/>
            <ac:spMk id="60" creationId="{3E06F8E7-D539-4E98-9C54-E7121EED5FA3}"/>
          </ac:spMkLst>
        </pc:spChg>
        <pc:spChg chg="mod">
          <ac:chgData name="reza kabir" userId="af3c95a13102d509" providerId="LiveId" clId="{C5D47F66-D82B-4945-84F1-08182A83E23E}" dt="2020-04-28T05:39:56.670" v="1123" actId="404"/>
          <ac:spMkLst>
            <pc:docMk/>
            <pc:sldMk cId="457877305" sldId="534"/>
            <ac:spMk id="61" creationId="{12B6F416-74FE-42A9-B9E4-E3645074C13A}"/>
          </ac:spMkLst>
        </pc:spChg>
        <pc:spChg chg="mod">
          <ac:chgData name="reza kabir" userId="af3c95a13102d509" providerId="LiveId" clId="{C5D47F66-D82B-4945-84F1-08182A83E23E}" dt="2020-04-28T05:39:56.670" v="1123" actId="404"/>
          <ac:spMkLst>
            <pc:docMk/>
            <pc:sldMk cId="457877305" sldId="534"/>
            <ac:spMk id="62" creationId="{45F5CBC5-9F59-4B5D-A1E5-3DF170C07E22}"/>
          </ac:spMkLst>
        </pc:spChg>
        <pc:spChg chg="mod">
          <ac:chgData name="reza kabir" userId="af3c95a13102d509" providerId="LiveId" clId="{C5D47F66-D82B-4945-84F1-08182A83E23E}" dt="2020-04-28T05:39:56.670" v="1123" actId="404"/>
          <ac:spMkLst>
            <pc:docMk/>
            <pc:sldMk cId="457877305" sldId="534"/>
            <ac:spMk id="63" creationId="{44B6D03B-BBFD-4ABA-B851-697B75036B7B}"/>
          </ac:spMkLst>
        </pc:spChg>
        <pc:spChg chg="mod">
          <ac:chgData name="reza kabir" userId="af3c95a13102d509" providerId="LiveId" clId="{C5D47F66-D82B-4945-84F1-08182A83E23E}" dt="2020-04-28T05:39:56.670" v="1123" actId="404"/>
          <ac:spMkLst>
            <pc:docMk/>
            <pc:sldMk cId="457877305" sldId="534"/>
            <ac:spMk id="64" creationId="{4F0633A1-1486-4FEA-88CF-76522F499D15}"/>
          </ac:spMkLst>
        </pc:spChg>
        <pc:spChg chg="mod">
          <ac:chgData name="reza kabir" userId="af3c95a13102d509" providerId="LiveId" clId="{C5D47F66-D82B-4945-84F1-08182A83E23E}" dt="2020-04-28T05:39:56.670" v="1123" actId="404"/>
          <ac:spMkLst>
            <pc:docMk/>
            <pc:sldMk cId="457877305" sldId="534"/>
            <ac:spMk id="65" creationId="{B757020E-0065-4D43-AA78-8DE35C9BE7B2}"/>
          </ac:spMkLst>
        </pc:spChg>
        <pc:spChg chg="mod">
          <ac:chgData name="reza kabir" userId="af3c95a13102d509" providerId="LiveId" clId="{C5D47F66-D82B-4945-84F1-08182A83E23E}" dt="2020-04-28T05:39:56.670" v="1123" actId="404"/>
          <ac:spMkLst>
            <pc:docMk/>
            <pc:sldMk cId="457877305" sldId="534"/>
            <ac:spMk id="66" creationId="{1F28F2E7-F5CC-4BE3-8139-EBDAD2BBDA69}"/>
          </ac:spMkLst>
        </pc:spChg>
        <pc:spChg chg="mod">
          <ac:chgData name="reza kabir" userId="af3c95a13102d509" providerId="LiveId" clId="{C5D47F66-D82B-4945-84F1-08182A83E23E}" dt="2020-04-28T05:39:56.670" v="1123" actId="404"/>
          <ac:spMkLst>
            <pc:docMk/>
            <pc:sldMk cId="457877305" sldId="534"/>
            <ac:spMk id="67" creationId="{F1A02D72-7A2C-4AEB-9F64-01BA3BC9ED5E}"/>
          </ac:spMkLst>
        </pc:spChg>
        <pc:spChg chg="mod">
          <ac:chgData name="reza kabir" userId="af3c95a13102d509" providerId="LiveId" clId="{C5D47F66-D82B-4945-84F1-08182A83E23E}" dt="2020-04-28T05:39:56.670" v="1123" actId="404"/>
          <ac:spMkLst>
            <pc:docMk/>
            <pc:sldMk cId="457877305" sldId="534"/>
            <ac:spMk id="68" creationId="{F86F7F7E-1732-4019-97DD-3F1DCBDB0265}"/>
          </ac:spMkLst>
        </pc:spChg>
        <pc:spChg chg="mod">
          <ac:chgData name="reza kabir" userId="af3c95a13102d509" providerId="LiveId" clId="{C5D47F66-D82B-4945-84F1-08182A83E23E}" dt="2020-04-28T05:39:56.670" v="1123" actId="404"/>
          <ac:spMkLst>
            <pc:docMk/>
            <pc:sldMk cId="457877305" sldId="534"/>
            <ac:spMk id="69" creationId="{82846532-D789-400D-B5A5-2BD9DC1229B7}"/>
          </ac:spMkLst>
        </pc:spChg>
        <pc:spChg chg="mod">
          <ac:chgData name="reza kabir" userId="af3c95a13102d509" providerId="LiveId" clId="{C5D47F66-D82B-4945-84F1-08182A83E23E}" dt="2020-04-28T05:39:56.670" v="1123" actId="404"/>
          <ac:spMkLst>
            <pc:docMk/>
            <pc:sldMk cId="457877305" sldId="534"/>
            <ac:spMk id="70" creationId="{44F3F7D6-175F-416F-8A2A-11EA55EB5745}"/>
          </ac:spMkLst>
        </pc:spChg>
        <pc:spChg chg="mod">
          <ac:chgData name="reza kabir" userId="af3c95a13102d509" providerId="LiveId" clId="{C5D47F66-D82B-4945-84F1-08182A83E23E}" dt="2020-04-28T05:39:56.670" v="1123" actId="404"/>
          <ac:spMkLst>
            <pc:docMk/>
            <pc:sldMk cId="457877305" sldId="534"/>
            <ac:spMk id="71" creationId="{B0D5EBA8-AA95-4FD6-AC22-9AE8A281068C}"/>
          </ac:spMkLst>
        </pc:spChg>
        <pc:spChg chg="mod">
          <ac:chgData name="reza kabir" userId="af3c95a13102d509" providerId="LiveId" clId="{C5D47F66-D82B-4945-84F1-08182A83E23E}" dt="2020-04-28T05:39:56.670" v="1123" actId="404"/>
          <ac:spMkLst>
            <pc:docMk/>
            <pc:sldMk cId="457877305" sldId="534"/>
            <ac:spMk id="72" creationId="{2B50929F-585E-4C30-824C-EC5414E20E04}"/>
          </ac:spMkLst>
        </pc:spChg>
        <pc:spChg chg="mod">
          <ac:chgData name="reza kabir" userId="af3c95a13102d509" providerId="LiveId" clId="{C5D47F66-D82B-4945-84F1-08182A83E23E}" dt="2020-04-28T05:39:56.670" v="1123" actId="404"/>
          <ac:spMkLst>
            <pc:docMk/>
            <pc:sldMk cId="457877305" sldId="534"/>
            <ac:spMk id="73" creationId="{E3C4318D-8771-47EC-83CF-FE5B7EB86D97}"/>
          </ac:spMkLst>
        </pc:spChg>
        <pc:spChg chg="mod">
          <ac:chgData name="reza kabir" userId="af3c95a13102d509" providerId="LiveId" clId="{C5D47F66-D82B-4945-84F1-08182A83E23E}" dt="2020-04-28T05:39:56.670" v="1123" actId="404"/>
          <ac:spMkLst>
            <pc:docMk/>
            <pc:sldMk cId="457877305" sldId="534"/>
            <ac:spMk id="74" creationId="{1517428A-1360-4A3C-9C8A-0CC5806497ED}"/>
          </ac:spMkLst>
        </pc:spChg>
        <pc:spChg chg="mod">
          <ac:chgData name="reza kabir" userId="af3c95a13102d509" providerId="LiveId" clId="{C5D47F66-D82B-4945-84F1-08182A83E23E}" dt="2020-04-28T05:39:56.670" v="1123" actId="404"/>
          <ac:spMkLst>
            <pc:docMk/>
            <pc:sldMk cId="457877305" sldId="534"/>
            <ac:spMk id="75" creationId="{50BF1FE4-9F61-435C-B7FF-5F6766A4311D}"/>
          </ac:spMkLst>
        </pc:spChg>
        <pc:spChg chg="mod">
          <ac:chgData name="reza kabir" userId="af3c95a13102d509" providerId="LiveId" clId="{C5D47F66-D82B-4945-84F1-08182A83E23E}" dt="2020-04-28T05:39:56.670" v="1123" actId="404"/>
          <ac:spMkLst>
            <pc:docMk/>
            <pc:sldMk cId="457877305" sldId="534"/>
            <ac:spMk id="76" creationId="{66F432FD-ACFC-44AD-BF67-1175DD6519FC}"/>
          </ac:spMkLst>
        </pc:spChg>
        <pc:spChg chg="mod">
          <ac:chgData name="reza kabir" userId="af3c95a13102d509" providerId="LiveId" clId="{C5D47F66-D82B-4945-84F1-08182A83E23E}" dt="2020-04-28T05:39:56.670" v="1123" actId="404"/>
          <ac:spMkLst>
            <pc:docMk/>
            <pc:sldMk cId="457877305" sldId="534"/>
            <ac:spMk id="77" creationId="{34487CE9-CC44-456A-B043-3D1A81FEFC7A}"/>
          </ac:spMkLst>
        </pc:spChg>
        <pc:spChg chg="mod">
          <ac:chgData name="reza kabir" userId="af3c95a13102d509" providerId="LiveId" clId="{C5D47F66-D82B-4945-84F1-08182A83E23E}" dt="2020-04-28T05:39:56.670" v="1123" actId="404"/>
          <ac:spMkLst>
            <pc:docMk/>
            <pc:sldMk cId="457877305" sldId="534"/>
            <ac:spMk id="78" creationId="{D04FAFC2-D913-47B1-BB51-50800BD908BB}"/>
          </ac:spMkLst>
        </pc:spChg>
        <pc:spChg chg="mod">
          <ac:chgData name="reza kabir" userId="af3c95a13102d509" providerId="LiveId" clId="{C5D47F66-D82B-4945-84F1-08182A83E23E}" dt="2020-04-28T05:39:56.670" v="1123" actId="404"/>
          <ac:spMkLst>
            <pc:docMk/>
            <pc:sldMk cId="457877305" sldId="534"/>
            <ac:spMk id="79" creationId="{9148697E-943A-4364-8453-356D1C980C6A}"/>
          </ac:spMkLst>
        </pc:spChg>
        <pc:spChg chg="mod">
          <ac:chgData name="reza kabir" userId="af3c95a13102d509" providerId="LiveId" clId="{C5D47F66-D82B-4945-84F1-08182A83E23E}" dt="2020-04-28T05:39:56.670" v="1123" actId="404"/>
          <ac:spMkLst>
            <pc:docMk/>
            <pc:sldMk cId="457877305" sldId="534"/>
            <ac:spMk id="80" creationId="{F4EEE76D-29C5-4E82-91DC-74445F0944DD}"/>
          </ac:spMkLst>
        </pc:spChg>
        <pc:spChg chg="mod">
          <ac:chgData name="reza kabir" userId="af3c95a13102d509" providerId="LiveId" clId="{C5D47F66-D82B-4945-84F1-08182A83E23E}" dt="2020-04-28T05:39:56.670" v="1123" actId="404"/>
          <ac:spMkLst>
            <pc:docMk/>
            <pc:sldMk cId="457877305" sldId="534"/>
            <ac:spMk id="81" creationId="{A2793A93-D8D1-4991-B98C-65F8575D884A}"/>
          </ac:spMkLst>
        </pc:spChg>
        <pc:spChg chg="mod">
          <ac:chgData name="reza kabir" userId="af3c95a13102d509" providerId="LiveId" clId="{C5D47F66-D82B-4945-84F1-08182A83E23E}" dt="2020-04-28T05:39:56.670" v="1123" actId="404"/>
          <ac:spMkLst>
            <pc:docMk/>
            <pc:sldMk cId="457877305" sldId="534"/>
            <ac:spMk id="82" creationId="{44575F05-CB5C-4910-ADD0-5EFB70AA5F42}"/>
          </ac:spMkLst>
        </pc:spChg>
        <pc:spChg chg="mod">
          <ac:chgData name="reza kabir" userId="af3c95a13102d509" providerId="LiveId" clId="{C5D47F66-D82B-4945-84F1-08182A83E23E}" dt="2020-04-28T05:39:56.670" v="1123" actId="404"/>
          <ac:spMkLst>
            <pc:docMk/>
            <pc:sldMk cId="457877305" sldId="534"/>
            <ac:spMk id="83" creationId="{3E3B0264-096D-485C-B6A9-1A9E97DC870F}"/>
          </ac:spMkLst>
        </pc:spChg>
        <pc:spChg chg="mod">
          <ac:chgData name="reza kabir" userId="af3c95a13102d509" providerId="LiveId" clId="{C5D47F66-D82B-4945-84F1-08182A83E23E}" dt="2020-04-28T05:39:56.670" v="1123" actId="404"/>
          <ac:spMkLst>
            <pc:docMk/>
            <pc:sldMk cId="457877305" sldId="534"/>
            <ac:spMk id="84" creationId="{1AE327C9-81A0-41C1-92E4-D8B69BE9E2D4}"/>
          </ac:spMkLst>
        </pc:spChg>
        <pc:spChg chg="mod">
          <ac:chgData name="reza kabir" userId="af3c95a13102d509" providerId="LiveId" clId="{C5D47F66-D82B-4945-84F1-08182A83E23E}" dt="2020-04-28T05:39:56.670" v="1123" actId="404"/>
          <ac:spMkLst>
            <pc:docMk/>
            <pc:sldMk cId="457877305" sldId="534"/>
            <ac:spMk id="85" creationId="{E0F6973A-032F-47CD-B4CD-0F650E7BAF29}"/>
          </ac:spMkLst>
        </pc:spChg>
        <pc:spChg chg="mod">
          <ac:chgData name="reza kabir" userId="af3c95a13102d509" providerId="LiveId" clId="{C5D47F66-D82B-4945-84F1-08182A83E23E}" dt="2020-04-28T05:39:56.670" v="1123" actId="404"/>
          <ac:spMkLst>
            <pc:docMk/>
            <pc:sldMk cId="457877305" sldId="534"/>
            <ac:spMk id="86" creationId="{20DF43BF-7632-4275-B083-AD896BEF8F4F}"/>
          </ac:spMkLst>
        </pc:spChg>
        <pc:spChg chg="mod">
          <ac:chgData name="reza kabir" userId="af3c95a13102d509" providerId="LiveId" clId="{C5D47F66-D82B-4945-84F1-08182A83E23E}" dt="2020-04-28T05:39:56.670" v="1123" actId="404"/>
          <ac:spMkLst>
            <pc:docMk/>
            <pc:sldMk cId="457877305" sldId="534"/>
            <ac:spMk id="87" creationId="{2EEF89E0-C8CD-462B-8C6B-97A362E3DDEC}"/>
          </ac:spMkLst>
        </pc:spChg>
        <pc:spChg chg="mod">
          <ac:chgData name="reza kabir" userId="af3c95a13102d509" providerId="LiveId" clId="{C5D47F66-D82B-4945-84F1-08182A83E23E}" dt="2020-04-28T05:39:56.670" v="1123" actId="404"/>
          <ac:spMkLst>
            <pc:docMk/>
            <pc:sldMk cId="457877305" sldId="534"/>
            <ac:spMk id="88" creationId="{B4EA4075-9257-4B5F-B4B0-27AD98CB504C}"/>
          </ac:spMkLst>
        </pc:spChg>
        <pc:spChg chg="mod">
          <ac:chgData name="reza kabir" userId="af3c95a13102d509" providerId="LiveId" clId="{C5D47F66-D82B-4945-84F1-08182A83E23E}" dt="2020-04-28T05:39:56.670" v="1123" actId="404"/>
          <ac:spMkLst>
            <pc:docMk/>
            <pc:sldMk cId="457877305" sldId="534"/>
            <ac:spMk id="89" creationId="{4DAD2F79-EF87-44FD-8458-AB06879865F8}"/>
          </ac:spMkLst>
        </pc:spChg>
        <pc:spChg chg="mod">
          <ac:chgData name="reza kabir" userId="af3c95a13102d509" providerId="LiveId" clId="{C5D47F66-D82B-4945-84F1-08182A83E23E}" dt="2020-04-28T05:39:56.670" v="1123" actId="404"/>
          <ac:spMkLst>
            <pc:docMk/>
            <pc:sldMk cId="457877305" sldId="534"/>
            <ac:spMk id="90" creationId="{8A70BF8A-108D-4CB9-82C1-AD267A5AB29A}"/>
          </ac:spMkLst>
        </pc:spChg>
        <pc:spChg chg="mod">
          <ac:chgData name="reza kabir" userId="af3c95a13102d509" providerId="LiveId" clId="{C5D47F66-D82B-4945-84F1-08182A83E23E}" dt="2020-04-28T05:39:56.670" v="1123" actId="404"/>
          <ac:spMkLst>
            <pc:docMk/>
            <pc:sldMk cId="457877305" sldId="534"/>
            <ac:spMk id="91" creationId="{2290649F-0A64-4E7F-A730-C7A01366F51E}"/>
          </ac:spMkLst>
        </pc:spChg>
        <pc:spChg chg="mod">
          <ac:chgData name="reza kabir" userId="af3c95a13102d509" providerId="LiveId" clId="{C5D47F66-D82B-4945-84F1-08182A83E23E}" dt="2020-04-28T05:39:56.670" v="1123" actId="404"/>
          <ac:spMkLst>
            <pc:docMk/>
            <pc:sldMk cId="457877305" sldId="534"/>
            <ac:spMk id="92" creationId="{0FA1DE23-8C0B-4258-A778-AE4A8C66F8CE}"/>
          </ac:spMkLst>
        </pc:spChg>
        <pc:spChg chg="mod">
          <ac:chgData name="reza kabir" userId="af3c95a13102d509" providerId="LiveId" clId="{C5D47F66-D82B-4945-84F1-08182A83E23E}" dt="2020-04-28T05:39:56.670" v="1123" actId="404"/>
          <ac:spMkLst>
            <pc:docMk/>
            <pc:sldMk cId="457877305" sldId="534"/>
            <ac:spMk id="93" creationId="{25532244-3FCA-4395-BC10-A6FFAA70CA7F}"/>
          </ac:spMkLst>
        </pc:spChg>
        <pc:spChg chg="mod">
          <ac:chgData name="reza kabir" userId="af3c95a13102d509" providerId="LiveId" clId="{C5D47F66-D82B-4945-84F1-08182A83E23E}" dt="2020-04-28T05:39:56.670" v="1123" actId="404"/>
          <ac:spMkLst>
            <pc:docMk/>
            <pc:sldMk cId="457877305" sldId="534"/>
            <ac:spMk id="94" creationId="{FF55CEDA-618D-47B4-A233-0BE74C73381D}"/>
          </ac:spMkLst>
        </pc:spChg>
        <pc:spChg chg="mod">
          <ac:chgData name="reza kabir" userId="af3c95a13102d509" providerId="LiveId" clId="{C5D47F66-D82B-4945-84F1-08182A83E23E}" dt="2020-04-28T05:39:56.670" v="1123" actId="404"/>
          <ac:spMkLst>
            <pc:docMk/>
            <pc:sldMk cId="457877305" sldId="534"/>
            <ac:spMk id="95" creationId="{71C48364-7C57-49F1-B421-A0070385A722}"/>
          </ac:spMkLst>
        </pc:spChg>
        <pc:spChg chg="mod">
          <ac:chgData name="reza kabir" userId="af3c95a13102d509" providerId="LiveId" clId="{C5D47F66-D82B-4945-84F1-08182A83E23E}" dt="2020-04-28T05:39:56.670" v="1123" actId="404"/>
          <ac:spMkLst>
            <pc:docMk/>
            <pc:sldMk cId="457877305" sldId="534"/>
            <ac:spMk id="96" creationId="{3A35BA9B-8FAA-4364-95BE-6FDBD1B12AC0}"/>
          </ac:spMkLst>
        </pc:spChg>
        <pc:spChg chg="mod">
          <ac:chgData name="reza kabir" userId="af3c95a13102d509" providerId="LiveId" clId="{C5D47F66-D82B-4945-84F1-08182A83E23E}" dt="2020-04-28T05:39:56.670" v="1123" actId="404"/>
          <ac:spMkLst>
            <pc:docMk/>
            <pc:sldMk cId="457877305" sldId="534"/>
            <ac:spMk id="97" creationId="{5591EDAD-C84C-4E26-A4C1-DAE1C667F6C4}"/>
          </ac:spMkLst>
        </pc:spChg>
        <pc:spChg chg="mod">
          <ac:chgData name="reza kabir" userId="af3c95a13102d509" providerId="LiveId" clId="{C5D47F66-D82B-4945-84F1-08182A83E23E}" dt="2020-04-28T05:39:56.670" v="1123" actId="404"/>
          <ac:spMkLst>
            <pc:docMk/>
            <pc:sldMk cId="457877305" sldId="534"/>
            <ac:spMk id="98" creationId="{DD14C20F-A61A-4063-8A31-55608B564B94}"/>
          </ac:spMkLst>
        </pc:spChg>
        <pc:spChg chg="mod">
          <ac:chgData name="reza kabir" userId="af3c95a13102d509" providerId="LiveId" clId="{C5D47F66-D82B-4945-84F1-08182A83E23E}" dt="2020-04-28T05:39:56.670" v="1123" actId="404"/>
          <ac:spMkLst>
            <pc:docMk/>
            <pc:sldMk cId="457877305" sldId="534"/>
            <ac:spMk id="99" creationId="{B96D89D9-6924-4B1F-8ADF-1EC3B6865EE7}"/>
          </ac:spMkLst>
        </pc:spChg>
        <pc:spChg chg="mod">
          <ac:chgData name="reza kabir" userId="af3c95a13102d509" providerId="LiveId" clId="{C5D47F66-D82B-4945-84F1-08182A83E23E}" dt="2020-04-28T05:39:56.670" v="1123" actId="404"/>
          <ac:spMkLst>
            <pc:docMk/>
            <pc:sldMk cId="457877305" sldId="534"/>
            <ac:spMk id="101" creationId="{E3356021-99E3-499A-A97E-BC42F4F65182}"/>
          </ac:spMkLst>
        </pc:spChg>
        <pc:spChg chg="mod">
          <ac:chgData name="reza kabir" userId="af3c95a13102d509" providerId="LiveId" clId="{C5D47F66-D82B-4945-84F1-08182A83E23E}" dt="2020-04-28T05:39:56.670" v="1123" actId="404"/>
          <ac:spMkLst>
            <pc:docMk/>
            <pc:sldMk cId="457877305" sldId="534"/>
            <ac:spMk id="102" creationId="{71311F05-95AC-495D-B551-BD73001875D9}"/>
          </ac:spMkLst>
        </pc:spChg>
        <pc:spChg chg="mod">
          <ac:chgData name="reza kabir" userId="af3c95a13102d509" providerId="LiveId" clId="{C5D47F66-D82B-4945-84F1-08182A83E23E}" dt="2020-04-28T05:39:56.670" v="1123" actId="404"/>
          <ac:spMkLst>
            <pc:docMk/>
            <pc:sldMk cId="457877305" sldId="534"/>
            <ac:spMk id="103" creationId="{32BDD7A5-4D21-4F7E-B66A-F65A794E4985}"/>
          </ac:spMkLst>
        </pc:spChg>
        <pc:spChg chg="mod">
          <ac:chgData name="reza kabir" userId="af3c95a13102d509" providerId="LiveId" clId="{C5D47F66-D82B-4945-84F1-08182A83E23E}" dt="2020-04-28T05:39:56.670" v="1123" actId="404"/>
          <ac:spMkLst>
            <pc:docMk/>
            <pc:sldMk cId="457877305" sldId="534"/>
            <ac:spMk id="104" creationId="{4258D909-0168-462D-B6C5-A0B59854D028}"/>
          </ac:spMkLst>
        </pc:spChg>
        <pc:spChg chg="mod">
          <ac:chgData name="reza kabir" userId="af3c95a13102d509" providerId="LiveId" clId="{C5D47F66-D82B-4945-84F1-08182A83E23E}" dt="2020-04-28T05:39:56.670" v="1123" actId="404"/>
          <ac:spMkLst>
            <pc:docMk/>
            <pc:sldMk cId="457877305" sldId="534"/>
            <ac:spMk id="105" creationId="{C0BC4F4A-F549-49CB-BC31-51350C0D58D1}"/>
          </ac:spMkLst>
        </pc:spChg>
        <pc:spChg chg="add mod">
          <ac:chgData name="reza kabir" userId="af3c95a13102d509" providerId="LiveId" clId="{C5D47F66-D82B-4945-84F1-08182A83E23E}" dt="2020-04-28T05:39:56.670" v="1123" actId="404"/>
          <ac:spMkLst>
            <pc:docMk/>
            <pc:sldMk cId="457877305" sldId="534"/>
            <ac:spMk id="106" creationId="{D87C2FF1-CC65-4602-B208-9D431DFE5B76}"/>
          </ac:spMkLst>
        </pc:spChg>
        <pc:spChg chg="add mod">
          <ac:chgData name="reza kabir" userId="af3c95a13102d509" providerId="LiveId" clId="{C5D47F66-D82B-4945-84F1-08182A83E23E}" dt="2020-04-28T05:40:26.240" v="1134" actId="121"/>
          <ac:spMkLst>
            <pc:docMk/>
            <pc:sldMk cId="457877305" sldId="534"/>
            <ac:spMk id="107" creationId="{4C59592B-DF5C-4B54-BAD8-85D2AC075E70}"/>
          </ac:spMkLst>
        </pc:spChg>
        <pc:grpChg chg="add">
          <ac:chgData name="reza kabir" userId="af3c95a13102d509" providerId="LiveId" clId="{C5D47F66-D82B-4945-84F1-08182A83E23E}" dt="2020-04-28T05:39:53.618" v="1119"/>
          <ac:grpSpMkLst>
            <pc:docMk/>
            <pc:sldMk cId="457877305" sldId="534"/>
            <ac:grpSpMk id="17" creationId="{82177D98-7227-4170-A35B-E7CB0BB03E05}"/>
          </ac:grpSpMkLst>
        </pc:grpChg>
        <pc:grpChg chg="add">
          <ac:chgData name="reza kabir" userId="af3c95a13102d509" providerId="LiveId" clId="{C5D47F66-D82B-4945-84F1-08182A83E23E}" dt="2020-04-28T05:39:53.618" v="1119"/>
          <ac:grpSpMkLst>
            <pc:docMk/>
            <pc:sldMk cId="457877305" sldId="534"/>
            <ac:grpSpMk id="26" creationId="{84DD26AD-1024-4B2D-BE07-49E834DD43F8}"/>
          </ac:grpSpMkLst>
        </pc:grpChg>
        <pc:grpChg chg="add">
          <ac:chgData name="reza kabir" userId="af3c95a13102d509" providerId="LiveId" clId="{C5D47F66-D82B-4945-84F1-08182A83E23E}" dt="2020-04-28T05:39:53.618" v="1119"/>
          <ac:grpSpMkLst>
            <pc:docMk/>
            <pc:sldMk cId="457877305" sldId="534"/>
            <ac:grpSpMk id="58" creationId="{1A78AE85-A843-4349-9D16-B0C0A30D3822}"/>
          </ac:grpSpMkLst>
        </pc:grpChg>
        <pc:grpChg chg="add">
          <ac:chgData name="reza kabir" userId="af3c95a13102d509" providerId="LiveId" clId="{C5D47F66-D82B-4945-84F1-08182A83E23E}" dt="2020-04-28T05:39:53.618" v="1119"/>
          <ac:grpSpMkLst>
            <pc:docMk/>
            <pc:sldMk cId="457877305" sldId="534"/>
            <ac:grpSpMk id="100" creationId="{43161C2B-CA62-4394-A12C-5626B3088247}"/>
          </ac:grpSpMkLst>
        </pc:grpChg>
        <pc:picChg chg="add">
          <ac:chgData name="reza kabir" userId="af3c95a13102d509" providerId="LiveId" clId="{C5D47F66-D82B-4945-84F1-08182A83E23E}" dt="2020-04-28T05:39:53.618" v="1119"/>
          <ac:picMkLst>
            <pc:docMk/>
            <pc:sldMk cId="457877305" sldId="534"/>
            <ac:picMk id="4" creationId="{39FB62AE-9C97-4398-862F-13E7E2886001}"/>
          </ac:picMkLst>
        </pc:picChg>
        <pc:picChg chg="add">
          <ac:chgData name="reza kabir" userId="af3c95a13102d509" providerId="LiveId" clId="{C5D47F66-D82B-4945-84F1-08182A83E23E}" dt="2020-04-28T05:39:53.618" v="1119"/>
          <ac:picMkLst>
            <pc:docMk/>
            <pc:sldMk cId="457877305" sldId="534"/>
            <ac:picMk id="5" creationId="{D51CA033-DDA8-40D0-BBA8-667BB9CB5514}"/>
          </ac:picMkLst>
        </pc:picChg>
        <pc:picChg chg="add">
          <ac:chgData name="reza kabir" userId="af3c95a13102d509" providerId="LiveId" clId="{C5D47F66-D82B-4945-84F1-08182A83E23E}" dt="2020-04-28T05:39:53.618" v="1119"/>
          <ac:picMkLst>
            <pc:docMk/>
            <pc:sldMk cId="457877305" sldId="534"/>
            <ac:picMk id="6" creationId="{3C6CB907-CCCC-4DD9-A3D4-6FE4588AC1F5}"/>
          </ac:picMkLst>
        </pc:picChg>
        <pc:picChg chg="add">
          <ac:chgData name="reza kabir" userId="af3c95a13102d509" providerId="LiveId" clId="{C5D47F66-D82B-4945-84F1-08182A83E23E}" dt="2020-04-28T05:39:53.618" v="1119"/>
          <ac:picMkLst>
            <pc:docMk/>
            <pc:sldMk cId="457877305" sldId="534"/>
            <ac:picMk id="7" creationId="{5ED85BCE-3CC8-4B52-95AA-FC920440B807}"/>
          </ac:picMkLst>
        </pc:picChg>
        <pc:picChg chg="add">
          <ac:chgData name="reza kabir" userId="af3c95a13102d509" providerId="LiveId" clId="{C5D47F66-D82B-4945-84F1-08182A83E23E}" dt="2020-04-28T05:39:53.618" v="1119"/>
          <ac:picMkLst>
            <pc:docMk/>
            <pc:sldMk cId="457877305" sldId="534"/>
            <ac:picMk id="8" creationId="{21E6A351-72F2-48BC-9ABE-708788DD3ECC}"/>
          </ac:picMkLst>
        </pc:picChg>
        <pc:picChg chg="add">
          <ac:chgData name="reza kabir" userId="af3c95a13102d509" providerId="LiveId" clId="{C5D47F66-D82B-4945-84F1-08182A83E23E}" dt="2020-04-28T05:39:53.618" v="1119"/>
          <ac:picMkLst>
            <pc:docMk/>
            <pc:sldMk cId="457877305" sldId="534"/>
            <ac:picMk id="9" creationId="{9AB28EE4-D939-476E-9D55-4A44E60C2AAB}"/>
          </ac:picMkLst>
        </pc:picChg>
        <pc:picChg chg="add">
          <ac:chgData name="reza kabir" userId="af3c95a13102d509" providerId="LiveId" clId="{C5D47F66-D82B-4945-84F1-08182A83E23E}" dt="2020-04-28T05:39:53.618" v="1119"/>
          <ac:picMkLst>
            <pc:docMk/>
            <pc:sldMk cId="457877305" sldId="534"/>
            <ac:picMk id="10" creationId="{FEB1E837-A974-4C35-ABD9-5274F8FF1A0D}"/>
          </ac:picMkLst>
        </pc:picChg>
        <pc:picChg chg="add">
          <ac:chgData name="reza kabir" userId="af3c95a13102d509" providerId="LiveId" clId="{C5D47F66-D82B-4945-84F1-08182A83E23E}" dt="2020-04-28T05:39:53.618" v="1119"/>
          <ac:picMkLst>
            <pc:docMk/>
            <pc:sldMk cId="457877305" sldId="534"/>
            <ac:picMk id="11" creationId="{09EF654E-31D8-450B-8680-383763AE49EB}"/>
          </ac:picMkLst>
        </pc:picChg>
        <pc:picChg chg="add">
          <ac:chgData name="reza kabir" userId="af3c95a13102d509" providerId="LiveId" clId="{C5D47F66-D82B-4945-84F1-08182A83E23E}" dt="2020-04-28T05:39:53.618" v="1119"/>
          <ac:picMkLst>
            <pc:docMk/>
            <pc:sldMk cId="457877305" sldId="534"/>
            <ac:picMk id="12" creationId="{17D9EC5E-BD20-4C7E-99C1-F045683A358E}"/>
          </ac:picMkLst>
        </pc:picChg>
        <pc:picChg chg="add">
          <ac:chgData name="reza kabir" userId="af3c95a13102d509" providerId="LiveId" clId="{C5D47F66-D82B-4945-84F1-08182A83E23E}" dt="2020-04-28T05:39:53.618" v="1119"/>
          <ac:picMkLst>
            <pc:docMk/>
            <pc:sldMk cId="457877305" sldId="534"/>
            <ac:picMk id="13" creationId="{C2EE1285-5A72-4686-AC66-C18C1B62257A}"/>
          </ac:picMkLst>
        </pc:picChg>
        <pc:picChg chg="add">
          <ac:chgData name="reza kabir" userId="af3c95a13102d509" providerId="LiveId" clId="{C5D47F66-D82B-4945-84F1-08182A83E23E}" dt="2020-04-28T05:39:53.618" v="1119"/>
          <ac:picMkLst>
            <pc:docMk/>
            <pc:sldMk cId="457877305" sldId="534"/>
            <ac:picMk id="16" creationId="{8B489E85-EC63-437D-BF37-CD8694C7A685}"/>
          </ac:picMkLst>
        </pc:picChg>
        <pc:cxnChg chg="add">
          <ac:chgData name="reza kabir" userId="af3c95a13102d509" providerId="LiveId" clId="{C5D47F66-D82B-4945-84F1-08182A83E23E}" dt="2020-04-28T05:39:53.618" v="1119"/>
          <ac:cxnSpMkLst>
            <pc:docMk/>
            <pc:sldMk cId="457877305" sldId="534"/>
            <ac:cxnSpMk id="2" creationId="{CF3EB169-EAB4-4FCF-8F67-7C7B3115A9D4}"/>
          </ac:cxnSpMkLst>
        </pc:cxnChg>
        <pc:cxnChg chg="add">
          <ac:chgData name="reza kabir" userId="af3c95a13102d509" providerId="LiveId" clId="{C5D47F66-D82B-4945-84F1-08182A83E23E}" dt="2020-04-28T05:39:53.618" v="1119"/>
          <ac:cxnSpMkLst>
            <pc:docMk/>
            <pc:sldMk cId="457877305" sldId="534"/>
            <ac:cxnSpMk id="42" creationId="{F6377A49-9CA4-4ACC-B9DC-E7AA19B51256}"/>
          </ac:cxnSpMkLst>
        </pc:cxnChg>
      </pc:sldChg>
      <pc:sldChg chg="addSp delSp modSp new mod">
        <pc:chgData name="reza kabir" userId="af3c95a13102d509" providerId="LiveId" clId="{C5D47F66-D82B-4945-84F1-08182A83E23E}" dt="2020-04-28T05:43:01.689" v="1208" actId="20577"/>
        <pc:sldMkLst>
          <pc:docMk/>
          <pc:sldMk cId="1825242658" sldId="535"/>
        </pc:sldMkLst>
        <pc:spChg chg="add mod">
          <ac:chgData name="reza kabir" userId="af3c95a13102d509" providerId="LiveId" clId="{C5D47F66-D82B-4945-84F1-08182A83E23E}" dt="2020-04-28T05:43:01.689" v="1208" actId="20577"/>
          <ac:spMkLst>
            <pc:docMk/>
            <pc:sldMk cId="1825242658" sldId="535"/>
            <ac:spMk id="2" creationId="{3444E689-684F-4F32-BA4D-0C34E56C6DFD}"/>
          </ac:spMkLst>
        </pc:spChg>
        <pc:spChg chg="add mod">
          <ac:chgData name="reza kabir" userId="af3c95a13102d509" providerId="LiveId" clId="{C5D47F66-D82B-4945-84F1-08182A83E23E}" dt="2020-04-28T05:42:15.924" v="1176" actId="20577"/>
          <ac:spMkLst>
            <pc:docMk/>
            <pc:sldMk cId="1825242658" sldId="535"/>
            <ac:spMk id="3" creationId="{58E9E6BE-2FDE-4912-91E6-9109B78455CB}"/>
          </ac:spMkLst>
        </pc:spChg>
        <pc:spChg chg="add mod">
          <ac:chgData name="reza kabir" userId="af3c95a13102d509" providerId="LiveId" clId="{C5D47F66-D82B-4945-84F1-08182A83E23E}" dt="2020-04-28T05:40:52.187" v="1138" actId="404"/>
          <ac:spMkLst>
            <pc:docMk/>
            <pc:sldMk cId="1825242658" sldId="535"/>
            <ac:spMk id="4" creationId="{4F3CFC7E-755A-4C45-B30B-656D686A806D}"/>
          </ac:spMkLst>
        </pc:spChg>
        <pc:spChg chg="add mod">
          <ac:chgData name="reza kabir" userId="af3c95a13102d509" providerId="LiveId" clId="{C5D47F66-D82B-4945-84F1-08182A83E23E}" dt="2020-04-28T05:40:52.187" v="1138" actId="404"/>
          <ac:spMkLst>
            <pc:docMk/>
            <pc:sldMk cId="1825242658" sldId="535"/>
            <ac:spMk id="5" creationId="{02F14F4D-D657-42DF-8581-7713CE832512}"/>
          </ac:spMkLst>
        </pc:spChg>
        <pc:spChg chg="add mod">
          <ac:chgData name="reza kabir" userId="af3c95a13102d509" providerId="LiveId" clId="{C5D47F66-D82B-4945-84F1-08182A83E23E}" dt="2020-04-28T05:40:52.187" v="1138" actId="404"/>
          <ac:spMkLst>
            <pc:docMk/>
            <pc:sldMk cId="1825242658" sldId="535"/>
            <ac:spMk id="6" creationId="{52AB7DC2-3FF2-44E5-8F16-D76847147CA4}"/>
          </ac:spMkLst>
        </pc:spChg>
        <pc:spChg chg="add mod">
          <ac:chgData name="reza kabir" userId="af3c95a13102d509" providerId="LiveId" clId="{C5D47F66-D82B-4945-84F1-08182A83E23E}" dt="2020-04-28T05:41:59.859" v="1161" actId="20577"/>
          <ac:spMkLst>
            <pc:docMk/>
            <pc:sldMk cId="1825242658" sldId="535"/>
            <ac:spMk id="8" creationId="{C9FB9D8D-DE58-4494-968F-CA5564727923}"/>
          </ac:spMkLst>
        </pc:spChg>
        <pc:spChg chg="add mod">
          <ac:chgData name="reza kabir" userId="af3c95a13102d509" providerId="LiveId" clId="{C5D47F66-D82B-4945-84F1-08182A83E23E}" dt="2020-04-28T05:41:45.026" v="1148" actId="20577"/>
          <ac:spMkLst>
            <pc:docMk/>
            <pc:sldMk cId="1825242658" sldId="535"/>
            <ac:spMk id="9" creationId="{40D0C65D-B32C-49C6-8469-FAE3CD52719B}"/>
          </ac:spMkLst>
        </pc:spChg>
        <pc:spChg chg="add mod">
          <ac:chgData name="reza kabir" userId="af3c95a13102d509" providerId="LiveId" clId="{C5D47F66-D82B-4945-84F1-08182A83E23E}" dt="2020-04-28T05:42:03.459" v="1166" actId="20577"/>
          <ac:spMkLst>
            <pc:docMk/>
            <pc:sldMk cId="1825242658" sldId="535"/>
            <ac:spMk id="10" creationId="{28635274-5F7C-451F-9074-92B91B53E7B8}"/>
          </ac:spMkLst>
        </pc:spChg>
        <pc:spChg chg="add mod">
          <ac:chgData name="reza kabir" userId="af3c95a13102d509" providerId="LiveId" clId="{C5D47F66-D82B-4945-84F1-08182A83E23E}" dt="2020-04-28T05:41:48.400" v="1149"/>
          <ac:spMkLst>
            <pc:docMk/>
            <pc:sldMk cId="1825242658" sldId="535"/>
            <ac:spMk id="11" creationId="{8FEB52A9-7198-4C3A-9C9E-7A5783621CDC}"/>
          </ac:spMkLst>
        </pc:spChg>
        <pc:spChg chg="add mod">
          <ac:chgData name="reza kabir" userId="af3c95a13102d509" providerId="LiveId" clId="{C5D47F66-D82B-4945-84F1-08182A83E23E}" dt="2020-04-28T05:42:07.198" v="1171" actId="20577"/>
          <ac:spMkLst>
            <pc:docMk/>
            <pc:sldMk cId="1825242658" sldId="535"/>
            <ac:spMk id="12" creationId="{BB4D1E15-B4E2-4A0E-8AF5-4C15AD00A0DB}"/>
          </ac:spMkLst>
        </pc:spChg>
        <pc:spChg chg="add mod">
          <ac:chgData name="reza kabir" userId="af3c95a13102d509" providerId="LiveId" clId="{C5D47F66-D82B-4945-84F1-08182A83E23E}" dt="2020-04-28T05:41:50.119" v="1150"/>
          <ac:spMkLst>
            <pc:docMk/>
            <pc:sldMk cId="1825242658" sldId="535"/>
            <ac:spMk id="13" creationId="{FC982DD3-23A3-4AFC-9AF8-C83B686ED983}"/>
          </ac:spMkLst>
        </pc:spChg>
        <pc:spChg chg="add mod">
          <ac:chgData name="reza kabir" userId="af3c95a13102d509" providerId="LiveId" clId="{C5D47F66-D82B-4945-84F1-08182A83E23E}" dt="2020-04-28T05:40:52.187" v="1138" actId="404"/>
          <ac:spMkLst>
            <pc:docMk/>
            <pc:sldMk cId="1825242658" sldId="535"/>
            <ac:spMk id="14" creationId="{E85535AF-FB29-458C-809A-4B4A5816E9E7}"/>
          </ac:spMkLst>
        </pc:spChg>
        <pc:spChg chg="add mod">
          <ac:chgData name="reza kabir" userId="af3c95a13102d509" providerId="LiveId" clId="{C5D47F66-D82B-4945-84F1-08182A83E23E}" dt="2020-04-28T05:40:52.187" v="1138" actId="404"/>
          <ac:spMkLst>
            <pc:docMk/>
            <pc:sldMk cId="1825242658" sldId="535"/>
            <ac:spMk id="15" creationId="{8C5856EB-B709-4C1D-B267-5B8ECBAB09AB}"/>
          </ac:spMkLst>
        </pc:spChg>
        <pc:spChg chg="add mod">
          <ac:chgData name="reza kabir" userId="af3c95a13102d509" providerId="LiveId" clId="{C5D47F66-D82B-4945-84F1-08182A83E23E}" dt="2020-04-28T05:40:52.187" v="1138" actId="404"/>
          <ac:spMkLst>
            <pc:docMk/>
            <pc:sldMk cId="1825242658" sldId="535"/>
            <ac:spMk id="16" creationId="{73C1BE6D-3E09-48BF-B32E-5741B4E9F6CC}"/>
          </ac:spMkLst>
        </pc:spChg>
        <pc:spChg chg="add mod">
          <ac:chgData name="reza kabir" userId="af3c95a13102d509" providerId="LiveId" clId="{C5D47F66-D82B-4945-84F1-08182A83E23E}" dt="2020-04-28T05:40:52.187" v="1138" actId="404"/>
          <ac:spMkLst>
            <pc:docMk/>
            <pc:sldMk cId="1825242658" sldId="535"/>
            <ac:spMk id="17" creationId="{AE5674E2-283D-474F-97F3-088341DA82A1}"/>
          </ac:spMkLst>
        </pc:spChg>
        <pc:spChg chg="add mod">
          <ac:chgData name="reza kabir" userId="af3c95a13102d509" providerId="LiveId" clId="{C5D47F66-D82B-4945-84F1-08182A83E23E}" dt="2020-04-28T05:42:56.379" v="1198" actId="20577"/>
          <ac:spMkLst>
            <pc:docMk/>
            <pc:sldMk cId="1825242658" sldId="535"/>
            <ac:spMk id="18" creationId="{FF3B928C-5F59-4CAE-A209-2CD1313CE26D}"/>
          </ac:spMkLst>
        </pc:spChg>
        <pc:spChg chg="add mod">
          <ac:chgData name="reza kabir" userId="af3c95a13102d509" providerId="LiveId" clId="{C5D47F66-D82B-4945-84F1-08182A83E23E}" dt="2020-04-28T05:40:52.187" v="1138" actId="404"/>
          <ac:spMkLst>
            <pc:docMk/>
            <pc:sldMk cId="1825242658" sldId="535"/>
            <ac:spMk id="19" creationId="{6475AF45-77B4-4736-A707-0130DF51064D}"/>
          </ac:spMkLst>
        </pc:spChg>
        <pc:spChg chg="add mod">
          <ac:chgData name="reza kabir" userId="af3c95a13102d509" providerId="LiveId" clId="{C5D47F66-D82B-4945-84F1-08182A83E23E}" dt="2020-04-28T05:40:52.187" v="1138" actId="404"/>
          <ac:spMkLst>
            <pc:docMk/>
            <pc:sldMk cId="1825242658" sldId="535"/>
            <ac:spMk id="20" creationId="{34A20307-08C3-416F-8C1E-C5BB96B21ABF}"/>
          </ac:spMkLst>
        </pc:spChg>
        <pc:spChg chg="add mod">
          <ac:chgData name="reza kabir" userId="af3c95a13102d509" providerId="LiveId" clId="{C5D47F66-D82B-4945-84F1-08182A83E23E}" dt="2020-04-28T05:40:52.187" v="1138" actId="404"/>
          <ac:spMkLst>
            <pc:docMk/>
            <pc:sldMk cId="1825242658" sldId="535"/>
            <ac:spMk id="21" creationId="{B1F4BCF5-0A6A-4351-80F8-AA9B5130B9D2}"/>
          </ac:spMkLst>
        </pc:spChg>
        <pc:spChg chg="add mod">
          <ac:chgData name="reza kabir" userId="af3c95a13102d509" providerId="LiveId" clId="{C5D47F66-D82B-4945-84F1-08182A83E23E}" dt="2020-04-28T05:42:32.083" v="1184" actId="20577"/>
          <ac:spMkLst>
            <pc:docMk/>
            <pc:sldMk cId="1825242658" sldId="535"/>
            <ac:spMk id="22" creationId="{DD8459DF-C905-423B-ABB3-C12B1692920C}"/>
          </ac:spMkLst>
        </pc:spChg>
        <pc:spChg chg="add del mod">
          <ac:chgData name="reza kabir" userId="af3c95a13102d509" providerId="LiveId" clId="{C5D47F66-D82B-4945-84F1-08182A83E23E}" dt="2020-04-28T05:42:37.529" v="1185" actId="478"/>
          <ac:spMkLst>
            <pc:docMk/>
            <pc:sldMk cId="1825242658" sldId="535"/>
            <ac:spMk id="23" creationId="{398F9FAD-9B08-4A75-B9FE-2767204D6500}"/>
          </ac:spMkLst>
        </pc:spChg>
        <pc:spChg chg="add del mod">
          <ac:chgData name="reza kabir" userId="af3c95a13102d509" providerId="LiveId" clId="{C5D47F66-D82B-4945-84F1-08182A83E23E}" dt="2020-04-28T05:42:37.529" v="1185" actId="478"/>
          <ac:spMkLst>
            <pc:docMk/>
            <pc:sldMk cId="1825242658" sldId="535"/>
            <ac:spMk id="24" creationId="{B1D6F393-5D57-4F69-8112-7744285AE694}"/>
          </ac:spMkLst>
        </pc:spChg>
        <pc:spChg chg="mod">
          <ac:chgData name="reza kabir" userId="af3c95a13102d509" providerId="LiveId" clId="{C5D47F66-D82B-4945-84F1-08182A83E23E}" dt="2020-04-28T05:40:52.187" v="1138" actId="404"/>
          <ac:spMkLst>
            <pc:docMk/>
            <pc:sldMk cId="1825242658" sldId="535"/>
            <ac:spMk id="26" creationId="{1263BE26-5912-4F5F-8234-3647977BF667}"/>
          </ac:spMkLst>
        </pc:spChg>
        <pc:spChg chg="mod">
          <ac:chgData name="reza kabir" userId="af3c95a13102d509" providerId="LiveId" clId="{C5D47F66-D82B-4945-84F1-08182A83E23E}" dt="2020-04-28T05:40:52.187" v="1138" actId="404"/>
          <ac:spMkLst>
            <pc:docMk/>
            <pc:sldMk cId="1825242658" sldId="535"/>
            <ac:spMk id="27" creationId="{E74D844E-A43C-4713-9870-814B0755394F}"/>
          </ac:spMkLst>
        </pc:spChg>
        <pc:spChg chg="mod">
          <ac:chgData name="reza kabir" userId="af3c95a13102d509" providerId="LiveId" clId="{C5D47F66-D82B-4945-84F1-08182A83E23E}" dt="2020-04-28T05:40:52.187" v="1138" actId="404"/>
          <ac:spMkLst>
            <pc:docMk/>
            <pc:sldMk cId="1825242658" sldId="535"/>
            <ac:spMk id="28" creationId="{527F42A1-5AB0-4FF1-AB87-ABBA166C5144}"/>
          </ac:spMkLst>
        </pc:spChg>
        <pc:spChg chg="mod">
          <ac:chgData name="reza kabir" userId="af3c95a13102d509" providerId="LiveId" clId="{C5D47F66-D82B-4945-84F1-08182A83E23E}" dt="2020-04-28T05:40:52.187" v="1138" actId="404"/>
          <ac:spMkLst>
            <pc:docMk/>
            <pc:sldMk cId="1825242658" sldId="535"/>
            <ac:spMk id="29" creationId="{5768625C-444C-4B32-85DE-CBA3FBFD353E}"/>
          </ac:spMkLst>
        </pc:spChg>
        <pc:spChg chg="mod">
          <ac:chgData name="reza kabir" userId="af3c95a13102d509" providerId="LiveId" clId="{C5D47F66-D82B-4945-84F1-08182A83E23E}" dt="2020-04-28T05:40:52.187" v="1138" actId="404"/>
          <ac:spMkLst>
            <pc:docMk/>
            <pc:sldMk cId="1825242658" sldId="535"/>
            <ac:spMk id="30" creationId="{56C10C5D-B69D-4081-82D0-1BE55F9F26C5}"/>
          </ac:spMkLst>
        </pc:spChg>
        <pc:spChg chg="mod">
          <ac:chgData name="reza kabir" userId="af3c95a13102d509" providerId="LiveId" clId="{C5D47F66-D82B-4945-84F1-08182A83E23E}" dt="2020-04-28T05:40:52.187" v="1138" actId="404"/>
          <ac:spMkLst>
            <pc:docMk/>
            <pc:sldMk cId="1825242658" sldId="535"/>
            <ac:spMk id="31" creationId="{7A9DB2BE-BD19-41B6-8C1F-CAF0DA374BF7}"/>
          </ac:spMkLst>
        </pc:spChg>
        <pc:spChg chg="mod">
          <ac:chgData name="reza kabir" userId="af3c95a13102d509" providerId="LiveId" clId="{C5D47F66-D82B-4945-84F1-08182A83E23E}" dt="2020-04-28T05:40:52.187" v="1138" actId="404"/>
          <ac:spMkLst>
            <pc:docMk/>
            <pc:sldMk cId="1825242658" sldId="535"/>
            <ac:spMk id="32" creationId="{7413CE58-8A77-4027-9E64-BFDAAC02A9FE}"/>
          </ac:spMkLst>
        </pc:spChg>
        <pc:spChg chg="mod">
          <ac:chgData name="reza kabir" userId="af3c95a13102d509" providerId="LiveId" clId="{C5D47F66-D82B-4945-84F1-08182A83E23E}" dt="2020-04-28T05:40:52.187" v="1138" actId="404"/>
          <ac:spMkLst>
            <pc:docMk/>
            <pc:sldMk cId="1825242658" sldId="535"/>
            <ac:spMk id="33" creationId="{0A31E6BF-4AD2-41E4-89B4-9FF9F3BEE13A}"/>
          </ac:spMkLst>
        </pc:spChg>
        <pc:spChg chg="mod">
          <ac:chgData name="reza kabir" userId="af3c95a13102d509" providerId="LiveId" clId="{C5D47F66-D82B-4945-84F1-08182A83E23E}" dt="2020-04-28T05:40:52.187" v="1138" actId="404"/>
          <ac:spMkLst>
            <pc:docMk/>
            <pc:sldMk cId="1825242658" sldId="535"/>
            <ac:spMk id="34" creationId="{F4D5E099-71C0-4970-AE92-C3EBD0F068A8}"/>
          </ac:spMkLst>
        </pc:spChg>
        <pc:spChg chg="mod">
          <ac:chgData name="reza kabir" userId="af3c95a13102d509" providerId="LiveId" clId="{C5D47F66-D82B-4945-84F1-08182A83E23E}" dt="2020-04-28T05:40:52.187" v="1138" actId="404"/>
          <ac:spMkLst>
            <pc:docMk/>
            <pc:sldMk cId="1825242658" sldId="535"/>
            <ac:spMk id="35" creationId="{B3D50F27-899E-4135-AA61-A546256B2BDF}"/>
          </ac:spMkLst>
        </pc:spChg>
        <pc:spChg chg="mod">
          <ac:chgData name="reza kabir" userId="af3c95a13102d509" providerId="LiveId" clId="{C5D47F66-D82B-4945-84F1-08182A83E23E}" dt="2020-04-28T05:40:52.187" v="1138" actId="404"/>
          <ac:spMkLst>
            <pc:docMk/>
            <pc:sldMk cId="1825242658" sldId="535"/>
            <ac:spMk id="36" creationId="{DCF508FA-CDB6-48FF-85F1-996ADCE1BF5F}"/>
          </ac:spMkLst>
        </pc:spChg>
        <pc:spChg chg="mod">
          <ac:chgData name="reza kabir" userId="af3c95a13102d509" providerId="LiveId" clId="{C5D47F66-D82B-4945-84F1-08182A83E23E}" dt="2020-04-28T05:40:52.187" v="1138" actId="404"/>
          <ac:spMkLst>
            <pc:docMk/>
            <pc:sldMk cId="1825242658" sldId="535"/>
            <ac:spMk id="37" creationId="{351A5F4F-C7EA-4F6E-8496-35D3F375FD2F}"/>
          </ac:spMkLst>
        </pc:spChg>
        <pc:spChg chg="mod">
          <ac:chgData name="reza kabir" userId="af3c95a13102d509" providerId="LiveId" clId="{C5D47F66-D82B-4945-84F1-08182A83E23E}" dt="2020-04-28T05:40:52.187" v="1138" actId="404"/>
          <ac:spMkLst>
            <pc:docMk/>
            <pc:sldMk cId="1825242658" sldId="535"/>
            <ac:spMk id="38" creationId="{D31C09D8-0F54-44A7-8C94-5C7902BF98AB}"/>
          </ac:spMkLst>
        </pc:spChg>
        <pc:spChg chg="mod">
          <ac:chgData name="reza kabir" userId="af3c95a13102d509" providerId="LiveId" clId="{C5D47F66-D82B-4945-84F1-08182A83E23E}" dt="2020-04-28T05:40:52.187" v="1138" actId="404"/>
          <ac:spMkLst>
            <pc:docMk/>
            <pc:sldMk cId="1825242658" sldId="535"/>
            <ac:spMk id="39" creationId="{E12D2EC2-12D9-4384-B41F-8EE6ADF6E0FD}"/>
          </ac:spMkLst>
        </pc:spChg>
        <pc:spChg chg="mod">
          <ac:chgData name="reza kabir" userId="af3c95a13102d509" providerId="LiveId" clId="{C5D47F66-D82B-4945-84F1-08182A83E23E}" dt="2020-04-28T05:40:52.187" v="1138" actId="404"/>
          <ac:spMkLst>
            <pc:docMk/>
            <pc:sldMk cId="1825242658" sldId="535"/>
            <ac:spMk id="40" creationId="{2DFF4614-8B5C-4055-B6CF-75C0679B8378}"/>
          </ac:spMkLst>
        </pc:spChg>
        <pc:spChg chg="mod">
          <ac:chgData name="reza kabir" userId="af3c95a13102d509" providerId="LiveId" clId="{C5D47F66-D82B-4945-84F1-08182A83E23E}" dt="2020-04-28T05:40:52.187" v="1138" actId="404"/>
          <ac:spMkLst>
            <pc:docMk/>
            <pc:sldMk cId="1825242658" sldId="535"/>
            <ac:spMk id="41" creationId="{558DDC53-5800-40E7-842F-40ABC5AF8161}"/>
          </ac:spMkLst>
        </pc:spChg>
        <pc:spChg chg="mod">
          <ac:chgData name="reza kabir" userId="af3c95a13102d509" providerId="LiveId" clId="{C5D47F66-D82B-4945-84F1-08182A83E23E}" dt="2020-04-28T05:40:52.187" v="1138" actId="404"/>
          <ac:spMkLst>
            <pc:docMk/>
            <pc:sldMk cId="1825242658" sldId="535"/>
            <ac:spMk id="43" creationId="{CE46A4B3-110E-422A-BFB7-46DCACA1950B}"/>
          </ac:spMkLst>
        </pc:spChg>
        <pc:spChg chg="mod">
          <ac:chgData name="reza kabir" userId="af3c95a13102d509" providerId="LiveId" clId="{C5D47F66-D82B-4945-84F1-08182A83E23E}" dt="2020-04-28T05:40:52.187" v="1138" actId="404"/>
          <ac:spMkLst>
            <pc:docMk/>
            <pc:sldMk cId="1825242658" sldId="535"/>
            <ac:spMk id="44" creationId="{06E80C44-3A0C-46C2-A68B-AECA55355BC2}"/>
          </ac:spMkLst>
        </pc:spChg>
        <pc:spChg chg="mod">
          <ac:chgData name="reza kabir" userId="af3c95a13102d509" providerId="LiveId" clId="{C5D47F66-D82B-4945-84F1-08182A83E23E}" dt="2020-04-28T05:40:52.187" v="1138" actId="404"/>
          <ac:spMkLst>
            <pc:docMk/>
            <pc:sldMk cId="1825242658" sldId="535"/>
            <ac:spMk id="45" creationId="{00BAB21A-C40C-4D47-99EA-7BA71689BABD}"/>
          </ac:spMkLst>
        </pc:spChg>
        <pc:spChg chg="mod">
          <ac:chgData name="reza kabir" userId="af3c95a13102d509" providerId="LiveId" clId="{C5D47F66-D82B-4945-84F1-08182A83E23E}" dt="2020-04-28T05:40:52.187" v="1138" actId="404"/>
          <ac:spMkLst>
            <pc:docMk/>
            <pc:sldMk cId="1825242658" sldId="535"/>
            <ac:spMk id="46" creationId="{C70A403C-FE0D-4FCF-BCC1-3242AD179020}"/>
          </ac:spMkLst>
        </pc:spChg>
        <pc:spChg chg="mod">
          <ac:chgData name="reza kabir" userId="af3c95a13102d509" providerId="LiveId" clId="{C5D47F66-D82B-4945-84F1-08182A83E23E}" dt="2020-04-28T05:40:52.187" v="1138" actId="404"/>
          <ac:spMkLst>
            <pc:docMk/>
            <pc:sldMk cId="1825242658" sldId="535"/>
            <ac:spMk id="48" creationId="{659EDEA1-7050-4614-9CBC-B69EEA80D8C8}"/>
          </ac:spMkLst>
        </pc:spChg>
        <pc:spChg chg="mod">
          <ac:chgData name="reza kabir" userId="af3c95a13102d509" providerId="LiveId" clId="{C5D47F66-D82B-4945-84F1-08182A83E23E}" dt="2020-04-28T05:40:52.187" v="1138" actId="404"/>
          <ac:spMkLst>
            <pc:docMk/>
            <pc:sldMk cId="1825242658" sldId="535"/>
            <ac:spMk id="49" creationId="{DE46822C-C656-4BF8-8AA6-D1C475CC9AF2}"/>
          </ac:spMkLst>
        </pc:spChg>
        <pc:spChg chg="mod">
          <ac:chgData name="reza kabir" userId="af3c95a13102d509" providerId="LiveId" clId="{C5D47F66-D82B-4945-84F1-08182A83E23E}" dt="2020-04-28T05:40:52.187" v="1138" actId="404"/>
          <ac:spMkLst>
            <pc:docMk/>
            <pc:sldMk cId="1825242658" sldId="535"/>
            <ac:spMk id="50" creationId="{02CFACA7-96CD-463D-9EDF-0D67DD61A981}"/>
          </ac:spMkLst>
        </pc:spChg>
        <pc:spChg chg="mod">
          <ac:chgData name="reza kabir" userId="af3c95a13102d509" providerId="LiveId" clId="{C5D47F66-D82B-4945-84F1-08182A83E23E}" dt="2020-04-28T05:40:52.187" v="1138" actId="404"/>
          <ac:spMkLst>
            <pc:docMk/>
            <pc:sldMk cId="1825242658" sldId="535"/>
            <ac:spMk id="51" creationId="{CAB4519E-98DD-47CE-91A6-6DEF5718ADCE}"/>
          </ac:spMkLst>
        </pc:spChg>
        <pc:spChg chg="mod">
          <ac:chgData name="reza kabir" userId="af3c95a13102d509" providerId="LiveId" clId="{C5D47F66-D82B-4945-84F1-08182A83E23E}" dt="2020-04-28T05:40:52.187" v="1138" actId="404"/>
          <ac:spMkLst>
            <pc:docMk/>
            <pc:sldMk cId="1825242658" sldId="535"/>
            <ac:spMk id="52" creationId="{6131D5D5-E3D1-46D4-96CE-E6C77C810516}"/>
          </ac:spMkLst>
        </pc:spChg>
        <pc:spChg chg="mod">
          <ac:chgData name="reza kabir" userId="af3c95a13102d509" providerId="LiveId" clId="{C5D47F66-D82B-4945-84F1-08182A83E23E}" dt="2020-04-28T05:40:52.187" v="1138" actId="404"/>
          <ac:spMkLst>
            <pc:docMk/>
            <pc:sldMk cId="1825242658" sldId="535"/>
            <ac:spMk id="53" creationId="{B4B88663-5C34-4B38-A196-480105D19823}"/>
          </ac:spMkLst>
        </pc:spChg>
        <pc:spChg chg="mod">
          <ac:chgData name="reza kabir" userId="af3c95a13102d509" providerId="LiveId" clId="{C5D47F66-D82B-4945-84F1-08182A83E23E}" dt="2020-04-28T05:40:52.187" v="1138" actId="404"/>
          <ac:spMkLst>
            <pc:docMk/>
            <pc:sldMk cId="1825242658" sldId="535"/>
            <ac:spMk id="54" creationId="{B03259CE-A1A0-48C7-A32A-AD4A1BAEB803}"/>
          </ac:spMkLst>
        </pc:spChg>
        <pc:spChg chg="mod">
          <ac:chgData name="reza kabir" userId="af3c95a13102d509" providerId="LiveId" clId="{C5D47F66-D82B-4945-84F1-08182A83E23E}" dt="2020-04-28T05:40:52.187" v="1138" actId="404"/>
          <ac:spMkLst>
            <pc:docMk/>
            <pc:sldMk cId="1825242658" sldId="535"/>
            <ac:spMk id="55" creationId="{94BD889E-F73B-4FAA-98AD-1F3C7AAE8024}"/>
          </ac:spMkLst>
        </pc:spChg>
        <pc:spChg chg="mod">
          <ac:chgData name="reza kabir" userId="af3c95a13102d509" providerId="LiveId" clId="{C5D47F66-D82B-4945-84F1-08182A83E23E}" dt="2020-04-28T05:40:52.187" v="1138" actId="404"/>
          <ac:spMkLst>
            <pc:docMk/>
            <pc:sldMk cId="1825242658" sldId="535"/>
            <ac:spMk id="56" creationId="{A48C6888-852A-4084-88CD-51CF949BFCDB}"/>
          </ac:spMkLst>
        </pc:spChg>
        <pc:spChg chg="mod">
          <ac:chgData name="reza kabir" userId="af3c95a13102d509" providerId="LiveId" clId="{C5D47F66-D82B-4945-84F1-08182A83E23E}" dt="2020-04-28T05:40:52.187" v="1138" actId="404"/>
          <ac:spMkLst>
            <pc:docMk/>
            <pc:sldMk cId="1825242658" sldId="535"/>
            <ac:spMk id="57" creationId="{A6B87D97-1AEE-4C87-9344-690BEC4FB2F5}"/>
          </ac:spMkLst>
        </pc:spChg>
        <pc:spChg chg="mod">
          <ac:chgData name="reza kabir" userId="af3c95a13102d509" providerId="LiveId" clId="{C5D47F66-D82B-4945-84F1-08182A83E23E}" dt="2020-04-28T05:40:52.187" v="1138" actId="404"/>
          <ac:spMkLst>
            <pc:docMk/>
            <pc:sldMk cId="1825242658" sldId="535"/>
            <ac:spMk id="58" creationId="{22AEE6E4-9B48-4EBB-864A-408DCFC9A32A}"/>
          </ac:spMkLst>
        </pc:spChg>
        <pc:spChg chg="mod">
          <ac:chgData name="reza kabir" userId="af3c95a13102d509" providerId="LiveId" clId="{C5D47F66-D82B-4945-84F1-08182A83E23E}" dt="2020-04-28T05:40:52.187" v="1138" actId="404"/>
          <ac:spMkLst>
            <pc:docMk/>
            <pc:sldMk cId="1825242658" sldId="535"/>
            <ac:spMk id="60" creationId="{99DDCD1C-B8BF-4672-BED1-E4964E91C9B3}"/>
          </ac:spMkLst>
        </pc:spChg>
        <pc:spChg chg="mod">
          <ac:chgData name="reza kabir" userId="af3c95a13102d509" providerId="LiveId" clId="{C5D47F66-D82B-4945-84F1-08182A83E23E}" dt="2020-04-28T05:40:52.187" v="1138" actId="404"/>
          <ac:spMkLst>
            <pc:docMk/>
            <pc:sldMk cId="1825242658" sldId="535"/>
            <ac:spMk id="61" creationId="{133B8C67-94DB-4247-8E99-2F59B4724C92}"/>
          </ac:spMkLst>
        </pc:spChg>
        <pc:spChg chg="mod">
          <ac:chgData name="reza kabir" userId="af3c95a13102d509" providerId="LiveId" clId="{C5D47F66-D82B-4945-84F1-08182A83E23E}" dt="2020-04-28T05:40:52.187" v="1138" actId="404"/>
          <ac:spMkLst>
            <pc:docMk/>
            <pc:sldMk cId="1825242658" sldId="535"/>
            <ac:spMk id="62" creationId="{02B95363-6963-4EF2-964E-F035CCDBB9F2}"/>
          </ac:spMkLst>
        </pc:spChg>
        <pc:spChg chg="mod">
          <ac:chgData name="reza kabir" userId="af3c95a13102d509" providerId="LiveId" clId="{C5D47F66-D82B-4945-84F1-08182A83E23E}" dt="2020-04-28T05:40:52.187" v="1138" actId="404"/>
          <ac:spMkLst>
            <pc:docMk/>
            <pc:sldMk cId="1825242658" sldId="535"/>
            <ac:spMk id="63" creationId="{309FE076-A575-4291-BA33-BFC618B6E3E6}"/>
          </ac:spMkLst>
        </pc:spChg>
        <pc:spChg chg="mod">
          <ac:chgData name="reza kabir" userId="af3c95a13102d509" providerId="LiveId" clId="{C5D47F66-D82B-4945-84F1-08182A83E23E}" dt="2020-04-28T05:40:52.187" v="1138" actId="404"/>
          <ac:spMkLst>
            <pc:docMk/>
            <pc:sldMk cId="1825242658" sldId="535"/>
            <ac:spMk id="64" creationId="{D4AFFEC8-10EC-4BE7-AFF9-093B265379AD}"/>
          </ac:spMkLst>
        </pc:spChg>
        <pc:spChg chg="mod">
          <ac:chgData name="reza kabir" userId="af3c95a13102d509" providerId="LiveId" clId="{C5D47F66-D82B-4945-84F1-08182A83E23E}" dt="2020-04-28T05:40:52.187" v="1138" actId="404"/>
          <ac:spMkLst>
            <pc:docMk/>
            <pc:sldMk cId="1825242658" sldId="535"/>
            <ac:spMk id="65" creationId="{635A1A10-DEA7-49AF-9AF4-5ECE3743D537}"/>
          </ac:spMkLst>
        </pc:spChg>
        <pc:spChg chg="add mod">
          <ac:chgData name="reza kabir" userId="af3c95a13102d509" providerId="LiveId" clId="{C5D47F66-D82B-4945-84F1-08182A83E23E}" dt="2020-04-28T05:40:52.187" v="1138" actId="404"/>
          <ac:spMkLst>
            <pc:docMk/>
            <pc:sldMk cId="1825242658" sldId="535"/>
            <ac:spMk id="67" creationId="{E437156D-8827-46CD-BDEF-AB5F25BD3545}"/>
          </ac:spMkLst>
        </pc:spChg>
        <pc:spChg chg="add mod">
          <ac:chgData name="reza kabir" userId="af3c95a13102d509" providerId="LiveId" clId="{C5D47F66-D82B-4945-84F1-08182A83E23E}" dt="2020-04-28T05:40:52.187" v="1138" actId="404"/>
          <ac:spMkLst>
            <pc:docMk/>
            <pc:sldMk cId="1825242658" sldId="535"/>
            <ac:spMk id="68" creationId="{72488575-00AD-4CF9-A080-C1A8382003F0}"/>
          </ac:spMkLst>
        </pc:spChg>
        <pc:spChg chg="add mod">
          <ac:chgData name="reza kabir" userId="af3c95a13102d509" providerId="LiveId" clId="{C5D47F66-D82B-4945-84F1-08182A83E23E}" dt="2020-04-28T05:40:52.187" v="1138" actId="404"/>
          <ac:spMkLst>
            <pc:docMk/>
            <pc:sldMk cId="1825242658" sldId="535"/>
            <ac:spMk id="69" creationId="{875A9BAE-3E36-4523-9C04-A165AF52C30B}"/>
          </ac:spMkLst>
        </pc:spChg>
        <pc:spChg chg="add mod">
          <ac:chgData name="reza kabir" userId="af3c95a13102d509" providerId="LiveId" clId="{C5D47F66-D82B-4945-84F1-08182A83E23E}" dt="2020-04-28T05:40:52.187" v="1138" actId="404"/>
          <ac:spMkLst>
            <pc:docMk/>
            <pc:sldMk cId="1825242658" sldId="535"/>
            <ac:spMk id="70" creationId="{2F396461-4BFF-4E4B-B61D-4C4384267EBB}"/>
          </ac:spMkLst>
        </pc:spChg>
        <pc:spChg chg="add mod">
          <ac:chgData name="reza kabir" userId="af3c95a13102d509" providerId="LiveId" clId="{C5D47F66-D82B-4945-84F1-08182A83E23E}" dt="2020-04-28T05:40:52.187" v="1138" actId="404"/>
          <ac:spMkLst>
            <pc:docMk/>
            <pc:sldMk cId="1825242658" sldId="535"/>
            <ac:spMk id="71" creationId="{4935CE60-8B97-4031-B925-91A9F3506829}"/>
          </ac:spMkLst>
        </pc:spChg>
        <pc:spChg chg="add mod">
          <ac:chgData name="reza kabir" userId="af3c95a13102d509" providerId="LiveId" clId="{C5D47F66-D82B-4945-84F1-08182A83E23E}" dt="2020-04-28T05:40:52.187" v="1138" actId="404"/>
          <ac:spMkLst>
            <pc:docMk/>
            <pc:sldMk cId="1825242658" sldId="535"/>
            <ac:spMk id="72" creationId="{B488961A-940D-4FA0-B22A-A419EE6C8866}"/>
          </ac:spMkLst>
        </pc:spChg>
        <pc:spChg chg="add mod">
          <ac:chgData name="reza kabir" userId="af3c95a13102d509" providerId="LiveId" clId="{C5D47F66-D82B-4945-84F1-08182A83E23E}" dt="2020-04-28T05:40:52.187" v="1138" actId="404"/>
          <ac:spMkLst>
            <pc:docMk/>
            <pc:sldMk cId="1825242658" sldId="535"/>
            <ac:spMk id="73" creationId="{BAB313AF-B715-4170-8069-69E20B0FFD49}"/>
          </ac:spMkLst>
        </pc:spChg>
        <pc:spChg chg="add mod">
          <ac:chgData name="reza kabir" userId="af3c95a13102d509" providerId="LiveId" clId="{C5D47F66-D82B-4945-84F1-08182A83E23E}" dt="2020-04-28T05:40:52.187" v="1138" actId="404"/>
          <ac:spMkLst>
            <pc:docMk/>
            <pc:sldMk cId="1825242658" sldId="535"/>
            <ac:spMk id="74" creationId="{0A63396C-4591-48F8-9F35-F47F8F69F0D9}"/>
          </ac:spMkLst>
        </pc:spChg>
        <pc:spChg chg="add mod">
          <ac:chgData name="reza kabir" userId="af3c95a13102d509" providerId="LiveId" clId="{C5D47F66-D82B-4945-84F1-08182A83E23E}" dt="2020-04-28T05:42:42.542" v="1186" actId="571"/>
          <ac:spMkLst>
            <pc:docMk/>
            <pc:sldMk cId="1825242658" sldId="535"/>
            <ac:spMk id="75" creationId="{E288072A-ADEA-4A2D-9E6E-DCE185989120}"/>
          </ac:spMkLst>
        </pc:spChg>
        <pc:spChg chg="add mod">
          <ac:chgData name="reza kabir" userId="af3c95a13102d509" providerId="LiveId" clId="{C5D47F66-D82B-4945-84F1-08182A83E23E}" dt="2020-04-28T05:42:45.015" v="1187" actId="571"/>
          <ac:spMkLst>
            <pc:docMk/>
            <pc:sldMk cId="1825242658" sldId="535"/>
            <ac:spMk id="76" creationId="{D5DAC154-12EC-446D-B852-FC8FE017C743}"/>
          </ac:spMkLst>
        </pc:spChg>
        <pc:grpChg chg="add">
          <ac:chgData name="reza kabir" userId="af3c95a13102d509" providerId="LiveId" clId="{C5D47F66-D82B-4945-84F1-08182A83E23E}" dt="2020-04-28T05:40:49.815" v="1137"/>
          <ac:grpSpMkLst>
            <pc:docMk/>
            <pc:sldMk cId="1825242658" sldId="535"/>
            <ac:grpSpMk id="25" creationId="{96D39716-867F-4FF2-981A-A108BFA69C3A}"/>
          </ac:grpSpMkLst>
        </pc:grpChg>
        <pc:grpChg chg="add">
          <ac:chgData name="reza kabir" userId="af3c95a13102d509" providerId="LiveId" clId="{C5D47F66-D82B-4945-84F1-08182A83E23E}" dt="2020-04-28T05:40:49.815" v="1137"/>
          <ac:grpSpMkLst>
            <pc:docMk/>
            <pc:sldMk cId="1825242658" sldId="535"/>
            <ac:grpSpMk id="42" creationId="{6E57E4B8-1B42-4EF0-A043-13A3BDACC1C4}"/>
          </ac:grpSpMkLst>
        </pc:grpChg>
        <pc:grpChg chg="add">
          <ac:chgData name="reza kabir" userId="af3c95a13102d509" providerId="LiveId" clId="{C5D47F66-D82B-4945-84F1-08182A83E23E}" dt="2020-04-28T05:40:49.815" v="1137"/>
          <ac:grpSpMkLst>
            <pc:docMk/>
            <pc:sldMk cId="1825242658" sldId="535"/>
            <ac:grpSpMk id="47" creationId="{D9D267E6-2C49-47CE-826F-3E3397986797}"/>
          </ac:grpSpMkLst>
        </pc:grpChg>
        <pc:grpChg chg="add">
          <ac:chgData name="reza kabir" userId="af3c95a13102d509" providerId="LiveId" clId="{C5D47F66-D82B-4945-84F1-08182A83E23E}" dt="2020-04-28T05:40:49.815" v="1137"/>
          <ac:grpSpMkLst>
            <pc:docMk/>
            <pc:sldMk cId="1825242658" sldId="535"/>
            <ac:grpSpMk id="59" creationId="{C5B86BE1-50CA-4E81-A8FA-1F2410C932DA}"/>
          </ac:grpSpMkLst>
        </pc:grpChg>
        <pc:picChg chg="add">
          <ac:chgData name="reza kabir" userId="af3c95a13102d509" providerId="LiveId" clId="{C5D47F66-D82B-4945-84F1-08182A83E23E}" dt="2020-04-28T05:40:49.815" v="1137"/>
          <ac:picMkLst>
            <pc:docMk/>
            <pc:sldMk cId="1825242658" sldId="535"/>
            <ac:picMk id="7" creationId="{A313A33A-6CF9-4873-9D09-A04A37BD918C}"/>
          </ac:picMkLst>
        </pc:picChg>
        <pc:picChg chg="add">
          <ac:chgData name="reza kabir" userId="af3c95a13102d509" providerId="LiveId" clId="{C5D47F66-D82B-4945-84F1-08182A83E23E}" dt="2020-04-28T05:40:49.815" v="1137"/>
          <ac:picMkLst>
            <pc:docMk/>
            <pc:sldMk cId="1825242658" sldId="535"/>
            <ac:picMk id="66" creationId="{00A7F01E-1EFD-4FC4-8FF4-9853806A1AA9}"/>
          </ac:picMkLst>
        </pc:picChg>
      </pc:sldChg>
      <pc:sldChg chg="addSp modSp new mod">
        <pc:chgData name="reza kabir" userId="af3c95a13102d509" providerId="LiveId" clId="{C5D47F66-D82B-4945-84F1-08182A83E23E}" dt="2020-04-28T05:43:23.534" v="1215" actId="14100"/>
        <pc:sldMkLst>
          <pc:docMk/>
          <pc:sldMk cId="240607319" sldId="536"/>
        </pc:sldMkLst>
        <pc:spChg chg="add">
          <ac:chgData name="reza kabir" userId="af3c95a13102d509" providerId="LiveId" clId="{C5D47F66-D82B-4945-84F1-08182A83E23E}" dt="2020-04-28T05:43:09.354" v="1210"/>
          <ac:spMkLst>
            <pc:docMk/>
            <pc:sldMk cId="240607319" sldId="536"/>
            <ac:spMk id="2" creationId="{038D051E-CEF2-4CF4-9C82-16ABC7F6FB0B}"/>
          </ac:spMkLst>
        </pc:spChg>
        <pc:spChg chg="add">
          <ac:chgData name="reza kabir" userId="af3c95a13102d509" providerId="LiveId" clId="{C5D47F66-D82B-4945-84F1-08182A83E23E}" dt="2020-04-28T05:43:09.354" v="1210"/>
          <ac:spMkLst>
            <pc:docMk/>
            <pc:sldMk cId="240607319" sldId="536"/>
            <ac:spMk id="3" creationId="{C4DED39B-6EFA-42C1-BE3C-6C1570BBE039}"/>
          </ac:spMkLst>
        </pc:spChg>
        <pc:spChg chg="add mod">
          <ac:chgData name="reza kabir" userId="af3c95a13102d509" providerId="LiveId" clId="{C5D47F66-D82B-4945-84F1-08182A83E23E}" dt="2020-04-28T05:43:16.178" v="1212" actId="20577"/>
          <ac:spMkLst>
            <pc:docMk/>
            <pc:sldMk cId="240607319" sldId="536"/>
            <ac:spMk id="4" creationId="{D055805F-0A3B-4914-B10D-170257652AFA}"/>
          </ac:spMkLst>
        </pc:spChg>
        <pc:spChg chg="add">
          <ac:chgData name="reza kabir" userId="af3c95a13102d509" providerId="LiveId" clId="{C5D47F66-D82B-4945-84F1-08182A83E23E}" dt="2020-04-28T05:43:09.354" v="1210"/>
          <ac:spMkLst>
            <pc:docMk/>
            <pc:sldMk cId="240607319" sldId="536"/>
            <ac:spMk id="5" creationId="{175EA87D-D281-438D-9942-045A9608DD20}"/>
          </ac:spMkLst>
        </pc:spChg>
        <pc:spChg chg="add mod">
          <ac:chgData name="reza kabir" userId="af3c95a13102d509" providerId="LiveId" clId="{C5D47F66-D82B-4945-84F1-08182A83E23E}" dt="2020-04-28T05:43:23.534" v="1215" actId="14100"/>
          <ac:spMkLst>
            <pc:docMk/>
            <pc:sldMk cId="240607319" sldId="536"/>
            <ac:spMk id="6" creationId="{47960DFD-B4BE-42E2-9814-DA1B6D7DCFD8}"/>
          </ac:spMkLst>
        </pc:spChg>
        <pc:spChg chg="add mod">
          <ac:chgData name="reza kabir" userId="af3c95a13102d509" providerId="LiveId" clId="{C5D47F66-D82B-4945-84F1-08182A83E23E}" dt="2020-04-28T05:43:19.330" v="1214" actId="20577"/>
          <ac:spMkLst>
            <pc:docMk/>
            <pc:sldMk cId="240607319" sldId="536"/>
            <ac:spMk id="9" creationId="{4B198588-CDC8-4E39-9562-BFF1E4689917}"/>
          </ac:spMkLst>
        </pc:spChg>
        <pc:spChg chg="add">
          <ac:chgData name="reza kabir" userId="af3c95a13102d509" providerId="LiveId" clId="{C5D47F66-D82B-4945-84F1-08182A83E23E}" dt="2020-04-28T05:43:09.354" v="1210"/>
          <ac:spMkLst>
            <pc:docMk/>
            <pc:sldMk cId="240607319" sldId="536"/>
            <ac:spMk id="10" creationId="{D1030C30-F374-45E7-A7E9-BF3DED27056D}"/>
          </ac:spMkLst>
        </pc:spChg>
        <pc:spChg chg="add">
          <ac:chgData name="reza kabir" userId="af3c95a13102d509" providerId="LiveId" clId="{C5D47F66-D82B-4945-84F1-08182A83E23E}" dt="2020-04-28T05:43:09.354" v="1210"/>
          <ac:spMkLst>
            <pc:docMk/>
            <pc:sldMk cId="240607319" sldId="536"/>
            <ac:spMk id="12" creationId="{C5DC0286-AA43-40C9-BF4E-53DC1515D209}"/>
          </ac:spMkLst>
        </pc:spChg>
        <pc:picChg chg="add">
          <ac:chgData name="reza kabir" userId="af3c95a13102d509" providerId="LiveId" clId="{C5D47F66-D82B-4945-84F1-08182A83E23E}" dt="2020-04-28T05:43:09.354" v="1210"/>
          <ac:picMkLst>
            <pc:docMk/>
            <pc:sldMk cId="240607319" sldId="536"/>
            <ac:picMk id="8" creationId="{6AA8F6C9-4C92-4A91-8B8B-B426D3549547}"/>
          </ac:picMkLst>
        </pc:picChg>
        <pc:picChg chg="add">
          <ac:chgData name="reza kabir" userId="af3c95a13102d509" providerId="LiveId" clId="{C5D47F66-D82B-4945-84F1-08182A83E23E}" dt="2020-04-28T05:43:09.354" v="1210"/>
          <ac:picMkLst>
            <pc:docMk/>
            <pc:sldMk cId="240607319" sldId="536"/>
            <ac:picMk id="11" creationId="{01B9E4D9-CE7E-470F-BBC4-E3A292994E93}"/>
          </ac:picMkLst>
        </pc:picChg>
        <pc:cxnChg chg="add">
          <ac:chgData name="reza kabir" userId="af3c95a13102d509" providerId="LiveId" clId="{C5D47F66-D82B-4945-84F1-08182A83E23E}" dt="2020-04-28T05:43:09.354" v="1210"/>
          <ac:cxnSpMkLst>
            <pc:docMk/>
            <pc:sldMk cId="240607319" sldId="536"/>
            <ac:cxnSpMk id="7" creationId="{4DCC4C51-DDCD-4429-AE42-77C0AB657997}"/>
          </ac:cxnSpMkLst>
        </pc:cxnChg>
      </pc:sldChg>
      <pc:sldChg chg="addSp delSp modSp new mod">
        <pc:chgData name="reza kabir" userId="af3c95a13102d509" providerId="LiveId" clId="{C5D47F66-D82B-4945-84F1-08182A83E23E}" dt="2020-04-28T05:44:30.403" v="1243" actId="1076"/>
        <pc:sldMkLst>
          <pc:docMk/>
          <pc:sldMk cId="4008877409" sldId="537"/>
        </pc:sldMkLst>
        <pc:spChg chg="add del">
          <ac:chgData name="reza kabir" userId="af3c95a13102d509" providerId="LiveId" clId="{C5D47F66-D82B-4945-84F1-08182A83E23E}" dt="2020-04-28T05:43:43.044" v="1220" actId="478"/>
          <ac:spMkLst>
            <pc:docMk/>
            <pc:sldMk cId="4008877409" sldId="537"/>
            <ac:spMk id="6" creationId="{475C1145-3B49-4B78-87A1-71325E7F3899}"/>
          </ac:spMkLst>
        </pc:spChg>
        <pc:spChg chg="add mod">
          <ac:chgData name="reza kabir" userId="af3c95a13102d509" providerId="LiveId" clId="{C5D47F66-D82B-4945-84F1-08182A83E23E}" dt="2020-04-28T05:44:30.403" v="1243" actId="1076"/>
          <ac:spMkLst>
            <pc:docMk/>
            <pc:sldMk cId="4008877409" sldId="537"/>
            <ac:spMk id="21" creationId="{B46871C4-44C9-4E36-8D66-EE2E21FBAAE6}"/>
          </ac:spMkLst>
        </pc:spChg>
        <pc:grpChg chg="add mod">
          <ac:chgData name="reza kabir" userId="af3c95a13102d509" providerId="LiveId" clId="{C5D47F66-D82B-4945-84F1-08182A83E23E}" dt="2020-04-28T05:44:24.269" v="1240" actId="164"/>
          <ac:grpSpMkLst>
            <pc:docMk/>
            <pc:sldMk cId="4008877409" sldId="537"/>
            <ac:grpSpMk id="2" creationId="{6EE419AC-A4C2-4034-9379-340713DC37E9}"/>
          </ac:grpSpMkLst>
        </pc:grpChg>
        <pc:grpChg chg="add del">
          <ac:chgData name="reza kabir" userId="af3c95a13102d509" providerId="LiveId" clId="{C5D47F66-D82B-4945-84F1-08182A83E23E}" dt="2020-04-28T05:43:39.177" v="1219" actId="478"/>
          <ac:grpSpMkLst>
            <pc:docMk/>
            <pc:sldMk cId="4008877409" sldId="537"/>
            <ac:grpSpMk id="7" creationId="{BA1B0FF1-8335-478F-A687-CE6BD3B3B5C0}"/>
          </ac:grpSpMkLst>
        </pc:grpChg>
        <pc:grpChg chg="add del">
          <ac:chgData name="reza kabir" userId="af3c95a13102d509" providerId="LiveId" clId="{C5D47F66-D82B-4945-84F1-08182A83E23E}" dt="2020-04-28T05:43:39.177" v="1219" actId="478"/>
          <ac:grpSpMkLst>
            <pc:docMk/>
            <pc:sldMk cId="4008877409" sldId="537"/>
            <ac:grpSpMk id="11" creationId="{67177EF6-8C55-46A0-A2E7-C0E9DB30E744}"/>
          </ac:grpSpMkLst>
        </pc:grpChg>
        <pc:grpChg chg="add del">
          <ac:chgData name="reza kabir" userId="af3c95a13102d509" providerId="LiveId" clId="{C5D47F66-D82B-4945-84F1-08182A83E23E}" dt="2020-04-28T05:43:39.177" v="1219" actId="478"/>
          <ac:grpSpMkLst>
            <pc:docMk/>
            <pc:sldMk cId="4008877409" sldId="537"/>
            <ac:grpSpMk id="17" creationId="{481963BF-E412-4CA1-8A63-11BD7016D8C9}"/>
          </ac:grpSpMkLst>
        </pc:grpChg>
        <pc:grpChg chg="add mod">
          <ac:chgData name="reza kabir" userId="af3c95a13102d509" providerId="LiveId" clId="{C5D47F66-D82B-4945-84F1-08182A83E23E}" dt="2020-04-28T05:44:27.366" v="1242" actId="1076"/>
          <ac:grpSpMkLst>
            <pc:docMk/>
            <pc:sldMk cId="4008877409" sldId="537"/>
            <ac:grpSpMk id="22" creationId="{F3842389-F11A-403E-BA27-38D3CFBA448E}"/>
          </ac:grpSpMkLst>
        </pc:grpChg>
        <pc:picChg chg="add mod">
          <ac:chgData name="reza kabir" userId="af3c95a13102d509" providerId="LiveId" clId="{C5D47F66-D82B-4945-84F1-08182A83E23E}" dt="2020-04-28T05:44:24.269" v="1240" actId="164"/>
          <ac:picMkLst>
            <pc:docMk/>
            <pc:sldMk cId="4008877409" sldId="537"/>
            <ac:picMk id="5" creationId="{CBFD332E-5A61-4937-9253-FD0B172692DB}"/>
          </ac:picMkLst>
        </pc:picChg>
      </pc:sldChg>
      <pc:sldChg chg="addSp delSp modSp new mod">
        <pc:chgData name="reza kabir" userId="af3c95a13102d509" providerId="LiveId" clId="{C5D47F66-D82B-4945-84F1-08182A83E23E}" dt="2020-04-28T05:51:36.734" v="1262" actId="207"/>
        <pc:sldMkLst>
          <pc:docMk/>
          <pc:sldMk cId="3378768280" sldId="538"/>
        </pc:sldMkLst>
        <pc:spChg chg="add mod">
          <ac:chgData name="reza kabir" userId="af3c95a13102d509" providerId="LiveId" clId="{C5D47F66-D82B-4945-84F1-08182A83E23E}" dt="2020-04-28T05:51:30.030" v="1260" actId="207"/>
          <ac:spMkLst>
            <pc:docMk/>
            <pc:sldMk cId="3378768280" sldId="538"/>
            <ac:spMk id="2" creationId="{0E7D7CB7-EAC7-48ED-9FF0-69F154106D1D}"/>
          </ac:spMkLst>
        </pc:spChg>
        <pc:spChg chg="add mod">
          <ac:chgData name="reza kabir" userId="af3c95a13102d509" providerId="LiveId" clId="{C5D47F66-D82B-4945-84F1-08182A83E23E}" dt="2020-04-28T05:51:36.734" v="1262" actId="207"/>
          <ac:spMkLst>
            <pc:docMk/>
            <pc:sldMk cId="3378768280" sldId="538"/>
            <ac:spMk id="3" creationId="{B9A7A868-7C53-428D-9306-A0B11F4B4517}"/>
          </ac:spMkLst>
        </pc:spChg>
        <pc:spChg chg="add mod">
          <ac:chgData name="reza kabir" userId="af3c95a13102d509" providerId="LiveId" clId="{C5D47F66-D82B-4945-84F1-08182A83E23E}" dt="2020-04-28T05:51:34.699" v="1261" actId="207"/>
          <ac:spMkLst>
            <pc:docMk/>
            <pc:sldMk cId="3378768280" sldId="538"/>
            <ac:spMk id="4" creationId="{52E46923-EFDC-449D-9E33-ECB4FDAC1B50}"/>
          </ac:spMkLst>
        </pc:spChg>
        <pc:spChg chg="add mod">
          <ac:chgData name="reza kabir" userId="af3c95a13102d509" providerId="LiveId" clId="{C5D47F66-D82B-4945-84F1-08182A83E23E}" dt="2020-04-28T05:45:16.667" v="1250" actId="207"/>
          <ac:spMkLst>
            <pc:docMk/>
            <pc:sldMk cId="3378768280" sldId="538"/>
            <ac:spMk id="20" creationId="{44B1449B-89E8-4101-BAF6-9969DA6A2A79}"/>
          </ac:spMkLst>
        </pc:spChg>
        <pc:spChg chg="add mod">
          <ac:chgData name="reza kabir" userId="af3c95a13102d509" providerId="LiveId" clId="{C5D47F66-D82B-4945-84F1-08182A83E23E}" dt="2020-04-28T05:45:16.667" v="1250" actId="207"/>
          <ac:spMkLst>
            <pc:docMk/>
            <pc:sldMk cId="3378768280" sldId="538"/>
            <ac:spMk id="21" creationId="{61D44042-6BE0-4F9F-A441-DBC9F9AC289C}"/>
          </ac:spMkLst>
        </pc:spChg>
        <pc:spChg chg="add mod">
          <ac:chgData name="reza kabir" userId="af3c95a13102d509" providerId="LiveId" clId="{C5D47F66-D82B-4945-84F1-08182A83E23E}" dt="2020-04-28T05:45:16.667" v="1250" actId="207"/>
          <ac:spMkLst>
            <pc:docMk/>
            <pc:sldMk cId="3378768280" sldId="538"/>
            <ac:spMk id="22" creationId="{B7B08AB2-0004-4A99-BC2C-BB2F20044821}"/>
          </ac:spMkLst>
        </pc:spChg>
        <pc:spChg chg="add mod">
          <ac:chgData name="reza kabir" userId="af3c95a13102d509" providerId="LiveId" clId="{C5D47F66-D82B-4945-84F1-08182A83E23E}" dt="2020-04-28T05:45:36.261" v="1255" actId="14100"/>
          <ac:spMkLst>
            <pc:docMk/>
            <pc:sldMk cId="3378768280" sldId="538"/>
            <ac:spMk id="23" creationId="{AC76D53E-4CDE-4C5D-95E6-74834D428ED9}"/>
          </ac:spMkLst>
        </pc:spChg>
        <pc:spChg chg="add del mod">
          <ac:chgData name="reza kabir" userId="af3c95a13102d509" providerId="LiveId" clId="{C5D47F66-D82B-4945-84F1-08182A83E23E}" dt="2020-04-28T05:45:39.192" v="1256" actId="478"/>
          <ac:spMkLst>
            <pc:docMk/>
            <pc:sldMk cId="3378768280" sldId="538"/>
            <ac:spMk id="24" creationId="{C4111C17-E21B-47D3-99F4-39B73283264A}"/>
          </ac:spMkLst>
        </pc:spChg>
        <pc:spChg chg="add del mod">
          <ac:chgData name="reza kabir" userId="af3c95a13102d509" providerId="LiveId" clId="{C5D47F66-D82B-4945-84F1-08182A83E23E}" dt="2020-04-28T05:45:39.192" v="1256" actId="478"/>
          <ac:spMkLst>
            <pc:docMk/>
            <pc:sldMk cId="3378768280" sldId="538"/>
            <ac:spMk id="25" creationId="{745091B8-1A6F-4BCA-9153-E6161BCD307F}"/>
          </ac:spMkLst>
        </pc:spChg>
        <pc:spChg chg="add mod">
          <ac:chgData name="reza kabir" userId="af3c95a13102d509" providerId="LiveId" clId="{C5D47F66-D82B-4945-84F1-08182A83E23E}" dt="2020-04-28T05:45:10.703" v="1249"/>
          <ac:spMkLst>
            <pc:docMk/>
            <pc:sldMk cId="3378768280" sldId="538"/>
            <ac:spMk id="115" creationId="{AAD01D09-39A1-4118-8DE3-DBE9279EAA4D}"/>
          </ac:spMkLst>
        </pc:spChg>
        <pc:spChg chg="add mod">
          <ac:chgData name="reza kabir" userId="af3c95a13102d509" providerId="LiveId" clId="{C5D47F66-D82B-4945-84F1-08182A83E23E}" dt="2020-04-28T05:45:42.733" v="1257" actId="571"/>
          <ac:spMkLst>
            <pc:docMk/>
            <pc:sldMk cId="3378768280" sldId="538"/>
            <ac:spMk id="116" creationId="{03D3B58A-1B77-4705-AD0C-DADD1DD39D2F}"/>
          </ac:spMkLst>
        </pc:spChg>
        <pc:spChg chg="add mod">
          <ac:chgData name="reza kabir" userId="af3c95a13102d509" providerId="LiveId" clId="{C5D47F66-D82B-4945-84F1-08182A83E23E}" dt="2020-04-28T05:45:44.655" v="1258" actId="571"/>
          <ac:spMkLst>
            <pc:docMk/>
            <pc:sldMk cId="3378768280" sldId="538"/>
            <ac:spMk id="117" creationId="{7F2955BC-7043-4031-A742-045943713F47}"/>
          </ac:spMkLst>
        </pc:spChg>
        <pc:grpChg chg="add">
          <ac:chgData name="reza kabir" userId="af3c95a13102d509" providerId="LiveId" clId="{C5D47F66-D82B-4945-84F1-08182A83E23E}" dt="2020-04-28T05:44:46.387" v="1246"/>
          <ac:grpSpMkLst>
            <pc:docMk/>
            <pc:sldMk cId="3378768280" sldId="538"/>
            <ac:grpSpMk id="5" creationId="{A31907BC-A4ED-4E78-BE95-E23D43E22BD1}"/>
          </ac:grpSpMkLst>
        </pc:grpChg>
        <pc:grpChg chg="add">
          <ac:chgData name="reza kabir" userId="af3c95a13102d509" providerId="LiveId" clId="{C5D47F66-D82B-4945-84F1-08182A83E23E}" dt="2020-04-28T05:44:46.387" v="1246"/>
          <ac:grpSpMkLst>
            <pc:docMk/>
            <pc:sldMk cId="3378768280" sldId="538"/>
            <ac:grpSpMk id="10" creationId="{7932531B-3B4B-4D3D-8A4C-B8AB9481690B}"/>
          </ac:grpSpMkLst>
        </pc:grpChg>
        <pc:grpChg chg="add">
          <ac:chgData name="reza kabir" userId="af3c95a13102d509" providerId="LiveId" clId="{C5D47F66-D82B-4945-84F1-08182A83E23E}" dt="2020-04-28T05:44:46.387" v="1246"/>
          <ac:grpSpMkLst>
            <pc:docMk/>
            <pc:sldMk cId="3378768280" sldId="538"/>
            <ac:grpSpMk id="15" creationId="{835F22B5-6CF5-4137-A286-5D867CDEDB87}"/>
          </ac:grpSpMkLst>
        </pc:grpChg>
        <pc:grpChg chg="add">
          <ac:chgData name="reza kabir" userId="af3c95a13102d509" providerId="LiveId" clId="{C5D47F66-D82B-4945-84F1-08182A83E23E}" dt="2020-04-28T05:44:46.387" v="1246"/>
          <ac:grpSpMkLst>
            <pc:docMk/>
            <pc:sldMk cId="3378768280" sldId="538"/>
            <ac:grpSpMk id="26" creationId="{244A8DE3-D191-4E94-BD6F-2FD283100B9C}"/>
          </ac:grpSpMkLst>
        </pc:grpChg>
        <pc:grpChg chg="add">
          <ac:chgData name="reza kabir" userId="af3c95a13102d509" providerId="LiveId" clId="{C5D47F66-D82B-4945-84F1-08182A83E23E}" dt="2020-04-28T05:44:46.387" v="1246"/>
          <ac:grpSpMkLst>
            <pc:docMk/>
            <pc:sldMk cId="3378768280" sldId="538"/>
            <ac:grpSpMk id="39" creationId="{84695275-6FD9-4194-8063-2DC6956B2EB0}"/>
          </ac:grpSpMkLst>
        </pc:grpChg>
        <pc:grpChg chg="add">
          <ac:chgData name="reza kabir" userId="af3c95a13102d509" providerId="LiveId" clId="{C5D47F66-D82B-4945-84F1-08182A83E23E}" dt="2020-04-28T05:44:46.387" v="1246"/>
          <ac:grpSpMkLst>
            <pc:docMk/>
            <pc:sldMk cId="3378768280" sldId="538"/>
            <ac:grpSpMk id="66" creationId="{FAF3F85F-267E-4586-A536-DA258B2236DC}"/>
          </ac:grpSpMkLst>
        </pc:grpChg>
        <pc:grpChg chg="add">
          <ac:chgData name="reza kabir" userId="af3c95a13102d509" providerId="LiveId" clId="{C5D47F66-D82B-4945-84F1-08182A83E23E}" dt="2020-04-28T05:44:46.387" v="1246"/>
          <ac:grpSpMkLst>
            <pc:docMk/>
            <pc:sldMk cId="3378768280" sldId="538"/>
            <ac:grpSpMk id="81" creationId="{856B6922-F76B-4521-9952-3FAAC286979B}"/>
          </ac:grpSpMkLst>
        </pc:grpChg>
        <pc:grpChg chg="add">
          <ac:chgData name="reza kabir" userId="af3c95a13102d509" providerId="LiveId" clId="{C5D47F66-D82B-4945-84F1-08182A83E23E}" dt="2020-04-28T05:44:46.387" v="1246"/>
          <ac:grpSpMkLst>
            <pc:docMk/>
            <pc:sldMk cId="3378768280" sldId="538"/>
            <ac:grpSpMk id="91" creationId="{DED12538-94EC-49B7-8105-7B7F0744869B}"/>
          </ac:grpSpMkLst>
        </pc:grpChg>
        <pc:grpChg chg="add">
          <ac:chgData name="reza kabir" userId="af3c95a13102d509" providerId="LiveId" clId="{C5D47F66-D82B-4945-84F1-08182A83E23E}" dt="2020-04-28T05:44:46.387" v="1246"/>
          <ac:grpSpMkLst>
            <pc:docMk/>
            <pc:sldMk cId="3378768280" sldId="538"/>
            <ac:grpSpMk id="98" creationId="{749745C1-95B3-4D78-B043-5B2065D0B05F}"/>
          </ac:grpSpMkLst>
        </pc:grpChg>
      </pc:sldChg>
      <pc:sldChg chg="addSp delSp modSp new mod">
        <pc:chgData name="reza kabir" userId="af3c95a13102d509" providerId="LiveId" clId="{C5D47F66-D82B-4945-84F1-08182A83E23E}" dt="2020-04-28T05:52:10.598" v="1270" actId="14100"/>
        <pc:sldMkLst>
          <pc:docMk/>
          <pc:sldMk cId="4200635090" sldId="539"/>
        </pc:sldMkLst>
        <pc:spChg chg="add">
          <ac:chgData name="reza kabir" userId="af3c95a13102d509" providerId="LiveId" clId="{C5D47F66-D82B-4945-84F1-08182A83E23E}" dt="2020-04-28T05:51:55.332" v="1266"/>
          <ac:spMkLst>
            <pc:docMk/>
            <pc:sldMk cId="4200635090" sldId="539"/>
            <ac:spMk id="2" creationId="{CDED4B96-3B8A-41C9-99E1-476E0DE87CBA}"/>
          </ac:spMkLst>
        </pc:spChg>
        <pc:spChg chg="add">
          <ac:chgData name="reza kabir" userId="af3c95a13102d509" providerId="LiveId" clId="{C5D47F66-D82B-4945-84F1-08182A83E23E}" dt="2020-04-28T05:51:55.332" v="1266"/>
          <ac:spMkLst>
            <pc:docMk/>
            <pc:sldMk cId="4200635090" sldId="539"/>
            <ac:spMk id="3" creationId="{8B16B4B8-3CE6-4D9D-A474-752C523ECC4E}"/>
          </ac:spMkLst>
        </pc:spChg>
        <pc:spChg chg="add">
          <ac:chgData name="reza kabir" userId="af3c95a13102d509" providerId="LiveId" clId="{C5D47F66-D82B-4945-84F1-08182A83E23E}" dt="2020-04-28T05:51:55.332" v="1266"/>
          <ac:spMkLst>
            <pc:docMk/>
            <pc:sldMk cId="4200635090" sldId="539"/>
            <ac:spMk id="4" creationId="{C397EF57-740D-4FAA-9865-1174569FA334}"/>
          </ac:spMkLst>
        </pc:spChg>
        <pc:spChg chg="add del">
          <ac:chgData name="reza kabir" userId="af3c95a13102d509" providerId="LiveId" clId="{C5D47F66-D82B-4945-84F1-08182A83E23E}" dt="2020-04-28T05:51:58.634" v="1267" actId="478"/>
          <ac:spMkLst>
            <pc:docMk/>
            <pc:sldMk cId="4200635090" sldId="539"/>
            <ac:spMk id="5" creationId="{573AB04D-D836-4B3A-9C95-D66EDAABDB6B}"/>
          </ac:spMkLst>
        </pc:spChg>
        <pc:spChg chg="add del">
          <ac:chgData name="reza kabir" userId="af3c95a13102d509" providerId="LiveId" clId="{C5D47F66-D82B-4945-84F1-08182A83E23E}" dt="2020-04-28T05:51:58.634" v="1267" actId="478"/>
          <ac:spMkLst>
            <pc:docMk/>
            <pc:sldMk cId="4200635090" sldId="539"/>
            <ac:spMk id="6" creationId="{3AA48FEF-E98D-422E-AE7E-59316FF48A9B}"/>
          </ac:spMkLst>
        </pc:spChg>
        <pc:spChg chg="add mod">
          <ac:chgData name="reza kabir" userId="af3c95a13102d509" providerId="LiveId" clId="{C5D47F66-D82B-4945-84F1-08182A83E23E}" dt="2020-04-28T05:52:08.725" v="1269" actId="1076"/>
          <ac:spMkLst>
            <pc:docMk/>
            <pc:sldMk cId="4200635090" sldId="539"/>
            <ac:spMk id="281" creationId="{A1040C0E-DAEE-47DB-8DCF-C38D6B8CC671}"/>
          </ac:spMkLst>
        </pc:spChg>
        <pc:spChg chg="add mod">
          <ac:chgData name="reza kabir" userId="af3c95a13102d509" providerId="LiveId" clId="{C5D47F66-D82B-4945-84F1-08182A83E23E}" dt="2020-04-28T05:52:10.598" v="1270" actId="14100"/>
          <ac:spMkLst>
            <pc:docMk/>
            <pc:sldMk cId="4200635090" sldId="539"/>
            <ac:spMk id="282" creationId="{B546E600-4672-4E47-9570-57EA5007CA8A}"/>
          </ac:spMkLst>
        </pc:spChg>
        <pc:grpChg chg="add">
          <ac:chgData name="reza kabir" userId="af3c95a13102d509" providerId="LiveId" clId="{C5D47F66-D82B-4945-84F1-08182A83E23E}" dt="2020-04-28T05:51:55.332" v="1266"/>
          <ac:grpSpMkLst>
            <pc:docMk/>
            <pc:sldMk cId="4200635090" sldId="539"/>
            <ac:grpSpMk id="7" creationId="{E59E0106-2346-4461-88EB-449547746736}"/>
          </ac:grpSpMkLst>
        </pc:grpChg>
      </pc:sldChg>
      <pc:sldChg chg="addSp delSp modSp new mod">
        <pc:chgData name="reza kabir" userId="af3c95a13102d509" providerId="LiveId" clId="{C5D47F66-D82B-4945-84F1-08182A83E23E}" dt="2020-04-28T05:52:46.342" v="1278"/>
        <pc:sldMkLst>
          <pc:docMk/>
          <pc:sldMk cId="1505472060" sldId="540"/>
        </pc:sldMkLst>
        <pc:spChg chg="add del">
          <ac:chgData name="reza kabir" userId="af3c95a13102d509" providerId="LiveId" clId="{C5D47F66-D82B-4945-84F1-08182A83E23E}" dt="2020-04-28T05:52:26.163" v="1273"/>
          <ac:spMkLst>
            <pc:docMk/>
            <pc:sldMk cId="1505472060" sldId="540"/>
            <ac:spMk id="2" creationId="{C0238F5C-A237-407B-B4FD-9D394AB0E0F4}"/>
          </ac:spMkLst>
        </pc:spChg>
        <pc:spChg chg="add del">
          <ac:chgData name="reza kabir" userId="af3c95a13102d509" providerId="LiveId" clId="{C5D47F66-D82B-4945-84F1-08182A83E23E}" dt="2020-04-28T05:52:26.163" v="1273"/>
          <ac:spMkLst>
            <pc:docMk/>
            <pc:sldMk cId="1505472060" sldId="540"/>
            <ac:spMk id="3" creationId="{DBEE8269-DB6A-4FF6-9809-95007C7F5CCD}"/>
          </ac:spMkLst>
        </pc:spChg>
        <pc:spChg chg="add mod">
          <ac:chgData name="reza kabir" userId="af3c95a13102d509" providerId="LiveId" clId="{C5D47F66-D82B-4945-84F1-08182A83E23E}" dt="2020-04-28T05:52:40.071" v="1277" actId="207"/>
          <ac:spMkLst>
            <pc:docMk/>
            <pc:sldMk cId="1505472060" sldId="540"/>
            <ac:spMk id="4" creationId="{43AEA08A-E6CA-4428-95FA-95DF3346FCF5}"/>
          </ac:spMkLst>
        </pc:spChg>
        <pc:spChg chg="add mod">
          <ac:chgData name="reza kabir" userId="af3c95a13102d509" providerId="LiveId" clId="{C5D47F66-D82B-4945-84F1-08182A83E23E}" dt="2020-04-28T05:52:36.381" v="1276" actId="207"/>
          <ac:spMkLst>
            <pc:docMk/>
            <pc:sldMk cId="1505472060" sldId="540"/>
            <ac:spMk id="5" creationId="{A7231F44-B072-4141-AEAD-BCD05C4D98F5}"/>
          </ac:spMkLst>
        </pc:spChg>
        <pc:spChg chg="add">
          <ac:chgData name="reza kabir" userId="af3c95a13102d509" providerId="LiveId" clId="{C5D47F66-D82B-4945-84F1-08182A83E23E}" dt="2020-04-28T05:52:46.342" v="1278"/>
          <ac:spMkLst>
            <pc:docMk/>
            <pc:sldMk cId="1505472060" sldId="540"/>
            <ac:spMk id="6" creationId="{AD9895EB-C9FE-4FF3-ABA9-F27E1905F5EF}"/>
          </ac:spMkLst>
        </pc:spChg>
        <pc:spChg chg="add">
          <ac:chgData name="reza kabir" userId="af3c95a13102d509" providerId="LiveId" clId="{C5D47F66-D82B-4945-84F1-08182A83E23E}" dt="2020-04-28T05:52:46.342" v="1278"/>
          <ac:spMkLst>
            <pc:docMk/>
            <pc:sldMk cId="1505472060" sldId="540"/>
            <ac:spMk id="7" creationId="{76D13496-1899-41B9-AE5E-050D47DCAB71}"/>
          </ac:spMkLst>
        </pc:spChg>
      </pc:sldChg>
      <pc:sldChg chg="addSp delSp modSp new mod">
        <pc:chgData name="reza kabir" userId="af3c95a13102d509" providerId="LiveId" clId="{C5D47F66-D82B-4945-84F1-08182A83E23E}" dt="2020-04-28T05:54:30.189" v="1332" actId="20577"/>
        <pc:sldMkLst>
          <pc:docMk/>
          <pc:sldMk cId="3507061885" sldId="541"/>
        </pc:sldMkLst>
        <pc:spChg chg="add del">
          <ac:chgData name="reza kabir" userId="af3c95a13102d509" providerId="LiveId" clId="{C5D47F66-D82B-4945-84F1-08182A83E23E}" dt="2020-04-28T05:53:03.122" v="1283" actId="478"/>
          <ac:spMkLst>
            <pc:docMk/>
            <pc:sldMk cId="3507061885" sldId="541"/>
            <ac:spMk id="2" creationId="{BF9A8B64-C6A3-46A2-B16A-F0171B56ECE9}"/>
          </ac:spMkLst>
        </pc:spChg>
        <pc:spChg chg="add del">
          <ac:chgData name="reza kabir" userId="af3c95a13102d509" providerId="LiveId" clId="{C5D47F66-D82B-4945-84F1-08182A83E23E}" dt="2020-04-28T05:53:03.122" v="1283" actId="478"/>
          <ac:spMkLst>
            <pc:docMk/>
            <pc:sldMk cId="3507061885" sldId="541"/>
            <ac:spMk id="3" creationId="{3F5A63E5-2368-4F73-9EDC-413882C15945}"/>
          </ac:spMkLst>
        </pc:spChg>
        <pc:spChg chg="add del">
          <ac:chgData name="reza kabir" userId="af3c95a13102d509" providerId="LiveId" clId="{C5D47F66-D82B-4945-84F1-08182A83E23E}" dt="2020-04-28T05:53:06.043" v="1284" actId="478"/>
          <ac:spMkLst>
            <pc:docMk/>
            <pc:sldMk cId="3507061885" sldId="541"/>
            <ac:spMk id="4" creationId="{DDEB4250-5212-45D4-961D-1106E75F42C1}"/>
          </ac:spMkLst>
        </pc:spChg>
        <pc:spChg chg="add del">
          <ac:chgData name="reza kabir" userId="af3c95a13102d509" providerId="LiveId" clId="{C5D47F66-D82B-4945-84F1-08182A83E23E}" dt="2020-04-28T05:53:03.122" v="1283" actId="478"/>
          <ac:spMkLst>
            <pc:docMk/>
            <pc:sldMk cId="3507061885" sldId="541"/>
            <ac:spMk id="5" creationId="{7F6C846F-DFCE-4669-8316-215144799D22}"/>
          </ac:spMkLst>
        </pc:spChg>
        <pc:spChg chg="add del">
          <ac:chgData name="reza kabir" userId="af3c95a13102d509" providerId="LiveId" clId="{C5D47F66-D82B-4945-84F1-08182A83E23E}" dt="2020-04-28T05:53:03.122" v="1283" actId="478"/>
          <ac:spMkLst>
            <pc:docMk/>
            <pc:sldMk cId="3507061885" sldId="541"/>
            <ac:spMk id="6" creationId="{079383DE-330B-486C-9F36-4BA0EF8DD750}"/>
          </ac:spMkLst>
        </pc:spChg>
        <pc:spChg chg="add del">
          <ac:chgData name="reza kabir" userId="af3c95a13102d509" providerId="LiveId" clId="{C5D47F66-D82B-4945-84F1-08182A83E23E}" dt="2020-04-28T05:53:06.043" v="1284" actId="478"/>
          <ac:spMkLst>
            <pc:docMk/>
            <pc:sldMk cId="3507061885" sldId="541"/>
            <ac:spMk id="7" creationId="{5B336BC7-638B-4E74-8B2A-C5093D1323CA}"/>
          </ac:spMkLst>
        </pc:spChg>
        <pc:spChg chg="add del">
          <ac:chgData name="reza kabir" userId="af3c95a13102d509" providerId="LiveId" clId="{C5D47F66-D82B-4945-84F1-08182A83E23E}" dt="2020-04-28T05:53:03.122" v="1283" actId="478"/>
          <ac:spMkLst>
            <pc:docMk/>
            <pc:sldMk cId="3507061885" sldId="541"/>
            <ac:spMk id="8" creationId="{4EF93795-4328-403E-A658-3618AF141F4B}"/>
          </ac:spMkLst>
        </pc:spChg>
        <pc:spChg chg="add del">
          <ac:chgData name="reza kabir" userId="af3c95a13102d509" providerId="LiveId" clId="{C5D47F66-D82B-4945-84F1-08182A83E23E}" dt="2020-04-28T05:53:03.122" v="1283" actId="478"/>
          <ac:spMkLst>
            <pc:docMk/>
            <pc:sldMk cId="3507061885" sldId="541"/>
            <ac:spMk id="9" creationId="{FFCEDC66-93A0-4CF0-AA62-8BF299939E59}"/>
          </ac:spMkLst>
        </pc:spChg>
        <pc:spChg chg="add">
          <ac:chgData name="reza kabir" userId="af3c95a13102d509" providerId="LiveId" clId="{C5D47F66-D82B-4945-84F1-08182A83E23E}" dt="2020-04-28T05:52:57.200" v="1282"/>
          <ac:spMkLst>
            <pc:docMk/>
            <pc:sldMk cId="3507061885" sldId="541"/>
            <ac:spMk id="22" creationId="{0D6F3428-AE58-4DEE-BCAF-7948183F2603}"/>
          </ac:spMkLst>
        </pc:spChg>
        <pc:spChg chg="add">
          <ac:chgData name="reza kabir" userId="af3c95a13102d509" providerId="LiveId" clId="{C5D47F66-D82B-4945-84F1-08182A83E23E}" dt="2020-04-28T05:52:57.200" v="1282"/>
          <ac:spMkLst>
            <pc:docMk/>
            <pc:sldMk cId="3507061885" sldId="541"/>
            <ac:spMk id="23" creationId="{090E58A2-7C41-4612-94E3-C0DC9059F355}"/>
          </ac:spMkLst>
        </pc:spChg>
        <pc:spChg chg="add">
          <ac:chgData name="reza kabir" userId="af3c95a13102d509" providerId="LiveId" clId="{C5D47F66-D82B-4945-84F1-08182A83E23E}" dt="2020-04-28T05:52:57.200" v="1282"/>
          <ac:spMkLst>
            <pc:docMk/>
            <pc:sldMk cId="3507061885" sldId="541"/>
            <ac:spMk id="24" creationId="{CECBFC71-DD1D-46B2-B9C5-F38FA5508732}"/>
          </ac:spMkLst>
        </pc:spChg>
        <pc:spChg chg="add">
          <ac:chgData name="reza kabir" userId="af3c95a13102d509" providerId="LiveId" clId="{C5D47F66-D82B-4945-84F1-08182A83E23E}" dt="2020-04-28T05:52:57.200" v="1282"/>
          <ac:spMkLst>
            <pc:docMk/>
            <pc:sldMk cId="3507061885" sldId="541"/>
            <ac:spMk id="25" creationId="{0B40B911-BF97-44AB-B814-C843E86F2A96}"/>
          </ac:spMkLst>
        </pc:spChg>
        <pc:spChg chg="add">
          <ac:chgData name="reza kabir" userId="af3c95a13102d509" providerId="LiveId" clId="{C5D47F66-D82B-4945-84F1-08182A83E23E}" dt="2020-04-28T05:52:57.200" v="1282"/>
          <ac:spMkLst>
            <pc:docMk/>
            <pc:sldMk cId="3507061885" sldId="541"/>
            <ac:spMk id="26" creationId="{3597B95E-2181-4813-9B93-C3E6E91545EF}"/>
          </ac:spMkLst>
        </pc:spChg>
        <pc:spChg chg="add">
          <ac:chgData name="reza kabir" userId="af3c95a13102d509" providerId="LiveId" clId="{C5D47F66-D82B-4945-84F1-08182A83E23E}" dt="2020-04-28T05:52:57.200" v="1282"/>
          <ac:spMkLst>
            <pc:docMk/>
            <pc:sldMk cId="3507061885" sldId="541"/>
            <ac:spMk id="27" creationId="{4694584C-1C4A-487A-BF4F-BEE79BF557E1}"/>
          </ac:spMkLst>
        </pc:spChg>
        <pc:spChg chg="add">
          <ac:chgData name="reza kabir" userId="af3c95a13102d509" providerId="LiveId" clId="{C5D47F66-D82B-4945-84F1-08182A83E23E}" dt="2020-04-28T05:52:57.200" v="1282"/>
          <ac:spMkLst>
            <pc:docMk/>
            <pc:sldMk cId="3507061885" sldId="541"/>
            <ac:spMk id="28" creationId="{D534545B-2CC7-4F2A-978D-4C0A4E4A46E1}"/>
          </ac:spMkLst>
        </pc:spChg>
        <pc:spChg chg="add">
          <ac:chgData name="reza kabir" userId="af3c95a13102d509" providerId="LiveId" clId="{C5D47F66-D82B-4945-84F1-08182A83E23E}" dt="2020-04-28T05:52:57.200" v="1282"/>
          <ac:spMkLst>
            <pc:docMk/>
            <pc:sldMk cId="3507061885" sldId="541"/>
            <ac:spMk id="29" creationId="{88FE33E6-B1E8-4B38-80BB-DADA409E2B9C}"/>
          </ac:spMkLst>
        </pc:spChg>
        <pc:spChg chg="add mod">
          <ac:chgData name="reza kabir" userId="af3c95a13102d509" providerId="LiveId" clId="{C5D47F66-D82B-4945-84F1-08182A83E23E}" dt="2020-04-28T05:53:29.988" v="1294" actId="1076"/>
          <ac:spMkLst>
            <pc:docMk/>
            <pc:sldMk cId="3507061885" sldId="541"/>
            <ac:spMk id="30" creationId="{0C897F54-EA41-4C03-B316-C7BB6AF6B9CC}"/>
          </ac:spMkLst>
        </pc:spChg>
        <pc:spChg chg="add mod">
          <ac:chgData name="reza kabir" userId="af3c95a13102d509" providerId="LiveId" clId="{C5D47F66-D82B-4945-84F1-08182A83E23E}" dt="2020-04-28T05:54:03.436" v="1319" actId="2711"/>
          <ac:spMkLst>
            <pc:docMk/>
            <pc:sldMk cId="3507061885" sldId="541"/>
            <ac:spMk id="31" creationId="{6004472F-81CD-4A81-BD6F-4394C940EAA8}"/>
          </ac:spMkLst>
        </pc:spChg>
        <pc:spChg chg="add mod">
          <ac:chgData name="reza kabir" userId="af3c95a13102d509" providerId="LiveId" clId="{C5D47F66-D82B-4945-84F1-08182A83E23E}" dt="2020-04-28T05:53:48.866" v="1314" actId="571"/>
          <ac:spMkLst>
            <pc:docMk/>
            <pc:sldMk cId="3507061885" sldId="541"/>
            <ac:spMk id="32" creationId="{FC540B62-B93C-44AF-A6D7-9C0D55987A75}"/>
          </ac:spMkLst>
        </pc:spChg>
        <pc:spChg chg="add mod">
          <ac:chgData name="reza kabir" userId="af3c95a13102d509" providerId="LiveId" clId="{C5D47F66-D82B-4945-84F1-08182A83E23E}" dt="2020-04-28T05:54:03.436" v="1319" actId="2711"/>
          <ac:spMkLst>
            <pc:docMk/>
            <pc:sldMk cId="3507061885" sldId="541"/>
            <ac:spMk id="33" creationId="{CEFDFE0F-D44A-4360-AC0D-86E7B8D4A0F3}"/>
          </ac:spMkLst>
        </pc:spChg>
        <pc:spChg chg="add mod">
          <ac:chgData name="reza kabir" userId="af3c95a13102d509" providerId="LiveId" clId="{C5D47F66-D82B-4945-84F1-08182A83E23E}" dt="2020-04-28T05:53:54.243" v="1317" actId="1076"/>
          <ac:spMkLst>
            <pc:docMk/>
            <pc:sldMk cId="3507061885" sldId="541"/>
            <ac:spMk id="34" creationId="{89DD0221-5F54-4CC6-8E85-828C886458EC}"/>
          </ac:spMkLst>
        </pc:spChg>
        <pc:spChg chg="add mod">
          <ac:chgData name="reza kabir" userId="af3c95a13102d509" providerId="LiveId" clId="{C5D47F66-D82B-4945-84F1-08182A83E23E}" dt="2020-04-28T05:54:03.436" v="1319" actId="2711"/>
          <ac:spMkLst>
            <pc:docMk/>
            <pc:sldMk cId="3507061885" sldId="541"/>
            <ac:spMk id="35" creationId="{68C0C6E0-CEE0-43E5-AE63-33C52FB13FE1}"/>
          </ac:spMkLst>
        </pc:spChg>
        <pc:spChg chg="add mod">
          <ac:chgData name="reza kabir" userId="af3c95a13102d509" providerId="LiveId" clId="{C5D47F66-D82B-4945-84F1-08182A83E23E}" dt="2020-04-28T05:53:56.022" v="1318" actId="571"/>
          <ac:spMkLst>
            <pc:docMk/>
            <pc:sldMk cId="3507061885" sldId="541"/>
            <ac:spMk id="36" creationId="{A45B49C4-FB64-4C48-940A-00791BE31DCC}"/>
          </ac:spMkLst>
        </pc:spChg>
        <pc:spChg chg="add mod">
          <ac:chgData name="reza kabir" userId="af3c95a13102d509" providerId="LiveId" clId="{C5D47F66-D82B-4945-84F1-08182A83E23E}" dt="2020-04-28T05:54:03.436" v="1319" actId="2711"/>
          <ac:spMkLst>
            <pc:docMk/>
            <pc:sldMk cId="3507061885" sldId="541"/>
            <ac:spMk id="37" creationId="{2D9588F9-E666-4AEE-ACCE-57F324C8DA26}"/>
          </ac:spMkLst>
        </pc:spChg>
        <pc:spChg chg="add mod">
          <ac:chgData name="reza kabir" userId="af3c95a13102d509" providerId="LiveId" clId="{C5D47F66-D82B-4945-84F1-08182A83E23E}" dt="2020-04-28T05:54:30.189" v="1332" actId="20577"/>
          <ac:spMkLst>
            <pc:docMk/>
            <pc:sldMk cId="3507061885" sldId="541"/>
            <ac:spMk id="38" creationId="{A2351CB4-4600-4F08-8EFB-2CB3A7BB9855}"/>
          </ac:spMkLst>
        </pc:spChg>
        <pc:grpChg chg="add">
          <ac:chgData name="reza kabir" userId="af3c95a13102d509" providerId="LiveId" clId="{C5D47F66-D82B-4945-84F1-08182A83E23E}" dt="2020-04-28T05:52:57.200" v="1282"/>
          <ac:grpSpMkLst>
            <pc:docMk/>
            <pc:sldMk cId="3507061885" sldId="541"/>
            <ac:grpSpMk id="10" creationId="{4F6074A9-82E8-4DB9-A247-087E18B2C740}"/>
          </ac:grpSpMkLst>
        </pc:grpChg>
      </pc:sldChg>
      <pc:sldChg chg="addSp delSp modSp add mod">
        <pc:chgData name="reza kabir" userId="af3c95a13102d509" providerId="LiveId" clId="{C5D47F66-D82B-4945-84F1-08182A83E23E}" dt="2020-04-28T05:55:03.226" v="1337"/>
        <pc:sldMkLst>
          <pc:docMk/>
          <pc:sldMk cId="160368071" sldId="542"/>
        </pc:sldMkLst>
        <pc:spChg chg="add mod">
          <ac:chgData name="reza kabir" userId="af3c95a13102d509" providerId="LiveId" clId="{C5D47F66-D82B-4945-84F1-08182A83E23E}" dt="2020-04-28T05:55:03.226" v="1337"/>
          <ac:spMkLst>
            <pc:docMk/>
            <pc:sldMk cId="160368071" sldId="542"/>
            <ac:spMk id="2" creationId="{9CD57145-88F5-4CC4-94CB-283931F16AEC}"/>
          </ac:spMkLst>
        </pc:spChg>
        <pc:spChg chg="del">
          <ac:chgData name="reza kabir" userId="af3c95a13102d509" providerId="LiveId" clId="{C5D47F66-D82B-4945-84F1-08182A83E23E}" dt="2020-04-28T05:54:44.949" v="1334" actId="478"/>
          <ac:spMkLst>
            <pc:docMk/>
            <pc:sldMk cId="160368071" sldId="542"/>
            <ac:spMk id="22" creationId="{0D6F3428-AE58-4DEE-BCAF-7948183F2603}"/>
          </ac:spMkLst>
        </pc:spChg>
        <pc:spChg chg="del">
          <ac:chgData name="reza kabir" userId="af3c95a13102d509" providerId="LiveId" clId="{C5D47F66-D82B-4945-84F1-08182A83E23E}" dt="2020-04-28T05:54:44.949" v="1334" actId="478"/>
          <ac:spMkLst>
            <pc:docMk/>
            <pc:sldMk cId="160368071" sldId="542"/>
            <ac:spMk id="23" creationId="{090E58A2-7C41-4612-94E3-C0DC9059F355}"/>
          </ac:spMkLst>
        </pc:spChg>
        <pc:spChg chg="del">
          <ac:chgData name="reza kabir" userId="af3c95a13102d509" providerId="LiveId" clId="{C5D47F66-D82B-4945-84F1-08182A83E23E}" dt="2020-04-28T05:54:44.949" v="1334" actId="478"/>
          <ac:spMkLst>
            <pc:docMk/>
            <pc:sldMk cId="160368071" sldId="542"/>
            <ac:spMk id="24" creationId="{CECBFC71-DD1D-46B2-B9C5-F38FA5508732}"/>
          </ac:spMkLst>
        </pc:spChg>
        <pc:spChg chg="del">
          <ac:chgData name="reza kabir" userId="af3c95a13102d509" providerId="LiveId" clId="{C5D47F66-D82B-4945-84F1-08182A83E23E}" dt="2020-04-28T05:54:44.949" v="1334" actId="478"/>
          <ac:spMkLst>
            <pc:docMk/>
            <pc:sldMk cId="160368071" sldId="542"/>
            <ac:spMk id="25" creationId="{0B40B911-BF97-44AB-B814-C843E86F2A96}"/>
          </ac:spMkLst>
        </pc:spChg>
        <pc:spChg chg="del">
          <ac:chgData name="reza kabir" userId="af3c95a13102d509" providerId="LiveId" clId="{C5D47F66-D82B-4945-84F1-08182A83E23E}" dt="2020-04-28T05:54:44.949" v="1334" actId="478"/>
          <ac:spMkLst>
            <pc:docMk/>
            <pc:sldMk cId="160368071" sldId="542"/>
            <ac:spMk id="26" creationId="{3597B95E-2181-4813-9B93-C3E6E91545EF}"/>
          </ac:spMkLst>
        </pc:spChg>
        <pc:spChg chg="del">
          <ac:chgData name="reza kabir" userId="af3c95a13102d509" providerId="LiveId" clId="{C5D47F66-D82B-4945-84F1-08182A83E23E}" dt="2020-04-28T05:54:48.193" v="1335" actId="478"/>
          <ac:spMkLst>
            <pc:docMk/>
            <pc:sldMk cId="160368071" sldId="542"/>
            <ac:spMk id="27" creationId="{4694584C-1C4A-487A-BF4F-BEE79BF557E1}"/>
          </ac:spMkLst>
        </pc:spChg>
        <pc:spChg chg="del">
          <ac:chgData name="reza kabir" userId="af3c95a13102d509" providerId="LiveId" clId="{C5D47F66-D82B-4945-84F1-08182A83E23E}" dt="2020-04-28T05:54:44.949" v="1334" actId="478"/>
          <ac:spMkLst>
            <pc:docMk/>
            <pc:sldMk cId="160368071" sldId="542"/>
            <ac:spMk id="28" creationId="{D534545B-2CC7-4F2A-978D-4C0A4E4A46E1}"/>
          </ac:spMkLst>
        </pc:spChg>
        <pc:spChg chg="del">
          <ac:chgData name="reza kabir" userId="af3c95a13102d509" providerId="LiveId" clId="{C5D47F66-D82B-4945-84F1-08182A83E23E}" dt="2020-04-28T05:54:48.193" v="1335" actId="478"/>
          <ac:spMkLst>
            <pc:docMk/>
            <pc:sldMk cId="160368071" sldId="542"/>
            <ac:spMk id="29" creationId="{88FE33E6-B1E8-4B38-80BB-DADA409E2B9C}"/>
          </ac:spMkLst>
        </pc:spChg>
        <pc:spChg chg="add">
          <ac:chgData name="reza kabir" userId="af3c95a13102d509" providerId="LiveId" clId="{C5D47F66-D82B-4945-84F1-08182A83E23E}" dt="2020-04-28T05:54:56.436" v="1336"/>
          <ac:spMkLst>
            <pc:docMk/>
            <pc:sldMk cId="160368071" sldId="542"/>
            <ac:spMk id="50" creationId="{5BE62E4D-77EF-4286-B853-358C74FF4AE8}"/>
          </ac:spMkLst>
        </pc:spChg>
        <pc:spChg chg="add">
          <ac:chgData name="reza kabir" userId="af3c95a13102d509" providerId="LiveId" clId="{C5D47F66-D82B-4945-84F1-08182A83E23E}" dt="2020-04-28T05:54:56.436" v="1336"/>
          <ac:spMkLst>
            <pc:docMk/>
            <pc:sldMk cId="160368071" sldId="542"/>
            <ac:spMk id="51" creationId="{AE66337A-F04A-40AD-A498-CF16A90FC3F9}"/>
          </ac:spMkLst>
        </pc:spChg>
        <pc:spChg chg="add">
          <ac:chgData name="reza kabir" userId="af3c95a13102d509" providerId="LiveId" clId="{C5D47F66-D82B-4945-84F1-08182A83E23E}" dt="2020-04-28T05:54:56.436" v="1336"/>
          <ac:spMkLst>
            <pc:docMk/>
            <pc:sldMk cId="160368071" sldId="542"/>
            <ac:spMk id="52" creationId="{6E84CABF-3A99-4EA7-919E-8D2205A400B1}"/>
          </ac:spMkLst>
        </pc:spChg>
        <pc:spChg chg="add">
          <ac:chgData name="reza kabir" userId="af3c95a13102d509" providerId="LiveId" clId="{C5D47F66-D82B-4945-84F1-08182A83E23E}" dt="2020-04-28T05:54:56.436" v="1336"/>
          <ac:spMkLst>
            <pc:docMk/>
            <pc:sldMk cId="160368071" sldId="542"/>
            <ac:spMk id="53" creationId="{3FE9B795-230D-44A7-93FD-E92B7A53DB8E}"/>
          </ac:spMkLst>
        </pc:spChg>
        <pc:spChg chg="add">
          <ac:chgData name="reza kabir" userId="af3c95a13102d509" providerId="LiveId" clId="{C5D47F66-D82B-4945-84F1-08182A83E23E}" dt="2020-04-28T05:54:56.436" v="1336"/>
          <ac:spMkLst>
            <pc:docMk/>
            <pc:sldMk cId="160368071" sldId="542"/>
            <ac:spMk id="54" creationId="{A2EEF8A8-D060-45E5-81EC-E406E9A901D1}"/>
          </ac:spMkLst>
        </pc:spChg>
        <pc:spChg chg="add">
          <ac:chgData name="reza kabir" userId="af3c95a13102d509" providerId="LiveId" clId="{C5D47F66-D82B-4945-84F1-08182A83E23E}" dt="2020-04-28T05:54:56.436" v="1336"/>
          <ac:spMkLst>
            <pc:docMk/>
            <pc:sldMk cId="160368071" sldId="542"/>
            <ac:spMk id="55" creationId="{2B1B679C-E7B3-42BA-BEA6-F049EDFF315F}"/>
          </ac:spMkLst>
        </pc:spChg>
        <pc:spChg chg="add">
          <ac:chgData name="reza kabir" userId="af3c95a13102d509" providerId="LiveId" clId="{C5D47F66-D82B-4945-84F1-08182A83E23E}" dt="2020-04-28T05:54:56.436" v="1336"/>
          <ac:spMkLst>
            <pc:docMk/>
            <pc:sldMk cId="160368071" sldId="542"/>
            <ac:spMk id="56" creationId="{624F488E-988F-48DB-A05E-915321C3F679}"/>
          </ac:spMkLst>
        </pc:spChg>
        <pc:spChg chg="add">
          <ac:chgData name="reza kabir" userId="af3c95a13102d509" providerId="LiveId" clId="{C5D47F66-D82B-4945-84F1-08182A83E23E}" dt="2020-04-28T05:54:56.436" v="1336"/>
          <ac:spMkLst>
            <pc:docMk/>
            <pc:sldMk cId="160368071" sldId="542"/>
            <ac:spMk id="57" creationId="{1CC0135B-1BFB-41AE-8253-ACBF79DE4ACC}"/>
          </ac:spMkLst>
        </pc:spChg>
        <pc:grpChg chg="del">
          <ac:chgData name="reza kabir" userId="af3c95a13102d509" providerId="LiveId" clId="{C5D47F66-D82B-4945-84F1-08182A83E23E}" dt="2020-04-28T05:54:48.193" v="1335" actId="478"/>
          <ac:grpSpMkLst>
            <pc:docMk/>
            <pc:sldMk cId="160368071" sldId="542"/>
            <ac:grpSpMk id="10" creationId="{4F6074A9-82E8-4DB9-A247-087E18B2C740}"/>
          </ac:grpSpMkLst>
        </pc:grpChg>
        <pc:grpChg chg="add">
          <ac:chgData name="reza kabir" userId="af3c95a13102d509" providerId="LiveId" clId="{C5D47F66-D82B-4945-84F1-08182A83E23E}" dt="2020-04-28T05:54:56.436" v="1336"/>
          <ac:grpSpMkLst>
            <pc:docMk/>
            <pc:sldMk cId="160368071" sldId="542"/>
            <ac:grpSpMk id="38" creationId="{75AB984D-ACA0-4A89-8ADD-6D4022CBEDD9}"/>
          </ac:grpSpMkLst>
        </pc:grpChg>
      </pc:sldChg>
      <pc:sldChg chg="addSp delSp modSp add mod">
        <pc:chgData name="reza kabir" userId="af3c95a13102d509" providerId="LiveId" clId="{C5D47F66-D82B-4945-84F1-08182A83E23E}" dt="2020-04-28T05:55:51.085" v="1351" actId="1076"/>
        <pc:sldMkLst>
          <pc:docMk/>
          <pc:sldMk cId="3241582847" sldId="543"/>
        </pc:sldMkLst>
        <pc:spChg chg="del">
          <ac:chgData name="reza kabir" userId="af3c95a13102d509" providerId="LiveId" clId="{C5D47F66-D82B-4945-84F1-08182A83E23E}" dt="2020-04-28T05:55:32.288" v="1345" actId="478"/>
          <ac:spMkLst>
            <pc:docMk/>
            <pc:sldMk cId="3241582847" sldId="543"/>
            <ac:spMk id="2" creationId="{9CD57145-88F5-4CC4-94CB-283931F16AEC}"/>
          </ac:spMkLst>
        </pc:spChg>
        <pc:spChg chg="del">
          <ac:chgData name="reza kabir" userId="af3c95a13102d509" providerId="LiveId" clId="{C5D47F66-D82B-4945-84F1-08182A83E23E}" dt="2020-04-28T05:55:17.988" v="1340" actId="478"/>
          <ac:spMkLst>
            <pc:docMk/>
            <pc:sldMk cId="3241582847" sldId="543"/>
            <ac:spMk id="30" creationId="{0C897F54-EA41-4C03-B316-C7BB6AF6B9CC}"/>
          </ac:spMkLst>
        </pc:spChg>
        <pc:spChg chg="del">
          <ac:chgData name="reza kabir" userId="af3c95a13102d509" providerId="LiveId" clId="{C5D47F66-D82B-4945-84F1-08182A83E23E}" dt="2020-04-28T05:55:17.988" v="1340" actId="478"/>
          <ac:spMkLst>
            <pc:docMk/>
            <pc:sldMk cId="3241582847" sldId="543"/>
            <ac:spMk id="31" creationId="{6004472F-81CD-4A81-BD6F-4394C940EAA8}"/>
          </ac:spMkLst>
        </pc:spChg>
        <pc:spChg chg="del">
          <ac:chgData name="reza kabir" userId="af3c95a13102d509" providerId="LiveId" clId="{C5D47F66-D82B-4945-84F1-08182A83E23E}" dt="2020-04-28T05:55:17.988" v="1340" actId="478"/>
          <ac:spMkLst>
            <pc:docMk/>
            <pc:sldMk cId="3241582847" sldId="543"/>
            <ac:spMk id="32" creationId="{FC540B62-B93C-44AF-A6D7-9C0D55987A75}"/>
          </ac:spMkLst>
        </pc:spChg>
        <pc:spChg chg="del">
          <ac:chgData name="reza kabir" userId="af3c95a13102d509" providerId="LiveId" clId="{C5D47F66-D82B-4945-84F1-08182A83E23E}" dt="2020-04-28T05:55:17.988" v="1340" actId="478"/>
          <ac:spMkLst>
            <pc:docMk/>
            <pc:sldMk cId="3241582847" sldId="543"/>
            <ac:spMk id="33" creationId="{CEFDFE0F-D44A-4360-AC0D-86E7B8D4A0F3}"/>
          </ac:spMkLst>
        </pc:spChg>
        <pc:spChg chg="del">
          <ac:chgData name="reza kabir" userId="af3c95a13102d509" providerId="LiveId" clId="{C5D47F66-D82B-4945-84F1-08182A83E23E}" dt="2020-04-28T05:55:17.988" v="1340" actId="478"/>
          <ac:spMkLst>
            <pc:docMk/>
            <pc:sldMk cId="3241582847" sldId="543"/>
            <ac:spMk id="34" creationId="{89DD0221-5F54-4CC6-8E85-828C886458EC}"/>
          </ac:spMkLst>
        </pc:spChg>
        <pc:spChg chg="del">
          <ac:chgData name="reza kabir" userId="af3c95a13102d509" providerId="LiveId" clId="{C5D47F66-D82B-4945-84F1-08182A83E23E}" dt="2020-04-28T05:55:17.988" v="1340" actId="478"/>
          <ac:spMkLst>
            <pc:docMk/>
            <pc:sldMk cId="3241582847" sldId="543"/>
            <ac:spMk id="35" creationId="{68C0C6E0-CEE0-43E5-AE63-33C52FB13FE1}"/>
          </ac:spMkLst>
        </pc:spChg>
        <pc:spChg chg="del">
          <ac:chgData name="reza kabir" userId="af3c95a13102d509" providerId="LiveId" clId="{C5D47F66-D82B-4945-84F1-08182A83E23E}" dt="2020-04-28T05:55:17.988" v="1340" actId="478"/>
          <ac:spMkLst>
            <pc:docMk/>
            <pc:sldMk cId="3241582847" sldId="543"/>
            <ac:spMk id="36" creationId="{A45B49C4-FB64-4C48-940A-00791BE31DCC}"/>
          </ac:spMkLst>
        </pc:spChg>
        <pc:spChg chg="del">
          <ac:chgData name="reza kabir" userId="af3c95a13102d509" providerId="LiveId" clId="{C5D47F66-D82B-4945-84F1-08182A83E23E}" dt="2020-04-28T05:55:17.988" v="1340" actId="478"/>
          <ac:spMkLst>
            <pc:docMk/>
            <pc:sldMk cId="3241582847" sldId="543"/>
            <ac:spMk id="37" creationId="{2D9588F9-E666-4AEE-ACCE-57F324C8DA26}"/>
          </ac:spMkLst>
        </pc:spChg>
        <pc:spChg chg="del">
          <ac:chgData name="reza kabir" userId="af3c95a13102d509" providerId="LiveId" clId="{C5D47F66-D82B-4945-84F1-08182A83E23E}" dt="2020-04-28T05:55:17.988" v="1340" actId="478"/>
          <ac:spMkLst>
            <pc:docMk/>
            <pc:sldMk cId="3241582847" sldId="543"/>
            <ac:spMk id="50" creationId="{5BE62E4D-77EF-4286-B853-358C74FF4AE8}"/>
          </ac:spMkLst>
        </pc:spChg>
        <pc:spChg chg="del">
          <ac:chgData name="reza kabir" userId="af3c95a13102d509" providerId="LiveId" clId="{C5D47F66-D82B-4945-84F1-08182A83E23E}" dt="2020-04-28T05:55:17.988" v="1340" actId="478"/>
          <ac:spMkLst>
            <pc:docMk/>
            <pc:sldMk cId="3241582847" sldId="543"/>
            <ac:spMk id="51" creationId="{AE66337A-F04A-40AD-A498-CF16A90FC3F9}"/>
          </ac:spMkLst>
        </pc:spChg>
        <pc:spChg chg="del">
          <ac:chgData name="reza kabir" userId="af3c95a13102d509" providerId="LiveId" clId="{C5D47F66-D82B-4945-84F1-08182A83E23E}" dt="2020-04-28T05:55:17.988" v="1340" actId="478"/>
          <ac:spMkLst>
            <pc:docMk/>
            <pc:sldMk cId="3241582847" sldId="543"/>
            <ac:spMk id="52" creationId="{6E84CABF-3A99-4EA7-919E-8D2205A400B1}"/>
          </ac:spMkLst>
        </pc:spChg>
        <pc:spChg chg="del">
          <ac:chgData name="reza kabir" userId="af3c95a13102d509" providerId="LiveId" clId="{C5D47F66-D82B-4945-84F1-08182A83E23E}" dt="2020-04-28T05:55:17.988" v="1340" actId="478"/>
          <ac:spMkLst>
            <pc:docMk/>
            <pc:sldMk cId="3241582847" sldId="543"/>
            <ac:spMk id="53" creationId="{3FE9B795-230D-44A7-93FD-E92B7A53DB8E}"/>
          </ac:spMkLst>
        </pc:spChg>
        <pc:spChg chg="del">
          <ac:chgData name="reza kabir" userId="af3c95a13102d509" providerId="LiveId" clId="{C5D47F66-D82B-4945-84F1-08182A83E23E}" dt="2020-04-28T05:55:17.988" v="1340" actId="478"/>
          <ac:spMkLst>
            <pc:docMk/>
            <pc:sldMk cId="3241582847" sldId="543"/>
            <ac:spMk id="54" creationId="{A2EEF8A8-D060-45E5-81EC-E406E9A901D1}"/>
          </ac:spMkLst>
        </pc:spChg>
        <pc:spChg chg="del">
          <ac:chgData name="reza kabir" userId="af3c95a13102d509" providerId="LiveId" clId="{C5D47F66-D82B-4945-84F1-08182A83E23E}" dt="2020-04-28T05:55:17.988" v="1340" actId="478"/>
          <ac:spMkLst>
            <pc:docMk/>
            <pc:sldMk cId="3241582847" sldId="543"/>
            <ac:spMk id="55" creationId="{2B1B679C-E7B3-42BA-BEA6-F049EDFF315F}"/>
          </ac:spMkLst>
        </pc:spChg>
        <pc:spChg chg="del">
          <ac:chgData name="reza kabir" userId="af3c95a13102d509" providerId="LiveId" clId="{C5D47F66-D82B-4945-84F1-08182A83E23E}" dt="2020-04-28T05:55:17.988" v="1340" actId="478"/>
          <ac:spMkLst>
            <pc:docMk/>
            <pc:sldMk cId="3241582847" sldId="543"/>
            <ac:spMk id="56" creationId="{624F488E-988F-48DB-A05E-915321C3F679}"/>
          </ac:spMkLst>
        </pc:spChg>
        <pc:spChg chg="del">
          <ac:chgData name="reza kabir" userId="af3c95a13102d509" providerId="LiveId" clId="{C5D47F66-D82B-4945-84F1-08182A83E23E}" dt="2020-04-28T05:55:17.988" v="1340" actId="478"/>
          <ac:spMkLst>
            <pc:docMk/>
            <pc:sldMk cId="3241582847" sldId="543"/>
            <ac:spMk id="57" creationId="{1CC0135B-1BFB-41AE-8253-ACBF79DE4ACC}"/>
          </ac:spMkLst>
        </pc:spChg>
        <pc:spChg chg="add mod">
          <ac:chgData name="reza kabir" userId="af3c95a13102d509" providerId="LiveId" clId="{C5D47F66-D82B-4945-84F1-08182A83E23E}" dt="2020-04-28T05:55:39.677" v="1348" actId="207"/>
          <ac:spMkLst>
            <pc:docMk/>
            <pc:sldMk cId="3241582847" sldId="543"/>
            <ac:spMk id="58" creationId="{6C5F331B-4C6C-492B-996D-16D0E2F606F6}"/>
          </ac:spMkLst>
        </pc:spChg>
        <pc:spChg chg="add mod">
          <ac:chgData name="reza kabir" userId="af3c95a13102d509" providerId="LiveId" clId="{C5D47F66-D82B-4945-84F1-08182A83E23E}" dt="2020-04-28T05:55:19.647" v="1342" actId="164"/>
          <ac:spMkLst>
            <pc:docMk/>
            <pc:sldMk cId="3241582847" sldId="543"/>
            <ac:spMk id="65" creationId="{6EEFD087-B307-44FF-815B-5CCB88DA761F}"/>
          </ac:spMkLst>
        </pc:spChg>
        <pc:spChg chg="add mod">
          <ac:chgData name="reza kabir" userId="af3c95a13102d509" providerId="LiveId" clId="{C5D47F66-D82B-4945-84F1-08182A83E23E}" dt="2020-04-28T05:55:51.085" v="1351" actId="1076"/>
          <ac:spMkLst>
            <pc:docMk/>
            <pc:sldMk cId="3241582847" sldId="543"/>
            <ac:spMk id="66" creationId="{93D81EB6-84EC-4375-B71A-CE9281779C9C}"/>
          </ac:spMkLst>
        </pc:spChg>
        <pc:spChg chg="add mod">
          <ac:chgData name="reza kabir" userId="af3c95a13102d509" providerId="LiveId" clId="{C5D47F66-D82B-4945-84F1-08182A83E23E}" dt="2020-04-28T05:55:51.085" v="1351" actId="1076"/>
          <ac:spMkLst>
            <pc:docMk/>
            <pc:sldMk cId="3241582847" sldId="543"/>
            <ac:spMk id="67" creationId="{83ABBA8E-021A-404E-B352-63BE5D7BB262}"/>
          </ac:spMkLst>
        </pc:spChg>
        <pc:grpChg chg="add mod">
          <ac:chgData name="reza kabir" userId="af3c95a13102d509" providerId="LiveId" clId="{C5D47F66-D82B-4945-84F1-08182A83E23E}" dt="2020-04-28T05:55:44.076" v="1349" actId="1076"/>
          <ac:grpSpMkLst>
            <pc:docMk/>
            <pc:sldMk cId="3241582847" sldId="543"/>
            <ac:grpSpMk id="3" creationId="{3AB328D9-6348-4499-9CE6-2C11E42C1A04}"/>
          </ac:grpSpMkLst>
        </pc:grpChg>
        <pc:grpChg chg="del">
          <ac:chgData name="reza kabir" userId="af3c95a13102d509" providerId="LiveId" clId="{C5D47F66-D82B-4945-84F1-08182A83E23E}" dt="2020-04-28T05:55:17.988" v="1340" actId="478"/>
          <ac:grpSpMkLst>
            <pc:docMk/>
            <pc:sldMk cId="3241582847" sldId="543"/>
            <ac:grpSpMk id="38" creationId="{75AB984D-ACA0-4A89-8ADD-6D4022CBEDD9}"/>
          </ac:grpSpMkLst>
        </pc:grpChg>
        <pc:grpChg chg="add mod">
          <ac:chgData name="reza kabir" userId="af3c95a13102d509" providerId="LiveId" clId="{C5D47F66-D82B-4945-84F1-08182A83E23E}" dt="2020-04-28T05:55:19.647" v="1342" actId="164"/>
          <ac:grpSpMkLst>
            <pc:docMk/>
            <pc:sldMk cId="3241582847" sldId="543"/>
            <ac:grpSpMk id="59" creationId="{8424A64C-D285-49FD-A4C2-8D95997D9C7F}"/>
          </ac:grpSpMkLst>
        </pc:grpChg>
      </pc:sldChg>
      <pc:sldChg chg="addSp delSp modSp add mod">
        <pc:chgData name="reza kabir" userId="af3c95a13102d509" providerId="LiveId" clId="{C5D47F66-D82B-4945-84F1-08182A83E23E}" dt="2020-04-28T05:56:08.586" v="1358" actId="1076"/>
        <pc:sldMkLst>
          <pc:docMk/>
          <pc:sldMk cId="3721026204" sldId="544"/>
        </pc:sldMkLst>
        <pc:spChg chg="add mod">
          <ac:chgData name="reza kabir" userId="af3c95a13102d509" providerId="LiveId" clId="{C5D47F66-D82B-4945-84F1-08182A83E23E}" dt="2020-04-28T05:56:05.820" v="1356" actId="164"/>
          <ac:spMkLst>
            <pc:docMk/>
            <pc:sldMk cId="3721026204" sldId="544"/>
            <ac:spMk id="13" creationId="{8A212B53-9A34-4467-B23E-3C2799DD374E}"/>
          </ac:spMkLst>
        </pc:spChg>
        <pc:spChg chg="add mod">
          <ac:chgData name="reza kabir" userId="af3c95a13102d509" providerId="LiveId" clId="{C5D47F66-D82B-4945-84F1-08182A83E23E}" dt="2020-04-28T05:56:05.820" v="1356" actId="164"/>
          <ac:spMkLst>
            <pc:docMk/>
            <pc:sldMk cId="3721026204" sldId="544"/>
            <ac:spMk id="14" creationId="{2B22B0E4-6B75-4F07-B698-F0C62D1ED3C4}"/>
          </ac:spMkLst>
        </pc:spChg>
        <pc:spChg chg="add mod">
          <ac:chgData name="reza kabir" userId="af3c95a13102d509" providerId="LiveId" clId="{C5D47F66-D82B-4945-84F1-08182A83E23E}" dt="2020-04-28T05:56:05.820" v="1356" actId="164"/>
          <ac:spMkLst>
            <pc:docMk/>
            <pc:sldMk cId="3721026204" sldId="544"/>
            <ac:spMk id="22" creationId="{A987854C-8AF6-4AA4-A60A-7DDDE655223A}"/>
          </ac:spMkLst>
        </pc:spChg>
        <pc:grpChg chg="add mod">
          <ac:chgData name="reza kabir" userId="af3c95a13102d509" providerId="LiveId" clId="{C5D47F66-D82B-4945-84F1-08182A83E23E}" dt="2020-04-28T05:56:08.586" v="1358" actId="1076"/>
          <ac:grpSpMkLst>
            <pc:docMk/>
            <pc:sldMk cId="3721026204" sldId="544"/>
            <ac:grpSpMk id="2" creationId="{76F86A6F-6650-4F9B-B4B9-F7E8BF39BB07}"/>
          </ac:grpSpMkLst>
        </pc:grpChg>
        <pc:grpChg chg="del">
          <ac:chgData name="reza kabir" userId="af3c95a13102d509" providerId="LiveId" clId="{C5D47F66-D82B-4945-84F1-08182A83E23E}" dt="2020-04-28T05:56:01.765" v="1353" actId="478"/>
          <ac:grpSpMkLst>
            <pc:docMk/>
            <pc:sldMk cId="3721026204" sldId="544"/>
            <ac:grpSpMk id="3" creationId="{3AB328D9-6348-4499-9CE6-2C11E42C1A04}"/>
          </ac:grpSpMkLst>
        </pc:grpChg>
        <pc:grpChg chg="add mod">
          <ac:chgData name="reza kabir" userId="af3c95a13102d509" providerId="LiveId" clId="{C5D47F66-D82B-4945-84F1-08182A83E23E}" dt="2020-04-28T05:56:05.820" v="1356" actId="164"/>
          <ac:grpSpMkLst>
            <pc:docMk/>
            <pc:sldMk cId="3721026204" sldId="544"/>
            <ac:grpSpMk id="15" creationId="{821BF5B9-82D5-43CC-A244-ED2E10B4AF3E}"/>
          </ac:grpSpMkLst>
        </pc:grpChg>
      </pc:sldChg>
      <pc:sldChg chg="addSp modSp new mod">
        <pc:chgData name="reza kabir" userId="af3c95a13102d509" providerId="LiveId" clId="{C5D47F66-D82B-4945-84F1-08182A83E23E}" dt="2020-04-28T05:56:37.200" v="1368" actId="14100"/>
        <pc:sldMkLst>
          <pc:docMk/>
          <pc:sldMk cId="2566612864" sldId="545"/>
        </pc:sldMkLst>
        <pc:spChg chg="add mod">
          <ac:chgData name="reza kabir" userId="af3c95a13102d509" providerId="LiveId" clId="{C5D47F66-D82B-4945-84F1-08182A83E23E}" dt="2020-04-28T05:56:33.232" v="1367" actId="121"/>
          <ac:spMkLst>
            <pc:docMk/>
            <pc:sldMk cId="2566612864" sldId="545"/>
            <ac:spMk id="87" creationId="{A98E4B3D-B364-4D2B-A5BB-D12D8084DCA0}"/>
          </ac:spMkLst>
        </pc:spChg>
        <pc:spChg chg="add mod">
          <ac:chgData name="reza kabir" userId="af3c95a13102d509" providerId="LiveId" clId="{C5D47F66-D82B-4945-84F1-08182A83E23E}" dt="2020-04-28T05:56:37.200" v="1368" actId="14100"/>
          <ac:spMkLst>
            <pc:docMk/>
            <pc:sldMk cId="2566612864" sldId="545"/>
            <ac:spMk id="88" creationId="{9D75C68D-636E-4BEE-AC33-957D66A89B9A}"/>
          </ac:spMkLst>
        </pc:spChg>
        <pc:grpChg chg="add mod">
          <ac:chgData name="reza kabir" userId="af3c95a13102d509" providerId="LiveId" clId="{C5D47F66-D82B-4945-84F1-08182A83E23E}" dt="2020-04-28T05:56:24.893" v="1364" actId="1076"/>
          <ac:grpSpMkLst>
            <pc:docMk/>
            <pc:sldMk cId="2566612864" sldId="545"/>
            <ac:grpSpMk id="2" creationId="{FAB679CB-9C1A-4C62-9410-6D52313F61F0}"/>
          </ac:grpSpMkLst>
        </pc:grpChg>
      </pc:sldChg>
      <pc:sldChg chg="addSp delSp modSp add mod">
        <pc:chgData name="reza kabir" userId="af3c95a13102d509" providerId="LiveId" clId="{C5D47F66-D82B-4945-84F1-08182A83E23E}" dt="2020-04-28T06:00:48.243" v="1402" actId="20578"/>
        <pc:sldMkLst>
          <pc:docMk/>
          <pc:sldMk cId="2857483135" sldId="546"/>
        </pc:sldMkLst>
        <pc:spChg chg="mod">
          <ac:chgData name="reza kabir" userId="af3c95a13102d509" providerId="LiveId" clId="{C5D47F66-D82B-4945-84F1-08182A83E23E}" dt="2020-04-28T05:57:07.058" v="1382" actId="20577"/>
          <ac:spMkLst>
            <pc:docMk/>
            <pc:sldMk cId="2857483135" sldId="546"/>
            <ac:spMk id="87" creationId="{A98E4B3D-B364-4D2B-A5BB-D12D8084DCA0}"/>
          </ac:spMkLst>
        </pc:spChg>
        <pc:spChg chg="mod">
          <ac:chgData name="reza kabir" userId="af3c95a13102d509" providerId="LiveId" clId="{C5D47F66-D82B-4945-84F1-08182A83E23E}" dt="2020-04-28T06:00:48.243" v="1402" actId="20578"/>
          <ac:spMkLst>
            <pc:docMk/>
            <pc:sldMk cId="2857483135" sldId="546"/>
            <ac:spMk id="88" creationId="{9D75C68D-636E-4BEE-AC33-957D66A89B9A}"/>
          </ac:spMkLst>
        </pc:spChg>
        <pc:spChg chg="add mod">
          <ac:chgData name="reza kabir" userId="af3c95a13102d509" providerId="LiveId" clId="{C5D47F66-D82B-4945-84F1-08182A83E23E}" dt="2020-04-28T05:56:58.396" v="1374" actId="1076"/>
          <ac:spMkLst>
            <pc:docMk/>
            <pc:sldMk cId="2857483135" sldId="546"/>
            <ac:spMk id="89" creationId="{B6A386D6-CCBF-448C-80A4-2AE592094877}"/>
          </ac:spMkLst>
        </pc:spChg>
        <pc:spChg chg="add mod">
          <ac:chgData name="reza kabir" userId="af3c95a13102d509" providerId="LiveId" clId="{C5D47F66-D82B-4945-84F1-08182A83E23E}" dt="2020-04-28T05:56:58.396" v="1374" actId="1076"/>
          <ac:spMkLst>
            <pc:docMk/>
            <pc:sldMk cId="2857483135" sldId="546"/>
            <ac:spMk id="90" creationId="{399A5F5D-9327-4D21-83D9-E2036DC2C972}"/>
          </ac:spMkLst>
        </pc:spChg>
        <pc:spChg chg="add mod">
          <ac:chgData name="reza kabir" userId="af3c95a13102d509" providerId="LiveId" clId="{C5D47F66-D82B-4945-84F1-08182A83E23E}" dt="2020-04-28T05:56:58.396" v="1374" actId="1076"/>
          <ac:spMkLst>
            <pc:docMk/>
            <pc:sldMk cId="2857483135" sldId="546"/>
            <ac:spMk id="91" creationId="{CD8994BB-8DE3-4326-8B3D-C83F4F43B072}"/>
          </ac:spMkLst>
        </pc:spChg>
        <pc:spChg chg="add mod">
          <ac:chgData name="reza kabir" userId="af3c95a13102d509" providerId="LiveId" clId="{C5D47F66-D82B-4945-84F1-08182A83E23E}" dt="2020-04-28T05:56:58.396" v="1374" actId="1076"/>
          <ac:spMkLst>
            <pc:docMk/>
            <pc:sldMk cId="2857483135" sldId="546"/>
            <ac:spMk id="92" creationId="{197F764E-23FE-44C1-8E8B-236B27ECEC1A}"/>
          </ac:spMkLst>
        </pc:spChg>
        <pc:grpChg chg="del">
          <ac:chgData name="reza kabir" userId="af3c95a13102d509" providerId="LiveId" clId="{C5D47F66-D82B-4945-84F1-08182A83E23E}" dt="2020-04-28T05:56:51.219" v="1371" actId="478"/>
          <ac:grpSpMkLst>
            <pc:docMk/>
            <pc:sldMk cId="2857483135" sldId="546"/>
            <ac:grpSpMk id="2" creationId="{FAB679CB-9C1A-4C62-9410-6D52313F61F0}"/>
          </ac:grpSpMkLst>
        </pc:grpChg>
        <pc:grpChg chg="add mod">
          <ac:chgData name="reza kabir" userId="af3c95a13102d509" providerId="LiveId" clId="{C5D47F66-D82B-4945-84F1-08182A83E23E}" dt="2020-04-28T05:56:58.396" v="1374" actId="1076"/>
          <ac:grpSpMkLst>
            <pc:docMk/>
            <pc:sldMk cId="2857483135" sldId="546"/>
            <ac:grpSpMk id="93" creationId="{D96240D4-2C9F-4469-BC82-EDF8135473CF}"/>
          </ac:grpSpMkLst>
        </pc:grpChg>
        <pc:grpChg chg="add mod">
          <ac:chgData name="reza kabir" userId="af3c95a13102d509" providerId="LiveId" clId="{C5D47F66-D82B-4945-84F1-08182A83E23E}" dt="2020-04-28T05:56:58.396" v="1374" actId="1076"/>
          <ac:grpSpMkLst>
            <pc:docMk/>
            <pc:sldMk cId="2857483135" sldId="546"/>
            <ac:grpSpMk id="96" creationId="{8465E92C-2B38-4C81-85D9-7AAA78CCBE60}"/>
          </ac:grpSpMkLst>
        </pc:grpChg>
        <pc:grpChg chg="add mod">
          <ac:chgData name="reza kabir" userId="af3c95a13102d509" providerId="LiveId" clId="{C5D47F66-D82B-4945-84F1-08182A83E23E}" dt="2020-04-28T05:56:58.396" v="1374" actId="1076"/>
          <ac:grpSpMkLst>
            <pc:docMk/>
            <pc:sldMk cId="2857483135" sldId="546"/>
            <ac:grpSpMk id="100" creationId="{7F6EA754-EB37-4DD9-A643-1778B5D16632}"/>
          </ac:grpSpMkLst>
        </pc:grpChg>
        <pc:grpChg chg="add mod">
          <ac:chgData name="reza kabir" userId="af3c95a13102d509" providerId="LiveId" clId="{C5D47F66-D82B-4945-84F1-08182A83E23E}" dt="2020-04-28T05:56:58.396" v="1374" actId="1076"/>
          <ac:grpSpMkLst>
            <pc:docMk/>
            <pc:sldMk cId="2857483135" sldId="546"/>
            <ac:grpSpMk id="103" creationId="{170DED39-688F-42E2-91A3-7FD2CB80F745}"/>
          </ac:grpSpMkLst>
        </pc:grpChg>
        <pc:grpChg chg="add mod">
          <ac:chgData name="reza kabir" userId="af3c95a13102d509" providerId="LiveId" clId="{C5D47F66-D82B-4945-84F1-08182A83E23E}" dt="2020-04-28T05:56:58.396" v="1374" actId="1076"/>
          <ac:grpSpMkLst>
            <pc:docMk/>
            <pc:sldMk cId="2857483135" sldId="546"/>
            <ac:grpSpMk id="108" creationId="{5160351B-1458-4395-81D4-E22E8FD30445}"/>
          </ac:grpSpMkLst>
        </pc:grpChg>
        <pc:grpChg chg="add mod">
          <ac:chgData name="reza kabir" userId="af3c95a13102d509" providerId="LiveId" clId="{C5D47F66-D82B-4945-84F1-08182A83E23E}" dt="2020-04-28T05:56:58.396" v="1374" actId="1076"/>
          <ac:grpSpMkLst>
            <pc:docMk/>
            <pc:sldMk cId="2857483135" sldId="546"/>
            <ac:grpSpMk id="111" creationId="{09461B05-AD3B-4507-92F2-F4F985C316FE}"/>
          </ac:grpSpMkLst>
        </pc:grpChg>
      </pc:sldChg>
      <pc:sldChg chg="addSp new">
        <pc:chgData name="reza kabir" userId="af3c95a13102d509" providerId="LiveId" clId="{C5D47F66-D82B-4945-84F1-08182A83E23E}" dt="2020-04-28T05:57:20.476" v="1385"/>
        <pc:sldMkLst>
          <pc:docMk/>
          <pc:sldMk cId="3288483841" sldId="547"/>
        </pc:sldMkLst>
        <pc:spChg chg="add">
          <ac:chgData name="reza kabir" userId="af3c95a13102d509" providerId="LiveId" clId="{C5D47F66-D82B-4945-84F1-08182A83E23E}" dt="2020-04-28T05:57:20.476" v="1385"/>
          <ac:spMkLst>
            <pc:docMk/>
            <pc:sldMk cId="3288483841" sldId="547"/>
            <ac:spMk id="2" creationId="{73C579A4-5889-4E43-8D1B-CF903C93BFFC}"/>
          </ac:spMkLst>
        </pc:spChg>
        <pc:spChg chg="add">
          <ac:chgData name="reza kabir" userId="af3c95a13102d509" providerId="LiveId" clId="{C5D47F66-D82B-4945-84F1-08182A83E23E}" dt="2020-04-28T05:57:20.476" v="1385"/>
          <ac:spMkLst>
            <pc:docMk/>
            <pc:sldMk cId="3288483841" sldId="547"/>
            <ac:spMk id="3" creationId="{F29E53AD-A50E-4BB2-AD4B-AAD4734FC35A}"/>
          </ac:spMkLst>
        </pc:spChg>
        <pc:grpChg chg="add">
          <ac:chgData name="reza kabir" userId="af3c95a13102d509" providerId="LiveId" clId="{C5D47F66-D82B-4945-84F1-08182A83E23E}" dt="2020-04-28T05:57:20.476" v="1385"/>
          <ac:grpSpMkLst>
            <pc:docMk/>
            <pc:sldMk cId="3288483841" sldId="547"/>
            <ac:grpSpMk id="4" creationId="{E6A59696-3FD4-499D-B88C-C467C1743A08}"/>
          </ac:grpSpMkLst>
        </pc:grpChg>
      </pc:sldChg>
      <pc:sldChg chg="new del">
        <pc:chgData name="reza kabir" userId="af3c95a13102d509" providerId="LiveId" clId="{C5D47F66-D82B-4945-84F1-08182A83E23E}" dt="2020-04-28T06:00:36.435" v="1400" actId="47"/>
        <pc:sldMkLst>
          <pc:docMk/>
          <pc:sldMk cId="1806763110" sldId="548"/>
        </pc:sldMkLst>
      </pc:sldChg>
      <pc:sldChg chg="addSp delSp modSp new mod">
        <pc:chgData name="reza kabir" userId="af3c95a13102d509" providerId="LiveId" clId="{C5D47F66-D82B-4945-84F1-08182A83E23E}" dt="2020-04-28T06:01:50.200" v="1417" actId="403"/>
        <pc:sldMkLst>
          <pc:docMk/>
          <pc:sldMk cId="4130754240" sldId="549"/>
        </pc:sldMkLst>
        <pc:spChg chg="add mod">
          <ac:chgData name="reza kabir" userId="af3c95a13102d509" providerId="LiveId" clId="{C5D47F66-D82B-4945-84F1-08182A83E23E}" dt="2020-04-28T06:00:03.432" v="1399" actId="12"/>
          <ac:spMkLst>
            <pc:docMk/>
            <pc:sldMk cId="4130754240" sldId="549"/>
            <ac:spMk id="2" creationId="{0A299111-37EC-436E-BBF3-E396827C7C12}"/>
          </ac:spMkLst>
        </pc:spChg>
        <pc:spChg chg="add mod">
          <ac:chgData name="reza kabir" userId="af3c95a13102d509" providerId="LiveId" clId="{C5D47F66-D82B-4945-84F1-08182A83E23E}" dt="2020-04-28T06:00:03.432" v="1399" actId="12"/>
          <ac:spMkLst>
            <pc:docMk/>
            <pc:sldMk cId="4130754240" sldId="549"/>
            <ac:spMk id="3" creationId="{BC8F3219-7876-4B14-AB23-4AEAE48A9894}"/>
          </ac:spMkLst>
        </pc:spChg>
        <pc:spChg chg="add mod">
          <ac:chgData name="reza kabir" userId="af3c95a13102d509" providerId="LiveId" clId="{C5D47F66-D82B-4945-84F1-08182A83E23E}" dt="2020-04-28T06:00:03.432" v="1399" actId="12"/>
          <ac:spMkLst>
            <pc:docMk/>
            <pc:sldMk cId="4130754240" sldId="549"/>
            <ac:spMk id="4" creationId="{E61B4951-D730-4860-BA32-0A663639E1CA}"/>
          </ac:spMkLst>
        </pc:spChg>
        <pc:spChg chg="add mod">
          <ac:chgData name="reza kabir" userId="af3c95a13102d509" providerId="LiveId" clId="{C5D47F66-D82B-4945-84F1-08182A83E23E}" dt="2020-04-28T06:01:00.687" v="1404"/>
          <ac:spMkLst>
            <pc:docMk/>
            <pc:sldMk cId="4130754240" sldId="549"/>
            <ac:spMk id="5" creationId="{22A67A09-0D38-4690-8E5B-FC5DB646D2EC}"/>
          </ac:spMkLst>
        </pc:spChg>
        <pc:spChg chg="add mod">
          <ac:chgData name="reza kabir" userId="af3c95a13102d509" providerId="LiveId" clId="{C5D47F66-D82B-4945-84F1-08182A83E23E}" dt="2020-04-28T06:00:03.432" v="1399" actId="12"/>
          <ac:spMkLst>
            <pc:docMk/>
            <pc:sldMk cId="4130754240" sldId="549"/>
            <ac:spMk id="6" creationId="{B3F7FDB9-4330-408B-B558-E0FD9EC9338C}"/>
          </ac:spMkLst>
        </pc:spChg>
        <pc:spChg chg="add del mod">
          <ac:chgData name="reza kabir" userId="af3c95a13102d509" providerId="LiveId" clId="{C5D47F66-D82B-4945-84F1-08182A83E23E}" dt="2020-04-28T06:01:03.041" v="1405" actId="478"/>
          <ac:spMkLst>
            <pc:docMk/>
            <pc:sldMk cId="4130754240" sldId="549"/>
            <ac:spMk id="7" creationId="{55B6B062-2F12-481B-8F12-D5CBB473A754}"/>
          </ac:spMkLst>
        </pc:spChg>
        <pc:spChg chg="add mod">
          <ac:chgData name="reza kabir" userId="af3c95a13102d509" providerId="LiveId" clId="{C5D47F66-D82B-4945-84F1-08182A83E23E}" dt="2020-04-28T06:00:03.432" v="1399" actId="12"/>
          <ac:spMkLst>
            <pc:docMk/>
            <pc:sldMk cId="4130754240" sldId="549"/>
            <ac:spMk id="8" creationId="{CB87DFD8-F665-4C3C-A9EB-D2B83E616DA3}"/>
          </ac:spMkLst>
        </pc:spChg>
        <pc:spChg chg="add del mod">
          <ac:chgData name="reza kabir" userId="af3c95a13102d509" providerId="LiveId" clId="{C5D47F66-D82B-4945-84F1-08182A83E23E}" dt="2020-04-28T06:01:03.041" v="1405" actId="478"/>
          <ac:spMkLst>
            <pc:docMk/>
            <pc:sldMk cId="4130754240" sldId="549"/>
            <ac:spMk id="9" creationId="{1958A28B-071A-4D8F-959E-0794864F9C2A}"/>
          </ac:spMkLst>
        </pc:spChg>
        <pc:spChg chg="add mod">
          <ac:chgData name="reza kabir" userId="af3c95a13102d509" providerId="LiveId" clId="{C5D47F66-D82B-4945-84F1-08182A83E23E}" dt="2020-04-28T06:00:03.432" v="1399" actId="12"/>
          <ac:spMkLst>
            <pc:docMk/>
            <pc:sldMk cId="4130754240" sldId="549"/>
            <ac:spMk id="10" creationId="{ECC6D172-02B2-45A5-A8C3-1D800527A59A}"/>
          </ac:spMkLst>
        </pc:spChg>
        <pc:spChg chg="add mod">
          <ac:chgData name="reza kabir" userId="af3c95a13102d509" providerId="LiveId" clId="{C5D47F66-D82B-4945-84F1-08182A83E23E}" dt="2020-04-28T06:01:11.103" v="1407" actId="1076"/>
          <ac:spMkLst>
            <pc:docMk/>
            <pc:sldMk cId="4130754240" sldId="549"/>
            <ac:spMk id="55" creationId="{3F5CE2B5-6E87-4D5A-B433-FA5102F708E4}"/>
          </ac:spMkLst>
        </pc:spChg>
        <pc:spChg chg="add mod">
          <ac:chgData name="reza kabir" userId="af3c95a13102d509" providerId="LiveId" clId="{C5D47F66-D82B-4945-84F1-08182A83E23E}" dt="2020-04-28T06:01:14.053" v="1408" actId="571"/>
          <ac:spMkLst>
            <pc:docMk/>
            <pc:sldMk cId="4130754240" sldId="549"/>
            <ac:spMk id="56" creationId="{1F8F976A-FE08-449E-9D15-3D74E124292B}"/>
          </ac:spMkLst>
        </pc:spChg>
        <pc:spChg chg="add mod">
          <ac:chgData name="reza kabir" userId="af3c95a13102d509" providerId="LiveId" clId="{C5D47F66-D82B-4945-84F1-08182A83E23E}" dt="2020-04-28T06:01:50.200" v="1417" actId="403"/>
          <ac:spMkLst>
            <pc:docMk/>
            <pc:sldMk cId="4130754240" sldId="549"/>
            <ac:spMk id="57" creationId="{8EAE840E-24DF-4140-91E8-6F1A4E8DE9C2}"/>
          </ac:spMkLst>
        </pc:spChg>
        <pc:grpChg chg="add">
          <ac:chgData name="reza kabir" userId="af3c95a13102d509" providerId="LiveId" clId="{C5D47F66-D82B-4945-84F1-08182A83E23E}" dt="2020-04-28T05:59:39.957" v="1389"/>
          <ac:grpSpMkLst>
            <pc:docMk/>
            <pc:sldMk cId="4130754240" sldId="549"/>
            <ac:grpSpMk id="11" creationId="{58E38327-361B-40A1-8138-3E96689AD6F0}"/>
          </ac:grpSpMkLst>
        </pc:grpChg>
      </pc:sldChg>
      <pc:sldChg chg="addSp modSp new mod">
        <pc:chgData name="reza kabir" userId="af3c95a13102d509" providerId="LiveId" clId="{C5D47F66-D82B-4945-84F1-08182A83E23E}" dt="2020-04-28T06:02:47.697" v="1433" actId="404"/>
        <pc:sldMkLst>
          <pc:docMk/>
          <pc:sldMk cId="563638076" sldId="550"/>
        </pc:sldMkLst>
        <pc:spChg chg="add mod">
          <ac:chgData name="reza kabir" userId="af3c95a13102d509" providerId="LiveId" clId="{C5D47F66-D82B-4945-84F1-08182A83E23E}" dt="2020-04-28T06:02:30.247" v="1425" actId="121"/>
          <ac:spMkLst>
            <pc:docMk/>
            <pc:sldMk cId="563638076" sldId="550"/>
            <ac:spMk id="2" creationId="{119EC9D5-E18F-4679-BA66-5D1AD1FC530F}"/>
          </ac:spMkLst>
        </pc:spChg>
        <pc:spChg chg="add mod">
          <ac:chgData name="reza kabir" userId="af3c95a13102d509" providerId="LiveId" clId="{C5D47F66-D82B-4945-84F1-08182A83E23E}" dt="2020-04-28T06:02:47.697" v="1433" actId="404"/>
          <ac:spMkLst>
            <pc:docMk/>
            <pc:sldMk cId="563638076" sldId="550"/>
            <ac:spMk id="3" creationId="{F47D3290-1538-4488-9CAF-152672D83E78}"/>
          </ac:spMkLst>
        </pc:spChg>
        <pc:spChg chg="mod">
          <ac:chgData name="reza kabir" userId="af3c95a13102d509" providerId="LiveId" clId="{C5D47F66-D82B-4945-84F1-08182A83E23E}" dt="2020-04-28T06:02:30.247" v="1425" actId="121"/>
          <ac:spMkLst>
            <pc:docMk/>
            <pc:sldMk cId="563638076" sldId="550"/>
            <ac:spMk id="5" creationId="{DCC3F209-DE97-40A1-9BD1-60E419138CD2}"/>
          </ac:spMkLst>
        </pc:spChg>
        <pc:spChg chg="mod">
          <ac:chgData name="reza kabir" userId="af3c95a13102d509" providerId="LiveId" clId="{C5D47F66-D82B-4945-84F1-08182A83E23E}" dt="2020-04-28T06:02:30.247" v="1425" actId="121"/>
          <ac:spMkLst>
            <pc:docMk/>
            <pc:sldMk cId="563638076" sldId="550"/>
            <ac:spMk id="6" creationId="{7FF1E086-B8A9-4043-BCB8-606503901699}"/>
          </ac:spMkLst>
        </pc:spChg>
        <pc:spChg chg="mod">
          <ac:chgData name="reza kabir" userId="af3c95a13102d509" providerId="LiveId" clId="{C5D47F66-D82B-4945-84F1-08182A83E23E}" dt="2020-04-28T06:02:30.247" v="1425" actId="121"/>
          <ac:spMkLst>
            <pc:docMk/>
            <pc:sldMk cId="563638076" sldId="550"/>
            <ac:spMk id="7" creationId="{89175884-EC55-4FB6-B908-0E26FF60CEC6}"/>
          </ac:spMkLst>
        </pc:spChg>
        <pc:spChg chg="mod">
          <ac:chgData name="reza kabir" userId="af3c95a13102d509" providerId="LiveId" clId="{C5D47F66-D82B-4945-84F1-08182A83E23E}" dt="2020-04-28T06:02:30.247" v="1425" actId="121"/>
          <ac:spMkLst>
            <pc:docMk/>
            <pc:sldMk cId="563638076" sldId="550"/>
            <ac:spMk id="8" creationId="{00119AB6-DD6A-488D-9404-B883F7FD551D}"/>
          </ac:spMkLst>
        </pc:spChg>
        <pc:spChg chg="mod">
          <ac:chgData name="reza kabir" userId="af3c95a13102d509" providerId="LiveId" clId="{C5D47F66-D82B-4945-84F1-08182A83E23E}" dt="2020-04-28T06:02:30.247" v="1425" actId="121"/>
          <ac:spMkLst>
            <pc:docMk/>
            <pc:sldMk cId="563638076" sldId="550"/>
            <ac:spMk id="9" creationId="{C24E208E-19BA-46BC-8C76-DADF4485C826}"/>
          </ac:spMkLst>
        </pc:spChg>
        <pc:spChg chg="mod">
          <ac:chgData name="reza kabir" userId="af3c95a13102d509" providerId="LiveId" clId="{C5D47F66-D82B-4945-84F1-08182A83E23E}" dt="2020-04-28T06:02:30.247" v="1425" actId="121"/>
          <ac:spMkLst>
            <pc:docMk/>
            <pc:sldMk cId="563638076" sldId="550"/>
            <ac:spMk id="10" creationId="{9C2E8E96-B2C9-4D6D-8A62-69BCB7861F42}"/>
          </ac:spMkLst>
        </pc:spChg>
        <pc:spChg chg="mod">
          <ac:chgData name="reza kabir" userId="af3c95a13102d509" providerId="LiveId" clId="{C5D47F66-D82B-4945-84F1-08182A83E23E}" dt="2020-04-28T06:02:30.247" v="1425" actId="121"/>
          <ac:spMkLst>
            <pc:docMk/>
            <pc:sldMk cId="563638076" sldId="550"/>
            <ac:spMk id="12" creationId="{0E7EB182-7922-4A0D-86F0-80AAC4C26D1D}"/>
          </ac:spMkLst>
        </pc:spChg>
        <pc:spChg chg="mod">
          <ac:chgData name="reza kabir" userId="af3c95a13102d509" providerId="LiveId" clId="{C5D47F66-D82B-4945-84F1-08182A83E23E}" dt="2020-04-28T06:02:30.247" v="1425" actId="121"/>
          <ac:spMkLst>
            <pc:docMk/>
            <pc:sldMk cId="563638076" sldId="550"/>
            <ac:spMk id="13" creationId="{AC33D589-3AE6-4D28-B054-6BAB99406CFA}"/>
          </ac:spMkLst>
        </pc:spChg>
        <pc:spChg chg="mod">
          <ac:chgData name="reza kabir" userId="af3c95a13102d509" providerId="LiveId" clId="{C5D47F66-D82B-4945-84F1-08182A83E23E}" dt="2020-04-28T06:02:30.247" v="1425" actId="121"/>
          <ac:spMkLst>
            <pc:docMk/>
            <pc:sldMk cId="563638076" sldId="550"/>
            <ac:spMk id="14" creationId="{47793E74-F0DE-4E27-AF53-A6F78A52A86D}"/>
          </ac:spMkLst>
        </pc:spChg>
        <pc:spChg chg="mod">
          <ac:chgData name="reza kabir" userId="af3c95a13102d509" providerId="LiveId" clId="{C5D47F66-D82B-4945-84F1-08182A83E23E}" dt="2020-04-28T06:02:30.247" v="1425" actId="121"/>
          <ac:spMkLst>
            <pc:docMk/>
            <pc:sldMk cId="563638076" sldId="550"/>
            <ac:spMk id="15" creationId="{BB0DBBC1-4ED2-44C7-AD84-92A76E869D03}"/>
          </ac:spMkLst>
        </pc:spChg>
        <pc:spChg chg="mod">
          <ac:chgData name="reza kabir" userId="af3c95a13102d509" providerId="LiveId" clId="{C5D47F66-D82B-4945-84F1-08182A83E23E}" dt="2020-04-28T06:02:30.247" v="1425" actId="121"/>
          <ac:spMkLst>
            <pc:docMk/>
            <pc:sldMk cId="563638076" sldId="550"/>
            <ac:spMk id="16" creationId="{9C75D5D9-C836-4387-AEB6-8777CC068E78}"/>
          </ac:spMkLst>
        </pc:spChg>
        <pc:spChg chg="mod">
          <ac:chgData name="reza kabir" userId="af3c95a13102d509" providerId="LiveId" clId="{C5D47F66-D82B-4945-84F1-08182A83E23E}" dt="2020-04-28T06:02:30.247" v="1425" actId="121"/>
          <ac:spMkLst>
            <pc:docMk/>
            <pc:sldMk cId="563638076" sldId="550"/>
            <ac:spMk id="17" creationId="{DE5BEFE5-2702-496B-8CC6-EA94B8FB777B}"/>
          </ac:spMkLst>
        </pc:spChg>
        <pc:spChg chg="mod">
          <ac:chgData name="reza kabir" userId="af3c95a13102d509" providerId="LiveId" clId="{C5D47F66-D82B-4945-84F1-08182A83E23E}" dt="2020-04-28T06:02:30.247" v="1425" actId="121"/>
          <ac:spMkLst>
            <pc:docMk/>
            <pc:sldMk cId="563638076" sldId="550"/>
            <ac:spMk id="18" creationId="{A6A44955-8777-496C-8BB6-DA90D5537CFE}"/>
          </ac:spMkLst>
        </pc:spChg>
        <pc:spChg chg="mod">
          <ac:chgData name="reza kabir" userId="af3c95a13102d509" providerId="LiveId" clId="{C5D47F66-D82B-4945-84F1-08182A83E23E}" dt="2020-04-28T06:02:30.247" v="1425" actId="121"/>
          <ac:spMkLst>
            <pc:docMk/>
            <pc:sldMk cId="563638076" sldId="550"/>
            <ac:spMk id="19" creationId="{B1365CC2-76B1-4348-A9DE-796EF48B0F60}"/>
          </ac:spMkLst>
        </pc:spChg>
        <pc:spChg chg="mod">
          <ac:chgData name="reza kabir" userId="af3c95a13102d509" providerId="LiveId" clId="{C5D47F66-D82B-4945-84F1-08182A83E23E}" dt="2020-04-28T06:02:30.247" v="1425" actId="121"/>
          <ac:spMkLst>
            <pc:docMk/>
            <pc:sldMk cId="563638076" sldId="550"/>
            <ac:spMk id="20" creationId="{7EDD5D4B-FA5C-4712-B5F8-07A043DAF8A5}"/>
          </ac:spMkLst>
        </pc:spChg>
        <pc:grpChg chg="add mod">
          <ac:chgData name="reza kabir" userId="af3c95a13102d509" providerId="LiveId" clId="{C5D47F66-D82B-4945-84F1-08182A83E23E}" dt="2020-04-28T06:02:27.719" v="1424" actId="207"/>
          <ac:grpSpMkLst>
            <pc:docMk/>
            <pc:sldMk cId="563638076" sldId="550"/>
            <ac:grpSpMk id="4" creationId="{E9268292-6C8E-4066-B807-B76C6AEEB2D0}"/>
          </ac:grpSpMkLst>
        </pc:grpChg>
        <pc:grpChg chg="add mod">
          <ac:chgData name="reza kabir" userId="af3c95a13102d509" providerId="LiveId" clId="{C5D47F66-D82B-4945-84F1-08182A83E23E}" dt="2020-04-28T06:02:27.719" v="1424" actId="207"/>
          <ac:grpSpMkLst>
            <pc:docMk/>
            <pc:sldMk cId="563638076" sldId="550"/>
            <ac:grpSpMk id="11" creationId="{8E2287B0-FCA6-40DC-BA9F-88CEC42D6781}"/>
          </ac:grpSpMkLst>
        </pc:grpChg>
      </pc:sldChg>
      <pc:sldChg chg="new del">
        <pc:chgData name="reza kabir" userId="af3c95a13102d509" providerId="LiveId" clId="{C5D47F66-D82B-4945-84F1-08182A83E23E}" dt="2020-04-28T06:02:20.792" v="1420" actId="47"/>
        <pc:sldMkLst>
          <pc:docMk/>
          <pc:sldMk cId="2597920903" sldId="550"/>
        </pc:sldMkLst>
      </pc:sldChg>
      <pc:sldChg chg="addSp delSp modSp add mod ord">
        <pc:chgData name="reza kabir" userId="af3c95a13102d509" providerId="LiveId" clId="{C5D47F66-D82B-4945-84F1-08182A83E23E}" dt="2020-04-28T06:09:33.576" v="1496"/>
        <pc:sldMkLst>
          <pc:docMk/>
          <pc:sldMk cId="1711068086" sldId="551"/>
        </pc:sldMkLst>
        <pc:spChg chg="del">
          <ac:chgData name="reza kabir" userId="af3c95a13102d509" providerId="LiveId" clId="{C5D47F66-D82B-4945-84F1-08182A83E23E}" dt="2020-04-28T06:03:21.284" v="1438" actId="478"/>
          <ac:spMkLst>
            <pc:docMk/>
            <pc:sldMk cId="1711068086" sldId="551"/>
            <ac:spMk id="2" creationId="{0A299111-37EC-436E-BBF3-E396827C7C12}"/>
          </ac:spMkLst>
        </pc:spChg>
        <pc:spChg chg="del">
          <ac:chgData name="reza kabir" userId="af3c95a13102d509" providerId="LiveId" clId="{C5D47F66-D82B-4945-84F1-08182A83E23E}" dt="2020-04-28T06:03:21.284" v="1438" actId="478"/>
          <ac:spMkLst>
            <pc:docMk/>
            <pc:sldMk cId="1711068086" sldId="551"/>
            <ac:spMk id="3" creationId="{BC8F3219-7876-4B14-AB23-4AEAE48A9894}"/>
          </ac:spMkLst>
        </pc:spChg>
        <pc:spChg chg="del">
          <ac:chgData name="reza kabir" userId="af3c95a13102d509" providerId="LiveId" clId="{C5D47F66-D82B-4945-84F1-08182A83E23E}" dt="2020-04-28T06:03:21.284" v="1438" actId="478"/>
          <ac:spMkLst>
            <pc:docMk/>
            <pc:sldMk cId="1711068086" sldId="551"/>
            <ac:spMk id="4" creationId="{E61B4951-D730-4860-BA32-0A663639E1CA}"/>
          </ac:spMkLst>
        </pc:spChg>
        <pc:spChg chg="del">
          <ac:chgData name="reza kabir" userId="af3c95a13102d509" providerId="LiveId" clId="{C5D47F66-D82B-4945-84F1-08182A83E23E}" dt="2020-04-28T06:03:21.284" v="1438" actId="478"/>
          <ac:spMkLst>
            <pc:docMk/>
            <pc:sldMk cId="1711068086" sldId="551"/>
            <ac:spMk id="5" creationId="{22A67A09-0D38-4690-8E5B-FC5DB646D2EC}"/>
          </ac:spMkLst>
        </pc:spChg>
        <pc:spChg chg="del">
          <ac:chgData name="reza kabir" userId="af3c95a13102d509" providerId="LiveId" clId="{C5D47F66-D82B-4945-84F1-08182A83E23E}" dt="2020-04-28T06:03:21.284" v="1438" actId="478"/>
          <ac:spMkLst>
            <pc:docMk/>
            <pc:sldMk cId="1711068086" sldId="551"/>
            <ac:spMk id="6" creationId="{B3F7FDB9-4330-408B-B558-E0FD9EC9338C}"/>
          </ac:spMkLst>
        </pc:spChg>
        <pc:spChg chg="del">
          <ac:chgData name="reza kabir" userId="af3c95a13102d509" providerId="LiveId" clId="{C5D47F66-D82B-4945-84F1-08182A83E23E}" dt="2020-04-28T06:03:21.284" v="1438" actId="478"/>
          <ac:spMkLst>
            <pc:docMk/>
            <pc:sldMk cId="1711068086" sldId="551"/>
            <ac:spMk id="8" creationId="{CB87DFD8-F665-4C3C-A9EB-D2B83E616DA3}"/>
          </ac:spMkLst>
        </pc:spChg>
        <pc:spChg chg="del">
          <ac:chgData name="reza kabir" userId="af3c95a13102d509" providerId="LiveId" clId="{C5D47F66-D82B-4945-84F1-08182A83E23E}" dt="2020-04-28T06:03:21.284" v="1438" actId="478"/>
          <ac:spMkLst>
            <pc:docMk/>
            <pc:sldMk cId="1711068086" sldId="551"/>
            <ac:spMk id="10" creationId="{ECC6D172-02B2-45A5-A8C3-1D800527A59A}"/>
          </ac:spMkLst>
        </pc:spChg>
        <pc:spChg chg="del">
          <ac:chgData name="reza kabir" userId="af3c95a13102d509" providerId="LiveId" clId="{C5D47F66-D82B-4945-84F1-08182A83E23E}" dt="2020-04-28T06:03:21.284" v="1438" actId="478"/>
          <ac:spMkLst>
            <pc:docMk/>
            <pc:sldMk cId="1711068086" sldId="551"/>
            <ac:spMk id="55" creationId="{3F5CE2B5-6E87-4D5A-B433-FA5102F708E4}"/>
          </ac:spMkLst>
        </pc:spChg>
        <pc:spChg chg="del">
          <ac:chgData name="reza kabir" userId="af3c95a13102d509" providerId="LiveId" clId="{C5D47F66-D82B-4945-84F1-08182A83E23E}" dt="2020-04-28T06:03:21.284" v="1438" actId="478"/>
          <ac:spMkLst>
            <pc:docMk/>
            <pc:sldMk cId="1711068086" sldId="551"/>
            <ac:spMk id="56" creationId="{1F8F976A-FE08-449E-9D15-3D74E124292B}"/>
          </ac:spMkLst>
        </pc:spChg>
        <pc:spChg chg="mod">
          <ac:chgData name="reza kabir" userId="af3c95a13102d509" providerId="LiveId" clId="{C5D47F66-D82B-4945-84F1-08182A83E23E}" dt="2020-04-28T06:09:33.576" v="1496"/>
          <ac:spMkLst>
            <pc:docMk/>
            <pc:sldMk cId="1711068086" sldId="551"/>
            <ac:spMk id="57" creationId="{8EAE840E-24DF-4140-91E8-6F1A4E8DE9C2}"/>
          </ac:spMkLst>
        </pc:spChg>
        <pc:spChg chg="add mod">
          <ac:chgData name="reza kabir" userId="af3c95a13102d509" providerId="LiveId" clId="{C5D47F66-D82B-4945-84F1-08182A83E23E}" dt="2020-04-28T06:07:32.019" v="1453" actId="1076"/>
          <ac:spMkLst>
            <pc:docMk/>
            <pc:sldMk cId="1711068086" sldId="551"/>
            <ac:spMk id="126" creationId="{97E3383E-3F77-44B4-BB76-019A762ED3C0}"/>
          </ac:spMkLst>
        </pc:spChg>
        <pc:spChg chg="add mod">
          <ac:chgData name="reza kabir" userId="af3c95a13102d509" providerId="LiveId" clId="{C5D47F66-D82B-4945-84F1-08182A83E23E}" dt="2020-04-28T06:07:37.318" v="1454" actId="1076"/>
          <ac:spMkLst>
            <pc:docMk/>
            <pc:sldMk cId="1711068086" sldId="551"/>
            <ac:spMk id="127" creationId="{42797638-EF9E-49A3-BB94-31FE3F354BA4}"/>
          </ac:spMkLst>
        </pc:spChg>
        <pc:spChg chg="add mod">
          <ac:chgData name="reza kabir" userId="af3c95a13102d509" providerId="LiveId" clId="{C5D47F66-D82B-4945-84F1-08182A83E23E}" dt="2020-04-28T06:07:42.077" v="1455" actId="571"/>
          <ac:spMkLst>
            <pc:docMk/>
            <pc:sldMk cId="1711068086" sldId="551"/>
            <ac:spMk id="128" creationId="{6CE00A20-E61C-4103-A711-95502E646AFE}"/>
          </ac:spMkLst>
        </pc:spChg>
        <pc:spChg chg="add mod">
          <ac:chgData name="reza kabir" userId="af3c95a13102d509" providerId="LiveId" clId="{C5D47F66-D82B-4945-84F1-08182A83E23E}" dt="2020-04-28T06:07:42.077" v="1455" actId="571"/>
          <ac:spMkLst>
            <pc:docMk/>
            <pc:sldMk cId="1711068086" sldId="551"/>
            <ac:spMk id="129" creationId="{660E5957-046E-4CDA-B6E6-007B0B7802FC}"/>
          </ac:spMkLst>
        </pc:spChg>
        <pc:spChg chg="add mod">
          <ac:chgData name="reza kabir" userId="af3c95a13102d509" providerId="LiveId" clId="{C5D47F66-D82B-4945-84F1-08182A83E23E}" dt="2020-04-28T06:07:44.732" v="1456" actId="571"/>
          <ac:spMkLst>
            <pc:docMk/>
            <pc:sldMk cId="1711068086" sldId="551"/>
            <ac:spMk id="130" creationId="{C43D74E6-D2C5-43E0-B4AC-00A584A19D3C}"/>
          </ac:spMkLst>
        </pc:spChg>
        <pc:spChg chg="add mod">
          <ac:chgData name="reza kabir" userId="af3c95a13102d509" providerId="LiveId" clId="{C5D47F66-D82B-4945-84F1-08182A83E23E}" dt="2020-04-28T06:07:44.732" v="1456" actId="571"/>
          <ac:spMkLst>
            <pc:docMk/>
            <pc:sldMk cId="1711068086" sldId="551"/>
            <ac:spMk id="131" creationId="{49782239-10EB-4662-A9BD-DC387D5AC017}"/>
          </ac:spMkLst>
        </pc:spChg>
        <pc:spChg chg="add mod">
          <ac:chgData name="reza kabir" userId="af3c95a13102d509" providerId="LiveId" clId="{C5D47F66-D82B-4945-84F1-08182A83E23E}" dt="2020-04-28T06:07:52.296" v="1458" actId="121"/>
          <ac:spMkLst>
            <pc:docMk/>
            <pc:sldMk cId="1711068086" sldId="551"/>
            <ac:spMk id="132" creationId="{57D75757-221E-4A7F-BFB2-6B006C79DA8B}"/>
          </ac:spMkLst>
        </pc:spChg>
        <pc:spChg chg="add mod">
          <ac:chgData name="reza kabir" userId="af3c95a13102d509" providerId="LiveId" clId="{C5D47F66-D82B-4945-84F1-08182A83E23E}" dt="2020-04-28T06:07:59.568" v="1474" actId="1038"/>
          <ac:spMkLst>
            <pc:docMk/>
            <pc:sldMk cId="1711068086" sldId="551"/>
            <ac:spMk id="133" creationId="{34080831-9A5C-4BBD-AC0E-6CA09DBFEF93}"/>
          </ac:spMkLst>
        </pc:spChg>
        <pc:spChg chg="add mod">
          <ac:chgData name="reza kabir" userId="af3c95a13102d509" providerId="LiveId" clId="{C5D47F66-D82B-4945-84F1-08182A83E23E}" dt="2020-04-28T06:07:52.296" v="1458" actId="121"/>
          <ac:spMkLst>
            <pc:docMk/>
            <pc:sldMk cId="1711068086" sldId="551"/>
            <ac:spMk id="134" creationId="{3EFAC65A-0F03-4268-8BDB-B621AED79EB2}"/>
          </ac:spMkLst>
        </pc:spChg>
        <pc:spChg chg="add mod">
          <ac:chgData name="reza kabir" userId="af3c95a13102d509" providerId="LiveId" clId="{C5D47F66-D82B-4945-84F1-08182A83E23E}" dt="2020-04-28T06:07:59.568" v="1474" actId="1038"/>
          <ac:spMkLst>
            <pc:docMk/>
            <pc:sldMk cId="1711068086" sldId="551"/>
            <ac:spMk id="135" creationId="{C5F46637-DC8C-4A36-84C1-DC97882B73B3}"/>
          </ac:spMkLst>
        </pc:spChg>
        <pc:spChg chg="add mod">
          <ac:chgData name="reza kabir" userId="af3c95a13102d509" providerId="LiveId" clId="{C5D47F66-D82B-4945-84F1-08182A83E23E}" dt="2020-04-28T06:07:52.296" v="1458" actId="121"/>
          <ac:spMkLst>
            <pc:docMk/>
            <pc:sldMk cId="1711068086" sldId="551"/>
            <ac:spMk id="136" creationId="{E7A9416A-AE95-4627-A087-91E854E3CEFB}"/>
          </ac:spMkLst>
        </pc:spChg>
        <pc:spChg chg="add mod">
          <ac:chgData name="reza kabir" userId="af3c95a13102d509" providerId="LiveId" clId="{C5D47F66-D82B-4945-84F1-08182A83E23E}" dt="2020-04-28T06:07:59.568" v="1474" actId="1038"/>
          <ac:spMkLst>
            <pc:docMk/>
            <pc:sldMk cId="1711068086" sldId="551"/>
            <ac:spMk id="137" creationId="{E240504F-FAD7-47CE-A85C-D125D798B1E2}"/>
          </ac:spMkLst>
        </pc:spChg>
        <pc:grpChg chg="del">
          <ac:chgData name="reza kabir" userId="af3c95a13102d509" providerId="LiveId" clId="{C5D47F66-D82B-4945-84F1-08182A83E23E}" dt="2020-04-28T06:03:21.284" v="1438" actId="478"/>
          <ac:grpSpMkLst>
            <pc:docMk/>
            <pc:sldMk cId="1711068086" sldId="551"/>
            <ac:grpSpMk id="11" creationId="{58E38327-361B-40A1-8138-3E96689AD6F0}"/>
          </ac:grpSpMkLst>
        </pc:grpChg>
        <pc:grpChg chg="add">
          <ac:chgData name="reza kabir" userId="af3c95a13102d509" providerId="LiveId" clId="{C5D47F66-D82B-4945-84F1-08182A83E23E}" dt="2020-04-28T06:03:28.952" v="1439"/>
          <ac:grpSpMkLst>
            <pc:docMk/>
            <pc:sldMk cId="1711068086" sldId="551"/>
            <ac:grpSpMk id="58" creationId="{14657EF0-6F6B-4559-9CF4-A9BACDDAF755}"/>
          </ac:grpSpMkLst>
        </pc:grpChg>
        <pc:grpChg chg="add">
          <ac:chgData name="reza kabir" userId="af3c95a13102d509" providerId="LiveId" clId="{C5D47F66-D82B-4945-84F1-08182A83E23E}" dt="2020-04-28T06:03:28.952" v="1439"/>
          <ac:grpSpMkLst>
            <pc:docMk/>
            <pc:sldMk cId="1711068086" sldId="551"/>
            <ac:grpSpMk id="91" creationId="{12CF4286-21EF-419A-91FA-76B703A449A4}"/>
          </ac:grpSpMkLst>
        </pc:grpChg>
      </pc:sldChg>
      <pc:sldChg chg="addSp modSp new mod">
        <pc:chgData name="reza kabir" userId="af3c95a13102d509" providerId="LiveId" clId="{C5D47F66-D82B-4945-84F1-08182A83E23E}" dt="2020-04-28T06:11:50.584" v="1517" actId="403"/>
        <pc:sldMkLst>
          <pc:docMk/>
          <pc:sldMk cId="1160778504" sldId="552"/>
        </pc:sldMkLst>
        <pc:spChg chg="add mod">
          <ac:chgData name="reza kabir" userId="af3c95a13102d509" providerId="LiveId" clId="{C5D47F66-D82B-4945-84F1-08182A83E23E}" dt="2020-04-28T06:09:12.548" v="1492" actId="404"/>
          <ac:spMkLst>
            <pc:docMk/>
            <pc:sldMk cId="1160778504" sldId="552"/>
            <ac:spMk id="2" creationId="{C89A0F94-816D-485C-B3C4-D981CD49B12C}"/>
          </ac:spMkLst>
        </pc:spChg>
        <pc:spChg chg="add mod">
          <ac:chgData name="reza kabir" userId="af3c95a13102d509" providerId="LiveId" clId="{C5D47F66-D82B-4945-84F1-08182A83E23E}" dt="2020-04-28T06:09:12.548" v="1492" actId="404"/>
          <ac:spMkLst>
            <pc:docMk/>
            <pc:sldMk cId="1160778504" sldId="552"/>
            <ac:spMk id="3" creationId="{A46624E1-1AF0-4C6D-B56A-1227432CE9D8}"/>
          </ac:spMkLst>
        </pc:spChg>
        <pc:spChg chg="add mod">
          <ac:chgData name="reza kabir" userId="af3c95a13102d509" providerId="LiveId" clId="{C5D47F66-D82B-4945-84F1-08182A83E23E}" dt="2020-04-28T06:09:12.548" v="1492" actId="404"/>
          <ac:spMkLst>
            <pc:docMk/>
            <pc:sldMk cId="1160778504" sldId="552"/>
            <ac:spMk id="4" creationId="{E7069539-2BFE-459A-850E-A9DE1AE18FB1}"/>
          </ac:spMkLst>
        </pc:spChg>
        <pc:spChg chg="add mod">
          <ac:chgData name="reza kabir" userId="af3c95a13102d509" providerId="LiveId" clId="{C5D47F66-D82B-4945-84F1-08182A83E23E}" dt="2020-04-28T06:09:12.548" v="1492" actId="404"/>
          <ac:spMkLst>
            <pc:docMk/>
            <pc:sldMk cId="1160778504" sldId="552"/>
            <ac:spMk id="5" creationId="{E30EB921-C91A-43C3-A38C-0554F72CFEEE}"/>
          </ac:spMkLst>
        </pc:spChg>
        <pc:spChg chg="add mod">
          <ac:chgData name="reza kabir" userId="af3c95a13102d509" providerId="LiveId" clId="{C5D47F66-D82B-4945-84F1-08182A83E23E}" dt="2020-04-28T06:09:12.548" v="1492" actId="404"/>
          <ac:spMkLst>
            <pc:docMk/>
            <pc:sldMk cId="1160778504" sldId="552"/>
            <ac:spMk id="6" creationId="{901051E4-B16E-4F18-B77F-DDE065824A41}"/>
          </ac:spMkLst>
        </pc:spChg>
        <pc:spChg chg="add mod">
          <ac:chgData name="reza kabir" userId="af3c95a13102d509" providerId="LiveId" clId="{C5D47F66-D82B-4945-84F1-08182A83E23E}" dt="2020-04-28T06:09:12.548" v="1492" actId="404"/>
          <ac:spMkLst>
            <pc:docMk/>
            <pc:sldMk cId="1160778504" sldId="552"/>
            <ac:spMk id="7" creationId="{473C0DFA-A264-44D2-862F-AFA8CF641BE5}"/>
          </ac:spMkLst>
        </pc:spChg>
        <pc:spChg chg="add mod">
          <ac:chgData name="reza kabir" userId="af3c95a13102d509" providerId="LiveId" clId="{C5D47F66-D82B-4945-84F1-08182A83E23E}" dt="2020-04-28T06:09:12.548" v="1492" actId="404"/>
          <ac:spMkLst>
            <pc:docMk/>
            <pc:sldMk cId="1160778504" sldId="552"/>
            <ac:spMk id="8" creationId="{5B33F82F-FECC-46AA-9E2E-E44D9640D793}"/>
          </ac:spMkLst>
        </pc:spChg>
        <pc:spChg chg="add mod">
          <ac:chgData name="reza kabir" userId="af3c95a13102d509" providerId="LiveId" clId="{C5D47F66-D82B-4945-84F1-08182A83E23E}" dt="2020-04-28T06:09:12.548" v="1492" actId="404"/>
          <ac:spMkLst>
            <pc:docMk/>
            <pc:sldMk cId="1160778504" sldId="552"/>
            <ac:spMk id="9" creationId="{57F34A1C-D8DC-46EE-BECB-B4C10BE3954D}"/>
          </ac:spMkLst>
        </pc:spChg>
        <pc:spChg chg="add mod">
          <ac:chgData name="reza kabir" userId="af3c95a13102d509" providerId="LiveId" clId="{C5D47F66-D82B-4945-84F1-08182A83E23E}" dt="2020-04-28T06:09:12.548" v="1492" actId="404"/>
          <ac:spMkLst>
            <pc:docMk/>
            <pc:sldMk cId="1160778504" sldId="552"/>
            <ac:spMk id="10" creationId="{1A1AAD6D-F2EE-498C-9B4F-BB23ABC029A6}"/>
          </ac:spMkLst>
        </pc:spChg>
        <pc:spChg chg="add mod">
          <ac:chgData name="reza kabir" userId="af3c95a13102d509" providerId="LiveId" clId="{C5D47F66-D82B-4945-84F1-08182A83E23E}" dt="2020-04-28T06:09:12.548" v="1492" actId="404"/>
          <ac:spMkLst>
            <pc:docMk/>
            <pc:sldMk cId="1160778504" sldId="552"/>
            <ac:spMk id="11" creationId="{38ADB3E6-4B6C-4A90-9509-FA41C8B63B7E}"/>
          </ac:spMkLst>
        </pc:spChg>
        <pc:spChg chg="add mod">
          <ac:chgData name="reza kabir" userId="af3c95a13102d509" providerId="LiveId" clId="{C5D47F66-D82B-4945-84F1-08182A83E23E}" dt="2020-04-28T06:11:50.584" v="1517" actId="403"/>
          <ac:spMkLst>
            <pc:docMk/>
            <pc:sldMk cId="1160778504" sldId="552"/>
            <ac:spMk id="12" creationId="{C5D4C82D-036A-47B2-A991-65A00598B3E4}"/>
          </ac:spMkLst>
        </pc:spChg>
        <pc:spChg chg="add mod">
          <ac:chgData name="reza kabir" userId="af3c95a13102d509" providerId="LiveId" clId="{C5D47F66-D82B-4945-84F1-08182A83E23E}" dt="2020-04-28T06:11:50.584" v="1517" actId="403"/>
          <ac:spMkLst>
            <pc:docMk/>
            <pc:sldMk cId="1160778504" sldId="552"/>
            <ac:spMk id="13" creationId="{2B2419E0-8963-4864-8390-0952F93FDD3A}"/>
          </ac:spMkLst>
        </pc:spChg>
        <pc:spChg chg="add mod">
          <ac:chgData name="reza kabir" userId="af3c95a13102d509" providerId="LiveId" clId="{C5D47F66-D82B-4945-84F1-08182A83E23E}" dt="2020-04-28T06:11:50.584" v="1517" actId="403"/>
          <ac:spMkLst>
            <pc:docMk/>
            <pc:sldMk cId="1160778504" sldId="552"/>
            <ac:spMk id="14" creationId="{65EFA9CC-F6AB-429B-A0DA-E699587E069E}"/>
          </ac:spMkLst>
        </pc:spChg>
        <pc:spChg chg="add mod">
          <ac:chgData name="reza kabir" userId="af3c95a13102d509" providerId="LiveId" clId="{C5D47F66-D82B-4945-84F1-08182A83E23E}" dt="2020-04-28T06:11:50.584" v="1517" actId="403"/>
          <ac:spMkLst>
            <pc:docMk/>
            <pc:sldMk cId="1160778504" sldId="552"/>
            <ac:spMk id="15" creationId="{015B1896-9D52-4019-8624-CDBC0ED9C3A4}"/>
          </ac:spMkLst>
        </pc:spChg>
        <pc:spChg chg="add mod">
          <ac:chgData name="reza kabir" userId="af3c95a13102d509" providerId="LiveId" clId="{C5D47F66-D82B-4945-84F1-08182A83E23E}" dt="2020-04-28T06:11:50.584" v="1517" actId="403"/>
          <ac:spMkLst>
            <pc:docMk/>
            <pc:sldMk cId="1160778504" sldId="552"/>
            <ac:spMk id="16" creationId="{6C191273-D3FB-4CAB-B5A6-3C579801B64E}"/>
          </ac:spMkLst>
        </pc:spChg>
        <pc:spChg chg="add mod">
          <ac:chgData name="reza kabir" userId="af3c95a13102d509" providerId="LiveId" clId="{C5D47F66-D82B-4945-84F1-08182A83E23E}" dt="2020-04-28T06:11:50.584" v="1517" actId="403"/>
          <ac:spMkLst>
            <pc:docMk/>
            <pc:sldMk cId="1160778504" sldId="552"/>
            <ac:spMk id="17" creationId="{E3D7EBE4-BEB4-47AF-B716-0628EDEB82AA}"/>
          </ac:spMkLst>
        </pc:spChg>
        <pc:spChg chg="add mod">
          <ac:chgData name="reza kabir" userId="af3c95a13102d509" providerId="LiveId" clId="{C5D47F66-D82B-4945-84F1-08182A83E23E}" dt="2020-04-28T06:11:50.584" v="1517" actId="403"/>
          <ac:spMkLst>
            <pc:docMk/>
            <pc:sldMk cId="1160778504" sldId="552"/>
            <ac:spMk id="18" creationId="{46EB3D06-CEC9-481F-95FB-1BDD0CF239C4}"/>
          </ac:spMkLst>
        </pc:spChg>
        <pc:spChg chg="add mod">
          <ac:chgData name="reza kabir" userId="af3c95a13102d509" providerId="LiveId" clId="{C5D47F66-D82B-4945-84F1-08182A83E23E}" dt="2020-04-28T06:11:50.584" v="1517" actId="403"/>
          <ac:spMkLst>
            <pc:docMk/>
            <pc:sldMk cId="1160778504" sldId="552"/>
            <ac:spMk id="19" creationId="{CCB738F0-BD65-4C58-A930-8BC9EB824BFD}"/>
          </ac:spMkLst>
        </pc:spChg>
        <pc:spChg chg="mod">
          <ac:chgData name="reza kabir" userId="af3c95a13102d509" providerId="LiveId" clId="{C5D47F66-D82B-4945-84F1-08182A83E23E}" dt="2020-04-28T06:09:12.548" v="1492" actId="404"/>
          <ac:spMkLst>
            <pc:docMk/>
            <pc:sldMk cId="1160778504" sldId="552"/>
            <ac:spMk id="21" creationId="{9C0A89D0-23CB-48BF-B002-F87CBD999B7E}"/>
          </ac:spMkLst>
        </pc:spChg>
        <pc:spChg chg="mod">
          <ac:chgData name="reza kabir" userId="af3c95a13102d509" providerId="LiveId" clId="{C5D47F66-D82B-4945-84F1-08182A83E23E}" dt="2020-04-28T06:09:12.548" v="1492" actId="404"/>
          <ac:spMkLst>
            <pc:docMk/>
            <pc:sldMk cId="1160778504" sldId="552"/>
            <ac:spMk id="22" creationId="{46945645-4C86-41F3-A40E-4A44CBBB4995}"/>
          </ac:spMkLst>
        </pc:spChg>
        <pc:spChg chg="mod">
          <ac:chgData name="reza kabir" userId="af3c95a13102d509" providerId="LiveId" clId="{C5D47F66-D82B-4945-84F1-08182A83E23E}" dt="2020-04-28T06:09:12.548" v="1492" actId="404"/>
          <ac:spMkLst>
            <pc:docMk/>
            <pc:sldMk cId="1160778504" sldId="552"/>
            <ac:spMk id="23" creationId="{351A4D73-9D85-4836-A3C4-A7F3BB994B13}"/>
          </ac:spMkLst>
        </pc:spChg>
        <pc:spChg chg="mod">
          <ac:chgData name="reza kabir" userId="af3c95a13102d509" providerId="LiveId" clId="{C5D47F66-D82B-4945-84F1-08182A83E23E}" dt="2020-04-28T06:09:12.548" v="1492" actId="404"/>
          <ac:spMkLst>
            <pc:docMk/>
            <pc:sldMk cId="1160778504" sldId="552"/>
            <ac:spMk id="24" creationId="{D546C5B7-C5E3-4978-98A0-529CFB2DB2F1}"/>
          </ac:spMkLst>
        </pc:spChg>
        <pc:spChg chg="mod">
          <ac:chgData name="reza kabir" userId="af3c95a13102d509" providerId="LiveId" clId="{C5D47F66-D82B-4945-84F1-08182A83E23E}" dt="2020-04-28T06:09:12.548" v="1492" actId="404"/>
          <ac:spMkLst>
            <pc:docMk/>
            <pc:sldMk cId="1160778504" sldId="552"/>
            <ac:spMk id="25" creationId="{01FE849F-7A43-4474-B71D-3B2B73F3A9F7}"/>
          </ac:spMkLst>
        </pc:spChg>
        <pc:spChg chg="mod">
          <ac:chgData name="reza kabir" userId="af3c95a13102d509" providerId="LiveId" clId="{C5D47F66-D82B-4945-84F1-08182A83E23E}" dt="2020-04-28T06:09:12.548" v="1492" actId="404"/>
          <ac:spMkLst>
            <pc:docMk/>
            <pc:sldMk cId="1160778504" sldId="552"/>
            <ac:spMk id="26" creationId="{48CD25E5-CE5C-409F-8E9B-489CCC55F409}"/>
          </ac:spMkLst>
        </pc:spChg>
        <pc:spChg chg="mod">
          <ac:chgData name="reza kabir" userId="af3c95a13102d509" providerId="LiveId" clId="{C5D47F66-D82B-4945-84F1-08182A83E23E}" dt="2020-04-28T06:09:12.548" v="1492" actId="404"/>
          <ac:spMkLst>
            <pc:docMk/>
            <pc:sldMk cId="1160778504" sldId="552"/>
            <ac:spMk id="27" creationId="{0BA40027-C94F-4F56-A4A1-A4D55EBF64E4}"/>
          </ac:spMkLst>
        </pc:spChg>
        <pc:spChg chg="mod">
          <ac:chgData name="reza kabir" userId="af3c95a13102d509" providerId="LiveId" clId="{C5D47F66-D82B-4945-84F1-08182A83E23E}" dt="2020-04-28T06:09:12.548" v="1492" actId="404"/>
          <ac:spMkLst>
            <pc:docMk/>
            <pc:sldMk cId="1160778504" sldId="552"/>
            <ac:spMk id="28" creationId="{FD23D537-13F1-4394-BF44-F94F36399A54}"/>
          </ac:spMkLst>
        </pc:spChg>
        <pc:spChg chg="mod">
          <ac:chgData name="reza kabir" userId="af3c95a13102d509" providerId="LiveId" clId="{C5D47F66-D82B-4945-84F1-08182A83E23E}" dt="2020-04-28T06:09:12.548" v="1492" actId="404"/>
          <ac:spMkLst>
            <pc:docMk/>
            <pc:sldMk cId="1160778504" sldId="552"/>
            <ac:spMk id="29" creationId="{E4D33DA0-D128-455D-8E3E-5686E84BBF0C}"/>
          </ac:spMkLst>
        </pc:spChg>
        <pc:spChg chg="add mod">
          <ac:chgData name="reza kabir" userId="af3c95a13102d509" providerId="LiveId" clId="{C5D47F66-D82B-4945-84F1-08182A83E23E}" dt="2020-04-28T06:09:59.888" v="1499"/>
          <ac:spMkLst>
            <pc:docMk/>
            <pc:sldMk cId="1160778504" sldId="552"/>
            <ac:spMk id="30" creationId="{B0E81560-8379-4EE7-BF78-B2826E3A98C5}"/>
          </ac:spMkLst>
        </pc:spChg>
        <pc:grpChg chg="add">
          <ac:chgData name="reza kabir" userId="af3c95a13102d509" providerId="LiveId" clId="{C5D47F66-D82B-4945-84F1-08182A83E23E}" dt="2020-04-28T06:09:06.406" v="1482"/>
          <ac:grpSpMkLst>
            <pc:docMk/>
            <pc:sldMk cId="1160778504" sldId="552"/>
            <ac:grpSpMk id="20" creationId="{239C744A-36C1-4FE9-8CD8-BCE814DCFA2F}"/>
          </ac:grpSpMkLst>
        </pc:grpChg>
      </pc:sldChg>
      <pc:sldChg chg="addSp delSp modSp new mod">
        <pc:chgData name="reza kabir" userId="af3c95a13102d509" providerId="LiveId" clId="{C5D47F66-D82B-4945-84F1-08182A83E23E}" dt="2020-04-28T06:12:16.732" v="1530" actId="1076"/>
        <pc:sldMkLst>
          <pc:docMk/>
          <pc:sldMk cId="2809749400" sldId="553"/>
        </pc:sldMkLst>
        <pc:spChg chg="add mod">
          <ac:chgData name="reza kabir" userId="af3c95a13102d509" providerId="LiveId" clId="{C5D47F66-D82B-4945-84F1-08182A83E23E}" dt="2020-04-28T06:10:59.943" v="1510" actId="404"/>
          <ac:spMkLst>
            <pc:docMk/>
            <pc:sldMk cId="2809749400" sldId="553"/>
            <ac:spMk id="2" creationId="{E568D46A-7178-4885-B578-A3C0B0152557}"/>
          </ac:spMkLst>
        </pc:spChg>
        <pc:spChg chg="add mod">
          <ac:chgData name="reza kabir" userId="af3c95a13102d509" providerId="LiveId" clId="{C5D47F66-D82B-4945-84F1-08182A83E23E}" dt="2020-04-28T06:10:59.943" v="1510" actId="404"/>
          <ac:spMkLst>
            <pc:docMk/>
            <pc:sldMk cId="2809749400" sldId="553"/>
            <ac:spMk id="4" creationId="{39A344F5-9B06-4F60-819E-DE5E09C14DAA}"/>
          </ac:spMkLst>
        </pc:spChg>
        <pc:spChg chg="add mod">
          <ac:chgData name="reza kabir" userId="af3c95a13102d509" providerId="LiveId" clId="{C5D47F66-D82B-4945-84F1-08182A83E23E}" dt="2020-04-28T06:10:59.943" v="1510" actId="404"/>
          <ac:spMkLst>
            <pc:docMk/>
            <pc:sldMk cId="2809749400" sldId="553"/>
            <ac:spMk id="5" creationId="{F0A370DA-675F-428F-8ADA-3AD358049C63}"/>
          </ac:spMkLst>
        </pc:spChg>
        <pc:spChg chg="add">
          <ac:chgData name="reza kabir" userId="af3c95a13102d509" providerId="LiveId" clId="{C5D47F66-D82B-4945-84F1-08182A83E23E}" dt="2020-04-28T06:10:55.454" v="1502"/>
          <ac:spMkLst>
            <pc:docMk/>
            <pc:sldMk cId="2809749400" sldId="553"/>
            <ac:spMk id="6" creationId="{DBE4BFFF-AC31-4A0B-9CD3-3235F0DB764E}"/>
          </ac:spMkLst>
        </pc:spChg>
        <pc:spChg chg="mod">
          <ac:chgData name="reza kabir" userId="af3c95a13102d509" providerId="LiveId" clId="{C5D47F66-D82B-4945-84F1-08182A83E23E}" dt="2020-04-28T06:10:59.943" v="1510" actId="404"/>
          <ac:spMkLst>
            <pc:docMk/>
            <pc:sldMk cId="2809749400" sldId="553"/>
            <ac:spMk id="8" creationId="{C6712203-A426-46F8-9043-3F9CEF99950D}"/>
          </ac:spMkLst>
        </pc:spChg>
        <pc:spChg chg="mod">
          <ac:chgData name="reza kabir" userId="af3c95a13102d509" providerId="LiveId" clId="{C5D47F66-D82B-4945-84F1-08182A83E23E}" dt="2020-04-28T06:10:59.943" v="1510" actId="404"/>
          <ac:spMkLst>
            <pc:docMk/>
            <pc:sldMk cId="2809749400" sldId="553"/>
            <ac:spMk id="9" creationId="{13487A5E-5197-4D6F-8127-E012142D6A30}"/>
          </ac:spMkLst>
        </pc:spChg>
        <pc:spChg chg="mod">
          <ac:chgData name="reza kabir" userId="af3c95a13102d509" providerId="LiveId" clId="{C5D47F66-D82B-4945-84F1-08182A83E23E}" dt="2020-04-28T06:10:59.943" v="1510" actId="404"/>
          <ac:spMkLst>
            <pc:docMk/>
            <pc:sldMk cId="2809749400" sldId="553"/>
            <ac:spMk id="10" creationId="{5259104E-E1A3-4476-BE34-B2FB89BE8DE1}"/>
          </ac:spMkLst>
        </pc:spChg>
        <pc:spChg chg="mod">
          <ac:chgData name="reza kabir" userId="af3c95a13102d509" providerId="LiveId" clId="{C5D47F66-D82B-4945-84F1-08182A83E23E}" dt="2020-04-28T06:10:59.943" v="1510" actId="404"/>
          <ac:spMkLst>
            <pc:docMk/>
            <pc:sldMk cId="2809749400" sldId="553"/>
            <ac:spMk id="11" creationId="{3AD61129-20B3-481E-A860-5DDF53B9CD90}"/>
          </ac:spMkLst>
        </pc:spChg>
        <pc:spChg chg="mod">
          <ac:chgData name="reza kabir" userId="af3c95a13102d509" providerId="LiveId" clId="{C5D47F66-D82B-4945-84F1-08182A83E23E}" dt="2020-04-28T06:10:59.943" v="1510" actId="404"/>
          <ac:spMkLst>
            <pc:docMk/>
            <pc:sldMk cId="2809749400" sldId="553"/>
            <ac:spMk id="12" creationId="{E6DD67BF-7181-431B-B19B-E290D2EA929D}"/>
          </ac:spMkLst>
        </pc:spChg>
        <pc:spChg chg="mod">
          <ac:chgData name="reza kabir" userId="af3c95a13102d509" providerId="LiveId" clId="{C5D47F66-D82B-4945-84F1-08182A83E23E}" dt="2020-04-28T06:10:59.943" v="1510" actId="404"/>
          <ac:spMkLst>
            <pc:docMk/>
            <pc:sldMk cId="2809749400" sldId="553"/>
            <ac:spMk id="13" creationId="{9D455B32-8250-4155-8C89-606AE38393FE}"/>
          </ac:spMkLst>
        </pc:spChg>
        <pc:spChg chg="mod">
          <ac:chgData name="reza kabir" userId="af3c95a13102d509" providerId="LiveId" clId="{C5D47F66-D82B-4945-84F1-08182A83E23E}" dt="2020-04-28T06:10:59.943" v="1510" actId="404"/>
          <ac:spMkLst>
            <pc:docMk/>
            <pc:sldMk cId="2809749400" sldId="553"/>
            <ac:spMk id="14" creationId="{E4C28C7E-2927-4CE9-BFE0-141F2ECA17FB}"/>
          </ac:spMkLst>
        </pc:spChg>
        <pc:spChg chg="mod">
          <ac:chgData name="reza kabir" userId="af3c95a13102d509" providerId="LiveId" clId="{C5D47F66-D82B-4945-84F1-08182A83E23E}" dt="2020-04-28T06:10:59.943" v="1510" actId="404"/>
          <ac:spMkLst>
            <pc:docMk/>
            <pc:sldMk cId="2809749400" sldId="553"/>
            <ac:spMk id="15" creationId="{39391D54-4353-4412-AE97-86CCE5A8B80B}"/>
          </ac:spMkLst>
        </pc:spChg>
        <pc:spChg chg="mod">
          <ac:chgData name="reza kabir" userId="af3c95a13102d509" providerId="LiveId" clId="{C5D47F66-D82B-4945-84F1-08182A83E23E}" dt="2020-04-28T06:10:59.943" v="1510" actId="404"/>
          <ac:spMkLst>
            <pc:docMk/>
            <pc:sldMk cId="2809749400" sldId="553"/>
            <ac:spMk id="16" creationId="{7954D5E9-F786-415E-8E7B-E3AEC1554CDF}"/>
          </ac:spMkLst>
        </pc:spChg>
        <pc:spChg chg="mod">
          <ac:chgData name="reza kabir" userId="af3c95a13102d509" providerId="LiveId" clId="{C5D47F66-D82B-4945-84F1-08182A83E23E}" dt="2020-04-28T06:10:59.943" v="1510" actId="404"/>
          <ac:spMkLst>
            <pc:docMk/>
            <pc:sldMk cId="2809749400" sldId="553"/>
            <ac:spMk id="17" creationId="{E4041887-AF69-488D-8A77-C03CD9174DA0}"/>
          </ac:spMkLst>
        </pc:spChg>
        <pc:spChg chg="mod">
          <ac:chgData name="reza kabir" userId="af3c95a13102d509" providerId="LiveId" clId="{C5D47F66-D82B-4945-84F1-08182A83E23E}" dt="2020-04-28T06:10:59.943" v="1510" actId="404"/>
          <ac:spMkLst>
            <pc:docMk/>
            <pc:sldMk cId="2809749400" sldId="553"/>
            <ac:spMk id="18" creationId="{A96F9D23-6905-40C4-89F6-32927A03F178}"/>
          </ac:spMkLst>
        </pc:spChg>
        <pc:spChg chg="mod">
          <ac:chgData name="reza kabir" userId="af3c95a13102d509" providerId="LiveId" clId="{C5D47F66-D82B-4945-84F1-08182A83E23E}" dt="2020-04-28T06:10:59.943" v="1510" actId="404"/>
          <ac:spMkLst>
            <pc:docMk/>
            <pc:sldMk cId="2809749400" sldId="553"/>
            <ac:spMk id="19" creationId="{9DC8A485-D80F-443B-88F9-7BC77E4BA683}"/>
          </ac:spMkLst>
        </pc:spChg>
        <pc:spChg chg="mod">
          <ac:chgData name="reza kabir" userId="af3c95a13102d509" providerId="LiveId" clId="{C5D47F66-D82B-4945-84F1-08182A83E23E}" dt="2020-04-28T06:10:59.943" v="1510" actId="404"/>
          <ac:spMkLst>
            <pc:docMk/>
            <pc:sldMk cId="2809749400" sldId="553"/>
            <ac:spMk id="20" creationId="{B382FE5F-C088-4713-B6C1-2093FF94D37F}"/>
          </ac:spMkLst>
        </pc:spChg>
        <pc:spChg chg="mod">
          <ac:chgData name="reza kabir" userId="af3c95a13102d509" providerId="LiveId" clId="{C5D47F66-D82B-4945-84F1-08182A83E23E}" dt="2020-04-28T06:10:59.943" v="1510" actId="404"/>
          <ac:spMkLst>
            <pc:docMk/>
            <pc:sldMk cId="2809749400" sldId="553"/>
            <ac:spMk id="21" creationId="{8C2D5336-EC69-4325-9ACD-6112171298BF}"/>
          </ac:spMkLst>
        </pc:spChg>
        <pc:spChg chg="mod">
          <ac:chgData name="reza kabir" userId="af3c95a13102d509" providerId="LiveId" clId="{C5D47F66-D82B-4945-84F1-08182A83E23E}" dt="2020-04-28T06:10:59.943" v="1510" actId="404"/>
          <ac:spMkLst>
            <pc:docMk/>
            <pc:sldMk cId="2809749400" sldId="553"/>
            <ac:spMk id="22" creationId="{6CD9A70C-F100-4CEE-890E-ED917F7E1DFC}"/>
          </ac:spMkLst>
        </pc:spChg>
        <pc:spChg chg="mod">
          <ac:chgData name="reza kabir" userId="af3c95a13102d509" providerId="LiveId" clId="{C5D47F66-D82B-4945-84F1-08182A83E23E}" dt="2020-04-28T06:10:59.943" v="1510" actId="404"/>
          <ac:spMkLst>
            <pc:docMk/>
            <pc:sldMk cId="2809749400" sldId="553"/>
            <ac:spMk id="23" creationId="{ACE7CF02-0BC7-44C6-BB87-F9C966B9E97E}"/>
          </ac:spMkLst>
        </pc:spChg>
        <pc:spChg chg="mod">
          <ac:chgData name="reza kabir" userId="af3c95a13102d509" providerId="LiveId" clId="{C5D47F66-D82B-4945-84F1-08182A83E23E}" dt="2020-04-28T06:10:59.943" v="1510" actId="404"/>
          <ac:spMkLst>
            <pc:docMk/>
            <pc:sldMk cId="2809749400" sldId="553"/>
            <ac:spMk id="24" creationId="{53932B2B-D231-4E43-8E04-C45F2E906B88}"/>
          </ac:spMkLst>
        </pc:spChg>
        <pc:spChg chg="mod">
          <ac:chgData name="reza kabir" userId="af3c95a13102d509" providerId="LiveId" clId="{C5D47F66-D82B-4945-84F1-08182A83E23E}" dt="2020-04-28T06:10:59.943" v="1510" actId="404"/>
          <ac:spMkLst>
            <pc:docMk/>
            <pc:sldMk cId="2809749400" sldId="553"/>
            <ac:spMk id="25" creationId="{8F6DDA91-B8A8-4DB2-B8EC-CACBF5F078E3}"/>
          </ac:spMkLst>
        </pc:spChg>
        <pc:spChg chg="add">
          <ac:chgData name="reza kabir" userId="af3c95a13102d509" providerId="LiveId" clId="{C5D47F66-D82B-4945-84F1-08182A83E23E}" dt="2020-04-28T06:10:55.454" v="1502"/>
          <ac:spMkLst>
            <pc:docMk/>
            <pc:sldMk cId="2809749400" sldId="553"/>
            <ac:spMk id="26" creationId="{8FA62E75-DD58-46CE-85B8-8BF0E965473C}"/>
          </ac:spMkLst>
        </pc:spChg>
        <pc:spChg chg="add mod">
          <ac:chgData name="reza kabir" userId="af3c95a13102d509" providerId="LiveId" clId="{C5D47F66-D82B-4945-84F1-08182A83E23E}" dt="2020-04-28T06:10:59.943" v="1510" actId="404"/>
          <ac:spMkLst>
            <pc:docMk/>
            <pc:sldMk cId="2809749400" sldId="553"/>
            <ac:spMk id="28" creationId="{E1DCC01C-16E4-4E5C-89F9-D517EF7EC016}"/>
          </ac:spMkLst>
        </pc:spChg>
        <pc:spChg chg="add mod">
          <ac:chgData name="reza kabir" userId="af3c95a13102d509" providerId="LiveId" clId="{C5D47F66-D82B-4945-84F1-08182A83E23E}" dt="2020-04-28T06:10:59.943" v="1510" actId="404"/>
          <ac:spMkLst>
            <pc:docMk/>
            <pc:sldMk cId="2809749400" sldId="553"/>
            <ac:spMk id="29" creationId="{3B78E852-1A12-4B93-9EEE-E7B89C18AAB3}"/>
          </ac:spMkLst>
        </pc:spChg>
        <pc:spChg chg="add">
          <ac:chgData name="reza kabir" userId="af3c95a13102d509" providerId="LiveId" clId="{C5D47F66-D82B-4945-84F1-08182A83E23E}" dt="2020-04-28T06:10:55.454" v="1502"/>
          <ac:spMkLst>
            <pc:docMk/>
            <pc:sldMk cId="2809749400" sldId="553"/>
            <ac:spMk id="30" creationId="{6A69044C-1278-448E-9776-8CE98172DFBA}"/>
          </ac:spMkLst>
        </pc:spChg>
        <pc:spChg chg="add">
          <ac:chgData name="reza kabir" userId="af3c95a13102d509" providerId="LiveId" clId="{C5D47F66-D82B-4945-84F1-08182A83E23E}" dt="2020-04-28T06:10:55.454" v="1502"/>
          <ac:spMkLst>
            <pc:docMk/>
            <pc:sldMk cId="2809749400" sldId="553"/>
            <ac:spMk id="31" creationId="{AE0E4683-B58A-4F0D-B682-81ABDFE0EE91}"/>
          </ac:spMkLst>
        </pc:spChg>
        <pc:spChg chg="add mod">
          <ac:chgData name="reza kabir" userId="af3c95a13102d509" providerId="LiveId" clId="{C5D47F66-D82B-4945-84F1-08182A83E23E}" dt="2020-04-28T06:10:59.943" v="1510" actId="404"/>
          <ac:spMkLst>
            <pc:docMk/>
            <pc:sldMk cId="2809749400" sldId="553"/>
            <ac:spMk id="32" creationId="{FC3A9EBB-DCF0-4FB4-A3FC-B9CAA4DFE067}"/>
          </ac:spMkLst>
        </pc:spChg>
        <pc:spChg chg="add del mod">
          <ac:chgData name="reza kabir" userId="af3c95a13102d509" providerId="LiveId" clId="{C5D47F66-D82B-4945-84F1-08182A83E23E}" dt="2020-04-28T06:11:11.625" v="1512" actId="478"/>
          <ac:spMkLst>
            <pc:docMk/>
            <pc:sldMk cId="2809749400" sldId="553"/>
            <ac:spMk id="33" creationId="{679179A9-5663-4C91-A5E2-5C8869C1F836}"/>
          </ac:spMkLst>
        </pc:spChg>
        <pc:spChg chg="add del mod">
          <ac:chgData name="reza kabir" userId="af3c95a13102d509" providerId="LiveId" clId="{C5D47F66-D82B-4945-84F1-08182A83E23E}" dt="2020-04-28T06:11:11.625" v="1512" actId="478"/>
          <ac:spMkLst>
            <pc:docMk/>
            <pc:sldMk cId="2809749400" sldId="553"/>
            <ac:spMk id="34" creationId="{28186F1C-400D-4677-92A0-A55B9CAE37EB}"/>
          </ac:spMkLst>
        </pc:spChg>
        <pc:spChg chg="add del mod">
          <ac:chgData name="reza kabir" userId="af3c95a13102d509" providerId="LiveId" clId="{C5D47F66-D82B-4945-84F1-08182A83E23E}" dt="2020-04-28T06:11:11.625" v="1512" actId="478"/>
          <ac:spMkLst>
            <pc:docMk/>
            <pc:sldMk cId="2809749400" sldId="553"/>
            <ac:spMk id="35" creationId="{A842DD3C-3B7B-41B1-A728-6BB215DA4518}"/>
          </ac:spMkLst>
        </pc:spChg>
        <pc:spChg chg="add del mod">
          <ac:chgData name="reza kabir" userId="af3c95a13102d509" providerId="LiveId" clId="{C5D47F66-D82B-4945-84F1-08182A83E23E}" dt="2020-04-28T06:11:11.625" v="1512" actId="478"/>
          <ac:spMkLst>
            <pc:docMk/>
            <pc:sldMk cId="2809749400" sldId="553"/>
            <ac:spMk id="36" creationId="{0B3250CB-3571-4D11-B90E-5A2C8BABAE68}"/>
          </ac:spMkLst>
        </pc:spChg>
        <pc:spChg chg="add del mod">
          <ac:chgData name="reza kabir" userId="af3c95a13102d509" providerId="LiveId" clId="{C5D47F66-D82B-4945-84F1-08182A83E23E}" dt="2020-04-28T06:11:11.625" v="1512" actId="478"/>
          <ac:spMkLst>
            <pc:docMk/>
            <pc:sldMk cId="2809749400" sldId="553"/>
            <ac:spMk id="37" creationId="{E4514242-9C91-44FA-887F-DEE7732A4E75}"/>
          </ac:spMkLst>
        </pc:spChg>
        <pc:spChg chg="add del mod">
          <ac:chgData name="reza kabir" userId="af3c95a13102d509" providerId="LiveId" clId="{C5D47F66-D82B-4945-84F1-08182A83E23E}" dt="2020-04-28T06:11:11.625" v="1512" actId="478"/>
          <ac:spMkLst>
            <pc:docMk/>
            <pc:sldMk cId="2809749400" sldId="553"/>
            <ac:spMk id="38" creationId="{C67A609A-2C6A-402F-9564-0AD924C67B11}"/>
          </ac:spMkLst>
        </pc:spChg>
        <pc:spChg chg="add del mod">
          <ac:chgData name="reza kabir" userId="af3c95a13102d509" providerId="LiveId" clId="{C5D47F66-D82B-4945-84F1-08182A83E23E}" dt="2020-04-28T06:11:11.625" v="1512" actId="478"/>
          <ac:spMkLst>
            <pc:docMk/>
            <pc:sldMk cId="2809749400" sldId="553"/>
            <ac:spMk id="39" creationId="{3346F26A-5A3C-4AD3-800B-2B7F4D6C23F4}"/>
          </ac:spMkLst>
        </pc:spChg>
        <pc:spChg chg="add del mod">
          <ac:chgData name="reza kabir" userId="af3c95a13102d509" providerId="LiveId" clId="{C5D47F66-D82B-4945-84F1-08182A83E23E}" dt="2020-04-28T06:11:11.625" v="1512" actId="478"/>
          <ac:spMkLst>
            <pc:docMk/>
            <pc:sldMk cId="2809749400" sldId="553"/>
            <ac:spMk id="40" creationId="{CF922585-375A-4365-99F6-E2DF31172B79}"/>
          </ac:spMkLst>
        </pc:spChg>
        <pc:spChg chg="add del mod">
          <ac:chgData name="reza kabir" userId="af3c95a13102d509" providerId="LiveId" clId="{C5D47F66-D82B-4945-84F1-08182A83E23E}" dt="2020-04-28T06:11:11.625" v="1512" actId="478"/>
          <ac:spMkLst>
            <pc:docMk/>
            <pc:sldMk cId="2809749400" sldId="553"/>
            <ac:spMk id="41" creationId="{AB3032E2-EE55-4B74-91B7-4A6A200B204E}"/>
          </ac:spMkLst>
        </pc:spChg>
        <pc:spChg chg="add del mod">
          <ac:chgData name="reza kabir" userId="af3c95a13102d509" providerId="LiveId" clId="{C5D47F66-D82B-4945-84F1-08182A83E23E}" dt="2020-04-28T06:11:11.625" v="1512" actId="478"/>
          <ac:spMkLst>
            <pc:docMk/>
            <pc:sldMk cId="2809749400" sldId="553"/>
            <ac:spMk id="42" creationId="{68B9B430-B46B-4CD9-9450-D5165CA116D6}"/>
          </ac:spMkLst>
        </pc:spChg>
        <pc:spChg chg="add del mod">
          <ac:chgData name="reza kabir" userId="af3c95a13102d509" providerId="LiveId" clId="{C5D47F66-D82B-4945-84F1-08182A83E23E}" dt="2020-04-28T06:11:11.625" v="1512" actId="478"/>
          <ac:spMkLst>
            <pc:docMk/>
            <pc:sldMk cId="2809749400" sldId="553"/>
            <ac:spMk id="43" creationId="{F2031ACF-A8FE-412A-8190-B2473D67B90D}"/>
          </ac:spMkLst>
        </pc:spChg>
        <pc:spChg chg="add del mod">
          <ac:chgData name="reza kabir" userId="af3c95a13102d509" providerId="LiveId" clId="{C5D47F66-D82B-4945-84F1-08182A83E23E}" dt="2020-04-28T06:11:11.625" v="1512" actId="478"/>
          <ac:spMkLst>
            <pc:docMk/>
            <pc:sldMk cId="2809749400" sldId="553"/>
            <ac:spMk id="44" creationId="{49A09C2C-69B9-4308-AC30-5FC3A31AC92F}"/>
          </ac:spMkLst>
        </pc:spChg>
        <pc:spChg chg="add mod">
          <ac:chgData name="reza kabir" userId="af3c95a13102d509" providerId="LiveId" clId="{C5D47F66-D82B-4945-84F1-08182A83E23E}" dt="2020-04-28T06:11:31.341" v="1515"/>
          <ac:spMkLst>
            <pc:docMk/>
            <pc:sldMk cId="2809749400" sldId="553"/>
            <ac:spMk id="45" creationId="{789AF8DA-623B-4628-8698-EA37B20AF99A}"/>
          </ac:spMkLst>
        </pc:spChg>
        <pc:spChg chg="add mod">
          <ac:chgData name="reza kabir" userId="af3c95a13102d509" providerId="LiveId" clId="{C5D47F66-D82B-4945-84F1-08182A83E23E}" dt="2020-04-28T06:11:59.419" v="1519" actId="1076"/>
          <ac:spMkLst>
            <pc:docMk/>
            <pc:sldMk cId="2809749400" sldId="553"/>
            <ac:spMk id="46" creationId="{AB3B6FC4-7B35-4AF9-9C19-0328941C10F5}"/>
          </ac:spMkLst>
        </pc:spChg>
        <pc:spChg chg="add mod">
          <ac:chgData name="reza kabir" userId="af3c95a13102d509" providerId="LiveId" clId="{C5D47F66-D82B-4945-84F1-08182A83E23E}" dt="2020-04-28T06:12:02.748" v="1521" actId="1076"/>
          <ac:spMkLst>
            <pc:docMk/>
            <pc:sldMk cId="2809749400" sldId="553"/>
            <ac:spMk id="47" creationId="{A616E803-3B7E-4B79-BAE7-FBAEE8DE498B}"/>
          </ac:spMkLst>
        </pc:spChg>
        <pc:spChg chg="add mod">
          <ac:chgData name="reza kabir" userId="af3c95a13102d509" providerId="LiveId" clId="{C5D47F66-D82B-4945-84F1-08182A83E23E}" dt="2020-04-28T06:12:05.763" v="1523" actId="1076"/>
          <ac:spMkLst>
            <pc:docMk/>
            <pc:sldMk cId="2809749400" sldId="553"/>
            <ac:spMk id="48" creationId="{F0AA5296-0E36-44F7-A883-09BA678FA147}"/>
          </ac:spMkLst>
        </pc:spChg>
        <pc:spChg chg="add mod">
          <ac:chgData name="reza kabir" userId="af3c95a13102d509" providerId="LiveId" clId="{C5D47F66-D82B-4945-84F1-08182A83E23E}" dt="2020-04-28T06:12:10.692" v="1526" actId="1076"/>
          <ac:spMkLst>
            <pc:docMk/>
            <pc:sldMk cId="2809749400" sldId="553"/>
            <ac:spMk id="49" creationId="{C1ACBD71-E453-4AD0-B0DA-61AB2A29FECB}"/>
          </ac:spMkLst>
        </pc:spChg>
        <pc:spChg chg="add mod">
          <ac:chgData name="reza kabir" userId="af3c95a13102d509" providerId="LiveId" clId="{C5D47F66-D82B-4945-84F1-08182A83E23E}" dt="2020-04-28T06:12:14.157" v="1528" actId="1076"/>
          <ac:spMkLst>
            <pc:docMk/>
            <pc:sldMk cId="2809749400" sldId="553"/>
            <ac:spMk id="50" creationId="{F4FD487C-2488-451A-B1F1-69B36CBF110F}"/>
          </ac:spMkLst>
        </pc:spChg>
        <pc:spChg chg="add mod">
          <ac:chgData name="reza kabir" userId="af3c95a13102d509" providerId="LiveId" clId="{C5D47F66-D82B-4945-84F1-08182A83E23E}" dt="2020-04-28T06:12:16.732" v="1530" actId="1076"/>
          <ac:spMkLst>
            <pc:docMk/>
            <pc:sldMk cId="2809749400" sldId="553"/>
            <ac:spMk id="51" creationId="{1F775FB6-6065-4FAF-9EC8-91288DA81AE7}"/>
          </ac:spMkLst>
        </pc:spChg>
        <pc:grpChg chg="add">
          <ac:chgData name="reza kabir" userId="af3c95a13102d509" providerId="LiveId" clId="{C5D47F66-D82B-4945-84F1-08182A83E23E}" dt="2020-04-28T06:10:55.454" v="1502"/>
          <ac:grpSpMkLst>
            <pc:docMk/>
            <pc:sldMk cId="2809749400" sldId="553"/>
            <ac:grpSpMk id="7" creationId="{50396DBE-2D53-4ED7-914C-72E230310621}"/>
          </ac:grpSpMkLst>
        </pc:grpChg>
        <pc:cxnChg chg="add">
          <ac:chgData name="reza kabir" userId="af3c95a13102d509" providerId="LiveId" clId="{C5D47F66-D82B-4945-84F1-08182A83E23E}" dt="2020-04-28T06:10:55.454" v="1502"/>
          <ac:cxnSpMkLst>
            <pc:docMk/>
            <pc:sldMk cId="2809749400" sldId="553"/>
            <ac:cxnSpMk id="3" creationId="{55CECE7B-A75C-4F4D-9343-5462EE47D156}"/>
          </ac:cxnSpMkLst>
        </pc:cxnChg>
        <pc:cxnChg chg="add">
          <ac:chgData name="reza kabir" userId="af3c95a13102d509" providerId="LiveId" clId="{C5D47F66-D82B-4945-84F1-08182A83E23E}" dt="2020-04-28T06:10:55.454" v="1502"/>
          <ac:cxnSpMkLst>
            <pc:docMk/>
            <pc:sldMk cId="2809749400" sldId="553"/>
            <ac:cxnSpMk id="27" creationId="{A3E71B64-D782-4401-B3AA-E0C7034230B4}"/>
          </ac:cxnSpMkLst>
        </pc:cxnChg>
      </pc:sldChg>
      <pc:sldChg chg="addSp delSp modSp new mod">
        <pc:chgData name="reza kabir" userId="af3c95a13102d509" providerId="LiveId" clId="{C5D47F66-D82B-4945-84F1-08182A83E23E}" dt="2020-04-28T06:17:03.206" v="1594" actId="1036"/>
        <pc:sldMkLst>
          <pc:docMk/>
          <pc:sldMk cId="528641056" sldId="554"/>
        </pc:sldMkLst>
        <pc:spChg chg="add del">
          <ac:chgData name="reza kabir" userId="af3c95a13102d509" providerId="LiveId" clId="{C5D47F66-D82B-4945-84F1-08182A83E23E}" dt="2020-04-28T06:12:37.032" v="1534" actId="478"/>
          <ac:spMkLst>
            <pc:docMk/>
            <pc:sldMk cId="528641056" sldId="554"/>
            <ac:spMk id="2" creationId="{DBBDAD00-182A-4C52-AFC1-7B7924C8E7EE}"/>
          </ac:spMkLst>
        </pc:spChg>
        <pc:spChg chg="add del">
          <ac:chgData name="reza kabir" userId="af3c95a13102d509" providerId="LiveId" clId="{C5D47F66-D82B-4945-84F1-08182A83E23E}" dt="2020-04-28T06:12:37.032" v="1534" actId="478"/>
          <ac:spMkLst>
            <pc:docMk/>
            <pc:sldMk cId="528641056" sldId="554"/>
            <ac:spMk id="3" creationId="{BF87FC26-958A-48C9-BF2B-8C9018F1DB83}"/>
          </ac:spMkLst>
        </pc:spChg>
        <pc:spChg chg="add del">
          <ac:chgData name="reza kabir" userId="af3c95a13102d509" providerId="LiveId" clId="{C5D47F66-D82B-4945-84F1-08182A83E23E}" dt="2020-04-28T06:12:37.032" v="1534" actId="478"/>
          <ac:spMkLst>
            <pc:docMk/>
            <pc:sldMk cId="528641056" sldId="554"/>
            <ac:spMk id="4" creationId="{5198FEF2-A32A-4DA0-82DC-71DEA9AFCCDD}"/>
          </ac:spMkLst>
        </pc:spChg>
        <pc:spChg chg="add del">
          <ac:chgData name="reza kabir" userId="af3c95a13102d509" providerId="LiveId" clId="{C5D47F66-D82B-4945-84F1-08182A83E23E}" dt="2020-04-28T06:12:37.032" v="1534" actId="478"/>
          <ac:spMkLst>
            <pc:docMk/>
            <pc:sldMk cId="528641056" sldId="554"/>
            <ac:spMk id="5" creationId="{27411558-5830-493D-8B09-2A5C3DDA8D83}"/>
          </ac:spMkLst>
        </pc:spChg>
        <pc:spChg chg="add del">
          <ac:chgData name="reza kabir" userId="af3c95a13102d509" providerId="LiveId" clId="{C5D47F66-D82B-4945-84F1-08182A83E23E}" dt="2020-04-28T06:12:37.032" v="1534" actId="478"/>
          <ac:spMkLst>
            <pc:docMk/>
            <pc:sldMk cId="528641056" sldId="554"/>
            <ac:spMk id="6" creationId="{4C97BAF8-5EF8-43FA-B2D3-801BDEC5B562}"/>
          </ac:spMkLst>
        </pc:spChg>
        <pc:spChg chg="add del">
          <ac:chgData name="reza kabir" userId="af3c95a13102d509" providerId="LiveId" clId="{C5D47F66-D82B-4945-84F1-08182A83E23E}" dt="2020-04-28T06:12:37.032" v="1534" actId="478"/>
          <ac:spMkLst>
            <pc:docMk/>
            <pc:sldMk cId="528641056" sldId="554"/>
            <ac:spMk id="7" creationId="{3EB07318-A4C2-4181-80AE-161FBA274569}"/>
          </ac:spMkLst>
        </pc:spChg>
        <pc:spChg chg="add del">
          <ac:chgData name="reza kabir" userId="af3c95a13102d509" providerId="LiveId" clId="{C5D47F66-D82B-4945-84F1-08182A83E23E}" dt="2020-04-28T06:12:37.032" v="1534" actId="478"/>
          <ac:spMkLst>
            <pc:docMk/>
            <pc:sldMk cId="528641056" sldId="554"/>
            <ac:spMk id="8" creationId="{B8BACCE6-C531-4C39-9CE9-49472462DE87}"/>
          </ac:spMkLst>
        </pc:spChg>
        <pc:spChg chg="add del">
          <ac:chgData name="reza kabir" userId="af3c95a13102d509" providerId="LiveId" clId="{C5D47F66-D82B-4945-84F1-08182A83E23E}" dt="2020-04-28T06:12:37.032" v="1534" actId="478"/>
          <ac:spMkLst>
            <pc:docMk/>
            <pc:sldMk cId="528641056" sldId="554"/>
            <ac:spMk id="9" creationId="{AD9A969D-69E7-4097-937D-5F049EAB2EE7}"/>
          </ac:spMkLst>
        </pc:spChg>
        <pc:spChg chg="add">
          <ac:chgData name="reza kabir" userId="af3c95a13102d509" providerId="LiveId" clId="{C5D47F66-D82B-4945-84F1-08182A83E23E}" dt="2020-04-28T06:12:32.022" v="1533"/>
          <ac:spMkLst>
            <pc:docMk/>
            <pc:sldMk cId="528641056" sldId="554"/>
            <ac:spMk id="10" creationId="{BBE5D68F-B900-48C3-82D9-2EDBA706CD05}"/>
          </ac:spMkLst>
        </pc:spChg>
        <pc:spChg chg="add">
          <ac:chgData name="reza kabir" userId="af3c95a13102d509" providerId="LiveId" clId="{C5D47F66-D82B-4945-84F1-08182A83E23E}" dt="2020-04-28T06:12:32.022" v="1533"/>
          <ac:spMkLst>
            <pc:docMk/>
            <pc:sldMk cId="528641056" sldId="554"/>
            <ac:spMk id="12" creationId="{58DE7769-D339-41C4-822B-8DB1C2FCC3C0}"/>
          </ac:spMkLst>
        </pc:spChg>
        <pc:spChg chg="add">
          <ac:chgData name="reza kabir" userId="af3c95a13102d509" providerId="LiveId" clId="{C5D47F66-D82B-4945-84F1-08182A83E23E}" dt="2020-04-28T06:12:32.022" v="1533"/>
          <ac:spMkLst>
            <pc:docMk/>
            <pc:sldMk cId="528641056" sldId="554"/>
            <ac:spMk id="14" creationId="{9FA8E727-767A-427F-A8C0-011FFC15B94E}"/>
          </ac:spMkLst>
        </pc:spChg>
        <pc:spChg chg="add">
          <ac:chgData name="reza kabir" userId="af3c95a13102d509" providerId="LiveId" clId="{C5D47F66-D82B-4945-84F1-08182A83E23E}" dt="2020-04-28T06:12:32.022" v="1533"/>
          <ac:spMkLst>
            <pc:docMk/>
            <pc:sldMk cId="528641056" sldId="554"/>
            <ac:spMk id="16" creationId="{919AC890-42D4-4F22-8E26-C77FA12D46E1}"/>
          </ac:spMkLst>
        </pc:spChg>
        <pc:spChg chg="add">
          <ac:chgData name="reza kabir" userId="af3c95a13102d509" providerId="LiveId" clId="{C5D47F66-D82B-4945-84F1-08182A83E23E}" dt="2020-04-28T06:12:32.022" v="1533"/>
          <ac:spMkLst>
            <pc:docMk/>
            <pc:sldMk cId="528641056" sldId="554"/>
            <ac:spMk id="18" creationId="{3178E249-7541-451E-8DC1-77926C9EAF22}"/>
          </ac:spMkLst>
        </pc:spChg>
        <pc:spChg chg="add del mod">
          <ac:chgData name="reza kabir" userId="af3c95a13102d509" providerId="LiveId" clId="{C5D47F66-D82B-4945-84F1-08182A83E23E}" dt="2020-04-28T06:16:12.986" v="1572" actId="478"/>
          <ac:spMkLst>
            <pc:docMk/>
            <pc:sldMk cId="528641056" sldId="554"/>
            <ac:spMk id="19" creationId="{80BD9457-38E1-4768-BED2-5315F870D517}"/>
          </ac:spMkLst>
        </pc:spChg>
        <pc:spChg chg="add del mod">
          <ac:chgData name="reza kabir" userId="af3c95a13102d509" providerId="LiveId" clId="{C5D47F66-D82B-4945-84F1-08182A83E23E}" dt="2020-04-28T06:15:56.024" v="1566" actId="478"/>
          <ac:spMkLst>
            <pc:docMk/>
            <pc:sldMk cId="528641056" sldId="554"/>
            <ac:spMk id="20" creationId="{01B7371F-2812-4DBB-A1F9-436D7DDAE4DE}"/>
          </ac:spMkLst>
        </pc:spChg>
        <pc:spChg chg="add del mod">
          <ac:chgData name="reza kabir" userId="af3c95a13102d509" providerId="LiveId" clId="{C5D47F66-D82B-4945-84F1-08182A83E23E}" dt="2020-04-28T06:15:56.024" v="1566" actId="478"/>
          <ac:spMkLst>
            <pc:docMk/>
            <pc:sldMk cId="528641056" sldId="554"/>
            <ac:spMk id="21" creationId="{ED487D58-65F6-4CB5-A1C9-3E514ECF45A9}"/>
          </ac:spMkLst>
        </pc:spChg>
        <pc:spChg chg="add del mod">
          <ac:chgData name="reza kabir" userId="af3c95a13102d509" providerId="LiveId" clId="{C5D47F66-D82B-4945-84F1-08182A83E23E}" dt="2020-04-28T06:15:56.024" v="1566" actId="478"/>
          <ac:spMkLst>
            <pc:docMk/>
            <pc:sldMk cId="528641056" sldId="554"/>
            <ac:spMk id="22" creationId="{B242D6F7-4F09-451F-A6E5-0A1B2EE05220}"/>
          </ac:spMkLst>
        </pc:spChg>
        <pc:spChg chg="add mod">
          <ac:chgData name="reza kabir" userId="af3c95a13102d509" providerId="LiveId" clId="{C5D47F66-D82B-4945-84F1-08182A83E23E}" dt="2020-04-28T06:16:00.101" v="1567" actId="1076"/>
          <ac:spMkLst>
            <pc:docMk/>
            <pc:sldMk cId="528641056" sldId="554"/>
            <ac:spMk id="23" creationId="{42033E32-0F37-48CD-895D-C30DFAC07DEC}"/>
          </ac:spMkLst>
        </pc:spChg>
        <pc:spChg chg="add del mod">
          <ac:chgData name="reza kabir" userId="af3c95a13102d509" providerId="LiveId" clId="{C5D47F66-D82B-4945-84F1-08182A83E23E}" dt="2020-04-28T06:16:44.309" v="1579" actId="478"/>
          <ac:spMkLst>
            <pc:docMk/>
            <pc:sldMk cId="528641056" sldId="554"/>
            <ac:spMk id="24" creationId="{FCACC3E0-4671-49D6-8509-9855B52652FF}"/>
          </ac:spMkLst>
        </pc:spChg>
        <pc:spChg chg="add del mod">
          <ac:chgData name="reza kabir" userId="af3c95a13102d509" providerId="LiveId" clId="{C5D47F66-D82B-4945-84F1-08182A83E23E}" dt="2020-04-28T06:16:44.309" v="1579" actId="478"/>
          <ac:spMkLst>
            <pc:docMk/>
            <pc:sldMk cId="528641056" sldId="554"/>
            <ac:spMk id="25" creationId="{B8BAF5A6-4643-46BC-AFE9-78DCEB5F7DA2}"/>
          </ac:spMkLst>
        </pc:spChg>
        <pc:spChg chg="add del mod">
          <ac:chgData name="reza kabir" userId="af3c95a13102d509" providerId="LiveId" clId="{C5D47F66-D82B-4945-84F1-08182A83E23E}" dt="2020-04-28T06:16:44.309" v="1579" actId="478"/>
          <ac:spMkLst>
            <pc:docMk/>
            <pc:sldMk cId="528641056" sldId="554"/>
            <ac:spMk id="26" creationId="{EBF3E0E1-88DC-434C-AE03-B7A120A58FAF}"/>
          </ac:spMkLst>
        </pc:spChg>
        <pc:spChg chg="add mod">
          <ac:chgData name="reza kabir" userId="af3c95a13102d509" providerId="LiveId" clId="{C5D47F66-D82B-4945-84F1-08182A83E23E}" dt="2020-04-28T06:17:03.206" v="1594" actId="1036"/>
          <ac:spMkLst>
            <pc:docMk/>
            <pc:sldMk cId="528641056" sldId="554"/>
            <ac:spMk id="27" creationId="{E4A65C66-987C-42BD-93E7-D90578C7117A}"/>
          </ac:spMkLst>
        </pc:spChg>
        <pc:spChg chg="add mod">
          <ac:chgData name="reza kabir" userId="af3c95a13102d509" providerId="LiveId" clId="{C5D47F66-D82B-4945-84F1-08182A83E23E}" dt="2020-04-28T06:16:52.676" v="1582" actId="20577"/>
          <ac:spMkLst>
            <pc:docMk/>
            <pc:sldMk cId="528641056" sldId="554"/>
            <ac:spMk id="28" creationId="{B2CFA28D-5832-4C3D-BE65-A290033911DB}"/>
          </ac:spMkLst>
        </pc:spChg>
        <pc:spChg chg="add mod">
          <ac:chgData name="reza kabir" userId="af3c95a13102d509" providerId="LiveId" clId="{C5D47F66-D82B-4945-84F1-08182A83E23E}" dt="2020-04-28T06:17:03.206" v="1594" actId="1036"/>
          <ac:spMkLst>
            <pc:docMk/>
            <pc:sldMk cId="528641056" sldId="554"/>
            <ac:spMk id="29" creationId="{A6357882-8A95-4788-911D-6CE9871169A1}"/>
          </ac:spMkLst>
        </pc:spChg>
        <pc:spChg chg="add mod">
          <ac:chgData name="reza kabir" userId="af3c95a13102d509" providerId="LiveId" clId="{C5D47F66-D82B-4945-84F1-08182A83E23E}" dt="2020-04-28T06:16:54.970" v="1584" actId="20577"/>
          <ac:spMkLst>
            <pc:docMk/>
            <pc:sldMk cId="528641056" sldId="554"/>
            <ac:spMk id="30" creationId="{79331709-E8B4-4E28-94AD-8206CBF4A001}"/>
          </ac:spMkLst>
        </pc:spChg>
        <pc:spChg chg="add mod">
          <ac:chgData name="reza kabir" userId="af3c95a13102d509" providerId="LiveId" clId="{C5D47F66-D82B-4945-84F1-08182A83E23E}" dt="2020-04-28T06:17:03.206" v="1594" actId="1036"/>
          <ac:spMkLst>
            <pc:docMk/>
            <pc:sldMk cId="528641056" sldId="554"/>
            <ac:spMk id="31" creationId="{6B69B45C-AF7A-4098-AAB7-8AFF1572150A}"/>
          </ac:spMkLst>
        </pc:spChg>
        <pc:spChg chg="add mod">
          <ac:chgData name="reza kabir" userId="af3c95a13102d509" providerId="LiveId" clId="{C5D47F66-D82B-4945-84F1-08182A83E23E}" dt="2020-04-28T06:16:57.490" v="1586" actId="20577"/>
          <ac:spMkLst>
            <pc:docMk/>
            <pc:sldMk cId="528641056" sldId="554"/>
            <ac:spMk id="32" creationId="{F5FCB77E-6393-4AAB-A5A4-95DD00660A42}"/>
          </ac:spMkLst>
        </pc:spChg>
        <pc:spChg chg="add mod">
          <ac:chgData name="reza kabir" userId="af3c95a13102d509" providerId="LiveId" clId="{C5D47F66-D82B-4945-84F1-08182A83E23E}" dt="2020-04-28T06:17:03.206" v="1594" actId="1036"/>
          <ac:spMkLst>
            <pc:docMk/>
            <pc:sldMk cId="528641056" sldId="554"/>
            <ac:spMk id="33" creationId="{664F78ED-E1B2-49F2-B3BD-62AA0C063E6D}"/>
          </ac:spMkLst>
        </pc:spChg>
        <pc:cxnChg chg="add">
          <ac:chgData name="reza kabir" userId="af3c95a13102d509" providerId="LiveId" clId="{C5D47F66-D82B-4945-84F1-08182A83E23E}" dt="2020-04-28T06:12:32.022" v="1533"/>
          <ac:cxnSpMkLst>
            <pc:docMk/>
            <pc:sldMk cId="528641056" sldId="554"/>
            <ac:cxnSpMk id="11" creationId="{839B7911-A964-4ED3-9E77-B65986A57246}"/>
          </ac:cxnSpMkLst>
        </pc:cxnChg>
        <pc:cxnChg chg="add">
          <ac:chgData name="reza kabir" userId="af3c95a13102d509" providerId="LiveId" clId="{C5D47F66-D82B-4945-84F1-08182A83E23E}" dt="2020-04-28T06:12:32.022" v="1533"/>
          <ac:cxnSpMkLst>
            <pc:docMk/>
            <pc:sldMk cId="528641056" sldId="554"/>
            <ac:cxnSpMk id="13" creationId="{47351991-35AA-4AE8-89EE-B7FD1A89EC79}"/>
          </ac:cxnSpMkLst>
        </pc:cxnChg>
        <pc:cxnChg chg="add">
          <ac:chgData name="reza kabir" userId="af3c95a13102d509" providerId="LiveId" clId="{C5D47F66-D82B-4945-84F1-08182A83E23E}" dt="2020-04-28T06:12:32.022" v="1533"/>
          <ac:cxnSpMkLst>
            <pc:docMk/>
            <pc:sldMk cId="528641056" sldId="554"/>
            <ac:cxnSpMk id="15" creationId="{CEE127B6-E9EE-4858-8F1B-842BBB615CA2}"/>
          </ac:cxnSpMkLst>
        </pc:cxnChg>
        <pc:cxnChg chg="add">
          <ac:chgData name="reza kabir" userId="af3c95a13102d509" providerId="LiveId" clId="{C5D47F66-D82B-4945-84F1-08182A83E23E}" dt="2020-04-28T06:12:32.022" v="1533"/>
          <ac:cxnSpMkLst>
            <pc:docMk/>
            <pc:sldMk cId="528641056" sldId="554"/>
            <ac:cxnSpMk id="17" creationId="{19EA8754-8E04-461F-B814-DBFB4EA2D101}"/>
          </ac:cxnSpMkLst>
        </pc:cxnChg>
      </pc:sldChg>
      <pc:sldChg chg="addSp modSp new mod">
        <pc:chgData name="reza kabir" userId="af3c95a13102d509" providerId="LiveId" clId="{C5D47F66-D82B-4945-84F1-08182A83E23E}" dt="2020-04-28T06:17:47.350" v="1615" actId="20577"/>
        <pc:sldMkLst>
          <pc:docMk/>
          <pc:sldMk cId="3835996353" sldId="555"/>
        </pc:sldMkLst>
        <pc:spChg chg="add mod">
          <ac:chgData name="reza kabir" userId="af3c95a13102d509" providerId="LiveId" clId="{C5D47F66-D82B-4945-84F1-08182A83E23E}" dt="2020-04-28T06:17:47.350" v="1615" actId="20577"/>
          <ac:spMkLst>
            <pc:docMk/>
            <pc:sldMk cId="3835996353" sldId="555"/>
            <ac:spMk id="31" creationId="{BB08DB58-C4D0-4A4D-8403-D7EE0A7DE814}"/>
          </ac:spMkLst>
        </pc:spChg>
        <pc:spChg chg="add mod">
          <ac:chgData name="reza kabir" userId="af3c95a13102d509" providerId="LiveId" clId="{C5D47F66-D82B-4945-84F1-08182A83E23E}" dt="2020-04-28T06:17:30.856" v="1601" actId="1076"/>
          <ac:spMkLst>
            <pc:docMk/>
            <pc:sldMk cId="3835996353" sldId="555"/>
            <ac:spMk id="32" creationId="{4852F85D-AC0B-47DD-9508-47B02EC52738}"/>
          </ac:spMkLst>
        </pc:spChg>
        <pc:grpChg chg="add mod">
          <ac:chgData name="reza kabir" userId="af3c95a13102d509" providerId="LiveId" clId="{C5D47F66-D82B-4945-84F1-08182A83E23E}" dt="2020-04-28T06:17:19.268" v="1599" actId="1076"/>
          <ac:grpSpMkLst>
            <pc:docMk/>
            <pc:sldMk cId="3835996353" sldId="555"/>
            <ac:grpSpMk id="2" creationId="{BBB8420B-DFEE-46E2-A2A7-97B96A0423C0}"/>
          </ac:grpSpMkLst>
        </pc:grpChg>
      </pc:sldChg>
      <pc:sldChg chg="addSp delSp modSp add mod">
        <pc:chgData name="reza kabir" userId="af3c95a13102d509" providerId="LiveId" clId="{C5D47F66-D82B-4945-84F1-08182A83E23E}" dt="2020-04-28T06:17:52.093" v="1616"/>
        <pc:sldMkLst>
          <pc:docMk/>
          <pc:sldMk cId="3240231442" sldId="556"/>
        </pc:sldMkLst>
        <pc:spChg chg="mod">
          <ac:chgData name="reza kabir" userId="af3c95a13102d509" providerId="LiveId" clId="{C5D47F66-D82B-4945-84F1-08182A83E23E}" dt="2020-04-28T06:17:52.093" v="1616"/>
          <ac:spMkLst>
            <pc:docMk/>
            <pc:sldMk cId="3240231442" sldId="556"/>
            <ac:spMk id="31" creationId="{BB08DB58-C4D0-4A4D-8403-D7EE0A7DE814}"/>
          </ac:spMkLst>
        </pc:spChg>
        <pc:grpChg chg="del">
          <ac:chgData name="reza kabir" userId="af3c95a13102d509" providerId="LiveId" clId="{C5D47F66-D82B-4945-84F1-08182A83E23E}" dt="2020-04-28T06:17:37.052" v="1603" actId="478"/>
          <ac:grpSpMkLst>
            <pc:docMk/>
            <pc:sldMk cId="3240231442" sldId="556"/>
            <ac:grpSpMk id="2" creationId="{BBB8420B-DFEE-46E2-A2A7-97B96A0423C0}"/>
          </ac:grpSpMkLst>
        </pc:grpChg>
        <pc:grpChg chg="add mod">
          <ac:chgData name="reza kabir" userId="af3c95a13102d509" providerId="LiveId" clId="{C5D47F66-D82B-4945-84F1-08182A83E23E}" dt="2020-04-28T06:17:39.407" v="1605" actId="1076"/>
          <ac:grpSpMkLst>
            <pc:docMk/>
            <pc:sldMk cId="3240231442" sldId="556"/>
            <ac:grpSpMk id="33" creationId="{F305E887-5202-4565-B541-BF8CF2209627}"/>
          </ac:grpSpMkLst>
        </pc:grpChg>
      </pc:sldChg>
      <pc:sldChg chg="addSp delSp modSp add mod">
        <pc:chgData name="reza kabir" userId="af3c95a13102d509" providerId="LiveId" clId="{C5D47F66-D82B-4945-84F1-08182A83E23E}" dt="2020-04-28T06:18:08.374" v="1620" actId="1076"/>
        <pc:sldMkLst>
          <pc:docMk/>
          <pc:sldMk cId="1096108665" sldId="557"/>
        </pc:sldMkLst>
        <pc:grpChg chg="del">
          <ac:chgData name="reza kabir" userId="af3c95a13102d509" providerId="LiveId" clId="{C5D47F66-D82B-4945-84F1-08182A83E23E}" dt="2020-04-28T06:18:04.675" v="1618" actId="478"/>
          <ac:grpSpMkLst>
            <pc:docMk/>
            <pc:sldMk cId="1096108665" sldId="557"/>
            <ac:grpSpMk id="33" creationId="{F305E887-5202-4565-B541-BF8CF2209627}"/>
          </ac:grpSpMkLst>
        </pc:grpChg>
        <pc:grpChg chg="add mod">
          <ac:chgData name="reza kabir" userId="af3c95a13102d509" providerId="LiveId" clId="{C5D47F66-D82B-4945-84F1-08182A83E23E}" dt="2020-04-28T06:18:08.374" v="1620" actId="1076"/>
          <ac:grpSpMkLst>
            <pc:docMk/>
            <pc:sldMk cId="1096108665" sldId="557"/>
            <ac:grpSpMk id="72" creationId="{76852746-195E-431D-BD62-45D10398C960}"/>
          </ac:grpSpMkLst>
        </pc:grpChg>
      </pc:sldChg>
      <pc:sldChg chg="addSp delSp modSp add mod">
        <pc:chgData name="reza kabir" userId="af3c95a13102d509" providerId="LiveId" clId="{C5D47F66-D82B-4945-84F1-08182A83E23E}" dt="2020-04-28T06:18:27.454" v="1628" actId="1076"/>
        <pc:sldMkLst>
          <pc:docMk/>
          <pc:sldMk cId="730537776" sldId="558"/>
        </pc:sldMkLst>
        <pc:spChg chg="mod">
          <ac:chgData name="reza kabir" userId="af3c95a13102d509" providerId="LiveId" clId="{C5D47F66-D82B-4945-84F1-08182A83E23E}" dt="2020-04-28T06:18:27.454" v="1628" actId="1076"/>
          <ac:spMkLst>
            <pc:docMk/>
            <pc:sldMk cId="730537776" sldId="558"/>
            <ac:spMk id="31" creationId="{BB08DB58-C4D0-4A4D-8403-D7EE0A7DE814}"/>
          </ac:spMkLst>
        </pc:spChg>
        <pc:spChg chg="mod">
          <ac:chgData name="reza kabir" userId="af3c95a13102d509" providerId="LiveId" clId="{C5D47F66-D82B-4945-84F1-08182A83E23E}" dt="2020-04-28T06:18:27.454" v="1628" actId="1076"/>
          <ac:spMkLst>
            <pc:docMk/>
            <pc:sldMk cId="730537776" sldId="558"/>
            <ac:spMk id="32" creationId="{4852F85D-AC0B-47DD-9508-47B02EC52738}"/>
          </ac:spMkLst>
        </pc:spChg>
        <pc:grpChg chg="add mod">
          <ac:chgData name="reza kabir" userId="af3c95a13102d509" providerId="LiveId" clId="{C5D47F66-D82B-4945-84F1-08182A83E23E}" dt="2020-04-28T06:18:25.149" v="1627" actId="1076"/>
          <ac:grpSpMkLst>
            <pc:docMk/>
            <pc:sldMk cId="730537776" sldId="558"/>
            <ac:grpSpMk id="48" creationId="{22869BFF-FD8E-452C-842B-79E3A385ABEB}"/>
          </ac:grpSpMkLst>
        </pc:grpChg>
        <pc:grpChg chg="del">
          <ac:chgData name="reza kabir" userId="af3c95a13102d509" providerId="LiveId" clId="{C5D47F66-D82B-4945-84F1-08182A83E23E}" dt="2020-04-28T06:18:15.657" v="1622" actId="478"/>
          <ac:grpSpMkLst>
            <pc:docMk/>
            <pc:sldMk cId="730537776" sldId="558"/>
            <ac:grpSpMk id="72" creationId="{76852746-195E-431D-BD62-45D10398C960}"/>
          </ac:grpSpMkLst>
        </pc:grpChg>
      </pc:sldChg>
      <pc:sldChg chg="addSp delSp modSp add mod">
        <pc:chgData name="reza kabir" userId="af3c95a13102d509" providerId="LiveId" clId="{C5D47F66-D82B-4945-84F1-08182A83E23E}" dt="2020-04-28T06:18:37.366" v="1632" actId="14100"/>
        <pc:sldMkLst>
          <pc:docMk/>
          <pc:sldMk cId="428136236" sldId="559"/>
        </pc:sldMkLst>
        <pc:grpChg chg="add mod">
          <ac:chgData name="reza kabir" userId="af3c95a13102d509" providerId="LiveId" clId="{C5D47F66-D82B-4945-84F1-08182A83E23E}" dt="2020-04-28T06:18:37.366" v="1632" actId="14100"/>
          <ac:grpSpMkLst>
            <pc:docMk/>
            <pc:sldMk cId="428136236" sldId="559"/>
            <ac:grpSpMk id="33" creationId="{9CEECF91-90A4-4767-B45A-395FD9390433}"/>
          </ac:grpSpMkLst>
        </pc:grpChg>
        <pc:grpChg chg="del">
          <ac:chgData name="reza kabir" userId="af3c95a13102d509" providerId="LiveId" clId="{C5D47F66-D82B-4945-84F1-08182A83E23E}" dt="2020-04-28T06:18:34.876" v="1630" actId="478"/>
          <ac:grpSpMkLst>
            <pc:docMk/>
            <pc:sldMk cId="428136236" sldId="559"/>
            <ac:grpSpMk id="48" creationId="{22869BFF-FD8E-452C-842B-79E3A385ABEB}"/>
          </ac:grpSpMkLst>
        </pc:grpChg>
      </pc:sldChg>
      <pc:sldChg chg="addSp modSp new mod">
        <pc:chgData name="reza kabir" userId="af3c95a13102d509" providerId="LiveId" clId="{C5D47F66-D82B-4945-84F1-08182A83E23E}" dt="2020-04-28T06:18:58.643" v="1637" actId="1076"/>
        <pc:sldMkLst>
          <pc:docMk/>
          <pc:sldMk cId="1316007585" sldId="560"/>
        </pc:sldMkLst>
        <pc:spChg chg="add mod">
          <ac:chgData name="reza kabir" userId="af3c95a13102d509" providerId="LiveId" clId="{C5D47F66-D82B-4945-84F1-08182A83E23E}" dt="2020-04-28T06:18:58.643" v="1637" actId="1076"/>
          <ac:spMkLst>
            <pc:docMk/>
            <pc:sldMk cId="1316007585" sldId="560"/>
            <ac:spMk id="65" creationId="{6B685405-927F-4CCA-ACC9-153165C42916}"/>
          </ac:spMkLst>
        </pc:spChg>
        <pc:spChg chg="add mod">
          <ac:chgData name="reza kabir" userId="af3c95a13102d509" providerId="LiveId" clId="{C5D47F66-D82B-4945-84F1-08182A83E23E}" dt="2020-04-28T06:18:58.643" v="1637" actId="1076"/>
          <ac:spMkLst>
            <pc:docMk/>
            <pc:sldMk cId="1316007585" sldId="560"/>
            <ac:spMk id="66" creationId="{7CC36293-9332-4C2F-B618-FC12244E257A}"/>
          </ac:spMkLst>
        </pc:spChg>
        <pc:grpChg chg="add">
          <ac:chgData name="reza kabir" userId="af3c95a13102d509" providerId="LiveId" clId="{C5D47F66-D82B-4945-84F1-08182A83E23E}" dt="2020-04-28T06:18:48.693" v="1635"/>
          <ac:grpSpMkLst>
            <pc:docMk/>
            <pc:sldMk cId="1316007585" sldId="560"/>
            <ac:grpSpMk id="2" creationId="{F674262B-0060-4ED8-AEFA-E81F3A587819}"/>
          </ac:grpSpMkLst>
        </pc:grpChg>
      </pc:sldChg>
      <pc:sldChg chg="addSp modSp new mod">
        <pc:chgData name="reza kabir" userId="af3c95a13102d509" providerId="LiveId" clId="{C5D47F66-D82B-4945-84F1-08182A83E23E}" dt="2020-04-28T06:20:14.903" v="1651" actId="1076"/>
        <pc:sldMkLst>
          <pc:docMk/>
          <pc:sldMk cId="3225240256" sldId="561"/>
        </pc:sldMkLst>
        <pc:spChg chg="add mod">
          <ac:chgData name="reza kabir" userId="af3c95a13102d509" providerId="LiveId" clId="{C5D47F66-D82B-4945-84F1-08182A83E23E}" dt="2020-04-28T06:19:52.528" v="1646" actId="207"/>
          <ac:spMkLst>
            <pc:docMk/>
            <pc:sldMk cId="3225240256" sldId="561"/>
            <ac:spMk id="2" creationId="{295C2777-5BE9-4A94-9B81-6CCB0A093F35}"/>
          </ac:spMkLst>
        </pc:spChg>
        <pc:spChg chg="add mod">
          <ac:chgData name="reza kabir" userId="af3c95a13102d509" providerId="LiveId" clId="{C5D47F66-D82B-4945-84F1-08182A83E23E}" dt="2020-04-28T06:20:14.903" v="1651" actId="1076"/>
          <ac:spMkLst>
            <pc:docMk/>
            <pc:sldMk cId="3225240256" sldId="561"/>
            <ac:spMk id="74" creationId="{B29A58EE-8E58-44CF-92D7-384C1582E073}"/>
          </ac:spMkLst>
        </pc:spChg>
        <pc:spChg chg="add mod">
          <ac:chgData name="reza kabir" userId="af3c95a13102d509" providerId="LiveId" clId="{C5D47F66-D82B-4945-84F1-08182A83E23E}" dt="2020-04-28T06:20:14.903" v="1651" actId="1076"/>
          <ac:spMkLst>
            <pc:docMk/>
            <pc:sldMk cId="3225240256" sldId="561"/>
            <ac:spMk id="75" creationId="{EEE8F5F1-EA8E-4B5C-9330-5E42A241B29B}"/>
          </ac:spMkLst>
        </pc:spChg>
        <pc:grpChg chg="add">
          <ac:chgData name="reza kabir" userId="af3c95a13102d509" providerId="LiveId" clId="{C5D47F66-D82B-4945-84F1-08182A83E23E}" dt="2020-04-28T06:19:45.499" v="1643"/>
          <ac:grpSpMkLst>
            <pc:docMk/>
            <pc:sldMk cId="3225240256" sldId="561"/>
            <ac:grpSpMk id="3" creationId="{EAC8439C-501A-4DDA-A1A7-B24B5F3C2826}"/>
          </ac:grpSpMkLst>
        </pc:grpChg>
        <pc:grpChg chg="add">
          <ac:chgData name="reza kabir" userId="af3c95a13102d509" providerId="LiveId" clId="{C5D47F66-D82B-4945-84F1-08182A83E23E}" dt="2020-04-28T06:19:45.499" v="1643"/>
          <ac:grpSpMkLst>
            <pc:docMk/>
            <pc:sldMk cId="3225240256" sldId="561"/>
            <ac:grpSpMk id="41" creationId="{5879ECE8-DE66-4261-B6DE-9E366D439940}"/>
          </ac:grpSpMkLst>
        </pc:grpChg>
        <pc:cxnChg chg="add mod">
          <ac:chgData name="reza kabir" userId="af3c95a13102d509" providerId="LiveId" clId="{C5D47F66-D82B-4945-84F1-08182A83E23E}" dt="2020-04-28T06:20:05.172" v="1648" actId="208"/>
          <ac:cxnSpMkLst>
            <pc:docMk/>
            <pc:sldMk cId="3225240256" sldId="561"/>
            <ac:cxnSpMk id="73" creationId="{F58CFF16-B5C4-420B-B02E-538703D6B77C}"/>
          </ac:cxnSpMkLst>
        </pc:cxnChg>
      </pc:sldChg>
      <pc:sldChg chg="addSp modSp new mod">
        <pc:chgData name="reza kabir" userId="af3c95a13102d509" providerId="LiveId" clId="{C5D47F66-D82B-4945-84F1-08182A83E23E}" dt="2020-04-28T06:21:53.283" v="1681" actId="1076"/>
        <pc:sldMkLst>
          <pc:docMk/>
          <pc:sldMk cId="2665340002" sldId="562"/>
        </pc:sldMkLst>
        <pc:spChg chg="add mod">
          <ac:chgData name="reza kabir" userId="af3c95a13102d509" providerId="LiveId" clId="{C5D47F66-D82B-4945-84F1-08182A83E23E}" dt="2020-04-28T06:20:54.899" v="1668" actId="207"/>
          <ac:spMkLst>
            <pc:docMk/>
            <pc:sldMk cId="2665340002" sldId="562"/>
            <ac:spMk id="415" creationId="{DDE1AC98-3EC8-46AA-8FDC-2131381F1047}"/>
          </ac:spMkLst>
        </pc:spChg>
        <pc:spChg chg="add mod">
          <ac:chgData name="reza kabir" userId="af3c95a13102d509" providerId="LiveId" clId="{C5D47F66-D82B-4945-84F1-08182A83E23E}" dt="2020-04-28T06:20:54.899" v="1668" actId="207"/>
          <ac:spMkLst>
            <pc:docMk/>
            <pc:sldMk cId="2665340002" sldId="562"/>
            <ac:spMk id="416" creationId="{E283364D-1534-462B-99B8-73C421DE4830}"/>
          </ac:spMkLst>
        </pc:spChg>
        <pc:spChg chg="add mod">
          <ac:chgData name="reza kabir" userId="af3c95a13102d509" providerId="LiveId" clId="{C5D47F66-D82B-4945-84F1-08182A83E23E}" dt="2020-04-28T06:20:54.899" v="1668" actId="207"/>
          <ac:spMkLst>
            <pc:docMk/>
            <pc:sldMk cId="2665340002" sldId="562"/>
            <ac:spMk id="417" creationId="{CD650918-E17E-45EF-9B3A-F08879B5AA11}"/>
          </ac:spMkLst>
        </pc:spChg>
        <pc:spChg chg="add mod">
          <ac:chgData name="reza kabir" userId="af3c95a13102d509" providerId="LiveId" clId="{C5D47F66-D82B-4945-84F1-08182A83E23E}" dt="2020-04-28T06:20:54.899" v="1668" actId="207"/>
          <ac:spMkLst>
            <pc:docMk/>
            <pc:sldMk cId="2665340002" sldId="562"/>
            <ac:spMk id="418" creationId="{C3FEFCFA-410A-45AB-8799-F3F823616D20}"/>
          </ac:spMkLst>
        </pc:spChg>
        <pc:spChg chg="add mod">
          <ac:chgData name="reza kabir" userId="af3c95a13102d509" providerId="LiveId" clId="{C5D47F66-D82B-4945-84F1-08182A83E23E}" dt="2020-04-28T06:21:53.283" v="1681" actId="1076"/>
          <ac:spMkLst>
            <pc:docMk/>
            <pc:sldMk cId="2665340002" sldId="562"/>
            <ac:spMk id="419" creationId="{C7C5F28F-FDFB-4B8C-B2BF-16AF143FF2D8}"/>
          </ac:spMkLst>
        </pc:spChg>
        <pc:spChg chg="add mod">
          <ac:chgData name="reza kabir" userId="af3c95a13102d509" providerId="LiveId" clId="{C5D47F66-D82B-4945-84F1-08182A83E23E}" dt="2020-04-28T06:21:42.646" v="1677" actId="1076"/>
          <ac:spMkLst>
            <pc:docMk/>
            <pc:sldMk cId="2665340002" sldId="562"/>
            <ac:spMk id="422" creationId="{3C3DC2C2-1BA7-440E-9ABF-CF6CA8ABFA10}"/>
          </ac:spMkLst>
        </pc:spChg>
        <pc:grpChg chg="add mod">
          <ac:chgData name="reza kabir" userId="af3c95a13102d509" providerId="LiveId" clId="{C5D47F66-D82B-4945-84F1-08182A83E23E}" dt="2020-04-28T06:20:33.096" v="1655" actId="1076"/>
          <ac:grpSpMkLst>
            <pc:docMk/>
            <pc:sldMk cId="2665340002" sldId="562"/>
            <ac:grpSpMk id="6" creationId="{5C8E677F-7D92-4FBA-9518-9475228D7E68}"/>
          </ac:grpSpMkLst>
        </pc:grpChg>
        <pc:cxnChg chg="add mod">
          <ac:chgData name="reza kabir" userId="af3c95a13102d509" providerId="LiveId" clId="{C5D47F66-D82B-4945-84F1-08182A83E23E}" dt="2020-04-28T06:20:33.096" v="1655" actId="1076"/>
          <ac:cxnSpMkLst>
            <pc:docMk/>
            <pc:sldMk cId="2665340002" sldId="562"/>
            <ac:cxnSpMk id="2" creationId="{928AA901-D5AF-48BA-B0D5-6202A64DF72F}"/>
          </ac:cxnSpMkLst>
        </pc:cxnChg>
        <pc:cxnChg chg="add mod">
          <ac:chgData name="reza kabir" userId="af3c95a13102d509" providerId="LiveId" clId="{C5D47F66-D82B-4945-84F1-08182A83E23E}" dt="2020-04-28T06:20:33.096" v="1655" actId="1076"/>
          <ac:cxnSpMkLst>
            <pc:docMk/>
            <pc:sldMk cId="2665340002" sldId="562"/>
            <ac:cxnSpMk id="3" creationId="{2A801DF6-16E0-4E28-B67D-9A3511CDCB7A}"/>
          </ac:cxnSpMkLst>
        </pc:cxnChg>
        <pc:cxnChg chg="add mod">
          <ac:chgData name="reza kabir" userId="af3c95a13102d509" providerId="LiveId" clId="{C5D47F66-D82B-4945-84F1-08182A83E23E}" dt="2020-04-28T06:20:33.096" v="1655" actId="1076"/>
          <ac:cxnSpMkLst>
            <pc:docMk/>
            <pc:sldMk cId="2665340002" sldId="562"/>
            <ac:cxnSpMk id="4" creationId="{5493E7A5-8A75-4EA4-A660-04A4AF945F0C}"/>
          </ac:cxnSpMkLst>
        </pc:cxnChg>
        <pc:cxnChg chg="add mod">
          <ac:chgData name="reza kabir" userId="af3c95a13102d509" providerId="LiveId" clId="{C5D47F66-D82B-4945-84F1-08182A83E23E}" dt="2020-04-28T06:20:33.096" v="1655" actId="1076"/>
          <ac:cxnSpMkLst>
            <pc:docMk/>
            <pc:sldMk cId="2665340002" sldId="562"/>
            <ac:cxnSpMk id="5" creationId="{995F0B55-84AC-4597-9568-90D12E7E4279}"/>
          </ac:cxnSpMkLst>
        </pc:cxnChg>
        <pc:cxnChg chg="add mod ord">
          <ac:chgData name="reza kabir" userId="af3c95a13102d509" providerId="LiveId" clId="{C5D47F66-D82B-4945-84F1-08182A83E23E}" dt="2020-04-28T06:21:24.771" v="1673" actId="167"/>
          <ac:cxnSpMkLst>
            <pc:docMk/>
            <pc:sldMk cId="2665340002" sldId="562"/>
            <ac:cxnSpMk id="420" creationId="{6FA6F2F7-44DE-453D-9E4B-00D5B246FF49}"/>
          </ac:cxnSpMkLst>
        </pc:cxnChg>
        <pc:cxnChg chg="add mod ord">
          <ac:chgData name="reza kabir" userId="af3c95a13102d509" providerId="LiveId" clId="{C5D47F66-D82B-4945-84F1-08182A83E23E}" dt="2020-04-28T06:21:24.771" v="1673" actId="167"/>
          <ac:cxnSpMkLst>
            <pc:docMk/>
            <pc:sldMk cId="2665340002" sldId="562"/>
            <ac:cxnSpMk id="421" creationId="{7A141758-C9B0-4C56-B4E6-1048090234BD}"/>
          </ac:cxnSpMkLst>
        </pc:cxnChg>
      </pc:sldChg>
      <pc:sldChg chg="addSp delSp modSp new mod">
        <pc:chgData name="reza kabir" userId="af3c95a13102d509" providerId="LiveId" clId="{C5D47F66-D82B-4945-84F1-08182A83E23E}" dt="2020-04-28T06:30:23.565" v="1721" actId="571"/>
        <pc:sldMkLst>
          <pc:docMk/>
          <pc:sldMk cId="2163327609" sldId="563"/>
        </pc:sldMkLst>
        <pc:spChg chg="add del mod">
          <ac:chgData name="reza kabir" userId="af3c95a13102d509" providerId="LiveId" clId="{C5D47F66-D82B-4945-84F1-08182A83E23E}" dt="2020-04-28T06:22:25.769" v="1687" actId="478"/>
          <ac:spMkLst>
            <pc:docMk/>
            <pc:sldMk cId="2163327609" sldId="563"/>
            <ac:spMk id="95" creationId="{38379B07-AC1D-47AF-99F1-208DC532E386}"/>
          </ac:spMkLst>
        </pc:spChg>
        <pc:spChg chg="add del mod">
          <ac:chgData name="reza kabir" userId="af3c95a13102d509" providerId="LiveId" clId="{C5D47F66-D82B-4945-84F1-08182A83E23E}" dt="2020-04-28T06:22:25.769" v="1687" actId="478"/>
          <ac:spMkLst>
            <pc:docMk/>
            <pc:sldMk cId="2163327609" sldId="563"/>
            <ac:spMk id="96" creationId="{A2281039-56A6-42D3-9AB6-C6B08120F2D9}"/>
          </ac:spMkLst>
        </pc:spChg>
        <pc:spChg chg="add del mod">
          <ac:chgData name="reza kabir" userId="af3c95a13102d509" providerId="LiveId" clId="{C5D47F66-D82B-4945-84F1-08182A83E23E}" dt="2020-04-28T06:22:25.769" v="1687" actId="478"/>
          <ac:spMkLst>
            <pc:docMk/>
            <pc:sldMk cId="2163327609" sldId="563"/>
            <ac:spMk id="97" creationId="{86C177D3-9D6E-4907-BE5B-C731BA17612F}"/>
          </ac:spMkLst>
        </pc:spChg>
        <pc:spChg chg="add del mod">
          <ac:chgData name="reza kabir" userId="af3c95a13102d509" providerId="LiveId" clId="{C5D47F66-D82B-4945-84F1-08182A83E23E}" dt="2020-04-28T06:22:25.769" v="1687" actId="478"/>
          <ac:spMkLst>
            <pc:docMk/>
            <pc:sldMk cId="2163327609" sldId="563"/>
            <ac:spMk id="98" creationId="{5349FAC5-8D16-44C7-928B-6A755E1CFCC9}"/>
          </ac:spMkLst>
        </pc:spChg>
        <pc:spChg chg="add del mod">
          <ac:chgData name="reza kabir" userId="af3c95a13102d509" providerId="LiveId" clId="{C5D47F66-D82B-4945-84F1-08182A83E23E}" dt="2020-04-28T06:22:21.626" v="1686" actId="478"/>
          <ac:spMkLst>
            <pc:docMk/>
            <pc:sldMk cId="2163327609" sldId="563"/>
            <ac:spMk id="99" creationId="{8E7415A7-A835-4215-B49F-F6AB15CBF6D6}"/>
          </ac:spMkLst>
        </pc:spChg>
        <pc:spChg chg="add del mod">
          <ac:chgData name="reza kabir" userId="af3c95a13102d509" providerId="LiveId" clId="{C5D47F66-D82B-4945-84F1-08182A83E23E}" dt="2020-04-28T06:22:21.626" v="1686" actId="478"/>
          <ac:spMkLst>
            <pc:docMk/>
            <pc:sldMk cId="2163327609" sldId="563"/>
            <ac:spMk id="100" creationId="{8C2A4027-2F49-425B-B665-A41B5AABC922}"/>
          </ac:spMkLst>
        </pc:spChg>
        <pc:spChg chg="add del mod">
          <ac:chgData name="reza kabir" userId="af3c95a13102d509" providerId="LiveId" clId="{C5D47F66-D82B-4945-84F1-08182A83E23E}" dt="2020-04-28T06:22:21.626" v="1686" actId="478"/>
          <ac:spMkLst>
            <pc:docMk/>
            <pc:sldMk cId="2163327609" sldId="563"/>
            <ac:spMk id="101" creationId="{F393B5A5-10F5-4DBA-AE91-20B26F116D75}"/>
          </ac:spMkLst>
        </pc:spChg>
        <pc:spChg chg="add del mod">
          <ac:chgData name="reza kabir" userId="af3c95a13102d509" providerId="LiveId" clId="{C5D47F66-D82B-4945-84F1-08182A83E23E}" dt="2020-04-28T06:22:21.626" v="1686" actId="478"/>
          <ac:spMkLst>
            <pc:docMk/>
            <pc:sldMk cId="2163327609" sldId="563"/>
            <ac:spMk id="102" creationId="{66E5F571-8813-4F2C-9860-0C88D1EB7C37}"/>
          </ac:spMkLst>
        </pc:spChg>
        <pc:spChg chg="add mod">
          <ac:chgData name="reza kabir" userId="af3c95a13102d509" providerId="LiveId" clId="{C5D47F66-D82B-4945-84F1-08182A83E23E}" dt="2020-04-28T06:23:04.497" v="1692" actId="207"/>
          <ac:spMkLst>
            <pc:docMk/>
            <pc:sldMk cId="2163327609" sldId="563"/>
            <ac:spMk id="103" creationId="{373C5643-9EB8-44FA-BE48-79120739D068}"/>
          </ac:spMkLst>
        </pc:spChg>
        <pc:spChg chg="add mod">
          <ac:chgData name="reza kabir" userId="af3c95a13102d509" providerId="LiveId" clId="{C5D47F66-D82B-4945-84F1-08182A83E23E}" dt="2020-04-28T06:29:50.061" v="1698" actId="2711"/>
          <ac:spMkLst>
            <pc:docMk/>
            <pc:sldMk cId="2163327609" sldId="563"/>
            <ac:spMk id="104" creationId="{0856217C-3973-4CCC-A4D8-0256AF1903DF}"/>
          </ac:spMkLst>
        </pc:spChg>
        <pc:spChg chg="add mod">
          <ac:chgData name="reza kabir" userId="af3c95a13102d509" providerId="LiveId" clId="{C5D47F66-D82B-4945-84F1-08182A83E23E}" dt="2020-04-28T06:30:06.691" v="1716" actId="2711"/>
          <ac:spMkLst>
            <pc:docMk/>
            <pc:sldMk cId="2163327609" sldId="563"/>
            <ac:spMk id="105" creationId="{56254887-7FAA-47CF-AD76-7499E900D673}"/>
          </ac:spMkLst>
        </pc:spChg>
        <pc:spChg chg="add mod">
          <ac:chgData name="reza kabir" userId="af3c95a13102d509" providerId="LiveId" clId="{C5D47F66-D82B-4945-84F1-08182A83E23E}" dt="2020-04-28T06:30:11.380" v="1717" actId="571"/>
          <ac:spMkLst>
            <pc:docMk/>
            <pc:sldMk cId="2163327609" sldId="563"/>
            <ac:spMk id="106" creationId="{19C51759-7658-4F6E-B28C-2003C9029F80}"/>
          </ac:spMkLst>
        </pc:spChg>
        <pc:spChg chg="add mod">
          <ac:chgData name="reza kabir" userId="af3c95a13102d509" providerId="LiveId" clId="{C5D47F66-D82B-4945-84F1-08182A83E23E}" dt="2020-04-28T06:30:11.380" v="1717" actId="571"/>
          <ac:spMkLst>
            <pc:docMk/>
            <pc:sldMk cId="2163327609" sldId="563"/>
            <ac:spMk id="107" creationId="{C5E57B8D-9E46-4BDA-8120-35C99E60292B}"/>
          </ac:spMkLst>
        </pc:spChg>
        <pc:spChg chg="add mod">
          <ac:chgData name="reza kabir" userId="af3c95a13102d509" providerId="LiveId" clId="{C5D47F66-D82B-4945-84F1-08182A83E23E}" dt="2020-04-28T06:30:18.794" v="1720" actId="14100"/>
          <ac:spMkLst>
            <pc:docMk/>
            <pc:sldMk cId="2163327609" sldId="563"/>
            <ac:spMk id="108" creationId="{2150FB06-2DB8-4EA7-8683-DB011446F630}"/>
          </ac:spMkLst>
        </pc:spChg>
        <pc:spChg chg="add mod">
          <ac:chgData name="reza kabir" userId="af3c95a13102d509" providerId="LiveId" clId="{C5D47F66-D82B-4945-84F1-08182A83E23E}" dt="2020-04-28T06:30:15.456" v="1719" actId="121"/>
          <ac:spMkLst>
            <pc:docMk/>
            <pc:sldMk cId="2163327609" sldId="563"/>
            <ac:spMk id="109" creationId="{E45F4E91-80D1-4A49-BD76-8C265950462D}"/>
          </ac:spMkLst>
        </pc:spChg>
        <pc:spChg chg="add mod">
          <ac:chgData name="reza kabir" userId="af3c95a13102d509" providerId="LiveId" clId="{C5D47F66-D82B-4945-84F1-08182A83E23E}" dt="2020-04-28T06:30:23.565" v="1721" actId="571"/>
          <ac:spMkLst>
            <pc:docMk/>
            <pc:sldMk cId="2163327609" sldId="563"/>
            <ac:spMk id="110" creationId="{0A4E8AD9-C27A-4A32-B6BD-708D0699AFC4}"/>
          </ac:spMkLst>
        </pc:spChg>
        <pc:spChg chg="add mod">
          <ac:chgData name="reza kabir" userId="af3c95a13102d509" providerId="LiveId" clId="{C5D47F66-D82B-4945-84F1-08182A83E23E}" dt="2020-04-28T06:30:23.565" v="1721" actId="571"/>
          <ac:spMkLst>
            <pc:docMk/>
            <pc:sldMk cId="2163327609" sldId="563"/>
            <ac:spMk id="111" creationId="{E98C3993-D915-4751-B967-81B9D339E92F}"/>
          </ac:spMkLst>
        </pc:spChg>
        <pc:grpChg chg="add mod">
          <ac:chgData name="reza kabir" userId="af3c95a13102d509" providerId="LiveId" clId="{C5D47F66-D82B-4945-84F1-08182A83E23E}" dt="2020-04-28T06:22:38.264" v="1689" actId="1076"/>
          <ac:grpSpMkLst>
            <pc:docMk/>
            <pc:sldMk cId="2163327609" sldId="563"/>
            <ac:grpSpMk id="2" creationId="{278F7531-BDBF-4FB6-B100-52D2074FFF53}"/>
          </ac:grpSpMkLst>
        </pc:grpChg>
        <pc:grpChg chg="add mod">
          <ac:chgData name="reza kabir" userId="af3c95a13102d509" providerId="LiveId" clId="{C5D47F66-D82B-4945-84F1-08182A83E23E}" dt="2020-04-28T06:22:38.264" v="1689" actId="1076"/>
          <ac:grpSpMkLst>
            <pc:docMk/>
            <pc:sldMk cId="2163327609" sldId="563"/>
            <ac:grpSpMk id="24" creationId="{4C10BF57-5C5F-4D86-83EB-B0F121668267}"/>
          </ac:grpSpMkLst>
        </pc:grpChg>
        <pc:grpChg chg="add mod">
          <ac:chgData name="reza kabir" userId="af3c95a13102d509" providerId="LiveId" clId="{C5D47F66-D82B-4945-84F1-08182A83E23E}" dt="2020-04-28T06:22:38.264" v="1689" actId="1076"/>
          <ac:grpSpMkLst>
            <pc:docMk/>
            <pc:sldMk cId="2163327609" sldId="563"/>
            <ac:grpSpMk id="48" creationId="{1CE57E87-BCC2-4B7F-B21F-050B7A40D772}"/>
          </ac:grpSpMkLst>
        </pc:grpChg>
        <pc:grpChg chg="add mod">
          <ac:chgData name="reza kabir" userId="af3c95a13102d509" providerId="LiveId" clId="{C5D47F66-D82B-4945-84F1-08182A83E23E}" dt="2020-04-28T06:22:38.264" v="1689" actId="1076"/>
          <ac:grpSpMkLst>
            <pc:docMk/>
            <pc:sldMk cId="2163327609" sldId="563"/>
            <ac:grpSpMk id="63" creationId="{F002203D-D0F6-48BB-B499-6500989AED99}"/>
          </ac:grpSpMkLst>
        </pc:grpChg>
      </pc:sldChg>
      <pc:sldChg chg="addSp modSp new mod">
        <pc:chgData name="reza kabir" userId="af3c95a13102d509" providerId="LiveId" clId="{C5D47F66-D82B-4945-84F1-08182A83E23E}" dt="2020-04-28T06:38:11.258" v="1739" actId="1076"/>
        <pc:sldMkLst>
          <pc:docMk/>
          <pc:sldMk cId="2770506976" sldId="564"/>
        </pc:sldMkLst>
        <pc:spChg chg="add mod">
          <ac:chgData name="reza kabir" userId="af3c95a13102d509" providerId="LiveId" clId="{C5D47F66-D82B-4945-84F1-08182A83E23E}" dt="2020-04-28T06:37:25.097" v="1725" actId="164"/>
          <ac:spMkLst>
            <pc:docMk/>
            <pc:sldMk cId="2770506976" sldId="564"/>
            <ac:spMk id="5" creationId="{597971F5-54E4-474E-9350-060C766394C8}"/>
          </ac:spMkLst>
        </pc:spChg>
        <pc:spChg chg="add mod">
          <ac:chgData name="reza kabir" userId="af3c95a13102d509" providerId="LiveId" clId="{C5D47F66-D82B-4945-84F1-08182A83E23E}" dt="2020-04-28T06:37:25.097" v="1725" actId="164"/>
          <ac:spMkLst>
            <pc:docMk/>
            <pc:sldMk cId="2770506976" sldId="564"/>
            <ac:spMk id="6" creationId="{ECD21124-DA82-4EDE-94A0-06AB47F7B996}"/>
          </ac:spMkLst>
        </pc:spChg>
        <pc:spChg chg="add mod">
          <ac:chgData name="reza kabir" userId="af3c95a13102d509" providerId="LiveId" clId="{C5D47F66-D82B-4945-84F1-08182A83E23E}" dt="2020-04-28T06:37:25.097" v="1725" actId="164"/>
          <ac:spMkLst>
            <pc:docMk/>
            <pc:sldMk cId="2770506976" sldId="564"/>
            <ac:spMk id="7" creationId="{F8CA5257-A2F1-46BB-8CB9-142A4FAC27B1}"/>
          </ac:spMkLst>
        </pc:spChg>
        <pc:spChg chg="add mod">
          <ac:chgData name="reza kabir" userId="af3c95a13102d509" providerId="LiveId" clId="{C5D47F66-D82B-4945-84F1-08182A83E23E}" dt="2020-04-28T06:37:25.097" v="1725" actId="164"/>
          <ac:spMkLst>
            <pc:docMk/>
            <pc:sldMk cId="2770506976" sldId="564"/>
            <ac:spMk id="8" creationId="{75F34069-C045-4327-88A3-ADC86E4E880C}"/>
          </ac:spMkLst>
        </pc:spChg>
        <pc:spChg chg="add mod">
          <ac:chgData name="reza kabir" userId="af3c95a13102d509" providerId="LiveId" clId="{C5D47F66-D82B-4945-84F1-08182A83E23E}" dt="2020-04-28T06:37:25.097" v="1725" actId="164"/>
          <ac:spMkLst>
            <pc:docMk/>
            <pc:sldMk cId="2770506976" sldId="564"/>
            <ac:spMk id="9" creationId="{39DBB4DA-215A-455C-9FDD-15F993A3810F}"/>
          </ac:spMkLst>
        </pc:spChg>
        <pc:spChg chg="add mod">
          <ac:chgData name="reza kabir" userId="af3c95a13102d509" providerId="LiveId" clId="{C5D47F66-D82B-4945-84F1-08182A83E23E}" dt="2020-04-28T06:37:25.097" v="1725" actId="164"/>
          <ac:spMkLst>
            <pc:docMk/>
            <pc:sldMk cId="2770506976" sldId="564"/>
            <ac:spMk id="10" creationId="{00B82087-CA83-41D7-9C50-CF58A94ECDD2}"/>
          </ac:spMkLst>
        </pc:spChg>
        <pc:spChg chg="add mod">
          <ac:chgData name="reza kabir" userId="af3c95a13102d509" providerId="LiveId" clId="{C5D47F66-D82B-4945-84F1-08182A83E23E}" dt="2020-04-28T06:37:34.978" v="1729" actId="1076"/>
          <ac:spMkLst>
            <pc:docMk/>
            <pc:sldMk cId="2770506976" sldId="564"/>
            <ac:spMk id="119" creationId="{75A2332D-8044-4C98-9872-6AD6AE29C729}"/>
          </ac:spMkLst>
        </pc:spChg>
        <pc:spChg chg="add mod">
          <ac:chgData name="reza kabir" userId="af3c95a13102d509" providerId="LiveId" clId="{C5D47F66-D82B-4945-84F1-08182A83E23E}" dt="2020-04-28T06:37:34.978" v="1729" actId="1076"/>
          <ac:spMkLst>
            <pc:docMk/>
            <pc:sldMk cId="2770506976" sldId="564"/>
            <ac:spMk id="120" creationId="{D664BC16-B8A6-4CB0-941E-AD5CD254C490}"/>
          </ac:spMkLst>
        </pc:spChg>
        <pc:spChg chg="add mod">
          <ac:chgData name="reza kabir" userId="af3c95a13102d509" providerId="LiveId" clId="{C5D47F66-D82B-4945-84F1-08182A83E23E}" dt="2020-04-28T06:37:37.307" v="1730" actId="571"/>
          <ac:spMkLst>
            <pc:docMk/>
            <pc:sldMk cId="2770506976" sldId="564"/>
            <ac:spMk id="121" creationId="{EF2D1FB7-3AAD-475B-90AA-70BD6FD343A6}"/>
          </ac:spMkLst>
        </pc:spChg>
        <pc:spChg chg="add mod">
          <ac:chgData name="reza kabir" userId="af3c95a13102d509" providerId="LiveId" clId="{C5D47F66-D82B-4945-84F1-08182A83E23E}" dt="2020-04-28T06:37:37.307" v="1730" actId="571"/>
          <ac:spMkLst>
            <pc:docMk/>
            <pc:sldMk cId="2770506976" sldId="564"/>
            <ac:spMk id="122" creationId="{C5A88DD2-894E-449A-8854-1C8069C9AFF3}"/>
          </ac:spMkLst>
        </pc:spChg>
        <pc:spChg chg="add mod">
          <ac:chgData name="reza kabir" userId="af3c95a13102d509" providerId="LiveId" clId="{C5D47F66-D82B-4945-84F1-08182A83E23E}" dt="2020-04-28T06:37:39.208" v="1731" actId="571"/>
          <ac:spMkLst>
            <pc:docMk/>
            <pc:sldMk cId="2770506976" sldId="564"/>
            <ac:spMk id="123" creationId="{4F9FBC58-B738-4248-BEDB-1336A8CC360A}"/>
          </ac:spMkLst>
        </pc:spChg>
        <pc:spChg chg="add mod">
          <ac:chgData name="reza kabir" userId="af3c95a13102d509" providerId="LiveId" clId="{C5D47F66-D82B-4945-84F1-08182A83E23E}" dt="2020-04-28T06:37:39.208" v="1731" actId="571"/>
          <ac:spMkLst>
            <pc:docMk/>
            <pc:sldMk cId="2770506976" sldId="564"/>
            <ac:spMk id="124" creationId="{E05009D4-E427-4DC0-A1A3-CD22486B0469}"/>
          </ac:spMkLst>
        </pc:spChg>
        <pc:spChg chg="add mod">
          <ac:chgData name="reza kabir" userId="af3c95a13102d509" providerId="LiveId" clId="{C5D47F66-D82B-4945-84F1-08182A83E23E}" dt="2020-04-28T06:37:43.137" v="1733" actId="120"/>
          <ac:spMkLst>
            <pc:docMk/>
            <pc:sldMk cId="2770506976" sldId="564"/>
            <ac:spMk id="125" creationId="{BA2E9057-497D-4056-B3D6-119E8CCCAD00}"/>
          </ac:spMkLst>
        </pc:spChg>
        <pc:spChg chg="add mod">
          <ac:chgData name="reza kabir" userId="af3c95a13102d509" providerId="LiveId" clId="{C5D47F66-D82B-4945-84F1-08182A83E23E}" dt="2020-04-28T06:37:43.137" v="1733" actId="120"/>
          <ac:spMkLst>
            <pc:docMk/>
            <pc:sldMk cId="2770506976" sldId="564"/>
            <ac:spMk id="126" creationId="{EF4545A7-34EB-402E-8D12-093372FD64D4}"/>
          </ac:spMkLst>
        </pc:spChg>
        <pc:spChg chg="add mod">
          <ac:chgData name="reza kabir" userId="af3c95a13102d509" providerId="LiveId" clId="{C5D47F66-D82B-4945-84F1-08182A83E23E}" dt="2020-04-28T06:37:45.958" v="1734" actId="571"/>
          <ac:spMkLst>
            <pc:docMk/>
            <pc:sldMk cId="2770506976" sldId="564"/>
            <ac:spMk id="127" creationId="{59E68441-9B55-4CDC-A46D-8C58D4A3CB7A}"/>
          </ac:spMkLst>
        </pc:spChg>
        <pc:spChg chg="add mod">
          <ac:chgData name="reza kabir" userId="af3c95a13102d509" providerId="LiveId" clId="{C5D47F66-D82B-4945-84F1-08182A83E23E}" dt="2020-04-28T06:37:45.958" v="1734" actId="571"/>
          <ac:spMkLst>
            <pc:docMk/>
            <pc:sldMk cId="2770506976" sldId="564"/>
            <ac:spMk id="128" creationId="{3BB9CA4F-788A-4303-A5B7-D9D9D1B3AEC9}"/>
          </ac:spMkLst>
        </pc:spChg>
        <pc:spChg chg="add mod">
          <ac:chgData name="reza kabir" userId="af3c95a13102d509" providerId="LiveId" clId="{C5D47F66-D82B-4945-84F1-08182A83E23E}" dt="2020-04-28T06:37:47.466" v="1735" actId="571"/>
          <ac:spMkLst>
            <pc:docMk/>
            <pc:sldMk cId="2770506976" sldId="564"/>
            <ac:spMk id="129" creationId="{EF83AF05-EA99-4D2B-9B00-CB77AA5502BA}"/>
          </ac:spMkLst>
        </pc:spChg>
        <pc:spChg chg="add mod">
          <ac:chgData name="reza kabir" userId="af3c95a13102d509" providerId="LiveId" clId="{C5D47F66-D82B-4945-84F1-08182A83E23E}" dt="2020-04-28T06:37:47.466" v="1735" actId="571"/>
          <ac:spMkLst>
            <pc:docMk/>
            <pc:sldMk cId="2770506976" sldId="564"/>
            <ac:spMk id="130" creationId="{5AD55578-ABE5-4EF9-9F34-9027D71E7B43}"/>
          </ac:spMkLst>
        </pc:spChg>
        <pc:spChg chg="add mod">
          <ac:chgData name="reza kabir" userId="af3c95a13102d509" providerId="LiveId" clId="{C5D47F66-D82B-4945-84F1-08182A83E23E}" dt="2020-04-28T06:38:11.258" v="1739" actId="1076"/>
          <ac:spMkLst>
            <pc:docMk/>
            <pc:sldMk cId="2770506976" sldId="564"/>
            <ac:spMk id="131" creationId="{2B618946-1216-4134-8BB1-5BCEC3D50626}"/>
          </ac:spMkLst>
        </pc:spChg>
        <pc:grpChg chg="add mod">
          <ac:chgData name="reza kabir" userId="af3c95a13102d509" providerId="LiveId" clId="{C5D47F66-D82B-4945-84F1-08182A83E23E}" dt="2020-04-28T06:37:25.097" v="1725" actId="164"/>
          <ac:grpSpMkLst>
            <pc:docMk/>
            <pc:sldMk cId="2770506976" sldId="564"/>
            <ac:grpSpMk id="11" creationId="{30299619-3807-472D-8228-B227E2642947}"/>
          </ac:grpSpMkLst>
        </pc:grpChg>
        <pc:grpChg chg="add mod">
          <ac:chgData name="reza kabir" userId="af3c95a13102d509" providerId="LiveId" clId="{C5D47F66-D82B-4945-84F1-08182A83E23E}" dt="2020-04-28T06:37:25.097" v="1725" actId="164"/>
          <ac:grpSpMkLst>
            <pc:docMk/>
            <pc:sldMk cId="2770506976" sldId="564"/>
            <ac:grpSpMk id="57" creationId="{4935D3FD-2548-48E2-91A0-DBD3FD33102B}"/>
          </ac:grpSpMkLst>
        </pc:grpChg>
        <pc:grpChg chg="add mod">
          <ac:chgData name="reza kabir" userId="af3c95a13102d509" providerId="LiveId" clId="{C5D47F66-D82B-4945-84F1-08182A83E23E}" dt="2020-04-28T06:37:25.097" v="1725" actId="164"/>
          <ac:grpSpMkLst>
            <pc:docMk/>
            <pc:sldMk cId="2770506976" sldId="564"/>
            <ac:grpSpMk id="71" creationId="{08E2CEEB-6381-4226-8CC5-2D2E3F1963E2}"/>
          </ac:grpSpMkLst>
        </pc:grpChg>
        <pc:grpChg chg="add mod">
          <ac:chgData name="reza kabir" userId="af3c95a13102d509" providerId="LiveId" clId="{C5D47F66-D82B-4945-84F1-08182A83E23E}" dt="2020-04-28T06:37:25.097" v="1725" actId="164"/>
          <ac:grpSpMkLst>
            <pc:docMk/>
            <pc:sldMk cId="2770506976" sldId="564"/>
            <ac:grpSpMk id="79" creationId="{5FEC6BDD-A198-4978-BF15-25EBA2E7D240}"/>
          </ac:grpSpMkLst>
        </pc:grpChg>
        <pc:grpChg chg="add mod">
          <ac:chgData name="reza kabir" userId="af3c95a13102d509" providerId="LiveId" clId="{C5D47F66-D82B-4945-84F1-08182A83E23E}" dt="2020-04-28T06:37:25.097" v="1725" actId="164"/>
          <ac:grpSpMkLst>
            <pc:docMk/>
            <pc:sldMk cId="2770506976" sldId="564"/>
            <ac:grpSpMk id="91" creationId="{239D6214-EFB8-40C3-B9A3-42AC6E64DB13}"/>
          </ac:grpSpMkLst>
        </pc:grpChg>
        <pc:grpChg chg="add mod">
          <ac:chgData name="reza kabir" userId="af3c95a13102d509" providerId="LiveId" clId="{C5D47F66-D82B-4945-84F1-08182A83E23E}" dt="2020-04-28T06:37:25.097" v="1725" actId="164"/>
          <ac:grpSpMkLst>
            <pc:docMk/>
            <pc:sldMk cId="2770506976" sldId="564"/>
            <ac:grpSpMk id="108" creationId="{E7984FA4-20AD-43D8-8725-421BBAE78BCC}"/>
          </ac:grpSpMkLst>
        </pc:grpChg>
        <pc:grpChg chg="add mod">
          <ac:chgData name="reza kabir" userId="af3c95a13102d509" providerId="LiveId" clId="{C5D47F66-D82B-4945-84F1-08182A83E23E}" dt="2020-04-28T06:37:25.097" v="1725" actId="164"/>
          <ac:grpSpMkLst>
            <pc:docMk/>
            <pc:sldMk cId="2770506976" sldId="564"/>
            <ac:grpSpMk id="111" creationId="{C909B210-6D81-49A4-A104-B060966ADE20}"/>
          </ac:grpSpMkLst>
        </pc:grpChg>
        <pc:grpChg chg="add mod">
          <ac:chgData name="reza kabir" userId="af3c95a13102d509" providerId="LiveId" clId="{C5D47F66-D82B-4945-84F1-08182A83E23E}" dt="2020-04-28T06:37:29.263" v="1727" actId="1076"/>
          <ac:grpSpMkLst>
            <pc:docMk/>
            <pc:sldMk cId="2770506976" sldId="564"/>
            <ac:grpSpMk id="118" creationId="{EA3DE4CB-E8D2-46A6-A682-3817605E1AC0}"/>
          </ac:grpSpMkLst>
        </pc:grpChg>
        <pc:cxnChg chg="add mod">
          <ac:chgData name="reza kabir" userId="af3c95a13102d509" providerId="LiveId" clId="{C5D47F66-D82B-4945-84F1-08182A83E23E}" dt="2020-04-28T06:37:25.097" v="1725" actId="164"/>
          <ac:cxnSpMkLst>
            <pc:docMk/>
            <pc:sldMk cId="2770506976" sldId="564"/>
            <ac:cxnSpMk id="2" creationId="{8FB8B95E-8780-4E8B-AB82-B6FD475BB9A9}"/>
          </ac:cxnSpMkLst>
        </pc:cxnChg>
        <pc:cxnChg chg="add mod">
          <ac:chgData name="reza kabir" userId="af3c95a13102d509" providerId="LiveId" clId="{C5D47F66-D82B-4945-84F1-08182A83E23E}" dt="2020-04-28T06:37:25.097" v="1725" actId="164"/>
          <ac:cxnSpMkLst>
            <pc:docMk/>
            <pc:sldMk cId="2770506976" sldId="564"/>
            <ac:cxnSpMk id="3" creationId="{C54E60CB-C130-40F7-95D3-B2D504B9E8C0}"/>
          </ac:cxnSpMkLst>
        </pc:cxnChg>
        <pc:cxnChg chg="add mod">
          <ac:chgData name="reza kabir" userId="af3c95a13102d509" providerId="LiveId" clId="{C5D47F66-D82B-4945-84F1-08182A83E23E}" dt="2020-04-28T06:37:25.097" v="1725" actId="164"/>
          <ac:cxnSpMkLst>
            <pc:docMk/>
            <pc:sldMk cId="2770506976" sldId="564"/>
            <ac:cxnSpMk id="4" creationId="{EBADFF2D-8541-4871-955F-A02F171C0789}"/>
          </ac:cxnSpMkLst>
        </pc:cxnChg>
      </pc:sldChg>
      <pc:sldChg chg="addSp delSp modSp new mod">
        <pc:chgData name="reza kabir" userId="af3c95a13102d509" providerId="LiveId" clId="{C5D47F66-D82B-4945-84F1-08182A83E23E}" dt="2020-04-28T06:39:25.951" v="1760" actId="122"/>
        <pc:sldMkLst>
          <pc:docMk/>
          <pc:sldMk cId="29421160" sldId="565"/>
        </pc:sldMkLst>
        <pc:spChg chg="add">
          <ac:chgData name="reza kabir" userId="af3c95a13102d509" providerId="LiveId" clId="{C5D47F66-D82B-4945-84F1-08182A83E23E}" dt="2020-04-28T06:39:02.755" v="1751"/>
          <ac:spMkLst>
            <pc:docMk/>
            <pc:sldMk cId="29421160" sldId="565"/>
            <ac:spMk id="2" creationId="{295FDD26-3AEA-4912-AFF5-8962FC7AEA3D}"/>
          </ac:spMkLst>
        </pc:spChg>
        <pc:spChg chg="add">
          <ac:chgData name="reza kabir" userId="af3c95a13102d509" providerId="LiveId" clId="{C5D47F66-D82B-4945-84F1-08182A83E23E}" dt="2020-04-28T06:39:02.755" v="1751"/>
          <ac:spMkLst>
            <pc:docMk/>
            <pc:sldMk cId="29421160" sldId="565"/>
            <ac:spMk id="3" creationId="{F2D6F87C-54CD-4F73-B1F1-6EC56E63F875}"/>
          </ac:spMkLst>
        </pc:spChg>
        <pc:spChg chg="add del">
          <ac:chgData name="reza kabir" userId="af3c95a13102d509" providerId="LiveId" clId="{C5D47F66-D82B-4945-84F1-08182A83E23E}" dt="2020-04-28T06:39:06.976" v="1752" actId="478"/>
          <ac:spMkLst>
            <pc:docMk/>
            <pc:sldMk cId="29421160" sldId="565"/>
            <ac:spMk id="148" creationId="{8D3B061A-FA87-4463-BFA8-1BBD733FDD01}"/>
          </ac:spMkLst>
        </pc:spChg>
        <pc:spChg chg="add del">
          <ac:chgData name="reza kabir" userId="af3c95a13102d509" providerId="LiveId" clId="{C5D47F66-D82B-4945-84F1-08182A83E23E}" dt="2020-04-28T06:39:06.976" v="1752" actId="478"/>
          <ac:spMkLst>
            <pc:docMk/>
            <pc:sldMk cId="29421160" sldId="565"/>
            <ac:spMk id="149" creationId="{34B348E2-B664-43FF-A4C0-D867C43E5686}"/>
          </ac:spMkLst>
        </pc:spChg>
        <pc:spChg chg="add mod">
          <ac:chgData name="reza kabir" userId="af3c95a13102d509" providerId="LiveId" clId="{C5D47F66-D82B-4945-84F1-08182A83E23E}" dt="2020-04-28T06:39:15.902" v="1754" actId="1076"/>
          <ac:spMkLst>
            <pc:docMk/>
            <pc:sldMk cId="29421160" sldId="565"/>
            <ac:spMk id="153" creationId="{0D6A32F2-E8EE-44E5-9B48-80389EF3C2CE}"/>
          </ac:spMkLst>
        </pc:spChg>
        <pc:spChg chg="add mod">
          <ac:chgData name="reza kabir" userId="af3c95a13102d509" providerId="LiveId" clId="{C5D47F66-D82B-4945-84F1-08182A83E23E}" dt="2020-04-28T06:39:15.902" v="1754" actId="1076"/>
          <ac:spMkLst>
            <pc:docMk/>
            <pc:sldMk cId="29421160" sldId="565"/>
            <ac:spMk id="154" creationId="{AC2F00FD-612A-4D2A-A3E8-612B395283A4}"/>
          </ac:spMkLst>
        </pc:spChg>
        <pc:spChg chg="add mod">
          <ac:chgData name="reza kabir" userId="af3c95a13102d509" providerId="LiveId" clId="{C5D47F66-D82B-4945-84F1-08182A83E23E}" dt="2020-04-28T06:39:19.844" v="1757" actId="121"/>
          <ac:spMkLst>
            <pc:docMk/>
            <pc:sldMk cId="29421160" sldId="565"/>
            <ac:spMk id="155" creationId="{694F01CF-629A-4BD8-A9AA-F19494152E5C}"/>
          </ac:spMkLst>
        </pc:spChg>
        <pc:spChg chg="add mod">
          <ac:chgData name="reza kabir" userId="af3c95a13102d509" providerId="LiveId" clId="{C5D47F66-D82B-4945-84F1-08182A83E23E}" dt="2020-04-28T06:39:19.844" v="1757" actId="121"/>
          <ac:spMkLst>
            <pc:docMk/>
            <pc:sldMk cId="29421160" sldId="565"/>
            <ac:spMk id="156" creationId="{98EC95EE-BF23-4332-8BAC-C84EC1EA2E97}"/>
          </ac:spMkLst>
        </pc:spChg>
        <pc:spChg chg="add mod">
          <ac:chgData name="reza kabir" userId="af3c95a13102d509" providerId="LiveId" clId="{C5D47F66-D82B-4945-84F1-08182A83E23E}" dt="2020-04-28T06:39:25.951" v="1760" actId="122"/>
          <ac:spMkLst>
            <pc:docMk/>
            <pc:sldMk cId="29421160" sldId="565"/>
            <ac:spMk id="157" creationId="{52D3AA07-0466-49EF-82B6-693CFA960278}"/>
          </ac:spMkLst>
        </pc:spChg>
        <pc:spChg chg="add mod">
          <ac:chgData name="reza kabir" userId="af3c95a13102d509" providerId="LiveId" clId="{C5D47F66-D82B-4945-84F1-08182A83E23E}" dt="2020-04-28T06:39:25.951" v="1760" actId="122"/>
          <ac:spMkLst>
            <pc:docMk/>
            <pc:sldMk cId="29421160" sldId="565"/>
            <ac:spMk id="158" creationId="{2E1DEDCA-00D5-40FB-8E16-13D52783BD8F}"/>
          </ac:spMkLst>
        </pc:spChg>
        <pc:grpChg chg="add">
          <ac:chgData name="reza kabir" userId="af3c95a13102d509" providerId="LiveId" clId="{C5D47F66-D82B-4945-84F1-08182A83E23E}" dt="2020-04-28T06:39:02.755" v="1751"/>
          <ac:grpSpMkLst>
            <pc:docMk/>
            <pc:sldMk cId="29421160" sldId="565"/>
            <ac:grpSpMk id="4" creationId="{3C255B58-98F8-4F6B-8102-9D3BF2C2910C}"/>
          </ac:grpSpMkLst>
        </pc:grpChg>
        <pc:cxnChg chg="add">
          <ac:chgData name="reza kabir" userId="af3c95a13102d509" providerId="LiveId" clId="{C5D47F66-D82B-4945-84F1-08182A83E23E}" dt="2020-04-28T06:39:02.755" v="1751"/>
          <ac:cxnSpMkLst>
            <pc:docMk/>
            <pc:sldMk cId="29421160" sldId="565"/>
            <ac:cxnSpMk id="150" creationId="{9BD871C5-4563-4E9F-A021-E71693030E36}"/>
          </ac:cxnSpMkLst>
        </pc:cxnChg>
        <pc:cxnChg chg="add">
          <ac:chgData name="reza kabir" userId="af3c95a13102d509" providerId="LiveId" clId="{C5D47F66-D82B-4945-84F1-08182A83E23E}" dt="2020-04-28T06:39:02.755" v="1751"/>
          <ac:cxnSpMkLst>
            <pc:docMk/>
            <pc:sldMk cId="29421160" sldId="565"/>
            <ac:cxnSpMk id="151" creationId="{854D0400-CE9D-4CB6-9BA7-37505AA1685A}"/>
          </ac:cxnSpMkLst>
        </pc:cxnChg>
        <pc:cxnChg chg="add">
          <ac:chgData name="reza kabir" userId="af3c95a13102d509" providerId="LiveId" clId="{C5D47F66-D82B-4945-84F1-08182A83E23E}" dt="2020-04-28T06:39:02.755" v="1751"/>
          <ac:cxnSpMkLst>
            <pc:docMk/>
            <pc:sldMk cId="29421160" sldId="565"/>
            <ac:cxnSpMk id="152" creationId="{E545D8AD-CC0A-433C-AF86-3CAE819D4D1A}"/>
          </ac:cxnSpMkLst>
        </pc:cxnChg>
      </pc:sldChg>
      <pc:sldChg chg="addSp modSp new del">
        <pc:chgData name="reza kabir" userId="af3c95a13102d509" providerId="LiveId" clId="{C5D47F66-D82B-4945-84F1-08182A83E23E}" dt="2020-04-28T06:38:44.638" v="1744" actId="47"/>
        <pc:sldMkLst>
          <pc:docMk/>
          <pc:sldMk cId="898197247" sldId="565"/>
        </pc:sldMkLst>
        <pc:spChg chg="add mod">
          <ac:chgData name="reza kabir" userId="af3c95a13102d509" providerId="LiveId" clId="{C5D47F66-D82B-4945-84F1-08182A83E23E}" dt="2020-04-28T06:38:35.151" v="1743" actId="207"/>
          <ac:spMkLst>
            <pc:docMk/>
            <pc:sldMk cId="898197247" sldId="565"/>
            <ac:spMk id="42" creationId="{217B483F-EE97-4F68-8EAF-9EC934A73327}"/>
          </ac:spMkLst>
        </pc:spChg>
        <pc:spChg chg="add mod">
          <ac:chgData name="reza kabir" userId="af3c95a13102d509" providerId="LiveId" clId="{C5D47F66-D82B-4945-84F1-08182A83E23E}" dt="2020-04-28T06:38:35.151" v="1743" actId="207"/>
          <ac:spMkLst>
            <pc:docMk/>
            <pc:sldMk cId="898197247" sldId="565"/>
            <ac:spMk id="43" creationId="{F9C631DF-73BF-4B22-BA87-CE26883930B8}"/>
          </ac:spMkLst>
        </pc:spChg>
        <pc:grpChg chg="add mod">
          <ac:chgData name="reza kabir" userId="af3c95a13102d509" providerId="LiveId" clId="{C5D47F66-D82B-4945-84F1-08182A83E23E}" dt="2020-04-28T06:38:35.151" v="1743" actId="207"/>
          <ac:grpSpMkLst>
            <pc:docMk/>
            <pc:sldMk cId="898197247" sldId="565"/>
            <ac:grpSpMk id="2" creationId="{69FF19D2-A79A-420D-9E74-6313D39646E9}"/>
          </ac:grpSpMkLst>
        </pc:grpChg>
        <pc:grpChg chg="add mod">
          <ac:chgData name="reza kabir" userId="af3c95a13102d509" providerId="LiveId" clId="{C5D47F66-D82B-4945-84F1-08182A83E23E}" dt="2020-04-28T06:38:35.151" v="1743" actId="207"/>
          <ac:grpSpMkLst>
            <pc:docMk/>
            <pc:sldMk cId="898197247" sldId="565"/>
            <ac:grpSpMk id="26" creationId="{4839EB93-6DAA-4B8B-A655-3320C3DF1196}"/>
          </ac:grpSpMkLst>
        </pc:grpChg>
      </pc:sldChg>
      <pc:sldChg chg="addSp delSp modSp new mod">
        <pc:chgData name="reza kabir" userId="af3c95a13102d509" providerId="LiveId" clId="{C5D47F66-D82B-4945-84F1-08182A83E23E}" dt="2020-04-28T06:40:07.298" v="1767" actId="1076"/>
        <pc:sldMkLst>
          <pc:docMk/>
          <pc:sldMk cId="3976085591" sldId="566"/>
        </pc:sldMkLst>
        <pc:spChg chg="add mod">
          <ac:chgData name="reza kabir" userId="af3c95a13102d509" providerId="LiveId" clId="{C5D47F66-D82B-4945-84F1-08182A83E23E}" dt="2020-04-28T06:40:07.298" v="1767" actId="1076"/>
          <ac:spMkLst>
            <pc:docMk/>
            <pc:sldMk cId="3976085591" sldId="566"/>
            <ac:spMk id="2" creationId="{25D53DF8-8ED1-4906-8C9D-FC1481A31B84}"/>
          </ac:spMkLst>
        </pc:spChg>
        <pc:spChg chg="add del">
          <ac:chgData name="reza kabir" userId="af3c95a13102d509" providerId="LiveId" clId="{C5D47F66-D82B-4945-84F1-08182A83E23E}" dt="2020-04-28T06:39:50.327" v="1764" actId="478"/>
          <ac:spMkLst>
            <pc:docMk/>
            <pc:sldMk cId="3976085591" sldId="566"/>
            <ac:spMk id="3" creationId="{F458C1D5-EDF8-4DC7-8C8B-28259EA6328A}"/>
          </ac:spMkLst>
        </pc:spChg>
        <pc:spChg chg="add del">
          <ac:chgData name="reza kabir" userId="af3c95a13102d509" providerId="LiveId" clId="{C5D47F66-D82B-4945-84F1-08182A83E23E}" dt="2020-04-28T06:39:50.327" v="1764" actId="478"/>
          <ac:spMkLst>
            <pc:docMk/>
            <pc:sldMk cId="3976085591" sldId="566"/>
            <ac:spMk id="4" creationId="{E843CF68-ED06-43ED-B2F3-988DEC898B58}"/>
          </ac:spMkLst>
        </pc:spChg>
        <pc:spChg chg="add del">
          <ac:chgData name="reza kabir" userId="af3c95a13102d509" providerId="LiveId" clId="{C5D47F66-D82B-4945-84F1-08182A83E23E}" dt="2020-04-28T06:39:50.327" v="1764" actId="478"/>
          <ac:spMkLst>
            <pc:docMk/>
            <pc:sldMk cId="3976085591" sldId="566"/>
            <ac:spMk id="5" creationId="{DC361126-7ADF-4C24-A617-6DE92570144F}"/>
          </ac:spMkLst>
        </pc:spChg>
        <pc:spChg chg="add del">
          <ac:chgData name="reza kabir" userId="af3c95a13102d509" providerId="LiveId" clId="{C5D47F66-D82B-4945-84F1-08182A83E23E}" dt="2020-04-28T06:39:50.327" v="1764" actId="478"/>
          <ac:spMkLst>
            <pc:docMk/>
            <pc:sldMk cId="3976085591" sldId="566"/>
            <ac:spMk id="6" creationId="{4C585FAF-6084-49B4-B493-A9DAA1F3D8EA}"/>
          </ac:spMkLst>
        </pc:spChg>
        <pc:spChg chg="add del">
          <ac:chgData name="reza kabir" userId="af3c95a13102d509" providerId="LiveId" clId="{C5D47F66-D82B-4945-84F1-08182A83E23E}" dt="2020-04-28T06:39:50.327" v="1764" actId="478"/>
          <ac:spMkLst>
            <pc:docMk/>
            <pc:sldMk cId="3976085591" sldId="566"/>
            <ac:spMk id="7" creationId="{2F6797D9-0C1E-4170-8E3D-DD0B1386492C}"/>
          </ac:spMkLst>
        </pc:spChg>
        <pc:spChg chg="add del">
          <ac:chgData name="reza kabir" userId="af3c95a13102d509" providerId="LiveId" clId="{C5D47F66-D82B-4945-84F1-08182A83E23E}" dt="2020-04-28T06:39:50.327" v="1764" actId="478"/>
          <ac:spMkLst>
            <pc:docMk/>
            <pc:sldMk cId="3976085591" sldId="566"/>
            <ac:spMk id="8" creationId="{093231A8-7081-4CAF-B14E-AA65ADD9ECBF}"/>
          </ac:spMkLst>
        </pc:spChg>
        <pc:spChg chg="add del">
          <ac:chgData name="reza kabir" userId="af3c95a13102d509" providerId="LiveId" clId="{C5D47F66-D82B-4945-84F1-08182A83E23E}" dt="2020-04-28T06:39:50.327" v="1764" actId="478"/>
          <ac:spMkLst>
            <pc:docMk/>
            <pc:sldMk cId="3976085591" sldId="566"/>
            <ac:spMk id="9" creationId="{6949EC37-3FCB-48B5-AD6C-5582221EDC25}"/>
          </ac:spMkLst>
        </pc:spChg>
        <pc:spChg chg="add del">
          <ac:chgData name="reza kabir" userId="af3c95a13102d509" providerId="LiveId" clId="{C5D47F66-D82B-4945-84F1-08182A83E23E}" dt="2020-04-28T06:39:50.327" v="1764" actId="478"/>
          <ac:spMkLst>
            <pc:docMk/>
            <pc:sldMk cId="3976085591" sldId="566"/>
            <ac:spMk id="10" creationId="{589CE9C8-7175-42D5-BA66-49457D7FF767}"/>
          </ac:spMkLst>
        </pc:spChg>
        <pc:spChg chg="add del">
          <ac:chgData name="reza kabir" userId="af3c95a13102d509" providerId="LiveId" clId="{C5D47F66-D82B-4945-84F1-08182A83E23E}" dt="2020-04-28T06:39:50.327" v="1764" actId="478"/>
          <ac:spMkLst>
            <pc:docMk/>
            <pc:sldMk cId="3976085591" sldId="566"/>
            <ac:spMk id="11" creationId="{BE9AC992-A538-49A4-A36F-9BACA856FC43}"/>
          </ac:spMkLst>
        </pc:spChg>
        <pc:spChg chg="add del">
          <ac:chgData name="reza kabir" userId="af3c95a13102d509" providerId="LiveId" clId="{C5D47F66-D82B-4945-84F1-08182A83E23E}" dt="2020-04-28T06:39:50.327" v="1764" actId="478"/>
          <ac:spMkLst>
            <pc:docMk/>
            <pc:sldMk cId="3976085591" sldId="566"/>
            <ac:spMk id="12" creationId="{C12F4092-07BE-43D9-89A2-87B087B3A5B3}"/>
          </ac:spMkLst>
        </pc:spChg>
        <pc:spChg chg="add del">
          <ac:chgData name="reza kabir" userId="af3c95a13102d509" providerId="LiveId" clId="{C5D47F66-D82B-4945-84F1-08182A83E23E}" dt="2020-04-28T06:39:50.327" v="1764" actId="478"/>
          <ac:spMkLst>
            <pc:docMk/>
            <pc:sldMk cId="3976085591" sldId="566"/>
            <ac:spMk id="13" creationId="{86FA6346-AAA5-4AA3-8ED6-E689DBD7F8D3}"/>
          </ac:spMkLst>
        </pc:spChg>
        <pc:spChg chg="add del">
          <ac:chgData name="reza kabir" userId="af3c95a13102d509" providerId="LiveId" clId="{C5D47F66-D82B-4945-84F1-08182A83E23E}" dt="2020-04-28T06:39:50.327" v="1764" actId="478"/>
          <ac:spMkLst>
            <pc:docMk/>
            <pc:sldMk cId="3976085591" sldId="566"/>
            <ac:spMk id="14" creationId="{8A0A49FE-8766-4549-A58A-6397D36439D1}"/>
          </ac:spMkLst>
        </pc:spChg>
        <pc:spChg chg="add del">
          <ac:chgData name="reza kabir" userId="af3c95a13102d509" providerId="LiveId" clId="{C5D47F66-D82B-4945-84F1-08182A83E23E}" dt="2020-04-28T06:39:50.327" v="1764" actId="478"/>
          <ac:spMkLst>
            <pc:docMk/>
            <pc:sldMk cId="3976085591" sldId="566"/>
            <ac:spMk id="15" creationId="{2C7787A3-EAF7-412F-9E65-5BDBC3E8F13E}"/>
          </ac:spMkLst>
        </pc:spChg>
        <pc:spChg chg="add del">
          <ac:chgData name="reza kabir" userId="af3c95a13102d509" providerId="LiveId" clId="{C5D47F66-D82B-4945-84F1-08182A83E23E}" dt="2020-04-28T06:39:50.327" v="1764" actId="478"/>
          <ac:spMkLst>
            <pc:docMk/>
            <pc:sldMk cId="3976085591" sldId="566"/>
            <ac:spMk id="16" creationId="{692FF439-65E7-472E-9A70-4093765EFF48}"/>
          </ac:spMkLst>
        </pc:spChg>
        <pc:spChg chg="add del">
          <ac:chgData name="reza kabir" userId="af3c95a13102d509" providerId="LiveId" clId="{C5D47F66-D82B-4945-84F1-08182A83E23E}" dt="2020-04-28T06:39:50.327" v="1764" actId="478"/>
          <ac:spMkLst>
            <pc:docMk/>
            <pc:sldMk cId="3976085591" sldId="566"/>
            <ac:spMk id="17" creationId="{94BEC66E-DAE9-41CB-B567-FC5251E55462}"/>
          </ac:spMkLst>
        </pc:spChg>
        <pc:spChg chg="add del">
          <ac:chgData name="reza kabir" userId="af3c95a13102d509" providerId="LiveId" clId="{C5D47F66-D82B-4945-84F1-08182A83E23E}" dt="2020-04-28T06:39:50.327" v="1764" actId="478"/>
          <ac:spMkLst>
            <pc:docMk/>
            <pc:sldMk cId="3976085591" sldId="566"/>
            <ac:spMk id="18" creationId="{73DA67CF-CFAD-4806-B190-951BC6E3ED3A}"/>
          </ac:spMkLst>
        </pc:spChg>
        <pc:spChg chg="add del">
          <ac:chgData name="reza kabir" userId="af3c95a13102d509" providerId="LiveId" clId="{C5D47F66-D82B-4945-84F1-08182A83E23E}" dt="2020-04-28T06:39:50.327" v="1764" actId="478"/>
          <ac:spMkLst>
            <pc:docMk/>
            <pc:sldMk cId="3976085591" sldId="566"/>
            <ac:spMk id="19" creationId="{6B20E7C3-7FB5-4C04-B205-87A0891831D6}"/>
          </ac:spMkLst>
        </pc:spChg>
        <pc:spChg chg="add del">
          <ac:chgData name="reza kabir" userId="af3c95a13102d509" providerId="LiveId" clId="{C5D47F66-D82B-4945-84F1-08182A83E23E}" dt="2020-04-28T06:39:50.327" v="1764" actId="478"/>
          <ac:spMkLst>
            <pc:docMk/>
            <pc:sldMk cId="3976085591" sldId="566"/>
            <ac:spMk id="20" creationId="{438F1305-BCEA-4133-947F-A75FC15D109A}"/>
          </ac:spMkLst>
        </pc:spChg>
        <pc:spChg chg="add del">
          <ac:chgData name="reza kabir" userId="af3c95a13102d509" providerId="LiveId" clId="{C5D47F66-D82B-4945-84F1-08182A83E23E}" dt="2020-04-28T06:39:50.327" v="1764" actId="478"/>
          <ac:spMkLst>
            <pc:docMk/>
            <pc:sldMk cId="3976085591" sldId="566"/>
            <ac:spMk id="22" creationId="{EB6F9A14-C6BE-47AD-8D5D-F0FDC6665D28}"/>
          </ac:spMkLst>
        </pc:spChg>
        <pc:spChg chg="add del">
          <ac:chgData name="reza kabir" userId="af3c95a13102d509" providerId="LiveId" clId="{C5D47F66-D82B-4945-84F1-08182A83E23E}" dt="2020-04-28T06:39:50.327" v="1764" actId="478"/>
          <ac:spMkLst>
            <pc:docMk/>
            <pc:sldMk cId="3976085591" sldId="566"/>
            <ac:spMk id="36" creationId="{B23B7B0B-A5D0-45C2-8C6B-4F5AAA2ACD4C}"/>
          </ac:spMkLst>
        </pc:spChg>
        <pc:spChg chg="add del">
          <ac:chgData name="reza kabir" userId="af3c95a13102d509" providerId="LiveId" clId="{C5D47F66-D82B-4945-84F1-08182A83E23E}" dt="2020-04-28T06:39:50.327" v="1764" actId="478"/>
          <ac:spMkLst>
            <pc:docMk/>
            <pc:sldMk cId="3976085591" sldId="566"/>
            <ac:spMk id="37" creationId="{B198D2C1-238F-4363-B33E-8445AFAF8603}"/>
          </ac:spMkLst>
        </pc:spChg>
        <pc:spChg chg="add del">
          <ac:chgData name="reza kabir" userId="af3c95a13102d509" providerId="LiveId" clId="{C5D47F66-D82B-4945-84F1-08182A83E23E}" dt="2020-04-28T06:39:50.327" v="1764" actId="478"/>
          <ac:spMkLst>
            <pc:docMk/>
            <pc:sldMk cId="3976085591" sldId="566"/>
            <ac:spMk id="38" creationId="{2F2D3047-E248-4908-A77A-1BDD15A9D994}"/>
          </ac:spMkLst>
        </pc:spChg>
        <pc:spChg chg="add del">
          <ac:chgData name="reza kabir" userId="af3c95a13102d509" providerId="LiveId" clId="{C5D47F66-D82B-4945-84F1-08182A83E23E}" dt="2020-04-28T06:39:50.327" v="1764" actId="478"/>
          <ac:spMkLst>
            <pc:docMk/>
            <pc:sldMk cId="3976085591" sldId="566"/>
            <ac:spMk id="39" creationId="{56B8D91F-D6AB-4875-A6DA-83FE8F3C3129}"/>
          </ac:spMkLst>
        </pc:spChg>
        <pc:spChg chg="add del">
          <ac:chgData name="reza kabir" userId="af3c95a13102d509" providerId="LiveId" clId="{C5D47F66-D82B-4945-84F1-08182A83E23E}" dt="2020-04-28T06:39:50.327" v="1764" actId="478"/>
          <ac:spMkLst>
            <pc:docMk/>
            <pc:sldMk cId="3976085591" sldId="566"/>
            <ac:spMk id="40" creationId="{1C5A3041-067D-413D-95A7-53E2CB4AA65F}"/>
          </ac:spMkLst>
        </pc:spChg>
        <pc:spChg chg="add del">
          <ac:chgData name="reza kabir" userId="af3c95a13102d509" providerId="LiveId" clId="{C5D47F66-D82B-4945-84F1-08182A83E23E}" dt="2020-04-28T06:39:50.327" v="1764" actId="478"/>
          <ac:spMkLst>
            <pc:docMk/>
            <pc:sldMk cId="3976085591" sldId="566"/>
            <ac:spMk id="41" creationId="{28F93AF2-FB8E-4F6D-8380-38981046DC0D}"/>
          </ac:spMkLst>
        </pc:spChg>
        <pc:spChg chg="add del">
          <ac:chgData name="reza kabir" userId="af3c95a13102d509" providerId="LiveId" clId="{C5D47F66-D82B-4945-84F1-08182A83E23E}" dt="2020-04-28T06:39:50.327" v="1764" actId="478"/>
          <ac:spMkLst>
            <pc:docMk/>
            <pc:sldMk cId="3976085591" sldId="566"/>
            <ac:spMk id="42" creationId="{4AE1FDD7-C32C-4CD6-A611-C62866922292}"/>
          </ac:spMkLst>
        </pc:spChg>
        <pc:spChg chg="add del">
          <ac:chgData name="reza kabir" userId="af3c95a13102d509" providerId="LiveId" clId="{C5D47F66-D82B-4945-84F1-08182A83E23E}" dt="2020-04-28T06:39:50.327" v="1764" actId="478"/>
          <ac:spMkLst>
            <pc:docMk/>
            <pc:sldMk cId="3976085591" sldId="566"/>
            <ac:spMk id="43" creationId="{1139CC79-5203-432E-B4BF-067913F92370}"/>
          </ac:spMkLst>
        </pc:spChg>
        <pc:spChg chg="add del">
          <ac:chgData name="reza kabir" userId="af3c95a13102d509" providerId="LiveId" clId="{C5D47F66-D82B-4945-84F1-08182A83E23E}" dt="2020-04-28T06:39:50.327" v="1764" actId="478"/>
          <ac:spMkLst>
            <pc:docMk/>
            <pc:sldMk cId="3976085591" sldId="566"/>
            <ac:spMk id="44" creationId="{5CAFAD7C-2ACE-46FE-8280-A919FF5AAD47}"/>
          </ac:spMkLst>
        </pc:spChg>
        <pc:spChg chg="add del">
          <ac:chgData name="reza kabir" userId="af3c95a13102d509" providerId="LiveId" clId="{C5D47F66-D82B-4945-84F1-08182A83E23E}" dt="2020-04-28T06:39:50.327" v="1764" actId="478"/>
          <ac:spMkLst>
            <pc:docMk/>
            <pc:sldMk cId="3976085591" sldId="566"/>
            <ac:spMk id="45" creationId="{58784ED3-926B-4B5D-AA7F-E4347F37E4C6}"/>
          </ac:spMkLst>
        </pc:spChg>
        <pc:spChg chg="add del">
          <ac:chgData name="reza kabir" userId="af3c95a13102d509" providerId="LiveId" clId="{C5D47F66-D82B-4945-84F1-08182A83E23E}" dt="2020-04-28T06:39:50.327" v="1764" actId="478"/>
          <ac:spMkLst>
            <pc:docMk/>
            <pc:sldMk cId="3976085591" sldId="566"/>
            <ac:spMk id="46" creationId="{58546760-B8EA-4BFF-9E4B-74C27E451773}"/>
          </ac:spMkLst>
        </pc:spChg>
        <pc:spChg chg="add del">
          <ac:chgData name="reza kabir" userId="af3c95a13102d509" providerId="LiveId" clId="{C5D47F66-D82B-4945-84F1-08182A83E23E}" dt="2020-04-28T06:39:50.327" v="1764" actId="478"/>
          <ac:spMkLst>
            <pc:docMk/>
            <pc:sldMk cId="3976085591" sldId="566"/>
            <ac:spMk id="47" creationId="{CC2DF7B4-A6AF-428B-864D-A90D71C5C6DB}"/>
          </ac:spMkLst>
        </pc:spChg>
        <pc:spChg chg="add del">
          <ac:chgData name="reza kabir" userId="af3c95a13102d509" providerId="LiveId" clId="{C5D47F66-D82B-4945-84F1-08182A83E23E}" dt="2020-04-28T06:39:50.327" v="1764" actId="478"/>
          <ac:spMkLst>
            <pc:docMk/>
            <pc:sldMk cId="3976085591" sldId="566"/>
            <ac:spMk id="48" creationId="{39BB551F-8C71-4CAC-A175-2E4BB2C1F343}"/>
          </ac:spMkLst>
        </pc:spChg>
        <pc:spChg chg="add del">
          <ac:chgData name="reza kabir" userId="af3c95a13102d509" providerId="LiveId" clId="{C5D47F66-D82B-4945-84F1-08182A83E23E}" dt="2020-04-28T06:39:50.327" v="1764" actId="478"/>
          <ac:spMkLst>
            <pc:docMk/>
            <pc:sldMk cId="3976085591" sldId="566"/>
            <ac:spMk id="49" creationId="{7ACE3838-5C18-442E-88CA-8DA3ED9A30E7}"/>
          </ac:spMkLst>
        </pc:spChg>
        <pc:spChg chg="add del">
          <ac:chgData name="reza kabir" userId="af3c95a13102d509" providerId="LiveId" clId="{C5D47F66-D82B-4945-84F1-08182A83E23E}" dt="2020-04-28T06:39:50.327" v="1764" actId="478"/>
          <ac:spMkLst>
            <pc:docMk/>
            <pc:sldMk cId="3976085591" sldId="566"/>
            <ac:spMk id="50" creationId="{C2BD0A39-8F73-4ACE-8B0E-81C9B7DB2C6E}"/>
          </ac:spMkLst>
        </pc:spChg>
        <pc:spChg chg="add del">
          <ac:chgData name="reza kabir" userId="af3c95a13102d509" providerId="LiveId" clId="{C5D47F66-D82B-4945-84F1-08182A83E23E}" dt="2020-04-28T06:39:50.327" v="1764" actId="478"/>
          <ac:spMkLst>
            <pc:docMk/>
            <pc:sldMk cId="3976085591" sldId="566"/>
            <ac:spMk id="51" creationId="{344BC95F-3C3A-49E2-9D3C-D08EB4DFA064}"/>
          </ac:spMkLst>
        </pc:spChg>
        <pc:spChg chg="add del">
          <ac:chgData name="reza kabir" userId="af3c95a13102d509" providerId="LiveId" clId="{C5D47F66-D82B-4945-84F1-08182A83E23E}" dt="2020-04-28T06:39:50.327" v="1764" actId="478"/>
          <ac:spMkLst>
            <pc:docMk/>
            <pc:sldMk cId="3976085591" sldId="566"/>
            <ac:spMk id="52" creationId="{97124AA8-BDA4-4E11-A117-46628D934B97}"/>
          </ac:spMkLst>
        </pc:spChg>
        <pc:spChg chg="add del">
          <ac:chgData name="reza kabir" userId="af3c95a13102d509" providerId="LiveId" clId="{C5D47F66-D82B-4945-84F1-08182A83E23E}" dt="2020-04-28T06:39:50.327" v="1764" actId="478"/>
          <ac:spMkLst>
            <pc:docMk/>
            <pc:sldMk cId="3976085591" sldId="566"/>
            <ac:spMk id="53" creationId="{D5163B6D-8658-4213-BFBE-110065503B48}"/>
          </ac:spMkLst>
        </pc:spChg>
        <pc:spChg chg="add del">
          <ac:chgData name="reza kabir" userId="af3c95a13102d509" providerId="LiveId" clId="{C5D47F66-D82B-4945-84F1-08182A83E23E}" dt="2020-04-28T06:39:50.327" v="1764" actId="478"/>
          <ac:spMkLst>
            <pc:docMk/>
            <pc:sldMk cId="3976085591" sldId="566"/>
            <ac:spMk id="54" creationId="{2AD2A8B5-4D41-468A-8CC4-21FA3B4DA5AD}"/>
          </ac:spMkLst>
        </pc:spChg>
        <pc:spChg chg="add del">
          <ac:chgData name="reza kabir" userId="af3c95a13102d509" providerId="LiveId" clId="{C5D47F66-D82B-4945-84F1-08182A83E23E}" dt="2020-04-28T06:39:50.327" v="1764" actId="478"/>
          <ac:spMkLst>
            <pc:docMk/>
            <pc:sldMk cId="3976085591" sldId="566"/>
            <ac:spMk id="55" creationId="{F65E719D-9304-45CD-927D-1C23C219A457}"/>
          </ac:spMkLst>
        </pc:spChg>
        <pc:spChg chg="add del">
          <ac:chgData name="reza kabir" userId="af3c95a13102d509" providerId="LiveId" clId="{C5D47F66-D82B-4945-84F1-08182A83E23E}" dt="2020-04-28T06:39:50.327" v="1764" actId="478"/>
          <ac:spMkLst>
            <pc:docMk/>
            <pc:sldMk cId="3976085591" sldId="566"/>
            <ac:spMk id="56" creationId="{62F2C564-D520-4C58-8C96-AB3EB0984B25}"/>
          </ac:spMkLst>
        </pc:spChg>
        <pc:spChg chg="add del">
          <ac:chgData name="reza kabir" userId="af3c95a13102d509" providerId="LiveId" clId="{C5D47F66-D82B-4945-84F1-08182A83E23E}" dt="2020-04-28T06:39:50.327" v="1764" actId="478"/>
          <ac:spMkLst>
            <pc:docMk/>
            <pc:sldMk cId="3976085591" sldId="566"/>
            <ac:spMk id="57" creationId="{D0A98139-967A-443C-8222-C2423CD18A58}"/>
          </ac:spMkLst>
        </pc:spChg>
        <pc:spChg chg="add del">
          <ac:chgData name="reza kabir" userId="af3c95a13102d509" providerId="LiveId" clId="{C5D47F66-D82B-4945-84F1-08182A83E23E}" dt="2020-04-28T06:39:50.327" v="1764" actId="478"/>
          <ac:spMkLst>
            <pc:docMk/>
            <pc:sldMk cId="3976085591" sldId="566"/>
            <ac:spMk id="58" creationId="{E0DE54A1-C69D-408E-8F38-9C14A9662DD7}"/>
          </ac:spMkLst>
        </pc:spChg>
        <pc:spChg chg="add del">
          <ac:chgData name="reza kabir" userId="af3c95a13102d509" providerId="LiveId" clId="{C5D47F66-D82B-4945-84F1-08182A83E23E}" dt="2020-04-28T06:39:50.327" v="1764" actId="478"/>
          <ac:spMkLst>
            <pc:docMk/>
            <pc:sldMk cId="3976085591" sldId="566"/>
            <ac:spMk id="59" creationId="{E03E730A-5778-459F-9ADE-F4EF0C0D3073}"/>
          </ac:spMkLst>
        </pc:spChg>
        <pc:spChg chg="add del">
          <ac:chgData name="reza kabir" userId="af3c95a13102d509" providerId="LiveId" clId="{C5D47F66-D82B-4945-84F1-08182A83E23E}" dt="2020-04-28T06:39:50.327" v="1764" actId="478"/>
          <ac:spMkLst>
            <pc:docMk/>
            <pc:sldMk cId="3976085591" sldId="566"/>
            <ac:spMk id="60" creationId="{32AFDFFA-EB34-4337-A388-0AF5E1B452AF}"/>
          </ac:spMkLst>
        </pc:spChg>
        <pc:spChg chg="add del">
          <ac:chgData name="reza kabir" userId="af3c95a13102d509" providerId="LiveId" clId="{C5D47F66-D82B-4945-84F1-08182A83E23E}" dt="2020-04-28T06:39:50.327" v="1764" actId="478"/>
          <ac:spMkLst>
            <pc:docMk/>
            <pc:sldMk cId="3976085591" sldId="566"/>
            <ac:spMk id="62" creationId="{A14120FC-5A68-415D-85EA-16943AB85575}"/>
          </ac:spMkLst>
        </pc:spChg>
        <pc:spChg chg="add del">
          <ac:chgData name="reza kabir" userId="af3c95a13102d509" providerId="LiveId" clId="{C5D47F66-D82B-4945-84F1-08182A83E23E}" dt="2020-04-28T06:39:50.327" v="1764" actId="478"/>
          <ac:spMkLst>
            <pc:docMk/>
            <pc:sldMk cId="3976085591" sldId="566"/>
            <ac:spMk id="63" creationId="{19DF3FE2-11A2-42FA-A567-888DD1657648}"/>
          </ac:spMkLst>
        </pc:spChg>
        <pc:spChg chg="add del">
          <ac:chgData name="reza kabir" userId="af3c95a13102d509" providerId="LiveId" clId="{C5D47F66-D82B-4945-84F1-08182A83E23E}" dt="2020-04-28T06:39:50.327" v="1764" actId="478"/>
          <ac:spMkLst>
            <pc:docMk/>
            <pc:sldMk cId="3976085591" sldId="566"/>
            <ac:spMk id="64" creationId="{2CBA0AEB-D3B2-49DC-A2EF-2B9C21A9BBF4}"/>
          </ac:spMkLst>
        </pc:spChg>
        <pc:spChg chg="add mod">
          <ac:chgData name="reza kabir" userId="af3c95a13102d509" providerId="LiveId" clId="{C5D47F66-D82B-4945-84F1-08182A83E23E}" dt="2020-04-28T06:40:03.568" v="1766" actId="1076"/>
          <ac:spMkLst>
            <pc:docMk/>
            <pc:sldMk cId="3976085591" sldId="566"/>
            <ac:spMk id="544" creationId="{BB184CB0-7B3E-4706-B1E0-422AA7AEC670}"/>
          </ac:spMkLst>
        </pc:spChg>
        <pc:spChg chg="add mod">
          <ac:chgData name="reza kabir" userId="af3c95a13102d509" providerId="LiveId" clId="{C5D47F66-D82B-4945-84F1-08182A83E23E}" dt="2020-04-28T06:40:03.568" v="1766" actId="1076"/>
          <ac:spMkLst>
            <pc:docMk/>
            <pc:sldMk cId="3976085591" sldId="566"/>
            <ac:spMk id="545" creationId="{6CC142E3-5591-4D25-AAD9-32C18D30F3C1}"/>
          </ac:spMkLst>
        </pc:spChg>
        <pc:grpChg chg="add del">
          <ac:chgData name="reza kabir" userId="af3c95a13102d509" providerId="LiveId" clId="{C5D47F66-D82B-4945-84F1-08182A83E23E}" dt="2020-04-28T06:39:50.327" v="1764" actId="478"/>
          <ac:grpSpMkLst>
            <pc:docMk/>
            <pc:sldMk cId="3976085591" sldId="566"/>
            <ac:grpSpMk id="23" creationId="{9BA5C875-CBE6-4485-A8A8-3703327B9539}"/>
          </ac:grpSpMkLst>
        </pc:grpChg>
        <pc:grpChg chg="add mod">
          <ac:chgData name="reza kabir" userId="af3c95a13102d509" providerId="LiveId" clId="{C5D47F66-D82B-4945-84F1-08182A83E23E}" dt="2020-04-28T06:40:07.298" v="1767" actId="1076"/>
          <ac:grpSpMkLst>
            <pc:docMk/>
            <pc:sldMk cId="3976085591" sldId="566"/>
            <ac:grpSpMk id="65" creationId="{C8C7DEC8-C2B3-4A56-A475-94C5E71106FC}"/>
          </ac:grpSpMkLst>
        </pc:grpChg>
        <pc:picChg chg="add del">
          <ac:chgData name="reza kabir" userId="af3c95a13102d509" providerId="LiveId" clId="{C5D47F66-D82B-4945-84F1-08182A83E23E}" dt="2020-04-28T06:39:50.327" v="1764" actId="478"/>
          <ac:picMkLst>
            <pc:docMk/>
            <pc:sldMk cId="3976085591" sldId="566"/>
            <ac:picMk id="21" creationId="{8AC60078-1026-4238-B322-48C661AF660E}"/>
          </ac:picMkLst>
        </pc:picChg>
        <pc:cxnChg chg="add del">
          <ac:chgData name="reza kabir" userId="af3c95a13102d509" providerId="LiveId" clId="{C5D47F66-D82B-4945-84F1-08182A83E23E}" dt="2020-04-28T06:39:50.327" v="1764" actId="478"/>
          <ac:cxnSpMkLst>
            <pc:docMk/>
            <pc:sldMk cId="3976085591" sldId="566"/>
            <ac:cxnSpMk id="61" creationId="{D3567630-DAEE-4420-9924-747AB8C3E64E}"/>
          </ac:cxnSpMkLst>
        </pc:cxnChg>
      </pc:sldChg>
      <pc:sldChg chg="addSp delSp modSp new mod">
        <pc:chgData name="reza kabir" userId="af3c95a13102d509" providerId="LiveId" clId="{C5D47F66-D82B-4945-84F1-08182A83E23E}" dt="2020-04-28T06:41:08.648" v="1783" actId="1076"/>
        <pc:sldMkLst>
          <pc:docMk/>
          <pc:sldMk cId="1626668848" sldId="567"/>
        </pc:sldMkLst>
        <pc:spChg chg="add">
          <ac:chgData name="reza kabir" userId="af3c95a13102d509" providerId="LiveId" clId="{C5D47F66-D82B-4945-84F1-08182A83E23E}" dt="2020-04-28T06:40:18.718" v="1770"/>
          <ac:spMkLst>
            <pc:docMk/>
            <pc:sldMk cId="1626668848" sldId="567"/>
            <ac:spMk id="2" creationId="{3DBE0782-4F15-40C2-B483-2A1376A446CA}"/>
          </ac:spMkLst>
        </pc:spChg>
        <pc:spChg chg="add">
          <ac:chgData name="reza kabir" userId="af3c95a13102d509" providerId="LiveId" clId="{C5D47F66-D82B-4945-84F1-08182A83E23E}" dt="2020-04-28T06:40:18.718" v="1770"/>
          <ac:spMkLst>
            <pc:docMk/>
            <pc:sldMk cId="1626668848" sldId="567"/>
            <ac:spMk id="3" creationId="{EEE52759-4708-4EFD-838C-BEA454D4D635}"/>
          </ac:spMkLst>
        </pc:spChg>
        <pc:spChg chg="add">
          <ac:chgData name="reza kabir" userId="af3c95a13102d509" providerId="LiveId" clId="{C5D47F66-D82B-4945-84F1-08182A83E23E}" dt="2020-04-28T06:40:18.718" v="1770"/>
          <ac:spMkLst>
            <pc:docMk/>
            <pc:sldMk cId="1626668848" sldId="567"/>
            <ac:spMk id="4" creationId="{1DDECE8C-79F6-424B-B25D-E87D96AF1D6D}"/>
          </ac:spMkLst>
        </pc:spChg>
        <pc:spChg chg="add">
          <ac:chgData name="reza kabir" userId="af3c95a13102d509" providerId="LiveId" clId="{C5D47F66-D82B-4945-84F1-08182A83E23E}" dt="2020-04-28T06:40:18.718" v="1770"/>
          <ac:spMkLst>
            <pc:docMk/>
            <pc:sldMk cId="1626668848" sldId="567"/>
            <ac:spMk id="5" creationId="{4BE94D2C-6E60-4145-ABF4-6C0F07090B45}"/>
          </ac:spMkLst>
        </pc:spChg>
        <pc:spChg chg="add del">
          <ac:chgData name="reza kabir" userId="af3c95a13102d509" providerId="LiveId" clId="{C5D47F66-D82B-4945-84F1-08182A83E23E}" dt="2020-04-28T06:40:33.107" v="1771" actId="478"/>
          <ac:spMkLst>
            <pc:docMk/>
            <pc:sldMk cId="1626668848" sldId="567"/>
            <ac:spMk id="6" creationId="{C86B3995-905A-4102-AC37-4133A3457051}"/>
          </ac:spMkLst>
        </pc:spChg>
        <pc:spChg chg="add del">
          <ac:chgData name="reza kabir" userId="af3c95a13102d509" providerId="LiveId" clId="{C5D47F66-D82B-4945-84F1-08182A83E23E}" dt="2020-04-28T06:40:33.107" v="1771" actId="478"/>
          <ac:spMkLst>
            <pc:docMk/>
            <pc:sldMk cId="1626668848" sldId="567"/>
            <ac:spMk id="7" creationId="{EA615E8F-1D06-4E6D-A147-4AB4B8A1616B}"/>
          </ac:spMkLst>
        </pc:spChg>
        <pc:spChg chg="add">
          <ac:chgData name="reza kabir" userId="af3c95a13102d509" providerId="LiveId" clId="{C5D47F66-D82B-4945-84F1-08182A83E23E}" dt="2020-04-28T06:40:18.718" v="1770"/>
          <ac:spMkLst>
            <pc:docMk/>
            <pc:sldMk cId="1626668848" sldId="567"/>
            <ac:spMk id="8" creationId="{11D1CA87-6315-4C07-BAD1-0F623441CFE0}"/>
          </ac:spMkLst>
        </pc:spChg>
        <pc:spChg chg="add">
          <ac:chgData name="reza kabir" userId="af3c95a13102d509" providerId="LiveId" clId="{C5D47F66-D82B-4945-84F1-08182A83E23E}" dt="2020-04-28T06:40:18.718" v="1770"/>
          <ac:spMkLst>
            <pc:docMk/>
            <pc:sldMk cId="1626668848" sldId="567"/>
            <ac:spMk id="9" creationId="{3C36C9C3-0DE0-44C1-8964-0C4C2E466FD4}"/>
          </ac:spMkLst>
        </pc:spChg>
        <pc:spChg chg="add">
          <ac:chgData name="reza kabir" userId="af3c95a13102d509" providerId="LiveId" clId="{C5D47F66-D82B-4945-84F1-08182A83E23E}" dt="2020-04-28T06:40:18.718" v="1770"/>
          <ac:spMkLst>
            <pc:docMk/>
            <pc:sldMk cId="1626668848" sldId="567"/>
            <ac:spMk id="10" creationId="{31B9A024-2163-4811-AC22-094A9A1C68B1}"/>
          </ac:spMkLst>
        </pc:spChg>
        <pc:spChg chg="add">
          <ac:chgData name="reza kabir" userId="af3c95a13102d509" providerId="LiveId" clId="{C5D47F66-D82B-4945-84F1-08182A83E23E}" dt="2020-04-28T06:40:18.718" v="1770"/>
          <ac:spMkLst>
            <pc:docMk/>
            <pc:sldMk cId="1626668848" sldId="567"/>
            <ac:spMk id="11" creationId="{B72DE441-1BFD-4E88-BA95-D65B401231C8}"/>
          </ac:spMkLst>
        </pc:spChg>
        <pc:spChg chg="add del">
          <ac:chgData name="reza kabir" userId="af3c95a13102d509" providerId="LiveId" clId="{C5D47F66-D82B-4945-84F1-08182A83E23E}" dt="2020-04-28T06:40:33.107" v="1771" actId="478"/>
          <ac:spMkLst>
            <pc:docMk/>
            <pc:sldMk cId="1626668848" sldId="567"/>
            <ac:spMk id="12" creationId="{705F7E01-3D08-4590-A9A7-9CDC61DCAEAF}"/>
          </ac:spMkLst>
        </pc:spChg>
        <pc:spChg chg="add del">
          <ac:chgData name="reza kabir" userId="af3c95a13102d509" providerId="LiveId" clId="{C5D47F66-D82B-4945-84F1-08182A83E23E}" dt="2020-04-28T06:40:33.107" v="1771" actId="478"/>
          <ac:spMkLst>
            <pc:docMk/>
            <pc:sldMk cId="1626668848" sldId="567"/>
            <ac:spMk id="13" creationId="{72209CE7-5B36-4656-B9F3-CC3AE3B84215}"/>
          </ac:spMkLst>
        </pc:spChg>
        <pc:spChg chg="add">
          <ac:chgData name="reza kabir" userId="af3c95a13102d509" providerId="LiveId" clId="{C5D47F66-D82B-4945-84F1-08182A83E23E}" dt="2020-04-28T06:40:18.718" v="1770"/>
          <ac:spMkLst>
            <pc:docMk/>
            <pc:sldMk cId="1626668848" sldId="567"/>
            <ac:spMk id="14" creationId="{DBDBAD19-50FA-4EA9-A8D6-76665ADD79C7}"/>
          </ac:spMkLst>
        </pc:spChg>
        <pc:spChg chg="add">
          <ac:chgData name="reza kabir" userId="af3c95a13102d509" providerId="LiveId" clId="{C5D47F66-D82B-4945-84F1-08182A83E23E}" dt="2020-04-28T06:40:18.718" v="1770"/>
          <ac:spMkLst>
            <pc:docMk/>
            <pc:sldMk cId="1626668848" sldId="567"/>
            <ac:spMk id="15" creationId="{0A30600D-D10A-46AB-AB0B-8D171CFC831E}"/>
          </ac:spMkLst>
        </pc:spChg>
        <pc:spChg chg="add">
          <ac:chgData name="reza kabir" userId="af3c95a13102d509" providerId="LiveId" clId="{C5D47F66-D82B-4945-84F1-08182A83E23E}" dt="2020-04-28T06:40:18.718" v="1770"/>
          <ac:spMkLst>
            <pc:docMk/>
            <pc:sldMk cId="1626668848" sldId="567"/>
            <ac:spMk id="16" creationId="{6219D006-B393-4C0C-9836-1EB0C4187243}"/>
          </ac:spMkLst>
        </pc:spChg>
        <pc:spChg chg="add">
          <ac:chgData name="reza kabir" userId="af3c95a13102d509" providerId="LiveId" clId="{C5D47F66-D82B-4945-84F1-08182A83E23E}" dt="2020-04-28T06:40:18.718" v="1770"/>
          <ac:spMkLst>
            <pc:docMk/>
            <pc:sldMk cId="1626668848" sldId="567"/>
            <ac:spMk id="17" creationId="{A587E852-2B11-43E2-A237-A8717989488F}"/>
          </ac:spMkLst>
        </pc:spChg>
        <pc:spChg chg="add del">
          <ac:chgData name="reza kabir" userId="af3c95a13102d509" providerId="LiveId" clId="{C5D47F66-D82B-4945-84F1-08182A83E23E}" dt="2020-04-28T06:40:33.107" v="1771" actId="478"/>
          <ac:spMkLst>
            <pc:docMk/>
            <pc:sldMk cId="1626668848" sldId="567"/>
            <ac:spMk id="18" creationId="{93EC50CE-28CC-41E8-AE89-46A17EBB7D81}"/>
          </ac:spMkLst>
        </pc:spChg>
        <pc:spChg chg="add del">
          <ac:chgData name="reza kabir" userId="af3c95a13102d509" providerId="LiveId" clId="{C5D47F66-D82B-4945-84F1-08182A83E23E}" dt="2020-04-28T06:40:33.107" v="1771" actId="478"/>
          <ac:spMkLst>
            <pc:docMk/>
            <pc:sldMk cId="1626668848" sldId="567"/>
            <ac:spMk id="19" creationId="{C93BF0B8-CDFF-483E-BD95-710F61BDF208}"/>
          </ac:spMkLst>
        </pc:spChg>
        <pc:spChg chg="add">
          <ac:chgData name="reza kabir" userId="af3c95a13102d509" providerId="LiveId" clId="{C5D47F66-D82B-4945-84F1-08182A83E23E}" dt="2020-04-28T06:40:18.718" v="1770"/>
          <ac:spMkLst>
            <pc:docMk/>
            <pc:sldMk cId="1626668848" sldId="567"/>
            <ac:spMk id="20" creationId="{5705E0FA-6B21-4927-B42F-3DC33EDC8619}"/>
          </ac:spMkLst>
        </pc:spChg>
        <pc:spChg chg="add">
          <ac:chgData name="reza kabir" userId="af3c95a13102d509" providerId="LiveId" clId="{C5D47F66-D82B-4945-84F1-08182A83E23E}" dt="2020-04-28T06:40:18.718" v="1770"/>
          <ac:spMkLst>
            <pc:docMk/>
            <pc:sldMk cId="1626668848" sldId="567"/>
            <ac:spMk id="21" creationId="{30D7D101-538D-4B77-876D-1D4FBF97EDE0}"/>
          </ac:spMkLst>
        </pc:spChg>
        <pc:spChg chg="add">
          <ac:chgData name="reza kabir" userId="af3c95a13102d509" providerId="LiveId" clId="{C5D47F66-D82B-4945-84F1-08182A83E23E}" dt="2020-04-28T06:40:18.718" v="1770"/>
          <ac:spMkLst>
            <pc:docMk/>
            <pc:sldMk cId="1626668848" sldId="567"/>
            <ac:spMk id="22" creationId="{818F61F5-3F75-403E-B89F-E62FC118F8F6}"/>
          </ac:spMkLst>
        </pc:spChg>
        <pc:spChg chg="add">
          <ac:chgData name="reza kabir" userId="af3c95a13102d509" providerId="LiveId" clId="{C5D47F66-D82B-4945-84F1-08182A83E23E}" dt="2020-04-28T06:40:18.718" v="1770"/>
          <ac:spMkLst>
            <pc:docMk/>
            <pc:sldMk cId="1626668848" sldId="567"/>
            <ac:spMk id="23" creationId="{A11C585B-54FB-44B5-8C18-A5C327CF5CA1}"/>
          </ac:spMkLst>
        </pc:spChg>
        <pc:spChg chg="add del">
          <ac:chgData name="reza kabir" userId="af3c95a13102d509" providerId="LiveId" clId="{C5D47F66-D82B-4945-84F1-08182A83E23E}" dt="2020-04-28T06:40:33.107" v="1771" actId="478"/>
          <ac:spMkLst>
            <pc:docMk/>
            <pc:sldMk cId="1626668848" sldId="567"/>
            <ac:spMk id="24" creationId="{1983B3FB-E50A-4623-BBA4-DAB166208DB2}"/>
          </ac:spMkLst>
        </pc:spChg>
        <pc:spChg chg="add del">
          <ac:chgData name="reza kabir" userId="af3c95a13102d509" providerId="LiveId" clId="{C5D47F66-D82B-4945-84F1-08182A83E23E}" dt="2020-04-28T06:40:33.107" v="1771" actId="478"/>
          <ac:spMkLst>
            <pc:docMk/>
            <pc:sldMk cId="1626668848" sldId="567"/>
            <ac:spMk id="25" creationId="{FCC56A6B-0542-4A49-B491-1B8AB9282740}"/>
          </ac:spMkLst>
        </pc:spChg>
        <pc:spChg chg="add mod">
          <ac:chgData name="reza kabir" userId="af3c95a13102d509" providerId="LiveId" clId="{C5D47F66-D82B-4945-84F1-08182A83E23E}" dt="2020-04-28T06:40:54.823" v="1777" actId="1076"/>
          <ac:spMkLst>
            <pc:docMk/>
            <pc:sldMk cId="1626668848" sldId="567"/>
            <ac:spMk id="73" creationId="{D8810203-76AB-43C0-8005-3B3540DD3BA1}"/>
          </ac:spMkLst>
        </pc:spChg>
        <pc:spChg chg="add mod">
          <ac:chgData name="reza kabir" userId="af3c95a13102d509" providerId="LiveId" clId="{C5D47F66-D82B-4945-84F1-08182A83E23E}" dt="2020-04-28T06:40:54.823" v="1777" actId="1076"/>
          <ac:spMkLst>
            <pc:docMk/>
            <pc:sldMk cId="1626668848" sldId="567"/>
            <ac:spMk id="74" creationId="{0B927221-8B25-4106-B79C-EEEA195C9AC5}"/>
          </ac:spMkLst>
        </pc:spChg>
        <pc:spChg chg="add mod">
          <ac:chgData name="reza kabir" userId="af3c95a13102d509" providerId="LiveId" clId="{C5D47F66-D82B-4945-84F1-08182A83E23E}" dt="2020-04-28T06:40:58.975" v="1779" actId="1076"/>
          <ac:spMkLst>
            <pc:docMk/>
            <pc:sldMk cId="1626668848" sldId="567"/>
            <ac:spMk id="75" creationId="{D4F15378-C210-4930-AE58-15845E298C37}"/>
          </ac:spMkLst>
        </pc:spChg>
        <pc:spChg chg="add mod">
          <ac:chgData name="reza kabir" userId="af3c95a13102d509" providerId="LiveId" clId="{C5D47F66-D82B-4945-84F1-08182A83E23E}" dt="2020-04-28T06:40:58.975" v="1779" actId="1076"/>
          <ac:spMkLst>
            <pc:docMk/>
            <pc:sldMk cId="1626668848" sldId="567"/>
            <ac:spMk id="76" creationId="{200E3B4B-9687-442A-A468-E31705E22C0F}"/>
          </ac:spMkLst>
        </pc:spChg>
        <pc:spChg chg="add mod">
          <ac:chgData name="reza kabir" userId="af3c95a13102d509" providerId="LiveId" clId="{C5D47F66-D82B-4945-84F1-08182A83E23E}" dt="2020-04-28T06:41:05.174" v="1781" actId="1076"/>
          <ac:spMkLst>
            <pc:docMk/>
            <pc:sldMk cId="1626668848" sldId="567"/>
            <ac:spMk id="77" creationId="{48E0DC21-7E35-4EDE-AEED-96EC094E29ED}"/>
          </ac:spMkLst>
        </pc:spChg>
        <pc:spChg chg="add mod">
          <ac:chgData name="reza kabir" userId="af3c95a13102d509" providerId="LiveId" clId="{C5D47F66-D82B-4945-84F1-08182A83E23E}" dt="2020-04-28T06:41:05.174" v="1781" actId="1076"/>
          <ac:spMkLst>
            <pc:docMk/>
            <pc:sldMk cId="1626668848" sldId="567"/>
            <ac:spMk id="78" creationId="{9C598E86-0D80-46ED-AF4F-3906CE95D877}"/>
          </ac:spMkLst>
        </pc:spChg>
        <pc:spChg chg="add mod">
          <ac:chgData name="reza kabir" userId="af3c95a13102d509" providerId="LiveId" clId="{C5D47F66-D82B-4945-84F1-08182A83E23E}" dt="2020-04-28T06:41:08.648" v="1783" actId="1076"/>
          <ac:spMkLst>
            <pc:docMk/>
            <pc:sldMk cId="1626668848" sldId="567"/>
            <ac:spMk id="79" creationId="{98E9D17E-83A4-44FB-ABC0-815520D61A72}"/>
          </ac:spMkLst>
        </pc:spChg>
        <pc:spChg chg="add mod">
          <ac:chgData name="reza kabir" userId="af3c95a13102d509" providerId="LiveId" clId="{C5D47F66-D82B-4945-84F1-08182A83E23E}" dt="2020-04-28T06:41:08.648" v="1783" actId="1076"/>
          <ac:spMkLst>
            <pc:docMk/>
            <pc:sldMk cId="1626668848" sldId="567"/>
            <ac:spMk id="80" creationId="{6C71F313-5843-4ED1-A801-C345E459D416}"/>
          </ac:spMkLst>
        </pc:spChg>
        <pc:grpChg chg="add">
          <ac:chgData name="reza kabir" userId="af3c95a13102d509" providerId="LiveId" clId="{C5D47F66-D82B-4945-84F1-08182A83E23E}" dt="2020-04-28T06:40:18.718" v="1770"/>
          <ac:grpSpMkLst>
            <pc:docMk/>
            <pc:sldMk cId="1626668848" sldId="567"/>
            <ac:grpSpMk id="26" creationId="{FD0ACE25-6521-4C98-A2A5-1A29031AB28F}"/>
          </ac:grpSpMkLst>
        </pc:grpChg>
        <pc:grpChg chg="add">
          <ac:chgData name="reza kabir" userId="af3c95a13102d509" providerId="LiveId" clId="{C5D47F66-D82B-4945-84F1-08182A83E23E}" dt="2020-04-28T06:40:18.718" v="1770"/>
          <ac:grpSpMkLst>
            <pc:docMk/>
            <pc:sldMk cId="1626668848" sldId="567"/>
            <ac:grpSpMk id="43" creationId="{5F235CD8-AA2B-4F7C-AF89-1D9E680ADD71}"/>
          </ac:grpSpMkLst>
        </pc:grpChg>
        <pc:grpChg chg="add">
          <ac:chgData name="reza kabir" userId="af3c95a13102d509" providerId="LiveId" clId="{C5D47F66-D82B-4945-84F1-08182A83E23E}" dt="2020-04-28T06:40:18.718" v="1770"/>
          <ac:grpSpMkLst>
            <pc:docMk/>
            <pc:sldMk cId="1626668848" sldId="567"/>
            <ac:grpSpMk id="59" creationId="{F4C39DE9-B061-4D73-B7C7-C590E1FB58CD}"/>
          </ac:grpSpMkLst>
        </pc:grpChg>
        <pc:grpChg chg="add">
          <ac:chgData name="reza kabir" userId="af3c95a13102d509" providerId="LiveId" clId="{C5D47F66-D82B-4945-84F1-08182A83E23E}" dt="2020-04-28T06:40:18.718" v="1770"/>
          <ac:grpSpMkLst>
            <pc:docMk/>
            <pc:sldMk cId="1626668848" sldId="567"/>
            <ac:grpSpMk id="66" creationId="{D7D68525-6842-4A59-B088-C27EC46B00F6}"/>
          </ac:grpSpMkLst>
        </pc:grpChg>
      </pc:sldChg>
      <pc:sldChg chg="addSp new">
        <pc:chgData name="reza kabir" userId="af3c95a13102d509" providerId="LiveId" clId="{C5D47F66-D82B-4945-84F1-08182A83E23E}" dt="2020-04-28T06:41:24.945" v="1787"/>
        <pc:sldMkLst>
          <pc:docMk/>
          <pc:sldMk cId="4060431595" sldId="568"/>
        </pc:sldMkLst>
        <pc:spChg chg="add">
          <ac:chgData name="reza kabir" userId="af3c95a13102d509" providerId="LiveId" clId="{C5D47F66-D82B-4945-84F1-08182A83E23E}" dt="2020-04-28T06:41:24.945" v="1787"/>
          <ac:spMkLst>
            <pc:docMk/>
            <pc:sldMk cId="4060431595" sldId="568"/>
            <ac:spMk id="96" creationId="{85679767-23D6-4732-B82B-425A041B687B}"/>
          </ac:spMkLst>
        </pc:spChg>
        <pc:spChg chg="add">
          <ac:chgData name="reza kabir" userId="af3c95a13102d509" providerId="LiveId" clId="{C5D47F66-D82B-4945-84F1-08182A83E23E}" dt="2020-04-28T06:41:24.945" v="1787"/>
          <ac:spMkLst>
            <pc:docMk/>
            <pc:sldMk cId="4060431595" sldId="568"/>
            <ac:spMk id="97" creationId="{0B7FCCDD-1977-4849-A597-316E317CC536}"/>
          </ac:spMkLst>
        </pc:spChg>
        <pc:grpChg chg="add">
          <ac:chgData name="reza kabir" userId="af3c95a13102d509" providerId="LiveId" clId="{C5D47F66-D82B-4945-84F1-08182A83E23E}" dt="2020-04-28T06:41:18.694" v="1786"/>
          <ac:grpSpMkLst>
            <pc:docMk/>
            <pc:sldMk cId="4060431595" sldId="568"/>
            <ac:grpSpMk id="2" creationId="{2C5C64FF-8E5D-492D-8296-B399CD8036AF}"/>
          </ac:grpSpMkLst>
        </pc:grpChg>
      </pc:sldChg>
      <pc:sldChg chg="addSp modSp new mod">
        <pc:chgData name="reza kabir" userId="af3c95a13102d509" providerId="LiveId" clId="{C5D47F66-D82B-4945-84F1-08182A83E23E}" dt="2020-04-28T06:43:07.632" v="1806" actId="20577"/>
        <pc:sldMkLst>
          <pc:docMk/>
          <pc:sldMk cId="2451817649" sldId="569"/>
        </pc:sldMkLst>
        <pc:spChg chg="add">
          <ac:chgData name="reza kabir" userId="af3c95a13102d509" providerId="LiveId" clId="{C5D47F66-D82B-4945-84F1-08182A83E23E}" dt="2020-04-28T06:41:40.584" v="1790"/>
          <ac:spMkLst>
            <pc:docMk/>
            <pc:sldMk cId="2451817649" sldId="569"/>
            <ac:spMk id="3" creationId="{95731CE1-1F16-4F06-9ADC-982E974FA17B}"/>
          </ac:spMkLst>
        </pc:spChg>
        <pc:spChg chg="add mod">
          <ac:chgData name="reza kabir" userId="af3c95a13102d509" providerId="LiveId" clId="{C5D47F66-D82B-4945-84F1-08182A83E23E}" dt="2020-04-28T06:41:50.794" v="1791" actId="207"/>
          <ac:spMkLst>
            <pc:docMk/>
            <pc:sldMk cId="2451817649" sldId="569"/>
            <ac:spMk id="4" creationId="{371F409E-F81C-4324-95A6-083FC5EDD9D2}"/>
          </ac:spMkLst>
        </pc:spChg>
        <pc:spChg chg="add mod">
          <ac:chgData name="reza kabir" userId="af3c95a13102d509" providerId="LiveId" clId="{C5D47F66-D82B-4945-84F1-08182A83E23E}" dt="2020-04-28T06:41:50.794" v="1791" actId="207"/>
          <ac:spMkLst>
            <pc:docMk/>
            <pc:sldMk cId="2451817649" sldId="569"/>
            <ac:spMk id="6" creationId="{E98F2541-BD49-4DF3-A6A7-E5C5E247326C}"/>
          </ac:spMkLst>
        </pc:spChg>
        <pc:spChg chg="add mod">
          <ac:chgData name="reza kabir" userId="af3c95a13102d509" providerId="LiveId" clId="{C5D47F66-D82B-4945-84F1-08182A83E23E}" dt="2020-04-28T06:41:50.794" v="1791" actId="207"/>
          <ac:spMkLst>
            <pc:docMk/>
            <pc:sldMk cId="2451817649" sldId="569"/>
            <ac:spMk id="7" creationId="{E1B57EBB-2BC9-466F-869D-2BC47D7091F5}"/>
          </ac:spMkLst>
        </pc:spChg>
        <pc:spChg chg="add">
          <ac:chgData name="reza kabir" userId="af3c95a13102d509" providerId="LiveId" clId="{C5D47F66-D82B-4945-84F1-08182A83E23E}" dt="2020-04-28T06:41:40.584" v="1790"/>
          <ac:spMkLst>
            <pc:docMk/>
            <pc:sldMk cId="2451817649" sldId="569"/>
            <ac:spMk id="9" creationId="{1E157ECD-55E2-4AD5-A24B-812AB0C8AA9A}"/>
          </ac:spMkLst>
        </pc:spChg>
        <pc:spChg chg="add mod">
          <ac:chgData name="reza kabir" userId="af3c95a13102d509" providerId="LiveId" clId="{C5D47F66-D82B-4945-84F1-08182A83E23E}" dt="2020-04-28T06:41:50.794" v="1791" actId="207"/>
          <ac:spMkLst>
            <pc:docMk/>
            <pc:sldMk cId="2451817649" sldId="569"/>
            <ac:spMk id="10" creationId="{3C5D4897-98B4-410C-981D-3C44925859B1}"/>
          </ac:spMkLst>
        </pc:spChg>
        <pc:spChg chg="mod">
          <ac:chgData name="reza kabir" userId="af3c95a13102d509" providerId="LiveId" clId="{C5D47F66-D82B-4945-84F1-08182A83E23E}" dt="2020-04-28T06:41:58.542" v="1793" actId="207"/>
          <ac:spMkLst>
            <pc:docMk/>
            <pc:sldMk cId="2451817649" sldId="569"/>
            <ac:spMk id="12" creationId="{316030B1-65DB-455B-87B2-58F4EF611143}"/>
          </ac:spMkLst>
        </pc:spChg>
        <pc:spChg chg="mod">
          <ac:chgData name="reza kabir" userId="af3c95a13102d509" providerId="LiveId" clId="{C5D47F66-D82B-4945-84F1-08182A83E23E}" dt="2020-04-28T06:41:55.899" v="1792" actId="207"/>
          <ac:spMkLst>
            <pc:docMk/>
            <pc:sldMk cId="2451817649" sldId="569"/>
            <ac:spMk id="32" creationId="{BE347FF2-6288-4B22-884A-523197AA42F2}"/>
          </ac:spMkLst>
        </pc:spChg>
        <pc:spChg chg="mod">
          <ac:chgData name="reza kabir" userId="af3c95a13102d509" providerId="LiveId" clId="{C5D47F66-D82B-4945-84F1-08182A83E23E}" dt="2020-04-28T06:42:02.289" v="1794" actId="207"/>
          <ac:spMkLst>
            <pc:docMk/>
            <pc:sldMk cId="2451817649" sldId="569"/>
            <ac:spMk id="53" creationId="{C6E7C17C-8385-4528-9C26-DC9A4ABFB16C}"/>
          </ac:spMkLst>
        </pc:spChg>
        <pc:spChg chg="add mod">
          <ac:chgData name="reza kabir" userId="af3c95a13102d509" providerId="LiveId" clId="{C5D47F66-D82B-4945-84F1-08182A83E23E}" dt="2020-04-28T06:43:07.632" v="1806" actId="20577"/>
          <ac:spMkLst>
            <pc:docMk/>
            <pc:sldMk cId="2451817649" sldId="569"/>
            <ac:spMk id="76" creationId="{042839AE-8B3F-4F68-846E-0283D0249217}"/>
          </ac:spMkLst>
        </pc:spChg>
        <pc:grpChg chg="add">
          <ac:chgData name="reza kabir" userId="af3c95a13102d509" providerId="LiveId" clId="{C5D47F66-D82B-4945-84F1-08182A83E23E}" dt="2020-04-28T06:41:40.584" v="1790"/>
          <ac:grpSpMkLst>
            <pc:docMk/>
            <pc:sldMk cId="2451817649" sldId="569"/>
            <ac:grpSpMk id="11" creationId="{B66D9ED5-1D4F-49A4-88CD-3C022C7CE116}"/>
          </ac:grpSpMkLst>
        </pc:grpChg>
        <pc:grpChg chg="add">
          <ac:chgData name="reza kabir" userId="af3c95a13102d509" providerId="LiveId" clId="{C5D47F66-D82B-4945-84F1-08182A83E23E}" dt="2020-04-28T06:41:40.584" v="1790"/>
          <ac:grpSpMkLst>
            <pc:docMk/>
            <pc:sldMk cId="2451817649" sldId="569"/>
            <ac:grpSpMk id="31" creationId="{1B97245E-2B17-4D9E-AA65-DFE2AFACA606}"/>
          </ac:grpSpMkLst>
        </pc:grpChg>
        <pc:grpChg chg="add">
          <ac:chgData name="reza kabir" userId="af3c95a13102d509" providerId="LiveId" clId="{C5D47F66-D82B-4945-84F1-08182A83E23E}" dt="2020-04-28T06:41:40.584" v="1790"/>
          <ac:grpSpMkLst>
            <pc:docMk/>
            <pc:sldMk cId="2451817649" sldId="569"/>
            <ac:grpSpMk id="52" creationId="{23A455F2-5C4F-43EF-8A5C-54FB834160B6}"/>
          </ac:grpSpMkLst>
        </pc:grpChg>
        <pc:cxnChg chg="add">
          <ac:chgData name="reza kabir" userId="af3c95a13102d509" providerId="LiveId" clId="{C5D47F66-D82B-4945-84F1-08182A83E23E}" dt="2020-04-28T06:41:40.584" v="1790"/>
          <ac:cxnSpMkLst>
            <pc:docMk/>
            <pc:sldMk cId="2451817649" sldId="569"/>
            <ac:cxnSpMk id="2" creationId="{0961271D-BC5B-4E1E-95B6-D95760397312}"/>
          </ac:cxnSpMkLst>
        </pc:cxnChg>
        <pc:cxnChg chg="add">
          <ac:chgData name="reza kabir" userId="af3c95a13102d509" providerId="LiveId" clId="{C5D47F66-D82B-4945-84F1-08182A83E23E}" dt="2020-04-28T06:41:40.584" v="1790"/>
          <ac:cxnSpMkLst>
            <pc:docMk/>
            <pc:sldMk cId="2451817649" sldId="569"/>
            <ac:cxnSpMk id="5" creationId="{2421B3D0-20B0-468F-AC64-409B292B5486}"/>
          </ac:cxnSpMkLst>
        </pc:cxnChg>
        <pc:cxnChg chg="add">
          <ac:chgData name="reza kabir" userId="af3c95a13102d509" providerId="LiveId" clId="{C5D47F66-D82B-4945-84F1-08182A83E23E}" dt="2020-04-28T06:41:40.584" v="1790"/>
          <ac:cxnSpMkLst>
            <pc:docMk/>
            <pc:sldMk cId="2451817649" sldId="569"/>
            <ac:cxnSpMk id="8" creationId="{FF72B38D-A867-4779-B6CA-C41ADA1E30B1}"/>
          </ac:cxnSpMkLst>
        </pc:cxnChg>
      </pc:sldChg>
      <pc:sldChg chg="addSp delSp modSp add mod ord">
        <pc:chgData name="reza kabir" userId="af3c95a13102d509" providerId="LiveId" clId="{C5D47F66-D82B-4945-84F1-08182A83E23E}" dt="2020-04-28T06:43:28.139" v="1816" actId="1076"/>
        <pc:sldMkLst>
          <pc:docMk/>
          <pc:sldMk cId="2362061534" sldId="570"/>
        </pc:sldMkLst>
        <pc:spChg chg="mod">
          <ac:chgData name="reza kabir" userId="af3c95a13102d509" providerId="LiveId" clId="{C5D47F66-D82B-4945-84F1-08182A83E23E}" dt="2020-04-28T06:43:28.139" v="1816" actId="1076"/>
          <ac:spMkLst>
            <pc:docMk/>
            <pc:sldMk cId="2362061534" sldId="570"/>
            <ac:spMk id="96" creationId="{85679767-23D6-4732-B82B-425A041B687B}"/>
          </ac:spMkLst>
        </pc:spChg>
        <pc:spChg chg="mod">
          <ac:chgData name="reza kabir" userId="af3c95a13102d509" providerId="LiveId" clId="{C5D47F66-D82B-4945-84F1-08182A83E23E}" dt="2020-04-28T06:43:28.139" v="1816" actId="1076"/>
          <ac:spMkLst>
            <pc:docMk/>
            <pc:sldMk cId="2362061534" sldId="570"/>
            <ac:spMk id="97" creationId="{0B7FCCDD-1977-4849-A597-316E317CC536}"/>
          </ac:spMkLst>
        </pc:spChg>
        <pc:grpChg chg="del">
          <ac:chgData name="reza kabir" userId="af3c95a13102d509" providerId="LiveId" clId="{C5D47F66-D82B-4945-84F1-08182A83E23E}" dt="2020-04-28T06:43:19.476" v="1811" actId="478"/>
          <ac:grpSpMkLst>
            <pc:docMk/>
            <pc:sldMk cId="2362061534" sldId="570"/>
            <ac:grpSpMk id="2" creationId="{2C5C64FF-8E5D-492D-8296-B399CD8036AF}"/>
          </ac:grpSpMkLst>
        </pc:grpChg>
        <pc:grpChg chg="add mod">
          <ac:chgData name="reza kabir" userId="af3c95a13102d509" providerId="LiveId" clId="{C5D47F66-D82B-4945-84F1-08182A83E23E}" dt="2020-04-28T06:43:24.960" v="1815" actId="1076"/>
          <ac:grpSpMkLst>
            <pc:docMk/>
            <pc:sldMk cId="2362061534" sldId="570"/>
            <ac:grpSpMk id="98" creationId="{420DE995-E9EA-4A0A-B084-04693E445686}"/>
          </ac:grpSpMkLst>
        </pc:grpChg>
      </pc:sldChg>
      <pc:sldChg chg="addSp delSp modSp add mod">
        <pc:chgData name="reza kabir" userId="af3c95a13102d509" providerId="LiveId" clId="{C5D47F66-D82B-4945-84F1-08182A83E23E}" dt="2020-04-28T06:43:54.366" v="1821" actId="1076"/>
        <pc:sldMkLst>
          <pc:docMk/>
          <pc:sldMk cId="838074453" sldId="571"/>
        </pc:sldMkLst>
        <pc:spChg chg="mod">
          <ac:chgData name="reza kabir" userId="af3c95a13102d509" providerId="LiveId" clId="{C5D47F66-D82B-4945-84F1-08182A83E23E}" dt="2020-04-28T06:43:54.366" v="1821" actId="1076"/>
          <ac:spMkLst>
            <pc:docMk/>
            <pc:sldMk cId="838074453" sldId="571"/>
            <ac:spMk id="96" creationId="{85679767-23D6-4732-B82B-425A041B687B}"/>
          </ac:spMkLst>
        </pc:spChg>
        <pc:spChg chg="mod">
          <ac:chgData name="reza kabir" userId="af3c95a13102d509" providerId="LiveId" clId="{C5D47F66-D82B-4945-84F1-08182A83E23E}" dt="2020-04-28T06:43:54.366" v="1821" actId="1076"/>
          <ac:spMkLst>
            <pc:docMk/>
            <pc:sldMk cId="838074453" sldId="571"/>
            <ac:spMk id="97" creationId="{0B7FCCDD-1977-4849-A597-316E317CC536}"/>
          </ac:spMkLst>
        </pc:spChg>
        <pc:grpChg chg="del">
          <ac:chgData name="reza kabir" userId="af3c95a13102d509" providerId="LiveId" clId="{C5D47F66-D82B-4945-84F1-08182A83E23E}" dt="2020-04-28T06:43:40.980" v="1818" actId="478"/>
          <ac:grpSpMkLst>
            <pc:docMk/>
            <pc:sldMk cId="838074453" sldId="571"/>
            <ac:grpSpMk id="98" creationId="{420DE995-E9EA-4A0A-B084-04693E445686}"/>
          </ac:grpSpMkLst>
        </pc:grpChg>
        <pc:grpChg chg="add mod">
          <ac:chgData name="reza kabir" userId="af3c95a13102d509" providerId="LiveId" clId="{C5D47F66-D82B-4945-84F1-08182A83E23E}" dt="2020-04-28T06:43:54.366" v="1821" actId="1076"/>
          <ac:grpSpMkLst>
            <pc:docMk/>
            <pc:sldMk cId="838074453" sldId="571"/>
            <ac:grpSpMk id="253" creationId="{7C74261A-1F1F-4D3F-936D-D9337873CC10}"/>
          </ac:grpSpMkLst>
        </pc:grpChg>
      </pc:sldChg>
      <pc:sldChg chg="addSp delSp modSp add mod">
        <pc:chgData name="reza kabir" userId="af3c95a13102d509" providerId="LiveId" clId="{C5D47F66-D82B-4945-84F1-08182A83E23E}" dt="2020-04-28T06:44:23.301" v="1830" actId="1076"/>
        <pc:sldMkLst>
          <pc:docMk/>
          <pc:sldMk cId="1841992431" sldId="572"/>
        </pc:sldMkLst>
        <pc:spChg chg="mod">
          <ac:chgData name="reza kabir" userId="af3c95a13102d509" providerId="LiveId" clId="{C5D47F66-D82B-4945-84F1-08182A83E23E}" dt="2020-04-28T06:44:04.534" v="1825" actId="1076"/>
          <ac:spMkLst>
            <pc:docMk/>
            <pc:sldMk cId="1841992431" sldId="572"/>
            <ac:spMk id="96" creationId="{85679767-23D6-4732-B82B-425A041B687B}"/>
          </ac:spMkLst>
        </pc:spChg>
        <pc:spChg chg="mod">
          <ac:chgData name="reza kabir" userId="af3c95a13102d509" providerId="LiveId" clId="{C5D47F66-D82B-4945-84F1-08182A83E23E}" dt="2020-04-28T06:44:04.534" v="1825" actId="1076"/>
          <ac:spMkLst>
            <pc:docMk/>
            <pc:sldMk cId="1841992431" sldId="572"/>
            <ac:spMk id="97" creationId="{0B7FCCDD-1977-4849-A597-316E317CC536}"/>
          </ac:spMkLst>
        </pc:spChg>
        <pc:grpChg chg="add mod">
          <ac:chgData name="reza kabir" userId="af3c95a13102d509" providerId="LiveId" clId="{C5D47F66-D82B-4945-84F1-08182A83E23E}" dt="2020-04-28T06:44:23.301" v="1830" actId="1076"/>
          <ac:grpSpMkLst>
            <pc:docMk/>
            <pc:sldMk cId="1841992431" sldId="572"/>
            <ac:grpSpMk id="2" creationId="{C5D7C6B3-0946-461A-9C68-535A767D235C}"/>
          </ac:grpSpMkLst>
        </pc:grpChg>
        <pc:grpChg chg="add mod">
          <ac:chgData name="reza kabir" userId="af3c95a13102d509" providerId="LiveId" clId="{C5D47F66-D82B-4945-84F1-08182A83E23E}" dt="2020-04-28T06:44:18.736" v="1827" actId="164"/>
          <ac:grpSpMkLst>
            <pc:docMk/>
            <pc:sldMk cId="1841992431" sldId="572"/>
            <ac:grpSpMk id="252" creationId="{FA7FCE81-8F27-4B20-9635-0412EB0F42F9}"/>
          </ac:grpSpMkLst>
        </pc:grpChg>
        <pc:grpChg chg="del">
          <ac:chgData name="reza kabir" userId="af3c95a13102d509" providerId="LiveId" clId="{C5D47F66-D82B-4945-84F1-08182A83E23E}" dt="2020-04-28T06:43:59.261" v="1823" actId="478"/>
          <ac:grpSpMkLst>
            <pc:docMk/>
            <pc:sldMk cId="1841992431" sldId="572"/>
            <ac:grpSpMk id="253" creationId="{7C74261A-1F1F-4D3F-936D-D9337873CC10}"/>
          </ac:grpSpMkLst>
        </pc:grpChg>
        <pc:grpChg chg="add mod">
          <ac:chgData name="reza kabir" userId="af3c95a13102d509" providerId="LiveId" clId="{C5D47F66-D82B-4945-84F1-08182A83E23E}" dt="2020-04-28T06:44:18.736" v="1827" actId="164"/>
          <ac:grpSpMkLst>
            <pc:docMk/>
            <pc:sldMk cId="1841992431" sldId="572"/>
            <ac:grpSpMk id="528" creationId="{A820E697-E57A-4122-A373-31453F5D4906}"/>
          </ac:grpSpMkLst>
        </pc:grpChg>
        <pc:grpChg chg="add mod">
          <ac:chgData name="reza kabir" userId="af3c95a13102d509" providerId="LiveId" clId="{C5D47F66-D82B-4945-84F1-08182A83E23E}" dt="2020-04-28T06:44:18.736" v="1827" actId="164"/>
          <ac:grpSpMkLst>
            <pc:docMk/>
            <pc:sldMk cId="1841992431" sldId="572"/>
            <ac:grpSpMk id="550" creationId="{BAFE2237-72BC-45DF-B8FA-C96698A49555}"/>
          </ac:grpSpMkLst>
        </pc:grpChg>
      </pc:sldChg>
      <pc:sldChg chg="addSp delSp modSp add mod">
        <pc:chgData name="reza kabir" userId="af3c95a13102d509" providerId="LiveId" clId="{C5D47F66-D82B-4945-84F1-08182A83E23E}" dt="2020-04-28T06:44:41.502" v="1836" actId="1076"/>
        <pc:sldMkLst>
          <pc:docMk/>
          <pc:sldMk cId="2651872505" sldId="573"/>
        </pc:sldMkLst>
        <pc:grpChg chg="del">
          <ac:chgData name="reza kabir" userId="af3c95a13102d509" providerId="LiveId" clId="{C5D47F66-D82B-4945-84F1-08182A83E23E}" dt="2020-04-28T06:44:35.885" v="1832" actId="478"/>
          <ac:grpSpMkLst>
            <pc:docMk/>
            <pc:sldMk cId="2651872505" sldId="573"/>
            <ac:grpSpMk id="2" creationId="{C5D7C6B3-0946-461A-9C68-535A767D235C}"/>
          </ac:grpSpMkLst>
        </pc:grpChg>
        <pc:grpChg chg="add mod">
          <ac:chgData name="reza kabir" userId="af3c95a13102d509" providerId="LiveId" clId="{C5D47F66-D82B-4945-84F1-08182A83E23E}" dt="2020-04-28T06:44:41.502" v="1836" actId="1076"/>
          <ac:grpSpMkLst>
            <pc:docMk/>
            <pc:sldMk cId="2651872505" sldId="573"/>
            <ac:grpSpMk id="88" creationId="{AC3A25AC-41A0-47DC-9D54-71D0EFA1BC2A}"/>
          </ac:grpSpMkLst>
        </pc:grpChg>
      </pc:sldChg>
      <pc:sldChg chg="addSp delSp modSp add mod">
        <pc:chgData name="reza kabir" userId="af3c95a13102d509" providerId="LiveId" clId="{C5D47F66-D82B-4945-84F1-08182A83E23E}" dt="2020-04-28T06:45:50.150" v="1850" actId="1076"/>
        <pc:sldMkLst>
          <pc:docMk/>
          <pc:sldMk cId="4138707092" sldId="574"/>
        </pc:sldMkLst>
        <pc:spChg chg="mod">
          <ac:chgData name="reza kabir" userId="af3c95a13102d509" providerId="LiveId" clId="{C5D47F66-D82B-4945-84F1-08182A83E23E}" dt="2020-04-28T06:44:57.038" v="1841" actId="207"/>
          <ac:spMkLst>
            <pc:docMk/>
            <pc:sldMk cId="4138707092" sldId="574"/>
            <ac:spMk id="63" creationId="{4B9DC828-5A4B-4F65-8449-2B7A680A87AB}"/>
          </ac:spMkLst>
        </pc:spChg>
        <pc:spChg chg="mod">
          <ac:chgData name="reza kabir" userId="af3c95a13102d509" providerId="LiveId" clId="{C5D47F66-D82B-4945-84F1-08182A83E23E}" dt="2020-04-28T06:45:47.831" v="1849" actId="1076"/>
          <ac:spMkLst>
            <pc:docMk/>
            <pc:sldMk cId="4138707092" sldId="574"/>
            <ac:spMk id="96" creationId="{85679767-23D6-4732-B82B-425A041B687B}"/>
          </ac:spMkLst>
        </pc:spChg>
        <pc:spChg chg="mod">
          <ac:chgData name="reza kabir" userId="af3c95a13102d509" providerId="LiveId" clId="{C5D47F66-D82B-4945-84F1-08182A83E23E}" dt="2020-04-28T06:45:47.831" v="1849" actId="1076"/>
          <ac:spMkLst>
            <pc:docMk/>
            <pc:sldMk cId="4138707092" sldId="574"/>
            <ac:spMk id="97" creationId="{0B7FCCDD-1977-4849-A597-316E317CC536}"/>
          </ac:spMkLst>
        </pc:spChg>
        <pc:grpChg chg="add del mod">
          <ac:chgData name="reza kabir" userId="af3c95a13102d509" providerId="LiveId" clId="{C5D47F66-D82B-4945-84F1-08182A83E23E}" dt="2020-04-28T06:45:36.544" v="1844" actId="478"/>
          <ac:grpSpMkLst>
            <pc:docMk/>
            <pc:sldMk cId="4138707092" sldId="574"/>
            <ac:grpSpMk id="54" creationId="{BD5EF2A9-1766-492A-A6E4-A89320442BB3}"/>
          </ac:grpSpMkLst>
        </pc:grpChg>
        <pc:grpChg chg="del">
          <ac:chgData name="reza kabir" userId="af3c95a13102d509" providerId="LiveId" clId="{C5D47F66-D82B-4945-84F1-08182A83E23E}" dt="2020-04-28T06:44:49.565" v="1838" actId="478"/>
          <ac:grpSpMkLst>
            <pc:docMk/>
            <pc:sldMk cId="4138707092" sldId="574"/>
            <ac:grpSpMk id="88" creationId="{AC3A25AC-41A0-47DC-9D54-71D0EFA1BC2A}"/>
          </ac:grpSpMkLst>
        </pc:grpChg>
        <pc:grpChg chg="add mod">
          <ac:chgData name="reza kabir" userId="af3c95a13102d509" providerId="LiveId" clId="{C5D47F66-D82B-4945-84F1-08182A83E23E}" dt="2020-04-28T06:45:50.150" v="1850" actId="1076"/>
          <ac:grpSpMkLst>
            <pc:docMk/>
            <pc:sldMk cId="4138707092" sldId="574"/>
            <ac:grpSpMk id="147" creationId="{79BB4857-31B8-4959-8621-7623FFE41AEA}"/>
          </ac:grpSpMkLst>
        </pc:grpChg>
      </pc:sldChg>
      <pc:sldChg chg="addSp delSp modSp add mod">
        <pc:chgData name="reza kabir" userId="af3c95a13102d509" providerId="LiveId" clId="{C5D47F66-D82B-4945-84F1-08182A83E23E}" dt="2020-04-28T06:46:14.146" v="1855" actId="1076"/>
        <pc:sldMkLst>
          <pc:docMk/>
          <pc:sldMk cId="114489558" sldId="575"/>
        </pc:sldMkLst>
        <pc:grpChg chg="add mod">
          <ac:chgData name="reza kabir" userId="af3c95a13102d509" providerId="LiveId" clId="{C5D47F66-D82B-4945-84F1-08182A83E23E}" dt="2020-04-28T06:46:14.146" v="1855" actId="1076"/>
          <ac:grpSpMkLst>
            <pc:docMk/>
            <pc:sldMk cId="114489558" sldId="575"/>
            <ac:grpSpMk id="61" creationId="{E6BD302A-939D-48AE-B188-4971BB5BCFC3}"/>
          </ac:grpSpMkLst>
        </pc:grpChg>
        <pc:grpChg chg="del">
          <ac:chgData name="reza kabir" userId="af3c95a13102d509" providerId="LiveId" clId="{C5D47F66-D82B-4945-84F1-08182A83E23E}" dt="2020-04-28T06:46:10.110" v="1852" actId="478"/>
          <ac:grpSpMkLst>
            <pc:docMk/>
            <pc:sldMk cId="114489558" sldId="575"/>
            <ac:grpSpMk id="147" creationId="{79BB4857-31B8-4959-8621-7623FFE41AEA}"/>
          </ac:grpSpMkLst>
        </pc:grpChg>
      </pc:sldChg>
      <pc:sldChg chg="addSp delSp modSp add mod">
        <pc:chgData name="reza kabir" userId="af3c95a13102d509" providerId="LiveId" clId="{C5D47F66-D82B-4945-84F1-08182A83E23E}" dt="2020-04-28T06:46:50.722" v="1861" actId="1076"/>
        <pc:sldMkLst>
          <pc:docMk/>
          <pc:sldMk cId="2310996294" sldId="576"/>
        </pc:sldMkLst>
        <pc:grpChg chg="add mod">
          <ac:chgData name="reza kabir" userId="af3c95a13102d509" providerId="LiveId" clId="{C5D47F66-D82B-4945-84F1-08182A83E23E}" dt="2020-04-28T06:46:50.722" v="1861" actId="1076"/>
          <ac:grpSpMkLst>
            <pc:docMk/>
            <pc:sldMk cId="2310996294" sldId="576"/>
            <ac:grpSpMk id="28" creationId="{D50FBF84-C430-4827-B007-4C0288F89E84}"/>
          </ac:grpSpMkLst>
        </pc:grpChg>
        <pc:grpChg chg="del">
          <ac:chgData name="reza kabir" userId="af3c95a13102d509" providerId="LiveId" clId="{C5D47F66-D82B-4945-84F1-08182A83E23E}" dt="2020-04-28T06:46:36.349" v="1857" actId="478"/>
          <ac:grpSpMkLst>
            <pc:docMk/>
            <pc:sldMk cId="2310996294" sldId="576"/>
            <ac:grpSpMk id="61" creationId="{E6BD302A-939D-48AE-B188-4971BB5BCFC3}"/>
          </ac:grpSpMkLst>
        </pc:grpChg>
      </pc:sldChg>
      <pc:sldChg chg="addSp modSp new mod">
        <pc:chgData name="reza kabir" userId="af3c95a13102d509" providerId="LiveId" clId="{C5D47F66-D82B-4945-84F1-08182A83E23E}" dt="2020-04-28T06:49:37.740" v="1891" actId="14100"/>
        <pc:sldMkLst>
          <pc:docMk/>
          <pc:sldMk cId="982496830" sldId="577"/>
        </pc:sldMkLst>
        <pc:spChg chg="add mod">
          <ac:chgData name="reza kabir" userId="af3c95a13102d509" providerId="LiveId" clId="{C5D47F66-D82B-4945-84F1-08182A83E23E}" dt="2020-04-28T06:48:48.647" v="1885"/>
          <ac:spMkLst>
            <pc:docMk/>
            <pc:sldMk cId="982496830" sldId="577"/>
            <ac:spMk id="13" creationId="{7D5B5F49-2EEA-4EF9-BB04-EA81819AF4A7}"/>
          </ac:spMkLst>
        </pc:spChg>
        <pc:spChg chg="add mod">
          <ac:chgData name="reza kabir" userId="af3c95a13102d509" providerId="LiveId" clId="{C5D47F66-D82B-4945-84F1-08182A83E23E}" dt="2020-04-28T06:47:55.475" v="1879" actId="14100"/>
          <ac:spMkLst>
            <pc:docMk/>
            <pc:sldMk cId="982496830" sldId="577"/>
            <ac:spMk id="14" creationId="{783704FD-89ED-46B9-8536-0EB8512F6F32}"/>
          </ac:spMkLst>
        </pc:spChg>
        <pc:spChg chg="add mod">
          <ac:chgData name="reza kabir" userId="af3c95a13102d509" providerId="LiveId" clId="{C5D47F66-D82B-4945-84F1-08182A83E23E}" dt="2020-04-28T06:47:50.357" v="1878" actId="1076"/>
          <ac:spMkLst>
            <pc:docMk/>
            <pc:sldMk cId="982496830" sldId="577"/>
            <ac:spMk id="15" creationId="{4C102D59-86A5-4DF5-97AD-DEF190237682}"/>
          </ac:spMkLst>
        </pc:spChg>
        <pc:spChg chg="add mod">
          <ac:chgData name="reza kabir" userId="af3c95a13102d509" providerId="LiveId" clId="{C5D47F66-D82B-4945-84F1-08182A83E23E}" dt="2020-04-28T06:48:07.118" v="1882" actId="1076"/>
          <ac:spMkLst>
            <pc:docMk/>
            <pc:sldMk cId="982496830" sldId="577"/>
            <ac:spMk id="16" creationId="{71F300C7-37E8-4ABB-BBFA-4FE67E0615F6}"/>
          </ac:spMkLst>
        </pc:spChg>
        <pc:spChg chg="add mod">
          <ac:chgData name="reza kabir" userId="af3c95a13102d509" providerId="LiveId" clId="{C5D47F66-D82B-4945-84F1-08182A83E23E}" dt="2020-04-28T06:49:37.740" v="1891" actId="14100"/>
          <ac:spMkLst>
            <pc:docMk/>
            <pc:sldMk cId="982496830" sldId="577"/>
            <ac:spMk id="17" creationId="{8F7394FA-D19A-4464-8490-AAB7A43F62E7}"/>
          </ac:spMkLst>
        </pc:spChg>
        <pc:grpChg chg="add">
          <ac:chgData name="reza kabir" userId="af3c95a13102d509" providerId="LiveId" clId="{C5D47F66-D82B-4945-84F1-08182A83E23E}" dt="2020-04-28T06:47:06.331" v="1866"/>
          <ac:grpSpMkLst>
            <pc:docMk/>
            <pc:sldMk cId="982496830" sldId="577"/>
            <ac:grpSpMk id="2" creationId="{BDACCED4-9BCF-4037-AF74-866524DF8959}"/>
          </ac:grpSpMkLst>
        </pc:grpChg>
        <pc:cxnChg chg="add">
          <ac:chgData name="reza kabir" userId="af3c95a13102d509" providerId="LiveId" clId="{C5D47F66-D82B-4945-84F1-08182A83E23E}" dt="2020-04-28T06:47:06.331" v="1866"/>
          <ac:cxnSpMkLst>
            <pc:docMk/>
            <pc:sldMk cId="982496830" sldId="577"/>
            <ac:cxnSpMk id="11" creationId="{B93CC6F7-06F6-4EE0-BED5-20D80B772EAA}"/>
          </ac:cxnSpMkLst>
        </pc:cxnChg>
        <pc:cxnChg chg="add">
          <ac:chgData name="reza kabir" userId="af3c95a13102d509" providerId="LiveId" clId="{C5D47F66-D82B-4945-84F1-08182A83E23E}" dt="2020-04-28T06:47:06.331" v="1866"/>
          <ac:cxnSpMkLst>
            <pc:docMk/>
            <pc:sldMk cId="982496830" sldId="577"/>
            <ac:cxnSpMk id="12" creationId="{3817DAFF-24A4-402E-A4B8-73C559B7601A}"/>
          </ac:cxnSpMkLst>
        </pc:cxnChg>
      </pc:sldChg>
      <pc:sldChg chg="addSp delSp modSp new mod">
        <pc:chgData name="reza kabir" userId="af3c95a13102d509" providerId="LiveId" clId="{C5D47F66-D82B-4945-84F1-08182A83E23E}" dt="2020-04-28T06:50:32.597" v="1910" actId="20577"/>
        <pc:sldMkLst>
          <pc:docMk/>
          <pc:sldMk cId="4182366227" sldId="578"/>
        </pc:sldMkLst>
        <pc:spChg chg="add mod">
          <ac:chgData name="reza kabir" userId="af3c95a13102d509" providerId="LiveId" clId="{C5D47F66-D82B-4945-84F1-08182A83E23E}" dt="2020-04-28T06:49:29.669" v="1890" actId="1076"/>
          <ac:spMkLst>
            <pc:docMk/>
            <pc:sldMk cId="4182366227" sldId="578"/>
            <ac:spMk id="28" creationId="{3FB7A710-1A97-4381-B4B2-2F31CC0232F9}"/>
          </ac:spMkLst>
        </pc:spChg>
        <pc:spChg chg="add mod">
          <ac:chgData name="reza kabir" userId="af3c95a13102d509" providerId="LiveId" clId="{C5D47F66-D82B-4945-84F1-08182A83E23E}" dt="2020-04-28T06:49:29.669" v="1890" actId="1076"/>
          <ac:spMkLst>
            <pc:docMk/>
            <pc:sldMk cId="4182366227" sldId="578"/>
            <ac:spMk id="29" creationId="{3ED7A1C1-6FFE-4C3C-AA09-E244D0E1CAB0}"/>
          </ac:spMkLst>
        </pc:spChg>
        <pc:spChg chg="add mod">
          <ac:chgData name="reza kabir" userId="af3c95a13102d509" providerId="LiveId" clId="{C5D47F66-D82B-4945-84F1-08182A83E23E}" dt="2020-04-28T06:49:29.669" v="1890" actId="1076"/>
          <ac:spMkLst>
            <pc:docMk/>
            <pc:sldMk cId="4182366227" sldId="578"/>
            <ac:spMk id="30" creationId="{5FC9D333-048E-4AFF-B435-E91AE05DEE2A}"/>
          </ac:spMkLst>
        </pc:spChg>
        <pc:spChg chg="add del mod">
          <ac:chgData name="reza kabir" userId="af3c95a13102d509" providerId="LiveId" clId="{C5D47F66-D82B-4945-84F1-08182A83E23E}" dt="2020-04-28T06:49:47.516" v="1892" actId="478"/>
          <ac:spMkLst>
            <pc:docMk/>
            <pc:sldMk cId="4182366227" sldId="578"/>
            <ac:spMk id="31" creationId="{7FC56604-D937-4D6F-B2B5-49D537EDC32C}"/>
          </ac:spMkLst>
        </pc:spChg>
        <pc:spChg chg="add del mod">
          <ac:chgData name="reza kabir" userId="af3c95a13102d509" providerId="LiveId" clId="{C5D47F66-D82B-4945-84F1-08182A83E23E}" dt="2020-04-28T06:49:47.516" v="1892" actId="478"/>
          <ac:spMkLst>
            <pc:docMk/>
            <pc:sldMk cId="4182366227" sldId="578"/>
            <ac:spMk id="32" creationId="{BCA620D9-6E65-42DC-9448-B7D7A34D7ED9}"/>
          </ac:spMkLst>
        </pc:spChg>
        <pc:spChg chg="add del mod">
          <ac:chgData name="reza kabir" userId="af3c95a13102d509" providerId="LiveId" clId="{C5D47F66-D82B-4945-84F1-08182A83E23E}" dt="2020-04-28T06:49:47.516" v="1892" actId="478"/>
          <ac:spMkLst>
            <pc:docMk/>
            <pc:sldMk cId="4182366227" sldId="578"/>
            <ac:spMk id="33" creationId="{FE75C19A-A423-49BA-834F-8ACF9FABCA5D}"/>
          </ac:spMkLst>
        </pc:spChg>
        <pc:spChg chg="add del mod">
          <ac:chgData name="reza kabir" userId="af3c95a13102d509" providerId="LiveId" clId="{C5D47F66-D82B-4945-84F1-08182A83E23E}" dt="2020-04-28T06:49:47.516" v="1892" actId="478"/>
          <ac:spMkLst>
            <pc:docMk/>
            <pc:sldMk cId="4182366227" sldId="578"/>
            <ac:spMk id="34" creationId="{2ADFD913-35D0-4066-AE8A-53941EB5854E}"/>
          </ac:spMkLst>
        </pc:spChg>
        <pc:spChg chg="add del mod">
          <ac:chgData name="reza kabir" userId="af3c95a13102d509" providerId="LiveId" clId="{C5D47F66-D82B-4945-84F1-08182A83E23E}" dt="2020-04-28T06:49:47.516" v="1892" actId="478"/>
          <ac:spMkLst>
            <pc:docMk/>
            <pc:sldMk cId="4182366227" sldId="578"/>
            <ac:spMk id="35" creationId="{A15E226D-E189-4251-9C13-34DC4ED84B57}"/>
          </ac:spMkLst>
        </pc:spChg>
        <pc:spChg chg="add del mod">
          <ac:chgData name="reza kabir" userId="af3c95a13102d509" providerId="LiveId" clId="{C5D47F66-D82B-4945-84F1-08182A83E23E}" dt="2020-04-28T06:49:47.516" v="1892" actId="478"/>
          <ac:spMkLst>
            <pc:docMk/>
            <pc:sldMk cId="4182366227" sldId="578"/>
            <ac:spMk id="36" creationId="{F60AD5D9-8CF5-42F3-87B8-846C436432D7}"/>
          </ac:spMkLst>
        </pc:spChg>
        <pc:spChg chg="add mod">
          <ac:chgData name="reza kabir" userId="af3c95a13102d509" providerId="LiveId" clId="{C5D47F66-D82B-4945-84F1-08182A83E23E}" dt="2020-04-28T06:49:55.909" v="1895" actId="1076"/>
          <ac:spMkLst>
            <pc:docMk/>
            <pc:sldMk cId="4182366227" sldId="578"/>
            <ac:spMk id="40" creationId="{B7D3EFAF-CB04-4DA5-BD1E-D9C4F79A7E90}"/>
          </ac:spMkLst>
        </pc:spChg>
        <pc:spChg chg="add mod">
          <ac:chgData name="reza kabir" userId="af3c95a13102d509" providerId="LiveId" clId="{C5D47F66-D82B-4945-84F1-08182A83E23E}" dt="2020-04-28T06:49:59.105" v="1896" actId="14100"/>
          <ac:spMkLst>
            <pc:docMk/>
            <pc:sldMk cId="4182366227" sldId="578"/>
            <ac:spMk id="41" creationId="{3E6AA1C8-0B6E-461B-B71D-D2EA79C042E4}"/>
          </ac:spMkLst>
        </pc:spChg>
        <pc:spChg chg="add mod">
          <ac:chgData name="reza kabir" userId="af3c95a13102d509" providerId="LiveId" clId="{C5D47F66-D82B-4945-84F1-08182A83E23E}" dt="2020-04-28T06:50:02.886" v="1897" actId="571"/>
          <ac:spMkLst>
            <pc:docMk/>
            <pc:sldMk cId="4182366227" sldId="578"/>
            <ac:spMk id="42" creationId="{83CDC36F-EE06-48B5-829D-43CB7D10C323}"/>
          </ac:spMkLst>
        </pc:spChg>
        <pc:spChg chg="add mod">
          <ac:chgData name="reza kabir" userId="af3c95a13102d509" providerId="LiveId" clId="{C5D47F66-D82B-4945-84F1-08182A83E23E}" dt="2020-04-28T06:50:02.886" v="1897" actId="571"/>
          <ac:spMkLst>
            <pc:docMk/>
            <pc:sldMk cId="4182366227" sldId="578"/>
            <ac:spMk id="43" creationId="{975CB653-E1B1-4A25-9243-65927CB4EE49}"/>
          </ac:spMkLst>
        </pc:spChg>
        <pc:spChg chg="add mod">
          <ac:chgData name="reza kabir" userId="af3c95a13102d509" providerId="LiveId" clId="{C5D47F66-D82B-4945-84F1-08182A83E23E}" dt="2020-04-28T06:50:07.060" v="1898" actId="571"/>
          <ac:spMkLst>
            <pc:docMk/>
            <pc:sldMk cId="4182366227" sldId="578"/>
            <ac:spMk id="44" creationId="{7EC5348D-2FCF-43E6-A448-94B14DE4489F}"/>
          </ac:spMkLst>
        </pc:spChg>
        <pc:spChg chg="add mod">
          <ac:chgData name="reza kabir" userId="af3c95a13102d509" providerId="LiveId" clId="{C5D47F66-D82B-4945-84F1-08182A83E23E}" dt="2020-04-28T06:50:07.060" v="1898" actId="571"/>
          <ac:spMkLst>
            <pc:docMk/>
            <pc:sldMk cId="4182366227" sldId="578"/>
            <ac:spMk id="45" creationId="{E0BBCA32-AB4B-47AD-B3FC-4190322C4280}"/>
          </ac:spMkLst>
        </pc:spChg>
        <pc:spChg chg="add mod">
          <ac:chgData name="reza kabir" userId="af3c95a13102d509" providerId="LiveId" clId="{C5D47F66-D82B-4945-84F1-08182A83E23E}" dt="2020-04-28T06:50:32.597" v="1910" actId="20577"/>
          <ac:spMkLst>
            <pc:docMk/>
            <pc:sldMk cId="4182366227" sldId="578"/>
            <ac:spMk id="46" creationId="{425101A2-EDD4-4C37-BFD3-9BEE2821CE47}"/>
          </ac:spMkLst>
        </pc:spChg>
        <pc:grpChg chg="add mod">
          <ac:chgData name="reza kabir" userId="af3c95a13102d509" providerId="LiveId" clId="{C5D47F66-D82B-4945-84F1-08182A83E23E}" dt="2020-04-28T06:49:29.669" v="1890" actId="1076"/>
          <ac:grpSpMkLst>
            <pc:docMk/>
            <pc:sldMk cId="4182366227" sldId="578"/>
            <ac:grpSpMk id="2" creationId="{D0EB2301-5523-41EB-AEA5-BE8E0539AEE7}"/>
          </ac:grpSpMkLst>
        </pc:grpChg>
        <pc:cxnChg chg="add mod">
          <ac:chgData name="reza kabir" userId="af3c95a13102d509" providerId="LiveId" clId="{C5D47F66-D82B-4945-84F1-08182A83E23E}" dt="2020-04-28T06:49:47.516" v="1892" actId="478"/>
          <ac:cxnSpMkLst>
            <pc:docMk/>
            <pc:sldMk cId="4182366227" sldId="578"/>
            <ac:cxnSpMk id="37" creationId="{EC070219-D4CC-400D-A860-2652446EF91B}"/>
          </ac:cxnSpMkLst>
        </pc:cxnChg>
        <pc:cxnChg chg="add mod">
          <ac:chgData name="reza kabir" userId="af3c95a13102d509" providerId="LiveId" clId="{C5D47F66-D82B-4945-84F1-08182A83E23E}" dt="2020-04-28T06:49:47.516" v="1892" actId="478"/>
          <ac:cxnSpMkLst>
            <pc:docMk/>
            <pc:sldMk cId="4182366227" sldId="578"/>
            <ac:cxnSpMk id="38" creationId="{DC1B74A1-0BA1-42D2-9B64-62DA0B17AE0C}"/>
          </ac:cxnSpMkLst>
        </pc:cxnChg>
        <pc:cxnChg chg="add mod">
          <ac:chgData name="reza kabir" userId="af3c95a13102d509" providerId="LiveId" clId="{C5D47F66-D82B-4945-84F1-08182A83E23E}" dt="2020-04-28T06:49:47.516" v="1892" actId="478"/>
          <ac:cxnSpMkLst>
            <pc:docMk/>
            <pc:sldMk cId="4182366227" sldId="578"/>
            <ac:cxnSpMk id="39" creationId="{1F3044CD-7A7E-47F8-8CFE-37FC09BEB67F}"/>
          </ac:cxnSpMkLst>
        </pc:cxnChg>
      </pc:sldChg>
      <pc:sldChg chg="addSp modSp new">
        <pc:chgData name="reza kabir" userId="af3c95a13102d509" providerId="LiveId" clId="{C5D47F66-D82B-4945-84F1-08182A83E23E}" dt="2020-04-28T06:51:12.200" v="1916" actId="207"/>
        <pc:sldMkLst>
          <pc:docMk/>
          <pc:sldMk cId="891045944" sldId="579"/>
        </pc:sldMkLst>
        <pc:spChg chg="add mod">
          <ac:chgData name="reza kabir" userId="af3c95a13102d509" providerId="LiveId" clId="{C5D47F66-D82B-4945-84F1-08182A83E23E}" dt="2020-04-28T06:50:57.581" v="1914" actId="207"/>
          <ac:spMkLst>
            <pc:docMk/>
            <pc:sldMk cId="891045944" sldId="579"/>
            <ac:spMk id="21" creationId="{177EF0EB-8BD1-4386-94C0-33047710E866}"/>
          </ac:spMkLst>
        </pc:spChg>
        <pc:spChg chg="add mod">
          <ac:chgData name="reza kabir" userId="af3c95a13102d509" providerId="LiveId" clId="{C5D47F66-D82B-4945-84F1-08182A83E23E}" dt="2020-04-28T06:51:12.200" v="1916" actId="207"/>
          <ac:spMkLst>
            <pc:docMk/>
            <pc:sldMk cId="891045944" sldId="579"/>
            <ac:spMk id="22" creationId="{79ED7B43-6DBF-4AC5-934B-C70F74C8479F}"/>
          </ac:spMkLst>
        </pc:spChg>
        <pc:spChg chg="add mod">
          <ac:chgData name="reza kabir" userId="af3c95a13102d509" providerId="LiveId" clId="{C5D47F66-D82B-4945-84F1-08182A83E23E}" dt="2020-04-28T06:51:12.200" v="1916" actId="207"/>
          <ac:spMkLst>
            <pc:docMk/>
            <pc:sldMk cId="891045944" sldId="579"/>
            <ac:spMk id="23" creationId="{ADCD2020-4857-4067-B71E-387C98681181}"/>
          </ac:spMkLst>
        </pc:spChg>
        <pc:grpChg chg="add">
          <ac:chgData name="reza kabir" userId="af3c95a13102d509" providerId="LiveId" clId="{C5D47F66-D82B-4945-84F1-08182A83E23E}" dt="2020-04-28T06:50:47.915" v="1913"/>
          <ac:grpSpMkLst>
            <pc:docMk/>
            <pc:sldMk cId="891045944" sldId="579"/>
            <ac:grpSpMk id="2" creationId="{3F4722C5-E24F-41E2-9409-FA7756BEAF81}"/>
          </ac:grpSpMkLst>
        </pc:grpChg>
      </pc:sldChg>
      <pc:sldChg chg="addSp modSp new mod">
        <pc:chgData name="reza kabir" userId="af3c95a13102d509" providerId="LiveId" clId="{C5D47F66-D82B-4945-84F1-08182A83E23E}" dt="2020-04-28T06:54:07.848" v="1923" actId="20577"/>
        <pc:sldMkLst>
          <pc:docMk/>
          <pc:sldMk cId="438046990" sldId="580"/>
        </pc:sldMkLst>
        <pc:spChg chg="add">
          <ac:chgData name="reza kabir" userId="af3c95a13102d509" providerId="LiveId" clId="{C5D47F66-D82B-4945-84F1-08182A83E23E}" dt="2020-04-28T06:53:36.727" v="1919"/>
          <ac:spMkLst>
            <pc:docMk/>
            <pc:sldMk cId="438046990" sldId="580"/>
            <ac:spMk id="8" creationId="{B2B2C9A4-096F-4D71-BD9E-64484F184107}"/>
          </ac:spMkLst>
        </pc:spChg>
        <pc:spChg chg="add">
          <ac:chgData name="reza kabir" userId="af3c95a13102d509" providerId="LiveId" clId="{C5D47F66-D82B-4945-84F1-08182A83E23E}" dt="2020-04-28T06:53:36.727" v="1919"/>
          <ac:spMkLst>
            <pc:docMk/>
            <pc:sldMk cId="438046990" sldId="580"/>
            <ac:spMk id="9" creationId="{C3E6B07A-8A98-493F-B831-DD919073389B}"/>
          </ac:spMkLst>
        </pc:spChg>
        <pc:spChg chg="add">
          <ac:chgData name="reza kabir" userId="af3c95a13102d509" providerId="LiveId" clId="{C5D47F66-D82B-4945-84F1-08182A83E23E}" dt="2020-04-28T06:53:36.727" v="1919"/>
          <ac:spMkLst>
            <pc:docMk/>
            <pc:sldMk cId="438046990" sldId="580"/>
            <ac:spMk id="10" creationId="{42B71165-F979-4226-B7C0-D0E92664731C}"/>
          </ac:spMkLst>
        </pc:spChg>
        <pc:spChg chg="add">
          <ac:chgData name="reza kabir" userId="af3c95a13102d509" providerId="LiveId" clId="{C5D47F66-D82B-4945-84F1-08182A83E23E}" dt="2020-04-28T06:53:36.727" v="1919"/>
          <ac:spMkLst>
            <pc:docMk/>
            <pc:sldMk cId="438046990" sldId="580"/>
            <ac:spMk id="11" creationId="{7372B153-A1D9-4320-B18E-F02451B3E857}"/>
          </ac:spMkLst>
        </pc:spChg>
        <pc:spChg chg="add">
          <ac:chgData name="reza kabir" userId="af3c95a13102d509" providerId="LiveId" clId="{C5D47F66-D82B-4945-84F1-08182A83E23E}" dt="2020-04-28T06:53:36.727" v="1919"/>
          <ac:spMkLst>
            <pc:docMk/>
            <pc:sldMk cId="438046990" sldId="580"/>
            <ac:spMk id="12" creationId="{F4DBCFC2-FBF4-4141-B3DD-86FE19F3111F}"/>
          </ac:spMkLst>
        </pc:spChg>
        <pc:spChg chg="add">
          <ac:chgData name="reza kabir" userId="af3c95a13102d509" providerId="LiveId" clId="{C5D47F66-D82B-4945-84F1-08182A83E23E}" dt="2020-04-28T06:53:36.727" v="1919"/>
          <ac:spMkLst>
            <pc:docMk/>
            <pc:sldMk cId="438046990" sldId="580"/>
            <ac:spMk id="13" creationId="{6C908DCC-0D35-44A6-B5AC-3A1D8311C7AA}"/>
          </ac:spMkLst>
        </pc:spChg>
        <pc:spChg chg="add">
          <ac:chgData name="reza kabir" userId="af3c95a13102d509" providerId="LiveId" clId="{C5D47F66-D82B-4945-84F1-08182A83E23E}" dt="2020-04-28T06:53:36.727" v="1919"/>
          <ac:spMkLst>
            <pc:docMk/>
            <pc:sldMk cId="438046990" sldId="580"/>
            <ac:spMk id="14" creationId="{DB6AE29C-CA0B-49C7-ADC8-669750F43C19}"/>
          </ac:spMkLst>
        </pc:spChg>
        <pc:spChg chg="add">
          <ac:chgData name="reza kabir" userId="af3c95a13102d509" providerId="LiveId" clId="{C5D47F66-D82B-4945-84F1-08182A83E23E}" dt="2020-04-28T06:53:36.727" v="1919"/>
          <ac:spMkLst>
            <pc:docMk/>
            <pc:sldMk cId="438046990" sldId="580"/>
            <ac:spMk id="15" creationId="{28343816-60AB-46C2-90EF-96987D3052B7}"/>
          </ac:spMkLst>
        </pc:spChg>
        <pc:spChg chg="add">
          <ac:chgData name="reza kabir" userId="af3c95a13102d509" providerId="LiveId" clId="{C5D47F66-D82B-4945-84F1-08182A83E23E}" dt="2020-04-28T06:53:36.727" v="1919"/>
          <ac:spMkLst>
            <pc:docMk/>
            <pc:sldMk cId="438046990" sldId="580"/>
            <ac:spMk id="16" creationId="{5641300D-06DE-492B-8A30-9CD545334132}"/>
          </ac:spMkLst>
        </pc:spChg>
        <pc:spChg chg="add mod">
          <ac:chgData name="reza kabir" userId="af3c95a13102d509" providerId="LiveId" clId="{C5D47F66-D82B-4945-84F1-08182A83E23E}" dt="2020-04-28T06:54:07.848" v="1923" actId="20577"/>
          <ac:spMkLst>
            <pc:docMk/>
            <pc:sldMk cId="438046990" sldId="580"/>
            <ac:spMk id="17" creationId="{A963D6C5-13E1-4EA1-B1C4-1CDBD85F98B4}"/>
          </ac:spMkLst>
        </pc:spChg>
        <pc:grpChg chg="add">
          <ac:chgData name="reza kabir" userId="af3c95a13102d509" providerId="LiveId" clId="{C5D47F66-D82B-4945-84F1-08182A83E23E}" dt="2020-04-28T06:53:36.727" v="1919"/>
          <ac:grpSpMkLst>
            <pc:docMk/>
            <pc:sldMk cId="438046990" sldId="580"/>
            <ac:grpSpMk id="2" creationId="{94143F6F-046A-4C94-ADD4-1F716DE1BABF}"/>
          </ac:grpSpMkLst>
        </pc:grpChg>
        <pc:graphicFrameChg chg="add">
          <ac:chgData name="reza kabir" userId="af3c95a13102d509" providerId="LiveId" clId="{C5D47F66-D82B-4945-84F1-08182A83E23E}" dt="2020-04-28T06:53:36.727" v="1919"/>
          <ac:graphicFrameMkLst>
            <pc:docMk/>
            <pc:sldMk cId="438046990" sldId="580"/>
            <ac:graphicFrameMk id="5" creationId="{4109B35D-3C9F-44D7-8BAB-6938542BC3CD}"/>
          </ac:graphicFrameMkLst>
        </pc:graphicFrameChg>
        <pc:graphicFrameChg chg="add">
          <ac:chgData name="reza kabir" userId="af3c95a13102d509" providerId="LiveId" clId="{C5D47F66-D82B-4945-84F1-08182A83E23E}" dt="2020-04-28T06:53:36.727" v="1919"/>
          <ac:graphicFrameMkLst>
            <pc:docMk/>
            <pc:sldMk cId="438046990" sldId="580"/>
            <ac:graphicFrameMk id="6" creationId="{30732E9F-3080-4995-BA21-FD1C91545098}"/>
          </ac:graphicFrameMkLst>
        </pc:graphicFrameChg>
        <pc:cxnChg chg="add">
          <ac:chgData name="reza kabir" userId="af3c95a13102d509" providerId="LiveId" clId="{C5D47F66-D82B-4945-84F1-08182A83E23E}" dt="2020-04-28T06:53:36.727" v="1919"/>
          <ac:cxnSpMkLst>
            <pc:docMk/>
            <pc:sldMk cId="438046990" sldId="580"/>
            <ac:cxnSpMk id="7" creationId="{2B712C54-9361-4248-99FF-2BDD5F565103}"/>
          </ac:cxnSpMkLst>
        </pc:cxnChg>
      </pc:sldChg>
      <pc:sldChg chg="addSp delSp modSp new mod">
        <pc:chgData name="reza kabir" userId="af3c95a13102d509" providerId="LiveId" clId="{C5D47F66-D82B-4945-84F1-08182A83E23E}" dt="2020-04-28T06:57:12.876" v="1955"/>
        <pc:sldMkLst>
          <pc:docMk/>
          <pc:sldMk cId="2358280656" sldId="581"/>
        </pc:sldMkLst>
        <pc:spChg chg="add del">
          <ac:chgData name="reza kabir" userId="af3c95a13102d509" providerId="LiveId" clId="{C5D47F66-D82B-4945-84F1-08182A83E23E}" dt="2020-04-28T06:55:45.235" v="1927" actId="478"/>
          <ac:spMkLst>
            <pc:docMk/>
            <pc:sldMk cId="2358280656" sldId="581"/>
            <ac:spMk id="9" creationId="{2F27501C-48B9-4626-AD17-C314655FF9D8}"/>
          </ac:spMkLst>
        </pc:spChg>
        <pc:spChg chg="add del">
          <ac:chgData name="reza kabir" userId="af3c95a13102d509" providerId="LiveId" clId="{C5D47F66-D82B-4945-84F1-08182A83E23E}" dt="2020-04-28T06:55:45.235" v="1927" actId="478"/>
          <ac:spMkLst>
            <pc:docMk/>
            <pc:sldMk cId="2358280656" sldId="581"/>
            <ac:spMk id="10" creationId="{DDB4B8DB-0A34-4AF0-88F4-7CD1AEC63E2A}"/>
          </ac:spMkLst>
        </pc:spChg>
        <pc:spChg chg="add del">
          <ac:chgData name="reza kabir" userId="af3c95a13102d509" providerId="LiveId" clId="{C5D47F66-D82B-4945-84F1-08182A83E23E}" dt="2020-04-28T06:55:45.235" v="1927" actId="478"/>
          <ac:spMkLst>
            <pc:docMk/>
            <pc:sldMk cId="2358280656" sldId="581"/>
            <ac:spMk id="11" creationId="{8FEC06A1-83F5-4749-8634-D2E94236FFE9}"/>
          </ac:spMkLst>
        </pc:spChg>
        <pc:spChg chg="add del">
          <ac:chgData name="reza kabir" userId="af3c95a13102d509" providerId="LiveId" clId="{C5D47F66-D82B-4945-84F1-08182A83E23E}" dt="2020-04-28T06:55:45.235" v="1927" actId="478"/>
          <ac:spMkLst>
            <pc:docMk/>
            <pc:sldMk cId="2358280656" sldId="581"/>
            <ac:spMk id="12" creationId="{F2953774-3CE3-4E08-9FA6-63F7ACEE5618}"/>
          </ac:spMkLst>
        </pc:spChg>
        <pc:spChg chg="add del">
          <ac:chgData name="reza kabir" userId="af3c95a13102d509" providerId="LiveId" clId="{C5D47F66-D82B-4945-84F1-08182A83E23E}" dt="2020-04-28T06:55:45.235" v="1927" actId="478"/>
          <ac:spMkLst>
            <pc:docMk/>
            <pc:sldMk cId="2358280656" sldId="581"/>
            <ac:spMk id="13" creationId="{012D02F2-3174-4FA3-A984-E4D961D61FD5}"/>
          </ac:spMkLst>
        </pc:spChg>
        <pc:spChg chg="add del">
          <ac:chgData name="reza kabir" userId="af3c95a13102d509" providerId="LiveId" clId="{C5D47F66-D82B-4945-84F1-08182A83E23E}" dt="2020-04-28T06:55:45.235" v="1927" actId="478"/>
          <ac:spMkLst>
            <pc:docMk/>
            <pc:sldMk cId="2358280656" sldId="581"/>
            <ac:spMk id="14" creationId="{AB63A007-7C04-424A-907A-D5EE2E7A46FA}"/>
          </ac:spMkLst>
        </pc:spChg>
        <pc:spChg chg="add del">
          <ac:chgData name="reza kabir" userId="af3c95a13102d509" providerId="LiveId" clId="{C5D47F66-D82B-4945-84F1-08182A83E23E}" dt="2020-04-28T06:55:45.235" v="1927" actId="478"/>
          <ac:spMkLst>
            <pc:docMk/>
            <pc:sldMk cId="2358280656" sldId="581"/>
            <ac:spMk id="15" creationId="{F0AE5F0E-B381-432D-9036-68D59FCFF59E}"/>
          </ac:spMkLst>
        </pc:spChg>
        <pc:spChg chg="add del">
          <ac:chgData name="reza kabir" userId="af3c95a13102d509" providerId="LiveId" clId="{C5D47F66-D82B-4945-84F1-08182A83E23E}" dt="2020-04-28T06:55:45.235" v="1927" actId="478"/>
          <ac:spMkLst>
            <pc:docMk/>
            <pc:sldMk cId="2358280656" sldId="581"/>
            <ac:spMk id="16" creationId="{4525C046-10AF-416D-90C6-907177633B36}"/>
          </ac:spMkLst>
        </pc:spChg>
        <pc:spChg chg="add del">
          <ac:chgData name="reza kabir" userId="af3c95a13102d509" providerId="LiveId" clId="{C5D47F66-D82B-4945-84F1-08182A83E23E}" dt="2020-04-28T06:55:45.235" v="1927" actId="478"/>
          <ac:spMkLst>
            <pc:docMk/>
            <pc:sldMk cId="2358280656" sldId="581"/>
            <ac:spMk id="17" creationId="{CAC16079-62B5-40BD-B733-13F7A1356A1F}"/>
          </ac:spMkLst>
        </pc:spChg>
        <pc:spChg chg="add del">
          <ac:chgData name="reza kabir" userId="af3c95a13102d509" providerId="LiveId" clId="{C5D47F66-D82B-4945-84F1-08182A83E23E}" dt="2020-04-28T06:55:45.235" v="1927" actId="478"/>
          <ac:spMkLst>
            <pc:docMk/>
            <pc:sldMk cId="2358280656" sldId="581"/>
            <ac:spMk id="18" creationId="{B12E1560-3CE7-471E-ADFB-AF0E14CAA118}"/>
          </ac:spMkLst>
        </pc:spChg>
        <pc:spChg chg="add">
          <ac:chgData name="reza kabir" userId="af3c95a13102d509" providerId="LiveId" clId="{C5D47F66-D82B-4945-84F1-08182A83E23E}" dt="2020-04-28T06:55:26.870" v="1926"/>
          <ac:spMkLst>
            <pc:docMk/>
            <pc:sldMk cId="2358280656" sldId="581"/>
            <ac:spMk id="19" creationId="{359AA231-FA93-4B9A-A3B0-BFE753032F11}"/>
          </ac:spMkLst>
        </pc:spChg>
        <pc:spChg chg="add">
          <ac:chgData name="reza kabir" userId="af3c95a13102d509" providerId="LiveId" clId="{C5D47F66-D82B-4945-84F1-08182A83E23E}" dt="2020-04-28T06:55:26.870" v="1926"/>
          <ac:spMkLst>
            <pc:docMk/>
            <pc:sldMk cId="2358280656" sldId="581"/>
            <ac:spMk id="20" creationId="{DCAEA67C-30A6-48A6-8C31-A35606D161DF}"/>
          </ac:spMkLst>
        </pc:spChg>
        <pc:spChg chg="add">
          <ac:chgData name="reza kabir" userId="af3c95a13102d509" providerId="LiveId" clId="{C5D47F66-D82B-4945-84F1-08182A83E23E}" dt="2020-04-28T06:55:26.870" v="1926"/>
          <ac:spMkLst>
            <pc:docMk/>
            <pc:sldMk cId="2358280656" sldId="581"/>
            <ac:spMk id="21" creationId="{77CB94ED-FCE5-48A6-889D-76DEE5D68F3E}"/>
          </ac:spMkLst>
        </pc:spChg>
        <pc:spChg chg="add">
          <ac:chgData name="reza kabir" userId="af3c95a13102d509" providerId="LiveId" clId="{C5D47F66-D82B-4945-84F1-08182A83E23E}" dt="2020-04-28T06:55:26.870" v="1926"/>
          <ac:spMkLst>
            <pc:docMk/>
            <pc:sldMk cId="2358280656" sldId="581"/>
            <ac:spMk id="22" creationId="{1BCA04ED-DF81-45B0-998E-68A7567A7D23}"/>
          </ac:spMkLst>
        </pc:spChg>
        <pc:spChg chg="add">
          <ac:chgData name="reza kabir" userId="af3c95a13102d509" providerId="LiveId" clId="{C5D47F66-D82B-4945-84F1-08182A83E23E}" dt="2020-04-28T06:55:26.870" v="1926"/>
          <ac:spMkLst>
            <pc:docMk/>
            <pc:sldMk cId="2358280656" sldId="581"/>
            <ac:spMk id="23" creationId="{C87DE85E-DBB3-4D33-8E74-345A3754E53C}"/>
          </ac:spMkLst>
        </pc:spChg>
        <pc:spChg chg="add mod">
          <ac:chgData name="reza kabir" userId="af3c95a13102d509" providerId="LiveId" clId="{C5D47F66-D82B-4945-84F1-08182A83E23E}" dt="2020-04-28T06:56:32.208" v="1944" actId="404"/>
          <ac:spMkLst>
            <pc:docMk/>
            <pc:sldMk cId="2358280656" sldId="581"/>
            <ac:spMk id="29" creationId="{545A53E0-767F-4B30-B1C4-D7C6D5DB8615}"/>
          </ac:spMkLst>
        </pc:spChg>
        <pc:spChg chg="add mod">
          <ac:chgData name="reza kabir" userId="af3c95a13102d509" providerId="LiveId" clId="{C5D47F66-D82B-4945-84F1-08182A83E23E}" dt="2020-04-28T06:56:35.209" v="1945" actId="1076"/>
          <ac:spMkLst>
            <pc:docMk/>
            <pc:sldMk cId="2358280656" sldId="581"/>
            <ac:spMk id="30" creationId="{D3340CB5-DD67-4829-96EC-265D1A22C3B9}"/>
          </ac:spMkLst>
        </pc:spChg>
        <pc:spChg chg="add mod">
          <ac:chgData name="reza kabir" userId="af3c95a13102d509" providerId="LiveId" clId="{C5D47F66-D82B-4945-84F1-08182A83E23E}" dt="2020-04-28T06:56:37.955" v="1946" actId="571"/>
          <ac:spMkLst>
            <pc:docMk/>
            <pc:sldMk cId="2358280656" sldId="581"/>
            <ac:spMk id="31" creationId="{37640C05-5958-48BB-96DC-E6A8D78B3D49}"/>
          </ac:spMkLst>
        </pc:spChg>
        <pc:spChg chg="add mod">
          <ac:chgData name="reza kabir" userId="af3c95a13102d509" providerId="LiveId" clId="{C5D47F66-D82B-4945-84F1-08182A83E23E}" dt="2020-04-28T06:56:37.955" v="1946" actId="571"/>
          <ac:spMkLst>
            <pc:docMk/>
            <pc:sldMk cId="2358280656" sldId="581"/>
            <ac:spMk id="32" creationId="{CB2171E0-31F6-4066-BDB0-E0A93609A80E}"/>
          </ac:spMkLst>
        </pc:spChg>
        <pc:spChg chg="add mod">
          <ac:chgData name="reza kabir" userId="af3c95a13102d509" providerId="LiveId" clId="{C5D47F66-D82B-4945-84F1-08182A83E23E}" dt="2020-04-28T06:56:39.575" v="1947" actId="571"/>
          <ac:spMkLst>
            <pc:docMk/>
            <pc:sldMk cId="2358280656" sldId="581"/>
            <ac:spMk id="33" creationId="{58C14DF2-3BF6-4859-AF05-D166A09AF72C}"/>
          </ac:spMkLst>
        </pc:spChg>
        <pc:spChg chg="add mod">
          <ac:chgData name="reza kabir" userId="af3c95a13102d509" providerId="LiveId" clId="{C5D47F66-D82B-4945-84F1-08182A83E23E}" dt="2020-04-28T06:56:39.575" v="1947" actId="571"/>
          <ac:spMkLst>
            <pc:docMk/>
            <pc:sldMk cId="2358280656" sldId="581"/>
            <ac:spMk id="34" creationId="{046BED45-8458-47E1-9DC2-196E02221A2A}"/>
          </ac:spMkLst>
        </pc:spChg>
        <pc:spChg chg="add mod">
          <ac:chgData name="reza kabir" userId="af3c95a13102d509" providerId="LiveId" clId="{C5D47F66-D82B-4945-84F1-08182A83E23E}" dt="2020-04-28T06:56:46.617" v="1950" actId="1076"/>
          <ac:spMkLst>
            <pc:docMk/>
            <pc:sldMk cId="2358280656" sldId="581"/>
            <ac:spMk id="35" creationId="{B5F8BD1B-66C2-4728-85A5-912A4A02CEEA}"/>
          </ac:spMkLst>
        </pc:spChg>
        <pc:spChg chg="add mod">
          <ac:chgData name="reza kabir" userId="af3c95a13102d509" providerId="LiveId" clId="{C5D47F66-D82B-4945-84F1-08182A83E23E}" dt="2020-04-28T06:56:51.375" v="1951" actId="1076"/>
          <ac:spMkLst>
            <pc:docMk/>
            <pc:sldMk cId="2358280656" sldId="581"/>
            <ac:spMk id="36" creationId="{4636382C-6FFA-4B54-BC8A-A57A0EE6B723}"/>
          </ac:spMkLst>
        </pc:spChg>
        <pc:spChg chg="add mod">
          <ac:chgData name="reza kabir" userId="af3c95a13102d509" providerId="LiveId" clId="{C5D47F66-D82B-4945-84F1-08182A83E23E}" dt="2020-04-28T06:56:54.324" v="1952" actId="571"/>
          <ac:spMkLst>
            <pc:docMk/>
            <pc:sldMk cId="2358280656" sldId="581"/>
            <ac:spMk id="37" creationId="{DA5F5301-F583-4D7C-9D8B-A4BBD4B153A5}"/>
          </ac:spMkLst>
        </pc:spChg>
        <pc:spChg chg="add mod">
          <ac:chgData name="reza kabir" userId="af3c95a13102d509" providerId="LiveId" clId="{C5D47F66-D82B-4945-84F1-08182A83E23E}" dt="2020-04-28T06:56:54.324" v="1952" actId="571"/>
          <ac:spMkLst>
            <pc:docMk/>
            <pc:sldMk cId="2358280656" sldId="581"/>
            <ac:spMk id="38" creationId="{56A4652B-0A65-4111-AA16-6823F76BF466}"/>
          </ac:spMkLst>
        </pc:spChg>
        <pc:spChg chg="add mod">
          <ac:chgData name="reza kabir" userId="af3c95a13102d509" providerId="LiveId" clId="{C5D47F66-D82B-4945-84F1-08182A83E23E}" dt="2020-04-28T06:57:12.876" v="1955"/>
          <ac:spMkLst>
            <pc:docMk/>
            <pc:sldMk cId="2358280656" sldId="581"/>
            <ac:spMk id="39" creationId="{D4A5A70C-19E4-487A-BFFE-35FF84278A88}"/>
          </ac:spMkLst>
        </pc:spChg>
        <pc:grpChg chg="add">
          <ac:chgData name="reza kabir" userId="af3c95a13102d509" providerId="LiveId" clId="{C5D47F66-D82B-4945-84F1-08182A83E23E}" dt="2020-04-28T06:55:26.870" v="1926"/>
          <ac:grpSpMkLst>
            <pc:docMk/>
            <pc:sldMk cId="2358280656" sldId="581"/>
            <ac:grpSpMk id="2" creationId="{53E95872-9C81-483A-8F69-0EA47403B704}"/>
          </ac:grpSpMkLst>
        </pc:grpChg>
        <pc:cxnChg chg="add">
          <ac:chgData name="reza kabir" userId="af3c95a13102d509" providerId="LiveId" clId="{C5D47F66-D82B-4945-84F1-08182A83E23E}" dt="2020-04-28T06:55:26.870" v="1926"/>
          <ac:cxnSpMkLst>
            <pc:docMk/>
            <pc:sldMk cId="2358280656" sldId="581"/>
            <ac:cxnSpMk id="24" creationId="{F90EAD46-DA5D-4A20-9627-2E7FD7F96A57}"/>
          </ac:cxnSpMkLst>
        </pc:cxnChg>
        <pc:cxnChg chg="add">
          <ac:chgData name="reza kabir" userId="af3c95a13102d509" providerId="LiveId" clId="{C5D47F66-D82B-4945-84F1-08182A83E23E}" dt="2020-04-28T06:55:26.870" v="1926"/>
          <ac:cxnSpMkLst>
            <pc:docMk/>
            <pc:sldMk cId="2358280656" sldId="581"/>
            <ac:cxnSpMk id="25" creationId="{FEAC29C3-6509-4367-9271-E052AE74D7F5}"/>
          </ac:cxnSpMkLst>
        </pc:cxnChg>
        <pc:cxnChg chg="add">
          <ac:chgData name="reza kabir" userId="af3c95a13102d509" providerId="LiveId" clId="{C5D47F66-D82B-4945-84F1-08182A83E23E}" dt="2020-04-28T06:55:26.870" v="1926"/>
          <ac:cxnSpMkLst>
            <pc:docMk/>
            <pc:sldMk cId="2358280656" sldId="581"/>
            <ac:cxnSpMk id="26" creationId="{D6EE75EB-9C6D-45CD-AE9E-B18956CEFCE7}"/>
          </ac:cxnSpMkLst>
        </pc:cxnChg>
        <pc:cxnChg chg="add">
          <ac:chgData name="reza kabir" userId="af3c95a13102d509" providerId="LiveId" clId="{C5D47F66-D82B-4945-84F1-08182A83E23E}" dt="2020-04-28T06:55:26.870" v="1926"/>
          <ac:cxnSpMkLst>
            <pc:docMk/>
            <pc:sldMk cId="2358280656" sldId="581"/>
            <ac:cxnSpMk id="27" creationId="{8F99AB41-9F3E-4F94-819F-39DB248D2AA3}"/>
          </ac:cxnSpMkLst>
        </pc:cxnChg>
        <pc:cxnChg chg="add">
          <ac:chgData name="reza kabir" userId="af3c95a13102d509" providerId="LiveId" clId="{C5D47F66-D82B-4945-84F1-08182A83E23E}" dt="2020-04-28T06:55:26.870" v="1926"/>
          <ac:cxnSpMkLst>
            <pc:docMk/>
            <pc:sldMk cId="2358280656" sldId="581"/>
            <ac:cxnSpMk id="28" creationId="{11FFA991-301D-4CAC-9E3E-8C0830457E5F}"/>
          </ac:cxnSpMkLst>
        </pc:cxnChg>
      </pc:sldChg>
      <pc:sldChg chg="addSp delSp modSp new mod">
        <pc:chgData name="reza kabir" userId="af3c95a13102d509" providerId="LiveId" clId="{C5D47F66-D82B-4945-84F1-08182A83E23E}" dt="2020-04-28T07:07:15.938" v="2007" actId="207"/>
        <pc:sldMkLst>
          <pc:docMk/>
          <pc:sldMk cId="2858701602" sldId="582"/>
        </pc:sldMkLst>
        <pc:spChg chg="add mod">
          <ac:chgData name="reza kabir" userId="af3c95a13102d509" providerId="LiveId" clId="{C5D47F66-D82B-4945-84F1-08182A83E23E}" dt="2020-04-28T07:03:42.678" v="1964" actId="20577"/>
          <ac:spMkLst>
            <pc:docMk/>
            <pc:sldMk cId="2858701602" sldId="582"/>
            <ac:spMk id="2" creationId="{2D482184-292B-46E7-8F19-854FA343654D}"/>
          </ac:spMkLst>
        </pc:spChg>
        <pc:spChg chg="mod">
          <ac:chgData name="reza kabir" userId="af3c95a13102d509" providerId="LiveId" clId="{C5D47F66-D82B-4945-84F1-08182A83E23E}" dt="2020-04-28T07:05:20.727" v="1983" actId="207"/>
          <ac:spMkLst>
            <pc:docMk/>
            <pc:sldMk cId="2858701602" sldId="582"/>
            <ac:spMk id="4" creationId="{460942F8-565A-41E3-B96D-453F6FE253CE}"/>
          </ac:spMkLst>
        </pc:spChg>
        <pc:spChg chg="mod">
          <ac:chgData name="reza kabir" userId="af3c95a13102d509" providerId="LiveId" clId="{C5D47F66-D82B-4945-84F1-08182A83E23E}" dt="2020-04-28T07:06:29.813" v="1994" actId="207"/>
          <ac:spMkLst>
            <pc:docMk/>
            <pc:sldMk cId="2858701602" sldId="582"/>
            <ac:spMk id="7" creationId="{8BBF8BD9-8BCD-4DF6-8724-B7B706DCF3BC}"/>
          </ac:spMkLst>
        </pc:spChg>
        <pc:spChg chg="mod">
          <ac:chgData name="reza kabir" userId="af3c95a13102d509" providerId="LiveId" clId="{C5D47F66-D82B-4945-84F1-08182A83E23E}" dt="2020-04-28T07:06:05.996" v="1988" actId="207"/>
          <ac:spMkLst>
            <pc:docMk/>
            <pc:sldMk cId="2858701602" sldId="582"/>
            <ac:spMk id="8" creationId="{5C592ABB-14CF-49DC-84C8-5C47BE7D6857}"/>
          </ac:spMkLst>
        </pc:spChg>
        <pc:spChg chg="add mod">
          <ac:chgData name="reza kabir" userId="af3c95a13102d509" providerId="LiveId" clId="{C5D47F66-D82B-4945-84F1-08182A83E23E}" dt="2020-04-28T07:05:00.107" v="1982" actId="1076"/>
          <ac:spMkLst>
            <pc:docMk/>
            <pc:sldMk cId="2858701602" sldId="582"/>
            <ac:spMk id="9" creationId="{AB0F10CB-7FDE-4D1A-B3DB-6C484B96CA53}"/>
          </ac:spMkLst>
        </pc:spChg>
        <pc:spChg chg="add mod">
          <ac:chgData name="reza kabir" userId="af3c95a13102d509" providerId="LiveId" clId="{C5D47F66-D82B-4945-84F1-08182A83E23E}" dt="2020-04-28T07:05:00.107" v="1982" actId="1076"/>
          <ac:spMkLst>
            <pc:docMk/>
            <pc:sldMk cId="2858701602" sldId="582"/>
            <ac:spMk id="10" creationId="{609D75F5-B4CF-4316-BD11-3D3E51C1DA34}"/>
          </ac:spMkLst>
        </pc:spChg>
        <pc:spChg chg="add mod">
          <ac:chgData name="reza kabir" userId="af3c95a13102d509" providerId="LiveId" clId="{C5D47F66-D82B-4945-84F1-08182A83E23E}" dt="2020-04-28T07:05:00.107" v="1982" actId="1076"/>
          <ac:spMkLst>
            <pc:docMk/>
            <pc:sldMk cId="2858701602" sldId="582"/>
            <ac:spMk id="11" creationId="{D3BFF0FC-EF80-4AEE-A145-D2A53F21CD28}"/>
          </ac:spMkLst>
        </pc:spChg>
        <pc:spChg chg="add mod">
          <ac:chgData name="reza kabir" userId="af3c95a13102d509" providerId="LiveId" clId="{C5D47F66-D82B-4945-84F1-08182A83E23E}" dt="2020-04-28T07:05:00.107" v="1982" actId="1076"/>
          <ac:spMkLst>
            <pc:docMk/>
            <pc:sldMk cId="2858701602" sldId="582"/>
            <ac:spMk id="12" creationId="{6C2B7B12-3D1F-4EF9-BA3A-ACBD630A441F}"/>
          </ac:spMkLst>
        </pc:spChg>
        <pc:spChg chg="mod">
          <ac:chgData name="reza kabir" userId="af3c95a13102d509" providerId="LiveId" clId="{C5D47F66-D82B-4945-84F1-08182A83E23E}" dt="2020-04-28T07:05:25.609" v="1984" actId="207"/>
          <ac:spMkLst>
            <pc:docMk/>
            <pc:sldMk cId="2858701602" sldId="582"/>
            <ac:spMk id="14" creationId="{66C30499-41D0-438E-9016-312FB94363EA}"/>
          </ac:spMkLst>
        </pc:spChg>
        <pc:spChg chg="mod">
          <ac:chgData name="reza kabir" userId="af3c95a13102d509" providerId="LiveId" clId="{C5D47F66-D82B-4945-84F1-08182A83E23E}" dt="2020-04-28T07:06:26.472" v="1993" actId="207"/>
          <ac:spMkLst>
            <pc:docMk/>
            <pc:sldMk cId="2858701602" sldId="582"/>
            <ac:spMk id="17" creationId="{4A1AA2BE-A781-4D59-84BF-CA4F6153DDE5}"/>
          </ac:spMkLst>
        </pc:spChg>
        <pc:spChg chg="mod">
          <ac:chgData name="reza kabir" userId="af3c95a13102d509" providerId="LiveId" clId="{C5D47F66-D82B-4945-84F1-08182A83E23E}" dt="2020-04-28T07:06:09.204" v="1989" actId="207"/>
          <ac:spMkLst>
            <pc:docMk/>
            <pc:sldMk cId="2858701602" sldId="582"/>
            <ac:spMk id="18" creationId="{8E3913B4-77B0-44CB-8CE0-1AD7AB669B9F}"/>
          </ac:spMkLst>
        </pc:spChg>
        <pc:spChg chg="mod">
          <ac:chgData name="reza kabir" userId="af3c95a13102d509" providerId="LiveId" clId="{C5D47F66-D82B-4945-84F1-08182A83E23E}" dt="2020-04-28T07:05:28.163" v="1985" actId="207"/>
          <ac:spMkLst>
            <pc:docMk/>
            <pc:sldMk cId="2858701602" sldId="582"/>
            <ac:spMk id="20" creationId="{E79C7194-7C24-46AB-A723-1EF59569E379}"/>
          </ac:spMkLst>
        </pc:spChg>
        <pc:spChg chg="mod">
          <ac:chgData name="reza kabir" userId="af3c95a13102d509" providerId="LiveId" clId="{C5D47F66-D82B-4945-84F1-08182A83E23E}" dt="2020-04-28T07:06:32.412" v="1995" actId="207"/>
          <ac:spMkLst>
            <pc:docMk/>
            <pc:sldMk cId="2858701602" sldId="582"/>
            <ac:spMk id="23" creationId="{D80B32D0-8B36-4925-9202-88B040FD169C}"/>
          </ac:spMkLst>
        </pc:spChg>
        <pc:spChg chg="mod">
          <ac:chgData name="reza kabir" userId="af3c95a13102d509" providerId="LiveId" clId="{C5D47F66-D82B-4945-84F1-08182A83E23E}" dt="2020-04-28T07:06:11.746" v="1990" actId="207"/>
          <ac:spMkLst>
            <pc:docMk/>
            <pc:sldMk cId="2858701602" sldId="582"/>
            <ac:spMk id="24" creationId="{3A39C178-916A-4E98-A046-E96648AB797A}"/>
          </ac:spMkLst>
        </pc:spChg>
        <pc:spChg chg="mod">
          <ac:chgData name="reza kabir" userId="af3c95a13102d509" providerId="LiveId" clId="{C5D47F66-D82B-4945-84F1-08182A83E23E}" dt="2020-04-28T07:05:31.122" v="1986" actId="207"/>
          <ac:spMkLst>
            <pc:docMk/>
            <pc:sldMk cId="2858701602" sldId="582"/>
            <ac:spMk id="26" creationId="{A82C498D-2BA5-4CFC-BFF2-E4233BC9A89F}"/>
          </ac:spMkLst>
        </pc:spChg>
        <pc:spChg chg="mod">
          <ac:chgData name="reza kabir" userId="af3c95a13102d509" providerId="LiveId" clId="{C5D47F66-D82B-4945-84F1-08182A83E23E}" dt="2020-04-28T07:06:36.473" v="1996" actId="207"/>
          <ac:spMkLst>
            <pc:docMk/>
            <pc:sldMk cId="2858701602" sldId="582"/>
            <ac:spMk id="29" creationId="{582A3F16-60A4-4793-AEE2-981BE6FD5F7B}"/>
          </ac:spMkLst>
        </pc:spChg>
        <pc:spChg chg="mod">
          <ac:chgData name="reza kabir" userId="af3c95a13102d509" providerId="LiveId" clId="{C5D47F66-D82B-4945-84F1-08182A83E23E}" dt="2020-04-28T07:06:17.505" v="1992" actId="207"/>
          <ac:spMkLst>
            <pc:docMk/>
            <pc:sldMk cId="2858701602" sldId="582"/>
            <ac:spMk id="30" creationId="{1C66170A-12A3-409E-8316-086F2A492331}"/>
          </ac:spMkLst>
        </pc:spChg>
        <pc:spChg chg="add mod topLvl">
          <ac:chgData name="reza kabir" userId="af3c95a13102d509" providerId="LiveId" clId="{C5D47F66-D82B-4945-84F1-08182A83E23E}" dt="2020-04-28T07:05:54.259" v="1987" actId="165"/>
          <ac:spMkLst>
            <pc:docMk/>
            <pc:sldMk cId="2858701602" sldId="582"/>
            <ac:spMk id="40" creationId="{726E7941-EE2E-45C3-9439-BDB12DEB3E24}"/>
          </ac:spMkLst>
        </pc:spChg>
        <pc:spChg chg="add mod topLvl">
          <ac:chgData name="reza kabir" userId="af3c95a13102d509" providerId="LiveId" clId="{C5D47F66-D82B-4945-84F1-08182A83E23E}" dt="2020-04-28T07:05:54.259" v="1987" actId="165"/>
          <ac:spMkLst>
            <pc:docMk/>
            <pc:sldMk cId="2858701602" sldId="582"/>
            <ac:spMk id="41" creationId="{B9075CB9-5DFB-4EB9-AA53-156C7F058036}"/>
          </ac:spMkLst>
        </pc:spChg>
        <pc:spChg chg="add mod">
          <ac:chgData name="reza kabir" userId="af3c95a13102d509" providerId="LiveId" clId="{C5D47F66-D82B-4945-84F1-08182A83E23E}" dt="2020-04-28T07:05:00.107" v="1982" actId="1076"/>
          <ac:spMkLst>
            <pc:docMk/>
            <pc:sldMk cId="2858701602" sldId="582"/>
            <ac:spMk id="42" creationId="{250BB775-7595-47C9-9B6D-ACB066637FE0}"/>
          </ac:spMkLst>
        </pc:spChg>
        <pc:spChg chg="add mod">
          <ac:chgData name="reza kabir" userId="af3c95a13102d509" providerId="LiveId" clId="{C5D47F66-D82B-4945-84F1-08182A83E23E}" dt="2020-04-28T07:05:00.107" v="1982" actId="1076"/>
          <ac:spMkLst>
            <pc:docMk/>
            <pc:sldMk cId="2858701602" sldId="582"/>
            <ac:spMk id="43" creationId="{D6E6F4E3-0F60-4410-AFFA-5236C2FCFDAE}"/>
          </ac:spMkLst>
        </pc:spChg>
        <pc:spChg chg="add mod">
          <ac:chgData name="reza kabir" userId="af3c95a13102d509" providerId="LiveId" clId="{C5D47F66-D82B-4945-84F1-08182A83E23E}" dt="2020-04-28T07:05:00.107" v="1982" actId="1076"/>
          <ac:spMkLst>
            <pc:docMk/>
            <pc:sldMk cId="2858701602" sldId="582"/>
            <ac:spMk id="44" creationId="{496F75F9-06C5-4674-B94B-0B8AE9EB67EF}"/>
          </ac:spMkLst>
        </pc:spChg>
        <pc:spChg chg="add mod">
          <ac:chgData name="reza kabir" userId="af3c95a13102d509" providerId="LiveId" clId="{C5D47F66-D82B-4945-84F1-08182A83E23E}" dt="2020-04-28T07:05:00.107" v="1982" actId="1076"/>
          <ac:spMkLst>
            <pc:docMk/>
            <pc:sldMk cId="2858701602" sldId="582"/>
            <ac:spMk id="45" creationId="{D2B94AC9-0E94-4552-8FE1-C1C5B226E525}"/>
          </ac:spMkLst>
        </pc:spChg>
        <pc:spChg chg="add del mod">
          <ac:chgData name="reza kabir" userId="af3c95a13102d509" providerId="LiveId" clId="{C5D47F66-D82B-4945-84F1-08182A83E23E}" dt="2020-04-28T07:06:51.078" v="2000" actId="478"/>
          <ac:spMkLst>
            <pc:docMk/>
            <pc:sldMk cId="2858701602" sldId="582"/>
            <ac:spMk id="48" creationId="{677677E3-4FC6-4BCA-8082-B4B3F530C11E}"/>
          </ac:spMkLst>
        </pc:spChg>
        <pc:spChg chg="add del mod">
          <ac:chgData name="reza kabir" userId="af3c95a13102d509" providerId="LiveId" clId="{C5D47F66-D82B-4945-84F1-08182A83E23E}" dt="2020-04-28T07:06:53.733" v="2002" actId="478"/>
          <ac:spMkLst>
            <pc:docMk/>
            <pc:sldMk cId="2858701602" sldId="582"/>
            <ac:spMk id="49" creationId="{05B8391E-750E-48E1-BD20-DC1FDE537230}"/>
          </ac:spMkLst>
        </pc:spChg>
        <pc:spChg chg="add del mod">
          <ac:chgData name="reza kabir" userId="af3c95a13102d509" providerId="LiveId" clId="{C5D47F66-D82B-4945-84F1-08182A83E23E}" dt="2020-04-28T07:06:52.572" v="2001" actId="478"/>
          <ac:spMkLst>
            <pc:docMk/>
            <pc:sldMk cId="2858701602" sldId="582"/>
            <ac:spMk id="50" creationId="{2CB1109A-7D43-401A-B4CD-3EBC22A7C213}"/>
          </ac:spMkLst>
        </pc:spChg>
        <pc:spChg chg="add mod">
          <ac:chgData name="reza kabir" userId="af3c95a13102d509" providerId="LiveId" clId="{C5D47F66-D82B-4945-84F1-08182A83E23E}" dt="2020-04-28T07:07:08.581" v="2005" actId="1076"/>
          <ac:spMkLst>
            <pc:docMk/>
            <pc:sldMk cId="2858701602" sldId="582"/>
            <ac:spMk id="51" creationId="{A46CDC5B-FFD9-45EE-9FC9-E66F73B21DD1}"/>
          </ac:spMkLst>
        </pc:spChg>
        <pc:spChg chg="add mod">
          <ac:chgData name="reza kabir" userId="af3c95a13102d509" providerId="LiveId" clId="{C5D47F66-D82B-4945-84F1-08182A83E23E}" dt="2020-04-28T07:07:08.581" v="2005" actId="1076"/>
          <ac:spMkLst>
            <pc:docMk/>
            <pc:sldMk cId="2858701602" sldId="582"/>
            <ac:spMk id="52" creationId="{8513AF81-C004-4AEA-A551-B44CB31F718F}"/>
          </ac:spMkLst>
        </pc:spChg>
        <pc:spChg chg="add mod">
          <ac:chgData name="reza kabir" userId="af3c95a13102d509" providerId="LiveId" clId="{C5D47F66-D82B-4945-84F1-08182A83E23E}" dt="2020-04-28T07:07:15.938" v="2007" actId="207"/>
          <ac:spMkLst>
            <pc:docMk/>
            <pc:sldMk cId="2858701602" sldId="582"/>
            <ac:spMk id="53" creationId="{3893BD05-EA28-4371-B2D9-C11A433A6749}"/>
          </ac:spMkLst>
        </pc:spChg>
        <pc:spChg chg="add mod">
          <ac:chgData name="reza kabir" userId="af3c95a13102d509" providerId="LiveId" clId="{C5D47F66-D82B-4945-84F1-08182A83E23E}" dt="2020-04-28T07:07:10.732" v="2006" actId="571"/>
          <ac:spMkLst>
            <pc:docMk/>
            <pc:sldMk cId="2858701602" sldId="582"/>
            <ac:spMk id="54" creationId="{5B9B9D0C-5C88-4B97-A2E2-B9FE07FF6769}"/>
          </ac:spMkLst>
        </pc:spChg>
        <pc:grpChg chg="add mod topLvl">
          <ac:chgData name="reza kabir" userId="af3c95a13102d509" providerId="LiveId" clId="{C5D47F66-D82B-4945-84F1-08182A83E23E}" dt="2020-04-28T07:05:54.259" v="1987" actId="165"/>
          <ac:grpSpMkLst>
            <pc:docMk/>
            <pc:sldMk cId="2858701602" sldId="582"/>
            <ac:grpSpMk id="3" creationId="{5570F496-16A7-498F-80A3-0058EC073F14}"/>
          </ac:grpSpMkLst>
        </pc:grpChg>
        <pc:grpChg chg="add mod topLvl">
          <ac:chgData name="reza kabir" userId="af3c95a13102d509" providerId="LiveId" clId="{C5D47F66-D82B-4945-84F1-08182A83E23E}" dt="2020-04-28T07:05:54.259" v="1987" actId="165"/>
          <ac:grpSpMkLst>
            <pc:docMk/>
            <pc:sldMk cId="2858701602" sldId="582"/>
            <ac:grpSpMk id="6" creationId="{ED210949-EBA9-46E2-8335-CFBAE3A585A8}"/>
          </ac:grpSpMkLst>
        </pc:grpChg>
        <pc:grpChg chg="add mod topLvl">
          <ac:chgData name="reza kabir" userId="af3c95a13102d509" providerId="LiveId" clId="{C5D47F66-D82B-4945-84F1-08182A83E23E}" dt="2020-04-28T07:05:54.259" v="1987" actId="165"/>
          <ac:grpSpMkLst>
            <pc:docMk/>
            <pc:sldMk cId="2858701602" sldId="582"/>
            <ac:grpSpMk id="13" creationId="{FF8145ED-83E0-4770-80F4-A53E2327D824}"/>
          </ac:grpSpMkLst>
        </pc:grpChg>
        <pc:grpChg chg="add mod topLvl">
          <ac:chgData name="reza kabir" userId="af3c95a13102d509" providerId="LiveId" clId="{C5D47F66-D82B-4945-84F1-08182A83E23E}" dt="2020-04-28T07:05:54.259" v="1987" actId="165"/>
          <ac:grpSpMkLst>
            <pc:docMk/>
            <pc:sldMk cId="2858701602" sldId="582"/>
            <ac:grpSpMk id="16" creationId="{A881750F-CEC1-4162-92EF-5F4BD318FC2A}"/>
          </ac:grpSpMkLst>
        </pc:grpChg>
        <pc:grpChg chg="add mod topLvl">
          <ac:chgData name="reza kabir" userId="af3c95a13102d509" providerId="LiveId" clId="{C5D47F66-D82B-4945-84F1-08182A83E23E}" dt="2020-04-28T07:05:54.259" v="1987" actId="165"/>
          <ac:grpSpMkLst>
            <pc:docMk/>
            <pc:sldMk cId="2858701602" sldId="582"/>
            <ac:grpSpMk id="19" creationId="{C655BD2F-996B-4CE0-BF56-DBE2878E86D1}"/>
          </ac:grpSpMkLst>
        </pc:grpChg>
        <pc:grpChg chg="add mod topLvl">
          <ac:chgData name="reza kabir" userId="af3c95a13102d509" providerId="LiveId" clId="{C5D47F66-D82B-4945-84F1-08182A83E23E}" dt="2020-04-28T07:05:54.259" v="1987" actId="165"/>
          <ac:grpSpMkLst>
            <pc:docMk/>
            <pc:sldMk cId="2858701602" sldId="582"/>
            <ac:grpSpMk id="22" creationId="{D29B4ABE-066A-40AC-94A6-47B800BA6FA1}"/>
          </ac:grpSpMkLst>
        </pc:grpChg>
        <pc:grpChg chg="add mod topLvl">
          <ac:chgData name="reza kabir" userId="af3c95a13102d509" providerId="LiveId" clId="{C5D47F66-D82B-4945-84F1-08182A83E23E}" dt="2020-04-28T07:05:54.259" v="1987" actId="165"/>
          <ac:grpSpMkLst>
            <pc:docMk/>
            <pc:sldMk cId="2858701602" sldId="582"/>
            <ac:grpSpMk id="25" creationId="{F88056F0-CB83-46DA-A813-F0F05B933AAD}"/>
          </ac:grpSpMkLst>
        </pc:grpChg>
        <pc:grpChg chg="add mod topLvl">
          <ac:chgData name="reza kabir" userId="af3c95a13102d509" providerId="LiveId" clId="{C5D47F66-D82B-4945-84F1-08182A83E23E}" dt="2020-04-28T07:06:14.153" v="1991" actId="207"/>
          <ac:grpSpMkLst>
            <pc:docMk/>
            <pc:sldMk cId="2858701602" sldId="582"/>
            <ac:grpSpMk id="28" creationId="{05288417-F901-401B-AD4F-49471CE350D6}"/>
          </ac:grpSpMkLst>
        </pc:grpChg>
        <pc:grpChg chg="add mod topLvl">
          <ac:chgData name="reza kabir" userId="af3c95a13102d509" providerId="LiveId" clId="{C5D47F66-D82B-4945-84F1-08182A83E23E}" dt="2020-04-28T07:05:54.259" v="1987" actId="165"/>
          <ac:grpSpMkLst>
            <pc:docMk/>
            <pc:sldMk cId="2858701602" sldId="582"/>
            <ac:grpSpMk id="31" creationId="{1051EFF5-DA1E-4DF7-9CD1-823230D11F58}"/>
          </ac:grpSpMkLst>
        </pc:grpChg>
        <pc:grpChg chg="add mod topLvl">
          <ac:chgData name="reza kabir" userId="af3c95a13102d509" providerId="LiveId" clId="{C5D47F66-D82B-4945-84F1-08182A83E23E}" dt="2020-04-28T07:05:54.259" v="1987" actId="165"/>
          <ac:grpSpMkLst>
            <pc:docMk/>
            <pc:sldMk cId="2858701602" sldId="582"/>
            <ac:grpSpMk id="35" creationId="{BA934B49-1EEB-411A-A80E-2AA566C6C2FF}"/>
          </ac:grpSpMkLst>
        </pc:grpChg>
        <pc:grpChg chg="add mod">
          <ac:chgData name="reza kabir" userId="af3c95a13102d509" providerId="LiveId" clId="{C5D47F66-D82B-4945-84F1-08182A83E23E}" dt="2020-04-28T07:04:47.018" v="1979" actId="164"/>
          <ac:grpSpMkLst>
            <pc:docMk/>
            <pc:sldMk cId="2858701602" sldId="582"/>
            <ac:grpSpMk id="46" creationId="{40E9E6EA-46AB-4171-854E-6C5813C921EA}"/>
          </ac:grpSpMkLst>
        </pc:grpChg>
        <pc:grpChg chg="add del mod">
          <ac:chgData name="reza kabir" userId="af3c95a13102d509" providerId="LiveId" clId="{C5D47F66-D82B-4945-84F1-08182A83E23E}" dt="2020-04-28T07:05:54.259" v="1987" actId="165"/>
          <ac:grpSpMkLst>
            <pc:docMk/>
            <pc:sldMk cId="2858701602" sldId="582"/>
            <ac:grpSpMk id="47" creationId="{39F659BD-ED91-4E36-B065-BE2AD67DEAF5}"/>
          </ac:grpSpMkLst>
        </pc:grpChg>
      </pc:sldChg>
      <pc:sldChg chg="addSp delSp modSp new mod">
        <pc:chgData name="reza kabir" userId="af3c95a13102d509" providerId="LiveId" clId="{C5D47F66-D82B-4945-84F1-08182A83E23E}" dt="2020-04-28T07:08:45.245" v="2035" actId="20577"/>
        <pc:sldMkLst>
          <pc:docMk/>
          <pc:sldMk cId="1890829672" sldId="583"/>
        </pc:sldMkLst>
        <pc:spChg chg="add mod">
          <ac:chgData name="reza kabir" userId="af3c95a13102d509" providerId="LiveId" clId="{C5D47F66-D82B-4945-84F1-08182A83E23E}" dt="2020-04-28T07:08:00.443" v="2013" actId="207"/>
          <ac:spMkLst>
            <pc:docMk/>
            <pc:sldMk cId="1890829672" sldId="583"/>
            <ac:spMk id="2" creationId="{3255B5C9-552C-4328-92E8-A1024726ACAA}"/>
          </ac:spMkLst>
        </pc:spChg>
        <pc:spChg chg="add">
          <ac:chgData name="reza kabir" userId="af3c95a13102d509" providerId="LiveId" clId="{C5D47F66-D82B-4945-84F1-08182A83E23E}" dt="2020-04-28T07:07:42.178" v="2010"/>
          <ac:spMkLst>
            <pc:docMk/>
            <pc:sldMk cId="1890829672" sldId="583"/>
            <ac:spMk id="12" creationId="{DB33C1F6-EF29-4F7A-B2BE-F3D60D7CB911}"/>
          </ac:spMkLst>
        </pc:spChg>
        <pc:spChg chg="add">
          <ac:chgData name="reza kabir" userId="af3c95a13102d509" providerId="LiveId" clId="{C5D47F66-D82B-4945-84F1-08182A83E23E}" dt="2020-04-28T07:07:42.178" v="2010"/>
          <ac:spMkLst>
            <pc:docMk/>
            <pc:sldMk cId="1890829672" sldId="583"/>
            <ac:spMk id="13" creationId="{FB736D32-9AAB-4B4B-9AD9-7E97190B9373}"/>
          </ac:spMkLst>
        </pc:spChg>
        <pc:spChg chg="add">
          <ac:chgData name="reza kabir" userId="af3c95a13102d509" providerId="LiveId" clId="{C5D47F66-D82B-4945-84F1-08182A83E23E}" dt="2020-04-28T07:07:42.178" v="2010"/>
          <ac:spMkLst>
            <pc:docMk/>
            <pc:sldMk cId="1890829672" sldId="583"/>
            <ac:spMk id="14" creationId="{6D65C66F-5D79-4268-A207-02DE8A09FE7A}"/>
          </ac:spMkLst>
        </pc:spChg>
        <pc:spChg chg="add">
          <ac:chgData name="reza kabir" userId="af3c95a13102d509" providerId="LiveId" clId="{C5D47F66-D82B-4945-84F1-08182A83E23E}" dt="2020-04-28T07:07:42.178" v="2010"/>
          <ac:spMkLst>
            <pc:docMk/>
            <pc:sldMk cId="1890829672" sldId="583"/>
            <ac:spMk id="15" creationId="{8966B871-68EF-4FD4-A1D8-58B20B04E2A9}"/>
          </ac:spMkLst>
        </pc:spChg>
        <pc:spChg chg="add del">
          <ac:chgData name="reza kabir" userId="af3c95a13102d509" providerId="LiveId" clId="{C5D47F66-D82B-4945-84F1-08182A83E23E}" dt="2020-04-28T07:08:09.299" v="2014" actId="478"/>
          <ac:spMkLst>
            <pc:docMk/>
            <pc:sldMk cId="1890829672" sldId="583"/>
            <ac:spMk id="16" creationId="{DB8A1D4F-DFDC-4FA5-A001-7DDF74ACC112}"/>
          </ac:spMkLst>
        </pc:spChg>
        <pc:spChg chg="add del">
          <ac:chgData name="reza kabir" userId="af3c95a13102d509" providerId="LiveId" clId="{C5D47F66-D82B-4945-84F1-08182A83E23E}" dt="2020-04-28T07:08:09.299" v="2014" actId="478"/>
          <ac:spMkLst>
            <pc:docMk/>
            <pc:sldMk cId="1890829672" sldId="583"/>
            <ac:spMk id="17" creationId="{6006B963-5355-4619-B852-6A5A34EF6137}"/>
          </ac:spMkLst>
        </pc:spChg>
        <pc:spChg chg="add del">
          <ac:chgData name="reza kabir" userId="af3c95a13102d509" providerId="LiveId" clId="{C5D47F66-D82B-4945-84F1-08182A83E23E}" dt="2020-04-28T07:08:09.299" v="2014" actId="478"/>
          <ac:spMkLst>
            <pc:docMk/>
            <pc:sldMk cId="1890829672" sldId="583"/>
            <ac:spMk id="18" creationId="{66E90B67-BFAF-4F0A-B08A-4EA68CC6AAF3}"/>
          </ac:spMkLst>
        </pc:spChg>
        <pc:spChg chg="add del">
          <ac:chgData name="reza kabir" userId="af3c95a13102d509" providerId="LiveId" clId="{C5D47F66-D82B-4945-84F1-08182A83E23E}" dt="2020-04-28T07:08:09.299" v="2014" actId="478"/>
          <ac:spMkLst>
            <pc:docMk/>
            <pc:sldMk cId="1890829672" sldId="583"/>
            <ac:spMk id="19" creationId="{01890B65-06A6-479B-B2B5-2556EC4E516E}"/>
          </ac:spMkLst>
        </pc:spChg>
        <pc:spChg chg="add del">
          <ac:chgData name="reza kabir" userId="af3c95a13102d509" providerId="LiveId" clId="{C5D47F66-D82B-4945-84F1-08182A83E23E}" dt="2020-04-28T07:08:09.299" v="2014" actId="478"/>
          <ac:spMkLst>
            <pc:docMk/>
            <pc:sldMk cId="1890829672" sldId="583"/>
            <ac:spMk id="20" creationId="{11357FDC-A98B-4D34-85EC-FB20619619E3}"/>
          </ac:spMkLst>
        </pc:spChg>
        <pc:spChg chg="add del">
          <ac:chgData name="reza kabir" userId="af3c95a13102d509" providerId="LiveId" clId="{C5D47F66-D82B-4945-84F1-08182A83E23E}" dt="2020-04-28T07:08:09.299" v="2014" actId="478"/>
          <ac:spMkLst>
            <pc:docMk/>
            <pc:sldMk cId="1890829672" sldId="583"/>
            <ac:spMk id="21" creationId="{4080DB32-E1C4-4E8A-BDAD-D28963672B19}"/>
          </ac:spMkLst>
        </pc:spChg>
        <pc:spChg chg="add del">
          <ac:chgData name="reza kabir" userId="af3c95a13102d509" providerId="LiveId" clId="{C5D47F66-D82B-4945-84F1-08182A83E23E}" dt="2020-04-28T07:08:09.299" v="2014" actId="478"/>
          <ac:spMkLst>
            <pc:docMk/>
            <pc:sldMk cId="1890829672" sldId="583"/>
            <ac:spMk id="22" creationId="{78249D0A-9C47-45AE-A757-503E4DE0388A}"/>
          </ac:spMkLst>
        </pc:spChg>
        <pc:spChg chg="add del">
          <ac:chgData name="reza kabir" userId="af3c95a13102d509" providerId="LiveId" clId="{C5D47F66-D82B-4945-84F1-08182A83E23E}" dt="2020-04-28T07:08:09.299" v="2014" actId="478"/>
          <ac:spMkLst>
            <pc:docMk/>
            <pc:sldMk cId="1890829672" sldId="583"/>
            <ac:spMk id="23" creationId="{9AE934F0-C6EB-485C-B8CD-B53FC8CD786C}"/>
          </ac:spMkLst>
        </pc:spChg>
        <pc:spChg chg="add mod">
          <ac:chgData name="reza kabir" userId="af3c95a13102d509" providerId="LiveId" clId="{C5D47F66-D82B-4945-84F1-08182A83E23E}" dt="2020-04-28T07:08:45.245" v="2035" actId="20577"/>
          <ac:spMkLst>
            <pc:docMk/>
            <pc:sldMk cId="1890829672" sldId="583"/>
            <ac:spMk id="28" creationId="{3C0CB198-003A-4D95-9803-8A4489A9983A}"/>
          </ac:spMkLst>
        </pc:spChg>
        <pc:spChg chg="add mod">
          <ac:chgData name="reza kabir" userId="af3c95a13102d509" providerId="LiveId" clId="{C5D47F66-D82B-4945-84F1-08182A83E23E}" dt="2020-04-28T07:08:21.413" v="2018" actId="1076"/>
          <ac:spMkLst>
            <pc:docMk/>
            <pc:sldMk cId="1890829672" sldId="583"/>
            <ac:spMk id="29" creationId="{736FC91A-E4DD-4D70-970E-D74EC70BEEEA}"/>
          </ac:spMkLst>
        </pc:spChg>
        <pc:spChg chg="add mod">
          <ac:chgData name="reza kabir" userId="af3c95a13102d509" providerId="LiveId" clId="{C5D47F66-D82B-4945-84F1-08182A83E23E}" dt="2020-04-28T07:08:24.327" v="2020" actId="1076"/>
          <ac:spMkLst>
            <pc:docMk/>
            <pc:sldMk cId="1890829672" sldId="583"/>
            <ac:spMk id="30" creationId="{6143EC76-4E7F-4132-BB1D-57F2EEC6E4C2}"/>
          </ac:spMkLst>
        </pc:spChg>
        <pc:spChg chg="add mod">
          <ac:chgData name="reza kabir" userId="af3c95a13102d509" providerId="LiveId" clId="{C5D47F66-D82B-4945-84F1-08182A83E23E}" dt="2020-04-28T07:08:30.053" v="2024" actId="1076"/>
          <ac:spMkLst>
            <pc:docMk/>
            <pc:sldMk cId="1890829672" sldId="583"/>
            <ac:spMk id="31" creationId="{3140D979-C117-4CF6-8828-9118488D8477}"/>
          </ac:spMkLst>
        </pc:spChg>
        <pc:spChg chg="add mod">
          <ac:chgData name="reza kabir" userId="af3c95a13102d509" providerId="LiveId" clId="{C5D47F66-D82B-4945-84F1-08182A83E23E}" dt="2020-04-28T07:08:31.879" v="2025" actId="571"/>
          <ac:spMkLst>
            <pc:docMk/>
            <pc:sldMk cId="1890829672" sldId="583"/>
            <ac:spMk id="32" creationId="{6C56CE7A-C657-45E9-A14A-D4CF574B4697}"/>
          </ac:spMkLst>
        </pc:spChg>
        <pc:grpChg chg="add">
          <ac:chgData name="reza kabir" userId="af3c95a13102d509" providerId="LiveId" clId="{C5D47F66-D82B-4945-84F1-08182A83E23E}" dt="2020-04-28T07:07:42.178" v="2010"/>
          <ac:grpSpMkLst>
            <pc:docMk/>
            <pc:sldMk cId="1890829672" sldId="583"/>
            <ac:grpSpMk id="3" creationId="{F5599937-A813-477B-A4FE-150BCE85880D}"/>
          </ac:grpSpMkLst>
        </pc:grpChg>
        <pc:cxnChg chg="add mod">
          <ac:chgData name="reza kabir" userId="af3c95a13102d509" providerId="LiveId" clId="{C5D47F66-D82B-4945-84F1-08182A83E23E}" dt="2020-04-28T07:08:09.299" v="2014" actId="478"/>
          <ac:cxnSpMkLst>
            <pc:docMk/>
            <pc:sldMk cId="1890829672" sldId="583"/>
            <ac:cxnSpMk id="24" creationId="{7FDB2D5C-CA98-42BE-83B7-B449DA0A1CE4}"/>
          </ac:cxnSpMkLst>
        </pc:cxnChg>
        <pc:cxnChg chg="add mod">
          <ac:chgData name="reza kabir" userId="af3c95a13102d509" providerId="LiveId" clId="{C5D47F66-D82B-4945-84F1-08182A83E23E}" dt="2020-04-28T07:08:09.299" v="2014" actId="478"/>
          <ac:cxnSpMkLst>
            <pc:docMk/>
            <pc:sldMk cId="1890829672" sldId="583"/>
            <ac:cxnSpMk id="25" creationId="{BA01DE1C-F2C9-4332-AE7F-FE1A7910FA58}"/>
          </ac:cxnSpMkLst>
        </pc:cxnChg>
        <pc:cxnChg chg="add mod">
          <ac:chgData name="reza kabir" userId="af3c95a13102d509" providerId="LiveId" clId="{C5D47F66-D82B-4945-84F1-08182A83E23E}" dt="2020-04-28T07:08:09.299" v="2014" actId="478"/>
          <ac:cxnSpMkLst>
            <pc:docMk/>
            <pc:sldMk cId="1890829672" sldId="583"/>
            <ac:cxnSpMk id="26" creationId="{53EB60B6-51EE-4B19-96D1-0B16F772F608}"/>
          </ac:cxnSpMkLst>
        </pc:cxnChg>
        <pc:cxnChg chg="add mod">
          <ac:chgData name="reza kabir" userId="af3c95a13102d509" providerId="LiveId" clId="{C5D47F66-D82B-4945-84F1-08182A83E23E}" dt="2020-04-28T07:08:09.299" v="2014" actId="478"/>
          <ac:cxnSpMkLst>
            <pc:docMk/>
            <pc:sldMk cId="1890829672" sldId="583"/>
            <ac:cxnSpMk id="27" creationId="{751B9666-9212-4572-8403-8C460D143468}"/>
          </ac:cxnSpMkLst>
        </pc:cxnChg>
      </pc:sldChg>
      <pc:sldChg chg="addSp modSp new mod">
        <pc:chgData name="reza kabir" userId="af3c95a13102d509" providerId="LiveId" clId="{C5D47F66-D82B-4945-84F1-08182A83E23E}" dt="2020-04-28T07:09:21.410" v="2043"/>
        <pc:sldMkLst>
          <pc:docMk/>
          <pc:sldMk cId="3821889767" sldId="584"/>
        </pc:sldMkLst>
        <pc:spChg chg="add">
          <ac:chgData name="reza kabir" userId="af3c95a13102d509" providerId="LiveId" clId="{C5D47F66-D82B-4945-84F1-08182A83E23E}" dt="2020-04-28T07:08:54.075" v="2038"/>
          <ac:spMkLst>
            <pc:docMk/>
            <pc:sldMk cId="3821889767" sldId="584"/>
            <ac:spMk id="43" creationId="{1CA42868-E89A-4386-A9EE-B1826316C3B6}"/>
          </ac:spMkLst>
        </pc:spChg>
        <pc:spChg chg="add">
          <ac:chgData name="reza kabir" userId="af3c95a13102d509" providerId="LiveId" clId="{C5D47F66-D82B-4945-84F1-08182A83E23E}" dt="2020-04-28T07:08:54.075" v="2038"/>
          <ac:spMkLst>
            <pc:docMk/>
            <pc:sldMk cId="3821889767" sldId="584"/>
            <ac:spMk id="44" creationId="{47666AC4-D147-4608-99C0-49D4B317321C}"/>
          </ac:spMkLst>
        </pc:spChg>
        <pc:spChg chg="add">
          <ac:chgData name="reza kabir" userId="af3c95a13102d509" providerId="LiveId" clId="{C5D47F66-D82B-4945-84F1-08182A83E23E}" dt="2020-04-28T07:08:54.075" v="2038"/>
          <ac:spMkLst>
            <pc:docMk/>
            <pc:sldMk cId="3821889767" sldId="584"/>
            <ac:spMk id="45" creationId="{1E6772D7-8C71-4AB9-A5B1-D8BD10FF1132}"/>
          </ac:spMkLst>
        </pc:spChg>
        <pc:spChg chg="add">
          <ac:chgData name="reza kabir" userId="af3c95a13102d509" providerId="LiveId" clId="{C5D47F66-D82B-4945-84F1-08182A83E23E}" dt="2020-04-28T07:08:54.075" v="2038"/>
          <ac:spMkLst>
            <pc:docMk/>
            <pc:sldMk cId="3821889767" sldId="584"/>
            <ac:spMk id="46" creationId="{3AC3FDBF-FCBC-41DD-BB77-D624C6592867}"/>
          </ac:spMkLst>
        </pc:spChg>
        <pc:spChg chg="add mod">
          <ac:chgData name="reza kabir" userId="af3c95a13102d509" providerId="LiveId" clId="{C5D47F66-D82B-4945-84F1-08182A83E23E}" dt="2020-04-28T07:09:21.410" v="2043"/>
          <ac:spMkLst>
            <pc:docMk/>
            <pc:sldMk cId="3821889767" sldId="584"/>
            <ac:spMk id="47" creationId="{0A8775B0-3A7A-4B80-BE01-7F8C187ED144}"/>
          </ac:spMkLst>
        </pc:spChg>
        <pc:grpChg chg="add">
          <ac:chgData name="reza kabir" userId="af3c95a13102d509" providerId="LiveId" clId="{C5D47F66-D82B-4945-84F1-08182A83E23E}" dt="2020-04-28T07:08:54.075" v="2038"/>
          <ac:grpSpMkLst>
            <pc:docMk/>
            <pc:sldMk cId="3821889767" sldId="584"/>
            <ac:grpSpMk id="2" creationId="{7564FC90-0660-40D6-8B8D-E5A52E94D2D5}"/>
          </ac:grpSpMkLst>
        </pc:grpChg>
        <pc:grpChg chg="add">
          <ac:chgData name="reza kabir" userId="af3c95a13102d509" providerId="LiveId" clId="{C5D47F66-D82B-4945-84F1-08182A83E23E}" dt="2020-04-28T07:08:54.075" v="2038"/>
          <ac:grpSpMkLst>
            <pc:docMk/>
            <pc:sldMk cId="3821889767" sldId="584"/>
            <ac:grpSpMk id="16" creationId="{3137D898-3E23-450C-A7C5-01F826BA99BF}"/>
          </ac:grpSpMkLst>
        </pc:grpChg>
      </pc:sldChg>
      <pc:sldChg chg="addSp modSp new mod">
        <pc:chgData name="reza kabir" userId="af3c95a13102d509" providerId="LiveId" clId="{C5D47F66-D82B-4945-84F1-08182A83E23E}" dt="2020-04-28T07:09:59.693" v="2055" actId="1076"/>
        <pc:sldMkLst>
          <pc:docMk/>
          <pc:sldMk cId="151506813" sldId="585"/>
        </pc:sldMkLst>
        <pc:spChg chg="add mod">
          <ac:chgData name="reza kabir" userId="af3c95a13102d509" providerId="LiveId" clId="{C5D47F66-D82B-4945-84F1-08182A83E23E}" dt="2020-04-28T07:09:59.693" v="2055" actId="1076"/>
          <ac:spMkLst>
            <pc:docMk/>
            <pc:sldMk cId="151506813" sldId="585"/>
            <ac:spMk id="31" creationId="{315840D4-FB64-48CC-B620-772440413D4A}"/>
          </ac:spMkLst>
        </pc:spChg>
        <pc:spChg chg="add mod">
          <ac:chgData name="reza kabir" userId="af3c95a13102d509" providerId="LiveId" clId="{C5D47F66-D82B-4945-84F1-08182A83E23E}" dt="2020-04-28T07:09:59.693" v="2055" actId="1076"/>
          <ac:spMkLst>
            <pc:docMk/>
            <pc:sldMk cId="151506813" sldId="585"/>
            <ac:spMk id="32" creationId="{1F5E84FF-0C54-4D0B-A928-2159E3D24D31}"/>
          </ac:spMkLst>
        </pc:spChg>
        <pc:grpChg chg="add mod">
          <ac:chgData name="reza kabir" userId="af3c95a13102d509" providerId="LiveId" clId="{C5D47F66-D82B-4945-84F1-08182A83E23E}" dt="2020-04-28T07:09:42.572" v="2051" actId="1076"/>
          <ac:grpSpMkLst>
            <pc:docMk/>
            <pc:sldMk cId="151506813" sldId="585"/>
            <ac:grpSpMk id="2" creationId="{2CA04675-0E71-43D8-B0A3-F1A8C131B82B}"/>
          </ac:grpSpMkLst>
        </pc:grpChg>
      </pc:sldChg>
      <pc:sldChg chg="addSp delSp modSp add mod">
        <pc:chgData name="reza kabir" userId="af3c95a13102d509" providerId="LiveId" clId="{C5D47F66-D82B-4945-84F1-08182A83E23E}" dt="2020-04-28T07:10:13.611" v="2064" actId="1076"/>
        <pc:sldMkLst>
          <pc:docMk/>
          <pc:sldMk cId="2602244436" sldId="586"/>
        </pc:sldMkLst>
        <pc:grpChg chg="del">
          <ac:chgData name="reza kabir" userId="af3c95a13102d509" providerId="LiveId" clId="{C5D47F66-D82B-4945-84F1-08182A83E23E}" dt="2020-04-28T07:10:06.518" v="2058" actId="478"/>
          <ac:grpSpMkLst>
            <pc:docMk/>
            <pc:sldMk cId="2602244436" sldId="586"/>
            <ac:grpSpMk id="2" creationId="{2CA04675-0E71-43D8-B0A3-F1A8C131B82B}"/>
          </ac:grpSpMkLst>
        </pc:grpChg>
        <pc:grpChg chg="add mod">
          <ac:chgData name="reza kabir" userId="af3c95a13102d509" providerId="LiveId" clId="{C5D47F66-D82B-4945-84F1-08182A83E23E}" dt="2020-04-28T07:10:13.611" v="2064" actId="1076"/>
          <ac:grpSpMkLst>
            <pc:docMk/>
            <pc:sldMk cId="2602244436" sldId="586"/>
            <ac:grpSpMk id="33" creationId="{474C56C8-85C5-4EDD-9D68-B660F3971948}"/>
          </ac:grpSpMkLst>
        </pc:grpChg>
      </pc:sldChg>
      <pc:sldChg chg="addSp delSp modSp add mod">
        <pc:chgData name="reza kabir" userId="af3c95a13102d509" providerId="LiveId" clId="{C5D47F66-D82B-4945-84F1-08182A83E23E}" dt="2020-04-28T07:10:24.691" v="2071" actId="1076"/>
        <pc:sldMkLst>
          <pc:docMk/>
          <pc:sldMk cId="2334807591" sldId="587"/>
        </pc:sldMkLst>
        <pc:grpChg chg="add mod">
          <ac:chgData name="reza kabir" userId="af3c95a13102d509" providerId="LiveId" clId="{C5D47F66-D82B-4945-84F1-08182A83E23E}" dt="2020-04-28T07:10:24.691" v="2071" actId="1076"/>
          <ac:grpSpMkLst>
            <pc:docMk/>
            <pc:sldMk cId="2334807591" sldId="587"/>
            <ac:grpSpMk id="21" creationId="{7ECD1CCB-0189-4B3F-A18B-041184FAD0A6}"/>
          </ac:grpSpMkLst>
        </pc:grpChg>
        <pc:grpChg chg="del">
          <ac:chgData name="reza kabir" userId="af3c95a13102d509" providerId="LiveId" clId="{C5D47F66-D82B-4945-84F1-08182A83E23E}" dt="2020-04-28T07:10:19.836" v="2067" actId="478"/>
          <ac:grpSpMkLst>
            <pc:docMk/>
            <pc:sldMk cId="2334807591" sldId="587"/>
            <ac:grpSpMk id="33" creationId="{474C56C8-85C5-4EDD-9D68-B660F3971948}"/>
          </ac:grpSpMkLst>
        </pc:grpChg>
      </pc:sldChg>
      <pc:sldChg chg="addSp delSp modSp add mod">
        <pc:chgData name="reza kabir" userId="af3c95a13102d509" providerId="LiveId" clId="{C5D47F66-D82B-4945-84F1-08182A83E23E}" dt="2020-04-28T07:10:36.931" v="2078" actId="1076"/>
        <pc:sldMkLst>
          <pc:docMk/>
          <pc:sldMk cId="734126369" sldId="588"/>
        </pc:sldMkLst>
        <pc:grpChg chg="del">
          <ac:chgData name="reza kabir" userId="af3c95a13102d509" providerId="LiveId" clId="{C5D47F66-D82B-4945-84F1-08182A83E23E}" dt="2020-04-28T07:10:27.979" v="2073" actId="478"/>
          <ac:grpSpMkLst>
            <pc:docMk/>
            <pc:sldMk cId="734126369" sldId="588"/>
            <ac:grpSpMk id="21" creationId="{7ECD1CCB-0189-4B3F-A18B-041184FAD0A6}"/>
          </ac:grpSpMkLst>
        </pc:grpChg>
        <pc:grpChg chg="add mod">
          <ac:chgData name="reza kabir" userId="af3c95a13102d509" providerId="LiveId" clId="{C5D47F66-D82B-4945-84F1-08182A83E23E}" dt="2020-04-28T07:10:36.931" v="2078" actId="1076"/>
          <ac:grpSpMkLst>
            <pc:docMk/>
            <pc:sldMk cId="734126369" sldId="588"/>
            <ac:grpSpMk id="33" creationId="{18CFE993-B200-4311-BFFE-760E4FDE5099}"/>
          </ac:grpSpMkLst>
        </pc:grpChg>
      </pc:sldChg>
      <pc:sldChg chg="addSp delSp modSp add mod">
        <pc:chgData name="reza kabir" userId="af3c95a13102d509" providerId="LiveId" clId="{C5D47F66-D82B-4945-84F1-08182A83E23E}" dt="2020-04-28T07:10:49.587" v="2085" actId="1076"/>
        <pc:sldMkLst>
          <pc:docMk/>
          <pc:sldMk cId="3635148495" sldId="589"/>
        </pc:sldMkLst>
        <pc:grpChg chg="add mod">
          <ac:chgData name="reza kabir" userId="af3c95a13102d509" providerId="LiveId" clId="{C5D47F66-D82B-4945-84F1-08182A83E23E}" dt="2020-04-28T07:10:49.587" v="2085" actId="1076"/>
          <ac:grpSpMkLst>
            <pc:docMk/>
            <pc:sldMk cId="3635148495" sldId="589"/>
            <ac:grpSpMk id="18" creationId="{9BF1DEDA-6F19-4592-885C-3C4B4DCCE6FC}"/>
          </ac:grpSpMkLst>
        </pc:grpChg>
        <pc:grpChg chg="del">
          <ac:chgData name="reza kabir" userId="af3c95a13102d509" providerId="LiveId" clId="{C5D47F66-D82B-4945-84F1-08182A83E23E}" dt="2020-04-28T07:10:43.684" v="2080" actId="478"/>
          <ac:grpSpMkLst>
            <pc:docMk/>
            <pc:sldMk cId="3635148495" sldId="589"/>
            <ac:grpSpMk id="33" creationId="{18CFE993-B200-4311-BFFE-760E4FDE5099}"/>
          </ac:grpSpMkLst>
        </pc:grpChg>
      </pc:sldChg>
      <pc:sldChg chg="addSp delSp modSp add mod">
        <pc:chgData name="reza kabir" userId="af3c95a13102d509" providerId="LiveId" clId="{C5D47F66-D82B-4945-84F1-08182A83E23E}" dt="2020-04-28T07:11:07.857" v="2093" actId="1076"/>
        <pc:sldMkLst>
          <pc:docMk/>
          <pc:sldMk cId="107404872" sldId="590"/>
        </pc:sldMkLst>
        <pc:spChg chg="mod">
          <ac:chgData name="reza kabir" userId="af3c95a13102d509" providerId="LiveId" clId="{C5D47F66-D82B-4945-84F1-08182A83E23E}" dt="2020-04-28T07:11:01.921" v="2089" actId="121"/>
          <ac:spMkLst>
            <pc:docMk/>
            <pc:sldMk cId="107404872" sldId="590"/>
            <ac:spMk id="31" creationId="{315840D4-FB64-48CC-B620-772440413D4A}"/>
          </ac:spMkLst>
        </pc:spChg>
        <pc:spChg chg="mod">
          <ac:chgData name="reza kabir" userId="af3c95a13102d509" providerId="LiveId" clId="{C5D47F66-D82B-4945-84F1-08182A83E23E}" dt="2020-04-28T07:11:01.921" v="2089" actId="121"/>
          <ac:spMkLst>
            <pc:docMk/>
            <pc:sldMk cId="107404872" sldId="590"/>
            <ac:spMk id="32" creationId="{1F5E84FF-0C54-4D0B-A928-2159E3D24D31}"/>
          </ac:spMkLst>
        </pc:spChg>
        <pc:grpChg chg="add mod">
          <ac:chgData name="reza kabir" userId="af3c95a13102d509" providerId="LiveId" clId="{C5D47F66-D82B-4945-84F1-08182A83E23E}" dt="2020-04-28T07:11:07.857" v="2093" actId="1076"/>
          <ac:grpSpMkLst>
            <pc:docMk/>
            <pc:sldMk cId="107404872" sldId="590"/>
            <ac:grpSpMk id="12" creationId="{649556C4-DD89-4928-B711-851EBFB7227D}"/>
          </ac:grpSpMkLst>
        </pc:grpChg>
        <pc:grpChg chg="del">
          <ac:chgData name="reza kabir" userId="af3c95a13102d509" providerId="LiveId" clId="{C5D47F66-D82B-4945-84F1-08182A83E23E}" dt="2020-04-28T07:10:57.325" v="2087" actId="478"/>
          <ac:grpSpMkLst>
            <pc:docMk/>
            <pc:sldMk cId="107404872" sldId="590"/>
            <ac:grpSpMk id="18" creationId="{9BF1DEDA-6F19-4592-885C-3C4B4DCCE6FC}"/>
          </ac:grpSpMkLst>
        </pc:grpChg>
      </pc:sldChg>
      <pc:sldChg chg="addSp delSp modSp add mod">
        <pc:chgData name="reza kabir" userId="af3c95a13102d509" providerId="LiveId" clId="{C5D47F66-D82B-4945-84F1-08182A83E23E}" dt="2020-04-28T07:11:18.298" v="2099" actId="1076"/>
        <pc:sldMkLst>
          <pc:docMk/>
          <pc:sldMk cId="1045195350" sldId="591"/>
        </pc:sldMkLst>
        <pc:grpChg chg="del">
          <ac:chgData name="reza kabir" userId="af3c95a13102d509" providerId="LiveId" clId="{C5D47F66-D82B-4945-84F1-08182A83E23E}" dt="2020-04-28T07:11:14.017" v="2095" actId="478"/>
          <ac:grpSpMkLst>
            <pc:docMk/>
            <pc:sldMk cId="1045195350" sldId="591"/>
            <ac:grpSpMk id="12" creationId="{649556C4-DD89-4928-B711-851EBFB7227D}"/>
          </ac:grpSpMkLst>
        </pc:grpChg>
        <pc:grpChg chg="add mod">
          <ac:chgData name="reza kabir" userId="af3c95a13102d509" providerId="LiveId" clId="{C5D47F66-D82B-4945-84F1-08182A83E23E}" dt="2020-04-28T07:11:18.298" v="2099" actId="1076"/>
          <ac:grpSpMkLst>
            <pc:docMk/>
            <pc:sldMk cId="1045195350" sldId="591"/>
            <ac:grpSpMk id="18" creationId="{D41B3314-1D59-439B-9422-5D5FEED40A13}"/>
          </ac:grpSpMkLst>
        </pc:grpChg>
      </pc:sldChg>
      <pc:sldChg chg="addSp delSp modSp new mod">
        <pc:chgData name="reza kabir" userId="af3c95a13102d509" providerId="LiveId" clId="{C5D47F66-D82B-4945-84F1-08182A83E23E}" dt="2020-04-28T07:13:30.011" v="2115" actId="1076"/>
        <pc:sldMkLst>
          <pc:docMk/>
          <pc:sldMk cId="2626770924" sldId="592"/>
        </pc:sldMkLst>
        <pc:spChg chg="add mod">
          <ac:chgData name="reza kabir" userId="af3c95a13102d509" providerId="LiveId" clId="{C5D47F66-D82B-4945-84F1-08182A83E23E}" dt="2020-04-28T07:13:22.782" v="2114" actId="207"/>
          <ac:spMkLst>
            <pc:docMk/>
            <pc:sldMk cId="2626770924" sldId="592"/>
            <ac:spMk id="2" creationId="{025D197E-2233-4F4E-851E-D07407F14263}"/>
          </ac:spMkLst>
        </pc:spChg>
        <pc:spChg chg="add mod">
          <ac:chgData name="reza kabir" userId="af3c95a13102d509" providerId="LiveId" clId="{C5D47F66-D82B-4945-84F1-08182A83E23E}" dt="2020-04-28T07:13:18.789" v="2113" actId="207"/>
          <ac:spMkLst>
            <pc:docMk/>
            <pc:sldMk cId="2626770924" sldId="592"/>
            <ac:spMk id="3" creationId="{E96DD447-FA20-455B-86EA-D5D43DE281AE}"/>
          </ac:spMkLst>
        </pc:spChg>
        <pc:spChg chg="add">
          <ac:chgData name="reza kabir" userId="af3c95a13102d509" providerId="LiveId" clId="{C5D47F66-D82B-4945-84F1-08182A83E23E}" dt="2020-04-28T07:11:32.611" v="2102"/>
          <ac:spMkLst>
            <pc:docMk/>
            <pc:sldMk cId="2626770924" sldId="592"/>
            <ac:spMk id="102" creationId="{A84696A0-A60B-47D8-87AD-625889E70E0B}"/>
          </ac:spMkLst>
        </pc:spChg>
        <pc:spChg chg="add del">
          <ac:chgData name="reza kabir" userId="af3c95a13102d509" providerId="LiveId" clId="{C5D47F66-D82B-4945-84F1-08182A83E23E}" dt="2020-04-28T07:11:43.179" v="2103" actId="478"/>
          <ac:spMkLst>
            <pc:docMk/>
            <pc:sldMk cId="2626770924" sldId="592"/>
            <ac:spMk id="103" creationId="{408BBACC-F549-47B6-8C89-3CBE1FD792BC}"/>
          </ac:spMkLst>
        </pc:spChg>
        <pc:spChg chg="add mod">
          <ac:chgData name="reza kabir" userId="af3c95a13102d509" providerId="LiveId" clId="{C5D47F66-D82B-4945-84F1-08182A83E23E}" dt="2020-04-28T07:13:30.011" v="2115" actId="1076"/>
          <ac:spMkLst>
            <pc:docMk/>
            <pc:sldMk cId="2626770924" sldId="592"/>
            <ac:spMk id="104" creationId="{DFF4A454-0824-4D81-A3E4-6E789EBBE7B7}"/>
          </ac:spMkLst>
        </pc:spChg>
        <pc:spChg chg="add mod">
          <ac:chgData name="reza kabir" userId="af3c95a13102d509" providerId="LiveId" clId="{C5D47F66-D82B-4945-84F1-08182A83E23E}" dt="2020-04-28T07:12:57.804" v="2111" actId="14100"/>
          <ac:spMkLst>
            <pc:docMk/>
            <pc:sldMk cId="2626770924" sldId="592"/>
            <ac:spMk id="105" creationId="{D6C1D71A-773D-4C12-8813-2AD06672D293}"/>
          </ac:spMkLst>
        </pc:spChg>
        <pc:grpChg chg="add">
          <ac:chgData name="reza kabir" userId="af3c95a13102d509" providerId="LiveId" clId="{C5D47F66-D82B-4945-84F1-08182A83E23E}" dt="2020-04-28T07:11:32.611" v="2102"/>
          <ac:grpSpMkLst>
            <pc:docMk/>
            <pc:sldMk cId="2626770924" sldId="592"/>
            <ac:grpSpMk id="4" creationId="{7BE64942-A6D0-425A-99EB-364460409AF4}"/>
          </ac:grpSpMkLst>
        </pc:grpChg>
      </pc:sldChg>
      <pc:sldChg chg="addSp modSp new mod">
        <pc:chgData name="reza kabir" userId="af3c95a13102d509" providerId="LiveId" clId="{C5D47F66-D82B-4945-84F1-08182A83E23E}" dt="2020-04-28T07:15:11.472" v="2124" actId="1076"/>
        <pc:sldMkLst>
          <pc:docMk/>
          <pc:sldMk cId="3365093531" sldId="593"/>
        </pc:sldMkLst>
        <pc:spChg chg="add">
          <ac:chgData name="reza kabir" userId="af3c95a13102d509" providerId="LiveId" clId="{C5D47F66-D82B-4945-84F1-08182A83E23E}" dt="2020-04-28T07:14:43.815" v="2117"/>
          <ac:spMkLst>
            <pc:docMk/>
            <pc:sldMk cId="3365093531" sldId="593"/>
            <ac:spMk id="2" creationId="{948147E6-2A72-48D6-8A21-FF42F43027F4}"/>
          </ac:spMkLst>
        </pc:spChg>
        <pc:spChg chg="add">
          <ac:chgData name="reza kabir" userId="af3c95a13102d509" providerId="LiveId" clId="{C5D47F66-D82B-4945-84F1-08182A83E23E}" dt="2020-04-28T07:14:43.815" v="2117"/>
          <ac:spMkLst>
            <pc:docMk/>
            <pc:sldMk cId="3365093531" sldId="593"/>
            <ac:spMk id="3" creationId="{4A9E2A80-775F-43B9-8359-1F071A8B37CB}"/>
          </ac:spMkLst>
        </pc:spChg>
        <pc:spChg chg="add">
          <ac:chgData name="reza kabir" userId="af3c95a13102d509" providerId="LiveId" clId="{C5D47F66-D82B-4945-84F1-08182A83E23E}" dt="2020-04-28T07:14:43.815" v="2117"/>
          <ac:spMkLst>
            <pc:docMk/>
            <pc:sldMk cId="3365093531" sldId="593"/>
            <ac:spMk id="4" creationId="{38A80CC5-350B-41CB-A804-1295E9CDCF27}"/>
          </ac:spMkLst>
        </pc:spChg>
        <pc:spChg chg="add">
          <ac:chgData name="reza kabir" userId="af3c95a13102d509" providerId="LiveId" clId="{C5D47F66-D82B-4945-84F1-08182A83E23E}" dt="2020-04-28T07:14:43.815" v="2117"/>
          <ac:spMkLst>
            <pc:docMk/>
            <pc:sldMk cId="3365093531" sldId="593"/>
            <ac:spMk id="5" creationId="{2B996144-A0B9-4CC3-ADDD-4116B8992978}"/>
          </ac:spMkLst>
        </pc:spChg>
        <pc:spChg chg="add">
          <ac:chgData name="reza kabir" userId="af3c95a13102d509" providerId="LiveId" clId="{C5D47F66-D82B-4945-84F1-08182A83E23E}" dt="2020-04-28T07:14:43.815" v="2117"/>
          <ac:spMkLst>
            <pc:docMk/>
            <pc:sldMk cId="3365093531" sldId="593"/>
            <ac:spMk id="6" creationId="{D8406258-A0DC-4BCB-8BCD-1337ED187B03}"/>
          </ac:spMkLst>
        </pc:spChg>
        <pc:spChg chg="add">
          <ac:chgData name="reza kabir" userId="af3c95a13102d509" providerId="LiveId" clId="{C5D47F66-D82B-4945-84F1-08182A83E23E}" dt="2020-04-28T07:14:43.815" v="2117"/>
          <ac:spMkLst>
            <pc:docMk/>
            <pc:sldMk cId="3365093531" sldId="593"/>
            <ac:spMk id="7" creationId="{365ECCFD-8AB0-46D5-97AF-774D0446F3EC}"/>
          </ac:spMkLst>
        </pc:spChg>
        <pc:spChg chg="add">
          <ac:chgData name="reza kabir" userId="af3c95a13102d509" providerId="LiveId" clId="{C5D47F66-D82B-4945-84F1-08182A83E23E}" dt="2020-04-28T07:14:43.815" v="2117"/>
          <ac:spMkLst>
            <pc:docMk/>
            <pc:sldMk cId="3365093531" sldId="593"/>
            <ac:spMk id="8" creationId="{051E11BD-A1D6-4EF8-87C0-D2CD1066FD34}"/>
          </ac:spMkLst>
        </pc:spChg>
        <pc:spChg chg="add">
          <ac:chgData name="reza kabir" userId="af3c95a13102d509" providerId="LiveId" clId="{C5D47F66-D82B-4945-84F1-08182A83E23E}" dt="2020-04-28T07:14:43.815" v="2117"/>
          <ac:spMkLst>
            <pc:docMk/>
            <pc:sldMk cId="3365093531" sldId="593"/>
            <ac:spMk id="9" creationId="{C533657D-74DA-4F90-A0A4-D71DC32BFE16}"/>
          </ac:spMkLst>
        </pc:spChg>
        <pc:spChg chg="add">
          <ac:chgData name="reza kabir" userId="af3c95a13102d509" providerId="LiveId" clId="{C5D47F66-D82B-4945-84F1-08182A83E23E}" dt="2020-04-28T07:14:43.815" v="2117"/>
          <ac:spMkLst>
            <pc:docMk/>
            <pc:sldMk cId="3365093531" sldId="593"/>
            <ac:spMk id="10" creationId="{281F236E-1D86-4BFE-95DA-06576C9F9A1E}"/>
          </ac:spMkLst>
        </pc:spChg>
        <pc:spChg chg="add">
          <ac:chgData name="reza kabir" userId="af3c95a13102d509" providerId="LiveId" clId="{C5D47F66-D82B-4945-84F1-08182A83E23E}" dt="2020-04-28T07:14:43.815" v="2117"/>
          <ac:spMkLst>
            <pc:docMk/>
            <pc:sldMk cId="3365093531" sldId="593"/>
            <ac:spMk id="11" creationId="{7B67869B-4FB3-43E1-AC26-DC83EA773179}"/>
          </ac:spMkLst>
        </pc:spChg>
        <pc:spChg chg="add">
          <ac:chgData name="reza kabir" userId="af3c95a13102d509" providerId="LiveId" clId="{C5D47F66-D82B-4945-84F1-08182A83E23E}" dt="2020-04-28T07:14:43.815" v="2117"/>
          <ac:spMkLst>
            <pc:docMk/>
            <pc:sldMk cId="3365093531" sldId="593"/>
            <ac:spMk id="12" creationId="{02A74092-EA69-4691-A01A-1891E7DE2D89}"/>
          </ac:spMkLst>
        </pc:spChg>
        <pc:spChg chg="add">
          <ac:chgData name="reza kabir" userId="af3c95a13102d509" providerId="LiveId" clId="{C5D47F66-D82B-4945-84F1-08182A83E23E}" dt="2020-04-28T07:14:43.815" v="2117"/>
          <ac:spMkLst>
            <pc:docMk/>
            <pc:sldMk cId="3365093531" sldId="593"/>
            <ac:spMk id="13" creationId="{51CB089A-3750-415C-B935-08BDC88D13F6}"/>
          </ac:spMkLst>
        </pc:spChg>
        <pc:spChg chg="add">
          <ac:chgData name="reza kabir" userId="af3c95a13102d509" providerId="LiveId" clId="{C5D47F66-D82B-4945-84F1-08182A83E23E}" dt="2020-04-28T07:14:43.815" v="2117"/>
          <ac:spMkLst>
            <pc:docMk/>
            <pc:sldMk cId="3365093531" sldId="593"/>
            <ac:spMk id="14" creationId="{1A785E8E-BA4B-4F6E-906C-F14B57D65A3E}"/>
          </ac:spMkLst>
        </pc:spChg>
        <pc:spChg chg="add">
          <ac:chgData name="reza kabir" userId="af3c95a13102d509" providerId="LiveId" clId="{C5D47F66-D82B-4945-84F1-08182A83E23E}" dt="2020-04-28T07:14:43.815" v="2117"/>
          <ac:spMkLst>
            <pc:docMk/>
            <pc:sldMk cId="3365093531" sldId="593"/>
            <ac:spMk id="15" creationId="{EFD74326-D294-4696-AD78-2493C448A534}"/>
          </ac:spMkLst>
        </pc:spChg>
        <pc:spChg chg="add">
          <ac:chgData name="reza kabir" userId="af3c95a13102d509" providerId="LiveId" clId="{C5D47F66-D82B-4945-84F1-08182A83E23E}" dt="2020-04-28T07:14:43.815" v="2117"/>
          <ac:spMkLst>
            <pc:docMk/>
            <pc:sldMk cId="3365093531" sldId="593"/>
            <ac:spMk id="16" creationId="{4EE8DA8B-8C1E-4C37-A633-4E3B9DC781CC}"/>
          </ac:spMkLst>
        </pc:spChg>
        <pc:spChg chg="add">
          <ac:chgData name="reza kabir" userId="af3c95a13102d509" providerId="LiveId" clId="{C5D47F66-D82B-4945-84F1-08182A83E23E}" dt="2020-04-28T07:14:43.815" v="2117"/>
          <ac:spMkLst>
            <pc:docMk/>
            <pc:sldMk cId="3365093531" sldId="593"/>
            <ac:spMk id="17" creationId="{5D3546FD-A0F4-4522-B860-630DFFA75B4C}"/>
          </ac:spMkLst>
        </pc:spChg>
        <pc:spChg chg="add">
          <ac:chgData name="reza kabir" userId="af3c95a13102d509" providerId="LiveId" clId="{C5D47F66-D82B-4945-84F1-08182A83E23E}" dt="2020-04-28T07:14:43.815" v="2117"/>
          <ac:spMkLst>
            <pc:docMk/>
            <pc:sldMk cId="3365093531" sldId="593"/>
            <ac:spMk id="18" creationId="{62C669C0-D5E0-440A-A665-35D594A98447}"/>
          </ac:spMkLst>
        </pc:spChg>
        <pc:spChg chg="add">
          <ac:chgData name="reza kabir" userId="af3c95a13102d509" providerId="LiveId" clId="{C5D47F66-D82B-4945-84F1-08182A83E23E}" dt="2020-04-28T07:14:43.815" v="2117"/>
          <ac:spMkLst>
            <pc:docMk/>
            <pc:sldMk cId="3365093531" sldId="593"/>
            <ac:spMk id="19" creationId="{4C3CC3FA-D7EF-4C85-AF2E-12A0C73F6CF7}"/>
          </ac:spMkLst>
        </pc:spChg>
        <pc:spChg chg="add">
          <ac:chgData name="reza kabir" userId="af3c95a13102d509" providerId="LiveId" clId="{C5D47F66-D82B-4945-84F1-08182A83E23E}" dt="2020-04-28T07:14:43.815" v="2117"/>
          <ac:spMkLst>
            <pc:docMk/>
            <pc:sldMk cId="3365093531" sldId="593"/>
            <ac:spMk id="20" creationId="{9B7710E9-07E0-47A8-8488-F11F0A7BB4AE}"/>
          </ac:spMkLst>
        </pc:spChg>
        <pc:spChg chg="add">
          <ac:chgData name="reza kabir" userId="af3c95a13102d509" providerId="LiveId" clId="{C5D47F66-D82B-4945-84F1-08182A83E23E}" dt="2020-04-28T07:14:43.815" v="2117"/>
          <ac:spMkLst>
            <pc:docMk/>
            <pc:sldMk cId="3365093531" sldId="593"/>
            <ac:spMk id="21" creationId="{31248F39-6898-4C82-890F-574582BC7009}"/>
          </ac:spMkLst>
        </pc:spChg>
        <pc:spChg chg="add">
          <ac:chgData name="reza kabir" userId="af3c95a13102d509" providerId="LiveId" clId="{C5D47F66-D82B-4945-84F1-08182A83E23E}" dt="2020-04-28T07:14:43.815" v="2117"/>
          <ac:spMkLst>
            <pc:docMk/>
            <pc:sldMk cId="3365093531" sldId="593"/>
            <ac:spMk id="22" creationId="{98DF4D8D-5940-4466-A4FF-A4C2C9A701AB}"/>
          </ac:spMkLst>
        </pc:spChg>
        <pc:spChg chg="add">
          <ac:chgData name="reza kabir" userId="af3c95a13102d509" providerId="LiveId" clId="{C5D47F66-D82B-4945-84F1-08182A83E23E}" dt="2020-04-28T07:14:43.815" v="2117"/>
          <ac:spMkLst>
            <pc:docMk/>
            <pc:sldMk cId="3365093531" sldId="593"/>
            <ac:spMk id="23" creationId="{F3A7D5CA-37E2-4009-B275-B59F3BB61CDC}"/>
          </ac:spMkLst>
        </pc:spChg>
        <pc:spChg chg="add">
          <ac:chgData name="reza kabir" userId="af3c95a13102d509" providerId="LiveId" clId="{C5D47F66-D82B-4945-84F1-08182A83E23E}" dt="2020-04-28T07:14:43.815" v="2117"/>
          <ac:spMkLst>
            <pc:docMk/>
            <pc:sldMk cId="3365093531" sldId="593"/>
            <ac:spMk id="24" creationId="{207650D0-F471-413A-A878-DDD4262FF9BC}"/>
          </ac:spMkLst>
        </pc:spChg>
        <pc:spChg chg="add">
          <ac:chgData name="reza kabir" userId="af3c95a13102d509" providerId="LiveId" clId="{C5D47F66-D82B-4945-84F1-08182A83E23E}" dt="2020-04-28T07:14:43.815" v="2117"/>
          <ac:spMkLst>
            <pc:docMk/>
            <pc:sldMk cId="3365093531" sldId="593"/>
            <ac:spMk id="25" creationId="{E4B2BA5A-5EAD-4A29-98BA-88BD4DFB8D7E}"/>
          </ac:spMkLst>
        </pc:spChg>
        <pc:spChg chg="add">
          <ac:chgData name="reza kabir" userId="af3c95a13102d509" providerId="LiveId" clId="{C5D47F66-D82B-4945-84F1-08182A83E23E}" dt="2020-04-28T07:14:43.815" v="2117"/>
          <ac:spMkLst>
            <pc:docMk/>
            <pc:sldMk cId="3365093531" sldId="593"/>
            <ac:spMk id="26" creationId="{84DEFE5B-D2F8-42A9-AB93-26A16D9D0665}"/>
          </ac:spMkLst>
        </pc:spChg>
        <pc:spChg chg="add">
          <ac:chgData name="reza kabir" userId="af3c95a13102d509" providerId="LiveId" clId="{C5D47F66-D82B-4945-84F1-08182A83E23E}" dt="2020-04-28T07:14:43.815" v="2117"/>
          <ac:spMkLst>
            <pc:docMk/>
            <pc:sldMk cId="3365093531" sldId="593"/>
            <ac:spMk id="27" creationId="{29FB0813-C393-463F-B20C-2D7517B60AF8}"/>
          </ac:spMkLst>
        </pc:spChg>
        <pc:spChg chg="add">
          <ac:chgData name="reza kabir" userId="af3c95a13102d509" providerId="LiveId" clId="{C5D47F66-D82B-4945-84F1-08182A83E23E}" dt="2020-04-28T07:14:43.815" v="2117"/>
          <ac:spMkLst>
            <pc:docMk/>
            <pc:sldMk cId="3365093531" sldId="593"/>
            <ac:spMk id="28" creationId="{571351DA-DB82-401F-AEE8-799EBB0F77E3}"/>
          </ac:spMkLst>
        </pc:spChg>
        <pc:spChg chg="add">
          <ac:chgData name="reza kabir" userId="af3c95a13102d509" providerId="LiveId" clId="{C5D47F66-D82B-4945-84F1-08182A83E23E}" dt="2020-04-28T07:14:43.815" v="2117"/>
          <ac:spMkLst>
            <pc:docMk/>
            <pc:sldMk cId="3365093531" sldId="593"/>
            <ac:spMk id="29" creationId="{99A97BBB-D664-42D6-B08B-EB71D7DD807C}"/>
          </ac:spMkLst>
        </pc:spChg>
        <pc:spChg chg="add">
          <ac:chgData name="reza kabir" userId="af3c95a13102d509" providerId="LiveId" clId="{C5D47F66-D82B-4945-84F1-08182A83E23E}" dt="2020-04-28T07:14:43.815" v="2117"/>
          <ac:spMkLst>
            <pc:docMk/>
            <pc:sldMk cId="3365093531" sldId="593"/>
            <ac:spMk id="30" creationId="{1D4B9DB2-3AD6-40ED-99C5-6722FAAEC814}"/>
          </ac:spMkLst>
        </pc:spChg>
        <pc:spChg chg="add">
          <ac:chgData name="reza kabir" userId="af3c95a13102d509" providerId="LiveId" clId="{C5D47F66-D82B-4945-84F1-08182A83E23E}" dt="2020-04-28T07:14:43.815" v="2117"/>
          <ac:spMkLst>
            <pc:docMk/>
            <pc:sldMk cId="3365093531" sldId="593"/>
            <ac:spMk id="31" creationId="{D9A37986-E877-4309-9049-4E0EA3C7C502}"/>
          </ac:spMkLst>
        </pc:spChg>
        <pc:spChg chg="add">
          <ac:chgData name="reza kabir" userId="af3c95a13102d509" providerId="LiveId" clId="{C5D47F66-D82B-4945-84F1-08182A83E23E}" dt="2020-04-28T07:14:43.815" v="2117"/>
          <ac:spMkLst>
            <pc:docMk/>
            <pc:sldMk cId="3365093531" sldId="593"/>
            <ac:spMk id="32" creationId="{AABEF79E-400C-4A03-954D-FFD0B13F847A}"/>
          </ac:spMkLst>
        </pc:spChg>
        <pc:spChg chg="add">
          <ac:chgData name="reza kabir" userId="af3c95a13102d509" providerId="LiveId" clId="{C5D47F66-D82B-4945-84F1-08182A83E23E}" dt="2020-04-28T07:14:43.815" v="2117"/>
          <ac:spMkLst>
            <pc:docMk/>
            <pc:sldMk cId="3365093531" sldId="593"/>
            <ac:spMk id="33" creationId="{EF455736-CD09-4F2A-9315-8D7FC32122C0}"/>
          </ac:spMkLst>
        </pc:spChg>
        <pc:spChg chg="add">
          <ac:chgData name="reza kabir" userId="af3c95a13102d509" providerId="LiveId" clId="{C5D47F66-D82B-4945-84F1-08182A83E23E}" dt="2020-04-28T07:14:43.815" v="2117"/>
          <ac:spMkLst>
            <pc:docMk/>
            <pc:sldMk cId="3365093531" sldId="593"/>
            <ac:spMk id="34" creationId="{61F653B7-B688-4B47-8B85-AE546D555F65}"/>
          </ac:spMkLst>
        </pc:spChg>
        <pc:spChg chg="add">
          <ac:chgData name="reza kabir" userId="af3c95a13102d509" providerId="LiveId" clId="{C5D47F66-D82B-4945-84F1-08182A83E23E}" dt="2020-04-28T07:14:43.815" v="2117"/>
          <ac:spMkLst>
            <pc:docMk/>
            <pc:sldMk cId="3365093531" sldId="593"/>
            <ac:spMk id="35" creationId="{1E48FEC7-B9D8-4066-ADB1-B0292E5DABE7}"/>
          </ac:spMkLst>
        </pc:spChg>
        <pc:spChg chg="add">
          <ac:chgData name="reza kabir" userId="af3c95a13102d509" providerId="LiveId" clId="{C5D47F66-D82B-4945-84F1-08182A83E23E}" dt="2020-04-28T07:14:43.815" v="2117"/>
          <ac:spMkLst>
            <pc:docMk/>
            <pc:sldMk cId="3365093531" sldId="593"/>
            <ac:spMk id="36" creationId="{B103E1B1-BF14-4AAF-9C4F-54C639868BD2}"/>
          </ac:spMkLst>
        </pc:spChg>
        <pc:spChg chg="add">
          <ac:chgData name="reza kabir" userId="af3c95a13102d509" providerId="LiveId" clId="{C5D47F66-D82B-4945-84F1-08182A83E23E}" dt="2020-04-28T07:14:43.815" v="2117"/>
          <ac:spMkLst>
            <pc:docMk/>
            <pc:sldMk cId="3365093531" sldId="593"/>
            <ac:spMk id="37" creationId="{77490B6F-58E4-47B8-AAD0-FC44EA2D9403}"/>
          </ac:spMkLst>
        </pc:spChg>
        <pc:spChg chg="add">
          <ac:chgData name="reza kabir" userId="af3c95a13102d509" providerId="LiveId" clId="{C5D47F66-D82B-4945-84F1-08182A83E23E}" dt="2020-04-28T07:14:43.815" v="2117"/>
          <ac:spMkLst>
            <pc:docMk/>
            <pc:sldMk cId="3365093531" sldId="593"/>
            <ac:spMk id="38" creationId="{3E498F00-B8E7-4F2F-A51D-9D7C57A74DCA}"/>
          </ac:spMkLst>
        </pc:spChg>
        <pc:spChg chg="add">
          <ac:chgData name="reza kabir" userId="af3c95a13102d509" providerId="LiveId" clId="{C5D47F66-D82B-4945-84F1-08182A83E23E}" dt="2020-04-28T07:14:43.815" v="2117"/>
          <ac:spMkLst>
            <pc:docMk/>
            <pc:sldMk cId="3365093531" sldId="593"/>
            <ac:spMk id="39" creationId="{6BADBF46-848F-4D09-BCA6-0644D2A8D0FB}"/>
          </ac:spMkLst>
        </pc:spChg>
        <pc:spChg chg="add">
          <ac:chgData name="reza kabir" userId="af3c95a13102d509" providerId="LiveId" clId="{C5D47F66-D82B-4945-84F1-08182A83E23E}" dt="2020-04-28T07:14:43.815" v="2117"/>
          <ac:spMkLst>
            <pc:docMk/>
            <pc:sldMk cId="3365093531" sldId="593"/>
            <ac:spMk id="40" creationId="{F911C8DB-1099-429C-B1B2-F31C23AC34AB}"/>
          </ac:spMkLst>
        </pc:spChg>
        <pc:spChg chg="add">
          <ac:chgData name="reza kabir" userId="af3c95a13102d509" providerId="LiveId" clId="{C5D47F66-D82B-4945-84F1-08182A83E23E}" dt="2020-04-28T07:14:43.815" v="2117"/>
          <ac:spMkLst>
            <pc:docMk/>
            <pc:sldMk cId="3365093531" sldId="593"/>
            <ac:spMk id="41" creationId="{85DDE0A0-AC54-491D-9BA0-22AD305CF0D4}"/>
          </ac:spMkLst>
        </pc:spChg>
        <pc:spChg chg="add">
          <ac:chgData name="reza kabir" userId="af3c95a13102d509" providerId="LiveId" clId="{C5D47F66-D82B-4945-84F1-08182A83E23E}" dt="2020-04-28T07:14:43.815" v="2117"/>
          <ac:spMkLst>
            <pc:docMk/>
            <pc:sldMk cId="3365093531" sldId="593"/>
            <ac:spMk id="42" creationId="{07D468E0-CD1C-48A7-8EAF-0031263C7BE1}"/>
          </ac:spMkLst>
        </pc:spChg>
        <pc:spChg chg="add">
          <ac:chgData name="reza kabir" userId="af3c95a13102d509" providerId="LiveId" clId="{C5D47F66-D82B-4945-84F1-08182A83E23E}" dt="2020-04-28T07:14:43.815" v="2117"/>
          <ac:spMkLst>
            <pc:docMk/>
            <pc:sldMk cId="3365093531" sldId="593"/>
            <ac:spMk id="43" creationId="{E893C151-37DA-4664-9E99-6B49806B6185}"/>
          </ac:spMkLst>
        </pc:spChg>
        <pc:spChg chg="add">
          <ac:chgData name="reza kabir" userId="af3c95a13102d509" providerId="LiveId" clId="{C5D47F66-D82B-4945-84F1-08182A83E23E}" dt="2020-04-28T07:14:43.815" v="2117"/>
          <ac:spMkLst>
            <pc:docMk/>
            <pc:sldMk cId="3365093531" sldId="593"/>
            <ac:spMk id="44" creationId="{659D7A3F-3AFB-40FB-AC3D-FB5400FF40B4}"/>
          </ac:spMkLst>
        </pc:spChg>
        <pc:spChg chg="add">
          <ac:chgData name="reza kabir" userId="af3c95a13102d509" providerId="LiveId" clId="{C5D47F66-D82B-4945-84F1-08182A83E23E}" dt="2020-04-28T07:14:43.815" v="2117"/>
          <ac:spMkLst>
            <pc:docMk/>
            <pc:sldMk cId="3365093531" sldId="593"/>
            <ac:spMk id="45" creationId="{9E5F5180-B6E3-45AB-BE80-25D36573E5ED}"/>
          </ac:spMkLst>
        </pc:spChg>
        <pc:spChg chg="add">
          <ac:chgData name="reza kabir" userId="af3c95a13102d509" providerId="LiveId" clId="{C5D47F66-D82B-4945-84F1-08182A83E23E}" dt="2020-04-28T07:14:43.815" v="2117"/>
          <ac:spMkLst>
            <pc:docMk/>
            <pc:sldMk cId="3365093531" sldId="593"/>
            <ac:spMk id="46" creationId="{E86A50AD-CA1B-4CFF-A97E-3ACD8FCB3EE5}"/>
          </ac:spMkLst>
        </pc:spChg>
        <pc:spChg chg="add">
          <ac:chgData name="reza kabir" userId="af3c95a13102d509" providerId="LiveId" clId="{C5D47F66-D82B-4945-84F1-08182A83E23E}" dt="2020-04-28T07:14:43.815" v="2117"/>
          <ac:spMkLst>
            <pc:docMk/>
            <pc:sldMk cId="3365093531" sldId="593"/>
            <ac:spMk id="47" creationId="{08D7508B-EE21-4685-98C2-E43A01307BB0}"/>
          </ac:spMkLst>
        </pc:spChg>
        <pc:spChg chg="add">
          <ac:chgData name="reza kabir" userId="af3c95a13102d509" providerId="LiveId" clId="{C5D47F66-D82B-4945-84F1-08182A83E23E}" dt="2020-04-28T07:14:43.815" v="2117"/>
          <ac:spMkLst>
            <pc:docMk/>
            <pc:sldMk cId="3365093531" sldId="593"/>
            <ac:spMk id="48" creationId="{714D51CA-5C9F-4163-A72E-9537F63AEFB4}"/>
          </ac:spMkLst>
        </pc:spChg>
        <pc:spChg chg="add">
          <ac:chgData name="reza kabir" userId="af3c95a13102d509" providerId="LiveId" clId="{C5D47F66-D82B-4945-84F1-08182A83E23E}" dt="2020-04-28T07:14:43.815" v="2117"/>
          <ac:spMkLst>
            <pc:docMk/>
            <pc:sldMk cId="3365093531" sldId="593"/>
            <ac:spMk id="49" creationId="{F315D5C2-8DF9-4AEC-BA2F-FA9143DF642C}"/>
          </ac:spMkLst>
        </pc:spChg>
        <pc:spChg chg="add">
          <ac:chgData name="reza kabir" userId="af3c95a13102d509" providerId="LiveId" clId="{C5D47F66-D82B-4945-84F1-08182A83E23E}" dt="2020-04-28T07:14:43.815" v="2117"/>
          <ac:spMkLst>
            <pc:docMk/>
            <pc:sldMk cId="3365093531" sldId="593"/>
            <ac:spMk id="50" creationId="{FEDF5D1D-3593-42BB-962C-6B39FDDE35EA}"/>
          </ac:spMkLst>
        </pc:spChg>
        <pc:spChg chg="add">
          <ac:chgData name="reza kabir" userId="af3c95a13102d509" providerId="LiveId" clId="{C5D47F66-D82B-4945-84F1-08182A83E23E}" dt="2020-04-28T07:14:43.815" v="2117"/>
          <ac:spMkLst>
            <pc:docMk/>
            <pc:sldMk cId="3365093531" sldId="593"/>
            <ac:spMk id="51" creationId="{9D2095B0-3057-41C1-894E-6272653ED962}"/>
          </ac:spMkLst>
        </pc:spChg>
        <pc:spChg chg="add">
          <ac:chgData name="reza kabir" userId="af3c95a13102d509" providerId="LiveId" clId="{C5D47F66-D82B-4945-84F1-08182A83E23E}" dt="2020-04-28T07:14:43.815" v="2117"/>
          <ac:spMkLst>
            <pc:docMk/>
            <pc:sldMk cId="3365093531" sldId="593"/>
            <ac:spMk id="52" creationId="{4E7562E3-97F1-442E-A077-116DDA49DB8B}"/>
          </ac:spMkLst>
        </pc:spChg>
        <pc:spChg chg="add">
          <ac:chgData name="reza kabir" userId="af3c95a13102d509" providerId="LiveId" clId="{C5D47F66-D82B-4945-84F1-08182A83E23E}" dt="2020-04-28T07:14:43.815" v="2117"/>
          <ac:spMkLst>
            <pc:docMk/>
            <pc:sldMk cId="3365093531" sldId="593"/>
            <ac:spMk id="53" creationId="{7735DC33-8C79-40B1-987E-DC0A2083EE91}"/>
          </ac:spMkLst>
        </pc:spChg>
        <pc:spChg chg="add">
          <ac:chgData name="reza kabir" userId="af3c95a13102d509" providerId="LiveId" clId="{C5D47F66-D82B-4945-84F1-08182A83E23E}" dt="2020-04-28T07:14:43.815" v="2117"/>
          <ac:spMkLst>
            <pc:docMk/>
            <pc:sldMk cId="3365093531" sldId="593"/>
            <ac:spMk id="54" creationId="{A847A9B5-959D-47A7-A804-E383E974B0F8}"/>
          </ac:spMkLst>
        </pc:spChg>
        <pc:spChg chg="add">
          <ac:chgData name="reza kabir" userId="af3c95a13102d509" providerId="LiveId" clId="{C5D47F66-D82B-4945-84F1-08182A83E23E}" dt="2020-04-28T07:14:43.815" v="2117"/>
          <ac:spMkLst>
            <pc:docMk/>
            <pc:sldMk cId="3365093531" sldId="593"/>
            <ac:spMk id="55" creationId="{0F555FB8-936E-4227-9838-8052A8B72BED}"/>
          </ac:spMkLst>
        </pc:spChg>
        <pc:spChg chg="add">
          <ac:chgData name="reza kabir" userId="af3c95a13102d509" providerId="LiveId" clId="{C5D47F66-D82B-4945-84F1-08182A83E23E}" dt="2020-04-28T07:14:43.815" v="2117"/>
          <ac:spMkLst>
            <pc:docMk/>
            <pc:sldMk cId="3365093531" sldId="593"/>
            <ac:spMk id="56" creationId="{8C217545-F3F1-41E6-B934-A16B20A7F746}"/>
          </ac:spMkLst>
        </pc:spChg>
        <pc:spChg chg="add">
          <ac:chgData name="reza kabir" userId="af3c95a13102d509" providerId="LiveId" clId="{C5D47F66-D82B-4945-84F1-08182A83E23E}" dt="2020-04-28T07:14:43.815" v="2117"/>
          <ac:spMkLst>
            <pc:docMk/>
            <pc:sldMk cId="3365093531" sldId="593"/>
            <ac:spMk id="57" creationId="{2F09B8B9-52FA-4A39-A445-84B6C6F10403}"/>
          </ac:spMkLst>
        </pc:spChg>
        <pc:spChg chg="add">
          <ac:chgData name="reza kabir" userId="af3c95a13102d509" providerId="LiveId" clId="{C5D47F66-D82B-4945-84F1-08182A83E23E}" dt="2020-04-28T07:14:43.815" v="2117"/>
          <ac:spMkLst>
            <pc:docMk/>
            <pc:sldMk cId="3365093531" sldId="593"/>
            <ac:spMk id="58" creationId="{1E75562F-4412-47EE-AA92-4141B15A380B}"/>
          </ac:spMkLst>
        </pc:spChg>
        <pc:spChg chg="add">
          <ac:chgData name="reza kabir" userId="af3c95a13102d509" providerId="LiveId" clId="{C5D47F66-D82B-4945-84F1-08182A83E23E}" dt="2020-04-28T07:14:43.815" v="2117"/>
          <ac:spMkLst>
            <pc:docMk/>
            <pc:sldMk cId="3365093531" sldId="593"/>
            <ac:spMk id="59" creationId="{17BFA101-F0D1-4600-AB9C-EF103B3207B9}"/>
          </ac:spMkLst>
        </pc:spChg>
        <pc:spChg chg="add">
          <ac:chgData name="reza kabir" userId="af3c95a13102d509" providerId="LiveId" clId="{C5D47F66-D82B-4945-84F1-08182A83E23E}" dt="2020-04-28T07:14:43.815" v="2117"/>
          <ac:spMkLst>
            <pc:docMk/>
            <pc:sldMk cId="3365093531" sldId="593"/>
            <ac:spMk id="60" creationId="{CFCA28F0-D6DD-4FB8-80D6-D402605CCC64}"/>
          </ac:spMkLst>
        </pc:spChg>
        <pc:spChg chg="add">
          <ac:chgData name="reza kabir" userId="af3c95a13102d509" providerId="LiveId" clId="{C5D47F66-D82B-4945-84F1-08182A83E23E}" dt="2020-04-28T07:14:43.815" v="2117"/>
          <ac:spMkLst>
            <pc:docMk/>
            <pc:sldMk cId="3365093531" sldId="593"/>
            <ac:spMk id="61" creationId="{016F1B6C-26E1-43D9-B0E4-236BFAA5AAEC}"/>
          </ac:spMkLst>
        </pc:spChg>
        <pc:spChg chg="add">
          <ac:chgData name="reza kabir" userId="af3c95a13102d509" providerId="LiveId" clId="{C5D47F66-D82B-4945-84F1-08182A83E23E}" dt="2020-04-28T07:14:43.815" v="2117"/>
          <ac:spMkLst>
            <pc:docMk/>
            <pc:sldMk cId="3365093531" sldId="593"/>
            <ac:spMk id="62" creationId="{B16643C1-94E1-4936-BAA4-C1569E7B773E}"/>
          </ac:spMkLst>
        </pc:spChg>
        <pc:spChg chg="add">
          <ac:chgData name="reza kabir" userId="af3c95a13102d509" providerId="LiveId" clId="{C5D47F66-D82B-4945-84F1-08182A83E23E}" dt="2020-04-28T07:14:43.815" v="2117"/>
          <ac:spMkLst>
            <pc:docMk/>
            <pc:sldMk cId="3365093531" sldId="593"/>
            <ac:spMk id="63" creationId="{4984D6BD-2070-4982-B570-164D9EDCF9CA}"/>
          </ac:spMkLst>
        </pc:spChg>
        <pc:spChg chg="add">
          <ac:chgData name="reza kabir" userId="af3c95a13102d509" providerId="LiveId" clId="{C5D47F66-D82B-4945-84F1-08182A83E23E}" dt="2020-04-28T07:14:43.815" v="2117"/>
          <ac:spMkLst>
            <pc:docMk/>
            <pc:sldMk cId="3365093531" sldId="593"/>
            <ac:spMk id="64" creationId="{4DF5A79E-2AED-4495-9F43-A70F84CB384F}"/>
          </ac:spMkLst>
        </pc:spChg>
        <pc:spChg chg="add">
          <ac:chgData name="reza kabir" userId="af3c95a13102d509" providerId="LiveId" clId="{C5D47F66-D82B-4945-84F1-08182A83E23E}" dt="2020-04-28T07:14:43.815" v="2117"/>
          <ac:spMkLst>
            <pc:docMk/>
            <pc:sldMk cId="3365093531" sldId="593"/>
            <ac:spMk id="65" creationId="{B965BE7D-B2A6-4F01-A214-A3E992C12A75}"/>
          </ac:spMkLst>
        </pc:spChg>
        <pc:spChg chg="add">
          <ac:chgData name="reza kabir" userId="af3c95a13102d509" providerId="LiveId" clId="{C5D47F66-D82B-4945-84F1-08182A83E23E}" dt="2020-04-28T07:14:43.815" v="2117"/>
          <ac:spMkLst>
            <pc:docMk/>
            <pc:sldMk cId="3365093531" sldId="593"/>
            <ac:spMk id="66" creationId="{0F2DB5CE-0C34-40FF-A2C3-BE51D332AA28}"/>
          </ac:spMkLst>
        </pc:spChg>
        <pc:spChg chg="add">
          <ac:chgData name="reza kabir" userId="af3c95a13102d509" providerId="LiveId" clId="{C5D47F66-D82B-4945-84F1-08182A83E23E}" dt="2020-04-28T07:14:43.815" v="2117"/>
          <ac:spMkLst>
            <pc:docMk/>
            <pc:sldMk cId="3365093531" sldId="593"/>
            <ac:spMk id="67" creationId="{B3A8154A-5046-4A1F-A267-A0CA152BFF08}"/>
          </ac:spMkLst>
        </pc:spChg>
        <pc:spChg chg="add">
          <ac:chgData name="reza kabir" userId="af3c95a13102d509" providerId="LiveId" clId="{C5D47F66-D82B-4945-84F1-08182A83E23E}" dt="2020-04-28T07:14:43.815" v="2117"/>
          <ac:spMkLst>
            <pc:docMk/>
            <pc:sldMk cId="3365093531" sldId="593"/>
            <ac:spMk id="68" creationId="{46AD7543-76AE-421D-BB6E-48C152F64C1F}"/>
          </ac:spMkLst>
        </pc:spChg>
        <pc:spChg chg="add">
          <ac:chgData name="reza kabir" userId="af3c95a13102d509" providerId="LiveId" clId="{C5D47F66-D82B-4945-84F1-08182A83E23E}" dt="2020-04-28T07:14:43.815" v="2117"/>
          <ac:spMkLst>
            <pc:docMk/>
            <pc:sldMk cId="3365093531" sldId="593"/>
            <ac:spMk id="69" creationId="{8A03DCED-CA33-45A3-A7DD-42B2B0EB6A3F}"/>
          </ac:spMkLst>
        </pc:spChg>
        <pc:spChg chg="add">
          <ac:chgData name="reza kabir" userId="af3c95a13102d509" providerId="LiveId" clId="{C5D47F66-D82B-4945-84F1-08182A83E23E}" dt="2020-04-28T07:14:43.815" v="2117"/>
          <ac:spMkLst>
            <pc:docMk/>
            <pc:sldMk cId="3365093531" sldId="593"/>
            <ac:spMk id="70" creationId="{40CF227C-C7FF-4B82-B341-1533536C461D}"/>
          </ac:spMkLst>
        </pc:spChg>
        <pc:spChg chg="add">
          <ac:chgData name="reza kabir" userId="af3c95a13102d509" providerId="LiveId" clId="{C5D47F66-D82B-4945-84F1-08182A83E23E}" dt="2020-04-28T07:14:43.815" v="2117"/>
          <ac:spMkLst>
            <pc:docMk/>
            <pc:sldMk cId="3365093531" sldId="593"/>
            <ac:spMk id="71" creationId="{7BDD2AA0-FEF6-4C25-82BB-0EC8ED17A2B9}"/>
          </ac:spMkLst>
        </pc:spChg>
        <pc:spChg chg="add">
          <ac:chgData name="reza kabir" userId="af3c95a13102d509" providerId="LiveId" clId="{C5D47F66-D82B-4945-84F1-08182A83E23E}" dt="2020-04-28T07:14:43.815" v="2117"/>
          <ac:spMkLst>
            <pc:docMk/>
            <pc:sldMk cId="3365093531" sldId="593"/>
            <ac:spMk id="72" creationId="{198AF65E-B7CC-4A3A-9B72-A8A33F4FEFA3}"/>
          </ac:spMkLst>
        </pc:spChg>
        <pc:spChg chg="add">
          <ac:chgData name="reza kabir" userId="af3c95a13102d509" providerId="LiveId" clId="{C5D47F66-D82B-4945-84F1-08182A83E23E}" dt="2020-04-28T07:14:43.815" v="2117"/>
          <ac:spMkLst>
            <pc:docMk/>
            <pc:sldMk cId="3365093531" sldId="593"/>
            <ac:spMk id="73" creationId="{6E104DA6-6491-4019-A649-FE01B1FBFEAA}"/>
          </ac:spMkLst>
        </pc:spChg>
        <pc:spChg chg="add">
          <ac:chgData name="reza kabir" userId="af3c95a13102d509" providerId="LiveId" clId="{C5D47F66-D82B-4945-84F1-08182A83E23E}" dt="2020-04-28T07:14:43.815" v="2117"/>
          <ac:spMkLst>
            <pc:docMk/>
            <pc:sldMk cId="3365093531" sldId="593"/>
            <ac:spMk id="74" creationId="{3D574928-A24A-4333-A9EF-50512D98A279}"/>
          </ac:spMkLst>
        </pc:spChg>
        <pc:spChg chg="add">
          <ac:chgData name="reza kabir" userId="af3c95a13102d509" providerId="LiveId" clId="{C5D47F66-D82B-4945-84F1-08182A83E23E}" dt="2020-04-28T07:14:43.815" v="2117"/>
          <ac:spMkLst>
            <pc:docMk/>
            <pc:sldMk cId="3365093531" sldId="593"/>
            <ac:spMk id="75" creationId="{AF4B247F-EBBC-4348-909B-B1177302BB4E}"/>
          </ac:spMkLst>
        </pc:spChg>
        <pc:spChg chg="add">
          <ac:chgData name="reza kabir" userId="af3c95a13102d509" providerId="LiveId" clId="{C5D47F66-D82B-4945-84F1-08182A83E23E}" dt="2020-04-28T07:14:43.815" v="2117"/>
          <ac:spMkLst>
            <pc:docMk/>
            <pc:sldMk cId="3365093531" sldId="593"/>
            <ac:spMk id="76" creationId="{C6A2D072-B9B7-4446-B081-458279397652}"/>
          </ac:spMkLst>
        </pc:spChg>
        <pc:spChg chg="add">
          <ac:chgData name="reza kabir" userId="af3c95a13102d509" providerId="LiveId" clId="{C5D47F66-D82B-4945-84F1-08182A83E23E}" dt="2020-04-28T07:14:43.815" v="2117"/>
          <ac:spMkLst>
            <pc:docMk/>
            <pc:sldMk cId="3365093531" sldId="593"/>
            <ac:spMk id="77" creationId="{144A690F-0A77-430F-8B23-2A1725F5BCF8}"/>
          </ac:spMkLst>
        </pc:spChg>
        <pc:spChg chg="add">
          <ac:chgData name="reza kabir" userId="af3c95a13102d509" providerId="LiveId" clId="{C5D47F66-D82B-4945-84F1-08182A83E23E}" dt="2020-04-28T07:14:43.815" v="2117"/>
          <ac:spMkLst>
            <pc:docMk/>
            <pc:sldMk cId="3365093531" sldId="593"/>
            <ac:spMk id="78" creationId="{A655D34E-B5F0-4D83-817C-1F3FA32353ED}"/>
          </ac:spMkLst>
        </pc:spChg>
        <pc:spChg chg="add">
          <ac:chgData name="reza kabir" userId="af3c95a13102d509" providerId="LiveId" clId="{C5D47F66-D82B-4945-84F1-08182A83E23E}" dt="2020-04-28T07:14:43.815" v="2117"/>
          <ac:spMkLst>
            <pc:docMk/>
            <pc:sldMk cId="3365093531" sldId="593"/>
            <ac:spMk id="79" creationId="{92ED7249-B44C-40DC-8CA5-98AA07E331E2}"/>
          </ac:spMkLst>
        </pc:spChg>
        <pc:spChg chg="add">
          <ac:chgData name="reza kabir" userId="af3c95a13102d509" providerId="LiveId" clId="{C5D47F66-D82B-4945-84F1-08182A83E23E}" dt="2020-04-28T07:14:43.815" v="2117"/>
          <ac:spMkLst>
            <pc:docMk/>
            <pc:sldMk cId="3365093531" sldId="593"/>
            <ac:spMk id="80" creationId="{0333C4B5-7257-4C0C-B520-341ADF1C9835}"/>
          </ac:spMkLst>
        </pc:spChg>
        <pc:spChg chg="add">
          <ac:chgData name="reza kabir" userId="af3c95a13102d509" providerId="LiveId" clId="{C5D47F66-D82B-4945-84F1-08182A83E23E}" dt="2020-04-28T07:14:43.815" v="2117"/>
          <ac:spMkLst>
            <pc:docMk/>
            <pc:sldMk cId="3365093531" sldId="593"/>
            <ac:spMk id="81" creationId="{AC6907F0-4D18-4CB3-99CA-FBCF6590A52A}"/>
          </ac:spMkLst>
        </pc:spChg>
        <pc:spChg chg="add">
          <ac:chgData name="reza kabir" userId="af3c95a13102d509" providerId="LiveId" clId="{C5D47F66-D82B-4945-84F1-08182A83E23E}" dt="2020-04-28T07:14:43.815" v="2117"/>
          <ac:spMkLst>
            <pc:docMk/>
            <pc:sldMk cId="3365093531" sldId="593"/>
            <ac:spMk id="82" creationId="{C0A01CB9-D9C0-43BC-85D9-E3C43334B98C}"/>
          </ac:spMkLst>
        </pc:spChg>
        <pc:spChg chg="add">
          <ac:chgData name="reza kabir" userId="af3c95a13102d509" providerId="LiveId" clId="{C5D47F66-D82B-4945-84F1-08182A83E23E}" dt="2020-04-28T07:14:43.815" v="2117"/>
          <ac:spMkLst>
            <pc:docMk/>
            <pc:sldMk cId="3365093531" sldId="593"/>
            <ac:spMk id="83" creationId="{3879AE73-A69A-40BF-9436-624C405530D9}"/>
          </ac:spMkLst>
        </pc:spChg>
        <pc:spChg chg="add">
          <ac:chgData name="reza kabir" userId="af3c95a13102d509" providerId="LiveId" clId="{C5D47F66-D82B-4945-84F1-08182A83E23E}" dt="2020-04-28T07:14:43.815" v="2117"/>
          <ac:spMkLst>
            <pc:docMk/>
            <pc:sldMk cId="3365093531" sldId="593"/>
            <ac:spMk id="84" creationId="{F5FB6721-847F-4271-B2B1-A34722F311C2}"/>
          </ac:spMkLst>
        </pc:spChg>
        <pc:spChg chg="add">
          <ac:chgData name="reza kabir" userId="af3c95a13102d509" providerId="LiveId" clId="{C5D47F66-D82B-4945-84F1-08182A83E23E}" dt="2020-04-28T07:14:43.815" v="2117"/>
          <ac:spMkLst>
            <pc:docMk/>
            <pc:sldMk cId="3365093531" sldId="593"/>
            <ac:spMk id="85" creationId="{5A0CC94D-D432-47C9-8E41-751201249137}"/>
          </ac:spMkLst>
        </pc:spChg>
        <pc:spChg chg="add">
          <ac:chgData name="reza kabir" userId="af3c95a13102d509" providerId="LiveId" clId="{C5D47F66-D82B-4945-84F1-08182A83E23E}" dt="2020-04-28T07:14:43.815" v="2117"/>
          <ac:spMkLst>
            <pc:docMk/>
            <pc:sldMk cId="3365093531" sldId="593"/>
            <ac:spMk id="86" creationId="{377BEE03-F786-412A-89FE-B7F637FBFFA5}"/>
          </ac:spMkLst>
        </pc:spChg>
        <pc:spChg chg="add">
          <ac:chgData name="reza kabir" userId="af3c95a13102d509" providerId="LiveId" clId="{C5D47F66-D82B-4945-84F1-08182A83E23E}" dt="2020-04-28T07:14:43.815" v="2117"/>
          <ac:spMkLst>
            <pc:docMk/>
            <pc:sldMk cId="3365093531" sldId="593"/>
            <ac:spMk id="87" creationId="{140682A1-DEE5-464D-AFF4-DE1E7530021F}"/>
          </ac:spMkLst>
        </pc:spChg>
        <pc:spChg chg="add">
          <ac:chgData name="reza kabir" userId="af3c95a13102d509" providerId="LiveId" clId="{C5D47F66-D82B-4945-84F1-08182A83E23E}" dt="2020-04-28T07:14:43.815" v="2117"/>
          <ac:spMkLst>
            <pc:docMk/>
            <pc:sldMk cId="3365093531" sldId="593"/>
            <ac:spMk id="88" creationId="{8D922F98-C436-48ED-A776-9F2CD0E85FFF}"/>
          </ac:spMkLst>
        </pc:spChg>
        <pc:spChg chg="add">
          <ac:chgData name="reza kabir" userId="af3c95a13102d509" providerId="LiveId" clId="{C5D47F66-D82B-4945-84F1-08182A83E23E}" dt="2020-04-28T07:14:43.815" v="2117"/>
          <ac:spMkLst>
            <pc:docMk/>
            <pc:sldMk cId="3365093531" sldId="593"/>
            <ac:spMk id="89" creationId="{2AA3F41B-7456-41F4-B974-34989E417E46}"/>
          </ac:spMkLst>
        </pc:spChg>
        <pc:spChg chg="add">
          <ac:chgData name="reza kabir" userId="af3c95a13102d509" providerId="LiveId" clId="{C5D47F66-D82B-4945-84F1-08182A83E23E}" dt="2020-04-28T07:14:43.815" v="2117"/>
          <ac:spMkLst>
            <pc:docMk/>
            <pc:sldMk cId="3365093531" sldId="593"/>
            <ac:spMk id="90" creationId="{9607F50B-53D9-4CB5-BF91-477DE37E6159}"/>
          </ac:spMkLst>
        </pc:spChg>
        <pc:spChg chg="add">
          <ac:chgData name="reza kabir" userId="af3c95a13102d509" providerId="LiveId" clId="{C5D47F66-D82B-4945-84F1-08182A83E23E}" dt="2020-04-28T07:14:43.815" v="2117"/>
          <ac:spMkLst>
            <pc:docMk/>
            <pc:sldMk cId="3365093531" sldId="593"/>
            <ac:spMk id="91" creationId="{77C89260-6CB2-4142-BD5C-EAA3126E3AC4}"/>
          </ac:spMkLst>
        </pc:spChg>
        <pc:spChg chg="add mod">
          <ac:chgData name="reza kabir" userId="af3c95a13102d509" providerId="LiveId" clId="{C5D47F66-D82B-4945-84F1-08182A83E23E}" dt="2020-04-28T07:15:11.472" v="2124" actId="1076"/>
          <ac:spMkLst>
            <pc:docMk/>
            <pc:sldMk cId="3365093531" sldId="593"/>
            <ac:spMk id="92" creationId="{EF3DD536-70CE-40A8-B6A7-73A48D0A95C5}"/>
          </ac:spMkLst>
        </pc:spChg>
      </pc:sldChg>
      <pc:sldChg chg="addSp modSp new mod">
        <pc:chgData name="reza kabir" userId="af3c95a13102d509" providerId="LiveId" clId="{C5D47F66-D82B-4945-84F1-08182A83E23E}" dt="2020-04-28T07:16:48.709" v="2136" actId="14100"/>
        <pc:sldMkLst>
          <pc:docMk/>
          <pc:sldMk cId="3224807274" sldId="594"/>
        </pc:sldMkLst>
        <pc:spChg chg="add mod">
          <ac:chgData name="reza kabir" userId="af3c95a13102d509" providerId="LiveId" clId="{C5D47F66-D82B-4945-84F1-08182A83E23E}" dt="2020-04-28T07:16:09.808" v="2128" actId="207"/>
          <ac:spMkLst>
            <pc:docMk/>
            <pc:sldMk cId="3224807274" sldId="594"/>
            <ac:spMk id="2" creationId="{F4B77616-7771-427C-B7F9-088E8E3A640C}"/>
          </ac:spMkLst>
        </pc:spChg>
        <pc:spChg chg="add mod">
          <ac:chgData name="reza kabir" userId="af3c95a13102d509" providerId="LiveId" clId="{C5D47F66-D82B-4945-84F1-08182A83E23E}" dt="2020-04-28T07:16:48.709" v="2136" actId="14100"/>
          <ac:spMkLst>
            <pc:docMk/>
            <pc:sldMk cId="3224807274" sldId="594"/>
            <ac:spMk id="3" creationId="{F73E0DD9-140D-4BE6-9061-59785129C7AB}"/>
          </ac:spMkLst>
        </pc:spChg>
        <pc:spChg chg="add mod">
          <ac:chgData name="reza kabir" userId="af3c95a13102d509" providerId="LiveId" clId="{C5D47F66-D82B-4945-84F1-08182A83E23E}" dt="2020-04-28T07:16:27.750" v="2134" actId="1076"/>
          <ac:spMkLst>
            <pc:docMk/>
            <pc:sldMk cId="3224807274" sldId="594"/>
            <ac:spMk id="4" creationId="{2793E3A7-7B48-475D-A3D0-7CAAF6BF0C01}"/>
          </ac:spMkLst>
        </pc:spChg>
        <pc:spChg chg="add">
          <ac:chgData name="reza kabir" userId="af3c95a13102d509" providerId="LiveId" clId="{C5D47F66-D82B-4945-84F1-08182A83E23E}" dt="2020-04-28T07:16:37.592" v="2135"/>
          <ac:spMkLst>
            <pc:docMk/>
            <pc:sldMk cId="3224807274" sldId="594"/>
            <ac:spMk id="77" creationId="{497F3B7D-2C44-4E80-BCC1-C7A7D08A609B}"/>
          </ac:spMkLst>
        </pc:spChg>
        <pc:grpChg chg="add">
          <ac:chgData name="reza kabir" userId="af3c95a13102d509" providerId="LiveId" clId="{C5D47F66-D82B-4945-84F1-08182A83E23E}" dt="2020-04-28T07:16:04.028" v="2127"/>
          <ac:grpSpMkLst>
            <pc:docMk/>
            <pc:sldMk cId="3224807274" sldId="594"/>
            <ac:grpSpMk id="5" creationId="{1D3F7F32-2F55-46DD-BD88-B4BEBDED4B9D}"/>
          </ac:grpSpMkLst>
        </pc:grpChg>
      </pc:sldChg>
      <pc:sldChg chg="addSp modSp new mod">
        <pc:chgData name="reza kabir" userId="af3c95a13102d509" providerId="LiveId" clId="{C5D47F66-D82B-4945-84F1-08182A83E23E}" dt="2020-04-28T07:18:43.415" v="2151" actId="207"/>
        <pc:sldMkLst>
          <pc:docMk/>
          <pc:sldMk cId="2868917373" sldId="595"/>
        </pc:sldMkLst>
        <pc:spChg chg="add mod">
          <ac:chgData name="reza kabir" userId="af3c95a13102d509" providerId="LiveId" clId="{C5D47F66-D82B-4945-84F1-08182A83E23E}" dt="2020-04-28T07:17:48.830" v="2139" actId="207"/>
          <ac:spMkLst>
            <pc:docMk/>
            <pc:sldMk cId="2868917373" sldId="595"/>
            <ac:spMk id="2" creationId="{4A1AB685-D7BB-410B-86A6-0B2C6A99BE9D}"/>
          </ac:spMkLst>
        </pc:spChg>
        <pc:spChg chg="add mod">
          <ac:chgData name="reza kabir" userId="af3c95a13102d509" providerId="LiveId" clId="{C5D47F66-D82B-4945-84F1-08182A83E23E}" dt="2020-04-28T07:18:39.153" v="2150" actId="207"/>
          <ac:spMkLst>
            <pc:docMk/>
            <pc:sldMk cId="2868917373" sldId="595"/>
            <ac:spMk id="3" creationId="{E1639648-B04D-430F-B1D9-2FBD65FFE1A3}"/>
          </ac:spMkLst>
        </pc:spChg>
        <pc:spChg chg="add mod">
          <ac:chgData name="reza kabir" userId="af3c95a13102d509" providerId="LiveId" clId="{C5D47F66-D82B-4945-84F1-08182A83E23E}" dt="2020-04-28T07:18:17.287" v="2145" actId="404"/>
          <ac:spMkLst>
            <pc:docMk/>
            <pc:sldMk cId="2868917373" sldId="595"/>
            <ac:spMk id="4" creationId="{33EA27BF-D873-42B6-B402-491272A2571B}"/>
          </ac:spMkLst>
        </pc:spChg>
        <pc:spChg chg="add mod">
          <ac:chgData name="reza kabir" userId="af3c95a13102d509" providerId="LiveId" clId="{C5D47F66-D82B-4945-84F1-08182A83E23E}" dt="2020-04-28T07:18:17.287" v="2145" actId="404"/>
          <ac:spMkLst>
            <pc:docMk/>
            <pc:sldMk cId="2868917373" sldId="595"/>
            <ac:spMk id="5" creationId="{F37C93F9-AA4E-41C7-87FA-EA3DA0106DAD}"/>
          </ac:spMkLst>
        </pc:spChg>
        <pc:spChg chg="add mod">
          <ac:chgData name="reza kabir" userId="af3c95a13102d509" providerId="LiveId" clId="{C5D47F66-D82B-4945-84F1-08182A83E23E}" dt="2020-04-28T07:18:17.287" v="2145" actId="404"/>
          <ac:spMkLst>
            <pc:docMk/>
            <pc:sldMk cId="2868917373" sldId="595"/>
            <ac:spMk id="6" creationId="{156B9335-9F55-44F3-9CBF-CAC094A23A9D}"/>
          </ac:spMkLst>
        </pc:spChg>
        <pc:spChg chg="add mod">
          <ac:chgData name="reza kabir" userId="af3c95a13102d509" providerId="LiveId" clId="{C5D47F66-D82B-4945-84F1-08182A83E23E}" dt="2020-04-28T07:18:17.287" v="2145" actId="404"/>
          <ac:spMkLst>
            <pc:docMk/>
            <pc:sldMk cId="2868917373" sldId="595"/>
            <ac:spMk id="7" creationId="{7F796E45-50D4-4455-B026-3E9915B278F6}"/>
          </ac:spMkLst>
        </pc:spChg>
        <pc:spChg chg="add mod">
          <ac:chgData name="reza kabir" userId="af3c95a13102d509" providerId="LiveId" clId="{C5D47F66-D82B-4945-84F1-08182A83E23E}" dt="2020-04-28T07:18:23.265" v="2148" actId="207"/>
          <ac:spMkLst>
            <pc:docMk/>
            <pc:sldMk cId="2868917373" sldId="595"/>
            <ac:spMk id="8" creationId="{2843C63F-AF76-48D4-A2DB-0033DB279A49}"/>
          </ac:spMkLst>
        </pc:spChg>
        <pc:spChg chg="mod">
          <ac:chgData name="reza kabir" userId="af3c95a13102d509" providerId="LiveId" clId="{C5D47F66-D82B-4945-84F1-08182A83E23E}" dt="2020-04-28T07:18:43.415" v="2151" actId="207"/>
          <ac:spMkLst>
            <pc:docMk/>
            <pc:sldMk cId="2868917373" sldId="595"/>
            <ac:spMk id="105" creationId="{867DCBC7-CC82-40CE-8E70-2CAFC48BDFCD}"/>
          </ac:spMkLst>
        </pc:spChg>
        <pc:spChg chg="add">
          <ac:chgData name="reza kabir" userId="af3c95a13102d509" providerId="LiveId" clId="{C5D47F66-D82B-4945-84F1-08182A83E23E}" dt="2020-04-28T07:18:31.654" v="2149"/>
          <ac:spMkLst>
            <pc:docMk/>
            <pc:sldMk cId="2868917373" sldId="595"/>
            <ac:spMk id="110" creationId="{44E01B3F-8AC0-4ECA-AF72-CFFA0A9E22C0}"/>
          </ac:spMkLst>
        </pc:spChg>
        <pc:grpChg chg="add">
          <ac:chgData name="reza kabir" userId="af3c95a13102d509" providerId="LiveId" clId="{C5D47F66-D82B-4945-84F1-08182A83E23E}" dt="2020-04-28T07:17:44.099" v="2138"/>
          <ac:grpSpMkLst>
            <pc:docMk/>
            <pc:sldMk cId="2868917373" sldId="595"/>
            <ac:grpSpMk id="9" creationId="{CEFA4BD5-23E9-4CCA-859A-F1BEEB293A1C}"/>
          </ac:grpSpMkLst>
        </pc:grpChg>
        <pc:grpChg chg="add">
          <ac:chgData name="reza kabir" userId="af3c95a13102d509" providerId="LiveId" clId="{C5D47F66-D82B-4945-84F1-08182A83E23E}" dt="2020-04-28T07:17:44.099" v="2138"/>
          <ac:grpSpMkLst>
            <pc:docMk/>
            <pc:sldMk cId="2868917373" sldId="595"/>
            <ac:grpSpMk id="101" creationId="{BB8831EF-59D7-4BAB-99FB-8FE752D5B7DF}"/>
          </ac:grpSpMkLst>
        </pc:grpChg>
      </pc:sldChg>
      <pc:sldChg chg="addSp delSp modSp new mod">
        <pc:chgData name="reza kabir" userId="af3c95a13102d509" providerId="LiveId" clId="{C5D47F66-D82B-4945-84F1-08182A83E23E}" dt="2020-04-28T07:29:01.427" v="2164" actId="478"/>
        <pc:sldMkLst>
          <pc:docMk/>
          <pc:sldMk cId="3979176000" sldId="596"/>
        </pc:sldMkLst>
        <pc:spChg chg="add mod">
          <ac:chgData name="reza kabir" userId="af3c95a13102d509" providerId="LiveId" clId="{C5D47F66-D82B-4945-84F1-08182A83E23E}" dt="2020-04-28T07:28:57.451" v="2163" actId="208"/>
          <ac:spMkLst>
            <pc:docMk/>
            <pc:sldMk cId="3979176000" sldId="596"/>
            <ac:spMk id="2" creationId="{3C8E5ECA-6B12-4103-9BF1-1E7B05ACAEDD}"/>
          </ac:spMkLst>
        </pc:spChg>
        <pc:spChg chg="add mod">
          <ac:chgData name="reza kabir" userId="af3c95a13102d509" providerId="LiveId" clId="{C5D47F66-D82B-4945-84F1-08182A83E23E}" dt="2020-04-28T07:28:54.078" v="2162" actId="207"/>
          <ac:spMkLst>
            <pc:docMk/>
            <pc:sldMk cId="3979176000" sldId="596"/>
            <ac:spMk id="3" creationId="{0123E62D-5004-45A1-B4AB-F365309A779B}"/>
          </ac:spMkLst>
        </pc:spChg>
        <pc:spChg chg="add mod">
          <ac:chgData name="reza kabir" userId="af3c95a13102d509" providerId="LiveId" clId="{C5D47F66-D82B-4945-84F1-08182A83E23E}" dt="2020-04-28T07:28:51.727" v="2161" actId="207"/>
          <ac:spMkLst>
            <pc:docMk/>
            <pc:sldMk cId="3979176000" sldId="596"/>
            <ac:spMk id="4" creationId="{B00BBEB4-B304-40FE-9B53-37C9F1F77E07}"/>
          </ac:spMkLst>
        </pc:spChg>
        <pc:grpChg chg="add del">
          <ac:chgData name="reza kabir" userId="af3c95a13102d509" providerId="LiveId" clId="{C5D47F66-D82B-4945-84F1-08182A83E23E}" dt="2020-04-28T07:29:01.427" v="2164" actId="478"/>
          <ac:grpSpMkLst>
            <pc:docMk/>
            <pc:sldMk cId="3979176000" sldId="596"/>
            <ac:grpSpMk id="5" creationId="{0193C4F4-34EB-4BC3-ADBC-D311EBDB38FB}"/>
          </ac:grpSpMkLst>
        </pc:grpChg>
        <pc:grpChg chg="add">
          <ac:chgData name="reza kabir" userId="af3c95a13102d509" providerId="LiveId" clId="{C5D47F66-D82B-4945-84F1-08182A83E23E}" dt="2020-04-28T07:26:55.664" v="2155"/>
          <ac:grpSpMkLst>
            <pc:docMk/>
            <pc:sldMk cId="3979176000" sldId="596"/>
            <ac:grpSpMk id="11" creationId="{5CC7522B-3895-4654-8D87-D54BB3701FD0}"/>
          </ac:grpSpMkLst>
        </pc:grpChg>
        <pc:grpChg chg="add">
          <ac:chgData name="reza kabir" userId="af3c95a13102d509" providerId="LiveId" clId="{C5D47F66-D82B-4945-84F1-08182A83E23E}" dt="2020-04-28T07:26:55.664" v="2155"/>
          <ac:grpSpMkLst>
            <pc:docMk/>
            <pc:sldMk cId="3979176000" sldId="596"/>
            <ac:grpSpMk id="48" creationId="{D0867631-3E5F-487D-A575-88DD8B862A68}"/>
          </ac:grpSpMkLst>
        </pc:grpChg>
      </pc:sldChg>
      <pc:sldChg chg="addSp modSp new mod">
        <pc:chgData name="reza kabir" userId="af3c95a13102d509" providerId="LiveId" clId="{C5D47F66-D82B-4945-84F1-08182A83E23E}" dt="2020-04-28T07:38:11.365" v="2228"/>
        <pc:sldMkLst>
          <pc:docMk/>
          <pc:sldMk cId="3889338857" sldId="597"/>
        </pc:sldMkLst>
        <pc:spChg chg="add mod">
          <ac:chgData name="reza kabir" userId="af3c95a13102d509" providerId="LiveId" clId="{C5D47F66-D82B-4945-84F1-08182A83E23E}" dt="2020-04-28T07:29:51.317" v="2180" actId="208"/>
          <ac:spMkLst>
            <pc:docMk/>
            <pc:sldMk cId="3889338857" sldId="597"/>
            <ac:spMk id="2" creationId="{374E7A13-D761-4E19-94F4-F78149A08111}"/>
          </ac:spMkLst>
        </pc:spChg>
        <pc:spChg chg="add mod">
          <ac:chgData name="reza kabir" userId="af3c95a13102d509" providerId="LiveId" clId="{C5D47F66-D82B-4945-84F1-08182A83E23E}" dt="2020-04-28T07:29:51.317" v="2180" actId="208"/>
          <ac:spMkLst>
            <pc:docMk/>
            <pc:sldMk cId="3889338857" sldId="597"/>
            <ac:spMk id="3" creationId="{388DA483-6247-4A47-9E3D-F63A336F6033}"/>
          </ac:spMkLst>
        </pc:spChg>
        <pc:spChg chg="add mod">
          <ac:chgData name="reza kabir" userId="af3c95a13102d509" providerId="LiveId" clId="{C5D47F66-D82B-4945-84F1-08182A83E23E}" dt="2020-04-28T07:29:51.317" v="2180" actId="208"/>
          <ac:spMkLst>
            <pc:docMk/>
            <pc:sldMk cId="3889338857" sldId="597"/>
            <ac:spMk id="4" creationId="{28EA1DB7-3A01-44A2-83CF-9D69358B1BCE}"/>
          </ac:spMkLst>
        </pc:spChg>
        <pc:spChg chg="add mod">
          <ac:chgData name="reza kabir" userId="af3c95a13102d509" providerId="LiveId" clId="{C5D47F66-D82B-4945-84F1-08182A83E23E}" dt="2020-04-28T07:29:46.854" v="2179" actId="122"/>
          <ac:spMkLst>
            <pc:docMk/>
            <pc:sldMk cId="3889338857" sldId="597"/>
            <ac:spMk id="5" creationId="{733F7026-8EE0-4143-A025-4712CEC646E3}"/>
          </ac:spMkLst>
        </pc:spChg>
        <pc:spChg chg="mod">
          <ac:chgData name="reza kabir" userId="af3c95a13102d509" providerId="LiveId" clId="{C5D47F66-D82B-4945-84F1-08182A83E23E}" dt="2020-04-28T07:29:27.539" v="2170" actId="404"/>
          <ac:spMkLst>
            <pc:docMk/>
            <pc:sldMk cId="3889338857" sldId="597"/>
            <ac:spMk id="7" creationId="{51802BB3-35B6-45A3-9DD0-7E5F0686E8D1}"/>
          </ac:spMkLst>
        </pc:spChg>
        <pc:spChg chg="mod">
          <ac:chgData name="reza kabir" userId="af3c95a13102d509" providerId="LiveId" clId="{C5D47F66-D82B-4945-84F1-08182A83E23E}" dt="2020-04-28T07:29:27.539" v="2170" actId="404"/>
          <ac:spMkLst>
            <pc:docMk/>
            <pc:sldMk cId="3889338857" sldId="597"/>
            <ac:spMk id="9" creationId="{DAB70873-5F04-46EC-80F1-14A4F677249F}"/>
          </ac:spMkLst>
        </pc:spChg>
        <pc:spChg chg="mod">
          <ac:chgData name="reza kabir" userId="af3c95a13102d509" providerId="LiveId" clId="{C5D47F66-D82B-4945-84F1-08182A83E23E}" dt="2020-04-28T07:29:27.539" v="2170" actId="404"/>
          <ac:spMkLst>
            <pc:docMk/>
            <pc:sldMk cId="3889338857" sldId="597"/>
            <ac:spMk id="10" creationId="{B199DCA7-6EE7-44D9-B08E-41758AB137AD}"/>
          </ac:spMkLst>
        </pc:spChg>
        <pc:spChg chg="add mod">
          <ac:chgData name="reza kabir" userId="af3c95a13102d509" providerId="LiveId" clId="{C5D47F66-D82B-4945-84F1-08182A83E23E}" dt="2020-04-28T07:38:04.709" v="2224"/>
          <ac:spMkLst>
            <pc:docMk/>
            <pc:sldMk cId="3889338857" sldId="597"/>
            <ac:spMk id="11" creationId="{51477CF3-1078-4EAF-98E0-97BE92FB50E6}"/>
          </ac:spMkLst>
        </pc:spChg>
        <pc:spChg chg="add mod">
          <ac:chgData name="reza kabir" userId="af3c95a13102d509" providerId="LiveId" clId="{C5D47F66-D82B-4945-84F1-08182A83E23E}" dt="2020-04-28T07:29:46.854" v="2179" actId="122"/>
          <ac:spMkLst>
            <pc:docMk/>
            <pc:sldMk cId="3889338857" sldId="597"/>
            <ac:spMk id="12" creationId="{F14487AB-A85F-4B6B-B5AC-822C40FC0DC0}"/>
          </ac:spMkLst>
        </pc:spChg>
        <pc:spChg chg="add mod">
          <ac:chgData name="reza kabir" userId="af3c95a13102d509" providerId="LiveId" clId="{C5D47F66-D82B-4945-84F1-08182A83E23E}" dt="2020-04-28T07:38:07.509" v="2226"/>
          <ac:spMkLst>
            <pc:docMk/>
            <pc:sldMk cId="3889338857" sldId="597"/>
            <ac:spMk id="13" creationId="{2A0AF958-7840-435E-9B32-E2A091B8070E}"/>
          </ac:spMkLst>
        </pc:spChg>
        <pc:spChg chg="add mod">
          <ac:chgData name="reza kabir" userId="af3c95a13102d509" providerId="LiveId" clId="{C5D47F66-D82B-4945-84F1-08182A83E23E}" dt="2020-04-28T07:29:46.854" v="2179" actId="122"/>
          <ac:spMkLst>
            <pc:docMk/>
            <pc:sldMk cId="3889338857" sldId="597"/>
            <ac:spMk id="14" creationId="{FCDA1777-BF7F-4A78-B5D1-1ED029549C7C}"/>
          </ac:spMkLst>
        </pc:spChg>
        <pc:spChg chg="add mod">
          <ac:chgData name="reza kabir" userId="af3c95a13102d509" providerId="LiveId" clId="{C5D47F66-D82B-4945-84F1-08182A83E23E}" dt="2020-04-28T07:38:11.365" v="2228"/>
          <ac:spMkLst>
            <pc:docMk/>
            <pc:sldMk cId="3889338857" sldId="597"/>
            <ac:spMk id="15" creationId="{6C4D8641-FEF6-43AA-9F3D-6DEA190504BA}"/>
          </ac:spMkLst>
        </pc:spChg>
        <pc:spChg chg="mod">
          <ac:chgData name="reza kabir" userId="af3c95a13102d509" providerId="LiveId" clId="{C5D47F66-D82B-4945-84F1-08182A83E23E}" dt="2020-04-28T07:29:27.539" v="2170" actId="404"/>
          <ac:spMkLst>
            <pc:docMk/>
            <pc:sldMk cId="3889338857" sldId="597"/>
            <ac:spMk id="17" creationId="{4DD8A863-DAD7-4C50-AD6F-97118CF0D4EF}"/>
          </ac:spMkLst>
        </pc:spChg>
        <pc:spChg chg="mod">
          <ac:chgData name="reza kabir" userId="af3c95a13102d509" providerId="LiveId" clId="{C5D47F66-D82B-4945-84F1-08182A83E23E}" dt="2020-04-28T07:29:27.539" v="2170" actId="404"/>
          <ac:spMkLst>
            <pc:docMk/>
            <pc:sldMk cId="3889338857" sldId="597"/>
            <ac:spMk id="18" creationId="{DA39AC3C-0ADC-4326-8D51-4D4502620782}"/>
          </ac:spMkLst>
        </pc:spChg>
        <pc:spChg chg="mod">
          <ac:chgData name="reza kabir" userId="af3c95a13102d509" providerId="LiveId" clId="{C5D47F66-D82B-4945-84F1-08182A83E23E}" dt="2020-04-28T07:29:27.539" v="2170" actId="404"/>
          <ac:spMkLst>
            <pc:docMk/>
            <pc:sldMk cId="3889338857" sldId="597"/>
            <ac:spMk id="19" creationId="{41B9DB01-A84E-410C-B47E-84A50CFC6372}"/>
          </ac:spMkLst>
        </pc:spChg>
        <pc:spChg chg="mod">
          <ac:chgData name="reza kabir" userId="af3c95a13102d509" providerId="LiveId" clId="{C5D47F66-D82B-4945-84F1-08182A83E23E}" dt="2020-04-28T07:29:27.539" v="2170" actId="404"/>
          <ac:spMkLst>
            <pc:docMk/>
            <pc:sldMk cId="3889338857" sldId="597"/>
            <ac:spMk id="20" creationId="{BC192E86-36B6-42C8-8585-F509D8B920D9}"/>
          </ac:spMkLst>
        </pc:spChg>
        <pc:spChg chg="mod">
          <ac:chgData name="reza kabir" userId="af3c95a13102d509" providerId="LiveId" clId="{C5D47F66-D82B-4945-84F1-08182A83E23E}" dt="2020-04-28T07:29:27.539" v="2170" actId="404"/>
          <ac:spMkLst>
            <pc:docMk/>
            <pc:sldMk cId="3889338857" sldId="597"/>
            <ac:spMk id="21" creationId="{BDF2714A-0A10-4095-B29F-A6AC54839A7B}"/>
          </ac:spMkLst>
        </pc:spChg>
        <pc:spChg chg="mod">
          <ac:chgData name="reza kabir" userId="af3c95a13102d509" providerId="LiveId" clId="{C5D47F66-D82B-4945-84F1-08182A83E23E}" dt="2020-04-28T07:29:27.539" v="2170" actId="404"/>
          <ac:spMkLst>
            <pc:docMk/>
            <pc:sldMk cId="3889338857" sldId="597"/>
            <ac:spMk id="22" creationId="{FC70CA83-5554-45A3-B90C-913EE931F9BC}"/>
          </ac:spMkLst>
        </pc:spChg>
        <pc:spChg chg="mod">
          <ac:chgData name="reza kabir" userId="af3c95a13102d509" providerId="LiveId" clId="{C5D47F66-D82B-4945-84F1-08182A83E23E}" dt="2020-04-28T07:29:27.539" v="2170" actId="404"/>
          <ac:spMkLst>
            <pc:docMk/>
            <pc:sldMk cId="3889338857" sldId="597"/>
            <ac:spMk id="23" creationId="{5BB09298-425E-4D84-96C4-BDB1229CAE12}"/>
          </ac:spMkLst>
        </pc:spChg>
        <pc:spChg chg="mod">
          <ac:chgData name="reza kabir" userId="af3c95a13102d509" providerId="LiveId" clId="{C5D47F66-D82B-4945-84F1-08182A83E23E}" dt="2020-04-28T07:29:27.539" v="2170" actId="404"/>
          <ac:spMkLst>
            <pc:docMk/>
            <pc:sldMk cId="3889338857" sldId="597"/>
            <ac:spMk id="24" creationId="{005FE0AB-AF7E-43DA-98D0-3C461A2840FC}"/>
          </ac:spMkLst>
        </pc:spChg>
        <pc:spChg chg="mod">
          <ac:chgData name="reza kabir" userId="af3c95a13102d509" providerId="LiveId" clId="{C5D47F66-D82B-4945-84F1-08182A83E23E}" dt="2020-04-28T07:29:27.539" v="2170" actId="404"/>
          <ac:spMkLst>
            <pc:docMk/>
            <pc:sldMk cId="3889338857" sldId="597"/>
            <ac:spMk id="25" creationId="{73CD32A0-F773-44E2-8167-C26A4168B49B}"/>
          </ac:spMkLst>
        </pc:spChg>
        <pc:spChg chg="mod">
          <ac:chgData name="reza kabir" userId="af3c95a13102d509" providerId="LiveId" clId="{C5D47F66-D82B-4945-84F1-08182A83E23E}" dt="2020-04-28T07:29:27.539" v="2170" actId="404"/>
          <ac:spMkLst>
            <pc:docMk/>
            <pc:sldMk cId="3889338857" sldId="597"/>
            <ac:spMk id="26" creationId="{9DECC57F-0A25-462F-B88D-A1AF8213A53D}"/>
          </ac:spMkLst>
        </pc:spChg>
        <pc:spChg chg="mod">
          <ac:chgData name="reza kabir" userId="af3c95a13102d509" providerId="LiveId" clId="{C5D47F66-D82B-4945-84F1-08182A83E23E}" dt="2020-04-28T07:29:27.539" v="2170" actId="404"/>
          <ac:spMkLst>
            <pc:docMk/>
            <pc:sldMk cId="3889338857" sldId="597"/>
            <ac:spMk id="27" creationId="{64F18006-7D76-47D1-A4F8-3A45AFF5CEBF}"/>
          </ac:spMkLst>
        </pc:spChg>
        <pc:spChg chg="mod">
          <ac:chgData name="reza kabir" userId="af3c95a13102d509" providerId="LiveId" clId="{C5D47F66-D82B-4945-84F1-08182A83E23E}" dt="2020-04-28T07:29:27.539" v="2170" actId="404"/>
          <ac:spMkLst>
            <pc:docMk/>
            <pc:sldMk cId="3889338857" sldId="597"/>
            <ac:spMk id="28" creationId="{738A99EC-FCAD-4352-8AC5-C7D0F08B4BEC}"/>
          </ac:spMkLst>
        </pc:spChg>
        <pc:spChg chg="mod">
          <ac:chgData name="reza kabir" userId="af3c95a13102d509" providerId="LiveId" clId="{C5D47F66-D82B-4945-84F1-08182A83E23E}" dt="2020-04-28T07:29:27.539" v="2170" actId="404"/>
          <ac:spMkLst>
            <pc:docMk/>
            <pc:sldMk cId="3889338857" sldId="597"/>
            <ac:spMk id="29" creationId="{CBFD97B3-9CFB-4C7A-8DF8-FEC2AA31B7AD}"/>
          </ac:spMkLst>
        </pc:spChg>
        <pc:spChg chg="mod">
          <ac:chgData name="reza kabir" userId="af3c95a13102d509" providerId="LiveId" clId="{C5D47F66-D82B-4945-84F1-08182A83E23E}" dt="2020-04-28T07:29:27.539" v="2170" actId="404"/>
          <ac:spMkLst>
            <pc:docMk/>
            <pc:sldMk cId="3889338857" sldId="597"/>
            <ac:spMk id="30" creationId="{AE9F58D9-C2D3-4B32-A7D1-BFC9A08255F5}"/>
          </ac:spMkLst>
        </pc:spChg>
        <pc:spChg chg="mod">
          <ac:chgData name="reza kabir" userId="af3c95a13102d509" providerId="LiveId" clId="{C5D47F66-D82B-4945-84F1-08182A83E23E}" dt="2020-04-28T07:29:27.539" v="2170" actId="404"/>
          <ac:spMkLst>
            <pc:docMk/>
            <pc:sldMk cId="3889338857" sldId="597"/>
            <ac:spMk id="31" creationId="{5AEA4FCE-AA36-4C2F-A09C-2FC6EF9D2C13}"/>
          </ac:spMkLst>
        </pc:spChg>
        <pc:spChg chg="mod">
          <ac:chgData name="reza kabir" userId="af3c95a13102d509" providerId="LiveId" clId="{C5D47F66-D82B-4945-84F1-08182A83E23E}" dt="2020-04-28T07:29:27.539" v="2170" actId="404"/>
          <ac:spMkLst>
            <pc:docMk/>
            <pc:sldMk cId="3889338857" sldId="597"/>
            <ac:spMk id="32" creationId="{72985182-B184-4CC5-98B7-1D4D1499231C}"/>
          </ac:spMkLst>
        </pc:spChg>
        <pc:spChg chg="mod">
          <ac:chgData name="reza kabir" userId="af3c95a13102d509" providerId="LiveId" clId="{C5D47F66-D82B-4945-84F1-08182A83E23E}" dt="2020-04-28T07:29:27.539" v="2170" actId="404"/>
          <ac:spMkLst>
            <pc:docMk/>
            <pc:sldMk cId="3889338857" sldId="597"/>
            <ac:spMk id="33" creationId="{A409F953-9A61-479E-8A85-A5E5CC7AA911}"/>
          </ac:spMkLst>
        </pc:spChg>
        <pc:spChg chg="mod">
          <ac:chgData name="reza kabir" userId="af3c95a13102d509" providerId="LiveId" clId="{C5D47F66-D82B-4945-84F1-08182A83E23E}" dt="2020-04-28T07:29:27.539" v="2170" actId="404"/>
          <ac:spMkLst>
            <pc:docMk/>
            <pc:sldMk cId="3889338857" sldId="597"/>
            <ac:spMk id="34" creationId="{C36597D1-3F20-44CA-B6C2-F9C12026CD9C}"/>
          </ac:spMkLst>
        </pc:spChg>
        <pc:spChg chg="mod">
          <ac:chgData name="reza kabir" userId="af3c95a13102d509" providerId="LiveId" clId="{C5D47F66-D82B-4945-84F1-08182A83E23E}" dt="2020-04-28T07:29:27.539" v="2170" actId="404"/>
          <ac:spMkLst>
            <pc:docMk/>
            <pc:sldMk cId="3889338857" sldId="597"/>
            <ac:spMk id="35" creationId="{69D0FE15-77BE-473D-904C-663A549D332C}"/>
          </ac:spMkLst>
        </pc:spChg>
        <pc:spChg chg="mod">
          <ac:chgData name="reza kabir" userId="af3c95a13102d509" providerId="LiveId" clId="{C5D47F66-D82B-4945-84F1-08182A83E23E}" dt="2020-04-28T07:29:27.539" v="2170" actId="404"/>
          <ac:spMkLst>
            <pc:docMk/>
            <pc:sldMk cId="3889338857" sldId="597"/>
            <ac:spMk id="36" creationId="{54EBD281-8E96-4EFA-A3EF-09EF08934654}"/>
          </ac:spMkLst>
        </pc:spChg>
        <pc:spChg chg="mod">
          <ac:chgData name="reza kabir" userId="af3c95a13102d509" providerId="LiveId" clId="{C5D47F66-D82B-4945-84F1-08182A83E23E}" dt="2020-04-28T07:29:27.539" v="2170" actId="404"/>
          <ac:spMkLst>
            <pc:docMk/>
            <pc:sldMk cId="3889338857" sldId="597"/>
            <ac:spMk id="38" creationId="{72BBD49C-CD06-4D7F-BE35-475F42069976}"/>
          </ac:spMkLst>
        </pc:spChg>
        <pc:spChg chg="mod">
          <ac:chgData name="reza kabir" userId="af3c95a13102d509" providerId="LiveId" clId="{C5D47F66-D82B-4945-84F1-08182A83E23E}" dt="2020-04-28T07:29:27.539" v="2170" actId="404"/>
          <ac:spMkLst>
            <pc:docMk/>
            <pc:sldMk cId="3889338857" sldId="597"/>
            <ac:spMk id="39" creationId="{5261AAF5-2AFF-4187-9078-C4C267BE5E8B}"/>
          </ac:spMkLst>
        </pc:spChg>
        <pc:spChg chg="mod">
          <ac:chgData name="reza kabir" userId="af3c95a13102d509" providerId="LiveId" clId="{C5D47F66-D82B-4945-84F1-08182A83E23E}" dt="2020-04-28T07:29:27.539" v="2170" actId="404"/>
          <ac:spMkLst>
            <pc:docMk/>
            <pc:sldMk cId="3889338857" sldId="597"/>
            <ac:spMk id="40" creationId="{09A4E062-9CBF-44B1-9EA9-22B91C003FEF}"/>
          </ac:spMkLst>
        </pc:spChg>
        <pc:spChg chg="mod">
          <ac:chgData name="reza kabir" userId="af3c95a13102d509" providerId="LiveId" clId="{C5D47F66-D82B-4945-84F1-08182A83E23E}" dt="2020-04-28T07:29:27.539" v="2170" actId="404"/>
          <ac:spMkLst>
            <pc:docMk/>
            <pc:sldMk cId="3889338857" sldId="597"/>
            <ac:spMk id="41" creationId="{C8D3549F-97FD-41CE-B9C9-040E48E73696}"/>
          </ac:spMkLst>
        </pc:spChg>
        <pc:spChg chg="mod">
          <ac:chgData name="reza kabir" userId="af3c95a13102d509" providerId="LiveId" clId="{C5D47F66-D82B-4945-84F1-08182A83E23E}" dt="2020-04-28T07:29:27.539" v="2170" actId="404"/>
          <ac:spMkLst>
            <pc:docMk/>
            <pc:sldMk cId="3889338857" sldId="597"/>
            <ac:spMk id="42" creationId="{360F2856-9C70-40ED-87B3-6D686D0DAD54}"/>
          </ac:spMkLst>
        </pc:spChg>
        <pc:spChg chg="mod">
          <ac:chgData name="reza kabir" userId="af3c95a13102d509" providerId="LiveId" clId="{C5D47F66-D82B-4945-84F1-08182A83E23E}" dt="2020-04-28T07:29:27.539" v="2170" actId="404"/>
          <ac:spMkLst>
            <pc:docMk/>
            <pc:sldMk cId="3889338857" sldId="597"/>
            <ac:spMk id="43" creationId="{4F7946B5-BEDE-4AD4-8064-F68F2353F3D6}"/>
          </ac:spMkLst>
        </pc:spChg>
        <pc:spChg chg="mod">
          <ac:chgData name="reza kabir" userId="af3c95a13102d509" providerId="LiveId" clId="{C5D47F66-D82B-4945-84F1-08182A83E23E}" dt="2020-04-28T07:29:27.539" v="2170" actId="404"/>
          <ac:spMkLst>
            <pc:docMk/>
            <pc:sldMk cId="3889338857" sldId="597"/>
            <ac:spMk id="44" creationId="{A26A06C6-9719-4AE9-A3A8-EEB4F1B46308}"/>
          </ac:spMkLst>
        </pc:spChg>
        <pc:spChg chg="mod">
          <ac:chgData name="reza kabir" userId="af3c95a13102d509" providerId="LiveId" clId="{C5D47F66-D82B-4945-84F1-08182A83E23E}" dt="2020-04-28T07:29:27.539" v="2170" actId="404"/>
          <ac:spMkLst>
            <pc:docMk/>
            <pc:sldMk cId="3889338857" sldId="597"/>
            <ac:spMk id="45" creationId="{A0756232-C6D9-463B-8FD1-3660656371A9}"/>
          </ac:spMkLst>
        </pc:spChg>
        <pc:spChg chg="mod">
          <ac:chgData name="reza kabir" userId="af3c95a13102d509" providerId="LiveId" clId="{C5D47F66-D82B-4945-84F1-08182A83E23E}" dt="2020-04-28T07:29:27.539" v="2170" actId="404"/>
          <ac:spMkLst>
            <pc:docMk/>
            <pc:sldMk cId="3889338857" sldId="597"/>
            <ac:spMk id="46" creationId="{D31798C4-C501-4DDF-9E41-B5ED5674EAC8}"/>
          </ac:spMkLst>
        </pc:spChg>
        <pc:spChg chg="mod">
          <ac:chgData name="reza kabir" userId="af3c95a13102d509" providerId="LiveId" clId="{C5D47F66-D82B-4945-84F1-08182A83E23E}" dt="2020-04-28T07:29:27.539" v="2170" actId="404"/>
          <ac:spMkLst>
            <pc:docMk/>
            <pc:sldMk cId="3889338857" sldId="597"/>
            <ac:spMk id="47" creationId="{7A2B0C81-D59A-4E13-9F0F-4442BB77DBEE}"/>
          </ac:spMkLst>
        </pc:spChg>
        <pc:spChg chg="mod">
          <ac:chgData name="reza kabir" userId="af3c95a13102d509" providerId="LiveId" clId="{C5D47F66-D82B-4945-84F1-08182A83E23E}" dt="2020-04-28T07:29:27.539" v="2170" actId="404"/>
          <ac:spMkLst>
            <pc:docMk/>
            <pc:sldMk cId="3889338857" sldId="597"/>
            <ac:spMk id="48" creationId="{C549A729-0E62-4201-AE93-65B598038DA0}"/>
          </ac:spMkLst>
        </pc:spChg>
        <pc:spChg chg="mod">
          <ac:chgData name="reza kabir" userId="af3c95a13102d509" providerId="LiveId" clId="{C5D47F66-D82B-4945-84F1-08182A83E23E}" dt="2020-04-28T07:29:27.539" v="2170" actId="404"/>
          <ac:spMkLst>
            <pc:docMk/>
            <pc:sldMk cId="3889338857" sldId="597"/>
            <ac:spMk id="49" creationId="{499F4494-212D-49EE-B4CD-D4E12AABD0D2}"/>
          </ac:spMkLst>
        </pc:spChg>
        <pc:spChg chg="mod">
          <ac:chgData name="reza kabir" userId="af3c95a13102d509" providerId="LiveId" clId="{C5D47F66-D82B-4945-84F1-08182A83E23E}" dt="2020-04-28T07:29:27.539" v="2170" actId="404"/>
          <ac:spMkLst>
            <pc:docMk/>
            <pc:sldMk cId="3889338857" sldId="597"/>
            <ac:spMk id="50" creationId="{E0E84AC7-8A86-43FA-A5F1-8E2230EE7C69}"/>
          </ac:spMkLst>
        </pc:spChg>
        <pc:spChg chg="mod">
          <ac:chgData name="reza kabir" userId="af3c95a13102d509" providerId="LiveId" clId="{C5D47F66-D82B-4945-84F1-08182A83E23E}" dt="2020-04-28T07:29:27.539" v="2170" actId="404"/>
          <ac:spMkLst>
            <pc:docMk/>
            <pc:sldMk cId="3889338857" sldId="597"/>
            <ac:spMk id="51" creationId="{6C0B9381-17F3-44EC-8A2D-B9B61E11BE9F}"/>
          </ac:spMkLst>
        </pc:spChg>
        <pc:spChg chg="mod">
          <ac:chgData name="reza kabir" userId="af3c95a13102d509" providerId="LiveId" clId="{C5D47F66-D82B-4945-84F1-08182A83E23E}" dt="2020-04-28T07:29:27.539" v="2170" actId="404"/>
          <ac:spMkLst>
            <pc:docMk/>
            <pc:sldMk cId="3889338857" sldId="597"/>
            <ac:spMk id="52" creationId="{75AD6D91-EAB5-4024-B857-9262CCEA4476}"/>
          </ac:spMkLst>
        </pc:spChg>
        <pc:spChg chg="mod">
          <ac:chgData name="reza kabir" userId="af3c95a13102d509" providerId="LiveId" clId="{C5D47F66-D82B-4945-84F1-08182A83E23E}" dt="2020-04-28T07:29:27.539" v="2170" actId="404"/>
          <ac:spMkLst>
            <pc:docMk/>
            <pc:sldMk cId="3889338857" sldId="597"/>
            <ac:spMk id="53" creationId="{06032DC5-3EB8-402C-8831-2CB2BDFBEE68}"/>
          </ac:spMkLst>
        </pc:spChg>
        <pc:spChg chg="add mod">
          <ac:chgData name="reza kabir" userId="af3c95a13102d509" providerId="LiveId" clId="{C5D47F66-D82B-4945-84F1-08182A83E23E}" dt="2020-04-28T07:35:05.167" v="2184"/>
          <ac:spMkLst>
            <pc:docMk/>
            <pc:sldMk cId="3889338857" sldId="597"/>
            <ac:spMk id="54" creationId="{9F49BCC2-8C09-4B29-8E92-13856BCE92C7}"/>
          </ac:spMkLst>
        </pc:spChg>
        <pc:grpChg chg="add mod">
          <ac:chgData name="reza kabir" userId="af3c95a13102d509" providerId="LiveId" clId="{C5D47F66-D82B-4945-84F1-08182A83E23E}" dt="2020-04-28T07:29:42.681" v="2178" actId="1076"/>
          <ac:grpSpMkLst>
            <pc:docMk/>
            <pc:sldMk cId="3889338857" sldId="597"/>
            <ac:grpSpMk id="6" creationId="{30B69DD0-D79D-44B7-939B-C6A9E4A1B2C1}"/>
          </ac:grpSpMkLst>
        </pc:grpChg>
        <pc:grpChg chg="add mod">
          <ac:chgData name="reza kabir" userId="af3c95a13102d509" providerId="LiveId" clId="{C5D47F66-D82B-4945-84F1-08182A83E23E}" dt="2020-04-28T07:29:42.681" v="2178" actId="1076"/>
          <ac:grpSpMkLst>
            <pc:docMk/>
            <pc:sldMk cId="3889338857" sldId="597"/>
            <ac:grpSpMk id="16" creationId="{C9FB9B50-1A40-492A-806C-87E3C5B97FD1}"/>
          </ac:grpSpMkLst>
        </pc:grpChg>
        <pc:grpChg chg="add mod">
          <ac:chgData name="reza kabir" userId="af3c95a13102d509" providerId="LiveId" clId="{C5D47F66-D82B-4945-84F1-08182A83E23E}" dt="2020-04-28T07:29:42.681" v="2178" actId="1076"/>
          <ac:grpSpMkLst>
            <pc:docMk/>
            <pc:sldMk cId="3889338857" sldId="597"/>
            <ac:grpSpMk id="37" creationId="{80ADDC5A-1EBD-4CD1-B636-2762441D4E20}"/>
          </ac:grpSpMkLst>
        </pc:grpChg>
      </pc:sldChg>
      <pc:sldChg chg="addSp delSp modSp add mod">
        <pc:chgData name="reza kabir" userId="af3c95a13102d509" providerId="LiveId" clId="{C5D47F66-D82B-4945-84F1-08182A83E23E}" dt="2020-04-28T07:35:32.716" v="2192" actId="207"/>
        <pc:sldMkLst>
          <pc:docMk/>
          <pc:sldMk cId="1106733366" sldId="598"/>
        </pc:sldMkLst>
        <pc:spChg chg="del">
          <ac:chgData name="reza kabir" userId="af3c95a13102d509" providerId="LiveId" clId="{C5D47F66-D82B-4945-84F1-08182A83E23E}" dt="2020-04-28T07:35:26.292" v="2189" actId="478"/>
          <ac:spMkLst>
            <pc:docMk/>
            <pc:sldMk cId="1106733366" sldId="598"/>
            <ac:spMk id="2" creationId="{374E7A13-D761-4E19-94F4-F78149A08111}"/>
          </ac:spMkLst>
        </pc:spChg>
        <pc:spChg chg="del">
          <ac:chgData name="reza kabir" userId="af3c95a13102d509" providerId="LiveId" clId="{C5D47F66-D82B-4945-84F1-08182A83E23E}" dt="2020-04-28T07:35:26.292" v="2189" actId="478"/>
          <ac:spMkLst>
            <pc:docMk/>
            <pc:sldMk cId="1106733366" sldId="598"/>
            <ac:spMk id="3" creationId="{388DA483-6247-4A47-9E3D-F63A336F6033}"/>
          </ac:spMkLst>
        </pc:spChg>
        <pc:spChg chg="del">
          <ac:chgData name="reza kabir" userId="af3c95a13102d509" providerId="LiveId" clId="{C5D47F66-D82B-4945-84F1-08182A83E23E}" dt="2020-04-28T07:35:26.292" v="2189" actId="478"/>
          <ac:spMkLst>
            <pc:docMk/>
            <pc:sldMk cId="1106733366" sldId="598"/>
            <ac:spMk id="4" creationId="{28EA1DB7-3A01-44A2-83CF-9D69358B1BCE}"/>
          </ac:spMkLst>
        </pc:spChg>
        <pc:spChg chg="del">
          <ac:chgData name="reza kabir" userId="af3c95a13102d509" providerId="LiveId" clId="{C5D47F66-D82B-4945-84F1-08182A83E23E}" dt="2020-04-28T07:35:26.292" v="2189" actId="478"/>
          <ac:spMkLst>
            <pc:docMk/>
            <pc:sldMk cId="1106733366" sldId="598"/>
            <ac:spMk id="5" creationId="{733F7026-8EE0-4143-A025-4712CEC646E3}"/>
          </ac:spMkLst>
        </pc:spChg>
        <pc:spChg chg="del">
          <ac:chgData name="reza kabir" userId="af3c95a13102d509" providerId="LiveId" clId="{C5D47F66-D82B-4945-84F1-08182A83E23E}" dt="2020-04-28T07:35:26.292" v="2189" actId="478"/>
          <ac:spMkLst>
            <pc:docMk/>
            <pc:sldMk cId="1106733366" sldId="598"/>
            <ac:spMk id="11" creationId="{51477CF3-1078-4EAF-98E0-97BE92FB50E6}"/>
          </ac:spMkLst>
        </pc:spChg>
        <pc:spChg chg="del">
          <ac:chgData name="reza kabir" userId="af3c95a13102d509" providerId="LiveId" clId="{C5D47F66-D82B-4945-84F1-08182A83E23E}" dt="2020-04-28T07:35:26.292" v="2189" actId="478"/>
          <ac:spMkLst>
            <pc:docMk/>
            <pc:sldMk cId="1106733366" sldId="598"/>
            <ac:spMk id="12" creationId="{F14487AB-A85F-4B6B-B5AC-822C40FC0DC0}"/>
          </ac:spMkLst>
        </pc:spChg>
        <pc:spChg chg="del">
          <ac:chgData name="reza kabir" userId="af3c95a13102d509" providerId="LiveId" clId="{C5D47F66-D82B-4945-84F1-08182A83E23E}" dt="2020-04-28T07:35:26.292" v="2189" actId="478"/>
          <ac:spMkLst>
            <pc:docMk/>
            <pc:sldMk cId="1106733366" sldId="598"/>
            <ac:spMk id="13" creationId="{2A0AF958-7840-435E-9B32-E2A091B8070E}"/>
          </ac:spMkLst>
        </pc:spChg>
        <pc:spChg chg="del">
          <ac:chgData name="reza kabir" userId="af3c95a13102d509" providerId="LiveId" clId="{C5D47F66-D82B-4945-84F1-08182A83E23E}" dt="2020-04-28T07:35:26.292" v="2189" actId="478"/>
          <ac:spMkLst>
            <pc:docMk/>
            <pc:sldMk cId="1106733366" sldId="598"/>
            <ac:spMk id="14" creationId="{FCDA1777-BF7F-4A78-B5D1-1ED029549C7C}"/>
          </ac:spMkLst>
        </pc:spChg>
        <pc:spChg chg="del">
          <ac:chgData name="reza kabir" userId="af3c95a13102d509" providerId="LiveId" clId="{C5D47F66-D82B-4945-84F1-08182A83E23E}" dt="2020-04-28T07:35:26.292" v="2189" actId="478"/>
          <ac:spMkLst>
            <pc:docMk/>
            <pc:sldMk cId="1106733366" sldId="598"/>
            <ac:spMk id="15" creationId="{6C4D8641-FEF6-43AA-9F3D-6DEA190504BA}"/>
          </ac:spMkLst>
        </pc:spChg>
        <pc:spChg chg="mod">
          <ac:chgData name="reza kabir" userId="af3c95a13102d509" providerId="LiveId" clId="{C5D47F66-D82B-4945-84F1-08182A83E23E}" dt="2020-04-28T07:35:18.604" v="2188"/>
          <ac:spMkLst>
            <pc:docMk/>
            <pc:sldMk cId="1106733366" sldId="598"/>
            <ac:spMk id="54" creationId="{9F49BCC2-8C09-4B29-8E92-13856BCE92C7}"/>
          </ac:spMkLst>
        </pc:spChg>
        <pc:spChg chg="add mod">
          <ac:chgData name="reza kabir" userId="af3c95a13102d509" providerId="LiveId" clId="{C5D47F66-D82B-4945-84F1-08182A83E23E}" dt="2020-04-28T07:35:32.716" v="2192" actId="207"/>
          <ac:spMkLst>
            <pc:docMk/>
            <pc:sldMk cId="1106733366" sldId="598"/>
            <ac:spMk id="55" creationId="{08D122AC-20E0-4FE5-B495-DD1330D55A15}"/>
          </ac:spMkLst>
        </pc:spChg>
        <pc:spChg chg="add mod">
          <ac:chgData name="reza kabir" userId="af3c95a13102d509" providerId="LiveId" clId="{C5D47F66-D82B-4945-84F1-08182A83E23E}" dt="2020-04-28T07:35:32.716" v="2192" actId="207"/>
          <ac:spMkLst>
            <pc:docMk/>
            <pc:sldMk cId="1106733366" sldId="598"/>
            <ac:spMk id="56" creationId="{2E8A04CD-1083-4D10-935C-0ED39A30E22F}"/>
          </ac:spMkLst>
        </pc:spChg>
        <pc:spChg chg="add mod">
          <ac:chgData name="reza kabir" userId="af3c95a13102d509" providerId="LiveId" clId="{C5D47F66-D82B-4945-84F1-08182A83E23E}" dt="2020-04-28T07:35:32.716" v="2192" actId="207"/>
          <ac:spMkLst>
            <pc:docMk/>
            <pc:sldMk cId="1106733366" sldId="598"/>
            <ac:spMk id="57" creationId="{2036A543-0A5C-45BE-B6DA-CA6284F233DE}"/>
          </ac:spMkLst>
        </pc:spChg>
        <pc:spChg chg="add mod">
          <ac:chgData name="reza kabir" userId="af3c95a13102d509" providerId="LiveId" clId="{C5D47F66-D82B-4945-84F1-08182A83E23E}" dt="2020-04-28T07:35:32.716" v="2192" actId="207"/>
          <ac:spMkLst>
            <pc:docMk/>
            <pc:sldMk cId="1106733366" sldId="598"/>
            <ac:spMk id="58" creationId="{8574E458-205C-4152-B126-990DBD76157B}"/>
          </ac:spMkLst>
        </pc:spChg>
        <pc:spChg chg="add mod">
          <ac:chgData name="reza kabir" userId="af3c95a13102d509" providerId="LiveId" clId="{C5D47F66-D82B-4945-84F1-08182A83E23E}" dt="2020-04-28T07:35:32.716" v="2192" actId="207"/>
          <ac:spMkLst>
            <pc:docMk/>
            <pc:sldMk cId="1106733366" sldId="598"/>
            <ac:spMk id="59" creationId="{7300173B-FBF3-46DD-B480-DA0D8F60B65F}"/>
          </ac:spMkLst>
        </pc:spChg>
        <pc:spChg chg="add mod">
          <ac:chgData name="reza kabir" userId="af3c95a13102d509" providerId="LiveId" clId="{C5D47F66-D82B-4945-84F1-08182A83E23E}" dt="2020-04-28T07:35:32.716" v="2192" actId="207"/>
          <ac:spMkLst>
            <pc:docMk/>
            <pc:sldMk cId="1106733366" sldId="598"/>
            <ac:spMk id="60" creationId="{0F12D8C0-65E6-4509-A589-B4C1711FB094}"/>
          </ac:spMkLst>
        </pc:spChg>
        <pc:spChg chg="add mod">
          <ac:chgData name="reza kabir" userId="af3c95a13102d509" providerId="LiveId" clId="{C5D47F66-D82B-4945-84F1-08182A83E23E}" dt="2020-04-28T07:35:32.716" v="2192" actId="207"/>
          <ac:spMkLst>
            <pc:docMk/>
            <pc:sldMk cId="1106733366" sldId="598"/>
            <ac:spMk id="61" creationId="{813A7E96-4664-4C51-B2BB-B8D8F9E947AE}"/>
          </ac:spMkLst>
        </pc:spChg>
        <pc:spChg chg="add mod">
          <ac:chgData name="reza kabir" userId="af3c95a13102d509" providerId="LiveId" clId="{C5D47F66-D82B-4945-84F1-08182A83E23E}" dt="2020-04-28T07:35:32.716" v="2192" actId="207"/>
          <ac:spMkLst>
            <pc:docMk/>
            <pc:sldMk cId="1106733366" sldId="598"/>
            <ac:spMk id="62" creationId="{74C2735E-1BA4-4494-A70A-E666AF207D15}"/>
          </ac:spMkLst>
        </pc:spChg>
        <pc:spChg chg="add mod">
          <ac:chgData name="reza kabir" userId="af3c95a13102d509" providerId="LiveId" clId="{C5D47F66-D82B-4945-84F1-08182A83E23E}" dt="2020-04-28T07:35:32.716" v="2192" actId="207"/>
          <ac:spMkLst>
            <pc:docMk/>
            <pc:sldMk cId="1106733366" sldId="598"/>
            <ac:spMk id="63" creationId="{6937F0A3-5188-46CB-8299-EF7D7311B026}"/>
          </ac:spMkLst>
        </pc:spChg>
        <pc:spChg chg="add mod">
          <ac:chgData name="reza kabir" userId="af3c95a13102d509" providerId="LiveId" clId="{C5D47F66-D82B-4945-84F1-08182A83E23E}" dt="2020-04-28T07:35:32.716" v="2192" actId="207"/>
          <ac:spMkLst>
            <pc:docMk/>
            <pc:sldMk cId="1106733366" sldId="598"/>
            <ac:spMk id="64" creationId="{C3689600-F448-4AF3-A693-679476ABD886}"/>
          </ac:spMkLst>
        </pc:spChg>
        <pc:spChg chg="add mod">
          <ac:chgData name="reza kabir" userId="af3c95a13102d509" providerId="LiveId" clId="{C5D47F66-D82B-4945-84F1-08182A83E23E}" dt="2020-04-28T07:35:32.716" v="2192" actId="207"/>
          <ac:spMkLst>
            <pc:docMk/>
            <pc:sldMk cId="1106733366" sldId="598"/>
            <ac:spMk id="65" creationId="{DB6D0D2C-B6AB-4805-9E6E-EE708C4B56C1}"/>
          </ac:spMkLst>
        </pc:spChg>
        <pc:spChg chg="add mod">
          <ac:chgData name="reza kabir" userId="af3c95a13102d509" providerId="LiveId" clId="{C5D47F66-D82B-4945-84F1-08182A83E23E}" dt="2020-04-28T07:35:32.716" v="2192" actId="207"/>
          <ac:spMkLst>
            <pc:docMk/>
            <pc:sldMk cId="1106733366" sldId="598"/>
            <ac:spMk id="66" creationId="{5C23DD48-2D20-4848-B838-754B4CF4E68A}"/>
          </ac:spMkLst>
        </pc:spChg>
        <pc:spChg chg="add mod">
          <ac:chgData name="reza kabir" userId="af3c95a13102d509" providerId="LiveId" clId="{C5D47F66-D82B-4945-84F1-08182A83E23E}" dt="2020-04-28T07:35:32.716" v="2192" actId="207"/>
          <ac:spMkLst>
            <pc:docMk/>
            <pc:sldMk cId="1106733366" sldId="598"/>
            <ac:spMk id="67" creationId="{5D395CA4-BF6C-4601-B451-0D2EF6345021}"/>
          </ac:spMkLst>
        </pc:spChg>
        <pc:spChg chg="add mod">
          <ac:chgData name="reza kabir" userId="af3c95a13102d509" providerId="LiveId" clId="{C5D47F66-D82B-4945-84F1-08182A83E23E}" dt="2020-04-28T07:35:32.716" v="2192" actId="207"/>
          <ac:spMkLst>
            <pc:docMk/>
            <pc:sldMk cId="1106733366" sldId="598"/>
            <ac:spMk id="68" creationId="{CC8AEF4F-9778-4480-801D-0A8D51A26B1B}"/>
          </ac:spMkLst>
        </pc:spChg>
        <pc:spChg chg="add mod">
          <ac:chgData name="reza kabir" userId="af3c95a13102d509" providerId="LiveId" clId="{C5D47F66-D82B-4945-84F1-08182A83E23E}" dt="2020-04-28T07:35:32.716" v="2192" actId="207"/>
          <ac:spMkLst>
            <pc:docMk/>
            <pc:sldMk cId="1106733366" sldId="598"/>
            <ac:spMk id="69" creationId="{1CA25072-4D1B-45B3-AEB5-BD75D0A31BF6}"/>
          </ac:spMkLst>
        </pc:spChg>
        <pc:spChg chg="add mod">
          <ac:chgData name="reza kabir" userId="af3c95a13102d509" providerId="LiveId" clId="{C5D47F66-D82B-4945-84F1-08182A83E23E}" dt="2020-04-28T07:35:32.716" v="2192" actId="207"/>
          <ac:spMkLst>
            <pc:docMk/>
            <pc:sldMk cId="1106733366" sldId="598"/>
            <ac:spMk id="70" creationId="{6319F728-E9BA-4E56-8311-29355DC1C381}"/>
          </ac:spMkLst>
        </pc:spChg>
        <pc:spChg chg="add mod">
          <ac:chgData name="reza kabir" userId="af3c95a13102d509" providerId="LiveId" clId="{C5D47F66-D82B-4945-84F1-08182A83E23E}" dt="2020-04-28T07:35:32.716" v="2192" actId="207"/>
          <ac:spMkLst>
            <pc:docMk/>
            <pc:sldMk cId="1106733366" sldId="598"/>
            <ac:spMk id="71" creationId="{71F5D3BD-3D60-499F-8CC4-429DB22A1E4F}"/>
          </ac:spMkLst>
        </pc:spChg>
        <pc:grpChg chg="del">
          <ac:chgData name="reza kabir" userId="af3c95a13102d509" providerId="LiveId" clId="{C5D47F66-D82B-4945-84F1-08182A83E23E}" dt="2020-04-28T07:35:26.292" v="2189" actId="478"/>
          <ac:grpSpMkLst>
            <pc:docMk/>
            <pc:sldMk cId="1106733366" sldId="598"/>
            <ac:grpSpMk id="6" creationId="{30B69DD0-D79D-44B7-939B-C6A9E4A1B2C1}"/>
          </ac:grpSpMkLst>
        </pc:grpChg>
        <pc:grpChg chg="del">
          <ac:chgData name="reza kabir" userId="af3c95a13102d509" providerId="LiveId" clId="{C5D47F66-D82B-4945-84F1-08182A83E23E}" dt="2020-04-28T07:35:29.393" v="2191" actId="478"/>
          <ac:grpSpMkLst>
            <pc:docMk/>
            <pc:sldMk cId="1106733366" sldId="598"/>
            <ac:grpSpMk id="16" creationId="{C9FB9B50-1A40-492A-806C-87E3C5B97FD1}"/>
          </ac:grpSpMkLst>
        </pc:grpChg>
        <pc:grpChg chg="del">
          <ac:chgData name="reza kabir" userId="af3c95a13102d509" providerId="LiveId" clId="{C5D47F66-D82B-4945-84F1-08182A83E23E}" dt="2020-04-28T07:35:26.292" v="2189" actId="478"/>
          <ac:grpSpMkLst>
            <pc:docMk/>
            <pc:sldMk cId="1106733366" sldId="598"/>
            <ac:grpSpMk id="37" creationId="{80ADDC5A-1EBD-4CD1-B636-2762441D4E20}"/>
          </ac:grpSpMkLst>
        </pc:grpChg>
      </pc:sldChg>
      <pc:sldChg chg="addSp delSp modSp new mod">
        <pc:chgData name="reza kabir" userId="af3c95a13102d509" providerId="LiveId" clId="{C5D47F66-D82B-4945-84F1-08182A83E23E}" dt="2020-04-28T07:38:28.918" v="2236"/>
        <pc:sldMkLst>
          <pc:docMk/>
          <pc:sldMk cId="2739917630" sldId="599"/>
        </pc:sldMkLst>
        <pc:spChg chg="add del mod">
          <ac:chgData name="reza kabir" userId="af3c95a13102d509" providerId="LiveId" clId="{C5D47F66-D82B-4945-84F1-08182A83E23E}" dt="2020-04-28T07:35:54.413" v="2201" actId="478"/>
          <ac:spMkLst>
            <pc:docMk/>
            <pc:sldMk cId="2739917630" sldId="599"/>
            <ac:spMk id="2" creationId="{C5B08881-8447-4E24-85E3-A20CAD2A02CE}"/>
          </ac:spMkLst>
        </pc:spChg>
        <pc:spChg chg="add del mod">
          <ac:chgData name="reza kabir" userId="af3c95a13102d509" providerId="LiveId" clId="{C5D47F66-D82B-4945-84F1-08182A83E23E}" dt="2020-04-28T07:35:54.413" v="2201" actId="478"/>
          <ac:spMkLst>
            <pc:docMk/>
            <pc:sldMk cId="2739917630" sldId="599"/>
            <ac:spMk id="3" creationId="{0152C96F-AC87-4F77-A3C2-A1F1F541B756}"/>
          </ac:spMkLst>
        </pc:spChg>
        <pc:spChg chg="add del mod">
          <ac:chgData name="reza kabir" userId="af3c95a13102d509" providerId="LiveId" clId="{C5D47F66-D82B-4945-84F1-08182A83E23E}" dt="2020-04-28T07:35:54.413" v="2201" actId="478"/>
          <ac:spMkLst>
            <pc:docMk/>
            <pc:sldMk cId="2739917630" sldId="599"/>
            <ac:spMk id="4" creationId="{8B67E8F6-D667-4E5A-9B3D-5B49BAB7DB16}"/>
          </ac:spMkLst>
        </pc:spChg>
        <pc:spChg chg="add del mod">
          <ac:chgData name="reza kabir" userId="af3c95a13102d509" providerId="LiveId" clId="{C5D47F66-D82B-4945-84F1-08182A83E23E}" dt="2020-04-28T07:35:54.413" v="2201" actId="478"/>
          <ac:spMkLst>
            <pc:docMk/>
            <pc:sldMk cId="2739917630" sldId="599"/>
            <ac:spMk id="5" creationId="{AAFB3437-D44C-4217-8CD5-E5A5704BE792}"/>
          </ac:spMkLst>
        </pc:spChg>
        <pc:spChg chg="add del mod">
          <ac:chgData name="reza kabir" userId="af3c95a13102d509" providerId="LiveId" clId="{C5D47F66-D82B-4945-84F1-08182A83E23E}" dt="2020-04-28T07:35:54.413" v="2201" actId="478"/>
          <ac:spMkLst>
            <pc:docMk/>
            <pc:sldMk cId="2739917630" sldId="599"/>
            <ac:spMk id="6" creationId="{EB52344B-ABB2-455F-A9FF-0941AD377C21}"/>
          </ac:spMkLst>
        </pc:spChg>
        <pc:spChg chg="add del mod">
          <ac:chgData name="reza kabir" userId="af3c95a13102d509" providerId="LiveId" clId="{C5D47F66-D82B-4945-84F1-08182A83E23E}" dt="2020-04-28T07:35:54.413" v="2201" actId="478"/>
          <ac:spMkLst>
            <pc:docMk/>
            <pc:sldMk cId="2739917630" sldId="599"/>
            <ac:spMk id="7" creationId="{D9BA21F7-A490-4C21-A760-FD467BFF8365}"/>
          </ac:spMkLst>
        </pc:spChg>
        <pc:spChg chg="add del mod">
          <ac:chgData name="reza kabir" userId="af3c95a13102d509" providerId="LiveId" clId="{C5D47F66-D82B-4945-84F1-08182A83E23E}" dt="2020-04-28T07:35:54.413" v="2201" actId="478"/>
          <ac:spMkLst>
            <pc:docMk/>
            <pc:sldMk cId="2739917630" sldId="599"/>
            <ac:spMk id="8" creationId="{C63C708F-7F4C-4B17-A846-085AECAE1B24}"/>
          </ac:spMkLst>
        </pc:spChg>
        <pc:spChg chg="add del mod">
          <ac:chgData name="reza kabir" userId="af3c95a13102d509" providerId="LiveId" clId="{C5D47F66-D82B-4945-84F1-08182A83E23E}" dt="2020-04-28T07:35:54.413" v="2201" actId="478"/>
          <ac:spMkLst>
            <pc:docMk/>
            <pc:sldMk cId="2739917630" sldId="599"/>
            <ac:spMk id="9" creationId="{C5B13E03-1E4B-4404-88EA-E8B95B948C0D}"/>
          </ac:spMkLst>
        </pc:spChg>
        <pc:spChg chg="mod">
          <ac:chgData name="reza kabir" userId="af3c95a13102d509" providerId="LiveId" clId="{C5D47F66-D82B-4945-84F1-08182A83E23E}" dt="2020-04-28T07:35:47.923" v="2200" actId="404"/>
          <ac:spMkLst>
            <pc:docMk/>
            <pc:sldMk cId="2739917630" sldId="599"/>
            <ac:spMk id="13" creationId="{581B7289-756B-44DB-9D99-22C8E5971C6E}"/>
          </ac:spMkLst>
        </pc:spChg>
        <pc:spChg chg="mod">
          <ac:chgData name="reza kabir" userId="af3c95a13102d509" providerId="LiveId" clId="{C5D47F66-D82B-4945-84F1-08182A83E23E}" dt="2020-04-28T07:35:47.923" v="2200" actId="404"/>
          <ac:spMkLst>
            <pc:docMk/>
            <pc:sldMk cId="2739917630" sldId="599"/>
            <ac:spMk id="14" creationId="{8A59D07C-7EDF-46A8-9014-0D5959709BB3}"/>
          </ac:spMkLst>
        </pc:spChg>
        <pc:spChg chg="mod">
          <ac:chgData name="reza kabir" userId="af3c95a13102d509" providerId="LiveId" clId="{C5D47F66-D82B-4945-84F1-08182A83E23E}" dt="2020-04-28T07:35:47.923" v="2200" actId="404"/>
          <ac:spMkLst>
            <pc:docMk/>
            <pc:sldMk cId="2739917630" sldId="599"/>
            <ac:spMk id="15" creationId="{E2B3AF37-2B93-4029-959C-360BFE5F1803}"/>
          </ac:spMkLst>
        </pc:spChg>
        <pc:spChg chg="mod">
          <ac:chgData name="reza kabir" userId="af3c95a13102d509" providerId="LiveId" clId="{C5D47F66-D82B-4945-84F1-08182A83E23E}" dt="2020-04-28T07:35:47.923" v="2200" actId="404"/>
          <ac:spMkLst>
            <pc:docMk/>
            <pc:sldMk cId="2739917630" sldId="599"/>
            <ac:spMk id="16" creationId="{489C5A16-A035-4132-BFCF-D8438C377DFC}"/>
          </ac:spMkLst>
        </pc:spChg>
        <pc:spChg chg="mod">
          <ac:chgData name="reza kabir" userId="af3c95a13102d509" providerId="LiveId" clId="{C5D47F66-D82B-4945-84F1-08182A83E23E}" dt="2020-04-28T07:35:47.923" v="2200" actId="404"/>
          <ac:spMkLst>
            <pc:docMk/>
            <pc:sldMk cId="2739917630" sldId="599"/>
            <ac:spMk id="17" creationId="{122157A3-F752-4C8D-B38C-12807CE41B49}"/>
          </ac:spMkLst>
        </pc:spChg>
        <pc:spChg chg="mod">
          <ac:chgData name="reza kabir" userId="af3c95a13102d509" providerId="LiveId" clId="{C5D47F66-D82B-4945-84F1-08182A83E23E}" dt="2020-04-28T07:35:47.923" v="2200" actId="404"/>
          <ac:spMkLst>
            <pc:docMk/>
            <pc:sldMk cId="2739917630" sldId="599"/>
            <ac:spMk id="18" creationId="{61792B41-DF37-452D-911E-8BEACC211A2B}"/>
          </ac:spMkLst>
        </pc:spChg>
        <pc:spChg chg="mod">
          <ac:chgData name="reza kabir" userId="af3c95a13102d509" providerId="LiveId" clId="{C5D47F66-D82B-4945-84F1-08182A83E23E}" dt="2020-04-28T07:35:47.923" v="2200" actId="404"/>
          <ac:spMkLst>
            <pc:docMk/>
            <pc:sldMk cId="2739917630" sldId="599"/>
            <ac:spMk id="20" creationId="{D68CA027-3687-43AE-AFED-FED2ACD23E9E}"/>
          </ac:spMkLst>
        </pc:spChg>
        <pc:spChg chg="mod">
          <ac:chgData name="reza kabir" userId="af3c95a13102d509" providerId="LiveId" clId="{C5D47F66-D82B-4945-84F1-08182A83E23E}" dt="2020-04-28T07:35:47.923" v="2200" actId="404"/>
          <ac:spMkLst>
            <pc:docMk/>
            <pc:sldMk cId="2739917630" sldId="599"/>
            <ac:spMk id="21" creationId="{0D99E0DE-C866-41EF-B87C-F8B9D144B046}"/>
          </ac:spMkLst>
        </pc:spChg>
        <pc:spChg chg="mod">
          <ac:chgData name="reza kabir" userId="af3c95a13102d509" providerId="LiveId" clId="{C5D47F66-D82B-4945-84F1-08182A83E23E}" dt="2020-04-28T07:35:47.923" v="2200" actId="404"/>
          <ac:spMkLst>
            <pc:docMk/>
            <pc:sldMk cId="2739917630" sldId="599"/>
            <ac:spMk id="22" creationId="{B8720B88-D60C-486C-A7CE-28F468864AAC}"/>
          </ac:spMkLst>
        </pc:spChg>
        <pc:spChg chg="mod">
          <ac:chgData name="reza kabir" userId="af3c95a13102d509" providerId="LiveId" clId="{C5D47F66-D82B-4945-84F1-08182A83E23E}" dt="2020-04-28T07:35:47.923" v="2200" actId="404"/>
          <ac:spMkLst>
            <pc:docMk/>
            <pc:sldMk cId="2739917630" sldId="599"/>
            <ac:spMk id="23" creationId="{AFE9C7E0-B3A2-48DB-A414-F5743F2F04EA}"/>
          </ac:spMkLst>
        </pc:spChg>
        <pc:spChg chg="mod">
          <ac:chgData name="reza kabir" userId="af3c95a13102d509" providerId="LiveId" clId="{C5D47F66-D82B-4945-84F1-08182A83E23E}" dt="2020-04-28T07:35:47.923" v="2200" actId="404"/>
          <ac:spMkLst>
            <pc:docMk/>
            <pc:sldMk cId="2739917630" sldId="599"/>
            <ac:spMk id="24" creationId="{282E8512-A075-46B1-8AD6-70D458F73815}"/>
          </ac:spMkLst>
        </pc:spChg>
        <pc:spChg chg="mod">
          <ac:chgData name="reza kabir" userId="af3c95a13102d509" providerId="LiveId" clId="{C5D47F66-D82B-4945-84F1-08182A83E23E}" dt="2020-04-28T07:35:47.923" v="2200" actId="404"/>
          <ac:spMkLst>
            <pc:docMk/>
            <pc:sldMk cId="2739917630" sldId="599"/>
            <ac:spMk id="25" creationId="{902892AB-6EBB-463D-9A1A-9E009800A1D0}"/>
          </ac:spMkLst>
        </pc:spChg>
        <pc:spChg chg="mod">
          <ac:chgData name="reza kabir" userId="af3c95a13102d509" providerId="LiveId" clId="{C5D47F66-D82B-4945-84F1-08182A83E23E}" dt="2020-04-28T07:35:47.923" v="2200" actId="404"/>
          <ac:spMkLst>
            <pc:docMk/>
            <pc:sldMk cId="2739917630" sldId="599"/>
            <ac:spMk id="26" creationId="{B4183D94-C7FF-45C5-A0DC-16955780892B}"/>
          </ac:spMkLst>
        </pc:spChg>
        <pc:spChg chg="mod">
          <ac:chgData name="reza kabir" userId="af3c95a13102d509" providerId="LiveId" clId="{C5D47F66-D82B-4945-84F1-08182A83E23E}" dt="2020-04-28T07:35:47.923" v="2200" actId="404"/>
          <ac:spMkLst>
            <pc:docMk/>
            <pc:sldMk cId="2739917630" sldId="599"/>
            <ac:spMk id="27" creationId="{C78421FF-4D27-4B22-AC40-A5CC26BE7362}"/>
          </ac:spMkLst>
        </pc:spChg>
        <pc:spChg chg="mod">
          <ac:chgData name="reza kabir" userId="af3c95a13102d509" providerId="LiveId" clId="{C5D47F66-D82B-4945-84F1-08182A83E23E}" dt="2020-04-28T07:35:47.923" v="2200" actId="404"/>
          <ac:spMkLst>
            <pc:docMk/>
            <pc:sldMk cId="2739917630" sldId="599"/>
            <ac:spMk id="29" creationId="{566CC0DA-3BD1-4C12-AEAF-49E3A67E204E}"/>
          </ac:spMkLst>
        </pc:spChg>
        <pc:spChg chg="mod">
          <ac:chgData name="reza kabir" userId="af3c95a13102d509" providerId="LiveId" clId="{C5D47F66-D82B-4945-84F1-08182A83E23E}" dt="2020-04-28T07:35:47.923" v="2200" actId="404"/>
          <ac:spMkLst>
            <pc:docMk/>
            <pc:sldMk cId="2739917630" sldId="599"/>
            <ac:spMk id="30" creationId="{06EFBEC7-F365-4BB0-BB7A-385644680C0D}"/>
          </ac:spMkLst>
        </pc:spChg>
        <pc:spChg chg="mod">
          <ac:chgData name="reza kabir" userId="af3c95a13102d509" providerId="LiveId" clId="{C5D47F66-D82B-4945-84F1-08182A83E23E}" dt="2020-04-28T07:35:47.923" v="2200" actId="404"/>
          <ac:spMkLst>
            <pc:docMk/>
            <pc:sldMk cId="2739917630" sldId="599"/>
            <ac:spMk id="31" creationId="{952A1131-6D4B-4ECF-A1CF-12AFE3760156}"/>
          </ac:spMkLst>
        </pc:spChg>
        <pc:spChg chg="mod">
          <ac:chgData name="reza kabir" userId="af3c95a13102d509" providerId="LiveId" clId="{C5D47F66-D82B-4945-84F1-08182A83E23E}" dt="2020-04-28T07:35:47.923" v="2200" actId="404"/>
          <ac:spMkLst>
            <pc:docMk/>
            <pc:sldMk cId="2739917630" sldId="599"/>
            <ac:spMk id="32" creationId="{9F0531AD-A342-4132-816E-6DF885C63272}"/>
          </ac:spMkLst>
        </pc:spChg>
        <pc:spChg chg="mod">
          <ac:chgData name="reza kabir" userId="af3c95a13102d509" providerId="LiveId" clId="{C5D47F66-D82B-4945-84F1-08182A83E23E}" dt="2020-04-28T07:35:47.923" v="2200" actId="404"/>
          <ac:spMkLst>
            <pc:docMk/>
            <pc:sldMk cId="2739917630" sldId="599"/>
            <ac:spMk id="33" creationId="{1EF88877-3902-42BE-A4C4-4A8A73A8681D}"/>
          </ac:spMkLst>
        </pc:spChg>
        <pc:spChg chg="mod">
          <ac:chgData name="reza kabir" userId="af3c95a13102d509" providerId="LiveId" clId="{C5D47F66-D82B-4945-84F1-08182A83E23E}" dt="2020-04-28T07:35:47.923" v="2200" actId="404"/>
          <ac:spMkLst>
            <pc:docMk/>
            <pc:sldMk cId="2739917630" sldId="599"/>
            <ac:spMk id="34" creationId="{E93AF247-1659-457E-936E-31334A8DB44C}"/>
          </ac:spMkLst>
        </pc:spChg>
        <pc:spChg chg="mod">
          <ac:chgData name="reza kabir" userId="af3c95a13102d509" providerId="LiveId" clId="{C5D47F66-D82B-4945-84F1-08182A83E23E}" dt="2020-04-28T07:35:47.923" v="2200" actId="404"/>
          <ac:spMkLst>
            <pc:docMk/>
            <pc:sldMk cId="2739917630" sldId="599"/>
            <ac:spMk id="35" creationId="{791D6E1B-88BB-4FF6-9DEF-0D35A35D6702}"/>
          </ac:spMkLst>
        </pc:spChg>
        <pc:spChg chg="mod">
          <ac:chgData name="reza kabir" userId="af3c95a13102d509" providerId="LiveId" clId="{C5D47F66-D82B-4945-84F1-08182A83E23E}" dt="2020-04-28T07:35:47.923" v="2200" actId="404"/>
          <ac:spMkLst>
            <pc:docMk/>
            <pc:sldMk cId="2739917630" sldId="599"/>
            <ac:spMk id="36" creationId="{5E170EB0-8C7F-4DE0-9CDA-0C02BDBF3863}"/>
          </ac:spMkLst>
        </pc:spChg>
        <pc:spChg chg="mod">
          <ac:chgData name="reza kabir" userId="af3c95a13102d509" providerId="LiveId" clId="{C5D47F66-D82B-4945-84F1-08182A83E23E}" dt="2020-04-28T07:35:47.923" v="2200" actId="404"/>
          <ac:spMkLst>
            <pc:docMk/>
            <pc:sldMk cId="2739917630" sldId="599"/>
            <ac:spMk id="37" creationId="{9902AD71-7827-4714-98C7-7F40ECA1154C}"/>
          </ac:spMkLst>
        </pc:spChg>
        <pc:spChg chg="mod">
          <ac:chgData name="reza kabir" userId="af3c95a13102d509" providerId="LiveId" clId="{C5D47F66-D82B-4945-84F1-08182A83E23E}" dt="2020-04-28T07:35:47.923" v="2200" actId="404"/>
          <ac:spMkLst>
            <pc:docMk/>
            <pc:sldMk cId="2739917630" sldId="599"/>
            <ac:spMk id="38" creationId="{FCCC6705-D96E-4452-9A54-7CD99B5C5173}"/>
          </ac:spMkLst>
        </pc:spChg>
        <pc:spChg chg="mod">
          <ac:chgData name="reza kabir" userId="af3c95a13102d509" providerId="LiveId" clId="{C5D47F66-D82B-4945-84F1-08182A83E23E}" dt="2020-04-28T07:35:47.923" v="2200" actId="404"/>
          <ac:spMkLst>
            <pc:docMk/>
            <pc:sldMk cId="2739917630" sldId="599"/>
            <ac:spMk id="40" creationId="{8F7C13CC-2B75-41EA-8337-68D26F5960EE}"/>
          </ac:spMkLst>
        </pc:spChg>
        <pc:spChg chg="mod">
          <ac:chgData name="reza kabir" userId="af3c95a13102d509" providerId="LiveId" clId="{C5D47F66-D82B-4945-84F1-08182A83E23E}" dt="2020-04-28T07:35:47.923" v="2200" actId="404"/>
          <ac:spMkLst>
            <pc:docMk/>
            <pc:sldMk cId="2739917630" sldId="599"/>
            <ac:spMk id="41" creationId="{83FE4147-7DA9-44E2-B801-34FFFBD7677E}"/>
          </ac:spMkLst>
        </pc:spChg>
        <pc:spChg chg="mod">
          <ac:chgData name="reza kabir" userId="af3c95a13102d509" providerId="LiveId" clId="{C5D47F66-D82B-4945-84F1-08182A83E23E}" dt="2020-04-28T07:35:47.923" v="2200" actId="404"/>
          <ac:spMkLst>
            <pc:docMk/>
            <pc:sldMk cId="2739917630" sldId="599"/>
            <ac:spMk id="42" creationId="{ACA4E718-866C-4EEC-9C64-D7D5535E61FC}"/>
          </ac:spMkLst>
        </pc:spChg>
        <pc:spChg chg="mod">
          <ac:chgData name="reza kabir" userId="af3c95a13102d509" providerId="LiveId" clId="{C5D47F66-D82B-4945-84F1-08182A83E23E}" dt="2020-04-28T07:35:47.923" v="2200" actId="404"/>
          <ac:spMkLst>
            <pc:docMk/>
            <pc:sldMk cId="2739917630" sldId="599"/>
            <ac:spMk id="43" creationId="{97A3E7F6-22F0-49C4-9959-5D881B7E925D}"/>
          </ac:spMkLst>
        </pc:spChg>
        <pc:spChg chg="mod">
          <ac:chgData name="reza kabir" userId="af3c95a13102d509" providerId="LiveId" clId="{C5D47F66-D82B-4945-84F1-08182A83E23E}" dt="2020-04-28T07:35:47.923" v="2200" actId="404"/>
          <ac:spMkLst>
            <pc:docMk/>
            <pc:sldMk cId="2739917630" sldId="599"/>
            <ac:spMk id="44" creationId="{16F5833E-31BD-48D3-8893-95B4D15F71BD}"/>
          </ac:spMkLst>
        </pc:spChg>
        <pc:spChg chg="mod">
          <ac:chgData name="reza kabir" userId="af3c95a13102d509" providerId="LiveId" clId="{C5D47F66-D82B-4945-84F1-08182A83E23E}" dt="2020-04-28T07:35:47.923" v="2200" actId="404"/>
          <ac:spMkLst>
            <pc:docMk/>
            <pc:sldMk cId="2739917630" sldId="599"/>
            <ac:spMk id="45" creationId="{611DD528-2EFE-4460-9052-DBBFBBE6A9EE}"/>
          </ac:spMkLst>
        </pc:spChg>
        <pc:spChg chg="mod">
          <ac:chgData name="reza kabir" userId="af3c95a13102d509" providerId="LiveId" clId="{C5D47F66-D82B-4945-84F1-08182A83E23E}" dt="2020-04-28T07:35:47.923" v="2200" actId="404"/>
          <ac:spMkLst>
            <pc:docMk/>
            <pc:sldMk cId="2739917630" sldId="599"/>
            <ac:spMk id="46" creationId="{5588968F-CFFA-4403-B588-30E4A5AC8AC7}"/>
          </ac:spMkLst>
        </pc:spChg>
        <pc:spChg chg="mod">
          <ac:chgData name="reza kabir" userId="af3c95a13102d509" providerId="LiveId" clId="{C5D47F66-D82B-4945-84F1-08182A83E23E}" dt="2020-04-28T07:35:47.923" v="2200" actId="404"/>
          <ac:spMkLst>
            <pc:docMk/>
            <pc:sldMk cId="2739917630" sldId="599"/>
            <ac:spMk id="47" creationId="{EE0E03C6-44B5-45EF-B6AD-B3DF525B9D7C}"/>
          </ac:spMkLst>
        </pc:spChg>
        <pc:spChg chg="mod">
          <ac:chgData name="reza kabir" userId="af3c95a13102d509" providerId="LiveId" clId="{C5D47F66-D82B-4945-84F1-08182A83E23E}" dt="2020-04-28T07:35:47.923" v="2200" actId="404"/>
          <ac:spMkLst>
            <pc:docMk/>
            <pc:sldMk cId="2739917630" sldId="599"/>
            <ac:spMk id="48" creationId="{F9CCF1B3-D333-479D-8B58-1501B9FF40C6}"/>
          </ac:spMkLst>
        </pc:spChg>
        <pc:spChg chg="mod">
          <ac:chgData name="reza kabir" userId="af3c95a13102d509" providerId="LiveId" clId="{C5D47F66-D82B-4945-84F1-08182A83E23E}" dt="2020-04-28T07:35:47.923" v="2200" actId="404"/>
          <ac:spMkLst>
            <pc:docMk/>
            <pc:sldMk cId="2739917630" sldId="599"/>
            <ac:spMk id="49" creationId="{D353E92E-E5F4-47FF-A52F-232122F2A8B4}"/>
          </ac:spMkLst>
        </pc:spChg>
        <pc:spChg chg="mod">
          <ac:chgData name="reza kabir" userId="af3c95a13102d509" providerId="LiveId" clId="{C5D47F66-D82B-4945-84F1-08182A83E23E}" dt="2020-04-28T07:35:47.923" v="2200" actId="404"/>
          <ac:spMkLst>
            <pc:docMk/>
            <pc:sldMk cId="2739917630" sldId="599"/>
            <ac:spMk id="50" creationId="{DC1ADDA1-3AA5-40F3-A7D9-111D604431F8}"/>
          </ac:spMkLst>
        </pc:spChg>
        <pc:spChg chg="mod">
          <ac:chgData name="reza kabir" userId="af3c95a13102d509" providerId="LiveId" clId="{C5D47F66-D82B-4945-84F1-08182A83E23E}" dt="2020-04-28T07:35:47.923" v="2200" actId="404"/>
          <ac:spMkLst>
            <pc:docMk/>
            <pc:sldMk cId="2739917630" sldId="599"/>
            <ac:spMk id="51" creationId="{E5E5B31C-7638-45EF-8766-31CA73C9B99A}"/>
          </ac:spMkLst>
        </pc:spChg>
        <pc:spChg chg="add mod">
          <ac:chgData name="reza kabir" userId="af3c95a13102d509" providerId="LiveId" clId="{C5D47F66-D82B-4945-84F1-08182A83E23E}" dt="2020-04-28T07:35:47.923" v="2200" actId="404"/>
          <ac:spMkLst>
            <pc:docMk/>
            <pc:sldMk cId="2739917630" sldId="599"/>
            <ac:spMk id="52" creationId="{FBAC938B-0687-4C60-A348-89FD58CAFF1E}"/>
          </ac:spMkLst>
        </pc:spChg>
        <pc:spChg chg="add mod">
          <ac:chgData name="reza kabir" userId="af3c95a13102d509" providerId="LiveId" clId="{C5D47F66-D82B-4945-84F1-08182A83E23E}" dt="2020-04-28T07:38:19.611" v="2230"/>
          <ac:spMkLst>
            <pc:docMk/>
            <pc:sldMk cId="2739917630" sldId="599"/>
            <ac:spMk id="53" creationId="{3322E782-9EC1-477D-A144-89B912B92CB3}"/>
          </ac:spMkLst>
        </pc:spChg>
        <pc:spChg chg="add mod">
          <ac:chgData name="reza kabir" userId="af3c95a13102d509" providerId="LiveId" clId="{C5D47F66-D82B-4945-84F1-08182A83E23E}" dt="2020-04-28T07:38:22.651" v="2232"/>
          <ac:spMkLst>
            <pc:docMk/>
            <pc:sldMk cId="2739917630" sldId="599"/>
            <ac:spMk id="54" creationId="{BAFFB9AF-713F-4F07-A651-112265BBB6E5}"/>
          </ac:spMkLst>
        </pc:spChg>
        <pc:spChg chg="add mod">
          <ac:chgData name="reza kabir" userId="af3c95a13102d509" providerId="LiveId" clId="{C5D47F66-D82B-4945-84F1-08182A83E23E}" dt="2020-04-28T07:38:28.918" v="2236"/>
          <ac:spMkLst>
            <pc:docMk/>
            <pc:sldMk cId="2739917630" sldId="599"/>
            <ac:spMk id="55" creationId="{6CA6C6E1-5255-4B9F-BC67-657CF86424D2}"/>
          </ac:spMkLst>
        </pc:spChg>
        <pc:spChg chg="add mod">
          <ac:chgData name="reza kabir" userId="af3c95a13102d509" providerId="LiveId" clId="{C5D47F66-D82B-4945-84F1-08182A83E23E}" dt="2020-04-28T07:38:25.768" v="2234"/>
          <ac:spMkLst>
            <pc:docMk/>
            <pc:sldMk cId="2739917630" sldId="599"/>
            <ac:spMk id="56" creationId="{6DB1084A-5C72-4D90-AB6F-2A99DEBA7CBD}"/>
          </ac:spMkLst>
        </pc:spChg>
        <pc:spChg chg="add mod">
          <ac:chgData name="reza kabir" userId="af3c95a13102d509" providerId="LiveId" clId="{C5D47F66-D82B-4945-84F1-08182A83E23E}" dt="2020-04-28T07:36:40.972" v="2211"/>
          <ac:spMkLst>
            <pc:docMk/>
            <pc:sldMk cId="2739917630" sldId="599"/>
            <ac:spMk id="57" creationId="{5F9B0DDC-15D0-47C2-A812-CD68BBB30B20}"/>
          </ac:spMkLst>
        </pc:spChg>
        <pc:grpChg chg="add">
          <ac:chgData name="reza kabir" userId="af3c95a13102d509" providerId="LiveId" clId="{C5D47F66-D82B-4945-84F1-08182A83E23E}" dt="2020-04-28T07:35:44.986" v="2195"/>
          <ac:grpSpMkLst>
            <pc:docMk/>
            <pc:sldMk cId="2739917630" sldId="599"/>
            <ac:grpSpMk id="12" creationId="{49542105-12C3-45B7-A5F7-7C71A727E4F2}"/>
          </ac:grpSpMkLst>
        </pc:grpChg>
        <pc:grpChg chg="add">
          <ac:chgData name="reza kabir" userId="af3c95a13102d509" providerId="LiveId" clId="{C5D47F66-D82B-4945-84F1-08182A83E23E}" dt="2020-04-28T07:35:44.986" v="2195"/>
          <ac:grpSpMkLst>
            <pc:docMk/>
            <pc:sldMk cId="2739917630" sldId="599"/>
            <ac:grpSpMk id="19" creationId="{70F139B8-8109-4254-BF51-29B2C94D9F51}"/>
          </ac:grpSpMkLst>
        </pc:grpChg>
        <pc:grpChg chg="add">
          <ac:chgData name="reza kabir" userId="af3c95a13102d509" providerId="LiveId" clId="{C5D47F66-D82B-4945-84F1-08182A83E23E}" dt="2020-04-28T07:35:44.986" v="2195"/>
          <ac:grpSpMkLst>
            <pc:docMk/>
            <pc:sldMk cId="2739917630" sldId="599"/>
            <ac:grpSpMk id="28" creationId="{9652CC45-5C13-4CD3-80F5-025EFE58D596}"/>
          </ac:grpSpMkLst>
        </pc:grpChg>
        <pc:grpChg chg="add">
          <ac:chgData name="reza kabir" userId="af3c95a13102d509" providerId="LiveId" clId="{C5D47F66-D82B-4945-84F1-08182A83E23E}" dt="2020-04-28T07:35:44.986" v="2195"/>
          <ac:grpSpMkLst>
            <pc:docMk/>
            <pc:sldMk cId="2739917630" sldId="599"/>
            <ac:grpSpMk id="39" creationId="{676E97D0-4BB2-46F4-8538-5CCE38789369}"/>
          </ac:grpSpMkLst>
        </pc:grpChg>
        <pc:cxnChg chg="add">
          <ac:chgData name="reza kabir" userId="af3c95a13102d509" providerId="LiveId" clId="{C5D47F66-D82B-4945-84F1-08182A83E23E}" dt="2020-04-28T07:35:44.986" v="2195"/>
          <ac:cxnSpMkLst>
            <pc:docMk/>
            <pc:sldMk cId="2739917630" sldId="599"/>
            <ac:cxnSpMk id="10" creationId="{D6FC43AD-ACE6-4837-8464-7FA7D2FD754B}"/>
          </ac:cxnSpMkLst>
        </pc:cxnChg>
        <pc:cxnChg chg="add">
          <ac:chgData name="reza kabir" userId="af3c95a13102d509" providerId="LiveId" clId="{C5D47F66-D82B-4945-84F1-08182A83E23E}" dt="2020-04-28T07:35:44.986" v="2195"/>
          <ac:cxnSpMkLst>
            <pc:docMk/>
            <pc:sldMk cId="2739917630" sldId="599"/>
            <ac:cxnSpMk id="11" creationId="{982DF348-4417-4727-8591-5778005C07FF}"/>
          </ac:cxnSpMkLst>
        </pc:cxnChg>
      </pc:sldChg>
      <pc:sldChg chg="addSp modSp new mod">
        <pc:chgData name="reza kabir" userId="af3c95a13102d509" providerId="LiveId" clId="{C5D47F66-D82B-4945-84F1-08182A83E23E}" dt="2020-04-28T07:39:07.246" v="2247"/>
        <pc:sldMkLst>
          <pc:docMk/>
          <pc:sldMk cId="1959908116" sldId="600"/>
        </pc:sldMkLst>
        <pc:spChg chg="add">
          <ac:chgData name="reza kabir" userId="af3c95a13102d509" providerId="LiveId" clId="{C5D47F66-D82B-4945-84F1-08182A83E23E}" dt="2020-04-28T07:36:50.861" v="2214"/>
          <ac:spMkLst>
            <pc:docMk/>
            <pc:sldMk cId="1959908116" sldId="600"/>
            <ac:spMk id="2" creationId="{C7D95715-9BFF-49A8-9B5D-52B5FFD81C69}"/>
          </ac:spMkLst>
        </pc:spChg>
        <pc:spChg chg="add">
          <ac:chgData name="reza kabir" userId="af3c95a13102d509" providerId="LiveId" clId="{C5D47F66-D82B-4945-84F1-08182A83E23E}" dt="2020-04-28T07:36:50.861" v="2214"/>
          <ac:spMkLst>
            <pc:docMk/>
            <pc:sldMk cId="1959908116" sldId="600"/>
            <ac:spMk id="3" creationId="{23B03B64-2148-4B8E-9DA9-368613AF6170}"/>
          </ac:spMkLst>
        </pc:spChg>
        <pc:spChg chg="add">
          <ac:chgData name="reza kabir" userId="af3c95a13102d509" providerId="LiveId" clId="{C5D47F66-D82B-4945-84F1-08182A83E23E}" dt="2020-04-28T07:36:50.861" v="2214"/>
          <ac:spMkLst>
            <pc:docMk/>
            <pc:sldMk cId="1959908116" sldId="600"/>
            <ac:spMk id="4" creationId="{1C15069C-A014-4DA4-A139-BC54529CB56C}"/>
          </ac:spMkLst>
        </pc:spChg>
        <pc:spChg chg="add">
          <ac:chgData name="reza kabir" userId="af3c95a13102d509" providerId="LiveId" clId="{C5D47F66-D82B-4945-84F1-08182A83E23E}" dt="2020-04-28T07:36:50.861" v="2214"/>
          <ac:spMkLst>
            <pc:docMk/>
            <pc:sldMk cId="1959908116" sldId="600"/>
            <ac:spMk id="5" creationId="{01A62D87-D01E-46DE-B7A3-DCCF7421576E}"/>
          </ac:spMkLst>
        </pc:spChg>
        <pc:spChg chg="add mod">
          <ac:chgData name="reza kabir" userId="af3c95a13102d509" providerId="LiveId" clId="{C5D47F66-D82B-4945-84F1-08182A83E23E}" dt="2020-04-28T07:38:59.181" v="2244" actId="20577"/>
          <ac:spMkLst>
            <pc:docMk/>
            <pc:sldMk cId="1959908116" sldId="600"/>
            <ac:spMk id="6" creationId="{D7761ACE-557C-42BB-A6D7-C93424E003B8}"/>
          </ac:spMkLst>
        </pc:spChg>
        <pc:spChg chg="add mod">
          <ac:chgData name="reza kabir" userId="af3c95a13102d509" providerId="LiveId" clId="{C5D47F66-D82B-4945-84F1-08182A83E23E}" dt="2020-04-28T07:36:55.629" v="2215" actId="207"/>
          <ac:spMkLst>
            <pc:docMk/>
            <pc:sldMk cId="1959908116" sldId="600"/>
            <ac:spMk id="7" creationId="{7E81BF47-5DFA-40E9-95D6-D6606A213466}"/>
          </ac:spMkLst>
        </pc:spChg>
        <pc:spChg chg="add mod">
          <ac:chgData name="reza kabir" userId="af3c95a13102d509" providerId="LiveId" clId="{C5D47F66-D82B-4945-84F1-08182A83E23E}" dt="2020-04-28T07:39:03.115" v="2245"/>
          <ac:spMkLst>
            <pc:docMk/>
            <pc:sldMk cId="1959908116" sldId="600"/>
            <ac:spMk id="8" creationId="{3DB39636-40FB-46E6-9C95-9FD588C5E55D}"/>
          </ac:spMkLst>
        </pc:spChg>
        <pc:spChg chg="add mod">
          <ac:chgData name="reza kabir" userId="af3c95a13102d509" providerId="LiveId" clId="{C5D47F66-D82B-4945-84F1-08182A83E23E}" dt="2020-04-28T07:36:55.629" v="2215" actId="207"/>
          <ac:spMkLst>
            <pc:docMk/>
            <pc:sldMk cId="1959908116" sldId="600"/>
            <ac:spMk id="9" creationId="{DC484E8E-75A6-4A4F-9EED-6DC4EB3C3C92}"/>
          </ac:spMkLst>
        </pc:spChg>
        <pc:spChg chg="add mod">
          <ac:chgData name="reza kabir" userId="af3c95a13102d509" providerId="LiveId" clId="{C5D47F66-D82B-4945-84F1-08182A83E23E}" dt="2020-04-28T07:39:05.264" v="2246"/>
          <ac:spMkLst>
            <pc:docMk/>
            <pc:sldMk cId="1959908116" sldId="600"/>
            <ac:spMk id="10" creationId="{E8CE6135-DD3C-4D34-BCF5-D5D0B462A907}"/>
          </ac:spMkLst>
        </pc:spChg>
        <pc:spChg chg="add mod">
          <ac:chgData name="reza kabir" userId="af3c95a13102d509" providerId="LiveId" clId="{C5D47F66-D82B-4945-84F1-08182A83E23E}" dt="2020-04-28T07:39:07.246" v="2247"/>
          <ac:spMkLst>
            <pc:docMk/>
            <pc:sldMk cId="1959908116" sldId="600"/>
            <ac:spMk id="11" creationId="{FAC5C3CE-2BA5-4E53-9072-5773D61175AA}"/>
          </ac:spMkLst>
        </pc:spChg>
        <pc:spChg chg="add mod">
          <ac:chgData name="reza kabir" userId="af3c95a13102d509" providerId="LiveId" clId="{C5D47F66-D82B-4945-84F1-08182A83E23E}" dt="2020-04-28T07:36:55.629" v="2215" actId="207"/>
          <ac:spMkLst>
            <pc:docMk/>
            <pc:sldMk cId="1959908116" sldId="600"/>
            <ac:spMk id="12" creationId="{BCBAB243-A852-449E-8070-FFFDC3349497}"/>
          </ac:spMkLst>
        </pc:spChg>
        <pc:spChg chg="add mod">
          <ac:chgData name="reza kabir" userId="af3c95a13102d509" providerId="LiveId" clId="{C5D47F66-D82B-4945-84F1-08182A83E23E}" dt="2020-04-28T07:36:55.629" v="2215" actId="207"/>
          <ac:spMkLst>
            <pc:docMk/>
            <pc:sldMk cId="1959908116" sldId="600"/>
            <ac:spMk id="13" creationId="{F7E33893-ECA9-4073-B3AB-9E54131FE994}"/>
          </ac:spMkLst>
        </pc:spChg>
        <pc:spChg chg="add mod">
          <ac:chgData name="reza kabir" userId="af3c95a13102d509" providerId="LiveId" clId="{C5D47F66-D82B-4945-84F1-08182A83E23E}" dt="2020-04-28T07:37:04.554" v="2216" actId="208"/>
          <ac:spMkLst>
            <pc:docMk/>
            <pc:sldMk cId="1959908116" sldId="600"/>
            <ac:spMk id="14" creationId="{3039CC81-A070-4F73-BCFC-C73EF5C444C2}"/>
          </ac:spMkLst>
        </pc:spChg>
        <pc:spChg chg="add mod">
          <ac:chgData name="reza kabir" userId="af3c95a13102d509" providerId="LiveId" clId="{C5D47F66-D82B-4945-84F1-08182A83E23E}" dt="2020-04-28T07:37:04.554" v="2216" actId="208"/>
          <ac:spMkLst>
            <pc:docMk/>
            <pc:sldMk cId="1959908116" sldId="600"/>
            <ac:spMk id="15" creationId="{C49B7CD0-6D6A-4E25-966B-8C726FA699D2}"/>
          </ac:spMkLst>
        </pc:spChg>
        <pc:spChg chg="add mod">
          <ac:chgData name="reza kabir" userId="af3c95a13102d509" providerId="LiveId" clId="{C5D47F66-D82B-4945-84F1-08182A83E23E}" dt="2020-04-28T07:37:04.554" v="2216" actId="208"/>
          <ac:spMkLst>
            <pc:docMk/>
            <pc:sldMk cId="1959908116" sldId="600"/>
            <ac:spMk id="16" creationId="{B34BCD71-8497-43D4-85BE-1029B96C24B0}"/>
          </ac:spMkLst>
        </pc:spChg>
        <pc:spChg chg="add mod">
          <ac:chgData name="reza kabir" userId="af3c95a13102d509" providerId="LiveId" clId="{C5D47F66-D82B-4945-84F1-08182A83E23E}" dt="2020-04-28T07:37:04.554" v="2216" actId="208"/>
          <ac:spMkLst>
            <pc:docMk/>
            <pc:sldMk cId="1959908116" sldId="600"/>
            <ac:spMk id="17" creationId="{8C310537-FB68-48DA-AF9C-EF7A8FAC747B}"/>
          </ac:spMkLst>
        </pc:spChg>
        <pc:spChg chg="add mod">
          <ac:chgData name="reza kabir" userId="af3c95a13102d509" providerId="LiveId" clId="{C5D47F66-D82B-4945-84F1-08182A83E23E}" dt="2020-04-28T07:37:04.554" v="2216" actId="208"/>
          <ac:spMkLst>
            <pc:docMk/>
            <pc:sldMk cId="1959908116" sldId="600"/>
            <ac:spMk id="18" creationId="{4AE9FB70-7AAB-47A1-ABE6-81D8FF2DC9D9}"/>
          </ac:spMkLst>
        </pc:spChg>
        <pc:spChg chg="add mod">
          <ac:chgData name="reza kabir" userId="af3c95a13102d509" providerId="LiveId" clId="{C5D47F66-D82B-4945-84F1-08182A83E23E}" dt="2020-04-28T07:37:04.554" v="2216" actId="208"/>
          <ac:spMkLst>
            <pc:docMk/>
            <pc:sldMk cId="1959908116" sldId="600"/>
            <ac:spMk id="19" creationId="{3F81FB20-5879-4666-BA1B-47312D434E5F}"/>
          </ac:spMkLst>
        </pc:spChg>
        <pc:spChg chg="add mod">
          <ac:chgData name="reza kabir" userId="af3c95a13102d509" providerId="LiveId" clId="{C5D47F66-D82B-4945-84F1-08182A83E23E}" dt="2020-04-28T07:37:04.554" v="2216" actId="208"/>
          <ac:spMkLst>
            <pc:docMk/>
            <pc:sldMk cId="1959908116" sldId="600"/>
            <ac:spMk id="20" creationId="{7FB1979F-37E0-4F41-947E-40A6460B078F}"/>
          </ac:spMkLst>
        </pc:spChg>
        <pc:spChg chg="add mod">
          <ac:chgData name="reza kabir" userId="af3c95a13102d509" providerId="LiveId" clId="{C5D47F66-D82B-4945-84F1-08182A83E23E}" dt="2020-04-28T07:37:04.554" v="2216" actId="208"/>
          <ac:spMkLst>
            <pc:docMk/>
            <pc:sldMk cId="1959908116" sldId="600"/>
            <ac:spMk id="21" creationId="{D1A821B7-2CC4-4295-BB85-058098FFCFCA}"/>
          </ac:spMkLst>
        </pc:spChg>
        <pc:spChg chg="add mod">
          <ac:chgData name="reza kabir" userId="af3c95a13102d509" providerId="LiveId" clId="{C5D47F66-D82B-4945-84F1-08182A83E23E}" dt="2020-04-28T07:37:19.641" v="2219" actId="207"/>
          <ac:spMkLst>
            <pc:docMk/>
            <pc:sldMk cId="1959908116" sldId="600"/>
            <ac:spMk id="77" creationId="{9F273F21-0FD2-4FA3-BFAD-DE55ED54166C}"/>
          </ac:spMkLst>
        </pc:spChg>
        <pc:grpChg chg="add">
          <ac:chgData name="reza kabir" userId="af3c95a13102d509" providerId="LiveId" clId="{C5D47F66-D82B-4945-84F1-08182A83E23E}" dt="2020-04-28T07:36:50.861" v="2214"/>
          <ac:grpSpMkLst>
            <pc:docMk/>
            <pc:sldMk cId="1959908116" sldId="600"/>
            <ac:grpSpMk id="22" creationId="{FF68CEA2-5A52-4623-94D8-DDB518D808B4}"/>
          </ac:grpSpMkLst>
        </pc:grpChg>
        <pc:grpChg chg="add">
          <ac:chgData name="reza kabir" userId="af3c95a13102d509" providerId="LiveId" clId="{C5D47F66-D82B-4945-84F1-08182A83E23E}" dt="2020-04-28T07:36:50.861" v="2214"/>
          <ac:grpSpMkLst>
            <pc:docMk/>
            <pc:sldMk cId="1959908116" sldId="600"/>
            <ac:grpSpMk id="30" creationId="{02C16140-A797-42E0-BA19-39C9C3750DB7}"/>
          </ac:grpSpMkLst>
        </pc:grpChg>
        <pc:grpChg chg="add">
          <ac:chgData name="reza kabir" userId="af3c95a13102d509" providerId="LiveId" clId="{C5D47F66-D82B-4945-84F1-08182A83E23E}" dt="2020-04-28T07:36:50.861" v="2214"/>
          <ac:grpSpMkLst>
            <pc:docMk/>
            <pc:sldMk cId="1959908116" sldId="600"/>
            <ac:grpSpMk id="38" creationId="{F1120F33-906B-46FD-831A-6F46BEF4EE86}"/>
          </ac:grpSpMkLst>
        </pc:grpChg>
        <pc:grpChg chg="add">
          <ac:chgData name="reza kabir" userId="af3c95a13102d509" providerId="LiveId" clId="{C5D47F66-D82B-4945-84F1-08182A83E23E}" dt="2020-04-28T07:36:50.861" v="2214"/>
          <ac:grpSpMkLst>
            <pc:docMk/>
            <pc:sldMk cId="1959908116" sldId="600"/>
            <ac:grpSpMk id="73" creationId="{50547330-6DFA-4413-9117-C0B0538A5C0F}"/>
          </ac:grpSpMkLst>
        </pc:grpChg>
      </pc:sldChg>
      <pc:sldChg chg="addSp delSp modSp new mod">
        <pc:chgData name="reza kabir" userId="af3c95a13102d509" providerId="LiveId" clId="{C5D47F66-D82B-4945-84F1-08182A83E23E}" dt="2020-04-28T07:39:56.216" v="2261" actId="1076"/>
        <pc:sldMkLst>
          <pc:docMk/>
          <pc:sldMk cId="515484780" sldId="601"/>
        </pc:sldMkLst>
        <pc:spChg chg="add del mod">
          <ac:chgData name="reza kabir" userId="af3c95a13102d509" providerId="LiveId" clId="{C5D47F66-D82B-4945-84F1-08182A83E23E}" dt="2020-04-28T07:39:18.669" v="2249" actId="478"/>
          <ac:spMkLst>
            <pc:docMk/>
            <pc:sldMk cId="515484780" sldId="601"/>
            <ac:spMk id="135" creationId="{A746D22D-4797-46C8-BA41-467D6C7693FD}"/>
          </ac:spMkLst>
        </pc:spChg>
        <pc:spChg chg="add del mod">
          <ac:chgData name="reza kabir" userId="af3c95a13102d509" providerId="LiveId" clId="{C5D47F66-D82B-4945-84F1-08182A83E23E}" dt="2020-04-28T07:39:18.669" v="2249" actId="478"/>
          <ac:spMkLst>
            <pc:docMk/>
            <pc:sldMk cId="515484780" sldId="601"/>
            <ac:spMk id="136" creationId="{1F5A2B8C-A646-4C74-AF18-A4B7EEC11573}"/>
          </ac:spMkLst>
        </pc:spChg>
        <pc:spChg chg="add del mod">
          <ac:chgData name="reza kabir" userId="af3c95a13102d509" providerId="LiveId" clId="{C5D47F66-D82B-4945-84F1-08182A83E23E}" dt="2020-04-28T07:39:18.669" v="2249" actId="478"/>
          <ac:spMkLst>
            <pc:docMk/>
            <pc:sldMk cId="515484780" sldId="601"/>
            <ac:spMk id="137" creationId="{13890BBC-1273-442A-83BC-25548A2C88B7}"/>
          </ac:spMkLst>
        </pc:spChg>
        <pc:spChg chg="add del mod">
          <ac:chgData name="reza kabir" userId="af3c95a13102d509" providerId="LiveId" clId="{C5D47F66-D82B-4945-84F1-08182A83E23E}" dt="2020-04-28T07:39:18.669" v="2249" actId="478"/>
          <ac:spMkLst>
            <pc:docMk/>
            <pc:sldMk cId="515484780" sldId="601"/>
            <ac:spMk id="138" creationId="{EC274C7C-61D2-4498-9CA6-AAE5EE6EE2AA}"/>
          </ac:spMkLst>
        </pc:spChg>
        <pc:spChg chg="add del">
          <ac:chgData name="reza kabir" userId="af3c95a13102d509" providerId="LiveId" clId="{C5D47F66-D82B-4945-84F1-08182A83E23E}" dt="2020-04-28T07:39:18.669" v="2249" actId="478"/>
          <ac:spMkLst>
            <pc:docMk/>
            <pc:sldMk cId="515484780" sldId="601"/>
            <ac:spMk id="139" creationId="{7A47C9AE-AF87-4ED5-8D76-0C6C320B64A7}"/>
          </ac:spMkLst>
        </pc:spChg>
        <pc:spChg chg="add del mod">
          <ac:chgData name="reza kabir" userId="af3c95a13102d509" providerId="LiveId" clId="{C5D47F66-D82B-4945-84F1-08182A83E23E}" dt="2020-04-28T07:39:18.669" v="2249" actId="478"/>
          <ac:spMkLst>
            <pc:docMk/>
            <pc:sldMk cId="515484780" sldId="601"/>
            <ac:spMk id="140" creationId="{1B890997-8B49-4065-B33B-799E784D71B6}"/>
          </ac:spMkLst>
        </pc:spChg>
        <pc:spChg chg="add del mod">
          <ac:chgData name="reza kabir" userId="af3c95a13102d509" providerId="LiveId" clId="{C5D47F66-D82B-4945-84F1-08182A83E23E}" dt="2020-04-28T07:39:18.669" v="2249" actId="478"/>
          <ac:spMkLst>
            <pc:docMk/>
            <pc:sldMk cId="515484780" sldId="601"/>
            <ac:spMk id="141" creationId="{7B94C0D3-B2CD-4EAF-8F3E-E3B362BF886B}"/>
          </ac:spMkLst>
        </pc:spChg>
        <pc:spChg chg="add del mod">
          <ac:chgData name="reza kabir" userId="af3c95a13102d509" providerId="LiveId" clId="{C5D47F66-D82B-4945-84F1-08182A83E23E}" dt="2020-04-28T07:39:18.669" v="2249" actId="478"/>
          <ac:spMkLst>
            <pc:docMk/>
            <pc:sldMk cId="515484780" sldId="601"/>
            <ac:spMk id="142" creationId="{BAB41536-F9CB-44E1-AED2-0389D55F98D7}"/>
          </ac:spMkLst>
        </pc:spChg>
        <pc:spChg chg="add">
          <ac:chgData name="reza kabir" userId="af3c95a13102d509" providerId="LiveId" clId="{C5D47F66-D82B-4945-84F1-08182A83E23E}" dt="2020-04-28T07:37:36.275" v="2222"/>
          <ac:spMkLst>
            <pc:docMk/>
            <pc:sldMk cId="515484780" sldId="601"/>
            <ac:spMk id="143" creationId="{69DCFD22-7E37-4620-B4D4-FFC19A262F84}"/>
          </ac:spMkLst>
        </pc:spChg>
        <pc:spChg chg="add">
          <ac:chgData name="reza kabir" userId="af3c95a13102d509" providerId="LiveId" clId="{C5D47F66-D82B-4945-84F1-08182A83E23E}" dt="2020-04-28T07:37:36.275" v="2222"/>
          <ac:spMkLst>
            <pc:docMk/>
            <pc:sldMk cId="515484780" sldId="601"/>
            <ac:spMk id="144" creationId="{1F1F8D0B-BEE1-4439-9BD6-31452054C6CB}"/>
          </ac:spMkLst>
        </pc:spChg>
        <pc:spChg chg="add">
          <ac:chgData name="reza kabir" userId="af3c95a13102d509" providerId="LiveId" clId="{C5D47F66-D82B-4945-84F1-08182A83E23E}" dt="2020-04-28T07:37:36.275" v="2222"/>
          <ac:spMkLst>
            <pc:docMk/>
            <pc:sldMk cId="515484780" sldId="601"/>
            <ac:spMk id="145" creationId="{64D3759E-856A-4116-B12D-15A7CB6885F2}"/>
          </ac:spMkLst>
        </pc:spChg>
        <pc:spChg chg="add">
          <ac:chgData name="reza kabir" userId="af3c95a13102d509" providerId="LiveId" clId="{C5D47F66-D82B-4945-84F1-08182A83E23E}" dt="2020-04-28T07:37:36.275" v="2222"/>
          <ac:spMkLst>
            <pc:docMk/>
            <pc:sldMk cId="515484780" sldId="601"/>
            <ac:spMk id="146" creationId="{891D0770-92FD-4AFF-9F27-309BE98A5004}"/>
          </ac:spMkLst>
        </pc:spChg>
        <pc:spChg chg="add">
          <ac:chgData name="reza kabir" userId="af3c95a13102d509" providerId="LiveId" clId="{C5D47F66-D82B-4945-84F1-08182A83E23E}" dt="2020-04-28T07:38:38.269" v="2237"/>
          <ac:spMkLst>
            <pc:docMk/>
            <pc:sldMk cId="515484780" sldId="601"/>
            <ac:spMk id="147" creationId="{E21BCDAB-7950-4ACF-87A6-C8213A8D7EE9}"/>
          </ac:spMkLst>
        </pc:spChg>
        <pc:spChg chg="add del">
          <ac:chgData name="reza kabir" userId="af3c95a13102d509" providerId="LiveId" clId="{C5D47F66-D82B-4945-84F1-08182A83E23E}" dt="2020-04-28T07:38:48.837" v="2239"/>
          <ac:spMkLst>
            <pc:docMk/>
            <pc:sldMk cId="515484780" sldId="601"/>
            <ac:spMk id="148" creationId="{10BF19EB-A2F6-4181-8026-32CF97DB3FEB}"/>
          </ac:spMkLst>
        </pc:spChg>
        <pc:spChg chg="add mod">
          <ac:chgData name="reza kabir" userId="af3c95a13102d509" providerId="LiveId" clId="{C5D47F66-D82B-4945-84F1-08182A83E23E}" dt="2020-04-28T07:39:32.906" v="2252" actId="1076"/>
          <ac:spMkLst>
            <pc:docMk/>
            <pc:sldMk cId="515484780" sldId="601"/>
            <ac:spMk id="149" creationId="{F4B13B78-4080-4100-8E17-A1024BE2050F}"/>
          </ac:spMkLst>
        </pc:spChg>
        <pc:spChg chg="add mod">
          <ac:chgData name="reza kabir" userId="af3c95a13102d509" providerId="LiveId" clId="{C5D47F66-D82B-4945-84F1-08182A83E23E}" dt="2020-04-28T07:39:27.653" v="2251" actId="1076"/>
          <ac:spMkLst>
            <pc:docMk/>
            <pc:sldMk cId="515484780" sldId="601"/>
            <ac:spMk id="150" creationId="{BFCB6300-64B0-4BD0-AD28-97B73DA1D645}"/>
          </ac:spMkLst>
        </pc:spChg>
        <pc:spChg chg="add mod">
          <ac:chgData name="reza kabir" userId="af3c95a13102d509" providerId="LiveId" clId="{C5D47F66-D82B-4945-84F1-08182A83E23E}" dt="2020-04-28T07:39:35.620" v="2253" actId="571"/>
          <ac:spMkLst>
            <pc:docMk/>
            <pc:sldMk cId="515484780" sldId="601"/>
            <ac:spMk id="151" creationId="{C7BD7BE9-002E-471F-836E-3481F569EED1}"/>
          </ac:spMkLst>
        </pc:spChg>
        <pc:spChg chg="add mod">
          <ac:chgData name="reza kabir" userId="af3c95a13102d509" providerId="LiveId" clId="{C5D47F66-D82B-4945-84F1-08182A83E23E}" dt="2020-04-28T07:39:35.620" v="2253" actId="571"/>
          <ac:spMkLst>
            <pc:docMk/>
            <pc:sldMk cId="515484780" sldId="601"/>
            <ac:spMk id="152" creationId="{67F4E311-7B92-4553-AF5B-919211C07B64}"/>
          </ac:spMkLst>
        </pc:spChg>
        <pc:spChg chg="add mod">
          <ac:chgData name="reza kabir" userId="af3c95a13102d509" providerId="LiveId" clId="{C5D47F66-D82B-4945-84F1-08182A83E23E}" dt="2020-04-28T07:39:46.181" v="2257" actId="14100"/>
          <ac:spMkLst>
            <pc:docMk/>
            <pc:sldMk cId="515484780" sldId="601"/>
            <ac:spMk id="153" creationId="{C179633A-AC80-4643-B56A-93BB81273841}"/>
          </ac:spMkLst>
        </pc:spChg>
        <pc:spChg chg="add mod">
          <ac:chgData name="reza kabir" userId="af3c95a13102d509" providerId="LiveId" clId="{C5D47F66-D82B-4945-84F1-08182A83E23E}" dt="2020-04-28T07:39:42.244" v="2256" actId="1076"/>
          <ac:spMkLst>
            <pc:docMk/>
            <pc:sldMk cId="515484780" sldId="601"/>
            <ac:spMk id="154" creationId="{83B2FB96-F922-47E0-B32D-81C2B9DDED2B}"/>
          </ac:spMkLst>
        </pc:spChg>
        <pc:spChg chg="add mod">
          <ac:chgData name="reza kabir" userId="af3c95a13102d509" providerId="LiveId" clId="{C5D47F66-D82B-4945-84F1-08182A83E23E}" dt="2020-04-28T07:39:50.681" v="2259" actId="1076"/>
          <ac:spMkLst>
            <pc:docMk/>
            <pc:sldMk cId="515484780" sldId="601"/>
            <ac:spMk id="155" creationId="{C2224F36-2630-433D-B440-DCCEA39D602D}"/>
          </ac:spMkLst>
        </pc:spChg>
        <pc:spChg chg="add mod">
          <ac:chgData name="reza kabir" userId="af3c95a13102d509" providerId="LiveId" clId="{C5D47F66-D82B-4945-84F1-08182A83E23E}" dt="2020-04-28T07:39:56.216" v="2261" actId="1076"/>
          <ac:spMkLst>
            <pc:docMk/>
            <pc:sldMk cId="515484780" sldId="601"/>
            <ac:spMk id="156" creationId="{CC35B58D-8E34-4291-A499-33E22621FAE0}"/>
          </ac:spMkLst>
        </pc:spChg>
        <pc:grpChg chg="add">
          <ac:chgData name="reza kabir" userId="af3c95a13102d509" providerId="LiveId" clId="{C5D47F66-D82B-4945-84F1-08182A83E23E}" dt="2020-04-28T07:37:36.275" v="2222"/>
          <ac:grpSpMkLst>
            <pc:docMk/>
            <pc:sldMk cId="515484780" sldId="601"/>
            <ac:grpSpMk id="2" creationId="{565CB168-525E-4275-B28D-5B5BEDE9DC40}"/>
          </ac:grpSpMkLst>
        </pc:grpChg>
      </pc:sldChg>
      <pc:sldChg chg="addSp delSp modSp new mod">
        <pc:chgData name="reza kabir" userId="af3c95a13102d509" providerId="LiveId" clId="{C5D47F66-D82B-4945-84F1-08182A83E23E}" dt="2020-04-28T07:41:13.813" v="2282" actId="478"/>
        <pc:sldMkLst>
          <pc:docMk/>
          <pc:sldMk cId="973900604" sldId="602"/>
        </pc:sldMkLst>
        <pc:spChg chg="add del">
          <ac:chgData name="reza kabir" userId="af3c95a13102d509" providerId="LiveId" clId="{C5D47F66-D82B-4945-84F1-08182A83E23E}" dt="2020-04-28T07:40:13.150" v="2265"/>
          <ac:spMkLst>
            <pc:docMk/>
            <pc:sldMk cId="973900604" sldId="602"/>
            <ac:spMk id="2" creationId="{1189261B-044E-47DA-95B9-FCBEFD738C90}"/>
          </ac:spMkLst>
        </pc:spChg>
        <pc:spChg chg="add del">
          <ac:chgData name="reza kabir" userId="af3c95a13102d509" providerId="LiveId" clId="{C5D47F66-D82B-4945-84F1-08182A83E23E}" dt="2020-04-28T07:40:13.150" v="2265"/>
          <ac:spMkLst>
            <pc:docMk/>
            <pc:sldMk cId="973900604" sldId="602"/>
            <ac:spMk id="3" creationId="{A9D82883-F176-4CE9-AAA2-99369CB284AF}"/>
          </ac:spMkLst>
        </pc:spChg>
        <pc:spChg chg="add del">
          <ac:chgData name="reza kabir" userId="af3c95a13102d509" providerId="LiveId" clId="{C5D47F66-D82B-4945-84F1-08182A83E23E}" dt="2020-04-28T07:40:13.150" v="2265"/>
          <ac:spMkLst>
            <pc:docMk/>
            <pc:sldMk cId="973900604" sldId="602"/>
            <ac:spMk id="4" creationId="{73864E96-DB61-4EE8-A63F-0C1C42D5D91D}"/>
          </ac:spMkLst>
        </pc:spChg>
        <pc:spChg chg="add del">
          <ac:chgData name="reza kabir" userId="af3c95a13102d509" providerId="LiveId" clId="{C5D47F66-D82B-4945-84F1-08182A83E23E}" dt="2020-04-28T07:40:13.150" v="2265"/>
          <ac:spMkLst>
            <pc:docMk/>
            <pc:sldMk cId="973900604" sldId="602"/>
            <ac:spMk id="5" creationId="{9CDB13C6-B63F-4582-9B50-CC05CF7FDC97}"/>
          </ac:spMkLst>
        </pc:spChg>
        <pc:spChg chg="add del">
          <ac:chgData name="reza kabir" userId="af3c95a13102d509" providerId="LiveId" clId="{C5D47F66-D82B-4945-84F1-08182A83E23E}" dt="2020-04-28T07:40:13.150" v="2265"/>
          <ac:spMkLst>
            <pc:docMk/>
            <pc:sldMk cId="973900604" sldId="602"/>
            <ac:spMk id="6" creationId="{0AE4CE9F-2DE6-4FEA-B84F-A3A5B608346F}"/>
          </ac:spMkLst>
        </pc:spChg>
        <pc:spChg chg="add del">
          <ac:chgData name="reza kabir" userId="af3c95a13102d509" providerId="LiveId" clId="{C5D47F66-D82B-4945-84F1-08182A83E23E}" dt="2020-04-28T07:40:13.150" v="2265"/>
          <ac:spMkLst>
            <pc:docMk/>
            <pc:sldMk cId="973900604" sldId="602"/>
            <ac:spMk id="7" creationId="{0D40A4EB-FA4E-4011-96E7-B2429FA131D9}"/>
          </ac:spMkLst>
        </pc:spChg>
        <pc:spChg chg="add del">
          <ac:chgData name="reza kabir" userId="af3c95a13102d509" providerId="LiveId" clId="{C5D47F66-D82B-4945-84F1-08182A83E23E}" dt="2020-04-28T07:40:13.150" v="2265"/>
          <ac:spMkLst>
            <pc:docMk/>
            <pc:sldMk cId="973900604" sldId="602"/>
            <ac:spMk id="8" creationId="{389F0EC5-0B51-403E-93F2-B15019197C41}"/>
          </ac:spMkLst>
        </pc:spChg>
        <pc:spChg chg="add del">
          <ac:chgData name="reza kabir" userId="af3c95a13102d509" providerId="LiveId" clId="{C5D47F66-D82B-4945-84F1-08182A83E23E}" dt="2020-04-28T07:40:13.150" v="2265"/>
          <ac:spMkLst>
            <pc:docMk/>
            <pc:sldMk cId="973900604" sldId="602"/>
            <ac:spMk id="9" creationId="{3CE9815C-9612-49D5-B049-2A999DF0AA43}"/>
          </ac:spMkLst>
        </pc:spChg>
        <pc:spChg chg="add del">
          <ac:chgData name="reza kabir" userId="af3c95a13102d509" providerId="LiveId" clId="{C5D47F66-D82B-4945-84F1-08182A83E23E}" dt="2020-04-28T07:40:13.150" v="2265"/>
          <ac:spMkLst>
            <pc:docMk/>
            <pc:sldMk cId="973900604" sldId="602"/>
            <ac:spMk id="10" creationId="{C529DC94-FFA3-49CF-BBAF-48B09BDF5CAA}"/>
          </ac:spMkLst>
        </pc:spChg>
        <pc:spChg chg="add del">
          <ac:chgData name="reza kabir" userId="af3c95a13102d509" providerId="LiveId" clId="{C5D47F66-D82B-4945-84F1-08182A83E23E}" dt="2020-04-28T07:40:13.150" v="2265"/>
          <ac:spMkLst>
            <pc:docMk/>
            <pc:sldMk cId="973900604" sldId="602"/>
            <ac:spMk id="11" creationId="{93D96A03-D351-48C7-A015-9C72C6C06615}"/>
          </ac:spMkLst>
        </pc:spChg>
        <pc:spChg chg="add del">
          <ac:chgData name="reza kabir" userId="af3c95a13102d509" providerId="LiveId" clId="{C5D47F66-D82B-4945-84F1-08182A83E23E}" dt="2020-04-28T07:40:13.150" v="2265"/>
          <ac:spMkLst>
            <pc:docMk/>
            <pc:sldMk cId="973900604" sldId="602"/>
            <ac:spMk id="94" creationId="{76655F4A-FB5F-4873-8D1A-3E58E41DF365}"/>
          </ac:spMkLst>
        </pc:spChg>
        <pc:spChg chg="add del">
          <ac:chgData name="reza kabir" userId="af3c95a13102d509" providerId="LiveId" clId="{C5D47F66-D82B-4945-84F1-08182A83E23E}" dt="2020-04-28T07:40:13.150" v="2265"/>
          <ac:spMkLst>
            <pc:docMk/>
            <pc:sldMk cId="973900604" sldId="602"/>
            <ac:spMk id="95" creationId="{108D950F-C1C5-4A54-94A6-345AD9980BE0}"/>
          </ac:spMkLst>
        </pc:spChg>
        <pc:spChg chg="add del">
          <ac:chgData name="reza kabir" userId="af3c95a13102d509" providerId="LiveId" clId="{C5D47F66-D82B-4945-84F1-08182A83E23E}" dt="2020-04-28T07:40:13.150" v="2265"/>
          <ac:spMkLst>
            <pc:docMk/>
            <pc:sldMk cId="973900604" sldId="602"/>
            <ac:spMk id="96" creationId="{18842F81-50BA-4571-8815-58982CCAE7CF}"/>
          </ac:spMkLst>
        </pc:spChg>
        <pc:spChg chg="add del">
          <ac:chgData name="reza kabir" userId="af3c95a13102d509" providerId="LiveId" clId="{C5D47F66-D82B-4945-84F1-08182A83E23E}" dt="2020-04-28T07:40:13.150" v="2265"/>
          <ac:spMkLst>
            <pc:docMk/>
            <pc:sldMk cId="973900604" sldId="602"/>
            <ac:spMk id="97" creationId="{9C6A9B94-0EE6-4B19-90ED-135C5EE7F0F3}"/>
          </ac:spMkLst>
        </pc:spChg>
        <pc:spChg chg="add mod">
          <ac:chgData name="reza kabir" userId="af3c95a13102d509" providerId="LiveId" clId="{C5D47F66-D82B-4945-84F1-08182A83E23E}" dt="2020-04-28T07:40:48.397" v="2279" actId="207"/>
          <ac:spMkLst>
            <pc:docMk/>
            <pc:sldMk cId="973900604" sldId="602"/>
            <ac:spMk id="98" creationId="{0F701588-2C9C-44CF-9312-EC660AC9E97C}"/>
          </ac:spMkLst>
        </pc:spChg>
        <pc:spChg chg="add mod">
          <ac:chgData name="reza kabir" userId="af3c95a13102d509" providerId="LiveId" clId="{C5D47F66-D82B-4945-84F1-08182A83E23E}" dt="2020-04-28T07:40:48.397" v="2279" actId="207"/>
          <ac:spMkLst>
            <pc:docMk/>
            <pc:sldMk cId="973900604" sldId="602"/>
            <ac:spMk id="99" creationId="{3EA4D62B-FBBE-4482-AF88-50020131E057}"/>
          </ac:spMkLst>
        </pc:spChg>
        <pc:spChg chg="add mod">
          <ac:chgData name="reza kabir" userId="af3c95a13102d509" providerId="LiveId" clId="{C5D47F66-D82B-4945-84F1-08182A83E23E}" dt="2020-04-28T07:40:48.397" v="2279" actId="207"/>
          <ac:spMkLst>
            <pc:docMk/>
            <pc:sldMk cId="973900604" sldId="602"/>
            <ac:spMk id="100" creationId="{39DD0CCD-DC4E-43B8-996E-61F9BB5BF68F}"/>
          </ac:spMkLst>
        </pc:spChg>
        <pc:spChg chg="add mod">
          <ac:chgData name="reza kabir" userId="af3c95a13102d509" providerId="LiveId" clId="{C5D47F66-D82B-4945-84F1-08182A83E23E}" dt="2020-04-28T07:40:27.822" v="2267" actId="122"/>
          <ac:spMkLst>
            <pc:docMk/>
            <pc:sldMk cId="973900604" sldId="602"/>
            <ac:spMk id="101" creationId="{9F37AC76-CBAD-4FA5-A21E-2242ED8AEE85}"/>
          </ac:spMkLst>
        </pc:spChg>
        <pc:spChg chg="add mod">
          <ac:chgData name="reza kabir" userId="af3c95a13102d509" providerId="LiveId" clId="{C5D47F66-D82B-4945-84F1-08182A83E23E}" dt="2020-04-28T07:40:37.915" v="2277" actId="404"/>
          <ac:spMkLst>
            <pc:docMk/>
            <pc:sldMk cId="973900604" sldId="602"/>
            <ac:spMk id="102" creationId="{3D3B7ECF-9CD1-4AC6-A7AD-CEE363643230}"/>
          </ac:spMkLst>
        </pc:spChg>
        <pc:spChg chg="add mod">
          <ac:chgData name="reza kabir" userId="af3c95a13102d509" providerId="LiveId" clId="{C5D47F66-D82B-4945-84F1-08182A83E23E}" dt="2020-04-28T07:40:37.915" v="2277" actId="404"/>
          <ac:spMkLst>
            <pc:docMk/>
            <pc:sldMk cId="973900604" sldId="602"/>
            <ac:spMk id="103" creationId="{D51CCDB8-0132-4B78-B81C-58CACD18F78B}"/>
          </ac:spMkLst>
        </pc:spChg>
        <pc:spChg chg="add mod">
          <ac:chgData name="reza kabir" userId="af3c95a13102d509" providerId="LiveId" clId="{C5D47F66-D82B-4945-84F1-08182A83E23E}" dt="2020-04-28T07:40:43.222" v="2278" actId="207"/>
          <ac:spMkLst>
            <pc:docMk/>
            <pc:sldMk cId="973900604" sldId="602"/>
            <ac:spMk id="104" creationId="{A2E0CDA9-12C0-43E9-A426-F6DAE1D26FC4}"/>
          </ac:spMkLst>
        </pc:spChg>
        <pc:spChg chg="add mod">
          <ac:chgData name="reza kabir" userId="af3c95a13102d509" providerId="LiveId" clId="{C5D47F66-D82B-4945-84F1-08182A83E23E}" dt="2020-04-28T07:40:37.915" v="2277" actId="404"/>
          <ac:spMkLst>
            <pc:docMk/>
            <pc:sldMk cId="973900604" sldId="602"/>
            <ac:spMk id="105" creationId="{AB239095-E689-41B8-9B02-767F5DF552FA}"/>
          </ac:spMkLst>
        </pc:spChg>
        <pc:spChg chg="add mod">
          <ac:chgData name="reza kabir" userId="af3c95a13102d509" providerId="LiveId" clId="{C5D47F66-D82B-4945-84F1-08182A83E23E}" dt="2020-04-28T07:40:37.915" v="2277" actId="404"/>
          <ac:spMkLst>
            <pc:docMk/>
            <pc:sldMk cId="973900604" sldId="602"/>
            <ac:spMk id="106" creationId="{5B0A0FE3-E579-4DE9-BB4E-97556E4679AD}"/>
          </ac:spMkLst>
        </pc:spChg>
        <pc:spChg chg="add mod">
          <ac:chgData name="reza kabir" userId="af3c95a13102d509" providerId="LiveId" clId="{C5D47F66-D82B-4945-84F1-08182A83E23E}" dt="2020-04-28T07:40:37.915" v="2277" actId="404"/>
          <ac:spMkLst>
            <pc:docMk/>
            <pc:sldMk cId="973900604" sldId="602"/>
            <ac:spMk id="107" creationId="{157BAD16-B2C6-43E0-95D1-AAFDF3347EFF}"/>
          </ac:spMkLst>
        </pc:spChg>
        <pc:spChg chg="add del">
          <ac:chgData name="reza kabir" userId="af3c95a13102d509" providerId="LiveId" clId="{C5D47F66-D82B-4945-84F1-08182A83E23E}" dt="2020-04-28T07:41:09.909" v="2280" actId="478"/>
          <ac:spMkLst>
            <pc:docMk/>
            <pc:sldMk cId="973900604" sldId="602"/>
            <ac:spMk id="190" creationId="{D6521051-5A21-4832-8C85-7691D5BA49BE}"/>
          </ac:spMkLst>
        </pc:spChg>
        <pc:spChg chg="add del">
          <ac:chgData name="reza kabir" userId="af3c95a13102d509" providerId="LiveId" clId="{C5D47F66-D82B-4945-84F1-08182A83E23E}" dt="2020-04-28T07:41:12.220" v="2281" actId="478"/>
          <ac:spMkLst>
            <pc:docMk/>
            <pc:sldMk cId="973900604" sldId="602"/>
            <ac:spMk id="191" creationId="{93E99402-3069-4A37-9D38-CAE63B054E50}"/>
          </ac:spMkLst>
        </pc:spChg>
        <pc:spChg chg="add del">
          <ac:chgData name="reza kabir" userId="af3c95a13102d509" providerId="LiveId" clId="{C5D47F66-D82B-4945-84F1-08182A83E23E}" dt="2020-04-28T07:41:13.813" v="2282" actId="478"/>
          <ac:spMkLst>
            <pc:docMk/>
            <pc:sldMk cId="973900604" sldId="602"/>
            <ac:spMk id="192" creationId="{59399A75-0DE6-4EAA-A59B-B6278D8DF499}"/>
          </ac:spMkLst>
        </pc:spChg>
        <pc:grpChg chg="add del">
          <ac:chgData name="reza kabir" userId="af3c95a13102d509" providerId="LiveId" clId="{C5D47F66-D82B-4945-84F1-08182A83E23E}" dt="2020-04-28T07:40:13.150" v="2265"/>
          <ac:grpSpMkLst>
            <pc:docMk/>
            <pc:sldMk cId="973900604" sldId="602"/>
            <ac:grpSpMk id="12" creationId="{6CC2DD71-B456-4E4E-8FF1-DBF13C0E7157}"/>
          </ac:grpSpMkLst>
        </pc:grpChg>
        <pc:grpChg chg="add del">
          <ac:chgData name="reza kabir" userId="af3c95a13102d509" providerId="LiveId" clId="{C5D47F66-D82B-4945-84F1-08182A83E23E}" dt="2020-04-28T07:40:13.150" v="2265"/>
          <ac:grpSpMkLst>
            <pc:docMk/>
            <pc:sldMk cId="973900604" sldId="602"/>
            <ac:grpSpMk id="24" creationId="{A4FEE747-BDA5-4768-8103-828CD1349D2B}"/>
          </ac:grpSpMkLst>
        </pc:grpChg>
        <pc:grpChg chg="add del">
          <ac:chgData name="reza kabir" userId="af3c95a13102d509" providerId="LiveId" clId="{C5D47F66-D82B-4945-84F1-08182A83E23E}" dt="2020-04-28T07:40:13.150" v="2265"/>
          <ac:grpSpMkLst>
            <pc:docMk/>
            <pc:sldMk cId="973900604" sldId="602"/>
            <ac:grpSpMk id="30" creationId="{13B9325C-9FCB-48A6-A152-EBE7D72BF4FC}"/>
          </ac:grpSpMkLst>
        </pc:grpChg>
        <pc:grpChg chg="add">
          <ac:chgData name="reza kabir" userId="af3c95a13102d509" providerId="LiveId" clId="{C5D47F66-D82B-4945-84F1-08182A83E23E}" dt="2020-04-28T07:40:23.357" v="2266"/>
          <ac:grpSpMkLst>
            <pc:docMk/>
            <pc:sldMk cId="973900604" sldId="602"/>
            <ac:grpSpMk id="108" creationId="{52FCFD03-DF0A-4A59-A71C-B441ECD0B934}"/>
          </ac:grpSpMkLst>
        </pc:grpChg>
        <pc:grpChg chg="add">
          <ac:chgData name="reza kabir" userId="af3c95a13102d509" providerId="LiveId" clId="{C5D47F66-D82B-4945-84F1-08182A83E23E}" dt="2020-04-28T07:40:23.357" v="2266"/>
          <ac:grpSpMkLst>
            <pc:docMk/>
            <pc:sldMk cId="973900604" sldId="602"/>
            <ac:grpSpMk id="120" creationId="{B025172B-9AFA-465E-9A3D-CAC44EA011E7}"/>
          </ac:grpSpMkLst>
        </pc:grpChg>
        <pc:grpChg chg="add">
          <ac:chgData name="reza kabir" userId="af3c95a13102d509" providerId="LiveId" clId="{C5D47F66-D82B-4945-84F1-08182A83E23E}" dt="2020-04-28T07:40:23.357" v="2266"/>
          <ac:grpSpMkLst>
            <pc:docMk/>
            <pc:sldMk cId="973900604" sldId="602"/>
            <ac:grpSpMk id="126" creationId="{E710DD31-D063-401D-AAC2-202B1AE6AB6F}"/>
          </ac:grpSpMkLst>
        </pc:grpChg>
      </pc:sldChg>
      <pc:sldChg chg="addSp delSp modSp new mod">
        <pc:chgData name="reza kabir" userId="af3c95a13102d509" providerId="LiveId" clId="{C5D47F66-D82B-4945-84F1-08182A83E23E}" dt="2020-04-28T07:42:06.897" v="2298" actId="1076"/>
        <pc:sldMkLst>
          <pc:docMk/>
          <pc:sldMk cId="275543644" sldId="603"/>
        </pc:sldMkLst>
        <pc:spChg chg="add">
          <ac:chgData name="reza kabir" userId="af3c95a13102d509" providerId="LiveId" clId="{C5D47F66-D82B-4945-84F1-08182A83E23E}" dt="2020-04-28T07:41:27.785" v="2285"/>
          <ac:spMkLst>
            <pc:docMk/>
            <pc:sldMk cId="275543644" sldId="603"/>
            <ac:spMk id="52" creationId="{0A65F7FC-9F3D-4153-B33E-A5ABCFECE71F}"/>
          </ac:spMkLst>
        </pc:spChg>
        <pc:spChg chg="add mod">
          <ac:chgData name="reza kabir" userId="af3c95a13102d509" providerId="LiveId" clId="{C5D47F66-D82B-4945-84F1-08182A83E23E}" dt="2020-04-28T07:41:52.203" v="2292" actId="207"/>
          <ac:spMkLst>
            <pc:docMk/>
            <pc:sldMk cId="275543644" sldId="603"/>
            <ac:spMk id="53" creationId="{50A75933-E653-4539-BA88-ABAF1D09AD06}"/>
          </ac:spMkLst>
        </pc:spChg>
        <pc:spChg chg="add">
          <ac:chgData name="reza kabir" userId="af3c95a13102d509" providerId="LiveId" clId="{C5D47F66-D82B-4945-84F1-08182A83E23E}" dt="2020-04-28T07:41:27.785" v="2285"/>
          <ac:spMkLst>
            <pc:docMk/>
            <pc:sldMk cId="275543644" sldId="603"/>
            <ac:spMk id="54" creationId="{FD3212D7-1457-437F-A24E-885126D429E8}"/>
          </ac:spMkLst>
        </pc:spChg>
        <pc:spChg chg="add del">
          <ac:chgData name="reza kabir" userId="af3c95a13102d509" providerId="LiveId" clId="{C5D47F66-D82B-4945-84F1-08182A83E23E}" dt="2020-04-28T07:41:54.327" v="2293" actId="478"/>
          <ac:spMkLst>
            <pc:docMk/>
            <pc:sldMk cId="275543644" sldId="603"/>
            <ac:spMk id="55" creationId="{8DFFEDA7-2C60-4247-9E41-EF30A8C66755}"/>
          </ac:spMkLst>
        </pc:spChg>
        <pc:spChg chg="add">
          <ac:chgData name="reza kabir" userId="af3c95a13102d509" providerId="LiveId" clId="{C5D47F66-D82B-4945-84F1-08182A83E23E}" dt="2020-04-28T07:41:27.785" v="2285"/>
          <ac:spMkLst>
            <pc:docMk/>
            <pc:sldMk cId="275543644" sldId="603"/>
            <ac:spMk id="56" creationId="{D9FB61F5-E60D-418B-8D12-DFB5CBE9EEBE}"/>
          </ac:spMkLst>
        </pc:spChg>
        <pc:spChg chg="add del">
          <ac:chgData name="reza kabir" userId="af3c95a13102d509" providerId="LiveId" clId="{C5D47F66-D82B-4945-84F1-08182A83E23E}" dt="2020-04-28T07:41:54.327" v="2293" actId="478"/>
          <ac:spMkLst>
            <pc:docMk/>
            <pc:sldMk cId="275543644" sldId="603"/>
            <ac:spMk id="57" creationId="{9AC8CBD2-1048-4912-89FF-663AC68CE958}"/>
          </ac:spMkLst>
        </pc:spChg>
        <pc:spChg chg="add">
          <ac:chgData name="reza kabir" userId="af3c95a13102d509" providerId="LiveId" clId="{C5D47F66-D82B-4945-84F1-08182A83E23E}" dt="2020-04-28T07:41:34.178" v="2286"/>
          <ac:spMkLst>
            <pc:docMk/>
            <pc:sldMk cId="275543644" sldId="603"/>
            <ac:spMk id="88" creationId="{773630B8-2702-40A5-B3B3-A0A1EF64D8F4}"/>
          </ac:spMkLst>
        </pc:spChg>
        <pc:spChg chg="add mod">
          <ac:chgData name="reza kabir" userId="af3c95a13102d509" providerId="LiveId" clId="{C5D47F66-D82B-4945-84F1-08182A83E23E}" dt="2020-04-28T07:41:59.959" v="2294" actId="571"/>
          <ac:spMkLst>
            <pc:docMk/>
            <pc:sldMk cId="275543644" sldId="603"/>
            <ac:spMk id="89" creationId="{28DC7BCE-0D35-4520-9E6D-C053F511D576}"/>
          </ac:spMkLst>
        </pc:spChg>
        <pc:spChg chg="add mod">
          <ac:chgData name="reza kabir" userId="af3c95a13102d509" providerId="LiveId" clId="{C5D47F66-D82B-4945-84F1-08182A83E23E}" dt="2020-04-28T07:42:06.897" v="2298" actId="1076"/>
          <ac:spMkLst>
            <pc:docMk/>
            <pc:sldMk cId="275543644" sldId="603"/>
            <ac:spMk id="90" creationId="{2798A8AF-20B2-4519-BB9C-A7EC18B88643}"/>
          </ac:spMkLst>
        </pc:spChg>
        <pc:grpChg chg="add">
          <ac:chgData name="reza kabir" userId="af3c95a13102d509" providerId="LiveId" clId="{C5D47F66-D82B-4945-84F1-08182A83E23E}" dt="2020-04-28T07:41:27.785" v="2285"/>
          <ac:grpSpMkLst>
            <pc:docMk/>
            <pc:sldMk cId="275543644" sldId="603"/>
            <ac:grpSpMk id="2" creationId="{08449AB6-8DC5-4A53-BC48-4207AA271C0A}"/>
          </ac:grpSpMkLst>
        </pc:grpChg>
        <pc:grpChg chg="add">
          <ac:chgData name="reza kabir" userId="af3c95a13102d509" providerId="LiveId" clId="{C5D47F66-D82B-4945-84F1-08182A83E23E}" dt="2020-04-28T07:41:27.785" v="2285"/>
          <ac:grpSpMkLst>
            <pc:docMk/>
            <pc:sldMk cId="275543644" sldId="603"/>
            <ac:grpSpMk id="22" creationId="{C009E50F-23F5-4635-A57F-9026755969DB}"/>
          </ac:grpSpMkLst>
        </pc:grpChg>
        <pc:grpChg chg="add">
          <ac:chgData name="reza kabir" userId="af3c95a13102d509" providerId="LiveId" clId="{C5D47F66-D82B-4945-84F1-08182A83E23E}" dt="2020-04-28T07:41:27.785" v="2285"/>
          <ac:grpSpMkLst>
            <pc:docMk/>
            <pc:sldMk cId="275543644" sldId="603"/>
            <ac:grpSpMk id="58" creationId="{271494BE-28EA-4200-A3D9-FDAD54F181C7}"/>
          </ac:grpSpMkLst>
        </pc:grpChg>
        <pc:cxnChg chg="add">
          <ac:chgData name="reza kabir" userId="af3c95a13102d509" providerId="LiveId" clId="{C5D47F66-D82B-4945-84F1-08182A83E23E}" dt="2020-04-28T07:41:27.785" v="2285"/>
          <ac:cxnSpMkLst>
            <pc:docMk/>
            <pc:sldMk cId="275543644" sldId="603"/>
            <ac:cxnSpMk id="85" creationId="{C7481F81-93D5-4B81-9FE5-7C088B8D94A4}"/>
          </ac:cxnSpMkLst>
        </pc:cxnChg>
        <pc:cxnChg chg="add">
          <ac:chgData name="reza kabir" userId="af3c95a13102d509" providerId="LiveId" clId="{C5D47F66-D82B-4945-84F1-08182A83E23E}" dt="2020-04-28T07:41:27.785" v="2285"/>
          <ac:cxnSpMkLst>
            <pc:docMk/>
            <pc:sldMk cId="275543644" sldId="603"/>
            <ac:cxnSpMk id="86" creationId="{2E694A2D-3D45-4B2E-B093-EC8E56C3F0FC}"/>
          </ac:cxnSpMkLst>
        </pc:cxnChg>
        <pc:cxnChg chg="add">
          <ac:chgData name="reza kabir" userId="af3c95a13102d509" providerId="LiveId" clId="{C5D47F66-D82B-4945-84F1-08182A83E23E}" dt="2020-04-28T07:41:27.785" v="2285"/>
          <ac:cxnSpMkLst>
            <pc:docMk/>
            <pc:sldMk cId="275543644" sldId="603"/>
            <ac:cxnSpMk id="87" creationId="{B3A8F875-4054-485C-A13F-89130A3E5B58}"/>
          </ac:cxnSpMkLst>
        </pc:cxnChg>
      </pc:sldChg>
      <pc:sldChg chg="addSp modSp new mod">
        <pc:chgData name="reza kabir" userId="af3c95a13102d509" providerId="LiveId" clId="{C5D47F66-D82B-4945-84F1-08182A83E23E}" dt="2020-04-28T07:45:40.368" v="2326" actId="403"/>
        <pc:sldMkLst>
          <pc:docMk/>
          <pc:sldMk cId="4273264051" sldId="604"/>
        </pc:sldMkLst>
        <pc:spChg chg="add mod">
          <ac:chgData name="reza kabir" userId="af3c95a13102d509" providerId="LiveId" clId="{C5D47F66-D82B-4945-84F1-08182A83E23E}" dt="2020-04-28T07:45:40.368" v="2326" actId="403"/>
          <ac:spMkLst>
            <pc:docMk/>
            <pc:sldMk cId="4273264051" sldId="604"/>
            <ac:spMk id="37" creationId="{8282D913-2003-48C4-9BF1-7B31A6CD4B27}"/>
          </ac:spMkLst>
        </pc:spChg>
        <pc:grpChg chg="add mod">
          <ac:chgData name="reza kabir" userId="af3c95a13102d509" providerId="LiveId" clId="{C5D47F66-D82B-4945-84F1-08182A83E23E}" dt="2020-04-28T07:42:59.908" v="2314" actId="1076"/>
          <ac:grpSpMkLst>
            <pc:docMk/>
            <pc:sldMk cId="4273264051" sldId="604"/>
            <ac:grpSpMk id="2" creationId="{AEC1E14D-18FB-4300-BA65-8E0E1359A52D}"/>
          </ac:grpSpMkLst>
        </pc:grpChg>
      </pc:sldChg>
      <pc:sldChg chg="addSp modSp new mod">
        <pc:chgData name="reza kabir" userId="af3c95a13102d509" providerId="LiveId" clId="{C5D47F66-D82B-4945-84F1-08182A83E23E}" dt="2020-04-28T07:45:33.090" v="2324" actId="403"/>
        <pc:sldMkLst>
          <pc:docMk/>
          <pc:sldMk cId="1225256377" sldId="605"/>
        </pc:sldMkLst>
        <pc:spChg chg="add mod">
          <ac:chgData name="reza kabir" userId="af3c95a13102d509" providerId="LiveId" clId="{C5D47F66-D82B-4945-84F1-08182A83E23E}" dt="2020-04-28T07:45:33.090" v="2324" actId="403"/>
          <ac:spMkLst>
            <pc:docMk/>
            <pc:sldMk cId="1225256377" sldId="605"/>
            <ac:spMk id="135" creationId="{E7CD78BF-B51F-4DC6-B127-404E6569927C}"/>
          </ac:spMkLst>
        </pc:spChg>
        <pc:grpChg chg="add mod">
          <ac:chgData name="reza kabir" userId="af3c95a13102d509" providerId="LiveId" clId="{C5D47F66-D82B-4945-84F1-08182A83E23E}" dt="2020-04-28T07:45:29.118" v="2321" actId="1076"/>
          <ac:grpSpMkLst>
            <pc:docMk/>
            <pc:sldMk cId="1225256377" sldId="605"/>
            <ac:grpSpMk id="2" creationId="{C48CF674-0A8C-4107-8731-07BD887D7C2F}"/>
          </ac:grpSpMkLst>
        </pc:grpChg>
      </pc:sldChg>
      <pc:sldChg chg="addSp delSp modSp add mod">
        <pc:chgData name="reza kabir" userId="af3c95a13102d509" providerId="LiveId" clId="{C5D47F66-D82B-4945-84F1-08182A83E23E}" dt="2020-04-28T07:45:53.450" v="2333" actId="1076"/>
        <pc:sldMkLst>
          <pc:docMk/>
          <pc:sldMk cId="3051555979" sldId="606"/>
        </pc:sldMkLst>
        <pc:grpChg chg="del">
          <ac:chgData name="reza kabir" userId="af3c95a13102d509" providerId="LiveId" clId="{C5D47F66-D82B-4945-84F1-08182A83E23E}" dt="2020-04-28T07:45:48.595" v="2329" actId="478"/>
          <ac:grpSpMkLst>
            <pc:docMk/>
            <pc:sldMk cId="3051555979" sldId="606"/>
            <ac:grpSpMk id="2" creationId="{C48CF674-0A8C-4107-8731-07BD887D7C2F}"/>
          </ac:grpSpMkLst>
        </pc:grpChg>
        <pc:grpChg chg="add mod">
          <ac:chgData name="reza kabir" userId="af3c95a13102d509" providerId="LiveId" clId="{C5D47F66-D82B-4945-84F1-08182A83E23E}" dt="2020-04-28T07:45:53.450" v="2333" actId="1076"/>
          <ac:grpSpMkLst>
            <pc:docMk/>
            <pc:sldMk cId="3051555979" sldId="606"/>
            <ac:grpSpMk id="136" creationId="{3CC58BD3-4D93-4E02-A47E-BE254E85F177}"/>
          </ac:grpSpMkLst>
        </pc:grpChg>
      </pc:sldChg>
      <pc:sldChg chg="addSp delSp modSp add mod">
        <pc:chgData name="reza kabir" userId="af3c95a13102d509" providerId="LiveId" clId="{C5D47F66-D82B-4945-84F1-08182A83E23E}" dt="2020-04-28T07:46:05.319" v="2340" actId="1076"/>
        <pc:sldMkLst>
          <pc:docMk/>
          <pc:sldMk cId="1427000714" sldId="607"/>
        </pc:sldMkLst>
        <pc:grpChg chg="add mod">
          <ac:chgData name="reza kabir" userId="af3c95a13102d509" providerId="LiveId" clId="{C5D47F66-D82B-4945-84F1-08182A83E23E}" dt="2020-04-28T07:46:05.319" v="2340" actId="1076"/>
          <ac:grpSpMkLst>
            <pc:docMk/>
            <pc:sldMk cId="1427000714" sldId="607"/>
            <ac:grpSpMk id="65" creationId="{CEFD8DF9-33D0-4003-AA55-E23FE59C1E20}"/>
          </ac:grpSpMkLst>
        </pc:grpChg>
        <pc:grpChg chg="del">
          <ac:chgData name="reza kabir" userId="af3c95a13102d509" providerId="LiveId" clId="{C5D47F66-D82B-4945-84F1-08182A83E23E}" dt="2020-04-28T07:46:00.388" v="2336" actId="478"/>
          <ac:grpSpMkLst>
            <pc:docMk/>
            <pc:sldMk cId="1427000714" sldId="607"/>
            <ac:grpSpMk id="136" creationId="{3CC58BD3-4D93-4E02-A47E-BE254E85F177}"/>
          </ac:grpSpMkLst>
        </pc:grpChg>
      </pc:sldChg>
      <pc:sldChg chg="addSp delSp modSp add mod">
        <pc:chgData name="reza kabir" userId="af3c95a13102d509" providerId="LiveId" clId="{C5D47F66-D82B-4945-84F1-08182A83E23E}" dt="2020-04-28T07:46:17.322" v="2347" actId="1076"/>
        <pc:sldMkLst>
          <pc:docMk/>
          <pc:sldMk cId="2674320555" sldId="608"/>
        </pc:sldMkLst>
        <pc:grpChg chg="del">
          <ac:chgData name="reza kabir" userId="af3c95a13102d509" providerId="LiveId" clId="{C5D47F66-D82B-4945-84F1-08182A83E23E}" dt="2020-04-28T07:46:11.601" v="2343" actId="478"/>
          <ac:grpSpMkLst>
            <pc:docMk/>
            <pc:sldMk cId="2674320555" sldId="608"/>
            <ac:grpSpMk id="65" creationId="{CEFD8DF9-33D0-4003-AA55-E23FE59C1E20}"/>
          </ac:grpSpMkLst>
        </pc:grpChg>
        <pc:grpChg chg="add mod">
          <ac:chgData name="reza kabir" userId="af3c95a13102d509" providerId="LiveId" clId="{C5D47F66-D82B-4945-84F1-08182A83E23E}" dt="2020-04-28T07:46:17.322" v="2347" actId="1076"/>
          <ac:grpSpMkLst>
            <pc:docMk/>
            <pc:sldMk cId="2674320555" sldId="608"/>
            <ac:grpSpMk id="177" creationId="{18E230FE-50E1-473D-B955-62F6CA408F13}"/>
          </ac:grpSpMkLst>
        </pc:grpChg>
      </pc:sldChg>
      <pc:sldChg chg="addSp delSp modSp add mod">
        <pc:chgData name="reza kabir" userId="af3c95a13102d509" providerId="LiveId" clId="{C5D47F66-D82B-4945-84F1-08182A83E23E}" dt="2020-04-28T07:48:56.432" v="2353" actId="1076"/>
        <pc:sldMkLst>
          <pc:docMk/>
          <pc:sldMk cId="3890586429" sldId="609"/>
        </pc:sldMkLst>
        <pc:grpChg chg="add mod">
          <ac:chgData name="reza kabir" userId="af3c95a13102d509" providerId="LiveId" clId="{C5D47F66-D82B-4945-84F1-08182A83E23E}" dt="2020-04-28T07:48:56.432" v="2353" actId="1076"/>
          <ac:grpSpMkLst>
            <pc:docMk/>
            <pc:sldMk cId="3890586429" sldId="609"/>
            <ac:grpSpMk id="41" creationId="{C42D502B-A9F9-4DCE-90B8-9E3EC7AD380B}"/>
          </ac:grpSpMkLst>
        </pc:grpChg>
        <pc:grpChg chg="del">
          <ac:chgData name="reza kabir" userId="af3c95a13102d509" providerId="LiveId" clId="{C5D47F66-D82B-4945-84F1-08182A83E23E}" dt="2020-04-28T07:48:45.079" v="2349" actId="478"/>
          <ac:grpSpMkLst>
            <pc:docMk/>
            <pc:sldMk cId="3890586429" sldId="609"/>
            <ac:grpSpMk id="177" creationId="{18E230FE-50E1-473D-B955-62F6CA408F13}"/>
          </ac:grpSpMkLst>
        </pc:grpChg>
      </pc:sldChg>
      <pc:sldChg chg="addSp delSp modSp add mod">
        <pc:chgData name="reza kabir" userId="af3c95a13102d509" providerId="LiveId" clId="{C5D47F66-D82B-4945-84F1-08182A83E23E}" dt="2020-04-28T07:49:16.236" v="2359" actId="1076"/>
        <pc:sldMkLst>
          <pc:docMk/>
          <pc:sldMk cId="2298146250" sldId="610"/>
        </pc:sldMkLst>
        <pc:grpChg chg="add mod">
          <ac:chgData name="reza kabir" userId="af3c95a13102d509" providerId="LiveId" clId="{C5D47F66-D82B-4945-84F1-08182A83E23E}" dt="2020-04-28T07:49:16.236" v="2359" actId="1076"/>
          <ac:grpSpMkLst>
            <pc:docMk/>
            <pc:sldMk cId="2298146250" sldId="610"/>
            <ac:grpSpMk id="18" creationId="{24D3A526-8301-4AC7-95F5-D1F6A1AA9F29}"/>
          </ac:grpSpMkLst>
        </pc:grpChg>
        <pc:grpChg chg="del">
          <ac:chgData name="reza kabir" userId="af3c95a13102d509" providerId="LiveId" clId="{C5D47F66-D82B-4945-84F1-08182A83E23E}" dt="2020-04-28T07:49:00.068" v="2355" actId="478"/>
          <ac:grpSpMkLst>
            <pc:docMk/>
            <pc:sldMk cId="2298146250" sldId="610"/>
            <ac:grpSpMk id="41" creationId="{C42D502B-A9F9-4DCE-90B8-9E3EC7AD380B}"/>
          </ac:grpSpMkLst>
        </pc:grpChg>
      </pc:sldChg>
      <pc:sldChg chg="addSp delSp modSp add mod">
        <pc:chgData name="reza kabir" userId="af3c95a13102d509" providerId="LiveId" clId="{C5D47F66-D82B-4945-84F1-08182A83E23E}" dt="2020-04-28T07:50:04.647" v="2367" actId="14100"/>
        <pc:sldMkLst>
          <pc:docMk/>
          <pc:sldMk cId="2560471174" sldId="611"/>
        </pc:sldMkLst>
        <pc:spChg chg="mod">
          <ac:chgData name="reza kabir" userId="af3c95a13102d509" providerId="LiveId" clId="{C5D47F66-D82B-4945-84F1-08182A83E23E}" dt="2020-04-28T07:50:04.647" v="2367" actId="14100"/>
          <ac:spMkLst>
            <pc:docMk/>
            <pc:sldMk cId="2560471174" sldId="611"/>
            <ac:spMk id="135" creationId="{E7CD78BF-B51F-4DC6-B127-404E6569927C}"/>
          </ac:spMkLst>
        </pc:spChg>
        <pc:grpChg chg="del">
          <ac:chgData name="reza kabir" userId="af3c95a13102d509" providerId="LiveId" clId="{C5D47F66-D82B-4945-84F1-08182A83E23E}" dt="2020-04-28T07:49:21.889" v="2361" actId="478"/>
          <ac:grpSpMkLst>
            <pc:docMk/>
            <pc:sldMk cId="2560471174" sldId="611"/>
            <ac:grpSpMk id="18" creationId="{24D3A526-8301-4AC7-95F5-D1F6A1AA9F29}"/>
          </ac:grpSpMkLst>
        </pc:grpChg>
        <pc:grpChg chg="add mod">
          <ac:chgData name="reza kabir" userId="af3c95a13102d509" providerId="LiveId" clId="{C5D47F66-D82B-4945-84F1-08182A83E23E}" dt="2020-04-28T07:50:00.496" v="2365" actId="1076"/>
          <ac:grpSpMkLst>
            <pc:docMk/>
            <pc:sldMk cId="2560471174" sldId="611"/>
            <ac:grpSpMk id="33" creationId="{834C42F5-C2B8-4112-8BB5-4FC3D9253602}"/>
          </ac:grpSpMkLst>
        </pc:grpChg>
      </pc:sldChg>
      <pc:sldChg chg="addSp delSp modSp add mod">
        <pc:chgData name="reza kabir" userId="af3c95a13102d509" providerId="LiveId" clId="{C5D47F66-D82B-4945-84F1-08182A83E23E}" dt="2020-04-28T07:50:53.552" v="2374" actId="1076"/>
        <pc:sldMkLst>
          <pc:docMk/>
          <pc:sldMk cId="1361409764" sldId="612"/>
        </pc:sldMkLst>
        <pc:spChg chg="mod">
          <ac:chgData name="reza kabir" userId="af3c95a13102d509" providerId="LiveId" clId="{C5D47F66-D82B-4945-84F1-08182A83E23E}" dt="2020-04-28T07:50:52.754" v="2373" actId="1076"/>
          <ac:spMkLst>
            <pc:docMk/>
            <pc:sldMk cId="1361409764" sldId="612"/>
            <ac:spMk id="135" creationId="{E7CD78BF-B51F-4DC6-B127-404E6569927C}"/>
          </ac:spMkLst>
        </pc:spChg>
        <pc:grpChg chg="add mod">
          <ac:chgData name="reza kabir" userId="af3c95a13102d509" providerId="LiveId" clId="{C5D47F66-D82B-4945-84F1-08182A83E23E}" dt="2020-04-28T07:50:53.552" v="2374" actId="1076"/>
          <ac:grpSpMkLst>
            <pc:docMk/>
            <pc:sldMk cId="1361409764" sldId="612"/>
            <ac:grpSpMk id="25" creationId="{EE47DD2F-3E11-4ECE-A5E4-B7A114104F52}"/>
          </ac:grpSpMkLst>
        </pc:grpChg>
        <pc:grpChg chg="del">
          <ac:chgData name="reza kabir" userId="af3c95a13102d509" providerId="LiveId" clId="{C5D47F66-D82B-4945-84F1-08182A83E23E}" dt="2020-04-28T07:50:44.841" v="2369" actId="478"/>
          <ac:grpSpMkLst>
            <pc:docMk/>
            <pc:sldMk cId="1361409764" sldId="612"/>
            <ac:grpSpMk id="33" creationId="{834C42F5-C2B8-4112-8BB5-4FC3D9253602}"/>
          </ac:grpSpMkLst>
        </pc:grpChg>
      </pc:sldChg>
      <pc:sldChg chg="addSp delSp modSp add mod">
        <pc:chgData name="reza kabir" userId="af3c95a13102d509" providerId="LiveId" clId="{C5D47F66-D82B-4945-84F1-08182A83E23E}" dt="2020-04-28T07:51:04.519" v="2380" actId="1076"/>
        <pc:sldMkLst>
          <pc:docMk/>
          <pc:sldMk cId="2337312606" sldId="613"/>
        </pc:sldMkLst>
        <pc:grpChg chg="add mod">
          <ac:chgData name="reza kabir" userId="af3c95a13102d509" providerId="LiveId" clId="{C5D47F66-D82B-4945-84F1-08182A83E23E}" dt="2020-04-28T07:51:04.519" v="2380" actId="1076"/>
          <ac:grpSpMkLst>
            <pc:docMk/>
            <pc:sldMk cId="2337312606" sldId="613"/>
            <ac:grpSpMk id="19" creationId="{90BDC35B-CFF8-4A7C-BA5A-B05CB6E136F0}"/>
          </ac:grpSpMkLst>
        </pc:grpChg>
        <pc:grpChg chg="del">
          <ac:chgData name="reza kabir" userId="af3c95a13102d509" providerId="LiveId" clId="{C5D47F66-D82B-4945-84F1-08182A83E23E}" dt="2020-04-28T07:50:59.691" v="2376" actId="478"/>
          <ac:grpSpMkLst>
            <pc:docMk/>
            <pc:sldMk cId="2337312606" sldId="613"/>
            <ac:grpSpMk id="25" creationId="{EE47DD2F-3E11-4ECE-A5E4-B7A114104F52}"/>
          </ac:grpSpMkLst>
        </pc:grpChg>
      </pc:sldChg>
      <pc:sldChg chg="addSp delSp modSp add mod">
        <pc:chgData name="reza kabir" userId="af3c95a13102d509" providerId="LiveId" clId="{C5D47F66-D82B-4945-84F1-08182A83E23E}" dt="2020-04-28T07:51:18.682" v="2385" actId="14100"/>
        <pc:sldMkLst>
          <pc:docMk/>
          <pc:sldMk cId="1997814212" sldId="614"/>
        </pc:sldMkLst>
        <pc:grpChg chg="add mod">
          <ac:chgData name="reza kabir" userId="af3c95a13102d509" providerId="LiveId" clId="{C5D47F66-D82B-4945-84F1-08182A83E23E}" dt="2020-04-28T07:51:18.682" v="2385" actId="14100"/>
          <ac:grpSpMkLst>
            <pc:docMk/>
            <pc:sldMk cId="1997814212" sldId="614"/>
            <ac:grpSpMk id="7" creationId="{C693D933-2331-48CC-BCD4-BC4C82226234}"/>
          </ac:grpSpMkLst>
        </pc:grpChg>
        <pc:grpChg chg="del">
          <ac:chgData name="reza kabir" userId="af3c95a13102d509" providerId="LiveId" clId="{C5D47F66-D82B-4945-84F1-08182A83E23E}" dt="2020-04-28T07:51:14.123" v="2382" actId="478"/>
          <ac:grpSpMkLst>
            <pc:docMk/>
            <pc:sldMk cId="1997814212" sldId="614"/>
            <ac:grpSpMk id="19" creationId="{90BDC35B-CFF8-4A7C-BA5A-B05CB6E136F0}"/>
          </ac:grpSpMkLst>
        </pc:grpChg>
      </pc:sldChg>
      <pc:sldChg chg="addSp modSp new mod">
        <pc:chgData name="reza kabir" userId="af3c95a13102d509" providerId="LiveId" clId="{C5D47F66-D82B-4945-84F1-08182A83E23E}" dt="2020-04-28T07:52:13.663" v="2395" actId="207"/>
        <pc:sldMkLst>
          <pc:docMk/>
          <pc:sldMk cId="1163942438" sldId="615"/>
        </pc:sldMkLst>
        <pc:spChg chg="mod">
          <ac:chgData name="reza kabir" userId="af3c95a13102d509" providerId="LiveId" clId="{C5D47F66-D82B-4945-84F1-08182A83E23E}" dt="2020-04-28T07:52:00.753" v="2392" actId="207"/>
          <ac:spMkLst>
            <pc:docMk/>
            <pc:sldMk cId="1163942438" sldId="615"/>
            <ac:spMk id="5" creationId="{C7041EE3-B33F-476E-B58D-82EE885B1DA0}"/>
          </ac:spMkLst>
        </pc:spChg>
        <pc:spChg chg="add mod">
          <ac:chgData name="reza kabir" userId="af3c95a13102d509" providerId="LiveId" clId="{C5D47F66-D82B-4945-84F1-08182A83E23E}" dt="2020-04-28T07:52:13.663" v="2395" actId="207"/>
          <ac:spMkLst>
            <pc:docMk/>
            <pc:sldMk cId="1163942438" sldId="615"/>
            <ac:spMk id="120" creationId="{E0125FD6-3EF9-4478-ACB5-2F93C6977330}"/>
          </ac:spMkLst>
        </pc:spChg>
        <pc:grpChg chg="add mod">
          <ac:chgData name="reza kabir" userId="af3c95a13102d509" providerId="LiveId" clId="{C5D47F66-D82B-4945-84F1-08182A83E23E}" dt="2020-04-28T07:51:56.816" v="2391" actId="1076"/>
          <ac:grpSpMkLst>
            <pc:docMk/>
            <pc:sldMk cId="1163942438" sldId="615"/>
            <ac:grpSpMk id="2" creationId="{72B558F8-90E6-4EC9-9141-288D94068581}"/>
          </ac:grpSpMkLst>
        </pc:grpChg>
      </pc:sldChg>
      <pc:sldChg chg="addSp modSp new mod">
        <pc:chgData name="reza kabir" userId="af3c95a13102d509" providerId="LiveId" clId="{C5D47F66-D82B-4945-84F1-08182A83E23E}" dt="2020-04-28T07:53:26.602" v="2422" actId="1076"/>
        <pc:sldMkLst>
          <pc:docMk/>
          <pc:sldMk cId="3910217741" sldId="616"/>
        </pc:sldMkLst>
        <pc:spChg chg="add mod">
          <ac:chgData name="reza kabir" userId="af3c95a13102d509" providerId="LiveId" clId="{C5D47F66-D82B-4945-84F1-08182A83E23E}" dt="2020-04-28T07:53:26.602" v="2422" actId="1076"/>
          <ac:spMkLst>
            <pc:docMk/>
            <pc:sldMk cId="3910217741" sldId="616"/>
            <ac:spMk id="52" creationId="{D09C5747-7640-4A3F-B560-97B27EC2EA11}"/>
          </ac:spMkLst>
        </pc:spChg>
        <pc:spChg chg="add mod">
          <ac:chgData name="reza kabir" userId="af3c95a13102d509" providerId="LiveId" clId="{C5D47F66-D82B-4945-84F1-08182A83E23E}" dt="2020-04-28T07:53:26.602" v="2422" actId="1076"/>
          <ac:spMkLst>
            <pc:docMk/>
            <pc:sldMk cId="3910217741" sldId="616"/>
            <ac:spMk id="53" creationId="{E8DC9837-7AA5-43C0-98EB-BB899A05F988}"/>
          </ac:spMkLst>
        </pc:spChg>
        <pc:spChg chg="add mod">
          <ac:chgData name="reza kabir" userId="af3c95a13102d509" providerId="LiveId" clId="{C5D47F66-D82B-4945-84F1-08182A83E23E}" dt="2020-04-28T07:53:26.602" v="2422" actId="1076"/>
          <ac:spMkLst>
            <pc:docMk/>
            <pc:sldMk cId="3910217741" sldId="616"/>
            <ac:spMk id="54" creationId="{5584713F-5BEC-41FC-9B3C-DA8F2F48711B}"/>
          </ac:spMkLst>
        </pc:spChg>
        <pc:spChg chg="add mod">
          <ac:chgData name="reza kabir" userId="af3c95a13102d509" providerId="LiveId" clId="{C5D47F66-D82B-4945-84F1-08182A83E23E}" dt="2020-04-28T07:53:26.602" v="2422" actId="1076"/>
          <ac:spMkLst>
            <pc:docMk/>
            <pc:sldMk cId="3910217741" sldId="616"/>
            <ac:spMk id="55" creationId="{FE3AD088-2B7A-48F5-AC00-1D7DA75D4744}"/>
          </ac:spMkLst>
        </pc:spChg>
        <pc:spChg chg="add mod">
          <ac:chgData name="reza kabir" userId="af3c95a13102d509" providerId="LiveId" clId="{C5D47F66-D82B-4945-84F1-08182A83E23E}" dt="2020-04-28T07:53:26.602" v="2422" actId="1076"/>
          <ac:spMkLst>
            <pc:docMk/>
            <pc:sldMk cId="3910217741" sldId="616"/>
            <ac:spMk id="56" creationId="{A91798DE-70EA-4ACE-80F8-0AC94044559D}"/>
          </ac:spMkLst>
        </pc:spChg>
        <pc:spChg chg="add mod">
          <ac:chgData name="reza kabir" userId="af3c95a13102d509" providerId="LiveId" clId="{C5D47F66-D82B-4945-84F1-08182A83E23E}" dt="2020-04-28T07:53:26.602" v="2422" actId="1076"/>
          <ac:spMkLst>
            <pc:docMk/>
            <pc:sldMk cId="3910217741" sldId="616"/>
            <ac:spMk id="57" creationId="{3476AFBC-4C4D-4DA2-8F62-EF2D27B787F2}"/>
          </ac:spMkLst>
        </pc:spChg>
        <pc:grpChg chg="add mod">
          <ac:chgData name="reza kabir" userId="af3c95a13102d509" providerId="LiveId" clId="{C5D47F66-D82B-4945-84F1-08182A83E23E}" dt="2020-04-28T07:53:26.602" v="2422" actId="1076"/>
          <ac:grpSpMkLst>
            <pc:docMk/>
            <pc:sldMk cId="3910217741" sldId="616"/>
            <ac:grpSpMk id="2" creationId="{12E8EEE3-1A23-45E1-A241-F8BB38EB106E}"/>
          </ac:grpSpMkLst>
        </pc:grpChg>
        <pc:grpChg chg="add mod">
          <ac:chgData name="reza kabir" userId="af3c95a13102d509" providerId="LiveId" clId="{C5D47F66-D82B-4945-84F1-08182A83E23E}" dt="2020-04-28T07:53:26.602" v="2422" actId="1076"/>
          <ac:grpSpMkLst>
            <pc:docMk/>
            <pc:sldMk cId="3910217741" sldId="616"/>
            <ac:grpSpMk id="43" creationId="{EBB575F4-CA81-4516-BCDD-A067B77AF072}"/>
          </ac:grpSpMkLst>
        </pc:grpChg>
        <pc:grpChg chg="add mod">
          <ac:chgData name="reza kabir" userId="af3c95a13102d509" providerId="LiveId" clId="{C5D47F66-D82B-4945-84F1-08182A83E23E}" dt="2020-04-28T07:53:26.602" v="2422" actId="1076"/>
          <ac:grpSpMkLst>
            <pc:docMk/>
            <pc:sldMk cId="3910217741" sldId="616"/>
            <ac:grpSpMk id="46" creationId="{1A8EF5A8-F34D-4188-9555-AEE0AF8C9B3B}"/>
          </ac:grpSpMkLst>
        </pc:grpChg>
        <pc:grpChg chg="add mod">
          <ac:chgData name="reza kabir" userId="af3c95a13102d509" providerId="LiveId" clId="{C5D47F66-D82B-4945-84F1-08182A83E23E}" dt="2020-04-28T07:53:26.602" v="2422" actId="1076"/>
          <ac:grpSpMkLst>
            <pc:docMk/>
            <pc:sldMk cId="3910217741" sldId="616"/>
            <ac:grpSpMk id="49" creationId="{703B5302-F1E1-4844-AD6A-6EEA4155A569}"/>
          </ac:grpSpMkLst>
        </pc:grpChg>
      </pc:sldChg>
      <pc:sldChg chg="addSp modSp new mod">
        <pc:chgData name="reza kabir" userId="af3c95a13102d509" providerId="LiveId" clId="{C5D47F66-D82B-4945-84F1-08182A83E23E}" dt="2020-04-28T07:54:14.558" v="2443"/>
        <pc:sldMkLst>
          <pc:docMk/>
          <pc:sldMk cId="3639736439" sldId="617"/>
        </pc:sldMkLst>
        <pc:spChg chg="add mod">
          <ac:chgData name="reza kabir" userId="af3c95a13102d509" providerId="LiveId" clId="{C5D47F66-D82B-4945-84F1-08182A83E23E}" dt="2020-04-28T07:54:07.111" v="2442" actId="1076"/>
          <ac:spMkLst>
            <pc:docMk/>
            <pc:sldMk cId="3639736439" sldId="617"/>
            <ac:spMk id="2" creationId="{8BE07ABA-EF45-4DF5-8E0D-C042E1475F4C}"/>
          </ac:spMkLst>
        </pc:spChg>
        <pc:spChg chg="add">
          <ac:chgData name="reza kabir" userId="af3c95a13102d509" providerId="LiveId" clId="{C5D47F66-D82B-4945-84F1-08182A83E23E}" dt="2020-04-28T07:54:14.558" v="2443"/>
          <ac:spMkLst>
            <pc:docMk/>
            <pc:sldMk cId="3639736439" sldId="617"/>
            <ac:spMk id="3" creationId="{4637F0CF-0437-44B6-9D50-52CB396F94A5}"/>
          </ac:spMkLst>
        </pc:spChg>
        <pc:spChg chg="add">
          <ac:chgData name="reza kabir" userId="af3c95a13102d509" providerId="LiveId" clId="{C5D47F66-D82B-4945-84F1-08182A83E23E}" dt="2020-04-28T07:54:14.558" v="2443"/>
          <ac:spMkLst>
            <pc:docMk/>
            <pc:sldMk cId="3639736439" sldId="617"/>
            <ac:spMk id="4" creationId="{72DE87C9-D91B-4D7F-A3D0-EF49FA9E930D}"/>
          </ac:spMkLst>
        </pc:spChg>
        <pc:spChg chg="add">
          <ac:chgData name="reza kabir" userId="af3c95a13102d509" providerId="LiveId" clId="{C5D47F66-D82B-4945-84F1-08182A83E23E}" dt="2020-04-28T07:54:14.558" v="2443"/>
          <ac:spMkLst>
            <pc:docMk/>
            <pc:sldMk cId="3639736439" sldId="617"/>
            <ac:spMk id="5" creationId="{BE8B15E5-CC60-41E7-B563-B707E5C7A96A}"/>
          </ac:spMkLst>
        </pc:spChg>
        <pc:spChg chg="add">
          <ac:chgData name="reza kabir" userId="af3c95a13102d509" providerId="LiveId" clId="{C5D47F66-D82B-4945-84F1-08182A83E23E}" dt="2020-04-28T07:54:14.558" v="2443"/>
          <ac:spMkLst>
            <pc:docMk/>
            <pc:sldMk cId="3639736439" sldId="617"/>
            <ac:spMk id="6" creationId="{E7D30314-574F-4E58-9BA4-D5FA222AB302}"/>
          </ac:spMkLst>
        </pc:spChg>
        <pc:spChg chg="add">
          <ac:chgData name="reza kabir" userId="af3c95a13102d509" providerId="LiveId" clId="{C5D47F66-D82B-4945-84F1-08182A83E23E}" dt="2020-04-28T07:54:14.558" v="2443"/>
          <ac:spMkLst>
            <pc:docMk/>
            <pc:sldMk cId="3639736439" sldId="617"/>
            <ac:spMk id="7" creationId="{C52B2943-271C-4145-AACE-4C8106E236FF}"/>
          </ac:spMkLst>
        </pc:spChg>
        <pc:spChg chg="add">
          <ac:chgData name="reza kabir" userId="af3c95a13102d509" providerId="LiveId" clId="{C5D47F66-D82B-4945-84F1-08182A83E23E}" dt="2020-04-28T07:54:14.558" v="2443"/>
          <ac:spMkLst>
            <pc:docMk/>
            <pc:sldMk cId="3639736439" sldId="617"/>
            <ac:spMk id="8" creationId="{AC941F4E-9EFB-4309-979A-2FF4A68DB44A}"/>
          </ac:spMkLst>
        </pc:spChg>
        <pc:spChg chg="add">
          <ac:chgData name="reza kabir" userId="af3c95a13102d509" providerId="LiveId" clId="{C5D47F66-D82B-4945-84F1-08182A83E23E}" dt="2020-04-28T07:54:14.558" v="2443"/>
          <ac:spMkLst>
            <pc:docMk/>
            <pc:sldMk cId="3639736439" sldId="617"/>
            <ac:spMk id="9" creationId="{35A86C50-C988-4081-950B-917480FB6EED}"/>
          </ac:spMkLst>
        </pc:spChg>
        <pc:spChg chg="add">
          <ac:chgData name="reza kabir" userId="af3c95a13102d509" providerId="LiveId" clId="{C5D47F66-D82B-4945-84F1-08182A83E23E}" dt="2020-04-28T07:54:14.558" v="2443"/>
          <ac:spMkLst>
            <pc:docMk/>
            <pc:sldMk cId="3639736439" sldId="617"/>
            <ac:spMk id="10" creationId="{B3BFE0E8-A7C8-460E-9930-92789CAA9118}"/>
          </ac:spMkLst>
        </pc:spChg>
        <pc:spChg chg="add">
          <ac:chgData name="reza kabir" userId="af3c95a13102d509" providerId="LiveId" clId="{C5D47F66-D82B-4945-84F1-08182A83E23E}" dt="2020-04-28T07:54:14.558" v="2443"/>
          <ac:spMkLst>
            <pc:docMk/>
            <pc:sldMk cId="3639736439" sldId="617"/>
            <ac:spMk id="11" creationId="{CA36589D-DEB9-4FE1-9F8D-60ABDE21039B}"/>
          </ac:spMkLst>
        </pc:spChg>
        <pc:spChg chg="add">
          <ac:chgData name="reza kabir" userId="af3c95a13102d509" providerId="LiveId" clId="{C5D47F66-D82B-4945-84F1-08182A83E23E}" dt="2020-04-28T07:54:14.558" v="2443"/>
          <ac:spMkLst>
            <pc:docMk/>
            <pc:sldMk cId="3639736439" sldId="617"/>
            <ac:spMk id="12" creationId="{9127D6F8-E401-44D3-908E-764F2CF0A1DB}"/>
          </ac:spMkLst>
        </pc:spChg>
        <pc:spChg chg="add">
          <ac:chgData name="reza kabir" userId="af3c95a13102d509" providerId="LiveId" clId="{C5D47F66-D82B-4945-84F1-08182A83E23E}" dt="2020-04-28T07:54:14.558" v="2443"/>
          <ac:spMkLst>
            <pc:docMk/>
            <pc:sldMk cId="3639736439" sldId="617"/>
            <ac:spMk id="13" creationId="{CB1B4FCA-DFD3-447E-AEEA-390CF633609E}"/>
          </ac:spMkLst>
        </pc:spChg>
        <pc:spChg chg="add">
          <ac:chgData name="reza kabir" userId="af3c95a13102d509" providerId="LiveId" clId="{C5D47F66-D82B-4945-84F1-08182A83E23E}" dt="2020-04-28T07:54:14.558" v="2443"/>
          <ac:spMkLst>
            <pc:docMk/>
            <pc:sldMk cId="3639736439" sldId="617"/>
            <ac:spMk id="14" creationId="{75EDBB17-3158-4298-96F3-3C0240DB2E75}"/>
          </ac:spMkLst>
        </pc:spChg>
        <pc:spChg chg="add">
          <ac:chgData name="reza kabir" userId="af3c95a13102d509" providerId="LiveId" clId="{C5D47F66-D82B-4945-84F1-08182A83E23E}" dt="2020-04-28T07:54:14.558" v="2443"/>
          <ac:spMkLst>
            <pc:docMk/>
            <pc:sldMk cId="3639736439" sldId="617"/>
            <ac:spMk id="15" creationId="{1946CCCA-335E-4FC1-8A16-A4E7803E5040}"/>
          </ac:spMkLst>
        </pc:spChg>
        <pc:spChg chg="add">
          <ac:chgData name="reza kabir" userId="af3c95a13102d509" providerId="LiveId" clId="{C5D47F66-D82B-4945-84F1-08182A83E23E}" dt="2020-04-28T07:54:14.558" v="2443"/>
          <ac:spMkLst>
            <pc:docMk/>
            <pc:sldMk cId="3639736439" sldId="617"/>
            <ac:spMk id="16" creationId="{A4455B01-6DCA-4162-98DD-6B2D42A25EFE}"/>
          </ac:spMkLst>
        </pc:spChg>
        <pc:spChg chg="add">
          <ac:chgData name="reza kabir" userId="af3c95a13102d509" providerId="LiveId" clId="{C5D47F66-D82B-4945-84F1-08182A83E23E}" dt="2020-04-28T07:54:14.558" v="2443"/>
          <ac:spMkLst>
            <pc:docMk/>
            <pc:sldMk cId="3639736439" sldId="617"/>
            <ac:spMk id="17" creationId="{782EE82C-A970-473F-9D78-ABB58204915F}"/>
          </ac:spMkLst>
        </pc:spChg>
        <pc:spChg chg="add">
          <ac:chgData name="reza kabir" userId="af3c95a13102d509" providerId="LiveId" clId="{C5D47F66-D82B-4945-84F1-08182A83E23E}" dt="2020-04-28T07:54:14.558" v="2443"/>
          <ac:spMkLst>
            <pc:docMk/>
            <pc:sldMk cId="3639736439" sldId="617"/>
            <ac:spMk id="18" creationId="{C9142DB2-2676-4AA8-ACE0-C37D9163E644}"/>
          </ac:spMkLst>
        </pc:spChg>
      </pc:sldChg>
      <pc:sldChg chg="addSp modSp new mod">
        <pc:chgData name="reza kabir" userId="af3c95a13102d509" providerId="LiveId" clId="{C5D47F66-D82B-4945-84F1-08182A83E23E}" dt="2020-04-28T07:56:05.001" v="2464" actId="14100"/>
        <pc:sldMkLst>
          <pc:docMk/>
          <pc:sldMk cId="4169422022" sldId="618"/>
        </pc:sldMkLst>
        <pc:spChg chg="add mod">
          <ac:chgData name="reza kabir" userId="af3c95a13102d509" providerId="LiveId" clId="{C5D47F66-D82B-4945-84F1-08182A83E23E}" dt="2020-04-28T07:55:10.368" v="2449" actId="207"/>
          <ac:spMkLst>
            <pc:docMk/>
            <pc:sldMk cId="4169422022" sldId="618"/>
            <ac:spMk id="168" creationId="{50568E97-922A-4855-8A0B-9CB2CAE18921}"/>
          </ac:spMkLst>
        </pc:spChg>
        <pc:spChg chg="add mod">
          <ac:chgData name="reza kabir" userId="af3c95a13102d509" providerId="LiveId" clId="{C5D47F66-D82B-4945-84F1-08182A83E23E}" dt="2020-04-28T07:55:10.368" v="2449" actId="207"/>
          <ac:spMkLst>
            <pc:docMk/>
            <pc:sldMk cId="4169422022" sldId="618"/>
            <ac:spMk id="169" creationId="{87DDC0C4-7682-4F73-83B4-0FDF650D496B}"/>
          </ac:spMkLst>
        </pc:spChg>
        <pc:spChg chg="add mod">
          <ac:chgData name="reza kabir" userId="af3c95a13102d509" providerId="LiveId" clId="{C5D47F66-D82B-4945-84F1-08182A83E23E}" dt="2020-04-28T07:55:10.368" v="2449" actId="207"/>
          <ac:spMkLst>
            <pc:docMk/>
            <pc:sldMk cId="4169422022" sldId="618"/>
            <ac:spMk id="170" creationId="{7C9BF2BB-F30D-476F-9BAB-014398F4BCD6}"/>
          </ac:spMkLst>
        </pc:spChg>
        <pc:spChg chg="add mod">
          <ac:chgData name="reza kabir" userId="af3c95a13102d509" providerId="LiveId" clId="{C5D47F66-D82B-4945-84F1-08182A83E23E}" dt="2020-04-28T07:55:52.895" v="2458" actId="1076"/>
          <ac:spMkLst>
            <pc:docMk/>
            <pc:sldMk cId="4169422022" sldId="618"/>
            <ac:spMk id="171" creationId="{51FCFA7A-BD99-47F5-86AC-10606151F07C}"/>
          </ac:spMkLst>
        </pc:spChg>
        <pc:spChg chg="add mod">
          <ac:chgData name="reza kabir" userId="af3c95a13102d509" providerId="LiveId" clId="{C5D47F66-D82B-4945-84F1-08182A83E23E}" dt="2020-04-28T07:55:58.395" v="2460" actId="1076"/>
          <ac:spMkLst>
            <pc:docMk/>
            <pc:sldMk cId="4169422022" sldId="618"/>
            <ac:spMk id="172" creationId="{B4F43FA4-BCC8-44DB-AC58-C5C60F869572}"/>
          </ac:spMkLst>
        </pc:spChg>
        <pc:spChg chg="add mod">
          <ac:chgData name="reza kabir" userId="af3c95a13102d509" providerId="LiveId" clId="{C5D47F66-D82B-4945-84F1-08182A83E23E}" dt="2020-04-28T07:56:05.001" v="2464" actId="14100"/>
          <ac:spMkLst>
            <pc:docMk/>
            <pc:sldMk cId="4169422022" sldId="618"/>
            <ac:spMk id="173" creationId="{C20F619D-F929-4AE6-8787-2B9E786A29BA}"/>
          </ac:spMkLst>
        </pc:spChg>
        <pc:grpChg chg="add">
          <ac:chgData name="reza kabir" userId="af3c95a13102d509" providerId="LiveId" clId="{C5D47F66-D82B-4945-84F1-08182A83E23E}" dt="2020-04-28T07:54:58.739" v="2448"/>
          <ac:grpSpMkLst>
            <pc:docMk/>
            <pc:sldMk cId="4169422022" sldId="618"/>
            <ac:grpSpMk id="2" creationId="{C0A5D1F1-41CA-41F6-967D-657B0ADEED2D}"/>
          </ac:grpSpMkLst>
        </pc:grpChg>
      </pc:sldChg>
      <pc:sldChg chg="addSp delSp modSp add mod ord">
        <pc:chgData name="reza kabir" userId="af3c95a13102d509" providerId="LiveId" clId="{C5D47F66-D82B-4945-84F1-08182A83E23E}" dt="2020-05-14T14:29:30.426" v="2983" actId="1076"/>
        <pc:sldMkLst>
          <pc:docMk/>
          <pc:sldMk cId="2447280135" sldId="627"/>
        </pc:sldMkLst>
        <pc:spChg chg="add mod">
          <ac:chgData name="reza kabir" userId="af3c95a13102d509" providerId="LiveId" clId="{C5D47F66-D82B-4945-84F1-08182A83E23E}" dt="2020-05-14T14:29:15.806" v="2979" actId="1076"/>
          <ac:spMkLst>
            <pc:docMk/>
            <pc:sldMk cId="2447280135" sldId="627"/>
            <ac:spMk id="3" creationId="{9AE850EB-87E4-4F70-AA3D-AED96BCD8CF9}"/>
          </ac:spMkLst>
        </pc:spChg>
        <pc:spChg chg="add mod">
          <ac:chgData name="reza kabir" userId="af3c95a13102d509" providerId="LiveId" clId="{C5D47F66-D82B-4945-84F1-08182A83E23E}" dt="2020-05-14T14:29:15.806" v="2979" actId="1076"/>
          <ac:spMkLst>
            <pc:docMk/>
            <pc:sldMk cId="2447280135" sldId="627"/>
            <ac:spMk id="4" creationId="{87644C1D-1D93-4831-8186-0D8630DAA6AC}"/>
          </ac:spMkLst>
        </pc:spChg>
        <pc:spChg chg="mod">
          <ac:chgData name="reza kabir" userId="af3c95a13102d509" providerId="LiveId" clId="{C5D47F66-D82B-4945-84F1-08182A83E23E}" dt="2020-05-14T14:29:24.040" v="2981" actId="164"/>
          <ac:spMkLst>
            <pc:docMk/>
            <pc:sldMk cId="2447280135" sldId="627"/>
            <ac:spMk id="5" creationId="{99CE5A58-797F-41B5-939E-D4AD7F32FB4D}"/>
          </ac:spMkLst>
        </pc:spChg>
        <pc:spChg chg="mod">
          <ac:chgData name="reza kabir" userId="af3c95a13102d509" providerId="LiveId" clId="{C5D47F66-D82B-4945-84F1-08182A83E23E}" dt="2020-05-14T14:29:24.040" v="2981" actId="164"/>
          <ac:spMkLst>
            <pc:docMk/>
            <pc:sldMk cId="2447280135" sldId="627"/>
            <ac:spMk id="6" creationId="{CE195468-21AE-436C-A03F-67F0FB6FB5A5}"/>
          </ac:spMkLst>
        </pc:spChg>
        <pc:spChg chg="mod">
          <ac:chgData name="reza kabir" userId="af3c95a13102d509" providerId="LiveId" clId="{C5D47F66-D82B-4945-84F1-08182A83E23E}" dt="2020-05-14T14:29:24.040" v="2981" actId="164"/>
          <ac:spMkLst>
            <pc:docMk/>
            <pc:sldMk cId="2447280135" sldId="627"/>
            <ac:spMk id="7" creationId="{765B6F05-C975-484A-84A8-0EB30E5F2B32}"/>
          </ac:spMkLst>
        </pc:spChg>
        <pc:spChg chg="mod">
          <ac:chgData name="reza kabir" userId="af3c95a13102d509" providerId="LiveId" clId="{C5D47F66-D82B-4945-84F1-08182A83E23E}" dt="2020-05-14T14:29:24.040" v="2981" actId="164"/>
          <ac:spMkLst>
            <pc:docMk/>
            <pc:sldMk cId="2447280135" sldId="627"/>
            <ac:spMk id="8" creationId="{F8951E07-7BBC-4D2B-850E-E89AF5495D62}"/>
          </ac:spMkLst>
        </pc:spChg>
        <pc:spChg chg="mod">
          <ac:chgData name="reza kabir" userId="af3c95a13102d509" providerId="LiveId" clId="{C5D47F66-D82B-4945-84F1-08182A83E23E}" dt="2020-05-14T14:29:24.040" v="2981" actId="164"/>
          <ac:spMkLst>
            <pc:docMk/>
            <pc:sldMk cId="2447280135" sldId="627"/>
            <ac:spMk id="9" creationId="{DBD4DAA0-3DEB-4F6B-8B1F-65FE3464DCDF}"/>
          </ac:spMkLst>
        </pc:spChg>
        <pc:spChg chg="mod">
          <ac:chgData name="reza kabir" userId="af3c95a13102d509" providerId="LiveId" clId="{C5D47F66-D82B-4945-84F1-08182A83E23E}" dt="2020-05-14T14:29:24.040" v="2981" actId="164"/>
          <ac:spMkLst>
            <pc:docMk/>
            <pc:sldMk cId="2447280135" sldId="627"/>
            <ac:spMk id="10" creationId="{4F928C62-D738-43B7-8544-6559F0D76FBC}"/>
          </ac:spMkLst>
        </pc:spChg>
        <pc:spChg chg="mod">
          <ac:chgData name="reza kabir" userId="af3c95a13102d509" providerId="LiveId" clId="{C5D47F66-D82B-4945-84F1-08182A83E23E}" dt="2020-05-14T14:29:24.040" v="2981" actId="164"/>
          <ac:spMkLst>
            <pc:docMk/>
            <pc:sldMk cId="2447280135" sldId="627"/>
            <ac:spMk id="11" creationId="{B33DEADF-C2EB-47EC-95A0-338FC6BAE2C0}"/>
          </ac:spMkLst>
        </pc:spChg>
        <pc:spChg chg="mod">
          <ac:chgData name="reza kabir" userId="af3c95a13102d509" providerId="LiveId" clId="{C5D47F66-D82B-4945-84F1-08182A83E23E}" dt="2020-05-14T14:29:24.040" v="2981" actId="164"/>
          <ac:spMkLst>
            <pc:docMk/>
            <pc:sldMk cId="2447280135" sldId="627"/>
            <ac:spMk id="12" creationId="{DD24602D-9261-4BF5-AA39-E200D88D9C96}"/>
          </ac:spMkLst>
        </pc:spChg>
        <pc:spChg chg="mod">
          <ac:chgData name="reza kabir" userId="af3c95a13102d509" providerId="LiveId" clId="{C5D47F66-D82B-4945-84F1-08182A83E23E}" dt="2020-05-14T14:29:24.040" v="2981" actId="164"/>
          <ac:spMkLst>
            <pc:docMk/>
            <pc:sldMk cId="2447280135" sldId="627"/>
            <ac:spMk id="13" creationId="{2D1A4B1A-756A-47A8-BBE7-D15979AC86C7}"/>
          </ac:spMkLst>
        </pc:spChg>
        <pc:spChg chg="mod">
          <ac:chgData name="reza kabir" userId="af3c95a13102d509" providerId="LiveId" clId="{C5D47F66-D82B-4945-84F1-08182A83E23E}" dt="2020-05-14T14:29:24.040" v="2981" actId="164"/>
          <ac:spMkLst>
            <pc:docMk/>
            <pc:sldMk cId="2447280135" sldId="627"/>
            <ac:spMk id="14" creationId="{83F7D4D0-285F-42FE-B73C-B2586C6343B1}"/>
          </ac:spMkLst>
        </pc:spChg>
        <pc:spChg chg="mod">
          <ac:chgData name="reza kabir" userId="af3c95a13102d509" providerId="LiveId" clId="{C5D47F66-D82B-4945-84F1-08182A83E23E}" dt="2020-05-14T14:29:24.040" v="2981" actId="164"/>
          <ac:spMkLst>
            <pc:docMk/>
            <pc:sldMk cId="2447280135" sldId="627"/>
            <ac:spMk id="15" creationId="{A7EB1D65-015E-4842-8445-F40D8C9FA1D2}"/>
          </ac:spMkLst>
        </pc:spChg>
        <pc:spChg chg="mod">
          <ac:chgData name="reza kabir" userId="af3c95a13102d509" providerId="LiveId" clId="{C5D47F66-D82B-4945-84F1-08182A83E23E}" dt="2020-05-14T14:29:24.040" v="2981" actId="164"/>
          <ac:spMkLst>
            <pc:docMk/>
            <pc:sldMk cId="2447280135" sldId="627"/>
            <ac:spMk id="16" creationId="{2F035246-BADF-45C1-9F3C-8AD866C10A84}"/>
          </ac:spMkLst>
        </pc:spChg>
        <pc:spChg chg="mod">
          <ac:chgData name="reza kabir" userId="af3c95a13102d509" providerId="LiveId" clId="{C5D47F66-D82B-4945-84F1-08182A83E23E}" dt="2020-05-14T14:29:24.040" v="2981" actId="164"/>
          <ac:spMkLst>
            <pc:docMk/>
            <pc:sldMk cId="2447280135" sldId="627"/>
            <ac:spMk id="17" creationId="{11AFB061-AF25-4347-905D-211AC45E66B9}"/>
          </ac:spMkLst>
        </pc:spChg>
        <pc:spChg chg="mod">
          <ac:chgData name="reza kabir" userId="af3c95a13102d509" providerId="LiveId" clId="{C5D47F66-D82B-4945-84F1-08182A83E23E}" dt="2020-05-14T14:29:24.040" v="2981" actId="164"/>
          <ac:spMkLst>
            <pc:docMk/>
            <pc:sldMk cId="2447280135" sldId="627"/>
            <ac:spMk id="18" creationId="{95B5D5AE-1B5C-4CE1-A0EB-DA73DC61158E}"/>
          </ac:spMkLst>
        </pc:spChg>
        <pc:spChg chg="mod">
          <ac:chgData name="reza kabir" userId="af3c95a13102d509" providerId="LiveId" clId="{C5D47F66-D82B-4945-84F1-08182A83E23E}" dt="2020-05-14T14:29:24.040" v="2981" actId="164"/>
          <ac:spMkLst>
            <pc:docMk/>
            <pc:sldMk cId="2447280135" sldId="627"/>
            <ac:spMk id="19" creationId="{1D00A6B6-587D-4083-A0D5-CD4B72809DF6}"/>
          </ac:spMkLst>
        </pc:spChg>
        <pc:spChg chg="mod">
          <ac:chgData name="reza kabir" userId="af3c95a13102d509" providerId="LiveId" clId="{C5D47F66-D82B-4945-84F1-08182A83E23E}" dt="2020-05-14T14:29:24.040" v="2981" actId="164"/>
          <ac:spMkLst>
            <pc:docMk/>
            <pc:sldMk cId="2447280135" sldId="627"/>
            <ac:spMk id="20" creationId="{4D4A8649-10C8-4619-8A6A-85F8949CA34C}"/>
          </ac:spMkLst>
        </pc:spChg>
        <pc:spChg chg="mod">
          <ac:chgData name="reza kabir" userId="af3c95a13102d509" providerId="LiveId" clId="{C5D47F66-D82B-4945-84F1-08182A83E23E}" dt="2020-05-14T14:29:24.040" v="2981" actId="164"/>
          <ac:spMkLst>
            <pc:docMk/>
            <pc:sldMk cId="2447280135" sldId="627"/>
            <ac:spMk id="21" creationId="{23277914-7C1A-4C6D-9C9C-7BDA437298F7}"/>
          </ac:spMkLst>
        </pc:spChg>
        <pc:spChg chg="mod">
          <ac:chgData name="reza kabir" userId="af3c95a13102d509" providerId="LiveId" clId="{C5D47F66-D82B-4945-84F1-08182A83E23E}" dt="2020-05-14T14:29:24.040" v="2981" actId="164"/>
          <ac:spMkLst>
            <pc:docMk/>
            <pc:sldMk cId="2447280135" sldId="627"/>
            <ac:spMk id="22" creationId="{EA502C25-03B5-482B-8CF5-FDFB1156638F}"/>
          </ac:spMkLst>
        </pc:spChg>
        <pc:spChg chg="mod">
          <ac:chgData name="reza kabir" userId="af3c95a13102d509" providerId="LiveId" clId="{C5D47F66-D82B-4945-84F1-08182A83E23E}" dt="2020-05-14T14:29:24.040" v="2981" actId="164"/>
          <ac:spMkLst>
            <pc:docMk/>
            <pc:sldMk cId="2447280135" sldId="627"/>
            <ac:spMk id="23" creationId="{99D2BE2E-9D18-469B-9D98-3833B73370C8}"/>
          </ac:spMkLst>
        </pc:spChg>
        <pc:spChg chg="mod">
          <ac:chgData name="reza kabir" userId="af3c95a13102d509" providerId="LiveId" clId="{C5D47F66-D82B-4945-84F1-08182A83E23E}" dt="2020-05-14T14:29:24.040" v="2981" actId="164"/>
          <ac:spMkLst>
            <pc:docMk/>
            <pc:sldMk cId="2447280135" sldId="627"/>
            <ac:spMk id="24" creationId="{E897AD80-4B09-42B7-A8C6-FB860EC58116}"/>
          </ac:spMkLst>
        </pc:spChg>
        <pc:spChg chg="mod">
          <ac:chgData name="reza kabir" userId="af3c95a13102d509" providerId="LiveId" clId="{C5D47F66-D82B-4945-84F1-08182A83E23E}" dt="2020-05-14T14:29:24.040" v="2981" actId="164"/>
          <ac:spMkLst>
            <pc:docMk/>
            <pc:sldMk cId="2447280135" sldId="627"/>
            <ac:spMk id="25" creationId="{A564B872-201E-476C-8CB7-D327F4498F6A}"/>
          </ac:spMkLst>
        </pc:spChg>
        <pc:spChg chg="mod">
          <ac:chgData name="reza kabir" userId="af3c95a13102d509" providerId="LiveId" clId="{C5D47F66-D82B-4945-84F1-08182A83E23E}" dt="2020-05-14T14:29:24.040" v="2981" actId="164"/>
          <ac:spMkLst>
            <pc:docMk/>
            <pc:sldMk cId="2447280135" sldId="627"/>
            <ac:spMk id="26" creationId="{0A2451F0-75FD-489F-BF68-CE68B80DE1C9}"/>
          </ac:spMkLst>
        </pc:spChg>
        <pc:spChg chg="mod">
          <ac:chgData name="reza kabir" userId="af3c95a13102d509" providerId="LiveId" clId="{C5D47F66-D82B-4945-84F1-08182A83E23E}" dt="2020-05-14T14:29:24.040" v="2981" actId="164"/>
          <ac:spMkLst>
            <pc:docMk/>
            <pc:sldMk cId="2447280135" sldId="627"/>
            <ac:spMk id="27" creationId="{CB8CF961-83BD-43B9-97ED-E371B6AC064D}"/>
          </ac:spMkLst>
        </pc:spChg>
        <pc:spChg chg="mod">
          <ac:chgData name="reza kabir" userId="af3c95a13102d509" providerId="LiveId" clId="{C5D47F66-D82B-4945-84F1-08182A83E23E}" dt="2020-05-14T14:29:24.040" v="2981" actId="164"/>
          <ac:spMkLst>
            <pc:docMk/>
            <pc:sldMk cId="2447280135" sldId="627"/>
            <ac:spMk id="28" creationId="{2C96C0AE-E91C-49CB-BC88-C1552179E0DD}"/>
          </ac:spMkLst>
        </pc:spChg>
        <pc:spChg chg="mod">
          <ac:chgData name="reza kabir" userId="af3c95a13102d509" providerId="LiveId" clId="{C5D47F66-D82B-4945-84F1-08182A83E23E}" dt="2020-05-14T14:29:24.040" v="2981" actId="164"/>
          <ac:spMkLst>
            <pc:docMk/>
            <pc:sldMk cId="2447280135" sldId="627"/>
            <ac:spMk id="29" creationId="{94E63B93-E46F-4709-9AE7-9CB74554DE44}"/>
          </ac:spMkLst>
        </pc:spChg>
        <pc:spChg chg="mod">
          <ac:chgData name="reza kabir" userId="af3c95a13102d509" providerId="LiveId" clId="{C5D47F66-D82B-4945-84F1-08182A83E23E}" dt="2020-05-14T14:29:24.040" v="2981" actId="164"/>
          <ac:spMkLst>
            <pc:docMk/>
            <pc:sldMk cId="2447280135" sldId="627"/>
            <ac:spMk id="30" creationId="{7ADEA4EB-D950-49B4-9F9D-554D1B1A66FC}"/>
          </ac:spMkLst>
        </pc:spChg>
        <pc:spChg chg="mod">
          <ac:chgData name="reza kabir" userId="af3c95a13102d509" providerId="LiveId" clId="{C5D47F66-D82B-4945-84F1-08182A83E23E}" dt="2020-05-14T14:29:24.040" v="2981" actId="164"/>
          <ac:spMkLst>
            <pc:docMk/>
            <pc:sldMk cId="2447280135" sldId="627"/>
            <ac:spMk id="31" creationId="{350BFF30-500F-4739-A3D8-93F3333FD301}"/>
          </ac:spMkLst>
        </pc:spChg>
        <pc:spChg chg="mod">
          <ac:chgData name="reza kabir" userId="af3c95a13102d509" providerId="LiveId" clId="{C5D47F66-D82B-4945-84F1-08182A83E23E}" dt="2020-05-14T14:29:24.040" v="2981" actId="164"/>
          <ac:spMkLst>
            <pc:docMk/>
            <pc:sldMk cId="2447280135" sldId="627"/>
            <ac:spMk id="32" creationId="{98004A10-D35C-419B-9316-8E53A76C5947}"/>
          </ac:spMkLst>
        </pc:spChg>
        <pc:spChg chg="mod">
          <ac:chgData name="reza kabir" userId="af3c95a13102d509" providerId="LiveId" clId="{C5D47F66-D82B-4945-84F1-08182A83E23E}" dt="2020-05-14T14:29:24.040" v="2981" actId="164"/>
          <ac:spMkLst>
            <pc:docMk/>
            <pc:sldMk cId="2447280135" sldId="627"/>
            <ac:spMk id="33" creationId="{EE2DD2BA-BF2F-463D-A145-785B46F9A18A}"/>
          </ac:spMkLst>
        </pc:spChg>
        <pc:spChg chg="mod">
          <ac:chgData name="reza kabir" userId="af3c95a13102d509" providerId="LiveId" clId="{C5D47F66-D82B-4945-84F1-08182A83E23E}" dt="2020-05-14T14:29:24.040" v="2981" actId="164"/>
          <ac:spMkLst>
            <pc:docMk/>
            <pc:sldMk cId="2447280135" sldId="627"/>
            <ac:spMk id="34" creationId="{E23EF917-367E-4674-A10B-B6C6988B4BBC}"/>
          </ac:spMkLst>
        </pc:spChg>
        <pc:spChg chg="mod">
          <ac:chgData name="reza kabir" userId="af3c95a13102d509" providerId="LiveId" clId="{C5D47F66-D82B-4945-84F1-08182A83E23E}" dt="2020-05-14T14:29:24.040" v="2981" actId="164"/>
          <ac:spMkLst>
            <pc:docMk/>
            <pc:sldMk cId="2447280135" sldId="627"/>
            <ac:spMk id="35" creationId="{AA5B642E-0A73-4925-A5F9-504751C3883F}"/>
          </ac:spMkLst>
        </pc:spChg>
        <pc:spChg chg="mod">
          <ac:chgData name="reza kabir" userId="af3c95a13102d509" providerId="LiveId" clId="{C5D47F66-D82B-4945-84F1-08182A83E23E}" dt="2020-05-14T14:29:24.040" v="2981" actId="164"/>
          <ac:spMkLst>
            <pc:docMk/>
            <pc:sldMk cId="2447280135" sldId="627"/>
            <ac:spMk id="36" creationId="{ED2D61BD-50BC-40BD-85FF-FDCC3A7A2880}"/>
          </ac:spMkLst>
        </pc:spChg>
        <pc:spChg chg="mod">
          <ac:chgData name="reza kabir" userId="af3c95a13102d509" providerId="LiveId" clId="{C5D47F66-D82B-4945-84F1-08182A83E23E}" dt="2020-05-14T14:29:24.040" v="2981" actId="164"/>
          <ac:spMkLst>
            <pc:docMk/>
            <pc:sldMk cId="2447280135" sldId="627"/>
            <ac:spMk id="37" creationId="{D65CB4E5-777E-4B78-BD1F-F4B5CF1C146D}"/>
          </ac:spMkLst>
        </pc:spChg>
        <pc:spChg chg="mod">
          <ac:chgData name="reza kabir" userId="af3c95a13102d509" providerId="LiveId" clId="{C5D47F66-D82B-4945-84F1-08182A83E23E}" dt="2020-05-14T14:29:24.040" v="2981" actId="164"/>
          <ac:spMkLst>
            <pc:docMk/>
            <pc:sldMk cId="2447280135" sldId="627"/>
            <ac:spMk id="38" creationId="{88E41D96-E8D4-4171-A054-F51F845DDD03}"/>
          </ac:spMkLst>
        </pc:spChg>
        <pc:spChg chg="mod">
          <ac:chgData name="reza kabir" userId="af3c95a13102d509" providerId="LiveId" clId="{C5D47F66-D82B-4945-84F1-08182A83E23E}" dt="2020-05-14T14:29:24.040" v="2981" actId="164"/>
          <ac:spMkLst>
            <pc:docMk/>
            <pc:sldMk cId="2447280135" sldId="627"/>
            <ac:spMk id="39" creationId="{4965CBE1-C89A-4EFB-B58E-4663668B4064}"/>
          </ac:spMkLst>
        </pc:spChg>
        <pc:spChg chg="mod">
          <ac:chgData name="reza kabir" userId="af3c95a13102d509" providerId="LiveId" clId="{C5D47F66-D82B-4945-84F1-08182A83E23E}" dt="2020-05-14T14:29:24.040" v="2981" actId="164"/>
          <ac:spMkLst>
            <pc:docMk/>
            <pc:sldMk cId="2447280135" sldId="627"/>
            <ac:spMk id="40" creationId="{E945B224-5A14-4183-AC54-369E05A28C22}"/>
          </ac:spMkLst>
        </pc:spChg>
        <pc:spChg chg="mod">
          <ac:chgData name="reza kabir" userId="af3c95a13102d509" providerId="LiveId" clId="{C5D47F66-D82B-4945-84F1-08182A83E23E}" dt="2020-05-14T14:29:24.040" v="2981" actId="164"/>
          <ac:spMkLst>
            <pc:docMk/>
            <pc:sldMk cId="2447280135" sldId="627"/>
            <ac:spMk id="41" creationId="{3A29C1D9-ED3E-4170-871F-DD3D043A7433}"/>
          </ac:spMkLst>
        </pc:spChg>
        <pc:spChg chg="mod">
          <ac:chgData name="reza kabir" userId="af3c95a13102d509" providerId="LiveId" clId="{C5D47F66-D82B-4945-84F1-08182A83E23E}" dt="2020-05-14T14:29:24.040" v="2981" actId="164"/>
          <ac:spMkLst>
            <pc:docMk/>
            <pc:sldMk cId="2447280135" sldId="627"/>
            <ac:spMk id="42" creationId="{3551F501-0074-4F66-8F6C-CB0D23082B72}"/>
          </ac:spMkLst>
        </pc:spChg>
        <pc:spChg chg="mod">
          <ac:chgData name="reza kabir" userId="af3c95a13102d509" providerId="LiveId" clId="{C5D47F66-D82B-4945-84F1-08182A83E23E}" dt="2020-05-14T14:29:24.040" v="2981" actId="164"/>
          <ac:spMkLst>
            <pc:docMk/>
            <pc:sldMk cId="2447280135" sldId="627"/>
            <ac:spMk id="43" creationId="{17642289-1947-494F-B19B-30B739A52A63}"/>
          </ac:spMkLst>
        </pc:spChg>
        <pc:spChg chg="mod">
          <ac:chgData name="reza kabir" userId="af3c95a13102d509" providerId="LiveId" clId="{C5D47F66-D82B-4945-84F1-08182A83E23E}" dt="2020-05-14T14:29:24.040" v="2981" actId="164"/>
          <ac:spMkLst>
            <pc:docMk/>
            <pc:sldMk cId="2447280135" sldId="627"/>
            <ac:spMk id="44" creationId="{BB49B41B-9AC3-4249-8312-2814025D25B8}"/>
          </ac:spMkLst>
        </pc:spChg>
        <pc:spChg chg="mod">
          <ac:chgData name="reza kabir" userId="af3c95a13102d509" providerId="LiveId" clId="{C5D47F66-D82B-4945-84F1-08182A83E23E}" dt="2020-05-14T14:29:24.040" v="2981" actId="164"/>
          <ac:spMkLst>
            <pc:docMk/>
            <pc:sldMk cId="2447280135" sldId="627"/>
            <ac:spMk id="45" creationId="{034CA00E-B4F4-4DDB-9CD1-9783EE49A63C}"/>
          </ac:spMkLst>
        </pc:spChg>
        <pc:spChg chg="mod">
          <ac:chgData name="reza kabir" userId="af3c95a13102d509" providerId="LiveId" clId="{C5D47F66-D82B-4945-84F1-08182A83E23E}" dt="2020-05-14T14:29:24.040" v="2981" actId="164"/>
          <ac:spMkLst>
            <pc:docMk/>
            <pc:sldMk cId="2447280135" sldId="627"/>
            <ac:spMk id="46" creationId="{391F8029-0929-4043-8AE1-37F373C84747}"/>
          </ac:spMkLst>
        </pc:spChg>
        <pc:spChg chg="mod">
          <ac:chgData name="reza kabir" userId="af3c95a13102d509" providerId="LiveId" clId="{C5D47F66-D82B-4945-84F1-08182A83E23E}" dt="2020-05-14T14:29:24.040" v="2981" actId="164"/>
          <ac:spMkLst>
            <pc:docMk/>
            <pc:sldMk cId="2447280135" sldId="627"/>
            <ac:spMk id="47" creationId="{485AB4CA-DBD7-40F0-A2B3-9C9362EA3EF3}"/>
          </ac:spMkLst>
        </pc:spChg>
        <pc:spChg chg="mod">
          <ac:chgData name="reza kabir" userId="af3c95a13102d509" providerId="LiveId" clId="{C5D47F66-D82B-4945-84F1-08182A83E23E}" dt="2020-05-14T14:29:24.040" v="2981" actId="164"/>
          <ac:spMkLst>
            <pc:docMk/>
            <pc:sldMk cId="2447280135" sldId="627"/>
            <ac:spMk id="48" creationId="{DAA1303D-2E41-435A-A2C0-41B25A58FF91}"/>
          </ac:spMkLst>
        </pc:spChg>
        <pc:spChg chg="mod">
          <ac:chgData name="reza kabir" userId="af3c95a13102d509" providerId="LiveId" clId="{C5D47F66-D82B-4945-84F1-08182A83E23E}" dt="2020-05-14T14:29:24.040" v="2981" actId="164"/>
          <ac:spMkLst>
            <pc:docMk/>
            <pc:sldMk cId="2447280135" sldId="627"/>
            <ac:spMk id="49" creationId="{D6A5034B-7586-4BE7-8C8B-416C945612EE}"/>
          </ac:spMkLst>
        </pc:spChg>
        <pc:spChg chg="mod">
          <ac:chgData name="reza kabir" userId="af3c95a13102d509" providerId="LiveId" clId="{C5D47F66-D82B-4945-84F1-08182A83E23E}" dt="2020-05-14T14:29:24.040" v="2981" actId="164"/>
          <ac:spMkLst>
            <pc:docMk/>
            <pc:sldMk cId="2447280135" sldId="627"/>
            <ac:spMk id="50" creationId="{75A7E0BC-7F29-411C-BE17-6B094A8C2A4D}"/>
          </ac:spMkLst>
        </pc:spChg>
        <pc:spChg chg="mod">
          <ac:chgData name="reza kabir" userId="af3c95a13102d509" providerId="LiveId" clId="{C5D47F66-D82B-4945-84F1-08182A83E23E}" dt="2020-05-14T14:29:24.040" v="2981" actId="164"/>
          <ac:spMkLst>
            <pc:docMk/>
            <pc:sldMk cId="2447280135" sldId="627"/>
            <ac:spMk id="51" creationId="{B347511B-3CEC-4415-B3FF-29DEE20FEA62}"/>
          </ac:spMkLst>
        </pc:spChg>
        <pc:spChg chg="mod">
          <ac:chgData name="reza kabir" userId="af3c95a13102d509" providerId="LiveId" clId="{C5D47F66-D82B-4945-84F1-08182A83E23E}" dt="2020-05-14T14:29:24.040" v="2981" actId="164"/>
          <ac:spMkLst>
            <pc:docMk/>
            <pc:sldMk cId="2447280135" sldId="627"/>
            <ac:spMk id="52" creationId="{2130039D-C546-49B0-8B1A-53EADC599F86}"/>
          </ac:spMkLst>
        </pc:spChg>
        <pc:spChg chg="mod">
          <ac:chgData name="reza kabir" userId="af3c95a13102d509" providerId="LiveId" clId="{C5D47F66-D82B-4945-84F1-08182A83E23E}" dt="2020-05-14T14:29:24.040" v="2981" actId="164"/>
          <ac:spMkLst>
            <pc:docMk/>
            <pc:sldMk cId="2447280135" sldId="627"/>
            <ac:spMk id="53" creationId="{84271E04-3412-4A80-B02A-05BF5CD584D6}"/>
          </ac:spMkLst>
        </pc:spChg>
        <pc:spChg chg="mod">
          <ac:chgData name="reza kabir" userId="af3c95a13102d509" providerId="LiveId" clId="{C5D47F66-D82B-4945-84F1-08182A83E23E}" dt="2020-05-14T14:29:24.040" v="2981" actId="164"/>
          <ac:spMkLst>
            <pc:docMk/>
            <pc:sldMk cId="2447280135" sldId="627"/>
            <ac:spMk id="54" creationId="{242DB552-985A-44A1-B65D-76BD39FDC597}"/>
          </ac:spMkLst>
        </pc:spChg>
        <pc:spChg chg="mod">
          <ac:chgData name="reza kabir" userId="af3c95a13102d509" providerId="LiveId" clId="{C5D47F66-D82B-4945-84F1-08182A83E23E}" dt="2020-05-14T14:29:24.040" v="2981" actId="164"/>
          <ac:spMkLst>
            <pc:docMk/>
            <pc:sldMk cId="2447280135" sldId="627"/>
            <ac:spMk id="55" creationId="{8835E8E9-9553-4E7D-B02D-B514000D4CE0}"/>
          </ac:spMkLst>
        </pc:spChg>
        <pc:spChg chg="mod">
          <ac:chgData name="reza kabir" userId="af3c95a13102d509" providerId="LiveId" clId="{C5D47F66-D82B-4945-84F1-08182A83E23E}" dt="2020-05-14T14:29:24.040" v="2981" actId="164"/>
          <ac:spMkLst>
            <pc:docMk/>
            <pc:sldMk cId="2447280135" sldId="627"/>
            <ac:spMk id="56" creationId="{7401C709-FF99-4EF4-8CF0-50D81EE477AB}"/>
          </ac:spMkLst>
        </pc:spChg>
        <pc:spChg chg="mod">
          <ac:chgData name="reza kabir" userId="af3c95a13102d509" providerId="LiveId" clId="{C5D47F66-D82B-4945-84F1-08182A83E23E}" dt="2020-05-14T14:29:24.040" v="2981" actId="164"/>
          <ac:spMkLst>
            <pc:docMk/>
            <pc:sldMk cId="2447280135" sldId="627"/>
            <ac:spMk id="57" creationId="{B5D9E79B-016F-4DCB-A61B-784A1E49F615}"/>
          </ac:spMkLst>
        </pc:spChg>
        <pc:spChg chg="mod">
          <ac:chgData name="reza kabir" userId="af3c95a13102d509" providerId="LiveId" clId="{C5D47F66-D82B-4945-84F1-08182A83E23E}" dt="2020-05-14T14:29:24.040" v="2981" actId="164"/>
          <ac:spMkLst>
            <pc:docMk/>
            <pc:sldMk cId="2447280135" sldId="627"/>
            <ac:spMk id="58" creationId="{8E731D62-C59B-4726-B3BA-6E14F982FFC3}"/>
          </ac:spMkLst>
        </pc:spChg>
        <pc:spChg chg="mod">
          <ac:chgData name="reza kabir" userId="af3c95a13102d509" providerId="LiveId" clId="{C5D47F66-D82B-4945-84F1-08182A83E23E}" dt="2020-05-14T14:29:24.040" v="2981" actId="164"/>
          <ac:spMkLst>
            <pc:docMk/>
            <pc:sldMk cId="2447280135" sldId="627"/>
            <ac:spMk id="59" creationId="{324086B9-5B34-40A4-A0D9-076EDFADE954}"/>
          </ac:spMkLst>
        </pc:spChg>
        <pc:spChg chg="mod">
          <ac:chgData name="reza kabir" userId="af3c95a13102d509" providerId="LiveId" clId="{C5D47F66-D82B-4945-84F1-08182A83E23E}" dt="2020-05-14T14:29:24.040" v="2981" actId="164"/>
          <ac:spMkLst>
            <pc:docMk/>
            <pc:sldMk cId="2447280135" sldId="627"/>
            <ac:spMk id="60" creationId="{C9FC120C-11A6-4D4E-9639-F9523D3B3052}"/>
          </ac:spMkLst>
        </pc:spChg>
        <pc:spChg chg="mod">
          <ac:chgData name="reza kabir" userId="af3c95a13102d509" providerId="LiveId" clId="{C5D47F66-D82B-4945-84F1-08182A83E23E}" dt="2020-05-14T14:29:24.040" v="2981" actId="164"/>
          <ac:spMkLst>
            <pc:docMk/>
            <pc:sldMk cId="2447280135" sldId="627"/>
            <ac:spMk id="61" creationId="{A0817FA7-BE98-4211-BFB9-4DF6512FDE25}"/>
          </ac:spMkLst>
        </pc:spChg>
        <pc:spChg chg="mod">
          <ac:chgData name="reza kabir" userId="af3c95a13102d509" providerId="LiveId" clId="{C5D47F66-D82B-4945-84F1-08182A83E23E}" dt="2020-05-14T14:29:24.040" v="2981" actId="164"/>
          <ac:spMkLst>
            <pc:docMk/>
            <pc:sldMk cId="2447280135" sldId="627"/>
            <ac:spMk id="62" creationId="{41345D25-58FB-424E-8820-470CC3525CFF}"/>
          </ac:spMkLst>
        </pc:spChg>
        <pc:spChg chg="mod">
          <ac:chgData name="reza kabir" userId="af3c95a13102d509" providerId="LiveId" clId="{C5D47F66-D82B-4945-84F1-08182A83E23E}" dt="2020-05-14T14:29:24.040" v="2981" actId="164"/>
          <ac:spMkLst>
            <pc:docMk/>
            <pc:sldMk cId="2447280135" sldId="627"/>
            <ac:spMk id="63" creationId="{D07FA0F9-A6DC-4181-BD57-4E257FC8C745}"/>
          </ac:spMkLst>
        </pc:spChg>
        <pc:spChg chg="mod">
          <ac:chgData name="reza kabir" userId="af3c95a13102d509" providerId="LiveId" clId="{C5D47F66-D82B-4945-84F1-08182A83E23E}" dt="2020-05-14T14:29:24.040" v="2981" actId="164"/>
          <ac:spMkLst>
            <pc:docMk/>
            <pc:sldMk cId="2447280135" sldId="627"/>
            <ac:spMk id="64" creationId="{EE570371-C2E5-485B-BAD0-6AECDF3BBA2F}"/>
          </ac:spMkLst>
        </pc:spChg>
        <pc:spChg chg="mod">
          <ac:chgData name="reza kabir" userId="af3c95a13102d509" providerId="LiveId" clId="{C5D47F66-D82B-4945-84F1-08182A83E23E}" dt="2020-05-14T14:29:24.040" v="2981" actId="164"/>
          <ac:spMkLst>
            <pc:docMk/>
            <pc:sldMk cId="2447280135" sldId="627"/>
            <ac:spMk id="65" creationId="{C8F75465-A12B-4DB8-AAD0-CD16354617BF}"/>
          </ac:spMkLst>
        </pc:spChg>
        <pc:spChg chg="mod">
          <ac:chgData name="reza kabir" userId="af3c95a13102d509" providerId="LiveId" clId="{C5D47F66-D82B-4945-84F1-08182A83E23E}" dt="2020-05-14T14:29:24.040" v="2981" actId="164"/>
          <ac:spMkLst>
            <pc:docMk/>
            <pc:sldMk cId="2447280135" sldId="627"/>
            <ac:spMk id="66" creationId="{68F3378F-53EA-4A70-BF5A-771F2D7B6FBB}"/>
          </ac:spMkLst>
        </pc:spChg>
        <pc:spChg chg="mod">
          <ac:chgData name="reza kabir" userId="af3c95a13102d509" providerId="LiveId" clId="{C5D47F66-D82B-4945-84F1-08182A83E23E}" dt="2020-05-14T14:29:24.040" v="2981" actId="164"/>
          <ac:spMkLst>
            <pc:docMk/>
            <pc:sldMk cId="2447280135" sldId="627"/>
            <ac:spMk id="67" creationId="{786997F2-580C-416A-A199-5824DCB6764F}"/>
          </ac:spMkLst>
        </pc:spChg>
        <pc:spChg chg="mod">
          <ac:chgData name="reza kabir" userId="af3c95a13102d509" providerId="LiveId" clId="{C5D47F66-D82B-4945-84F1-08182A83E23E}" dt="2020-05-14T14:29:24.040" v="2981" actId="164"/>
          <ac:spMkLst>
            <pc:docMk/>
            <pc:sldMk cId="2447280135" sldId="627"/>
            <ac:spMk id="68" creationId="{0FDA887D-D9A8-4428-91C5-AAB46E91641F}"/>
          </ac:spMkLst>
        </pc:spChg>
        <pc:spChg chg="mod">
          <ac:chgData name="reza kabir" userId="af3c95a13102d509" providerId="LiveId" clId="{C5D47F66-D82B-4945-84F1-08182A83E23E}" dt="2020-05-14T14:29:24.040" v="2981" actId="164"/>
          <ac:spMkLst>
            <pc:docMk/>
            <pc:sldMk cId="2447280135" sldId="627"/>
            <ac:spMk id="69" creationId="{38F37E4E-48DB-4D7D-95C4-8A5A50BBD09B}"/>
          </ac:spMkLst>
        </pc:spChg>
        <pc:spChg chg="mod">
          <ac:chgData name="reza kabir" userId="af3c95a13102d509" providerId="LiveId" clId="{C5D47F66-D82B-4945-84F1-08182A83E23E}" dt="2020-05-14T14:29:24.040" v="2981" actId="164"/>
          <ac:spMkLst>
            <pc:docMk/>
            <pc:sldMk cId="2447280135" sldId="627"/>
            <ac:spMk id="70" creationId="{BC2D2263-5BBD-4339-8DB6-E234840E23EF}"/>
          </ac:spMkLst>
        </pc:spChg>
        <pc:spChg chg="mod">
          <ac:chgData name="reza kabir" userId="af3c95a13102d509" providerId="LiveId" clId="{C5D47F66-D82B-4945-84F1-08182A83E23E}" dt="2020-05-14T14:29:24.040" v="2981" actId="164"/>
          <ac:spMkLst>
            <pc:docMk/>
            <pc:sldMk cId="2447280135" sldId="627"/>
            <ac:spMk id="71" creationId="{F4F128FA-17A9-4989-B1D3-AF1F2BFFA25B}"/>
          </ac:spMkLst>
        </pc:spChg>
        <pc:spChg chg="mod">
          <ac:chgData name="reza kabir" userId="af3c95a13102d509" providerId="LiveId" clId="{C5D47F66-D82B-4945-84F1-08182A83E23E}" dt="2020-05-14T14:29:24.040" v="2981" actId="164"/>
          <ac:spMkLst>
            <pc:docMk/>
            <pc:sldMk cId="2447280135" sldId="627"/>
            <ac:spMk id="72" creationId="{14AF220D-1897-4061-A79F-2E2D41039B9A}"/>
          </ac:spMkLst>
        </pc:spChg>
        <pc:spChg chg="mod">
          <ac:chgData name="reza kabir" userId="af3c95a13102d509" providerId="LiveId" clId="{C5D47F66-D82B-4945-84F1-08182A83E23E}" dt="2020-05-14T14:29:24.040" v="2981" actId="164"/>
          <ac:spMkLst>
            <pc:docMk/>
            <pc:sldMk cId="2447280135" sldId="627"/>
            <ac:spMk id="73" creationId="{31DB9337-8C0C-43C0-9EB2-FB19FFE8CA2F}"/>
          </ac:spMkLst>
        </pc:spChg>
        <pc:spChg chg="mod">
          <ac:chgData name="reza kabir" userId="af3c95a13102d509" providerId="LiveId" clId="{C5D47F66-D82B-4945-84F1-08182A83E23E}" dt="2020-05-14T14:29:24.040" v="2981" actId="164"/>
          <ac:spMkLst>
            <pc:docMk/>
            <pc:sldMk cId="2447280135" sldId="627"/>
            <ac:spMk id="74" creationId="{425E3114-2D67-4412-97CB-B533692A9AD6}"/>
          </ac:spMkLst>
        </pc:spChg>
        <pc:spChg chg="mod">
          <ac:chgData name="reza kabir" userId="af3c95a13102d509" providerId="LiveId" clId="{C5D47F66-D82B-4945-84F1-08182A83E23E}" dt="2020-05-14T14:29:24.040" v="2981" actId="164"/>
          <ac:spMkLst>
            <pc:docMk/>
            <pc:sldMk cId="2447280135" sldId="627"/>
            <ac:spMk id="75" creationId="{00996923-C068-48E4-B634-7A9E96832109}"/>
          </ac:spMkLst>
        </pc:spChg>
        <pc:spChg chg="mod">
          <ac:chgData name="reza kabir" userId="af3c95a13102d509" providerId="LiveId" clId="{C5D47F66-D82B-4945-84F1-08182A83E23E}" dt="2020-05-14T14:29:24.040" v="2981" actId="164"/>
          <ac:spMkLst>
            <pc:docMk/>
            <pc:sldMk cId="2447280135" sldId="627"/>
            <ac:spMk id="76" creationId="{DAFD867E-22C6-45C1-A4E5-7E509847CC95}"/>
          </ac:spMkLst>
        </pc:spChg>
        <pc:spChg chg="mod">
          <ac:chgData name="reza kabir" userId="af3c95a13102d509" providerId="LiveId" clId="{C5D47F66-D82B-4945-84F1-08182A83E23E}" dt="2020-05-14T14:29:24.040" v="2981" actId="164"/>
          <ac:spMkLst>
            <pc:docMk/>
            <pc:sldMk cId="2447280135" sldId="627"/>
            <ac:spMk id="77" creationId="{78EA2AA5-A001-4F23-B449-F9F7B4A93419}"/>
          </ac:spMkLst>
        </pc:spChg>
        <pc:spChg chg="mod">
          <ac:chgData name="reza kabir" userId="af3c95a13102d509" providerId="LiveId" clId="{C5D47F66-D82B-4945-84F1-08182A83E23E}" dt="2020-05-14T14:29:24.040" v="2981" actId="164"/>
          <ac:spMkLst>
            <pc:docMk/>
            <pc:sldMk cId="2447280135" sldId="627"/>
            <ac:spMk id="78" creationId="{4B32DD5D-F66D-4B6D-A38F-96B20507C5F5}"/>
          </ac:spMkLst>
        </pc:spChg>
        <pc:spChg chg="mod">
          <ac:chgData name="reza kabir" userId="af3c95a13102d509" providerId="LiveId" clId="{C5D47F66-D82B-4945-84F1-08182A83E23E}" dt="2020-05-14T14:29:24.040" v="2981" actId="164"/>
          <ac:spMkLst>
            <pc:docMk/>
            <pc:sldMk cId="2447280135" sldId="627"/>
            <ac:spMk id="79" creationId="{D2E4695E-89D0-4C96-A5BF-647F943C5C1F}"/>
          </ac:spMkLst>
        </pc:spChg>
        <pc:spChg chg="mod">
          <ac:chgData name="reza kabir" userId="af3c95a13102d509" providerId="LiveId" clId="{C5D47F66-D82B-4945-84F1-08182A83E23E}" dt="2020-05-14T14:29:24.040" v="2981" actId="164"/>
          <ac:spMkLst>
            <pc:docMk/>
            <pc:sldMk cId="2447280135" sldId="627"/>
            <ac:spMk id="80" creationId="{9E142134-2753-4DAB-A5F5-AB4810A3B094}"/>
          </ac:spMkLst>
        </pc:spChg>
        <pc:spChg chg="mod">
          <ac:chgData name="reza kabir" userId="af3c95a13102d509" providerId="LiveId" clId="{C5D47F66-D82B-4945-84F1-08182A83E23E}" dt="2020-05-14T14:29:24.040" v="2981" actId="164"/>
          <ac:spMkLst>
            <pc:docMk/>
            <pc:sldMk cId="2447280135" sldId="627"/>
            <ac:spMk id="81" creationId="{23A8171F-4765-4372-BC13-62E61B58D1C6}"/>
          </ac:spMkLst>
        </pc:spChg>
        <pc:spChg chg="mod">
          <ac:chgData name="reza kabir" userId="af3c95a13102d509" providerId="LiveId" clId="{C5D47F66-D82B-4945-84F1-08182A83E23E}" dt="2020-05-14T14:29:24.040" v="2981" actId="164"/>
          <ac:spMkLst>
            <pc:docMk/>
            <pc:sldMk cId="2447280135" sldId="627"/>
            <ac:spMk id="82" creationId="{514515CD-2368-44C4-85EB-6FE54EEA0D64}"/>
          </ac:spMkLst>
        </pc:spChg>
        <pc:spChg chg="mod">
          <ac:chgData name="reza kabir" userId="af3c95a13102d509" providerId="LiveId" clId="{C5D47F66-D82B-4945-84F1-08182A83E23E}" dt="2020-05-14T14:29:24.040" v="2981" actId="164"/>
          <ac:spMkLst>
            <pc:docMk/>
            <pc:sldMk cId="2447280135" sldId="627"/>
            <ac:spMk id="83" creationId="{98772C57-F7BD-40AC-88E1-CC040B202C52}"/>
          </ac:spMkLst>
        </pc:spChg>
        <pc:spChg chg="mod">
          <ac:chgData name="reza kabir" userId="af3c95a13102d509" providerId="LiveId" clId="{C5D47F66-D82B-4945-84F1-08182A83E23E}" dt="2020-05-14T14:29:24.040" v="2981" actId="164"/>
          <ac:spMkLst>
            <pc:docMk/>
            <pc:sldMk cId="2447280135" sldId="627"/>
            <ac:spMk id="84" creationId="{A302C385-D25C-4516-A986-0D6A23E2D9F6}"/>
          </ac:spMkLst>
        </pc:spChg>
        <pc:spChg chg="mod">
          <ac:chgData name="reza kabir" userId="af3c95a13102d509" providerId="LiveId" clId="{C5D47F66-D82B-4945-84F1-08182A83E23E}" dt="2020-05-14T14:29:24.040" v="2981" actId="164"/>
          <ac:spMkLst>
            <pc:docMk/>
            <pc:sldMk cId="2447280135" sldId="627"/>
            <ac:spMk id="85" creationId="{4495252E-BB0C-4D39-B708-5675BA7A380D}"/>
          </ac:spMkLst>
        </pc:spChg>
        <pc:spChg chg="mod">
          <ac:chgData name="reza kabir" userId="af3c95a13102d509" providerId="LiveId" clId="{C5D47F66-D82B-4945-84F1-08182A83E23E}" dt="2020-05-14T14:29:24.040" v="2981" actId="164"/>
          <ac:spMkLst>
            <pc:docMk/>
            <pc:sldMk cId="2447280135" sldId="627"/>
            <ac:spMk id="86" creationId="{18BFFF8D-94CB-4C13-8026-C8D18033BEF6}"/>
          </ac:spMkLst>
        </pc:spChg>
        <pc:spChg chg="mod">
          <ac:chgData name="reza kabir" userId="af3c95a13102d509" providerId="LiveId" clId="{C5D47F66-D82B-4945-84F1-08182A83E23E}" dt="2020-05-14T14:29:24.040" v="2981" actId="164"/>
          <ac:spMkLst>
            <pc:docMk/>
            <pc:sldMk cId="2447280135" sldId="627"/>
            <ac:spMk id="87" creationId="{6F4E9CBF-A55D-46B1-BE63-78C184574955}"/>
          </ac:spMkLst>
        </pc:spChg>
        <pc:spChg chg="mod">
          <ac:chgData name="reza kabir" userId="af3c95a13102d509" providerId="LiveId" clId="{C5D47F66-D82B-4945-84F1-08182A83E23E}" dt="2020-05-14T14:29:24.040" v="2981" actId="164"/>
          <ac:spMkLst>
            <pc:docMk/>
            <pc:sldMk cId="2447280135" sldId="627"/>
            <ac:spMk id="88" creationId="{814125A0-500C-45AB-9ACA-44D68CFB8D96}"/>
          </ac:spMkLst>
        </pc:spChg>
        <pc:spChg chg="mod">
          <ac:chgData name="reza kabir" userId="af3c95a13102d509" providerId="LiveId" clId="{C5D47F66-D82B-4945-84F1-08182A83E23E}" dt="2020-05-14T14:29:24.040" v="2981" actId="164"/>
          <ac:spMkLst>
            <pc:docMk/>
            <pc:sldMk cId="2447280135" sldId="627"/>
            <ac:spMk id="89" creationId="{455E0D47-7008-4C77-8785-AA9A74A3F4E7}"/>
          </ac:spMkLst>
        </pc:spChg>
        <pc:spChg chg="mod">
          <ac:chgData name="reza kabir" userId="af3c95a13102d509" providerId="LiveId" clId="{C5D47F66-D82B-4945-84F1-08182A83E23E}" dt="2020-05-14T14:29:24.040" v="2981" actId="164"/>
          <ac:spMkLst>
            <pc:docMk/>
            <pc:sldMk cId="2447280135" sldId="627"/>
            <ac:spMk id="90" creationId="{B5D14F92-AC2A-4909-A66A-ADB6CEF72609}"/>
          </ac:spMkLst>
        </pc:spChg>
        <pc:spChg chg="mod">
          <ac:chgData name="reza kabir" userId="af3c95a13102d509" providerId="LiveId" clId="{C5D47F66-D82B-4945-84F1-08182A83E23E}" dt="2020-05-14T14:29:24.040" v="2981" actId="164"/>
          <ac:spMkLst>
            <pc:docMk/>
            <pc:sldMk cId="2447280135" sldId="627"/>
            <ac:spMk id="91" creationId="{6E42259E-B889-456A-B2DD-9302023CA0A4}"/>
          </ac:spMkLst>
        </pc:spChg>
        <pc:spChg chg="mod">
          <ac:chgData name="reza kabir" userId="af3c95a13102d509" providerId="LiveId" clId="{C5D47F66-D82B-4945-84F1-08182A83E23E}" dt="2020-05-14T14:29:24.040" v="2981" actId="164"/>
          <ac:spMkLst>
            <pc:docMk/>
            <pc:sldMk cId="2447280135" sldId="627"/>
            <ac:spMk id="92" creationId="{FEF6FE3C-0E92-48E6-89B4-7FE9338C5290}"/>
          </ac:spMkLst>
        </pc:spChg>
        <pc:spChg chg="mod">
          <ac:chgData name="reza kabir" userId="af3c95a13102d509" providerId="LiveId" clId="{C5D47F66-D82B-4945-84F1-08182A83E23E}" dt="2020-05-14T14:29:24.040" v="2981" actId="164"/>
          <ac:spMkLst>
            <pc:docMk/>
            <pc:sldMk cId="2447280135" sldId="627"/>
            <ac:spMk id="93" creationId="{121A8C45-0BFA-4597-BB5D-647A56A812C8}"/>
          </ac:spMkLst>
        </pc:spChg>
        <pc:spChg chg="mod">
          <ac:chgData name="reza kabir" userId="af3c95a13102d509" providerId="LiveId" clId="{C5D47F66-D82B-4945-84F1-08182A83E23E}" dt="2020-05-14T14:29:24.040" v="2981" actId="164"/>
          <ac:spMkLst>
            <pc:docMk/>
            <pc:sldMk cId="2447280135" sldId="627"/>
            <ac:spMk id="94" creationId="{FDB77881-892E-4250-86A8-81639EF7F7F3}"/>
          </ac:spMkLst>
        </pc:spChg>
        <pc:spChg chg="mod">
          <ac:chgData name="reza kabir" userId="af3c95a13102d509" providerId="LiveId" clId="{C5D47F66-D82B-4945-84F1-08182A83E23E}" dt="2020-05-14T14:29:24.040" v="2981" actId="164"/>
          <ac:spMkLst>
            <pc:docMk/>
            <pc:sldMk cId="2447280135" sldId="627"/>
            <ac:spMk id="95" creationId="{540D7CCD-FE9C-4D0C-BA0D-6B0E8CA147FB}"/>
          </ac:spMkLst>
        </pc:spChg>
        <pc:spChg chg="mod">
          <ac:chgData name="reza kabir" userId="af3c95a13102d509" providerId="LiveId" clId="{C5D47F66-D82B-4945-84F1-08182A83E23E}" dt="2020-05-14T14:29:24.040" v="2981" actId="164"/>
          <ac:spMkLst>
            <pc:docMk/>
            <pc:sldMk cId="2447280135" sldId="627"/>
            <ac:spMk id="96" creationId="{896C4D7F-646E-488C-9B46-50402AA15A11}"/>
          </ac:spMkLst>
        </pc:spChg>
        <pc:spChg chg="mod">
          <ac:chgData name="reza kabir" userId="af3c95a13102d509" providerId="LiveId" clId="{C5D47F66-D82B-4945-84F1-08182A83E23E}" dt="2020-05-14T14:29:24.040" v="2981" actId="164"/>
          <ac:spMkLst>
            <pc:docMk/>
            <pc:sldMk cId="2447280135" sldId="627"/>
            <ac:spMk id="97" creationId="{909B55A2-3BFD-4D60-A016-41D55B851264}"/>
          </ac:spMkLst>
        </pc:spChg>
        <pc:spChg chg="mod">
          <ac:chgData name="reza kabir" userId="af3c95a13102d509" providerId="LiveId" clId="{C5D47F66-D82B-4945-84F1-08182A83E23E}" dt="2020-05-14T14:29:24.040" v="2981" actId="164"/>
          <ac:spMkLst>
            <pc:docMk/>
            <pc:sldMk cId="2447280135" sldId="627"/>
            <ac:spMk id="98" creationId="{FAA8C838-8915-476F-9BD8-69C1CD0C6931}"/>
          </ac:spMkLst>
        </pc:spChg>
        <pc:spChg chg="mod">
          <ac:chgData name="reza kabir" userId="af3c95a13102d509" providerId="LiveId" clId="{C5D47F66-D82B-4945-84F1-08182A83E23E}" dt="2020-05-14T14:29:24.040" v="2981" actId="164"/>
          <ac:spMkLst>
            <pc:docMk/>
            <pc:sldMk cId="2447280135" sldId="627"/>
            <ac:spMk id="99" creationId="{A7676131-FE70-4407-8F00-145C3F2E6A58}"/>
          </ac:spMkLst>
        </pc:spChg>
        <pc:spChg chg="mod">
          <ac:chgData name="reza kabir" userId="af3c95a13102d509" providerId="LiveId" clId="{C5D47F66-D82B-4945-84F1-08182A83E23E}" dt="2020-05-14T14:29:24.040" v="2981" actId="164"/>
          <ac:spMkLst>
            <pc:docMk/>
            <pc:sldMk cId="2447280135" sldId="627"/>
            <ac:spMk id="100" creationId="{4D463749-723D-42FB-A6D4-A67834ABDEA3}"/>
          </ac:spMkLst>
        </pc:spChg>
        <pc:spChg chg="mod">
          <ac:chgData name="reza kabir" userId="af3c95a13102d509" providerId="LiveId" clId="{C5D47F66-D82B-4945-84F1-08182A83E23E}" dt="2020-05-14T14:29:24.040" v="2981" actId="164"/>
          <ac:spMkLst>
            <pc:docMk/>
            <pc:sldMk cId="2447280135" sldId="627"/>
            <ac:spMk id="101" creationId="{DF1C559A-AFD2-439F-9FFE-B1DB67FF85CF}"/>
          </ac:spMkLst>
        </pc:spChg>
        <pc:spChg chg="mod">
          <ac:chgData name="reza kabir" userId="af3c95a13102d509" providerId="LiveId" clId="{C5D47F66-D82B-4945-84F1-08182A83E23E}" dt="2020-05-14T14:29:24.040" v="2981" actId="164"/>
          <ac:spMkLst>
            <pc:docMk/>
            <pc:sldMk cId="2447280135" sldId="627"/>
            <ac:spMk id="102" creationId="{1499EA51-8785-4CD4-AE4E-0E789A19DE37}"/>
          </ac:spMkLst>
        </pc:spChg>
        <pc:spChg chg="mod">
          <ac:chgData name="reza kabir" userId="af3c95a13102d509" providerId="LiveId" clId="{C5D47F66-D82B-4945-84F1-08182A83E23E}" dt="2020-05-14T14:29:24.040" v="2981" actId="164"/>
          <ac:spMkLst>
            <pc:docMk/>
            <pc:sldMk cId="2447280135" sldId="627"/>
            <ac:spMk id="103" creationId="{2CDF70A2-6B81-494E-B3C3-AF683894633E}"/>
          </ac:spMkLst>
        </pc:spChg>
        <pc:spChg chg="mod">
          <ac:chgData name="reza kabir" userId="af3c95a13102d509" providerId="LiveId" clId="{C5D47F66-D82B-4945-84F1-08182A83E23E}" dt="2020-05-14T14:29:24.040" v="2981" actId="164"/>
          <ac:spMkLst>
            <pc:docMk/>
            <pc:sldMk cId="2447280135" sldId="627"/>
            <ac:spMk id="104" creationId="{67D4541E-EA3F-4034-BFB5-ED487E3DEE5F}"/>
          </ac:spMkLst>
        </pc:spChg>
        <pc:spChg chg="mod">
          <ac:chgData name="reza kabir" userId="af3c95a13102d509" providerId="LiveId" clId="{C5D47F66-D82B-4945-84F1-08182A83E23E}" dt="2020-05-14T14:29:24.040" v="2981" actId="164"/>
          <ac:spMkLst>
            <pc:docMk/>
            <pc:sldMk cId="2447280135" sldId="627"/>
            <ac:spMk id="105" creationId="{0C6D4920-996B-4F5A-BD74-9971C68E33C3}"/>
          </ac:spMkLst>
        </pc:spChg>
        <pc:spChg chg="mod">
          <ac:chgData name="reza kabir" userId="af3c95a13102d509" providerId="LiveId" clId="{C5D47F66-D82B-4945-84F1-08182A83E23E}" dt="2020-05-14T14:29:24.040" v="2981" actId="164"/>
          <ac:spMkLst>
            <pc:docMk/>
            <pc:sldMk cId="2447280135" sldId="627"/>
            <ac:spMk id="106" creationId="{FED420E0-6B60-4458-9B5B-A40F97129BFB}"/>
          </ac:spMkLst>
        </pc:spChg>
        <pc:spChg chg="mod">
          <ac:chgData name="reza kabir" userId="af3c95a13102d509" providerId="LiveId" clId="{C5D47F66-D82B-4945-84F1-08182A83E23E}" dt="2020-05-14T14:29:24.040" v="2981" actId="164"/>
          <ac:spMkLst>
            <pc:docMk/>
            <pc:sldMk cId="2447280135" sldId="627"/>
            <ac:spMk id="107" creationId="{CE442140-B3FB-43E1-89F6-D0E2DE87F1DF}"/>
          </ac:spMkLst>
        </pc:spChg>
        <pc:spChg chg="mod">
          <ac:chgData name="reza kabir" userId="af3c95a13102d509" providerId="LiveId" clId="{C5D47F66-D82B-4945-84F1-08182A83E23E}" dt="2020-05-14T14:29:24.040" v="2981" actId="164"/>
          <ac:spMkLst>
            <pc:docMk/>
            <pc:sldMk cId="2447280135" sldId="627"/>
            <ac:spMk id="108" creationId="{70EC98F7-6B62-4251-AE92-875C61987EFA}"/>
          </ac:spMkLst>
        </pc:spChg>
        <pc:spChg chg="mod">
          <ac:chgData name="reza kabir" userId="af3c95a13102d509" providerId="LiveId" clId="{C5D47F66-D82B-4945-84F1-08182A83E23E}" dt="2020-05-14T14:29:24.040" v="2981" actId="164"/>
          <ac:spMkLst>
            <pc:docMk/>
            <pc:sldMk cId="2447280135" sldId="627"/>
            <ac:spMk id="109" creationId="{24A0C73E-7808-4395-BCA6-6A99E9D94BA8}"/>
          </ac:spMkLst>
        </pc:spChg>
        <pc:spChg chg="mod">
          <ac:chgData name="reza kabir" userId="af3c95a13102d509" providerId="LiveId" clId="{C5D47F66-D82B-4945-84F1-08182A83E23E}" dt="2020-05-14T14:29:24.040" v="2981" actId="164"/>
          <ac:spMkLst>
            <pc:docMk/>
            <pc:sldMk cId="2447280135" sldId="627"/>
            <ac:spMk id="110" creationId="{66885D68-B5FA-4558-AFE3-0E6CC546F68C}"/>
          </ac:spMkLst>
        </pc:spChg>
        <pc:spChg chg="mod">
          <ac:chgData name="reza kabir" userId="af3c95a13102d509" providerId="LiveId" clId="{C5D47F66-D82B-4945-84F1-08182A83E23E}" dt="2020-05-14T14:29:24.040" v="2981" actId="164"/>
          <ac:spMkLst>
            <pc:docMk/>
            <pc:sldMk cId="2447280135" sldId="627"/>
            <ac:spMk id="111" creationId="{F9111695-D675-49DB-9302-A3B6882C7294}"/>
          </ac:spMkLst>
        </pc:spChg>
        <pc:spChg chg="mod">
          <ac:chgData name="reza kabir" userId="af3c95a13102d509" providerId="LiveId" clId="{C5D47F66-D82B-4945-84F1-08182A83E23E}" dt="2020-05-14T14:29:24.040" v="2981" actId="164"/>
          <ac:spMkLst>
            <pc:docMk/>
            <pc:sldMk cId="2447280135" sldId="627"/>
            <ac:spMk id="112" creationId="{4D2AA51D-1B10-47D0-9922-A66C8044D23A}"/>
          </ac:spMkLst>
        </pc:spChg>
        <pc:spChg chg="mod">
          <ac:chgData name="reza kabir" userId="af3c95a13102d509" providerId="LiveId" clId="{C5D47F66-D82B-4945-84F1-08182A83E23E}" dt="2020-05-14T14:29:24.040" v="2981" actId="164"/>
          <ac:spMkLst>
            <pc:docMk/>
            <pc:sldMk cId="2447280135" sldId="627"/>
            <ac:spMk id="113" creationId="{1C46DC57-B647-443F-AFBF-A8CF47E5C124}"/>
          </ac:spMkLst>
        </pc:spChg>
        <pc:spChg chg="mod">
          <ac:chgData name="reza kabir" userId="af3c95a13102d509" providerId="LiveId" clId="{C5D47F66-D82B-4945-84F1-08182A83E23E}" dt="2020-05-14T14:29:24.040" v="2981" actId="164"/>
          <ac:spMkLst>
            <pc:docMk/>
            <pc:sldMk cId="2447280135" sldId="627"/>
            <ac:spMk id="114" creationId="{B5A76FD0-9B92-43D2-86E7-8B7A3FD5061E}"/>
          </ac:spMkLst>
        </pc:spChg>
        <pc:spChg chg="mod">
          <ac:chgData name="reza kabir" userId="af3c95a13102d509" providerId="LiveId" clId="{C5D47F66-D82B-4945-84F1-08182A83E23E}" dt="2020-05-14T14:29:24.040" v="2981" actId="164"/>
          <ac:spMkLst>
            <pc:docMk/>
            <pc:sldMk cId="2447280135" sldId="627"/>
            <ac:spMk id="115" creationId="{DD5D27F4-1FDA-4A64-BAF0-2A0A83510A18}"/>
          </ac:spMkLst>
        </pc:spChg>
        <pc:spChg chg="mod">
          <ac:chgData name="reza kabir" userId="af3c95a13102d509" providerId="LiveId" clId="{C5D47F66-D82B-4945-84F1-08182A83E23E}" dt="2020-05-14T14:29:24.040" v="2981" actId="164"/>
          <ac:spMkLst>
            <pc:docMk/>
            <pc:sldMk cId="2447280135" sldId="627"/>
            <ac:spMk id="116" creationId="{656F6E0F-7619-46EE-B664-54CB270DBA50}"/>
          </ac:spMkLst>
        </pc:spChg>
        <pc:spChg chg="mod">
          <ac:chgData name="reza kabir" userId="af3c95a13102d509" providerId="LiveId" clId="{C5D47F66-D82B-4945-84F1-08182A83E23E}" dt="2020-05-14T14:29:24.040" v="2981" actId="164"/>
          <ac:spMkLst>
            <pc:docMk/>
            <pc:sldMk cId="2447280135" sldId="627"/>
            <ac:spMk id="117" creationId="{8E1CCD1C-6B67-4CDC-BB5E-6045817B172F}"/>
          </ac:spMkLst>
        </pc:spChg>
        <pc:spChg chg="mod">
          <ac:chgData name="reza kabir" userId="af3c95a13102d509" providerId="LiveId" clId="{C5D47F66-D82B-4945-84F1-08182A83E23E}" dt="2020-05-14T14:29:24.040" v="2981" actId="164"/>
          <ac:spMkLst>
            <pc:docMk/>
            <pc:sldMk cId="2447280135" sldId="627"/>
            <ac:spMk id="118" creationId="{C25008D7-5EB4-4461-84C6-C3FEA4E93D6B}"/>
          </ac:spMkLst>
        </pc:spChg>
        <pc:spChg chg="mod">
          <ac:chgData name="reza kabir" userId="af3c95a13102d509" providerId="LiveId" clId="{C5D47F66-D82B-4945-84F1-08182A83E23E}" dt="2020-05-14T14:29:24.040" v="2981" actId="164"/>
          <ac:spMkLst>
            <pc:docMk/>
            <pc:sldMk cId="2447280135" sldId="627"/>
            <ac:spMk id="119" creationId="{C172D735-C288-4161-A4A1-BC6A53BC9EE5}"/>
          </ac:spMkLst>
        </pc:spChg>
        <pc:spChg chg="mod">
          <ac:chgData name="reza kabir" userId="af3c95a13102d509" providerId="LiveId" clId="{C5D47F66-D82B-4945-84F1-08182A83E23E}" dt="2020-05-14T14:29:24.040" v="2981" actId="164"/>
          <ac:spMkLst>
            <pc:docMk/>
            <pc:sldMk cId="2447280135" sldId="627"/>
            <ac:spMk id="120" creationId="{02A2DF19-AEC6-48AB-9977-D39BED70D121}"/>
          </ac:spMkLst>
        </pc:spChg>
        <pc:spChg chg="mod">
          <ac:chgData name="reza kabir" userId="af3c95a13102d509" providerId="LiveId" clId="{C5D47F66-D82B-4945-84F1-08182A83E23E}" dt="2020-05-14T14:29:24.040" v="2981" actId="164"/>
          <ac:spMkLst>
            <pc:docMk/>
            <pc:sldMk cId="2447280135" sldId="627"/>
            <ac:spMk id="121" creationId="{C0C6E253-9C7A-48BF-B652-8C3905B5F298}"/>
          </ac:spMkLst>
        </pc:spChg>
        <pc:spChg chg="mod">
          <ac:chgData name="reza kabir" userId="af3c95a13102d509" providerId="LiveId" clId="{C5D47F66-D82B-4945-84F1-08182A83E23E}" dt="2020-05-14T14:29:24.040" v="2981" actId="164"/>
          <ac:spMkLst>
            <pc:docMk/>
            <pc:sldMk cId="2447280135" sldId="627"/>
            <ac:spMk id="122" creationId="{75714BFC-E85A-417A-97DB-0CFCE933A6D3}"/>
          </ac:spMkLst>
        </pc:spChg>
        <pc:spChg chg="mod">
          <ac:chgData name="reza kabir" userId="af3c95a13102d509" providerId="LiveId" clId="{C5D47F66-D82B-4945-84F1-08182A83E23E}" dt="2020-05-14T14:29:24.040" v="2981" actId="164"/>
          <ac:spMkLst>
            <pc:docMk/>
            <pc:sldMk cId="2447280135" sldId="627"/>
            <ac:spMk id="123" creationId="{04FF1AD5-EFD5-490B-8E6B-E59D14A6429C}"/>
          </ac:spMkLst>
        </pc:spChg>
        <pc:spChg chg="mod">
          <ac:chgData name="reza kabir" userId="af3c95a13102d509" providerId="LiveId" clId="{C5D47F66-D82B-4945-84F1-08182A83E23E}" dt="2020-05-14T14:29:24.040" v="2981" actId="164"/>
          <ac:spMkLst>
            <pc:docMk/>
            <pc:sldMk cId="2447280135" sldId="627"/>
            <ac:spMk id="125" creationId="{DE079094-B798-43F4-BBBB-BBBA72B9620F}"/>
          </ac:spMkLst>
        </pc:spChg>
        <pc:spChg chg="mod">
          <ac:chgData name="reza kabir" userId="af3c95a13102d509" providerId="LiveId" clId="{C5D47F66-D82B-4945-84F1-08182A83E23E}" dt="2020-05-14T14:29:24.040" v="2981" actId="164"/>
          <ac:spMkLst>
            <pc:docMk/>
            <pc:sldMk cId="2447280135" sldId="627"/>
            <ac:spMk id="126" creationId="{F9FF17CC-814C-46FB-B4CC-BCB46A4C1757}"/>
          </ac:spMkLst>
        </pc:spChg>
        <pc:spChg chg="mod">
          <ac:chgData name="reza kabir" userId="af3c95a13102d509" providerId="LiveId" clId="{C5D47F66-D82B-4945-84F1-08182A83E23E}" dt="2020-05-14T14:29:24.040" v="2981" actId="164"/>
          <ac:spMkLst>
            <pc:docMk/>
            <pc:sldMk cId="2447280135" sldId="627"/>
            <ac:spMk id="127" creationId="{C14C33D5-C7B6-4C25-A94A-75ED654C9E97}"/>
          </ac:spMkLst>
        </pc:spChg>
        <pc:spChg chg="mod">
          <ac:chgData name="reza kabir" userId="af3c95a13102d509" providerId="LiveId" clId="{C5D47F66-D82B-4945-84F1-08182A83E23E}" dt="2020-05-14T14:29:24.040" v="2981" actId="164"/>
          <ac:spMkLst>
            <pc:docMk/>
            <pc:sldMk cId="2447280135" sldId="627"/>
            <ac:spMk id="128" creationId="{032BF759-2BC7-4D9F-B1E2-80164DE7DB75}"/>
          </ac:spMkLst>
        </pc:spChg>
        <pc:spChg chg="mod">
          <ac:chgData name="reza kabir" userId="af3c95a13102d509" providerId="LiveId" clId="{C5D47F66-D82B-4945-84F1-08182A83E23E}" dt="2020-05-14T14:29:24.040" v="2981" actId="164"/>
          <ac:spMkLst>
            <pc:docMk/>
            <pc:sldMk cId="2447280135" sldId="627"/>
            <ac:spMk id="129" creationId="{1E466BC1-0BA2-485F-8F19-A0D09F4ADE9F}"/>
          </ac:spMkLst>
        </pc:spChg>
        <pc:spChg chg="mod">
          <ac:chgData name="reza kabir" userId="af3c95a13102d509" providerId="LiveId" clId="{C5D47F66-D82B-4945-84F1-08182A83E23E}" dt="2020-05-14T14:29:24.040" v="2981" actId="164"/>
          <ac:spMkLst>
            <pc:docMk/>
            <pc:sldMk cId="2447280135" sldId="627"/>
            <ac:spMk id="130" creationId="{70C82887-1663-442D-968C-77C877634223}"/>
          </ac:spMkLst>
        </pc:spChg>
        <pc:spChg chg="mod">
          <ac:chgData name="reza kabir" userId="af3c95a13102d509" providerId="LiveId" clId="{C5D47F66-D82B-4945-84F1-08182A83E23E}" dt="2020-05-14T14:29:24.040" v="2981" actId="164"/>
          <ac:spMkLst>
            <pc:docMk/>
            <pc:sldMk cId="2447280135" sldId="627"/>
            <ac:spMk id="131" creationId="{01C0F017-DB61-4993-BE9C-891841FDD3D7}"/>
          </ac:spMkLst>
        </pc:spChg>
        <pc:spChg chg="mod">
          <ac:chgData name="reza kabir" userId="af3c95a13102d509" providerId="LiveId" clId="{C5D47F66-D82B-4945-84F1-08182A83E23E}" dt="2020-05-14T14:29:24.040" v="2981" actId="164"/>
          <ac:spMkLst>
            <pc:docMk/>
            <pc:sldMk cId="2447280135" sldId="627"/>
            <ac:spMk id="132" creationId="{2006A240-D873-48E4-A00A-502501CCBA95}"/>
          </ac:spMkLst>
        </pc:spChg>
        <pc:spChg chg="mod">
          <ac:chgData name="reza kabir" userId="af3c95a13102d509" providerId="LiveId" clId="{C5D47F66-D82B-4945-84F1-08182A83E23E}" dt="2020-05-14T14:29:24.040" v="2981" actId="164"/>
          <ac:spMkLst>
            <pc:docMk/>
            <pc:sldMk cId="2447280135" sldId="627"/>
            <ac:spMk id="133" creationId="{84ED7D89-1C4F-46A2-8081-369E1AC49D60}"/>
          </ac:spMkLst>
        </pc:spChg>
        <pc:spChg chg="mod">
          <ac:chgData name="reza kabir" userId="af3c95a13102d509" providerId="LiveId" clId="{C5D47F66-D82B-4945-84F1-08182A83E23E}" dt="2020-05-14T14:29:24.040" v="2981" actId="164"/>
          <ac:spMkLst>
            <pc:docMk/>
            <pc:sldMk cId="2447280135" sldId="627"/>
            <ac:spMk id="134" creationId="{BCAAEA9D-53C1-405C-B916-73CB46D28F7A}"/>
          </ac:spMkLst>
        </pc:spChg>
        <pc:spChg chg="mod">
          <ac:chgData name="reza kabir" userId="af3c95a13102d509" providerId="LiveId" clId="{C5D47F66-D82B-4945-84F1-08182A83E23E}" dt="2020-05-14T14:29:24.040" v="2981" actId="164"/>
          <ac:spMkLst>
            <pc:docMk/>
            <pc:sldMk cId="2447280135" sldId="627"/>
            <ac:spMk id="135" creationId="{E6DBBDF2-27C8-4BFD-8AB9-0A0280113AFC}"/>
          </ac:spMkLst>
        </pc:spChg>
        <pc:spChg chg="mod">
          <ac:chgData name="reza kabir" userId="af3c95a13102d509" providerId="LiveId" clId="{C5D47F66-D82B-4945-84F1-08182A83E23E}" dt="2020-05-14T14:29:24.040" v="2981" actId="164"/>
          <ac:spMkLst>
            <pc:docMk/>
            <pc:sldMk cId="2447280135" sldId="627"/>
            <ac:spMk id="136" creationId="{3FE4C4F2-D6AB-4AE8-B5B5-087BCDD8BAA8}"/>
          </ac:spMkLst>
        </pc:spChg>
        <pc:spChg chg="mod">
          <ac:chgData name="reza kabir" userId="af3c95a13102d509" providerId="LiveId" clId="{C5D47F66-D82B-4945-84F1-08182A83E23E}" dt="2020-05-14T14:29:24.040" v="2981" actId="164"/>
          <ac:spMkLst>
            <pc:docMk/>
            <pc:sldMk cId="2447280135" sldId="627"/>
            <ac:spMk id="137" creationId="{B9EC05B4-F7E1-4B8E-91F2-76D8860174EF}"/>
          </ac:spMkLst>
        </pc:spChg>
        <pc:spChg chg="mod">
          <ac:chgData name="reza kabir" userId="af3c95a13102d509" providerId="LiveId" clId="{C5D47F66-D82B-4945-84F1-08182A83E23E}" dt="2020-05-14T14:29:24.040" v="2981" actId="164"/>
          <ac:spMkLst>
            <pc:docMk/>
            <pc:sldMk cId="2447280135" sldId="627"/>
            <ac:spMk id="138" creationId="{9D984D58-AF9E-4D85-B475-DAAA4D8B2AA3}"/>
          </ac:spMkLst>
        </pc:spChg>
        <pc:spChg chg="mod">
          <ac:chgData name="reza kabir" userId="af3c95a13102d509" providerId="LiveId" clId="{C5D47F66-D82B-4945-84F1-08182A83E23E}" dt="2020-05-14T14:29:24.040" v="2981" actId="164"/>
          <ac:spMkLst>
            <pc:docMk/>
            <pc:sldMk cId="2447280135" sldId="627"/>
            <ac:spMk id="139" creationId="{5719A8CC-5852-42B8-B530-A29B6AD5D5A4}"/>
          </ac:spMkLst>
        </pc:spChg>
        <pc:spChg chg="mod">
          <ac:chgData name="reza kabir" userId="af3c95a13102d509" providerId="LiveId" clId="{C5D47F66-D82B-4945-84F1-08182A83E23E}" dt="2020-05-14T14:29:24.040" v="2981" actId="164"/>
          <ac:spMkLst>
            <pc:docMk/>
            <pc:sldMk cId="2447280135" sldId="627"/>
            <ac:spMk id="140" creationId="{0FB46343-BD7B-4647-85ED-E65E7C0B7A6A}"/>
          </ac:spMkLst>
        </pc:spChg>
        <pc:spChg chg="mod">
          <ac:chgData name="reza kabir" userId="af3c95a13102d509" providerId="LiveId" clId="{C5D47F66-D82B-4945-84F1-08182A83E23E}" dt="2020-05-14T14:29:24.040" v="2981" actId="164"/>
          <ac:spMkLst>
            <pc:docMk/>
            <pc:sldMk cId="2447280135" sldId="627"/>
            <ac:spMk id="142" creationId="{406A2F74-54D0-44D0-8CD0-3FD71F2DD0C7}"/>
          </ac:spMkLst>
        </pc:spChg>
        <pc:spChg chg="mod">
          <ac:chgData name="reza kabir" userId="af3c95a13102d509" providerId="LiveId" clId="{C5D47F66-D82B-4945-84F1-08182A83E23E}" dt="2020-05-14T14:29:24.040" v="2981" actId="164"/>
          <ac:spMkLst>
            <pc:docMk/>
            <pc:sldMk cId="2447280135" sldId="627"/>
            <ac:spMk id="143" creationId="{0DA8596A-FABE-4BFD-9812-6528BECAA2FD}"/>
          </ac:spMkLst>
        </pc:spChg>
        <pc:spChg chg="mod">
          <ac:chgData name="reza kabir" userId="af3c95a13102d509" providerId="LiveId" clId="{C5D47F66-D82B-4945-84F1-08182A83E23E}" dt="2020-05-14T14:29:24.040" v="2981" actId="164"/>
          <ac:spMkLst>
            <pc:docMk/>
            <pc:sldMk cId="2447280135" sldId="627"/>
            <ac:spMk id="145" creationId="{DC228A12-8A34-426C-A125-ED831909A1C8}"/>
          </ac:spMkLst>
        </pc:spChg>
        <pc:spChg chg="mod">
          <ac:chgData name="reza kabir" userId="af3c95a13102d509" providerId="LiveId" clId="{C5D47F66-D82B-4945-84F1-08182A83E23E}" dt="2020-05-14T14:29:24.040" v="2981" actId="164"/>
          <ac:spMkLst>
            <pc:docMk/>
            <pc:sldMk cId="2447280135" sldId="627"/>
            <ac:spMk id="146" creationId="{71B158E0-067F-4EC7-85F9-B7DA5EC08D1C}"/>
          </ac:spMkLst>
        </pc:spChg>
        <pc:spChg chg="mod">
          <ac:chgData name="reza kabir" userId="af3c95a13102d509" providerId="LiveId" clId="{C5D47F66-D82B-4945-84F1-08182A83E23E}" dt="2020-05-14T14:29:24.040" v="2981" actId="164"/>
          <ac:spMkLst>
            <pc:docMk/>
            <pc:sldMk cId="2447280135" sldId="627"/>
            <ac:spMk id="147" creationId="{A5F51C14-D3B8-46EA-876A-20D00BECEE9D}"/>
          </ac:spMkLst>
        </pc:spChg>
        <pc:spChg chg="mod">
          <ac:chgData name="reza kabir" userId="af3c95a13102d509" providerId="LiveId" clId="{C5D47F66-D82B-4945-84F1-08182A83E23E}" dt="2020-05-14T14:29:24.040" v="2981" actId="164"/>
          <ac:spMkLst>
            <pc:docMk/>
            <pc:sldMk cId="2447280135" sldId="627"/>
            <ac:spMk id="148" creationId="{544D3105-16D2-4533-8B35-F95E3AEF3D34}"/>
          </ac:spMkLst>
        </pc:spChg>
        <pc:spChg chg="mod">
          <ac:chgData name="reza kabir" userId="af3c95a13102d509" providerId="LiveId" clId="{C5D47F66-D82B-4945-84F1-08182A83E23E}" dt="2020-05-14T14:29:24.040" v="2981" actId="164"/>
          <ac:spMkLst>
            <pc:docMk/>
            <pc:sldMk cId="2447280135" sldId="627"/>
            <ac:spMk id="149" creationId="{6D401EAA-A7A0-4E68-9A06-3EDC0A7F169A}"/>
          </ac:spMkLst>
        </pc:spChg>
        <pc:spChg chg="mod">
          <ac:chgData name="reza kabir" userId="af3c95a13102d509" providerId="LiveId" clId="{C5D47F66-D82B-4945-84F1-08182A83E23E}" dt="2020-05-14T14:29:24.040" v="2981" actId="164"/>
          <ac:spMkLst>
            <pc:docMk/>
            <pc:sldMk cId="2447280135" sldId="627"/>
            <ac:spMk id="150" creationId="{9590C4D6-6139-4BAC-801A-90A6D2D015F0}"/>
          </ac:spMkLst>
        </pc:spChg>
        <pc:spChg chg="mod">
          <ac:chgData name="reza kabir" userId="af3c95a13102d509" providerId="LiveId" clId="{C5D47F66-D82B-4945-84F1-08182A83E23E}" dt="2020-05-14T14:29:24.040" v="2981" actId="164"/>
          <ac:spMkLst>
            <pc:docMk/>
            <pc:sldMk cId="2447280135" sldId="627"/>
            <ac:spMk id="151" creationId="{81BCB903-D8D4-445B-AC26-0140E61FB7F0}"/>
          </ac:spMkLst>
        </pc:spChg>
        <pc:spChg chg="mod">
          <ac:chgData name="reza kabir" userId="af3c95a13102d509" providerId="LiveId" clId="{C5D47F66-D82B-4945-84F1-08182A83E23E}" dt="2020-05-14T14:29:24.040" v="2981" actId="164"/>
          <ac:spMkLst>
            <pc:docMk/>
            <pc:sldMk cId="2447280135" sldId="627"/>
            <ac:spMk id="152" creationId="{4274D67B-F398-485A-8AB6-CCCBE8F34846}"/>
          </ac:spMkLst>
        </pc:spChg>
        <pc:spChg chg="mod">
          <ac:chgData name="reza kabir" userId="af3c95a13102d509" providerId="LiveId" clId="{C5D47F66-D82B-4945-84F1-08182A83E23E}" dt="2020-05-14T14:29:24.040" v="2981" actId="164"/>
          <ac:spMkLst>
            <pc:docMk/>
            <pc:sldMk cId="2447280135" sldId="627"/>
            <ac:spMk id="153" creationId="{B47BA5C4-6107-418C-ADAB-C1EE2976CD49}"/>
          </ac:spMkLst>
        </pc:spChg>
        <pc:spChg chg="mod">
          <ac:chgData name="reza kabir" userId="af3c95a13102d509" providerId="LiveId" clId="{C5D47F66-D82B-4945-84F1-08182A83E23E}" dt="2020-05-14T14:29:24.040" v="2981" actId="164"/>
          <ac:spMkLst>
            <pc:docMk/>
            <pc:sldMk cId="2447280135" sldId="627"/>
            <ac:spMk id="157" creationId="{98CE84A1-8DEB-49AE-8DE8-2B1C59B2540D}"/>
          </ac:spMkLst>
        </pc:spChg>
        <pc:spChg chg="mod">
          <ac:chgData name="reza kabir" userId="af3c95a13102d509" providerId="LiveId" clId="{C5D47F66-D82B-4945-84F1-08182A83E23E}" dt="2020-05-14T14:29:24.040" v="2981" actId="164"/>
          <ac:spMkLst>
            <pc:docMk/>
            <pc:sldMk cId="2447280135" sldId="627"/>
            <ac:spMk id="158" creationId="{035331DC-2D54-49A1-A949-7D5744C611B6}"/>
          </ac:spMkLst>
        </pc:spChg>
        <pc:spChg chg="mod">
          <ac:chgData name="reza kabir" userId="af3c95a13102d509" providerId="LiveId" clId="{C5D47F66-D82B-4945-84F1-08182A83E23E}" dt="2020-05-14T14:29:24.040" v="2981" actId="164"/>
          <ac:spMkLst>
            <pc:docMk/>
            <pc:sldMk cId="2447280135" sldId="627"/>
            <ac:spMk id="159" creationId="{56921749-2053-443E-9198-E26F8FA67A18}"/>
          </ac:spMkLst>
        </pc:spChg>
        <pc:spChg chg="mod">
          <ac:chgData name="reza kabir" userId="af3c95a13102d509" providerId="LiveId" clId="{C5D47F66-D82B-4945-84F1-08182A83E23E}" dt="2020-05-14T14:29:24.040" v="2981" actId="164"/>
          <ac:spMkLst>
            <pc:docMk/>
            <pc:sldMk cId="2447280135" sldId="627"/>
            <ac:spMk id="160" creationId="{C40CFB16-7A41-43CA-9258-C22B8A57CBE8}"/>
          </ac:spMkLst>
        </pc:spChg>
        <pc:spChg chg="mod">
          <ac:chgData name="reza kabir" userId="af3c95a13102d509" providerId="LiveId" clId="{C5D47F66-D82B-4945-84F1-08182A83E23E}" dt="2020-05-14T14:29:24.040" v="2981" actId="164"/>
          <ac:spMkLst>
            <pc:docMk/>
            <pc:sldMk cId="2447280135" sldId="627"/>
            <ac:spMk id="161" creationId="{C0CA9907-66F4-4E58-B068-A7AFE9C085AF}"/>
          </ac:spMkLst>
        </pc:spChg>
        <pc:spChg chg="mod">
          <ac:chgData name="reza kabir" userId="af3c95a13102d509" providerId="LiveId" clId="{C5D47F66-D82B-4945-84F1-08182A83E23E}" dt="2020-05-14T14:29:24.040" v="2981" actId="164"/>
          <ac:spMkLst>
            <pc:docMk/>
            <pc:sldMk cId="2447280135" sldId="627"/>
            <ac:spMk id="163" creationId="{E52858D7-8518-4796-8C84-F439355E7B5B}"/>
          </ac:spMkLst>
        </pc:spChg>
        <pc:spChg chg="mod">
          <ac:chgData name="reza kabir" userId="af3c95a13102d509" providerId="LiveId" clId="{C5D47F66-D82B-4945-84F1-08182A83E23E}" dt="2020-05-14T14:29:24.040" v="2981" actId="164"/>
          <ac:spMkLst>
            <pc:docMk/>
            <pc:sldMk cId="2447280135" sldId="627"/>
            <ac:spMk id="165" creationId="{3AF65329-2E91-44CC-81EC-91D9E7568A95}"/>
          </ac:spMkLst>
        </pc:spChg>
        <pc:spChg chg="mod">
          <ac:chgData name="reza kabir" userId="af3c95a13102d509" providerId="LiveId" clId="{C5D47F66-D82B-4945-84F1-08182A83E23E}" dt="2020-05-14T14:29:24.040" v="2981" actId="164"/>
          <ac:spMkLst>
            <pc:docMk/>
            <pc:sldMk cId="2447280135" sldId="627"/>
            <ac:spMk id="171" creationId="{9760344D-F781-489C-9325-054B13BA5B4F}"/>
          </ac:spMkLst>
        </pc:spChg>
        <pc:spChg chg="mod">
          <ac:chgData name="reza kabir" userId="af3c95a13102d509" providerId="LiveId" clId="{C5D47F66-D82B-4945-84F1-08182A83E23E}" dt="2020-05-14T14:29:24.040" v="2981" actId="164"/>
          <ac:spMkLst>
            <pc:docMk/>
            <pc:sldMk cId="2447280135" sldId="627"/>
            <ac:spMk id="172" creationId="{56E01E18-6708-4B6E-9889-CA22189B70C0}"/>
          </ac:spMkLst>
        </pc:spChg>
        <pc:spChg chg="mod">
          <ac:chgData name="reza kabir" userId="af3c95a13102d509" providerId="LiveId" clId="{C5D47F66-D82B-4945-84F1-08182A83E23E}" dt="2020-05-14T14:29:24.040" v="2981" actId="164"/>
          <ac:spMkLst>
            <pc:docMk/>
            <pc:sldMk cId="2447280135" sldId="627"/>
            <ac:spMk id="173" creationId="{38ECBF00-C8CA-4D7D-B689-22A66C825FBB}"/>
          </ac:spMkLst>
        </pc:spChg>
        <pc:spChg chg="mod">
          <ac:chgData name="reza kabir" userId="af3c95a13102d509" providerId="LiveId" clId="{C5D47F66-D82B-4945-84F1-08182A83E23E}" dt="2020-05-14T14:29:24.040" v="2981" actId="164"/>
          <ac:spMkLst>
            <pc:docMk/>
            <pc:sldMk cId="2447280135" sldId="627"/>
            <ac:spMk id="174" creationId="{F9D391DC-1AA5-403F-9064-F81B3764DA16}"/>
          </ac:spMkLst>
        </pc:spChg>
        <pc:spChg chg="mod">
          <ac:chgData name="reza kabir" userId="af3c95a13102d509" providerId="LiveId" clId="{C5D47F66-D82B-4945-84F1-08182A83E23E}" dt="2020-05-14T14:29:24.040" v="2981" actId="164"/>
          <ac:spMkLst>
            <pc:docMk/>
            <pc:sldMk cId="2447280135" sldId="627"/>
            <ac:spMk id="175" creationId="{210BB510-4213-4DEB-810A-5A871A450D64}"/>
          </ac:spMkLst>
        </pc:spChg>
        <pc:spChg chg="mod">
          <ac:chgData name="reza kabir" userId="af3c95a13102d509" providerId="LiveId" clId="{C5D47F66-D82B-4945-84F1-08182A83E23E}" dt="2020-05-14T14:29:24.040" v="2981" actId="164"/>
          <ac:spMkLst>
            <pc:docMk/>
            <pc:sldMk cId="2447280135" sldId="627"/>
            <ac:spMk id="176" creationId="{4A85AEB6-5ABD-43C6-A5E4-42FE52F9E702}"/>
          </ac:spMkLst>
        </pc:spChg>
        <pc:spChg chg="mod">
          <ac:chgData name="reza kabir" userId="af3c95a13102d509" providerId="LiveId" clId="{C5D47F66-D82B-4945-84F1-08182A83E23E}" dt="2020-05-14T14:29:24.040" v="2981" actId="164"/>
          <ac:spMkLst>
            <pc:docMk/>
            <pc:sldMk cId="2447280135" sldId="627"/>
            <ac:spMk id="177" creationId="{23BBE1D0-A066-45D0-8BB3-A4E4D9C534E2}"/>
          </ac:spMkLst>
        </pc:spChg>
        <pc:spChg chg="mod">
          <ac:chgData name="reza kabir" userId="af3c95a13102d509" providerId="LiveId" clId="{C5D47F66-D82B-4945-84F1-08182A83E23E}" dt="2020-05-14T14:29:24.040" v="2981" actId="164"/>
          <ac:spMkLst>
            <pc:docMk/>
            <pc:sldMk cId="2447280135" sldId="627"/>
            <ac:spMk id="178" creationId="{6C7E6E1C-6517-4420-9724-51D80909F679}"/>
          </ac:spMkLst>
        </pc:spChg>
        <pc:spChg chg="mod">
          <ac:chgData name="reza kabir" userId="af3c95a13102d509" providerId="LiveId" clId="{C5D47F66-D82B-4945-84F1-08182A83E23E}" dt="2020-05-14T14:29:24.040" v="2981" actId="164"/>
          <ac:spMkLst>
            <pc:docMk/>
            <pc:sldMk cId="2447280135" sldId="627"/>
            <ac:spMk id="179" creationId="{81AF5DB5-2D94-481D-9861-C788356DD283}"/>
          </ac:spMkLst>
        </pc:spChg>
        <pc:spChg chg="mod">
          <ac:chgData name="reza kabir" userId="af3c95a13102d509" providerId="LiveId" clId="{C5D47F66-D82B-4945-84F1-08182A83E23E}" dt="2020-05-14T14:29:24.040" v="2981" actId="164"/>
          <ac:spMkLst>
            <pc:docMk/>
            <pc:sldMk cId="2447280135" sldId="627"/>
            <ac:spMk id="180" creationId="{8404A9E7-673F-4E11-BB64-FEDD458BA366}"/>
          </ac:spMkLst>
        </pc:spChg>
        <pc:spChg chg="mod">
          <ac:chgData name="reza kabir" userId="af3c95a13102d509" providerId="LiveId" clId="{C5D47F66-D82B-4945-84F1-08182A83E23E}" dt="2020-05-14T14:29:24.040" v="2981" actId="164"/>
          <ac:spMkLst>
            <pc:docMk/>
            <pc:sldMk cId="2447280135" sldId="627"/>
            <ac:spMk id="181" creationId="{2F28D628-F73D-4714-BC28-F3AB586F6148}"/>
          </ac:spMkLst>
        </pc:spChg>
        <pc:spChg chg="mod">
          <ac:chgData name="reza kabir" userId="af3c95a13102d509" providerId="LiveId" clId="{C5D47F66-D82B-4945-84F1-08182A83E23E}" dt="2020-05-14T14:29:24.040" v="2981" actId="164"/>
          <ac:spMkLst>
            <pc:docMk/>
            <pc:sldMk cId="2447280135" sldId="627"/>
            <ac:spMk id="182" creationId="{99DE2E71-0DE9-46B2-B893-85F9A2EF5B51}"/>
          </ac:spMkLst>
        </pc:spChg>
        <pc:spChg chg="mod">
          <ac:chgData name="reza kabir" userId="af3c95a13102d509" providerId="LiveId" clId="{C5D47F66-D82B-4945-84F1-08182A83E23E}" dt="2020-05-14T14:29:24.040" v="2981" actId="164"/>
          <ac:spMkLst>
            <pc:docMk/>
            <pc:sldMk cId="2447280135" sldId="627"/>
            <ac:spMk id="183" creationId="{71ECF048-2643-427C-A91F-8A8D71E033E7}"/>
          </ac:spMkLst>
        </pc:spChg>
        <pc:spChg chg="mod">
          <ac:chgData name="reza kabir" userId="af3c95a13102d509" providerId="LiveId" clId="{C5D47F66-D82B-4945-84F1-08182A83E23E}" dt="2020-05-14T14:29:24.040" v="2981" actId="164"/>
          <ac:spMkLst>
            <pc:docMk/>
            <pc:sldMk cId="2447280135" sldId="627"/>
            <ac:spMk id="184" creationId="{A8C629F4-F29F-4115-9C52-959B1328E24F}"/>
          </ac:spMkLst>
        </pc:spChg>
        <pc:spChg chg="mod">
          <ac:chgData name="reza kabir" userId="af3c95a13102d509" providerId="LiveId" clId="{C5D47F66-D82B-4945-84F1-08182A83E23E}" dt="2020-05-14T14:29:24.040" v="2981" actId="164"/>
          <ac:spMkLst>
            <pc:docMk/>
            <pc:sldMk cId="2447280135" sldId="627"/>
            <ac:spMk id="185" creationId="{61B2CE5A-EC55-4DBE-88C7-66C1706ABBB7}"/>
          </ac:spMkLst>
        </pc:spChg>
        <pc:spChg chg="mod">
          <ac:chgData name="reza kabir" userId="af3c95a13102d509" providerId="LiveId" clId="{C5D47F66-D82B-4945-84F1-08182A83E23E}" dt="2020-05-14T14:29:24.040" v="2981" actId="164"/>
          <ac:spMkLst>
            <pc:docMk/>
            <pc:sldMk cId="2447280135" sldId="627"/>
            <ac:spMk id="186" creationId="{6BEA12F4-EBE0-4F11-839A-7B46DA6AC864}"/>
          </ac:spMkLst>
        </pc:spChg>
        <pc:spChg chg="mod">
          <ac:chgData name="reza kabir" userId="af3c95a13102d509" providerId="LiveId" clId="{C5D47F66-D82B-4945-84F1-08182A83E23E}" dt="2020-05-14T14:29:24.040" v="2981" actId="164"/>
          <ac:spMkLst>
            <pc:docMk/>
            <pc:sldMk cId="2447280135" sldId="627"/>
            <ac:spMk id="187" creationId="{97D2848E-8325-4DDC-B4FB-9E9C5B8D63DB}"/>
          </ac:spMkLst>
        </pc:spChg>
        <pc:spChg chg="mod">
          <ac:chgData name="reza kabir" userId="af3c95a13102d509" providerId="LiveId" clId="{C5D47F66-D82B-4945-84F1-08182A83E23E}" dt="2020-05-14T14:29:24.040" v="2981" actId="164"/>
          <ac:spMkLst>
            <pc:docMk/>
            <pc:sldMk cId="2447280135" sldId="627"/>
            <ac:spMk id="188" creationId="{038C71F1-2858-4CBA-A041-6B78EBA59459}"/>
          </ac:spMkLst>
        </pc:spChg>
        <pc:spChg chg="mod">
          <ac:chgData name="reza kabir" userId="af3c95a13102d509" providerId="LiveId" clId="{C5D47F66-D82B-4945-84F1-08182A83E23E}" dt="2020-05-14T14:29:24.040" v="2981" actId="164"/>
          <ac:spMkLst>
            <pc:docMk/>
            <pc:sldMk cId="2447280135" sldId="627"/>
            <ac:spMk id="189" creationId="{4A277824-E641-4F7A-B269-7B3FB0926A4A}"/>
          </ac:spMkLst>
        </pc:spChg>
        <pc:spChg chg="mod">
          <ac:chgData name="reza kabir" userId="af3c95a13102d509" providerId="LiveId" clId="{C5D47F66-D82B-4945-84F1-08182A83E23E}" dt="2020-05-14T14:29:24.040" v="2981" actId="164"/>
          <ac:spMkLst>
            <pc:docMk/>
            <pc:sldMk cId="2447280135" sldId="627"/>
            <ac:spMk id="190" creationId="{7AB98E9B-8EA9-49F3-9E7A-62451E507130}"/>
          </ac:spMkLst>
        </pc:spChg>
        <pc:spChg chg="mod">
          <ac:chgData name="reza kabir" userId="af3c95a13102d509" providerId="LiveId" clId="{C5D47F66-D82B-4945-84F1-08182A83E23E}" dt="2020-05-14T14:29:24.040" v="2981" actId="164"/>
          <ac:spMkLst>
            <pc:docMk/>
            <pc:sldMk cId="2447280135" sldId="627"/>
            <ac:spMk id="191" creationId="{5339401F-F978-482A-84CD-742FECC49760}"/>
          </ac:spMkLst>
        </pc:spChg>
        <pc:spChg chg="mod">
          <ac:chgData name="reza kabir" userId="af3c95a13102d509" providerId="LiveId" clId="{C5D47F66-D82B-4945-84F1-08182A83E23E}" dt="2020-05-14T14:29:24.040" v="2981" actId="164"/>
          <ac:spMkLst>
            <pc:docMk/>
            <pc:sldMk cId="2447280135" sldId="627"/>
            <ac:spMk id="192" creationId="{5BE377B4-7836-4045-ABBB-0EAA683D89A8}"/>
          </ac:spMkLst>
        </pc:spChg>
        <pc:spChg chg="mod">
          <ac:chgData name="reza kabir" userId="af3c95a13102d509" providerId="LiveId" clId="{C5D47F66-D82B-4945-84F1-08182A83E23E}" dt="2020-05-14T14:29:24.040" v="2981" actId="164"/>
          <ac:spMkLst>
            <pc:docMk/>
            <pc:sldMk cId="2447280135" sldId="627"/>
            <ac:spMk id="193" creationId="{BDC95DC0-210F-4642-92F4-699651B84315}"/>
          </ac:spMkLst>
        </pc:spChg>
        <pc:spChg chg="mod">
          <ac:chgData name="reza kabir" userId="af3c95a13102d509" providerId="LiveId" clId="{C5D47F66-D82B-4945-84F1-08182A83E23E}" dt="2020-05-14T14:29:24.040" v="2981" actId="164"/>
          <ac:spMkLst>
            <pc:docMk/>
            <pc:sldMk cId="2447280135" sldId="627"/>
            <ac:spMk id="194" creationId="{60908EF7-AD06-489C-AA2A-585E7E26B7E4}"/>
          </ac:spMkLst>
        </pc:spChg>
        <pc:spChg chg="mod">
          <ac:chgData name="reza kabir" userId="af3c95a13102d509" providerId="LiveId" clId="{C5D47F66-D82B-4945-84F1-08182A83E23E}" dt="2020-05-14T14:29:24.040" v="2981" actId="164"/>
          <ac:spMkLst>
            <pc:docMk/>
            <pc:sldMk cId="2447280135" sldId="627"/>
            <ac:spMk id="195" creationId="{D072F662-BB2F-4EFA-981F-5EC7C9D42E3D}"/>
          </ac:spMkLst>
        </pc:spChg>
        <pc:spChg chg="mod">
          <ac:chgData name="reza kabir" userId="af3c95a13102d509" providerId="LiveId" clId="{C5D47F66-D82B-4945-84F1-08182A83E23E}" dt="2020-05-14T14:29:24.040" v="2981" actId="164"/>
          <ac:spMkLst>
            <pc:docMk/>
            <pc:sldMk cId="2447280135" sldId="627"/>
            <ac:spMk id="196" creationId="{B9F717C3-7EF6-461C-8152-1629A2CEC838}"/>
          </ac:spMkLst>
        </pc:spChg>
        <pc:spChg chg="mod">
          <ac:chgData name="reza kabir" userId="af3c95a13102d509" providerId="LiveId" clId="{C5D47F66-D82B-4945-84F1-08182A83E23E}" dt="2020-05-14T14:29:24.040" v="2981" actId="164"/>
          <ac:spMkLst>
            <pc:docMk/>
            <pc:sldMk cId="2447280135" sldId="627"/>
            <ac:spMk id="197" creationId="{76B5C014-D9D1-4D37-9B3B-0608A375FE6A}"/>
          </ac:spMkLst>
        </pc:spChg>
        <pc:spChg chg="mod">
          <ac:chgData name="reza kabir" userId="af3c95a13102d509" providerId="LiveId" clId="{C5D47F66-D82B-4945-84F1-08182A83E23E}" dt="2020-05-14T14:29:24.040" v="2981" actId="164"/>
          <ac:spMkLst>
            <pc:docMk/>
            <pc:sldMk cId="2447280135" sldId="627"/>
            <ac:spMk id="198" creationId="{24A0A917-74D3-49CC-96AD-89BEE61D0386}"/>
          </ac:spMkLst>
        </pc:spChg>
        <pc:spChg chg="mod">
          <ac:chgData name="reza kabir" userId="af3c95a13102d509" providerId="LiveId" clId="{C5D47F66-D82B-4945-84F1-08182A83E23E}" dt="2020-05-14T14:29:24.040" v="2981" actId="164"/>
          <ac:spMkLst>
            <pc:docMk/>
            <pc:sldMk cId="2447280135" sldId="627"/>
            <ac:spMk id="199" creationId="{7E4D7D0A-AA21-49DD-B079-70EA543019FC}"/>
          </ac:spMkLst>
        </pc:spChg>
        <pc:spChg chg="mod">
          <ac:chgData name="reza kabir" userId="af3c95a13102d509" providerId="LiveId" clId="{C5D47F66-D82B-4945-84F1-08182A83E23E}" dt="2020-05-14T14:29:24.040" v="2981" actId="164"/>
          <ac:spMkLst>
            <pc:docMk/>
            <pc:sldMk cId="2447280135" sldId="627"/>
            <ac:spMk id="200" creationId="{90713523-7D40-4061-B90D-667C52CB1990}"/>
          </ac:spMkLst>
        </pc:spChg>
        <pc:spChg chg="mod">
          <ac:chgData name="reza kabir" userId="af3c95a13102d509" providerId="LiveId" clId="{C5D47F66-D82B-4945-84F1-08182A83E23E}" dt="2020-05-14T14:29:24.040" v="2981" actId="164"/>
          <ac:spMkLst>
            <pc:docMk/>
            <pc:sldMk cId="2447280135" sldId="627"/>
            <ac:spMk id="201" creationId="{C35C6568-FAC5-4495-8B0D-98C59EBB295C}"/>
          </ac:spMkLst>
        </pc:spChg>
        <pc:spChg chg="mod">
          <ac:chgData name="reza kabir" userId="af3c95a13102d509" providerId="LiveId" clId="{C5D47F66-D82B-4945-84F1-08182A83E23E}" dt="2020-05-14T14:29:24.040" v="2981" actId="164"/>
          <ac:spMkLst>
            <pc:docMk/>
            <pc:sldMk cId="2447280135" sldId="627"/>
            <ac:spMk id="202" creationId="{EF8ACD54-C23C-4F80-BABB-D365A4658AE6}"/>
          </ac:spMkLst>
        </pc:spChg>
        <pc:spChg chg="mod">
          <ac:chgData name="reza kabir" userId="af3c95a13102d509" providerId="LiveId" clId="{C5D47F66-D82B-4945-84F1-08182A83E23E}" dt="2020-05-14T14:29:24.040" v="2981" actId="164"/>
          <ac:spMkLst>
            <pc:docMk/>
            <pc:sldMk cId="2447280135" sldId="627"/>
            <ac:spMk id="203" creationId="{F8CE7C63-1E97-4A31-84AE-4C5927C2FCE9}"/>
          </ac:spMkLst>
        </pc:spChg>
        <pc:spChg chg="mod">
          <ac:chgData name="reza kabir" userId="af3c95a13102d509" providerId="LiveId" clId="{C5D47F66-D82B-4945-84F1-08182A83E23E}" dt="2020-05-14T14:29:24.040" v="2981" actId="164"/>
          <ac:spMkLst>
            <pc:docMk/>
            <pc:sldMk cId="2447280135" sldId="627"/>
            <ac:spMk id="204" creationId="{B374F684-DEF8-45E0-9841-598E8AB3E571}"/>
          </ac:spMkLst>
        </pc:spChg>
        <pc:spChg chg="mod">
          <ac:chgData name="reza kabir" userId="af3c95a13102d509" providerId="LiveId" clId="{C5D47F66-D82B-4945-84F1-08182A83E23E}" dt="2020-05-14T14:29:24.040" v="2981" actId="164"/>
          <ac:spMkLst>
            <pc:docMk/>
            <pc:sldMk cId="2447280135" sldId="627"/>
            <ac:spMk id="205" creationId="{F301FF8E-FB8E-4463-BC93-DC3EFED72EF1}"/>
          </ac:spMkLst>
        </pc:spChg>
        <pc:spChg chg="mod">
          <ac:chgData name="reza kabir" userId="af3c95a13102d509" providerId="LiveId" clId="{C5D47F66-D82B-4945-84F1-08182A83E23E}" dt="2020-05-14T14:29:24.040" v="2981" actId="164"/>
          <ac:spMkLst>
            <pc:docMk/>
            <pc:sldMk cId="2447280135" sldId="627"/>
            <ac:spMk id="206" creationId="{57A96305-B55F-417A-93BD-3ABC1FD953BD}"/>
          </ac:spMkLst>
        </pc:spChg>
        <pc:spChg chg="mod">
          <ac:chgData name="reza kabir" userId="af3c95a13102d509" providerId="LiveId" clId="{C5D47F66-D82B-4945-84F1-08182A83E23E}" dt="2020-05-14T14:29:24.040" v="2981" actId="164"/>
          <ac:spMkLst>
            <pc:docMk/>
            <pc:sldMk cId="2447280135" sldId="627"/>
            <ac:spMk id="207" creationId="{FAC64027-97FE-4F6D-BDD9-84817AAA6037}"/>
          </ac:spMkLst>
        </pc:spChg>
        <pc:spChg chg="mod">
          <ac:chgData name="reza kabir" userId="af3c95a13102d509" providerId="LiveId" clId="{C5D47F66-D82B-4945-84F1-08182A83E23E}" dt="2020-05-14T14:29:24.040" v="2981" actId="164"/>
          <ac:spMkLst>
            <pc:docMk/>
            <pc:sldMk cId="2447280135" sldId="627"/>
            <ac:spMk id="208" creationId="{5824309C-6CC4-4483-979B-106DF66D9301}"/>
          </ac:spMkLst>
        </pc:spChg>
        <pc:spChg chg="mod">
          <ac:chgData name="reza kabir" userId="af3c95a13102d509" providerId="LiveId" clId="{C5D47F66-D82B-4945-84F1-08182A83E23E}" dt="2020-05-14T14:29:24.040" v="2981" actId="164"/>
          <ac:spMkLst>
            <pc:docMk/>
            <pc:sldMk cId="2447280135" sldId="627"/>
            <ac:spMk id="209" creationId="{66F9C410-E83A-4AD4-A517-6C17D303A37E}"/>
          </ac:spMkLst>
        </pc:spChg>
        <pc:spChg chg="mod">
          <ac:chgData name="reza kabir" userId="af3c95a13102d509" providerId="LiveId" clId="{C5D47F66-D82B-4945-84F1-08182A83E23E}" dt="2020-05-14T14:29:24.040" v="2981" actId="164"/>
          <ac:spMkLst>
            <pc:docMk/>
            <pc:sldMk cId="2447280135" sldId="627"/>
            <ac:spMk id="210" creationId="{7CA8C8EC-AA10-4560-93D2-417AEEF8795E}"/>
          </ac:spMkLst>
        </pc:spChg>
        <pc:spChg chg="mod">
          <ac:chgData name="reza kabir" userId="af3c95a13102d509" providerId="LiveId" clId="{C5D47F66-D82B-4945-84F1-08182A83E23E}" dt="2020-05-14T14:29:24.040" v="2981" actId="164"/>
          <ac:spMkLst>
            <pc:docMk/>
            <pc:sldMk cId="2447280135" sldId="627"/>
            <ac:spMk id="211" creationId="{35A3151E-A505-43AE-B05D-FB92CBCBDBA6}"/>
          </ac:spMkLst>
        </pc:spChg>
        <pc:spChg chg="mod">
          <ac:chgData name="reza kabir" userId="af3c95a13102d509" providerId="LiveId" clId="{C5D47F66-D82B-4945-84F1-08182A83E23E}" dt="2020-05-14T14:29:24.040" v="2981" actId="164"/>
          <ac:spMkLst>
            <pc:docMk/>
            <pc:sldMk cId="2447280135" sldId="627"/>
            <ac:spMk id="212" creationId="{6C2E4FDC-3AC5-4F20-9DC8-7B1D2B74CC78}"/>
          </ac:spMkLst>
        </pc:spChg>
        <pc:spChg chg="mod">
          <ac:chgData name="reza kabir" userId="af3c95a13102d509" providerId="LiveId" clId="{C5D47F66-D82B-4945-84F1-08182A83E23E}" dt="2020-05-14T14:29:24.040" v="2981" actId="164"/>
          <ac:spMkLst>
            <pc:docMk/>
            <pc:sldMk cId="2447280135" sldId="627"/>
            <ac:spMk id="213" creationId="{1935B65F-3A26-46C9-A260-C806AE9A2862}"/>
          </ac:spMkLst>
        </pc:spChg>
        <pc:spChg chg="mod">
          <ac:chgData name="reza kabir" userId="af3c95a13102d509" providerId="LiveId" clId="{C5D47F66-D82B-4945-84F1-08182A83E23E}" dt="2020-05-14T14:29:24.040" v="2981" actId="164"/>
          <ac:spMkLst>
            <pc:docMk/>
            <pc:sldMk cId="2447280135" sldId="627"/>
            <ac:spMk id="214" creationId="{D752E031-1359-432D-A45F-BACE983FB166}"/>
          </ac:spMkLst>
        </pc:spChg>
        <pc:spChg chg="mod">
          <ac:chgData name="reza kabir" userId="af3c95a13102d509" providerId="LiveId" clId="{C5D47F66-D82B-4945-84F1-08182A83E23E}" dt="2020-05-14T14:29:24.040" v="2981" actId="164"/>
          <ac:spMkLst>
            <pc:docMk/>
            <pc:sldMk cId="2447280135" sldId="627"/>
            <ac:spMk id="215" creationId="{41EE1E59-30BA-416C-A763-77EA131660FA}"/>
          </ac:spMkLst>
        </pc:spChg>
        <pc:spChg chg="mod">
          <ac:chgData name="reza kabir" userId="af3c95a13102d509" providerId="LiveId" clId="{C5D47F66-D82B-4945-84F1-08182A83E23E}" dt="2020-05-14T14:29:24.040" v="2981" actId="164"/>
          <ac:spMkLst>
            <pc:docMk/>
            <pc:sldMk cId="2447280135" sldId="627"/>
            <ac:spMk id="216" creationId="{95DA3196-6582-456B-A9E9-4A00C6F28AEE}"/>
          </ac:spMkLst>
        </pc:spChg>
        <pc:spChg chg="mod">
          <ac:chgData name="reza kabir" userId="af3c95a13102d509" providerId="LiveId" clId="{C5D47F66-D82B-4945-84F1-08182A83E23E}" dt="2020-05-14T14:29:24.040" v="2981" actId="164"/>
          <ac:spMkLst>
            <pc:docMk/>
            <pc:sldMk cId="2447280135" sldId="627"/>
            <ac:spMk id="217" creationId="{2F566FE2-59C9-46EA-A19C-2B447E60E477}"/>
          </ac:spMkLst>
        </pc:spChg>
        <pc:spChg chg="mod">
          <ac:chgData name="reza kabir" userId="af3c95a13102d509" providerId="LiveId" clId="{C5D47F66-D82B-4945-84F1-08182A83E23E}" dt="2020-05-14T14:29:24.040" v="2981" actId="164"/>
          <ac:spMkLst>
            <pc:docMk/>
            <pc:sldMk cId="2447280135" sldId="627"/>
            <ac:spMk id="218" creationId="{903AF1AB-71FB-465A-982A-C0D2FB108926}"/>
          </ac:spMkLst>
        </pc:spChg>
        <pc:spChg chg="mod">
          <ac:chgData name="reza kabir" userId="af3c95a13102d509" providerId="LiveId" clId="{C5D47F66-D82B-4945-84F1-08182A83E23E}" dt="2020-05-14T14:29:24.040" v="2981" actId="164"/>
          <ac:spMkLst>
            <pc:docMk/>
            <pc:sldMk cId="2447280135" sldId="627"/>
            <ac:spMk id="219" creationId="{8EBFB352-6544-4F1E-B5A0-D738E1ECDFB6}"/>
          </ac:spMkLst>
        </pc:spChg>
        <pc:spChg chg="mod">
          <ac:chgData name="reza kabir" userId="af3c95a13102d509" providerId="LiveId" clId="{C5D47F66-D82B-4945-84F1-08182A83E23E}" dt="2020-05-14T14:29:24.040" v="2981" actId="164"/>
          <ac:spMkLst>
            <pc:docMk/>
            <pc:sldMk cId="2447280135" sldId="627"/>
            <ac:spMk id="220" creationId="{3BC60DF4-74FB-43E0-B48E-509EFA6265FD}"/>
          </ac:spMkLst>
        </pc:spChg>
        <pc:spChg chg="mod">
          <ac:chgData name="reza kabir" userId="af3c95a13102d509" providerId="LiveId" clId="{C5D47F66-D82B-4945-84F1-08182A83E23E}" dt="2020-05-14T14:29:24.040" v="2981" actId="164"/>
          <ac:spMkLst>
            <pc:docMk/>
            <pc:sldMk cId="2447280135" sldId="627"/>
            <ac:spMk id="221" creationId="{73755EE8-D22A-472A-9B4C-52558545653D}"/>
          </ac:spMkLst>
        </pc:spChg>
        <pc:spChg chg="mod">
          <ac:chgData name="reza kabir" userId="af3c95a13102d509" providerId="LiveId" clId="{C5D47F66-D82B-4945-84F1-08182A83E23E}" dt="2020-05-14T14:29:24.040" v="2981" actId="164"/>
          <ac:spMkLst>
            <pc:docMk/>
            <pc:sldMk cId="2447280135" sldId="627"/>
            <ac:spMk id="222" creationId="{CF82D777-B053-4F19-8791-D115476CD433}"/>
          </ac:spMkLst>
        </pc:spChg>
        <pc:spChg chg="mod">
          <ac:chgData name="reza kabir" userId="af3c95a13102d509" providerId="LiveId" clId="{C5D47F66-D82B-4945-84F1-08182A83E23E}" dt="2020-05-14T14:29:24.040" v="2981" actId="164"/>
          <ac:spMkLst>
            <pc:docMk/>
            <pc:sldMk cId="2447280135" sldId="627"/>
            <ac:spMk id="223" creationId="{3A01FAA7-C6F2-42DF-BE1E-3B416ADB819B}"/>
          </ac:spMkLst>
        </pc:spChg>
        <pc:spChg chg="mod">
          <ac:chgData name="reza kabir" userId="af3c95a13102d509" providerId="LiveId" clId="{C5D47F66-D82B-4945-84F1-08182A83E23E}" dt="2020-05-14T14:29:24.040" v="2981" actId="164"/>
          <ac:spMkLst>
            <pc:docMk/>
            <pc:sldMk cId="2447280135" sldId="627"/>
            <ac:spMk id="224" creationId="{64F04D97-19A5-43BE-B008-FA84D52B2E8C}"/>
          </ac:spMkLst>
        </pc:spChg>
        <pc:spChg chg="mod">
          <ac:chgData name="reza kabir" userId="af3c95a13102d509" providerId="LiveId" clId="{C5D47F66-D82B-4945-84F1-08182A83E23E}" dt="2020-05-14T14:29:24.040" v="2981" actId="164"/>
          <ac:spMkLst>
            <pc:docMk/>
            <pc:sldMk cId="2447280135" sldId="627"/>
            <ac:spMk id="225" creationId="{693F3849-8196-4D28-A455-E599BCDE839E}"/>
          </ac:spMkLst>
        </pc:spChg>
        <pc:spChg chg="mod">
          <ac:chgData name="reza kabir" userId="af3c95a13102d509" providerId="LiveId" clId="{C5D47F66-D82B-4945-84F1-08182A83E23E}" dt="2020-05-14T14:29:24.040" v="2981" actId="164"/>
          <ac:spMkLst>
            <pc:docMk/>
            <pc:sldMk cId="2447280135" sldId="627"/>
            <ac:spMk id="226" creationId="{ABAB842D-BCDC-40E0-8C0E-9C95E30CDFA7}"/>
          </ac:spMkLst>
        </pc:spChg>
        <pc:spChg chg="mod">
          <ac:chgData name="reza kabir" userId="af3c95a13102d509" providerId="LiveId" clId="{C5D47F66-D82B-4945-84F1-08182A83E23E}" dt="2020-05-14T14:29:24.040" v="2981" actId="164"/>
          <ac:spMkLst>
            <pc:docMk/>
            <pc:sldMk cId="2447280135" sldId="627"/>
            <ac:spMk id="227" creationId="{EEFB47ED-6B91-4CE7-8EC0-45368459E79A}"/>
          </ac:spMkLst>
        </pc:spChg>
        <pc:spChg chg="mod">
          <ac:chgData name="reza kabir" userId="af3c95a13102d509" providerId="LiveId" clId="{C5D47F66-D82B-4945-84F1-08182A83E23E}" dt="2020-05-14T14:29:24.040" v="2981" actId="164"/>
          <ac:spMkLst>
            <pc:docMk/>
            <pc:sldMk cId="2447280135" sldId="627"/>
            <ac:spMk id="228" creationId="{787D2019-F29A-43D9-A2FA-8438C538DAE7}"/>
          </ac:spMkLst>
        </pc:spChg>
        <pc:spChg chg="mod">
          <ac:chgData name="reza kabir" userId="af3c95a13102d509" providerId="LiveId" clId="{C5D47F66-D82B-4945-84F1-08182A83E23E}" dt="2020-05-14T14:29:24.040" v="2981" actId="164"/>
          <ac:spMkLst>
            <pc:docMk/>
            <pc:sldMk cId="2447280135" sldId="627"/>
            <ac:spMk id="229" creationId="{D73A8AA2-17BC-4EC7-838B-47A88452DDC0}"/>
          </ac:spMkLst>
        </pc:spChg>
        <pc:spChg chg="mod">
          <ac:chgData name="reza kabir" userId="af3c95a13102d509" providerId="LiveId" clId="{C5D47F66-D82B-4945-84F1-08182A83E23E}" dt="2020-05-14T14:29:24.040" v="2981" actId="164"/>
          <ac:spMkLst>
            <pc:docMk/>
            <pc:sldMk cId="2447280135" sldId="627"/>
            <ac:spMk id="230" creationId="{223DA76D-FF83-4378-BE1F-6CB0FCF0A180}"/>
          </ac:spMkLst>
        </pc:spChg>
        <pc:spChg chg="mod">
          <ac:chgData name="reza kabir" userId="af3c95a13102d509" providerId="LiveId" clId="{C5D47F66-D82B-4945-84F1-08182A83E23E}" dt="2020-05-14T14:29:24.040" v="2981" actId="164"/>
          <ac:spMkLst>
            <pc:docMk/>
            <pc:sldMk cId="2447280135" sldId="627"/>
            <ac:spMk id="231" creationId="{FFA4B597-681D-4511-9403-002E4D0E0AB4}"/>
          </ac:spMkLst>
        </pc:spChg>
        <pc:spChg chg="mod">
          <ac:chgData name="reza kabir" userId="af3c95a13102d509" providerId="LiveId" clId="{C5D47F66-D82B-4945-84F1-08182A83E23E}" dt="2020-05-14T14:29:24.040" v="2981" actId="164"/>
          <ac:spMkLst>
            <pc:docMk/>
            <pc:sldMk cId="2447280135" sldId="627"/>
            <ac:spMk id="232" creationId="{C0F2B4FD-808E-434F-98BA-12866B3FF102}"/>
          </ac:spMkLst>
        </pc:spChg>
        <pc:spChg chg="mod">
          <ac:chgData name="reza kabir" userId="af3c95a13102d509" providerId="LiveId" clId="{C5D47F66-D82B-4945-84F1-08182A83E23E}" dt="2020-05-14T14:29:24.040" v="2981" actId="164"/>
          <ac:spMkLst>
            <pc:docMk/>
            <pc:sldMk cId="2447280135" sldId="627"/>
            <ac:spMk id="233" creationId="{1A331703-6181-403A-ADF6-F867FE068975}"/>
          </ac:spMkLst>
        </pc:spChg>
        <pc:spChg chg="mod">
          <ac:chgData name="reza kabir" userId="af3c95a13102d509" providerId="LiveId" clId="{C5D47F66-D82B-4945-84F1-08182A83E23E}" dt="2020-05-14T14:29:24.040" v="2981" actId="164"/>
          <ac:spMkLst>
            <pc:docMk/>
            <pc:sldMk cId="2447280135" sldId="627"/>
            <ac:spMk id="234" creationId="{BF55D3FB-25D5-4CDB-92F3-AC1B65A0AE81}"/>
          </ac:spMkLst>
        </pc:spChg>
        <pc:spChg chg="mod">
          <ac:chgData name="reza kabir" userId="af3c95a13102d509" providerId="LiveId" clId="{C5D47F66-D82B-4945-84F1-08182A83E23E}" dt="2020-05-14T14:29:24.040" v="2981" actId="164"/>
          <ac:spMkLst>
            <pc:docMk/>
            <pc:sldMk cId="2447280135" sldId="627"/>
            <ac:spMk id="235" creationId="{1AF93FF0-5779-4D18-AA17-2A537B6058E3}"/>
          </ac:spMkLst>
        </pc:spChg>
        <pc:spChg chg="mod">
          <ac:chgData name="reza kabir" userId="af3c95a13102d509" providerId="LiveId" clId="{C5D47F66-D82B-4945-84F1-08182A83E23E}" dt="2020-05-14T14:29:24.040" v="2981" actId="164"/>
          <ac:spMkLst>
            <pc:docMk/>
            <pc:sldMk cId="2447280135" sldId="627"/>
            <ac:spMk id="236" creationId="{2092ABE9-3AEB-41F0-AEA0-D9A30C80D1AB}"/>
          </ac:spMkLst>
        </pc:spChg>
        <pc:spChg chg="mod">
          <ac:chgData name="reza kabir" userId="af3c95a13102d509" providerId="LiveId" clId="{C5D47F66-D82B-4945-84F1-08182A83E23E}" dt="2020-05-14T14:29:24.040" v="2981" actId="164"/>
          <ac:spMkLst>
            <pc:docMk/>
            <pc:sldMk cId="2447280135" sldId="627"/>
            <ac:spMk id="237" creationId="{F9990B2C-6BA5-4738-A258-BDF56436847A}"/>
          </ac:spMkLst>
        </pc:spChg>
        <pc:spChg chg="mod">
          <ac:chgData name="reza kabir" userId="af3c95a13102d509" providerId="LiveId" clId="{C5D47F66-D82B-4945-84F1-08182A83E23E}" dt="2020-05-14T14:29:24.040" v="2981" actId="164"/>
          <ac:spMkLst>
            <pc:docMk/>
            <pc:sldMk cId="2447280135" sldId="627"/>
            <ac:spMk id="238" creationId="{58809C1A-F52B-4A50-842C-1F5C545259CB}"/>
          </ac:spMkLst>
        </pc:spChg>
        <pc:spChg chg="mod">
          <ac:chgData name="reza kabir" userId="af3c95a13102d509" providerId="LiveId" clId="{C5D47F66-D82B-4945-84F1-08182A83E23E}" dt="2020-05-14T14:29:24.040" v="2981" actId="164"/>
          <ac:spMkLst>
            <pc:docMk/>
            <pc:sldMk cId="2447280135" sldId="627"/>
            <ac:spMk id="239" creationId="{38A4FDB8-B900-40F1-8C65-1B7031D296E8}"/>
          </ac:spMkLst>
        </pc:spChg>
        <pc:spChg chg="mod">
          <ac:chgData name="reza kabir" userId="af3c95a13102d509" providerId="LiveId" clId="{C5D47F66-D82B-4945-84F1-08182A83E23E}" dt="2020-05-14T14:29:24.040" v="2981" actId="164"/>
          <ac:spMkLst>
            <pc:docMk/>
            <pc:sldMk cId="2447280135" sldId="627"/>
            <ac:spMk id="240" creationId="{A221E3B7-533B-4029-BBBF-81A29428945B}"/>
          </ac:spMkLst>
        </pc:spChg>
        <pc:spChg chg="mod">
          <ac:chgData name="reza kabir" userId="af3c95a13102d509" providerId="LiveId" clId="{C5D47F66-D82B-4945-84F1-08182A83E23E}" dt="2020-05-14T14:29:24.040" v="2981" actId="164"/>
          <ac:spMkLst>
            <pc:docMk/>
            <pc:sldMk cId="2447280135" sldId="627"/>
            <ac:spMk id="241" creationId="{7DFDD144-7391-4316-85FD-5D999B370C9C}"/>
          </ac:spMkLst>
        </pc:spChg>
        <pc:spChg chg="mod">
          <ac:chgData name="reza kabir" userId="af3c95a13102d509" providerId="LiveId" clId="{C5D47F66-D82B-4945-84F1-08182A83E23E}" dt="2020-05-14T14:29:24.040" v="2981" actId="164"/>
          <ac:spMkLst>
            <pc:docMk/>
            <pc:sldMk cId="2447280135" sldId="627"/>
            <ac:spMk id="242" creationId="{2E0E3D56-F00C-4409-BDA3-9C83B7817495}"/>
          </ac:spMkLst>
        </pc:spChg>
        <pc:spChg chg="mod">
          <ac:chgData name="reza kabir" userId="af3c95a13102d509" providerId="LiveId" clId="{C5D47F66-D82B-4945-84F1-08182A83E23E}" dt="2020-05-14T14:29:24.040" v="2981" actId="164"/>
          <ac:spMkLst>
            <pc:docMk/>
            <pc:sldMk cId="2447280135" sldId="627"/>
            <ac:spMk id="243" creationId="{F484477B-8DEA-439C-AF7A-31D65B20C615}"/>
          </ac:spMkLst>
        </pc:spChg>
        <pc:spChg chg="mod">
          <ac:chgData name="reza kabir" userId="af3c95a13102d509" providerId="LiveId" clId="{C5D47F66-D82B-4945-84F1-08182A83E23E}" dt="2020-05-14T14:29:24.040" v="2981" actId="164"/>
          <ac:spMkLst>
            <pc:docMk/>
            <pc:sldMk cId="2447280135" sldId="627"/>
            <ac:spMk id="244" creationId="{02880A9E-A396-4FBB-BB04-B929B2B99C11}"/>
          </ac:spMkLst>
        </pc:spChg>
        <pc:spChg chg="mod">
          <ac:chgData name="reza kabir" userId="af3c95a13102d509" providerId="LiveId" clId="{C5D47F66-D82B-4945-84F1-08182A83E23E}" dt="2020-05-14T14:29:24.040" v="2981" actId="164"/>
          <ac:spMkLst>
            <pc:docMk/>
            <pc:sldMk cId="2447280135" sldId="627"/>
            <ac:spMk id="245" creationId="{6B740E93-9D8A-4E59-91D5-7E5DB1C473A2}"/>
          </ac:spMkLst>
        </pc:spChg>
        <pc:spChg chg="mod">
          <ac:chgData name="reza kabir" userId="af3c95a13102d509" providerId="LiveId" clId="{C5D47F66-D82B-4945-84F1-08182A83E23E}" dt="2020-05-14T14:29:24.040" v="2981" actId="164"/>
          <ac:spMkLst>
            <pc:docMk/>
            <pc:sldMk cId="2447280135" sldId="627"/>
            <ac:spMk id="246" creationId="{FA93A734-43C6-41AC-87CB-68F040E5F610}"/>
          </ac:spMkLst>
        </pc:spChg>
        <pc:spChg chg="mod">
          <ac:chgData name="reza kabir" userId="af3c95a13102d509" providerId="LiveId" clId="{C5D47F66-D82B-4945-84F1-08182A83E23E}" dt="2020-05-14T14:29:24.040" v="2981" actId="164"/>
          <ac:spMkLst>
            <pc:docMk/>
            <pc:sldMk cId="2447280135" sldId="627"/>
            <ac:spMk id="247" creationId="{8DD8500E-8917-45AB-AD23-FA9A1916DF50}"/>
          </ac:spMkLst>
        </pc:spChg>
        <pc:spChg chg="mod">
          <ac:chgData name="reza kabir" userId="af3c95a13102d509" providerId="LiveId" clId="{C5D47F66-D82B-4945-84F1-08182A83E23E}" dt="2020-05-14T14:29:24.040" v="2981" actId="164"/>
          <ac:spMkLst>
            <pc:docMk/>
            <pc:sldMk cId="2447280135" sldId="627"/>
            <ac:spMk id="248" creationId="{D75C2CB5-45D8-49FB-A613-C9CE3F1555FA}"/>
          </ac:spMkLst>
        </pc:spChg>
        <pc:spChg chg="mod">
          <ac:chgData name="reza kabir" userId="af3c95a13102d509" providerId="LiveId" clId="{C5D47F66-D82B-4945-84F1-08182A83E23E}" dt="2020-05-14T14:29:24.040" v="2981" actId="164"/>
          <ac:spMkLst>
            <pc:docMk/>
            <pc:sldMk cId="2447280135" sldId="627"/>
            <ac:spMk id="249" creationId="{8C518186-37CB-4AC7-9B8F-581C0DD76D40}"/>
          </ac:spMkLst>
        </pc:spChg>
        <pc:spChg chg="mod">
          <ac:chgData name="reza kabir" userId="af3c95a13102d509" providerId="LiveId" clId="{C5D47F66-D82B-4945-84F1-08182A83E23E}" dt="2020-05-14T14:29:24.040" v="2981" actId="164"/>
          <ac:spMkLst>
            <pc:docMk/>
            <pc:sldMk cId="2447280135" sldId="627"/>
            <ac:spMk id="250" creationId="{E5474E4C-BB37-434D-B11D-BB21CC6C015D}"/>
          </ac:spMkLst>
        </pc:spChg>
        <pc:spChg chg="mod">
          <ac:chgData name="reza kabir" userId="af3c95a13102d509" providerId="LiveId" clId="{C5D47F66-D82B-4945-84F1-08182A83E23E}" dt="2020-05-14T14:29:24.040" v="2981" actId="164"/>
          <ac:spMkLst>
            <pc:docMk/>
            <pc:sldMk cId="2447280135" sldId="627"/>
            <ac:spMk id="251" creationId="{3FF359E5-9E56-4530-ACDC-4FE7AACE10F7}"/>
          </ac:spMkLst>
        </pc:spChg>
        <pc:spChg chg="mod">
          <ac:chgData name="reza kabir" userId="af3c95a13102d509" providerId="LiveId" clId="{C5D47F66-D82B-4945-84F1-08182A83E23E}" dt="2020-05-14T14:29:24.040" v="2981" actId="164"/>
          <ac:spMkLst>
            <pc:docMk/>
            <pc:sldMk cId="2447280135" sldId="627"/>
            <ac:spMk id="252" creationId="{696BC54C-31E8-4B4A-8C22-3FC70F992602}"/>
          </ac:spMkLst>
        </pc:spChg>
        <pc:spChg chg="mod">
          <ac:chgData name="reza kabir" userId="af3c95a13102d509" providerId="LiveId" clId="{C5D47F66-D82B-4945-84F1-08182A83E23E}" dt="2020-05-14T14:29:24.040" v="2981" actId="164"/>
          <ac:spMkLst>
            <pc:docMk/>
            <pc:sldMk cId="2447280135" sldId="627"/>
            <ac:spMk id="253" creationId="{B6E765DD-841B-4BF9-9F77-DD1FF71D24A4}"/>
          </ac:spMkLst>
        </pc:spChg>
        <pc:spChg chg="mod">
          <ac:chgData name="reza kabir" userId="af3c95a13102d509" providerId="LiveId" clId="{C5D47F66-D82B-4945-84F1-08182A83E23E}" dt="2020-05-14T14:29:24.040" v="2981" actId="164"/>
          <ac:spMkLst>
            <pc:docMk/>
            <pc:sldMk cId="2447280135" sldId="627"/>
            <ac:spMk id="254" creationId="{B9FF461E-173C-48FD-B850-B127B102DE0B}"/>
          </ac:spMkLst>
        </pc:spChg>
        <pc:spChg chg="mod">
          <ac:chgData name="reza kabir" userId="af3c95a13102d509" providerId="LiveId" clId="{C5D47F66-D82B-4945-84F1-08182A83E23E}" dt="2020-05-14T14:29:24.040" v="2981" actId="164"/>
          <ac:spMkLst>
            <pc:docMk/>
            <pc:sldMk cId="2447280135" sldId="627"/>
            <ac:spMk id="255" creationId="{A8BDD928-C6CF-4E25-9904-6473ED6943D6}"/>
          </ac:spMkLst>
        </pc:spChg>
        <pc:spChg chg="mod">
          <ac:chgData name="reza kabir" userId="af3c95a13102d509" providerId="LiveId" clId="{C5D47F66-D82B-4945-84F1-08182A83E23E}" dt="2020-05-14T14:29:24.040" v="2981" actId="164"/>
          <ac:spMkLst>
            <pc:docMk/>
            <pc:sldMk cId="2447280135" sldId="627"/>
            <ac:spMk id="256" creationId="{C64F16C9-EF73-4D56-B049-39A44491156B}"/>
          </ac:spMkLst>
        </pc:spChg>
        <pc:spChg chg="mod">
          <ac:chgData name="reza kabir" userId="af3c95a13102d509" providerId="LiveId" clId="{C5D47F66-D82B-4945-84F1-08182A83E23E}" dt="2020-05-14T14:29:24.040" v="2981" actId="164"/>
          <ac:spMkLst>
            <pc:docMk/>
            <pc:sldMk cId="2447280135" sldId="627"/>
            <ac:spMk id="257" creationId="{46F9072B-E6BA-4248-A4B2-36AAADC810EB}"/>
          </ac:spMkLst>
        </pc:spChg>
        <pc:spChg chg="mod">
          <ac:chgData name="reza kabir" userId="af3c95a13102d509" providerId="LiveId" clId="{C5D47F66-D82B-4945-84F1-08182A83E23E}" dt="2020-05-14T14:29:24.040" v="2981" actId="164"/>
          <ac:spMkLst>
            <pc:docMk/>
            <pc:sldMk cId="2447280135" sldId="627"/>
            <ac:spMk id="258" creationId="{0E597559-B24A-4DAF-81E9-EA26C0C4A2CD}"/>
          </ac:spMkLst>
        </pc:spChg>
        <pc:spChg chg="mod">
          <ac:chgData name="reza kabir" userId="af3c95a13102d509" providerId="LiveId" clId="{C5D47F66-D82B-4945-84F1-08182A83E23E}" dt="2020-05-14T14:29:24.040" v="2981" actId="164"/>
          <ac:spMkLst>
            <pc:docMk/>
            <pc:sldMk cId="2447280135" sldId="627"/>
            <ac:spMk id="259" creationId="{57035315-253A-465F-8B03-BD3F804E0BA7}"/>
          </ac:spMkLst>
        </pc:spChg>
        <pc:spChg chg="mod">
          <ac:chgData name="reza kabir" userId="af3c95a13102d509" providerId="LiveId" clId="{C5D47F66-D82B-4945-84F1-08182A83E23E}" dt="2020-05-14T14:29:24.040" v="2981" actId="164"/>
          <ac:spMkLst>
            <pc:docMk/>
            <pc:sldMk cId="2447280135" sldId="627"/>
            <ac:spMk id="260" creationId="{92EF1456-07EF-4D8E-B95A-BA61D1CF7EDF}"/>
          </ac:spMkLst>
        </pc:spChg>
        <pc:spChg chg="mod">
          <ac:chgData name="reza kabir" userId="af3c95a13102d509" providerId="LiveId" clId="{C5D47F66-D82B-4945-84F1-08182A83E23E}" dt="2020-05-14T14:29:24.040" v="2981" actId="164"/>
          <ac:spMkLst>
            <pc:docMk/>
            <pc:sldMk cId="2447280135" sldId="627"/>
            <ac:spMk id="261" creationId="{0E2EB47D-A424-436F-95C2-619DBBB34C4C}"/>
          </ac:spMkLst>
        </pc:spChg>
        <pc:spChg chg="mod">
          <ac:chgData name="reza kabir" userId="af3c95a13102d509" providerId="LiveId" clId="{C5D47F66-D82B-4945-84F1-08182A83E23E}" dt="2020-05-14T14:29:24.040" v="2981" actId="164"/>
          <ac:spMkLst>
            <pc:docMk/>
            <pc:sldMk cId="2447280135" sldId="627"/>
            <ac:spMk id="262" creationId="{F63D0BD1-5B7E-4155-A6D7-60F812F7437D}"/>
          </ac:spMkLst>
        </pc:spChg>
        <pc:spChg chg="mod">
          <ac:chgData name="reza kabir" userId="af3c95a13102d509" providerId="LiveId" clId="{C5D47F66-D82B-4945-84F1-08182A83E23E}" dt="2020-05-14T14:29:24.040" v="2981" actId="164"/>
          <ac:spMkLst>
            <pc:docMk/>
            <pc:sldMk cId="2447280135" sldId="627"/>
            <ac:spMk id="263" creationId="{24B76C15-E862-4F42-88D0-E4D4366A2FB7}"/>
          </ac:spMkLst>
        </pc:spChg>
        <pc:spChg chg="mod">
          <ac:chgData name="reza kabir" userId="af3c95a13102d509" providerId="LiveId" clId="{C5D47F66-D82B-4945-84F1-08182A83E23E}" dt="2020-05-14T14:29:24.040" v="2981" actId="164"/>
          <ac:spMkLst>
            <pc:docMk/>
            <pc:sldMk cId="2447280135" sldId="627"/>
            <ac:spMk id="264" creationId="{B85D2A25-FE43-4707-B8B6-0B7B883AA943}"/>
          </ac:spMkLst>
        </pc:spChg>
        <pc:spChg chg="mod">
          <ac:chgData name="reza kabir" userId="af3c95a13102d509" providerId="LiveId" clId="{C5D47F66-D82B-4945-84F1-08182A83E23E}" dt="2020-05-14T14:29:24.040" v="2981" actId="164"/>
          <ac:spMkLst>
            <pc:docMk/>
            <pc:sldMk cId="2447280135" sldId="627"/>
            <ac:spMk id="265" creationId="{35BE9D0A-E36A-4AA5-83F0-CF96F3132612}"/>
          </ac:spMkLst>
        </pc:spChg>
        <pc:spChg chg="mod">
          <ac:chgData name="reza kabir" userId="af3c95a13102d509" providerId="LiveId" clId="{C5D47F66-D82B-4945-84F1-08182A83E23E}" dt="2020-05-14T14:29:24.040" v="2981" actId="164"/>
          <ac:spMkLst>
            <pc:docMk/>
            <pc:sldMk cId="2447280135" sldId="627"/>
            <ac:spMk id="266" creationId="{67276F3D-4C2C-4D32-B9A7-60867F4E9A0B}"/>
          </ac:spMkLst>
        </pc:spChg>
        <pc:spChg chg="mod">
          <ac:chgData name="reza kabir" userId="af3c95a13102d509" providerId="LiveId" clId="{C5D47F66-D82B-4945-84F1-08182A83E23E}" dt="2020-05-14T14:29:24.040" v="2981" actId="164"/>
          <ac:spMkLst>
            <pc:docMk/>
            <pc:sldMk cId="2447280135" sldId="627"/>
            <ac:spMk id="267" creationId="{99B4C47F-F543-4166-9CA4-28EAED37B3B3}"/>
          </ac:spMkLst>
        </pc:spChg>
        <pc:spChg chg="mod">
          <ac:chgData name="reza kabir" userId="af3c95a13102d509" providerId="LiveId" clId="{C5D47F66-D82B-4945-84F1-08182A83E23E}" dt="2020-05-14T14:29:24.040" v="2981" actId="164"/>
          <ac:spMkLst>
            <pc:docMk/>
            <pc:sldMk cId="2447280135" sldId="627"/>
            <ac:spMk id="268" creationId="{B217B72F-076B-4F38-ABA4-189C73ED7583}"/>
          </ac:spMkLst>
        </pc:spChg>
        <pc:spChg chg="mod">
          <ac:chgData name="reza kabir" userId="af3c95a13102d509" providerId="LiveId" clId="{C5D47F66-D82B-4945-84F1-08182A83E23E}" dt="2020-05-14T14:29:24.040" v="2981" actId="164"/>
          <ac:spMkLst>
            <pc:docMk/>
            <pc:sldMk cId="2447280135" sldId="627"/>
            <ac:spMk id="269" creationId="{711E5000-1CF5-4340-ACD2-C242BBD2E256}"/>
          </ac:spMkLst>
        </pc:spChg>
        <pc:spChg chg="mod">
          <ac:chgData name="reza kabir" userId="af3c95a13102d509" providerId="LiveId" clId="{C5D47F66-D82B-4945-84F1-08182A83E23E}" dt="2020-05-14T14:29:24.040" v="2981" actId="164"/>
          <ac:spMkLst>
            <pc:docMk/>
            <pc:sldMk cId="2447280135" sldId="627"/>
            <ac:spMk id="270" creationId="{A85104F8-3ABC-48E1-A32E-4F83B0E8B92B}"/>
          </ac:spMkLst>
        </pc:spChg>
        <pc:spChg chg="mod">
          <ac:chgData name="reza kabir" userId="af3c95a13102d509" providerId="LiveId" clId="{C5D47F66-D82B-4945-84F1-08182A83E23E}" dt="2020-05-14T14:29:24.040" v="2981" actId="164"/>
          <ac:spMkLst>
            <pc:docMk/>
            <pc:sldMk cId="2447280135" sldId="627"/>
            <ac:spMk id="271" creationId="{6C2D2EB0-E081-4648-8E8A-3A21E8F60BD8}"/>
          </ac:spMkLst>
        </pc:spChg>
        <pc:spChg chg="mod">
          <ac:chgData name="reza kabir" userId="af3c95a13102d509" providerId="LiveId" clId="{C5D47F66-D82B-4945-84F1-08182A83E23E}" dt="2020-05-14T14:29:24.040" v="2981" actId="164"/>
          <ac:spMkLst>
            <pc:docMk/>
            <pc:sldMk cId="2447280135" sldId="627"/>
            <ac:spMk id="272" creationId="{3CB4E011-6A84-47C6-AD09-FEDEAF2EF1D3}"/>
          </ac:spMkLst>
        </pc:spChg>
        <pc:spChg chg="mod">
          <ac:chgData name="reza kabir" userId="af3c95a13102d509" providerId="LiveId" clId="{C5D47F66-D82B-4945-84F1-08182A83E23E}" dt="2020-05-14T14:29:24.040" v="2981" actId="164"/>
          <ac:spMkLst>
            <pc:docMk/>
            <pc:sldMk cId="2447280135" sldId="627"/>
            <ac:spMk id="273" creationId="{5DE5B46E-74BD-454A-9DAB-7440EF98C285}"/>
          </ac:spMkLst>
        </pc:spChg>
        <pc:spChg chg="mod">
          <ac:chgData name="reza kabir" userId="af3c95a13102d509" providerId="LiveId" clId="{C5D47F66-D82B-4945-84F1-08182A83E23E}" dt="2020-05-14T14:29:24.040" v="2981" actId="164"/>
          <ac:spMkLst>
            <pc:docMk/>
            <pc:sldMk cId="2447280135" sldId="627"/>
            <ac:spMk id="274" creationId="{DC3C4996-5801-463E-AA52-86DFACBBD666}"/>
          </ac:spMkLst>
        </pc:spChg>
        <pc:spChg chg="mod">
          <ac:chgData name="reza kabir" userId="af3c95a13102d509" providerId="LiveId" clId="{C5D47F66-D82B-4945-84F1-08182A83E23E}" dt="2020-05-14T14:29:24.040" v="2981" actId="164"/>
          <ac:spMkLst>
            <pc:docMk/>
            <pc:sldMk cId="2447280135" sldId="627"/>
            <ac:spMk id="275" creationId="{D612BEBB-F198-4E9B-85E8-C173FC21B561}"/>
          </ac:spMkLst>
        </pc:spChg>
        <pc:spChg chg="mod">
          <ac:chgData name="reza kabir" userId="af3c95a13102d509" providerId="LiveId" clId="{C5D47F66-D82B-4945-84F1-08182A83E23E}" dt="2020-05-14T14:29:24.040" v="2981" actId="164"/>
          <ac:spMkLst>
            <pc:docMk/>
            <pc:sldMk cId="2447280135" sldId="627"/>
            <ac:spMk id="276" creationId="{4CAF28CC-C854-45AE-A9E1-0DF137565FDC}"/>
          </ac:spMkLst>
        </pc:spChg>
        <pc:spChg chg="mod">
          <ac:chgData name="reza kabir" userId="af3c95a13102d509" providerId="LiveId" clId="{C5D47F66-D82B-4945-84F1-08182A83E23E}" dt="2020-05-14T14:29:24.040" v="2981" actId="164"/>
          <ac:spMkLst>
            <pc:docMk/>
            <pc:sldMk cId="2447280135" sldId="627"/>
            <ac:spMk id="277" creationId="{0EE9A8D2-0682-460A-A0A6-0A13A63E1BB4}"/>
          </ac:spMkLst>
        </pc:spChg>
        <pc:spChg chg="mod">
          <ac:chgData name="reza kabir" userId="af3c95a13102d509" providerId="LiveId" clId="{C5D47F66-D82B-4945-84F1-08182A83E23E}" dt="2020-05-14T14:29:24.040" v="2981" actId="164"/>
          <ac:spMkLst>
            <pc:docMk/>
            <pc:sldMk cId="2447280135" sldId="627"/>
            <ac:spMk id="278" creationId="{90FC05CD-597B-4907-AE1A-63C65BDCA002}"/>
          </ac:spMkLst>
        </pc:spChg>
        <pc:spChg chg="mod">
          <ac:chgData name="reza kabir" userId="af3c95a13102d509" providerId="LiveId" clId="{C5D47F66-D82B-4945-84F1-08182A83E23E}" dt="2020-05-14T14:29:24.040" v="2981" actId="164"/>
          <ac:spMkLst>
            <pc:docMk/>
            <pc:sldMk cId="2447280135" sldId="627"/>
            <ac:spMk id="279" creationId="{5C8483B9-D18A-470B-B826-9387E3BBB73B}"/>
          </ac:spMkLst>
        </pc:spChg>
        <pc:spChg chg="mod">
          <ac:chgData name="reza kabir" userId="af3c95a13102d509" providerId="LiveId" clId="{C5D47F66-D82B-4945-84F1-08182A83E23E}" dt="2020-05-14T14:29:24.040" v="2981" actId="164"/>
          <ac:spMkLst>
            <pc:docMk/>
            <pc:sldMk cId="2447280135" sldId="627"/>
            <ac:spMk id="280" creationId="{D4EB35B5-B2C8-4994-83DD-DA729386BD3A}"/>
          </ac:spMkLst>
        </pc:spChg>
        <pc:spChg chg="mod">
          <ac:chgData name="reza kabir" userId="af3c95a13102d509" providerId="LiveId" clId="{C5D47F66-D82B-4945-84F1-08182A83E23E}" dt="2020-05-14T14:29:24.040" v="2981" actId="164"/>
          <ac:spMkLst>
            <pc:docMk/>
            <pc:sldMk cId="2447280135" sldId="627"/>
            <ac:spMk id="281" creationId="{524A49F1-A98F-4712-AEC2-FC788CC692DF}"/>
          </ac:spMkLst>
        </pc:spChg>
        <pc:spChg chg="mod">
          <ac:chgData name="reza kabir" userId="af3c95a13102d509" providerId="LiveId" clId="{C5D47F66-D82B-4945-84F1-08182A83E23E}" dt="2020-05-14T14:29:24.040" v="2981" actId="164"/>
          <ac:spMkLst>
            <pc:docMk/>
            <pc:sldMk cId="2447280135" sldId="627"/>
            <ac:spMk id="282" creationId="{B153E91E-A280-4F3D-B0C2-5E523B864D05}"/>
          </ac:spMkLst>
        </pc:spChg>
        <pc:spChg chg="mod">
          <ac:chgData name="reza kabir" userId="af3c95a13102d509" providerId="LiveId" clId="{C5D47F66-D82B-4945-84F1-08182A83E23E}" dt="2020-05-14T14:29:24.040" v="2981" actId="164"/>
          <ac:spMkLst>
            <pc:docMk/>
            <pc:sldMk cId="2447280135" sldId="627"/>
            <ac:spMk id="283" creationId="{2B725506-3420-4FD2-8348-DDC77475A02E}"/>
          </ac:spMkLst>
        </pc:spChg>
        <pc:spChg chg="mod">
          <ac:chgData name="reza kabir" userId="af3c95a13102d509" providerId="LiveId" clId="{C5D47F66-D82B-4945-84F1-08182A83E23E}" dt="2020-05-14T14:29:24.040" v="2981" actId="164"/>
          <ac:spMkLst>
            <pc:docMk/>
            <pc:sldMk cId="2447280135" sldId="627"/>
            <ac:spMk id="284" creationId="{CAE8C3F4-1372-4979-BC14-9B188148261E}"/>
          </ac:spMkLst>
        </pc:spChg>
        <pc:spChg chg="mod">
          <ac:chgData name="reza kabir" userId="af3c95a13102d509" providerId="LiveId" clId="{C5D47F66-D82B-4945-84F1-08182A83E23E}" dt="2020-05-14T14:29:24.040" v="2981" actId="164"/>
          <ac:spMkLst>
            <pc:docMk/>
            <pc:sldMk cId="2447280135" sldId="627"/>
            <ac:spMk id="285" creationId="{BFA61C9E-564C-4D75-9F28-2E7DEE7A263F}"/>
          </ac:spMkLst>
        </pc:spChg>
        <pc:spChg chg="mod">
          <ac:chgData name="reza kabir" userId="af3c95a13102d509" providerId="LiveId" clId="{C5D47F66-D82B-4945-84F1-08182A83E23E}" dt="2020-05-14T14:29:24.040" v="2981" actId="164"/>
          <ac:spMkLst>
            <pc:docMk/>
            <pc:sldMk cId="2447280135" sldId="627"/>
            <ac:spMk id="286" creationId="{4FBF9A5F-D658-4FFD-B3E0-F6CDC800A030}"/>
          </ac:spMkLst>
        </pc:spChg>
        <pc:spChg chg="mod">
          <ac:chgData name="reza kabir" userId="af3c95a13102d509" providerId="LiveId" clId="{C5D47F66-D82B-4945-84F1-08182A83E23E}" dt="2020-05-14T14:29:24.040" v="2981" actId="164"/>
          <ac:spMkLst>
            <pc:docMk/>
            <pc:sldMk cId="2447280135" sldId="627"/>
            <ac:spMk id="287" creationId="{8672C3C4-3F3C-45C3-9C9C-66D92EB3CBD4}"/>
          </ac:spMkLst>
        </pc:spChg>
        <pc:spChg chg="mod">
          <ac:chgData name="reza kabir" userId="af3c95a13102d509" providerId="LiveId" clId="{C5D47F66-D82B-4945-84F1-08182A83E23E}" dt="2020-05-14T14:29:24.040" v="2981" actId="164"/>
          <ac:spMkLst>
            <pc:docMk/>
            <pc:sldMk cId="2447280135" sldId="627"/>
            <ac:spMk id="288" creationId="{7CBECB0A-4712-4573-9FB5-70CD9EBAC5B5}"/>
          </ac:spMkLst>
        </pc:spChg>
        <pc:spChg chg="mod">
          <ac:chgData name="reza kabir" userId="af3c95a13102d509" providerId="LiveId" clId="{C5D47F66-D82B-4945-84F1-08182A83E23E}" dt="2020-05-14T14:29:24.040" v="2981" actId="164"/>
          <ac:spMkLst>
            <pc:docMk/>
            <pc:sldMk cId="2447280135" sldId="627"/>
            <ac:spMk id="289" creationId="{42556453-D3A0-47AB-8E44-758CDC950A52}"/>
          </ac:spMkLst>
        </pc:spChg>
        <pc:spChg chg="mod">
          <ac:chgData name="reza kabir" userId="af3c95a13102d509" providerId="LiveId" clId="{C5D47F66-D82B-4945-84F1-08182A83E23E}" dt="2020-05-14T14:29:24.040" v="2981" actId="164"/>
          <ac:spMkLst>
            <pc:docMk/>
            <pc:sldMk cId="2447280135" sldId="627"/>
            <ac:spMk id="290" creationId="{8F63AEC8-475A-4CB7-91CD-D5462898F2B3}"/>
          </ac:spMkLst>
        </pc:spChg>
        <pc:spChg chg="mod">
          <ac:chgData name="reza kabir" userId="af3c95a13102d509" providerId="LiveId" clId="{C5D47F66-D82B-4945-84F1-08182A83E23E}" dt="2020-05-14T14:29:24.040" v="2981" actId="164"/>
          <ac:spMkLst>
            <pc:docMk/>
            <pc:sldMk cId="2447280135" sldId="627"/>
            <ac:spMk id="291" creationId="{1333FD72-B4D8-42FF-BEE4-F0456CBF05CF}"/>
          </ac:spMkLst>
        </pc:spChg>
        <pc:spChg chg="mod">
          <ac:chgData name="reza kabir" userId="af3c95a13102d509" providerId="LiveId" clId="{C5D47F66-D82B-4945-84F1-08182A83E23E}" dt="2020-05-14T14:29:24.040" v="2981" actId="164"/>
          <ac:spMkLst>
            <pc:docMk/>
            <pc:sldMk cId="2447280135" sldId="627"/>
            <ac:spMk id="292" creationId="{3D2CD948-3F85-425B-B24E-FF050DC2C793}"/>
          </ac:spMkLst>
        </pc:spChg>
        <pc:spChg chg="mod">
          <ac:chgData name="reza kabir" userId="af3c95a13102d509" providerId="LiveId" clId="{C5D47F66-D82B-4945-84F1-08182A83E23E}" dt="2020-05-14T14:29:24.040" v="2981" actId="164"/>
          <ac:spMkLst>
            <pc:docMk/>
            <pc:sldMk cId="2447280135" sldId="627"/>
            <ac:spMk id="293" creationId="{B1F45CEA-79C4-4B8D-879D-A0F5152EB166}"/>
          </ac:spMkLst>
        </pc:spChg>
        <pc:spChg chg="mod">
          <ac:chgData name="reza kabir" userId="af3c95a13102d509" providerId="LiveId" clId="{C5D47F66-D82B-4945-84F1-08182A83E23E}" dt="2020-05-14T14:29:24.040" v="2981" actId="164"/>
          <ac:spMkLst>
            <pc:docMk/>
            <pc:sldMk cId="2447280135" sldId="627"/>
            <ac:spMk id="294" creationId="{7150EE3B-27A5-43D5-8AD3-ED62C5E2B878}"/>
          </ac:spMkLst>
        </pc:spChg>
        <pc:spChg chg="mod">
          <ac:chgData name="reza kabir" userId="af3c95a13102d509" providerId="LiveId" clId="{C5D47F66-D82B-4945-84F1-08182A83E23E}" dt="2020-05-14T14:29:24.040" v="2981" actId="164"/>
          <ac:spMkLst>
            <pc:docMk/>
            <pc:sldMk cId="2447280135" sldId="627"/>
            <ac:spMk id="295" creationId="{2717C2E1-4FFF-49E7-BF5B-AE6AB8ECF761}"/>
          </ac:spMkLst>
        </pc:spChg>
        <pc:spChg chg="mod">
          <ac:chgData name="reza kabir" userId="af3c95a13102d509" providerId="LiveId" clId="{C5D47F66-D82B-4945-84F1-08182A83E23E}" dt="2020-05-14T14:29:24.040" v="2981" actId="164"/>
          <ac:spMkLst>
            <pc:docMk/>
            <pc:sldMk cId="2447280135" sldId="627"/>
            <ac:spMk id="296" creationId="{92D1CCCC-4A7E-4E5C-898F-C4CD9E495358}"/>
          </ac:spMkLst>
        </pc:spChg>
        <pc:spChg chg="mod">
          <ac:chgData name="reza kabir" userId="af3c95a13102d509" providerId="LiveId" clId="{C5D47F66-D82B-4945-84F1-08182A83E23E}" dt="2020-05-14T14:29:24.040" v="2981" actId="164"/>
          <ac:spMkLst>
            <pc:docMk/>
            <pc:sldMk cId="2447280135" sldId="627"/>
            <ac:spMk id="297" creationId="{0150CDC8-DB17-4401-9657-5AB149CF6EDA}"/>
          </ac:spMkLst>
        </pc:spChg>
        <pc:spChg chg="mod">
          <ac:chgData name="reza kabir" userId="af3c95a13102d509" providerId="LiveId" clId="{C5D47F66-D82B-4945-84F1-08182A83E23E}" dt="2020-05-14T14:29:24.040" v="2981" actId="164"/>
          <ac:spMkLst>
            <pc:docMk/>
            <pc:sldMk cId="2447280135" sldId="627"/>
            <ac:spMk id="298" creationId="{71B8D319-A4CA-4A06-873F-1EA5DDB84B37}"/>
          </ac:spMkLst>
        </pc:spChg>
        <pc:spChg chg="mod">
          <ac:chgData name="reza kabir" userId="af3c95a13102d509" providerId="LiveId" clId="{C5D47F66-D82B-4945-84F1-08182A83E23E}" dt="2020-05-14T14:29:24.040" v="2981" actId="164"/>
          <ac:spMkLst>
            <pc:docMk/>
            <pc:sldMk cId="2447280135" sldId="627"/>
            <ac:spMk id="299" creationId="{E7808048-11A8-4AE2-84B5-CF1765CE7F2B}"/>
          </ac:spMkLst>
        </pc:spChg>
        <pc:spChg chg="mod">
          <ac:chgData name="reza kabir" userId="af3c95a13102d509" providerId="LiveId" clId="{C5D47F66-D82B-4945-84F1-08182A83E23E}" dt="2020-05-14T14:29:24.040" v="2981" actId="164"/>
          <ac:spMkLst>
            <pc:docMk/>
            <pc:sldMk cId="2447280135" sldId="627"/>
            <ac:spMk id="300" creationId="{49B6BD7B-58F9-4A65-8FCD-130F947D6F4E}"/>
          </ac:spMkLst>
        </pc:spChg>
        <pc:spChg chg="mod">
          <ac:chgData name="reza kabir" userId="af3c95a13102d509" providerId="LiveId" clId="{C5D47F66-D82B-4945-84F1-08182A83E23E}" dt="2020-05-14T14:29:24.040" v="2981" actId="164"/>
          <ac:spMkLst>
            <pc:docMk/>
            <pc:sldMk cId="2447280135" sldId="627"/>
            <ac:spMk id="301" creationId="{5FA16F94-FC1E-49D9-9243-CF3A67B5AD99}"/>
          </ac:spMkLst>
        </pc:spChg>
        <pc:spChg chg="mod">
          <ac:chgData name="reza kabir" userId="af3c95a13102d509" providerId="LiveId" clId="{C5D47F66-D82B-4945-84F1-08182A83E23E}" dt="2020-05-14T14:29:24.040" v="2981" actId="164"/>
          <ac:spMkLst>
            <pc:docMk/>
            <pc:sldMk cId="2447280135" sldId="627"/>
            <ac:spMk id="302" creationId="{EBAF3462-F3E4-4260-B043-CE7049B49EB2}"/>
          </ac:spMkLst>
        </pc:spChg>
        <pc:spChg chg="mod">
          <ac:chgData name="reza kabir" userId="af3c95a13102d509" providerId="LiveId" clId="{C5D47F66-D82B-4945-84F1-08182A83E23E}" dt="2020-05-14T14:29:24.040" v="2981" actId="164"/>
          <ac:spMkLst>
            <pc:docMk/>
            <pc:sldMk cId="2447280135" sldId="627"/>
            <ac:spMk id="303" creationId="{5B76F2AF-8B7C-4554-B388-F0ED44C7EC06}"/>
          </ac:spMkLst>
        </pc:spChg>
        <pc:spChg chg="mod">
          <ac:chgData name="reza kabir" userId="af3c95a13102d509" providerId="LiveId" clId="{C5D47F66-D82B-4945-84F1-08182A83E23E}" dt="2020-05-14T14:29:24.040" v="2981" actId="164"/>
          <ac:spMkLst>
            <pc:docMk/>
            <pc:sldMk cId="2447280135" sldId="627"/>
            <ac:spMk id="304" creationId="{93E26EAB-AC0E-4865-BDAA-28000619D683}"/>
          </ac:spMkLst>
        </pc:spChg>
        <pc:spChg chg="mod">
          <ac:chgData name="reza kabir" userId="af3c95a13102d509" providerId="LiveId" clId="{C5D47F66-D82B-4945-84F1-08182A83E23E}" dt="2020-05-14T14:29:24.040" v="2981" actId="164"/>
          <ac:spMkLst>
            <pc:docMk/>
            <pc:sldMk cId="2447280135" sldId="627"/>
            <ac:spMk id="305" creationId="{07F32C92-FC91-4754-8477-617C3D5C5F41}"/>
          </ac:spMkLst>
        </pc:spChg>
        <pc:spChg chg="mod">
          <ac:chgData name="reza kabir" userId="af3c95a13102d509" providerId="LiveId" clId="{C5D47F66-D82B-4945-84F1-08182A83E23E}" dt="2020-05-14T14:29:24.040" v="2981" actId="164"/>
          <ac:spMkLst>
            <pc:docMk/>
            <pc:sldMk cId="2447280135" sldId="627"/>
            <ac:spMk id="306" creationId="{FBB904D5-1328-4E82-AE57-9307BA458315}"/>
          </ac:spMkLst>
        </pc:spChg>
        <pc:spChg chg="mod">
          <ac:chgData name="reza kabir" userId="af3c95a13102d509" providerId="LiveId" clId="{C5D47F66-D82B-4945-84F1-08182A83E23E}" dt="2020-05-14T14:29:24.040" v="2981" actId="164"/>
          <ac:spMkLst>
            <pc:docMk/>
            <pc:sldMk cId="2447280135" sldId="627"/>
            <ac:spMk id="307" creationId="{15390674-C250-4E34-A1B7-24E18266CD34}"/>
          </ac:spMkLst>
        </pc:spChg>
        <pc:spChg chg="mod">
          <ac:chgData name="reza kabir" userId="af3c95a13102d509" providerId="LiveId" clId="{C5D47F66-D82B-4945-84F1-08182A83E23E}" dt="2020-05-14T14:29:24.040" v="2981" actId="164"/>
          <ac:spMkLst>
            <pc:docMk/>
            <pc:sldMk cId="2447280135" sldId="627"/>
            <ac:spMk id="308" creationId="{12BD1D0B-C3C9-48D2-9DD6-5BEF42770EFD}"/>
          </ac:spMkLst>
        </pc:spChg>
        <pc:spChg chg="mod">
          <ac:chgData name="reza kabir" userId="af3c95a13102d509" providerId="LiveId" clId="{C5D47F66-D82B-4945-84F1-08182A83E23E}" dt="2020-05-14T14:29:24.040" v="2981" actId="164"/>
          <ac:spMkLst>
            <pc:docMk/>
            <pc:sldMk cId="2447280135" sldId="627"/>
            <ac:spMk id="309" creationId="{B052FA05-567E-428E-8F07-E3634CCD8B06}"/>
          </ac:spMkLst>
        </pc:spChg>
        <pc:spChg chg="mod">
          <ac:chgData name="reza kabir" userId="af3c95a13102d509" providerId="LiveId" clId="{C5D47F66-D82B-4945-84F1-08182A83E23E}" dt="2020-05-14T14:29:24.040" v="2981" actId="164"/>
          <ac:spMkLst>
            <pc:docMk/>
            <pc:sldMk cId="2447280135" sldId="627"/>
            <ac:spMk id="310" creationId="{7AB88E60-49F7-4C60-BA43-DEB4010EBD24}"/>
          </ac:spMkLst>
        </pc:spChg>
        <pc:spChg chg="mod">
          <ac:chgData name="reza kabir" userId="af3c95a13102d509" providerId="LiveId" clId="{C5D47F66-D82B-4945-84F1-08182A83E23E}" dt="2020-05-14T14:29:24.040" v="2981" actId="164"/>
          <ac:spMkLst>
            <pc:docMk/>
            <pc:sldMk cId="2447280135" sldId="627"/>
            <ac:spMk id="311" creationId="{996B8A41-2F94-4240-84F8-AD53DABF469B}"/>
          </ac:spMkLst>
        </pc:spChg>
        <pc:spChg chg="mod">
          <ac:chgData name="reza kabir" userId="af3c95a13102d509" providerId="LiveId" clId="{C5D47F66-D82B-4945-84F1-08182A83E23E}" dt="2020-05-14T14:29:24.040" v="2981" actId="164"/>
          <ac:spMkLst>
            <pc:docMk/>
            <pc:sldMk cId="2447280135" sldId="627"/>
            <ac:spMk id="312" creationId="{3B19E10F-B1AB-4A95-A0E8-F0804BAE65B3}"/>
          </ac:spMkLst>
        </pc:spChg>
        <pc:spChg chg="mod">
          <ac:chgData name="reza kabir" userId="af3c95a13102d509" providerId="LiveId" clId="{C5D47F66-D82B-4945-84F1-08182A83E23E}" dt="2020-05-14T14:29:24.040" v="2981" actId="164"/>
          <ac:spMkLst>
            <pc:docMk/>
            <pc:sldMk cId="2447280135" sldId="627"/>
            <ac:spMk id="313" creationId="{671417A7-8560-4E6F-9021-115052D5204D}"/>
          </ac:spMkLst>
        </pc:spChg>
        <pc:spChg chg="mod">
          <ac:chgData name="reza kabir" userId="af3c95a13102d509" providerId="LiveId" clId="{C5D47F66-D82B-4945-84F1-08182A83E23E}" dt="2020-05-14T14:29:24.040" v="2981" actId="164"/>
          <ac:spMkLst>
            <pc:docMk/>
            <pc:sldMk cId="2447280135" sldId="627"/>
            <ac:spMk id="314" creationId="{86833A6B-17B0-4EED-9631-EE27AD14232D}"/>
          </ac:spMkLst>
        </pc:spChg>
        <pc:spChg chg="mod">
          <ac:chgData name="reza kabir" userId="af3c95a13102d509" providerId="LiveId" clId="{C5D47F66-D82B-4945-84F1-08182A83E23E}" dt="2020-05-14T14:29:24.040" v="2981" actId="164"/>
          <ac:spMkLst>
            <pc:docMk/>
            <pc:sldMk cId="2447280135" sldId="627"/>
            <ac:spMk id="315" creationId="{7FCBD96B-3783-4A20-8DB3-1061A3488720}"/>
          </ac:spMkLst>
        </pc:spChg>
        <pc:spChg chg="mod">
          <ac:chgData name="reza kabir" userId="af3c95a13102d509" providerId="LiveId" clId="{C5D47F66-D82B-4945-84F1-08182A83E23E}" dt="2020-05-14T14:29:24.040" v="2981" actId="164"/>
          <ac:spMkLst>
            <pc:docMk/>
            <pc:sldMk cId="2447280135" sldId="627"/>
            <ac:spMk id="316" creationId="{72D19021-D81D-4FE0-86D7-3A8E6D633882}"/>
          </ac:spMkLst>
        </pc:spChg>
        <pc:spChg chg="mod">
          <ac:chgData name="reza kabir" userId="af3c95a13102d509" providerId="LiveId" clId="{C5D47F66-D82B-4945-84F1-08182A83E23E}" dt="2020-05-14T14:29:24.040" v="2981" actId="164"/>
          <ac:spMkLst>
            <pc:docMk/>
            <pc:sldMk cId="2447280135" sldId="627"/>
            <ac:spMk id="317" creationId="{26B22476-BD1C-4F38-9E19-85284D93A07E}"/>
          </ac:spMkLst>
        </pc:spChg>
        <pc:spChg chg="mod">
          <ac:chgData name="reza kabir" userId="af3c95a13102d509" providerId="LiveId" clId="{C5D47F66-D82B-4945-84F1-08182A83E23E}" dt="2020-05-14T14:29:24.040" v="2981" actId="164"/>
          <ac:spMkLst>
            <pc:docMk/>
            <pc:sldMk cId="2447280135" sldId="627"/>
            <ac:spMk id="318" creationId="{1573B3B1-47C6-482D-ABE2-D6085B08AA99}"/>
          </ac:spMkLst>
        </pc:spChg>
        <pc:spChg chg="mod">
          <ac:chgData name="reza kabir" userId="af3c95a13102d509" providerId="LiveId" clId="{C5D47F66-D82B-4945-84F1-08182A83E23E}" dt="2020-05-14T14:29:24.040" v="2981" actId="164"/>
          <ac:spMkLst>
            <pc:docMk/>
            <pc:sldMk cId="2447280135" sldId="627"/>
            <ac:spMk id="319" creationId="{C95F4677-94E6-470B-8A1B-6E13EBD0A317}"/>
          </ac:spMkLst>
        </pc:spChg>
        <pc:spChg chg="mod">
          <ac:chgData name="reza kabir" userId="af3c95a13102d509" providerId="LiveId" clId="{C5D47F66-D82B-4945-84F1-08182A83E23E}" dt="2020-05-14T14:29:24.040" v="2981" actId="164"/>
          <ac:spMkLst>
            <pc:docMk/>
            <pc:sldMk cId="2447280135" sldId="627"/>
            <ac:spMk id="320" creationId="{E8850DAA-FA06-4C86-9B18-8B056D6C076C}"/>
          </ac:spMkLst>
        </pc:spChg>
        <pc:spChg chg="mod">
          <ac:chgData name="reza kabir" userId="af3c95a13102d509" providerId="LiveId" clId="{C5D47F66-D82B-4945-84F1-08182A83E23E}" dt="2020-05-14T14:29:24.040" v="2981" actId="164"/>
          <ac:spMkLst>
            <pc:docMk/>
            <pc:sldMk cId="2447280135" sldId="627"/>
            <ac:spMk id="321" creationId="{9ED0A25C-5681-453E-8162-FCEE9B03777D}"/>
          </ac:spMkLst>
        </pc:spChg>
        <pc:spChg chg="mod">
          <ac:chgData name="reza kabir" userId="af3c95a13102d509" providerId="LiveId" clId="{C5D47F66-D82B-4945-84F1-08182A83E23E}" dt="2020-05-14T14:29:24.040" v="2981" actId="164"/>
          <ac:spMkLst>
            <pc:docMk/>
            <pc:sldMk cId="2447280135" sldId="627"/>
            <ac:spMk id="322" creationId="{5C08581C-19D1-4D44-9531-A66470DED4F2}"/>
          </ac:spMkLst>
        </pc:spChg>
        <pc:spChg chg="mod">
          <ac:chgData name="reza kabir" userId="af3c95a13102d509" providerId="LiveId" clId="{C5D47F66-D82B-4945-84F1-08182A83E23E}" dt="2020-05-14T14:29:24.040" v="2981" actId="164"/>
          <ac:spMkLst>
            <pc:docMk/>
            <pc:sldMk cId="2447280135" sldId="627"/>
            <ac:spMk id="323" creationId="{418BB651-A625-44D7-8F03-65A81174663E}"/>
          </ac:spMkLst>
        </pc:spChg>
        <pc:spChg chg="mod">
          <ac:chgData name="reza kabir" userId="af3c95a13102d509" providerId="LiveId" clId="{C5D47F66-D82B-4945-84F1-08182A83E23E}" dt="2020-05-14T14:29:24.040" v="2981" actId="164"/>
          <ac:spMkLst>
            <pc:docMk/>
            <pc:sldMk cId="2447280135" sldId="627"/>
            <ac:spMk id="324" creationId="{1F72EDC3-5757-4A92-A698-5430CD2232E3}"/>
          </ac:spMkLst>
        </pc:spChg>
        <pc:spChg chg="mod">
          <ac:chgData name="reza kabir" userId="af3c95a13102d509" providerId="LiveId" clId="{C5D47F66-D82B-4945-84F1-08182A83E23E}" dt="2020-05-14T14:29:24.040" v="2981" actId="164"/>
          <ac:spMkLst>
            <pc:docMk/>
            <pc:sldMk cId="2447280135" sldId="627"/>
            <ac:spMk id="325" creationId="{B671B5E8-3AA7-4361-ABDF-A79BC98F4D6E}"/>
          </ac:spMkLst>
        </pc:spChg>
        <pc:spChg chg="mod">
          <ac:chgData name="reza kabir" userId="af3c95a13102d509" providerId="LiveId" clId="{C5D47F66-D82B-4945-84F1-08182A83E23E}" dt="2020-05-14T14:29:24.040" v="2981" actId="164"/>
          <ac:spMkLst>
            <pc:docMk/>
            <pc:sldMk cId="2447280135" sldId="627"/>
            <ac:spMk id="326" creationId="{89FA17EA-7B56-4474-86BB-FD1C9F577486}"/>
          </ac:spMkLst>
        </pc:spChg>
        <pc:spChg chg="mod">
          <ac:chgData name="reza kabir" userId="af3c95a13102d509" providerId="LiveId" clId="{C5D47F66-D82B-4945-84F1-08182A83E23E}" dt="2020-05-14T14:29:24.040" v="2981" actId="164"/>
          <ac:spMkLst>
            <pc:docMk/>
            <pc:sldMk cId="2447280135" sldId="627"/>
            <ac:spMk id="327" creationId="{FC7801CF-5346-4C01-8617-8C0DE49C15BA}"/>
          </ac:spMkLst>
        </pc:spChg>
        <pc:spChg chg="mod">
          <ac:chgData name="reza kabir" userId="af3c95a13102d509" providerId="LiveId" clId="{C5D47F66-D82B-4945-84F1-08182A83E23E}" dt="2020-05-14T14:29:24.040" v="2981" actId="164"/>
          <ac:spMkLst>
            <pc:docMk/>
            <pc:sldMk cId="2447280135" sldId="627"/>
            <ac:spMk id="328" creationId="{9A6E586D-9A3B-4564-86BE-C6FCF58AACD6}"/>
          </ac:spMkLst>
        </pc:spChg>
        <pc:spChg chg="mod">
          <ac:chgData name="reza kabir" userId="af3c95a13102d509" providerId="LiveId" clId="{C5D47F66-D82B-4945-84F1-08182A83E23E}" dt="2020-05-14T14:29:24.040" v="2981" actId="164"/>
          <ac:spMkLst>
            <pc:docMk/>
            <pc:sldMk cId="2447280135" sldId="627"/>
            <ac:spMk id="329" creationId="{8D5DECA1-B90F-4A05-B305-05776BECB12A}"/>
          </ac:spMkLst>
        </pc:spChg>
        <pc:spChg chg="mod">
          <ac:chgData name="reza kabir" userId="af3c95a13102d509" providerId="LiveId" clId="{C5D47F66-D82B-4945-84F1-08182A83E23E}" dt="2020-05-14T14:29:24.040" v="2981" actId="164"/>
          <ac:spMkLst>
            <pc:docMk/>
            <pc:sldMk cId="2447280135" sldId="627"/>
            <ac:spMk id="330" creationId="{29CB2556-53A6-4995-AAE4-EB18B5CBC40C}"/>
          </ac:spMkLst>
        </pc:spChg>
        <pc:spChg chg="mod">
          <ac:chgData name="reza kabir" userId="af3c95a13102d509" providerId="LiveId" clId="{C5D47F66-D82B-4945-84F1-08182A83E23E}" dt="2020-05-14T14:29:24.040" v="2981" actId="164"/>
          <ac:spMkLst>
            <pc:docMk/>
            <pc:sldMk cId="2447280135" sldId="627"/>
            <ac:spMk id="331" creationId="{53D737FF-1423-41F0-813D-4401DCF3897B}"/>
          </ac:spMkLst>
        </pc:spChg>
        <pc:spChg chg="mod">
          <ac:chgData name="reza kabir" userId="af3c95a13102d509" providerId="LiveId" clId="{C5D47F66-D82B-4945-84F1-08182A83E23E}" dt="2020-05-14T14:29:24.040" v="2981" actId="164"/>
          <ac:spMkLst>
            <pc:docMk/>
            <pc:sldMk cId="2447280135" sldId="627"/>
            <ac:spMk id="332" creationId="{273C5720-8817-4B31-B123-39E5B4DC279F}"/>
          </ac:spMkLst>
        </pc:spChg>
        <pc:spChg chg="mod">
          <ac:chgData name="reza kabir" userId="af3c95a13102d509" providerId="LiveId" clId="{C5D47F66-D82B-4945-84F1-08182A83E23E}" dt="2020-05-14T14:29:24.040" v="2981" actId="164"/>
          <ac:spMkLst>
            <pc:docMk/>
            <pc:sldMk cId="2447280135" sldId="627"/>
            <ac:spMk id="333" creationId="{8B12A4FA-1F7B-4B7F-8424-C4F3EE04D280}"/>
          </ac:spMkLst>
        </pc:spChg>
        <pc:spChg chg="mod">
          <ac:chgData name="reza kabir" userId="af3c95a13102d509" providerId="LiveId" clId="{C5D47F66-D82B-4945-84F1-08182A83E23E}" dt="2020-05-14T14:29:24.040" v="2981" actId="164"/>
          <ac:spMkLst>
            <pc:docMk/>
            <pc:sldMk cId="2447280135" sldId="627"/>
            <ac:spMk id="334" creationId="{6A242024-DA62-4640-B5B2-C5C71AC805AA}"/>
          </ac:spMkLst>
        </pc:spChg>
        <pc:spChg chg="mod">
          <ac:chgData name="reza kabir" userId="af3c95a13102d509" providerId="LiveId" clId="{C5D47F66-D82B-4945-84F1-08182A83E23E}" dt="2020-05-14T14:29:24.040" v="2981" actId="164"/>
          <ac:spMkLst>
            <pc:docMk/>
            <pc:sldMk cId="2447280135" sldId="627"/>
            <ac:spMk id="335" creationId="{7E8468F8-8D54-4242-A46A-60CD88FCF892}"/>
          </ac:spMkLst>
        </pc:spChg>
        <pc:spChg chg="mod">
          <ac:chgData name="reza kabir" userId="af3c95a13102d509" providerId="LiveId" clId="{C5D47F66-D82B-4945-84F1-08182A83E23E}" dt="2020-05-14T14:29:24.040" v="2981" actId="164"/>
          <ac:spMkLst>
            <pc:docMk/>
            <pc:sldMk cId="2447280135" sldId="627"/>
            <ac:spMk id="336" creationId="{7C72141D-93BA-4431-BBDE-E38E72B8D425}"/>
          </ac:spMkLst>
        </pc:spChg>
        <pc:spChg chg="mod">
          <ac:chgData name="reza kabir" userId="af3c95a13102d509" providerId="LiveId" clId="{C5D47F66-D82B-4945-84F1-08182A83E23E}" dt="2020-05-14T14:29:24.040" v="2981" actId="164"/>
          <ac:spMkLst>
            <pc:docMk/>
            <pc:sldMk cId="2447280135" sldId="627"/>
            <ac:spMk id="337" creationId="{2BB11D99-520B-47CE-A51C-C0B1B8AD4C28}"/>
          </ac:spMkLst>
        </pc:spChg>
        <pc:spChg chg="mod">
          <ac:chgData name="reza kabir" userId="af3c95a13102d509" providerId="LiveId" clId="{C5D47F66-D82B-4945-84F1-08182A83E23E}" dt="2020-05-14T14:29:24.040" v="2981" actId="164"/>
          <ac:spMkLst>
            <pc:docMk/>
            <pc:sldMk cId="2447280135" sldId="627"/>
            <ac:spMk id="338" creationId="{374A7F69-C7E1-4B74-8AED-663854A01AE0}"/>
          </ac:spMkLst>
        </pc:spChg>
        <pc:spChg chg="mod">
          <ac:chgData name="reza kabir" userId="af3c95a13102d509" providerId="LiveId" clId="{C5D47F66-D82B-4945-84F1-08182A83E23E}" dt="2020-05-14T14:29:24.040" v="2981" actId="164"/>
          <ac:spMkLst>
            <pc:docMk/>
            <pc:sldMk cId="2447280135" sldId="627"/>
            <ac:spMk id="339" creationId="{8B788DF8-B0BF-478C-973B-C35B060619A4}"/>
          </ac:spMkLst>
        </pc:spChg>
        <pc:spChg chg="mod">
          <ac:chgData name="reza kabir" userId="af3c95a13102d509" providerId="LiveId" clId="{C5D47F66-D82B-4945-84F1-08182A83E23E}" dt="2020-05-14T14:29:24.040" v="2981" actId="164"/>
          <ac:spMkLst>
            <pc:docMk/>
            <pc:sldMk cId="2447280135" sldId="627"/>
            <ac:spMk id="340" creationId="{6382C11C-D1B1-42A8-B894-F3583FC9466E}"/>
          </ac:spMkLst>
        </pc:spChg>
        <pc:spChg chg="mod">
          <ac:chgData name="reza kabir" userId="af3c95a13102d509" providerId="LiveId" clId="{C5D47F66-D82B-4945-84F1-08182A83E23E}" dt="2020-05-14T14:29:24.040" v="2981" actId="164"/>
          <ac:spMkLst>
            <pc:docMk/>
            <pc:sldMk cId="2447280135" sldId="627"/>
            <ac:spMk id="341" creationId="{C14B3A06-883A-42AD-851B-A810981FB331}"/>
          </ac:spMkLst>
        </pc:spChg>
        <pc:spChg chg="mod">
          <ac:chgData name="reza kabir" userId="af3c95a13102d509" providerId="LiveId" clId="{C5D47F66-D82B-4945-84F1-08182A83E23E}" dt="2020-05-14T14:29:24.040" v="2981" actId="164"/>
          <ac:spMkLst>
            <pc:docMk/>
            <pc:sldMk cId="2447280135" sldId="627"/>
            <ac:spMk id="342" creationId="{75182788-641A-4A49-B05A-1903F92B920B}"/>
          </ac:spMkLst>
        </pc:spChg>
        <pc:spChg chg="mod">
          <ac:chgData name="reza kabir" userId="af3c95a13102d509" providerId="LiveId" clId="{C5D47F66-D82B-4945-84F1-08182A83E23E}" dt="2020-05-14T14:29:24.040" v="2981" actId="164"/>
          <ac:spMkLst>
            <pc:docMk/>
            <pc:sldMk cId="2447280135" sldId="627"/>
            <ac:spMk id="343" creationId="{BB8E5CB0-BA18-4717-90CA-FFD1112DD73E}"/>
          </ac:spMkLst>
        </pc:spChg>
        <pc:spChg chg="mod">
          <ac:chgData name="reza kabir" userId="af3c95a13102d509" providerId="LiveId" clId="{C5D47F66-D82B-4945-84F1-08182A83E23E}" dt="2020-05-14T14:29:24.040" v="2981" actId="164"/>
          <ac:spMkLst>
            <pc:docMk/>
            <pc:sldMk cId="2447280135" sldId="627"/>
            <ac:spMk id="344" creationId="{C2856BFF-C79D-4D32-82DD-60259F721DB3}"/>
          </ac:spMkLst>
        </pc:spChg>
        <pc:spChg chg="mod">
          <ac:chgData name="reza kabir" userId="af3c95a13102d509" providerId="LiveId" clId="{C5D47F66-D82B-4945-84F1-08182A83E23E}" dt="2020-05-14T14:29:24.040" v="2981" actId="164"/>
          <ac:spMkLst>
            <pc:docMk/>
            <pc:sldMk cId="2447280135" sldId="627"/>
            <ac:spMk id="345" creationId="{C5D0C46E-CB8C-40CB-9219-E3A19B952E7C}"/>
          </ac:spMkLst>
        </pc:spChg>
        <pc:spChg chg="mod">
          <ac:chgData name="reza kabir" userId="af3c95a13102d509" providerId="LiveId" clId="{C5D47F66-D82B-4945-84F1-08182A83E23E}" dt="2020-05-14T14:29:24.040" v="2981" actId="164"/>
          <ac:spMkLst>
            <pc:docMk/>
            <pc:sldMk cId="2447280135" sldId="627"/>
            <ac:spMk id="346" creationId="{65FCFA63-612D-4A7F-A69D-F6F32EE3FADA}"/>
          </ac:spMkLst>
        </pc:spChg>
        <pc:spChg chg="mod">
          <ac:chgData name="reza kabir" userId="af3c95a13102d509" providerId="LiveId" clId="{C5D47F66-D82B-4945-84F1-08182A83E23E}" dt="2020-05-14T14:29:24.040" v="2981" actId="164"/>
          <ac:spMkLst>
            <pc:docMk/>
            <pc:sldMk cId="2447280135" sldId="627"/>
            <ac:spMk id="347" creationId="{48342F5F-C0D1-499A-9600-70573BAD7042}"/>
          </ac:spMkLst>
        </pc:spChg>
        <pc:spChg chg="mod">
          <ac:chgData name="reza kabir" userId="af3c95a13102d509" providerId="LiveId" clId="{C5D47F66-D82B-4945-84F1-08182A83E23E}" dt="2020-05-14T14:29:24.040" v="2981" actId="164"/>
          <ac:spMkLst>
            <pc:docMk/>
            <pc:sldMk cId="2447280135" sldId="627"/>
            <ac:spMk id="348" creationId="{4795BB1F-CC0C-4E8A-9E43-F0445AB62086}"/>
          </ac:spMkLst>
        </pc:spChg>
        <pc:spChg chg="mod">
          <ac:chgData name="reza kabir" userId="af3c95a13102d509" providerId="LiveId" clId="{C5D47F66-D82B-4945-84F1-08182A83E23E}" dt="2020-05-14T14:29:24.040" v="2981" actId="164"/>
          <ac:spMkLst>
            <pc:docMk/>
            <pc:sldMk cId="2447280135" sldId="627"/>
            <ac:spMk id="349" creationId="{20229C81-DCBB-474C-9275-7C1B5C498DA4}"/>
          </ac:spMkLst>
        </pc:spChg>
        <pc:spChg chg="mod">
          <ac:chgData name="reza kabir" userId="af3c95a13102d509" providerId="LiveId" clId="{C5D47F66-D82B-4945-84F1-08182A83E23E}" dt="2020-05-14T14:29:24.040" v="2981" actId="164"/>
          <ac:spMkLst>
            <pc:docMk/>
            <pc:sldMk cId="2447280135" sldId="627"/>
            <ac:spMk id="350" creationId="{2F50C682-4286-4786-B9DB-6944733F8AE1}"/>
          </ac:spMkLst>
        </pc:spChg>
        <pc:spChg chg="mod">
          <ac:chgData name="reza kabir" userId="af3c95a13102d509" providerId="LiveId" clId="{C5D47F66-D82B-4945-84F1-08182A83E23E}" dt="2020-05-14T14:29:24.040" v="2981" actId="164"/>
          <ac:spMkLst>
            <pc:docMk/>
            <pc:sldMk cId="2447280135" sldId="627"/>
            <ac:spMk id="351" creationId="{A864928D-D13D-4EAA-AC04-F962F1DAF3EC}"/>
          </ac:spMkLst>
        </pc:spChg>
        <pc:spChg chg="mod">
          <ac:chgData name="reza kabir" userId="af3c95a13102d509" providerId="LiveId" clId="{C5D47F66-D82B-4945-84F1-08182A83E23E}" dt="2020-05-14T14:29:24.040" v="2981" actId="164"/>
          <ac:spMkLst>
            <pc:docMk/>
            <pc:sldMk cId="2447280135" sldId="627"/>
            <ac:spMk id="352" creationId="{BEF7F012-D995-4DE5-870D-BEF68C8BAB6A}"/>
          </ac:spMkLst>
        </pc:spChg>
        <pc:spChg chg="mod">
          <ac:chgData name="reza kabir" userId="af3c95a13102d509" providerId="LiveId" clId="{C5D47F66-D82B-4945-84F1-08182A83E23E}" dt="2020-05-14T14:29:24.040" v="2981" actId="164"/>
          <ac:spMkLst>
            <pc:docMk/>
            <pc:sldMk cId="2447280135" sldId="627"/>
            <ac:spMk id="353" creationId="{E33EF06F-FB1E-4D52-BA78-12B2D6A79769}"/>
          </ac:spMkLst>
        </pc:spChg>
        <pc:spChg chg="mod">
          <ac:chgData name="reza kabir" userId="af3c95a13102d509" providerId="LiveId" clId="{C5D47F66-D82B-4945-84F1-08182A83E23E}" dt="2020-05-14T14:29:24.040" v="2981" actId="164"/>
          <ac:spMkLst>
            <pc:docMk/>
            <pc:sldMk cId="2447280135" sldId="627"/>
            <ac:spMk id="354" creationId="{B99262AA-B3ED-4B10-B09B-91D2367C2F90}"/>
          </ac:spMkLst>
        </pc:spChg>
        <pc:spChg chg="mod">
          <ac:chgData name="reza kabir" userId="af3c95a13102d509" providerId="LiveId" clId="{C5D47F66-D82B-4945-84F1-08182A83E23E}" dt="2020-05-14T14:29:24.040" v="2981" actId="164"/>
          <ac:spMkLst>
            <pc:docMk/>
            <pc:sldMk cId="2447280135" sldId="627"/>
            <ac:spMk id="355" creationId="{BD344C1A-AFAF-4AB9-885B-29BDD3F4F19A}"/>
          </ac:spMkLst>
        </pc:spChg>
        <pc:spChg chg="mod">
          <ac:chgData name="reza kabir" userId="af3c95a13102d509" providerId="LiveId" clId="{C5D47F66-D82B-4945-84F1-08182A83E23E}" dt="2020-05-14T14:29:24.040" v="2981" actId="164"/>
          <ac:spMkLst>
            <pc:docMk/>
            <pc:sldMk cId="2447280135" sldId="627"/>
            <ac:spMk id="356" creationId="{BEA58126-61FF-4B10-BDE7-99C498AD1CD6}"/>
          </ac:spMkLst>
        </pc:spChg>
        <pc:spChg chg="mod">
          <ac:chgData name="reza kabir" userId="af3c95a13102d509" providerId="LiveId" clId="{C5D47F66-D82B-4945-84F1-08182A83E23E}" dt="2020-05-14T14:29:24.040" v="2981" actId="164"/>
          <ac:spMkLst>
            <pc:docMk/>
            <pc:sldMk cId="2447280135" sldId="627"/>
            <ac:spMk id="357" creationId="{8F297F77-4367-422A-B9CF-6E2596E9486E}"/>
          </ac:spMkLst>
        </pc:spChg>
        <pc:spChg chg="mod">
          <ac:chgData name="reza kabir" userId="af3c95a13102d509" providerId="LiveId" clId="{C5D47F66-D82B-4945-84F1-08182A83E23E}" dt="2020-05-14T14:29:24.040" v="2981" actId="164"/>
          <ac:spMkLst>
            <pc:docMk/>
            <pc:sldMk cId="2447280135" sldId="627"/>
            <ac:spMk id="358" creationId="{6FE08AB9-C074-44E1-A5DE-569B240DC071}"/>
          </ac:spMkLst>
        </pc:spChg>
        <pc:spChg chg="mod">
          <ac:chgData name="reza kabir" userId="af3c95a13102d509" providerId="LiveId" clId="{C5D47F66-D82B-4945-84F1-08182A83E23E}" dt="2020-05-14T14:29:24.040" v="2981" actId="164"/>
          <ac:spMkLst>
            <pc:docMk/>
            <pc:sldMk cId="2447280135" sldId="627"/>
            <ac:spMk id="359" creationId="{D8D5C809-DA0F-42CA-858F-AC09A6CA32CF}"/>
          </ac:spMkLst>
        </pc:spChg>
        <pc:spChg chg="mod">
          <ac:chgData name="reza kabir" userId="af3c95a13102d509" providerId="LiveId" clId="{C5D47F66-D82B-4945-84F1-08182A83E23E}" dt="2020-05-14T14:29:24.040" v="2981" actId="164"/>
          <ac:spMkLst>
            <pc:docMk/>
            <pc:sldMk cId="2447280135" sldId="627"/>
            <ac:spMk id="360" creationId="{62ABFCAA-206E-41F4-AF41-F60CC8222B89}"/>
          </ac:spMkLst>
        </pc:spChg>
        <pc:spChg chg="mod">
          <ac:chgData name="reza kabir" userId="af3c95a13102d509" providerId="LiveId" clId="{C5D47F66-D82B-4945-84F1-08182A83E23E}" dt="2020-05-14T14:29:24.040" v="2981" actId="164"/>
          <ac:spMkLst>
            <pc:docMk/>
            <pc:sldMk cId="2447280135" sldId="627"/>
            <ac:spMk id="361" creationId="{C20E3851-D30F-4F2E-9F0B-11BE6F9C9C35}"/>
          </ac:spMkLst>
        </pc:spChg>
        <pc:spChg chg="mod">
          <ac:chgData name="reza kabir" userId="af3c95a13102d509" providerId="LiveId" clId="{C5D47F66-D82B-4945-84F1-08182A83E23E}" dt="2020-05-14T14:29:24.040" v="2981" actId="164"/>
          <ac:spMkLst>
            <pc:docMk/>
            <pc:sldMk cId="2447280135" sldId="627"/>
            <ac:spMk id="362" creationId="{73486E14-6851-4144-A940-972FA42AF306}"/>
          </ac:spMkLst>
        </pc:spChg>
        <pc:spChg chg="mod">
          <ac:chgData name="reza kabir" userId="af3c95a13102d509" providerId="LiveId" clId="{C5D47F66-D82B-4945-84F1-08182A83E23E}" dt="2020-05-14T14:29:24.040" v="2981" actId="164"/>
          <ac:spMkLst>
            <pc:docMk/>
            <pc:sldMk cId="2447280135" sldId="627"/>
            <ac:spMk id="363" creationId="{DF0EB6EF-C2C3-4F51-B648-C847B6298D3B}"/>
          </ac:spMkLst>
        </pc:spChg>
        <pc:spChg chg="mod">
          <ac:chgData name="reza kabir" userId="af3c95a13102d509" providerId="LiveId" clId="{C5D47F66-D82B-4945-84F1-08182A83E23E}" dt="2020-05-14T14:29:24.040" v="2981" actId="164"/>
          <ac:spMkLst>
            <pc:docMk/>
            <pc:sldMk cId="2447280135" sldId="627"/>
            <ac:spMk id="364" creationId="{FD21449E-4BFD-495F-AB3C-DD4D117C005C}"/>
          </ac:spMkLst>
        </pc:spChg>
        <pc:spChg chg="mod">
          <ac:chgData name="reza kabir" userId="af3c95a13102d509" providerId="LiveId" clId="{C5D47F66-D82B-4945-84F1-08182A83E23E}" dt="2020-05-14T14:29:24.040" v="2981" actId="164"/>
          <ac:spMkLst>
            <pc:docMk/>
            <pc:sldMk cId="2447280135" sldId="627"/>
            <ac:spMk id="365" creationId="{D4CED427-2BA6-44FF-85D1-6E496E1BB249}"/>
          </ac:spMkLst>
        </pc:spChg>
        <pc:spChg chg="mod">
          <ac:chgData name="reza kabir" userId="af3c95a13102d509" providerId="LiveId" clId="{C5D47F66-D82B-4945-84F1-08182A83E23E}" dt="2020-05-14T14:29:24.040" v="2981" actId="164"/>
          <ac:spMkLst>
            <pc:docMk/>
            <pc:sldMk cId="2447280135" sldId="627"/>
            <ac:spMk id="366" creationId="{036D8D6C-2F97-4B2F-BD11-48C7CF693AAE}"/>
          </ac:spMkLst>
        </pc:spChg>
        <pc:spChg chg="mod">
          <ac:chgData name="reza kabir" userId="af3c95a13102d509" providerId="LiveId" clId="{C5D47F66-D82B-4945-84F1-08182A83E23E}" dt="2020-05-14T14:29:24.040" v="2981" actId="164"/>
          <ac:spMkLst>
            <pc:docMk/>
            <pc:sldMk cId="2447280135" sldId="627"/>
            <ac:spMk id="367" creationId="{CA8F5FDC-48CE-4252-A294-E062B75329FE}"/>
          </ac:spMkLst>
        </pc:spChg>
        <pc:spChg chg="mod">
          <ac:chgData name="reza kabir" userId="af3c95a13102d509" providerId="LiveId" clId="{C5D47F66-D82B-4945-84F1-08182A83E23E}" dt="2020-05-14T14:29:24.040" v="2981" actId="164"/>
          <ac:spMkLst>
            <pc:docMk/>
            <pc:sldMk cId="2447280135" sldId="627"/>
            <ac:spMk id="368" creationId="{2C1CC13E-1345-44E4-8444-F1E8319BC5D4}"/>
          </ac:spMkLst>
        </pc:spChg>
        <pc:spChg chg="mod">
          <ac:chgData name="reza kabir" userId="af3c95a13102d509" providerId="LiveId" clId="{C5D47F66-D82B-4945-84F1-08182A83E23E}" dt="2020-05-14T14:29:24.040" v="2981" actId="164"/>
          <ac:spMkLst>
            <pc:docMk/>
            <pc:sldMk cId="2447280135" sldId="627"/>
            <ac:spMk id="369" creationId="{9D0916AA-005B-448B-84F7-F309D6902C9C}"/>
          </ac:spMkLst>
        </pc:spChg>
        <pc:spChg chg="mod">
          <ac:chgData name="reza kabir" userId="af3c95a13102d509" providerId="LiveId" clId="{C5D47F66-D82B-4945-84F1-08182A83E23E}" dt="2020-05-14T14:29:24.040" v="2981" actId="164"/>
          <ac:spMkLst>
            <pc:docMk/>
            <pc:sldMk cId="2447280135" sldId="627"/>
            <ac:spMk id="370" creationId="{3845FD21-C0A7-4C09-819B-18C7018623B3}"/>
          </ac:spMkLst>
        </pc:spChg>
        <pc:spChg chg="mod">
          <ac:chgData name="reza kabir" userId="af3c95a13102d509" providerId="LiveId" clId="{C5D47F66-D82B-4945-84F1-08182A83E23E}" dt="2020-05-14T14:29:24.040" v="2981" actId="164"/>
          <ac:spMkLst>
            <pc:docMk/>
            <pc:sldMk cId="2447280135" sldId="627"/>
            <ac:spMk id="371" creationId="{F09D13FC-D88A-460A-BB65-B2F776C058EC}"/>
          </ac:spMkLst>
        </pc:spChg>
        <pc:spChg chg="mod">
          <ac:chgData name="reza kabir" userId="af3c95a13102d509" providerId="LiveId" clId="{C5D47F66-D82B-4945-84F1-08182A83E23E}" dt="2020-05-14T14:29:24.040" v="2981" actId="164"/>
          <ac:spMkLst>
            <pc:docMk/>
            <pc:sldMk cId="2447280135" sldId="627"/>
            <ac:spMk id="372" creationId="{2F65E897-67C2-498D-8D75-BFD77588163E}"/>
          </ac:spMkLst>
        </pc:spChg>
        <pc:spChg chg="mod">
          <ac:chgData name="reza kabir" userId="af3c95a13102d509" providerId="LiveId" clId="{C5D47F66-D82B-4945-84F1-08182A83E23E}" dt="2020-05-14T14:29:24.040" v="2981" actId="164"/>
          <ac:spMkLst>
            <pc:docMk/>
            <pc:sldMk cId="2447280135" sldId="627"/>
            <ac:spMk id="373" creationId="{80F77776-BBB4-4911-B8FA-AF8713BCCFD4}"/>
          </ac:spMkLst>
        </pc:spChg>
        <pc:spChg chg="mod">
          <ac:chgData name="reza kabir" userId="af3c95a13102d509" providerId="LiveId" clId="{C5D47F66-D82B-4945-84F1-08182A83E23E}" dt="2020-05-14T14:29:24.040" v="2981" actId="164"/>
          <ac:spMkLst>
            <pc:docMk/>
            <pc:sldMk cId="2447280135" sldId="627"/>
            <ac:spMk id="374" creationId="{615A1849-EBD0-4BCA-9B95-11F3A7F425DC}"/>
          </ac:spMkLst>
        </pc:spChg>
        <pc:spChg chg="mod">
          <ac:chgData name="reza kabir" userId="af3c95a13102d509" providerId="LiveId" clId="{C5D47F66-D82B-4945-84F1-08182A83E23E}" dt="2020-05-14T14:29:24.040" v="2981" actId="164"/>
          <ac:spMkLst>
            <pc:docMk/>
            <pc:sldMk cId="2447280135" sldId="627"/>
            <ac:spMk id="375" creationId="{E42F71FC-5D1E-492E-9302-3DD2EF5A0376}"/>
          </ac:spMkLst>
        </pc:spChg>
        <pc:spChg chg="mod">
          <ac:chgData name="reza kabir" userId="af3c95a13102d509" providerId="LiveId" clId="{C5D47F66-D82B-4945-84F1-08182A83E23E}" dt="2020-05-14T14:29:24.040" v="2981" actId="164"/>
          <ac:spMkLst>
            <pc:docMk/>
            <pc:sldMk cId="2447280135" sldId="627"/>
            <ac:spMk id="376" creationId="{9E091DE4-4FB0-40DF-B7B7-AF7C6D8F14A5}"/>
          </ac:spMkLst>
        </pc:spChg>
        <pc:spChg chg="mod">
          <ac:chgData name="reza kabir" userId="af3c95a13102d509" providerId="LiveId" clId="{C5D47F66-D82B-4945-84F1-08182A83E23E}" dt="2020-05-14T14:29:24.040" v="2981" actId="164"/>
          <ac:spMkLst>
            <pc:docMk/>
            <pc:sldMk cId="2447280135" sldId="627"/>
            <ac:spMk id="377" creationId="{550E2292-F3D5-4254-AAFD-7CAF9FEC6E38}"/>
          </ac:spMkLst>
        </pc:spChg>
        <pc:spChg chg="mod">
          <ac:chgData name="reza kabir" userId="af3c95a13102d509" providerId="LiveId" clId="{C5D47F66-D82B-4945-84F1-08182A83E23E}" dt="2020-05-14T14:29:24.040" v="2981" actId="164"/>
          <ac:spMkLst>
            <pc:docMk/>
            <pc:sldMk cId="2447280135" sldId="627"/>
            <ac:spMk id="378" creationId="{98004C1A-5E56-4796-BF4E-8848ED91EF35}"/>
          </ac:spMkLst>
        </pc:spChg>
        <pc:spChg chg="mod">
          <ac:chgData name="reza kabir" userId="af3c95a13102d509" providerId="LiveId" clId="{C5D47F66-D82B-4945-84F1-08182A83E23E}" dt="2020-05-14T14:29:24.040" v="2981" actId="164"/>
          <ac:spMkLst>
            <pc:docMk/>
            <pc:sldMk cId="2447280135" sldId="627"/>
            <ac:spMk id="379" creationId="{511B9CB2-1158-454D-82BB-3DBC8AC409C7}"/>
          </ac:spMkLst>
        </pc:spChg>
        <pc:spChg chg="mod">
          <ac:chgData name="reza kabir" userId="af3c95a13102d509" providerId="LiveId" clId="{C5D47F66-D82B-4945-84F1-08182A83E23E}" dt="2020-05-14T14:29:24.040" v="2981" actId="164"/>
          <ac:spMkLst>
            <pc:docMk/>
            <pc:sldMk cId="2447280135" sldId="627"/>
            <ac:spMk id="380" creationId="{33FC8956-D1F4-4494-8087-A6BB32E91FF8}"/>
          </ac:spMkLst>
        </pc:spChg>
        <pc:spChg chg="mod">
          <ac:chgData name="reza kabir" userId="af3c95a13102d509" providerId="LiveId" clId="{C5D47F66-D82B-4945-84F1-08182A83E23E}" dt="2020-05-14T14:29:24.040" v="2981" actId="164"/>
          <ac:spMkLst>
            <pc:docMk/>
            <pc:sldMk cId="2447280135" sldId="627"/>
            <ac:spMk id="381" creationId="{ED78D9DF-71CF-4A7B-9984-1C6545B9A51F}"/>
          </ac:spMkLst>
        </pc:spChg>
        <pc:spChg chg="mod">
          <ac:chgData name="reza kabir" userId="af3c95a13102d509" providerId="LiveId" clId="{C5D47F66-D82B-4945-84F1-08182A83E23E}" dt="2020-05-14T14:29:24.040" v="2981" actId="164"/>
          <ac:spMkLst>
            <pc:docMk/>
            <pc:sldMk cId="2447280135" sldId="627"/>
            <ac:spMk id="382" creationId="{7C5D3BC7-58D2-4AEB-B082-C9C51E2BF1FE}"/>
          </ac:spMkLst>
        </pc:spChg>
        <pc:spChg chg="mod">
          <ac:chgData name="reza kabir" userId="af3c95a13102d509" providerId="LiveId" clId="{C5D47F66-D82B-4945-84F1-08182A83E23E}" dt="2020-05-14T14:29:24.040" v="2981" actId="164"/>
          <ac:spMkLst>
            <pc:docMk/>
            <pc:sldMk cId="2447280135" sldId="627"/>
            <ac:spMk id="383" creationId="{FBE03FB7-47F9-4354-883E-7FF3BA676B1D}"/>
          </ac:spMkLst>
        </pc:spChg>
        <pc:spChg chg="mod">
          <ac:chgData name="reza kabir" userId="af3c95a13102d509" providerId="LiveId" clId="{C5D47F66-D82B-4945-84F1-08182A83E23E}" dt="2020-05-14T14:29:24.040" v="2981" actId="164"/>
          <ac:spMkLst>
            <pc:docMk/>
            <pc:sldMk cId="2447280135" sldId="627"/>
            <ac:spMk id="384" creationId="{4C8C28A2-6F47-4FC2-BBEC-E00C87AE2054}"/>
          </ac:spMkLst>
        </pc:spChg>
        <pc:spChg chg="mod">
          <ac:chgData name="reza kabir" userId="af3c95a13102d509" providerId="LiveId" clId="{C5D47F66-D82B-4945-84F1-08182A83E23E}" dt="2020-05-14T14:29:24.040" v="2981" actId="164"/>
          <ac:spMkLst>
            <pc:docMk/>
            <pc:sldMk cId="2447280135" sldId="627"/>
            <ac:spMk id="385" creationId="{966C6BBA-B515-4248-AF5D-F0F61612501E}"/>
          </ac:spMkLst>
        </pc:spChg>
        <pc:spChg chg="mod">
          <ac:chgData name="reza kabir" userId="af3c95a13102d509" providerId="LiveId" clId="{C5D47F66-D82B-4945-84F1-08182A83E23E}" dt="2020-05-14T14:29:24.040" v="2981" actId="164"/>
          <ac:spMkLst>
            <pc:docMk/>
            <pc:sldMk cId="2447280135" sldId="627"/>
            <ac:spMk id="386" creationId="{E0ADD003-A87C-420F-8436-4C5B16E7A735}"/>
          </ac:spMkLst>
        </pc:spChg>
        <pc:spChg chg="mod">
          <ac:chgData name="reza kabir" userId="af3c95a13102d509" providerId="LiveId" clId="{C5D47F66-D82B-4945-84F1-08182A83E23E}" dt="2020-05-14T14:29:24.040" v="2981" actId="164"/>
          <ac:spMkLst>
            <pc:docMk/>
            <pc:sldMk cId="2447280135" sldId="627"/>
            <ac:spMk id="387" creationId="{13E7D8DA-F1A7-41D9-98E9-4CAD5F47BCF1}"/>
          </ac:spMkLst>
        </pc:spChg>
        <pc:spChg chg="mod">
          <ac:chgData name="reza kabir" userId="af3c95a13102d509" providerId="LiveId" clId="{C5D47F66-D82B-4945-84F1-08182A83E23E}" dt="2020-05-14T14:29:24.040" v="2981" actId="164"/>
          <ac:spMkLst>
            <pc:docMk/>
            <pc:sldMk cId="2447280135" sldId="627"/>
            <ac:spMk id="388" creationId="{6CE57E61-0292-4F7F-BEFB-9BA4DA9AF52D}"/>
          </ac:spMkLst>
        </pc:spChg>
        <pc:spChg chg="mod">
          <ac:chgData name="reza kabir" userId="af3c95a13102d509" providerId="LiveId" clId="{C5D47F66-D82B-4945-84F1-08182A83E23E}" dt="2020-05-14T14:29:24.040" v="2981" actId="164"/>
          <ac:spMkLst>
            <pc:docMk/>
            <pc:sldMk cId="2447280135" sldId="627"/>
            <ac:spMk id="389" creationId="{B4CE584C-4148-4D7F-8C6A-04F7BB07CA31}"/>
          </ac:spMkLst>
        </pc:spChg>
        <pc:spChg chg="mod">
          <ac:chgData name="reza kabir" userId="af3c95a13102d509" providerId="LiveId" clId="{C5D47F66-D82B-4945-84F1-08182A83E23E}" dt="2020-05-14T14:29:24.040" v="2981" actId="164"/>
          <ac:spMkLst>
            <pc:docMk/>
            <pc:sldMk cId="2447280135" sldId="627"/>
            <ac:spMk id="390" creationId="{38D94E96-1DD4-4720-9D14-3639E6AB95D9}"/>
          </ac:spMkLst>
        </pc:spChg>
        <pc:spChg chg="mod">
          <ac:chgData name="reza kabir" userId="af3c95a13102d509" providerId="LiveId" clId="{C5D47F66-D82B-4945-84F1-08182A83E23E}" dt="2020-05-14T14:29:24.040" v="2981" actId="164"/>
          <ac:spMkLst>
            <pc:docMk/>
            <pc:sldMk cId="2447280135" sldId="627"/>
            <ac:spMk id="391" creationId="{C522C697-E708-4476-B98E-988DBEB0CBA3}"/>
          </ac:spMkLst>
        </pc:spChg>
        <pc:spChg chg="mod">
          <ac:chgData name="reza kabir" userId="af3c95a13102d509" providerId="LiveId" clId="{C5D47F66-D82B-4945-84F1-08182A83E23E}" dt="2020-05-14T14:29:24.040" v="2981" actId="164"/>
          <ac:spMkLst>
            <pc:docMk/>
            <pc:sldMk cId="2447280135" sldId="627"/>
            <ac:spMk id="392" creationId="{E5A82C00-BB81-419A-A5A3-0CC8D333DF8C}"/>
          </ac:spMkLst>
        </pc:spChg>
        <pc:spChg chg="mod">
          <ac:chgData name="reza kabir" userId="af3c95a13102d509" providerId="LiveId" clId="{C5D47F66-D82B-4945-84F1-08182A83E23E}" dt="2020-05-14T14:29:24.040" v="2981" actId="164"/>
          <ac:spMkLst>
            <pc:docMk/>
            <pc:sldMk cId="2447280135" sldId="627"/>
            <ac:spMk id="393" creationId="{DB8B6610-84A8-4A2D-B78F-C9AE1DD3901C}"/>
          </ac:spMkLst>
        </pc:spChg>
        <pc:spChg chg="mod">
          <ac:chgData name="reza kabir" userId="af3c95a13102d509" providerId="LiveId" clId="{C5D47F66-D82B-4945-84F1-08182A83E23E}" dt="2020-05-14T14:29:24.040" v="2981" actId="164"/>
          <ac:spMkLst>
            <pc:docMk/>
            <pc:sldMk cId="2447280135" sldId="627"/>
            <ac:spMk id="394" creationId="{0154358F-6070-4220-8DDF-2147B08CA9C4}"/>
          </ac:spMkLst>
        </pc:spChg>
        <pc:spChg chg="mod">
          <ac:chgData name="reza kabir" userId="af3c95a13102d509" providerId="LiveId" clId="{C5D47F66-D82B-4945-84F1-08182A83E23E}" dt="2020-05-14T14:29:24.040" v="2981" actId="164"/>
          <ac:spMkLst>
            <pc:docMk/>
            <pc:sldMk cId="2447280135" sldId="627"/>
            <ac:spMk id="395" creationId="{95B90FED-72EA-4426-A178-BF3546F360E4}"/>
          </ac:spMkLst>
        </pc:spChg>
        <pc:spChg chg="mod">
          <ac:chgData name="reza kabir" userId="af3c95a13102d509" providerId="LiveId" clId="{C5D47F66-D82B-4945-84F1-08182A83E23E}" dt="2020-05-14T14:29:24.040" v="2981" actId="164"/>
          <ac:spMkLst>
            <pc:docMk/>
            <pc:sldMk cId="2447280135" sldId="627"/>
            <ac:spMk id="396" creationId="{0CF99D97-564E-428B-A3E2-837B673E2C04}"/>
          </ac:spMkLst>
        </pc:spChg>
        <pc:spChg chg="mod">
          <ac:chgData name="reza kabir" userId="af3c95a13102d509" providerId="LiveId" clId="{C5D47F66-D82B-4945-84F1-08182A83E23E}" dt="2020-05-14T14:29:24.040" v="2981" actId="164"/>
          <ac:spMkLst>
            <pc:docMk/>
            <pc:sldMk cId="2447280135" sldId="627"/>
            <ac:spMk id="397" creationId="{C543CE09-6BB5-46F3-B3D4-6B7B6DCD3C88}"/>
          </ac:spMkLst>
        </pc:spChg>
        <pc:spChg chg="mod">
          <ac:chgData name="reza kabir" userId="af3c95a13102d509" providerId="LiveId" clId="{C5D47F66-D82B-4945-84F1-08182A83E23E}" dt="2020-05-14T14:29:24.040" v="2981" actId="164"/>
          <ac:spMkLst>
            <pc:docMk/>
            <pc:sldMk cId="2447280135" sldId="627"/>
            <ac:spMk id="398" creationId="{5D853480-B1E5-48DC-8EFF-770F3153AA64}"/>
          </ac:spMkLst>
        </pc:spChg>
        <pc:spChg chg="mod">
          <ac:chgData name="reza kabir" userId="af3c95a13102d509" providerId="LiveId" clId="{C5D47F66-D82B-4945-84F1-08182A83E23E}" dt="2020-05-14T14:29:24.040" v="2981" actId="164"/>
          <ac:spMkLst>
            <pc:docMk/>
            <pc:sldMk cId="2447280135" sldId="627"/>
            <ac:spMk id="399" creationId="{D3809735-9DEB-4B01-B73F-C7AE26128043}"/>
          </ac:spMkLst>
        </pc:spChg>
        <pc:spChg chg="mod">
          <ac:chgData name="reza kabir" userId="af3c95a13102d509" providerId="LiveId" clId="{C5D47F66-D82B-4945-84F1-08182A83E23E}" dt="2020-05-14T14:29:24.040" v="2981" actId="164"/>
          <ac:spMkLst>
            <pc:docMk/>
            <pc:sldMk cId="2447280135" sldId="627"/>
            <ac:spMk id="400" creationId="{47A44406-37CE-47DD-A2F6-394FE67DB520}"/>
          </ac:spMkLst>
        </pc:spChg>
        <pc:spChg chg="mod">
          <ac:chgData name="reza kabir" userId="af3c95a13102d509" providerId="LiveId" clId="{C5D47F66-D82B-4945-84F1-08182A83E23E}" dt="2020-05-14T14:29:24.040" v="2981" actId="164"/>
          <ac:spMkLst>
            <pc:docMk/>
            <pc:sldMk cId="2447280135" sldId="627"/>
            <ac:spMk id="401" creationId="{5E2DD96B-4FB4-4EEC-954E-7C70874398A4}"/>
          </ac:spMkLst>
        </pc:spChg>
        <pc:spChg chg="mod">
          <ac:chgData name="reza kabir" userId="af3c95a13102d509" providerId="LiveId" clId="{C5D47F66-D82B-4945-84F1-08182A83E23E}" dt="2020-05-14T14:29:24.040" v="2981" actId="164"/>
          <ac:spMkLst>
            <pc:docMk/>
            <pc:sldMk cId="2447280135" sldId="627"/>
            <ac:spMk id="402" creationId="{E6E1F4A7-F33A-483F-8BEF-8BEA8A1E618F}"/>
          </ac:spMkLst>
        </pc:spChg>
        <pc:spChg chg="mod">
          <ac:chgData name="reza kabir" userId="af3c95a13102d509" providerId="LiveId" clId="{C5D47F66-D82B-4945-84F1-08182A83E23E}" dt="2020-05-14T14:29:24.040" v="2981" actId="164"/>
          <ac:spMkLst>
            <pc:docMk/>
            <pc:sldMk cId="2447280135" sldId="627"/>
            <ac:spMk id="403" creationId="{D363F2CE-4C6A-4391-ACBF-99C132CF4B75}"/>
          </ac:spMkLst>
        </pc:spChg>
        <pc:spChg chg="mod">
          <ac:chgData name="reza kabir" userId="af3c95a13102d509" providerId="LiveId" clId="{C5D47F66-D82B-4945-84F1-08182A83E23E}" dt="2020-05-14T14:29:24.040" v="2981" actId="164"/>
          <ac:spMkLst>
            <pc:docMk/>
            <pc:sldMk cId="2447280135" sldId="627"/>
            <ac:spMk id="404" creationId="{DE7B0A19-A0D6-495F-965F-BF5408F107A2}"/>
          </ac:spMkLst>
        </pc:spChg>
        <pc:spChg chg="mod">
          <ac:chgData name="reza kabir" userId="af3c95a13102d509" providerId="LiveId" clId="{C5D47F66-D82B-4945-84F1-08182A83E23E}" dt="2020-05-14T14:29:24.040" v="2981" actId="164"/>
          <ac:spMkLst>
            <pc:docMk/>
            <pc:sldMk cId="2447280135" sldId="627"/>
            <ac:spMk id="405" creationId="{A6F7AE5A-8D16-422E-BAD3-AD63BF202F67}"/>
          </ac:spMkLst>
        </pc:spChg>
        <pc:spChg chg="mod">
          <ac:chgData name="reza kabir" userId="af3c95a13102d509" providerId="LiveId" clId="{C5D47F66-D82B-4945-84F1-08182A83E23E}" dt="2020-05-14T14:29:24.040" v="2981" actId="164"/>
          <ac:spMkLst>
            <pc:docMk/>
            <pc:sldMk cId="2447280135" sldId="627"/>
            <ac:spMk id="406" creationId="{E4041D21-8177-4AD3-B65B-F4FD487F097A}"/>
          </ac:spMkLst>
        </pc:spChg>
        <pc:spChg chg="mod">
          <ac:chgData name="reza kabir" userId="af3c95a13102d509" providerId="LiveId" clId="{C5D47F66-D82B-4945-84F1-08182A83E23E}" dt="2020-05-14T14:29:24.040" v="2981" actId="164"/>
          <ac:spMkLst>
            <pc:docMk/>
            <pc:sldMk cId="2447280135" sldId="627"/>
            <ac:spMk id="407" creationId="{3082BCED-0A8C-4F9A-BE8E-B51A6401B5AB}"/>
          </ac:spMkLst>
        </pc:spChg>
        <pc:spChg chg="mod">
          <ac:chgData name="reza kabir" userId="af3c95a13102d509" providerId="LiveId" clId="{C5D47F66-D82B-4945-84F1-08182A83E23E}" dt="2020-05-14T14:29:24.040" v="2981" actId="164"/>
          <ac:spMkLst>
            <pc:docMk/>
            <pc:sldMk cId="2447280135" sldId="627"/>
            <ac:spMk id="408" creationId="{1EB9C1DC-E853-4008-94E9-9FFD552385BB}"/>
          </ac:spMkLst>
        </pc:spChg>
        <pc:spChg chg="mod">
          <ac:chgData name="reza kabir" userId="af3c95a13102d509" providerId="LiveId" clId="{C5D47F66-D82B-4945-84F1-08182A83E23E}" dt="2020-05-14T14:29:24.040" v="2981" actId="164"/>
          <ac:spMkLst>
            <pc:docMk/>
            <pc:sldMk cId="2447280135" sldId="627"/>
            <ac:spMk id="409" creationId="{9FA8F96C-B28E-43C4-BA15-8D633E55D56D}"/>
          </ac:spMkLst>
        </pc:spChg>
        <pc:spChg chg="mod">
          <ac:chgData name="reza kabir" userId="af3c95a13102d509" providerId="LiveId" clId="{C5D47F66-D82B-4945-84F1-08182A83E23E}" dt="2020-05-14T14:29:24.040" v="2981" actId="164"/>
          <ac:spMkLst>
            <pc:docMk/>
            <pc:sldMk cId="2447280135" sldId="627"/>
            <ac:spMk id="410" creationId="{C0886E4C-7F5B-4FE0-8E97-FD75BCC51A1F}"/>
          </ac:spMkLst>
        </pc:spChg>
        <pc:spChg chg="mod">
          <ac:chgData name="reza kabir" userId="af3c95a13102d509" providerId="LiveId" clId="{C5D47F66-D82B-4945-84F1-08182A83E23E}" dt="2020-05-14T14:29:24.040" v="2981" actId="164"/>
          <ac:spMkLst>
            <pc:docMk/>
            <pc:sldMk cId="2447280135" sldId="627"/>
            <ac:spMk id="411" creationId="{09BE721D-F450-4AC5-AED8-D32B517D6283}"/>
          </ac:spMkLst>
        </pc:spChg>
        <pc:spChg chg="mod">
          <ac:chgData name="reza kabir" userId="af3c95a13102d509" providerId="LiveId" clId="{C5D47F66-D82B-4945-84F1-08182A83E23E}" dt="2020-05-14T14:29:24.040" v="2981" actId="164"/>
          <ac:spMkLst>
            <pc:docMk/>
            <pc:sldMk cId="2447280135" sldId="627"/>
            <ac:spMk id="412" creationId="{DBD3AC3B-ACF0-4823-8F6C-29726AC62388}"/>
          </ac:spMkLst>
        </pc:spChg>
        <pc:spChg chg="mod">
          <ac:chgData name="reza kabir" userId="af3c95a13102d509" providerId="LiveId" clId="{C5D47F66-D82B-4945-84F1-08182A83E23E}" dt="2020-05-14T14:29:24.040" v="2981" actId="164"/>
          <ac:spMkLst>
            <pc:docMk/>
            <pc:sldMk cId="2447280135" sldId="627"/>
            <ac:spMk id="413" creationId="{E331A4D0-29F6-467F-AB1A-FBC944FF677C}"/>
          </ac:spMkLst>
        </pc:spChg>
        <pc:spChg chg="mod">
          <ac:chgData name="reza kabir" userId="af3c95a13102d509" providerId="LiveId" clId="{C5D47F66-D82B-4945-84F1-08182A83E23E}" dt="2020-05-14T14:29:24.040" v="2981" actId="164"/>
          <ac:spMkLst>
            <pc:docMk/>
            <pc:sldMk cId="2447280135" sldId="627"/>
            <ac:spMk id="414" creationId="{5D6B9321-76C2-45A4-9FD9-C3DCE572B619}"/>
          </ac:spMkLst>
        </pc:spChg>
        <pc:spChg chg="mod">
          <ac:chgData name="reza kabir" userId="af3c95a13102d509" providerId="LiveId" clId="{C5D47F66-D82B-4945-84F1-08182A83E23E}" dt="2020-05-14T14:29:24.040" v="2981" actId="164"/>
          <ac:spMkLst>
            <pc:docMk/>
            <pc:sldMk cId="2447280135" sldId="627"/>
            <ac:spMk id="415" creationId="{45B52B61-D451-4261-A033-47D20F7FF0AB}"/>
          </ac:spMkLst>
        </pc:spChg>
        <pc:spChg chg="mod">
          <ac:chgData name="reza kabir" userId="af3c95a13102d509" providerId="LiveId" clId="{C5D47F66-D82B-4945-84F1-08182A83E23E}" dt="2020-05-14T14:29:24.040" v="2981" actId="164"/>
          <ac:spMkLst>
            <pc:docMk/>
            <pc:sldMk cId="2447280135" sldId="627"/>
            <ac:spMk id="416" creationId="{140AA193-5C08-40FE-9A31-D62C990AB501}"/>
          </ac:spMkLst>
        </pc:spChg>
        <pc:spChg chg="mod">
          <ac:chgData name="reza kabir" userId="af3c95a13102d509" providerId="LiveId" clId="{C5D47F66-D82B-4945-84F1-08182A83E23E}" dt="2020-05-14T14:29:24.040" v="2981" actId="164"/>
          <ac:spMkLst>
            <pc:docMk/>
            <pc:sldMk cId="2447280135" sldId="627"/>
            <ac:spMk id="417" creationId="{6598267B-6A7E-467C-855A-0924849B9F7C}"/>
          </ac:spMkLst>
        </pc:spChg>
        <pc:spChg chg="mod">
          <ac:chgData name="reza kabir" userId="af3c95a13102d509" providerId="LiveId" clId="{C5D47F66-D82B-4945-84F1-08182A83E23E}" dt="2020-05-14T14:29:24.040" v="2981" actId="164"/>
          <ac:spMkLst>
            <pc:docMk/>
            <pc:sldMk cId="2447280135" sldId="627"/>
            <ac:spMk id="418" creationId="{4FFB365F-34B1-41A3-BA76-A1CA0E1A99AB}"/>
          </ac:spMkLst>
        </pc:spChg>
        <pc:spChg chg="mod">
          <ac:chgData name="reza kabir" userId="af3c95a13102d509" providerId="LiveId" clId="{C5D47F66-D82B-4945-84F1-08182A83E23E}" dt="2020-05-14T14:29:24.040" v="2981" actId="164"/>
          <ac:spMkLst>
            <pc:docMk/>
            <pc:sldMk cId="2447280135" sldId="627"/>
            <ac:spMk id="419" creationId="{F1E2045E-DDB8-4113-8204-DF4310C18B93}"/>
          </ac:spMkLst>
        </pc:spChg>
        <pc:spChg chg="mod">
          <ac:chgData name="reza kabir" userId="af3c95a13102d509" providerId="LiveId" clId="{C5D47F66-D82B-4945-84F1-08182A83E23E}" dt="2020-05-14T14:29:24.040" v="2981" actId="164"/>
          <ac:spMkLst>
            <pc:docMk/>
            <pc:sldMk cId="2447280135" sldId="627"/>
            <ac:spMk id="420" creationId="{1715667C-CA06-4656-BC22-C0D60123FA5C}"/>
          </ac:spMkLst>
        </pc:spChg>
        <pc:spChg chg="mod">
          <ac:chgData name="reza kabir" userId="af3c95a13102d509" providerId="LiveId" clId="{C5D47F66-D82B-4945-84F1-08182A83E23E}" dt="2020-05-14T14:29:24.040" v="2981" actId="164"/>
          <ac:spMkLst>
            <pc:docMk/>
            <pc:sldMk cId="2447280135" sldId="627"/>
            <ac:spMk id="421" creationId="{416886B1-24FE-4D94-B20F-0F48C4FDBB32}"/>
          </ac:spMkLst>
        </pc:spChg>
        <pc:spChg chg="mod">
          <ac:chgData name="reza kabir" userId="af3c95a13102d509" providerId="LiveId" clId="{C5D47F66-D82B-4945-84F1-08182A83E23E}" dt="2020-05-14T14:29:24.040" v="2981" actId="164"/>
          <ac:spMkLst>
            <pc:docMk/>
            <pc:sldMk cId="2447280135" sldId="627"/>
            <ac:spMk id="422" creationId="{453AD927-554B-4E04-A2D8-D8CB1614B6C9}"/>
          </ac:spMkLst>
        </pc:spChg>
        <pc:spChg chg="mod">
          <ac:chgData name="reza kabir" userId="af3c95a13102d509" providerId="LiveId" clId="{C5D47F66-D82B-4945-84F1-08182A83E23E}" dt="2020-05-14T14:29:24.040" v="2981" actId="164"/>
          <ac:spMkLst>
            <pc:docMk/>
            <pc:sldMk cId="2447280135" sldId="627"/>
            <ac:spMk id="423" creationId="{D6C5248A-7402-4CCB-8D7C-AA41E866A140}"/>
          </ac:spMkLst>
        </pc:spChg>
        <pc:spChg chg="mod">
          <ac:chgData name="reza kabir" userId="af3c95a13102d509" providerId="LiveId" clId="{C5D47F66-D82B-4945-84F1-08182A83E23E}" dt="2020-05-14T14:29:24.040" v="2981" actId="164"/>
          <ac:spMkLst>
            <pc:docMk/>
            <pc:sldMk cId="2447280135" sldId="627"/>
            <ac:spMk id="424" creationId="{AD72199A-A110-4069-948E-80C2EE5A7591}"/>
          </ac:spMkLst>
        </pc:spChg>
        <pc:spChg chg="mod">
          <ac:chgData name="reza kabir" userId="af3c95a13102d509" providerId="LiveId" clId="{C5D47F66-D82B-4945-84F1-08182A83E23E}" dt="2020-05-14T14:29:24.040" v="2981" actId="164"/>
          <ac:spMkLst>
            <pc:docMk/>
            <pc:sldMk cId="2447280135" sldId="627"/>
            <ac:spMk id="425" creationId="{3176F422-6A0D-4915-8F75-29834A11FAE8}"/>
          </ac:spMkLst>
        </pc:spChg>
        <pc:spChg chg="mod">
          <ac:chgData name="reza kabir" userId="af3c95a13102d509" providerId="LiveId" clId="{C5D47F66-D82B-4945-84F1-08182A83E23E}" dt="2020-05-14T14:29:24.040" v="2981" actId="164"/>
          <ac:spMkLst>
            <pc:docMk/>
            <pc:sldMk cId="2447280135" sldId="627"/>
            <ac:spMk id="426" creationId="{0E42943E-89C2-4315-B79D-E1B378E70500}"/>
          </ac:spMkLst>
        </pc:spChg>
        <pc:spChg chg="mod">
          <ac:chgData name="reza kabir" userId="af3c95a13102d509" providerId="LiveId" clId="{C5D47F66-D82B-4945-84F1-08182A83E23E}" dt="2020-05-14T14:29:24.040" v="2981" actId="164"/>
          <ac:spMkLst>
            <pc:docMk/>
            <pc:sldMk cId="2447280135" sldId="627"/>
            <ac:spMk id="427" creationId="{DD4C637B-4517-4405-8F02-75396DCFE2EC}"/>
          </ac:spMkLst>
        </pc:spChg>
        <pc:spChg chg="mod">
          <ac:chgData name="reza kabir" userId="af3c95a13102d509" providerId="LiveId" clId="{C5D47F66-D82B-4945-84F1-08182A83E23E}" dt="2020-05-14T14:29:24.040" v="2981" actId="164"/>
          <ac:spMkLst>
            <pc:docMk/>
            <pc:sldMk cId="2447280135" sldId="627"/>
            <ac:spMk id="428" creationId="{4D15A1B9-84F8-451F-A177-13B3000B7BA1}"/>
          </ac:spMkLst>
        </pc:spChg>
        <pc:spChg chg="mod">
          <ac:chgData name="reza kabir" userId="af3c95a13102d509" providerId="LiveId" clId="{C5D47F66-D82B-4945-84F1-08182A83E23E}" dt="2020-05-14T14:29:24.040" v="2981" actId="164"/>
          <ac:spMkLst>
            <pc:docMk/>
            <pc:sldMk cId="2447280135" sldId="627"/>
            <ac:spMk id="429" creationId="{8928F20F-3EB2-48AC-9FB1-8F17BF021A6C}"/>
          </ac:spMkLst>
        </pc:spChg>
        <pc:spChg chg="mod">
          <ac:chgData name="reza kabir" userId="af3c95a13102d509" providerId="LiveId" clId="{C5D47F66-D82B-4945-84F1-08182A83E23E}" dt="2020-05-14T14:29:24.040" v="2981" actId="164"/>
          <ac:spMkLst>
            <pc:docMk/>
            <pc:sldMk cId="2447280135" sldId="627"/>
            <ac:spMk id="430" creationId="{556CF29A-9A1E-4085-8F8D-D5EA436241DA}"/>
          </ac:spMkLst>
        </pc:spChg>
        <pc:spChg chg="mod">
          <ac:chgData name="reza kabir" userId="af3c95a13102d509" providerId="LiveId" clId="{C5D47F66-D82B-4945-84F1-08182A83E23E}" dt="2020-05-14T14:29:24.040" v="2981" actId="164"/>
          <ac:spMkLst>
            <pc:docMk/>
            <pc:sldMk cId="2447280135" sldId="627"/>
            <ac:spMk id="431" creationId="{5FF1DBA3-E351-4238-979C-D0348FB91F87}"/>
          </ac:spMkLst>
        </pc:spChg>
        <pc:spChg chg="mod">
          <ac:chgData name="reza kabir" userId="af3c95a13102d509" providerId="LiveId" clId="{C5D47F66-D82B-4945-84F1-08182A83E23E}" dt="2020-05-14T14:29:24.040" v="2981" actId="164"/>
          <ac:spMkLst>
            <pc:docMk/>
            <pc:sldMk cId="2447280135" sldId="627"/>
            <ac:spMk id="432" creationId="{75D21800-DA1E-4375-A2AE-77837D6129EB}"/>
          </ac:spMkLst>
        </pc:spChg>
        <pc:spChg chg="mod">
          <ac:chgData name="reza kabir" userId="af3c95a13102d509" providerId="LiveId" clId="{C5D47F66-D82B-4945-84F1-08182A83E23E}" dt="2020-05-14T14:29:24.040" v="2981" actId="164"/>
          <ac:spMkLst>
            <pc:docMk/>
            <pc:sldMk cId="2447280135" sldId="627"/>
            <ac:spMk id="433" creationId="{A61AB7F8-8B68-4104-B439-DED56C17C317}"/>
          </ac:spMkLst>
        </pc:spChg>
        <pc:spChg chg="mod">
          <ac:chgData name="reza kabir" userId="af3c95a13102d509" providerId="LiveId" clId="{C5D47F66-D82B-4945-84F1-08182A83E23E}" dt="2020-05-14T14:29:24.040" v="2981" actId="164"/>
          <ac:spMkLst>
            <pc:docMk/>
            <pc:sldMk cId="2447280135" sldId="627"/>
            <ac:spMk id="434" creationId="{5A54E0EF-533F-4751-915F-6F3638FF200B}"/>
          </ac:spMkLst>
        </pc:spChg>
        <pc:spChg chg="mod">
          <ac:chgData name="reza kabir" userId="af3c95a13102d509" providerId="LiveId" clId="{C5D47F66-D82B-4945-84F1-08182A83E23E}" dt="2020-05-14T14:29:24.040" v="2981" actId="164"/>
          <ac:spMkLst>
            <pc:docMk/>
            <pc:sldMk cId="2447280135" sldId="627"/>
            <ac:spMk id="435" creationId="{4877C884-FF27-43DF-A32C-F146A8B4EF1F}"/>
          </ac:spMkLst>
        </pc:spChg>
        <pc:spChg chg="mod">
          <ac:chgData name="reza kabir" userId="af3c95a13102d509" providerId="LiveId" clId="{C5D47F66-D82B-4945-84F1-08182A83E23E}" dt="2020-05-14T14:29:24.040" v="2981" actId="164"/>
          <ac:spMkLst>
            <pc:docMk/>
            <pc:sldMk cId="2447280135" sldId="627"/>
            <ac:spMk id="436" creationId="{7FD60C0E-A232-4FFE-9D25-DAFEBB171313}"/>
          </ac:spMkLst>
        </pc:spChg>
        <pc:spChg chg="mod">
          <ac:chgData name="reza kabir" userId="af3c95a13102d509" providerId="LiveId" clId="{C5D47F66-D82B-4945-84F1-08182A83E23E}" dt="2020-05-14T14:29:24.040" v="2981" actId="164"/>
          <ac:spMkLst>
            <pc:docMk/>
            <pc:sldMk cId="2447280135" sldId="627"/>
            <ac:spMk id="437" creationId="{265423A2-8404-441A-BC81-8140292D537F}"/>
          </ac:spMkLst>
        </pc:spChg>
        <pc:spChg chg="mod">
          <ac:chgData name="reza kabir" userId="af3c95a13102d509" providerId="LiveId" clId="{C5D47F66-D82B-4945-84F1-08182A83E23E}" dt="2020-05-14T14:29:24.040" v="2981" actId="164"/>
          <ac:spMkLst>
            <pc:docMk/>
            <pc:sldMk cId="2447280135" sldId="627"/>
            <ac:spMk id="438" creationId="{24A191EE-FC3D-462B-A1CB-923E9DF81FC4}"/>
          </ac:spMkLst>
        </pc:spChg>
        <pc:spChg chg="mod">
          <ac:chgData name="reza kabir" userId="af3c95a13102d509" providerId="LiveId" clId="{C5D47F66-D82B-4945-84F1-08182A83E23E}" dt="2020-05-14T14:29:24.040" v="2981" actId="164"/>
          <ac:spMkLst>
            <pc:docMk/>
            <pc:sldMk cId="2447280135" sldId="627"/>
            <ac:spMk id="439" creationId="{6432268D-4679-4228-B302-DC823CF34F50}"/>
          </ac:spMkLst>
        </pc:spChg>
        <pc:spChg chg="mod">
          <ac:chgData name="reza kabir" userId="af3c95a13102d509" providerId="LiveId" clId="{C5D47F66-D82B-4945-84F1-08182A83E23E}" dt="2020-05-14T14:29:24.040" v="2981" actId="164"/>
          <ac:spMkLst>
            <pc:docMk/>
            <pc:sldMk cId="2447280135" sldId="627"/>
            <ac:spMk id="440" creationId="{531112B0-6D76-49A0-9277-16CB197B75E9}"/>
          </ac:spMkLst>
        </pc:spChg>
        <pc:spChg chg="mod">
          <ac:chgData name="reza kabir" userId="af3c95a13102d509" providerId="LiveId" clId="{C5D47F66-D82B-4945-84F1-08182A83E23E}" dt="2020-05-14T14:29:24.040" v="2981" actId="164"/>
          <ac:spMkLst>
            <pc:docMk/>
            <pc:sldMk cId="2447280135" sldId="627"/>
            <ac:spMk id="441" creationId="{9CD4CE3B-4C8A-41BC-A2B1-51FDE4A4655E}"/>
          </ac:spMkLst>
        </pc:spChg>
        <pc:spChg chg="mod">
          <ac:chgData name="reza kabir" userId="af3c95a13102d509" providerId="LiveId" clId="{C5D47F66-D82B-4945-84F1-08182A83E23E}" dt="2020-05-14T14:29:24.040" v="2981" actId="164"/>
          <ac:spMkLst>
            <pc:docMk/>
            <pc:sldMk cId="2447280135" sldId="627"/>
            <ac:spMk id="442" creationId="{1731849A-8BEB-4E06-A9A5-6DF140BB1016}"/>
          </ac:spMkLst>
        </pc:spChg>
        <pc:spChg chg="mod">
          <ac:chgData name="reza kabir" userId="af3c95a13102d509" providerId="LiveId" clId="{C5D47F66-D82B-4945-84F1-08182A83E23E}" dt="2020-05-14T14:29:24.040" v="2981" actId="164"/>
          <ac:spMkLst>
            <pc:docMk/>
            <pc:sldMk cId="2447280135" sldId="627"/>
            <ac:spMk id="443" creationId="{65667FFA-5B12-4538-9FC3-719723EBD925}"/>
          </ac:spMkLst>
        </pc:spChg>
        <pc:spChg chg="mod">
          <ac:chgData name="reza kabir" userId="af3c95a13102d509" providerId="LiveId" clId="{C5D47F66-D82B-4945-84F1-08182A83E23E}" dt="2020-05-14T14:29:24.040" v="2981" actId="164"/>
          <ac:spMkLst>
            <pc:docMk/>
            <pc:sldMk cId="2447280135" sldId="627"/>
            <ac:spMk id="444" creationId="{F6590068-9AEB-4BE2-8A58-40C50273C322}"/>
          </ac:spMkLst>
        </pc:spChg>
        <pc:spChg chg="mod">
          <ac:chgData name="reza kabir" userId="af3c95a13102d509" providerId="LiveId" clId="{C5D47F66-D82B-4945-84F1-08182A83E23E}" dt="2020-05-14T14:29:24.040" v="2981" actId="164"/>
          <ac:spMkLst>
            <pc:docMk/>
            <pc:sldMk cId="2447280135" sldId="627"/>
            <ac:spMk id="445" creationId="{9EC455B0-8E9D-4288-A30D-8D045345A07F}"/>
          </ac:spMkLst>
        </pc:spChg>
        <pc:spChg chg="mod">
          <ac:chgData name="reza kabir" userId="af3c95a13102d509" providerId="LiveId" clId="{C5D47F66-D82B-4945-84F1-08182A83E23E}" dt="2020-05-14T14:29:24.040" v="2981" actId="164"/>
          <ac:spMkLst>
            <pc:docMk/>
            <pc:sldMk cId="2447280135" sldId="627"/>
            <ac:spMk id="446" creationId="{DFF2129D-3388-4F19-80A8-7A1B6FD9F5C7}"/>
          </ac:spMkLst>
        </pc:spChg>
        <pc:spChg chg="mod">
          <ac:chgData name="reza kabir" userId="af3c95a13102d509" providerId="LiveId" clId="{C5D47F66-D82B-4945-84F1-08182A83E23E}" dt="2020-05-14T14:29:24.040" v="2981" actId="164"/>
          <ac:spMkLst>
            <pc:docMk/>
            <pc:sldMk cId="2447280135" sldId="627"/>
            <ac:spMk id="447" creationId="{BF4BE66E-A512-41EA-9A06-5394A718DDC1}"/>
          </ac:spMkLst>
        </pc:spChg>
        <pc:spChg chg="mod">
          <ac:chgData name="reza kabir" userId="af3c95a13102d509" providerId="LiveId" clId="{C5D47F66-D82B-4945-84F1-08182A83E23E}" dt="2020-05-14T14:29:24.040" v="2981" actId="164"/>
          <ac:spMkLst>
            <pc:docMk/>
            <pc:sldMk cId="2447280135" sldId="627"/>
            <ac:spMk id="448" creationId="{07C9E9EB-9BD2-46B2-96BF-1C573BA845B1}"/>
          </ac:spMkLst>
        </pc:spChg>
        <pc:spChg chg="mod">
          <ac:chgData name="reza kabir" userId="af3c95a13102d509" providerId="LiveId" clId="{C5D47F66-D82B-4945-84F1-08182A83E23E}" dt="2020-05-14T14:29:24.040" v="2981" actId="164"/>
          <ac:spMkLst>
            <pc:docMk/>
            <pc:sldMk cId="2447280135" sldId="627"/>
            <ac:spMk id="449" creationId="{2010CCC4-3FC4-4C29-A04E-84ECDAF65A47}"/>
          </ac:spMkLst>
        </pc:spChg>
        <pc:spChg chg="mod">
          <ac:chgData name="reza kabir" userId="af3c95a13102d509" providerId="LiveId" clId="{C5D47F66-D82B-4945-84F1-08182A83E23E}" dt="2020-05-14T14:29:24.040" v="2981" actId="164"/>
          <ac:spMkLst>
            <pc:docMk/>
            <pc:sldMk cId="2447280135" sldId="627"/>
            <ac:spMk id="450" creationId="{FC22CF38-0208-40F1-A4DF-E0DCE212DADA}"/>
          </ac:spMkLst>
        </pc:spChg>
        <pc:spChg chg="mod">
          <ac:chgData name="reza kabir" userId="af3c95a13102d509" providerId="LiveId" clId="{C5D47F66-D82B-4945-84F1-08182A83E23E}" dt="2020-05-14T14:29:24.040" v="2981" actId="164"/>
          <ac:spMkLst>
            <pc:docMk/>
            <pc:sldMk cId="2447280135" sldId="627"/>
            <ac:spMk id="451" creationId="{0A8F8790-7741-41E9-99CA-9E1D2F6C63AF}"/>
          </ac:spMkLst>
        </pc:spChg>
        <pc:spChg chg="mod">
          <ac:chgData name="reza kabir" userId="af3c95a13102d509" providerId="LiveId" clId="{C5D47F66-D82B-4945-84F1-08182A83E23E}" dt="2020-05-14T14:29:24.040" v="2981" actId="164"/>
          <ac:spMkLst>
            <pc:docMk/>
            <pc:sldMk cId="2447280135" sldId="627"/>
            <ac:spMk id="452" creationId="{3421A55D-9792-4FB3-A339-4AED22180A4B}"/>
          </ac:spMkLst>
        </pc:spChg>
        <pc:spChg chg="mod">
          <ac:chgData name="reza kabir" userId="af3c95a13102d509" providerId="LiveId" clId="{C5D47F66-D82B-4945-84F1-08182A83E23E}" dt="2020-05-14T14:29:24.040" v="2981" actId="164"/>
          <ac:spMkLst>
            <pc:docMk/>
            <pc:sldMk cId="2447280135" sldId="627"/>
            <ac:spMk id="453" creationId="{6D3525C7-5D80-47DF-B2ED-684E20C095B8}"/>
          </ac:spMkLst>
        </pc:spChg>
        <pc:spChg chg="mod">
          <ac:chgData name="reza kabir" userId="af3c95a13102d509" providerId="LiveId" clId="{C5D47F66-D82B-4945-84F1-08182A83E23E}" dt="2020-05-14T14:29:24.040" v="2981" actId="164"/>
          <ac:spMkLst>
            <pc:docMk/>
            <pc:sldMk cId="2447280135" sldId="627"/>
            <ac:spMk id="454" creationId="{69D78A08-0D5D-4754-9B2D-55D3329B9751}"/>
          </ac:spMkLst>
        </pc:spChg>
        <pc:spChg chg="mod">
          <ac:chgData name="reza kabir" userId="af3c95a13102d509" providerId="LiveId" clId="{C5D47F66-D82B-4945-84F1-08182A83E23E}" dt="2020-05-14T14:29:24.040" v="2981" actId="164"/>
          <ac:spMkLst>
            <pc:docMk/>
            <pc:sldMk cId="2447280135" sldId="627"/>
            <ac:spMk id="455" creationId="{50B59D26-FF32-4D03-84E4-F11AF18AB6CD}"/>
          </ac:spMkLst>
        </pc:spChg>
        <pc:spChg chg="mod">
          <ac:chgData name="reza kabir" userId="af3c95a13102d509" providerId="LiveId" clId="{C5D47F66-D82B-4945-84F1-08182A83E23E}" dt="2020-05-14T14:29:24.040" v="2981" actId="164"/>
          <ac:spMkLst>
            <pc:docMk/>
            <pc:sldMk cId="2447280135" sldId="627"/>
            <ac:spMk id="456" creationId="{876A44AC-0667-4A95-9ABC-13193844C718}"/>
          </ac:spMkLst>
        </pc:spChg>
        <pc:spChg chg="mod">
          <ac:chgData name="reza kabir" userId="af3c95a13102d509" providerId="LiveId" clId="{C5D47F66-D82B-4945-84F1-08182A83E23E}" dt="2020-05-14T14:29:24.040" v="2981" actId="164"/>
          <ac:spMkLst>
            <pc:docMk/>
            <pc:sldMk cId="2447280135" sldId="627"/>
            <ac:spMk id="457" creationId="{80FFE725-033A-4F79-88CE-AC62417232BA}"/>
          </ac:spMkLst>
        </pc:spChg>
        <pc:spChg chg="mod">
          <ac:chgData name="reza kabir" userId="af3c95a13102d509" providerId="LiveId" clId="{C5D47F66-D82B-4945-84F1-08182A83E23E}" dt="2020-05-14T14:29:24.040" v="2981" actId="164"/>
          <ac:spMkLst>
            <pc:docMk/>
            <pc:sldMk cId="2447280135" sldId="627"/>
            <ac:spMk id="458" creationId="{3D7F3F83-B9B0-496F-8A1B-C8589532D17E}"/>
          </ac:spMkLst>
        </pc:spChg>
        <pc:spChg chg="mod">
          <ac:chgData name="reza kabir" userId="af3c95a13102d509" providerId="LiveId" clId="{C5D47F66-D82B-4945-84F1-08182A83E23E}" dt="2020-05-14T14:29:24.040" v="2981" actId="164"/>
          <ac:spMkLst>
            <pc:docMk/>
            <pc:sldMk cId="2447280135" sldId="627"/>
            <ac:spMk id="459" creationId="{B1A10546-0CCA-4004-BE1D-D5A4D41CBC45}"/>
          </ac:spMkLst>
        </pc:spChg>
        <pc:spChg chg="mod">
          <ac:chgData name="reza kabir" userId="af3c95a13102d509" providerId="LiveId" clId="{C5D47F66-D82B-4945-84F1-08182A83E23E}" dt="2020-05-14T14:29:24.040" v="2981" actId="164"/>
          <ac:spMkLst>
            <pc:docMk/>
            <pc:sldMk cId="2447280135" sldId="627"/>
            <ac:spMk id="460" creationId="{D48B73F7-D470-4C81-B6DE-F3B409548E85}"/>
          </ac:spMkLst>
        </pc:spChg>
        <pc:spChg chg="mod">
          <ac:chgData name="reza kabir" userId="af3c95a13102d509" providerId="LiveId" clId="{C5D47F66-D82B-4945-84F1-08182A83E23E}" dt="2020-05-14T14:29:24.040" v="2981" actId="164"/>
          <ac:spMkLst>
            <pc:docMk/>
            <pc:sldMk cId="2447280135" sldId="627"/>
            <ac:spMk id="461" creationId="{F4DD79D0-4F9E-421D-A7AC-2D124F4C5607}"/>
          </ac:spMkLst>
        </pc:spChg>
        <pc:spChg chg="mod">
          <ac:chgData name="reza kabir" userId="af3c95a13102d509" providerId="LiveId" clId="{C5D47F66-D82B-4945-84F1-08182A83E23E}" dt="2020-05-14T14:29:24.040" v="2981" actId="164"/>
          <ac:spMkLst>
            <pc:docMk/>
            <pc:sldMk cId="2447280135" sldId="627"/>
            <ac:spMk id="462" creationId="{BBEE3C05-4DCD-4E82-8CFE-36D6E85F5CF0}"/>
          </ac:spMkLst>
        </pc:spChg>
        <pc:spChg chg="mod">
          <ac:chgData name="reza kabir" userId="af3c95a13102d509" providerId="LiveId" clId="{C5D47F66-D82B-4945-84F1-08182A83E23E}" dt="2020-05-14T14:29:24.040" v="2981" actId="164"/>
          <ac:spMkLst>
            <pc:docMk/>
            <pc:sldMk cId="2447280135" sldId="627"/>
            <ac:spMk id="463" creationId="{9812D693-AB55-4698-BE38-DEBA40A56D66}"/>
          </ac:spMkLst>
        </pc:spChg>
        <pc:spChg chg="mod">
          <ac:chgData name="reza kabir" userId="af3c95a13102d509" providerId="LiveId" clId="{C5D47F66-D82B-4945-84F1-08182A83E23E}" dt="2020-05-14T14:29:24.040" v="2981" actId="164"/>
          <ac:spMkLst>
            <pc:docMk/>
            <pc:sldMk cId="2447280135" sldId="627"/>
            <ac:spMk id="464" creationId="{84F69480-0B84-41BA-9356-C10A51BB68BE}"/>
          </ac:spMkLst>
        </pc:spChg>
        <pc:spChg chg="mod">
          <ac:chgData name="reza kabir" userId="af3c95a13102d509" providerId="LiveId" clId="{C5D47F66-D82B-4945-84F1-08182A83E23E}" dt="2020-05-14T14:29:24.040" v="2981" actId="164"/>
          <ac:spMkLst>
            <pc:docMk/>
            <pc:sldMk cId="2447280135" sldId="627"/>
            <ac:spMk id="465" creationId="{9E2A587C-3B6C-4973-8047-09AFB6E15184}"/>
          </ac:spMkLst>
        </pc:spChg>
        <pc:spChg chg="mod">
          <ac:chgData name="reza kabir" userId="af3c95a13102d509" providerId="LiveId" clId="{C5D47F66-D82B-4945-84F1-08182A83E23E}" dt="2020-05-14T14:29:24.040" v="2981" actId="164"/>
          <ac:spMkLst>
            <pc:docMk/>
            <pc:sldMk cId="2447280135" sldId="627"/>
            <ac:spMk id="466" creationId="{181C6DB6-BC91-4CB8-BCDA-606A6C8AFF4C}"/>
          </ac:spMkLst>
        </pc:spChg>
        <pc:spChg chg="mod">
          <ac:chgData name="reza kabir" userId="af3c95a13102d509" providerId="LiveId" clId="{C5D47F66-D82B-4945-84F1-08182A83E23E}" dt="2020-05-14T14:29:24.040" v="2981" actId="164"/>
          <ac:spMkLst>
            <pc:docMk/>
            <pc:sldMk cId="2447280135" sldId="627"/>
            <ac:spMk id="467" creationId="{9377B913-C628-45DB-A530-33F294E49B79}"/>
          </ac:spMkLst>
        </pc:spChg>
        <pc:spChg chg="mod">
          <ac:chgData name="reza kabir" userId="af3c95a13102d509" providerId="LiveId" clId="{C5D47F66-D82B-4945-84F1-08182A83E23E}" dt="2020-05-14T14:29:24.040" v="2981" actId="164"/>
          <ac:spMkLst>
            <pc:docMk/>
            <pc:sldMk cId="2447280135" sldId="627"/>
            <ac:spMk id="468" creationId="{ED52267B-608F-477B-89FA-61F49C258763}"/>
          </ac:spMkLst>
        </pc:spChg>
        <pc:spChg chg="mod">
          <ac:chgData name="reza kabir" userId="af3c95a13102d509" providerId="LiveId" clId="{C5D47F66-D82B-4945-84F1-08182A83E23E}" dt="2020-05-14T14:29:24.040" v="2981" actId="164"/>
          <ac:spMkLst>
            <pc:docMk/>
            <pc:sldMk cId="2447280135" sldId="627"/>
            <ac:spMk id="469" creationId="{BD19CD83-CAF3-4DB5-8E25-FEC5564DE336}"/>
          </ac:spMkLst>
        </pc:spChg>
        <pc:spChg chg="mod">
          <ac:chgData name="reza kabir" userId="af3c95a13102d509" providerId="LiveId" clId="{C5D47F66-D82B-4945-84F1-08182A83E23E}" dt="2020-05-14T14:29:24.040" v="2981" actId="164"/>
          <ac:spMkLst>
            <pc:docMk/>
            <pc:sldMk cId="2447280135" sldId="627"/>
            <ac:spMk id="470" creationId="{AD702D22-5336-4110-87E9-F30B88DDBAE3}"/>
          </ac:spMkLst>
        </pc:spChg>
        <pc:spChg chg="mod">
          <ac:chgData name="reza kabir" userId="af3c95a13102d509" providerId="LiveId" clId="{C5D47F66-D82B-4945-84F1-08182A83E23E}" dt="2020-05-14T14:29:24.040" v="2981" actId="164"/>
          <ac:spMkLst>
            <pc:docMk/>
            <pc:sldMk cId="2447280135" sldId="627"/>
            <ac:spMk id="471" creationId="{60694AD0-33A8-40BE-9BD4-CFA52051FC12}"/>
          </ac:spMkLst>
        </pc:spChg>
        <pc:spChg chg="mod">
          <ac:chgData name="reza kabir" userId="af3c95a13102d509" providerId="LiveId" clId="{C5D47F66-D82B-4945-84F1-08182A83E23E}" dt="2020-05-14T14:29:24.040" v="2981" actId="164"/>
          <ac:spMkLst>
            <pc:docMk/>
            <pc:sldMk cId="2447280135" sldId="627"/>
            <ac:spMk id="472" creationId="{C6A79046-089E-4EF0-AB99-240B62EF2E1E}"/>
          </ac:spMkLst>
        </pc:spChg>
        <pc:spChg chg="mod">
          <ac:chgData name="reza kabir" userId="af3c95a13102d509" providerId="LiveId" clId="{C5D47F66-D82B-4945-84F1-08182A83E23E}" dt="2020-05-14T14:29:24.040" v="2981" actId="164"/>
          <ac:spMkLst>
            <pc:docMk/>
            <pc:sldMk cId="2447280135" sldId="627"/>
            <ac:spMk id="473" creationId="{F329033C-1447-4030-B9E9-FED28EDC7642}"/>
          </ac:spMkLst>
        </pc:spChg>
        <pc:spChg chg="mod">
          <ac:chgData name="reza kabir" userId="af3c95a13102d509" providerId="LiveId" clId="{C5D47F66-D82B-4945-84F1-08182A83E23E}" dt="2020-05-14T14:29:24.040" v="2981" actId="164"/>
          <ac:spMkLst>
            <pc:docMk/>
            <pc:sldMk cId="2447280135" sldId="627"/>
            <ac:spMk id="474" creationId="{C781560F-9D0C-49C7-997A-0B9B91612D83}"/>
          </ac:spMkLst>
        </pc:spChg>
        <pc:spChg chg="mod">
          <ac:chgData name="reza kabir" userId="af3c95a13102d509" providerId="LiveId" clId="{C5D47F66-D82B-4945-84F1-08182A83E23E}" dt="2020-05-14T14:29:24.040" v="2981" actId="164"/>
          <ac:spMkLst>
            <pc:docMk/>
            <pc:sldMk cId="2447280135" sldId="627"/>
            <ac:spMk id="475" creationId="{D00A9ADA-BC4D-4AAF-B6FC-A1B91C05E0EB}"/>
          </ac:spMkLst>
        </pc:spChg>
        <pc:spChg chg="mod">
          <ac:chgData name="reza kabir" userId="af3c95a13102d509" providerId="LiveId" clId="{C5D47F66-D82B-4945-84F1-08182A83E23E}" dt="2020-05-14T14:29:24.040" v="2981" actId="164"/>
          <ac:spMkLst>
            <pc:docMk/>
            <pc:sldMk cId="2447280135" sldId="627"/>
            <ac:spMk id="476" creationId="{3A986C96-8854-4387-96AF-9451F6A7979B}"/>
          </ac:spMkLst>
        </pc:spChg>
        <pc:spChg chg="mod">
          <ac:chgData name="reza kabir" userId="af3c95a13102d509" providerId="LiveId" clId="{C5D47F66-D82B-4945-84F1-08182A83E23E}" dt="2020-05-14T14:29:24.040" v="2981" actId="164"/>
          <ac:spMkLst>
            <pc:docMk/>
            <pc:sldMk cId="2447280135" sldId="627"/>
            <ac:spMk id="477" creationId="{B2DCB2CB-BE54-4C28-A928-2DF3F2B9F6B3}"/>
          </ac:spMkLst>
        </pc:spChg>
        <pc:spChg chg="mod">
          <ac:chgData name="reza kabir" userId="af3c95a13102d509" providerId="LiveId" clId="{C5D47F66-D82B-4945-84F1-08182A83E23E}" dt="2020-05-14T14:29:24.040" v="2981" actId="164"/>
          <ac:spMkLst>
            <pc:docMk/>
            <pc:sldMk cId="2447280135" sldId="627"/>
            <ac:spMk id="478" creationId="{CBB1EF25-5A50-4B3D-897C-795B46F43C1A}"/>
          </ac:spMkLst>
        </pc:spChg>
        <pc:spChg chg="mod">
          <ac:chgData name="reza kabir" userId="af3c95a13102d509" providerId="LiveId" clId="{C5D47F66-D82B-4945-84F1-08182A83E23E}" dt="2020-05-14T14:29:24.040" v="2981" actId="164"/>
          <ac:spMkLst>
            <pc:docMk/>
            <pc:sldMk cId="2447280135" sldId="627"/>
            <ac:spMk id="479" creationId="{6295D3DB-53BB-4597-912E-8ED2E76D574F}"/>
          </ac:spMkLst>
        </pc:spChg>
        <pc:spChg chg="mod">
          <ac:chgData name="reza kabir" userId="af3c95a13102d509" providerId="LiveId" clId="{C5D47F66-D82B-4945-84F1-08182A83E23E}" dt="2020-05-14T14:29:24.040" v="2981" actId="164"/>
          <ac:spMkLst>
            <pc:docMk/>
            <pc:sldMk cId="2447280135" sldId="627"/>
            <ac:spMk id="480" creationId="{8BC0A309-4D8B-435A-BD99-D0C51CCCD223}"/>
          </ac:spMkLst>
        </pc:spChg>
        <pc:spChg chg="mod">
          <ac:chgData name="reza kabir" userId="af3c95a13102d509" providerId="LiveId" clId="{C5D47F66-D82B-4945-84F1-08182A83E23E}" dt="2020-05-14T14:29:24.040" v="2981" actId="164"/>
          <ac:spMkLst>
            <pc:docMk/>
            <pc:sldMk cId="2447280135" sldId="627"/>
            <ac:spMk id="481" creationId="{1D3CFECF-397D-4BF7-AE57-43D711F26240}"/>
          </ac:spMkLst>
        </pc:spChg>
        <pc:spChg chg="mod">
          <ac:chgData name="reza kabir" userId="af3c95a13102d509" providerId="LiveId" clId="{C5D47F66-D82B-4945-84F1-08182A83E23E}" dt="2020-05-14T14:29:24.040" v="2981" actId="164"/>
          <ac:spMkLst>
            <pc:docMk/>
            <pc:sldMk cId="2447280135" sldId="627"/>
            <ac:spMk id="482" creationId="{F5DEA0A5-6ECB-4DA1-B0D8-52EB0A8C04FA}"/>
          </ac:spMkLst>
        </pc:spChg>
        <pc:spChg chg="mod">
          <ac:chgData name="reza kabir" userId="af3c95a13102d509" providerId="LiveId" clId="{C5D47F66-D82B-4945-84F1-08182A83E23E}" dt="2020-05-14T14:29:24.040" v="2981" actId="164"/>
          <ac:spMkLst>
            <pc:docMk/>
            <pc:sldMk cId="2447280135" sldId="627"/>
            <ac:spMk id="483" creationId="{72C9D39E-EBDD-4A0D-877E-1B5469727C91}"/>
          </ac:spMkLst>
        </pc:spChg>
        <pc:spChg chg="mod">
          <ac:chgData name="reza kabir" userId="af3c95a13102d509" providerId="LiveId" clId="{C5D47F66-D82B-4945-84F1-08182A83E23E}" dt="2020-05-14T14:29:24.040" v="2981" actId="164"/>
          <ac:spMkLst>
            <pc:docMk/>
            <pc:sldMk cId="2447280135" sldId="627"/>
            <ac:spMk id="484" creationId="{1473DD9F-7A64-4AC5-82F5-EA58A7A58AC5}"/>
          </ac:spMkLst>
        </pc:spChg>
        <pc:spChg chg="mod">
          <ac:chgData name="reza kabir" userId="af3c95a13102d509" providerId="LiveId" clId="{C5D47F66-D82B-4945-84F1-08182A83E23E}" dt="2020-05-14T14:29:24.040" v="2981" actId="164"/>
          <ac:spMkLst>
            <pc:docMk/>
            <pc:sldMk cId="2447280135" sldId="627"/>
            <ac:spMk id="485" creationId="{8A769C8D-773A-4309-9BB8-EDA9AAAF7CEB}"/>
          </ac:spMkLst>
        </pc:spChg>
        <pc:spChg chg="mod">
          <ac:chgData name="reza kabir" userId="af3c95a13102d509" providerId="LiveId" clId="{C5D47F66-D82B-4945-84F1-08182A83E23E}" dt="2020-05-14T14:29:24.040" v="2981" actId="164"/>
          <ac:spMkLst>
            <pc:docMk/>
            <pc:sldMk cId="2447280135" sldId="627"/>
            <ac:spMk id="486" creationId="{9FBC7018-AD63-473A-AFE4-25678D176189}"/>
          </ac:spMkLst>
        </pc:spChg>
        <pc:spChg chg="mod">
          <ac:chgData name="reza kabir" userId="af3c95a13102d509" providerId="LiveId" clId="{C5D47F66-D82B-4945-84F1-08182A83E23E}" dt="2020-05-14T14:29:24.040" v="2981" actId="164"/>
          <ac:spMkLst>
            <pc:docMk/>
            <pc:sldMk cId="2447280135" sldId="627"/>
            <ac:spMk id="487" creationId="{635A7917-F8EF-4707-9753-72668D518EAC}"/>
          </ac:spMkLst>
        </pc:spChg>
        <pc:spChg chg="mod">
          <ac:chgData name="reza kabir" userId="af3c95a13102d509" providerId="LiveId" clId="{C5D47F66-D82B-4945-84F1-08182A83E23E}" dt="2020-05-14T14:29:24.040" v="2981" actId="164"/>
          <ac:spMkLst>
            <pc:docMk/>
            <pc:sldMk cId="2447280135" sldId="627"/>
            <ac:spMk id="488" creationId="{340A9DC8-573B-4ACD-8BB4-7B98F46AC71B}"/>
          </ac:spMkLst>
        </pc:spChg>
        <pc:spChg chg="mod">
          <ac:chgData name="reza kabir" userId="af3c95a13102d509" providerId="LiveId" clId="{C5D47F66-D82B-4945-84F1-08182A83E23E}" dt="2020-05-14T14:29:24.040" v="2981" actId="164"/>
          <ac:spMkLst>
            <pc:docMk/>
            <pc:sldMk cId="2447280135" sldId="627"/>
            <ac:spMk id="489" creationId="{8F897652-F694-4408-9C92-FF86F77AD444}"/>
          </ac:spMkLst>
        </pc:spChg>
        <pc:spChg chg="mod">
          <ac:chgData name="reza kabir" userId="af3c95a13102d509" providerId="LiveId" clId="{C5D47F66-D82B-4945-84F1-08182A83E23E}" dt="2020-05-14T14:29:24.040" v="2981" actId="164"/>
          <ac:spMkLst>
            <pc:docMk/>
            <pc:sldMk cId="2447280135" sldId="627"/>
            <ac:spMk id="490" creationId="{9A000C57-46DC-44DA-9F0D-5516FAD06032}"/>
          </ac:spMkLst>
        </pc:spChg>
        <pc:spChg chg="mod">
          <ac:chgData name="reza kabir" userId="af3c95a13102d509" providerId="LiveId" clId="{C5D47F66-D82B-4945-84F1-08182A83E23E}" dt="2020-05-14T14:29:24.040" v="2981" actId="164"/>
          <ac:spMkLst>
            <pc:docMk/>
            <pc:sldMk cId="2447280135" sldId="627"/>
            <ac:spMk id="491" creationId="{D8EE00D0-D17D-4766-8A73-C181F8342072}"/>
          </ac:spMkLst>
        </pc:spChg>
        <pc:spChg chg="mod">
          <ac:chgData name="reza kabir" userId="af3c95a13102d509" providerId="LiveId" clId="{C5D47F66-D82B-4945-84F1-08182A83E23E}" dt="2020-05-14T14:29:24.040" v="2981" actId="164"/>
          <ac:spMkLst>
            <pc:docMk/>
            <pc:sldMk cId="2447280135" sldId="627"/>
            <ac:spMk id="492" creationId="{EA996456-574F-428D-97A5-52C3E621F734}"/>
          </ac:spMkLst>
        </pc:spChg>
        <pc:spChg chg="mod">
          <ac:chgData name="reza kabir" userId="af3c95a13102d509" providerId="LiveId" clId="{C5D47F66-D82B-4945-84F1-08182A83E23E}" dt="2020-05-14T14:29:24.040" v="2981" actId="164"/>
          <ac:spMkLst>
            <pc:docMk/>
            <pc:sldMk cId="2447280135" sldId="627"/>
            <ac:spMk id="493" creationId="{74A125B9-00A2-48AF-8D95-F4E04B8ABEA4}"/>
          </ac:spMkLst>
        </pc:spChg>
        <pc:spChg chg="mod">
          <ac:chgData name="reza kabir" userId="af3c95a13102d509" providerId="LiveId" clId="{C5D47F66-D82B-4945-84F1-08182A83E23E}" dt="2020-05-14T14:29:24.040" v="2981" actId="164"/>
          <ac:spMkLst>
            <pc:docMk/>
            <pc:sldMk cId="2447280135" sldId="627"/>
            <ac:spMk id="494" creationId="{0EFF8ABE-131B-4288-A52C-6A6EA7219264}"/>
          </ac:spMkLst>
        </pc:spChg>
        <pc:spChg chg="mod">
          <ac:chgData name="reza kabir" userId="af3c95a13102d509" providerId="LiveId" clId="{C5D47F66-D82B-4945-84F1-08182A83E23E}" dt="2020-05-14T14:29:24.040" v="2981" actId="164"/>
          <ac:spMkLst>
            <pc:docMk/>
            <pc:sldMk cId="2447280135" sldId="627"/>
            <ac:spMk id="495" creationId="{E5160935-A4BE-4825-B508-749B1C72E5B3}"/>
          </ac:spMkLst>
        </pc:spChg>
        <pc:spChg chg="mod">
          <ac:chgData name="reza kabir" userId="af3c95a13102d509" providerId="LiveId" clId="{C5D47F66-D82B-4945-84F1-08182A83E23E}" dt="2020-05-14T14:29:24.040" v="2981" actId="164"/>
          <ac:spMkLst>
            <pc:docMk/>
            <pc:sldMk cId="2447280135" sldId="627"/>
            <ac:spMk id="496" creationId="{73C8A00F-FEEA-4F17-9575-5E42ED7A1032}"/>
          </ac:spMkLst>
        </pc:spChg>
        <pc:spChg chg="mod">
          <ac:chgData name="reza kabir" userId="af3c95a13102d509" providerId="LiveId" clId="{C5D47F66-D82B-4945-84F1-08182A83E23E}" dt="2020-05-14T14:29:24.040" v="2981" actId="164"/>
          <ac:spMkLst>
            <pc:docMk/>
            <pc:sldMk cId="2447280135" sldId="627"/>
            <ac:spMk id="497" creationId="{AA31BC56-3F70-4DD1-874A-EF660A320EF4}"/>
          </ac:spMkLst>
        </pc:spChg>
        <pc:spChg chg="mod">
          <ac:chgData name="reza kabir" userId="af3c95a13102d509" providerId="LiveId" clId="{C5D47F66-D82B-4945-84F1-08182A83E23E}" dt="2020-05-14T14:29:24.040" v="2981" actId="164"/>
          <ac:spMkLst>
            <pc:docMk/>
            <pc:sldMk cId="2447280135" sldId="627"/>
            <ac:spMk id="498" creationId="{319AC976-F040-4AE7-BBF1-B88845EF5D01}"/>
          </ac:spMkLst>
        </pc:spChg>
        <pc:spChg chg="mod">
          <ac:chgData name="reza kabir" userId="af3c95a13102d509" providerId="LiveId" clId="{C5D47F66-D82B-4945-84F1-08182A83E23E}" dt="2020-05-14T14:29:24.040" v="2981" actId="164"/>
          <ac:spMkLst>
            <pc:docMk/>
            <pc:sldMk cId="2447280135" sldId="627"/>
            <ac:spMk id="499" creationId="{DC77A584-032E-444E-A898-63E393F99B25}"/>
          </ac:spMkLst>
        </pc:spChg>
        <pc:spChg chg="mod">
          <ac:chgData name="reza kabir" userId="af3c95a13102d509" providerId="LiveId" clId="{C5D47F66-D82B-4945-84F1-08182A83E23E}" dt="2020-05-14T14:29:24.040" v="2981" actId="164"/>
          <ac:spMkLst>
            <pc:docMk/>
            <pc:sldMk cId="2447280135" sldId="627"/>
            <ac:spMk id="500" creationId="{5FD443C8-1D22-4115-B685-8FD0D6DB0CA5}"/>
          </ac:spMkLst>
        </pc:spChg>
        <pc:spChg chg="mod">
          <ac:chgData name="reza kabir" userId="af3c95a13102d509" providerId="LiveId" clId="{C5D47F66-D82B-4945-84F1-08182A83E23E}" dt="2020-05-14T14:29:24.040" v="2981" actId="164"/>
          <ac:spMkLst>
            <pc:docMk/>
            <pc:sldMk cId="2447280135" sldId="627"/>
            <ac:spMk id="501" creationId="{9BB79D27-9E24-494B-A031-C1DC1E625A54}"/>
          </ac:spMkLst>
        </pc:spChg>
        <pc:spChg chg="mod">
          <ac:chgData name="reza kabir" userId="af3c95a13102d509" providerId="LiveId" clId="{C5D47F66-D82B-4945-84F1-08182A83E23E}" dt="2020-05-14T14:29:24.040" v="2981" actId="164"/>
          <ac:spMkLst>
            <pc:docMk/>
            <pc:sldMk cId="2447280135" sldId="627"/>
            <ac:spMk id="502" creationId="{3BE96A33-457A-4989-BEEC-83165A6316EF}"/>
          </ac:spMkLst>
        </pc:spChg>
        <pc:spChg chg="mod">
          <ac:chgData name="reza kabir" userId="af3c95a13102d509" providerId="LiveId" clId="{C5D47F66-D82B-4945-84F1-08182A83E23E}" dt="2020-05-14T14:29:24.040" v="2981" actId="164"/>
          <ac:spMkLst>
            <pc:docMk/>
            <pc:sldMk cId="2447280135" sldId="627"/>
            <ac:spMk id="503" creationId="{3E7BDE99-9A5A-4CDD-8ED3-456DCCC5AE77}"/>
          </ac:spMkLst>
        </pc:spChg>
        <pc:spChg chg="mod">
          <ac:chgData name="reza kabir" userId="af3c95a13102d509" providerId="LiveId" clId="{C5D47F66-D82B-4945-84F1-08182A83E23E}" dt="2020-05-14T14:29:24.040" v="2981" actId="164"/>
          <ac:spMkLst>
            <pc:docMk/>
            <pc:sldMk cId="2447280135" sldId="627"/>
            <ac:spMk id="504" creationId="{3165ACDD-8760-4747-84F1-17BF2CA0848A}"/>
          </ac:spMkLst>
        </pc:spChg>
        <pc:spChg chg="mod">
          <ac:chgData name="reza kabir" userId="af3c95a13102d509" providerId="LiveId" clId="{C5D47F66-D82B-4945-84F1-08182A83E23E}" dt="2020-05-14T14:29:24.040" v="2981" actId="164"/>
          <ac:spMkLst>
            <pc:docMk/>
            <pc:sldMk cId="2447280135" sldId="627"/>
            <ac:spMk id="505" creationId="{6B0711F4-62F2-475E-AE03-EF569693962B}"/>
          </ac:spMkLst>
        </pc:spChg>
        <pc:spChg chg="mod">
          <ac:chgData name="reza kabir" userId="af3c95a13102d509" providerId="LiveId" clId="{C5D47F66-D82B-4945-84F1-08182A83E23E}" dt="2020-05-14T14:29:24.040" v="2981" actId="164"/>
          <ac:spMkLst>
            <pc:docMk/>
            <pc:sldMk cId="2447280135" sldId="627"/>
            <ac:spMk id="506" creationId="{1261592E-CF66-4421-B0F4-C07468121D5E}"/>
          </ac:spMkLst>
        </pc:spChg>
        <pc:spChg chg="mod">
          <ac:chgData name="reza kabir" userId="af3c95a13102d509" providerId="LiveId" clId="{C5D47F66-D82B-4945-84F1-08182A83E23E}" dt="2020-05-14T14:29:24.040" v="2981" actId="164"/>
          <ac:spMkLst>
            <pc:docMk/>
            <pc:sldMk cId="2447280135" sldId="627"/>
            <ac:spMk id="507" creationId="{021DB6D1-8A72-4B31-B830-698360CD9CAC}"/>
          </ac:spMkLst>
        </pc:spChg>
        <pc:spChg chg="mod">
          <ac:chgData name="reza kabir" userId="af3c95a13102d509" providerId="LiveId" clId="{C5D47F66-D82B-4945-84F1-08182A83E23E}" dt="2020-05-14T14:29:24.040" v="2981" actId="164"/>
          <ac:spMkLst>
            <pc:docMk/>
            <pc:sldMk cId="2447280135" sldId="627"/>
            <ac:spMk id="508" creationId="{D027176D-F716-436E-AD5C-2276AAA80FD2}"/>
          </ac:spMkLst>
        </pc:spChg>
        <pc:spChg chg="mod">
          <ac:chgData name="reza kabir" userId="af3c95a13102d509" providerId="LiveId" clId="{C5D47F66-D82B-4945-84F1-08182A83E23E}" dt="2020-05-14T14:29:24.040" v="2981" actId="164"/>
          <ac:spMkLst>
            <pc:docMk/>
            <pc:sldMk cId="2447280135" sldId="627"/>
            <ac:spMk id="509" creationId="{337D6199-5860-41F8-9212-6654D827E4F8}"/>
          </ac:spMkLst>
        </pc:spChg>
        <pc:spChg chg="mod">
          <ac:chgData name="reza kabir" userId="af3c95a13102d509" providerId="LiveId" clId="{C5D47F66-D82B-4945-84F1-08182A83E23E}" dt="2020-05-14T14:29:24.040" v="2981" actId="164"/>
          <ac:spMkLst>
            <pc:docMk/>
            <pc:sldMk cId="2447280135" sldId="627"/>
            <ac:spMk id="510" creationId="{3A560C47-F7C0-4A96-A97E-1C0F8BA931C2}"/>
          </ac:spMkLst>
        </pc:spChg>
        <pc:spChg chg="mod">
          <ac:chgData name="reza kabir" userId="af3c95a13102d509" providerId="LiveId" clId="{C5D47F66-D82B-4945-84F1-08182A83E23E}" dt="2020-05-14T14:29:24.040" v="2981" actId="164"/>
          <ac:spMkLst>
            <pc:docMk/>
            <pc:sldMk cId="2447280135" sldId="627"/>
            <ac:spMk id="511" creationId="{C7FE79E7-36A4-4A03-BB6F-8046D0AED5C1}"/>
          </ac:spMkLst>
        </pc:spChg>
        <pc:spChg chg="mod">
          <ac:chgData name="reza kabir" userId="af3c95a13102d509" providerId="LiveId" clId="{C5D47F66-D82B-4945-84F1-08182A83E23E}" dt="2020-05-14T14:29:24.040" v="2981" actId="164"/>
          <ac:spMkLst>
            <pc:docMk/>
            <pc:sldMk cId="2447280135" sldId="627"/>
            <ac:spMk id="512" creationId="{41428D13-0775-4E43-B5DD-A0B55D90AB72}"/>
          </ac:spMkLst>
        </pc:spChg>
        <pc:spChg chg="mod">
          <ac:chgData name="reza kabir" userId="af3c95a13102d509" providerId="LiveId" clId="{C5D47F66-D82B-4945-84F1-08182A83E23E}" dt="2020-05-14T14:29:24.040" v="2981" actId="164"/>
          <ac:spMkLst>
            <pc:docMk/>
            <pc:sldMk cId="2447280135" sldId="627"/>
            <ac:spMk id="513" creationId="{5DE33A56-69C3-4FFF-96B4-B9AE2054DE0B}"/>
          </ac:spMkLst>
        </pc:spChg>
        <pc:spChg chg="mod">
          <ac:chgData name="reza kabir" userId="af3c95a13102d509" providerId="LiveId" clId="{C5D47F66-D82B-4945-84F1-08182A83E23E}" dt="2020-05-14T14:29:24.040" v="2981" actId="164"/>
          <ac:spMkLst>
            <pc:docMk/>
            <pc:sldMk cId="2447280135" sldId="627"/>
            <ac:spMk id="514" creationId="{D7E90551-DE46-49DF-BFE8-CA0A3427C180}"/>
          </ac:spMkLst>
        </pc:spChg>
        <pc:spChg chg="mod">
          <ac:chgData name="reza kabir" userId="af3c95a13102d509" providerId="LiveId" clId="{C5D47F66-D82B-4945-84F1-08182A83E23E}" dt="2020-05-14T14:29:24.040" v="2981" actId="164"/>
          <ac:spMkLst>
            <pc:docMk/>
            <pc:sldMk cId="2447280135" sldId="627"/>
            <ac:spMk id="515" creationId="{7D633E52-7A2B-4BFE-A949-9968A8A285E9}"/>
          </ac:spMkLst>
        </pc:spChg>
        <pc:spChg chg="mod">
          <ac:chgData name="reza kabir" userId="af3c95a13102d509" providerId="LiveId" clId="{C5D47F66-D82B-4945-84F1-08182A83E23E}" dt="2020-05-14T14:29:24.040" v="2981" actId="164"/>
          <ac:spMkLst>
            <pc:docMk/>
            <pc:sldMk cId="2447280135" sldId="627"/>
            <ac:spMk id="516" creationId="{584B375F-B642-4558-A943-2B2FA363DF8F}"/>
          </ac:spMkLst>
        </pc:spChg>
        <pc:spChg chg="mod">
          <ac:chgData name="reza kabir" userId="af3c95a13102d509" providerId="LiveId" clId="{C5D47F66-D82B-4945-84F1-08182A83E23E}" dt="2020-05-14T14:29:24.040" v="2981" actId="164"/>
          <ac:spMkLst>
            <pc:docMk/>
            <pc:sldMk cId="2447280135" sldId="627"/>
            <ac:spMk id="517" creationId="{8E123994-2C78-4F16-9672-CE6560736061}"/>
          </ac:spMkLst>
        </pc:spChg>
        <pc:spChg chg="mod">
          <ac:chgData name="reza kabir" userId="af3c95a13102d509" providerId="LiveId" clId="{C5D47F66-D82B-4945-84F1-08182A83E23E}" dt="2020-05-14T14:29:24.040" v="2981" actId="164"/>
          <ac:spMkLst>
            <pc:docMk/>
            <pc:sldMk cId="2447280135" sldId="627"/>
            <ac:spMk id="518" creationId="{BB3C0B01-B1D6-4111-A2EB-90374E63197A}"/>
          </ac:spMkLst>
        </pc:spChg>
        <pc:spChg chg="mod">
          <ac:chgData name="reza kabir" userId="af3c95a13102d509" providerId="LiveId" clId="{C5D47F66-D82B-4945-84F1-08182A83E23E}" dt="2020-05-14T14:29:24.040" v="2981" actId="164"/>
          <ac:spMkLst>
            <pc:docMk/>
            <pc:sldMk cId="2447280135" sldId="627"/>
            <ac:spMk id="519" creationId="{51E59650-D3A0-4152-AB6D-52222140C5B5}"/>
          </ac:spMkLst>
        </pc:spChg>
        <pc:spChg chg="mod">
          <ac:chgData name="reza kabir" userId="af3c95a13102d509" providerId="LiveId" clId="{C5D47F66-D82B-4945-84F1-08182A83E23E}" dt="2020-05-14T14:29:24.040" v="2981" actId="164"/>
          <ac:spMkLst>
            <pc:docMk/>
            <pc:sldMk cId="2447280135" sldId="627"/>
            <ac:spMk id="520" creationId="{3EE09495-CE33-4475-BF19-D2063B0769E9}"/>
          </ac:spMkLst>
        </pc:spChg>
        <pc:grpChg chg="add mod">
          <ac:chgData name="reza kabir" userId="af3c95a13102d509" providerId="LiveId" clId="{C5D47F66-D82B-4945-84F1-08182A83E23E}" dt="2020-05-14T14:29:30.426" v="2983" actId="1076"/>
          <ac:grpSpMkLst>
            <pc:docMk/>
            <pc:sldMk cId="2447280135" sldId="627"/>
            <ac:grpSpMk id="521" creationId="{F0D38FB9-A91E-45FD-8403-B45FDDBB143D}"/>
          </ac:grpSpMkLst>
        </pc:grpChg>
        <pc:picChg chg="mod">
          <ac:chgData name="reza kabir" userId="af3c95a13102d509" providerId="LiveId" clId="{C5D47F66-D82B-4945-84F1-08182A83E23E}" dt="2020-05-14T14:29:24.040" v="2981" actId="164"/>
          <ac:picMkLst>
            <pc:docMk/>
            <pc:sldMk cId="2447280135" sldId="627"/>
            <ac:picMk id="124" creationId="{CF2C770C-75FD-4BA4-B5F1-2E988D1F6DA5}"/>
          </ac:picMkLst>
        </pc:picChg>
        <pc:picChg chg="mod">
          <ac:chgData name="reza kabir" userId="af3c95a13102d509" providerId="LiveId" clId="{C5D47F66-D82B-4945-84F1-08182A83E23E}" dt="2020-05-14T14:29:24.040" v="2981" actId="164"/>
          <ac:picMkLst>
            <pc:docMk/>
            <pc:sldMk cId="2447280135" sldId="627"/>
            <ac:picMk id="141" creationId="{BEB547BE-A449-4E03-B55B-50594F1B7A52}"/>
          </ac:picMkLst>
        </pc:picChg>
        <pc:picChg chg="mod">
          <ac:chgData name="reza kabir" userId="af3c95a13102d509" providerId="LiveId" clId="{C5D47F66-D82B-4945-84F1-08182A83E23E}" dt="2020-05-14T14:29:24.040" v="2981" actId="164"/>
          <ac:picMkLst>
            <pc:docMk/>
            <pc:sldMk cId="2447280135" sldId="627"/>
            <ac:picMk id="144" creationId="{EF96ACB2-3F6C-41F5-B895-1E1664007341}"/>
          </ac:picMkLst>
        </pc:picChg>
        <pc:picChg chg="mod">
          <ac:chgData name="reza kabir" userId="af3c95a13102d509" providerId="LiveId" clId="{C5D47F66-D82B-4945-84F1-08182A83E23E}" dt="2020-05-14T14:29:24.040" v="2981" actId="164"/>
          <ac:picMkLst>
            <pc:docMk/>
            <pc:sldMk cId="2447280135" sldId="627"/>
            <ac:picMk id="154" creationId="{D0EF866F-B3AA-4309-8C55-7E244E39FE6C}"/>
          </ac:picMkLst>
        </pc:picChg>
        <pc:picChg chg="mod">
          <ac:chgData name="reza kabir" userId="af3c95a13102d509" providerId="LiveId" clId="{C5D47F66-D82B-4945-84F1-08182A83E23E}" dt="2020-05-14T14:29:24.040" v="2981" actId="164"/>
          <ac:picMkLst>
            <pc:docMk/>
            <pc:sldMk cId="2447280135" sldId="627"/>
            <ac:picMk id="155" creationId="{427DC686-F680-4530-90C5-1C8B967A022C}"/>
          </ac:picMkLst>
        </pc:picChg>
        <pc:picChg chg="mod">
          <ac:chgData name="reza kabir" userId="af3c95a13102d509" providerId="LiveId" clId="{C5D47F66-D82B-4945-84F1-08182A83E23E}" dt="2020-05-14T14:29:24.040" v="2981" actId="164"/>
          <ac:picMkLst>
            <pc:docMk/>
            <pc:sldMk cId="2447280135" sldId="627"/>
            <ac:picMk id="156" creationId="{EC98C391-AF76-461B-84E2-D51BF35A9BAF}"/>
          </ac:picMkLst>
        </pc:picChg>
        <pc:picChg chg="mod">
          <ac:chgData name="reza kabir" userId="af3c95a13102d509" providerId="LiveId" clId="{C5D47F66-D82B-4945-84F1-08182A83E23E}" dt="2020-05-14T14:29:24.040" v="2981" actId="164"/>
          <ac:picMkLst>
            <pc:docMk/>
            <pc:sldMk cId="2447280135" sldId="627"/>
            <ac:picMk id="162" creationId="{6F10E43E-997B-4083-8C3E-BCABC0F8740C}"/>
          </ac:picMkLst>
        </pc:picChg>
        <pc:picChg chg="mod">
          <ac:chgData name="reza kabir" userId="af3c95a13102d509" providerId="LiveId" clId="{C5D47F66-D82B-4945-84F1-08182A83E23E}" dt="2020-05-14T14:29:24.040" v="2981" actId="164"/>
          <ac:picMkLst>
            <pc:docMk/>
            <pc:sldMk cId="2447280135" sldId="627"/>
            <ac:picMk id="164" creationId="{A95B04F2-61BE-4004-9B3A-B6C6B2CF91AD}"/>
          </ac:picMkLst>
        </pc:picChg>
        <pc:picChg chg="mod">
          <ac:chgData name="reza kabir" userId="af3c95a13102d509" providerId="LiveId" clId="{C5D47F66-D82B-4945-84F1-08182A83E23E}" dt="2020-05-14T14:29:24.040" v="2981" actId="164"/>
          <ac:picMkLst>
            <pc:docMk/>
            <pc:sldMk cId="2447280135" sldId="627"/>
            <ac:picMk id="166" creationId="{3E7296C3-FA5B-451A-A510-BF5C477E27EF}"/>
          </ac:picMkLst>
        </pc:picChg>
        <pc:picChg chg="mod">
          <ac:chgData name="reza kabir" userId="af3c95a13102d509" providerId="LiveId" clId="{C5D47F66-D82B-4945-84F1-08182A83E23E}" dt="2020-05-14T14:29:24.040" v="2981" actId="164"/>
          <ac:picMkLst>
            <pc:docMk/>
            <pc:sldMk cId="2447280135" sldId="627"/>
            <ac:picMk id="167" creationId="{021A9C6E-B46A-4531-B3BF-E76D26C7BB84}"/>
          </ac:picMkLst>
        </pc:picChg>
        <pc:picChg chg="mod">
          <ac:chgData name="reza kabir" userId="af3c95a13102d509" providerId="LiveId" clId="{C5D47F66-D82B-4945-84F1-08182A83E23E}" dt="2020-05-14T14:29:24.040" v="2981" actId="164"/>
          <ac:picMkLst>
            <pc:docMk/>
            <pc:sldMk cId="2447280135" sldId="627"/>
            <ac:picMk id="168" creationId="{516E7921-0B74-427B-B93A-596E212642C2}"/>
          </ac:picMkLst>
        </pc:picChg>
        <pc:picChg chg="mod">
          <ac:chgData name="reza kabir" userId="af3c95a13102d509" providerId="LiveId" clId="{C5D47F66-D82B-4945-84F1-08182A83E23E}" dt="2020-05-14T14:29:24.040" v="2981" actId="164"/>
          <ac:picMkLst>
            <pc:docMk/>
            <pc:sldMk cId="2447280135" sldId="627"/>
            <ac:picMk id="169" creationId="{F843C3C2-C47F-4EDC-AA94-CEE60BF39243}"/>
          </ac:picMkLst>
        </pc:picChg>
        <pc:picChg chg="mod">
          <ac:chgData name="reza kabir" userId="af3c95a13102d509" providerId="LiveId" clId="{C5D47F66-D82B-4945-84F1-08182A83E23E}" dt="2020-05-14T14:29:24.040" v="2981" actId="164"/>
          <ac:picMkLst>
            <pc:docMk/>
            <pc:sldMk cId="2447280135" sldId="627"/>
            <ac:picMk id="170" creationId="{5B691B11-BCD6-4CFB-8B8A-343084D96BC6}"/>
          </ac:picMkLst>
        </pc:picChg>
        <pc:picChg chg="add del mod">
          <ac:chgData name="reza kabir" userId="af3c95a13102d509" providerId="LiveId" clId="{C5D47F66-D82B-4945-84F1-08182A83E23E}" dt="2020-05-14T14:29:17.838" v="2980" actId="478"/>
          <ac:picMkLst>
            <pc:docMk/>
            <pc:sldMk cId="2447280135" sldId="627"/>
            <ac:picMk id="522" creationId="{80015C22-88E2-49E7-9B0F-15A05E29BB67}"/>
          </ac:picMkLst>
        </pc:picChg>
      </pc:sldChg>
      <pc:sldChg chg="addSp delSp modSp add del">
        <pc:chgData name="reza kabir" userId="af3c95a13102d509" providerId="LiveId" clId="{C5D47F66-D82B-4945-84F1-08182A83E23E}" dt="2020-05-14T14:27:11.791" v="2925" actId="47"/>
        <pc:sldMkLst>
          <pc:docMk/>
          <pc:sldMk cId="3206083129" sldId="800"/>
        </pc:sldMkLst>
        <pc:spChg chg="mod topLvl">
          <ac:chgData name="reza kabir" userId="af3c95a13102d509" providerId="LiveId" clId="{C5D47F66-D82B-4945-84F1-08182A83E23E}" dt="2020-05-14T14:06:40.058" v="2475" actId="165"/>
          <ac:spMkLst>
            <pc:docMk/>
            <pc:sldMk cId="3206083129" sldId="800"/>
            <ac:spMk id="5" creationId="{68877F72-1C1E-4181-ACC1-BD1CD54FAA38}"/>
          </ac:spMkLst>
        </pc:spChg>
        <pc:spChg chg="add del mod topLvl">
          <ac:chgData name="reza kabir" userId="af3c95a13102d509" providerId="LiveId" clId="{C5D47F66-D82B-4945-84F1-08182A83E23E}" dt="2020-05-14T14:07:24.272" v="2477" actId="21"/>
          <ac:spMkLst>
            <pc:docMk/>
            <pc:sldMk cId="3206083129" sldId="800"/>
            <ac:spMk id="16" creationId="{EC9073CA-AA34-47CD-9D84-533DCC78E678}"/>
          </ac:spMkLst>
        </pc:spChg>
        <pc:spChg chg="add del mod topLvl">
          <ac:chgData name="reza kabir" userId="af3c95a13102d509" providerId="LiveId" clId="{C5D47F66-D82B-4945-84F1-08182A83E23E}" dt="2020-05-14T14:07:24.272" v="2477" actId="21"/>
          <ac:spMkLst>
            <pc:docMk/>
            <pc:sldMk cId="3206083129" sldId="800"/>
            <ac:spMk id="17" creationId="{186B7281-7D6F-41EA-B4FA-FF221EF27186}"/>
          </ac:spMkLst>
        </pc:spChg>
        <pc:spChg chg="add del mod topLvl">
          <ac:chgData name="reza kabir" userId="af3c95a13102d509" providerId="LiveId" clId="{C5D47F66-D82B-4945-84F1-08182A83E23E}" dt="2020-05-14T14:07:24.272" v="2477" actId="21"/>
          <ac:spMkLst>
            <pc:docMk/>
            <pc:sldMk cId="3206083129" sldId="800"/>
            <ac:spMk id="18" creationId="{35443FF5-9F3B-40FA-A721-22E67217458C}"/>
          </ac:spMkLst>
        </pc:spChg>
        <pc:spChg chg="add del mod topLvl">
          <ac:chgData name="reza kabir" userId="af3c95a13102d509" providerId="LiveId" clId="{C5D47F66-D82B-4945-84F1-08182A83E23E}" dt="2020-05-14T14:07:24.272" v="2477" actId="21"/>
          <ac:spMkLst>
            <pc:docMk/>
            <pc:sldMk cId="3206083129" sldId="800"/>
            <ac:spMk id="19" creationId="{EE1FECD2-AB9C-4F5A-99BA-5033A9C89F12}"/>
          </ac:spMkLst>
        </pc:spChg>
        <pc:spChg chg="add del mod topLvl">
          <ac:chgData name="reza kabir" userId="af3c95a13102d509" providerId="LiveId" clId="{C5D47F66-D82B-4945-84F1-08182A83E23E}" dt="2020-05-14T14:07:24.272" v="2477" actId="21"/>
          <ac:spMkLst>
            <pc:docMk/>
            <pc:sldMk cId="3206083129" sldId="800"/>
            <ac:spMk id="20" creationId="{11C06FAD-E980-46EA-B64F-9164CDBD800E}"/>
          </ac:spMkLst>
        </pc:spChg>
        <pc:spChg chg="add del mod topLvl">
          <ac:chgData name="reza kabir" userId="af3c95a13102d509" providerId="LiveId" clId="{C5D47F66-D82B-4945-84F1-08182A83E23E}" dt="2020-05-14T14:07:24.272" v="2477" actId="21"/>
          <ac:spMkLst>
            <pc:docMk/>
            <pc:sldMk cId="3206083129" sldId="800"/>
            <ac:spMk id="21" creationId="{94C5FBCC-2B0B-46C8-A37C-EE349CAC96CF}"/>
          </ac:spMkLst>
        </pc:spChg>
        <pc:spChg chg="add del mod topLvl">
          <ac:chgData name="reza kabir" userId="af3c95a13102d509" providerId="LiveId" clId="{C5D47F66-D82B-4945-84F1-08182A83E23E}" dt="2020-05-14T14:07:24.272" v="2477" actId="21"/>
          <ac:spMkLst>
            <pc:docMk/>
            <pc:sldMk cId="3206083129" sldId="800"/>
            <ac:spMk id="22" creationId="{97103406-795F-44D2-AA48-E2DD2A1006CB}"/>
          </ac:spMkLst>
        </pc:spChg>
        <pc:spChg chg="add del mod topLvl">
          <ac:chgData name="reza kabir" userId="af3c95a13102d509" providerId="LiveId" clId="{C5D47F66-D82B-4945-84F1-08182A83E23E}" dt="2020-05-14T14:07:24.272" v="2477" actId="21"/>
          <ac:spMkLst>
            <pc:docMk/>
            <pc:sldMk cId="3206083129" sldId="800"/>
            <ac:spMk id="23" creationId="{33C1A369-D297-40C7-8E9E-54D22C6DAF9D}"/>
          </ac:spMkLst>
        </pc:spChg>
        <pc:spChg chg="add del mod topLvl">
          <ac:chgData name="reza kabir" userId="af3c95a13102d509" providerId="LiveId" clId="{C5D47F66-D82B-4945-84F1-08182A83E23E}" dt="2020-05-14T14:07:24.272" v="2477" actId="21"/>
          <ac:spMkLst>
            <pc:docMk/>
            <pc:sldMk cId="3206083129" sldId="800"/>
            <ac:spMk id="24" creationId="{D55551B2-6365-44EF-81AD-AB596182E772}"/>
          </ac:spMkLst>
        </pc:spChg>
        <pc:spChg chg="add del mod topLvl">
          <ac:chgData name="reza kabir" userId="af3c95a13102d509" providerId="LiveId" clId="{C5D47F66-D82B-4945-84F1-08182A83E23E}" dt="2020-05-14T14:07:24.272" v="2477" actId="21"/>
          <ac:spMkLst>
            <pc:docMk/>
            <pc:sldMk cId="3206083129" sldId="800"/>
            <ac:spMk id="25" creationId="{820C19CB-78AF-4C1E-90F6-487356E0CDEF}"/>
          </ac:spMkLst>
        </pc:spChg>
        <pc:spChg chg="add del mod topLvl">
          <ac:chgData name="reza kabir" userId="af3c95a13102d509" providerId="LiveId" clId="{C5D47F66-D82B-4945-84F1-08182A83E23E}" dt="2020-05-14T14:07:24.272" v="2477" actId="21"/>
          <ac:spMkLst>
            <pc:docMk/>
            <pc:sldMk cId="3206083129" sldId="800"/>
            <ac:spMk id="26" creationId="{DDBD37BB-5161-441A-9FC5-0B9259B78D5E}"/>
          </ac:spMkLst>
        </pc:spChg>
        <pc:spChg chg="add del mod topLvl">
          <ac:chgData name="reza kabir" userId="af3c95a13102d509" providerId="LiveId" clId="{C5D47F66-D82B-4945-84F1-08182A83E23E}" dt="2020-05-14T14:07:24.272" v="2477" actId="21"/>
          <ac:spMkLst>
            <pc:docMk/>
            <pc:sldMk cId="3206083129" sldId="800"/>
            <ac:spMk id="27" creationId="{05337613-A025-4695-A7E6-D122B7F5E64B}"/>
          </ac:spMkLst>
        </pc:spChg>
        <pc:spChg chg="add del mod topLvl">
          <ac:chgData name="reza kabir" userId="af3c95a13102d509" providerId="LiveId" clId="{C5D47F66-D82B-4945-84F1-08182A83E23E}" dt="2020-05-14T14:07:24.272" v="2477" actId="21"/>
          <ac:spMkLst>
            <pc:docMk/>
            <pc:sldMk cId="3206083129" sldId="800"/>
            <ac:spMk id="28" creationId="{14CAC1BB-F290-414F-99EC-E7C4372FBEB0}"/>
          </ac:spMkLst>
        </pc:spChg>
        <pc:spChg chg="add del mod topLvl">
          <ac:chgData name="reza kabir" userId="af3c95a13102d509" providerId="LiveId" clId="{C5D47F66-D82B-4945-84F1-08182A83E23E}" dt="2020-05-14T14:07:24.272" v="2477" actId="21"/>
          <ac:spMkLst>
            <pc:docMk/>
            <pc:sldMk cId="3206083129" sldId="800"/>
            <ac:spMk id="29" creationId="{CC2FD5C0-5F56-4F56-9C91-D9C2D340B7AE}"/>
          </ac:spMkLst>
        </pc:spChg>
        <pc:spChg chg="add del mod topLvl">
          <ac:chgData name="reza kabir" userId="af3c95a13102d509" providerId="LiveId" clId="{C5D47F66-D82B-4945-84F1-08182A83E23E}" dt="2020-05-14T14:07:24.272" v="2477" actId="21"/>
          <ac:spMkLst>
            <pc:docMk/>
            <pc:sldMk cId="3206083129" sldId="800"/>
            <ac:spMk id="30" creationId="{D5BEAE04-86F2-4B9A-9EFA-3E6C58D89649}"/>
          </ac:spMkLst>
        </pc:spChg>
        <pc:spChg chg="add del mod topLvl">
          <ac:chgData name="reza kabir" userId="af3c95a13102d509" providerId="LiveId" clId="{C5D47F66-D82B-4945-84F1-08182A83E23E}" dt="2020-05-14T14:07:24.272" v="2477" actId="21"/>
          <ac:spMkLst>
            <pc:docMk/>
            <pc:sldMk cId="3206083129" sldId="800"/>
            <ac:spMk id="31" creationId="{41F3995B-FCC9-4E6C-960C-3DBF0CDAC6DE}"/>
          </ac:spMkLst>
        </pc:spChg>
        <pc:spChg chg="add del mod topLvl">
          <ac:chgData name="reza kabir" userId="af3c95a13102d509" providerId="LiveId" clId="{C5D47F66-D82B-4945-84F1-08182A83E23E}" dt="2020-05-14T14:07:24.272" v="2477" actId="21"/>
          <ac:spMkLst>
            <pc:docMk/>
            <pc:sldMk cId="3206083129" sldId="800"/>
            <ac:spMk id="32" creationId="{5A447F52-474E-40DD-9CFF-BC97F7D43171}"/>
          </ac:spMkLst>
        </pc:spChg>
        <pc:spChg chg="add del mod topLvl">
          <ac:chgData name="reza kabir" userId="af3c95a13102d509" providerId="LiveId" clId="{C5D47F66-D82B-4945-84F1-08182A83E23E}" dt="2020-05-14T14:07:24.272" v="2477" actId="21"/>
          <ac:spMkLst>
            <pc:docMk/>
            <pc:sldMk cId="3206083129" sldId="800"/>
            <ac:spMk id="33" creationId="{7290FC26-B6AF-4A35-824B-E060065F5DE7}"/>
          </ac:spMkLst>
        </pc:spChg>
        <pc:spChg chg="add del mod topLvl">
          <ac:chgData name="reza kabir" userId="af3c95a13102d509" providerId="LiveId" clId="{C5D47F66-D82B-4945-84F1-08182A83E23E}" dt="2020-05-14T14:07:24.272" v="2477" actId="21"/>
          <ac:spMkLst>
            <pc:docMk/>
            <pc:sldMk cId="3206083129" sldId="800"/>
            <ac:spMk id="34" creationId="{FFC65143-76AD-4BB1-9DAC-BA11E77B2A9B}"/>
          </ac:spMkLst>
        </pc:spChg>
        <pc:spChg chg="add del mod topLvl">
          <ac:chgData name="reza kabir" userId="af3c95a13102d509" providerId="LiveId" clId="{C5D47F66-D82B-4945-84F1-08182A83E23E}" dt="2020-05-14T14:07:24.272" v="2477" actId="21"/>
          <ac:spMkLst>
            <pc:docMk/>
            <pc:sldMk cId="3206083129" sldId="800"/>
            <ac:spMk id="35" creationId="{52B85758-CA2C-441A-B68D-80C1EB74D698}"/>
          </ac:spMkLst>
        </pc:spChg>
        <pc:spChg chg="add del mod topLvl">
          <ac:chgData name="reza kabir" userId="af3c95a13102d509" providerId="LiveId" clId="{C5D47F66-D82B-4945-84F1-08182A83E23E}" dt="2020-05-14T14:07:24.272" v="2477" actId="21"/>
          <ac:spMkLst>
            <pc:docMk/>
            <pc:sldMk cId="3206083129" sldId="800"/>
            <ac:spMk id="36" creationId="{44501475-D56A-46EE-9F1E-DE8C7D4291DD}"/>
          </ac:spMkLst>
        </pc:spChg>
        <pc:spChg chg="add del mod topLvl">
          <ac:chgData name="reza kabir" userId="af3c95a13102d509" providerId="LiveId" clId="{C5D47F66-D82B-4945-84F1-08182A83E23E}" dt="2020-05-14T14:07:24.272" v="2477" actId="21"/>
          <ac:spMkLst>
            <pc:docMk/>
            <pc:sldMk cId="3206083129" sldId="800"/>
            <ac:spMk id="37" creationId="{D7CE4097-AB7A-4AD3-9785-C7AEF76FFCB6}"/>
          </ac:spMkLst>
        </pc:spChg>
        <pc:spChg chg="add del mod topLvl">
          <ac:chgData name="reza kabir" userId="af3c95a13102d509" providerId="LiveId" clId="{C5D47F66-D82B-4945-84F1-08182A83E23E}" dt="2020-05-14T14:07:24.272" v="2477" actId="21"/>
          <ac:spMkLst>
            <pc:docMk/>
            <pc:sldMk cId="3206083129" sldId="800"/>
            <ac:spMk id="38" creationId="{2D312293-CBED-4D80-8D60-843871930A92}"/>
          </ac:spMkLst>
        </pc:spChg>
        <pc:spChg chg="add del mod topLvl">
          <ac:chgData name="reza kabir" userId="af3c95a13102d509" providerId="LiveId" clId="{C5D47F66-D82B-4945-84F1-08182A83E23E}" dt="2020-05-14T14:07:24.272" v="2477" actId="21"/>
          <ac:spMkLst>
            <pc:docMk/>
            <pc:sldMk cId="3206083129" sldId="800"/>
            <ac:spMk id="39" creationId="{2D50D195-6D3E-48CB-B3C7-B7E97A854B30}"/>
          </ac:spMkLst>
        </pc:spChg>
        <pc:spChg chg="add del mod topLvl">
          <ac:chgData name="reza kabir" userId="af3c95a13102d509" providerId="LiveId" clId="{C5D47F66-D82B-4945-84F1-08182A83E23E}" dt="2020-05-14T14:07:24.272" v="2477" actId="21"/>
          <ac:spMkLst>
            <pc:docMk/>
            <pc:sldMk cId="3206083129" sldId="800"/>
            <ac:spMk id="40" creationId="{73677E31-A80B-4CD3-839C-FEE1C34C3201}"/>
          </ac:spMkLst>
        </pc:spChg>
        <pc:spChg chg="add del mod topLvl">
          <ac:chgData name="reza kabir" userId="af3c95a13102d509" providerId="LiveId" clId="{C5D47F66-D82B-4945-84F1-08182A83E23E}" dt="2020-05-14T14:07:24.272" v="2477" actId="21"/>
          <ac:spMkLst>
            <pc:docMk/>
            <pc:sldMk cId="3206083129" sldId="800"/>
            <ac:spMk id="41" creationId="{B45390BE-F8FA-42EE-B0B3-3C7F34D3ECDD}"/>
          </ac:spMkLst>
        </pc:spChg>
        <pc:spChg chg="add del mod topLvl">
          <ac:chgData name="reza kabir" userId="af3c95a13102d509" providerId="LiveId" clId="{C5D47F66-D82B-4945-84F1-08182A83E23E}" dt="2020-05-14T14:07:24.272" v="2477" actId="21"/>
          <ac:spMkLst>
            <pc:docMk/>
            <pc:sldMk cId="3206083129" sldId="800"/>
            <ac:spMk id="42" creationId="{6D9475B5-ED33-4844-85E9-CBD7DB208782}"/>
          </ac:spMkLst>
        </pc:spChg>
        <pc:spChg chg="add del mod topLvl">
          <ac:chgData name="reza kabir" userId="af3c95a13102d509" providerId="LiveId" clId="{C5D47F66-D82B-4945-84F1-08182A83E23E}" dt="2020-05-14T14:07:24.272" v="2477" actId="21"/>
          <ac:spMkLst>
            <pc:docMk/>
            <pc:sldMk cId="3206083129" sldId="800"/>
            <ac:spMk id="43" creationId="{D694648D-E238-4447-9C48-F839194C2C27}"/>
          </ac:spMkLst>
        </pc:spChg>
        <pc:spChg chg="add del mod topLvl">
          <ac:chgData name="reza kabir" userId="af3c95a13102d509" providerId="LiveId" clId="{C5D47F66-D82B-4945-84F1-08182A83E23E}" dt="2020-05-14T14:07:24.272" v="2477" actId="21"/>
          <ac:spMkLst>
            <pc:docMk/>
            <pc:sldMk cId="3206083129" sldId="800"/>
            <ac:spMk id="44" creationId="{C0B542E9-1F65-4E98-A4C4-15F9F055AE1D}"/>
          </ac:spMkLst>
        </pc:spChg>
        <pc:spChg chg="add del mod topLvl">
          <ac:chgData name="reza kabir" userId="af3c95a13102d509" providerId="LiveId" clId="{C5D47F66-D82B-4945-84F1-08182A83E23E}" dt="2020-05-14T14:07:24.272" v="2477" actId="21"/>
          <ac:spMkLst>
            <pc:docMk/>
            <pc:sldMk cId="3206083129" sldId="800"/>
            <ac:spMk id="45" creationId="{F463A023-3A9C-455C-A19A-4D5EE8EA3099}"/>
          </ac:spMkLst>
        </pc:spChg>
        <pc:spChg chg="add del mod topLvl">
          <ac:chgData name="reza kabir" userId="af3c95a13102d509" providerId="LiveId" clId="{C5D47F66-D82B-4945-84F1-08182A83E23E}" dt="2020-05-14T14:07:24.272" v="2477" actId="21"/>
          <ac:spMkLst>
            <pc:docMk/>
            <pc:sldMk cId="3206083129" sldId="800"/>
            <ac:spMk id="46" creationId="{166D9FF6-78D5-4B95-B986-315494088451}"/>
          </ac:spMkLst>
        </pc:spChg>
        <pc:spChg chg="add del mod topLvl">
          <ac:chgData name="reza kabir" userId="af3c95a13102d509" providerId="LiveId" clId="{C5D47F66-D82B-4945-84F1-08182A83E23E}" dt="2020-05-14T14:07:24.272" v="2477" actId="21"/>
          <ac:spMkLst>
            <pc:docMk/>
            <pc:sldMk cId="3206083129" sldId="800"/>
            <ac:spMk id="47" creationId="{FF6BFB02-FA3E-4EE1-A3BE-517A9F1E2A77}"/>
          </ac:spMkLst>
        </pc:spChg>
        <pc:spChg chg="add del mod topLvl">
          <ac:chgData name="reza kabir" userId="af3c95a13102d509" providerId="LiveId" clId="{C5D47F66-D82B-4945-84F1-08182A83E23E}" dt="2020-05-14T14:07:24.272" v="2477" actId="21"/>
          <ac:spMkLst>
            <pc:docMk/>
            <pc:sldMk cId="3206083129" sldId="800"/>
            <ac:spMk id="48" creationId="{ADD88437-ADE5-45FD-92BF-EC403B92F1E1}"/>
          </ac:spMkLst>
        </pc:spChg>
        <pc:spChg chg="add del mod topLvl">
          <ac:chgData name="reza kabir" userId="af3c95a13102d509" providerId="LiveId" clId="{C5D47F66-D82B-4945-84F1-08182A83E23E}" dt="2020-05-14T14:07:24.272" v="2477" actId="21"/>
          <ac:spMkLst>
            <pc:docMk/>
            <pc:sldMk cId="3206083129" sldId="800"/>
            <ac:spMk id="49" creationId="{6AD7BB30-AEF2-4F15-BF6D-F9CF445E1971}"/>
          </ac:spMkLst>
        </pc:spChg>
        <pc:spChg chg="add del mod topLvl">
          <ac:chgData name="reza kabir" userId="af3c95a13102d509" providerId="LiveId" clId="{C5D47F66-D82B-4945-84F1-08182A83E23E}" dt="2020-05-14T14:07:24.272" v="2477" actId="21"/>
          <ac:spMkLst>
            <pc:docMk/>
            <pc:sldMk cId="3206083129" sldId="800"/>
            <ac:spMk id="50" creationId="{3C651B81-EBDD-4BE7-A405-38D85EB1BE22}"/>
          </ac:spMkLst>
        </pc:spChg>
        <pc:spChg chg="add del mod topLvl">
          <ac:chgData name="reza kabir" userId="af3c95a13102d509" providerId="LiveId" clId="{C5D47F66-D82B-4945-84F1-08182A83E23E}" dt="2020-05-14T14:07:24.272" v="2477" actId="21"/>
          <ac:spMkLst>
            <pc:docMk/>
            <pc:sldMk cId="3206083129" sldId="800"/>
            <ac:spMk id="51" creationId="{6C822F96-0A46-4517-85A1-5BE2ED97D1B6}"/>
          </ac:spMkLst>
        </pc:spChg>
        <pc:spChg chg="add del mod topLvl">
          <ac:chgData name="reza kabir" userId="af3c95a13102d509" providerId="LiveId" clId="{C5D47F66-D82B-4945-84F1-08182A83E23E}" dt="2020-05-14T14:07:24.272" v="2477" actId="21"/>
          <ac:spMkLst>
            <pc:docMk/>
            <pc:sldMk cId="3206083129" sldId="800"/>
            <ac:spMk id="52" creationId="{A435B2E9-0711-4928-AC99-11CCB593C4F8}"/>
          </ac:spMkLst>
        </pc:spChg>
        <pc:spChg chg="add del mod topLvl">
          <ac:chgData name="reza kabir" userId="af3c95a13102d509" providerId="LiveId" clId="{C5D47F66-D82B-4945-84F1-08182A83E23E}" dt="2020-05-14T14:07:24.272" v="2477" actId="21"/>
          <ac:spMkLst>
            <pc:docMk/>
            <pc:sldMk cId="3206083129" sldId="800"/>
            <ac:spMk id="53" creationId="{AC381A42-5EF7-49CB-AA7B-B23C8A81F569}"/>
          </ac:spMkLst>
        </pc:spChg>
        <pc:spChg chg="add del mod topLvl">
          <ac:chgData name="reza kabir" userId="af3c95a13102d509" providerId="LiveId" clId="{C5D47F66-D82B-4945-84F1-08182A83E23E}" dt="2020-05-14T14:07:24.272" v="2477" actId="21"/>
          <ac:spMkLst>
            <pc:docMk/>
            <pc:sldMk cId="3206083129" sldId="800"/>
            <ac:spMk id="54" creationId="{6C23399C-0297-4D62-A9B4-3E808728E110}"/>
          </ac:spMkLst>
        </pc:spChg>
        <pc:spChg chg="add del mod topLvl">
          <ac:chgData name="reza kabir" userId="af3c95a13102d509" providerId="LiveId" clId="{C5D47F66-D82B-4945-84F1-08182A83E23E}" dt="2020-05-14T14:07:24.272" v="2477" actId="21"/>
          <ac:spMkLst>
            <pc:docMk/>
            <pc:sldMk cId="3206083129" sldId="800"/>
            <ac:spMk id="55" creationId="{774ADDEE-3F99-4038-A09A-12A17198B4E6}"/>
          </ac:spMkLst>
        </pc:spChg>
        <pc:spChg chg="add del mod topLvl">
          <ac:chgData name="reza kabir" userId="af3c95a13102d509" providerId="LiveId" clId="{C5D47F66-D82B-4945-84F1-08182A83E23E}" dt="2020-05-14T14:07:24.272" v="2477" actId="21"/>
          <ac:spMkLst>
            <pc:docMk/>
            <pc:sldMk cId="3206083129" sldId="800"/>
            <ac:spMk id="56" creationId="{626CDA4D-6088-426D-8A64-FA4F88B4CEF0}"/>
          </ac:spMkLst>
        </pc:spChg>
        <pc:spChg chg="add del mod topLvl">
          <ac:chgData name="reza kabir" userId="af3c95a13102d509" providerId="LiveId" clId="{C5D47F66-D82B-4945-84F1-08182A83E23E}" dt="2020-05-14T14:07:24.272" v="2477" actId="21"/>
          <ac:spMkLst>
            <pc:docMk/>
            <pc:sldMk cId="3206083129" sldId="800"/>
            <ac:spMk id="57" creationId="{D37FEC4D-1BAF-48F2-8B98-801EBA69E4E4}"/>
          </ac:spMkLst>
        </pc:spChg>
        <pc:spChg chg="add del mod topLvl">
          <ac:chgData name="reza kabir" userId="af3c95a13102d509" providerId="LiveId" clId="{C5D47F66-D82B-4945-84F1-08182A83E23E}" dt="2020-05-14T14:07:24.272" v="2477" actId="21"/>
          <ac:spMkLst>
            <pc:docMk/>
            <pc:sldMk cId="3206083129" sldId="800"/>
            <ac:spMk id="58" creationId="{DA3411DF-48F7-4F36-943E-D0494A3590EB}"/>
          </ac:spMkLst>
        </pc:spChg>
        <pc:spChg chg="add del mod topLvl">
          <ac:chgData name="reza kabir" userId="af3c95a13102d509" providerId="LiveId" clId="{C5D47F66-D82B-4945-84F1-08182A83E23E}" dt="2020-05-14T14:07:24.272" v="2477" actId="21"/>
          <ac:spMkLst>
            <pc:docMk/>
            <pc:sldMk cId="3206083129" sldId="800"/>
            <ac:spMk id="59" creationId="{12BC9E1C-80FA-483E-BC56-1D943ACD5B3E}"/>
          </ac:spMkLst>
        </pc:spChg>
        <pc:spChg chg="add del mod topLvl">
          <ac:chgData name="reza kabir" userId="af3c95a13102d509" providerId="LiveId" clId="{C5D47F66-D82B-4945-84F1-08182A83E23E}" dt="2020-05-14T14:07:24.272" v="2477" actId="21"/>
          <ac:spMkLst>
            <pc:docMk/>
            <pc:sldMk cId="3206083129" sldId="800"/>
            <ac:spMk id="60" creationId="{2EF8E161-ACE4-4D4F-A5ED-92EEC7729E0B}"/>
          </ac:spMkLst>
        </pc:spChg>
        <pc:spChg chg="add del mod topLvl">
          <ac:chgData name="reza kabir" userId="af3c95a13102d509" providerId="LiveId" clId="{C5D47F66-D82B-4945-84F1-08182A83E23E}" dt="2020-05-14T14:07:24.272" v="2477" actId="21"/>
          <ac:spMkLst>
            <pc:docMk/>
            <pc:sldMk cId="3206083129" sldId="800"/>
            <ac:spMk id="61" creationId="{18E571DC-CC85-4C69-B99F-6D655CA731A8}"/>
          </ac:spMkLst>
        </pc:spChg>
        <pc:spChg chg="add del mod topLvl">
          <ac:chgData name="reza kabir" userId="af3c95a13102d509" providerId="LiveId" clId="{C5D47F66-D82B-4945-84F1-08182A83E23E}" dt="2020-05-14T14:07:24.272" v="2477" actId="21"/>
          <ac:spMkLst>
            <pc:docMk/>
            <pc:sldMk cId="3206083129" sldId="800"/>
            <ac:spMk id="62" creationId="{A08DFC09-B0DF-4CBE-9164-8C103013AA81}"/>
          </ac:spMkLst>
        </pc:spChg>
        <pc:spChg chg="add del mod topLvl">
          <ac:chgData name="reza kabir" userId="af3c95a13102d509" providerId="LiveId" clId="{C5D47F66-D82B-4945-84F1-08182A83E23E}" dt="2020-05-14T14:07:24.272" v="2477" actId="21"/>
          <ac:spMkLst>
            <pc:docMk/>
            <pc:sldMk cId="3206083129" sldId="800"/>
            <ac:spMk id="63" creationId="{0CEA02B9-650B-42AA-B337-09DED54FC984}"/>
          </ac:spMkLst>
        </pc:spChg>
        <pc:spChg chg="add del mod topLvl">
          <ac:chgData name="reza kabir" userId="af3c95a13102d509" providerId="LiveId" clId="{C5D47F66-D82B-4945-84F1-08182A83E23E}" dt="2020-05-14T14:07:24.272" v="2477" actId="21"/>
          <ac:spMkLst>
            <pc:docMk/>
            <pc:sldMk cId="3206083129" sldId="800"/>
            <ac:spMk id="64" creationId="{87E9A84F-592F-42B1-B796-FCC4EDB713C5}"/>
          </ac:spMkLst>
        </pc:spChg>
        <pc:spChg chg="add del mod topLvl">
          <ac:chgData name="reza kabir" userId="af3c95a13102d509" providerId="LiveId" clId="{C5D47F66-D82B-4945-84F1-08182A83E23E}" dt="2020-05-14T14:07:24.272" v="2477" actId="21"/>
          <ac:spMkLst>
            <pc:docMk/>
            <pc:sldMk cId="3206083129" sldId="800"/>
            <ac:spMk id="65" creationId="{1203D2C1-0EC5-4BB8-8631-2CDC52398294}"/>
          </ac:spMkLst>
        </pc:spChg>
        <pc:spChg chg="add del mod topLvl">
          <ac:chgData name="reza kabir" userId="af3c95a13102d509" providerId="LiveId" clId="{C5D47F66-D82B-4945-84F1-08182A83E23E}" dt="2020-05-14T14:07:24.272" v="2477" actId="21"/>
          <ac:spMkLst>
            <pc:docMk/>
            <pc:sldMk cId="3206083129" sldId="800"/>
            <ac:spMk id="66" creationId="{1A1BC8B0-A316-495A-B4C9-F72F194B180A}"/>
          </ac:spMkLst>
        </pc:spChg>
        <pc:spChg chg="add del mod topLvl">
          <ac:chgData name="reza kabir" userId="af3c95a13102d509" providerId="LiveId" clId="{C5D47F66-D82B-4945-84F1-08182A83E23E}" dt="2020-05-14T14:07:24.272" v="2477" actId="21"/>
          <ac:spMkLst>
            <pc:docMk/>
            <pc:sldMk cId="3206083129" sldId="800"/>
            <ac:spMk id="67" creationId="{E7656EC6-5D6B-4698-BDC5-F96AA53534B6}"/>
          </ac:spMkLst>
        </pc:spChg>
        <pc:spChg chg="add del mod topLvl">
          <ac:chgData name="reza kabir" userId="af3c95a13102d509" providerId="LiveId" clId="{C5D47F66-D82B-4945-84F1-08182A83E23E}" dt="2020-05-14T14:07:24.272" v="2477" actId="21"/>
          <ac:spMkLst>
            <pc:docMk/>
            <pc:sldMk cId="3206083129" sldId="800"/>
            <ac:spMk id="68" creationId="{99786D05-430E-45CC-B7A8-854AAE81806E}"/>
          </ac:spMkLst>
        </pc:spChg>
        <pc:spChg chg="add del mod topLvl">
          <ac:chgData name="reza kabir" userId="af3c95a13102d509" providerId="LiveId" clId="{C5D47F66-D82B-4945-84F1-08182A83E23E}" dt="2020-05-14T14:07:24.272" v="2477" actId="21"/>
          <ac:spMkLst>
            <pc:docMk/>
            <pc:sldMk cId="3206083129" sldId="800"/>
            <ac:spMk id="69" creationId="{79AF9C6B-2BF4-473F-A13E-E93E822779ED}"/>
          </ac:spMkLst>
        </pc:spChg>
        <pc:spChg chg="add del mod topLvl">
          <ac:chgData name="reza kabir" userId="af3c95a13102d509" providerId="LiveId" clId="{C5D47F66-D82B-4945-84F1-08182A83E23E}" dt="2020-05-14T14:07:24.272" v="2477" actId="21"/>
          <ac:spMkLst>
            <pc:docMk/>
            <pc:sldMk cId="3206083129" sldId="800"/>
            <ac:spMk id="70" creationId="{9C3A1E5E-D25B-4B87-B1D1-D1F21D8C4053}"/>
          </ac:spMkLst>
        </pc:spChg>
        <pc:spChg chg="add del mod topLvl">
          <ac:chgData name="reza kabir" userId="af3c95a13102d509" providerId="LiveId" clId="{C5D47F66-D82B-4945-84F1-08182A83E23E}" dt="2020-05-14T14:07:24.272" v="2477" actId="21"/>
          <ac:spMkLst>
            <pc:docMk/>
            <pc:sldMk cId="3206083129" sldId="800"/>
            <ac:spMk id="71" creationId="{B423512E-212A-4752-B671-FC79096504EA}"/>
          </ac:spMkLst>
        </pc:spChg>
        <pc:spChg chg="add del mod topLvl">
          <ac:chgData name="reza kabir" userId="af3c95a13102d509" providerId="LiveId" clId="{C5D47F66-D82B-4945-84F1-08182A83E23E}" dt="2020-05-14T14:07:24.272" v="2477" actId="21"/>
          <ac:spMkLst>
            <pc:docMk/>
            <pc:sldMk cId="3206083129" sldId="800"/>
            <ac:spMk id="72" creationId="{1FF96888-DC0E-43F7-9550-06389456DDBF}"/>
          </ac:spMkLst>
        </pc:spChg>
        <pc:spChg chg="add del mod topLvl">
          <ac:chgData name="reza kabir" userId="af3c95a13102d509" providerId="LiveId" clId="{C5D47F66-D82B-4945-84F1-08182A83E23E}" dt="2020-05-14T14:07:24.272" v="2477" actId="21"/>
          <ac:spMkLst>
            <pc:docMk/>
            <pc:sldMk cId="3206083129" sldId="800"/>
            <ac:spMk id="73" creationId="{A3BF3DA4-1DDC-44F0-8C87-C7E542EFA5CF}"/>
          </ac:spMkLst>
        </pc:spChg>
        <pc:spChg chg="add del mod topLvl">
          <ac:chgData name="reza kabir" userId="af3c95a13102d509" providerId="LiveId" clId="{C5D47F66-D82B-4945-84F1-08182A83E23E}" dt="2020-05-14T14:07:24.272" v="2477" actId="21"/>
          <ac:spMkLst>
            <pc:docMk/>
            <pc:sldMk cId="3206083129" sldId="800"/>
            <ac:spMk id="74" creationId="{815A9B38-E31E-49EF-B627-F447481839F3}"/>
          </ac:spMkLst>
        </pc:spChg>
        <pc:spChg chg="add del mod topLvl">
          <ac:chgData name="reza kabir" userId="af3c95a13102d509" providerId="LiveId" clId="{C5D47F66-D82B-4945-84F1-08182A83E23E}" dt="2020-05-14T14:07:24.272" v="2477" actId="21"/>
          <ac:spMkLst>
            <pc:docMk/>
            <pc:sldMk cId="3206083129" sldId="800"/>
            <ac:spMk id="75" creationId="{67ABE3F9-6C72-47B7-AFA0-E4822F5F5FD3}"/>
          </ac:spMkLst>
        </pc:spChg>
        <pc:spChg chg="add del mod topLvl">
          <ac:chgData name="reza kabir" userId="af3c95a13102d509" providerId="LiveId" clId="{C5D47F66-D82B-4945-84F1-08182A83E23E}" dt="2020-05-14T14:07:24.272" v="2477" actId="21"/>
          <ac:spMkLst>
            <pc:docMk/>
            <pc:sldMk cId="3206083129" sldId="800"/>
            <ac:spMk id="76" creationId="{87BB5365-BADE-4E19-92A9-0DC2E1492293}"/>
          </ac:spMkLst>
        </pc:spChg>
        <pc:spChg chg="add del mod topLvl">
          <ac:chgData name="reza kabir" userId="af3c95a13102d509" providerId="LiveId" clId="{C5D47F66-D82B-4945-84F1-08182A83E23E}" dt="2020-05-14T14:07:24.272" v="2477" actId="21"/>
          <ac:spMkLst>
            <pc:docMk/>
            <pc:sldMk cId="3206083129" sldId="800"/>
            <ac:spMk id="77" creationId="{0656AF8A-8323-4C58-B3CF-8B7A915490FB}"/>
          </ac:spMkLst>
        </pc:spChg>
        <pc:spChg chg="add del mod topLvl">
          <ac:chgData name="reza kabir" userId="af3c95a13102d509" providerId="LiveId" clId="{C5D47F66-D82B-4945-84F1-08182A83E23E}" dt="2020-05-14T14:07:24.272" v="2477" actId="21"/>
          <ac:spMkLst>
            <pc:docMk/>
            <pc:sldMk cId="3206083129" sldId="800"/>
            <ac:spMk id="78" creationId="{896029B1-33DD-4328-BCE0-BBD686FC48AD}"/>
          </ac:spMkLst>
        </pc:spChg>
        <pc:spChg chg="add del mod topLvl">
          <ac:chgData name="reza kabir" userId="af3c95a13102d509" providerId="LiveId" clId="{C5D47F66-D82B-4945-84F1-08182A83E23E}" dt="2020-05-14T14:07:24.272" v="2477" actId="21"/>
          <ac:spMkLst>
            <pc:docMk/>
            <pc:sldMk cId="3206083129" sldId="800"/>
            <ac:spMk id="79" creationId="{1DA49B36-A76E-43BB-A281-3211BE5FCD06}"/>
          </ac:spMkLst>
        </pc:spChg>
        <pc:spChg chg="add del mod topLvl">
          <ac:chgData name="reza kabir" userId="af3c95a13102d509" providerId="LiveId" clId="{C5D47F66-D82B-4945-84F1-08182A83E23E}" dt="2020-05-14T14:07:24.272" v="2477" actId="21"/>
          <ac:spMkLst>
            <pc:docMk/>
            <pc:sldMk cId="3206083129" sldId="800"/>
            <ac:spMk id="80" creationId="{FFA33200-73E1-45A4-ABB3-BF9AEEC01AF8}"/>
          </ac:spMkLst>
        </pc:spChg>
        <pc:spChg chg="add del mod topLvl">
          <ac:chgData name="reza kabir" userId="af3c95a13102d509" providerId="LiveId" clId="{C5D47F66-D82B-4945-84F1-08182A83E23E}" dt="2020-05-14T14:07:24.272" v="2477" actId="21"/>
          <ac:spMkLst>
            <pc:docMk/>
            <pc:sldMk cId="3206083129" sldId="800"/>
            <ac:spMk id="81" creationId="{8EE78D92-28A2-4F35-8D32-7307DFE312D0}"/>
          </ac:spMkLst>
        </pc:spChg>
        <pc:spChg chg="add del mod topLvl">
          <ac:chgData name="reza kabir" userId="af3c95a13102d509" providerId="LiveId" clId="{C5D47F66-D82B-4945-84F1-08182A83E23E}" dt="2020-05-14T14:07:24.272" v="2477" actId="21"/>
          <ac:spMkLst>
            <pc:docMk/>
            <pc:sldMk cId="3206083129" sldId="800"/>
            <ac:spMk id="82" creationId="{5AB24A16-5495-47FB-9B15-0C9F37C10602}"/>
          </ac:spMkLst>
        </pc:spChg>
        <pc:spChg chg="add del mod topLvl">
          <ac:chgData name="reza kabir" userId="af3c95a13102d509" providerId="LiveId" clId="{C5D47F66-D82B-4945-84F1-08182A83E23E}" dt="2020-05-14T14:07:24.272" v="2477" actId="21"/>
          <ac:spMkLst>
            <pc:docMk/>
            <pc:sldMk cId="3206083129" sldId="800"/>
            <ac:spMk id="83" creationId="{95B5A7C3-FDA6-4A65-AF0C-D9798FED3A91}"/>
          </ac:spMkLst>
        </pc:spChg>
        <pc:spChg chg="add del mod topLvl">
          <ac:chgData name="reza kabir" userId="af3c95a13102d509" providerId="LiveId" clId="{C5D47F66-D82B-4945-84F1-08182A83E23E}" dt="2020-05-14T14:07:24.272" v="2477" actId="21"/>
          <ac:spMkLst>
            <pc:docMk/>
            <pc:sldMk cId="3206083129" sldId="800"/>
            <ac:spMk id="84" creationId="{CE47A7E6-FD3C-4372-B79C-9918A1AAA096}"/>
          </ac:spMkLst>
        </pc:spChg>
        <pc:spChg chg="add del mod topLvl">
          <ac:chgData name="reza kabir" userId="af3c95a13102d509" providerId="LiveId" clId="{C5D47F66-D82B-4945-84F1-08182A83E23E}" dt="2020-05-14T14:07:24.272" v="2477" actId="21"/>
          <ac:spMkLst>
            <pc:docMk/>
            <pc:sldMk cId="3206083129" sldId="800"/>
            <ac:spMk id="85" creationId="{CD5FC390-BAFF-4BD7-B411-87829C365563}"/>
          </ac:spMkLst>
        </pc:spChg>
        <pc:spChg chg="add del mod topLvl">
          <ac:chgData name="reza kabir" userId="af3c95a13102d509" providerId="LiveId" clId="{C5D47F66-D82B-4945-84F1-08182A83E23E}" dt="2020-05-14T14:07:24.272" v="2477" actId="21"/>
          <ac:spMkLst>
            <pc:docMk/>
            <pc:sldMk cId="3206083129" sldId="800"/>
            <ac:spMk id="86" creationId="{BC94B564-A296-446E-AF82-E07427B24E81}"/>
          </ac:spMkLst>
        </pc:spChg>
        <pc:spChg chg="add del mod topLvl">
          <ac:chgData name="reza kabir" userId="af3c95a13102d509" providerId="LiveId" clId="{C5D47F66-D82B-4945-84F1-08182A83E23E}" dt="2020-05-14T14:07:24.272" v="2477" actId="21"/>
          <ac:spMkLst>
            <pc:docMk/>
            <pc:sldMk cId="3206083129" sldId="800"/>
            <ac:spMk id="87" creationId="{A494FEE8-88B8-4AEF-BE4C-1559845264AA}"/>
          </ac:spMkLst>
        </pc:spChg>
        <pc:spChg chg="add del mod topLvl">
          <ac:chgData name="reza kabir" userId="af3c95a13102d509" providerId="LiveId" clId="{C5D47F66-D82B-4945-84F1-08182A83E23E}" dt="2020-05-14T14:07:24.272" v="2477" actId="21"/>
          <ac:spMkLst>
            <pc:docMk/>
            <pc:sldMk cId="3206083129" sldId="800"/>
            <ac:spMk id="88" creationId="{A83EF5DC-BDDC-4E48-8432-7BABD614D99D}"/>
          </ac:spMkLst>
        </pc:spChg>
        <pc:spChg chg="add del mod topLvl">
          <ac:chgData name="reza kabir" userId="af3c95a13102d509" providerId="LiveId" clId="{C5D47F66-D82B-4945-84F1-08182A83E23E}" dt="2020-05-14T14:07:24.272" v="2477" actId="21"/>
          <ac:spMkLst>
            <pc:docMk/>
            <pc:sldMk cId="3206083129" sldId="800"/>
            <ac:spMk id="89" creationId="{94C0FCC3-D36A-4BCB-AA4E-D6AFFBBC995A}"/>
          </ac:spMkLst>
        </pc:spChg>
        <pc:spChg chg="add del mod topLvl">
          <ac:chgData name="reza kabir" userId="af3c95a13102d509" providerId="LiveId" clId="{C5D47F66-D82B-4945-84F1-08182A83E23E}" dt="2020-05-14T14:07:24.272" v="2477" actId="21"/>
          <ac:spMkLst>
            <pc:docMk/>
            <pc:sldMk cId="3206083129" sldId="800"/>
            <ac:spMk id="90" creationId="{3718B2A8-7C63-4BF7-82CF-AEA8FFB45BB9}"/>
          </ac:spMkLst>
        </pc:spChg>
        <pc:spChg chg="add del mod topLvl">
          <ac:chgData name="reza kabir" userId="af3c95a13102d509" providerId="LiveId" clId="{C5D47F66-D82B-4945-84F1-08182A83E23E}" dt="2020-05-14T14:07:24.272" v="2477" actId="21"/>
          <ac:spMkLst>
            <pc:docMk/>
            <pc:sldMk cId="3206083129" sldId="800"/>
            <ac:spMk id="91" creationId="{7889A248-2F85-451A-A240-6DECCEAC32BE}"/>
          </ac:spMkLst>
        </pc:spChg>
        <pc:spChg chg="add del mod topLvl">
          <ac:chgData name="reza kabir" userId="af3c95a13102d509" providerId="LiveId" clId="{C5D47F66-D82B-4945-84F1-08182A83E23E}" dt="2020-05-14T14:07:24.272" v="2477" actId="21"/>
          <ac:spMkLst>
            <pc:docMk/>
            <pc:sldMk cId="3206083129" sldId="800"/>
            <ac:spMk id="92" creationId="{DCD9383E-C8E7-4DCC-A5BA-06C9A7A6D3ED}"/>
          </ac:spMkLst>
        </pc:spChg>
        <pc:spChg chg="add del mod topLvl">
          <ac:chgData name="reza kabir" userId="af3c95a13102d509" providerId="LiveId" clId="{C5D47F66-D82B-4945-84F1-08182A83E23E}" dt="2020-05-14T14:07:24.272" v="2477" actId="21"/>
          <ac:spMkLst>
            <pc:docMk/>
            <pc:sldMk cId="3206083129" sldId="800"/>
            <ac:spMk id="93" creationId="{639992C0-28DC-4DEC-946D-C0B30939F8FC}"/>
          </ac:spMkLst>
        </pc:spChg>
        <pc:spChg chg="add del mod topLvl">
          <ac:chgData name="reza kabir" userId="af3c95a13102d509" providerId="LiveId" clId="{C5D47F66-D82B-4945-84F1-08182A83E23E}" dt="2020-05-14T14:07:24.272" v="2477" actId="21"/>
          <ac:spMkLst>
            <pc:docMk/>
            <pc:sldMk cId="3206083129" sldId="800"/>
            <ac:spMk id="94" creationId="{747EB64C-E9F7-4BD4-B6D0-DC637DBE31FA}"/>
          </ac:spMkLst>
        </pc:spChg>
        <pc:spChg chg="add del mod topLvl">
          <ac:chgData name="reza kabir" userId="af3c95a13102d509" providerId="LiveId" clId="{C5D47F66-D82B-4945-84F1-08182A83E23E}" dt="2020-05-14T14:07:24.272" v="2477" actId="21"/>
          <ac:spMkLst>
            <pc:docMk/>
            <pc:sldMk cId="3206083129" sldId="800"/>
            <ac:spMk id="95" creationId="{EDDA6D5B-0E84-4CA3-A4B5-E1D837A586E1}"/>
          </ac:spMkLst>
        </pc:spChg>
        <pc:spChg chg="add del mod topLvl">
          <ac:chgData name="reza kabir" userId="af3c95a13102d509" providerId="LiveId" clId="{C5D47F66-D82B-4945-84F1-08182A83E23E}" dt="2020-05-14T14:07:24.272" v="2477" actId="21"/>
          <ac:spMkLst>
            <pc:docMk/>
            <pc:sldMk cId="3206083129" sldId="800"/>
            <ac:spMk id="96" creationId="{C3D479C4-541F-4C2A-B58C-FE67713C346F}"/>
          </ac:spMkLst>
        </pc:spChg>
        <pc:spChg chg="add del mod topLvl">
          <ac:chgData name="reza kabir" userId="af3c95a13102d509" providerId="LiveId" clId="{C5D47F66-D82B-4945-84F1-08182A83E23E}" dt="2020-05-14T14:07:24.272" v="2477" actId="21"/>
          <ac:spMkLst>
            <pc:docMk/>
            <pc:sldMk cId="3206083129" sldId="800"/>
            <ac:spMk id="97" creationId="{23D2AD94-03CA-4995-9897-A3C7977FFC5B}"/>
          </ac:spMkLst>
        </pc:spChg>
        <pc:spChg chg="add del mod topLvl">
          <ac:chgData name="reza kabir" userId="af3c95a13102d509" providerId="LiveId" clId="{C5D47F66-D82B-4945-84F1-08182A83E23E}" dt="2020-05-14T14:07:24.272" v="2477" actId="21"/>
          <ac:spMkLst>
            <pc:docMk/>
            <pc:sldMk cId="3206083129" sldId="800"/>
            <ac:spMk id="98" creationId="{090E5AC7-FEBD-4982-8B73-B5504DEB7259}"/>
          </ac:spMkLst>
        </pc:spChg>
        <pc:spChg chg="add del mod topLvl">
          <ac:chgData name="reza kabir" userId="af3c95a13102d509" providerId="LiveId" clId="{C5D47F66-D82B-4945-84F1-08182A83E23E}" dt="2020-05-14T14:07:24.272" v="2477" actId="21"/>
          <ac:spMkLst>
            <pc:docMk/>
            <pc:sldMk cId="3206083129" sldId="800"/>
            <ac:spMk id="99" creationId="{2455F178-DCD9-4071-8DC1-0C540590E3FB}"/>
          </ac:spMkLst>
        </pc:spChg>
        <pc:spChg chg="add del mod topLvl">
          <ac:chgData name="reza kabir" userId="af3c95a13102d509" providerId="LiveId" clId="{C5D47F66-D82B-4945-84F1-08182A83E23E}" dt="2020-05-14T14:07:24.272" v="2477" actId="21"/>
          <ac:spMkLst>
            <pc:docMk/>
            <pc:sldMk cId="3206083129" sldId="800"/>
            <ac:spMk id="100" creationId="{7667A6AD-4D71-4958-B847-DF0F15552C4D}"/>
          </ac:spMkLst>
        </pc:spChg>
        <pc:spChg chg="add del mod topLvl">
          <ac:chgData name="reza kabir" userId="af3c95a13102d509" providerId="LiveId" clId="{C5D47F66-D82B-4945-84F1-08182A83E23E}" dt="2020-05-14T14:07:24.272" v="2477" actId="21"/>
          <ac:spMkLst>
            <pc:docMk/>
            <pc:sldMk cId="3206083129" sldId="800"/>
            <ac:spMk id="101" creationId="{EA9CFE2C-8DB6-428D-A812-1693B7A5F00A}"/>
          </ac:spMkLst>
        </pc:spChg>
        <pc:spChg chg="add del mod topLvl">
          <ac:chgData name="reza kabir" userId="af3c95a13102d509" providerId="LiveId" clId="{C5D47F66-D82B-4945-84F1-08182A83E23E}" dt="2020-05-14T14:07:24.272" v="2477" actId="21"/>
          <ac:spMkLst>
            <pc:docMk/>
            <pc:sldMk cId="3206083129" sldId="800"/>
            <ac:spMk id="102" creationId="{523D74FC-100B-469D-A665-D53645652FE2}"/>
          </ac:spMkLst>
        </pc:spChg>
        <pc:spChg chg="add del mod topLvl">
          <ac:chgData name="reza kabir" userId="af3c95a13102d509" providerId="LiveId" clId="{C5D47F66-D82B-4945-84F1-08182A83E23E}" dt="2020-05-14T14:07:24.272" v="2477" actId="21"/>
          <ac:spMkLst>
            <pc:docMk/>
            <pc:sldMk cId="3206083129" sldId="800"/>
            <ac:spMk id="103" creationId="{3FD79D4B-4B32-4A9C-B9F4-8468FFEBCBFE}"/>
          </ac:spMkLst>
        </pc:spChg>
        <pc:spChg chg="add del mod topLvl">
          <ac:chgData name="reza kabir" userId="af3c95a13102d509" providerId="LiveId" clId="{C5D47F66-D82B-4945-84F1-08182A83E23E}" dt="2020-05-14T14:07:24.272" v="2477" actId="21"/>
          <ac:spMkLst>
            <pc:docMk/>
            <pc:sldMk cId="3206083129" sldId="800"/>
            <ac:spMk id="104" creationId="{382DA469-142F-4C45-904E-987A97671227}"/>
          </ac:spMkLst>
        </pc:spChg>
        <pc:spChg chg="add del mod topLvl">
          <ac:chgData name="reza kabir" userId="af3c95a13102d509" providerId="LiveId" clId="{C5D47F66-D82B-4945-84F1-08182A83E23E}" dt="2020-05-14T14:07:24.272" v="2477" actId="21"/>
          <ac:spMkLst>
            <pc:docMk/>
            <pc:sldMk cId="3206083129" sldId="800"/>
            <ac:spMk id="105" creationId="{1F2C3DF3-FC88-4325-8E21-EA73C9119732}"/>
          </ac:spMkLst>
        </pc:spChg>
        <pc:spChg chg="add del mod topLvl">
          <ac:chgData name="reza kabir" userId="af3c95a13102d509" providerId="LiveId" clId="{C5D47F66-D82B-4945-84F1-08182A83E23E}" dt="2020-05-14T14:07:24.272" v="2477" actId="21"/>
          <ac:spMkLst>
            <pc:docMk/>
            <pc:sldMk cId="3206083129" sldId="800"/>
            <ac:spMk id="106" creationId="{895507A9-3384-47A2-A10B-B105913F357F}"/>
          </ac:spMkLst>
        </pc:spChg>
        <pc:spChg chg="add del mod topLvl">
          <ac:chgData name="reza kabir" userId="af3c95a13102d509" providerId="LiveId" clId="{C5D47F66-D82B-4945-84F1-08182A83E23E}" dt="2020-05-14T14:07:24.272" v="2477" actId="21"/>
          <ac:spMkLst>
            <pc:docMk/>
            <pc:sldMk cId="3206083129" sldId="800"/>
            <ac:spMk id="107" creationId="{7E23E6CA-7BE6-4308-86C3-CB19D02BF6F9}"/>
          </ac:spMkLst>
        </pc:spChg>
        <pc:spChg chg="add del mod topLvl">
          <ac:chgData name="reza kabir" userId="af3c95a13102d509" providerId="LiveId" clId="{C5D47F66-D82B-4945-84F1-08182A83E23E}" dt="2020-05-14T14:07:24.272" v="2477" actId="21"/>
          <ac:spMkLst>
            <pc:docMk/>
            <pc:sldMk cId="3206083129" sldId="800"/>
            <ac:spMk id="108" creationId="{8CDE303E-A895-44A3-844D-DBF44DC82519}"/>
          </ac:spMkLst>
        </pc:spChg>
        <pc:spChg chg="add del mod topLvl">
          <ac:chgData name="reza kabir" userId="af3c95a13102d509" providerId="LiveId" clId="{C5D47F66-D82B-4945-84F1-08182A83E23E}" dt="2020-05-14T14:07:24.272" v="2477" actId="21"/>
          <ac:spMkLst>
            <pc:docMk/>
            <pc:sldMk cId="3206083129" sldId="800"/>
            <ac:spMk id="109" creationId="{D346C891-91F4-4C74-B54C-2ABF5CF92E50}"/>
          </ac:spMkLst>
        </pc:spChg>
        <pc:spChg chg="add del mod topLvl">
          <ac:chgData name="reza kabir" userId="af3c95a13102d509" providerId="LiveId" clId="{C5D47F66-D82B-4945-84F1-08182A83E23E}" dt="2020-05-14T14:07:24.272" v="2477" actId="21"/>
          <ac:spMkLst>
            <pc:docMk/>
            <pc:sldMk cId="3206083129" sldId="800"/>
            <ac:spMk id="110" creationId="{7BB85725-21A6-46E0-B2D9-A36063530A10}"/>
          </ac:spMkLst>
        </pc:spChg>
        <pc:spChg chg="add del mod topLvl">
          <ac:chgData name="reza kabir" userId="af3c95a13102d509" providerId="LiveId" clId="{C5D47F66-D82B-4945-84F1-08182A83E23E}" dt="2020-05-14T14:07:24.272" v="2477" actId="21"/>
          <ac:spMkLst>
            <pc:docMk/>
            <pc:sldMk cId="3206083129" sldId="800"/>
            <ac:spMk id="111" creationId="{1CD78D01-B0DA-4456-9DB5-31E4C80ADB41}"/>
          </ac:spMkLst>
        </pc:spChg>
        <pc:spChg chg="add del mod topLvl">
          <ac:chgData name="reza kabir" userId="af3c95a13102d509" providerId="LiveId" clId="{C5D47F66-D82B-4945-84F1-08182A83E23E}" dt="2020-05-14T14:07:24.272" v="2477" actId="21"/>
          <ac:spMkLst>
            <pc:docMk/>
            <pc:sldMk cId="3206083129" sldId="800"/>
            <ac:spMk id="112" creationId="{FC76C9C2-110C-4EF8-A6EE-BE64E31FCF12}"/>
          </ac:spMkLst>
        </pc:spChg>
        <pc:spChg chg="add del mod topLvl">
          <ac:chgData name="reza kabir" userId="af3c95a13102d509" providerId="LiveId" clId="{C5D47F66-D82B-4945-84F1-08182A83E23E}" dt="2020-05-14T14:07:24.272" v="2477" actId="21"/>
          <ac:spMkLst>
            <pc:docMk/>
            <pc:sldMk cId="3206083129" sldId="800"/>
            <ac:spMk id="113" creationId="{FD1179F2-7D9B-44F1-AAFC-AB1A39EB057F}"/>
          </ac:spMkLst>
        </pc:spChg>
        <pc:spChg chg="add del mod topLvl">
          <ac:chgData name="reza kabir" userId="af3c95a13102d509" providerId="LiveId" clId="{C5D47F66-D82B-4945-84F1-08182A83E23E}" dt="2020-05-14T14:07:24.272" v="2477" actId="21"/>
          <ac:spMkLst>
            <pc:docMk/>
            <pc:sldMk cId="3206083129" sldId="800"/>
            <ac:spMk id="114" creationId="{8E7F5EF7-F8CA-47C1-BA61-56339401879D}"/>
          </ac:spMkLst>
        </pc:spChg>
        <pc:spChg chg="add del mod topLvl">
          <ac:chgData name="reza kabir" userId="af3c95a13102d509" providerId="LiveId" clId="{C5D47F66-D82B-4945-84F1-08182A83E23E}" dt="2020-05-14T14:07:24.272" v="2477" actId="21"/>
          <ac:spMkLst>
            <pc:docMk/>
            <pc:sldMk cId="3206083129" sldId="800"/>
            <ac:spMk id="115" creationId="{E6A7E9E2-8F3B-439F-B023-3C7725ACF9D5}"/>
          </ac:spMkLst>
        </pc:spChg>
        <pc:spChg chg="add del mod topLvl">
          <ac:chgData name="reza kabir" userId="af3c95a13102d509" providerId="LiveId" clId="{C5D47F66-D82B-4945-84F1-08182A83E23E}" dt="2020-05-14T14:07:24.272" v="2477" actId="21"/>
          <ac:spMkLst>
            <pc:docMk/>
            <pc:sldMk cId="3206083129" sldId="800"/>
            <ac:spMk id="116" creationId="{EDC3C703-692F-4F37-922C-CDB836ED3D07}"/>
          </ac:spMkLst>
        </pc:spChg>
        <pc:spChg chg="add del mod topLvl">
          <ac:chgData name="reza kabir" userId="af3c95a13102d509" providerId="LiveId" clId="{C5D47F66-D82B-4945-84F1-08182A83E23E}" dt="2020-05-14T14:07:24.272" v="2477" actId="21"/>
          <ac:spMkLst>
            <pc:docMk/>
            <pc:sldMk cId="3206083129" sldId="800"/>
            <ac:spMk id="117" creationId="{B346FCF3-F18C-4EC7-B524-7687BAE64B8A}"/>
          </ac:spMkLst>
        </pc:spChg>
        <pc:spChg chg="add del mod topLvl">
          <ac:chgData name="reza kabir" userId="af3c95a13102d509" providerId="LiveId" clId="{C5D47F66-D82B-4945-84F1-08182A83E23E}" dt="2020-05-14T14:07:24.272" v="2477" actId="21"/>
          <ac:spMkLst>
            <pc:docMk/>
            <pc:sldMk cId="3206083129" sldId="800"/>
            <ac:spMk id="118" creationId="{359D36BA-C3D3-47BC-91A0-81F1A8919571}"/>
          </ac:spMkLst>
        </pc:spChg>
        <pc:spChg chg="add del mod topLvl">
          <ac:chgData name="reza kabir" userId="af3c95a13102d509" providerId="LiveId" clId="{C5D47F66-D82B-4945-84F1-08182A83E23E}" dt="2020-05-14T14:07:24.272" v="2477" actId="21"/>
          <ac:spMkLst>
            <pc:docMk/>
            <pc:sldMk cId="3206083129" sldId="800"/>
            <ac:spMk id="119" creationId="{F3FBA87C-EC93-4DF7-A9F1-7C0FF53BA4A1}"/>
          </ac:spMkLst>
        </pc:spChg>
        <pc:spChg chg="add del mod topLvl">
          <ac:chgData name="reza kabir" userId="af3c95a13102d509" providerId="LiveId" clId="{C5D47F66-D82B-4945-84F1-08182A83E23E}" dt="2020-05-14T14:07:24.272" v="2477" actId="21"/>
          <ac:spMkLst>
            <pc:docMk/>
            <pc:sldMk cId="3206083129" sldId="800"/>
            <ac:spMk id="120" creationId="{EF3E004D-A224-4335-88FF-6B0D571E5E12}"/>
          </ac:spMkLst>
        </pc:spChg>
        <pc:spChg chg="add del mod topLvl">
          <ac:chgData name="reza kabir" userId="af3c95a13102d509" providerId="LiveId" clId="{C5D47F66-D82B-4945-84F1-08182A83E23E}" dt="2020-05-14T14:07:24.272" v="2477" actId="21"/>
          <ac:spMkLst>
            <pc:docMk/>
            <pc:sldMk cId="3206083129" sldId="800"/>
            <ac:spMk id="121" creationId="{5BA1B4E9-6730-40F0-8D2A-7A84BC0CCD8D}"/>
          </ac:spMkLst>
        </pc:spChg>
        <pc:spChg chg="add del mod topLvl">
          <ac:chgData name="reza kabir" userId="af3c95a13102d509" providerId="LiveId" clId="{C5D47F66-D82B-4945-84F1-08182A83E23E}" dt="2020-05-14T14:07:24.272" v="2477" actId="21"/>
          <ac:spMkLst>
            <pc:docMk/>
            <pc:sldMk cId="3206083129" sldId="800"/>
            <ac:spMk id="122" creationId="{2C75EFDD-129C-4804-A8A8-22C821DDB13F}"/>
          </ac:spMkLst>
        </pc:spChg>
        <pc:spChg chg="add del mod topLvl">
          <ac:chgData name="reza kabir" userId="af3c95a13102d509" providerId="LiveId" clId="{C5D47F66-D82B-4945-84F1-08182A83E23E}" dt="2020-05-14T14:07:24.272" v="2477" actId="21"/>
          <ac:spMkLst>
            <pc:docMk/>
            <pc:sldMk cId="3206083129" sldId="800"/>
            <ac:spMk id="123" creationId="{03BBF20A-63D5-40DF-88C3-3B3AC013464E}"/>
          </ac:spMkLst>
        </pc:spChg>
        <pc:spChg chg="add del mod topLvl">
          <ac:chgData name="reza kabir" userId="af3c95a13102d509" providerId="LiveId" clId="{C5D47F66-D82B-4945-84F1-08182A83E23E}" dt="2020-05-14T14:07:24.272" v="2477" actId="21"/>
          <ac:spMkLst>
            <pc:docMk/>
            <pc:sldMk cId="3206083129" sldId="800"/>
            <ac:spMk id="124" creationId="{BFA3046F-6E38-426B-AD22-4BA9A9B35965}"/>
          </ac:spMkLst>
        </pc:spChg>
        <pc:spChg chg="add del mod topLvl">
          <ac:chgData name="reza kabir" userId="af3c95a13102d509" providerId="LiveId" clId="{C5D47F66-D82B-4945-84F1-08182A83E23E}" dt="2020-05-14T14:07:24.272" v="2477" actId="21"/>
          <ac:spMkLst>
            <pc:docMk/>
            <pc:sldMk cId="3206083129" sldId="800"/>
            <ac:spMk id="125" creationId="{73973EBA-EE6E-4B6D-B03B-57A228E3DD83}"/>
          </ac:spMkLst>
        </pc:spChg>
        <pc:spChg chg="add del mod topLvl">
          <ac:chgData name="reza kabir" userId="af3c95a13102d509" providerId="LiveId" clId="{C5D47F66-D82B-4945-84F1-08182A83E23E}" dt="2020-05-14T14:07:24.272" v="2477" actId="21"/>
          <ac:spMkLst>
            <pc:docMk/>
            <pc:sldMk cId="3206083129" sldId="800"/>
            <ac:spMk id="126" creationId="{9FE57D68-2712-4BA7-BFBC-961A6EF479B2}"/>
          </ac:spMkLst>
        </pc:spChg>
        <pc:spChg chg="add del mod topLvl">
          <ac:chgData name="reza kabir" userId="af3c95a13102d509" providerId="LiveId" clId="{C5D47F66-D82B-4945-84F1-08182A83E23E}" dt="2020-05-14T14:07:24.272" v="2477" actId="21"/>
          <ac:spMkLst>
            <pc:docMk/>
            <pc:sldMk cId="3206083129" sldId="800"/>
            <ac:spMk id="127" creationId="{1BB0DEA7-1A77-4851-AABB-AE4D2D82DDED}"/>
          </ac:spMkLst>
        </pc:spChg>
        <pc:spChg chg="add del mod topLvl">
          <ac:chgData name="reza kabir" userId="af3c95a13102d509" providerId="LiveId" clId="{C5D47F66-D82B-4945-84F1-08182A83E23E}" dt="2020-05-14T14:07:24.272" v="2477" actId="21"/>
          <ac:spMkLst>
            <pc:docMk/>
            <pc:sldMk cId="3206083129" sldId="800"/>
            <ac:spMk id="128" creationId="{CC99E338-9336-4C93-A43B-B57ADEA0D89D}"/>
          </ac:spMkLst>
        </pc:spChg>
        <pc:spChg chg="add del mod topLvl">
          <ac:chgData name="reza kabir" userId="af3c95a13102d509" providerId="LiveId" clId="{C5D47F66-D82B-4945-84F1-08182A83E23E}" dt="2020-05-14T14:07:24.272" v="2477" actId="21"/>
          <ac:spMkLst>
            <pc:docMk/>
            <pc:sldMk cId="3206083129" sldId="800"/>
            <ac:spMk id="129" creationId="{31F5CC44-8DB9-4C54-84C1-9852745563E2}"/>
          </ac:spMkLst>
        </pc:spChg>
        <pc:spChg chg="add del mod topLvl">
          <ac:chgData name="reza kabir" userId="af3c95a13102d509" providerId="LiveId" clId="{C5D47F66-D82B-4945-84F1-08182A83E23E}" dt="2020-05-14T14:07:24.272" v="2477" actId="21"/>
          <ac:spMkLst>
            <pc:docMk/>
            <pc:sldMk cId="3206083129" sldId="800"/>
            <ac:spMk id="130" creationId="{4FA001CF-D74D-4443-9963-2B3817F24087}"/>
          </ac:spMkLst>
        </pc:spChg>
        <pc:spChg chg="add del mod topLvl">
          <ac:chgData name="reza kabir" userId="af3c95a13102d509" providerId="LiveId" clId="{C5D47F66-D82B-4945-84F1-08182A83E23E}" dt="2020-05-14T14:07:24.272" v="2477" actId="21"/>
          <ac:spMkLst>
            <pc:docMk/>
            <pc:sldMk cId="3206083129" sldId="800"/>
            <ac:spMk id="131" creationId="{9FDA0447-967D-4B77-9BED-813A83AB9245}"/>
          </ac:spMkLst>
        </pc:spChg>
        <pc:spChg chg="add del mod topLvl">
          <ac:chgData name="reza kabir" userId="af3c95a13102d509" providerId="LiveId" clId="{C5D47F66-D82B-4945-84F1-08182A83E23E}" dt="2020-05-14T14:07:24.272" v="2477" actId="21"/>
          <ac:spMkLst>
            <pc:docMk/>
            <pc:sldMk cId="3206083129" sldId="800"/>
            <ac:spMk id="132" creationId="{E27F4D7B-F44F-429C-A1C4-95917932DBF1}"/>
          </ac:spMkLst>
        </pc:spChg>
        <pc:spChg chg="add del mod topLvl">
          <ac:chgData name="reza kabir" userId="af3c95a13102d509" providerId="LiveId" clId="{C5D47F66-D82B-4945-84F1-08182A83E23E}" dt="2020-05-14T14:07:24.272" v="2477" actId="21"/>
          <ac:spMkLst>
            <pc:docMk/>
            <pc:sldMk cId="3206083129" sldId="800"/>
            <ac:spMk id="133" creationId="{23081F28-652A-47B8-B814-B145A7550FA4}"/>
          </ac:spMkLst>
        </pc:spChg>
        <pc:spChg chg="add del mod topLvl">
          <ac:chgData name="reza kabir" userId="af3c95a13102d509" providerId="LiveId" clId="{C5D47F66-D82B-4945-84F1-08182A83E23E}" dt="2020-05-14T14:07:24.272" v="2477" actId="21"/>
          <ac:spMkLst>
            <pc:docMk/>
            <pc:sldMk cId="3206083129" sldId="800"/>
            <ac:spMk id="134" creationId="{11C22730-A6C6-4401-B087-02F98CFDC5FD}"/>
          </ac:spMkLst>
        </pc:spChg>
        <pc:spChg chg="add del mod topLvl">
          <ac:chgData name="reza kabir" userId="af3c95a13102d509" providerId="LiveId" clId="{C5D47F66-D82B-4945-84F1-08182A83E23E}" dt="2020-05-14T14:07:24.272" v="2477" actId="21"/>
          <ac:spMkLst>
            <pc:docMk/>
            <pc:sldMk cId="3206083129" sldId="800"/>
            <ac:spMk id="135" creationId="{AC04736D-5691-4895-A30B-9140AD2C9F3D}"/>
          </ac:spMkLst>
        </pc:spChg>
        <pc:spChg chg="add del mod topLvl">
          <ac:chgData name="reza kabir" userId="af3c95a13102d509" providerId="LiveId" clId="{C5D47F66-D82B-4945-84F1-08182A83E23E}" dt="2020-05-14T14:07:24.272" v="2477" actId="21"/>
          <ac:spMkLst>
            <pc:docMk/>
            <pc:sldMk cId="3206083129" sldId="800"/>
            <ac:spMk id="136" creationId="{A463C6B0-0DB6-4529-86F1-65514B50672E}"/>
          </ac:spMkLst>
        </pc:spChg>
        <pc:spChg chg="add del mod topLvl">
          <ac:chgData name="reza kabir" userId="af3c95a13102d509" providerId="LiveId" clId="{C5D47F66-D82B-4945-84F1-08182A83E23E}" dt="2020-05-14T14:07:24.272" v="2477" actId="21"/>
          <ac:spMkLst>
            <pc:docMk/>
            <pc:sldMk cId="3206083129" sldId="800"/>
            <ac:spMk id="137" creationId="{6DE6414F-4AB1-43B5-9194-9C100259EC90}"/>
          </ac:spMkLst>
        </pc:spChg>
        <pc:spChg chg="add del mod topLvl">
          <ac:chgData name="reza kabir" userId="af3c95a13102d509" providerId="LiveId" clId="{C5D47F66-D82B-4945-84F1-08182A83E23E}" dt="2020-05-14T14:07:24.272" v="2477" actId="21"/>
          <ac:spMkLst>
            <pc:docMk/>
            <pc:sldMk cId="3206083129" sldId="800"/>
            <ac:spMk id="138" creationId="{E704AC07-8BB4-43E2-89B0-12D959237F8D}"/>
          </ac:spMkLst>
        </pc:spChg>
        <pc:spChg chg="add del mod topLvl">
          <ac:chgData name="reza kabir" userId="af3c95a13102d509" providerId="LiveId" clId="{C5D47F66-D82B-4945-84F1-08182A83E23E}" dt="2020-05-14T14:07:24.272" v="2477" actId="21"/>
          <ac:spMkLst>
            <pc:docMk/>
            <pc:sldMk cId="3206083129" sldId="800"/>
            <ac:spMk id="139" creationId="{F3B704B7-3ECD-4B56-B844-BC2A847B7F8F}"/>
          </ac:spMkLst>
        </pc:spChg>
        <pc:spChg chg="add del mod topLvl">
          <ac:chgData name="reza kabir" userId="af3c95a13102d509" providerId="LiveId" clId="{C5D47F66-D82B-4945-84F1-08182A83E23E}" dt="2020-05-14T14:07:24.272" v="2477" actId="21"/>
          <ac:spMkLst>
            <pc:docMk/>
            <pc:sldMk cId="3206083129" sldId="800"/>
            <ac:spMk id="140" creationId="{DAC6675A-63DD-460B-9B36-5325E783D5B7}"/>
          </ac:spMkLst>
        </pc:spChg>
        <pc:spChg chg="add del mod topLvl">
          <ac:chgData name="reza kabir" userId="af3c95a13102d509" providerId="LiveId" clId="{C5D47F66-D82B-4945-84F1-08182A83E23E}" dt="2020-05-14T14:07:24.272" v="2477" actId="21"/>
          <ac:spMkLst>
            <pc:docMk/>
            <pc:sldMk cId="3206083129" sldId="800"/>
            <ac:spMk id="141" creationId="{D75BC36D-18E7-43C4-AFEF-852A97B20351}"/>
          </ac:spMkLst>
        </pc:spChg>
        <pc:spChg chg="add del mod topLvl">
          <ac:chgData name="reza kabir" userId="af3c95a13102d509" providerId="LiveId" clId="{C5D47F66-D82B-4945-84F1-08182A83E23E}" dt="2020-05-14T14:07:24.272" v="2477" actId="21"/>
          <ac:spMkLst>
            <pc:docMk/>
            <pc:sldMk cId="3206083129" sldId="800"/>
            <ac:spMk id="142" creationId="{034AF7CF-D9D1-4683-B59F-473560E325C6}"/>
          </ac:spMkLst>
        </pc:spChg>
        <pc:spChg chg="add del mod topLvl">
          <ac:chgData name="reza kabir" userId="af3c95a13102d509" providerId="LiveId" clId="{C5D47F66-D82B-4945-84F1-08182A83E23E}" dt="2020-05-14T14:07:24.272" v="2477" actId="21"/>
          <ac:spMkLst>
            <pc:docMk/>
            <pc:sldMk cId="3206083129" sldId="800"/>
            <ac:spMk id="143" creationId="{6169B651-02CD-4183-AAB6-0EFE513BE922}"/>
          </ac:spMkLst>
        </pc:spChg>
        <pc:spChg chg="add del mod topLvl">
          <ac:chgData name="reza kabir" userId="af3c95a13102d509" providerId="LiveId" clId="{C5D47F66-D82B-4945-84F1-08182A83E23E}" dt="2020-05-14T14:07:24.272" v="2477" actId="21"/>
          <ac:spMkLst>
            <pc:docMk/>
            <pc:sldMk cId="3206083129" sldId="800"/>
            <ac:spMk id="144" creationId="{AB5ED59D-3ED9-440C-9371-EF5065396880}"/>
          </ac:spMkLst>
        </pc:spChg>
        <pc:spChg chg="add del mod topLvl">
          <ac:chgData name="reza kabir" userId="af3c95a13102d509" providerId="LiveId" clId="{C5D47F66-D82B-4945-84F1-08182A83E23E}" dt="2020-05-14T14:07:24.272" v="2477" actId="21"/>
          <ac:spMkLst>
            <pc:docMk/>
            <pc:sldMk cId="3206083129" sldId="800"/>
            <ac:spMk id="145" creationId="{135E69D5-D878-4217-8FEB-6C6B704DC323}"/>
          </ac:spMkLst>
        </pc:spChg>
        <pc:spChg chg="add del mod topLvl">
          <ac:chgData name="reza kabir" userId="af3c95a13102d509" providerId="LiveId" clId="{C5D47F66-D82B-4945-84F1-08182A83E23E}" dt="2020-05-14T14:07:24.272" v="2477" actId="21"/>
          <ac:spMkLst>
            <pc:docMk/>
            <pc:sldMk cId="3206083129" sldId="800"/>
            <ac:spMk id="146" creationId="{6EBF522F-EBF2-4587-966E-61E9C54768B2}"/>
          </ac:spMkLst>
        </pc:spChg>
        <pc:spChg chg="add del mod topLvl">
          <ac:chgData name="reza kabir" userId="af3c95a13102d509" providerId="LiveId" clId="{C5D47F66-D82B-4945-84F1-08182A83E23E}" dt="2020-05-14T14:07:24.272" v="2477" actId="21"/>
          <ac:spMkLst>
            <pc:docMk/>
            <pc:sldMk cId="3206083129" sldId="800"/>
            <ac:spMk id="147" creationId="{6BBEA7F1-DA35-452C-893A-5902D6581C81}"/>
          </ac:spMkLst>
        </pc:spChg>
        <pc:spChg chg="add del mod topLvl">
          <ac:chgData name="reza kabir" userId="af3c95a13102d509" providerId="LiveId" clId="{C5D47F66-D82B-4945-84F1-08182A83E23E}" dt="2020-05-14T14:07:24.272" v="2477" actId="21"/>
          <ac:spMkLst>
            <pc:docMk/>
            <pc:sldMk cId="3206083129" sldId="800"/>
            <ac:spMk id="148" creationId="{7A80CE57-DA67-4127-B823-5E7A69BDAE50}"/>
          </ac:spMkLst>
        </pc:spChg>
        <pc:spChg chg="add del mod topLvl">
          <ac:chgData name="reza kabir" userId="af3c95a13102d509" providerId="LiveId" clId="{C5D47F66-D82B-4945-84F1-08182A83E23E}" dt="2020-05-14T14:07:24.272" v="2477" actId="21"/>
          <ac:spMkLst>
            <pc:docMk/>
            <pc:sldMk cId="3206083129" sldId="800"/>
            <ac:spMk id="149" creationId="{8ACCDA81-40B1-457B-8B50-FC384E3F728F}"/>
          </ac:spMkLst>
        </pc:spChg>
        <pc:spChg chg="add del mod topLvl">
          <ac:chgData name="reza kabir" userId="af3c95a13102d509" providerId="LiveId" clId="{C5D47F66-D82B-4945-84F1-08182A83E23E}" dt="2020-05-14T14:07:24.272" v="2477" actId="21"/>
          <ac:spMkLst>
            <pc:docMk/>
            <pc:sldMk cId="3206083129" sldId="800"/>
            <ac:spMk id="150" creationId="{F2C9C65D-87C2-4865-BD53-247F8BFF8C06}"/>
          </ac:spMkLst>
        </pc:spChg>
        <pc:spChg chg="add del mod topLvl">
          <ac:chgData name="reza kabir" userId="af3c95a13102d509" providerId="LiveId" clId="{C5D47F66-D82B-4945-84F1-08182A83E23E}" dt="2020-05-14T14:07:24.272" v="2477" actId="21"/>
          <ac:spMkLst>
            <pc:docMk/>
            <pc:sldMk cId="3206083129" sldId="800"/>
            <ac:spMk id="151" creationId="{AB333B11-ADDC-41CE-9F07-7790CA713116}"/>
          </ac:spMkLst>
        </pc:spChg>
        <pc:spChg chg="add del mod topLvl">
          <ac:chgData name="reza kabir" userId="af3c95a13102d509" providerId="LiveId" clId="{C5D47F66-D82B-4945-84F1-08182A83E23E}" dt="2020-05-14T14:07:24.272" v="2477" actId="21"/>
          <ac:spMkLst>
            <pc:docMk/>
            <pc:sldMk cId="3206083129" sldId="800"/>
            <ac:spMk id="152" creationId="{5BB23628-A3CE-4957-9D7B-FE5E9C2896DC}"/>
          </ac:spMkLst>
        </pc:spChg>
        <pc:spChg chg="add del mod topLvl">
          <ac:chgData name="reza kabir" userId="af3c95a13102d509" providerId="LiveId" clId="{C5D47F66-D82B-4945-84F1-08182A83E23E}" dt="2020-05-14T14:07:24.272" v="2477" actId="21"/>
          <ac:spMkLst>
            <pc:docMk/>
            <pc:sldMk cId="3206083129" sldId="800"/>
            <ac:spMk id="153" creationId="{3E79797C-554D-432E-8D61-B771CB4B9B79}"/>
          </ac:spMkLst>
        </pc:spChg>
        <pc:spChg chg="add del mod topLvl">
          <ac:chgData name="reza kabir" userId="af3c95a13102d509" providerId="LiveId" clId="{C5D47F66-D82B-4945-84F1-08182A83E23E}" dt="2020-05-14T14:07:24.272" v="2477" actId="21"/>
          <ac:spMkLst>
            <pc:docMk/>
            <pc:sldMk cId="3206083129" sldId="800"/>
            <ac:spMk id="154" creationId="{59875B7C-DE5E-4BF5-AA84-60DD25EF1084}"/>
          </ac:spMkLst>
        </pc:spChg>
        <pc:spChg chg="add del mod topLvl">
          <ac:chgData name="reza kabir" userId="af3c95a13102d509" providerId="LiveId" clId="{C5D47F66-D82B-4945-84F1-08182A83E23E}" dt="2020-05-14T14:07:24.272" v="2477" actId="21"/>
          <ac:spMkLst>
            <pc:docMk/>
            <pc:sldMk cId="3206083129" sldId="800"/>
            <ac:spMk id="155" creationId="{1B2A1A3C-A005-4E22-BCB6-4C71EB5672B5}"/>
          </ac:spMkLst>
        </pc:spChg>
        <pc:spChg chg="add del mod topLvl">
          <ac:chgData name="reza kabir" userId="af3c95a13102d509" providerId="LiveId" clId="{C5D47F66-D82B-4945-84F1-08182A83E23E}" dt="2020-05-14T14:07:24.272" v="2477" actId="21"/>
          <ac:spMkLst>
            <pc:docMk/>
            <pc:sldMk cId="3206083129" sldId="800"/>
            <ac:spMk id="156" creationId="{C8AA944A-4290-4889-891C-433C1C4D47BC}"/>
          </ac:spMkLst>
        </pc:spChg>
        <pc:spChg chg="add del mod topLvl">
          <ac:chgData name="reza kabir" userId="af3c95a13102d509" providerId="LiveId" clId="{C5D47F66-D82B-4945-84F1-08182A83E23E}" dt="2020-05-14T14:07:24.272" v="2477" actId="21"/>
          <ac:spMkLst>
            <pc:docMk/>
            <pc:sldMk cId="3206083129" sldId="800"/>
            <ac:spMk id="157" creationId="{D8AD938F-9B85-4C60-97E7-F7562E45C88C}"/>
          </ac:spMkLst>
        </pc:spChg>
        <pc:spChg chg="add del mod topLvl">
          <ac:chgData name="reza kabir" userId="af3c95a13102d509" providerId="LiveId" clId="{C5D47F66-D82B-4945-84F1-08182A83E23E}" dt="2020-05-14T14:07:24.272" v="2477" actId="21"/>
          <ac:spMkLst>
            <pc:docMk/>
            <pc:sldMk cId="3206083129" sldId="800"/>
            <ac:spMk id="158" creationId="{F061F460-2590-4B92-9506-E332A358430F}"/>
          </ac:spMkLst>
        </pc:spChg>
        <pc:spChg chg="add del mod topLvl">
          <ac:chgData name="reza kabir" userId="af3c95a13102d509" providerId="LiveId" clId="{C5D47F66-D82B-4945-84F1-08182A83E23E}" dt="2020-05-14T14:07:24.272" v="2477" actId="21"/>
          <ac:spMkLst>
            <pc:docMk/>
            <pc:sldMk cId="3206083129" sldId="800"/>
            <ac:spMk id="159" creationId="{A5787986-7609-4549-8CFC-2910B44009DF}"/>
          </ac:spMkLst>
        </pc:spChg>
        <pc:spChg chg="add del mod topLvl">
          <ac:chgData name="reza kabir" userId="af3c95a13102d509" providerId="LiveId" clId="{C5D47F66-D82B-4945-84F1-08182A83E23E}" dt="2020-05-14T14:07:24.272" v="2477" actId="21"/>
          <ac:spMkLst>
            <pc:docMk/>
            <pc:sldMk cId="3206083129" sldId="800"/>
            <ac:spMk id="160" creationId="{9A72D30A-444B-44B1-85F4-D6C8178CCD5C}"/>
          </ac:spMkLst>
        </pc:spChg>
        <pc:spChg chg="add del mod topLvl">
          <ac:chgData name="reza kabir" userId="af3c95a13102d509" providerId="LiveId" clId="{C5D47F66-D82B-4945-84F1-08182A83E23E}" dt="2020-05-14T14:07:24.272" v="2477" actId="21"/>
          <ac:spMkLst>
            <pc:docMk/>
            <pc:sldMk cId="3206083129" sldId="800"/>
            <ac:spMk id="161" creationId="{D841126C-04F9-49B6-A258-7372A461A6F7}"/>
          </ac:spMkLst>
        </pc:spChg>
        <pc:spChg chg="add del mod topLvl">
          <ac:chgData name="reza kabir" userId="af3c95a13102d509" providerId="LiveId" clId="{C5D47F66-D82B-4945-84F1-08182A83E23E}" dt="2020-05-14T14:07:24.272" v="2477" actId="21"/>
          <ac:spMkLst>
            <pc:docMk/>
            <pc:sldMk cId="3206083129" sldId="800"/>
            <ac:spMk id="162" creationId="{84B269CC-95E4-4267-9DD6-B362427BEFC5}"/>
          </ac:spMkLst>
        </pc:spChg>
        <pc:spChg chg="add del mod topLvl">
          <ac:chgData name="reza kabir" userId="af3c95a13102d509" providerId="LiveId" clId="{C5D47F66-D82B-4945-84F1-08182A83E23E}" dt="2020-05-14T14:07:24.272" v="2477" actId="21"/>
          <ac:spMkLst>
            <pc:docMk/>
            <pc:sldMk cId="3206083129" sldId="800"/>
            <ac:spMk id="163" creationId="{D4331B6F-0CB2-4E52-B3BA-20245E2DB3F5}"/>
          </ac:spMkLst>
        </pc:spChg>
        <pc:spChg chg="add del mod topLvl">
          <ac:chgData name="reza kabir" userId="af3c95a13102d509" providerId="LiveId" clId="{C5D47F66-D82B-4945-84F1-08182A83E23E}" dt="2020-05-14T14:07:24.272" v="2477" actId="21"/>
          <ac:spMkLst>
            <pc:docMk/>
            <pc:sldMk cId="3206083129" sldId="800"/>
            <ac:spMk id="164" creationId="{557CE71F-B7A8-4F0E-A331-59BCA738321E}"/>
          </ac:spMkLst>
        </pc:spChg>
        <pc:spChg chg="add del mod topLvl">
          <ac:chgData name="reza kabir" userId="af3c95a13102d509" providerId="LiveId" clId="{C5D47F66-D82B-4945-84F1-08182A83E23E}" dt="2020-05-14T14:07:24.272" v="2477" actId="21"/>
          <ac:spMkLst>
            <pc:docMk/>
            <pc:sldMk cId="3206083129" sldId="800"/>
            <ac:spMk id="165" creationId="{5176067A-59E7-41B8-9E18-4C85272EBE63}"/>
          </ac:spMkLst>
        </pc:spChg>
        <pc:spChg chg="add del mod topLvl">
          <ac:chgData name="reza kabir" userId="af3c95a13102d509" providerId="LiveId" clId="{C5D47F66-D82B-4945-84F1-08182A83E23E}" dt="2020-05-14T14:07:24.272" v="2477" actId="21"/>
          <ac:spMkLst>
            <pc:docMk/>
            <pc:sldMk cId="3206083129" sldId="800"/>
            <ac:spMk id="166" creationId="{9D640374-AAEC-4B85-9743-0D84A2FB2B24}"/>
          </ac:spMkLst>
        </pc:spChg>
        <pc:spChg chg="add del mod topLvl">
          <ac:chgData name="reza kabir" userId="af3c95a13102d509" providerId="LiveId" clId="{C5D47F66-D82B-4945-84F1-08182A83E23E}" dt="2020-05-14T14:07:24.272" v="2477" actId="21"/>
          <ac:spMkLst>
            <pc:docMk/>
            <pc:sldMk cId="3206083129" sldId="800"/>
            <ac:spMk id="167" creationId="{0667B69F-537C-4B91-B700-9495D026F0B8}"/>
          </ac:spMkLst>
        </pc:spChg>
        <pc:spChg chg="add del mod topLvl">
          <ac:chgData name="reza kabir" userId="af3c95a13102d509" providerId="LiveId" clId="{C5D47F66-D82B-4945-84F1-08182A83E23E}" dt="2020-05-14T14:07:24.272" v="2477" actId="21"/>
          <ac:spMkLst>
            <pc:docMk/>
            <pc:sldMk cId="3206083129" sldId="800"/>
            <ac:spMk id="168" creationId="{1C8BF338-D472-4B8A-921C-EEFFB4CF2548}"/>
          </ac:spMkLst>
        </pc:spChg>
        <pc:spChg chg="add del mod topLvl">
          <ac:chgData name="reza kabir" userId="af3c95a13102d509" providerId="LiveId" clId="{C5D47F66-D82B-4945-84F1-08182A83E23E}" dt="2020-05-14T14:07:24.272" v="2477" actId="21"/>
          <ac:spMkLst>
            <pc:docMk/>
            <pc:sldMk cId="3206083129" sldId="800"/>
            <ac:spMk id="169" creationId="{F43D7F2E-BF4D-456C-AA43-02EB9D64EFB9}"/>
          </ac:spMkLst>
        </pc:spChg>
        <pc:spChg chg="add del mod topLvl">
          <ac:chgData name="reza kabir" userId="af3c95a13102d509" providerId="LiveId" clId="{C5D47F66-D82B-4945-84F1-08182A83E23E}" dt="2020-05-14T14:07:24.272" v="2477" actId="21"/>
          <ac:spMkLst>
            <pc:docMk/>
            <pc:sldMk cId="3206083129" sldId="800"/>
            <ac:spMk id="170" creationId="{71F15214-C556-43A0-8440-824FDF35AF04}"/>
          </ac:spMkLst>
        </pc:spChg>
        <pc:spChg chg="add del mod topLvl">
          <ac:chgData name="reza kabir" userId="af3c95a13102d509" providerId="LiveId" clId="{C5D47F66-D82B-4945-84F1-08182A83E23E}" dt="2020-05-14T14:07:24.272" v="2477" actId="21"/>
          <ac:spMkLst>
            <pc:docMk/>
            <pc:sldMk cId="3206083129" sldId="800"/>
            <ac:spMk id="171" creationId="{2D57F127-C6FC-4B51-A831-639028AB61DF}"/>
          </ac:spMkLst>
        </pc:spChg>
        <pc:spChg chg="add del mod topLvl">
          <ac:chgData name="reza kabir" userId="af3c95a13102d509" providerId="LiveId" clId="{C5D47F66-D82B-4945-84F1-08182A83E23E}" dt="2020-05-14T14:07:24.272" v="2477" actId="21"/>
          <ac:spMkLst>
            <pc:docMk/>
            <pc:sldMk cId="3206083129" sldId="800"/>
            <ac:spMk id="172" creationId="{B1A6381B-7EAB-4DFA-91E6-BCAE3E1B8F2C}"/>
          </ac:spMkLst>
        </pc:spChg>
        <pc:spChg chg="add del mod topLvl">
          <ac:chgData name="reza kabir" userId="af3c95a13102d509" providerId="LiveId" clId="{C5D47F66-D82B-4945-84F1-08182A83E23E}" dt="2020-05-14T14:07:24.272" v="2477" actId="21"/>
          <ac:spMkLst>
            <pc:docMk/>
            <pc:sldMk cId="3206083129" sldId="800"/>
            <ac:spMk id="173" creationId="{EA687DD1-C4C2-497F-99E8-CC2DDE9F33C5}"/>
          </ac:spMkLst>
        </pc:spChg>
        <pc:spChg chg="add del mod topLvl">
          <ac:chgData name="reza kabir" userId="af3c95a13102d509" providerId="LiveId" clId="{C5D47F66-D82B-4945-84F1-08182A83E23E}" dt="2020-05-14T14:07:24.272" v="2477" actId="21"/>
          <ac:spMkLst>
            <pc:docMk/>
            <pc:sldMk cId="3206083129" sldId="800"/>
            <ac:spMk id="174" creationId="{DBE31DCC-FC6C-453A-8530-985A8460B0EB}"/>
          </ac:spMkLst>
        </pc:spChg>
        <pc:spChg chg="add del mod topLvl">
          <ac:chgData name="reza kabir" userId="af3c95a13102d509" providerId="LiveId" clId="{C5D47F66-D82B-4945-84F1-08182A83E23E}" dt="2020-05-14T14:07:24.272" v="2477" actId="21"/>
          <ac:spMkLst>
            <pc:docMk/>
            <pc:sldMk cId="3206083129" sldId="800"/>
            <ac:spMk id="175" creationId="{0CBCB817-353E-4B3A-A14F-76A65D473D0E}"/>
          </ac:spMkLst>
        </pc:spChg>
        <pc:spChg chg="add del mod topLvl">
          <ac:chgData name="reza kabir" userId="af3c95a13102d509" providerId="LiveId" clId="{C5D47F66-D82B-4945-84F1-08182A83E23E}" dt="2020-05-14T14:07:24.272" v="2477" actId="21"/>
          <ac:spMkLst>
            <pc:docMk/>
            <pc:sldMk cId="3206083129" sldId="800"/>
            <ac:spMk id="176" creationId="{9515692C-397B-461C-A759-7E44F563BA53}"/>
          </ac:spMkLst>
        </pc:spChg>
        <pc:spChg chg="add del mod topLvl">
          <ac:chgData name="reza kabir" userId="af3c95a13102d509" providerId="LiveId" clId="{C5D47F66-D82B-4945-84F1-08182A83E23E}" dt="2020-05-14T14:07:24.272" v="2477" actId="21"/>
          <ac:spMkLst>
            <pc:docMk/>
            <pc:sldMk cId="3206083129" sldId="800"/>
            <ac:spMk id="177" creationId="{026FD4CD-57F6-4BC1-B41D-B5909A11ABA3}"/>
          </ac:spMkLst>
        </pc:spChg>
        <pc:spChg chg="add del mod topLvl">
          <ac:chgData name="reza kabir" userId="af3c95a13102d509" providerId="LiveId" clId="{C5D47F66-D82B-4945-84F1-08182A83E23E}" dt="2020-05-14T14:07:24.272" v="2477" actId="21"/>
          <ac:spMkLst>
            <pc:docMk/>
            <pc:sldMk cId="3206083129" sldId="800"/>
            <ac:spMk id="178" creationId="{9698A1A8-F3A3-4341-97F8-2FE3F2AE86D2}"/>
          </ac:spMkLst>
        </pc:spChg>
        <pc:spChg chg="add del mod topLvl">
          <ac:chgData name="reza kabir" userId="af3c95a13102d509" providerId="LiveId" clId="{C5D47F66-D82B-4945-84F1-08182A83E23E}" dt="2020-05-14T14:07:24.272" v="2477" actId="21"/>
          <ac:spMkLst>
            <pc:docMk/>
            <pc:sldMk cId="3206083129" sldId="800"/>
            <ac:spMk id="179" creationId="{FFA2303F-DD6D-4B90-958D-7BCB2E29AD2A}"/>
          </ac:spMkLst>
        </pc:spChg>
        <pc:spChg chg="add del mod topLvl">
          <ac:chgData name="reza kabir" userId="af3c95a13102d509" providerId="LiveId" clId="{C5D47F66-D82B-4945-84F1-08182A83E23E}" dt="2020-05-14T14:07:24.272" v="2477" actId="21"/>
          <ac:spMkLst>
            <pc:docMk/>
            <pc:sldMk cId="3206083129" sldId="800"/>
            <ac:spMk id="180" creationId="{883CD575-C80E-4F82-A04E-57CD5ADBFD45}"/>
          </ac:spMkLst>
        </pc:spChg>
        <pc:spChg chg="add del mod topLvl">
          <ac:chgData name="reza kabir" userId="af3c95a13102d509" providerId="LiveId" clId="{C5D47F66-D82B-4945-84F1-08182A83E23E}" dt="2020-05-14T14:07:24.272" v="2477" actId="21"/>
          <ac:spMkLst>
            <pc:docMk/>
            <pc:sldMk cId="3206083129" sldId="800"/>
            <ac:spMk id="181" creationId="{66DA2AD6-3C02-47BE-A4FA-670037BA9C22}"/>
          </ac:spMkLst>
        </pc:spChg>
        <pc:spChg chg="add del mod topLvl">
          <ac:chgData name="reza kabir" userId="af3c95a13102d509" providerId="LiveId" clId="{C5D47F66-D82B-4945-84F1-08182A83E23E}" dt="2020-05-14T14:07:24.272" v="2477" actId="21"/>
          <ac:spMkLst>
            <pc:docMk/>
            <pc:sldMk cId="3206083129" sldId="800"/>
            <ac:spMk id="182" creationId="{48A59DD9-EFCD-4195-9F9A-1B2EE55F98A8}"/>
          </ac:spMkLst>
        </pc:spChg>
        <pc:spChg chg="add del mod topLvl">
          <ac:chgData name="reza kabir" userId="af3c95a13102d509" providerId="LiveId" clId="{C5D47F66-D82B-4945-84F1-08182A83E23E}" dt="2020-05-14T14:07:24.272" v="2477" actId="21"/>
          <ac:spMkLst>
            <pc:docMk/>
            <pc:sldMk cId="3206083129" sldId="800"/>
            <ac:spMk id="183" creationId="{17C8E70E-A515-47E0-9AF0-C3E5A93CA077}"/>
          </ac:spMkLst>
        </pc:spChg>
        <pc:spChg chg="mod">
          <ac:chgData name="reza kabir" userId="af3c95a13102d509" providerId="LiveId" clId="{C5D47F66-D82B-4945-84F1-08182A83E23E}" dt="2020-05-14T14:06:40.058" v="2475" actId="165"/>
          <ac:spMkLst>
            <pc:docMk/>
            <pc:sldMk cId="3206083129" sldId="800"/>
            <ac:spMk id="184" creationId="{A698F88F-3AF0-43B0-A03B-FFA78A9A12E3}"/>
          </ac:spMkLst>
        </pc:spChg>
        <pc:spChg chg="mod">
          <ac:chgData name="reza kabir" userId="af3c95a13102d509" providerId="LiveId" clId="{C5D47F66-D82B-4945-84F1-08182A83E23E}" dt="2020-05-14T14:06:40.058" v="2475" actId="165"/>
          <ac:spMkLst>
            <pc:docMk/>
            <pc:sldMk cId="3206083129" sldId="800"/>
            <ac:spMk id="185" creationId="{403CB491-D039-4CF4-8A9A-D306E44A24FB}"/>
          </ac:spMkLst>
        </pc:spChg>
        <pc:spChg chg="mod">
          <ac:chgData name="reza kabir" userId="af3c95a13102d509" providerId="LiveId" clId="{C5D47F66-D82B-4945-84F1-08182A83E23E}" dt="2020-05-14T14:06:40.058" v="2475" actId="165"/>
          <ac:spMkLst>
            <pc:docMk/>
            <pc:sldMk cId="3206083129" sldId="800"/>
            <ac:spMk id="186" creationId="{10710884-E141-4C60-9C84-7CCBC6F407FF}"/>
          </ac:spMkLst>
        </pc:spChg>
        <pc:spChg chg="mod">
          <ac:chgData name="reza kabir" userId="af3c95a13102d509" providerId="LiveId" clId="{C5D47F66-D82B-4945-84F1-08182A83E23E}" dt="2020-05-14T14:06:40.058" v="2475" actId="165"/>
          <ac:spMkLst>
            <pc:docMk/>
            <pc:sldMk cId="3206083129" sldId="800"/>
            <ac:spMk id="187" creationId="{2C47837C-754B-4F86-B797-F103F468A086}"/>
          </ac:spMkLst>
        </pc:spChg>
        <pc:spChg chg="mod">
          <ac:chgData name="reza kabir" userId="af3c95a13102d509" providerId="LiveId" clId="{C5D47F66-D82B-4945-84F1-08182A83E23E}" dt="2020-05-14T14:06:40.058" v="2475" actId="165"/>
          <ac:spMkLst>
            <pc:docMk/>
            <pc:sldMk cId="3206083129" sldId="800"/>
            <ac:spMk id="188" creationId="{BB44D073-57F7-4323-AFBF-470413388046}"/>
          </ac:spMkLst>
        </pc:spChg>
        <pc:spChg chg="mod">
          <ac:chgData name="reza kabir" userId="af3c95a13102d509" providerId="LiveId" clId="{C5D47F66-D82B-4945-84F1-08182A83E23E}" dt="2020-05-14T14:06:40.058" v="2475" actId="165"/>
          <ac:spMkLst>
            <pc:docMk/>
            <pc:sldMk cId="3206083129" sldId="800"/>
            <ac:spMk id="189" creationId="{E2DE42A9-6A9B-4CF4-8719-7DB05D5ED578}"/>
          </ac:spMkLst>
        </pc:spChg>
        <pc:spChg chg="mod">
          <ac:chgData name="reza kabir" userId="af3c95a13102d509" providerId="LiveId" clId="{C5D47F66-D82B-4945-84F1-08182A83E23E}" dt="2020-05-14T14:06:40.058" v="2475" actId="165"/>
          <ac:spMkLst>
            <pc:docMk/>
            <pc:sldMk cId="3206083129" sldId="800"/>
            <ac:spMk id="190" creationId="{285F0B9A-BE39-4A5B-BA4B-73611D182F9C}"/>
          </ac:spMkLst>
        </pc:spChg>
        <pc:spChg chg="mod">
          <ac:chgData name="reza kabir" userId="af3c95a13102d509" providerId="LiveId" clId="{C5D47F66-D82B-4945-84F1-08182A83E23E}" dt="2020-05-14T14:06:40.058" v="2475" actId="165"/>
          <ac:spMkLst>
            <pc:docMk/>
            <pc:sldMk cId="3206083129" sldId="800"/>
            <ac:spMk id="191" creationId="{8A51A2E7-DC9F-4581-A0D5-5A4DA8C35875}"/>
          </ac:spMkLst>
        </pc:spChg>
        <pc:spChg chg="mod">
          <ac:chgData name="reza kabir" userId="af3c95a13102d509" providerId="LiveId" clId="{C5D47F66-D82B-4945-84F1-08182A83E23E}" dt="2020-05-14T14:06:40.058" v="2475" actId="165"/>
          <ac:spMkLst>
            <pc:docMk/>
            <pc:sldMk cId="3206083129" sldId="800"/>
            <ac:spMk id="192" creationId="{0AF4191C-42FA-45B0-B6F1-52B31B896273}"/>
          </ac:spMkLst>
        </pc:spChg>
        <pc:spChg chg="mod">
          <ac:chgData name="reza kabir" userId="af3c95a13102d509" providerId="LiveId" clId="{C5D47F66-D82B-4945-84F1-08182A83E23E}" dt="2020-05-14T14:06:40.058" v="2475" actId="165"/>
          <ac:spMkLst>
            <pc:docMk/>
            <pc:sldMk cId="3206083129" sldId="800"/>
            <ac:spMk id="193" creationId="{627E2053-FC43-4299-B7C6-80418FB8521B}"/>
          </ac:spMkLst>
        </pc:spChg>
        <pc:spChg chg="mod">
          <ac:chgData name="reza kabir" userId="af3c95a13102d509" providerId="LiveId" clId="{C5D47F66-D82B-4945-84F1-08182A83E23E}" dt="2020-05-14T14:06:40.058" v="2475" actId="165"/>
          <ac:spMkLst>
            <pc:docMk/>
            <pc:sldMk cId="3206083129" sldId="800"/>
            <ac:spMk id="194" creationId="{97D77E39-24D0-43C7-B045-2C96E3C61107}"/>
          </ac:spMkLst>
        </pc:spChg>
        <pc:spChg chg="mod">
          <ac:chgData name="reza kabir" userId="af3c95a13102d509" providerId="LiveId" clId="{C5D47F66-D82B-4945-84F1-08182A83E23E}" dt="2020-05-14T14:06:40.058" v="2475" actId="165"/>
          <ac:spMkLst>
            <pc:docMk/>
            <pc:sldMk cId="3206083129" sldId="800"/>
            <ac:spMk id="195" creationId="{A1139B54-54CB-4A24-B76A-B6688722953B}"/>
          </ac:spMkLst>
        </pc:spChg>
        <pc:spChg chg="mod">
          <ac:chgData name="reza kabir" userId="af3c95a13102d509" providerId="LiveId" clId="{C5D47F66-D82B-4945-84F1-08182A83E23E}" dt="2020-05-14T14:06:40.058" v="2475" actId="165"/>
          <ac:spMkLst>
            <pc:docMk/>
            <pc:sldMk cId="3206083129" sldId="800"/>
            <ac:spMk id="196" creationId="{4852FC42-DA64-4A22-96E1-A85065709CF1}"/>
          </ac:spMkLst>
        </pc:spChg>
        <pc:spChg chg="mod">
          <ac:chgData name="reza kabir" userId="af3c95a13102d509" providerId="LiveId" clId="{C5D47F66-D82B-4945-84F1-08182A83E23E}" dt="2020-05-14T14:06:40.058" v="2475" actId="165"/>
          <ac:spMkLst>
            <pc:docMk/>
            <pc:sldMk cId="3206083129" sldId="800"/>
            <ac:spMk id="197" creationId="{242C7900-98B8-4DD1-839C-EC3D54063F3A}"/>
          </ac:spMkLst>
        </pc:spChg>
        <pc:spChg chg="mod">
          <ac:chgData name="reza kabir" userId="af3c95a13102d509" providerId="LiveId" clId="{C5D47F66-D82B-4945-84F1-08182A83E23E}" dt="2020-05-14T14:06:40.058" v="2475" actId="165"/>
          <ac:spMkLst>
            <pc:docMk/>
            <pc:sldMk cId="3206083129" sldId="800"/>
            <ac:spMk id="198" creationId="{CF92D745-0E94-47AD-A764-9C92496F2AEE}"/>
          </ac:spMkLst>
        </pc:spChg>
        <pc:spChg chg="mod">
          <ac:chgData name="reza kabir" userId="af3c95a13102d509" providerId="LiveId" clId="{C5D47F66-D82B-4945-84F1-08182A83E23E}" dt="2020-05-14T14:06:40.058" v="2475" actId="165"/>
          <ac:spMkLst>
            <pc:docMk/>
            <pc:sldMk cId="3206083129" sldId="800"/>
            <ac:spMk id="199" creationId="{C37B6164-BBFF-43B6-8629-7903E812AE83}"/>
          </ac:spMkLst>
        </pc:spChg>
        <pc:spChg chg="mod">
          <ac:chgData name="reza kabir" userId="af3c95a13102d509" providerId="LiveId" clId="{C5D47F66-D82B-4945-84F1-08182A83E23E}" dt="2020-05-14T14:06:40.058" v="2475" actId="165"/>
          <ac:spMkLst>
            <pc:docMk/>
            <pc:sldMk cId="3206083129" sldId="800"/>
            <ac:spMk id="200" creationId="{FF788E9B-1229-4307-B4E8-A540582DAD9B}"/>
          </ac:spMkLst>
        </pc:spChg>
        <pc:spChg chg="mod">
          <ac:chgData name="reza kabir" userId="af3c95a13102d509" providerId="LiveId" clId="{C5D47F66-D82B-4945-84F1-08182A83E23E}" dt="2020-05-14T14:06:40.058" v="2475" actId="165"/>
          <ac:spMkLst>
            <pc:docMk/>
            <pc:sldMk cId="3206083129" sldId="800"/>
            <ac:spMk id="201" creationId="{1F134492-FB11-4653-A839-62D96EAFF66C}"/>
          </ac:spMkLst>
        </pc:spChg>
        <pc:spChg chg="mod">
          <ac:chgData name="reza kabir" userId="af3c95a13102d509" providerId="LiveId" clId="{C5D47F66-D82B-4945-84F1-08182A83E23E}" dt="2020-05-14T14:06:40.058" v="2475" actId="165"/>
          <ac:spMkLst>
            <pc:docMk/>
            <pc:sldMk cId="3206083129" sldId="800"/>
            <ac:spMk id="202" creationId="{6570BE79-E4B0-4429-9302-13E7378A2D77}"/>
          </ac:spMkLst>
        </pc:spChg>
        <pc:spChg chg="mod">
          <ac:chgData name="reza kabir" userId="af3c95a13102d509" providerId="LiveId" clId="{C5D47F66-D82B-4945-84F1-08182A83E23E}" dt="2020-05-14T14:06:40.058" v="2475" actId="165"/>
          <ac:spMkLst>
            <pc:docMk/>
            <pc:sldMk cId="3206083129" sldId="800"/>
            <ac:spMk id="203" creationId="{5CB3A9B0-1491-4ED0-AE1E-D71730B5F406}"/>
          </ac:spMkLst>
        </pc:spChg>
        <pc:spChg chg="mod">
          <ac:chgData name="reza kabir" userId="af3c95a13102d509" providerId="LiveId" clId="{C5D47F66-D82B-4945-84F1-08182A83E23E}" dt="2020-05-14T14:06:40.058" v="2475" actId="165"/>
          <ac:spMkLst>
            <pc:docMk/>
            <pc:sldMk cId="3206083129" sldId="800"/>
            <ac:spMk id="204" creationId="{98D23596-B82C-427A-A1DC-6FE540D10ACD}"/>
          </ac:spMkLst>
        </pc:spChg>
        <pc:spChg chg="mod">
          <ac:chgData name="reza kabir" userId="af3c95a13102d509" providerId="LiveId" clId="{C5D47F66-D82B-4945-84F1-08182A83E23E}" dt="2020-05-14T14:06:40.058" v="2475" actId="165"/>
          <ac:spMkLst>
            <pc:docMk/>
            <pc:sldMk cId="3206083129" sldId="800"/>
            <ac:spMk id="205" creationId="{27FC7212-78FA-44A1-A3A8-751C68F845DB}"/>
          </ac:spMkLst>
        </pc:spChg>
        <pc:spChg chg="mod">
          <ac:chgData name="reza kabir" userId="af3c95a13102d509" providerId="LiveId" clId="{C5D47F66-D82B-4945-84F1-08182A83E23E}" dt="2020-05-14T14:06:40.058" v="2475" actId="165"/>
          <ac:spMkLst>
            <pc:docMk/>
            <pc:sldMk cId="3206083129" sldId="800"/>
            <ac:spMk id="206" creationId="{F41C0A9C-6E80-4EFA-96FF-0092D8514569}"/>
          </ac:spMkLst>
        </pc:spChg>
        <pc:spChg chg="mod">
          <ac:chgData name="reza kabir" userId="af3c95a13102d509" providerId="LiveId" clId="{C5D47F66-D82B-4945-84F1-08182A83E23E}" dt="2020-05-14T14:06:40.058" v="2475" actId="165"/>
          <ac:spMkLst>
            <pc:docMk/>
            <pc:sldMk cId="3206083129" sldId="800"/>
            <ac:spMk id="207" creationId="{412FB8E4-09B1-4B3F-8FB0-0496DC71AC6D}"/>
          </ac:spMkLst>
        </pc:spChg>
        <pc:spChg chg="mod">
          <ac:chgData name="reza kabir" userId="af3c95a13102d509" providerId="LiveId" clId="{C5D47F66-D82B-4945-84F1-08182A83E23E}" dt="2020-05-14T14:06:40.058" v="2475" actId="165"/>
          <ac:spMkLst>
            <pc:docMk/>
            <pc:sldMk cId="3206083129" sldId="800"/>
            <ac:spMk id="208" creationId="{C0E94FF4-D184-48B1-ACBE-411525CAD3FC}"/>
          </ac:spMkLst>
        </pc:spChg>
        <pc:spChg chg="mod">
          <ac:chgData name="reza kabir" userId="af3c95a13102d509" providerId="LiveId" clId="{C5D47F66-D82B-4945-84F1-08182A83E23E}" dt="2020-05-14T14:06:40.058" v="2475" actId="165"/>
          <ac:spMkLst>
            <pc:docMk/>
            <pc:sldMk cId="3206083129" sldId="800"/>
            <ac:spMk id="209" creationId="{F6934D42-2C37-4351-9256-D3309F6F26E0}"/>
          </ac:spMkLst>
        </pc:spChg>
        <pc:spChg chg="mod">
          <ac:chgData name="reza kabir" userId="af3c95a13102d509" providerId="LiveId" clId="{C5D47F66-D82B-4945-84F1-08182A83E23E}" dt="2020-05-14T14:06:40.058" v="2475" actId="165"/>
          <ac:spMkLst>
            <pc:docMk/>
            <pc:sldMk cId="3206083129" sldId="800"/>
            <ac:spMk id="210" creationId="{B0258CDD-2F7A-45FB-8E1E-09565D0BE97C}"/>
          </ac:spMkLst>
        </pc:spChg>
        <pc:spChg chg="mod">
          <ac:chgData name="reza kabir" userId="af3c95a13102d509" providerId="LiveId" clId="{C5D47F66-D82B-4945-84F1-08182A83E23E}" dt="2020-05-14T14:06:40.058" v="2475" actId="165"/>
          <ac:spMkLst>
            <pc:docMk/>
            <pc:sldMk cId="3206083129" sldId="800"/>
            <ac:spMk id="211" creationId="{CF73C9B7-4F7D-4113-9CC2-B7EC50D4A062}"/>
          </ac:spMkLst>
        </pc:spChg>
        <pc:spChg chg="mod">
          <ac:chgData name="reza kabir" userId="af3c95a13102d509" providerId="LiveId" clId="{C5D47F66-D82B-4945-84F1-08182A83E23E}" dt="2020-05-14T14:06:40.058" v="2475" actId="165"/>
          <ac:spMkLst>
            <pc:docMk/>
            <pc:sldMk cId="3206083129" sldId="800"/>
            <ac:spMk id="212" creationId="{CAD2A3DE-99DE-45D8-8FFF-B5E524D8474A}"/>
          </ac:spMkLst>
        </pc:spChg>
        <pc:spChg chg="mod">
          <ac:chgData name="reza kabir" userId="af3c95a13102d509" providerId="LiveId" clId="{C5D47F66-D82B-4945-84F1-08182A83E23E}" dt="2020-05-14T14:06:40.058" v="2475" actId="165"/>
          <ac:spMkLst>
            <pc:docMk/>
            <pc:sldMk cId="3206083129" sldId="800"/>
            <ac:spMk id="213" creationId="{84D20A61-055F-4564-A452-EC121F2E2904}"/>
          </ac:spMkLst>
        </pc:spChg>
        <pc:spChg chg="mod">
          <ac:chgData name="reza kabir" userId="af3c95a13102d509" providerId="LiveId" clId="{C5D47F66-D82B-4945-84F1-08182A83E23E}" dt="2020-05-14T14:06:40.058" v="2475" actId="165"/>
          <ac:spMkLst>
            <pc:docMk/>
            <pc:sldMk cId="3206083129" sldId="800"/>
            <ac:spMk id="214" creationId="{2F2E7B9C-E4A5-4DE1-A06E-061D9F9E8B7E}"/>
          </ac:spMkLst>
        </pc:spChg>
        <pc:spChg chg="mod">
          <ac:chgData name="reza kabir" userId="af3c95a13102d509" providerId="LiveId" clId="{C5D47F66-D82B-4945-84F1-08182A83E23E}" dt="2020-05-14T14:06:40.058" v="2475" actId="165"/>
          <ac:spMkLst>
            <pc:docMk/>
            <pc:sldMk cId="3206083129" sldId="800"/>
            <ac:spMk id="215" creationId="{1AAC4CD9-223E-4A9A-8193-D5E0352F2797}"/>
          </ac:spMkLst>
        </pc:spChg>
        <pc:spChg chg="mod">
          <ac:chgData name="reza kabir" userId="af3c95a13102d509" providerId="LiveId" clId="{C5D47F66-D82B-4945-84F1-08182A83E23E}" dt="2020-05-14T14:06:40.058" v="2475" actId="165"/>
          <ac:spMkLst>
            <pc:docMk/>
            <pc:sldMk cId="3206083129" sldId="800"/>
            <ac:spMk id="216" creationId="{90E9D6B1-BA64-483F-9BA9-B3DE1E741B1C}"/>
          </ac:spMkLst>
        </pc:spChg>
        <pc:spChg chg="mod">
          <ac:chgData name="reza kabir" userId="af3c95a13102d509" providerId="LiveId" clId="{C5D47F66-D82B-4945-84F1-08182A83E23E}" dt="2020-05-14T14:06:40.058" v="2475" actId="165"/>
          <ac:spMkLst>
            <pc:docMk/>
            <pc:sldMk cId="3206083129" sldId="800"/>
            <ac:spMk id="217" creationId="{0014350A-919C-463D-A61A-A38CF0F8E375}"/>
          </ac:spMkLst>
        </pc:spChg>
        <pc:spChg chg="mod">
          <ac:chgData name="reza kabir" userId="af3c95a13102d509" providerId="LiveId" clId="{C5D47F66-D82B-4945-84F1-08182A83E23E}" dt="2020-05-14T14:06:40.058" v="2475" actId="165"/>
          <ac:spMkLst>
            <pc:docMk/>
            <pc:sldMk cId="3206083129" sldId="800"/>
            <ac:spMk id="218" creationId="{33AAE6F3-0967-4514-9BB0-06D678929F0C}"/>
          </ac:spMkLst>
        </pc:spChg>
        <pc:spChg chg="mod">
          <ac:chgData name="reza kabir" userId="af3c95a13102d509" providerId="LiveId" clId="{C5D47F66-D82B-4945-84F1-08182A83E23E}" dt="2020-05-14T14:06:40.058" v="2475" actId="165"/>
          <ac:spMkLst>
            <pc:docMk/>
            <pc:sldMk cId="3206083129" sldId="800"/>
            <ac:spMk id="219" creationId="{AE91EB4F-EC54-47BB-B046-720B1CD8EBE1}"/>
          </ac:spMkLst>
        </pc:spChg>
        <pc:spChg chg="mod">
          <ac:chgData name="reza kabir" userId="af3c95a13102d509" providerId="LiveId" clId="{C5D47F66-D82B-4945-84F1-08182A83E23E}" dt="2020-05-14T14:06:40.058" v="2475" actId="165"/>
          <ac:spMkLst>
            <pc:docMk/>
            <pc:sldMk cId="3206083129" sldId="800"/>
            <ac:spMk id="220" creationId="{485A1E97-B260-4745-8D78-01F2C57319E3}"/>
          </ac:spMkLst>
        </pc:spChg>
        <pc:spChg chg="mod">
          <ac:chgData name="reza kabir" userId="af3c95a13102d509" providerId="LiveId" clId="{C5D47F66-D82B-4945-84F1-08182A83E23E}" dt="2020-05-14T14:06:40.058" v="2475" actId="165"/>
          <ac:spMkLst>
            <pc:docMk/>
            <pc:sldMk cId="3206083129" sldId="800"/>
            <ac:spMk id="221" creationId="{507FE3D4-1E6F-4FBF-8172-BFE552EB2AA6}"/>
          </ac:spMkLst>
        </pc:spChg>
        <pc:spChg chg="mod">
          <ac:chgData name="reza kabir" userId="af3c95a13102d509" providerId="LiveId" clId="{C5D47F66-D82B-4945-84F1-08182A83E23E}" dt="2020-05-14T14:06:40.058" v="2475" actId="165"/>
          <ac:spMkLst>
            <pc:docMk/>
            <pc:sldMk cId="3206083129" sldId="800"/>
            <ac:spMk id="222" creationId="{D35FB053-6F5C-4DE2-B376-6CD7146B48A2}"/>
          </ac:spMkLst>
        </pc:spChg>
        <pc:spChg chg="mod">
          <ac:chgData name="reza kabir" userId="af3c95a13102d509" providerId="LiveId" clId="{C5D47F66-D82B-4945-84F1-08182A83E23E}" dt="2020-05-14T14:06:40.058" v="2475" actId="165"/>
          <ac:spMkLst>
            <pc:docMk/>
            <pc:sldMk cId="3206083129" sldId="800"/>
            <ac:spMk id="223" creationId="{040928B0-F111-49C7-AC71-7763EE9EAB17}"/>
          </ac:spMkLst>
        </pc:spChg>
        <pc:spChg chg="mod">
          <ac:chgData name="reza kabir" userId="af3c95a13102d509" providerId="LiveId" clId="{C5D47F66-D82B-4945-84F1-08182A83E23E}" dt="2020-05-14T14:06:40.058" v="2475" actId="165"/>
          <ac:spMkLst>
            <pc:docMk/>
            <pc:sldMk cId="3206083129" sldId="800"/>
            <ac:spMk id="224" creationId="{0B33EB3A-D578-4E51-B420-2651934DD06D}"/>
          </ac:spMkLst>
        </pc:spChg>
        <pc:spChg chg="mod">
          <ac:chgData name="reza kabir" userId="af3c95a13102d509" providerId="LiveId" clId="{C5D47F66-D82B-4945-84F1-08182A83E23E}" dt="2020-05-14T14:06:40.058" v="2475" actId="165"/>
          <ac:spMkLst>
            <pc:docMk/>
            <pc:sldMk cId="3206083129" sldId="800"/>
            <ac:spMk id="225" creationId="{6F0F94B7-2614-4282-8B01-302AE4601979}"/>
          </ac:spMkLst>
        </pc:spChg>
        <pc:spChg chg="mod">
          <ac:chgData name="reza kabir" userId="af3c95a13102d509" providerId="LiveId" clId="{C5D47F66-D82B-4945-84F1-08182A83E23E}" dt="2020-05-14T14:06:40.058" v="2475" actId="165"/>
          <ac:spMkLst>
            <pc:docMk/>
            <pc:sldMk cId="3206083129" sldId="800"/>
            <ac:spMk id="226" creationId="{6A9B0245-47E7-47F8-BFBE-1AC66262764C}"/>
          </ac:spMkLst>
        </pc:spChg>
        <pc:spChg chg="mod">
          <ac:chgData name="reza kabir" userId="af3c95a13102d509" providerId="LiveId" clId="{C5D47F66-D82B-4945-84F1-08182A83E23E}" dt="2020-05-14T14:06:40.058" v="2475" actId="165"/>
          <ac:spMkLst>
            <pc:docMk/>
            <pc:sldMk cId="3206083129" sldId="800"/>
            <ac:spMk id="227" creationId="{2D23B522-E1C7-4022-92C4-EDD454F33A39}"/>
          </ac:spMkLst>
        </pc:spChg>
        <pc:spChg chg="mod">
          <ac:chgData name="reza kabir" userId="af3c95a13102d509" providerId="LiveId" clId="{C5D47F66-D82B-4945-84F1-08182A83E23E}" dt="2020-05-14T14:06:40.058" v="2475" actId="165"/>
          <ac:spMkLst>
            <pc:docMk/>
            <pc:sldMk cId="3206083129" sldId="800"/>
            <ac:spMk id="228" creationId="{1AF3CF53-52BC-4903-ACF4-55C7E6215A27}"/>
          </ac:spMkLst>
        </pc:spChg>
        <pc:spChg chg="mod">
          <ac:chgData name="reza kabir" userId="af3c95a13102d509" providerId="LiveId" clId="{C5D47F66-D82B-4945-84F1-08182A83E23E}" dt="2020-05-14T14:06:40.058" v="2475" actId="165"/>
          <ac:spMkLst>
            <pc:docMk/>
            <pc:sldMk cId="3206083129" sldId="800"/>
            <ac:spMk id="229" creationId="{0147C8D7-35CD-42F8-BF87-81EFF907860E}"/>
          </ac:spMkLst>
        </pc:spChg>
        <pc:spChg chg="mod">
          <ac:chgData name="reza kabir" userId="af3c95a13102d509" providerId="LiveId" clId="{C5D47F66-D82B-4945-84F1-08182A83E23E}" dt="2020-05-14T14:06:40.058" v="2475" actId="165"/>
          <ac:spMkLst>
            <pc:docMk/>
            <pc:sldMk cId="3206083129" sldId="800"/>
            <ac:spMk id="230" creationId="{386A1C6F-56D5-4962-9DEE-6998E3801888}"/>
          </ac:spMkLst>
        </pc:spChg>
        <pc:spChg chg="mod">
          <ac:chgData name="reza kabir" userId="af3c95a13102d509" providerId="LiveId" clId="{C5D47F66-D82B-4945-84F1-08182A83E23E}" dt="2020-05-14T14:06:40.058" v="2475" actId="165"/>
          <ac:spMkLst>
            <pc:docMk/>
            <pc:sldMk cId="3206083129" sldId="800"/>
            <ac:spMk id="231" creationId="{1FF4442A-5134-482C-AF22-F6D6F074E2BA}"/>
          </ac:spMkLst>
        </pc:spChg>
        <pc:spChg chg="mod">
          <ac:chgData name="reza kabir" userId="af3c95a13102d509" providerId="LiveId" clId="{C5D47F66-D82B-4945-84F1-08182A83E23E}" dt="2020-05-14T14:06:40.058" v="2475" actId="165"/>
          <ac:spMkLst>
            <pc:docMk/>
            <pc:sldMk cId="3206083129" sldId="800"/>
            <ac:spMk id="232" creationId="{7AE8091D-E6D9-462C-97DB-7164D112FE3E}"/>
          </ac:spMkLst>
        </pc:spChg>
        <pc:spChg chg="mod">
          <ac:chgData name="reza kabir" userId="af3c95a13102d509" providerId="LiveId" clId="{C5D47F66-D82B-4945-84F1-08182A83E23E}" dt="2020-05-14T14:06:40.058" v="2475" actId="165"/>
          <ac:spMkLst>
            <pc:docMk/>
            <pc:sldMk cId="3206083129" sldId="800"/>
            <ac:spMk id="233" creationId="{A1747A16-7F2A-4194-8E27-3AEC2E252ABE}"/>
          </ac:spMkLst>
        </pc:spChg>
        <pc:spChg chg="mod">
          <ac:chgData name="reza kabir" userId="af3c95a13102d509" providerId="LiveId" clId="{C5D47F66-D82B-4945-84F1-08182A83E23E}" dt="2020-05-14T14:06:40.058" v="2475" actId="165"/>
          <ac:spMkLst>
            <pc:docMk/>
            <pc:sldMk cId="3206083129" sldId="800"/>
            <ac:spMk id="234" creationId="{04BEDAD8-7BCC-48D1-971F-F72AFBFB256B}"/>
          </ac:spMkLst>
        </pc:spChg>
        <pc:spChg chg="mod">
          <ac:chgData name="reza kabir" userId="af3c95a13102d509" providerId="LiveId" clId="{C5D47F66-D82B-4945-84F1-08182A83E23E}" dt="2020-05-14T14:06:40.058" v="2475" actId="165"/>
          <ac:spMkLst>
            <pc:docMk/>
            <pc:sldMk cId="3206083129" sldId="800"/>
            <ac:spMk id="235" creationId="{638045D8-64B3-4899-96F6-F20E24149C9A}"/>
          </ac:spMkLst>
        </pc:spChg>
        <pc:spChg chg="mod">
          <ac:chgData name="reza kabir" userId="af3c95a13102d509" providerId="LiveId" clId="{C5D47F66-D82B-4945-84F1-08182A83E23E}" dt="2020-05-14T14:06:40.058" v="2475" actId="165"/>
          <ac:spMkLst>
            <pc:docMk/>
            <pc:sldMk cId="3206083129" sldId="800"/>
            <ac:spMk id="236" creationId="{A7677117-4A1C-4DA2-BDDE-4F0F167CD3C3}"/>
          </ac:spMkLst>
        </pc:spChg>
        <pc:spChg chg="mod">
          <ac:chgData name="reza kabir" userId="af3c95a13102d509" providerId="LiveId" clId="{C5D47F66-D82B-4945-84F1-08182A83E23E}" dt="2020-05-14T14:06:40.058" v="2475" actId="165"/>
          <ac:spMkLst>
            <pc:docMk/>
            <pc:sldMk cId="3206083129" sldId="800"/>
            <ac:spMk id="237" creationId="{538CB3A6-F5D6-4EA9-8E0A-951BE7783899}"/>
          </ac:spMkLst>
        </pc:spChg>
        <pc:spChg chg="mod">
          <ac:chgData name="reza kabir" userId="af3c95a13102d509" providerId="LiveId" clId="{C5D47F66-D82B-4945-84F1-08182A83E23E}" dt="2020-05-14T14:06:40.058" v="2475" actId="165"/>
          <ac:spMkLst>
            <pc:docMk/>
            <pc:sldMk cId="3206083129" sldId="800"/>
            <ac:spMk id="238" creationId="{5CBA0557-E672-4F80-8F6D-A34851145F38}"/>
          </ac:spMkLst>
        </pc:spChg>
        <pc:spChg chg="mod">
          <ac:chgData name="reza kabir" userId="af3c95a13102d509" providerId="LiveId" clId="{C5D47F66-D82B-4945-84F1-08182A83E23E}" dt="2020-05-14T14:06:40.058" v="2475" actId="165"/>
          <ac:spMkLst>
            <pc:docMk/>
            <pc:sldMk cId="3206083129" sldId="800"/>
            <ac:spMk id="239" creationId="{9E02BF95-0B73-42E4-837E-2FEE73586CE7}"/>
          </ac:spMkLst>
        </pc:spChg>
        <pc:spChg chg="mod">
          <ac:chgData name="reza kabir" userId="af3c95a13102d509" providerId="LiveId" clId="{C5D47F66-D82B-4945-84F1-08182A83E23E}" dt="2020-05-14T14:06:40.058" v="2475" actId="165"/>
          <ac:spMkLst>
            <pc:docMk/>
            <pc:sldMk cId="3206083129" sldId="800"/>
            <ac:spMk id="240" creationId="{9B0A03F6-CED8-4F8A-A1EA-A66DAD33A05F}"/>
          </ac:spMkLst>
        </pc:spChg>
        <pc:spChg chg="mod">
          <ac:chgData name="reza kabir" userId="af3c95a13102d509" providerId="LiveId" clId="{C5D47F66-D82B-4945-84F1-08182A83E23E}" dt="2020-05-14T14:06:40.058" v="2475" actId="165"/>
          <ac:spMkLst>
            <pc:docMk/>
            <pc:sldMk cId="3206083129" sldId="800"/>
            <ac:spMk id="241" creationId="{1D5D74F9-8587-4BB7-99A0-12E400467D22}"/>
          </ac:spMkLst>
        </pc:spChg>
        <pc:spChg chg="mod">
          <ac:chgData name="reza kabir" userId="af3c95a13102d509" providerId="LiveId" clId="{C5D47F66-D82B-4945-84F1-08182A83E23E}" dt="2020-05-14T14:06:40.058" v="2475" actId="165"/>
          <ac:spMkLst>
            <pc:docMk/>
            <pc:sldMk cId="3206083129" sldId="800"/>
            <ac:spMk id="242" creationId="{1AAD3090-2FC7-4AEA-8373-204993664A6C}"/>
          </ac:spMkLst>
        </pc:spChg>
        <pc:spChg chg="mod">
          <ac:chgData name="reza kabir" userId="af3c95a13102d509" providerId="LiveId" clId="{C5D47F66-D82B-4945-84F1-08182A83E23E}" dt="2020-05-14T14:06:40.058" v="2475" actId="165"/>
          <ac:spMkLst>
            <pc:docMk/>
            <pc:sldMk cId="3206083129" sldId="800"/>
            <ac:spMk id="243" creationId="{A26F6B56-22A0-4C79-B81D-218FD7374DE1}"/>
          </ac:spMkLst>
        </pc:spChg>
        <pc:spChg chg="mod">
          <ac:chgData name="reza kabir" userId="af3c95a13102d509" providerId="LiveId" clId="{C5D47F66-D82B-4945-84F1-08182A83E23E}" dt="2020-05-14T14:06:40.058" v="2475" actId="165"/>
          <ac:spMkLst>
            <pc:docMk/>
            <pc:sldMk cId="3206083129" sldId="800"/>
            <ac:spMk id="244" creationId="{7993127A-390A-4634-A3C2-9168C1A7B384}"/>
          </ac:spMkLst>
        </pc:spChg>
        <pc:spChg chg="mod">
          <ac:chgData name="reza kabir" userId="af3c95a13102d509" providerId="LiveId" clId="{C5D47F66-D82B-4945-84F1-08182A83E23E}" dt="2020-05-14T14:06:40.058" v="2475" actId="165"/>
          <ac:spMkLst>
            <pc:docMk/>
            <pc:sldMk cId="3206083129" sldId="800"/>
            <ac:spMk id="245" creationId="{87C64848-EE02-4B51-82CD-AE46C2995DD4}"/>
          </ac:spMkLst>
        </pc:spChg>
        <pc:spChg chg="mod">
          <ac:chgData name="reza kabir" userId="af3c95a13102d509" providerId="LiveId" clId="{C5D47F66-D82B-4945-84F1-08182A83E23E}" dt="2020-05-14T14:06:40.058" v="2475" actId="165"/>
          <ac:spMkLst>
            <pc:docMk/>
            <pc:sldMk cId="3206083129" sldId="800"/>
            <ac:spMk id="246" creationId="{F2380F9E-5260-4C73-A048-358F4F4A396D}"/>
          </ac:spMkLst>
        </pc:spChg>
        <pc:spChg chg="mod">
          <ac:chgData name="reza kabir" userId="af3c95a13102d509" providerId="LiveId" clId="{C5D47F66-D82B-4945-84F1-08182A83E23E}" dt="2020-05-14T14:06:40.058" v="2475" actId="165"/>
          <ac:spMkLst>
            <pc:docMk/>
            <pc:sldMk cId="3206083129" sldId="800"/>
            <ac:spMk id="247" creationId="{5F57B7F7-752E-49D6-8726-30E040F50732}"/>
          </ac:spMkLst>
        </pc:spChg>
        <pc:spChg chg="mod">
          <ac:chgData name="reza kabir" userId="af3c95a13102d509" providerId="LiveId" clId="{C5D47F66-D82B-4945-84F1-08182A83E23E}" dt="2020-05-14T14:06:40.058" v="2475" actId="165"/>
          <ac:spMkLst>
            <pc:docMk/>
            <pc:sldMk cId="3206083129" sldId="800"/>
            <ac:spMk id="248" creationId="{24D4C5A3-20D9-40C2-9B0E-703EA7796BE6}"/>
          </ac:spMkLst>
        </pc:spChg>
        <pc:spChg chg="mod">
          <ac:chgData name="reza kabir" userId="af3c95a13102d509" providerId="LiveId" clId="{C5D47F66-D82B-4945-84F1-08182A83E23E}" dt="2020-05-14T14:06:40.058" v="2475" actId="165"/>
          <ac:spMkLst>
            <pc:docMk/>
            <pc:sldMk cId="3206083129" sldId="800"/>
            <ac:spMk id="249" creationId="{61CFD86D-F321-4FBB-B858-35C68D3E803A}"/>
          </ac:spMkLst>
        </pc:spChg>
        <pc:spChg chg="mod">
          <ac:chgData name="reza kabir" userId="af3c95a13102d509" providerId="LiveId" clId="{C5D47F66-D82B-4945-84F1-08182A83E23E}" dt="2020-05-14T14:06:40.058" v="2475" actId="165"/>
          <ac:spMkLst>
            <pc:docMk/>
            <pc:sldMk cId="3206083129" sldId="800"/>
            <ac:spMk id="250" creationId="{2D193314-C3B7-4947-964A-4D0A34D32AD4}"/>
          </ac:spMkLst>
        </pc:spChg>
        <pc:spChg chg="mod">
          <ac:chgData name="reza kabir" userId="af3c95a13102d509" providerId="LiveId" clId="{C5D47F66-D82B-4945-84F1-08182A83E23E}" dt="2020-05-14T14:06:40.058" v="2475" actId="165"/>
          <ac:spMkLst>
            <pc:docMk/>
            <pc:sldMk cId="3206083129" sldId="800"/>
            <ac:spMk id="251" creationId="{E14CE653-6EE6-478E-B506-0684E5780E8D}"/>
          </ac:spMkLst>
        </pc:spChg>
        <pc:spChg chg="mod">
          <ac:chgData name="reza kabir" userId="af3c95a13102d509" providerId="LiveId" clId="{C5D47F66-D82B-4945-84F1-08182A83E23E}" dt="2020-05-14T14:06:40.058" v="2475" actId="165"/>
          <ac:spMkLst>
            <pc:docMk/>
            <pc:sldMk cId="3206083129" sldId="800"/>
            <ac:spMk id="252" creationId="{117F55A1-438A-4942-9E83-7673F31CEFD6}"/>
          </ac:spMkLst>
        </pc:spChg>
        <pc:spChg chg="mod">
          <ac:chgData name="reza kabir" userId="af3c95a13102d509" providerId="LiveId" clId="{C5D47F66-D82B-4945-84F1-08182A83E23E}" dt="2020-05-14T14:06:40.058" v="2475" actId="165"/>
          <ac:spMkLst>
            <pc:docMk/>
            <pc:sldMk cId="3206083129" sldId="800"/>
            <ac:spMk id="253" creationId="{5FA3B180-69B7-4319-986C-604A76A07C98}"/>
          </ac:spMkLst>
        </pc:spChg>
        <pc:spChg chg="mod">
          <ac:chgData name="reza kabir" userId="af3c95a13102d509" providerId="LiveId" clId="{C5D47F66-D82B-4945-84F1-08182A83E23E}" dt="2020-05-14T14:06:40.058" v="2475" actId="165"/>
          <ac:spMkLst>
            <pc:docMk/>
            <pc:sldMk cId="3206083129" sldId="800"/>
            <ac:spMk id="254" creationId="{8F985278-C678-47CA-A9EB-BA9E23D8CCF2}"/>
          </ac:spMkLst>
        </pc:spChg>
        <pc:spChg chg="mod">
          <ac:chgData name="reza kabir" userId="af3c95a13102d509" providerId="LiveId" clId="{C5D47F66-D82B-4945-84F1-08182A83E23E}" dt="2020-05-14T14:06:40.058" v="2475" actId="165"/>
          <ac:spMkLst>
            <pc:docMk/>
            <pc:sldMk cId="3206083129" sldId="800"/>
            <ac:spMk id="255" creationId="{282300B1-8D8B-48F8-8247-90287302AECD}"/>
          </ac:spMkLst>
        </pc:spChg>
        <pc:spChg chg="mod">
          <ac:chgData name="reza kabir" userId="af3c95a13102d509" providerId="LiveId" clId="{C5D47F66-D82B-4945-84F1-08182A83E23E}" dt="2020-05-14T14:06:40.058" v="2475" actId="165"/>
          <ac:spMkLst>
            <pc:docMk/>
            <pc:sldMk cId="3206083129" sldId="800"/>
            <ac:spMk id="256" creationId="{F63AC951-B972-4E7E-9A3D-7D48C26ADF01}"/>
          </ac:spMkLst>
        </pc:spChg>
        <pc:spChg chg="mod">
          <ac:chgData name="reza kabir" userId="af3c95a13102d509" providerId="LiveId" clId="{C5D47F66-D82B-4945-84F1-08182A83E23E}" dt="2020-05-14T14:06:40.058" v="2475" actId="165"/>
          <ac:spMkLst>
            <pc:docMk/>
            <pc:sldMk cId="3206083129" sldId="800"/>
            <ac:spMk id="257" creationId="{ABC6FD49-A2B9-46CC-B737-7B6EC9D475D1}"/>
          </ac:spMkLst>
        </pc:spChg>
        <pc:spChg chg="mod">
          <ac:chgData name="reza kabir" userId="af3c95a13102d509" providerId="LiveId" clId="{C5D47F66-D82B-4945-84F1-08182A83E23E}" dt="2020-05-14T14:06:40.058" v="2475" actId="165"/>
          <ac:spMkLst>
            <pc:docMk/>
            <pc:sldMk cId="3206083129" sldId="800"/>
            <ac:spMk id="258" creationId="{6BD138D8-BABC-4536-8351-AA7214672C3B}"/>
          </ac:spMkLst>
        </pc:spChg>
        <pc:spChg chg="mod">
          <ac:chgData name="reza kabir" userId="af3c95a13102d509" providerId="LiveId" clId="{C5D47F66-D82B-4945-84F1-08182A83E23E}" dt="2020-05-14T14:06:40.058" v="2475" actId="165"/>
          <ac:spMkLst>
            <pc:docMk/>
            <pc:sldMk cId="3206083129" sldId="800"/>
            <ac:spMk id="259" creationId="{E792A7BB-B5DD-44D0-9140-F773C854BC3A}"/>
          </ac:spMkLst>
        </pc:spChg>
        <pc:spChg chg="mod">
          <ac:chgData name="reza kabir" userId="af3c95a13102d509" providerId="LiveId" clId="{C5D47F66-D82B-4945-84F1-08182A83E23E}" dt="2020-05-14T14:06:40.058" v="2475" actId="165"/>
          <ac:spMkLst>
            <pc:docMk/>
            <pc:sldMk cId="3206083129" sldId="800"/>
            <ac:spMk id="260" creationId="{5D943B94-7C67-4787-8FCF-9434F6B21778}"/>
          </ac:spMkLst>
        </pc:spChg>
        <pc:spChg chg="mod">
          <ac:chgData name="reza kabir" userId="af3c95a13102d509" providerId="LiveId" clId="{C5D47F66-D82B-4945-84F1-08182A83E23E}" dt="2020-05-14T14:06:40.058" v="2475" actId="165"/>
          <ac:spMkLst>
            <pc:docMk/>
            <pc:sldMk cId="3206083129" sldId="800"/>
            <ac:spMk id="261" creationId="{5112A47B-3B29-40CC-853D-E40C7C1B1F4A}"/>
          </ac:spMkLst>
        </pc:spChg>
        <pc:spChg chg="mod">
          <ac:chgData name="reza kabir" userId="af3c95a13102d509" providerId="LiveId" clId="{C5D47F66-D82B-4945-84F1-08182A83E23E}" dt="2020-05-14T14:06:40.058" v="2475" actId="165"/>
          <ac:spMkLst>
            <pc:docMk/>
            <pc:sldMk cId="3206083129" sldId="800"/>
            <ac:spMk id="262" creationId="{0188A25C-F52C-4A15-AB6C-F52634554C30}"/>
          </ac:spMkLst>
        </pc:spChg>
        <pc:spChg chg="mod">
          <ac:chgData name="reza kabir" userId="af3c95a13102d509" providerId="LiveId" clId="{C5D47F66-D82B-4945-84F1-08182A83E23E}" dt="2020-05-14T14:06:40.058" v="2475" actId="165"/>
          <ac:spMkLst>
            <pc:docMk/>
            <pc:sldMk cId="3206083129" sldId="800"/>
            <ac:spMk id="263" creationId="{4FEEA2E9-F139-4AF4-A7E1-F40A76CC03E3}"/>
          </ac:spMkLst>
        </pc:spChg>
        <pc:spChg chg="mod">
          <ac:chgData name="reza kabir" userId="af3c95a13102d509" providerId="LiveId" clId="{C5D47F66-D82B-4945-84F1-08182A83E23E}" dt="2020-05-14T14:06:40.058" v="2475" actId="165"/>
          <ac:spMkLst>
            <pc:docMk/>
            <pc:sldMk cId="3206083129" sldId="800"/>
            <ac:spMk id="264" creationId="{4E2D51E1-A75C-4863-BC22-4449ADF1DB5A}"/>
          </ac:spMkLst>
        </pc:spChg>
        <pc:spChg chg="mod">
          <ac:chgData name="reza kabir" userId="af3c95a13102d509" providerId="LiveId" clId="{C5D47F66-D82B-4945-84F1-08182A83E23E}" dt="2020-05-14T14:06:40.058" v="2475" actId="165"/>
          <ac:spMkLst>
            <pc:docMk/>
            <pc:sldMk cId="3206083129" sldId="800"/>
            <ac:spMk id="265" creationId="{98E61C24-F3D9-4416-9215-0DCC32CFB930}"/>
          </ac:spMkLst>
        </pc:spChg>
        <pc:spChg chg="mod">
          <ac:chgData name="reza kabir" userId="af3c95a13102d509" providerId="LiveId" clId="{C5D47F66-D82B-4945-84F1-08182A83E23E}" dt="2020-05-14T14:06:40.058" v="2475" actId="165"/>
          <ac:spMkLst>
            <pc:docMk/>
            <pc:sldMk cId="3206083129" sldId="800"/>
            <ac:spMk id="266" creationId="{69FF242D-DF2E-486F-B79C-1A37D91E8A2D}"/>
          </ac:spMkLst>
        </pc:spChg>
        <pc:spChg chg="mod">
          <ac:chgData name="reza kabir" userId="af3c95a13102d509" providerId="LiveId" clId="{C5D47F66-D82B-4945-84F1-08182A83E23E}" dt="2020-05-14T14:06:40.058" v="2475" actId="165"/>
          <ac:spMkLst>
            <pc:docMk/>
            <pc:sldMk cId="3206083129" sldId="800"/>
            <ac:spMk id="267" creationId="{2687A4BB-E036-46F4-B9A7-42B3670CF29C}"/>
          </ac:spMkLst>
        </pc:spChg>
        <pc:spChg chg="mod">
          <ac:chgData name="reza kabir" userId="af3c95a13102d509" providerId="LiveId" clId="{C5D47F66-D82B-4945-84F1-08182A83E23E}" dt="2020-05-14T14:06:40.058" v="2475" actId="165"/>
          <ac:spMkLst>
            <pc:docMk/>
            <pc:sldMk cId="3206083129" sldId="800"/>
            <ac:spMk id="268" creationId="{B76E0E36-F914-45E8-A367-6AF43C811CF3}"/>
          </ac:spMkLst>
        </pc:spChg>
        <pc:spChg chg="mod">
          <ac:chgData name="reza kabir" userId="af3c95a13102d509" providerId="LiveId" clId="{C5D47F66-D82B-4945-84F1-08182A83E23E}" dt="2020-05-14T14:06:40.058" v="2475" actId="165"/>
          <ac:spMkLst>
            <pc:docMk/>
            <pc:sldMk cId="3206083129" sldId="800"/>
            <ac:spMk id="269" creationId="{14C0F689-5262-44FC-9DC0-4BE7CC8CFF00}"/>
          </ac:spMkLst>
        </pc:spChg>
        <pc:spChg chg="mod">
          <ac:chgData name="reza kabir" userId="af3c95a13102d509" providerId="LiveId" clId="{C5D47F66-D82B-4945-84F1-08182A83E23E}" dt="2020-05-14T14:06:40.058" v="2475" actId="165"/>
          <ac:spMkLst>
            <pc:docMk/>
            <pc:sldMk cId="3206083129" sldId="800"/>
            <ac:spMk id="270" creationId="{8FEFBFEC-EC50-494F-ABEB-D7AB901CE517}"/>
          </ac:spMkLst>
        </pc:spChg>
        <pc:spChg chg="mod">
          <ac:chgData name="reza kabir" userId="af3c95a13102d509" providerId="LiveId" clId="{C5D47F66-D82B-4945-84F1-08182A83E23E}" dt="2020-05-14T14:06:40.058" v="2475" actId="165"/>
          <ac:spMkLst>
            <pc:docMk/>
            <pc:sldMk cId="3206083129" sldId="800"/>
            <ac:spMk id="271" creationId="{BC4DC796-2404-460C-964D-8B615FDEB3C9}"/>
          </ac:spMkLst>
        </pc:spChg>
        <pc:spChg chg="mod">
          <ac:chgData name="reza kabir" userId="af3c95a13102d509" providerId="LiveId" clId="{C5D47F66-D82B-4945-84F1-08182A83E23E}" dt="2020-05-14T14:06:40.058" v="2475" actId="165"/>
          <ac:spMkLst>
            <pc:docMk/>
            <pc:sldMk cId="3206083129" sldId="800"/>
            <ac:spMk id="272" creationId="{C54DC536-CAEA-42E0-BA82-FCF1CC63CEA9}"/>
          </ac:spMkLst>
        </pc:spChg>
        <pc:spChg chg="mod">
          <ac:chgData name="reza kabir" userId="af3c95a13102d509" providerId="LiveId" clId="{C5D47F66-D82B-4945-84F1-08182A83E23E}" dt="2020-05-14T14:06:40.058" v="2475" actId="165"/>
          <ac:spMkLst>
            <pc:docMk/>
            <pc:sldMk cId="3206083129" sldId="800"/>
            <ac:spMk id="273" creationId="{50F81AF9-C325-4216-8DF3-934AD25EB4B3}"/>
          </ac:spMkLst>
        </pc:spChg>
        <pc:spChg chg="mod">
          <ac:chgData name="reza kabir" userId="af3c95a13102d509" providerId="LiveId" clId="{C5D47F66-D82B-4945-84F1-08182A83E23E}" dt="2020-05-14T14:06:40.058" v="2475" actId="165"/>
          <ac:spMkLst>
            <pc:docMk/>
            <pc:sldMk cId="3206083129" sldId="800"/>
            <ac:spMk id="274" creationId="{423BCF09-6F31-456E-946F-5FE88AEA33EF}"/>
          </ac:spMkLst>
        </pc:spChg>
        <pc:spChg chg="mod">
          <ac:chgData name="reza kabir" userId="af3c95a13102d509" providerId="LiveId" clId="{C5D47F66-D82B-4945-84F1-08182A83E23E}" dt="2020-05-14T14:06:40.058" v="2475" actId="165"/>
          <ac:spMkLst>
            <pc:docMk/>
            <pc:sldMk cId="3206083129" sldId="800"/>
            <ac:spMk id="275" creationId="{EF5CBE82-FEC0-4ECD-9C16-DE171C467DF6}"/>
          </ac:spMkLst>
        </pc:spChg>
        <pc:spChg chg="mod">
          <ac:chgData name="reza kabir" userId="af3c95a13102d509" providerId="LiveId" clId="{C5D47F66-D82B-4945-84F1-08182A83E23E}" dt="2020-05-14T14:06:40.058" v="2475" actId="165"/>
          <ac:spMkLst>
            <pc:docMk/>
            <pc:sldMk cId="3206083129" sldId="800"/>
            <ac:spMk id="276" creationId="{3CA8A1B5-A02B-4A9F-99AA-1D6DE73B6DAD}"/>
          </ac:spMkLst>
        </pc:spChg>
        <pc:spChg chg="mod">
          <ac:chgData name="reza kabir" userId="af3c95a13102d509" providerId="LiveId" clId="{C5D47F66-D82B-4945-84F1-08182A83E23E}" dt="2020-05-14T14:06:40.058" v="2475" actId="165"/>
          <ac:spMkLst>
            <pc:docMk/>
            <pc:sldMk cId="3206083129" sldId="800"/>
            <ac:spMk id="277" creationId="{29575778-DB87-4122-B850-1DE47AC30649}"/>
          </ac:spMkLst>
        </pc:spChg>
        <pc:spChg chg="mod">
          <ac:chgData name="reza kabir" userId="af3c95a13102d509" providerId="LiveId" clId="{C5D47F66-D82B-4945-84F1-08182A83E23E}" dt="2020-05-14T14:06:40.058" v="2475" actId="165"/>
          <ac:spMkLst>
            <pc:docMk/>
            <pc:sldMk cId="3206083129" sldId="800"/>
            <ac:spMk id="278" creationId="{E6E27178-17DF-42E8-9ED5-A26586E1EA7E}"/>
          </ac:spMkLst>
        </pc:spChg>
        <pc:spChg chg="mod">
          <ac:chgData name="reza kabir" userId="af3c95a13102d509" providerId="LiveId" clId="{C5D47F66-D82B-4945-84F1-08182A83E23E}" dt="2020-05-14T14:06:40.058" v="2475" actId="165"/>
          <ac:spMkLst>
            <pc:docMk/>
            <pc:sldMk cId="3206083129" sldId="800"/>
            <ac:spMk id="279" creationId="{896FCB6D-450E-40FC-AD14-40D7F73C3AB8}"/>
          </ac:spMkLst>
        </pc:spChg>
        <pc:spChg chg="mod">
          <ac:chgData name="reza kabir" userId="af3c95a13102d509" providerId="LiveId" clId="{C5D47F66-D82B-4945-84F1-08182A83E23E}" dt="2020-05-14T14:06:40.058" v="2475" actId="165"/>
          <ac:spMkLst>
            <pc:docMk/>
            <pc:sldMk cId="3206083129" sldId="800"/>
            <ac:spMk id="280" creationId="{9B931242-83C7-4D58-9640-6FC56707F4E1}"/>
          </ac:spMkLst>
        </pc:spChg>
        <pc:spChg chg="mod">
          <ac:chgData name="reza kabir" userId="af3c95a13102d509" providerId="LiveId" clId="{C5D47F66-D82B-4945-84F1-08182A83E23E}" dt="2020-05-14T14:06:40.058" v="2475" actId="165"/>
          <ac:spMkLst>
            <pc:docMk/>
            <pc:sldMk cId="3206083129" sldId="800"/>
            <ac:spMk id="281" creationId="{34FC9CF3-1CF5-4F97-A37E-9DAB64AE3221}"/>
          </ac:spMkLst>
        </pc:spChg>
        <pc:spChg chg="mod">
          <ac:chgData name="reza kabir" userId="af3c95a13102d509" providerId="LiveId" clId="{C5D47F66-D82B-4945-84F1-08182A83E23E}" dt="2020-05-14T14:06:40.058" v="2475" actId="165"/>
          <ac:spMkLst>
            <pc:docMk/>
            <pc:sldMk cId="3206083129" sldId="800"/>
            <ac:spMk id="282" creationId="{07CD4A57-AF4E-4A83-9DAB-6E4084C45261}"/>
          </ac:spMkLst>
        </pc:spChg>
        <pc:spChg chg="mod">
          <ac:chgData name="reza kabir" userId="af3c95a13102d509" providerId="LiveId" clId="{C5D47F66-D82B-4945-84F1-08182A83E23E}" dt="2020-05-14T14:06:40.058" v="2475" actId="165"/>
          <ac:spMkLst>
            <pc:docMk/>
            <pc:sldMk cId="3206083129" sldId="800"/>
            <ac:spMk id="283" creationId="{56AB05B3-49F5-4925-8819-C9E98CB6ABEE}"/>
          </ac:spMkLst>
        </pc:spChg>
        <pc:spChg chg="mod">
          <ac:chgData name="reza kabir" userId="af3c95a13102d509" providerId="LiveId" clId="{C5D47F66-D82B-4945-84F1-08182A83E23E}" dt="2020-05-14T14:06:40.058" v="2475" actId="165"/>
          <ac:spMkLst>
            <pc:docMk/>
            <pc:sldMk cId="3206083129" sldId="800"/>
            <ac:spMk id="284" creationId="{C2F440F8-5C43-4DFF-A32E-71037FD00111}"/>
          </ac:spMkLst>
        </pc:spChg>
        <pc:spChg chg="mod">
          <ac:chgData name="reza kabir" userId="af3c95a13102d509" providerId="LiveId" clId="{C5D47F66-D82B-4945-84F1-08182A83E23E}" dt="2020-05-14T14:06:40.058" v="2475" actId="165"/>
          <ac:spMkLst>
            <pc:docMk/>
            <pc:sldMk cId="3206083129" sldId="800"/>
            <ac:spMk id="285" creationId="{09651C97-3F31-4FF0-942E-FD21B993D241}"/>
          </ac:spMkLst>
        </pc:spChg>
        <pc:spChg chg="mod">
          <ac:chgData name="reza kabir" userId="af3c95a13102d509" providerId="LiveId" clId="{C5D47F66-D82B-4945-84F1-08182A83E23E}" dt="2020-05-14T14:06:40.058" v="2475" actId="165"/>
          <ac:spMkLst>
            <pc:docMk/>
            <pc:sldMk cId="3206083129" sldId="800"/>
            <ac:spMk id="286" creationId="{833F6CC0-630D-4550-9782-4882B22810EA}"/>
          </ac:spMkLst>
        </pc:spChg>
        <pc:spChg chg="mod">
          <ac:chgData name="reza kabir" userId="af3c95a13102d509" providerId="LiveId" clId="{C5D47F66-D82B-4945-84F1-08182A83E23E}" dt="2020-05-14T14:06:40.058" v="2475" actId="165"/>
          <ac:spMkLst>
            <pc:docMk/>
            <pc:sldMk cId="3206083129" sldId="800"/>
            <ac:spMk id="287" creationId="{DCF84994-BD6D-4CF1-B91D-E90148C53180}"/>
          </ac:spMkLst>
        </pc:spChg>
        <pc:spChg chg="mod">
          <ac:chgData name="reza kabir" userId="af3c95a13102d509" providerId="LiveId" clId="{C5D47F66-D82B-4945-84F1-08182A83E23E}" dt="2020-05-14T14:06:40.058" v="2475" actId="165"/>
          <ac:spMkLst>
            <pc:docMk/>
            <pc:sldMk cId="3206083129" sldId="800"/>
            <ac:spMk id="288" creationId="{1A43A27C-A9C9-49CA-80EE-127998263F27}"/>
          </ac:spMkLst>
        </pc:spChg>
        <pc:spChg chg="mod">
          <ac:chgData name="reza kabir" userId="af3c95a13102d509" providerId="LiveId" clId="{C5D47F66-D82B-4945-84F1-08182A83E23E}" dt="2020-05-14T14:06:40.058" v="2475" actId="165"/>
          <ac:spMkLst>
            <pc:docMk/>
            <pc:sldMk cId="3206083129" sldId="800"/>
            <ac:spMk id="289" creationId="{D0A00A84-19A2-489D-860B-BC4CA2E94D63}"/>
          </ac:spMkLst>
        </pc:spChg>
        <pc:spChg chg="mod">
          <ac:chgData name="reza kabir" userId="af3c95a13102d509" providerId="LiveId" clId="{C5D47F66-D82B-4945-84F1-08182A83E23E}" dt="2020-05-14T14:06:40.058" v="2475" actId="165"/>
          <ac:spMkLst>
            <pc:docMk/>
            <pc:sldMk cId="3206083129" sldId="800"/>
            <ac:spMk id="290" creationId="{2B18691F-A6B3-4CBE-8792-7BEE3221F6E6}"/>
          </ac:spMkLst>
        </pc:spChg>
        <pc:spChg chg="mod">
          <ac:chgData name="reza kabir" userId="af3c95a13102d509" providerId="LiveId" clId="{C5D47F66-D82B-4945-84F1-08182A83E23E}" dt="2020-05-14T14:06:40.058" v="2475" actId="165"/>
          <ac:spMkLst>
            <pc:docMk/>
            <pc:sldMk cId="3206083129" sldId="800"/>
            <ac:spMk id="291" creationId="{6D13853A-4B72-4DC1-A857-4B9EAE376435}"/>
          </ac:spMkLst>
        </pc:spChg>
        <pc:spChg chg="mod">
          <ac:chgData name="reza kabir" userId="af3c95a13102d509" providerId="LiveId" clId="{C5D47F66-D82B-4945-84F1-08182A83E23E}" dt="2020-05-14T14:06:40.058" v="2475" actId="165"/>
          <ac:spMkLst>
            <pc:docMk/>
            <pc:sldMk cId="3206083129" sldId="800"/>
            <ac:spMk id="292" creationId="{8B2803CF-20BA-42BD-ABD7-A115E8350274}"/>
          </ac:spMkLst>
        </pc:spChg>
        <pc:spChg chg="mod">
          <ac:chgData name="reza kabir" userId="af3c95a13102d509" providerId="LiveId" clId="{C5D47F66-D82B-4945-84F1-08182A83E23E}" dt="2020-05-14T14:06:40.058" v="2475" actId="165"/>
          <ac:spMkLst>
            <pc:docMk/>
            <pc:sldMk cId="3206083129" sldId="800"/>
            <ac:spMk id="293" creationId="{730AD21F-F8BC-4B94-92FA-A2CF73A664D9}"/>
          </ac:spMkLst>
        </pc:spChg>
        <pc:spChg chg="mod">
          <ac:chgData name="reza kabir" userId="af3c95a13102d509" providerId="LiveId" clId="{C5D47F66-D82B-4945-84F1-08182A83E23E}" dt="2020-05-14T14:06:40.058" v="2475" actId="165"/>
          <ac:spMkLst>
            <pc:docMk/>
            <pc:sldMk cId="3206083129" sldId="800"/>
            <ac:spMk id="294" creationId="{FDBD77B8-7963-4370-9190-379B6771F4ED}"/>
          </ac:spMkLst>
        </pc:spChg>
        <pc:spChg chg="mod">
          <ac:chgData name="reza kabir" userId="af3c95a13102d509" providerId="LiveId" clId="{C5D47F66-D82B-4945-84F1-08182A83E23E}" dt="2020-05-14T14:06:40.058" v="2475" actId="165"/>
          <ac:spMkLst>
            <pc:docMk/>
            <pc:sldMk cId="3206083129" sldId="800"/>
            <ac:spMk id="295" creationId="{CCEB090E-1FE1-4890-9FB9-C7DBC2765FEB}"/>
          </ac:spMkLst>
        </pc:spChg>
        <pc:spChg chg="mod">
          <ac:chgData name="reza kabir" userId="af3c95a13102d509" providerId="LiveId" clId="{C5D47F66-D82B-4945-84F1-08182A83E23E}" dt="2020-05-14T14:06:40.058" v="2475" actId="165"/>
          <ac:spMkLst>
            <pc:docMk/>
            <pc:sldMk cId="3206083129" sldId="800"/>
            <ac:spMk id="296" creationId="{69B9C53E-4403-4883-AF00-52952C9A7454}"/>
          </ac:spMkLst>
        </pc:spChg>
        <pc:spChg chg="mod">
          <ac:chgData name="reza kabir" userId="af3c95a13102d509" providerId="LiveId" clId="{C5D47F66-D82B-4945-84F1-08182A83E23E}" dt="2020-05-14T14:06:40.058" v="2475" actId="165"/>
          <ac:spMkLst>
            <pc:docMk/>
            <pc:sldMk cId="3206083129" sldId="800"/>
            <ac:spMk id="297" creationId="{D73CB774-13C7-4768-9A05-36CF255DA38A}"/>
          </ac:spMkLst>
        </pc:spChg>
        <pc:spChg chg="mod">
          <ac:chgData name="reza kabir" userId="af3c95a13102d509" providerId="LiveId" clId="{C5D47F66-D82B-4945-84F1-08182A83E23E}" dt="2020-05-14T14:06:40.058" v="2475" actId="165"/>
          <ac:spMkLst>
            <pc:docMk/>
            <pc:sldMk cId="3206083129" sldId="800"/>
            <ac:spMk id="298" creationId="{4E90F2DE-D8A8-46E9-A30F-1790F404C1EF}"/>
          </ac:spMkLst>
        </pc:spChg>
        <pc:spChg chg="mod">
          <ac:chgData name="reza kabir" userId="af3c95a13102d509" providerId="LiveId" clId="{C5D47F66-D82B-4945-84F1-08182A83E23E}" dt="2020-05-14T14:06:40.058" v="2475" actId="165"/>
          <ac:spMkLst>
            <pc:docMk/>
            <pc:sldMk cId="3206083129" sldId="800"/>
            <ac:spMk id="299" creationId="{9AD11D5E-341D-466E-BF67-3ECF852A4317}"/>
          </ac:spMkLst>
        </pc:spChg>
        <pc:spChg chg="mod">
          <ac:chgData name="reza kabir" userId="af3c95a13102d509" providerId="LiveId" clId="{C5D47F66-D82B-4945-84F1-08182A83E23E}" dt="2020-05-14T14:06:40.058" v="2475" actId="165"/>
          <ac:spMkLst>
            <pc:docMk/>
            <pc:sldMk cId="3206083129" sldId="800"/>
            <ac:spMk id="300" creationId="{8F30D1D7-EDF1-4C5A-BAD3-57D76BBC4E5C}"/>
          </ac:spMkLst>
        </pc:spChg>
        <pc:spChg chg="mod">
          <ac:chgData name="reza kabir" userId="af3c95a13102d509" providerId="LiveId" clId="{C5D47F66-D82B-4945-84F1-08182A83E23E}" dt="2020-05-14T14:06:40.058" v="2475" actId="165"/>
          <ac:spMkLst>
            <pc:docMk/>
            <pc:sldMk cId="3206083129" sldId="800"/>
            <ac:spMk id="301" creationId="{48368C17-0E27-4662-8318-07F527CB3C3F}"/>
          </ac:spMkLst>
        </pc:spChg>
        <pc:spChg chg="mod">
          <ac:chgData name="reza kabir" userId="af3c95a13102d509" providerId="LiveId" clId="{C5D47F66-D82B-4945-84F1-08182A83E23E}" dt="2020-05-14T14:06:40.058" v="2475" actId="165"/>
          <ac:spMkLst>
            <pc:docMk/>
            <pc:sldMk cId="3206083129" sldId="800"/>
            <ac:spMk id="302" creationId="{C800FBD6-0C6F-4F54-BA68-756DBA2442A4}"/>
          </ac:spMkLst>
        </pc:spChg>
        <pc:spChg chg="mod">
          <ac:chgData name="reza kabir" userId="af3c95a13102d509" providerId="LiveId" clId="{C5D47F66-D82B-4945-84F1-08182A83E23E}" dt="2020-05-14T14:06:40.058" v="2475" actId="165"/>
          <ac:spMkLst>
            <pc:docMk/>
            <pc:sldMk cId="3206083129" sldId="800"/>
            <ac:spMk id="303" creationId="{817BB132-2519-4819-BDDB-F9D7A715FD7A}"/>
          </ac:spMkLst>
        </pc:spChg>
        <pc:spChg chg="mod">
          <ac:chgData name="reza kabir" userId="af3c95a13102d509" providerId="LiveId" clId="{C5D47F66-D82B-4945-84F1-08182A83E23E}" dt="2020-05-14T14:06:40.058" v="2475" actId="165"/>
          <ac:spMkLst>
            <pc:docMk/>
            <pc:sldMk cId="3206083129" sldId="800"/>
            <ac:spMk id="304" creationId="{64AA1F53-8705-4681-8250-7609661EB786}"/>
          </ac:spMkLst>
        </pc:spChg>
        <pc:spChg chg="mod">
          <ac:chgData name="reza kabir" userId="af3c95a13102d509" providerId="LiveId" clId="{C5D47F66-D82B-4945-84F1-08182A83E23E}" dt="2020-05-14T14:06:40.058" v="2475" actId="165"/>
          <ac:spMkLst>
            <pc:docMk/>
            <pc:sldMk cId="3206083129" sldId="800"/>
            <ac:spMk id="305" creationId="{F0DDBB48-3F3A-4526-9820-8E297DF25D1E}"/>
          </ac:spMkLst>
        </pc:spChg>
        <pc:spChg chg="mod">
          <ac:chgData name="reza kabir" userId="af3c95a13102d509" providerId="LiveId" clId="{C5D47F66-D82B-4945-84F1-08182A83E23E}" dt="2020-05-14T14:06:40.058" v="2475" actId="165"/>
          <ac:spMkLst>
            <pc:docMk/>
            <pc:sldMk cId="3206083129" sldId="800"/>
            <ac:spMk id="306" creationId="{776981A6-2DA1-4953-96E7-66BEE94422B3}"/>
          </ac:spMkLst>
        </pc:spChg>
        <pc:spChg chg="mod">
          <ac:chgData name="reza kabir" userId="af3c95a13102d509" providerId="LiveId" clId="{C5D47F66-D82B-4945-84F1-08182A83E23E}" dt="2020-05-14T14:06:40.058" v="2475" actId="165"/>
          <ac:spMkLst>
            <pc:docMk/>
            <pc:sldMk cId="3206083129" sldId="800"/>
            <ac:spMk id="307" creationId="{2F3CF48A-6D3E-4BB8-AD03-F4F08904D297}"/>
          </ac:spMkLst>
        </pc:spChg>
        <pc:spChg chg="mod">
          <ac:chgData name="reza kabir" userId="af3c95a13102d509" providerId="LiveId" clId="{C5D47F66-D82B-4945-84F1-08182A83E23E}" dt="2020-05-14T14:06:40.058" v="2475" actId="165"/>
          <ac:spMkLst>
            <pc:docMk/>
            <pc:sldMk cId="3206083129" sldId="800"/>
            <ac:spMk id="308" creationId="{67041036-A985-4729-87A5-3440C29C61F5}"/>
          </ac:spMkLst>
        </pc:spChg>
        <pc:spChg chg="mod">
          <ac:chgData name="reza kabir" userId="af3c95a13102d509" providerId="LiveId" clId="{C5D47F66-D82B-4945-84F1-08182A83E23E}" dt="2020-05-14T14:06:40.058" v="2475" actId="165"/>
          <ac:spMkLst>
            <pc:docMk/>
            <pc:sldMk cId="3206083129" sldId="800"/>
            <ac:spMk id="309" creationId="{59BEC47F-AD67-472D-A6E3-928F3045C698}"/>
          </ac:spMkLst>
        </pc:spChg>
        <pc:spChg chg="mod">
          <ac:chgData name="reza kabir" userId="af3c95a13102d509" providerId="LiveId" clId="{C5D47F66-D82B-4945-84F1-08182A83E23E}" dt="2020-05-14T14:06:40.058" v="2475" actId="165"/>
          <ac:spMkLst>
            <pc:docMk/>
            <pc:sldMk cId="3206083129" sldId="800"/>
            <ac:spMk id="310" creationId="{CF84D89D-E219-44CE-892C-EE5D8E79CEF4}"/>
          </ac:spMkLst>
        </pc:spChg>
        <pc:spChg chg="mod">
          <ac:chgData name="reza kabir" userId="af3c95a13102d509" providerId="LiveId" clId="{C5D47F66-D82B-4945-84F1-08182A83E23E}" dt="2020-05-14T14:06:40.058" v="2475" actId="165"/>
          <ac:spMkLst>
            <pc:docMk/>
            <pc:sldMk cId="3206083129" sldId="800"/>
            <ac:spMk id="311" creationId="{2C3DB8E8-9590-42E4-8849-25EC299E3B94}"/>
          </ac:spMkLst>
        </pc:spChg>
        <pc:spChg chg="mod">
          <ac:chgData name="reza kabir" userId="af3c95a13102d509" providerId="LiveId" clId="{C5D47F66-D82B-4945-84F1-08182A83E23E}" dt="2020-05-14T14:06:40.058" v="2475" actId="165"/>
          <ac:spMkLst>
            <pc:docMk/>
            <pc:sldMk cId="3206083129" sldId="800"/>
            <ac:spMk id="312" creationId="{849F117E-3B08-49C7-8366-22EB37999211}"/>
          </ac:spMkLst>
        </pc:spChg>
        <pc:spChg chg="mod">
          <ac:chgData name="reza kabir" userId="af3c95a13102d509" providerId="LiveId" clId="{C5D47F66-D82B-4945-84F1-08182A83E23E}" dt="2020-05-14T14:06:40.058" v="2475" actId="165"/>
          <ac:spMkLst>
            <pc:docMk/>
            <pc:sldMk cId="3206083129" sldId="800"/>
            <ac:spMk id="313" creationId="{0C3854E1-4F73-442D-AC5B-EBF3D8D78D4D}"/>
          </ac:spMkLst>
        </pc:spChg>
        <pc:spChg chg="mod">
          <ac:chgData name="reza kabir" userId="af3c95a13102d509" providerId="LiveId" clId="{C5D47F66-D82B-4945-84F1-08182A83E23E}" dt="2020-05-14T14:06:40.058" v="2475" actId="165"/>
          <ac:spMkLst>
            <pc:docMk/>
            <pc:sldMk cId="3206083129" sldId="800"/>
            <ac:spMk id="314" creationId="{CBAAC867-A7E2-40DC-B0F8-00179B2E6BD1}"/>
          </ac:spMkLst>
        </pc:spChg>
        <pc:spChg chg="mod">
          <ac:chgData name="reza kabir" userId="af3c95a13102d509" providerId="LiveId" clId="{C5D47F66-D82B-4945-84F1-08182A83E23E}" dt="2020-05-14T14:06:40.058" v="2475" actId="165"/>
          <ac:spMkLst>
            <pc:docMk/>
            <pc:sldMk cId="3206083129" sldId="800"/>
            <ac:spMk id="315" creationId="{B233A92D-4775-4A45-935C-316AAF30FA51}"/>
          </ac:spMkLst>
        </pc:spChg>
        <pc:spChg chg="mod">
          <ac:chgData name="reza kabir" userId="af3c95a13102d509" providerId="LiveId" clId="{C5D47F66-D82B-4945-84F1-08182A83E23E}" dt="2020-05-14T14:06:40.058" v="2475" actId="165"/>
          <ac:spMkLst>
            <pc:docMk/>
            <pc:sldMk cId="3206083129" sldId="800"/>
            <ac:spMk id="316" creationId="{3354BAF1-1E2F-48BC-B280-14982C3CD36F}"/>
          </ac:spMkLst>
        </pc:spChg>
        <pc:spChg chg="mod">
          <ac:chgData name="reza kabir" userId="af3c95a13102d509" providerId="LiveId" clId="{C5D47F66-D82B-4945-84F1-08182A83E23E}" dt="2020-05-14T14:06:40.058" v="2475" actId="165"/>
          <ac:spMkLst>
            <pc:docMk/>
            <pc:sldMk cId="3206083129" sldId="800"/>
            <ac:spMk id="317" creationId="{EBE2A6C9-DD20-460A-AF13-57F43E53A606}"/>
          </ac:spMkLst>
        </pc:spChg>
        <pc:spChg chg="mod">
          <ac:chgData name="reza kabir" userId="af3c95a13102d509" providerId="LiveId" clId="{C5D47F66-D82B-4945-84F1-08182A83E23E}" dt="2020-05-14T14:06:40.058" v="2475" actId="165"/>
          <ac:spMkLst>
            <pc:docMk/>
            <pc:sldMk cId="3206083129" sldId="800"/>
            <ac:spMk id="318" creationId="{11C1507C-7538-4E8B-A040-1F08B037DD63}"/>
          </ac:spMkLst>
        </pc:spChg>
        <pc:spChg chg="mod">
          <ac:chgData name="reza kabir" userId="af3c95a13102d509" providerId="LiveId" clId="{C5D47F66-D82B-4945-84F1-08182A83E23E}" dt="2020-05-14T14:06:40.058" v="2475" actId="165"/>
          <ac:spMkLst>
            <pc:docMk/>
            <pc:sldMk cId="3206083129" sldId="800"/>
            <ac:spMk id="319" creationId="{9CB3FEBD-C452-48B2-8494-28DC5E737E25}"/>
          </ac:spMkLst>
        </pc:spChg>
        <pc:spChg chg="mod">
          <ac:chgData name="reza kabir" userId="af3c95a13102d509" providerId="LiveId" clId="{C5D47F66-D82B-4945-84F1-08182A83E23E}" dt="2020-05-14T14:06:40.058" v="2475" actId="165"/>
          <ac:spMkLst>
            <pc:docMk/>
            <pc:sldMk cId="3206083129" sldId="800"/>
            <ac:spMk id="320" creationId="{56F3459A-B5E1-44C7-B7DD-884648CE0F6B}"/>
          </ac:spMkLst>
        </pc:spChg>
        <pc:spChg chg="mod">
          <ac:chgData name="reza kabir" userId="af3c95a13102d509" providerId="LiveId" clId="{C5D47F66-D82B-4945-84F1-08182A83E23E}" dt="2020-05-14T14:06:40.058" v="2475" actId="165"/>
          <ac:spMkLst>
            <pc:docMk/>
            <pc:sldMk cId="3206083129" sldId="800"/>
            <ac:spMk id="321" creationId="{54674577-27A3-4E56-A100-24C3A8D291B5}"/>
          </ac:spMkLst>
        </pc:spChg>
        <pc:spChg chg="mod">
          <ac:chgData name="reza kabir" userId="af3c95a13102d509" providerId="LiveId" clId="{C5D47F66-D82B-4945-84F1-08182A83E23E}" dt="2020-05-14T14:06:40.058" v="2475" actId="165"/>
          <ac:spMkLst>
            <pc:docMk/>
            <pc:sldMk cId="3206083129" sldId="800"/>
            <ac:spMk id="322" creationId="{D13F96D4-2A5C-4320-9C0A-4EBF12B40F1C}"/>
          </ac:spMkLst>
        </pc:spChg>
        <pc:spChg chg="mod">
          <ac:chgData name="reza kabir" userId="af3c95a13102d509" providerId="LiveId" clId="{C5D47F66-D82B-4945-84F1-08182A83E23E}" dt="2020-05-14T14:06:40.058" v="2475" actId="165"/>
          <ac:spMkLst>
            <pc:docMk/>
            <pc:sldMk cId="3206083129" sldId="800"/>
            <ac:spMk id="323" creationId="{207DC048-C34D-430C-8E34-89212EF7D4E1}"/>
          </ac:spMkLst>
        </pc:spChg>
        <pc:spChg chg="mod">
          <ac:chgData name="reza kabir" userId="af3c95a13102d509" providerId="LiveId" clId="{C5D47F66-D82B-4945-84F1-08182A83E23E}" dt="2020-05-14T14:06:40.058" v="2475" actId="165"/>
          <ac:spMkLst>
            <pc:docMk/>
            <pc:sldMk cId="3206083129" sldId="800"/>
            <ac:spMk id="324" creationId="{FC5E2FEB-9127-4D80-BC79-5F768218A575}"/>
          </ac:spMkLst>
        </pc:spChg>
        <pc:spChg chg="mod">
          <ac:chgData name="reza kabir" userId="af3c95a13102d509" providerId="LiveId" clId="{C5D47F66-D82B-4945-84F1-08182A83E23E}" dt="2020-05-14T14:06:40.058" v="2475" actId="165"/>
          <ac:spMkLst>
            <pc:docMk/>
            <pc:sldMk cId="3206083129" sldId="800"/>
            <ac:spMk id="325" creationId="{CDC3B3E2-96F4-4FA0-A2D9-F354025F4869}"/>
          </ac:spMkLst>
        </pc:spChg>
        <pc:spChg chg="mod">
          <ac:chgData name="reza kabir" userId="af3c95a13102d509" providerId="LiveId" clId="{C5D47F66-D82B-4945-84F1-08182A83E23E}" dt="2020-05-14T14:06:40.058" v="2475" actId="165"/>
          <ac:spMkLst>
            <pc:docMk/>
            <pc:sldMk cId="3206083129" sldId="800"/>
            <ac:spMk id="326" creationId="{388799FA-7E47-4110-A81C-9C17988A41FF}"/>
          </ac:spMkLst>
        </pc:spChg>
        <pc:spChg chg="mod">
          <ac:chgData name="reza kabir" userId="af3c95a13102d509" providerId="LiveId" clId="{C5D47F66-D82B-4945-84F1-08182A83E23E}" dt="2020-05-14T14:06:40.058" v="2475" actId="165"/>
          <ac:spMkLst>
            <pc:docMk/>
            <pc:sldMk cId="3206083129" sldId="800"/>
            <ac:spMk id="327" creationId="{8D1FFE61-CAA9-4663-BCFF-7C80F44342B8}"/>
          </ac:spMkLst>
        </pc:spChg>
        <pc:spChg chg="mod">
          <ac:chgData name="reza kabir" userId="af3c95a13102d509" providerId="LiveId" clId="{C5D47F66-D82B-4945-84F1-08182A83E23E}" dt="2020-05-14T14:06:40.058" v="2475" actId="165"/>
          <ac:spMkLst>
            <pc:docMk/>
            <pc:sldMk cId="3206083129" sldId="800"/>
            <ac:spMk id="328" creationId="{463DAC93-4B03-49BD-9563-670ED347D8EA}"/>
          </ac:spMkLst>
        </pc:spChg>
        <pc:spChg chg="mod">
          <ac:chgData name="reza kabir" userId="af3c95a13102d509" providerId="LiveId" clId="{C5D47F66-D82B-4945-84F1-08182A83E23E}" dt="2020-05-14T14:06:40.058" v="2475" actId="165"/>
          <ac:spMkLst>
            <pc:docMk/>
            <pc:sldMk cId="3206083129" sldId="800"/>
            <ac:spMk id="329" creationId="{A72F9DD0-78F3-4A10-87C9-442D469D053F}"/>
          </ac:spMkLst>
        </pc:spChg>
        <pc:spChg chg="mod">
          <ac:chgData name="reza kabir" userId="af3c95a13102d509" providerId="LiveId" clId="{C5D47F66-D82B-4945-84F1-08182A83E23E}" dt="2020-05-14T14:06:40.058" v="2475" actId="165"/>
          <ac:spMkLst>
            <pc:docMk/>
            <pc:sldMk cId="3206083129" sldId="800"/>
            <ac:spMk id="330" creationId="{2DADA5EC-3A8B-4CB5-B6C8-95837B9D161B}"/>
          </ac:spMkLst>
        </pc:spChg>
        <pc:spChg chg="mod">
          <ac:chgData name="reza kabir" userId="af3c95a13102d509" providerId="LiveId" clId="{C5D47F66-D82B-4945-84F1-08182A83E23E}" dt="2020-05-14T14:06:40.058" v="2475" actId="165"/>
          <ac:spMkLst>
            <pc:docMk/>
            <pc:sldMk cId="3206083129" sldId="800"/>
            <ac:spMk id="331" creationId="{0409B672-FCBC-42F7-83EC-A104692F015F}"/>
          </ac:spMkLst>
        </pc:spChg>
        <pc:spChg chg="mod">
          <ac:chgData name="reza kabir" userId="af3c95a13102d509" providerId="LiveId" clId="{C5D47F66-D82B-4945-84F1-08182A83E23E}" dt="2020-05-14T14:06:40.058" v="2475" actId="165"/>
          <ac:spMkLst>
            <pc:docMk/>
            <pc:sldMk cId="3206083129" sldId="800"/>
            <ac:spMk id="332" creationId="{9DC5E600-7B54-48DD-A658-B6AA007B832D}"/>
          </ac:spMkLst>
        </pc:spChg>
        <pc:spChg chg="mod">
          <ac:chgData name="reza kabir" userId="af3c95a13102d509" providerId="LiveId" clId="{C5D47F66-D82B-4945-84F1-08182A83E23E}" dt="2020-05-14T14:06:40.058" v="2475" actId="165"/>
          <ac:spMkLst>
            <pc:docMk/>
            <pc:sldMk cId="3206083129" sldId="800"/>
            <ac:spMk id="333" creationId="{ECFF9FCC-96D6-4FD6-BB32-267419035D03}"/>
          </ac:spMkLst>
        </pc:spChg>
        <pc:spChg chg="mod">
          <ac:chgData name="reza kabir" userId="af3c95a13102d509" providerId="LiveId" clId="{C5D47F66-D82B-4945-84F1-08182A83E23E}" dt="2020-05-14T14:06:40.058" v="2475" actId="165"/>
          <ac:spMkLst>
            <pc:docMk/>
            <pc:sldMk cId="3206083129" sldId="800"/>
            <ac:spMk id="334" creationId="{7BB8B9DB-EAB8-43FA-ACBB-D40E7CE91036}"/>
          </ac:spMkLst>
        </pc:spChg>
        <pc:spChg chg="mod">
          <ac:chgData name="reza kabir" userId="af3c95a13102d509" providerId="LiveId" clId="{C5D47F66-D82B-4945-84F1-08182A83E23E}" dt="2020-05-14T14:06:40.058" v="2475" actId="165"/>
          <ac:spMkLst>
            <pc:docMk/>
            <pc:sldMk cId="3206083129" sldId="800"/>
            <ac:spMk id="335" creationId="{E3643A9E-9D1C-4C42-8F5E-42FCA16A0E1C}"/>
          </ac:spMkLst>
        </pc:spChg>
        <pc:spChg chg="mod">
          <ac:chgData name="reza kabir" userId="af3c95a13102d509" providerId="LiveId" clId="{C5D47F66-D82B-4945-84F1-08182A83E23E}" dt="2020-05-14T14:06:40.058" v="2475" actId="165"/>
          <ac:spMkLst>
            <pc:docMk/>
            <pc:sldMk cId="3206083129" sldId="800"/>
            <ac:spMk id="336" creationId="{678533F1-2A16-405D-8BAD-5F8379A9E7ED}"/>
          </ac:spMkLst>
        </pc:spChg>
        <pc:spChg chg="mod">
          <ac:chgData name="reza kabir" userId="af3c95a13102d509" providerId="LiveId" clId="{C5D47F66-D82B-4945-84F1-08182A83E23E}" dt="2020-05-14T14:06:40.058" v="2475" actId="165"/>
          <ac:spMkLst>
            <pc:docMk/>
            <pc:sldMk cId="3206083129" sldId="800"/>
            <ac:spMk id="337" creationId="{E7575530-8853-4908-BA0C-BFDF88D5B0FB}"/>
          </ac:spMkLst>
        </pc:spChg>
        <pc:spChg chg="mod">
          <ac:chgData name="reza kabir" userId="af3c95a13102d509" providerId="LiveId" clId="{C5D47F66-D82B-4945-84F1-08182A83E23E}" dt="2020-05-14T14:06:40.058" v="2475" actId="165"/>
          <ac:spMkLst>
            <pc:docMk/>
            <pc:sldMk cId="3206083129" sldId="800"/>
            <ac:spMk id="338" creationId="{D7D6E8C8-EC77-4765-9172-4A654DE91EFE}"/>
          </ac:spMkLst>
        </pc:spChg>
        <pc:spChg chg="mod">
          <ac:chgData name="reza kabir" userId="af3c95a13102d509" providerId="LiveId" clId="{C5D47F66-D82B-4945-84F1-08182A83E23E}" dt="2020-05-14T14:06:40.058" v="2475" actId="165"/>
          <ac:spMkLst>
            <pc:docMk/>
            <pc:sldMk cId="3206083129" sldId="800"/>
            <ac:spMk id="339" creationId="{2B62FA29-5FC5-4AC6-8842-34FD1C22619D}"/>
          </ac:spMkLst>
        </pc:spChg>
        <pc:spChg chg="mod">
          <ac:chgData name="reza kabir" userId="af3c95a13102d509" providerId="LiveId" clId="{C5D47F66-D82B-4945-84F1-08182A83E23E}" dt="2020-05-14T14:06:40.058" v="2475" actId="165"/>
          <ac:spMkLst>
            <pc:docMk/>
            <pc:sldMk cId="3206083129" sldId="800"/>
            <ac:spMk id="340" creationId="{F2025B3B-B00E-493C-AF55-4A40066B7481}"/>
          </ac:spMkLst>
        </pc:spChg>
        <pc:spChg chg="mod">
          <ac:chgData name="reza kabir" userId="af3c95a13102d509" providerId="LiveId" clId="{C5D47F66-D82B-4945-84F1-08182A83E23E}" dt="2020-05-14T14:06:40.058" v="2475" actId="165"/>
          <ac:spMkLst>
            <pc:docMk/>
            <pc:sldMk cId="3206083129" sldId="800"/>
            <ac:spMk id="341" creationId="{755B6A36-FACC-45A9-AC82-457BD3B529B7}"/>
          </ac:spMkLst>
        </pc:spChg>
        <pc:spChg chg="mod">
          <ac:chgData name="reza kabir" userId="af3c95a13102d509" providerId="LiveId" clId="{C5D47F66-D82B-4945-84F1-08182A83E23E}" dt="2020-05-14T14:06:40.058" v="2475" actId="165"/>
          <ac:spMkLst>
            <pc:docMk/>
            <pc:sldMk cId="3206083129" sldId="800"/>
            <ac:spMk id="342" creationId="{2D4FD758-BE9A-4910-A6EF-26BA624CA8DC}"/>
          </ac:spMkLst>
        </pc:spChg>
        <pc:spChg chg="mod">
          <ac:chgData name="reza kabir" userId="af3c95a13102d509" providerId="LiveId" clId="{C5D47F66-D82B-4945-84F1-08182A83E23E}" dt="2020-05-14T14:06:40.058" v="2475" actId="165"/>
          <ac:spMkLst>
            <pc:docMk/>
            <pc:sldMk cId="3206083129" sldId="800"/>
            <ac:spMk id="343" creationId="{AA77E304-81AF-4BC8-A9D3-EB55CABE0A54}"/>
          </ac:spMkLst>
        </pc:spChg>
        <pc:spChg chg="mod">
          <ac:chgData name="reza kabir" userId="af3c95a13102d509" providerId="LiveId" clId="{C5D47F66-D82B-4945-84F1-08182A83E23E}" dt="2020-05-14T14:06:40.058" v="2475" actId="165"/>
          <ac:spMkLst>
            <pc:docMk/>
            <pc:sldMk cId="3206083129" sldId="800"/>
            <ac:spMk id="344" creationId="{49B5DB19-F8E8-4A30-9A9B-2838B030B65B}"/>
          </ac:spMkLst>
        </pc:spChg>
        <pc:spChg chg="mod">
          <ac:chgData name="reza kabir" userId="af3c95a13102d509" providerId="LiveId" clId="{C5D47F66-D82B-4945-84F1-08182A83E23E}" dt="2020-05-14T14:06:40.058" v="2475" actId="165"/>
          <ac:spMkLst>
            <pc:docMk/>
            <pc:sldMk cId="3206083129" sldId="800"/>
            <ac:spMk id="345" creationId="{81FE4E89-4D82-4FF2-86AA-FDC42BBBE7C7}"/>
          </ac:spMkLst>
        </pc:spChg>
        <pc:spChg chg="mod">
          <ac:chgData name="reza kabir" userId="af3c95a13102d509" providerId="LiveId" clId="{C5D47F66-D82B-4945-84F1-08182A83E23E}" dt="2020-05-14T14:06:40.058" v="2475" actId="165"/>
          <ac:spMkLst>
            <pc:docMk/>
            <pc:sldMk cId="3206083129" sldId="800"/>
            <ac:spMk id="346" creationId="{91728FF2-C88F-4466-B848-DF5903526C4A}"/>
          </ac:spMkLst>
        </pc:spChg>
        <pc:spChg chg="mod">
          <ac:chgData name="reza kabir" userId="af3c95a13102d509" providerId="LiveId" clId="{C5D47F66-D82B-4945-84F1-08182A83E23E}" dt="2020-05-14T14:06:40.058" v="2475" actId="165"/>
          <ac:spMkLst>
            <pc:docMk/>
            <pc:sldMk cId="3206083129" sldId="800"/>
            <ac:spMk id="347" creationId="{6E6EE8DE-AB13-4C53-9410-3CF6AD6C9AE6}"/>
          </ac:spMkLst>
        </pc:spChg>
        <pc:spChg chg="mod">
          <ac:chgData name="reza kabir" userId="af3c95a13102d509" providerId="LiveId" clId="{C5D47F66-D82B-4945-84F1-08182A83E23E}" dt="2020-05-14T14:06:40.058" v="2475" actId="165"/>
          <ac:spMkLst>
            <pc:docMk/>
            <pc:sldMk cId="3206083129" sldId="800"/>
            <ac:spMk id="348" creationId="{3C47BA00-710E-4CF2-9660-D311B5248F5B}"/>
          </ac:spMkLst>
        </pc:spChg>
        <pc:spChg chg="mod">
          <ac:chgData name="reza kabir" userId="af3c95a13102d509" providerId="LiveId" clId="{C5D47F66-D82B-4945-84F1-08182A83E23E}" dt="2020-05-14T14:06:40.058" v="2475" actId="165"/>
          <ac:spMkLst>
            <pc:docMk/>
            <pc:sldMk cId="3206083129" sldId="800"/>
            <ac:spMk id="349" creationId="{EF760F43-ECC5-4102-8E12-F321426D10A4}"/>
          </ac:spMkLst>
        </pc:spChg>
        <pc:spChg chg="mod">
          <ac:chgData name="reza kabir" userId="af3c95a13102d509" providerId="LiveId" clId="{C5D47F66-D82B-4945-84F1-08182A83E23E}" dt="2020-05-14T14:06:40.058" v="2475" actId="165"/>
          <ac:spMkLst>
            <pc:docMk/>
            <pc:sldMk cId="3206083129" sldId="800"/>
            <ac:spMk id="350" creationId="{2E015A9C-624A-4FDA-8A2E-EFBF239D2D66}"/>
          </ac:spMkLst>
        </pc:spChg>
        <pc:spChg chg="mod">
          <ac:chgData name="reza kabir" userId="af3c95a13102d509" providerId="LiveId" clId="{C5D47F66-D82B-4945-84F1-08182A83E23E}" dt="2020-05-14T14:06:40.058" v="2475" actId="165"/>
          <ac:spMkLst>
            <pc:docMk/>
            <pc:sldMk cId="3206083129" sldId="800"/>
            <ac:spMk id="351" creationId="{B84B8A18-6FFB-45C4-8E30-71F187F5F0D4}"/>
          </ac:spMkLst>
        </pc:spChg>
        <pc:spChg chg="mod">
          <ac:chgData name="reza kabir" userId="af3c95a13102d509" providerId="LiveId" clId="{C5D47F66-D82B-4945-84F1-08182A83E23E}" dt="2020-05-14T14:06:40.058" v="2475" actId="165"/>
          <ac:spMkLst>
            <pc:docMk/>
            <pc:sldMk cId="3206083129" sldId="800"/>
            <ac:spMk id="352" creationId="{85FD9419-5E98-4913-BB20-C3B5545CDE98}"/>
          </ac:spMkLst>
        </pc:spChg>
        <pc:spChg chg="mod">
          <ac:chgData name="reza kabir" userId="af3c95a13102d509" providerId="LiveId" clId="{C5D47F66-D82B-4945-84F1-08182A83E23E}" dt="2020-05-14T14:06:40.058" v="2475" actId="165"/>
          <ac:spMkLst>
            <pc:docMk/>
            <pc:sldMk cId="3206083129" sldId="800"/>
            <ac:spMk id="353" creationId="{CE42448F-C42C-4D1C-ACD8-768DD2C0C6A1}"/>
          </ac:spMkLst>
        </pc:spChg>
        <pc:spChg chg="mod">
          <ac:chgData name="reza kabir" userId="af3c95a13102d509" providerId="LiveId" clId="{C5D47F66-D82B-4945-84F1-08182A83E23E}" dt="2020-05-14T14:06:40.058" v="2475" actId="165"/>
          <ac:spMkLst>
            <pc:docMk/>
            <pc:sldMk cId="3206083129" sldId="800"/>
            <ac:spMk id="354" creationId="{28293EE4-5B6D-4AD5-B7B4-799FCCB131EF}"/>
          </ac:spMkLst>
        </pc:spChg>
        <pc:spChg chg="mod">
          <ac:chgData name="reza kabir" userId="af3c95a13102d509" providerId="LiveId" clId="{C5D47F66-D82B-4945-84F1-08182A83E23E}" dt="2020-05-14T14:06:40.058" v="2475" actId="165"/>
          <ac:spMkLst>
            <pc:docMk/>
            <pc:sldMk cId="3206083129" sldId="800"/>
            <ac:spMk id="355" creationId="{4795E81D-66C5-4D68-BD08-4569C2B2FAF8}"/>
          </ac:spMkLst>
        </pc:spChg>
        <pc:spChg chg="mod">
          <ac:chgData name="reza kabir" userId="af3c95a13102d509" providerId="LiveId" clId="{C5D47F66-D82B-4945-84F1-08182A83E23E}" dt="2020-05-14T14:06:40.058" v="2475" actId="165"/>
          <ac:spMkLst>
            <pc:docMk/>
            <pc:sldMk cId="3206083129" sldId="800"/>
            <ac:spMk id="356" creationId="{31C73EF8-2FC0-44CD-A8AC-23F2F743D293}"/>
          </ac:spMkLst>
        </pc:spChg>
        <pc:spChg chg="mod">
          <ac:chgData name="reza kabir" userId="af3c95a13102d509" providerId="LiveId" clId="{C5D47F66-D82B-4945-84F1-08182A83E23E}" dt="2020-05-14T14:06:40.058" v="2475" actId="165"/>
          <ac:spMkLst>
            <pc:docMk/>
            <pc:sldMk cId="3206083129" sldId="800"/>
            <ac:spMk id="357" creationId="{81D89EA2-794F-4699-A0D1-38D1C140E3EF}"/>
          </ac:spMkLst>
        </pc:spChg>
        <pc:spChg chg="mod">
          <ac:chgData name="reza kabir" userId="af3c95a13102d509" providerId="LiveId" clId="{C5D47F66-D82B-4945-84F1-08182A83E23E}" dt="2020-05-14T14:06:40.058" v="2475" actId="165"/>
          <ac:spMkLst>
            <pc:docMk/>
            <pc:sldMk cId="3206083129" sldId="800"/>
            <ac:spMk id="358" creationId="{113E0847-000B-4EFA-9AE9-9C1A407EC5DC}"/>
          </ac:spMkLst>
        </pc:spChg>
        <pc:spChg chg="mod">
          <ac:chgData name="reza kabir" userId="af3c95a13102d509" providerId="LiveId" clId="{C5D47F66-D82B-4945-84F1-08182A83E23E}" dt="2020-05-14T14:06:40.058" v="2475" actId="165"/>
          <ac:spMkLst>
            <pc:docMk/>
            <pc:sldMk cId="3206083129" sldId="800"/>
            <ac:spMk id="359" creationId="{5369D93B-2C5A-4837-B630-00A0A9C70EE8}"/>
          </ac:spMkLst>
        </pc:spChg>
        <pc:spChg chg="mod">
          <ac:chgData name="reza kabir" userId="af3c95a13102d509" providerId="LiveId" clId="{C5D47F66-D82B-4945-84F1-08182A83E23E}" dt="2020-05-14T14:06:40.058" v="2475" actId="165"/>
          <ac:spMkLst>
            <pc:docMk/>
            <pc:sldMk cId="3206083129" sldId="800"/>
            <ac:spMk id="360" creationId="{9DCAF3F6-1227-42F2-A06E-25326281CDD3}"/>
          </ac:spMkLst>
        </pc:spChg>
        <pc:spChg chg="mod">
          <ac:chgData name="reza kabir" userId="af3c95a13102d509" providerId="LiveId" clId="{C5D47F66-D82B-4945-84F1-08182A83E23E}" dt="2020-05-14T14:06:40.058" v="2475" actId="165"/>
          <ac:spMkLst>
            <pc:docMk/>
            <pc:sldMk cId="3206083129" sldId="800"/>
            <ac:spMk id="361" creationId="{5D9393A5-42BF-4FD0-8DB7-ED28FF871876}"/>
          </ac:spMkLst>
        </pc:spChg>
        <pc:spChg chg="mod">
          <ac:chgData name="reza kabir" userId="af3c95a13102d509" providerId="LiveId" clId="{C5D47F66-D82B-4945-84F1-08182A83E23E}" dt="2020-05-14T14:06:40.058" v="2475" actId="165"/>
          <ac:spMkLst>
            <pc:docMk/>
            <pc:sldMk cId="3206083129" sldId="800"/>
            <ac:spMk id="362" creationId="{71CEFDD6-A98A-42AF-A13B-BD9DE6DA1C07}"/>
          </ac:spMkLst>
        </pc:spChg>
        <pc:spChg chg="mod">
          <ac:chgData name="reza kabir" userId="af3c95a13102d509" providerId="LiveId" clId="{C5D47F66-D82B-4945-84F1-08182A83E23E}" dt="2020-05-14T14:06:40.058" v="2475" actId="165"/>
          <ac:spMkLst>
            <pc:docMk/>
            <pc:sldMk cId="3206083129" sldId="800"/>
            <ac:spMk id="363" creationId="{24461D02-CA35-4FD9-8F2B-639A5163BAC1}"/>
          </ac:spMkLst>
        </pc:spChg>
        <pc:spChg chg="mod">
          <ac:chgData name="reza kabir" userId="af3c95a13102d509" providerId="LiveId" clId="{C5D47F66-D82B-4945-84F1-08182A83E23E}" dt="2020-05-14T14:06:40.058" v="2475" actId="165"/>
          <ac:spMkLst>
            <pc:docMk/>
            <pc:sldMk cId="3206083129" sldId="800"/>
            <ac:spMk id="364" creationId="{A14816AA-F61D-4DBC-A52F-F2F4BC306CB9}"/>
          </ac:spMkLst>
        </pc:spChg>
        <pc:spChg chg="mod">
          <ac:chgData name="reza kabir" userId="af3c95a13102d509" providerId="LiveId" clId="{C5D47F66-D82B-4945-84F1-08182A83E23E}" dt="2020-05-14T14:06:40.058" v="2475" actId="165"/>
          <ac:spMkLst>
            <pc:docMk/>
            <pc:sldMk cId="3206083129" sldId="800"/>
            <ac:spMk id="365" creationId="{0413BDCA-3F41-425B-91DD-198E59E97C8A}"/>
          </ac:spMkLst>
        </pc:spChg>
        <pc:spChg chg="mod">
          <ac:chgData name="reza kabir" userId="af3c95a13102d509" providerId="LiveId" clId="{C5D47F66-D82B-4945-84F1-08182A83E23E}" dt="2020-05-14T14:06:40.058" v="2475" actId="165"/>
          <ac:spMkLst>
            <pc:docMk/>
            <pc:sldMk cId="3206083129" sldId="800"/>
            <ac:spMk id="366" creationId="{4C604DBB-7D79-4A69-A257-9BCAF815930B}"/>
          </ac:spMkLst>
        </pc:spChg>
        <pc:spChg chg="mod">
          <ac:chgData name="reza kabir" userId="af3c95a13102d509" providerId="LiveId" clId="{C5D47F66-D82B-4945-84F1-08182A83E23E}" dt="2020-05-14T14:06:40.058" v="2475" actId="165"/>
          <ac:spMkLst>
            <pc:docMk/>
            <pc:sldMk cId="3206083129" sldId="800"/>
            <ac:spMk id="367" creationId="{1F14BF36-7955-41D4-B940-4E4E460D42C7}"/>
          </ac:spMkLst>
        </pc:spChg>
        <pc:spChg chg="mod">
          <ac:chgData name="reza kabir" userId="af3c95a13102d509" providerId="LiveId" clId="{C5D47F66-D82B-4945-84F1-08182A83E23E}" dt="2020-05-14T14:06:40.058" v="2475" actId="165"/>
          <ac:spMkLst>
            <pc:docMk/>
            <pc:sldMk cId="3206083129" sldId="800"/>
            <ac:spMk id="368" creationId="{9985DC75-C51D-498C-B631-110FFFD20E5A}"/>
          </ac:spMkLst>
        </pc:spChg>
        <pc:spChg chg="mod">
          <ac:chgData name="reza kabir" userId="af3c95a13102d509" providerId="LiveId" clId="{C5D47F66-D82B-4945-84F1-08182A83E23E}" dt="2020-05-14T14:06:40.058" v="2475" actId="165"/>
          <ac:spMkLst>
            <pc:docMk/>
            <pc:sldMk cId="3206083129" sldId="800"/>
            <ac:spMk id="369" creationId="{FAA8EE05-9234-44A1-8802-1E5773460289}"/>
          </ac:spMkLst>
        </pc:spChg>
        <pc:spChg chg="mod">
          <ac:chgData name="reza kabir" userId="af3c95a13102d509" providerId="LiveId" clId="{C5D47F66-D82B-4945-84F1-08182A83E23E}" dt="2020-05-14T14:06:40.058" v="2475" actId="165"/>
          <ac:spMkLst>
            <pc:docMk/>
            <pc:sldMk cId="3206083129" sldId="800"/>
            <ac:spMk id="370" creationId="{F0DA63DA-6F2E-4AF9-87A8-11F10D149A1B}"/>
          </ac:spMkLst>
        </pc:spChg>
        <pc:spChg chg="mod">
          <ac:chgData name="reza kabir" userId="af3c95a13102d509" providerId="LiveId" clId="{C5D47F66-D82B-4945-84F1-08182A83E23E}" dt="2020-05-14T14:06:40.058" v="2475" actId="165"/>
          <ac:spMkLst>
            <pc:docMk/>
            <pc:sldMk cId="3206083129" sldId="800"/>
            <ac:spMk id="371" creationId="{6CAFE1E9-C220-4B72-8A2E-AFADA40736C4}"/>
          </ac:spMkLst>
        </pc:spChg>
        <pc:spChg chg="mod">
          <ac:chgData name="reza kabir" userId="af3c95a13102d509" providerId="LiveId" clId="{C5D47F66-D82B-4945-84F1-08182A83E23E}" dt="2020-05-14T14:06:40.058" v="2475" actId="165"/>
          <ac:spMkLst>
            <pc:docMk/>
            <pc:sldMk cId="3206083129" sldId="800"/>
            <ac:spMk id="372" creationId="{4CCB1CFC-954D-467E-B94D-61CA1A7BA0DA}"/>
          </ac:spMkLst>
        </pc:spChg>
        <pc:spChg chg="mod">
          <ac:chgData name="reza kabir" userId="af3c95a13102d509" providerId="LiveId" clId="{C5D47F66-D82B-4945-84F1-08182A83E23E}" dt="2020-05-14T14:06:40.058" v="2475" actId="165"/>
          <ac:spMkLst>
            <pc:docMk/>
            <pc:sldMk cId="3206083129" sldId="800"/>
            <ac:spMk id="373" creationId="{03D42AA4-B036-4EFE-A652-994E9AACA991}"/>
          </ac:spMkLst>
        </pc:spChg>
        <pc:spChg chg="mod">
          <ac:chgData name="reza kabir" userId="af3c95a13102d509" providerId="LiveId" clId="{C5D47F66-D82B-4945-84F1-08182A83E23E}" dt="2020-05-14T14:06:40.058" v="2475" actId="165"/>
          <ac:spMkLst>
            <pc:docMk/>
            <pc:sldMk cId="3206083129" sldId="800"/>
            <ac:spMk id="374" creationId="{BC5D4203-2E50-4CF2-A3D2-B3BAFE917A5E}"/>
          </ac:spMkLst>
        </pc:spChg>
        <pc:spChg chg="mod">
          <ac:chgData name="reza kabir" userId="af3c95a13102d509" providerId="LiveId" clId="{C5D47F66-D82B-4945-84F1-08182A83E23E}" dt="2020-05-14T14:06:40.058" v="2475" actId="165"/>
          <ac:spMkLst>
            <pc:docMk/>
            <pc:sldMk cId="3206083129" sldId="800"/>
            <ac:spMk id="375" creationId="{5FAF43F8-D9BB-4D6C-855B-B7A3D19A4BFF}"/>
          </ac:spMkLst>
        </pc:spChg>
        <pc:spChg chg="mod">
          <ac:chgData name="reza kabir" userId="af3c95a13102d509" providerId="LiveId" clId="{C5D47F66-D82B-4945-84F1-08182A83E23E}" dt="2020-05-14T14:06:40.058" v="2475" actId="165"/>
          <ac:spMkLst>
            <pc:docMk/>
            <pc:sldMk cId="3206083129" sldId="800"/>
            <ac:spMk id="376" creationId="{1BFC3083-CC36-4620-B06B-DCCE602B585E}"/>
          </ac:spMkLst>
        </pc:spChg>
        <pc:spChg chg="mod">
          <ac:chgData name="reza kabir" userId="af3c95a13102d509" providerId="LiveId" clId="{C5D47F66-D82B-4945-84F1-08182A83E23E}" dt="2020-05-14T14:06:40.058" v="2475" actId="165"/>
          <ac:spMkLst>
            <pc:docMk/>
            <pc:sldMk cId="3206083129" sldId="800"/>
            <ac:spMk id="377" creationId="{C3AD52F4-CCFA-401A-BEB6-3EAC74FB43DB}"/>
          </ac:spMkLst>
        </pc:spChg>
        <pc:spChg chg="mod">
          <ac:chgData name="reza kabir" userId="af3c95a13102d509" providerId="LiveId" clId="{C5D47F66-D82B-4945-84F1-08182A83E23E}" dt="2020-05-14T14:06:40.058" v="2475" actId="165"/>
          <ac:spMkLst>
            <pc:docMk/>
            <pc:sldMk cId="3206083129" sldId="800"/>
            <ac:spMk id="378" creationId="{F1843BB0-327F-48D1-A00E-8C9F24F8E28B}"/>
          </ac:spMkLst>
        </pc:spChg>
        <pc:spChg chg="mod">
          <ac:chgData name="reza kabir" userId="af3c95a13102d509" providerId="LiveId" clId="{C5D47F66-D82B-4945-84F1-08182A83E23E}" dt="2020-05-14T14:06:40.058" v="2475" actId="165"/>
          <ac:spMkLst>
            <pc:docMk/>
            <pc:sldMk cId="3206083129" sldId="800"/>
            <ac:spMk id="379" creationId="{ED67F213-953E-46A3-B665-286540894C18}"/>
          </ac:spMkLst>
        </pc:spChg>
        <pc:spChg chg="mod">
          <ac:chgData name="reza kabir" userId="af3c95a13102d509" providerId="LiveId" clId="{C5D47F66-D82B-4945-84F1-08182A83E23E}" dt="2020-05-14T14:06:40.058" v="2475" actId="165"/>
          <ac:spMkLst>
            <pc:docMk/>
            <pc:sldMk cId="3206083129" sldId="800"/>
            <ac:spMk id="380" creationId="{7FFD9008-77A0-4416-8FE0-65BD8304A7C7}"/>
          </ac:spMkLst>
        </pc:spChg>
        <pc:spChg chg="mod">
          <ac:chgData name="reza kabir" userId="af3c95a13102d509" providerId="LiveId" clId="{C5D47F66-D82B-4945-84F1-08182A83E23E}" dt="2020-05-14T14:06:40.058" v="2475" actId="165"/>
          <ac:spMkLst>
            <pc:docMk/>
            <pc:sldMk cId="3206083129" sldId="800"/>
            <ac:spMk id="381" creationId="{8C06B7ED-B979-44C9-863C-2BC406B57C72}"/>
          </ac:spMkLst>
        </pc:spChg>
        <pc:spChg chg="mod">
          <ac:chgData name="reza kabir" userId="af3c95a13102d509" providerId="LiveId" clId="{C5D47F66-D82B-4945-84F1-08182A83E23E}" dt="2020-05-14T14:06:40.058" v="2475" actId="165"/>
          <ac:spMkLst>
            <pc:docMk/>
            <pc:sldMk cId="3206083129" sldId="800"/>
            <ac:spMk id="382" creationId="{475A560B-D854-4598-9EC5-6D4492500BF6}"/>
          </ac:spMkLst>
        </pc:spChg>
        <pc:spChg chg="mod">
          <ac:chgData name="reza kabir" userId="af3c95a13102d509" providerId="LiveId" clId="{C5D47F66-D82B-4945-84F1-08182A83E23E}" dt="2020-05-14T14:06:40.058" v="2475" actId="165"/>
          <ac:spMkLst>
            <pc:docMk/>
            <pc:sldMk cId="3206083129" sldId="800"/>
            <ac:spMk id="383" creationId="{1394A563-DD5F-43FA-A7E8-7688DBEA0AAE}"/>
          </ac:spMkLst>
        </pc:spChg>
        <pc:spChg chg="mod">
          <ac:chgData name="reza kabir" userId="af3c95a13102d509" providerId="LiveId" clId="{C5D47F66-D82B-4945-84F1-08182A83E23E}" dt="2020-05-14T14:06:40.058" v="2475" actId="165"/>
          <ac:spMkLst>
            <pc:docMk/>
            <pc:sldMk cId="3206083129" sldId="800"/>
            <ac:spMk id="384" creationId="{AE7CA444-4729-4CC8-AD27-EE61B7733764}"/>
          </ac:spMkLst>
        </pc:spChg>
        <pc:spChg chg="mod">
          <ac:chgData name="reza kabir" userId="af3c95a13102d509" providerId="LiveId" clId="{C5D47F66-D82B-4945-84F1-08182A83E23E}" dt="2020-05-14T14:06:40.058" v="2475" actId="165"/>
          <ac:spMkLst>
            <pc:docMk/>
            <pc:sldMk cId="3206083129" sldId="800"/>
            <ac:spMk id="385" creationId="{0A4BE065-DD35-4704-88EB-E4C36D43CCB5}"/>
          </ac:spMkLst>
        </pc:spChg>
        <pc:spChg chg="mod">
          <ac:chgData name="reza kabir" userId="af3c95a13102d509" providerId="LiveId" clId="{C5D47F66-D82B-4945-84F1-08182A83E23E}" dt="2020-05-14T14:06:40.058" v="2475" actId="165"/>
          <ac:spMkLst>
            <pc:docMk/>
            <pc:sldMk cId="3206083129" sldId="800"/>
            <ac:spMk id="386" creationId="{3C7D8F06-66E5-45E5-829F-DB3C729F9D4C}"/>
          </ac:spMkLst>
        </pc:spChg>
        <pc:spChg chg="mod">
          <ac:chgData name="reza kabir" userId="af3c95a13102d509" providerId="LiveId" clId="{C5D47F66-D82B-4945-84F1-08182A83E23E}" dt="2020-05-14T14:06:40.058" v="2475" actId="165"/>
          <ac:spMkLst>
            <pc:docMk/>
            <pc:sldMk cId="3206083129" sldId="800"/>
            <ac:spMk id="387" creationId="{5F49919C-9E4A-407A-9F20-10C6D8B404AB}"/>
          </ac:spMkLst>
        </pc:spChg>
        <pc:spChg chg="mod">
          <ac:chgData name="reza kabir" userId="af3c95a13102d509" providerId="LiveId" clId="{C5D47F66-D82B-4945-84F1-08182A83E23E}" dt="2020-05-14T14:06:40.058" v="2475" actId="165"/>
          <ac:spMkLst>
            <pc:docMk/>
            <pc:sldMk cId="3206083129" sldId="800"/>
            <ac:spMk id="388" creationId="{8525F02D-B354-4E26-BD77-53A1C103B22C}"/>
          </ac:spMkLst>
        </pc:spChg>
        <pc:spChg chg="mod">
          <ac:chgData name="reza kabir" userId="af3c95a13102d509" providerId="LiveId" clId="{C5D47F66-D82B-4945-84F1-08182A83E23E}" dt="2020-05-14T14:06:40.058" v="2475" actId="165"/>
          <ac:spMkLst>
            <pc:docMk/>
            <pc:sldMk cId="3206083129" sldId="800"/>
            <ac:spMk id="389" creationId="{0867DF22-75A5-486C-97AF-C4B773040EF8}"/>
          </ac:spMkLst>
        </pc:spChg>
        <pc:spChg chg="mod">
          <ac:chgData name="reza kabir" userId="af3c95a13102d509" providerId="LiveId" clId="{C5D47F66-D82B-4945-84F1-08182A83E23E}" dt="2020-05-14T14:06:40.058" v="2475" actId="165"/>
          <ac:spMkLst>
            <pc:docMk/>
            <pc:sldMk cId="3206083129" sldId="800"/>
            <ac:spMk id="390" creationId="{1521532C-FD80-4F94-A08B-29CB3E290B7D}"/>
          </ac:spMkLst>
        </pc:spChg>
        <pc:spChg chg="mod">
          <ac:chgData name="reza kabir" userId="af3c95a13102d509" providerId="LiveId" clId="{C5D47F66-D82B-4945-84F1-08182A83E23E}" dt="2020-05-14T14:06:40.058" v="2475" actId="165"/>
          <ac:spMkLst>
            <pc:docMk/>
            <pc:sldMk cId="3206083129" sldId="800"/>
            <ac:spMk id="391" creationId="{BE1BEEBE-8991-4B8A-A129-3422B6133103}"/>
          </ac:spMkLst>
        </pc:spChg>
        <pc:spChg chg="mod">
          <ac:chgData name="reza kabir" userId="af3c95a13102d509" providerId="LiveId" clId="{C5D47F66-D82B-4945-84F1-08182A83E23E}" dt="2020-05-14T14:06:40.058" v="2475" actId="165"/>
          <ac:spMkLst>
            <pc:docMk/>
            <pc:sldMk cId="3206083129" sldId="800"/>
            <ac:spMk id="392" creationId="{16F4F338-C830-4C82-AAD6-7CF55A1B7436}"/>
          </ac:spMkLst>
        </pc:spChg>
        <pc:spChg chg="mod">
          <ac:chgData name="reza kabir" userId="af3c95a13102d509" providerId="LiveId" clId="{C5D47F66-D82B-4945-84F1-08182A83E23E}" dt="2020-05-14T14:06:40.058" v="2475" actId="165"/>
          <ac:spMkLst>
            <pc:docMk/>
            <pc:sldMk cId="3206083129" sldId="800"/>
            <ac:spMk id="393" creationId="{5F08C11F-83E5-42F8-988B-6DA52507707D}"/>
          </ac:spMkLst>
        </pc:spChg>
        <pc:spChg chg="mod">
          <ac:chgData name="reza kabir" userId="af3c95a13102d509" providerId="LiveId" clId="{C5D47F66-D82B-4945-84F1-08182A83E23E}" dt="2020-05-14T14:06:40.058" v="2475" actId="165"/>
          <ac:spMkLst>
            <pc:docMk/>
            <pc:sldMk cId="3206083129" sldId="800"/>
            <ac:spMk id="394" creationId="{73895CEA-9DE8-4E50-91B1-9E1F71AE00C3}"/>
          </ac:spMkLst>
        </pc:spChg>
        <pc:spChg chg="mod">
          <ac:chgData name="reza kabir" userId="af3c95a13102d509" providerId="LiveId" clId="{C5D47F66-D82B-4945-84F1-08182A83E23E}" dt="2020-05-14T14:06:40.058" v="2475" actId="165"/>
          <ac:spMkLst>
            <pc:docMk/>
            <pc:sldMk cId="3206083129" sldId="800"/>
            <ac:spMk id="395" creationId="{87DC05B1-A294-4329-99B8-92F9CEA5F2CB}"/>
          </ac:spMkLst>
        </pc:spChg>
        <pc:spChg chg="mod">
          <ac:chgData name="reza kabir" userId="af3c95a13102d509" providerId="LiveId" clId="{C5D47F66-D82B-4945-84F1-08182A83E23E}" dt="2020-05-14T14:06:40.058" v="2475" actId="165"/>
          <ac:spMkLst>
            <pc:docMk/>
            <pc:sldMk cId="3206083129" sldId="800"/>
            <ac:spMk id="396" creationId="{79B5AC5A-9F59-4AB5-95E9-79ACF90D31B0}"/>
          </ac:spMkLst>
        </pc:spChg>
        <pc:spChg chg="mod">
          <ac:chgData name="reza kabir" userId="af3c95a13102d509" providerId="LiveId" clId="{C5D47F66-D82B-4945-84F1-08182A83E23E}" dt="2020-05-14T14:06:40.058" v="2475" actId="165"/>
          <ac:spMkLst>
            <pc:docMk/>
            <pc:sldMk cId="3206083129" sldId="800"/>
            <ac:spMk id="397" creationId="{7F4590D5-6857-4D66-AFAB-E2D0A8772A7D}"/>
          </ac:spMkLst>
        </pc:spChg>
        <pc:spChg chg="mod">
          <ac:chgData name="reza kabir" userId="af3c95a13102d509" providerId="LiveId" clId="{C5D47F66-D82B-4945-84F1-08182A83E23E}" dt="2020-05-14T14:06:40.058" v="2475" actId="165"/>
          <ac:spMkLst>
            <pc:docMk/>
            <pc:sldMk cId="3206083129" sldId="800"/>
            <ac:spMk id="398" creationId="{226134D5-7058-4E22-A45B-6DCA422A2721}"/>
          </ac:spMkLst>
        </pc:spChg>
        <pc:spChg chg="mod">
          <ac:chgData name="reza kabir" userId="af3c95a13102d509" providerId="LiveId" clId="{C5D47F66-D82B-4945-84F1-08182A83E23E}" dt="2020-05-14T14:06:40.058" v="2475" actId="165"/>
          <ac:spMkLst>
            <pc:docMk/>
            <pc:sldMk cId="3206083129" sldId="800"/>
            <ac:spMk id="399" creationId="{826437A8-EE84-4D4B-847B-4B6B65CECFD4}"/>
          </ac:spMkLst>
        </pc:spChg>
        <pc:spChg chg="mod">
          <ac:chgData name="reza kabir" userId="af3c95a13102d509" providerId="LiveId" clId="{C5D47F66-D82B-4945-84F1-08182A83E23E}" dt="2020-05-14T14:06:40.058" v="2475" actId="165"/>
          <ac:spMkLst>
            <pc:docMk/>
            <pc:sldMk cId="3206083129" sldId="800"/>
            <ac:spMk id="400" creationId="{1C26B2A5-AFE5-4D2F-87EF-34C8C51B8BB1}"/>
          </ac:spMkLst>
        </pc:spChg>
        <pc:spChg chg="mod">
          <ac:chgData name="reza kabir" userId="af3c95a13102d509" providerId="LiveId" clId="{C5D47F66-D82B-4945-84F1-08182A83E23E}" dt="2020-05-14T14:06:40.058" v="2475" actId="165"/>
          <ac:spMkLst>
            <pc:docMk/>
            <pc:sldMk cId="3206083129" sldId="800"/>
            <ac:spMk id="401" creationId="{828DE7C4-2EE6-49A1-BF6F-82FC15F6B648}"/>
          </ac:spMkLst>
        </pc:spChg>
        <pc:spChg chg="mod">
          <ac:chgData name="reza kabir" userId="af3c95a13102d509" providerId="LiveId" clId="{C5D47F66-D82B-4945-84F1-08182A83E23E}" dt="2020-05-14T14:06:40.058" v="2475" actId="165"/>
          <ac:spMkLst>
            <pc:docMk/>
            <pc:sldMk cId="3206083129" sldId="800"/>
            <ac:spMk id="402" creationId="{8F77FF69-AD73-402F-82F3-F45F94635B14}"/>
          </ac:spMkLst>
        </pc:spChg>
        <pc:spChg chg="mod">
          <ac:chgData name="reza kabir" userId="af3c95a13102d509" providerId="LiveId" clId="{C5D47F66-D82B-4945-84F1-08182A83E23E}" dt="2020-05-14T14:06:40.058" v="2475" actId="165"/>
          <ac:spMkLst>
            <pc:docMk/>
            <pc:sldMk cId="3206083129" sldId="800"/>
            <ac:spMk id="403" creationId="{BCA32104-0007-46FD-8FD1-B2CD2B6A85E7}"/>
          </ac:spMkLst>
        </pc:spChg>
        <pc:spChg chg="mod">
          <ac:chgData name="reza kabir" userId="af3c95a13102d509" providerId="LiveId" clId="{C5D47F66-D82B-4945-84F1-08182A83E23E}" dt="2020-05-14T14:06:40.058" v="2475" actId="165"/>
          <ac:spMkLst>
            <pc:docMk/>
            <pc:sldMk cId="3206083129" sldId="800"/>
            <ac:spMk id="404" creationId="{F711816B-1F4E-4B09-B5D3-FEA2054D01A0}"/>
          </ac:spMkLst>
        </pc:spChg>
        <pc:spChg chg="mod">
          <ac:chgData name="reza kabir" userId="af3c95a13102d509" providerId="LiveId" clId="{C5D47F66-D82B-4945-84F1-08182A83E23E}" dt="2020-05-14T14:06:40.058" v="2475" actId="165"/>
          <ac:spMkLst>
            <pc:docMk/>
            <pc:sldMk cId="3206083129" sldId="800"/>
            <ac:spMk id="405" creationId="{FE62F69B-4391-4C40-BCD2-10E0E10C7026}"/>
          </ac:spMkLst>
        </pc:spChg>
        <pc:spChg chg="mod">
          <ac:chgData name="reza kabir" userId="af3c95a13102d509" providerId="LiveId" clId="{C5D47F66-D82B-4945-84F1-08182A83E23E}" dt="2020-05-14T14:06:40.058" v="2475" actId="165"/>
          <ac:spMkLst>
            <pc:docMk/>
            <pc:sldMk cId="3206083129" sldId="800"/>
            <ac:spMk id="406" creationId="{E0F16B6E-732F-4E63-A565-8B2EFE883941}"/>
          </ac:spMkLst>
        </pc:spChg>
        <pc:spChg chg="mod">
          <ac:chgData name="reza kabir" userId="af3c95a13102d509" providerId="LiveId" clId="{C5D47F66-D82B-4945-84F1-08182A83E23E}" dt="2020-05-14T14:06:40.058" v="2475" actId="165"/>
          <ac:spMkLst>
            <pc:docMk/>
            <pc:sldMk cId="3206083129" sldId="800"/>
            <ac:spMk id="407" creationId="{2B77A99F-4B53-4C12-A00B-D4ACCEBF2D21}"/>
          </ac:spMkLst>
        </pc:spChg>
        <pc:spChg chg="mod">
          <ac:chgData name="reza kabir" userId="af3c95a13102d509" providerId="LiveId" clId="{C5D47F66-D82B-4945-84F1-08182A83E23E}" dt="2020-05-14T14:06:40.058" v="2475" actId="165"/>
          <ac:spMkLst>
            <pc:docMk/>
            <pc:sldMk cId="3206083129" sldId="800"/>
            <ac:spMk id="408" creationId="{BE101A17-A7E2-44BC-90C3-27E21C0CEDC7}"/>
          </ac:spMkLst>
        </pc:spChg>
        <pc:spChg chg="mod">
          <ac:chgData name="reza kabir" userId="af3c95a13102d509" providerId="LiveId" clId="{C5D47F66-D82B-4945-84F1-08182A83E23E}" dt="2020-05-14T14:06:40.058" v="2475" actId="165"/>
          <ac:spMkLst>
            <pc:docMk/>
            <pc:sldMk cId="3206083129" sldId="800"/>
            <ac:spMk id="409" creationId="{3B7F9FB7-DD6B-410B-96A3-E6D6A64DDA43}"/>
          </ac:spMkLst>
        </pc:spChg>
        <pc:spChg chg="mod">
          <ac:chgData name="reza kabir" userId="af3c95a13102d509" providerId="LiveId" clId="{C5D47F66-D82B-4945-84F1-08182A83E23E}" dt="2020-05-14T14:06:40.058" v="2475" actId="165"/>
          <ac:spMkLst>
            <pc:docMk/>
            <pc:sldMk cId="3206083129" sldId="800"/>
            <ac:spMk id="410" creationId="{38FBB494-1A76-48EC-8AF1-098826C63A4A}"/>
          </ac:spMkLst>
        </pc:spChg>
        <pc:spChg chg="mod">
          <ac:chgData name="reza kabir" userId="af3c95a13102d509" providerId="LiveId" clId="{C5D47F66-D82B-4945-84F1-08182A83E23E}" dt="2020-05-14T14:06:40.058" v="2475" actId="165"/>
          <ac:spMkLst>
            <pc:docMk/>
            <pc:sldMk cId="3206083129" sldId="800"/>
            <ac:spMk id="411" creationId="{1A64A3B7-254F-49A1-9A0F-C04DAEF33C94}"/>
          </ac:spMkLst>
        </pc:spChg>
        <pc:spChg chg="mod">
          <ac:chgData name="reza kabir" userId="af3c95a13102d509" providerId="LiveId" clId="{C5D47F66-D82B-4945-84F1-08182A83E23E}" dt="2020-05-14T14:06:40.058" v="2475" actId="165"/>
          <ac:spMkLst>
            <pc:docMk/>
            <pc:sldMk cId="3206083129" sldId="800"/>
            <ac:spMk id="412" creationId="{8D19EAE4-4007-46BA-B036-44DABBEFABD6}"/>
          </ac:spMkLst>
        </pc:spChg>
        <pc:spChg chg="mod">
          <ac:chgData name="reza kabir" userId="af3c95a13102d509" providerId="LiveId" clId="{C5D47F66-D82B-4945-84F1-08182A83E23E}" dt="2020-05-14T14:06:40.058" v="2475" actId="165"/>
          <ac:spMkLst>
            <pc:docMk/>
            <pc:sldMk cId="3206083129" sldId="800"/>
            <ac:spMk id="413" creationId="{76CB46A3-F55A-4023-8AB6-C2157ACA7837}"/>
          </ac:spMkLst>
        </pc:spChg>
        <pc:spChg chg="mod">
          <ac:chgData name="reza kabir" userId="af3c95a13102d509" providerId="LiveId" clId="{C5D47F66-D82B-4945-84F1-08182A83E23E}" dt="2020-05-14T14:06:40.058" v="2475" actId="165"/>
          <ac:spMkLst>
            <pc:docMk/>
            <pc:sldMk cId="3206083129" sldId="800"/>
            <ac:spMk id="414" creationId="{BD2F659A-9B75-423D-A596-62CFEE00186D}"/>
          </ac:spMkLst>
        </pc:spChg>
        <pc:spChg chg="mod">
          <ac:chgData name="reza kabir" userId="af3c95a13102d509" providerId="LiveId" clId="{C5D47F66-D82B-4945-84F1-08182A83E23E}" dt="2020-05-14T14:06:40.058" v="2475" actId="165"/>
          <ac:spMkLst>
            <pc:docMk/>
            <pc:sldMk cId="3206083129" sldId="800"/>
            <ac:spMk id="415" creationId="{E1ADC20E-175B-4F9B-BD2F-9E7E065EFB6F}"/>
          </ac:spMkLst>
        </pc:spChg>
        <pc:spChg chg="mod">
          <ac:chgData name="reza kabir" userId="af3c95a13102d509" providerId="LiveId" clId="{C5D47F66-D82B-4945-84F1-08182A83E23E}" dt="2020-05-14T14:06:40.058" v="2475" actId="165"/>
          <ac:spMkLst>
            <pc:docMk/>
            <pc:sldMk cId="3206083129" sldId="800"/>
            <ac:spMk id="416" creationId="{178CBA14-5556-4891-8663-CBD4A5B72197}"/>
          </ac:spMkLst>
        </pc:spChg>
        <pc:spChg chg="mod">
          <ac:chgData name="reza kabir" userId="af3c95a13102d509" providerId="LiveId" clId="{C5D47F66-D82B-4945-84F1-08182A83E23E}" dt="2020-05-14T14:06:40.058" v="2475" actId="165"/>
          <ac:spMkLst>
            <pc:docMk/>
            <pc:sldMk cId="3206083129" sldId="800"/>
            <ac:spMk id="417" creationId="{412B7887-8C76-4507-AF52-4CEA2B2E9086}"/>
          </ac:spMkLst>
        </pc:spChg>
        <pc:spChg chg="mod">
          <ac:chgData name="reza kabir" userId="af3c95a13102d509" providerId="LiveId" clId="{C5D47F66-D82B-4945-84F1-08182A83E23E}" dt="2020-05-14T14:06:40.058" v="2475" actId="165"/>
          <ac:spMkLst>
            <pc:docMk/>
            <pc:sldMk cId="3206083129" sldId="800"/>
            <ac:spMk id="418" creationId="{3AF76D8E-6402-472E-91C7-B53B7201E89A}"/>
          </ac:spMkLst>
        </pc:spChg>
        <pc:spChg chg="mod">
          <ac:chgData name="reza kabir" userId="af3c95a13102d509" providerId="LiveId" clId="{C5D47F66-D82B-4945-84F1-08182A83E23E}" dt="2020-05-14T14:06:40.058" v="2475" actId="165"/>
          <ac:spMkLst>
            <pc:docMk/>
            <pc:sldMk cId="3206083129" sldId="800"/>
            <ac:spMk id="419" creationId="{3B48A203-4270-4FE5-8446-44A8D1907FF5}"/>
          </ac:spMkLst>
        </pc:spChg>
        <pc:spChg chg="mod">
          <ac:chgData name="reza kabir" userId="af3c95a13102d509" providerId="LiveId" clId="{C5D47F66-D82B-4945-84F1-08182A83E23E}" dt="2020-05-14T14:06:40.058" v="2475" actId="165"/>
          <ac:spMkLst>
            <pc:docMk/>
            <pc:sldMk cId="3206083129" sldId="800"/>
            <ac:spMk id="420" creationId="{A598ECA8-7157-4B96-8A68-757ECBD19464}"/>
          </ac:spMkLst>
        </pc:spChg>
        <pc:spChg chg="mod">
          <ac:chgData name="reza kabir" userId="af3c95a13102d509" providerId="LiveId" clId="{C5D47F66-D82B-4945-84F1-08182A83E23E}" dt="2020-05-14T14:06:40.058" v="2475" actId="165"/>
          <ac:spMkLst>
            <pc:docMk/>
            <pc:sldMk cId="3206083129" sldId="800"/>
            <ac:spMk id="421" creationId="{346AFAAC-6094-438E-B686-DBA03E44F3D5}"/>
          </ac:spMkLst>
        </pc:spChg>
        <pc:spChg chg="mod">
          <ac:chgData name="reza kabir" userId="af3c95a13102d509" providerId="LiveId" clId="{C5D47F66-D82B-4945-84F1-08182A83E23E}" dt="2020-05-14T14:06:40.058" v="2475" actId="165"/>
          <ac:spMkLst>
            <pc:docMk/>
            <pc:sldMk cId="3206083129" sldId="800"/>
            <ac:spMk id="422" creationId="{A71FCF3A-320C-443D-BF74-8DB7C46C6859}"/>
          </ac:spMkLst>
        </pc:spChg>
        <pc:spChg chg="mod">
          <ac:chgData name="reza kabir" userId="af3c95a13102d509" providerId="LiveId" clId="{C5D47F66-D82B-4945-84F1-08182A83E23E}" dt="2020-05-14T14:06:40.058" v="2475" actId="165"/>
          <ac:spMkLst>
            <pc:docMk/>
            <pc:sldMk cId="3206083129" sldId="800"/>
            <ac:spMk id="423" creationId="{693CA610-CB94-485F-B356-1B34FFB09694}"/>
          </ac:spMkLst>
        </pc:spChg>
        <pc:spChg chg="mod">
          <ac:chgData name="reza kabir" userId="af3c95a13102d509" providerId="LiveId" clId="{C5D47F66-D82B-4945-84F1-08182A83E23E}" dt="2020-05-14T14:06:40.058" v="2475" actId="165"/>
          <ac:spMkLst>
            <pc:docMk/>
            <pc:sldMk cId="3206083129" sldId="800"/>
            <ac:spMk id="424" creationId="{97CB1846-9397-4783-AF81-036C51C6079E}"/>
          </ac:spMkLst>
        </pc:spChg>
        <pc:spChg chg="mod">
          <ac:chgData name="reza kabir" userId="af3c95a13102d509" providerId="LiveId" clId="{C5D47F66-D82B-4945-84F1-08182A83E23E}" dt="2020-05-14T14:06:40.058" v="2475" actId="165"/>
          <ac:spMkLst>
            <pc:docMk/>
            <pc:sldMk cId="3206083129" sldId="800"/>
            <ac:spMk id="425" creationId="{8C2B4C21-8CBF-4730-8F6B-0391CC45F1F3}"/>
          </ac:spMkLst>
        </pc:spChg>
        <pc:spChg chg="mod">
          <ac:chgData name="reza kabir" userId="af3c95a13102d509" providerId="LiveId" clId="{C5D47F66-D82B-4945-84F1-08182A83E23E}" dt="2020-05-14T14:06:40.058" v="2475" actId="165"/>
          <ac:spMkLst>
            <pc:docMk/>
            <pc:sldMk cId="3206083129" sldId="800"/>
            <ac:spMk id="426" creationId="{133CE67D-027F-455E-ABB7-47382AF635AF}"/>
          </ac:spMkLst>
        </pc:spChg>
        <pc:spChg chg="mod">
          <ac:chgData name="reza kabir" userId="af3c95a13102d509" providerId="LiveId" clId="{C5D47F66-D82B-4945-84F1-08182A83E23E}" dt="2020-05-14T14:06:40.058" v="2475" actId="165"/>
          <ac:spMkLst>
            <pc:docMk/>
            <pc:sldMk cId="3206083129" sldId="800"/>
            <ac:spMk id="427" creationId="{E99AEA50-61E1-43C3-AC9C-2EB7976E90B1}"/>
          </ac:spMkLst>
        </pc:spChg>
        <pc:spChg chg="mod">
          <ac:chgData name="reza kabir" userId="af3c95a13102d509" providerId="LiveId" clId="{C5D47F66-D82B-4945-84F1-08182A83E23E}" dt="2020-05-14T14:06:40.058" v="2475" actId="165"/>
          <ac:spMkLst>
            <pc:docMk/>
            <pc:sldMk cId="3206083129" sldId="800"/>
            <ac:spMk id="428" creationId="{166E40FB-1762-4AC2-878A-1CDEAB616C04}"/>
          </ac:spMkLst>
        </pc:spChg>
        <pc:spChg chg="mod">
          <ac:chgData name="reza kabir" userId="af3c95a13102d509" providerId="LiveId" clId="{C5D47F66-D82B-4945-84F1-08182A83E23E}" dt="2020-05-14T14:06:40.058" v="2475" actId="165"/>
          <ac:spMkLst>
            <pc:docMk/>
            <pc:sldMk cId="3206083129" sldId="800"/>
            <ac:spMk id="429" creationId="{B6A8F7F8-024B-4EEA-AAA6-BE9A0137DB56}"/>
          </ac:spMkLst>
        </pc:spChg>
        <pc:spChg chg="mod">
          <ac:chgData name="reza kabir" userId="af3c95a13102d509" providerId="LiveId" clId="{C5D47F66-D82B-4945-84F1-08182A83E23E}" dt="2020-05-14T14:06:40.058" v="2475" actId="165"/>
          <ac:spMkLst>
            <pc:docMk/>
            <pc:sldMk cId="3206083129" sldId="800"/>
            <ac:spMk id="430" creationId="{30C7B63E-1495-43E5-B26E-0979A6AB2F8B}"/>
          </ac:spMkLst>
        </pc:spChg>
        <pc:spChg chg="mod">
          <ac:chgData name="reza kabir" userId="af3c95a13102d509" providerId="LiveId" clId="{C5D47F66-D82B-4945-84F1-08182A83E23E}" dt="2020-05-14T14:06:40.058" v="2475" actId="165"/>
          <ac:spMkLst>
            <pc:docMk/>
            <pc:sldMk cId="3206083129" sldId="800"/>
            <ac:spMk id="431" creationId="{3A26DD8E-33D4-4B96-B3CA-AF536E5C656B}"/>
          </ac:spMkLst>
        </pc:spChg>
        <pc:spChg chg="mod">
          <ac:chgData name="reza kabir" userId="af3c95a13102d509" providerId="LiveId" clId="{C5D47F66-D82B-4945-84F1-08182A83E23E}" dt="2020-05-14T14:06:40.058" v="2475" actId="165"/>
          <ac:spMkLst>
            <pc:docMk/>
            <pc:sldMk cId="3206083129" sldId="800"/>
            <ac:spMk id="432" creationId="{3E8A45E4-DAB3-4CC0-A489-EBFFB9F1050E}"/>
          </ac:spMkLst>
        </pc:spChg>
        <pc:spChg chg="mod">
          <ac:chgData name="reza kabir" userId="af3c95a13102d509" providerId="LiveId" clId="{C5D47F66-D82B-4945-84F1-08182A83E23E}" dt="2020-05-14T14:06:40.058" v="2475" actId="165"/>
          <ac:spMkLst>
            <pc:docMk/>
            <pc:sldMk cId="3206083129" sldId="800"/>
            <ac:spMk id="433" creationId="{12671150-A0FF-40BD-929A-9AD844605619}"/>
          </ac:spMkLst>
        </pc:spChg>
        <pc:spChg chg="mod">
          <ac:chgData name="reza kabir" userId="af3c95a13102d509" providerId="LiveId" clId="{C5D47F66-D82B-4945-84F1-08182A83E23E}" dt="2020-05-14T14:06:40.058" v="2475" actId="165"/>
          <ac:spMkLst>
            <pc:docMk/>
            <pc:sldMk cId="3206083129" sldId="800"/>
            <ac:spMk id="434" creationId="{DDC1B5C5-4D1A-4BBB-A10A-D76547562420}"/>
          </ac:spMkLst>
        </pc:spChg>
        <pc:spChg chg="mod">
          <ac:chgData name="reza kabir" userId="af3c95a13102d509" providerId="LiveId" clId="{C5D47F66-D82B-4945-84F1-08182A83E23E}" dt="2020-05-14T14:06:40.058" v="2475" actId="165"/>
          <ac:spMkLst>
            <pc:docMk/>
            <pc:sldMk cId="3206083129" sldId="800"/>
            <ac:spMk id="435" creationId="{44B47F08-4D10-4682-9A2E-48C12E08F6AF}"/>
          </ac:spMkLst>
        </pc:spChg>
        <pc:spChg chg="mod">
          <ac:chgData name="reza kabir" userId="af3c95a13102d509" providerId="LiveId" clId="{C5D47F66-D82B-4945-84F1-08182A83E23E}" dt="2020-05-14T14:06:40.058" v="2475" actId="165"/>
          <ac:spMkLst>
            <pc:docMk/>
            <pc:sldMk cId="3206083129" sldId="800"/>
            <ac:spMk id="436" creationId="{B67202A0-56D9-416A-8F02-16B943B23A7B}"/>
          </ac:spMkLst>
        </pc:spChg>
        <pc:spChg chg="mod">
          <ac:chgData name="reza kabir" userId="af3c95a13102d509" providerId="LiveId" clId="{C5D47F66-D82B-4945-84F1-08182A83E23E}" dt="2020-05-14T14:06:40.058" v="2475" actId="165"/>
          <ac:spMkLst>
            <pc:docMk/>
            <pc:sldMk cId="3206083129" sldId="800"/>
            <ac:spMk id="437" creationId="{1A6730F1-6046-4403-9092-D4A13DFCFD1B}"/>
          </ac:spMkLst>
        </pc:spChg>
        <pc:spChg chg="mod">
          <ac:chgData name="reza kabir" userId="af3c95a13102d509" providerId="LiveId" clId="{C5D47F66-D82B-4945-84F1-08182A83E23E}" dt="2020-05-14T14:06:40.058" v="2475" actId="165"/>
          <ac:spMkLst>
            <pc:docMk/>
            <pc:sldMk cId="3206083129" sldId="800"/>
            <ac:spMk id="438" creationId="{C4FAE028-D93D-4278-BB4C-9DE93CE3685E}"/>
          </ac:spMkLst>
        </pc:spChg>
        <pc:spChg chg="mod">
          <ac:chgData name="reza kabir" userId="af3c95a13102d509" providerId="LiveId" clId="{C5D47F66-D82B-4945-84F1-08182A83E23E}" dt="2020-05-14T14:06:40.058" v="2475" actId="165"/>
          <ac:spMkLst>
            <pc:docMk/>
            <pc:sldMk cId="3206083129" sldId="800"/>
            <ac:spMk id="439" creationId="{81D2353A-682E-440D-A76C-C1E01E2A898E}"/>
          </ac:spMkLst>
        </pc:spChg>
        <pc:spChg chg="mod">
          <ac:chgData name="reza kabir" userId="af3c95a13102d509" providerId="LiveId" clId="{C5D47F66-D82B-4945-84F1-08182A83E23E}" dt="2020-05-14T14:06:40.058" v="2475" actId="165"/>
          <ac:spMkLst>
            <pc:docMk/>
            <pc:sldMk cId="3206083129" sldId="800"/>
            <ac:spMk id="440" creationId="{0E6598AA-E86B-454C-A79C-4F5C7838D3BA}"/>
          </ac:spMkLst>
        </pc:spChg>
        <pc:spChg chg="mod">
          <ac:chgData name="reza kabir" userId="af3c95a13102d509" providerId="LiveId" clId="{C5D47F66-D82B-4945-84F1-08182A83E23E}" dt="2020-05-14T14:06:40.058" v="2475" actId="165"/>
          <ac:spMkLst>
            <pc:docMk/>
            <pc:sldMk cId="3206083129" sldId="800"/>
            <ac:spMk id="441" creationId="{CA3FF20E-6827-4467-8607-F677062D4792}"/>
          </ac:spMkLst>
        </pc:spChg>
        <pc:spChg chg="mod">
          <ac:chgData name="reza kabir" userId="af3c95a13102d509" providerId="LiveId" clId="{C5D47F66-D82B-4945-84F1-08182A83E23E}" dt="2020-05-14T14:06:40.058" v="2475" actId="165"/>
          <ac:spMkLst>
            <pc:docMk/>
            <pc:sldMk cId="3206083129" sldId="800"/>
            <ac:spMk id="442" creationId="{2BC4E9C4-7459-49AF-B9A4-4A653F61682D}"/>
          </ac:spMkLst>
        </pc:spChg>
        <pc:spChg chg="mod">
          <ac:chgData name="reza kabir" userId="af3c95a13102d509" providerId="LiveId" clId="{C5D47F66-D82B-4945-84F1-08182A83E23E}" dt="2020-05-14T14:06:40.058" v="2475" actId="165"/>
          <ac:spMkLst>
            <pc:docMk/>
            <pc:sldMk cId="3206083129" sldId="800"/>
            <ac:spMk id="443" creationId="{125D21F1-9016-4988-AC27-8925B54CE998}"/>
          </ac:spMkLst>
        </pc:spChg>
        <pc:spChg chg="mod">
          <ac:chgData name="reza kabir" userId="af3c95a13102d509" providerId="LiveId" clId="{C5D47F66-D82B-4945-84F1-08182A83E23E}" dt="2020-05-14T14:06:40.058" v="2475" actId="165"/>
          <ac:spMkLst>
            <pc:docMk/>
            <pc:sldMk cId="3206083129" sldId="800"/>
            <ac:spMk id="444" creationId="{7A18E723-A0B3-42CD-92D4-5E495C57ACC4}"/>
          </ac:spMkLst>
        </pc:spChg>
        <pc:spChg chg="mod">
          <ac:chgData name="reza kabir" userId="af3c95a13102d509" providerId="LiveId" clId="{C5D47F66-D82B-4945-84F1-08182A83E23E}" dt="2020-05-14T14:06:40.058" v="2475" actId="165"/>
          <ac:spMkLst>
            <pc:docMk/>
            <pc:sldMk cId="3206083129" sldId="800"/>
            <ac:spMk id="445" creationId="{4FAC6903-613B-4302-92A9-58CF3F688FF5}"/>
          </ac:spMkLst>
        </pc:spChg>
        <pc:spChg chg="mod">
          <ac:chgData name="reza kabir" userId="af3c95a13102d509" providerId="LiveId" clId="{C5D47F66-D82B-4945-84F1-08182A83E23E}" dt="2020-05-14T14:06:40.058" v="2475" actId="165"/>
          <ac:spMkLst>
            <pc:docMk/>
            <pc:sldMk cId="3206083129" sldId="800"/>
            <ac:spMk id="446" creationId="{EAF321C4-DBD8-4A35-BD10-0F0EAF423044}"/>
          </ac:spMkLst>
        </pc:spChg>
        <pc:spChg chg="mod">
          <ac:chgData name="reza kabir" userId="af3c95a13102d509" providerId="LiveId" clId="{C5D47F66-D82B-4945-84F1-08182A83E23E}" dt="2020-05-14T14:06:40.058" v="2475" actId="165"/>
          <ac:spMkLst>
            <pc:docMk/>
            <pc:sldMk cId="3206083129" sldId="800"/>
            <ac:spMk id="447" creationId="{6B39F2F3-91C8-4138-86E6-1742856BF270}"/>
          </ac:spMkLst>
        </pc:spChg>
        <pc:spChg chg="mod">
          <ac:chgData name="reza kabir" userId="af3c95a13102d509" providerId="LiveId" clId="{C5D47F66-D82B-4945-84F1-08182A83E23E}" dt="2020-05-14T14:06:40.058" v="2475" actId="165"/>
          <ac:spMkLst>
            <pc:docMk/>
            <pc:sldMk cId="3206083129" sldId="800"/>
            <ac:spMk id="448" creationId="{D74B7169-A5E3-4611-9773-19636E57A2F9}"/>
          </ac:spMkLst>
        </pc:spChg>
        <pc:spChg chg="mod">
          <ac:chgData name="reza kabir" userId="af3c95a13102d509" providerId="LiveId" clId="{C5D47F66-D82B-4945-84F1-08182A83E23E}" dt="2020-05-14T14:06:40.058" v="2475" actId="165"/>
          <ac:spMkLst>
            <pc:docMk/>
            <pc:sldMk cId="3206083129" sldId="800"/>
            <ac:spMk id="449" creationId="{24348293-88F8-4E3B-A002-C173CB526DB0}"/>
          </ac:spMkLst>
        </pc:spChg>
        <pc:spChg chg="mod">
          <ac:chgData name="reza kabir" userId="af3c95a13102d509" providerId="LiveId" clId="{C5D47F66-D82B-4945-84F1-08182A83E23E}" dt="2020-05-14T14:06:40.058" v="2475" actId="165"/>
          <ac:spMkLst>
            <pc:docMk/>
            <pc:sldMk cId="3206083129" sldId="800"/>
            <ac:spMk id="450" creationId="{0EAE06B9-1267-4039-A6C5-2C05FB5728C2}"/>
          </ac:spMkLst>
        </pc:spChg>
        <pc:spChg chg="mod">
          <ac:chgData name="reza kabir" userId="af3c95a13102d509" providerId="LiveId" clId="{C5D47F66-D82B-4945-84F1-08182A83E23E}" dt="2020-05-14T14:06:40.058" v="2475" actId="165"/>
          <ac:spMkLst>
            <pc:docMk/>
            <pc:sldMk cId="3206083129" sldId="800"/>
            <ac:spMk id="451" creationId="{09B3EBBF-FAC1-44E8-9469-DAF34DFF81CB}"/>
          </ac:spMkLst>
        </pc:spChg>
        <pc:spChg chg="mod">
          <ac:chgData name="reza kabir" userId="af3c95a13102d509" providerId="LiveId" clId="{C5D47F66-D82B-4945-84F1-08182A83E23E}" dt="2020-05-14T14:06:40.058" v="2475" actId="165"/>
          <ac:spMkLst>
            <pc:docMk/>
            <pc:sldMk cId="3206083129" sldId="800"/>
            <ac:spMk id="452" creationId="{167365C7-80E1-4494-88A6-03C922C997D2}"/>
          </ac:spMkLst>
        </pc:spChg>
        <pc:spChg chg="mod">
          <ac:chgData name="reza kabir" userId="af3c95a13102d509" providerId="LiveId" clId="{C5D47F66-D82B-4945-84F1-08182A83E23E}" dt="2020-05-14T14:06:40.058" v="2475" actId="165"/>
          <ac:spMkLst>
            <pc:docMk/>
            <pc:sldMk cId="3206083129" sldId="800"/>
            <ac:spMk id="453" creationId="{1CBDBD99-7E9F-4111-AA81-18CE9E33465D}"/>
          </ac:spMkLst>
        </pc:spChg>
        <pc:spChg chg="mod">
          <ac:chgData name="reza kabir" userId="af3c95a13102d509" providerId="LiveId" clId="{C5D47F66-D82B-4945-84F1-08182A83E23E}" dt="2020-05-14T14:06:40.058" v="2475" actId="165"/>
          <ac:spMkLst>
            <pc:docMk/>
            <pc:sldMk cId="3206083129" sldId="800"/>
            <ac:spMk id="454" creationId="{8EADED86-2699-48D3-A3B9-11A5C9C7AF28}"/>
          </ac:spMkLst>
        </pc:spChg>
        <pc:spChg chg="mod">
          <ac:chgData name="reza kabir" userId="af3c95a13102d509" providerId="LiveId" clId="{C5D47F66-D82B-4945-84F1-08182A83E23E}" dt="2020-05-14T14:06:40.058" v="2475" actId="165"/>
          <ac:spMkLst>
            <pc:docMk/>
            <pc:sldMk cId="3206083129" sldId="800"/>
            <ac:spMk id="455" creationId="{B1335506-E7F2-4182-9731-A60D9FC7FF13}"/>
          </ac:spMkLst>
        </pc:spChg>
        <pc:spChg chg="mod">
          <ac:chgData name="reza kabir" userId="af3c95a13102d509" providerId="LiveId" clId="{C5D47F66-D82B-4945-84F1-08182A83E23E}" dt="2020-05-14T14:06:40.058" v="2475" actId="165"/>
          <ac:spMkLst>
            <pc:docMk/>
            <pc:sldMk cId="3206083129" sldId="800"/>
            <ac:spMk id="456" creationId="{C4A1258B-6F5A-432D-8939-F3BF2D2C7421}"/>
          </ac:spMkLst>
        </pc:spChg>
        <pc:spChg chg="mod">
          <ac:chgData name="reza kabir" userId="af3c95a13102d509" providerId="LiveId" clId="{C5D47F66-D82B-4945-84F1-08182A83E23E}" dt="2020-05-14T14:06:40.058" v="2475" actId="165"/>
          <ac:spMkLst>
            <pc:docMk/>
            <pc:sldMk cId="3206083129" sldId="800"/>
            <ac:spMk id="457" creationId="{F38F1190-D707-4D6E-87A9-EC2335F7B28D}"/>
          </ac:spMkLst>
        </pc:spChg>
        <pc:spChg chg="mod">
          <ac:chgData name="reza kabir" userId="af3c95a13102d509" providerId="LiveId" clId="{C5D47F66-D82B-4945-84F1-08182A83E23E}" dt="2020-05-14T14:06:40.058" v="2475" actId="165"/>
          <ac:spMkLst>
            <pc:docMk/>
            <pc:sldMk cId="3206083129" sldId="800"/>
            <ac:spMk id="458" creationId="{5D738CCC-514E-4C42-8742-FB21A029810C}"/>
          </ac:spMkLst>
        </pc:spChg>
        <pc:spChg chg="mod">
          <ac:chgData name="reza kabir" userId="af3c95a13102d509" providerId="LiveId" clId="{C5D47F66-D82B-4945-84F1-08182A83E23E}" dt="2020-05-14T14:06:40.058" v="2475" actId="165"/>
          <ac:spMkLst>
            <pc:docMk/>
            <pc:sldMk cId="3206083129" sldId="800"/>
            <ac:spMk id="459" creationId="{B067323C-6E58-400A-9948-6E4C70D5CA70}"/>
          </ac:spMkLst>
        </pc:spChg>
        <pc:spChg chg="mod">
          <ac:chgData name="reza kabir" userId="af3c95a13102d509" providerId="LiveId" clId="{C5D47F66-D82B-4945-84F1-08182A83E23E}" dt="2020-05-14T14:06:40.058" v="2475" actId="165"/>
          <ac:spMkLst>
            <pc:docMk/>
            <pc:sldMk cId="3206083129" sldId="800"/>
            <ac:spMk id="460" creationId="{78E82A1A-A406-4501-B2A0-6EA4354550A8}"/>
          </ac:spMkLst>
        </pc:spChg>
        <pc:spChg chg="mod">
          <ac:chgData name="reza kabir" userId="af3c95a13102d509" providerId="LiveId" clId="{C5D47F66-D82B-4945-84F1-08182A83E23E}" dt="2020-05-14T14:06:40.058" v="2475" actId="165"/>
          <ac:spMkLst>
            <pc:docMk/>
            <pc:sldMk cId="3206083129" sldId="800"/>
            <ac:spMk id="461" creationId="{829FADBC-A18D-49A8-9911-84936A01F574}"/>
          </ac:spMkLst>
        </pc:spChg>
        <pc:spChg chg="mod">
          <ac:chgData name="reza kabir" userId="af3c95a13102d509" providerId="LiveId" clId="{C5D47F66-D82B-4945-84F1-08182A83E23E}" dt="2020-05-14T14:06:40.058" v="2475" actId="165"/>
          <ac:spMkLst>
            <pc:docMk/>
            <pc:sldMk cId="3206083129" sldId="800"/>
            <ac:spMk id="462" creationId="{4843C849-F324-44D0-B0DE-360F40ACE0B5}"/>
          </ac:spMkLst>
        </pc:spChg>
        <pc:spChg chg="mod">
          <ac:chgData name="reza kabir" userId="af3c95a13102d509" providerId="LiveId" clId="{C5D47F66-D82B-4945-84F1-08182A83E23E}" dt="2020-05-14T14:06:40.058" v="2475" actId="165"/>
          <ac:spMkLst>
            <pc:docMk/>
            <pc:sldMk cId="3206083129" sldId="800"/>
            <ac:spMk id="463" creationId="{3D3D4CE7-2A29-4A7D-89BC-E86A023A479E}"/>
          </ac:spMkLst>
        </pc:spChg>
        <pc:spChg chg="mod">
          <ac:chgData name="reza kabir" userId="af3c95a13102d509" providerId="LiveId" clId="{C5D47F66-D82B-4945-84F1-08182A83E23E}" dt="2020-05-14T14:06:40.058" v="2475" actId="165"/>
          <ac:spMkLst>
            <pc:docMk/>
            <pc:sldMk cId="3206083129" sldId="800"/>
            <ac:spMk id="464" creationId="{83299158-EAC3-4274-89B0-21DFF76EE0FE}"/>
          </ac:spMkLst>
        </pc:spChg>
        <pc:spChg chg="mod">
          <ac:chgData name="reza kabir" userId="af3c95a13102d509" providerId="LiveId" clId="{C5D47F66-D82B-4945-84F1-08182A83E23E}" dt="2020-05-14T14:06:40.058" v="2475" actId="165"/>
          <ac:spMkLst>
            <pc:docMk/>
            <pc:sldMk cId="3206083129" sldId="800"/>
            <ac:spMk id="465" creationId="{5632D307-2410-4931-91DA-22BAA40E3350}"/>
          </ac:spMkLst>
        </pc:spChg>
        <pc:spChg chg="mod">
          <ac:chgData name="reza kabir" userId="af3c95a13102d509" providerId="LiveId" clId="{C5D47F66-D82B-4945-84F1-08182A83E23E}" dt="2020-05-14T14:06:40.058" v="2475" actId="165"/>
          <ac:spMkLst>
            <pc:docMk/>
            <pc:sldMk cId="3206083129" sldId="800"/>
            <ac:spMk id="466" creationId="{441D7F85-0DBD-478A-81EA-BAD7A04FBF30}"/>
          </ac:spMkLst>
        </pc:spChg>
        <pc:spChg chg="mod">
          <ac:chgData name="reza kabir" userId="af3c95a13102d509" providerId="LiveId" clId="{C5D47F66-D82B-4945-84F1-08182A83E23E}" dt="2020-05-14T14:06:40.058" v="2475" actId="165"/>
          <ac:spMkLst>
            <pc:docMk/>
            <pc:sldMk cId="3206083129" sldId="800"/>
            <ac:spMk id="467" creationId="{06C3D092-F0BB-4B63-B6EC-83EC838A9C80}"/>
          </ac:spMkLst>
        </pc:spChg>
        <pc:spChg chg="mod">
          <ac:chgData name="reza kabir" userId="af3c95a13102d509" providerId="LiveId" clId="{C5D47F66-D82B-4945-84F1-08182A83E23E}" dt="2020-05-14T14:06:40.058" v="2475" actId="165"/>
          <ac:spMkLst>
            <pc:docMk/>
            <pc:sldMk cId="3206083129" sldId="800"/>
            <ac:spMk id="468" creationId="{EC6A62A9-9A33-4D27-8B86-663E74BBAF59}"/>
          </ac:spMkLst>
        </pc:spChg>
        <pc:spChg chg="mod">
          <ac:chgData name="reza kabir" userId="af3c95a13102d509" providerId="LiveId" clId="{C5D47F66-D82B-4945-84F1-08182A83E23E}" dt="2020-05-14T14:06:40.058" v="2475" actId="165"/>
          <ac:spMkLst>
            <pc:docMk/>
            <pc:sldMk cId="3206083129" sldId="800"/>
            <ac:spMk id="469" creationId="{FC0ECF30-5C59-49B8-BC41-8A1CFB0F8108}"/>
          </ac:spMkLst>
        </pc:spChg>
        <pc:spChg chg="mod">
          <ac:chgData name="reza kabir" userId="af3c95a13102d509" providerId="LiveId" clId="{C5D47F66-D82B-4945-84F1-08182A83E23E}" dt="2020-05-14T14:06:40.058" v="2475" actId="165"/>
          <ac:spMkLst>
            <pc:docMk/>
            <pc:sldMk cId="3206083129" sldId="800"/>
            <ac:spMk id="470" creationId="{FB0BCB4A-D340-40F6-9BEB-B2A8FC792140}"/>
          </ac:spMkLst>
        </pc:spChg>
        <pc:spChg chg="mod">
          <ac:chgData name="reza kabir" userId="af3c95a13102d509" providerId="LiveId" clId="{C5D47F66-D82B-4945-84F1-08182A83E23E}" dt="2020-05-14T14:06:40.058" v="2475" actId="165"/>
          <ac:spMkLst>
            <pc:docMk/>
            <pc:sldMk cId="3206083129" sldId="800"/>
            <ac:spMk id="471" creationId="{76ACDD46-1CD9-4FCE-BF2F-B27BD567CF45}"/>
          </ac:spMkLst>
        </pc:spChg>
        <pc:spChg chg="mod">
          <ac:chgData name="reza kabir" userId="af3c95a13102d509" providerId="LiveId" clId="{C5D47F66-D82B-4945-84F1-08182A83E23E}" dt="2020-05-14T14:06:40.058" v="2475" actId="165"/>
          <ac:spMkLst>
            <pc:docMk/>
            <pc:sldMk cId="3206083129" sldId="800"/>
            <ac:spMk id="472" creationId="{369D268D-ED7F-4043-A34B-CC7FA95243AA}"/>
          </ac:spMkLst>
        </pc:spChg>
        <pc:spChg chg="mod">
          <ac:chgData name="reza kabir" userId="af3c95a13102d509" providerId="LiveId" clId="{C5D47F66-D82B-4945-84F1-08182A83E23E}" dt="2020-05-14T14:06:40.058" v="2475" actId="165"/>
          <ac:spMkLst>
            <pc:docMk/>
            <pc:sldMk cId="3206083129" sldId="800"/>
            <ac:spMk id="473" creationId="{58C3A3AD-C08A-40E9-8D1A-8FC6B51CB1D9}"/>
          </ac:spMkLst>
        </pc:spChg>
        <pc:spChg chg="mod">
          <ac:chgData name="reza kabir" userId="af3c95a13102d509" providerId="LiveId" clId="{C5D47F66-D82B-4945-84F1-08182A83E23E}" dt="2020-05-14T14:06:40.058" v="2475" actId="165"/>
          <ac:spMkLst>
            <pc:docMk/>
            <pc:sldMk cId="3206083129" sldId="800"/>
            <ac:spMk id="474" creationId="{79AF9862-6E4A-453C-A91C-A405DFA1D3AC}"/>
          </ac:spMkLst>
        </pc:spChg>
        <pc:spChg chg="mod">
          <ac:chgData name="reza kabir" userId="af3c95a13102d509" providerId="LiveId" clId="{C5D47F66-D82B-4945-84F1-08182A83E23E}" dt="2020-05-14T14:06:40.058" v="2475" actId="165"/>
          <ac:spMkLst>
            <pc:docMk/>
            <pc:sldMk cId="3206083129" sldId="800"/>
            <ac:spMk id="475" creationId="{84C26149-F7A1-47AD-9D3E-168BDFBCA417}"/>
          </ac:spMkLst>
        </pc:spChg>
        <pc:spChg chg="mod">
          <ac:chgData name="reza kabir" userId="af3c95a13102d509" providerId="LiveId" clId="{C5D47F66-D82B-4945-84F1-08182A83E23E}" dt="2020-05-14T14:06:40.058" v="2475" actId="165"/>
          <ac:spMkLst>
            <pc:docMk/>
            <pc:sldMk cId="3206083129" sldId="800"/>
            <ac:spMk id="476" creationId="{36208862-5165-487E-A147-7612DC26EE24}"/>
          </ac:spMkLst>
        </pc:spChg>
        <pc:spChg chg="mod">
          <ac:chgData name="reza kabir" userId="af3c95a13102d509" providerId="LiveId" clId="{C5D47F66-D82B-4945-84F1-08182A83E23E}" dt="2020-05-14T14:06:40.058" v="2475" actId="165"/>
          <ac:spMkLst>
            <pc:docMk/>
            <pc:sldMk cId="3206083129" sldId="800"/>
            <ac:spMk id="477" creationId="{47BDEDE6-C51D-436A-B1BD-E327C614A750}"/>
          </ac:spMkLst>
        </pc:spChg>
        <pc:spChg chg="mod">
          <ac:chgData name="reza kabir" userId="af3c95a13102d509" providerId="LiveId" clId="{C5D47F66-D82B-4945-84F1-08182A83E23E}" dt="2020-05-14T14:06:40.058" v="2475" actId="165"/>
          <ac:spMkLst>
            <pc:docMk/>
            <pc:sldMk cId="3206083129" sldId="800"/>
            <ac:spMk id="478" creationId="{5B807063-6EE5-4E0B-A8DB-A13A37E374A9}"/>
          </ac:spMkLst>
        </pc:spChg>
        <pc:spChg chg="mod">
          <ac:chgData name="reza kabir" userId="af3c95a13102d509" providerId="LiveId" clId="{C5D47F66-D82B-4945-84F1-08182A83E23E}" dt="2020-05-14T14:06:40.058" v="2475" actId="165"/>
          <ac:spMkLst>
            <pc:docMk/>
            <pc:sldMk cId="3206083129" sldId="800"/>
            <ac:spMk id="479" creationId="{12328CD6-4837-4F10-A932-49A65A0E57CB}"/>
          </ac:spMkLst>
        </pc:spChg>
        <pc:spChg chg="mod">
          <ac:chgData name="reza kabir" userId="af3c95a13102d509" providerId="LiveId" clId="{C5D47F66-D82B-4945-84F1-08182A83E23E}" dt="2020-05-14T14:06:40.058" v="2475" actId="165"/>
          <ac:spMkLst>
            <pc:docMk/>
            <pc:sldMk cId="3206083129" sldId="800"/>
            <ac:spMk id="480" creationId="{2B3AEA43-0298-48AE-B2A8-991299ADDD1A}"/>
          </ac:spMkLst>
        </pc:spChg>
        <pc:spChg chg="mod">
          <ac:chgData name="reza kabir" userId="af3c95a13102d509" providerId="LiveId" clId="{C5D47F66-D82B-4945-84F1-08182A83E23E}" dt="2020-05-14T14:06:40.058" v="2475" actId="165"/>
          <ac:spMkLst>
            <pc:docMk/>
            <pc:sldMk cId="3206083129" sldId="800"/>
            <ac:spMk id="481" creationId="{EE7DFC4E-8698-40EB-AC47-CC10DD22CCF8}"/>
          </ac:spMkLst>
        </pc:spChg>
        <pc:spChg chg="mod">
          <ac:chgData name="reza kabir" userId="af3c95a13102d509" providerId="LiveId" clId="{C5D47F66-D82B-4945-84F1-08182A83E23E}" dt="2020-05-14T14:06:40.058" v="2475" actId="165"/>
          <ac:spMkLst>
            <pc:docMk/>
            <pc:sldMk cId="3206083129" sldId="800"/>
            <ac:spMk id="482" creationId="{9961EB83-C150-476D-979E-B573643E6958}"/>
          </ac:spMkLst>
        </pc:spChg>
        <pc:spChg chg="mod">
          <ac:chgData name="reza kabir" userId="af3c95a13102d509" providerId="LiveId" clId="{C5D47F66-D82B-4945-84F1-08182A83E23E}" dt="2020-05-14T14:06:40.058" v="2475" actId="165"/>
          <ac:spMkLst>
            <pc:docMk/>
            <pc:sldMk cId="3206083129" sldId="800"/>
            <ac:spMk id="483" creationId="{65064961-65AF-4151-8325-00698209213D}"/>
          </ac:spMkLst>
        </pc:spChg>
        <pc:spChg chg="mod">
          <ac:chgData name="reza kabir" userId="af3c95a13102d509" providerId="LiveId" clId="{C5D47F66-D82B-4945-84F1-08182A83E23E}" dt="2020-05-14T14:06:40.058" v="2475" actId="165"/>
          <ac:spMkLst>
            <pc:docMk/>
            <pc:sldMk cId="3206083129" sldId="800"/>
            <ac:spMk id="484" creationId="{C8164A6A-8E89-45E1-9246-DA31BCDE67B9}"/>
          </ac:spMkLst>
        </pc:spChg>
        <pc:spChg chg="mod">
          <ac:chgData name="reza kabir" userId="af3c95a13102d509" providerId="LiveId" clId="{C5D47F66-D82B-4945-84F1-08182A83E23E}" dt="2020-05-14T14:06:40.058" v="2475" actId="165"/>
          <ac:spMkLst>
            <pc:docMk/>
            <pc:sldMk cId="3206083129" sldId="800"/>
            <ac:spMk id="485" creationId="{C1BCDA35-F731-4C1F-8106-C9DF60E4D484}"/>
          </ac:spMkLst>
        </pc:spChg>
        <pc:spChg chg="mod">
          <ac:chgData name="reza kabir" userId="af3c95a13102d509" providerId="LiveId" clId="{C5D47F66-D82B-4945-84F1-08182A83E23E}" dt="2020-05-14T14:06:40.058" v="2475" actId="165"/>
          <ac:spMkLst>
            <pc:docMk/>
            <pc:sldMk cId="3206083129" sldId="800"/>
            <ac:spMk id="486" creationId="{B153255C-B0BC-4DF1-8E65-DBC79C820B52}"/>
          </ac:spMkLst>
        </pc:spChg>
        <pc:spChg chg="mod">
          <ac:chgData name="reza kabir" userId="af3c95a13102d509" providerId="LiveId" clId="{C5D47F66-D82B-4945-84F1-08182A83E23E}" dt="2020-05-14T14:06:40.058" v="2475" actId="165"/>
          <ac:spMkLst>
            <pc:docMk/>
            <pc:sldMk cId="3206083129" sldId="800"/>
            <ac:spMk id="487" creationId="{D4743333-174E-4269-9F07-0BFDBA898C35}"/>
          </ac:spMkLst>
        </pc:spChg>
        <pc:spChg chg="mod">
          <ac:chgData name="reza kabir" userId="af3c95a13102d509" providerId="LiveId" clId="{C5D47F66-D82B-4945-84F1-08182A83E23E}" dt="2020-05-14T14:06:40.058" v="2475" actId="165"/>
          <ac:spMkLst>
            <pc:docMk/>
            <pc:sldMk cId="3206083129" sldId="800"/>
            <ac:spMk id="488" creationId="{FFB18E2D-C057-469F-A1FE-90C40120052A}"/>
          </ac:spMkLst>
        </pc:spChg>
        <pc:spChg chg="mod">
          <ac:chgData name="reza kabir" userId="af3c95a13102d509" providerId="LiveId" clId="{C5D47F66-D82B-4945-84F1-08182A83E23E}" dt="2020-05-14T14:06:40.058" v="2475" actId="165"/>
          <ac:spMkLst>
            <pc:docMk/>
            <pc:sldMk cId="3206083129" sldId="800"/>
            <ac:spMk id="489" creationId="{FA7B8214-96EB-4863-AF3A-08A25D079D91}"/>
          </ac:spMkLst>
        </pc:spChg>
        <pc:spChg chg="mod">
          <ac:chgData name="reza kabir" userId="af3c95a13102d509" providerId="LiveId" clId="{C5D47F66-D82B-4945-84F1-08182A83E23E}" dt="2020-05-14T14:06:40.058" v="2475" actId="165"/>
          <ac:spMkLst>
            <pc:docMk/>
            <pc:sldMk cId="3206083129" sldId="800"/>
            <ac:spMk id="490" creationId="{F9C87DAE-C7D5-43CD-9B35-83A1271FF9F6}"/>
          </ac:spMkLst>
        </pc:spChg>
        <pc:spChg chg="mod">
          <ac:chgData name="reza kabir" userId="af3c95a13102d509" providerId="LiveId" clId="{C5D47F66-D82B-4945-84F1-08182A83E23E}" dt="2020-05-14T14:06:40.058" v="2475" actId="165"/>
          <ac:spMkLst>
            <pc:docMk/>
            <pc:sldMk cId="3206083129" sldId="800"/>
            <ac:spMk id="491" creationId="{62C6D2BE-EC75-4DD1-9E1E-35D986C848D2}"/>
          </ac:spMkLst>
        </pc:spChg>
        <pc:spChg chg="mod">
          <ac:chgData name="reza kabir" userId="af3c95a13102d509" providerId="LiveId" clId="{C5D47F66-D82B-4945-84F1-08182A83E23E}" dt="2020-05-14T14:06:40.058" v="2475" actId="165"/>
          <ac:spMkLst>
            <pc:docMk/>
            <pc:sldMk cId="3206083129" sldId="800"/>
            <ac:spMk id="492" creationId="{9B9929A1-5B3A-4EEE-80CE-45890C3765B4}"/>
          </ac:spMkLst>
        </pc:spChg>
        <pc:spChg chg="mod">
          <ac:chgData name="reza kabir" userId="af3c95a13102d509" providerId="LiveId" clId="{C5D47F66-D82B-4945-84F1-08182A83E23E}" dt="2020-05-14T14:06:40.058" v="2475" actId="165"/>
          <ac:spMkLst>
            <pc:docMk/>
            <pc:sldMk cId="3206083129" sldId="800"/>
            <ac:spMk id="493" creationId="{3F036003-A088-496B-842E-AEBE3744EBB9}"/>
          </ac:spMkLst>
        </pc:spChg>
        <pc:spChg chg="mod">
          <ac:chgData name="reza kabir" userId="af3c95a13102d509" providerId="LiveId" clId="{C5D47F66-D82B-4945-84F1-08182A83E23E}" dt="2020-05-14T14:06:40.058" v="2475" actId="165"/>
          <ac:spMkLst>
            <pc:docMk/>
            <pc:sldMk cId="3206083129" sldId="800"/>
            <ac:spMk id="494" creationId="{A6199AFB-3A2B-4C2A-ACFA-5F41C43A73D5}"/>
          </ac:spMkLst>
        </pc:spChg>
        <pc:spChg chg="mod">
          <ac:chgData name="reza kabir" userId="af3c95a13102d509" providerId="LiveId" clId="{C5D47F66-D82B-4945-84F1-08182A83E23E}" dt="2020-05-14T14:06:40.058" v="2475" actId="165"/>
          <ac:spMkLst>
            <pc:docMk/>
            <pc:sldMk cId="3206083129" sldId="800"/>
            <ac:spMk id="495" creationId="{3B5462F9-9C86-4F9C-8120-96F67C95037F}"/>
          </ac:spMkLst>
        </pc:spChg>
        <pc:spChg chg="mod">
          <ac:chgData name="reza kabir" userId="af3c95a13102d509" providerId="LiveId" clId="{C5D47F66-D82B-4945-84F1-08182A83E23E}" dt="2020-05-14T14:06:40.058" v="2475" actId="165"/>
          <ac:spMkLst>
            <pc:docMk/>
            <pc:sldMk cId="3206083129" sldId="800"/>
            <ac:spMk id="496" creationId="{86AF0602-1F81-4200-B561-EDEF0981565E}"/>
          </ac:spMkLst>
        </pc:spChg>
        <pc:spChg chg="mod">
          <ac:chgData name="reza kabir" userId="af3c95a13102d509" providerId="LiveId" clId="{C5D47F66-D82B-4945-84F1-08182A83E23E}" dt="2020-05-14T14:06:40.058" v="2475" actId="165"/>
          <ac:spMkLst>
            <pc:docMk/>
            <pc:sldMk cId="3206083129" sldId="800"/>
            <ac:spMk id="497" creationId="{7047F723-C22A-4BE1-96A0-E7928645D77E}"/>
          </ac:spMkLst>
        </pc:spChg>
        <pc:spChg chg="mod">
          <ac:chgData name="reza kabir" userId="af3c95a13102d509" providerId="LiveId" clId="{C5D47F66-D82B-4945-84F1-08182A83E23E}" dt="2020-05-14T14:06:40.058" v="2475" actId="165"/>
          <ac:spMkLst>
            <pc:docMk/>
            <pc:sldMk cId="3206083129" sldId="800"/>
            <ac:spMk id="498" creationId="{18632226-DDBD-4F55-8557-027C22FCDE37}"/>
          </ac:spMkLst>
        </pc:spChg>
        <pc:spChg chg="mod">
          <ac:chgData name="reza kabir" userId="af3c95a13102d509" providerId="LiveId" clId="{C5D47F66-D82B-4945-84F1-08182A83E23E}" dt="2020-05-14T14:06:40.058" v="2475" actId="165"/>
          <ac:spMkLst>
            <pc:docMk/>
            <pc:sldMk cId="3206083129" sldId="800"/>
            <ac:spMk id="499" creationId="{FA5ADBB2-D81B-477A-B7D3-85EEBAADE122}"/>
          </ac:spMkLst>
        </pc:spChg>
        <pc:spChg chg="mod">
          <ac:chgData name="reza kabir" userId="af3c95a13102d509" providerId="LiveId" clId="{C5D47F66-D82B-4945-84F1-08182A83E23E}" dt="2020-05-14T14:06:40.058" v="2475" actId="165"/>
          <ac:spMkLst>
            <pc:docMk/>
            <pc:sldMk cId="3206083129" sldId="800"/>
            <ac:spMk id="500" creationId="{BC5587E6-9878-44C1-88A3-D74B2072C366}"/>
          </ac:spMkLst>
        </pc:spChg>
        <pc:spChg chg="mod">
          <ac:chgData name="reza kabir" userId="af3c95a13102d509" providerId="LiveId" clId="{C5D47F66-D82B-4945-84F1-08182A83E23E}" dt="2020-05-14T14:06:40.058" v="2475" actId="165"/>
          <ac:spMkLst>
            <pc:docMk/>
            <pc:sldMk cId="3206083129" sldId="800"/>
            <ac:spMk id="501" creationId="{6FC8A22F-CA23-4A49-8F58-8DECBBA6AB0A}"/>
          </ac:spMkLst>
        </pc:spChg>
        <pc:spChg chg="mod">
          <ac:chgData name="reza kabir" userId="af3c95a13102d509" providerId="LiveId" clId="{C5D47F66-D82B-4945-84F1-08182A83E23E}" dt="2020-05-14T14:06:40.058" v="2475" actId="165"/>
          <ac:spMkLst>
            <pc:docMk/>
            <pc:sldMk cId="3206083129" sldId="800"/>
            <ac:spMk id="502" creationId="{85AF5741-E962-4706-A628-7E7A0B03EBB6}"/>
          </ac:spMkLst>
        </pc:spChg>
        <pc:spChg chg="mod">
          <ac:chgData name="reza kabir" userId="af3c95a13102d509" providerId="LiveId" clId="{C5D47F66-D82B-4945-84F1-08182A83E23E}" dt="2020-05-14T14:06:40.058" v="2475" actId="165"/>
          <ac:spMkLst>
            <pc:docMk/>
            <pc:sldMk cId="3206083129" sldId="800"/>
            <ac:spMk id="503" creationId="{7032EF20-E2DC-4587-9A2E-4EE9E2D532A2}"/>
          </ac:spMkLst>
        </pc:spChg>
        <pc:spChg chg="mod">
          <ac:chgData name="reza kabir" userId="af3c95a13102d509" providerId="LiveId" clId="{C5D47F66-D82B-4945-84F1-08182A83E23E}" dt="2020-05-14T14:06:40.058" v="2475" actId="165"/>
          <ac:spMkLst>
            <pc:docMk/>
            <pc:sldMk cId="3206083129" sldId="800"/>
            <ac:spMk id="504" creationId="{099B7E97-50C4-4ACA-8E33-9432525B4739}"/>
          </ac:spMkLst>
        </pc:spChg>
        <pc:spChg chg="mod">
          <ac:chgData name="reza kabir" userId="af3c95a13102d509" providerId="LiveId" clId="{C5D47F66-D82B-4945-84F1-08182A83E23E}" dt="2020-05-14T14:06:40.058" v="2475" actId="165"/>
          <ac:spMkLst>
            <pc:docMk/>
            <pc:sldMk cId="3206083129" sldId="800"/>
            <ac:spMk id="505" creationId="{66A2165D-D000-4B16-825B-A9FAFBB2E332}"/>
          </ac:spMkLst>
        </pc:spChg>
        <pc:spChg chg="mod">
          <ac:chgData name="reza kabir" userId="af3c95a13102d509" providerId="LiveId" clId="{C5D47F66-D82B-4945-84F1-08182A83E23E}" dt="2020-05-14T14:06:40.058" v="2475" actId="165"/>
          <ac:spMkLst>
            <pc:docMk/>
            <pc:sldMk cId="3206083129" sldId="800"/>
            <ac:spMk id="506" creationId="{6B2808CF-2D17-4A57-B4A5-3E6F55D34691}"/>
          </ac:spMkLst>
        </pc:spChg>
        <pc:spChg chg="mod">
          <ac:chgData name="reza kabir" userId="af3c95a13102d509" providerId="LiveId" clId="{C5D47F66-D82B-4945-84F1-08182A83E23E}" dt="2020-05-14T14:06:40.058" v="2475" actId="165"/>
          <ac:spMkLst>
            <pc:docMk/>
            <pc:sldMk cId="3206083129" sldId="800"/>
            <ac:spMk id="507" creationId="{A99B15C4-F4F7-4E28-AF65-C081AC68386C}"/>
          </ac:spMkLst>
        </pc:spChg>
        <pc:spChg chg="mod">
          <ac:chgData name="reza kabir" userId="af3c95a13102d509" providerId="LiveId" clId="{C5D47F66-D82B-4945-84F1-08182A83E23E}" dt="2020-05-14T14:06:40.058" v="2475" actId="165"/>
          <ac:spMkLst>
            <pc:docMk/>
            <pc:sldMk cId="3206083129" sldId="800"/>
            <ac:spMk id="508" creationId="{94DE12E8-5B22-428C-8E4F-24B3867694AD}"/>
          </ac:spMkLst>
        </pc:spChg>
        <pc:spChg chg="mod">
          <ac:chgData name="reza kabir" userId="af3c95a13102d509" providerId="LiveId" clId="{C5D47F66-D82B-4945-84F1-08182A83E23E}" dt="2020-05-14T14:06:40.058" v="2475" actId="165"/>
          <ac:spMkLst>
            <pc:docMk/>
            <pc:sldMk cId="3206083129" sldId="800"/>
            <ac:spMk id="509" creationId="{45AEE389-F0CE-4AD8-B0BB-B4C6AE174712}"/>
          </ac:spMkLst>
        </pc:spChg>
        <pc:spChg chg="mod">
          <ac:chgData name="reza kabir" userId="af3c95a13102d509" providerId="LiveId" clId="{C5D47F66-D82B-4945-84F1-08182A83E23E}" dt="2020-05-14T14:06:40.058" v="2475" actId="165"/>
          <ac:spMkLst>
            <pc:docMk/>
            <pc:sldMk cId="3206083129" sldId="800"/>
            <ac:spMk id="510" creationId="{2A2834E4-14C4-459E-9BFE-64F71BEF9F71}"/>
          </ac:spMkLst>
        </pc:spChg>
        <pc:spChg chg="mod">
          <ac:chgData name="reza kabir" userId="af3c95a13102d509" providerId="LiveId" clId="{C5D47F66-D82B-4945-84F1-08182A83E23E}" dt="2020-05-14T14:06:40.058" v="2475" actId="165"/>
          <ac:spMkLst>
            <pc:docMk/>
            <pc:sldMk cId="3206083129" sldId="800"/>
            <ac:spMk id="511" creationId="{1934AA25-AFFA-4B31-857F-1EEADE4773E6}"/>
          </ac:spMkLst>
        </pc:spChg>
        <pc:spChg chg="mod">
          <ac:chgData name="reza kabir" userId="af3c95a13102d509" providerId="LiveId" clId="{C5D47F66-D82B-4945-84F1-08182A83E23E}" dt="2020-05-14T14:06:40.058" v="2475" actId="165"/>
          <ac:spMkLst>
            <pc:docMk/>
            <pc:sldMk cId="3206083129" sldId="800"/>
            <ac:spMk id="512" creationId="{00D90EA0-7281-43FF-8C1B-75C90B214880}"/>
          </ac:spMkLst>
        </pc:spChg>
        <pc:spChg chg="mod">
          <ac:chgData name="reza kabir" userId="af3c95a13102d509" providerId="LiveId" clId="{C5D47F66-D82B-4945-84F1-08182A83E23E}" dt="2020-05-14T14:06:40.058" v="2475" actId="165"/>
          <ac:spMkLst>
            <pc:docMk/>
            <pc:sldMk cId="3206083129" sldId="800"/>
            <ac:spMk id="513" creationId="{2932C1A9-EBFB-4C51-BAA7-D0CD8E5567BE}"/>
          </ac:spMkLst>
        </pc:spChg>
        <pc:spChg chg="mod">
          <ac:chgData name="reza kabir" userId="af3c95a13102d509" providerId="LiveId" clId="{C5D47F66-D82B-4945-84F1-08182A83E23E}" dt="2020-05-14T14:06:40.058" v="2475" actId="165"/>
          <ac:spMkLst>
            <pc:docMk/>
            <pc:sldMk cId="3206083129" sldId="800"/>
            <ac:spMk id="514" creationId="{33421943-3789-44B4-841F-A6657D5E5CC3}"/>
          </ac:spMkLst>
        </pc:spChg>
        <pc:spChg chg="mod">
          <ac:chgData name="reza kabir" userId="af3c95a13102d509" providerId="LiveId" clId="{C5D47F66-D82B-4945-84F1-08182A83E23E}" dt="2020-05-14T14:06:40.058" v="2475" actId="165"/>
          <ac:spMkLst>
            <pc:docMk/>
            <pc:sldMk cId="3206083129" sldId="800"/>
            <ac:spMk id="515" creationId="{CB3C08EC-5D50-4A72-894B-914247865191}"/>
          </ac:spMkLst>
        </pc:spChg>
        <pc:spChg chg="mod">
          <ac:chgData name="reza kabir" userId="af3c95a13102d509" providerId="LiveId" clId="{C5D47F66-D82B-4945-84F1-08182A83E23E}" dt="2020-05-14T14:06:40.058" v="2475" actId="165"/>
          <ac:spMkLst>
            <pc:docMk/>
            <pc:sldMk cId="3206083129" sldId="800"/>
            <ac:spMk id="516" creationId="{795F35D5-9425-4EA7-973C-73DC83CAC1CB}"/>
          </ac:spMkLst>
        </pc:spChg>
        <pc:spChg chg="mod">
          <ac:chgData name="reza kabir" userId="af3c95a13102d509" providerId="LiveId" clId="{C5D47F66-D82B-4945-84F1-08182A83E23E}" dt="2020-05-14T14:06:40.058" v="2475" actId="165"/>
          <ac:spMkLst>
            <pc:docMk/>
            <pc:sldMk cId="3206083129" sldId="800"/>
            <ac:spMk id="517" creationId="{EF27EA88-7138-49EA-91F8-4EC7F2D6B4B9}"/>
          </ac:spMkLst>
        </pc:spChg>
        <pc:spChg chg="mod">
          <ac:chgData name="reza kabir" userId="af3c95a13102d509" providerId="LiveId" clId="{C5D47F66-D82B-4945-84F1-08182A83E23E}" dt="2020-05-14T14:06:40.058" v="2475" actId="165"/>
          <ac:spMkLst>
            <pc:docMk/>
            <pc:sldMk cId="3206083129" sldId="800"/>
            <ac:spMk id="518" creationId="{63083F1F-6FE9-452E-81D0-B3247C639203}"/>
          </ac:spMkLst>
        </pc:spChg>
        <pc:spChg chg="mod">
          <ac:chgData name="reza kabir" userId="af3c95a13102d509" providerId="LiveId" clId="{C5D47F66-D82B-4945-84F1-08182A83E23E}" dt="2020-05-14T14:06:40.058" v="2475" actId="165"/>
          <ac:spMkLst>
            <pc:docMk/>
            <pc:sldMk cId="3206083129" sldId="800"/>
            <ac:spMk id="519" creationId="{AB70B26A-1E8E-47EE-8919-EF93839380FE}"/>
          </ac:spMkLst>
        </pc:spChg>
        <pc:spChg chg="mod">
          <ac:chgData name="reza kabir" userId="af3c95a13102d509" providerId="LiveId" clId="{C5D47F66-D82B-4945-84F1-08182A83E23E}" dt="2020-05-14T14:06:40.058" v="2475" actId="165"/>
          <ac:spMkLst>
            <pc:docMk/>
            <pc:sldMk cId="3206083129" sldId="800"/>
            <ac:spMk id="520" creationId="{170F25BF-6C56-4523-A087-AF0E5A08597E}"/>
          </ac:spMkLst>
        </pc:spChg>
        <pc:spChg chg="mod">
          <ac:chgData name="reza kabir" userId="af3c95a13102d509" providerId="LiveId" clId="{C5D47F66-D82B-4945-84F1-08182A83E23E}" dt="2020-05-14T14:06:40.058" v="2475" actId="165"/>
          <ac:spMkLst>
            <pc:docMk/>
            <pc:sldMk cId="3206083129" sldId="800"/>
            <ac:spMk id="521" creationId="{DF318D5D-77C1-40AE-9788-B433F3641B32}"/>
          </ac:spMkLst>
        </pc:spChg>
        <pc:spChg chg="mod">
          <ac:chgData name="reza kabir" userId="af3c95a13102d509" providerId="LiveId" clId="{C5D47F66-D82B-4945-84F1-08182A83E23E}" dt="2020-05-14T14:06:40.058" v="2475" actId="165"/>
          <ac:spMkLst>
            <pc:docMk/>
            <pc:sldMk cId="3206083129" sldId="800"/>
            <ac:spMk id="522" creationId="{C31641C0-B7D7-4A5B-9907-7A65B872DF3D}"/>
          </ac:spMkLst>
        </pc:spChg>
        <pc:spChg chg="mod">
          <ac:chgData name="reza kabir" userId="af3c95a13102d509" providerId="LiveId" clId="{C5D47F66-D82B-4945-84F1-08182A83E23E}" dt="2020-05-14T14:06:40.058" v="2475" actId="165"/>
          <ac:spMkLst>
            <pc:docMk/>
            <pc:sldMk cId="3206083129" sldId="800"/>
            <ac:spMk id="523" creationId="{C98B813F-B376-4A6B-A5E1-61A5DB588E0B}"/>
          </ac:spMkLst>
        </pc:spChg>
        <pc:spChg chg="mod">
          <ac:chgData name="reza kabir" userId="af3c95a13102d509" providerId="LiveId" clId="{C5D47F66-D82B-4945-84F1-08182A83E23E}" dt="2020-05-14T14:06:40.058" v="2475" actId="165"/>
          <ac:spMkLst>
            <pc:docMk/>
            <pc:sldMk cId="3206083129" sldId="800"/>
            <ac:spMk id="524" creationId="{A267A28B-CF37-402E-B9CE-10756B9B6406}"/>
          </ac:spMkLst>
        </pc:spChg>
        <pc:spChg chg="mod">
          <ac:chgData name="reza kabir" userId="af3c95a13102d509" providerId="LiveId" clId="{C5D47F66-D82B-4945-84F1-08182A83E23E}" dt="2020-05-14T14:06:40.058" v="2475" actId="165"/>
          <ac:spMkLst>
            <pc:docMk/>
            <pc:sldMk cId="3206083129" sldId="800"/>
            <ac:spMk id="525" creationId="{79C9B7B1-819B-4382-84BA-5AAD86A7E9A0}"/>
          </ac:spMkLst>
        </pc:spChg>
        <pc:spChg chg="mod">
          <ac:chgData name="reza kabir" userId="af3c95a13102d509" providerId="LiveId" clId="{C5D47F66-D82B-4945-84F1-08182A83E23E}" dt="2020-05-14T14:06:40.058" v="2475" actId="165"/>
          <ac:spMkLst>
            <pc:docMk/>
            <pc:sldMk cId="3206083129" sldId="800"/>
            <ac:spMk id="526" creationId="{C6B3CE7E-422D-4CFA-8542-2C216C9E640E}"/>
          </ac:spMkLst>
        </pc:spChg>
        <pc:spChg chg="mod">
          <ac:chgData name="reza kabir" userId="af3c95a13102d509" providerId="LiveId" clId="{C5D47F66-D82B-4945-84F1-08182A83E23E}" dt="2020-05-14T14:06:40.058" v="2475" actId="165"/>
          <ac:spMkLst>
            <pc:docMk/>
            <pc:sldMk cId="3206083129" sldId="800"/>
            <ac:spMk id="527" creationId="{E662C207-9B13-4672-8EED-2AC75B7DD19F}"/>
          </ac:spMkLst>
        </pc:spChg>
        <pc:spChg chg="mod">
          <ac:chgData name="reza kabir" userId="af3c95a13102d509" providerId="LiveId" clId="{C5D47F66-D82B-4945-84F1-08182A83E23E}" dt="2020-05-14T14:06:40.058" v="2475" actId="165"/>
          <ac:spMkLst>
            <pc:docMk/>
            <pc:sldMk cId="3206083129" sldId="800"/>
            <ac:spMk id="528" creationId="{6907BB3C-7DD3-4F96-BB35-8E0D74351786}"/>
          </ac:spMkLst>
        </pc:spChg>
        <pc:spChg chg="mod">
          <ac:chgData name="reza kabir" userId="af3c95a13102d509" providerId="LiveId" clId="{C5D47F66-D82B-4945-84F1-08182A83E23E}" dt="2020-05-14T14:06:40.058" v="2475" actId="165"/>
          <ac:spMkLst>
            <pc:docMk/>
            <pc:sldMk cId="3206083129" sldId="800"/>
            <ac:spMk id="529" creationId="{620201AC-1ADF-4937-8673-813BA6889F11}"/>
          </ac:spMkLst>
        </pc:spChg>
        <pc:spChg chg="mod">
          <ac:chgData name="reza kabir" userId="af3c95a13102d509" providerId="LiveId" clId="{C5D47F66-D82B-4945-84F1-08182A83E23E}" dt="2020-05-14T14:06:40.058" v="2475" actId="165"/>
          <ac:spMkLst>
            <pc:docMk/>
            <pc:sldMk cId="3206083129" sldId="800"/>
            <ac:spMk id="530" creationId="{29E7C2A9-2B3E-45F0-AE87-7BD826C471DD}"/>
          </ac:spMkLst>
        </pc:spChg>
        <pc:spChg chg="mod">
          <ac:chgData name="reza kabir" userId="af3c95a13102d509" providerId="LiveId" clId="{C5D47F66-D82B-4945-84F1-08182A83E23E}" dt="2020-05-14T14:06:40.058" v="2475" actId="165"/>
          <ac:spMkLst>
            <pc:docMk/>
            <pc:sldMk cId="3206083129" sldId="800"/>
            <ac:spMk id="531" creationId="{624E245B-09DC-492F-9487-75F1FFC4DF20}"/>
          </ac:spMkLst>
        </pc:spChg>
        <pc:spChg chg="mod">
          <ac:chgData name="reza kabir" userId="af3c95a13102d509" providerId="LiveId" clId="{C5D47F66-D82B-4945-84F1-08182A83E23E}" dt="2020-05-14T14:06:40.058" v="2475" actId="165"/>
          <ac:spMkLst>
            <pc:docMk/>
            <pc:sldMk cId="3206083129" sldId="800"/>
            <ac:spMk id="532" creationId="{C41CCD45-85EB-4B02-9ECA-8CE03818CFD5}"/>
          </ac:spMkLst>
        </pc:spChg>
        <pc:spChg chg="mod">
          <ac:chgData name="reza kabir" userId="af3c95a13102d509" providerId="LiveId" clId="{C5D47F66-D82B-4945-84F1-08182A83E23E}" dt="2020-05-14T14:06:40.058" v="2475" actId="165"/>
          <ac:spMkLst>
            <pc:docMk/>
            <pc:sldMk cId="3206083129" sldId="800"/>
            <ac:spMk id="533" creationId="{52FE17DE-E1A1-4D27-BFA3-F180BC8163A6}"/>
          </ac:spMkLst>
        </pc:spChg>
        <pc:spChg chg="mod">
          <ac:chgData name="reza kabir" userId="af3c95a13102d509" providerId="LiveId" clId="{C5D47F66-D82B-4945-84F1-08182A83E23E}" dt="2020-05-14T14:06:40.058" v="2475" actId="165"/>
          <ac:spMkLst>
            <pc:docMk/>
            <pc:sldMk cId="3206083129" sldId="800"/>
            <ac:spMk id="534" creationId="{C91C8FA7-5349-4299-B3D7-A15C55D4B6D8}"/>
          </ac:spMkLst>
        </pc:spChg>
        <pc:spChg chg="mod">
          <ac:chgData name="reza kabir" userId="af3c95a13102d509" providerId="LiveId" clId="{C5D47F66-D82B-4945-84F1-08182A83E23E}" dt="2020-05-14T14:06:40.058" v="2475" actId="165"/>
          <ac:spMkLst>
            <pc:docMk/>
            <pc:sldMk cId="3206083129" sldId="800"/>
            <ac:spMk id="535" creationId="{C9C68C24-96DA-483E-9475-7F6897A13399}"/>
          </ac:spMkLst>
        </pc:spChg>
        <pc:spChg chg="mod">
          <ac:chgData name="reza kabir" userId="af3c95a13102d509" providerId="LiveId" clId="{C5D47F66-D82B-4945-84F1-08182A83E23E}" dt="2020-05-14T14:06:40.058" v="2475" actId="165"/>
          <ac:spMkLst>
            <pc:docMk/>
            <pc:sldMk cId="3206083129" sldId="800"/>
            <ac:spMk id="536" creationId="{6CFA71DE-E89B-4CC5-BD6E-013D35AA8EAE}"/>
          </ac:spMkLst>
        </pc:spChg>
        <pc:spChg chg="mod">
          <ac:chgData name="reza kabir" userId="af3c95a13102d509" providerId="LiveId" clId="{C5D47F66-D82B-4945-84F1-08182A83E23E}" dt="2020-05-14T14:06:40.058" v="2475" actId="165"/>
          <ac:spMkLst>
            <pc:docMk/>
            <pc:sldMk cId="3206083129" sldId="800"/>
            <ac:spMk id="537" creationId="{96908E36-FA94-4F15-963E-7E119C254F60}"/>
          </ac:spMkLst>
        </pc:spChg>
        <pc:spChg chg="mod">
          <ac:chgData name="reza kabir" userId="af3c95a13102d509" providerId="LiveId" clId="{C5D47F66-D82B-4945-84F1-08182A83E23E}" dt="2020-05-14T14:06:40.058" v="2475" actId="165"/>
          <ac:spMkLst>
            <pc:docMk/>
            <pc:sldMk cId="3206083129" sldId="800"/>
            <ac:spMk id="538" creationId="{9384D674-1467-44A2-8D6F-A74109873538}"/>
          </ac:spMkLst>
        </pc:spChg>
        <pc:spChg chg="mod">
          <ac:chgData name="reza kabir" userId="af3c95a13102d509" providerId="LiveId" clId="{C5D47F66-D82B-4945-84F1-08182A83E23E}" dt="2020-05-14T14:06:40.058" v="2475" actId="165"/>
          <ac:spMkLst>
            <pc:docMk/>
            <pc:sldMk cId="3206083129" sldId="800"/>
            <ac:spMk id="539" creationId="{DFC591D3-F181-4145-B273-D737015212C8}"/>
          </ac:spMkLst>
        </pc:spChg>
        <pc:spChg chg="mod">
          <ac:chgData name="reza kabir" userId="af3c95a13102d509" providerId="LiveId" clId="{C5D47F66-D82B-4945-84F1-08182A83E23E}" dt="2020-05-14T14:06:40.058" v="2475" actId="165"/>
          <ac:spMkLst>
            <pc:docMk/>
            <pc:sldMk cId="3206083129" sldId="800"/>
            <ac:spMk id="540" creationId="{18990D4D-9532-48FA-B6E0-24E26085A67B}"/>
          </ac:spMkLst>
        </pc:spChg>
        <pc:spChg chg="mod">
          <ac:chgData name="reza kabir" userId="af3c95a13102d509" providerId="LiveId" clId="{C5D47F66-D82B-4945-84F1-08182A83E23E}" dt="2020-05-14T14:06:40.058" v="2475" actId="165"/>
          <ac:spMkLst>
            <pc:docMk/>
            <pc:sldMk cId="3206083129" sldId="800"/>
            <ac:spMk id="541" creationId="{D3725B19-4C22-42CD-A01B-A72AB3D69282}"/>
          </ac:spMkLst>
        </pc:spChg>
        <pc:spChg chg="mod">
          <ac:chgData name="reza kabir" userId="af3c95a13102d509" providerId="LiveId" clId="{C5D47F66-D82B-4945-84F1-08182A83E23E}" dt="2020-05-14T14:06:40.058" v="2475" actId="165"/>
          <ac:spMkLst>
            <pc:docMk/>
            <pc:sldMk cId="3206083129" sldId="800"/>
            <ac:spMk id="542" creationId="{8D5CA5CA-181B-4C44-9880-1BED92748779}"/>
          </ac:spMkLst>
        </pc:spChg>
        <pc:spChg chg="mod">
          <ac:chgData name="reza kabir" userId="af3c95a13102d509" providerId="LiveId" clId="{C5D47F66-D82B-4945-84F1-08182A83E23E}" dt="2020-05-14T14:06:40.058" v="2475" actId="165"/>
          <ac:spMkLst>
            <pc:docMk/>
            <pc:sldMk cId="3206083129" sldId="800"/>
            <ac:spMk id="543" creationId="{AB314794-C397-42F1-A5C5-0C2F2E355BCF}"/>
          </ac:spMkLst>
        </pc:spChg>
        <pc:spChg chg="mod">
          <ac:chgData name="reza kabir" userId="af3c95a13102d509" providerId="LiveId" clId="{C5D47F66-D82B-4945-84F1-08182A83E23E}" dt="2020-05-14T14:06:40.058" v="2475" actId="165"/>
          <ac:spMkLst>
            <pc:docMk/>
            <pc:sldMk cId="3206083129" sldId="800"/>
            <ac:spMk id="544" creationId="{9BAB46EA-F6A4-47E8-9BF0-88D9541B987B}"/>
          </ac:spMkLst>
        </pc:spChg>
        <pc:spChg chg="mod">
          <ac:chgData name="reza kabir" userId="af3c95a13102d509" providerId="LiveId" clId="{C5D47F66-D82B-4945-84F1-08182A83E23E}" dt="2020-05-14T14:06:40.058" v="2475" actId="165"/>
          <ac:spMkLst>
            <pc:docMk/>
            <pc:sldMk cId="3206083129" sldId="800"/>
            <ac:spMk id="545" creationId="{B67F2ED1-7837-4ED6-A674-3DC738805E72}"/>
          </ac:spMkLst>
        </pc:spChg>
        <pc:spChg chg="mod">
          <ac:chgData name="reza kabir" userId="af3c95a13102d509" providerId="LiveId" clId="{C5D47F66-D82B-4945-84F1-08182A83E23E}" dt="2020-05-14T14:06:40.058" v="2475" actId="165"/>
          <ac:spMkLst>
            <pc:docMk/>
            <pc:sldMk cId="3206083129" sldId="800"/>
            <ac:spMk id="546" creationId="{91B6100C-0980-40AA-92EE-DF6AB1402BCE}"/>
          </ac:spMkLst>
        </pc:spChg>
        <pc:spChg chg="mod">
          <ac:chgData name="reza kabir" userId="af3c95a13102d509" providerId="LiveId" clId="{C5D47F66-D82B-4945-84F1-08182A83E23E}" dt="2020-05-14T14:06:40.058" v="2475" actId="165"/>
          <ac:spMkLst>
            <pc:docMk/>
            <pc:sldMk cId="3206083129" sldId="800"/>
            <ac:spMk id="547" creationId="{EF588C0D-6353-434D-A401-0B556728524B}"/>
          </ac:spMkLst>
        </pc:spChg>
        <pc:spChg chg="mod">
          <ac:chgData name="reza kabir" userId="af3c95a13102d509" providerId="LiveId" clId="{C5D47F66-D82B-4945-84F1-08182A83E23E}" dt="2020-05-14T14:06:40.058" v="2475" actId="165"/>
          <ac:spMkLst>
            <pc:docMk/>
            <pc:sldMk cId="3206083129" sldId="800"/>
            <ac:spMk id="548" creationId="{B5339063-58DC-49BC-A303-063599B92180}"/>
          </ac:spMkLst>
        </pc:spChg>
        <pc:spChg chg="mod">
          <ac:chgData name="reza kabir" userId="af3c95a13102d509" providerId="LiveId" clId="{C5D47F66-D82B-4945-84F1-08182A83E23E}" dt="2020-05-14T14:06:40.058" v="2475" actId="165"/>
          <ac:spMkLst>
            <pc:docMk/>
            <pc:sldMk cId="3206083129" sldId="800"/>
            <ac:spMk id="549" creationId="{68B4E1BF-3014-4C3C-84F0-ADEEFFAB9A97}"/>
          </ac:spMkLst>
        </pc:spChg>
        <pc:spChg chg="mod">
          <ac:chgData name="reza kabir" userId="af3c95a13102d509" providerId="LiveId" clId="{C5D47F66-D82B-4945-84F1-08182A83E23E}" dt="2020-05-14T14:06:40.058" v="2475" actId="165"/>
          <ac:spMkLst>
            <pc:docMk/>
            <pc:sldMk cId="3206083129" sldId="800"/>
            <ac:spMk id="550" creationId="{808CB2F8-63AE-434B-9F35-63FA1E766FAE}"/>
          </ac:spMkLst>
        </pc:spChg>
        <pc:spChg chg="mod">
          <ac:chgData name="reza kabir" userId="af3c95a13102d509" providerId="LiveId" clId="{C5D47F66-D82B-4945-84F1-08182A83E23E}" dt="2020-05-14T14:06:40.058" v="2475" actId="165"/>
          <ac:spMkLst>
            <pc:docMk/>
            <pc:sldMk cId="3206083129" sldId="800"/>
            <ac:spMk id="551" creationId="{BC8DE7DF-8F2C-4A15-9A03-662180C14635}"/>
          </ac:spMkLst>
        </pc:spChg>
        <pc:spChg chg="mod">
          <ac:chgData name="reza kabir" userId="af3c95a13102d509" providerId="LiveId" clId="{C5D47F66-D82B-4945-84F1-08182A83E23E}" dt="2020-05-14T14:06:40.058" v="2475" actId="165"/>
          <ac:spMkLst>
            <pc:docMk/>
            <pc:sldMk cId="3206083129" sldId="800"/>
            <ac:spMk id="552" creationId="{1D582B79-BF6A-447E-891A-470D92BFE2AB}"/>
          </ac:spMkLst>
        </pc:spChg>
        <pc:spChg chg="mod">
          <ac:chgData name="reza kabir" userId="af3c95a13102d509" providerId="LiveId" clId="{C5D47F66-D82B-4945-84F1-08182A83E23E}" dt="2020-05-14T14:06:40.058" v="2475" actId="165"/>
          <ac:spMkLst>
            <pc:docMk/>
            <pc:sldMk cId="3206083129" sldId="800"/>
            <ac:spMk id="553" creationId="{0745FAC3-7315-4D06-8C31-3BA2CBCD7A00}"/>
          </ac:spMkLst>
        </pc:spChg>
        <pc:spChg chg="mod">
          <ac:chgData name="reza kabir" userId="af3c95a13102d509" providerId="LiveId" clId="{C5D47F66-D82B-4945-84F1-08182A83E23E}" dt="2020-05-14T14:06:40.058" v="2475" actId="165"/>
          <ac:spMkLst>
            <pc:docMk/>
            <pc:sldMk cId="3206083129" sldId="800"/>
            <ac:spMk id="554" creationId="{EC623417-4AEA-4951-B31F-6066BD51F45B}"/>
          </ac:spMkLst>
        </pc:spChg>
        <pc:spChg chg="mod">
          <ac:chgData name="reza kabir" userId="af3c95a13102d509" providerId="LiveId" clId="{C5D47F66-D82B-4945-84F1-08182A83E23E}" dt="2020-05-14T14:06:40.058" v="2475" actId="165"/>
          <ac:spMkLst>
            <pc:docMk/>
            <pc:sldMk cId="3206083129" sldId="800"/>
            <ac:spMk id="555" creationId="{B220FAF6-B183-43D9-99B8-BE1DB01DA7D4}"/>
          </ac:spMkLst>
        </pc:spChg>
        <pc:spChg chg="mod">
          <ac:chgData name="reza kabir" userId="af3c95a13102d509" providerId="LiveId" clId="{C5D47F66-D82B-4945-84F1-08182A83E23E}" dt="2020-05-14T14:06:40.058" v="2475" actId="165"/>
          <ac:spMkLst>
            <pc:docMk/>
            <pc:sldMk cId="3206083129" sldId="800"/>
            <ac:spMk id="556" creationId="{7AEC19BD-2766-458C-8321-432B291780B8}"/>
          </ac:spMkLst>
        </pc:spChg>
        <pc:spChg chg="mod">
          <ac:chgData name="reza kabir" userId="af3c95a13102d509" providerId="LiveId" clId="{C5D47F66-D82B-4945-84F1-08182A83E23E}" dt="2020-05-14T14:06:40.058" v="2475" actId="165"/>
          <ac:spMkLst>
            <pc:docMk/>
            <pc:sldMk cId="3206083129" sldId="800"/>
            <ac:spMk id="557" creationId="{125EEA1A-617B-49A6-98AC-05C286039B0B}"/>
          </ac:spMkLst>
        </pc:spChg>
        <pc:spChg chg="mod">
          <ac:chgData name="reza kabir" userId="af3c95a13102d509" providerId="LiveId" clId="{C5D47F66-D82B-4945-84F1-08182A83E23E}" dt="2020-05-14T14:06:40.058" v="2475" actId="165"/>
          <ac:spMkLst>
            <pc:docMk/>
            <pc:sldMk cId="3206083129" sldId="800"/>
            <ac:spMk id="558" creationId="{BAB41DCF-4AA4-49B5-BDC3-A3D963502458}"/>
          </ac:spMkLst>
        </pc:spChg>
        <pc:spChg chg="mod">
          <ac:chgData name="reza kabir" userId="af3c95a13102d509" providerId="LiveId" clId="{C5D47F66-D82B-4945-84F1-08182A83E23E}" dt="2020-05-14T14:06:40.058" v="2475" actId="165"/>
          <ac:spMkLst>
            <pc:docMk/>
            <pc:sldMk cId="3206083129" sldId="800"/>
            <ac:spMk id="559" creationId="{565523D6-5C55-41F0-A704-DEB85DE289B9}"/>
          </ac:spMkLst>
        </pc:spChg>
        <pc:spChg chg="mod">
          <ac:chgData name="reza kabir" userId="af3c95a13102d509" providerId="LiveId" clId="{C5D47F66-D82B-4945-84F1-08182A83E23E}" dt="2020-05-14T14:06:40.058" v="2475" actId="165"/>
          <ac:spMkLst>
            <pc:docMk/>
            <pc:sldMk cId="3206083129" sldId="800"/>
            <ac:spMk id="560" creationId="{EB034E18-F451-457B-B604-8364377CC62A}"/>
          </ac:spMkLst>
        </pc:spChg>
        <pc:spChg chg="mod">
          <ac:chgData name="reza kabir" userId="af3c95a13102d509" providerId="LiveId" clId="{C5D47F66-D82B-4945-84F1-08182A83E23E}" dt="2020-05-14T14:06:40.058" v="2475" actId="165"/>
          <ac:spMkLst>
            <pc:docMk/>
            <pc:sldMk cId="3206083129" sldId="800"/>
            <ac:spMk id="561" creationId="{CF48DADC-0564-4E9D-A172-4ACCD9C1293A}"/>
          </ac:spMkLst>
        </pc:spChg>
        <pc:spChg chg="mod">
          <ac:chgData name="reza kabir" userId="af3c95a13102d509" providerId="LiveId" clId="{C5D47F66-D82B-4945-84F1-08182A83E23E}" dt="2020-05-14T14:06:40.058" v="2475" actId="165"/>
          <ac:spMkLst>
            <pc:docMk/>
            <pc:sldMk cId="3206083129" sldId="800"/>
            <ac:spMk id="562" creationId="{95387EA6-76DF-4A16-909E-C0333910BCCA}"/>
          </ac:spMkLst>
        </pc:spChg>
        <pc:spChg chg="mod">
          <ac:chgData name="reza kabir" userId="af3c95a13102d509" providerId="LiveId" clId="{C5D47F66-D82B-4945-84F1-08182A83E23E}" dt="2020-05-14T14:06:40.058" v="2475" actId="165"/>
          <ac:spMkLst>
            <pc:docMk/>
            <pc:sldMk cId="3206083129" sldId="800"/>
            <ac:spMk id="563" creationId="{73803792-3010-444F-9B09-EDF7D51373A8}"/>
          </ac:spMkLst>
        </pc:spChg>
        <pc:spChg chg="mod">
          <ac:chgData name="reza kabir" userId="af3c95a13102d509" providerId="LiveId" clId="{C5D47F66-D82B-4945-84F1-08182A83E23E}" dt="2020-05-14T14:06:40.058" v="2475" actId="165"/>
          <ac:spMkLst>
            <pc:docMk/>
            <pc:sldMk cId="3206083129" sldId="800"/>
            <ac:spMk id="564" creationId="{87BBC217-7278-4C0B-9FC3-23B787B24FA0}"/>
          </ac:spMkLst>
        </pc:spChg>
        <pc:spChg chg="mod">
          <ac:chgData name="reza kabir" userId="af3c95a13102d509" providerId="LiveId" clId="{C5D47F66-D82B-4945-84F1-08182A83E23E}" dt="2020-05-14T14:06:40.058" v="2475" actId="165"/>
          <ac:spMkLst>
            <pc:docMk/>
            <pc:sldMk cId="3206083129" sldId="800"/>
            <ac:spMk id="565" creationId="{4A521147-9882-4FC8-A02B-32445D9F34E6}"/>
          </ac:spMkLst>
        </pc:spChg>
        <pc:spChg chg="mod">
          <ac:chgData name="reza kabir" userId="af3c95a13102d509" providerId="LiveId" clId="{C5D47F66-D82B-4945-84F1-08182A83E23E}" dt="2020-05-14T14:06:40.058" v="2475" actId="165"/>
          <ac:spMkLst>
            <pc:docMk/>
            <pc:sldMk cId="3206083129" sldId="800"/>
            <ac:spMk id="566" creationId="{662A5E9F-CE1A-440D-8747-C8260C31FAB2}"/>
          </ac:spMkLst>
        </pc:spChg>
        <pc:spChg chg="mod">
          <ac:chgData name="reza kabir" userId="af3c95a13102d509" providerId="LiveId" clId="{C5D47F66-D82B-4945-84F1-08182A83E23E}" dt="2020-05-14T14:06:40.058" v="2475" actId="165"/>
          <ac:spMkLst>
            <pc:docMk/>
            <pc:sldMk cId="3206083129" sldId="800"/>
            <ac:spMk id="567" creationId="{3BC9EBFA-39AC-4785-AF44-F0BF64372F1E}"/>
          </ac:spMkLst>
        </pc:spChg>
        <pc:spChg chg="mod">
          <ac:chgData name="reza kabir" userId="af3c95a13102d509" providerId="LiveId" clId="{C5D47F66-D82B-4945-84F1-08182A83E23E}" dt="2020-05-14T14:06:40.058" v="2475" actId="165"/>
          <ac:spMkLst>
            <pc:docMk/>
            <pc:sldMk cId="3206083129" sldId="800"/>
            <ac:spMk id="568" creationId="{E4DE127C-551F-4611-8291-7D6F3E06DD8B}"/>
          </ac:spMkLst>
        </pc:spChg>
        <pc:spChg chg="mod">
          <ac:chgData name="reza kabir" userId="af3c95a13102d509" providerId="LiveId" clId="{C5D47F66-D82B-4945-84F1-08182A83E23E}" dt="2020-05-14T14:06:40.058" v="2475" actId="165"/>
          <ac:spMkLst>
            <pc:docMk/>
            <pc:sldMk cId="3206083129" sldId="800"/>
            <ac:spMk id="569" creationId="{3F97830D-FB01-441A-8CB7-940AD86C12DE}"/>
          </ac:spMkLst>
        </pc:spChg>
        <pc:spChg chg="mod">
          <ac:chgData name="reza kabir" userId="af3c95a13102d509" providerId="LiveId" clId="{C5D47F66-D82B-4945-84F1-08182A83E23E}" dt="2020-05-14T14:06:40.058" v="2475" actId="165"/>
          <ac:spMkLst>
            <pc:docMk/>
            <pc:sldMk cId="3206083129" sldId="800"/>
            <ac:spMk id="570" creationId="{C29F24A1-5AC9-4D5A-B2A2-7FEAF3D838E3}"/>
          </ac:spMkLst>
        </pc:spChg>
        <pc:spChg chg="mod">
          <ac:chgData name="reza kabir" userId="af3c95a13102d509" providerId="LiveId" clId="{C5D47F66-D82B-4945-84F1-08182A83E23E}" dt="2020-05-14T14:06:40.058" v="2475" actId="165"/>
          <ac:spMkLst>
            <pc:docMk/>
            <pc:sldMk cId="3206083129" sldId="800"/>
            <ac:spMk id="571" creationId="{A12A263E-B5FB-4720-9367-64B52D5F700F}"/>
          </ac:spMkLst>
        </pc:spChg>
        <pc:spChg chg="mod">
          <ac:chgData name="reza kabir" userId="af3c95a13102d509" providerId="LiveId" clId="{C5D47F66-D82B-4945-84F1-08182A83E23E}" dt="2020-05-14T14:06:40.058" v="2475" actId="165"/>
          <ac:spMkLst>
            <pc:docMk/>
            <pc:sldMk cId="3206083129" sldId="800"/>
            <ac:spMk id="572" creationId="{B6522D8E-D2DB-4939-8BA7-F038F23F467C}"/>
          </ac:spMkLst>
        </pc:spChg>
        <pc:spChg chg="mod">
          <ac:chgData name="reza kabir" userId="af3c95a13102d509" providerId="LiveId" clId="{C5D47F66-D82B-4945-84F1-08182A83E23E}" dt="2020-05-14T14:06:40.058" v="2475" actId="165"/>
          <ac:spMkLst>
            <pc:docMk/>
            <pc:sldMk cId="3206083129" sldId="800"/>
            <ac:spMk id="573" creationId="{F1347F61-FCF5-4A32-8A39-1D069D8658E8}"/>
          </ac:spMkLst>
        </pc:spChg>
        <pc:spChg chg="mod">
          <ac:chgData name="reza kabir" userId="af3c95a13102d509" providerId="LiveId" clId="{C5D47F66-D82B-4945-84F1-08182A83E23E}" dt="2020-05-14T14:06:40.058" v="2475" actId="165"/>
          <ac:spMkLst>
            <pc:docMk/>
            <pc:sldMk cId="3206083129" sldId="800"/>
            <ac:spMk id="574" creationId="{8835EA7A-A3E4-4948-8B32-8F19C4DA9CB8}"/>
          </ac:spMkLst>
        </pc:spChg>
        <pc:spChg chg="mod">
          <ac:chgData name="reza kabir" userId="af3c95a13102d509" providerId="LiveId" clId="{C5D47F66-D82B-4945-84F1-08182A83E23E}" dt="2020-05-14T14:06:40.058" v="2475" actId="165"/>
          <ac:spMkLst>
            <pc:docMk/>
            <pc:sldMk cId="3206083129" sldId="800"/>
            <ac:spMk id="575" creationId="{1543505D-4261-4B9B-8BD6-95E25BC3324B}"/>
          </ac:spMkLst>
        </pc:spChg>
        <pc:spChg chg="mod">
          <ac:chgData name="reza kabir" userId="af3c95a13102d509" providerId="LiveId" clId="{C5D47F66-D82B-4945-84F1-08182A83E23E}" dt="2020-05-14T14:06:40.058" v="2475" actId="165"/>
          <ac:spMkLst>
            <pc:docMk/>
            <pc:sldMk cId="3206083129" sldId="800"/>
            <ac:spMk id="576" creationId="{26613343-8AB6-4705-94C0-0B8556DE4E38}"/>
          </ac:spMkLst>
        </pc:spChg>
        <pc:spChg chg="mod">
          <ac:chgData name="reza kabir" userId="af3c95a13102d509" providerId="LiveId" clId="{C5D47F66-D82B-4945-84F1-08182A83E23E}" dt="2020-05-14T14:06:40.058" v="2475" actId="165"/>
          <ac:spMkLst>
            <pc:docMk/>
            <pc:sldMk cId="3206083129" sldId="800"/>
            <ac:spMk id="577" creationId="{95140B9C-73DE-4506-922D-F4A8865C8F81}"/>
          </ac:spMkLst>
        </pc:spChg>
        <pc:spChg chg="mod">
          <ac:chgData name="reza kabir" userId="af3c95a13102d509" providerId="LiveId" clId="{C5D47F66-D82B-4945-84F1-08182A83E23E}" dt="2020-05-14T14:06:40.058" v="2475" actId="165"/>
          <ac:spMkLst>
            <pc:docMk/>
            <pc:sldMk cId="3206083129" sldId="800"/>
            <ac:spMk id="578" creationId="{7131077F-BA8C-4F4D-A698-86B59545B69D}"/>
          </ac:spMkLst>
        </pc:spChg>
        <pc:spChg chg="mod">
          <ac:chgData name="reza kabir" userId="af3c95a13102d509" providerId="LiveId" clId="{C5D47F66-D82B-4945-84F1-08182A83E23E}" dt="2020-05-14T14:06:40.058" v="2475" actId="165"/>
          <ac:spMkLst>
            <pc:docMk/>
            <pc:sldMk cId="3206083129" sldId="800"/>
            <ac:spMk id="579" creationId="{5CA11C47-A5E6-49E0-94AD-8B12577DDB09}"/>
          </ac:spMkLst>
        </pc:spChg>
        <pc:spChg chg="mod">
          <ac:chgData name="reza kabir" userId="af3c95a13102d509" providerId="LiveId" clId="{C5D47F66-D82B-4945-84F1-08182A83E23E}" dt="2020-05-14T14:06:40.058" v="2475" actId="165"/>
          <ac:spMkLst>
            <pc:docMk/>
            <pc:sldMk cId="3206083129" sldId="800"/>
            <ac:spMk id="580" creationId="{51F19A1E-97DC-4944-AF3F-FE9CE3EF7A45}"/>
          </ac:spMkLst>
        </pc:spChg>
        <pc:spChg chg="mod">
          <ac:chgData name="reza kabir" userId="af3c95a13102d509" providerId="LiveId" clId="{C5D47F66-D82B-4945-84F1-08182A83E23E}" dt="2020-05-14T14:06:40.058" v="2475" actId="165"/>
          <ac:spMkLst>
            <pc:docMk/>
            <pc:sldMk cId="3206083129" sldId="800"/>
            <ac:spMk id="581" creationId="{EACF8513-4EBD-4E87-AA87-AFBCDA7667F5}"/>
          </ac:spMkLst>
        </pc:spChg>
        <pc:spChg chg="mod">
          <ac:chgData name="reza kabir" userId="af3c95a13102d509" providerId="LiveId" clId="{C5D47F66-D82B-4945-84F1-08182A83E23E}" dt="2020-05-14T14:06:40.058" v="2475" actId="165"/>
          <ac:spMkLst>
            <pc:docMk/>
            <pc:sldMk cId="3206083129" sldId="800"/>
            <ac:spMk id="582" creationId="{050AD4BF-7FB7-4CF0-AC8A-31580E9F02EA}"/>
          </ac:spMkLst>
        </pc:spChg>
        <pc:spChg chg="mod">
          <ac:chgData name="reza kabir" userId="af3c95a13102d509" providerId="LiveId" clId="{C5D47F66-D82B-4945-84F1-08182A83E23E}" dt="2020-05-14T14:06:40.058" v="2475" actId="165"/>
          <ac:spMkLst>
            <pc:docMk/>
            <pc:sldMk cId="3206083129" sldId="800"/>
            <ac:spMk id="583" creationId="{9BF613FA-9920-4E76-A61A-B30229D661A4}"/>
          </ac:spMkLst>
        </pc:spChg>
        <pc:spChg chg="mod">
          <ac:chgData name="reza kabir" userId="af3c95a13102d509" providerId="LiveId" clId="{C5D47F66-D82B-4945-84F1-08182A83E23E}" dt="2020-05-14T14:26:16.690" v="2911" actId="1076"/>
          <ac:spMkLst>
            <pc:docMk/>
            <pc:sldMk cId="3206083129" sldId="800"/>
            <ac:spMk id="584" creationId="{8F223F93-E50B-4687-8B7A-8FAD2AAD3B5F}"/>
          </ac:spMkLst>
        </pc:spChg>
        <pc:spChg chg="mod">
          <ac:chgData name="reza kabir" userId="af3c95a13102d509" providerId="LiveId" clId="{C5D47F66-D82B-4945-84F1-08182A83E23E}" dt="2020-05-14T14:26:16.690" v="2911" actId="1076"/>
          <ac:spMkLst>
            <pc:docMk/>
            <pc:sldMk cId="3206083129" sldId="800"/>
            <ac:spMk id="585" creationId="{B6E26D3E-90E8-476D-A08B-F10902DC3BD5}"/>
          </ac:spMkLst>
        </pc:spChg>
        <pc:spChg chg="mod">
          <ac:chgData name="reza kabir" userId="af3c95a13102d509" providerId="LiveId" clId="{C5D47F66-D82B-4945-84F1-08182A83E23E}" dt="2020-05-14T14:26:16.690" v="2911" actId="1076"/>
          <ac:spMkLst>
            <pc:docMk/>
            <pc:sldMk cId="3206083129" sldId="800"/>
            <ac:spMk id="586" creationId="{5C907BDD-A4F4-410D-9DDA-E7F99B025682}"/>
          </ac:spMkLst>
        </pc:spChg>
        <pc:spChg chg="mod">
          <ac:chgData name="reza kabir" userId="af3c95a13102d509" providerId="LiveId" clId="{C5D47F66-D82B-4945-84F1-08182A83E23E}" dt="2020-05-14T14:26:16.690" v="2911" actId="1076"/>
          <ac:spMkLst>
            <pc:docMk/>
            <pc:sldMk cId="3206083129" sldId="800"/>
            <ac:spMk id="587" creationId="{C97795AB-4DF8-4B92-818B-A3203BD954E9}"/>
          </ac:spMkLst>
        </pc:spChg>
        <pc:spChg chg="mod">
          <ac:chgData name="reza kabir" userId="af3c95a13102d509" providerId="LiveId" clId="{C5D47F66-D82B-4945-84F1-08182A83E23E}" dt="2020-05-14T14:26:16.690" v="2911" actId="1076"/>
          <ac:spMkLst>
            <pc:docMk/>
            <pc:sldMk cId="3206083129" sldId="800"/>
            <ac:spMk id="588" creationId="{7E50233B-E3E9-4B08-9DB6-839D757E586C}"/>
          </ac:spMkLst>
        </pc:spChg>
        <pc:spChg chg="mod">
          <ac:chgData name="reza kabir" userId="af3c95a13102d509" providerId="LiveId" clId="{C5D47F66-D82B-4945-84F1-08182A83E23E}" dt="2020-05-14T14:26:16.690" v="2911" actId="1076"/>
          <ac:spMkLst>
            <pc:docMk/>
            <pc:sldMk cId="3206083129" sldId="800"/>
            <ac:spMk id="589" creationId="{67F6F57B-C066-4CBE-AD4F-6A700BFFC887}"/>
          </ac:spMkLst>
        </pc:spChg>
        <pc:spChg chg="mod">
          <ac:chgData name="reza kabir" userId="af3c95a13102d509" providerId="LiveId" clId="{C5D47F66-D82B-4945-84F1-08182A83E23E}" dt="2020-05-14T14:26:16.690" v="2911" actId="1076"/>
          <ac:spMkLst>
            <pc:docMk/>
            <pc:sldMk cId="3206083129" sldId="800"/>
            <ac:spMk id="590" creationId="{AB75A971-11E6-4AC5-A6AB-1FE49F0A1433}"/>
          </ac:spMkLst>
        </pc:spChg>
        <pc:spChg chg="mod">
          <ac:chgData name="reza kabir" userId="af3c95a13102d509" providerId="LiveId" clId="{C5D47F66-D82B-4945-84F1-08182A83E23E}" dt="2020-05-14T14:26:16.690" v="2911" actId="1076"/>
          <ac:spMkLst>
            <pc:docMk/>
            <pc:sldMk cId="3206083129" sldId="800"/>
            <ac:spMk id="591" creationId="{95ACBF79-CCDF-436E-A21D-DFF8A5544FA8}"/>
          </ac:spMkLst>
        </pc:spChg>
        <pc:spChg chg="mod">
          <ac:chgData name="reza kabir" userId="af3c95a13102d509" providerId="LiveId" clId="{C5D47F66-D82B-4945-84F1-08182A83E23E}" dt="2020-05-14T14:26:16.690" v="2911" actId="1076"/>
          <ac:spMkLst>
            <pc:docMk/>
            <pc:sldMk cId="3206083129" sldId="800"/>
            <ac:spMk id="592" creationId="{49F36717-7678-429A-8D76-87A6A5AB23A8}"/>
          </ac:spMkLst>
        </pc:spChg>
        <pc:spChg chg="mod">
          <ac:chgData name="reza kabir" userId="af3c95a13102d509" providerId="LiveId" clId="{C5D47F66-D82B-4945-84F1-08182A83E23E}" dt="2020-05-14T14:26:16.690" v="2911" actId="1076"/>
          <ac:spMkLst>
            <pc:docMk/>
            <pc:sldMk cId="3206083129" sldId="800"/>
            <ac:spMk id="593" creationId="{CA8F84D5-D706-4E06-A94E-AE45031FA2E6}"/>
          </ac:spMkLst>
        </pc:spChg>
        <pc:spChg chg="mod">
          <ac:chgData name="reza kabir" userId="af3c95a13102d509" providerId="LiveId" clId="{C5D47F66-D82B-4945-84F1-08182A83E23E}" dt="2020-05-14T14:26:16.690" v="2911" actId="1076"/>
          <ac:spMkLst>
            <pc:docMk/>
            <pc:sldMk cId="3206083129" sldId="800"/>
            <ac:spMk id="594" creationId="{EFE936AC-DD0E-43B6-A6E7-478F1CB83B11}"/>
          </ac:spMkLst>
        </pc:spChg>
        <pc:spChg chg="mod">
          <ac:chgData name="reza kabir" userId="af3c95a13102d509" providerId="LiveId" clId="{C5D47F66-D82B-4945-84F1-08182A83E23E}" dt="2020-05-14T14:26:16.690" v="2911" actId="1076"/>
          <ac:spMkLst>
            <pc:docMk/>
            <pc:sldMk cId="3206083129" sldId="800"/>
            <ac:spMk id="595" creationId="{F1751206-2749-43B8-B3C0-4C0345E96C6A}"/>
          </ac:spMkLst>
        </pc:spChg>
        <pc:spChg chg="mod">
          <ac:chgData name="reza kabir" userId="af3c95a13102d509" providerId="LiveId" clId="{C5D47F66-D82B-4945-84F1-08182A83E23E}" dt="2020-05-14T14:26:16.690" v="2911" actId="1076"/>
          <ac:spMkLst>
            <pc:docMk/>
            <pc:sldMk cId="3206083129" sldId="800"/>
            <ac:spMk id="596" creationId="{0C2896F2-078F-4BA9-8FA8-791E410CC99A}"/>
          </ac:spMkLst>
        </pc:spChg>
        <pc:spChg chg="mod">
          <ac:chgData name="reza kabir" userId="af3c95a13102d509" providerId="LiveId" clId="{C5D47F66-D82B-4945-84F1-08182A83E23E}" dt="2020-05-14T14:26:16.690" v="2911" actId="1076"/>
          <ac:spMkLst>
            <pc:docMk/>
            <pc:sldMk cId="3206083129" sldId="800"/>
            <ac:spMk id="597" creationId="{F0AD6423-2B4C-48BB-A7EA-54D728A05B25}"/>
          </ac:spMkLst>
        </pc:spChg>
        <pc:spChg chg="mod">
          <ac:chgData name="reza kabir" userId="af3c95a13102d509" providerId="LiveId" clId="{C5D47F66-D82B-4945-84F1-08182A83E23E}" dt="2020-05-14T14:26:16.690" v="2911" actId="1076"/>
          <ac:spMkLst>
            <pc:docMk/>
            <pc:sldMk cId="3206083129" sldId="800"/>
            <ac:spMk id="598" creationId="{FDB33C8A-A199-4D7F-837E-04AB32DD7A57}"/>
          </ac:spMkLst>
        </pc:spChg>
        <pc:spChg chg="mod">
          <ac:chgData name="reza kabir" userId="af3c95a13102d509" providerId="LiveId" clId="{C5D47F66-D82B-4945-84F1-08182A83E23E}" dt="2020-05-14T14:26:16.690" v="2911" actId="1076"/>
          <ac:spMkLst>
            <pc:docMk/>
            <pc:sldMk cId="3206083129" sldId="800"/>
            <ac:spMk id="599" creationId="{E3557A9F-7678-4889-9116-9890B1A3D3EE}"/>
          </ac:spMkLst>
        </pc:spChg>
        <pc:spChg chg="mod">
          <ac:chgData name="reza kabir" userId="af3c95a13102d509" providerId="LiveId" clId="{C5D47F66-D82B-4945-84F1-08182A83E23E}" dt="2020-05-14T14:26:16.690" v="2911" actId="1076"/>
          <ac:spMkLst>
            <pc:docMk/>
            <pc:sldMk cId="3206083129" sldId="800"/>
            <ac:spMk id="600" creationId="{2CF9B0F3-A1F1-419E-A24F-E77121159964}"/>
          </ac:spMkLst>
        </pc:spChg>
        <pc:spChg chg="mod">
          <ac:chgData name="reza kabir" userId="af3c95a13102d509" providerId="LiveId" clId="{C5D47F66-D82B-4945-84F1-08182A83E23E}" dt="2020-05-14T14:26:16.690" v="2911" actId="1076"/>
          <ac:spMkLst>
            <pc:docMk/>
            <pc:sldMk cId="3206083129" sldId="800"/>
            <ac:spMk id="601" creationId="{5062A98F-332E-4D72-9CFB-9764FA2D4BEE}"/>
          </ac:spMkLst>
        </pc:spChg>
        <pc:spChg chg="mod">
          <ac:chgData name="reza kabir" userId="af3c95a13102d509" providerId="LiveId" clId="{C5D47F66-D82B-4945-84F1-08182A83E23E}" dt="2020-05-14T14:26:16.690" v="2911" actId="1076"/>
          <ac:spMkLst>
            <pc:docMk/>
            <pc:sldMk cId="3206083129" sldId="800"/>
            <ac:spMk id="602" creationId="{B3DA885C-CE0C-47E7-A59C-8897A5946D70}"/>
          </ac:spMkLst>
        </pc:spChg>
        <pc:spChg chg="mod">
          <ac:chgData name="reza kabir" userId="af3c95a13102d509" providerId="LiveId" clId="{C5D47F66-D82B-4945-84F1-08182A83E23E}" dt="2020-05-14T14:26:16.690" v="2911" actId="1076"/>
          <ac:spMkLst>
            <pc:docMk/>
            <pc:sldMk cId="3206083129" sldId="800"/>
            <ac:spMk id="603" creationId="{D6312465-BEC0-4E64-A2B7-13F36A9FA483}"/>
          </ac:spMkLst>
        </pc:spChg>
        <pc:spChg chg="mod">
          <ac:chgData name="reza kabir" userId="af3c95a13102d509" providerId="LiveId" clId="{C5D47F66-D82B-4945-84F1-08182A83E23E}" dt="2020-05-14T14:26:16.690" v="2911" actId="1076"/>
          <ac:spMkLst>
            <pc:docMk/>
            <pc:sldMk cId="3206083129" sldId="800"/>
            <ac:spMk id="604" creationId="{15BC3134-D98C-46E6-A455-822299BA405A}"/>
          </ac:spMkLst>
        </pc:spChg>
        <pc:spChg chg="mod">
          <ac:chgData name="reza kabir" userId="af3c95a13102d509" providerId="LiveId" clId="{C5D47F66-D82B-4945-84F1-08182A83E23E}" dt="2020-05-14T14:26:16.690" v="2911" actId="1076"/>
          <ac:spMkLst>
            <pc:docMk/>
            <pc:sldMk cId="3206083129" sldId="800"/>
            <ac:spMk id="605" creationId="{DA1E15ED-028D-4450-9D9A-E6613B052CF7}"/>
          </ac:spMkLst>
        </pc:spChg>
        <pc:spChg chg="mod">
          <ac:chgData name="reza kabir" userId="af3c95a13102d509" providerId="LiveId" clId="{C5D47F66-D82B-4945-84F1-08182A83E23E}" dt="2020-05-14T14:26:16.690" v="2911" actId="1076"/>
          <ac:spMkLst>
            <pc:docMk/>
            <pc:sldMk cId="3206083129" sldId="800"/>
            <ac:spMk id="606" creationId="{EC72D5F9-9238-4B93-881B-577EF57F85E8}"/>
          </ac:spMkLst>
        </pc:spChg>
        <pc:spChg chg="mod">
          <ac:chgData name="reza kabir" userId="af3c95a13102d509" providerId="LiveId" clId="{C5D47F66-D82B-4945-84F1-08182A83E23E}" dt="2020-05-14T14:26:16.690" v="2911" actId="1076"/>
          <ac:spMkLst>
            <pc:docMk/>
            <pc:sldMk cId="3206083129" sldId="800"/>
            <ac:spMk id="607" creationId="{4EA152F4-3D49-4E33-83EE-11C9FE073FB7}"/>
          </ac:spMkLst>
        </pc:spChg>
        <pc:spChg chg="mod">
          <ac:chgData name="reza kabir" userId="af3c95a13102d509" providerId="LiveId" clId="{C5D47F66-D82B-4945-84F1-08182A83E23E}" dt="2020-05-14T14:26:16.690" v="2911" actId="1076"/>
          <ac:spMkLst>
            <pc:docMk/>
            <pc:sldMk cId="3206083129" sldId="800"/>
            <ac:spMk id="608" creationId="{60230E42-D6C7-4132-8EEB-290BC955AF83}"/>
          </ac:spMkLst>
        </pc:spChg>
        <pc:spChg chg="mod">
          <ac:chgData name="reza kabir" userId="af3c95a13102d509" providerId="LiveId" clId="{C5D47F66-D82B-4945-84F1-08182A83E23E}" dt="2020-05-14T14:26:16.690" v="2911" actId="1076"/>
          <ac:spMkLst>
            <pc:docMk/>
            <pc:sldMk cId="3206083129" sldId="800"/>
            <ac:spMk id="609" creationId="{7B54B999-BFE8-4BF0-8FF1-C868DA54C46D}"/>
          </ac:spMkLst>
        </pc:spChg>
        <pc:spChg chg="mod">
          <ac:chgData name="reza kabir" userId="af3c95a13102d509" providerId="LiveId" clId="{C5D47F66-D82B-4945-84F1-08182A83E23E}" dt="2020-05-14T14:26:16.690" v="2911" actId="1076"/>
          <ac:spMkLst>
            <pc:docMk/>
            <pc:sldMk cId="3206083129" sldId="800"/>
            <ac:spMk id="610" creationId="{014D6179-3B73-4988-B154-CE314A465F40}"/>
          </ac:spMkLst>
        </pc:spChg>
        <pc:spChg chg="mod">
          <ac:chgData name="reza kabir" userId="af3c95a13102d509" providerId="LiveId" clId="{C5D47F66-D82B-4945-84F1-08182A83E23E}" dt="2020-05-14T14:26:16.690" v="2911" actId="1076"/>
          <ac:spMkLst>
            <pc:docMk/>
            <pc:sldMk cId="3206083129" sldId="800"/>
            <ac:spMk id="611" creationId="{347C14A0-6D41-41FF-AE8D-AC51407470DB}"/>
          </ac:spMkLst>
        </pc:spChg>
        <pc:spChg chg="mod">
          <ac:chgData name="reza kabir" userId="af3c95a13102d509" providerId="LiveId" clId="{C5D47F66-D82B-4945-84F1-08182A83E23E}" dt="2020-05-14T14:26:16.690" v="2911" actId="1076"/>
          <ac:spMkLst>
            <pc:docMk/>
            <pc:sldMk cId="3206083129" sldId="800"/>
            <ac:spMk id="612" creationId="{7DA4D65A-9FE3-4A6C-A960-2F674D27A1D8}"/>
          </ac:spMkLst>
        </pc:spChg>
        <pc:spChg chg="mod">
          <ac:chgData name="reza kabir" userId="af3c95a13102d509" providerId="LiveId" clId="{C5D47F66-D82B-4945-84F1-08182A83E23E}" dt="2020-05-14T14:26:16.690" v="2911" actId="1076"/>
          <ac:spMkLst>
            <pc:docMk/>
            <pc:sldMk cId="3206083129" sldId="800"/>
            <ac:spMk id="613" creationId="{44F0E8CC-5CDF-4024-BC1C-B998AF3489E8}"/>
          </ac:spMkLst>
        </pc:spChg>
        <pc:spChg chg="mod">
          <ac:chgData name="reza kabir" userId="af3c95a13102d509" providerId="LiveId" clId="{C5D47F66-D82B-4945-84F1-08182A83E23E}" dt="2020-05-14T14:26:16.690" v="2911" actId="1076"/>
          <ac:spMkLst>
            <pc:docMk/>
            <pc:sldMk cId="3206083129" sldId="800"/>
            <ac:spMk id="614" creationId="{70D74876-28FF-4F3D-98B8-A1D87852F709}"/>
          </ac:spMkLst>
        </pc:spChg>
        <pc:spChg chg="mod">
          <ac:chgData name="reza kabir" userId="af3c95a13102d509" providerId="LiveId" clId="{C5D47F66-D82B-4945-84F1-08182A83E23E}" dt="2020-05-14T14:26:16.690" v="2911" actId="1076"/>
          <ac:spMkLst>
            <pc:docMk/>
            <pc:sldMk cId="3206083129" sldId="800"/>
            <ac:spMk id="615" creationId="{24FEAA39-212B-4C13-BF70-094F601238D6}"/>
          </ac:spMkLst>
        </pc:spChg>
        <pc:spChg chg="mod">
          <ac:chgData name="reza kabir" userId="af3c95a13102d509" providerId="LiveId" clId="{C5D47F66-D82B-4945-84F1-08182A83E23E}" dt="2020-05-14T14:26:16.690" v="2911" actId="1076"/>
          <ac:spMkLst>
            <pc:docMk/>
            <pc:sldMk cId="3206083129" sldId="800"/>
            <ac:spMk id="616" creationId="{873FFE97-4F3C-4DA4-BE4A-ABB4A6571914}"/>
          </ac:spMkLst>
        </pc:spChg>
        <pc:spChg chg="mod">
          <ac:chgData name="reza kabir" userId="af3c95a13102d509" providerId="LiveId" clId="{C5D47F66-D82B-4945-84F1-08182A83E23E}" dt="2020-05-14T14:26:16.690" v="2911" actId="1076"/>
          <ac:spMkLst>
            <pc:docMk/>
            <pc:sldMk cId="3206083129" sldId="800"/>
            <ac:spMk id="617" creationId="{2E79E4B7-DE3E-457D-A83C-A09756BF494A}"/>
          </ac:spMkLst>
        </pc:spChg>
        <pc:spChg chg="mod">
          <ac:chgData name="reza kabir" userId="af3c95a13102d509" providerId="LiveId" clId="{C5D47F66-D82B-4945-84F1-08182A83E23E}" dt="2020-05-14T14:26:16.690" v="2911" actId="1076"/>
          <ac:spMkLst>
            <pc:docMk/>
            <pc:sldMk cId="3206083129" sldId="800"/>
            <ac:spMk id="618" creationId="{367BAF22-C224-4F90-BA96-2D51C704CE0A}"/>
          </ac:spMkLst>
        </pc:spChg>
        <pc:spChg chg="mod">
          <ac:chgData name="reza kabir" userId="af3c95a13102d509" providerId="LiveId" clId="{C5D47F66-D82B-4945-84F1-08182A83E23E}" dt="2020-05-14T14:26:16.690" v="2911" actId="1076"/>
          <ac:spMkLst>
            <pc:docMk/>
            <pc:sldMk cId="3206083129" sldId="800"/>
            <ac:spMk id="619" creationId="{FABD05D9-539A-492A-862E-65E9D59D44DE}"/>
          </ac:spMkLst>
        </pc:spChg>
        <pc:spChg chg="mod">
          <ac:chgData name="reza kabir" userId="af3c95a13102d509" providerId="LiveId" clId="{C5D47F66-D82B-4945-84F1-08182A83E23E}" dt="2020-05-14T14:26:16.690" v="2911" actId="1076"/>
          <ac:spMkLst>
            <pc:docMk/>
            <pc:sldMk cId="3206083129" sldId="800"/>
            <ac:spMk id="620" creationId="{EC7B4A9A-416C-4B01-82EE-481E336F23EF}"/>
          </ac:spMkLst>
        </pc:spChg>
        <pc:spChg chg="mod">
          <ac:chgData name="reza kabir" userId="af3c95a13102d509" providerId="LiveId" clId="{C5D47F66-D82B-4945-84F1-08182A83E23E}" dt="2020-05-14T14:26:16.690" v="2911" actId="1076"/>
          <ac:spMkLst>
            <pc:docMk/>
            <pc:sldMk cId="3206083129" sldId="800"/>
            <ac:spMk id="621" creationId="{15BB288A-446C-4687-89EC-F65320088077}"/>
          </ac:spMkLst>
        </pc:spChg>
        <pc:spChg chg="mod">
          <ac:chgData name="reza kabir" userId="af3c95a13102d509" providerId="LiveId" clId="{C5D47F66-D82B-4945-84F1-08182A83E23E}" dt="2020-05-14T14:26:16.690" v="2911" actId="1076"/>
          <ac:spMkLst>
            <pc:docMk/>
            <pc:sldMk cId="3206083129" sldId="800"/>
            <ac:spMk id="622" creationId="{A2222D27-5D66-4BB2-A1EC-A632A3729983}"/>
          </ac:spMkLst>
        </pc:spChg>
        <pc:spChg chg="mod">
          <ac:chgData name="reza kabir" userId="af3c95a13102d509" providerId="LiveId" clId="{C5D47F66-D82B-4945-84F1-08182A83E23E}" dt="2020-05-14T14:26:16.690" v="2911" actId="1076"/>
          <ac:spMkLst>
            <pc:docMk/>
            <pc:sldMk cId="3206083129" sldId="800"/>
            <ac:spMk id="623" creationId="{6D3C9ED6-F396-4CEC-AA42-42E8315AF1CD}"/>
          </ac:spMkLst>
        </pc:spChg>
        <pc:spChg chg="mod">
          <ac:chgData name="reza kabir" userId="af3c95a13102d509" providerId="LiveId" clId="{C5D47F66-D82B-4945-84F1-08182A83E23E}" dt="2020-05-14T14:26:16.690" v="2911" actId="1076"/>
          <ac:spMkLst>
            <pc:docMk/>
            <pc:sldMk cId="3206083129" sldId="800"/>
            <ac:spMk id="624" creationId="{2B962241-935E-4AF1-9E73-163AFC0EC582}"/>
          </ac:spMkLst>
        </pc:spChg>
        <pc:spChg chg="mod">
          <ac:chgData name="reza kabir" userId="af3c95a13102d509" providerId="LiveId" clId="{C5D47F66-D82B-4945-84F1-08182A83E23E}" dt="2020-05-14T14:26:16.690" v="2911" actId="1076"/>
          <ac:spMkLst>
            <pc:docMk/>
            <pc:sldMk cId="3206083129" sldId="800"/>
            <ac:spMk id="625" creationId="{2B57293B-6F2A-4037-AA86-00183084C6E3}"/>
          </ac:spMkLst>
        </pc:spChg>
        <pc:spChg chg="mod">
          <ac:chgData name="reza kabir" userId="af3c95a13102d509" providerId="LiveId" clId="{C5D47F66-D82B-4945-84F1-08182A83E23E}" dt="2020-05-14T14:26:16.690" v="2911" actId="1076"/>
          <ac:spMkLst>
            <pc:docMk/>
            <pc:sldMk cId="3206083129" sldId="800"/>
            <ac:spMk id="626" creationId="{20BFF833-3190-4069-B14A-39606FBBCD56}"/>
          </ac:spMkLst>
        </pc:spChg>
        <pc:spChg chg="mod">
          <ac:chgData name="reza kabir" userId="af3c95a13102d509" providerId="LiveId" clId="{C5D47F66-D82B-4945-84F1-08182A83E23E}" dt="2020-05-14T14:26:16.690" v="2911" actId="1076"/>
          <ac:spMkLst>
            <pc:docMk/>
            <pc:sldMk cId="3206083129" sldId="800"/>
            <ac:spMk id="627" creationId="{453771F6-C845-47E3-A6D0-1135FD5C07C4}"/>
          </ac:spMkLst>
        </pc:spChg>
        <pc:spChg chg="mod">
          <ac:chgData name="reza kabir" userId="af3c95a13102d509" providerId="LiveId" clId="{C5D47F66-D82B-4945-84F1-08182A83E23E}" dt="2020-05-14T14:26:16.690" v="2911" actId="1076"/>
          <ac:spMkLst>
            <pc:docMk/>
            <pc:sldMk cId="3206083129" sldId="800"/>
            <ac:spMk id="628" creationId="{D3AA8F14-8AAF-4DF8-9623-09051637A013}"/>
          </ac:spMkLst>
        </pc:spChg>
        <pc:spChg chg="mod">
          <ac:chgData name="reza kabir" userId="af3c95a13102d509" providerId="LiveId" clId="{C5D47F66-D82B-4945-84F1-08182A83E23E}" dt="2020-05-14T14:26:16.690" v="2911" actId="1076"/>
          <ac:spMkLst>
            <pc:docMk/>
            <pc:sldMk cId="3206083129" sldId="800"/>
            <ac:spMk id="629" creationId="{EA16B2A1-C9B1-426D-88B3-D4C4B3C9F063}"/>
          </ac:spMkLst>
        </pc:spChg>
        <pc:spChg chg="mod">
          <ac:chgData name="reza kabir" userId="af3c95a13102d509" providerId="LiveId" clId="{C5D47F66-D82B-4945-84F1-08182A83E23E}" dt="2020-05-14T14:26:16.690" v="2911" actId="1076"/>
          <ac:spMkLst>
            <pc:docMk/>
            <pc:sldMk cId="3206083129" sldId="800"/>
            <ac:spMk id="630" creationId="{5D702B46-29B1-4E14-9D6A-76C283EDE079}"/>
          </ac:spMkLst>
        </pc:spChg>
        <pc:spChg chg="mod">
          <ac:chgData name="reza kabir" userId="af3c95a13102d509" providerId="LiveId" clId="{C5D47F66-D82B-4945-84F1-08182A83E23E}" dt="2020-05-14T14:26:16.690" v="2911" actId="1076"/>
          <ac:spMkLst>
            <pc:docMk/>
            <pc:sldMk cId="3206083129" sldId="800"/>
            <ac:spMk id="631" creationId="{82CB5E07-136E-4BCF-873D-ABAEAFD32A75}"/>
          </ac:spMkLst>
        </pc:spChg>
        <pc:spChg chg="mod">
          <ac:chgData name="reza kabir" userId="af3c95a13102d509" providerId="LiveId" clId="{C5D47F66-D82B-4945-84F1-08182A83E23E}" dt="2020-05-14T14:26:16.690" v="2911" actId="1076"/>
          <ac:spMkLst>
            <pc:docMk/>
            <pc:sldMk cId="3206083129" sldId="800"/>
            <ac:spMk id="632" creationId="{201B026E-DB2B-41ED-8C67-1E01B22FA18B}"/>
          </ac:spMkLst>
        </pc:spChg>
        <pc:spChg chg="mod">
          <ac:chgData name="reza kabir" userId="af3c95a13102d509" providerId="LiveId" clId="{C5D47F66-D82B-4945-84F1-08182A83E23E}" dt="2020-05-14T14:26:16.690" v="2911" actId="1076"/>
          <ac:spMkLst>
            <pc:docMk/>
            <pc:sldMk cId="3206083129" sldId="800"/>
            <ac:spMk id="633" creationId="{FF8C9713-C458-4E59-B428-49231EE77AE8}"/>
          </ac:spMkLst>
        </pc:spChg>
        <pc:spChg chg="mod">
          <ac:chgData name="reza kabir" userId="af3c95a13102d509" providerId="LiveId" clId="{C5D47F66-D82B-4945-84F1-08182A83E23E}" dt="2020-05-14T14:26:16.690" v="2911" actId="1076"/>
          <ac:spMkLst>
            <pc:docMk/>
            <pc:sldMk cId="3206083129" sldId="800"/>
            <ac:spMk id="634" creationId="{F5CCF585-B8F8-4755-B9D0-0E48B8FE2171}"/>
          </ac:spMkLst>
        </pc:spChg>
        <pc:spChg chg="mod">
          <ac:chgData name="reza kabir" userId="af3c95a13102d509" providerId="LiveId" clId="{C5D47F66-D82B-4945-84F1-08182A83E23E}" dt="2020-05-14T14:26:16.690" v="2911" actId="1076"/>
          <ac:spMkLst>
            <pc:docMk/>
            <pc:sldMk cId="3206083129" sldId="800"/>
            <ac:spMk id="635" creationId="{72C66EC6-A68F-4C8F-9BF9-9F6761B4B79A}"/>
          </ac:spMkLst>
        </pc:spChg>
        <pc:spChg chg="mod">
          <ac:chgData name="reza kabir" userId="af3c95a13102d509" providerId="LiveId" clId="{C5D47F66-D82B-4945-84F1-08182A83E23E}" dt="2020-05-14T14:26:16.690" v="2911" actId="1076"/>
          <ac:spMkLst>
            <pc:docMk/>
            <pc:sldMk cId="3206083129" sldId="800"/>
            <ac:spMk id="636" creationId="{311CFBF0-AFA3-4F85-9656-090CC475664D}"/>
          </ac:spMkLst>
        </pc:spChg>
        <pc:spChg chg="mod">
          <ac:chgData name="reza kabir" userId="af3c95a13102d509" providerId="LiveId" clId="{C5D47F66-D82B-4945-84F1-08182A83E23E}" dt="2020-05-14T14:26:16.690" v="2911" actId="1076"/>
          <ac:spMkLst>
            <pc:docMk/>
            <pc:sldMk cId="3206083129" sldId="800"/>
            <ac:spMk id="637" creationId="{2FC6D9A0-A4EF-409A-992E-21C92CA73F81}"/>
          </ac:spMkLst>
        </pc:spChg>
        <pc:spChg chg="mod">
          <ac:chgData name="reza kabir" userId="af3c95a13102d509" providerId="LiveId" clId="{C5D47F66-D82B-4945-84F1-08182A83E23E}" dt="2020-05-14T14:26:16.690" v="2911" actId="1076"/>
          <ac:spMkLst>
            <pc:docMk/>
            <pc:sldMk cId="3206083129" sldId="800"/>
            <ac:spMk id="638" creationId="{6066F086-2DD7-4106-8F4D-826C851E306C}"/>
          </ac:spMkLst>
        </pc:spChg>
        <pc:spChg chg="mod">
          <ac:chgData name="reza kabir" userId="af3c95a13102d509" providerId="LiveId" clId="{C5D47F66-D82B-4945-84F1-08182A83E23E}" dt="2020-05-14T14:26:16.690" v="2911" actId="1076"/>
          <ac:spMkLst>
            <pc:docMk/>
            <pc:sldMk cId="3206083129" sldId="800"/>
            <ac:spMk id="639" creationId="{D8F42EF6-4E85-46AB-A89F-E8ED2B571A13}"/>
          </ac:spMkLst>
        </pc:spChg>
        <pc:spChg chg="mod">
          <ac:chgData name="reza kabir" userId="af3c95a13102d509" providerId="LiveId" clId="{C5D47F66-D82B-4945-84F1-08182A83E23E}" dt="2020-05-14T14:26:16.690" v="2911" actId="1076"/>
          <ac:spMkLst>
            <pc:docMk/>
            <pc:sldMk cId="3206083129" sldId="800"/>
            <ac:spMk id="640" creationId="{086D0D00-CA2D-4837-9BFE-16500786A991}"/>
          </ac:spMkLst>
        </pc:spChg>
        <pc:spChg chg="mod">
          <ac:chgData name="reza kabir" userId="af3c95a13102d509" providerId="LiveId" clId="{C5D47F66-D82B-4945-84F1-08182A83E23E}" dt="2020-05-14T14:26:16.690" v="2911" actId="1076"/>
          <ac:spMkLst>
            <pc:docMk/>
            <pc:sldMk cId="3206083129" sldId="800"/>
            <ac:spMk id="641" creationId="{78984FF5-198D-4F59-8081-E63A1290D056}"/>
          </ac:spMkLst>
        </pc:spChg>
        <pc:spChg chg="mod">
          <ac:chgData name="reza kabir" userId="af3c95a13102d509" providerId="LiveId" clId="{C5D47F66-D82B-4945-84F1-08182A83E23E}" dt="2020-05-14T14:26:16.690" v="2911" actId="1076"/>
          <ac:spMkLst>
            <pc:docMk/>
            <pc:sldMk cId="3206083129" sldId="800"/>
            <ac:spMk id="642" creationId="{502A6B02-6C47-47BC-B7CE-202EE946D601}"/>
          </ac:spMkLst>
        </pc:spChg>
        <pc:spChg chg="mod">
          <ac:chgData name="reza kabir" userId="af3c95a13102d509" providerId="LiveId" clId="{C5D47F66-D82B-4945-84F1-08182A83E23E}" dt="2020-05-14T14:26:16.690" v="2911" actId="1076"/>
          <ac:spMkLst>
            <pc:docMk/>
            <pc:sldMk cId="3206083129" sldId="800"/>
            <ac:spMk id="643" creationId="{8931E92D-C6F0-47AE-8BAA-3325A13057CB}"/>
          </ac:spMkLst>
        </pc:spChg>
        <pc:spChg chg="mod">
          <ac:chgData name="reza kabir" userId="af3c95a13102d509" providerId="LiveId" clId="{C5D47F66-D82B-4945-84F1-08182A83E23E}" dt="2020-05-14T14:26:16.690" v="2911" actId="1076"/>
          <ac:spMkLst>
            <pc:docMk/>
            <pc:sldMk cId="3206083129" sldId="800"/>
            <ac:spMk id="644" creationId="{A84AF631-5688-4B53-BDD4-0BE6B6848037}"/>
          </ac:spMkLst>
        </pc:spChg>
        <pc:spChg chg="mod">
          <ac:chgData name="reza kabir" userId="af3c95a13102d509" providerId="LiveId" clId="{C5D47F66-D82B-4945-84F1-08182A83E23E}" dt="2020-05-14T14:26:16.690" v="2911" actId="1076"/>
          <ac:spMkLst>
            <pc:docMk/>
            <pc:sldMk cId="3206083129" sldId="800"/>
            <ac:spMk id="645" creationId="{863969DD-3B3A-4DCE-A555-22B92D273A4F}"/>
          </ac:spMkLst>
        </pc:spChg>
        <pc:spChg chg="mod">
          <ac:chgData name="reza kabir" userId="af3c95a13102d509" providerId="LiveId" clId="{C5D47F66-D82B-4945-84F1-08182A83E23E}" dt="2020-05-14T14:26:16.690" v="2911" actId="1076"/>
          <ac:spMkLst>
            <pc:docMk/>
            <pc:sldMk cId="3206083129" sldId="800"/>
            <ac:spMk id="646" creationId="{B5A3D32D-E4AD-4AF5-AEDD-059340C85E75}"/>
          </ac:spMkLst>
        </pc:spChg>
        <pc:spChg chg="mod">
          <ac:chgData name="reza kabir" userId="af3c95a13102d509" providerId="LiveId" clId="{C5D47F66-D82B-4945-84F1-08182A83E23E}" dt="2020-05-14T14:26:16.690" v="2911" actId="1076"/>
          <ac:spMkLst>
            <pc:docMk/>
            <pc:sldMk cId="3206083129" sldId="800"/>
            <ac:spMk id="647" creationId="{EC9ABC5D-B250-4289-948F-6AD0608C93C2}"/>
          </ac:spMkLst>
        </pc:spChg>
        <pc:spChg chg="mod">
          <ac:chgData name="reza kabir" userId="af3c95a13102d509" providerId="LiveId" clId="{C5D47F66-D82B-4945-84F1-08182A83E23E}" dt="2020-05-14T14:26:16.690" v="2911" actId="1076"/>
          <ac:spMkLst>
            <pc:docMk/>
            <pc:sldMk cId="3206083129" sldId="800"/>
            <ac:spMk id="648" creationId="{EB395680-7CFC-4CCA-B354-4CE01375CD1A}"/>
          </ac:spMkLst>
        </pc:spChg>
        <pc:spChg chg="mod">
          <ac:chgData name="reza kabir" userId="af3c95a13102d509" providerId="LiveId" clId="{C5D47F66-D82B-4945-84F1-08182A83E23E}" dt="2020-05-14T14:26:16.690" v="2911" actId="1076"/>
          <ac:spMkLst>
            <pc:docMk/>
            <pc:sldMk cId="3206083129" sldId="800"/>
            <ac:spMk id="649" creationId="{5DA39492-9097-4BAD-B0AD-21EBCE4D6CBD}"/>
          </ac:spMkLst>
        </pc:spChg>
        <pc:spChg chg="mod">
          <ac:chgData name="reza kabir" userId="af3c95a13102d509" providerId="LiveId" clId="{C5D47F66-D82B-4945-84F1-08182A83E23E}" dt="2020-05-14T14:26:16.690" v="2911" actId="1076"/>
          <ac:spMkLst>
            <pc:docMk/>
            <pc:sldMk cId="3206083129" sldId="800"/>
            <ac:spMk id="650" creationId="{FD819070-E53C-4C59-B379-F110A41F624C}"/>
          </ac:spMkLst>
        </pc:spChg>
        <pc:spChg chg="mod">
          <ac:chgData name="reza kabir" userId="af3c95a13102d509" providerId="LiveId" clId="{C5D47F66-D82B-4945-84F1-08182A83E23E}" dt="2020-05-14T14:26:16.690" v="2911" actId="1076"/>
          <ac:spMkLst>
            <pc:docMk/>
            <pc:sldMk cId="3206083129" sldId="800"/>
            <ac:spMk id="651" creationId="{FA7E8F53-83D8-481F-959E-971BEDA2EB81}"/>
          </ac:spMkLst>
        </pc:spChg>
        <pc:spChg chg="mod">
          <ac:chgData name="reza kabir" userId="af3c95a13102d509" providerId="LiveId" clId="{C5D47F66-D82B-4945-84F1-08182A83E23E}" dt="2020-05-14T14:26:16.690" v="2911" actId="1076"/>
          <ac:spMkLst>
            <pc:docMk/>
            <pc:sldMk cId="3206083129" sldId="800"/>
            <ac:spMk id="652" creationId="{24A6BE37-30EB-400D-A1B9-673CDA63D5AF}"/>
          </ac:spMkLst>
        </pc:spChg>
        <pc:spChg chg="mod">
          <ac:chgData name="reza kabir" userId="af3c95a13102d509" providerId="LiveId" clId="{C5D47F66-D82B-4945-84F1-08182A83E23E}" dt="2020-05-14T14:26:16.690" v="2911" actId="1076"/>
          <ac:spMkLst>
            <pc:docMk/>
            <pc:sldMk cId="3206083129" sldId="800"/>
            <ac:spMk id="653" creationId="{43A3E8F5-CBC7-421A-BA0B-C7DAB3E48CCC}"/>
          </ac:spMkLst>
        </pc:spChg>
        <pc:spChg chg="mod">
          <ac:chgData name="reza kabir" userId="af3c95a13102d509" providerId="LiveId" clId="{C5D47F66-D82B-4945-84F1-08182A83E23E}" dt="2020-05-14T14:26:16.690" v="2911" actId="1076"/>
          <ac:spMkLst>
            <pc:docMk/>
            <pc:sldMk cId="3206083129" sldId="800"/>
            <ac:spMk id="654" creationId="{C78ED7A2-836C-41A4-B1F1-BAD0530BD3FB}"/>
          </ac:spMkLst>
        </pc:spChg>
        <pc:spChg chg="mod">
          <ac:chgData name="reza kabir" userId="af3c95a13102d509" providerId="LiveId" clId="{C5D47F66-D82B-4945-84F1-08182A83E23E}" dt="2020-05-14T14:26:16.690" v="2911" actId="1076"/>
          <ac:spMkLst>
            <pc:docMk/>
            <pc:sldMk cId="3206083129" sldId="800"/>
            <ac:spMk id="655" creationId="{101B1657-54A9-4488-83A5-802F7498E750}"/>
          </ac:spMkLst>
        </pc:spChg>
        <pc:spChg chg="mod">
          <ac:chgData name="reza kabir" userId="af3c95a13102d509" providerId="LiveId" clId="{C5D47F66-D82B-4945-84F1-08182A83E23E}" dt="2020-05-14T14:26:16.690" v="2911" actId="1076"/>
          <ac:spMkLst>
            <pc:docMk/>
            <pc:sldMk cId="3206083129" sldId="800"/>
            <ac:spMk id="656" creationId="{5646EFFB-BAB7-4558-891F-437BF3DDB852}"/>
          </ac:spMkLst>
        </pc:spChg>
        <pc:spChg chg="mod">
          <ac:chgData name="reza kabir" userId="af3c95a13102d509" providerId="LiveId" clId="{C5D47F66-D82B-4945-84F1-08182A83E23E}" dt="2020-05-14T14:26:16.690" v="2911" actId="1076"/>
          <ac:spMkLst>
            <pc:docMk/>
            <pc:sldMk cId="3206083129" sldId="800"/>
            <ac:spMk id="657" creationId="{FBCE1BC8-8476-4793-8F72-91FF53B191FC}"/>
          </ac:spMkLst>
        </pc:spChg>
        <pc:spChg chg="mod">
          <ac:chgData name="reza kabir" userId="af3c95a13102d509" providerId="LiveId" clId="{C5D47F66-D82B-4945-84F1-08182A83E23E}" dt="2020-05-14T14:26:16.690" v="2911" actId="1076"/>
          <ac:spMkLst>
            <pc:docMk/>
            <pc:sldMk cId="3206083129" sldId="800"/>
            <ac:spMk id="658" creationId="{59B10CD2-E001-438D-90BF-AD131DC685F9}"/>
          </ac:spMkLst>
        </pc:spChg>
        <pc:spChg chg="mod">
          <ac:chgData name="reza kabir" userId="af3c95a13102d509" providerId="LiveId" clId="{C5D47F66-D82B-4945-84F1-08182A83E23E}" dt="2020-05-14T14:26:16.690" v="2911" actId="1076"/>
          <ac:spMkLst>
            <pc:docMk/>
            <pc:sldMk cId="3206083129" sldId="800"/>
            <ac:spMk id="659" creationId="{7C4185C2-9AC3-4F21-841E-ABCC8927038B}"/>
          </ac:spMkLst>
        </pc:spChg>
        <pc:spChg chg="mod">
          <ac:chgData name="reza kabir" userId="af3c95a13102d509" providerId="LiveId" clId="{C5D47F66-D82B-4945-84F1-08182A83E23E}" dt="2020-05-14T14:26:16.690" v="2911" actId="1076"/>
          <ac:spMkLst>
            <pc:docMk/>
            <pc:sldMk cId="3206083129" sldId="800"/>
            <ac:spMk id="660" creationId="{378F7833-7207-403E-B7EB-F25BD0C77F73}"/>
          </ac:spMkLst>
        </pc:spChg>
        <pc:spChg chg="mod">
          <ac:chgData name="reza kabir" userId="af3c95a13102d509" providerId="LiveId" clId="{C5D47F66-D82B-4945-84F1-08182A83E23E}" dt="2020-05-14T14:26:16.690" v="2911" actId="1076"/>
          <ac:spMkLst>
            <pc:docMk/>
            <pc:sldMk cId="3206083129" sldId="800"/>
            <ac:spMk id="661" creationId="{28816AB6-8ADA-41C3-A12F-99E62653340F}"/>
          </ac:spMkLst>
        </pc:spChg>
        <pc:spChg chg="mod">
          <ac:chgData name="reza kabir" userId="af3c95a13102d509" providerId="LiveId" clId="{C5D47F66-D82B-4945-84F1-08182A83E23E}" dt="2020-05-14T14:26:16.690" v="2911" actId="1076"/>
          <ac:spMkLst>
            <pc:docMk/>
            <pc:sldMk cId="3206083129" sldId="800"/>
            <ac:spMk id="662" creationId="{230813E7-4CF1-4C98-97F0-829A2E2B86F5}"/>
          </ac:spMkLst>
        </pc:spChg>
        <pc:spChg chg="mod">
          <ac:chgData name="reza kabir" userId="af3c95a13102d509" providerId="LiveId" clId="{C5D47F66-D82B-4945-84F1-08182A83E23E}" dt="2020-05-14T14:26:16.690" v="2911" actId="1076"/>
          <ac:spMkLst>
            <pc:docMk/>
            <pc:sldMk cId="3206083129" sldId="800"/>
            <ac:spMk id="663" creationId="{E880994E-9CFE-4F24-9FAE-5700684C35FF}"/>
          </ac:spMkLst>
        </pc:spChg>
        <pc:spChg chg="mod">
          <ac:chgData name="reza kabir" userId="af3c95a13102d509" providerId="LiveId" clId="{C5D47F66-D82B-4945-84F1-08182A83E23E}" dt="2020-05-14T14:26:16.690" v="2911" actId="1076"/>
          <ac:spMkLst>
            <pc:docMk/>
            <pc:sldMk cId="3206083129" sldId="800"/>
            <ac:spMk id="664" creationId="{E1E66E76-3E9C-4B1C-B83E-1F94E0E46B49}"/>
          </ac:spMkLst>
        </pc:spChg>
        <pc:spChg chg="mod">
          <ac:chgData name="reza kabir" userId="af3c95a13102d509" providerId="LiveId" clId="{C5D47F66-D82B-4945-84F1-08182A83E23E}" dt="2020-05-14T14:26:16.690" v="2911" actId="1076"/>
          <ac:spMkLst>
            <pc:docMk/>
            <pc:sldMk cId="3206083129" sldId="800"/>
            <ac:spMk id="665" creationId="{35E93549-922A-4F6A-9419-7CE9727DA7E6}"/>
          </ac:spMkLst>
        </pc:spChg>
        <pc:spChg chg="mod">
          <ac:chgData name="reza kabir" userId="af3c95a13102d509" providerId="LiveId" clId="{C5D47F66-D82B-4945-84F1-08182A83E23E}" dt="2020-05-14T14:26:16.690" v="2911" actId="1076"/>
          <ac:spMkLst>
            <pc:docMk/>
            <pc:sldMk cId="3206083129" sldId="800"/>
            <ac:spMk id="666" creationId="{E30A654A-A73A-4EEB-95AB-A4FEAD80292C}"/>
          </ac:spMkLst>
        </pc:spChg>
        <pc:spChg chg="mod">
          <ac:chgData name="reza kabir" userId="af3c95a13102d509" providerId="LiveId" clId="{C5D47F66-D82B-4945-84F1-08182A83E23E}" dt="2020-05-14T14:26:16.690" v="2911" actId="1076"/>
          <ac:spMkLst>
            <pc:docMk/>
            <pc:sldMk cId="3206083129" sldId="800"/>
            <ac:spMk id="667" creationId="{6CCF8AA1-9CD6-46D0-8B9C-98A0B241DBF8}"/>
          </ac:spMkLst>
        </pc:spChg>
        <pc:spChg chg="mod">
          <ac:chgData name="reza kabir" userId="af3c95a13102d509" providerId="LiveId" clId="{C5D47F66-D82B-4945-84F1-08182A83E23E}" dt="2020-05-14T14:26:16.690" v="2911" actId="1076"/>
          <ac:spMkLst>
            <pc:docMk/>
            <pc:sldMk cId="3206083129" sldId="800"/>
            <ac:spMk id="668" creationId="{69F45EC6-A28C-4368-BB46-126802B287C5}"/>
          </ac:spMkLst>
        </pc:spChg>
        <pc:spChg chg="mod">
          <ac:chgData name="reza kabir" userId="af3c95a13102d509" providerId="LiveId" clId="{C5D47F66-D82B-4945-84F1-08182A83E23E}" dt="2020-05-14T14:26:16.690" v="2911" actId="1076"/>
          <ac:spMkLst>
            <pc:docMk/>
            <pc:sldMk cId="3206083129" sldId="800"/>
            <ac:spMk id="669" creationId="{1BEAE980-1866-41D1-951F-16729C30269D}"/>
          </ac:spMkLst>
        </pc:spChg>
        <pc:spChg chg="mod">
          <ac:chgData name="reza kabir" userId="af3c95a13102d509" providerId="LiveId" clId="{C5D47F66-D82B-4945-84F1-08182A83E23E}" dt="2020-05-14T14:26:16.690" v="2911" actId="1076"/>
          <ac:spMkLst>
            <pc:docMk/>
            <pc:sldMk cId="3206083129" sldId="800"/>
            <ac:spMk id="670" creationId="{D4DF8B49-C6E8-49FF-949F-D303D3119F80}"/>
          </ac:spMkLst>
        </pc:spChg>
        <pc:spChg chg="mod">
          <ac:chgData name="reza kabir" userId="af3c95a13102d509" providerId="LiveId" clId="{C5D47F66-D82B-4945-84F1-08182A83E23E}" dt="2020-05-14T14:26:16.690" v="2911" actId="1076"/>
          <ac:spMkLst>
            <pc:docMk/>
            <pc:sldMk cId="3206083129" sldId="800"/>
            <ac:spMk id="671" creationId="{CC37AF3E-1056-49FB-824B-43BDCAD3926A}"/>
          </ac:spMkLst>
        </pc:spChg>
        <pc:spChg chg="mod">
          <ac:chgData name="reza kabir" userId="af3c95a13102d509" providerId="LiveId" clId="{C5D47F66-D82B-4945-84F1-08182A83E23E}" dt="2020-05-14T14:26:16.690" v="2911" actId="1076"/>
          <ac:spMkLst>
            <pc:docMk/>
            <pc:sldMk cId="3206083129" sldId="800"/>
            <ac:spMk id="672" creationId="{84F168A6-B70F-4269-90A7-2B6EBB229D3A}"/>
          </ac:spMkLst>
        </pc:spChg>
        <pc:spChg chg="mod">
          <ac:chgData name="reza kabir" userId="af3c95a13102d509" providerId="LiveId" clId="{C5D47F66-D82B-4945-84F1-08182A83E23E}" dt="2020-05-14T14:26:16.690" v="2911" actId="1076"/>
          <ac:spMkLst>
            <pc:docMk/>
            <pc:sldMk cId="3206083129" sldId="800"/>
            <ac:spMk id="673" creationId="{209738CE-F277-4701-8423-8F75E0CD7663}"/>
          </ac:spMkLst>
        </pc:spChg>
        <pc:spChg chg="mod">
          <ac:chgData name="reza kabir" userId="af3c95a13102d509" providerId="LiveId" clId="{C5D47F66-D82B-4945-84F1-08182A83E23E}" dt="2020-05-14T14:26:16.690" v="2911" actId="1076"/>
          <ac:spMkLst>
            <pc:docMk/>
            <pc:sldMk cId="3206083129" sldId="800"/>
            <ac:spMk id="674" creationId="{7108076B-14ED-4A17-8D94-E65C6ECC64E3}"/>
          </ac:spMkLst>
        </pc:spChg>
        <pc:spChg chg="mod">
          <ac:chgData name="reza kabir" userId="af3c95a13102d509" providerId="LiveId" clId="{C5D47F66-D82B-4945-84F1-08182A83E23E}" dt="2020-05-14T14:26:16.690" v="2911" actId="1076"/>
          <ac:spMkLst>
            <pc:docMk/>
            <pc:sldMk cId="3206083129" sldId="800"/>
            <ac:spMk id="675" creationId="{71779D99-61ED-49C4-B069-655F97950257}"/>
          </ac:spMkLst>
        </pc:spChg>
        <pc:spChg chg="mod">
          <ac:chgData name="reza kabir" userId="af3c95a13102d509" providerId="LiveId" clId="{C5D47F66-D82B-4945-84F1-08182A83E23E}" dt="2020-05-14T14:26:16.690" v="2911" actId="1076"/>
          <ac:spMkLst>
            <pc:docMk/>
            <pc:sldMk cId="3206083129" sldId="800"/>
            <ac:spMk id="676" creationId="{17E7A146-B027-4BBD-AABE-D5BF9D7592C6}"/>
          </ac:spMkLst>
        </pc:spChg>
        <pc:spChg chg="mod">
          <ac:chgData name="reza kabir" userId="af3c95a13102d509" providerId="LiveId" clId="{C5D47F66-D82B-4945-84F1-08182A83E23E}" dt="2020-05-14T14:26:16.690" v="2911" actId="1076"/>
          <ac:spMkLst>
            <pc:docMk/>
            <pc:sldMk cId="3206083129" sldId="800"/>
            <ac:spMk id="677" creationId="{56BC703D-35B9-4391-89BB-DFB1BAFF84B6}"/>
          </ac:spMkLst>
        </pc:spChg>
        <pc:spChg chg="mod">
          <ac:chgData name="reza kabir" userId="af3c95a13102d509" providerId="LiveId" clId="{C5D47F66-D82B-4945-84F1-08182A83E23E}" dt="2020-05-14T14:26:16.690" v="2911" actId="1076"/>
          <ac:spMkLst>
            <pc:docMk/>
            <pc:sldMk cId="3206083129" sldId="800"/>
            <ac:spMk id="678" creationId="{087B063E-8DD7-4200-8331-B938D93A2726}"/>
          </ac:spMkLst>
        </pc:spChg>
        <pc:spChg chg="mod">
          <ac:chgData name="reza kabir" userId="af3c95a13102d509" providerId="LiveId" clId="{C5D47F66-D82B-4945-84F1-08182A83E23E}" dt="2020-05-14T14:26:16.690" v="2911" actId="1076"/>
          <ac:spMkLst>
            <pc:docMk/>
            <pc:sldMk cId="3206083129" sldId="800"/>
            <ac:spMk id="679" creationId="{F9BE281C-23A0-415C-91AA-A1DB237DF71F}"/>
          </ac:spMkLst>
        </pc:spChg>
        <pc:spChg chg="mod">
          <ac:chgData name="reza kabir" userId="af3c95a13102d509" providerId="LiveId" clId="{C5D47F66-D82B-4945-84F1-08182A83E23E}" dt="2020-05-14T14:26:16.690" v="2911" actId="1076"/>
          <ac:spMkLst>
            <pc:docMk/>
            <pc:sldMk cId="3206083129" sldId="800"/>
            <ac:spMk id="680" creationId="{DB72C707-88D8-47F3-B2FC-784B1B412C2C}"/>
          </ac:spMkLst>
        </pc:spChg>
        <pc:spChg chg="mod">
          <ac:chgData name="reza kabir" userId="af3c95a13102d509" providerId="LiveId" clId="{C5D47F66-D82B-4945-84F1-08182A83E23E}" dt="2020-05-14T14:26:16.690" v="2911" actId="1076"/>
          <ac:spMkLst>
            <pc:docMk/>
            <pc:sldMk cId="3206083129" sldId="800"/>
            <ac:spMk id="681" creationId="{D64A5D71-FBE8-4E57-BFB4-234F659E2205}"/>
          </ac:spMkLst>
        </pc:spChg>
        <pc:spChg chg="mod">
          <ac:chgData name="reza kabir" userId="af3c95a13102d509" providerId="LiveId" clId="{C5D47F66-D82B-4945-84F1-08182A83E23E}" dt="2020-05-14T14:26:16.690" v="2911" actId="1076"/>
          <ac:spMkLst>
            <pc:docMk/>
            <pc:sldMk cId="3206083129" sldId="800"/>
            <ac:spMk id="682" creationId="{A087941F-24F1-4B63-8AB9-E6BCF4F8A05B}"/>
          </ac:spMkLst>
        </pc:spChg>
        <pc:spChg chg="mod">
          <ac:chgData name="reza kabir" userId="af3c95a13102d509" providerId="LiveId" clId="{C5D47F66-D82B-4945-84F1-08182A83E23E}" dt="2020-05-14T14:26:16.690" v="2911" actId="1076"/>
          <ac:spMkLst>
            <pc:docMk/>
            <pc:sldMk cId="3206083129" sldId="800"/>
            <ac:spMk id="683" creationId="{9ACD901D-294E-4095-B2A2-77349B7715B5}"/>
          </ac:spMkLst>
        </pc:spChg>
        <pc:spChg chg="mod">
          <ac:chgData name="reza kabir" userId="af3c95a13102d509" providerId="LiveId" clId="{C5D47F66-D82B-4945-84F1-08182A83E23E}" dt="2020-05-14T14:26:16.690" v="2911" actId="1076"/>
          <ac:spMkLst>
            <pc:docMk/>
            <pc:sldMk cId="3206083129" sldId="800"/>
            <ac:spMk id="684" creationId="{CE33039D-BCA1-4E9B-8B54-0F6CB9A2EAB5}"/>
          </ac:spMkLst>
        </pc:spChg>
        <pc:spChg chg="mod">
          <ac:chgData name="reza kabir" userId="af3c95a13102d509" providerId="LiveId" clId="{C5D47F66-D82B-4945-84F1-08182A83E23E}" dt="2020-05-14T14:26:16.690" v="2911" actId="1076"/>
          <ac:spMkLst>
            <pc:docMk/>
            <pc:sldMk cId="3206083129" sldId="800"/>
            <ac:spMk id="685" creationId="{2CB3F159-06C1-4BD4-BFE6-BB563284BBC9}"/>
          </ac:spMkLst>
        </pc:spChg>
        <pc:spChg chg="mod">
          <ac:chgData name="reza kabir" userId="af3c95a13102d509" providerId="LiveId" clId="{C5D47F66-D82B-4945-84F1-08182A83E23E}" dt="2020-05-14T14:26:16.690" v="2911" actId="1076"/>
          <ac:spMkLst>
            <pc:docMk/>
            <pc:sldMk cId="3206083129" sldId="800"/>
            <ac:spMk id="686" creationId="{26F81B66-2DC6-4C36-AE6B-2CD87700FB9D}"/>
          </ac:spMkLst>
        </pc:spChg>
        <pc:spChg chg="mod">
          <ac:chgData name="reza kabir" userId="af3c95a13102d509" providerId="LiveId" clId="{C5D47F66-D82B-4945-84F1-08182A83E23E}" dt="2020-05-14T14:26:16.690" v="2911" actId="1076"/>
          <ac:spMkLst>
            <pc:docMk/>
            <pc:sldMk cId="3206083129" sldId="800"/>
            <ac:spMk id="687" creationId="{A58AB556-1013-4D00-B3A4-5F65534FD0A8}"/>
          </ac:spMkLst>
        </pc:spChg>
        <pc:spChg chg="mod">
          <ac:chgData name="reza kabir" userId="af3c95a13102d509" providerId="LiveId" clId="{C5D47F66-D82B-4945-84F1-08182A83E23E}" dt="2020-05-14T14:26:16.690" v="2911" actId="1076"/>
          <ac:spMkLst>
            <pc:docMk/>
            <pc:sldMk cId="3206083129" sldId="800"/>
            <ac:spMk id="688" creationId="{5D5554AE-F81C-4EBB-95D6-C2F7AC957311}"/>
          </ac:spMkLst>
        </pc:spChg>
        <pc:spChg chg="mod">
          <ac:chgData name="reza kabir" userId="af3c95a13102d509" providerId="LiveId" clId="{C5D47F66-D82B-4945-84F1-08182A83E23E}" dt="2020-05-14T14:26:16.690" v="2911" actId="1076"/>
          <ac:spMkLst>
            <pc:docMk/>
            <pc:sldMk cId="3206083129" sldId="800"/>
            <ac:spMk id="689" creationId="{469A3D1E-78A2-4AF6-B023-0AFD4757C3F6}"/>
          </ac:spMkLst>
        </pc:spChg>
        <pc:spChg chg="mod">
          <ac:chgData name="reza kabir" userId="af3c95a13102d509" providerId="LiveId" clId="{C5D47F66-D82B-4945-84F1-08182A83E23E}" dt="2020-05-14T14:26:16.690" v="2911" actId="1076"/>
          <ac:spMkLst>
            <pc:docMk/>
            <pc:sldMk cId="3206083129" sldId="800"/>
            <ac:spMk id="690" creationId="{A089F6F2-443D-4803-A11F-64BC9DF73738}"/>
          </ac:spMkLst>
        </pc:spChg>
        <pc:spChg chg="mod">
          <ac:chgData name="reza kabir" userId="af3c95a13102d509" providerId="LiveId" clId="{C5D47F66-D82B-4945-84F1-08182A83E23E}" dt="2020-05-14T14:26:16.690" v="2911" actId="1076"/>
          <ac:spMkLst>
            <pc:docMk/>
            <pc:sldMk cId="3206083129" sldId="800"/>
            <ac:spMk id="691" creationId="{10A86E3C-25DD-4B66-86DB-328BA5EC0E5B}"/>
          </ac:spMkLst>
        </pc:spChg>
        <pc:spChg chg="mod">
          <ac:chgData name="reza kabir" userId="af3c95a13102d509" providerId="LiveId" clId="{C5D47F66-D82B-4945-84F1-08182A83E23E}" dt="2020-05-14T14:26:16.690" v="2911" actId="1076"/>
          <ac:spMkLst>
            <pc:docMk/>
            <pc:sldMk cId="3206083129" sldId="800"/>
            <ac:spMk id="692" creationId="{D3636A3B-8C69-4170-97B6-F6B4101457F1}"/>
          </ac:spMkLst>
        </pc:spChg>
        <pc:spChg chg="mod">
          <ac:chgData name="reza kabir" userId="af3c95a13102d509" providerId="LiveId" clId="{C5D47F66-D82B-4945-84F1-08182A83E23E}" dt="2020-05-14T14:26:16.690" v="2911" actId="1076"/>
          <ac:spMkLst>
            <pc:docMk/>
            <pc:sldMk cId="3206083129" sldId="800"/>
            <ac:spMk id="693" creationId="{6FC25DF1-D7A1-41C0-A512-9988383A7869}"/>
          </ac:spMkLst>
        </pc:spChg>
        <pc:spChg chg="mod">
          <ac:chgData name="reza kabir" userId="af3c95a13102d509" providerId="LiveId" clId="{C5D47F66-D82B-4945-84F1-08182A83E23E}" dt="2020-05-14T14:26:16.690" v="2911" actId="1076"/>
          <ac:spMkLst>
            <pc:docMk/>
            <pc:sldMk cId="3206083129" sldId="800"/>
            <ac:spMk id="694" creationId="{285D84F1-1529-4BA3-AAB1-AB9923D2B7CB}"/>
          </ac:spMkLst>
        </pc:spChg>
        <pc:spChg chg="mod">
          <ac:chgData name="reza kabir" userId="af3c95a13102d509" providerId="LiveId" clId="{C5D47F66-D82B-4945-84F1-08182A83E23E}" dt="2020-05-14T14:26:16.690" v="2911" actId="1076"/>
          <ac:spMkLst>
            <pc:docMk/>
            <pc:sldMk cId="3206083129" sldId="800"/>
            <ac:spMk id="695" creationId="{EED76399-B1F7-4C8A-B41E-92735922855F}"/>
          </ac:spMkLst>
        </pc:spChg>
        <pc:spChg chg="mod">
          <ac:chgData name="reza kabir" userId="af3c95a13102d509" providerId="LiveId" clId="{C5D47F66-D82B-4945-84F1-08182A83E23E}" dt="2020-05-14T14:26:16.690" v="2911" actId="1076"/>
          <ac:spMkLst>
            <pc:docMk/>
            <pc:sldMk cId="3206083129" sldId="800"/>
            <ac:spMk id="696" creationId="{3B8B3DCA-DC43-460B-B4F7-122B530B253B}"/>
          </ac:spMkLst>
        </pc:spChg>
        <pc:spChg chg="mod">
          <ac:chgData name="reza kabir" userId="af3c95a13102d509" providerId="LiveId" clId="{C5D47F66-D82B-4945-84F1-08182A83E23E}" dt="2020-05-14T14:26:16.690" v="2911" actId="1076"/>
          <ac:spMkLst>
            <pc:docMk/>
            <pc:sldMk cId="3206083129" sldId="800"/>
            <ac:spMk id="697" creationId="{E9628344-A28A-46C1-A541-0716B3BC85E5}"/>
          </ac:spMkLst>
        </pc:spChg>
        <pc:spChg chg="mod">
          <ac:chgData name="reza kabir" userId="af3c95a13102d509" providerId="LiveId" clId="{C5D47F66-D82B-4945-84F1-08182A83E23E}" dt="2020-05-14T14:26:16.690" v="2911" actId="1076"/>
          <ac:spMkLst>
            <pc:docMk/>
            <pc:sldMk cId="3206083129" sldId="800"/>
            <ac:spMk id="698" creationId="{B054F0C5-6F0A-4924-A9CB-CDC15AB2B6E3}"/>
          </ac:spMkLst>
        </pc:spChg>
        <pc:spChg chg="mod">
          <ac:chgData name="reza kabir" userId="af3c95a13102d509" providerId="LiveId" clId="{C5D47F66-D82B-4945-84F1-08182A83E23E}" dt="2020-05-14T14:26:16.690" v="2911" actId="1076"/>
          <ac:spMkLst>
            <pc:docMk/>
            <pc:sldMk cId="3206083129" sldId="800"/>
            <ac:spMk id="699" creationId="{AD045614-49DD-4506-893B-C1139873DE89}"/>
          </ac:spMkLst>
        </pc:spChg>
        <pc:spChg chg="mod">
          <ac:chgData name="reza kabir" userId="af3c95a13102d509" providerId="LiveId" clId="{C5D47F66-D82B-4945-84F1-08182A83E23E}" dt="2020-05-14T14:26:16.690" v="2911" actId="1076"/>
          <ac:spMkLst>
            <pc:docMk/>
            <pc:sldMk cId="3206083129" sldId="800"/>
            <ac:spMk id="700" creationId="{F773A649-D220-463C-BE5B-313E1267EA0D}"/>
          </ac:spMkLst>
        </pc:spChg>
        <pc:spChg chg="mod">
          <ac:chgData name="reza kabir" userId="af3c95a13102d509" providerId="LiveId" clId="{C5D47F66-D82B-4945-84F1-08182A83E23E}" dt="2020-05-14T14:26:16.690" v="2911" actId="1076"/>
          <ac:spMkLst>
            <pc:docMk/>
            <pc:sldMk cId="3206083129" sldId="800"/>
            <ac:spMk id="701" creationId="{F24617CD-B19B-4249-8808-ED09673EBAC5}"/>
          </ac:spMkLst>
        </pc:spChg>
        <pc:spChg chg="mod">
          <ac:chgData name="reza kabir" userId="af3c95a13102d509" providerId="LiveId" clId="{C5D47F66-D82B-4945-84F1-08182A83E23E}" dt="2020-05-14T14:26:16.690" v="2911" actId="1076"/>
          <ac:spMkLst>
            <pc:docMk/>
            <pc:sldMk cId="3206083129" sldId="800"/>
            <ac:spMk id="702" creationId="{80E20B26-9A56-4AD7-A527-28A4625870A9}"/>
          </ac:spMkLst>
        </pc:spChg>
        <pc:spChg chg="mod">
          <ac:chgData name="reza kabir" userId="af3c95a13102d509" providerId="LiveId" clId="{C5D47F66-D82B-4945-84F1-08182A83E23E}" dt="2020-05-14T14:26:16.690" v="2911" actId="1076"/>
          <ac:spMkLst>
            <pc:docMk/>
            <pc:sldMk cId="3206083129" sldId="800"/>
            <ac:spMk id="703" creationId="{5C6C6682-ACAC-4FC9-A783-7A3A38E2EABC}"/>
          </ac:spMkLst>
        </pc:spChg>
        <pc:spChg chg="mod">
          <ac:chgData name="reza kabir" userId="af3c95a13102d509" providerId="LiveId" clId="{C5D47F66-D82B-4945-84F1-08182A83E23E}" dt="2020-05-14T14:26:16.690" v="2911" actId="1076"/>
          <ac:spMkLst>
            <pc:docMk/>
            <pc:sldMk cId="3206083129" sldId="800"/>
            <ac:spMk id="704" creationId="{8730FA51-0996-4E97-A711-D7F9040339D1}"/>
          </ac:spMkLst>
        </pc:spChg>
        <pc:spChg chg="mod">
          <ac:chgData name="reza kabir" userId="af3c95a13102d509" providerId="LiveId" clId="{C5D47F66-D82B-4945-84F1-08182A83E23E}" dt="2020-05-14T14:26:16.690" v="2911" actId="1076"/>
          <ac:spMkLst>
            <pc:docMk/>
            <pc:sldMk cId="3206083129" sldId="800"/>
            <ac:spMk id="705" creationId="{7B83952A-B7FB-4BCC-8932-2284C390D741}"/>
          </ac:spMkLst>
        </pc:spChg>
        <pc:spChg chg="mod">
          <ac:chgData name="reza kabir" userId="af3c95a13102d509" providerId="LiveId" clId="{C5D47F66-D82B-4945-84F1-08182A83E23E}" dt="2020-05-14T14:26:16.690" v="2911" actId="1076"/>
          <ac:spMkLst>
            <pc:docMk/>
            <pc:sldMk cId="3206083129" sldId="800"/>
            <ac:spMk id="706" creationId="{CD0B5E55-DDA7-46FF-A7AB-EA2D5CB0A019}"/>
          </ac:spMkLst>
        </pc:spChg>
        <pc:spChg chg="mod">
          <ac:chgData name="reza kabir" userId="af3c95a13102d509" providerId="LiveId" clId="{C5D47F66-D82B-4945-84F1-08182A83E23E}" dt="2020-05-14T14:26:16.690" v="2911" actId="1076"/>
          <ac:spMkLst>
            <pc:docMk/>
            <pc:sldMk cId="3206083129" sldId="800"/>
            <ac:spMk id="707" creationId="{84A6FD14-2786-4770-BDCB-3136C7E478C3}"/>
          </ac:spMkLst>
        </pc:spChg>
        <pc:spChg chg="mod">
          <ac:chgData name="reza kabir" userId="af3c95a13102d509" providerId="LiveId" clId="{C5D47F66-D82B-4945-84F1-08182A83E23E}" dt="2020-05-14T14:26:16.690" v="2911" actId="1076"/>
          <ac:spMkLst>
            <pc:docMk/>
            <pc:sldMk cId="3206083129" sldId="800"/>
            <ac:spMk id="708" creationId="{2010B255-1114-48EA-9CF1-EF21B960CA30}"/>
          </ac:spMkLst>
        </pc:spChg>
        <pc:spChg chg="mod">
          <ac:chgData name="reza kabir" userId="af3c95a13102d509" providerId="LiveId" clId="{C5D47F66-D82B-4945-84F1-08182A83E23E}" dt="2020-05-14T14:26:16.690" v="2911" actId="1076"/>
          <ac:spMkLst>
            <pc:docMk/>
            <pc:sldMk cId="3206083129" sldId="800"/>
            <ac:spMk id="709" creationId="{EE2E6C4D-94CD-4BEB-8C0D-EB495F2C5E5E}"/>
          </ac:spMkLst>
        </pc:spChg>
        <pc:spChg chg="mod">
          <ac:chgData name="reza kabir" userId="af3c95a13102d509" providerId="LiveId" clId="{C5D47F66-D82B-4945-84F1-08182A83E23E}" dt="2020-05-14T14:26:16.690" v="2911" actId="1076"/>
          <ac:spMkLst>
            <pc:docMk/>
            <pc:sldMk cId="3206083129" sldId="800"/>
            <ac:spMk id="710" creationId="{3DF11D74-5E81-4C3A-8863-E72455CF7823}"/>
          </ac:spMkLst>
        </pc:spChg>
        <pc:spChg chg="mod">
          <ac:chgData name="reza kabir" userId="af3c95a13102d509" providerId="LiveId" clId="{C5D47F66-D82B-4945-84F1-08182A83E23E}" dt="2020-05-14T14:26:16.690" v="2911" actId="1076"/>
          <ac:spMkLst>
            <pc:docMk/>
            <pc:sldMk cId="3206083129" sldId="800"/>
            <ac:spMk id="711" creationId="{4D9DE417-18B9-4FF5-B94A-1EEC6024F725}"/>
          </ac:spMkLst>
        </pc:spChg>
        <pc:spChg chg="mod">
          <ac:chgData name="reza kabir" userId="af3c95a13102d509" providerId="LiveId" clId="{C5D47F66-D82B-4945-84F1-08182A83E23E}" dt="2020-05-14T14:26:16.690" v="2911" actId="1076"/>
          <ac:spMkLst>
            <pc:docMk/>
            <pc:sldMk cId="3206083129" sldId="800"/>
            <ac:spMk id="712" creationId="{1C937C83-5B8A-4B49-964A-1B12E52F7EEB}"/>
          </ac:spMkLst>
        </pc:spChg>
        <pc:spChg chg="mod">
          <ac:chgData name="reza kabir" userId="af3c95a13102d509" providerId="LiveId" clId="{C5D47F66-D82B-4945-84F1-08182A83E23E}" dt="2020-05-14T14:26:16.690" v="2911" actId="1076"/>
          <ac:spMkLst>
            <pc:docMk/>
            <pc:sldMk cId="3206083129" sldId="800"/>
            <ac:spMk id="713" creationId="{AC5099C4-1A8F-4ABC-93FE-66043AB92185}"/>
          </ac:spMkLst>
        </pc:spChg>
        <pc:spChg chg="mod">
          <ac:chgData name="reza kabir" userId="af3c95a13102d509" providerId="LiveId" clId="{C5D47F66-D82B-4945-84F1-08182A83E23E}" dt="2020-05-14T14:26:16.690" v="2911" actId="1076"/>
          <ac:spMkLst>
            <pc:docMk/>
            <pc:sldMk cId="3206083129" sldId="800"/>
            <ac:spMk id="714" creationId="{398A2E41-991E-4F5A-A502-1D1E24613E03}"/>
          </ac:spMkLst>
        </pc:spChg>
        <pc:spChg chg="mod">
          <ac:chgData name="reza kabir" userId="af3c95a13102d509" providerId="LiveId" clId="{C5D47F66-D82B-4945-84F1-08182A83E23E}" dt="2020-05-14T14:26:16.690" v="2911" actId="1076"/>
          <ac:spMkLst>
            <pc:docMk/>
            <pc:sldMk cId="3206083129" sldId="800"/>
            <ac:spMk id="715" creationId="{37FA4228-DE7D-495F-8FA8-4A05D6AAD19B}"/>
          </ac:spMkLst>
        </pc:spChg>
        <pc:spChg chg="mod">
          <ac:chgData name="reza kabir" userId="af3c95a13102d509" providerId="LiveId" clId="{C5D47F66-D82B-4945-84F1-08182A83E23E}" dt="2020-05-14T14:26:16.690" v="2911" actId="1076"/>
          <ac:spMkLst>
            <pc:docMk/>
            <pc:sldMk cId="3206083129" sldId="800"/>
            <ac:spMk id="716" creationId="{DA319098-FD8A-467E-87B8-C348B5461A4C}"/>
          </ac:spMkLst>
        </pc:spChg>
        <pc:spChg chg="mod">
          <ac:chgData name="reza kabir" userId="af3c95a13102d509" providerId="LiveId" clId="{C5D47F66-D82B-4945-84F1-08182A83E23E}" dt="2020-05-14T14:26:16.690" v="2911" actId="1076"/>
          <ac:spMkLst>
            <pc:docMk/>
            <pc:sldMk cId="3206083129" sldId="800"/>
            <ac:spMk id="717" creationId="{48E0CB4A-1B5D-4E83-A636-CF0CA5F454D8}"/>
          </ac:spMkLst>
        </pc:spChg>
        <pc:spChg chg="mod">
          <ac:chgData name="reza kabir" userId="af3c95a13102d509" providerId="LiveId" clId="{C5D47F66-D82B-4945-84F1-08182A83E23E}" dt="2020-05-14T14:26:16.690" v="2911" actId="1076"/>
          <ac:spMkLst>
            <pc:docMk/>
            <pc:sldMk cId="3206083129" sldId="800"/>
            <ac:spMk id="718" creationId="{7C15F1ED-64F0-45A6-8207-1A60E8A72C7A}"/>
          </ac:spMkLst>
        </pc:spChg>
        <pc:spChg chg="mod">
          <ac:chgData name="reza kabir" userId="af3c95a13102d509" providerId="LiveId" clId="{C5D47F66-D82B-4945-84F1-08182A83E23E}" dt="2020-05-14T14:26:16.690" v="2911" actId="1076"/>
          <ac:spMkLst>
            <pc:docMk/>
            <pc:sldMk cId="3206083129" sldId="800"/>
            <ac:spMk id="719" creationId="{18F7E56E-911E-49A2-9599-DDF57C2764E6}"/>
          </ac:spMkLst>
        </pc:spChg>
        <pc:spChg chg="mod">
          <ac:chgData name="reza kabir" userId="af3c95a13102d509" providerId="LiveId" clId="{C5D47F66-D82B-4945-84F1-08182A83E23E}" dt="2020-05-14T14:26:16.690" v="2911" actId="1076"/>
          <ac:spMkLst>
            <pc:docMk/>
            <pc:sldMk cId="3206083129" sldId="800"/>
            <ac:spMk id="720" creationId="{FB9C22A5-BEDB-429E-B97F-3DF575E342A2}"/>
          </ac:spMkLst>
        </pc:spChg>
        <pc:spChg chg="mod">
          <ac:chgData name="reza kabir" userId="af3c95a13102d509" providerId="LiveId" clId="{C5D47F66-D82B-4945-84F1-08182A83E23E}" dt="2020-05-14T14:26:16.690" v="2911" actId="1076"/>
          <ac:spMkLst>
            <pc:docMk/>
            <pc:sldMk cId="3206083129" sldId="800"/>
            <ac:spMk id="721" creationId="{92E06735-49AC-410E-998D-0C4286E6A773}"/>
          </ac:spMkLst>
        </pc:spChg>
        <pc:spChg chg="mod">
          <ac:chgData name="reza kabir" userId="af3c95a13102d509" providerId="LiveId" clId="{C5D47F66-D82B-4945-84F1-08182A83E23E}" dt="2020-05-14T14:26:16.690" v="2911" actId="1076"/>
          <ac:spMkLst>
            <pc:docMk/>
            <pc:sldMk cId="3206083129" sldId="800"/>
            <ac:spMk id="722" creationId="{CF67823D-808C-4196-887B-EE1E3DC820A7}"/>
          </ac:spMkLst>
        </pc:spChg>
        <pc:spChg chg="mod">
          <ac:chgData name="reza kabir" userId="af3c95a13102d509" providerId="LiveId" clId="{C5D47F66-D82B-4945-84F1-08182A83E23E}" dt="2020-05-14T14:26:16.690" v="2911" actId="1076"/>
          <ac:spMkLst>
            <pc:docMk/>
            <pc:sldMk cId="3206083129" sldId="800"/>
            <ac:spMk id="723" creationId="{D2944BEB-34EF-4095-A634-6A3B05DD8AB5}"/>
          </ac:spMkLst>
        </pc:spChg>
        <pc:spChg chg="mod">
          <ac:chgData name="reza kabir" userId="af3c95a13102d509" providerId="LiveId" clId="{C5D47F66-D82B-4945-84F1-08182A83E23E}" dt="2020-05-14T14:26:16.690" v="2911" actId="1076"/>
          <ac:spMkLst>
            <pc:docMk/>
            <pc:sldMk cId="3206083129" sldId="800"/>
            <ac:spMk id="724" creationId="{E8CA5EE3-30CA-44D0-9A16-AED0B32F3624}"/>
          </ac:spMkLst>
        </pc:spChg>
        <pc:spChg chg="mod">
          <ac:chgData name="reza kabir" userId="af3c95a13102d509" providerId="LiveId" clId="{C5D47F66-D82B-4945-84F1-08182A83E23E}" dt="2020-05-14T14:26:16.690" v="2911" actId="1076"/>
          <ac:spMkLst>
            <pc:docMk/>
            <pc:sldMk cId="3206083129" sldId="800"/>
            <ac:spMk id="725" creationId="{412947D9-9334-44AA-AE6C-E12A83FCC5D2}"/>
          </ac:spMkLst>
        </pc:spChg>
        <pc:spChg chg="mod">
          <ac:chgData name="reza kabir" userId="af3c95a13102d509" providerId="LiveId" clId="{C5D47F66-D82B-4945-84F1-08182A83E23E}" dt="2020-05-14T14:26:16.690" v="2911" actId="1076"/>
          <ac:spMkLst>
            <pc:docMk/>
            <pc:sldMk cId="3206083129" sldId="800"/>
            <ac:spMk id="726" creationId="{A52EDEAB-A58B-4673-B8F4-83EE524CDFD5}"/>
          </ac:spMkLst>
        </pc:spChg>
        <pc:spChg chg="mod">
          <ac:chgData name="reza kabir" userId="af3c95a13102d509" providerId="LiveId" clId="{C5D47F66-D82B-4945-84F1-08182A83E23E}" dt="2020-05-14T14:26:16.690" v="2911" actId="1076"/>
          <ac:spMkLst>
            <pc:docMk/>
            <pc:sldMk cId="3206083129" sldId="800"/>
            <ac:spMk id="727" creationId="{368E7DED-FD33-4FDD-80F5-CB9D4371A271}"/>
          </ac:spMkLst>
        </pc:spChg>
        <pc:spChg chg="mod">
          <ac:chgData name="reza kabir" userId="af3c95a13102d509" providerId="LiveId" clId="{C5D47F66-D82B-4945-84F1-08182A83E23E}" dt="2020-05-14T14:26:16.690" v="2911" actId="1076"/>
          <ac:spMkLst>
            <pc:docMk/>
            <pc:sldMk cId="3206083129" sldId="800"/>
            <ac:spMk id="728" creationId="{0E73FE36-0FDD-4DED-AB71-B86126BD1B9E}"/>
          </ac:spMkLst>
        </pc:spChg>
        <pc:spChg chg="mod">
          <ac:chgData name="reza kabir" userId="af3c95a13102d509" providerId="LiveId" clId="{C5D47F66-D82B-4945-84F1-08182A83E23E}" dt="2020-05-14T14:26:16.690" v="2911" actId="1076"/>
          <ac:spMkLst>
            <pc:docMk/>
            <pc:sldMk cId="3206083129" sldId="800"/>
            <ac:spMk id="729" creationId="{EA03C73E-DB9F-4FD6-B1A5-A40856F37325}"/>
          </ac:spMkLst>
        </pc:spChg>
        <pc:spChg chg="mod">
          <ac:chgData name="reza kabir" userId="af3c95a13102d509" providerId="LiveId" clId="{C5D47F66-D82B-4945-84F1-08182A83E23E}" dt="2020-05-14T14:26:16.690" v="2911" actId="1076"/>
          <ac:spMkLst>
            <pc:docMk/>
            <pc:sldMk cId="3206083129" sldId="800"/>
            <ac:spMk id="730" creationId="{87855452-E1F6-4CDE-830B-576396F0A943}"/>
          </ac:spMkLst>
        </pc:spChg>
        <pc:spChg chg="mod">
          <ac:chgData name="reza kabir" userId="af3c95a13102d509" providerId="LiveId" clId="{C5D47F66-D82B-4945-84F1-08182A83E23E}" dt="2020-05-14T14:26:16.690" v="2911" actId="1076"/>
          <ac:spMkLst>
            <pc:docMk/>
            <pc:sldMk cId="3206083129" sldId="800"/>
            <ac:spMk id="731" creationId="{A09976E4-A003-4508-9F1D-459EA71AFC54}"/>
          </ac:spMkLst>
        </pc:spChg>
        <pc:spChg chg="mod">
          <ac:chgData name="reza kabir" userId="af3c95a13102d509" providerId="LiveId" clId="{C5D47F66-D82B-4945-84F1-08182A83E23E}" dt="2020-05-14T14:26:16.690" v="2911" actId="1076"/>
          <ac:spMkLst>
            <pc:docMk/>
            <pc:sldMk cId="3206083129" sldId="800"/>
            <ac:spMk id="732" creationId="{10B19A4F-C4C1-40AD-9EF2-8C7238258669}"/>
          </ac:spMkLst>
        </pc:spChg>
        <pc:spChg chg="mod">
          <ac:chgData name="reza kabir" userId="af3c95a13102d509" providerId="LiveId" clId="{C5D47F66-D82B-4945-84F1-08182A83E23E}" dt="2020-05-14T14:26:16.690" v="2911" actId="1076"/>
          <ac:spMkLst>
            <pc:docMk/>
            <pc:sldMk cId="3206083129" sldId="800"/>
            <ac:spMk id="733" creationId="{3D35D8A7-C05D-4526-81CD-5CCC9E7C5A72}"/>
          </ac:spMkLst>
        </pc:spChg>
        <pc:spChg chg="mod">
          <ac:chgData name="reza kabir" userId="af3c95a13102d509" providerId="LiveId" clId="{C5D47F66-D82B-4945-84F1-08182A83E23E}" dt="2020-05-14T14:26:16.690" v="2911" actId="1076"/>
          <ac:spMkLst>
            <pc:docMk/>
            <pc:sldMk cId="3206083129" sldId="800"/>
            <ac:spMk id="734" creationId="{2A3B63D6-5D57-4E00-83D7-A1DBA80C5BD0}"/>
          </ac:spMkLst>
        </pc:spChg>
        <pc:spChg chg="mod">
          <ac:chgData name="reza kabir" userId="af3c95a13102d509" providerId="LiveId" clId="{C5D47F66-D82B-4945-84F1-08182A83E23E}" dt="2020-05-14T14:26:16.690" v="2911" actId="1076"/>
          <ac:spMkLst>
            <pc:docMk/>
            <pc:sldMk cId="3206083129" sldId="800"/>
            <ac:spMk id="735" creationId="{1243CD1D-7896-44FD-A463-9526E6C01C3A}"/>
          </ac:spMkLst>
        </pc:spChg>
        <pc:spChg chg="mod">
          <ac:chgData name="reza kabir" userId="af3c95a13102d509" providerId="LiveId" clId="{C5D47F66-D82B-4945-84F1-08182A83E23E}" dt="2020-05-14T14:26:16.690" v="2911" actId="1076"/>
          <ac:spMkLst>
            <pc:docMk/>
            <pc:sldMk cId="3206083129" sldId="800"/>
            <ac:spMk id="736" creationId="{5904494C-2B50-4BB7-82E5-6F9EB8131FC5}"/>
          </ac:spMkLst>
        </pc:spChg>
        <pc:spChg chg="mod">
          <ac:chgData name="reza kabir" userId="af3c95a13102d509" providerId="LiveId" clId="{C5D47F66-D82B-4945-84F1-08182A83E23E}" dt="2020-05-14T14:26:16.690" v="2911" actId="1076"/>
          <ac:spMkLst>
            <pc:docMk/>
            <pc:sldMk cId="3206083129" sldId="800"/>
            <ac:spMk id="737" creationId="{D69387EB-C464-4164-B681-446B6D9897F8}"/>
          </ac:spMkLst>
        </pc:spChg>
        <pc:spChg chg="mod">
          <ac:chgData name="reza kabir" userId="af3c95a13102d509" providerId="LiveId" clId="{C5D47F66-D82B-4945-84F1-08182A83E23E}" dt="2020-05-14T14:26:16.690" v="2911" actId="1076"/>
          <ac:spMkLst>
            <pc:docMk/>
            <pc:sldMk cId="3206083129" sldId="800"/>
            <ac:spMk id="738" creationId="{FC988617-56D4-45AE-8795-D0532C9623CA}"/>
          </ac:spMkLst>
        </pc:spChg>
        <pc:spChg chg="mod">
          <ac:chgData name="reza kabir" userId="af3c95a13102d509" providerId="LiveId" clId="{C5D47F66-D82B-4945-84F1-08182A83E23E}" dt="2020-05-14T14:26:16.690" v="2911" actId="1076"/>
          <ac:spMkLst>
            <pc:docMk/>
            <pc:sldMk cId="3206083129" sldId="800"/>
            <ac:spMk id="739" creationId="{F7923CEE-EC7E-4374-96CC-ED18310264EB}"/>
          </ac:spMkLst>
        </pc:spChg>
        <pc:spChg chg="mod">
          <ac:chgData name="reza kabir" userId="af3c95a13102d509" providerId="LiveId" clId="{C5D47F66-D82B-4945-84F1-08182A83E23E}" dt="2020-05-14T14:26:16.690" v="2911" actId="1076"/>
          <ac:spMkLst>
            <pc:docMk/>
            <pc:sldMk cId="3206083129" sldId="800"/>
            <ac:spMk id="740" creationId="{46D1BAF7-ADC3-4559-BDFD-A8DF901B0EE3}"/>
          </ac:spMkLst>
        </pc:spChg>
        <pc:spChg chg="mod">
          <ac:chgData name="reza kabir" userId="af3c95a13102d509" providerId="LiveId" clId="{C5D47F66-D82B-4945-84F1-08182A83E23E}" dt="2020-05-14T14:26:16.690" v="2911" actId="1076"/>
          <ac:spMkLst>
            <pc:docMk/>
            <pc:sldMk cId="3206083129" sldId="800"/>
            <ac:spMk id="741" creationId="{FF5CF4B8-052B-40C3-ABEB-C89460CF4C0B}"/>
          </ac:spMkLst>
        </pc:spChg>
        <pc:spChg chg="mod">
          <ac:chgData name="reza kabir" userId="af3c95a13102d509" providerId="LiveId" clId="{C5D47F66-D82B-4945-84F1-08182A83E23E}" dt="2020-05-14T14:26:16.690" v="2911" actId="1076"/>
          <ac:spMkLst>
            <pc:docMk/>
            <pc:sldMk cId="3206083129" sldId="800"/>
            <ac:spMk id="742" creationId="{C2AA1E7F-26CB-40F9-B1C3-37507F9F54F8}"/>
          </ac:spMkLst>
        </pc:spChg>
        <pc:spChg chg="mod">
          <ac:chgData name="reza kabir" userId="af3c95a13102d509" providerId="LiveId" clId="{C5D47F66-D82B-4945-84F1-08182A83E23E}" dt="2020-05-14T14:26:16.690" v="2911" actId="1076"/>
          <ac:spMkLst>
            <pc:docMk/>
            <pc:sldMk cId="3206083129" sldId="800"/>
            <ac:spMk id="743" creationId="{4EE37076-3052-4E2B-999C-260F31ADACA0}"/>
          </ac:spMkLst>
        </pc:spChg>
        <pc:spChg chg="mod">
          <ac:chgData name="reza kabir" userId="af3c95a13102d509" providerId="LiveId" clId="{C5D47F66-D82B-4945-84F1-08182A83E23E}" dt="2020-05-14T14:26:16.690" v="2911" actId="1076"/>
          <ac:spMkLst>
            <pc:docMk/>
            <pc:sldMk cId="3206083129" sldId="800"/>
            <ac:spMk id="744" creationId="{17C857E8-0B59-47B7-AFA6-90FE64D83966}"/>
          </ac:spMkLst>
        </pc:spChg>
        <pc:spChg chg="mod">
          <ac:chgData name="reza kabir" userId="af3c95a13102d509" providerId="LiveId" clId="{C5D47F66-D82B-4945-84F1-08182A83E23E}" dt="2020-05-14T14:26:16.690" v="2911" actId="1076"/>
          <ac:spMkLst>
            <pc:docMk/>
            <pc:sldMk cId="3206083129" sldId="800"/>
            <ac:spMk id="745" creationId="{7C3573D1-B699-450C-96F6-88D8DC441783}"/>
          </ac:spMkLst>
        </pc:spChg>
        <pc:spChg chg="mod">
          <ac:chgData name="reza kabir" userId="af3c95a13102d509" providerId="LiveId" clId="{C5D47F66-D82B-4945-84F1-08182A83E23E}" dt="2020-05-14T14:26:16.690" v="2911" actId="1076"/>
          <ac:spMkLst>
            <pc:docMk/>
            <pc:sldMk cId="3206083129" sldId="800"/>
            <ac:spMk id="746" creationId="{132D6AA3-3E8D-41C6-9ED1-D14545FBE6DD}"/>
          </ac:spMkLst>
        </pc:spChg>
        <pc:spChg chg="mod">
          <ac:chgData name="reza kabir" userId="af3c95a13102d509" providerId="LiveId" clId="{C5D47F66-D82B-4945-84F1-08182A83E23E}" dt="2020-05-14T14:26:16.690" v="2911" actId="1076"/>
          <ac:spMkLst>
            <pc:docMk/>
            <pc:sldMk cId="3206083129" sldId="800"/>
            <ac:spMk id="747" creationId="{5F353C08-CB1C-4C08-B761-BA31C5843E05}"/>
          </ac:spMkLst>
        </pc:spChg>
        <pc:spChg chg="mod">
          <ac:chgData name="reza kabir" userId="af3c95a13102d509" providerId="LiveId" clId="{C5D47F66-D82B-4945-84F1-08182A83E23E}" dt="2020-05-14T14:26:16.690" v="2911" actId="1076"/>
          <ac:spMkLst>
            <pc:docMk/>
            <pc:sldMk cId="3206083129" sldId="800"/>
            <ac:spMk id="748" creationId="{1FE4C9B2-273C-4005-9CC5-CD7796C7FC9D}"/>
          </ac:spMkLst>
        </pc:spChg>
        <pc:spChg chg="mod">
          <ac:chgData name="reza kabir" userId="af3c95a13102d509" providerId="LiveId" clId="{C5D47F66-D82B-4945-84F1-08182A83E23E}" dt="2020-05-14T14:26:16.690" v="2911" actId="1076"/>
          <ac:spMkLst>
            <pc:docMk/>
            <pc:sldMk cId="3206083129" sldId="800"/>
            <ac:spMk id="749" creationId="{D04FF029-2931-4FEA-80F8-E816892E84B4}"/>
          </ac:spMkLst>
        </pc:spChg>
        <pc:spChg chg="mod">
          <ac:chgData name="reza kabir" userId="af3c95a13102d509" providerId="LiveId" clId="{C5D47F66-D82B-4945-84F1-08182A83E23E}" dt="2020-05-14T14:26:16.690" v="2911" actId="1076"/>
          <ac:spMkLst>
            <pc:docMk/>
            <pc:sldMk cId="3206083129" sldId="800"/>
            <ac:spMk id="750" creationId="{62C53D7E-E2E5-457E-AFA8-68EAB84F38D2}"/>
          </ac:spMkLst>
        </pc:spChg>
        <pc:spChg chg="mod">
          <ac:chgData name="reza kabir" userId="af3c95a13102d509" providerId="LiveId" clId="{C5D47F66-D82B-4945-84F1-08182A83E23E}" dt="2020-05-14T14:26:16.690" v="2911" actId="1076"/>
          <ac:spMkLst>
            <pc:docMk/>
            <pc:sldMk cId="3206083129" sldId="800"/>
            <ac:spMk id="751" creationId="{45F91967-4E6A-4D1F-A18D-BBDFD7D3F2FC}"/>
          </ac:spMkLst>
        </pc:spChg>
        <pc:spChg chg="mod">
          <ac:chgData name="reza kabir" userId="af3c95a13102d509" providerId="LiveId" clId="{C5D47F66-D82B-4945-84F1-08182A83E23E}" dt="2020-05-14T14:26:16.690" v="2911" actId="1076"/>
          <ac:spMkLst>
            <pc:docMk/>
            <pc:sldMk cId="3206083129" sldId="800"/>
            <ac:spMk id="752" creationId="{4EEC35D3-AED9-4DD5-BE03-472CCE80EB26}"/>
          </ac:spMkLst>
        </pc:spChg>
        <pc:spChg chg="mod">
          <ac:chgData name="reza kabir" userId="af3c95a13102d509" providerId="LiveId" clId="{C5D47F66-D82B-4945-84F1-08182A83E23E}" dt="2020-05-14T14:26:16.690" v="2911" actId="1076"/>
          <ac:spMkLst>
            <pc:docMk/>
            <pc:sldMk cId="3206083129" sldId="800"/>
            <ac:spMk id="753" creationId="{48624543-2EC7-426B-ADE3-FC19BCAF2CF4}"/>
          </ac:spMkLst>
        </pc:spChg>
        <pc:spChg chg="mod">
          <ac:chgData name="reza kabir" userId="af3c95a13102d509" providerId="LiveId" clId="{C5D47F66-D82B-4945-84F1-08182A83E23E}" dt="2020-05-14T14:26:16.690" v="2911" actId="1076"/>
          <ac:spMkLst>
            <pc:docMk/>
            <pc:sldMk cId="3206083129" sldId="800"/>
            <ac:spMk id="754" creationId="{81AEA01B-E45F-4FCD-850B-D1DE109DEF93}"/>
          </ac:spMkLst>
        </pc:spChg>
        <pc:spChg chg="mod">
          <ac:chgData name="reza kabir" userId="af3c95a13102d509" providerId="LiveId" clId="{C5D47F66-D82B-4945-84F1-08182A83E23E}" dt="2020-05-14T14:26:16.690" v="2911" actId="1076"/>
          <ac:spMkLst>
            <pc:docMk/>
            <pc:sldMk cId="3206083129" sldId="800"/>
            <ac:spMk id="755" creationId="{C46E0B61-87B4-4C97-9B81-F0AA31F4F799}"/>
          </ac:spMkLst>
        </pc:spChg>
        <pc:spChg chg="mod">
          <ac:chgData name="reza kabir" userId="af3c95a13102d509" providerId="LiveId" clId="{C5D47F66-D82B-4945-84F1-08182A83E23E}" dt="2020-05-14T14:26:16.690" v="2911" actId="1076"/>
          <ac:spMkLst>
            <pc:docMk/>
            <pc:sldMk cId="3206083129" sldId="800"/>
            <ac:spMk id="756" creationId="{29AD646D-A64A-4FDC-8277-5385B74C271B}"/>
          </ac:spMkLst>
        </pc:spChg>
        <pc:spChg chg="mod">
          <ac:chgData name="reza kabir" userId="af3c95a13102d509" providerId="LiveId" clId="{C5D47F66-D82B-4945-84F1-08182A83E23E}" dt="2020-05-14T14:26:16.690" v="2911" actId="1076"/>
          <ac:spMkLst>
            <pc:docMk/>
            <pc:sldMk cId="3206083129" sldId="800"/>
            <ac:spMk id="757" creationId="{4F33FA28-2FA3-4863-9B1E-E5640B2C1EBC}"/>
          </ac:spMkLst>
        </pc:spChg>
        <pc:spChg chg="mod">
          <ac:chgData name="reza kabir" userId="af3c95a13102d509" providerId="LiveId" clId="{C5D47F66-D82B-4945-84F1-08182A83E23E}" dt="2020-05-14T14:26:16.690" v="2911" actId="1076"/>
          <ac:spMkLst>
            <pc:docMk/>
            <pc:sldMk cId="3206083129" sldId="800"/>
            <ac:spMk id="758" creationId="{40E783C5-2E2D-402F-A560-2A2F57C2A974}"/>
          </ac:spMkLst>
        </pc:spChg>
        <pc:spChg chg="mod">
          <ac:chgData name="reza kabir" userId="af3c95a13102d509" providerId="LiveId" clId="{C5D47F66-D82B-4945-84F1-08182A83E23E}" dt="2020-05-14T14:26:16.690" v="2911" actId="1076"/>
          <ac:spMkLst>
            <pc:docMk/>
            <pc:sldMk cId="3206083129" sldId="800"/>
            <ac:spMk id="759" creationId="{A7E43849-556E-4D02-AAAC-7C593923A917}"/>
          </ac:spMkLst>
        </pc:spChg>
        <pc:spChg chg="mod">
          <ac:chgData name="reza kabir" userId="af3c95a13102d509" providerId="LiveId" clId="{C5D47F66-D82B-4945-84F1-08182A83E23E}" dt="2020-05-14T14:26:16.690" v="2911" actId="1076"/>
          <ac:spMkLst>
            <pc:docMk/>
            <pc:sldMk cId="3206083129" sldId="800"/>
            <ac:spMk id="760" creationId="{E498319C-B5CA-4B7E-AB39-DFEB832029B5}"/>
          </ac:spMkLst>
        </pc:spChg>
        <pc:spChg chg="mod">
          <ac:chgData name="reza kabir" userId="af3c95a13102d509" providerId="LiveId" clId="{C5D47F66-D82B-4945-84F1-08182A83E23E}" dt="2020-05-14T14:26:16.690" v="2911" actId="1076"/>
          <ac:spMkLst>
            <pc:docMk/>
            <pc:sldMk cId="3206083129" sldId="800"/>
            <ac:spMk id="761" creationId="{2447C1BB-2060-4B89-96A2-C021A0A3EB5D}"/>
          </ac:spMkLst>
        </pc:spChg>
        <pc:spChg chg="mod">
          <ac:chgData name="reza kabir" userId="af3c95a13102d509" providerId="LiveId" clId="{C5D47F66-D82B-4945-84F1-08182A83E23E}" dt="2020-05-14T14:26:16.690" v="2911" actId="1076"/>
          <ac:spMkLst>
            <pc:docMk/>
            <pc:sldMk cId="3206083129" sldId="800"/>
            <ac:spMk id="762" creationId="{657ABEC8-3BBE-4071-A4C0-5BB5DACFFD3B}"/>
          </ac:spMkLst>
        </pc:spChg>
        <pc:spChg chg="mod">
          <ac:chgData name="reza kabir" userId="af3c95a13102d509" providerId="LiveId" clId="{C5D47F66-D82B-4945-84F1-08182A83E23E}" dt="2020-05-14T14:26:16.690" v="2911" actId="1076"/>
          <ac:spMkLst>
            <pc:docMk/>
            <pc:sldMk cId="3206083129" sldId="800"/>
            <ac:spMk id="763" creationId="{4A7DEAAB-D2E0-4598-A12E-A409834F67C2}"/>
          </ac:spMkLst>
        </pc:spChg>
        <pc:spChg chg="mod">
          <ac:chgData name="reza kabir" userId="af3c95a13102d509" providerId="LiveId" clId="{C5D47F66-D82B-4945-84F1-08182A83E23E}" dt="2020-05-14T14:26:16.690" v="2911" actId="1076"/>
          <ac:spMkLst>
            <pc:docMk/>
            <pc:sldMk cId="3206083129" sldId="800"/>
            <ac:spMk id="764" creationId="{270A134B-EB89-4F26-A2F3-6DA892F622F2}"/>
          </ac:spMkLst>
        </pc:spChg>
        <pc:spChg chg="mod">
          <ac:chgData name="reza kabir" userId="af3c95a13102d509" providerId="LiveId" clId="{C5D47F66-D82B-4945-84F1-08182A83E23E}" dt="2020-05-14T14:26:16.690" v="2911" actId="1076"/>
          <ac:spMkLst>
            <pc:docMk/>
            <pc:sldMk cId="3206083129" sldId="800"/>
            <ac:spMk id="765" creationId="{31D41EF4-0946-4DDC-8A1C-52D244D68106}"/>
          </ac:spMkLst>
        </pc:spChg>
        <pc:spChg chg="mod">
          <ac:chgData name="reza kabir" userId="af3c95a13102d509" providerId="LiveId" clId="{C5D47F66-D82B-4945-84F1-08182A83E23E}" dt="2020-05-14T14:26:16.690" v="2911" actId="1076"/>
          <ac:spMkLst>
            <pc:docMk/>
            <pc:sldMk cId="3206083129" sldId="800"/>
            <ac:spMk id="766" creationId="{2768E8B2-E602-492A-AC0A-BBABDAF9EEA1}"/>
          </ac:spMkLst>
        </pc:spChg>
        <pc:spChg chg="mod">
          <ac:chgData name="reza kabir" userId="af3c95a13102d509" providerId="LiveId" clId="{C5D47F66-D82B-4945-84F1-08182A83E23E}" dt="2020-05-14T14:26:16.690" v="2911" actId="1076"/>
          <ac:spMkLst>
            <pc:docMk/>
            <pc:sldMk cId="3206083129" sldId="800"/>
            <ac:spMk id="767" creationId="{26D1971D-2176-4E32-A2BF-8B7C479D4BBA}"/>
          </ac:spMkLst>
        </pc:spChg>
        <pc:spChg chg="mod">
          <ac:chgData name="reza kabir" userId="af3c95a13102d509" providerId="LiveId" clId="{C5D47F66-D82B-4945-84F1-08182A83E23E}" dt="2020-05-14T14:26:16.690" v="2911" actId="1076"/>
          <ac:spMkLst>
            <pc:docMk/>
            <pc:sldMk cId="3206083129" sldId="800"/>
            <ac:spMk id="768" creationId="{5A9B52C3-CC57-4B82-B0F1-65B48FB9C5E2}"/>
          </ac:spMkLst>
        </pc:spChg>
        <pc:spChg chg="mod">
          <ac:chgData name="reza kabir" userId="af3c95a13102d509" providerId="LiveId" clId="{C5D47F66-D82B-4945-84F1-08182A83E23E}" dt="2020-05-14T14:26:16.690" v="2911" actId="1076"/>
          <ac:spMkLst>
            <pc:docMk/>
            <pc:sldMk cId="3206083129" sldId="800"/>
            <ac:spMk id="769" creationId="{47651CE8-7148-42DE-846E-E7ADA5CF232D}"/>
          </ac:spMkLst>
        </pc:spChg>
        <pc:spChg chg="mod">
          <ac:chgData name="reza kabir" userId="af3c95a13102d509" providerId="LiveId" clId="{C5D47F66-D82B-4945-84F1-08182A83E23E}" dt="2020-05-14T14:26:16.690" v="2911" actId="1076"/>
          <ac:spMkLst>
            <pc:docMk/>
            <pc:sldMk cId="3206083129" sldId="800"/>
            <ac:spMk id="770" creationId="{4924A9B7-4FEB-421B-9379-94753BCFEAA0}"/>
          </ac:spMkLst>
        </pc:spChg>
        <pc:spChg chg="mod">
          <ac:chgData name="reza kabir" userId="af3c95a13102d509" providerId="LiveId" clId="{C5D47F66-D82B-4945-84F1-08182A83E23E}" dt="2020-05-14T14:26:16.690" v="2911" actId="1076"/>
          <ac:spMkLst>
            <pc:docMk/>
            <pc:sldMk cId="3206083129" sldId="800"/>
            <ac:spMk id="771" creationId="{B3EA9D79-8869-41F6-9655-0805EC9C0B81}"/>
          </ac:spMkLst>
        </pc:spChg>
        <pc:spChg chg="mod">
          <ac:chgData name="reza kabir" userId="af3c95a13102d509" providerId="LiveId" clId="{C5D47F66-D82B-4945-84F1-08182A83E23E}" dt="2020-05-14T14:26:16.690" v="2911" actId="1076"/>
          <ac:spMkLst>
            <pc:docMk/>
            <pc:sldMk cId="3206083129" sldId="800"/>
            <ac:spMk id="772" creationId="{9F03123B-55D2-44FC-8FA5-0CC938CA17E1}"/>
          </ac:spMkLst>
        </pc:spChg>
        <pc:spChg chg="mod">
          <ac:chgData name="reza kabir" userId="af3c95a13102d509" providerId="LiveId" clId="{C5D47F66-D82B-4945-84F1-08182A83E23E}" dt="2020-05-14T14:26:16.690" v="2911" actId="1076"/>
          <ac:spMkLst>
            <pc:docMk/>
            <pc:sldMk cId="3206083129" sldId="800"/>
            <ac:spMk id="773" creationId="{F5CDE7E1-D281-4F85-8464-C4C89590B783}"/>
          </ac:spMkLst>
        </pc:spChg>
        <pc:spChg chg="mod">
          <ac:chgData name="reza kabir" userId="af3c95a13102d509" providerId="LiveId" clId="{C5D47F66-D82B-4945-84F1-08182A83E23E}" dt="2020-05-14T14:26:16.690" v="2911" actId="1076"/>
          <ac:spMkLst>
            <pc:docMk/>
            <pc:sldMk cId="3206083129" sldId="800"/>
            <ac:spMk id="774" creationId="{3C0797DE-DC4C-4983-846D-68E3B570AC0A}"/>
          </ac:spMkLst>
        </pc:spChg>
        <pc:spChg chg="mod">
          <ac:chgData name="reza kabir" userId="af3c95a13102d509" providerId="LiveId" clId="{C5D47F66-D82B-4945-84F1-08182A83E23E}" dt="2020-05-14T14:26:16.690" v="2911" actId="1076"/>
          <ac:spMkLst>
            <pc:docMk/>
            <pc:sldMk cId="3206083129" sldId="800"/>
            <ac:spMk id="775" creationId="{39362AD4-E931-4E26-81FE-C5530B264FF3}"/>
          </ac:spMkLst>
        </pc:spChg>
        <pc:spChg chg="mod">
          <ac:chgData name="reza kabir" userId="af3c95a13102d509" providerId="LiveId" clId="{C5D47F66-D82B-4945-84F1-08182A83E23E}" dt="2020-05-14T14:26:16.690" v="2911" actId="1076"/>
          <ac:spMkLst>
            <pc:docMk/>
            <pc:sldMk cId="3206083129" sldId="800"/>
            <ac:spMk id="776" creationId="{DD06E9FF-4038-4728-BB6D-82C9B010BFC9}"/>
          </ac:spMkLst>
        </pc:spChg>
        <pc:spChg chg="mod">
          <ac:chgData name="reza kabir" userId="af3c95a13102d509" providerId="LiveId" clId="{C5D47F66-D82B-4945-84F1-08182A83E23E}" dt="2020-05-14T14:26:16.690" v="2911" actId="1076"/>
          <ac:spMkLst>
            <pc:docMk/>
            <pc:sldMk cId="3206083129" sldId="800"/>
            <ac:spMk id="777" creationId="{94EC9B11-DC99-473C-BAFE-2DFD3D0659DB}"/>
          </ac:spMkLst>
        </pc:spChg>
        <pc:spChg chg="mod">
          <ac:chgData name="reza kabir" userId="af3c95a13102d509" providerId="LiveId" clId="{C5D47F66-D82B-4945-84F1-08182A83E23E}" dt="2020-05-14T14:26:16.690" v="2911" actId="1076"/>
          <ac:spMkLst>
            <pc:docMk/>
            <pc:sldMk cId="3206083129" sldId="800"/>
            <ac:spMk id="778" creationId="{CDC659A7-3C90-414D-BDF0-5AF185E309F7}"/>
          </ac:spMkLst>
        </pc:spChg>
        <pc:spChg chg="mod">
          <ac:chgData name="reza kabir" userId="af3c95a13102d509" providerId="LiveId" clId="{C5D47F66-D82B-4945-84F1-08182A83E23E}" dt="2020-05-14T14:26:16.690" v="2911" actId="1076"/>
          <ac:spMkLst>
            <pc:docMk/>
            <pc:sldMk cId="3206083129" sldId="800"/>
            <ac:spMk id="779" creationId="{517B07DF-6260-4B71-A75C-FBA8FD4A76F1}"/>
          </ac:spMkLst>
        </pc:spChg>
        <pc:spChg chg="mod">
          <ac:chgData name="reza kabir" userId="af3c95a13102d509" providerId="LiveId" clId="{C5D47F66-D82B-4945-84F1-08182A83E23E}" dt="2020-05-14T14:26:16.690" v="2911" actId="1076"/>
          <ac:spMkLst>
            <pc:docMk/>
            <pc:sldMk cId="3206083129" sldId="800"/>
            <ac:spMk id="780" creationId="{8323CB29-C665-4CC6-8793-747F62E7A57A}"/>
          </ac:spMkLst>
        </pc:spChg>
        <pc:spChg chg="mod">
          <ac:chgData name="reza kabir" userId="af3c95a13102d509" providerId="LiveId" clId="{C5D47F66-D82B-4945-84F1-08182A83E23E}" dt="2020-05-14T14:26:16.690" v="2911" actId="1076"/>
          <ac:spMkLst>
            <pc:docMk/>
            <pc:sldMk cId="3206083129" sldId="800"/>
            <ac:spMk id="781" creationId="{5B304419-ED14-48CA-8C03-D94B07BD896B}"/>
          </ac:spMkLst>
        </pc:spChg>
        <pc:spChg chg="mod">
          <ac:chgData name="reza kabir" userId="af3c95a13102d509" providerId="LiveId" clId="{C5D47F66-D82B-4945-84F1-08182A83E23E}" dt="2020-05-14T14:26:16.690" v="2911" actId="1076"/>
          <ac:spMkLst>
            <pc:docMk/>
            <pc:sldMk cId="3206083129" sldId="800"/>
            <ac:spMk id="782" creationId="{9414D468-D722-4751-B1B1-723FBB0A1585}"/>
          </ac:spMkLst>
        </pc:spChg>
        <pc:spChg chg="mod">
          <ac:chgData name="reza kabir" userId="af3c95a13102d509" providerId="LiveId" clId="{C5D47F66-D82B-4945-84F1-08182A83E23E}" dt="2020-05-14T14:26:16.690" v="2911" actId="1076"/>
          <ac:spMkLst>
            <pc:docMk/>
            <pc:sldMk cId="3206083129" sldId="800"/>
            <ac:spMk id="783" creationId="{2ED5B292-482E-4FC3-AEA8-0A0AEF84BEC8}"/>
          </ac:spMkLst>
        </pc:spChg>
        <pc:spChg chg="mod">
          <ac:chgData name="reza kabir" userId="af3c95a13102d509" providerId="LiveId" clId="{C5D47F66-D82B-4945-84F1-08182A83E23E}" dt="2020-05-14T14:27:01.548" v="2921" actId="1076"/>
          <ac:spMkLst>
            <pc:docMk/>
            <pc:sldMk cId="3206083129" sldId="800"/>
            <ac:spMk id="784" creationId="{2A3DD07D-D706-4587-96EA-5B4CFAD8677E}"/>
          </ac:spMkLst>
        </pc:spChg>
        <pc:spChg chg="mod">
          <ac:chgData name="reza kabir" userId="af3c95a13102d509" providerId="LiveId" clId="{C5D47F66-D82B-4945-84F1-08182A83E23E}" dt="2020-05-14T14:27:01.548" v="2921" actId="1076"/>
          <ac:spMkLst>
            <pc:docMk/>
            <pc:sldMk cId="3206083129" sldId="800"/>
            <ac:spMk id="785" creationId="{58062557-002C-4179-88CE-25E79009E953}"/>
          </ac:spMkLst>
        </pc:spChg>
        <pc:spChg chg="mod">
          <ac:chgData name="reza kabir" userId="af3c95a13102d509" providerId="LiveId" clId="{C5D47F66-D82B-4945-84F1-08182A83E23E}" dt="2020-05-14T14:27:01.548" v="2921" actId="1076"/>
          <ac:spMkLst>
            <pc:docMk/>
            <pc:sldMk cId="3206083129" sldId="800"/>
            <ac:spMk id="786" creationId="{25464FA4-E423-4C87-BD9C-2D44ED3D5E8D}"/>
          </ac:spMkLst>
        </pc:spChg>
        <pc:spChg chg="mod">
          <ac:chgData name="reza kabir" userId="af3c95a13102d509" providerId="LiveId" clId="{C5D47F66-D82B-4945-84F1-08182A83E23E}" dt="2020-05-14T14:27:01.548" v="2921" actId="1076"/>
          <ac:spMkLst>
            <pc:docMk/>
            <pc:sldMk cId="3206083129" sldId="800"/>
            <ac:spMk id="787" creationId="{738E2252-1CD8-4BE4-8EBD-B88CD5BDFF59}"/>
          </ac:spMkLst>
        </pc:spChg>
        <pc:spChg chg="mod">
          <ac:chgData name="reza kabir" userId="af3c95a13102d509" providerId="LiveId" clId="{C5D47F66-D82B-4945-84F1-08182A83E23E}" dt="2020-05-14T14:27:01.548" v="2921" actId="1076"/>
          <ac:spMkLst>
            <pc:docMk/>
            <pc:sldMk cId="3206083129" sldId="800"/>
            <ac:spMk id="788" creationId="{EA8FD885-21FB-4608-9068-0F129D50BA78}"/>
          </ac:spMkLst>
        </pc:spChg>
        <pc:spChg chg="mod">
          <ac:chgData name="reza kabir" userId="af3c95a13102d509" providerId="LiveId" clId="{C5D47F66-D82B-4945-84F1-08182A83E23E}" dt="2020-05-14T14:27:01.548" v="2921" actId="1076"/>
          <ac:spMkLst>
            <pc:docMk/>
            <pc:sldMk cId="3206083129" sldId="800"/>
            <ac:spMk id="789" creationId="{C863B479-7424-4B1D-B405-D5FE5734F915}"/>
          </ac:spMkLst>
        </pc:spChg>
        <pc:spChg chg="mod">
          <ac:chgData name="reza kabir" userId="af3c95a13102d509" providerId="LiveId" clId="{C5D47F66-D82B-4945-84F1-08182A83E23E}" dt="2020-05-14T14:27:01.548" v="2921" actId="1076"/>
          <ac:spMkLst>
            <pc:docMk/>
            <pc:sldMk cId="3206083129" sldId="800"/>
            <ac:spMk id="790" creationId="{2386CAAD-F76B-4D03-B5AD-73DB6285828F}"/>
          </ac:spMkLst>
        </pc:spChg>
        <pc:spChg chg="mod">
          <ac:chgData name="reza kabir" userId="af3c95a13102d509" providerId="LiveId" clId="{C5D47F66-D82B-4945-84F1-08182A83E23E}" dt="2020-05-14T14:27:01.548" v="2921" actId="1076"/>
          <ac:spMkLst>
            <pc:docMk/>
            <pc:sldMk cId="3206083129" sldId="800"/>
            <ac:spMk id="791" creationId="{90E7522E-C193-4ED1-9AD3-A96DFFC2F677}"/>
          </ac:spMkLst>
        </pc:spChg>
        <pc:spChg chg="mod">
          <ac:chgData name="reza kabir" userId="af3c95a13102d509" providerId="LiveId" clId="{C5D47F66-D82B-4945-84F1-08182A83E23E}" dt="2020-05-14T14:27:01.548" v="2921" actId="1076"/>
          <ac:spMkLst>
            <pc:docMk/>
            <pc:sldMk cId="3206083129" sldId="800"/>
            <ac:spMk id="792" creationId="{593907C4-58DE-4175-8A0B-19B3920FB047}"/>
          </ac:spMkLst>
        </pc:spChg>
        <pc:spChg chg="mod">
          <ac:chgData name="reza kabir" userId="af3c95a13102d509" providerId="LiveId" clId="{C5D47F66-D82B-4945-84F1-08182A83E23E}" dt="2020-05-14T14:27:01.548" v="2921" actId="1076"/>
          <ac:spMkLst>
            <pc:docMk/>
            <pc:sldMk cId="3206083129" sldId="800"/>
            <ac:spMk id="793" creationId="{8EE52BFE-D1D9-40BB-97C0-4F891AA2C79A}"/>
          </ac:spMkLst>
        </pc:spChg>
        <pc:spChg chg="mod">
          <ac:chgData name="reza kabir" userId="af3c95a13102d509" providerId="LiveId" clId="{C5D47F66-D82B-4945-84F1-08182A83E23E}" dt="2020-05-14T14:27:01.548" v="2921" actId="1076"/>
          <ac:spMkLst>
            <pc:docMk/>
            <pc:sldMk cId="3206083129" sldId="800"/>
            <ac:spMk id="794" creationId="{3CDA6F72-D534-4386-B5A5-74FF4EFD8021}"/>
          </ac:spMkLst>
        </pc:spChg>
        <pc:spChg chg="mod">
          <ac:chgData name="reza kabir" userId="af3c95a13102d509" providerId="LiveId" clId="{C5D47F66-D82B-4945-84F1-08182A83E23E}" dt="2020-05-14T14:27:01.548" v="2921" actId="1076"/>
          <ac:spMkLst>
            <pc:docMk/>
            <pc:sldMk cId="3206083129" sldId="800"/>
            <ac:spMk id="795" creationId="{F56335AA-6ECC-4582-84E6-07CFA1BC2D65}"/>
          </ac:spMkLst>
        </pc:spChg>
        <pc:spChg chg="mod">
          <ac:chgData name="reza kabir" userId="af3c95a13102d509" providerId="LiveId" clId="{C5D47F66-D82B-4945-84F1-08182A83E23E}" dt="2020-05-14T14:27:01.548" v="2921" actId="1076"/>
          <ac:spMkLst>
            <pc:docMk/>
            <pc:sldMk cId="3206083129" sldId="800"/>
            <ac:spMk id="796" creationId="{38F5CCC2-9C81-49A4-A569-E8716E20C901}"/>
          </ac:spMkLst>
        </pc:spChg>
        <pc:spChg chg="mod">
          <ac:chgData name="reza kabir" userId="af3c95a13102d509" providerId="LiveId" clId="{C5D47F66-D82B-4945-84F1-08182A83E23E}" dt="2020-05-14T14:27:01.548" v="2921" actId="1076"/>
          <ac:spMkLst>
            <pc:docMk/>
            <pc:sldMk cId="3206083129" sldId="800"/>
            <ac:spMk id="797" creationId="{30DE88EB-08AD-4FB3-8C1B-059E024FC8E1}"/>
          </ac:spMkLst>
        </pc:spChg>
        <pc:spChg chg="mod">
          <ac:chgData name="reza kabir" userId="af3c95a13102d509" providerId="LiveId" clId="{C5D47F66-D82B-4945-84F1-08182A83E23E}" dt="2020-05-14T14:27:01.548" v="2921" actId="1076"/>
          <ac:spMkLst>
            <pc:docMk/>
            <pc:sldMk cId="3206083129" sldId="800"/>
            <ac:spMk id="798" creationId="{217AA62E-3F5E-49A0-B173-8045C1357ECE}"/>
          </ac:spMkLst>
        </pc:spChg>
        <pc:spChg chg="mod">
          <ac:chgData name="reza kabir" userId="af3c95a13102d509" providerId="LiveId" clId="{C5D47F66-D82B-4945-84F1-08182A83E23E}" dt="2020-05-14T14:27:01.548" v="2921" actId="1076"/>
          <ac:spMkLst>
            <pc:docMk/>
            <pc:sldMk cId="3206083129" sldId="800"/>
            <ac:spMk id="799" creationId="{6C734C2C-D407-431E-85C2-36D3874AE7E2}"/>
          </ac:spMkLst>
        </pc:spChg>
        <pc:spChg chg="mod">
          <ac:chgData name="reza kabir" userId="af3c95a13102d509" providerId="LiveId" clId="{C5D47F66-D82B-4945-84F1-08182A83E23E}" dt="2020-05-14T14:27:01.548" v="2921" actId="1076"/>
          <ac:spMkLst>
            <pc:docMk/>
            <pc:sldMk cId="3206083129" sldId="800"/>
            <ac:spMk id="800" creationId="{FF3B1895-F8DA-4D31-9903-427E101874A2}"/>
          </ac:spMkLst>
        </pc:spChg>
        <pc:spChg chg="mod">
          <ac:chgData name="reza kabir" userId="af3c95a13102d509" providerId="LiveId" clId="{C5D47F66-D82B-4945-84F1-08182A83E23E}" dt="2020-05-14T14:27:01.548" v="2921" actId="1076"/>
          <ac:spMkLst>
            <pc:docMk/>
            <pc:sldMk cId="3206083129" sldId="800"/>
            <ac:spMk id="801" creationId="{04946FC9-CED0-47E3-9CEE-1D39D22828DE}"/>
          </ac:spMkLst>
        </pc:spChg>
        <pc:spChg chg="mod">
          <ac:chgData name="reza kabir" userId="af3c95a13102d509" providerId="LiveId" clId="{C5D47F66-D82B-4945-84F1-08182A83E23E}" dt="2020-05-14T14:27:01.548" v="2921" actId="1076"/>
          <ac:spMkLst>
            <pc:docMk/>
            <pc:sldMk cId="3206083129" sldId="800"/>
            <ac:spMk id="802" creationId="{CC88ABAA-69CC-406B-B7CF-AE9017428178}"/>
          </ac:spMkLst>
        </pc:spChg>
        <pc:spChg chg="mod">
          <ac:chgData name="reza kabir" userId="af3c95a13102d509" providerId="LiveId" clId="{C5D47F66-D82B-4945-84F1-08182A83E23E}" dt="2020-05-14T14:27:01.548" v="2921" actId="1076"/>
          <ac:spMkLst>
            <pc:docMk/>
            <pc:sldMk cId="3206083129" sldId="800"/>
            <ac:spMk id="803" creationId="{863C2A39-C70D-4B30-A136-97BB8A5B7836}"/>
          </ac:spMkLst>
        </pc:spChg>
        <pc:spChg chg="mod">
          <ac:chgData name="reza kabir" userId="af3c95a13102d509" providerId="LiveId" clId="{C5D47F66-D82B-4945-84F1-08182A83E23E}" dt="2020-05-14T14:27:01.548" v="2921" actId="1076"/>
          <ac:spMkLst>
            <pc:docMk/>
            <pc:sldMk cId="3206083129" sldId="800"/>
            <ac:spMk id="804" creationId="{50A3086D-D085-4BE5-9031-9955BA5BA122}"/>
          </ac:spMkLst>
        </pc:spChg>
        <pc:spChg chg="mod">
          <ac:chgData name="reza kabir" userId="af3c95a13102d509" providerId="LiveId" clId="{C5D47F66-D82B-4945-84F1-08182A83E23E}" dt="2020-05-14T14:27:01.548" v="2921" actId="1076"/>
          <ac:spMkLst>
            <pc:docMk/>
            <pc:sldMk cId="3206083129" sldId="800"/>
            <ac:spMk id="805" creationId="{4C8416EA-46EB-430D-9909-36FB923CF6ED}"/>
          </ac:spMkLst>
        </pc:spChg>
        <pc:spChg chg="mod">
          <ac:chgData name="reza kabir" userId="af3c95a13102d509" providerId="LiveId" clId="{C5D47F66-D82B-4945-84F1-08182A83E23E}" dt="2020-05-14T14:27:01.548" v="2921" actId="1076"/>
          <ac:spMkLst>
            <pc:docMk/>
            <pc:sldMk cId="3206083129" sldId="800"/>
            <ac:spMk id="806" creationId="{B7888A3E-CA64-414B-9532-E824E99E4995}"/>
          </ac:spMkLst>
        </pc:spChg>
        <pc:spChg chg="mod">
          <ac:chgData name="reza kabir" userId="af3c95a13102d509" providerId="LiveId" clId="{C5D47F66-D82B-4945-84F1-08182A83E23E}" dt="2020-05-14T14:27:01.548" v="2921" actId="1076"/>
          <ac:spMkLst>
            <pc:docMk/>
            <pc:sldMk cId="3206083129" sldId="800"/>
            <ac:spMk id="807" creationId="{5FA0A8D0-CA69-4F43-B180-8319BFEE8E10}"/>
          </ac:spMkLst>
        </pc:spChg>
        <pc:spChg chg="mod">
          <ac:chgData name="reza kabir" userId="af3c95a13102d509" providerId="LiveId" clId="{C5D47F66-D82B-4945-84F1-08182A83E23E}" dt="2020-05-14T14:27:01.548" v="2921" actId="1076"/>
          <ac:spMkLst>
            <pc:docMk/>
            <pc:sldMk cId="3206083129" sldId="800"/>
            <ac:spMk id="808" creationId="{7E2EE7BF-6377-4793-8AFC-77152270D7AF}"/>
          </ac:spMkLst>
        </pc:spChg>
        <pc:spChg chg="mod">
          <ac:chgData name="reza kabir" userId="af3c95a13102d509" providerId="LiveId" clId="{C5D47F66-D82B-4945-84F1-08182A83E23E}" dt="2020-05-14T14:27:01.548" v="2921" actId="1076"/>
          <ac:spMkLst>
            <pc:docMk/>
            <pc:sldMk cId="3206083129" sldId="800"/>
            <ac:spMk id="809" creationId="{6B631FD2-2095-49FC-B80A-D276F498C9A6}"/>
          </ac:spMkLst>
        </pc:spChg>
        <pc:spChg chg="mod">
          <ac:chgData name="reza kabir" userId="af3c95a13102d509" providerId="LiveId" clId="{C5D47F66-D82B-4945-84F1-08182A83E23E}" dt="2020-05-14T14:27:01.548" v="2921" actId="1076"/>
          <ac:spMkLst>
            <pc:docMk/>
            <pc:sldMk cId="3206083129" sldId="800"/>
            <ac:spMk id="810" creationId="{6BD89614-6D4D-4910-9DF6-947499CE888B}"/>
          </ac:spMkLst>
        </pc:spChg>
        <pc:spChg chg="mod">
          <ac:chgData name="reza kabir" userId="af3c95a13102d509" providerId="LiveId" clId="{C5D47F66-D82B-4945-84F1-08182A83E23E}" dt="2020-05-14T14:27:01.548" v="2921" actId="1076"/>
          <ac:spMkLst>
            <pc:docMk/>
            <pc:sldMk cId="3206083129" sldId="800"/>
            <ac:spMk id="811" creationId="{90DF022C-AFA9-4A08-82CC-5ABDCDD51FFA}"/>
          </ac:spMkLst>
        </pc:spChg>
        <pc:spChg chg="mod">
          <ac:chgData name="reza kabir" userId="af3c95a13102d509" providerId="LiveId" clId="{C5D47F66-D82B-4945-84F1-08182A83E23E}" dt="2020-05-14T14:27:01.548" v="2921" actId="1076"/>
          <ac:spMkLst>
            <pc:docMk/>
            <pc:sldMk cId="3206083129" sldId="800"/>
            <ac:spMk id="812" creationId="{5B5A407D-2B92-4993-B57E-5045D2B0B97D}"/>
          </ac:spMkLst>
        </pc:spChg>
        <pc:spChg chg="mod">
          <ac:chgData name="reza kabir" userId="af3c95a13102d509" providerId="LiveId" clId="{C5D47F66-D82B-4945-84F1-08182A83E23E}" dt="2020-05-14T14:27:01.548" v="2921" actId="1076"/>
          <ac:spMkLst>
            <pc:docMk/>
            <pc:sldMk cId="3206083129" sldId="800"/>
            <ac:spMk id="813" creationId="{989C74B2-C3E6-4847-94DD-6F8085762D44}"/>
          </ac:spMkLst>
        </pc:spChg>
        <pc:spChg chg="mod">
          <ac:chgData name="reza kabir" userId="af3c95a13102d509" providerId="LiveId" clId="{C5D47F66-D82B-4945-84F1-08182A83E23E}" dt="2020-05-14T14:27:01.548" v="2921" actId="1076"/>
          <ac:spMkLst>
            <pc:docMk/>
            <pc:sldMk cId="3206083129" sldId="800"/>
            <ac:spMk id="814" creationId="{4BAE7EC8-08D1-4B89-8FBF-D639DF4FE981}"/>
          </ac:spMkLst>
        </pc:spChg>
        <pc:spChg chg="mod">
          <ac:chgData name="reza kabir" userId="af3c95a13102d509" providerId="LiveId" clId="{C5D47F66-D82B-4945-84F1-08182A83E23E}" dt="2020-05-14T14:27:01.548" v="2921" actId="1076"/>
          <ac:spMkLst>
            <pc:docMk/>
            <pc:sldMk cId="3206083129" sldId="800"/>
            <ac:spMk id="815" creationId="{11CD83C8-0866-4CFB-9873-A6235292B081}"/>
          </ac:spMkLst>
        </pc:spChg>
        <pc:spChg chg="mod">
          <ac:chgData name="reza kabir" userId="af3c95a13102d509" providerId="LiveId" clId="{C5D47F66-D82B-4945-84F1-08182A83E23E}" dt="2020-05-14T14:27:01.548" v="2921" actId="1076"/>
          <ac:spMkLst>
            <pc:docMk/>
            <pc:sldMk cId="3206083129" sldId="800"/>
            <ac:spMk id="816" creationId="{813FA92C-9625-4259-AAF8-6C1719CABA11}"/>
          </ac:spMkLst>
        </pc:spChg>
        <pc:spChg chg="mod">
          <ac:chgData name="reza kabir" userId="af3c95a13102d509" providerId="LiveId" clId="{C5D47F66-D82B-4945-84F1-08182A83E23E}" dt="2020-05-14T14:27:01.548" v="2921" actId="1076"/>
          <ac:spMkLst>
            <pc:docMk/>
            <pc:sldMk cId="3206083129" sldId="800"/>
            <ac:spMk id="817" creationId="{085982DA-9FFC-4EE9-9BE6-56E8763EC4CB}"/>
          </ac:spMkLst>
        </pc:spChg>
        <pc:spChg chg="mod">
          <ac:chgData name="reza kabir" userId="af3c95a13102d509" providerId="LiveId" clId="{C5D47F66-D82B-4945-84F1-08182A83E23E}" dt="2020-05-14T14:27:01.548" v="2921" actId="1076"/>
          <ac:spMkLst>
            <pc:docMk/>
            <pc:sldMk cId="3206083129" sldId="800"/>
            <ac:spMk id="818" creationId="{387FD082-E5A5-406D-B0B6-DF9210290318}"/>
          </ac:spMkLst>
        </pc:spChg>
        <pc:spChg chg="mod">
          <ac:chgData name="reza kabir" userId="af3c95a13102d509" providerId="LiveId" clId="{C5D47F66-D82B-4945-84F1-08182A83E23E}" dt="2020-05-14T14:27:01.548" v="2921" actId="1076"/>
          <ac:spMkLst>
            <pc:docMk/>
            <pc:sldMk cId="3206083129" sldId="800"/>
            <ac:spMk id="819" creationId="{62479890-3273-48B2-A442-220099F67BAC}"/>
          </ac:spMkLst>
        </pc:spChg>
        <pc:spChg chg="mod">
          <ac:chgData name="reza kabir" userId="af3c95a13102d509" providerId="LiveId" clId="{C5D47F66-D82B-4945-84F1-08182A83E23E}" dt="2020-05-14T14:27:01.548" v="2921" actId="1076"/>
          <ac:spMkLst>
            <pc:docMk/>
            <pc:sldMk cId="3206083129" sldId="800"/>
            <ac:spMk id="820" creationId="{3C8800D8-264D-40EF-A087-53BD6F48B977}"/>
          </ac:spMkLst>
        </pc:spChg>
        <pc:spChg chg="mod">
          <ac:chgData name="reza kabir" userId="af3c95a13102d509" providerId="LiveId" clId="{C5D47F66-D82B-4945-84F1-08182A83E23E}" dt="2020-05-14T14:27:01.548" v="2921" actId="1076"/>
          <ac:spMkLst>
            <pc:docMk/>
            <pc:sldMk cId="3206083129" sldId="800"/>
            <ac:spMk id="821" creationId="{E5480009-A098-42F5-93BC-4A6333BFEBE6}"/>
          </ac:spMkLst>
        </pc:spChg>
        <pc:spChg chg="mod">
          <ac:chgData name="reza kabir" userId="af3c95a13102d509" providerId="LiveId" clId="{C5D47F66-D82B-4945-84F1-08182A83E23E}" dt="2020-05-14T14:27:01.548" v="2921" actId="1076"/>
          <ac:spMkLst>
            <pc:docMk/>
            <pc:sldMk cId="3206083129" sldId="800"/>
            <ac:spMk id="822" creationId="{058218C6-72BB-4450-81AC-1BA94838D2E6}"/>
          </ac:spMkLst>
        </pc:spChg>
        <pc:spChg chg="mod">
          <ac:chgData name="reza kabir" userId="af3c95a13102d509" providerId="LiveId" clId="{C5D47F66-D82B-4945-84F1-08182A83E23E}" dt="2020-05-14T14:27:01.548" v="2921" actId="1076"/>
          <ac:spMkLst>
            <pc:docMk/>
            <pc:sldMk cId="3206083129" sldId="800"/>
            <ac:spMk id="823" creationId="{AE384381-D5CC-4B2B-99BA-B4F5CEFCE60E}"/>
          </ac:spMkLst>
        </pc:spChg>
        <pc:spChg chg="mod">
          <ac:chgData name="reza kabir" userId="af3c95a13102d509" providerId="LiveId" clId="{C5D47F66-D82B-4945-84F1-08182A83E23E}" dt="2020-05-14T14:27:01.548" v="2921" actId="1076"/>
          <ac:spMkLst>
            <pc:docMk/>
            <pc:sldMk cId="3206083129" sldId="800"/>
            <ac:spMk id="824" creationId="{939F2D6B-EA80-4EC6-93B7-A21079901002}"/>
          </ac:spMkLst>
        </pc:spChg>
        <pc:spChg chg="mod">
          <ac:chgData name="reza kabir" userId="af3c95a13102d509" providerId="LiveId" clId="{C5D47F66-D82B-4945-84F1-08182A83E23E}" dt="2020-05-14T14:27:01.548" v="2921" actId="1076"/>
          <ac:spMkLst>
            <pc:docMk/>
            <pc:sldMk cId="3206083129" sldId="800"/>
            <ac:spMk id="825" creationId="{7B2CF596-9033-49DE-881C-48984E686ECC}"/>
          </ac:spMkLst>
        </pc:spChg>
        <pc:spChg chg="mod">
          <ac:chgData name="reza kabir" userId="af3c95a13102d509" providerId="LiveId" clId="{C5D47F66-D82B-4945-84F1-08182A83E23E}" dt="2020-05-14T14:27:01.548" v="2921" actId="1076"/>
          <ac:spMkLst>
            <pc:docMk/>
            <pc:sldMk cId="3206083129" sldId="800"/>
            <ac:spMk id="826" creationId="{95B2686C-27D2-4805-864F-C35446401407}"/>
          </ac:spMkLst>
        </pc:spChg>
        <pc:spChg chg="mod">
          <ac:chgData name="reza kabir" userId="af3c95a13102d509" providerId="LiveId" clId="{C5D47F66-D82B-4945-84F1-08182A83E23E}" dt="2020-05-14T14:27:01.548" v="2921" actId="1076"/>
          <ac:spMkLst>
            <pc:docMk/>
            <pc:sldMk cId="3206083129" sldId="800"/>
            <ac:spMk id="827" creationId="{320C31CC-0959-4CDF-AFDA-19D16E7B88C1}"/>
          </ac:spMkLst>
        </pc:spChg>
        <pc:spChg chg="mod">
          <ac:chgData name="reza kabir" userId="af3c95a13102d509" providerId="LiveId" clId="{C5D47F66-D82B-4945-84F1-08182A83E23E}" dt="2020-05-14T14:27:01.548" v="2921" actId="1076"/>
          <ac:spMkLst>
            <pc:docMk/>
            <pc:sldMk cId="3206083129" sldId="800"/>
            <ac:spMk id="828" creationId="{FB0C3948-43D8-4773-BF08-7FB206DADDCD}"/>
          </ac:spMkLst>
        </pc:spChg>
        <pc:spChg chg="mod">
          <ac:chgData name="reza kabir" userId="af3c95a13102d509" providerId="LiveId" clId="{C5D47F66-D82B-4945-84F1-08182A83E23E}" dt="2020-05-14T14:27:01.548" v="2921" actId="1076"/>
          <ac:spMkLst>
            <pc:docMk/>
            <pc:sldMk cId="3206083129" sldId="800"/>
            <ac:spMk id="829" creationId="{9E2FB4AA-EE14-4B43-A97A-CB1BF123AB11}"/>
          </ac:spMkLst>
        </pc:spChg>
        <pc:spChg chg="mod">
          <ac:chgData name="reza kabir" userId="af3c95a13102d509" providerId="LiveId" clId="{C5D47F66-D82B-4945-84F1-08182A83E23E}" dt="2020-05-14T14:27:01.548" v="2921" actId="1076"/>
          <ac:spMkLst>
            <pc:docMk/>
            <pc:sldMk cId="3206083129" sldId="800"/>
            <ac:spMk id="830" creationId="{FA11E0EC-6BB6-48ED-BEE1-000DC896EB7B}"/>
          </ac:spMkLst>
        </pc:spChg>
        <pc:spChg chg="mod">
          <ac:chgData name="reza kabir" userId="af3c95a13102d509" providerId="LiveId" clId="{C5D47F66-D82B-4945-84F1-08182A83E23E}" dt="2020-05-14T14:27:01.548" v="2921" actId="1076"/>
          <ac:spMkLst>
            <pc:docMk/>
            <pc:sldMk cId="3206083129" sldId="800"/>
            <ac:spMk id="831" creationId="{51D8646F-9F25-4948-B9DF-678113DDD1B8}"/>
          </ac:spMkLst>
        </pc:spChg>
        <pc:spChg chg="mod">
          <ac:chgData name="reza kabir" userId="af3c95a13102d509" providerId="LiveId" clId="{C5D47F66-D82B-4945-84F1-08182A83E23E}" dt="2020-05-14T14:27:01.548" v="2921" actId="1076"/>
          <ac:spMkLst>
            <pc:docMk/>
            <pc:sldMk cId="3206083129" sldId="800"/>
            <ac:spMk id="832" creationId="{EFBF433A-FDFC-4878-A6B1-30569E1C17F7}"/>
          </ac:spMkLst>
        </pc:spChg>
        <pc:spChg chg="mod">
          <ac:chgData name="reza kabir" userId="af3c95a13102d509" providerId="LiveId" clId="{C5D47F66-D82B-4945-84F1-08182A83E23E}" dt="2020-05-14T14:27:01.548" v="2921" actId="1076"/>
          <ac:spMkLst>
            <pc:docMk/>
            <pc:sldMk cId="3206083129" sldId="800"/>
            <ac:spMk id="833" creationId="{96BC5208-54E9-43D0-9B49-499896CB9393}"/>
          </ac:spMkLst>
        </pc:spChg>
        <pc:spChg chg="mod">
          <ac:chgData name="reza kabir" userId="af3c95a13102d509" providerId="LiveId" clId="{C5D47F66-D82B-4945-84F1-08182A83E23E}" dt="2020-05-14T14:27:01.548" v="2921" actId="1076"/>
          <ac:spMkLst>
            <pc:docMk/>
            <pc:sldMk cId="3206083129" sldId="800"/>
            <ac:spMk id="834" creationId="{796F0BFF-1264-4AC4-BB40-163C9F772D29}"/>
          </ac:spMkLst>
        </pc:spChg>
        <pc:spChg chg="mod">
          <ac:chgData name="reza kabir" userId="af3c95a13102d509" providerId="LiveId" clId="{C5D47F66-D82B-4945-84F1-08182A83E23E}" dt="2020-05-14T14:27:01.548" v="2921" actId="1076"/>
          <ac:spMkLst>
            <pc:docMk/>
            <pc:sldMk cId="3206083129" sldId="800"/>
            <ac:spMk id="835" creationId="{B7E98538-39DD-43F7-95FC-5A496F6C9A48}"/>
          </ac:spMkLst>
        </pc:spChg>
        <pc:spChg chg="mod">
          <ac:chgData name="reza kabir" userId="af3c95a13102d509" providerId="LiveId" clId="{C5D47F66-D82B-4945-84F1-08182A83E23E}" dt="2020-05-14T14:27:01.548" v="2921" actId="1076"/>
          <ac:spMkLst>
            <pc:docMk/>
            <pc:sldMk cId="3206083129" sldId="800"/>
            <ac:spMk id="836" creationId="{5BC05246-D8F5-41C6-99EB-4294FE97703B}"/>
          </ac:spMkLst>
        </pc:spChg>
        <pc:spChg chg="mod">
          <ac:chgData name="reza kabir" userId="af3c95a13102d509" providerId="LiveId" clId="{C5D47F66-D82B-4945-84F1-08182A83E23E}" dt="2020-05-14T14:27:01.548" v="2921" actId="1076"/>
          <ac:spMkLst>
            <pc:docMk/>
            <pc:sldMk cId="3206083129" sldId="800"/>
            <ac:spMk id="837" creationId="{1DE81AB6-9CC0-4D36-A301-DDB6D6E2ED40}"/>
          </ac:spMkLst>
        </pc:spChg>
        <pc:spChg chg="mod">
          <ac:chgData name="reza kabir" userId="af3c95a13102d509" providerId="LiveId" clId="{C5D47F66-D82B-4945-84F1-08182A83E23E}" dt="2020-05-14T14:27:01.548" v="2921" actId="1076"/>
          <ac:spMkLst>
            <pc:docMk/>
            <pc:sldMk cId="3206083129" sldId="800"/>
            <ac:spMk id="838" creationId="{2524902F-7C18-4463-A104-2CC9BCCD1ECD}"/>
          </ac:spMkLst>
        </pc:spChg>
        <pc:spChg chg="mod">
          <ac:chgData name="reza kabir" userId="af3c95a13102d509" providerId="LiveId" clId="{C5D47F66-D82B-4945-84F1-08182A83E23E}" dt="2020-05-14T14:27:01.548" v="2921" actId="1076"/>
          <ac:spMkLst>
            <pc:docMk/>
            <pc:sldMk cId="3206083129" sldId="800"/>
            <ac:spMk id="839" creationId="{1CEE0D7B-59BF-4F53-BB3D-F9EB7C6750AD}"/>
          </ac:spMkLst>
        </pc:spChg>
        <pc:spChg chg="mod">
          <ac:chgData name="reza kabir" userId="af3c95a13102d509" providerId="LiveId" clId="{C5D47F66-D82B-4945-84F1-08182A83E23E}" dt="2020-05-14T14:27:01.548" v="2921" actId="1076"/>
          <ac:spMkLst>
            <pc:docMk/>
            <pc:sldMk cId="3206083129" sldId="800"/>
            <ac:spMk id="840" creationId="{D0CEA08C-B80F-4295-8FCC-E751040104FD}"/>
          </ac:spMkLst>
        </pc:spChg>
        <pc:spChg chg="mod">
          <ac:chgData name="reza kabir" userId="af3c95a13102d509" providerId="LiveId" clId="{C5D47F66-D82B-4945-84F1-08182A83E23E}" dt="2020-05-14T14:27:01.548" v="2921" actId="1076"/>
          <ac:spMkLst>
            <pc:docMk/>
            <pc:sldMk cId="3206083129" sldId="800"/>
            <ac:spMk id="841" creationId="{3A9EFA67-B902-4A2D-AE7C-A5341048C61C}"/>
          </ac:spMkLst>
        </pc:spChg>
        <pc:spChg chg="mod">
          <ac:chgData name="reza kabir" userId="af3c95a13102d509" providerId="LiveId" clId="{C5D47F66-D82B-4945-84F1-08182A83E23E}" dt="2020-05-14T14:27:01.548" v="2921" actId="1076"/>
          <ac:spMkLst>
            <pc:docMk/>
            <pc:sldMk cId="3206083129" sldId="800"/>
            <ac:spMk id="842" creationId="{795C2965-4F0B-4CD9-9FDA-C5B249A9612D}"/>
          </ac:spMkLst>
        </pc:spChg>
        <pc:spChg chg="mod">
          <ac:chgData name="reza kabir" userId="af3c95a13102d509" providerId="LiveId" clId="{C5D47F66-D82B-4945-84F1-08182A83E23E}" dt="2020-05-14T14:27:01.548" v="2921" actId="1076"/>
          <ac:spMkLst>
            <pc:docMk/>
            <pc:sldMk cId="3206083129" sldId="800"/>
            <ac:spMk id="843" creationId="{99D24748-89CC-4B41-B14B-B0327A8F47AD}"/>
          </ac:spMkLst>
        </pc:spChg>
        <pc:spChg chg="mod">
          <ac:chgData name="reza kabir" userId="af3c95a13102d509" providerId="LiveId" clId="{C5D47F66-D82B-4945-84F1-08182A83E23E}" dt="2020-05-14T14:27:01.548" v="2921" actId="1076"/>
          <ac:spMkLst>
            <pc:docMk/>
            <pc:sldMk cId="3206083129" sldId="800"/>
            <ac:spMk id="844" creationId="{75BF2A8D-8F47-4BB4-A3E2-45037D228ACE}"/>
          </ac:spMkLst>
        </pc:spChg>
        <pc:spChg chg="mod">
          <ac:chgData name="reza kabir" userId="af3c95a13102d509" providerId="LiveId" clId="{C5D47F66-D82B-4945-84F1-08182A83E23E}" dt="2020-05-14T14:27:01.548" v="2921" actId="1076"/>
          <ac:spMkLst>
            <pc:docMk/>
            <pc:sldMk cId="3206083129" sldId="800"/>
            <ac:spMk id="845" creationId="{20075A9B-8835-4B74-AF62-B94E029504DE}"/>
          </ac:spMkLst>
        </pc:spChg>
        <pc:spChg chg="mod">
          <ac:chgData name="reza kabir" userId="af3c95a13102d509" providerId="LiveId" clId="{C5D47F66-D82B-4945-84F1-08182A83E23E}" dt="2020-05-14T14:27:01.548" v="2921" actId="1076"/>
          <ac:spMkLst>
            <pc:docMk/>
            <pc:sldMk cId="3206083129" sldId="800"/>
            <ac:spMk id="846" creationId="{219E2FA0-86A9-4F7C-9212-7E9A045324D6}"/>
          </ac:spMkLst>
        </pc:spChg>
        <pc:spChg chg="mod">
          <ac:chgData name="reza kabir" userId="af3c95a13102d509" providerId="LiveId" clId="{C5D47F66-D82B-4945-84F1-08182A83E23E}" dt="2020-05-14T14:27:01.548" v="2921" actId="1076"/>
          <ac:spMkLst>
            <pc:docMk/>
            <pc:sldMk cId="3206083129" sldId="800"/>
            <ac:spMk id="847" creationId="{9D85A4D3-246D-41C9-AC71-35EB4735C8A5}"/>
          </ac:spMkLst>
        </pc:spChg>
        <pc:spChg chg="mod">
          <ac:chgData name="reza kabir" userId="af3c95a13102d509" providerId="LiveId" clId="{C5D47F66-D82B-4945-84F1-08182A83E23E}" dt="2020-05-14T14:27:01.548" v="2921" actId="1076"/>
          <ac:spMkLst>
            <pc:docMk/>
            <pc:sldMk cId="3206083129" sldId="800"/>
            <ac:spMk id="848" creationId="{1AAE4A45-0A6A-4C79-9CA7-DE2B01CF0094}"/>
          </ac:spMkLst>
        </pc:spChg>
        <pc:spChg chg="mod">
          <ac:chgData name="reza kabir" userId="af3c95a13102d509" providerId="LiveId" clId="{C5D47F66-D82B-4945-84F1-08182A83E23E}" dt="2020-05-14T14:27:01.548" v="2921" actId="1076"/>
          <ac:spMkLst>
            <pc:docMk/>
            <pc:sldMk cId="3206083129" sldId="800"/>
            <ac:spMk id="849" creationId="{14D6C719-D671-409E-8CB6-D2B7E475288A}"/>
          </ac:spMkLst>
        </pc:spChg>
        <pc:spChg chg="mod">
          <ac:chgData name="reza kabir" userId="af3c95a13102d509" providerId="LiveId" clId="{C5D47F66-D82B-4945-84F1-08182A83E23E}" dt="2020-05-14T14:27:01.548" v="2921" actId="1076"/>
          <ac:spMkLst>
            <pc:docMk/>
            <pc:sldMk cId="3206083129" sldId="800"/>
            <ac:spMk id="850" creationId="{D91DC1FE-C2D9-43D2-BD1B-2F7113378C87}"/>
          </ac:spMkLst>
        </pc:spChg>
        <pc:spChg chg="mod">
          <ac:chgData name="reza kabir" userId="af3c95a13102d509" providerId="LiveId" clId="{C5D47F66-D82B-4945-84F1-08182A83E23E}" dt="2020-05-14T14:27:01.548" v="2921" actId="1076"/>
          <ac:spMkLst>
            <pc:docMk/>
            <pc:sldMk cId="3206083129" sldId="800"/>
            <ac:spMk id="851" creationId="{B163C1F1-41BD-4246-986C-1E37C9D60A02}"/>
          </ac:spMkLst>
        </pc:spChg>
        <pc:spChg chg="mod">
          <ac:chgData name="reza kabir" userId="af3c95a13102d509" providerId="LiveId" clId="{C5D47F66-D82B-4945-84F1-08182A83E23E}" dt="2020-05-14T14:27:01.548" v="2921" actId="1076"/>
          <ac:spMkLst>
            <pc:docMk/>
            <pc:sldMk cId="3206083129" sldId="800"/>
            <ac:spMk id="852" creationId="{882C9F5B-7B4C-4871-86C8-04EABBABB6FC}"/>
          </ac:spMkLst>
        </pc:spChg>
        <pc:spChg chg="mod">
          <ac:chgData name="reza kabir" userId="af3c95a13102d509" providerId="LiveId" clId="{C5D47F66-D82B-4945-84F1-08182A83E23E}" dt="2020-05-14T14:27:01.548" v="2921" actId="1076"/>
          <ac:spMkLst>
            <pc:docMk/>
            <pc:sldMk cId="3206083129" sldId="800"/>
            <ac:spMk id="853" creationId="{9489C470-455D-4359-A21F-B89122166A12}"/>
          </ac:spMkLst>
        </pc:spChg>
        <pc:spChg chg="mod">
          <ac:chgData name="reza kabir" userId="af3c95a13102d509" providerId="LiveId" clId="{C5D47F66-D82B-4945-84F1-08182A83E23E}" dt="2020-05-14T14:27:01.548" v="2921" actId="1076"/>
          <ac:spMkLst>
            <pc:docMk/>
            <pc:sldMk cId="3206083129" sldId="800"/>
            <ac:spMk id="854" creationId="{6901EC06-3373-4012-A6BC-512370F72571}"/>
          </ac:spMkLst>
        </pc:spChg>
        <pc:spChg chg="mod">
          <ac:chgData name="reza kabir" userId="af3c95a13102d509" providerId="LiveId" clId="{C5D47F66-D82B-4945-84F1-08182A83E23E}" dt="2020-05-14T14:27:01.548" v="2921" actId="1076"/>
          <ac:spMkLst>
            <pc:docMk/>
            <pc:sldMk cId="3206083129" sldId="800"/>
            <ac:spMk id="855" creationId="{076F8910-9A7F-4A6B-8DD0-C94829534833}"/>
          </ac:spMkLst>
        </pc:spChg>
        <pc:spChg chg="mod">
          <ac:chgData name="reza kabir" userId="af3c95a13102d509" providerId="LiveId" clId="{C5D47F66-D82B-4945-84F1-08182A83E23E}" dt="2020-05-14T14:27:01.548" v="2921" actId="1076"/>
          <ac:spMkLst>
            <pc:docMk/>
            <pc:sldMk cId="3206083129" sldId="800"/>
            <ac:spMk id="856" creationId="{040B886D-B8A0-4217-AE6A-6BAB7FD6B638}"/>
          </ac:spMkLst>
        </pc:spChg>
        <pc:spChg chg="mod">
          <ac:chgData name="reza kabir" userId="af3c95a13102d509" providerId="LiveId" clId="{C5D47F66-D82B-4945-84F1-08182A83E23E}" dt="2020-05-14T14:27:01.548" v="2921" actId="1076"/>
          <ac:spMkLst>
            <pc:docMk/>
            <pc:sldMk cId="3206083129" sldId="800"/>
            <ac:spMk id="857" creationId="{45295A65-F75E-4FAB-A738-2C501887F2D5}"/>
          </ac:spMkLst>
        </pc:spChg>
        <pc:spChg chg="mod">
          <ac:chgData name="reza kabir" userId="af3c95a13102d509" providerId="LiveId" clId="{C5D47F66-D82B-4945-84F1-08182A83E23E}" dt="2020-05-14T14:27:01.548" v="2921" actId="1076"/>
          <ac:spMkLst>
            <pc:docMk/>
            <pc:sldMk cId="3206083129" sldId="800"/>
            <ac:spMk id="858" creationId="{71A5DB6B-D667-4862-9385-B8EE3AAF1693}"/>
          </ac:spMkLst>
        </pc:spChg>
        <pc:spChg chg="mod">
          <ac:chgData name="reza kabir" userId="af3c95a13102d509" providerId="LiveId" clId="{C5D47F66-D82B-4945-84F1-08182A83E23E}" dt="2020-05-14T14:27:01.548" v="2921" actId="1076"/>
          <ac:spMkLst>
            <pc:docMk/>
            <pc:sldMk cId="3206083129" sldId="800"/>
            <ac:spMk id="859" creationId="{AF6FBEEB-80C9-46BA-8527-B58C861E0480}"/>
          </ac:spMkLst>
        </pc:spChg>
        <pc:spChg chg="mod">
          <ac:chgData name="reza kabir" userId="af3c95a13102d509" providerId="LiveId" clId="{C5D47F66-D82B-4945-84F1-08182A83E23E}" dt="2020-05-14T14:27:01.548" v="2921" actId="1076"/>
          <ac:spMkLst>
            <pc:docMk/>
            <pc:sldMk cId="3206083129" sldId="800"/>
            <ac:spMk id="860" creationId="{47B2C543-0ADE-4AA8-890E-C5D5396E347D}"/>
          </ac:spMkLst>
        </pc:spChg>
        <pc:spChg chg="mod">
          <ac:chgData name="reza kabir" userId="af3c95a13102d509" providerId="LiveId" clId="{C5D47F66-D82B-4945-84F1-08182A83E23E}" dt="2020-05-14T14:27:01.548" v="2921" actId="1076"/>
          <ac:spMkLst>
            <pc:docMk/>
            <pc:sldMk cId="3206083129" sldId="800"/>
            <ac:spMk id="861" creationId="{95808373-4C57-4F98-8E3B-779A4287678F}"/>
          </ac:spMkLst>
        </pc:spChg>
        <pc:spChg chg="mod">
          <ac:chgData name="reza kabir" userId="af3c95a13102d509" providerId="LiveId" clId="{C5D47F66-D82B-4945-84F1-08182A83E23E}" dt="2020-05-14T14:27:01.548" v="2921" actId="1076"/>
          <ac:spMkLst>
            <pc:docMk/>
            <pc:sldMk cId="3206083129" sldId="800"/>
            <ac:spMk id="862" creationId="{9EF6F845-F93C-4DA8-BF38-172170D19E1A}"/>
          </ac:spMkLst>
        </pc:spChg>
        <pc:spChg chg="mod">
          <ac:chgData name="reza kabir" userId="af3c95a13102d509" providerId="LiveId" clId="{C5D47F66-D82B-4945-84F1-08182A83E23E}" dt="2020-05-14T14:27:01.548" v="2921" actId="1076"/>
          <ac:spMkLst>
            <pc:docMk/>
            <pc:sldMk cId="3206083129" sldId="800"/>
            <ac:spMk id="863" creationId="{5E3A5048-17A9-4B30-B001-955844F67509}"/>
          </ac:spMkLst>
        </pc:spChg>
        <pc:spChg chg="mod">
          <ac:chgData name="reza kabir" userId="af3c95a13102d509" providerId="LiveId" clId="{C5D47F66-D82B-4945-84F1-08182A83E23E}" dt="2020-05-14T14:27:01.548" v="2921" actId="1076"/>
          <ac:spMkLst>
            <pc:docMk/>
            <pc:sldMk cId="3206083129" sldId="800"/>
            <ac:spMk id="864" creationId="{DCC0137E-DCB0-415A-A3FE-C254379796E9}"/>
          </ac:spMkLst>
        </pc:spChg>
        <pc:spChg chg="mod">
          <ac:chgData name="reza kabir" userId="af3c95a13102d509" providerId="LiveId" clId="{C5D47F66-D82B-4945-84F1-08182A83E23E}" dt="2020-05-14T14:27:01.548" v="2921" actId="1076"/>
          <ac:spMkLst>
            <pc:docMk/>
            <pc:sldMk cId="3206083129" sldId="800"/>
            <ac:spMk id="865" creationId="{756A4B5C-A9CF-4929-9059-24E84E3E5EA0}"/>
          </ac:spMkLst>
        </pc:spChg>
        <pc:spChg chg="mod">
          <ac:chgData name="reza kabir" userId="af3c95a13102d509" providerId="LiveId" clId="{C5D47F66-D82B-4945-84F1-08182A83E23E}" dt="2020-05-14T14:27:01.548" v="2921" actId="1076"/>
          <ac:spMkLst>
            <pc:docMk/>
            <pc:sldMk cId="3206083129" sldId="800"/>
            <ac:spMk id="866" creationId="{6DEC0CD8-1048-4289-8B76-2BC612C64C59}"/>
          </ac:spMkLst>
        </pc:spChg>
        <pc:spChg chg="mod">
          <ac:chgData name="reza kabir" userId="af3c95a13102d509" providerId="LiveId" clId="{C5D47F66-D82B-4945-84F1-08182A83E23E}" dt="2020-05-14T14:27:01.548" v="2921" actId="1076"/>
          <ac:spMkLst>
            <pc:docMk/>
            <pc:sldMk cId="3206083129" sldId="800"/>
            <ac:spMk id="867" creationId="{9EEFEC2E-600B-435B-80E4-E0F99BC82311}"/>
          </ac:spMkLst>
        </pc:spChg>
        <pc:spChg chg="mod">
          <ac:chgData name="reza kabir" userId="af3c95a13102d509" providerId="LiveId" clId="{C5D47F66-D82B-4945-84F1-08182A83E23E}" dt="2020-05-14T14:27:01.548" v="2921" actId="1076"/>
          <ac:spMkLst>
            <pc:docMk/>
            <pc:sldMk cId="3206083129" sldId="800"/>
            <ac:spMk id="868" creationId="{0CA42966-7E8B-45A3-BE88-B75E2F5CF95F}"/>
          </ac:spMkLst>
        </pc:spChg>
        <pc:spChg chg="mod">
          <ac:chgData name="reza kabir" userId="af3c95a13102d509" providerId="LiveId" clId="{C5D47F66-D82B-4945-84F1-08182A83E23E}" dt="2020-05-14T14:27:01.548" v="2921" actId="1076"/>
          <ac:spMkLst>
            <pc:docMk/>
            <pc:sldMk cId="3206083129" sldId="800"/>
            <ac:spMk id="869" creationId="{17B1E538-344C-4CEF-AAB2-EA89E90E55CF}"/>
          </ac:spMkLst>
        </pc:spChg>
        <pc:spChg chg="mod">
          <ac:chgData name="reza kabir" userId="af3c95a13102d509" providerId="LiveId" clId="{C5D47F66-D82B-4945-84F1-08182A83E23E}" dt="2020-05-14T14:27:01.548" v="2921" actId="1076"/>
          <ac:spMkLst>
            <pc:docMk/>
            <pc:sldMk cId="3206083129" sldId="800"/>
            <ac:spMk id="870" creationId="{4E18D030-B96A-415D-903C-7EEBFE96010F}"/>
          </ac:spMkLst>
        </pc:spChg>
        <pc:spChg chg="mod">
          <ac:chgData name="reza kabir" userId="af3c95a13102d509" providerId="LiveId" clId="{C5D47F66-D82B-4945-84F1-08182A83E23E}" dt="2020-05-14T14:27:01.548" v="2921" actId="1076"/>
          <ac:spMkLst>
            <pc:docMk/>
            <pc:sldMk cId="3206083129" sldId="800"/>
            <ac:spMk id="871" creationId="{7B235874-2CA7-4E4C-8D96-1737FC42A593}"/>
          </ac:spMkLst>
        </pc:spChg>
        <pc:spChg chg="mod">
          <ac:chgData name="reza kabir" userId="af3c95a13102d509" providerId="LiveId" clId="{C5D47F66-D82B-4945-84F1-08182A83E23E}" dt="2020-05-14T14:27:01.548" v="2921" actId="1076"/>
          <ac:spMkLst>
            <pc:docMk/>
            <pc:sldMk cId="3206083129" sldId="800"/>
            <ac:spMk id="872" creationId="{D04FD3B3-9C3B-4C50-86DF-1FF1E541FE30}"/>
          </ac:spMkLst>
        </pc:spChg>
        <pc:spChg chg="mod">
          <ac:chgData name="reza kabir" userId="af3c95a13102d509" providerId="LiveId" clId="{C5D47F66-D82B-4945-84F1-08182A83E23E}" dt="2020-05-14T14:27:01.548" v="2921" actId="1076"/>
          <ac:spMkLst>
            <pc:docMk/>
            <pc:sldMk cId="3206083129" sldId="800"/>
            <ac:spMk id="873" creationId="{6748C870-6E76-4AFD-9957-70462CFBC7AC}"/>
          </ac:spMkLst>
        </pc:spChg>
        <pc:spChg chg="mod">
          <ac:chgData name="reza kabir" userId="af3c95a13102d509" providerId="LiveId" clId="{C5D47F66-D82B-4945-84F1-08182A83E23E}" dt="2020-05-14T14:27:01.548" v="2921" actId="1076"/>
          <ac:spMkLst>
            <pc:docMk/>
            <pc:sldMk cId="3206083129" sldId="800"/>
            <ac:spMk id="874" creationId="{FC10DFB8-4F13-4FD9-A26D-B9C447387DD1}"/>
          </ac:spMkLst>
        </pc:spChg>
        <pc:spChg chg="mod">
          <ac:chgData name="reza kabir" userId="af3c95a13102d509" providerId="LiveId" clId="{C5D47F66-D82B-4945-84F1-08182A83E23E}" dt="2020-05-14T14:27:01.548" v="2921" actId="1076"/>
          <ac:spMkLst>
            <pc:docMk/>
            <pc:sldMk cId="3206083129" sldId="800"/>
            <ac:spMk id="875" creationId="{C654AAC7-0259-438A-89C4-157DC7601A0D}"/>
          </ac:spMkLst>
        </pc:spChg>
        <pc:spChg chg="mod">
          <ac:chgData name="reza kabir" userId="af3c95a13102d509" providerId="LiveId" clId="{C5D47F66-D82B-4945-84F1-08182A83E23E}" dt="2020-05-14T14:27:01.548" v="2921" actId="1076"/>
          <ac:spMkLst>
            <pc:docMk/>
            <pc:sldMk cId="3206083129" sldId="800"/>
            <ac:spMk id="876" creationId="{D2BF7C0C-3450-433B-8C0F-C0D7A23F9A7D}"/>
          </ac:spMkLst>
        </pc:spChg>
        <pc:spChg chg="mod">
          <ac:chgData name="reza kabir" userId="af3c95a13102d509" providerId="LiveId" clId="{C5D47F66-D82B-4945-84F1-08182A83E23E}" dt="2020-05-14T14:27:01.548" v="2921" actId="1076"/>
          <ac:spMkLst>
            <pc:docMk/>
            <pc:sldMk cId="3206083129" sldId="800"/>
            <ac:spMk id="877" creationId="{E36CBFB7-B327-4B53-A025-909DA2BD33D4}"/>
          </ac:spMkLst>
        </pc:spChg>
        <pc:spChg chg="mod">
          <ac:chgData name="reza kabir" userId="af3c95a13102d509" providerId="LiveId" clId="{C5D47F66-D82B-4945-84F1-08182A83E23E}" dt="2020-05-14T14:27:01.548" v="2921" actId="1076"/>
          <ac:spMkLst>
            <pc:docMk/>
            <pc:sldMk cId="3206083129" sldId="800"/>
            <ac:spMk id="878" creationId="{1EF155AF-EB0B-4959-87D2-A0A41BF69E3E}"/>
          </ac:spMkLst>
        </pc:spChg>
        <pc:spChg chg="mod">
          <ac:chgData name="reza kabir" userId="af3c95a13102d509" providerId="LiveId" clId="{C5D47F66-D82B-4945-84F1-08182A83E23E}" dt="2020-05-14T14:27:01.548" v="2921" actId="1076"/>
          <ac:spMkLst>
            <pc:docMk/>
            <pc:sldMk cId="3206083129" sldId="800"/>
            <ac:spMk id="879" creationId="{EE71E210-D6E3-4684-96D9-49B6107C61EB}"/>
          </ac:spMkLst>
        </pc:spChg>
        <pc:spChg chg="mod">
          <ac:chgData name="reza kabir" userId="af3c95a13102d509" providerId="LiveId" clId="{C5D47F66-D82B-4945-84F1-08182A83E23E}" dt="2020-05-14T14:27:01.548" v="2921" actId="1076"/>
          <ac:spMkLst>
            <pc:docMk/>
            <pc:sldMk cId="3206083129" sldId="800"/>
            <ac:spMk id="880" creationId="{1BA4DA61-13F5-4FA3-98D6-793BBBEC5070}"/>
          </ac:spMkLst>
        </pc:spChg>
        <pc:spChg chg="mod">
          <ac:chgData name="reza kabir" userId="af3c95a13102d509" providerId="LiveId" clId="{C5D47F66-D82B-4945-84F1-08182A83E23E}" dt="2020-05-14T14:27:01.548" v="2921" actId="1076"/>
          <ac:spMkLst>
            <pc:docMk/>
            <pc:sldMk cId="3206083129" sldId="800"/>
            <ac:spMk id="881" creationId="{AFD75CA9-FFB5-452F-992B-5A9146B645E3}"/>
          </ac:spMkLst>
        </pc:spChg>
        <pc:spChg chg="mod">
          <ac:chgData name="reza kabir" userId="af3c95a13102d509" providerId="LiveId" clId="{C5D47F66-D82B-4945-84F1-08182A83E23E}" dt="2020-05-14T14:27:01.548" v="2921" actId="1076"/>
          <ac:spMkLst>
            <pc:docMk/>
            <pc:sldMk cId="3206083129" sldId="800"/>
            <ac:spMk id="882" creationId="{4A94D965-BF4B-482D-A597-261F3499852F}"/>
          </ac:spMkLst>
        </pc:spChg>
        <pc:spChg chg="mod">
          <ac:chgData name="reza kabir" userId="af3c95a13102d509" providerId="LiveId" clId="{C5D47F66-D82B-4945-84F1-08182A83E23E}" dt="2020-05-14T14:27:01.548" v="2921" actId="1076"/>
          <ac:spMkLst>
            <pc:docMk/>
            <pc:sldMk cId="3206083129" sldId="800"/>
            <ac:spMk id="883" creationId="{FF293E05-76D6-45AE-A79E-9136CBD28CA3}"/>
          </ac:spMkLst>
        </pc:spChg>
        <pc:spChg chg="mod">
          <ac:chgData name="reza kabir" userId="af3c95a13102d509" providerId="LiveId" clId="{C5D47F66-D82B-4945-84F1-08182A83E23E}" dt="2020-05-14T14:27:01.548" v="2921" actId="1076"/>
          <ac:spMkLst>
            <pc:docMk/>
            <pc:sldMk cId="3206083129" sldId="800"/>
            <ac:spMk id="884" creationId="{02B10AD1-8D5C-4F9B-BD6B-2F413F5060A7}"/>
          </ac:spMkLst>
        </pc:spChg>
        <pc:spChg chg="mod">
          <ac:chgData name="reza kabir" userId="af3c95a13102d509" providerId="LiveId" clId="{C5D47F66-D82B-4945-84F1-08182A83E23E}" dt="2020-05-14T14:27:01.548" v="2921" actId="1076"/>
          <ac:spMkLst>
            <pc:docMk/>
            <pc:sldMk cId="3206083129" sldId="800"/>
            <ac:spMk id="885" creationId="{65FE5528-5A38-48B2-8778-E06AF6175BC3}"/>
          </ac:spMkLst>
        </pc:spChg>
        <pc:spChg chg="mod">
          <ac:chgData name="reza kabir" userId="af3c95a13102d509" providerId="LiveId" clId="{C5D47F66-D82B-4945-84F1-08182A83E23E}" dt="2020-05-14T14:27:01.548" v="2921" actId="1076"/>
          <ac:spMkLst>
            <pc:docMk/>
            <pc:sldMk cId="3206083129" sldId="800"/>
            <ac:spMk id="886" creationId="{E00B1580-5882-4834-AC19-DF5AB117CA06}"/>
          </ac:spMkLst>
        </pc:spChg>
        <pc:spChg chg="mod">
          <ac:chgData name="reza kabir" userId="af3c95a13102d509" providerId="LiveId" clId="{C5D47F66-D82B-4945-84F1-08182A83E23E}" dt="2020-05-14T14:27:01.548" v="2921" actId="1076"/>
          <ac:spMkLst>
            <pc:docMk/>
            <pc:sldMk cId="3206083129" sldId="800"/>
            <ac:spMk id="887" creationId="{8CEABA93-8389-4634-9FD1-FA5552600163}"/>
          </ac:spMkLst>
        </pc:spChg>
        <pc:spChg chg="mod">
          <ac:chgData name="reza kabir" userId="af3c95a13102d509" providerId="LiveId" clId="{C5D47F66-D82B-4945-84F1-08182A83E23E}" dt="2020-05-14T14:27:01.548" v="2921" actId="1076"/>
          <ac:spMkLst>
            <pc:docMk/>
            <pc:sldMk cId="3206083129" sldId="800"/>
            <ac:spMk id="888" creationId="{8C30A96A-8DB5-463F-9403-A516E5B5D267}"/>
          </ac:spMkLst>
        </pc:spChg>
        <pc:spChg chg="mod">
          <ac:chgData name="reza kabir" userId="af3c95a13102d509" providerId="LiveId" clId="{C5D47F66-D82B-4945-84F1-08182A83E23E}" dt="2020-05-14T14:27:01.548" v="2921" actId="1076"/>
          <ac:spMkLst>
            <pc:docMk/>
            <pc:sldMk cId="3206083129" sldId="800"/>
            <ac:spMk id="889" creationId="{15A7B028-8D43-42EE-84D9-42AE62890ABC}"/>
          </ac:spMkLst>
        </pc:spChg>
        <pc:spChg chg="mod">
          <ac:chgData name="reza kabir" userId="af3c95a13102d509" providerId="LiveId" clId="{C5D47F66-D82B-4945-84F1-08182A83E23E}" dt="2020-05-14T14:27:01.548" v="2921" actId="1076"/>
          <ac:spMkLst>
            <pc:docMk/>
            <pc:sldMk cId="3206083129" sldId="800"/>
            <ac:spMk id="890" creationId="{1F23C009-E699-4C19-A8A9-B39E629535E8}"/>
          </ac:spMkLst>
        </pc:spChg>
        <pc:spChg chg="mod">
          <ac:chgData name="reza kabir" userId="af3c95a13102d509" providerId="LiveId" clId="{C5D47F66-D82B-4945-84F1-08182A83E23E}" dt="2020-05-14T14:27:01.548" v="2921" actId="1076"/>
          <ac:spMkLst>
            <pc:docMk/>
            <pc:sldMk cId="3206083129" sldId="800"/>
            <ac:spMk id="891" creationId="{92DC8C87-8241-4958-9443-6F147ED0CD5D}"/>
          </ac:spMkLst>
        </pc:spChg>
        <pc:spChg chg="mod">
          <ac:chgData name="reza kabir" userId="af3c95a13102d509" providerId="LiveId" clId="{C5D47F66-D82B-4945-84F1-08182A83E23E}" dt="2020-05-14T14:27:01.548" v="2921" actId="1076"/>
          <ac:spMkLst>
            <pc:docMk/>
            <pc:sldMk cId="3206083129" sldId="800"/>
            <ac:spMk id="892" creationId="{84A1AD1A-8E94-4D1F-B6FA-49D0848B287B}"/>
          </ac:spMkLst>
        </pc:spChg>
        <pc:spChg chg="mod">
          <ac:chgData name="reza kabir" userId="af3c95a13102d509" providerId="LiveId" clId="{C5D47F66-D82B-4945-84F1-08182A83E23E}" dt="2020-05-14T14:27:01.548" v="2921" actId="1076"/>
          <ac:spMkLst>
            <pc:docMk/>
            <pc:sldMk cId="3206083129" sldId="800"/>
            <ac:spMk id="893" creationId="{75F5D222-B15B-468A-A595-85F7958F0107}"/>
          </ac:spMkLst>
        </pc:spChg>
        <pc:spChg chg="mod">
          <ac:chgData name="reza kabir" userId="af3c95a13102d509" providerId="LiveId" clId="{C5D47F66-D82B-4945-84F1-08182A83E23E}" dt="2020-05-14T14:27:01.548" v="2921" actId="1076"/>
          <ac:spMkLst>
            <pc:docMk/>
            <pc:sldMk cId="3206083129" sldId="800"/>
            <ac:spMk id="894" creationId="{73F86113-EA7E-4BF9-985C-9DB6C5F53F10}"/>
          </ac:spMkLst>
        </pc:spChg>
        <pc:spChg chg="mod">
          <ac:chgData name="reza kabir" userId="af3c95a13102d509" providerId="LiveId" clId="{C5D47F66-D82B-4945-84F1-08182A83E23E}" dt="2020-05-14T14:27:01.548" v="2921" actId="1076"/>
          <ac:spMkLst>
            <pc:docMk/>
            <pc:sldMk cId="3206083129" sldId="800"/>
            <ac:spMk id="895" creationId="{9FE9AB5A-15CB-4595-9A2E-3FF4B57162D1}"/>
          </ac:spMkLst>
        </pc:spChg>
        <pc:spChg chg="mod">
          <ac:chgData name="reza kabir" userId="af3c95a13102d509" providerId="LiveId" clId="{C5D47F66-D82B-4945-84F1-08182A83E23E}" dt="2020-05-14T14:27:01.548" v="2921" actId="1076"/>
          <ac:spMkLst>
            <pc:docMk/>
            <pc:sldMk cId="3206083129" sldId="800"/>
            <ac:spMk id="896" creationId="{A90A9F3E-280E-4D0B-AB43-952F37E01153}"/>
          </ac:spMkLst>
        </pc:spChg>
        <pc:spChg chg="mod">
          <ac:chgData name="reza kabir" userId="af3c95a13102d509" providerId="LiveId" clId="{C5D47F66-D82B-4945-84F1-08182A83E23E}" dt="2020-05-14T14:27:01.548" v="2921" actId="1076"/>
          <ac:spMkLst>
            <pc:docMk/>
            <pc:sldMk cId="3206083129" sldId="800"/>
            <ac:spMk id="897" creationId="{4ABFC303-8750-4D99-8277-98F3F7E4D7AD}"/>
          </ac:spMkLst>
        </pc:spChg>
        <pc:spChg chg="mod">
          <ac:chgData name="reza kabir" userId="af3c95a13102d509" providerId="LiveId" clId="{C5D47F66-D82B-4945-84F1-08182A83E23E}" dt="2020-05-14T14:27:01.548" v="2921" actId="1076"/>
          <ac:spMkLst>
            <pc:docMk/>
            <pc:sldMk cId="3206083129" sldId="800"/>
            <ac:spMk id="898" creationId="{06EC00EE-D111-41C5-9037-01A71F1421CA}"/>
          </ac:spMkLst>
        </pc:spChg>
        <pc:spChg chg="mod">
          <ac:chgData name="reza kabir" userId="af3c95a13102d509" providerId="LiveId" clId="{C5D47F66-D82B-4945-84F1-08182A83E23E}" dt="2020-05-14T14:27:01.548" v="2921" actId="1076"/>
          <ac:spMkLst>
            <pc:docMk/>
            <pc:sldMk cId="3206083129" sldId="800"/>
            <ac:spMk id="899" creationId="{6F9571C5-C368-40F4-8553-28A52A9F0B1C}"/>
          </ac:spMkLst>
        </pc:spChg>
        <pc:spChg chg="mod">
          <ac:chgData name="reza kabir" userId="af3c95a13102d509" providerId="LiveId" clId="{C5D47F66-D82B-4945-84F1-08182A83E23E}" dt="2020-05-14T14:27:01.548" v="2921" actId="1076"/>
          <ac:spMkLst>
            <pc:docMk/>
            <pc:sldMk cId="3206083129" sldId="800"/>
            <ac:spMk id="900" creationId="{690993F5-CB5D-440C-9ED5-6644F1FBCF63}"/>
          </ac:spMkLst>
        </pc:spChg>
        <pc:spChg chg="mod">
          <ac:chgData name="reza kabir" userId="af3c95a13102d509" providerId="LiveId" clId="{C5D47F66-D82B-4945-84F1-08182A83E23E}" dt="2020-05-14T14:27:01.548" v="2921" actId="1076"/>
          <ac:spMkLst>
            <pc:docMk/>
            <pc:sldMk cId="3206083129" sldId="800"/>
            <ac:spMk id="901" creationId="{F69148D8-400C-4802-97B1-05FC70119AB4}"/>
          </ac:spMkLst>
        </pc:spChg>
        <pc:spChg chg="mod">
          <ac:chgData name="reza kabir" userId="af3c95a13102d509" providerId="LiveId" clId="{C5D47F66-D82B-4945-84F1-08182A83E23E}" dt="2020-05-14T14:27:01.548" v="2921" actId="1076"/>
          <ac:spMkLst>
            <pc:docMk/>
            <pc:sldMk cId="3206083129" sldId="800"/>
            <ac:spMk id="902" creationId="{AFCC50AA-B5D4-49FF-A387-DC9383925742}"/>
          </ac:spMkLst>
        </pc:spChg>
        <pc:spChg chg="mod">
          <ac:chgData name="reza kabir" userId="af3c95a13102d509" providerId="LiveId" clId="{C5D47F66-D82B-4945-84F1-08182A83E23E}" dt="2020-05-14T14:27:01.548" v="2921" actId="1076"/>
          <ac:spMkLst>
            <pc:docMk/>
            <pc:sldMk cId="3206083129" sldId="800"/>
            <ac:spMk id="903" creationId="{7019190C-A354-4059-B727-431D313B039B}"/>
          </ac:spMkLst>
        </pc:spChg>
        <pc:spChg chg="mod">
          <ac:chgData name="reza kabir" userId="af3c95a13102d509" providerId="LiveId" clId="{C5D47F66-D82B-4945-84F1-08182A83E23E}" dt="2020-05-14T14:27:01.548" v="2921" actId="1076"/>
          <ac:spMkLst>
            <pc:docMk/>
            <pc:sldMk cId="3206083129" sldId="800"/>
            <ac:spMk id="904" creationId="{ACA59F88-CE7F-47C6-B251-5F0E2354620C}"/>
          </ac:spMkLst>
        </pc:spChg>
        <pc:spChg chg="mod">
          <ac:chgData name="reza kabir" userId="af3c95a13102d509" providerId="LiveId" clId="{C5D47F66-D82B-4945-84F1-08182A83E23E}" dt="2020-05-14T14:27:01.548" v="2921" actId="1076"/>
          <ac:spMkLst>
            <pc:docMk/>
            <pc:sldMk cId="3206083129" sldId="800"/>
            <ac:spMk id="905" creationId="{FE29F577-23F5-4097-87BC-475102C607E0}"/>
          </ac:spMkLst>
        </pc:spChg>
        <pc:spChg chg="mod">
          <ac:chgData name="reza kabir" userId="af3c95a13102d509" providerId="LiveId" clId="{C5D47F66-D82B-4945-84F1-08182A83E23E}" dt="2020-05-14T14:27:01.548" v="2921" actId="1076"/>
          <ac:spMkLst>
            <pc:docMk/>
            <pc:sldMk cId="3206083129" sldId="800"/>
            <ac:spMk id="906" creationId="{CC238D85-EBED-4C7C-9659-A9766BE9180F}"/>
          </ac:spMkLst>
        </pc:spChg>
        <pc:spChg chg="mod">
          <ac:chgData name="reza kabir" userId="af3c95a13102d509" providerId="LiveId" clId="{C5D47F66-D82B-4945-84F1-08182A83E23E}" dt="2020-05-14T14:27:01.548" v="2921" actId="1076"/>
          <ac:spMkLst>
            <pc:docMk/>
            <pc:sldMk cId="3206083129" sldId="800"/>
            <ac:spMk id="907" creationId="{A91ECC88-904D-49A1-A696-880B72260494}"/>
          </ac:spMkLst>
        </pc:spChg>
        <pc:spChg chg="mod">
          <ac:chgData name="reza kabir" userId="af3c95a13102d509" providerId="LiveId" clId="{C5D47F66-D82B-4945-84F1-08182A83E23E}" dt="2020-05-14T14:27:01.548" v="2921" actId="1076"/>
          <ac:spMkLst>
            <pc:docMk/>
            <pc:sldMk cId="3206083129" sldId="800"/>
            <ac:spMk id="908" creationId="{3F587EDC-CC53-4369-8E01-528FD577FA5B}"/>
          </ac:spMkLst>
        </pc:spChg>
        <pc:spChg chg="mod">
          <ac:chgData name="reza kabir" userId="af3c95a13102d509" providerId="LiveId" clId="{C5D47F66-D82B-4945-84F1-08182A83E23E}" dt="2020-05-14T14:27:01.548" v="2921" actId="1076"/>
          <ac:spMkLst>
            <pc:docMk/>
            <pc:sldMk cId="3206083129" sldId="800"/>
            <ac:spMk id="909" creationId="{0ABFDFD6-14A9-49AE-8714-9276407DC4E2}"/>
          </ac:spMkLst>
        </pc:spChg>
        <pc:spChg chg="mod">
          <ac:chgData name="reza kabir" userId="af3c95a13102d509" providerId="LiveId" clId="{C5D47F66-D82B-4945-84F1-08182A83E23E}" dt="2020-05-14T14:27:01.548" v="2921" actId="1076"/>
          <ac:spMkLst>
            <pc:docMk/>
            <pc:sldMk cId="3206083129" sldId="800"/>
            <ac:spMk id="910" creationId="{FF2FAC0A-D387-4470-B3DC-77EE656A2231}"/>
          </ac:spMkLst>
        </pc:spChg>
        <pc:spChg chg="mod">
          <ac:chgData name="reza kabir" userId="af3c95a13102d509" providerId="LiveId" clId="{C5D47F66-D82B-4945-84F1-08182A83E23E}" dt="2020-05-14T14:27:01.548" v="2921" actId="1076"/>
          <ac:spMkLst>
            <pc:docMk/>
            <pc:sldMk cId="3206083129" sldId="800"/>
            <ac:spMk id="911" creationId="{DCA41E7E-C734-427F-91DD-37A001F102C2}"/>
          </ac:spMkLst>
        </pc:spChg>
        <pc:spChg chg="mod">
          <ac:chgData name="reza kabir" userId="af3c95a13102d509" providerId="LiveId" clId="{C5D47F66-D82B-4945-84F1-08182A83E23E}" dt="2020-05-14T14:27:01.548" v="2921" actId="1076"/>
          <ac:spMkLst>
            <pc:docMk/>
            <pc:sldMk cId="3206083129" sldId="800"/>
            <ac:spMk id="912" creationId="{88F7727C-2FE1-42F9-B63A-DA63DD74FB35}"/>
          </ac:spMkLst>
        </pc:spChg>
        <pc:spChg chg="mod">
          <ac:chgData name="reza kabir" userId="af3c95a13102d509" providerId="LiveId" clId="{C5D47F66-D82B-4945-84F1-08182A83E23E}" dt="2020-05-14T14:27:01.548" v="2921" actId="1076"/>
          <ac:spMkLst>
            <pc:docMk/>
            <pc:sldMk cId="3206083129" sldId="800"/>
            <ac:spMk id="913" creationId="{7E214A9F-0BE3-4A6E-A7BA-8D4A2071CD64}"/>
          </ac:spMkLst>
        </pc:spChg>
        <pc:spChg chg="mod">
          <ac:chgData name="reza kabir" userId="af3c95a13102d509" providerId="LiveId" clId="{C5D47F66-D82B-4945-84F1-08182A83E23E}" dt="2020-05-14T14:27:01.548" v="2921" actId="1076"/>
          <ac:spMkLst>
            <pc:docMk/>
            <pc:sldMk cId="3206083129" sldId="800"/>
            <ac:spMk id="914" creationId="{E3477A2F-6603-4F7B-A20A-20D697FDD0F3}"/>
          </ac:spMkLst>
        </pc:spChg>
        <pc:spChg chg="mod">
          <ac:chgData name="reza kabir" userId="af3c95a13102d509" providerId="LiveId" clId="{C5D47F66-D82B-4945-84F1-08182A83E23E}" dt="2020-05-14T14:27:01.548" v="2921" actId="1076"/>
          <ac:spMkLst>
            <pc:docMk/>
            <pc:sldMk cId="3206083129" sldId="800"/>
            <ac:spMk id="915" creationId="{A2BCB60E-30C8-4EC4-9761-D4E092271BD3}"/>
          </ac:spMkLst>
        </pc:spChg>
        <pc:spChg chg="mod">
          <ac:chgData name="reza kabir" userId="af3c95a13102d509" providerId="LiveId" clId="{C5D47F66-D82B-4945-84F1-08182A83E23E}" dt="2020-05-14T14:27:01.548" v="2921" actId="1076"/>
          <ac:spMkLst>
            <pc:docMk/>
            <pc:sldMk cId="3206083129" sldId="800"/>
            <ac:spMk id="916" creationId="{D84F9AD6-026F-4E70-8FAC-5EED56197BDC}"/>
          </ac:spMkLst>
        </pc:spChg>
        <pc:spChg chg="mod">
          <ac:chgData name="reza kabir" userId="af3c95a13102d509" providerId="LiveId" clId="{C5D47F66-D82B-4945-84F1-08182A83E23E}" dt="2020-05-14T14:27:01.548" v="2921" actId="1076"/>
          <ac:spMkLst>
            <pc:docMk/>
            <pc:sldMk cId="3206083129" sldId="800"/>
            <ac:spMk id="917" creationId="{F1A5E25A-CA27-418F-B15E-E0588BCCB24A}"/>
          </ac:spMkLst>
        </pc:spChg>
        <pc:spChg chg="mod">
          <ac:chgData name="reza kabir" userId="af3c95a13102d509" providerId="LiveId" clId="{C5D47F66-D82B-4945-84F1-08182A83E23E}" dt="2020-05-14T14:27:01.548" v="2921" actId="1076"/>
          <ac:spMkLst>
            <pc:docMk/>
            <pc:sldMk cId="3206083129" sldId="800"/>
            <ac:spMk id="918" creationId="{A10D8171-5EE7-4908-B890-D64FBF841B7A}"/>
          </ac:spMkLst>
        </pc:spChg>
        <pc:spChg chg="mod">
          <ac:chgData name="reza kabir" userId="af3c95a13102d509" providerId="LiveId" clId="{C5D47F66-D82B-4945-84F1-08182A83E23E}" dt="2020-05-14T14:27:01.548" v="2921" actId="1076"/>
          <ac:spMkLst>
            <pc:docMk/>
            <pc:sldMk cId="3206083129" sldId="800"/>
            <ac:spMk id="919" creationId="{4A4C649C-4B92-43F7-A681-E16E677EE370}"/>
          </ac:spMkLst>
        </pc:spChg>
        <pc:spChg chg="mod">
          <ac:chgData name="reza kabir" userId="af3c95a13102d509" providerId="LiveId" clId="{C5D47F66-D82B-4945-84F1-08182A83E23E}" dt="2020-05-14T14:27:01.548" v="2921" actId="1076"/>
          <ac:spMkLst>
            <pc:docMk/>
            <pc:sldMk cId="3206083129" sldId="800"/>
            <ac:spMk id="920" creationId="{B118BB82-4449-4A58-B195-CC31E882E8DB}"/>
          </ac:spMkLst>
        </pc:spChg>
        <pc:spChg chg="mod">
          <ac:chgData name="reza kabir" userId="af3c95a13102d509" providerId="LiveId" clId="{C5D47F66-D82B-4945-84F1-08182A83E23E}" dt="2020-05-14T14:27:01.548" v="2921" actId="1076"/>
          <ac:spMkLst>
            <pc:docMk/>
            <pc:sldMk cId="3206083129" sldId="800"/>
            <ac:spMk id="921" creationId="{688DA490-7E43-43E3-A695-4011F298AA43}"/>
          </ac:spMkLst>
        </pc:spChg>
        <pc:spChg chg="mod">
          <ac:chgData name="reza kabir" userId="af3c95a13102d509" providerId="LiveId" clId="{C5D47F66-D82B-4945-84F1-08182A83E23E}" dt="2020-05-14T14:27:01.548" v="2921" actId="1076"/>
          <ac:spMkLst>
            <pc:docMk/>
            <pc:sldMk cId="3206083129" sldId="800"/>
            <ac:spMk id="922" creationId="{903D0713-EC87-4421-8300-3F54DF36385A}"/>
          </ac:spMkLst>
        </pc:spChg>
        <pc:spChg chg="mod">
          <ac:chgData name="reza kabir" userId="af3c95a13102d509" providerId="LiveId" clId="{C5D47F66-D82B-4945-84F1-08182A83E23E}" dt="2020-05-14T14:27:01.548" v="2921" actId="1076"/>
          <ac:spMkLst>
            <pc:docMk/>
            <pc:sldMk cId="3206083129" sldId="800"/>
            <ac:spMk id="923" creationId="{00D0A860-7850-47E6-834C-4E9A1BC412D2}"/>
          </ac:spMkLst>
        </pc:spChg>
        <pc:spChg chg="mod">
          <ac:chgData name="reza kabir" userId="af3c95a13102d509" providerId="LiveId" clId="{C5D47F66-D82B-4945-84F1-08182A83E23E}" dt="2020-05-14T14:27:01.548" v="2921" actId="1076"/>
          <ac:spMkLst>
            <pc:docMk/>
            <pc:sldMk cId="3206083129" sldId="800"/>
            <ac:spMk id="924" creationId="{E6A0AACC-4BDA-4AC4-8BC4-F537C1CE449F}"/>
          </ac:spMkLst>
        </pc:spChg>
        <pc:spChg chg="mod">
          <ac:chgData name="reza kabir" userId="af3c95a13102d509" providerId="LiveId" clId="{C5D47F66-D82B-4945-84F1-08182A83E23E}" dt="2020-05-14T14:27:01.548" v="2921" actId="1076"/>
          <ac:spMkLst>
            <pc:docMk/>
            <pc:sldMk cId="3206083129" sldId="800"/>
            <ac:spMk id="925" creationId="{6913CD74-622F-49A8-B87D-1D1CBE4F0B6C}"/>
          </ac:spMkLst>
        </pc:spChg>
        <pc:spChg chg="mod">
          <ac:chgData name="reza kabir" userId="af3c95a13102d509" providerId="LiveId" clId="{C5D47F66-D82B-4945-84F1-08182A83E23E}" dt="2020-05-14T14:27:01.548" v="2921" actId="1076"/>
          <ac:spMkLst>
            <pc:docMk/>
            <pc:sldMk cId="3206083129" sldId="800"/>
            <ac:spMk id="926" creationId="{A43C539D-ED50-4182-ACFE-95FC7C7FE6B0}"/>
          </ac:spMkLst>
        </pc:spChg>
        <pc:spChg chg="mod">
          <ac:chgData name="reza kabir" userId="af3c95a13102d509" providerId="LiveId" clId="{C5D47F66-D82B-4945-84F1-08182A83E23E}" dt="2020-05-14T14:27:01.548" v="2921" actId="1076"/>
          <ac:spMkLst>
            <pc:docMk/>
            <pc:sldMk cId="3206083129" sldId="800"/>
            <ac:spMk id="927" creationId="{27A9136F-A211-4F96-B733-E4B1E86B3CCC}"/>
          </ac:spMkLst>
        </pc:spChg>
        <pc:spChg chg="mod">
          <ac:chgData name="reza kabir" userId="af3c95a13102d509" providerId="LiveId" clId="{C5D47F66-D82B-4945-84F1-08182A83E23E}" dt="2020-05-14T14:27:01.548" v="2921" actId="1076"/>
          <ac:spMkLst>
            <pc:docMk/>
            <pc:sldMk cId="3206083129" sldId="800"/>
            <ac:spMk id="928" creationId="{913D13B6-8892-417F-8A57-C35BF57A00BA}"/>
          </ac:spMkLst>
        </pc:spChg>
        <pc:spChg chg="mod">
          <ac:chgData name="reza kabir" userId="af3c95a13102d509" providerId="LiveId" clId="{C5D47F66-D82B-4945-84F1-08182A83E23E}" dt="2020-05-14T14:27:01.548" v="2921" actId="1076"/>
          <ac:spMkLst>
            <pc:docMk/>
            <pc:sldMk cId="3206083129" sldId="800"/>
            <ac:spMk id="929" creationId="{AC95DF45-515B-4A73-B838-C52C372B080D}"/>
          </ac:spMkLst>
        </pc:spChg>
        <pc:spChg chg="mod">
          <ac:chgData name="reza kabir" userId="af3c95a13102d509" providerId="LiveId" clId="{C5D47F66-D82B-4945-84F1-08182A83E23E}" dt="2020-05-14T14:27:01.548" v="2921" actId="1076"/>
          <ac:spMkLst>
            <pc:docMk/>
            <pc:sldMk cId="3206083129" sldId="800"/>
            <ac:spMk id="930" creationId="{797DB9E1-7AE8-4DB3-B466-9E8204BB327A}"/>
          </ac:spMkLst>
        </pc:spChg>
        <pc:spChg chg="mod">
          <ac:chgData name="reza kabir" userId="af3c95a13102d509" providerId="LiveId" clId="{C5D47F66-D82B-4945-84F1-08182A83E23E}" dt="2020-05-14T14:27:01.548" v="2921" actId="1076"/>
          <ac:spMkLst>
            <pc:docMk/>
            <pc:sldMk cId="3206083129" sldId="800"/>
            <ac:spMk id="931" creationId="{3ED4C978-8F41-4FCB-8F06-BD0AC3803A51}"/>
          </ac:spMkLst>
        </pc:spChg>
        <pc:spChg chg="mod">
          <ac:chgData name="reza kabir" userId="af3c95a13102d509" providerId="LiveId" clId="{C5D47F66-D82B-4945-84F1-08182A83E23E}" dt="2020-05-14T14:27:01.548" v="2921" actId="1076"/>
          <ac:spMkLst>
            <pc:docMk/>
            <pc:sldMk cId="3206083129" sldId="800"/>
            <ac:spMk id="932" creationId="{13B38F31-8E56-4563-8D84-3464318CF309}"/>
          </ac:spMkLst>
        </pc:spChg>
        <pc:spChg chg="mod">
          <ac:chgData name="reza kabir" userId="af3c95a13102d509" providerId="LiveId" clId="{C5D47F66-D82B-4945-84F1-08182A83E23E}" dt="2020-05-14T14:27:01.548" v="2921" actId="1076"/>
          <ac:spMkLst>
            <pc:docMk/>
            <pc:sldMk cId="3206083129" sldId="800"/>
            <ac:spMk id="933" creationId="{27FA2DB6-88D5-4121-AA28-0534C11DD385}"/>
          </ac:spMkLst>
        </pc:spChg>
        <pc:spChg chg="mod">
          <ac:chgData name="reza kabir" userId="af3c95a13102d509" providerId="LiveId" clId="{C5D47F66-D82B-4945-84F1-08182A83E23E}" dt="2020-05-14T14:27:01.548" v="2921" actId="1076"/>
          <ac:spMkLst>
            <pc:docMk/>
            <pc:sldMk cId="3206083129" sldId="800"/>
            <ac:spMk id="934" creationId="{23DCF221-C2B1-4DDA-823F-FF76586C2DFE}"/>
          </ac:spMkLst>
        </pc:spChg>
        <pc:spChg chg="mod">
          <ac:chgData name="reza kabir" userId="af3c95a13102d509" providerId="LiveId" clId="{C5D47F66-D82B-4945-84F1-08182A83E23E}" dt="2020-05-14T14:27:01.548" v="2921" actId="1076"/>
          <ac:spMkLst>
            <pc:docMk/>
            <pc:sldMk cId="3206083129" sldId="800"/>
            <ac:spMk id="935" creationId="{3C585DEA-3D81-49A8-B0BB-6C4A28EADC8E}"/>
          </ac:spMkLst>
        </pc:spChg>
        <pc:spChg chg="mod">
          <ac:chgData name="reza kabir" userId="af3c95a13102d509" providerId="LiveId" clId="{C5D47F66-D82B-4945-84F1-08182A83E23E}" dt="2020-05-14T14:27:01.548" v="2921" actId="1076"/>
          <ac:spMkLst>
            <pc:docMk/>
            <pc:sldMk cId="3206083129" sldId="800"/>
            <ac:spMk id="936" creationId="{86F920D7-B72A-4B98-8032-8C0A6AEEB702}"/>
          </ac:spMkLst>
        </pc:spChg>
        <pc:spChg chg="mod">
          <ac:chgData name="reza kabir" userId="af3c95a13102d509" providerId="LiveId" clId="{C5D47F66-D82B-4945-84F1-08182A83E23E}" dt="2020-05-14T14:27:01.548" v="2921" actId="1076"/>
          <ac:spMkLst>
            <pc:docMk/>
            <pc:sldMk cId="3206083129" sldId="800"/>
            <ac:spMk id="937" creationId="{0EF6F01B-1E62-47D2-87C1-28E2AAFEF367}"/>
          </ac:spMkLst>
        </pc:spChg>
        <pc:spChg chg="mod">
          <ac:chgData name="reza kabir" userId="af3c95a13102d509" providerId="LiveId" clId="{C5D47F66-D82B-4945-84F1-08182A83E23E}" dt="2020-05-14T14:27:01.548" v="2921" actId="1076"/>
          <ac:spMkLst>
            <pc:docMk/>
            <pc:sldMk cId="3206083129" sldId="800"/>
            <ac:spMk id="938" creationId="{5B5824E6-859C-4F02-9C58-D01D829A3363}"/>
          </ac:spMkLst>
        </pc:spChg>
        <pc:spChg chg="mod">
          <ac:chgData name="reza kabir" userId="af3c95a13102d509" providerId="LiveId" clId="{C5D47F66-D82B-4945-84F1-08182A83E23E}" dt="2020-05-14T14:27:01.548" v="2921" actId="1076"/>
          <ac:spMkLst>
            <pc:docMk/>
            <pc:sldMk cId="3206083129" sldId="800"/>
            <ac:spMk id="939" creationId="{24B55374-9E0D-45E4-AAEF-C42AF9C3CEF1}"/>
          </ac:spMkLst>
        </pc:spChg>
        <pc:spChg chg="mod">
          <ac:chgData name="reza kabir" userId="af3c95a13102d509" providerId="LiveId" clId="{C5D47F66-D82B-4945-84F1-08182A83E23E}" dt="2020-05-14T14:27:01.548" v="2921" actId="1076"/>
          <ac:spMkLst>
            <pc:docMk/>
            <pc:sldMk cId="3206083129" sldId="800"/>
            <ac:spMk id="940" creationId="{F9B08D22-FB53-4E61-BCBF-CA1984667F72}"/>
          </ac:spMkLst>
        </pc:spChg>
        <pc:spChg chg="mod">
          <ac:chgData name="reza kabir" userId="af3c95a13102d509" providerId="LiveId" clId="{C5D47F66-D82B-4945-84F1-08182A83E23E}" dt="2020-05-14T14:27:01.548" v="2921" actId="1076"/>
          <ac:spMkLst>
            <pc:docMk/>
            <pc:sldMk cId="3206083129" sldId="800"/>
            <ac:spMk id="941" creationId="{8E0DE83E-1326-4AC9-84A4-D410EC83B20B}"/>
          </ac:spMkLst>
        </pc:spChg>
        <pc:spChg chg="mod">
          <ac:chgData name="reza kabir" userId="af3c95a13102d509" providerId="LiveId" clId="{C5D47F66-D82B-4945-84F1-08182A83E23E}" dt="2020-05-14T14:27:01.548" v="2921" actId="1076"/>
          <ac:spMkLst>
            <pc:docMk/>
            <pc:sldMk cId="3206083129" sldId="800"/>
            <ac:spMk id="942" creationId="{E997DE55-88AC-4B40-ACEE-CE1B8A213A0E}"/>
          </ac:spMkLst>
        </pc:spChg>
        <pc:spChg chg="mod">
          <ac:chgData name="reza kabir" userId="af3c95a13102d509" providerId="LiveId" clId="{C5D47F66-D82B-4945-84F1-08182A83E23E}" dt="2020-05-14T14:27:01.548" v="2921" actId="1076"/>
          <ac:spMkLst>
            <pc:docMk/>
            <pc:sldMk cId="3206083129" sldId="800"/>
            <ac:spMk id="943" creationId="{492B7B08-D8F4-433B-BD1B-2001B1ED0824}"/>
          </ac:spMkLst>
        </pc:spChg>
        <pc:spChg chg="mod">
          <ac:chgData name="reza kabir" userId="af3c95a13102d509" providerId="LiveId" clId="{C5D47F66-D82B-4945-84F1-08182A83E23E}" dt="2020-05-14T14:27:01.548" v="2921" actId="1076"/>
          <ac:spMkLst>
            <pc:docMk/>
            <pc:sldMk cId="3206083129" sldId="800"/>
            <ac:spMk id="944" creationId="{50AC37E1-C33B-47B2-8A7C-32F1C0062006}"/>
          </ac:spMkLst>
        </pc:spChg>
        <pc:spChg chg="mod">
          <ac:chgData name="reza kabir" userId="af3c95a13102d509" providerId="LiveId" clId="{C5D47F66-D82B-4945-84F1-08182A83E23E}" dt="2020-05-14T14:27:01.548" v="2921" actId="1076"/>
          <ac:spMkLst>
            <pc:docMk/>
            <pc:sldMk cId="3206083129" sldId="800"/>
            <ac:spMk id="945" creationId="{7D4730B2-45AC-48AB-9E69-3A1DDEC6C370}"/>
          </ac:spMkLst>
        </pc:spChg>
        <pc:spChg chg="mod">
          <ac:chgData name="reza kabir" userId="af3c95a13102d509" providerId="LiveId" clId="{C5D47F66-D82B-4945-84F1-08182A83E23E}" dt="2020-05-14T14:27:01.548" v="2921" actId="1076"/>
          <ac:spMkLst>
            <pc:docMk/>
            <pc:sldMk cId="3206083129" sldId="800"/>
            <ac:spMk id="946" creationId="{14495472-4087-4EF9-B1EC-3466E9FE3861}"/>
          </ac:spMkLst>
        </pc:spChg>
        <pc:spChg chg="mod">
          <ac:chgData name="reza kabir" userId="af3c95a13102d509" providerId="LiveId" clId="{C5D47F66-D82B-4945-84F1-08182A83E23E}" dt="2020-05-14T14:27:01.548" v="2921" actId="1076"/>
          <ac:spMkLst>
            <pc:docMk/>
            <pc:sldMk cId="3206083129" sldId="800"/>
            <ac:spMk id="947" creationId="{DB41A70E-D323-478D-85E3-8AB57AC9B614}"/>
          </ac:spMkLst>
        </pc:spChg>
        <pc:spChg chg="mod">
          <ac:chgData name="reza kabir" userId="af3c95a13102d509" providerId="LiveId" clId="{C5D47F66-D82B-4945-84F1-08182A83E23E}" dt="2020-05-14T14:27:01.548" v="2921" actId="1076"/>
          <ac:spMkLst>
            <pc:docMk/>
            <pc:sldMk cId="3206083129" sldId="800"/>
            <ac:spMk id="948" creationId="{A23240BE-8AB9-45D9-9613-5A6E94C35372}"/>
          </ac:spMkLst>
        </pc:spChg>
        <pc:spChg chg="mod">
          <ac:chgData name="reza kabir" userId="af3c95a13102d509" providerId="LiveId" clId="{C5D47F66-D82B-4945-84F1-08182A83E23E}" dt="2020-05-14T14:27:01.548" v="2921" actId="1076"/>
          <ac:spMkLst>
            <pc:docMk/>
            <pc:sldMk cId="3206083129" sldId="800"/>
            <ac:spMk id="949" creationId="{7E868FA7-C07F-4AE3-80B1-002A21078F83}"/>
          </ac:spMkLst>
        </pc:spChg>
        <pc:spChg chg="mod">
          <ac:chgData name="reza kabir" userId="af3c95a13102d509" providerId="LiveId" clId="{C5D47F66-D82B-4945-84F1-08182A83E23E}" dt="2020-05-14T14:27:01.548" v="2921" actId="1076"/>
          <ac:spMkLst>
            <pc:docMk/>
            <pc:sldMk cId="3206083129" sldId="800"/>
            <ac:spMk id="950" creationId="{E55569CE-59D5-4090-939C-2391776B1B8D}"/>
          </ac:spMkLst>
        </pc:spChg>
        <pc:spChg chg="mod">
          <ac:chgData name="reza kabir" userId="af3c95a13102d509" providerId="LiveId" clId="{C5D47F66-D82B-4945-84F1-08182A83E23E}" dt="2020-05-14T14:27:01.548" v="2921" actId="1076"/>
          <ac:spMkLst>
            <pc:docMk/>
            <pc:sldMk cId="3206083129" sldId="800"/>
            <ac:spMk id="951" creationId="{DC08F83F-7B38-47CC-A9F4-B82109EEF0BA}"/>
          </ac:spMkLst>
        </pc:spChg>
        <pc:spChg chg="mod">
          <ac:chgData name="reza kabir" userId="af3c95a13102d509" providerId="LiveId" clId="{C5D47F66-D82B-4945-84F1-08182A83E23E}" dt="2020-05-14T14:27:01.548" v="2921" actId="1076"/>
          <ac:spMkLst>
            <pc:docMk/>
            <pc:sldMk cId="3206083129" sldId="800"/>
            <ac:spMk id="952" creationId="{91094EED-DCBF-44AF-97C7-CBC3D7337171}"/>
          </ac:spMkLst>
        </pc:spChg>
        <pc:spChg chg="mod">
          <ac:chgData name="reza kabir" userId="af3c95a13102d509" providerId="LiveId" clId="{C5D47F66-D82B-4945-84F1-08182A83E23E}" dt="2020-05-14T14:27:01.548" v="2921" actId="1076"/>
          <ac:spMkLst>
            <pc:docMk/>
            <pc:sldMk cId="3206083129" sldId="800"/>
            <ac:spMk id="953" creationId="{9C2F34C3-22F2-4E78-8020-53E46317E407}"/>
          </ac:spMkLst>
        </pc:spChg>
        <pc:spChg chg="mod">
          <ac:chgData name="reza kabir" userId="af3c95a13102d509" providerId="LiveId" clId="{C5D47F66-D82B-4945-84F1-08182A83E23E}" dt="2020-05-14T14:27:01.548" v="2921" actId="1076"/>
          <ac:spMkLst>
            <pc:docMk/>
            <pc:sldMk cId="3206083129" sldId="800"/>
            <ac:spMk id="954" creationId="{7E529510-48D2-49F5-BE41-74BF27B1B659}"/>
          </ac:spMkLst>
        </pc:spChg>
        <pc:spChg chg="mod">
          <ac:chgData name="reza kabir" userId="af3c95a13102d509" providerId="LiveId" clId="{C5D47F66-D82B-4945-84F1-08182A83E23E}" dt="2020-05-14T14:27:01.548" v="2921" actId="1076"/>
          <ac:spMkLst>
            <pc:docMk/>
            <pc:sldMk cId="3206083129" sldId="800"/>
            <ac:spMk id="955" creationId="{36CD2059-43A0-4419-9576-A2D4C3164BD8}"/>
          </ac:spMkLst>
        </pc:spChg>
        <pc:spChg chg="mod">
          <ac:chgData name="reza kabir" userId="af3c95a13102d509" providerId="LiveId" clId="{C5D47F66-D82B-4945-84F1-08182A83E23E}" dt="2020-05-14T14:27:01.548" v="2921" actId="1076"/>
          <ac:spMkLst>
            <pc:docMk/>
            <pc:sldMk cId="3206083129" sldId="800"/>
            <ac:spMk id="956" creationId="{B43E4F75-89DA-4D0F-B384-C07DC7772972}"/>
          </ac:spMkLst>
        </pc:spChg>
        <pc:spChg chg="mod">
          <ac:chgData name="reza kabir" userId="af3c95a13102d509" providerId="LiveId" clId="{C5D47F66-D82B-4945-84F1-08182A83E23E}" dt="2020-05-14T14:27:01.548" v="2921" actId="1076"/>
          <ac:spMkLst>
            <pc:docMk/>
            <pc:sldMk cId="3206083129" sldId="800"/>
            <ac:spMk id="957" creationId="{65F58063-280A-436B-A7FE-7A211CA0EA26}"/>
          </ac:spMkLst>
        </pc:spChg>
        <pc:spChg chg="mod">
          <ac:chgData name="reza kabir" userId="af3c95a13102d509" providerId="LiveId" clId="{C5D47F66-D82B-4945-84F1-08182A83E23E}" dt="2020-05-14T14:27:01.548" v="2921" actId="1076"/>
          <ac:spMkLst>
            <pc:docMk/>
            <pc:sldMk cId="3206083129" sldId="800"/>
            <ac:spMk id="958" creationId="{77FD6124-1D5F-4446-B7EF-E6AD34048AF2}"/>
          </ac:spMkLst>
        </pc:spChg>
        <pc:spChg chg="mod">
          <ac:chgData name="reza kabir" userId="af3c95a13102d509" providerId="LiveId" clId="{C5D47F66-D82B-4945-84F1-08182A83E23E}" dt="2020-05-14T14:27:01.548" v="2921" actId="1076"/>
          <ac:spMkLst>
            <pc:docMk/>
            <pc:sldMk cId="3206083129" sldId="800"/>
            <ac:spMk id="959" creationId="{8DE87293-FF2A-428A-B8B8-E3A643C01774}"/>
          </ac:spMkLst>
        </pc:spChg>
        <pc:spChg chg="mod">
          <ac:chgData name="reza kabir" userId="af3c95a13102d509" providerId="LiveId" clId="{C5D47F66-D82B-4945-84F1-08182A83E23E}" dt="2020-05-14T14:27:01.548" v="2921" actId="1076"/>
          <ac:spMkLst>
            <pc:docMk/>
            <pc:sldMk cId="3206083129" sldId="800"/>
            <ac:spMk id="960" creationId="{D73645FD-E498-4D06-9941-8B9672DEDF0A}"/>
          </ac:spMkLst>
        </pc:spChg>
        <pc:spChg chg="mod">
          <ac:chgData name="reza kabir" userId="af3c95a13102d509" providerId="LiveId" clId="{C5D47F66-D82B-4945-84F1-08182A83E23E}" dt="2020-05-14T14:27:01.548" v="2921" actId="1076"/>
          <ac:spMkLst>
            <pc:docMk/>
            <pc:sldMk cId="3206083129" sldId="800"/>
            <ac:spMk id="961" creationId="{E93C735D-A8CA-4C41-BADC-AFF0CFF80195}"/>
          </ac:spMkLst>
        </pc:spChg>
        <pc:spChg chg="mod">
          <ac:chgData name="reza kabir" userId="af3c95a13102d509" providerId="LiveId" clId="{C5D47F66-D82B-4945-84F1-08182A83E23E}" dt="2020-05-14T14:27:01.548" v="2921" actId="1076"/>
          <ac:spMkLst>
            <pc:docMk/>
            <pc:sldMk cId="3206083129" sldId="800"/>
            <ac:spMk id="962" creationId="{9D50B54F-E947-43F5-8F10-4877FD08614E}"/>
          </ac:spMkLst>
        </pc:spChg>
        <pc:spChg chg="mod">
          <ac:chgData name="reza kabir" userId="af3c95a13102d509" providerId="LiveId" clId="{C5D47F66-D82B-4945-84F1-08182A83E23E}" dt="2020-05-14T14:27:01.548" v="2921" actId="1076"/>
          <ac:spMkLst>
            <pc:docMk/>
            <pc:sldMk cId="3206083129" sldId="800"/>
            <ac:spMk id="963" creationId="{3D12ED8D-ADE3-419F-9B50-B777AFC9A2D4}"/>
          </ac:spMkLst>
        </pc:spChg>
        <pc:spChg chg="mod">
          <ac:chgData name="reza kabir" userId="af3c95a13102d509" providerId="LiveId" clId="{C5D47F66-D82B-4945-84F1-08182A83E23E}" dt="2020-05-14T14:27:01.548" v="2921" actId="1076"/>
          <ac:spMkLst>
            <pc:docMk/>
            <pc:sldMk cId="3206083129" sldId="800"/>
            <ac:spMk id="964" creationId="{765AD6C8-BF01-4F4A-876F-F343A9CE88D4}"/>
          </ac:spMkLst>
        </pc:spChg>
        <pc:spChg chg="mod">
          <ac:chgData name="reza kabir" userId="af3c95a13102d509" providerId="LiveId" clId="{C5D47F66-D82B-4945-84F1-08182A83E23E}" dt="2020-05-14T14:27:01.548" v="2921" actId="1076"/>
          <ac:spMkLst>
            <pc:docMk/>
            <pc:sldMk cId="3206083129" sldId="800"/>
            <ac:spMk id="965" creationId="{CD475508-D1EF-4C4B-BD7A-9AC12137F54F}"/>
          </ac:spMkLst>
        </pc:spChg>
        <pc:spChg chg="mod">
          <ac:chgData name="reza kabir" userId="af3c95a13102d509" providerId="LiveId" clId="{C5D47F66-D82B-4945-84F1-08182A83E23E}" dt="2020-05-14T14:27:01.548" v="2921" actId="1076"/>
          <ac:spMkLst>
            <pc:docMk/>
            <pc:sldMk cId="3206083129" sldId="800"/>
            <ac:spMk id="966" creationId="{FE29793F-74FD-4042-A228-B4239F427709}"/>
          </ac:spMkLst>
        </pc:spChg>
        <pc:spChg chg="mod">
          <ac:chgData name="reza kabir" userId="af3c95a13102d509" providerId="LiveId" clId="{C5D47F66-D82B-4945-84F1-08182A83E23E}" dt="2020-05-14T14:27:01.548" v="2921" actId="1076"/>
          <ac:spMkLst>
            <pc:docMk/>
            <pc:sldMk cId="3206083129" sldId="800"/>
            <ac:spMk id="967" creationId="{4FABD2CC-04E5-44B6-93DF-748481C327B2}"/>
          </ac:spMkLst>
        </pc:spChg>
        <pc:spChg chg="mod">
          <ac:chgData name="reza kabir" userId="af3c95a13102d509" providerId="LiveId" clId="{C5D47F66-D82B-4945-84F1-08182A83E23E}" dt="2020-05-14T14:27:01.548" v="2921" actId="1076"/>
          <ac:spMkLst>
            <pc:docMk/>
            <pc:sldMk cId="3206083129" sldId="800"/>
            <ac:spMk id="968" creationId="{36D6BAFB-6DAB-4504-9CEF-D46D72B0AA76}"/>
          </ac:spMkLst>
        </pc:spChg>
        <pc:spChg chg="mod">
          <ac:chgData name="reza kabir" userId="af3c95a13102d509" providerId="LiveId" clId="{C5D47F66-D82B-4945-84F1-08182A83E23E}" dt="2020-05-14T14:27:01.548" v="2921" actId="1076"/>
          <ac:spMkLst>
            <pc:docMk/>
            <pc:sldMk cId="3206083129" sldId="800"/>
            <ac:spMk id="969" creationId="{5A4CBE51-C9A6-4733-B3AF-EF6A491F45F0}"/>
          </ac:spMkLst>
        </pc:spChg>
        <pc:spChg chg="mod">
          <ac:chgData name="reza kabir" userId="af3c95a13102d509" providerId="LiveId" clId="{C5D47F66-D82B-4945-84F1-08182A83E23E}" dt="2020-05-14T14:27:01.548" v="2921" actId="1076"/>
          <ac:spMkLst>
            <pc:docMk/>
            <pc:sldMk cId="3206083129" sldId="800"/>
            <ac:spMk id="970" creationId="{C176CA73-5D44-4920-93C9-8E6A256CF0B5}"/>
          </ac:spMkLst>
        </pc:spChg>
        <pc:spChg chg="mod">
          <ac:chgData name="reza kabir" userId="af3c95a13102d509" providerId="LiveId" clId="{C5D47F66-D82B-4945-84F1-08182A83E23E}" dt="2020-05-14T14:27:01.548" v="2921" actId="1076"/>
          <ac:spMkLst>
            <pc:docMk/>
            <pc:sldMk cId="3206083129" sldId="800"/>
            <ac:spMk id="971" creationId="{6F4813B1-DA7C-42DF-905A-1A7E0B8F9C81}"/>
          </ac:spMkLst>
        </pc:spChg>
        <pc:spChg chg="mod">
          <ac:chgData name="reza kabir" userId="af3c95a13102d509" providerId="LiveId" clId="{C5D47F66-D82B-4945-84F1-08182A83E23E}" dt="2020-05-14T14:27:01.548" v="2921" actId="1076"/>
          <ac:spMkLst>
            <pc:docMk/>
            <pc:sldMk cId="3206083129" sldId="800"/>
            <ac:spMk id="972" creationId="{0F093985-DED2-4016-9553-774796C613F0}"/>
          </ac:spMkLst>
        </pc:spChg>
        <pc:spChg chg="mod">
          <ac:chgData name="reza kabir" userId="af3c95a13102d509" providerId="LiveId" clId="{C5D47F66-D82B-4945-84F1-08182A83E23E}" dt="2020-05-14T14:27:01.548" v="2921" actId="1076"/>
          <ac:spMkLst>
            <pc:docMk/>
            <pc:sldMk cId="3206083129" sldId="800"/>
            <ac:spMk id="973" creationId="{1FD12D46-D23F-493A-A121-84FD6CE9709D}"/>
          </ac:spMkLst>
        </pc:spChg>
        <pc:spChg chg="mod">
          <ac:chgData name="reza kabir" userId="af3c95a13102d509" providerId="LiveId" clId="{C5D47F66-D82B-4945-84F1-08182A83E23E}" dt="2020-05-14T14:27:01.548" v="2921" actId="1076"/>
          <ac:spMkLst>
            <pc:docMk/>
            <pc:sldMk cId="3206083129" sldId="800"/>
            <ac:spMk id="974" creationId="{B22E3426-C5AF-4BFF-B4CD-97228173F4C1}"/>
          </ac:spMkLst>
        </pc:spChg>
        <pc:spChg chg="mod">
          <ac:chgData name="reza kabir" userId="af3c95a13102d509" providerId="LiveId" clId="{C5D47F66-D82B-4945-84F1-08182A83E23E}" dt="2020-05-14T14:27:01.548" v="2921" actId="1076"/>
          <ac:spMkLst>
            <pc:docMk/>
            <pc:sldMk cId="3206083129" sldId="800"/>
            <ac:spMk id="975" creationId="{B4A55EEA-FD4C-48E8-94B5-7180399525C9}"/>
          </ac:spMkLst>
        </pc:spChg>
        <pc:spChg chg="mod">
          <ac:chgData name="reza kabir" userId="af3c95a13102d509" providerId="LiveId" clId="{C5D47F66-D82B-4945-84F1-08182A83E23E}" dt="2020-05-14T14:27:01.548" v="2921" actId="1076"/>
          <ac:spMkLst>
            <pc:docMk/>
            <pc:sldMk cId="3206083129" sldId="800"/>
            <ac:spMk id="976" creationId="{82235510-79DB-44EA-A033-C3EC2F4D3139}"/>
          </ac:spMkLst>
        </pc:spChg>
        <pc:spChg chg="mod">
          <ac:chgData name="reza kabir" userId="af3c95a13102d509" providerId="LiveId" clId="{C5D47F66-D82B-4945-84F1-08182A83E23E}" dt="2020-05-14T14:27:01.548" v="2921" actId="1076"/>
          <ac:spMkLst>
            <pc:docMk/>
            <pc:sldMk cId="3206083129" sldId="800"/>
            <ac:spMk id="977" creationId="{D38FC045-B505-45E8-834E-C273E07B58D3}"/>
          </ac:spMkLst>
        </pc:spChg>
        <pc:spChg chg="mod">
          <ac:chgData name="reza kabir" userId="af3c95a13102d509" providerId="LiveId" clId="{C5D47F66-D82B-4945-84F1-08182A83E23E}" dt="2020-05-14T14:27:01.548" v="2921" actId="1076"/>
          <ac:spMkLst>
            <pc:docMk/>
            <pc:sldMk cId="3206083129" sldId="800"/>
            <ac:spMk id="978" creationId="{5127685C-CD8C-4283-A463-3B3730DA22A2}"/>
          </ac:spMkLst>
        </pc:spChg>
        <pc:spChg chg="mod">
          <ac:chgData name="reza kabir" userId="af3c95a13102d509" providerId="LiveId" clId="{C5D47F66-D82B-4945-84F1-08182A83E23E}" dt="2020-05-14T14:27:01.548" v="2921" actId="1076"/>
          <ac:spMkLst>
            <pc:docMk/>
            <pc:sldMk cId="3206083129" sldId="800"/>
            <ac:spMk id="979" creationId="{D9CAADD9-71D0-4E0C-872F-A083D5262239}"/>
          </ac:spMkLst>
        </pc:spChg>
        <pc:spChg chg="mod">
          <ac:chgData name="reza kabir" userId="af3c95a13102d509" providerId="LiveId" clId="{C5D47F66-D82B-4945-84F1-08182A83E23E}" dt="2020-05-14T14:27:01.548" v="2921" actId="1076"/>
          <ac:spMkLst>
            <pc:docMk/>
            <pc:sldMk cId="3206083129" sldId="800"/>
            <ac:spMk id="980" creationId="{60059F7B-EB8D-4DF5-AD08-9E319D4331E7}"/>
          </ac:spMkLst>
        </pc:spChg>
        <pc:spChg chg="mod">
          <ac:chgData name="reza kabir" userId="af3c95a13102d509" providerId="LiveId" clId="{C5D47F66-D82B-4945-84F1-08182A83E23E}" dt="2020-05-14T14:27:01.548" v="2921" actId="1076"/>
          <ac:spMkLst>
            <pc:docMk/>
            <pc:sldMk cId="3206083129" sldId="800"/>
            <ac:spMk id="981" creationId="{E30DBD2A-4BAB-4E7A-9E2E-3DF8C6FAF321}"/>
          </ac:spMkLst>
        </pc:spChg>
        <pc:spChg chg="mod">
          <ac:chgData name="reza kabir" userId="af3c95a13102d509" providerId="LiveId" clId="{C5D47F66-D82B-4945-84F1-08182A83E23E}" dt="2020-05-14T14:27:01.548" v="2921" actId="1076"/>
          <ac:spMkLst>
            <pc:docMk/>
            <pc:sldMk cId="3206083129" sldId="800"/>
            <ac:spMk id="982" creationId="{3BA79D4C-5F9B-4C45-8D56-C57DB1111BAA}"/>
          </ac:spMkLst>
        </pc:spChg>
        <pc:spChg chg="mod">
          <ac:chgData name="reza kabir" userId="af3c95a13102d509" providerId="LiveId" clId="{C5D47F66-D82B-4945-84F1-08182A83E23E}" dt="2020-05-14T14:27:01.548" v="2921" actId="1076"/>
          <ac:spMkLst>
            <pc:docMk/>
            <pc:sldMk cId="3206083129" sldId="800"/>
            <ac:spMk id="983" creationId="{490129B8-E5A2-4AF7-8504-D25D6B061A8C}"/>
          </ac:spMkLst>
        </pc:spChg>
        <pc:spChg chg="mod topLvl">
          <ac:chgData name="reza kabir" userId="af3c95a13102d509" providerId="LiveId" clId="{C5D47F66-D82B-4945-84F1-08182A83E23E}" dt="2020-05-14T14:26:31.910" v="2912" actId="165"/>
          <ac:spMkLst>
            <pc:docMk/>
            <pc:sldMk cId="3206083129" sldId="800"/>
            <ac:spMk id="984" creationId="{DBFC7501-86CC-480C-8034-1C4CB4CBF422}"/>
          </ac:spMkLst>
        </pc:spChg>
        <pc:spChg chg="mod topLvl">
          <ac:chgData name="reza kabir" userId="af3c95a13102d509" providerId="LiveId" clId="{C5D47F66-D82B-4945-84F1-08182A83E23E}" dt="2020-05-14T14:26:31.910" v="2912" actId="165"/>
          <ac:spMkLst>
            <pc:docMk/>
            <pc:sldMk cId="3206083129" sldId="800"/>
            <ac:spMk id="985" creationId="{4F3BC2A9-5744-41A6-B6A1-B32E60E3B2AD}"/>
          </ac:spMkLst>
        </pc:spChg>
        <pc:spChg chg="mod topLvl">
          <ac:chgData name="reza kabir" userId="af3c95a13102d509" providerId="LiveId" clId="{C5D47F66-D82B-4945-84F1-08182A83E23E}" dt="2020-05-14T14:26:31.910" v="2912" actId="165"/>
          <ac:spMkLst>
            <pc:docMk/>
            <pc:sldMk cId="3206083129" sldId="800"/>
            <ac:spMk id="986" creationId="{660B77F3-78DC-4F3D-B9A6-744DA0BA1B70}"/>
          </ac:spMkLst>
        </pc:spChg>
        <pc:spChg chg="mod topLvl">
          <ac:chgData name="reza kabir" userId="af3c95a13102d509" providerId="LiveId" clId="{C5D47F66-D82B-4945-84F1-08182A83E23E}" dt="2020-05-14T14:26:31.910" v="2912" actId="165"/>
          <ac:spMkLst>
            <pc:docMk/>
            <pc:sldMk cId="3206083129" sldId="800"/>
            <ac:spMk id="987" creationId="{81BB6D34-DCAB-4E76-B61C-FA8CF3E847E0}"/>
          </ac:spMkLst>
        </pc:spChg>
        <pc:spChg chg="mod topLvl">
          <ac:chgData name="reza kabir" userId="af3c95a13102d509" providerId="LiveId" clId="{C5D47F66-D82B-4945-84F1-08182A83E23E}" dt="2020-05-14T14:26:31.910" v="2912" actId="165"/>
          <ac:spMkLst>
            <pc:docMk/>
            <pc:sldMk cId="3206083129" sldId="800"/>
            <ac:spMk id="988" creationId="{C3C00DEE-0141-4F68-B9AC-4D49F44117DD}"/>
          </ac:spMkLst>
        </pc:spChg>
        <pc:spChg chg="mod topLvl">
          <ac:chgData name="reza kabir" userId="af3c95a13102d509" providerId="LiveId" clId="{C5D47F66-D82B-4945-84F1-08182A83E23E}" dt="2020-05-14T14:26:31.910" v="2912" actId="165"/>
          <ac:spMkLst>
            <pc:docMk/>
            <pc:sldMk cId="3206083129" sldId="800"/>
            <ac:spMk id="989" creationId="{02DF9D06-F32D-4483-A604-B49198A9F02C}"/>
          </ac:spMkLst>
        </pc:spChg>
        <pc:spChg chg="mod topLvl">
          <ac:chgData name="reza kabir" userId="af3c95a13102d509" providerId="LiveId" clId="{C5D47F66-D82B-4945-84F1-08182A83E23E}" dt="2020-05-14T14:26:31.910" v="2912" actId="165"/>
          <ac:spMkLst>
            <pc:docMk/>
            <pc:sldMk cId="3206083129" sldId="800"/>
            <ac:spMk id="990" creationId="{29A48281-50DC-4126-A9B1-E13D9BC3F42C}"/>
          </ac:spMkLst>
        </pc:spChg>
        <pc:spChg chg="mod topLvl">
          <ac:chgData name="reza kabir" userId="af3c95a13102d509" providerId="LiveId" clId="{C5D47F66-D82B-4945-84F1-08182A83E23E}" dt="2020-05-14T14:26:31.910" v="2912" actId="165"/>
          <ac:spMkLst>
            <pc:docMk/>
            <pc:sldMk cId="3206083129" sldId="800"/>
            <ac:spMk id="991" creationId="{14D951B1-EB84-4B99-B5C2-33634C7D01A2}"/>
          </ac:spMkLst>
        </pc:spChg>
        <pc:spChg chg="mod topLvl">
          <ac:chgData name="reza kabir" userId="af3c95a13102d509" providerId="LiveId" clId="{C5D47F66-D82B-4945-84F1-08182A83E23E}" dt="2020-05-14T14:26:31.910" v="2912" actId="165"/>
          <ac:spMkLst>
            <pc:docMk/>
            <pc:sldMk cId="3206083129" sldId="800"/>
            <ac:spMk id="992" creationId="{1586E26A-B2C7-4584-84EE-EC29AF308242}"/>
          </ac:spMkLst>
        </pc:spChg>
        <pc:spChg chg="mod topLvl">
          <ac:chgData name="reza kabir" userId="af3c95a13102d509" providerId="LiveId" clId="{C5D47F66-D82B-4945-84F1-08182A83E23E}" dt="2020-05-14T14:26:31.910" v="2912" actId="165"/>
          <ac:spMkLst>
            <pc:docMk/>
            <pc:sldMk cId="3206083129" sldId="800"/>
            <ac:spMk id="993" creationId="{6D2A44D8-EE23-4908-ADC7-3DB59B6EB69D}"/>
          </ac:spMkLst>
        </pc:spChg>
        <pc:spChg chg="mod topLvl">
          <ac:chgData name="reza kabir" userId="af3c95a13102d509" providerId="LiveId" clId="{C5D47F66-D82B-4945-84F1-08182A83E23E}" dt="2020-05-14T14:26:31.910" v="2912" actId="165"/>
          <ac:spMkLst>
            <pc:docMk/>
            <pc:sldMk cId="3206083129" sldId="800"/>
            <ac:spMk id="994" creationId="{A09E63F3-7569-4D79-B532-EF860EFECBC9}"/>
          </ac:spMkLst>
        </pc:spChg>
        <pc:spChg chg="mod topLvl">
          <ac:chgData name="reza kabir" userId="af3c95a13102d509" providerId="LiveId" clId="{C5D47F66-D82B-4945-84F1-08182A83E23E}" dt="2020-05-14T14:26:31.910" v="2912" actId="165"/>
          <ac:spMkLst>
            <pc:docMk/>
            <pc:sldMk cId="3206083129" sldId="800"/>
            <ac:spMk id="995" creationId="{977BD38E-963E-4142-9EE8-971142CFB2B9}"/>
          </ac:spMkLst>
        </pc:spChg>
        <pc:spChg chg="mod topLvl">
          <ac:chgData name="reza kabir" userId="af3c95a13102d509" providerId="LiveId" clId="{C5D47F66-D82B-4945-84F1-08182A83E23E}" dt="2020-05-14T14:26:31.910" v="2912" actId="165"/>
          <ac:spMkLst>
            <pc:docMk/>
            <pc:sldMk cId="3206083129" sldId="800"/>
            <ac:spMk id="996" creationId="{37E947BA-499F-4272-BB02-98081B3A338A}"/>
          </ac:spMkLst>
        </pc:spChg>
        <pc:spChg chg="mod topLvl">
          <ac:chgData name="reza kabir" userId="af3c95a13102d509" providerId="LiveId" clId="{C5D47F66-D82B-4945-84F1-08182A83E23E}" dt="2020-05-14T14:26:31.910" v="2912" actId="165"/>
          <ac:spMkLst>
            <pc:docMk/>
            <pc:sldMk cId="3206083129" sldId="800"/>
            <ac:spMk id="997" creationId="{C358EE2D-E5FD-4B8C-BA9C-869C0DE58687}"/>
          </ac:spMkLst>
        </pc:spChg>
        <pc:spChg chg="mod topLvl">
          <ac:chgData name="reza kabir" userId="af3c95a13102d509" providerId="LiveId" clId="{C5D47F66-D82B-4945-84F1-08182A83E23E}" dt="2020-05-14T14:26:31.910" v="2912" actId="165"/>
          <ac:spMkLst>
            <pc:docMk/>
            <pc:sldMk cId="3206083129" sldId="800"/>
            <ac:spMk id="998" creationId="{845CDCE8-DE91-4554-BEFA-E3AEAF834748}"/>
          </ac:spMkLst>
        </pc:spChg>
        <pc:spChg chg="mod topLvl">
          <ac:chgData name="reza kabir" userId="af3c95a13102d509" providerId="LiveId" clId="{C5D47F66-D82B-4945-84F1-08182A83E23E}" dt="2020-05-14T14:26:31.910" v="2912" actId="165"/>
          <ac:spMkLst>
            <pc:docMk/>
            <pc:sldMk cId="3206083129" sldId="800"/>
            <ac:spMk id="999" creationId="{315C18B1-6789-40BC-B790-3F4F37F4D8EB}"/>
          </ac:spMkLst>
        </pc:spChg>
        <pc:spChg chg="mod topLvl">
          <ac:chgData name="reza kabir" userId="af3c95a13102d509" providerId="LiveId" clId="{C5D47F66-D82B-4945-84F1-08182A83E23E}" dt="2020-05-14T14:26:31.910" v="2912" actId="165"/>
          <ac:spMkLst>
            <pc:docMk/>
            <pc:sldMk cId="3206083129" sldId="800"/>
            <ac:spMk id="1000" creationId="{AD362E35-00E5-479A-BD57-A173ECF6625C}"/>
          </ac:spMkLst>
        </pc:spChg>
        <pc:spChg chg="mod topLvl">
          <ac:chgData name="reza kabir" userId="af3c95a13102d509" providerId="LiveId" clId="{C5D47F66-D82B-4945-84F1-08182A83E23E}" dt="2020-05-14T14:26:31.910" v="2912" actId="165"/>
          <ac:spMkLst>
            <pc:docMk/>
            <pc:sldMk cId="3206083129" sldId="800"/>
            <ac:spMk id="1001" creationId="{C20845AF-B80A-4B3D-82F8-8A68618A2B4D}"/>
          </ac:spMkLst>
        </pc:spChg>
        <pc:spChg chg="mod topLvl">
          <ac:chgData name="reza kabir" userId="af3c95a13102d509" providerId="LiveId" clId="{C5D47F66-D82B-4945-84F1-08182A83E23E}" dt="2020-05-14T14:26:31.910" v="2912" actId="165"/>
          <ac:spMkLst>
            <pc:docMk/>
            <pc:sldMk cId="3206083129" sldId="800"/>
            <ac:spMk id="1002" creationId="{4D275CAD-F6B0-4287-AE86-E7184EA5EA60}"/>
          </ac:spMkLst>
        </pc:spChg>
        <pc:spChg chg="mod topLvl">
          <ac:chgData name="reza kabir" userId="af3c95a13102d509" providerId="LiveId" clId="{C5D47F66-D82B-4945-84F1-08182A83E23E}" dt="2020-05-14T14:26:31.910" v="2912" actId="165"/>
          <ac:spMkLst>
            <pc:docMk/>
            <pc:sldMk cId="3206083129" sldId="800"/>
            <ac:spMk id="1003" creationId="{D984219C-C53E-44D6-8ECD-74C8B210ADC4}"/>
          </ac:spMkLst>
        </pc:spChg>
        <pc:spChg chg="mod topLvl">
          <ac:chgData name="reza kabir" userId="af3c95a13102d509" providerId="LiveId" clId="{C5D47F66-D82B-4945-84F1-08182A83E23E}" dt="2020-05-14T14:26:31.910" v="2912" actId="165"/>
          <ac:spMkLst>
            <pc:docMk/>
            <pc:sldMk cId="3206083129" sldId="800"/>
            <ac:spMk id="1004" creationId="{130BEFC6-352B-483D-8B0A-CAA1036B2543}"/>
          </ac:spMkLst>
        </pc:spChg>
        <pc:spChg chg="mod topLvl">
          <ac:chgData name="reza kabir" userId="af3c95a13102d509" providerId="LiveId" clId="{C5D47F66-D82B-4945-84F1-08182A83E23E}" dt="2020-05-14T14:26:31.910" v="2912" actId="165"/>
          <ac:spMkLst>
            <pc:docMk/>
            <pc:sldMk cId="3206083129" sldId="800"/>
            <ac:spMk id="1005" creationId="{71ACE9C7-5FFD-41F0-8D7B-ABF5CFB579E5}"/>
          </ac:spMkLst>
        </pc:spChg>
        <pc:spChg chg="mod topLvl">
          <ac:chgData name="reza kabir" userId="af3c95a13102d509" providerId="LiveId" clId="{C5D47F66-D82B-4945-84F1-08182A83E23E}" dt="2020-05-14T14:26:31.910" v="2912" actId="165"/>
          <ac:spMkLst>
            <pc:docMk/>
            <pc:sldMk cId="3206083129" sldId="800"/>
            <ac:spMk id="1006" creationId="{F0C7AF20-F482-49FC-9EED-748F03622BD0}"/>
          </ac:spMkLst>
        </pc:spChg>
        <pc:spChg chg="mod topLvl">
          <ac:chgData name="reza kabir" userId="af3c95a13102d509" providerId="LiveId" clId="{C5D47F66-D82B-4945-84F1-08182A83E23E}" dt="2020-05-14T14:26:31.910" v="2912" actId="165"/>
          <ac:spMkLst>
            <pc:docMk/>
            <pc:sldMk cId="3206083129" sldId="800"/>
            <ac:spMk id="1007" creationId="{762C97A0-DC77-4368-AC76-C717995E3F60}"/>
          </ac:spMkLst>
        </pc:spChg>
        <pc:spChg chg="mod topLvl">
          <ac:chgData name="reza kabir" userId="af3c95a13102d509" providerId="LiveId" clId="{C5D47F66-D82B-4945-84F1-08182A83E23E}" dt="2020-05-14T14:26:31.910" v="2912" actId="165"/>
          <ac:spMkLst>
            <pc:docMk/>
            <pc:sldMk cId="3206083129" sldId="800"/>
            <ac:spMk id="1008" creationId="{6542E814-5DF2-468E-B728-6ED515CC623E}"/>
          </ac:spMkLst>
        </pc:spChg>
        <pc:spChg chg="mod topLvl">
          <ac:chgData name="reza kabir" userId="af3c95a13102d509" providerId="LiveId" clId="{C5D47F66-D82B-4945-84F1-08182A83E23E}" dt="2020-05-14T14:26:31.910" v="2912" actId="165"/>
          <ac:spMkLst>
            <pc:docMk/>
            <pc:sldMk cId="3206083129" sldId="800"/>
            <ac:spMk id="1009" creationId="{C859588F-B7BC-4A00-AAC8-3EF76C046770}"/>
          </ac:spMkLst>
        </pc:spChg>
        <pc:spChg chg="mod topLvl">
          <ac:chgData name="reza kabir" userId="af3c95a13102d509" providerId="LiveId" clId="{C5D47F66-D82B-4945-84F1-08182A83E23E}" dt="2020-05-14T14:26:31.910" v="2912" actId="165"/>
          <ac:spMkLst>
            <pc:docMk/>
            <pc:sldMk cId="3206083129" sldId="800"/>
            <ac:spMk id="1010" creationId="{D0C54B36-B656-47E9-B2BB-22F90F4C0CFA}"/>
          </ac:spMkLst>
        </pc:spChg>
        <pc:spChg chg="mod topLvl">
          <ac:chgData name="reza kabir" userId="af3c95a13102d509" providerId="LiveId" clId="{C5D47F66-D82B-4945-84F1-08182A83E23E}" dt="2020-05-14T14:26:31.910" v="2912" actId="165"/>
          <ac:spMkLst>
            <pc:docMk/>
            <pc:sldMk cId="3206083129" sldId="800"/>
            <ac:spMk id="1011" creationId="{5D8F8C10-D682-4822-B682-D920F9DC4464}"/>
          </ac:spMkLst>
        </pc:spChg>
        <pc:spChg chg="mod topLvl">
          <ac:chgData name="reza kabir" userId="af3c95a13102d509" providerId="LiveId" clId="{C5D47F66-D82B-4945-84F1-08182A83E23E}" dt="2020-05-14T14:26:31.910" v="2912" actId="165"/>
          <ac:spMkLst>
            <pc:docMk/>
            <pc:sldMk cId="3206083129" sldId="800"/>
            <ac:spMk id="1012" creationId="{7BABC08B-CAA3-4668-BAFC-3C78E3387563}"/>
          </ac:spMkLst>
        </pc:spChg>
        <pc:spChg chg="mod topLvl">
          <ac:chgData name="reza kabir" userId="af3c95a13102d509" providerId="LiveId" clId="{C5D47F66-D82B-4945-84F1-08182A83E23E}" dt="2020-05-14T14:26:31.910" v="2912" actId="165"/>
          <ac:spMkLst>
            <pc:docMk/>
            <pc:sldMk cId="3206083129" sldId="800"/>
            <ac:spMk id="1013" creationId="{A24A1695-1E3C-477F-9CEC-5C2034B6043D}"/>
          </ac:spMkLst>
        </pc:spChg>
        <pc:spChg chg="mod topLvl">
          <ac:chgData name="reza kabir" userId="af3c95a13102d509" providerId="LiveId" clId="{C5D47F66-D82B-4945-84F1-08182A83E23E}" dt="2020-05-14T14:26:31.910" v="2912" actId="165"/>
          <ac:spMkLst>
            <pc:docMk/>
            <pc:sldMk cId="3206083129" sldId="800"/>
            <ac:spMk id="1014" creationId="{07C6C81A-E553-451C-9A7F-6D92F8E8DDCF}"/>
          </ac:spMkLst>
        </pc:spChg>
        <pc:spChg chg="mod topLvl">
          <ac:chgData name="reza kabir" userId="af3c95a13102d509" providerId="LiveId" clId="{C5D47F66-D82B-4945-84F1-08182A83E23E}" dt="2020-05-14T14:26:31.910" v="2912" actId="165"/>
          <ac:spMkLst>
            <pc:docMk/>
            <pc:sldMk cId="3206083129" sldId="800"/>
            <ac:spMk id="1015" creationId="{EF9361A5-2235-479A-9623-5A8A0D56CE0E}"/>
          </ac:spMkLst>
        </pc:spChg>
        <pc:spChg chg="mod topLvl">
          <ac:chgData name="reza kabir" userId="af3c95a13102d509" providerId="LiveId" clId="{C5D47F66-D82B-4945-84F1-08182A83E23E}" dt="2020-05-14T14:26:31.910" v="2912" actId="165"/>
          <ac:spMkLst>
            <pc:docMk/>
            <pc:sldMk cId="3206083129" sldId="800"/>
            <ac:spMk id="1016" creationId="{4D02912C-28BA-4371-A9E6-EE0DAD67155A}"/>
          </ac:spMkLst>
        </pc:spChg>
        <pc:spChg chg="mod topLvl">
          <ac:chgData name="reza kabir" userId="af3c95a13102d509" providerId="LiveId" clId="{C5D47F66-D82B-4945-84F1-08182A83E23E}" dt="2020-05-14T14:26:31.910" v="2912" actId="165"/>
          <ac:spMkLst>
            <pc:docMk/>
            <pc:sldMk cId="3206083129" sldId="800"/>
            <ac:spMk id="1017" creationId="{C87A73AE-13FF-4CC1-AA90-57147B5CAF45}"/>
          </ac:spMkLst>
        </pc:spChg>
        <pc:spChg chg="mod topLvl">
          <ac:chgData name="reza kabir" userId="af3c95a13102d509" providerId="LiveId" clId="{C5D47F66-D82B-4945-84F1-08182A83E23E}" dt="2020-05-14T14:26:31.910" v="2912" actId="165"/>
          <ac:spMkLst>
            <pc:docMk/>
            <pc:sldMk cId="3206083129" sldId="800"/>
            <ac:spMk id="1018" creationId="{84C2B347-908A-41AF-82E5-778166F6E258}"/>
          </ac:spMkLst>
        </pc:spChg>
        <pc:spChg chg="mod topLvl">
          <ac:chgData name="reza kabir" userId="af3c95a13102d509" providerId="LiveId" clId="{C5D47F66-D82B-4945-84F1-08182A83E23E}" dt="2020-05-14T14:26:31.910" v="2912" actId="165"/>
          <ac:spMkLst>
            <pc:docMk/>
            <pc:sldMk cId="3206083129" sldId="800"/>
            <ac:spMk id="1019" creationId="{C4688DE9-5B6F-471F-A268-CA8D02E3B7E8}"/>
          </ac:spMkLst>
        </pc:spChg>
        <pc:spChg chg="mod topLvl">
          <ac:chgData name="reza kabir" userId="af3c95a13102d509" providerId="LiveId" clId="{C5D47F66-D82B-4945-84F1-08182A83E23E}" dt="2020-05-14T14:26:31.910" v="2912" actId="165"/>
          <ac:spMkLst>
            <pc:docMk/>
            <pc:sldMk cId="3206083129" sldId="800"/>
            <ac:spMk id="1020" creationId="{A7CA2F3C-4322-4909-B90E-7D9902C8D4A0}"/>
          </ac:spMkLst>
        </pc:spChg>
        <pc:spChg chg="mod topLvl">
          <ac:chgData name="reza kabir" userId="af3c95a13102d509" providerId="LiveId" clId="{C5D47F66-D82B-4945-84F1-08182A83E23E}" dt="2020-05-14T14:26:31.910" v="2912" actId="165"/>
          <ac:spMkLst>
            <pc:docMk/>
            <pc:sldMk cId="3206083129" sldId="800"/>
            <ac:spMk id="1021" creationId="{51DEB0A4-5D30-42C7-8208-50026DAF9208}"/>
          </ac:spMkLst>
        </pc:spChg>
        <pc:spChg chg="mod topLvl">
          <ac:chgData name="reza kabir" userId="af3c95a13102d509" providerId="LiveId" clId="{C5D47F66-D82B-4945-84F1-08182A83E23E}" dt="2020-05-14T14:26:31.910" v="2912" actId="165"/>
          <ac:spMkLst>
            <pc:docMk/>
            <pc:sldMk cId="3206083129" sldId="800"/>
            <ac:spMk id="1022" creationId="{D2D5EE45-ED1A-435D-B0F5-42066C758150}"/>
          </ac:spMkLst>
        </pc:spChg>
        <pc:spChg chg="mod topLvl">
          <ac:chgData name="reza kabir" userId="af3c95a13102d509" providerId="LiveId" clId="{C5D47F66-D82B-4945-84F1-08182A83E23E}" dt="2020-05-14T14:26:31.910" v="2912" actId="165"/>
          <ac:spMkLst>
            <pc:docMk/>
            <pc:sldMk cId="3206083129" sldId="800"/>
            <ac:spMk id="1023" creationId="{3F3987B9-1138-45A3-9763-7BDCE3947A21}"/>
          </ac:spMkLst>
        </pc:spChg>
        <pc:spChg chg="mod topLvl">
          <ac:chgData name="reza kabir" userId="af3c95a13102d509" providerId="LiveId" clId="{C5D47F66-D82B-4945-84F1-08182A83E23E}" dt="2020-05-14T14:26:31.910" v="2912" actId="165"/>
          <ac:spMkLst>
            <pc:docMk/>
            <pc:sldMk cId="3206083129" sldId="800"/>
            <ac:spMk id="1024" creationId="{A8E278F3-5603-4DBA-9135-1E31B5D1406F}"/>
          </ac:spMkLst>
        </pc:spChg>
        <pc:spChg chg="mod topLvl">
          <ac:chgData name="reza kabir" userId="af3c95a13102d509" providerId="LiveId" clId="{C5D47F66-D82B-4945-84F1-08182A83E23E}" dt="2020-05-14T14:26:31.910" v="2912" actId="165"/>
          <ac:spMkLst>
            <pc:docMk/>
            <pc:sldMk cId="3206083129" sldId="800"/>
            <ac:spMk id="1025" creationId="{866AAD66-879D-4320-9ACE-08A39F9604C3}"/>
          </ac:spMkLst>
        </pc:spChg>
        <pc:spChg chg="mod topLvl">
          <ac:chgData name="reza kabir" userId="af3c95a13102d509" providerId="LiveId" clId="{C5D47F66-D82B-4945-84F1-08182A83E23E}" dt="2020-05-14T14:26:31.910" v="2912" actId="165"/>
          <ac:spMkLst>
            <pc:docMk/>
            <pc:sldMk cId="3206083129" sldId="800"/>
            <ac:spMk id="1026" creationId="{3CCFF647-0469-415A-BA28-738B860DC3EE}"/>
          </ac:spMkLst>
        </pc:spChg>
        <pc:spChg chg="mod topLvl">
          <ac:chgData name="reza kabir" userId="af3c95a13102d509" providerId="LiveId" clId="{C5D47F66-D82B-4945-84F1-08182A83E23E}" dt="2020-05-14T14:26:31.910" v="2912" actId="165"/>
          <ac:spMkLst>
            <pc:docMk/>
            <pc:sldMk cId="3206083129" sldId="800"/>
            <ac:spMk id="1027" creationId="{F7D015C6-C66E-4FE2-935A-5EC4D236490C}"/>
          </ac:spMkLst>
        </pc:spChg>
        <pc:spChg chg="mod topLvl">
          <ac:chgData name="reza kabir" userId="af3c95a13102d509" providerId="LiveId" clId="{C5D47F66-D82B-4945-84F1-08182A83E23E}" dt="2020-05-14T14:26:31.910" v="2912" actId="165"/>
          <ac:spMkLst>
            <pc:docMk/>
            <pc:sldMk cId="3206083129" sldId="800"/>
            <ac:spMk id="1028" creationId="{8DDD6097-49E9-4272-8072-6E38A5092520}"/>
          </ac:spMkLst>
        </pc:spChg>
        <pc:spChg chg="mod topLvl">
          <ac:chgData name="reza kabir" userId="af3c95a13102d509" providerId="LiveId" clId="{C5D47F66-D82B-4945-84F1-08182A83E23E}" dt="2020-05-14T14:26:31.910" v="2912" actId="165"/>
          <ac:spMkLst>
            <pc:docMk/>
            <pc:sldMk cId="3206083129" sldId="800"/>
            <ac:spMk id="1029" creationId="{87A0E71F-8434-4B55-826F-2E1DEE06CDD4}"/>
          </ac:spMkLst>
        </pc:spChg>
        <pc:spChg chg="mod topLvl">
          <ac:chgData name="reza kabir" userId="af3c95a13102d509" providerId="LiveId" clId="{C5D47F66-D82B-4945-84F1-08182A83E23E}" dt="2020-05-14T14:26:31.910" v="2912" actId="165"/>
          <ac:spMkLst>
            <pc:docMk/>
            <pc:sldMk cId="3206083129" sldId="800"/>
            <ac:spMk id="1030" creationId="{4BCC08E0-2D3B-447D-9CF0-A9BF2795A5C5}"/>
          </ac:spMkLst>
        </pc:spChg>
        <pc:spChg chg="mod topLvl">
          <ac:chgData name="reza kabir" userId="af3c95a13102d509" providerId="LiveId" clId="{C5D47F66-D82B-4945-84F1-08182A83E23E}" dt="2020-05-14T14:26:31.910" v="2912" actId="165"/>
          <ac:spMkLst>
            <pc:docMk/>
            <pc:sldMk cId="3206083129" sldId="800"/>
            <ac:spMk id="1031" creationId="{98123CD2-4092-4ADD-9ACE-4457C311BEA2}"/>
          </ac:spMkLst>
        </pc:spChg>
        <pc:spChg chg="mod topLvl">
          <ac:chgData name="reza kabir" userId="af3c95a13102d509" providerId="LiveId" clId="{C5D47F66-D82B-4945-84F1-08182A83E23E}" dt="2020-05-14T14:26:31.910" v="2912" actId="165"/>
          <ac:spMkLst>
            <pc:docMk/>
            <pc:sldMk cId="3206083129" sldId="800"/>
            <ac:spMk id="1032" creationId="{CCC757B1-BA0E-482F-AC76-DA685E079A2C}"/>
          </ac:spMkLst>
        </pc:spChg>
        <pc:spChg chg="mod topLvl">
          <ac:chgData name="reza kabir" userId="af3c95a13102d509" providerId="LiveId" clId="{C5D47F66-D82B-4945-84F1-08182A83E23E}" dt="2020-05-14T14:26:31.910" v="2912" actId="165"/>
          <ac:spMkLst>
            <pc:docMk/>
            <pc:sldMk cId="3206083129" sldId="800"/>
            <ac:spMk id="1033" creationId="{6A8C949C-A89E-46D5-BC45-2311234BE2A9}"/>
          </ac:spMkLst>
        </pc:spChg>
        <pc:spChg chg="mod topLvl">
          <ac:chgData name="reza kabir" userId="af3c95a13102d509" providerId="LiveId" clId="{C5D47F66-D82B-4945-84F1-08182A83E23E}" dt="2020-05-14T14:26:31.910" v="2912" actId="165"/>
          <ac:spMkLst>
            <pc:docMk/>
            <pc:sldMk cId="3206083129" sldId="800"/>
            <ac:spMk id="1034" creationId="{28723FA2-CD52-47F9-9F48-C93C1D718F96}"/>
          </ac:spMkLst>
        </pc:spChg>
        <pc:spChg chg="mod topLvl">
          <ac:chgData name="reza kabir" userId="af3c95a13102d509" providerId="LiveId" clId="{C5D47F66-D82B-4945-84F1-08182A83E23E}" dt="2020-05-14T14:26:31.910" v="2912" actId="165"/>
          <ac:spMkLst>
            <pc:docMk/>
            <pc:sldMk cId="3206083129" sldId="800"/>
            <ac:spMk id="1035" creationId="{538FAC13-1DA7-4F91-ADF1-A77744EA0385}"/>
          </ac:spMkLst>
        </pc:spChg>
        <pc:spChg chg="mod topLvl">
          <ac:chgData name="reza kabir" userId="af3c95a13102d509" providerId="LiveId" clId="{C5D47F66-D82B-4945-84F1-08182A83E23E}" dt="2020-05-14T14:26:31.910" v="2912" actId="165"/>
          <ac:spMkLst>
            <pc:docMk/>
            <pc:sldMk cId="3206083129" sldId="800"/>
            <ac:spMk id="1036" creationId="{2FA3850B-171B-435B-AEC3-8ACED28C76EB}"/>
          </ac:spMkLst>
        </pc:spChg>
        <pc:spChg chg="mod topLvl">
          <ac:chgData name="reza kabir" userId="af3c95a13102d509" providerId="LiveId" clId="{C5D47F66-D82B-4945-84F1-08182A83E23E}" dt="2020-05-14T14:26:31.910" v="2912" actId="165"/>
          <ac:spMkLst>
            <pc:docMk/>
            <pc:sldMk cId="3206083129" sldId="800"/>
            <ac:spMk id="1037" creationId="{AD54E057-6126-4732-A754-6C37681FE26D}"/>
          </ac:spMkLst>
        </pc:spChg>
        <pc:spChg chg="mod topLvl">
          <ac:chgData name="reza kabir" userId="af3c95a13102d509" providerId="LiveId" clId="{C5D47F66-D82B-4945-84F1-08182A83E23E}" dt="2020-05-14T14:26:31.910" v="2912" actId="165"/>
          <ac:spMkLst>
            <pc:docMk/>
            <pc:sldMk cId="3206083129" sldId="800"/>
            <ac:spMk id="1038" creationId="{04FBC46F-BE28-475D-86D3-3E2FDEB86304}"/>
          </ac:spMkLst>
        </pc:spChg>
        <pc:spChg chg="mod topLvl">
          <ac:chgData name="reza kabir" userId="af3c95a13102d509" providerId="LiveId" clId="{C5D47F66-D82B-4945-84F1-08182A83E23E}" dt="2020-05-14T14:26:31.910" v="2912" actId="165"/>
          <ac:spMkLst>
            <pc:docMk/>
            <pc:sldMk cId="3206083129" sldId="800"/>
            <ac:spMk id="1039" creationId="{41EB8A43-24A5-41D9-B362-652659BC1641}"/>
          </ac:spMkLst>
        </pc:spChg>
        <pc:spChg chg="mod topLvl">
          <ac:chgData name="reza kabir" userId="af3c95a13102d509" providerId="LiveId" clId="{C5D47F66-D82B-4945-84F1-08182A83E23E}" dt="2020-05-14T14:26:31.910" v="2912" actId="165"/>
          <ac:spMkLst>
            <pc:docMk/>
            <pc:sldMk cId="3206083129" sldId="800"/>
            <ac:spMk id="1040" creationId="{EDFFECF8-A01D-421E-807B-8334935600D5}"/>
          </ac:spMkLst>
        </pc:spChg>
        <pc:spChg chg="mod topLvl">
          <ac:chgData name="reza kabir" userId="af3c95a13102d509" providerId="LiveId" clId="{C5D47F66-D82B-4945-84F1-08182A83E23E}" dt="2020-05-14T14:26:31.910" v="2912" actId="165"/>
          <ac:spMkLst>
            <pc:docMk/>
            <pc:sldMk cId="3206083129" sldId="800"/>
            <ac:spMk id="1041" creationId="{F23265A5-6246-4282-AE5F-276570196005}"/>
          </ac:spMkLst>
        </pc:spChg>
        <pc:spChg chg="mod topLvl">
          <ac:chgData name="reza kabir" userId="af3c95a13102d509" providerId="LiveId" clId="{C5D47F66-D82B-4945-84F1-08182A83E23E}" dt="2020-05-14T14:26:31.910" v="2912" actId="165"/>
          <ac:spMkLst>
            <pc:docMk/>
            <pc:sldMk cId="3206083129" sldId="800"/>
            <ac:spMk id="1042" creationId="{C5264772-3F0F-4C4E-B2E5-835807301F95}"/>
          </ac:spMkLst>
        </pc:spChg>
        <pc:spChg chg="mod topLvl">
          <ac:chgData name="reza kabir" userId="af3c95a13102d509" providerId="LiveId" clId="{C5D47F66-D82B-4945-84F1-08182A83E23E}" dt="2020-05-14T14:26:31.910" v="2912" actId="165"/>
          <ac:spMkLst>
            <pc:docMk/>
            <pc:sldMk cId="3206083129" sldId="800"/>
            <ac:spMk id="1043" creationId="{1365BC7C-1A8B-4B34-A15F-D31B440A417A}"/>
          </ac:spMkLst>
        </pc:spChg>
        <pc:spChg chg="mod topLvl">
          <ac:chgData name="reza kabir" userId="af3c95a13102d509" providerId="LiveId" clId="{C5D47F66-D82B-4945-84F1-08182A83E23E}" dt="2020-05-14T14:26:31.910" v="2912" actId="165"/>
          <ac:spMkLst>
            <pc:docMk/>
            <pc:sldMk cId="3206083129" sldId="800"/>
            <ac:spMk id="1044" creationId="{F561C167-6003-42FF-8ED9-1A7ED42B0B8D}"/>
          </ac:spMkLst>
        </pc:spChg>
        <pc:spChg chg="mod topLvl">
          <ac:chgData name="reza kabir" userId="af3c95a13102d509" providerId="LiveId" clId="{C5D47F66-D82B-4945-84F1-08182A83E23E}" dt="2020-05-14T14:26:31.910" v="2912" actId="165"/>
          <ac:spMkLst>
            <pc:docMk/>
            <pc:sldMk cId="3206083129" sldId="800"/>
            <ac:spMk id="1045" creationId="{0FD711C0-1225-44E9-B00B-16531D8D8EAC}"/>
          </ac:spMkLst>
        </pc:spChg>
        <pc:spChg chg="mod topLvl">
          <ac:chgData name="reza kabir" userId="af3c95a13102d509" providerId="LiveId" clId="{C5D47F66-D82B-4945-84F1-08182A83E23E}" dt="2020-05-14T14:26:31.910" v="2912" actId="165"/>
          <ac:spMkLst>
            <pc:docMk/>
            <pc:sldMk cId="3206083129" sldId="800"/>
            <ac:spMk id="1046" creationId="{408E3459-CBEC-4344-B8BF-9549A0FC352B}"/>
          </ac:spMkLst>
        </pc:spChg>
        <pc:spChg chg="mod topLvl">
          <ac:chgData name="reza kabir" userId="af3c95a13102d509" providerId="LiveId" clId="{C5D47F66-D82B-4945-84F1-08182A83E23E}" dt="2020-05-14T14:26:31.910" v="2912" actId="165"/>
          <ac:spMkLst>
            <pc:docMk/>
            <pc:sldMk cId="3206083129" sldId="800"/>
            <ac:spMk id="1047" creationId="{A514713F-8492-4042-A031-2E08546A8B12}"/>
          </ac:spMkLst>
        </pc:spChg>
        <pc:spChg chg="mod topLvl">
          <ac:chgData name="reza kabir" userId="af3c95a13102d509" providerId="LiveId" clId="{C5D47F66-D82B-4945-84F1-08182A83E23E}" dt="2020-05-14T14:26:31.910" v="2912" actId="165"/>
          <ac:spMkLst>
            <pc:docMk/>
            <pc:sldMk cId="3206083129" sldId="800"/>
            <ac:spMk id="1048" creationId="{71813EE1-0B24-44B0-8BFB-58AB300C453F}"/>
          </ac:spMkLst>
        </pc:spChg>
        <pc:spChg chg="mod topLvl">
          <ac:chgData name="reza kabir" userId="af3c95a13102d509" providerId="LiveId" clId="{C5D47F66-D82B-4945-84F1-08182A83E23E}" dt="2020-05-14T14:26:31.910" v="2912" actId="165"/>
          <ac:spMkLst>
            <pc:docMk/>
            <pc:sldMk cId="3206083129" sldId="800"/>
            <ac:spMk id="1049" creationId="{2757482A-A711-469F-81E9-9E69555D76CF}"/>
          </ac:spMkLst>
        </pc:spChg>
        <pc:spChg chg="mod topLvl">
          <ac:chgData name="reza kabir" userId="af3c95a13102d509" providerId="LiveId" clId="{C5D47F66-D82B-4945-84F1-08182A83E23E}" dt="2020-05-14T14:26:31.910" v="2912" actId="165"/>
          <ac:spMkLst>
            <pc:docMk/>
            <pc:sldMk cId="3206083129" sldId="800"/>
            <ac:spMk id="1050" creationId="{73FE8D4E-F59D-48C5-947C-3F23177BE393}"/>
          </ac:spMkLst>
        </pc:spChg>
        <pc:spChg chg="mod topLvl">
          <ac:chgData name="reza kabir" userId="af3c95a13102d509" providerId="LiveId" clId="{C5D47F66-D82B-4945-84F1-08182A83E23E}" dt="2020-05-14T14:26:31.910" v="2912" actId="165"/>
          <ac:spMkLst>
            <pc:docMk/>
            <pc:sldMk cId="3206083129" sldId="800"/>
            <ac:spMk id="1051" creationId="{341596B6-E04F-405D-B96E-3B42C24AD358}"/>
          </ac:spMkLst>
        </pc:spChg>
        <pc:spChg chg="mod topLvl">
          <ac:chgData name="reza kabir" userId="af3c95a13102d509" providerId="LiveId" clId="{C5D47F66-D82B-4945-84F1-08182A83E23E}" dt="2020-05-14T14:26:31.910" v="2912" actId="165"/>
          <ac:spMkLst>
            <pc:docMk/>
            <pc:sldMk cId="3206083129" sldId="800"/>
            <ac:spMk id="1052" creationId="{62D25735-E7DF-4AA7-8D41-C0EE7411E7D7}"/>
          </ac:spMkLst>
        </pc:spChg>
        <pc:spChg chg="mod topLvl">
          <ac:chgData name="reza kabir" userId="af3c95a13102d509" providerId="LiveId" clId="{C5D47F66-D82B-4945-84F1-08182A83E23E}" dt="2020-05-14T14:26:31.910" v="2912" actId="165"/>
          <ac:spMkLst>
            <pc:docMk/>
            <pc:sldMk cId="3206083129" sldId="800"/>
            <ac:spMk id="1053" creationId="{26C59975-B537-4725-BAAC-311E9696C2FF}"/>
          </ac:spMkLst>
        </pc:spChg>
        <pc:spChg chg="mod topLvl">
          <ac:chgData name="reza kabir" userId="af3c95a13102d509" providerId="LiveId" clId="{C5D47F66-D82B-4945-84F1-08182A83E23E}" dt="2020-05-14T14:26:31.910" v="2912" actId="165"/>
          <ac:spMkLst>
            <pc:docMk/>
            <pc:sldMk cId="3206083129" sldId="800"/>
            <ac:spMk id="1054" creationId="{9276B0F4-2B80-454F-8DD6-499C382D6BDB}"/>
          </ac:spMkLst>
        </pc:spChg>
        <pc:spChg chg="mod topLvl">
          <ac:chgData name="reza kabir" userId="af3c95a13102d509" providerId="LiveId" clId="{C5D47F66-D82B-4945-84F1-08182A83E23E}" dt="2020-05-14T14:26:31.910" v="2912" actId="165"/>
          <ac:spMkLst>
            <pc:docMk/>
            <pc:sldMk cId="3206083129" sldId="800"/>
            <ac:spMk id="1055" creationId="{3E58AFA6-9481-4393-B8F2-CDDF7D2F9773}"/>
          </ac:spMkLst>
        </pc:spChg>
        <pc:spChg chg="mod topLvl">
          <ac:chgData name="reza kabir" userId="af3c95a13102d509" providerId="LiveId" clId="{C5D47F66-D82B-4945-84F1-08182A83E23E}" dt="2020-05-14T14:26:31.910" v="2912" actId="165"/>
          <ac:spMkLst>
            <pc:docMk/>
            <pc:sldMk cId="3206083129" sldId="800"/>
            <ac:spMk id="1056" creationId="{9E3EA4EA-BCB9-4C73-A80A-A33ECFCB4C6A}"/>
          </ac:spMkLst>
        </pc:spChg>
        <pc:spChg chg="mod topLvl">
          <ac:chgData name="reza kabir" userId="af3c95a13102d509" providerId="LiveId" clId="{C5D47F66-D82B-4945-84F1-08182A83E23E}" dt="2020-05-14T14:26:31.910" v="2912" actId="165"/>
          <ac:spMkLst>
            <pc:docMk/>
            <pc:sldMk cId="3206083129" sldId="800"/>
            <ac:spMk id="1057" creationId="{C93B5615-B37E-4352-A8D0-B1C007976720}"/>
          </ac:spMkLst>
        </pc:spChg>
        <pc:spChg chg="mod topLvl">
          <ac:chgData name="reza kabir" userId="af3c95a13102d509" providerId="LiveId" clId="{C5D47F66-D82B-4945-84F1-08182A83E23E}" dt="2020-05-14T14:26:31.910" v="2912" actId="165"/>
          <ac:spMkLst>
            <pc:docMk/>
            <pc:sldMk cId="3206083129" sldId="800"/>
            <ac:spMk id="1058" creationId="{8AC1637C-0593-4A88-B5DA-3B23B80BED9A}"/>
          </ac:spMkLst>
        </pc:spChg>
        <pc:spChg chg="mod topLvl">
          <ac:chgData name="reza kabir" userId="af3c95a13102d509" providerId="LiveId" clId="{C5D47F66-D82B-4945-84F1-08182A83E23E}" dt="2020-05-14T14:26:31.910" v="2912" actId="165"/>
          <ac:spMkLst>
            <pc:docMk/>
            <pc:sldMk cId="3206083129" sldId="800"/>
            <ac:spMk id="1059" creationId="{84743DE1-6E94-4988-9B3C-9ED04FE7DE4E}"/>
          </ac:spMkLst>
        </pc:spChg>
        <pc:spChg chg="mod topLvl">
          <ac:chgData name="reza kabir" userId="af3c95a13102d509" providerId="LiveId" clId="{C5D47F66-D82B-4945-84F1-08182A83E23E}" dt="2020-05-14T14:26:31.910" v="2912" actId="165"/>
          <ac:spMkLst>
            <pc:docMk/>
            <pc:sldMk cId="3206083129" sldId="800"/>
            <ac:spMk id="1060" creationId="{456944BD-36E7-4819-98EE-4194524C74AD}"/>
          </ac:spMkLst>
        </pc:spChg>
        <pc:spChg chg="mod topLvl">
          <ac:chgData name="reza kabir" userId="af3c95a13102d509" providerId="LiveId" clId="{C5D47F66-D82B-4945-84F1-08182A83E23E}" dt="2020-05-14T14:26:31.910" v="2912" actId="165"/>
          <ac:spMkLst>
            <pc:docMk/>
            <pc:sldMk cId="3206083129" sldId="800"/>
            <ac:spMk id="1061" creationId="{516F2644-2F49-427F-8803-F1862E0E063B}"/>
          </ac:spMkLst>
        </pc:spChg>
        <pc:spChg chg="mod topLvl">
          <ac:chgData name="reza kabir" userId="af3c95a13102d509" providerId="LiveId" clId="{C5D47F66-D82B-4945-84F1-08182A83E23E}" dt="2020-05-14T14:26:31.910" v="2912" actId="165"/>
          <ac:spMkLst>
            <pc:docMk/>
            <pc:sldMk cId="3206083129" sldId="800"/>
            <ac:spMk id="1062" creationId="{5F5D49A9-07B3-4F27-9DE3-B9F756D247B5}"/>
          </ac:spMkLst>
        </pc:spChg>
        <pc:spChg chg="mod topLvl">
          <ac:chgData name="reza kabir" userId="af3c95a13102d509" providerId="LiveId" clId="{C5D47F66-D82B-4945-84F1-08182A83E23E}" dt="2020-05-14T14:26:31.910" v="2912" actId="165"/>
          <ac:spMkLst>
            <pc:docMk/>
            <pc:sldMk cId="3206083129" sldId="800"/>
            <ac:spMk id="1063" creationId="{41F6653E-AC1F-4D7B-8DF2-319BF56A4623}"/>
          </ac:spMkLst>
        </pc:spChg>
        <pc:spChg chg="mod topLvl">
          <ac:chgData name="reza kabir" userId="af3c95a13102d509" providerId="LiveId" clId="{C5D47F66-D82B-4945-84F1-08182A83E23E}" dt="2020-05-14T14:26:31.910" v="2912" actId="165"/>
          <ac:spMkLst>
            <pc:docMk/>
            <pc:sldMk cId="3206083129" sldId="800"/>
            <ac:spMk id="1064" creationId="{049EDEEB-9DA2-472E-849F-D362DA982077}"/>
          </ac:spMkLst>
        </pc:spChg>
        <pc:spChg chg="mod topLvl">
          <ac:chgData name="reza kabir" userId="af3c95a13102d509" providerId="LiveId" clId="{C5D47F66-D82B-4945-84F1-08182A83E23E}" dt="2020-05-14T14:26:31.910" v="2912" actId="165"/>
          <ac:spMkLst>
            <pc:docMk/>
            <pc:sldMk cId="3206083129" sldId="800"/>
            <ac:spMk id="1065" creationId="{05ED8CCD-CB63-4C83-AF86-2097A8A579AD}"/>
          </ac:spMkLst>
        </pc:spChg>
        <pc:spChg chg="mod topLvl">
          <ac:chgData name="reza kabir" userId="af3c95a13102d509" providerId="LiveId" clId="{C5D47F66-D82B-4945-84F1-08182A83E23E}" dt="2020-05-14T14:26:31.910" v="2912" actId="165"/>
          <ac:spMkLst>
            <pc:docMk/>
            <pc:sldMk cId="3206083129" sldId="800"/>
            <ac:spMk id="1066" creationId="{8683A0DE-3732-4F01-9611-8212FB9C757E}"/>
          </ac:spMkLst>
        </pc:spChg>
        <pc:spChg chg="mod topLvl">
          <ac:chgData name="reza kabir" userId="af3c95a13102d509" providerId="LiveId" clId="{C5D47F66-D82B-4945-84F1-08182A83E23E}" dt="2020-05-14T14:26:31.910" v="2912" actId="165"/>
          <ac:spMkLst>
            <pc:docMk/>
            <pc:sldMk cId="3206083129" sldId="800"/>
            <ac:spMk id="1067" creationId="{50CC25E6-AC35-4C9E-96A9-8D6A6E2A110D}"/>
          </ac:spMkLst>
        </pc:spChg>
        <pc:spChg chg="mod topLvl">
          <ac:chgData name="reza kabir" userId="af3c95a13102d509" providerId="LiveId" clId="{C5D47F66-D82B-4945-84F1-08182A83E23E}" dt="2020-05-14T14:26:31.910" v="2912" actId="165"/>
          <ac:spMkLst>
            <pc:docMk/>
            <pc:sldMk cId="3206083129" sldId="800"/>
            <ac:spMk id="1068" creationId="{5506DDEC-8FBD-4870-A187-22769AF8ABE0}"/>
          </ac:spMkLst>
        </pc:spChg>
        <pc:spChg chg="mod topLvl">
          <ac:chgData name="reza kabir" userId="af3c95a13102d509" providerId="LiveId" clId="{C5D47F66-D82B-4945-84F1-08182A83E23E}" dt="2020-05-14T14:26:31.910" v="2912" actId="165"/>
          <ac:spMkLst>
            <pc:docMk/>
            <pc:sldMk cId="3206083129" sldId="800"/>
            <ac:spMk id="1069" creationId="{A258BF28-D0CE-48A5-9BFC-36423197329E}"/>
          </ac:spMkLst>
        </pc:spChg>
        <pc:spChg chg="mod topLvl">
          <ac:chgData name="reza kabir" userId="af3c95a13102d509" providerId="LiveId" clId="{C5D47F66-D82B-4945-84F1-08182A83E23E}" dt="2020-05-14T14:26:31.910" v="2912" actId="165"/>
          <ac:spMkLst>
            <pc:docMk/>
            <pc:sldMk cId="3206083129" sldId="800"/>
            <ac:spMk id="1070" creationId="{128340EE-B227-4D91-8EDB-B7AE8C555296}"/>
          </ac:spMkLst>
        </pc:spChg>
        <pc:spChg chg="mod topLvl">
          <ac:chgData name="reza kabir" userId="af3c95a13102d509" providerId="LiveId" clId="{C5D47F66-D82B-4945-84F1-08182A83E23E}" dt="2020-05-14T14:26:31.910" v="2912" actId="165"/>
          <ac:spMkLst>
            <pc:docMk/>
            <pc:sldMk cId="3206083129" sldId="800"/>
            <ac:spMk id="1071" creationId="{60D8B852-24BF-4F15-9806-B9EA0566E80D}"/>
          </ac:spMkLst>
        </pc:spChg>
        <pc:spChg chg="mod topLvl">
          <ac:chgData name="reza kabir" userId="af3c95a13102d509" providerId="LiveId" clId="{C5D47F66-D82B-4945-84F1-08182A83E23E}" dt="2020-05-14T14:26:31.910" v="2912" actId="165"/>
          <ac:spMkLst>
            <pc:docMk/>
            <pc:sldMk cId="3206083129" sldId="800"/>
            <ac:spMk id="1072" creationId="{07E2F275-8ACD-47BA-8DEF-70B15793AE38}"/>
          </ac:spMkLst>
        </pc:spChg>
        <pc:spChg chg="mod topLvl">
          <ac:chgData name="reza kabir" userId="af3c95a13102d509" providerId="LiveId" clId="{C5D47F66-D82B-4945-84F1-08182A83E23E}" dt="2020-05-14T14:26:31.910" v="2912" actId="165"/>
          <ac:spMkLst>
            <pc:docMk/>
            <pc:sldMk cId="3206083129" sldId="800"/>
            <ac:spMk id="1073" creationId="{1DC07CCF-6909-44B2-9087-A5E4BF813733}"/>
          </ac:spMkLst>
        </pc:spChg>
        <pc:spChg chg="mod topLvl">
          <ac:chgData name="reza kabir" userId="af3c95a13102d509" providerId="LiveId" clId="{C5D47F66-D82B-4945-84F1-08182A83E23E}" dt="2020-05-14T14:26:31.910" v="2912" actId="165"/>
          <ac:spMkLst>
            <pc:docMk/>
            <pc:sldMk cId="3206083129" sldId="800"/>
            <ac:spMk id="1074" creationId="{CB249FC1-50C3-4E52-9A1F-09C3EB61BA43}"/>
          </ac:spMkLst>
        </pc:spChg>
        <pc:spChg chg="mod topLvl">
          <ac:chgData name="reza kabir" userId="af3c95a13102d509" providerId="LiveId" clId="{C5D47F66-D82B-4945-84F1-08182A83E23E}" dt="2020-05-14T14:26:31.910" v="2912" actId="165"/>
          <ac:spMkLst>
            <pc:docMk/>
            <pc:sldMk cId="3206083129" sldId="800"/>
            <ac:spMk id="1075" creationId="{7BB97A62-67A4-43E5-8F2E-BEE76F32DC13}"/>
          </ac:spMkLst>
        </pc:spChg>
        <pc:spChg chg="mod topLvl">
          <ac:chgData name="reza kabir" userId="af3c95a13102d509" providerId="LiveId" clId="{C5D47F66-D82B-4945-84F1-08182A83E23E}" dt="2020-05-14T14:26:31.910" v="2912" actId="165"/>
          <ac:spMkLst>
            <pc:docMk/>
            <pc:sldMk cId="3206083129" sldId="800"/>
            <ac:spMk id="1076" creationId="{E9F74EA8-5C07-4069-8E12-53E36F156E32}"/>
          </ac:spMkLst>
        </pc:spChg>
        <pc:spChg chg="mod topLvl">
          <ac:chgData name="reza kabir" userId="af3c95a13102d509" providerId="LiveId" clId="{C5D47F66-D82B-4945-84F1-08182A83E23E}" dt="2020-05-14T14:26:31.910" v="2912" actId="165"/>
          <ac:spMkLst>
            <pc:docMk/>
            <pc:sldMk cId="3206083129" sldId="800"/>
            <ac:spMk id="1077" creationId="{7B7AF1C5-E594-4E45-B1EC-EEC0A0DE60F6}"/>
          </ac:spMkLst>
        </pc:spChg>
        <pc:spChg chg="mod topLvl">
          <ac:chgData name="reza kabir" userId="af3c95a13102d509" providerId="LiveId" clId="{C5D47F66-D82B-4945-84F1-08182A83E23E}" dt="2020-05-14T14:26:31.910" v="2912" actId="165"/>
          <ac:spMkLst>
            <pc:docMk/>
            <pc:sldMk cId="3206083129" sldId="800"/>
            <ac:spMk id="1078" creationId="{B1EE1AE4-CFEB-4706-A094-D5D7D45902FF}"/>
          </ac:spMkLst>
        </pc:spChg>
        <pc:spChg chg="mod topLvl">
          <ac:chgData name="reza kabir" userId="af3c95a13102d509" providerId="LiveId" clId="{C5D47F66-D82B-4945-84F1-08182A83E23E}" dt="2020-05-14T14:26:31.910" v="2912" actId="165"/>
          <ac:spMkLst>
            <pc:docMk/>
            <pc:sldMk cId="3206083129" sldId="800"/>
            <ac:spMk id="1079" creationId="{B77BB410-CA1C-4C11-9776-EA67421D08AD}"/>
          </ac:spMkLst>
        </pc:spChg>
        <pc:spChg chg="mod topLvl">
          <ac:chgData name="reza kabir" userId="af3c95a13102d509" providerId="LiveId" clId="{C5D47F66-D82B-4945-84F1-08182A83E23E}" dt="2020-05-14T14:26:31.910" v="2912" actId="165"/>
          <ac:spMkLst>
            <pc:docMk/>
            <pc:sldMk cId="3206083129" sldId="800"/>
            <ac:spMk id="1080" creationId="{7ECFA362-065E-4209-82D3-89B7E40900F0}"/>
          </ac:spMkLst>
        </pc:spChg>
        <pc:spChg chg="mod topLvl">
          <ac:chgData name="reza kabir" userId="af3c95a13102d509" providerId="LiveId" clId="{C5D47F66-D82B-4945-84F1-08182A83E23E}" dt="2020-05-14T14:26:31.910" v="2912" actId="165"/>
          <ac:spMkLst>
            <pc:docMk/>
            <pc:sldMk cId="3206083129" sldId="800"/>
            <ac:spMk id="1081" creationId="{25EAE682-380E-40FD-84E0-7265FF120379}"/>
          </ac:spMkLst>
        </pc:spChg>
        <pc:spChg chg="mod topLvl">
          <ac:chgData name="reza kabir" userId="af3c95a13102d509" providerId="LiveId" clId="{C5D47F66-D82B-4945-84F1-08182A83E23E}" dt="2020-05-14T14:26:31.910" v="2912" actId="165"/>
          <ac:spMkLst>
            <pc:docMk/>
            <pc:sldMk cId="3206083129" sldId="800"/>
            <ac:spMk id="1082" creationId="{42FF47CB-0FBF-49AE-B33C-F77EACF6A09C}"/>
          </ac:spMkLst>
        </pc:spChg>
        <pc:spChg chg="mod topLvl">
          <ac:chgData name="reza kabir" userId="af3c95a13102d509" providerId="LiveId" clId="{C5D47F66-D82B-4945-84F1-08182A83E23E}" dt="2020-05-14T14:26:31.910" v="2912" actId="165"/>
          <ac:spMkLst>
            <pc:docMk/>
            <pc:sldMk cId="3206083129" sldId="800"/>
            <ac:spMk id="1083" creationId="{7F123BD4-5C86-4AA6-B7A9-2E7249C067EA}"/>
          </ac:spMkLst>
        </pc:spChg>
        <pc:spChg chg="mod topLvl">
          <ac:chgData name="reza kabir" userId="af3c95a13102d509" providerId="LiveId" clId="{C5D47F66-D82B-4945-84F1-08182A83E23E}" dt="2020-05-14T14:26:31.910" v="2912" actId="165"/>
          <ac:spMkLst>
            <pc:docMk/>
            <pc:sldMk cId="3206083129" sldId="800"/>
            <ac:spMk id="1084" creationId="{242ED650-7F65-41C3-ADDB-AA3DD1FD2371}"/>
          </ac:spMkLst>
        </pc:spChg>
        <pc:spChg chg="mod topLvl">
          <ac:chgData name="reza kabir" userId="af3c95a13102d509" providerId="LiveId" clId="{C5D47F66-D82B-4945-84F1-08182A83E23E}" dt="2020-05-14T14:26:31.910" v="2912" actId="165"/>
          <ac:spMkLst>
            <pc:docMk/>
            <pc:sldMk cId="3206083129" sldId="800"/>
            <ac:spMk id="1085" creationId="{6B1A530B-9C1C-4DF2-9BCE-A5E1910D00C1}"/>
          </ac:spMkLst>
        </pc:spChg>
        <pc:spChg chg="mod topLvl">
          <ac:chgData name="reza kabir" userId="af3c95a13102d509" providerId="LiveId" clId="{C5D47F66-D82B-4945-84F1-08182A83E23E}" dt="2020-05-14T14:26:31.910" v="2912" actId="165"/>
          <ac:spMkLst>
            <pc:docMk/>
            <pc:sldMk cId="3206083129" sldId="800"/>
            <ac:spMk id="1086" creationId="{AC95AF19-89EB-4E95-9562-F2D73520421A}"/>
          </ac:spMkLst>
        </pc:spChg>
        <pc:spChg chg="mod topLvl">
          <ac:chgData name="reza kabir" userId="af3c95a13102d509" providerId="LiveId" clId="{C5D47F66-D82B-4945-84F1-08182A83E23E}" dt="2020-05-14T14:26:31.910" v="2912" actId="165"/>
          <ac:spMkLst>
            <pc:docMk/>
            <pc:sldMk cId="3206083129" sldId="800"/>
            <ac:spMk id="1087" creationId="{0F694DAE-38B1-4EC2-A39C-1D3D7E29B01C}"/>
          </ac:spMkLst>
        </pc:spChg>
        <pc:spChg chg="mod topLvl">
          <ac:chgData name="reza kabir" userId="af3c95a13102d509" providerId="LiveId" clId="{C5D47F66-D82B-4945-84F1-08182A83E23E}" dt="2020-05-14T14:26:31.910" v="2912" actId="165"/>
          <ac:spMkLst>
            <pc:docMk/>
            <pc:sldMk cId="3206083129" sldId="800"/>
            <ac:spMk id="1088" creationId="{3B0C7D63-1799-49DE-BDAC-26A0E04026DE}"/>
          </ac:spMkLst>
        </pc:spChg>
        <pc:spChg chg="mod topLvl">
          <ac:chgData name="reza kabir" userId="af3c95a13102d509" providerId="LiveId" clId="{C5D47F66-D82B-4945-84F1-08182A83E23E}" dt="2020-05-14T14:26:31.910" v="2912" actId="165"/>
          <ac:spMkLst>
            <pc:docMk/>
            <pc:sldMk cId="3206083129" sldId="800"/>
            <ac:spMk id="1089" creationId="{F49BE744-845C-4B5F-B8A7-8FF81AA4EF07}"/>
          </ac:spMkLst>
        </pc:spChg>
        <pc:spChg chg="mod topLvl">
          <ac:chgData name="reza kabir" userId="af3c95a13102d509" providerId="LiveId" clId="{C5D47F66-D82B-4945-84F1-08182A83E23E}" dt="2020-05-14T14:26:31.910" v="2912" actId="165"/>
          <ac:spMkLst>
            <pc:docMk/>
            <pc:sldMk cId="3206083129" sldId="800"/>
            <ac:spMk id="1090" creationId="{F11D9117-5774-4AEA-87E7-77E14345ABB8}"/>
          </ac:spMkLst>
        </pc:spChg>
        <pc:spChg chg="mod topLvl">
          <ac:chgData name="reza kabir" userId="af3c95a13102d509" providerId="LiveId" clId="{C5D47F66-D82B-4945-84F1-08182A83E23E}" dt="2020-05-14T14:26:31.910" v="2912" actId="165"/>
          <ac:spMkLst>
            <pc:docMk/>
            <pc:sldMk cId="3206083129" sldId="800"/>
            <ac:spMk id="1091" creationId="{183D30D1-22E0-4512-9361-B6653E167616}"/>
          </ac:spMkLst>
        </pc:spChg>
        <pc:spChg chg="mod topLvl">
          <ac:chgData name="reza kabir" userId="af3c95a13102d509" providerId="LiveId" clId="{C5D47F66-D82B-4945-84F1-08182A83E23E}" dt="2020-05-14T14:26:31.910" v="2912" actId="165"/>
          <ac:spMkLst>
            <pc:docMk/>
            <pc:sldMk cId="3206083129" sldId="800"/>
            <ac:spMk id="1092" creationId="{E00716A4-79C5-4ABC-87DC-468196CD9DD9}"/>
          </ac:spMkLst>
        </pc:spChg>
        <pc:spChg chg="mod topLvl">
          <ac:chgData name="reza kabir" userId="af3c95a13102d509" providerId="LiveId" clId="{C5D47F66-D82B-4945-84F1-08182A83E23E}" dt="2020-05-14T14:26:31.910" v="2912" actId="165"/>
          <ac:spMkLst>
            <pc:docMk/>
            <pc:sldMk cId="3206083129" sldId="800"/>
            <ac:spMk id="1093" creationId="{43BDF5E7-7C3B-4E04-B431-2FE880865AA9}"/>
          </ac:spMkLst>
        </pc:spChg>
        <pc:spChg chg="mod topLvl">
          <ac:chgData name="reza kabir" userId="af3c95a13102d509" providerId="LiveId" clId="{C5D47F66-D82B-4945-84F1-08182A83E23E}" dt="2020-05-14T14:26:31.910" v="2912" actId="165"/>
          <ac:spMkLst>
            <pc:docMk/>
            <pc:sldMk cId="3206083129" sldId="800"/>
            <ac:spMk id="1094" creationId="{CCBBFE9A-FEFA-436B-9729-E56595E448CD}"/>
          </ac:spMkLst>
        </pc:spChg>
        <pc:spChg chg="mod topLvl">
          <ac:chgData name="reza kabir" userId="af3c95a13102d509" providerId="LiveId" clId="{C5D47F66-D82B-4945-84F1-08182A83E23E}" dt="2020-05-14T14:26:31.910" v="2912" actId="165"/>
          <ac:spMkLst>
            <pc:docMk/>
            <pc:sldMk cId="3206083129" sldId="800"/>
            <ac:spMk id="1095" creationId="{A2B3AF41-A90D-4FFF-83B5-452BB7B2ED1D}"/>
          </ac:spMkLst>
        </pc:spChg>
        <pc:spChg chg="mod topLvl">
          <ac:chgData name="reza kabir" userId="af3c95a13102d509" providerId="LiveId" clId="{C5D47F66-D82B-4945-84F1-08182A83E23E}" dt="2020-05-14T14:26:31.910" v="2912" actId="165"/>
          <ac:spMkLst>
            <pc:docMk/>
            <pc:sldMk cId="3206083129" sldId="800"/>
            <ac:spMk id="1096" creationId="{C5A602D5-BAE9-482A-9DAD-249139EA4B92}"/>
          </ac:spMkLst>
        </pc:spChg>
        <pc:spChg chg="mod topLvl">
          <ac:chgData name="reza kabir" userId="af3c95a13102d509" providerId="LiveId" clId="{C5D47F66-D82B-4945-84F1-08182A83E23E}" dt="2020-05-14T14:26:31.910" v="2912" actId="165"/>
          <ac:spMkLst>
            <pc:docMk/>
            <pc:sldMk cId="3206083129" sldId="800"/>
            <ac:spMk id="1097" creationId="{37311A04-21FC-45F9-9FFA-F599EF242CCD}"/>
          </ac:spMkLst>
        </pc:spChg>
        <pc:spChg chg="mod topLvl">
          <ac:chgData name="reza kabir" userId="af3c95a13102d509" providerId="LiveId" clId="{C5D47F66-D82B-4945-84F1-08182A83E23E}" dt="2020-05-14T14:26:31.910" v="2912" actId="165"/>
          <ac:spMkLst>
            <pc:docMk/>
            <pc:sldMk cId="3206083129" sldId="800"/>
            <ac:spMk id="1098" creationId="{5F069844-2DF6-4BA4-93E6-84D84443941B}"/>
          </ac:spMkLst>
        </pc:spChg>
        <pc:spChg chg="mod topLvl">
          <ac:chgData name="reza kabir" userId="af3c95a13102d509" providerId="LiveId" clId="{C5D47F66-D82B-4945-84F1-08182A83E23E}" dt="2020-05-14T14:26:31.910" v="2912" actId="165"/>
          <ac:spMkLst>
            <pc:docMk/>
            <pc:sldMk cId="3206083129" sldId="800"/>
            <ac:spMk id="1099" creationId="{976F783D-C69D-4884-A5A3-7F590EDED8F6}"/>
          </ac:spMkLst>
        </pc:spChg>
        <pc:spChg chg="mod topLvl">
          <ac:chgData name="reza kabir" userId="af3c95a13102d509" providerId="LiveId" clId="{C5D47F66-D82B-4945-84F1-08182A83E23E}" dt="2020-05-14T14:26:31.910" v="2912" actId="165"/>
          <ac:spMkLst>
            <pc:docMk/>
            <pc:sldMk cId="3206083129" sldId="800"/>
            <ac:spMk id="1100" creationId="{2E44AF0F-170C-4C60-97E1-B3F3FBE6C324}"/>
          </ac:spMkLst>
        </pc:spChg>
        <pc:spChg chg="mod topLvl">
          <ac:chgData name="reza kabir" userId="af3c95a13102d509" providerId="LiveId" clId="{C5D47F66-D82B-4945-84F1-08182A83E23E}" dt="2020-05-14T14:26:31.910" v="2912" actId="165"/>
          <ac:spMkLst>
            <pc:docMk/>
            <pc:sldMk cId="3206083129" sldId="800"/>
            <ac:spMk id="1101" creationId="{6ABB64FC-1BAE-4F94-87AD-E37805CE7315}"/>
          </ac:spMkLst>
        </pc:spChg>
        <pc:spChg chg="mod topLvl">
          <ac:chgData name="reza kabir" userId="af3c95a13102d509" providerId="LiveId" clId="{C5D47F66-D82B-4945-84F1-08182A83E23E}" dt="2020-05-14T14:26:31.910" v="2912" actId="165"/>
          <ac:spMkLst>
            <pc:docMk/>
            <pc:sldMk cId="3206083129" sldId="800"/>
            <ac:spMk id="1102" creationId="{AE0FE817-23A3-42CF-B91C-312FF20AB142}"/>
          </ac:spMkLst>
        </pc:spChg>
        <pc:spChg chg="mod topLvl">
          <ac:chgData name="reza kabir" userId="af3c95a13102d509" providerId="LiveId" clId="{C5D47F66-D82B-4945-84F1-08182A83E23E}" dt="2020-05-14T14:26:31.910" v="2912" actId="165"/>
          <ac:spMkLst>
            <pc:docMk/>
            <pc:sldMk cId="3206083129" sldId="800"/>
            <ac:spMk id="1103" creationId="{45353F23-9971-4ED1-8A92-53A0AF09A2BC}"/>
          </ac:spMkLst>
        </pc:spChg>
        <pc:spChg chg="mod topLvl">
          <ac:chgData name="reza kabir" userId="af3c95a13102d509" providerId="LiveId" clId="{C5D47F66-D82B-4945-84F1-08182A83E23E}" dt="2020-05-14T14:26:31.910" v="2912" actId="165"/>
          <ac:spMkLst>
            <pc:docMk/>
            <pc:sldMk cId="3206083129" sldId="800"/>
            <ac:spMk id="1104" creationId="{426753F1-DC6B-4742-94FC-00B7672F103E}"/>
          </ac:spMkLst>
        </pc:spChg>
        <pc:spChg chg="mod topLvl">
          <ac:chgData name="reza kabir" userId="af3c95a13102d509" providerId="LiveId" clId="{C5D47F66-D82B-4945-84F1-08182A83E23E}" dt="2020-05-14T14:26:31.910" v="2912" actId="165"/>
          <ac:spMkLst>
            <pc:docMk/>
            <pc:sldMk cId="3206083129" sldId="800"/>
            <ac:spMk id="1105" creationId="{CB49CEE8-889A-4A01-B4FE-E39D98C09BFC}"/>
          </ac:spMkLst>
        </pc:spChg>
        <pc:spChg chg="mod topLvl">
          <ac:chgData name="reza kabir" userId="af3c95a13102d509" providerId="LiveId" clId="{C5D47F66-D82B-4945-84F1-08182A83E23E}" dt="2020-05-14T14:26:31.910" v="2912" actId="165"/>
          <ac:spMkLst>
            <pc:docMk/>
            <pc:sldMk cId="3206083129" sldId="800"/>
            <ac:spMk id="1106" creationId="{21B9FB6F-1298-4285-8861-A355CEFA2F7D}"/>
          </ac:spMkLst>
        </pc:spChg>
        <pc:spChg chg="mod topLvl">
          <ac:chgData name="reza kabir" userId="af3c95a13102d509" providerId="LiveId" clId="{C5D47F66-D82B-4945-84F1-08182A83E23E}" dt="2020-05-14T14:26:31.910" v="2912" actId="165"/>
          <ac:spMkLst>
            <pc:docMk/>
            <pc:sldMk cId="3206083129" sldId="800"/>
            <ac:spMk id="1107" creationId="{FC0C9461-67FE-4555-BADE-50C7D8FFA4C3}"/>
          </ac:spMkLst>
        </pc:spChg>
        <pc:spChg chg="mod topLvl">
          <ac:chgData name="reza kabir" userId="af3c95a13102d509" providerId="LiveId" clId="{C5D47F66-D82B-4945-84F1-08182A83E23E}" dt="2020-05-14T14:26:31.910" v="2912" actId="165"/>
          <ac:spMkLst>
            <pc:docMk/>
            <pc:sldMk cId="3206083129" sldId="800"/>
            <ac:spMk id="1108" creationId="{1230F4FD-9B30-462D-B4E1-A8C406D3C78D}"/>
          </ac:spMkLst>
        </pc:spChg>
        <pc:spChg chg="mod topLvl">
          <ac:chgData name="reza kabir" userId="af3c95a13102d509" providerId="LiveId" clId="{C5D47F66-D82B-4945-84F1-08182A83E23E}" dt="2020-05-14T14:26:31.910" v="2912" actId="165"/>
          <ac:spMkLst>
            <pc:docMk/>
            <pc:sldMk cId="3206083129" sldId="800"/>
            <ac:spMk id="1109" creationId="{B3AD587A-C0D9-4BA4-B358-26D504AD08BB}"/>
          </ac:spMkLst>
        </pc:spChg>
        <pc:spChg chg="mod topLvl">
          <ac:chgData name="reza kabir" userId="af3c95a13102d509" providerId="LiveId" clId="{C5D47F66-D82B-4945-84F1-08182A83E23E}" dt="2020-05-14T14:26:31.910" v="2912" actId="165"/>
          <ac:spMkLst>
            <pc:docMk/>
            <pc:sldMk cId="3206083129" sldId="800"/>
            <ac:spMk id="1110" creationId="{8217D7C7-9FA7-4513-A7CD-B1A65D51A2E6}"/>
          </ac:spMkLst>
        </pc:spChg>
        <pc:spChg chg="mod topLvl">
          <ac:chgData name="reza kabir" userId="af3c95a13102d509" providerId="LiveId" clId="{C5D47F66-D82B-4945-84F1-08182A83E23E}" dt="2020-05-14T14:26:31.910" v="2912" actId="165"/>
          <ac:spMkLst>
            <pc:docMk/>
            <pc:sldMk cId="3206083129" sldId="800"/>
            <ac:spMk id="1111" creationId="{EEF3BCEC-A911-451D-B37E-F26015B77AC3}"/>
          </ac:spMkLst>
        </pc:spChg>
        <pc:spChg chg="mod topLvl">
          <ac:chgData name="reza kabir" userId="af3c95a13102d509" providerId="LiveId" clId="{C5D47F66-D82B-4945-84F1-08182A83E23E}" dt="2020-05-14T14:26:31.910" v="2912" actId="165"/>
          <ac:spMkLst>
            <pc:docMk/>
            <pc:sldMk cId="3206083129" sldId="800"/>
            <ac:spMk id="1112" creationId="{719A600C-1521-4AB1-9962-5C84E5768127}"/>
          </ac:spMkLst>
        </pc:spChg>
        <pc:spChg chg="mod topLvl">
          <ac:chgData name="reza kabir" userId="af3c95a13102d509" providerId="LiveId" clId="{C5D47F66-D82B-4945-84F1-08182A83E23E}" dt="2020-05-14T14:26:31.910" v="2912" actId="165"/>
          <ac:spMkLst>
            <pc:docMk/>
            <pc:sldMk cId="3206083129" sldId="800"/>
            <ac:spMk id="1113" creationId="{62FE8B9D-46C5-4E5A-B78B-24C7C73DA8A9}"/>
          </ac:spMkLst>
        </pc:spChg>
        <pc:spChg chg="mod topLvl">
          <ac:chgData name="reza kabir" userId="af3c95a13102d509" providerId="LiveId" clId="{C5D47F66-D82B-4945-84F1-08182A83E23E}" dt="2020-05-14T14:26:31.910" v="2912" actId="165"/>
          <ac:spMkLst>
            <pc:docMk/>
            <pc:sldMk cId="3206083129" sldId="800"/>
            <ac:spMk id="1114" creationId="{F6056E20-69F1-441C-9581-0BB9F28C93C9}"/>
          </ac:spMkLst>
        </pc:spChg>
        <pc:spChg chg="mod topLvl">
          <ac:chgData name="reza kabir" userId="af3c95a13102d509" providerId="LiveId" clId="{C5D47F66-D82B-4945-84F1-08182A83E23E}" dt="2020-05-14T14:26:31.910" v="2912" actId="165"/>
          <ac:spMkLst>
            <pc:docMk/>
            <pc:sldMk cId="3206083129" sldId="800"/>
            <ac:spMk id="1115" creationId="{3D4B016F-7B09-4959-B3D3-2F2C9E3033FB}"/>
          </ac:spMkLst>
        </pc:spChg>
        <pc:spChg chg="mod topLvl">
          <ac:chgData name="reza kabir" userId="af3c95a13102d509" providerId="LiveId" clId="{C5D47F66-D82B-4945-84F1-08182A83E23E}" dt="2020-05-14T14:26:31.910" v="2912" actId="165"/>
          <ac:spMkLst>
            <pc:docMk/>
            <pc:sldMk cId="3206083129" sldId="800"/>
            <ac:spMk id="1116" creationId="{2E33504F-8851-46F2-B31D-478CCFD3029E}"/>
          </ac:spMkLst>
        </pc:spChg>
        <pc:spChg chg="mod topLvl">
          <ac:chgData name="reza kabir" userId="af3c95a13102d509" providerId="LiveId" clId="{C5D47F66-D82B-4945-84F1-08182A83E23E}" dt="2020-05-14T14:26:31.910" v="2912" actId="165"/>
          <ac:spMkLst>
            <pc:docMk/>
            <pc:sldMk cId="3206083129" sldId="800"/>
            <ac:spMk id="1117" creationId="{EA184877-2463-4338-86FF-793090F6F8E5}"/>
          </ac:spMkLst>
        </pc:spChg>
        <pc:spChg chg="mod topLvl">
          <ac:chgData name="reza kabir" userId="af3c95a13102d509" providerId="LiveId" clId="{C5D47F66-D82B-4945-84F1-08182A83E23E}" dt="2020-05-14T14:26:31.910" v="2912" actId="165"/>
          <ac:spMkLst>
            <pc:docMk/>
            <pc:sldMk cId="3206083129" sldId="800"/>
            <ac:spMk id="1118" creationId="{8B14538C-91A4-4731-B020-1585D77C42F5}"/>
          </ac:spMkLst>
        </pc:spChg>
        <pc:spChg chg="mod topLvl">
          <ac:chgData name="reza kabir" userId="af3c95a13102d509" providerId="LiveId" clId="{C5D47F66-D82B-4945-84F1-08182A83E23E}" dt="2020-05-14T14:26:31.910" v="2912" actId="165"/>
          <ac:spMkLst>
            <pc:docMk/>
            <pc:sldMk cId="3206083129" sldId="800"/>
            <ac:spMk id="1119" creationId="{31FDCCA1-4A30-4E44-AF2F-8E8DFFD61F13}"/>
          </ac:spMkLst>
        </pc:spChg>
        <pc:spChg chg="mod topLvl">
          <ac:chgData name="reza kabir" userId="af3c95a13102d509" providerId="LiveId" clId="{C5D47F66-D82B-4945-84F1-08182A83E23E}" dt="2020-05-14T14:26:31.910" v="2912" actId="165"/>
          <ac:spMkLst>
            <pc:docMk/>
            <pc:sldMk cId="3206083129" sldId="800"/>
            <ac:spMk id="1120" creationId="{F2399114-8C4D-4FAA-853D-D6BFBBE93587}"/>
          </ac:spMkLst>
        </pc:spChg>
        <pc:spChg chg="mod topLvl">
          <ac:chgData name="reza kabir" userId="af3c95a13102d509" providerId="LiveId" clId="{C5D47F66-D82B-4945-84F1-08182A83E23E}" dt="2020-05-14T14:26:31.910" v="2912" actId="165"/>
          <ac:spMkLst>
            <pc:docMk/>
            <pc:sldMk cId="3206083129" sldId="800"/>
            <ac:spMk id="1121" creationId="{E653E769-B26B-42D2-9963-F02946CB9499}"/>
          </ac:spMkLst>
        </pc:spChg>
        <pc:spChg chg="mod topLvl">
          <ac:chgData name="reza kabir" userId="af3c95a13102d509" providerId="LiveId" clId="{C5D47F66-D82B-4945-84F1-08182A83E23E}" dt="2020-05-14T14:26:31.910" v="2912" actId="165"/>
          <ac:spMkLst>
            <pc:docMk/>
            <pc:sldMk cId="3206083129" sldId="800"/>
            <ac:spMk id="1122" creationId="{875177E3-6BB7-4490-BC2C-DDC36F2FF618}"/>
          </ac:spMkLst>
        </pc:spChg>
        <pc:spChg chg="mod topLvl">
          <ac:chgData name="reza kabir" userId="af3c95a13102d509" providerId="LiveId" clId="{C5D47F66-D82B-4945-84F1-08182A83E23E}" dt="2020-05-14T14:26:31.910" v="2912" actId="165"/>
          <ac:spMkLst>
            <pc:docMk/>
            <pc:sldMk cId="3206083129" sldId="800"/>
            <ac:spMk id="1123" creationId="{79036E12-548C-45F5-8EAE-039ACCA06CC3}"/>
          </ac:spMkLst>
        </pc:spChg>
        <pc:spChg chg="mod topLvl">
          <ac:chgData name="reza kabir" userId="af3c95a13102d509" providerId="LiveId" clId="{C5D47F66-D82B-4945-84F1-08182A83E23E}" dt="2020-05-14T14:26:31.910" v="2912" actId="165"/>
          <ac:spMkLst>
            <pc:docMk/>
            <pc:sldMk cId="3206083129" sldId="800"/>
            <ac:spMk id="1124" creationId="{373B039C-6CF8-4259-B27F-EC780799E0C4}"/>
          </ac:spMkLst>
        </pc:spChg>
        <pc:spChg chg="mod topLvl">
          <ac:chgData name="reza kabir" userId="af3c95a13102d509" providerId="LiveId" clId="{C5D47F66-D82B-4945-84F1-08182A83E23E}" dt="2020-05-14T14:26:31.910" v="2912" actId="165"/>
          <ac:spMkLst>
            <pc:docMk/>
            <pc:sldMk cId="3206083129" sldId="800"/>
            <ac:spMk id="1125" creationId="{54AEC022-BFA3-4C46-B307-C019758D12FD}"/>
          </ac:spMkLst>
        </pc:spChg>
        <pc:spChg chg="mod topLvl">
          <ac:chgData name="reza kabir" userId="af3c95a13102d509" providerId="LiveId" clId="{C5D47F66-D82B-4945-84F1-08182A83E23E}" dt="2020-05-14T14:26:31.910" v="2912" actId="165"/>
          <ac:spMkLst>
            <pc:docMk/>
            <pc:sldMk cId="3206083129" sldId="800"/>
            <ac:spMk id="1126" creationId="{C0A88137-308A-4E43-B57D-9ECD8A8E02F5}"/>
          </ac:spMkLst>
        </pc:spChg>
        <pc:spChg chg="mod topLvl">
          <ac:chgData name="reza kabir" userId="af3c95a13102d509" providerId="LiveId" clId="{C5D47F66-D82B-4945-84F1-08182A83E23E}" dt="2020-05-14T14:26:31.910" v="2912" actId="165"/>
          <ac:spMkLst>
            <pc:docMk/>
            <pc:sldMk cId="3206083129" sldId="800"/>
            <ac:spMk id="1127" creationId="{E0E92ED9-14BE-422F-84A5-05C2488CA98C}"/>
          </ac:spMkLst>
        </pc:spChg>
        <pc:spChg chg="mod topLvl">
          <ac:chgData name="reza kabir" userId="af3c95a13102d509" providerId="LiveId" clId="{C5D47F66-D82B-4945-84F1-08182A83E23E}" dt="2020-05-14T14:26:31.910" v="2912" actId="165"/>
          <ac:spMkLst>
            <pc:docMk/>
            <pc:sldMk cId="3206083129" sldId="800"/>
            <ac:spMk id="1128" creationId="{E876B112-A662-438C-98BF-4B7DE014EB69}"/>
          </ac:spMkLst>
        </pc:spChg>
        <pc:spChg chg="mod topLvl">
          <ac:chgData name="reza kabir" userId="af3c95a13102d509" providerId="LiveId" clId="{C5D47F66-D82B-4945-84F1-08182A83E23E}" dt="2020-05-14T14:26:31.910" v="2912" actId="165"/>
          <ac:spMkLst>
            <pc:docMk/>
            <pc:sldMk cId="3206083129" sldId="800"/>
            <ac:spMk id="1129" creationId="{4713BF60-EADE-43C5-82F2-51529D079CB6}"/>
          </ac:spMkLst>
        </pc:spChg>
        <pc:spChg chg="mod topLvl">
          <ac:chgData name="reza kabir" userId="af3c95a13102d509" providerId="LiveId" clId="{C5D47F66-D82B-4945-84F1-08182A83E23E}" dt="2020-05-14T14:26:31.910" v="2912" actId="165"/>
          <ac:spMkLst>
            <pc:docMk/>
            <pc:sldMk cId="3206083129" sldId="800"/>
            <ac:spMk id="1130" creationId="{A84654C3-FAD9-4350-98E3-E970EB5D30C6}"/>
          </ac:spMkLst>
        </pc:spChg>
        <pc:spChg chg="mod topLvl">
          <ac:chgData name="reza kabir" userId="af3c95a13102d509" providerId="LiveId" clId="{C5D47F66-D82B-4945-84F1-08182A83E23E}" dt="2020-05-14T14:26:31.910" v="2912" actId="165"/>
          <ac:spMkLst>
            <pc:docMk/>
            <pc:sldMk cId="3206083129" sldId="800"/>
            <ac:spMk id="1131" creationId="{CF666FB1-5B64-4BB3-A00B-78234650ED22}"/>
          </ac:spMkLst>
        </pc:spChg>
        <pc:spChg chg="mod topLvl">
          <ac:chgData name="reza kabir" userId="af3c95a13102d509" providerId="LiveId" clId="{C5D47F66-D82B-4945-84F1-08182A83E23E}" dt="2020-05-14T14:26:31.910" v="2912" actId="165"/>
          <ac:spMkLst>
            <pc:docMk/>
            <pc:sldMk cId="3206083129" sldId="800"/>
            <ac:spMk id="1132" creationId="{1D1AED0C-E41E-4882-9E0A-905D85017405}"/>
          </ac:spMkLst>
        </pc:spChg>
        <pc:spChg chg="mod topLvl">
          <ac:chgData name="reza kabir" userId="af3c95a13102d509" providerId="LiveId" clId="{C5D47F66-D82B-4945-84F1-08182A83E23E}" dt="2020-05-14T14:26:31.910" v="2912" actId="165"/>
          <ac:spMkLst>
            <pc:docMk/>
            <pc:sldMk cId="3206083129" sldId="800"/>
            <ac:spMk id="1133" creationId="{677F2EEA-D5DD-4BC6-9BE0-38B3EE02C876}"/>
          </ac:spMkLst>
        </pc:spChg>
        <pc:spChg chg="mod topLvl">
          <ac:chgData name="reza kabir" userId="af3c95a13102d509" providerId="LiveId" clId="{C5D47F66-D82B-4945-84F1-08182A83E23E}" dt="2020-05-14T14:26:31.910" v="2912" actId="165"/>
          <ac:spMkLst>
            <pc:docMk/>
            <pc:sldMk cId="3206083129" sldId="800"/>
            <ac:spMk id="1134" creationId="{53009AB1-C5E2-498C-BABE-B44A3783D3B6}"/>
          </ac:spMkLst>
        </pc:spChg>
        <pc:spChg chg="mod topLvl">
          <ac:chgData name="reza kabir" userId="af3c95a13102d509" providerId="LiveId" clId="{C5D47F66-D82B-4945-84F1-08182A83E23E}" dt="2020-05-14T14:26:31.910" v="2912" actId="165"/>
          <ac:spMkLst>
            <pc:docMk/>
            <pc:sldMk cId="3206083129" sldId="800"/>
            <ac:spMk id="1135" creationId="{65588132-488F-4016-99C9-FF0AE067E997}"/>
          </ac:spMkLst>
        </pc:spChg>
        <pc:spChg chg="mod topLvl">
          <ac:chgData name="reza kabir" userId="af3c95a13102d509" providerId="LiveId" clId="{C5D47F66-D82B-4945-84F1-08182A83E23E}" dt="2020-05-14T14:26:31.910" v="2912" actId="165"/>
          <ac:spMkLst>
            <pc:docMk/>
            <pc:sldMk cId="3206083129" sldId="800"/>
            <ac:spMk id="1136" creationId="{BFE0EC64-0819-4E90-AE3E-0DF60C337CF0}"/>
          </ac:spMkLst>
        </pc:spChg>
        <pc:spChg chg="mod topLvl">
          <ac:chgData name="reza kabir" userId="af3c95a13102d509" providerId="LiveId" clId="{C5D47F66-D82B-4945-84F1-08182A83E23E}" dt="2020-05-14T14:26:31.910" v="2912" actId="165"/>
          <ac:spMkLst>
            <pc:docMk/>
            <pc:sldMk cId="3206083129" sldId="800"/>
            <ac:spMk id="1137" creationId="{88847395-C7AA-4908-8D10-E0F873E7ED8A}"/>
          </ac:spMkLst>
        </pc:spChg>
        <pc:spChg chg="mod topLvl">
          <ac:chgData name="reza kabir" userId="af3c95a13102d509" providerId="LiveId" clId="{C5D47F66-D82B-4945-84F1-08182A83E23E}" dt="2020-05-14T14:26:31.910" v="2912" actId="165"/>
          <ac:spMkLst>
            <pc:docMk/>
            <pc:sldMk cId="3206083129" sldId="800"/>
            <ac:spMk id="1138" creationId="{8B445425-3B86-47BF-BF67-14EA4E6C9DF7}"/>
          </ac:spMkLst>
        </pc:spChg>
        <pc:spChg chg="mod topLvl">
          <ac:chgData name="reza kabir" userId="af3c95a13102d509" providerId="LiveId" clId="{C5D47F66-D82B-4945-84F1-08182A83E23E}" dt="2020-05-14T14:26:31.910" v="2912" actId="165"/>
          <ac:spMkLst>
            <pc:docMk/>
            <pc:sldMk cId="3206083129" sldId="800"/>
            <ac:spMk id="1139" creationId="{D1D8A568-32EB-4045-A5C2-25B56F78EE71}"/>
          </ac:spMkLst>
        </pc:spChg>
        <pc:spChg chg="mod topLvl">
          <ac:chgData name="reza kabir" userId="af3c95a13102d509" providerId="LiveId" clId="{C5D47F66-D82B-4945-84F1-08182A83E23E}" dt="2020-05-14T14:26:31.910" v="2912" actId="165"/>
          <ac:spMkLst>
            <pc:docMk/>
            <pc:sldMk cId="3206083129" sldId="800"/>
            <ac:spMk id="1140" creationId="{6913C848-092E-4447-BB0B-78FE7B634C4D}"/>
          </ac:spMkLst>
        </pc:spChg>
        <pc:spChg chg="mod topLvl">
          <ac:chgData name="reza kabir" userId="af3c95a13102d509" providerId="LiveId" clId="{C5D47F66-D82B-4945-84F1-08182A83E23E}" dt="2020-05-14T14:26:31.910" v="2912" actId="165"/>
          <ac:spMkLst>
            <pc:docMk/>
            <pc:sldMk cId="3206083129" sldId="800"/>
            <ac:spMk id="1141" creationId="{D0227F17-6907-40B3-AE00-BCA284D4AC82}"/>
          </ac:spMkLst>
        </pc:spChg>
        <pc:spChg chg="mod topLvl">
          <ac:chgData name="reza kabir" userId="af3c95a13102d509" providerId="LiveId" clId="{C5D47F66-D82B-4945-84F1-08182A83E23E}" dt="2020-05-14T14:27:03.558" v="2923" actId="1076"/>
          <ac:spMkLst>
            <pc:docMk/>
            <pc:sldMk cId="3206083129" sldId="800"/>
            <ac:spMk id="1142" creationId="{11EE1D21-514F-4144-9A8B-9D6A3948F3FB}"/>
          </ac:spMkLst>
        </pc:spChg>
        <pc:spChg chg="mod topLvl">
          <ac:chgData name="reza kabir" userId="af3c95a13102d509" providerId="LiveId" clId="{C5D47F66-D82B-4945-84F1-08182A83E23E}" dt="2020-05-14T14:26:31.910" v="2912" actId="165"/>
          <ac:spMkLst>
            <pc:docMk/>
            <pc:sldMk cId="3206083129" sldId="800"/>
            <ac:spMk id="1143" creationId="{F97A1D85-1587-455E-8A13-E55E7382AF5B}"/>
          </ac:spMkLst>
        </pc:spChg>
        <pc:spChg chg="mod topLvl">
          <ac:chgData name="reza kabir" userId="af3c95a13102d509" providerId="LiveId" clId="{C5D47F66-D82B-4945-84F1-08182A83E23E}" dt="2020-05-14T14:26:31.910" v="2912" actId="165"/>
          <ac:spMkLst>
            <pc:docMk/>
            <pc:sldMk cId="3206083129" sldId="800"/>
            <ac:spMk id="1144" creationId="{A79A146F-B6C8-4D52-A452-EFB7AACA15F0}"/>
          </ac:spMkLst>
        </pc:spChg>
        <pc:spChg chg="mod topLvl">
          <ac:chgData name="reza kabir" userId="af3c95a13102d509" providerId="LiveId" clId="{C5D47F66-D82B-4945-84F1-08182A83E23E}" dt="2020-05-14T14:26:31.910" v="2912" actId="165"/>
          <ac:spMkLst>
            <pc:docMk/>
            <pc:sldMk cId="3206083129" sldId="800"/>
            <ac:spMk id="1145" creationId="{B466505A-6F62-473F-BC79-AF32F1CC5E22}"/>
          </ac:spMkLst>
        </pc:spChg>
        <pc:spChg chg="mod topLvl">
          <ac:chgData name="reza kabir" userId="af3c95a13102d509" providerId="LiveId" clId="{C5D47F66-D82B-4945-84F1-08182A83E23E}" dt="2020-05-14T14:26:31.910" v="2912" actId="165"/>
          <ac:spMkLst>
            <pc:docMk/>
            <pc:sldMk cId="3206083129" sldId="800"/>
            <ac:spMk id="1146" creationId="{0E92DEBF-F7B7-455A-9852-48D9C32A85C3}"/>
          </ac:spMkLst>
        </pc:spChg>
        <pc:spChg chg="mod topLvl">
          <ac:chgData name="reza kabir" userId="af3c95a13102d509" providerId="LiveId" clId="{C5D47F66-D82B-4945-84F1-08182A83E23E}" dt="2020-05-14T14:26:31.910" v="2912" actId="165"/>
          <ac:spMkLst>
            <pc:docMk/>
            <pc:sldMk cId="3206083129" sldId="800"/>
            <ac:spMk id="1147" creationId="{0A1A4B32-4E4E-447E-AD91-A36E92A81DA2}"/>
          </ac:spMkLst>
        </pc:spChg>
        <pc:spChg chg="mod topLvl">
          <ac:chgData name="reza kabir" userId="af3c95a13102d509" providerId="LiveId" clId="{C5D47F66-D82B-4945-84F1-08182A83E23E}" dt="2020-05-14T14:26:31.910" v="2912" actId="165"/>
          <ac:spMkLst>
            <pc:docMk/>
            <pc:sldMk cId="3206083129" sldId="800"/>
            <ac:spMk id="1148" creationId="{9824B1DC-7B95-4826-A0A3-ED47078AD455}"/>
          </ac:spMkLst>
        </pc:spChg>
        <pc:spChg chg="mod topLvl">
          <ac:chgData name="reza kabir" userId="af3c95a13102d509" providerId="LiveId" clId="{C5D47F66-D82B-4945-84F1-08182A83E23E}" dt="2020-05-14T14:26:31.910" v="2912" actId="165"/>
          <ac:spMkLst>
            <pc:docMk/>
            <pc:sldMk cId="3206083129" sldId="800"/>
            <ac:spMk id="1149" creationId="{B5ACA7FB-2A48-4C8E-8C42-B84CB42BD74C}"/>
          </ac:spMkLst>
        </pc:spChg>
        <pc:spChg chg="mod topLvl">
          <ac:chgData name="reza kabir" userId="af3c95a13102d509" providerId="LiveId" clId="{C5D47F66-D82B-4945-84F1-08182A83E23E}" dt="2020-05-14T14:26:31.910" v="2912" actId="165"/>
          <ac:spMkLst>
            <pc:docMk/>
            <pc:sldMk cId="3206083129" sldId="800"/>
            <ac:spMk id="1150" creationId="{FD6AE0A2-4D95-4FCB-9932-EF2048D3F85F}"/>
          </ac:spMkLst>
        </pc:spChg>
        <pc:spChg chg="mod topLvl">
          <ac:chgData name="reza kabir" userId="af3c95a13102d509" providerId="LiveId" clId="{C5D47F66-D82B-4945-84F1-08182A83E23E}" dt="2020-05-14T14:26:31.910" v="2912" actId="165"/>
          <ac:spMkLst>
            <pc:docMk/>
            <pc:sldMk cId="3206083129" sldId="800"/>
            <ac:spMk id="1151" creationId="{E19EB924-D2E0-46DA-92C1-AAA7EE03BBF3}"/>
          </ac:spMkLst>
        </pc:spChg>
        <pc:spChg chg="mod topLvl">
          <ac:chgData name="reza kabir" userId="af3c95a13102d509" providerId="LiveId" clId="{C5D47F66-D82B-4945-84F1-08182A83E23E}" dt="2020-05-14T14:26:31.910" v="2912" actId="165"/>
          <ac:spMkLst>
            <pc:docMk/>
            <pc:sldMk cId="3206083129" sldId="800"/>
            <ac:spMk id="1152" creationId="{ACDFB13F-DD97-49B8-8FC8-24E8C8E76AC4}"/>
          </ac:spMkLst>
        </pc:spChg>
        <pc:spChg chg="mod topLvl">
          <ac:chgData name="reza kabir" userId="af3c95a13102d509" providerId="LiveId" clId="{C5D47F66-D82B-4945-84F1-08182A83E23E}" dt="2020-05-14T14:26:31.910" v="2912" actId="165"/>
          <ac:spMkLst>
            <pc:docMk/>
            <pc:sldMk cId="3206083129" sldId="800"/>
            <ac:spMk id="1153" creationId="{F6DC033B-7A54-4974-B0CC-AFA1169F6458}"/>
          </ac:spMkLst>
        </pc:spChg>
        <pc:spChg chg="mod topLvl">
          <ac:chgData name="reza kabir" userId="af3c95a13102d509" providerId="LiveId" clId="{C5D47F66-D82B-4945-84F1-08182A83E23E}" dt="2020-05-14T14:26:31.910" v="2912" actId="165"/>
          <ac:spMkLst>
            <pc:docMk/>
            <pc:sldMk cId="3206083129" sldId="800"/>
            <ac:spMk id="1154" creationId="{58E47C67-AD88-4AF2-B46D-661494E1F6B0}"/>
          </ac:spMkLst>
        </pc:spChg>
        <pc:spChg chg="mod topLvl">
          <ac:chgData name="reza kabir" userId="af3c95a13102d509" providerId="LiveId" clId="{C5D47F66-D82B-4945-84F1-08182A83E23E}" dt="2020-05-14T14:26:31.910" v="2912" actId="165"/>
          <ac:spMkLst>
            <pc:docMk/>
            <pc:sldMk cId="3206083129" sldId="800"/>
            <ac:spMk id="1155" creationId="{5D72260C-14D8-4A89-8B7B-BDDA6F0AD83D}"/>
          </ac:spMkLst>
        </pc:spChg>
        <pc:spChg chg="mod topLvl">
          <ac:chgData name="reza kabir" userId="af3c95a13102d509" providerId="LiveId" clId="{C5D47F66-D82B-4945-84F1-08182A83E23E}" dt="2020-05-14T14:26:31.910" v="2912" actId="165"/>
          <ac:spMkLst>
            <pc:docMk/>
            <pc:sldMk cId="3206083129" sldId="800"/>
            <ac:spMk id="1156" creationId="{F858C682-FFCF-4425-AC8D-BB959227CEB0}"/>
          </ac:spMkLst>
        </pc:spChg>
        <pc:spChg chg="mod topLvl">
          <ac:chgData name="reza kabir" userId="af3c95a13102d509" providerId="LiveId" clId="{C5D47F66-D82B-4945-84F1-08182A83E23E}" dt="2020-05-14T14:26:31.910" v="2912" actId="165"/>
          <ac:spMkLst>
            <pc:docMk/>
            <pc:sldMk cId="3206083129" sldId="800"/>
            <ac:spMk id="1157" creationId="{AEF19523-617A-4794-A3E1-91E67CC27A88}"/>
          </ac:spMkLst>
        </pc:spChg>
        <pc:spChg chg="mod topLvl">
          <ac:chgData name="reza kabir" userId="af3c95a13102d509" providerId="LiveId" clId="{C5D47F66-D82B-4945-84F1-08182A83E23E}" dt="2020-05-14T14:26:31.910" v="2912" actId="165"/>
          <ac:spMkLst>
            <pc:docMk/>
            <pc:sldMk cId="3206083129" sldId="800"/>
            <ac:spMk id="1158" creationId="{8180E08F-940D-4588-9DB5-8BE595C1FA53}"/>
          </ac:spMkLst>
        </pc:spChg>
        <pc:spChg chg="mod topLvl">
          <ac:chgData name="reza kabir" userId="af3c95a13102d509" providerId="LiveId" clId="{C5D47F66-D82B-4945-84F1-08182A83E23E}" dt="2020-05-14T14:26:31.910" v="2912" actId="165"/>
          <ac:spMkLst>
            <pc:docMk/>
            <pc:sldMk cId="3206083129" sldId="800"/>
            <ac:spMk id="1159" creationId="{B1A915E2-8824-4B48-BD83-8F541029CE7B}"/>
          </ac:spMkLst>
        </pc:spChg>
        <pc:spChg chg="mod topLvl">
          <ac:chgData name="reza kabir" userId="af3c95a13102d509" providerId="LiveId" clId="{C5D47F66-D82B-4945-84F1-08182A83E23E}" dt="2020-05-14T14:26:31.910" v="2912" actId="165"/>
          <ac:spMkLst>
            <pc:docMk/>
            <pc:sldMk cId="3206083129" sldId="800"/>
            <ac:spMk id="1160" creationId="{D7875799-C6EF-4A26-9B92-CCA16E6927ED}"/>
          </ac:spMkLst>
        </pc:spChg>
        <pc:spChg chg="mod topLvl">
          <ac:chgData name="reza kabir" userId="af3c95a13102d509" providerId="LiveId" clId="{C5D47F66-D82B-4945-84F1-08182A83E23E}" dt="2020-05-14T14:26:31.910" v="2912" actId="165"/>
          <ac:spMkLst>
            <pc:docMk/>
            <pc:sldMk cId="3206083129" sldId="800"/>
            <ac:spMk id="1161" creationId="{A6ECB7B7-E6A4-408E-8C53-AB3F457CE7A0}"/>
          </ac:spMkLst>
        </pc:spChg>
        <pc:spChg chg="mod topLvl">
          <ac:chgData name="reza kabir" userId="af3c95a13102d509" providerId="LiveId" clId="{C5D47F66-D82B-4945-84F1-08182A83E23E}" dt="2020-05-14T14:26:31.910" v="2912" actId="165"/>
          <ac:spMkLst>
            <pc:docMk/>
            <pc:sldMk cId="3206083129" sldId="800"/>
            <ac:spMk id="1162" creationId="{884FF87F-908C-43F3-92E5-D9779C6ED8DE}"/>
          </ac:spMkLst>
        </pc:spChg>
        <pc:spChg chg="mod topLvl">
          <ac:chgData name="reza kabir" userId="af3c95a13102d509" providerId="LiveId" clId="{C5D47F66-D82B-4945-84F1-08182A83E23E}" dt="2020-05-14T14:26:31.910" v="2912" actId="165"/>
          <ac:spMkLst>
            <pc:docMk/>
            <pc:sldMk cId="3206083129" sldId="800"/>
            <ac:spMk id="1163" creationId="{9FA4946B-6116-487A-8199-052811BE9E77}"/>
          </ac:spMkLst>
        </pc:spChg>
        <pc:spChg chg="mod topLvl">
          <ac:chgData name="reza kabir" userId="af3c95a13102d509" providerId="LiveId" clId="{C5D47F66-D82B-4945-84F1-08182A83E23E}" dt="2020-05-14T14:26:31.910" v="2912" actId="165"/>
          <ac:spMkLst>
            <pc:docMk/>
            <pc:sldMk cId="3206083129" sldId="800"/>
            <ac:spMk id="1164" creationId="{90CB3D7D-1835-4740-89CB-89F0525C1076}"/>
          </ac:spMkLst>
        </pc:spChg>
        <pc:spChg chg="mod topLvl">
          <ac:chgData name="reza kabir" userId="af3c95a13102d509" providerId="LiveId" clId="{C5D47F66-D82B-4945-84F1-08182A83E23E}" dt="2020-05-14T14:26:31.910" v="2912" actId="165"/>
          <ac:spMkLst>
            <pc:docMk/>
            <pc:sldMk cId="3206083129" sldId="800"/>
            <ac:spMk id="1165" creationId="{8C719317-AB38-455B-9216-529DC31B4E21}"/>
          </ac:spMkLst>
        </pc:spChg>
        <pc:spChg chg="mod topLvl">
          <ac:chgData name="reza kabir" userId="af3c95a13102d509" providerId="LiveId" clId="{C5D47F66-D82B-4945-84F1-08182A83E23E}" dt="2020-05-14T14:26:31.910" v="2912" actId="165"/>
          <ac:spMkLst>
            <pc:docMk/>
            <pc:sldMk cId="3206083129" sldId="800"/>
            <ac:spMk id="1166" creationId="{D9521716-03C2-4179-BBB2-8758B17FCB75}"/>
          </ac:spMkLst>
        </pc:spChg>
        <pc:spChg chg="mod topLvl">
          <ac:chgData name="reza kabir" userId="af3c95a13102d509" providerId="LiveId" clId="{C5D47F66-D82B-4945-84F1-08182A83E23E}" dt="2020-05-14T14:26:31.910" v="2912" actId="165"/>
          <ac:spMkLst>
            <pc:docMk/>
            <pc:sldMk cId="3206083129" sldId="800"/>
            <ac:spMk id="1167" creationId="{F4EBB05D-45A9-4352-A196-6390B241AD23}"/>
          </ac:spMkLst>
        </pc:spChg>
        <pc:spChg chg="mod topLvl">
          <ac:chgData name="reza kabir" userId="af3c95a13102d509" providerId="LiveId" clId="{C5D47F66-D82B-4945-84F1-08182A83E23E}" dt="2020-05-14T14:26:31.910" v="2912" actId="165"/>
          <ac:spMkLst>
            <pc:docMk/>
            <pc:sldMk cId="3206083129" sldId="800"/>
            <ac:spMk id="1168" creationId="{19BF4879-B7BB-43C0-BFA2-E45FD1866ACF}"/>
          </ac:spMkLst>
        </pc:spChg>
        <pc:spChg chg="mod topLvl">
          <ac:chgData name="reza kabir" userId="af3c95a13102d509" providerId="LiveId" clId="{C5D47F66-D82B-4945-84F1-08182A83E23E}" dt="2020-05-14T14:26:31.910" v="2912" actId="165"/>
          <ac:spMkLst>
            <pc:docMk/>
            <pc:sldMk cId="3206083129" sldId="800"/>
            <ac:spMk id="1169" creationId="{6592D681-4462-4835-8922-8A36EC99DE97}"/>
          </ac:spMkLst>
        </pc:spChg>
        <pc:spChg chg="mod topLvl">
          <ac:chgData name="reza kabir" userId="af3c95a13102d509" providerId="LiveId" clId="{C5D47F66-D82B-4945-84F1-08182A83E23E}" dt="2020-05-14T14:26:31.910" v="2912" actId="165"/>
          <ac:spMkLst>
            <pc:docMk/>
            <pc:sldMk cId="3206083129" sldId="800"/>
            <ac:spMk id="1170" creationId="{00E2C390-AB2F-4D42-809C-C8031E1DAB3C}"/>
          </ac:spMkLst>
        </pc:spChg>
        <pc:spChg chg="mod topLvl">
          <ac:chgData name="reza kabir" userId="af3c95a13102d509" providerId="LiveId" clId="{C5D47F66-D82B-4945-84F1-08182A83E23E}" dt="2020-05-14T14:26:31.910" v="2912" actId="165"/>
          <ac:spMkLst>
            <pc:docMk/>
            <pc:sldMk cId="3206083129" sldId="800"/>
            <ac:spMk id="1171" creationId="{5724A403-38BC-4A4E-AC86-19CD73C81CBF}"/>
          </ac:spMkLst>
        </pc:spChg>
        <pc:spChg chg="mod topLvl">
          <ac:chgData name="reza kabir" userId="af3c95a13102d509" providerId="LiveId" clId="{C5D47F66-D82B-4945-84F1-08182A83E23E}" dt="2020-05-14T14:26:31.910" v="2912" actId="165"/>
          <ac:spMkLst>
            <pc:docMk/>
            <pc:sldMk cId="3206083129" sldId="800"/>
            <ac:spMk id="1172" creationId="{9EC1CC47-D236-4861-8273-B89CA275AE17}"/>
          </ac:spMkLst>
        </pc:spChg>
        <pc:spChg chg="mod topLvl">
          <ac:chgData name="reza kabir" userId="af3c95a13102d509" providerId="LiveId" clId="{C5D47F66-D82B-4945-84F1-08182A83E23E}" dt="2020-05-14T14:26:31.910" v="2912" actId="165"/>
          <ac:spMkLst>
            <pc:docMk/>
            <pc:sldMk cId="3206083129" sldId="800"/>
            <ac:spMk id="1173" creationId="{D6F18A6B-ED52-40A3-8BC5-007DD64AA867}"/>
          </ac:spMkLst>
        </pc:spChg>
        <pc:spChg chg="mod topLvl">
          <ac:chgData name="reza kabir" userId="af3c95a13102d509" providerId="LiveId" clId="{C5D47F66-D82B-4945-84F1-08182A83E23E}" dt="2020-05-14T14:26:31.910" v="2912" actId="165"/>
          <ac:spMkLst>
            <pc:docMk/>
            <pc:sldMk cId="3206083129" sldId="800"/>
            <ac:spMk id="1174" creationId="{62AE87C0-9C14-46AC-AB66-B4C580F03DE1}"/>
          </ac:spMkLst>
        </pc:spChg>
        <pc:spChg chg="mod topLvl">
          <ac:chgData name="reza kabir" userId="af3c95a13102d509" providerId="LiveId" clId="{C5D47F66-D82B-4945-84F1-08182A83E23E}" dt="2020-05-14T14:26:31.910" v="2912" actId="165"/>
          <ac:spMkLst>
            <pc:docMk/>
            <pc:sldMk cId="3206083129" sldId="800"/>
            <ac:spMk id="1175" creationId="{334C0F65-44AB-4765-87AD-DCE2653A9D3B}"/>
          </ac:spMkLst>
        </pc:spChg>
        <pc:spChg chg="mod topLvl">
          <ac:chgData name="reza kabir" userId="af3c95a13102d509" providerId="LiveId" clId="{C5D47F66-D82B-4945-84F1-08182A83E23E}" dt="2020-05-14T14:26:31.910" v="2912" actId="165"/>
          <ac:spMkLst>
            <pc:docMk/>
            <pc:sldMk cId="3206083129" sldId="800"/>
            <ac:spMk id="1176" creationId="{CA41490C-D020-4B83-8C1E-1FE3FF07EC6D}"/>
          </ac:spMkLst>
        </pc:spChg>
        <pc:spChg chg="mod topLvl">
          <ac:chgData name="reza kabir" userId="af3c95a13102d509" providerId="LiveId" clId="{C5D47F66-D82B-4945-84F1-08182A83E23E}" dt="2020-05-14T14:26:31.910" v="2912" actId="165"/>
          <ac:spMkLst>
            <pc:docMk/>
            <pc:sldMk cId="3206083129" sldId="800"/>
            <ac:spMk id="1177" creationId="{83A1FA13-58E2-4195-9FF7-4EBF1A09BEAC}"/>
          </ac:spMkLst>
        </pc:spChg>
        <pc:spChg chg="mod topLvl">
          <ac:chgData name="reza kabir" userId="af3c95a13102d509" providerId="LiveId" clId="{C5D47F66-D82B-4945-84F1-08182A83E23E}" dt="2020-05-14T14:26:31.910" v="2912" actId="165"/>
          <ac:spMkLst>
            <pc:docMk/>
            <pc:sldMk cId="3206083129" sldId="800"/>
            <ac:spMk id="1178" creationId="{E5839034-02BD-417D-A0DF-E4DD773968C8}"/>
          </ac:spMkLst>
        </pc:spChg>
        <pc:spChg chg="mod topLvl">
          <ac:chgData name="reza kabir" userId="af3c95a13102d509" providerId="LiveId" clId="{C5D47F66-D82B-4945-84F1-08182A83E23E}" dt="2020-05-14T14:26:31.910" v="2912" actId="165"/>
          <ac:spMkLst>
            <pc:docMk/>
            <pc:sldMk cId="3206083129" sldId="800"/>
            <ac:spMk id="1179" creationId="{215431B4-564C-4D63-B31D-FEB34E819961}"/>
          </ac:spMkLst>
        </pc:spChg>
        <pc:spChg chg="mod topLvl">
          <ac:chgData name="reza kabir" userId="af3c95a13102d509" providerId="LiveId" clId="{C5D47F66-D82B-4945-84F1-08182A83E23E}" dt="2020-05-14T14:26:31.910" v="2912" actId="165"/>
          <ac:spMkLst>
            <pc:docMk/>
            <pc:sldMk cId="3206083129" sldId="800"/>
            <ac:spMk id="1180" creationId="{DF31249B-D918-464F-8599-DBCF3602DD11}"/>
          </ac:spMkLst>
        </pc:spChg>
        <pc:spChg chg="mod topLvl">
          <ac:chgData name="reza kabir" userId="af3c95a13102d509" providerId="LiveId" clId="{C5D47F66-D82B-4945-84F1-08182A83E23E}" dt="2020-05-14T14:26:31.910" v="2912" actId="165"/>
          <ac:spMkLst>
            <pc:docMk/>
            <pc:sldMk cId="3206083129" sldId="800"/>
            <ac:spMk id="1181" creationId="{3E3B4344-9263-4917-BCC8-EF71D1EED2B1}"/>
          </ac:spMkLst>
        </pc:spChg>
        <pc:spChg chg="mod topLvl">
          <ac:chgData name="reza kabir" userId="af3c95a13102d509" providerId="LiveId" clId="{C5D47F66-D82B-4945-84F1-08182A83E23E}" dt="2020-05-14T14:26:31.910" v="2912" actId="165"/>
          <ac:spMkLst>
            <pc:docMk/>
            <pc:sldMk cId="3206083129" sldId="800"/>
            <ac:spMk id="1182" creationId="{ED61CA4C-BA10-49AF-A0A6-62A080A51CDD}"/>
          </ac:spMkLst>
        </pc:spChg>
        <pc:spChg chg="mod topLvl">
          <ac:chgData name="reza kabir" userId="af3c95a13102d509" providerId="LiveId" clId="{C5D47F66-D82B-4945-84F1-08182A83E23E}" dt="2020-05-14T14:26:31.910" v="2912" actId="165"/>
          <ac:spMkLst>
            <pc:docMk/>
            <pc:sldMk cId="3206083129" sldId="800"/>
            <ac:spMk id="1183" creationId="{74F0FC24-E3BB-4E6A-AEA9-FDFB836E70DF}"/>
          </ac:spMkLst>
        </pc:spChg>
        <pc:spChg chg="mod">
          <ac:chgData name="reza kabir" userId="af3c95a13102d509" providerId="LiveId" clId="{C5D47F66-D82B-4945-84F1-08182A83E23E}" dt="2020-05-14T14:06:40.058" v="2475" actId="165"/>
          <ac:spMkLst>
            <pc:docMk/>
            <pc:sldMk cId="3206083129" sldId="800"/>
            <ac:spMk id="1184" creationId="{9C12AF6A-AC8E-4DFE-984D-61EF032312F1}"/>
          </ac:spMkLst>
        </pc:spChg>
        <pc:spChg chg="mod">
          <ac:chgData name="reza kabir" userId="af3c95a13102d509" providerId="LiveId" clId="{C5D47F66-D82B-4945-84F1-08182A83E23E}" dt="2020-05-14T14:06:40.058" v="2475" actId="165"/>
          <ac:spMkLst>
            <pc:docMk/>
            <pc:sldMk cId="3206083129" sldId="800"/>
            <ac:spMk id="1185" creationId="{27A0E28C-826E-4253-B173-52E5B0F99ABF}"/>
          </ac:spMkLst>
        </pc:spChg>
        <pc:spChg chg="mod">
          <ac:chgData name="reza kabir" userId="af3c95a13102d509" providerId="LiveId" clId="{C5D47F66-D82B-4945-84F1-08182A83E23E}" dt="2020-05-14T14:06:40.058" v="2475" actId="165"/>
          <ac:spMkLst>
            <pc:docMk/>
            <pc:sldMk cId="3206083129" sldId="800"/>
            <ac:spMk id="1186" creationId="{D1ED0D86-6280-4706-B7AC-B5A88FB5FE30}"/>
          </ac:spMkLst>
        </pc:spChg>
        <pc:spChg chg="mod">
          <ac:chgData name="reza kabir" userId="af3c95a13102d509" providerId="LiveId" clId="{C5D47F66-D82B-4945-84F1-08182A83E23E}" dt="2020-05-14T14:06:40.058" v="2475" actId="165"/>
          <ac:spMkLst>
            <pc:docMk/>
            <pc:sldMk cId="3206083129" sldId="800"/>
            <ac:spMk id="1187" creationId="{E4D580B4-0250-4097-9568-01ADBDFA2342}"/>
          </ac:spMkLst>
        </pc:spChg>
        <pc:spChg chg="mod">
          <ac:chgData name="reza kabir" userId="af3c95a13102d509" providerId="LiveId" clId="{C5D47F66-D82B-4945-84F1-08182A83E23E}" dt="2020-05-14T14:06:40.058" v="2475" actId="165"/>
          <ac:spMkLst>
            <pc:docMk/>
            <pc:sldMk cId="3206083129" sldId="800"/>
            <ac:spMk id="1188" creationId="{D64B8FCB-F402-4689-B50C-72E58795733E}"/>
          </ac:spMkLst>
        </pc:spChg>
        <pc:spChg chg="mod">
          <ac:chgData name="reza kabir" userId="af3c95a13102d509" providerId="LiveId" clId="{C5D47F66-D82B-4945-84F1-08182A83E23E}" dt="2020-05-14T14:06:40.058" v="2475" actId="165"/>
          <ac:spMkLst>
            <pc:docMk/>
            <pc:sldMk cId="3206083129" sldId="800"/>
            <ac:spMk id="1189" creationId="{829B595D-E759-4BE8-B24F-9AA906621ADC}"/>
          </ac:spMkLst>
        </pc:spChg>
        <pc:spChg chg="mod">
          <ac:chgData name="reza kabir" userId="af3c95a13102d509" providerId="LiveId" clId="{C5D47F66-D82B-4945-84F1-08182A83E23E}" dt="2020-05-14T14:06:40.058" v="2475" actId="165"/>
          <ac:spMkLst>
            <pc:docMk/>
            <pc:sldMk cId="3206083129" sldId="800"/>
            <ac:spMk id="1190" creationId="{35015F96-3DF2-4DBD-995D-BB4A14A79EB5}"/>
          </ac:spMkLst>
        </pc:spChg>
        <pc:spChg chg="mod">
          <ac:chgData name="reza kabir" userId="af3c95a13102d509" providerId="LiveId" clId="{C5D47F66-D82B-4945-84F1-08182A83E23E}" dt="2020-05-14T14:06:40.058" v="2475" actId="165"/>
          <ac:spMkLst>
            <pc:docMk/>
            <pc:sldMk cId="3206083129" sldId="800"/>
            <ac:spMk id="1191" creationId="{86ADDD56-C329-469A-B9E5-4E49780D0E6A}"/>
          </ac:spMkLst>
        </pc:spChg>
        <pc:spChg chg="mod">
          <ac:chgData name="reza kabir" userId="af3c95a13102d509" providerId="LiveId" clId="{C5D47F66-D82B-4945-84F1-08182A83E23E}" dt="2020-05-14T14:06:40.058" v="2475" actId="165"/>
          <ac:spMkLst>
            <pc:docMk/>
            <pc:sldMk cId="3206083129" sldId="800"/>
            <ac:spMk id="1192" creationId="{3081DD8A-D80E-489D-A23F-B84B6306778D}"/>
          </ac:spMkLst>
        </pc:spChg>
        <pc:spChg chg="mod">
          <ac:chgData name="reza kabir" userId="af3c95a13102d509" providerId="LiveId" clId="{C5D47F66-D82B-4945-84F1-08182A83E23E}" dt="2020-05-14T14:06:40.058" v="2475" actId="165"/>
          <ac:spMkLst>
            <pc:docMk/>
            <pc:sldMk cId="3206083129" sldId="800"/>
            <ac:spMk id="1193" creationId="{F6E5A937-E48E-4D15-90AD-EC233E1121DC}"/>
          </ac:spMkLst>
        </pc:spChg>
        <pc:spChg chg="mod">
          <ac:chgData name="reza kabir" userId="af3c95a13102d509" providerId="LiveId" clId="{C5D47F66-D82B-4945-84F1-08182A83E23E}" dt="2020-05-14T14:06:40.058" v="2475" actId="165"/>
          <ac:spMkLst>
            <pc:docMk/>
            <pc:sldMk cId="3206083129" sldId="800"/>
            <ac:spMk id="1194" creationId="{542185BF-47D2-47B6-97DE-A4F399EB6D98}"/>
          </ac:spMkLst>
        </pc:spChg>
        <pc:spChg chg="mod">
          <ac:chgData name="reza kabir" userId="af3c95a13102d509" providerId="LiveId" clId="{C5D47F66-D82B-4945-84F1-08182A83E23E}" dt="2020-05-14T14:06:40.058" v="2475" actId="165"/>
          <ac:spMkLst>
            <pc:docMk/>
            <pc:sldMk cId="3206083129" sldId="800"/>
            <ac:spMk id="1195" creationId="{68F43B91-5FFF-446A-B62E-4AB939CBF7C2}"/>
          </ac:spMkLst>
        </pc:spChg>
        <pc:spChg chg="mod">
          <ac:chgData name="reza kabir" userId="af3c95a13102d509" providerId="LiveId" clId="{C5D47F66-D82B-4945-84F1-08182A83E23E}" dt="2020-05-14T14:06:40.058" v="2475" actId="165"/>
          <ac:spMkLst>
            <pc:docMk/>
            <pc:sldMk cId="3206083129" sldId="800"/>
            <ac:spMk id="1196" creationId="{8B940093-1CF2-401A-B6F0-B53F497F507D}"/>
          </ac:spMkLst>
        </pc:spChg>
        <pc:spChg chg="mod">
          <ac:chgData name="reza kabir" userId="af3c95a13102d509" providerId="LiveId" clId="{C5D47F66-D82B-4945-84F1-08182A83E23E}" dt="2020-05-14T14:06:40.058" v="2475" actId="165"/>
          <ac:spMkLst>
            <pc:docMk/>
            <pc:sldMk cId="3206083129" sldId="800"/>
            <ac:spMk id="1197" creationId="{37A548E0-AEE0-48AC-94B7-8F69FC9A5CBB}"/>
          </ac:spMkLst>
        </pc:spChg>
        <pc:spChg chg="mod">
          <ac:chgData name="reza kabir" userId="af3c95a13102d509" providerId="LiveId" clId="{C5D47F66-D82B-4945-84F1-08182A83E23E}" dt="2020-05-14T14:06:40.058" v="2475" actId="165"/>
          <ac:spMkLst>
            <pc:docMk/>
            <pc:sldMk cId="3206083129" sldId="800"/>
            <ac:spMk id="1198" creationId="{CDBBFDD3-56F9-4C0B-BFA2-C42B12A86F7D}"/>
          </ac:spMkLst>
        </pc:spChg>
        <pc:spChg chg="mod">
          <ac:chgData name="reza kabir" userId="af3c95a13102d509" providerId="LiveId" clId="{C5D47F66-D82B-4945-84F1-08182A83E23E}" dt="2020-05-14T14:06:40.058" v="2475" actId="165"/>
          <ac:spMkLst>
            <pc:docMk/>
            <pc:sldMk cId="3206083129" sldId="800"/>
            <ac:spMk id="1199" creationId="{9439F188-6736-433C-9770-06492BCA4C6E}"/>
          </ac:spMkLst>
        </pc:spChg>
        <pc:spChg chg="mod">
          <ac:chgData name="reza kabir" userId="af3c95a13102d509" providerId="LiveId" clId="{C5D47F66-D82B-4945-84F1-08182A83E23E}" dt="2020-05-14T14:06:40.058" v="2475" actId="165"/>
          <ac:spMkLst>
            <pc:docMk/>
            <pc:sldMk cId="3206083129" sldId="800"/>
            <ac:spMk id="1200" creationId="{207B5B74-9DC6-4A41-919E-CF7A7A824CBA}"/>
          </ac:spMkLst>
        </pc:spChg>
        <pc:spChg chg="mod">
          <ac:chgData name="reza kabir" userId="af3c95a13102d509" providerId="LiveId" clId="{C5D47F66-D82B-4945-84F1-08182A83E23E}" dt="2020-05-14T14:06:40.058" v="2475" actId="165"/>
          <ac:spMkLst>
            <pc:docMk/>
            <pc:sldMk cId="3206083129" sldId="800"/>
            <ac:spMk id="1201" creationId="{01E2DB76-71AB-4611-AD21-EF2ABE76158E}"/>
          </ac:spMkLst>
        </pc:spChg>
        <pc:spChg chg="mod">
          <ac:chgData name="reza kabir" userId="af3c95a13102d509" providerId="LiveId" clId="{C5D47F66-D82B-4945-84F1-08182A83E23E}" dt="2020-05-14T14:06:40.058" v="2475" actId="165"/>
          <ac:spMkLst>
            <pc:docMk/>
            <pc:sldMk cId="3206083129" sldId="800"/>
            <ac:spMk id="1202" creationId="{7A4BC6CC-C56D-48AC-8FE3-AA38C1141B91}"/>
          </ac:spMkLst>
        </pc:spChg>
        <pc:spChg chg="mod">
          <ac:chgData name="reza kabir" userId="af3c95a13102d509" providerId="LiveId" clId="{C5D47F66-D82B-4945-84F1-08182A83E23E}" dt="2020-05-14T14:06:40.058" v="2475" actId="165"/>
          <ac:spMkLst>
            <pc:docMk/>
            <pc:sldMk cId="3206083129" sldId="800"/>
            <ac:spMk id="1203" creationId="{ADEA8A03-247E-43BF-B8F9-7CBE4EDD1F05}"/>
          </ac:spMkLst>
        </pc:spChg>
        <pc:spChg chg="mod">
          <ac:chgData name="reza kabir" userId="af3c95a13102d509" providerId="LiveId" clId="{C5D47F66-D82B-4945-84F1-08182A83E23E}" dt="2020-05-14T14:06:40.058" v="2475" actId="165"/>
          <ac:spMkLst>
            <pc:docMk/>
            <pc:sldMk cId="3206083129" sldId="800"/>
            <ac:spMk id="1204" creationId="{631D00F9-7E7D-4A39-8A30-122BF3FB8872}"/>
          </ac:spMkLst>
        </pc:spChg>
        <pc:spChg chg="mod">
          <ac:chgData name="reza kabir" userId="af3c95a13102d509" providerId="LiveId" clId="{C5D47F66-D82B-4945-84F1-08182A83E23E}" dt="2020-05-14T14:06:40.058" v="2475" actId="165"/>
          <ac:spMkLst>
            <pc:docMk/>
            <pc:sldMk cId="3206083129" sldId="800"/>
            <ac:spMk id="1205" creationId="{DBEBB9F3-9446-4F54-8664-74B53E0727C7}"/>
          </ac:spMkLst>
        </pc:spChg>
        <pc:spChg chg="mod">
          <ac:chgData name="reza kabir" userId="af3c95a13102d509" providerId="LiveId" clId="{C5D47F66-D82B-4945-84F1-08182A83E23E}" dt="2020-05-14T14:06:40.058" v="2475" actId="165"/>
          <ac:spMkLst>
            <pc:docMk/>
            <pc:sldMk cId="3206083129" sldId="800"/>
            <ac:spMk id="1206" creationId="{9E3D635A-9C9F-48F4-AE98-E42D33B115BB}"/>
          </ac:spMkLst>
        </pc:spChg>
        <pc:spChg chg="mod">
          <ac:chgData name="reza kabir" userId="af3c95a13102d509" providerId="LiveId" clId="{C5D47F66-D82B-4945-84F1-08182A83E23E}" dt="2020-05-14T14:06:40.058" v="2475" actId="165"/>
          <ac:spMkLst>
            <pc:docMk/>
            <pc:sldMk cId="3206083129" sldId="800"/>
            <ac:spMk id="1207" creationId="{5409025E-762E-4632-8BD5-5C14D4503091}"/>
          </ac:spMkLst>
        </pc:spChg>
        <pc:spChg chg="mod">
          <ac:chgData name="reza kabir" userId="af3c95a13102d509" providerId="LiveId" clId="{C5D47F66-D82B-4945-84F1-08182A83E23E}" dt="2020-05-14T14:06:40.058" v="2475" actId="165"/>
          <ac:spMkLst>
            <pc:docMk/>
            <pc:sldMk cId="3206083129" sldId="800"/>
            <ac:spMk id="1208" creationId="{AA3CD8CB-8463-4195-906D-93859295B740}"/>
          </ac:spMkLst>
        </pc:spChg>
        <pc:spChg chg="mod">
          <ac:chgData name="reza kabir" userId="af3c95a13102d509" providerId="LiveId" clId="{C5D47F66-D82B-4945-84F1-08182A83E23E}" dt="2020-05-14T14:06:40.058" v="2475" actId="165"/>
          <ac:spMkLst>
            <pc:docMk/>
            <pc:sldMk cId="3206083129" sldId="800"/>
            <ac:spMk id="1209" creationId="{40016E6D-E2E0-4132-AE93-D1B9537B8CA3}"/>
          </ac:spMkLst>
        </pc:spChg>
        <pc:spChg chg="mod">
          <ac:chgData name="reza kabir" userId="af3c95a13102d509" providerId="LiveId" clId="{C5D47F66-D82B-4945-84F1-08182A83E23E}" dt="2020-05-14T14:06:40.058" v="2475" actId="165"/>
          <ac:spMkLst>
            <pc:docMk/>
            <pc:sldMk cId="3206083129" sldId="800"/>
            <ac:spMk id="1210" creationId="{CD42252A-5067-4C21-A086-1F12C2D4DB36}"/>
          </ac:spMkLst>
        </pc:spChg>
        <pc:spChg chg="mod">
          <ac:chgData name="reza kabir" userId="af3c95a13102d509" providerId="LiveId" clId="{C5D47F66-D82B-4945-84F1-08182A83E23E}" dt="2020-05-14T14:06:40.058" v="2475" actId="165"/>
          <ac:spMkLst>
            <pc:docMk/>
            <pc:sldMk cId="3206083129" sldId="800"/>
            <ac:spMk id="1211" creationId="{3AC509E2-5FFC-4A7E-AF82-FD302742064B}"/>
          </ac:spMkLst>
        </pc:spChg>
        <pc:spChg chg="mod">
          <ac:chgData name="reza kabir" userId="af3c95a13102d509" providerId="LiveId" clId="{C5D47F66-D82B-4945-84F1-08182A83E23E}" dt="2020-05-14T14:06:40.058" v="2475" actId="165"/>
          <ac:spMkLst>
            <pc:docMk/>
            <pc:sldMk cId="3206083129" sldId="800"/>
            <ac:spMk id="1212" creationId="{9EA5F96E-7A98-4065-BA15-4DA95119B0AF}"/>
          </ac:spMkLst>
        </pc:spChg>
        <pc:spChg chg="mod">
          <ac:chgData name="reza kabir" userId="af3c95a13102d509" providerId="LiveId" clId="{C5D47F66-D82B-4945-84F1-08182A83E23E}" dt="2020-05-14T14:06:40.058" v="2475" actId="165"/>
          <ac:spMkLst>
            <pc:docMk/>
            <pc:sldMk cId="3206083129" sldId="800"/>
            <ac:spMk id="1213" creationId="{69566166-82DE-4B53-A243-5BF4A840B1A8}"/>
          </ac:spMkLst>
        </pc:spChg>
        <pc:spChg chg="mod">
          <ac:chgData name="reza kabir" userId="af3c95a13102d509" providerId="LiveId" clId="{C5D47F66-D82B-4945-84F1-08182A83E23E}" dt="2020-05-14T14:06:40.058" v="2475" actId="165"/>
          <ac:spMkLst>
            <pc:docMk/>
            <pc:sldMk cId="3206083129" sldId="800"/>
            <ac:spMk id="1214" creationId="{A009AC41-67EF-46F5-8EF2-A7271835807D}"/>
          </ac:spMkLst>
        </pc:spChg>
        <pc:spChg chg="mod">
          <ac:chgData name="reza kabir" userId="af3c95a13102d509" providerId="LiveId" clId="{C5D47F66-D82B-4945-84F1-08182A83E23E}" dt="2020-05-14T14:06:40.058" v="2475" actId="165"/>
          <ac:spMkLst>
            <pc:docMk/>
            <pc:sldMk cId="3206083129" sldId="800"/>
            <ac:spMk id="1215" creationId="{00FAB08C-2771-45A0-860B-E1428D1D5F86}"/>
          </ac:spMkLst>
        </pc:spChg>
        <pc:spChg chg="mod">
          <ac:chgData name="reza kabir" userId="af3c95a13102d509" providerId="LiveId" clId="{C5D47F66-D82B-4945-84F1-08182A83E23E}" dt="2020-05-14T14:06:40.058" v="2475" actId="165"/>
          <ac:spMkLst>
            <pc:docMk/>
            <pc:sldMk cId="3206083129" sldId="800"/>
            <ac:spMk id="1216" creationId="{1FDE8050-7417-4677-8E57-17BAD01622D8}"/>
          </ac:spMkLst>
        </pc:spChg>
        <pc:spChg chg="mod">
          <ac:chgData name="reza kabir" userId="af3c95a13102d509" providerId="LiveId" clId="{C5D47F66-D82B-4945-84F1-08182A83E23E}" dt="2020-05-14T14:06:40.058" v="2475" actId="165"/>
          <ac:spMkLst>
            <pc:docMk/>
            <pc:sldMk cId="3206083129" sldId="800"/>
            <ac:spMk id="1217" creationId="{74D15DED-BBD9-48B8-903F-EB4919C54738}"/>
          </ac:spMkLst>
        </pc:spChg>
        <pc:spChg chg="mod">
          <ac:chgData name="reza kabir" userId="af3c95a13102d509" providerId="LiveId" clId="{C5D47F66-D82B-4945-84F1-08182A83E23E}" dt="2020-05-14T14:06:40.058" v="2475" actId="165"/>
          <ac:spMkLst>
            <pc:docMk/>
            <pc:sldMk cId="3206083129" sldId="800"/>
            <ac:spMk id="1218" creationId="{CB5C70CE-EBF3-43D5-B0A5-B7086EB090A4}"/>
          </ac:spMkLst>
        </pc:spChg>
        <pc:spChg chg="mod">
          <ac:chgData name="reza kabir" userId="af3c95a13102d509" providerId="LiveId" clId="{C5D47F66-D82B-4945-84F1-08182A83E23E}" dt="2020-05-14T14:06:40.058" v="2475" actId="165"/>
          <ac:spMkLst>
            <pc:docMk/>
            <pc:sldMk cId="3206083129" sldId="800"/>
            <ac:spMk id="1219" creationId="{7F223297-F4E7-4C18-A437-D36C9DA4C772}"/>
          </ac:spMkLst>
        </pc:spChg>
        <pc:spChg chg="mod">
          <ac:chgData name="reza kabir" userId="af3c95a13102d509" providerId="LiveId" clId="{C5D47F66-D82B-4945-84F1-08182A83E23E}" dt="2020-05-14T14:06:40.058" v="2475" actId="165"/>
          <ac:spMkLst>
            <pc:docMk/>
            <pc:sldMk cId="3206083129" sldId="800"/>
            <ac:spMk id="1220" creationId="{6721D865-A704-40DC-AB0C-112B1953F0F9}"/>
          </ac:spMkLst>
        </pc:spChg>
        <pc:spChg chg="mod">
          <ac:chgData name="reza kabir" userId="af3c95a13102d509" providerId="LiveId" clId="{C5D47F66-D82B-4945-84F1-08182A83E23E}" dt="2020-05-14T14:06:40.058" v="2475" actId="165"/>
          <ac:spMkLst>
            <pc:docMk/>
            <pc:sldMk cId="3206083129" sldId="800"/>
            <ac:spMk id="1221" creationId="{AF41DFCB-C9DC-4A40-8FE9-7D8FA49E02AD}"/>
          </ac:spMkLst>
        </pc:spChg>
        <pc:spChg chg="mod">
          <ac:chgData name="reza kabir" userId="af3c95a13102d509" providerId="LiveId" clId="{C5D47F66-D82B-4945-84F1-08182A83E23E}" dt="2020-05-14T14:06:40.058" v="2475" actId="165"/>
          <ac:spMkLst>
            <pc:docMk/>
            <pc:sldMk cId="3206083129" sldId="800"/>
            <ac:spMk id="1222" creationId="{CC643292-FE06-4591-B8F7-3A4BDCD642E7}"/>
          </ac:spMkLst>
        </pc:spChg>
        <pc:spChg chg="mod">
          <ac:chgData name="reza kabir" userId="af3c95a13102d509" providerId="LiveId" clId="{C5D47F66-D82B-4945-84F1-08182A83E23E}" dt="2020-05-14T14:06:40.058" v="2475" actId="165"/>
          <ac:spMkLst>
            <pc:docMk/>
            <pc:sldMk cId="3206083129" sldId="800"/>
            <ac:spMk id="1223" creationId="{4BF6F694-7F52-4F13-B19A-07E78A3A6A92}"/>
          </ac:spMkLst>
        </pc:spChg>
        <pc:spChg chg="mod">
          <ac:chgData name="reza kabir" userId="af3c95a13102d509" providerId="LiveId" clId="{C5D47F66-D82B-4945-84F1-08182A83E23E}" dt="2020-05-14T14:06:40.058" v="2475" actId="165"/>
          <ac:spMkLst>
            <pc:docMk/>
            <pc:sldMk cId="3206083129" sldId="800"/>
            <ac:spMk id="1224" creationId="{787479AF-4E1A-4AB6-B3EF-887D2B566B67}"/>
          </ac:spMkLst>
        </pc:spChg>
        <pc:spChg chg="mod">
          <ac:chgData name="reza kabir" userId="af3c95a13102d509" providerId="LiveId" clId="{C5D47F66-D82B-4945-84F1-08182A83E23E}" dt="2020-05-14T14:06:40.058" v="2475" actId="165"/>
          <ac:spMkLst>
            <pc:docMk/>
            <pc:sldMk cId="3206083129" sldId="800"/>
            <ac:spMk id="1225" creationId="{B5CE8E06-9004-4AED-8BCA-FA4E78DE1E32}"/>
          </ac:spMkLst>
        </pc:spChg>
        <pc:spChg chg="mod">
          <ac:chgData name="reza kabir" userId="af3c95a13102d509" providerId="LiveId" clId="{C5D47F66-D82B-4945-84F1-08182A83E23E}" dt="2020-05-14T14:06:40.058" v="2475" actId="165"/>
          <ac:spMkLst>
            <pc:docMk/>
            <pc:sldMk cId="3206083129" sldId="800"/>
            <ac:spMk id="1226" creationId="{6E873FEF-7B1F-4BF4-9D00-653302BA7F96}"/>
          </ac:spMkLst>
        </pc:spChg>
        <pc:spChg chg="mod">
          <ac:chgData name="reza kabir" userId="af3c95a13102d509" providerId="LiveId" clId="{C5D47F66-D82B-4945-84F1-08182A83E23E}" dt="2020-05-14T14:06:40.058" v="2475" actId="165"/>
          <ac:spMkLst>
            <pc:docMk/>
            <pc:sldMk cId="3206083129" sldId="800"/>
            <ac:spMk id="1227" creationId="{F910A3DC-E3A7-45B4-8755-76B1D7B0470F}"/>
          </ac:spMkLst>
        </pc:spChg>
        <pc:spChg chg="mod">
          <ac:chgData name="reza kabir" userId="af3c95a13102d509" providerId="LiveId" clId="{C5D47F66-D82B-4945-84F1-08182A83E23E}" dt="2020-05-14T14:06:40.058" v="2475" actId="165"/>
          <ac:spMkLst>
            <pc:docMk/>
            <pc:sldMk cId="3206083129" sldId="800"/>
            <ac:spMk id="1228" creationId="{1B8E67ED-FA84-4600-93A7-81A3C915DBF0}"/>
          </ac:spMkLst>
        </pc:spChg>
        <pc:spChg chg="mod">
          <ac:chgData name="reza kabir" userId="af3c95a13102d509" providerId="LiveId" clId="{C5D47F66-D82B-4945-84F1-08182A83E23E}" dt="2020-05-14T14:06:40.058" v="2475" actId="165"/>
          <ac:spMkLst>
            <pc:docMk/>
            <pc:sldMk cId="3206083129" sldId="800"/>
            <ac:spMk id="1229" creationId="{960D3D5F-8C77-4FF1-8F37-0BD7C5262C5E}"/>
          </ac:spMkLst>
        </pc:spChg>
        <pc:spChg chg="mod">
          <ac:chgData name="reza kabir" userId="af3c95a13102d509" providerId="LiveId" clId="{C5D47F66-D82B-4945-84F1-08182A83E23E}" dt="2020-05-14T14:06:40.058" v="2475" actId="165"/>
          <ac:spMkLst>
            <pc:docMk/>
            <pc:sldMk cId="3206083129" sldId="800"/>
            <ac:spMk id="1230" creationId="{D0BF89C5-9266-4690-BA18-68D7946ED173}"/>
          </ac:spMkLst>
        </pc:spChg>
        <pc:spChg chg="mod">
          <ac:chgData name="reza kabir" userId="af3c95a13102d509" providerId="LiveId" clId="{C5D47F66-D82B-4945-84F1-08182A83E23E}" dt="2020-05-14T14:06:40.058" v="2475" actId="165"/>
          <ac:spMkLst>
            <pc:docMk/>
            <pc:sldMk cId="3206083129" sldId="800"/>
            <ac:spMk id="1231" creationId="{9D32421C-27BF-4B75-8E3E-4C35DC3EDB80}"/>
          </ac:spMkLst>
        </pc:spChg>
        <pc:spChg chg="mod">
          <ac:chgData name="reza kabir" userId="af3c95a13102d509" providerId="LiveId" clId="{C5D47F66-D82B-4945-84F1-08182A83E23E}" dt="2020-05-14T14:06:40.058" v="2475" actId="165"/>
          <ac:spMkLst>
            <pc:docMk/>
            <pc:sldMk cId="3206083129" sldId="800"/>
            <ac:spMk id="1232" creationId="{B7266CC0-DD62-4D9C-80BB-B7C5EEE03046}"/>
          </ac:spMkLst>
        </pc:spChg>
        <pc:spChg chg="mod">
          <ac:chgData name="reza kabir" userId="af3c95a13102d509" providerId="LiveId" clId="{C5D47F66-D82B-4945-84F1-08182A83E23E}" dt="2020-05-14T14:06:40.058" v="2475" actId="165"/>
          <ac:spMkLst>
            <pc:docMk/>
            <pc:sldMk cId="3206083129" sldId="800"/>
            <ac:spMk id="1233" creationId="{21BC0FFF-D24B-4D5A-9711-D86E8354849B}"/>
          </ac:spMkLst>
        </pc:spChg>
        <pc:spChg chg="mod">
          <ac:chgData name="reza kabir" userId="af3c95a13102d509" providerId="LiveId" clId="{C5D47F66-D82B-4945-84F1-08182A83E23E}" dt="2020-05-14T14:06:40.058" v="2475" actId="165"/>
          <ac:spMkLst>
            <pc:docMk/>
            <pc:sldMk cId="3206083129" sldId="800"/>
            <ac:spMk id="1234" creationId="{A7ECE18F-9595-4D32-83D9-C79E511EE623}"/>
          </ac:spMkLst>
        </pc:spChg>
        <pc:spChg chg="mod">
          <ac:chgData name="reza kabir" userId="af3c95a13102d509" providerId="LiveId" clId="{C5D47F66-D82B-4945-84F1-08182A83E23E}" dt="2020-05-14T14:06:40.058" v="2475" actId="165"/>
          <ac:spMkLst>
            <pc:docMk/>
            <pc:sldMk cId="3206083129" sldId="800"/>
            <ac:spMk id="1235" creationId="{634ADE39-7679-47CC-AFDE-0C80583BAE14}"/>
          </ac:spMkLst>
        </pc:spChg>
        <pc:spChg chg="mod">
          <ac:chgData name="reza kabir" userId="af3c95a13102d509" providerId="LiveId" clId="{C5D47F66-D82B-4945-84F1-08182A83E23E}" dt="2020-05-14T14:06:40.058" v="2475" actId="165"/>
          <ac:spMkLst>
            <pc:docMk/>
            <pc:sldMk cId="3206083129" sldId="800"/>
            <ac:spMk id="1236" creationId="{06B14424-5C0A-42A0-985A-23F7F8B072A7}"/>
          </ac:spMkLst>
        </pc:spChg>
        <pc:spChg chg="mod">
          <ac:chgData name="reza kabir" userId="af3c95a13102d509" providerId="LiveId" clId="{C5D47F66-D82B-4945-84F1-08182A83E23E}" dt="2020-05-14T14:06:40.058" v="2475" actId="165"/>
          <ac:spMkLst>
            <pc:docMk/>
            <pc:sldMk cId="3206083129" sldId="800"/>
            <ac:spMk id="1237" creationId="{E47055CC-E144-4BC8-B55B-6F6FF53653D9}"/>
          </ac:spMkLst>
        </pc:spChg>
        <pc:spChg chg="mod">
          <ac:chgData name="reza kabir" userId="af3c95a13102d509" providerId="LiveId" clId="{C5D47F66-D82B-4945-84F1-08182A83E23E}" dt="2020-05-14T14:06:40.058" v="2475" actId="165"/>
          <ac:spMkLst>
            <pc:docMk/>
            <pc:sldMk cId="3206083129" sldId="800"/>
            <ac:spMk id="1238" creationId="{E7298F7A-954D-4805-AB23-F27267DCA3FD}"/>
          </ac:spMkLst>
        </pc:spChg>
        <pc:spChg chg="mod">
          <ac:chgData name="reza kabir" userId="af3c95a13102d509" providerId="LiveId" clId="{C5D47F66-D82B-4945-84F1-08182A83E23E}" dt="2020-05-14T14:06:40.058" v="2475" actId="165"/>
          <ac:spMkLst>
            <pc:docMk/>
            <pc:sldMk cId="3206083129" sldId="800"/>
            <ac:spMk id="1239" creationId="{95937011-82E9-477E-8C48-9A9701458148}"/>
          </ac:spMkLst>
        </pc:spChg>
        <pc:spChg chg="mod">
          <ac:chgData name="reza kabir" userId="af3c95a13102d509" providerId="LiveId" clId="{C5D47F66-D82B-4945-84F1-08182A83E23E}" dt="2020-05-14T14:06:40.058" v="2475" actId="165"/>
          <ac:spMkLst>
            <pc:docMk/>
            <pc:sldMk cId="3206083129" sldId="800"/>
            <ac:spMk id="1240" creationId="{82F3DF6D-74BB-475B-801C-14012849BB65}"/>
          </ac:spMkLst>
        </pc:spChg>
        <pc:spChg chg="mod">
          <ac:chgData name="reza kabir" userId="af3c95a13102d509" providerId="LiveId" clId="{C5D47F66-D82B-4945-84F1-08182A83E23E}" dt="2020-05-14T14:06:40.058" v="2475" actId="165"/>
          <ac:spMkLst>
            <pc:docMk/>
            <pc:sldMk cId="3206083129" sldId="800"/>
            <ac:spMk id="1241" creationId="{846CA836-4965-4819-830C-FBD41A7C7175}"/>
          </ac:spMkLst>
        </pc:spChg>
        <pc:spChg chg="mod">
          <ac:chgData name="reza kabir" userId="af3c95a13102d509" providerId="LiveId" clId="{C5D47F66-D82B-4945-84F1-08182A83E23E}" dt="2020-05-14T14:06:40.058" v="2475" actId="165"/>
          <ac:spMkLst>
            <pc:docMk/>
            <pc:sldMk cId="3206083129" sldId="800"/>
            <ac:spMk id="1242" creationId="{6F564DF1-EE74-4C52-9B81-C8D9F7B21061}"/>
          </ac:spMkLst>
        </pc:spChg>
        <pc:spChg chg="mod">
          <ac:chgData name="reza kabir" userId="af3c95a13102d509" providerId="LiveId" clId="{C5D47F66-D82B-4945-84F1-08182A83E23E}" dt="2020-05-14T14:06:40.058" v="2475" actId="165"/>
          <ac:spMkLst>
            <pc:docMk/>
            <pc:sldMk cId="3206083129" sldId="800"/>
            <ac:spMk id="1243" creationId="{8E644F3D-21EB-4DD7-B988-54ACF7490A95}"/>
          </ac:spMkLst>
        </pc:spChg>
        <pc:spChg chg="mod">
          <ac:chgData name="reza kabir" userId="af3c95a13102d509" providerId="LiveId" clId="{C5D47F66-D82B-4945-84F1-08182A83E23E}" dt="2020-05-14T14:06:40.058" v="2475" actId="165"/>
          <ac:spMkLst>
            <pc:docMk/>
            <pc:sldMk cId="3206083129" sldId="800"/>
            <ac:spMk id="1244" creationId="{E011B902-3E3B-45AF-A570-CD11FB7DBCAE}"/>
          </ac:spMkLst>
        </pc:spChg>
        <pc:spChg chg="mod">
          <ac:chgData name="reza kabir" userId="af3c95a13102d509" providerId="LiveId" clId="{C5D47F66-D82B-4945-84F1-08182A83E23E}" dt="2020-05-14T14:06:40.058" v="2475" actId="165"/>
          <ac:spMkLst>
            <pc:docMk/>
            <pc:sldMk cId="3206083129" sldId="800"/>
            <ac:spMk id="1245" creationId="{D7C513C0-8513-4A24-AEFA-AF40FAFFD50D}"/>
          </ac:spMkLst>
        </pc:spChg>
        <pc:spChg chg="mod">
          <ac:chgData name="reza kabir" userId="af3c95a13102d509" providerId="LiveId" clId="{C5D47F66-D82B-4945-84F1-08182A83E23E}" dt="2020-05-14T14:06:40.058" v="2475" actId="165"/>
          <ac:spMkLst>
            <pc:docMk/>
            <pc:sldMk cId="3206083129" sldId="800"/>
            <ac:spMk id="1246" creationId="{DCC66DB8-ED2B-42DA-A0C0-13E629AACED1}"/>
          </ac:spMkLst>
        </pc:spChg>
        <pc:spChg chg="mod">
          <ac:chgData name="reza kabir" userId="af3c95a13102d509" providerId="LiveId" clId="{C5D47F66-D82B-4945-84F1-08182A83E23E}" dt="2020-05-14T14:06:40.058" v="2475" actId="165"/>
          <ac:spMkLst>
            <pc:docMk/>
            <pc:sldMk cId="3206083129" sldId="800"/>
            <ac:spMk id="1247" creationId="{F0580EBA-0038-4C75-9CA5-5AF9251E4AB9}"/>
          </ac:spMkLst>
        </pc:spChg>
        <pc:spChg chg="mod">
          <ac:chgData name="reza kabir" userId="af3c95a13102d509" providerId="LiveId" clId="{C5D47F66-D82B-4945-84F1-08182A83E23E}" dt="2020-05-14T14:06:40.058" v="2475" actId="165"/>
          <ac:spMkLst>
            <pc:docMk/>
            <pc:sldMk cId="3206083129" sldId="800"/>
            <ac:spMk id="1248" creationId="{86915387-E033-4914-A3B4-24EDE153D674}"/>
          </ac:spMkLst>
        </pc:spChg>
        <pc:spChg chg="mod">
          <ac:chgData name="reza kabir" userId="af3c95a13102d509" providerId="LiveId" clId="{C5D47F66-D82B-4945-84F1-08182A83E23E}" dt="2020-05-14T14:06:40.058" v="2475" actId="165"/>
          <ac:spMkLst>
            <pc:docMk/>
            <pc:sldMk cId="3206083129" sldId="800"/>
            <ac:spMk id="1249" creationId="{E45DB395-F18D-4884-9077-BE6AA8926579}"/>
          </ac:spMkLst>
        </pc:spChg>
        <pc:spChg chg="mod">
          <ac:chgData name="reza kabir" userId="af3c95a13102d509" providerId="LiveId" clId="{C5D47F66-D82B-4945-84F1-08182A83E23E}" dt="2020-05-14T14:06:40.058" v="2475" actId="165"/>
          <ac:spMkLst>
            <pc:docMk/>
            <pc:sldMk cId="3206083129" sldId="800"/>
            <ac:spMk id="1250" creationId="{1E408623-7BF1-43CE-A828-CD892DCFF410}"/>
          </ac:spMkLst>
        </pc:spChg>
        <pc:spChg chg="mod">
          <ac:chgData name="reza kabir" userId="af3c95a13102d509" providerId="LiveId" clId="{C5D47F66-D82B-4945-84F1-08182A83E23E}" dt="2020-05-14T14:06:40.058" v="2475" actId="165"/>
          <ac:spMkLst>
            <pc:docMk/>
            <pc:sldMk cId="3206083129" sldId="800"/>
            <ac:spMk id="1251" creationId="{21E838E2-DDCE-4647-B26C-9F23C635393B}"/>
          </ac:spMkLst>
        </pc:spChg>
        <pc:spChg chg="mod">
          <ac:chgData name="reza kabir" userId="af3c95a13102d509" providerId="LiveId" clId="{C5D47F66-D82B-4945-84F1-08182A83E23E}" dt="2020-05-14T14:06:40.058" v="2475" actId="165"/>
          <ac:spMkLst>
            <pc:docMk/>
            <pc:sldMk cId="3206083129" sldId="800"/>
            <ac:spMk id="1252" creationId="{4AE79AF3-4E3C-4E9B-9265-F7224D52AEA9}"/>
          </ac:spMkLst>
        </pc:spChg>
        <pc:spChg chg="mod">
          <ac:chgData name="reza kabir" userId="af3c95a13102d509" providerId="LiveId" clId="{C5D47F66-D82B-4945-84F1-08182A83E23E}" dt="2020-05-14T14:06:40.058" v="2475" actId="165"/>
          <ac:spMkLst>
            <pc:docMk/>
            <pc:sldMk cId="3206083129" sldId="800"/>
            <ac:spMk id="1253" creationId="{797A53C8-2EB0-4348-A229-A3EDEDE3A2E7}"/>
          </ac:spMkLst>
        </pc:spChg>
        <pc:spChg chg="mod">
          <ac:chgData name="reza kabir" userId="af3c95a13102d509" providerId="LiveId" clId="{C5D47F66-D82B-4945-84F1-08182A83E23E}" dt="2020-05-14T14:06:40.058" v="2475" actId="165"/>
          <ac:spMkLst>
            <pc:docMk/>
            <pc:sldMk cId="3206083129" sldId="800"/>
            <ac:spMk id="1254" creationId="{AB30A450-A2D2-46DB-906C-3C68F34F68D8}"/>
          </ac:spMkLst>
        </pc:spChg>
        <pc:spChg chg="mod">
          <ac:chgData name="reza kabir" userId="af3c95a13102d509" providerId="LiveId" clId="{C5D47F66-D82B-4945-84F1-08182A83E23E}" dt="2020-05-14T14:06:40.058" v="2475" actId="165"/>
          <ac:spMkLst>
            <pc:docMk/>
            <pc:sldMk cId="3206083129" sldId="800"/>
            <ac:spMk id="1255" creationId="{90AD4F98-E300-47EA-962F-BA33D0A28F27}"/>
          </ac:spMkLst>
        </pc:spChg>
        <pc:spChg chg="mod">
          <ac:chgData name="reza kabir" userId="af3c95a13102d509" providerId="LiveId" clId="{C5D47F66-D82B-4945-84F1-08182A83E23E}" dt="2020-05-14T14:06:40.058" v="2475" actId="165"/>
          <ac:spMkLst>
            <pc:docMk/>
            <pc:sldMk cId="3206083129" sldId="800"/>
            <ac:spMk id="1256" creationId="{F48CC5B9-08F9-4018-92EF-A986443CE7CD}"/>
          </ac:spMkLst>
        </pc:spChg>
        <pc:spChg chg="mod">
          <ac:chgData name="reza kabir" userId="af3c95a13102d509" providerId="LiveId" clId="{C5D47F66-D82B-4945-84F1-08182A83E23E}" dt="2020-05-14T14:06:40.058" v="2475" actId="165"/>
          <ac:spMkLst>
            <pc:docMk/>
            <pc:sldMk cId="3206083129" sldId="800"/>
            <ac:spMk id="1257" creationId="{8E8B3B0A-9808-4294-B389-429E36B1C225}"/>
          </ac:spMkLst>
        </pc:spChg>
        <pc:spChg chg="mod">
          <ac:chgData name="reza kabir" userId="af3c95a13102d509" providerId="LiveId" clId="{C5D47F66-D82B-4945-84F1-08182A83E23E}" dt="2020-05-14T14:06:40.058" v="2475" actId="165"/>
          <ac:spMkLst>
            <pc:docMk/>
            <pc:sldMk cId="3206083129" sldId="800"/>
            <ac:spMk id="1258" creationId="{73A83983-233E-4E48-87C2-2A5C2C7E8145}"/>
          </ac:spMkLst>
        </pc:spChg>
        <pc:spChg chg="mod">
          <ac:chgData name="reza kabir" userId="af3c95a13102d509" providerId="LiveId" clId="{C5D47F66-D82B-4945-84F1-08182A83E23E}" dt="2020-05-14T14:06:40.058" v="2475" actId="165"/>
          <ac:spMkLst>
            <pc:docMk/>
            <pc:sldMk cId="3206083129" sldId="800"/>
            <ac:spMk id="1259" creationId="{FBDE98FA-5FB2-4C39-A1DC-01398F79C719}"/>
          </ac:spMkLst>
        </pc:spChg>
        <pc:spChg chg="mod">
          <ac:chgData name="reza kabir" userId="af3c95a13102d509" providerId="LiveId" clId="{C5D47F66-D82B-4945-84F1-08182A83E23E}" dt="2020-05-14T14:06:40.058" v="2475" actId="165"/>
          <ac:spMkLst>
            <pc:docMk/>
            <pc:sldMk cId="3206083129" sldId="800"/>
            <ac:spMk id="1260" creationId="{98E18A66-66AA-48B5-B95A-6F8CD9B1533A}"/>
          </ac:spMkLst>
        </pc:spChg>
        <pc:spChg chg="mod">
          <ac:chgData name="reza kabir" userId="af3c95a13102d509" providerId="LiveId" clId="{C5D47F66-D82B-4945-84F1-08182A83E23E}" dt="2020-05-14T14:06:40.058" v="2475" actId="165"/>
          <ac:spMkLst>
            <pc:docMk/>
            <pc:sldMk cId="3206083129" sldId="800"/>
            <ac:spMk id="1261" creationId="{CCE15CEB-C3FE-472E-8DB9-4BB82C4B3B83}"/>
          </ac:spMkLst>
        </pc:spChg>
        <pc:spChg chg="mod">
          <ac:chgData name="reza kabir" userId="af3c95a13102d509" providerId="LiveId" clId="{C5D47F66-D82B-4945-84F1-08182A83E23E}" dt="2020-05-14T14:06:40.058" v="2475" actId="165"/>
          <ac:spMkLst>
            <pc:docMk/>
            <pc:sldMk cId="3206083129" sldId="800"/>
            <ac:spMk id="1262" creationId="{D2C0CFAC-EBD5-4A25-8FF2-2EE4A490BEFA}"/>
          </ac:spMkLst>
        </pc:spChg>
        <pc:spChg chg="mod">
          <ac:chgData name="reza kabir" userId="af3c95a13102d509" providerId="LiveId" clId="{C5D47F66-D82B-4945-84F1-08182A83E23E}" dt="2020-05-14T14:06:40.058" v="2475" actId="165"/>
          <ac:spMkLst>
            <pc:docMk/>
            <pc:sldMk cId="3206083129" sldId="800"/>
            <ac:spMk id="1263" creationId="{84D499B5-9B61-42A0-9D91-F29A621A4167}"/>
          </ac:spMkLst>
        </pc:spChg>
        <pc:spChg chg="mod">
          <ac:chgData name="reza kabir" userId="af3c95a13102d509" providerId="LiveId" clId="{C5D47F66-D82B-4945-84F1-08182A83E23E}" dt="2020-05-14T14:06:40.058" v="2475" actId="165"/>
          <ac:spMkLst>
            <pc:docMk/>
            <pc:sldMk cId="3206083129" sldId="800"/>
            <ac:spMk id="1264" creationId="{F9E41CDC-ACC2-42F8-9526-55FD32A5246B}"/>
          </ac:spMkLst>
        </pc:spChg>
        <pc:spChg chg="mod">
          <ac:chgData name="reza kabir" userId="af3c95a13102d509" providerId="LiveId" clId="{C5D47F66-D82B-4945-84F1-08182A83E23E}" dt="2020-05-14T14:06:40.058" v="2475" actId="165"/>
          <ac:spMkLst>
            <pc:docMk/>
            <pc:sldMk cId="3206083129" sldId="800"/>
            <ac:spMk id="1265" creationId="{30F9B056-B4C2-4C70-8B76-BB239962DF32}"/>
          </ac:spMkLst>
        </pc:spChg>
        <pc:spChg chg="mod">
          <ac:chgData name="reza kabir" userId="af3c95a13102d509" providerId="LiveId" clId="{C5D47F66-D82B-4945-84F1-08182A83E23E}" dt="2020-05-14T14:06:40.058" v="2475" actId="165"/>
          <ac:spMkLst>
            <pc:docMk/>
            <pc:sldMk cId="3206083129" sldId="800"/>
            <ac:spMk id="1266" creationId="{A2B0C96D-76A9-4030-8981-634BF47EAAED}"/>
          </ac:spMkLst>
        </pc:spChg>
        <pc:spChg chg="mod">
          <ac:chgData name="reza kabir" userId="af3c95a13102d509" providerId="LiveId" clId="{C5D47F66-D82B-4945-84F1-08182A83E23E}" dt="2020-05-14T14:06:40.058" v="2475" actId="165"/>
          <ac:spMkLst>
            <pc:docMk/>
            <pc:sldMk cId="3206083129" sldId="800"/>
            <ac:spMk id="1267" creationId="{20F529BE-7E33-40DE-8F8E-1F0BABFA6177}"/>
          </ac:spMkLst>
        </pc:spChg>
        <pc:spChg chg="mod">
          <ac:chgData name="reza kabir" userId="af3c95a13102d509" providerId="LiveId" clId="{C5D47F66-D82B-4945-84F1-08182A83E23E}" dt="2020-05-14T14:06:40.058" v="2475" actId="165"/>
          <ac:spMkLst>
            <pc:docMk/>
            <pc:sldMk cId="3206083129" sldId="800"/>
            <ac:spMk id="1268" creationId="{A09A2AEA-AC5D-4813-AF55-5833BD83276D}"/>
          </ac:spMkLst>
        </pc:spChg>
        <pc:spChg chg="mod">
          <ac:chgData name="reza kabir" userId="af3c95a13102d509" providerId="LiveId" clId="{C5D47F66-D82B-4945-84F1-08182A83E23E}" dt="2020-05-14T14:06:40.058" v="2475" actId="165"/>
          <ac:spMkLst>
            <pc:docMk/>
            <pc:sldMk cId="3206083129" sldId="800"/>
            <ac:spMk id="1269" creationId="{D65AE614-E53C-4544-BD76-84249A0A12EA}"/>
          </ac:spMkLst>
        </pc:spChg>
        <pc:spChg chg="mod">
          <ac:chgData name="reza kabir" userId="af3c95a13102d509" providerId="LiveId" clId="{C5D47F66-D82B-4945-84F1-08182A83E23E}" dt="2020-05-14T14:06:40.058" v="2475" actId="165"/>
          <ac:spMkLst>
            <pc:docMk/>
            <pc:sldMk cId="3206083129" sldId="800"/>
            <ac:spMk id="1270" creationId="{A56788BE-93E3-4947-9764-6EBD49CC031C}"/>
          </ac:spMkLst>
        </pc:spChg>
        <pc:spChg chg="mod">
          <ac:chgData name="reza kabir" userId="af3c95a13102d509" providerId="LiveId" clId="{C5D47F66-D82B-4945-84F1-08182A83E23E}" dt="2020-05-14T14:06:40.058" v="2475" actId="165"/>
          <ac:spMkLst>
            <pc:docMk/>
            <pc:sldMk cId="3206083129" sldId="800"/>
            <ac:spMk id="1271" creationId="{0D940085-834A-4B81-A008-EACFDEA2673A}"/>
          </ac:spMkLst>
        </pc:spChg>
        <pc:spChg chg="mod">
          <ac:chgData name="reza kabir" userId="af3c95a13102d509" providerId="LiveId" clId="{C5D47F66-D82B-4945-84F1-08182A83E23E}" dt="2020-05-14T14:06:40.058" v="2475" actId="165"/>
          <ac:spMkLst>
            <pc:docMk/>
            <pc:sldMk cId="3206083129" sldId="800"/>
            <ac:spMk id="1272" creationId="{8B441661-119D-432E-BCE8-3AADB73E01A4}"/>
          </ac:spMkLst>
        </pc:spChg>
        <pc:spChg chg="mod">
          <ac:chgData name="reza kabir" userId="af3c95a13102d509" providerId="LiveId" clId="{C5D47F66-D82B-4945-84F1-08182A83E23E}" dt="2020-05-14T14:06:40.058" v="2475" actId="165"/>
          <ac:spMkLst>
            <pc:docMk/>
            <pc:sldMk cId="3206083129" sldId="800"/>
            <ac:spMk id="1273" creationId="{49207D33-8C64-4C5C-A471-B04C69ED081B}"/>
          </ac:spMkLst>
        </pc:spChg>
        <pc:spChg chg="mod">
          <ac:chgData name="reza kabir" userId="af3c95a13102d509" providerId="LiveId" clId="{C5D47F66-D82B-4945-84F1-08182A83E23E}" dt="2020-05-14T14:06:40.058" v="2475" actId="165"/>
          <ac:spMkLst>
            <pc:docMk/>
            <pc:sldMk cId="3206083129" sldId="800"/>
            <ac:spMk id="1274" creationId="{8847F4F6-5B68-41A1-A202-86F8F83ADC5B}"/>
          </ac:spMkLst>
        </pc:spChg>
        <pc:spChg chg="mod">
          <ac:chgData name="reza kabir" userId="af3c95a13102d509" providerId="LiveId" clId="{C5D47F66-D82B-4945-84F1-08182A83E23E}" dt="2020-05-14T14:06:40.058" v="2475" actId="165"/>
          <ac:spMkLst>
            <pc:docMk/>
            <pc:sldMk cId="3206083129" sldId="800"/>
            <ac:spMk id="1275" creationId="{666067DB-E0EF-4A94-B9D1-A386C9B79704}"/>
          </ac:spMkLst>
        </pc:spChg>
        <pc:spChg chg="mod">
          <ac:chgData name="reza kabir" userId="af3c95a13102d509" providerId="LiveId" clId="{C5D47F66-D82B-4945-84F1-08182A83E23E}" dt="2020-05-14T14:06:40.058" v="2475" actId="165"/>
          <ac:spMkLst>
            <pc:docMk/>
            <pc:sldMk cId="3206083129" sldId="800"/>
            <ac:spMk id="1276" creationId="{6E93A542-7953-465D-9844-DB018B666B23}"/>
          </ac:spMkLst>
        </pc:spChg>
        <pc:spChg chg="mod">
          <ac:chgData name="reza kabir" userId="af3c95a13102d509" providerId="LiveId" clId="{C5D47F66-D82B-4945-84F1-08182A83E23E}" dt="2020-05-14T14:06:40.058" v="2475" actId="165"/>
          <ac:spMkLst>
            <pc:docMk/>
            <pc:sldMk cId="3206083129" sldId="800"/>
            <ac:spMk id="1277" creationId="{63AE0FE8-ECD0-4F80-9E87-A6C284AA88A1}"/>
          </ac:spMkLst>
        </pc:spChg>
        <pc:spChg chg="mod">
          <ac:chgData name="reza kabir" userId="af3c95a13102d509" providerId="LiveId" clId="{C5D47F66-D82B-4945-84F1-08182A83E23E}" dt="2020-05-14T14:06:40.058" v="2475" actId="165"/>
          <ac:spMkLst>
            <pc:docMk/>
            <pc:sldMk cId="3206083129" sldId="800"/>
            <ac:spMk id="1278" creationId="{225E1C9D-5DDA-4FC5-94BF-BFEB4272F112}"/>
          </ac:spMkLst>
        </pc:spChg>
        <pc:spChg chg="mod">
          <ac:chgData name="reza kabir" userId="af3c95a13102d509" providerId="LiveId" clId="{C5D47F66-D82B-4945-84F1-08182A83E23E}" dt="2020-05-14T14:06:40.058" v="2475" actId="165"/>
          <ac:spMkLst>
            <pc:docMk/>
            <pc:sldMk cId="3206083129" sldId="800"/>
            <ac:spMk id="1279" creationId="{869D8F34-D7CE-464C-AE27-A6A3E7032CD9}"/>
          </ac:spMkLst>
        </pc:spChg>
        <pc:spChg chg="mod">
          <ac:chgData name="reza kabir" userId="af3c95a13102d509" providerId="LiveId" clId="{C5D47F66-D82B-4945-84F1-08182A83E23E}" dt="2020-05-14T14:06:40.058" v="2475" actId="165"/>
          <ac:spMkLst>
            <pc:docMk/>
            <pc:sldMk cId="3206083129" sldId="800"/>
            <ac:spMk id="1280" creationId="{FA280C90-0F10-4B7D-BA57-770900F9F620}"/>
          </ac:spMkLst>
        </pc:spChg>
        <pc:spChg chg="mod">
          <ac:chgData name="reza kabir" userId="af3c95a13102d509" providerId="LiveId" clId="{C5D47F66-D82B-4945-84F1-08182A83E23E}" dt="2020-05-14T14:06:40.058" v="2475" actId="165"/>
          <ac:spMkLst>
            <pc:docMk/>
            <pc:sldMk cId="3206083129" sldId="800"/>
            <ac:spMk id="1281" creationId="{2D6F5523-8AD0-49B6-B528-938A1340FD6D}"/>
          </ac:spMkLst>
        </pc:spChg>
        <pc:spChg chg="mod">
          <ac:chgData name="reza kabir" userId="af3c95a13102d509" providerId="LiveId" clId="{C5D47F66-D82B-4945-84F1-08182A83E23E}" dt="2020-05-14T14:06:40.058" v="2475" actId="165"/>
          <ac:spMkLst>
            <pc:docMk/>
            <pc:sldMk cId="3206083129" sldId="800"/>
            <ac:spMk id="1282" creationId="{E13C2413-1322-4C9E-88A5-B5757098572C}"/>
          </ac:spMkLst>
        </pc:spChg>
        <pc:spChg chg="mod">
          <ac:chgData name="reza kabir" userId="af3c95a13102d509" providerId="LiveId" clId="{C5D47F66-D82B-4945-84F1-08182A83E23E}" dt="2020-05-14T14:06:40.058" v="2475" actId="165"/>
          <ac:spMkLst>
            <pc:docMk/>
            <pc:sldMk cId="3206083129" sldId="800"/>
            <ac:spMk id="1283" creationId="{FA2AA5EA-7B7A-4844-AEBC-FBEDA61B4C90}"/>
          </ac:spMkLst>
        </pc:spChg>
        <pc:spChg chg="mod">
          <ac:chgData name="reza kabir" userId="af3c95a13102d509" providerId="LiveId" clId="{C5D47F66-D82B-4945-84F1-08182A83E23E}" dt="2020-05-14T14:06:40.058" v="2475" actId="165"/>
          <ac:spMkLst>
            <pc:docMk/>
            <pc:sldMk cId="3206083129" sldId="800"/>
            <ac:spMk id="1284" creationId="{117ACB7D-2950-41DC-810C-71D740D46016}"/>
          </ac:spMkLst>
        </pc:spChg>
        <pc:spChg chg="mod">
          <ac:chgData name="reza kabir" userId="af3c95a13102d509" providerId="LiveId" clId="{C5D47F66-D82B-4945-84F1-08182A83E23E}" dt="2020-05-14T14:06:40.058" v="2475" actId="165"/>
          <ac:spMkLst>
            <pc:docMk/>
            <pc:sldMk cId="3206083129" sldId="800"/>
            <ac:spMk id="1285" creationId="{CE248C02-4182-412D-A2B3-25689B94A35C}"/>
          </ac:spMkLst>
        </pc:spChg>
        <pc:spChg chg="mod">
          <ac:chgData name="reza kabir" userId="af3c95a13102d509" providerId="LiveId" clId="{C5D47F66-D82B-4945-84F1-08182A83E23E}" dt="2020-05-14T14:06:40.058" v="2475" actId="165"/>
          <ac:spMkLst>
            <pc:docMk/>
            <pc:sldMk cId="3206083129" sldId="800"/>
            <ac:spMk id="1286" creationId="{5D019738-601A-48D1-B417-72EE5B93B259}"/>
          </ac:spMkLst>
        </pc:spChg>
        <pc:spChg chg="mod">
          <ac:chgData name="reza kabir" userId="af3c95a13102d509" providerId="LiveId" clId="{C5D47F66-D82B-4945-84F1-08182A83E23E}" dt="2020-05-14T14:06:40.058" v="2475" actId="165"/>
          <ac:spMkLst>
            <pc:docMk/>
            <pc:sldMk cId="3206083129" sldId="800"/>
            <ac:spMk id="1287" creationId="{24D6B555-78BA-442F-8E3D-4DDE85B669EC}"/>
          </ac:spMkLst>
        </pc:spChg>
        <pc:spChg chg="mod">
          <ac:chgData name="reza kabir" userId="af3c95a13102d509" providerId="LiveId" clId="{C5D47F66-D82B-4945-84F1-08182A83E23E}" dt="2020-05-14T14:06:40.058" v="2475" actId="165"/>
          <ac:spMkLst>
            <pc:docMk/>
            <pc:sldMk cId="3206083129" sldId="800"/>
            <ac:spMk id="1288" creationId="{3DF771F3-8880-46F3-B8CE-4523FCE7724D}"/>
          </ac:spMkLst>
        </pc:spChg>
        <pc:spChg chg="mod">
          <ac:chgData name="reza kabir" userId="af3c95a13102d509" providerId="LiveId" clId="{C5D47F66-D82B-4945-84F1-08182A83E23E}" dt="2020-05-14T14:06:40.058" v="2475" actId="165"/>
          <ac:spMkLst>
            <pc:docMk/>
            <pc:sldMk cId="3206083129" sldId="800"/>
            <ac:spMk id="1289" creationId="{A548D236-7D3A-459D-9515-ADF7E2E3E765}"/>
          </ac:spMkLst>
        </pc:spChg>
        <pc:spChg chg="mod">
          <ac:chgData name="reza kabir" userId="af3c95a13102d509" providerId="LiveId" clId="{C5D47F66-D82B-4945-84F1-08182A83E23E}" dt="2020-05-14T14:06:40.058" v="2475" actId="165"/>
          <ac:spMkLst>
            <pc:docMk/>
            <pc:sldMk cId="3206083129" sldId="800"/>
            <ac:spMk id="1290" creationId="{8C82B6EF-017B-4A3B-90F9-FDAC48EA4CA5}"/>
          </ac:spMkLst>
        </pc:spChg>
        <pc:spChg chg="mod">
          <ac:chgData name="reza kabir" userId="af3c95a13102d509" providerId="LiveId" clId="{C5D47F66-D82B-4945-84F1-08182A83E23E}" dt="2020-05-14T14:06:40.058" v="2475" actId="165"/>
          <ac:spMkLst>
            <pc:docMk/>
            <pc:sldMk cId="3206083129" sldId="800"/>
            <ac:spMk id="1291" creationId="{45996F23-86EE-424D-8EC4-B82873B8009D}"/>
          </ac:spMkLst>
        </pc:spChg>
        <pc:spChg chg="mod">
          <ac:chgData name="reza kabir" userId="af3c95a13102d509" providerId="LiveId" clId="{C5D47F66-D82B-4945-84F1-08182A83E23E}" dt="2020-05-14T14:06:40.058" v="2475" actId="165"/>
          <ac:spMkLst>
            <pc:docMk/>
            <pc:sldMk cId="3206083129" sldId="800"/>
            <ac:spMk id="1292" creationId="{63B09DC9-88E8-466A-B7D2-ED0F9ED83411}"/>
          </ac:spMkLst>
        </pc:spChg>
        <pc:spChg chg="mod">
          <ac:chgData name="reza kabir" userId="af3c95a13102d509" providerId="LiveId" clId="{C5D47F66-D82B-4945-84F1-08182A83E23E}" dt="2020-05-14T14:06:40.058" v="2475" actId="165"/>
          <ac:spMkLst>
            <pc:docMk/>
            <pc:sldMk cId="3206083129" sldId="800"/>
            <ac:spMk id="1293" creationId="{1E2257E5-4C0A-4637-B8B9-257F39599456}"/>
          </ac:spMkLst>
        </pc:spChg>
        <pc:spChg chg="mod">
          <ac:chgData name="reza kabir" userId="af3c95a13102d509" providerId="LiveId" clId="{C5D47F66-D82B-4945-84F1-08182A83E23E}" dt="2020-05-14T14:06:40.058" v="2475" actId="165"/>
          <ac:spMkLst>
            <pc:docMk/>
            <pc:sldMk cId="3206083129" sldId="800"/>
            <ac:spMk id="1294" creationId="{5BC16E4C-3E25-4850-A264-FB49386DF451}"/>
          </ac:spMkLst>
        </pc:spChg>
        <pc:spChg chg="mod">
          <ac:chgData name="reza kabir" userId="af3c95a13102d509" providerId="LiveId" clId="{C5D47F66-D82B-4945-84F1-08182A83E23E}" dt="2020-05-14T14:06:40.058" v="2475" actId="165"/>
          <ac:spMkLst>
            <pc:docMk/>
            <pc:sldMk cId="3206083129" sldId="800"/>
            <ac:spMk id="1295" creationId="{1778786C-2BFD-4A92-8AE5-19E3E0070F24}"/>
          </ac:spMkLst>
        </pc:spChg>
        <pc:spChg chg="mod">
          <ac:chgData name="reza kabir" userId="af3c95a13102d509" providerId="LiveId" clId="{C5D47F66-D82B-4945-84F1-08182A83E23E}" dt="2020-05-14T14:06:40.058" v="2475" actId="165"/>
          <ac:spMkLst>
            <pc:docMk/>
            <pc:sldMk cId="3206083129" sldId="800"/>
            <ac:spMk id="1296" creationId="{A1605DB2-7025-47DB-BB0F-AC557E06C968}"/>
          </ac:spMkLst>
        </pc:spChg>
        <pc:spChg chg="mod">
          <ac:chgData name="reza kabir" userId="af3c95a13102d509" providerId="LiveId" clId="{C5D47F66-D82B-4945-84F1-08182A83E23E}" dt="2020-05-14T14:06:40.058" v="2475" actId="165"/>
          <ac:spMkLst>
            <pc:docMk/>
            <pc:sldMk cId="3206083129" sldId="800"/>
            <ac:spMk id="1297" creationId="{5B367094-7E4C-4F5C-8D66-1A9D59B30A2A}"/>
          </ac:spMkLst>
        </pc:spChg>
        <pc:spChg chg="mod">
          <ac:chgData name="reza kabir" userId="af3c95a13102d509" providerId="LiveId" clId="{C5D47F66-D82B-4945-84F1-08182A83E23E}" dt="2020-05-14T14:06:40.058" v="2475" actId="165"/>
          <ac:spMkLst>
            <pc:docMk/>
            <pc:sldMk cId="3206083129" sldId="800"/>
            <ac:spMk id="1298" creationId="{724B00CC-E06F-4E2B-A1C8-0D2916FB231A}"/>
          </ac:spMkLst>
        </pc:spChg>
        <pc:spChg chg="mod">
          <ac:chgData name="reza kabir" userId="af3c95a13102d509" providerId="LiveId" clId="{C5D47F66-D82B-4945-84F1-08182A83E23E}" dt="2020-05-14T14:06:40.058" v="2475" actId="165"/>
          <ac:spMkLst>
            <pc:docMk/>
            <pc:sldMk cId="3206083129" sldId="800"/>
            <ac:spMk id="1299" creationId="{313111CE-98AF-43DD-9EA1-4ACA9743C85D}"/>
          </ac:spMkLst>
        </pc:spChg>
        <pc:spChg chg="mod">
          <ac:chgData name="reza kabir" userId="af3c95a13102d509" providerId="LiveId" clId="{C5D47F66-D82B-4945-84F1-08182A83E23E}" dt="2020-05-14T14:06:40.058" v="2475" actId="165"/>
          <ac:spMkLst>
            <pc:docMk/>
            <pc:sldMk cId="3206083129" sldId="800"/>
            <ac:spMk id="1300" creationId="{9BC490BF-9B6D-48B9-8B90-A453574129A8}"/>
          </ac:spMkLst>
        </pc:spChg>
        <pc:spChg chg="mod">
          <ac:chgData name="reza kabir" userId="af3c95a13102d509" providerId="LiveId" clId="{C5D47F66-D82B-4945-84F1-08182A83E23E}" dt="2020-05-14T14:06:40.058" v="2475" actId="165"/>
          <ac:spMkLst>
            <pc:docMk/>
            <pc:sldMk cId="3206083129" sldId="800"/>
            <ac:spMk id="1301" creationId="{C1DB8556-1A82-4B31-A4B3-DC372DBB782C}"/>
          </ac:spMkLst>
        </pc:spChg>
        <pc:spChg chg="mod">
          <ac:chgData name="reza kabir" userId="af3c95a13102d509" providerId="LiveId" clId="{C5D47F66-D82B-4945-84F1-08182A83E23E}" dt="2020-05-14T14:06:40.058" v="2475" actId="165"/>
          <ac:spMkLst>
            <pc:docMk/>
            <pc:sldMk cId="3206083129" sldId="800"/>
            <ac:spMk id="1302" creationId="{427637BC-2042-4167-BFAD-61DA6DB13FD6}"/>
          </ac:spMkLst>
        </pc:spChg>
        <pc:spChg chg="mod">
          <ac:chgData name="reza kabir" userId="af3c95a13102d509" providerId="LiveId" clId="{C5D47F66-D82B-4945-84F1-08182A83E23E}" dt="2020-05-14T14:06:40.058" v="2475" actId="165"/>
          <ac:spMkLst>
            <pc:docMk/>
            <pc:sldMk cId="3206083129" sldId="800"/>
            <ac:spMk id="1303" creationId="{3A2A37A1-2DCB-4794-9857-640EC2929719}"/>
          </ac:spMkLst>
        </pc:spChg>
        <pc:spChg chg="mod">
          <ac:chgData name="reza kabir" userId="af3c95a13102d509" providerId="LiveId" clId="{C5D47F66-D82B-4945-84F1-08182A83E23E}" dt="2020-05-14T14:06:40.058" v="2475" actId="165"/>
          <ac:spMkLst>
            <pc:docMk/>
            <pc:sldMk cId="3206083129" sldId="800"/>
            <ac:spMk id="1304" creationId="{6BBC19C4-7924-4CEA-9541-A7CC06D22ECA}"/>
          </ac:spMkLst>
        </pc:spChg>
        <pc:spChg chg="mod">
          <ac:chgData name="reza kabir" userId="af3c95a13102d509" providerId="LiveId" clId="{C5D47F66-D82B-4945-84F1-08182A83E23E}" dt="2020-05-14T14:06:40.058" v="2475" actId="165"/>
          <ac:spMkLst>
            <pc:docMk/>
            <pc:sldMk cId="3206083129" sldId="800"/>
            <ac:spMk id="1305" creationId="{CF85BF18-191E-4544-A438-4E0C31E6E042}"/>
          </ac:spMkLst>
        </pc:spChg>
        <pc:spChg chg="mod">
          <ac:chgData name="reza kabir" userId="af3c95a13102d509" providerId="LiveId" clId="{C5D47F66-D82B-4945-84F1-08182A83E23E}" dt="2020-05-14T14:06:40.058" v="2475" actId="165"/>
          <ac:spMkLst>
            <pc:docMk/>
            <pc:sldMk cId="3206083129" sldId="800"/>
            <ac:spMk id="1306" creationId="{F3712672-34C8-4660-A8F0-F7F605D454B7}"/>
          </ac:spMkLst>
        </pc:spChg>
        <pc:spChg chg="mod">
          <ac:chgData name="reza kabir" userId="af3c95a13102d509" providerId="LiveId" clId="{C5D47F66-D82B-4945-84F1-08182A83E23E}" dt="2020-05-14T14:06:40.058" v="2475" actId="165"/>
          <ac:spMkLst>
            <pc:docMk/>
            <pc:sldMk cId="3206083129" sldId="800"/>
            <ac:spMk id="1307" creationId="{987AE69B-8618-4752-8F3F-455B69A7BD76}"/>
          </ac:spMkLst>
        </pc:spChg>
        <pc:spChg chg="mod">
          <ac:chgData name="reza kabir" userId="af3c95a13102d509" providerId="LiveId" clId="{C5D47F66-D82B-4945-84F1-08182A83E23E}" dt="2020-05-14T14:06:40.058" v="2475" actId="165"/>
          <ac:spMkLst>
            <pc:docMk/>
            <pc:sldMk cId="3206083129" sldId="800"/>
            <ac:spMk id="1308" creationId="{426E998A-B4B5-4EAD-A090-185782A43FF1}"/>
          </ac:spMkLst>
        </pc:spChg>
        <pc:spChg chg="mod">
          <ac:chgData name="reza kabir" userId="af3c95a13102d509" providerId="LiveId" clId="{C5D47F66-D82B-4945-84F1-08182A83E23E}" dt="2020-05-14T14:06:40.058" v="2475" actId="165"/>
          <ac:spMkLst>
            <pc:docMk/>
            <pc:sldMk cId="3206083129" sldId="800"/>
            <ac:spMk id="1309" creationId="{DD3C7E1D-D8DC-4111-8EBD-151BFD31BE74}"/>
          </ac:spMkLst>
        </pc:spChg>
        <pc:spChg chg="mod">
          <ac:chgData name="reza kabir" userId="af3c95a13102d509" providerId="LiveId" clId="{C5D47F66-D82B-4945-84F1-08182A83E23E}" dt="2020-05-14T14:06:40.058" v="2475" actId="165"/>
          <ac:spMkLst>
            <pc:docMk/>
            <pc:sldMk cId="3206083129" sldId="800"/>
            <ac:spMk id="1310" creationId="{2DBD13E5-78C5-45C8-A18B-4DCB6504563A}"/>
          </ac:spMkLst>
        </pc:spChg>
        <pc:spChg chg="mod">
          <ac:chgData name="reza kabir" userId="af3c95a13102d509" providerId="LiveId" clId="{C5D47F66-D82B-4945-84F1-08182A83E23E}" dt="2020-05-14T14:06:40.058" v="2475" actId="165"/>
          <ac:spMkLst>
            <pc:docMk/>
            <pc:sldMk cId="3206083129" sldId="800"/>
            <ac:spMk id="1311" creationId="{BA64F4D2-F9E0-485A-8654-C22EE23D3009}"/>
          </ac:spMkLst>
        </pc:spChg>
        <pc:spChg chg="mod">
          <ac:chgData name="reza kabir" userId="af3c95a13102d509" providerId="LiveId" clId="{C5D47F66-D82B-4945-84F1-08182A83E23E}" dt="2020-05-14T14:06:40.058" v="2475" actId="165"/>
          <ac:spMkLst>
            <pc:docMk/>
            <pc:sldMk cId="3206083129" sldId="800"/>
            <ac:spMk id="1312" creationId="{98652418-3BC9-410A-A92B-0E780B30069E}"/>
          </ac:spMkLst>
        </pc:spChg>
        <pc:spChg chg="mod">
          <ac:chgData name="reza kabir" userId="af3c95a13102d509" providerId="LiveId" clId="{C5D47F66-D82B-4945-84F1-08182A83E23E}" dt="2020-05-14T14:06:40.058" v="2475" actId="165"/>
          <ac:spMkLst>
            <pc:docMk/>
            <pc:sldMk cId="3206083129" sldId="800"/>
            <ac:spMk id="1313" creationId="{8955D1D4-E3D7-4500-A21F-7808EB274178}"/>
          </ac:spMkLst>
        </pc:spChg>
        <pc:spChg chg="mod">
          <ac:chgData name="reza kabir" userId="af3c95a13102d509" providerId="LiveId" clId="{C5D47F66-D82B-4945-84F1-08182A83E23E}" dt="2020-05-14T14:06:40.058" v="2475" actId="165"/>
          <ac:spMkLst>
            <pc:docMk/>
            <pc:sldMk cId="3206083129" sldId="800"/>
            <ac:spMk id="1314" creationId="{55FEC0A5-7437-4154-9642-7740932711DE}"/>
          </ac:spMkLst>
        </pc:spChg>
        <pc:spChg chg="mod">
          <ac:chgData name="reza kabir" userId="af3c95a13102d509" providerId="LiveId" clId="{C5D47F66-D82B-4945-84F1-08182A83E23E}" dt="2020-05-14T14:06:40.058" v="2475" actId="165"/>
          <ac:spMkLst>
            <pc:docMk/>
            <pc:sldMk cId="3206083129" sldId="800"/>
            <ac:spMk id="1315" creationId="{EC44140D-71DC-4697-9BEF-1DDEA6EC596B}"/>
          </ac:spMkLst>
        </pc:spChg>
        <pc:spChg chg="mod">
          <ac:chgData name="reza kabir" userId="af3c95a13102d509" providerId="LiveId" clId="{C5D47F66-D82B-4945-84F1-08182A83E23E}" dt="2020-05-14T14:06:40.058" v="2475" actId="165"/>
          <ac:spMkLst>
            <pc:docMk/>
            <pc:sldMk cId="3206083129" sldId="800"/>
            <ac:spMk id="1316" creationId="{904D2678-0C30-4A52-91CB-A84CD3E666C6}"/>
          </ac:spMkLst>
        </pc:spChg>
        <pc:spChg chg="mod">
          <ac:chgData name="reza kabir" userId="af3c95a13102d509" providerId="LiveId" clId="{C5D47F66-D82B-4945-84F1-08182A83E23E}" dt="2020-05-14T14:06:40.058" v="2475" actId="165"/>
          <ac:spMkLst>
            <pc:docMk/>
            <pc:sldMk cId="3206083129" sldId="800"/>
            <ac:spMk id="1317" creationId="{3323FE14-357A-4219-A469-27842D3C4C41}"/>
          </ac:spMkLst>
        </pc:spChg>
        <pc:spChg chg="mod">
          <ac:chgData name="reza kabir" userId="af3c95a13102d509" providerId="LiveId" clId="{C5D47F66-D82B-4945-84F1-08182A83E23E}" dt="2020-05-14T14:06:40.058" v="2475" actId="165"/>
          <ac:spMkLst>
            <pc:docMk/>
            <pc:sldMk cId="3206083129" sldId="800"/>
            <ac:spMk id="1318" creationId="{1EDD29C2-75FA-4D7B-8283-67BB01993C99}"/>
          </ac:spMkLst>
        </pc:spChg>
        <pc:spChg chg="mod">
          <ac:chgData name="reza kabir" userId="af3c95a13102d509" providerId="LiveId" clId="{C5D47F66-D82B-4945-84F1-08182A83E23E}" dt="2020-05-14T14:06:40.058" v="2475" actId="165"/>
          <ac:spMkLst>
            <pc:docMk/>
            <pc:sldMk cId="3206083129" sldId="800"/>
            <ac:spMk id="1319" creationId="{45F3BE02-93C0-46DE-B0AD-6D7CC8AE01EF}"/>
          </ac:spMkLst>
        </pc:spChg>
        <pc:spChg chg="mod">
          <ac:chgData name="reza kabir" userId="af3c95a13102d509" providerId="LiveId" clId="{C5D47F66-D82B-4945-84F1-08182A83E23E}" dt="2020-05-14T14:06:40.058" v="2475" actId="165"/>
          <ac:spMkLst>
            <pc:docMk/>
            <pc:sldMk cId="3206083129" sldId="800"/>
            <ac:spMk id="1320" creationId="{C0A605BC-5429-495E-AEBA-20AFB4B89BA6}"/>
          </ac:spMkLst>
        </pc:spChg>
        <pc:spChg chg="mod">
          <ac:chgData name="reza kabir" userId="af3c95a13102d509" providerId="LiveId" clId="{C5D47F66-D82B-4945-84F1-08182A83E23E}" dt="2020-05-14T14:06:40.058" v="2475" actId="165"/>
          <ac:spMkLst>
            <pc:docMk/>
            <pc:sldMk cId="3206083129" sldId="800"/>
            <ac:spMk id="1321" creationId="{72B17799-194C-4A04-A5C6-24E95235DC6D}"/>
          </ac:spMkLst>
        </pc:spChg>
        <pc:spChg chg="mod">
          <ac:chgData name="reza kabir" userId="af3c95a13102d509" providerId="LiveId" clId="{C5D47F66-D82B-4945-84F1-08182A83E23E}" dt="2020-05-14T14:06:40.058" v="2475" actId="165"/>
          <ac:spMkLst>
            <pc:docMk/>
            <pc:sldMk cId="3206083129" sldId="800"/>
            <ac:spMk id="1322" creationId="{47E240DA-8370-4F92-B8AC-1C39BB7B3678}"/>
          </ac:spMkLst>
        </pc:spChg>
        <pc:spChg chg="mod">
          <ac:chgData name="reza kabir" userId="af3c95a13102d509" providerId="LiveId" clId="{C5D47F66-D82B-4945-84F1-08182A83E23E}" dt="2020-05-14T14:06:40.058" v="2475" actId="165"/>
          <ac:spMkLst>
            <pc:docMk/>
            <pc:sldMk cId="3206083129" sldId="800"/>
            <ac:spMk id="1323" creationId="{A4CFA309-41E4-41A6-BA9A-BA346668FCCE}"/>
          </ac:spMkLst>
        </pc:spChg>
        <pc:spChg chg="mod">
          <ac:chgData name="reza kabir" userId="af3c95a13102d509" providerId="LiveId" clId="{C5D47F66-D82B-4945-84F1-08182A83E23E}" dt="2020-05-14T14:06:40.058" v="2475" actId="165"/>
          <ac:spMkLst>
            <pc:docMk/>
            <pc:sldMk cId="3206083129" sldId="800"/>
            <ac:spMk id="1324" creationId="{EF3E629E-6529-4B8B-A8D8-A4EF2DBCCD03}"/>
          </ac:spMkLst>
        </pc:spChg>
        <pc:spChg chg="mod">
          <ac:chgData name="reza kabir" userId="af3c95a13102d509" providerId="LiveId" clId="{C5D47F66-D82B-4945-84F1-08182A83E23E}" dt="2020-05-14T14:06:40.058" v="2475" actId="165"/>
          <ac:spMkLst>
            <pc:docMk/>
            <pc:sldMk cId="3206083129" sldId="800"/>
            <ac:spMk id="1325" creationId="{0F10F3E7-B3D9-4DCB-B0C7-8CA1685770BA}"/>
          </ac:spMkLst>
        </pc:spChg>
        <pc:spChg chg="mod">
          <ac:chgData name="reza kabir" userId="af3c95a13102d509" providerId="LiveId" clId="{C5D47F66-D82B-4945-84F1-08182A83E23E}" dt="2020-05-14T14:06:40.058" v="2475" actId="165"/>
          <ac:spMkLst>
            <pc:docMk/>
            <pc:sldMk cId="3206083129" sldId="800"/>
            <ac:spMk id="1326" creationId="{F9045418-F186-41D2-8314-8A75BCFF7670}"/>
          </ac:spMkLst>
        </pc:spChg>
        <pc:spChg chg="mod">
          <ac:chgData name="reza kabir" userId="af3c95a13102d509" providerId="LiveId" clId="{C5D47F66-D82B-4945-84F1-08182A83E23E}" dt="2020-05-14T14:06:40.058" v="2475" actId="165"/>
          <ac:spMkLst>
            <pc:docMk/>
            <pc:sldMk cId="3206083129" sldId="800"/>
            <ac:spMk id="1327" creationId="{2A25CEA4-7F34-4341-AAE2-247400DBB2ED}"/>
          </ac:spMkLst>
        </pc:spChg>
        <pc:spChg chg="mod">
          <ac:chgData name="reza kabir" userId="af3c95a13102d509" providerId="LiveId" clId="{C5D47F66-D82B-4945-84F1-08182A83E23E}" dt="2020-05-14T14:06:40.058" v="2475" actId="165"/>
          <ac:spMkLst>
            <pc:docMk/>
            <pc:sldMk cId="3206083129" sldId="800"/>
            <ac:spMk id="1328" creationId="{1F4B997B-2623-481B-9C33-511BD7A29046}"/>
          </ac:spMkLst>
        </pc:spChg>
        <pc:spChg chg="mod">
          <ac:chgData name="reza kabir" userId="af3c95a13102d509" providerId="LiveId" clId="{C5D47F66-D82B-4945-84F1-08182A83E23E}" dt="2020-05-14T14:06:40.058" v="2475" actId="165"/>
          <ac:spMkLst>
            <pc:docMk/>
            <pc:sldMk cId="3206083129" sldId="800"/>
            <ac:spMk id="1329" creationId="{013EC507-346C-4348-B28C-829C3483AF6A}"/>
          </ac:spMkLst>
        </pc:spChg>
        <pc:spChg chg="mod">
          <ac:chgData name="reza kabir" userId="af3c95a13102d509" providerId="LiveId" clId="{C5D47F66-D82B-4945-84F1-08182A83E23E}" dt="2020-05-14T14:06:40.058" v="2475" actId="165"/>
          <ac:spMkLst>
            <pc:docMk/>
            <pc:sldMk cId="3206083129" sldId="800"/>
            <ac:spMk id="1330" creationId="{B7224A29-4723-4512-A2B8-F780709DBA96}"/>
          </ac:spMkLst>
        </pc:spChg>
        <pc:spChg chg="mod">
          <ac:chgData name="reza kabir" userId="af3c95a13102d509" providerId="LiveId" clId="{C5D47F66-D82B-4945-84F1-08182A83E23E}" dt="2020-05-14T14:06:40.058" v="2475" actId="165"/>
          <ac:spMkLst>
            <pc:docMk/>
            <pc:sldMk cId="3206083129" sldId="800"/>
            <ac:spMk id="1331" creationId="{C476323C-8600-4318-8E1D-4BB548AA82CE}"/>
          </ac:spMkLst>
        </pc:spChg>
        <pc:spChg chg="mod">
          <ac:chgData name="reza kabir" userId="af3c95a13102d509" providerId="LiveId" clId="{C5D47F66-D82B-4945-84F1-08182A83E23E}" dt="2020-05-14T14:06:40.058" v="2475" actId="165"/>
          <ac:spMkLst>
            <pc:docMk/>
            <pc:sldMk cId="3206083129" sldId="800"/>
            <ac:spMk id="1332" creationId="{8C36D237-FC26-48E1-A2B4-92B5CF786859}"/>
          </ac:spMkLst>
        </pc:spChg>
        <pc:spChg chg="mod">
          <ac:chgData name="reza kabir" userId="af3c95a13102d509" providerId="LiveId" clId="{C5D47F66-D82B-4945-84F1-08182A83E23E}" dt="2020-05-14T14:06:40.058" v="2475" actId="165"/>
          <ac:spMkLst>
            <pc:docMk/>
            <pc:sldMk cId="3206083129" sldId="800"/>
            <ac:spMk id="1333" creationId="{9FED9CEF-C3BC-4310-ADF4-9037EA74F5F7}"/>
          </ac:spMkLst>
        </pc:spChg>
        <pc:spChg chg="mod">
          <ac:chgData name="reza kabir" userId="af3c95a13102d509" providerId="LiveId" clId="{C5D47F66-D82B-4945-84F1-08182A83E23E}" dt="2020-05-14T14:06:40.058" v="2475" actId="165"/>
          <ac:spMkLst>
            <pc:docMk/>
            <pc:sldMk cId="3206083129" sldId="800"/>
            <ac:spMk id="1334" creationId="{131E52B2-4EC8-4A7A-9F3A-58BD103A715C}"/>
          </ac:spMkLst>
        </pc:spChg>
        <pc:spChg chg="mod">
          <ac:chgData name="reza kabir" userId="af3c95a13102d509" providerId="LiveId" clId="{C5D47F66-D82B-4945-84F1-08182A83E23E}" dt="2020-05-14T14:06:40.058" v="2475" actId="165"/>
          <ac:spMkLst>
            <pc:docMk/>
            <pc:sldMk cId="3206083129" sldId="800"/>
            <ac:spMk id="1335" creationId="{EDB6322D-A356-4264-B32A-1957CC364A41}"/>
          </ac:spMkLst>
        </pc:spChg>
        <pc:spChg chg="mod">
          <ac:chgData name="reza kabir" userId="af3c95a13102d509" providerId="LiveId" clId="{C5D47F66-D82B-4945-84F1-08182A83E23E}" dt="2020-05-14T14:06:40.058" v="2475" actId="165"/>
          <ac:spMkLst>
            <pc:docMk/>
            <pc:sldMk cId="3206083129" sldId="800"/>
            <ac:spMk id="1336" creationId="{6EF7CFDE-779E-4E06-86E3-720F4BAB18ED}"/>
          </ac:spMkLst>
        </pc:spChg>
        <pc:spChg chg="mod">
          <ac:chgData name="reza kabir" userId="af3c95a13102d509" providerId="LiveId" clId="{C5D47F66-D82B-4945-84F1-08182A83E23E}" dt="2020-05-14T14:06:40.058" v="2475" actId="165"/>
          <ac:spMkLst>
            <pc:docMk/>
            <pc:sldMk cId="3206083129" sldId="800"/>
            <ac:spMk id="1337" creationId="{BF5A46CC-33F0-43CB-92B8-5F64AD1FCD52}"/>
          </ac:spMkLst>
        </pc:spChg>
        <pc:spChg chg="mod">
          <ac:chgData name="reza kabir" userId="af3c95a13102d509" providerId="LiveId" clId="{C5D47F66-D82B-4945-84F1-08182A83E23E}" dt="2020-05-14T14:06:40.058" v="2475" actId="165"/>
          <ac:spMkLst>
            <pc:docMk/>
            <pc:sldMk cId="3206083129" sldId="800"/>
            <ac:spMk id="1338" creationId="{96B5FABE-6FE6-439B-B4ED-909F781A277B}"/>
          </ac:spMkLst>
        </pc:spChg>
        <pc:spChg chg="mod">
          <ac:chgData name="reza kabir" userId="af3c95a13102d509" providerId="LiveId" clId="{C5D47F66-D82B-4945-84F1-08182A83E23E}" dt="2020-05-14T14:06:40.058" v="2475" actId="165"/>
          <ac:spMkLst>
            <pc:docMk/>
            <pc:sldMk cId="3206083129" sldId="800"/>
            <ac:spMk id="1339" creationId="{59C1E0B6-EFCB-46B6-BB7A-E507934E2D9A}"/>
          </ac:spMkLst>
        </pc:spChg>
        <pc:spChg chg="mod">
          <ac:chgData name="reza kabir" userId="af3c95a13102d509" providerId="LiveId" clId="{C5D47F66-D82B-4945-84F1-08182A83E23E}" dt="2020-05-14T14:06:40.058" v="2475" actId="165"/>
          <ac:spMkLst>
            <pc:docMk/>
            <pc:sldMk cId="3206083129" sldId="800"/>
            <ac:spMk id="1340" creationId="{D88B3C36-CC7F-4E2C-8D6C-244498AC7DD2}"/>
          </ac:spMkLst>
        </pc:spChg>
        <pc:spChg chg="mod">
          <ac:chgData name="reza kabir" userId="af3c95a13102d509" providerId="LiveId" clId="{C5D47F66-D82B-4945-84F1-08182A83E23E}" dt="2020-05-14T14:06:40.058" v="2475" actId="165"/>
          <ac:spMkLst>
            <pc:docMk/>
            <pc:sldMk cId="3206083129" sldId="800"/>
            <ac:spMk id="1341" creationId="{301D77FB-2531-41FE-A6AE-88D275B2AEC7}"/>
          </ac:spMkLst>
        </pc:spChg>
        <pc:spChg chg="mod">
          <ac:chgData name="reza kabir" userId="af3c95a13102d509" providerId="LiveId" clId="{C5D47F66-D82B-4945-84F1-08182A83E23E}" dt="2020-05-14T14:06:40.058" v="2475" actId="165"/>
          <ac:spMkLst>
            <pc:docMk/>
            <pc:sldMk cId="3206083129" sldId="800"/>
            <ac:spMk id="1342" creationId="{6AF538D9-39CE-4E7F-8A44-83487FDE4A31}"/>
          </ac:spMkLst>
        </pc:spChg>
        <pc:spChg chg="mod">
          <ac:chgData name="reza kabir" userId="af3c95a13102d509" providerId="LiveId" clId="{C5D47F66-D82B-4945-84F1-08182A83E23E}" dt="2020-05-14T14:06:40.058" v="2475" actId="165"/>
          <ac:spMkLst>
            <pc:docMk/>
            <pc:sldMk cId="3206083129" sldId="800"/>
            <ac:spMk id="1343" creationId="{3432B021-E05E-4270-BD08-23AE343C6594}"/>
          </ac:spMkLst>
        </pc:spChg>
        <pc:spChg chg="mod">
          <ac:chgData name="reza kabir" userId="af3c95a13102d509" providerId="LiveId" clId="{C5D47F66-D82B-4945-84F1-08182A83E23E}" dt="2020-05-14T14:06:40.058" v="2475" actId="165"/>
          <ac:spMkLst>
            <pc:docMk/>
            <pc:sldMk cId="3206083129" sldId="800"/>
            <ac:spMk id="1344" creationId="{738696F3-DE2B-4CD6-922F-E5A53EFCBE07}"/>
          </ac:spMkLst>
        </pc:spChg>
        <pc:spChg chg="mod">
          <ac:chgData name="reza kabir" userId="af3c95a13102d509" providerId="LiveId" clId="{C5D47F66-D82B-4945-84F1-08182A83E23E}" dt="2020-05-14T14:06:40.058" v="2475" actId="165"/>
          <ac:spMkLst>
            <pc:docMk/>
            <pc:sldMk cId="3206083129" sldId="800"/>
            <ac:spMk id="1345" creationId="{E2611673-FC9E-413E-9A41-27470214ADB8}"/>
          </ac:spMkLst>
        </pc:spChg>
        <pc:spChg chg="mod">
          <ac:chgData name="reza kabir" userId="af3c95a13102d509" providerId="LiveId" clId="{C5D47F66-D82B-4945-84F1-08182A83E23E}" dt="2020-05-14T14:06:40.058" v="2475" actId="165"/>
          <ac:spMkLst>
            <pc:docMk/>
            <pc:sldMk cId="3206083129" sldId="800"/>
            <ac:spMk id="1346" creationId="{5A577038-1AA5-4A1A-82AB-7FE37B6FFF0C}"/>
          </ac:spMkLst>
        </pc:spChg>
        <pc:spChg chg="mod">
          <ac:chgData name="reza kabir" userId="af3c95a13102d509" providerId="LiveId" clId="{C5D47F66-D82B-4945-84F1-08182A83E23E}" dt="2020-05-14T14:06:40.058" v="2475" actId="165"/>
          <ac:spMkLst>
            <pc:docMk/>
            <pc:sldMk cId="3206083129" sldId="800"/>
            <ac:spMk id="1347" creationId="{E9472604-1A6A-494A-94D0-1286E10E0F05}"/>
          </ac:spMkLst>
        </pc:spChg>
        <pc:spChg chg="mod">
          <ac:chgData name="reza kabir" userId="af3c95a13102d509" providerId="LiveId" clId="{C5D47F66-D82B-4945-84F1-08182A83E23E}" dt="2020-05-14T14:06:40.058" v="2475" actId="165"/>
          <ac:spMkLst>
            <pc:docMk/>
            <pc:sldMk cId="3206083129" sldId="800"/>
            <ac:spMk id="1348" creationId="{5CF4EBC3-FBCF-453E-8184-B3225BC62337}"/>
          </ac:spMkLst>
        </pc:spChg>
        <pc:spChg chg="mod">
          <ac:chgData name="reza kabir" userId="af3c95a13102d509" providerId="LiveId" clId="{C5D47F66-D82B-4945-84F1-08182A83E23E}" dt="2020-05-14T14:06:40.058" v="2475" actId="165"/>
          <ac:spMkLst>
            <pc:docMk/>
            <pc:sldMk cId="3206083129" sldId="800"/>
            <ac:spMk id="1349" creationId="{1C6FFDCB-8183-4AE8-AAC0-17F3AD4D1C8C}"/>
          </ac:spMkLst>
        </pc:spChg>
        <pc:spChg chg="mod">
          <ac:chgData name="reza kabir" userId="af3c95a13102d509" providerId="LiveId" clId="{C5D47F66-D82B-4945-84F1-08182A83E23E}" dt="2020-05-14T14:06:40.058" v="2475" actId="165"/>
          <ac:spMkLst>
            <pc:docMk/>
            <pc:sldMk cId="3206083129" sldId="800"/>
            <ac:spMk id="1350" creationId="{CE46CCD7-4925-410A-AEC5-847F77EA09F1}"/>
          </ac:spMkLst>
        </pc:spChg>
        <pc:spChg chg="mod">
          <ac:chgData name="reza kabir" userId="af3c95a13102d509" providerId="LiveId" clId="{C5D47F66-D82B-4945-84F1-08182A83E23E}" dt="2020-05-14T14:06:40.058" v="2475" actId="165"/>
          <ac:spMkLst>
            <pc:docMk/>
            <pc:sldMk cId="3206083129" sldId="800"/>
            <ac:spMk id="1351" creationId="{A012D7E3-6CFE-4102-8A5A-FD9BB2795321}"/>
          </ac:spMkLst>
        </pc:spChg>
        <pc:spChg chg="mod">
          <ac:chgData name="reza kabir" userId="af3c95a13102d509" providerId="LiveId" clId="{C5D47F66-D82B-4945-84F1-08182A83E23E}" dt="2020-05-14T14:06:40.058" v="2475" actId="165"/>
          <ac:spMkLst>
            <pc:docMk/>
            <pc:sldMk cId="3206083129" sldId="800"/>
            <ac:spMk id="1352" creationId="{B5F0EF57-5394-4B74-A75A-C755BACC193D}"/>
          </ac:spMkLst>
        </pc:spChg>
        <pc:spChg chg="mod">
          <ac:chgData name="reza kabir" userId="af3c95a13102d509" providerId="LiveId" clId="{C5D47F66-D82B-4945-84F1-08182A83E23E}" dt="2020-05-14T14:06:40.058" v="2475" actId="165"/>
          <ac:spMkLst>
            <pc:docMk/>
            <pc:sldMk cId="3206083129" sldId="800"/>
            <ac:spMk id="1353" creationId="{C03F44A7-C168-461E-9687-F379D704CCBB}"/>
          </ac:spMkLst>
        </pc:spChg>
        <pc:spChg chg="mod">
          <ac:chgData name="reza kabir" userId="af3c95a13102d509" providerId="LiveId" clId="{C5D47F66-D82B-4945-84F1-08182A83E23E}" dt="2020-05-14T14:06:40.058" v="2475" actId="165"/>
          <ac:spMkLst>
            <pc:docMk/>
            <pc:sldMk cId="3206083129" sldId="800"/>
            <ac:spMk id="1354" creationId="{6B91E6B5-C6D8-40E7-9D55-06AA8A0695B0}"/>
          </ac:spMkLst>
        </pc:spChg>
        <pc:spChg chg="mod">
          <ac:chgData name="reza kabir" userId="af3c95a13102d509" providerId="LiveId" clId="{C5D47F66-D82B-4945-84F1-08182A83E23E}" dt="2020-05-14T14:06:40.058" v="2475" actId="165"/>
          <ac:spMkLst>
            <pc:docMk/>
            <pc:sldMk cId="3206083129" sldId="800"/>
            <ac:spMk id="1355" creationId="{D1A5752C-518D-411C-9F32-C7E49101E74B}"/>
          </ac:spMkLst>
        </pc:spChg>
        <pc:spChg chg="mod">
          <ac:chgData name="reza kabir" userId="af3c95a13102d509" providerId="LiveId" clId="{C5D47F66-D82B-4945-84F1-08182A83E23E}" dt="2020-05-14T14:06:40.058" v="2475" actId="165"/>
          <ac:spMkLst>
            <pc:docMk/>
            <pc:sldMk cId="3206083129" sldId="800"/>
            <ac:spMk id="1356" creationId="{037BBBA9-99A7-479C-A28D-FA18408F30B6}"/>
          </ac:spMkLst>
        </pc:spChg>
        <pc:spChg chg="mod">
          <ac:chgData name="reza kabir" userId="af3c95a13102d509" providerId="LiveId" clId="{C5D47F66-D82B-4945-84F1-08182A83E23E}" dt="2020-05-14T14:06:40.058" v="2475" actId="165"/>
          <ac:spMkLst>
            <pc:docMk/>
            <pc:sldMk cId="3206083129" sldId="800"/>
            <ac:spMk id="1357" creationId="{9EA28D9E-1AC2-47A9-91E3-B75A237C4F97}"/>
          </ac:spMkLst>
        </pc:spChg>
        <pc:spChg chg="mod">
          <ac:chgData name="reza kabir" userId="af3c95a13102d509" providerId="LiveId" clId="{C5D47F66-D82B-4945-84F1-08182A83E23E}" dt="2020-05-14T14:06:40.058" v="2475" actId="165"/>
          <ac:spMkLst>
            <pc:docMk/>
            <pc:sldMk cId="3206083129" sldId="800"/>
            <ac:spMk id="1358" creationId="{1B1C4C37-371C-4924-B5C6-F67CB6C4B016}"/>
          </ac:spMkLst>
        </pc:spChg>
        <pc:spChg chg="mod">
          <ac:chgData name="reza kabir" userId="af3c95a13102d509" providerId="LiveId" clId="{C5D47F66-D82B-4945-84F1-08182A83E23E}" dt="2020-05-14T14:06:40.058" v="2475" actId="165"/>
          <ac:spMkLst>
            <pc:docMk/>
            <pc:sldMk cId="3206083129" sldId="800"/>
            <ac:spMk id="1359" creationId="{9B707585-A6BE-4C1A-80B1-1B63ADBFCC95}"/>
          </ac:spMkLst>
        </pc:spChg>
        <pc:spChg chg="mod">
          <ac:chgData name="reza kabir" userId="af3c95a13102d509" providerId="LiveId" clId="{C5D47F66-D82B-4945-84F1-08182A83E23E}" dt="2020-05-14T14:06:40.058" v="2475" actId="165"/>
          <ac:spMkLst>
            <pc:docMk/>
            <pc:sldMk cId="3206083129" sldId="800"/>
            <ac:spMk id="1360" creationId="{A7E76AFD-F4D5-407C-BDD4-3D52373E9476}"/>
          </ac:spMkLst>
        </pc:spChg>
        <pc:spChg chg="mod">
          <ac:chgData name="reza kabir" userId="af3c95a13102d509" providerId="LiveId" clId="{C5D47F66-D82B-4945-84F1-08182A83E23E}" dt="2020-05-14T14:06:40.058" v="2475" actId="165"/>
          <ac:spMkLst>
            <pc:docMk/>
            <pc:sldMk cId="3206083129" sldId="800"/>
            <ac:spMk id="1361" creationId="{1B0FA978-85C2-4E0E-B858-BB5375939110}"/>
          </ac:spMkLst>
        </pc:spChg>
        <pc:spChg chg="mod">
          <ac:chgData name="reza kabir" userId="af3c95a13102d509" providerId="LiveId" clId="{C5D47F66-D82B-4945-84F1-08182A83E23E}" dt="2020-05-14T14:06:40.058" v="2475" actId="165"/>
          <ac:spMkLst>
            <pc:docMk/>
            <pc:sldMk cId="3206083129" sldId="800"/>
            <ac:spMk id="1362" creationId="{E7F228BF-ADC2-4E47-ABAA-C0E0A78F9682}"/>
          </ac:spMkLst>
        </pc:spChg>
        <pc:spChg chg="mod">
          <ac:chgData name="reza kabir" userId="af3c95a13102d509" providerId="LiveId" clId="{C5D47F66-D82B-4945-84F1-08182A83E23E}" dt="2020-05-14T14:06:40.058" v="2475" actId="165"/>
          <ac:spMkLst>
            <pc:docMk/>
            <pc:sldMk cId="3206083129" sldId="800"/>
            <ac:spMk id="1363" creationId="{98DA6CD4-A199-4973-82CC-95AE36533C35}"/>
          </ac:spMkLst>
        </pc:spChg>
        <pc:spChg chg="mod">
          <ac:chgData name="reza kabir" userId="af3c95a13102d509" providerId="LiveId" clId="{C5D47F66-D82B-4945-84F1-08182A83E23E}" dt="2020-05-14T14:06:40.058" v="2475" actId="165"/>
          <ac:spMkLst>
            <pc:docMk/>
            <pc:sldMk cId="3206083129" sldId="800"/>
            <ac:spMk id="1364" creationId="{379798BD-781C-4F65-B0AB-BFBAAB6A81F8}"/>
          </ac:spMkLst>
        </pc:spChg>
        <pc:spChg chg="mod">
          <ac:chgData name="reza kabir" userId="af3c95a13102d509" providerId="LiveId" clId="{C5D47F66-D82B-4945-84F1-08182A83E23E}" dt="2020-05-14T14:06:40.058" v="2475" actId="165"/>
          <ac:spMkLst>
            <pc:docMk/>
            <pc:sldMk cId="3206083129" sldId="800"/>
            <ac:spMk id="1365" creationId="{7D37C5EB-AAA8-4302-8C12-93EE45E6755D}"/>
          </ac:spMkLst>
        </pc:spChg>
        <pc:spChg chg="mod">
          <ac:chgData name="reza kabir" userId="af3c95a13102d509" providerId="LiveId" clId="{C5D47F66-D82B-4945-84F1-08182A83E23E}" dt="2020-05-14T14:06:40.058" v="2475" actId="165"/>
          <ac:spMkLst>
            <pc:docMk/>
            <pc:sldMk cId="3206083129" sldId="800"/>
            <ac:spMk id="1366" creationId="{2B8F9A03-EBA6-4FEA-85DF-5C12DBC40109}"/>
          </ac:spMkLst>
        </pc:spChg>
        <pc:spChg chg="mod">
          <ac:chgData name="reza kabir" userId="af3c95a13102d509" providerId="LiveId" clId="{C5D47F66-D82B-4945-84F1-08182A83E23E}" dt="2020-05-14T14:06:40.058" v="2475" actId="165"/>
          <ac:spMkLst>
            <pc:docMk/>
            <pc:sldMk cId="3206083129" sldId="800"/>
            <ac:spMk id="1367" creationId="{C37F6B4D-D14F-4731-891B-52566376D138}"/>
          </ac:spMkLst>
        </pc:spChg>
        <pc:spChg chg="mod">
          <ac:chgData name="reza kabir" userId="af3c95a13102d509" providerId="LiveId" clId="{C5D47F66-D82B-4945-84F1-08182A83E23E}" dt="2020-05-14T14:06:40.058" v="2475" actId="165"/>
          <ac:spMkLst>
            <pc:docMk/>
            <pc:sldMk cId="3206083129" sldId="800"/>
            <ac:spMk id="1368" creationId="{B73C7408-FAD9-4D56-8F1A-2213D37A1AE3}"/>
          </ac:spMkLst>
        </pc:spChg>
        <pc:spChg chg="mod">
          <ac:chgData name="reza kabir" userId="af3c95a13102d509" providerId="LiveId" clId="{C5D47F66-D82B-4945-84F1-08182A83E23E}" dt="2020-05-14T14:06:40.058" v="2475" actId="165"/>
          <ac:spMkLst>
            <pc:docMk/>
            <pc:sldMk cId="3206083129" sldId="800"/>
            <ac:spMk id="1369" creationId="{57CF8A4E-DCD0-4F43-BD44-1906DDE00EE4}"/>
          </ac:spMkLst>
        </pc:spChg>
        <pc:spChg chg="mod">
          <ac:chgData name="reza kabir" userId="af3c95a13102d509" providerId="LiveId" clId="{C5D47F66-D82B-4945-84F1-08182A83E23E}" dt="2020-05-14T14:06:40.058" v="2475" actId="165"/>
          <ac:spMkLst>
            <pc:docMk/>
            <pc:sldMk cId="3206083129" sldId="800"/>
            <ac:spMk id="1370" creationId="{FBA45D06-106E-4C23-BA79-3C724BAD4F92}"/>
          </ac:spMkLst>
        </pc:spChg>
        <pc:spChg chg="mod">
          <ac:chgData name="reza kabir" userId="af3c95a13102d509" providerId="LiveId" clId="{C5D47F66-D82B-4945-84F1-08182A83E23E}" dt="2020-05-14T14:06:40.058" v="2475" actId="165"/>
          <ac:spMkLst>
            <pc:docMk/>
            <pc:sldMk cId="3206083129" sldId="800"/>
            <ac:spMk id="1371" creationId="{5A35C369-9AF5-4313-AC1B-7A715C7C7B35}"/>
          </ac:spMkLst>
        </pc:spChg>
        <pc:spChg chg="mod">
          <ac:chgData name="reza kabir" userId="af3c95a13102d509" providerId="LiveId" clId="{C5D47F66-D82B-4945-84F1-08182A83E23E}" dt="2020-05-14T14:06:40.058" v="2475" actId="165"/>
          <ac:spMkLst>
            <pc:docMk/>
            <pc:sldMk cId="3206083129" sldId="800"/>
            <ac:spMk id="1372" creationId="{3522C7C1-D9CE-4391-AAA5-2EEF7E90D36D}"/>
          </ac:spMkLst>
        </pc:spChg>
        <pc:spChg chg="mod">
          <ac:chgData name="reza kabir" userId="af3c95a13102d509" providerId="LiveId" clId="{C5D47F66-D82B-4945-84F1-08182A83E23E}" dt="2020-05-14T14:06:40.058" v="2475" actId="165"/>
          <ac:spMkLst>
            <pc:docMk/>
            <pc:sldMk cId="3206083129" sldId="800"/>
            <ac:spMk id="1373" creationId="{50FC84E5-41C6-4F5D-AF46-C4A314BC918C}"/>
          </ac:spMkLst>
        </pc:spChg>
        <pc:spChg chg="mod">
          <ac:chgData name="reza kabir" userId="af3c95a13102d509" providerId="LiveId" clId="{C5D47F66-D82B-4945-84F1-08182A83E23E}" dt="2020-05-14T14:06:40.058" v="2475" actId="165"/>
          <ac:spMkLst>
            <pc:docMk/>
            <pc:sldMk cId="3206083129" sldId="800"/>
            <ac:spMk id="1374" creationId="{8AD24B43-6766-4742-B1B2-744AADA76B64}"/>
          </ac:spMkLst>
        </pc:spChg>
        <pc:spChg chg="mod">
          <ac:chgData name="reza kabir" userId="af3c95a13102d509" providerId="LiveId" clId="{C5D47F66-D82B-4945-84F1-08182A83E23E}" dt="2020-05-14T14:06:40.058" v="2475" actId="165"/>
          <ac:spMkLst>
            <pc:docMk/>
            <pc:sldMk cId="3206083129" sldId="800"/>
            <ac:spMk id="1375" creationId="{5A371895-0346-4E89-8635-780C705D7142}"/>
          </ac:spMkLst>
        </pc:spChg>
        <pc:spChg chg="mod">
          <ac:chgData name="reza kabir" userId="af3c95a13102d509" providerId="LiveId" clId="{C5D47F66-D82B-4945-84F1-08182A83E23E}" dt="2020-05-14T14:06:40.058" v="2475" actId="165"/>
          <ac:spMkLst>
            <pc:docMk/>
            <pc:sldMk cId="3206083129" sldId="800"/>
            <ac:spMk id="1376" creationId="{5F4DBBE9-66FC-4B29-9665-1854F241EB64}"/>
          </ac:spMkLst>
        </pc:spChg>
        <pc:spChg chg="mod">
          <ac:chgData name="reza kabir" userId="af3c95a13102d509" providerId="LiveId" clId="{C5D47F66-D82B-4945-84F1-08182A83E23E}" dt="2020-05-14T14:06:40.058" v="2475" actId="165"/>
          <ac:spMkLst>
            <pc:docMk/>
            <pc:sldMk cId="3206083129" sldId="800"/>
            <ac:spMk id="1377" creationId="{D791C977-EFA2-47B1-B95F-604C153E621A}"/>
          </ac:spMkLst>
        </pc:spChg>
        <pc:spChg chg="mod">
          <ac:chgData name="reza kabir" userId="af3c95a13102d509" providerId="LiveId" clId="{C5D47F66-D82B-4945-84F1-08182A83E23E}" dt="2020-05-14T14:06:40.058" v="2475" actId="165"/>
          <ac:spMkLst>
            <pc:docMk/>
            <pc:sldMk cId="3206083129" sldId="800"/>
            <ac:spMk id="1378" creationId="{568065A1-2C8F-4111-AC88-78171ECD4A38}"/>
          </ac:spMkLst>
        </pc:spChg>
        <pc:spChg chg="mod">
          <ac:chgData name="reza kabir" userId="af3c95a13102d509" providerId="LiveId" clId="{C5D47F66-D82B-4945-84F1-08182A83E23E}" dt="2020-05-14T14:06:40.058" v="2475" actId="165"/>
          <ac:spMkLst>
            <pc:docMk/>
            <pc:sldMk cId="3206083129" sldId="800"/>
            <ac:spMk id="1379" creationId="{6D863837-78CC-4BE4-97E1-4F0248301514}"/>
          </ac:spMkLst>
        </pc:spChg>
        <pc:spChg chg="mod">
          <ac:chgData name="reza kabir" userId="af3c95a13102d509" providerId="LiveId" clId="{C5D47F66-D82B-4945-84F1-08182A83E23E}" dt="2020-05-14T14:06:40.058" v="2475" actId="165"/>
          <ac:spMkLst>
            <pc:docMk/>
            <pc:sldMk cId="3206083129" sldId="800"/>
            <ac:spMk id="1380" creationId="{A0F7ACB2-BDB2-4C20-8A0C-4D879055D1F3}"/>
          </ac:spMkLst>
        </pc:spChg>
        <pc:spChg chg="mod">
          <ac:chgData name="reza kabir" userId="af3c95a13102d509" providerId="LiveId" clId="{C5D47F66-D82B-4945-84F1-08182A83E23E}" dt="2020-05-14T14:06:40.058" v="2475" actId="165"/>
          <ac:spMkLst>
            <pc:docMk/>
            <pc:sldMk cId="3206083129" sldId="800"/>
            <ac:spMk id="1381" creationId="{12F8285C-2582-47A7-BB35-91834478D0D5}"/>
          </ac:spMkLst>
        </pc:spChg>
        <pc:spChg chg="mod">
          <ac:chgData name="reza kabir" userId="af3c95a13102d509" providerId="LiveId" clId="{C5D47F66-D82B-4945-84F1-08182A83E23E}" dt="2020-05-14T14:06:40.058" v="2475" actId="165"/>
          <ac:spMkLst>
            <pc:docMk/>
            <pc:sldMk cId="3206083129" sldId="800"/>
            <ac:spMk id="1382" creationId="{F98F7C4B-7BAD-496B-937A-AC40D8DCFA86}"/>
          </ac:spMkLst>
        </pc:spChg>
        <pc:spChg chg="mod">
          <ac:chgData name="reza kabir" userId="af3c95a13102d509" providerId="LiveId" clId="{C5D47F66-D82B-4945-84F1-08182A83E23E}" dt="2020-05-14T14:06:40.058" v="2475" actId="165"/>
          <ac:spMkLst>
            <pc:docMk/>
            <pc:sldMk cId="3206083129" sldId="800"/>
            <ac:spMk id="1383" creationId="{43A0EF72-3504-41BE-AB37-D8C5C1A8155A}"/>
          </ac:spMkLst>
        </pc:spChg>
        <pc:spChg chg="mod">
          <ac:chgData name="reza kabir" userId="af3c95a13102d509" providerId="LiveId" clId="{C5D47F66-D82B-4945-84F1-08182A83E23E}" dt="2020-05-14T14:06:40.058" v="2475" actId="165"/>
          <ac:spMkLst>
            <pc:docMk/>
            <pc:sldMk cId="3206083129" sldId="800"/>
            <ac:spMk id="1384" creationId="{F9D2B217-6F14-4CE5-98B7-BA1AAC61A9B2}"/>
          </ac:spMkLst>
        </pc:spChg>
        <pc:spChg chg="mod">
          <ac:chgData name="reza kabir" userId="af3c95a13102d509" providerId="LiveId" clId="{C5D47F66-D82B-4945-84F1-08182A83E23E}" dt="2020-05-14T14:06:40.058" v="2475" actId="165"/>
          <ac:spMkLst>
            <pc:docMk/>
            <pc:sldMk cId="3206083129" sldId="800"/>
            <ac:spMk id="1385" creationId="{F951437B-6DF6-48B6-9E6A-2791090D43AB}"/>
          </ac:spMkLst>
        </pc:spChg>
        <pc:spChg chg="mod">
          <ac:chgData name="reza kabir" userId="af3c95a13102d509" providerId="LiveId" clId="{C5D47F66-D82B-4945-84F1-08182A83E23E}" dt="2020-05-14T14:06:40.058" v="2475" actId="165"/>
          <ac:spMkLst>
            <pc:docMk/>
            <pc:sldMk cId="3206083129" sldId="800"/>
            <ac:spMk id="1386" creationId="{2650729D-B47E-455B-BCEE-323465442992}"/>
          </ac:spMkLst>
        </pc:spChg>
        <pc:spChg chg="mod">
          <ac:chgData name="reza kabir" userId="af3c95a13102d509" providerId="LiveId" clId="{C5D47F66-D82B-4945-84F1-08182A83E23E}" dt="2020-05-14T14:06:40.058" v="2475" actId="165"/>
          <ac:spMkLst>
            <pc:docMk/>
            <pc:sldMk cId="3206083129" sldId="800"/>
            <ac:spMk id="1387" creationId="{09E4E7DB-52BA-4BF0-B2C1-EAAE456BD769}"/>
          </ac:spMkLst>
        </pc:spChg>
        <pc:spChg chg="mod">
          <ac:chgData name="reza kabir" userId="af3c95a13102d509" providerId="LiveId" clId="{C5D47F66-D82B-4945-84F1-08182A83E23E}" dt="2020-05-14T14:06:40.058" v="2475" actId="165"/>
          <ac:spMkLst>
            <pc:docMk/>
            <pc:sldMk cId="3206083129" sldId="800"/>
            <ac:spMk id="1388" creationId="{0F6EB301-0A96-4BF2-8039-62B2734E3980}"/>
          </ac:spMkLst>
        </pc:spChg>
        <pc:spChg chg="mod">
          <ac:chgData name="reza kabir" userId="af3c95a13102d509" providerId="LiveId" clId="{C5D47F66-D82B-4945-84F1-08182A83E23E}" dt="2020-05-14T14:06:40.058" v="2475" actId="165"/>
          <ac:spMkLst>
            <pc:docMk/>
            <pc:sldMk cId="3206083129" sldId="800"/>
            <ac:spMk id="1389" creationId="{2482497C-B473-4870-88DA-1AEA315F4A68}"/>
          </ac:spMkLst>
        </pc:spChg>
        <pc:spChg chg="mod">
          <ac:chgData name="reza kabir" userId="af3c95a13102d509" providerId="LiveId" clId="{C5D47F66-D82B-4945-84F1-08182A83E23E}" dt="2020-05-14T14:06:40.058" v="2475" actId="165"/>
          <ac:spMkLst>
            <pc:docMk/>
            <pc:sldMk cId="3206083129" sldId="800"/>
            <ac:spMk id="1390" creationId="{FDD711F1-C320-4D72-97EF-B09C89BCC6D5}"/>
          </ac:spMkLst>
        </pc:spChg>
        <pc:spChg chg="mod">
          <ac:chgData name="reza kabir" userId="af3c95a13102d509" providerId="LiveId" clId="{C5D47F66-D82B-4945-84F1-08182A83E23E}" dt="2020-05-14T14:06:40.058" v="2475" actId="165"/>
          <ac:spMkLst>
            <pc:docMk/>
            <pc:sldMk cId="3206083129" sldId="800"/>
            <ac:spMk id="1391" creationId="{E0037E0F-B635-4E4A-AD1B-9D36D4B86F56}"/>
          </ac:spMkLst>
        </pc:spChg>
        <pc:spChg chg="mod">
          <ac:chgData name="reza kabir" userId="af3c95a13102d509" providerId="LiveId" clId="{C5D47F66-D82B-4945-84F1-08182A83E23E}" dt="2020-05-14T14:06:40.058" v="2475" actId="165"/>
          <ac:spMkLst>
            <pc:docMk/>
            <pc:sldMk cId="3206083129" sldId="800"/>
            <ac:spMk id="1392" creationId="{4AA95C23-C6B5-460D-8329-6B13C17BB5B5}"/>
          </ac:spMkLst>
        </pc:spChg>
        <pc:spChg chg="mod">
          <ac:chgData name="reza kabir" userId="af3c95a13102d509" providerId="LiveId" clId="{C5D47F66-D82B-4945-84F1-08182A83E23E}" dt="2020-05-14T14:06:40.058" v="2475" actId="165"/>
          <ac:spMkLst>
            <pc:docMk/>
            <pc:sldMk cId="3206083129" sldId="800"/>
            <ac:spMk id="1393" creationId="{C0FA1A5F-2B88-4195-90B0-0097C83D9940}"/>
          </ac:spMkLst>
        </pc:spChg>
        <pc:spChg chg="mod">
          <ac:chgData name="reza kabir" userId="af3c95a13102d509" providerId="LiveId" clId="{C5D47F66-D82B-4945-84F1-08182A83E23E}" dt="2020-05-14T14:06:40.058" v="2475" actId="165"/>
          <ac:spMkLst>
            <pc:docMk/>
            <pc:sldMk cId="3206083129" sldId="800"/>
            <ac:spMk id="1394" creationId="{B4108016-0E4D-46FB-B641-D8087EE0B114}"/>
          </ac:spMkLst>
        </pc:spChg>
        <pc:spChg chg="mod">
          <ac:chgData name="reza kabir" userId="af3c95a13102d509" providerId="LiveId" clId="{C5D47F66-D82B-4945-84F1-08182A83E23E}" dt="2020-05-14T14:06:40.058" v="2475" actId="165"/>
          <ac:spMkLst>
            <pc:docMk/>
            <pc:sldMk cId="3206083129" sldId="800"/>
            <ac:spMk id="1395" creationId="{A7898216-3F6A-4808-BD4D-E450981159CF}"/>
          </ac:spMkLst>
        </pc:spChg>
        <pc:spChg chg="mod">
          <ac:chgData name="reza kabir" userId="af3c95a13102d509" providerId="LiveId" clId="{C5D47F66-D82B-4945-84F1-08182A83E23E}" dt="2020-05-14T14:06:40.058" v="2475" actId="165"/>
          <ac:spMkLst>
            <pc:docMk/>
            <pc:sldMk cId="3206083129" sldId="800"/>
            <ac:spMk id="1396" creationId="{786A755D-6FA5-4BBD-B901-1D34B85D539B}"/>
          </ac:spMkLst>
        </pc:spChg>
        <pc:spChg chg="mod">
          <ac:chgData name="reza kabir" userId="af3c95a13102d509" providerId="LiveId" clId="{C5D47F66-D82B-4945-84F1-08182A83E23E}" dt="2020-05-14T14:06:40.058" v="2475" actId="165"/>
          <ac:spMkLst>
            <pc:docMk/>
            <pc:sldMk cId="3206083129" sldId="800"/>
            <ac:spMk id="1397" creationId="{CAC7A421-14FF-46DC-AD7E-CA17DAE870E1}"/>
          </ac:spMkLst>
        </pc:spChg>
        <pc:spChg chg="mod">
          <ac:chgData name="reza kabir" userId="af3c95a13102d509" providerId="LiveId" clId="{C5D47F66-D82B-4945-84F1-08182A83E23E}" dt="2020-05-14T14:06:40.058" v="2475" actId="165"/>
          <ac:spMkLst>
            <pc:docMk/>
            <pc:sldMk cId="3206083129" sldId="800"/>
            <ac:spMk id="1398" creationId="{CD139B12-6182-45C3-AEE7-541B3AC9BAA9}"/>
          </ac:spMkLst>
        </pc:spChg>
        <pc:spChg chg="mod">
          <ac:chgData name="reza kabir" userId="af3c95a13102d509" providerId="LiveId" clId="{C5D47F66-D82B-4945-84F1-08182A83E23E}" dt="2020-05-14T14:06:40.058" v="2475" actId="165"/>
          <ac:spMkLst>
            <pc:docMk/>
            <pc:sldMk cId="3206083129" sldId="800"/>
            <ac:spMk id="1399" creationId="{8E273BE7-98FC-4469-AFF1-EB79353D3E30}"/>
          </ac:spMkLst>
        </pc:spChg>
        <pc:spChg chg="mod">
          <ac:chgData name="reza kabir" userId="af3c95a13102d509" providerId="LiveId" clId="{C5D47F66-D82B-4945-84F1-08182A83E23E}" dt="2020-05-14T14:06:40.058" v="2475" actId="165"/>
          <ac:spMkLst>
            <pc:docMk/>
            <pc:sldMk cId="3206083129" sldId="800"/>
            <ac:spMk id="1400" creationId="{9E502CBB-4D9C-4C43-A9E9-6CA630E3B257}"/>
          </ac:spMkLst>
        </pc:spChg>
        <pc:spChg chg="mod">
          <ac:chgData name="reza kabir" userId="af3c95a13102d509" providerId="LiveId" clId="{C5D47F66-D82B-4945-84F1-08182A83E23E}" dt="2020-05-14T14:06:40.058" v="2475" actId="165"/>
          <ac:spMkLst>
            <pc:docMk/>
            <pc:sldMk cId="3206083129" sldId="800"/>
            <ac:spMk id="1401" creationId="{B9C267F1-37E5-453A-9949-4C0D0AE1B703}"/>
          </ac:spMkLst>
        </pc:spChg>
        <pc:spChg chg="mod">
          <ac:chgData name="reza kabir" userId="af3c95a13102d509" providerId="LiveId" clId="{C5D47F66-D82B-4945-84F1-08182A83E23E}" dt="2020-05-14T14:06:40.058" v="2475" actId="165"/>
          <ac:spMkLst>
            <pc:docMk/>
            <pc:sldMk cId="3206083129" sldId="800"/>
            <ac:spMk id="1402" creationId="{9FD2117E-7A0B-43C7-AFEC-2E03B7EA7828}"/>
          </ac:spMkLst>
        </pc:spChg>
        <pc:spChg chg="mod">
          <ac:chgData name="reza kabir" userId="af3c95a13102d509" providerId="LiveId" clId="{C5D47F66-D82B-4945-84F1-08182A83E23E}" dt="2020-05-14T14:06:40.058" v="2475" actId="165"/>
          <ac:spMkLst>
            <pc:docMk/>
            <pc:sldMk cId="3206083129" sldId="800"/>
            <ac:spMk id="1403" creationId="{E4A6FD32-5828-4BEC-A3FA-0754BDCBBD73}"/>
          </ac:spMkLst>
        </pc:spChg>
        <pc:spChg chg="mod">
          <ac:chgData name="reza kabir" userId="af3c95a13102d509" providerId="LiveId" clId="{C5D47F66-D82B-4945-84F1-08182A83E23E}" dt="2020-05-14T14:06:40.058" v="2475" actId="165"/>
          <ac:spMkLst>
            <pc:docMk/>
            <pc:sldMk cId="3206083129" sldId="800"/>
            <ac:spMk id="1404" creationId="{D10333D4-E958-4D7B-BA68-3083251261D2}"/>
          </ac:spMkLst>
        </pc:spChg>
        <pc:spChg chg="mod">
          <ac:chgData name="reza kabir" userId="af3c95a13102d509" providerId="LiveId" clId="{C5D47F66-D82B-4945-84F1-08182A83E23E}" dt="2020-05-14T14:06:40.058" v="2475" actId="165"/>
          <ac:spMkLst>
            <pc:docMk/>
            <pc:sldMk cId="3206083129" sldId="800"/>
            <ac:spMk id="1405" creationId="{834D6E11-1B0F-4DAE-99A6-462D0FBE861B}"/>
          </ac:spMkLst>
        </pc:spChg>
        <pc:spChg chg="mod">
          <ac:chgData name="reza kabir" userId="af3c95a13102d509" providerId="LiveId" clId="{C5D47F66-D82B-4945-84F1-08182A83E23E}" dt="2020-05-14T14:06:40.058" v="2475" actId="165"/>
          <ac:spMkLst>
            <pc:docMk/>
            <pc:sldMk cId="3206083129" sldId="800"/>
            <ac:spMk id="1406" creationId="{84807405-19CD-40A3-BD29-C07071FE9921}"/>
          </ac:spMkLst>
        </pc:spChg>
        <pc:spChg chg="mod">
          <ac:chgData name="reza kabir" userId="af3c95a13102d509" providerId="LiveId" clId="{C5D47F66-D82B-4945-84F1-08182A83E23E}" dt="2020-05-14T14:06:40.058" v="2475" actId="165"/>
          <ac:spMkLst>
            <pc:docMk/>
            <pc:sldMk cId="3206083129" sldId="800"/>
            <ac:spMk id="1407" creationId="{6E05FB40-F302-4F91-87D3-EE2ECF720A3D}"/>
          </ac:spMkLst>
        </pc:spChg>
        <pc:spChg chg="mod">
          <ac:chgData name="reza kabir" userId="af3c95a13102d509" providerId="LiveId" clId="{C5D47F66-D82B-4945-84F1-08182A83E23E}" dt="2020-05-14T14:06:40.058" v="2475" actId="165"/>
          <ac:spMkLst>
            <pc:docMk/>
            <pc:sldMk cId="3206083129" sldId="800"/>
            <ac:spMk id="1408" creationId="{CE56F137-8461-44B3-9FD8-2890FC3B6612}"/>
          </ac:spMkLst>
        </pc:spChg>
        <pc:spChg chg="mod">
          <ac:chgData name="reza kabir" userId="af3c95a13102d509" providerId="LiveId" clId="{C5D47F66-D82B-4945-84F1-08182A83E23E}" dt="2020-05-14T14:06:40.058" v="2475" actId="165"/>
          <ac:spMkLst>
            <pc:docMk/>
            <pc:sldMk cId="3206083129" sldId="800"/>
            <ac:spMk id="1409" creationId="{A8DC82E1-2135-4075-8E0B-FE4D1C8222D6}"/>
          </ac:spMkLst>
        </pc:spChg>
        <pc:spChg chg="mod">
          <ac:chgData name="reza kabir" userId="af3c95a13102d509" providerId="LiveId" clId="{C5D47F66-D82B-4945-84F1-08182A83E23E}" dt="2020-05-14T14:06:40.058" v="2475" actId="165"/>
          <ac:spMkLst>
            <pc:docMk/>
            <pc:sldMk cId="3206083129" sldId="800"/>
            <ac:spMk id="1410" creationId="{6376787C-659F-432C-90A4-F16DC6A1EC1F}"/>
          </ac:spMkLst>
        </pc:spChg>
        <pc:spChg chg="mod">
          <ac:chgData name="reza kabir" userId="af3c95a13102d509" providerId="LiveId" clId="{C5D47F66-D82B-4945-84F1-08182A83E23E}" dt="2020-05-14T14:06:40.058" v="2475" actId="165"/>
          <ac:spMkLst>
            <pc:docMk/>
            <pc:sldMk cId="3206083129" sldId="800"/>
            <ac:spMk id="1411" creationId="{1AF3633C-8A02-40D2-B588-1B707DF43A91}"/>
          </ac:spMkLst>
        </pc:spChg>
        <pc:spChg chg="mod">
          <ac:chgData name="reza kabir" userId="af3c95a13102d509" providerId="LiveId" clId="{C5D47F66-D82B-4945-84F1-08182A83E23E}" dt="2020-05-14T14:06:40.058" v="2475" actId="165"/>
          <ac:spMkLst>
            <pc:docMk/>
            <pc:sldMk cId="3206083129" sldId="800"/>
            <ac:spMk id="1412" creationId="{3B871929-34B0-42D3-BD65-100A2DD86EA4}"/>
          </ac:spMkLst>
        </pc:spChg>
        <pc:spChg chg="mod">
          <ac:chgData name="reza kabir" userId="af3c95a13102d509" providerId="LiveId" clId="{C5D47F66-D82B-4945-84F1-08182A83E23E}" dt="2020-05-14T14:06:40.058" v="2475" actId="165"/>
          <ac:spMkLst>
            <pc:docMk/>
            <pc:sldMk cId="3206083129" sldId="800"/>
            <ac:spMk id="1413" creationId="{2F43B03D-0F63-43FD-98D1-701511E0F1F1}"/>
          </ac:spMkLst>
        </pc:spChg>
        <pc:spChg chg="mod">
          <ac:chgData name="reza kabir" userId="af3c95a13102d509" providerId="LiveId" clId="{C5D47F66-D82B-4945-84F1-08182A83E23E}" dt="2020-05-14T14:06:40.058" v="2475" actId="165"/>
          <ac:spMkLst>
            <pc:docMk/>
            <pc:sldMk cId="3206083129" sldId="800"/>
            <ac:spMk id="1414" creationId="{8EA1A046-FE2E-463E-8863-B8CC2E0BB8CA}"/>
          </ac:spMkLst>
        </pc:spChg>
        <pc:spChg chg="mod">
          <ac:chgData name="reza kabir" userId="af3c95a13102d509" providerId="LiveId" clId="{C5D47F66-D82B-4945-84F1-08182A83E23E}" dt="2020-05-14T14:06:40.058" v="2475" actId="165"/>
          <ac:spMkLst>
            <pc:docMk/>
            <pc:sldMk cId="3206083129" sldId="800"/>
            <ac:spMk id="1415" creationId="{3BCCCF2D-416C-418D-97D0-540B3F31FFD2}"/>
          </ac:spMkLst>
        </pc:spChg>
        <pc:spChg chg="mod">
          <ac:chgData name="reza kabir" userId="af3c95a13102d509" providerId="LiveId" clId="{C5D47F66-D82B-4945-84F1-08182A83E23E}" dt="2020-05-14T14:06:40.058" v="2475" actId="165"/>
          <ac:spMkLst>
            <pc:docMk/>
            <pc:sldMk cId="3206083129" sldId="800"/>
            <ac:spMk id="1416" creationId="{42416F56-2A7E-4CDE-BD21-271CED21DDE1}"/>
          </ac:spMkLst>
        </pc:spChg>
        <pc:spChg chg="mod">
          <ac:chgData name="reza kabir" userId="af3c95a13102d509" providerId="LiveId" clId="{C5D47F66-D82B-4945-84F1-08182A83E23E}" dt="2020-05-14T14:06:40.058" v="2475" actId="165"/>
          <ac:spMkLst>
            <pc:docMk/>
            <pc:sldMk cId="3206083129" sldId="800"/>
            <ac:spMk id="1417" creationId="{488C82A0-AE27-48ED-AC18-501A75EAAA60}"/>
          </ac:spMkLst>
        </pc:spChg>
        <pc:spChg chg="mod">
          <ac:chgData name="reza kabir" userId="af3c95a13102d509" providerId="LiveId" clId="{C5D47F66-D82B-4945-84F1-08182A83E23E}" dt="2020-05-14T14:06:40.058" v="2475" actId="165"/>
          <ac:spMkLst>
            <pc:docMk/>
            <pc:sldMk cId="3206083129" sldId="800"/>
            <ac:spMk id="1418" creationId="{CE9637A8-D9AC-43B5-ABCB-3607F3A733AD}"/>
          </ac:spMkLst>
        </pc:spChg>
        <pc:spChg chg="mod">
          <ac:chgData name="reza kabir" userId="af3c95a13102d509" providerId="LiveId" clId="{C5D47F66-D82B-4945-84F1-08182A83E23E}" dt="2020-05-14T14:06:40.058" v="2475" actId="165"/>
          <ac:spMkLst>
            <pc:docMk/>
            <pc:sldMk cId="3206083129" sldId="800"/>
            <ac:spMk id="1419" creationId="{99C4215E-E1D7-4ED9-BCF8-B5677D96391E}"/>
          </ac:spMkLst>
        </pc:spChg>
        <pc:spChg chg="mod">
          <ac:chgData name="reza kabir" userId="af3c95a13102d509" providerId="LiveId" clId="{C5D47F66-D82B-4945-84F1-08182A83E23E}" dt="2020-05-14T14:06:40.058" v="2475" actId="165"/>
          <ac:spMkLst>
            <pc:docMk/>
            <pc:sldMk cId="3206083129" sldId="800"/>
            <ac:spMk id="1420" creationId="{28C985B4-6952-4223-9B50-D15C889C6301}"/>
          </ac:spMkLst>
        </pc:spChg>
        <pc:spChg chg="mod">
          <ac:chgData name="reza kabir" userId="af3c95a13102d509" providerId="LiveId" clId="{C5D47F66-D82B-4945-84F1-08182A83E23E}" dt="2020-05-14T14:06:40.058" v="2475" actId="165"/>
          <ac:spMkLst>
            <pc:docMk/>
            <pc:sldMk cId="3206083129" sldId="800"/>
            <ac:spMk id="1421" creationId="{8F105D5E-AED0-4D41-BED0-E5DEC92EA654}"/>
          </ac:spMkLst>
        </pc:spChg>
        <pc:spChg chg="mod">
          <ac:chgData name="reza kabir" userId="af3c95a13102d509" providerId="LiveId" clId="{C5D47F66-D82B-4945-84F1-08182A83E23E}" dt="2020-05-14T14:06:40.058" v="2475" actId="165"/>
          <ac:spMkLst>
            <pc:docMk/>
            <pc:sldMk cId="3206083129" sldId="800"/>
            <ac:spMk id="1422" creationId="{03EC0C35-B9DD-42A0-8E6F-DA506AB37E6B}"/>
          </ac:spMkLst>
        </pc:spChg>
        <pc:spChg chg="mod">
          <ac:chgData name="reza kabir" userId="af3c95a13102d509" providerId="LiveId" clId="{C5D47F66-D82B-4945-84F1-08182A83E23E}" dt="2020-05-14T14:06:40.058" v="2475" actId="165"/>
          <ac:spMkLst>
            <pc:docMk/>
            <pc:sldMk cId="3206083129" sldId="800"/>
            <ac:spMk id="1423" creationId="{1D591B94-3FE7-423F-9E0F-2825AFB0EE63}"/>
          </ac:spMkLst>
        </pc:spChg>
        <pc:spChg chg="mod">
          <ac:chgData name="reza kabir" userId="af3c95a13102d509" providerId="LiveId" clId="{C5D47F66-D82B-4945-84F1-08182A83E23E}" dt="2020-05-14T14:06:40.058" v="2475" actId="165"/>
          <ac:spMkLst>
            <pc:docMk/>
            <pc:sldMk cId="3206083129" sldId="800"/>
            <ac:spMk id="1424" creationId="{52C646DF-4BC4-454A-A3AF-934ED60F0087}"/>
          </ac:spMkLst>
        </pc:spChg>
        <pc:spChg chg="mod">
          <ac:chgData name="reza kabir" userId="af3c95a13102d509" providerId="LiveId" clId="{C5D47F66-D82B-4945-84F1-08182A83E23E}" dt="2020-05-14T14:06:40.058" v="2475" actId="165"/>
          <ac:spMkLst>
            <pc:docMk/>
            <pc:sldMk cId="3206083129" sldId="800"/>
            <ac:spMk id="1425" creationId="{D309D518-74E9-4EC4-BB2A-E1C9D9F2FF1F}"/>
          </ac:spMkLst>
        </pc:spChg>
        <pc:spChg chg="mod">
          <ac:chgData name="reza kabir" userId="af3c95a13102d509" providerId="LiveId" clId="{C5D47F66-D82B-4945-84F1-08182A83E23E}" dt="2020-05-14T14:06:40.058" v="2475" actId="165"/>
          <ac:spMkLst>
            <pc:docMk/>
            <pc:sldMk cId="3206083129" sldId="800"/>
            <ac:spMk id="1426" creationId="{18891037-F6D3-491E-9666-7B0A56A71B71}"/>
          </ac:spMkLst>
        </pc:spChg>
        <pc:spChg chg="mod">
          <ac:chgData name="reza kabir" userId="af3c95a13102d509" providerId="LiveId" clId="{C5D47F66-D82B-4945-84F1-08182A83E23E}" dt="2020-05-14T14:06:40.058" v="2475" actId="165"/>
          <ac:spMkLst>
            <pc:docMk/>
            <pc:sldMk cId="3206083129" sldId="800"/>
            <ac:spMk id="1427" creationId="{11841C1D-081D-4A0D-B713-7B40B208181E}"/>
          </ac:spMkLst>
        </pc:spChg>
        <pc:spChg chg="mod">
          <ac:chgData name="reza kabir" userId="af3c95a13102d509" providerId="LiveId" clId="{C5D47F66-D82B-4945-84F1-08182A83E23E}" dt="2020-05-14T14:06:40.058" v="2475" actId="165"/>
          <ac:spMkLst>
            <pc:docMk/>
            <pc:sldMk cId="3206083129" sldId="800"/>
            <ac:spMk id="1428" creationId="{18C1C503-7683-4A9D-827A-0698B41E6C72}"/>
          </ac:spMkLst>
        </pc:spChg>
        <pc:spChg chg="mod">
          <ac:chgData name="reza kabir" userId="af3c95a13102d509" providerId="LiveId" clId="{C5D47F66-D82B-4945-84F1-08182A83E23E}" dt="2020-05-14T14:06:40.058" v="2475" actId="165"/>
          <ac:spMkLst>
            <pc:docMk/>
            <pc:sldMk cId="3206083129" sldId="800"/>
            <ac:spMk id="1429" creationId="{92409D49-8754-46F8-82A0-591720DFD6A8}"/>
          </ac:spMkLst>
        </pc:spChg>
        <pc:spChg chg="mod">
          <ac:chgData name="reza kabir" userId="af3c95a13102d509" providerId="LiveId" clId="{C5D47F66-D82B-4945-84F1-08182A83E23E}" dt="2020-05-14T14:06:40.058" v="2475" actId="165"/>
          <ac:spMkLst>
            <pc:docMk/>
            <pc:sldMk cId="3206083129" sldId="800"/>
            <ac:spMk id="1430" creationId="{1A73131E-BC4F-4A0B-994D-6CB5067B903B}"/>
          </ac:spMkLst>
        </pc:spChg>
        <pc:spChg chg="mod">
          <ac:chgData name="reza kabir" userId="af3c95a13102d509" providerId="LiveId" clId="{C5D47F66-D82B-4945-84F1-08182A83E23E}" dt="2020-05-14T14:06:40.058" v="2475" actId="165"/>
          <ac:spMkLst>
            <pc:docMk/>
            <pc:sldMk cId="3206083129" sldId="800"/>
            <ac:spMk id="1431" creationId="{3DAAEB2C-9255-4D0F-B2E0-ABBF8DF5EA58}"/>
          </ac:spMkLst>
        </pc:spChg>
        <pc:spChg chg="mod">
          <ac:chgData name="reza kabir" userId="af3c95a13102d509" providerId="LiveId" clId="{C5D47F66-D82B-4945-84F1-08182A83E23E}" dt="2020-05-14T14:06:40.058" v="2475" actId="165"/>
          <ac:spMkLst>
            <pc:docMk/>
            <pc:sldMk cId="3206083129" sldId="800"/>
            <ac:spMk id="1432" creationId="{E7E7F010-F3C3-41C3-A55C-1A1F61903D20}"/>
          </ac:spMkLst>
        </pc:spChg>
        <pc:spChg chg="mod">
          <ac:chgData name="reza kabir" userId="af3c95a13102d509" providerId="LiveId" clId="{C5D47F66-D82B-4945-84F1-08182A83E23E}" dt="2020-05-14T14:06:40.058" v="2475" actId="165"/>
          <ac:spMkLst>
            <pc:docMk/>
            <pc:sldMk cId="3206083129" sldId="800"/>
            <ac:spMk id="1433" creationId="{ABB68FD9-90AF-488C-BA9C-249BF9EDA08C}"/>
          </ac:spMkLst>
        </pc:spChg>
        <pc:spChg chg="mod">
          <ac:chgData name="reza kabir" userId="af3c95a13102d509" providerId="LiveId" clId="{C5D47F66-D82B-4945-84F1-08182A83E23E}" dt="2020-05-14T14:06:40.058" v="2475" actId="165"/>
          <ac:spMkLst>
            <pc:docMk/>
            <pc:sldMk cId="3206083129" sldId="800"/>
            <ac:spMk id="1434" creationId="{26A63BF4-92B9-4995-B086-42363031DFE4}"/>
          </ac:spMkLst>
        </pc:spChg>
        <pc:spChg chg="mod">
          <ac:chgData name="reza kabir" userId="af3c95a13102d509" providerId="LiveId" clId="{C5D47F66-D82B-4945-84F1-08182A83E23E}" dt="2020-05-14T14:06:40.058" v="2475" actId="165"/>
          <ac:spMkLst>
            <pc:docMk/>
            <pc:sldMk cId="3206083129" sldId="800"/>
            <ac:spMk id="1435" creationId="{8FC6D938-E255-43B9-9E2C-5ECA640137C9}"/>
          </ac:spMkLst>
        </pc:spChg>
        <pc:spChg chg="mod">
          <ac:chgData name="reza kabir" userId="af3c95a13102d509" providerId="LiveId" clId="{C5D47F66-D82B-4945-84F1-08182A83E23E}" dt="2020-05-14T14:06:40.058" v="2475" actId="165"/>
          <ac:spMkLst>
            <pc:docMk/>
            <pc:sldMk cId="3206083129" sldId="800"/>
            <ac:spMk id="1436" creationId="{F6269A6F-4F29-46CC-9B47-A3696850AC87}"/>
          </ac:spMkLst>
        </pc:spChg>
        <pc:spChg chg="mod">
          <ac:chgData name="reza kabir" userId="af3c95a13102d509" providerId="LiveId" clId="{C5D47F66-D82B-4945-84F1-08182A83E23E}" dt="2020-05-14T14:06:40.058" v="2475" actId="165"/>
          <ac:spMkLst>
            <pc:docMk/>
            <pc:sldMk cId="3206083129" sldId="800"/>
            <ac:spMk id="1437" creationId="{2637A51C-ED98-4196-95A5-F97A469D790B}"/>
          </ac:spMkLst>
        </pc:spChg>
        <pc:spChg chg="mod">
          <ac:chgData name="reza kabir" userId="af3c95a13102d509" providerId="LiveId" clId="{C5D47F66-D82B-4945-84F1-08182A83E23E}" dt="2020-05-14T14:06:40.058" v="2475" actId="165"/>
          <ac:spMkLst>
            <pc:docMk/>
            <pc:sldMk cId="3206083129" sldId="800"/>
            <ac:spMk id="1438" creationId="{49C380C9-DB8D-4F2B-8DCA-606F4243F08B}"/>
          </ac:spMkLst>
        </pc:spChg>
        <pc:spChg chg="mod">
          <ac:chgData name="reza kabir" userId="af3c95a13102d509" providerId="LiveId" clId="{C5D47F66-D82B-4945-84F1-08182A83E23E}" dt="2020-05-14T14:06:40.058" v="2475" actId="165"/>
          <ac:spMkLst>
            <pc:docMk/>
            <pc:sldMk cId="3206083129" sldId="800"/>
            <ac:spMk id="1439" creationId="{321DC3E4-CB7C-49B0-9B9F-645A42F58E52}"/>
          </ac:spMkLst>
        </pc:spChg>
        <pc:spChg chg="mod">
          <ac:chgData name="reza kabir" userId="af3c95a13102d509" providerId="LiveId" clId="{C5D47F66-D82B-4945-84F1-08182A83E23E}" dt="2020-05-14T14:06:40.058" v="2475" actId="165"/>
          <ac:spMkLst>
            <pc:docMk/>
            <pc:sldMk cId="3206083129" sldId="800"/>
            <ac:spMk id="1440" creationId="{765524F8-8B95-4E9F-9AB1-14020E4BE96E}"/>
          </ac:spMkLst>
        </pc:spChg>
        <pc:spChg chg="mod">
          <ac:chgData name="reza kabir" userId="af3c95a13102d509" providerId="LiveId" clId="{C5D47F66-D82B-4945-84F1-08182A83E23E}" dt="2020-05-14T14:06:40.058" v="2475" actId="165"/>
          <ac:spMkLst>
            <pc:docMk/>
            <pc:sldMk cId="3206083129" sldId="800"/>
            <ac:spMk id="1441" creationId="{E2FB9641-6C8C-4C8B-B470-13C066A332CA}"/>
          </ac:spMkLst>
        </pc:spChg>
        <pc:spChg chg="mod">
          <ac:chgData name="reza kabir" userId="af3c95a13102d509" providerId="LiveId" clId="{C5D47F66-D82B-4945-84F1-08182A83E23E}" dt="2020-05-14T14:06:40.058" v="2475" actId="165"/>
          <ac:spMkLst>
            <pc:docMk/>
            <pc:sldMk cId="3206083129" sldId="800"/>
            <ac:spMk id="1442" creationId="{1A4754D2-A2C2-41D2-9F0B-5CE26A3842E8}"/>
          </ac:spMkLst>
        </pc:spChg>
        <pc:spChg chg="mod">
          <ac:chgData name="reza kabir" userId="af3c95a13102d509" providerId="LiveId" clId="{C5D47F66-D82B-4945-84F1-08182A83E23E}" dt="2020-05-14T14:06:40.058" v="2475" actId="165"/>
          <ac:spMkLst>
            <pc:docMk/>
            <pc:sldMk cId="3206083129" sldId="800"/>
            <ac:spMk id="1443" creationId="{026FA808-A3F9-4C81-9D5F-3771E9B52C93}"/>
          </ac:spMkLst>
        </pc:spChg>
        <pc:spChg chg="mod">
          <ac:chgData name="reza kabir" userId="af3c95a13102d509" providerId="LiveId" clId="{C5D47F66-D82B-4945-84F1-08182A83E23E}" dt="2020-05-14T14:06:40.058" v="2475" actId="165"/>
          <ac:spMkLst>
            <pc:docMk/>
            <pc:sldMk cId="3206083129" sldId="800"/>
            <ac:spMk id="1444" creationId="{486AC86D-E53D-4E31-927C-CED1ED1BD9A2}"/>
          </ac:spMkLst>
        </pc:spChg>
        <pc:spChg chg="mod">
          <ac:chgData name="reza kabir" userId="af3c95a13102d509" providerId="LiveId" clId="{C5D47F66-D82B-4945-84F1-08182A83E23E}" dt="2020-05-14T14:06:40.058" v="2475" actId="165"/>
          <ac:spMkLst>
            <pc:docMk/>
            <pc:sldMk cId="3206083129" sldId="800"/>
            <ac:spMk id="1445" creationId="{31698F85-C4A9-4FF4-A20E-519F77A11C0F}"/>
          </ac:spMkLst>
        </pc:spChg>
        <pc:spChg chg="mod">
          <ac:chgData name="reza kabir" userId="af3c95a13102d509" providerId="LiveId" clId="{C5D47F66-D82B-4945-84F1-08182A83E23E}" dt="2020-05-14T14:06:40.058" v="2475" actId="165"/>
          <ac:spMkLst>
            <pc:docMk/>
            <pc:sldMk cId="3206083129" sldId="800"/>
            <ac:spMk id="1446" creationId="{8E08098F-0FED-48C5-96AA-97F770552BCB}"/>
          </ac:spMkLst>
        </pc:spChg>
        <pc:spChg chg="mod">
          <ac:chgData name="reza kabir" userId="af3c95a13102d509" providerId="LiveId" clId="{C5D47F66-D82B-4945-84F1-08182A83E23E}" dt="2020-05-14T14:06:40.058" v="2475" actId="165"/>
          <ac:spMkLst>
            <pc:docMk/>
            <pc:sldMk cId="3206083129" sldId="800"/>
            <ac:spMk id="1447" creationId="{143A4031-64CB-4DAA-AE67-DE6F78637F91}"/>
          </ac:spMkLst>
        </pc:spChg>
        <pc:spChg chg="mod">
          <ac:chgData name="reza kabir" userId="af3c95a13102d509" providerId="LiveId" clId="{C5D47F66-D82B-4945-84F1-08182A83E23E}" dt="2020-05-14T14:06:40.058" v="2475" actId="165"/>
          <ac:spMkLst>
            <pc:docMk/>
            <pc:sldMk cId="3206083129" sldId="800"/>
            <ac:spMk id="1448" creationId="{75AB4088-B1AF-44C4-AFC2-8D8B48B20D21}"/>
          </ac:spMkLst>
        </pc:spChg>
        <pc:spChg chg="mod">
          <ac:chgData name="reza kabir" userId="af3c95a13102d509" providerId="LiveId" clId="{C5D47F66-D82B-4945-84F1-08182A83E23E}" dt="2020-05-14T14:06:40.058" v="2475" actId="165"/>
          <ac:spMkLst>
            <pc:docMk/>
            <pc:sldMk cId="3206083129" sldId="800"/>
            <ac:spMk id="1449" creationId="{08DFEB78-197F-4C8F-8750-E0DA0E5A198B}"/>
          </ac:spMkLst>
        </pc:spChg>
        <pc:spChg chg="mod">
          <ac:chgData name="reza kabir" userId="af3c95a13102d509" providerId="LiveId" clId="{C5D47F66-D82B-4945-84F1-08182A83E23E}" dt="2020-05-14T14:06:40.058" v="2475" actId="165"/>
          <ac:spMkLst>
            <pc:docMk/>
            <pc:sldMk cId="3206083129" sldId="800"/>
            <ac:spMk id="1450" creationId="{8A6CF89E-C09E-4FAE-96A1-AA727734ACC5}"/>
          </ac:spMkLst>
        </pc:spChg>
        <pc:spChg chg="mod">
          <ac:chgData name="reza kabir" userId="af3c95a13102d509" providerId="LiveId" clId="{C5D47F66-D82B-4945-84F1-08182A83E23E}" dt="2020-05-14T14:06:40.058" v="2475" actId="165"/>
          <ac:spMkLst>
            <pc:docMk/>
            <pc:sldMk cId="3206083129" sldId="800"/>
            <ac:spMk id="1451" creationId="{289A5FC4-92E9-49E9-BC88-7A5BC904662F}"/>
          </ac:spMkLst>
        </pc:spChg>
        <pc:spChg chg="mod">
          <ac:chgData name="reza kabir" userId="af3c95a13102d509" providerId="LiveId" clId="{C5D47F66-D82B-4945-84F1-08182A83E23E}" dt="2020-05-14T14:06:40.058" v="2475" actId="165"/>
          <ac:spMkLst>
            <pc:docMk/>
            <pc:sldMk cId="3206083129" sldId="800"/>
            <ac:spMk id="1452" creationId="{7E3C7DA2-3D05-4BD7-9A85-18EE892B2C89}"/>
          </ac:spMkLst>
        </pc:spChg>
        <pc:spChg chg="mod">
          <ac:chgData name="reza kabir" userId="af3c95a13102d509" providerId="LiveId" clId="{C5D47F66-D82B-4945-84F1-08182A83E23E}" dt="2020-05-14T14:06:40.058" v="2475" actId="165"/>
          <ac:spMkLst>
            <pc:docMk/>
            <pc:sldMk cId="3206083129" sldId="800"/>
            <ac:spMk id="1453" creationId="{B2BFA60A-76E5-4D5A-9B47-53A0FE140EBC}"/>
          </ac:spMkLst>
        </pc:spChg>
        <pc:spChg chg="mod">
          <ac:chgData name="reza kabir" userId="af3c95a13102d509" providerId="LiveId" clId="{C5D47F66-D82B-4945-84F1-08182A83E23E}" dt="2020-05-14T14:06:40.058" v="2475" actId="165"/>
          <ac:spMkLst>
            <pc:docMk/>
            <pc:sldMk cId="3206083129" sldId="800"/>
            <ac:spMk id="1454" creationId="{CB130434-B378-430C-BCA9-785C712E14D2}"/>
          </ac:spMkLst>
        </pc:spChg>
        <pc:spChg chg="mod">
          <ac:chgData name="reza kabir" userId="af3c95a13102d509" providerId="LiveId" clId="{C5D47F66-D82B-4945-84F1-08182A83E23E}" dt="2020-05-14T14:06:40.058" v="2475" actId="165"/>
          <ac:spMkLst>
            <pc:docMk/>
            <pc:sldMk cId="3206083129" sldId="800"/>
            <ac:spMk id="1455" creationId="{812EAA6B-8FCC-4AFF-82E3-A417A64F040B}"/>
          </ac:spMkLst>
        </pc:spChg>
        <pc:spChg chg="mod">
          <ac:chgData name="reza kabir" userId="af3c95a13102d509" providerId="LiveId" clId="{C5D47F66-D82B-4945-84F1-08182A83E23E}" dt="2020-05-14T14:06:40.058" v="2475" actId="165"/>
          <ac:spMkLst>
            <pc:docMk/>
            <pc:sldMk cId="3206083129" sldId="800"/>
            <ac:spMk id="1456" creationId="{FCEA0C56-B812-4BC7-A718-676186456710}"/>
          </ac:spMkLst>
        </pc:spChg>
        <pc:spChg chg="mod">
          <ac:chgData name="reza kabir" userId="af3c95a13102d509" providerId="LiveId" clId="{C5D47F66-D82B-4945-84F1-08182A83E23E}" dt="2020-05-14T14:06:40.058" v="2475" actId="165"/>
          <ac:spMkLst>
            <pc:docMk/>
            <pc:sldMk cId="3206083129" sldId="800"/>
            <ac:spMk id="1457" creationId="{F9998FB7-3103-4516-9A21-32B672024B1A}"/>
          </ac:spMkLst>
        </pc:spChg>
        <pc:spChg chg="mod">
          <ac:chgData name="reza kabir" userId="af3c95a13102d509" providerId="LiveId" clId="{C5D47F66-D82B-4945-84F1-08182A83E23E}" dt="2020-05-14T14:06:40.058" v="2475" actId="165"/>
          <ac:spMkLst>
            <pc:docMk/>
            <pc:sldMk cId="3206083129" sldId="800"/>
            <ac:spMk id="1458" creationId="{7F425D69-1F31-4A12-A4A2-60B304440A78}"/>
          </ac:spMkLst>
        </pc:spChg>
        <pc:spChg chg="mod">
          <ac:chgData name="reza kabir" userId="af3c95a13102d509" providerId="LiveId" clId="{C5D47F66-D82B-4945-84F1-08182A83E23E}" dt="2020-05-14T14:06:40.058" v="2475" actId="165"/>
          <ac:spMkLst>
            <pc:docMk/>
            <pc:sldMk cId="3206083129" sldId="800"/>
            <ac:spMk id="1459" creationId="{9F9DA634-FA62-41C3-81B2-6ABE7329113C}"/>
          </ac:spMkLst>
        </pc:spChg>
        <pc:spChg chg="mod">
          <ac:chgData name="reza kabir" userId="af3c95a13102d509" providerId="LiveId" clId="{C5D47F66-D82B-4945-84F1-08182A83E23E}" dt="2020-05-14T14:06:40.058" v="2475" actId="165"/>
          <ac:spMkLst>
            <pc:docMk/>
            <pc:sldMk cId="3206083129" sldId="800"/>
            <ac:spMk id="1460" creationId="{F67741F3-2F25-4AF3-A6E5-A5DDDB282E79}"/>
          </ac:spMkLst>
        </pc:spChg>
        <pc:spChg chg="mod">
          <ac:chgData name="reza kabir" userId="af3c95a13102d509" providerId="LiveId" clId="{C5D47F66-D82B-4945-84F1-08182A83E23E}" dt="2020-05-14T14:06:40.058" v="2475" actId="165"/>
          <ac:spMkLst>
            <pc:docMk/>
            <pc:sldMk cId="3206083129" sldId="800"/>
            <ac:spMk id="1461" creationId="{C63A6F1E-5A35-4C01-8B87-D57BB5C5A6E1}"/>
          </ac:spMkLst>
        </pc:spChg>
        <pc:spChg chg="mod">
          <ac:chgData name="reza kabir" userId="af3c95a13102d509" providerId="LiveId" clId="{C5D47F66-D82B-4945-84F1-08182A83E23E}" dt="2020-05-14T14:06:40.058" v="2475" actId="165"/>
          <ac:spMkLst>
            <pc:docMk/>
            <pc:sldMk cId="3206083129" sldId="800"/>
            <ac:spMk id="1462" creationId="{38C58DF6-1066-4481-BAAF-B2044E638EFD}"/>
          </ac:spMkLst>
        </pc:spChg>
        <pc:spChg chg="mod">
          <ac:chgData name="reza kabir" userId="af3c95a13102d509" providerId="LiveId" clId="{C5D47F66-D82B-4945-84F1-08182A83E23E}" dt="2020-05-14T14:06:40.058" v="2475" actId="165"/>
          <ac:spMkLst>
            <pc:docMk/>
            <pc:sldMk cId="3206083129" sldId="800"/>
            <ac:spMk id="1463" creationId="{75A46845-58F8-44AF-A9EC-C4F6B152BD79}"/>
          </ac:spMkLst>
        </pc:spChg>
        <pc:spChg chg="mod">
          <ac:chgData name="reza kabir" userId="af3c95a13102d509" providerId="LiveId" clId="{C5D47F66-D82B-4945-84F1-08182A83E23E}" dt="2020-05-14T14:06:40.058" v="2475" actId="165"/>
          <ac:spMkLst>
            <pc:docMk/>
            <pc:sldMk cId="3206083129" sldId="800"/>
            <ac:spMk id="1464" creationId="{E1839567-4672-4142-B10D-C321F7F8DF96}"/>
          </ac:spMkLst>
        </pc:spChg>
        <pc:spChg chg="mod">
          <ac:chgData name="reza kabir" userId="af3c95a13102d509" providerId="LiveId" clId="{C5D47F66-D82B-4945-84F1-08182A83E23E}" dt="2020-05-14T14:06:40.058" v="2475" actId="165"/>
          <ac:spMkLst>
            <pc:docMk/>
            <pc:sldMk cId="3206083129" sldId="800"/>
            <ac:spMk id="1465" creationId="{2A4100B6-23AA-43CD-B024-9788C7804889}"/>
          </ac:spMkLst>
        </pc:spChg>
        <pc:spChg chg="mod">
          <ac:chgData name="reza kabir" userId="af3c95a13102d509" providerId="LiveId" clId="{C5D47F66-D82B-4945-84F1-08182A83E23E}" dt="2020-05-14T14:06:40.058" v="2475" actId="165"/>
          <ac:spMkLst>
            <pc:docMk/>
            <pc:sldMk cId="3206083129" sldId="800"/>
            <ac:spMk id="1466" creationId="{323D8F78-5EA8-46FC-8FBC-A1129D2246AD}"/>
          </ac:spMkLst>
        </pc:spChg>
        <pc:spChg chg="mod">
          <ac:chgData name="reza kabir" userId="af3c95a13102d509" providerId="LiveId" clId="{C5D47F66-D82B-4945-84F1-08182A83E23E}" dt="2020-05-14T14:06:40.058" v="2475" actId="165"/>
          <ac:spMkLst>
            <pc:docMk/>
            <pc:sldMk cId="3206083129" sldId="800"/>
            <ac:spMk id="1467" creationId="{A96870EC-2A2E-45CF-9147-F799FA0AD22E}"/>
          </ac:spMkLst>
        </pc:spChg>
        <pc:spChg chg="mod">
          <ac:chgData name="reza kabir" userId="af3c95a13102d509" providerId="LiveId" clId="{C5D47F66-D82B-4945-84F1-08182A83E23E}" dt="2020-05-14T14:06:40.058" v="2475" actId="165"/>
          <ac:spMkLst>
            <pc:docMk/>
            <pc:sldMk cId="3206083129" sldId="800"/>
            <ac:spMk id="1468" creationId="{6D68E125-E072-4388-B36A-CDF6512D3399}"/>
          </ac:spMkLst>
        </pc:spChg>
        <pc:spChg chg="mod">
          <ac:chgData name="reza kabir" userId="af3c95a13102d509" providerId="LiveId" clId="{C5D47F66-D82B-4945-84F1-08182A83E23E}" dt="2020-05-14T14:06:40.058" v="2475" actId="165"/>
          <ac:spMkLst>
            <pc:docMk/>
            <pc:sldMk cId="3206083129" sldId="800"/>
            <ac:spMk id="1469" creationId="{F7640297-98C3-4AC8-A8C9-86C26587F19B}"/>
          </ac:spMkLst>
        </pc:spChg>
        <pc:spChg chg="mod">
          <ac:chgData name="reza kabir" userId="af3c95a13102d509" providerId="LiveId" clId="{C5D47F66-D82B-4945-84F1-08182A83E23E}" dt="2020-05-14T14:06:40.058" v="2475" actId="165"/>
          <ac:spMkLst>
            <pc:docMk/>
            <pc:sldMk cId="3206083129" sldId="800"/>
            <ac:spMk id="1470" creationId="{D7A241B1-0054-4895-B345-6FB1276EC24F}"/>
          </ac:spMkLst>
        </pc:spChg>
        <pc:spChg chg="mod">
          <ac:chgData name="reza kabir" userId="af3c95a13102d509" providerId="LiveId" clId="{C5D47F66-D82B-4945-84F1-08182A83E23E}" dt="2020-05-14T14:06:40.058" v="2475" actId="165"/>
          <ac:spMkLst>
            <pc:docMk/>
            <pc:sldMk cId="3206083129" sldId="800"/>
            <ac:spMk id="1471" creationId="{B1550F95-9791-4FD5-9C88-92ED893C4FC7}"/>
          </ac:spMkLst>
        </pc:spChg>
        <pc:spChg chg="mod">
          <ac:chgData name="reza kabir" userId="af3c95a13102d509" providerId="LiveId" clId="{C5D47F66-D82B-4945-84F1-08182A83E23E}" dt="2020-05-14T14:06:40.058" v="2475" actId="165"/>
          <ac:spMkLst>
            <pc:docMk/>
            <pc:sldMk cId="3206083129" sldId="800"/>
            <ac:spMk id="1472" creationId="{82CC923F-1AEF-4085-9277-751A71D20673}"/>
          </ac:spMkLst>
        </pc:spChg>
        <pc:spChg chg="mod">
          <ac:chgData name="reza kabir" userId="af3c95a13102d509" providerId="LiveId" clId="{C5D47F66-D82B-4945-84F1-08182A83E23E}" dt="2020-05-14T14:06:40.058" v="2475" actId="165"/>
          <ac:spMkLst>
            <pc:docMk/>
            <pc:sldMk cId="3206083129" sldId="800"/>
            <ac:spMk id="1473" creationId="{E8C99B99-3D50-4299-9C62-5BE821319D85}"/>
          </ac:spMkLst>
        </pc:spChg>
        <pc:spChg chg="mod">
          <ac:chgData name="reza kabir" userId="af3c95a13102d509" providerId="LiveId" clId="{C5D47F66-D82B-4945-84F1-08182A83E23E}" dt="2020-05-14T14:06:40.058" v="2475" actId="165"/>
          <ac:spMkLst>
            <pc:docMk/>
            <pc:sldMk cId="3206083129" sldId="800"/>
            <ac:spMk id="1474" creationId="{9CE69E4F-A315-4C9B-A506-59E86B520C63}"/>
          </ac:spMkLst>
        </pc:spChg>
        <pc:spChg chg="mod">
          <ac:chgData name="reza kabir" userId="af3c95a13102d509" providerId="LiveId" clId="{C5D47F66-D82B-4945-84F1-08182A83E23E}" dt="2020-05-14T14:06:40.058" v="2475" actId="165"/>
          <ac:spMkLst>
            <pc:docMk/>
            <pc:sldMk cId="3206083129" sldId="800"/>
            <ac:spMk id="1475" creationId="{92F86EF4-6253-4B95-AF33-8AFBD8FFA02C}"/>
          </ac:spMkLst>
        </pc:spChg>
        <pc:spChg chg="mod">
          <ac:chgData name="reza kabir" userId="af3c95a13102d509" providerId="LiveId" clId="{C5D47F66-D82B-4945-84F1-08182A83E23E}" dt="2020-05-14T14:06:40.058" v="2475" actId="165"/>
          <ac:spMkLst>
            <pc:docMk/>
            <pc:sldMk cId="3206083129" sldId="800"/>
            <ac:spMk id="1476" creationId="{62C828F6-CE78-438D-8DEE-D823474B1D06}"/>
          </ac:spMkLst>
        </pc:spChg>
        <pc:spChg chg="mod">
          <ac:chgData name="reza kabir" userId="af3c95a13102d509" providerId="LiveId" clId="{C5D47F66-D82B-4945-84F1-08182A83E23E}" dt="2020-05-14T14:06:40.058" v="2475" actId="165"/>
          <ac:spMkLst>
            <pc:docMk/>
            <pc:sldMk cId="3206083129" sldId="800"/>
            <ac:spMk id="1477" creationId="{E762790F-1A6A-4D82-AA3E-861E10F81350}"/>
          </ac:spMkLst>
        </pc:spChg>
        <pc:spChg chg="mod">
          <ac:chgData name="reza kabir" userId="af3c95a13102d509" providerId="LiveId" clId="{C5D47F66-D82B-4945-84F1-08182A83E23E}" dt="2020-05-14T14:06:40.058" v="2475" actId="165"/>
          <ac:spMkLst>
            <pc:docMk/>
            <pc:sldMk cId="3206083129" sldId="800"/>
            <ac:spMk id="1478" creationId="{E8A47CD4-5429-4DCC-A7CD-2FE74D34BFA3}"/>
          </ac:spMkLst>
        </pc:spChg>
        <pc:spChg chg="mod">
          <ac:chgData name="reza kabir" userId="af3c95a13102d509" providerId="LiveId" clId="{C5D47F66-D82B-4945-84F1-08182A83E23E}" dt="2020-05-14T14:06:40.058" v="2475" actId="165"/>
          <ac:spMkLst>
            <pc:docMk/>
            <pc:sldMk cId="3206083129" sldId="800"/>
            <ac:spMk id="1479" creationId="{C13A0DEF-74E0-4FDA-8617-E8C360FD8E2D}"/>
          </ac:spMkLst>
        </pc:spChg>
        <pc:spChg chg="mod">
          <ac:chgData name="reza kabir" userId="af3c95a13102d509" providerId="LiveId" clId="{C5D47F66-D82B-4945-84F1-08182A83E23E}" dt="2020-05-14T14:06:40.058" v="2475" actId="165"/>
          <ac:spMkLst>
            <pc:docMk/>
            <pc:sldMk cId="3206083129" sldId="800"/>
            <ac:spMk id="1480" creationId="{3D016BD3-AD55-4EE8-842E-5A994080843A}"/>
          </ac:spMkLst>
        </pc:spChg>
        <pc:spChg chg="mod">
          <ac:chgData name="reza kabir" userId="af3c95a13102d509" providerId="LiveId" clId="{C5D47F66-D82B-4945-84F1-08182A83E23E}" dt="2020-05-14T14:06:40.058" v="2475" actId="165"/>
          <ac:spMkLst>
            <pc:docMk/>
            <pc:sldMk cId="3206083129" sldId="800"/>
            <ac:spMk id="1481" creationId="{EFF10D5F-E089-4B54-B379-57AA7EDC02AE}"/>
          </ac:spMkLst>
        </pc:spChg>
        <pc:spChg chg="mod">
          <ac:chgData name="reza kabir" userId="af3c95a13102d509" providerId="LiveId" clId="{C5D47F66-D82B-4945-84F1-08182A83E23E}" dt="2020-05-14T14:06:40.058" v="2475" actId="165"/>
          <ac:spMkLst>
            <pc:docMk/>
            <pc:sldMk cId="3206083129" sldId="800"/>
            <ac:spMk id="1482" creationId="{CED86DB3-E91C-42D7-AAA8-A39A7BDDC005}"/>
          </ac:spMkLst>
        </pc:spChg>
        <pc:spChg chg="mod">
          <ac:chgData name="reza kabir" userId="af3c95a13102d509" providerId="LiveId" clId="{C5D47F66-D82B-4945-84F1-08182A83E23E}" dt="2020-05-14T14:06:40.058" v="2475" actId="165"/>
          <ac:spMkLst>
            <pc:docMk/>
            <pc:sldMk cId="3206083129" sldId="800"/>
            <ac:spMk id="1483" creationId="{08C32536-1520-448E-B645-AEE2BBED7191}"/>
          </ac:spMkLst>
        </pc:spChg>
        <pc:spChg chg="mod">
          <ac:chgData name="reza kabir" userId="af3c95a13102d509" providerId="LiveId" clId="{C5D47F66-D82B-4945-84F1-08182A83E23E}" dt="2020-05-14T14:06:40.058" v="2475" actId="165"/>
          <ac:spMkLst>
            <pc:docMk/>
            <pc:sldMk cId="3206083129" sldId="800"/>
            <ac:spMk id="1484" creationId="{654F0FFC-8362-4C52-9806-E5D839B688B8}"/>
          </ac:spMkLst>
        </pc:spChg>
        <pc:spChg chg="mod">
          <ac:chgData name="reza kabir" userId="af3c95a13102d509" providerId="LiveId" clId="{C5D47F66-D82B-4945-84F1-08182A83E23E}" dt="2020-05-14T14:06:40.058" v="2475" actId="165"/>
          <ac:spMkLst>
            <pc:docMk/>
            <pc:sldMk cId="3206083129" sldId="800"/>
            <ac:spMk id="1485" creationId="{054293DE-F85D-4360-B83F-FFBDE830EB4A}"/>
          </ac:spMkLst>
        </pc:spChg>
        <pc:spChg chg="mod">
          <ac:chgData name="reza kabir" userId="af3c95a13102d509" providerId="LiveId" clId="{C5D47F66-D82B-4945-84F1-08182A83E23E}" dt="2020-05-14T14:06:40.058" v="2475" actId="165"/>
          <ac:spMkLst>
            <pc:docMk/>
            <pc:sldMk cId="3206083129" sldId="800"/>
            <ac:spMk id="1486" creationId="{11BE423D-0C85-4D99-ABBD-70771438C838}"/>
          </ac:spMkLst>
        </pc:spChg>
        <pc:spChg chg="mod">
          <ac:chgData name="reza kabir" userId="af3c95a13102d509" providerId="LiveId" clId="{C5D47F66-D82B-4945-84F1-08182A83E23E}" dt="2020-05-14T14:06:40.058" v="2475" actId="165"/>
          <ac:spMkLst>
            <pc:docMk/>
            <pc:sldMk cId="3206083129" sldId="800"/>
            <ac:spMk id="1487" creationId="{0DF074BD-21ED-405E-8484-9E7983F632F7}"/>
          </ac:spMkLst>
        </pc:spChg>
        <pc:spChg chg="mod">
          <ac:chgData name="reza kabir" userId="af3c95a13102d509" providerId="LiveId" clId="{C5D47F66-D82B-4945-84F1-08182A83E23E}" dt="2020-05-14T14:06:40.058" v="2475" actId="165"/>
          <ac:spMkLst>
            <pc:docMk/>
            <pc:sldMk cId="3206083129" sldId="800"/>
            <ac:spMk id="1488" creationId="{1E9ABFD7-0D29-464A-91EE-283E34ABEF4C}"/>
          </ac:spMkLst>
        </pc:spChg>
        <pc:spChg chg="mod">
          <ac:chgData name="reza kabir" userId="af3c95a13102d509" providerId="LiveId" clId="{C5D47F66-D82B-4945-84F1-08182A83E23E}" dt="2020-05-14T14:06:40.058" v="2475" actId="165"/>
          <ac:spMkLst>
            <pc:docMk/>
            <pc:sldMk cId="3206083129" sldId="800"/>
            <ac:spMk id="1489" creationId="{67CA33C6-6395-4EF3-97AA-D582AF1C5A2D}"/>
          </ac:spMkLst>
        </pc:spChg>
        <pc:spChg chg="mod">
          <ac:chgData name="reza kabir" userId="af3c95a13102d509" providerId="LiveId" clId="{C5D47F66-D82B-4945-84F1-08182A83E23E}" dt="2020-05-14T14:06:40.058" v="2475" actId="165"/>
          <ac:spMkLst>
            <pc:docMk/>
            <pc:sldMk cId="3206083129" sldId="800"/>
            <ac:spMk id="1490" creationId="{81118BFD-ABC6-4C07-8402-1F6B750DD100}"/>
          </ac:spMkLst>
        </pc:spChg>
        <pc:spChg chg="mod">
          <ac:chgData name="reza kabir" userId="af3c95a13102d509" providerId="LiveId" clId="{C5D47F66-D82B-4945-84F1-08182A83E23E}" dt="2020-05-14T14:06:40.058" v="2475" actId="165"/>
          <ac:spMkLst>
            <pc:docMk/>
            <pc:sldMk cId="3206083129" sldId="800"/>
            <ac:spMk id="1491" creationId="{08DF85C4-61B4-4D56-AEF5-CB64EE3CB34E}"/>
          </ac:spMkLst>
        </pc:spChg>
        <pc:spChg chg="mod">
          <ac:chgData name="reza kabir" userId="af3c95a13102d509" providerId="LiveId" clId="{C5D47F66-D82B-4945-84F1-08182A83E23E}" dt="2020-05-14T14:06:40.058" v="2475" actId="165"/>
          <ac:spMkLst>
            <pc:docMk/>
            <pc:sldMk cId="3206083129" sldId="800"/>
            <ac:spMk id="1492" creationId="{8A1848BD-EFE5-4DA0-B480-B1110A4BA605}"/>
          </ac:spMkLst>
        </pc:spChg>
        <pc:spChg chg="mod">
          <ac:chgData name="reza kabir" userId="af3c95a13102d509" providerId="LiveId" clId="{C5D47F66-D82B-4945-84F1-08182A83E23E}" dt="2020-05-14T14:06:40.058" v="2475" actId="165"/>
          <ac:spMkLst>
            <pc:docMk/>
            <pc:sldMk cId="3206083129" sldId="800"/>
            <ac:spMk id="1493" creationId="{D80EAE1B-9EF9-46D3-BD01-D4AF8916C61C}"/>
          </ac:spMkLst>
        </pc:spChg>
        <pc:spChg chg="mod">
          <ac:chgData name="reza kabir" userId="af3c95a13102d509" providerId="LiveId" clId="{C5D47F66-D82B-4945-84F1-08182A83E23E}" dt="2020-05-14T14:06:40.058" v="2475" actId="165"/>
          <ac:spMkLst>
            <pc:docMk/>
            <pc:sldMk cId="3206083129" sldId="800"/>
            <ac:spMk id="1494" creationId="{9FA0A6A5-0AA6-4C17-8C58-984DF9E6F6BC}"/>
          </ac:spMkLst>
        </pc:spChg>
        <pc:spChg chg="mod">
          <ac:chgData name="reza kabir" userId="af3c95a13102d509" providerId="LiveId" clId="{C5D47F66-D82B-4945-84F1-08182A83E23E}" dt="2020-05-14T14:06:40.058" v="2475" actId="165"/>
          <ac:spMkLst>
            <pc:docMk/>
            <pc:sldMk cId="3206083129" sldId="800"/>
            <ac:spMk id="1495" creationId="{0A33C42F-6B9D-4D2F-8227-8BA8F420BFBA}"/>
          </ac:spMkLst>
        </pc:spChg>
        <pc:spChg chg="mod">
          <ac:chgData name="reza kabir" userId="af3c95a13102d509" providerId="LiveId" clId="{C5D47F66-D82B-4945-84F1-08182A83E23E}" dt="2020-05-14T14:06:40.058" v="2475" actId="165"/>
          <ac:spMkLst>
            <pc:docMk/>
            <pc:sldMk cId="3206083129" sldId="800"/>
            <ac:spMk id="1496" creationId="{65D5BC1C-09BA-4C42-89E8-3380237D62CD}"/>
          </ac:spMkLst>
        </pc:spChg>
        <pc:spChg chg="mod">
          <ac:chgData name="reza kabir" userId="af3c95a13102d509" providerId="LiveId" clId="{C5D47F66-D82B-4945-84F1-08182A83E23E}" dt="2020-05-14T14:06:40.058" v="2475" actId="165"/>
          <ac:spMkLst>
            <pc:docMk/>
            <pc:sldMk cId="3206083129" sldId="800"/>
            <ac:spMk id="1497" creationId="{7D0879F9-B9D2-4E3E-A53E-1D7D3E3DD453}"/>
          </ac:spMkLst>
        </pc:spChg>
        <pc:spChg chg="mod">
          <ac:chgData name="reza kabir" userId="af3c95a13102d509" providerId="LiveId" clId="{C5D47F66-D82B-4945-84F1-08182A83E23E}" dt="2020-05-14T14:06:40.058" v="2475" actId="165"/>
          <ac:spMkLst>
            <pc:docMk/>
            <pc:sldMk cId="3206083129" sldId="800"/>
            <ac:spMk id="1498" creationId="{0FE6EA63-A45D-4286-9BB0-9516DCA39C81}"/>
          </ac:spMkLst>
        </pc:spChg>
        <pc:spChg chg="mod">
          <ac:chgData name="reza kabir" userId="af3c95a13102d509" providerId="LiveId" clId="{C5D47F66-D82B-4945-84F1-08182A83E23E}" dt="2020-05-14T14:06:40.058" v="2475" actId="165"/>
          <ac:spMkLst>
            <pc:docMk/>
            <pc:sldMk cId="3206083129" sldId="800"/>
            <ac:spMk id="1499" creationId="{39BD38E1-F8ED-4A46-AB53-8F9EB3E677F6}"/>
          </ac:spMkLst>
        </pc:spChg>
        <pc:spChg chg="mod">
          <ac:chgData name="reza kabir" userId="af3c95a13102d509" providerId="LiveId" clId="{C5D47F66-D82B-4945-84F1-08182A83E23E}" dt="2020-05-14T14:06:40.058" v="2475" actId="165"/>
          <ac:spMkLst>
            <pc:docMk/>
            <pc:sldMk cId="3206083129" sldId="800"/>
            <ac:spMk id="1500" creationId="{F4FED916-2982-4496-B3E1-5D058E914C5C}"/>
          </ac:spMkLst>
        </pc:spChg>
        <pc:spChg chg="mod">
          <ac:chgData name="reza kabir" userId="af3c95a13102d509" providerId="LiveId" clId="{C5D47F66-D82B-4945-84F1-08182A83E23E}" dt="2020-05-14T14:06:40.058" v="2475" actId="165"/>
          <ac:spMkLst>
            <pc:docMk/>
            <pc:sldMk cId="3206083129" sldId="800"/>
            <ac:spMk id="1501" creationId="{8E1BDD37-8DBB-4AD2-88E9-17B6F45361FB}"/>
          </ac:spMkLst>
        </pc:spChg>
        <pc:spChg chg="mod">
          <ac:chgData name="reza kabir" userId="af3c95a13102d509" providerId="LiveId" clId="{C5D47F66-D82B-4945-84F1-08182A83E23E}" dt="2020-05-14T14:06:40.058" v="2475" actId="165"/>
          <ac:spMkLst>
            <pc:docMk/>
            <pc:sldMk cId="3206083129" sldId="800"/>
            <ac:spMk id="1502" creationId="{C1462798-12E9-465B-B6F3-F23187451256}"/>
          </ac:spMkLst>
        </pc:spChg>
        <pc:spChg chg="mod">
          <ac:chgData name="reza kabir" userId="af3c95a13102d509" providerId="LiveId" clId="{C5D47F66-D82B-4945-84F1-08182A83E23E}" dt="2020-05-14T14:06:40.058" v="2475" actId="165"/>
          <ac:spMkLst>
            <pc:docMk/>
            <pc:sldMk cId="3206083129" sldId="800"/>
            <ac:spMk id="1503" creationId="{0C8BD671-2605-44B1-BEE1-17D1D33615E1}"/>
          </ac:spMkLst>
        </pc:spChg>
        <pc:spChg chg="mod">
          <ac:chgData name="reza kabir" userId="af3c95a13102d509" providerId="LiveId" clId="{C5D47F66-D82B-4945-84F1-08182A83E23E}" dt="2020-05-14T14:06:40.058" v="2475" actId="165"/>
          <ac:spMkLst>
            <pc:docMk/>
            <pc:sldMk cId="3206083129" sldId="800"/>
            <ac:spMk id="1504" creationId="{7E8D0D55-684D-4564-8D8B-1CBFEDBD7DE7}"/>
          </ac:spMkLst>
        </pc:spChg>
        <pc:spChg chg="mod">
          <ac:chgData name="reza kabir" userId="af3c95a13102d509" providerId="LiveId" clId="{C5D47F66-D82B-4945-84F1-08182A83E23E}" dt="2020-05-14T14:06:40.058" v="2475" actId="165"/>
          <ac:spMkLst>
            <pc:docMk/>
            <pc:sldMk cId="3206083129" sldId="800"/>
            <ac:spMk id="1505" creationId="{34827797-09E6-45BB-8520-DB14B2229794}"/>
          </ac:spMkLst>
        </pc:spChg>
        <pc:spChg chg="mod">
          <ac:chgData name="reza kabir" userId="af3c95a13102d509" providerId="LiveId" clId="{C5D47F66-D82B-4945-84F1-08182A83E23E}" dt="2020-05-14T14:06:40.058" v="2475" actId="165"/>
          <ac:spMkLst>
            <pc:docMk/>
            <pc:sldMk cId="3206083129" sldId="800"/>
            <ac:spMk id="1506" creationId="{6FA38AC1-F853-4E4A-BBB1-3ABC90CFF405}"/>
          </ac:spMkLst>
        </pc:spChg>
        <pc:spChg chg="mod">
          <ac:chgData name="reza kabir" userId="af3c95a13102d509" providerId="LiveId" clId="{C5D47F66-D82B-4945-84F1-08182A83E23E}" dt="2020-05-14T14:06:40.058" v="2475" actId="165"/>
          <ac:spMkLst>
            <pc:docMk/>
            <pc:sldMk cId="3206083129" sldId="800"/>
            <ac:spMk id="1507" creationId="{45D1906F-0986-4FB6-AFC9-96A7D1D3DBED}"/>
          </ac:spMkLst>
        </pc:spChg>
        <pc:spChg chg="mod">
          <ac:chgData name="reza kabir" userId="af3c95a13102d509" providerId="LiveId" clId="{C5D47F66-D82B-4945-84F1-08182A83E23E}" dt="2020-05-14T14:06:40.058" v="2475" actId="165"/>
          <ac:spMkLst>
            <pc:docMk/>
            <pc:sldMk cId="3206083129" sldId="800"/>
            <ac:spMk id="1508" creationId="{BCE16727-B2C1-410A-9649-435C6DF7CDBA}"/>
          </ac:spMkLst>
        </pc:spChg>
        <pc:spChg chg="mod">
          <ac:chgData name="reza kabir" userId="af3c95a13102d509" providerId="LiveId" clId="{C5D47F66-D82B-4945-84F1-08182A83E23E}" dt="2020-05-14T14:06:40.058" v="2475" actId="165"/>
          <ac:spMkLst>
            <pc:docMk/>
            <pc:sldMk cId="3206083129" sldId="800"/>
            <ac:spMk id="1509" creationId="{0B8D2321-1B3D-4EFA-852F-D19E19243B82}"/>
          </ac:spMkLst>
        </pc:spChg>
        <pc:spChg chg="mod">
          <ac:chgData name="reza kabir" userId="af3c95a13102d509" providerId="LiveId" clId="{C5D47F66-D82B-4945-84F1-08182A83E23E}" dt="2020-05-14T14:06:40.058" v="2475" actId="165"/>
          <ac:spMkLst>
            <pc:docMk/>
            <pc:sldMk cId="3206083129" sldId="800"/>
            <ac:spMk id="1510" creationId="{D0B1AC94-E49A-4123-8A5E-B43EED7B42AB}"/>
          </ac:spMkLst>
        </pc:spChg>
        <pc:spChg chg="mod">
          <ac:chgData name="reza kabir" userId="af3c95a13102d509" providerId="LiveId" clId="{C5D47F66-D82B-4945-84F1-08182A83E23E}" dt="2020-05-14T14:06:40.058" v="2475" actId="165"/>
          <ac:spMkLst>
            <pc:docMk/>
            <pc:sldMk cId="3206083129" sldId="800"/>
            <ac:spMk id="1511" creationId="{3FABAC14-E6C9-435A-8181-5BDAAF04A53F}"/>
          </ac:spMkLst>
        </pc:spChg>
        <pc:spChg chg="mod">
          <ac:chgData name="reza kabir" userId="af3c95a13102d509" providerId="LiveId" clId="{C5D47F66-D82B-4945-84F1-08182A83E23E}" dt="2020-05-14T14:06:40.058" v="2475" actId="165"/>
          <ac:spMkLst>
            <pc:docMk/>
            <pc:sldMk cId="3206083129" sldId="800"/>
            <ac:spMk id="1512" creationId="{93257288-E34E-4366-A2EC-7A90F6AC8F9A}"/>
          </ac:spMkLst>
        </pc:spChg>
        <pc:spChg chg="mod">
          <ac:chgData name="reza kabir" userId="af3c95a13102d509" providerId="LiveId" clId="{C5D47F66-D82B-4945-84F1-08182A83E23E}" dt="2020-05-14T14:06:40.058" v="2475" actId="165"/>
          <ac:spMkLst>
            <pc:docMk/>
            <pc:sldMk cId="3206083129" sldId="800"/>
            <ac:spMk id="1513" creationId="{5277DC42-A54A-4753-83A3-5C77F53F99A0}"/>
          </ac:spMkLst>
        </pc:spChg>
        <pc:spChg chg="mod">
          <ac:chgData name="reza kabir" userId="af3c95a13102d509" providerId="LiveId" clId="{C5D47F66-D82B-4945-84F1-08182A83E23E}" dt="2020-05-14T14:06:40.058" v="2475" actId="165"/>
          <ac:spMkLst>
            <pc:docMk/>
            <pc:sldMk cId="3206083129" sldId="800"/>
            <ac:spMk id="1514" creationId="{2BD612CE-1DE2-4F4E-AC24-2FC86B1E9E19}"/>
          </ac:spMkLst>
        </pc:spChg>
        <pc:spChg chg="mod">
          <ac:chgData name="reza kabir" userId="af3c95a13102d509" providerId="LiveId" clId="{C5D47F66-D82B-4945-84F1-08182A83E23E}" dt="2020-05-14T14:06:40.058" v="2475" actId="165"/>
          <ac:spMkLst>
            <pc:docMk/>
            <pc:sldMk cId="3206083129" sldId="800"/>
            <ac:spMk id="1515" creationId="{A007A80F-D503-43FD-A4D1-C47464E3D95A}"/>
          </ac:spMkLst>
        </pc:spChg>
        <pc:spChg chg="mod">
          <ac:chgData name="reza kabir" userId="af3c95a13102d509" providerId="LiveId" clId="{C5D47F66-D82B-4945-84F1-08182A83E23E}" dt="2020-05-14T14:06:40.058" v="2475" actId="165"/>
          <ac:spMkLst>
            <pc:docMk/>
            <pc:sldMk cId="3206083129" sldId="800"/>
            <ac:spMk id="1516" creationId="{11AD336E-5FBE-45AD-98E4-EA85F209B36C}"/>
          </ac:spMkLst>
        </pc:spChg>
        <pc:spChg chg="mod">
          <ac:chgData name="reza kabir" userId="af3c95a13102d509" providerId="LiveId" clId="{C5D47F66-D82B-4945-84F1-08182A83E23E}" dt="2020-05-14T14:06:40.058" v="2475" actId="165"/>
          <ac:spMkLst>
            <pc:docMk/>
            <pc:sldMk cId="3206083129" sldId="800"/>
            <ac:spMk id="1517" creationId="{BD5BA8B4-588B-4C79-A94C-DCE7E3837016}"/>
          </ac:spMkLst>
        </pc:spChg>
        <pc:spChg chg="mod">
          <ac:chgData name="reza kabir" userId="af3c95a13102d509" providerId="LiveId" clId="{C5D47F66-D82B-4945-84F1-08182A83E23E}" dt="2020-05-14T14:06:40.058" v="2475" actId="165"/>
          <ac:spMkLst>
            <pc:docMk/>
            <pc:sldMk cId="3206083129" sldId="800"/>
            <ac:spMk id="1518" creationId="{252D3C23-8782-4E08-929C-112713A8CF59}"/>
          </ac:spMkLst>
        </pc:spChg>
        <pc:spChg chg="mod">
          <ac:chgData name="reza kabir" userId="af3c95a13102d509" providerId="LiveId" clId="{C5D47F66-D82B-4945-84F1-08182A83E23E}" dt="2020-05-14T14:06:40.058" v="2475" actId="165"/>
          <ac:spMkLst>
            <pc:docMk/>
            <pc:sldMk cId="3206083129" sldId="800"/>
            <ac:spMk id="1519" creationId="{44EB65B9-B543-4663-AD0C-AEB05C79157F}"/>
          </ac:spMkLst>
        </pc:spChg>
        <pc:spChg chg="mod">
          <ac:chgData name="reza kabir" userId="af3c95a13102d509" providerId="LiveId" clId="{C5D47F66-D82B-4945-84F1-08182A83E23E}" dt="2020-05-14T14:06:40.058" v="2475" actId="165"/>
          <ac:spMkLst>
            <pc:docMk/>
            <pc:sldMk cId="3206083129" sldId="800"/>
            <ac:spMk id="1520" creationId="{68C8F350-5902-45A4-9A84-FE1A837D6040}"/>
          </ac:spMkLst>
        </pc:spChg>
        <pc:spChg chg="mod">
          <ac:chgData name="reza kabir" userId="af3c95a13102d509" providerId="LiveId" clId="{C5D47F66-D82B-4945-84F1-08182A83E23E}" dt="2020-05-14T14:06:40.058" v="2475" actId="165"/>
          <ac:spMkLst>
            <pc:docMk/>
            <pc:sldMk cId="3206083129" sldId="800"/>
            <ac:spMk id="1521" creationId="{D4814F1C-1187-414B-8902-EC9B2B0AA6FE}"/>
          </ac:spMkLst>
        </pc:spChg>
        <pc:spChg chg="mod">
          <ac:chgData name="reza kabir" userId="af3c95a13102d509" providerId="LiveId" clId="{C5D47F66-D82B-4945-84F1-08182A83E23E}" dt="2020-05-14T14:06:40.058" v="2475" actId="165"/>
          <ac:spMkLst>
            <pc:docMk/>
            <pc:sldMk cId="3206083129" sldId="800"/>
            <ac:spMk id="1522" creationId="{9AD77B3D-922F-493F-B961-C6E7D69F6B25}"/>
          </ac:spMkLst>
        </pc:spChg>
        <pc:spChg chg="mod">
          <ac:chgData name="reza kabir" userId="af3c95a13102d509" providerId="LiveId" clId="{C5D47F66-D82B-4945-84F1-08182A83E23E}" dt="2020-05-14T14:06:40.058" v="2475" actId="165"/>
          <ac:spMkLst>
            <pc:docMk/>
            <pc:sldMk cId="3206083129" sldId="800"/>
            <ac:spMk id="1523" creationId="{3FBD4E8E-FCA3-4A52-A0A5-B2780B3FA12E}"/>
          </ac:spMkLst>
        </pc:spChg>
        <pc:spChg chg="mod">
          <ac:chgData name="reza kabir" userId="af3c95a13102d509" providerId="LiveId" clId="{C5D47F66-D82B-4945-84F1-08182A83E23E}" dt="2020-05-14T14:06:40.058" v="2475" actId="165"/>
          <ac:spMkLst>
            <pc:docMk/>
            <pc:sldMk cId="3206083129" sldId="800"/>
            <ac:spMk id="1524" creationId="{0A73CD0C-9B23-4463-AA46-17F381EBA332}"/>
          </ac:spMkLst>
        </pc:spChg>
        <pc:spChg chg="mod">
          <ac:chgData name="reza kabir" userId="af3c95a13102d509" providerId="LiveId" clId="{C5D47F66-D82B-4945-84F1-08182A83E23E}" dt="2020-05-14T14:06:40.058" v="2475" actId="165"/>
          <ac:spMkLst>
            <pc:docMk/>
            <pc:sldMk cId="3206083129" sldId="800"/>
            <ac:spMk id="1525" creationId="{838FC5DD-C9D0-461F-B11D-B9B88E6CA9DD}"/>
          </ac:spMkLst>
        </pc:spChg>
        <pc:spChg chg="mod">
          <ac:chgData name="reza kabir" userId="af3c95a13102d509" providerId="LiveId" clId="{C5D47F66-D82B-4945-84F1-08182A83E23E}" dt="2020-05-14T14:06:40.058" v="2475" actId="165"/>
          <ac:spMkLst>
            <pc:docMk/>
            <pc:sldMk cId="3206083129" sldId="800"/>
            <ac:spMk id="1526" creationId="{0898E510-2543-4609-9167-1C53C8352B6F}"/>
          </ac:spMkLst>
        </pc:spChg>
        <pc:spChg chg="mod">
          <ac:chgData name="reza kabir" userId="af3c95a13102d509" providerId="LiveId" clId="{C5D47F66-D82B-4945-84F1-08182A83E23E}" dt="2020-05-14T14:06:40.058" v="2475" actId="165"/>
          <ac:spMkLst>
            <pc:docMk/>
            <pc:sldMk cId="3206083129" sldId="800"/>
            <ac:spMk id="1527" creationId="{0D14F143-0E6B-4584-B02C-24168D6F9D30}"/>
          </ac:spMkLst>
        </pc:spChg>
        <pc:spChg chg="mod">
          <ac:chgData name="reza kabir" userId="af3c95a13102d509" providerId="LiveId" clId="{C5D47F66-D82B-4945-84F1-08182A83E23E}" dt="2020-05-14T14:06:40.058" v="2475" actId="165"/>
          <ac:spMkLst>
            <pc:docMk/>
            <pc:sldMk cId="3206083129" sldId="800"/>
            <ac:spMk id="1528" creationId="{9924DE64-6BD6-400C-8472-0879D2A776AC}"/>
          </ac:spMkLst>
        </pc:spChg>
        <pc:spChg chg="mod">
          <ac:chgData name="reza kabir" userId="af3c95a13102d509" providerId="LiveId" clId="{C5D47F66-D82B-4945-84F1-08182A83E23E}" dt="2020-05-14T14:06:40.058" v="2475" actId="165"/>
          <ac:spMkLst>
            <pc:docMk/>
            <pc:sldMk cId="3206083129" sldId="800"/>
            <ac:spMk id="1529" creationId="{651B9E2B-A07E-41C4-87E3-2177D9D67E93}"/>
          </ac:spMkLst>
        </pc:spChg>
        <pc:spChg chg="mod">
          <ac:chgData name="reza kabir" userId="af3c95a13102d509" providerId="LiveId" clId="{C5D47F66-D82B-4945-84F1-08182A83E23E}" dt="2020-05-14T14:06:40.058" v="2475" actId="165"/>
          <ac:spMkLst>
            <pc:docMk/>
            <pc:sldMk cId="3206083129" sldId="800"/>
            <ac:spMk id="1530" creationId="{1899196B-774B-4B04-8633-074F2609CE1F}"/>
          </ac:spMkLst>
        </pc:spChg>
        <pc:spChg chg="mod">
          <ac:chgData name="reza kabir" userId="af3c95a13102d509" providerId="LiveId" clId="{C5D47F66-D82B-4945-84F1-08182A83E23E}" dt="2020-05-14T14:06:40.058" v="2475" actId="165"/>
          <ac:spMkLst>
            <pc:docMk/>
            <pc:sldMk cId="3206083129" sldId="800"/>
            <ac:spMk id="1531" creationId="{515EBCDF-1DA2-4D51-BC31-EA40399C3F60}"/>
          </ac:spMkLst>
        </pc:spChg>
        <pc:spChg chg="mod">
          <ac:chgData name="reza kabir" userId="af3c95a13102d509" providerId="LiveId" clId="{C5D47F66-D82B-4945-84F1-08182A83E23E}" dt="2020-05-14T14:06:40.058" v="2475" actId="165"/>
          <ac:spMkLst>
            <pc:docMk/>
            <pc:sldMk cId="3206083129" sldId="800"/>
            <ac:spMk id="1532" creationId="{D175E2BE-B5A2-43FE-A544-CDA2CDC8EDD7}"/>
          </ac:spMkLst>
        </pc:spChg>
        <pc:spChg chg="mod">
          <ac:chgData name="reza kabir" userId="af3c95a13102d509" providerId="LiveId" clId="{C5D47F66-D82B-4945-84F1-08182A83E23E}" dt="2020-05-14T14:06:40.058" v="2475" actId="165"/>
          <ac:spMkLst>
            <pc:docMk/>
            <pc:sldMk cId="3206083129" sldId="800"/>
            <ac:spMk id="1533" creationId="{97D56EE5-1C7D-4470-9675-84E607FF9DE6}"/>
          </ac:spMkLst>
        </pc:spChg>
        <pc:spChg chg="mod">
          <ac:chgData name="reza kabir" userId="af3c95a13102d509" providerId="LiveId" clId="{C5D47F66-D82B-4945-84F1-08182A83E23E}" dt="2020-05-14T14:06:40.058" v="2475" actId="165"/>
          <ac:spMkLst>
            <pc:docMk/>
            <pc:sldMk cId="3206083129" sldId="800"/>
            <ac:spMk id="1534" creationId="{9A38E236-088B-47AC-9BBC-29765F23E514}"/>
          </ac:spMkLst>
        </pc:spChg>
        <pc:spChg chg="mod">
          <ac:chgData name="reza kabir" userId="af3c95a13102d509" providerId="LiveId" clId="{C5D47F66-D82B-4945-84F1-08182A83E23E}" dt="2020-05-14T14:06:40.058" v="2475" actId="165"/>
          <ac:spMkLst>
            <pc:docMk/>
            <pc:sldMk cId="3206083129" sldId="800"/>
            <ac:spMk id="1535" creationId="{134FA628-D964-4581-AB88-8D7A91FAA3F6}"/>
          </ac:spMkLst>
        </pc:spChg>
        <pc:spChg chg="mod">
          <ac:chgData name="reza kabir" userId="af3c95a13102d509" providerId="LiveId" clId="{C5D47F66-D82B-4945-84F1-08182A83E23E}" dt="2020-05-14T14:06:40.058" v="2475" actId="165"/>
          <ac:spMkLst>
            <pc:docMk/>
            <pc:sldMk cId="3206083129" sldId="800"/>
            <ac:spMk id="1536" creationId="{E519E972-3853-4723-9B63-356F2CA084D9}"/>
          </ac:spMkLst>
        </pc:spChg>
        <pc:spChg chg="mod">
          <ac:chgData name="reza kabir" userId="af3c95a13102d509" providerId="LiveId" clId="{C5D47F66-D82B-4945-84F1-08182A83E23E}" dt="2020-05-14T14:06:40.058" v="2475" actId="165"/>
          <ac:spMkLst>
            <pc:docMk/>
            <pc:sldMk cId="3206083129" sldId="800"/>
            <ac:spMk id="1537" creationId="{F8DAD34E-D391-46EA-9C09-A0D182C00EDF}"/>
          </ac:spMkLst>
        </pc:spChg>
        <pc:spChg chg="mod">
          <ac:chgData name="reza kabir" userId="af3c95a13102d509" providerId="LiveId" clId="{C5D47F66-D82B-4945-84F1-08182A83E23E}" dt="2020-05-14T14:06:40.058" v="2475" actId="165"/>
          <ac:spMkLst>
            <pc:docMk/>
            <pc:sldMk cId="3206083129" sldId="800"/>
            <ac:spMk id="1538" creationId="{8004FE3C-FC22-4F16-9CB9-625318988301}"/>
          </ac:spMkLst>
        </pc:spChg>
        <pc:spChg chg="mod">
          <ac:chgData name="reza kabir" userId="af3c95a13102d509" providerId="LiveId" clId="{C5D47F66-D82B-4945-84F1-08182A83E23E}" dt="2020-05-14T14:06:40.058" v="2475" actId="165"/>
          <ac:spMkLst>
            <pc:docMk/>
            <pc:sldMk cId="3206083129" sldId="800"/>
            <ac:spMk id="1539" creationId="{3975CD61-D3AA-48E8-96B4-59D5FE8FB1BF}"/>
          </ac:spMkLst>
        </pc:spChg>
        <pc:spChg chg="mod">
          <ac:chgData name="reza kabir" userId="af3c95a13102d509" providerId="LiveId" clId="{C5D47F66-D82B-4945-84F1-08182A83E23E}" dt="2020-05-14T14:06:40.058" v="2475" actId="165"/>
          <ac:spMkLst>
            <pc:docMk/>
            <pc:sldMk cId="3206083129" sldId="800"/>
            <ac:spMk id="1540" creationId="{53C1F2EC-0B15-4CD1-908A-DC8EB7BC14E5}"/>
          </ac:spMkLst>
        </pc:spChg>
        <pc:spChg chg="mod">
          <ac:chgData name="reza kabir" userId="af3c95a13102d509" providerId="LiveId" clId="{C5D47F66-D82B-4945-84F1-08182A83E23E}" dt="2020-05-14T14:06:40.058" v="2475" actId="165"/>
          <ac:spMkLst>
            <pc:docMk/>
            <pc:sldMk cId="3206083129" sldId="800"/>
            <ac:spMk id="1541" creationId="{997F5460-4044-43E7-A945-85E99DC478AD}"/>
          </ac:spMkLst>
        </pc:spChg>
        <pc:spChg chg="mod">
          <ac:chgData name="reza kabir" userId="af3c95a13102d509" providerId="LiveId" clId="{C5D47F66-D82B-4945-84F1-08182A83E23E}" dt="2020-05-14T14:06:40.058" v="2475" actId="165"/>
          <ac:spMkLst>
            <pc:docMk/>
            <pc:sldMk cId="3206083129" sldId="800"/>
            <ac:spMk id="1542" creationId="{40389E63-BA5F-4E82-B37E-4BABF09A3511}"/>
          </ac:spMkLst>
        </pc:spChg>
        <pc:spChg chg="mod">
          <ac:chgData name="reza kabir" userId="af3c95a13102d509" providerId="LiveId" clId="{C5D47F66-D82B-4945-84F1-08182A83E23E}" dt="2020-05-14T14:06:40.058" v="2475" actId="165"/>
          <ac:spMkLst>
            <pc:docMk/>
            <pc:sldMk cId="3206083129" sldId="800"/>
            <ac:spMk id="1543" creationId="{4F1BF3FF-3784-474B-ABF3-E013452CC010}"/>
          </ac:spMkLst>
        </pc:spChg>
        <pc:spChg chg="mod">
          <ac:chgData name="reza kabir" userId="af3c95a13102d509" providerId="LiveId" clId="{C5D47F66-D82B-4945-84F1-08182A83E23E}" dt="2020-05-14T14:06:40.058" v="2475" actId="165"/>
          <ac:spMkLst>
            <pc:docMk/>
            <pc:sldMk cId="3206083129" sldId="800"/>
            <ac:spMk id="1544" creationId="{FD22988D-25A4-4F90-BFB8-BBFFC2CFB416}"/>
          </ac:spMkLst>
        </pc:spChg>
        <pc:spChg chg="mod">
          <ac:chgData name="reza kabir" userId="af3c95a13102d509" providerId="LiveId" clId="{C5D47F66-D82B-4945-84F1-08182A83E23E}" dt="2020-05-14T14:06:40.058" v="2475" actId="165"/>
          <ac:spMkLst>
            <pc:docMk/>
            <pc:sldMk cId="3206083129" sldId="800"/>
            <ac:spMk id="1545" creationId="{298F3080-7374-4179-B285-A2260FD4797F}"/>
          </ac:spMkLst>
        </pc:spChg>
        <pc:spChg chg="mod">
          <ac:chgData name="reza kabir" userId="af3c95a13102d509" providerId="LiveId" clId="{C5D47F66-D82B-4945-84F1-08182A83E23E}" dt="2020-05-14T14:06:40.058" v="2475" actId="165"/>
          <ac:spMkLst>
            <pc:docMk/>
            <pc:sldMk cId="3206083129" sldId="800"/>
            <ac:spMk id="1546" creationId="{29E21521-58EE-40B2-B75D-D05DF4F30F8D}"/>
          </ac:spMkLst>
        </pc:spChg>
        <pc:spChg chg="mod">
          <ac:chgData name="reza kabir" userId="af3c95a13102d509" providerId="LiveId" clId="{C5D47F66-D82B-4945-84F1-08182A83E23E}" dt="2020-05-14T14:06:40.058" v="2475" actId="165"/>
          <ac:spMkLst>
            <pc:docMk/>
            <pc:sldMk cId="3206083129" sldId="800"/>
            <ac:spMk id="1547" creationId="{7263F612-1CC9-4CBE-A6FB-04506038357B}"/>
          </ac:spMkLst>
        </pc:spChg>
        <pc:spChg chg="mod">
          <ac:chgData name="reza kabir" userId="af3c95a13102d509" providerId="LiveId" clId="{C5D47F66-D82B-4945-84F1-08182A83E23E}" dt="2020-05-14T14:06:40.058" v="2475" actId="165"/>
          <ac:spMkLst>
            <pc:docMk/>
            <pc:sldMk cId="3206083129" sldId="800"/>
            <ac:spMk id="1548" creationId="{DDF93DAC-CAAF-48D0-8346-0A99820F8C8E}"/>
          </ac:spMkLst>
        </pc:spChg>
        <pc:spChg chg="mod">
          <ac:chgData name="reza kabir" userId="af3c95a13102d509" providerId="LiveId" clId="{C5D47F66-D82B-4945-84F1-08182A83E23E}" dt="2020-05-14T14:06:40.058" v="2475" actId="165"/>
          <ac:spMkLst>
            <pc:docMk/>
            <pc:sldMk cId="3206083129" sldId="800"/>
            <ac:spMk id="1549" creationId="{5CC2CD5F-E1C6-46D2-B7C9-E2015B169421}"/>
          </ac:spMkLst>
        </pc:spChg>
        <pc:spChg chg="mod">
          <ac:chgData name="reza kabir" userId="af3c95a13102d509" providerId="LiveId" clId="{C5D47F66-D82B-4945-84F1-08182A83E23E}" dt="2020-05-14T14:06:40.058" v="2475" actId="165"/>
          <ac:spMkLst>
            <pc:docMk/>
            <pc:sldMk cId="3206083129" sldId="800"/>
            <ac:spMk id="1550" creationId="{9B575996-BF2C-4771-89E4-4B1306C1207C}"/>
          </ac:spMkLst>
        </pc:spChg>
        <pc:spChg chg="mod">
          <ac:chgData name="reza kabir" userId="af3c95a13102d509" providerId="LiveId" clId="{C5D47F66-D82B-4945-84F1-08182A83E23E}" dt="2020-05-14T14:06:40.058" v="2475" actId="165"/>
          <ac:spMkLst>
            <pc:docMk/>
            <pc:sldMk cId="3206083129" sldId="800"/>
            <ac:spMk id="1551" creationId="{753BBCD7-91B1-4961-8875-BD602AA90C21}"/>
          </ac:spMkLst>
        </pc:spChg>
        <pc:spChg chg="mod">
          <ac:chgData name="reza kabir" userId="af3c95a13102d509" providerId="LiveId" clId="{C5D47F66-D82B-4945-84F1-08182A83E23E}" dt="2020-05-14T14:06:40.058" v="2475" actId="165"/>
          <ac:spMkLst>
            <pc:docMk/>
            <pc:sldMk cId="3206083129" sldId="800"/>
            <ac:spMk id="1552" creationId="{B41A1777-A969-49FD-95BE-E40545BDEA0C}"/>
          </ac:spMkLst>
        </pc:spChg>
        <pc:spChg chg="mod">
          <ac:chgData name="reza kabir" userId="af3c95a13102d509" providerId="LiveId" clId="{C5D47F66-D82B-4945-84F1-08182A83E23E}" dt="2020-05-14T14:06:40.058" v="2475" actId="165"/>
          <ac:spMkLst>
            <pc:docMk/>
            <pc:sldMk cId="3206083129" sldId="800"/>
            <ac:spMk id="1553" creationId="{53005775-C2AF-4F3A-AC76-A5FD2D13E004}"/>
          </ac:spMkLst>
        </pc:spChg>
        <pc:spChg chg="mod">
          <ac:chgData name="reza kabir" userId="af3c95a13102d509" providerId="LiveId" clId="{C5D47F66-D82B-4945-84F1-08182A83E23E}" dt="2020-05-14T14:06:40.058" v="2475" actId="165"/>
          <ac:spMkLst>
            <pc:docMk/>
            <pc:sldMk cId="3206083129" sldId="800"/>
            <ac:spMk id="1554" creationId="{16184D97-2526-476F-B866-F2BBB466C478}"/>
          </ac:spMkLst>
        </pc:spChg>
        <pc:spChg chg="mod">
          <ac:chgData name="reza kabir" userId="af3c95a13102d509" providerId="LiveId" clId="{C5D47F66-D82B-4945-84F1-08182A83E23E}" dt="2020-05-14T14:06:40.058" v="2475" actId="165"/>
          <ac:spMkLst>
            <pc:docMk/>
            <pc:sldMk cId="3206083129" sldId="800"/>
            <ac:spMk id="1555" creationId="{1B303C38-DA78-4D6D-A6E7-506B299BE69E}"/>
          </ac:spMkLst>
        </pc:spChg>
        <pc:spChg chg="mod">
          <ac:chgData name="reza kabir" userId="af3c95a13102d509" providerId="LiveId" clId="{C5D47F66-D82B-4945-84F1-08182A83E23E}" dt="2020-05-14T14:06:40.058" v="2475" actId="165"/>
          <ac:spMkLst>
            <pc:docMk/>
            <pc:sldMk cId="3206083129" sldId="800"/>
            <ac:spMk id="1556" creationId="{0ED6BF56-28CD-4CB2-9C4D-5890BD1CBA49}"/>
          </ac:spMkLst>
        </pc:spChg>
        <pc:spChg chg="mod">
          <ac:chgData name="reza kabir" userId="af3c95a13102d509" providerId="LiveId" clId="{C5D47F66-D82B-4945-84F1-08182A83E23E}" dt="2020-05-14T14:06:40.058" v="2475" actId="165"/>
          <ac:spMkLst>
            <pc:docMk/>
            <pc:sldMk cId="3206083129" sldId="800"/>
            <ac:spMk id="1557" creationId="{4DB8A8C8-8CB5-48DF-AE34-2E61A26B889E}"/>
          </ac:spMkLst>
        </pc:spChg>
        <pc:spChg chg="mod">
          <ac:chgData name="reza kabir" userId="af3c95a13102d509" providerId="LiveId" clId="{C5D47F66-D82B-4945-84F1-08182A83E23E}" dt="2020-05-14T14:06:40.058" v="2475" actId="165"/>
          <ac:spMkLst>
            <pc:docMk/>
            <pc:sldMk cId="3206083129" sldId="800"/>
            <ac:spMk id="1558" creationId="{6FB035C5-6E4D-4840-A78D-76B381B8ACE5}"/>
          </ac:spMkLst>
        </pc:spChg>
        <pc:spChg chg="mod">
          <ac:chgData name="reza kabir" userId="af3c95a13102d509" providerId="LiveId" clId="{C5D47F66-D82B-4945-84F1-08182A83E23E}" dt="2020-05-14T14:06:40.058" v="2475" actId="165"/>
          <ac:spMkLst>
            <pc:docMk/>
            <pc:sldMk cId="3206083129" sldId="800"/>
            <ac:spMk id="1559" creationId="{9C26141E-F096-49CB-AF14-565A6A0367C0}"/>
          </ac:spMkLst>
        </pc:spChg>
        <pc:spChg chg="mod">
          <ac:chgData name="reza kabir" userId="af3c95a13102d509" providerId="LiveId" clId="{C5D47F66-D82B-4945-84F1-08182A83E23E}" dt="2020-05-14T14:06:40.058" v="2475" actId="165"/>
          <ac:spMkLst>
            <pc:docMk/>
            <pc:sldMk cId="3206083129" sldId="800"/>
            <ac:spMk id="1560" creationId="{2168D341-56A8-4594-B8EB-AC3294BC86F6}"/>
          </ac:spMkLst>
        </pc:spChg>
        <pc:spChg chg="mod">
          <ac:chgData name="reza kabir" userId="af3c95a13102d509" providerId="LiveId" clId="{C5D47F66-D82B-4945-84F1-08182A83E23E}" dt="2020-05-14T14:06:40.058" v="2475" actId="165"/>
          <ac:spMkLst>
            <pc:docMk/>
            <pc:sldMk cId="3206083129" sldId="800"/>
            <ac:spMk id="1561" creationId="{2A91C15D-904B-45FD-B891-207A0773C6BD}"/>
          </ac:spMkLst>
        </pc:spChg>
        <pc:spChg chg="mod">
          <ac:chgData name="reza kabir" userId="af3c95a13102d509" providerId="LiveId" clId="{C5D47F66-D82B-4945-84F1-08182A83E23E}" dt="2020-05-14T14:06:40.058" v="2475" actId="165"/>
          <ac:spMkLst>
            <pc:docMk/>
            <pc:sldMk cId="3206083129" sldId="800"/>
            <ac:spMk id="1562" creationId="{7B72D228-7C72-4D42-A89E-8CAD7E9E7293}"/>
          </ac:spMkLst>
        </pc:spChg>
        <pc:spChg chg="mod">
          <ac:chgData name="reza kabir" userId="af3c95a13102d509" providerId="LiveId" clId="{C5D47F66-D82B-4945-84F1-08182A83E23E}" dt="2020-05-14T14:06:40.058" v="2475" actId="165"/>
          <ac:spMkLst>
            <pc:docMk/>
            <pc:sldMk cId="3206083129" sldId="800"/>
            <ac:spMk id="1563" creationId="{D86392F8-4F29-48DA-94F2-D66553199229}"/>
          </ac:spMkLst>
        </pc:spChg>
        <pc:spChg chg="mod">
          <ac:chgData name="reza kabir" userId="af3c95a13102d509" providerId="LiveId" clId="{C5D47F66-D82B-4945-84F1-08182A83E23E}" dt="2020-05-14T14:06:40.058" v="2475" actId="165"/>
          <ac:spMkLst>
            <pc:docMk/>
            <pc:sldMk cId="3206083129" sldId="800"/>
            <ac:spMk id="1564" creationId="{EE7DF742-792C-47DA-811D-B399F838C468}"/>
          </ac:spMkLst>
        </pc:spChg>
        <pc:spChg chg="mod">
          <ac:chgData name="reza kabir" userId="af3c95a13102d509" providerId="LiveId" clId="{C5D47F66-D82B-4945-84F1-08182A83E23E}" dt="2020-05-14T14:06:40.058" v="2475" actId="165"/>
          <ac:spMkLst>
            <pc:docMk/>
            <pc:sldMk cId="3206083129" sldId="800"/>
            <ac:spMk id="1565" creationId="{A6F36A94-E197-4651-A431-D2483667584D}"/>
          </ac:spMkLst>
        </pc:spChg>
        <pc:spChg chg="mod">
          <ac:chgData name="reza kabir" userId="af3c95a13102d509" providerId="LiveId" clId="{C5D47F66-D82B-4945-84F1-08182A83E23E}" dt="2020-05-14T14:06:40.058" v="2475" actId="165"/>
          <ac:spMkLst>
            <pc:docMk/>
            <pc:sldMk cId="3206083129" sldId="800"/>
            <ac:spMk id="1566" creationId="{12B76980-ED3D-4236-835E-8F013AD37A86}"/>
          </ac:spMkLst>
        </pc:spChg>
        <pc:spChg chg="mod">
          <ac:chgData name="reza kabir" userId="af3c95a13102d509" providerId="LiveId" clId="{C5D47F66-D82B-4945-84F1-08182A83E23E}" dt="2020-05-14T14:06:40.058" v="2475" actId="165"/>
          <ac:spMkLst>
            <pc:docMk/>
            <pc:sldMk cId="3206083129" sldId="800"/>
            <ac:spMk id="1567" creationId="{8CE4F138-7AAF-4184-B820-D41157C3FB8E}"/>
          </ac:spMkLst>
        </pc:spChg>
        <pc:spChg chg="mod">
          <ac:chgData name="reza kabir" userId="af3c95a13102d509" providerId="LiveId" clId="{C5D47F66-D82B-4945-84F1-08182A83E23E}" dt="2020-05-14T14:06:40.058" v="2475" actId="165"/>
          <ac:spMkLst>
            <pc:docMk/>
            <pc:sldMk cId="3206083129" sldId="800"/>
            <ac:spMk id="1568" creationId="{02E0D9DA-2D3D-404F-8795-81B9D6BA4EC0}"/>
          </ac:spMkLst>
        </pc:spChg>
        <pc:spChg chg="mod">
          <ac:chgData name="reza kabir" userId="af3c95a13102d509" providerId="LiveId" clId="{C5D47F66-D82B-4945-84F1-08182A83E23E}" dt="2020-05-14T14:06:40.058" v="2475" actId="165"/>
          <ac:spMkLst>
            <pc:docMk/>
            <pc:sldMk cId="3206083129" sldId="800"/>
            <ac:spMk id="1569" creationId="{2C7715BC-5901-494F-91D3-47181DEDCAF4}"/>
          </ac:spMkLst>
        </pc:spChg>
        <pc:spChg chg="mod">
          <ac:chgData name="reza kabir" userId="af3c95a13102d509" providerId="LiveId" clId="{C5D47F66-D82B-4945-84F1-08182A83E23E}" dt="2020-05-14T14:06:40.058" v="2475" actId="165"/>
          <ac:spMkLst>
            <pc:docMk/>
            <pc:sldMk cId="3206083129" sldId="800"/>
            <ac:spMk id="1570" creationId="{C5A0ADD0-B1C9-42FF-A031-07E957641C71}"/>
          </ac:spMkLst>
        </pc:spChg>
        <pc:spChg chg="mod">
          <ac:chgData name="reza kabir" userId="af3c95a13102d509" providerId="LiveId" clId="{C5D47F66-D82B-4945-84F1-08182A83E23E}" dt="2020-05-14T14:06:40.058" v="2475" actId="165"/>
          <ac:spMkLst>
            <pc:docMk/>
            <pc:sldMk cId="3206083129" sldId="800"/>
            <ac:spMk id="1571" creationId="{C16D027E-45F7-467A-A532-E971522F45C5}"/>
          </ac:spMkLst>
        </pc:spChg>
        <pc:spChg chg="mod">
          <ac:chgData name="reza kabir" userId="af3c95a13102d509" providerId="LiveId" clId="{C5D47F66-D82B-4945-84F1-08182A83E23E}" dt="2020-05-14T14:06:40.058" v="2475" actId="165"/>
          <ac:spMkLst>
            <pc:docMk/>
            <pc:sldMk cId="3206083129" sldId="800"/>
            <ac:spMk id="1572" creationId="{7C8CC9B5-61B3-462B-B8B6-A18BFFB7A3C6}"/>
          </ac:spMkLst>
        </pc:spChg>
        <pc:spChg chg="mod">
          <ac:chgData name="reza kabir" userId="af3c95a13102d509" providerId="LiveId" clId="{C5D47F66-D82B-4945-84F1-08182A83E23E}" dt="2020-05-14T14:06:40.058" v="2475" actId="165"/>
          <ac:spMkLst>
            <pc:docMk/>
            <pc:sldMk cId="3206083129" sldId="800"/>
            <ac:spMk id="1573" creationId="{C54EABE0-8D67-4EDD-9042-0EA8A1301932}"/>
          </ac:spMkLst>
        </pc:spChg>
        <pc:spChg chg="mod">
          <ac:chgData name="reza kabir" userId="af3c95a13102d509" providerId="LiveId" clId="{C5D47F66-D82B-4945-84F1-08182A83E23E}" dt="2020-05-14T14:06:40.058" v="2475" actId="165"/>
          <ac:spMkLst>
            <pc:docMk/>
            <pc:sldMk cId="3206083129" sldId="800"/>
            <ac:spMk id="1574" creationId="{AC793A8F-71CE-4559-99EF-4A0287F68D27}"/>
          </ac:spMkLst>
        </pc:spChg>
        <pc:spChg chg="mod">
          <ac:chgData name="reza kabir" userId="af3c95a13102d509" providerId="LiveId" clId="{C5D47F66-D82B-4945-84F1-08182A83E23E}" dt="2020-05-14T14:06:40.058" v="2475" actId="165"/>
          <ac:spMkLst>
            <pc:docMk/>
            <pc:sldMk cId="3206083129" sldId="800"/>
            <ac:spMk id="1575" creationId="{ABE77B34-55A5-40A2-8A4A-E38BF542F35B}"/>
          </ac:spMkLst>
        </pc:spChg>
        <pc:spChg chg="mod">
          <ac:chgData name="reza kabir" userId="af3c95a13102d509" providerId="LiveId" clId="{C5D47F66-D82B-4945-84F1-08182A83E23E}" dt="2020-05-14T14:06:40.058" v="2475" actId="165"/>
          <ac:spMkLst>
            <pc:docMk/>
            <pc:sldMk cId="3206083129" sldId="800"/>
            <ac:spMk id="1576" creationId="{A746CFDF-CF08-48B2-B998-B997930E26B1}"/>
          </ac:spMkLst>
        </pc:spChg>
        <pc:spChg chg="mod">
          <ac:chgData name="reza kabir" userId="af3c95a13102d509" providerId="LiveId" clId="{C5D47F66-D82B-4945-84F1-08182A83E23E}" dt="2020-05-14T14:06:40.058" v="2475" actId="165"/>
          <ac:spMkLst>
            <pc:docMk/>
            <pc:sldMk cId="3206083129" sldId="800"/>
            <ac:spMk id="1577" creationId="{D2CC80D1-8548-4FD3-B6F4-65F22A9F460C}"/>
          </ac:spMkLst>
        </pc:spChg>
        <pc:spChg chg="mod">
          <ac:chgData name="reza kabir" userId="af3c95a13102d509" providerId="LiveId" clId="{C5D47F66-D82B-4945-84F1-08182A83E23E}" dt="2020-05-14T14:06:40.058" v="2475" actId="165"/>
          <ac:spMkLst>
            <pc:docMk/>
            <pc:sldMk cId="3206083129" sldId="800"/>
            <ac:spMk id="1578" creationId="{7647548E-0720-4EE5-9CCC-43E33EE99134}"/>
          </ac:spMkLst>
        </pc:spChg>
        <pc:spChg chg="mod">
          <ac:chgData name="reza kabir" userId="af3c95a13102d509" providerId="LiveId" clId="{C5D47F66-D82B-4945-84F1-08182A83E23E}" dt="2020-05-14T14:06:40.058" v="2475" actId="165"/>
          <ac:spMkLst>
            <pc:docMk/>
            <pc:sldMk cId="3206083129" sldId="800"/>
            <ac:spMk id="1579" creationId="{9913828A-1BED-41D2-808E-C4AC3752C6B3}"/>
          </ac:spMkLst>
        </pc:spChg>
        <pc:spChg chg="mod">
          <ac:chgData name="reza kabir" userId="af3c95a13102d509" providerId="LiveId" clId="{C5D47F66-D82B-4945-84F1-08182A83E23E}" dt="2020-05-14T14:06:40.058" v="2475" actId="165"/>
          <ac:spMkLst>
            <pc:docMk/>
            <pc:sldMk cId="3206083129" sldId="800"/>
            <ac:spMk id="1580" creationId="{4967B533-896B-4215-B222-783A49894D1D}"/>
          </ac:spMkLst>
        </pc:spChg>
        <pc:spChg chg="mod">
          <ac:chgData name="reza kabir" userId="af3c95a13102d509" providerId="LiveId" clId="{C5D47F66-D82B-4945-84F1-08182A83E23E}" dt="2020-05-14T14:06:40.058" v="2475" actId="165"/>
          <ac:spMkLst>
            <pc:docMk/>
            <pc:sldMk cId="3206083129" sldId="800"/>
            <ac:spMk id="1581" creationId="{AED82C1F-676E-4D47-9116-E2F9A4B2FEC1}"/>
          </ac:spMkLst>
        </pc:spChg>
        <pc:spChg chg="mod">
          <ac:chgData name="reza kabir" userId="af3c95a13102d509" providerId="LiveId" clId="{C5D47F66-D82B-4945-84F1-08182A83E23E}" dt="2020-05-14T14:06:40.058" v="2475" actId="165"/>
          <ac:spMkLst>
            <pc:docMk/>
            <pc:sldMk cId="3206083129" sldId="800"/>
            <ac:spMk id="1582" creationId="{F8E8493C-8BF8-4298-B64E-668BE0113C79}"/>
          </ac:spMkLst>
        </pc:spChg>
        <pc:spChg chg="mod">
          <ac:chgData name="reza kabir" userId="af3c95a13102d509" providerId="LiveId" clId="{C5D47F66-D82B-4945-84F1-08182A83E23E}" dt="2020-05-14T14:06:40.058" v="2475" actId="165"/>
          <ac:spMkLst>
            <pc:docMk/>
            <pc:sldMk cId="3206083129" sldId="800"/>
            <ac:spMk id="1583" creationId="{FD663B97-4FE2-44FD-A635-E05956D760FE}"/>
          </ac:spMkLst>
        </pc:spChg>
        <pc:spChg chg="mod">
          <ac:chgData name="reza kabir" userId="af3c95a13102d509" providerId="LiveId" clId="{C5D47F66-D82B-4945-84F1-08182A83E23E}" dt="2020-05-14T14:06:40.058" v="2475" actId="165"/>
          <ac:spMkLst>
            <pc:docMk/>
            <pc:sldMk cId="3206083129" sldId="800"/>
            <ac:spMk id="1584" creationId="{BD9DC928-FFB0-4B37-A69C-736FC502641C}"/>
          </ac:spMkLst>
        </pc:spChg>
        <pc:spChg chg="mod">
          <ac:chgData name="reza kabir" userId="af3c95a13102d509" providerId="LiveId" clId="{C5D47F66-D82B-4945-84F1-08182A83E23E}" dt="2020-05-14T14:06:40.058" v="2475" actId="165"/>
          <ac:spMkLst>
            <pc:docMk/>
            <pc:sldMk cId="3206083129" sldId="800"/>
            <ac:spMk id="1585" creationId="{AAA54780-3E8B-4A8A-B57F-09F96ACB356D}"/>
          </ac:spMkLst>
        </pc:spChg>
        <pc:spChg chg="mod">
          <ac:chgData name="reza kabir" userId="af3c95a13102d509" providerId="LiveId" clId="{C5D47F66-D82B-4945-84F1-08182A83E23E}" dt="2020-05-14T14:06:40.058" v="2475" actId="165"/>
          <ac:spMkLst>
            <pc:docMk/>
            <pc:sldMk cId="3206083129" sldId="800"/>
            <ac:spMk id="1586" creationId="{8A85FEE4-C434-4B78-AA40-E45AB0DB08E8}"/>
          </ac:spMkLst>
        </pc:spChg>
        <pc:spChg chg="mod">
          <ac:chgData name="reza kabir" userId="af3c95a13102d509" providerId="LiveId" clId="{C5D47F66-D82B-4945-84F1-08182A83E23E}" dt="2020-05-14T14:06:40.058" v="2475" actId="165"/>
          <ac:spMkLst>
            <pc:docMk/>
            <pc:sldMk cId="3206083129" sldId="800"/>
            <ac:spMk id="1587" creationId="{5641AD28-0CC7-4C7D-9766-B985F4208E86}"/>
          </ac:spMkLst>
        </pc:spChg>
        <pc:spChg chg="mod">
          <ac:chgData name="reza kabir" userId="af3c95a13102d509" providerId="LiveId" clId="{C5D47F66-D82B-4945-84F1-08182A83E23E}" dt="2020-05-14T14:06:40.058" v="2475" actId="165"/>
          <ac:spMkLst>
            <pc:docMk/>
            <pc:sldMk cId="3206083129" sldId="800"/>
            <ac:spMk id="1588" creationId="{7FADC4CD-92DA-4426-A5C0-B4B755D04C8E}"/>
          </ac:spMkLst>
        </pc:spChg>
        <pc:spChg chg="mod">
          <ac:chgData name="reza kabir" userId="af3c95a13102d509" providerId="LiveId" clId="{C5D47F66-D82B-4945-84F1-08182A83E23E}" dt="2020-05-14T14:06:40.058" v="2475" actId="165"/>
          <ac:spMkLst>
            <pc:docMk/>
            <pc:sldMk cId="3206083129" sldId="800"/>
            <ac:spMk id="1589" creationId="{6A3F1884-0DF1-423C-86D5-19257B9BB4EB}"/>
          </ac:spMkLst>
        </pc:spChg>
        <pc:spChg chg="mod">
          <ac:chgData name="reza kabir" userId="af3c95a13102d509" providerId="LiveId" clId="{C5D47F66-D82B-4945-84F1-08182A83E23E}" dt="2020-05-14T14:06:40.058" v="2475" actId="165"/>
          <ac:spMkLst>
            <pc:docMk/>
            <pc:sldMk cId="3206083129" sldId="800"/>
            <ac:spMk id="1590" creationId="{E9578969-45A1-49C8-8BC0-55E94F4ADC7C}"/>
          </ac:spMkLst>
        </pc:spChg>
        <pc:spChg chg="mod">
          <ac:chgData name="reza kabir" userId="af3c95a13102d509" providerId="LiveId" clId="{C5D47F66-D82B-4945-84F1-08182A83E23E}" dt="2020-05-14T14:06:40.058" v="2475" actId="165"/>
          <ac:spMkLst>
            <pc:docMk/>
            <pc:sldMk cId="3206083129" sldId="800"/>
            <ac:spMk id="1591" creationId="{4B35CEA4-C2E3-496E-85EF-497F4A448A06}"/>
          </ac:spMkLst>
        </pc:spChg>
        <pc:spChg chg="mod">
          <ac:chgData name="reza kabir" userId="af3c95a13102d509" providerId="LiveId" clId="{C5D47F66-D82B-4945-84F1-08182A83E23E}" dt="2020-05-14T14:06:40.058" v="2475" actId="165"/>
          <ac:spMkLst>
            <pc:docMk/>
            <pc:sldMk cId="3206083129" sldId="800"/>
            <ac:spMk id="1592" creationId="{80015509-C9F6-4F78-BE47-A957941AFAAA}"/>
          </ac:spMkLst>
        </pc:spChg>
        <pc:spChg chg="mod">
          <ac:chgData name="reza kabir" userId="af3c95a13102d509" providerId="LiveId" clId="{C5D47F66-D82B-4945-84F1-08182A83E23E}" dt="2020-05-14T14:06:40.058" v="2475" actId="165"/>
          <ac:spMkLst>
            <pc:docMk/>
            <pc:sldMk cId="3206083129" sldId="800"/>
            <ac:spMk id="1593" creationId="{21C6072F-989A-4C5F-A18C-D8C20218ED78}"/>
          </ac:spMkLst>
        </pc:spChg>
        <pc:spChg chg="mod">
          <ac:chgData name="reza kabir" userId="af3c95a13102d509" providerId="LiveId" clId="{C5D47F66-D82B-4945-84F1-08182A83E23E}" dt="2020-05-14T14:06:40.058" v="2475" actId="165"/>
          <ac:spMkLst>
            <pc:docMk/>
            <pc:sldMk cId="3206083129" sldId="800"/>
            <ac:spMk id="1594" creationId="{CA02FA65-0D31-4ACD-8B51-71FB11F5C8DA}"/>
          </ac:spMkLst>
        </pc:spChg>
        <pc:spChg chg="mod">
          <ac:chgData name="reza kabir" userId="af3c95a13102d509" providerId="LiveId" clId="{C5D47F66-D82B-4945-84F1-08182A83E23E}" dt="2020-05-14T14:06:40.058" v="2475" actId="165"/>
          <ac:spMkLst>
            <pc:docMk/>
            <pc:sldMk cId="3206083129" sldId="800"/>
            <ac:spMk id="1595" creationId="{0BA5968F-10F7-470B-8C86-8417821CA5E0}"/>
          </ac:spMkLst>
        </pc:spChg>
        <pc:spChg chg="mod">
          <ac:chgData name="reza kabir" userId="af3c95a13102d509" providerId="LiveId" clId="{C5D47F66-D82B-4945-84F1-08182A83E23E}" dt="2020-05-14T14:06:40.058" v="2475" actId="165"/>
          <ac:spMkLst>
            <pc:docMk/>
            <pc:sldMk cId="3206083129" sldId="800"/>
            <ac:spMk id="1596" creationId="{F1AD30AA-7A58-4D5F-BED4-F9E7D7E81242}"/>
          </ac:spMkLst>
        </pc:spChg>
        <pc:spChg chg="mod">
          <ac:chgData name="reza kabir" userId="af3c95a13102d509" providerId="LiveId" clId="{C5D47F66-D82B-4945-84F1-08182A83E23E}" dt="2020-05-14T14:06:40.058" v="2475" actId="165"/>
          <ac:spMkLst>
            <pc:docMk/>
            <pc:sldMk cId="3206083129" sldId="800"/>
            <ac:spMk id="1597" creationId="{016861B7-219A-4C50-A7F6-5126BC86224A}"/>
          </ac:spMkLst>
        </pc:spChg>
        <pc:spChg chg="mod">
          <ac:chgData name="reza kabir" userId="af3c95a13102d509" providerId="LiveId" clId="{C5D47F66-D82B-4945-84F1-08182A83E23E}" dt="2020-05-14T14:06:40.058" v="2475" actId="165"/>
          <ac:spMkLst>
            <pc:docMk/>
            <pc:sldMk cId="3206083129" sldId="800"/>
            <ac:spMk id="1598" creationId="{8E9BF64E-254C-481B-B24C-EEFE430F9841}"/>
          </ac:spMkLst>
        </pc:spChg>
        <pc:spChg chg="mod">
          <ac:chgData name="reza kabir" userId="af3c95a13102d509" providerId="LiveId" clId="{C5D47F66-D82B-4945-84F1-08182A83E23E}" dt="2020-05-14T14:06:40.058" v="2475" actId="165"/>
          <ac:spMkLst>
            <pc:docMk/>
            <pc:sldMk cId="3206083129" sldId="800"/>
            <ac:spMk id="1599" creationId="{AD497F9D-E3B9-4E7E-A420-5580A9FD163C}"/>
          </ac:spMkLst>
        </pc:spChg>
        <pc:spChg chg="mod">
          <ac:chgData name="reza kabir" userId="af3c95a13102d509" providerId="LiveId" clId="{C5D47F66-D82B-4945-84F1-08182A83E23E}" dt="2020-05-14T14:06:40.058" v="2475" actId="165"/>
          <ac:spMkLst>
            <pc:docMk/>
            <pc:sldMk cId="3206083129" sldId="800"/>
            <ac:spMk id="1600" creationId="{C54BEA9E-2AFE-4F92-8FEF-B1A12176D95F}"/>
          </ac:spMkLst>
        </pc:spChg>
        <pc:spChg chg="mod">
          <ac:chgData name="reza kabir" userId="af3c95a13102d509" providerId="LiveId" clId="{C5D47F66-D82B-4945-84F1-08182A83E23E}" dt="2020-05-14T14:06:40.058" v="2475" actId="165"/>
          <ac:spMkLst>
            <pc:docMk/>
            <pc:sldMk cId="3206083129" sldId="800"/>
            <ac:spMk id="1601" creationId="{F6891392-E2F6-43FF-A65B-BD0DF402EB39}"/>
          </ac:spMkLst>
        </pc:spChg>
        <pc:spChg chg="mod">
          <ac:chgData name="reza kabir" userId="af3c95a13102d509" providerId="LiveId" clId="{C5D47F66-D82B-4945-84F1-08182A83E23E}" dt="2020-05-14T14:06:40.058" v="2475" actId="165"/>
          <ac:spMkLst>
            <pc:docMk/>
            <pc:sldMk cId="3206083129" sldId="800"/>
            <ac:spMk id="1602" creationId="{647F80FD-698A-432E-8E9F-75B477837E5A}"/>
          </ac:spMkLst>
        </pc:spChg>
        <pc:spChg chg="mod">
          <ac:chgData name="reza kabir" userId="af3c95a13102d509" providerId="LiveId" clId="{C5D47F66-D82B-4945-84F1-08182A83E23E}" dt="2020-05-14T14:06:40.058" v="2475" actId="165"/>
          <ac:spMkLst>
            <pc:docMk/>
            <pc:sldMk cId="3206083129" sldId="800"/>
            <ac:spMk id="1603" creationId="{2C04460A-0574-4B76-A31F-229F3AD6EE62}"/>
          </ac:spMkLst>
        </pc:spChg>
        <pc:spChg chg="mod">
          <ac:chgData name="reza kabir" userId="af3c95a13102d509" providerId="LiveId" clId="{C5D47F66-D82B-4945-84F1-08182A83E23E}" dt="2020-05-14T14:06:40.058" v="2475" actId="165"/>
          <ac:spMkLst>
            <pc:docMk/>
            <pc:sldMk cId="3206083129" sldId="800"/>
            <ac:spMk id="1604" creationId="{C32069B7-CE7D-4B9B-8D3C-54E9B83BC89F}"/>
          </ac:spMkLst>
        </pc:spChg>
        <pc:spChg chg="mod">
          <ac:chgData name="reza kabir" userId="af3c95a13102d509" providerId="LiveId" clId="{C5D47F66-D82B-4945-84F1-08182A83E23E}" dt="2020-05-14T14:06:40.058" v="2475" actId="165"/>
          <ac:spMkLst>
            <pc:docMk/>
            <pc:sldMk cId="3206083129" sldId="800"/>
            <ac:spMk id="1605" creationId="{8F241157-B968-482D-A8B6-8A7920FF433D}"/>
          </ac:spMkLst>
        </pc:spChg>
        <pc:spChg chg="mod">
          <ac:chgData name="reza kabir" userId="af3c95a13102d509" providerId="LiveId" clId="{C5D47F66-D82B-4945-84F1-08182A83E23E}" dt="2020-05-14T14:06:40.058" v="2475" actId="165"/>
          <ac:spMkLst>
            <pc:docMk/>
            <pc:sldMk cId="3206083129" sldId="800"/>
            <ac:spMk id="1606" creationId="{CF9E1B48-E9CE-477E-8751-85A9F322D006}"/>
          </ac:spMkLst>
        </pc:spChg>
        <pc:spChg chg="mod">
          <ac:chgData name="reza kabir" userId="af3c95a13102d509" providerId="LiveId" clId="{C5D47F66-D82B-4945-84F1-08182A83E23E}" dt="2020-05-14T14:06:40.058" v="2475" actId="165"/>
          <ac:spMkLst>
            <pc:docMk/>
            <pc:sldMk cId="3206083129" sldId="800"/>
            <ac:spMk id="1607" creationId="{21E9FBC5-D99F-4303-B523-04A641138F35}"/>
          </ac:spMkLst>
        </pc:spChg>
        <pc:spChg chg="mod">
          <ac:chgData name="reza kabir" userId="af3c95a13102d509" providerId="LiveId" clId="{C5D47F66-D82B-4945-84F1-08182A83E23E}" dt="2020-05-14T14:06:40.058" v="2475" actId="165"/>
          <ac:spMkLst>
            <pc:docMk/>
            <pc:sldMk cId="3206083129" sldId="800"/>
            <ac:spMk id="1608" creationId="{688A72F6-AF95-41E1-A8C4-656428731F1A}"/>
          </ac:spMkLst>
        </pc:spChg>
        <pc:spChg chg="mod">
          <ac:chgData name="reza kabir" userId="af3c95a13102d509" providerId="LiveId" clId="{C5D47F66-D82B-4945-84F1-08182A83E23E}" dt="2020-05-14T14:06:40.058" v="2475" actId="165"/>
          <ac:spMkLst>
            <pc:docMk/>
            <pc:sldMk cId="3206083129" sldId="800"/>
            <ac:spMk id="1609" creationId="{CF89F6D4-481E-42FA-94FA-21FBBFD7CED8}"/>
          </ac:spMkLst>
        </pc:spChg>
        <pc:spChg chg="mod">
          <ac:chgData name="reza kabir" userId="af3c95a13102d509" providerId="LiveId" clId="{C5D47F66-D82B-4945-84F1-08182A83E23E}" dt="2020-05-14T14:06:40.058" v="2475" actId="165"/>
          <ac:spMkLst>
            <pc:docMk/>
            <pc:sldMk cId="3206083129" sldId="800"/>
            <ac:spMk id="1610" creationId="{81B19636-9DE4-4197-A00C-5D91170934E5}"/>
          </ac:spMkLst>
        </pc:spChg>
        <pc:spChg chg="mod">
          <ac:chgData name="reza kabir" userId="af3c95a13102d509" providerId="LiveId" clId="{C5D47F66-D82B-4945-84F1-08182A83E23E}" dt="2020-05-14T14:06:40.058" v="2475" actId="165"/>
          <ac:spMkLst>
            <pc:docMk/>
            <pc:sldMk cId="3206083129" sldId="800"/>
            <ac:spMk id="1611" creationId="{78E34FAA-65A7-4D52-84B1-4C3CF51F17CD}"/>
          </ac:spMkLst>
        </pc:spChg>
        <pc:spChg chg="mod">
          <ac:chgData name="reza kabir" userId="af3c95a13102d509" providerId="LiveId" clId="{C5D47F66-D82B-4945-84F1-08182A83E23E}" dt="2020-05-14T14:06:40.058" v="2475" actId="165"/>
          <ac:spMkLst>
            <pc:docMk/>
            <pc:sldMk cId="3206083129" sldId="800"/>
            <ac:spMk id="1612" creationId="{6A773833-99E9-40FB-8005-A560753454AC}"/>
          </ac:spMkLst>
        </pc:spChg>
        <pc:spChg chg="mod">
          <ac:chgData name="reza kabir" userId="af3c95a13102d509" providerId="LiveId" clId="{C5D47F66-D82B-4945-84F1-08182A83E23E}" dt="2020-05-14T14:06:40.058" v="2475" actId="165"/>
          <ac:spMkLst>
            <pc:docMk/>
            <pc:sldMk cId="3206083129" sldId="800"/>
            <ac:spMk id="1613" creationId="{0B2226A0-7CC0-4B79-8BC0-21B30439EBA7}"/>
          </ac:spMkLst>
        </pc:spChg>
        <pc:spChg chg="mod">
          <ac:chgData name="reza kabir" userId="af3c95a13102d509" providerId="LiveId" clId="{C5D47F66-D82B-4945-84F1-08182A83E23E}" dt="2020-05-14T14:06:40.058" v="2475" actId="165"/>
          <ac:spMkLst>
            <pc:docMk/>
            <pc:sldMk cId="3206083129" sldId="800"/>
            <ac:spMk id="1614" creationId="{CD5A2560-D814-46FC-BB30-7E2E7CFED81B}"/>
          </ac:spMkLst>
        </pc:spChg>
        <pc:spChg chg="mod">
          <ac:chgData name="reza kabir" userId="af3c95a13102d509" providerId="LiveId" clId="{C5D47F66-D82B-4945-84F1-08182A83E23E}" dt="2020-05-14T14:06:40.058" v="2475" actId="165"/>
          <ac:spMkLst>
            <pc:docMk/>
            <pc:sldMk cId="3206083129" sldId="800"/>
            <ac:spMk id="1615" creationId="{47EBB9A6-52DA-46BD-B9E6-3A0BEB104373}"/>
          </ac:spMkLst>
        </pc:spChg>
        <pc:spChg chg="mod">
          <ac:chgData name="reza kabir" userId="af3c95a13102d509" providerId="LiveId" clId="{C5D47F66-D82B-4945-84F1-08182A83E23E}" dt="2020-05-14T14:06:40.058" v="2475" actId="165"/>
          <ac:spMkLst>
            <pc:docMk/>
            <pc:sldMk cId="3206083129" sldId="800"/>
            <ac:spMk id="1616" creationId="{20D49F24-F343-44BC-AF51-A7B6F3E409E6}"/>
          </ac:spMkLst>
        </pc:spChg>
        <pc:spChg chg="mod">
          <ac:chgData name="reza kabir" userId="af3c95a13102d509" providerId="LiveId" clId="{C5D47F66-D82B-4945-84F1-08182A83E23E}" dt="2020-05-14T14:06:40.058" v="2475" actId="165"/>
          <ac:spMkLst>
            <pc:docMk/>
            <pc:sldMk cId="3206083129" sldId="800"/>
            <ac:spMk id="1617" creationId="{99B2ED6E-CB8B-49F3-A42E-A64F368D96C2}"/>
          </ac:spMkLst>
        </pc:spChg>
        <pc:spChg chg="mod">
          <ac:chgData name="reza kabir" userId="af3c95a13102d509" providerId="LiveId" clId="{C5D47F66-D82B-4945-84F1-08182A83E23E}" dt="2020-05-14T14:06:40.058" v="2475" actId="165"/>
          <ac:spMkLst>
            <pc:docMk/>
            <pc:sldMk cId="3206083129" sldId="800"/>
            <ac:spMk id="1618" creationId="{DF43235E-882F-43A0-8DEF-2CA9513AF0CF}"/>
          </ac:spMkLst>
        </pc:spChg>
        <pc:spChg chg="mod">
          <ac:chgData name="reza kabir" userId="af3c95a13102d509" providerId="LiveId" clId="{C5D47F66-D82B-4945-84F1-08182A83E23E}" dt="2020-05-14T14:06:40.058" v="2475" actId="165"/>
          <ac:spMkLst>
            <pc:docMk/>
            <pc:sldMk cId="3206083129" sldId="800"/>
            <ac:spMk id="1619" creationId="{41AF40B4-CE9D-4928-8569-3B6AC352717D}"/>
          </ac:spMkLst>
        </pc:spChg>
        <pc:spChg chg="mod">
          <ac:chgData name="reza kabir" userId="af3c95a13102d509" providerId="LiveId" clId="{C5D47F66-D82B-4945-84F1-08182A83E23E}" dt="2020-05-14T14:06:40.058" v="2475" actId="165"/>
          <ac:spMkLst>
            <pc:docMk/>
            <pc:sldMk cId="3206083129" sldId="800"/>
            <ac:spMk id="1620" creationId="{06891BDA-996D-4DBC-BA1F-C8E9D0619CAA}"/>
          </ac:spMkLst>
        </pc:spChg>
        <pc:spChg chg="mod">
          <ac:chgData name="reza kabir" userId="af3c95a13102d509" providerId="LiveId" clId="{C5D47F66-D82B-4945-84F1-08182A83E23E}" dt="2020-05-14T14:06:40.058" v="2475" actId="165"/>
          <ac:spMkLst>
            <pc:docMk/>
            <pc:sldMk cId="3206083129" sldId="800"/>
            <ac:spMk id="1621" creationId="{D70E7BB7-5F2F-4C1C-BB6E-5DE67B928738}"/>
          </ac:spMkLst>
        </pc:spChg>
        <pc:spChg chg="mod">
          <ac:chgData name="reza kabir" userId="af3c95a13102d509" providerId="LiveId" clId="{C5D47F66-D82B-4945-84F1-08182A83E23E}" dt="2020-05-14T14:06:40.058" v="2475" actId="165"/>
          <ac:spMkLst>
            <pc:docMk/>
            <pc:sldMk cId="3206083129" sldId="800"/>
            <ac:spMk id="1622" creationId="{8C059D50-8E68-4400-91D5-99CD81ED3399}"/>
          </ac:spMkLst>
        </pc:spChg>
        <pc:spChg chg="mod">
          <ac:chgData name="reza kabir" userId="af3c95a13102d509" providerId="LiveId" clId="{C5D47F66-D82B-4945-84F1-08182A83E23E}" dt="2020-05-14T14:06:40.058" v="2475" actId="165"/>
          <ac:spMkLst>
            <pc:docMk/>
            <pc:sldMk cId="3206083129" sldId="800"/>
            <ac:spMk id="1623" creationId="{B6F3A383-23E2-481E-A66B-5AA35EC62658}"/>
          </ac:spMkLst>
        </pc:spChg>
        <pc:spChg chg="mod">
          <ac:chgData name="reza kabir" userId="af3c95a13102d509" providerId="LiveId" clId="{C5D47F66-D82B-4945-84F1-08182A83E23E}" dt="2020-05-14T14:06:40.058" v="2475" actId="165"/>
          <ac:spMkLst>
            <pc:docMk/>
            <pc:sldMk cId="3206083129" sldId="800"/>
            <ac:spMk id="1624" creationId="{A9364D1E-A63E-4807-B9CD-1DBEF17A8252}"/>
          </ac:spMkLst>
        </pc:spChg>
        <pc:spChg chg="mod">
          <ac:chgData name="reza kabir" userId="af3c95a13102d509" providerId="LiveId" clId="{C5D47F66-D82B-4945-84F1-08182A83E23E}" dt="2020-05-14T14:06:40.058" v="2475" actId="165"/>
          <ac:spMkLst>
            <pc:docMk/>
            <pc:sldMk cId="3206083129" sldId="800"/>
            <ac:spMk id="1625" creationId="{17C10E77-F200-4C0B-80B6-1B2804217862}"/>
          </ac:spMkLst>
        </pc:spChg>
        <pc:spChg chg="mod">
          <ac:chgData name="reza kabir" userId="af3c95a13102d509" providerId="LiveId" clId="{C5D47F66-D82B-4945-84F1-08182A83E23E}" dt="2020-05-14T14:06:40.058" v="2475" actId="165"/>
          <ac:spMkLst>
            <pc:docMk/>
            <pc:sldMk cId="3206083129" sldId="800"/>
            <ac:spMk id="1626" creationId="{9BEF0DF4-995C-46E6-B129-0F3BDACDE6A1}"/>
          </ac:spMkLst>
        </pc:spChg>
        <pc:spChg chg="mod">
          <ac:chgData name="reza kabir" userId="af3c95a13102d509" providerId="LiveId" clId="{C5D47F66-D82B-4945-84F1-08182A83E23E}" dt="2020-05-14T14:06:40.058" v="2475" actId="165"/>
          <ac:spMkLst>
            <pc:docMk/>
            <pc:sldMk cId="3206083129" sldId="800"/>
            <ac:spMk id="1627" creationId="{1D695416-0B80-4137-9E01-B4568E2D0AA0}"/>
          </ac:spMkLst>
        </pc:spChg>
        <pc:spChg chg="mod">
          <ac:chgData name="reza kabir" userId="af3c95a13102d509" providerId="LiveId" clId="{C5D47F66-D82B-4945-84F1-08182A83E23E}" dt="2020-05-14T14:06:40.058" v="2475" actId="165"/>
          <ac:spMkLst>
            <pc:docMk/>
            <pc:sldMk cId="3206083129" sldId="800"/>
            <ac:spMk id="1628" creationId="{32432E0B-9CB3-46A1-A11E-37857DFF85BD}"/>
          </ac:spMkLst>
        </pc:spChg>
        <pc:spChg chg="mod">
          <ac:chgData name="reza kabir" userId="af3c95a13102d509" providerId="LiveId" clId="{C5D47F66-D82B-4945-84F1-08182A83E23E}" dt="2020-05-14T14:06:40.058" v="2475" actId="165"/>
          <ac:spMkLst>
            <pc:docMk/>
            <pc:sldMk cId="3206083129" sldId="800"/>
            <ac:spMk id="1629" creationId="{F5D94130-0F8D-4FC1-B9F2-F23C9EA2AA5A}"/>
          </ac:spMkLst>
        </pc:spChg>
        <pc:spChg chg="mod">
          <ac:chgData name="reza kabir" userId="af3c95a13102d509" providerId="LiveId" clId="{C5D47F66-D82B-4945-84F1-08182A83E23E}" dt="2020-05-14T14:06:40.058" v="2475" actId="165"/>
          <ac:spMkLst>
            <pc:docMk/>
            <pc:sldMk cId="3206083129" sldId="800"/>
            <ac:spMk id="1630" creationId="{A9734398-7546-4A05-A1A1-4DF365C68E4C}"/>
          </ac:spMkLst>
        </pc:spChg>
        <pc:spChg chg="mod">
          <ac:chgData name="reza kabir" userId="af3c95a13102d509" providerId="LiveId" clId="{C5D47F66-D82B-4945-84F1-08182A83E23E}" dt="2020-05-14T14:06:40.058" v="2475" actId="165"/>
          <ac:spMkLst>
            <pc:docMk/>
            <pc:sldMk cId="3206083129" sldId="800"/>
            <ac:spMk id="1631" creationId="{4BB72F7C-23DB-477A-82AA-236DC97BA8E8}"/>
          </ac:spMkLst>
        </pc:spChg>
        <pc:spChg chg="mod">
          <ac:chgData name="reza kabir" userId="af3c95a13102d509" providerId="LiveId" clId="{C5D47F66-D82B-4945-84F1-08182A83E23E}" dt="2020-05-14T14:06:40.058" v="2475" actId="165"/>
          <ac:spMkLst>
            <pc:docMk/>
            <pc:sldMk cId="3206083129" sldId="800"/>
            <ac:spMk id="1632" creationId="{08C2F33C-A4D8-4D1F-9EA4-A75B9725D756}"/>
          </ac:spMkLst>
        </pc:spChg>
        <pc:spChg chg="mod">
          <ac:chgData name="reza kabir" userId="af3c95a13102d509" providerId="LiveId" clId="{C5D47F66-D82B-4945-84F1-08182A83E23E}" dt="2020-05-14T14:06:40.058" v="2475" actId="165"/>
          <ac:spMkLst>
            <pc:docMk/>
            <pc:sldMk cId="3206083129" sldId="800"/>
            <ac:spMk id="1633" creationId="{A15CEA6D-5A07-4D95-AF7B-7301B44567A6}"/>
          </ac:spMkLst>
        </pc:spChg>
        <pc:spChg chg="mod">
          <ac:chgData name="reza kabir" userId="af3c95a13102d509" providerId="LiveId" clId="{C5D47F66-D82B-4945-84F1-08182A83E23E}" dt="2020-05-14T14:06:40.058" v="2475" actId="165"/>
          <ac:spMkLst>
            <pc:docMk/>
            <pc:sldMk cId="3206083129" sldId="800"/>
            <ac:spMk id="1634" creationId="{31439742-E013-48FF-9E71-FEC66D2AFFFD}"/>
          </ac:spMkLst>
        </pc:spChg>
        <pc:spChg chg="mod">
          <ac:chgData name="reza kabir" userId="af3c95a13102d509" providerId="LiveId" clId="{C5D47F66-D82B-4945-84F1-08182A83E23E}" dt="2020-05-14T14:06:40.058" v="2475" actId="165"/>
          <ac:spMkLst>
            <pc:docMk/>
            <pc:sldMk cId="3206083129" sldId="800"/>
            <ac:spMk id="1635" creationId="{B9C0B434-BF98-4C90-B6C7-FE1D0434DC92}"/>
          </ac:spMkLst>
        </pc:spChg>
        <pc:spChg chg="mod">
          <ac:chgData name="reza kabir" userId="af3c95a13102d509" providerId="LiveId" clId="{C5D47F66-D82B-4945-84F1-08182A83E23E}" dt="2020-05-14T14:06:40.058" v="2475" actId="165"/>
          <ac:spMkLst>
            <pc:docMk/>
            <pc:sldMk cId="3206083129" sldId="800"/>
            <ac:spMk id="1636" creationId="{5F27D892-A869-42F9-927E-ABEA04EAB146}"/>
          </ac:spMkLst>
        </pc:spChg>
        <pc:spChg chg="mod">
          <ac:chgData name="reza kabir" userId="af3c95a13102d509" providerId="LiveId" clId="{C5D47F66-D82B-4945-84F1-08182A83E23E}" dt="2020-05-14T14:06:40.058" v="2475" actId="165"/>
          <ac:spMkLst>
            <pc:docMk/>
            <pc:sldMk cId="3206083129" sldId="800"/>
            <ac:spMk id="1637" creationId="{D19FA432-ABDC-45B9-940D-969E637DB695}"/>
          </ac:spMkLst>
        </pc:spChg>
        <pc:spChg chg="mod">
          <ac:chgData name="reza kabir" userId="af3c95a13102d509" providerId="LiveId" clId="{C5D47F66-D82B-4945-84F1-08182A83E23E}" dt="2020-05-14T14:06:40.058" v="2475" actId="165"/>
          <ac:spMkLst>
            <pc:docMk/>
            <pc:sldMk cId="3206083129" sldId="800"/>
            <ac:spMk id="1638" creationId="{F86FBD3B-FCFB-430A-9188-3CB790F41468}"/>
          </ac:spMkLst>
        </pc:spChg>
        <pc:spChg chg="mod">
          <ac:chgData name="reza kabir" userId="af3c95a13102d509" providerId="LiveId" clId="{C5D47F66-D82B-4945-84F1-08182A83E23E}" dt="2020-05-14T14:06:40.058" v="2475" actId="165"/>
          <ac:spMkLst>
            <pc:docMk/>
            <pc:sldMk cId="3206083129" sldId="800"/>
            <ac:spMk id="1639" creationId="{39BD0A04-76A6-43E6-BC62-A08FDC50BCA4}"/>
          </ac:spMkLst>
        </pc:spChg>
        <pc:spChg chg="mod">
          <ac:chgData name="reza kabir" userId="af3c95a13102d509" providerId="LiveId" clId="{C5D47F66-D82B-4945-84F1-08182A83E23E}" dt="2020-05-14T14:06:40.058" v="2475" actId="165"/>
          <ac:spMkLst>
            <pc:docMk/>
            <pc:sldMk cId="3206083129" sldId="800"/>
            <ac:spMk id="1640" creationId="{DB0AAC73-F0F0-4F74-B610-F2D97B540CDA}"/>
          </ac:spMkLst>
        </pc:spChg>
        <pc:spChg chg="mod">
          <ac:chgData name="reza kabir" userId="af3c95a13102d509" providerId="LiveId" clId="{C5D47F66-D82B-4945-84F1-08182A83E23E}" dt="2020-05-14T14:06:40.058" v="2475" actId="165"/>
          <ac:spMkLst>
            <pc:docMk/>
            <pc:sldMk cId="3206083129" sldId="800"/>
            <ac:spMk id="1641" creationId="{891D0C82-AA77-4CE6-B067-ED4D4D6F7AF9}"/>
          </ac:spMkLst>
        </pc:spChg>
        <pc:spChg chg="mod">
          <ac:chgData name="reza kabir" userId="af3c95a13102d509" providerId="LiveId" clId="{C5D47F66-D82B-4945-84F1-08182A83E23E}" dt="2020-05-14T14:06:40.058" v="2475" actId="165"/>
          <ac:spMkLst>
            <pc:docMk/>
            <pc:sldMk cId="3206083129" sldId="800"/>
            <ac:spMk id="1642" creationId="{03157F28-0F37-4783-95BC-38D19ABE2DCB}"/>
          </ac:spMkLst>
        </pc:spChg>
        <pc:spChg chg="mod">
          <ac:chgData name="reza kabir" userId="af3c95a13102d509" providerId="LiveId" clId="{C5D47F66-D82B-4945-84F1-08182A83E23E}" dt="2020-05-14T14:06:40.058" v="2475" actId="165"/>
          <ac:spMkLst>
            <pc:docMk/>
            <pc:sldMk cId="3206083129" sldId="800"/>
            <ac:spMk id="1643" creationId="{D71804A8-0251-49F6-BD86-6C439B80D946}"/>
          </ac:spMkLst>
        </pc:spChg>
        <pc:spChg chg="mod">
          <ac:chgData name="reza kabir" userId="af3c95a13102d509" providerId="LiveId" clId="{C5D47F66-D82B-4945-84F1-08182A83E23E}" dt="2020-05-14T14:06:40.058" v="2475" actId="165"/>
          <ac:spMkLst>
            <pc:docMk/>
            <pc:sldMk cId="3206083129" sldId="800"/>
            <ac:spMk id="1644" creationId="{0CE02227-F02E-4737-AD34-03FB217B6B41}"/>
          </ac:spMkLst>
        </pc:spChg>
        <pc:spChg chg="mod">
          <ac:chgData name="reza kabir" userId="af3c95a13102d509" providerId="LiveId" clId="{C5D47F66-D82B-4945-84F1-08182A83E23E}" dt="2020-05-14T14:06:40.058" v="2475" actId="165"/>
          <ac:spMkLst>
            <pc:docMk/>
            <pc:sldMk cId="3206083129" sldId="800"/>
            <ac:spMk id="1645" creationId="{5C30B54A-1593-485F-B6D2-342617636079}"/>
          </ac:spMkLst>
        </pc:spChg>
        <pc:spChg chg="mod">
          <ac:chgData name="reza kabir" userId="af3c95a13102d509" providerId="LiveId" clId="{C5D47F66-D82B-4945-84F1-08182A83E23E}" dt="2020-05-14T14:06:40.058" v="2475" actId="165"/>
          <ac:spMkLst>
            <pc:docMk/>
            <pc:sldMk cId="3206083129" sldId="800"/>
            <ac:spMk id="1646" creationId="{5691FB40-5D67-47A0-AB40-7165C1046E4D}"/>
          </ac:spMkLst>
        </pc:spChg>
        <pc:spChg chg="mod">
          <ac:chgData name="reza kabir" userId="af3c95a13102d509" providerId="LiveId" clId="{C5D47F66-D82B-4945-84F1-08182A83E23E}" dt="2020-05-14T14:06:40.058" v="2475" actId="165"/>
          <ac:spMkLst>
            <pc:docMk/>
            <pc:sldMk cId="3206083129" sldId="800"/>
            <ac:spMk id="1647" creationId="{41D24F83-9628-4FE4-8438-276CEECD0B6C}"/>
          </ac:spMkLst>
        </pc:spChg>
        <pc:spChg chg="mod">
          <ac:chgData name="reza kabir" userId="af3c95a13102d509" providerId="LiveId" clId="{C5D47F66-D82B-4945-84F1-08182A83E23E}" dt="2020-05-14T14:06:40.058" v="2475" actId="165"/>
          <ac:spMkLst>
            <pc:docMk/>
            <pc:sldMk cId="3206083129" sldId="800"/>
            <ac:spMk id="1648" creationId="{B0873C70-E579-4363-A56A-3F3C299EE0E7}"/>
          </ac:spMkLst>
        </pc:spChg>
        <pc:spChg chg="mod">
          <ac:chgData name="reza kabir" userId="af3c95a13102d509" providerId="LiveId" clId="{C5D47F66-D82B-4945-84F1-08182A83E23E}" dt="2020-05-14T14:06:40.058" v="2475" actId="165"/>
          <ac:spMkLst>
            <pc:docMk/>
            <pc:sldMk cId="3206083129" sldId="800"/>
            <ac:spMk id="1649" creationId="{BC4DA01A-9AE4-4E5F-9DD0-A6120583EE2F}"/>
          </ac:spMkLst>
        </pc:spChg>
        <pc:spChg chg="mod">
          <ac:chgData name="reza kabir" userId="af3c95a13102d509" providerId="LiveId" clId="{C5D47F66-D82B-4945-84F1-08182A83E23E}" dt="2020-05-14T14:06:40.058" v="2475" actId="165"/>
          <ac:spMkLst>
            <pc:docMk/>
            <pc:sldMk cId="3206083129" sldId="800"/>
            <ac:spMk id="1650" creationId="{5BD3C8B7-6E80-4ECB-8B9A-C2C540937A1B}"/>
          </ac:spMkLst>
        </pc:spChg>
        <pc:spChg chg="mod">
          <ac:chgData name="reza kabir" userId="af3c95a13102d509" providerId="LiveId" clId="{C5D47F66-D82B-4945-84F1-08182A83E23E}" dt="2020-05-14T14:06:40.058" v="2475" actId="165"/>
          <ac:spMkLst>
            <pc:docMk/>
            <pc:sldMk cId="3206083129" sldId="800"/>
            <ac:spMk id="1651" creationId="{5891B872-38C3-4582-8652-AC168CD07252}"/>
          </ac:spMkLst>
        </pc:spChg>
        <pc:spChg chg="mod">
          <ac:chgData name="reza kabir" userId="af3c95a13102d509" providerId="LiveId" clId="{C5D47F66-D82B-4945-84F1-08182A83E23E}" dt="2020-05-14T14:06:40.058" v="2475" actId="165"/>
          <ac:spMkLst>
            <pc:docMk/>
            <pc:sldMk cId="3206083129" sldId="800"/>
            <ac:spMk id="1652" creationId="{EDDDD064-274A-4361-AE63-668E21C628F2}"/>
          </ac:spMkLst>
        </pc:spChg>
        <pc:spChg chg="mod">
          <ac:chgData name="reza kabir" userId="af3c95a13102d509" providerId="LiveId" clId="{C5D47F66-D82B-4945-84F1-08182A83E23E}" dt="2020-05-14T14:06:40.058" v="2475" actId="165"/>
          <ac:spMkLst>
            <pc:docMk/>
            <pc:sldMk cId="3206083129" sldId="800"/>
            <ac:spMk id="1653" creationId="{8D5813F9-DAE8-4A80-875B-A23099F72DCD}"/>
          </ac:spMkLst>
        </pc:spChg>
        <pc:spChg chg="mod">
          <ac:chgData name="reza kabir" userId="af3c95a13102d509" providerId="LiveId" clId="{C5D47F66-D82B-4945-84F1-08182A83E23E}" dt="2020-05-14T14:06:40.058" v="2475" actId="165"/>
          <ac:spMkLst>
            <pc:docMk/>
            <pc:sldMk cId="3206083129" sldId="800"/>
            <ac:spMk id="1654" creationId="{8AD877EA-664B-45FF-A819-D498E00EA28A}"/>
          </ac:spMkLst>
        </pc:spChg>
        <pc:spChg chg="mod">
          <ac:chgData name="reza kabir" userId="af3c95a13102d509" providerId="LiveId" clId="{C5D47F66-D82B-4945-84F1-08182A83E23E}" dt="2020-05-14T14:06:40.058" v="2475" actId="165"/>
          <ac:spMkLst>
            <pc:docMk/>
            <pc:sldMk cId="3206083129" sldId="800"/>
            <ac:spMk id="1655" creationId="{177CD918-E682-41E0-BAB7-06AF5BC2527D}"/>
          </ac:spMkLst>
        </pc:spChg>
        <pc:spChg chg="mod">
          <ac:chgData name="reza kabir" userId="af3c95a13102d509" providerId="LiveId" clId="{C5D47F66-D82B-4945-84F1-08182A83E23E}" dt="2020-05-14T14:06:40.058" v="2475" actId="165"/>
          <ac:spMkLst>
            <pc:docMk/>
            <pc:sldMk cId="3206083129" sldId="800"/>
            <ac:spMk id="1656" creationId="{D2A74E96-F06E-4789-8356-F951D866CDE2}"/>
          </ac:spMkLst>
        </pc:spChg>
        <pc:spChg chg="mod">
          <ac:chgData name="reza kabir" userId="af3c95a13102d509" providerId="LiveId" clId="{C5D47F66-D82B-4945-84F1-08182A83E23E}" dt="2020-05-14T14:06:40.058" v="2475" actId="165"/>
          <ac:spMkLst>
            <pc:docMk/>
            <pc:sldMk cId="3206083129" sldId="800"/>
            <ac:spMk id="1657" creationId="{CAF72A56-E355-44BC-82E8-35DB206FE5E8}"/>
          </ac:spMkLst>
        </pc:spChg>
        <pc:spChg chg="mod">
          <ac:chgData name="reza kabir" userId="af3c95a13102d509" providerId="LiveId" clId="{C5D47F66-D82B-4945-84F1-08182A83E23E}" dt="2020-05-14T14:06:40.058" v="2475" actId="165"/>
          <ac:spMkLst>
            <pc:docMk/>
            <pc:sldMk cId="3206083129" sldId="800"/>
            <ac:spMk id="1658" creationId="{0035F60D-521C-46EB-BA93-A759BFA32E40}"/>
          </ac:spMkLst>
        </pc:spChg>
        <pc:spChg chg="mod">
          <ac:chgData name="reza kabir" userId="af3c95a13102d509" providerId="LiveId" clId="{C5D47F66-D82B-4945-84F1-08182A83E23E}" dt="2020-05-14T14:06:40.058" v="2475" actId="165"/>
          <ac:spMkLst>
            <pc:docMk/>
            <pc:sldMk cId="3206083129" sldId="800"/>
            <ac:spMk id="1659" creationId="{9FAC72AF-B158-462E-A745-F88A7AC7B6F5}"/>
          </ac:spMkLst>
        </pc:spChg>
        <pc:spChg chg="mod">
          <ac:chgData name="reza kabir" userId="af3c95a13102d509" providerId="LiveId" clId="{C5D47F66-D82B-4945-84F1-08182A83E23E}" dt="2020-05-14T14:06:40.058" v="2475" actId="165"/>
          <ac:spMkLst>
            <pc:docMk/>
            <pc:sldMk cId="3206083129" sldId="800"/>
            <ac:spMk id="1660" creationId="{811AA3EE-F8A0-4B65-BA4C-359941C6A75E}"/>
          </ac:spMkLst>
        </pc:spChg>
        <pc:spChg chg="mod">
          <ac:chgData name="reza kabir" userId="af3c95a13102d509" providerId="LiveId" clId="{C5D47F66-D82B-4945-84F1-08182A83E23E}" dt="2020-05-14T14:06:40.058" v="2475" actId="165"/>
          <ac:spMkLst>
            <pc:docMk/>
            <pc:sldMk cId="3206083129" sldId="800"/>
            <ac:spMk id="1661" creationId="{042DAF49-E2B5-4281-8AEA-A55B6D1A4CB1}"/>
          </ac:spMkLst>
        </pc:spChg>
        <pc:spChg chg="mod">
          <ac:chgData name="reza kabir" userId="af3c95a13102d509" providerId="LiveId" clId="{C5D47F66-D82B-4945-84F1-08182A83E23E}" dt="2020-05-14T14:06:40.058" v="2475" actId="165"/>
          <ac:spMkLst>
            <pc:docMk/>
            <pc:sldMk cId="3206083129" sldId="800"/>
            <ac:spMk id="1662" creationId="{6A185371-61CC-424B-84C0-505E6B817513}"/>
          </ac:spMkLst>
        </pc:spChg>
        <pc:spChg chg="mod">
          <ac:chgData name="reza kabir" userId="af3c95a13102d509" providerId="LiveId" clId="{C5D47F66-D82B-4945-84F1-08182A83E23E}" dt="2020-05-14T14:06:40.058" v="2475" actId="165"/>
          <ac:spMkLst>
            <pc:docMk/>
            <pc:sldMk cId="3206083129" sldId="800"/>
            <ac:spMk id="1663" creationId="{4A50CE3C-2F13-4B49-BF9F-6C96B5BCEC3E}"/>
          </ac:spMkLst>
        </pc:spChg>
        <pc:spChg chg="mod">
          <ac:chgData name="reza kabir" userId="af3c95a13102d509" providerId="LiveId" clId="{C5D47F66-D82B-4945-84F1-08182A83E23E}" dt="2020-05-14T14:06:40.058" v="2475" actId="165"/>
          <ac:spMkLst>
            <pc:docMk/>
            <pc:sldMk cId="3206083129" sldId="800"/>
            <ac:spMk id="1664" creationId="{EC511C5D-DA75-4CDF-871B-18C1C3C3B9DF}"/>
          </ac:spMkLst>
        </pc:spChg>
        <pc:spChg chg="mod">
          <ac:chgData name="reza kabir" userId="af3c95a13102d509" providerId="LiveId" clId="{C5D47F66-D82B-4945-84F1-08182A83E23E}" dt="2020-05-14T14:06:40.058" v="2475" actId="165"/>
          <ac:spMkLst>
            <pc:docMk/>
            <pc:sldMk cId="3206083129" sldId="800"/>
            <ac:spMk id="1665" creationId="{D7A96ACC-A681-490A-B99A-F269E1A22D58}"/>
          </ac:spMkLst>
        </pc:spChg>
        <pc:spChg chg="mod">
          <ac:chgData name="reza kabir" userId="af3c95a13102d509" providerId="LiveId" clId="{C5D47F66-D82B-4945-84F1-08182A83E23E}" dt="2020-05-14T14:06:40.058" v="2475" actId="165"/>
          <ac:spMkLst>
            <pc:docMk/>
            <pc:sldMk cId="3206083129" sldId="800"/>
            <ac:spMk id="1666" creationId="{BDD61CBF-1B67-46BB-B7D2-46450E0BE5E7}"/>
          </ac:spMkLst>
        </pc:spChg>
        <pc:spChg chg="mod">
          <ac:chgData name="reza kabir" userId="af3c95a13102d509" providerId="LiveId" clId="{C5D47F66-D82B-4945-84F1-08182A83E23E}" dt="2020-05-14T14:06:40.058" v="2475" actId="165"/>
          <ac:spMkLst>
            <pc:docMk/>
            <pc:sldMk cId="3206083129" sldId="800"/>
            <ac:spMk id="1667" creationId="{6E04788A-3C15-4ADE-8A09-0E117FD95F22}"/>
          </ac:spMkLst>
        </pc:spChg>
        <pc:spChg chg="mod">
          <ac:chgData name="reza kabir" userId="af3c95a13102d509" providerId="LiveId" clId="{C5D47F66-D82B-4945-84F1-08182A83E23E}" dt="2020-05-14T14:06:40.058" v="2475" actId="165"/>
          <ac:spMkLst>
            <pc:docMk/>
            <pc:sldMk cId="3206083129" sldId="800"/>
            <ac:spMk id="1668" creationId="{21CFBE1A-8A33-4983-824D-094A00730868}"/>
          </ac:spMkLst>
        </pc:spChg>
        <pc:spChg chg="mod">
          <ac:chgData name="reza kabir" userId="af3c95a13102d509" providerId="LiveId" clId="{C5D47F66-D82B-4945-84F1-08182A83E23E}" dt="2020-05-14T14:06:40.058" v="2475" actId="165"/>
          <ac:spMkLst>
            <pc:docMk/>
            <pc:sldMk cId="3206083129" sldId="800"/>
            <ac:spMk id="1669" creationId="{62045692-82F8-45EB-ABE7-4CD7E02CBB45}"/>
          </ac:spMkLst>
        </pc:spChg>
        <pc:spChg chg="mod">
          <ac:chgData name="reza kabir" userId="af3c95a13102d509" providerId="LiveId" clId="{C5D47F66-D82B-4945-84F1-08182A83E23E}" dt="2020-05-14T14:06:40.058" v="2475" actId="165"/>
          <ac:spMkLst>
            <pc:docMk/>
            <pc:sldMk cId="3206083129" sldId="800"/>
            <ac:spMk id="1670" creationId="{6DC6AEF4-F582-430B-BE05-8C8B1BBF3649}"/>
          </ac:spMkLst>
        </pc:spChg>
        <pc:spChg chg="mod">
          <ac:chgData name="reza kabir" userId="af3c95a13102d509" providerId="LiveId" clId="{C5D47F66-D82B-4945-84F1-08182A83E23E}" dt="2020-05-14T14:06:40.058" v="2475" actId="165"/>
          <ac:spMkLst>
            <pc:docMk/>
            <pc:sldMk cId="3206083129" sldId="800"/>
            <ac:spMk id="1671" creationId="{5405BB4B-6A86-44D6-BB28-52D87E789853}"/>
          </ac:spMkLst>
        </pc:spChg>
        <pc:spChg chg="mod">
          <ac:chgData name="reza kabir" userId="af3c95a13102d509" providerId="LiveId" clId="{C5D47F66-D82B-4945-84F1-08182A83E23E}" dt="2020-05-14T14:06:40.058" v="2475" actId="165"/>
          <ac:spMkLst>
            <pc:docMk/>
            <pc:sldMk cId="3206083129" sldId="800"/>
            <ac:spMk id="1672" creationId="{2734509E-245B-4EA4-BEEB-ABF1FDCAA5B6}"/>
          </ac:spMkLst>
        </pc:spChg>
        <pc:spChg chg="mod">
          <ac:chgData name="reza kabir" userId="af3c95a13102d509" providerId="LiveId" clId="{C5D47F66-D82B-4945-84F1-08182A83E23E}" dt="2020-05-14T14:06:40.058" v="2475" actId="165"/>
          <ac:spMkLst>
            <pc:docMk/>
            <pc:sldMk cId="3206083129" sldId="800"/>
            <ac:spMk id="1673" creationId="{55FEBA65-8B0E-44AC-A635-E833A8672F8F}"/>
          </ac:spMkLst>
        </pc:spChg>
        <pc:spChg chg="mod">
          <ac:chgData name="reza kabir" userId="af3c95a13102d509" providerId="LiveId" clId="{C5D47F66-D82B-4945-84F1-08182A83E23E}" dt="2020-05-14T14:06:40.058" v="2475" actId="165"/>
          <ac:spMkLst>
            <pc:docMk/>
            <pc:sldMk cId="3206083129" sldId="800"/>
            <ac:spMk id="1674" creationId="{F95D03F1-5430-44C4-AA19-BC1A19A39781}"/>
          </ac:spMkLst>
        </pc:spChg>
        <pc:spChg chg="mod">
          <ac:chgData name="reza kabir" userId="af3c95a13102d509" providerId="LiveId" clId="{C5D47F66-D82B-4945-84F1-08182A83E23E}" dt="2020-05-14T14:06:40.058" v="2475" actId="165"/>
          <ac:spMkLst>
            <pc:docMk/>
            <pc:sldMk cId="3206083129" sldId="800"/>
            <ac:spMk id="1675" creationId="{1A677CCD-2788-4193-9337-2FCE6957B0D4}"/>
          </ac:spMkLst>
        </pc:spChg>
        <pc:spChg chg="mod">
          <ac:chgData name="reza kabir" userId="af3c95a13102d509" providerId="LiveId" clId="{C5D47F66-D82B-4945-84F1-08182A83E23E}" dt="2020-05-14T14:06:40.058" v="2475" actId="165"/>
          <ac:spMkLst>
            <pc:docMk/>
            <pc:sldMk cId="3206083129" sldId="800"/>
            <ac:spMk id="1676" creationId="{80F7C4A8-91AB-4790-B0B5-C909D9CBD8DB}"/>
          </ac:spMkLst>
        </pc:spChg>
        <pc:spChg chg="mod">
          <ac:chgData name="reza kabir" userId="af3c95a13102d509" providerId="LiveId" clId="{C5D47F66-D82B-4945-84F1-08182A83E23E}" dt="2020-05-14T14:06:40.058" v="2475" actId="165"/>
          <ac:spMkLst>
            <pc:docMk/>
            <pc:sldMk cId="3206083129" sldId="800"/>
            <ac:spMk id="1677" creationId="{8DAC4AC7-D8B2-499E-AF76-8B1017B1574B}"/>
          </ac:spMkLst>
        </pc:spChg>
        <pc:spChg chg="mod">
          <ac:chgData name="reza kabir" userId="af3c95a13102d509" providerId="LiveId" clId="{C5D47F66-D82B-4945-84F1-08182A83E23E}" dt="2020-05-14T14:06:40.058" v="2475" actId="165"/>
          <ac:spMkLst>
            <pc:docMk/>
            <pc:sldMk cId="3206083129" sldId="800"/>
            <ac:spMk id="1678" creationId="{507A8B22-F91D-430D-895A-53088B4F2A41}"/>
          </ac:spMkLst>
        </pc:spChg>
        <pc:spChg chg="mod">
          <ac:chgData name="reza kabir" userId="af3c95a13102d509" providerId="LiveId" clId="{C5D47F66-D82B-4945-84F1-08182A83E23E}" dt="2020-05-14T14:06:40.058" v="2475" actId="165"/>
          <ac:spMkLst>
            <pc:docMk/>
            <pc:sldMk cId="3206083129" sldId="800"/>
            <ac:spMk id="1679" creationId="{FCAD74A9-97D4-49DF-AEEF-D940E7A17D29}"/>
          </ac:spMkLst>
        </pc:spChg>
        <pc:spChg chg="mod">
          <ac:chgData name="reza kabir" userId="af3c95a13102d509" providerId="LiveId" clId="{C5D47F66-D82B-4945-84F1-08182A83E23E}" dt="2020-05-14T14:06:40.058" v="2475" actId="165"/>
          <ac:spMkLst>
            <pc:docMk/>
            <pc:sldMk cId="3206083129" sldId="800"/>
            <ac:spMk id="1680" creationId="{184600BE-1095-4E55-94FE-C6501B22ABD2}"/>
          </ac:spMkLst>
        </pc:spChg>
        <pc:spChg chg="mod">
          <ac:chgData name="reza kabir" userId="af3c95a13102d509" providerId="LiveId" clId="{C5D47F66-D82B-4945-84F1-08182A83E23E}" dt="2020-05-14T14:06:40.058" v="2475" actId="165"/>
          <ac:spMkLst>
            <pc:docMk/>
            <pc:sldMk cId="3206083129" sldId="800"/>
            <ac:spMk id="1681" creationId="{20B886BF-2500-4A8C-B82D-7A20A25E439A}"/>
          </ac:spMkLst>
        </pc:spChg>
        <pc:spChg chg="mod">
          <ac:chgData name="reza kabir" userId="af3c95a13102d509" providerId="LiveId" clId="{C5D47F66-D82B-4945-84F1-08182A83E23E}" dt="2020-05-14T14:06:40.058" v="2475" actId="165"/>
          <ac:spMkLst>
            <pc:docMk/>
            <pc:sldMk cId="3206083129" sldId="800"/>
            <ac:spMk id="1682" creationId="{BC8EE9D0-8429-4688-BFCD-77E098D847A3}"/>
          </ac:spMkLst>
        </pc:spChg>
        <pc:spChg chg="mod">
          <ac:chgData name="reza kabir" userId="af3c95a13102d509" providerId="LiveId" clId="{C5D47F66-D82B-4945-84F1-08182A83E23E}" dt="2020-05-14T14:06:40.058" v="2475" actId="165"/>
          <ac:spMkLst>
            <pc:docMk/>
            <pc:sldMk cId="3206083129" sldId="800"/>
            <ac:spMk id="1683" creationId="{39F7C220-2A4D-4E35-B688-B7776BD8AA44}"/>
          </ac:spMkLst>
        </pc:spChg>
        <pc:spChg chg="mod">
          <ac:chgData name="reza kabir" userId="af3c95a13102d509" providerId="LiveId" clId="{C5D47F66-D82B-4945-84F1-08182A83E23E}" dt="2020-05-14T14:06:40.058" v="2475" actId="165"/>
          <ac:spMkLst>
            <pc:docMk/>
            <pc:sldMk cId="3206083129" sldId="800"/>
            <ac:spMk id="1684" creationId="{AC6DE739-F223-4D42-BE4C-02AC528D558C}"/>
          </ac:spMkLst>
        </pc:spChg>
        <pc:spChg chg="mod">
          <ac:chgData name="reza kabir" userId="af3c95a13102d509" providerId="LiveId" clId="{C5D47F66-D82B-4945-84F1-08182A83E23E}" dt="2020-05-14T14:06:40.058" v="2475" actId="165"/>
          <ac:spMkLst>
            <pc:docMk/>
            <pc:sldMk cId="3206083129" sldId="800"/>
            <ac:spMk id="1685" creationId="{B9AEB797-4A2B-4E04-A49E-2024BA3D1D2E}"/>
          </ac:spMkLst>
        </pc:spChg>
        <pc:spChg chg="mod">
          <ac:chgData name="reza kabir" userId="af3c95a13102d509" providerId="LiveId" clId="{C5D47F66-D82B-4945-84F1-08182A83E23E}" dt="2020-05-14T14:06:40.058" v="2475" actId="165"/>
          <ac:spMkLst>
            <pc:docMk/>
            <pc:sldMk cId="3206083129" sldId="800"/>
            <ac:spMk id="1686" creationId="{E04E7638-3951-49A7-9281-7DF84C4B48C6}"/>
          </ac:spMkLst>
        </pc:spChg>
        <pc:spChg chg="mod">
          <ac:chgData name="reza kabir" userId="af3c95a13102d509" providerId="LiveId" clId="{C5D47F66-D82B-4945-84F1-08182A83E23E}" dt="2020-05-14T14:06:40.058" v="2475" actId="165"/>
          <ac:spMkLst>
            <pc:docMk/>
            <pc:sldMk cId="3206083129" sldId="800"/>
            <ac:spMk id="1687" creationId="{7D1E1320-E9B3-42DF-AFD3-A74BFD76430E}"/>
          </ac:spMkLst>
        </pc:spChg>
        <pc:spChg chg="mod">
          <ac:chgData name="reza kabir" userId="af3c95a13102d509" providerId="LiveId" clId="{C5D47F66-D82B-4945-84F1-08182A83E23E}" dt="2020-05-14T14:06:40.058" v="2475" actId="165"/>
          <ac:spMkLst>
            <pc:docMk/>
            <pc:sldMk cId="3206083129" sldId="800"/>
            <ac:spMk id="1688" creationId="{9A71CACB-37A2-4BE6-BC91-FCD5F2AE8A84}"/>
          </ac:spMkLst>
        </pc:spChg>
        <pc:spChg chg="mod">
          <ac:chgData name="reza kabir" userId="af3c95a13102d509" providerId="LiveId" clId="{C5D47F66-D82B-4945-84F1-08182A83E23E}" dt="2020-05-14T14:06:40.058" v="2475" actId="165"/>
          <ac:spMkLst>
            <pc:docMk/>
            <pc:sldMk cId="3206083129" sldId="800"/>
            <ac:spMk id="1689" creationId="{1E47693D-DD96-421B-9466-FDD013AEDA5B}"/>
          </ac:spMkLst>
        </pc:spChg>
        <pc:spChg chg="mod">
          <ac:chgData name="reza kabir" userId="af3c95a13102d509" providerId="LiveId" clId="{C5D47F66-D82B-4945-84F1-08182A83E23E}" dt="2020-05-14T14:06:40.058" v="2475" actId="165"/>
          <ac:spMkLst>
            <pc:docMk/>
            <pc:sldMk cId="3206083129" sldId="800"/>
            <ac:spMk id="1690" creationId="{EB746502-8FDE-43AF-8B07-AFE0EFCAE9C5}"/>
          </ac:spMkLst>
        </pc:spChg>
        <pc:spChg chg="mod">
          <ac:chgData name="reza kabir" userId="af3c95a13102d509" providerId="LiveId" clId="{C5D47F66-D82B-4945-84F1-08182A83E23E}" dt="2020-05-14T14:06:40.058" v="2475" actId="165"/>
          <ac:spMkLst>
            <pc:docMk/>
            <pc:sldMk cId="3206083129" sldId="800"/>
            <ac:spMk id="1691" creationId="{D81221DE-CCDD-495C-8899-ACED621A6AF9}"/>
          </ac:spMkLst>
        </pc:spChg>
        <pc:spChg chg="mod">
          <ac:chgData name="reza kabir" userId="af3c95a13102d509" providerId="LiveId" clId="{C5D47F66-D82B-4945-84F1-08182A83E23E}" dt="2020-05-14T14:06:40.058" v="2475" actId="165"/>
          <ac:spMkLst>
            <pc:docMk/>
            <pc:sldMk cId="3206083129" sldId="800"/>
            <ac:spMk id="1692" creationId="{9F082B80-14A4-41E6-BDA3-16B9B7A864F6}"/>
          </ac:spMkLst>
        </pc:spChg>
        <pc:spChg chg="mod">
          <ac:chgData name="reza kabir" userId="af3c95a13102d509" providerId="LiveId" clId="{C5D47F66-D82B-4945-84F1-08182A83E23E}" dt="2020-05-14T14:06:40.058" v="2475" actId="165"/>
          <ac:spMkLst>
            <pc:docMk/>
            <pc:sldMk cId="3206083129" sldId="800"/>
            <ac:spMk id="1693" creationId="{8F012DB1-672B-41BB-A456-8D2E00DBAFC3}"/>
          </ac:spMkLst>
        </pc:spChg>
        <pc:spChg chg="mod">
          <ac:chgData name="reza kabir" userId="af3c95a13102d509" providerId="LiveId" clId="{C5D47F66-D82B-4945-84F1-08182A83E23E}" dt="2020-05-14T14:06:40.058" v="2475" actId="165"/>
          <ac:spMkLst>
            <pc:docMk/>
            <pc:sldMk cId="3206083129" sldId="800"/>
            <ac:spMk id="1694" creationId="{17A2ADA7-C6AF-4F41-A5E1-7E755AF552CC}"/>
          </ac:spMkLst>
        </pc:spChg>
        <pc:spChg chg="mod">
          <ac:chgData name="reza kabir" userId="af3c95a13102d509" providerId="LiveId" clId="{C5D47F66-D82B-4945-84F1-08182A83E23E}" dt="2020-05-14T14:06:40.058" v="2475" actId="165"/>
          <ac:spMkLst>
            <pc:docMk/>
            <pc:sldMk cId="3206083129" sldId="800"/>
            <ac:spMk id="1695" creationId="{BB0698E2-24C8-42B1-BB8F-E82E01A31183}"/>
          </ac:spMkLst>
        </pc:spChg>
        <pc:spChg chg="mod">
          <ac:chgData name="reza kabir" userId="af3c95a13102d509" providerId="LiveId" clId="{C5D47F66-D82B-4945-84F1-08182A83E23E}" dt="2020-05-14T14:06:40.058" v="2475" actId="165"/>
          <ac:spMkLst>
            <pc:docMk/>
            <pc:sldMk cId="3206083129" sldId="800"/>
            <ac:spMk id="1696" creationId="{D4A448DA-4A11-48CE-BBD8-46D05D63B6C1}"/>
          </ac:spMkLst>
        </pc:spChg>
        <pc:spChg chg="mod">
          <ac:chgData name="reza kabir" userId="af3c95a13102d509" providerId="LiveId" clId="{C5D47F66-D82B-4945-84F1-08182A83E23E}" dt="2020-05-14T14:06:40.058" v="2475" actId="165"/>
          <ac:spMkLst>
            <pc:docMk/>
            <pc:sldMk cId="3206083129" sldId="800"/>
            <ac:spMk id="1697" creationId="{EFC2216C-0ADA-41A5-AC29-6046ECA987D1}"/>
          </ac:spMkLst>
        </pc:spChg>
        <pc:spChg chg="mod">
          <ac:chgData name="reza kabir" userId="af3c95a13102d509" providerId="LiveId" clId="{C5D47F66-D82B-4945-84F1-08182A83E23E}" dt="2020-05-14T14:06:40.058" v="2475" actId="165"/>
          <ac:spMkLst>
            <pc:docMk/>
            <pc:sldMk cId="3206083129" sldId="800"/>
            <ac:spMk id="1698" creationId="{453E92D3-048B-4263-9BB1-597910C3D1A0}"/>
          </ac:spMkLst>
        </pc:spChg>
        <pc:spChg chg="mod">
          <ac:chgData name="reza kabir" userId="af3c95a13102d509" providerId="LiveId" clId="{C5D47F66-D82B-4945-84F1-08182A83E23E}" dt="2020-05-14T14:06:40.058" v="2475" actId="165"/>
          <ac:spMkLst>
            <pc:docMk/>
            <pc:sldMk cId="3206083129" sldId="800"/>
            <ac:spMk id="1699" creationId="{F0B08082-11F1-4C25-B59A-8424B4E4A9CE}"/>
          </ac:spMkLst>
        </pc:spChg>
        <pc:spChg chg="mod">
          <ac:chgData name="reza kabir" userId="af3c95a13102d509" providerId="LiveId" clId="{C5D47F66-D82B-4945-84F1-08182A83E23E}" dt="2020-05-14T14:06:40.058" v="2475" actId="165"/>
          <ac:spMkLst>
            <pc:docMk/>
            <pc:sldMk cId="3206083129" sldId="800"/>
            <ac:spMk id="1700" creationId="{FE56A2FD-9B26-4516-9EEE-5F81D19C3F5B}"/>
          </ac:spMkLst>
        </pc:spChg>
        <pc:spChg chg="mod">
          <ac:chgData name="reza kabir" userId="af3c95a13102d509" providerId="LiveId" clId="{C5D47F66-D82B-4945-84F1-08182A83E23E}" dt="2020-05-14T14:06:40.058" v="2475" actId="165"/>
          <ac:spMkLst>
            <pc:docMk/>
            <pc:sldMk cId="3206083129" sldId="800"/>
            <ac:spMk id="1701" creationId="{9B827011-E29A-42F9-A1CC-3E3D2D0D0B39}"/>
          </ac:spMkLst>
        </pc:spChg>
        <pc:spChg chg="mod">
          <ac:chgData name="reza kabir" userId="af3c95a13102d509" providerId="LiveId" clId="{C5D47F66-D82B-4945-84F1-08182A83E23E}" dt="2020-05-14T14:06:40.058" v="2475" actId="165"/>
          <ac:spMkLst>
            <pc:docMk/>
            <pc:sldMk cId="3206083129" sldId="800"/>
            <ac:spMk id="1702" creationId="{CD2904E8-B2F8-46A1-BB0E-B9EA184DD6D5}"/>
          </ac:spMkLst>
        </pc:spChg>
        <pc:spChg chg="mod">
          <ac:chgData name="reza kabir" userId="af3c95a13102d509" providerId="LiveId" clId="{C5D47F66-D82B-4945-84F1-08182A83E23E}" dt="2020-05-14T14:06:40.058" v="2475" actId="165"/>
          <ac:spMkLst>
            <pc:docMk/>
            <pc:sldMk cId="3206083129" sldId="800"/>
            <ac:spMk id="1703" creationId="{F2FAE8CB-2E0E-4F95-A12F-130614836FED}"/>
          </ac:spMkLst>
        </pc:spChg>
        <pc:spChg chg="mod">
          <ac:chgData name="reza kabir" userId="af3c95a13102d509" providerId="LiveId" clId="{C5D47F66-D82B-4945-84F1-08182A83E23E}" dt="2020-05-14T14:06:40.058" v="2475" actId="165"/>
          <ac:spMkLst>
            <pc:docMk/>
            <pc:sldMk cId="3206083129" sldId="800"/>
            <ac:spMk id="1704" creationId="{ADA80B74-CD17-4824-AD8C-657D6A653A2D}"/>
          </ac:spMkLst>
        </pc:spChg>
        <pc:spChg chg="mod">
          <ac:chgData name="reza kabir" userId="af3c95a13102d509" providerId="LiveId" clId="{C5D47F66-D82B-4945-84F1-08182A83E23E}" dt="2020-05-14T14:06:40.058" v="2475" actId="165"/>
          <ac:spMkLst>
            <pc:docMk/>
            <pc:sldMk cId="3206083129" sldId="800"/>
            <ac:spMk id="1705" creationId="{C8E9D728-AE71-410E-9B95-2CE0515D2BBF}"/>
          </ac:spMkLst>
        </pc:spChg>
        <pc:spChg chg="mod">
          <ac:chgData name="reza kabir" userId="af3c95a13102d509" providerId="LiveId" clId="{C5D47F66-D82B-4945-84F1-08182A83E23E}" dt="2020-05-14T14:06:40.058" v="2475" actId="165"/>
          <ac:spMkLst>
            <pc:docMk/>
            <pc:sldMk cId="3206083129" sldId="800"/>
            <ac:spMk id="1706" creationId="{3A162270-8AF0-4E4D-838E-BB97154581F2}"/>
          </ac:spMkLst>
        </pc:spChg>
        <pc:spChg chg="mod">
          <ac:chgData name="reza kabir" userId="af3c95a13102d509" providerId="LiveId" clId="{C5D47F66-D82B-4945-84F1-08182A83E23E}" dt="2020-05-14T14:06:40.058" v="2475" actId="165"/>
          <ac:spMkLst>
            <pc:docMk/>
            <pc:sldMk cId="3206083129" sldId="800"/>
            <ac:spMk id="1707" creationId="{67B91BD6-6D42-4369-ABD1-15AA9B8177DE}"/>
          </ac:spMkLst>
        </pc:spChg>
        <pc:spChg chg="mod">
          <ac:chgData name="reza kabir" userId="af3c95a13102d509" providerId="LiveId" clId="{C5D47F66-D82B-4945-84F1-08182A83E23E}" dt="2020-05-14T14:06:40.058" v="2475" actId="165"/>
          <ac:spMkLst>
            <pc:docMk/>
            <pc:sldMk cId="3206083129" sldId="800"/>
            <ac:spMk id="1708" creationId="{091A3D81-0F40-4F0B-8F64-B1277A99E9CD}"/>
          </ac:spMkLst>
        </pc:spChg>
        <pc:spChg chg="mod">
          <ac:chgData name="reza kabir" userId="af3c95a13102d509" providerId="LiveId" clId="{C5D47F66-D82B-4945-84F1-08182A83E23E}" dt="2020-05-14T14:06:40.058" v="2475" actId="165"/>
          <ac:spMkLst>
            <pc:docMk/>
            <pc:sldMk cId="3206083129" sldId="800"/>
            <ac:spMk id="1709" creationId="{4C57B004-CFEB-481B-8A37-B2BBEFD8C4D6}"/>
          </ac:spMkLst>
        </pc:spChg>
        <pc:spChg chg="mod">
          <ac:chgData name="reza kabir" userId="af3c95a13102d509" providerId="LiveId" clId="{C5D47F66-D82B-4945-84F1-08182A83E23E}" dt="2020-05-14T14:06:40.058" v="2475" actId="165"/>
          <ac:spMkLst>
            <pc:docMk/>
            <pc:sldMk cId="3206083129" sldId="800"/>
            <ac:spMk id="1710" creationId="{E5D127CF-F878-42E2-AA07-1B4BDB2C7755}"/>
          </ac:spMkLst>
        </pc:spChg>
        <pc:spChg chg="mod">
          <ac:chgData name="reza kabir" userId="af3c95a13102d509" providerId="LiveId" clId="{C5D47F66-D82B-4945-84F1-08182A83E23E}" dt="2020-05-14T14:06:40.058" v="2475" actId="165"/>
          <ac:spMkLst>
            <pc:docMk/>
            <pc:sldMk cId="3206083129" sldId="800"/>
            <ac:spMk id="1711" creationId="{17AB441E-1317-4583-AE69-0298AF50DB96}"/>
          </ac:spMkLst>
        </pc:spChg>
        <pc:spChg chg="mod">
          <ac:chgData name="reza kabir" userId="af3c95a13102d509" providerId="LiveId" clId="{C5D47F66-D82B-4945-84F1-08182A83E23E}" dt="2020-05-14T14:06:40.058" v="2475" actId="165"/>
          <ac:spMkLst>
            <pc:docMk/>
            <pc:sldMk cId="3206083129" sldId="800"/>
            <ac:spMk id="1712" creationId="{1AAE4064-7C29-4013-AF4A-59EF92D4BE4E}"/>
          </ac:spMkLst>
        </pc:spChg>
        <pc:spChg chg="mod">
          <ac:chgData name="reza kabir" userId="af3c95a13102d509" providerId="LiveId" clId="{C5D47F66-D82B-4945-84F1-08182A83E23E}" dt="2020-05-14T14:06:40.058" v="2475" actId="165"/>
          <ac:spMkLst>
            <pc:docMk/>
            <pc:sldMk cId="3206083129" sldId="800"/>
            <ac:spMk id="1713" creationId="{91554F42-3BDB-4C9F-8C78-6BEF706C779B}"/>
          </ac:spMkLst>
        </pc:spChg>
        <pc:spChg chg="mod">
          <ac:chgData name="reza kabir" userId="af3c95a13102d509" providerId="LiveId" clId="{C5D47F66-D82B-4945-84F1-08182A83E23E}" dt="2020-05-14T14:06:40.058" v="2475" actId="165"/>
          <ac:spMkLst>
            <pc:docMk/>
            <pc:sldMk cId="3206083129" sldId="800"/>
            <ac:spMk id="1714" creationId="{8E67B42B-7EA8-4FD9-88C1-540E713E5A63}"/>
          </ac:spMkLst>
        </pc:spChg>
        <pc:spChg chg="mod">
          <ac:chgData name="reza kabir" userId="af3c95a13102d509" providerId="LiveId" clId="{C5D47F66-D82B-4945-84F1-08182A83E23E}" dt="2020-05-14T14:06:40.058" v="2475" actId="165"/>
          <ac:spMkLst>
            <pc:docMk/>
            <pc:sldMk cId="3206083129" sldId="800"/>
            <ac:spMk id="1715" creationId="{789EFBB6-86D1-47CF-9B89-D3EA100EDB53}"/>
          </ac:spMkLst>
        </pc:spChg>
        <pc:spChg chg="mod">
          <ac:chgData name="reza kabir" userId="af3c95a13102d509" providerId="LiveId" clId="{C5D47F66-D82B-4945-84F1-08182A83E23E}" dt="2020-05-14T14:06:40.058" v="2475" actId="165"/>
          <ac:spMkLst>
            <pc:docMk/>
            <pc:sldMk cId="3206083129" sldId="800"/>
            <ac:spMk id="1716" creationId="{0D5EAFF2-947A-4C1A-A3EE-0322F258ACD8}"/>
          </ac:spMkLst>
        </pc:spChg>
        <pc:spChg chg="mod">
          <ac:chgData name="reza kabir" userId="af3c95a13102d509" providerId="LiveId" clId="{C5D47F66-D82B-4945-84F1-08182A83E23E}" dt="2020-05-14T14:06:40.058" v="2475" actId="165"/>
          <ac:spMkLst>
            <pc:docMk/>
            <pc:sldMk cId="3206083129" sldId="800"/>
            <ac:spMk id="1717" creationId="{E8FBFA4B-C0FD-416A-BABB-14C80CBB6A29}"/>
          </ac:spMkLst>
        </pc:spChg>
        <pc:spChg chg="mod">
          <ac:chgData name="reza kabir" userId="af3c95a13102d509" providerId="LiveId" clId="{C5D47F66-D82B-4945-84F1-08182A83E23E}" dt="2020-05-14T14:06:40.058" v="2475" actId="165"/>
          <ac:spMkLst>
            <pc:docMk/>
            <pc:sldMk cId="3206083129" sldId="800"/>
            <ac:spMk id="1718" creationId="{17655669-C349-47B6-A63F-EE5D286AF413}"/>
          </ac:spMkLst>
        </pc:spChg>
        <pc:spChg chg="mod">
          <ac:chgData name="reza kabir" userId="af3c95a13102d509" providerId="LiveId" clId="{C5D47F66-D82B-4945-84F1-08182A83E23E}" dt="2020-05-14T14:06:40.058" v="2475" actId="165"/>
          <ac:spMkLst>
            <pc:docMk/>
            <pc:sldMk cId="3206083129" sldId="800"/>
            <ac:spMk id="1719" creationId="{0CB0991A-DAA0-4311-A21E-EA0F0AB3526B}"/>
          </ac:spMkLst>
        </pc:spChg>
        <pc:spChg chg="mod">
          <ac:chgData name="reza kabir" userId="af3c95a13102d509" providerId="LiveId" clId="{C5D47F66-D82B-4945-84F1-08182A83E23E}" dt="2020-05-14T14:06:40.058" v="2475" actId="165"/>
          <ac:spMkLst>
            <pc:docMk/>
            <pc:sldMk cId="3206083129" sldId="800"/>
            <ac:spMk id="1720" creationId="{98383AB3-8BC7-43CF-BC21-1A6233EADFA7}"/>
          </ac:spMkLst>
        </pc:spChg>
        <pc:spChg chg="mod">
          <ac:chgData name="reza kabir" userId="af3c95a13102d509" providerId="LiveId" clId="{C5D47F66-D82B-4945-84F1-08182A83E23E}" dt="2020-05-14T14:06:40.058" v="2475" actId="165"/>
          <ac:spMkLst>
            <pc:docMk/>
            <pc:sldMk cId="3206083129" sldId="800"/>
            <ac:spMk id="1721" creationId="{BC75E762-6E36-4979-B381-C2FEE6711D72}"/>
          </ac:spMkLst>
        </pc:spChg>
        <pc:spChg chg="mod">
          <ac:chgData name="reza kabir" userId="af3c95a13102d509" providerId="LiveId" clId="{C5D47F66-D82B-4945-84F1-08182A83E23E}" dt="2020-05-14T14:06:40.058" v="2475" actId="165"/>
          <ac:spMkLst>
            <pc:docMk/>
            <pc:sldMk cId="3206083129" sldId="800"/>
            <ac:spMk id="1722" creationId="{2DE07B6B-C835-41FF-BE63-E04CA0973784}"/>
          </ac:spMkLst>
        </pc:spChg>
        <pc:spChg chg="mod">
          <ac:chgData name="reza kabir" userId="af3c95a13102d509" providerId="LiveId" clId="{C5D47F66-D82B-4945-84F1-08182A83E23E}" dt="2020-05-14T14:06:40.058" v="2475" actId="165"/>
          <ac:spMkLst>
            <pc:docMk/>
            <pc:sldMk cId="3206083129" sldId="800"/>
            <ac:spMk id="1723" creationId="{5489BB72-D5FA-40A5-B256-6A03EE73EA00}"/>
          </ac:spMkLst>
        </pc:spChg>
        <pc:spChg chg="mod">
          <ac:chgData name="reza kabir" userId="af3c95a13102d509" providerId="LiveId" clId="{C5D47F66-D82B-4945-84F1-08182A83E23E}" dt="2020-05-14T14:06:40.058" v="2475" actId="165"/>
          <ac:spMkLst>
            <pc:docMk/>
            <pc:sldMk cId="3206083129" sldId="800"/>
            <ac:spMk id="1724" creationId="{4FDA070D-1F1E-4B60-A1FF-6E5381F6EF5D}"/>
          </ac:spMkLst>
        </pc:spChg>
        <pc:spChg chg="mod">
          <ac:chgData name="reza kabir" userId="af3c95a13102d509" providerId="LiveId" clId="{C5D47F66-D82B-4945-84F1-08182A83E23E}" dt="2020-05-14T14:06:40.058" v="2475" actId="165"/>
          <ac:spMkLst>
            <pc:docMk/>
            <pc:sldMk cId="3206083129" sldId="800"/>
            <ac:spMk id="1725" creationId="{D26EAD29-D192-4F51-A1FE-C6BA3FB8C022}"/>
          </ac:spMkLst>
        </pc:spChg>
        <pc:spChg chg="mod">
          <ac:chgData name="reza kabir" userId="af3c95a13102d509" providerId="LiveId" clId="{C5D47F66-D82B-4945-84F1-08182A83E23E}" dt="2020-05-14T14:06:40.058" v="2475" actId="165"/>
          <ac:spMkLst>
            <pc:docMk/>
            <pc:sldMk cId="3206083129" sldId="800"/>
            <ac:spMk id="1726" creationId="{0A8E6AFB-661C-4879-8253-CC8E1D4A37C5}"/>
          </ac:spMkLst>
        </pc:spChg>
        <pc:spChg chg="mod">
          <ac:chgData name="reza kabir" userId="af3c95a13102d509" providerId="LiveId" clId="{C5D47F66-D82B-4945-84F1-08182A83E23E}" dt="2020-05-14T14:06:40.058" v="2475" actId="165"/>
          <ac:spMkLst>
            <pc:docMk/>
            <pc:sldMk cId="3206083129" sldId="800"/>
            <ac:spMk id="1727" creationId="{897A587C-0112-4139-8B1A-1D5785DB2D57}"/>
          </ac:spMkLst>
        </pc:spChg>
        <pc:spChg chg="mod">
          <ac:chgData name="reza kabir" userId="af3c95a13102d509" providerId="LiveId" clId="{C5D47F66-D82B-4945-84F1-08182A83E23E}" dt="2020-05-14T14:06:40.058" v="2475" actId="165"/>
          <ac:spMkLst>
            <pc:docMk/>
            <pc:sldMk cId="3206083129" sldId="800"/>
            <ac:spMk id="1728" creationId="{1DDA5477-D19F-4C5A-99A4-C0FD98F10AC1}"/>
          </ac:spMkLst>
        </pc:spChg>
        <pc:spChg chg="mod">
          <ac:chgData name="reza kabir" userId="af3c95a13102d509" providerId="LiveId" clId="{C5D47F66-D82B-4945-84F1-08182A83E23E}" dt="2020-05-14T14:06:40.058" v="2475" actId="165"/>
          <ac:spMkLst>
            <pc:docMk/>
            <pc:sldMk cId="3206083129" sldId="800"/>
            <ac:spMk id="1729" creationId="{F0E0CC6C-EBC2-4606-A4CD-1F1F9DC3E53E}"/>
          </ac:spMkLst>
        </pc:spChg>
        <pc:spChg chg="mod">
          <ac:chgData name="reza kabir" userId="af3c95a13102d509" providerId="LiveId" clId="{C5D47F66-D82B-4945-84F1-08182A83E23E}" dt="2020-05-14T14:06:40.058" v="2475" actId="165"/>
          <ac:spMkLst>
            <pc:docMk/>
            <pc:sldMk cId="3206083129" sldId="800"/>
            <ac:spMk id="1730" creationId="{3A070DE9-7E39-4CDF-BD3A-6C370919FC17}"/>
          </ac:spMkLst>
        </pc:spChg>
        <pc:spChg chg="mod">
          <ac:chgData name="reza kabir" userId="af3c95a13102d509" providerId="LiveId" clId="{C5D47F66-D82B-4945-84F1-08182A83E23E}" dt="2020-05-14T14:06:40.058" v="2475" actId="165"/>
          <ac:spMkLst>
            <pc:docMk/>
            <pc:sldMk cId="3206083129" sldId="800"/>
            <ac:spMk id="1731" creationId="{E2256CDF-BC5B-4F83-BE34-4781F9986C5F}"/>
          </ac:spMkLst>
        </pc:spChg>
        <pc:spChg chg="mod">
          <ac:chgData name="reza kabir" userId="af3c95a13102d509" providerId="LiveId" clId="{C5D47F66-D82B-4945-84F1-08182A83E23E}" dt="2020-05-14T14:06:40.058" v="2475" actId="165"/>
          <ac:spMkLst>
            <pc:docMk/>
            <pc:sldMk cId="3206083129" sldId="800"/>
            <ac:spMk id="1732" creationId="{0509B544-B322-4B20-B4A8-ECA244A26C06}"/>
          </ac:spMkLst>
        </pc:spChg>
        <pc:spChg chg="mod">
          <ac:chgData name="reza kabir" userId="af3c95a13102d509" providerId="LiveId" clId="{C5D47F66-D82B-4945-84F1-08182A83E23E}" dt="2020-05-14T14:06:40.058" v="2475" actId="165"/>
          <ac:spMkLst>
            <pc:docMk/>
            <pc:sldMk cId="3206083129" sldId="800"/>
            <ac:spMk id="1733" creationId="{BEB6C5F4-3BEA-407F-9416-7EF09BCC69C2}"/>
          </ac:spMkLst>
        </pc:spChg>
        <pc:spChg chg="mod">
          <ac:chgData name="reza kabir" userId="af3c95a13102d509" providerId="LiveId" clId="{C5D47F66-D82B-4945-84F1-08182A83E23E}" dt="2020-05-14T14:06:40.058" v="2475" actId="165"/>
          <ac:spMkLst>
            <pc:docMk/>
            <pc:sldMk cId="3206083129" sldId="800"/>
            <ac:spMk id="1734" creationId="{CEB8EDD3-80EF-425C-803C-C1EE0123CA89}"/>
          </ac:spMkLst>
        </pc:spChg>
        <pc:spChg chg="mod">
          <ac:chgData name="reza kabir" userId="af3c95a13102d509" providerId="LiveId" clId="{C5D47F66-D82B-4945-84F1-08182A83E23E}" dt="2020-05-14T14:06:40.058" v="2475" actId="165"/>
          <ac:spMkLst>
            <pc:docMk/>
            <pc:sldMk cId="3206083129" sldId="800"/>
            <ac:spMk id="1735" creationId="{C7BAB521-0D82-49E1-A421-06528D533A17}"/>
          </ac:spMkLst>
        </pc:spChg>
        <pc:spChg chg="mod">
          <ac:chgData name="reza kabir" userId="af3c95a13102d509" providerId="LiveId" clId="{C5D47F66-D82B-4945-84F1-08182A83E23E}" dt="2020-05-14T14:06:40.058" v="2475" actId="165"/>
          <ac:spMkLst>
            <pc:docMk/>
            <pc:sldMk cId="3206083129" sldId="800"/>
            <ac:spMk id="1736" creationId="{A48B5B89-027C-4394-A88C-7EFFF2313886}"/>
          </ac:spMkLst>
        </pc:spChg>
        <pc:spChg chg="mod">
          <ac:chgData name="reza kabir" userId="af3c95a13102d509" providerId="LiveId" clId="{C5D47F66-D82B-4945-84F1-08182A83E23E}" dt="2020-05-14T14:06:40.058" v="2475" actId="165"/>
          <ac:spMkLst>
            <pc:docMk/>
            <pc:sldMk cId="3206083129" sldId="800"/>
            <ac:spMk id="1737" creationId="{3E27C09B-CC2E-40D6-B8C5-20FE7BB1CFC7}"/>
          </ac:spMkLst>
        </pc:spChg>
        <pc:spChg chg="mod">
          <ac:chgData name="reza kabir" userId="af3c95a13102d509" providerId="LiveId" clId="{C5D47F66-D82B-4945-84F1-08182A83E23E}" dt="2020-05-14T14:06:40.058" v="2475" actId="165"/>
          <ac:spMkLst>
            <pc:docMk/>
            <pc:sldMk cId="3206083129" sldId="800"/>
            <ac:spMk id="1738" creationId="{17BDD662-43DA-4F1A-95D5-14ACBE4627CF}"/>
          </ac:spMkLst>
        </pc:spChg>
        <pc:spChg chg="mod">
          <ac:chgData name="reza kabir" userId="af3c95a13102d509" providerId="LiveId" clId="{C5D47F66-D82B-4945-84F1-08182A83E23E}" dt="2020-05-14T14:06:40.058" v="2475" actId="165"/>
          <ac:spMkLst>
            <pc:docMk/>
            <pc:sldMk cId="3206083129" sldId="800"/>
            <ac:spMk id="1739" creationId="{479BE683-1EFC-4B3B-8644-77E641653CA7}"/>
          </ac:spMkLst>
        </pc:spChg>
        <pc:spChg chg="mod">
          <ac:chgData name="reza kabir" userId="af3c95a13102d509" providerId="LiveId" clId="{C5D47F66-D82B-4945-84F1-08182A83E23E}" dt="2020-05-14T14:06:40.058" v="2475" actId="165"/>
          <ac:spMkLst>
            <pc:docMk/>
            <pc:sldMk cId="3206083129" sldId="800"/>
            <ac:spMk id="1740" creationId="{7B0279D4-55FB-4C3B-86DF-75882140ABBF}"/>
          </ac:spMkLst>
        </pc:spChg>
        <pc:spChg chg="mod">
          <ac:chgData name="reza kabir" userId="af3c95a13102d509" providerId="LiveId" clId="{C5D47F66-D82B-4945-84F1-08182A83E23E}" dt="2020-05-14T14:06:40.058" v="2475" actId="165"/>
          <ac:spMkLst>
            <pc:docMk/>
            <pc:sldMk cId="3206083129" sldId="800"/>
            <ac:spMk id="1741" creationId="{F29E25FD-E8E5-4613-8F90-EF8576D829B0}"/>
          </ac:spMkLst>
        </pc:spChg>
        <pc:spChg chg="mod">
          <ac:chgData name="reza kabir" userId="af3c95a13102d509" providerId="LiveId" clId="{C5D47F66-D82B-4945-84F1-08182A83E23E}" dt="2020-05-14T14:06:40.058" v="2475" actId="165"/>
          <ac:spMkLst>
            <pc:docMk/>
            <pc:sldMk cId="3206083129" sldId="800"/>
            <ac:spMk id="1742" creationId="{36976CCA-B3B1-4839-B421-737B83C4247A}"/>
          </ac:spMkLst>
        </pc:spChg>
        <pc:spChg chg="mod">
          <ac:chgData name="reza kabir" userId="af3c95a13102d509" providerId="LiveId" clId="{C5D47F66-D82B-4945-84F1-08182A83E23E}" dt="2020-05-14T14:06:40.058" v="2475" actId="165"/>
          <ac:spMkLst>
            <pc:docMk/>
            <pc:sldMk cId="3206083129" sldId="800"/>
            <ac:spMk id="1743" creationId="{E0828910-2DB0-47E9-85AC-2912A43AE3F9}"/>
          </ac:spMkLst>
        </pc:spChg>
        <pc:spChg chg="mod">
          <ac:chgData name="reza kabir" userId="af3c95a13102d509" providerId="LiveId" clId="{C5D47F66-D82B-4945-84F1-08182A83E23E}" dt="2020-05-14T14:06:40.058" v="2475" actId="165"/>
          <ac:spMkLst>
            <pc:docMk/>
            <pc:sldMk cId="3206083129" sldId="800"/>
            <ac:spMk id="1744" creationId="{46604DCB-E5EA-4BF5-AC87-FB2352300121}"/>
          </ac:spMkLst>
        </pc:spChg>
        <pc:spChg chg="mod">
          <ac:chgData name="reza kabir" userId="af3c95a13102d509" providerId="LiveId" clId="{C5D47F66-D82B-4945-84F1-08182A83E23E}" dt="2020-05-14T14:06:40.058" v="2475" actId="165"/>
          <ac:spMkLst>
            <pc:docMk/>
            <pc:sldMk cId="3206083129" sldId="800"/>
            <ac:spMk id="1745" creationId="{2F549ACE-5526-4EAB-A95B-D57DC0C79EF8}"/>
          </ac:spMkLst>
        </pc:spChg>
        <pc:spChg chg="mod">
          <ac:chgData name="reza kabir" userId="af3c95a13102d509" providerId="LiveId" clId="{C5D47F66-D82B-4945-84F1-08182A83E23E}" dt="2020-05-14T14:06:40.058" v="2475" actId="165"/>
          <ac:spMkLst>
            <pc:docMk/>
            <pc:sldMk cId="3206083129" sldId="800"/>
            <ac:spMk id="1746" creationId="{D42BE05B-6E79-4289-9275-7BC5D7D7F094}"/>
          </ac:spMkLst>
        </pc:spChg>
        <pc:spChg chg="mod">
          <ac:chgData name="reza kabir" userId="af3c95a13102d509" providerId="LiveId" clId="{C5D47F66-D82B-4945-84F1-08182A83E23E}" dt="2020-05-14T14:06:40.058" v="2475" actId="165"/>
          <ac:spMkLst>
            <pc:docMk/>
            <pc:sldMk cId="3206083129" sldId="800"/>
            <ac:spMk id="1747" creationId="{359287D0-4599-43D1-836E-3A95030E9587}"/>
          </ac:spMkLst>
        </pc:spChg>
        <pc:spChg chg="mod">
          <ac:chgData name="reza kabir" userId="af3c95a13102d509" providerId="LiveId" clId="{C5D47F66-D82B-4945-84F1-08182A83E23E}" dt="2020-05-14T14:06:40.058" v="2475" actId="165"/>
          <ac:spMkLst>
            <pc:docMk/>
            <pc:sldMk cId="3206083129" sldId="800"/>
            <ac:spMk id="1748" creationId="{6448F53A-6670-457C-8743-1EED6DDC0491}"/>
          </ac:spMkLst>
        </pc:spChg>
        <pc:spChg chg="mod">
          <ac:chgData name="reza kabir" userId="af3c95a13102d509" providerId="LiveId" clId="{C5D47F66-D82B-4945-84F1-08182A83E23E}" dt="2020-05-14T14:06:40.058" v="2475" actId="165"/>
          <ac:spMkLst>
            <pc:docMk/>
            <pc:sldMk cId="3206083129" sldId="800"/>
            <ac:spMk id="1749" creationId="{72069A6E-6C14-4BD2-B4D8-43C8680F8404}"/>
          </ac:spMkLst>
        </pc:spChg>
        <pc:spChg chg="mod">
          <ac:chgData name="reza kabir" userId="af3c95a13102d509" providerId="LiveId" clId="{C5D47F66-D82B-4945-84F1-08182A83E23E}" dt="2020-05-14T14:06:40.058" v="2475" actId="165"/>
          <ac:spMkLst>
            <pc:docMk/>
            <pc:sldMk cId="3206083129" sldId="800"/>
            <ac:spMk id="1750" creationId="{5D39D845-84EB-4310-9D22-87FDA706EAF1}"/>
          </ac:spMkLst>
        </pc:spChg>
        <pc:spChg chg="mod">
          <ac:chgData name="reza kabir" userId="af3c95a13102d509" providerId="LiveId" clId="{C5D47F66-D82B-4945-84F1-08182A83E23E}" dt="2020-05-14T14:06:40.058" v="2475" actId="165"/>
          <ac:spMkLst>
            <pc:docMk/>
            <pc:sldMk cId="3206083129" sldId="800"/>
            <ac:spMk id="1751" creationId="{D3179741-07AC-4CF6-9531-72AE7AC75F26}"/>
          </ac:spMkLst>
        </pc:spChg>
        <pc:spChg chg="mod">
          <ac:chgData name="reza kabir" userId="af3c95a13102d509" providerId="LiveId" clId="{C5D47F66-D82B-4945-84F1-08182A83E23E}" dt="2020-05-14T14:06:40.058" v="2475" actId="165"/>
          <ac:spMkLst>
            <pc:docMk/>
            <pc:sldMk cId="3206083129" sldId="800"/>
            <ac:spMk id="1752" creationId="{9E0D2404-023F-4A8B-A994-B43E7C907902}"/>
          </ac:spMkLst>
        </pc:spChg>
        <pc:spChg chg="mod">
          <ac:chgData name="reza kabir" userId="af3c95a13102d509" providerId="LiveId" clId="{C5D47F66-D82B-4945-84F1-08182A83E23E}" dt="2020-05-14T14:06:40.058" v="2475" actId="165"/>
          <ac:spMkLst>
            <pc:docMk/>
            <pc:sldMk cId="3206083129" sldId="800"/>
            <ac:spMk id="1753" creationId="{AAD4DC68-6652-4042-B5EF-A0CAF9C30481}"/>
          </ac:spMkLst>
        </pc:spChg>
        <pc:spChg chg="mod">
          <ac:chgData name="reza kabir" userId="af3c95a13102d509" providerId="LiveId" clId="{C5D47F66-D82B-4945-84F1-08182A83E23E}" dt="2020-05-14T14:06:40.058" v="2475" actId="165"/>
          <ac:spMkLst>
            <pc:docMk/>
            <pc:sldMk cId="3206083129" sldId="800"/>
            <ac:spMk id="1754" creationId="{A2158CE6-A442-4256-AC56-BA47F92B1FB2}"/>
          </ac:spMkLst>
        </pc:spChg>
        <pc:spChg chg="mod">
          <ac:chgData name="reza kabir" userId="af3c95a13102d509" providerId="LiveId" clId="{C5D47F66-D82B-4945-84F1-08182A83E23E}" dt="2020-05-14T14:06:40.058" v="2475" actId="165"/>
          <ac:spMkLst>
            <pc:docMk/>
            <pc:sldMk cId="3206083129" sldId="800"/>
            <ac:spMk id="1755" creationId="{1A70F2FF-B3FD-4345-8926-714CC0613C65}"/>
          </ac:spMkLst>
        </pc:spChg>
        <pc:spChg chg="mod">
          <ac:chgData name="reza kabir" userId="af3c95a13102d509" providerId="LiveId" clId="{C5D47F66-D82B-4945-84F1-08182A83E23E}" dt="2020-05-14T14:06:40.058" v="2475" actId="165"/>
          <ac:spMkLst>
            <pc:docMk/>
            <pc:sldMk cId="3206083129" sldId="800"/>
            <ac:spMk id="1756" creationId="{65552EA8-DC89-45CC-89E4-B33BD42291FC}"/>
          </ac:spMkLst>
        </pc:spChg>
        <pc:spChg chg="mod">
          <ac:chgData name="reza kabir" userId="af3c95a13102d509" providerId="LiveId" clId="{C5D47F66-D82B-4945-84F1-08182A83E23E}" dt="2020-05-14T14:06:40.058" v="2475" actId="165"/>
          <ac:spMkLst>
            <pc:docMk/>
            <pc:sldMk cId="3206083129" sldId="800"/>
            <ac:spMk id="1757" creationId="{FB13B5E0-4668-478B-8781-A637350C4CA5}"/>
          </ac:spMkLst>
        </pc:spChg>
        <pc:spChg chg="mod">
          <ac:chgData name="reza kabir" userId="af3c95a13102d509" providerId="LiveId" clId="{C5D47F66-D82B-4945-84F1-08182A83E23E}" dt="2020-05-14T14:06:40.058" v="2475" actId="165"/>
          <ac:spMkLst>
            <pc:docMk/>
            <pc:sldMk cId="3206083129" sldId="800"/>
            <ac:spMk id="1758" creationId="{7C0BC46C-8E7B-4203-8652-A7ABF5AC548F}"/>
          </ac:spMkLst>
        </pc:spChg>
        <pc:spChg chg="mod">
          <ac:chgData name="reza kabir" userId="af3c95a13102d509" providerId="LiveId" clId="{C5D47F66-D82B-4945-84F1-08182A83E23E}" dt="2020-05-14T14:06:40.058" v="2475" actId="165"/>
          <ac:spMkLst>
            <pc:docMk/>
            <pc:sldMk cId="3206083129" sldId="800"/>
            <ac:spMk id="1759" creationId="{CF052492-D85B-45CE-A9BE-E211C2307CA6}"/>
          </ac:spMkLst>
        </pc:spChg>
        <pc:spChg chg="mod">
          <ac:chgData name="reza kabir" userId="af3c95a13102d509" providerId="LiveId" clId="{C5D47F66-D82B-4945-84F1-08182A83E23E}" dt="2020-05-14T14:06:40.058" v="2475" actId="165"/>
          <ac:spMkLst>
            <pc:docMk/>
            <pc:sldMk cId="3206083129" sldId="800"/>
            <ac:spMk id="1760" creationId="{01F86D7D-8A38-48F6-8F4A-367A67A56D41}"/>
          </ac:spMkLst>
        </pc:spChg>
        <pc:spChg chg="mod">
          <ac:chgData name="reza kabir" userId="af3c95a13102d509" providerId="LiveId" clId="{C5D47F66-D82B-4945-84F1-08182A83E23E}" dt="2020-05-14T14:06:40.058" v="2475" actId="165"/>
          <ac:spMkLst>
            <pc:docMk/>
            <pc:sldMk cId="3206083129" sldId="800"/>
            <ac:spMk id="1761" creationId="{D3FEFD7E-0B00-4A02-B571-321D0BBF5A53}"/>
          </ac:spMkLst>
        </pc:spChg>
        <pc:spChg chg="mod">
          <ac:chgData name="reza kabir" userId="af3c95a13102d509" providerId="LiveId" clId="{C5D47F66-D82B-4945-84F1-08182A83E23E}" dt="2020-05-14T14:06:40.058" v="2475" actId="165"/>
          <ac:spMkLst>
            <pc:docMk/>
            <pc:sldMk cId="3206083129" sldId="800"/>
            <ac:spMk id="1762" creationId="{E6F66B3F-9EEA-44B8-9550-B2CA5BBF75C4}"/>
          </ac:spMkLst>
        </pc:spChg>
        <pc:spChg chg="mod">
          <ac:chgData name="reza kabir" userId="af3c95a13102d509" providerId="LiveId" clId="{C5D47F66-D82B-4945-84F1-08182A83E23E}" dt="2020-05-14T14:06:40.058" v="2475" actId="165"/>
          <ac:spMkLst>
            <pc:docMk/>
            <pc:sldMk cId="3206083129" sldId="800"/>
            <ac:spMk id="1763" creationId="{33F84289-4BC5-44C0-8AB0-9DCBBC11D487}"/>
          </ac:spMkLst>
        </pc:spChg>
        <pc:spChg chg="mod">
          <ac:chgData name="reza kabir" userId="af3c95a13102d509" providerId="LiveId" clId="{C5D47F66-D82B-4945-84F1-08182A83E23E}" dt="2020-05-14T14:06:40.058" v="2475" actId="165"/>
          <ac:spMkLst>
            <pc:docMk/>
            <pc:sldMk cId="3206083129" sldId="800"/>
            <ac:spMk id="1764" creationId="{7DD61EA7-0A68-4742-90C4-A8CB9A5B64AA}"/>
          </ac:spMkLst>
        </pc:spChg>
        <pc:spChg chg="mod">
          <ac:chgData name="reza kabir" userId="af3c95a13102d509" providerId="LiveId" clId="{C5D47F66-D82B-4945-84F1-08182A83E23E}" dt="2020-05-14T14:06:40.058" v="2475" actId="165"/>
          <ac:spMkLst>
            <pc:docMk/>
            <pc:sldMk cId="3206083129" sldId="800"/>
            <ac:spMk id="1765" creationId="{3D90EAD3-5956-4708-B895-4B6C9A313AB1}"/>
          </ac:spMkLst>
        </pc:spChg>
        <pc:spChg chg="mod">
          <ac:chgData name="reza kabir" userId="af3c95a13102d509" providerId="LiveId" clId="{C5D47F66-D82B-4945-84F1-08182A83E23E}" dt="2020-05-14T14:06:40.058" v="2475" actId="165"/>
          <ac:spMkLst>
            <pc:docMk/>
            <pc:sldMk cId="3206083129" sldId="800"/>
            <ac:spMk id="1766" creationId="{FF625F9A-D943-4B92-8CFB-EFBE03290CC7}"/>
          </ac:spMkLst>
        </pc:spChg>
        <pc:spChg chg="mod">
          <ac:chgData name="reza kabir" userId="af3c95a13102d509" providerId="LiveId" clId="{C5D47F66-D82B-4945-84F1-08182A83E23E}" dt="2020-05-14T14:06:40.058" v="2475" actId="165"/>
          <ac:spMkLst>
            <pc:docMk/>
            <pc:sldMk cId="3206083129" sldId="800"/>
            <ac:spMk id="1767" creationId="{9A58F167-B85B-4B80-8866-B3C557CE0486}"/>
          </ac:spMkLst>
        </pc:spChg>
        <pc:spChg chg="mod">
          <ac:chgData name="reza kabir" userId="af3c95a13102d509" providerId="LiveId" clId="{C5D47F66-D82B-4945-84F1-08182A83E23E}" dt="2020-05-14T14:06:40.058" v="2475" actId="165"/>
          <ac:spMkLst>
            <pc:docMk/>
            <pc:sldMk cId="3206083129" sldId="800"/>
            <ac:spMk id="1768" creationId="{A066F82A-8A19-4BB3-9B8D-1284F84472DE}"/>
          </ac:spMkLst>
        </pc:spChg>
        <pc:spChg chg="mod">
          <ac:chgData name="reza kabir" userId="af3c95a13102d509" providerId="LiveId" clId="{C5D47F66-D82B-4945-84F1-08182A83E23E}" dt="2020-05-14T14:06:40.058" v="2475" actId="165"/>
          <ac:spMkLst>
            <pc:docMk/>
            <pc:sldMk cId="3206083129" sldId="800"/>
            <ac:spMk id="1769" creationId="{844D088A-DDB8-4B6A-A69B-EDE5444FDD9B}"/>
          </ac:spMkLst>
        </pc:spChg>
        <pc:spChg chg="mod">
          <ac:chgData name="reza kabir" userId="af3c95a13102d509" providerId="LiveId" clId="{C5D47F66-D82B-4945-84F1-08182A83E23E}" dt="2020-05-14T14:06:40.058" v="2475" actId="165"/>
          <ac:spMkLst>
            <pc:docMk/>
            <pc:sldMk cId="3206083129" sldId="800"/>
            <ac:spMk id="1770" creationId="{1BB96C4D-E7BE-4FAF-9449-C49859C6378B}"/>
          </ac:spMkLst>
        </pc:spChg>
        <pc:spChg chg="mod">
          <ac:chgData name="reza kabir" userId="af3c95a13102d509" providerId="LiveId" clId="{C5D47F66-D82B-4945-84F1-08182A83E23E}" dt="2020-05-14T14:06:40.058" v="2475" actId="165"/>
          <ac:spMkLst>
            <pc:docMk/>
            <pc:sldMk cId="3206083129" sldId="800"/>
            <ac:spMk id="1771" creationId="{A42FF244-D216-43BC-A050-89C919EC9EEB}"/>
          </ac:spMkLst>
        </pc:spChg>
        <pc:spChg chg="mod">
          <ac:chgData name="reza kabir" userId="af3c95a13102d509" providerId="LiveId" clId="{C5D47F66-D82B-4945-84F1-08182A83E23E}" dt="2020-05-14T14:06:40.058" v="2475" actId="165"/>
          <ac:spMkLst>
            <pc:docMk/>
            <pc:sldMk cId="3206083129" sldId="800"/>
            <ac:spMk id="1772" creationId="{B1C41F7C-1D19-496B-87D9-EB42C476690B}"/>
          </ac:spMkLst>
        </pc:spChg>
        <pc:spChg chg="mod">
          <ac:chgData name="reza kabir" userId="af3c95a13102d509" providerId="LiveId" clId="{C5D47F66-D82B-4945-84F1-08182A83E23E}" dt="2020-05-14T14:06:40.058" v="2475" actId="165"/>
          <ac:spMkLst>
            <pc:docMk/>
            <pc:sldMk cId="3206083129" sldId="800"/>
            <ac:spMk id="1773" creationId="{FEBD0B78-E0CD-4A36-BB75-427DBE95B957}"/>
          </ac:spMkLst>
        </pc:spChg>
        <pc:spChg chg="mod">
          <ac:chgData name="reza kabir" userId="af3c95a13102d509" providerId="LiveId" clId="{C5D47F66-D82B-4945-84F1-08182A83E23E}" dt="2020-05-14T14:06:40.058" v="2475" actId="165"/>
          <ac:spMkLst>
            <pc:docMk/>
            <pc:sldMk cId="3206083129" sldId="800"/>
            <ac:spMk id="1774" creationId="{F901CB87-585D-4B9D-BAB9-4C8CFA370247}"/>
          </ac:spMkLst>
        </pc:spChg>
        <pc:spChg chg="mod">
          <ac:chgData name="reza kabir" userId="af3c95a13102d509" providerId="LiveId" clId="{C5D47F66-D82B-4945-84F1-08182A83E23E}" dt="2020-05-14T14:06:40.058" v="2475" actId="165"/>
          <ac:spMkLst>
            <pc:docMk/>
            <pc:sldMk cId="3206083129" sldId="800"/>
            <ac:spMk id="1775" creationId="{EDB9AD60-D1FA-4B7B-87F3-8F30CA819BA8}"/>
          </ac:spMkLst>
        </pc:spChg>
        <pc:spChg chg="mod">
          <ac:chgData name="reza kabir" userId="af3c95a13102d509" providerId="LiveId" clId="{C5D47F66-D82B-4945-84F1-08182A83E23E}" dt="2020-05-14T14:06:40.058" v="2475" actId="165"/>
          <ac:spMkLst>
            <pc:docMk/>
            <pc:sldMk cId="3206083129" sldId="800"/>
            <ac:spMk id="1776" creationId="{EAF3D7B1-B70D-4F3C-8116-CAF621BF554C}"/>
          </ac:spMkLst>
        </pc:spChg>
        <pc:spChg chg="mod">
          <ac:chgData name="reza kabir" userId="af3c95a13102d509" providerId="LiveId" clId="{C5D47F66-D82B-4945-84F1-08182A83E23E}" dt="2020-05-14T14:06:40.058" v="2475" actId="165"/>
          <ac:spMkLst>
            <pc:docMk/>
            <pc:sldMk cId="3206083129" sldId="800"/>
            <ac:spMk id="1777" creationId="{79268391-1DB6-4F02-8110-CFC9F59C6C27}"/>
          </ac:spMkLst>
        </pc:spChg>
        <pc:spChg chg="mod">
          <ac:chgData name="reza kabir" userId="af3c95a13102d509" providerId="LiveId" clId="{C5D47F66-D82B-4945-84F1-08182A83E23E}" dt="2020-05-14T14:06:40.058" v="2475" actId="165"/>
          <ac:spMkLst>
            <pc:docMk/>
            <pc:sldMk cId="3206083129" sldId="800"/>
            <ac:spMk id="1778" creationId="{3180B0EB-FED5-4491-91C2-ECED4C30AA90}"/>
          </ac:spMkLst>
        </pc:spChg>
        <pc:spChg chg="mod">
          <ac:chgData name="reza kabir" userId="af3c95a13102d509" providerId="LiveId" clId="{C5D47F66-D82B-4945-84F1-08182A83E23E}" dt="2020-05-14T14:06:40.058" v="2475" actId="165"/>
          <ac:spMkLst>
            <pc:docMk/>
            <pc:sldMk cId="3206083129" sldId="800"/>
            <ac:spMk id="1779" creationId="{A4563CB3-E75D-487D-8B8F-7FE9B44129D4}"/>
          </ac:spMkLst>
        </pc:spChg>
        <pc:spChg chg="mod">
          <ac:chgData name="reza kabir" userId="af3c95a13102d509" providerId="LiveId" clId="{C5D47F66-D82B-4945-84F1-08182A83E23E}" dt="2020-05-14T14:06:40.058" v="2475" actId="165"/>
          <ac:spMkLst>
            <pc:docMk/>
            <pc:sldMk cId="3206083129" sldId="800"/>
            <ac:spMk id="1780" creationId="{1A80BF8A-DE94-4171-8A14-1857EE4E1CC5}"/>
          </ac:spMkLst>
        </pc:spChg>
        <pc:spChg chg="mod">
          <ac:chgData name="reza kabir" userId="af3c95a13102d509" providerId="LiveId" clId="{C5D47F66-D82B-4945-84F1-08182A83E23E}" dt="2020-05-14T14:06:40.058" v="2475" actId="165"/>
          <ac:spMkLst>
            <pc:docMk/>
            <pc:sldMk cId="3206083129" sldId="800"/>
            <ac:spMk id="1781" creationId="{6958B2B9-E661-4E87-B5C6-B90669FF26DB}"/>
          </ac:spMkLst>
        </pc:spChg>
        <pc:spChg chg="mod">
          <ac:chgData name="reza kabir" userId="af3c95a13102d509" providerId="LiveId" clId="{C5D47F66-D82B-4945-84F1-08182A83E23E}" dt="2020-05-14T14:06:40.058" v="2475" actId="165"/>
          <ac:spMkLst>
            <pc:docMk/>
            <pc:sldMk cId="3206083129" sldId="800"/>
            <ac:spMk id="1782" creationId="{E4F89C48-0FA7-4213-8B5C-4FC8EE5A4FA6}"/>
          </ac:spMkLst>
        </pc:spChg>
        <pc:spChg chg="mod">
          <ac:chgData name="reza kabir" userId="af3c95a13102d509" providerId="LiveId" clId="{C5D47F66-D82B-4945-84F1-08182A83E23E}" dt="2020-05-14T14:06:40.058" v="2475" actId="165"/>
          <ac:spMkLst>
            <pc:docMk/>
            <pc:sldMk cId="3206083129" sldId="800"/>
            <ac:spMk id="1783" creationId="{D8536477-EA0C-4256-B160-2D389DD4401D}"/>
          </ac:spMkLst>
        </pc:spChg>
        <pc:spChg chg="mod">
          <ac:chgData name="reza kabir" userId="af3c95a13102d509" providerId="LiveId" clId="{C5D47F66-D82B-4945-84F1-08182A83E23E}" dt="2020-05-14T14:06:40.058" v="2475" actId="165"/>
          <ac:spMkLst>
            <pc:docMk/>
            <pc:sldMk cId="3206083129" sldId="800"/>
            <ac:spMk id="1784" creationId="{B04A7A42-C9B8-4B77-A264-B0C92443F66A}"/>
          </ac:spMkLst>
        </pc:spChg>
        <pc:spChg chg="mod">
          <ac:chgData name="reza kabir" userId="af3c95a13102d509" providerId="LiveId" clId="{C5D47F66-D82B-4945-84F1-08182A83E23E}" dt="2020-05-14T14:06:40.058" v="2475" actId="165"/>
          <ac:spMkLst>
            <pc:docMk/>
            <pc:sldMk cId="3206083129" sldId="800"/>
            <ac:spMk id="1785" creationId="{7F94FBB5-4E9D-4035-8640-F2993457AFAF}"/>
          </ac:spMkLst>
        </pc:spChg>
        <pc:spChg chg="mod">
          <ac:chgData name="reza kabir" userId="af3c95a13102d509" providerId="LiveId" clId="{C5D47F66-D82B-4945-84F1-08182A83E23E}" dt="2020-05-14T14:06:40.058" v="2475" actId="165"/>
          <ac:spMkLst>
            <pc:docMk/>
            <pc:sldMk cId="3206083129" sldId="800"/>
            <ac:spMk id="1786" creationId="{B4AC75C7-C59D-47B5-A5A2-8AB1E82ED514}"/>
          </ac:spMkLst>
        </pc:spChg>
        <pc:spChg chg="mod">
          <ac:chgData name="reza kabir" userId="af3c95a13102d509" providerId="LiveId" clId="{C5D47F66-D82B-4945-84F1-08182A83E23E}" dt="2020-05-14T14:06:40.058" v="2475" actId="165"/>
          <ac:spMkLst>
            <pc:docMk/>
            <pc:sldMk cId="3206083129" sldId="800"/>
            <ac:spMk id="1787" creationId="{464B9C05-ACFD-488E-B58E-DB0C28D0C1DD}"/>
          </ac:spMkLst>
        </pc:spChg>
        <pc:spChg chg="mod">
          <ac:chgData name="reza kabir" userId="af3c95a13102d509" providerId="LiveId" clId="{C5D47F66-D82B-4945-84F1-08182A83E23E}" dt="2020-05-14T14:06:40.058" v="2475" actId="165"/>
          <ac:spMkLst>
            <pc:docMk/>
            <pc:sldMk cId="3206083129" sldId="800"/>
            <ac:spMk id="1788" creationId="{DF7676FF-A85C-4989-9E25-B84BE3A83982}"/>
          </ac:spMkLst>
        </pc:spChg>
        <pc:spChg chg="mod">
          <ac:chgData name="reza kabir" userId="af3c95a13102d509" providerId="LiveId" clId="{C5D47F66-D82B-4945-84F1-08182A83E23E}" dt="2020-05-14T14:06:40.058" v="2475" actId="165"/>
          <ac:spMkLst>
            <pc:docMk/>
            <pc:sldMk cId="3206083129" sldId="800"/>
            <ac:spMk id="1789" creationId="{5CC53D76-B9C8-413B-8560-76A73749770B}"/>
          </ac:spMkLst>
        </pc:spChg>
        <pc:spChg chg="mod">
          <ac:chgData name="reza kabir" userId="af3c95a13102d509" providerId="LiveId" clId="{C5D47F66-D82B-4945-84F1-08182A83E23E}" dt="2020-05-14T14:06:40.058" v="2475" actId="165"/>
          <ac:spMkLst>
            <pc:docMk/>
            <pc:sldMk cId="3206083129" sldId="800"/>
            <ac:spMk id="1790" creationId="{CC9EFBD4-BBC6-40A3-BB09-4C00CBB1D6C2}"/>
          </ac:spMkLst>
        </pc:spChg>
        <pc:spChg chg="mod">
          <ac:chgData name="reza kabir" userId="af3c95a13102d509" providerId="LiveId" clId="{C5D47F66-D82B-4945-84F1-08182A83E23E}" dt="2020-05-14T14:06:40.058" v="2475" actId="165"/>
          <ac:spMkLst>
            <pc:docMk/>
            <pc:sldMk cId="3206083129" sldId="800"/>
            <ac:spMk id="1791" creationId="{201705AF-60E5-42E9-9CD4-FA6BBC62A4C9}"/>
          </ac:spMkLst>
        </pc:spChg>
        <pc:spChg chg="mod">
          <ac:chgData name="reza kabir" userId="af3c95a13102d509" providerId="LiveId" clId="{C5D47F66-D82B-4945-84F1-08182A83E23E}" dt="2020-05-14T14:06:40.058" v="2475" actId="165"/>
          <ac:spMkLst>
            <pc:docMk/>
            <pc:sldMk cId="3206083129" sldId="800"/>
            <ac:spMk id="1792" creationId="{3474DE4E-DA40-44CB-BD2A-BE1103D4430C}"/>
          </ac:spMkLst>
        </pc:spChg>
        <pc:spChg chg="mod">
          <ac:chgData name="reza kabir" userId="af3c95a13102d509" providerId="LiveId" clId="{C5D47F66-D82B-4945-84F1-08182A83E23E}" dt="2020-05-14T14:06:40.058" v="2475" actId="165"/>
          <ac:spMkLst>
            <pc:docMk/>
            <pc:sldMk cId="3206083129" sldId="800"/>
            <ac:spMk id="1793" creationId="{163C035C-7785-4C35-8188-E8BAD7B779AE}"/>
          </ac:spMkLst>
        </pc:spChg>
        <pc:spChg chg="mod">
          <ac:chgData name="reza kabir" userId="af3c95a13102d509" providerId="LiveId" clId="{C5D47F66-D82B-4945-84F1-08182A83E23E}" dt="2020-05-14T14:06:40.058" v="2475" actId="165"/>
          <ac:spMkLst>
            <pc:docMk/>
            <pc:sldMk cId="3206083129" sldId="800"/>
            <ac:spMk id="1794" creationId="{689558EB-3F8D-47E9-B9E2-C67E6ED98C48}"/>
          </ac:spMkLst>
        </pc:spChg>
        <pc:spChg chg="mod">
          <ac:chgData name="reza kabir" userId="af3c95a13102d509" providerId="LiveId" clId="{C5D47F66-D82B-4945-84F1-08182A83E23E}" dt="2020-05-14T14:06:40.058" v="2475" actId="165"/>
          <ac:spMkLst>
            <pc:docMk/>
            <pc:sldMk cId="3206083129" sldId="800"/>
            <ac:spMk id="1795" creationId="{629CCDE0-6154-41C4-9FEB-C5C75FF4B1D1}"/>
          </ac:spMkLst>
        </pc:spChg>
        <pc:spChg chg="mod">
          <ac:chgData name="reza kabir" userId="af3c95a13102d509" providerId="LiveId" clId="{C5D47F66-D82B-4945-84F1-08182A83E23E}" dt="2020-05-14T14:06:40.058" v="2475" actId="165"/>
          <ac:spMkLst>
            <pc:docMk/>
            <pc:sldMk cId="3206083129" sldId="800"/>
            <ac:spMk id="1796" creationId="{DEC344CC-008F-492A-B0C6-2724ABC6FD08}"/>
          </ac:spMkLst>
        </pc:spChg>
        <pc:spChg chg="mod">
          <ac:chgData name="reza kabir" userId="af3c95a13102d509" providerId="LiveId" clId="{C5D47F66-D82B-4945-84F1-08182A83E23E}" dt="2020-05-14T14:06:40.058" v="2475" actId="165"/>
          <ac:spMkLst>
            <pc:docMk/>
            <pc:sldMk cId="3206083129" sldId="800"/>
            <ac:spMk id="1797" creationId="{15BD3AC4-6752-4060-A6C3-4D3D7EA8AAAA}"/>
          </ac:spMkLst>
        </pc:spChg>
        <pc:spChg chg="mod">
          <ac:chgData name="reza kabir" userId="af3c95a13102d509" providerId="LiveId" clId="{C5D47F66-D82B-4945-84F1-08182A83E23E}" dt="2020-05-14T14:06:40.058" v="2475" actId="165"/>
          <ac:spMkLst>
            <pc:docMk/>
            <pc:sldMk cId="3206083129" sldId="800"/>
            <ac:spMk id="1798" creationId="{38D9CD70-25E7-4AAA-99CA-479D487259F3}"/>
          </ac:spMkLst>
        </pc:spChg>
        <pc:spChg chg="mod">
          <ac:chgData name="reza kabir" userId="af3c95a13102d509" providerId="LiveId" clId="{C5D47F66-D82B-4945-84F1-08182A83E23E}" dt="2020-05-14T14:06:40.058" v="2475" actId="165"/>
          <ac:spMkLst>
            <pc:docMk/>
            <pc:sldMk cId="3206083129" sldId="800"/>
            <ac:spMk id="1799" creationId="{A344E1A4-1258-49B1-BA3B-5B8587ED18F4}"/>
          </ac:spMkLst>
        </pc:spChg>
        <pc:spChg chg="mod">
          <ac:chgData name="reza kabir" userId="af3c95a13102d509" providerId="LiveId" clId="{C5D47F66-D82B-4945-84F1-08182A83E23E}" dt="2020-05-14T14:06:40.058" v="2475" actId="165"/>
          <ac:spMkLst>
            <pc:docMk/>
            <pc:sldMk cId="3206083129" sldId="800"/>
            <ac:spMk id="1800" creationId="{F72E6680-06DC-46CC-BD8D-0FDF6DAA92C0}"/>
          </ac:spMkLst>
        </pc:spChg>
        <pc:spChg chg="mod">
          <ac:chgData name="reza kabir" userId="af3c95a13102d509" providerId="LiveId" clId="{C5D47F66-D82B-4945-84F1-08182A83E23E}" dt="2020-05-14T14:06:40.058" v="2475" actId="165"/>
          <ac:spMkLst>
            <pc:docMk/>
            <pc:sldMk cId="3206083129" sldId="800"/>
            <ac:spMk id="1801" creationId="{8541AB00-47A2-444D-BF52-6DE82D31924E}"/>
          </ac:spMkLst>
        </pc:spChg>
        <pc:spChg chg="mod">
          <ac:chgData name="reza kabir" userId="af3c95a13102d509" providerId="LiveId" clId="{C5D47F66-D82B-4945-84F1-08182A83E23E}" dt="2020-05-14T14:06:40.058" v="2475" actId="165"/>
          <ac:spMkLst>
            <pc:docMk/>
            <pc:sldMk cId="3206083129" sldId="800"/>
            <ac:spMk id="1802" creationId="{A6AA0CA5-91F9-4A9F-96A6-12AB70F5C59C}"/>
          </ac:spMkLst>
        </pc:spChg>
        <pc:spChg chg="mod">
          <ac:chgData name="reza kabir" userId="af3c95a13102d509" providerId="LiveId" clId="{C5D47F66-D82B-4945-84F1-08182A83E23E}" dt="2020-05-14T14:06:40.058" v="2475" actId="165"/>
          <ac:spMkLst>
            <pc:docMk/>
            <pc:sldMk cId="3206083129" sldId="800"/>
            <ac:spMk id="1803" creationId="{26E7F447-967F-49CA-90AA-975727D43CDD}"/>
          </ac:spMkLst>
        </pc:spChg>
        <pc:spChg chg="mod">
          <ac:chgData name="reza kabir" userId="af3c95a13102d509" providerId="LiveId" clId="{C5D47F66-D82B-4945-84F1-08182A83E23E}" dt="2020-05-14T14:06:40.058" v="2475" actId="165"/>
          <ac:spMkLst>
            <pc:docMk/>
            <pc:sldMk cId="3206083129" sldId="800"/>
            <ac:spMk id="1804" creationId="{603E7640-77F6-4555-997D-736F0555A14C}"/>
          </ac:spMkLst>
        </pc:spChg>
        <pc:spChg chg="mod">
          <ac:chgData name="reza kabir" userId="af3c95a13102d509" providerId="LiveId" clId="{C5D47F66-D82B-4945-84F1-08182A83E23E}" dt="2020-05-14T14:06:40.058" v="2475" actId="165"/>
          <ac:spMkLst>
            <pc:docMk/>
            <pc:sldMk cId="3206083129" sldId="800"/>
            <ac:spMk id="1805" creationId="{79C00CD2-46B8-44FB-930F-F0F51C019278}"/>
          </ac:spMkLst>
        </pc:spChg>
        <pc:spChg chg="mod">
          <ac:chgData name="reza kabir" userId="af3c95a13102d509" providerId="LiveId" clId="{C5D47F66-D82B-4945-84F1-08182A83E23E}" dt="2020-05-14T14:06:40.058" v="2475" actId="165"/>
          <ac:spMkLst>
            <pc:docMk/>
            <pc:sldMk cId="3206083129" sldId="800"/>
            <ac:spMk id="1806" creationId="{B7CC1354-0AA4-43ED-9FA3-6A4B3C4BFB33}"/>
          </ac:spMkLst>
        </pc:spChg>
        <pc:spChg chg="mod">
          <ac:chgData name="reza kabir" userId="af3c95a13102d509" providerId="LiveId" clId="{C5D47F66-D82B-4945-84F1-08182A83E23E}" dt="2020-05-14T14:06:40.058" v="2475" actId="165"/>
          <ac:spMkLst>
            <pc:docMk/>
            <pc:sldMk cId="3206083129" sldId="800"/>
            <ac:spMk id="1807" creationId="{2690B828-4AC7-4D01-98C3-F0AA541C88C2}"/>
          </ac:spMkLst>
        </pc:spChg>
        <pc:spChg chg="mod">
          <ac:chgData name="reza kabir" userId="af3c95a13102d509" providerId="LiveId" clId="{C5D47F66-D82B-4945-84F1-08182A83E23E}" dt="2020-05-14T14:06:40.058" v="2475" actId="165"/>
          <ac:spMkLst>
            <pc:docMk/>
            <pc:sldMk cId="3206083129" sldId="800"/>
            <ac:spMk id="1808" creationId="{34926924-DEFC-48A1-876D-F90334FFDACE}"/>
          </ac:spMkLst>
        </pc:spChg>
        <pc:spChg chg="mod">
          <ac:chgData name="reza kabir" userId="af3c95a13102d509" providerId="LiveId" clId="{C5D47F66-D82B-4945-84F1-08182A83E23E}" dt="2020-05-14T14:06:40.058" v="2475" actId="165"/>
          <ac:spMkLst>
            <pc:docMk/>
            <pc:sldMk cId="3206083129" sldId="800"/>
            <ac:spMk id="1809" creationId="{05CD348D-D588-4661-8455-FFDB29309EB5}"/>
          </ac:spMkLst>
        </pc:spChg>
        <pc:spChg chg="mod">
          <ac:chgData name="reza kabir" userId="af3c95a13102d509" providerId="LiveId" clId="{C5D47F66-D82B-4945-84F1-08182A83E23E}" dt="2020-05-14T14:06:40.058" v="2475" actId="165"/>
          <ac:spMkLst>
            <pc:docMk/>
            <pc:sldMk cId="3206083129" sldId="800"/>
            <ac:spMk id="1810" creationId="{35904F17-22C9-46CE-84BC-BD111A378A7D}"/>
          </ac:spMkLst>
        </pc:spChg>
        <pc:spChg chg="mod">
          <ac:chgData name="reza kabir" userId="af3c95a13102d509" providerId="LiveId" clId="{C5D47F66-D82B-4945-84F1-08182A83E23E}" dt="2020-05-14T14:06:40.058" v="2475" actId="165"/>
          <ac:spMkLst>
            <pc:docMk/>
            <pc:sldMk cId="3206083129" sldId="800"/>
            <ac:spMk id="1811" creationId="{EC9C8216-8456-4676-88AC-C7D7B824C5D7}"/>
          </ac:spMkLst>
        </pc:spChg>
        <pc:spChg chg="mod">
          <ac:chgData name="reza kabir" userId="af3c95a13102d509" providerId="LiveId" clId="{C5D47F66-D82B-4945-84F1-08182A83E23E}" dt="2020-05-14T14:06:40.058" v="2475" actId="165"/>
          <ac:spMkLst>
            <pc:docMk/>
            <pc:sldMk cId="3206083129" sldId="800"/>
            <ac:spMk id="1812" creationId="{ECB894E9-CB59-47BE-91F6-7927E2609BF8}"/>
          </ac:spMkLst>
        </pc:spChg>
        <pc:spChg chg="mod">
          <ac:chgData name="reza kabir" userId="af3c95a13102d509" providerId="LiveId" clId="{C5D47F66-D82B-4945-84F1-08182A83E23E}" dt="2020-05-14T14:06:40.058" v="2475" actId="165"/>
          <ac:spMkLst>
            <pc:docMk/>
            <pc:sldMk cId="3206083129" sldId="800"/>
            <ac:spMk id="1813" creationId="{52A849DB-0A30-483B-9BA8-607180DC7767}"/>
          </ac:spMkLst>
        </pc:spChg>
        <pc:spChg chg="mod">
          <ac:chgData name="reza kabir" userId="af3c95a13102d509" providerId="LiveId" clId="{C5D47F66-D82B-4945-84F1-08182A83E23E}" dt="2020-05-14T14:06:40.058" v="2475" actId="165"/>
          <ac:spMkLst>
            <pc:docMk/>
            <pc:sldMk cId="3206083129" sldId="800"/>
            <ac:spMk id="1814" creationId="{6325BCF2-D29E-4290-B212-16F03F2C4B83}"/>
          </ac:spMkLst>
        </pc:spChg>
        <pc:spChg chg="mod">
          <ac:chgData name="reza kabir" userId="af3c95a13102d509" providerId="LiveId" clId="{C5D47F66-D82B-4945-84F1-08182A83E23E}" dt="2020-05-14T14:06:40.058" v="2475" actId="165"/>
          <ac:spMkLst>
            <pc:docMk/>
            <pc:sldMk cId="3206083129" sldId="800"/>
            <ac:spMk id="1815" creationId="{0B16BD88-8C6F-4CB1-8BF6-08F8782440E2}"/>
          </ac:spMkLst>
        </pc:spChg>
        <pc:spChg chg="mod">
          <ac:chgData name="reza kabir" userId="af3c95a13102d509" providerId="LiveId" clId="{C5D47F66-D82B-4945-84F1-08182A83E23E}" dt="2020-05-14T14:06:40.058" v="2475" actId="165"/>
          <ac:spMkLst>
            <pc:docMk/>
            <pc:sldMk cId="3206083129" sldId="800"/>
            <ac:spMk id="1816" creationId="{5DE3F554-C082-4B09-AA04-7F4A13227389}"/>
          </ac:spMkLst>
        </pc:spChg>
        <pc:spChg chg="mod">
          <ac:chgData name="reza kabir" userId="af3c95a13102d509" providerId="LiveId" clId="{C5D47F66-D82B-4945-84F1-08182A83E23E}" dt="2020-05-14T14:06:40.058" v="2475" actId="165"/>
          <ac:spMkLst>
            <pc:docMk/>
            <pc:sldMk cId="3206083129" sldId="800"/>
            <ac:spMk id="1817" creationId="{5E08EE5C-04DD-491B-BF6C-0590C0221ABA}"/>
          </ac:spMkLst>
        </pc:spChg>
        <pc:spChg chg="mod">
          <ac:chgData name="reza kabir" userId="af3c95a13102d509" providerId="LiveId" clId="{C5D47F66-D82B-4945-84F1-08182A83E23E}" dt="2020-05-14T14:06:40.058" v="2475" actId="165"/>
          <ac:spMkLst>
            <pc:docMk/>
            <pc:sldMk cId="3206083129" sldId="800"/>
            <ac:spMk id="1818" creationId="{D6884223-2489-4B49-83C9-B89B41EFA3F5}"/>
          </ac:spMkLst>
        </pc:spChg>
        <pc:spChg chg="mod">
          <ac:chgData name="reza kabir" userId="af3c95a13102d509" providerId="LiveId" clId="{C5D47F66-D82B-4945-84F1-08182A83E23E}" dt="2020-05-14T14:06:40.058" v="2475" actId="165"/>
          <ac:spMkLst>
            <pc:docMk/>
            <pc:sldMk cId="3206083129" sldId="800"/>
            <ac:spMk id="1819" creationId="{E58E9A16-A751-4486-A359-8F0F0B556C8A}"/>
          </ac:spMkLst>
        </pc:spChg>
        <pc:spChg chg="mod">
          <ac:chgData name="reza kabir" userId="af3c95a13102d509" providerId="LiveId" clId="{C5D47F66-D82B-4945-84F1-08182A83E23E}" dt="2020-05-14T14:06:40.058" v="2475" actId="165"/>
          <ac:spMkLst>
            <pc:docMk/>
            <pc:sldMk cId="3206083129" sldId="800"/>
            <ac:spMk id="1820" creationId="{B8A35DD2-EC29-4BA3-BFF9-61E7E3D4FFAB}"/>
          </ac:spMkLst>
        </pc:spChg>
        <pc:spChg chg="mod">
          <ac:chgData name="reza kabir" userId="af3c95a13102d509" providerId="LiveId" clId="{C5D47F66-D82B-4945-84F1-08182A83E23E}" dt="2020-05-14T14:06:40.058" v="2475" actId="165"/>
          <ac:spMkLst>
            <pc:docMk/>
            <pc:sldMk cId="3206083129" sldId="800"/>
            <ac:spMk id="1821" creationId="{6BBCC98F-D295-47F6-A1DD-AD292E62FB94}"/>
          </ac:spMkLst>
        </pc:spChg>
        <pc:spChg chg="mod">
          <ac:chgData name="reza kabir" userId="af3c95a13102d509" providerId="LiveId" clId="{C5D47F66-D82B-4945-84F1-08182A83E23E}" dt="2020-05-14T14:06:40.058" v="2475" actId="165"/>
          <ac:spMkLst>
            <pc:docMk/>
            <pc:sldMk cId="3206083129" sldId="800"/>
            <ac:spMk id="1822" creationId="{BCB0C0D2-A81A-4130-AE7D-EF1729BE36F9}"/>
          </ac:spMkLst>
        </pc:spChg>
        <pc:spChg chg="mod">
          <ac:chgData name="reza kabir" userId="af3c95a13102d509" providerId="LiveId" clId="{C5D47F66-D82B-4945-84F1-08182A83E23E}" dt="2020-05-14T14:06:40.058" v="2475" actId="165"/>
          <ac:spMkLst>
            <pc:docMk/>
            <pc:sldMk cId="3206083129" sldId="800"/>
            <ac:spMk id="1823" creationId="{E221DAA4-685B-4770-BABB-18C91B0E4508}"/>
          </ac:spMkLst>
        </pc:spChg>
        <pc:spChg chg="mod">
          <ac:chgData name="reza kabir" userId="af3c95a13102d509" providerId="LiveId" clId="{C5D47F66-D82B-4945-84F1-08182A83E23E}" dt="2020-05-14T14:06:40.058" v="2475" actId="165"/>
          <ac:spMkLst>
            <pc:docMk/>
            <pc:sldMk cId="3206083129" sldId="800"/>
            <ac:spMk id="1824" creationId="{E0229A81-8827-4F7A-8C34-3D8A414939D3}"/>
          </ac:spMkLst>
        </pc:spChg>
        <pc:spChg chg="mod">
          <ac:chgData name="reza kabir" userId="af3c95a13102d509" providerId="LiveId" clId="{C5D47F66-D82B-4945-84F1-08182A83E23E}" dt="2020-05-14T14:06:40.058" v="2475" actId="165"/>
          <ac:spMkLst>
            <pc:docMk/>
            <pc:sldMk cId="3206083129" sldId="800"/>
            <ac:spMk id="1825" creationId="{579951A6-D846-4277-AB9E-C9C8C42BC6BA}"/>
          </ac:spMkLst>
        </pc:spChg>
        <pc:spChg chg="mod">
          <ac:chgData name="reza kabir" userId="af3c95a13102d509" providerId="LiveId" clId="{C5D47F66-D82B-4945-84F1-08182A83E23E}" dt="2020-05-14T14:06:40.058" v="2475" actId="165"/>
          <ac:spMkLst>
            <pc:docMk/>
            <pc:sldMk cId="3206083129" sldId="800"/>
            <ac:spMk id="1826" creationId="{3D830A60-D8F8-40CF-A444-E2CE292CC571}"/>
          </ac:spMkLst>
        </pc:spChg>
        <pc:spChg chg="mod">
          <ac:chgData name="reza kabir" userId="af3c95a13102d509" providerId="LiveId" clId="{C5D47F66-D82B-4945-84F1-08182A83E23E}" dt="2020-05-14T14:06:40.058" v="2475" actId="165"/>
          <ac:spMkLst>
            <pc:docMk/>
            <pc:sldMk cId="3206083129" sldId="800"/>
            <ac:spMk id="1827" creationId="{772C6AD7-0677-4088-807D-44659D8CACDE}"/>
          </ac:spMkLst>
        </pc:spChg>
        <pc:spChg chg="mod">
          <ac:chgData name="reza kabir" userId="af3c95a13102d509" providerId="LiveId" clId="{C5D47F66-D82B-4945-84F1-08182A83E23E}" dt="2020-05-14T14:06:40.058" v="2475" actId="165"/>
          <ac:spMkLst>
            <pc:docMk/>
            <pc:sldMk cId="3206083129" sldId="800"/>
            <ac:spMk id="1828" creationId="{DBB97915-CC0B-467C-9B96-10D542EE9D02}"/>
          </ac:spMkLst>
        </pc:spChg>
        <pc:spChg chg="mod">
          <ac:chgData name="reza kabir" userId="af3c95a13102d509" providerId="LiveId" clId="{C5D47F66-D82B-4945-84F1-08182A83E23E}" dt="2020-05-14T14:06:40.058" v="2475" actId="165"/>
          <ac:spMkLst>
            <pc:docMk/>
            <pc:sldMk cId="3206083129" sldId="800"/>
            <ac:spMk id="1829" creationId="{AD6FDA19-7B92-4E4A-9CB9-ECB2D79B2C58}"/>
          </ac:spMkLst>
        </pc:spChg>
        <pc:spChg chg="mod">
          <ac:chgData name="reza kabir" userId="af3c95a13102d509" providerId="LiveId" clId="{C5D47F66-D82B-4945-84F1-08182A83E23E}" dt="2020-05-14T14:06:40.058" v="2475" actId="165"/>
          <ac:spMkLst>
            <pc:docMk/>
            <pc:sldMk cId="3206083129" sldId="800"/>
            <ac:spMk id="1830" creationId="{17A3D42C-4EDC-438B-8846-9C5828E362F3}"/>
          </ac:spMkLst>
        </pc:spChg>
        <pc:spChg chg="mod">
          <ac:chgData name="reza kabir" userId="af3c95a13102d509" providerId="LiveId" clId="{C5D47F66-D82B-4945-84F1-08182A83E23E}" dt="2020-05-14T14:06:40.058" v="2475" actId="165"/>
          <ac:spMkLst>
            <pc:docMk/>
            <pc:sldMk cId="3206083129" sldId="800"/>
            <ac:spMk id="1831" creationId="{4D7336FB-291D-42D7-AB2D-195D24F78CC2}"/>
          </ac:spMkLst>
        </pc:spChg>
        <pc:spChg chg="mod">
          <ac:chgData name="reza kabir" userId="af3c95a13102d509" providerId="LiveId" clId="{C5D47F66-D82B-4945-84F1-08182A83E23E}" dt="2020-05-14T14:06:40.058" v="2475" actId="165"/>
          <ac:spMkLst>
            <pc:docMk/>
            <pc:sldMk cId="3206083129" sldId="800"/>
            <ac:spMk id="1832" creationId="{4FAC90D6-BA21-49B5-B3B0-74FE6EF6403A}"/>
          </ac:spMkLst>
        </pc:spChg>
        <pc:spChg chg="mod">
          <ac:chgData name="reza kabir" userId="af3c95a13102d509" providerId="LiveId" clId="{C5D47F66-D82B-4945-84F1-08182A83E23E}" dt="2020-05-14T14:06:40.058" v="2475" actId="165"/>
          <ac:spMkLst>
            <pc:docMk/>
            <pc:sldMk cId="3206083129" sldId="800"/>
            <ac:spMk id="1833" creationId="{EA7A4312-F893-4921-BBDE-2B11AD77FBD2}"/>
          </ac:spMkLst>
        </pc:spChg>
        <pc:spChg chg="mod">
          <ac:chgData name="reza kabir" userId="af3c95a13102d509" providerId="LiveId" clId="{C5D47F66-D82B-4945-84F1-08182A83E23E}" dt="2020-05-14T14:06:40.058" v="2475" actId="165"/>
          <ac:spMkLst>
            <pc:docMk/>
            <pc:sldMk cId="3206083129" sldId="800"/>
            <ac:spMk id="1834" creationId="{961B51EE-5FEF-4B18-B47F-06AD0257753F}"/>
          </ac:spMkLst>
        </pc:spChg>
        <pc:spChg chg="mod">
          <ac:chgData name="reza kabir" userId="af3c95a13102d509" providerId="LiveId" clId="{C5D47F66-D82B-4945-84F1-08182A83E23E}" dt="2020-05-14T14:06:40.058" v="2475" actId="165"/>
          <ac:spMkLst>
            <pc:docMk/>
            <pc:sldMk cId="3206083129" sldId="800"/>
            <ac:spMk id="1835" creationId="{C94843D7-1FB8-4250-A84B-79441305C4FA}"/>
          </ac:spMkLst>
        </pc:spChg>
        <pc:spChg chg="mod">
          <ac:chgData name="reza kabir" userId="af3c95a13102d509" providerId="LiveId" clId="{C5D47F66-D82B-4945-84F1-08182A83E23E}" dt="2020-05-14T14:06:40.058" v="2475" actId="165"/>
          <ac:spMkLst>
            <pc:docMk/>
            <pc:sldMk cId="3206083129" sldId="800"/>
            <ac:spMk id="1836" creationId="{9AC43889-A2DD-486F-91B8-BFF4A2924E79}"/>
          </ac:spMkLst>
        </pc:spChg>
        <pc:spChg chg="mod">
          <ac:chgData name="reza kabir" userId="af3c95a13102d509" providerId="LiveId" clId="{C5D47F66-D82B-4945-84F1-08182A83E23E}" dt="2020-05-14T14:06:40.058" v="2475" actId="165"/>
          <ac:spMkLst>
            <pc:docMk/>
            <pc:sldMk cId="3206083129" sldId="800"/>
            <ac:spMk id="1837" creationId="{0E72B22E-A83F-4BFE-B27E-6B4929EB10A3}"/>
          </ac:spMkLst>
        </pc:spChg>
        <pc:spChg chg="mod">
          <ac:chgData name="reza kabir" userId="af3c95a13102d509" providerId="LiveId" clId="{C5D47F66-D82B-4945-84F1-08182A83E23E}" dt="2020-05-14T14:06:40.058" v="2475" actId="165"/>
          <ac:spMkLst>
            <pc:docMk/>
            <pc:sldMk cId="3206083129" sldId="800"/>
            <ac:spMk id="1838" creationId="{E6CD2708-0337-42CF-938A-98D667C02A28}"/>
          </ac:spMkLst>
        </pc:spChg>
        <pc:spChg chg="mod">
          <ac:chgData name="reza kabir" userId="af3c95a13102d509" providerId="LiveId" clId="{C5D47F66-D82B-4945-84F1-08182A83E23E}" dt="2020-05-14T14:06:40.058" v="2475" actId="165"/>
          <ac:spMkLst>
            <pc:docMk/>
            <pc:sldMk cId="3206083129" sldId="800"/>
            <ac:spMk id="1839" creationId="{D09F0581-5B83-4B4B-8582-87EF13D0C7DA}"/>
          </ac:spMkLst>
        </pc:spChg>
        <pc:spChg chg="mod">
          <ac:chgData name="reza kabir" userId="af3c95a13102d509" providerId="LiveId" clId="{C5D47F66-D82B-4945-84F1-08182A83E23E}" dt="2020-05-14T14:06:40.058" v="2475" actId="165"/>
          <ac:spMkLst>
            <pc:docMk/>
            <pc:sldMk cId="3206083129" sldId="800"/>
            <ac:spMk id="1840" creationId="{C53B2EBA-D3B8-4DD4-8312-7F364E25ECD0}"/>
          </ac:spMkLst>
        </pc:spChg>
        <pc:spChg chg="mod">
          <ac:chgData name="reza kabir" userId="af3c95a13102d509" providerId="LiveId" clId="{C5D47F66-D82B-4945-84F1-08182A83E23E}" dt="2020-05-14T14:06:40.058" v="2475" actId="165"/>
          <ac:spMkLst>
            <pc:docMk/>
            <pc:sldMk cId="3206083129" sldId="800"/>
            <ac:spMk id="1841" creationId="{3358E5B7-CFCE-4804-A4ED-1D3F2D7CCF24}"/>
          </ac:spMkLst>
        </pc:spChg>
        <pc:spChg chg="mod">
          <ac:chgData name="reza kabir" userId="af3c95a13102d509" providerId="LiveId" clId="{C5D47F66-D82B-4945-84F1-08182A83E23E}" dt="2020-05-14T14:06:40.058" v="2475" actId="165"/>
          <ac:spMkLst>
            <pc:docMk/>
            <pc:sldMk cId="3206083129" sldId="800"/>
            <ac:spMk id="1842" creationId="{DE54BA05-0993-4440-900D-856A82561369}"/>
          </ac:spMkLst>
        </pc:spChg>
        <pc:spChg chg="mod">
          <ac:chgData name="reza kabir" userId="af3c95a13102d509" providerId="LiveId" clId="{C5D47F66-D82B-4945-84F1-08182A83E23E}" dt="2020-05-14T14:06:40.058" v="2475" actId="165"/>
          <ac:spMkLst>
            <pc:docMk/>
            <pc:sldMk cId="3206083129" sldId="800"/>
            <ac:spMk id="1843" creationId="{397D002F-BF25-4F79-BB4D-B3CB24731957}"/>
          </ac:spMkLst>
        </pc:spChg>
        <pc:spChg chg="mod">
          <ac:chgData name="reza kabir" userId="af3c95a13102d509" providerId="LiveId" clId="{C5D47F66-D82B-4945-84F1-08182A83E23E}" dt="2020-05-14T14:06:40.058" v="2475" actId="165"/>
          <ac:spMkLst>
            <pc:docMk/>
            <pc:sldMk cId="3206083129" sldId="800"/>
            <ac:spMk id="1844" creationId="{E23E11CE-34AD-4830-92B1-F2BF447F8219}"/>
          </ac:spMkLst>
        </pc:spChg>
        <pc:spChg chg="mod">
          <ac:chgData name="reza kabir" userId="af3c95a13102d509" providerId="LiveId" clId="{C5D47F66-D82B-4945-84F1-08182A83E23E}" dt="2020-05-14T14:06:40.058" v="2475" actId="165"/>
          <ac:spMkLst>
            <pc:docMk/>
            <pc:sldMk cId="3206083129" sldId="800"/>
            <ac:spMk id="1845" creationId="{47E1B34D-92BC-4F38-B85F-028F9EF1D931}"/>
          </ac:spMkLst>
        </pc:spChg>
        <pc:spChg chg="mod">
          <ac:chgData name="reza kabir" userId="af3c95a13102d509" providerId="LiveId" clId="{C5D47F66-D82B-4945-84F1-08182A83E23E}" dt="2020-05-14T14:06:40.058" v="2475" actId="165"/>
          <ac:spMkLst>
            <pc:docMk/>
            <pc:sldMk cId="3206083129" sldId="800"/>
            <ac:spMk id="1846" creationId="{0340ECB1-BFE5-4061-A8BB-9B53910CC491}"/>
          </ac:spMkLst>
        </pc:spChg>
        <pc:spChg chg="mod">
          <ac:chgData name="reza kabir" userId="af3c95a13102d509" providerId="LiveId" clId="{C5D47F66-D82B-4945-84F1-08182A83E23E}" dt="2020-05-14T14:06:40.058" v="2475" actId="165"/>
          <ac:spMkLst>
            <pc:docMk/>
            <pc:sldMk cId="3206083129" sldId="800"/>
            <ac:spMk id="1847" creationId="{CAA2063D-AB6E-43BA-BA30-CA2F2E8D6BE3}"/>
          </ac:spMkLst>
        </pc:spChg>
        <pc:spChg chg="mod">
          <ac:chgData name="reza kabir" userId="af3c95a13102d509" providerId="LiveId" clId="{C5D47F66-D82B-4945-84F1-08182A83E23E}" dt="2020-05-14T14:06:40.058" v="2475" actId="165"/>
          <ac:spMkLst>
            <pc:docMk/>
            <pc:sldMk cId="3206083129" sldId="800"/>
            <ac:spMk id="1848" creationId="{0D2C73FD-1DA5-4C0C-A1ED-A35A31D6D6AB}"/>
          </ac:spMkLst>
        </pc:spChg>
        <pc:spChg chg="mod">
          <ac:chgData name="reza kabir" userId="af3c95a13102d509" providerId="LiveId" clId="{C5D47F66-D82B-4945-84F1-08182A83E23E}" dt="2020-05-14T14:06:40.058" v="2475" actId="165"/>
          <ac:spMkLst>
            <pc:docMk/>
            <pc:sldMk cId="3206083129" sldId="800"/>
            <ac:spMk id="1849" creationId="{404EAFAA-2958-460D-9FE2-AB51B345837F}"/>
          </ac:spMkLst>
        </pc:spChg>
        <pc:spChg chg="mod">
          <ac:chgData name="reza kabir" userId="af3c95a13102d509" providerId="LiveId" clId="{C5D47F66-D82B-4945-84F1-08182A83E23E}" dt="2020-05-14T14:06:40.058" v="2475" actId="165"/>
          <ac:spMkLst>
            <pc:docMk/>
            <pc:sldMk cId="3206083129" sldId="800"/>
            <ac:spMk id="1850" creationId="{6FF04E31-535A-4421-828E-76B83E8E56D9}"/>
          </ac:spMkLst>
        </pc:spChg>
        <pc:spChg chg="mod">
          <ac:chgData name="reza kabir" userId="af3c95a13102d509" providerId="LiveId" clId="{C5D47F66-D82B-4945-84F1-08182A83E23E}" dt="2020-05-14T14:06:40.058" v="2475" actId="165"/>
          <ac:spMkLst>
            <pc:docMk/>
            <pc:sldMk cId="3206083129" sldId="800"/>
            <ac:spMk id="1851" creationId="{0FC3CEA6-9A60-46C4-80B9-BAF63C2C241A}"/>
          </ac:spMkLst>
        </pc:spChg>
        <pc:spChg chg="mod">
          <ac:chgData name="reza kabir" userId="af3c95a13102d509" providerId="LiveId" clId="{C5D47F66-D82B-4945-84F1-08182A83E23E}" dt="2020-05-14T14:06:40.058" v="2475" actId="165"/>
          <ac:spMkLst>
            <pc:docMk/>
            <pc:sldMk cId="3206083129" sldId="800"/>
            <ac:spMk id="1852" creationId="{C974089E-692D-40E4-B747-4EE64E5DD7BB}"/>
          </ac:spMkLst>
        </pc:spChg>
        <pc:spChg chg="mod">
          <ac:chgData name="reza kabir" userId="af3c95a13102d509" providerId="LiveId" clId="{C5D47F66-D82B-4945-84F1-08182A83E23E}" dt="2020-05-14T14:06:40.058" v="2475" actId="165"/>
          <ac:spMkLst>
            <pc:docMk/>
            <pc:sldMk cId="3206083129" sldId="800"/>
            <ac:spMk id="1853" creationId="{D46367E4-0C7B-4BED-8FAA-A6094D723976}"/>
          </ac:spMkLst>
        </pc:spChg>
        <pc:spChg chg="mod">
          <ac:chgData name="reza kabir" userId="af3c95a13102d509" providerId="LiveId" clId="{C5D47F66-D82B-4945-84F1-08182A83E23E}" dt="2020-05-14T14:06:40.058" v="2475" actId="165"/>
          <ac:spMkLst>
            <pc:docMk/>
            <pc:sldMk cId="3206083129" sldId="800"/>
            <ac:spMk id="1854" creationId="{1931068F-CE3A-439E-9248-AECA83A778A1}"/>
          </ac:spMkLst>
        </pc:spChg>
        <pc:spChg chg="mod">
          <ac:chgData name="reza kabir" userId="af3c95a13102d509" providerId="LiveId" clId="{C5D47F66-D82B-4945-84F1-08182A83E23E}" dt="2020-05-14T14:06:40.058" v="2475" actId="165"/>
          <ac:spMkLst>
            <pc:docMk/>
            <pc:sldMk cId="3206083129" sldId="800"/>
            <ac:spMk id="1855" creationId="{5DDB8D28-A7C0-491E-98FB-26D89ADA65ED}"/>
          </ac:spMkLst>
        </pc:spChg>
        <pc:spChg chg="mod">
          <ac:chgData name="reza kabir" userId="af3c95a13102d509" providerId="LiveId" clId="{C5D47F66-D82B-4945-84F1-08182A83E23E}" dt="2020-05-14T14:06:40.058" v="2475" actId="165"/>
          <ac:spMkLst>
            <pc:docMk/>
            <pc:sldMk cId="3206083129" sldId="800"/>
            <ac:spMk id="1856" creationId="{F347BAA7-02F8-40B1-AF0C-6F3EF701D402}"/>
          </ac:spMkLst>
        </pc:spChg>
        <pc:spChg chg="mod">
          <ac:chgData name="reza kabir" userId="af3c95a13102d509" providerId="LiveId" clId="{C5D47F66-D82B-4945-84F1-08182A83E23E}" dt="2020-05-14T14:06:40.058" v="2475" actId="165"/>
          <ac:spMkLst>
            <pc:docMk/>
            <pc:sldMk cId="3206083129" sldId="800"/>
            <ac:spMk id="1857" creationId="{B9023756-FF1B-4AF6-A205-3FA4E354D720}"/>
          </ac:spMkLst>
        </pc:spChg>
        <pc:spChg chg="mod">
          <ac:chgData name="reza kabir" userId="af3c95a13102d509" providerId="LiveId" clId="{C5D47F66-D82B-4945-84F1-08182A83E23E}" dt="2020-05-14T14:06:40.058" v="2475" actId="165"/>
          <ac:spMkLst>
            <pc:docMk/>
            <pc:sldMk cId="3206083129" sldId="800"/>
            <ac:spMk id="1858" creationId="{85B3ECE7-81CD-413E-BD09-86EDB02C181D}"/>
          </ac:spMkLst>
        </pc:spChg>
        <pc:spChg chg="mod">
          <ac:chgData name="reza kabir" userId="af3c95a13102d509" providerId="LiveId" clId="{C5D47F66-D82B-4945-84F1-08182A83E23E}" dt="2020-05-14T14:06:40.058" v="2475" actId="165"/>
          <ac:spMkLst>
            <pc:docMk/>
            <pc:sldMk cId="3206083129" sldId="800"/>
            <ac:spMk id="1859" creationId="{E15F3F09-A08B-4482-B010-209B4F6B183C}"/>
          </ac:spMkLst>
        </pc:spChg>
        <pc:spChg chg="mod">
          <ac:chgData name="reza kabir" userId="af3c95a13102d509" providerId="LiveId" clId="{C5D47F66-D82B-4945-84F1-08182A83E23E}" dt="2020-05-14T14:06:40.058" v="2475" actId="165"/>
          <ac:spMkLst>
            <pc:docMk/>
            <pc:sldMk cId="3206083129" sldId="800"/>
            <ac:spMk id="1860" creationId="{C343949E-443B-4C42-A095-7D836E068789}"/>
          </ac:spMkLst>
        </pc:spChg>
        <pc:spChg chg="mod">
          <ac:chgData name="reza kabir" userId="af3c95a13102d509" providerId="LiveId" clId="{C5D47F66-D82B-4945-84F1-08182A83E23E}" dt="2020-05-14T14:06:40.058" v="2475" actId="165"/>
          <ac:spMkLst>
            <pc:docMk/>
            <pc:sldMk cId="3206083129" sldId="800"/>
            <ac:spMk id="1861" creationId="{9C7F3781-C0C9-44C3-888B-6CC7BD19C83A}"/>
          </ac:spMkLst>
        </pc:spChg>
        <pc:spChg chg="mod">
          <ac:chgData name="reza kabir" userId="af3c95a13102d509" providerId="LiveId" clId="{C5D47F66-D82B-4945-84F1-08182A83E23E}" dt="2020-05-14T14:06:40.058" v="2475" actId="165"/>
          <ac:spMkLst>
            <pc:docMk/>
            <pc:sldMk cId="3206083129" sldId="800"/>
            <ac:spMk id="1862" creationId="{0123C545-4CD7-4F50-AE6C-A57D731BEBF0}"/>
          </ac:spMkLst>
        </pc:spChg>
        <pc:spChg chg="mod">
          <ac:chgData name="reza kabir" userId="af3c95a13102d509" providerId="LiveId" clId="{C5D47F66-D82B-4945-84F1-08182A83E23E}" dt="2020-05-14T14:06:40.058" v="2475" actId="165"/>
          <ac:spMkLst>
            <pc:docMk/>
            <pc:sldMk cId="3206083129" sldId="800"/>
            <ac:spMk id="1863" creationId="{EABC3B03-5968-4DC7-A247-566253531502}"/>
          </ac:spMkLst>
        </pc:spChg>
        <pc:spChg chg="mod">
          <ac:chgData name="reza kabir" userId="af3c95a13102d509" providerId="LiveId" clId="{C5D47F66-D82B-4945-84F1-08182A83E23E}" dt="2020-05-14T14:06:40.058" v="2475" actId="165"/>
          <ac:spMkLst>
            <pc:docMk/>
            <pc:sldMk cId="3206083129" sldId="800"/>
            <ac:spMk id="1864" creationId="{75774122-D640-4130-A123-FD0C26697F86}"/>
          </ac:spMkLst>
        </pc:spChg>
        <pc:spChg chg="mod">
          <ac:chgData name="reza kabir" userId="af3c95a13102d509" providerId="LiveId" clId="{C5D47F66-D82B-4945-84F1-08182A83E23E}" dt="2020-05-14T14:06:40.058" v="2475" actId="165"/>
          <ac:spMkLst>
            <pc:docMk/>
            <pc:sldMk cId="3206083129" sldId="800"/>
            <ac:spMk id="1865" creationId="{B9F519B4-1EFB-4B6A-BCBA-4E0A54E88670}"/>
          </ac:spMkLst>
        </pc:spChg>
        <pc:spChg chg="mod">
          <ac:chgData name="reza kabir" userId="af3c95a13102d509" providerId="LiveId" clId="{C5D47F66-D82B-4945-84F1-08182A83E23E}" dt="2020-05-14T14:06:40.058" v="2475" actId="165"/>
          <ac:spMkLst>
            <pc:docMk/>
            <pc:sldMk cId="3206083129" sldId="800"/>
            <ac:spMk id="1866" creationId="{44FA4B83-E122-4098-8C7E-2951AFF62E58}"/>
          </ac:spMkLst>
        </pc:spChg>
        <pc:spChg chg="mod">
          <ac:chgData name="reza kabir" userId="af3c95a13102d509" providerId="LiveId" clId="{C5D47F66-D82B-4945-84F1-08182A83E23E}" dt="2020-05-14T14:06:40.058" v="2475" actId="165"/>
          <ac:spMkLst>
            <pc:docMk/>
            <pc:sldMk cId="3206083129" sldId="800"/>
            <ac:spMk id="1867" creationId="{DB4330F4-89A0-46E8-A30F-E5A310B9C6B8}"/>
          </ac:spMkLst>
        </pc:spChg>
        <pc:spChg chg="mod">
          <ac:chgData name="reza kabir" userId="af3c95a13102d509" providerId="LiveId" clId="{C5D47F66-D82B-4945-84F1-08182A83E23E}" dt="2020-05-14T14:06:40.058" v="2475" actId="165"/>
          <ac:spMkLst>
            <pc:docMk/>
            <pc:sldMk cId="3206083129" sldId="800"/>
            <ac:spMk id="1868" creationId="{75BC8D93-499B-4557-B4DC-8E7A8846CE04}"/>
          </ac:spMkLst>
        </pc:spChg>
        <pc:spChg chg="mod">
          <ac:chgData name="reza kabir" userId="af3c95a13102d509" providerId="LiveId" clId="{C5D47F66-D82B-4945-84F1-08182A83E23E}" dt="2020-05-14T14:06:40.058" v="2475" actId="165"/>
          <ac:spMkLst>
            <pc:docMk/>
            <pc:sldMk cId="3206083129" sldId="800"/>
            <ac:spMk id="1869" creationId="{C848AA51-E1FF-460F-9770-66E11932EF32}"/>
          </ac:spMkLst>
        </pc:spChg>
        <pc:spChg chg="mod">
          <ac:chgData name="reza kabir" userId="af3c95a13102d509" providerId="LiveId" clId="{C5D47F66-D82B-4945-84F1-08182A83E23E}" dt="2020-05-14T14:06:40.058" v="2475" actId="165"/>
          <ac:spMkLst>
            <pc:docMk/>
            <pc:sldMk cId="3206083129" sldId="800"/>
            <ac:spMk id="1870" creationId="{44457DF6-AC41-437C-B047-5D0A51865775}"/>
          </ac:spMkLst>
        </pc:spChg>
        <pc:spChg chg="mod">
          <ac:chgData name="reza kabir" userId="af3c95a13102d509" providerId="LiveId" clId="{C5D47F66-D82B-4945-84F1-08182A83E23E}" dt="2020-05-14T14:06:40.058" v="2475" actId="165"/>
          <ac:spMkLst>
            <pc:docMk/>
            <pc:sldMk cId="3206083129" sldId="800"/>
            <ac:spMk id="1871" creationId="{EFB5F683-5F77-46E9-ACF0-485D42232B5A}"/>
          </ac:spMkLst>
        </pc:spChg>
        <pc:spChg chg="mod">
          <ac:chgData name="reza kabir" userId="af3c95a13102d509" providerId="LiveId" clId="{C5D47F66-D82B-4945-84F1-08182A83E23E}" dt="2020-05-14T14:06:40.058" v="2475" actId="165"/>
          <ac:spMkLst>
            <pc:docMk/>
            <pc:sldMk cId="3206083129" sldId="800"/>
            <ac:spMk id="1872" creationId="{4AC75306-59AE-45A9-8228-00B3F187694F}"/>
          </ac:spMkLst>
        </pc:spChg>
        <pc:spChg chg="mod">
          <ac:chgData name="reza kabir" userId="af3c95a13102d509" providerId="LiveId" clId="{C5D47F66-D82B-4945-84F1-08182A83E23E}" dt="2020-05-14T14:06:40.058" v="2475" actId="165"/>
          <ac:spMkLst>
            <pc:docMk/>
            <pc:sldMk cId="3206083129" sldId="800"/>
            <ac:spMk id="1873" creationId="{F2B19784-61B3-4965-A222-3406F371428D}"/>
          </ac:spMkLst>
        </pc:spChg>
        <pc:spChg chg="mod">
          <ac:chgData name="reza kabir" userId="af3c95a13102d509" providerId="LiveId" clId="{C5D47F66-D82B-4945-84F1-08182A83E23E}" dt="2020-05-14T14:06:40.058" v="2475" actId="165"/>
          <ac:spMkLst>
            <pc:docMk/>
            <pc:sldMk cId="3206083129" sldId="800"/>
            <ac:spMk id="1874" creationId="{423C8C09-DF5B-47C5-9900-56EC7CED20D0}"/>
          </ac:spMkLst>
        </pc:spChg>
        <pc:spChg chg="mod">
          <ac:chgData name="reza kabir" userId="af3c95a13102d509" providerId="LiveId" clId="{C5D47F66-D82B-4945-84F1-08182A83E23E}" dt="2020-05-14T14:06:40.058" v="2475" actId="165"/>
          <ac:spMkLst>
            <pc:docMk/>
            <pc:sldMk cId="3206083129" sldId="800"/>
            <ac:spMk id="1875" creationId="{566A9A76-959B-438C-BE87-7FE98D401284}"/>
          </ac:spMkLst>
        </pc:spChg>
        <pc:spChg chg="mod">
          <ac:chgData name="reza kabir" userId="af3c95a13102d509" providerId="LiveId" clId="{C5D47F66-D82B-4945-84F1-08182A83E23E}" dt="2020-05-14T14:06:40.058" v="2475" actId="165"/>
          <ac:spMkLst>
            <pc:docMk/>
            <pc:sldMk cId="3206083129" sldId="800"/>
            <ac:spMk id="1876" creationId="{78A80A9D-85D9-40DB-8113-C1FD51F365C1}"/>
          </ac:spMkLst>
        </pc:spChg>
        <pc:spChg chg="mod">
          <ac:chgData name="reza kabir" userId="af3c95a13102d509" providerId="LiveId" clId="{C5D47F66-D82B-4945-84F1-08182A83E23E}" dt="2020-05-14T14:06:40.058" v="2475" actId="165"/>
          <ac:spMkLst>
            <pc:docMk/>
            <pc:sldMk cId="3206083129" sldId="800"/>
            <ac:spMk id="1877" creationId="{37BDC961-158F-4D4F-8062-0065A0F42EAE}"/>
          </ac:spMkLst>
        </pc:spChg>
        <pc:spChg chg="mod">
          <ac:chgData name="reza kabir" userId="af3c95a13102d509" providerId="LiveId" clId="{C5D47F66-D82B-4945-84F1-08182A83E23E}" dt="2020-05-14T14:06:40.058" v="2475" actId="165"/>
          <ac:spMkLst>
            <pc:docMk/>
            <pc:sldMk cId="3206083129" sldId="800"/>
            <ac:spMk id="1878" creationId="{B549B15D-BD44-422E-A7C6-065EC8E8C586}"/>
          </ac:spMkLst>
        </pc:spChg>
        <pc:spChg chg="mod">
          <ac:chgData name="reza kabir" userId="af3c95a13102d509" providerId="LiveId" clId="{C5D47F66-D82B-4945-84F1-08182A83E23E}" dt="2020-05-14T14:06:40.058" v="2475" actId="165"/>
          <ac:spMkLst>
            <pc:docMk/>
            <pc:sldMk cId="3206083129" sldId="800"/>
            <ac:spMk id="1879" creationId="{CF08FB5B-3341-48E0-A8E8-DA21CF274387}"/>
          </ac:spMkLst>
        </pc:spChg>
        <pc:spChg chg="mod">
          <ac:chgData name="reza kabir" userId="af3c95a13102d509" providerId="LiveId" clId="{C5D47F66-D82B-4945-84F1-08182A83E23E}" dt="2020-05-14T14:06:40.058" v="2475" actId="165"/>
          <ac:spMkLst>
            <pc:docMk/>
            <pc:sldMk cId="3206083129" sldId="800"/>
            <ac:spMk id="1880" creationId="{37726C07-181D-4275-9827-F33F3CCD5FB9}"/>
          </ac:spMkLst>
        </pc:spChg>
        <pc:spChg chg="mod">
          <ac:chgData name="reza kabir" userId="af3c95a13102d509" providerId="LiveId" clId="{C5D47F66-D82B-4945-84F1-08182A83E23E}" dt="2020-05-14T14:06:40.058" v="2475" actId="165"/>
          <ac:spMkLst>
            <pc:docMk/>
            <pc:sldMk cId="3206083129" sldId="800"/>
            <ac:spMk id="1881" creationId="{FC3F75C0-B948-4868-84B9-628BCC94D93B}"/>
          </ac:spMkLst>
        </pc:spChg>
        <pc:spChg chg="mod">
          <ac:chgData name="reza kabir" userId="af3c95a13102d509" providerId="LiveId" clId="{C5D47F66-D82B-4945-84F1-08182A83E23E}" dt="2020-05-14T14:06:40.058" v="2475" actId="165"/>
          <ac:spMkLst>
            <pc:docMk/>
            <pc:sldMk cId="3206083129" sldId="800"/>
            <ac:spMk id="1882" creationId="{FCDB4CC6-4059-455E-802C-DD2BE639F949}"/>
          </ac:spMkLst>
        </pc:spChg>
        <pc:spChg chg="mod">
          <ac:chgData name="reza kabir" userId="af3c95a13102d509" providerId="LiveId" clId="{C5D47F66-D82B-4945-84F1-08182A83E23E}" dt="2020-05-14T14:06:40.058" v="2475" actId="165"/>
          <ac:spMkLst>
            <pc:docMk/>
            <pc:sldMk cId="3206083129" sldId="800"/>
            <ac:spMk id="1883" creationId="{0A267DDC-7A2A-451C-A8DF-BB7C436C63F7}"/>
          </ac:spMkLst>
        </pc:spChg>
        <pc:spChg chg="mod">
          <ac:chgData name="reza kabir" userId="af3c95a13102d509" providerId="LiveId" clId="{C5D47F66-D82B-4945-84F1-08182A83E23E}" dt="2020-05-14T14:06:40.058" v="2475" actId="165"/>
          <ac:spMkLst>
            <pc:docMk/>
            <pc:sldMk cId="3206083129" sldId="800"/>
            <ac:spMk id="1884" creationId="{86E9299E-3F0E-4E64-B809-D95EEDFCE8DC}"/>
          </ac:spMkLst>
        </pc:spChg>
        <pc:spChg chg="mod">
          <ac:chgData name="reza kabir" userId="af3c95a13102d509" providerId="LiveId" clId="{C5D47F66-D82B-4945-84F1-08182A83E23E}" dt="2020-05-14T14:06:40.058" v="2475" actId="165"/>
          <ac:spMkLst>
            <pc:docMk/>
            <pc:sldMk cId="3206083129" sldId="800"/>
            <ac:spMk id="1885" creationId="{536028F0-1A39-4477-8F45-ADE11B091640}"/>
          </ac:spMkLst>
        </pc:spChg>
        <pc:spChg chg="mod">
          <ac:chgData name="reza kabir" userId="af3c95a13102d509" providerId="LiveId" clId="{C5D47F66-D82B-4945-84F1-08182A83E23E}" dt="2020-05-14T14:06:40.058" v="2475" actId="165"/>
          <ac:spMkLst>
            <pc:docMk/>
            <pc:sldMk cId="3206083129" sldId="800"/>
            <ac:spMk id="1886" creationId="{A49332C1-7391-4583-A2E0-FCDDD16DD156}"/>
          </ac:spMkLst>
        </pc:spChg>
        <pc:spChg chg="mod">
          <ac:chgData name="reza kabir" userId="af3c95a13102d509" providerId="LiveId" clId="{C5D47F66-D82B-4945-84F1-08182A83E23E}" dt="2020-05-14T14:06:40.058" v="2475" actId="165"/>
          <ac:spMkLst>
            <pc:docMk/>
            <pc:sldMk cId="3206083129" sldId="800"/>
            <ac:spMk id="1887" creationId="{A576E5FB-AD84-4230-BC95-CB7DD97F7008}"/>
          </ac:spMkLst>
        </pc:spChg>
        <pc:spChg chg="mod">
          <ac:chgData name="reza kabir" userId="af3c95a13102d509" providerId="LiveId" clId="{C5D47F66-D82B-4945-84F1-08182A83E23E}" dt="2020-05-14T14:06:40.058" v="2475" actId="165"/>
          <ac:spMkLst>
            <pc:docMk/>
            <pc:sldMk cId="3206083129" sldId="800"/>
            <ac:spMk id="1888" creationId="{1A2486AD-85B6-412A-A6FB-F1E566EEF31C}"/>
          </ac:spMkLst>
        </pc:spChg>
        <pc:spChg chg="mod">
          <ac:chgData name="reza kabir" userId="af3c95a13102d509" providerId="LiveId" clId="{C5D47F66-D82B-4945-84F1-08182A83E23E}" dt="2020-05-14T14:06:40.058" v="2475" actId="165"/>
          <ac:spMkLst>
            <pc:docMk/>
            <pc:sldMk cId="3206083129" sldId="800"/>
            <ac:spMk id="1889" creationId="{C05262A9-7263-4ACA-B3C4-EAFFFFEF0016}"/>
          </ac:spMkLst>
        </pc:spChg>
        <pc:spChg chg="mod">
          <ac:chgData name="reza kabir" userId="af3c95a13102d509" providerId="LiveId" clId="{C5D47F66-D82B-4945-84F1-08182A83E23E}" dt="2020-05-14T14:06:40.058" v="2475" actId="165"/>
          <ac:spMkLst>
            <pc:docMk/>
            <pc:sldMk cId="3206083129" sldId="800"/>
            <ac:spMk id="1890" creationId="{8CEA3385-2993-42B3-9931-514C32C6FF68}"/>
          </ac:spMkLst>
        </pc:spChg>
        <pc:spChg chg="mod">
          <ac:chgData name="reza kabir" userId="af3c95a13102d509" providerId="LiveId" clId="{C5D47F66-D82B-4945-84F1-08182A83E23E}" dt="2020-05-14T14:06:40.058" v="2475" actId="165"/>
          <ac:spMkLst>
            <pc:docMk/>
            <pc:sldMk cId="3206083129" sldId="800"/>
            <ac:spMk id="1891" creationId="{B414913E-40DE-4786-A2FA-53D056C79A2C}"/>
          </ac:spMkLst>
        </pc:spChg>
        <pc:spChg chg="mod">
          <ac:chgData name="reza kabir" userId="af3c95a13102d509" providerId="LiveId" clId="{C5D47F66-D82B-4945-84F1-08182A83E23E}" dt="2020-05-14T14:06:40.058" v="2475" actId="165"/>
          <ac:spMkLst>
            <pc:docMk/>
            <pc:sldMk cId="3206083129" sldId="800"/>
            <ac:spMk id="1892" creationId="{2668C794-8A23-4AD9-9CE0-4E3914556C65}"/>
          </ac:spMkLst>
        </pc:spChg>
        <pc:spChg chg="mod">
          <ac:chgData name="reza kabir" userId="af3c95a13102d509" providerId="LiveId" clId="{C5D47F66-D82B-4945-84F1-08182A83E23E}" dt="2020-05-14T14:06:40.058" v="2475" actId="165"/>
          <ac:spMkLst>
            <pc:docMk/>
            <pc:sldMk cId="3206083129" sldId="800"/>
            <ac:spMk id="1893" creationId="{268A8464-49E8-41D3-BE27-3F77687FB7A1}"/>
          </ac:spMkLst>
        </pc:spChg>
        <pc:spChg chg="mod">
          <ac:chgData name="reza kabir" userId="af3c95a13102d509" providerId="LiveId" clId="{C5D47F66-D82B-4945-84F1-08182A83E23E}" dt="2020-05-14T14:06:40.058" v="2475" actId="165"/>
          <ac:spMkLst>
            <pc:docMk/>
            <pc:sldMk cId="3206083129" sldId="800"/>
            <ac:spMk id="1894" creationId="{313CBE97-8A26-40D7-8174-6E6B7001E49A}"/>
          </ac:spMkLst>
        </pc:spChg>
        <pc:spChg chg="mod">
          <ac:chgData name="reza kabir" userId="af3c95a13102d509" providerId="LiveId" clId="{C5D47F66-D82B-4945-84F1-08182A83E23E}" dt="2020-05-14T14:06:40.058" v="2475" actId="165"/>
          <ac:spMkLst>
            <pc:docMk/>
            <pc:sldMk cId="3206083129" sldId="800"/>
            <ac:spMk id="1895" creationId="{7187024F-88E2-4F8D-9D75-EF84A139E69A}"/>
          </ac:spMkLst>
        </pc:spChg>
        <pc:spChg chg="mod">
          <ac:chgData name="reza kabir" userId="af3c95a13102d509" providerId="LiveId" clId="{C5D47F66-D82B-4945-84F1-08182A83E23E}" dt="2020-05-14T14:06:40.058" v="2475" actId="165"/>
          <ac:spMkLst>
            <pc:docMk/>
            <pc:sldMk cId="3206083129" sldId="800"/>
            <ac:spMk id="1896" creationId="{C0967594-54B4-42C3-9ABB-72FC86EF90BB}"/>
          </ac:spMkLst>
        </pc:spChg>
        <pc:spChg chg="mod">
          <ac:chgData name="reza kabir" userId="af3c95a13102d509" providerId="LiveId" clId="{C5D47F66-D82B-4945-84F1-08182A83E23E}" dt="2020-05-14T14:06:40.058" v="2475" actId="165"/>
          <ac:spMkLst>
            <pc:docMk/>
            <pc:sldMk cId="3206083129" sldId="800"/>
            <ac:spMk id="1897" creationId="{A594D0A4-C345-46CD-8E94-DCF8FB613ADD}"/>
          </ac:spMkLst>
        </pc:spChg>
        <pc:spChg chg="mod">
          <ac:chgData name="reza kabir" userId="af3c95a13102d509" providerId="LiveId" clId="{C5D47F66-D82B-4945-84F1-08182A83E23E}" dt="2020-05-14T14:06:40.058" v="2475" actId="165"/>
          <ac:spMkLst>
            <pc:docMk/>
            <pc:sldMk cId="3206083129" sldId="800"/>
            <ac:spMk id="1898" creationId="{2323D75C-7027-4C1A-BE43-EDCCD57ABEA2}"/>
          </ac:spMkLst>
        </pc:spChg>
        <pc:spChg chg="mod">
          <ac:chgData name="reza kabir" userId="af3c95a13102d509" providerId="LiveId" clId="{C5D47F66-D82B-4945-84F1-08182A83E23E}" dt="2020-05-14T14:06:40.058" v="2475" actId="165"/>
          <ac:spMkLst>
            <pc:docMk/>
            <pc:sldMk cId="3206083129" sldId="800"/>
            <ac:spMk id="1899" creationId="{59BD16AA-2466-44D4-B3BB-28A5B9209303}"/>
          </ac:spMkLst>
        </pc:spChg>
        <pc:spChg chg="mod">
          <ac:chgData name="reza kabir" userId="af3c95a13102d509" providerId="LiveId" clId="{C5D47F66-D82B-4945-84F1-08182A83E23E}" dt="2020-05-14T14:06:40.058" v="2475" actId="165"/>
          <ac:spMkLst>
            <pc:docMk/>
            <pc:sldMk cId="3206083129" sldId="800"/>
            <ac:spMk id="1900" creationId="{C7B45926-7317-4899-B440-05ED8EF08DA0}"/>
          </ac:spMkLst>
        </pc:spChg>
        <pc:spChg chg="mod">
          <ac:chgData name="reza kabir" userId="af3c95a13102d509" providerId="LiveId" clId="{C5D47F66-D82B-4945-84F1-08182A83E23E}" dt="2020-05-14T14:06:40.058" v="2475" actId="165"/>
          <ac:spMkLst>
            <pc:docMk/>
            <pc:sldMk cId="3206083129" sldId="800"/>
            <ac:spMk id="1901" creationId="{A38F8D3A-3880-4FE8-9C0A-0FC1A2479C8D}"/>
          </ac:spMkLst>
        </pc:spChg>
        <pc:spChg chg="mod">
          <ac:chgData name="reza kabir" userId="af3c95a13102d509" providerId="LiveId" clId="{C5D47F66-D82B-4945-84F1-08182A83E23E}" dt="2020-05-14T14:06:40.058" v="2475" actId="165"/>
          <ac:spMkLst>
            <pc:docMk/>
            <pc:sldMk cId="3206083129" sldId="800"/>
            <ac:spMk id="1902" creationId="{A08F781C-5236-4357-A4FF-64EF0A2C572E}"/>
          </ac:spMkLst>
        </pc:spChg>
        <pc:spChg chg="mod">
          <ac:chgData name="reza kabir" userId="af3c95a13102d509" providerId="LiveId" clId="{C5D47F66-D82B-4945-84F1-08182A83E23E}" dt="2020-05-14T14:06:40.058" v="2475" actId="165"/>
          <ac:spMkLst>
            <pc:docMk/>
            <pc:sldMk cId="3206083129" sldId="800"/>
            <ac:spMk id="1903" creationId="{1F80B644-B0F2-41FB-8179-305404C42FDA}"/>
          </ac:spMkLst>
        </pc:spChg>
        <pc:spChg chg="mod">
          <ac:chgData name="reza kabir" userId="af3c95a13102d509" providerId="LiveId" clId="{C5D47F66-D82B-4945-84F1-08182A83E23E}" dt="2020-05-14T14:06:40.058" v="2475" actId="165"/>
          <ac:spMkLst>
            <pc:docMk/>
            <pc:sldMk cId="3206083129" sldId="800"/>
            <ac:spMk id="1904" creationId="{A9BEF687-E178-41C3-A4CE-E636AE34E93B}"/>
          </ac:spMkLst>
        </pc:spChg>
        <pc:spChg chg="mod">
          <ac:chgData name="reza kabir" userId="af3c95a13102d509" providerId="LiveId" clId="{C5D47F66-D82B-4945-84F1-08182A83E23E}" dt="2020-05-14T14:06:40.058" v="2475" actId="165"/>
          <ac:spMkLst>
            <pc:docMk/>
            <pc:sldMk cId="3206083129" sldId="800"/>
            <ac:spMk id="1905" creationId="{3D1082EF-5156-4C6C-8A32-D94C0CD4474A}"/>
          </ac:spMkLst>
        </pc:spChg>
        <pc:spChg chg="mod">
          <ac:chgData name="reza kabir" userId="af3c95a13102d509" providerId="LiveId" clId="{C5D47F66-D82B-4945-84F1-08182A83E23E}" dt="2020-05-14T14:06:40.058" v="2475" actId="165"/>
          <ac:spMkLst>
            <pc:docMk/>
            <pc:sldMk cId="3206083129" sldId="800"/>
            <ac:spMk id="1906" creationId="{C2D8E9BC-A07B-4672-96D6-9D4971594E99}"/>
          </ac:spMkLst>
        </pc:spChg>
        <pc:spChg chg="mod">
          <ac:chgData name="reza kabir" userId="af3c95a13102d509" providerId="LiveId" clId="{C5D47F66-D82B-4945-84F1-08182A83E23E}" dt="2020-05-14T14:06:40.058" v="2475" actId="165"/>
          <ac:spMkLst>
            <pc:docMk/>
            <pc:sldMk cId="3206083129" sldId="800"/>
            <ac:spMk id="1907" creationId="{90167726-D65C-49AB-A59C-ECD50CF44749}"/>
          </ac:spMkLst>
        </pc:spChg>
        <pc:spChg chg="mod">
          <ac:chgData name="reza kabir" userId="af3c95a13102d509" providerId="LiveId" clId="{C5D47F66-D82B-4945-84F1-08182A83E23E}" dt="2020-05-14T14:06:40.058" v="2475" actId="165"/>
          <ac:spMkLst>
            <pc:docMk/>
            <pc:sldMk cId="3206083129" sldId="800"/>
            <ac:spMk id="1908" creationId="{4DAD2876-5ECC-4F3A-A6E9-C3ECF3A1CE45}"/>
          </ac:spMkLst>
        </pc:spChg>
        <pc:spChg chg="mod">
          <ac:chgData name="reza kabir" userId="af3c95a13102d509" providerId="LiveId" clId="{C5D47F66-D82B-4945-84F1-08182A83E23E}" dt="2020-05-14T14:06:40.058" v="2475" actId="165"/>
          <ac:spMkLst>
            <pc:docMk/>
            <pc:sldMk cId="3206083129" sldId="800"/>
            <ac:spMk id="1909" creationId="{6BF87721-B0BF-4216-BBB3-0E8E1622FF5C}"/>
          </ac:spMkLst>
        </pc:spChg>
        <pc:spChg chg="mod">
          <ac:chgData name="reza kabir" userId="af3c95a13102d509" providerId="LiveId" clId="{C5D47F66-D82B-4945-84F1-08182A83E23E}" dt="2020-05-14T14:06:40.058" v="2475" actId="165"/>
          <ac:spMkLst>
            <pc:docMk/>
            <pc:sldMk cId="3206083129" sldId="800"/>
            <ac:spMk id="1910" creationId="{18A4F65E-78DE-43A4-8AE0-FDCDB4C0C47D}"/>
          </ac:spMkLst>
        </pc:spChg>
        <pc:spChg chg="mod">
          <ac:chgData name="reza kabir" userId="af3c95a13102d509" providerId="LiveId" clId="{C5D47F66-D82B-4945-84F1-08182A83E23E}" dt="2020-05-14T14:06:40.058" v="2475" actId="165"/>
          <ac:spMkLst>
            <pc:docMk/>
            <pc:sldMk cId="3206083129" sldId="800"/>
            <ac:spMk id="1911" creationId="{1B8BC25E-7830-4DB5-87F7-566E2AB639F0}"/>
          </ac:spMkLst>
        </pc:spChg>
        <pc:spChg chg="mod">
          <ac:chgData name="reza kabir" userId="af3c95a13102d509" providerId="LiveId" clId="{C5D47F66-D82B-4945-84F1-08182A83E23E}" dt="2020-05-14T14:06:40.058" v="2475" actId="165"/>
          <ac:spMkLst>
            <pc:docMk/>
            <pc:sldMk cId="3206083129" sldId="800"/>
            <ac:spMk id="1912" creationId="{8F5B593E-9F11-4464-B233-7DD34914621C}"/>
          </ac:spMkLst>
        </pc:spChg>
        <pc:spChg chg="mod">
          <ac:chgData name="reza kabir" userId="af3c95a13102d509" providerId="LiveId" clId="{C5D47F66-D82B-4945-84F1-08182A83E23E}" dt="2020-05-14T14:06:40.058" v="2475" actId="165"/>
          <ac:spMkLst>
            <pc:docMk/>
            <pc:sldMk cId="3206083129" sldId="800"/>
            <ac:spMk id="1913" creationId="{96E14FC5-B45C-44E6-A288-5A33223268FD}"/>
          </ac:spMkLst>
        </pc:spChg>
        <pc:spChg chg="mod">
          <ac:chgData name="reza kabir" userId="af3c95a13102d509" providerId="LiveId" clId="{C5D47F66-D82B-4945-84F1-08182A83E23E}" dt="2020-05-14T14:06:40.058" v="2475" actId="165"/>
          <ac:spMkLst>
            <pc:docMk/>
            <pc:sldMk cId="3206083129" sldId="800"/>
            <ac:spMk id="1914" creationId="{75F784CA-6ED1-4F01-9CA4-D54E2A935BB2}"/>
          </ac:spMkLst>
        </pc:spChg>
        <pc:spChg chg="mod">
          <ac:chgData name="reza kabir" userId="af3c95a13102d509" providerId="LiveId" clId="{C5D47F66-D82B-4945-84F1-08182A83E23E}" dt="2020-05-14T14:06:40.058" v="2475" actId="165"/>
          <ac:spMkLst>
            <pc:docMk/>
            <pc:sldMk cId="3206083129" sldId="800"/>
            <ac:spMk id="1915" creationId="{9D2CD2DE-B5C2-49DA-B291-AB9692973537}"/>
          </ac:spMkLst>
        </pc:spChg>
        <pc:spChg chg="mod">
          <ac:chgData name="reza kabir" userId="af3c95a13102d509" providerId="LiveId" clId="{C5D47F66-D82B-4945-84F1-08182A83E23E}" dt="2020-05-14T14:06:40.058" v="2475" actId="165"/>
          <ac:spMkLst>
            <pc:docMk/>
            <pc:sldMk cId="3206083129" sldId="800"/>
            <ac:spMk id="1916" creationId="{26C06E53-DCBB-477F-AD86-3B76D651FF44}"/>
          </ac:spMkLst>
        </pc:spChg>
        <pc:spChg chg="mod">
          <ac:chgData name="reza kabir" userId="af3c95a13102d509" providerId="LiveId" clId="{C5D47F66-D82B-4945-84F1-08182A83E23E}" dt="2020-05-14T14:06:40.058" v="2475" actId="165"/>
          <ac:spMkLst>
            <pc:docMk/>
            <pc:sldMk cId="3206083129" sldId="800"/>
            <ac:spMk id="1917" creationId="{515FB925-9989-4ACA-8145-9FF1354D7A2C}"/>
          </ac:spMkLst>
        </pc:spChg>
        <pc:spChg chg="mod">
          <ac:chgData name="reza kabir" userId="af3c95a13102d509" providerId="LiveId" clId="{C5D47F66-D82B-4945-84F1-08182A83E23E}" dt="2020-05-14T14:06:40.058" v="2475" actId="165"/>
          <ac:spMkLst>
            <pc:docMk/>
            <pc:sldMk cId="3206083129" sldId="800"/>
            <ac:spMk id="1918" creationId="{D8CDB931-7D90-4A41-9F8F-6E94AA2B0912}"/>
          </ac:spMkLst>
        </pc:spChg>
        <pc:spChg chg="mod">
          <ac:chgData name="reza kabir" userId="af3c95a13102d509" providerId="LiveId" clId="{C5D47F66-D82B-4945-84F1-08182A83E23E}" dt="2020-05-14T14:06:40.058" v="2475" actId="165"/>
          <ac:spMkLst>
            <pc:docMk/>
            <pc:sldMk cId="3206083129" sldId="800"/>
            <ac:spMk id="1919" creationId="{FF6F2380-87A0-49EC-99D4-5BF5AC9ABB35}"/>
          </ac:spMkLst>
        </pc:spChg>
        <pc:spChg chg="mod">
          <ac:chgData name="reza kabir" userId="af3c95a13102d509" providerId="LiveId" clId="{C5D47F66-D82B-4945-84F1-08182A83E23E}" dt="2020-05-14T14:06:40.058" v="2475" actId="165"/>
          <ac:spMkLst>
            <pc:docMk/>
            <pc:sldMk cId="3206083129" sldId="800"/>
            <ac:spMk id="1920" creationId="{257F8A57-520E-4069-A9F2-10FA43D26011}"/>
          </ac:spMkLst>
        </pc:spChg>
        <pc:spChg chg="mod">
          <ac:chgData name="reza kabir" userId="af3c95a13102d509" providerId="LiveId" clId="{C5D47F66-D82B-4945-84F1-08182A83E23E}" dt="2020-05-14T14:06:40.058" v="2475" actId="165"/>
          <ac:spMkLst>
            <pc:docMk/>
            <pc:sldMk cId="3206083129" sldId="800"/>
            <ac:spMk id="1921" creationId="{1F15DBAA-513F-492A-A6F4-C301C64CFBB6}"/>
          </ac:spMkLst>
        </pc:spChg>
        <pc:spChg chg="mod">
          <ac:chgData name="reza kabir" userId="af3c95a13102d509" providerId="LiveId" clId="{C5D47F66-D82B-4945-84F1-08182A83E23E}" dt="2020-05-14T14:06:40.058" v="2475" actId="165"/>
          <ac:spMkLst>
            <pc:docMk/>
            <pc:sldMk cId="3206083129" sldId="800"/>
            <ac:spMk id="1922" creationId="{49000B61-58ED-4C6C-AAD2-347344B3A4D5}"/>
          </ac:spMkLst>
        </pc:spChg>
        <pc:spChg chg="mod">
          <ac:chgData name="reza kabir" userId="af3c95a13102d509" providerId="LiveId" clId="{C5D47F66-D82B-4945-84F1-08182A83E23E}" dt="2020-05-14T14:06:40.058" v="2475" actId="165"/>
          <ac:spMkLst>
            <pc:docMk/>
            <pc:sldMk cId="3206083129" sldId="800"/>
            <ac:spMk id="1923" creationId="{3D7AB5FB-C59D-49A1-B24B-4FB5F1CFAABC}"/>
          </ac:spMkLst>
        </pc:spChg>
        <pc:spChg chg="mod">
          <ac:chgData name="reza kabir" userId="af3c95a13102d509" providerId="LiveId" clId="{C5D47F66-D82B-4945-84F1-08182A83E23E}" dt="2020-05-14T14:06:40.058" v="2475" actId="165"/>
          <ac:spMkLst>
            <pc:docMk/>
            <pc:sldMk cId="3206083129" sldId="800"/>
            <ac:spMk id="1924" creationId="{C759F4A5-35C5-4C4A-9E1A-674569990B13}"/>
          </ac:spMkLst>
        </pc:spChg>
        <pc:spChg chg="mod">
          <ac:chgData name="reza kabir" userId="af3c95a13102d509" providerId="LiveId" clId="{C5D47F66-D82B-4945-84F1-08182A83E23E}" dt="2020-05-14T14:06:40.058" v="2475" actId="165"/>
          <ac:spMkLst>
            <pc:docMk/>
            <pc:sldMk cId="3206083129" sldId="800"/>
            <ac:spMk id="1925" creationId="{C7FA26E9-BE2A-408F-A097-CE2B1C5A4A90}"/>
          </ac:spMkLst>
        </pc:spChg>
        <pc:spChg chg="mod">
          <ac:chgData name="reza kabir" userId="af3c95a13102d509" providerId="LiveId" clId="{C5D47F66-D82B-4945-84F1-08182A83E23E}" dt="2020-05-14T14:06:40.058" v="2475" actId="165"/>
          <ac:spMkLst>
            <pc:docMk/>
            <pc:sldMk cId="3206083129" sldId="800"/>
            <ac:spMk id="1926" creationId="{EA996FF5-4EE8-40BC-B973-63307B23C491}"/>
          </ac:spMkLst>
        </pc:spChg>
        <pc:spChg chg="mod">
          <ac:chgData name="reza kabir" userId="af3c95a13102d509" providerId="LiveId" clId="{C5D47F66-D82B-4945-84F1-08182A83E23E}" dt="2020-05-14T14:06:40.058" v="2475" actId="165"/>
          <ac:spMkLst>
            <pc:docMk/>
            <pc:sldMk cId="3206083129" sldId="800"/>
            <ac:spMk id="1927" creationId="{14DF2277-542A-450B-BD5C-0659262695DE}"/>
          </ac:spMkLst>
        </pc:spChg>
        <pc:spChg chg="mod">
          <ac:chgData name="reza kabir" userId="af3c95a13102d509" providerId="LiveId" clId="{C5D47F66-D82B-4945-84F1-08182A83E23E}" dt="2020-05-14T14:06:40.058" v="2475" actId="165"/>
          <ac:spMkLst>
            <pc:docMk/>
            <pc:sldMk cId="3206083129" sldId="800"/>
            <ac:spMk id="1928" creationId="{D24EE881-9229-4437-A9A2-B3C8CFC5FC5D}"/>
          </ac:spMkLst>
        </pc:spChg>
        <pc:spChg chg="mod">
          <ac:chgData name="reza kabir" userId="af3c95a13102d509" providerId="LiveId" clId="{C5D47F66-D82B-4945-84F1-08182A83E23E}" dt="2020-05-14T14:06:40.058" v="2475" actId="165"/>
          <ac:spMkLst>
            <pc:docMk/>
            <pc:sldMk cId="3206083129" sldId="800"/>
            <ac:spMk id="1929" creationId="{0F1417A7-1516-494C-810B-46680E928A40}"/>
          </ac:spMkLst>
        </pc:spChg>
        <pc:spChg chg="mod">
          <ac:chgData name="reza kabir" userId="af3c95a13102d509" providerId="LiveId" clId="{C5D47F66-D82B-4945-84F1-08182A83E23E}" dt="2020-05-14T14:06:40.058" v="2475" actId="165"/>
          <ac:spMkLst>
            <pc:docMk/>
            <pc:sldMk cId="3206083129" sldId="800"/>
            <ac:spMk id="1930" creationId="{DE274955-43F2-4E02-879F-E0518C64D206}"/>
          </ac:spMkLst>
        </pc:spChg>
        <pc:spChg chg="mod">
          <ac:chgData name="reza kabir" userId="af3c95a13102d509" providerId="LiveId" clId="{C5D47F66-D82B-4945-84F1-08182A83E23E}" dt="2020-05-14T14:06:40.058" v="2475" actId="165"/>
          <ac:spMkLst>
            <pc:docMk/>
            <pc:sldMk cId="3206083129" sldId="800"/>
            <ac:spMk id="1931" creationId="{9DA8E17E-9DD6-4BA7-B59F-CB6E71D0E312}"/>
          </ac:spMkLst>
        </pc:spChg>
        <pc:spChg chg="mod">
          <ac:chgData name="reza kabir" userId="af3c95a13102d509" providerId="LiveId" clId="{C5D47F66-D82B-4945-84F1-08182A83E23E}" dt="2020-05-14T14:06:40.058" v="2475" actId="165"/>
          <ac:spMkLst>
            <pc:docMk/>
            <pc:sldMk cId="3206083129" sldId="800"/>
            <ac:spMk id="1932" creationId="{41D14BE1-5C55-48F8-9453-541CF73A1EEF}"/>
          </ac:spMkLst>
        </pc:spChg>
        <pc:spChg chg="mod">
          <ac:chgData name="reza kabir" userId="af3c95a13102d509" providerId="LiveId" clId="{C5D47F66-D82B-4945-84F1-08182A83E23E}" dt="2020-05-14T14:06:40.058" v="2475" actId="165"/>
          <ac:spMkLst>
            <pc:docMk/>
            <pc:sldMk cId="3206083129" sldId="800"/>
            <ac:spMk id="1933" creationId="{CA074F2C-58C3-4FA2-8A3B-649769489644}"/>
          </ac:spMkLst>
        </pc:spChg>
        <pc:spChg chg="mod">
          <ac:chgData name="reza kabir" userId="af3c95a13102d509" providerId="LiveId" clId="{C5D47F66-D82B-4945-84F1-08182A83E23E}" dt="2020-05-14T14:06:40.058" v="2475" actId="165"/>
          <ac:spMkLst>
            <pc:docMk/>
            <pc:sldMk cId="3206083129" sldId="800"/>
            <ac:spMk id="1934" creationId="{6EF7BDA9-69D9-4420-929F-A355D33F5795}"/>
          </ac:spMkLst>
        </pc:spChg>
        <pc:spChg chg="mod">
          <ac:chgData name="reza kabir" userId="af3c95a13102d509" providerId="LiveId" clId="{C5D47F66-D82B-4945-84F1-08182A83E23E}" dt="2020-05-14T14:06:40.058" v="2475" actId="165"/>
          <ac:spMkLst>
            <pc:docMk/>
            <pc:sldMk cId="3206083129" sldId="800"/>
            <ac:spMk id="1935" creationId="{6EF42C70-259D-4DFE-A682-DF49B1B78F6B}"/>
          </ac:spMkLst>
        </pc:spChg>
        <pc:spChg chg="mod">
          <ac:chgData name="reza kabir" userId="af3c95a13102d509" providerId="LiveId" clId="{C5D47F66-D82B-4945-84F1-08182A83E23E}" dt="2020-05-14T14:06:40.058" v="2475" actId="165"/>
          <ac:spMkLst>
            <pc:docMk/>
            <pc:sldMk cId="3206083129" sldId="800"/>
            <ac:spMk id="1936" creationId="{D71F4BF8-0D61-44C4-9ABD-C25CEFBF8859}"/>
          </ac:spMkLst>
        </pc:spChg>
        <pc:spChg chg="mod">
          <ac:chgData name="reza kabir" userId="af3c95a13102d509" providerId="LiveId" clId="{C5D47F66-D82B-4945-84F1-08182A83E23E}" dt="2020-05-14T14:06:40.058" v="2475" actId="165"/>
          <ac:spMkLst>
            <pc:docMk/>
            <pc:sldMk cId="3206083129" sldId="800"/>
            <ac:spMk id="1937" creationId="{5A65C375-8C25-49A8-B069-77444368B486}"/>
          </ac:spMkLst>
        </pc:spChg>
        <pc:spChg chg="mod">
          <ac:chgData name="reza kabir" userId="af3c95a13102d509" providerId="LiveId" clId="{C5D47F66-D82B-4945-84F1-08182A83E23E}" dt="2020-05-14T14:06:40.058" v="2475" actId="165"/>
          <ac:spMkLst>
            <pc:docMk/>
            <pc:sldMk cId="3206083129" sldId="800"/>
            <ac:spMk id="1938" creationId="{EABC5445-0C88-4BE3-AE3F-A111CFF17658}"/>
          </ac:spMkLst>
        </pc:spChg>
        <pc:spChg chg="mod">
          <ac:chgData name="reza kabir" userId="af3c95a13102d509" providerId="LiveId" clId="{C5D47F66-D82B-4945-84F1-08182A83E23E}" dt="2020-05-14T14:06:40.058" v="2475" actId="165"/>
          <ac:spMkLst>
            <pc:docMk/>
            <pc:sldMk cId="3206083129" sldId="800"/>
            <ac:spMk id="1939" creationId="{BAA73FEC-CD8E-42EF-8D99-16B09C84A0AD}"/>
          </ac:spMkLst>
        </pc:spChg>
        <pc:spChg chg="mod">
          <ac:chgData name="reza kabir" userId="af3c95a13102d509" providerId="LiveId" clId="{C5D47F66-D82B-4945-84F1-08182A83E23E}" dt="2020-05-14T14:06:40.058" v="2475" actId="165"/>
          <ac:spMkLst>
            <pc:docMk/>
            <pc:sldMk cId="3206083129" sldId="800"/>
            <ac:spMk id="1940" creationId="{524BF95E-8E99-4B70-B18F-1DA6A804E0D7}"/>
          </ac:spMkLst>
        </pc:spChg>
        <pc:spChg chg="mod">
          <ac:chgData name="reza kabir" userId="af3c95a13102d509" providerId="LiveId" clId="{C5D47F66-D82B-4945-84F1-08182A83E23E}" dt="2020-05-14T14:06:40.058" v="2475" actId="165"/>
          <ac:spMkLst>
            <pc:docMk/>
            <pc:sldMk cId="3206083129" sldId="800"/>
            <ac:spMk id="1941" creationId="{E208EA67-54C3-4497-BEF2-AA3950B21C16}"/>
          </ac:spMkLst>
        </pc:spChg>
        <pc:spChg chg="mod">
          <ac:chgData name="reza kabir" userId="af3c95a13102d509" providerId="LiveId" clId="{C5D47F66-D82B-4945-84F1-08182A83E23E}" dt="2020-05-14T14:06:40.058" v="2475" actId="165"/>
          <ac:spMkLst>
            <pc:docMk/>
            <pc:sldMk cId="3206083129" sldId="800"/>
            <ac:spMk id="1942" creationId="{AB75C0E7-F511-4A6C-9CF7-BBEEB38AB2BC}"/>
          </ac:spMkLst>
        </pc:spChg>
        <pc:spChg chg="mod">
          <ac:chgData name="reza kabir" userId="af3c95a13102d509" providerId="LiveId" clId="{C5D47F66-D82B-4945-84F1-08182A83E23E}" dt="2020-05-14T14:06:40.058" v="2475" actId="165"/>
          <ac:spMkLst>
            <pc:docMk/>
            <pc:sldMk cId="3206083129" sldId="800"/>
            <ac:spMk id="1943" creationId="{C2DEC37E-5BF9-48A5-B18F-CF9FCB7FBA40}"/>
          </ac:spMkLst>
        </pc:spChg>
        <pc:spChg chg="mod">
          <ac:chgData name="reza kabir" userId="af3c95a13102d509" providerId="LiveId" clId="{C5D47F66-D82B-4945-84F1-08182A83E23E}" dt="2020-05-14T14:06:40.058" v="2475" actId="165"/>
          <ac:spMkLst>
            <pc:docMk/>
            <pc:sldMk cId="3206083129" sldId="800"/>
            <ac:spMk id="1944" creationId="{AE14BAC0-9E4A-43A6-8729-5E25F9135E1D}"/>
          </ac:spMkLst>
        </pc:spChg>
        <pc:spChg chg="mod">
          <ac:chgData name="reza kabir" userId="af3c95a13102d509" providerId="LiveId" clId="{C5D47F66-D82B-4945-84F1-08182A83E23E}" dt="2020-05-14T14:06:40.058" v="2475" actId="165"/>
          <ac:spMkLst>
            <pc:docMk/>
            <pc:sldMk cId="3206083129" sldId="800"/>
            <ac:spMk id="1945" creationId="{86D3C0D3-3CBB-4A42-A724-08CC312D3B16}"/>
          </ac:spMkLst>
        </pc:spChg>
        <pc:spChg chg="mod">
          <ac:chgData name="reza kabir" userId="af3c95a13102d509" providerId="LiveId" clId="{C5D47F66-D82B-4945-84F1-08182A83E23E}" dt="2020-05-14T14:06:40.058" v="2475" actId="165"/>
          <ac:spMkLst>
            <pc:docMk/>
            <pc:sldMk cId="3206083129" sldId="800"/>
            <ac:spMk id="1946" creationId="{8014594A-827F-47CE-92DF-5172DA59F79F}"/>
          </ac:spMkLst>
        </pc:spChg>
        <pc:spChg chg="mod">
          <ac:chgData name="reza kabir" userId="af3c95a13102d509" providerId="LiveId" clId="{C5D47F66-D82B-4945-84F1-08182A83E23E}" dt="2020-05-14T14:06:40.058" v="2475" actId="165"/>
          <ac:spMkLst>
            <pc:docMk/>
            <pc:sldMk cId="3206083129" sldId="800"/>
            <ac:spMk id="1947" creationId="{71FD2AE4-C2DD-4A96-B220-F1E0B0111846}"/>
          </ac:spMkLst>
        </pc:spChg>
        <pc:spChg chg="mod">
          <ac:chgData name="reza kabir" userId="af3c95a13102d509" providerId="LiveId" clId="{C5D47F66-D82B-4945-84F1-08182A83E23E}" dt="2020-05-14T14:06:40.058" v="2475" actId="165"/>
          <ac:spMkLst>
            <pc:docMk/>
            <pc:sldMk cId="3206083129" sldId="800"/>
            <ac:spMk id="1948" creationId="{D1D4A482-8EE1-434E-B840-F751AD4874BA}"/>
          </ac:spMkLst>
        </pc:spChg>
        <pc:spChg chg="mod">
          <ac:chgData name="reza kabir" userId="af3c95a13102d509" providerId="LiveId" clId="{C5D47F66-D82B-4945-84F1-08182A83E23E}" dt="2020-05-14T14:06:40.058" v="2475" actId="165"/>
          <ac:spMkLst>
            <pc:docMk/>
            <pc:sldMk cId="3206083129" sldId="800"/>
            <ac:spMk id="1949" creationId="{99F30388-F40B-4C96-B988-9257C89EC895}"/>
          </ac:spMkLst>
        </pc:spChg>
        <pc:spChg chg="mod">
          <ac:chgData name="reza kabir" userId="af3c95a13102d509" providerId="LiveId" clId="{C5D47F66-D82B-4945-84F1-08182A83E23E}" dt="2020-05-14T14:06:40.058" v="2475" actId="165"/>
          <ac:spMkLst>
            <pc:docMk/>
            <pc:sldMk cId="3206083129" sldId="800"/>
            <ac:spMk id="1950" creationId="{6F59BE56-7CEA-4318-AAD4-2D823F4D855E}"/>
          </ac:spMkLst>
        </pc:spChg>
        <pc:spChg chg="mod">
          <ac:chgData name="reza kabir" userId="af3c95a13102d509" providerId="LiveId" clId="{C5D47F66-D82B-4945-84F1-08182A83E23E}" dt="2020-05-14T14:06:40.058" v="2475" actId="165"/>
          <ac:spMkLst>
            <pc:docMk/>
            <pc:sldMk cId="3206083129" sldId="800"/>
            <ac:spMk id="1951" creationId="{CA93571B-ED32-4635-97B1-CBF8ADC8FEBB}"/>
          </ac:spMkLst>
        </pc:spChg>
        <pc:spChg chg="mod">
          <ac:chgData name="reza kabir" userId="af3c95a13102d509" providerId="LiveId" clId="{C5D47F66-D82B-4945-84F1-08182A83E23E}" dt="2020-05-14T14:06:40.058" v="2475" actId="165"/>
          <ac:spMkLst>
            <pc:docMk/>
            <pc:sldMk cId="3206083129" sldId="800"/>
            <ac:spMk id="1952" creationId="{5B173A0D-A545-4F86-93A9-8522EBCB4624}"/>
          </ac:spMkLst>
        </pc:spChg>
        <pc:spChg chg="mod">
          <ac:chgData name="reza kabir" userId="af3c95a13102d509" providerId="LiveId" clId="{C5D47F66-D82B-4945-84F1-08182A83E23E}" dt="2020-05-14T14:06:40.058" v="2475" actId="165"/>
          <ac:spMkLst>
            <pc:docMk/>
            <pc:sldMk cId="3206083129" sldId="800"/>
            <ac:spMk id="1953" creationId="{F180BF03-B8F5-4D30-BFC4-285746217557}"/>
          </ac:spMkLst>
        </pc:spChg>
        <pc:spChg chg="mod">
          <ac:chgData name="reza kabir" userId="af3c95a13102d509" providerId="LiveId" clId="{C5D47F66-D82B-4945-84F1-08182A83E23E}" dt="2020-05-14T14:06:40.058" v="2475" actId="165"/>
          <ac:spMkLst>
            <pc:docMk/>
            <pc:sldMk cId="3206083129" sldId="800"/>
            <ac:spMk id="1954" creationId="{0036A91E-529E-4076-8D8F-1F613F5CD705}"/>
          </ac:spMkLst>
        </pc:spChg>
        <pc:spChg chg="mod">
          <ac:chgData name="reza kabir" userId="af3c95a13102d509" providerId="LiveId" clId="{C5D47F66-D82B-4945-84F1-08182A83E23E}" dt="2020-05-14T14:06:40.058" v="2475" actId="165"/>
          <ac:spMkLst>
            <pc:docMk/>
            <pc:sldMk cId="3206083129" sldId="800"/>
            <ac:spMk id="1955" creationId="{FC62CDBB-A612-4A7C-BFF4-B3FC88C164E0}"/>
          </ac:spMkLst>
        </pc:spChg>
        <pc:spChg chg="mod">
          <ac:chgData name="reza kabir" userId="af3c95a13102d509" providerId="LiveId" clId="{C5D47F66-D82B-4945-84F1-08182A83E23E}" dt="2020-05-14T14:06:40.058" v="2475" actId="165"/>
          <ac:spMkLst>
            <pc:docMk/>
            <pc:sldMk cId="3206083129" sldId="800"/>
            <ac:spMk id="1956" creationId="{5885EF53-CCD4-4929-A9B3-7913413E25D2}"/>
          </ac:spMkLst>
        </pc:spChg>
        <pc:spChg chg="mod">
          <ac:chgData name="reza kabir" userId="af3c95a13102d509" providerId="LiveId" clId="{C5D47F66-D82B-4945-84F1-08182A83E23E}" dt="2020-05-14T14:06:40.058" v="2475" actId="165"/>
          <ac:spMkLst>
            <pc:docMk/>
            <pc:sldMk cId="3206083129" sldId="800"/>
            <ac:spMk id="1957" creationId="{86D1FD44-8EC4-40E0-840D-1EF3F70BEA63}"/>
          </ac:spMkLst>
        </pc:spChg>
        <pc:spChg chg="mod">
          <ac:chgData name="reza kabir" userId="af3c95a13102d509" providerId="LiveId" clId="{C5D47F66-D82B-4945-84F1-08182A83E23E}" dt="2020-05-14T14:06:40.058" v="2475" actId="165"/>
          <ac:spMkLst>
            <pc:docMk/>
            <pc:sldMk cId="3206083129" sldId="800"/>
            <ac:spMk id="1958" creationId="{1AEE8AE6-F7F4-41B9-9844-797534FD6FD5}"/>
          </ac:spMkLst>
        </pc:spChg>
        <pc:spChg chg="mod">
          <ac:chgData name="reza kabir" userId="af3c95a13102d509" providerId="LiveId" clId="{C5D47F66-D82B-4945-84F1-08182A83E23E}" dt="2020-05-14T14:06:40.058" v="2475" actId="165"/>
          <ac:spMkLst>
            <pc:docMk/>
            <pc:sldMk cId="3206083129" sldId="800"/>
            <ac:spMk id="1959" creationId="{EB6462C6-EB7F-4EDB-9940-3023233550C2}"/>
          </ac:spMkLst>
        </pc:spChg>
        <pc:spChg chg="mod">
          <ac:chgData name="reza kabir" userId="af3c95a13102d509" providerId="LiveId" clId="{C5D47F66-D82B-4945-84F1-08182A83E23E}" dt="2020-05-14T14:06:40.058" v="2475" actId="165"/>
          <ac:spMkLst>
            <pc:docMk/>
            <pc:sldMk cId="3206083129" sldId="800"/>
            <ac:spMk id="1960" creationId="{78F19D62-1B5F-44F7-9C72-4E6583D345F9}"/>
          </ac:spMkLst>
        </pc:spChg>
        <pc:spChg chg="mod">
          <ac:chgData name="reza kabir" userId="af3c95a13102d509" providerId="LiveId" clId="{C5D47F66-D82B-4945-84F1-08182A83E23E}" dt="2020-05-14T14:06:40.058" v="2475" actId="165"/>
          <ac:spMkLst>
            <pc:docMk/>
            <pc:sldMk cId="3206083129" sldId="800"/>
            <ac:spMk id="1961" creationId="{8B1EE383-B05A-4F9C-8709-75B1CFA0AAB5}"/>
          </ac:spMkLst>
        </pc:spChg>
        <pc:spChg chg="mod">
          <ac:chgData name="reza kabir" userId="af3c95a13102d509" providerId="LiveId" clId="{C5D47F66-D82B-4945-84F1-08182A83E23E}" dt="2020-05-14T14:06:40.058" v="2475" actId="165"/>
          <ac:spMkLst>
            <pc:docMk/>
            <pc:sldMk cId="3206083129" sldId="800"/>
            <ac:spMk id="1962" creationId="{09F32145-B0C3-4A05-B9F6-DC0DE55B5BF5}"/>
          </ac:spMkLst>
        </pc:spChg>
        <pc:spChg chg="mod">
          <ac:chgData name="reza kabir" userId="af3c95a13102d509" providerId="LiveId" clId="{C5D47F66-D82B-4945-84F1-08182A83E23E}" dt="2020-05-14T14:06:40.058" v="2475" actId="165"/>
          <ac:spMkLst>
            <pc:docMk/>
            <pc:sldMk cId="3206083129" sldId="800"/>
            <ac:spMk id="1963" creationId="{90295360-40F6-4B5B-81C3-6771991D4351}"/>
          </ac:spMkLst>
        </pc:spChg>
        <pc:spChg chg="mod">
          <ac:chgData name="reza kabir" userId="af3c95a13102d509" providerId="LiveId" clId="{C5D47F66-D82B-4945-84F1-08182A83E23E}" dt="2020-05-14T14:06:40.058" v="2475" actId="165"/>
          <ac:spMkLst>
            <pc:docMk/>
            <pc:sldMk cId="3206083129" sldId="800"/>
            <ac:spMk id="1964" creationId="{77EB86E7-D0BF-4D0A-8BBC-FAF1A4E30DAA}"/>
          </ac:spMkLst>
        </pc:spChg>
        <pc:spChg chg="mod">
          <ac:chgData name="reza kabir" userId="af3c95a13102d509" providerId="LiveId" clId="{C5D47F66-D82B-4945-84F1-08182A83E23E}" dt="2020-05-14T14:06:40.058" v="2475" actId="165"/>
          <ac:spMkLst>
            <pc:docMk/>
            <pc:sldMk cId="3206083129" sldId="800"/>
            <ac:spMk id="1965" creationId="{3FD09398-3FD5-485E-A1C3-3CC4CB7FFE35}"/>
          </ac:spMkLst>
        </pc:spChg>
        <pc:spChg chg="mod">
          <ac:chgData name="reza kabir" userId="af3c95a13102d509" providerId="LiveId" clId="{C5D47F66-D82B-4945-84F1-08182A83E23E}" dt="2020-05-14T14:06:40.058" v="2475" actId="165"/>
          <ac:spMkLst>
            <pc:docMk/>
            <pc:sldMk cId="3206083129" sldId="800"/>
            <ac:spMk id="1966" creationId="{42E5AF20-1743-4AB0-BB89-65E207C7547D}"/>
          </ac:spMkLst>
        </pc:spChg>
        <pc:spChg chg="mod">
          <ac:chgData name="reza kabir" userId="af3c95a13102d509" providerId="LiveId" clId="{C5D47F66-D82B-4945-84F1-08182A83E23E}" dt="2020-05-14T14:06:40.058" v="2475" actId="165"/>
          <ac:spMkLst>
            <pc:docMk/>
            <pc:sldMk cId="3206083129" sldId="800"/>
            <ac:spMk id="1967" creationId="{319BC219-6F1F-48FD-8B65-EED0134C99CC}"/>
          </ac:spMkLst>
        </pc:spChg>
        <pc:spChg chg="mod">
          <ac:chgData name="reza kabir" userId="af3c95a13102d509" providerId="LiveId" clId="{C5D47F66-D82B-4945-84F1-08182A83E23E}" dt="2020-05-14T14:06:40.058" v="2475" actId="165"/>
          <ac:spMkLst>
            <pc:docMk/>
            <pc:sldMk cId="3206083129" sldId="800"/>
            <ac:spMk id="1968" creationId="{32C194D8-9C96-4655-A206-E02722BAD420}"/>
          </ac:spMkLst>
        </pc:spChg>
        <pc:spChg chg="mod">
          <ac:chgData name="reza kabir" userId="af3c95a13102d509" providerId="LiveId" clId="{C5D47F66-D82B-4945-84F1-08182A83E23E}" dt="2020-05-14T14:06:40.058" v="2475" actId="165"/>
          <ac:spMkLst>
            <pc:docMk/>
            <pc:sldMk cId="3206083129" sldId="800"/>
            <ac:spMk id="1969" creationId="{82795B62-85AF-40EF-A625-9465472C153F}"/>
          </ac:spMkLst>
        </pc:spChg>
        <pc:spChg chg="mod">
          <ac:chgData name="reza kabir" userId="af3c95a13102d509" providerId="LiveId" clId="{C5D47F66-D82B-4945-84F1-08182A83E23E}" dt="2020-05-14T14:06:40.058" v="2475" actId="165"/>
          <ac:spMkLst>
            <pc:docMk/>
            <pc:sldMk cId="3206083129" sldId="800"/>
            <ac:spMk id="1970" creationId="{29AD8EF4-6077-4314-A3B5-3DBC16CD2DE3}"/>
          </ac:spMkLst>
        </pc:spChg>
        <pc:spChg chg="mod">
          <ac:chgData name="reza kabir" userId="af3c95a13102d509" providerId="LiveId" clId="{C5D47F66-D82B-4945-84F1-08182A83E23E}" dt="2020-05-14T14:06:40.058" v="2475" actId="165"/>
          <ac:spMkLst>
            <pc:docMk/>
            <pc:sldMk cId="3206083129" sldId="800"/>
            <ac:spMk id="1971" creationId="{78DBB58F-E518-443C-A6C4-34D200CB78F3}"/>
          </ac:spMkLst>
        </pc:spChg>
        <pc:spChg chg="mod">
          <ac:chgData name="reza kabir" userId="af3c95a13102d509" providerId="LiveId" clId="{C5D47F66-D82B-4945-84F1-08182A83E23E}" dt="2020-05-14T14:06:40.058" v="2475" actId="165"/>
          <ac:spMkLst>
            <pc:docMk/>
            <pc:sldMk cId="3206083129" sldId="800"/>
            <ac:spMk id="1972" creationId="{E06E37FE-ACB5-4C4C-B8F5-7175460F80B5}"/>
          </ac:spMkLst>
        </pc:spChg>
        <pc:spChg chg="mod">
          <ac:chgData name="reza kabir" userId="af3c95a13102d509" providerId="LiveId" clId="{C5D47F66-D82B-4945-84F1-08182A83E23E}" dt="2020-05-14T14:06:40.058" v="2475" actId="165"/>
          <ac:spMkLst>
            <pc:docMk/>
            <pc:sldMk cId="3206083129" sldId="800"/>
            <ac:spMk id="1973" creationId="{961636FE-FCE6-4FE2-9674-09829DD9D753}"/>
          </ac:spMkLst>
        </pc:spChg>
        <pc:spChg chg="mod">
          <ac:chgData name="reza kabir" userId="af3c95a13102d509" providerId="LiveId" clId="{C5D47F66-D82B-4945-84F1-08182A83E23E}" dt="2020-05-14T14:06:40.058" v="2475" actId="165"/>
          <ac:spMkLst>
            <pc:docMk/>
            <pc:sldMk cId="3206083129" sldId="800"/>
            <ac:spMk id="1974" creationId="{7D6CBB39-B2F7-4213-888B-D4FBB24093DD}"/>
          </ac:spMkLst>
        </pc:spChg>
        <pc:spChg chg="mod">
          <ac:chgData name="reza kabir" userId="af3c95a13102d509" providerId="LiveId" clId="{C5D47F66-D82B-4945-84F1-08182A83E23E}" dt="2020-05-14T14:06:40.058" v="2475" actId="165"/>
          <ac:spMkLst>
            <pc:docMk/>
            <pc:sldMk cId="3206083129" sldId="800"/>
            <ac:spMk id="1975" creationId="{96772D48-2CE4-4E33-88C5-C30CA7DA1591}"/>
          </ac:spMkLst>
        </pc:spChg>
        <pc:spChg chg="mod">
          <ac:chgData name="reza kabir" userId="af3c95a13102d509" providerId="LiveId" clId="{C5D47F66-D82B-4945-84F1-08182A83E23E}" dt="2020-05-14T14:06:40.058" v="2475" actId="165"/>
          <ac:spMkLst>
            <pc:docMk/>
            <pc:sldMk cId="3206083129" sldId="800"/>
            <ac:spMk id="1976" creationId="{1A04D3CF-2571-4C14-96A1-486235ED0E0E}"/>
          </ac:spMkLst>
        </pc:spChg>
        <pc:spChg chg="mod">
          <ac:chgData name="reza kabir" userId="af3c95a13102d509" providerId="LiveId" clId="{C5D47F66-D82B-4945-84F1-08182A83E23E}" dt="2020-05-14T14:06:40.058" v="2475" actId="165"/>
          <ac:spMkLst>
            <pc:docMk/>
            <pc:sldMk cId="3206083129" sldId="800"/>
            <ac:spMk id="1977" creationId="{CD0E340C-0147-4B7F-A89B-FC6009FA6E7F}"/>
          </ac:spMkLst>
        </pc:spChg>
        <pc:spChg chg="mod">
          <ac:chgData name="reza kabir" userId="af3c95a13102d509" providerId="LiveId" clId="{C5D47F66-D82B-4945-84F1-08182A83E23E}" dt="2020-05-14T14:06:40.058" v="2475" actId="165"/>
          <ac:spMkLst>
            <pc:docMk/>
            <pc:sldMk cId="3206083129" sldId="800"/>
            <ac:spMk id="1978" creationId="{5013282E-4F50-4808-8739-1DE74329FA61}"/>
          </ac:spMkLst>
        </pc:spChg>
        <pc:spChg chg="mod">
          <ac:chgData name="reza kabir" userId="af3c95a13102d509" providerId="LiveId" clId="{C5D47F66-D82B-4945-84F1-08182A83E23E}" dt="2020-05-14T14:06:40.058" v="2475" actId="165"/>
          <ac:spMkLst>
            <pc:docMk/>
            <pc:sldMk cId="3206083129" sldId="800"/>
            <ac:spMk id="1979" creationId="{53F0D73A-FBFA-4884-A126-1E6C7F142CB6}"/>
          </ac:spMkLst>
        </pc:spChg>
        <pc:spChg chg="mod">
          <ac:chgData name="reza kabir" userId="af3c95a13102d509" providerId="LiveId" clId="{C5D47F66-D82B-4945-84F1-08182A83E23E}" dt="2020-05-14T14:06:40.058" v="2475" actId="165"/>
          <ac:spMkLst>
            <pc:docMk/>
            <pc:sldMk cId="3206083129" sldId="800"/>
            <ac:spMk id="1980" creationId="{9D203180-2F1D-4E15-979C-9D5F16664178}"/>
          </ac:spMkLst>
        </pc:spChg>
        <pc:spChg chg="mod">
          <ac:chgData name="reza kabir" userId="af3c95a13102d509" providerId="LiveId" clId="{C5D47F66-D82B-4945-84F1-08182A83E23E}" dt="2020-05-14T14:06:40.058" v="2475" actId="165"/>
          <ac:spMkLst>
            <pc:docMk/>
            <pc:sldMk cId="3206083129" sldId="800"/>
            <ac:spMk id="1981" creationId="{1905C94E-4410-475C-8E74-D6CF8936231E}"/>
          </ac:spMkLst>
        </pc:spChg>
        <pc:spChg chg="mod">
          <ac:chgData name="reza kabir" userId="af3c95a13102d509" providerId="LiveId" clId="{C5D47F66-D82B-4945-84F1-08182A83E23E}" dt="2020-05-14T14:06:40.058" v="2475" actId="165"/>
          <ac:spMkLst>
            <pc:docMk/>
            <pc:sldMk cId="3206083129" sldId="800"/>
            <ac:spMk id="1982" creationId="{A2A5486C-C3C7-4381-9D78-7F0418545E82}"/>
          </ac:spMkLst>
        </pc:spChg>
        <pc:spChg chg="mod">
          <ac:chgData name="reza kabir" userId="af3c95a13102d509" providerId="LiveId" clId="{C5D47F66-D82B-4945-84F1-08182A83E23E}" dt="2020-05-14T14:06:40.058" v="2475" actId="165"/>
          <ac:spMkLst>
            <pc:docMk/>
            <pc:sldMk cId="3206083129" sldId="800"/>
            <ac:spMk id="1983" creationId="{84FC362E-2C66-4E4A-9ED5-A8B96F7153AF}"/>
          </ac:spMkLst>
        </pc:spChg>
        <pc:spChg chg="mod topLvl">
          <ac:chgData name="reza kabir" userId="af3c95a13102d509" providerId="LiveId" clId="{C5D47F66-D82B-4945-84F1-08182A83E23E}" dt="2020-05-14T14:27:08.163" v="2924" actId="165"/>
          <ac:spMkLst>
            <pc:docMk/>
            <pc:sldMk cId="3206083129" sldId="800"/>
            <ac:spMk id="1984" creationId="{92957B49-E3C4-45B6-8B0B-7916CDC3F79D}"/>
          </ac:spMkLst>
        </pc:spChg>
        <pc:spChg chg="mod topLvl">
          <ac:chgData name="reza kabir" userId="af3c95a13102d509" providerId="LiveId" clId="{C5D47F66-D82B-4945-84F1-08182A83E23E}" dt="2020-05-14T14:27:08.163" v="2924" actId="165"/>
          <ac:spMkLst>
            <pc:docMk/>
            <pc:sldMk cId="3206083129" sldId="800"/>
            <ac:spMk id="1985" creationId="{ECD2664C-0B98-4F8E-82C9-3036C7503AD3}"/>
          </ac:spMkLst>
        </pc:spChg>
        <pc:spChg chg="mod topLvl">
          <ac:chgData name="reza kabir" userId="af3c95a13102d509" providerId="LiveId" clId="{C5D47F66-D82B-4945-84F1-08182A83E23E}" dt="2020-05-14T14:27:08.163" v="2924" actId="165"/>
          <ac:spMkLst>
            <pc:docMk/>
            <pc:sldMk cId="3206083129" sldId="800"/>
            <ac:spMk id="1986" creationId="{446DF17B-95FF-4802-8C7E-35E7D17C662A}"/>
          </ac:spMkLst>
        </pc:spChg>
        <pc:spChg chg="mod topLvl">
          <ac:chgData name="reza kabir" userId="af3c95a13102d509" providerId="LiveId" clId="{C5D47F66-D82B-4945-84F1-08182A83E23E}" dt="2020-05-14T14:27:08.163" v="2924" actId="165"/>
          <ac:spMkLst>
            <pc:docMk/>
            <pc:sldMk cId="3206083129" sldId="800"/>
            <ac:spMk id="1987" creationId="{3FDDF69E-9E33-4352-A6A3-E58A3480F9E6}"/>
          </ac:spMkLst>
        </pc:spChg>
        <pc:spChg chg="mod topLvl">
          <ac:chgData name="reza kabir" userId="af3c95a13102d509" providerId="LiveId" clId="{C5D47F66-D82B-4945-84F1-08182A83E23E}" dt="2020-05-14T14:27:08.163" v="2924" actId="165"/>
          <ac:spMkLst>
            <pc:docMk/>
            <pc:sldMk cId="3206083129" sldId="800"/>
            <ac:spMk id="1988" creationId="{E70B7D2C-CDB7-46B4-BBA3-A0A85E8982C4}"/>
          </ac:spMkLst>
        </pc:spChg>
        <pc:spChg chg="mod topLvl">
          <ac:chgData name="reza kabir" userId="af3c95a13102d509" providerId="LiveId" clId="{C5D47F66-D82B-4945-84F1-08182A83E23E}" dt="2020-05-14T14:27:08.163" v="2924" actId="165"/>
          <ac:spMkLst>
            <pc:docMk/>
            <pc:sldMk cId="3206083129" sldId="800"/>
            <ac:spMk id="1989" creationId="{D01857BA-8682-41CD-8D8D-BE2919298561}"/>
          </ac:spMkLst>
        </pc:spChg>
        <pc:spChg chg="mod topLvl">
          <ac:chgData name="reza kabir" userId="af3c95a13102d509" providerId="LiveId" clId="{C5D47F66-D82B-4945-84F1-08182A83E23E}" dt="2020-05-14T14:27:08.163" v="2924" actId="165"/>
          <ac:spMkLst>
            <pc:docMk/>
            <pc:sldMk cId="3206083129" sldId="800"/>
            <ac:spMk id="1990" creationId="{56246F96-6BB7-40F5-8293-9F5A804F2E49}"/>
          </ac:spMkLst>
        </pc:spChg>
        <pc:spChg chg="mod topLvl">
          <ac:chgData name="reza kabir" userId="af3c95a13102d509" providerId="LiveId" clId="{C5D47F66-D82B-4945-84F1-08182A83E23E}" dt="2020-05-14T14:27:08.163" v="2924" actId="165"/>
          <ac:spMkLst>
            <pc:docMk/>
            <pc:sldMk cId="3206083129" sldId="800"/>
            <ac:spMk id="1991" creationId="{46E63417-D82A-453B-8E28-255A5811A75D}"/>
          </ac:spMkLst>
        </pc:spChg>
        <pc:spChg chg="mod topLvl">
          <ac:chgData name="reza kabir" userId="af3c95a13102d509" providerId="LiveId" clId="{C5D47F66-D82B-4945-84F1-08182A83E23E}" dt="2020-05-14T14:27:08.163" v="2924" actId="165"/>
          <ac:spMkLst>
            <pc:docMk/>
            <pc:sldMk cId="3206083129" sldId="800"/>
            <ac:spMk id="1992" creationId="{BEE6CA01-3227-48C7-AD25-396345385F6C}"/>
          </ac:spMkLst>
        </pc:spChg>
        <pc:spChg chg="mod topLvl">
          <ac:chgData name="reza kabir" userId="af3c95a13102d509" providerId="LiveId" clId="{C5D47F66-D82B-4945-84F1-08182A83E23E}" dt="2020-05-14T14:27:08.163" v="2924" actId="165"/>
          <ac:spMkLst>
            <pc:docMk/>
            <pc:sldMk cId="3206083129" sldId="800"/>
            <ac:spMk id="1993" creationId="{8A92FAF2-AE75-46DA-86B3-DB4EA5FB2E1F}"/>
          </ac:spMkLst>
        </pc:spChg>
        <pc:spChg chg="mod topLvl">
          <ac:chgData name="reza kabir" userId="af3c95a13102d509" providerId="LiveId" clId="{C5D47F66-D82B-4945-84F1-08182A83E23E}" dt="2020-05-14T14:27:08.163" v="2924" actId="165"/>
          <ac:spMkLst>
            <pc:docMk/>
            <pc:sldMk cId="3206083129" sldId="800"/>
            <ac:spMk id="1994" creationId="{3EE8B0E4-FCA8-4D94-A605-4DA1751D5748}"/>
          </ac:spMkLst>
        </pc:spChg>
        <pc:spChg chg="mod topLvl">
          <ac:chgData name="reza kabir" userId="af3c95a13102d509" providerId="LiveId" clId="{C5D47F66-D82B-4945-84F1-08182A83E23E}" dt="2020-05-14T14:27:08.163" v="2924" actId="165"/>
          <ac:spMkLst>
            <pc:docMk/>
            <pc:sldMk cId="3206083129" sldId="800"/>
            <ac:spMk id="1995" creationId="{B8905236-76DC-43BC-91EA-C1336A7EBFDD}"/>
          </ac:spMkLst>
        </pc:spChg>
        <pc:spChg chg="mod topLvl">
          <ac:chgData name="reza kabir" userId="af3c95a13102d509" providerId="LiveId" clId="{C5D47F66-D82B-4945-84F1-08182A83E23E}" dt="2020-05-14T14:27:08.163" v="2924" actId="165"/>
          <ac:spMkLst>
            <pc:docMk/>
            <pc:sldMk cId="3206083129" sldId="800"/>
            <ac:spMk id="1996" creationId="{82A009D0-A34C-4B56-B492-648BE0F742E2}"/>
          </ac:spMkLst>
        </pc:spChg>
        <pc:spChg chg="mod topLvl">
          <ac:chgData name="reza kabir" userId="af3c95a13102d509" providerId="LiveId" clId="{C5D47F66-D82B-4945-84F1-08182A83E23E}" dt="2020-05-14T14:27:08.163" v="2924" actId="165"/>
          <ac:spMkLst>
            <pc:docMk/>
            <pc:sldMk cId="3206083129" sldId="800"/>
            <ac:spMk id="1997" creationId="{458FA4E4-2D74-4F0F-99A0-70B7C9A1B2C8}"/>
          </ac:spMkLst>
        </pc:spChg>
        <pc:spChg chg="mod topLvl">
          <ac:chgData name="reza kabir" userId="af3c95a13102d509" providerId="LiveId" clId="{C5D47F66-D82B-4945-84F1-08182A83E23E}" dt="2020-05-14T14:27:08.163" v="2924" actId="165"/>
          <ac:spMkLst>
            <pc:docMk/>
            <pc:sldMk cId="3206083129" sldId="800"/>
            <ac:spMk id="1998" creationId="{DF9AEDCF-9E32-470C-926B-DF4B7F3D4FDC}"/>
          </ac:spMkLst>
        </pc:spChg>
        <pc:spChg chg="mod topLvl">
          <ac:chgData name="reza kabir" userId="af3c95a13102d509" providerId="LiveId" clId="{C5D47F66-D82B-4945-84F1-08182A83E23E}" dt="2020-05-14T14:27:08.163" v="2924" actId="165"/>
          <ac:spMkLst>
            <pc:docMk/>
            <pc:sldMk cId="3206083129" sldId="800"/>
            <ac:spMk id="1999" creationId="{12796421-120D-43D3-99E8-45D6C85C78F1}"/>
          </ac:spMkLst>
        </pc:spChg>
        <pc:spChg chg="mod topLvl">
          <ac:chgData name="reza kabir" userId="af3c95a13102d509" providerId="LiveId" clId="{C5D47F66-D82B-4945-84F1-08182A83E23E}" dt="2020-05-14T14:27:08.163" v="2924" actId="165"/>
          <ac:spMkLst>
            <pc:docMk/>
            <pc:sldMk cId="3206083129" sldId="800"/>
            <ac:spMk id="2000" creationId="{570F32EF-1B83-40E7-86A6-A996977F9C20}"/>
          </ac:spMkLst>
        </pc:spChg>
        <pc:spChg chg="mod topLvl">
          <ac:chgData name="reza kabir" userId="af3c95a13102d509" providerId="LiveId" clId="{C5D47F66-D82B-4945-84F1-08182A83E23E}" dt="2020-05-14T14:27:08.163" v="2924" actId="165"/>
          <ac:spMkLst>
            <pc:docMk/>
            <pc:sldMk cId="3206083129" sldId="800"/>
            <ac:spMk id="2001" creationId="{AEF28211-06CC-46E2-A66C-AA1B4A953347}"/>
          </ac:spMkLst>
        </pc:spChg>
        <pc:spChg chg="mod topLvl">
          <ac:chgData name="reza kabir" userId="af3c95a13102d509" providerId="LiveId" clId="{C5D47F66-D82B-4945-84F1-08182A83E23E}" dt="2020-05-14T14:27:08.163" v="2924" actId="165"/>
          <ac:spMkLst>
            <pc:docMk/>
            <pc:sldMk cId="3206083129" sldId="800"/>
            <ac:spMk id="2002" creationId="{C7C4588C-0833-48B7-9E1D-C9AE4C66AEF7}"/>
          </ac:spMkLst>
        </pc:spChg>
        <pc:spChg chg="mod topLvl">
          <ac:chgData name="reza kabir" userId="af3c95a13102d509" providerId="LiveId" clId="{C5D47F66-D82B-4945-84F1-08182A83E23E}" dt="2020-05-14T14:27:08.163" v="2924" actId="165"/>
          <ac:spMkLst>
            <pc:docMk/>
            <pc:sldMk cId="3206083129" sldId="800"/>
            <ac:spMk id="2003" creationId="{943535B4-74BE-4892-936E-DE58D6E674AD}"/>
          </ac:spMkLst>
        </pc:spChg>
        <pc:spChg chg="mod topLvl">
          <ac:chgData name="reza kabir" userId="af3c95a13102d509" providerId="LiveId" clId="{C5D47F66-D82B-4945-84F1-08182A83E23E}" dt="2020-05-14T14:27:08.163" v="2924" actId="165"/>
          <ac:spMkLst>
            <pc:docMk/>
            <pc:sldMk cId="3206083129" sldId="800"/>
            <ac:spMk id="2004" creationId="{9D9774C8-A663-492C-8934-609B47C6D7BB}"/>
          </ac:spMkLst>
        </pc:spChg>
        <pc:spChg chg="mod topLvl">
          <ac:chgData name="reza kabir" userId="af3c95a13102d509" providerId="LiveId" clId="{C5D47F66-D82B-4945-84F1-08182A83E23E}" dt="2020-05-14T14:27:08.163" v="2924" actId="165"/>
          <ac:spMkLst>
            <pc:docMk/>
            <pc:sldMk cId="3206083129" sldId="800"/>
            <ac:spMk id="2005" creationId="{E6CD250A-9471-471C-A4A7-3D598F31B655}"/>
          </ac:spMkLst>
        </pc:spChg>
        <pc:spChg chg="mod topLvl">
          <ac:chgData name="reza kabir" userId="af3c95a13102d509" providerId="LiveId" clId="{C5D47F66-D82B-4945-84F1-08182A83E23E}" dt="2020-05-14T14:27:08.163" v="2924" actId="165"/>
          <ac:spMkLst>
            <pc:docMk/>
            <pc:sldMk cId="3206083129" sldId="800"/>
            <ac:spMk id="2006" creationId="{7DF14BFA-C272-4407-B085-94F4E250C7C7}"/>
          </ac:spMkLst>
        </pc:spChg>
        <pc:spChg chg="mod topLvl">
          <ac:chgData name="reza kabir" userId="af3c95a13102d509" providerId="LiveId" clId="{C5D47F66-D82B-4945-84F1-08182A83E23E}" dt="2020-05-14T14:27:08.163" v="2924" actId="165"/>
          <ac:spMkLst>
            <pc:docMk/>
            <pc:sldMk cId="3206083129" sldId="800"/>
            <ac:spMk id="2007" creationId="{0FF3C7CA-74AD-4FBF-BE46-57FDC7E7F987}"/>
          </ac:spMkLst>
        </pc:spChg>
        <pc:spChg chg="mod topLvl">
          <ac:chgData name="reza kabir" userId="af3c95a13102d509" providerId="LiveId" clId="{C5D47F66-D82B-4945-84F1-08182A83E23E}" dt="2020-05-14T14:27:08.163" v="2924" actId="165"/>
          <ac:spMkLst>
            <pc:docMk/>
            <pc:sldMk cId="3206083129" sldId="800"/>
            <ac:spMk id="2008" creationId="{42B41E8A-4FD1-4A8A-9C78-487537737ED6}"/>
          </ac:spMkLst>
        </pc:spChg>
        <pc:spChg chg="mod topLvl">
          <ac:chgData name="reza kabir" userId="af3c95a13102d509" providerId="LiveId" clId="{C5D47F66-D82B-4945-84F1-08182A83E23E}" dt="2020-05-14T14:27:08.163" v="2924" actId="165"/>
          <ac:spMkLst>
            <pc:docMk/>
            <pc:sldMk cId="3206083129" sldId="800"/>
            <ac:spMk id="2009" creationId="{8F517749-88DE-46CB-955B-42A2BF252BCC}"/>
          </ac:spMkLst>
        </pc:spChg>
        <pc:spChg chg="mod topLvl">
          <ac:chgData name="reza kabir" userId="af3c95a13102d509" providerId="LiveId" clId="{C5D47F66-D82B-4945-84F1-08182A83E23E}" dt="2020-05-14T14:27:08.163" v="2924" actId="165"/>
          <ac:spMkLst>
            <pc:docMk/>
            <pc:sldMk cId="3206083129" sldId="800"/>
            <ac:spMk id="2010" creationId="{6046EC79-896A-42F6-929A-9C0FD12584F5}"/>
          </ac:spMkLst>
        </pc:spChg>
        <pc:spChg chg="mod topLvl">
          <ac:chgData name="reza kabir" userId="af3c95a13102d509" providerId="LiveId" clId="{C5D47F66-D82B-4945-84F1-08182A83E23E}" dt="2020-05-14T14:27:08.163" v="2924" actId="165"/>
          <ac:spMkLst>
            <pc:docMk/>
            <pc:sldMk cId="3206083129" sldId="800"/>
            <ac:spMk id="2011" creationId="{529B4CA8-7FA9-45D4-BDBC-2B7A5CF49C40}"/>
          </ac:spMkLst>
        </pc:spChg>
        <pc:spChg chg="mod topLvl">
          <ac:chgData name="reza kabir" userId="af3c95a13102d509" providerId="LiveId" clId="{C5D47F66-D82B-4945-84F1-08182A83E23E}" dt="2020-05-14T14:27:08.163" v="2924" actId="165"/>
          <ac:spMkLst>
            <pc:docMk/>
            <pc:sldMk cId="3206083129" sldId="800"/>
            <ac:spMk id="2012" creationId="{CFF255D0-A87F-4E79-8B5C-B33B80106993}"/>
          </ac:spMkLst>
        </pc:spChg>
        <pc:spChg chg="mod topLvl">
          <ac:chgData name="reza kabir" userId="af3c95a13102d509" providerId="LiveId" clId="{C5D47F66-D82B-4945-84F1-08182A83E23E}" dt="2020-05-14T14:27:08.163" v="2924" actId="165"/>
          <ac:spMkLst>
            <pc:docMk/>
            <pc:sldMk cId="3206083129" sldId="800"/>
            <ac:spMk id="2013" creationId="{536CB53E-A08C-44A7-B437-A89C999C5401}"/>
          </ac:spMkLst>
        </pc:spChg>
        <pc:spChg chg="mod topLvl">
          <ac:chgData name="reza kabir" userId="af3c95a13102d509" providerId="LiveId" clId="{C5D47F66-D82B-4945-84F1-08182A83E23E}" dt="2020-05-14T14:27:08.163" v="2924" actId="165"/>
          <ac:spMkLst>
            <pc:docMk/>
            <pc:sldMk cId="3206083129" sldId="800"/>
            <ac:spMk id="2014" creationId="{9278D747-B11A-4944-812B-7B3DD92DCA91}"/>
          </ac:spMkLst>
        </pc:spChg>
        <pc:spChg chg="mod topLvl">
          <ac:chgData name="reza kabir" userId="af3c95a13102d509" providerId="LiveId" clId="{C5D47F66-D82B-4945-84F1-08182A83E23E}" dt="2020-05-14T14:27:08.163" v="2924" actId="165"/>
          <ac:spMkLst>
            <pc:docMk/>
            <pc:sldMk cId="3206083129" sldId="800"/>
            <ac:spMk id="2015" creationId="{C2EC16EE-A598-4503-8AB9-1406002AC2CF}"/>
          </ac:spMkLst>
        </pc:spChg>
        <pc:spChg chg="mod topLvl">
          <ac:chgData name="reza kabir" userId="af3c95a13102d509" providerId="LiveId" clId="{C5D47F66-D82B-4945-84F1-08182A83E23E}" dt="2020-05-14T14:27:08.163" v="2924" actId="165"/>
          <ac:spMkLst>
            <pc:docMk/>
            <pc:sldMk cId="3206083129" sldId="800"/>
            <ac:spMk id="2016" creationId="{BAF0C196-B6B3-4E45-BC6E-AE56A4F03621}"/>
          </ac:spMkLst>
        </pc:spChg>
        <pc:spChg chg="mod topLvl">
          <ac:chgData name="reza kabir" userId="af3c95a13102d509" providerId="LiveId" clId="{C5D47F66-D82B-4945-84F1-08182A83E23E}" dt="2020-05-14T14:27:08.163" v="2924" actId="165"/>
          <ac:spMkLst>
            <pc:docMk/>
            <pc:sldMk cId="3206083129" sldId="800"/>
            <ac:spMk id="2017" creationId="{39B8CD24-62C0-4E2A-B401-842255CB5D95}"/>
          </ac:spMkLst>
        </pc:spChg>
        <pc:spChg chg="mod topLvl">
          <ac:chgData name="reza kabir" userId="af3c95a13102d509" providerId="LiveId" clId="{C5D47F66-D82B-4945-84F1-08182A83E23E}" dt="2020-05-14T14:27:08.163" v="2924" actId="165"/>
          <ac:spMkLst>
            <pc:docMk/>
            <pc:sldMk cId="3206083129" sldId="800"/>
            <ac:spMk id="2018" creationId="{C7BA9D84-07E6-4B1E-BD7A-AB4569E8B04F}"/>
          </ac:spMkLst>
        </pc:spChg>
        <pc:spChg chg="mod topLvl">
          <ac:chgData name="reza kabir" userId="af3c95a13102d509" providerId="LiveId" clId="{C5D47F66-D82B-4945-84F1-08182A83E23E}" dt="2020-05-14T14:27:08.163" v="2924" actId="165"/>
          <ac:spMkLst>
            <pc:docMk/>
            <pc:sldMk cId="3206083129" sldId="800"/>
            <ac:spMk id="2019" creationId="{E9A29CCB-7772-41C6-A8A9-9B9C248D7F71}"/>
          </ac:spMkLst>
        </pc:spChg>
        <pc:spChg chg="mod topLvl">
          <ac:chgData name="reza kabir" userId="af3c95a13102d509" providerId="LiveId" clId="{C5D47F66-D82B-4945-84F1-08182A83E23E}" dt="2020-05-14T14:27:08.163" v="2924" actId="165"/>
          <ac:spMkLst>
            <pc:docMk/>
            <pc:sldMk cId="3206083129" sldId="800"/>
            <ac:spMk id="2020" creationId="{5A48098C-9A04-4791-B529-2EB194753E94}"/>
          </ac:spMkLst>
        </pc:spChg>
        <pc:spChg chg="mod topLvl">
          <ac:chgData name="reza kabir" userId="af3c95a13102d509" providerId="LiveId" clId="{C5D47F66-D82B-4945-84F1-08182A83E23E}" dt="2020-05-14T14:27:08.163" v="2924" actId="165"/>
          <ac:spMkLst>
            <pc:docMk/>
            <pc:sldMk cId="3206083129" sldId="800"/>
            <ac:spMk id="2021" creationId="{F6DE14A1-AA2B-4BD3-BB36-35DED1F60236}"/>
          </ac:spMkLst>
        </pc:spChg>
        <pc:spChg chg="mod topLvl">
          <ac:chgData name="reza kabir" userId="af3c95a13102d509" providerId="LiveId" clId="{C5D47F66-D82B-4945-84F1-08182A83E23E}" dt="2020-05-14T14:27:08.163" v="2924" actId="165"/>
          <ac:spMkLst>
            <pc:docMk/>
            <pc:sldMk cId="3206083129" sldId="800"/>
            <ac:spMk id="2022" creationId="{22CAB121-BA2E-4936-BD43-1BBB6ED02161}"/>
          </ac:spMkLst>
        </pc:spChg>
        <pc:spChg chg="mod topLvl">
          <ac:chgData name="reza kabir" userId="af3c95a13102d509" providerId="LiveId" clId="{C5D47F66-D82B-4945-84F1-08182A83E23E}" dt="2020-05-14T14:27:08.163" v="2924" actId="165"/>
          <ac:spMkLst>
            <pc:docMk/>
            <pc:sldMk cId="3206083129" sldId="800"/>
            <ac:spMk id="2023" creationId="{24D69992-1951-41E2-AF4B-A92B9107DC37}"/>
          </ac:spMkLst>
        </pc:spChg>
        <pc:spChg chg="mod topLvl">
          <ac:chgData name="reza kabir" userId="af3c95a13102d509" providerId="LiveId" clId="{C5D47F66-D82B-4945-84F1-08182A83E23E}" dt="2020-05-14T14:27:08.163" v="2924" actId="165"/>
          <ac:spMkLst>
            <pc:docMk/>
            <pc:sldMk cId="3206083129" sldId="800"/>
            <ac:spMk id="2024" creationId="{5B91AB2A-6D09-4C03-8A77-ACD35F9CEA98}"/>
          </ac:spMkLst>
        </pc:spChg>
        <pc:spChg chg="mod topLvl">
          <ac:chgData name="reza kabir" userId="af3c95a13102d509" providerId="LiveId" clId="{C5D47F66-D82B-4945-84F1-08182A83E23E}" dt="2020-05-14T14:27:08.163" v="2924" actId="165"/>
          <ac:spMkLst>
            <pc:docMk/>
            <pc:sldMk cId="3206083129" sldId="800"/>
            <ac:spMk id="2025" creationId="{737A00CE-D5A6-48E3-A4BC-9A7F0ED03541}"/>
          </ac:spMkLst>
        </pc:spChg>
        <pc:spChg chg="mod topLvl">
          <ac:chgData name="reza kabir" userId="af3c95a13102d509" providerId="LiveId" clId="{C5D47F66-D82B-4945-84F1-08182A83E23E}" dt="2020-05-14T14:27:08.163" v="2924" actId="165"/>
          <ac:spMkLst>
            <pc:docMk/>
            <pc:sldMk cId="3206083129" sldId="800"/>
            <ac:spMk id="2026" creationId="{7D4CEE2F-284C-4B78-A260-C47E23CB24C2}"/>
          </ac:spMkLst>
        </pc:spChg>
        <pc:spChg chg="mod topLvl">
          <ac:chgData name="reza kabir" userId="af3c95a13102d509" providerId="LiveId" clId="{C5D47F66-D82B-4945-84F1-08182A83E23E}" dt="2020-05-14T14:27:08.163" v="2924" actId="165"/>
          <ac:spMkLst>
            <pc:docMk/>
            <pc:sldMk cId="3206083129" sldId="800"/>
            <ac:spMk id="2027" creationId="{8FE85B5A-538A-4305-806F-E1706A9DCB8F}"/>
          </ac:spMkLst>
        </pc:spChg>
        <pc:spChg chg="mod topLvl">
          <ac:chgData name="reza kabir" userId="af3c95a13102d509" providerId="LiveId" clId="{C5D47F66-D82B-4945-84F1-08182A83E23E}" dt="2020-05-14T14:27:08.163" v="2924" actId="165"/>
          <ac:spMkLst>
            <pc:docMk/>
            <pc:sldMk cId="3206083129" sldId="800"/>
            <ac:spMk id="2028" creationId="{AC38748E-7997-4C58-8664-CE17EFF7BE98}"/>
          </ac:spMkLst>
        </pc:spChg>
        <pc:spChg chg="mod topLvl">
          <ac:chgData name="reza kabir" userId="af3c95a13102d509" providerId="LiveId" clId="{C5D47F66-D82B-4945-84F1-08182A83E23E}" dt="2020-05-14T14:27:08.163" v="2924" actId="165"/>
          <ac:spMkLst>
            <pc:docMk/>
            <pc:sldMk cId="3206083129" sldId="800"/>
            <ac:spMk id="2029" creationId="{802F74A6-F256-437D-BDE4-AD9DBC857CB0}"/>
          </ac:spMkLst>
        </pc:spChg>
        <pc:spChg chg="mod topLvl">
          <ac:chgData name="reza kabir" userId="af3c95a13102d509" providerId="LiveId" clId="{C5D47F66-D82B-4945-84F1-08182A83E23E}" dt="2020-05-14T14:27:08.163" v="2924" actId="165"/>
          <ac:spMkLst>
            <pc:docMk/>
            <pc:sldMk cId="3206083129" sldId="800"/>
            <ac:spMk id="2030" creationId="{F7E81915-0186-439A-8DCA-960EF75F53DC}"/>
          </ac:spMkLst>
        </pc:spChg>
        <pc:spChg chg="mod topLvl">
          <ac:chgData name="reza kabir" userId="af3c95a13102d509" providerId="LiveId" clId="{C5D47F66-D82B-4945-84F1-08182A83E23E}" dt="2020-05-14T14:27:08.163" v="2924" actId="165"/>
          <ac:spMkLst>
            <pc:docMk/>
            <pc:sldMk cId="3206083129" sldId="800"/>
            <ac:spMk id="2031" creationId="{AC3D14AD-2B13-4E44-A310-6ACF0D576801}"/>
          </ac:spMkLst>
        </pc:spChg>
        <pc:spChg chg="mod topLvl">
          <ac:chgData name="reza kabir" userId="af3c95a13102d509" providerId="LiveId" clId="{C5D47F66-D82B-4945-84F1-08182A83E23E}" dt="2020-05-14T14:27:08.163" v="2924" actId="165"/>
          <ac:spMkLst>
            <pc:docMk/>
            <pc:sldMk cId="3206083129" sldId="800"/>
            <ac:spMk id="2032" creationId="{AC9B8B0A-11EC-40C1-9FBC-9BDEBA33F8D0}"/>
          </ac:spMkLst>
        </pc:spChg>
        <pc:spChg chg="mod topLvl">
          <ac:chgData name="reza kabir" userId="af3c95a13102d509" providerId="LiveId" clId="{C5D47F66-D82B-4945-84F1-08182A83E23E}" dt="2020-05-14T14:27:08.163" v="2924" actId="165"/>
          <ac:spMkLst>
            <pc:docMk/>
            <pc:sldMk cId="3206083129" sldId="800"/>
            <ac:spMk id="2033" creationId="{8F44C533-20E0-45A3-9DA8-6754D032B507}"/>
          </ac:spMkLst>
        </pc:spChg>
        <pc:spChg chg="mod topLvl">
          <ac:chgData name="reza kabir" userId="af3c95a13102d509" providerId="LiveId" clId="{C5D47F66-D82B-4945-84F1-08182A83E23E}" dt="2020-05-14T14:27:08.163" v="2924" actId="165"/>
          <ac:spMkLst>
            <pc:docMk/>
            <pc:sldMk cId="3206083129" sldId="800"/>
            <ac:spMk id="2034" creationId="{71922BF0-8787-4AF0-9D49-098B1DAAB05F}"/>
          </ac:spMkLst>
        </pc:spChg>
        <pc:spChg chg="mod topLvl">
          <ac:chgData name="reza kabir" userId="af3c95a13102d509" providerId="LiveId" clId="{C5D47F66-D82B-4945-84F1-08182A83E23E}" dt="2020-05-14T14:27:08.163" v="2924" actId="165"/>
          <ac:spMkLst>
            <pc:docMk/>
            <pc:sldMk cId="3206083129" sldId="800"/>
            <ac:spMk id="2035" creationId="{DFF75790-67E2-4519-80D8-B028A60CB7AA}"/>
          </ac:spMkLst>
        </pc:spChg>
        <pc:spChg chg="mod topLvl">
          <ac:chgData name="reza kabir" userId="af3c95a13102d509" providerId="LiveId" clId="{C5D47F66-D82B-4945-84F1-08182A83E23E}" dt="2020-05-14T14:27:08.163" v="2924" actId="165"/>
          <ac:spMkLst>
            <pc:docMk/>
            <pc:sldMk cId="3206083129" sldId="800"/>
            <ac:spMk id="2036" creationId="{4DF19B2C-CF65-4136-AAAD-BB7A2E02550F}"/>
          </ac:spMkLst>
        </pc:spChg>
        <pc:spChg chg="mod topLvl">
          <ac:chgData name="reza kabir" userId="af3c95a13102d509" providerId="LiveId" clId="{C5D47F66-D82B-4945-84F1-08182A83E23E}" dt="2020-05-14T14:27:08.163" v="2924" actId="165"/>
          <ac:spMkLst>
            <pc:docMk/>
            <pc:sldMk cId="3206083129" sldId="800"/>
            <ac:spMk id="2037" creationId="{9F3C3402-F0B0-4C84-B76F-DB87978299E6}"/>
          </ac:spMkLst>
        </pc:spChg>
        <pc:spChg chg="mod topLvl">
          <ac:chgData name="reza kabir" userId="af3c95a13102d509" providerId="LiveId" clId="{C5D47F66-D82B-4945-84F1-08182A83E23E}" dt="2020-05-14T14:27:08.163" v="2924" actId="165"/>
          <ac:spMkLst>
            <pc:docMk/>
            <pc:sldMk cId="3206083129" sldId="800"/>
            <ac:spMk id="2038" creationId="{703CE36B-2C1D-4C6E-9EC0-C2521C692357}"/>
          </ac:spMkLst>
        </pc:spChg>
        <pc:spChg chg="mod topLvl">
          <ac:chgData name="reza kabir" userId="af3c95a13102d509" providerId="LiveId" clId="{C5D47F66-D82B-4945-84F1-08182A83E23E}" dt="2020-05-14T14:27:08.163" v="2924" actId="165"/>
          <ac:spMkLst>
            <pc:docMk/>
            <pc:sldMk cId="3206083129" sldId="800"/>
            <ac:spMk id="2039" creationId="{AD0CB5D1-8A43-4ED1-BCC0-A9CF1C38769A}"/>
          </ac:spMkLst>
        </pc:spChg>
        <pc:spChg chg="mod topLvl">
          <ac:chgData name="reza kabir" userId="af3c95a13102d509" providerId="LiveId" clId="{C5D47F66-D82B-4945-84F1-08182A83E23E}" dt="2020-05-14T14:27:08.163" v="2924" actId="165"/>
          <ac:spMkLst>
            <pc:docMk/>
            <pc:sldMk cId="3206083129" sldId="800"/>
            <ac:spMk id="2040" creationId="{EA701BD7-A522-4BDD-904B-215DA0E03F4C}"/>
          </ac:spMkLst>
        </pc:spChg>
        <pc:spChg chg="mod topLvl">
          <ac:chgData name="reza kabir" userId="af3c95a13102d509" providerId="LiveId" clId="{C5D47F66-D82B-4945-84F1-08182A83E23E}" dt="2020-05-14T14:27:08.163" v="2924" actId="165"/>
          <ac:spMkLst>
            <pc:docMk/>
            <pc:sldMk cId="3206083129" sldId="800"/>
            <ac:spMk id="2041" creationId="{212CD4F1-4EC1-4F99-A203-6D7484211593}"/>
          </ac:spMkLst>
        </pc:spChg>
        <pc:spChg chg="mod topLvl">
          <ac:chgData name="reza kabir" userId="af3c95a13102d509" providerId="LiveId" clId="{C5D47F66-D82B-4945-84F1-08182A83E23E}" dt="2020-05-14T14:27:08.163" v="2924" actId="165"/>
          <ac:spMkLst>
            <pc:docMk/>
            <pc:sldMk cId="3206083129" sldId="800"/>
            <ac:spMk id="2042" creationId="{CDC8BAA9-7E39-4FB8-BDB4-4D275ACB04E5}"/>
          </ac:spMkLst>
        </pc:spChg>
        <pc:spChg chg="mod topLvl">
          <ac:chgData name="reza kabir" userId="af3c95a13102d509" providerId="LiveId" clId="{C5D47F66-D82B-4945-84F1-08182A83E23E}" dt="2020-05-14T14:27:08.163" v="2924" actId="165"/>
          <ac:spMkLst>
            <pc:docMk/>
            <pc:sldMk cId="3206083129" sldId="800"/>
            <ac:spMk id="2043" creationId="{1AD308AF-DD49-4E44-93CD-D72B1B974C88}"/>
          </ac:spMkLst>
        </pc:spChg>
        <pc:spChg chg="mod topLvl">
          <ac:chgData name="reza kabir" userId="af3c95a13102d509" providerId="LiveId" clId="{C5D47F66-D82B-4945-84F1-08182A83E23E}" dt="2020-05-14T14:27:08.163" v="2924" actId="165"/>
          <ac:spMkLst>
            <pc:docMk/>
            <pc:sldMk cId="3206083129" sldId="800"/>
            <ac:spMk id="2044" creationId="{A8CEA630-5D26-4513-B42D-FF298EE2F7FD}"/>
          </ac:spMkLst>
        </pc:spChg>
        <pc:spChg chg="mod topLvl">
          <ac:chgData name="reza kabir" userId="af3c95a13102d509" providerId="LiveId" clId="{C5D47F66-D82B-4945-84F1-08182A83E23E}" dt="2020-05-14T14:27:08.163" v="2924" actId="165"/>
          <ac:spMkLst>
            <pc:docMk/>
            <pc:sldMk cId="3206083129" sldId="800"/>
            <ac:spMk id="2045" creationId="{5DE301A0-CBCC-4F87-A897-63CF28756929}"/>
          </ac:spMkLst>
        </pc:spChg>
        <pc:spChg chg="mod topLvl">
          <ac:chgData name="reza kabir" userId="af3c95a13102d509" providerId="LiveId" clId="{C5D47F66-D82B-4945-84F1-08182A83E23E}" dt="2020-05-14T14:27:08.163" v="2924" actId="165"/>
          <ac:spMkLst>
            <pc:docMk/>
            <pc:sldMk cId="3206083129" sldId="800"/>
            <ac:spMk id="2046" creationId="{F3C61272-826D-46E8-84BA-79A974DD55F8}"/>
          </ac:spMkLst>
        </pc:spChg>
        <pc:spChg chg="mod topLvl">
          <ac:chgData name="reza kabir" userId="af3c95a13102d509" providerId="LiveId" clId="{C5D47F66-D82B-4945-84F1-08182A83E23E}" dt="2020-05-14T14:27:08.163" v="2924" actId="165"/>
          <ac:spMkLst>
            <pc:docMk/>
            <pc:sldMk cId="3206083129" sldId="800"/>
            <ac:spMk id="2047" creationId="{5F50B793-1608-44F0-8B9A-255458368E0A}"/>
          </ac:spMkLst>
        </pc:spChg>
        <pc:spChg chg="mod topLvl">
          <ac:chgData name="reza kabir" userId="af3c95a13102d509" providerId="LiveId" clId="{C5D47F66-D82B-4945-84F1-08182A83E23E}" dt="2020-05-14T14:27:08.163" v="2924" actId="165"/>
          <ac:spMkLst>
            <pc:docMk/>
            <pc:sldMk cId="3206083129" sldId="800"/>
            <ac:spMk id="2048" creationId="{8E5F66B9-E387-4578-8C48-F7579D760EAE}"/>
          </ac:spMkLst>
        </pc:spChg>
        <pc:spChg chg="mod topLvl">
          <ac:chgData name="reza kabir" userId="af3c95a13102d509" providerId="LiveId" clId="{C5D47F66-D82B-4945-84F1-08182A83E23E}" dt="2020-05-14T14:27:08.163" v="2924" actId="165"/>
          <ac:spMkLst>
            <pc:docMk/>
            <pc:sldMk cId="3206083129" sldId="800"/>
            <ac:spMk id="2049" creationId="{42B6008F-9405-49DA-9CE8-D4D105D5A283}"/>
          </ac:spMkLst>
        </pc:spChg>
        <pc:spChg chg="mod topLvl">
          <ac:chgData name="reza kabir" userId="af3c95a13102d509" providerId="LiveId" clId="{C5D47F66-D82B-4945-84F1-08182A83E23E}" dt="2020-05-14T14:27:08.163" v="2924" actId="165"/>
          <ac:spMkLst>
            <pc:docMk/>
            <pc:sldMk cId="3206083129" sldId="800"/>
            <ac:spMk id="2050" creationId="{6B499EF5-EB11-4159-9C0B-F074CAE19764}"/>
          </ac:spMkLst>
        </pc:spChg>
        <pc:spChg chg="mod topLvl">
          <ac:chgData name="reza kabir" userId="af3c95a13102d509" providerId="LiveId" clId="{C5D47F66-D82B-4945-84F1-08182A83E23E}" dt="2020-05-14T14:27:08.163" v="2924" actId="165"/>
          <ac:spMkLst>
            <pc:docMk/>
            <pc:sldMk cId="3206083129" sldId="800"/>
            <ac:spMk id="2051" creationId="{C077036B-4806-43A9-BF3B-B134F82E07D3}"/>
          </ac:spMkLst>
        </pc:spChg>
        <pc:spChg chg="mod topLvl">
          <ac:chgData name="reza kabir" userId="af3c95a13102d509" providerId="LiveId" clId="{C5D47F66-D82B-4945-84F1-08182A83E23E}" dt="2020-05-14T14:27:08.163" v="2924" actId="165"/>
          <ac:spMkLst>
            <pc:docMk/>
            <pc:sldMk cId="3206083129" sldId="800"/>
            <ac:spMk id="2052" creationId="{7C9EA71D-698E-4EC4-9682-AD6261E05919}"/>
          </ac:spMkLst>
        </pc:spChg>
        <pc:spChg chg="mod topLvl">
          <ac:chgData name="reza kabir" userId="af3c95a13102d509" providerId="LiveId" clId="{C5D47F66-D82B-4945-84F1-08182A83E23E}" dt="2020-05-14T14:27:08.163" v="2924" actId="165"/>
          <ac:spMkLst>
            <pc:docMk/>
            <pc:sldMk cId="3206083129" sldId="800"/>
            <ac:spMk id="2053" creationId="{606E8038-9A1D-48A3-892D-F55AE7BAEF6D}"/>
          </ac:spMkLst>
        </pc:spChg>
        <pc:spChg chg="mod topLvl">
          <ac:chgData name="reza kabir" userId="af3c95a13102d509" providerId="LiveId" clId="{C5D47F66-D82B-4945-84F1-08182A83E23E}" dt="2020-05-14T14:27:08.163" v="2924" actId="165"/>
          <ac:spMkLst>
            <pc:docMk/>
            <pc:sldMk cId="3206083129" sldId="800"/>
            <ac:spMk id="2054" creationId="{1D727728-9E01-4967-BEC4-874552F54A56}"/>
          </ac:spMkLst>
        </pc:spChg>
        <pc:spChg chg="mod topLvl">
          <ac:chgData name="reza kabir" userId="af3c95a13102d509" providerId="LiveId" clId="{C5D47F66-D82B-4945-84F1-08182A83E23E}" dt="2020-05-14T14:27:08.163" v="2924" actId="165"/>
          <ac:spMkLst>
            <pc:docMk/>
            <pc:sldMk cId="3206083129" sldId="800"/>
            <ac:spMk id="2055" creationId="{26B36AF9-3BD2-4E9E-A1DB-A1AA3020E1E5}"/>
          </ac:spMkLst>
        </pc:spChg>
        <pc:spChg chg="mod topLvl">
          <ac:chgData name="reza kabir" userId="af3c95a13102d509" providerId="LiveId" clId="{C5D47F66-D82B-4945-84F1-08182A83E23E}" dt="2020-05-14T14:27:08.163" v="2924" actId="165"/>
          <ac:spMkLst>
            <pc:docMk/>
            <pc:sldMk cId="3206083129" sldId="800"/>
            <ac:spMk id="2056" creationId="{57420293-829C-44BD-823D-CF4B0B63C9EC}"/>
          </ac:spMkLst>
        </pc:spChg>
        <pc:spChg chg="mod topLvl">
          <ac:chgData name="reza kabir" userId="af3c95a13102d509" providerId="LiveId" clId="{C5D47F66-D82B-4945-84F1-08182A83E23E}" dt="2020-05-14T14:27:08.163" v="2924" actId="165"/>
          <ac:spMkLst>
            <pc:docMk/>
            <pc:sldMk cId="3206083129" sldId="800"/>
            <ac:spMk id="2057" creationId="{F632E2EC-9CCD-4303-B63F-6AB2A399632F}"/>
          </ac:spMkLst>
        </pc:spChg>
        <pc:spChg chg="mod topLvl">
          <ac:chgData name="reza kabir" userId="af3c95a13102d509" providerId="LiveId" clId="{C5D47F66-D82B-4945-84F1-08182A83E23E}" dt="2020-05-14T14:27:08.163" v="2924" actId="165"/>
          <ac:spMkLst>
            <pc:docMk/>
            <pc:sldMk cId="3206083129" sldId="800"/>
            <ac:spMk id="2058" creationId="{E515AF4A-C678-4059-8727-F7AEE7013778}"/>
          </ac:spMkLst>
        </pc:spChg>
        <pc:spChg chg="mod topLvl">
          <ac:chgData name="reza kabir" userId="af3c95a13102d509" providerId="LiveId" clId="{C5D47F66-D82B-4945-84F1-08182A83E23E}" dt="2020-05-14T14:27:08.163" v="2924" actId="165"/>
          <ac:spMkLst>
            <pc:docMk/>
            <pc:sldMk cId="3206083129" sldId="800"/>
            <ac:spMk id="2059" creationId="{FC201C9E-A73D-4067-90B1-D62865A6B235}"/>
          </ac:spMkLst>
        </pc:spChg>
        <pc:spChg chg="mod topLvl">
          <ac:chgData name="reza kabir" userId="af3c95a13102d509" providerId="LiveId" clId="{C5D47F66-D82B-4945-84F1-08182A83E23E}" dt="2020-05-14T14:27:08.163" v="2924" actId="165"/>
          <ac:spMkLst>
            <pc:docMk/>
            <pc:sldMk cId="3206083129" sldId="800"/>
            <ac:spMk id="2060" creationId="{B077438C-B859-4008-ACF4-475DFDA15CD5}"/>
          </ac:spMkLst>
        </pc:spChg>
        <pc:spChg chg="mod topLvl">
          <ac:chgData name="reza kabir" userId="af3c95a13102d509" providerId="LiveId" clId="{C5D47F66-D82B-4945-84F1-08182A83E23E}" dt="2020-05-14T14:27:08.163" v="2924" actId="165"/>
          <ac:spMkLst>
            <pc:docMk/>
            <pc:sldMk cId="3206083129" sldId="800"/>
            <ac:spMk id="2061" creationId="{C447725A-3BA0-470D-BA15-F1F95A3083F3}"/>
          </ac:spMkLst>
        </pc:spChg>
        <pc:spChg chg="mod topLvl">
          <ac:chgData name="reza kabir" userId="af3c95a13102d509" providerId="LiveId" clId="{C5D47F66-D82B-4945-84F1-08182A83E23E}" dt="2020-05-14T14:27:08.163" v="2924" actId="165"/>
          <ac:spMkLst>
            <pc:docMk/>
            <pc:sldMk cId="3206083129" sldId="800"/>
            <ac:spMk id="2062" creationId="{4D4ECDF4-DC02-477A-B1EE-B9ECD346D22E}"/>
          </ac:spMkLst>
        </pc:spChg>
        <pc:spChg chg="mod topLvl">
          <ac:chgData name="reza kabir" userId="af3c95a13102d509" providerId="LiveId" clId="{C5D47F66-D82B-4945-84F1-08182A83E23E}" dt="2020-05-14T14:27:08.163" v="2924" actId="165"/>
          <ac:spMkLst>
            <pc:docMk/>
            <pc:sldMk cId="3206083129" sldId="800"/>
            <ac:spMk id="2063" creationId="{706D0EB2-C405-4FB5-BBFB-4DE995A0479D}"/>
          </ac:spMkLst>
        </pc:spChg>
        <pc:spChg chg="mod topLvl">
          <ac:chgData name="reza kabir" userId="af3c95a13102d509" providerId="LiveId" clId="{C5D47F66-D82B-4945-84F1-08182A83E23E}" dt="2020-05-14T14:27:08.163" v="2924" actId="165"/>
          <ac:spMkLst>
            <pc:docMk/>
            <pc:sldMk cId="3206083129" sldId="800"/>
            <ac:spMk id="2064" creationId="{72212A66-4137-4E16-8B13-A9B76CEAF31A}"/>
          </ac:spMkLst>
        </pc:spChg>
        <pc:spChg chg="mod topLvl">
          <ac:chgData name="reza kabir" userId="af3c95a13102d509" providerId="LiveId" clId="{C5D47F66-D82B-4945-84F1-08182A83E23E}" dt="2020-05-14T14:27:08.163" v="2924" actId="165"/>
          <ac:spMkLst>
            <pc:docMk/>
            <pc:sldMk cId="3206083129" sldId="800"/>
            <ac:spMk id="2065" creationId="{FF8DB8F8-6276-4B9A-A442-8245E282FED1}"/>
          </ac:spMkLst>
        </pc:spChg>
        <pc:spChg chg="mod topLvl">
          <ac:chgData name="reza kabir" userId="af3c95a13102d509" providerId="LiveId" clId="{C5D47F66-D82B-4945-84F1-08182A83E23E}" dt="2020-05-14T14:27:08.163" v="2924" actId="165"/>
          <ac:spMkLst>
            <pc:docMk/>
            <pc:sldMk cId="3206083129" sldId="800"/>
            <ac:spMk id="2066" creationId="{D48D9EDB-41DC-480A-AEB2-1D8BA21A38C5}"/>
          </ac:spMkLst>
        </pc:spChg>
        <pc:spChg chg="mod topLvl">
          <ac:chgData name="reza kabir" userId="af3c95a13102d509" providerId="LiveId" clId="{C5D47F66-D82B-4945-84F1-08182A83E23E}" dt="2020-05-14T14:27:08.163" v="2924" actId="165"/>
          <ac:spMkLst>
            <pc:docMk/>
            <pc:sldMk cId="3206083129" sldId="800"/>
            <ac:spMk id="2067" creationId="{028EC1B0-9A1F-4D8B-8019-AF95F9EABDD6}"/>
          </ac:spMkLst>
        </pc:spChg>
        <pc:spChg chg="mod topLvl">
          <ac:chgData name="reza kabir" userId="af3c95a13102d509" providerId="LiveId" clId="{C5D47F66-D82B-4945-84F1-08182A83E23E}" dt="2020-05-14T14:27:08.163" v="2924" actId="165"/>
          <ac:spMkLst>
            <pc:docMk/>
            <pc:sldMk cId="3206083129" sldId="800"/>
            <ac:spMk id="2068" creationId="{8896958B-A3F0-42B8-BC25-A25C7E3AF457}"/>
          </ac:spMkLst>
        </pc:spChg>
        <pc:spChg chg="mod topLvl">
          <ac:chgData name="reza kabir" userId="af3c95a13102d509" providerId="LiveId" clId="{C5D47F66-D82B-4945-84F1-08182A83E23E}" dt="2020-05-14T14:27:08.163" v="2924" actId="165"/>
          <ac:spMkLst>
            <pc:docMk/>
            <pc:sldMk cId="3206083129" sldId="800"/>
            <ac:spMk id="2069" creationId="{36BC6C4A-EA46-4A3A-BA00-B72CF009BE9D}"/>
          </ac:spMkLst>
        </pc:spChg>
        <pc:spChg chg="mod topLvl">
          <ac:chgData name="reza kabir" userId="af3c95a13102d509" providerId="LiveId" clId="{C5D47F66-D82B-4945-84F1-08182A83E23E}" dt="2020-05-14T14:27:08.163" v="2924" actId="165"/>
          <ac:spMkLst>
            <pc:docMk/>
            <pc:sldMk cId="3206083129" sldId="800"/>
            <ac:spMk id="2070" creationId="{C1E82C18-3A23-41F8-8790-4ACC8DF61B1B}"/>
          </ac:spMkLst>
        </pc:spChg>
        <pc:spChg chg="mod topLvl">
          <ac:chgData name="reza kabir" userId="af3c95a13102d509" providerId="LiveId" clId="{C5D47F66-D82B-4945-84F1-08182A83E23E}" dt="2020-05-14T14:27:08.163" v="2924" actId="165"/>
          <ac:spMkLst>
            <pc:docMk/>
            <pc:sldMk cId="3206083129" sldId="800"/>
            <ac:spMk id="2071" creationId="{BCBA5200-44E0-41F1-A0AF-442E13961952}"/>
          </ac:spMkLst>
        </pc:spChg>
        <pc:spChg chg="mod topLvl">
          <ac:chgData name="reza kabir" userId="af3c95a13102d509" providerId="LiveId" clId="{C5D47F66-D82B-4945-84F1-08182A83E23E}" dt="2020-05-14T14:27:08.163" v="2924" actId="165"/>
          <ac:spMkLst>
            <pc:docMk/>
            <pc:sldMk cId="3206083129" sldId="800"/>
            <ac:spMk id="2072" creationId="{19DFDDD0-EF43-4B54-AE62-CEF5EFBB786C}"/>
          </ac:spMkLst>
        </pc:spChg>
        <pc:spChg chg="mod topLvl">
          <ac:chgData name="reza kabir" userId="af3c95a13102d509" providerId="LiveId" clId="{C5D47F66-D82B-4945-84F1-08182A83E23E}" dt="2020-05-14T14:27:08.163" v="2924" actId="165"/>
          <ac:spMkLst>
            <pc:docMk/>
            <pc:sldMk cId="3206083129" sldId="800"/>
            <ac:spMk id="2073" creationId="{F4E7314E-59DF-4F3C-97B0-436D569BA9C3}"/>
          </ac:spMkLst>
        </pc:spChg>
        <pc:spChg chg="mod topLvl">
          <ac:chgData name="reza kabir" userId="af3c95a13102d509" providerId="LiveId" clId="{C5D47F66-D82B-4945-84F1-08182A83E23E}" dt="2020-05-14T14:27:08.163" v="2924" actId="165"/>
          <ac:spMkLst>
            <pc:docMk/>
            <pc:sldMk cId="3206083129" sldId="800"/>
            <ac:spMk id="2074" creationId="{3470AD3B-C6A1-43E9-B0F2-798993A3E6EA}"/>
          </ac:spMkLst>
        </pc:spChg>
        <pc:spChg chg="mod topLvl">
          <ac:chgData name="reza kabir" userId="af3c95a13102d509" providerId="LiveId" clId="{C5D47F66-D82B-4945-84F1-08182A83E23E}" dt="2020-05-14T14:27:08.163" v="2924" actId="165"/>
          <ac:spMkLst>
            <pc:docMk/>
            <pc:sldMk cId="3206083129" sldId="800"/>
            <ac:spMk id="2075" creationId="{47EC6F01-E2A9-486B-990C-2E1F51C79478}"/>
          </ac:spMkLst>
        </pc:spChg>
        <pc:spChg chg="mod topLvl">
          <ac:chgData name="reza kabir" userId="af3c95a13102d509" providerId="LiveId" clId="{C5D47F66-D82B-4945-84F1-08182A83E23E}" dt="2020-05-14T14:27:08.163" v="2924" actId="165"/>
          <ac:spMkLst>
            <pc:docMk/>
            <pc:sldMk cId="3206083129" sldId="800"/>
            <ac:spMk id="2076" creationId="{CBAA7A93-145B-47C9-A79B-7424F86D4BB2}"/>
          </ac:spMkLst>
        </pc:spChg>
        <pc:spChg chg="mod topLvl">
          <ac:chgData name="reza kabir" userId="af3c95a13102d509" providerId="LiveId" clId="{C5D47F66-D82B-4945-84F1-08182A83E23E}" dt="2020-05-14T14:27:08.163" v="2924" actId="165"/>
          <ac:spMkLst>
            <pc:docMk/>
            <pc:sldMk cId="3206083129" sldId="800"/>
            <ac:spMk id="2077" creationId="{9E2B1E9F-17FD-4C4B-9CDE-EF74E7D3E9E8}"/>
          </ac:spMkLst>
        </pc:spChg>
        <pc:spChg chg="mod topLvl">
          <ac:chgData name="reza kabir" userId="af3c95a13102d509" providerId="LiveId" clId="{C5D47F66-D82B-4945-84F1-08182A83E23E}" dt="2020-05-14T14:27:08.163" v="2924" actId="165"/>
          <ac:spMkLst>
            <pc:docMk/>
            <pc:sldMk cId="3206083129" sldId="800"/>
            <ac:spMk id="2078" creationId="{53B7660D-571E-4391-90D2-30D86A9FCED6}"/>
          </ac:spMkLst>
        </pc:spChg>
        <pc:spChg chg="mod topLvl">
          <ac:chgData name="reza kabir" userId="af3c95a13102d509" providerId="LiveId" clId="{C5D47F66-D82B-4945-84F1-08182A83E23E}" dt="2020-05-14T14:27:08.163" v="2924" actId="165"/>
          <ac:spMkLst>
            <pc:docMk/>
            <pc:sldMk cId="3206083129" sldId="800"/>
            <ac:spMk id="2079" creationId="{49BC008B-BBC2-4042-9400-2497F5BB58B7}"/>
          </ac:spMkLst>
        </pc:spChg>
        <pc:spChg chg="mod topLvl">
          <ac:chgData name="reza kabir" userId="af3c95a13102d509" providerId="LiveId" clId="{C5D47F66-D82B-4945-84F1-08182A83E23E}" dt="2020-05-14T14:27:08.163" v="2924" actId="165"/>
          <ac:spMkLst>
            <pc:docMk/>
            <pc:sldMk cId="3206083129" sldId="800"/>
            <ac:spMk id="2080" creationId="{8F57D983-9248-4184-9D08-4EC3983ED413}"/>
          </ac:spMkLst>
        </pc:spChg>
        <pc:spChg chg="mod topLvl">
          <ac:chgData name="reza kabir" userId="af3c95a13102d509" providerId="LiveId" clId="{C5D47F66-D82B-4945-84F1-08182A83E23E}" dt="2020-05-14T14:27:08.163" v="2924" actId="165"/>
          <ac:spMkLst>
            <pc:docMk/>
            <pc:sldMk cId="3206083129" sldId="800"/>
            <ac:spMk id="2081" creationId="{74AE6E3F-AAD5-40E8-896B-DF024494E0E3}"/>
          </ac:spMkLst>
        </pc:spChg>
        <pc:spChg chg="mod topLvl">
          <ac:chgData name="reza kabir" userId="af3c95a13102d509" providerId="LiveId" clId="{C5D47F66-D82B-4945-84F1-08182A83E23E}" dt="2020-05-14T14:27:08.163" v="2924" actId="165"/>
          <ac:spMkLst>
            <pc:docMk/>
            <pc:sldMk cId="3206083129" sldId="800"/>
            <ac:spMk id="2082" creationId="{2144C836-6BEE-448F-9154-82D603AB455A}"/>
          </ac:spMkLst>
        </pc:spChg>
        <pc:spChg chg="mod topLvl">
          <ac:chgData name="reza kabir" userId="af3c95a13102d509" providerId="LiveId" clId="{C5D47F66-D82B-4945-84F1-08182A83E23E}" dt="2020-05-14T14:27:08.163" v="2924" actId="165"/>
          <ac:spMkLst>
            <pc:docMk/>
            <pc:sldMk cId="3206083129" sldId="800"/>
            <ac:spMk id="2083" creationId="{39609CF2-0848-4E1C-9CDF-82D3FE7E1792}"/>
          </ac:spMkLst>
        </pc:spChg>
        <pc:spChg chg="mod topLvl">
          <ac:chgData name="reza kabir" userId="af3c95a13102d509" providerId="LiveId" clId="{C5D47F66-D82B-4945-84F1-08182A83E23E}" dt="2020-05-14T14:27:08.163" v="2924" actId="165"/>
          <ac:spMkLst>
            <pc:docMk/>
            <pc:sldMk cId="3206083129" sldId="800"/>
            <ac:spMk id="2084" creationId="{F7063963-E200-43CB-92DE-CE99480C480E}"/>
          </ac:spMkLst>
        </pc:spChg>
        <pc:spChg chg="mod topLvl">
          <ac:chgData name="reza kabir" userId="af3c95a13102d509" providerId="LiveId" clId="{C5D47F66-D82B-4945-84F1-08182A83E23E}" dt="2020-05-14T14:27:08.163" v="2924" actId="165"/>
          <ac:spMkLst>
            <pc:docMk/>
            <pc:sldMk cId="3206083129" sldId="800"/>
            <ac:spMk id="2085" creationId="{2367CEDF-DB23-49FE-8E54-784C20E2AE3C}"/>
          </ac:spMkLst>
        </pc:spChg>
        <pc:spChg chg="mod topLvl">
          <ac:chgData name="reza kabir" userId="af3c95a13102d509" providerId="LiveId" clId="{C5D47F66-D82B-4945-84F1-08182A83E23E}" dt="2020-05-14T14:27:08.163" v="2924" actId="165"/>
          <ac:spMkLst>
            <pc:docMk/>
            <pc:sldMk cId="3206083129" sldId="800"/>
            <ac:spMk id="2086" creationId="{D7A370FD-95D4-4921-A888-4A21DDFFFC87}"/>
          </ac:spMkLst>
        </pc:spChg>
        <pc:spChg chg="mod topLvl">
          <ac:chgData name="reza kabir" userId="af3c95a13102d509" providerId="LiveId" clId="{C5D47F66-D82B-4945-84F1-08182A83E23E}" dt="2020-05-14T14:27:08.163" v="2924" actId="165"/>
          <ac:spMkLst>
            <pc:docMk/>
            <pc:sldMk cId="3206083129" sldId="800"/>
            <ac:spMk id="2087" creationId="{55225497-9A08-4892-9118-39DD0208E980}"/>
          </ac:spMkLst>
        </pc:spChg>
        <pc:spChg chg="mod topLvl">
          <ac:chgData name="reza kabir" userId="af3c95a13102d509" providerId="LiveId" clId="{C5D47F66-D82B-4945-84F1-08182A83E23E}" dt="2020-05-14T14:27:08.163" v="2924" actId="165"/>
          <ac:spMkLst>
            <pc:docMk/>
            <pc:sldMk cId="3206083129" sldId="800"/>
            <ac:spMk id="2088" creationId="{C2B63C8D-56B3-4DC3-9B1A-F9F087F70456}"/>
          </ac:spMkLst>
        </pc:spChg>
        <pc:spChg chg="mod topLvl">
          <ac:chgData name="reza kabir" userId="af3c95a13102d509" providerId="LiveId" clId="{C5D47F66-D82B-4945-84F1-08182A83E23E}" dt="2020-05-14T14:27:08.163" v="2924" actId="165"/>
          <ac:spMkLst>
            <pc:docMk/>
            <pc:sldMk cId="3206083129" sldId="800"/>
            <ac:spMk id="2089" creationId="{7DED2DDA-AEEB-4DDC-B10C-CBE64425147E}"/>
          </ac:spMkLst>
        </pc:spChg>
        <pc:spChg chg="mod topLvl">
          <ac:chgData name="reza kabir" userId="af3c95a13102d509" providerId="LiveId" clId="{C5D47F66-D82B-4945-84F1-08182A83E23E}" dt="2020-05-14T14:27:08.163" v="2924" actId="165"/>
          <ac:spMkLst>
            <pc:docMk/>
            <pc:sldMk cId="3206083129" sldId="800"/>
            <ac:spMk id="2090" creationId="{E5F47FF8-7471-4E18-9B39-4D20B2247F53}"/>
          </ac:spMkLst>
        </pc:spChg>
        <pc:spChg chg="mod topLvl">
          <ac:chgData name="reza kabir" userId="af3c95a13102d509" providerId="LiveId" clId="{C5D47F66-D82B-4945-84F1-08182A83E23E}" dt="2020-05-14T14:27:08.163" v="2924" actId="165"/>
          <ac:spMkLst>
            <pc:docMk/>
            <pc:sldMk cId="3206083129" sldId="800"/>
            <ac:spMk id="2091" creationId="{A9B92897-472D-45DE-BF23-5D8D4A65FF75}"/>
          </ac:spMkLst>
        </pc:spChg>
        <pc:spChg chg="mod topLvl">
          <ac:chgData name="reza kabir" userId="af3c95a13102d509" providerId="LiveId" clId="{C5D47F66-D82B-4945-84F1-08182A83E23E}" dt="2020-05-14T14:27:08.163" v="2924" actId="165"/>
          <ac:spMkLst>
            <pc:docMk/>
            <pc:sldMk cId="3206083129" sldId="800"/>
            <ac:spMk id="2092" creationId="{D7EB8F54-3A8E-49BE-B405-70425F973F97}"/>
          </ac:spMkLst>
        </pc:spChg>
        <pc:spChg chg="mod topLvl">
          <ac:chgData name="reza kabir" userId="af3c95a13102d509" providerId="LiveId" clId="{C5D47F66-D82B-4945-84F1-08182A83E23E}" dt="2020-05-14T14:27:08.163" v="2924" actId="165"/>
          <ac:spMkLst>
            <pc:docMk/>
            <pc:sldMk cId="3206083129" sldId="800"/>
            <ac:spMk id="2093" creationId="{E7F4E701-2B45-430D-9CFA-80F2266DEC9A}"/>
          </ac:spMkLst>
        </pc:spChg>
        <pc:spChg chg="mod topLvl">
          <ac:chgData name="reza kabir" userId="af3c95a13102d509" providerId="LiveId" clId="{C5D47F66-D82B-4945-84F1-08182A83E23E}" dt="2020-05-14T14:27:08.163" v="2924" actId="165"/>
          <ac:spMkLst>
            <pc:docMk/>
            <pc:sldMk cId="3206083129" sldId="800"/>
            <ac:spMk id="2094" creationId="{4BF6BF25-6F42-4F45-9B00-60B94C778C98}"/>
          </ac:spMkLst>
        </pc:spChg>
        <pc:spChg chg="mod topLvl">
          <ac:chgData name="reza kabir" userId="af3c95a13102d509" providerId="LiveId" clId="{C5D47F66-D82B-4945-84F1-08182A83E23E}" dt="2020-05-14T14:27:08.163" v="2924" actId="165"/>
          <ac:spMkLst>
            <pc:docMk/>
            <pc:sldMk cId="3206083129" sldId="800"/>
            <ac:spMk id="2095" creationId="{3F63AC23-6DD0-4924-AEFD-2F487ADD985C}"/>
          </ac:spMkLst>
        </pc:spChg>
        <pc:spChg chg="mod topLvl">
          <ac:chgData name="reza kabir" userId="af3c95a13102d509" providerId="LiveId" clId="{C5D47F66-D82B-4945-84F1-08182A83E23E}" dt="2020-05-14T14:27:08.163" v="2924" actId="165"/>
          <ac:spMkLst>
            <pc:docMk/>
            <pc:sldMk cId="3206083129" sldId="800"/>
            <ac:spMk id="2096" creationId="{486A3CD3-A91A-4C80-8F2F-213BA308E6B5}"/>
          </ac:spMkLst>
        </pc:spChg>
        <pc:spChg chg="mod topLvl">
          <ac:chgData name="reza kabir" userId="af3c95a13102d509" providerId="LiveId" clId="{C5D47F66-D82B-4945-84F1-08182A83E23E}" dt="2020-05-14T14:27:08.163" v="2924" actId="165"/>
          <ac:spMkLst>
            <pc:docMk/>
            <pc:sldMk cId="3206083129" sldId="800"/>
            <ac:spMk id="2097" creationId="{5313E8DD-5E97-4252-A7F6-49F3168D7213}"/>
          </ac:spMkLst>
        </pc:spChg>
        <pc:spChg chg="mod topLvl">
          <ac:chgData name="reza kabir" userId="af3c95a13102d509" providerId="LiveId" clId="{C5D47F66-D82B-4945-84F1-08182A83E23E}" dt="2020-05-14T14:27:08.163" v="2924" actId="165"/>
          <ac:spMkLst>
            <pc:docMk/>
            <pc:sldMk cId="3206083129" sldId="800"/>
            <ac:spMk id="2098" creationId="{5E91C5BC-DBD9-4400-AF1B-6EACEC2A021A}"/>
          </ac:spMkLst>
        </pc:spChg>
        <pc:spChg chg="mod topLvl">
          <ac:chgData name="reza kabir" userId="af3c95a13102d509" providerId="LiveId" clId="{C5D47F66-D82B-4945-84F1-08182A83E23E}" dt="2020-05-14T14:27:08.163" v="2924" actId="165"/>
          <ac:spMkLst>
            <pc:docMk/>
            <pc:sldMk cId="3206083129" sldId="800"/>
            <ac:spMk id="2099" creationId="{1CB049A2-65D8-4E79-8105-C2DE4519F13E}"/>
          </ac:spMkLst>
        </pc:spChg>
        <pc:spChg chg="mod topLvl">
          <ac:chgData name="reza kabir" userId="af3c95a13102d509" providerId="LiveId" clId="{C5D47F66-D82B-4945-84F1-08182A83E23E}" dt="2020-05-14T14:27:08.163" v="2924" actId="165"/>
          <ac:spMkLst>
            <pc:docMk/>
            <pc:sldMk cId="3206083129" sldId="800"/>
            <ac:spMk id="2100" creationId="{73C829A9-C3D6-4685-82E5-F153E8961D52}"/>
          </ac:spMkLst>
        </pc:spChg>
        <pc:spChg chg="mod topLvl">
          <ac:chgData name="reza kabir" userId="af3c95a13102d509" providerId="LiveId" clId="{C5D47F66-D82B-4945-84F1-08182A83E23E}" dt="2020-05-14T14:27:08.163" v="2924" actId="165"/>
          <ac:spMkLst>
            <pc:docMk/>
            <pc:sldMk cId="3206083129" sldId="800"/>
            <ac:spMk id="2101" creationId="{188498C2-96C3-42C7-9D1A-BBC28633997E}"/>
          </ac:spMkLst>
        </pc:spChg>
        <pc:spChg chg="mod topLvl">
          <ac:chgData name="reza kabir" userId="af3c95a13102d509" providerId="LiveId" clId="{C5D47F66-D82B-4945-84F1-08182A83E23E}" dt="2020-05-14T14:27:08.163" v="2924" actId="165"/>
          <ac:spMkLst>
            <pc:docMk/>
            <pc:sldMk cId="3206083129" sldId="800"/>
            <ac:spMk id="2102" creationId="{26408B30-A029-4E88-BB0F-FAB0B0270001}"/>
          </ac:spMkLst>
        </pc:spChg>
        <pc:spChg chg="mod topLvl">
          <ac:chgData name="reza kabir" userId="af3c95a13102d509" providerId="LiveId" clId="{C5D47F66-D82B-4945-84F1-08182A83E23E}" dt="2020-05-14T14:27:08.163" v="2924" actId="165"/>
          <ac:spMkLst>
            <pc:docMk/>
            <pc:sldMk cId="3206083129" sldId="800"/>
            <ac:spMk id="2103" creationId="{E0413B9E-FBA8-4A9E-8C6E-461B00FE39B3}"/>
          </ac:spMkLst>
        </pc:spChg>
        <pc:spChg chg="mod topLvl">
          <ac:chgData name="reza kabir" userId="af3c95a13102d509" providerId="LiveId" clId="{C5D47F66-D82B-4945-84F1-08182A83E23E}" dt="2020-05-14T14:27:08.163" v="2924" actId="165"/>
          <ac:spMkLst>
            <pc:docMk/>
            <pc:sldMk cId="3206083129" sldId="800"/>
            <ac:spMk id="2104" creationId="{EB6BE443-AE72-4AE4-BAD4-E9273E1F599A}"/>
          </ac:spMkLst>
        </pc:spChg>
        <pc:spChg chg="mod topLvl">
          <ac:chgData name="reza kabir" userId="af3c95a13102d509" providerId="LiveId" clId="{C5D47F66-D82B-4945-84F1-08182A83E23E}" dt="2020-05-14T14:27:08.163" v="2924" actId="165"/>
          <ac:spMkLst>
            <pc:docMk/>
            <pc:sldMk cId="3206083129" sldId="800"/>
            <ac:spMk id="2105" creationId="{E78C82F9-3B00-4C19-9DD8-A689E28CD758}"/>
          </ac:spMkLst>
        </pc:spChg>
        <pc:spChg chg="mod topLvl">
          <ac:chgData name="reza kabir" userId="af3c95a13102d509" providerId="LiveId" clId="{C5D47F66-D82B-4945-84F1-08182A83E23E}" dt="2020-05-14T14:27:08.163" v="2924" actId="165"/>
          <ac:spMkLst>
            <pc:docMk/>
            <pc:sldMk cId="3206083129" sldId="800"/>
            <ac:spMk id="2106" creationId="{457501E6-3CE6-4EC9-BEF3-774BE4E95FAB}"/>
          </ac:spMkLst>
        </pc:spChg>
        <pc:spChg chg="mod topLvl">
          <ac:chgData name="reza kabir" userId="af3c95a13102d509" providerId="LiveId" clId="{C5D47F66-D82B-4945-84F1-08182A83E23E}" dt="2020-05-14T14:27:08.163" v="2924" actId="165"/>
          <ac:spMkLst>
            <pc:docMk/>
            <pc:sldMk cId="3206083129" sldId="800"/>
            <ac:spMk id="2107" creationId="{4F792CB9-1A1E-4171-A24D-AD34074C1094}"/>
          </ac:spMkLst>
        </pc:spChg>
        <pc:spChg chg="mod topLvl">
          <ac:chgData name="reza kabir" userId="af3c95a13102d509" providerId="LiveId" clId="{C5D47F66-D82B-4945-84F1-08182A83E23E}" dt="2020-05-14T14:27:08.163" v="2924" actId="165"/>
          <ac:spMkLst>
            <pc:docMk/>
            <pc:sldMk cId="3206083129" sldId="800"/>
            <ac:spMk id="2108" creationId="{D8D90BDA-47C8-445A-B02E-9BE3D9EFB868}"/>
          </ac:spMkLst>
        </pc:spChg>
        <pc:spChg chg="mod topLvl">
          <ac:chgData name="reza kabir" userId="af3c95a13102d509" providerId="LiveId" clId="{C5D47F66-D82B-4945-84F1-08182A83E23E}" dt="2020-05-14T14:27:08.163" v="2924" actId="165"/>
          <ac:spMkLst>
            <pc:docMk/>
            <pc:sldMk cId="3206083129" sldId="800"/>
            <ac:spMk id="2109" creationId="{2541090B-6DEE-45BD-BDD2-AF052588F517}"/>
          </ac:spMkLst>
        </pc:spChg>
        <pc:spChg chg="mod topLvl">
          <ac:chgData name="reza kabir" userId="af3c95a13102d509" providerId="LiveId" clId="{C5D47F66-D82B-4945-84F1-08182A83E23E}" dt="2020-05-14T14:27:08.163" v="2924" actId="165"/>
          <ac:spMkLst>
            <pc:docMk/>
            <pc:sldMk cId="3206083129" sldId="800"/>
            <ac:spMk id="2110" creationId="{BCF8221F-9541-4416-8350-CB2A04F70A87}"/>
          </ac:spMkLst>
        </pc:spChg>
        <pc:spChg chg="mod topLvl">
          <ac:chgData name="reza kabir" userId="af3c95a13102d509" providerId="LiveId" clId="{C5D47F66-D82B-4945-84F1-08182A83E23E}" dt="2020-05-14T14:27:08.163" v="2924" actId="165"/>
          <ac:spMkLst>
            <pc:docMk/>
            <pc:sldMk cId="3206083129" sldId="800"/>
            <ac:spMk id="2111" creationId="{360E8CA3-7F72-49DD-9C0A-3E240DF6FA10}"/>
          </ac:spMkLst>
        </pc:spChg>
        <pc:spChg chg="mod topLvl">
          <ac:chgData name="reza kabir" userId="af3c95a13102d509" providerId="LiveId" clId="{C5D47F66-D82B-4945-84F1-08182A83E23E}" dt="2020-05-14T14:27:08.163" v="2924" actId="165"/>
          <ac:spMkLst>
            <pc:docMk/>
            <pc:sldMk cId="3206083129" sldId="800"/>
            <ac:spMk id="2112" creationId="{F411F55E-FFD7-46FC-8590-77F5001B2947}"/>
          </ac:spMkLst>
        </pc:spChg>
        <pc:spChg chg="mod topLvl">
          <ac:chgData name="reza kabir" userId="af3c95a13102d509" providerId="LiveId" clId="{C5D47F66-D82B-4945-84F1-08182A83E23E}" dt="2020-05-14T14:27:08.163" v="2924" actId="165"/>
          <ac:spMkLst>
            <pc:docMk/>
            <pc:sldMk cId="3206083129" sldId="800"/>
            <ac:spMk id="2113" creationId="{BF82C273-094E-4032-867C-7E6D7B19A95E}"/>
          </ac:spMkLst>
        </pc:spChg>
        <pc:spChg chg="mod topLvl">
          <ac:chgData name="reza kabir" userId="af3c95a13102d509" providerId="LiveId" clId="{C5D47F66-D82B-4945-84F1-08182A83E23E}" dt="2020-05-14T14:27:08.163" v="2924" actId="165"/>
          <ac:spMkLst>
            <pc:docMk/>
            <pc:sldMk cId="3206083129" sldId="800"/>
            <ac:spMk id="2114" creationId="{188A9852-3157-4A08-ABD4-1E1D5EF0BF75}"/>
          </ac:spMkLst>
        </pc:spChg>
        <pc:spChg chg="mod topLvl">
          <ac:chgData name="reza kabir" userId="af3c95a13102d509" providerId="LiveId" clId="{C5D47F66-D82B-4945-84F1-08182A83E23E}" dt="2020-05-14T14:27:08.163" v="2924" actId="165"/>
          <ac:spMkLst>
            <pc:docMk/>
            <pc:sldMk cId="3206083129" sldId="800"/>
            <ac:spMk id="2115" creationId="{1BB5D363-2960-4360-87D1-4E637A83C382}"/>
          </ac:spMkLst>
        </pc:spChg>
        <pc:spChg chg="mod topLvl">
          <ac:chgData name="reza kabir" userId="af3c95a13102d509" providerId="LiveId" clId="{C5D47F66-D82B-4945-84F1-08182A83E23E}" dt="2020-05-14T14:27:08.163" v="2924" actId="165"/>
          <ac:spMkLst>
            <pc:docMk/>
            <pc:sldMk cId="3206083129" sldId="800"/>
            <ac:spMk id="2116" creationId="{6942F931-6CB5-4794-99FF-1C0541EF66F2}"/>
          </ac:spMkLst>
        </pc:spChg>
        <pc:spChg chg="mod topLvl">
          <ac:chgData name="reza kabir" userId="af3c95a13102d509" providerId="LiveId" clId="{C5D47F66-D82B-4945-84F1-08182A83E23E}" dt="2020-05-14T14:27:08.163" v="2924" actId="165"/>
          <ac:spMkLst>
            <pc:docMk/>
            <pc:sldMk cId="3206083129" sldId="800"/>
            <ac:spMk id="2117" creationId="{FCF69917-1705-4C6A-9ADD-49C8241E5B48}"/>
          </ac:spMkLst>
        </pc:spChg>
        <pc:spChg chg="mod topLvl">
          <ac:chgData name="reza kabir" userId="af3c95a13102d509" providerId="LiveId" clId="{C5D47F66-D82B-4945-84F1-08182A83E23E}" dt="2020-05-14T14:27:08.163" v="2924" actId="165"/>
          <ac:spMkLst>
            <pc:docMk/>
            <pc:sldMk cId="3206083129" sldId="800"/>
            <ac:spMk id="2118" creationId="{47A8077C-1E60-4CB4-9AA7-D2A2B0860009}"/>
          </ac:spMkLst>
        </pc:spChg>
        <pc:spChg chg="mod topLvl">
          <ac:chgData name="reza kabir" userId="af3c95a13102d509" providerId="LiveId" clId="{C5D47F66-D82B-4945-84F1-08182A83E23E}" dt="2020-05-14T14:27:08.163" v="2924" actId="165"/>
          <ac:spMkLst>
            <pc:docMk/>
            <pc:sldMk cId="3206083129" sldId="800"/>
            <ac:spMk id="2119" creationId="{E5D0C9B4-85BA-4BD9-AA20-D3E70D62796D}"/>
          </ac:spMkLst>
        </pc:spChg>
        <pc:spChg chg="mod topLvl">
          <ac:chgData name="reza kabir" userId="af3c95a13102d509" providerId="LiveId" clId="{C5D47F66-D82B-4945-84F1-08182A83E23E}" dt="2020-05-14T14:27:08.163" v="2924" actId="165"/>
          <ac:spMkLst>
            <pc:docMk/>
            <pc:sldMk cId="3206083129" sldId="800"/>
            <ac:spMk id="2120" creationId="{D3BD7BB6-F921-4929-98C1-F3B363DB1959}"/>
          </ac:spMkLst>
        </pc:spChg>
        <pc:spChg chg="mod topLvl">
          <ac:chgData name="reza kabir" userId="af3c95a13102d509" providerId="LiveId" clId="{C5D47F66-D82B-4945-84F1-08182A83E23E}" dt="2020-05-14T14:27:08.163" v="2924" actId="165"/>
          <ac:spMkLst>
            <pc:docMk/>
            <pc:sldMk cId="3206083129" sldId="800"/>
            <ac:spMk id="2121" creationId="{A9DA6844-C3A3-47DD-AAAD-8A5A2DBE7A14}"/>
          </ac:spMkLst>
        </pc:spChg>
        <pc:spChg chg="mod topLvl">
          <ac:chgData name="reza kabir" userId="af3c95a13102d509" providerId="LiveId" clId="{C5D47F66-D82B-4945-84F1-08182A83E23E}" dt="2020-05-14T14:27:08.163" v="2924" actId="165"/>
          <ac:spMkLst>
            <pc:docMk/>
            <pc:sldMk cId="3206083129" sldId="800"/>
            <ac:spMk id="2122" creationId="{999B7A4D-F44E-480D-8FAF-81CCB75B907A}"/>
          </ac:spMkLst>
        </pc:spChg>
        <pc:spChg chg="mod topLvl">
          <ac:chgData name="reza kabir" userId="af3c95a13102d509" providerId="LiveId" clId="{C5D47F66-D82B-4945-84F1-08182A83E23E}" dt="2020-05-14T14:27:08.163" v="2924" actId="165"/>
          <ac:spMkLst>
            <pc:docMk/>
            <pc:sldMk cId="3206083129" sldId="800"/>
            <ac:spMk id="2123" creationId="{9E220CDA-7346-45BC-AB5B-4CDC5A1AFD9F}"/>
          </ac:spMkLst>
        </pc:spChg>
        <pc:spChg chg="mod topLvl">
          <ac:chgData name="reza kabir" userId="af3c95a13102d509" providerId="LiveId" clId="{C5D47F66-D82B-4945-84F1-08182A83E23E}" dt="2020-05-14T14:27:08.163" v="2924" actId="165"/>
          <ac:spMkLst>
            <pc:docMk/>
            <pc:sldMk cId="3206083129" sldId="800"/>
            <ac:spMk id="2124" creationId="{7485CA5C-04C4-42A3-9597-A2AE59296680}"/>
          </ac:spMkLst>
        </pc:spChg>
        <pc:spChg chg="mod topLvl">
          <ac:chgData name="reza kabir" userId="af3c95a13102d509" providerId="LiveId" clId="{C5D47F66-D82B-4945-84F1-08182A83E23E}" dt="2020-05-14T14:27:08.163" v="2924" actId="165"/>
          <ac:spMkLst>
            <pc:docMk/>
            <pc:sldMk cId="3206083129" sldId="800"/>
            <ac:spMk id="2125" creationId="{CF6A3E31-E401-4412-9120-C932B1EA81FD}"/>
          </ac:spMkLst>
        </pc:spChg>
        <pc:spChg chg="mod topLvl">
          <ac:chgData name="reza kabir" userId="af3c95a13102d509" providerId="LiveId" clId="{C5D47F66-D82B-4945-84F1-08182A83E23E}" dt="2020-05-14T14:27:08.163" v="2924" actId="165"/>
          <ac:spMkLst>
            <pc:docMk/>
            <pc:sldMk cId="3206083129" sldId="800"/>
            <ac:spMk id="2126" creationId="{34255627-3111-42ED-B8D2-0CA24963C3A1}"/>
          </ac:spMkLst>
        </pc:spChg>
        <pc:spChg chg="mod topLvl">
          <ac:chgData name="reza kabir" userId="af3c95a13102d509" providerId="LiveId" clId="{C5D47F66-D82B-4945-84F1-08182A83E23E}" dt="2020-05-14T14:27:08.163" v="2924" actId="165"/>
          <ac:spMkLst>
            <pc:docMk/>
            <pc:sldMk cId="3206083129" sldId="800"/>
            <ac:spMk id="2127" creationId="{F611B074-00B9-40F3-817A-B2473A5A1BE6}"/>
          </ac:spMkLst>
        </pc:spChg>
        <pc:spChg chg="mod topLvl">
          <ac:chgData name="reza kabir" userId="af3c95a13102d509" providerId="LiveId" clId="{C5D47F66-D82B-4945-84F1-08182A83E23E}" dt="2020-05-14T14:27:08.163" v="2924" actId="165"/>
          <ac:spMkLst>
            <pc:docMk/>
            <pc:sldMk cId="3206083129" sldId="800"/>
            <ac:spMk id="2128" creationId="{AF43CD38-39DF-4A5C-BB97-5A4C20A193A7}"/>
          </ac:spMkLst>
        </pc:spChg>
        <pc:spChg chg="mod topLvl">
          <ac:chgData name="reza kabir" userId="af3c95a13102d509" providerId="LiveId" clId="{C5D47F66-D82B-4945-84F1-08182A83E23E}" dt="2020-05-14T14:27:08.163" v="2924" actId="165"/>
          <ac:spMkLst>
            <pc:docMk/>
            <pc:sldMk cId="3206083129" sldId="800"/>
            <ac:spMk id="2129" creationId="{87BEC084-0DB8-4B68-AF4F-416E0F896349}"/>
          </ac:spMkLst>
        </pc:spChg>
        <pc:spChg chg="mod topLvl">
          <ac:chgData name="reza kabir" userId="af3c95a13102d509" providerId="LiveId" clId="{C5D47F66-D82B-4945-84F1-08182A83E23E}" dt="2020-05-14T14:27:08.163" v="2924" actId="165"/>
          <ac:spMkLst>
            <pc:docMk/>
            <pc:sldMk cId="3206083129" sldId="800"/>
            <ac:spMk id="2130" creationId="{0D127C49-82EA-4A47-9120-9BABC26F5158}"/>
          </ac:spMkLst>
        </pc:spChg>
        <pc:spChg chg="mod topLvl">
          <ac:chgData name="reza kabir" userId="af3c95a13102d509" providerId="LiveId" clId="{C5D47F66-D82B-4945-84F1-08182A83E23E}" dt="2020-05-14T14:27:08.163" v="2924" actId="165"/>
          <ac:spMkLst>
            <pc:docMk/>
            <pc:sldMk cId="3206083129" sldId="800"/>
            <ac:spMk id="2131" creationId="{2B2F48CE-B7D8-455A-ABEA-3C1267B587D5}"/>
          </ac:spMkLst>
        </pc:spChg>
        <pc:spChg chg="mod topLvl">
          <ac:chgData name="reza kabir" userId="af3c95a13102d509" providerId="LiveId" clId="{C5D47F66-D82B-4945-84F1-08182A83E23E}" dt="2020-05-14T14:27:08.163" v="2924" actId="165"/>
          <ac:spMkLst>
            <pc:docMk/>
            <pc:sldMk cId="3206083129" sldId="800"/>
            <ac:spMk id="2132" creationId="{034372BA-F223-4B19-8F57-4D946486363B}"/>
          </ac:spMkLst>
        </pc:spChg>
        <pc:spChg chg="mod topLvl">
          <ac:chgData name="reza kabir" userId="af3c95a13102d509" providerId="LiveId" clId="{C5D47F66-D82B-4945-84F1-08182A83E23E}" dt="2020-05-14T14:27:08.163" v="2924" actId="165"/>
          <ac:spMkLst>
            <pc:docMk/>
            <pc:sldMk cId="3206083129" sldId="800"/>
            <ac:spMk id="2133" creationId="{154BFABF-CEC4-4CD7-B69A-97008A0B8381}"/>
          </ac:spMkLst>
        </pc:spChg>
        <pc:spChg chg="mod topLvl">
          <ac:chgData name="reza kabir" userId="af3c95a13102d509" providerId="LiveId" clId="{C5D47F66-D82B-4945-84F1-08182A83E23E}" dt="2020-05-14T14:27:08.163" v="2924" actId="165"/>
          <ac:spMkLst>
            <pc:docMk/>
            <pc:sldMk cId="3206083129" sldId="800"/>
            <ac:spMk id="2134" creationId="{0955347B-B05C-4615-BEE0-56D85AEE5575}"/>
          </ac:spMkLst>
        </pc:spChg>
        <pc:spChg chg="mod topLvl">
          <ac:chgData name="reza kabir" userId="af3c95a13102d509" providerId="LiveId" clId="{C5D47F66-D82B-4945-84F1-08182A83E23E}" dt="2020-05-14T14:27:08.163" v="2924" actId="165"/>
          <ac:spMkLst>
            <pc:docMk/>
            <pc:sldMk cId="3206083129" sldId="800"/>
            <ac:spMk id="2135" creationId="{83E26C3B-DE85-4BC7-BBFF-FF378E62CCD7}"/>
          </ac:spMkLst>
        </pc:spChg>
        <pc:spChg chg="mod topLvl">
          <ac:chgData name="reza kabir" userId="af3c95a13102d509" providerId="LiveId" clId="{C5D47F66-D82B-4945-84F1-08182A83E23E}" dt="2020-05-14T14:27:08.163" v="2924" actId="165"/>
          <ac:spMkLst>
            <pc:docMk/>
            <pc:sldMk cId="3206083129" sldId="800"/>
            <ac:spMk id="2136" creationId="{CFF25570-6F39-49F9-9D5D-59BB3C531750}"/>
          </ac:spMkLst>
        </pc:spChg>
        <pc:spChg chg="mod topLvl">
          <ac:chgData name="reza kabir" userId="af3c95a13102d509" providerId="LiveId" clId="{C5D47F66-D82B-4945-84F1-08182A83E23E}" dt="2020-05-14T14:27:08.163" v="2924" actId="165"/>
          <ac:spMkLst>
            <pc:docMk/>
            <pc:sldMk cId="3206083129" sldId="800"/>
            <ac:spMk id="2137" creationId="{6E15CBA9-2665-4710-8D19-E982130BFCCE}"/>
          </ac:spMkLst>
        </pc:spChg>
        <pc:spChg chg="mod topLvl">
          <ac:chgData name="reza kabir" userId="af3c95a13102d509" providerId="LiveId" clId="{C5D47F66-D82B-4945-84F1-08182A83E23E}" dt="2020-05-14T14:27:08.163" v="2924" actId="165"/>
          <ac:spMkLst>
            <pc:docMk/>
            <pc:sldMk cId="3206083129" sldId="800"/>
            <ac:spMk id="2138" creationId="{C4022EEF-8756-4EAF-8337-5073A6294D21}"/>
          </ac:spMkLst>
        </pc:spChg>
        <pc:spChg chg="mod topLvl">
          <ac:chgData name="reza kabir" userId="af3c95a13102d509" providerId="LiveId" clId="{C5D47F66-D82B-4945-84F1-08182A83E23E}" dt="2020-05-14T14:27:08.163" v="2924" actId="165"/>
          <ac:spMkLst>
            <pc:docMk/>
            <pc:sldMk cId="3206083129" sldId="800"/>
            <ac:spMk id="2139" creationId="{E21D02A9-0792-4B8F-9B15-A90C0122FFE5}"/>
          </ac:spMkLst>
        </pc:spChg>
        <pc:spChg chg="mod topLvl">
          <ac:chgData name="reza kabir" userId="af3c95a13102d509" providerId="LiveId" clId="{C5D47F66-D82B-4945-84F1-08182A83E23E}" dt="2020-05-14T14:27:08.163" v="2924" actId="165"/>
          <ac:spMkLst>
            <pc:docMk/>
            <pc:sldMk cId="3206083129" sldId="800"/>
            <ac:spMk id="2140" creationId="{B40FBBF2-E69B-4111-A035-09FFAE8D4F3B}"/>
          </ac:spMkLst>
        </pc:spChg>
        <pc:spChg chg="mod topLvl">
          <ac:chgData name="reza kabir" userId="af3c95a13102d509" providerId="LiveId" clId="{C5D47F66-D82B-4945-84F1-08182A83E23E}" dt="2020-05-14T14:27:08.163" v="2924" actId="165"/>
          <ac:spMkLst>
            <pc:docMk/>
            <pc:sldMk cId="3206083129" sldId="800"/>
            <ac:spMk id="2141" creationId="{1CECDAF0-2F42-4362-8993-5A1A38D7F2FA}"/>
          </ac:spMkLst>
        </pc:spChg>
        <pc:spChg chg="mod topLvl">
          <ac:chgData name="reza kabir" userId="af3c95a13102d509" providerId="LiveId" clId="{C5D47F66-D82B-4945-84F1-08182A83E23E}" dt="2020-05-14T14:27:08.163" v="2924" actId="165"/>
          <ac:spMkLst>
            <pc:docMk/>
            <pc:sldMk cId="3206083129" sldId="800"/>
            <ac:spMk id="2142" creationId="{DAE4DCA3-F8E3-45CF-A9FC-824DD7E6EC44}"/>
          </ac:spMkLst>
        </pc:spChg>
        <pc:spChg chg="mod topLvl">
          <ac:chgData name="reza kabir" userId="af3c95a13102d509" providerId="LiveId" clId="{C5D47F66-D82B-4945-84F1-08182A83E23E}" dt="2020-05-14T14:27:08.163" v="2924" actId="165"/>
          <ac:spMkLst>
            <pc:docMk/>
            <pc:sldMk cId="3206083129" sldId="800"/>
            <ac:spMk id="2143" creationId="{2BE2DBD4-C54D-4620-A4D4-294A60701A40}"/>
          </ac:spMkLst>
        </pc:spChg>
        <pc:spChg chg="mod topLvl">
          <ac:chgData name="reza kabir" userId="af3c95a13102d509" providerId="LiveId" clId="{C5D47F66-D82B-4945-84F1-08182A83E23E}" dt="2020-05-14T14:27:08.163" v="2924" actId="165"/>
          <ac:spMkLst>
            <pc:docMk/>
            <pc:sldMk cId="3206083129" sldId="800"/>
            <ac:spMk id="2144" creationId="{EEE4D8DD-14F1-4922-929E-3C57DDA4058F}"/>
          </ac:spMkLst>
        </pc:spChg>
        <pc:spChg chg="mod topLvl">
          <ac:chgData name="reza kabir" userId="af3c95a13102d509" providerId="LiveId" clId="{C5D47F66-D82B-4945-84F1-08182A83E23E}" dt="2020-05-14T14:27:08.163" v="2924" actId="165"/>
          <ac:spMkLst>
            <pc:docMk/>
            <pc:sldMk cId="3206083129" sldId="800"/>
            <ac:spMk id="2145" creationId="{967DAE86-20D7-492C-830F-2583FF108BFE}"/>
          </ac:spMkLst>
        </pc:spChg>
        <pc:spChg chg="mod topLvl">
          <ac:chgData name="reza kabir" userId="af3c95a13102d509" providerId="LiveId" clId="{C5D47F66-D82B-4945-84F1-08182A83E23E}" dt="2020-05-14T14:27:08.163" v="2924" actId="165"/>
          <ac:spMkLst>
            <pc:docMk/>
            <pc:sldMk cId="3206083129" sldId="800"/>
            <ac:spMk id="2146" creationId="{E333A869-A465-4B89-B5F1-4C8E52521112}"/>
          </ac:spMkLst>
        </pc:spChg>
        <pc:spChg chg="mod topLvl">
          <ac:chgData name="reza kabir" userId="af3c95a13102d509" providerId="LiveId" clId="{C5D47F66-D82B-4945-84F1-08182A83E23E}" dt="2020-05-14T14:27:08.163" v="2924" actId="165"/>
          <ac:spMkLst>
            <pc:docMk/>
            <pc:sldMk cId="3206083129" sldId="800"/>
            <ac:spMk id="2147" creationId="{5FE645E6-866F-4984-8ED0-2BDF33B06609}"/>
          </ac:spMkLst>
        </pc:spChg>
        <pc:spChg chg="mod topLvl">
          <ac:chgData name="reza kabir" userId="af3c95a13102d509" providerId="LiveId" clId="{C5D47F66-D82B-4945-84F1-08182A83E23E}" dt="2020-05-14T14:27:08.163" v="2924" actId="165"/>
          <ac:spMkLst>
            <pc:docMk/>
            <pc:sldMk cId="3206083129" sldId="800"/>
            <ac:spMk id="2148" creationId="{5FE37C53-08D7-4F39-90FF-9F9F68F0036B}"/>
          </ac:spMkLst>
        </pc:spChg>
        <pc:spChg chg="mod topLvl">
          <ac:chgData name="reza kabir" userId="af3c95a13102d509" providerId="LiveId" clId="{C5D47F66-D82B-4945-84F1-08182A83E23E}" dt="2020-05-14T14:27:08.163" v="2924" actId="165"/>
          <ac:spMkLst>
            <pc:docMk/>
            <pc:sldMk cId="3206083129" sldId="800"/>
            <ac:spMk id="2149" creationId="{FF82EB67-17CD-4ED0-ADA5-5596948C71BE}"/>
          </ac:spMkLst>
        </pc:spChg>
        <pc:spChg chg="mod topLvl">
          <ac:chgData name="reza kabir" userId="af3c95a13102d509" providerId="LiveId" clId="{C5D47F66-D82B-4945-84F1-08182A83E23E}" dt="2020-05-14T14:27:08.163" v="2924" actId="165"/>
          <ac:spMkLst>
            <pc:docMk/>
            <pc:sldMk cId="3206083129" sldId="800"/>
            <ac:spMk id="2150" creationId="{4C3EEA06-5580-49CB-B5B6-D7BC8B56FE9B}"/>
          </ac:spMkLst>
        </pc:spChg>
        <pc:spChg chg="mod topLvl">
          <ac:chgData name="reza kabir" userId="af3c95a13102d509" providerId="LiveId" clId="{C5D47F66-D82B-4945-84F1-08182A83E23E}" dt="2020-05-14T14:27:08.163" v="2924" actId="165"/>
          <ac:spMkLst>
            <pc:docMk/>
            <pc:sldMk cId="3206083129" sldId="800"/>
            <ac:spMk id="2151" creationId="{18A1CB90-BE50-4584-AE98-516B1CA09C16}"/>
          </ac:spMkLst>
        </pc:spChg>
        <pc:spChg chg="mod topLvl">
          <ac:chgData name="reza kabir" userId="af3c95a13102d509" providerId="LiveId" clId="{C5D47F66-D82B-4945-84F1-08182A83E23E}" dt="2020-05-14T14:27:08.163" v="2924" actId="165"/>
          <ac:spMkLst>
            <pc:docMk/>
            <pc:sldMk cId="3206083129" sldId="800"/>
            <ac:spMk id="2152" creationId="{697AF873-E7D9-4308-B54D-7F5544260A6C}"/>
          </ac:spMkLst>
        </pc:spChg>
        <pc:spChg chg="mod topLvl">
          <ac:chgData name="reza kabir" userId="af3c95a13102d509" providerId="LiveId" clId="{C5D47F66-D82B-4945-84F1-08182A83E23E}" dt="2020-05-14T14:27:08.163" v="2924" actId="165"/>
          <ac:spMkLst>
            <pc:docMk/>
            <pc:sldMk cId="3206083129" sldId="800"/>
            <ac:spMk id="2153" creationId="{E52E7A3D-36A3-45F2-846D-CFD63BC5D2C5}"/>
          </ac:spMkLst>
        </pc:spChg>
        <pc:spChg chg="mod topLvl">
          <ac:chgData name="reza kabir" userId="af3c95a13102d509" providerId="LiveId" clId="{C5D47F66-D82B-4945-84F1-08182A83E23E}" dt="2020-05-14T14:27:08.163" v="2924" actId="165"/>
          <ac:spMkLst>
            <pc:docMk/>
            <pc:sldMk cId="3206083129" sldId="800"/>
            <ac:spMk id="2154" creationId="{D24C8689-AAE5-45E8-B81D-C473A0E82E24}"/>
          </ac:spMkLst>
        </pc:spChg>
        <pc:spChg chg="mod topLvl">
          <ac:chgData name="reza kabir" userId="af3c95a13102d509" providerId="LiveId" clId="{C5D47F66-D82B-4945-84F1-08182A83E23E}" dt="2020-05-14T14:27:08.163" v="2924" actId="165"/>
          <ac:spMkLst>
            <pc:docMk/>
            <pc:sldMk cId="3206083129" sldId="800"/>
            <ac:spMk id="2155" creationId="{FD6216D1-B8DE-463C-A51C-70D92886457A}"/>
          </ac:spMkLst>
        </pc:spChg>
        <pc:spChg chg="mod topLvl">
          <ac:chgData name="reza kabir" userId="af3c95a13102d509" providerId="LiveId" clId="{C5D47F66-D82B-4945-84F1-08182A83E23E}" dt="2020-05-14T14:27:08.163" v="2924" actId="165"/>
          <ac:spMkLst>
            <pc:docMk/>
            <pc:sldMk cId="3206083129" sldId="800"/>
            <ac:spMk id="2156" creationId="{4DE2994A-B2B2-4881-B9A3-5F25ADD75576}"/>
          </ac:spMkLst>
        </pc:spChg>
        <pc:spChg chg="mod topLvl">
          <ac:chgData name="reza kabir" userId="af3c95a13102d509" providerId="LiveId" clId="{C5D47F66-D82B-4945-84F1-08182A83E23E}" dt="2020-05-14T14:27:08.163" v="2924" actId="165"/>
          <ac:spMkLst>
            <pc:docMk/>
            <pc:sldMk cId="3206083129" sldId="800"/>
            <ac:spMk id="2157" creationId="{B09D1795-275A-4BAC-B24B-EEFAA6751E18}"/>
          </ac:spMkLst>
        </pc:spChg>
        <pc:spChg chg="mod topLvl">
          <ac:chgData name="reza kabir" userId="af3c95a13102d509" providerId="LiveId" clId="{C5D47F66-D82B-4945-84F1-08182A83E23E}" dt="2020-05-14T14:27:08.163" v="2924" actId="165"/>
          <ac:spMkLst>
            <pc:docMk/>
            <pc:sldMk cId="3206083129" sldId="800"/>
            <ac:spMk id="2158" creationId="{811D3A31-6ABB-41EF-BE7F-25D40BB8682E}"/>
          </ac:spMkLst>
        </pc:spChg>
        <pc:spChg chg="mod topLvl">
          <ac:chgData name="reza kabir" userId="af3c95a13102d509" providerId="LiveId" clId="{C5D47F66-D82B-4945-84F1-08182A83E23E}" dt="2020-05-14T14:27:08.163" v="2924" actId="165"/>
          <ac:spMkLst>
            <pc:docMk/>
            <pc:sldMk cId="3206083129" sldId="800"/>
            <ac:spMk id="2159" creationId="{634B9FE7-C82E-4E44-B3A5-AF64F09C2933}"/>
          </ac:spMkLst>
        </pc:spChg>
        <pc:spChg chg="mod topLvl">
          <ac:chgData name="reza kabir" userId="af3c95a13102d509" providerId="LiveId" clId="{C5D47F66-D82B-4945-84F1-08182A83E23E}" dt="2020-05-14T14:27:08.163" v="2924" actId="165"/>
          <ac:spMkLst>
            <pc:docMk/>
            <pc:sldMk cId="3206083129" sldId="800"/>
            <ac:spMk id="2160" creationId="{99E39944-5925-4CB5-9FFA-417F7D739E9D}"/>
          </ac:spMkLst>
        </pc:spChg>
        <pc:spChg chg="mod topLvl">
          <ac:chgData name="reza kabir" userId="af3c95a13102d509" providerId="LiveId" clId="{C5D47F66-D82B-4945-84F1-08182A83E23E}" dt="2020-05-14T14:27:08.163" v="2924" actId="165"/>
          <ac:spMkLst>
            <pc:docMk/>
            <pc:sldMk cId="3206083129" sldId="800"/>
            <ac:spMk id="2161" creationId="{A4E3D66F-4002-445B-8D78-2DEE339BB848}"/>
          </ac:spMkLst>
        </pc:spChg>
        <pc:spChg chg="mod topLvl">
          <ac:chgData name="reza kabir" userId="af3c95a13102d509" providerId="LiveId" clId="{C5D47F66-D82B-4945-84F1-08182A83E23E}" dt="2020-05-14T14:27:08.163" v="2924" actId="165"/>
          <ac:spMkLst>
            <pc:docMk/>
            <pc:sldMk cId="3206083129" sldId="800"/>
            <ac:spMk id="2162" creationId="{8FAFE4A6-2986-4718-92AA-A3615719F1F4}"/>
          </ac:spMkLst>
        </pc:spChg>
        <pc:spChg chg="mod topLvl">
          <ac:chgData name="reza kabir" userId="af3c95a13102d509" providerId="LiveId" clId="{C5D47F66-D82B-4945-84F1-08182A83E23E}" dt="2020-05-14T14:27:08.163" v="2924" actId="165"/>
          <ac:spMkLst>
            <pc:docMk/>
            <pc:sldMk cId="3206083129" sldId="800"/>
            <ac:spMk id="2163" creationId="{E4612482-5F10-4696-A967-08AB8CB27FE8}"/>
          </ac:spMkLst>
        </pc:spChg>
        <pc:spChg chg="mod topLvl">
          <ac:chgData name="reza kabir" userId="af3c95a13102d509" providerId="LiveId" clId="{C5D47F66-D82B-4945-84F1-08182A83E23E}" dt="2020-05-14T14:27:08.163" v="2924" actId="165"/>
          <ac:spMkLst>
            <pc:docMk/>
            <pc:sldMk cId="3206083129" sldId="800"/>
            <ac:spMk id="2164" creationId="{BED70762-8AF4-40E7-91BB-3654CA3F507A}"/>
          </ac:spMkLst>
        </pc:spChg>
        <pc:spChg chg="mod topLvl">
          <ac:chgData name="reza kabir" userId="af3c95a13102d509" providerId="LiveId" clId="{C5D47F66-D82B-4945-84F1-08182A83E23E}" dt="2020-05-14T14:27:08.163" v="2924" actId="165"/>
          <ac:spMkLst>
            <pc:docMk/>
            <pc:sldMk cId="3206083129" sldId="800"/>
            <ac:spMk id="2165" creationId="{41D8D909-D71F-4C7C-BC5E-DF0CA33AC880}"/>
          </ac:spMkLst>
        </pc:spChg>
        <pc:spChg chg="mod topLvl">
          <ac:chgData name="reza kabir" userId="af3c95a13102d509" providerId="LiveId" clId="{C5D47F66-D82B-4945-84F1-08182A83E23E}" dt="2020-05-14T14:27:08.163" v="2924" actId="165"/>
          <ac:spMkLst>
            <pc:docMk/>
            <pc:sldMk cId="3206083129" sldId="800"/>
            <ac:spMk id="2166" creationId="{6638B08C-5D70-49E6-875C-FED064CFB865}"/>
          </ac:spMkLst>
        </pc:spChg>
        <pc:spChg chg="mod topLvl">
          <ac:chgData name="reza kabir" userId="af3c95a13102d509" providerId="LiveId" clId="{C5D47F66-D82B-4945-84F1-08182A83E23E}" dt="2020-05-14T14:27:08.163" v="2924" actId="165"/>
          <ac:spMkLst>
            <pc:docMk/>
            <pc:sldMk cId="3206083129" sldId="800"/>
            <ac:spMk id="2167" creationId="{2FBB5712-3492-4703-B20D-05D6B287ADB6}"/>
          </ac:spMkLst>
        </pc:spChg>
        <pc:spChg chg="mod topLvl">
          <ac:chgData name="reza kabir" userId="af3c95a13102d509" providerId="LiveId" clId="{C5D47F66-D82B-4945-84F1-08182A83E23E}" dt="2020-05-14T14:27:08.163" v="2924" actId="165"/>
          <ac:spMkLst>
            <pc:docMk/>
            <pc:sldMk cId="3206083129" sldId="800"/>
            <ac:spMk id="2168" creationId="{4A9A5E1C-09FC-4A5C-BC4C-45A34AFA10B3}"/>
          </ac:spMkLst>
        </pc:spChg>
        <pc:spChg chg="mod topLvl">
          <ac:chgData name="reza kabir" userId="af3c95a13102d509" providerId="LiveId" clId="{C5D47F66-D82B-4945-84F1-08182A83E23E}" dt="2020-05-14T14:27:08.163" v="2924" actId="165"/>
          <ac:spMkLst>
            <pc:docMk/>
            <pc:sldMk cId="3206083129" sldId="800"/>
            <ac:spMk id="2169" creationId="{FBA452FC-9487-4EDA-A9DD-81DF5ACD7993}"/>
          </ac:spMkLst>
        </pc:spChg>
        <pc:spChg chg="mod topLvl">
          <ac:chgData name="reza kabir" userId="af3c95a13102d509" providerId="LiveId" clId="{C5D47F66-D82B-4945-84F1-08182A83E23E}" dt="2020-05-14T14:27:08.163" v="2924" actId="165"/>
          <ac:spMkLst>
            <pc:docMk/>
            <pc:sldMk cId="3206083129" sldId="800"/>
            <ac:spMk id="2170" creationId="{04898F82-7587-4581-81EA-5E7CDED43B14}"/>
          </ac:spMkLst>
        </pc:spChg>
        <pc:spChg chg="mod topLvl">
          <ac:chgData name="reza kabir" userId="af3c95a13102d509" providerId="LiveId" clId="{C5D47F66-D82B-4945-84F1-08182A83E23E}" dt="2020-05-14T14:27:08.163" v="2924" actId="165"/>
          <ac:spMkLst>
            <pc:docMk/>
            <pc:sldMk cId="3206083129" sldId="800"/>
            <ac:spMk id="2171" creationId="{FD24AA0A-4ED8-4A0F-A3F9-37D551AB226A}"/>
          </ac:spMkLst>
        </pc:spChg>
        <pc:spChg chg="mod topLvl">
          <ac:chgData name="reza kabir" userId="af3c95a13102d509" providerId="LiveId" clId="{C5D47F66-D82B-4945-84F1-08182A83E23E}" dt="2020-05-14T14:27:08.163" v="2924" actId="165"/>
          <ac:spMkLst>
            <pc:docMk/>
            <pc:sldMk cId="3206083129" sldId="800"/>
            <ac:spMk id="2172" creationId="{17C91184-C02F-41BF-9BDC-5B8F0F36E192}"/>
          </ac:spMkLst>
        </pc:spChg>
        <pc:spChg chg="mod topLvl">
          <ac:chgData name="reza kabir" userId="af3c95a13102d509" providerId="LiveId" clId="{C5D47F66-D82B-4945-84F1-08182A83E23E}" dt="2020-05-14T14:27:08.163" v="2924" actId="165"/>
          <ac:spMkLst>
            <pc:docMk/>
            <pc:sldMk cId="3206083129" sldId="800"/>
            <ac:spMk id="2173" creationId="{E2F473FF-465A-4BE6-9425-B7FF4AA5F564}"/>
          </ac:spMkLst>
        </pc:spChg>
        <pc:spChg chg="mod topLvl">
          <ac:chgData name="reza kabir" userId="af3c95a13102d509" providerId="LiveId" clId="{C5D47F66-D82B-4945-84F1-08182A83E23E}" dt="2020-05-14T14:27:08.163" v="2924" actId="165"/>
          <ac:spMkLst>
            <pc:docMk/>
            <pc:sldMk cId="3206083129" sldId="800"/>
            <ac:spMk id="2174" creationId="{8E23D920-2622-4B53-9501-066A5B02D3D3}"/>
          </ac:spMkLst>
        </pc:spChg>
        <pc:spChg chg="mod topLvl">
          <ac:chgData name="reza kabir" userId="af3c95a13102d509" providerId="LiveId" clId="{C5D47F66-D82B-4945-84F1-08182A83E23E}" dt="2020-05-14T14:27:08.163" v="2924" actId="165"/>
          <ac:spMkLst>
            <pc:docMk/>
            <pc:sldMk cId="3206083129" sldId="800"/>
            <ac:spMk id="2175" creationId="{C3D61D7E-0A54-4B3B-A448-BD1132F31314}"/>
          </ac:spMkLst>
        </pc:spChg>
        <pc:spChg chg="mod topLvl">
          <ac:chgData name="reza kabir" userId="af3c95a13102d509" providerId="LiveId" clId="{C5D47F66-D82B-4945-84F1-08182A83E23E}" dt="2020-05-14T14:27:08.163" v="2924" actId="165"/>
          <ac:spMkLst>
            <pc:docMk/>
            <pc:sldMk cId="3206083129" sldId="800"/>
            <ac:spMk id="2176" creationId="{1AB395DD-468B-40C8-AAC7-D3D7247CC004}"/>
          </ac:spMkLst>
        </pc:spChg>
        <pc:spChg chg="mod topLvl">
          <ac:chgData name="reza kabir" userId="af3c95a13102d509" providerId="LiveId" clId="{C5D47F66-D82B-4945-84F1-08182A83E23E}" dt="2020-05-14T14:27:08.163" v="2924" actId="165"/>
          <ac:spMkLst>
            <pc:docMk/>
            <pc:sldMk cId="3206083129" sldId="800"/>
            <ac:spMk id="2177" creationId="{F689AB38-34AE-43E3-9A1D-BC0E1A98860C}"/>
          </ac:spMkLst>
        </pc:spChg>
        <pc:spChg chg="mod topLvl">
          <ac:chgData name="reza kabir" userId="af3c95a13102d509" providerId="LiveId" clId="{C5D47F66-D82B-4945-84F1-08182A83E23E}" dt="2020-05-14T14:27:08.163" v="2924" actId="165"/>
          <ac:spMkLst>
            <pc:docMk/>
            <pc:sldMk cId="3206083129" sldId="800"/>
            <ac:spMk id="2178" creationId="{5D9DAFBB-66E5-44E5-B02F-D52D9098E587}"/>
          </ac:spMkLst>
        </pc:spChg>
        <pc:spChg chg="mod topLvl">
          <ac:chgData name="reza kabir" userId="af3c95a13102d509" providerId="LiveId" clId="{C5D47F66-D82B-4945-84F1-08182A83E23E}" dt="2020-05-14T14:27:08.163" v="2924" actId="165"/>
          <ac:spMkLst>
            <pc:docMk/>
            <pc:sldMk cId="3206083129" sldId="800"/>
            <ac:spMk id="2179" creationId="{A27C92B0-93D6-41C6-A1E5-C95BA6E1F6A3}"/>
          </ac:spMkLst>
        </pc:spChg>
        <pc:spChg chg="mod topLvl">
          <ac:chgData name="reza kabir" userId="af3c95a13102d509" providerId="LiveId" clId="{C5D47F66-D82B-4945-84F1-08182A83E23E}" dt="2020-05-14T14:27:08.163" v="2924" actId="165"/>
          <ac:spMkLst>
            <pc:docMk/>
            <pc:sldMk cId="3206083129" sldId="800"/>
            <ac:spMk id="2180" creationId="{0B008A21-9F57-47FA-A041-C04F4F7D6D8C}"/>
          </ac:spMkLst>
        </pc:spChg>
        <pc:spChg chg="mod topLvl">
          <ac:chgData name="reza kabir" userId="af3c95a13102d509" providerId="LiveId" clId="{C5D47F66-D82B-4945-84F1-08182A83E23E}" dt="2020-05-14T14:27:08.163" v="2924" actId="165"/>
          <ac:spMkLst>
            <pc:docMk/>
            <pc:sldMk cId="3206083129" sldId="800"/>
            <ac:spMk id="2181" creationId="{E4A66FAE-6786-489B-B8EF-F9F2EFE1A63B}"/>
          </ac:spMkLst>
        </pc:spChg>
        <pc:spChg chg="mod topLvl">
          <ac:chgData name="reza kabir" userId="af3c95a13102d509" providerId="LiveId" clId="{C5D47F66-D82B-4945-84F1-08182A83E23E}" dt="2020-05-14T14:27:08.163" v="2924" actId="165"/>
          <ac:spMkLst>
            <pc:docMk/>
            <pc:sldMk cId="3206083129" sldId="800"/>
            <ac:spMk id="2182" creationId="{C4F26179-FC1D-4FAF-9E0D-C5A3FB8F2085}"/>
          </ac:spMkLst>
        </pc:spChg>
        <pc:spChg chg="mod topLvl">
          <ac:chgData name="reza kabir" userId="af3c95a13102d509" providerId="LiveId" clId="{C5D47F66-D82B-4945-84F1-08182A83E23E}" dt="2020-05-14T14:27:08.163" v="2924" actId="165"/>
          <ac:spMkLst>
            <pc:docMk/>
            <pc:sldMk cId="3206083129" sldId="800"/>
            <ac:spMk id="2183" creationId="{04E91DFD-98DC-40A2-A641-1ECA9D8E30F4}"/>
          </ac:spMkLst>
        </pc:spChg>
        <pc:grpChg chg="del">
          <ac:chgData name="reza kabir" userId="af3c95a13102d509" providerId="LiveId" clId="{C5D47F66-D82B-4945-84F1-08182A83E23E}" dt="2020-05-14T14:06:40.058" v="2475" actId="165"/>
          <ac:grpSpMkLst>
            <pc:docMk/>
            <pc:sldMk cId="3206083129" sldId="800"/>
            <ac:grpSpMk id="4" creationId="{BCF33C5C-BCD0-4D17-BAAF-926A2087324D}"/>
          </ac:grpSpMkLst>
        </pc:grpChg>
        <pc:grpChg chg="del mod topLvl">
          <ac:chgData name="reza kabir" userId="af3c95a13102d509" providerId="LiveId" clId="{C5D47F66-D82B-4945-84F1-08182A83E23E}" dt="2020-05-14T14:27:08.163" v="2924" actId="165"/>
          <ac:grpSpMkLst>
            <pc:docMk/>
            <pc:sldMk cId="3206083129" sldId="800"/>
            <ac:grpSpMk id="6" creationId="{62AD2859-3949-4242-8A07-1E8FF70E5F09}"/>
          </ac:grpSpMkLst>
        </pc:grpChg>
        <pc:grpChg chg="mod topLvl">
          <ac:chgData name="reza kabir" userId="af3c95a13102d509" providerId="LiveId" clId="{C5D47F66-D82B-4945-84F1-08182A83E23E}" dt="2020-05-14T14:06:40.058" v="2475" actId="165"/>
          <ac:grpSpMkLst>
            <pc:docMk/>
            <pc:sldMk cId="3206083129" sldId="800"/>
            <ac:grpSpMk id="7" creationId="{C0DDEF1D-620C-4299-92B9-761DBB45694E}"/>
          </ac:grpSpMkLst>
        </pc:grpChg>
        <pc:grpChg chg="mod topLvl">
          <ac:chgData name="reza kabir" userId="af3c95a13102d509" providerId="LiveId" clId="{C5D47F66-D82B-4945-84F1-08182A83E23E}" dt="2020-05-14T14:06:40.058" v="2475" actId="165"/>
          <ac:grpSpMkLst>
            <pc:docMk/>
            <pc:sldMk cId="3206083129" sldId="800"/>
            <ac:grpSpMk id="8" creationId="{519AEDD0-BBAC-464F-9C95-CEB637763201}"/>
          </ac:grpSpMkLst>
        </pc:grpChg>
        <pc:grpChg chg="mod topLvl">
          <ac:chgData name="reza kabir" userId="af3c95a13102d509" providerId="LiveId" clId="{C5D47F66-D82B-4945-84F1-08182A83E23E}" dt="2020-05-14T14:06:40.058" v="2475" actId="165"/>
          <ac:grpSpMkLst>
            <pc:docMk/>
            <pc:sldMk cId="3206083129" sldId="800"/>
            <ac:grpSpMk id="9" creationId="{263E7C31-E081-4A0C-ACCC-E80142D71FD3}"/>
          </ac:grpSpMkLst>
        </pc:grpChg>
        <pc:grpChg chg="mod topLvl">
          <ac:chgData name="reza kabir" userId="af3c95a13102d509" providerId="LiveId" clId="{C5D47F66-D82B-4945-84F1-08182A83E23E}" dt="2020-05-14T14:06:40.058" v="2475" actId="165"/>
          <ac:grpSpMkLst>
            <pc:docMk/>
            <pc:sldMk cId="3206083129" sldId="800"/>
            <ac:grpSpMk id="10" creationId="{E7C60C90-A7B9-4DE1-865F-E7F88FAFEAF7}"/>
          </ac:grpSpMkLst>
        </pc:grpChg>
        <pc:grpChg chg="del mod topLvl">
          <ac:chgData name="reza kabir" userId="af3c95a13102d509" providerId="LiveId" clId="{C5D47F66-D82B-4945-84F1-08182A83E23E}" dt="2020-05-14T14:26:31.910" v="2912" actId="165"/>
          <ac:grpSpMkLst>
            <pc:docMk/>
            <pc:sldMk cId="3206083129" sldId="800"/>
            <ac:grpSpMk id="11" creationId="{23C82AA0-1C0C-45DB-9336-7D2C15D81B85}"/>
          </ac:grpSpMkLst>
        </pc:grpChg>
        <pc:grpChg chg="mod topLvl">
          <ac:chgData name="reza kabir" userId="af3c95a13102d509" providerId="LiveId" clId="{C5D47F66-D82B-4945-84F1-08182A83E23E}" dt="2020-05-14T14:27:01.548" v="2921" actId="1076"/>
          <ac:grpSpMkLst>
            <pc:docMk/>
            <pc:sldMk cId="3206083129" sldId="800"/>
            <ac:grpSpMk id="12" creationId="{FDF7695A-04EE-4625-9F90-646D620674AD}"/>
          </ac:grpSpMkLst>
        </pc:grpChg>
        <pc:grpChg chg="mod topLvl">
          <ac:chgData name="reza kabir" userId="af3c95a13102d509" providerId="LiveId" clId="{C5D47F66-D82B-4945-84F1-08182A83E23E}" dt="2020-05-14T14:26:16.690" v="2911" actId="1076"/>
          <ac:grpSpMkLst>
            <pc:docMk/>
            <pc:sldMk cId="3206083129" sldId="800"/>
            <ac:grpSpMk id="13" creationId="{B16903AD-7C30-4272-839E-E0EE59A728E9}"/>
          </ac:grpSpMkLst>
        </pc:grpChg>
        <pc:grpChg chg="mod topLvl">
          <ac:chgData name="reza kabir" userId="af3c95a13102d509" providerId="LiveId" clId="{C5D47F66-D82B-4945-84F1-08182A83E23E}" dt="2020-05-14T14:06:40.058" v="2475" actId="165"/>
          <ac:grpSpMkLst>
            <pc:docMk/>
            <pc:sldMk cId="3206083129" sldId="800"/>
            <ac:grpSpMk id="14" creationId="{691DDF46-DFE4-4D69-8180-7873FC942D22}"/>
          </ac:grpSpMkLst>
        </pc:grpChg>
        <pc:grpChg chg="add del mod topLvl">
          <ac:chgData name="reza kabir" userId="af3c95a13102d509" providerId="LiveId" clId="{C5D47F66-D82B-4945-84F1-08182A83E23E}" dt="2020-05-14T14:07:24.272" v="2477" actId="21"/>
          <ac:grpSpMkLst>
            <pc:docMk/>
            <pc:sldMk cId="3206083129" sldId="800"/>
            <ac:grpSpMk id="15" creationId="{A4327EBC-C7C7-43F4-BFA5-F691F89EA3BC}"/>
          </ac:grpSpMkLst>
        </pc:grpChg>
      </pc:sldChg>
      <pc:sldChg chg="add del">
        <pc:chgData name="reza kabir" userId="af3c95a13102d509" providerId="LiveId" clId="{C5D47F66-D82B-4945-84F1-08182A83E23E}" dt="2020-05-14T14:27:13.251" v="2926" actId="47"/>
        <pc:sldMkLst>
          <pc:docMk/>
          <pc:sldMk cId="768382199" sldId="801"/>
        </pc:sldMkLst>
      </pc:sldChg>
      <pc:sldChg chg="add del">
        <pc:chgData name="reza kabir" userId="af3c95a13102d509" providerId="LiveId" clId="{C5D47F66-D82B-4945-84F1-08182A83E23E}" dt="2020-05-14T14:27:49.536" v="2931" actId="47"/>
        <pc:sldMkLst>
          <pc:docMk/>
          <pc:sldMk cId="3904948896" sldId="802"/>
        </pc:sldMkLst>
      </pc:sldChg>
      <pc:sldChg chg="add del">
        <pc:chgData name="reza kabir" userId="af3c95a13102d509" providerId="LiveId" clId="{C5D47F66-D82B-4945-84F1-08182A83E23E}" dt="2020-05-14T14:27:50.452" v="2932" actId="47"/>
        <pc:sldMkLst>
          <pc:docMk/>
          <pc:sldMk cId="3498745697" sldId="803"/>
        </pc:sldMkLst>
      </pc:sldChg>
      <pc:sldChg chg="addSp delSp modSp new mod">
        <pc:chgData name="reza kabir" userId="af3c95a13102d509" providerId="LiveId" clId="{C5D47F66-D82B-4945-84F1-08182A83E23E}" dt="2020-05-14T14:26:00.441" v="2909" actId="207"/>
        <pc:sldMkLst>
          <pc:docMk/>
          <pc:sldMk cId="4073860171" sldId="804"/>
        </pc:sldMkLst>
        <pc:spChg chg="mod">
          <ac:chgData name="reza kabir" userId="af3c95a13102d509" providerId="LiveId" clId="{C5D47F66-D82B-4945-84F1-08182A83E23E}" dt="2020-05-14T14:25:28.653" v="2906" actId="1076"/>
          <ac:spMkLst>
            <pc:docMk/>
            <pc:sldMk cId="4073860171" sldId="804"/>
            <ac:spMk id="2" creationId="{C1EC7AD7-656E-4CC3-9204-684A9565274B}"/>
          </ac:spMkLst>
        </pc:spChg>
        <pc:spChg chg="del mod topLvl">
          <ac:chgData name="reza kabir" userId="af3c95a13102d509" providerId="LiveId" clId="{C5D47F66-D82B-4945-84F1-08182A83E23E}" dt="2020-05-14T14:18:38.603" v="2783" actId="478"/>
          <ac:spMkLst>
            <pc:docMk/>
            <pc:sldMk cId="4073860171" sldId="804"/>
            <ac:spMk id="4" creationId="{CDFC4383-AB56-4FBD-B595-6AB433B29D21}"/>
          </ac:spMkLst>
        </pc:spChg>
        <pc:spChg chg="del mod topLvl">
          <ac:chgData name="reza kabir" userId="af3c95a13102d509" providerId="LiveId" clId="{C5D47F66-D82B-4945-84F1-08182A83E23E}" dt="2020-05-14T14:18:38.603" v="2783" actId="478"/>
          <ac:spMkLst>
            <pc:docMk/>
            <pc:sldMk cId="4073860171" sldId="804"/>
            <ac:spMk id="5" creationId="{676A43C0-F3DC-4B6E-A89A-0CC7390C4218}"/>
          </ac:spMkLst>
        </pc:spChg>
        <pc:spChg chg="del mod topLvl">
          <ac:chgData name="reza kabir" userId="af3c95a13102d509" providerId="LiveId" clId="{C5D47F66-D82B-4945-84F1-08182A83E23E}" dt="2020-05-14T14:18:38.603" v="2783" actId="478"/>
          <ac:spMkLst>
            <pc:docMk/>
            <pc:sldMk cId="4073860171" sldId="804"/>
            <ac:spMk id="6" creationId="{C581C5DD-DC02-4DB8-8CB6-2C9CD7A0F6A5}"/>
          </ac:spMkLst>
        </pc:spChg>
        <pc:spChg chg="del mod topLvl">
          <ac:chgData name="reza kabir" userId="af3c95a13102d509" providerId="LiveId" clId="{C5D47F66-D82B-4945-84F1-08182A83E23E}" dt="2020-05-14T14:18:38.603" v="2783" actId="478"/>
          <ac:spMkLst>
            <pc:docMk/>
            <pc:sldMk cId="4073860171" sldId="804"/>
            <ac:spMk id="7" creationId="{F9050EFC-BE1D-4104-B39F-19139FAF50D1}"/>
          </ac:spMkLst>
        </pc:spChg>
        <pc:spChg chg="del mod topLvl">
          <ac:chgData name="reza kabir" userId="af3c95a13102d509" providerId="LiveId" clId="{C5D47F66-D82B-4945-84F1-08182A83E23E}" dt="2020-05-14T14:18:38.603" v="2783" actId="478"/>
          <ac:spMkLst>
            <pc:docMk/>
            <pc:sldMk cId="4073860171" sldId="804"/>
            <ac:spMk id="8" creationId="{DB68BF72-FFE3-4386-A805-5A90C5D01B38}"/>
          </ac:spMkLst>
        </pc:spChg>
        <pc:spChg chg="del mod topLvl">
          <ac:chgData name="reza kabir" userId="af3c95a13102d509" providerId="LiveId" clId="{C5D47F66-D82B-4945-84F1-08182A83E23E}" dt="2020-05-14T14:18:38.603" v="2783" actId="478"/>
          <ac:spMkLst>
            <pc:docMk/>
            <pc:sldMk cId="4073860171" sldId="804"/>
            <ac:spMk id="9" creationId="{788D43BD-2AA5-42AB-AC72-9B9982CC88EB}"/>
          </ac:spMkLst>
        </pc:spChg>
        <pc:spChg chg="del mod topLvl">
          <ac:chgData name="reza kabir" userId="af3c95a13102d509" providerId="LiveId" clId="{C5D47F66-D82B-4945-84F1-08182A83E23E}" dt="2020-05-14T14:18:38.603" v="2783" actId="478"/>
          <ac:spMkLst>
            <pc:docMk/>
            <pc:sldMk cId="4073860171" sldId="804"/>
            <ac:spMk id="10" creationId="{3219DE96-E38D-46F2-844D-D3B816924E38}"/>
          </ac:spMkLst>
        </pc:spChg>
        <pc:spChg chg="del mod topLvl">
          <ac:chgData name="reza kabir" userId="af3c95a13102d509" providerId="LiveId" clId="{C5D47F66-D82B-4945-84F1-08182A83E23E}" dt="2020-05-14T14:18:38.603" v="2783" actId="478"/>
          <ac:spMkLst>
            <pc:docMk/>
            <pc:sldMk cId="4073860171" sldId="804"/>
            <ac:spMk id="11" creationId="{8AF0C32D-EF0C-4983-B663-B36C8785F809}"/>
          </ac:spMkLst>
        </pc:spChg>
        <pc:spChg chg="del mod topLvl">
          <ac:chgData name="reza kabir" userId="af3c95a13102d509" providerId="LiveId" clId="{C5D47F66-D82B-4945-84F1-08182A83E23E}" dt="2020-05-14T14:18:38.603" v="2783" actId="478"/>
          <ac:spMkLst>
            <pc:docMk/>
            <pc:sldMk cId="4073860171" sldId="804"/>
            <ac:spMk id="12" creationId="{C33305AC-87E4-427A-9449-62D7E3747A4A}"/>
          </ac:spMkLst>
        </pc:spChg>
        <pc:spChg chg="del mod topLvl">
          <ac:chgData name="reza kabir" userId="af3c95a13102d509" providerId="LiveId" clId="{C5D47F66-D82B-4945-84F1-08182A83E23E}" dt="2020-05-14T14:18:38.603" v="2783" actId="478"/>
          <ac:spMkLst>
            <pc:docMk/>
            <pc:sldMk cId="4073860171" sldId="804"/>
            <ac:spMk id="13" creationId="{72DE0E67-6FA8-4643-8F6F-98BECF158C3C}"/>
          </ac:spMkLst>
        </pc:spChg>
        <pc:spChg chg="del mod topLvl">
          <ac:chgData name="reza kabir" userId="af3c95a13102d509" providerId="LiveId" clId="{C5D47F66-D82B-4945-84F1-08182A83E23E}" dt="2020-05-14T14:18:38.603" v="2783" actId="478"/>
          <ac:spMkLst>
            <pc:docMk/>
            <pc:sldMk cId="4073860171" sldId="804"/>
            <ac:spMk id="14" creationId="{FE67ED0B-B34B-4674-91A0-66C318234616}"/>
          </ac:spMkLst>
        </pc:spChg>
        <pc:spChg chg="del mod topLvl">
          <ac:chgData name="reza kabir" userId="af3c95a13102d509" providerId="LiveId" clId="{C5D47F66-D82B-4945-84F1-08182A83E23E}" dt="2020-05-14T14:18:38.603" v="2783" actId="478"/>
          <ac:spMkLst>
            <pc:docMk/>
            <pc:sldMk cId="4073860171" sldId="804"/>
            <ac:spMk id="15" creationId="{B7597280-A198-4F09-9B92-DF86FD509674}"/>
          </ac:spMkLst>
        </pc:spChg>
        <pc:spChg chg="del mod topLvl">
          <ac:chgData name="reza kabir" userId="af3c95a13102d509" providerId="LiveId" clId="{C5D47F66-D82B-4945-84F1-08182A83E23E}" dt="2020-05-14T14:18:38.603" v="2783" actId="478"/>
          <ac:spMkLst>
            <pc:docMk/>
            <pc:sldMk cId="4073860171" sldId="804"/>
            <ac:spMk id="16" creationId="{DD254780-9285-4549-A958-2164358518A3}"/>
          </ac:spMkLst>
        </pc:spChg>
        <pc:spChg chg="del mod topLvl">
          <ac:chgData name="reza kabir" userId="af3c95a13102d509" providerId="LiveId" clId="{C5D47F66-D82B-4945-84F1-08182A83E23E}" dt="2020-05-14T14:18:38.603" v="2783" actId="478"/>
          <ac:spMkLst>
            <pc:docMk/>
            <pc:sldMk cId="4073860171" sldId="804"/>
            <ac:spMk id="17" creationId="{BC02E103-CAF9-4699-A176-861E00C459F3}"/>
          </ac:spMkLst>
        </pc:spChg>
        <pc:spChg chg="del mod topLvl">
          <ac:chgData name="reza kabir" userId="af3c95a13102d509" providerId="LiveId" clId="{C5D47F66-D82B-4945-84F1-08182A83E23E}" dt="2020-05-14T14:18:38.603" v="2783" actId="478"/>
          <ac:spMkLst>
            <pc:docMk/>
            <pc:sldMk cId="4073860171" sldId="804"/>
            <ac:spMk id="18" creationId="{D4EFDFFB-329C-4AAF-BAAB-25799345E59D}"/>
          </ac:spMkLst>
        </pc:spChg>
        <pc:spChg chg="del mod topLvl">
          <ac:chgData name="reza kabir" userId="af3c95a13102d509" providerId="LiveId" clId="{C5D47F66-D82B-4945-84F1-08182A83E23E}" dt="2020-05-14T14:18:38.603" v="2783" actId="478"/>
          <ac:spMkLst>
            <pc:docMk/>
            <pc:sldMk cId="4073860171" sldId="804"/>
            <ac:spMk id="19" creationId="{60798F92-8367-472F-94B9-5F1E3B8E13A2}"/>
          </ac:spMkLst>
        </pc:spChg>
        <pc:spChg chg="del mod topLvl">
          <ac:chgData name="reza kabir" userId="af3c95a13102d509" providerId="LiveId" clId="{C5D47F66-D82B-4945-84F1-08182A83E23E}" dt="2020-05-14T14:18:38.603" v="2783" actId="478"/>
          <ac:spMkLst>
            <pc:docMk/>
            <pc:sldMk cId="4073860171" sldId="804"/>
            <ac:spMk id="20" creationId="{02A815A7-05C2-415F-BBD0-858032F19BAB}"/>
          </ac:spMkLst>
        </pc:spChg>
        <pc:spChg chg="del mod topLvl">
          <ac:chgData name="reza kabir" userId="af3c95a13102d509" providerId="LiveId" clId="{C5D47F66-D82B-4945-84F1-08182A83E23E}" dt="2020-05-14T14:18:38.603" v="2783" actId="478"/>
          <ac:spMkLst>
            <pc:docMk/>
            <pc:sldMk cId="4073860171" sldId="804"/>
            <ac:spMk id="21" creationId="{4EDBB618-ECCC-4C6B-B344-35DFE844E8BB}"/>
          </ac:spMkLst>
        </pc:spChg>
        <pc:spChg chg="del mod topLvl">
          <ac:chgData name="reza kabir" userId="af3c95a13102d509" providerId="LiveId" clId="{C5D47F66-D82B-4945-84F1-08182A83E23E}" dt="2020-05-14T14:18:38.603" v="2783" actId="478"/>
          <ac:spMkLst>
            <pc:docMk/>
            <pc:sldMk cId="4073860171" sldId="804"/>
            <ac:spMk id="22" creationId="{513B5DF0-5A72-413C-AB8F-245627342738}"/>
          </ac:spMkLst>
        </pc:spChg>
        <pc:spChg chg="del mod topLvl">
          <ac:chgData name="reza kabir" userId="af3c95a13102d509" providerId="LiveId" clId="{C5D47F66-D82B-4945-84F1-08182A83E23E}" dt="2020-05-14T14:18:38.603" v="2783" actId="478"/>
          <ac:spMkLst>
            <pc:docMk/>
            <pc:sldMk cId="4073860171" sldId="804"/>
            <ac:spMk id="23" creationId="{F8DE11A9-8893-4EB3-9AD3-170DC4A62D2F}"/>
          </ac:spMkLst>
        </pc:spChg>
        <pc:spChg chg="del mod topLvl">
          <ac:chgData name="reza kabir" userId="af3c95a13102d509" providerId="LiveId" clId="{C5D47F66-D82B-4945-84F1-08182A83E23E}" dt="2020-05-14T14:18:38.603" v="2783" actId="478"/>
          <ac:spMkLst>
            <pc:docMk/>
            <pc:sldMk cId="4073860171" sldId="804"/>
            <ac:spMk id="24" creationId="{D0CFEEA8-F914-4DDC-A0EF-99FAE450F986}"/>
          </ac:spMkLst>
        </pc:spChg>
        <pc:spChg chg="del mod topLvl">
          <ac:chgData name="reza kabir" userId="af3c95a13102d509" providerId="LiveId" clId="{C5D47F66-D82B-4945-84F1-08182A83E23E}" dt="2020-05-14T14:18:38.603" v="2783" actId="478"/>
          <ac:spMkLst>
            <pc:docMk/>
            <pc:sldMk cId="4073860171" sldId="804"/>
            <ac:spMk id="25" creationId="{35DD81F1-5AE6-4B4A-8331-D1D08B49F7E9}"/>
          </ac:spMkLst>
        </pc:spChg>
        <pc:spChg chg="del mod topLvl">
          <ac:chgData name="reza kabir" userId="af3c95a13102d509" providerId="LiveId" clId="{C5D47F66-D82B-4945-84F1-08182A83E23E}" dt="2020-05-14T14:18:38.603" v="2783" actId="478"/>
          <ac:spMkLst>
            <pc:docMk/>
            <pc:sldMk cId="4073860171" sldId="804"/>
            <ac:spMk id="26" creationId="{7A200735-7307-4D92-B2EA-735261AEEAE6}"/>
          </ac:spMkLst>
        </pc:spChg>
        <pc:spChg chg="del mod topLvl">
          <ac:chgData name="reza kabir" userId="af3c95a13102d509" providerId="LiveId" clId="{C5D47F66-D82B-4945-84F1-08182A83E23E}" dt="2020-05-14T14:18:38.603" v="2783" actId="478"/>
          <ac:spMkLst>
            <pc:docMk/>
            <pc:sldMk cId="4073860171" sldId="804"/>
            <ac:spMk id="27" creationId="{A09EDE88-7937-4283-88CA-74D8464A3EB6}"/>
          </ac:spMkLst>
        </pc:spChg>
        <pc:spChg chg="del mod topLvl">
          <ac:chgData name="reza kabir" userId="af3c95a13102d509" providerId="LiveId" clId="{C5D47F66-D82B-4945-84F1-08182A83E23E}" dt="2020-05-14T14:18:38.603" v="2783" actId="478"/>
          <ac:spMkLst>
            <pc:docMk/>
            <pc:sldMk cId="4073860171" sldId="804"/>
            <ac:spMk id="28" creationId="{46DF5DA2-98F2-48DF-AF77-9E8883F21B22}"/>
          </ac:spMkLst>
        </pc:spChg>
        <pc:spChg chg="del mod topLvl">
          <ac:chgData name="reza kabir" userId="af3c95a13102d509" providerId="LiveId" clId="{C5D47F66-D82B-4945-84F1-08182A83E23E}" dt="2020-05-14T14:18:38.603" v="2783" actId="478"/>
          <ac:spMkLst>
            <pc:docMk/>
            <pc:sldMk cId="4073860171" sldId="804"/>
            <ac:spMk id="29" creationId="{4EF23987-364A-4D54-8D68-FFE44C478911}"/>
          </ac:spMkLst>
        </pc:spChg>
        <pc:spChg chg="del mod topLvl">
          <ac:chgData name="reza kabir" userId="af3c95a13102d509" providerId="LiveId" clId="{C5D47F66-D82B-4945-84F1-08182A83E23E}" dt="2020-05-14T14:18:38.603" v="2783" actId="478"/>
          <ac:spMkLst>
            <pc:docMk/>
            <pc:sldMk cId="4073860171" sldId="804"/>
            <ac:spMk id="30" creationId="{69EC4B7D-BCEE-4E0B-B980-565FB08C544B}"/>
          </ac:spMkLst>
        </pc:spChg>
        <pc:spChg chg="del mod topLvl">
          <ac:chgData name="reza kabir" userId="af3c95a13102d509" providerId="LiveId" clId="{C5D47F66-D82B-4945-84F1-08182A83E23E}" dt="2020-05-14T14:09:16.803" v="2509" actId="21"/>
          <ac:spMkLst>
            <pc:docMk/>
            <pc:sldMk cId="4073860171" sldId="804"/>
            <ac:spMk id="31" creationId="{F99F56D3-E7DB-4119-86FE-0EEF586FB6EA}"/>
          </ac:spMkLst>
        </pc:spChg>
        <pc:spChg chg="del mod topLvl">
          <ac:chgData name="reza kabir" userId="af3c95a13102d509" providerId="LiveId" clId="{C5D47F66-D82B-4945-84F1-08182A83E23E}" dt="2020-05-14T14:09:16.803" v="2509" actId="21"/>
          <ac:spMkLst>
            <pc:docMk/>
            <pc:sldMk cId="4073860171" sldId="804"/>
            <ac:spMk id="32" creationId="{CCF91C2A-9C93-452B-8CE7-88068744D873}"/>
          </ac:spMkLst>
        </pc:spChg>
        <pc:spChg chg="del mod topLvl">
          <ac:chgData name="reza kabir" userId="af3c95a13102d509" providerId="LiveId" clId="{C5D47F66-D82B-4945-84F1-08182A83E23E}" dt="2020-05-14T14:09:16.803" v="2509" actId="21"/>
          <ac:spMkLst>
            <pc:docMk/>
            <pc:sldMk cId="4073860171" sldId="804"/>
            <ac:spMk id="33" creationId="{053E4339-81FA-4ED8-822D-EF5EC3277093}"/>
          </ac:spMkLst>
        </pc:spChg>
        <pc:spChg chg="del mod topLvl">
          <ac:chgData name="reza kabir" userId="af3c95a13102d509" providerId="LiveId" clId="{C5D47F66-D82B-4945-84F1-08182A83E23E}" dt="2020-05-14T14:09:16.803" v="2509" actId="21"/>
          <ac:spMkLst>
            <pc:docMk/>
            <pc:sldMk cId="4073860171" sldId="804"/>
            <ac:spMk id="34" creationId="{836C3331-4835-43A1-8D9F-237E9BAEDAE2}"/>
          </ac:spMkLst>
        </pc:spChg>
        <pc:spChg chg="del mod topLvl">
          <ac:chgData name="reza kabir" userId="af3c95a13102d509" providerId="LiveId" clId="{C5D47F66-D82B-4945-84F1-08182A83E23E}" dt="2020-05-14T14:23:41.352" v="2881" actId="478"/>
          <ac:spMkLst>
            <pc:docMk/>
            <pc:sldMk cId="4073860171" sldId="804"/>
            <ac:spMk id="35" creationId="{F8AF70EE-7490-4CEA-938A-702BC6FC74E1}"/>
          </ac:spMkLst>
        </pc:spChg>
        <pc:spChg chg="del mod topLvl">
          <ac:chgData name="reza kabir" userId="af3c95a13102d509" providerId="LiveId" clId="{C5D47F66-D82B-4945-84F1-08182A83E23E}" dt="2020-05-14T14:23:41.352" v="2881" actId="478"/>
          <ac:spMkLst>
            <pc:docMk/>
            <pc:sldMk cId="4073860171" sldId="804"/>
            <ac:spMk id="36" creationId="{64E28A91-7129-4448-9067-8F7A2176BC38}"/>
          </ac:spMkLst>
        </pc:spChg>
        <pc:spChg chg="del mod topLvl">
          <ac:chgData name="reza kabir" userId="af3c95a13102d509" providerId="LiveId" clId="{C5D47F66-D82B-4945-84F1-08182A83E23E}" dt="2020-05-14T14:23:41.352" v="2881" actId="478"/>
          <ac:spMkLst>
            <pc:docMk/>
            <pc:sldMk cId="4073860171" sldId="804"/>
            <ac:spMk id="37" creationId="{799ED39C-98C1-482A-AEB0-AA4C1522CFC9}"/>
          </ac:spMkLst>
        </pc:spChg>
        <pc:spChg chg="del mod topLvl">
          <ac:chgData name="reza kabir" userId="af3c95a13102d509" providerId="LiveId" clId="{C5D47F66-D82B-4945-84F1-08182A83E23E}" dt="2020-05-14T14:23:41.352" v="2881" actId="478"/>
          <ac:spMkLst>
            <pc:docMk/>
            <pc:sldMk cId="4073860171" sldId="804"/>
            <ac:spMk id="38" creationId="{A035AACC-DDE1-466B-80FD-B82F91188055}"/>
          </ac:spMkLst>
        </pc:spChg>
        <pc:spChg chg="del mod topLvl">
          <ac:chgData name="reza kabir" userId="af3c95a13102d509" providerId="LiveId" clId="{C5D47F66-D82B-4945-84F1-08182A83E23E}" dt="2020-05-14T14:23:41.352" v="2881" actId="478"/>
          <ac:spMkLst>
            <pc:docMk/>
            <pc:sldMk cId="4073860171" sldId="804"/>
            <ac:spMk id="39" creationId="{A2FFAA9D-1C47-4D52-BDEF-EBFEE4566482}"/>
          </ac:spMkLst>
        </pc:spChg>
        <pc:spChg chg="del mod topLvl">
          <ac:chgData name="reza kabir" userId="af3c95a13102d509" providerId="LiveId" clId="{C5D47F66-D82B-4945-84F1-08182A83E23E}" dt="2020-05-14T14:23:41.352" v="2881" actId="478"/>
          <ac:spMkLst>
            <pc:docMk/>
            <pc:sldMk cId="4073860171" sldId="804"/>
            <ac:spMk id="40" creationId="{83BA71DF-4E18-4084-BCAB-3F57FB921235}"/>
          </ac:spMkLst>
        </pc:spChg>
        <pc:spChg chg="del mod topLvl">
          <ac:chgData name="reza kabir" userId="af3c95a13102d509" providerId="LiveId" clId="{C5D47F66-D82B-4945-84F1-08182A83E23E}" dt="2020-05-14T14:23:41.352" v="2881" actId="478"/>
          <ac:spMkLst>
            <pc:docMk/>
            <pc:sldMk cId="4073860171" sldId="804"/>
            <ac:spMk id="41" creationId="{B988BA0F-4891-4F20-A687-E3C644853B72}"/>
          </ac:spMkLst>
        </pc:spChg>
        <pc:spChg chg="del mod topLvl">
          <ac:chgData name="reza kabir" userId="af3c95a13102d509" providerId="LiveId" clId="{C5D47F66-D82B-4945-84F1-08182A83E23E}" dt="2020-05-14T14:23:41.352" v="2881" actId="478"/>
          <ac:spMkLst>
            <pc:docMk/>
            <pc:sldMk cId="4073860171" sldId="804"/>
            <ac:spMk id="42" creationId="{A7E070EF-518C-4E81-9DD8-70B1554B1E4C}"/>
          </ac:spMkLst>
        </pc:spChg>
        <pc:spChg chg="del mod topLvl">
          <ac:chgData name="reza kabir" userId="af3c95a13102d509" providerId="LiveId" clId="{C5D47F66-D82B-4945-84F1-08182A83E23E}" dt="2020-05-14T14:23:41.352" v="2881" actId="478"/>
          <ac:spMkLst>
            <pc:docMk/>
            <pc:sldMk cId="4073860171" sldId="804"/>
            <ac:spMk id="43" creationId="{053CDE8D-9C77-4389-BB8D-E299FA5A56E1}"/>
          </ac:spMkLst>
        </pc:spChg>
        <pc:spChg chg="del mod topLvl">
          <ac:chgData name="reza kabir" userId="af3c95a13102d509" providerId="LiveId" clId="{C5D47F66-D82B-4945-84F1-08182A83E23E}" dt="2020-05-14T14:23:41.352" v="2881" actId="478"/>
          <ac:spMkLst>
            <pc:docMk/>
            <pc:sldMk cId="4073860171" sldId="804"/>
            <ac:spMk id="44" creationId="{60C13D95-5DA5-495C-A889-C80AA50C5545}"/>
          </ac:spMkLst>
        </pc:spChg>
        <pc:spChg chg="del mod topLvl">
          <ac:chgData name="reza kabir" userId="af3c95a13102d509" providerId="LiveId" clId="{C5D47F66-D82B-4945-84F1-08182A83E23E}" dt="2020-05-14T14:17:33.431" v="2734" actId="478"/>
          <ac:spMkLst>
            <pc:docMk/>
            <pc:sldMk cId="4073860171" sldId="804"/>
            <ac:spMk id="45" creationId="{F1576A5C-E197-4228-B118-3D0DB411AB22}"/>
          </ac:spMkLst>
        </pc:spChg>
        <pc:spChg chg="mod topLvl">
          <ac:chgData name="reza kabir" userId="af3c95a13102d509" providerId="LiveId" clId="{C5D47F66-D82B-4945-84F1-08182A83E23E}" dt="2020-05-14T14:13:53.412" v="2567" actId="1076"/>
          <ac:spMkLst>
            <pc:docMk/>
            <pc:sldMk cId="4073860171" sldId="804"/>
            <ac:spMk id="46" creationId="{35FCB13D-8317-497B-BB7E-16628325D9D2}"/>
          </ac:spMkLst>
        </pc:spChg>
        <pc:spChg chg="mod topLvl">
          <ac:chgData name="reza kabir" userId="af3c95a13102d509" providerId="LiveId" clId="{C5D47F66-D82B-4945-84F1-08182A83E23E}" dt="2020-05-14T14:13:53.412" v="2567" actId="1076"/>
          <ac:spMkLst>
            <pc:docMk/>
            <pc:sldMk cId="4073860171" sldId="804"/>
            <ac:spMk id="47" creationId="{068C5A69-0493-42B3-AB73-9755BD2267F1}"/>
          </ac:spMkLst>
        </pc:spChg>
        <pc:spChg chg="mod topLvl">
          <ac:chgData name="reza kabir" userId="af3c95a13102d509" providerId="LiveId" clId="{C5D47F66-D82B-4945-84F1-08182A83E23E}" dt="2020-05-14T14:13:53.412" v="2567" actId="1076"/>
          <ac:spMkLst>
            <pc:docMk/>
            <pc:sldMk cId="4073860171" sldId="804"/>
            <ac:spMk id="48" creationId="{7184471D-B6D4-46B1-B1B2-024654635982}"/>
          </ac:spMkLst>
        </pc:spChg>
        <pc:spChg chg="mod topLvl">
          <ac:chgData name="reza kabir" userId="af3c95a13102d509" providerId="LiveId" clId="{C5D47F66-D82B-4945-84F1-08182A83E23E}" dt="2020-05-14T14:13:53.412" v="2567" actId="1076"/>
          <ac:spMkLst>
            <pc:docMk/>
            <pc:sldMk cId="4073860171" sldId="804"/>
            <ac:spMk id="49" creationId="{B842AC71-7967-4471-AEE9-685C74064308}"/>
          </ac:spMkLst>
        </pc:spChg>
        <pc:spChg chg="mod topLvl">
          <ac:chgData name="reza kabir" userId="af3c95a13102d509" providerId="LiveId" clId="{C5D47F66-D82B-4945-84F1-08182A83E23E}" dt="2020-05-14T14:13:53.412" v="2567" actId="1076"/>
          <ac:spMkLst>
            <pc:docMk/>
            <pc:sldMk cId="4073860171" sldId="804"/>
            <ac:spMk id="50" creationId="{1829A086-B0CD-464C-B96C-6A120302CE18}"/>
          </ac:spMkLst>
        </pc:spChg>
        <pc:spChg chg="mod topLvl">
          <ac:chgData name="reza kabir" userId="af3c95a13102d509" providerId="LiveId" clId="{C5D47F66-D82B-4945-84F1-08182A83E23E}" dt="2020-05-14T14:13:53.412" v="2567" actId="1076"/>
          <ac:spMkLst>
            <pc:docMk/>
            <pc:sldMk cId="4073860171" sldId="804"/>
            <ac:spMk id="51" creationId="{10E2A9AE-FB86-408E-B3D6-E7A44603D785}"/>
          </ac:spMkLst>
        </pc:spChg>
        <pc:spChg chg="mod topLvl">
          <ac:chgData name="reza kabir" userId="af3c95a13102d509" providerId="LiveId" clId="{C5D47F66-D82B-4945-84F1-08182A83E23E}" dt="2020-05-14T14:13:53.412" v="2567" actId="1076"/>
          <ac:spMkLst>
            <pc:docMk/>
            <pc:sldMk cId="4073860171" sldId="804"/>
            <ac:spMk id="52" creationId="{54E65D03-3143-4936-B6BB-8AE6C8A37BCF}"/>
          </ac:spMkLst>
        </pc:spChg>
        <pc:spChg chg="mod topLvl">
          <ac:chgData name="reza kabir" userId="af3c95a13102d509" providerId="LiveId" clId="{C5D47F66-D82B-4945-84F1-08182A83E23E}" dt="2020-05-14T14:13:53.412" v="2567" actId="1076"/>
          <ac:spMkLst>
            <pc:docMk/>
            <pc:sldMk cId="4073860171" sldId="804"/>
            <ac:spMk id="53" creationId="{1C3EB7F8-C040-4F97-BD5F-6C043512D816}"/>
          </ac:spMkLst>
        </pc:spChg>
        <pc:spChg chg="mod topLvl">
          <ac:chgData name="reza kabir" userId="af3c95a13102d509" providerId="LiveId" clId="{C5D47F66-D82B-4945-84F1-08182A83E23E}" dt="2020-05-14T14:13:53.412" v="2567" actId="1076"/>
          <ac:spMkLst>
            <pc:docMk/>
            <pc:sldMk cId="4073860171" sldId="804"/>
            <ac:spMk id="54" creationId="{E77AF1E9-F49D-42F7-9307-4DA27E1810FF}"/>
          </ac:spMkLst>
        </pc:spChg>
        <pc:spChg chg="del mod topLvl">
          <ac:chgData name="reza kabir" userId="af3c95a13102d509" providerId="LiveId" clId="{C5D47F66-D82B-4945-84F1-08182A83E23E}" dt="2020-05-14T14:23:41.352" v="2881" actId="478"/>
          <ac:spMkLst>
            <pc:docMk/>
            <pc:sldMk cId="4073860171" sldId="804"/>
            <ac:spMk id="55" creationId="{FCBEEA24-0BE1-4E8E-AE60-9F91E37AE4C1}"/>
          </ac:spMkLst>
        </pc:spChg>
        <pc:spChg chg="del mod topLvl">
          <ac:chgData name="reza kabir" userId="af3c95a13102d509" providerId="LiveId" clId="{C5D47F66-D82B-4945-84F1-08182A83E23E}" dt="2020-05-14T14:23:41.352" v="2881" actId="478"/>
          <ac:spMkLst>
            <pc:docMk/>
            <pc:sldMk cId="4073860171" sldId="804"/>
            <ac:spMk id="56" creationId="{4F68AF00-EC6A-4C2F-A4B2-13180379C74F}"/>
          </ac:spMkLst>
        </pc:spChg>
        <pc:spChg chg="del mod topLvl">
          <ac:chgData name="reza kabir" userId="af3c95a13102d509" providerId="LiveId" clId="{C5D47F66-D82B-4945-84F1-08182A83E23E}" dt="2020-05-14T14:23:41.352" v="2881" actId="478"/>
          <ac:spMkLst>
            <pc:docMk/>
            <pc:sldMk cId="4073860171" sldId="804"/>
            <ac:spMk id="57" creationId="{6773F430-AF83-4146-9691-B6A3D9485336}"/>
          </ac:spMkLst>
        </pc:spChg>
        <pc:spChg chg="del mod topLvl">
          <ac:chgData name="reza kabir" userId="af3c95a13102d509" providerId="LiveId" clId="{C5D47F66-D82B-4945-84F1-08182A83E23E}" dt="2020-05-14T14:23:41.352" v="2881" actId="478"/>
          <ac:spMkLst>
            <pc:docMk/>
            <pc:sldMk cId="4073860171" sldId="804"/>
            <ac:spMk id="58" creationId="{DB6B5860-7279-472E-BDB4-D7B84ABD8A14}"/>
          </ac:spMkLst>
        </pc:spChg>
        <pc:spChg chg="del mod topLvl">
          <ac:chgData name="reza kabir" userId="af3c95a13102d509" providerId="LiveId" clId="{C5D47F66-D82B-4945-84F1-08182A83E23E}" dt="2020-05-14T14:23:41.352" v="2881" actId="478"/>
          <ac:spMkLst>
            <pc:docMk/>
            <pc:sldMk cId="4073860171" sldId="804"/>
            <ac:spMk id="59" creationId="{2E77BFC9-71C6-4A2A-9F18-5D1E8B621D2C}"/>
          </ac:spMkLst>
        </pc:spChg>
        <pc:spChg chg="del mod topLvl">
          <ac:chgData name="reza kabir" userId="af3c95a13102d509" providerId="LiveId" clId="{C5D47F66-D82B-4945-84F1-08182A83E23E}" dt="2020-05-14T14:23:41.352" v="2881" actId="478"/>
          <ac:spMkLst>
            <pc:docMk/>
            <pc:sldMk cId="4073860171" sldId="804"/>
            <ac:spMk id="60" creationId="{A66FD1DE-1017-439E-B0B0-CA8EA5F43CCB}"/>
          </ac:spMkLst>
        </pc:spChg>
        <pc:spChg chg="del mod topLvl">
          <ac:chgData name="reza kabir" userId="af3c95a13102d509" providerId="LiveId" clId="{C5D47F66-D82B-4945-84F1-08182A83E23E}" dt="2020-05-14T14:23:41.352" v="2881" actId="478"/>
          <ac:spMkLst>
            <pc:docMk/>
            <pc:sldMk cId="4073860171" sldId="804"/>
            <ac:spMk id="61" creationId="{73481E00-008E-4E78-A279-2D2E731431B6}"/>
          </ac:spMkLst>
        </pc:spChg>
        <pc:spChg chg="del mod topLvl">
          <ac:chgData name="reza kabir" userId="af3c95a13102d509" providerId="LiveId" clId="{C5D47F66-D82B-4945-84F1-08182A83E23E}" dt="2020-05-14T14:23:41.352" v="2881" actId="478"/>
          <ac:spMkLst>
            <pc:docMk/>
            <pc:sldMk cId="4073860171" sldId="804"/>
            <ac:spMk id="62" creationId="{A4061C1C-51AE-4CC1-B15C-AEF27E21ECF0}"/>
          </ac:spMkLst>
        </pc:spChg>
        <pc:spChg chg="del mod topLvl">
          <ac:chgData name="reza kabir" userId="af3c95a13102d509" providerId="LiveId" clId="{C5D47F66-D82B-4945-84F1-08182A83E23E}" dt="2020-05-14T14:23:41.352" v="2881" actId="478"/>
          <ac:spMkLst>
            <pc:docMk/>
            <pc:sldMk cId="4073860171" sldId="804"/>
            <ac:spMk id="63" creationId="{D89C0CCA-1FCC-45C6-90F4-AAB07202D347}"/>
          </ac:spMkLst>
        </pc:spChg>
        <pc:spChg chg="del mod topLvl">
          <ac:chgData name="reza kabir" userId="af3c95a13102d509" providerId="LiveId" clId="{C5D47F66-D82B-4945-84F1-08182A83E23E}" dt="2020-05-14T14:23:41.352" v="2881" actId="478"/>
          <ac:spMkLst>
            <pc:docMk/>
            <pc:sldMk cId="4073860171" sldId="804"/>
            <ac:spMk id="64" creationId="{6FB1E6F7-F0EB-4BD3-8DE8-64CD7FF696EC}"/>
          </ac:spMkLst>
        </pc:spChg>
        <pc:spChg chg="del mod topLvl">
          <ac:chgData name="reza kabir" userId="af3c95a13102d509" providerId="LiveId" clId="{C5D47F66-D82B-4945-84F1-08182A83E23E}" dt="2020-05-14T14:23:41.352" v="2881" actId="478"/>
          <ac:spMkLst>
            <pc:docMk/>
            <pc:sldMk cId="4073860171" sldId="804"/>
            <ac:spMk id="65" creationId="{16125697-0D88-439C-8971-5661CE8F05CB}"/>
          </ac:spMkLst>
        </pc:spChg>
        <pc:spChg chg="del mod topLvl">
          <ac:chgData name="reza kabir" userId="af3c95a13102d509" providerId="LiveId" clId="{C5D47F66-D82B-4945-84F1-08182A83E23E}" dt="2020-05-14T14:23:41.352" v="2881" actId="478"/>
          <ac:spMkLst>
            <pc:docMk/>
            <pc:sldMk cId="4073860171" sldId="804"/>
            <ac:spMk id="66" creationId="{F81F9958-12EE-4810-B17C-77EC812A6BCF}"/>
          </ac:spMkLst>
        </pc:spChg>
        <pc:spChg chg="del mod topLvl">
          <ac:chgData name="reza kabir" userId="af3c95a13102d509" providerId="LiveId" clId="{C5D47F66-D82B-4945-84F1-08182A83E23E}" dt="2020-05-14T14:23:41.352" v="2881" actId="478"/>
          <ac:spMkLst>
            <pc:docMk/>
            <pc:sldMk cId="4073860171" sldId="804"/>
            <ac:spMk id="67" creationId="{3EADAC3E-6873-41BA-972C-989C0AD279AA}"/>
          </ac:spMkLst>
        </pc:spChg>
        <pc:spChg chg="del mod topLvl">
          <ac:chgData name="reza kabir" userId="af3c95a13102d509" providerId="LiveId" clId="{C5D47F66-D82B-4945-84F1-08182A83E23E}" dt="2020-05-14T14:23:41.352" v="2881" actId="478"/>
          <ac:spMkLst>
            <pc:docMk/>
            <pc:sldMk cId="4073860171" sldId="804"/>
            <ac:spMk id="68" creationId="{BC726B0B-572F-4101-8A00-D51B03AF4F7B}"/>
          </ac:spMkLst>
        </pc:spChg>
        <pc:spChg chg="del mod topLvl">
          <ac:chgData name="reza kabir" userId="af3c95a13102d509" providerId="LiveId" clId="{C5D47F66-D82B-4945-84F1-08182A83E23E}" dt="2020-05-14T14:23:41.352" v="2881" actId="478"/>
          <ac:spMkLst>
            <pc:docMk/>
            <pc:sldMk cId="4073860171" sldId="804"/>
            <ac:spMk id="69" creationId="{99591233-789B-4EB8-A251-71BCCB85183B}"/>
          </ac:spMkLst>
        </pc:spChg>
        <pc:spChg chg="del mod topLvl">
          <ac:chgData name="reza kabir" userId="af3c95a13102d509" providerId="LiveId" clId="{C5D47F66-D82B-4945-84F1-08182A83E23E}" dt="2020-05-14T14:23:41.352" v="2881" actId="478"/>
          <ac:spMkLst>
            <pc:docMk/>
            <pc:sldMk cId="4073860171" sldId="804"/>
            <ac:spMk id="70" creationId="{C775579E-28B4-47C3-A732-0076E9DB0C79}"/>
          </ac:spMkLst>
        </pc:spChg>
        <pc:spChg chg="del mod topLvl">
          <ac:chgData name="reza kabir" userId="af3c95a13102d509" providerId="LiveId" clId="{C5D47F66-D82B-4945-84F1-08182A83E23E}" dt="2020-05-14T14:23:41.352" v="2881" actId="478"/>
          <ac:spMkLst>
            <pc:docMk/>
            <pc:sldMk cId="4073860171" sldId="804"/>
            <ac:spMk id="71" creationId="{CABBB658-1F50-43FC-B7D1-43CDC2AAAA2A}"/>
          </ac:spMkLst>
        </pc:spChg>
        <pc:spChg chg="del mod topLvl">
          <ac:chgData name="reza kabir" userId="af3c95a13102d509" providerId="LiveId" clId="{C5D47F66-D82B-4945-84F1-08182A83E23E}" dt="2020-05-14T14:23:41.352" v="2881" actId="478"/>
          <ac:spMkLst>
            <pc:docMk/>
            <pc:sldMk cId="4073860171" sldId="804"/>
            <ac:spMk id="72" creationId="{C29F4BC3-F3E5-4ED6-814D-56ADDF2B5B85}"/>
          </ac:spMkLst>
        </pc:spChg>
        <pc:spChg chg="del mod topLvl">
          <ac:chgData name="reza kabir" userId="af3c95a13102d509" providerId="LiveId" clId="{C5D47F66-D82B-4945-84F1-08182A83E23E}" dt="2020-05-14T14:23:41.352" v="2881" actId="478"/>
          <ac:spMkLst>
            <pc:docMk/>
            <pc:sldMk cId="4073860171" sldId="804"/>
            <ac:spMk id="73" creationId="{A89F6FE7-9B90-4FEA-A564-10EE86E3E07E}"/>
          </ac:spMkLst>
        </pc:spChg>
        <pc:spChg chg="mod topLvl">
          <ac:chgData name="reza kabir" userId="af3c95a13102d509" providerId="LiveId" clId="{C5D47F66-D82B-4945-84F1-08182A83E23E}" dt="2020-05-14T14:25:06.733" v="2899" actId="1076"/>
          <ac:spMkLst>
            <pc:docMk/>
            <pc:sldMk cId="4073860171" sldId="804"/>
            <ac:spMk id="74" creationId="{F19431EC-6BA0-4097-B6B6-91257B3C5C6C}"/>
          </ac:spMkLst>
        </pc:spChg>
        <pc:spChg chg="add del mod topLvl">
          <ac:chgData name="reza kabir" userId="af3c95a13102d509" providerId="LiveId" clId="{C5D47F66-D82B-4945-84F1-08182A83E23E}" dt="2020-05-14T14:25:06.733" v="2899" actId="1076"/>
          <ac:spMkLst>
            <pc:docMk/>
            <pc:sldMk cId="4073860171" sldId="804"/>
            <ac:spMk id="75" creationId="{A2BFFFE5-C0F1-4023-9A06-C81F44988CAE}"/>
          </ac:spMkLst>
        </pc:spChg>
        <pc:spChg chg="add del mod topLvl">
          <ac:chgData name="reza kabir" userId="af3c95a13102d509" providerId="LiveId" clId="{C5D47F66-D82B-4945-84F1-08182A83E23E}" dt="2020-05-14T14:25:06.733" v="2899" actId="1076"/>
          <ac:spMkLst>
            <pc:docMk/>
            <pc:sldMk cId="4073860171" sldId="804"/>
            <ac:spMk id="76" creationId="{CD37D8F5-B526-4237-B478-D05F8091D808}"/>
          </ac:spMkLst>
        </pc:spChg>
        <pc:spChg chg="add del mod topLvl">
          <ac:chgData name="reza kabir" userId="af3c95a13102d509" providerId="LiveId" clId="{C5D47F66-D82B-4945-84F1-08182A83E23E}" dt="2020-05-14T14:25:06.733" v="2899" actId="1076"/>
          <ac:spMkLst>
            <pc:docMk/>
            <pc:sldMk cId="4073860171" sldId="804"/>
            <ac:spMk id="77" creationId="{908A2447-753B-45DC-944F-8DEB9CF905DF}"/>
          </ac:spMkLst>
        </pc:spChg>
        <pc:spChg chg="add del mod topLvl">
          <ac:chgData name="reza kabir" userId="af3c95a13102d509" providerId="LiveId" clId="{C5D47F66-D82B-4945-84F1-08182A83E23E}" dt="2020-05-14T14:25:06.733" v="2899" actId="1076"/>
          <ac:spMkLst>
            <pc:docMk/>
            <pc:sldMk cId="4073860171" sldId="804"/>
            <ac:spMk id="78" creationId="{EEAF5E77-488A-453A-8CE4-4A0370AB6DF7}"/>
          </ac:spMkLst>
        </pc:spChg>
        <pc:spChg chg="del mod topLvl">
          <ac:chgData name="reza kabir" userId="af3c95a13102d509" providerId="LiveId" clId="{C5D47F66-D82B-4945-84F1-08182A83E23E}" dt="2020-05-14T14:17:38.003" v="2737" actId="478"/>
          <ac:spMkLst>
            <pc:docMk/>
            <pc:sldMk cId="4073860171" sldId="804"/>
            <ac:spMk id="79" creationId="{968020B7-BC68-4327-AB1D-CB7C205077F5}"/>
          </ac:spMkLst>
        </pc:spChg>
        <pc:spChg chg="del mod topLvl">
          <ac:chgData name="reza kabir" userId="af3c95a13102d509" providerId="LiveId" clId="{C5D47F66-D82B-4945-84F1-08182A83E23E}" dt="2020-05-14T14:17:38.003" v="2737" actId="478"/>
          <ac:spMkLst>
            <pc:docMk/>
            <pc:sldMk cId="4073860171" sldId="804"/>
            <ac:spMk id="80" creationId="{0F946D8C-CBA0-4D3C-8384-CDD6307993CA}"/>
          </ac:spMkLst>
        </pc:spChg>
        <pc:spChg chg="del mod topLvl">
          <ac:chgData name="reza kabir" userId="af3c95a13102d509" providerId="LiveId" clId="{C5D47F66-D82B-4945-84F1-08182A83E23E}" dt="2020-05-14T14:17:36.527" v="2736" actId="478"/>
          <ac:spMkLst>
            <pc:docMk/>
            <pc:sldMk cId="4073860171" sldId="804"/>
            <ac:spMk id="81" creationId="{558D0F3F-6CA0-4020-841C-7A6E58FDC4DB}"/>
          </ac:spMkLst>
        </pc:spChg>
        <pc:spChg chg="del mod topLvl">
          <ac:chgData name="reza kabir" userId="af3c95a13102d509" providerId="LiveId" clId="{C5D47F66-D82B-4945-84F1-08182A83E23E}" dt="2020-05-14T14:17:36.527" v="2736" actId="478"/>
          <ac:spMkLst>
            <pc:docMk/>
            <pc:sldMk cId="4073860171" sldId="804"/>
            <ac:spMk id="82" creationId="{F13384F8-E86A-4ADD-8716-07F651636D12}"/>
          </ac:spMkLst>
        </pc:spChg>
        <pc:spChg chg="del mod topLvl">
          <ac:chgData name="reza kabir" userId="af3c95a13102d509" providerId="LiveId" clId="{C5D47F66-D82B-4945-84F1-08182A83E23E}" dt="2020-05-14T14:17:36.527" v="2736" actId="478"/>
          <ac:spMkLst>
            <pc:docMk/>
            <pc:sldMk cId="4073860171" sldId="804"/>
            <ac:spMk id="83" creationId="{60BE9EAD-8EC8-4ED9-BE41-ADAEB75E7E3E}"/>
          </ac:spMkLst>
        </pc:spChg>
        <pc:spChg chg="del mod topLvl">
          <ac:chgData name="reza kabir" userId="af3c95a13102d509" providerId="LiveId" clId="{C5D47F66-D82B-4945-84F1-08182A83E23E}" dt="2020-05-14T14:17:36.527" v="2736" actId="478"/>
          <ac:spMkLst>
            <pc:docMk/>
            <pc:sldMk cId="4073860171" sldId="804"/>
            <ac:spMk id="84" creationId="{59108762-A7C5-4B2E-AAE2-F9753513C0FF}"/>
          </ac:spMkLst>
        </pc:spChg>
        <pc:spChg chg="del mod topLvl">
          <ac:chgData name="reza kabir" userId="af3c95a13102d509" providerId="LiveId" clId="{C5D47F66-D82B-4945-84F1-08182A83E23E}" dt="2020-05-14T14:17:36.527" v="2736" actId="478"/>
          <ac:spMkLst>
            <pc:docMk/>
            <pc:sldMk cId="4073860171" sldId="804"/>
            <ac:spMk id="85" creationId="{5D17B542-D52A-42C4-AFC2-DA2307DF7FF7}"/>
          </ac:spMkLst>
        </pc:spChg>
        <pc:spChg chg="del mod topLvl">
          <ac:chgData name="reza kabir" userId="af3c95a13102d509" providerId="LiveId" clId="{C5D47F66-D82B-4945-84F1-08182A83E23E}" dt="2020-05-14T14:17:36.527" v="2736" actId="478"/>
          <ac:spMkLst>
            <pc:docMk/>
            <pc:sldMk cId="4073860171" sldId="804"/>
            <ac:spMk id="86" creationId="{F9FE0CA3-CA2E-4B32-AD01-79AB2E0A089D}"/>
          </ac:spMkLst>
        </pc:spChg>
        <pc:spChg chg="del mod topLvl">
          <ac:chgData name="reza kabir" userId="af3c95a13102d509" providerId="LiveId" clId="{C5D47F66-D82B-4945-84F1-08182A83E23E}" dt="2020-05-14T14:17:36.527" v="2736" actId="478"/>
          <ac:spMkLst>
            <pc:docMk/>
            <pc:sldMk cId="4073860171" sldId="804"/>
            <ac:spMk id="87" creationId="{4F4A0EB4-6891-46C5-BCF4-0970D1E413B4}"/>
          </ac:spMkLst>
        </pc:spChg>
        <pc:spChg chg="del mod topLvl">
          <ac:chgData name="reza kabir" userId="af3c95a13102d509" providerId="LiveId" clId="{C5D47F66-D82B-4945-84F1-08182A83E23E}" dt="2020-05-14T14:17:36.527" v="2736" actId="478"/>
          <ac:spMkLst>
            <pc:docMk/>
            <pc:sldMk cId="4073860171" sldId="804"/>
            <ac:spMk id="88" creationId="{28A3240E-55AF-402A-9133-C1544F5E7194}"/>
          </ac:spMkLst>
        </pc:spChg>
        <pc:spChg chg="del mod topLvl">
          <ac:chgData name="reza kabir" userId="af3c95a13102d509" providerId="LiveId" clId="{C5D47F66-D82B-4945-84F1-08182A83E23E}" dt="2020-05-14T14:17:36.527" v="2736" actId="478"/>
          <ac:spMkLst>
            <pc:docMk/>
            <pc:sldMk cId="4073860171" sldId="804"/>
            <ac:spMk id="89" creationId="{B88A6415-5635-4EC7-9F40-1F3538889DAB}"/>
          </ac:spMkLst>
        </pc:spChg>
        <pc:spChg chg="del mod topLvl">
          <ac:chgData name="reza kabir" userId="af3c95a13102d509" providerId="LiveId" clId="{C5D47F66-D82B-4945-84F1-08182A83E23E}" dt="2020-05-14T14:17:36.527" v="2736" actId="478"/>
          <ac:spMkLst>
            <pc:docMk/>
            <pc:sldMk cId="4073860171" sldId="804"/>
            <ac:spMk id="90" creationId="{CEA5432A-DF7F-458F-9E2C-46CAD0E66C7C}"/>
          </ac:spMkLst>
        </pc:spChg>
        <pc:spChg chg="del mod topLvl">
          <ac:chgData name="reza kabir" userId="af3c95a13102d509" providerId="LiveId" clId="{C5D47F66-D82B-4945-84F1-08182A83E23E}" dt="2020-05-14T14:17:36.527" v="2736" actId="478"/>
          <ac:spMkLst>
            <pc:docMk/>
            <pc:sldMk cId="4073860171" sldId="804"/>
            <ac:spMk id="91" creationId="{DD881937-D361-4A57-8301-568140A93C29}"/>
          </ac:spMkLst>
        </pc:spChg>
        <pc:spChg chg="del mod topLvl">
          <ac:chgData name="reza kabir" userId="af3c95a13102d509" providerId="LiveId" clId="{C5D47F66-D82B-4945-84F1-08182A83E23E}" dt="2020-05-14T14:17:36.527" v="2736" actId="478"/>
          <ac:spMkLst>
            <pc:docMk/>
            <pc:sldMk cId="4073860171" sldId="804"/>
            <ac:spMk id="92" creationId="{7126CFC4-20BC-486E-B9AA-38023FE735CC}"/>
          </ac:spMkLst>
        </pc:spChg>
        <pc:spChg chg="del mod topLvl">
          <ac:chgData name="reza kabir" userId="af3c95a13102d509" providerId="LiveId" clId="{C5D47F66-D82B-4945-84F1-08182A83E23E}" dt="2020-05-14T14:17:36.527" v="2736" actId="478"/>
          <ac:spMkLst>
            <pc:docMk/>
            <pc:sldMk cId="4073860171" sldId="804"/>
            <ac:spMk id="93" creationId="{2BE038BF-3128-4E52-9C84-F208DF155F2A}"/>
          </ac:spMkLst>
        </pc:spChg>
        <pc:spChg chg="del mod topLvl">
          <ac:chgData name="reza kabir" userId="af3c95a13102d509" providerId="LiveId" clId="{C5D47F66-D82B-4945-84F1-08182A83E23E}" dt="2020-05-14T14:17:36.527" v="2736" actId="478"/>
          <ac:spMkLst>
            <pc:docMk/>
            <pc:sldMk cId="4073860171" sldId="804"/>
            <ac:spMk id="94" creationId="{2F6DCB26-3ADC-4D59-A23A-F9F671A42023}"/>
          </ac:spMkLst>
        </pc:spChg>
        <pc:spChg chg="del mod topLvl">
          <ac:chgData name="reza kabir" userId="af3c95a13102d509" providerId="LiveId" clId="{C5D47F66-D82B-4945-84F1-08182A83E23E}" dt="2020-05-14T14:17:36.527" v="2736" actId="478"/>
          <ac:spMkLst>
            <pc:docMk/>
            <pc:sldMk cId="4073860171" sldId="804"/>
            <ac:spMk id="95" creationId="{7D966024-FA30-4180-96EB-CC09E93DB5D2}"/>
          </ac:spMkLst>
        </pc:spChg>
        <pc:spChg chg="del mod topLvl">
          <ac:chgData name="reza kabir" userId="af3c95a13102d509" providerId="LiveId" clId="{C5D47F66-D82B-4945-84F1-08182A83E23E}" dt="2020-05-14T14:17:34.625" v="2735" actId="478"/>
          <ac:spMkLst>
            <pc:docMk/>
            <pc:sldMk cId="4073860171" sldId="804"/>
            <ac:spMk id="96" creationId="{956D658C-E30A-4853-82F6-92312840E91E}"/>
          </ac:spMkLst>
        </pc:spChg>
        <pc:spChg chg="del mod topLvl">
          <ac:chgData name="reza kabir" userId="af3c95a13102d509" providerId="LiveId" clId="{C5D47F66-D82B-4945-84F1-08182A83E23E}" dt="2020-05-14T14:17:34.625" v="2735" actId="478"/>
          <ac:spMkLst>
            <pc:docMk/>
            <pc:sldMk cId="4073860171" sldId="804"/>
            <ac:spMk id="97" creationId="{49AE33EA-4539-46FF-806B-F4A510487DB2}"/>
          </ac:spMkLst>
        </pc:spChg>
        <pc:spChg chg="del mod topLvl">
          <ac:chgData name="reza kabir" userId="af3c95a13102d509" providerId="LiveId" clId="{C5D47F66-D82B-4945-84F1-08182A83E23E}" dt="2020-05-14T14:17:34.625" v="2735" actId="478"/>
          <ac:spMkLst>
            <pc:docMk/>
            <pc:sldMk cId="4073860171" sldId="804"/>
            <ac:spMk id="98" creationId="{8009D6F0-06E5-45F2-AFB2-DDD032966399}"/>
          </ac:spMkLst>
        </pc:spChg>
        <pc:spChg chg="del mod topLvl">
          <ac:chgData name="reza kabir" userId="af3c95a13102d509" providerId="LiveId" clId="{C5D47F66-D82B-4945-84F1-08182A83E23E}" dt="2020-05-14T14:17:33.431" v="2734" actId="478"/>
          <ac:spMkLst>
            <pc:docMk/>
            <pc:sldMk cId="4073860171" sldId="804"/>
            <ac:spMk id="99" creationId="{582658B6-6F4F-40A6-9B85-EC4ADA75B85C}"/>
          </ac:spMkLst>
        </pc:spChg>
        <pc:spChg chg="del mod topLvl">
          <ac:chgData name="reza kabir" userId="af3c95a13102d509" providerId="LiveId" clId="{C5D47F66-D82B-4945-84F1-08182A83E23E}" dt="2020-05-14T14:17:34.625" v="2735" actId="478"/>
          <ac:spMkLst>
            <pc:docMk/>
            <pc:sldMk cId="4073860171" sldId="804"/>
            <ac:spMk id="100" creationId="{A2E67D61-AFFD-455E-91D8-90CAC8F816B2}"/>
          </ac:spMkLst>
        </pc:spChg>
        <pc:spChg chg="del mod topLvl">
          <ac:chgData name="reza kabir" userId="af3c95a13102d509" providerId="LiveId" clId="{C5D47F66-D82B-4945-84F1-08182A83E23E}" dt="2020-05-14T14:17:34.625" v="2735" actId="478"/>
          <ac:spMkLst>
            <pc:docMk/>
            <pc:sldMk cId="4073860171" sldId="804"/>
            <ac:spMk id="101" creationId="{F71E9D62-6B2C-43C7-A735-2F6B3361FF7F}"/>
          </ac:spMkLst>
        </pc:spChg>
        <pc:spChg chg="del mod topLvl">
          <ac:chgData name="reza kabir" userId="af3c95a13102d509" providerId="LiveId" clId="{C5D47F66-D82B-4945-84F1-08182A83E23E}" dt="2020-05-14T14:17:33.431" v="2734" actId="478"/>
          <ac:spMkLst>
            <pc:docMk/>
            <pc:sldMk cId="4073860171" sldId="804"/>
            <ac:spMk id="102" creationId="{042C99E9-4FFC-4F39-8F9F-17BFFB9BF643}"/>
          </ac:spMkLst>
        </pc:spChg>
        <pc:spChg chg="del mod topLvl">
          <ac:chgData name="reza kabir" userId="af3c95a13102d509" providerId="LiveId" clId="{C5D47F66-D82B-4945-84F1-08182A83E23E}" dt="2020-05-14T14:17:33.431" v="2734" actId="478"/>
          <ac:spMkLst>
            <pc:docMk/>
            <pc:sldMk cId="4073860171" sldId="804"/>
            <ac:spMk id="103" creationId="{5560FBFB-DF63-4BE4-8C69-EFE583400609}"/>
          </ac:spMkLst>
        </pc:spChg>
        <pc:spChg chg="del mod topLvl">
          <ac:chgData name="reza kabir" userId="af3c95a13102d509" providerId="LiveId" clId="{C5D47F66-D82B-4945-84F1-08182A83E23E}" dt="2020-05-14T14:17:33.431" v="2734" actId="478"/>
          <ac:spMkLst>
            <pc:docMk/>
            <pc:sldMk cId="4073860171" sldId="804"/>
            <ac:spMk id="104" creationId="{4F88DD57-C7F4-436E-B544-ED73243EFD36}"/>
          </ac:spMkLst>
        </pc:spChg>
        <pc:spChg chg="del mod topLvl">
          <ac:chgData name="reza kabir" userId="af3c95a13102d509" providerId="LiveId" clId="{C5D47F66-D82B-4945-84F1-08182A83E23E}" dt="2020-05-14T14:17:33.431" v="2734" actId="478"/>
          <ac:spMkLst>
            <pc:docMk/>
            <pc:sldMk cId="4073860171" sldId="804"/>
            <ac:spMk id="105" creationId="{D621BDC1-F156-446E-BB45-2A4814CD45A3}"/>
          </ac:spMkLst>
        </pc:spChg>
        <pc:spChg chg="del mod topLvl">
          <ac:chgData name="reza kabir" userId="af3c95a13102d509" providerId="LiveId" clId="{C5D47F66-D82B-4945-84F1-08182A83E23E}" dt="2020-05-14T14:17:33.431" v="2734" actId="478"/>
          <ac:spMkLst>
            <pc:docMk/>
            <pc:sldMk cId="4073860171" sldId="804"/>
            <ac:spMk id="106" creationId="{D006CC3A-6ED0-4CA3-B38D-3C04C0F98978}"/>
          </ac:spMkLst>
        </pc:spChg>
        <pc:spChg chg="del mod topLvl">
          <ac:chgData name="reza kabir" userId="af3c95a13102d509" providerId="LiveId" clId="{C5D47F66-D82B-4945-84F1-08182A83E23E}" dt="2020-05-14T14:17:33.431" v="2734" actId="478"/>
          <ac:spMkLst>
            <pc:docMk/>
            <pc:sldMk cId="4073860171" sldId="804"/>
            <ac:spMk id="107" creationId="{E65A35BF-4199-4865-A7DB-5D9A3DDF81B6}"/>
          </ac:spMkLst>
        </pc:spChg>
        <pc:spChg chg="del mod topLvl">
          <ac:chgData name="reza kabir" userId="af3c95a13102d509" providerId="LiveId" clId="{C5D47F66-D82B-4945-84F1-08182A83E23E}" dt="2020-05-14T14:17:33.431" v="2734" actId="478"/>
          <ac:spMkLst>
            <pc:docMk/>
            <pc:sldMk cId="4073860171" sldId="804"/>
            <ac:spMk id="108" creationId="{5C064233-AEC7-4B59-92B8-5DF74CD3E61F}"/>
          </ac:spMkLst>
        </pc:spChg>
        <pc:spChg chg="del mod topLvl">
          <ac:chgData name="reza kabir" userId="af3c95a13102d509" providerId="LiveId" clId="{C5D47F66-D82B-4945-84F1-08182A83E23E}" dt="2020-05-14T14:17:33.431" v="2734" actId="478"/>
          <ac:spMkLst>
            <pc:docMk/>
            <pc:sldMk cId="4073860171" sldId="804"/>
            <ac:spMk id="109" creationId="{163A1ABD-4001-4C89-8197-2674FF795E29}"/>
          </ac:spMkLst>
        </pc:spChg>
        <pc:spChg chg="del mod topLvl">
          <ac:chgData name="reza kabir" userId="af3c95a13102d509" providerId="LiveId" clId="{C5D47F66-D82B-4945-84F1-08182A83E23E}" dt="2020-05-14T14:17:33.431" v="2734" actId="478"/>
          <ac:spMkLst>
            <pc:docMk/>
            <pc:sldMk cId="4073860171" sldId="804"/>
            <ac:spMk id="110" creationId="{67281C93-3FAA-4F34-8661-7C27D57AFE5E}"/>
          </ac:spMkLst>
        </pc:spChg>
        <pc:spChg chg="del mod topLvl">
          <ac:chgData name="reza kabir" userId="af3c95a13102d509" providerId="LiveId" clId="{C5D47F66-D82B-4945-84F1-08182A83E23E}" dt="2020-05-14T14:17:33.431" v="2734" actId="478"/>
          <ac:spMkLst>
            <pc:docMk/>
            <pc:sldMk cId="4073860171" sldId="804"/>
            <ac:spMk id="111" creationId="{200A6D34-29D7-49B4-BD30-2EBDDD24A39B}"/>
          </ac:spMkLst>
        </pc:spChg>
        <pc:spChg chg="del mod topLvl">
          <ac:chgData name="reza kabir" userId="af3c95a13102d509" providerId="LiveId" clId="{C5D47F66-D82B-4945-84F1-08182A83E23E}" dt="2020-05-14T14:17:33.431" v="2734" actId="478"/>
          <ac:spMkLst>
            <pc:docMk/>
            <pc:sldMk cId="4073860171" sldId="804"/>
            <ac:spMk id="112" creationId="{2AF2E6DB-1E45-4278-A142-5569C2D6AB8B}"/>
          </ac:spMkLst>
        </pc:spChg>
        <pc:spChg chg="del mod topLvl">
          <ac:chgData name="reza kabir" userId="af3c95a13102d509" providerId="LiveId" clId="{C5D47F66-D82B-4945-84F1-08182A83E23E}" dt="2020-05-14T14:17:33.431" v="2734" actId="478"/>
          <ac:spMkLst>
            <pc:docMk/>
            <pc:sldMk cId="4073860171" sldId="804"/>
            <ac:spMk id="113" creationId="{7A26A77D-6E81-485C-985C-D1FFA6F11436}"/>
          </ac:spMkLst>
        </pc:spChg>
        <pc:spChg chg="del mod topLvl">
          <ac:chgData name="reza kabir" userId="af3c95a13102d509" providerId="LiveId" clId="{C5D47F66-D82B-4945-84F1-08182A83E23E}" dt="2020-05-14T14:17:33.431" v="2734" actId="478"/>
          <ac:spMkLst>
            <pc:docMk/>
            <pc:sldMk cId="4073860171" sldId="804"/>
            <ac:spMk id="114" creationId="{35D29086-5E97-4D35-8E37-A3432B42CFCC}"/>
          </ac:spMkLst>
        </pc:spChg>
        <pc:spChg chg="del mod topLvl">
          <ac:chgData name="reza kabir" userId="af3c95a13102d509" providerId="LiveId" clId="{C5D47F66-D82B-4945-84F1-08182A83E23E}" dt="2020-05-14T14:17:33.431" v="2734" actId="478"/>
          <ac:spMkLst>
            <pc:docMk/>
            <pc:sldMk cId="4073860171" sldId="804"/>
            <ac:spMk id="115" creationId="{B376C14A-670C-4814-98EB-70C7349F38B2}"/>
          </ac:spMkLst>
        </pc:spChg>
        <pc:spChg chg="del mod topLvl">
          <ac:chgData name="reza kabir" userId="af3c95a13102d509" providerId="LiveId" clId="{C5D47F66-D82B-4945-84F1-08182A83E23E}" dt="2020-05-14T14:17:41.964" v="2739" actId="478"/>
          <ac:spMkLst>
            <pc:docMk/>
            <pc:sldMk cId="4073860171" sldId="804"/>
            <ac:spMk id="116" creationId="{45EB729A-9285-4332-BF34-6620D5CC4167}"/>
          </ac:spMkLst>
        </pc:spChg>
        <pc:spChg chg="mod topLvl">
          <ac:chgData name="reza kabir" userId="af3c95a13102d509" providerId="LiveId" clId="{C5D47F66-D82B-4945-84F1-08182A83E23E}" dt="2020-05-14T14:17:52.222" v="2744" actId="1076"/>
          <ac:spMkLst>
            <pc:docMk/>
            <pc:sldMk cId="4073860171" sldId="804"/>
            <ac:spMk id="117" creationId="{69940E6D-6B41-451F-923C-2F7B23A9D036}"/>
          </ac:spMkLst>
        </pc:spChg>
        <pc:spChg chg="mod topLvl">
          <ac:chgData name="reza kabir" userId="af3c95a13102d509" providerId="LiveId" clId="{C5D47F66-D82B-4945-84F1-08182A83E23E}" dt="2020-05-14T14:17:52.222" v="2744" actId="1076"/>
          <ac:spMkLst>
            <pc:docMk/>
            <pc:sldMk cId="4073860171" sldId="804"/>
            <ac:spMk id="118" creationId="{B529B152-1E49-4262-8FBE-E6B9B1863EA5}"/>
          </ac:spMkLst>
        </pc:spChg>
        <pc:spChg chg="mod topLvl">
          <ac:chgData name="reza kabir" userId="af3c95a13102d509" providerId="LiveId" clId="{C5D47F66-D82B-4945-84F1-08182A83E23E}" dt="2020-05-14T14:17:52.222" v="2744" actId="1076"/>
          <ac:spMkLst>
            <pc:docMk/>
            <pc:sldMk cId="4073860171" sldId="804"/>
            <ac:spMk id="119" creationId="{3AD95D34-2AB9-4779-9418-3246DCD15442}"/>
          </ac:spMkLst>
        </pc:spChg>
        <pc:spChg chg="mod topLvl">
          <ac:chgData name="reza kabir" userId="af3c95a13102d509" providerId="LiveId" clId="{C5D47F66-D82B-4945-84F1-08182A83E23E}" dt="2020-05-14T14:17:52.222" v="2744" actId="1076"/>
          <ac:spMkLst>
            <pc:docMk/>
            <pc:sldMk cId="4073860171" sldId="804"/>
            <ac:spMk id="120" creationId="{777E19AE-F221-4FFD-8813-A9CD60E865CE}"/>
          </ac:spMkLst>
        </pc:spChg>
        <pc:spChg chg="mod topLvl">
          <ac:chgData name="reza kabir" userId="af3c95a13102d509" providerId="LiveId" clId="{C5D47F66-D82B-4945-84F1-08182A83E23E}" dt="2020-05-14T14:17:52.222" v="2744" actId="1076"/>
          <ac:spMkLst>
            <pc:docMk/>
            <pc:sldMk cId="4073860171" sldId="804"/>
            <ac:spMk id="121" creationId="{4A9118A1-93CF-4BF2-8B47-41248B08F150}"/>
          </ac:spMkLst>
        </pc:spChg>
        <pc:spChg chg="mod topLvl">
          <ac:chgData name="reza kabir" userId="af3c95a13102d509" providerId="LiveId" clId="{C5D47F66-D82B-4945-84F1-08182A83E23E}" dt="2020-05-14T14:17:52.222" v="2744" actId="1076"/>
          <ac:spMkLst>
            <pc:docMk/>
            <pc:sldMk cId="4073860171" sldId="804"/>
            <ac:spMk id="122" creationId="{F9C8B255-B48F-4766-9DD7-77B1BA32AFA2}"/>
          </ac:spMkLst>
        </pc:spChg>
        <pc:spChg chg="mod topLvl">
          <ac:chgData name="reza kabir" userId="af3c95a13102d509" providerId="LiveId" clId="{C5D47F66-D82B-4945-84F1-08182A83E23E}" dt="2020-05-14T14:17:52.222" v="2744" actId="1076"/>
          <ac:spMkLst>
            <pc:docMk/>
            <pc:sldMk cId="4073860171" sldId="804"/>
            <ac:spMk id="123" creationId="{E2459421-832D-417A-85F1-2C8A878FFB27}"/>
          </ac:spMkLst>
        </pc:spChg>
        <pc:spChg chg="mod topLvl">
          <ac:chgData name="reza kabir" userId="af3c95a13102d509" providerId="LiveId" clId="{C5D47F66-D82B-4945-84F1-08182A83E23E}" dt="2020-05-14T14:17:52.222" v="2744" actId="1076"/>
          <ac:spMkLst>
            <pc:docMk/>
            <pc:sldMk cId="4073860171" sldId="804"/>
            <ac:spMk id="124" creationId="{D955AF73-D67F-4237-BCF6-B5E6BDD53DB8}"/>
          </ac:spMkLst>
        </pc:spChg>
        <pc:spChg chg="mod topLvl">
          <ac:chgData name="reza kabir" userId="af3c95a13102d509" providerId="LiveId" clId="{C5D47F66-D82B-4945-84F1-08182A83E23E}" dt="2020-05-14T14:17:52.222" v="2744" actId="1076"/>
          <ac:spMkLst>
            <pc:docMk/>
            <pc:sldMk cId="4073860171" sldId="804"/>
            <ac:spMk id="125" creationId="{3B89FA98-664E-4538-AAFB-481E7922BF88}"/>
          </ac:spMkLst>
        </pc:spChg>
        <pc:spChg chg="mod topLvl">
          <ac:chgData name="reza kabir" userId="af3c95a13102d509" providerId="LiveId" clId="{C5D47F66-D82B-4945-84F1-08182A83E23E}" dt="2020-05-14T14:17:52.222" v="2744" actId="1076"/>
          <ac:spMkLst>
            <pc:docMk/>
            <pc:sldMk cId="4073860171" sldId="804"/>
            <ac:spMk id="126" creationId="{7BFEE8FD-6974-4131-AD62-19BBF62A7350}"/>
          </ac:spMkLst>
        </pc:spChg>
        <pc:spChg chg="mod topLvl">
          <ac:chgData name="reza kabir" userId="af3c95a13102d509" providerId="LiveId" clId="{C5D47F66-D82B-4945-84F1-08182A83E23E}" dt="2020-05-14T14:17:52.222" v="2744" actId="1076"/>
          <ac:spMkLst>
            <pc:docMk/>
            <pc:sldMk cId="4073860171" sldId="804"/>
            <ac:spMk id="127" creationId="{AB4F7066-C69B-40AC-8583-8FD1877B5E15}"/>
          </ac:spMkLst>
        </pc:spChg>
        <pc:spChg chg="mod topLvl">
          <ac:chgData name="reza kabir" userId="af3c95a13102d509" providerId="LiveId" clId="{C5D47F66-D82B-4945-84F1-08182A83E23E}" dt="2020-05-14T14:17:52.222" v="2744" actId="1076"/>
          <ac:spMkLst>
            <pc:docMk/>
            <pc:sldMk cId="4073860171" sldId="804"/>
            <ac:spMk id="128" creationId="{0DCAD682-A596-46F9-BF2F-AEA693336A0E}"/>
          </ac:spMkLst>
        </pc:spChg>
        <pc:spChg chg="mod topLvl">
          <ac:chgData name="reza kabir" userId="af3c95a13102d509" providerId="LiveId" clId="{C5D47F66-D82B-4945-84F1-08182A83E23E}" dt="2020-05-14T14:17:52.222" v="2744" actId="1076"/>
          <ac:spMkLst>
            <pc:docMk/>
            <pc:sldMk cId="4073860171" sldId="804"/>
            <ac:spMk id="129" creationId="{434EFCEF-428E-4C5B-AE8D-C0AB18A9A6C2}"/>
          </ac:spMkLst>
        </pc:spChg>
        <pc:spChg chg="mod topLvl">
          <ac:chgData name="reza kabir" userId="af3c95a13102d509" providerId="LiveId" clId="{C5D47F66-D82B-4945-84F1-08182A83E23E}" dt="2020-05-14T14:17:52.222" v="2744" actId="1076"/>
          <ac:spMkLst>
            <pc:docMk/>
            <pc:sldMk cId="4073860171" sldId="804"/>
            <ac:spMk id="130" creationId="{F93F423E-D7A7-48B4-8FAC-E42244770E47}"/>
          </ac:spMkLst>
        </pc:spChg>
        <pc:spChg chg="mod topLvl">
          <ac:chgData name="reza kabir" userId="af3c95a13102d509" providerId="LiveId" clId="{C5D47F66-D82B-4945-84F1-08182A83E23E}" dt="2020-05-14T14:17:52.222" v="2744" actId="1076"/>
          <ac:spMkLst>
            <pc:docMk/>
            <pc:sldMk cId="4073860171" sldId="804"/>
            <ac:spMk id="131" creationId="{F1CC3915-8A06-451F-BF1F-CAC4B9B9126B}"/>
          </ac:spMkLst>
        </pc:spChg>
        <pc:spChg chg="mod topLvl">
          <ac:chgData name="reza kabir" userId="af3c95a13102d509" providerId="LiveId" clId="{C5D47F66-D82B-4945-84F1-08182A83E23E}" dt="2020-05-14T14:17:52.222" v="2744" actId="1076"/>
          <ac:spMkLst>
            <pc:docMk/>
            <pc:sldMk cId="4073860171" sldId="804"/>
            <ac:spMk id="132" creationId="{EFFEE12D-1081-474B-B3D7-02BA69C8B46E}"/>
          </ac:spMkLst>
        </pc:spChg>
        <pc:spChg chg="mod topLvl">
          <ac:chgData name="reza kabir" userId="af3c95a13102d509" providerId="LiveId" clId="{C5D47F66-D82B-4945-84F1-08182A83E23E}" dt="2020-05-14T14:17:52.222" v="2744" actId="1076"/>
          <ac:spMkLst>
            <pc:docMk/>
            <pc:sldMk cId="4073860171" sldId="804"/>
            <ac:spMk id="133" creationId="{5A76D5A3-AED4-4E63-9750-CA34D45222E5}"/>
          </ac:spMkLst>
        </pc:spChg>
        <pc:spChg chg="mod topLvl">
          <ac:chgData name="reza kabir" userId="af3c95a13102d509" providerId="LiveId" clId="{C5D47F66-D82B-4945-84F1-08182A83E23E}" dt="2020-05-14T14:17:52.222" v="2744" actId="1076"/>
          <ac:spMkLst>
            <pc:docMk/>
            <pc:sldMk cId="4073860171" sldId="804"/>
            <ac:spMk id="134" creationId="{99892C81-F3BD-4B43-BC30-803BAB9A5C1E}"/>
          </ac:spMkLst>
        </pc:spChg>
        <pc:spChg chg="mod topLvl">
          <ac:chgData name="reza kabir" userId="af3c95a13102d509" providerId="LiveId" clId="{C5D47F66-D82B-4945-84F1-08182A83E23E}" dt="2020-05-14T14:17:52.222" v="2744" actId="1076"/>
          <ac:spMkLst>
            <pc:docMk/>
            <pc:sldMk cId="4073860171" sldId="804"/>
            <ac:spMk id="135" creationId="{128D63CD-ECB9-4C4D-9E9A-E2AEEAA381BF}"/>
          </ac:spMkLst>
        </pc:spChg>
        <pc:spChg chg="mod topLvl">
          <ac:chgData name="reza kabir" userId="af3c95a13102d509" providerId="LiveId" clId="{C5D47F66-D82B-4945-84F1-08182A83E23E}" dt="2020-05-14T14:17:52.222" v="2744" actId="1076"/>
          <ac:spMkLst>
            <pc:docMk/>
            <pc:sldMk cId="4073860171" sldId="804"/>
            <ac:spMk id="136" creationId="{8890A75B-227E-4711-A867-8EE6BD72874B}"/>
          </ac:spMkLst>
        </pc:spChg>
        <pc:spChg chg="mod topLvl">
          <ac:chgData name="reza kabir" userId="af3c95a13102d509" providerId="LiveId" clId="{C5D47F66-D82B-4945-84F1-08182A83E23E}" dt="2020-05-14T14:17:52.222" v="2744" actId="1076"/>
          <ac:spMkLst>
            <pc:docMk/>
            <pc:sldMk cId="4073860171" sldId="804"/>
            <ac:spMk id="137" creationId="{0965B335-4CF5-490D-AD38-4BDBA750EF6A}"/>
          </ac:spMkLst>
        </pc:spChg>
        <pc:spChg chg="mod topLvl">
          <ac:chgData name="reza kabir" userId="af3c95a13102d509" providerId="LiveId" clId="{C5D47F66-D82B-4945-84F1-08182A83E23E}" dt="2020-05-14T14:17:52.222" v="2744" actId="1076"/>
          <ac:spMkLst>
            <pc:docMk/>
            <pc:sldMk cId="4073860171" sldId="804"/>
            <ac:spMk id="138" creationId="{5FD37D54-C0E3-433E-B494-9BDD5EA22739}"/>
          </ac:spMkLst>
        </pc:spChg>
        <pc:spChg chg="mod topLvl">
          <ac:chgData name="reza kabir" userId="af3c95a13102d509" providerId="LiveId" clId="{C5D47F66-D82B-4945-84F1-08182A83E23E}" dt="2020-05-14T14:17:52.222" v="2744" actId="1076"/>
          <ac:spMkLst>
            <pc:docMk/>
            <pc:sldMk cId="4073860171" sldId="804"/>
            <ac:spMk id="139" creationId="{4AFDEFFA-5332-456F-807D-26B2D0F54097}"/>
          </ac:spMkLst>
        </pc:spChg>
        <pc:spChg chg="mod topLvl">
          <ac:chgData name="reza kabir" userId="af3c95a13102d509" providerId="LiveId" clId="{C5D47F66-D82B-4945-84F1-08182A83E23E}" dt="2020-05-14T14:17:52.222" v="2744" actId="1076"/>
          <ac:spMkLst>
            <pc:docMk/>
            <pc:sldMk cId="4073860171" sldId="804"/>
            <ac:spMk id="140" creationId="{A7881D8C-B666-42CA-9444-CA5C58E0D32B}"/>
          </ac:spMkLst>
        </pc:spChg>
        <pc:spChg chg="mod topLvl">
          <ac:chgData name="reza kabir" userId="af3c95a13102d509" providerId="LiveId" clId="{C5D47F66-D82B-4945-84F1-08182A83E23E}" dt="2020-05-14T14:17:52.222" v="2744" actId="1076"/>
          <ac:spMkLst>
            <pc:docMk/>
            <pc:sldMk cId="4073860171" sldId="804"/>
            <ac:spMk id="141" creationId="{D8951390-6FF8-4EF0-A708-6B3A231B3424}"/>
          </ac:spMkLst>
        </pc:spChg>
        <pc:spChg chg="mod topLvl">
          <ac:chgData name="reza kabir" userId="af3c95a13102d509" providerId="LiveId" clId="{C5D47F66-D82B-4945-84F1-08182A83E23E}" dt="2020-05-14T14:17:52.222" v="2744" actId="1076"/>
          <ac:spMkLst>
            <pc:docMk/>
            <pc:sldMk cId="4073860171" sldId="804"/>
            <ac:spMk id="142" creationId="{3EA9710E-415E-415A-A602-65389783DD5D}"/>
          </ac:spMkLst>
        </pc:spChg>
        <pc:spChg chg="mod topLvl">
          <ac:chgData name="reza kabir" userId="af3c95a13102d509" providerId="LiveId" clId="{C5D47F66-D82B-4945-84F1-08182A83E23E}" dt="2020-05-14T14:17:52.222" v="2744" actId="1076"/>
          <ac:spMkLst>
            <pc:docMk/>
            <pc:sldMk cId="4073860171" sldId="804"/>
            <ac:spMk id="143" creationId="{39E5E401-7E5E-4A47-95A2-0B632063C973}"/>
          </ac:spMkLst>
        </pc:spChg>
        <pc:spChg chg="mod topLvl">
          <ac:chgData name="reza kabir" userId="af3c95a13102d509" providerId="LiveId" clId="{C5D47F66-D82B-4945-84F1-08182A83E23E}" dt="2020-05-14T14:17:52.222" v="2744" actId="1076"/>
          <ac:spMkLst>
            <pc:docMk/>
            <pc:sldMk cId="4073860171" sldId="804"/>
            <ac:spMk id="144" creationId="{BA97E03C-D071-4ED1-AA2C-F626E4331E5D}"/>
          </ac:spMkLst>
        </pc:spChg>
        <pc:spChg chg="mod topLvl">
          <ac:chgData name="reza kabir" userId="af3c95a13102d509" providerId="LiveId" clId="{C5D47F66-D82B-4945-84F1-08182A83E23E}" dt="2020-05-14T14:17:52.222" v="2744" actId="1076"/>
          <ac:spMkLst>
            <pc:docMk/>
            <pc:sldMk cId="4073860171" sldId="804"/>
            <ac:spMk id="145" creationId="{86499D4A-901A-4A79-A5D1-E98053CB050D}"/>
          </ac:spMkLst>
        </pc:spChg>
        <pc:spChg chg="mod topLvl">
          <ac:chgData name="reza kabir" userId="af3c95a13102d509" providerId="LiveId" clId="{C5D47F66-D82B-4945-84F1-08182A83E23E}" dt="2020-05-14T14:17:52.222" v="2744" actId="1076"/>
          <ac:spMkLst>
            <pc:docMk/>
            <pc:sldMk cId="4073860171" sldId="804"/>
            <ac:spMk id="146" creationId="{B1DF0A60-8F0F-48CD-A0BA-E837B0ABC613}"/>
          </ac:spMkLst>
        </pc:spChg>
        <pc:spChg chg="mod topLvl">
          <ac:chgData name="reza kabir" userId="af3c95a13102d509" providerId="LiveId" clId="{C5D47F66-D82B-4945-84F1-08182A83E23E}" dt="2020-05-14T14:17:52.222" v="2744" actId="1076"/>
          <ac:spMkLst>
            <pc:docMk/>
            <pc:sldMk cId="4073860171" sldId="804"/>
            <ac:spMk id="147" creationId="{1CE96C6F-7308-46B2-B0A0-15E01349CDD8}"/>
          </ac:spMkLst>
        </pc:spChg>
        <pc:spChg chg="del mod topLvl">
          <ac:chgData name="reza kabir" userId="af3c95a13102d509" providerId="LiveId" clId="{C5D47F66-D82B-4945-84F1-08182A83E23E}" dt="2020-05-14T14:17:33.431" v="2734" actId="478"/>
          <ac:spMkLst>
            <pc:docMk/>
            <pc:sldMk cId="4073860171" sldId="804"/>
            <ac:spMk id="148" creationId="{AC759509-5CA8-482B-90C8-B4A5E0253384}"/>
          </ac:spMkLst>
        </pc:spChg>
        <pc:spChg chg="mod topLvl">
          <ac:chgData name="reza kabir" userId="af3c95a13102d509" providerId="LiveId" clId="{C5D47F66-D82B-4945-84F1-08182A83E23E}" dt="2020-05-14T14:14:54.101" v="2611" actId="1076"/>
          <ac:spMkLst>
            <pc:docMk/>
            <pc:sldMk cId="4073860171" sldId="804"/>
            <ac:spMk id="149" creationId="{31FEB8DE-8CFC-4629-A1B0-1602AE9D0B12}"/>
          </ac:spMkLst>
        </pc:spChg>
        <pc:spChg chg="mod topLvl">
          <ac:chgData name="reza kabir" userId="af3c95a13102d509" providerId="LiveId" clId="{C5D47F66-D82B-4945-84F1-08182A83E23E}" dt="2020-05-14T14:14:54.101" v="2611" actId="1076"/>
          <ac:spMkLst>
            <pc:docMk/>
            <pc:sldMk cId="4073860171" sldId="804"/>
            <ac:spMk id="150" creationId="{D33C6145-A5C7-4F9C-8319-0A62982152EF}"/>
          </ac:spMkLst>
        </pc:spChg>
        <pc:spChg chg="mod topLvl">
          <ac:chgData name="reza kabir" userId="af3c95a13102d509" providerId="LiveId" clId="{C5D47F66-D82B-4945-84F1-08182A83E23E}" dt="2020-05-14T14:14:54.101" v="2611" actId="1076"/>
          <ac:spMkLst>
            <pc:docMk/>
            <pc:sldMk cId="4073860171" sldId="804"/>
            <ac:spMk id="151" creationId="{7E988EE4-6180-415F-BCF5-E70E46926454}"/>
          </ac:spMkLst>
        </pc:spChg>
        <pc:spChg chg="mod topLvl">
          <ac:chgData name="reza kabir" userId="af3c95a13102d509" providerId="LiveId" clId="{C5D47F66-D82B-4945-84F1-08182A83E23E}" dt="2020-05-14T14:14:54.101" v="2611" actId="1076"/>
          <ac:spMkLst>
            <pc:docMk/>
            <pc:sldMk cId="4073860171" sldId="804"/>
            <ac:spMk id="152" creationId="{45DD06ED-64E2-4320-8B0C-DBF24B7974D4}"/>
          </ac:spMkLst>
        </pc:spChg>
        <pc:spChg chg="mod topLvl">
          <ac:chgData name="reza kabir" userId="af3c95a13102d509" providerId="LiveId" clId="{C5D47F66-D82B-4945-84F1-08182A83E23E}" dt="2020-05-14T14:14:54.101" v="2611" actId="1076"/>
          <ac:spMkLst>
            <pc:docMk/>
            <pc:sldMk cId="4073860171" sldId="804"/>
            <ac:spMk id="153" creationId="{7750491B-C1B1-4E9B-ABB0-311D38BD01E4}"/>
          </ac:spMkLst>
        </pc:spChg>
        <pc:spChg chg="mod topLvl">
          <ac:chgData name="reza kabir" userId="af3c95a13102d509" providerId="LiveId" clId="{C5D47F66-D82B-4945-84F1-08182A83E23E}" dt="2020-05-14T14:14:54.101" v="2611" actId="1076"/>
          <ac:spMkLst>
            <pc:docMk/>
            <pc:sldMk cId="4073860171" sldId="804"/>
            <ac:spMk id="154" creationId="{ACCAACD4-6F29-477A-9AC9-71EFDEC14477}"/>
          </ac:spMkLst>
        </pc:spChg>
        <pc:spChg chg="mod topLvl">
          <ac:chgData name="reza kabir" userId="af3c95a13102d509" providerId="LiveId" clId="{C5D47F66-D82B-4945-84F1-08182A83E23E}" dt="2020-05-14T14:14:54.101" v="2611" actId="1076"/>
          <ac:spMkLst>
            <pc:docMk/>
            <pc:sldMk cId="4073860171" sldId="804"/>
            <ac:spMk id="155" creationId="{F494646F-B227-41E8-A4AB-5A11BCADA6E7}"/>
          </ac:spMkLst>
        </pc:spChg>
        <pc:spChg chg="mod topLvl">
          <ac:chgData name="reza kabir" userId="af3c95a13102d509" providerId="LiveId" clId="{C5D47F66-D82B-4945-84F1-08182A83E23E}" dt="2020-05-14T14:14:54.101" v="2611" actId="1076"/>
          <ac:spMkLst>
            <pc:docMk/>
            <pc:sldMk cId="4073860171" sldId="804"/>
            <ac:spMk id="156" creationId="{3B696B41-697B-435C-96C9-6C25E6BF9A6E}"/>
          </ac:spMkLst>
        </pc:spChg>
        <pc:spChg chg="mod topLvl">
          <ac:chgData name="reza kabir" userId="af3c95a13102d509" providerId="LiveId" clId="{C5D47F66-D82B-4945-84F1-08182A83E23E}" dt="2020-05-14T14:14:54.101" v="2611" actId="1076"/>
          <ac:spMkLst>
            <pc:docMk/>
            <pc:sldMk cId="4073860171" sldId="804"/>
            <ac:spMk id="157" creationId="{5073DCCB-F6CB-436E-9567-9863893BB98E}"/>
          </ac:spMkLst>
        </pc:spChg>
        <pc:spChg chg="mod topLvl">
          <ac:chgData name="reza kabir" userId="af3c95a13102d509" providerId="LiveId" clId="{C5D47F66-D82B-4945-84F1-08182A83E23E}" dt="2020-05-14T14:14:54.101" v="2611" actId="1076"/>
          <ac:spMkLst>
            <pc:docMk/>
            <pc:sldMk cId="4073860171" sldId="804"/>
            <ac:spMk id="158" creationId="{25B446A8-EB67-4792-ACED-4BCBEC2090F7}"/>
          </ac:spMkLst>
        </pc:spChg>
        <pc:spChg chg="mod topLvl">
          <ac:chgData name="reza kabir" userId="af3c95a13102d509" providerId="LiveId" clId="{C5D47F66-D82B-4945-84F1-08182A83E23E}" dt="2020-05-14T14:14:54.101" v="2611" actId="1076"/>
          <ac:spMkLst>
            <pc:docMk/>
            <pc:sldMk cId="4073860171" sldId="804"/>
            <ac:spMk id="159" creationId="{2D0FE481-0DD9-4564-AC61-53A827AA5820}"/>
          </ac:spMkLst>
        </pc:spChg>
        <pc:spChg chg="mod topLvl">
          <ac:chgData name="reza kabir" userId="af3c95a13102d509" providerId="LiveId" clId="{C5D47F66-D82B-4945-84F1-08182A83E23E}" dt="2020-05-14T14:14:54.101" v="2611" actId="1076"/>
          <ac:spMkLst>
            <pc:docMk/>
            <pc:sldMk cId="4073860171" sldId="804"/>
            <ac:spMk id="160" creationId="{00FBB553-D0AF-4B75-954E-DF3D0C283239}"/>
          </ac:spMkLst>
        </pc:spChg>
        <pc:spChg chg="mod topLvl">
          <ac:chgData name="reza kabir" userId="af3c95a13102d509" providerId="LiveId" clId="{C5D47F66-D82B-4945-84F1-08182A83E23E}" dt="2020-05-14T14:14:54.101" v="2611" actId="1076"/>
          <ac:spMkLst>
            <pc:docMk/>
            <pc:sldMk cId="4073860171" sldId="804"/>
            <ac:spMk id="161" creationId="{4F3C1992-DB3F-441E-A140-967B5874C965}"/>
          </ac:spMkLst>
        </pc:spChg>
        <pc:spChg chg="mod topLvl">
          <ac:chgData name="reza kabir" userId="af3c95a13102d509" providerId="LiveId" clId="{C5D47F66-D82B-4945-84F1-08182A83E23E}" dt="2020-05-14T14:14:54.101" v="2611" actId="1076"/>
          <ac:spMkLst>
            <pc:docMk/>
            <pc:sldMk cId="4073860171" sldId="804"/>
            <ac:spMk id="162" creationId="{938F3F48-D40F-420A-A513-49FF36B2FC3B}"/>
          </ac:spMkLst>
        </pc:spChg>
        <pc:spChg chg="mod topLvl">
          <ac:chgData name="reza kabir" userId="af3c95a13102d509" providerId="LiveId" clId="{C5D47F66-D82B-4945-84F1-08182A83E23E}" dt="2020-05-14T14:14:54.101" v="2611" actId="1076"/>
          <ac:spMkLst>
            <pc:docMk/>
            <pc:sldMk cId="4073860171" sldId="804"/>
            <ac:spMk id="163" creationId="{2991842A-FF45-40CA-A2F6-3C0F2020689D}"/>
          </ac:spMkLst>
        </pc:spChg>
        <pc:spChg chg="del mod topLvl">
          <ac:chgData name="reza kabir" userId="af3c95a13102d509" providerId="LiveId" clId="{C5D47F66-D82B-4945-84F1-08182A83E23E}" dt="2020-05-14T14:23:41.352" v="2881" actId="478"/>
          <ac:spMkLst>
            <pc:docMk/>
            <pc:sldMk cId="4073860171" sldId="804"/>
            <ac:spMk id="164" creationId="{10D80362-4FD0-4DDA-9C30-9DDC9D8FA697}"/>
          </ac:spMkLst>
        </pc:spChg>
        <pc:spChg chg="del mod topLvl">
          <ac:chgData name="reza kabir" userId="af3c95a13102d509" providerId="LiveId" clId="{C5D47F66-D82B-4945-84F1-08182A83E23E}" dt="2020-05-14T14:23:41.352" v="2881" actId="478"/>
          <ac:spMkLst>
            <pc:docMk/>
            <pc:sldMk cId="4073860171" sldId="804"/>
            <ac:spMk id="165" creationId="{9107D1F6-5791-453C-BB22-4B9C4D4E275C}"/>
          </ac:spMkLst>
        </pc:spChg>
        <pc:spChg chg="del mod topLvl">
          <ac:chgData name="reza kabir" userId="af3c95a13102d509" providerId="LiveId" clId="{C5D47F66-D82B-4945-84F1-08182A83E23E}" dt="2020-05-14T14:23:41.352" v="2881" actId="478"/>
          <ac:spMkLst>
            <pc:docMk/>
            <pc:sldMk cId="4073860171" sldId="804"/>
            <ac:spMk id="166" creationId="{BDAD0752-1CA0-4AC0-B30E-053A41FD7945}"/>
          </ac:spMkLst>
        </pc:spChg>
        <pc:spChg chg="del mod topLvl">
          <ac:chgData name="reza kabir" userId="af3c95a13102d509" providerId="LiveId" clId="{C5D47F66-D82B-4945-84F1-08182A83E23E}" dt="2020-05-14T14:23:41.352" v="2881" actId="478"/>
          <ac:spMkLst>
            <pc:docMk/>
            <pc:sldMk cId="4073860171" sldId="804"/>
            <ac:spMk id="167" creationId="{A3DDD093-E8B6-4ABE-9970-3D10DBB2D65D}"/>
          </ac:spMkLst>
        </pc:spChg>
        <pc:spChg chg="del mod topLvl">
          <ac:chgData name="reza kabir" userId="af3c95a13102d509" providerId="LiveId" clId="{C5D47F66-D82B-4945-84F1-08182A83E23E}" dt="2020-05-14T14:23:41.352" v="2881" actId="478"/>
          <ac:spMkLst>
            <pc:docMk/>
            <pc:sldMk cId="4073860171" sldId="804"/>
            <ac:spMk id="168" creationId="{C60959CB-F8B4-45B0-B06D-69D7D10A715F}"/>
          </ac:spMkLst>
        </pc:spChg>
        <pc:spChg chg="del mod topLvl">
          <ac:chgData name="reza kabir" userId="af3c95a13102d509" providerId="LiveId" clId="{C5D47F66-D82B-4945-84F1-08182A83E23E}" dt="2020-05-14T14:23:41.352" v="2881" actId="478"/>
          <ac:spMkLst>
            <pc:docMk/>
            <pc:sldMk cId="4073860171" sldId="804"/>
            <ac:spMk id="169" creationId="{F3ABB91F-4183-451F-9AFF-A6F5D6ADF617}"/>
          </ac:spMkLst>
        </pc:spChg>
        <pc:spChg chg="del mod topLvl">
          <ac:chgData name="reza kabir" userId="af3c95a13102d509" providerId="LiveId" clId="{C5D47F66-D82B-4945-84F1-08182A83E23E}" dt="2020-05-14T14:23:41.352" v="2881" actId="478"/>
          <ac:spMkLst>
            <pc:docMk/>
            <pc:sldMk cId="4073860171" sldId="804"/>
            <ac:spMk id="170" creationId="{EBCB1D9C-3771-4565-B831-719BA3E6044D}"/>
          </ac:spMkLst>
        </pc:spChg>
        <pc:spChg chg="del mod topLvl">
          <ac:chgData name="reza kabir" userId="af3c95a13102d509" providerId="LiveId" clId="{C5D47F66-D82B-4945-84F1-08182A83E23E}" dt="2020-05-14T14:23:41.352" v="2881" actId="478"/>
          <ac:spMkLst>
            <pc:docMk/>
            <pc:sldMk cId="4073860171" sldId="804"/>
            <ac:spMk id="171" creationId="{5B7D3CF2-4E04-4892-9DED-0E6B1346A3E9}"/>
          </ac:spMkLst>
        </pc:spChg>
        <pc:spChg chg="del mod topLvl">
          <ac:chgData name="reza kabir" userId="af3c95a13102d509" providerId="LiveId" clId="{C5D47F66-D82B-4945-84F1-08182A83E23E}" dt="2020-05-14T14:23:41.352" v="2881" actId="478"/>
          <ac:spMkLst>
            <pc:docMk/>
            <pc:sldMk cId="4073860171" sldId="804"/>
            <ac:spMk id="172" creationId="{E99A9A5B-4EF8-4883-86BC-8638D36C4C98}"/>
          </ac:spMkLst>
        </pc:spChg>
        <pc:spChg chg="del mod topLvl">
          <ac:chgData name="reza kabir" userId="af3c95a13102d509" providerId="LiveId" clId="{C5D47F66-D82B-4945-84F1-08182A83E23E}" dt="2020-05-14T14:23:41.352" v="2881" actId="478"/>
          <ac:spMkLst>
            <pc:docMk/>
            <pc:sldMk cId="4073860171" sldId="804"/>
            <ac:spMk id="173" creationId="{CBBD314B-8DFF-44A1-972A-76C2DF089A48}"/>
          </ac:spMkLst>
        </pc:spChg>
        <pc:spChg chg="del mod topLvl">
          <ac:chgData name="reza kabir" userId="af3c95a13102d509" providerId="LiveId" clId="{C5D47F66-D82B-4945-84F1-08182A83E23E}" dt="2020-05-14T14:23:41.352" v="2881" actId="478"/>
          <ac:spMkLst>
            <pc:docMk/>
            <pc:sldMk cId="4073860171" sldId="804"/>
            <ac:spMk id="174" creationId="{796FB955-FD38-4348-9502-F909BD5C6206}"/>
          </ac:spMkLst>
        </pc:spChg>
        <pc:spChg chg="del mod topLvl">
          <ac:chgData name="reza kabir" userId="af3c95a13102d509" providerId="LiveId" clId="{C5D47F66-D82B-4945-84F1-08182A83E23E}" dt="2020-05-14T14:23:41.352" v="2881" actId="478"/>
          <ac:spMkLst>
            <pc:docMk/>
            <pc:sldMk cId="4073860171" sldId="804"/>
            <ac:spMk id="175" creationId="{4612D066-2483-4C2F-A633-2B7A1D302FC6}"/>
          </ac:spMkLst>
        </pc:spChg>
        <pc:spChg chg="del mod topLvl">
          <ac:chgData name="reza kabir" userId="af3c95a13102d509" providerId="LiveId" clId="{C5D47F66-D82B-4945-84F1-08182A83E23E}" dt="2020-05-14T14:23:41.352" v="2881" actId="478"/>
          <ac:spMkLst>
            <pc:docMk/>
            <pc:sldMk cId="4073860171" sldId="804"/>
            <ac:spMk id="176" creationId="{848B5B59-B58E-4874-9113-0C124A0B7EDD}"/>
          </ac:spMkLst>
        </pc:spChg>
        <pc:spChg chg="del mod topLvl">
          <ac:chgData name="reza kabir" userId="af3c95a13102d509" providerId="LiveId" clId="{C5D47F66-D82B-4945-84F1-08182A83E23E}" dt="2020-05-14T14:23:41.352" v="2881" actId="478"/>
          <ac:spMkLst>
            <pc:docMk/>
            <pc:sldMk cId="4073860171" sldId="804"/>
            <ac:spMk id="177" creationId="{08AD70E5-8164-4345-B966-5EA76238F47B}"/>
          </ac:spMkLst>
        </pc:spChg>
        <pc:spChg chg="del mod topLvl">
          <ac:chgData name="reza kabir" userId="af3c95a13102d509" providerId="LiveId" clId="{C5D47F66-D82B-4945-84F1-08182A83E23E}" dt="2020-05-14T14:23:41.352" v="2881" actId="478"/>
          <ac:spMkLst>
            <pc:docMk/>
            <pc:sldMk cId="4073860171" sldId="804"/>
            <ac:spMk id="178" creationId="{329F69E1-B7CE-4E0A-9A43-285BF171B90E}"/>
          </ac:spMkLst>
        </pc:spChg>
        <pc:spChg chg="del mod topLvl">
          <ac:chgData name="reza kabir" userId="af3c95a13102d509" providerId="LiveId" clId="{C5D47F66-D82B-4945-84F1-08182A83E23E}" dt="2020-05-14T14:23:41.352" v="2881" actId="478"/>
          <ac:spMkLst>
            <pc:docMk/>
            <pc:sldMk cId="4073860171" sldId="804"/>
            <ac:spMk id="179" creationId="{2D82CBEF-0E8F-40C0-B6D0-0E50E195C46C}"/>
          </ac:spMkLst>
        </pc:spChg>
        <pc:spChg chg="del mod topLvl">
          <ac:chgData name="reza kabir" userId="af3c95a13102d509" providerId="LiveId" clId="{C5D47F66-D82B-4945-84F1-08182A83E23E}" dt="2020-05-14T14:23:41.352" v="2881" actId="478"/>
          <ac:spMkLst>
            <pc:docMk/>
            <pc:sldMk cId="4073860171" sldId="804"/>
            <ac:spMk id="180" creationId="{414F4F66-4550-4867-ABD9-BF9CB0E48EA9}"/>
          </ac:spMkLst>
        </pc:spChg>
        <pc:spChg chg="del mod topLvl">
          <ac:chgData name="reza kabir" userId="af3c95a13102d509" providerId="LiveId" clId="{C5D47F66-D82B-4945-84F1-08182A83E23E}" dt="2020-05-14T14:23:41.352" v="2881" actId="478"/>
          <ac:spMkLst>
            <pc:docMk/>
            <pc:sldMk cId="4073860171" sldId="804"/>
            <ac:spMk id="181" creationId="{9EAB394F-A850-44D4-A1D9-132C8AA532C6}"/>
          </ac:spMkLst>
        </pc:spChg>
        <pc:spChg chg="del mod topLvl">
          <ac:chgData name="reza kabir" userId="af3c95a13102d509" providerId="LiveId" clId="{C5D47F66-D82B-4945-84F1-08182A83E23E}" dt="2020-05-14T14:23:41.352" v="2881" actId="478"/>
          <ac:spMkLst>
            <pc:docMk/>
            <pc:sldMk cId="4073860171" sldId="804"/>
            <ac:spMk id="182" creationId="{33F197AF-D08C-4558-BC74-74F4B32A4427}"/>
          </ac:spMkLst>
        </pc:spChg>
        <pc:spChg chg="del mod topLvl">
          <ac:chgData name="reza kabir" userId="af3c95a13102d509" providerId="LiveId" clId="{C5D47F66-D82B-4945-84F1-08182A83E23E}" dt="2020-05-14T14:23:41.352" v="2881" actId="478"/>
          <ac:spMkLst>
            <pc:docMk/>
            <pc:sldMk cId="4073860171" sldId="804"/>
            <ac:spMk id="183" creationId="{06D0E9D9-5B39-4A95-9258-A9E800B85E1C}"/>
          </ac:spMkLst>
        </pc:spChg>
        <pc:spChg chg="del mod topLvl">
          <ac:chgData name="reza kabir" userId="af3c95a13102d509" providerId="LiveId" clId="{C5D47F66-D82B-4945-84F1-08182A83E23E}" dt="2020-05-14T14:23:41.352" v="2881" actId="478"/>
          <ac:spMkLst>
            <pc:docMk/>
            <pc:sldMk cId="4073860171" sldId="804"/>
            <ac:spMk id="184" creationId="{5837D743-E854-46C9-8150-4D6755F6BFAF}"/>
          </ac:spMkLst>
        </pc:spChg>
        <pc:spChg chg="del mod topLvl">
          <ac:chgData name="reza kabir" userId="af3c95a13102d509" providerId="LiveId" clId="{C5D47F66-D82B-4945-84F1-08182A83E23E}" dt="2020-05-14T14:23:41.352" v="2881" actId="478"/>
          <ac:spMkLst>
            <pc:docMk/>
            <pc:sldMk cId="4073860171" sldId="804"/>
            <ac:spMk id="185" creationId="{DB341DBC-51A1-4D70-B19E-0096BC03850B}"/>
          </ac:spMkLst>
        </pc:spChg>
        <pc:spChg chg="del mod topLvl">
          <ac:chgData name="reza kabir" userId="af3c95a13102d509" providerId="LiveId" clId="{C5D47F66-D82B-4945-84F1-08182A83E23E}" dt="2020-05-14T14:23:41.352" v="2881" actId="478"/>
          <ac:spMkLst>
            <pc:docMk/>
            <pc:sldMk cId="4073860171" sldId="804"/>
            <ac:spMk id="186" creationId="{6959B678-EBF5-47BF-836F-11C48EB34FF0}"/>
          </ac:spMkLst>
        </pc:spChg>
        <pc:spChg chg="del mod topLvl">
          <ac:chgData name="reza kabir" userId="af3c95a13102d509" providerId="LiveId" clId="{C5D47F66-D82B-4945-84F1-08182A83E23E}" dt="2020-05-14T14:23:41.352" v="2881" actId="478"/>
          <ac:spMkLst>
            <pc:docMk/>
            <pc:sldMk cId="4073860171" sldId="804"/>
            <ac:spMk id="187" creationId="{9D33AD65-2039-42C3-AC17-6003B71E1100}"/>
          </ac:spMkLst>
        </pc:spChg>
        <pc:spChg chg="del mod topLvl">
          <ac:chgData name="reza kabir" userId="af3c95a13102d509" providerId="LiveId" clId="{C5D47F66-D82B-4945-84F1-08182A83E23E}" dt="2020-05-14T14:23:41.352" v="2881" actId="478"/>
          <ac:spMkLst>
            <pc:docMk/>
            <pc:sldMk cId="4073860171" sldId="804"/>
            <ac:spMk id="188" creationId="{DC6FFA74-06A7-4C6D-9034-894464E49DC0}"/>
          </ac:spMkLst>
        </pc:spChg>
        <pc:spChg chg="del mod topLvl">
          <ac:chgData name="reza kabir" userId="af3c95a13102d509" providerId="LiveId" clId="{C5D47F66-D82B-4945-84F1-08182A83E23E}" dt="2020-05-14T14:23:41.352" v="2881" actId="478"/>
          <ac:spMkLst>
            <pc:docMk/>
            <pc:sldMk cId="4073860171" sldId="804"/>
            <ac:spMk id="189" creationId="{22C4EB70-54F1-46C6-805F-51F824639CE8}"/>
          </ac:spMkLst>
        </pc:spChg>
        <pc:spChg chg="del mod topLvl">
          <ac:chgData name="reza kabir" userId="af3c95a13102d509" providerId="LiveId" clId="{C5D47F66-D82B-4945-84F1-08182A83E23E}" dt="2020-05-14T14:23:41.352" v="2881" actId="478"/>
          <ac:spMkLst>
            <pc:docMk/>
            <pc:sldMk cId="4073860171" sldId="804"/>
            <ac:spMk id="190" creationId="{C1543A0F-AD5E-4E8C-A70F-98D64550FFE4}"/>
          </ac:spMkLst>
        </pc:spChg>
        <pc:spChg chg="del mod topLvl">
          <ac:chgData name="reza kabir" userId="af3c95a13102d509" providerId="LiveId" clId="{C5D47F66-D82B-4945-84F1-08182A83E23E}" dt="2020-05-14T14:23:41.352" v="2881" actId="478"/>
          <ac:spMkLst>
            <pc:docMk/>
            <pc:sldMk cId="4073860171" sldId="804"/>
            <ac:spMk id="191" creationId="{2F571D2A-6BDD-4026-B125-1DF2D6DBD958}"/>
          </ac:spMkLst>
        </pc:spChg>
        <pc:spChg chg="del mod topLvl">
          <ac:chgData name="reza kabir" userId="af3c95a13102d509" providerId="LiveId" clId="{C5D47F66-D82B-4945-84F1-08182A83E23E}" dt="2020-05-14T14:23:41.352" v="2881" actId="478"/>
          <ac:spMkLst>
            <pc:docMk/>
            <pc:sldMk cId="4073860171" sldId="804"/>
            <ac:spMk id="192" creationId="{122CC8F3-2755-452E-B370-6826AD934B47}"/>
          </ac:spMkLst>
        </pc:spChg>
        <pc:spChg chg="del mod topLvl">
          <ac:chgData name="reza kabir" userId="af3c95a13102d509" providerId="LiveId" clId="{C5D47F66-D82B-4945-84F1-08182A83E23E}" dt="2020-05-14T14:23:41.352" v="2881" actId="478"/>
          <ac:spMkLst>
            <pc:docMk/>
            <pc:sldMk cId="4073860171" sldId="804"/>
            <ac:spMk id="193" creationId="{00718B3E-C9A4-471B-9845-CAB1E86023D7}"/>
          </ac:spMkLst>
        </pc:spChg>
        <pc:spChg chg="del mod topLvl">
          <ac:chgData name="reza kabir" userId="af3c95a13102d509" providerId="LiveId" clId="{C5D47F66-D82B-4945-84F1-08182A83E23E}" dt="2020-05-14T14:23:41.352" v="2881" actId="478"/>
          <ac:spMkLst>
            <pc:docMk/>
            <pc:sldMk cId="4073860171" sldId="804"/>
            <ac:spMk id="194" creationId="{A9C202DC-5E8B-4D9A-9761-D476054CA137}"/>
          </ac:spMkLst>
        </pc:spChg>
        <pc:spChg chg="del mod topLvl">
          <ac:chgData name="reza kabir" userId="af3c95a13102d509" providerId="LiveId" clId="{C5D47F66-D82B-4945-84F1-08182A83E23E}" dt="2020-05-14T14:23:41.352" v="2881" actId="478"/>
          <ac:spMkLst>
            <pc:docMk/>
            <pc:sldMk cId="4073860171" sldId="804"/>
            <ac:spMk id="195" creationId="{B09E1DCD-379F-4FF7-B217-4C146D2C5C28}"/>
          </ac:spMkLst>
        </pc:spChg>
        <pc:spChg chg="del mod topLvl">
          <ac:chgData name="reza kabir" userId="af3c95a13102d509" providerId="LiveId" clId="{C5D47F66-D82B-4945-84F1-08182A83E23E}" dt="2020-05-14T14:23:41.352" v="2881" actId="478"/>
          <ac:spMkLst>
            <pc:docMk/>
            <pc:sldMk cId="4073860171" sldId="804"/>
            <ac:spMk id="196" creationId="{ED423850-8CCA-4384-BDD3-6A5E894899E2}"/>
          </ac:spMkLst>
        </pc:spChg>
        <pc:spChg chg="del mod topLvl">
          <ac:chgData name="reza kabir" userId="af3c95a13102d509" providerId="LiveId" clId="{C5D47F66-D82B-4945-84F1-08182A83E23E}" dt="2020-05-14T14:23:41.352" v="2881" actId="478"/>
          <ac:spMkLst>
            <pc:docMk/>
            <pc:sldMk cId="4073860171" sldId="804"/>
            <ac:spMk id="197" creationId="{ADEC8A48-43A0-4D18-911A-17913317ED67}"/>
          </ac:spMkLst>
        </pc:spChg>
        <pc:spChg chg="del mod topLvl">
          <ac:chgData name="reza kabir" userId="af3c95a13102d509" providerId="LiveId" clId="{C5D47F66-D82B-4945-84F1-08182A83E23E}" dt="2020-05-14T14:23:41.352" v="2881" actId="478"/>
          <ac:spMkLst>
            <pc:docMk/>
            <pc:sldMk cId="4073860171" sldId="804"/>
            <ac:spMk id="198" creationId="{F7FA769B-277C-401A-AB9E-2F6C2CABB0CF}"/>
          </ac:spMkLst>
        </pc:spChg>
        <pc:spChg chg="del mod topLvl">
          <ac:chgData name="reza kabir" userId="af3c95a13102d509" providerId="LiveId" clId="{C5D47F66-D82B-4945-84F1-08182A83E23E}" dt="2020-05-14T14:23:41.352" v="2881" actId="478"/>
          <ac:spMkLst>
            <pc:docMk/>
            <pc:sldMk cId="4073860171" sldId="804"/>
            <ac:spMk id="199" creationId="{F78DFD09-C235-4DC2-BBC6-5A40AE4C34C0}"/>
          </ac:spMkLst>
        </pc:spChg>
        <pc:spChg chg="del mod topLvl">
          <ac:chgData name="reza kabir" userId="af3c95a13102d509" providerId="LiveId" clId="{C5D47F66-D82B-4945-84F1-08182A83E23E}" dt="2020-05-14T14:23:41.352" v="2881" actId="478"/>
          <ac:spMkLst>
            <pc:docMk/>
            <pc:sldMk cId="4073860171" sldId="804"/>
            <ac:spMk id="200" creationId="{85C69F75-2085-4301-8D85-771067064B34}"/>
          </ac:spMkLst>
        </pc:spChg>
        <pc:spChg chg="del mod topLvl">
          <ac:chgData name="reza kabir" userId="af3c95a13102d509" providerId="LiveId" clId="{C5D47F66-D82B-4945-84F1-08182A83E23E}" dt="2020-05-14T14:23:41.352" v="2881" actId="478"/>
          <ac:spMkLst>
            <pc:docMk/>
            <pc:sldMk cId="4073860171" sldId="804"/>
            <ac:spMk id="201" creationId="{9527E181-F888-4068-B9A1-E83085C3CF1C}"/>
          </ac:spMkLst>
        </pc:spChg>
        <pc:spChg chg="del mod topLvl">
          <ac:chgData name="reza kabir" userId="af3c95a13102d509" providerId="LiveId" clId="{C5D47F66-D82B-4945-84F1-08182A83E23E}" dt="2020-05-14T14:23:41.352" v="2881" actId="478"/>
          <ac:spMkLst>
            <pc:docMk/>
            <pc:sldMk cId="4073860171" sldId="804"/>
            <ac:spMk id="202" creationId="{5D37D173-7800-4179-AF8B-CDB6B8CAB9C1}"/>
          </ac:spMkLst>
        </pc:spChg>
        <pc:spChg chg="del mod topLvl">
          <ac:chgData name="reza kabir" userId="af3c95a13102d509" providerId="LiveId" clId="{C5D47F66-D82B-4945-84F1-08182A83E23E}" dt="2020-05-14T14:23:41.352" v="2881" actId="478"/>
          <ac:spMkLst>
            <pc:docMk/>
            <pc:sldMk cId="4073860171" sldId="804"/>
            <ac:spMk id="203" creationId="{7E1DFBA5-7E39-4D57-8595-B1B89AD1EDEA}"/>
          </ac:spMkLst>
        </pc:spChg>
        <pc:spChg chg="add del mod">
          <ac:chgData name="reza kabir" userId="af3c95a13102d509" providerId="LiveId" clId="{C5D47F66-D82B-4945-84F1-08182A83E23E}" dt="2020-05-14T14:23:41.352" v="2881" actId="478"/>
          <ac:spMkLst>
            <pc:docMk/>
            <pc:sldMk cId="4073860171" sldId="804"/>
            <ac:spMk id="204" creationId="{7D188653-EF32-4313-B45D-4E03BE08F012}"/>
          </ac:spMkLst>
        </pc:spChg>
        <pc:spChg chg="add del mod">
          <ac:chgData name="reza kabir" userId="af3c95a13102d509" providerId="LiveId" clId="{C5D47F66-D82B-4945-84F1-08182A83E23E}" dt="2020-05-14T14:23:41.352" v="2881" actId="478"/>
          <ac:spMkLst>
            <pc:docMk/>
            <pc:sldMk cId="4073860171" sldId="804"/>
            <ac:spMk id="205" creationId="{D19EB832-790F-46CB-AB86-20A83C8A1D6F}"/>
          </ac:spMkLst>
        </pc:spChg>
        <pc:spChg chg="add del mod">
          <ac:chgData name="reza kabir" userId="af3c95a13102d509" providerId="LiveId" clId="{C5D47F66-D82B-4945-84F1-08182A83E23E}" dt="2020-05-14T14:23:41.352" v="2881" actId="478"/>
          <ac:spMkLst>
            <pc:docMk/>
            <pc:sldMk cId="4073860171" sldId="804"/>
            <ac:spMk id="206" creationId="{BE22DAB7-B770-450A-A664-A8CFF4A0E4D9}"/>
          </ac:spMkLst>
        </pc:spChg>
        <pc:spChg chg="add del mod">
          <ac:chgData name="reza kabir" userId="af3c95a13102d509" providerId="LiveId" clId="{C5D47F66-D82B-4945-84F1-08182A83E23E}" dt="2020-05-14T14:23:41.352" v="2881" actId="478"/>
          <ac:spMkLst>
            <pc:docMk/>
            <pc:sldMk cId="4073860171" sldId="804"/>
            <ac:spMk id="207" creationId="{4CACF94F-2D4E-4EA1-BE26-2AAF61203E05}"/>
          </ac:spMkLst>
        </pc:spChg>
        <pc:spChg chg="add del mod">
          <ac:chgData name="reza kabir" userId="af3c95a13102d509" providerId="LiveId" clId="{C5D47F66-D82B-4945-84F1-08182A83E23E}" dt="2020-05-14T14:23:41.352" v="2881" actId="478"/>
          <ac:spMkLst>
            <pc:docMk/>
            <pc:sldMk cId="4073860171" sldId="804"/>
            <ac:spMk id="208" creationId="{F95FCF1B-F39D-4A08-AB81-783D9717EA3D}"/>
          </ac:spMkLst>
        </pc:spChg>
        <pc:spChg chg="add del mod">
          <ac:chgData name="reza kabir" userId="af3c95a13102d509" providerId="LiveId" clId="{C5D47F66-D82B-4945-84F1-08182A83E23E}" dt="2020-05-14T14:23:41.352" v="2881" actId="478"/>
          <ac:spMkLst>
            <pc:docMk/>
            <pc:sldMk cId="4073860171" sldId="804"/>
            <ac:spMk id="209" creationId="{81E9A235-C90D-4BB6-83C3-AEC317AF2610}"/>
          </ac:spMkLst>
        </pc:spChg>
        <pc:spChg chg="add del mod">
          <ac:chgData name="reza kabir" userId="af3c95a13102d509" providerId="LiveId" clId="{C5D47F66-D82B-4945-84F1-08182A83E23E}" dt="2020-05-14T14:23:41.352" v="2881" actId="478"/>
          <ac:spMkLst>
            <pc:docMk/>
            <pc:sldMk cId="4073860171" sldId="804"/>
            <ac:spMk id="210" creationId="{7F12B7BC-D7CC-4909-BD46-0AA47D8F722B}"/>
          </ac:spMkLst>
        </pc:spChg>
        <pc:spChg chg="add del mod">
          <ac:chgData name="reza kabir" userId="af3c95a13102d509" providerId="LiveId" clId="{C5D47F66-D82B-4945-84F1-08182A83E23E}" dt="2020-05-14T14:23:41.352" v="2881" actId="478"/>
          <ac:spMkLst>
            <pc:docMk/>
            <pc:sldMk cId="4073860171" sldId="804"/>
            <ac:spMk id="211" creationId="{6459D85E-C6F2-4701-9345-F85DE7FA9544}"/>
          </ac:spMkLst>
        </pc:spChg>
        <pc:spChg chg="add del mod">
          <ac:chgData name="reza kabir" userId="af3c95a13102d509" providerId="LiveId" clId="{C5D47F66-D82B-4945-84F1-08182A83E23E}" dt="2020-05-14T14:23:41.352" v="2881" actId="478"/>
          <ac:spMkLst>
            <pc:docMk/>
            <pc:sldMk cId="4073860171" sldId="804"/>
            <ac:spMk id="212" creationId="{2B370739-24AB-4D94-A63C-AEA1B460323E}"/>
          </ac:spMkLst>
        </pc:spChg>
        <pc:spChg chg="add del mod">
          <ac:chgData name="reza kabir" userId="af3c95a13102d509" providerId="LiveId" clId="{C5D47F66-D82B-4945-84F1-08182A83E23E}" dt="2020-05-14T14:23:41.352" v="2881" actId="478"/>
          <ac:spMkLst>
            <pc:docMk/>
            <pc:sldMk cId="4073860171" sldId="804"/>
            <ac:spMk id="213" creationId="{1E441262-B874-49BF-9FED-B1D9F2D970FD}"/>
          </ac:spMkLst>
        </pc:spChg>
        <pc:spChg chg="add del mod">
          <ac:chgData name="reza kabir" userId="af3c95a13102d509" providerId="LiveId" clId="{C5D47F66-D82B-4945-84F1-08182A83E23E}" dt="2020-05-14T14:23:41.352" v="2881" actId="478"/>
          <ac:spMkLst>
            <pc:docMk/>
            <pc:sldMk cId="4073860171" sldId="804"/>
            <ac:spMk id="214" creationId="{E278801C-B696-46A1-B339-ED9AEEFCE8CE}"/>
          </ac:spMkLst>
        </pc:spChg>
        <pc:spChg chg="add del mod">
          <ac:chgData name="reza kabir" userId="af3c95a13102d509" providerId="LiveId" clId="{C5D47F66-D82B-4945-84F1-08182A83E23E}" dt="2020-05-14T14:23:41.352" v="2881" actId="478"/>
          <ac:spMkLst>
            <pc:docMk/>
            <pc:sldMk cId="4073860171" sldId="804"/>
            <ac:spMk id="215" creationId="{F5169DB3-7696-4DBE-96B0-5BC675C70155}"/>
          </ac:spMkLst>
        </pc:spChg>
        <pc:spChg chg="add del mod">
          <ac:chgData name="reza kabir" userId="af3c95a13102d509" providerId="LiveId" clId="{C5D47F66-D82B-4945-84F1-08182A83E23E}" dt="2020-05-14T14:09:16.803" v="2509" actId="21"/>
          <ac:spMkLst>
            <pc:docMk/>
            <pc:sldMk cId="4073860171" sldId="804"/>
            <ac:spMk id="216" creationId="{7C70F9B8-F336-47F7-986B-C25C2CCAF6AB}"/>
          </ac:spMkLst>
        </pc:spChg>
        <pc:spChg chg="add del mod">
          <ac:chgData name="reza kabir" userId="af3c95a13102d509" providerId="LiveId" clId="{C5D47F66-D82B-4945-84F1-08182A83E23E}" dt="2020-05-14T14:18:30.977" v="2782" actId="478"/>
          <ac:spMkLst>
            <pc:docMk/>
            <pc:sldMk cId="4073860171" sldId="804"/>
            <ac:spMk id="217" creationId="{2A338F89-F113-4E19-8B5E-4E2E220EA235}"/>
          </ac:spMkLst>
        </pc:spChg>
        <pc:spChg chg="add del mod">
          <ac:chgData name="reza kabir" userId="af3c95a13102d509" providerId="LiveId" clId="{C5D47F66-D82B-4945-84F1-08182A83E23E}" dt="2020-05-14T14:18:30.977" v="2782" actId="478"/>
          <ac:spMkLst>
            <pc:docMk/>
            <pc:sldMk cId="4073860171" sldId="804"/>
            <ac:spMk id="218" creationId="{5B4C5C29-A923-418E-AD60-45CC7E0CDCFC}"/>
          </ac:spMkLst>
        </pc:spChg>
        <pc:spChg chg="add del mod">
          <ac:chgData name="reza kabir" userId="af3c95a13102d509" providerId="LiveId" clId="{C5D47F66-D82B-4945-84F1-08182A83E23E}" dt="2020-05-14T14:18:30.977" v="2782" actId="478"/>
          <ac:spMkLst>
            <pc:docMk/>
            <pc:sldMk cId="4073860171" sldId="804"/>
            <ac:spMk id="219" creationId="{FF087FAF-EC15-4C02-AB68-8C75016D0A36}"/>
          </ac:spMkLst>
        </pc:spChg>
        <pc:spChg chg="add del mod">
          <ac:chgData name="reza kabir" userId="af3c95a13102d509" providerId="LiveId" clId="{C5D47F66-D82B-4945-84F1-08182A83E23E}" dt="2020-05-14T14:18:30.977" v="2782" actId="478"/>
          <ac:spMkLst>
            <pc:docMk/>
            <pc:sldMk cId="4073860171" sldId="804"/>
            <ac:spMk id="220" creationId="{1D8762CC-AA74-4DB2-8C29-5FFCE19CD5E3}"/>
          </ac:spMkLst>
        </pc:spChg>
        <pc:spChg chg="add del mod">
          <ac:chgData name="reza kabir" userId="af3c95a13102d509" providerId="LiveId" clId="{C5D47F66-D82B-4945-84F1-08182A83E23E}" dt="2020-05-14T14:18:30.977" v="2782" actId="478"/>
          <ac:spMkLst>
            <pc:docMk/>
            <pc:sldMk cId="4073860171" sldId="804"/>
            <ac:spMk id="221" creationId="{355CFE02-6BA0-4287-9983-6859496E47AB}"/>
          </ac:spMkLst>
        </pc:spChg>
        <pc:spChg chg="add del mod">
          <ac:chgData name="reza kabir" userId="af3c95a13102d509" providerId="LiveId" clId="{C5D47F66-D82B-4945-84F1-08182A83E23E}" dt="2020-05-14T14:18:30.977" v="2782" actId="478"/>
          <ac:spMkLst>
            <pc:docMk/>
            <pc:sldMk cId="4073860171" sldId="804"/>
            <ac:spMk id="222" creationId="{8D05F5DC-7CCB-40E8-B69F-2266C93AA7FD}"/>
          </ac:spMkLst>
        </pc:spChg>
        <pc:spChg chg="add del mod">
          <ac:chgData name="reza kabir" userId="af3c95a13102d509" providerId="LiveId" clId="{C5D47F66-D82B-4945-84F1-08182A83E23E}" dt="2020-05-14T14:18:30.977" v="2782" actId="478"/>
          <ac:spMkLst>
            <pc:docMk/>
            <pc:sldMk cId="4073860171" sldId="804"/>
            <ac:spMk id="223" creationId="{EA51C29C-A2C0-4BE8-9D42-24C2819851A7}"/>
          </ac:spMkLst>
        </pc:spChg>
        <pc:spChg chg="add del mod">
          <ac:chgData name="reza kabir" userId="af3c95a13102d509" providerId="LiveId" clId="{C5D47F66-D82B-4945-84F1-08182A83E23E}" dt="2020-05-14T14:18:30.977" v="2782" actId="478"/>
          <ac:spMkLst>
            <pc:docMk/>
            <pc:sldMk cId="4073860171" sldId="804"/>
            <ac:spMk id="224" creationId="{AAE6140A-F0A6-4D34-A178-2BC3114DA74A}"/>
          </ac:spMkLst>
        </pc:spChg>
        <pc:spChg chg="add del mod">
          <ac:chgData name="reza kabir" userId="af3c95a13102d509" providerId="LiveId" clId="{C5D47F66-D82B-4945-84F1-08182A83E23E}" dt="2020-05-14T14:18:30.977" v="2782" actId="478"/>
          <ac:spMkLst>
            <pc:docMk/>
            <pc:sldMk cId="4073860171" sldId="804"/>
            <ac:spMk id="225" creationId="{33022FD0-131E-4E08-A838-12E5F3E81645}"/>
          </ac:spMkLst>
        </pc:spChg>
        <pc:spChg chg="add del mod">
          <ac:chgData name="reza kabir" userId="af3c95a13102d509" providerId="LiveId" clId="{C5D47F66-D82B-4945-84F1-08182A83E23E}" dt="2020-05-14T14:18:30.977" v="2782" actId="478"/>
          <ac:spMkLst>
            <pc:docMk/>
            <pc:sldMk cId="4073860171" sldId="804"/>
            <ac:spMk id="226" creationId="{E25C8D65-EE83-4279-ABD6-44F84F6FD705}"/>
          </ac:spMkLst>
        </pc:spChg>
        <pc:spChg chg="add del mod">
          <ac:chgData name="reza kabir" userId="af3c95a13102d509" providerId="LiveId" clId="{C5D47F66-D82B-4945-84F1-08182A83E23E}" dt="2020-05-14T14:18:30.977" v="2782" actId="478"/>
          <ac:spMkLst>
            <pc:docMk/>
            <pc:sldMk cId="4073860171" sldId="804"/>
            <ac:spMk id="227" creationId="{012FB2FB-C76B-4E5A-9967-83EDA491CF65}"/>
          </ac:spMkLst>
        </pc:spChg>
        <pc:spChg chg="add del mod">
          <ac:chgData name="reza kabir" userId="af3c95a13102d509" providerId="LiveId" clId="{C5D47F66-D82B-4945-84F1-08182A83E23E}" dt="2020-05-14T14:17:38.003" v="2737" actId="478"/>
          <ac:spMkLst>
            <pc:docMk/>
            <pc:sldMk cId="4073860171" sldId="804"/>
            <ac:spMk id="228" creationId="{40E85EE2-0845-42D5-A341-BF52BEC998B8}"/>
          </ac:spMkLst>
        </pc:spChg>
        <pc:spChg chg="add del mod">
          <ac:chgData name="reza kabir" userId="af3c95a13102d509" providerId="LiveId" clId="{C5D47F66-D82B-4945-84F1-08182A83E23E}" dt="2020-05-14T14:18:30.977" v="2782" actId="478"/>
          <ac:spMkLst>
            <pc:docMk/>
            <pc:sldMk cId="4073860171" sldId="804"/>
            <ac:spMk id="229" creationId="{078D2E7C-B472-42BC-AC96-0236C04EA8BE}"/>
          </ac:spMkLst>
        </pc:spChg>
        <pc:spChg chg="add del mod">
          <ac:chgData name="reza kabir" userId="af3c95a13102d509" providerId="LiveId" clId="{C5D47F66-D82B-4945-84F1-08182A83E23E}" dt="2020-05-14T14:18:30.977" v="2782" actId="478"/>
          <ac:spMkLst>
            <pc:docMk/>
            <pc:sldMk cId="4073860171" sldId="804"/>
            <ac:spMk id="230" creationId="{3EE1343A-AE34-438B-8B36-EB27BE729433}"/>
          </ac:spMkLst>
        </pc:spChg>
        <pc:spChg chg="add del mod">
          <ac:chgData name="reza kabir" userId="af3c95a13102d509" providerId="LiveId" clId="{C5D47F66-D82B-4945-84F1-08182A83E23E}" dt="2020-05-14T14:18:30.977" v="2782" actId="478"/>
          <ac:spMkLst>
            <pc:docMk/>
            <pc:sldMk cId="4073860171" sldId="804"/>
            <ac:spMk id="231" creationId="{AE638E87-D78A-4006-9C56-1C298EC83DE4}"/>
          </ac:spMkLst>
        </pc:spChg>
        <pc:spChg chg="add del mod">
          <ac:chgData name="reza kabir" userId="af3c95a13102d509" providerId="LiveId" clId="{C5D47F66-D82B-4945-84F1-08182A83E23E}" dt="2020-05-14T14:18:30.977" v="2782" actId="478"/>
          <ac:spMkLst>
            <pc:docMk/>
            <pc:sldMk cId="4073860171" sldId="804"/>
            <ac:spMk id="232" creationId="{50089E97-F122-4496-8AB9-1ED640C7BDA2}"/>
          </ac:spMkLst>
        </pc:spChg>
        <pc:spChg chg="add del mod">
          <ac:chgData name="reza kabir" userId="af3c95a13102d509" providerId="LiveId" clId="{C5D47F66-D82B-4945-84F1-08182A83E23E}" dt="2020-05-14T14:18:30.977" v="2782" actId="478"/>
          <ac:spMkLst>
            <pc:docMk/>
            <pc:sldMk cId="4073860171" sldId="804"/>
            <ac:spMk id="233" creationId="{D15BB92A-398B-42BB-B95F-2FF28327F06C}"/>
          </ac:spMkLst>
        </pc:spChg>
        <pc:spChg chg="add del mod">
          <ac:chgData name="reza kabir" userId="af3c95a13102d509" providerId="LiveId" clId="{C5D47F66-D82B-4945-84F1-08182A83E23E}" dt="2020-05-14T14:18:30.977" v="2782" actId="478"/>
          <ac:spMkLst>
            <pc:docMk/>
            <pc:sldMk cId="4073860171" sldId="804"/>
            <ac:spMk id="234" creationId="{806D1A82-7E1B-4210-B9FC-E1AFB8C4C922}"/>
          </ac:spMkLst>
        </pc:spChg>
        <pc:spChg chg="add del mod">
          <ac:chgData name="reza kabir" userId="af3c95a13102d509" providerId="LiveId" clId="{C5D47F66-D82B-4945-84F1-08182A83E23E}" dt="2020-05-14T14:18:30.977" v="2782" actId="478"/>
          <ac:spMkLst>
            <pc:docMk/>
            <pc:sldMk cId="4073860171" sldId="804"/>
            <ac:spMk id="235" creationId="{7F7CC8B0-0A6F-45E8-8701-F21DABB10FC7}"/>
          </ac:spMkLst>
        </pc:spChg>
        <pc:spChg chg="add del mod">
          <ac:chgData name="reza kabir" userId="af3c95a13102d509" providerId="LiveId" clId="{C5D47F66-D82B-4945-84F1-08182A83E23E}" dt="2020-05-14T14:18:30.977" v="2782" actId="478"/>
          <ac:spMkLst>
            <pc:docMk/>
            <pc:sldMk cId="4073860171" sldId="804"/>
            <ac:spMk id="236" creationId="{09BEE9B3-8708-4238-B79A-AA5F8B08E1E9}"/>
          </ac:spMkLst>
        </pc:spChg>
        <pc:spChg chg="add del mod">
          <ac:chgData name="reza kabir" userId="af3c95a13102d509" providerId="LiveId" clId="{C5D47F66-D82B-4945-84F1-08182A83E23E}" dt="2020-05-14T14:18:30.977" v="2782" actId="478"/>
          <ac:spMkLst>
            <pc:docMk/>
            <pc:sldMk cId="4073860171" sldId="804"/>
            <ac:spMk id="237" creationId="{9F5E70C0-DFCE-4966-9D33-EC88C698F835}"/>
          </ac:spMkLst>
        </pc:spChg>
        <pc:spChg chg="add del mod">
          <ac:chgData name="reza kabir" userId="af3c95a13102d509" providerId="LiveId" clId="{C5D47F66-D82B-4945-84F1-08182A83E23E}" dt="2020-05-14T14:18:30.977" v="2782" actId="478"/>
          <ac:spMkLst>
            <pc:docMk/>
            <pc:sldMk cId="4073860171" sldId="804"/>
            <ac:spMk id="238" creationId="{1F4C9039-FCFA-4559-8522-F8C3FB5D9B5E}"/>
          </ac:spMkLst>
        </pc:spChg>
        <pc:spChg chg="add del mod">
          <ac:chgData name="reza kabir" userId="af3c95a13102d509" providerId="LiveId" clId="{C5D47F66-D82B-4945-84F1-08182A83E23E}" dt="2020-05-14T14:18:30.977" v="2782" actId="478"/>
          <ac:spMkLst>
            <pc:docMk/>
            <pc:sldMk cId="4073860171" sldId="804"/>
            <ac:spMk id="239" creationId="{1C223FA0-E298-48FC-BFD0-5642482BA29F}"/>
          </ac:spMkLst>
        </pc:spChg>
        <pc:spChg chg="add del mod">
          <ac:chgData name="reza kabir" userId="af3c95a13102d509" providerId="LiveId" clId="{C5D47F66-D82B-4945-84F1-08182A83E23E}" dt="2020-05-14T14:18:30.977" v="2782" actId="478"/>
          <ac:spMkLst>
            <pc:docMk/>
            <pc:sldMk cId="4073860171" sldId="804"/>
            <ac:spMk id="240" creationId="{424918AF-51BD-4F61-890F-691E9F6CD06D}"/>
          </ac:spMkLst>
        </pc:spChg>
        <pc:spChg chg="add del mod">
          <ac:chgData name="reza kabir" userId="af3c95a13102d509" providerId="LiveId" clId="{C5D47F66-D82B-4945-84F1-08182A83E23E}" dt="2020-05-14T14:17:38.003" v="2737" actId="478"/>
          <ac:spMkLst>
            <pc:docMk/>
            <pc:sldMk cId="4073860171" sldId="804"/>
            <ac:spMk id="241" creationId="{AB736995-AE4F-42FD-B92A-FBC1B9F4846E}"/>
          </ac:spMkLst>
        </pc:spChg>
        <pc:spChg chg="add del mod">
          <ac:chgData name="reza kabir" userId="af3c95a13102d509" providerId="LiveId" clId="{C5D47F66-D82B-4945-84F1-08182A83E23E}" dt="2020-05-14T14:17:38.003" v="2737" actId="478"/>
          <ac:spMkLst>
            <pc:docMk/>
            <pc:sldMk cId="4073860171" sldId="804"/>
            <ac:spMk id="242" creationId="{6B5E20FB-B24A-456E-82B0-FA48EA122D72}"/>
          </ac:spMkLst>
        </pc:spChg>
        <pc:spChg chg="add mod">
          <ac:chgData name="reza kabir" userId="af3c95a13102d509" providerId="LiveId" clId="{C5D47F66-D82B-4945-84F1-08182A83E23E}" dt="2020-05-14T14:16:52.869" v="2693" actId="1076"/>
          <ac:spMkLst>
            <pc:docMk/>
            <pc:sldMk cId="4073860171" sldId="804"/>
            <ac:spMk id="243" creationId="{E1C93DE7-AF73-4C61-95EB-0052A1AD4C10}"/>
          </ac:spMkLst>
        </pc:spChg>
        <pc:spChg chg="add mod">
          <ac:chgData name="reza kabir" userId="af3c95a13102d509" providerId="LiveId" clId="{C5D47F66-D82B-4945-84F1-08182A83E23E}" dt="2020-05-14T14:16:52.869" v="2693" actId="1076"/>
          <ac:spMkLst>
            <pc:docMk/>
            <pc:sldMk cId="4073860171" sldId="804"/>
            <ac:spMk id="244" creationId="{DE6F6FF4-D4B3-4BA9-8B08-BE8DC137581A}"/>
          </ac:spMkLst>
        </pc:spChg>
        <pc:spChg chg="add mod">
          <ac:chgData name="reza kabir" userId="af3c95a13102d509" providerId="LiveId" clId="{C5D47F66-D82B-4945-84F1-08182A83E23E}" dt="2020-05-14T14:16:52.869" v="2693" actId="1076"/>
          <ac:spMkLst>
            <pc:docMk/>
            <pc:sldMk cId="4073860171" sldId="804"/>
            <ac:spMk id="245" creationId="{291F24B6-0E45-4F53-8EE6-8A7C62EE923D}"/>
          </ac:spMkLst>
        </pc:spChg>
        <pc:spChg chg="add mod">
          <ac:chgData name="reza kabir" userId="af3c95a13102d509" providerId="LiveId" clId="{C5D47F66-D82B-4945-84F1-08182A83E23E}" dt="2020-05-14T14:16:52.869" v="2693" actId="1076"/>
          <ac:spMkLst>
            <pc:docMk/>
            <pc:sldMk cId="4073860171" sldId="804"/>
            <ac:spMk id="246" creationId="{FAA139A6-0566-452F-A757-7CA669B4B865}"/>
          </ac:spMkLst>
        </pc:spChg>
        <pc:spChg chg="add mod">
          <ac:chgData name="reza kabir" userId="af3c95a13102d509" providerId="LiveId" clId="{C5D47F66-D82B-4945-84F1-08182A83E23E}" dt="2020-05-14T14:16:52.869" v="2693" actId="1076"/>
          <ac:spMkLst>
            <pc:docMk/>
            <pc:sldMk cId="4073860171" sldId="804"/>
            <ac:spMk id="247" creationId="{80E8DB0F-7D0A-4DA5-8019-DC7A06E05D4F}"/>
          </ac:spMkLst>
        </pc:spChg>
        <pc:spChg chg="add mod">
          <ac:chgData name="reza kabir" userId="af3c95a13102d509" providerId="LiveId" clId="{C5D47F66-D82B-4945-84F1-08182A83E23E}" dt="2020-05-14T14:16:52.869" v="2693" actId="1076"/>
          <ac:spMkLst>
            <pc:docMk/>
            <pc:sldMk cId="4073860171" sldId="804"/>
            <ac:spMk id="248" creationId="{9287F673-1C66-411B-8825-CBCB99D26698}"/>
          </ac:spMkLst>
        </pc:spChg>
        <pc:spChg chg="add mod">
          <ac:chgData name="reza kabir" userId="af3c95a13102d509" providerId="LiveId" clId="{C5D47F66-D82B-4945-84F1-08182A83E23E}" dt="2020-05-14T14:16:52.869" v="2693" actId="1076"/>
          <ac:spMkLst>
            <pc:docMk/>
            <pc:sldMk cId="4073860171" sldId="804"/>
            <ac:spMk id="249" creationId="{7B423D19-4E32-4EF9-88A1-2DE8B56B6A80}"/>
          </ac:spMkLst>
        </pc:spChg>
        <pc:spChg chg="add mod">
          <ac:chgData name="reza kabir" userId="af3c95a13102d509" providerId="LiveId" clId="{C5D47F66-D82B-4945-84F1-08182A83E23E}" dt="2020-05-14T14:16:52.869" v="2693" actId="1076"/>
          <ac:spMkLst>
            <pc:docMk/>
            <pc:sldMk cId="4073860171" sldId="804"/>
            <ac:spMk id="250" creationId="{691B5CB9-5FED-4792-B808-3052D1039D24}"/>
          </ac:spMkLst>
        </pc:spChg>
        <pc:spChg chg="add mod">
          <ac:chgData name="reza kabir" userId="af3c95a13102d509" providerId="LiveId" clId="{C5D47F66-D82B-4945-84F1-08182A83E23E}" dt="2020-05-14T14:16:52.869" v="2693" actId="1076"/>
          <ac:spMkLst>
            <pc:docMk/>
            <pc:sldMk cId="4073860171" sldId="804"/>
            <ac:spMk id="251" creationId="{45B540AA-A300-47AE-BD8B-0E7EE518A101}"/>
          </ac:spMkLst>
        </pc:spChg>
        <pc:spChg chg="add mod">
          <ac:chgData name="reza kabir" userId="af3c95a13102d509" providerId="LiveId" clId="{C5D47F66-D82B-4945-84F1-08182A83E23E}" dt="2020-05-14T14:16:52.869" v="2693" actId="1076"/>
          <ac:spMkLst>
            <pc:docMk/>
            <pc:sldMk cId="4073860171" sldId="804"/>
            <ac:spMk id="252" creationId="{9AD76A38-5D4F-4E77-B6C0-5380A7D1D842}"/>
          </ac:spMkLst>
        </pc:spChg>
        <pc:spChg chg="add mod">
          <ac:chgData name="reza kabir" userId="af3c95a13102d509" providerId="LiveId" clId="{C5D47F66-D82B-4945-84F1-08182A83E23E}" dt="2020-05-14T14:16:52.869" v="2693" actId="1076"/>
          <ac:spMkLst>
            <pc:docMk/>
            <pc:sldMk cId="4073860171" sldId="804"/>
            <ac:spMk id="253" creationId="{D62C6614-42E4-4DDE-AF6B-72B733C55FF1}"/>
          </ac:spMkLst>
        </pc:spChg>
        <pc:spChg chg="add mod">
          <ac:chgData name="reza kabir" userId="af3c95a13102d509" providerId="LiveId" clId="{C5D47F66-D82B-4945-84F1-08182A83E23E}" dt="2020-05-14T14:16:52.869" v="2693" actId="1076"/>
          <ac:spMkLst>
            <pc:docMk/>
            <pc:sldMk cId="4073860171" sldId="804"/>
            <ac:spMk id="254" creationId="{450263A4-2A31-432E-92D2-03598551C041}"/>
          </ac:spMkLst>
        </pc:spChg>
        <pc:spChg chg="add mod">
          <ac:chgData name="reza kabir" userId="af3c95a13102d509" providerId="LiveId" clId="{C5D47F66-D82B-4945-84F1-08182A83E23E}" dt="2020-05-14T14:16:52.869" v="2693" actId="1076"/>
          <ac:spMkLst>
            <pc:docMk/>
            <pc:sldMk cId="4073860171" sldId="804"/>
            <ac:spMk id="255" creationId="{14222980-2DB0-4FC8-A35C-B2FF5D8B3647}"/>
          </ac:spMkLst>
        </pc:spChg>
        <pc:spChg chg="add mod">
          <ac:chgData name="reza kabir" userId="af3c95a13102d509" providerId="LiveId" clId="{C5D47F66-D82B-4945-84F1-08182A83E23E}" dt="2020-05-14T14:16:52.869" v="2693" actId="1076"/>
          <ac:spMkLst>
            <pc:docMk/>
            <pc:sldMk cId="4073860171" sldId="804"/>
            <ac:spMk id="256" creationId="{3CFC782E-8359-40CF-8C5C-7349EBD6A88A}"/>
          </ac:spMkLst>
        </pc:spChg>
        <pc:spChg chg="add mod">
          <ac:chgData name="reza kabir" userId="af3c95a13102d509" providerId="LiveId" clId="{C5D47F66-D82B-4945-84F1-08182A83E23E}" dt="2020-05-14T14:16:52.869" v="2693" actId="1076"/>
          <ac:spMkLst>
            <pc:docMk/>
            <pc:sldMk cId="4073860171" sldId="804"/>
            <ac:spMk id="257" creationId="{B659E7D5-626B-4AD6-A9C0-3E6F77D396BE}"/>
          </ac:spMkLst>
        </pc:spChg>
        <pc:spChg chg="add mod">
          <ac:chgData name="reza kabir" userId="af3c95a13102d509" providerId="LiveId" clId="{C5D47F66-D82B-4945-84F1-08182A83E23E}" dt="2020-05-14T14:16:52.869" v="2693" actId="1076"/>
          <ac:spMkLst>
            <pc:docMk/>
            <pc:sldMk cId="4073860171" sldId="804"/>
            <ac:spMk id="258" creationId="{B0AB1A98-1C83-49E4-8C80-D70C595066C4}"/>
          </ac:spMkLst>
        </pc:spChg>
        <pc:spChg chg="add mod">
          <ac:chgData name="reza kabir" userId="af3c95a13102d509" providerId="LiveId" clId="{C5D47F66-D82B-4945-84F1-08182A83E23E}" dt="2020-05-14T14:16:52.869" v="2693" actId="1076"/>
          <ac:spMkLst>
            <pc:docMk/>
            <pc:sldMk cId="4073860171" sldId="804"/>
            <ac:spMk id="259" creationId="{9F5A852D-CB8F-45B6-A144-D3DF02B967D9}"/>
          </ac:spMkLst>
        </pc:spChg>
        <pc:spChg chg="add mod">
          <ac:chgData name="reza kabir" userId="af3c95a13102d509" providerId="LiveId" clId="{C5D47F66-D82B-4945-84F1-08182A83E23E}" dt="2020-05-14T14:16:52.869" v="2693" actId="1076"/>
          <ac:spMkLst>
            <pc:docMk/>
            <pc:sldMk cId="4073860171" sldId="804"/>
            <ac:spMk id="260" creationId="{9F0A443E-8C7E-427F-BFC9-3A3A7768C758}"/>
          </ac:spMkLst>
        </pc:spChg>
        <pc:spChg chg="add mod">
          <ac:chgData name="reza kabir" userId="af3c95a13102d509" providerId="LiveId" clId="{C5D47F66-D82B-4945-84F1-08182A83E23E}" dt="2020-05-14T14:16:52.869" v="2693" actId="1076"/>
          <ac:spMkLst>
            <pc:docMk/>
            <pc:sldMk cId="4073860171" sldId="804"/>
            <ac:spMk id="261" creationId="{0D4DC14A-7F95-45FB-815D-5D96BFE413EA}"/>
          </ac:spMkLst>
        </pc:spChg>
        <pc:spChg chg="add mod">
          <ac:chgData name="reza kabir" userId="af3c95a13102d509" providerId="LiveId" clId="{C5D47F66-D82B-4945-84F1-08182A83E23E}" dt="2020-05-14T14:16:52.869" v="2693" actId="1076"/>
          <ac:spMkLst>
            <pc:docMk/>
            <pc:sldMk cId="4073860171" sldId="804"/>
            <ac:spMk id="262" creationId="{3940C520-CC0D-4B48-A42C-26B33B7848FE}"/>
          </ac:spMkLst>
        </pc:spChg>
        <pc:spChg chg="add mod">
          <ac:chgData name="reza kabir" userId="af3c95a13102d509" providerId="LiveId" clId="{C5D47F66-D82B-4945-84F1-08182A83E23E}" dt="2020-05-14T14:16:52.869" v="2693" actId="1076"/>
          <ac:spMkLst>
            <pc:docMk/>
            <pc:sldMk cId="4073860171" sldId="804"/>
            <ac:spMk id="263" creationId="{6F316609-7E56-43A2-8A8D-712B86ED6F3E}"/>
          </ac:spMkLst>
        </pc:spChg>
        <pc:spChg chg="add mod">
          <ac:chgData name="reza kabir" userId="af3c95a13102d509" providerId="LiveId" clId="{C5D47F66-D82B-4945-84F1-08182A83E23E}" dt="2020-05-14T14:16:52.869" v="2693" actId="1076"/>
          <ac:spMkLst>
            <pc:docMk/>
            <pc:sldMk cId="4073860171" sldId="804"/>
            <ac:spMk id="264" creationId="{280DBDDC-A455-4761-991C-6FF9C8C0CD06}"/>
          </ac:spMkLst>
        </pc:spChg>
        <pc:spChg chg="add mod">
          <ac:chgData name="reza kabir" userId="af3c95a13102d509" providerId="LiveId" clId="{C5D47F66-D82B-4945-84F1-08182A83E23E}" dt="2020-05-14T14:16:52.869" v="2693" actId="1076"/>
          <ac:spMkLst>
            <pc:docMk/>
            <pc:sldMk cId="4073860171" sldId="804"/>
            <ac:spMk id="265" creationId="{5CA55C14-847E-4BD9-B2F6-E57A8F7C82B1}"/>
          </ac:spMkLst>
        </pc:spChg>
        <pc:spChg chg="add mod">
          <ac:chgData name="reza kabir" userId="af3c95a13102d509" providerId="LiveId" clId="{C5D47F66-D82B-4945-84F1-08182A83E23E}" dt="2020-05-14T14:16:52.869" v="2693" actId="1076"/>
          <ac:spMkLst>
            <pc:docMk/>
            <pc:sldMk cId="4073860171" sldId="804"/>
            <ac:spMk id="266" creationId="{10870A2B-F453-4D5F-9FA7-F268BE38E1C6}"/>
          </ac:spMkLst>
        </pc:spChg>
        <pc:spChg chg="add mod">
          <ac:chgData name="reza kabir" userId="af3c95a13102d509" providerId="LiveId" clId="{C5D47F66-D82B-4945-84F1-08182A83E23E}" dt="2020-05-14T14:16:52.869" v="2693" actId="1076"/>
          <ac:spMkLst>
            <pc:docMk/>
            <pc:sldMk cId="4073860171" sldId="804"/>
            <ac:spMk id="267" creationId="{F76E5F69-B1B7-4020-AFBE-1DEDFE8CACAE}"/>
          </ac:spMkLst>
        </pc:spChg>
        <pc:spChg chg="add mod">
          <ac:chgData name="reza kabir" userId="af3c95a13102d509" providerId="LiveId" clId="{C5D47F66-D82B-4945-84F1-08182A83E23E}" dt="2020-05-14T14:16:52.869" v="2693" actId="1076"/>
          <ac:spMkLst>
            <pc:docMk/>
            <pc:sldMk cId="4073860171" sldId="804"/>
            <ac:spMk id="268" creationId="{4652CF38-AE3B-4495-9239-DD5BD81A5EC3}"/>
          </ac:spMkLst>
        </pc:spChg>
        <pc:spChg chg="add mod">
          <ac:chgData name="reza kabir" userId="af3c95a13102d509" providerId="LiveId" clId="{C5D47F66-D82B-4945-84F1-08182A83E23E}" dt="2020-05-14T14:16:52.869" v="2693" actId="1076"/>
          <ac:spMkLst>
            <pc:docMk/>
            <pc:sldMk cId="4073860171" sldId="804"/>
            <ac:spMk id="269" creationId="{475734CF-89C2-4DA0-B7D2-ECB37E6A05CD}"/>
          </ac:spMkLst>
        </pc:spChg>
        <pc:spChg chg="add mod">
          <ac:chgData name="reza kabir" userId="af3c95a13102d509" providerId="LiveId" clId="{C5D47F66-D82B-4945-84F1-08182A83E23E}" dt="2020-05-14T14:16:52.869" v="2693" actId="1076"/>
          <ac:spMkLst>
            <pc:docMk/>
            <pc:sldMk cId="4073860171" sldId="804"/>
            <ac:spMk id="270" creationId="{289E6E11-E211-41D2-86CF-02B7B046AD52}"/>
          </ac:spMkLst>
        </pc:spChg>
        <pc:spChg chg="add del mod topLvl">
          <ac:chgData name="reza kabir" userId="af3c95a13102d509" providerId="LiveId" clId="{C5D47F66-D82B-4945-84F1-08182A83E23E}" dt="2020-05-14T14:12:31.290" v="2526" actId="1076"/>
          <ac:spMkLst>
            <pc:docMk/>
            <pc:sldMk cId="4073860171" sldId="804"/>
            <ac:spMk id="271" creationId="{135D56E8-35CB-4B62-A46B-6B80BAE29E66}"/>
          </ac:spMkLst>
        </pc:spChg>
        <pc:spChg chg="add del mod topLvl">
          <ac:chgData name="reza kabir" userId="af3c95a13102d509" providerId="LiveId" clId="{C5D47F66-D82B-4945-84F1-08182A83E23E}" dt="2020-05-14T14:12:31.290" v="2526" actId="1076"/>
          <ac:spMkLst>
            <pc:docMk/>
            <pc:sldMk cId="4073860171" sldId="804"/>
            <ac:spMk id="272" creationId="{8BDCC5AE-F7D1-41BE-9F5D-A40918A6C286}"/>
          </ac:spMkLst>
        </pc:spChg>
        <pc:spChg chg="add del mod topLvl">
          <ac:chgData name="reza kabir" userId="af3c95a13102d509" providerId="LiveId" clId="{C5D47F66-D82B-4945-84F1-08182A83E23E}" dt="2020-05-14T14:12:31.290" v="2526" actId="1076"/>
          <ac:spMkLst>
            <pc:docMk/>
            <pc:sldMk cId="4073860171" sldId="804"/>
            <ac:spMk id="273" creationId="{9BCAD0B8-1906-46C2-80FE-CB9615954090}"/>
          </ac:spMkLst>
        </pc:spChg>
        <pc:spChg chg="add del mod topLvl">
          <ac:chgData name="reza kabir" userId="af3c95a13102d509" providerId="LiveId" clId="{C5D47F66-D82B-4945-84F1-08182A83E23E}" dt="2020-05-14T14:12:31.290" v="2526" actId="1076"/>
          <ac:spMkLst>
            <pc:docMk/>
            <pc:sldMk cId="4073860171" sldId="804"/>
            <ac:spMk id="274" creationId="{E2B48B96-D1AD-4BA8-A27B-4A762FDA2797}"/>
          </ac:spMkLst>
        </pc:spChg>
        <pc:spChg chg="add del mod topLvl">
          <ac:chgData name="reza kabir" userId="af3c95a13102d509" providerId="LiveId" clId="{C5D47F66-D82B-4945-84F1-08182A83E23E}" dt="2020-05-14T14:12:31.290" v="2526" actId="1076"/>
          <ac:spMkLst>
            <pc:docMk/>
            <pc:sldMk cId="4073860171" sldId="804"/>
            <ac:spMk id="275" creationId="{00F1FC5A-B205-44CC-933D-5B406B219023}"/>
          </ac:spMkLst>
        </pc:spChg>
        <pc:spChg chg="add del mod topLvl">
          <ac:chgData name="reza kabir" userId="af3c95a13102d509" providerId="LiveId" clId="{C5D47F66-D82B-4945-84F1-08182A83E23E}" dt="2020-05-14T14:12:31.290" v="2526" actId="1076"/>
          <ac:spMkLst>
            <pc:docMk/>
            <pc:sldMk cId="4073860171" sldId="804"/>
            <ac:spMk id="276" creationId="{B39AD319-6717-4FDC-A948-1A2936CD7DF2}"/>
          </ac:spMkLst>
        </pc:spChg>
        <pc:spChg chg="add del mod topLvl">
          <ac:chgData name="reza kabir" userId="af3c95a13102d509" providerId="LiveId" clId="{C5D47F66-D82B-4945-84F1-08182A83E23E}" dt="2020-05-14T14:12:31.290" v="2526" actId="1076"/>
          <ac:spMkLst>
            <pc:docMk/>
            <pc:sldMk cId="4073860171" sldId="804"/>
            <ac:spMk id="277" creationId="{DAE76DB9-26EC-475A-AE02-4D7A78B7821D}"/>
          </ac:spMkLst>
        </pc:spChg>
        <pc:spChg chg="add del mod topLvl">
          <ac:chgData name="reza kabir" userId="af3c95a13102d509" providerId="LiveId" clId="{C5D47F66-D82B-4945-84F1-08182A83E23E}" dt="2020-05-14T14:12:31.290" v="2526" actId="1076"/>
          <ac:spMkLst>
            <pc:docMk/>
            <pc:sldMk cId="4073860171" sldId="804"/>
            <ac:spMk id="278" creationId="{C7043D21-5AFC-46E1-BC69-0DB510120635}"/>
          </ac:spMkLst>
        </pc:spChg>
        <pc:spChg chg="add del mod topLvl">
          <ac:chgData name="reza kabir" userId="af3c95a13102d509" providerId="LiveId" clId="{C5D47F66-D82B-4945-84F1-08182A83E23E}" dt="2020-05-14T14:12:31.290" v="2526" actId="1076"/>
          <ac:spMkLst>
            <pc:docMk/>
            <pc:sldMk cId="4073860171" sldId="804"/>
            <ac:spMk id="279" creationId="{CBFD2EBB-A461-4598-8D96-DC2CF40B5742}"/>
          </ac:spMkLst>
        </pc:spChg>
        <pc:spChg chg="add del mod topLvl">
          <ac:chgData name="reza kabir" userId="af3c95a13102d509" providerId="LiveId" clId="{C5D47F66-D82B-4945-84F1-08182A83E23E}" dt="2020-05-14T14:12:31.290" v="2526" actId="1076"/>
          <ac:spMkLst>
            <pc:docMk/>
            <pc:sldMk cId="4073860171" sldId="804"/>
            <ac:spMk id="280" creationId="{845D025D-D67A-411C-B02E-87350627E059}"/>
          </ac:spMkLst>
        </pc:spChg>
        <pc:spChg chg="add del mod topLvl">
          <ac:chgData name="reza kabir" userId="af3c95a13102d509" providerId="LiveId" clId="{C5D47F66-D82B-4945-84F1-08182A83E23E}" dt="2020-05-14T14:12:31.290" v="2526" actId="1076"/>
          <ac:spMkLst>
            <pc:docMk/>
            <pc:sldMk cId="4073860171" sldId="804"/>
            <ac:spMk id="281" creationId="{D1FBAC4A-2C16-4B10-AE6E-89A236D624CF}"/>
          </ac:spMkLst>
        </pc:spChg>
        <pc:spChg chg="add del mod topLvl">
          <ac:chgData name="reza kabir" userId="af3c95a13102d509" providerId="LiveId" clId="{C5D47F66-D82B-4945-84F1-08182A83E23E}" dt="2020-05-14T14:12:31.290" v="2526" actId="1076"/>
          <ac:spMkLst>
            <pc:docMk/>
            <pc:sldMk cId="4073860171" sldId="804"/>
            <ac:spMk id="282" creationId="{4757C6A8-0C1B-4D2B-BEEB-C38AAF7B5D3E}"/>
          </ac:spMkLst>
        </pc:spChg>
        <pc:spChg chg="add del mod topLvl">
          <ac:chgData name="reza kabir" userId="af3c95a13102d509" providerId="LiveId" clId="{C5D47F66-D82B-4945-84F1-08182A83E23E}" dt="2020-05-14T14:12:31.290" v="2526" actId="1076"/>
          <ac:spMkLst>
            <pc:docMk/>
            <pc:sldMk cId="4073860171" sldId="804"/>
            <ac:spMk id="283" creationId="{B7DC0EC0-DDB1-4828-A658-1E8BD3A63B59}"/>
          </ac:spMkLst>
        </pc:spChg>
        <pc:spChg chg="add del mod topLvl">
          <ac:chgData name="reza kabir" userId="af3c95a13102d509" providerId="LiveId" clId="{C5D47F66-D82B-4945-84F1-08182A83E23E}" dt="2020-05-14T14:12:31.290" v="2526" actId="1076"/>
          <ac:spMkLst>
            <pc:docMk/>
            <pc:sldMk cId="4073860171" sldId="804"/>
            <ac:spMk id="284" creationId="{B03D73F0-C423-4C7C-AA31-DAD03B8AE095}"/>
          </ac:spMkLst>
        </pc:spChg>
        <pc:spChg chg="add del mod topLvl">
          <ac:chgData name="reza kabir" userId="af3c95a13102d509" providerId="LiveId" clId="{C5D47F66-D82B-4945-84F1-08182A83E23E}" dt="2020-05-14T14:12:31.290" v="2526" actId="1076"/>
          <ac:spMkLst>
            <pc:docMk/>
            <pc:sldMk cId="4073860171" sldId="804"/>
            <ac:spMk id="285" creationId="{3585D09D-926A-4B45-895B-7BB0A1C14086}"/>
          </ac:spMkLst>
        </pc:spChg>
        <pc:spChg chg="add del mod topLvl">
          <ac:chgData name="reza kabir" userId="af3c95a13102d509" providerId="LiveId" clId="{C5D47F66-D82B-4945-84F1-08182A83E23E}" dt="2020-05-14T14:12:31.290" v="2526" actId="1076"/>
          <ac:spMkLst>
            <pc:docMk/>
            <pc:sldMk cId="4073860171" sldId="804"/>
            <ac:spMk id="286" creationId="{9229B05D-F8A0-4304-A9EA-0B00F26D4051}"/>
          </ac:spMkLst>
        </pc:spChg>
        <pc:spChg chg="add del mod topLvl">
          <ac:chgData name="reza kabir" userId="af3c95a13102d509" providerId="LiveId" clId="{C5D47F66-D82B-4945-84F1-08182A83E23E}" dt="2020-05-14T14:12:31.290" v="2526" actId="1076"/>
          <ac:spMkLst>
            <pc:docMk/>
            <pc:sldMk cId="4073860171" sldId="804"/>
            <ac:spMk id="287" creationId="{6E68A982-179A-4161-96BF-75E793C8314B}"/>
          </ac:spMkLst>
        </pc:spChg>
        <pc:spChg chg="add del mod topLvl">
          <ac:chgData name="reza kabir" userId="af3c95a13102d509" providerId="LiveId" clId="{C5D47F66-D82B-4945-84F1-08182A83E23E}" dt="2020-05-14T14:12:31.290" v="2526" actId="1076"/>
          <ac:spMkLst>
            <pc:docMk/>
            <pc:sldMk cId="4073860171" sldId="804"/>
            <ac:spMk id="288" creationId="{2A4295B4-3BB1-405D-8A76-12BC3525FE22}"/>
          </ac:spMkLst>
        </pc:spChg>
        <pc:spChg chg="add del mod topLvl">
          <ac:chgData name="reza kabir" userId="af3c95a13102d509" providerId="LiveId" clId="{C5D47F66-D82B-4945-84F1-08182A83E23E}" dt="2020-05-14T14:12:31.290" v="2526" actId="1076"/>
          <ac:spMkLst>
            <pc:docMk/>
            <pc:sldMk cId="4073860171" sldId="804"/>
            <ac:spMk id="289" creationId="{C291108F-18E9-4869-BB15-70E99E839990}"/>
          </ac:spMkLst>
        </pc:spChg>
        <pc:spChg chg="add del mod topLvl">
          <ac:chgData name="reza kabir" userId="af3c95a13102d509" providerId="LiveId" clId="{C5D47F66-D82B-4945-84F1-08182A83E23E}" dt="2020-05-14T14:12:31.290" v="2526" actId="1076"/>
          <ac:spMkLst>
            <pc:docMk/>
            <pc:sldMk cId="4073860171" sldId="804"/>
            <ac:spMk id="290" creationId="{D52A6635-4C36-4283-BC83-90E0062A2BD1}"/>
          </ac:spMkLst>
        </pc:spChg>
        <pc:spChg chg="add del mod topLvl">
          <ac:chgData name="reza kabir" userId="af3c95a13102d509" providerId="LiveId" clId="{C5D47F66-D82B-4945-84F1-08182A83E23E}" dt="2020-05-14T14:12:31.290" v="2526" actId="1076"/>
          <ac:spMkLst>
            <pc:docMk/>
            <pc:sldMk cId="4073860171" sldId="804"/>
            <ac:spMk id="291" creationId="{1E85BA19-AD03-4916-B33D-B69854F3682D}"/>
          </ac:spMkLst>
        </pc:spChg>
        <pc:spChg chg="add del mod topLvl">
          <ac:chgData name="reza kabir" userId="af3c95a13102d509" providerId="LiveId" clId="{C5D47F66-D82B-4945-84F1-08182A83E23E}" dt="2020-05-14T14:12:31.290" v="2526" actId="1076"/>
          <ac:spMkLst>
            <pc:docMk/>
            <pc:sldMk cId="4073860171" sldId="804"/>
            <ac:spMk id="292" creationId="{8D27FA28-5744-4266-AF9C-D4B75A336D73}"/>
          </ac:spMkLst>
        </pc:spChg>
        <pc:spChg chg="add del mod topLvl">
          <ac:chgData name="reza kabir" userId="af3c95a13102d509" providerId="LiveId" clId="{C5D47F66-D82B-4945-84F1-08182A83E23E}" dt="2020-05-14T14:12:31.290" v="2526" actId="1076"/>
          <ac:spMkLst>
            <pc:docMk/>
            <pc:sldMk cId="4073860171" sldId="804"/>
            <ac:spMk id="293" creationId="{194802F5-B86B-41C1-B49D-D87A3E48C0C8}"/>
          </ac:spMkLst>
        </pc:spChg>
        <pc:spChg chg="add del mod">
          <ac:chgData name="reza kabir" userId="af3c95a13102d509" providerId="LiveId" clId="{C5D47F66-D82B-4945-84F1-08182A83E23E}" dt="2020-05-14T14:17:33.431" v="2734" actId="478"/>
          <ac:spMkLst>
            <pc:docMk/>
            <pc:sldMk cId="4073860171" sldId="804"/>
            <ac:spMk id="294" creationId="{9E888715-DE80-432E-9A6B-A25FC9009F58}"/>
          </ac:spMkLst>
        </pc:spChg>
        <pc:spChg chg="add del mod">
          <ac:chgData name="reza kabir" userId="af3c95a13102d509" providerId="LiveId" clId="{C5D47F66-D82B-4945-84F1-08182A83E23E}" dt="2020-05-14T14:17:33.431" v="2734" actId="478"/>
          <ac:spMkLst>
            <pc:docMk/>
            <pc:sldMk cId="4073860171" sldId="804"/>
            <ac:spMk id="295" creationId="{28A4D56C-751B-460C-90C3-2150FCCA2446}"/>
          </ac:spMkLst>
        </pc:spChg>
        <pc:spChg chg="add del mod">
          <ac:chgData name="reza kabir" userId="af3c95a13102d509" providerId="LiveId" clId="{C5D47F66-D82B-4945-84F1-08182A83E23E}" dt="2020-05-14T14:17:33.431" v="2734" actId="478"/>
          <ac:spMkLst>
            <pc:docMk/>
            <pc:sldMk cId="4073860171" sldId="804"/>
            <ac:spMk id="296" creationId="{DE7674D2-BB4B-4E4C-B014-E804AC22A99B}"/>
          </ac:spMkLst>
        </pc:spChg>
        <pc:spChg chg="add del mod">
          <ac:chgData name="reza kabir" userId="af3c95a13102d509" providerId="LiveId" clId="{C5D47F66-D82B-4945-84F1-08182A83E23E}" dt="2020-05-14T14:17:33.431" v="2734" actId="478"/>
          <ac:spMkLst>
            <pc:docMk/>
            <pc:sldMk cId="4073860171" sldId="804"/>
            <ac:spMk id="297" creationId="{7ABCCB60-14CB-4A58-A7F2-15C3BC84F11E}"/>
          </ac:spMkLst>
        </pc:spChg>
        <pc:spChg chg="add del mod">
          <ac:chgData name="reza kabir" userId="af3c95a13102d509" providerId="LiveId" clId="{C5D47F66-D82B-4945-84F1-08182A83E23E}" dt="2020-05-14T14:17:33.431" v="2734" actId="478"/>
          <ac:spMkLst>
            <pc:docMk/>
            <pc:sldMk cId="4073860171" sldId="804"/>
            <ac:spMk id="298" creationId="{E3E0E303-5F2B-4CD6-8F06-DAE3485F86F1}"/>
          </ac:spMkLst>
        </pc:spChg>
        <pc:spChg chg="add del mod">
          <ac:chgData name="reza kabir" userId="af3c95a13102d509" providerId="LiveId" clId="{C5D47F66-D82B-4945-84F1-08182A83E23E}" dt="2020-05-14T14:17:33.431" v="2734" actId="478"/>
          <ac:spMkLst>
            <pc:docMk/>
            <pc:sldMk cId="4073860171" sldId="804"/>
            <ac:spMk id="299" creationId="{52D7BD5F-AFBE-43EC-898F-C01C5A3EA8E8}"/>
          </ac:spMkLst>
        </pc:spChg>
        <pc:spChg chg="add del mod">
          <ac:chgData name="reza kabir" userId="af3c95a13102d509" providerId="LiveId" clId="{C5D47F66-D82B-4945-84F1-08182A83E23E}" dt="2020-05-14T14:17:33.431" v="2734" actId="478"/>
          <ac:spMkLst>
            <pc:docMk/>
            <pc:sldMk cId="4073860171" sldId="804"/>
            <ac:spMk id="300" creationId="{7087DB0F-58A5-4CB9-AFF2-AFC679672C23}"/>
          </ac:spMkLst>
        </pc:spChg>
        <pc:spChg chg="add del mod">
          <ac:chgData name="reza kabir" userId="af3c95a13102d509" providerId="LiveId" clId="{C5D47F66-D82B-4945-84F1-08182A83E23E}" dt="2020-05-14T14:17:33.431" v="2734" actId="478"/>
          <ac:spMkLst>
            <pc:docMk/>
            <pc:sldMk cId="4073860171" sldId="804"/>
            <ac:spMk id="301" creationId="{8DDB581C-BB4C-47E6-9718-D05067E955EE}"/>
          </ac:spMkLst>
        </pc:spChg>
        <pc:spChg chg="add del mod">
          <ac:chgData name="reza kabir" userId="af3c95a13102d509" providerId="LiveId" clId="{C5D47F66-D82B-4945-84F1-08182A83E23E}" dt="2020-05-14T14:17:33.431" v="2734" actId="478"/>
          <ac:spMkLst>
            <pc:docMk/>
            <pc:sldMk cId="4073860171" sldId="804"/>
            <ac:spMk id="302" creationId="{06A7A521-A08D-4B3C-8831-4703C2322CB8}"/>
          </ac:spMkLst>
        </pc:spChg>
        <pc:spChg chg="add del mod">
          <ac:chgData name="reza kabir" userId="af3c95a13102d509" providerId="LiveId" clId="{C5D47F66-D82B-4945-84F1-08182A83E23E}" dt="2020-05-14T14:17:33.431" v="2734" actId="478"/>
          <ac:spMkLst>
            <pc:docMk/>
            <pc:sldMk cId="4073860171" sldId="804"/>
            <ac:spMk id="303" creationId="{B1F137DC-182E-4A55-8CA9-D814764E2C50}"/>
          </ac:spMkLst>
        </pc:spChg>
        <pc:spChg chg="add del mod">
          <ac:chgData name="reza kabir" userId="af3c95a13102d509" providerId="LiveId" clId="{C5D47F66-D82B-4945-84F1-08182A83E23E}" dt="2020-05-14T14:17:33.431" v="2734" actId="478"/>
          <ac:spMkLst>
            <pc:docMk/>
            <pc:sldMk cId="4073860171" sldId="804"/>
            <ac:spMk id="304" creationId="{AB7A79AE-C793-43D6-BB7F-C7B796C964F5}"/>
          </ac:spMkLst>
        </pc:spChg>
        <pc:spChg chg="add del mod">
          <ac:chgData name="reza kabir" userId="af3c95a13102d509" providerId="LiveId" clId="{C5D47F66-D82B-4945-84F1-08182A83E23E}" dt="2020-05-14T14:17:33.431" v="2734" actId="478"/>
          <ac:spMkLst>
            <pc:docMk/>
            <pc:sldMk cId="4073860171" sldId="804"/>
            <ac:spMk id="305" creationId="{CAA4926E-A9C4-485D-9883-C7AE02F3E640}"/>
          </ac:spMkLst>
        </pc:spChg>
        <pc:spChg chg="add del mod">
          <ac:chgData name="reza kabir" userId="af3c95a13102d509" providerId="LiveId" clId="{C5D47F66-D82B-4945-84F1-08182A83E23E}" dt="2020-05-14T14:17:33.431" v="2734" actId="478"/>
          <ac:spMkLst>
            <pc:docMk/>
            <pc:sldMk cId="4073860171" sldId="804"/>
            <ac:spMk id="306" creationId="{00F2364E-783C-4B01-AD95-9E2819A7D845}"/>
          </ac:spMkLst>
        </pc:spChg>
        <pc:spChg chg="add del mod">
          <ac:chgData name="reza kabir" userId="af3c95a13102d509" providerId="LiveId" clId="{C5D47F66-D82B-4945-84F1-08182A83E23E}" dt="2020-05-14T14:09:16.803" v="2509" actId="21"/>
          <ac:spMkLst>
            <pc:docMk/>
            <pc:sldMk cId="4073860171" sldId="804"/>
            <ac:spMk id="307" creationId="{74A6C0A1-F128-4C55-9E68-5AAB38469318}"/>
          </ac:spMkLst>
        </pc:spChg>
        <pc:spChg chg="add del mod">
          <ac:chgData name="reza kabir" userId="af3c95a13102d509" providerId="LiveId" clId="{C5D47F66-D82B-4945-84F1-08182A83E23E}" dt="2020-05-14T14:17:33.431" v="2734" actId="478"/>
          <ac:spMkLst>
            <pc:docMk/>
            <pc:sldMk cId="4073860171" sldId="804"/>
            <ac:spMk id="308" creationId="{DCE975E0-3AB5-4C44-9EF4-FB397BC72D6E}"/>
          </ac:spMkLst>
        </pc:spChg>
        <pc:spChg chg="add del mod">
          <ac:chgData name="reza kabir" userId="af3c95a13102d509" providerId="LiveId" clId="{C5D47F66-D82B-4945-84F1-08182A83E23E}" dt="2020-05-14T14:17:33.431" v="2734" actId="478"/>
          <ac:spMkLst>
            <pc:docMk/>
            <pc:sldMk cId="4073860171" sldId="804"/>
            <ac:spMk id="309" creationId="{22FD9139-F968-48CA-9A20-70A0958EE2F3}"/>
          </ac:spMkLst>
        </pc:spChg>
        <pc:spChg chg="add del mod">
          <ac:chgData name="reza kabir" userId="af3c95a13102d509" providerId="LiveId" clId="{C5D47F66-D82B-4945-84F1-08182A83E23E}" dt="2020-05-14T14:17:33.431" v="2734" actId="478"/>
          <ac:spMkLst>
            <pc:docMk/>
            <pc:sldMk cId="4073860171" sldId="804"/>
            <ac:spMk id="310" creationId="{543177B0-E1AC-4AD9-9DFD-89E15E668F46}"/>
          </ac:spMkLst>
        </pc:spChg>
        <pc:spChg chg="add del mod">
          <ac:chgData name="reza kabir" userId="af3c95a13102d509" providerId="LiveId" clId="{C5D47F66-D82B-4945-84F1-08182A83E23E}" dt="2020-05-14T14:17:33.431" v="2734" actId="478"/>
          <ac:spMkLst>
            <pc:docMk/>
            <pc:sldMk cId="4073860171" sldId="804"/>
            <ac:spMk id="311" creationId="{F21AFE13-9A06-4009-B881-782CF0E0D49F}"/>
          </ac:spMkLst>
        </pc:spChg>
        <pc:spChg chg="add del mod">
          <ac:chgData name="reza kabir" userId="af3c95a13102d509" providerId="LiveId" clId="{C5D47F66-D82B-4945-84F1-08182A83E23E}" dt="2020-05-14T14:17:33.431" v="2734" actId="478"/>
          <ac:spMkLst>
            <pc:docMk/>
            <pc:sldMk cId="4073860171" sldId="804"/>
            <ac:spMk id="312" creationId="{D0EC2B26-DA58-4BC4-AF01-0BA9DD488317}"/>
          </ac:spMkLst>
        </pc:spChg>
        <pc:spChg chg="add del mod">
          <ac:chgData name="reza kabir" userId="af3c95a13102d509" providerId="LiveId" clId="{C5D47F66-D82B-4945-84F1-08182A83E23E}" dt="2020-05-14T14:17:33.431" v="2734" actId="478"/>
          <ac:spMkLst>
            <pc:docMk/>
            <pc:sldMk cId="4073860171" sldId="804"/>
            <ac:spMk id="313" creationId="{112F1069-7CCB-45FB-8B79-17E4798B0715}"/>
          </ac:spMkLst>
        </pc:spChg>
        <pc:spChg chg="add del mod">
          <ac:chgData name="reza kabir" userId="af3c95a13102d509" providerId="LiveId" clId="{C5D47F66-D82B-4945-84F1-08182A83E23E}" dt="2020-05-14T14:17:33.431" v="2734" actId="478"/>
          <ac:spMkLst>
            <pc:docMk/>
            <pc:sldMk cId="4073860171" sldId="804"/>
            <ac:spMk id="314" creationId="{E8B16EB8-BC1A-442F-8924-1C99A05BDC19}"/>
          </ac:spMkLst>
        </pc:spChg>
        <pc:spChg chg="add del mod">
          <ac:chgData name="reza kabir" userId="af3c95a13102d509" providerId="LiveId" clId="{C5D47F66-D82B-4945-84F1-08182A83E23E}" dt="2020-05-14T14:17:33.431" v="2734" actId="478"/>
          <ac:spMkLst>
            <pc:docMk/>
            <pc:sldMk cId="4073860171" sldId="804"/>
            <ac:spMk id="315" creationId="{DBA321DF-0703-406D-A36C-CE98B8C0BA84}"/>
          </ac:spMkLst>
        </pc:spChg>
        <pc:spChg chg="add del mod">
          <ac:chgData name="reza kabir" userId="af3c95a13102d509" providerId="LiveId" clId="{C5D47F66-D82B-4945-84F1-08182A83E23E}" dt="2020-05-14T14:17:33.431" v="2734" actId="478"/>
          <ac:spMkLst>
            <pc:docMk/>
            <pc:sldMk cId="4073860171" sldId="804"/>
            <ac:spMk id="316" creationId="{BEE27174-E796-411E-85DF-7E98275C6C5D}"/>
          </ac:spMkLst>
        </pc:spChg>
        <pc:spChg chg="add del mod">
          <ac:chgData name="reza kabir" userId="af3c95a13102d509" providerId="LiveId" clId="{C5D47F66-D82B-4945-84F1-08182A83E23E}" dt="2020-05-14T14:17:33.431" v="2734" actId="478"/>
          <ac:spMkLst>
            <pc:docMk/>
            <pc:sldMk cId="4073860171" sldId="804"/>
            <ac:spMk id="317" creationId="{5F044676-29C9-459A-9A0F-3755BFD84609}"/>
          </ac:spMkLst>
        </pc:spChg>
        <pc:spChg chg="add del mod">
          <ac:chgData name="reza kabir" userId="af3c95a13102d509" providerId="LiveId" clId="{C5D47F66-D82B-4945-84F1-08182A83E23E}" dt="2020-05-14T14:17:33.431" v="2734" actId="478"/>
          <ac:spMkLst>
            <pc:docMk/>
            <pc:sldMk cId="4073860171" sldId="804"/>
            <ac:spMk id="318" creationId="{20A3E8D4-FCAD-44E8-99FA-1E40455C96DF}"/>
          </ac:spMkLst>
        </pc:spChg>
        <pc:spChg chg="add del mod">
          <ac:chgData name="reza kabir" userId="af3c95a13102d509" providerId="LiveId" clId="{C5D47F66-D82B-4945-84F1-08182A83E23E}" dt="2020-05-14T14:17:33.431" v="2734" actId="478"/>
          <ac:spMkLst>
            <pc:docMk/>
            <pc:sldMk cId="4073860171" sldId="804"/>
            <ac:spMk id="319" creationId="{74E9A4EB-AA55-4C19-B8AA-884C15D275BE}"/>
          </ac:spMkLst>
        </pc:spChg>
        <pc:spChg chg="add del mod">
          <ac:chgData name="reza kabir" userId="af3c95a13102d509" providerId="LiveId" clId="{C5D47F66-D82B-4945-84F1-08182A83E23E}" dt="2020-05-14T14:17:33.431" v="2734" actId="478"/>
          <ac:spMkLst>
            <pc:docMk/>
            <pc:sldMk cId="4073860171" sldId="804"/>
            <ac:spMk id="320" creationId="{673217CD-F450-4C99-99E4-83F0888D751E}"/>
          </ac:spMkLst>
        </pc:spChg>
        <pc:spChg chg="add del mod">
          <ac:chgData name="reza kabir" userId="af3c95a13102d509" providerId="LiveId" clId="{C5D47F66-D82B-4945-84F1-08182A83E23E}" dt="2020-05-14T14:17:33.431" v="2734" actId="478"/>
          <ac:spMkLst>
            <pc:docMk/>
            <pc:sldMk cId="4073860171" sldId="804"/>
            <ac:spMk id="321" creationId="{188081BD-3F49-405D-8573-AD3077F0151D}"/>
          </ac:spMkLst>
        </pc:spChg>
        <pc:spChg chg="add del mod">
          <ac:chgData name="reza kabir" userId="af3c95a13102d509" providerId="LiveId" clId="{C5D47F66-D82B-4945-84F1-08182A83E23E}" dt="2020-05-14T14:17:33.431" v="2734" actId="478"/>
          <ac:spMkLst>
            <pc:docMk/>
            <pc:sldMk cId="4073860171" sldId="804"/>
            <ac:spMk id="322" creationId="{0B0ABE0A-E312-417C-AFC5-39D8BD761545}"/>
          </ac:spMkLst>
        </pc:spChg>
        <pc:spChg chg="add del mod">
          <ac:chgData name="reza kabir" userId="af3c95a13102d509" providerId="LiveId" clId="{C5D47F66-D82B-4945-84F1-08182A83E23E}" dt="2020-05-14T14:17:33.431" v="2734" actId="478"/>
          <ac:spMkLst>
            <pc:docMk/>
            <pc:sldMk cId="4073860171" sldId="804"/>
            <ac:spMk id="323" creationId="{8B63A07E-7D68-4049-8BFB-EBE46A097213}"/>
          </ac:spMkLst>
        </pc:spChg>
        <pc:spChg chg="add del mod">
          <ac:chgData name="reza kabir" userId="af3c95a13102d509" providerId="LiveId" clId="{C5D47F66-D82B-4945-84F1-08182A83E23E}" dt="2020-05-14T14:17:33.431" v="2734" actId="478"/>
          <ac:spMkLst>
            <pc:docMk/>
            <pc:sldMk cId="4073860171" sldId="804"/>
            <ac:spMk id="324" creationId="{FB4FBBC4-9F20-4669-A77B-CE6FBDA7598B}"/>
          </ac:spMkLst>
        </pc:spChg>
        <pc:spChg chg="add del mod">
          <ac:chgData name="reza kabir" userId="af3c95a13102d509" providerId="LiveId" clId="{C5D47F66-D82B-4945-84F1-08182A83E23E}" dt="2020-05-14T14:17:33.431" v="2734" actId="478"/>
          <ac:spMkLst>
            <pc:docMk/>
            <pc:sldMk cId="4073860171" sldId="804"/>
            <ac:spMk id="325" creationId="{B58620EF-E0CC-4825-A3E2-382E61BAA331}"/>
          </ac:spMkLst>
        </pc:spChg>
        <pc:spChg chg="add del mod">
          <ac:chgData name="reza kabir" userId="af3c95a13102d509" providerId="LiveId" clId="{C5D47F66-D82B-4945-84F1-08182A83E23E}" dt="2020-05-14T14:17:33.431" v="2734" actId="478"/>
          <ac:spMkLst>
            <pc:docMk/>
            <pc:sldMk cId="4073860171" sldId="804"/>
            <ac:spMk id="326" creationId="{3BF6C299-D121-4E20-BFB5-AB9945AB9056}"/>
          </ac:spMkLst>
        </pc:spChg>
        <pc:spChg chg="add del mod">
          <ac:chgData name="reza kabir" userId="af3c95a13102d509" providerId="LiveId" clId="{C5D47F66-D82B-4945-84F1-08182A83E23E}" dt="2020-05-14T14:17:33.431" v="2734" actId="478"/>
          <ac:spMkLst>
            <pc:docMk/>
            <pc:sldMk cId="4073860171" sldId="804"/>
            <ac:spMk id="327" creationId="{54E65936-A3C3-4DA9-805A-4F093423C09E}"/>
          </ac:spMkLst>
        </pc:spChg>
        <pc:spChg chg="add del mod">
          <ac:chgData name="reza kabir" userId="af3c95a13102d509" providerId="LiveId" clId="{C5D47F66-D82B-4945-84F1-08182A83E23E}" dt="2020-05-14T14:17:33.431" v="2734" actId="478"/>
          <ac:spMkLst>
            <pc:docMk/>
            <pc:sldMk cId="4073860171" sldId="804"/>
            <ac:spMk id="328" creationId="{105F133D-25D3-4F5C-A081-34F9998A2EDD}"/>
          </ac:spMkLst>
        </pc:spChg>
        <pc:spChg chg="add del mod">
          <ac:chgData name="reza kabir" userId="af3c95a13102d509" providerId="LiveId" clId="{C5D47F66-D82B-4945-84F1-08182A83E23E}" dt="2020-05-14T14:17:33.431" v="2734" actId="478"/>
          <ac:spMkLst>
            <pc:docMk/>
            <pc:sldMk cId="4073860171" sldId="804"/>
            <ac:spMk id="329" creationId="{2B77111D-088C-4AFE-8DA2-4B993D8519C0}"/>
          </ac:spMkLst>
        </pc:spChg>
        <pc:spChg chg="add del mod">
          <ac:chgData name="reza kabir" userId="af3c95a13102d509" providerId="LiveId" clId="{C5D47F66-D82B-4945-84F1-08182A83E23E}" dt="2020-05-14T14:17:33.431" v="2734" actId="478"/>
          <ac:spMkLst>
            <pc:docMk/>
            <pc:sldMk cId="4073860171" sldId="804"/>
            <ac:spMk id="330" creationId="{F942E8A4-6845-4674-9A02-74358C83ABDA}"/>
          </ac:spMkLst>
        </pc:spChg>
        <pc:spChg chg="add del mod">
          <ac:chgData name="reza kabir" userId="af3c95a13102d509" providerId="LiveId" clId="{C5D47F66-D82B-4945-84F1-08182A83E23E}" dt="2020-05-14T14:17:33.431" v="2734" actId="478"/>
          <ac:spMkLst>
            <pc:docMk/>
            <pc:sldMk cId="4073860171" sldId="804"/>
            <ac:spMk id="331" creationId="{269C01C8-39AB-4BC0-AC2D-9C07F1B945D1}"/>
          </ac:spMkLst>
        </pc:spChg>
        <pc:spChg chg="add del mod">
          <ac:chgData name="reza kabir" userId="af3c95a13102d509" providerId="LiveId" clId="{C5D47F66-D82B-4945-84F1-08182A83E23E}" dt="2020-05-14T14:17:33.431" v="2734" actId="478"/>
          <ac:spMkLst>
            <pc:docMk/>
            <pc:sldMk cId="4073860171" sldId="804"/>
            <ac:spMk id="332" creationId="{49315EFA-FC38-4AD5-AFDF-1627F77D7B34}"/>
          </ac:spMkLst>
        </pc:spChg>
        <pc:spChg chg="add del mod">
          <ac:chgData name="reza kabir" userId="af3c95a13102d509" providerId="LiveId" clId="{C5D47F66-D82B-4945-84F1-08182A83E23E}" dt="2020-05-14T14:17:33.431" v="2734" actId="478"/>
          <ac:spMkLst>
            <pc:docMk/>
            <pc:sldMk cId="4073860171" sldId="804"/>
            <ac:spMk id="333" creationId="{2F536F07-F749-4BF6-8998-537EA38569AA}"/>
          </ac:spMkLst>
        </pc:spChg>
        <pc:spChg chg="add del mod">
          <ac:chgData name="reza kabir" userId="af3c95a13102d509" providerId="LiveId" clId="{C5D47F66-D82B-4945-84F1-08182A83E23E}" dt="2020-05-14T14:17:33.431" v="2734" actId="478"/>
          <ac:spMkLst>
            <pc:docMk/>
            <pc:sldMk cId="4073860171" sldId="804"/>
            <ac:spMk id="334" creationId="{60F3BE4A-31BD-4078-9491-FB1C40EFCB06}"/>
          </ac:spMkLst>
        </pc:spChg>
        <pc:spChg chg="add del mod">
          <ac:chgData name="reza kabir" userId="af3c95a13102d509" providerId="LiveId" clId="{C5D47F66-D82B-4945-84F1-08182A83E23E}" dt="2020-05-14T14:17:33.431" v="2734" actId="478"/>
          <ac:spMkLst>
            <pc:docMk/>
            <pc:sldMk cId="4073860171" sldId="804"/>
            <ac:spMk id="335" creationId="{282F7F4A-8DAA-4B06-ADA5-33302B55AB02}"/>
          </ac:spMkLst>
        </pc:spChg>
        <pc:spChg chg="add del mod">
          <ac:chgData name="reza kabir" userId="af3c95a13102d509" providerId="LiveId" clId="{C5D47F66-D82B-4945-84F1-08182A83E23E}" dt="2020-05-14T14:17:33.431" v="2734" actId="478"/>
          <ac:spMkLst>
            <pc:docMk/>
            <pc:sldMk cId="4073860171" sldId="804"/>
            <ac:spMk id="336" creationId="{E1802967-30F2-4666-B7A4-29086D08E759}"/>
          </ac:spMkLst>
        </pc:spChg>
        <pc:spChg chg="add del mod">
          <ac:chgData name="reza kabir" userId="af3c95a13102d509" providerId="LiveId" clId="{C5D47F66-D82B-4945-84F1-08182A83E23E}" dt="2020-05-14T14:17:33.431" v="2734" actId="478"/>
          <ac:spMkLst>
            <pc:docMk/>
            <pc:sldMk cId="4073860171" sldId="804"/>
            <ac:spMk id="337" creationId="{DC203F41-C8FD-4DA7-8842-C7C29573544C}"/>
          </ac:spMkLst>
        </pc:spChg>
        <pc:spChg chg="add del mod">
          <ac:chgData name="reza kabir" userId="af3c95a13102d509" providerId="LiveId" clId="{C5D47F66-D82B-4945-84F1-08182A83E23E}" dt="2020-05-14T14:17:33.431" v="2734" actId="478"/>
          <ac:spMkLst>
            <pc:docMk/>
            <pc:sldMk cId="4073860171" sldId="804"/>
            <ac:spMk id="338" creationId="{91FE8630-ACB1-4CD9-86F4-C5307560D864}"/>
          </ac:spMkLst>
        </pc:spChg>
        <pc:spChg chg="add del mod">
          <ac:chgData name="reza kabir" userId="af3c95a13102d509" providerId="LiveId" clId="{C5D47F66-D82B-4945-84F1-08182A83E23E}" dt="2020-05-14T14:17:33.431" v="2734" actId="478"/>
          <ac:spMkLst>
            <pc:docMk/>
            <pc:sldMk cId="4073860171" sldId="804"/>
            <ac:spMk id="339" creationId="{8160865B-B4F6-46FF-8C14-28324D393D71}"/>
          </ac:spMkLst>
        </pc:spChg>
        <pc:spChg chg="add del mod">
          <ac:chgData name="reza kabir" userId="af3c95a13102d509" providerId="LiveId" clId="{C5D47F66-D82B-4945-84F1-08182A83E23E}" dt="2020-05-14T14:17:33.431" v="2734" actId="478"/>
          <ac:spMkLst>
            <pc:docMk/>
            <pc:sldMk cId="4073860171" sldId="804"/>
            <ac:spMk id="340" creationId="{FB9472DB-E897-4E79-9877-52695E8EDCBD}"/>
          </ac:spMkLst>
        </pc:spChg>
        <pc:spChg chg="add del mod">
          <ac:chgData name="reza kabir" userId="af3c95a13102d509" providerId="LiveId" clId="{C5D47F66-D82B-4945-84F1-08182A83E23E}" dt="2020-05-14T14:17:33.431" v="2734" actId="478"/>
          <ac:spMkLst>
            <pc:docMk/>
            <pc:sldMk cId="4073860171" sldId="804"/>
            <ac:spMk id="341" creationId="{CBB6F9D2-C802-4CB5-809F-D67065EA016E}"/>
          </ac:spMkLst>
        </pc:spChg>
        <pc:spChg chg="add del mod">
          <ac:chgData name="reza kabir" userId="af3c95a13102d509" providerId="LiveId" clId="{C5D47F66-D82B-4945-84F1-08182A83E23E}" dt="2020-05-14T14:17:33.431" v="2734" actId="478"/>
          <ac:spMkLst>
            <pc:docMk/>
            <pc:sldMk cId="4073860171" sldId="804"/>
            <ac:spMk id="342" creationId="{3B40DE07-EB8B-4B01-9540-1C0FC29C7309}"/>
          </ac:spMkLst>
        </pc:spChg>
        <pc:spChg chg="add del mod">
          <ac:chgData name="reza kabir" userId="af3c95a13102d509" providerId="LiveId" clId="{C5D47F66-D82B-4945-84F1-08182A83E23E}" dt="2020-05-14T14:17:33.431" v="2734" actId="478"/>
          <ac:spMkLst>
            <pc:docMk/>
            <pc:sldMk cId="4073860171" sldId="804"/>
            <ac:spMk id="343" creationId="{F8478180-77E9-439A-8E65-B8FA13569200}"/>
          </ac:spMkLst>
        </pc:spChg>
        <pc:spChg chg="add del mod">
          <ac:chgData name="reza kabir" userId="af3c95a13102d509" providerId="LiveId" clId="{C5D47F66-D82B-4945-84F1-08182A83E23E}" dt="2020-05-14T14:17:33.431" v="2734" actId="478"/>
          <ac:spMkLst>
            <pc:docMk/>
            <pc:sldMk cId="4073860171" sldId="804"/>
            <ac:spMk id="344" creationId="{7C7A46DB-164C-40B3-9492-04C3BAF19E01}"/>
          </ac:spMkLst>
        </pc:spChg>
        <pc:spChg chg="add mod">
          <ac:chgData name="reza kabir" userId="af3c95a13102d509" providerId="LiveId" clId="{C5D47F66-D82B-4945-84F1-08182A83E23E}" dt="2020-05-14T14:16:25.328" v="2684" actId="1076"/>
          <ac:spMkLst>
            <pc:docMk/>
            <pc:sldMk cId="4073860171" sldId="804"/>
            <ac:spMk id="345" creationId="{2EA29052-440F-4B69-8CBD-405794876675}"/>
          </ac:spMkLst>
        </pc:spChg>
        <pc:spChg chg="add mod">
          <ac:chgData name="reza kabir" userId="af3c95a13102d509" providerId="LiveId" clId="{C5D47F66-D82B-4945-84F1-08182A83E23E}" dt="2020-05-14T14:16:25.328" v="2684" actId="1076"/>
          <ac:spMkLst>
            <pc:docMk/>
            <pc:sldMk cId="4073860171" sldId="804"/>
            <ac:spMk id="346" creationId="{108428AD-0668-4695-B117-20D5F527389E}"/>
          </ac:spMkLst>
        </pc:spChg>
        <pc:spChg chg="add mod">
          <ac:chgData name="reza kabir" userId="af3c95a13102d509" providerId="LiveId" clId="{C5D47F66-D82B-4945-84F1-08182A83E23E}" dt="2020-05-14T14:16:25.328" v="2684" actId="1076"/>
          <ac:spMkLst>
            <pc:docMk/>
            <pc:sldMk cId="4073860171" sldId="804"/>
            <ac:spMk id="347" creationId="{FAB8C951-63A8-4C32-BDBF-7E96D65D6E7B}"/>
          </ac:spMkLst>
        </pc:spChg>
        <pc:spChg chg="add mod">
          <ac:chgData name="reza kabir" userId="af3c95a13102d509" providerId="LiveId" clId="{C5D47F66-D82B-4945-84F1-08182A83E23E}" dt="2020-05-14T14:16:25.328" v="2684" actId="1076"/>
          <ac:spMkLst>
            <pc:docMk/>
            <pc:sldMk cId="4073860171" sldId="804"/>
            <ac:spMk id="348" creationId="{6698B7EA-272C-4E8A-8A4D-AB0B3DD967C2}"/>
          </ac:spMkLst>
        </pc:spChg>
        <pc:spChg chg="add mod">
          <ac:chgData name="reza kabir" userId="af3c95a13102d509" providerId="LiveId" clId="{C5D47F66-D82B-4945-84F1-08182A83E23E}" dt="2020-05-14T14:16:25.328" v="2684" actId="1076"/>
          <ac:spMkLst>
            <pc:docMk/>
            <pc:sldMk cId="4073860171" sldId="804"/>
            <ac:spMk id="349" creationId="{11922A2E-75C9-4231-9E4A-DC186175BAAC}"/>
          </ac:spMkLst>
        </pc:spChg>
        <pc:spChg chg="add mod">
          <ac:chgData name="reza kabir" userId="af3c95a13102d509" providerId="LiveId" clId="{C5D47F66-D82B-4945-84F1-08182A83E23E}" dt="2020-05-14T14:16:25.328" v="2684" actId="1076"/>
          <ac:spMkLst>
            <pc:docMk/>
            <pc:sldMk cId="4073860171" sldId="804"/>
            <ac:spMk id="350" creationId="{3376C807-4C20-4993-807E-64E1BF21E563}"/>
          </ac:spMkLst>
        </pc:spChg>
        <pc:spChg chg="add mod">
          <ac:chgData name="reza kabir" userId="af3c95a13102d509" providerId="LiveId" clId="{C5D47F66-D82B-4945-84F1-08182A83E23E}" dt="2020-05-14T14:16:25.328" v="2684" actId="1076"/>
          <ac:spMkLst>
            <pc:docMk/>
            <pc:sldMk cId="4073860171" sldId="804"/>
            <ac:spMk id="351" creationId="{66E8DC98-FA84-4D42-86ED-63D83127CD24}"/>
          </ac:spMkLst>
        </pc:spChg>
        <pc:spChg chg="add mod">
          <ac:chgData name="reza kabir" userId="af3c95a13102d509" providerId="LiveId" clId="{C5D47F66-D82B-4945-84F1-08182A83E23E}" dt="2020-05-14T14:16:25.328" v="2684" actId="1076"/>
          <ac:spMkLst>
            <pc:docMk/>
            <pc:sldMk cId="4073860171" sldId="804"/>
            <ac:spMk id="352" creationId="{00C83AAA-2F8C-4DFF-A0D3-844175C6469C}"/>
          </ac:spMkLst>
        </pc:spChg>
        <pc:spChg chg="add mod">
          <ac:chgData name="reza kabir" userId="af3c95a13102d509" providerId="LiveId" clId="{C5D47F66-D82B-4945-84F1-08182A83E23E}" dt="2020-05-14T14:16:25.328" v="2684" actId="1076"/>
          <ac:spMkLst>
            <pc:docMk/>
            <pc:sldMk cId="4073860171" sldId="804"/>
            <ac:spMk id="353" creationId="{18F8AAC7-53D1-4AA1-BC43-83D69406B891}"/>
          </ac:spMkLst>
        </pc:spChg>
        <pc:spChg chg="add mod">
          <ac:chgData name="reza kabir" userId="af3c95a13102d509" providerId="LiveId" clId="{C5D47F66-D82B-4945-84F1-08182A83E23E}" dt="2020-05-14T14:16:25.328" v="2684" actId="1076"/>
          <ac:spMkLst>
            <pc:docMk/>
            <pc:sldMk cId="4073860171" sldId="804"/>
            <ac:spMk id="354" creationId="{1D9008E2-1F40-4F94-BB9B-31F6C8520685}"/>
          </ac:spMkLst>
        </pc:spChg>
        <pc:spChg chg="add mod">
          <ac:chgData name="reza kabir" userId="af3c95a13102d509" providerId="LiveId" clId="{C5D47F66-D82B-4945-84F1-08182A83E23E}" dt="2020-05-14T14:16:25.328" v="2684" actId="1076"/>
          <ac:spMkLst>
            <pc:docMk/>
            <pc:sldMk cId="4073860171" sldId="804"/>
            <ac:spMk id="355" creationId="{3FF54B88-0D0E-430C-A0EC-559F27B2DBAD}"/>
          </ac:spMkLst>
        </pc:spChg>
        <pc:spChg chg="add mod">
          <ac:chgData name="reza kabir" userId="af3c95a13102d509" providerId="LiveId" clId="{C5D47F66-D82B-4945-84F1-08182A83E23E}" dt="2020-05-14T14:16:25.328" v="2684" actId="1076"/>
          <ac:spMkLst>
            <pc:docMk/>
            <pc:sldMk cId="4073860171" sldId="804"/>
            <ac:spMk id="356" creationId="{14D37CF8-B04B-4A97-82B4-DC5627075655}"/>
          </ac:spMkLst>
        </pc:spChg>
        <pc:spChg chg="add mod">
          <ac:chgData name="reza kabir" userId="af3c95a13102d509" providerId="LiveId" clId="{C5D47F66-D82B-4945-84F1-08182A83E23E}" dt="2020-05-14T14:16:25.328" v="2684" actId="1076"/>
          <ac:spMkLst>
            <pc:docMk/>
            <pc:sldMk cId="4073860171" sldId="804"/>
            <ac:spMk id="357" creationId="{6FD16D5B-0CB3-4B48-8B1A-5E6998DE124B}"/>
          </ac:spMkLst>
        </pc:spChg>
        <pc:spChg chg="add mod">
          <ac:chgData name="reza kabir" userId="af3c95a13102d509" providerId="LiveId" clId="{C5D47F66-D82B-4945-84F1-08182A83E23E}" dt="2020-05-14T14:16:25.328" v="2684" actId="1076"/>
          <ac:spMkLst>
            <pc:docMk/>
            <pc:sldMk cId="4073860171" sldId="804"/>
            <ac:spMk id="358" creationId="{1C49FF94-760D-4CA0-B0DE-2407C802D2FB}"/>
          </ac:spMkLst>
        </pc:spChg>
        <pc:spChg chg="add mod">
          <ac:chgData name="reza kabir" userId="af3c95a13102d509" providerId="LiveId" clId="{C5D47F66-D82B-4945-84F1-08182A83E23E}" dt="2020-05-14T14:16:25.328" v="2684" actId="1076"/>
          <ac:spMkLst>
            <pc:docMk/>
            <pc:sldMk cId="4073860171" sldId="804"/>
            <ac:spMk id="359" creationId="{6ACC7F88-4852-4763-8543-1E7C4F346FB2}"/>
          </ac:spMkLst>
        </pc:spChg>
        <pc:spChg chg="add mod">
          <ac:chgData name="reza kabir" userId="af3c95a13102d509" providerId="LiveId" clId="{C5D47F66-D82B-4945-84F1-08182A83E23E}" dt="2020-05-14T14:16:25.328" v="2684" actId="1076"/>
          <ac:spMkLst>
            <pc:docMk/>
            <pc:sldMk cId="4073860171" sldId="804"/>
            <ac:spMk id="360" creationId="{FD5E3C3F-A2E6-4140-B183-567D1CB16D93}"/>
          </ac:spMkLst>
        </pc:spChg>
        <pc:spChg chg="add mod">
          <ac:chgData name="reza kabir" userId="af3c95a13102d509" providerId="LiveId" clId="{C5D47F66-D82B-4945-84F1-08182A83E23E}" dt="2020-05-14T14:16:25.328" v="2684" actId="1076"/>
          <ac:spMkLst>
            <pc:docMk/>
            <pc:sldMk cId="4073860171" sldId="804"/>
            <ac:spMk id="361" creationId="{D7EFB5B0-8D1B-4C34-B098-BFD367C2692E}"/>
          </ac:spMkLst>
        </pc:spChg>
        <pc:spChg chg="add mod">
          <ac:chgData name="reza kabir" userId="af3c95a13102d509" providerId="LiveId" clId="{C5D47F66-D82B-4945-84F1-08182A83E23E}" dt="2020-05-14T14:16:25.328" v="2684" actId="1076"/>
          <ac:spMkLst>
            <pc:docMk/>
            <pc:sldMk cId="4073860171" sldId="804"/>
            <ac:spMk id="362" creationId="{64305F40-8FF6-4771-888A-E56C04F37AC1}"/>
          </ac:spMkLst>
        </pc:spChg>
        <pc:spChg chg="add mod">
          <ac:chgData name="reza kabir" userId="af3c95a13102d509" providerId="LiveId" clId="{C5D47F66-D82B-4945-84F1-08182A83E23E}" dt="2020-05-14T14:16:25.328" v="2684" actId="1076"/>
          <ac:spMkLst>
            <pc:docMk/>
            <pc:sldMk cId="4073860171" sldId="804"/>
            <ac:spMk id="363" creationId="{A46760CE-51F5-4632-A382-BF082C399687}"/>
          </ac:spMkLst>
        </pc:spChg>
        <pc:spChg chg="add mod">
          <ac:chgData name="reza kabir" userId="af3c95a13102d509" providerId="LiveId" clId="{C5D47F66-D82B-4945-84F1-08182A83E23E}" dt="2020-05-14T14:16:25.328" v="2684" actId="1076"/>
          <ac:spMkLst>
            <pc:docMk/>
            <pc:sldMk cId="4073860171" sldId="804"/>
            <ac:spMk id="364" creationId="{EC2F97C1-E07A-486A-8600-9B6DF15F3827}"/>
          </ac:spMkLst>
        </pc:spChg>
        <pc:spChg chg="add mod">
          <ac:chgData name="reza kabir" userId="af3c95a13102d509" providerId="LiveId" clId="{C5D47F66-D82B-4945-84F1-08182A83E23E}" dt="2020-05-14T14:16:25.328" v="2684" actId="1076"/>
          <ac:spMkLst>
            <pc:docMk/>
            <pc:sldMk cId="4073860171" sldId="804"/>
            <ac:spMk id="365" creationId="{AF411003-3B28-4643-9D06-F559D0BAFB51}"/>
          </ac:spMkLst>
        </pc:spChg>
        <pc:spChg chg="add mod">
          <ac:chgData name="reza kabir" userId="af3c95a13102d509" providerId="LiveId" clId="{C5D47F66-D82B-4945-84F1-08182A83E23E}" dt="2020-05-14T14:16:25.328" v="2684" actId="1076"/>
          <ac:spMkLst>
            <pc:docMk/>
            <pc:sldMk cId="4073860171" sldId="804"/>
            <ac:spMk id="366" creationId="{23938D9C-8852-43AE-A295-42FE03CAC7A2}"/>
          </ac:spMkLst>
        </pc:spChg>
        <pc:spChg chg="add mod">
          <ac:chgData name="reza kabir" userId="af3c95a13102d509" providerId="LiveId" clId="{C5D47F66-D82B-4945-84F1-08182A83E23E}" dt="2020-05-14T14:16:25.328" v="2684" actId="1076"/>
          <ac:spMkLst>
            <pc:docMk/>
            <pc:sldMk cId="4073860171" sldId="804"/>
            <ac:spMk id="367" creationId="{DC15AE7B-DDEE-487A-BA55-61C82205094E}"/>
          </ac:spMkLst>
        </pc:spChg>
        <pc:spChg chg="add mod">
          <ac:chgData name="reza kabir" userId="af3c95a13102d509" providerId="LiveId" clId="{C5D47F66-D82B-4945-84F1-08182A83E23E}" dt="2020-05-14T14:16:25.328" v="2684" actId="1076"/>
          <ac:spMkLst>
            <pc:docMk/>
            <pc:sldMk cId="4073860171" sldId="804"/>
            <ac:spMk id="368" creationId="{FAB1B9FD-BB35-4075-B9B3-4D1E30EAA33C}"/>
          </ac:spMkLst>
        </pc:spChg>
        <pc:spChg chg="add mod">
          <ac:chgData name="reza kabir" userId="af3c95a13102d509" providerId="LiveId" clId="{C5D47F66-D82B-4945-84F1-08182A83E23E}" dt="2020-05-14T14:16:25.328" v="2684" actId="1076"/>
          <ac:spMkLst>
            <pc:docMk/>
            <pc:sldMk cId="4073860171" sldId="804"/>
            <ac:spMk id="369" creationId="{50E7F800-A693-4963-990A-3492405362B4}"/>
          </ac:spMkLst>
        </pc:spChg>
        <pc:spChg chg="add mod">
          <ac:chgData name="reza kabir" userId="af3c95a13102d509" providerId="LiveId" clId="{C5D47F66-D82B-4945-84F1-08182A83E23E}" dt="2020-05-14T14:16:25.328" v="2684" actId="1076"/>
          <ac:spMkLst>
            <pc:docMk/>
            <pc:sldMk cId="4073860171" sldId="804"/>
            <ac:spMk id="370" creationId="{8CDEE559-6448-4AA3-AD4B-85EC1D7593A9}"/>
          </ac:spMkLst>
        </pc:spChg>
        <pc:spChg chg="add mod">
          <ac:chgData name="reza kabir" userId="af3c95a13102d509" providerId="LiveId" clId="{C5D47F66-D82B-4945-84F1-08182A83E23E}" dt="2020-05-14T14:16:25.328" v="2684" actId="1076"/>
          <ac:spMkLst>
            <pc:docMk/>
            <pc:sldMk cId="4073860171" sldId="804"/>
            <ac:spMk id="371" creationId="{2E9824DE-B06A-4119-85EB-286CC2882418}"/>
          </ac:spMkLst>
        </pc:spChg>
        <pc:spChg chg="add mod">
          <ac:chgData name="reza kabir" userId="af3c95a13102d509" providerId="LiveId" clId="{C5D47F66-D82B-4945-84F1-08182A83E23E}" dt="2020-05-14T14:25:54.703" v="2908" actId="207"/>
          <ac:spMkLst>
            <pc:docMk/>
            <pc:sldMk cId="4073860171" sldId="804"/>
            <ac:spMk id="372" creationId="{700A4F94-0CC1-4880-911D-7D6928A1B290}"/>
          </ac:spMkLst>
        </pc:spChg>
        <pc:spChg chg="add mod">
          <ac:chgData name="reza kabir" userId="af3c95a13102d509" providerId="LiveId" clId="{C5D47F66-D82B-4945-84F1-08182A83E23E}" dt="2020-05-14T14:24:03.812" v="2887" actId="1076"/>
          <ac:spMkLst>
            <pc:docMk/>
            <pc:sldMk cId="4073860171" sldId="804"/>
            <ac:spMk id="373" creationId="{30568B15-AAC9-4EE8-8542-9A881F452331}"/>
          </ac:spMkLst>
        </pc:spChg>
        <pc:spChg chg="add mod">
          <ac:chgData name="reza kabir" userId="af3c95a13102d509" providerId="LiveId" clId="{C5D47F66-D82B-4945-84F1-08182A83E23E}" dt="2020-05-14T14:26:00.441" v="2909" actId="207"/>
          <ac:spMkLst>
            <pc:docMk/>
            <pc:sldMk cId="4073860171" sldId="804"/>
            <ac:spMk id="374" creationId="{AE22CA16-A552-4556-802C-AD454C4A8A96}"/>
          </ac:spMkLst>
        </pc:spChg>
        <pc:spChg chg="add mod">
          <ac:chgData name="reza kabir" userId="af3c95a13102d509" providerId="LiveId" clId="{C5D47F66-D82B-4945-84F1-08182A83E23E}" dt="2020-05-14T14:24:03.812" v="2887" actId="1076"/>
          <ac:spMkLst>
            <pc:docMk/>
            <pc:sldMk cId="4073860171" sldId="804"/>
            <ac:spMk id="375" creationId="{97F077E8-4C04-464E-A0F2-325BFE953E40}"/>
          </ac:spMkLst>
        </pc:spChg>
        <pc:spChg chg="add del mod">
          <ac:chgData name="reza kabir" userId="af3c95a13102d509" providerId="LiveId" clId="{C5D47F66-D82B-4945-84F1-08182A83E23E}" dt="2020-05-14T14:09:40.238" v="2513" actId="478"/>
          <ac:spMkLst>
            <pc:docMk/>
            <pc:sldMk cId="4073860171" sldId="804"/>
            <ac:spMk id="376" creationId="{6B594A99-296B-4CF2-B2F6-36F4C849AA47}"/>
          </ac:spMkLst>
        </pc:spChg>
        <pc:spChg chg="add del mod">
          <ac:chgData name="reza kabir" userId="af3c95a13102d509" providerId="LiveId" clId="{C5D47F66-D82B-4945-84F1-08182A83E23E}" dt="2020-05-14T14:09:46.269" v="2514" actId="478"/>
          <ac:spMkLst>
            <pc:docMk/>
            <pc:sldMk cId="4073860171" sldId="804"/>
            <ac:spMk id="377" creationId="{DD4CDC5E-41D5-4478-AEF5-2931E570799C}"/>
          </ac:spMkLst>
        </pc:spChg>
        <pc:spChg chg="add mod">
          <ac:chgData name="reza kabir" userId="af3c95a13102d509" providerId="LiveId" clId="{C5D47F66-D82B-4945-84F1-08182A83E23E}" dt="2020-05-14T14:25:06.733" v="2899" actId="1076"/>
          <ac:spMkLst>
            <pc:docMk/>
            <pc:sldMk cId="4073860171" sldId="804"/>
            <ac:spMk id="381" creationId="{7887FB1B-F901-4D99-843B-AF76B3FC4A0A}"/>
          </ac:spMkLst>
        </pc:spChg>
        <pc:spChg chg="add mod">
          <ac:chgData name="reza kabir" userId="af3c95a13102d509" providerId="LiveId" clId="{C5D47F66-D82B-4945-84F1-08182A83E23E}" dt="2020-05-14T14:25:09.798" v="2900" actId="1076"/>
          <ac:spMkLst>
            <pc:docMk/>
            <pc:sldMk cId="4073860171" sldId="804"/>
            <ac:spMk id="382" creationId="{2F87A8DC-2136-48D7-8AD2-84671D313CC9}"/>
          </ac:spMkLst>
        </pc:spChg>
        <pc:spChg chg="add del mod">
          <ac:chgData name="reza kabir" userId="af3c95a13102d509" providerId="LiveId" clId="{C5D47F66-D82B-4945-84F1-08182A83E23E}" dt="2020-05-14T14:13:47.506" v="2565" actId="478"/>
          <ac:spMkLst>
            <pc:docMk/>
            <pc:sldMk cId="4073860171" sldId="804"/>
            <ac:spMk id="383" creationId="{A61FA20B-4BF1-45C4-940B-39C06D834FE8}"/>
          </ac:spMkLst>
        </pc:spChg>
        <pc:spChg chg="add del mod">
          <ac:chgData name="reza kabir" userId="af3c95a13102d509" providerId="LiveId" clId="{C5D47F66-D82B-4945-84F1-08182A83E23E}" dt="2020-05-14T14:13:47.506" v="2565" actId="478"/>
          <ac:spMkLst>
            <pc:docMk/>
            <pc:sldMk cId="4073860171" sldId="804"/>
            <ac:spMk id="384" creationId="{FA0BFB20-26E4-43ED-A8E2-2AD3A32F959E}"/>
          </ac:spMkLst>
        </pc:spChg>
        <pc:spChg chg="add del mod">
          <ac:chgData name="reza kabir" userId="af3c95a13102d509" providerId="LiveId" clId="{C5D47F66-D82B-4945-84F1-08182A83E23E}" dt="2020-05-14T14:13:47.506" v="2565" actId="478"/>
          <ac:spMkLst>
            <pc:docMk/>
            <pc:sldMk cId="4073860171" sldId="804"/>
            <ac:spMk id="385" creationId="{4766BC9B-B9AC-4C70-A2DC-480381400C42}"/>
          </ac:spMkLst>
        </pc:spChg>
        <pc:spChg chg="add del mod">
          <ac:chgData name="reza kabir" userId="af3c95a13102d509" providerId="LiveId" clId="{C5D47F66-D82B-4945-84F1-08182A83E23E}" dt="2020-05-14T14:13:47.506" v="2565" actId="478"/>
          <ac:spMkLst>
            <pc:docMk/>
            <pc:sldMk cId="4073860171" sldId="804"/>
            <ac:spMk id="386" creationId="{BCF87977-080A-4F03-A315-EA0302FC51D1}"/>
          </ac:spMkLst>
        </pc:spChg>
        <pc:spChg chg="add mod">
          <ac:chgData name="reza kabir" userId="af3c95a13102d509" providerId="LiveId" clId="{C5D47F66-D82B-4945-84F1-08182A83E23E}" dt="2020-05-14T14:25:09.798" v="2900" actId="1076"/>
          <ac:spMkLst>
            <pc:docMk/>
            <pc:sldMk cId="4073860171" sldId="804"/>
            <ac:spMk id="387" creationId="{A1471250-77A5-43DA-9406-7AF764ED89A6}"/>
          </ac:spMkLst>
        </pc:spChg>
        <pc:spChg chg="mod">
          <ac:chgData name="reza kabir" userId="af3c95a13102d509" providerId="LiveId" clId="{C5D47F66-D82B-4945-84F1-08182A83E23E}" dt="2020-05-14T14:25:09.798" v="2900" actId="1076"/>
          <ac:spMkLst>
            <pc:docMk/>
            <pc:sldMk cId="4073860171" sldId="804"/>
            <ac:spMk id="391" creationId="{ABFABF4F-C8DC-44C6-ADEB-74CFCBDF868E}"/>
          </ac:spMkLst>
        </pc:spChg>
        <pc:spChg chg="mod">
          <ac:chgData name="reza kabir" userId="af3c95a13102d509" providerId="LiveId" clId="{C5D47F66-D82B-4945-84F1-08182A83E23E}" dt="2020-05-14T14:25:09.798" v="2900" actId="1076"/>
          <ac:spMkLst>
            <pc:docMk/>
            <pc:sldMk cId="4073860171" sldId="804"/>
            <ac:spMk id="392" creationId="{99E8A63A-ECB5-4CAB-A594-D500A4A0874F}"/>
          </ac:spMkLst>
        </pc:spChg>
        <pc:spChg chg="mod">
          <ac:chgData name="reza kabir" userId="af3c95a13102d509" providerId="LiveId" clId="{C5D47F66-D82B-4945-84F1-08182A83E23E}" dt="2020-05-14T14:25:09.798" v="2900" actId="1076"/>
          <ac:spMkLst>
            <pc:docMk/>
            <pc:sldMk cId="4073860171" sldId="804"/>
            <ac:spMk id="393" creationId="{969CC78B-9085-4F1D-8CCA-5CA4C865F918}"/>
          </ac:spMkLst>
        </pc:spChg>
        <pc:spChg chg="mod">
          <ac:chgData name="reza kabir" userId="af3c95a13102d509" providerId="LiveId" clId="{C5D47F66-D82B-4945-84F1-08182A83E23E}" dt="2020-05-14T14:25:09.798" v="2900" actId="1076"/>
          <ac:spMkLst>
            <pc:docMk/>
            <pc:sldMk cId="4073860171" sldId="804"/>
            <ac:spMk id="394" creationId="{F24E59EA-5179-4B5D-AFD8-34F91420D9C2}"/>
          </ac:spMkLst>
        </pc:spChg>
        <pc:spChg chg="mod">
          <ac:chgData name="reza kabir" userId="af3c95a13102d509" providerId="LiveId" clId="{C5D47F66-D82B-4945-84F1-08182A83E23E}" dt="2020-05-14T14:25:09.798" v="2900" actId="1076"/>
          <ac:spMkLst>
            <pc:docMk/>
            <pc:sldMk cId="4073860171" sldId="804"/>
            <ac:spMk id="395" creationId="{D66DF4FC-D0C6-4D07-9C3E-3D8E9702567A}"/>
          </ac:spMkLst>
        </pc:spChg>
        <pc:spChg chg="mod">
          <ac:chgData name="reza kabir" userId="af3c95a13102d509" providerId="LiveId" clId="{C5D47F66-D82B-4945-84F1-08182A83E23E}" dt="2020-05-14T14:25:09.798" v="2900" actId="1076"/>
          <ac:spMkLst>
            <pc:docMk/>
            <pc:sldMk cId="4073860171" sldId="804"/>
            <ac:spMk id="396" creationId="{B4BEDDDD-8521-4EBD-B399-BE7B8150021A}"/>
          </ac:spMkLst>
        </pc:spChg>
        <pc:spChg chg="mod">
          <ac:chgData name="reza kabir" userId="af3c95a13102d509" providerId="LiveId" clId="{C5D47F66-D82B-4945-84F1-08182A83E23E}" dt="2020-05-14T14:25:09.798" v="2900" actId="1076"/>
          <ac:spMkLst>
            <pc:docMk/>
            <pc:sldMk cId="4073860171" sldId="804"/>
            <ac:spMk id="397" creationId="{0F05A369-AEB0-4E02-AED9-D0584B78A3B4}"/>
          </ac:spMkLst>
        </pc:spChg>
        <pc:spChg chg="mod">
          <ac:chgData name="reza kabir" userId="af3c95a13102d509" providerId="LiveId" clId="{C5D47F66-D82B-4945-84F1-08182A83E23E}" dt="2020-05-14T14:25:09.798" v="2900" actId="1076"/>
          <ac:spMkLst>
            <pc:docMk/>
            <pc:sldMk cId="4073860171" sldId="804"/>
            <ac:spMk id="398" creationId="{13316877-370F-4423-8A73-17D7F161464F}"/>
          </ac:spMkLst>
        </pc:spChg>
        <pc:spChg chg="mod">
          <ac:chgData name="reza kabir" userId="af3c95a13102d509" providerId="LiveId" clId="{C5D47F66-D82B-4945-84F1-08182A83E23E}" dt="2020-05-14T14:25:09.798" v="2900" actId="1076"/>
          <ac:spMkLst>
            <pc:docMk/>
            <pc:sldMk cId="4073860171" sldId="804"/>
            <ac:spMk id="399" creationId="{AC23FE7B-D1B0-400C-9F11-647F439273D0}"/>
          </ac:spMkLst>
        </pc:spChg>
        <pc:spChg chg="add mod">
          <ac:chgData name="reza kabir" userId="af3c95a13102d509" providerId="LiveId" clId="{C5D47F66-D82B-4945-84F1-08182A83E23E}" dt="2020-05-14T14:24:03.812" v="2887" actId="1076"/>
          <ac:spMkLst>
            <pc:docMk/>
            <pc:sldMk cId="4073860171" sldId="804"/>
            <ac:spMk id="400" creationId="{9A604988-2231-44EE-B5C2-FF903C0EBB2A}"/>
          </ac:spMkLst>
        </pc:spChg>
        <pc:spChg chg="add mod">
          <ac:chgData name="reza kabir" userId="af3c95a13102d509" providerId="LiveId" clId="{C5D47F66-D82B-4945-84F1-08182A83E23E}" dt="2020-05-14T14:24:42.184" v="2896" actId="403"/>
          <ac:spMkLst>
            <pc:docMk/>
            <pc:sldMk cId="4073860171" sldId="804"/>
            <ac:spMk id="401" creationId="{E85F5B58-B33E-4846-8C8E-DAD99D29A8C8}"/>
          </ac:spMkLst>
        </pc:spChg>
        <pc:spChg chg="mod">
          <ac:chgData name="reza kabir" userId="af3c95a13102d509" providerId="LiveId" clId="{C5D47F66-D82B-4945-84F1-08182A83E23E}" dt="2020-05-14T14:14:39.705" v="2605" actId="1076"/>
          <ac:spMkLst>
            <pc:docMk/>
            <pc:sldMk cId="4073860171" sldId="804"/>
            <ac:spMk id="403" creationId="{204D0F88-B469-41C2-A77E-7FDF8B50B459}"/>
          </ac:spMkLst>
        </pc:spChg>
        <pc:spChg chg="mod">
          <ac:chgData name="reza kabir" userId="af3c95a13102d509" providerId="LiveId" clId="{C5D47F66-D82B-4945-84F1-08182A83E23E}" dt="2020-05-14T14:14:39.705" v="2605" actId="1076"/>
          <ac:spMkLst>
            <pc:docMk/>
            <pc:sldMk cId="4073860171" sldId="804"/>
            <ac:spMk id="404" creationId="{8B4C1A81-92E8-4B8D-B068-1B90FE1EBFFF}"/>
          </ac:spMkLst>
        </pc:spChg>
        <pc:spChg chg="mod">
          <ac:chgData name="reza kabir" userId="af3c95a13102d509" providerId="LiveId" clId="{C5D47F66-D82B-4945-84F1-08182A83E23E}" dt="2020-05-14T14:14:39.705" v="2605" actId="1076"/>
          <ac:spMkLst>
            <pc:docMk/>
            <pc:sldMk cId="4073860171" sldId="804"/>
            <ac:spMk id="405" creationId="{618591CE-7CCD-4FC2-BDF6-F55ABBB079FE}"/>
          </ac:spMkLst>
        </pc:spChg>
        <pc:spChg chg="mod">
          <ac:chgData name="reza kabir" userId="af3c95a13102d509" providerId="LiveId" clId="{C5D47F66-D82B-4945-84F1-08182A83E23E}" dt="2020-05-14T14:14:39.705" v="2605" actId="1076"/>
          <ac:spMkLst>
            <pc:docMk/>
            <pc:sldMk cId="4073860171" sldId="804"/>
            <ac:spMk id="406" creationId="{D6287F1A-AC39-4390-ADBF-EA6B3A4BE70E}"/>
          </ac:spMkLst>
        </pc:spChg>
        <pc:spChg chg="mod">
          <ac:chgData name="reza kabir" userId="af3c95a13102d509" providerId="LiveId" clId="{C5D47F66-D82B-4945-84F1-08182A83E23E}" dt="2020-05-14T14:14:39.705" v="2605" actId="1076"/>
          <ac:spMkLst>
            <pc:docMk/>
            <pc:sldMk cId="4073860171" sldId="804"/>
            <ac:spMk id="407" creationId="{1DF11300-00A5-4916-91C0-A96E1DA08C40}"/>
          </ac:spMkLst>
        </pc:spChg>
        <pc:spChg chg="mod">
          <ac:chgData name="reza kabir" userId="af3c95a13102d509" providerId="LiveId" clId="{C5D47F66-D82B-4945-84F1-08182A83E23E}" dt="2020-05-14T14:14:39.705" v="2605" actId="1076"/>
          <ac:spMkLst>
            <pc:docMk/>
            <pc:sldMk cId="4073860171" sldId="804"/>
            <ac:spMk id="408" creationId="{B4A95C8E-2809-4470-980C-9E9739AA8E83}"/>
          </ac:spMkLst>
        </pc:spChg>
        <pc:spChg chg="mod">
          <ac:chgData name="reza kabir" userId="af3c95a13102d509" providerId="LiveId" clId="{C5D47F66-D82B-4945-84F1-08182A83E23E}" dt="2020-05-14T14:14:39.705" v="2605" actId="1076"/>
          <ac:spMkLst>
            <pc:docMk/>
            <pc:sldMk cId="4073860171" sldId="804"/>
            <ac:spMk id="409" creationId="{CF6C83AA-D4D1-4BDD-8A6D-9E2B1A08CAC9}"/>
          </ac:spMkLst>
        </pc:spChg>
        <pc:spChg chg="mod">
          <ac:chgData name="reza kabir" userId="af3c95a13102d509" providerId="LiveId" clId="{C5D47F66-D82B-4945-84F1-08182A83E23E}" dt="2020-05-14T14:14:39.705" v="2605" actId="1076"/>
          <ac:spMkLst>
            <pc:docMk/>
            <pc:sldMk cId="4073860171" sldId="804"/>
            <ac:spMk id="410" creationId="{A8F38109-D629-4D14-9BA8-C2A98C1ECB4B}"/>
          </ac:spMkLst>
        </pc:spChg>
        <pc:spChg chg="mod">
          <ac:chgData name="reza kabir" userId="af3c95a13102d509" providerId="LiveId" clId="{C5D47F66-D82B-4945-84F1-08182A83E23E}" dt="2020-05-14T14:14:39.705" v="2605" actId="1076"/>
          <ac:spMkLst>
            <pc:docMk/>
            <pc:sldMk cId="4073860171" sldId="804"/>
            <ac:spMk id="411" creationId="{21782B64-0E93-4109-9B12-600DB6E2CA23}"/>
          </ac:spMkLst>
        </pc:spChg>
        <pc:spChg chg="add mod">
          <ac:chgData name="reza kabir" userId="af3c95a13102d509" providerId="LiveId" clId="{C5D47F66-D82B-4945-84F1-08182A83E23E}" dt="2020-05-14T14:14:47.043" v="2608" actId="571"/>
          <ac:spMkLst>
            <pc:docMk/>
            <pc:sldMk cId="4073860171" sldId="804"/>
            <ac:spMk id="413" creationId="{14AE52D9-B562-4326-B280-AE1013BE160D}"/>
          </ac:spMkLst>
        </pc:spChg>
        <pc:spChg chg="mod">
          <ac:chgData name="reza kabir" userId="af3c95a13102d509" providerId="LiveId" clId="{C5D47F66-D82B-4945-84F1-08182A83E23E}" dt="2020-05-14T14:24:03.812" v="2887" actId="1076"/>
          <ac:spMkLst>
            <pc:docMk/>
            <pc:sldMk cId="4073860171" sldId="804"/>
            <ac:spMk id="415" creationId="{8BC43AFA-766C-4394-BA72-19D788151782}"/>
          </ac:spMkLst>
        </pc:spChg>
        <pc:spChg chg="mod">
          <ac:chgData name="reza kabir" userId="af3c95a13102d509" providerId="LiveId" clId="{C5D47F66-D82B-4945-84F1-08182A83E23E}" dt="2020-05-14T14:24:03.812" v="2887" actId="1076"/>
          <ac:spMkLst>
            <pc:docMk/>
            <pc:sldMk cId="4073860171" sldId="804"/>
            <ac:spMk id="416" creationId="{A84DDC99-E0AD-4D1E-A649-EF606002FD5B}"/>
          </ac:spMkLst>
        </pc:spChg>
        <pc:spChg chg="mod">
          <ac:chgData name="reza kabir" userId="af3c95a13102d509" providerId="LiveId" clId="{C5D47F66-D82B-4945-84F1-08182A83E23E}" dt="2020-05-14T14:24:03.812" v="2887" actId="1076"/>
          <ac:spMkLst>
            <pc:docMk/>
            <pc:sldMk cId="4073860171" sldId="804"/>
            <ac:spMk id="417" creationId="{970BEB27-4D11-4B99-8C0A-F2FBF4C2DE2D}"/>
          </ac:spMkLst>
        </pc:spChg>
        <pc:spChg chg="mod">
          <ac:chgData name="reza kabir" userId="af3c95a13102d509" providerId="LiveId" clId="{C5D47F66-D82B-4945-84F1-08182A83E23E}" dt="2020-05-14T14:24:03.812" v="2887" actId="1076"/>
          <ac:spMkLst>
            <pc:docMk/>
            <pc:sldMk cId="4073860171" sldId="804"/>
            <ac:spMk id="418" creationId="{A346F22F-F8A2-4774-BD91-07A226C101FA}"/>
          </ac:spMkLst>
        </pc:spChg>
        <pc:spChg chg="mod">
          <ac:chgData name="reza kabir" userId="af3c95a13102d509" providerId="LiveId" clId="{C5D47F66-D82B-4945-84F1-08182A83E23E}" dt="2020-05-14T14:24:03.812" v="2887" actId="1076"/>
          <ac:spMkLst>
            <pc:docMk/>
            <pc:sldMk cId="4073860171" sldId="804"/>
            <ac:spMk id="419" creationId="{21AD04D2-A882-46AC-8D9E-0D982863528C}"/>
          </ac:spMkLst>
        </pc:spChg>
        <pc:spChg chg="mod">
          <ac:chgData name="reza kabir" userId="af3c95a13102d509" providerId="LiveId" clId="{C5D47F66-D82B-4945-84F1-08182A83E23E}" dt="2020-05-14T14:24:03.812" v="2887" actId="1076"/>
          <ac:spMkLst>
            <pc:docMk/>
            <pc:sldMk cId="4073860171" sldId="804"/>
            <ac:spMk id="420" creationId="{CD926260-E41C-497A-8DBF-F84B7578BF32}"/>
          </ac:spMkLst>
        </pc:spChg>
        <pc:spChg chg="mod">
          <ac:chgData name="reza kabir" userId="af3c95a13102d509" providerId="LiveId" clId="{C5D47F66-D82B-4945-84F1-08182A83E23E}" dt="2020-05-14T14:24:03.812" v="2887" actId="1076"/>
          <ac:spMkLst>
            <pc:docMk/>
            <pc:sldMk cId="4073860171" sldId="804"/>
            <ac:spMk id="421" creationId="{6B4A3DAB-DD1B-4379-A72C-F0BE32AEEA40}"/>
          </ac:spMkLst>
        </pc:spChg>
        <pc:spChg chg="mod">
          <ac:chgData name="reza kabir" userId="af3c95a13102d509" providerId="LiveId" clId="{C5D47F66-D82B-4945-84F1-08182A83E23E}" dt="2020-05-14T14:24:03.812" v="2887" actId="1076"/>
          <ac:spMkLst>
            <pc:docMk/>
            <pc:sldMk cId="4073860171" sldId="804"/>
            <ac:spMk id="422" creationId="{44A67B51-DB17-4A03-948A-63C5C4C93A8C}"/>
          </ac:spMkLst>
        </pc:spChg>
        <pc:spChg chg="mod">
          <ac:chgData name="reza kabir" userId="af3c95a13102d509" providerId="LiveId" clId="{C5D47F66-D82B-4945-84F1-08182A83E23E}" dt="2020-05-14T14:24:03.812" v="2887" actId="1076"/>
          <ac:spMkLst>
            <pc:docMk/>
            <pc:sldMk cId="4073860171" sldId="804"/>
            <ac:spMk id="423" creationId="{88BD09D8-B180-4A00-AA85-A25C2BA87C6F}"/>
          </ac:spMkLst>
        </pc:spChg>
        <pc:spChg chg="mod">
          <ac:chgData name="reza kabir" userId="af3c95a13102d509" providerId="LiveId" clId="{C5D47F66-D82B-4945-84F1-08182A83E23E}" dt="2020-05-14T14:24:03.812" v="2887" actId="1076"/>
          <ac:spMkLst>
            <pc:docMk/>
            <pc:sldMk cId="4073860171" sldId="804"/>
            <ac:spMk id="424" creationId="{C1999559-F881-4340-A633-E18986C8469D}"/>
          </ac:spMkLst>
        </pc:spChg>
        <pc:spChg chg="mod">
          <ac:chgData name="reza kabir" userId="af3c95a13102d509" providerId="LiveId" clId="{C5D47F66-D82B-4945-84F1-08182A83E23E}" dt="2020-05-14T14:24:03.812" v="2887" actId="1076"/>
          <ac:spMkLst>
            <pc:docMk/>
            <pc:sldMk cId="4073860171" sldId="804"/>
            <ac:spMk id="425" creationId="{E0168DFB-68A5-430F-B0E7-E52641B6A667}"/>
          </ac:spMkLst>
        </pc:spChg>
        <pc:spChg chg="mod">
          <ac:chgData name="reza kabir" userId="af3c95a13102d509" providerId="LiveId" clId="{C5D47F66-D82B-4945-84F1-08182A83E23E}" dt="2020-05-14T14:24:03.812" v="2887" actId="1076"/>
          <ac:spMkLst>
            <pc:docMk/>
            <pc:sldMk cId="4073860171" sldId="804"/>
            <ac:spMk id="426" creationId="{43525980-8BD1-45FD-B1C7-B85E679A834C}"/>
          </ac:spMkLst>
        </pc:spChg>
        <pc:spChg chg="mod">
          <ac:chgData name="reza kabir" userId="af3c95a13102d509" providerId="LiveId" clId="{C5D47F66-D82B-4945-84F1-08182A83E23E}" dt="2020-05-14T14:24:03.812" v="2887" actId="1076"/>
          <ac:spMkLst>
            <pc:docMk/>
            <pc:sldMk cId="4073860171" sldId="804"/>
            <ac:spMk id="427" creationId="{1CAF1B8A-8863-47A4-B14F-F3092D59E2F5}"/>
          </ac:spMkLst>
        </pc:spChg>
        <pc:spChg chg="mod">
          <ac:chgData name="reza kabir" userId="af3c95a13102d509" providerId="LiveId" clId="{C5D47F66-D82B-4945-84F1-08182A83E23E}" dt="2020-05-14T14:24:03.812" v="2887" actId="1076"/>
          <ac:spMkLst>
            <pc:docMk/>
            <pc:sldMk cId="4073860171" sldId="804"/>
            <ac:spMk id="428" creationId="{D39B7CFF-A13D-4C2B-BE17-E3417D3597D9}"/>
          </ac:spMkLst>
        </pc:spChg>
        <pc:spChg chg="mod">
          <ac:chgData name="reza kabir" userId="af3c95a13102d509" providerId="LiveId" clId="{C5D47F66-D82B-4945-84F1-08182A83E23E}" dt="2020-05-14T14:24:03.812" v="2887" actId="1076"/>
          <ac:spMkLst>
            <pc:docMk/>
            <pc:sldMk cId="4073860171" sldId="804"/>
            <ac:spMk id="429" creationId="{656C61DA-F793-4A60-A043-1BAC516BBF5A}"/>
          </ac:spMkLst>
        </pc:spChg>
        <pc:spChg chg="add mod">
          <ac:chgData name="reza kabir" userId="af3c95a13102d509" providerId="LiveId" clId="{C5D47F66-D82B-4945-84F1-08182A83E23E}" dt="2020-05-14T14:25:20.433" v="2902" actId="1076"/>
          <ac:spMkLst>
            <pc:docMk/>
            <pc:sldMk cId="4073860171" sldId="804"/>
            <ac:spMk id="430" creationId="{808CE096-BA57-4A1F-BC1C-ADA29D5AC7AB}"/>
          </ac:spMkLst>
        </pc:spChg>
        <pc:spChg chg="add mod">
          <ac:chgData name="reza kabir" userId="af3c95a13102d509" providerId="LiveId" clId="{C5D47F66-D82B-4945-84F1-08182A83E23E}" dt="2020-05-14T14:25:20.433" v="2902" actId="1076"/>
          <ac:spMkLst>
            <pc:docMk/>
            <pc:sldMk cId="4073860171" sldId="804"/>
            <ac:spMk id="431" creationId="{F15E5BB8-830B-427C-B92C-AD1DD3E01287}"/>
          </ac:spMkLst>
        </pc:spChg>
        <pc:spChg chg="mod">
          <ac:chgData name="reza kabir" userId="af3c95a13102d509" providerId="LiveId" clId="{C5D47F66-D82B-4945-84F1-08182A83E23E}" dt="2020-05-14T14:25:20.433" v="2902" actId="1076"/>
          <ac:spMkLst>
            <pc:docMk/>
            <pc:sldMk cId="4073860171" sldId="804"/>
            <ac:spMk id="433" creationId="{7ECB05E0-3AE4-4650-B49D-DB24CEFBF1F0}"/>
          </ac:spMkLst>
        </pc:spChg>
        <pc:spChg chg="mod">
          <ac:chgData name="reza kabir" userId="af3c95a13102d509" providerId="LiveId" clId="{C5D47F66-D82B-4945-84F1-08182A83E23E}" dt="2020-05-14T14:25:20.433" v="2902" actId="1076"/>
          <ac:spMkLst>
            <pc:docMk/>
            <pc:sldMk cId="4073860171" sldId="804"/>
            <ac:spMk id="434" creationId="{BA43799E-B121-4B31-8DD4-65EDC2BFD1BF}"/>
          </ac:spMkLst>
        </pc:spChg>
        <pc:spChg chg="mod">
          <ac:chgData name="reza kabir" userId="af3c95a13102d509" providerId="LiveId" clId="{C5D47F66-D82B-4945-84F1-08182A83E23E}" dt="2020-05-14T14:25:20.433" v="2902" actId="1076"/>
          <ac:spMkLst>
            <pc:docMk/>
            <pc:sldMk cId="4073860171" sldId="804"/>
            <ac:spMk id="435" creationId="{944B4BA6-038D-437C-A82A-A15066126FE0}"/>
          </ac:spMkLst>
        </pc:spChg>
        <pc:spChg chg="mod">
          <ac:chgData name="reza kabir" userId="af3c95a13102d509" providerId="LiveId" clId="{C5D47F66-D82B-4945-84F1-08182A83E23E}" dt="2020-05-14T14:25:20.433" v="2902" actId="1076"/>
          <ac:spMkLst>
            <pc:docMk/>
            <pc:sldMk cId="4073860171" sldId="804"/>
            <ac:spMk id="436" creationId="{C449415D-4BA1-4B45-82C4-00572AF483CE}"/>
          </ac:spMkLst>
        </pc:spChg>
        <pc:spChg chg="mod">
          <ac:chgData name="reza kabir" userId="af3c95a13102d509" providerId="LiveId" clId="{C5D47F66-D82B-4945-84F1-08182A83E23E}" dt="2020-05-14T14:25:20.433" v="2902" actId="1076"/>
          <ac:spMkLst>
            <pc:docMk/>
            <pc:sldMk cId="4073860171" sldId="804"/>
            <ac:spMk id="437" creationId="{4916DDBC-00BA-4072-BE88-B9C632863846}"/>
          </ac:spMkLst>
        </pc:spChg>
        <pc:spChg chg="mod">
          <ac:chgData name="reza kabir" userId="af3c95a13102d509" providerId="LiveId" clId="{C5D47F66-D82B-4945-84F1-08182A83E23E}" dt="2020-05-14T14:25:20.433" v="2902" actId="1076"/>
          <ac:spMkLst>
            <pc:docMk/>
            <pc:sldMk cId="4073860171" sldId="804"/>
            <ac:spMk id="438" creationId="{A0A373A6-D8E3-438F-82D6-8E46378F9249}"/>
          </ac:spMkLst>
        </pc:spChg>
        <pc:spChg chg="mod">
          <ac:chgData name="reza kabir" userId="af3c95a13102d509" providerId="LiveId" clId="{C5D47F66-D82B-4945-84F1-08182A83E23E}" dt="2020-05-14T14:25:20.433" v="2902" actId="1076"/>
          <ac:spMkLst>
            <pc:docMk/>
            <pc:sldMk cId="4073860171" sldId="804"/>
            <ac:spMk id="439" creationId="{F238BBF4-03DA-432D-B42F-476FF056A3E5}"/>
          </ac:spMkLst>
        </pc:spChg>
        <pc:spChg chg="mod">
          <ac:chgData name="reza kabir" userId="af3c95a13102d509" providerId="LiveId" clId="{C5D47F66-D82B-4945-84F1-08182A83E23E}" dt="2020-05-14T14:25:20.433" v="2902" actId="1076"/>
          <ac:spMkLst>
            <pc:docMk/>
            <pc:sldMk cId="4073860171" sldId="804"/>
            <ac:spMk id="440" creationId="{83782018-4CA3-46E3-B953-A042BAAAA555}"/>
          </ac:spMkLst>
        </pc:spChg>
        <pc:spChg chg="mod">
          <ac:chgData name="reza kabir" userId="af3c95a13102d509" providerId="LiveId" clId="{C5D47F66-D82B-4945-84F1-08182A83E23E}" dt="2020-05-14T14:25:20.433" v="2902" actId="1076"/>
          <ac:spMkLst>
            <pc:docMk/>
            <pc:sldMk cId="4073860171" sldId="804"/>
            <ac:spMk id="441" creationId="{269103CF-3EDB-43C0-8758-2999EDF92F30}"/>
          </ac:spMkLst>
        </pc:spChg>
        <pc:spChg chg="mod">
          <ac:chgData name="reza kabir" userId="af3c95a13102d509" providerId="LiveId" clId="{C5D47F66-D82B-4945-84F1-08182A83E23E}" dt="2020-05-14T14:25:20.433" v="2902" actId="1076"/>
          <ac:spMkLst>
            <pc:docMk/>
            <pc:sldMk cId="4073860171" sldId="804"/>
            <ac:spMk id="442" creationId="{038B3EB8-4E0A-40A6-AFBA-72F809988F32}"/>
          </ac:spMkLst>
        </pc:spChg>
        <pc:spChg chg="mod">
          <ac:chgData name="reza kabir" userId="af3c95a13102d509" providerId="LiveId" clId="{C5D47F66-D82B-4945-84F1-08182A83E23E}" dt="2020-05-14T14:25:20.433" v="2902" actId="1076"/>
          <ac:spMkLst>
            <pc:docMk/>
            <pc:sldMk cId="4073860171" sldId="804"/>
            <ac:spMk id="443" creationId="{8A470764-19D8-4827-98D2-B7F5C527A59B}"/>
          </ac:spMkLst>
        </pc:spChg>
        <pc:spChg chg="mod">
          <ac:chgData name="reza kabir" userId="af3c95a13102d509" providerId="LiveId" clId="{C5D47F66-D82B-4945-84F1-08182A83E23E}" dt="2020-05-14T14:25:20.433" v="2902" actId="1076"/>
          <ac:spMkLst>
            <pc:docMk/>
            <pc:sldMk cId="4073860171" sldId="804"/>
            <ac:spMk id="444" creationId="{A6D5021C-EF49-41B3-A8BF-8F1579219F4A}"/>
          </ac:spMkLst>
        </pc:spChg>
        <pc:spChg chg="mod">
          <ac:chgData name="reza kabir" userId="af3c95a13102d509" providerId="LiveId" clId="{C5D47F66-D82B-4945-84F1-08182A83E23E}" dt="2020-05-14T14:25:20.433" v="2902" actId="1076"/>
          <ac:spMkLst>
            <pc:docMk/>
            <pc:sldMk cId="4073860171" sldId="804"/>
            <ac:spMk id="445" creationId="{50F2FF1D-CEBF-476F-B9A8-8B1A013A0358}"/>
          </ac:spMkLst>
        </pc:spChg>
        <pc:spChg chg="mod">
          <ac:chgData name="reza kabir" userId="af3c95a13102d509" providerId="LiveId" clId="{C5D47F66-D82B-4945-84F1-08182A83E23E}" dt="2020-05-14T14:25:20.433" v="2902" actId="1076"/>
          <ac:spMkLst>
            <pc:docMk/>
            <pc:sldMk cId="4073860171" sldId="804"/>
            <ac:spMk id="446" creationId="{36B41126-D32D-4062-9E68-63C11BCDBB07}"/>
          </ac:spMkLst>
        </pc:spChg>
        <pc:spChg chg="mod">
          <ac:chgData name="reza kabir" userId="af3c95a13102d509" providerId="LiveId" clId="{C5D47F66-D82B-4945-84F1-08182A83E23E}" dt="2020-05-14T14:25:20.433" v="2902" actId="1076"/>
          <ac:spMkLst>
            <pc:docMk/>
            <pc:sldMk cId="4073860171" sldId="804"/>
            <ac:spMk id="447" creationId="{F7ACED18-37A6-4C81-9813-F889529F3C25}"/>
          </ac:spMkLst>
        </pc:spChg>
        <pc:spChg chg="add mod">
          <ac:chgData name="reza kabir" userId="af3c95a13102d509" providerId="LiveId" clId="{C5D47F66-D82B-4945-84F1-08182A83E23E}" dt="2020-05-14T14:25:22.864" v="2903" actId="1076"/>
          <ac:spMkLst>
            <pc:docMk/>
            <pc:sldMk cId="4073860171" sldId="804"/>
            <ac:spMk id="449" creationId="{071A0152-39CB-4B81-9912-4B2C3F839071}"/>
          </ac:spMkLst>
        </pc:spChg>
        <pc:spChg chg="add mod">
          <ac:chgData name="reza kabir" userId="af3c95a13102d509" providerId="LiveId" clId="{C5D47F66-D82B-4945-84F1-08182A83E23E}" dt="2020-05-14T14:25:22.864" v="2903" actId="1076"/>
          <ac:spMkLst>
            <pc:docMk/>
            <pc:sldMk cId="4073860171" sldId="804"/>
            <ac:spMk id="450" creationId="{63C49B5E-1ABC-4F7B-83D6-DF7370C90BDB}"/>
          </ac:spMkLst>
        </pc:spChg>
        <pc:spChg chg="mod">
          <ac:chgData name="reza kabir" userId="af3c95a13102d509" providerId="LiveId" clId="{C5D47F66-D82B-4945-84F1-08182A83E23E}" dt="2020-05-14T14:25:22.864" v="2903" actId="1076"/>
          <ac:spMkLst>
            <pc:docMk/>
            <pc:sldMk cId="4073860171" sldId="804"/>
            <ac:spMk id="453" creationId="{7697B1E3-59BC-4195-9E24-75C7CDE15350}"/>
          </ac:spMkLst>
        </pc:spChg>
        <pc:spChg chg="mod">
          <ac:chgData name="reza kabir" userId="af3c95a13102d509" providerId="LiveId" clId="{C5D47F66-D82B-4945-84F1-08182A83E23E}" dt="2020-05-14T14:25:22.864" v="2903" actId="1076"/>
          <ac:spMkLst>
            <pc:docMk/>
            <pc:sldMk cId="4073860171" sldId="804"/>
            <ac:spMk id="454" creationId="{3949101B-BA5F-4F6F-AC5F-99140A3074EA}"/>
          </ac:spMkLst>
        </pc:spChg>
        <pc:spChg chg="mod">
          <ac:chgData name="reza kabir" userId="af3c95a13102d509" providerId="LiveId" clId="{C5D47F66-D82B-4945-84F1-08182A83E23E}" dt="2020-05-14T14:25:22.864" v="2903" actId="1076"/>
          <ac:spMkLst>
            <pc:docMk/>
            <pc:sldMk cId="4073860171" sldId="804"/>
            <ac:spMk id="455" creationId="{007D20B6-90CA-48CE-846A-06B360E78768}"/>
          </ac:spMkLst>
        </pc:spChg>
        <pc:spChg chg="mod">
          <ac:chgData name="reza kabir" userId="af3c95a13102d509" providerId="LiveId" clId="{C5D47F66-D82B-4945-84F1-08182A83E23E}" dt="2020-05-14T14:25:22.864" v="2903" actId="1076"/>
          <ac:spMkLst>
            <pc:docMk/>
            <pc:sldMk cId="4073860171" sldId="804"/>
            <ac:spMk id="456" creationId="{235D81F1-C730-4CD1-8562-75AAB9E41592}"/>
          </ac:spMkLst>
        </pc:spChg>
        <pc:spChg chg="mod">
          <ac:chgData name="reza kabir" userId="af3c95a13102d509" providerId="LiveId" clId="{C5D47F66-D82B-4945-84F1-08182A83E23E}" dt="2020-05-14T14:25:22.864" v="2903" actId="1076"/>
          <ac:spMkLst>
            <pc:docMk/>
            <pc:sldMk cId="4073860171" sldId="804"/>
            <ac:spMk id="457" creationId="{E3EC3611-CBB0-4908-868B-012537BD8AE7}"/>
          </ac:spMkLst>
        </pc:spChg>
        <pc:spChg chg="mod">
          <ac:chgData name="reza kabir" userId="af3c95a13102d509" providerId="LiveId" clId="{C5D47F66-D82B-4945-84F1-08182A83E23E}" dt="2020-05-14T14:25:22.864" v="2903" actId="1076"/>
          <ac:spMkLst>
            <pc:docMk/>
            <pc:sldMk cId="4073860171" sldId="804"/>
            <ac:spMk id="458" creationId="{38969662-89D2-4031-AC73-4088D1641457}"/>
          </ac:spMkLst>
        </pc:spChg>
        <pc:spChg chg="mod">
          <ac:chgData name="reza kabir" userId="af3c95a13102d509" providerId="LiveId" clId="{C5D47F66-D82B-4945-84F1-08182A83E23E}" dt="2020-05-14T14:25:22.864" v="2903" actId="1076"/>
          <ac:spMkLst>
            <pc:docMk/>
            <pc:sldMk cId="4073860171" sldId="804"/>
            <ac:spMk id="459" creationId="{03C051CD-A050-43B0-9A02-DD23648FFF21}"/>
          </ac:spMkLst>
        </pc:spChg>
        <pc:spChg chg="mod">
          <ac:chgData name="reza kabir" userId="af3c95a13102d509" providerId="LiveId" clId="{C5D47F66-D82B-4945-84F1-08182A83E23E}" dt="2020-05-14T14:25:22.864" v="2903" actId="1076"/>
          <ac:spMkLst>
            <pc:docMk/>
            <pc:sldMk cId="4073860171" sldId="804"/>
            <ac:spMk id="460" creationId="{AD804444-2E52-4FEB-B6FD-46CB9BE43D48}"/>
          </ac:spMkLst>
        </pc:spChg>
        <pc:spChg chg="mod">
          <ac:chgData name="reza kabir" userId="af3c95a13102d509" providerId="LiveId" clId="{C5D47F66-D82B-4945-84F1-08182A83E23E}" dt="2020-05-14T14:25:22.864" v="2903" actId="1076"/>
          <ac:spMkLst>
            <pc:docMk/>
            <pc:sldMk cId="4073860171" sldId="804"/>
            <ac:spMk id="461" creationId="{24F83FB7-2B05-4351-974A-B61C0E9B93E3}"/>
          </ac:spMkLst>
        </pc:spChg>
        <pc:spChg chg="mod">
          <ac:chgData name="reza kabir" userId="af3c95a13102d509" providerId="LiveId" clId="{C5D47F66-D82B-4945-84F1-08182A83E23E}" dt="2020-05-14T14:25:22.864" v="2903" actId="1076"/>
          <ac:spMkLst>
            <pc:docMk/>
            <pc:sldMk cId="4073860171" sldId="804"/>
            <ac:spMk id="462" creationId="{A2CAFF4E-DD77-40E2-B9F2-1EC77B507F20}"/>
          </ac:spMkLst>
        </pc:spChg>
        <pc:spChg chg="mod">
          <ac:chgData name="reza kabir" userId="af3c95a13102d509" providerId="LiveId" clId="{C5D47F66-D82B-4945-84F1-08182A83E23E}" dt="2020-05-14T14:25:22.864" v="2903" actId="1076"/>
          <ac:spMkLst>
            <pc:docMk/>
            <pc:sldMk cId="4073860171" sldId="804"/>
            <ac:spMk id="463" creationId="{3D5E3B0B-4E1B-48BA-85CC-EBAA83A441CD}"/>
          </ac:spMkLst>
        </pc:spChg>
        <pc:spChg chg="mod">
          <ac:chgData name="reza kabir" userId="af3c95a13102d509" providerId="LiveId" clId="{C5D47F66-D82B-4945-84F1-08182A83E23E}" dt="2020-05-14T14:25:22.864" v="2903" actId="1076"/>
          <ac:spMkLst>
            <pc:docMk/>
            <pc:sldMk cId="4073860171" sldId="804"/>
            <ac:spMk id="464" creationId="{F9CABC0F-C67A-45E1-9D04-00D55CFC3BD9}"/>
          </ac:spMkLst>
        </pc:spChg>
        <pc:spChg chg="mod">
          <ac:chgData name="reza kabir" userId="af3c95a13102d509" providerId="LiveId" clId="{C5D47F66-D82B-4945-84F1-08182A83E23E}" dt="2020-05-14T14:25:22.864" v="2903" actId="1076"/>
          <ac:spMkLst>
            <pc:docMk/>
            <pc:sldMk cId="4073860171" sldId="804"/>
            <ac:spMk id="465" creationId="{35914D11-FE05-4EA2-A27D-C196815AAE8A}"/>
          </ac:spMkLst>
        </pc:spChg>
        <pc:spChg chg="mod">
          <ac:chgData name="reza kabir" userId="af3c95a13102d509" providerId="LiveId" clId="{C5D47F66-D82B-4945-84F1-08182A83E23E}" dt="2020-05-14T14:25:22.864" v="2903" actId="1076"/>
          <ac:spMkLst>
            <pc:docMk/>
            <pc:sldMk cId="4073860171" sldId="804"/>
            <ac:spMk id="466" creationId="{E93FEEE5-45BE-48D3-AA5C-39BFE224DBEE}"/>
          </ac:spMkLst>
        </pc:spChg>
        <pc:spChg chg="mod">
          <ac:chgData name="reza kabir" userId="af3c95a13102d509" providerId="LiveId" clId="{C5D47F66-D82B-4945-84F1-08182A83E23E}" dt="2020-05-14T14:25:22.864" v="2903" actId="1076"/>
          <ac:spMkLst>
            <pc:docMk/>
            <pc:sldMk cId="4073860171" sldId="804"/>
            <ac:spMk id="467" creationId="{5D8047D7-E214-424C-B62F-B7608B29868D}"/>
          </ac:spMkLst>
        </pc:spChg>
        <pc:spChg chg="add del mod">
          <ac:chgData name="reza kabir" userId="af3c95a13102d509" providerId="LiveId" clId="{C5D47F66-D82B-4945-84F1-08182A83E23E}" dt="2020-05-14T14:20:25.451" v="2864" actId="478"/>
          <ac:spMkLst>
            <pc:docMk/>
            <pc:sldMk cId="4073860171" sldId="804"/>
            <ac:spMk id="468" creationId="{D6A7DB53-06A3-48A9-A6B3-30824E74C6FE}"/>
          </ac:spMkLst>
        </pc:spChg>
        <pc:spChg chg="add del mod">
          <ac:chgData name="reza kabir" userId="af3c95a13102d509" providerId="LiveId" clId="{C5D47F66-D82B-4945-84F1-08182A83E23E}" dt="2020-05-14T14:20:25.451" v="2864" actId="478"/>
          <ac:spMkLst>
            <pc:docMk/>
            <pc:sldMk cId="4073860171" sldId="804"/>
            <ac:spMk id="469" creationId="{69F9C18D-830F-498F-A535-01B314DD6759}"/>
          </ac:spMkLst>
        </pc:spChg>
        <pc:spChg chg="mod">
          <ac:chgData name="reza kabir" userId="af3c95a13102d509" providerId="LiveId" clId="{C5D47F66-D82B-4945-84F1-08182A83E23E}" dt="2020-05-14T14:17:29.821" v="2733" actId="1076"/>
          <ac:spMkLst>
            <pc:docMk/>
            <pc:sldMk cId="4073860171" sldId="804"/>
            <ac:spMk id="471" creationId="{9020C889-BB12-4745-AA8A-6C5365513E94}"/>
          </ac:spMkLst>
        </pc:spChg>
        <pc:spChg chg="mod">
          <ac:chgData name="reza kabir" userId="af3c95a13102d509" providerId="LiveId" clId="{C5D47F66-D82B-4945-84F1-08182A83E23E}" dt="2020-05-14T14:17:29.821" v="2733" actId="1076"/>
          <ac:spMkLst>
            <pc:docMk/>
            <pc:sldMk cId="4073860171" sldId="804"/>
            <ac:spMk id="472" creationId="{EE0CECBD-5AFE-443C-9CF5-0CD57620EFDC}"/>
          </ac:spMkLst>
        </pc:spChg>
        <pc:spChg chg="mod">
          <ac:chgData name="reza kabir" userId="af3c95a13102d509" providerId="LiveId" clId="{C5D47F66-D82B-4945-84F1-08182A83E23E}" dt="2020-05-14T14:17:29.821" v="2733" actId="1076"/>
          <ac:spMkLst>
            <pc:docMk/>
            <pc:sldMk cId="4073860171" sldId="804"/>
            <ac:spMk id="473" creationId="{B9A7772E-3632-41E4-A3AB-DCA1F8E4B89C}"/>
          </ac:spMkLst>
        </pc:spChg>
        <pc:spChg chg="mod">
          <ac:chgData name="reza kabir" userId="af3c95a13102d509" providerId="LiveId" clId="{C5D47F66-D82B-4945-84F1-08182A83E23E}" dt="2020-05-14T14:17:29.821" v="2733" actId="1076"/>
          <ac:spMkLst>
            <pc:docMk/>
            <pc:sldMk cId="4073860171" sldId="804"/>
            <ac:spMk id="474" creationId="{45028A32-2B9C-4F98-AFCC-8AE06C830624}"/>
          </ac:spMkLst>
        </pc:spChg>
        <pc:spChg chg="mod">
          <ac:chgData name="reza kabir" userId="af3c95a13102d509" providerId="LiveId" clId="{C5D47F66-D82B-4945-84F1-08182A83E23E}" dt="2020-05-14T14:17:29.821" v="2733" actId="1076"/>
          <ac:spMkLst>
            <pc:docMk/>
            <pc:sldMk cId="4073860171" sldId="804"/>
            <ac:spMk id="475" creationId="{E5CB1496-FFAB-48CC-AAF5-5CE06C2B9587}"/>
          </ac:spMkLst>
        </pc:spChg>
        <pc:spChg chg="mod">
          <ac:chgData name="reza kabir" userId="af3c95a13102d509" providerId="LiveId" clId="{C5D47F66-D82B-4945-84F1-08182A83E23E}" dt="2020-05-14T14:17:29.821" v="2733" actId="1076"/>
          <ac:spMkLst>
            <pc:docMk/>
            <pc:sldMk cId="4073860171" sldId="804"/>
            <ac:spMk id="476" creationId="{CB27BAB0-9A33-4479-842F-4344AA0A788A}"/>
          </ac:spMkLst>
        </pc:spChg>
        <pc:spChg chg="mod">
          <ac:chgData name="reza kabir" userId="af3c95a13102d509" providerId="LiveId" clId="{C5D47F66-D82B-4945-84F1-08182A83E23E}" dt="2020-05-14T14:17:29.821" v="2733" actId="1076"/>
          <ac:spMkLst>
            <pc:docMk/>
            <pc:sldMk cId="4073860171" sldId="804"/>
            <ac:spMk id="477" creationId="{736456C6-DE94-4A45-942D-3815046E7AF1}"/>
          </ac:spMkLst>
        </pc:spChg>
        <pc:spChg chg="mod">
          <ac:chgData name="reza kabir" userId="af3c95a13102d509" providerId="LiveId" clId="{C5D47F66-D82B-4945-84F1-08182A83E23E}" dt="2020-05-14T14:17:29.821" v="2733" actId="1076"/>
          <ac:spMkLst>
            <pc:docMk/>
            <pc:sldMk cId="4073860171" sldId="804"/>
            <ac:spMk id="478" creationId="{21226E24-6F5D-482D-B791-4258D79A5841}"/>
          </ac:spMkLst>
        </pc:spChg>
        <pc:spChg chg="mod">
          <ac:chgData name="reza kabir" userId="af3c95a13102d509" providerId="LiveId" clId="{C5D47F66-D82B-4945-84F1-08182A83E23E}" dt="2020-05-14T14:17:29.821" v="2733" actId="1076"/>
          <ac:spMkLst>
            <pc:docMk/>
            <pc:sldMk cId="4073860171" sldId="804"/>
            <ac:spMk id="479" creationId="{73939C0C-DDA4-4826-9213-5900549343C1}"/>
          </ac:spMkLst>
        </pc:spChg>
        <pc:spChg chg="mod">
          <ac:chgData name="reza kabir" userId="af3c95a13102d509" providerId="LiveId" clId="{C5D47F66-D82B-4945-84F1-08182A83E23E}" dt="2020-05-14T14:17:29.821" v="2733" actId="1076"/>
          <ac:spMkLst>
            <pc:docMk/>
            <pc:sldMk cId="4073860171" sldId="804"/>
            <ac:spMk id="480" creationId="{F4C84770-3FED-47CD-AFB0-56B090952ACA}"/>
          </ac:spMkLst>
        </pc:spChg>
        <pc:spChg chg="mod">
          <ac:chgData name="reza kabir" userId="af3c95a13102d509" providerId="LiveId" clId="{C5D47F66-D82B-4945-84F1-08182A83E23E}" dt="2020-05-14T14:17:29.821" v="2733" actId="1076"/>
          <ac:spMkLst>
            <pc:docMk/>
            <pc:sldMk cId="4073860171" sldId="804"/>
            <ac:spMk id="481" creationId="{247EA630-57C0-4DCC-8B1A-FCD09DA5D35E}"/>
          </ac:spMkLst>
        </pc:spChg>
        <pc:spChg chg="mod">
          <ac:chgData name="reza kabir" userId="af3c95a13102d509" providerId="LiveId" clId="{C5D47F66-D82B-4945-84F1-08182A83E23E}" dt="2020-05-14T14:17:29.821" v="2733" actId="1076"/>
          <ac:spMkLst>
            <pc:docMk/>
            <pc:sldMk cId="4073860171" sldId="804"/>
            <ac:spMk id="482" creationId="{A841A151-56A5-4AB7-8622-99EBE085D1F5}"/>
          </ac:spMkLst>
        </pc:spChg>
        <pc:spChg chg="mod">
          <ac:chgData name="reza kabir" userId="af3c95a13102d509" providerId="LiveId" clId="{C5D47F66-D82B-4945-84F1-08182A83E23E}" dt="2020-05-14T14:17:29.821" v="2733" actId="1076"/>
          <ac:spMkLst>
            <pc:docMk/>
            <pc:sldMk cId="4073860171" sldId="804"/>
            <ac:spMk id="483" creationId="{56C2A78F-6D9A-4F23-929E-500AB8A49B2C}"/>
          </ac:spMkLst>
        </pc:spChg>
        <pc:spChg chg="mod">
          <ac:chgData name="reza kabir" userId="af3c95a13102d509" providerId="LiveId" clId="{C5D47F66-D82B-4945-84F1-08182A83E23E}" dt="2020-05-14T14:17:29.821" v="2733" actId="1076"/>
          <ac:spMkLst>
            <pc:docMk/>
            <pc:sldMk cId="4073860171" sldId="804"/>
            <ac:spMk id="484" creationId="{933F7194-2A9B-453F-82AF-3865B46E4442}"/>
          </ac:spMkLst>
        </pc:spChg>
        <pc:spChg chg="mod">
          <ac:chgData name="reza kabir" userId="af3c95a13102d509" providerId="LiveId" clId="{C5D47F66-D82B-4945-84F1-08182A83E23E}" dt="2020-05-14T14:17:29.821" v="2733" actId="1076"/>
          <ac:spMkLst>
            <pc:docMk/>
            <pc:sldMk cId="4073860171" sldId="804"/>
            <ac:spMk id="485" creationId="{D3C3C2D5-6D45-428A-9D5B-0441887D6964}"/>
          </ac:spMkLst>
        </pc:spChg>
        <pc:spChg chg="mod">
          <ac:chgData name="reza kabir" userId="af3c95a13102d509" providerId="LiveId" clId="{C5D47F66-D82B-4945-84F1-08182A83E23E}" dt="2020-05-14T14:17:55.151" v="2746" actId="1076"/>
          <ac:spMkLst>
            <pc:docMk/>
            <pc:sldMk cId="4073860171" sldId="804"/>
            <ac:spMk id="488" creationId="{C1C45216-9EE0-4AE3-9915-1C1E34997E64}"/>
          </ac:spMkLst>
        </pc:spChg>
        <pc:spChg chg="mod">
          <ac:chgData name="reza kabir" userId="af3c95a13102d509" providerId="LiveId" clId="{C5D47F66-D82B-4945-84F1-08182A83E23E}" dt="2020-05-14T14:17:55.151" v="2746" actId="1076"/>
          <ac:spMkLst>
            <pc:docMk/>
            <pc:sldMk cId="4073860171" sldId="804"/>
            <ac:spMk id="489" creationId="{8702F0FA-DB39-492D-88F4-A2FE077AB2E4}"/>
          </ac:spMkLst>
        </pc:spChg>
        <pc:spChg chg="mod">
          <ac:chgData name="reza kabir" userId="af3c95a13102d509" providerId="LiveId" clId="{C5D47F66-D82B-4945-84F1-08182A83E23E}" dt="2020-05-14T14:17:55.151" v="2746" actId="1076"/>
          <ac:spMkLst>
            <pc:docMk/>
            <pc:sldMk cId="4073860171" sldId="804"/>
            <ac:spMk id="490" creationId="{E2FAA788-6FF7-4DDA-9F3A-F4CFFF3E569F}"/>
          </ac:spMkLst>
        </pc:spChg>
        <pc:spChg chg="mod">
          <ac:chgData name="reza kabir" userId="af3c95a13102d509" providerId="LiveId" clId="{C5D47F66-D82B-4945-84F1-08182A83E23E}" dt="2020-05-14T14:17:55.151" v="2746" actId="1076"/>
          <ac:spMkLst>
            <pc:docMk/>
            <pc:sldMk cId="4073860171" sldId="804"/>
            <ac:spMk id="491" creationId="{6D85A7C3-B851-41C9-86A2-A70ADD0177C4}"/>
          </ac:spMkLst>
        </pc:spChg>
        <pc:spChg chg="mod">
          <ac:chgData name="reza kabir" userId="af3c95a13102d509" providerId="LiveId" clId="{C5D47F66-D82B-4945-84F1-08182A83E23E}" dt="2020-05-14T14:17:55.151" v="2746" actId="1076"/>
          <ac:spMkLst>
            <pc:docMk/>
            <pc:sldMk cId="4073860171" sldId="804"/>
            <ac:spMk id="492" creationId="{BC555EFD-FCFE-49B5-A8C1-54170FC5A032}"/>
          </ac:spMkLst>
        </pc:spChg>
        <pc:spChg chg="mod">
          <ac:chgData name="reza kabir" userId="af3c95a13102d509" providerId="LiveId" clId="{C5D47F66-D82B-4945-84F1-08182A83E23E}" dt="2020-05-14T14:17:55.151" v="2746" actId="1076"/>
          <ac:spMkLst>
            <pc:docMk/>
            <pc:sldMk cId="4073860171" sldId="804"/>
            <ac:spMk id="493" creationId="{00462B0A-63CD-4C21-8DB7-B325A4C0BB33}"/>
          </ac:spMkLst>
        </pc:spChg>
        <pc:spChg chg="mod">
          <ac:chgData name="reza kabir" userId="af3c95a13102d509" providerId="LiveId" clId="{C5D47F66-D82B-4945-84F1-08182A83E23E}" dt="2020-05-14T14:17:55.151" v="2746" actId="1076"/>
          <ac:spMkLst>
            <pc:docMk/>
            <pc:sldMk cId="4073860171" sldId="804"/>
            <ac:spMk id="494" creationId="{B3756C63-9E21-4517-9AA7-2A102F1A076E}"/>
          </ac:spMkLst>
        </pc:spChg>
        <pc:spChg chg="mod">
          <ac:chgData name="reza kabir" userId="af3c95a13102d509" providerId="LiveId" clId="{C5D47F66-D82B-4945-84F1-08182A83E23E}" dt="2020-05-14T14:17:55.151" v="2746" actId="1076"/>
          <ac:spMkLst>
            <pc:docMk/>
            <pc:sldMk cId="4073860171" sldId="804"/>
            <ac:spMk id="495" creationId="{EC34619E-3F42-47C8-B625-389ADDDF0781}"/>
          </ac:spMkLst>
        </pc:spChg>
        <pc:spChg chg="mod">
          <ac:chgData name="reza kabir" userId="af3c95a13102d509" providerId="LiveId" clId="{C5D47F66-D82B-4945-84F1-08182A83E23E}" dt="2020-05-14T14:17:55.151" v="2746" actId="1076"/>
          <ac:spMkLst>
            <pc:docMk/>
            <pc:sldMk cId="4073860171" sldId="804"/>
            <ac:spMk id="496" creationId="{A1B4E0F1-001E-4F74-B292-01E06479CB11}"/>
          </ac:spMkLst>
        </pc:spChg>
        <pc:spChg chg="mod">
          <ac:chgData name="reza kabir" userId="af3c95a13102d509" providerId="LiveId" clId="{C5D47F66-D82B-4945-84F1-08182A83E23E}" dt="2020-05-14T14:17:55.151" v="2746" actId="1076"/>
          <ac:spMkLst>
            <pc:docMk/>
            <pc:sldMk cId="4073860171" sldId="804"/>
            <ac:spMk id="497" creationId="{92695849-1FD4-4D88-A9EF-E046B326A592}"/>
          </ac:spMkLst>
        </pc:spChg>
        <pc:spChg chg="mod">
          <ac:chgData name="reza kabir" userId="af3c95a13102d509" providerId="LiveId" clId="{C5D47F66-D82B-4945-84F1-08182A83E23E}" dt="2020-05-14T14:17:55.151" v="2746" actId="1076"/>
          <ac:spMkLst>
            <pc:docMk/>
            <pc:sldMk cId="4073860171" sldId="804"/>
            <ac:spMk id="498" creationId="{FDE96B3B-A274-4311-ABF1-81063E2EA956}"/>
          </ac:spMkLst>
        </pc:spChg>
        <pc:spChg chg="mod">
          <ac:chgData name="reza kabir" userId="af3c95a13102d509" providerId="LiveId" clId="{C5D47F66-D82B-4945-84F1-08182A83E23E}" dt="2020-05-14T14:17:55.151" v="2746" actId="1076"/>
          <ac:spMkLst>
            <pc:docMk/>
            <pc:sldMk cId="4073860171" sldId="804"/>
            <ac:spMk id="499" creationId="{86B35D42-74A0-4C5D-98A9-F1FA4A4DE951}"/>
          </ac:spMkLst>
        </pc:spChg>
        <pc:spChg chg="mod">
          <ac:chgData name="reza kabir" userId="af3c95a13102d509" providerId="LiveId" clId="{C5D47F66-D82B-4945-84F1-08182A83E23E}" dt="2020-05-14T14:17:55.151" v="2746" actId="1076"/>
          <ac:spMkLst>
            <pc:docMk/>
            <pc:sldMk cId="4073860171" sldId="804"/>
            <ac:spMk id="500" creationId="{F67706CF-FF59-463E-9810-40DC3468B8F7}"/>
          </ac:spMkLst>
        </pc:spChg>
        <pc:spChg chg="mod">
          <ac:chgData name="reza kabir" userId="af3c95a13102d509" providerId="LiveId" clId="{C5D47F66-D82B-4945-84F1-08182A83E23E}" dt="2020-05-14T14:17:55.151" v="2746" actId="1076"/>
          <ac:spMkLst>
            <pc:docMk/>
            <pc:sldMk cId="4073860171" sldId="804"/>
            <ac:spMk id="501" creationId="{EC751320-0FA3-463D-BFD2-DD15300EE3A8}"/>
          </ac:spMkLst>
        </pc:spChg>
        <pc:spChg chg="mod">
          <ac:chgData name="reza kabir" userId="af3c95a13102d509" providerId="LiveId" clId="{C5D47F66-D82B-4945-84F1-08182A83E23E}" dt="2020-05-14T14:17:55.151" v="2746" actId="1076"/>
          <ac:spMkLst>
            <pc:docMk/>
            <pc:sldMk cId="4073860171" sldId="804"/>
            <ac:spMk id="502" creationId="{0B1ACFE0-AA8A-418C-BF4F-49A7D643B571}"/>
          </ac:spMkLst>
        </pc:spChg>
        <pc:spChg chg="mod">
          <ac:chgData name="reza kabir" userId="af3c95a13102d509" providerId="LiveId" clId="{C5D47F66-D82B-4945-84F1-08182A83E23E}" dt="2020-05-14T14:17:55.151" v="2746" actId="1076"/>
          <ac:spMkLst>
            <pc:docMk/>
            <pc:sldMk cId="4073860171" sldId="804"/>
            <ac:spMk id="503" creationId="{53308EC5-58FE-476B-862B-36414937F120}"/>
          </ac:spMkLst>
        </pc:spChg>
        <pc:spChg chg="mod">
          <ac:chgData name="reza kabir" userId="af3c95a13102d509" providerId="LiveId" clId="{C5D47F66-D82B-4945-84F1-08182A83E23E}" dt="2020-05-14T14:17:55.151" v="2746" actId="1076"/>
          <ac:spMkLst>
            <pc:docMk/>
            <pc:sldMk cId="4073860171" sldId="804"/>
            <ac:spMk id="504" creationId="{BB1A96F4-537B-4290-B845-558C217D7493}"/>
          </ac:spMkLst>
        </pc:spChg>
        <pc:spChg chg="mod">
          <ac:chgData name="reza kabir" userId="af3c95a13102d509" providerId="LiveId" clId="{C5D47F66-D82B-4945-84F1-08182A83E23E}" dt="2020-05-14T14:17:55.151" v="2746" actId="1076"/>
          <ac:spMkLst>
            <pc:docMk/>
            <pc:sldMk cId="4073860171" sldId="804"/>
            <ac:spMk id="505" creationId="{ED67F39A-FFD4-4B11-8060-9E944708A8C2}"/>
          </ac:spMkLst>
        </pc:spChg>
        <pc:spChg chg="mod">
          <ac:chgData name="reza kabir" userId="af3c95a13102d509" providerId="LiveId" clId="{C5D47F66-D82B-4945-84F1-08182A83E23E}" dt="2020-05-14T14:17:55.151" v="2746" actId="1076"/>
          <ac:spMkLst>
            <pc:docMk/>
            <pc:sldMk cId="4073860171" sldId="804"/>
            <ac:spMk id="506" creationId="{362310F1-C4BD-40F8-96F4-7666B1FBCFE3}"/>
          </ac:spMkLst>
        </pc:spChg>
        <pc:spChg chg="mod">
          <ac:chgData name="reza kabir" userId="af3c95a13102d509" providerId="LiveId" clId="{C5D47F66-D82B-4945-84F1-08182A83E23E}" dt="2020-05-14T14:17:55.151" v="2746" actId="1076"/>
          <ac:spMkLst>
            <pc:docMk/>
            <pc:sldMk cId="4073860171" sldId="804"/>
            <ac:spMk id="507" creationId="{88A9D0FE-B3B4-4CBF-AC17-8C02F9FB4D62}"/>
          </ac:spMkLst>
        </pc:spChg>
        <pc:spChg chg="mod">
          <ac:chgData name="reza kabir" userId="af3c95a13102d509" providerId="LiveId" clId="{C5D47F66-D82B-4945-84F1-08182A83E23E}" dt="2020-05-14T14:17:55.151" v="2746" actId="1076"/>
          <ac:spMkLst>
            <pc:docMk/>
            <pc:sldMk cId="4073860171" sldId="804"/>
            <ac:spMk id="508" creationId="{30D1E1E8-C680-4796-8DF4-FCD952A0F665}"/>
          </ac:spMkLst>
        </pc:spChg>
        <pc:spChg chg="mod">
          <ac:chgData name="reza kabir" userId="af3c95a13102d509" providerId="LiveId" clId="{C5D47F66-D82B-4945-84F1-08182A83E23E}" dt="2020-05-14T14:17:55.151" v="2746" actId="1076"/>
          <ac:spMkLst>
            <pc:docMk/>
            <pc:sldMk cId="4073860171" sldId="804"/>
            <ac:spMk id="509" creationId="{ADB747FF-E4EB-482B-B936-6D691A63EA6E}"/>
          </ac:spMkLst>
        </pc:spChg>
        <pc:spChg chg="mod">
          <ac:chgData name="reza kabir" userId="af3c95a13102d509" providerId="LiveId" clId="{C5D47F66-D82B-4945-84F1-08182A83E23E}" dt="2020-05-14T14:17:55.151" v="2746" actId="1076"/>
          <ac:spMkLst>
            <pc:docMk/>
            <pc:sldMk cId="4073860171" sldId="804"/>
            <ac:spMk id="510" creationId="{6C276EF1-487D-441A-B44D-C4AB448191B5}"/>
          </ac:spMkLst>
        </pc:spChg>
        <pc:spChg chg="mod">
          <ac:chgData name="reza kabir" userId="af3c95a13102d509" providerId="LiveId" clId="{C5D47F66-D82B-4945-84F1-08182A83E23E}" dt="2020-05-14T14:17:55.151" v="2746" actId="1076"/>
          <ac:spMkLst>
            <pc:docMk/>
            <pc:sldMk cId="4073860171" sldId="804"/>
            <ac:spMk id="511" creationId="{09213759-350E-4AAB-877F-187B4155AF57}"/>
          </ac:spMkLst>
        </pc:spChg>
        <pc:spChg chg="mod">
          <ac:chgData name="reza kabir" userId="af3c95a13102d509" providerId="LiveId" clId="{C5D47F66-D82B-4945-84F1-08182A83E23E}" dt="2020-05-14T14:17:55.151" v="2746" actId="1076"/>
          <ac:spMkLst>
            <pc:docMk/>
            <pc:sldMk cId="4073860171" sldId="804"/>
            <ac:spMk id="512" creationId="{B45A1B37-9EC9-4FDB-B74E-50EE4876A585}"/>
          </ac:spMkLst>
        </pc:spChg>
        <pc:spChg chg="mod">
          <ac:chgData name="reza kabir" userId="af3c95a13102d509" providerId="LiveId" clId="{C5D47F66-D82B-4945-84F1-08182A83E23E}" dt="2020-05-14T14:17:55.151" v="2746" actId="1076"/>
          <ac:spMkLst>
            <pc:docMk/>
            <pc:sldMk cId="4073860171" sldId="804"/>
            <ac:spMk id="513" creationId="{37ADFAA0-C976-4C48-8A01-7A0A0EEA2476}"/>
          </ac:spMkLst>
        </pc:spChg>
        <pc:spChg chg="mod">
          <ac:chgData name="reza kabir" userId="af3c95a13102d509" providerId="LiveId" clId="{C5D47F66-D82B-4945-84F1-08182A83E23E}" dt="2020-05-14T14:17:55.151" v="2746" actId="1076"/>
          <ac:spMkLst>
            <pc:docMk/>
            <pc:sldMk cId="4073860171" sldId="804"/>
            <ac:spMk id="514" creationId="{9AC1AF2C-76AF-4790-A80B-C6C8EF672987}"/>
          </ac:spMkLst>
        </pc:spChg>
        <pc:spChg chg="mod">
          <ac:chgData name="reza kabir" userId="af3c95a13102d509" providerId="LiveId" clId="{C5D47F66-D82B-4945-84F1-08182A83E23E}" dt="2020-05-14T14:17:55.151" v="2746" actId="1076"/>
          <ac:spMkLst>
            <pc:docMk/>
            <pc:sldMk cId="4073860171" sldId="804"/>
            <ac:spMk id="515" creationId="{A28F32DE-15C2-4D8E-A37A-6E7CB23B9F3E}"/>
          </ac:spMkLst>
        </pc:spChg>
        <pc:spChg chg="mod">
          <ac:chgData name="reza kabir" userId="af3c95a13102d509" providerId="LiveId" clId="{C5D47F66-D82B-4945-84F1-08182A83E23E}" dt="2020-05-14T14:17:55.151" v="2746" actId="1076"/>
          <ac:spMkLst>
            <pc:docMk/>
            <pc:sldMk cId="4073860171" sldId="804"/>
            <ac:spMk id="516" creationId="{2DD31344-A833-4203-B1F2-BCDED4A155AF}"/>
          </ac:spMkLst>
        </pc:spChg>
        <pc:spChg chg="mod">
          <ac:chgData name="reza kabir" userId="af3c95a13102d509" providerId="LiveId" clId="{C5D47F66-D82B-4945-84F1-08182A83E23E}" dt="2020-05-14T14:17:55.151" v="2746" actId="1076"/>
          <ac:spMkLst>
            <pc:docMk/>
            <pc:sldMk cId="4073860171" sldId="804"/>
            <ac:spMk id="517" creationId="{37A73BD7-C44F-4B78-B445-255D8B3219C5}"/>
          </ac:spMkLst>
        </pc:spChg>
        <pc:spChg chg="mod">
          <ac:chgData name="reza kabir" userId="af3c95a13102d509" providerId="LiveId" clId="{C5D47F66-D82B-4945-84F1-08182A83E23E}" dt="2020-05-14T14:17:55.151" v="2746" actId="1076"/>
          <ac:spMkLst>
            <pc:docMk/>
            <pc:sldMk cId="4073860171" sldId="804"/>
            <ac:spMk id="518" creationId="{9F1A80C2-4AB3-42F6-B4AC-72A2379F450D}"/>
          </ac:spMkLst>
        </pc:spChg>
        <pc:spChg chg="add mod">
          <ac:chgData name="reza kabir" userId="af3c95a13102d509" providerId="LiveId" clId="{C5D47F66-D82B-4945-84F1-08182A83E23E}" dt="2020-05-14T14:25:25.701" v="2904" actId="1076"/>
          <ac:spMkLst>
            <pc:docMk/>
            <pc:sldMk cId="4073860171" sldId="804"/>
            <ac:spMk id="519" creationId="{38EC7D2A-9303-44F3-9490-63B6299F87B2}"/>
          </ac:spMkLst>
        </pc:spChg>
        <pc:spChg chg="add mod">
          <ac:chgData name="reza kabir" userId="af3c95a13102d509" providerId="LiveId" clId="{C5D47F66-D82B-4945-84F1-08182A83E23E}" dt="2020-05-14T14:25:25.701" v="2904" actId="1076"/>
          <ac:spMkLst>
            <pc:docMk/>
            <pc:sldMk cId="4073860171" sldId="804"/>
            <ac:spMk id="520" creationId="{A378FB33-9189-41F4-849C-DEB8C6831A20}"/>
          </ac:spMkLst>
        </pc:spChg>
        <pc:spChg chg="mod">
          <ac:chgData name="reza kabir" userId="af3c95a13102d509" providerId="LiveId" clId="{C5D47F66-D82B-4945-84F1-08182A83E23E}" dt="2020-05-14T14:25:25.701" v="2904" actId="1076"/>
          <ac:spMkLst>
            <pc:docMk/>
            <pc:sldMk cId="4073860171" sldId="804"/>
            <ac:spMk id="522" creationId="{44BDEE8D-5BB2-4FF1-9602-E6896710BA0F}"/>
          </ac:spMkLst>
        </pc:spChg>
        <pc:spChg chg="mod">
          <ac:chgData name="reza kabir" userId="af3c95a13102d509" providerId="LiveId" clId="{C5D47F66-D82B-4945-84F1-08182A83E23E}" dt="2020-05-14T14:25:25.701" v="2904" actId="1076"/>
          <ac:spMkLst>
            <pc:docMk/>
            <pc:sldMk cId="4073860171" sldId="804"/>
            <ac:spMk id="523" creationId="{A0B7C235-A092-40FD-A86B-16634B52B088}"/>
          </ac:spMkLst>
        </pc:spChg>
        <pc:spChg chg="mod">
          <ac:chgData name="reza kabir" userId="af3c95a13102d509" providerId="LiveId" clId="{C5D47F66-D82B-4945-84F1-08182A83E23E}" dt="2020-05-14T14:25:25.701" v="2904" actId="1076"/>
          <ac:spMkLst>
            <pc:docMk/>
            <pc:sldMk cId="4073860171" sldId="804"/>
            <ac:spMk id="524" creationId="{633321AE-94C6-4F1B-BDCA-55BA722F5FF6}"/>
          </ac:spMkLst>
        </pc:spChg>
        <pc:spChg chg="mod">
          <ac:chgData name="reza kabir" userId="af3c95a13102d509" providerId="LiveId" clId="{C5D47F66-D82B-4945-84F1-08182A83E23E}" dt="2020-05-14T14:25:25.701" v="2904" actId="1076"/>
          <ac:spMkLst>
            <pc:docMk/>
            <pc:sldMk cId="4073860171" sldId="804"/>
            <ac:spMk id="525" creationId="{5FED34B6-60D7-4EF5-B3C2-B1844D9BF003}"/>
          </ac:spMkLst>
        </pc:spChg>
        <pc:spChg chg="mod">
          <ac:chgData name="reza kabir" userId="af3c95a13102d509" providerId="LiveId" clId="{C5D47F66-D82B-4945-84F1-08182A83E23E}" dt="2020-05-14T14:25:25.701" v="2904" actId="1076"/>
          <ac:spMkLst>
            <pc:docMk/>
            <pc:sldMk cId="4073860171" sldId="804"/>
            <ac:spMk id="526" creationId="{B8D10A3A-6125-40F2-B1A7-2455C5023C6D}"/>
          </ac:spMkLst>
        </pc:spChg>
        <pc:spChg chg="mod">
          <ac:chgData name="reza kabir" userId="af3c95a13102d509" providerId="LiveId" clId="{C5D47F66-D82B-4945-84F1-08182A83E23E}" dt="2020-05-14T14:25:25.701" v="2904" actId="1076"/>
          <ac:spMkLst>
            <pc:docMk/>
            <pc:sldMk cId="4073860171" sldId="804"/>
            <ac:spMk id="527" creationId="{D665F9D5-7BEE-412A-9B41-F527A4F3AB0A}"/>
          </ac:spMkLst>
        </pc:spChg>
        <pc:spChg chg="mod">
          <ac:chgData name="reza kabir" userId="af3c95a13102d509" providerId="LiveId" clId="{C5D47F66-D82B-4945-84F1-08182A83E23E}" dt="2020-05-14T14:25:25.701" v="2904" actId="1076"/>
          <ac:spMkLst>
            <pc:docMk/>
            <pc:sldMk cId="4073860171" sldId="804"/>
            <ac:spMk id="528" creationId="{C62906C4-B883-43EA-8045-EA81878478A5}"/>
          </ac:spMkLst>
        </pc:spChg>
        <pc:spChg chg="mod">
          <ac:chgData name="reza kabir" userId="af3c95a13102d509" providerId="LiveId" clId="{C5D47F66-D82B-4945-84F1-08182A83E23E}" dt="2020-05-14T14:25:25.701" v="2904" actId="1076"/>
          <ac:spMkLst>
            <pc:docMk/>
            <pc:sldMk cId="4073860171" sldId="804"/>
            <ac:spMk id="529" creationId="{91CD9B04-F7FF-45B6-8797-D26230A2829A}"/>
          </ac:spMkLst>
        </pc:spChg>
        <pc:spChg chg="mod">
          <ac:chgData name="reza kabir" userId="af3c95a13102d509" providerId="LiveId" clId="{C5D47F66-D82B-4945-84F1-08182A83E23E}" dt="2020-05-14T14:25:25.701" v="2904" actId="1076"/>
          <ac:spMkLst>
            <pc:docMk/>
            <pc:sldMk cId="4073860171" sldId="804"/>
            <ac:spMk id="530" creationId="{FC5477DC-D048-41A0-9F5A-F27B42B54C57}"/>
          </ac:spMkLst>
        </pc:spChg>
        <pc:spChg chg="mod">
          <ac:chgData name="reza kabir" userId="af3c95a13102d509" providerId="LiveId" clId="{C5D47F66-D82B-4945-84F1-08182A83E23E}" dt="2020-05-14T14:25:25.701" v="2904" actId="1076"/>
          <ac:spMkLst>
            <pc:docMk/>
            <pc:sldMk cId="4073860171" sldId="804"/>
            <ac:spMk id="531" creationId="{D67C6003-415E-4BA5-B162-A3C3927D1F76}"/>
          </ac:spMkLst>
        </pc:spChg>
        <pc:spChg chg="mod">
          <ac:chgData name="reza kabir" userId="af3c95a13102d509" providerId="LiveId" clId="{C5D47F66-D82B-4945-84F1-08182A83E23E}" dt="2020-05-14T14:25:25.701" v="2904" actId="1076"/>
          <ac:spMkLst>
            <pc:docMk/>
            <pc:sldMk cId="4073860171" sldId="804"/>
            <ac:spMk id="532" creationId="{B7F2E350-7C33-49E5-9396-2219A9CF32E9}"/>
          </ac:spMkLst>
        </pc:spChg>
        <pc:spChg chg="mod">
          <ac:chgData name="reza kabir" userId="af3c95a13102d509" providerId="LiveId" clId="{C5D47F66-D82B-4945-84F1-08182A83E23E}" dt="2020-05-14T14:25:25.701" v="2904" actId="1076"/>
          <ac:spMkLst>
            <pc:docMk/>
            <pc:sldMk cId="4073860171" sldId="804"/>
            <ac:spMk id="533" creationId="{1EC5E171-1885-46B1-94A1-314B382FB7EE}"/>
          </ac:spMkLst>
        </pc:spChg>
        <pc:spChg chg="mod">
          <ac:chgData name="reza kabir" userId="af3c95a13102d509" providerId="LiveId" clId="{C5D47F66-D82B-4945-84F1-08182A83E23E}" dt="2020-05-14T14:25:25.701" v="2904" actId="1076"/>
          <ac:spMkLst>
            <pc:docMk/>
            <pc:sldMk cId="4073860171" sldId="804"/>
            <ac:spMk id="534" creationId="{8FF2B64D-55B5-4D50-9154-F346EBA0CFFD}"/>
          </ac:spMkLst>
        </pc:spChg>
        <pc:spChg chg="mod">
          <ac:chgData name="reza kabir" userId="af3c95a13102d509" providerId="LiveId" clId="{C5D47F66-D82B-4945-84F1-08182A83E23E}" dt="2020-05-14T14:25:25.701" v="2904" actId="1076"/>
          <ac:spMkLst>
            <pc:docMk/>
            <pc:sldMk cId="4073860171" sldId="804"/>
            <ac:spMk id="535" creationId="{4FA0FC97-F9D0-4610-B1EF-E2422631D89F}"/>
          </ac:spMkLst>
        </pc:spChg>
        <pc:spChg chg="mod">
          <ac:chgData name="reza kabir" userId="af3c95a13102d509" providerId="LiveId" clId="{C5D47F66-D82B-4945-84F1-08182A83E23E}" dt="2020-05-14T14:25:25.701" v="2904" actId="1076"/>
          <ac:spMkLst>
            <pc:docMk/>
            <pc:sldMk cId="4073860171" sldId="804"/>
            <ac:spMk id="536" creationId="{9EA5513D-3936-442F-965B-CFB826E82397}"/>
          </ac:spMkLst>
        </pc:spChg>
        <pc:spChg chg="mod">
          <ac:chgData name="reza kabir" userId="af3c95a13102d509" providerId="LiveId" clId="{C5D47F66-D82B-4945-84F1-08182A83E23E}" dt="2020-05-14T14:25:25.701" v="2904" actId="1076"/>
          <ac:spMkLst>
            <pc:docMk/>
            <pc:sldMk cId="4073860171" sldId="804"/>
            <ac:spMk id="537" creationId="{35C960D8-14F1-40D8-B642-8172AC4711D7}"/>
          </ac:spMkLst>
        </pc:spChg>
        <pc:spChg chg="mod">
          <ac:chgData name="reza kabir" userId="af3c95a13102d509" providerId="LiveId" clId="{C5D47F66-D82B-4945-84F1-08182A83E23E}" dt="2020-05-14T14:25:25.701" v="2904" actId="1076"/>
          <ac:spMkLst>
            <pc:docMk/>
            <pc:sldMk cId="4073860171" sldId="804"/>
            <ac:spMk id="538" creationId="{D3B5B4A4-7447-45F7-BCA7-5BC03580AE78}"/>
          </ac:spMkLst>
        </pc:spChg>
        <pc:spChg chg="mod">
          <ac:chgData name="reza kabir" userId="af3c95a13102d509" providerId="LiveId" clId="{C5D47F66-D82B-4945-84F1-08182A83E23E}" dt="2020-05-14T14:25:25.701" v="2904" actId="1076"/>
          <ac:spMkLst>
            <pc:docMk/>
            <pc:sldMk cId="4073860171" sldId="804"/>
            <ac:spMk id="539" creationId="{9105C755-7E0A-466B-B3E7-65C7897F5341}"/>
          </ac:spMkLst>
        </pc:spChg>
        <pc:spChg chg="mod">
          <ac:chgData name="reza kabir" userId="af3c95a13102d509" providerId="LiveId" clId="{C5D47F66-D82B-4945-84F1-08182A83E23E}" dt="2020-05-14T14:25:25.701" v="2904" actId="1076"/>
          <ac:spMkLst>
            <pc:docMk/>
            <pc:sldMk cId="4073860171" sldId="804"/>
            <ac:spMk id="540" creationId="{788C52E0-619B-4202-BB9F-60509DE5979C}"/>
          </ac:spMkLst>
        </pc:spChg>
        <pc:spChg chg="mod">
          <ac:chgData name="reza kabir" userId="af3c95a13102d509" providerId="LiveId" clId="{C5D47F66-D82B-4945-84F1-08182A83E23E}" dt="2020-05-14T14:25:25.701" v="2904" actId="1076"/>
          <ac:spMkLst>
            <pc:docMk/>
            <pc:sldMk cId="4073860171" sldId="804"/>
            <ac:spMk id="541" creationId="{F27DF775-3C4B-45B6-B4EA-858A2D3AA023}"/>
          </ac:spMkLst>
        </pc:spChg>
        <pc:spChg chg="mod">
          <ac:chgData name="reza kabir" userId="af3c95a13102d509" providerId="LiveId" clId="{C5D47F66-D82B-4945-84F1-08182A83E23E}" dt="2020-05-14T14:25:25.701" v="2904" actId="1076"/>
          <ac:spMkLst>
            <pc:docMk/>
            <pc:sldMk cId="4073860171" sldId="804"/>
            <ac:spMk id="542" creationId="{7C65558F-D065-42EA-8BA8-21F7E995255D}"/>
          </ac:spMkLst>
        </pc:spChg>
        <pc:spChg chg="mod">
          <ac:chgData name="reza kabir" userId="af3c95a13102d509" providerId="LiveId" clId="{C5D47F66-D82B-4945-84F1-08182A83E23E}" dt="2020-05-14T14:25:25.701" v="2904" actId="1076"/>
          <ac:spMkLst>
            <pc:docMk/>
            <pc:sldMk cId="4073860171" sldId="804"/>
            <ac:spMk id="543" creationId="{59AB0EEC-671C-495F-9247-49610F8D6C0D}"/>
          </ac:spMkLst>
        </pc:spChg>
        <pc:spChg chg="mod">
          <ac:chgData name="reza kabir" userId="af3c95a13102d509" providerId="LiveId" clId="{C5D47F66-D82B-4945-84F1-08182A83E23E}" dt="2020-05-14T14:25:25.701" v="2904" actId="1076"/>
          <ac:spMkLst>
            <pc:docMk/>
            <pc:sldMk cId="4073860171" sldId="804"/>
            <ac:spMk id="544" creationId="{48A81CCD-C2E2-4CC4-A404-295A61CEFC89}"/>
          </ac:spMkLst>
        </pc:spChg>
        <pc:spChg chg="mod">
          <ac:chgData name="reza kabir" userId="af3c95a13102d509" providerId="LiveId" clId="{C5D47F66-D82B-4945-84F1-08182A83E23E}" dt="2020-05-14T14:25:25.701" v="2904" actId="1076"/>
          <ac:spMkLst>
            <pc:docMk/>
            <pc:sldMk cId="4073860171" sldId="804"/>
            <ac:spMk id="545" creationId="{9FFEB172-9E06-4586-9B80-E86A7BAD2ADC}"/>
          </ac:spMkLst>
        </pc:spChg>
        <pc:spChg chg="mod">
          <ac:chgData name="reza kabir" userId="af3c95a13102d509" providerId="LiveId" clId="{C5D47F66-D82B-4945-84F1-08182A83E23E}" dt="2020-05-14T14:25:25.701" v="2904" actId="1076"/>
          <ac:spMkLst>
            <pc:docMk/>
            <pc:sldMk cId="4073860171" sldId="804"/>
            <ac:spMk id="546" creationId="{9DDB1935-D603-4665-9EB2-5FE8FE682117}"/>
          </ac:spMkLst>
        </pc:spChg>
        <pc:spChg chg="mod">
          <ac:chgData name="reza kabir" userId="af3c95a13102d509" providerId="LiveId" clId="{C5D47F66-D82B-4945-84F1-08182A83E23E}" dt="2020-05-14T14:25:25.701" v="2904" actId="1076"/>
          <ac:spMkLst>
            <pc:docMk/>
            <pc:sldMk cId="4073860171" sldId="804"/>
            <ac:spMk id="547" creationId="{F7D19813-B4FA-4063-BA19-B53F7CB454AE}"/>
          </ac:spMkLst>
        </pc:spChg>
        <pc:spChg chg="mod">
          <ac:chgData name="reza kabir" userId="af3c95a13102d509" providerId="LiveId" clId="{C5D47F66-D82B-4945-84F1-08182A83E23E}" dt="2020-05-14T14:25:25.701" v="2904" actId="1076"/>
          <ac:spMkLst>
            <pc:docMk/>
            <pc:sldMk cId="4073860171" sldId="804"/>
            <ac:spMk id="548" creationId="{CF493105-D910-4667-889E-F9E12271DE7D}"/>
          </ac:spMkLst>
        </pc:spChg>
        <pc:spChg chg="mod">
          <ac:chgData name="reza kabir" userId="af3c95a13102d509" providerId="LiveId" clId="{C5D47F66-D82B-4945-84F1-08182A83E23E}" dt="2020-05-14T14:25:25.701" v="2904" actId="1076"/>
          <ac:spMkLst>
            <pc:docMk/>
            <pc:sldMk cId="4073860171" sldId="804"/>
            <ac:spMk id="549" creationId="{754E11B6-B753-44A1-B2DB-2912C09D3238}"/>
          </ac:spMkLst>
        </pc:spChg>
        <pc:spChg chg="mod">
          <ac:chgData name="reza kabir" userId="af3c95a13102d509" providerId="LiveId" clId="{C5D47F66-D82B-4945-84F1-08182A83E23E}" dt="2020-05-14T14:25:25.701" v="2904" actId="1076"/>
          <ac:spMkLst>
            <pc:docMk/>
            <pc:sldMk cId="4073860171" sldId="804"/>
            <ac:spMk id="550" creationId="{D299B3A3-5B7A-4CCA-B7FB-FE8ADA3B5AF3}"/>
          </ac:spMkLst>
        </pc:spChg>
        <pc:spChg chg="mod">
          <ac:chgData name="reza kabir" userId="af3c95a13102d509" providerId="LiveId" clId="{C5D47F66-D82B-4945-84F1-08182A83E23E}" dt="2020-05-14T14:25:25.701" v="2904" actId="1076"/>
          <ac:spMkLst>
            <pc:docMk/>
            <pc:sldMk cId="4073860171" sldId="804"/>
            <ac:spMk id="551" creationId="{5DE4EB0D-93CE-49EB-85D0-9D4E2652C735}"/>
          </ac:spMkLst>
        </pc:spChg>
        <pc:spChg chg="mod">
          <ac:chgData name="reza kabir" userId="af3c95a13102d509" providerId="LiveId" clId="{C5D47F66-D82B-4945-84F1-08182A83E23E}" dt="2020-05-14T14:25:25.701" v="2904" actId="1076"/>
          <ac:spMkLst>
            <pc:docMk/>
            <pc:sldMk cId="4073860171" sldId="804"/>
            <ac:spMk id="552" creationId="{2581D428-A010-488A-AC18-52439685DDB9}"/>
          </ac:spMkLst>
        </pc:spChg>
        <pc:spChg chg="add mod">
          <ac:chgData name="reza kabir" userId="af3c95a13102d509" providerId="LiveId" clId="{C5D47F66-D82B-4945-84F1-08182A83E23E}" dt="2020-05-14T14:24:19.667" v="2889" actId="1076"/>
          <ac:spMkLst>
            <pc:docMk/>
            <pc:sldMk cId="4073860171" sldId="804"/>
            <ac:spMk id="553" creationId="{0E7960E0-F567-42BB-8B4D-6A9C03ABE3D4}"/>
          </ac:spMkLst>
        </pc:spChg>
        <pc:spChg chg="add mod">
          <ac:chgData name="reza kabir" userId="af3c95a13102d509" providerId="LiveId" clId="{C5D47F66-D82B-4945-84F1-08182A83E23E}" dt="2020-05-14T14:24:42.184" v="2896" actId="403"/>
          <ac:spMkLst>
            <pc:docMk/>
            <pc:sldMk cId="4073860171" sldId="804"/>
            <ac:spMk id="554" creationId="{C4F7392F-E094-489A-84C8-621E494929B7}"/>
          </ac:spMkLst>
        </pc:spChg>
        <pc:spChg chg="mod">
          <ac:chgData name="reza kabir" userId="af3c95a13102d509" providerId="LiveId" clId="{C5D47F66-D82B-4945-84F1-08182A83E23E}" dt="2020-05-14T14:24:19.667" v="2889" actId="1076"/>
          <ac:spMkLst>
            <pc:docMk/>
            <pc:sldMk cId="4073860171" sldId="804"/>
            <ac:spMk id="556" creationId="{A1F9608E-C696-4BEA-A8B1-15CD8CBC2073}"/>
          </ac:spMkLst>
        </pc:spChg>
        <pc:spChg chg="mod">
          <ac:chgData name="reza kabir" userId="af3c95a13102d509" providerId="LiveId" clId="{C5D47F66-D82B-4945-84F1-08182A83E23E}" dt="2020-05-14T14:24:19.667" v="2889" actId="1076"/>
          <ac:spMkLst>
            <pc:docMk/>
            <pc:sldMk cId="4073860171" sldId="804"/>
            <ac:spMk id="557" creationId="{28EC46A7-7F58-43F7-8247-E444BFC60914}"/>
          </ac:spMkLst>
        </pc:spChg>
        <pc:spChg chg="mod">
          <ac:chgData name="reza kabir" userId="af3c95a13102d509" providerId="LiveId" clId="{C5D47F66-D82B-4945-84F1-08182A83E23E}" dt="2020-05-14T14:24:19.667" v="2889" actId="1076"/>
          <ac:spMkLst>
            <pc:docMk/>
            <pc:sldMk cId="4073860171" sldId="804"/>
            <ac:spMk id="558" creationId="{A48E8B1F-F7A4-47CE-A711-E8DBBAF041CD}"/>
          </ac:spMkLst>
        </pc:spChg>
        <pc:spChg chg="mod">
          <ac:chgData name="reza kabir" userId="af3c95a13102d509" providerId="LiveId" clId="{C5D47F66-D82B-4945-84F1-08182A83E23E}" dt="2020-05-14T14:24:19.667" v="2889" actId="1076"/>
          <ac:spMkLst>
            <pc:docMk/>
            <pc:sldMk cId="4073860171" sldId="804"/>
            <ac:spMk id="559" creationId="{28F9B281-3B1E-4F84-87C5-2E5A5AC6AE54}"/>
          </ac:spMkLst>
        </pc:spChg>
        <pc:spChg chg="mod">
          <ac:chgData name="reza kabir" userId="af3c95a13102d509" providerId="LiveId" clId="{C5D47F66-D82B-4945-84F1-08182A83E23E}" dt="2020-05-14T14:24:19.667" v="2889" actId="1076"/>
          <ac:spMkLst>
            <pc:docMk/>
            <pc:sldMk cId="4073860171" sldId="804"/>
            <ac:spMk id="560" creationId="{8D72BF2A-41D3-46B9-AEB5-816911A47189}"/>
          </ac:spMkLst>
        </pc:spChg>
        <pc:spChg chg="mod">
          <ac:chgData name="reza kabir" userId="af3c95a13102d509" providerId="LiveId" clId="{C5D47F66-D82B-4945-84F1-08182A83E23E}" dt="2020-05-14T14:24:19.667" v="2889" actId="1076"/>
          <ac:spMkLst>
            <pc:docMk/>
            <pc:sldMk cId="4073860171" sldId="804"/>
            <ac:spMk id="561" creationId="{A7A4A8B4-CC41-462F-96A7-8FCD7706C31E}"/>
          </ac:spMkLst>
        </pc:spChg>
        <pc:spChg chg="mod">
          <ac:chgData name="reza kabir" userId="af3c95a13102d509" providerId="LiveId" clId="{C5D47F66-D82B-4945-84F1-08182A83E23E}" dt="2020-05-14T14:24:19.667" v="2889" actId="1076"/>
          <ac:spMkLst>
            <pc:docMk/>
            <pc:sldMk cId="4073860171" sldId="804"/>
            <ac:spMk id="562" creationId="{D89A7923-BA54-406C-8400-E519464386DE}"/>
          </ac:spMkLst>
        </pc:spChg>
        <pc:spChg chg="mod">
          <ac:chgData name="reza kabir" userId="af3c95a13102d509" providerId="LiveId" clId="{C5D47F66-D82B-4945-84F1-08182A83E23E}" dt="2020-05-14T14:24:19.667" v="2889" actId="1076"/>
          <ac:spMkLst>
            <pc:docMk/>
            <pc:sldMk cId="4073860171" sldId="804"/>
            <ac:spMk id="563" creationId="{01F55C65-CCD7-4F42-9BB4-3ACD4BA7D20C}"/>
          </ac:spMkLst>
        </pc:spChg>
        <pc:spChg chg="mod">
          <ac:chgData name="reza kabir" userId="af3c95a13102d509" providerId="LiveId" clId="{C5D47F66-D82B-4945-84F1-08182A83E23E}" dt="2020-05-14T14:24:19.667" v="2889" actId="1076"/>
          <ac:spMkLst>
            <pc:docMk/>
            <pc:sldMk cId="4073860171" sldId="804"/>
            <ac:spMk id="564" creationId="{95390B65-DE8D-4CB4-B53A-5C374D063A9B}"/>
          </ac:spMkLst>
        </pc:spChg>
        <pc:spChg chg="mod">
          <ac:chgData name="reza kabir" userId="af3c95a13102d509" providerId="LiveId" clId="{C5D47F66-D82B-4945-84F1-08182A83E23E}" dt="2020-05-14T14:24:19.667" v="2889" actId="1076"/>
          <ac:spMkLst>
            <pc:docMk/>
            <pc:sldMk cId="4073860171" sldId="804"/>
            <ac:spMk id="565" creationId="{5C183ED7-1042-4247-B178-940A7EC377B6}"/>
          </ac:spMkLst>
        </pc:spChg>
        <pc:spChg chg="mod">
          <ac:chgData name="reza kabir" userId="af3c95a13102d509" providerId="LiveId" clId="{C5D47F66-D82B-4945-84F1-08182A83E23E}" dt="2020-05-14T14:24:19.667" v="2889" actId="1076"/>
          <ac:spMkLst>
            <pc:docMk/>
            <pc:sldMk cId="4073860171" sldId="804"/>
            <ac:spMk id="566" creationId="{74A3A3A0-AE95-4788-841E-FC594794F2F8}"/>
          </ac:spMkLst>
        </pc:spChg>
        <pc:spChg chg="mod">
          <ac:chgData name="reza kabir" userId="af3c95a13102d509" providerId="LiveId" clId="{C5D47F66-D82B-4945-84F1-08182A83E23E}" dt="2020-05-14T14:24:19.667" v="2889" actId="1076"/>
          <ac:spMkLst>
            <pc:docMk/>
            <pc:sldMk cId="4073860171" sldId="804"/>
            <ac:spMk id="567" creationId="{2958F492-9811-4842-961F-D49BCEED7B2D}"/>
          </ac:spMkLst>
        </pc:spChg>
        <pc:spChg chg="mod">
          <ac:chgData name="reza kabir" userId="af3c95a13102d509" providerId="LiveId" clId="{C5D47F66-D82B-4945-84F1-08182A83E23E}" dt="2020-05-14T14:24:19.667" v="2889" actId="1076"/>
          <ac:spMkLst>
            <pc:docMk/>
            <pc:sldMk cId="4073860171" sldId="804"/>
            <ac:spMk id="568" creationId="{145E9E6D-99C9-4D33-858F-9FA73B62DE7C}"/>
          </ac:spMkLst>
        </pc:spChg>
        <pc:spChg chg="mod">
          <ac:chgData name="reza kabir" userId="af3c95a13102d509" providerId="LiveId" clId="{C5D47F66-D82B-4945-84F1-08182A83E23E}" dt="2020-05-14T14:24:19.667" v="2889" actId="1076"/>
          <ac:spMkLst>
            <pc:docMk/>
            <pc:sldMk cId="4073860171" sldId="804"/>
            <ac:spMk id="569" creationId="{11340164-4F3E-48EE-91FE-58FB0B2C60A2}"/>
          </ac:spMkLst>
        </pc:spChg>
        <pc:spChg chg="mod">
          <ac:chgData name="reza kabir" userId="af3c95a13102d509" providerId="LiveId" clId="{C5D47F66-D82B-4945-84F1-08182A83E23E}" dt="2020-05-14T14:24:19.667" v="2889" actId="1076"/>
          <ac:spMkLst>
            <pc:docMk/>
            <pc:sldMk cId="4073860171" sldId="804"/>
            <ac:spMk id="570" creationId="{D85C5395-5E21-4151-AF05-C75E23F80928}"/>
          </ac:spMkLst>
        </pc:spChg>
        <pc:spChg chg="mod">
          <ac:chgData name="reza kabir" userId="af3c95a13102d509" providerId="LiveId" clId="{C5D47F66-D82B-4945-84F1-08182A83E23E}" dt="2020-05-14T14:24:19.667" v="2889" actId="1076"/>
          <ac:spMkLst>
            <pc:docMk/>
            <pc:sldMk cId="4073860171" sldId="804"/>
            <ac:spMk id="571" creationId="{12F0B9BF-A2C2-49DC-AF2A-9990BF4731DA}"/>
          </ac:spMkLst>
        </pc:spChg>
        <pc:spChg chg="mod">
          <ac:chgData name="reza kabir" userId="af3c95a13102d509" providerId="LiveId" clId="{C5D47F66-D82B-4945-84F1-08182A83E23E}" dt="2020-05-14T14:24:19.667" v="2889" actId="1076"/>
          <ac:spMkLst>
            <pc:docMk/>
            <pc:sldMk cId="4073860171" sldId="804"/>
            <ac:spMk id="572" creationId="{46C273C5-F715-4898-AE1D-1FD86664A872}"/>
          </ac:spMkLst>
        </pc:spChg>
        <pc:spChg chg="mod">
          <ac:chgData name="reza kabir" userId="af3c95a13102d509" providerId="LiveId" clId="{C5D47F66-D82B-4945-84F1-08182A83E23E}" dt="2020-05-14T14:24:19.667" v="2889" actId="1076"/>
          <ac:spMkLst>
            <pc:docMk/>
            <pc:sldMk cId="4073860171" sldId="804"/>
            <ac:spMk id="573" creationId="{1A13A091-8742-4456-A2DA-60F36BDB09D1}"/>
          </ac:spMkLst>
        </pc:spChg>
        <pc:spChg chg="mod">
          <ac:chgData name="reza kabir" userId="af3c95a13102d509" providerId="LiveId" clId="{C5D47F66-D82B-4945-84F1-08182A83E23E}" dt="2020-05-14T14:24:19.667" v="2889" actId="1076"/>
          <ac:spMkLst>
            <pc:docMk/>
            <pc:sldMk cId="4073860171" sldId="804"/>
            <ac:spMk id="574" creationId="{D629D2B2-B50B-42BF-B9B3-88A254B7CCA7}"/>
          </ac:spMkLst>
        </pc:spChg>
        <pc:spChg chg="mod">
          <ac:chgData name="reza kabir" userId="af3c95a13102d509" providerId="LiveId" clId="{C5D47F66-D82B-4945-84F1-08182A83E23E}" dt="2020-05-14T14:24:19.667" v="2889" actId="1076"/>
          <ac:spMkLst>
            <pc:docMk/>
            <pc:sldMk cId="4073860171" sldId="804"/>
            <ac:spMk id="575" creationId="{C864F7B2-A95E-4E12-8EB8-1CCE97370606}"/>
          </ac:spMkLst>
        </pc:spChg>
        <pc:spChg chg="mod">
          <ac:chgData name="reza kabir" userId="af3c95a13102d509" providerId="LiveId" clId="{C5D47F66-D82B-4945-84F1-08182A83E23E}" dt="2020-05-14T14:24:19.667" v="2889" actId="1076"/>
          <ac:spMkLst>
            <pc:docMk/>
            <pc:sldMk cId="4073860171" sldId="804"/>
            <ac:spMk id="576" creationId="{5C5682E7-8419-4870-BDF5-E6F3910931A4}"/>
          </ac:spMkLst>
        </pc:spChg>
        <pc:spChg chg="mod">
          <ac:chgData name="reza kabir" userId="af3c95a13102d509" providerId="LiveId" clId="{C5D47F66-D82B-4945-84F1-08182A83E23E}" dt="2020-05-14T14:24:19.667" v="2889" actId="1076"/>
          <ac:spMkLst>
            <pc:docMk/>
            <pc:sldMk cId="4073860171" sldId="804"/>
            <ac:spMk id="577" creationId="{DAFE2170-BB19-4C3E-9271-A6E3CB6EEA1B}"/>
          </ac:spMkLst>
        </pc:spChg>
        <pc:spChg chg="mod">
          <ac:chgData name="reza kabir" userId="af3c95a13102d509" providerId="LiveId" clId="{C5D47F66-D82B-4945-84F1-08182A83E23E}" dt="2020-05-14T14:24:19.667" v="2889" actId="1076"/>
          <ac:spMkLst>
            <pc:docMk/>
            <pc:sldMk cId="4073860171" sldId="804"/>
            <ac:spMk id="578" creationId="{CABF3E25-D4DF-4015-8259-B8DE1DD9B8EF}"/>
          </ac:spMkLst>
        </pc:spChg>
        <pc:spChg chg="mod">
          <ac:chgData name="reza kabir" userId="af3c95a13102d509" providerId="LiveId" clId="{C5D47F66-D82B-4945-84F1-08182A83E23E}" dt="2020-05-14T14:24:19.667" v="2889" actId="1076"/>
          <ac:spMkLst>
            <pc:docMk/>
            <pc:sldMk cId="4073860171" sldId="804"/>
            <ac:spMk id="579" creationId="{997B5983-0C0D-42E9-9806-00328800F72F}"/>
          </ac:spMkLst>
        </pc:spChg>
        <pc:spChg chg="mod">
          <ac:chgData name="reza kabir" userId="af3c95a13102d509" providerId="LiveId" clId="{C5D47F66-D82B-4945-84F1-08182A83E23E}" dt="2020-05-14T14:24:19.667" v="2889" actId="1076"/>
          <ac:spMkLst>
            <pc:docMk/>
            <pc:sldMk cId="4073860171" sldId="804"/>
            <ac:spMk id="580" creationId="{D30551BA-2778-44AF-B4CE-5637FB45850A}"/>
          </ac:spMkLst>
        </pc:spChg>
        <pc:spChg chg="mod">
          <ac:chgData name="reza kabir" userId="af3c95a13102d509" providerId="LiveId" clId="{C5D47F66-D82B-4945-84F1-08182A83E23E}" dt="2020-05-14T14:24:19.667" v="2889" actId="1076"/>
          <ac:spMkLst>
            <pc:docMk/>
            <pc:sldMk cId="4073860171" sldId="804"/>
            <ac:spMk id="581" creationId="{42BE9486-BA69-4F31-BF12-2109E0F3C3F6}"/>
          </ac:spMkLst>
        </pc:spChg>
        <pc:spChg chg="mod">
          <ac:chgData name="reza kabir" userId="af3c95a13102d509" providerId="LiveId" clId="{C5D47F66-D82B-4945-84F1-08182A83E23E}" dt="2020-05-14T14:24:19.667" v="2889" actId="1076"/>
          <ac:spMkLst>
            <pc:docMk/>
            <pc:sldMk cId="4073860171" sldId="804"/>
            <ac:spMk id="582" creationId="{3A935EC4-8A2A-4E7E-B08B-D03B19EEAAEA}"/>
          </ac:spMkLst>
        </pc:spChg>
        <pc:spChg chg="mod">
          <ac:chgData name="reza kabir" userId="af3c95a13102d509" providerId="LiveId" clId="{C5D47F66-D82B-4945-84F1-08182A83E23E}" dt="2020-05-14T14:24:19.667" v="2889" actId="1076"/>
          <ac:spMkLst>
            <pc:docMk/>
            <pc:sldMk cId="4073860171" sldId="804"/>
            <ac:spMk id="583" creationId="{AE6252D0-6A56-4990-9F93-47ACF93F10F9}"/>
          </ac:spMkLst>
        </pc:spChg>
        <pc:spChg chg="mod">
          <ac:chgData name="reza kabir" userId="af3c95a13102d509" providerId="LiveId" clId="{C5D47F66-D82B-4945-84F1-08182A83E23E}" dt="2020-05-14T14:24:19.667" v="2889" actId="1076"/>
          <ac:spMkLst>
            <pc:docMk/>
            <pc:sldMk cId="4073860171" sldId="804"/>
            <ac:spMk id="584" creationId="{C48102E8-8C5E-497F-88F6-5DD374A4E11C}"/>
          </ac:spMkLst>
        </pc:spChg>
        <pc:spChg chg="mod">
          <ac:chgData name="reza kabir" userId="af3c95a13102d509" providerId="LiveId" clId="{C5D47F66-D82B-4945-84F1-08182A83E23E}" dt="2020-05-14T14:24:19.667" v="2889" actId="1076"/>
          <ac:spMkLst>
            <pc:docMk/>
            <pc:sldMk cId="4073860171" sldId="804"/>
            <ac:spMk id="585" creationId="{D646DEE3-83A4-4FFE-B0E1-859C459D3693}"/>
          </ac:spMkLst>
        </pc:spChg>
        <pc:spChg chg="mod">
          <ac:chgData name="reza kabir" userId="af3c95a13102d509" providerId="LiveId" clId="{C5D47F66-D82B-4945-84F1-08182A83E23E}" dt="2020-05-14T14:24:19.667" v="2889" actId="1076"/>
          <ac:spMkLst>
            <pc:docMk/>
            <pc:sldMk cId="4073860171" sldId="804"/>
            <ac:spMk id="586" creationId="{C988A5F9-A078-4CBD-805C-7EE720B06E7F}"/>
          </ac:spMkLst>
        </pc:spChg>
        <pc:spChg chg="add mod">
          <ac:chgData name="reza kabir" userId="af3c95a13102d509" providerId="LiveId" clId="{C5D47F66-D82B-4945-84F1-08182A83E23E}" dt="2020-05-14T14:25:37.549" v="2907" actId="1076"/>
          <ac:spMkLst>
            <pc:docMk/>
            <pc:sldMk cId="4073860171" sldId="804"/>
            <ac:spMk id="587" creationId="{F719177C-2D47-475C-AC91-71911971AB9A}"/>
          </ac:spMkLst>
        </pc:spChg>
        <pc:spChg chg="add mod">
          <ac:chgData name="reza kabir" userId="af3c95a13102d509" providerId="LiveId" clId="{C5D47F66-D82B-4945-84F1-08182A83E23E}" dt="2020-05-14T14:25:37.549" v="2907" actId="1076"/>
          <ac:spMkLst>
            <pc:docMk/>
            <pc:sldMk cId="4073860171" sldId="804"/>
            <ac:spMk id="588" creationId="{6291C591-C80E-4461-8599-591971D2BCCB}"/>
          </ac:spMkLst>
        </pc:spChg>
        <pc:spChg chg="mod">
          <ac:chgData name="reza kabir" userId="af3c95a13102d509" providerId="LiveId" clId="{C5D47F66-D82B-4945-84F1-08182A83E23E}" dt="2020-05-14T14:25:37.549" v="2907" actId="1076"/>
          <ac:spMkLst>
            <pc:docMk/>
            <pc:sldMk cId="4073860171" sldId="804"/>
            <ac:spMk id="590" creationId="{348AEC18-2D53-4A55-B43F-01FCE8AEA3E6}"/>
          </ac:spMkLst>
        </pc:spChg>
        <pc:spChg chg="mod">
          <ac:chgData name="reza kabir" userId="af3c95a13102d509" providerId="LiveId" clId="{C5D47F66-D82B-4945-84F1-08182A83E23E}" dt="2020-05-14T14:25:37.549" v="2907" actId="1076"/>
          <ac:spMkLst>
            <pc:docMk/>
            <pc:sldMk cId="4073860171" sldId="804"/>
            <ac:spMk id="591" creationId="{AFF03BAF-B78E-4BC7-90CD-3189B7619567}"/>
          </ac:spMkLst>
        </pc:spChg>
        <pc:spChg chg="mod">
          <ac:chgData name="reza kabir" userId="af3c95a13102d509" providerId="LiveId" clId="{C5D47F66-D82B-4945-84F1-08182A83E23E}" dt="2020-05-14T14:25:37.549" v="2907" actId="1076"/>
          <ac:spMkLst>
            <pc:docMk/>
            <pc:sldMk cId="4073860171" sldId="804"/>
            <ac:spMk id="592" creationId="{0B0DDDBB-91CB-4272-AD1D-2B2F510699BC}"/>
          </ac:spMkLst>
        </pc:spChg>
        <pc:spChg chg="mod">
          <ac:chgData name="reza kabir" userId="af3c95a13102d509" providerId="LiveId" clId="{C5D47F66-D82B-4945-84F1-08182A83E23E}" dt="2020-05-14T14:25:37.549" v="2907" actId="1076"/>
          <ac:spMkLst>
            <pc:docMk/>
            <pc:sldMk cId="4073860171" sldId="804"/>
            <ac:spMk id="593" creationId="{AE86DF49-9064-4FB8-8390-833675FC60EE}"/>
          </ac:spMkLst>
        </pc:spChg>
        <pc:spChg chg="mod">
          <ac:chgData name="reza kabir" userId="af3c95a13102d509" providerId="LiveId" clId="{C5D47F66-D82B-4945-84F1-08182A83E23E}" dt="2020-05-14T14:25:37.549" v="2907" actId="1076"/>
          <ac:spMkLst>
            <pc:docMk/>
            <pc:sldMk cId="4073860171" sldId="804"/>
            <ac:spMk id="594" creationId="{8268DBF4-E0D8-46E3-A94D-5BCEF08448A2}"/>
          </ac:spMkLst>
        </pc:spChg>
        <pc:spChg chg="mod">
          <ac:chgData name="reza kabir" userId="af3c95a13102d509" providerId="LiveId" clId="{C5D47F66-D82B-4945-84F1-08182A83E23E}" dt="2020-05-14T14:25:37.549" v="2907" actId="1076"/>
          <ac:spMkLst>
            <pc:docMk/>
            <pc:sldMk cId="4073860171" sldId="804"/>
            <ac:spMk id="595" creationId="{63148817-CA16-4CA2-A28D-494375323A77}"/>
          </ac:spMkLst>
        </pc:spChg>
        <pc:spChg chg="mod">
          <ac:chgData name="reza kabir" userId="af3c95a13102d509" providerId="LiveId" clId="{C5D47F66-D82B-4945-84F1-08182A83E23E}" dt="2020-05-14T14:25:37.549" v="2907" actId="1076"/>
          <ac:spMkLst>
            <pc:docMk/>
            <pc:sldMk cId="4073860171" sldId="804"/>
            <ac:spMk id="596" creationId="{3B9E3C92-D6B3-40C8-BD54-1D7128AD1DB2}"/>
          </ac:spMkLst>
        </pc:spChg>
        <pc:spChg chg="mod">
          <ac:chgData name="reza kabir" userId="af3c95a13102d509" providerId="LiveId" clId="{C5D47F66-D82B-4945-84F1-08182A83E23E}" dt="2020-05-14T14:25:37.549" v="2907" actId="1076"/>
          <ac:spMkLst>
            <pc:docMk/>
            <pc:sldMk cId="4073860171" sldId="804"/>
            <ac:spMk id="597" creationId="{15D5D2BA-2BB1-4AD5-82D2-34BC7CD7379F}"/>
          </ac:spMkLst>
        </pc:spChg>
        <pc:spChg chg="mod">
          <ac:chgData name="reza kabir" userId="af3c95a13102d509" providerId="LiveId" clId="{C5D47F66-D82B-4945-84F1-08182A83E23E}" dt="2020-05-14T14:25:37.549" v="2907" actId="1076"/>
          <ac:spMkLst>
            <pc:docMk/>
            <pc:sldMk cId="4073860171" sldId="804"/>
            <ac:spMk id="598" creationId="{FF971D47-FA96-435F-B034-BF998C6497B8}"/>
          </ac:spMkLst>
        </pc:spChg>
        <pc:spChg chg="mod">
          <ac:chgData name="reza kabir" userId="af3c95a13102d509" providerId="LiveId" clId="{C5D47F66-D82B-4945-84F1-08182A83E23E}" dt="2020-05-14T14:25:37.549" v="2907" actId="1076"/>
          <ac:spMkLst>
            <pc:docMk/>
            <pc:sldMk cId="4073860171" sldId="804"/>
            <ac:spMk id="599" creationId="{1B22D854-CD82-4F4A-A4E4-095030F8349F}"/>
          </ac:spMkLst>
        </pc:spChg>
        <pc:spChg chg="mod">
          <ac:chgData name="reza kabir" userId="af3c95a13102d509" providerId="LiveId" clId="{C5D47F66-D82B-4945-84F1-08182A83E23E}" dt="2020-05-14T14:25:37.549" v="2907" actId="1076"/>
          <ac:spMkLst>
            <pc:docMk/>
            <pc:sldMk cId="4073860171" sldId="804"/>
            <ac:spMk id="600" creationId="{D38CA26A-A3F0-436A-B0A8-73E512BE5EA4}"/>
          </ac:spMkLst>
        </pc:spChg>
        <pc:spChg chg="mod">
          <ac:chgData name="reza kabir" userId="af3c95a13102d509" providerId="LiveId" clId="{C5D47F66-D82B-4945-84F1-08182A83E23E}" dt="2020-05-14T14:25:37.549" v="2907" actId="1076"/>
          <ac:spMkLst>
            <pc:docMk/>
            <pc:sldMk cId="4073860171" sldId="804"/>
            <ac:spMk id="601" creationId="{79A76218-1303-49E2-B916-E5064D657585}"/>
          </ac:spMkLst>
        </pc:spChg>
        <pc:spChg chg="mod">
          <ac:chgData name="reza kabir" userId="af3c95a13102d509" providerId="LiveId" clId="{C5D47F66-D82B-4945-84F1-08182A83E23E}" dt="2020-05-14T14:25:37.549" v="2907" actId="1076"/>
          <ac:spMkLst>
            <pc:docMk/>
            <pc:sldMk cId="4073860171" sldId="804"/>
            <ac:spMk id="602" creationId="{D8B006D7-A204-482C-A88A-0AF28ED6682B}"/>
          </ac:spMkLst>
        </pc:spChg>
        <pc:spChg chg="mod">
          <ac:chgData name="reza kabir" userId="af3c95a13102d509" providerId="LiveId" clId="{C5D47F66-D82B-4945-84F1-08182A83E23E}" dt="2020-05-14T14:25:37.549" v="2907" actId="1076"/>
          <ac:spMkLst>
            <pc:docMk/>
            <pc:sldMk cId="4073860171" sldId="804"/>
            <ac:spMk id="603" creationId="{73479BB5-8D9A-4C3F-848A-4289884D863E}"/>
          </ac:spMkLst>
        </pc:spChg>
        <pc:spChg chg="mod">
          <ac:chgData name="reza kabir" userId="af3c95a13102d509" providerId="LiveId" clId="{C5D47F66-D82B-4945-84F1-08182A83E23E}" dt="2020-05-14T14:25:37.549" v="2907" actId="1076"/>
          <ac:spMkLst>
            <pc:docMk/>
            <pc:sldMk cId="4073860171" sldId="804"/>
            <ac:spMk id="604" creationId="{A82FE9AC-6EE0-4DF1-9E94-1E571197A0B5}"/>
          </ac:spMkLst>
        </pc:spChg>
        <pc:spChg chg="mod">
          <ac:chgData name="reza kabir" userId="af3c95a13102d509" providerId="LiveId" clId="{C5D47F66-D82B-4945-84F1-08182A83E23E}" dt="2020-05-14T14:25:37.549" v="2907" actId="1076"/>
          <ac:spMkLst>
            <pc:docMk/>
            <pc:sldMk cId="4073860171" sldId="804"/>
            <ac:spMk id="605" creationId="{664B96A4-27E2-4829-9B6E-29858A572FB9}"/>
          </ac:spMkLst>
        </pc:spChg>
        <pc:spChg chg="mod">
          <ac:chgData name="reza kabir" userId="af3c95a13102d509" providerId="LiveId" clId="{C5D47F66-D82B-4945-84F1-08182A83E23E}" dt="2020-05-14T14:25:37.549" v="2907" actId="1076"/>
          <ac:spMkLst>
            <pc:docMk/>
            <pc:sldMk cId="4073860171" sldId="804"/>
            <ac:spMk id="606" creationId="{1AC65888-8665-4C56-8D35-828760C14058}"/>
          </ac:spMkLst>
        </pc:spChg>
        <pc:spChg chg="mod">
          <ac:chgData name="reza kabir" userId="af3c95a13102d509" providerId="LiveId" clId="{C5D47F66-D82B-4945-84F1-08182A83E23E}" dt="2020-05-14T14:25:37.549" v="2907" actId="1076"/>
          <ac:spMkLst>
            <pc:docMk/>
            <pc:sldMk cId="4073860171" sldId="804"/>
            <ac:spMk id="607" creationId="{1A10E263-EA9A-4CCE-AD36-890718F9EE90}"/>
          </ac:spMkLst>
        </pc:spChg>
        <pc:spChg chg="mod">
          <ac:chgData name="reza kabir" userId="af3c95a13102d509" providerId="LiveId" clId="{C5D47F66-D82B-4945-84F1-08182A83E23E}" dt="2020-05-14T14:25:37.549" v="2907" actId="1076"/>
          <ac:spMkLst>
            <pc:docMk/>
            <pc:sldMk cId="4073860171" sldId="804"/>
            <ac:spMk id="608" creationId="{FFF5863A-99B4-4D7F-90B3-FB8017323E99}"/>
          </ac:spMkLst>
        </pc:spChg>
        <pc:spChg chg="mod">
          <ac:chgData name="reza kabir" userId="af3c95a13102d509" providerId="LiveId" clId="{C5D47F66-D82B-4945-84F1-08182A83E23E}" dt="2020-05-14T14:25:37.549" v="2907" actId="1076"/>
          <ac:spMkLst>
            <pc:docMk/>
            <pc:sldMk cId="4073860171" sldId="804"/>
            <ac:spMk id="609" creationId="{C3C8F797-DB55-4A0A-8394-3B9BAB4B0A5A}"/>
          </ac:spMkLst>
        </pc:spChg>
        <pc:spChg chg="mod">
          <ac:chgData name="reza kabir" userId="af3c95a13102d509" providerId="LiveId" clId="{C5D47F66-D82B-4945-84F1-08182A83E23E}" dt="2020-05-14T14:25:37.549" v="2907" actId="1076"/>
          <ac:spMkLst>
            <pc:docMk/>
            <pc:sldMk cId="4073860171" sldId="804"/>
            <ac:spMk id="610" creationId="{BEB416D1-AA83-4636-8AB4-5E4216CBB5BE}"/>
          </ac:spMkLst>
        </pc:spChg>
        <pc:spChg chg="mod">
          <ac:chgData name="reza kabir" userId="af3c95a13102d509" providerId="LiveId" clId="{C5D47F66-D82B-4945-84F1-08182A83E23E}" dt="2020-05-14T14:25:37.549" v="2907" actId="1076"/>
          <ac:spMkLst>
            <pc:docMk/>
            <pc:sldMk cId="4073860171" sldId="804"/>
            <ac:spMk id="611" creationId="{189F368B-CABB-4B61-9667-43E61D51C5BD}"/>
          </ac:spMkLst>
        </pc:spChg>
        <pc:spChg chg="mod">
          <ac:chgData name="reza kabir" userId="af3c95a13102d509" providerId="LiveId" clId="{C5D47F66-D82B-4945-84F1-08182A83E23E}" dt="2020-05-14T14:25:37.549" v="2907" actId="1076"/>
          <ac:spMkLst>
            <pc:docMk/>
            <pc:sldMk cId="4073860171" sldId="804"/>
            <ac:spMk id="612" creationId="{9B8C5AC7-8EED-477B-B7EC-13577E17A3FC}"/>
          </ac:spMkLst>
        </pc:spChg>
        <pc:spChg chg="mod">
          <ac:chgData name="reza kabir" userId="af3c95a13102d509" providerId="LiveId" clId="{C5D47F66-D82B-4945-84F1-08182A83E23E}" dt="2020-05-14T14:25:37.549" v="2907" actId="1076"/>
          <ac:spMkLst>
            <pc:docMk/>
            <pc:sldMk cId="4073860171" sldId="804"/>
            <ac:spMk id="613" creationId="{2B89D060-96F9-41BF-9484-B14E6FC29BB7}"/>
          </ac:spMkLst>
        </pc:spChg>
        <pc:spChg chg="mod">
          <ac:chgData name="reza kabir" userId="af3c95a13102d509" providerId="LiveId" clId="{C5D47F66-D82B-4945-84F1-08182A83E23E}" dt="2020-05-14T14:25:37.549" v="2907" actId="1076"/>
          <ac:spMkLst>
            <pc:docMk/>
            <pc:sldMk cId="4073860171" sldId="804"/>
            <ac:spMk id="614" creationId="{9891AAA5-CD28-4681-B779-7BD9F67157BA}"/>
          </ac:spMkLst>
        </pc:spChg>
        <pc:spChg chg="mod">
          <ac:chgData name="reza kabir" userId="af3c95a13102d509" providerId="LiveId" clId="{C5D47F66-D82B-4945-84F1-08182A83E23E}" dt="2020-05-14T14:25:37.549" v="2907" actId="1076"/>
          <ac:spMkLst>
            <pc:docMk/>
            <pc:sldMk cId="4073860171" sldId="804"/>
            <ac:spMk id="615" creationId="{EB541FAE-D1DE-490E-A14C-543F291D630B}"/>
          </ac:spMkLst>
        </pc:spChg>
        <pc:spChg chg="mod">
          <ac:chgData name="reza kabir" userId="af3c95a13102d509" providerId="LiveId" clId="{C5D47F66-D82B-4945-84F1-08182A83E23E}" dt="2020-05-14T14:25:37.549" v="2907" actId="1076"/>
          <ac:spMkLst>
            <pc:docMk/>
            <pc:sldMk cId="4073860171" sldId="804"/>
            <ac:spMk id="616" creationId="{EEEC72D5-DEF2-47D4-AE5E-E7159672AC2D}"/>
          </ac:spMkLst>
        </pc:spChg>
        <pc:spChg chg="mod">
          <ac:chgData name="reza kabir" userId="af3c95a13102d509" providerId="LiveId" clId="{C5D47F66-D82B-4945-84F1-08182A83E23E}" dt="2020-05-14T14:25:37.549" v="2907" actId="1076"/>
          <ac:spMkLst>
            <pc:docMk/>
            <pc:sldMk cId="4073860171" sldId="804"/>
            <ac:spMk id="617" creationId="{6ED35F8C-C00E-437B-8A55-C59558F42E77}"/>
          </ac:spMkLst>
        </pc:spChg>
        <pc:spChg chg="mod">
          <ac:chgData name="reza kabir" userId="af3c95a13102d509" providerId="LiveId" clId="{C5D47F66-D82B-4945-84F1-08182A83E23E}" dt="2020-05-14T14:25:37.549" v="2907" actId="1076"/>
          <ac:spMkLst>
            <pc:docMk/>
            <pc:sldMk cId="4073860171" sldId="804"/>
            <ac:spMk id="618" creationId="{68DB0B70-DD14-46A8-86EA-759F5D80DF81}"/>
          </ac:spMkLst>
        </pc:spChg>
        <pc:spChg chg="mod">
          <ac:chgData name="reza kabir" userId="af3c95a13102d509" providerId="LiveId" clId="{C5D47F66-D82B-4945-84F1-08182A83E23E}" dt="2020-05-14T14:25:37.549" v="2907" actId="1076"/>
          <ac:spMkLst>
            <pc:docMk/>
            <pc:sldMk cId="4073860171" sldId="804"/>
            <ac:spMk id="619" creationId="{7EABD695-A6D2-40DD-BAC7-CA1B8ADDBAB9}"/>
          </ac:spMkLst>
        </pc:spChg>
        <pc:spChg chg="mod">
          <ac:chgData name="reza kabir" userId="af3c95a13102d509" providerId="LiveId" clId="{C5D47F66-D82B-4945-84F1-08182A83E23E}" dt="2020-05-14T14:25:37.549" v="2907" actId="1076"/>
          <ac:spMkLst>
            <pc:docMk/>
            <pc:sldMk cId="4073860171" sldId="804"/>
            <ac:spMk id="620" creationId="{B26946B7-1849-419B-AE2F-6C7655DA8BAA}"/>
          </ac:spMkLst>
        </pc:spChg>
        <pc:grpChg chg="add del mod">
          <ac:chgData name="reza kabir" userId="af3c95a13102d509" providerId="LiveId" clId="{C5D47F66-D82B-4945-84F1-08182A83E23E}" dt="2020-05-14T14:08:12.665" v="2506" actId="165"/>
          <ac:grpSpMkLst>
            <pc:docMk/>
            <pc:sldMk cId="4073860171" sldId="804"/>
            <ac:grpSpMk id="3" creationId="{3DF65CAE-3648-4D23-BE26-0B7292D1FD57}"/>
          </ac:grpSpMkLst>
        </pc:grpChg>
        <pc:grpChg chg="add mod">
          <ac:chgData name="reza kabir" userId="af3c95a13102d509" providerId="LiveId" clId="{C5D47F66-D82B-4945-84F1-08182A83E23E}" dt="2020-05-14T14:24:03.812" v="2887" actId="1076"/>
          <ac:grpSpMkLst>
            <pc:docMk/>
            <pc:sldMk cId="4073860171" sldId="804"/>
            <ac:grpSpMk id="378" creationId="{B7829F76-9B48-4840-A56B-2925C8B80F3E}"/>
          </ac:grpSpMkLst>
        </pc:grpChg>
        <pc:grpChg chg="add del mod">
          <ac:chgData name="reza kabir" userId="af3c95a13102d509" providerId="LiveId" clId="{C5D47F66-D82B-4945-84F1-08182A83E23E}" dt="2020-05-14T14:12:25.033" v="2524" actId="165"/>
          <ac:grpSpMkLst>
            <pc:docMk/>
            <pc:sldMk cId="4073860171" sldId="804"/>
            <ac:grpSpMk id="379" creationId="{D056BAFC-A8EA-4399-B6C8-E74E28C479C1}"/>
          </ac:grpSpMkLst>
        </pc:grpChg>
        <pc:grpChg chg="add del mod">
          <ac:chgData name="reza kabir" userId="af3c95a13102d509" providerId="LiveId" clId="{C5D47F66-D82B-4945-84F1-08182A83E23E}" dt="2020-05-14T14:13:05.480" v="2557" actId="478"/>
          <ac:grpSpMkLst>
            <pc:docMk/>
            <pc:sldMk cId="4073860171" sldId="804"/>
            <ac:grpSpMk id="380" creationId="{C24A3A7D-AB34-403D-BD14-E34BED7D75D9}"/>
          </ac:grpSpMkLst>
        </pc:grpChg>
        <pc:grpChg chg="add del mod">
          <ac:chgData name="reza kabir" userId="af3c95a13102d509" providerId="LiveId" clId="{C5D47F66-D82B-4945-84F1-08182A83E23E}" dt="2020-05-14T14:13:59.029" v="2570" actId="478"/>
          <ac:grpSpMkLst>
            <pc:docMk/>
            <pc:sldMk cId="4073860171" sldId="804"/>
            <ac:grpSpMk id="388" creationId="{B0D86AF8-17C6-4B38-8C8F-8A170614E692}"/>
          </ac:grpSpMkLst>
        </pc:grpChg>
        <pc:grpChg chg="add mod">
          <ac:chgData name="reza kabir" userId="af3c95a13102d509" providerId="LiveId" clId="{C5D47F66-D82B-4945-84F1-08182A83E23E}" dt="2020-05-14T14:25:06.733" v="2899" actId="1076"/>
          <ac:grpSpMkLst>
            <pc:docMk/>
            <pc:sldMk cId="4073860171" sldId="804"/>
            <ac:grpSpMk id="389" creationId="{F242F115-BB68-4D6A-81B3-5039A8DAF71F}"/>
          </ac:grpSpMkLst>
        </pc:grpChg>
        <pc:grpChg chg="add mod">
          <ac:chgData name="reza kabir" userId="af3c95a13102d509" providerId="LiveId" clId="{C5D47F66-D82B-4945-84F1-08182A83E23E}" dt="2020-05-14T14:25:09.798" v="2900" actId="1076"/>
          <ac:grpSpMkLst>
            <pc:docMk/>
            <pc:sldMk cId="4073860171" sldId="804"/>
            <ac:grpSpMk id="390" creationId="{1842DE9D-7F60-402A-8BC0-8AB595D0DF89}"/>
          </ac:grpSpMkLst>
        </pc:grpChg>
        <pc:grpChg chg="add del mod">
          <ac:chgData name="reza kabir" userId="af3c95a13102d509" providerId="LiveId" clId="{C5D47F66-D82B-4945-84F1-08182A83E23E}" dt="2020-05-14T14:14:52.087" v="2610" actId="478"/>
          <ac:grpSpMkLst>
            <pc:docMk/>
            <pc:sldMk cId="4073860171" sldId="804"/>
            <ac:grpSpMk id="402" creationId="{E25C8F9E-0DC8-4FDE-88F1-FC4FFEDF00E6}"/>
          </ac:grpSpMkLst>
        </pc:grpChg>
        <pc:grpChg chg="add del mod">
          <ac:chgData name="reza kabir" userId="af3c95a13102d509" providerId="LiveId" clId="{C5D47F66-D82B-4945-84F1-08182A83E23E}" dt="2020-05-14T14:15:00.094" v="2614" actId="478"/>
          <ac:grpSpMkLst>
            <pc:docMk/>
            <pc:sldMk cId="4073860171" sldId="804"/>
            <ac:grpSpMk id="412" creationId="{3B749882-A0C7-4703-9AFF-DFABD43923B8}"/>
          </ac:grpSpMkLst>
        </pc:grpChg>
        <pc:grpChg chg="add mod">
          <ac:chgData name="reza kabir" userId="af3c95a13102d509" providerId="LiveId" clId="{C5D47F66-D82B-4945-84F1-08182A83E23E}" dt="2020-05-14T14:24:03.812" v="2887" actId="1076"/>
          <ac:grpSpMkLst>
            <pc:docMk/>
            <pc:sldMk cId="4073860171" sldId="804"/>
            <ac:grpSpMk id="414" creationId="{CF4E02D5-2836-487C-82A6-828BD5165CE0}"/>
          </ac:grpSpMkLst>
        </pc:grpChg>
        <pc:grpChg chg="add mod">
          <ac:chgData name="reza kabir" userId="af3c95a13102d509" providerId="LiveId" clId="{C5D47F66-D82B-4945-84F1-08182A83E23E}" dt="2020-05-14T14:25:20.433" v="2902" actId="1076"/>
          <ac:grpSpMkLst>
            <pc:docMk/>
            <pc:sldMk cId="4073860171" sldId="804"/>
            <ac:grpSpMk id="432" creationId="{14906295-5C52-4B14-804D-9B731439675D}"/>
          </ac:grpSpMkLst>
        </pc:grpChg>
        <pc:grpChg chg="add del mod">
          <ac:chgData name="reza kabir" userId="af3c95a13102d509" providerId="LiveId" clId="{C5D47F66-D82B-4945-84F1-08182A83E23E}" dt="2020-05-14T14:16:25.867" v="2685" actId="478"/>
          <ac:grpSpMkLst>
            <pc:docMk/>
            <pc:sldMk cId="4073860171" sldId="804"/>
            <ac:grpSpMk id="448" creationId="{9FA620F5-EB30-4499-9F54-42D6595C7054}"/>
          </ac:grpSpMkLst>
        </pc:grpChg>
        <pc:grpChg chg="add del mod">
          <ac:chgData name="reza kabir" userId="af3c95a13102d509" providerId="LiveId" clId="{C5D47F66-D82B-4945-84F1-08182A83E23E}" dt="2020-05-14T14:17:23.288" v="2731" actId="478"/>
          <ac:grpSpMkLst>
            <pc:docMk/>
            <pc:sldMk cId="4073860171" sldId="804"/>
            <ac:grpSpMk id="451" creationId="{13020178-E9F3-4B81-B5DD-115E5FD74CA8}"/>
          </ac:grpSpMkLst>
        </pc:grpChg>
        <pc:grpChg chg="add mod">
          <ac:chgData name="reza kabir" userId="af3c95a13102d509" providerId="LiveId" clId="{C5D47F66-D82B-4945-84F1-08182A83E23E}" dt="2020-05-14T14:25:22.864" v="2903" actId="1076"/>
          <ac:grpSpMkLst>
            <pc:docMk/>
            <pc:sldMk cId="4073860171" sldId="804"/>
            <ac:grpSpMk id="452" creationId="{581AD0B7-AF66-4362-AFE4-866E644166E7}"/>
          </ac:grpSpMkLst>
        </pc:grpChg>
        <pc:grpChg chg="add del mod">
          <ac:chgData name="reza kabir" userId="af3c95a13102d509" providerId="LiveId" clId="{C5D47F66-D82B-4945-84F1-08182A83E23E}" dt="2020-05-14T14:17:49.661" v="2743" actId="478"/>
          <ac:grpSpMkLst>
            <pc:docMk/>
            <pc:sldMk cId="4073860171" sldId="804"/>
            <ac:grpSpMk id="470" creationId="{18CC8A03-05C2-436E-BA23-181958CD3355}"/>
          </ac:grpSpMkLst>
        </pc:grpChg>
        <pc:grpChg chg="add del mod">
          <ac:chgData name="reza kabir" userId="af3c95a13102d509" providerId="LiveId" clId="{C5D47F66-D82B-4945-84F1-08182A83E23E}" dt="2020-05-14T14:18:20.842" v="2779" actId="478"/>
          <ac:grpSpMkLst>
            <pc:docMk/>
            <pc:sldMk cId="4073860171" sldId="804"/>
            <ac:grpSpMk id="486" creationId="{35432372-3B5A-4457-9748-F45BF96D9B25}"/>
          </ac:grpSpMkLst>
        </pc:grpChg>
        <pc:grpChg chg="add del mod">
          <ac:chgData name="reza kabir" userId="af3c95a13102d509" providerId="LiveId" clId="{C5D47F66-D82B-4945-84F1-08182A83E23E}" dt="2020-05-14T14:20:25.451" v="2864" actId="478"/>
          <ac:grpSpMkLst>
            <pc:docMk/>
            <pc:sldMk cId="4073860171" sldId="804"/>
            <ac:grpSpMk id="487" creationId="{212249DD-04D3-411E-B1A7-D842A90ABF37}"/>
          </ac:grpSpMkLst>
        </pc:grpChg>
        <pc:grpChg chg="add mod">
          <ac:chgData name="reza kabir" userId="af3c95a13102d509" providerId="LiveId" clId="{C5D47F66-D82B-4945-84F1-08182A83E23E}" dt="2020-05-14T14:25:25.701" v="2904" actId="1076"/>
          <ac:grpSpMkLst>
            <pc:docMk/>
            <pc:sldMk cId="4073860171" sldId="804"/>
            <ac:grpSpMk id="521" creationId="{DEB3BC1E-975D-478B-946C-1E62315615BA}"/>
          </ac:grpSpMkLst>
        </pc:grpChg>
        <pc:grpChg chg="add mod">
          <ac:chgData name="reza kabir" userId="af3c95a13102d509" providerId="LiveId" clId="{C5D47F66-D82B-4945-84F1-08182A83E23E}" dt="2020-05-14T14:24:19.667" v="2889" actId="1076"/>
          <ac:grpSpMkLst>
            <pc:docMk/>
            <pc:sldMk cId="4073860171" sldId="804"/>
            <ac:grpSpMk id="555" creationId="{4B8BF70E-ABE3-4B73-B58D-B6F57D1EB6A6}"/>
          </ac:grpSpMkLst>
        </pc:grpChg>
        <pc:grpChg chg="add mod">
          <ac:chgData name="reza kabir" userId="af3c95a13102d509" providerId="LiveId" clId="{C5D47F66-D82B-4945-84F1-08182A83E23E}" dt="2020-05-14T14:25:37.549" v="2907" actId="1076"/>
          <ac:grpSpMkLst>
            <pc:docMk/>
            <pc:sldMk cId="4073860171" sldId="804"/>
            <ac:grpSpMk id="589" creationId="{64DBECB0-4396-48D3-BBB9-28F7A4E9A024}"/>
          </ac:grpSpMkLst>
        </pc:grpChg>
      </pc:sldChg>
      <pc:sldChg chg="addSp delSp modSp new del">
        <pc:chgData name="reza kabir" userId="af3c95a13102d509" providerId="LiveId" clId="{C5D47F66-D82B-4945-84F1-08182A83E23E}" dt="2020-05-14T14:27:27.680" v="2927" actId="47"/>
        <pc:sldMkLst>
          <pc:docMk/>
          <pc:sldMk cId="3894594878" sldId="805"/>
        </pc:sldMkLst>
        <pc:spChg chg="add mod">
          <ac:chgData name="reza kabir" userId="af3c95a13102d509" providerId="LiveId" clId="{C5D47F66-D82B-4945-84F1-08182A83E23E}" dt="2020-05-14T14:26:43.023" v="2916" actId="1076"/>
          <ac:spMkLst>
            <pc:docMk/>
            <pc:sldMk cId="3894594878" sldId="805"/>
            <ac:spMk id="3" creationId="{A630CACB-A406-4529-99E7-8278755885EC}"/>
          </ac:spMkLst>
        </pc:spChg>
        <pc:spChg chg="add mod">
          <ac:chgData name="reza kabir" userId="af3c95a13102d509" providerId="LiveId" clId="{C5D47F66-D82B-4945-84F1-08182A83E23E}" dt="2020-05-14T14:26:43.023" v="2916" actId="1076"/>
          <ac:spMkLst>
            <pc:docMk/>
            <pc:sldMk cId="3894594878" sldId="805"/>
            <ac:spMk id="4" creationId="{B128CE59-2E01-4865-926C-FB5FAFB9E64E}"/>
          </ac:spMkLst>
        </pc:spChg>
        <pc:spChg chg="add mod">
          <ac:chgData name="reza kabir" userId="af3c95a13102d509" providerId="LiveId" clId="{C5D47F66-D82B-4945-84F1-08182A83E23E}" dt="2020-05-14T14:26:43.023" v="2916" actId="1076"/>
          <ac:spMkLst>
            <pc:docMk/>
            <pc:sldMk cId="3894594878" sldId="805"/>
            <ac:spMk id="5" creationId="{AFEA3E03-0458-4580-B4BB-B2EBF4FED169}"/>
          </ac:spMkLst>
        </pc:spChg>
        <pc:spChg chg="add mod">
          <ac:chgData name="reza kabir" userId="af3c95a13102d509" providerId="LiveId" clId="{C5D47F66-D82B-4945-84F1-08182A83E23E}" dt="2020-05-14T14:26:43.023" v="2916" actId="1076"/>
          <ac:spMkLst>
            <pc:docMk/>
            <pc:sldMk cId="3894594878" sldId="805"/>
            <ac:spMk id="6" creationId="{91976833-0BBA-4D75-AB60-D85BE12174F8}"/>
          </ac:spMkLst>
        </pc:spChg>
        <pc:spChg chg="add mod">
          <ac:chgData name="reza kabir" userId="af3c95a13102d509" providerId="LiveId" clId="{C5D47F66-D82B-4945-84F1-08182A83E23E}" dt="2020-05-14T14:26:43.023" v="2916" actId="1076"/>
          <ac:spMkLst>
            <pc:docMk/>
            <pc:sldMk cId="3894594878" sldId="805"/>
            <ac:spMk id="7" creationId="{180CE3F6-07CA-4C89-A560-9067FDD511B2}"/>
          </ac:spMkLst>
        </pc:spChg>
        <pc:spChg chg="add mod">
          <ac:chgData name="reza kabir" userId="af3c95a13102d509" providerId="LiveId" clId="{C5D47F66-D82B-4945-84F1-08182A83E23E}" dt="2020-05-14T14:26:43.023" v="2916" actId="1076"/>
          <ac:spMkLst>
            <pc:docMk/>
            <pc:sldMk cId="3894594878" sldId="805"/>
            <ac:spMk id="8" creationId="{CCA81C26-D11B-41F4-8FEC-71E72A2C2C4A}"/>
          </ac:spMkLst>
        </pc:spChg>
        <pc:spChg chg="add mod">
          <ac:chgData name="reza kabir" userId="af3c95a13102d509" providerId="LiveId" clId="{C5D47F66-D82B-4945-84F1-08182A83E23E}" dt="2020-05-14T14:26:43.023" v="2916" actId="1076"/>
          <ac:spMkLst>
            <pc:docMk/>
            <pc:sldMk cId="3894594878" sldId="805"/>
            <ac:spMk id="9" creationId="{0034AEC5-9DE7-4379-B9AB-EFED6A0472A9}"/>
          </ac:spMkLst>
        </pc:spChg>
        <pc:spChg chg="add mod">
          <ac:chgData name="reza kabir" userId="af3c95a13102d509" providerId="LiveId" clId="{C5D47F66-D82B-4945-84F1-08182A83E23E}" dt="2020-05-14T14:26:43.023" v="2916" actId="1076"/>
          <ac:spMkLst>
            <pc:docMk/>
            <pc:sldMk cId="3894594878" sldId="805"/>
            <ac:spMk id="10" creationId="{AF90DA6A-F649-4456-A19A-0BE01A502320}"/>
          </ac:spMkLst>
        </pc:spChg>
        <pc:spChg chg="add mod">
          <ac:chgData name="reza kabir" userId="af3c95a13102d509" providerId="LiveId" clId="{C5D47F66-D82B-4945-84F1-08182A83E23E}" dt="2020-05-14T14:26:43.023" v="2916" actId="1076"/>
          <ac:spMkLst>
            <pc:docMk/>
            <pc:sldMk cId="3894594878" sldId="805"/>
            <ac:spMk id="11" creationId="{24AECA0E-6597-404F-A09E-EC2BEC56AE30}"/>
          </ac:spMkLst>
        </pc:spChg>
        <pc:spChg chg="add mod">
          <ac:chgData name="reza kabir" userId="af3c95a13102d509" providerId="LiveId" clId="{C5D47F66-D82B-4945-84F1-08182A83E23E}" dt="2020-05-14T14:26:43.023" v="2916" actId="1076"/>
          <ac:spMkLst>
            <pc:docMk/>
            <pc:sldMk cId="3894594878" sldId="805"/>
            <ac:spMk id="12" creationId="{014D5F6E-5B36-4CBB-A25F-E358D704ECAD}"/>
          </ac:spMkLst>
        </pc:spChg>
        <pc:spChg chg="add mod">
          <ac:chgData name="reza kabir" userId="af3c95a13102d509" providerId="LiveId" clId="{C5D47F66-D82B-4945-84F1-08182A83E23E}" dt="2020-05-14T14:26:43.023" v="2916" actId="1076"/>
          <ac:spMkLst>
            <pc:docMk/>
            <pc:sldMk cId="3894594878" sldId="805"/>
            <ac:spMk id="13" creationId="{8585CF2F-AFE4-47AE-8F72-02851D9429E4}"/>
          </ac:spMkLst>
        </pc:spChg>
        <pc:spChg chg="add mod">
          <ac:chgData name="reza kabir" userId="af3c95a13102d509" providerId="LiveId" clId="{C5D47F66-D82B-4945-84F1-08182A83E23E}" dt="2020-05-14T14:26:43.023" v="2916" actId="1076"/>
          <ac:spMkLst>
            <pc:docMk/>
            <pc:sldMk cId="3894594878" sldId="805"/>
            <ac:spMk id="14" creationId="{9802EEA5-84C8-426D-938C-30305DD256A8}"/>
          </ac:spMkLst>
        </pc:spChg>
        <pc:spChg chg="add mod">
          <ac:chgData name="reza kabir" userId="af3c95a13102d509" providerId="LiveId" clId="{C5D47F66-D82B-4945-84F1-08182A83E23E}" dt="2020-05-14T14:26:43.023" v="2916" actId="1076"/>
          <ac:spMkLst>
            <pc:docMk/>
            <pc:sldMk cId="3894594878" sldId="805"/>
            <ac:spMk id="15" creationId="{8972E7EE-969C-428E-97DF-99D5C4C05793}"/>
          </ac:spMkLst>
        </pc:spChg>
        <pc:spChg chg="add mod">
          <ac:chgData name="reza kabir" userId="af3c95a13102d509" providerId="LiveId" clId="{C5D47F66-D82B-4945-84F1-08182A83E23E}" dt="2020-05-14T14:26:43.023" v="2916" actId="1076"/>
          <ac:spMkLst>
            <pc:docMk/>
            <pc:sldMk cId="3894594878" sldId="805"/>
            <ac:spMk id="16" creationId="{9FBE3002-D866-48F9-8DD9-E3BE40EC7265}"/>
          </ac:spMkLst>
        </pc:spChg>
        <pc:spChg chg="add mod">
          <ac:chgData name="reza kabir" userId="af3c95a13102d509" providerId="LiveId" clId="{C5D47F66-D82B-4945-84F1-08182A83E23E}" dt="2020-05-14T14:26:43.023" v="2916" actId="1076"/>
          <ac:spMkLst>
            <pc:docMk/>
            <pc:sldMk cId="3894594878" sldId="805"/>
            <ac:spMk id="17" creationId="{7DDB2F03-7BB4-4137-A908-22CF148FD473}"/>
          </ac:spMkLst>
        </pc:spChg>
        <pc:spChg chg="add mod">
          <ac:chgData name="reza kabir" userId="af3c95a13102d509" providerId="LiveId" clId="{C5D47F66-D82B-4945-84F1-08182A83E23E}" dt="2020-05-14T14:26:43.023" v="2916" actId="1076"/>
          <ac:spMkLst>
            <pc:docMk/>
            <pc:sldMk cId="3894594878" sldId="805"/>
            <ac:spMk id="18" creationId="{C48AC994-9F2D-4A27-8378-38145A09D564}"/>
          </ac:spMkLst>
        </pc:spChg>
        <pc:spChg chg="add mod">
          <ac:chgData name="reza kabir" userId="af3c95a13102d509" providerId="LiveId" clId="{C5D47F66-D82B-4945-84F1-08182A83E23E}" dt="2020-05-14T14:26:43.023" v="2916" actId="1076"/>
          <ac:spMkLst>
            <pc:docMk/>
            <pc:sldMk cId="3894594878" sldId="805"/>
            <ac:spMk id="19" creationId="{62DFC349-BAF7-4A8D-BE39-1F881412DB3E}"/>
          </ac:spMkLst>
        </pc:spChg>
        <pc:spChg chg="add mod">
          <ac:chgData name="reza kabir" userId="af3c95a13102d509" providerId="LiveId" clId="{C5D47F66-D82B-4945-84F1-08182A83E23E}" dt="2020-05-14T14:26:43.023" v="2916" actId="1076"/>
          <ac:spMkLst>
            <pc:docMk/>
            <pc:sldMk cId="3894594878" sldId="805"/>
            <ac:spMk id="20" creationId="{4306AFD3-17AE-43A7-B3EB-E9687FEC1159}"/>
          </ac:spMkLst>
        </pc:spChg>
        <pc:spChg chg="add mod">
          <ac:chgData name="reza kabir" userId="af3c95a13102d509" providerId="LiveId" clId="{C5D47F66-D82B-4945-84F1-08182A83E23E}" dt="2020-05-14T14:26:43.023" v="2916" actId="1076"/>
          <ac:spMkLst>
            <pc:docMk/>
            <pc:sldMk cId="3894594878" sldId="805"/>
            <ac:spMk id="21" creationId="{6A83BAA8-023F-45E5-A757-32151457E8B6}"/>
          </ac:spMkLst>
        </pc:spChg>
        <pc:spChg chg="add mod">
          <ac:chgData name="reza kabir" userId="af3c95a13102d509" providerId="LiveId" clId="{C5D47F66-D82B-4945-84F1-08182A83E23E}" dt="2020-05-14T14:26:43.023" v="2916" actId="1076"/>
          <ac:spMkLst>
            <pc:docMk/>
            <pc:sldMk cId="3894594878" sldId="805"/>
            <ac:spMk id="22" creationId="{C608FB8C-B835-4E6F-9DC9-6B57B1DCAD25}"/>
          </ac:spMkLst>
        </pc:spChg>
        <pc:spChg chg="add mod">
          <ac:chgData name="reza kabir" userId="af3c95a13102d509" providerId="LiveId" clId="{C5D47F66-D82B-4945-84F1-08182A83E23E}" dt="2020-05-14T14:26:43.023" v="2916" actId="1076"/>
          <ac:spMkLst>
            <pc:docMk/>
            <pc:sldMk cId="3894594878" sldId="805"/>
            <ac:spMk id="23" creationId="{9A29D769-A23A-4CD7-8121-453C0E559F82}"/>
          </ac:spMkLst>
        </pc:spChg>
        <pc:spChg chg="add mod">
          <ac:chgData name="reza kabir" userId="af3c95a13102d509" providerId="LiveId" clId="{C5D47F66-D82B-4945-84F1-08182A83E23E}" dt="2020-05-14T14:26:43.023" v="2916" actId="1076"/>
          <ac:spMkLst>
            <pc:docMk/>
            <pc:sldMk cId="3894594878" sldId="805"/>
            <ac:spMk id="24" creationId="{F2C1915E-8880-41C0-98C4-894D50139D44}"/>
          </ac:spMkLst>
        </pc:spChg>
        <pc:spChg chg="add mod">
          <ac:chgData name="reza kabir" userId="af3c95a13102d509" providerId="LiveId" clId="{C5D47F66-D82B-4945-84F1-08182A83E23E}" dt="2020-05-14T14:26:43.023" v="2916" actId="1076"/>
          <ac:spMkLst>
            <pc:docMk/>
            <pc:sldMk cId="3894594878" sldId="805"/>
            <ac:spMk id="25" creationId="{91F8B8D5-7F2F-4EEF-81CC-34A514120D47}"/>
          </ac:spMkLst>
        </pc:spChg>
        <pc:spChg chg="add mod">
          <ac:chgData name="reza kabir" userId="af3c95a13102d509" providerId="LiveId" clId="{C5D47F66-D82B-4945-84F1-08182A83E23E}" dt="2020-05-14T14:26:43.023" v="2916" actId="1076"/>
          <ac:spMkLst>
            <pc:docMk/>
            <pc:sldMk cId="3894594878" sldId="805"/>
            <ac:spMk id="26" creationId="{C6D264E6-B79A-47CD-BBB4-D1572352BDD9}"/>
          </ac:spMkLst>
        </pc:spChg>
        <pc:spChg chg="add mod">
          <ac:chgData name="reza kabir" userId="af3c95a13102d509" providerId="LiveId" clId="{C5D47F66-D82B-4945-84F1-08182A83E23E}" dt="2020-05-14T14:26:43.023" v="2916" actId="1076"/>
          <ac:spMkLst>
            <pc:docMk/>
            <pc:sldMk cId="3894594878" sldId="805"/>
            <ac:spMk id="27" creationId="{6401C7B4-BDEA-42F3-8A4E-CF86436DE66A}"/>
          </ac:spMkLst>
        </pc:spChg>
        <pc:spChg chg="add mod">
          <ac:chgData name="reza kabir" userId="af3c95a13102d509" providerId="LiveId" clId="{C5D47F66-D82B-4945-84F1-08182A83E23E}" dt="2020-05-14T14:26:43.023" v="2916" actId="1076"/>
          <ac:spMkLst>
            <pc:docMk/>
            <pc:sldMk cId="3894594878" sldId="805"/>
            <ac:spMk id="28" creationId="{0E143158-3B03-4611-95A0-8E69AE52EFD5}"/>
          </ac:spMkLst>
        </pc:spChg>
        <pc:spChg chg="add mod">
          <ac:chgData name="reza kabir" userId="af3c95a13102d509" providerId="LiveId" clId="{C5D47F66-D82B-4945-84F1-08182A83E23E}" dt="2020-05-14T14:26:43.023" v="2916" actId="1076"/>
          <ac:spMkLst>
            <pc:docMk/>
            <pc:sldMk cId="3894594878" sldId="805"/>
            <ac:spMk id="29" creationId="{AF9425F1-5397-4552-89EB-C8E871558723}"/>
          </ac:spMkLst>
        </pc:spChg>
        <pc:spChg chg="add mod">
          <ac:chgData name="reza kabir" userId="af3c95a13102d509" providerId="LiveId" clId="{C5D47F66-D82B-4945-84F1-08182A83E23E}" dt="2020-05-14T14:26:43.023" v="2916" actId="1076"/>
          <ac:spMkLst>
            <pc:docMk/>
            <pc:sldMk cId="3894594878" sldId="805"/>
            <ac:spMk id="30" creationId="{572C6D6E-68EA-40F5-B214-6E4E4A353545}"/>
          </ac:spMkLst>
        </pc:spChg>
        <pc:spChg chg="add mod">
          <ac:chgData name="reza kabir" userId="af3c95a13102d509" providerId="LiveId" clId="{C5D47F66-D82B-4945-84F1-08182A83E23E}" dt="2020-05-14T14:26:43.023" v="2916" actId="1076"/>
          <ac:spMkLst>
            <pc:docMk/>
            <pc:sldMk cId="3894594878" sldId="805"/>
            <ac:spMk id="31" creationId="{8C69D680-DD92-47D4-92EA-D36F7B1D51EA}"/>
          </ac:spMkLst>
        </pc:spChg>
        <pc:spChg chg="add mod">
          <ac:chgData name="reza kabir" userId="af3c95a13102d509" providerId="LiveId" clId="{C5D47F66-D82B-4945-84F1-08182A83E23E}" dt="2020-05-14T14:26:43.023" v="2916" actId="1076"/>
          <ac:spMkLst>
            <pc:docMk/>
            <pc:sldMk cId="3894594878" sldId="805"/>
            <ac:spMk id="32" creationId="{5D52721A-AD14-41A0-8F48-D54AF9F5CE81}"/>
          </ac:spMkLst>
        </pc:spChg>
        <pc:spChg chg="add mod">
          <ac:chgData name="reza kabir" userId="af3c95a13102d509" providerId="LiveId" clId="{C5D47F66-D82B-4945-84F1-08182A83E23E}" dt="2020-05-14T14:26:43.023" v="2916" actId="1076"/>
          <ac:spMkLst>
            <pc:docMk/>
            <pc:sldMk cId="3894594878" sldId="805"/>
            <ac:spMk id="33" creationId="{3A9CC2BC-5AAF-4B1B-945C-06D06060E4D5}"/>
          </ac:spMkLst>
        </pc:spChg>
        <pc:spChg chg="add mod">
          <ac:chgData name="reza kabir" userId="af3c95a13102d509" providerId="LiveId" clId="{C5D47F66-D82B-4945-84F1-08182A83E23E}" dt="2020-05-14T14:26:43.023" v="2916" actId="1076"/>
          <ac:spMkLst>
            <pc:docMk/>
            <pc:sldMk cId="3894594878" sldId="805"/>
            <ac:spMk id="34" creationId="{0DDC1321-3976-4A32-9C78-8ED5EEB3AA90}"/>
          </ac:spMkLst>
        </pc:spChg>
        <pc:spChg chg="add mod">
          <ac:chgData name="reza kabir" userId="af3c95a13102d509" providerId="LiveId" clId="{C5D47F66-D82B-4945-84F1-08182A83E23E}" dt="2020-05-14T14:26:43.023" v="2916" actId="1076"/>
          <ac:spMkLst>
            <pc:docMk/>
            <pc:sldMk cId="3894594878" sldId="805"/>
            <ac:spMk id="35" creationId="{56872922-33C0-419A-B301-0F4984644FEA}"/>
          </ac:spMkLst>
        </pc:spChg>
        <pc:spChg chg="add mod">
          <ac:chgData name="reza kabir" userId="af3c95a13102d509" providerId="LiveId" clId="{C5D47F66-D82B-4945-84F1-08182A83E23E}" dt="2020-05-14T14:26:43.023" v="2916" actId="1076"/>
          <ac:spMkLst>
            <pc:docMk/>
            <pc:sldMk cId="3894594878" sldId="805"/>
            <ac:spMk id="36" creationId="{186EFEA5-97CF-47A2-8B06-C4BC12C6F961}"/>
          </ac:spMkLst>
        </pc:spChg>
        <pc:spChg chg="add mod">
          <ac:chgData name="reza kabir" userId="af3c95a13102d509" providerId="LiveId" clId="{C5D47F66-D82B-4945-84F1-08182A83E23E}" dt="2020-05-14T14:26:43.023" v="2916" actId="1076"/>
          <ac:spMkLst>
            <pc:docMk/>
            <pc:sldMk cId="3894594878" sldId="805"/>
            <ac:spMk id="37" creationId="{1F1D1710-D973-4871-B55D-232F5479AB15}"/>
          </ac:spMkLst>
        </pc:spChg>
        <pc:spChg chg="add mod">
          <ac:chgData name="reza kabir" userId="af3c95a13102d509" providerId="LiveId" clId="{C5D47F66-D82B-4945-84F1-08182A83E23E}" dt="2020-05-14T14:26:43.023" v="2916" actId="1076"/>
          <ac:spMkLst>
            <pc:docMk/>
            <pc:sldMk cId="3894594878" sldId="805"/>
            <ac:spMk id="38" creationId="{58027D54-639F-4969-B0B3-29311968B777}"/>
          </ac:spMkLst>
        </pc:spChg>
        <pc:spChg chg="add mod">
          <ac:chgData name="reza kabir" userId="af3c95a13102d509" providerId="LiveId" clId="{C5D47F66-D82B-4945-84F1-08182A83E23E}" dt="2020-05-14T14:26:43.023" v="2916" actId="1076"/>
          <ac:spMkLst>
            <pc:docMk/>
            <pc:sldMk cId="3894594878" sldId="805"/>
            <ac:spMk id="39" creationId="{1C7AF95C-A393-4CA6-B0DA-696A8A3E00E6}"/>
          </ac:spMkLst>
        </pc:spChg>
        <pc:spChg chg="add mod">
          <ac:chgData name="reza kabir" userId="af3c95a13102d509" providerId="LiveId" clId="{C5D47F66-D82B-4945-84F1-08182A83E23E}" dt="2020-05-14T14:26:43.023" v="2916" actId="1076"/>
          <ac:spMkLst>
            <pc:docMk/>
            <pc:sldMk cId="3894594878" sldId="805"/>
            <ac:spMk id="40" creationId="{D76D0F49-EBCA-48F1-B2C6-DD63D6A69DBD}"/>
          </ac:spMkLst>
        </pc:spChg>
        <pc:spChg chg="add mod">
          <ac:chgData name="reza kabir" userId="af3c95a13102d509" providerId="LiveId" clId="{C5D47F66-D82B-4945-84F1-08182A83E23E}" dt="2020-05-14T14:26:43.023" v="2916" actId="1076"/>
          <ac:spMkLst>
            <pc:docMk/>
            <pc:sldMk cId="3894594878" sldId="805"/>
            <ac:spMk id="41" creationId="{90F86318-B6F8-45C7-915A-128D50187131}"/>
          </ac:spMkLst>
        </pc:spChg>
        <pc:spChg chg="add mod">
          <ac:chgData name="reza kabir" userId="af3c95a13102d509" providerId="LiveId" clId="{C5D47F66-D82B-4945-84F1-08182A83E23E}" dt="2020-05-14T14:26:43.023" v="2916" actId="1076"/>
          <ac:spMkLst>
            <pc:docMk/>
            <pc:sldMk cId="3894594878" sldId="805"/>
            <ac:spMk id="42" creationId="{72C2FBB6-9D72-418A-94A0-A5ED1B8E2E4D}"/>
          </ac:spMkLst>
        </pc:spChg>
        <pc:spChg chg="add mod">
          <ac:chgData name="reza kabir" userId="af3c95a13102d509" providerId="LiveId" clId="{C5D47F66-D82B-4945-84F1-08182A83E23E}" dt="2020-05-14T14:26:43.023" v="2916" actId="1076"/>
          <ac:spMkLst>
            <pc:docMk/>
            <pc:sldMk cId="3894594878" sldId="805"/>
            <ac:spMk id="43" creationId="{A60C72CF-032E-4F20-B7E9-2298A6858526}"/>
          </ac:spMkLst>
        </pc:spChg>
        <pc:spChg chg="add mod">
          <ac:chgData name="reza kabir" userId="af3c95a13102d509" providerId="LiveId" clId="{C5D47F66-D82B-4945-84F1-08182A83E23E}" dt="2020-05-14T14:26:43.023" v="2916" actId="1076"/>
          <ac:spMkLst>
            <pc:docMk/>
            <pc:sldMk cId="3894594878" sldId="805"/>
            <ac:spMk id="44" creationId="{00B2FAC0-45A4-4E1C-B661-7E7B27A4E04F}"/>
          </ac:spMkLst>
        </pc:spChg>
        <pc:spChg chg="add mod">
          <ac:chgData name="reza kabir" userId="af3c95a13102d509" providerId="LiveId" clId="{C5D47F66-D82B-4945-84F1-08182A83E23E}" dt="2020-05-14T14:26:43.023" v="2916" actId="1076"/>
          <ac:spMkLst>
            <pc:docMk/>
            <pc:sldMk cId="3894594878" sldId="805"/>
            <ac:spMk id="45" creationId="{4AA8BAEB-8DED-49EC-8CA7-DC1931D419F7}"/>
          </ac:spMkLst>
        </pc:spChg>
        <pc:spChg chg="add mod">
          <ac:chgData name="reza kabir" userId="af3c95a13102d509" providerId="LiveId" clId="{C5D47F66-D82B-4945-84F1-08182A83E23E}" dt="2020-05-14T14:26:43.023" v="2916" actId="1076"/>
          <ac:spMkLst>
            <pc:docMk/>
            <pc:sldMk cId="3894594878" sldId="805"/>
            <ac:spMk id="46" creationId="{84D4A3DE-A044-4715-9E2B-280BCA4905AA}"/>
          </ac:spMkLst>
        </pc:spChg>
        <pc:spChg chg="add mod">
          <ac:chgData name="reza kabir" userId="af3c95a13102d509" providerId="LiveId" clId="{C5D47F66-D82B-4945-84F1-08182A83E23E}" dt="2020-05-14T14:26:43.023" v="2916" actId="1076"/>
          <ac:spMkLst>
            <pc:docMk/>
            <pc:sldMk cId="3894594878" sldId="805"/>
            <ac:spMk id="47" creationId="{209E026A-CC58-4D8E-BB9E-57CCBAA25AA1}"/>
          </ac:spMkLst>
        </pc:spChg>
        <pc:spChg chg="add mod">
          <ac:chgData name="reza kabir" userId="af3c95a13102d509" providerId="LiveId" clId="{C5D47F66-D82B-4945-84F1-08182A83E23E}" dt="2020-05-14T14:26:43.023" v="2916" actId="1076"/>
          <ac:spMkLst>
            <pc:docMk/>
            <pc:sldMk cId="3894594878" sldId="805"/>
            <ac:spMk id="48" creationId="{707B5989-9BD3-421B-9D94-0F3364352D93}"/>
          </ac:spMkLst>
        </pc:spChg>
        <pc:spChg chg="add mod">
          <ac:chgData name="reza kabir" userId="af3c95a13102d509" providerId="LiveId" clId="{C5D47F66-D82B-4945-84F1-08182A83E23E}" dt="2020-05-14T14:26:43.023" v="2916" actId="1076"/>
          <ac:spMkLst>
            <pc:docMk/>
            <pc:sldMk cId="3894594878" sldId="805"/>
            <ac:spMk id="49" creationId="{054A2406-A17C-42FB-AB1E-BBA23D046A54}"/>
          </ac:spMkLst>
        </pc:spChg>
        <pc:spChg chg="add mod">
          <ac:chgData name="reza kabir" userId="af3c95a13102d509" providerId="LiveId" clId="{C5D47F66-D82B-4945-84F1-08182A83E23E}" dt="2020-05-14T14:26:43.023" v="2916" actId="1076"/>
          <ac:spMkLst>
            <pc:docMk/>
            <pc:sldMk cId="3894594878" sldId="805"/>
            <ac:spMk id="50" creationId="{FA6DA691-D0D1-448A-A7B4-72C394B4A24C}"/>
          </ac:spMkLst>
        </pc:spChg>
        <pc:spChg chg="add mod">
          <ac:chgData name="reza kabir" userId="af3c95a13102d509" providerId="LiveId" clId="{C5D47F66-D82B-4945-84F1-08182A83E23E}" dt="2020-05-14T14:26:43.023" v="2916" actId="1076"/>
          <ac:spMkLst>
            <pc:docMk/>
            <pc:sldMk cId="3894594878" sldId="805"/>
            <ac:spMk id="51" creationId="{36827FB9-71FC-47A0-B5A6-B071AC4631DF}"/>
          </ac:spMkLst>
        </pc:spChg>
        <pc:spChg chg="add mod">
          <ac:chgData name="reza kabir" userId="af3c95a13102d509" providerId="LiveId" clId="{C5D47F66-D82B-4945-84F1-08182A83E23E}" dt="2020-05-14T14:26:43.023" v="2916" actId="1076"/>
          <ac:spMkLst>
            <pc:docMk/>
            <pc:sldMk cId="3894594878" sldId="805"/>
            <ac:spMk id="52" creationId="{8AD91B4B-B7B4-495F-ABFF-05ED8F23821D}"/>
          </ac:spMkLst>
        </pc:spChg>
        <pc:spChg chg="add mod">
          <ac:chgData name="reza kabir" userId="af3c95a13102d509" providerId="LiveId" clId="{C5D47F66-D82B-4945-84F1-08182A83E23E}" dt="2020-05-14T14:26:43.023" v="2916" actId="1076"/>
          <ac:spMkLst>
            <pc:docMk/>
            <pc:sldMk cId="3894594878" sldId="805"/>
            <ac:spMk id="53" creationId="{DE4BDDA6-685B-4447-B71B-16FEAB53B611}"/>
          </ac:spMkLst>
        </pc:spChg>
        <pc:spChg chg="add mod">
          <ac:chgData name="reza kabir" userId="af3c95a13102d509" providerId="LiveId" clId="{C5D47F66-D82B-4945-84F1-08182A83E23E}" dt="2020-05-14T14:26:43.023" v="2916" actId="1076"/>
          <ac:spMkLst>
            <pc:docMk/>
            <pc:sldMk cId="3894594878" sldId="805"/>
            <ac:spMk id="54" creationId="{DE2B7FA8-8C47-4AF2-8CEA-CD77C6426EE4}"/>
          </ac:spMkLst>
        </pc:spChg>
        <pc:spChg chg="add mod">
          <ac:chgData name="reza kabir" userId="af3c95a13102d509" providerId="LiveId" clId="{C5D47F66-D82B-4945-84F1-08182A83E23E}" dt="2020-05-14T14:26:43.023" v="2916" actId="1076"/>
          <ac:spMkLst>
            <pc:docMk/>
            <pc:sldMk cId="3894594878" sldId="805"/>
            <ac:spMk id="55" creationId="{AC356E19-E4BF-420E-B895-3D8AA2C478CF}"/>
          </ac:spMkLst>
        </pc:spChg>
        <pc:spChg chg="add mod">
          <ac:chgData name="reza kabir" userId="af3c95a13102d509" providerId="LiveId" clId="{C5D47F66-D82B-4945-84F1-08182A83E23E}" dt="2020-05-14T14:26:43.023" v="2916" actId="1076"/>
          <ac:spMkLst>
            <pc:docMk/>
            <pc:sldMk cId="3894594878" sldId="805"/>
            <ac:spMk id="56" creationId="{8F4E5B48-CC1B-4C71-82BF-391C71FBDD9B}"/>
          </ac:spMkLst>
        </pc:spChg>
        <pc:spChg chg="add mod">
          <ac:chgData name="reza kabir" userId="af3c95a13102d509" providerId="LiveId" clId="{C5D47F66-D82B-4945-84F1-08182A83E23E}" dt="2020-05-14T14:26:43.023" v="2916" actId="1076"/>
          <ac:spMkLst>
            <pc:docMk/>
            <pc:sldMk cId="3894594878" sldId="805"/>
            <ac:spMk id="57" creationId="{829FDC44-9BD2-4315-9CC5-8EE7CB767031}"/>
          </ac:spMkLst>
        </pc:spChg>
        <pc:spChg chg="add mod">
          <ac:chgData name="reza kabir" userId="af3c95a13102d509" providerId="LiveId" clId="{C5D47F66-D82B-4945-84F1-08182A83E23E}" dt="2020-05-14T14:26:43.023" v="2916" actId="1076"/>
          <ac:spMkLst>
            <pc:docMk/>
            <pc:sldMk cId="3894594878" sldId="805"/>
            <ac:spMk id="58" creationId="{3BB84A65-7118-4C2E-A68C-3CAF763C875B}"/>
          </ac:spMkLst>
        </pc:spChg>
        <pc:spChg chg="add mod">
          <ac:chgData name="reza kabir" userId="af3c95a13102d509" providerId="LiveId" clId="{C5D47F66-D82B-4945-84F1-08182A83E23E}" dt="2020-05-14T14:26:43.023" v="2916" actId="1076"/>
          <ac:spMkLst>
            <pc:docMk/>
            <pc:sldMk cId="3894594878" sldId="805"/>
            <ac:spMk id="59" creationId="{E770CF4E-2208-4AA9-BAFC-D9670070013B}"/>
          </ac:spMkLst>
        </pc:spChg>
        <pc:spChg chg="add mod">
          <ac:chgData name="reza kabir" userId="af3c95a13102d509" providerId="LiveId" clId="{C5D47F66-D82B-4945-84F1-08182A83E23E}" dt="2020-05-14T14:26:43.023" v="2916" actId="1076"/>
          <ac:spMkLst>
            <pc:docMk/>
            <pc:sldMk cId="3894594878" sldId="805"/>
            <ac:spMk id="60" creationId="{A645567C-3F10-43B7-87F3-1AB2633EEEC0}"/>
          </ac:spMkLst>
        </pc:spChg>
        <pc:spChg chg="add mod">
          <ac:chgData name="reza kabir" userId="af3c95a13102d509" providerId="LiveId" clId="{C5D47F66-D82B-4945-84F1-08182A83E23E}" dt="2020-05-14T14:26:43.023" v="2916" actId="1076"/>
          <ac:spMkLst>
            <pc:docMk/>
            <pc:sldMk cId="3894594878" sldId="805"/>
            <ac:spMk id="61" creationId="{A02B492F-FDD3-4557-B705-B89D8ACF00DC}"/>
          </ac:spMkLst>
        </pc:spChg>
        <pc:spChg chg="add mod">
          <ac:chgData name="reza kabir" userId="af3c95a13102d509" providerId="LiveId" clId="{C5D47F66-D82B-4945-84F1-08182A83E23E}" dt="2020-05-14T14:26:43.023" v="2916" actId="1076"/>
          <ac:spMkLst>
            <pc:docMk/>
            <pc:sldMk cId="3894594878" sldId="805"/>
            <ac:spMk id="62" creationId="{C1F3D6C7-4755-45C3-993E-E644D7FCCCEB}"/>
          </ac:spMkLst>
        </pc:spChg>
        <pc:spChg chg="add mod">
          <ac:chgData name="reza kabir" userId="af3c95a13102d509" providerId="LiveId" clId="{C5D47F66-D82B-4945-84F1-08182A83E23E}" dt="2020-05-14T14:26:43.023" v="2916" actId="1076"/>
          <ac:spMkLst>
            <pc:docMk/>
            <pc:sldMk cId="3894594878" sldId="805"/>
            <ac:spMk id="63" creationId="{3C1AE956-6898-429A-8989-744ADCDF73F3}"/>
          </ac:spMkLst>
        </pc:spChg>
        <pc:spChg chg="add mod">
          <ac:chgData name="reza kabir" userId="af3c95a13102d509" providerId="LiveId" clId="{C5D47F66-D82B-4945-84F1-08182A83E23E}" dt="2020-05-14T14:26:43.023" v="2916" actId="1076"/>
          <ac:spMkLst>
            <pc:docMk/>
            <pc:sldMk cId="3894594878" sldId="805"/>
            <ac:spMk id="64" creationId="{C212E890-E23D-42D5-95F9-AAD25159BF67}"/>
          </ac:spMkLst>
        </pc:spChg>
        <pc:spChg chg="add mod">
          <ac:chgData name="reza kabir" userId="af3c95a13102d509" providerId="LiveId" clId="{C5D47F66-D82B-4945-84F1-08182A83E23E}" dt="2020-05-14T14:26:43.023" v="2916" actId="1076"/>
          <ac:spMkLst>
            <pc:docMk/>
            <pc:sldMk cId="3894594878" sldId="805"/>
            <ac:spMk id="65" creationId="{7540B874-74DB-4FB8-8008-98FF835F79D7}"/>
          </ac:spMkLst>
        </pc:spChg>
        <pc:spChg chg="add mod">
          <ac:chgData name="reza kabir" userId="af3c95a13102d509" providerId="LiveId" clId="{C5D47F66-D82B-4945-84F1-08182A83E23E}" dt="2020-05-14T14:26:43.023" v="2916" actId="1076"/>
          <ac:spMkLst>
            <pc:docMk/>
            <pc:sldMk cId="3894594878" sldId="805"/>
            <ac:spMk id="66" creationId="{1C135611-0788-49C1-B53A-B31A3B635754}"/>
          </ac:spMkLst>
        </pc:spChg>
        <pc:spChg chg="add mod">
          <ac:chgData name="reza kabir" userId="af3c95a13102d509" providerId="LiveId" clId="{C5D47F66-D82B-4945-84F1-08182A83E23E}" dt="2020-05-14T14:26:43.023" v="2916" actId="1076"/>
          <ac:spMkLst>
            <pc:docMk/>
            <pc:sldMk cId="3894594878" sldId="805"/>
            <ac:spMk id="67" creationId="{994DF2F3-9EB2-434F-A3C8-D5E10602B201}"/>
          </ac:spMkLst>
        </pc:spChg>
        <pc:spChg chg="add mod">
          <ac:chgData name="reza kabir" userId="af3c95a13102d509" providerId="LiveId" clId="{C5D47F66-D82B-4945-84F1-08182A83E23E}" dt="2020-05-14T14:26:43.023" v="2916" actId="1076"/>
          <ac:spMkLst>
            <pc:docMk/>
            <pc:sldMk cId="3894594878" sldId="805"/>
            <ac:spMk id="68" creationId="{F2375072-6C41-452B-B3EC-B8BA87B1AE68}"/>
          </ac:spMkLst>
        </pc:spChg>
        <pc:spChg chg="add mod">
          <ac:chgData name="reza kabir" userId="af3c95a13102d509" providerId="LiveId" clId="{C5D47F66-D82B-4945-84F1-08182A83E23E}" dt="2020-05-14T14:26:43.023" v="2916" actId="1076"/>
          <ac:spMkLst>
            <pc:docMk/>
            <pc:sldMk cId="3894594878" sldId="805"/>
            <ac:spMk id="69" creationId="{878C42AC-9651-4289-A450-70C2C6C3CE1B}"/>
          </ac:spMkLst>
        </pc:spChg>
        <pc:spChg chg="add mod">
          <ac:chgData name="reza kabir" userId="af3c95a13102d509" providerId="LiveId" clId="{C5D47F66-D82B-4945-84F1-08182A83E23E}" dt="2020-05-14T14:26:43.023" v="2916" actId="1076"/>
          <ac:spMkLst>
            <pc:docMk/>
            <pc:sldMk cId="3894594878" sldId="805"/>
            <ac:spMk id="70" creationId="{CE9AEC37-671E-413C-9BB1-9B6B4059C00E}"/>
          </ac:spMkLst>
        </pc:spChg>
        <pc:spChg chg="add mod">
          <ac:chgData name="reza kabir" userId="af3c95a13102d509" providerId="LiveId" clId="{C5D47F66-D82B-4945-84F1-08182A83E23E}" dt="2020-05-14T14:26:43.023" v="2916" actId="1076"/>
          <ac:spMkLst>
            <pc:docMk/>
            <pc:sldMk cId="3894594878" sldId="805"/>
            <ac:spMk id="71" creationId="{4FAA8A6E-204B-4D0A-BD75-ED90AD64F760}"/>
          </ac:spMkLst>
        </pc:spChg>
        <pc:spChg chg="add mod">
          <ac:chgData name="reza kabir" userId="af3c95a13102d509" providerId="LiveId" clId="{C5D47F66-D82B-4945-84F1-08182A83E23E}" dt="2020-05-14T14:26:43.023" v="2916" actId="1076"/>
          <ac:spMkLst>
            <pc:docMk/>
            <pc:sldMk cId="3894594878" sldId="805"/>
            <ac:spMk id="72" creationId="{F958F268-080C-45E7-86E4-A00470F0BA6C}"/>
          </ac:spMkLst>
        </pc:spChg>
        <pc:spChg chg="add mod">
          <ac:chgData name="reza kabir" userId="af3c95a13102d509" providerId="LiveId" clId="{C5D47F66-D82B-4945-84F1-08182A83E23E}" dt="2020-05-14T14:26:43.023" v="2916" actId="1076"/>
          <ac:spMkLst>
            <pc:docMk/>
            <pc:sldMk cId="3894594878" sldId="805"/>
            <ac:spMk id="73" creationId="{6C59ABF8-A79F-4125-9720-AA3B5FA80EB9}"/>
          </ac:spMkLst>
        </pc:spChg>
        <pc:spChg chg="add mod">
          <ac:chgData name="reza kabir" userId="af3c95a13102d509" providerId="LiveId" clId="{C5D47F66-D82B-4945-84F1-08182A83E23E}" dt="2020-05-14T14:26:43.023" v="2916" actId="1076"/>
          <ac:spMkLst>
            <pc:docMk/>
            <pc:sldMk cId="3894594878" sldId="805"/>
            <ac:spMk id="74" creationId="{A9D9D91F-0731-4FEA-BAC0-95BFA9E1DDE3}"/>
          </ac:spMkLst>
        </pc:spChg>
        <pc:spChg chg="add mod">
          <ac:chgData name="reza kabir" userId="af3c95a13102d509" providerId="LiveId" clId="{C5D47F66-D82B-4945-84F1-08182A83E23E}" dt="2020-05-14T14:26:43.023" v="2916" actId="1076"/>
          <ac:spMkLst>
            <pc:docMk/>
            <pc:sldMk cId="3894594878" sldId="805"/>
            <ac:spMk id="75" creationId="{7FE5BF0D-9191-451A-ADE7-7DE4999B73AE}"/>
          </ac:spMkLst>
        </pc:spChg>
        <pc:spChg chg="add mod">
          <ac:chgData name="reza kabir" userId="af3c95a13102d509" providerId="LiveId" clId="{C5D47F66-D82B-4945-84F1-08182A83E23E}" dt="2020-05-14T14:26:43.023" v="2916" actId="1076"/>
          <ac:spMkLst>
            <pc:docMk/>
            <pc:sldMk cId="3894594878" sldId="805"/>
            <ac:spMk id="76" creationId="{27FB60DC-75B5-4245-9A83-041791B8974D}"/>
          </ac:spMkLst>
        </pc:spChg>
        <pc:spChg chg="add mod">
          <ac:chgData name="reza kabir" userId="af3c95a13102d509" providerId="LiveId" clId="{C5D47F66-D82B-4945-84F1-08182A83E23E}" dt="2020-05-14T14:26:43.023" v="2916" actId="1076"/>
          <ac:spMkLst>
            <pc:docMk/>
            <pc:sldMk cId="3894594878" sldId="805"/>
            <ac:spMk id="77" creationId="{1FBA80E9-83CD-4397-9EEF-93FC77254D7D}"/>
          </ac:spMkLst>
        </pc:spChg>
        <pc:spChg chg="add mod">
          <ac:chgData name="reza kabir" userId="af3c95a13102d509" providerId="LiveId" clId="{C5D47F66-D82B-4945-84F1-08182A83E23E}" dt="2020-05-14T14:26:43.023" v="2916" actId="1076"/>
          <ac:spMkLst>
            <pc:docMk/>
            <pc:sldMk cId="3894594878" sldId="805"/>
            <ac:spMk id="78" creationId="{F9E0BF0B-5C28-47F8-A4EB-258817E417E2}"/>
          </ac:spMkLst>
        </pc:spChg>
        <pc:spChg chg="add mod">
          <ac:chgData name="reza kabir" userId="af3c95a13102d509" providerId="LiveId" clId="{C5D47F66-D82B-4945-84F1-08182A83E23E}" dt="2020-05-14T14:26:43.023" v="2916" actId="1076"/>
          <ac:spMkLst>
            <pc:docMk/>
            <pc:sldMk cId="3894594878" sldId="805"/>
            <ac:spMk id="79" creationId="{9C80DEED-A235-416B-9730-C03EE3B0AE6E}"/>
          </ac:spMkLst>
        </pc:spChg>
        <pc:spChg chg="add mod">
          <ac:chgData name="reza kabir" userId="af3c95a13102d509" providerId="LiveId" clId="{C5D47F66-D82B-4945-84F1-08182A83E23E}" dt="2020-05-14T14:26:43.023" v="2916" actId="1076"/>
          <ac:spMkLst>
            <pc:docMk/>
            <pc:sldMk cId="3894594878" sldId="805"/>
            <ac:spMk id="80" creationId="{3BFAE713-D46B-4AA4-A8F4-97EC1AE37081}"/>
          </ac:spMkLst>
        </pc:spChg>
        <pc:spChg chg="add mod">
          <ac:chgData name="reza kabir" userId="af3c95a13102d509" providerId="LiveId" clId="{C5D47F66-D82B-4945-84F1-08182A83E23E}" dt="2020-05-14T14:26:43.023" v="2916" actId="1076"/>
          <ac:spMkLst>
            <pc:docMk/>
            <pc:sldMk cId="3894594878" sldId="805"/>
            <ac:spMk id="81" creationId="{AB2CE368-4D31-468C-BC68-94888F3BA6ED}"/>
          </ac:spMkLst>
        </pc:spChg>
        <pc:spChg chg="add mod">
          <ac:chgData name="reza kabir" userId="af3c95a13102d509" providerId="LiveId" clId="{C5D47F66-D82B-4945-84F1-08182A83E23E}" dt="2020-05-14T14:26:43.023" v="2916" actId="1076"/>
          <ac:spMkLst>
            <pc:docMk/>
            <pc:sldMk cId="3894594878" sldId="805"/>
            <ac:spMk id="82" creationId="{122A153B-D3ED-4FEE-BFAD-0BBE7F7FF8BA}"/>
          </ac:spMkLst>
        </pc:spChg>
        <pc:spChg chg="add mod">
          <ac:chgData name="reza kabir" userId="af3c95a13102d509" providerId="LiveId" clId="{C5D47F66-D82B-4945-84F1-08182A83E23E}" dt="2020-05-14T14:26:43.023" v="2916" actId="1076"/>
          <ac:spMkLst>
            <pc:docMk/>
            <pc:sldMk cId="3894594878" sldId="805"/>
            <ac:spMk id="83" creationId="{EF303DFB-DD35-42C0-A918-26AECBBADA4C}"/>
          </ac:spMkLst>
        </pc:spChg>
        <pc:spChg chg="add mod">
          <ac:chgData name="reza kabir" userId="af3c95a13102d509" providerId="LiveId" clId="{C5D47F66-D82B-4945-84F1-08182A83E23E}" dt="2020-05-14T14:26:43.023" v="2916" actId="1076"/>
          <ac:spMkLst>
            <pc:docMk/>
            <pc:sldMk cId="3894594878" sldId="805"/>
            <ac:spMk id="84" creationId="{A94D8EA3-7BB2-4DC6-9304-6F090EBA20A5}"/>
          </ac:spMkLst>
        </pc:spChg>
        <pc:spChg chg="add mod">
          <ac:chgData name="reza kabir" userId="af3c95a13102d509" providerId="LiveId" clId="{C5D47F66-D82B-4945-84F1-08182A83E23E}" dt="2020-05-14T14:26:43.023" v="2916" actId="1076"/>
          <ac:spMkLst>
            <pc:docMk/>
            <pc:sldMk cId="3894594878" sldId="805"/>
            <ac:spMk id="85" creationId="{85584AAA-C06F-410C-8B54-8E60D0FA85D4}"/>
          </ac:spMkLst>
        </pc:spChg>
        <pc:spChg chg="add mod">
          <ac:chgData name="reza kabir" userId="af3c95a13102d509" providerId="LiveId" clId="{C5D47F66-D82B-4945-84F1-08182A83E23E}" dt="2020-05-14T14:26:43.023" v="2916" actId="1076"/>
          <ac:spMkLst>
            <pc:docMk/>
            <pc:sldMk cId="3894594878" sldId="805"/>
            <ac:spMk id="86" creationId="{5DE5D3B9-CECC-4DEE-907F-D63D9296C564}"/>
          </ac:spMkLst>
        </pc:spChg>
        <pc:spChg chg="add mod">
          <ac:chgData name="reza kabir" userId="af3c95a13102d509" providerId="LiveId" clId="{C5D47F66-D82B-4945-84F1-08182A83E23E}" dt="2020-05-14T14:26:43.023" v="2916" actId="1076"/>
          <ac:spMkLst>
            <pc:docMk/>
            <pc:sldMk cId="3894594878" sldId="805"/>
            <ac:spMk id="87" creationId="{158F97BD-59D5-4E99-840D-2AF01D78409C}"/>
          </ac:spMkLst>
        </pc:spChg>
        <pc:spChg chg="add mod">
          <ac:chgData name="reza kabir" userId="af3c95a13102d509" providerId="LiveId" clId="{C5D47F66-D82B-4945-84F1-08182A83E23E}" dt="2020-05-14T14:26:43.023" v="2916" actId="1076"/>
          <ac:spMkLst>
            <pc:docMk/>
            <pc:sldMk cId="3894594878" sldId="805"/>
            <ac:spMk id="88" creationId="{183F51D7-B1DE-4578-A378-E9D8CF023820}"/>
          </ac:spMkLst>
        </pc:spChg>
        <pc:spChg chg="add mod">
          <ac:chgData name="reza kabir" userId="af3c95a13102d509" providerId="LiveId" clId="{C5D47F66-D82B-4945-84F1-08182A83E23E}" dt="2020-05-14T14:26:43.023" v="2916" actId="1076"/>
          <ac:spMkLst>
            <pc:docMk/>
            <pc:sldMk cId="3894594878" sldId="805"/>
            <ac:spMk id="89" creationId="{2E16D27A-71C5-49D4-ADFF-7BBA6E00FDC9}"/>
          </ac:spMkLst>
        </pc:spChg>
        <pc:spChg chg="add mod">
          <ac:chgData name="reza kabir" userId="af3c95a13102d509" providerId="LiveId" clId="{C5D47F66-D82B-4945-84F1-08182A83E23E}" dt="2020-05-14T14:26:43.023" v="2916" actId="1076"/>
          <ac:spMkLst>
            <pc:docMk/>
            <pc:sldMk cId="3894594878" sldId="805"/>
            <ac:spMk id="90" creationId="{FD76B914-7DCB-4567-AB62-FCE0368CB448}"/>
          </ac:spMkLst>
        </pc:spChg>
        <pc:spChg chg="add mod">
          <ac:chgData name="reza kabir" userId="af3c95a13102d509" providerId="LiveId" clId="{C5D47F66-D82B-4945-84F1-08182A83E23E}" dt="2020-05-14T14:26:43.023" v="2916" actId="1076"/>
          <ac:spMkLst>
            <pc:docMk/>
            <pc:sldMk cId="3894594878" sldId="805"/>
            <ac:spMk id="91" creationId="{D6FC094D-4748-4311-826F-BBB881FCDCB0}"/>
          </ac:spMkLst>
        </pc:spChg>
        <pc:spChg chg="add mod">
          <ac:chgData name="reza kabir" userId="af3c95a13102d509" providerId="LiveId" clId="{C5D47F66-D82B-4945-84F1-08182A83E23E}" dt="2020-05-14T14:26:43.023" v="2916" actId="1076"/>
          <ac:spMkLst>
            <pc:docMk/>
            <pc:sldMk cId="3894594878" sldId="805"/>
            <ac:spMk id="92" creationId="{107B3320-F5FB-4DC3-8478-1EACBA2F50C6}"/>
          </ac:spMkLst>
        </pc:spChg>
        <pc:spChg chg="add mod">
          <ac:chgData name="reza kabir" userId="af3c95a13102d509" providerId="LiveId" clId="{C5D47F66-D82B-4945-84F1-08182A83E23E}" dt="2020-05-14T14:26:43.023" v="2916" actId="1076"/>
          <ac:spMkLst>
            <pc:docMk/>
            <pc:sldMk cId="3894594878" sldId="805"/>
            <ac:spMk id="93" creationId="{BD16397E-78F6-45FD-87FB-DAAB965B9537}"/>
          </ac:spMkLst>
        </pc:spChg>
        <pc:spChg chg="add mod">
          <ac:chgData name="reza kabir" userId="af3c95a13102d509" providerId="LiveId" clId="{C5D47F66-D82B-4945-84F1-08182A83E23E}" dt="2020-05-14T14:26:43.023" v="2916" actId="1076"/>
          <ac:spMkLst>
            <pc:docMk/>
            <pc:sldMk cId="3894594878" sldId="805"/>
            <ac:spMk id="94" creationId="{F03BCC17-765B-4667-8D0D-22AB2DED0005}"/>
          </ac:spMkLst>
        </pc:spChg>
        <pc:spChg chg="add mod">
          <ac:chgData name="reza kabir" userId="af3c95a13102d509" providerId="LiveId" clId="{C5D47F66-D82B-4945-84F1-08182A83E23E}" dt="2020-05-14T14:26:43.023" v="2916" actId="1076"/>
          <ac:spMkLst>
            <pc:docMk/>
            <pc:sldMk cId="3894594878" sldId="805"/>
            <ac:spMk id="95" creationId="{EC2961DA-9E71-478D-A5DF-F343688CF768}"/>
          </ac:spMkLst>
        </pc:spChg>
        <pc:spChg chg="add mod">
          <ac:chgData name="reza kabir" userId="af3c95a13102d509" providerId="LiveId" clId="{C5D47F66-D82B-4945-84F1-08182A83E23E}" dt="2020-05-14T14:26:43.023" v="2916" actId="1076"/>
          <ac:spMkLst>
            <pc:docMk/>
            <pc:sldMk cId="3894594878" sldId="805"/>
            <ac:spMk id="96" creationId="{26837ACB-16B1-435B-8123-D4467B5564F9}"/>
          </ac:spMkLst>
        </pc:spChg>
        <pc:spChg chg="add mod">
          <ac:chgData name="reza kabir" userId="af3c95a13102d509" providerId="LiveId" clId="{C5D47F66-D82B-4945-84F1-08182A83E23E}" dt="2020-05-14T14:26:43.023" v="2916" actId="1076"/>
          <ac:spMkLst>
            <pc:docMk/>
            <pc:sldMk cId="3894594878" sldId="805"/>
            <ac:spMk id="97" creationId="{EAD96928-58E2-48AB-8B05-74E70BD0887B}"/>
          </ac:spMkLst>
        </pc:spChg>
        <pc:spChg chg="add mod">
          <ac:chgData name="reza kabir" userId="af3c95a13102d509" providerId="LiveId" clId="{C5D47F66-D82B-4945-84F1-08182A83E23E}" dt="2020-05-14T14:26:43.023" v="2916" actId="1076"/>
          <ac:spMkLst>
            <pc:docMk/>
            <pc:sldMk cId="3894594878" sldId="805"/>
            <ac:spMk id="98" creationId="{F09D8803-D9F7-438F-8B0B-4F0CEA56906D}"/>
          </ac:spMkLst>
        </pc:spChg>
        <pc:spChg chg="add mod">
          <ac:chgData name="reza kabir" userId="af3c95a13102d509" providerId="LiveId" clId="{C5D47F66-D82B-4945-84F1-08182A83E23E}" dt="2020-05-14T14:26:43.023" v="2916" actId="1076"/>
          <ac:spMkLst>
            <pc:docMk/>
            <pc:sldMk cId="3894594878" sldId="805"/>
            <ac:spMk id="99" creationId="{069BC27D-FD07-4920-910D-B855E198C31B}"/>
          </ac:spMkLst>
        </pc:spChg>
        <pc:spChg chg="add mod">
          <ac:chgData name="reza kabir" userId="af3c95a13102d509" providerId="LiveId" clId="{C5D47F66-D82B-4945-84F1-08182A83E23E}" dt="2020-05-14T14:26:43.023" v="2916" actId="1076"/>
          <ac:spMkLst>
            <pc:docMk/>
            <pc:sldMk cId="3894594878" sldId="805"/>
            <ac:spMk id="100" creationId="{150B2241-B433-40CA-BE9F-AA0FEF865127}"/>
          </ac:spMkLst>
        </pc:spChg>
        <pc:spChg chg="add mod">
          <ac:chgData name="reza kabir" userId="af3c95a13102d509" providerId="LiveId" clId="{C5D47F66-D82B-4945-84F1-08182A83E23E}" dt="2020-05-14T14:26:43.023" v="2916" actId="1076"/>
          <ac:spMkLst>
            <pc:docMk/>
            <pc:sldMk cId="3894594878" sldId="805"/>
            <ac:spMk id="101" creationId="{BBEB9224-4CD3-47B9-9244-026D9B517EF2}"/>
          </ac:spMkLst>
        </pc:spChg>
        <pc:spChg chg="add mod">
          <ac:chgData name="reza kabir" userId="af3c95a13102d509" providerId="LiveId" clId="{C5D47F66-D82B-4945-84F1-08182A83E23E}" dt="2020-05-14T14:26:43.023" v="2916" actId="1076"/>
          <ac:spMkLst>
            <pc:docMk/>
            <pc:sldMk cId="3894594878" sldId="805"/>
            <ac:spMk id="102" creationId="{85E222B5-3EB4-4F75-B3B0-9AAD101E7906}"/>
          </ac:spMkLst>
        </pc:spChg>
        <pc:spChg chg="add mod">
          <ac:chgData name="reza kabir" userId="af3c95a13102d509" providerId="LiveId" clId="{C5D47F66-D82B-4945-84F1-08182A83E23E}" dt="2020-05-14T14:26:43.023" v="2916" actId="1076"/>
          <ac:spMkLst>
            <pc:docMk/>
            <pc:sldMk cId="3894594878" sldId="805"/>
            <ac:spMk id="103" creationId="{C3792C94-BF94-4FFD-9FA5-A3BECA3C6BA7}"/>
          </ac:spMkLst>
        </pc:spChg>
        <pc:spChg chg="add mod">
          <ac:chgData name="reza kabir" userId="af3c95a13102d509" providerId="LiveId" clId="{C5D47F66-D82B-4945-84F1-08182A83E23E}" dt="2020-05-14T14:26:43.023" v="2916" actId="1076"/>
          <ac:spMkLst>
            <pc:docMk/>
            <pc:sldMk cId="3894594878" sldId="805"/>
            <ac:spMk id="104" creationId="{F3687783-C1D2-4845-A3AE-087A735C74A5}"/>
          </ac:spMkLst>
        </pc:spChg>
        <pc:spChg chg="add mod">
          <ac:chgData name="reza kabir" userId="af3c95a13102d509" providerId="LiveId" clId="{C5D47F66-D82B-4945-84F1-08182A83E23E}" dt="2020-05-14T14:26:43.023" v="2916" actId="1076"/>
          <ac:spMkLst>
            <pc:docMk/>
            <pc:sldMk cId="3894594878" sldId="805"/>
            <ac:spMk id="105" creationId="{3415B1F8-D9C4-494D-AA71-7738DC3E37AC}"/>
          </ac:spMkLst>
        </pc:spChg>
        <pc:spChg chg="add mod">
          <ac:chgData name="reza kabir" userId="af3c95a13102d509" providerId="LiveId" clId="{C5D47F66-D82B-4945-84F1-08182A83E23E}" dt="2020-05-14T14:26:43.023" v="2916" actId="1076"/>
          <ac:spMkLst>
            <pc:docMk/>
            <pc:sldMk cId="3894594878" sldId="805"/>
            <ac:spMk id="106" creationId="{5DD74435-5282-4008-A6D6-1B89816EB154}"/>
          </ac:spMkLst>
        </pc:spChg>
        <pc:spChg chg="add mod">
          <ac:chgData name="reza kabir" userId="af3c95a13102d509" providerId="LiveId" clId="{C5D47F66-D82B-4945-84F1-08182A83E23E}" dt="2020-05-14T14:26:43.023" v="2916" actId="1076"/>
          <ac:spMkLst>
            <pc:docMk/>
            <pc:sldMk cId="3894594878" sldId="805"/>
            <ac:spMk id="107" creationId="{D15975AD-FBBE-47A5-979C-76DBA5147BD5}"/>
          </ac:spMkLst>
        </pc:spChg>
        <pc:spChg chg="add mod">
          <ac:chgData name="reza kabir" userId="af3c95a13102d509" providerId="LiveId" clId="{C5D47F66-D82B-4945-84F1-08182A83E23E}" dt="2020-05-14T14:26:43.023" v="2916" actId="1076"/>
          <ac:spMkLst>
            <pc:docMk/>
            <pc:sldMk cId="3894594878" sldId="805"/>
            <ac:spMk id="108" creationId="{12EC7CA5-9011-4BF7-A5A4-0BEB0A58C042}"/>
          </ac:spMkLst>
        </pc:spChg>
        <pc:spChg chg="add mod">
          <ac:chgData name="reza kabir" userId="af3c95a13102d509" providerId="LiveId" clId="{C5D47F66-D82B-4945-84F1-08182A83E23E}" dt="2020-05-14T14:26:43.023" v="2916" actId="1076"/>
          <ac:spMkLst>
            <pc:docMk/>
            <pc:sldMk cId="3894594878" sldId="805"/>
            <ac:spMk id="109" creationId="{1EE9E60D-4E1B-45C8-ACDE-458E7C541AE9}"/>
          </ac:spMkLst>
        </pc:spChg>
        <pc:spChg chg="add mod">
          <ac:chgData name="reza kabir" userId="af3c95a13102d509" providerId="LiveId" clId="{C5D47F66-D82B-4945-84F1-08182A83E23E}" dt="2020-05-14T14:26:43.023" v="2916" actId="1076"/>
          <ac:spMkLst>
            <pc:docMk/>
            <pc:sldMk cId="3894594878" sldId="805"/>
            <ac:spMk id="110" creationId="{BAD3048B-8F36-4BDC-9782-AA9685490403}"/>
          </ac:spMkLst>
        </pc:spChg>
        <pc:spChg chg="add mod">
          <ac:chgData name="reza kabir" userId="af3c95a13102d509" providerId="LiveId" clId="{C5D47F66-D82B-4945-84F1-08182A83E23E}" dt="2020-05-14T14:26:43.023" v="2916" actId="1076"/>
          <ac:spMkLst>
            <pc:docMk/>
            <pc:sldMk cId="3894594878" sldId="805"/>
            <ac:spMk id="111" creationId="{D05C5B91-9B4C-495C-893F-B329AFD4D268}"/>
          </ac:spMkLst>
        </pc:spChg>
        <pc:spChg chg="add mod">
          <ac:chgData name="reza kabir" userId="af3c95a13102d509" providerId="LiveId" clId="{C5D47F66-D82B-4945-84F1-08182A83E23E}" dt="2020-05-14T14:26:43.023" v="2916" actId="1076"/>
          <ac:spMkLst>
            <pc:docMk/>
            <pc:sldMk cId="3894594878" sldId="805"/>
            <ac:spMk id="112" creationId="{4F7BEBC1-DD7B-4D8E-98EB-53D674F94345}"/>
          </ac:spMkLst>
        </pc:spChg>
        <pc:spChg chg="add mod">
          <ac:chgData name="reza kabir" userId="af3c95a13102d509" providerId="LiveId" clId="{C5D47F66-D82B-4945-84F1-08182A83E23E}" dt="2020-05-14T14:26:43.023" v="2916" actId="1076"/>
          <ac:spMkLst>
            <pc:docMk/>
            <pc:sldMk cId="3894594878" sldId="805"/>
            <ac:spMk id="113" creationId="{2F34E7EC-6849-4B85-A76C-91B99F4C7682}"/>
          </ac:spMkLst>
        </pc:spChg>
        <pc:spChg chg="add mod">
          <ac:chgData name="reza kabir" userId="af3c95a13102d509" providerId="LiveId" clId="{C5D47F66-D82B-4945-84F1-08182A83E23E}" dt="2020-05-14T14:26:43.023" v="2916" actId="1076"/>
          <ac:spMkLst>
            <pc:docMk/>
            <pc:sldMk cId="3894594878" sldId="805"/>
            <ac:spMk id="114" creationId="{3E30DF00-EAE3-438D-BF7D-D4E66AFD835A}"/>
          </ac:spMkLst>
        </pc:spChg>
        <pc:spChg chg="add mod">
          <ac:chgData name="reza kabir" userId="af3c95a13102d509" providerId="LiveId" clId="{C5D47F66-D82B-4945-84F1-08182A83E23E}" dt="2020-05-14T14:26:43.023" v="2916" actId="1076"/>
          <ac:spMkLst>
            <pc:docMk/>
            <pc:sldMk cId="3894594878" sldId="805"/>
            <ac:spMk id="115" creationId="{C4FF566E-4C62-456A-92D1-45BE77FA4E8D}"/>
          </ac:spMkLst>
        </pc:spChg>
        <pc:spChg chg="add mod">
          <ac:chgData name="reza kabir" userId="af3c95a13102d509" providerId="LiveId" clId="{C5D47F66-D82B-4945-84F1-08182A83E23E}" dt="2020-05-14T14:26:43.023" v="2916" actId="1076"/>
          <ac:spMkLst>
            <pc:docMk/>
            <pc:sldMk cId="3894594878" sldId="805"/>
            <ac:spMk id="116" creationId="{A158AA9E-1CC7-48EA-819B-EA457C685D33}"/>
          </ac:spMkLst>
        </pc:spChg>
        <pc:spChg chg="add mod">
          <ac:chgData name="reza kabir" userId="af3c95a13102d509" providerId="LiveId" clId="{C5D47F66-D82B-4945-84F1-08182A83E23E}" dt="2020-05-14T14:26:43.023" v="2916" actId="1076"/>
          <ac:spMkLst>
            <pc:docMk/>
            <pc:sldMk cId="3894594878" sldId="805"/>
            <ac:spMk id="117" creationId="{BAF3A41B-07A3-466B-A18B-ED89640C039B}"/>
          </ac:spMkLst>
        </pc:spChg>
        <pc:spChg chg="add mod">
          <ac:chgData name="reza kabir" userId="af3c95a13102d509" providerId="LiveId" clId="{C5D47F66-D82B-4945-84F1-08182A83E23E}" dt="2020-05-14T14:26:43.023" v="2916" actId="1076"/>
          <ac:spMkLst>
            <pc:docMk/>
            <pc:sldMk cId="3894594878" sldId="805"/>
            <ac:spMk id="118" creationId="{A2063707-BBCB-4423-A51F-8958D2DF6947}"/>
          </ac:spMkLst>
        </pc:spChg>
        <pc:spChg chg="add mod">
          <ac:chgData name="reza kabir" userId="af3c95a13102d509" providerId="LiveId" clId="{C5D47F66-D82B-4945-84F1-08182A83E23E}" dt="2020-05-14T14:26:43.023" v="2916" actId="1076"/>
          <ac:spMkLst>
            <pc:docMk/>
            <pc:sldMk cId="3894594878" sldId="805"/>
            <ac:spMk id="119" creationId="{D7FD6704-9ADA-42A9-A919-254FFE43297B}"/>
          </ac:spMkLst>
        </pc:spChg>
        <pc:spChg chg="add mod">
          <ac:chgData name="reza kabir" userId="af3c95a13102d509" providerId="LiveId" clId="{C5D47F66-D82B-4945-84F1-08182A83E23E}" dt="2020-05-14T14:26:43.023" v="2916" actId="1076"/>
          <ac:spMkLst>
            <pc:docMk/>
            <pc:sldMk cId="3894594878" sldId="805"/>
            <ac:spMk id="120" creationId="{A4A8FEED-913E-4C59-8168-575CDBC1007E}"/>
          </ac:spMkLst>
        </pc:spChg>
        <pc:spChg chg="add mod">
          <ac:chgData name="reza kabir" userId="af3c95a13102d509" providerId="LiveId" clId="{C5D47F66-D82B-4945-84F1-08182A83E23E}" dt="2020-05-14T14:26:43.023" v="2916" actId="1076"/>
          <ac:spMkLst>
            <pc:docMk/>
            <pc:sldMk cId="3894594878" sldId="805"/>
            <ac:spMk id="121" creationId="{3BEC9582-BCBC-4FF3-BCBF-1225715CFB73}"/>
          </ac:spMkLst>
        </pc:spChg>
        <pc:spChg chg="add mod">
          <ac:chgData name="reza kabir" userId="af3c95a13102d509" providerId="LiveId" clId="{C5D47F66-D82B-4945-84F1-08182A83E23E}" dt="2020-05-14T14:26:43.023" v="2916" actId="1076"/>
          <ac:spMkLst>
            <pc:docMk/>
            <pc:sldMk cId="3894594878" sldId="805"/>
            <ac:spMk id="122" creationId="{90E7ECBE-FA15-4D6F-ACB0-AB608A5032DB}"/>
          </ac:spMkLst>
        </pc:spChg>
        <pc:spChg chg="add mod">
          <ac:chgData name="reza kabir" userId="af3c95a13102d509" providerId="LiveId" clId="{C5D47F66-D82B-4945-84F1-08182A83E23E}" dt="2020-05-14T14:26:43.023" v="2916" actId="1076"/>
          <ac:spMkLst>
            <pc:docMk/>
            <pc:sldMk cId="3894594878" sldId="805"/>
            <ac:spMk id="123" creationId="{5F3560F8-9633-4B86-896D-6326FD8741BE}"/>
          </ac:spMkLst>
        </pc:spChg>
        <pc:spChg chg="add mod">
          <ac:chgData name="reza kabir" userId="af3c95a13102d509" providerId="LiveId" clId="{C5D47F66-D82B-4945-84F1-08182A83E23E}" dt="2020-05-14T14:26:43.023" v="2916" actId="1076"/>
          <ac:spMkLst>
            <pc:docMk/>
            <pc:sldMk cId="3894594878" sldId="805"/>
            <ac:spMk id="124" creationId="{34DB8354-C78A-4BFA-A1AF-2FD970470ADE}"/>
          </ac:spMkLst>
        </pc:spChg>
        <pc:spChg chg="add mod">
          <ac:chgData name="reza kabir" userId="af3c95a13102d509" providerId="LiveId" clId="{C5D47F66-D82B-4945-84F1-08182A83E23E}" dt="2020-05-14T14:26:43.023" v="2916" actId="1076"/>
          <ac:spMkLst>
            <pc:docMk/>
            <pc:sldMk cId="3894594878" sldId="805"/>
            <ac:spMk id="125" creationId="{86758205-0CDC-42A7-B75D-1A3235141248}"/>
          </ac:spMkLst>
        </pc:spChg>
        <pc:spChg chg="add mod">
          <ac:chgData name="reza kabir" userId="af3c95a13102d509" providerId="LiveId" clId="{C5D47F66-D82B-4945-84F1-08182A83E23E}" dt="2020-05-14T14:26:43.023" v="2916" actId="1076"/>
          <ac:spMkLst>
            <pc:docMk/>
            <pc:sldMk cId="3894594878" sldId="805"/>
            <ac:spMk id="126" creationId="{874BD2E3-17B2-4C96-BCF9-47080BE5257A}"/>
          </ac:spMkLst>
        </pc:spChg>
        <pc:spChg chg="add mod">
          <ac:chgData name="reza kabir" userId="af3c95a13102d509" providerId="LiveId" clId="{C5D47F66-D82B-4945-84F1-08182A83E23E}" dt="2020-05-14T14:26:43.023" v="2916" actId="1076"/>
          <ac:spMkLst>
            <pc:docMk/>
            <pc:sldMk cId="3894594878" sldId="805"/>
            <ac:spMk id="127" creationId="{E2E4E1FF-F99A-486E-88AD-87EE52BFA5AB}"/>
          </ac:spMkLst>
        </pc:spChg>
        <pc:spChg chg="add mod">
          <ac:chgData name="reza kabir" userId="af3c95a13102d509" providerId="LiveId" clId="{C5D47F66-D82B-4945-84F1-08182A83E23E}" dt="2020-05-14T14:26:43.023" v="2916" actId="1076"/>
          <ac:spMkLst>
            <pc:docMk/>
            <pc:sldMk cId="3894594878" sldId="805"/>
            <ac:spMk id="128" creationId="{D332A8D8-8489-4C3D-98AE-B07FA3D28E64}"/>
          </ac:spMkLst>
        </pc:spChg>
        <pc:spChg chg="add mod">
          <ac:chgData name="reza kabir" userId="af3c95a13102d509" providerId="LiveId" clId="{C5D47F66-D82B-4945-84F1-08182A83E23E}" dt="2020-05-14T14:26:43.023" v="2916" actId="1076"/>
          <ac:spMkLst>
            <pc:docMk/>
            <pc:sldMk cId="3894594878" sldId="805"/>
            <ac:spMk id="129" creationId="{5C2733B0-9994-4255-8101-DEC4013E64FF}"/>
          </ac:spMkLst>
        </pc:spChg>
        <pc:spChg chg="add mod">
          <ac:chgData name="reza kabir" userId="af3c95a13102d509" providerId="LiveId" clId="{C5D47F66-D82B-4945-84F1-08182A83E23E}" dt="2020-05-14T14:26:43.023" v="2916" actId="1076"/>
          <ac:spMkLst>
            <pc:docMk/>
            <pc:sldMk cId="3894594878" sldId="805"/>
            <ac:spMk id="130" creationId="{D668C82D-FA63-455A-8181-3E0A0975643B}"/>
          </ac:spMkLst>
        </pc:spChg>
        <pc:spChg chg="add mod">
          <ac:chgData name="reza kabir" userId="af3c95a13102d509" providerId="LiveId" clId="{C5D47F66-D82B-4945-84F1-08182A83E23E}" dt="2020-05-14T14:26:43.023" v="2916" actId="1076"/>
          <ac:spMkLst>
            <pc:docMk/>
            <pc:sldMk cId="3894594878" sldId="805"/>
            <ac:spMk id="131" creationId="{7B71BCFC-67B3-4E12-BD7B-5E39E22138C4}"/>
          </ac:spMkLst>
        </pc:spChg>
        <pc:spChg chg="add mod">
          <ac:chgData name="reza kabir" userId="af3c95a13102d509" providerId="LiveId" clId="{C5D47F66-D82B-4945-84F1-08182A83E23E}" dt="2020-05-14T14:26:43.023" v="2916" actId="1076"/>
          <ac:spMkLst>
            <pc:docMk/>
            <pc:sldMk cId="3894594878" sldId="805"/>
            <ac:spMk id="132" creationId="{277546EA-AC45-4107-A535-B4818D8C57B7}"/>
          </ac:spMkLst>
        </pc:spChg>
        <pc:spChg chg="add mod">
          <ac:chgData name="reza kabir" userId="af3c95a13102d509" providerId="LiveId" clId="{C5D47F66-D82B-4945-84F1-08182A83E23E}" dt="2020-05-14T14:26:43.023" v="2916" actId="1076"/>
          <ac:spMkLst>
            <pc:docMk/>
            <pc:sldMk cId="3894594878" sldId="805"/>
            <ac:spMk id="133" creationId="{678C3F78-32F9-4940-954A-1F8AB6FCDF22}"/>
          </ac:spMkLst>
        </pc:spChg>
        <pc:spChg chg="add mod">
          <ac:chgData name="reza kabir" userId="af3c95a13102d509" providerId="LiveId" clId="{C5D47F66-D82B-4945-84F1-08182A83E23E}" dt="2020-05-14T14:26:43.023" v="2916" actId="1076"/>
          <ac:spMkLst>
            <pc:docMk/>
            <pc:sldMk cId="3894594878" sldId="805"/>
            <ac:spMk id="134" creationId="{7763FC16-0CF5-4F27-B805-217E6D627308}"/>
          </ac:spMkLst>
        </pc:spChg>
        <pc:spChg chg="add mod">
          <ac:chgData name="reza kabir" userId="af3c95a13102d509" providerId="LiveId" clId="{C5D47F66-D82B-4945-84F1-08182A83E23E}" dt="2020-05-14T14:26:43.023" v="2916" actId="1076"/>
          <ac:spMkLst>
            <pc:docMk/>
            <pc:sldMk cId="3894594878" sldId="805"/>
            <ac:spMk id="135" creationId="{E3A487B6-FE87-43F4-B59C-007D32ABECD6}"/>
          </ac:spMkLst>
        </pc:spChg>
        <pc:spChg chg="add mod">
          <ac:chgData name="reza kabir" userId="af3c95a13102d509" providerId="LiveId" clId="{C5D47F66-D82B-4945-84F1-08182A83E23E}" dt="2020-05-14T14:26:43.023" v="2916" actId="1076"/>
          <ac:spMkLst>
            <pc:docMk/>
            <pc:sldMk cId="3894594878" sldId="805"/>
            <ac:spMk id="136" creationId="{AC5AE062-3840-42DC-A550-3DDE5D188C48}"/>
          </ac:spMkLst>
        </pc:spChg>
        <pc:spChg chg="add mod">
          <ac:chgData name="reza kabir" userId="af3c95a13102d509" providerId="LiveId" clId="{C5D47F66-D82B-4945-84F1-08182A83E23E}" dt="2020-05-14T14:26:43.023" v="2916" actId="1076"/>
          <ac:spMkLst>
            <pc:docMk/>
            <pc:sldMk cId="3894594878" sldId="805"/>
            <ac:spMk id="137" creationId="{F4DBD89A-A131-4657-A4B5-9AFA88BC88C5}"/>
          </ac:spMkLst>
        </pc:spChg>
        <pc:spChg chg="add mod">
          <ac:chgData name="reza kabir" userId="af3c95a13102d509" providerId="LiveId" clId="{C5D47F66-D82B-4945-84F1-08182A83E23E}" dt="2020-05-14T14:26:43.023" v="2916" actId="1076"/>
          <ac:spMkLst>
            <pc:docMk/>
            <pc:sldMk cId="3894594878" sldId="805"/>
            <ac:spMk id="138" creationId="{47C80397-DBF8-45ED-8848-4A97823DF587}"/>
          </ac:spMkLst>
        </pc:spChg>
        <pc:spChg chg="add mod">
          <ac:chgData name="reza kabir" userId="af3c95a13102d509" providerId="LiveId" clId="{C5D47F66-D82B-4945-84F1-08182A83E23E}" dt="2020-05-14T14:26:43.023" v="2916" actId="1076"/>
          <ac:spMkLst>
            <pc:docMk/>
            <pc:sldMk cId="3894594878" sldId="805"/>
            <ac:spMk id="139" creationId="{7FA1CB5F-7FB0-4AD7-98B2-7886A8B02A96}"/>
          </ac:spMkLst>
        </pc:spChg>
        <pc:spChg chg="add mod">
          <ac:chgData name="reza kabir" userId="af3c95a13102d509" providerId="LiveId" clId="{C5D47F66-D82B-4945-84F1-08182A83E23E}" dt="2020-05-14T14:26:43.023" v="2916" actId="1076"/>
          <ac:spMkLst>
            <pc:docMk/>
            <pc:sldMk cId="3894594878" sldId="805"/>
            <ac:spMk id="140" creationId="{70BAFD61-A01C-4D6F-9D07-CF62A380A9B3}"/>
          </ac:spMkLst>
        </pc:spChg>
        <pc:spChg chg="add mod">
          <ac:chgData name="reza kabir" userId="af3c95a13102d509" providerId="LiveId" clId="{C5D47F66-D82B-4945-84F1-08182A83E23E}" dt="2020-05-14T14:26:43.023" v="2916" actId="1076"/>
          <ac:spMkLst>
            <pc:docMk/>
            <pc:sldMk cId="3894594878" sldId="805"/>
            <ac:spMk id="141" creationId="{E599B009-70BB-499A-A142-1BDDE96BE88A}"/>
          </ac:spMkLst>
        </pc:spChg>
        <pc:spChg chg="add mod">
          <ac:chgData name="reza kabir" userId="af3c95a13102d509" providerId="LiveId" clId="{C5D47F66-D82B-4945-84F1-08182A83E23E}" dt="2020-05-14T14:26:43.023" v="2916" actId="1076"/>
          <ac:spMkLst>
            <pc:docMk/>
            <pc:sldMk cId="3894594878" sldId="805"/>
            <ac:spMk id="142" creationId="{3650BABF-53F6-473D-9638-1CFBAE71269D}"/>
          </ac:spMkLst>
        </pc:spChg>
        <pc:spChg chg="add mod">
          <ac:chgData name="reza kabir" userId="af3c95a13102d509" providerId="LiveId" clId="{C5D47F66-D82B-4945-84F1-08182A83E23E}" dt="2020-05-14T14:26:56.194" v="2919" actId="164"/>
          <ac:spMkLst>
            <pc:docMk/>
            <pc:sldMk cId="3894594878" sldId="805"/>
            <ac:spMk id="144" creationId="{61D4EF44-06E6-4120-9173-46972F9F0F28}"/>
          </ac:spMkLst>
        </pc:spChg>
        <pc:spChg chg="add mod">
          <ac:chgData name="reza kabir" userId="af3c95a13102d509" providerId="LiveId" clId="{C5D47F66-D82B-4945-84F1-08182A83E23E}" dt="2020-05-14T14:26:56.194" v="2919" actId="164"/>
          <ac:spMkLst>
            <pc:docMk/>
            <pc:sldMk cId="3894594878" sldId="805"/>
            <ac:spMk id="145" creationId="{3709C03B-CCD3-4A51-A07F-0C44FB77D885}"/>
          </ac:spMkLst>
        </pc:spChg>
        <pc:spChg chg="add mod">
          <ac:chgData name="reza kabir" userId="af3c95a13102d509" providerId="LiveId" clId="{C5D47F66-D82B-4945-84F1-08182A83E23E}" dt="2020-05-14T14:26:56.194" v="2919" actId="164"/>
          <ac:spMkLst>
            <pc:docMk/>
            <pc:sldMk cId="3894594878" sldId="805"/>
            <ac:spMk id="146" creationId="{0D288960-A4F0-4923-BD26-AF6F5A0CD172}"/>
          </ac:spMkLst>
        </pc:spChg>
        <pc:spChg chg="add mod">
          <ac:chgData name="reza kabir" userId="af3c95a13102d509" providerId="LiveId" clId="{C5D47F66-D82B-4945-84F1-08182A83E23E}" dt="2020-05-14T14:26:56.194" v="2919" actId="164"/>
          <ac:spMkLst>
            <pc:docMk/>
            <pc:sldMk cId="3894594878" sldId="805"/>
            <ac:spMk id="147" creationId="{DAF58F35-B479-43AA-AAAC-5827AD22008D}"/>
          </ac:spMkLst>
        </pc:spChg>
        <pc:spChg chg="add mod">
          <ac:chgData name="reza kabir" userId="af3c95a13102d509" providerId="LiveId" clId="{C5D47F66-D82B-4945-84F1-08182A83E23E}" dt="2020-05-14T14:26:56.194" v="2919" actId="164"/>
          <ac:spMkLst>
            <pc:docMk/>
            <pc:sldMk cId="3894594878" sldId="805"/>
            <ac:spMk id="148" creationId="{72D0DFDE-3890-40E1-9D39-29C8FA92BB9A}"/>
          </ac:spMkLst>
        </pc:spChg>
        <pc:spChg chg="add mod">
          <ac:chgData name="reza kabir" userId="af3c95a13102d509" providerId="LiveId" clId="{C5D47F66-D82B-4945-84F1-08182A83E23E}" dt="2020-05-14T14:26:56.194" v="2919" actId="164"/>
          <ac:spMkLst>
            <pc:docMk/>
            <pc:sldMk cId="3894594878" sldId="805"/>
            <ac:spMk id="149" creationId="{77A4C115-E5C0-4AB8-A6F0-C46D20EF5A7D}"/>
          </ac:spMkLst>
        </pc:spChg>
        <pc:spChg chg="add mod">
          <ac:chgData name="reza kabir" userId="af3c95a13102d509" providerId="LiveId" clId="{C5D47F66-D82B-4945-84F1-08182A83E23E}" dt="2020-05-14T14:26:56.194" v="2919" actId="164"/>
          <ac:spMkLst>
            <pc:docMk/>
            <pc:sldMk cId="3894594878" sldId="805"/>
            <ac:spMk id="150" creationId="{FA1B5F1F-AA91-479C-94B8-AB3C6E25D3BD}"/>
          </ac:spMkLst>
        </pc:spChg>
        <pc:spChg chg="add mod">
          <ac:chgData name="reza kabir" userId="af3c95a13102d509" providerId="LiveId" clId="{C5D47F66-D82B-4945-84F1-08182A83E23E}" dt="2020-05-14T14:26:56.194" v="2919" actId="164"/>
          <ac:spMkLst>
            <pc:docMk/>
            <pc:sldMk cId="3894594878" sldId="805"/>
            <ac:spMk id="151" creationId="{3D3F3B04-00FC-4083-97FA-948D24A8289F}"/>
          </ac:spMkLst>
        </pc:spChg>
        <pc:spChg chg="add mod">
          <ac:chgData name="reza kabir" userId="af3c95a13102d509" providerId="LiveId" clId="{C5D47F66-D82B-4945-84F1-08182A83E23E}" dt="2020-05-14T14:26:56.194" v="2919" actId="164"/>
          <ac:spMkLst>
            <pc:docMk/>
            <pc:sldMk cId="3894594878" sldId="805"/>
            <ac:spMk id="152" creationId="{CB7BD671-5A02-445D-943F-F8B35D428550}"/>
          </ac:spMkLst>
        </pc:spChg>
        <pc:spChg chg="add mod">
          <ac:chgData name="reza kabir" userId="af3c95a13102d509" providerId="LiveId" clId="{C5D47F66-D82B-4945-84F1-08182A83E23E}" dt="2020-05-14T14:26:56.194" v="2919" actId="164"/>
          <ac:spMkLst>
            <pc:docMk/>
            <pc:sldMk cId="3894594878" sldId="805"/>
            <ac:spMk id="153" creationId="{B8E5B4ED-5977-4AC0-A86F-A201E5E19162}"/>
          </ac:spMkLst>
        </pc:spChg>
        <pc:spChg chg="add mod">
          <ac:chgData name="reza kabir" userId="af3c95a13102d509" providerId="LiveId" clId="{C5D47F66-D82B-4945-84F1-08182A83E23E}" dt="2020-05-14T14:26:56.194" v="2919" actId="164"/>
          <ac:spMkLst>
            <pc:docMk/>
            <pc:sldMk cId="3894594878" sldId="805"/>
            <ac:spMk id="154" creationId="{B191BF6F-5C0F-475E-8F84-C6A5BF0EE3E4}"/>
          </ac:spMkLst>
        </pc:spChg>
        <pc:spChg chg="add mod">
          <ac:chgData name="reza kabir" userId="af3c95a13102d509" providerId="LiveId" clId="{C5D47F66-D82B-4945-84F1-08182A83E23E}" dt="2020-05-14T14:26:56.194" v="2919" actId="164"/>
          <ac:spMkLst>
            <pc:docMk/>
            <pc:sldMk cId="3894594878" sldId="805"/>
            <ac:spMk id="155" creationId="{6E707669-67AA-4D19-AE8C-B3BA39AF9E45}"/>
          </ac:spMkLst>
        </pc:spChg>
        <pc:spChg chg="add mod">
          <ac:chgData name="reza kabir" userId="af3c95a13102d509" providerId="LiveId" clId="{C5D47F66-D82B-4945-84F1-08182A83E23E}" dt="2020-05-14T14:26:56.194" v="2919" actId="164"/>
          <ac:spMkLst>
            <pc:docMk/>
            <pc:sldMk cId="3894594878" sldId="805"/>
            <ac:spMk id="156" creationId="{BD276144-2F7E-49DA-BB16-2097E84B7AB0}"/>
          </ac:spMkLst>
        </pc:spChg>
        <pc:spChg chg="add mod">
          <ac:chgData name="reza kabir" userId="af3c95a13102d509" providerId="LiveId" clId="{C5D47F66-D82B-4945-84F1-08182A83E23E}" dt="2020-05-14T14:26:56.194" v="2919" actId="164"/>
          <ac:spMkLst>
            <pc:docMk/>
            <pc:sldMk cId="3894594878" sldId="805"/>
            <ac:spMk id="157" creationId="{951E4D7A-1750-4260-B2FE-4B3BAD1FB07D}"/>
          </ac:spMkLst>
        </pc:spChg>
        <pc:spChg chg="add mod">
          <ac:chgData name="reza kabir" userId="af3c95a13102d509" providerId="LiveId" clId="{C5D47F66-D82B-4945-84F1-08182A83E23E}" dt="2020-05-14T14:26:56.194" v="2919" actId="164"/>
          <ac:spMkLst>
            <pc:docMk/>
            <pc:sldMk cId="3894594878" sldId="805"/>
            <ac:spMk id="158" creationId="{A5C67E0C-C939-46D7-91D0-2D5C06AF9807}"/>
          </ac:spMkLst>
        </pc:spChg>
        <pc:spChg chg="add mod">
          <ac:chgData name="reza kabir" userId="af3c95a13102d509" providerId="LiveId" clId="{C5D47F66-D82B-4945-84F1-08182A83E23E}" dt="2020-05-14T14:26:56.194" v="2919" actId="164"/>
          <ac:spMkLst>
            <pc:docMk/>
            <pc:sldMk cId="3894594878" sldId="805"/>
            <ac:spMk id="159" creationId="{C772BC67-0C36-4400-ACF8-65D5B102C6EA}"/>
          </ac:spMkLst>
        </pc:spChg>
        <pc:spChg chg="add mod">
          <ac:chgData name="reza kabir" userId="af3c95a13102d509" providerId="LiveId" clId="{C5D47F66-D82B-4945-84F1-08182A83E23E}" dt="2020-05-14T14:26:56.194" v="2919" actId="164"/>
          <ac:spMkLst>
            <pc:docMk/>
            <pc:sldMk cId="3894594878" sldId="805"/>
            <ac:spMk id="160" creationId="{0842A9CD-C677-4C04-A447-39FA4F0CB6AA}"/>
          </ac:spMkLst>
        </pc:spChg>
        <pc:spChg chg="add mod">
          <ac:chgData name="reza kabir" userId="af3c95a13102d509" providerId="LiveId" clId="{C5D47F66-D82B-4945-84F1-08182A83E23E}" dt="2020-05-14T14:26:56.194" v="2919" actId="164"/>
          <ac:spMkLst>
            <pc:docMk/>
            <pc:sldMk cId="3894594878" sldId="805"/>
            <ac:spMk id="161" creationId="{0024697F-F533-4F75-8228-66C84EFCA985}"/>
          </ac:spMkLst>
        </pc:spChg>
        <pc:spChg chg="add mod">
          <ac:chgData name="reza kabir" userId="af3c95a13102d509" providerId="LiveId" clId="{C5D47F66-D82B-4945-84F1-08182A83E23E}" dt="2020-05-14T14:26:56.194" v="2919" actId="164"/>
          <ac:spMkLst>
            <pc:docMk/>
            <pc:sldMk cId="3894594878" sldId="805"/>
            <ac:spMk id="162" creationId="{81837BA3-A643-49EE-9391-4D56B6A210EA}"/>
          </ac:spMkLst>
        </pc:spChg>
        <pc:spChg chg="add mod">
          <ac:chgData name="reza kabir" userId="af3c95a13102d509" providerId="LiveId" clId="{C5D47F66-D82B-4945-84F1-08182A83E23E}" dt="2020-05-14T14:26:56.194" v="2919" actId="164"/>
          <ac:spMkLst>
            <pc:docMk/>
            <pc:sldMk cId="3894594878" sldId="805"/>
            <ac:spMk id="163" creationId="{B5BAF5C1-2E1C-41D2-A16A-FFCE7252EFAA}"/>
          </ac:spMkLst>
        </pc:spChg>
        <pc:spChg chg="add mod">
          <ac:chgData name="reza kabir" userId="af3c95a13102d509" providerId="LiveId" clId="{C5D47F66-D82B-4945-84F1-08182A83E23E}" dt="2020-05-14T14:26:56.194" v="2919" actId="164"/>
          <ac:spMkLst>
            <pc:docMk/>
            <pc:sldMk cId="3894594878" sldId="805"/>
            <ac:spMk id="164" creationId="{A0E8C10A-93DC-494B-ABA6-8FBB93D03D42}"/>
          </ac:spMkLst>
        </pc:spChg>
        <pc:spChg chg="add mod">
          <ac:chgData name="reza kabir" userId="af3c95a13102d509" providerId="LiveId" clId="{C5D47F66-D82B-4945-84F1-08182A83E23E}" dt="2020-05-14T14:26:56.194" v="2919" actId="164"/>
          <ac:spMkLst>
            <pc:docMk/>
            <pc:sldMk cId="3894594878" sldId="805"/>
            <ac:spMk id="165" creationId="{D74D11E4-8063-4C7A-B539-A8E31E1D9E54}"/>
          </ac:spMkLst>
        </pc:spChg>
        <pc:spChg chg="add mod">
          <ac:chgData name="reza kabir" userId="af3c95a13102d509" providerId="LiveId" clId="{C5D47F66-D82B-4945-84F1-08182A83E23E}" dt="2020-05-14T14:26:56.194" v="2919" actId="164"/>
          <ac:spMkLst>
            <pc:docMk/>
            <pc:sldMk cId="3894594878" sldId="805"/>
            <ac:spMk id="166" creationId="{18A3F5A1-48A8-4ED2-AE74-B57B91502623}"/>
          </ac:spMkLst>
        </pc:spChg>
        <pc:spChg chg="add mod">
          <ac:chgData name="reza kabir" userId="af3c95a13102d509" providerId="LiveId" clId="{C5D47F66-D82B-4945-84F1-08182A83E23E}" dt="2020-05-14T14:26:56.194" v="2919" actId="164"/>
          <ac:spMkLst>
            <pc:docMk/>
            <pc:sldMk cId="3894594878" sldId="805"/>
            <ac:spMk id="167" creationId="{D1507D17-F6F1-40C7-980D-0979B80E2C7D}"/>
          </ac:spMkLst>
        </pc:spChg>
        <pc:spChg chg="add mod">
          <ac:chgData name="reza kabir" userId="af3c95a13102d509" providerId="LiveId" clId="{C5D47F66-D82B-4945-84F1-08182A83E23E}" dt="2020-05-14T14:26:56.194" v="2919" actId="164"/>
          <ac:spMkLst>
            <pc:docMk/>
            <pc:sldMk cId="3894594878" sldId="805"/>
            <ac:spMk id="168" creationId="{F3D2BD8F-8F08-432F-B015-CFA6D5FA0779}"/>
          </ac:spMkLst>
        </pc:spChg>
        <pc:spChg chg="add mod">
          <ac:chgData name="reza kabir" userId="af3c95a13102d509" providerId="LiveId" clId="{C5D47F66-D82B-4945-84F1-08182A83E23E}" dt="2020-05-14T14:26:56.194" v="2919" actId="164"/>
          <ac:spMkLst>
            <pc:docMk/>
            <pc:sldMk cId="3894594878" sldId="805"/>
            <ac:spMk id="169" creationId="{5F811634-99A9-4EE6-B4AB-074EA655E87F}"/>
          </ac:spMkLst>
        </pc:spChg>
        <pc:spChg chg="add mod">
          <ac:chgData name="reza kabir" userId="af3c95a13102d509" providerId="LiveId" clId="{C5D47F66-D82B-4945-84F1-08182A83E23E}" dt="2020-05-14T14:26:56.194" v="2919" actId="164"/>
          <ac:spMkLst>
            <pc:docMk/>
            <pc:sldMk cId="3894594878" sldId="805"/>
            <ac:spMk id="170" creationId="{6A9C0012-4DEB-45F2-84FE-A285A943D2E7}"/>
          </ac:spMkLst>
        </pc:spChg>
        <pc:spChg chg="add mod">
          <ac:chgData name="reza kabir" userId="af3c95a13102d509" providerId="LiveId" clId="{C5D47F66-D82B-4945-84F1-08182A83E23E}" dt="2020-05-14T14:26:56.194" v="2919" actId="164"/>
          <ac:spMkLst>
            <pc:docMk/>
            <pc:sldMk cId="3894594878" sldId="805"/>
            <ac:spMk id="171" creationId="{A364A490-CC7D-45FD-B95F-CDF691D2D806}"/>
          </ac:spMkLst>
        </pc:spChg>
        <pc:spChg chg="add mod">
          <ac:chgData name="reza kabir" userId="af3c95a13102d509" providerId="LiveId" clId="{C5D47F66-D82B-4945-84F1-08182A83E23E}" dt="2020-05-14T14:26:56.194" v="2919" actId="164"/>
          <ac:spMkLst>
            <pc:docMk/>
            <pc:sldMk cId="3894594878" sldId="805"/>
            <ac:spMk id="172" creationId="{90316553-DEF9-4324-9925-D9A314142212}"/>
          </ac:spMkLst>
        </pc:spChg>
        <pc:spChg chg="add mod">
          <ac:chgData name="reza kabir" userId="af3c95a13102d509" providerId="LiveId" clId="{C5D47F66-D82B-4945-84F1-08182A83E23E}" dt="2020-05-14T14:26:56.194" v="2919" actId="164"/>
          <ac:spMkLst>
            <pc:docMk/>
            <pc:sldMk cId="3894594878" sldId="805"/>
            <ac:spMk id="173" creationId="{C3547AA2-E875-4097-8F6F-87AC93BA9C71}"/>
          </ac:spMkLst>
        </pc:spChg>
        <pc:spChg chg="add mod">
          <ac:chgData name="reza kabir" userId="af3c95a13102d509" providerId="LiveId" clId="{C5D47F66-D82B-4945-84F1-08182A83E23E}" dt="2020-05-14T14:26:56.194" v="2919" actId="164"/>
          <ac:spMkLst>
            <pc:docMk/>
            <pc:sldMk cId="3894594878" sldId="805"/>
            <ac:spMk id="174" creationId="{AD149F04-3829-4933-A819-90322E07E3DB}"/>
          </ac:spMkLst>
        </pc:spChg>
        <pc:spChg chg="add mod">
          <ac:chgData name="reza kabir" userId="af3c95a13102d509" providerId="LiveId" clId="{C5D47F66-D82B-4945-84F1-08182A83E23E}" dt="2020-05-14T14:26:56.194" v="2919" actId="164"/>
          <ac:spMkLst>
            <pc:docMk/>
            <pc:sldMk cId="3894594878" sldId="805"/>
            <ac:spMk id="175" creationId="{A616EDBD-7FF7-41F9-99F6-EE9F3FB1376C}"/>
          </ac:spMkLst>
        </pc:spChg>
        <pc:spChg chg="add mod">
          <ac:chgData name="reza kabir" userId="af3c95a13102d509" providerId="LiveId" clId="{C5D47F66-D82B-4945-84F1-08182A83E23E}" dt="2020-05-14T14:26:56.194" v="2919" actId="164"/>
          <ac:spMkLst>
            <pc:docMk/>
            <pc:sldMk cId="3894594878" sldId="805"/>
            <ac:spMk id="176" creationId="{95A32C9B-5113-4539-89FB-3C8DF1DCF377}"/>
          </ac:spMkLst>
        </pc:spChg>
        <pc:spChg chg="add mod">
          <ac:chgData name="reza kabir" userId="af3c95a13102d509" providerId="LiveId" clId="{C5D47F66-D82B-4945-84F1-08182A83E23E}" dt="2020-05-14T14:26:56.194" v="2919" actId="164"/>
          <ac:spMkLst>
            <pc:docMk/>
            <pc:sldMk cId="3894594878" sldId="805"/>
            <ac:spMk id="177" creationId="{433B9111-F4B4-414B-BC98-E78BC83CBA38}"/>
          </ac:spMkLst>
        </pc:spChg>
        <pc:spChg chg="add mod">
          <ac:chgData name="reza kabir" userId="af3c95a13102d509" providerId="LiveId" clId="{C5D47F66-D82B-4945-84F1-08182A83E23E}" dt="2020-05-14T14:26:56.194" v="2919" actId="164"/>
          <ac:spMkLst>
            <pc:docMk/>
            <pc:sldMk cId="3894594878" sldId="805"/>
            <ac:spMk id="178" creationId="{87869C93-34E1-4ED1-8ACC-0267486A16A8}"/>
          </ac:spMkLst>
        </pc:spChg>
        <pc:spChg chg="add mod">
          <ac:chgData name="reza kabir" userId="af3c95a13102d509" providerId="LiveId" clId="{C5D47F66-D82B-4945-84F1-08182A83E23E}" dt="2020-05-14T14:26:56.194" v="2919" actId="164"/>
          <ac:spMkLst>
            <pc:docMk/>
            <pc:sldMk cId="3894594878" sldId="805"/>
            <ac:spMk id="179" creationId="{328C432E-5298-458F-B500-283A199FD4F4}"/>
          </ac:spMkLst>
        </pc:spChg>
        <pc:spChg chg="add mod">
          <ac:chgData name="reza kabir" userId="af3c95a13102d509" providerId="LiveId" clId="{C5D47F66-D82B-4945-84F1-08182A83E23E}" dt="2020-05-14T14:26:56.194" v="2919" actId="164"/>
          <ac:spMkLst>
            <pc:docMk/>
            <pc:sldMk cId="3894594878" sldId="805"/>
            <ac:spMk id="180" creationId="{341E3C82-29E6-4E83-8903-1AC9DDECCF7B}"/>
          </ac:spMkLst>
        </pc:spChg>
        <pc:spChg chg="add mod">
          <ac:chgData name="reza kabir" userId="af3c95a13102d509" providerId="LiveId" clId="{C5D47F66-D82B-4945-84F1-08182A83E23E}" dt="2020-05-14T14:26:56.194" v="2919" actId="164"/>
          <ac:spMkLst>
            <pc:docMk/>
            <pc:sldMk cId="3894594878" sldId="805"/>
            <ac:spMk id="181" creationId="{7746D25B-66CF-4B85-982A-92DB4C5C8CCA}"/>
          </ac:spMkLst>
        </pc:spChg>
        <pc:spChg chg="add mod">
          <ac:chgData name="reza kabir" userId="af3c95a13102d509" providerId="LiveId" clId="{C5D47F66-D82B-4945-84F1-08182A83E23E}" dt="2020-05-14T14:26:56.194" v="2919" actId="164"/>
          <ac:spMkLst>
            <pc:docMk/>
            <pc:sldMk cId="3894594878" sldId="805"/>
            <ac:spMk id="182" creationId="{6A7D6584-EF37-43DE-B5BC-5360E8B31EFC}"/>
          </ac:spMkLst>
        </pc:spChg>
        <pc:spChg chg="add mod">
          <ac:chgData name="reza kabir" userId="af3c95a13102d509" providerId="LiveId" clId="{C5D47F66-D82B-4945-84F1-08182A83E23E}" dt="2020-05-14T14:26:56.194" v="2919" actId="164"/>
          <ac:spMkLst>
            <pc:docMk/>
            <pc:sldMk cId="3894594878" sldId="805"/>
            <ac:spMk id="183" creationId="{CB68B61F-751B-463A-8A60-961334B08432}"/>
          </ac:spMkLst>
        </pc:spChg>
        <pc:spChg chg="add mod">
          <ac:chgData name="reza kabir" userId="af3c95a13102d509" providerId="LiveId" clId="{C5D47F66-D82B-4945-84F1-08182A83E23E}" dt="2020-05-14T14:26:56.194" v="2919" actId="164"/>
          <ac:spMkLst>
            <pc:docMk/>
            <pc:sldMk cId="3894594878" sldId="805"/>
            <ac:spMk id="184" creationId="{A8B3261F-8126-4385-BC3D-F0E7A688D9A8}"/>
          </ac:spMkLst>
        </pc:spChg>
        <pc:spChg chg="add mod">
          <ac:chgData name="reza kabir" userId="af3c95a13102d509" providerId="LiveId" clId="{C5D47F66-D82B-4945-84F1-08182A83E23E}" dt="2020-05-14T14:26:56.194" v="2919" actId="164"/>
          <ac:spMkLst>
            <pc:docMk/>
            <pc:sldMk cId="3894594878" sldId="805"/>
            <ac:spMk id="185" creationId="{FCEAA4A4-149F-45D5-8E1E-9FDDF3AD60CF}"/>
          </ac:spMkLst>
        </pc:spChg>
        <pc:spChg chg="add mod">
          <ac:chgData name="reza kabir" userId="af3c95a13102d509" providerId="LiveId" clId="{C5D47F66-D82B-4945-84F1-08182A83E23E}" dt="2020-05-14T14:26:56.194" v="2919" actId="164"/>
          <ac:spMkLst>
            <pc:docMk/>
            <pc:sldMk cId="3894594878" sldId="805"/>
            <ac:spMk id="186" creationId="{C5C0E311-2D46-41C5-95DB-B8F907E91C47}"/>
          </ac:spMkLst>
        </pc:spChg>
        <pc:spChg chg="add mod">
          <ac:chgData name="reza kabir" userId="af3c95a13102d509" providerId="LiveId" clId="{C5D47F66-D82B-4945-84F1-08182A83E23E}" dt="2020-05-14T14:26:56.194" v="2919" actId="164"/>
          <ac:spMkLst>
            <pc:docMk/>
            <pc:sldMk cId="3894594878" sldId="805"/>
            <ac:spMk id="187" creationId="{99DD8B60-E9C5-42B3-8D6F-C0645EA6A78A}"/>
          </ac:spMkLst>
        </pc:spChg>
        <pc:spChg chg="add mod">
          <ac:chgData name="reza kabir" userId="af3c95a13102d509" providerId="LiveId" clId="{C5D47F66-D82B-4945-84F1-08182A83E23E}" dt="2020-05-14T14:26:56.194" v="2919" actId="164"/>
          <ac:spMkLst>
            <pc:docMk/>
            <pc:sldMk cId="3894594878" sldId="805"/>
            <ac:spMk id="188" creationId="{34069823-A08A-4F98-9D78-2D56970DFC7A}"/>
          </ac:spMkLst>
        </pc:spChg>
        <pc:spChg chg="add mod">
          <ac:chgData name="reza kabir" userId="af3c95a13102d509" providerId="LiveId" clId="{C5D47F66-D82B-4945-84F1-08182A83E23E}" dt="2020-05-14T14:26:56.194" v="2919" actId="164"/>
          <ac:spMkLst>
            <pc:docMk/>
            <pc:sldMk cId="3894594878" sldId="805"/>
            <ac:spMk id="189" creationId="{38429AD9-FCD7-4F96-8169-B597817887CA}"/>
          </ac:spMkLst>
        </pc:spChg>
        <pc:spChg chg="add mod">
          <ac:chgData name="reza kabir" userId="af3c95a13102d509" providerId="LiveId" clId="{C5D47F66-D82B-4945-84F1-08182A83E23E}" dt="2020-05-14T14:26:56.194" v="2919" actId="164"/>
          <ac:spMkLst>
            <pc:docMk/>
            <pc:sldMk cId="3894594878" sldId="805"/>
            <ac:spMk id="190" creationId="{74B4DC63-A2A9-4CD8-98E1-D67AF67656FF}"/>
          </ac:spMkLst>
        </pc:spChg>
        <pc:spChg chg="add mod">
          <ac:chgData name="reza kabir" userId="af3c95a13102d509" providerId="LiveId" clId="{C5D47F66-D82B-4945-84F1-08182A83E23E}" dt="2020-05-14T14:26:56.194" v="2919" actId="164"/>
          <ac:spMkLst>
            <pc:docMk/>
            <pc:sldMk cId="3894594878" sldId="805"/>
            <ac:spMk id="191" creationId="{73937E63-9C05-474E-81F6-0CA3770EED81}"/>
          </ac:spMkLst>
        </pc:spChg>
        <pc:spChg chg="add mod">
          <ac:chgData name="reza kabir" userId="af3c95a13102d509" providerId="LiveId" clId="{C5D47F66-D82B-4945-84F1-08182A83E23E}" dt="2020-05-14T14:26:56.194" v="2919" actId="164"/>
          <ac:spMkLst>
            <pc:docMk/>
            <pc:sldMk cId="3894594878" sldId="805"/>
            <ac:spMk id="192" creationId="{F287413F-F143-4E1D-8325-CA5BCD6BA99E}"/>
          </ac:spMkLst>
        </pc:spChg>
        <pc:spChg chg="add mod">
          <ac:chgData name="reza kabir" userId="af3c95a13102d509" providerId="LiveId" clId="{C5D47F66-D82B-4945-84F1-08182A83E23E}" dt="2020-05-14T14:26:56.194" v="2919" actId="164"/>
          <ac:spMkLst>
            <pc:docMk/>
            <pc:sldMk cId="3894594878" sldId="805"/>
            <ac:spMk id="193" creationId="{5187F837-BE15-4ADD-8F81-E763014700EE}"/>
          </ac:spMkLst>
        </pc:spChg>
        <pc:spChg chg="add mod">
          <ac:chgData name="reza kabir" userId="af3c95a13102d509" providerId="LiveId" clId="{C5D47F66-D82B-4945-84F1-08182A83E23E}" dt="2020-05-14T14:26:56.194" v="2919" actId="164"/>
          <ac:spMkLst>
            <pc:docMk/>
            <pc:sldMk cId="3894594878" sldId="805"/>
            <ac:spMk id="194" creationId="{41602E3D-B44A-4B8B-A0B0-B6B55C3A021A}"/>
          </ac:spMkLst>
        </pc:spChg>
        <pc:spChg chg="add mod">
          <ac:chgData name="reza kabir" userId="af3c95a13102d509" providerId="LiveId" clId="{C5D47F66-D82B-4945-84F1-08182A83E23E}" dt="2020-05-14T14:26:56.194" v="2919" actId="164"/>
          <ac:spMkLst>
            <pc:docMk/>
            <pc:sldMk cId="3894594878" sldId="805"/>
            <ac:spMk id="195" creationId="{AC0FE048-6083-4E04-8CAC-D06DE1A0CFC3}"/>
          </ac:spMkLst>
        </pc:spChg>
        <pc:spChg chg="add mod">
          <ac:chgData name="reza kabir" userId="af3c95a13102d509" providerId="LiveId" clId="{C5D47F66-D82B-4945-84F1-08182A83E23E}" dt="2020-05-14T14:26:56.194" v="2919" actId="164"/>
          <ac:spMkLst>
            <pc:docMk/>
            <pc:sldMk cId="3894594878" sldId="805"/>
            <ac:spMk id="196" creationId="{F71629A0-74D7-4202-A03D-9CAD1879AEE5}"/>
          </ac:spMkLst>
        </pc:spChg>
        <pc:spChg chg="add mod">
          <ac:chgData name="reza kabir" userId="af3c95a13102d509" providerId="LiveId" clId="{C5D47F66-D82B-4945-84F1-08182A83E23E}" dt="2020-05-14T14:26:56.194" v="2919" actId="164"/>
          <ac:spMkLst>
            <pc:docMk/>
            <pc:sldMk cId="3894594878" sldId="805"/>
            <ac:spMk id="197" creationId="{2C2187BD-864C-4365-9FDE-432D787AC486}"/>
          </ac:spMkLst>
        </pc:spChg>
        <pc:spChg chg="add mod">
          <ac:chgData name="reza kabir" userId="af3c95a13102d509" providerId="LiveId" clId="{C5D47F66-D82B-4945-84F1-08182A83E23E}" dt="2020-05-14T14:26:56.194" v="2919" actId="164"/>
          <ac:spMkLst>
            <pc:docMk/>
            <pc:sldMk cId="3894594878" sldId="805"/>
            <ac:spMk id="198" creationId="{2F21417C-9501-4988-97CF-661EBF1C324E}"/>
          </ac:spMkLst>
        </pc:spChg>
        <pc:spChg chg="add mod">
          <ac:chgData name="reza kabir" userId="af3c95a13102d509" providerId="LiveId" clId="{C5D47F66-D82B-4945-84F1-08182A83E23E}" dt="2020-05-14T14:26:56.194" v="2919" actId="164"/>
          <ac:spMkLst>
            <pc:docMk/>
            <pc:sldMk cId="3894594878" sldId="805"/>
            <ac:spMk id="199" creationId="{47DB1FC8-D53C-42A4-A577-416A1F15FA10}"/>
          </ac:spMkLst>
        </pc:spChg>
        <pc:spChg chg="add mod">
          <ac:chgData name="reza kabir" userId="af3c95a13102d509" providerId="LiveId" clId="{C5D47F66-D82B-4945-84F1-08182A83E23E}" dt="2020-05-14T14:26:56.194" v="2919" actId="164"/>
          <ac:spMkLst>
            <pc:docMk/>
            <pc:sldMk cId="3894594878" sldId="805"/>
            <ac:spMk id="200" creationId="{A2A8E091-78A3-4D76-8FC0-5E5F40251F3B}"/>
          </ac:spMkLst>
        </pc:spChg>
        <pc:spChg chg="add mod">
          <ac:chgData name="reza kabir" userId="af3c95a13102d509" providerId="LiveId" clId="{C5D47F66-D82B-4945-84F1-08182A83E23E}" dt="2020-05-14T14:26:56.194" v="2919" actId="164"/>
          <ac:spMkLst>
            <pc:docMk/>
            <pc:sldMk cId="3894594878" sldId="805"/>
            <ac:spMk id="201" creationId="{51EBFAF7-890E-4B3E-9392-BA3E3CCA5B17}"/>
          </ac:spMkLst>
        </pc:spChg>
        <pc:spChg chg="add mod">
          <ac:chgData name="reza kabir" userId="af3c95a13102d509" providerId="LiveId" clId="{C5D47F66-D82B-4945-84F1-08182A83E23E}" dt="2020-05-14T14:26:56.194" v="2919" actId="164"/>
          <ac:spMkLst>
            <pc:docMk/>
            <pc:sldMk cId="3894594878" sldId="805"/>
            <ac:spMk id="202" creationId="{04B076C4-5C48-4552-9E6E-7FD80154946C}"/>
          </ac:spMkLst>
        </pc:spChg>
        <pc:spChg chg="add mod">
          <ac:chgData name="reza kabir" userId="af3c95a13102d509" providerId="LiveId" clId="{C5D47F66-D82B-4945-84F1-08182A83E23E}" dt="2020-05-14T14:26:56.194" v="2919" actId="164"/>
          <ac:spMkLst>
            <pc:docMk/>
            <pc:sldMk cId="3894594878" sldId="805"/>
            <ac:spMk id="203" creationId="{9DD7EF6C-B2A5-4E9D-9FC4-E570627D54B4}"/>
          </ac:spMkLst>
        </pc:spChg>
        <pc:spChg chg="add mod">
          <ac:chgData name="reza kabir" userId="af3c95a13102d509" providerId="LiveId" clId="{C5D47F66-D82B-4945-84F1-08182A83E23E}" dt="2020-05-14T14:26:56.194" v="2919" actId="164"/>
          <ac:spMkLst>
            <pc:docMk/>
            <pc:sldMk cId="3894594878" sldId="805"/>
            <ac:spMk id="204" creationId="{AC5CA1C5-375B-46A0-82BD-8D2972482AAE}"/>
          </ac:spMkLst>
        </pc:spChg>
        <pc:spChg chg="add mod">
          <ac:chgData name="reza kabir" userId="af3c95a13102d509" providerId="LiveId" clId="{C5D47F66-D82B-4945-84F1-08182A83E23E}" dt="2020-05-14T14:26:56.194" v="2919" actId="164"/>
          <ac:spMkLst>
            <pc:docMk/>
            <pc:sldMk cId="3894594878" sldId="805"/>
            <ac:spMk id="205" creationId="{347E1A3B-D15C-4C5E-A929-1B59BF44F360}"/>
          </ac:spMkLst>
        </pc:spChg>
        <pc:spChg chg="add mod">
          <ac:chgData name="reza kabir" userId="af3c95a13102d509" providerId="LiveId" clId="{C5D47F66-D82B-4945-84F1-08182A83E23E}" dt="2020-05-14T14:26:56.194" v="2919" actId="164"/>
          <ac:spMkLst>
            <pc:docMk/>
            <pc:sldMk cId="3894594878" sldId="805"/>
            <ac:spMk id="206" creationId="{7BBFD350-D0D2-40BE-B5F3-AB9F84155D71}"/>
          </ac:spMkLst>
        </pc:spChg>
        <pc:spChg chg="add mod">
          <ac:chgData name="reza kabir" userId="af3c95a13102d509" providerId="LiveId" clId="{C5D47F66-D82B-4945-84F1-08182A83E23E}" dt="2020-05-14T14:26:56.194" v="2919" actId="164"/>
          <ac:spMkLst>
            <pc:docMk/>
            <pc:sldMk cId="3894594878" sldId="805"/>
            <ac:spMk id="207" creationId="{A33E32AA-0D80-44C4-84AB-B0AEAD8D51F5}"/>
          </ac:spMkLst>
        </pc:spChg>
        <pc:spChg chg="add mod">
          <ac:chgData name="reza kabir" userId="af3c95a13102d509" providerId="LiveId" clId="{C5D47F66-D82B-4945-84F1-08182A83E23E}" dt="2020-05-14T14:26:56.194" v="2919" actId="164"/>
          <ac:spMkLst>
            <pc:docMk/>
            <pc:sldMk cId="3894594878" sldId="805"/>
            <ac:spMk id="208" creationId="{23697C9E-57ED-4EEB-9005-1FCE7A2A06D0}"/>
          </ac:spMkLst>
        </pc:spChg>
        <pc:spChg chg="add mod">
          <ac:chgData name="reza kabir" userId="af3c95a13102d509" providerId="LiveId" clId="{C5D47F66-D82B-4945-84F1-08182A83E23E}" dt="2020-05-14T14:26:56.194" v="2919" actId="164"/>
          <ac:spMkLst>
            <pc:docMk/>
            <pc:sldMk cId="3894594878" sldId="805"/>
            <ac:spMk id="209" creationId="{208B8187-40C5-4A8B-BE42-6E2D2F3C9D7B}"/>
          </ac:spMkLst>
        </pc:spChg>
        <pc:spChg chg="add mod">
          <ac:chgData name="reza kabir" userId="af3c95a13102d509" providerId="LiveId" clId="{C5D47F66-D82B-4945-84F1-08182A83E23E}" dt="2020-05-14T14:26:56.194" v="2919" actId="164"/>
          <ac:spMkLst>
            <pc:docMk/>
            <pc:sldMk cId="3894594878" sldId="805"/>
            <ac:spMk id="210" creationId="{0A9E529A-D01B-4DCB-B71D-AB773D9CFBC8}"/>
          </ac:spMkLst>
        </pc:spChg>
        <pc:spChg chg="add mod">
          <ac:chgData name="reza kabir" userId="af3c95a13102d509" providerId="LiveId" clId="{C5D47F66-D82B-4945-84F1-08182A83E23E}" dt="2020-05-14T14:26:56.194" v="2919" actId="164"/>
          <ac:spMkLst>
            <pc:docMk/>
            <pc:sldMk cId="3894594878" sldId="805"/>
            <ac:spMk id="211" creationId="{15B5F561-F3AD-4226-A466-C288C5CC3926}"/>
          </ac:spMkLst>
        </pc:spChg>
        <pc:spChg chg="add mod">
          <ac:chgData name="reza kabir" userId="af3c95a13102d509" providerId="LiveId" clId="{C5D47F66-D82B-4945-84F1-08182A83E23E}" dt="2020-05-14T14:26:56.194" v="2919" actId="164"/>
          <ac:spMkLst>
            <pc:docMk/>
            <pc:sldMk cId="3894594878" sldId="805"/>
            <ac:spMk id="212" creationId="{9B8CD0F7-5019-428F-9CD4-88559257F359}"/>
          </ac:spMkLst>
        </pc:spChg>
        <pc:spChg chg="add mod">
          <ac:chgData name="reza kabir" userId="af3c95a13102d509" providerId="LiveId" clId="{C5D47F66-D82B-4945-84F1-08182A83E23E}" dt="2020-05-14T14:26:56.194" v="2919" actId="164"/>
          <ac:spMkLst>
            <pc:docMk/>
            <pc:sldMk cId="3894594878" sldId="805"/>
            <ac:spMk id="213" creationId="{0FF87875-137E-40AE-893B-63A06B26D563}"/>
          </ac:spMkLst>
        </pc:spChg>
        <pc:spChg chg="add mod">
          <ac:chgData name="reza kabir" userId="af3c95a13102d509" providerId="LiveId" clId="{C5D47F66-D82B-4945-84F1-08182A83E23E}" dt="2020-05-14T14:26:56.194" v="2919" actId="164"/>
          <ac:spMkLst>
            <pc:docMk/>
            <pc:sldMk cId="3894594878" sldId="805"/>
            <ac:spMk id="214" creationId="{8B164350-BFC4-4E64-82C7-141DD89B40C0}"/>
          </ac:spMkLst>
        </pc:spChg>
        <pc:spChg chg="add mod">
          <ac:chgData name="reza kabir" userId="af3c95a13102d509" providerId="LiveId" clId="{C5D47F66-D82B-4945-84F1-08182A83E23E}" dt="2020-05-14T14:26:56.194" v="2919" actId="164"/>
          <ac:spMkLst>
            <pc:docMk/>
            <pc:sldMk cId="3894594878" sldId="805"/>
            <ac:spMk id="215" creationId="{5210AA76-74D8-436C-9D64-BDE519D24580}"/>
          </ac:spMkLst>
        </pc:spChg>
        <pc:spChg chg="add mod">
          <ac:chgData name="reza kabir" userId="af3c95a13102d509" providerId="LiveId" clId="{C5D47F66-D82B-4945-84F1-08182A83E23E}" dt="2020-05-14T14:26:56.194" v="2919" actId="164"/>
          <ac:spMkLst>
            <pc:docMk/>
            <pc:sldMk cId="3894594878" sldId="805"/>
            <ac:spMk id="216" creationId="{B94F2F3C-03EA-40AF-A095-67DA3DAFA27C}"/>
          </ac:spMkLst>
        </pc:spChg>
        <pc:spChg chg="add mod">
          <ac:chgData name="reza kabir" userId="af3c95a13102d509" providerId="LiveId" clId="{C5D47F66-D82B-4945-84F1-08182A83E23E}" dt="2020-05-14T14:26:56.194" v="2919" actId="164"/>
          <ac:spMkLst>
            <pc:docMk/>
            <pc:sldMk cId="3894594878" sldId="805"/>
            <ac:spMk id="217" creationId="{904B1975-582D-4FD8-B798-5BA093D399D7}"/>
          </ac:spMkLst>
        </pc:spChg>
        <pc:spChg chg="add mod">
          <ac:chgData name="reza kabir" userId="af3c95a13102d509" providerId="LiveId" clId="{C5D47F66-D82B-4945-84F1-08182A83E23E}" dt="2020-05-14T14:26:56.194" v="2919" actId="164"/>
          <ac:spMkLst>
            <pc:docMk/>
            <pc:sldMk cId="3894594878" sldId="805"/>
            <ac:spMk id="218" creationId="{A8C2E0BB-4667-4DDF-B5A3-84292D51539D}"/>
          </ac:spMkLst>
        </pc:spChg>
        <pc:spChg chg="add mod">
          <ac:chgData name="reza kabir" userId="af3c95a13102d509" providerId="LiveId" clId="{C5D47F66-D82B-4945-84F1-08182A83E23E}" dt="2020-05-14T14:26:56.194" v="2919" actId="164"/>
          <ac:spMkLst>
            <pc:docMk/>
            <pc:sldMk cId="3894594878" sldId="805"/>
            <ac:spMk id="219" creationId="{BDCB745E-FFBF-44E0-AF8A-5A7986114193}"/>
          </ac:spMkLst>
        </pc:spChg>
        <pc:spChg chg="add mod">
          <ac:chgData name="reza kabir" userId="af3c95a13102d509" providerId="LiveId" clId="{C5D47F66-D82B-4945-84F1-08182A83E23E}" dt="2020-05-14T14:26:56.194" v="2919" actId="164"/>
          <ac:spMkLst>
            <pc:docMk/>
            <pc:sldMk cId="3894594878" sldId="805"/>
            <ac:spMk id="220" creationId="{4709564E-2957-4058-A53F-BED3F2A9A033}"/>
          </ac:spMkLst>
        </pc:spChg>
        <pc:spChg chg="add mod">
          <ac:chgData name="reza kabir" userId="af3c95a13102d509" providerId="LiveId" clId="{C5D47F66-D82B-4945-84F1-08182A83E23E}" dt="2020-05-14T14:26:56.194" v="2919" actId="164"/>
          <ac:spMkLst>
            <pc:docMk/>
            <pc:sldMk cId="3894594878" sldId="805"/>
            <ac:spMk id="221" creationId="{DCDD3409-C865-46CE-A5F5-542DA8DCB6C1}"/>
          </ac:spMkLst>
        </pc:spChg>
        <pc:spChg chg="add mod">
          <ac:chgData name="reza kabir" userId="af3c95a13102d509" providerId="LiveId" clId="{C5D47F66-D82B-4945-84F1-08182A83E23E}" dt="2020-05-14T14:26:56.194" v="2919" actId="164"/>
          <ac:spMkLst>
            <pc:docMk/>
            <pc:sldMk cId="3894594878" sldId="805"/>
            <ac:spMk id="222" creationId="{0799C423-1380-4A58-B217-57452D94E65A}"/>
          </ac:spMkLst>
        </pc:spChg>
        <pc:spChg chg="add mod">
          <ac:chgData name="reza kabir" userId="af3c95a13102d509" providerId="LiveId" clId="{C5D47F66-D82B-4945-84F1-08182A83E23E}" dt="2020-05-14T14:26:56.194" v="2919" actId="164"/>
          <ac:spMkLst>
            <pc:docMk/>
            <pc:sldMk cId="3894594878" sldId="805"/>
            <ac:spMk id="223" creationId="{45197B35-6400-4ADE-845D-FCAFC17F27A5}"/>
          </ac:spMkLst>
        </pc:spChg>
        <pc:spChg chg="add mod">
          <ac:chgData name="reza kabir" userId="af3c95a13102d509" providerId="LiveId" clId="{C5D47F66-D82B-4945-84F1-08182A83E23E}" dt="2020-05-14T14:26:56.194" v="2919" actId="164"/>
          <ac:spMkLst>
            <pc:docMk/>
            <pc:sldMk cId="3894594878" sldId="805"/>
            <ac:spMk id="224" creationId="{3AFB4F35-F9F9-42BF-BB82-A446A1113CBC}"/>
          </ac:spMkLst>
        </pc:spChg>
        <pc:spChg chg="add mod">
          <ac:chgData name="reza kabir" userId="af3c95a13102d509" providerId="LiveId" clId="{C5D47F66-D82B-4945-84F1-08182A83E23E}" dt="2020-05-14T14:26:56.194" v="2919" actId="164"/>
          <ac:spMkLst>
            <pc:docMk/>
            <pc:sldMk cId="3894594878" sldId="805"/>
            <ac:spMk id="225" creationId="{CEE861B8-5A1F-40F7-9CCE-DFFDFB016A34}"/>
          </ac:spMkLst>
        </pc:spChg>
        <pc:spChg chg="add mod">
          <ac:chgData name="reza kabir" userId="af3c95a13102d509" providerId="LiveId" clId="{C5D47F66-D82B-4945-84F1-08182A83E23E}" dt="2020-05-14T14:26:56.194" v="2919" actId="164"/>
          <ac:spMkLst>
            <pc:docMk/>
            <pc:sldMk cId="3894594878" sldId="805"/>
            <ac:spMk id="226" creationId="{D3FFD338-2562-43D6-8889-A3677F247DB4}"/>
          </ac:spMkLst>
        </pc:spChg>
        <pc:spChg chg="add mod">
          <ac:chgData name="reza kabir" userId="af3c95a13102d509" providerId="LiveId" clId="{C5D47F66-D82B-4945-84F1-08182A83E23E}" dt="2020-05-14T14:26:56.194" v="2919" actId="164"/>
          <ac:spMkLst>
            <pc:docMk/>
            <pc:sldMk cId="3894594878" sldId="805"/>
            <ac:spMk id="227" creationId="{078FB377-DF56-48AD-8A17-F659CA320845}"/>
          </ac:spMkLst>
        </pc:spChg>
        <pc:spChg chg="add mod">
          <ac:chgData name="reza kabir" userId="af3c95a13102d509" providerId="LiveId" clId="{C5D47F66-D82B-4945-84F1-08182A83E23E}" dt="2020-05-14T14:26:56.194" v="2919" actId="164"/>
          <ac:spMkLst>
            <pc:docMk/>
            <pc:sldMk cId="3894594878" sldId="805"/>
            <ac:spMk id="228" creationId="{A9EA99EB-A869-4337-B30D-74A452CE0342}"/>
          </ac:spMkLst>
        </pc:spChg>
        <pc:spChg chg="add mod">
          <ac:chgData name="reza kabir" userId="af3c95a13102d509" providerId="LiveId" clId="{C5D47F66-D82B-4945-84F1-08182A83E23E}" dt="2020-05-14T14:26:56.194" v="2919" actId="164"/>
          <ac:spMkLst>
            <pc:docMk/>
            <pc:sldMk cId="3894594878" sldId="805"/>
            <ac:spMk id="229" creationId="{F21CC1DF-2D19-4A48-9ADC-2F29C4CDDBDC}"/>
          </ac:spMkLst>
        </pc:spChg>
        <pc:spChg chg="add mod">
          <ac:chgData name="reza kabir" userId="af3c95a13102d509" providerId="LiveId" clId="{C5D47F66-D82B-4945-84F1-08182A83E23E}" dt="2020-05-14T14:26:56.194" v="2919" actId="164"/>
          <ac:spMkLst>
            <pc:docMk/>
            <pc:sldMk cId="3894594878" sldId="805"/>
            <ac:spMk id="230" creationId="{08ADF6D6-A4EE-4388-9409-B5E751611972}"/>
          </ac:spMkLst>
        </pc:spChg>
        <pc:spChg chg="add mod">
          <ac:chgData name="reza kabir" userId="af3c95a13102d509" providerId="LiveId" clId="{C5D47F66-D82B-4945-84F1-08182A83E23E}" dt="2020-05-14T14:26:56.194" v="2919" actId="164"/>
          <ac:spMkLst>
            <pc:docMk/>
            <pc:sldMk cId="3894594878" sldId="805"/>
            <ac:spMk id="231" creationId="{D250192D-F3B9-4574-8209-5CAA45D8A524}"/>
          </ac:spMkLst>
        </pc:spChg>
        <pc:spChg chg="add mod">
          <ac:chgData name="reza kabir" userId="af3c95a13102d509" providerId="LiveId" clId="{C5D47F66-D82B-4945-84F1-08182A83E23E}" dt="2020-05-14T14:26:56.194" v="2919" actId="164"/>
          <ac:spMkLst>
            <pc:docMk/>
            <pc:sldMk cId="3894594878" sldId="805"/>
            <ac:spMk id="232" creationId="{8B025EB0-26A2-4D39-9C9D-A652EE592584}"/>
          </ac:spMkLst>
        </pc:spChg>
        <pc:spChg chg="add mod">
          <ac:chgData name="reza kabir" userId="af3c95a13102d509" providerId="LiveId" clId="{C5D47F66-D82B-4945-84F1-08182A83E23E}" dt="2020-05-14T14:26:56.194" v="2919" actId="164"/>
          <ac:spMkLst>
            <pc:docMk/>
            <pc:sldMk cId="3894594878" sldId="805"/>
            <ac:spMk id="233" creationId="{E1D3B618-06B7-4FEF-9A90-507DF798BFD0}"/>
          </ac:spMkLst>
        </pc:spChg>
        <pc:spChg chg="add mod">
          <ac:chgData name="reza kabir" userId="af3c95a13102d509" providerId="LiveId" clId="{C5D47F66-D82B-4945-84F1-08182A83E23E}" dt="2020-05-14T14:26:56.194" v="2919" actId="164"/>
          <ac:spMkLst>
            <pc:docMk/>
            <pc:sldMk cId="3894594878" sldId="805"/>
            <ac:spMk id="234" creationId="{78A377CA-2B70-4010-A293-40F3B48BCB9D}"/>
          </ac:spMkLst>
        </pc:spChg>
        <pc:spChg chg="add mod">
          <ac:chgData name="reza kabir" userId="af3c95a13102d509" providerId="LiveId" clId="{C5D47F66-D82B-4945-84F1-08182A83E23E}" dt="2020-05-14T14:26:56.194" v="2919" actId="164"/>
          <ac:spMkLst>
            <pc:docMk/>
            <pc:sldMk cId="3894594878" sldId="805"/>
            <ac:spMk id="235" creationId="{6FC2825B-B54A-47C9-B544-A86037C13EAF}"/>
          </ac:spMkLst>
        </pc:spChg>
        <pc:spChg chg="add mod">
          <ac:chgData name="reza kabir" userId="af3c95a13102d509" providerId="LiveId" clId="{C5D47F66-D82B-4945-84F1-08182A83E23E}" dt="2020-05-14T14:26:56.194" v="2919" actId="164"/>
          <ac:spMkLst>
            <pc:docMk/>
            <pc:sldMk cId="3894594878" sldId="805"/>
            <ac:spMk id="236" creationId="{8CEFDCF4-99A9-48EE-8540-87EBA2DCC522}"/>
          </ac:spMkLst>
        </pc:spChg>
        <pc:spChg chg="add mod">
          <ac:chgData name="reza kabir" userId="af3c95a13102d509" providerId="LiveId" clId="{C5D47F66-D82B-4945-84F1-08182A83E23E}" dt="2020-05-14T14:26:56.194" v="2919" actId="164"/>
          <ac:spMkLst>
            <pc:docMk/>
            <pc:sldMk cId="3894594878" sldId="805"/>
            <ac:spMk id="237" creationId="{46981F1F-EE96-46A8-846E-44844D39721B}"/>
          </ac:spMkLst>
        </pc:spChg>
        <pc:spChg chg="add mod">
          <ac:chgData name="reza kabir" userId="af3c95a13102d509" providerId="LiveId" clId="{C5D47F66-D82B-4945-84F1-08182A83E23E}" dt="2020-05-14T14:26:56.194" v="2919" actId="164"/>
          <ac:spMkLst>
            <pc:docMk/>
            <pc:sldMk cId="3894594878" sldId="805"/>
            <ac:spMk id="238" creationId="{19D33486-5CE7-463B-936D-AD6086CFBF9A}"/>
          </ac:spMkLst>
        </pc:spChg>
        <pc:spChg chg="add mod">
          <ac:chgData name="reza kabir" userId="af3c95a13102d509" providerId="LiveId" clId="{C5D47F66-D82B-4945-84F1-08182A83E23E}" dt="2020-05-14T14:26:56.194" v="2919" actId="164"/>
          <ac:spMkLst>
            <pc:docMk/>
            <pc:sldMk cId="3894594878" sldId="805"/>
            <ac:spMk id="239" creationId="{075A4E52-85D5-4978-BA02-136EDB255456}"/>
          </ac:spMkLst>
        </pc:spChg>
        <pc:spChg chg="add mod">
          <ac:chgData name="reza kabir" userId="af3c95a13102d509" providerId="LiveId" clId="{C5D47F66-D82B-4945-84F1-08182A83E23E}" dt="2020-05-14T14:26:56.194" v="2919" actId="164"/>
          <ac:spMkLst>
            <pc:docMk/>
            <pc:sldMk cId="3894594878" sldId="805"/>
            <ac:spMk id="240" creationId="{531FD9DC-0290-4CB2-A38E-4E4E2F5CAD93}"/>
          </ac:spMkLst>
        </pc:spChg>
        <pc:spChg chg="add mod">
          <ac:chgData name="reza kabir" userId="af3c95a13102d509" providerId="LiveId" clId="{C5D47F66-D82B-4945-84F1-08182A83E23E}" dt="2020-05-14T14:26:56.194" v="2919" actId="164"/>
          <ac:spMkLst>
            <pc:docMk/>
            <pc:sldMk cId="3894594878" sldId="805"/>
            <ac:spMk id="241" creationId="{75AC3049-70F3-45CA-9C66-D7AF83ED7DE3}"/>
          </ac:spMkLst>
        </pc:spChg>
        <pc:spChg chg="add mod">
          <ac:chgData name="reza kabir" userId="af3c95a13102d509" providerId="LiveId" clId="{C5D47F66-D82B-4945-84F1-08182A83E23E}" dt="2020-05-14T14:26:56.194" v="2919" actId="164"/>
          <ac:spMkLst>
            <pc:docMk/>
            <pc:sldMk cId="3894594878" sldId="805"/>
            <ac:spMk id="242" creationId="{77F6EE87-226E-4003-8EB3-39E05A78C413}"/>
          </ac:spMkLst>
        </pc:spChg>
        <pc:spChg chg="add mod">
          <ac:chgData name="reza kabir" userId="af3c95a13102d509" providerId="LiveId" clId="{C5D47F66-D82B-4945-84F1-08182A83E23E}" dt="2020-05-14T14:26:56.194" v="2919" actId="164"/>
          <ac:spMkLst>
            <pc:docMk/>
            <pc:sldMk cId="3894594878" sldId="805"/>
            <ac:spMk id="243" creationId="{D614C98E-0773-4D6D-935B-18C2BF15B33F}"/>
          </ac:spMkLst>
        </pc:spChg>
        <pc:spChg chg="add mod">
          <ac:chgData name="reza kabir" userId="af3c95a13102d509" providerId="LiveId" clId="{C5D47F66-D82B-4945-84F1-08182A83E23E}" dt="2020-05-14T14:26:56.194" v="2919" actId="164"/>
          <ac:spMkLst>
            <pc:docMk/>
            <pc:sldMk cId="3894594878" sldId="805"/>
            <ac:spMk id="244" creationId="{D59C7CB4-FC31-4005-8205-11414C02A999}"/>
          </ac:spMkLst>
        </pc:spChg>
        <pc:spChg chg="add mod">
          <ac:chgData name="reza kabir" userId="af3c95a13102d509" providerId="LiveId" clId="{C5D47F66-D82B-4945-84F1-08182A83E23E}" dt="2020-05-14T14:26:56.194" v="2919" actId="164"/>
          <ac:spMkLst>
            <pc:docMk/>
            <pc:sldMk cId="3894594878" sldId="805"/>
            <ac:spMk id="245" creationId="{60B3B00A-DECD-47CB-BF7B-764E8C1378B2}"/>
          </ac:spMkLst>
        </pc:spChg>
        <pc:spChg chg="add mod">
          <ac:chgData name="reza kabir" userId="af3c95a13102d509" providerId="LiveId" clId="{C5D47F66-D82B-4945-84F1-08182A83E23E}" dt="2020-05-14T14:26:56.194" v="2919" actId="164"/>
          <ac:spMkLst>
            <pc:docMk/>
            <pc:sldMk cId="3894594878" sldId="805"/>
            <ac:spMk id="246" creationId="{C3C0DEB9-84CF-49E1-A135-69EE813C6E1D}"/>
          </ac:spMkLst>
        </pc:spChg>
        <pc:spChg chg="add mod">
          <ac:chgData name="reza kabir" userId="af3c95a13102d509" providerId="LiveId" clId="{C5D47F66-D82B-4945-84F1-08182A83E23E}" dt="2020-05-14T14:26:56.194" v="2919" actId="164"/>
          <ac:spMkLst>
            <pc:docMk/>
            <pc:sldMk cId="3894594878" sldId="805"/>
            <ac:spMk id="247" creationId="{7C6DDDF1-AE34-4DF2-A330-6CED5BFDBAF0}"/>
          </ac:spMkLst>
        </pc:spChg>
        <pc:spChg chg="add mod">
          <ac:chgData name="reza kabir" userId="af3c95a13102d509" providerId="LiveId" clId="{C5D47F66-D82B-4945-84F1-08182A83E23E}" dt="2020-05-14T14:26:56.194" v="2919" actId="164"/>
          <ac:spMkLst>
            <pc:docMk/>
            <pc:sldMk cId="3894594878" sldId="805"/>
            <ac:spMk id="248" creationId="{ED00C0E8-F130-4117-8209-9FE37400588D}"/>
          </ac:spMkLst>
        </pc:spChg>
        <pc:spChg chg="add mod">
          <ac:chgData name="reza kabir" userId="af3c95a13102d509" providerId="LiveId" clId="{C5D47F66-D82B-4945-84F1-08182A83E23E}" dt="2020-05-14T14:26:56.194" v="2919" actId="164"/>
          <ac:spMkLst>
            <pc:docMk/>
            <pc:sldMk cId="3894594878" sldId="805"/>
            <ac:spMk id="249" creationId="{DD4E19C1-3BDF-4FEC-B614-1BF167A6E03D}"/>
          </ac:spMkLst>
        </pc:spChg>
        <pc:spChg chg="add mod">
          <ac:chgData name="reza kabir" userId="af3c95a13102d509" providerId="LiveId" clId="{C5D47F66-D82B-4945-84F1-08182A83E23E}" dt="2020-05-14T14:26:56.194" v="2919" actId="164"/>
          <ac:spMkLst>
            <pc:docMk/>
            <pc:sldMk cId="3894594878" sldId="805"/>
            <ac:spMk id="250" creationId="{E63097C9-4C18-4709-9F45-7F26FABAF896}"/>
          </ac:spMkLst>
        </pc:spChg>
        <pc:spChg chg="add mod">
          <ac:chgData name="reza kabir" userId="af3c95a13102d509" providerId="LiveId" clId="{C5D47F66-D82B-4945-84F1-08182A83E23E}" dt="2020-05-14T14:26:56.194" v="2919" actId="164"/>
          <ac:spMkLst>
            <pc:docMk/>
            <pc:sldMk cId="3894594878" sldId="805"/>
            <ac:spMk id="251" creationId="{76553FE2-EAE4-4D13-8272-7816A4945463}"/>
          </ac:spMkLst>
        </pc:spChg>
        <pc:spChg chg="add mod">
          <ac:chgData name="reza kabir" userId="af3c95a13102d509" providerId="LiveId" clId="{C5D47F66-D82B-4945-84F1-08182A83E23E}" dt="2020-05-14T14:26:56.194" v="2919" actId="164"/>
          <ac:spMkLst>
            <pc:docMk/>
            <pc:sldMk cId="3894594878" sldId="805"/>
            <ac:spMk id="252" creationId="{F46D8CC3-E470-415E-84A2-D37BE56B06CE}"/>
          </ac:spMkLst>
        </pc:spChg>
        <pc:spChg chg="add mod">
          <ac:chgData name="reza kabir" userId="af3c95a13102d509" providerId="LiveId" clId="{C5D47F66-D82B-4945-84F1-08182A83E23E}" dt="2020-05-14T14:26:56.194" v="2919" actId="164"/>
          <ac:spMkLst>
            <pc:docMk/>
            <pc:sldMk cId="3894594878" sldId="805"/>
            <ac:spMk id="253" creationId="{6FF3B3C8-8BC9-4685-A6A2-06A10C7B6B1C}"/>
          </ac:spMkLst>
        </pc:spChg>
        <pc:spChg chg="add mod">
          <ac:chgData name="reza kabir" userId="af3c95a13102d509" providerId="LiveId" clId="{C5D47F66-D82B-4945-84F1-08182A83E23E}" dt="2020-05-14T14:26:56.194" v="2919" actId="164"/>
          <ac:spMkLst>
            <pc:docMk/>
            <pc:sldMk cId="3894594878" sldId="805"/>
            <ac:spMk id="254" creationId="{DDA0FDFC-64C8-40CC-8A58-0D5C51CE1348}"/>
          </ac:spMkLst>
        </pc:spChg>
        <pc:spChg chg="add mod">
          <ac:chgData name="reza kabir" userId="af3c95a13102d509" providerId="LiveId" clId="{C5D47F66-D82B-4945-84F1-08182A83E23E}" dt="2020-05-14T14:26:56.194" v="2919" actId="164"/>
          <ac:spMkLst>
            <pc:docMk/>
            <pc:sldMk cId="3894594878" sldId="805"/>
            <ac:spMk id="255" creationId="{9CFF83C7-098A-483D-9864-6F05B0F26915}"/>
          </ac:spMkLst>
        </pc:spChg>
        <pc:spChg chg="add mod">
          <ac:chgData name="reza kabir" userId="af3c95a13102d509" providerId="LiveId" clId="{C5D47F66-D82B-4945-84F1-08182A83E23E}" dt="2020-05-14T14:26:56.194" v="2919" actId="164"/>
          <ac:spMkLst>
            <pc:docMk/>
            <pc:sldMk cId="3894594878" sldId="805"/>
            <ac:spMk id="256" creationId="{76022C64-E189-483B-A1CA-1FA83EE8D413}"/>
          </ac:spMkLst>
        </pc:spChg>
        <pc:spChg chg="add mod">
          <ac:chgData name="reza kabir" userId="af3c95a13102d509" providerId="LiveId" clId="{C5D47F66-D82B-4945-84F1-08182A83E23E}" dt="2020-05-14T14:26:56.194" v="2919" actId="164"/>
          <ac:spMkLst>
            <pc:docMk/>
            <pc:sldMk cId="3894594878" sldId="805"/>
            <ac:spMk id="257" creationId="{AEE980E0-2E35-4803-B5FC-CDFDE6F91D8B}"/>
          </ac:spMkLst>
        </pc:spChg>
        <pc:spChg chg="add mod">
          <ac:chgData name="reza kabir" userId="af3c95a13102d509" providerId="LiveId" clId="{C5D47F66-D82B-4945-84F1-08182A83E23E}" dt="2020-05-14T14:26:56.194" v="2919" actId="164"/>
          <ac:spMkLst>
            <pc:docMk/>
            <pc:sldMk cId="3894594878" sldId="805"/>
            <ac:spMk id="258" creationId="{F5C8075F-20CA-42E0-AE96-6CBF34F529B4}"/>
          </ac:spMkLst>
        </pc:spChg>
        <pc:spChg chg="add mod">
          <ac:chgData name="reza kabir" userId="af3c95a13102d509" providerId="LiveId" clId="{C5D47F66-D82B-4945-84F1-08182A83E23E}" dt="2020-05-14T14:26:56.194" v="2919" actId="164"/>
          <ac:spMkLst>
            <pc:docMk/>
            <pc:sldMk cId="3894594878" sldId="805"/>
            <ac:spMk id="259" creationId="{A578DFDD-E230-4852-A680-0ECCE1A8E660}"/>
          </ac:spMkLst>
        </pc:spChg>
        <pc:spChg chg="add mod">
          <ac:chgData name="reza kabir" userId="af3c95a13102d509" providerId="LiveId" clId="{C5D47F66-D82B-4945-84F1-08182A83E23E}" dt="2020-05-14T14:26:56.194" v="2919" actId="164"/>
          <ac:spMkLst>
            <pc:docMk/>
            <pc:sldMk cId="3894594878" sldId="805"/>
            <ac:spMk id="260" creationId="{776DB208-BDD4-48C6-AFD8-6E28306B8CD1}"/>
          </ac:spMkLst>
        </pc:spChg>
        <pc:spChg chg="add mod">
          <ac:chgData name="reza kabir" userId="af3c95a13102d509" providerId="LiveId" clId="{C5D47F66-D82B-4945-84F1-08182A83E23E}" dt="2020-05-14T14:26:56.194" v="2919" actId="164"/>
          <ac:spMkLst>
            <pc:docMk/>
            <pc:sldMk cId="3894594878" sldId="805"/>
            <ac:spMk id="261" creationId="{884BC50F-23AD-4128-A2BB-D5AF0C3A35EC}"/>
          </ac:spMkLst>
        </pc:spChg>
        <pc:spChg chg="add mod">
          <ac:chgData name="reza kabir" userId="af3c95a13102d509" providerId="LiveId" clId="{C5D47F66-D82B-4945-84F1-08182A83E23E}" dt="2020-05-14T14:26:56.194" v="2919" actId="164"/>
          <ac:spMkLst>
            <pc:docMk/>
            <pc:sldMk cId="3894594878" sldId="805"/>
            <ac:spMk id="262" creationId="{96C0A164-6777-45C2-B4B7-22A7C048A171}"/>
          </ac:spMkLst>
        </pc:spChg>
        <pc:spChg chg="add mod">
          <ac:chgData name="reza kabir" userId="af3c95a13102d509" providerId="LiveId" clId="{C5D47F66-D82B-4945-84F1-08182A83E23E}" dt="2020-05-14T14:26:56.194" v="2919" actId="164"/>
          <ac:spMkLst>
            <pc:docMk/>
            <pc:sldMk cId="3894594878" sldId="805"/>
            <ac:spMk id="263" creationId="{4DF08A6E-A10E-46BC-98CF-10B5EB2A4D32}"/>
          </ac:spMkLst>
        </pc:spChg>
        <pc:spChg chg="add mod">
          <ac:chgData name="reza kabir" userId="af3c95a13102d509" providerId="LiveId" clId="{C5D47F66-D82B-4945-84F1-08182A83E23E}" dt="2020-05-14T14:26:56.194" v="2919" actId="164"/>
          <ac:spMkLst>
            <pc:docMk/>
            <pc:sldMk cId="3894594878" sldId="805"/>
            <ac:spMk id="264" creationId="{F55EA39E-1F75-4BEA-AC93-427FA662C61E}"/>
          </ac:spMkLst>
        </pc:spChg>
        <pc:spChg chg="add mod">
          <ac:chgData name="reza kabir" userId="af3c95a13102d509" providerId="LiveId" clId="{C5D47F66-D82B-4945-84F1-08182A83E23E}" dt="2020-05-14T14:26:56.194" v="2919" actId="164"/>
          <ac:spMkLst>
            <pc:docMk/>
            <pc:sldMk cId="3894594878" sldId="805"/>
            <ac:spMk id="265" creationId="{8B4DC4CF-2ACF-45FF-9B04-1F693254A2F1}"/>
          </ac:spMkLst>
        </pc:spChg>
        <pc:spChg chg="add mod">
          <ac:chgData name="reza kabir" userId="af3c95a13102d509" providerId="LiveId" clId="{C5D47F66-D82B-4945-84F1-08182A83E23E}" dt="2020-05-14T14:26:56.194" v="2919" actId="164"/>
          <ac:spMkLst>
            <pc:docMk/>
            <pc:sldMk cId="3894594878" sldId="805"/>
            <ac:spMk id="266" creationId="{AFE2B8DF-E0D5-4FB3-86BC-BED34F091603}"/>
          </ac:spMkLst>
        </pc:spChg>
        <pc:spChg chg="add mod">
          <ac:chgData name="reza kabir" userId="af3c95a13102d509" providerId="LiveId" clId="{C5D47F66-D82B-4945-84F1-08182A83E23E}" dt="2020-05-14T14:26:56.194" v="2919" actId="164"/>
          <ac:spMkLst>
            <pc:docMk/>
            <pc:sldMk cId="3894594878" sldId="805"/>
            <ac:spMk id="267" creationId="{89ADC1A7-1F00-4D64-9DD1-22CCF4D6E04B}"/>
          </ac:spMkLst>
        </pc:spChg>
        <pc:spChg chg="add mod">
          <ac:chgData name="reza kabir" userId="af3c95a13102d509" providerId="LiveId" clId="{C5D47F66-D82B-4945-84F1-08182A83E23E}" dt="2020-05-14T14:26:56.194" v="2919" actId="164"/>
          <ac:spMkLst>
            <pc:docMk/>
            <pc:sldMk cId="3894594878" sldId="805"/>
            <ac:spMk id="268" creationId="{EBF5A1E3-35B4-4169-AA93-CC5CB9234213}"/>
          </ac:spMkLst>
        </pc:spChg>
        <pc:spChg chg="add mod">
          <ac:chgData name="reza kabir" userId="af3c95a13102d509" providerId="LiveId" clId="{C5D47F66-D82B-4945-84F1-08182A83E23E}" dt="2020-05-14T14:26:56.194" v="2919" actId="164"/>
          <ac:spMkLst>
            <pc:docMk/>
            <pc:sldMk cId="3894594878" sldId="805"/>
            <ac:spMk id="269" creationId="{F9A1FC60-22B1-4F0E-93D6-59AE74F1EE28}"/>
          </ac:spMkLst>
        </pc:spChg>
        <pc:spChg chg="add mod">
          <ac:chgData name="reza kabir" userId="af3c95a13102d509" providerId="LiveId" clId="{C5D47F66-D82B-4945-84F1-08182A83E23E}" dt="2020-05-14T14:26:56.194" v="2919" actId="164"/>
          <ac:spMkLst>
            <pc:docMk/>
            <pc:sldMk cId="3894594878" sldId="805"/>
            <ac:spMk id="270" creationId="{603A6E74-A8EA-46DB-989B-6C384EF5C728}"/>
          </ac:spMkLst>
        </pc:spChg>
        <pc:spChg chg="add mod">
          <ac:chgData name="reza kabir" userId="af3c95a13102d509" providerId="LiveId" clId="{C5D47F66-D82B-4945-84F1-08182A83E23E}" dt="2020-05-14T14:26:56.194" v="2919" actId="164"/>
          <ac:spMkLst>
            <pc:docMk/>
            <pc:sldMk cId="3894594878" sldId="805"/>
            <ac:spMk id="271" creationId="{22A0978A-0D3D-47B8-93CF-8D6A8434B568}"/>
          </ac:spMkLst>
        </pc:spChg>
        <pc:spChg chg="add mod">
          <ac:chgData name="reza kabir" userId="af3c95a13102d509" providerId="LiveId" clId="{C5D47F66-D82B-4945-84F1-08182A83E23E}" dt="2020-05-14T14:26:56.194" v="2919" actId="164"/>
          <ac:spMkLst>
            <pc:docMk/>
            <pc:sldMk cId="3894594878" sldId="805"/>
            <ac:spMk id="272" creationId="{E60CACB0-6E40-47E1-A3E1-F170A6737DA0}"/>
          </ac:spMkLst>
        </pc:spChg>
        <pc:spChg chg="add mod">
          <ac:chgData name="reza kabir" userId="af3c95a13102d509" providerId="LiveId" clId="{C5D47F66-D82B-4945-84F1-08182A83E23E}" dt="2020-05-14T14:26:56.194" v="2919" actId="164"/>
          <ac:spMkLst>
            <pc:docMk/>
            <pc:sldMk cId="3894594878" sldId="805"/>
            <ac:spMk id="273" creationId="{DD4D640D-DD35-48CA-A7B3-4B7458767DD1}"/>
          </ac:spMkLst>
        </pc:spChg>
        <pc:spChg chg="add mod">
          <ac:chgData name="reza kabir" userId="af3c95a13102d509" providerId="LiveId" clId="{C5D47F66-D82B-4945-84F1-08182A83E23E}" dt="2020-05-14T14:26:56.194" v="2919" actId="164"/>
          <ac:spMkLst>
            <pc:docMk/>
            <pc:sldMk cId="3894594878" sldId="805"/>
            <ac:spMk id="274" creationId="{EF2491C9-D956-40C6-9608-E2AD2FA3CAA3}"/>
          </ac:spMkLst>
        </pc:spChg>
        <pc:spChg chg="add mod">
          <ac:chgData name="reza kabir" userId="af3c95a13102d509" providerId="LiveId" clId="{C5D47F66-D82B-4945-84F1-08182A83E23E}" dt="2020-05-14T14:26:56.194" v="2919" actId="164"/>
          <ac:spMkLst>
            <pc:docMk/>
            <pc:sldMk cId="3894594878" sldId="805"/>
            <ac:spMk id="275" creationId="{F0A81385-C699-4526-BD0A-161D208B42E1}"/>
          </ac:spMkLst>
        </pc:spChg>
        <pc:spChg chg="add mod">
          <ac:chgData name="reza kabir" userId="af3c95a13102d509" providerId="LiveId" clId="{C5D47F66-D82B-4945-84F1-08182A83E23E}" dt="2020-05-14T14:26:56.194" v="2919" actId="164"/>
          <ac:spMkLst>
            <pc:docMk/>
            <pc:sldMk cId="3894594878" sldId="805"/>
            <ac:spMk id="276" creationId="{818C2231-98F4-4AB0-BF2C-CB4FC35F5872}"/>
          </ac:spMkLst>
        </pc:spChg>
        <pc:spChg chg="add mod">
          <ac:chgData name="reza kabir" userId="af3c95a13102d509" providerId="LiveId" clId="{C5D47F66-D82B-4945-84F1-08182A83E23E}" dt="2020-05-14T14:26:56.194" v="2919" actId="164"/>
          <ac:spMkLst>
            <pc:docMk/>
            <pc:sldMk cId="3894594878" sldId="805"/>
            <ac:spMk id="277" creationId="{AF6CAD8C-FF7F-41B8-8ECD-25E0F38BCEAB}"/>
          </ac:spMkLst>
        </pc:spChg>
        <pc:spChg chg="add mod">
          <ac:chgData name="reza kabir" userId="af3c95a13102d509" providerId="LiveId" clId="{C5D47F66-D82B-4945-84F1-08182A83E23E}" dt="2020-05-14T14:26:56.194" v="2919" actId="164"/>
          <ac:spMkLst>
            <pc:docMk/>
            <pc:sldMk cId="3894594878" sldId="805"/>
            <ac:spMk id="278" creationId="{A21CBCEE-9B7C-4D03-9353-D52A76A751D7}"/>
          </ac:spMkLst>
        </pc:spChg>
        <pc:spChg chg="add mod">
          <ac:chgData name="reza kabir" userId="af3c95a13102d509" providerId="LiveId" clId="{C5D47F66-D82B-4945-84F1-08182A83E23E}" dt="2020-05-14T14:26:56.194" v="2919" actId="164"/>
          <ac:spMkLst>
            <pc:docMk/>
            <pc:sldMk cId="3894594878" sldId="805"/>
            <ac:spMk id="279" creationId="{7A83676B-DD56-41DA-8E84-09F7FF0E8C12}"/>
          </ac:spMkLst>
        </pc:spChg>
        <pc:spChg chg="add mod">
          <ac:chgData name="reza kabir" userId="af3c95a13102d509" providerId="LiveId" clId="{C5D47F66-D82B-4945-84F1-08182A83E23E}" dt="2020-05-14T14:26:56.194" v="2919" actId="164"/>
          <ac:spMkLst>
            <pc:docMk/>
            <pc:sldMk cId="3894594878" sldId="805"/>
            <ac:spMk id="280" creationId="{8439C3D2-CF86-4F75-81C3-C2E01CC55CE0}"/>
          </ac:spMkLst>
        </pc:spChg>
        <pc:spChg chg="add mod">
          <ac:chgData name="reza kabir" userId="af3c95a13102d509" providerId="LiveId" clId="{C5D47F66-D82B-4945-84F1-08182A83E23E}" dt="2020-05-14T14:26:56.194" v="2919" actId="164"/>
          <ac:spMkLst>
            <pc:docMk/>
            <pc:sldMk cId="3894594878" sldId="805"/>
            <ac:spMk id="281" creationId="{6E958595-53D5-4EFA-B1E3-79B69E38E4A7}"/>
          </ac:spMkLst>
        </pc:spChg>
        <pc:spChg chg="add mod">
          <ac:chgData name="reza kabir" userId="af3c95a13102d509" providerId="LiveId" clId="{C5D47F66-D82B-4945-84F1-08182A83E23E}" dt="2020-05-14T14:26:56.194" v="2919" actId="164"/>
          <ac:spMkLst>
            <pc:docMk/>
            <pc:sldMk cId="3894594878" sldId="805"/>
            <ac:spMk id="282" creationId="{2E503B26-0CDC-4689-B25F-1343F789080E}"/>
          </ac:spMkLst>
        </pc:spChg>
        <pc:spChg chg="add mod">
          <ac:chgData name="reza kabir" userId="af3c95a13102d509" providerId="LiveId" clId="{C5D47F66-D82B-4945-84F1-08182A83E23E}" dt="2020-05-14T14:26:56.194" v="2919" actId="164"/>
          <ac:spMkLst>
            <pc:docMk/>
            <pc:sldMk cId="3894594878" sldId="805"/>
            <ac:spMk id="283" creationId="{D998801D-657C-4854-9908-15C3AFAF1582}"/>
          </ac:spMkLst>
        </pc:spChg>
        <pc:grpChg chg="add del mod">
          <ac:chgData name="reza kabir" userId="af3c95a13102d509" providerId="LiveId" clId="{C5D47F66-D82B-4945-84F1-08182A83E23E}" dt="2020-05-14T14:26:44.526" v="2917" actId="478"/>
          <ac:grpSpMkLst>
            <pc:docMk/>
            <pc:sldMk cId="3894594878" sldId="805"/>
            <ac:grpSpMk id="143" creationId="{56D43A9D-256A-4AA5-83FB-794A8FA2CAC4}"/>
          </ac:grpSpMkLst>
        </pc:grpChg>
        <pc:grpChg chg="add mod">
          <ac:chgData name="reza kabir" userId="af3c95a13102d509" providerId="LiveId" clId="{C5D47F66-D82B-4945-84F1-08182A83E23E}" dt="2020-05-14T14:26:56.194" v="2919" actId="164"/>
          <ac:grpSpMkLst>
            <pc:docMk/>
            <pc:sldMk cId="3894594878" sldId="805"/>
            <ac:grpSpMk id="284" creationId="{86FFC1A4-15B6-4AEF-A6A9-1B5D6E1590E5}"/>
          </ac:grpSpMkLst>
        </pc:grpChg>
      </pc:sldChg>
      <pc:sldMasterChg chg="modSldLayout">
        <pc:chgData name="reza kabir" userId="af3c95a13102d509" providerId="LiveId" clId="{C5D47F66-D82B-4945-84F1-08182A83E23E}" dt="2020-04-28T04:41:44.894" v="476"/>
        <pc:sldMasterMkLst>
          <pc:docMk/>
          <pc:sldMasterMk cId="612793706" sldId="2147483660"/>
        </pc:sldMasterMkLst>
        <pc:sldLayoutChg chg="addSp modSp mod">
          <pc:chgData name="reza kabir" userId="af3c95a13102d509" providerId="LiveId" clId="{C5D47F66-D82B-4945-84F1-08182A83E23E}" dt="2020-04-27T23:18:58.111" v="65" actId="2085"/>
          <pc:sldLayoutMkLst>
            <pc:docMk/>
            <pc:sldMasterMk cId="612793706" sldId="2147483660"/>
            <pc:sldLayoutMk cId="1011854688" sldId="2147484203"/>
          </pc:sldLayoutMkLst>
          <pc:spChg chg="add mod">
            <ac:chgData name="reza kabir" userId="af3c95a13102d509" providerId="LiveId" clId="{C5D47F66-D82B-4945-84F1-08182A83E23E}" dt="2020-04-27T23:18:58.111" v="65" actId="2085"/>
            <ac:spMkLst>
              <pc:docMk/>
              <pc:sldMasterMk cId="612793706" sldId="2147483660"/>
              <pc:sldLayoutMk cId="1011854688" sldId="2147484203"/>
              <ac:spMk id="2" creationId="{BE8594D8-4B2A-49A3-B0DD-DB765D23E12E}"/>
            </ac:spMkLst>
          </pc:spChg>
        </pc:sldLayoutChg>
        <pc:sldLayoutChg chg="addSp">
          <pc:chgData name="reza kabir" userId="af3c95a13102d509" providerId="LiveId" clId="{C5D47F66-D82B-4945-84F1-08182A83E23E}" dt="2020-04-28T04:22:57.122" v="291"/>
          <pc:sldLayoutMkLst>
            <pc:docMk/>
            <pc:sldMasterMk cId="612793706" sldId="2147483660"/>
            <pc:sldLayoutMk cId="2797748199" sldId="2147484204"/>
          </pc:sldLayoutMkLst>
          <pc:grpChg chg="add">
            <ac:chgData name="reza kabir" userId="af3c95a13102d509" providerId="LiveId" clId="{C5D47F66-D82B-4945-84F1-08182A83E23E}" dt="2020-04-28T04:22:57.122" v="291"/>
            <ac:grpSpMkLst>
              <pc:docMk/>
              <pc:sldMasterMk cId="612793706" sldId="2147483660"/>
              <pc:sldLayoutMk cId="2797748199" sldId="2147484204"/>
              <ac:grpSpMk id="2" creationId="{2F4ABFB5-D8DD-4FE5-BC13-B52177BDA13F}"/>
            </ac:grpSpMkLst>
          </pc:grpChg>
        </pc:sldLayoutChg>
        <pc:sldLayoutChg chg="setBg">
          <pc:chgData name="reza kabir" userId="af3c95a13102d509" providerId="LiveId" clId="{C5D47F66-D82B-4945-84F1-08182A83E23E}" dt="2020-04-28T04:41:44.894" v="476"/>
          <pc:sldLayoutMkLst>
            <pc:docMk/>
            <pc:sldMasterMk cId="612793706" sldId="2147483660"/>
            <pc:sldLayoutMk cId="3236869746" sldId="2147484205"/>
          </pc:sldLayoutMkLst>
        </pc:sldLayoutChg>
      </pc:sldMasterChg>
      <pc:sldMasterChg chg="del">
        <pc:chgData name="reza kabir" userId="af3c95a13102d509" providerId="LiveId" clId="{C5D47F66-D82B-4945-84F1-08182A83E23E}" dt="2020-04-27T23:12:19.586" v="0" actId="2696"/>
        <pc:sldMasterMkLst>
          <pc:docMk/>
          <pc:sldMasterMk cId="403940174" sldId="2147483691"/>
        </pc:sldMasterMkLst>
      </pc:sldMasterChg>
      <pc:sldMasterChg chg="del delSldLayout modSldLayout">
        <pc:chgData name="reza kabir" userId="af3c95a13102d509" providerId="LiveId" clId="{C5D47F66-D82B-4945-84F1-08182A83E23E}" dt="2020-04-28T07:56:11.308" v="2465" actId="47"/>
        <pc:sldMasterMkLst>
          <pc:docMk/>
          <pc:sldMasterMk cId="2042616288" sldId="2147483700"/>
        </pc:sldMasterMkLst>
        <pc:sldLayoutChg chg="modSp del mod">
          <pc:chgData name="reza kabir" userId="af3c95a13102d509" providerId="LiveId" clId="{C5D47F66-D82B-4945-84F1-08182A83E23E}" dt="2020-04-28T07:52:17.014" v="2396" actId="47"/>
          <pc:sldLayoutMkLst>
            <pc:docMk/>
            <pc:sldMasterMk cId="2042616288" sldId="2147483700"/>
            <pc:sldLayoutMk cId="2532025150" sldId="2147483703"/>
          </pc:sldLayoutMkLst>
          <pc:grpChg chg="mod">
            <ac:chgData name="reza kabir" userId="af3c95a13102d509" providerId="LiveId" clId="{C5D47F66-D82B-4945-84F1-08182A83E23E}" dt="2020-04-28T07:51:32.487" v="2388" actId="1076"/>
            <ac:grpSpMkLst>
              <pc:docMk/>
              <pc:sldMasterMk cId="2042616288" sldId="2147483700"/>
              <pc:sldLayoutMk cId="2532025150" sldId="2147483703"/>
              <ac:grpSpMk id="196" creationId="{00000000-0000-0000-0000-000000000000}"/>
            </ac:grpSpMkLst>
          </pc:grpChg>
        </pc:sldLayoutChg>
        <pc:sldLayoutChg chg="del">
          <pc:chgData name="reza kabir" userId="af3c95a13102d509" providerId="LiveId" clId="{C5D47F66-D82B-4945-84F1-08182A83E23E}" dt="2020-04-28T07:54:29.609" v="2446" actId="47"/>
          <pc:sldLayoutMkLst>
            <pc:docMk/>
            <pc:sldMasterMk cId="2042616288" sldId="2147483700"/>
            <pc:sldLayoutMk cId="1316877034" sldId="2147483706"/>
          </pc:sldLayoutMkLst>
        </pc:sldLayoutChg>
        <pc:sldLayoutChg chg="del">
          <pc:chgData name="reza kabir" userId="af3c95a13102d509" providerId="LiveId" clId="{C5D47F66-D82B-4945-84F1-08182A83E23E}" dt="2020-04-28T07:53:39.080" v="2426" actId="47"/>
          <pc:sldLayoutMkLst>
            <pc:docMk/>
            <pc:sldMasterMk cId="2042616288" sldId="2147483700"/>
            <pc:sldLayoutMk cId="1883147838" sldId="2147483707"/>
          </pc:sldLayoutMkLst>
        </pc:sldLayoutChg>
        <pc:sldLayoutChg chg="del">
          <pc:chgData name="reza kabir" userId="af3c95a13102d509" providerId="LiveId" clId="{C5D47F66-D82B-4945-84F1-08182A83E23E}" dt="2020-04-28T07:56:11.308" v="2465" actId="47"/>
          <pc:sldLayoutMkLst>
            <pc:docMk/>
            <pc:sldMasterMk cId="2042616288" sldId="2147483700"/>
            <pc:sldLayoutMk cId="383487782" sldId="2147483709"/>
          </pc:sldLayoutMkLst>
        </pc:sldLayoutChg>
        <pc:sldLayoutChg chg="del">
          <pc:chgData name="reza kabir" userId="af3c95a13102d509" providerId="LiveId" clId="{C5D47F66-D82B-4945-84F1-08182A83E23E}" dt="2020-04-28T07:56:11.308" v="2465" actId="47"/>
          <pc:sldLayoutMkLst>
            <pc:docMk/>
            <pc:sldMasterMk cId="2042616288" sldId="2147483700"/>
            <pc:sldLayoutMk cId="2999295831" sldId="2147483713"/>
          </pc:sldLayoutMkLst>
        </pc:sldLayoutChg>
      </pc:sldMasterChg>
      <pc:sldMasterChg chg="del delSldLayout">
        <pc:chgData name="reza kabir" userId="af3c95a13102d509" providerId="LiveId" clId="{C5D47F66-D82B-4945-84F1-08182A83E23E}" dt="2020-04-28T07:51:21.098" v="2386" actId="47"/>
        <pc:sldMasterMkLst>
          <pc:docMk/>
          <pc:sldMasterMk cId="1960180491" sldId="2147483717"/>
        </pc:sldMasterMkLst>
        <pc:sldLayoutChg chg="del">
          <pc:chgData name="reza kabir" userId="af3c95a13102d509" providerId="LiveId" clId="{C5D47F66-D82B-4945-84F1-08182A83E23E}" dt="2020-04-28T07:29:13.645" v="2165" actId="47"/>
          <pc:sldLayoutMkLst>
            <pc:docMk/>
            <pc:sldMasterMk cId="1960180491" sldId="2147483717"/>
            <pc:sldLayoutMk cId="164119910" sldId="2147483724"/>
          </pc:sldLayoutMkLst>
        </pc:sldLayoutChg>
        <pc:sldLayoutChg chg="del">
          <pc:chgData name="reza kabir" userId="af3c95a13102d509" providerId="LiveId" clId="{C5D47F66-D82B-4945-84F1-08182A83E23E}" dt="2020-04-28T07:35:07.828" v="2185" actId="47"/>
          <pc:sldLayoutMkLst>
            <pc:docMk/>
            <pc:sldMasterMk cId="1960180491" sldId="2147483717"/>
            <pc:sldLayoutMk cId="3685311839" sldId="2147483725"/>
          </pc:sldLayoutMkLst>
        </pc:sldLayoutChg>
        <pc:sldLayoutChg chg="del">
          <pc:chgData name="reza kabir" userId="af3c95a13102d509" providerId="LiveId" clId="{C5D47F66-D82B-4945-84F1-08182A83E23E}" dt="2020-04-28T07:51:21.098" v="2386" actId="47"/>
          <pc:sldLayoutMkLst>
            <pc:docMk/>
            <pc:sldMasterMk cId="1960180491" sldId="2147483717"/>
            <pc:sldLayoutMk cId="3778169562" sldId="2147483726"/>
          </pc:sldLayoutMkLst>
        </pc:sldLayoutChg>
        <pc:sldLayoutChg chg="del">
          <pc:chgData name="reza kabir" userId="af3c95a13102d509" providerId="LiveId" clId="{C5D47F66-D82B-4945-84F1-08182A83E23E}" dt="2020-04-28T07:51:21.098" v="2386" actId="47"/>
          <pc:sldLayoutMkLst>
            <pc:docMk/>
            <pc:sldMasterMk cId="1960180491" sldId="2147483717"/>
            <pc:sldLayoutMk cId="46858285" sldId="2147483727"/>
          </pc:sldLayoutMkLst>
        </pc:sldLayoutChg>
        <pc:sldLayoutChg chg="del">
          <pc:chgData name="reza kabir" userId="af3c95a13102d509" providerId="LiveId" clId="{C5D47F66-D82B-4945-84F1-08182A83E23E}" dt="2020-04-28T07:51:21.098" v="2386" actId="47"/>
          <pc:sldLayoutMkLst>
            <pc:docMk/>
            <pc:sldMasterMk cId="1960180491" sldId="2147483717"/>
            <pc:sldLayoutMk cId="3371445803" sldId="2147483728"/>
          </pc:sldLayoutMkLst>
        </pc:sldLayoutChg>
        <pc:sldLayoutChg chg="del">
          <pc:chgData name="reza kabir" userId="af3c95a13102d509" providerId="LiveId" clId="{C5D47F66-D82B-4945-84F1-08182A83E23E}" dt="2020-04-28T07:35:37.255" v="2193" actId="47"/>
          <pc:sldLayoutMkLst>
            <pc:docMk/>
            <pc:sldMasterMk cId="1960180491" sldId="2147483717"/>
            <pc:sldLayoutMk cId="2874097975" sldId="2147483729"/>
          </pc:sldLayoutMkLst>
        </pc:sldLayoutChg>
        <pc:sldLayoutChg chg="del">
          <pc:chgData name="reza kabir" userId="af3c95a13102d509" providerId="LiveId" clId="{C5D47F66-D82B-4945-84F1-08182A83E23E}" dt="2020-04-28T07:51:21.098" v="2386" actId="47"/>
          <pc:sldLayoutMkLst>
            <pc:docMk/>
            <pc:sldMasterMk cId="1960180491" sldId="2147483717"/>
            <pc:sldLayoutMk cId="947589674" sldId="2147483730"/>
          </pc:sldLayoutMkLst>
        </pc:sldLayoutChg>
        <pc:sldLayoutChg chg="del">
          <pc:chgData name="reza kabir" userId="af3c95a13102d509" providerId="LiveId" clId="{C5D47F66-D82B-4945-84F1-08182A83E23E}" dt="2020-04-28T07:51:21.098" v="2386" actId="47"/>
          <pc:sldLayoutMkLst>
            <pc:docMk/>
            <pc:sldMasterMk cId="1960180491" sldId="2147483717"/>
            <pc:sldLayoutMk cId="1461535034" sldId="2147483731"/>
          </pc:sldLayoutMkLst>
        </pc:sldLayoutChg>
        <pc:sldLayoutChg chg="del">
          <pc:chgData name="reza kabir" userId="af3c95a13102d509" providerId="LiveId" clId="{C5D47F66-D82B-4945-84F1-08182A83E23E}" dt="2020-04-28T07:36:42.921" v="2212" actId="47"/>
          <pc:sldLayoutMkLst>
            <pc:docMk/>
            <pc:sldMasterMk cId="1960180491" sldId="2147483717"/>
            <pc:sldLayoutMk cId="1400237838" sldId="2147483732"/>
          </pc:sldLayoutMkLst>
        </pc:sldLayoutChg>
        <pc:sldLayoutChg chg="del">
          <pc:chgData name="reza kabir" userId="af3c95a13102d509" providerId="LiveId" clId="{C5D47F66-D82B-4945-84F1-08182A83E23E}" dt="2020-04-28T07:37:33.806" v="2220" actId="47"/>
          <pc:sldLayoutMkLst>
            <pc:docMk/>
            <pc:sldMasterMk cId="1960180491" sldId="2147483717"/>
            <pc:sldLayoutMk cId="1292542188" sldId="2147483733"/>
          </pc:sldLayoutMkLst>
        </pc:sldLayoutChg>
        <pc:sldLayoutChg chg="del">
          <pc:chgData name="reza kabir" userId="af3c95a13102d509" providerId="LiveId" clId="{C5D47F66-D82B-4945-84F1-08182A83E23E}" dt="2020-04-28T07:51:21.098" v="2386" actId="47"/>
          <pc:sldLayoutMkLst>
            <pc:docMk/>
            <pc:sldMasterMk cId="1960180491" sldId="2147483717"/>
            <pc:sldLayoutMk cId="2789135395" sldId="2147483734"/>
          </pc:sldLayoutMkLst>
        </pc:sldLayoutChg>
        <pc:sldLayoutChg chg="del">
          <pc:chgData name="reza kabir" userId="af3c95a13102d509" providerId="LiveId" clId="{C5D47F66-D82B-4945-84F1-08182A83E23E}" dt="2020-04-28T07:40:03.769" v="2262" actId="47"/>
          <pc:sldLayoutMkLst>
            <pc:docMk/>
            <pc:sldMasterMk cId="1960180491" sldId="2147483717"/>
            <pc:sldLayoutMk cId="2722966312" sldId="2147483735"/>
          </pc:sldLayoutMkLst>
        </pc:sldLayoutChg>
        <pc:sldLayoutChg chg="del">
          <pc:chgData name="reza kabir" userId="af3c95a13102d509" providerId="LiveId" clId="{C5D47F66-D82B-4945-84F1-08182A83E23E}" dt="2020-04-28T07:51:21.098" v="2386" actId="47"/>
          <pc:sldLayoutMkLst>
            <pc:docMk/>
            <pc:sldMasterMk cId="1960180491" sldId="2147483717"/>
            <pc:sldLayoutMk cId="693934151" sldId="2147483736"/>
          </pc:sldLayoutMkLst>
        </pc:sldLayoutChg>
        <pc:sldLayoutChg chg="del">
          <pc:chgData name="reza kabir" userId="af3c95a13102d509" providerId="LiveId" clId="{C5D47F66-D82B-4945-84F1-08182A83E23E}" dt="2020-04-28T07:51:21.098" v="2386" actId="47"/>
          <pc:sldLayoutMkLst>
            <pc:docMk/>
            <pc:sldMasterMk cId="1960180491" sldId="2147483717"/>
            <pc:sldLayoutMk cId="35805289" sldId="2147483737"/>
          </pc:sldLayoutMkLst>
        </pc:sldLayoutChg>
        <pc:sldLayoutChg chg="del">
          <pc:chgData name="reza kabir" userId="af3c95a13102d509" providerId="LiveId" clId="{C5D47F66-D82B-4945-84F1-08182A83E23E}" dt="2020-04-28T07:41:14.899" v="2283" actId="47"/>
          <pc:sldLayoutMkLst>
            <pc:docMk/>
            <pc:sldMasterMk cId="1960180491" sldId="2147483717"/>
            <pc:sldLayoutMk cId="1951936547" sldId="2147483738"/>
          </pc:sldLayoutMkLst>
        </pc:sldLayoutChg>
        <pc:sldLayoutChg chg="del">
          <pc:chgData name="reza kabir" userId="af3c95a13102d509" providerId="LiveId" clId="{C5D47F66-D82B-4945-84F1-08182A83E23E}" dt="2020-04-28T07:51:21.098" v="2386" actId="47"/>
          <pc:sldLayoutMkLst>
            <pc:docMk/>
            <pc:sldMasterMk cId="1960180491" sldId="2147483717"/>
            <pc:sldLayoutMk cId="302641898" sldId="2147483739"/>
          </pc:sldLayoutMkLst>
        </pc:sldLayoutChg>
        <pc:sldLayoutChg chg="del">
          <pc:chgData name="reza kabir" userId="af3c95a13102d509" providerId="LiveId" clId="{C5D47F66-D82B-4945-84F1-08182A83E23E}" dt="2020-04-28T07:51:21.098" v="2386" actId="47"/>
          <pc:sldLayoutMkLst>
            <pc:docMk/>
            <pc:sldMasterMk cId="1960180491" sldId="2147483717"/>
            <pc:sldLayoutMk cId="3715987058" sldId="2147483740"/>
          </pc:sldLayoutMkLst>
        </pc:sldLayoutChg>
        <pc:sldLayoutChg chg="del">
          <pc:chgData name="reza kabir" userId="af3c95a13102d509" providerId="LiveId" clId="{C5D47F66-D82B-4945-84F1-08182A83E23E}" dt="2020-04-28T07:42:10.654" v="2299" actId="47"/>
          <pc:sldLayoutMkLst>
            <pc:docMk/>
            <pc:sldMasterMk cId="1960180491" sldId="2147483717"/>
            <pc:sldLayoutMk cId="4136524945" sldId="2147483741"/>
          </pc:sldLayoutMkLst>
        </pc:sldLayoutChg>
        <pc:sldLayoutChg chg="del">
          <pc:chgData name="reza kabir" userId="af3c95a13102d509" providerId="LiveId" clId="{C5D47F66-D82B-4945-84F1-08182A83E23E}" dt="2020-04-28T07:43:03.268" v="2315" actId="47"/>
          <pc:sldLayoutMkLst>
            <pc:docMk/>
            <pc:sldMasterMk cId="1960180491" sldId="2147483717"/>
            <pc:sldLayoutMk cId="3774529646" sldId="2147483742"/>
          </pc:sldLayoutMkLst>
        </pc:sldLayoutChg>
        <pc:sldLayoutChg chg="del">
          <pc:chgData name="reza kabir" userId="af3c95a13102d509" providerId="LiveId" clId="{C5D47F66-D82B-4945-84F1-08182A83E23E}" dt="2020-04-28T07:51:21.098" v="2386" actId="47"/>
          <pc:sldLayoutMkLst>
            <pc:docMk/>
            <pc:sldMasterMk cId="1960180491" sldId="2147483717"/>
            <pc:sldLayoutMk cId="518863460" sldId="2147483743"/>
          </pc:sldLayoutMkLst>
        </pc:sldLayoutChg>
        <pc:sldLayoutChg chg="del">
          <pc:chgData name="reza kabir" userId="af3c95a13102d509" providerId="LiveId" clId="{C5D47F66-D82B-4945-84F1-08182A83E23E}" dt="2020-04-28T07:51:21.098" v="2386" actId="47"/>
          <pc:sldLayoutMkLst>
            <pc:docMk/>
            <pc:sldMasterMk cId="1960180491" sldId="2147483717"/>
            <pc:sldLayoutMk cId="2970766548" sldId="2147483744"/>
          </pc:sldLayoutMkLst>
        </pc:sldLayoutChg>
      </pc:sldMasterChg>
      <pc:sldMasterChg chg="del delSldLayout">
        <pc:chgData name="reza kabir" userId="af3c95a13102d509" providerId="LiveId" clId="{C5D47F66-D82B-4945-84F1-08182A83E23E}" dt="2020-04-28T07:26:37.986" v="2153" actId="47"/>
        <pc:sldMasterMkLst>
          <pc:docMk/>
          <pc:sldMasterMk cId="1305165661" sldId="2147483745"/>
        </pc:sldMasterMkLst>
        <pc:sldLayoutChg chg="del">
          <pc:chgData name="reza kabir" userId="af3c95a13102d509" providerId="LiveId" clId="{C5D47F66-D82B-4945-84F1-08182A83E23E}" dt="2020-04-28T07:26:37.986" v="2153" actId="47"/>
          <pc:sldLayoutMkLst>
            <pc:docMk/>
            <pc:sldMasterMk cId="1305165661" sldId="2147483745"/>
            <pc:sldLayoutMk cId="3658432787" sldId="2147483746"/>
          </pc:sldLayoutMkLst>
        </pc:sldLayoutChg>
        <pc:sldLayoutChg chg="del">
          <pc:chgData name="reza kabir" userId="af3c95a13102d509" providerId="LiveId" clId="{C5D47F66-D82B-4945-84F1-08182A83E23E}" dt="2020-04-28T07:26:37.986" v="2153" actId="47"/>
          <pc:sldLayoutMkLst>
            <pc:docMk/>
            <pc:sldMasterMk cId="1305165661" sldId="2147483745"/>
            <pc:sldLayoutMk cId="3422064047" sldId="2147483747"/>
          </pc:sldLayoutMkLst>
        </pc:sldLayoutChg>
        <pc:sldLayoutChg chg="del">
          <pc:chgData name="reza kabir" userId="af3c95a13102d509" providerId="LiveId" clId="{C5D47F66-D82B-4945-84F1-08182A83E23E}" dt="2020-04-28T07:13:10.569" v="2112" actId="47"/>
          <pc:sldLayoutMkLst>
            <pc:docMk/>
            <pc:sldMasterMk cId="1305165661" sldId="2147483745"/>
            <pc:sldLayoutMk cId="3576204077" sldId="2147483748"/>
          </pc:sldLayoutMkLst>
        </pc:sldLayoutChg>
        <pc:sldLayoutChg chg="del">
          <pc:chgData name="reza kabir" userId="af3c95a13102d509" providerId="LiveId" clId="{C5D47F66-D82B-4945-84F1-08182A83E23E}" dt="2020-04-28T07:26:37.986" v="2153" actId="47"/>
          <pc:sldLayoutMkLst>
            <pc:docMk/>
            <pc:sldMasterMk cId="1305165661" sldId="2147483745"/>
            <pc:sldLayoutMk cId="1372807926" sldId="2147483749"/>
          </pc:sldLayoutMkLst>
        </pc:sldLayoutChg>
        <pc:sldLayoutChg chg="del">
          <pc:chgData name="reza kabir" userId="af3c95a13102d509" providerId="LiveId" clId="{C5D47F66-D82B-4945-84F1-08182A83E23E}" dt="2020-04-28T07:26:37.986" v="2153" actId="47"/>
          <pc:sldLayoutMkLst>
            <pc:docMk/>
            <pc:sldMasterMk cId="1305165661" sldId="2147483745"/>
            <pc:sldLayoutMk cId="2057180396" sldId="2147483750"/>
          </pc:sldLayoutMkLst>
        </pc:sldLayoutChg>
        <pc:sldLayoutChg chg="del">
          <pc:chgData name="reza kabir" userId="af3c95a13102d509" providerId="LiveId" clId="{C5D47F66-D82B-4945-84F1-08182A83E23E}" dt="2020-04-28T07:26:37.986" v="2153" actId="47"/>
          <pc:sldLayoutMkLst>
            <pc:docMk/>
            <pc:sldMasterMk cId="1305165661" sldId="2147483745"/>
            <pc:sldLayoutMk cId="2461568819" sldId="2147483751"/>
          </pc:sldLayoutMkLst>
        </pc:sldLayoutChg>
        <pc:sldLayoutChg chg="del">
          <pc:chgData name="reza kabir" userId="af3c95a13102d509" providerId="LiveId" clId="{C5D47F66-D82B-4945-84F1-08182A83E23E}" dt="2020-04-28T07:26:37.986" v="2153" actId="47"/>
          <pc:sldLayoutMkLst>
            <pc:docMk/>
            <pc:sldMasterMk cId="1305165661" sldId="2147483745"/>
            <pc:sldLayoutMk cId="4130130639" sldId="2147483752"/>
          </pc:sldLayoutMkLst>
        </pc:sldLayoutChg>
        <pc:sldLayoutChg chg="del">
          <pc:chgData name="reza kabir" userId="af3c95a13102d509" providerId="LiveId" clId="{C5D47F66-D82B-4945-84F1-08182A83E23E}" dt="2020-04-28T07:26:37.986" v="2153" actId="47"/>
          <pc:sldLayoutMkLst>
            <pc:docMk/>
            <pc:sldMasterMk cId="1305165661" sldId="2147483745"/>
            <pc:sldLayoutMk cId="206151385" sldId="2147483753"/>
          </pc:sldLayoutMkLst>
        </pc:sldLayoutChg>
        <pc:sldLayoutChg chg="del">
          <pc:chgData name="reza kabir" userId="af3c95a13102d509" providerId="LiveId" clId="{C5D47F66-D82B-4945-84F1-08182A83E23E}" dt="2020-04-28T07:26:37.986" v="2153" actId="47"/>
          <pc:sldLayoutMkLst>
            <pc:docMk/>
            <pc:sldMasterMk cId="1305165661" sldId="2147483745"/>
            <pc:sldLayoutMk cId="3060933460" sldId="2147483754"/>
          </pc:sldLayoutMkLst>
        </pc:sldLayoutChg>
        <pc:sldLayoutChg chg="del">
          <pc:chgData name="reza kabir" userId="af3c95a13102d509" providerId="LiveId" clId="{C5D47F66-D82B-4945-84F1-08182A83E23E}" dt="2020-04-28T07:26:37.986" v="2153" actId="47"/>
          <pc:sldLayoutMkLst>
            <pc:docMk/>
            <pc:sldMasterMk cId="1305165661" sldId="2147483745"/>
            <pc:sldLayoutMk cId="1464164092" sldId="2147483755"/>
          </pc:sldLayoutMkLst>
        </pc:sldLayoutChg>
        <pc:sldLayoutChg chg="del">
          <pc:chgData name="reza kabir" userId="af3c95a13102d509" providerId="LiveId" clId="{C5D47F66-D82B-4945-84F1-08182A83E23E}" dt="2020-04-28T07:26:37.986" v="2153" actId="47"/>
          <pc:sldLayoutMkLst>
            <pc:docMk/>
            <pc:sldMasterMk cId="1305165661" sldId="2147483745"/>
            <pc:sldLayoutMk cId="2499361805" sldId="2147483756"/>
          </pc:sldLayoutMkLst>
        </pc:sldLayoutChg>
        <pc:sldLayoutChg chg="del">
          <pc:chgData name="reza kabir" userId="af3c95a13102d509" providerId="LiveId" clId="{C5D47F66-D82B-4945-84F1-08182A83E23E}" dt="2020-04-28T07:26:37.986" v="2153" actId="47"/>
          <pc:sldLayoutMkLst>
            <pc:docMk/>
            <pc:sldMasterMk cId="1305165661" sldId="2147483745"/>
            <pc:sldLayoutMk cId="628795240" sldId="2147483757"/>
          </pc:sldLayoutMkLst>
        </pc:sldLayoutChg>
        <pc:sldLayoutChg chg="del">
          <pc:chgData name="reza kabir" userId="af3c95a13102d509" providerId="LiveId" clId="{C5D47F66-D82B-4945-84F1-08182A83E23E}" dt="2020-04-28T07:26:37.986" v="2153" actId="47"/>
          <pc:sldLayoutMkLst>
            <pc:docMk/>
            <pc:sldMasterMk cId="1305165661" sldId="2147483745"/>
            <pc:sldLayoutMk cId="808844517" sldId="2147483758"/>
          </pc:sldLayoutMkLst>
        </pc:sldLayoutChg>
        <pc:sldLayoutChg chg="del">
          <pc:chgData name="reza kabir" userId="af3c95a13102d509" providerId="LiveId" clId="{C5D47F66-D82B-4945-84F1-08182A83E23E}" dt="2020-04-28T07:26:37.986" v="2153" actId="47"/>
          <pc:sldLayoutMkLst>
            <pc:docMk/>
            <pc:sldMasterMk cId="1305165661" sldId="2147483745"/>
            <pc:sldLayoutMk cId="944623894" sldId="2147483759"/>
          </pc:sldLayoutMkLst>
        </pc:sldLayoutChg>
        <pc:sldLayoutChg chg="del">
          <pc:chgData name="reza kabir" userId="af3c95a13102d509" providerId="LiveId" clId="{C5D47F66-D82B-4945-84F1-08182A83E23E}" dt="2020-04-28T07:26:37.986" v="2153" actId="47"/>
          <pc:sldLayoutMkLst>
            <pc:docMk/>
            <pc:sldMasterMk cId="1305165661" sldId="2147483745"/>
            <pc:sldLayoutMk cId="1191525481" sldId="2147483760"/>
          </pc:sldLayoutMkLst>
        </pc:sldLayoutChg>
        <pc:sldLayoutChg chg="del">
          <pc:chgData name="reza kabir" userId="af3c95a13102d509" providerId="LiveId" clId="{C5D47F66-D82B-4945-84F1-08182A83E23E}" dt="2020-04-28T07:26:37.986" v="2153" actId="47"/>
          <pc:sldLayoutMkLst>
            <pc:docMk/>
            <pc:sldMasterMk cId="1305165661" sldId="2147483745"/>
            <pc:sldLayoutMk cId="3795914620" sldId="2147483761"/>
          </pc:sldLayoutMkLst>
        </pc:sldLayoutChg>
        <pc:sldLayoutChg chg="del">
          <pc:chgData name="reza kabir" userId="af3c95a13102d509" providerId="LiveId" clId="{C5D47F66-D82B-4945-84F1-08182A83E23E}" dt="2020-04-28T07:26:37.986" v="2153" actId="47"/>
          <pc:sldLayoutMkLst>
            <pc:docMk/>
            <pc:sldMasterMk cId="1305165661" sldId="2147483745"/>
            <pc:sldLayoutMk cId="2084829632" sldId="2147483762"/>
          </pc:sldLayoutMkLst>
        </pc:sldLayoutChg>
      </pc:sldMasterChg>
      <pc:sldMasterChg chg="del delSldLayout">
        <pc:chgData name="reza kabir" userId="af3c95a13102d509" providerId="LiveId" clId="{C5D47F66-D82B-4945-84F1-08182A83E23E}" dt="2020-04-28T07:11:21.576" v="2100" actId="47"/>
        <pc:sldMasterMkLst>
          <pc:docMk/>
          <pc:sldMasterMk cId="1672576431" sldId="2147483763"/>
        </pc:sldMasterMkLst>
        <pc:sldLayoutChg chg="del">
          <pc:chgData name="reza kabir" userId="af3c95a13102d509" providerId="LiveId" clId="{C5D47F66-D82B-4945-84F1-08182A83E23E}" dt="2020-04-28T07:11:21.576" v="2100" actId="47"/>
          <pc:sldLayoutMkLst>
            <pc:docMk/>
            <pc:sldMasterMk cId="1672576431" sldId="2147483763"/>
            <pc:sldLayoutMk cId="3144999818" sldId="2147483764"/>
          </pc:sldLayoutMkLst>
        </pc:sldLayoutChg>
        <pc:sldLayoutChg chg="del">
          <pc:chgData name="reza kabir" userId="af3c95a13102d509" providerId="LiveId" clId="{C5D47F66-D82B-4945-84F1-08182A83E23E}" dt="2020-04-28T07:11:21.576" v="2100" actId="47"/>
          <pc:sldLayoutMkLst>
            <pc:docMk/>
            <pc:sldMasterMk cId="1672576431" sldId="2147483763"/>
            <pc:sldLayoutMk cId="231447198" sldId="2147483765"/>
          </pc:sldLayoutMkLst>
        </pc:sldLayoutChg>
        <pc:sldLayoutChg chg="del">
          <pc:chgData name="reza kabir" userId="af3c95a13102d509" providerId="LiveId" clId="{C5D47F66-D82B-4945-84F1-08182A83E23E}" dt="2020-04-28T07:11:21.576" v="2100" actId="47"/>
          <pc:sldLayoutMkLst>
            <pc:docMk/>
            <pc:sldMasterMk cId="1672576431" sldId="2147483763"/>
            <pc:sldLayoutMk cId="4054454756" sldId="2147483766"/>
          </pc:sldLayoutMkLst>
        </pc:sldLayoutChg>
        <pc:sldLayoutChg chg="del">
          <pc:chgData name="reza kabir" userId="af3c95a13102d509" providerId="LiveId" clId="{C5D47F66-D82B-4945-84F1-08182A83E23E}" dt="2020-04-28T07:11:21.576" v="2100" actId="47"/>
          <pc:sldLayoutMkLst>
            <pc:docMk/>
            <pc:sldMasterMk cId="1672576431" sldId="2147483763"/>
            <pc:sldLayoutMk cId="3383764930" sldId="2147483767"/>
          </pc:sldLayoutMkLst>
        </pc:sldLayoutChg>
        <pc:sldLayoutChg chg="del">
          <pc:chgData name="reza kabir" userId="af3c95a13102d509" providerId="LiveId" clId="{C5D47F66-D82B-4945-84F1-08182A83E23E}" dt="2020-04-28T07:08:47.608" v="2036" actId="47"/>
          <pc:sldLayoutMkLst>
            <pc:docMk/>
            <pc:sldMasterMk cId="1672576431" sldId="2147483763"/>
            <pc:sldLayoutMk cId="310999416" sldId="2147483768"/>
          </pc:sldLayoutMkLst>
        </pc:sldLayoutChg>
        <pc:sldLayoutChg chg="del">
          <pc:chgData name="reza kabir" userId="af3c95a13102d509" providerId="LiveId" clId="{C5D47F66-D82B-4945-84F1-08182A83E23E}" dt="2020-04-28T06:51:27.594" v="1917" actId="47"/>
          <pc:sldLayoutMkLst>
            <pc:docMk/>
            <pc:sldMasterMk cId="1672576431" sldId="2147483763"/>
            <pc:sldLayoutMk cId="1757774548" sldId="2147483769"/>
          </pc:sldLayoutMkLst>
        </pc:sldLayoutChg>
        <pc:sldLayoutChg chg="del">
          <pc:chgData name="reza kabir" userId="af3c95a13102d509" providerId="LiveId" clId="{C5D47F66-D82B-4945-84F1-08182A83E23E}" dt="2020-04-28T06:57:21.244" v="1957" actId="47"/>
          <pc:sldLayoutMkLst>
            <pc:docMk/>
            <pc:sldMasterMk cId="1672576431" sldId="2147483763"/>
            <pc:sldLayoutMk cId="2525487677" sldId="2147483770"/>
          </pc:sldLayoutMkLst>
        </pc:sldLayoutChg>
        <pc:sldLayoutChg chg="del">
          <pc:chgData name="reza kabir" userId="af3c95a13102d509" providerId="LiveId" clId="{C5D47F66-D82B-4945-84F1-08182A83E23E}" dt="2020-04-28T07:11:21.576" v="2100" actId="47"/>
          <pc:sldLayoutMkLst>
            <pc:docMk/>
            <pc:sldMasterMk cId="1672576431" sldId="2147483763"/>
            <pc:sldLayoutMk cId="1492200619" sldId="2147483771"/>
          </pc:sldLayoutMkLst>
        </pc:sldLayoutChg>
        <pc:sldLayoutChg chg="del">
          <pc:chgData name="reza kabir" userId="af3c95a13102d509" providerId="LiveId" clId="{C5D47F66-D82B-4945-84F1-08182A83E23E}" dt="2020-04-28T07:09:26.219" v="2044" actId="47"/>
          <pc:sldLayoutMkLst>
            <pc:docMk/>
            <pc:sldMasterMk cId="1672576431" sldId="2147483763"/>
            <pc:sldLayoutMk cId="3336350109" sldId="2147483772"/>
          </pc:sldLayoutMkLst>
        </pc:sldLayoutChg>
        <pc:sldLayoutChg chg="del">
          <pc:chgData name="reza kabir" userId="af3c95a13102d509" providerId="LiveId" clId="{C5D47F66-D82B-4945-84F1-08182A83E23E}" dt="2020-04-28T07:11:21.576" v="2100" actId="47"/>
          <pc:sldLayoutMkLst>
            <pc:docMk/>
            <pc:sldMasterMk cId="1672576431" sldId="2147483763"/>
            <pc:sldLayoutMk cId="699085275" sldId="2147483773"/>
          </pc:sldLayoutMkLst>
        </pc:sldLayoutChg>
        <pc:sldLayoutChg chg="del">
          <pc:chgData name="reza kabir" userId="af3c95a13102d509" providerId="LiveId" clId="{C5D47F66-D82B-4945-84F1-08182A83E23E}" dt="2020-04-28T07:11:21.576" v="2100" actId="47"/>
          <pc:sldLayoutMkLst>
            <pc:docMk/>
            <pc:sldMasterMk cId="1672576431" sldId="2147483763"/>
            <pc:sldLayoutMk cId="2483718493" sldId="2147483774"/>
          </pc:sldLayoutMkLst>
        </pc:sldLayoutChg>
        <pc:sldLayoutChg chg="del">
          <pc:chgData name="reza kabir" userId="af3c95a13102d509" providerId="LiveId" clId="{C5D47F66-D82B-4945-84F1-08182A83E23E}" dt="2020-04-28T07:11:21.576" v="2100" actId="47"/>
          <pc:sldLayoutMkLst>
            <pc:docMk/>
            <pc:sldMasterMk cId="1672576431" sldId="2147483763"/>
            <pc:sldLayoutMk cId="2829821345" sldId="2147483775"/>
          </pc:sldLayoutMkLst>
        </pc:sldLayoutChg>
        <pc:sldLayoutChg chg="del">
          <pc:chgData name="reza kabir" userId="af3c95a13102d509" providerId="LiveId" clId="{C5D47F66-D82B-4945-84F1-08182A83E23E}" dt="2020-04-28T07:11:21.576" v="2100" actId="47"/>
          <pc:sldLayoutMkLst>
            <pc:docMk/>
            <pc:sldMasterMk cId="1672576431" sldId="2147483763"/>
            <pc:sldLayoutMk cId="1856499600" sldId="2147483776"/>
          </pc:sldLayoutMkLst>
        </pc:sldLayoutChg>
        <pc:sldLayoutChg chg="del">
          <pc:chgData name="reza kabir" userId="af3c95a13102d509" providerId="LiveId" clId="{C5D47F66-D82B-4945-84F1-08182A83E23E}" dt="2020-04-28T07:11:21.576" v="2100" actId="47"/>
          <pc:sldLayoutMkLst>
            <pc:docMk/>
            <pc:sldMasterMk cId="1672576431" sldId="2147483763"/>
            <pc:sldLayoutMk cId="2383298833" sldId="2147483777"/>
          </pc:sldLayoutMkLst>
        </pc:sldLayoutChg>
        <pc:sldLayoutChg chg="del">
          <pc:chgData name="reza kabir" userId="af3c95a13102d509" providerId="LiveId" clId="{C5D47F66-D82B-4945-84F1-08182A83E23E}" dt="2020-04-28T07:11:21.576" v="2100" actId="47"/>
          <pc:sldLayoutMkLst>
            <pc:docMk/>
            <pc:sldMasterMk cId="1672576431" sldId="2147483763"/>
            <pc:sldLayoutMk cId="179308791" sldId="2147483778"/>
          </pc:sldLayoutMkLst>
        </pc:sldLayoutChg>
        <pc:sldLayoutChg chg="del">
          <pc:chgData name="reza kabir" userId="af3c95a13102d509" providerId="LiveId" clId="{C5D47F66-D82B-4945-84F1-08182A83E23E}" dt="2020-04-28T07:11:21.576" v="2100" actId="47"/>
          <pc:sldLayoutMkLst>
            <pc:docMk/>
            <pc:sldMasterMk cId="1672576431" sldId="2147483763"/>
            <pc:sldLayoutMk cId="2238960209" sldId="2147483779"/>
          </pc:sldLayoutMkLst>
        </pc:sldLayoutChg>
        <pc:sldLayoutChg chg="del">
          <pc:chgData name="reza kabir" userId="af3c95a13102d509" providerId="LiveId" clId="{C5D47F66-D82B-4945-84F1-08182A83E23E}" dt="2020-04-28T07:11:21.576" v="2100" actId="47"/>
          <pc:sldLayoutMkLst>
            <pc:docMk/>
            <pc:sldMasterMk cId="1672576431" sldId="2147483763"/>
            <pc:sldLayoutMk cId="2634563485" sldId="2147483780"/>
          </pc:sldLayoutMkLst>
        </pc:sldLayoutChg>
        <pc:sldLayoutChg chg="del">
          <pc:chgData name="reza kabir" userId="af3c95a13102d509" providerId="LiveId" clId="{C5D47F66-D82B-4945-84F1-08182A83E23E}" dt="2020-04-28T07:11:21.576" v="2100" actId="47"/>
          <pc:sldLayoutMkLst>
            <pc:docMk/>
            <pc:sldMasterMk cId="1672576431" sldId="2147483763"/>
            <pc:sldLayoutMk cId="2953880344" sldId="2147483781"/>
          </pc:sldLayoutMkLst>
        </pc:sldLayoutChg>
        <pc:sldLayoutChg chg="del">
          <pc:chgData name="reza kabir" userId="af3c95a13102d509" providerId="LiveId" clId="{C5D47F66-D82B-4945-84F1-08182A83E23E}" dt="2020-04-28T07:11:21.576" v="2100" actId="47"/>
          <pc:sldLayoutMkLst>
            <pc:docMk/>
            <pc:sldMasterMk cId="1672576431" sldId="2147483763"/>
            <pc:sldLayoutMk cId="3361170244" sldId="2147483782"/>
          </pc:sldLayoutMkLst>
        </pc:sldLayoutChg>
        <pc:sldLayoutChg chg="del">
          <pc:chgData name="reza kabir" userId="af3c95a13102d509" providerId="LiveId" clId="{C5D47F66-D82B-4945-84F1-08182A83E23E}" dt="2020-04-28T07:11:21.576" v="2100" actId="47"/>
          <pc:sldLayoutMkLst>
            <pc:docMk/>
            <pc:sldMasterMk cId="1672576431" sldId="2147483763"/>
            <pc:sldLayoutMk cId="478589695" sldId="2147483783"/>
          </pc:sldLayoutMkLst>
        </pc:sldLayoutChg>
        <pc:sldLayoutChg chg="del">
          <pc:chgData name="reza kabir" userId="af3c95a13102d509" providerId="LiveId" clId="{C5D47F66-D82B-4945-84F1-08182A83E23E}" dt="2020-04-28T07:11:21.576" v="2100" actId="47"/>
          <pc:sldLayoutMkLst>
            <pc:docMk/>
            <pc:sldMasterMk cId="1672576431" sldId="2147483763"/>
            <pc:sldLayoutMk cId="3330405750" sldId="2147483784"/>
          </pc:sldLayoutMkLst>
        </pc:sldLayoutChg>
        <pc:sldLayoutChg chg="del">
          <pc:chgData name="reza kabir" userId="af3c95a13102d509" providerId="LiveId" clId="{C5D47F66-D82B-4945-84F1-08182A83E23E}" dt="2020-04-28T07:11:21.576" v="2100" actId="47"/>
          <pc:sldLayoutMkLst>
            <pc:docMk/>
            <pc:sldMasterMk cId="1672576431" sldId="2147483763"/>
            <pc:sldLayoutMk cId="3862316617" sldId="2147483785"/>
          </pc:sldLayoutMkLst>
        </pc:sldLayoutChg>
        <pc:sldLayoutChg chg="del">
          <pc:chgData name="reza kabir" userId="af3c95a13102d509" providerId="LiveId" clId="{C5D47F66-D82B-4945-84F1-08182A83E23E}" dt="2020-04-28T07:11:21.576" v="2100" actId="47"/>
          <pc:sldLayoutMkLst>
            <pc:docMk/>
            <pc:sldMasterMk cId="1672576431" sldId="2147483763"/>
            <pc:sldLayoutMk cId="2222475109" sldId="2147483786"/>
          </pc:sldLayoutMkLst>
        </pc:sldLayoutChg>
      </pc:sldMasterChg>
      <pc:sldMasterChg chg="del delSldLayout">
        <pc:chgData name="reza kabir" userId="af3c95a13102d509" providerId="LiveId" clId="{C5D47F66-D82B-4945-84F1-08182A83E23E}" dt="2020-04-28T06:48:52.879" v="1886" actId="47"/>
        <pc:sldMasterMkLst>
          <pc:docMk/>
          <pc:sldMasterMk cId="1996304597" sldId="2147483787"/>
        </pc:sldMasterMkLst>
        <pc:sldLayoutChg chg="del">
          <pc:chgData name="reza kabir" userId="af3c95a13102d509" providerId="LiveId" clId="{C5D47F66-D82B-4945-84F1-08182A83E23E}" dt="2020-04-28T06:48:52.879" v="1886" actId="47"/>
          <pc:sldLayoutMkLst>
            <pc:docMk/>
            <pc:sldMasterMk cId="1996304597" sldId="2147483787"/>
            <pc:sldLayoutMk cId="3405262464" sldId="2147483824"/>
          </pc:sldLayoutMkLst>
        </pc:sldLayoutChg>
      </pc:sldMasterChg>
      <pc:sldMasterChg chg="del delSldLayout">
        <pc:chgData name="reza kabir" userId="af3c95a13102d509" providerId="LiveId" clId="{C5D47F66-D82B-4945-84F1-08182A83E23E}" dt="2020-04-28T06:50:37.764" v="1911" actId="47"/>
        <pc:sldMasterMkLst>
          <pc:docMk/>
          <pc:sldMasterMk cId="3320705609" sldId="2147483831"/>
        </pc:sldMasterMkLst>
        <pc:sldLayoutChg chg="del">
          <pc:chgData name="reza kabir" userId="af3c95a13102d509" providerId="LiveId" clId="{C5D47F66-D82B-4945-84F1-08182A83E23E}" dt="2020-04-28T06:50:37.764" v="1911" actId="47"/>
          <pc:sldLayoutMkLst>
            <pc:docMk/>
            <pc:sldMasterMk cId="3320705609" sldId="2147483831"/>
            <pc:sldLayoutMk cId="1843329818" sldId="2147483832"/>
          </pc:sldLayoutMkLst>
        </pc:sldLayoutChg>
        <pc:sldLayoutChg chg="del">
          <pc:chgData name="reza kabir" userId="af3c95a13102d509" providerId="LiveId" clId="{C5D47F66-D82B-4945-84F1-08182A83E23E}" dt="2020-04-28T06:50:37.764" v="1911" actId="47"/>
          <pc:sldLayoutMkLst>
            <pc:docMk/>
            <pc:sldMasterMk cId="3320705609" sldId="2147483831"/>
            <pc:sldLayoutMk cId="3431367545" sldId="2147483833"/>
          </pc:sldLayoutMkLst>
        </pc:sldLayoutChg>
        <pc:sldLayoutChg chg="del">
          <pc:chgData name="reza kabir" userId="af3c95a13102d509" providerId="LiveId" clId="{C5D47F66-D82B-4945-84F1-08182A83E23E}" dt="2020-04-28T06:50:37.764" v="1911" actId="47"/>
          <pc:sldLayoutMkLst>
            <pc:docMk/>
            <pc:sldMasterMk cId="3320705609" sldId="2147483831"/>
            <pc:sldLayoutMk cId="1602416737" sldId="2147483834"/>
          </pc:sldLayoutMkLst>
        </pc:sldLayoutChg>
        <pc:sldLayoutChg chg="del">
          <pc:chgData name="reza kabir" userId="af3c95a13102d509" providerId="LiveId" clId="{C5D47F66-D82B-4945-84F1-08182A83E23E}" dt="2020-04-28T06:50:37.764" v="1911" actId="47"/>
          <pc:sldLayoutMkLst>
            <pc:docMk/>
            <pc:sldMasterMk cId="3320705609" sldId="2147483831"/>
            <pc:sldLayoutMk cId="2560187119" sldId="2147483835"/>
          </pc:sldLayoutMkLst>
        </pc:sldLayoutChg>
        <pc:sldLayoutChg chg="del">
          <pc:chgData name="reza kabir" userId="af3c95a13102d509" providerId="LiveId" clId="{C5D47F66-D82B-4945-84F1-08182A83E23E}" dt="2020-04-28T06:50:37.764" v="1911" actId="47"/>
          <pc:sldLayoutMkLst>
            <pc:docMk/>
            <pc:sldMasterMk cId="3320705609" sldId="2147483831"/>
            <pc:sldLayoutMk cId="3007144605" sldId="2147483836"/>
          </pc:sldLayoutMkLst>
        </pc:sldLayoutChg>
      </pc:sldMasterChg>
      <pc:sldMasterChg chg="del addSldLayout delSldLayout">
        <pc:chgData name="reza kabir" userId="af3c95a13102d509" providerId="LiveId" clId="{C5D47F66-D82B-4945-84F1-08182A83E23E}" dt="2020-04-28T06:46:54.018" v="1862" actId="47"/>
        <pc:sldMasterMkLst>
          <pc:docMk/>
          <pc:sldMasterMk cId="2908106790" sldId="2147483837"/>
        </pc:sldMasterMkLst>
        <pc:sldLayoutChg chg="del">
          <pc:chgData name="reza kabir" userId="af3c95a13102d509" providerId="LiveId" clId="{C5D47F66-D82B-4945-84F1-08182A83E23E}" dt="2020-04-28T06:46:54.018" v="1862" actId="47"/>
          <pc:sldLayoutMkLst>
            <pc:docMk/>
            <pc:sldMasterMk cId="2908106790" sldId="2147483837"/>
            <pc:sldLayoutMk cId="1420992489" sldId="2147483839"/>
          </pc:sldLayoutMkLst>
        </pc:sldLayoutChg>
        <pc:sldLayoutChg chg="del">
          <pc:chgData name="reza kabir" userId="af3c95a13102d509" providerId="LiveId" clId="{C5D47F66-D82B-4945-84F1-08182A83E23E}" dt="2020-04-28T06:41:27.728" v="1788" actId="47"/>
          <pc:sldLayoutMkLst>
            <pc:docMk/>
            <pc:sldMasterMk cId="2908106790" sldId="2147483837"/>
            <pc:sldLayoutMk cId="4034050386" sldId="2147483840"/>
          </pc:sldLayoutMkLst>
        </pc:sldLayoutChg>
        <pc:sldLayoutChg chg="del">
          <pc:chgData name="reza kabir" userId="af3c95a13102d509" providerId="LiveId" clId="{C5D47F66-D82B-4945-84F1-08182A83E23E}" dt="2020-04-28T06:46:54.018" v="1862" actId="47"/>
          <pc:sldLayoutMkLst>
            <pc:docMk/>
            <pc:sldMasterMk cId="2908106790" sldId="2147483837"/>
            <pc:sldLayoutMk cId="3246661132" sldId="2147483841"/>
          </pc:sldLayoutMkLst>
        </pc:sldLayoutChg>
        <pc:sldLayoutChg chg="add del">
          <pc:chgData name="reza kabir" userId="af3c95a13102d509" providerId="LiveId" clId="{C5D47F66-D82B-4945-84F1-08182A83E23E}" dt="2020-04-28T06:43:10.948" v="1807" actId="47"/>
          <pc:sldLayoutMkLst>
            <pc:docMk/>
            <pc:sldMasterMk cId="2908106790" sldId="2147483837"/>
            <pc:sldLayoutMk cId="4014287519" sldId="2147483842"/>
          </pc:sldLayoutMkLst>
        </pc:sldLayoutChg>
        <pc:sldLayoutChg chg="del">
          <pc:chgData name="reza kabir" userId="af3c95a13102d509" providerId="LiveId" clId="{C5D47F66-D82B-4945-84F1-08182A83E23E}" dt="2020-04-28T06:30:30.107" v="1722" actId="47"/>
          <pc:sldLayoutMkLst>
            <pc:docMk/>
            <pc:sldMasterMk cId="2908106790" sldId="2147483837"/>
            <pc:sldLayoutMk cId="1232972620" sldId="2147483843"/>
          </pc:sldLayoutMkLst>
        </pc:sldLayoutChg>
        <pc:sldLayoutChg chg="del">
          <pc:chgData name="reza kabir" userId="af3c95a13102d509" providerId="LiveId" clId="{C5D47F66-D82B-4945-84F1-08182A83E23E}" dt="2020-04-28T06:46:54.018" v="1862" actId="47"/>
          <pc:sldLayoutMkLst>
            <pc:docMk/>
            <pc:sldMasterMk cId="2908106790" sldId="2147483837"/>
            <pc:sldLayoutMk cId="3883319775" sldId="2147483844"/>
          </pc:sldLayoutMkLst>
        </pc:sldLayoutChg>
        <pc:sldLayoutChg chg="del">
          <pc:chgData name="reza kabir" userId="af3c95a13102d509" providerId="LiveId" clId="{C5D47F66-D82B-4945-84F1-08182A83E23E}" dt="2020-04-28T06:38:22.959" v="1740" actId="47"/>
          <pc:sldLayoutMkLst>
            <pc:docMk/>
            <pc:sldMasterMk cId="2908106790" sldId="2147483837"/>
            <pc:sldLayoutMk cId="1067737328" sldId="2147483845"/>
          </pc:sldLayoutMkLst>
        </pc:sldLayoutChg>
        <pc:sldLayoutChg chg="del">
          <pc:chgData name="reza kabir" userId="af3c95a13102d509" providerId="LiveId" clId="{C5D47F66-D82B-4945-84F1-08182A83E23E}" dt="2020-04-28T06:46:54.018" v="1862" actId="47"/>
          <pc:sldLayoutMkLst>
            <pc:docMk/>
            <pc:sldMasterMk cId="2908106790" sldId="2147483837"/>
            <pc:sldLayoutMk cId="259999049" sldId="2147483846"/>
          </pc:sldLayoutMkLst>
        </pc:sldLayoutChg>
        <pc:sldLayoutChg chg="del">
          <pc:chgData name="reza kabir" userId="af3c95a13102d509" providerId="LiveId" clId="{C5D47F66-D82B-4945-84F1-08182A83E23E}" dt="2020-04-28T06:46:54.018" v="1862" actId="47"/>
          <pc:sldLayoutMkLst>
            <pc:docMk/>
            <pc:sldMasterMk cId="2908106790" sldId="2147483837"/>
            <pc:sldLayoutMk cId="1564153390" sldId="2147483847"/>
          </pc:sldLayoutMkLst>
        </pc:sldLayoutChg>
        <pc:sldLayoutChg chg="del">
          <pc:chgData name="reza kabir" userId="af3c95a13102d509" providerId="LiveId" clId="{C5D47F66-D82B-4945-84F1-08182A83E23E}" dt="2020-04-28T06:46:54.018" v="1862" actId="47"/>
          <pc:sldLayoutMkLst>
            <pc:docMk/>
            <pc:sldMasterMk cId="2908106790" sldId="2147483837"/>
            <pc:sldLayoutMk cId="1361001794" sldId="2147483848"/>
          </pc:sldLayoutMkLst>
        </pc:sldLayoutChg>
        <pc:sldLayoutChg chg="del">
          <pc:chgData name="reza kabir" userId="af3c95a13102d509" providerId="LiveId" clId="{C5D47F66-D82B-4945-84F1-08182A83E23E}" dt="2020-04-28T06:46:54.018" v="1862" actId="47"/>
          <pc:sldLayoutMkLst>
            <pc:docMk/>
            <pc:sldMasterMk cId="2908106790" sldId="2147483837"/>
            <pc:sldLayoutMk cId="1296422557" sldId="2147483849"/>
          </pc:sldLayoutMkLst>
        </pc:sldLayoutChg>
        <pc:sldLayoutChg chg="del">
          <pc:chgData name="reza kabir" userId="af3c95a13102d509" providerId="LiveId" clId="{C5D47F66-D82B-4945-84F1-08182A83E23E}" dt="2020-04-28T06:46:54.018" v="1862" actId="47"/>
          <pc:sldLayoutMkLst>
            <pc:docMk/>
            <pc:sldMasterMk cId="2908106790" sldId="2147483837"/>
            <pc:sldLayoutMk cId="3279729055" sldId="2147483850"/>
          </pc:sldLayoutMkLst>
        </pc:sldLayoutChg>
        <pc:sldLayoutChg chg="del">
          <pc:chgData name="reza kabir" userId="af3c95a13102d509" providerId="LiveId" clId="{C5D47F66-D82B-4945-84F1-08182A83E23E}" dt="2020-04-28T06:46:54.018" v="1862" actId="47"/>
          <pc:sldLayoutMkLst>
            <pc:docMk/>
            <pc:sldMasterMk cId="2908106790" sldId="2147483837"/>
            <pc:sldLayoutMk cId="914215552" sldId="2147483851"/>
          </pc:sldLayoutMkLst>
        </pc:sldLayoutChg>
        <pc:sldLayoutChg chg="del">
          <pc:chgData name="reza kabir" userId="af3c95a13102d509" providerId="LiveId" clId="{C5D47F66-D82B-4945-84F1-08182A83E23E}" dt="2020-04-28T06:46:54.018" v="1862" actId="47"/>
          <pc:sldLayoutMkLst>
            <pc:docMk/>
            <pc:sldMasterMk cId="2908106790" sldId="2147483837"/>
            <pc:sldLayoutMk cId="2884064277" sldId="2147483852"/>
          </pc:sldLayoutMkLst>
        </pc:sldLayoutChg>
      </pc:sldMasterChg>
      <pc:sldMasterChg chg="del delSldLayout">
        <pc:chgData name="reza kabir" userId="af3c95a13102d509" providerId="LiveId" clId="{C5D47F66-D82B-4945-84F1-08182A83E23E}" dt="2020-04-28T06:19:29.604" v="1642" actId="47"/>
        <pc:sldMasterMkLst>
          <pc:docMk/>
          <pc:sldMasterMk cId="591860114" sldId="2147483853"/>
        </pc:sldMasterMkLst>
        <pc:sldLayoutChg chg="del">
          <pc:chgData name="reza kabir" userId="af3c95a13102d509" providerId="LiveId" clId="{C5D47F66-D82B-4945-84F1-08182A83E23E}" dt="2020-04-28T06:19:29.604" v="1642" actId="47"/>
          <pc:sldLayoutMkLst>
            <pc:docMk/>
            <pc:sldMasterMk cId="591860114" sldId="2147483853"/>
            <pc:sldLayoutMk cId="2860782867" sldId="2147483854"/>
          </pc:sldLayoutMkLst>
        </pc:sldLayoutChg>
        <pc:sldLayoutChg chg="del">
          <pc:chgData name="reza kabir" userId="af3c95a13102d509" providerId="LiveId" clId="{C5D47F66-D82B-4945-84F1-08182A83E23E}" dt="2020-04-28T06:19:29.604" v="1642" actId="47"/>
          <pc:sldLayoutMkLst>
            <pc:docMk/>
            <pc:sldMasterMk cId="591860114" sldId="2147483853"/>
            <pc:sldLayoutMk cId="3162947004" sldId="2147483855"/>
          </pc:sldLayoutMkLst>
        </pc:sldLayoutChg>
        <pc:sldLayoutChg chg="del">
          <pc:chgData name="reza kabir" userId="af3c95a13102d509" providerId="LiveId" clId="{C5D47F66-D82B-4945-84F1-08182A83E23E}" dt="2020-04-28T06:19:29.604" v="1642" actId="47"/>
          <pc:sldLayoutMkLst>
            <pc:docMk/>
            <pc:sldMasterMk cId="591860114" sldId="2147483853"/>
            <pc:sldLayoutMk cId="1069261518" sldId="2147483856"/>
          </pc:sldLayoutMkLst>
        </pc:sldLayoutChg>
        <pc:sldLayoutChg chg="del">
          <pc:chgData name="reza kabir" userId="af3c95a13102d509" providerId="LiveId" clId="{C5D47F66-D82B-4945-84F1-08182A83E23E}" dt="2020-04-28T06:19:29.604" v="1642" actId="47"/>
          <pc:sldLayoutMkLst>
            <pc:docMk/>
            <pc:sldMasterMk cId="591860114" sldId="2147483853"/>
            <pc:sldLayoutMk cId="188106707" sldId="2147483857"/>
          </pc:sldLayoutMkLst>
        </pc:sldLayoutChg>
        <pc:sldLayoutChg chg="del">
          <pc:chgData name="reza kabir" userId="af3c95a13102d509" providerId="LiveId" clId="{C5D47F66-D82B-4945-84F1-08182A83E23E}" dt="2020-04-28T06:19:29.604" v="1642" actId="47"/>
          <pc:sldLayoutMkLst>
            <pc:docMk/>
            <pc:sldMasterMk cId="591860114" sldId="2147483853"/>
            <pc:sldLayoutMk cId="46156061" sldId="2147483858"/>
          </pc:sldLayoutMkLst>
        </pc:sldLayoutChg>
        <pc:sldLayoutChg chg="del">
          <pc:chgData name="reza kabir" userId="af3c95a13102d509" providerId="LiveId" clId="{C5D47F66-D82B-4945-84F1-08182A83E23E}" dt="2020-04-28T06:19:29.604" v="1642" actId="47"/>
          <pc:sldLayoutMkLst>
            <pc:docMk/>
            <pc:sldMasterMk cId="591860114" sldId="2147483853"/>
            <pc:sldLayoutMk cId="3489025929" sldId="2147483859"/>
          </pc:sldLayoutMkLst>
        </pc:sldLayoutChg>
        <pc:sldLayoutChg chg="del">
          <pc:chgData name="reza kabir" userId="af3c95a13102d509" providerId="LiveId" clId="{C5D47F66-D82B-4945-84F1-08182A83E23E}" dt="2020-04-28T06:19:29.604" v="1642" actId="47"/>
          <pc:sldLayoutMkLst>
            <pc:docMk/>
            <pc:sldMasterMk cId="591860114" sldId="2147483853"/>
            <pc:sldLayoutMk cId="4294456825" sldId="2147483860"/>
          </pc:sldLayoutMkLst>
        </pc:sldLayoutChg>
        <pc:sldLayoutChg chg="del">
          <pc:chgData name="reza kabir" userId="af3c95a13102d509" providerId="LiveId" clId="{C5D47F66-D82B-4945-84F1-08182A83E23E}" dt="2020-04-28T06:19:29.604" v="1642" actId="47"/>
          <pc:sldLayoutMkLst>
            <pc:docMk/>
            <pc:sldMasterMk cId="591860114" sldId="2147483853"/>
            <pc:sldLayoutMk cId="324601512" sldId="2147483861"/>
          </pc:sldLayoutMkLst>
        </pc:sldLayoutChg>
        <pc:sldLayoutChg chg="del">
          <pc:chgData name="reza kabir" userId="af3c95a13102d509" providerId="LiveId" clId="{C5D47F66-D82B-4945-84F1-08182A83E23E}" dt="2020-04-28T06:19:29.604" v="1642" actId="47"/>
          <pc:sldLayoutMkLst>
            <pc:docMk/>
            <pc:sldMasterMk cId="591860114" sldId="2147483853"/>
            <pc:sldLayoutMk cId="1653931903" sldId="2147483862"/>
          </pc:sldLayoutMkLst>
        </pc:sldLayoutChg>
        <pc:sldLayoutChg chg="del">
          <pc:chgData name="reza kabir" userId="af3c95a13102d509" providerId="LiveId" clId="{C5D47F66-D82B-4945-84F1-08182A83E23E}" dt="2020-04-28T06:19:29.604" v="1642" actId="47"/>
          <pc:sldLayoutMkLst>
            <pc:docMk/>
            <pc:sldMasterMk cId="591860114" sldId="2147483853"/>
            <pc:sldLayoutMk cId="411645185" sldId="2147483863"/>
          </pc:sldLayoutMkLst>
        </pc:sldLayoutChg>
        <pc:sldLayoutChg chg="del">
          <pc:chgData name="reza kabir" userId="af3c95a13102d509" providerId="LiveId" clId="{C5D47F66-D82B-4945-84F1-08182A83E23E}" dt="2020-04-28T06:19:29.604" v="1642" actId="47"/>
          <pc:sldLayoutMkLst>
            <pc:docMk/>
            <pc:sldMasterMk cId="591860114" sldId="2147483853"/>
            <pc:sldLayoutMk cId="2055203025" sldId="2147483864"/>
          </pc:sldLayoutMkLst>
        </pc:sldLayoutChg>
        <pc:sldLayoutChg chg="del">
          <pc:chgData name="reza kabir" userId="af3c95a13102d509" providerId="LiveId" clId="{C5D47F66-D82B-4945-84F1-08182A83E23E}" dt="2020-04-28T06:19:29.604" v="1642" actId="47"/>
          <pc:sldLayoutMkLst>
            <pc:docMk/>
            <pc:sldMasterMk cId="591860114" sldId="2147483853"/>
            <pc:sldLayoutMk cId="2629024729" sldId="2147483865"/>
          </pc:sldLayoutMkLst>
        </pc:sldLayoutChg>
        <pc:sldLayoutChg chg="del">
          <pc:chgData name="reza kabir" userId="af3c95a13102d509" providerId="LiveId" clId="{C5D47F66-D82B-4945-84F1-08182A83E23E}" dt="2020-04-28T06:19:29.604" v="1642" actId="47"/>
          <pc:sldLayoutMkLst>
            <pc:docMk/>
            <pc:sldMasterMk cId="591860114" sldId="2147483853"/>
            <pc:sldLayoutMk cId="3764722422" sldId="2147483866"/>
          </pc:sldLayoutMkLst>
        </pc:sldLayoutChg>
        <pc:sldLayoutChg chg="del">
          <pc:chgData name="reza kabir" userId="af3c95a13102d509" providerId="LiveId" clId="{C5D47F66-D82B-4945-84F1-08182A83E23E}" dt="2020-04-28T06:19:29.604" v="1642" actId="47"/>
          <pc:sldLayoutMkLst>
            <pc:docMk/>
            <pc:sldMasterMk cId="591860114" sldId="2147483853"/>
            <pc:sldLayoutMk cId="3958836832" sldId="2147483867"/>
          </pc:sldLayoutMkLst>
        </pc:sldLayoutChg>
        <pc:sldLayoutChg chg="del">
          <pc:chgData name="reza kabir" userId="af3c95a13102d509" providerId="LiveId" clId="{C5D47F66-D82B-4945-84F1-08182A83E23E}" dt="2020-04-28T06:19:29.604" v="1642" actId="47"/>
          <pc:sldLayoutMkLst>
            <pc:docMk/>
            <pc:sldMasterMk cId="591860114" sldId="2147483853"/>
            <pc:sldLayoutMk cId="2678589396" sldId="2147483868"/>
          </pc:sldLayoutMkLst>
        </pc:sldLayoutChg>
        <pc:sldLayoutChg chg="del">
          <pc:chgData name="reza kabir" userId="af3c95a13102d509" providerId="LiveId" clId="{C5D47F66-D82B-4945-84F1-08182A83E23E}" dt="2020-04-28T06:19:29.604" v="1642" actId="47"/>
          <pc:sldLayoutMkLst>
            <pc:docMk/>
            <pc:sldMasterMk cId="591860114" sldId="2147483853"/>
            <pc:sldLayoutMk cId="232761656" sldId="2147483869"/>
          </pc:sldLayoutMkLst>
        </pc:sldLayoutChg>
      </pc:sldMasterChg>
      <pc:sldMasterChg chg="del addSldLayout delSldLayout">
        <pc:chgData name="reza kabir" userId="af3c95a13102d509" providerId="LiveId" clId="{C5D47F66-D82B-4945-84F1-08182A83E23E}" dt="2020-04-28T06:19:01.197" v="1638" actId="47"/>
        <pc:sldMasterMkLst>
          <pc:docMk/>
          <pc:sldMasterMk cId="2774842758" sldId="2147483870"/>
        </pc:sldMasterMkLst>
        <pc:sldLayoutChg chg="del">
          <pc:chgData name="reza kabir" userId="af3c95a13102d509" providerId="LiveId" clId="{C5D47F66-D82B-4945-84F1-08182A83E23E}" dt="2020-04-28T06:19:01.197" v="1638" actId="47"/>
          <pc:sldLayoutMkLst>
            <pc:docMk/>
            <pc:sldMasterMk cId="2774842758" sldId="2147483870"/>
            <pc:sldLayoutMk cId="2955165462" sldId="2147483871"/>
          </pc:sldLayoutMkLst>
        </pc:sldLayoutChg>
        <pc:sldLayoutChg chg="del">
          <pc:chgData name="reza kabir" userId="af3c95a13102d509" providerId="LiveId" clId="{C5D47F66-D82B-4945-84F1-08182A83E23E}" dt="2020-04-28T06:19:01.197" v="1638" actId="47"/>
          <pc:sldLayoutMkLst>
            <pc:docMk/>
            <pc:sldMasterMk cId="2774842758" sldId="2147483870"/>
            <pc:sldLayoutMk cId="1216774990" sldId="2147483872"/>
          </pc:sldLayoutMkLst>
        </pc:sldLayoutChg>
        <pc:sldLayoutChg chg="del">
          <pc:chgData name="reza kabir" userId="af3c95a13102d509" providerId="LiveId" clId="{C5D47F66-D82B-4945-84F1-08182A83E23E}" dt="2020-04-28T06:19:01.197" v="1638" actId="47"/>
          <pc:sldLayoutMkLst>
            <pc:docMk/>
            <pc:sldMasterMk cId="2774842758" sldId="2147483870"/>
            <pc:sldLayoutMk cId="632046315" sldId="2147483873"/>
          </pc:sldLayoutMkLst>
        </pc:sldLayoutChg>
        <pc:sldLayoutChg chg="del">
          <pc:chgData name="reza kabir" userId="af3c95a13102d509" providerId="LiveId" clId="{C5D47F66-D82B-4945-84F1-08182A83E23E}" dt="2020-04-28T06:19:01.197" v="1638" actId="47"/>
          <pc:sldLayoutMkLst>
            <pc:docMk/>
            <pc:sldMasterMk cId="2774842758" sldId="2147483870"/>
            <pc:sldLayoutMk cId="3704530075" sldId="2147483874"/>
          </pc:sldLayoutMkLst>
        </pc:sldLayoutChg>
        <pc:sldLayoutChg chg="del">
          <pc:chgData name="reza kabir" userId="af3c95a13102d509" providerId="LiveId" clId="{C5D47F66-D82B-4945-84F1-08182A83E23E}" dt="2020-04-28T06:18:41.801" v="1633" actId="47"/>
          <pc:sldLayoutMkLst>
            <pc:docMk/>
            <pc:sldMasterMk cId="2774842758" sldId="2147483870"/>
            <pc:sldLayoutMk cId="3577891316" sldId="2147483875"/>
          </pc:sldLayoutMkLst>
        </pc:sldLayoutChg>
        <pc:sldLayoutChg chg="del">
          <pc:chgData name="reza kabir" userId="af3c95a13102d509" providerId="LiveId" clId="{C5D47F66-D82B-4945-84F1-08182A83E23E}" dt="2020-04-28T05:56:40.088" v="1369" actId="47"/>
          <pc:sldLayoutMkLst>
            <pc:docMk/>
            <pc:sldMasterMk cId="2774842758" sldId="2147483870"/>
            <pc:sldLayoutMk cId="2437366210" sldId="2147483876"/>
          </pc:sldLayoutMkLst>
        </pc:sldLayoutChg>
        <pc:sldLayoutChg chg="del">
          <pc:chgData name="reza kabir" userId="af3c95a13102d509" providerId="LiveId" clId="{C5D47F66-D82B-4945-84F1-08182A83E23E}" dt="2020-04-28T06:19:01.197" v="1638" actId="47"/>
          <pc:sldLayoutMkLst>
            <pc:docMk/>
            <pc:sldMasterMk cId="2774842758" sldId="2147483870"/>
            <pc:sldLayoutMk cId="3448120400" sldId="2147483877"/>
          </pc:sldLayoutMkLst>
        </pc:sldLayoutChg>
        <pc:sldLayoutChg chg="del">
          <pc:chgData name="reza kabir" userId="af3c95a13102d509" providerId="LiveId" clId="{C5D47F66-D82B-4945-84F1-08182A83E23E}" dt="2020-04-28T06:19:01.197" v="1638" actId="47"/>
          <pc:sldLayoutMkLst>
            <pc:docMk/>
            <pc:sldMasterMk cId="2774842758" sldId="2147483870"/>
            <pc:sldLayoutMk cId="3372247345" sldId="2147483878"/>
          </pc:sldLayoutMkLst>
        </pc:sldLayoutChg>
        <pc:sldLayoutChg chg="del">
          <pc:chgData name="reza kabir" userId="af3c95a13102d509" providerId="LiveId" clId="{C5D47F66-D82B-4945-84F1-08182A83E23E}" dt="2020-04-28T06:19:01.197" v="1638" actId="47"/>
          <pc:sldLayoutMkLst>
            <pc:docMk/>
            <pc:sldMasterMk cId="2774842758" sldId="2147483870"/>
            <pc:sldLayoutMk cId="129146861" sldId="2147483879"/>
          </pc:sldLayoutMkLst>
        </pc:sldLayoutChg>
        <pc:sldLayoutChg chg="del">
          <pc:chgData name="reza kabir" userId="af3c95a13102d509" providerId="LiveId" clId="{C5D47F66-D82B-4945-84F1-08182A83E23E}" dt="2020-04-28T05:57:30.907" v="1386" actId="47"/>
          <pc:sldLayoutMkLst>
            <pc:docMk/>
            <pc:sldMasterMk cId="2774842758" sldId="2147483870"/>
            <pc:sldLayoutMk cId="3396082107" sldId="2147483880"/>
          </pc:sldLayoutMkLst>
        </pc:sldLayoutChg>
        <pc:sldLayoutChg chg="del">
          <pc:chgData name="reza kabir" userId="af3c95a13102d509" providerId="LiveId" clId="{C5D47F66-D82B-4945-84F1-08182A83E23E}" dt="2020-04-28T06:19:01.197" v="1638" actId="47"/>
          <pc:sldLayoutMkLst>
            <pc:docMk/>
            <pc:sldMasterMk cId="2774842758" sldId="2147483870"/>
            <pc:sldLayoutMk cId="629145229" sldId="2147483881"/>
          </pc:sldLayoutMkLst>
        </pc:sldLayoutChg>
        <pc:sldLayoutChg chg="del">
          <pc:chgData name="reza kabir" userId="af3c95a13102d509" providerId="LiveId" clId="{C5D47F66-D82B-4945-84F1-08182A83E23E}" dt="2020-04-28T06:19:01.197" v="1638" actId="47"/>
          <pc:sldLayoutMkLst>
            <pc:docMk/>
            <pc:sldMasterMk cId="2774842758" sldId="2147483870"/>
            <pc:sldLayoutMk cId="2969041524" sldId="2147483882"/>
          </pc:sldLayoutMkLst>
        </pc:sldLayoutChg>
        <pc:sldLayoutChg chg="del">
          <pc:chgData name="reza kabir" userId="af3c95a13102d509" providerId="LiveId" clId="{C5D47F66-D82B-4945-84F1-08182A83E23E}" dt="2020-04-28T06:19:01.197" v="1638" actId="47"/>
          <pc:sldLayoutMkLst>
            <pc:docMk/>
            <pc:sldMasterMk cId="2774842758" sldId="2147483870"/>
            <pc:sldLayoutMk cId="2414451465" sldId="2147483883"/>
          </pc:sldLayoutMkLst>
        </pc:sldLayoutChg>
        <pc:sldLayoutChg chg="del">
          <pc:chgData name="reza kabir" userId="af3c95a13102d509" providerId="LiveId" clId="{C5D47F66-D82B-4945-84F1-08182A83E23E}" dt="2020-04-28T06:02:50.581" v="1434" actId="47"/>
          <pc:sldLayoutMkLst>
            <pc:docMk/>
            <pc:sldMasterMk cId="2774842758" sldId="2147483870"/>
            <pc:sldLayoutMk cId="2339648466" sldId="2147483884"/>
          </pc:sldLayoutMkLst>
        </pc:sldLayoutChg>
        <pc:sldLayoutChg chg="del">
          <pc:chgData name="reza kabir" userId="af3c95a13102d509" providerId="LiveId" clId="{C5D47F66-D82B-4945-84F1-08182A83E23E}" dt="2020-04-28T06:19:01.197" v="1638" actId="47"/>
          <pc:sldLayoutMkLst>
            <pc:docMk/>
            <pc:sldMasterMk cId="2774842758" sldId="2147483870"/>
            <pc:sldLayoutMk cId="3228629983" sldId="2147483885"/>
          </pc:sldLayoutMkLst>
        </pc:sldLayoutChg>
        <pc:sldLayoutChg chg="del">
          <pc:chgData name="reza kabir" userId="af3c95a13102d509" providerId="LiveId" clId="{C5D47F66-D82B-4945-84F1-08182A83E23E}" dt="2020-04-28T06:19:01.197" v="1638" actId="47"/>
          <pc:sldLayoutMkLst>
            <pc:docMk/>
            <pc:sldMasterMk cId="2774842758" sldId="2147483870"/>
            <pc:sldLayoutMk cId="3941902072" sldId="2147483886"/>
          </pc:sldLayoutMkLst>
        </pc:sldLayoutChg>
        <pc:sldLayoutChg chg="del">
          <pc:chgData name="reza kabir" userId="af3c95a13102d509" providerId="LiveId" clId="{C5D47F66-D82B-4945-84F1-08182A83E23E}" dt="2020-04-28T06:19:01.197" v="1638" actId="47"/>
          <pc:sldLayoutMkLst>
            <pc:docMk/>
            <pc:sldMasterMk cId="2774842758" sldId="2147483870"/>
            <pc:sldLayoutMk cId="2407943040" sldId="2147483887"/>
          </pc:sldLayoutMkLst>
        </pc:sldLayoutChg>
        <pc:sldLayoutChg chg="del">
          <pc:chgData name="reza kabir" userId="af3c95a13102d509" providerId="LiveId" clId="{C5D47F66-D82B-4945-84F1-08182A83E23E}" dt="2020-04-28T06:19:01.197" v="1638" actId="47"/>
          <pc:sldLayoutMkLst>
            <pc:docMk/>
            <pc:sldMasterMk cId="2774842758" sldId="2147483870"/>
            <pc:sldLayoutMk cId="3260680215" sldId="2147483888"/>
          </pc:sldLayoutMkLst>
        </pc:sldLayoutChg>
        <pc:sldLayoutChg chg="del">
          <pc:chgData name="reza kabir" userId="af3c95a13102d509" providerId="LiveId" clId="{C5D47F66-D82B-4945-84F1-08182A83E23E}" dt="2020-04-28T05:57:10.211" v="1383" actId="47"/>
          <pc:sldLayoutMkLst>
            <pc:docMk/>
            <pc:sldMasterMk cId="2774842758" sldId="2147483870"/>
            <pc:sldLayoutMk cId="2317033647" sldId="2147483889"/>
          </pc:sldLayoutMkLst>
        </pc:sldLayoutChg>
        <pc:sldLayoutChg chg="add del">
          <pc:chgData name="reza kabir" userId="af3c95a13102d509" providerId="LiveId" clId="{C5D47F66-D82B-4945-84F1-08182A83E23E}" dt="2020-04-28T06:02:16.328" v="1418" actId="47"/>
          <pc:sldLayoutMkLst>
            <pc:docMk/>
            <pc:sldMasterMk cId="2774842758" sldId="2147483870"/>
            <pc:sldLayoutMk cId="2121976192" sldId="2147483890"/>
          </pc:sldLayoutMkLst>
        </pc:sldLayoutChg>
        <pc:sldLayoutChg chg="del">
          <pc:chgData name="reza kabir" userId="af3c95a13102d509" providerId="LiveId" clId="{C5D47F66-D82B-4945-84F1-08182A83E23E}" dt="2020-04-28T06:19:01.197" v="1638" actId="47"/>
          <pc:sldLayoutMkLst>
            <pc:docMk/>
            <pc:sldMasterMk cId="2774842758" sldId="2147483870"/>
            <pc:sldLayoutMk cId="806643178" sldId="2147483891"/>
          </pc:sldLayoutMkLst>
        </pc:sldLayoutChg>
        <pc:sldLayoutChg chg="del">
          <pc:chgData name="reza kabir" userId="af3c95a13102d509" providerId="LiveId" clId="{C5D47F66-D82B-4945-84F1-08182A83E23E}" dt="2020-04-28T06:08:30.835" v="1475" actId="47"/>
          <pc:sldLayoutMkLst>
            <pc:docMk/>
            <pc:sldMasterMk cId="2774842758" sldId="2147483870"/>
            <pc:sldLayoutMk cId="724585117" sldId="2147483892"/>
          </pc:sldLayoutMkLst>
        </pc:sldLayoutChg>
        <pc:sldLayoutChg chg="del">
          <pc:chgData name="reza kabir" userId="af3c95a13102d509" providerId="LiveId" clId="{C5D47F66-D82B-4945-84F1-08182A83E23E}" dt="2020-04-28T06:19:01.197" v="1638" actId="47"/>
          <pc:sldLayoutMkLst>
            <pc:docMk/>
            <pc:sldMasterMk cId="2774842758" sldId="2147483870"/>
            <pc:sldLayoutMk cId="607957567" sldId="2147483893"/>
          </pc:sldLayoutMkLst>
        </pc:sldLayoutChg>
        <pc:sldLayoutChg chg="del">
          <pc:chgData name="reza kabir" userId="af3c95a13102d509" providerId="LiveId" clId="{C5D47F66-D82B-4945-84F1-08182A83E23E}" dt="2020-04-28T06:19:01.197" v="1638" actId="47"/>
          <pc:sldLayoutMkLst>
            <pc:docMk/>
            <pc:sldMasterMk cId="2774842758" sldId="2147483870"/>
            <pc:sldLayoutMk cId="105251679" sldId="2147483894"/>
          </pc:sldLayoutMkLst>
        </pc:sldLayoutChg>
        <pc:sldLayoutChg chg="del">
          <pc:chgData name="reza kabir" userId="af3c95a13102d509" providerId="LiveId" clId="{C5D47F66-D82B-4945-84F1-08182A83E23E}" dt="2020-04-28T06:10:02.401" v="1500" actId="47"/>
          <pc:sldLayoutMkLst>
            <pc:docMk/>
            <pc:sldMasterMk cId="2774842758" sldId="2147483870"/>
            <pc:sldLayoutMk cId="4185509875" sldId="2147483895"/>
          </pc:sldLayoutMkLst>
        </pc:sldLayoutChg>
        <pc:sldLayoutChg chg="del">
          <pc:chgData name="reza kabir" userId="af3c95a13102d509" providerId="LiveId" clId="{C5D47F66-D82B-4945-84F1-08182A83E23E}" dt="2020-04-28T06:12:23.150" v="1531" actId="47"/>
          <pc:sldLayoutMkLst>
            <pc:docMk/>
            <pc:sldMasterMk cId="2774842758" sldId="2147483870"/>
            <pc:sldLayoutMk cId="1943760160" sldId="2147483896"/>
          </pc:sldLayoutMkLst>
        </pc:sldLayoutChg>
        <pc:sldLayoutChg chg="del">
          <pc:chgData name="reza kabir" userId="af3c95a13102d509" providerId="LiveId" clId="{C5D47F66-D82B-4945-84F1-08182A83E23E}" dt="2020-04-28T06:17:07.155" v="1595" actId="47"/>
          <pc:sldLayoutMkLst>
            <pc:docMk/>
            <pc:sldMasterMk cId="2774842758" sldId="2147483870"/>
            <pc:sldLayoutMk cId="3598747390" sldId="2147483897"/>
          </pc:sldLayoutMkLst>
        </pc:sldLayoutChg>
        <pc:sldLayoutChg chg="del">
          <pc:chgData name="reza kabir" userId="af3c95a13102d509" providerId="LiveId" clId="{C5D47F66-D82B-4945-84F1-08182A83E23E}" dt="2020-04-28T06:19:01.197" v="1638" actId="47"/>
          <pc:sldLayoutMkLst>
            <pc:docMk/>
            <pc:sldMasterMk cId="2774842758" sldId="2147483870"/>
            <pc:sldLayoutMk cId="2451778358" sldId="2147483898"/>
          </pc:sldLayoutMkLst>
        </pc:sldLayoutChg>
        <pc:sldLayoutChg chg="del">
          <pc:chgData name="reza kabir" userId="af3c95a13102d509" providerId="LiveId" clId="{C5D47F66-D82B-4945-84F1-08182A83E23E}" dt="2020-04-28T06:19:01.197" v="1638" actId="47"/>
          <pc:sldLayoutMkLst>
            <pc:docMk/>
            <pc:sldMasterMk cId="2774842758" sldId="2147483870"/>
            <pc:sldLayoutMk cId="3153670354" sldId="2147483899"/>
          </pc:sldLayoutMkLst>
        </pc:sldLayoutChg>
        <pc:sldLayoutChg chg="del">
          <pc:chgData name="reza kabir" userId="af3c95a13102d509" providerId="LiveId" clId="{C5D47F66-D82B-4945-84F1-08182A83E23E}" dt="2020-04-28T06:19:01.197" v="1638" actId="47"/>
          <pc:sldLayoutMkLst>
            <pc:docMk/>
            <pc:sldMasterMk cId="2774842758" sldId="2147483870"/>
            <pc:sldLayoutMk cId="420224191" sldId="2147483900"/>
          </pc:sldLayoutMkLst>
        </pc:sldLayoutChg>
        <pc:sldLayoutChg chg="del">
          <pc:chgData name="reza kabir" userId="af3c95a13102d509" providerId="LiveId" clId="{C5D47F66-D82B-4945-84F1-08182A83E23E}" dt="2020-04-28T06:19:01.197" v="1638" actId="47"/>
          <pc:sldLayoutMkLst>
            <pc:docMk/>
            <pc:sldMasterMk cId="2774842758" sldId="2147483870"/>
            <pc:sldLayoutMk cId="3216183515" sldId="2147483901"/>
          </pc:sldLayoutMkLst>
        </pc:sldLayoutChg>
      </pc:sldMasterChg>
      <pc:sldMasterChg chg="del delSldLayout">
        <pc:chgData name="reza kabir" userId="af3c95a13102d509" providerId="LiveId" clId="{C5D47F66-D82B-4945-84F1-08182A83E23E}" dt="2020-04-28T05:56:12.259" v="1359" actId="47"/>
        <pc:sldMasterMkLst>
          <pc:docMk/>
          <pc:sldMasterMk cId="3559635601" sldId="2147483902"/>
        </pc:sldMasterMkLst>
        <pc:sldLayoutChg chg="del">
          <pc:chgData name="reza kabir" userId="af3c95a13102d509" providerId="LiveId" clId="{C5D47F66-D82B-4945-84F1-08182A83E23E}" dt="2020-04-28T05:56:12.259" v="1359" actId="47"/>
          <pc:sldLayoutMkLst>
            <pc:docMk/>
            <pc:sldMasterMk cId="3559635601" sldId="2147483902"/>
            <pc:sldLayoutMk cId="553540580" sldId="2147483903"/>
          </pc:sldLayoutMkLst>
        </pc:sldLayoutChg>
        <pc:sldLayoutChg chg="del">
          <pc:chgData name="reza kabir" userId="af3c95a13102d509" providerId="LiveId" clId="{C5D47F66-D82B-4945-84F1-08182A83E23E}" dt="2020-04-28T05:52:49.741" v="1280" actId="47"/>
          <pc:sldLayoutMkLst>
            <pc:docMk/>
            <pc:sldMasterMk cId="3559635601" sldId="2147483902"/>
            <pc:sldLayoutMk cId="762372419" sldId="2147483904"/>
          </pc:sldLayoutMkLst>
        </pc:sldLayoutChg>
        <pc:sldLayoutChg chg="del">
          <pc:chgData name="reza kabir" userId="af3c95a13102d509" providerId="LiveId" clId="{C5D47F66-D82B-4945-84F1-08182A83E23E}" dt="2020-04-28T05:56:12.259" v="1359" actId="47"/>
          <pc:sldLayoutMkLst>
            <pc:docMk/>
            <pc:sldMasterMk cId="3559635601" sldId="2147483902"/>
            <pc:sldLayoutMk cId="2809369746" sldId="2147483905"/>
          </pc:sldLayoutMkLst>
        </pc:sldLayoutChg>
        <pc:sldLayoutChg chg="del">
          <pc:chgData name="reza kabir" userId="af3c95a13102d509" providerId="LiveId" clId="{C5D47F66-D82B-4945-84F1-08182A83E23E}" dt="2020-04-28T05:56:12.259" v="1359" actId="47"/>
          <pc:sldLayoutMkLst>
            <pc:docMk/>
            <pc:sldMasterMk cId="3559635601" sldId="2147483902"/>
            <pc:sldLayoutMk cId="3439260615" sldId="2147483906"/>
          </pc:sldLayoutMkLst>
        </pc:sldLayoutChg>
        <pc:sldLayoutChg chg="del">
          <pc:chgData name="reza kabir" userId="af3c95a13102d509" providerId="LiveId" clId="{C5D47F66-D82B-4945-84F1-08182A83E23E}" dt="2020-04-28T05:56:12.259" v="1359" actId="47"/>
          <pc:sldLayoutMkLst>
            <pc:docMk/>
            <pc:sldMasterMk cId="3559635601" sldId="2147483902"/>
            <pc:sldLayoutMk cId="440205746" sldId="2147483907"/>
          </pc:sldLayoutMkLst>
        </pc:sldLayoutChg>
        <pc:sldLayoutChg chg="del">
          <pc:chgData name="reza kabir" userId="af3c95a13102d509" providerId="LiveId" clId="{C5D47F66-D82B-4945-84F1-08182A83E23E}" dt="2020-04-28T05:52:49.335" v="1279" actId="47"/>
          <pc:sldLayoutMkLst>
            <pc:docMk/>
            <pc:sldMasterMk cId="3559635601" sldId="2147483902"/>
            <pc:sldLayoutMk cId="1383028959" sldId="2147483908"/>
          </pc:sldLayoutMkLst>
        </pc:sldLayoutChg>
        <pc:sldLayoutChg chg="del">
          <pc:chgData name="reza kabir" userId="af3c95a13102d509" providerId="LiveId" clId="{C5D47F66-D82B-4945-84F1-08182A83E23E}" dt="2020-04-28T05:56:12.259" v="1359" actId="47"/>
          <pc:sldLayoutMkLst>
            <pc:docMk/>
            <pc:sldMasterMk cId="3559635601" sldId="2147483902"/>
            <pc:sldLayoutMk cId="206593502" sldId="2147483909"/>
          </pc:sldLayoutMkLst>
        </pc:sldLayoutChg>
        <pc:sldLayoutChg chg="del">
          <pc:chgData name="reza kabir" userId="af3c95a13102d509" providerId="LiveId" clId="{C5D47F66-D82B-4945-84F1-08182A83E23E}" dt="2020-04-28T05:56:12.259" v="1359" actId="47"/>
          <pc:sldLayoutMkLst>
            <pc:docMk/>
            <pc:sldMasterMk cId="3559635601" sldId="2147483902"/>
            <pc:sldLayoutMk cId="1129738527" sldId="2147483910"/>
          </pc:sldLayoutMkLst>
        </pc:sldLayoutChg>
        <pc:sldLayoutChg chg="del">
          <pc:chgData name="reza kabir" userId="af3c95a13102d509" providerId="LiveId" clId="{C5D47F66-D82B-4945-84F1-08182A83E23E}" dt="2020-04-28T05:56:12.259" v="1359" actId="47"/>
          <pc:sldLayoutMkLst>
            <pc:docMk/>
            <pc:sldMasterMk cId="3559635601" sldId="2147483902"/>
            <pc:sldLayoutMk cId="1036999440" sldId="2147483911"/>
          </pc:sldLayoutMkLst>
        </pc:sldLayoutChg>
        <pc:sldLayoutChg chg="del">
          <pc:chgData name="reza kabir" userId="af3c95a13102d509" providerId="LiveId" clId="{C5D47F66-D82B-4945-84F1-08182A83E23E}" dt="2020-04-28T05:56:12.259" v="1359" actId="47"/>
          <pc:sldLayoutMkLst>
            <pc:docMk/>
            <pc:sldMasterMk cId="3559635601" sldId="2147483902"/>
            <pc:sldLayoutMk cId="3474417476" sldId="2147483912"/>
          </pc:sldLayoutMkLst>
        </pc:sldLayoutChg>
        <pc:sldLayoutChg chg="del">
          <pc:chgData name="reza kabir" userId="af3c95a13102d509" providerId="LiveId" clId="{C5D47F66-D82B-4945-84F1-08182A83E23E}" dt="2020-04-28T05:56:12.259" v="1359" actId="47"/>
          <pc:sldLayoutMkLst>
            <pc:docMk/>
            <pc:sldMasterMk cId="3559635601" sldId="2147483902"/>
            <pc:sldLayoutMk cId="419493967" sldId="2147483913"/>
          </pc:sldLayoutMkLst>
        </pc:sldLayoutChg>
        <pc:sldLayoutChg chg="del">
          <pc:chgData name="reza kabir" userId="af3c95a13102d509" providerId="LiveId" clId="{C5D47F66-D82B-4945-84F1-08182A83E23E}" dt="2020-04-28T05:56:12.259" v="1359" actId="47"/>
          <pc:sldLayoutMkLst>
            <pc:docMk/>
            <pc:sldMasterMk cId="3559635601" sldId="2147483902"/>
            <pc:sldLayoutMk cId="2980760147" sldId="2147483914"/>
          </pc:sldLayoutMkLst>
        </pc:sldLayoutChg>
        <pc:sldLayoutChg chg="del">
          <pc:chgData name="reza kabir" userId="af3c95a13102d509" providerId="LiveId" clId="{C5D47F66-D82B-4945-84F1-08182A83E23E}" dt="2020-04-28T05:56:12.259" v="1359" actId="47"/>
          <pc:sldLayoutMkLst>
            <pc:docMk/>
            <pc:sldMasterMk cId="3559635601" sldId="2147483902"/>
            <pc:sldLayoutMk cId="3560239250" sldId="2147483915"/>
          </pc:sldLayoutMkLst>
        </pc:sldLayoutChg>
        <pc:sldLayoutChg chg="del">
          <pc:chgData name="reza kabir" userId="af3c95a13102d509" providerId="LiveId" clId="{C5D47F66-D82B-4945-84F1-08182A83E23E}" dt="2020-04-28T05:56:12.259" v="1359" actId="47"/>
          <pc:sldLayoutMkLst>
            <pc:docMk/>
            <pc:sldMasterMk cId="3559635601" sldId="2147483902"/>
            <pc:sldLayoutMk cId="3759688978" sldId="2147483916"/>
          </pc:sldLayoutMkLst>
        </pc:sldLayoutChg>
        <pc:sldLayoutChg chg="del">
          <pc:chgData name="reza kabir" userId="af3c95a13102d509" providerId="LiveId" clId="{C5D47F66-D82B-4945-84F1-08182A83E23E}" dt="2020-04-28T05:56:12.259" v="1359" actId="47"/>
          <pc:sldLayoutMkLst>
            <pc:docMk/>
            <pc:sldMasterMk cId="3559635601" sldId="2147483902"/>
            <pc:sldLayoutMk cId="1717871655" sldId="2147483917"/>
          </pc:sldLayoutMkLst>
        </pc:sldLayoutChg>
        <pc:sldLayoutChg chg="del">
          <pc:chgData name="reza kabir" userId="af3c95a13102d509" providerId="LiveId" clId="{C5D47F66-D82B-4945-84F1-08182A83E23E}" dt="2020-04-28T05:55:06.008" v="1338" actId="47"/>
          <pc:sldLayoutMkLst>
            <pc:docMk/>
            <pc:sldMasterMk cId="3559635601" sldId="2147483902"/>
            <pc:sldLayoutMk cId="1871717714" sldId="2147483918"/>
          </pc:sldLayoutMkLst>
        </pc:sldLayoutChg>
        <pc:sldLayoutChg chg="del">
          <pc:chgData name="reza kabir" userId="af3c95a13102d509" providerId="LiveId" clId="{C5D47F66-D82B-4945-84F1-08182A83E23E}" dt="2020-04-28T05:56:12.259" v="1359" actId="47"/>
          <pc:sldLayoutMkLst>
            <pc:docMk/>
            <pc:sldMasterMk cId="3559635601" sldId="2147483902"/>
            <pc:sldLayoutMk cId="1408210535" sldId="2147483919"/>
          </pc:sldLayoutMkLst>
        </pc:sldLayoutChg>
        <pc:sldLayoutChg chg="del">
          <pc:chgData name="reza kabir" userId="af3c95a13102d509" providerId="LiveId" clId="{C5D47F66-D82B-4945-84F1-08182A83E23E}" dt="2020-04-28T05:56:12.259" v="1359" actId="47"/>
          <pc:sldLayoutMkLst>
            <pc:docMk/>
            <pc:sldMasterMk cId="3559635601" sldId="2147483902"/>
            <pc:sldLayoutMk cId="3300517817" sldId="2147483920"/>
          </pc:sldLayoutMkLst>
        </pc:sldLayoutChg>
        <pc:sldLayoutChg chg="del">
          <pc:chgData name="reza kabir" userId="af3c95a13102d509" providerId="LiveId" clId="{C5D47F66-D82B-4945-84F1-08182A83E23E}" dt="2020-04-28T05:56:12.259" v="1359" actId="47"/>
          <pc:sldLayoutMkLst>
            <pc:docMk/>
            <pc:sldMasterMk cId="3559635601" sldId="2147483902"/>
            <pc:sldLayoutMk cId="620837860" sldId="2147483921"/>
          </pc:sldLayoutMkLst>
        </pc:sldLayoutChg>
        <pc:sldLayoutChg chg="del">
          <pc:chgData name="reza kabir" userId="af3c95a13102d509" providerId="LiveId" clId="{C5D47F66-D82B-4945-84F1-08182A83E23E}" dt="2020-04-28T05:56:12.259" v="1359" actId="47"/>
          <pc:sldLayoutMkLst>
            <pc:docMk/>
            <pc:sldMasterMk cId="3559635601" sldId="2147483902"/>
            <pc:sldLayoutMk cId="1178818007" sldId="2147483922"/>
          </pc:sldLayoutMkLst>
        </pc:sldLayoutChg>
        <pc:sldLayoutChg chg="del">
          <pc:chgData name="reza kabir" userId="af3c95a13102d509" providerId="LiveId" clId="{C5D47F66-D82B-4945-84F1-08182A83E23E}" dt="2020-04-28T05:56:12.259" v="1359" actId="47"/>
          <pc:sldLayoutMkLst>
            <pc:docMk/>
            <pc:sldMasterMk cId="3559635601" sldId="2147483902"/>
            <pc:sldLayoutMk cId="1545176531" sldId="2147483923"/>
          </pc:sldLayoutMkLst>
        </pc:sldLayoutChg>
        <pc:sldLayoutChg chg="del">
          <pc:chgData name="reza kabir" userId="af3c95a13102d509" providerId="LiveId" clId="{C5D47F66-D82B-4945-84F1-08182A83E23E}" dt="2020-04-28T05:56:12.259" v="1359" actId="47"/>
          <pc:sldLayoutMkLst>
            <pc:docMk/>
            <pc:sldMasterMk cId="3559635601" sldId="2147483902"/>
            <pc:sldLayoutMk cId="3852264560" sldId="2147483924"/>
          </pc:sldLayoutMkLst>
        </pc:sldLayoutChg>
      </pc:sldMasterChg>
      <pc:sldMasterChg chg="del delSldLayout">
        <pc:chgData name="reza kabir" userId="af3c95a13102d509" providerId="LiveId" clId="{C5D47F66-D82B-4945-84F1-08182A83E23E}" dt="2020-04-28T05:51:43.418" v="1263" actId="47"/>
        <pc:sldMasterMkLst>
          <pc:docMk/>
          <pc:sldMasterMk cId="2295227848" sldId="2147483925"/>
        </pc:sldMasterMkLst>
        <pc:sldLayoutChg chg="del">
          <pc:chgData name="reza kabir" userId="af3c95a13102d509" providerId="LiveId" clId="{C5D47F66-D82B-4945-84F1-08182A83E23E}" dt="2020-04-28T05:51:43.418" v="1263" actId="47"/>
          <pc:sldLayoutMkLst>
            <pc:docMk/>
            <pc:sldMasterMk cId="2295227848" sldId="2147483925"/>
            <pc:sldLayoutMk cId="3357256404" sldId="2147483926"/>
          </pc:sldLayoutMkLst>
        </pc:sldLayoutChg>
        <pc:sldLayoutChg chg="del">
          <pc:chgData name="reza kabir" userId="af3c95a13102d509" providerId="LiveId" clId="{C5D47F66-D82B-4945-84F1-08182A83E23E}" dt="2020-04-28T05:51:43.418" v="1263" actId="47"/>
          <pc:sldLayoutMkLst>
            <pc:docMk/>
            <pc:sldMasterMk cId="2295227848" sldId="2147483925"/>
            <pc:sldLayoutMk cId="1804270694" sldId="2147483927"/>
          </pc:sldLayoutMkLst>
        </pc:sldLayoutChg>
        <pc:sldLayoutChg chg="del">
          <pc:chgData name="reza kabir" userId="af3c95a13102d509" providerId="LiveId" clId="{C5D47F66-D82B-4945-84F1-08182A83E23E}" dt="2020-04-28T05:51:43.418" v="1263" actId="47"/>
          <pc:sldLayoutMkLst>
            <pc:docMk/>
            <pc:sldMasterMk cId="2295227848" sldId="2147483925"/>
            <pc:sldLayoutMk cId="1599317635" sldId="2147483928"/>
          </pc:sldLayoutMkLst>
        </pc:sldLayoutChg>
        <pc:sldLayoutChg chg="del">
          <pc:chgData name="reza kabir" userId="af3c95a13102d509" providerId="LiveId" clId="{C5D47F66-D82B-4945-84F1-08182A83E23E}" dt="2020-04-28T05:51:43.418" v="1263" actId="47"/>
          <pc:sldLayoutMkLst>
            <pc:docMk/>
            <pc:sldMasterMk cId="2295227848" sldId="2147483925"/>
            <pc:sldLayoutMk cId="3450602942" sldId="2147483929"/>
          </pc:sldLayoutMkLst>
        </pc:sldLayoutChg>
        <pc:sldLayoutChg chg="del">
          <pc:chgData name="reza kabir" userId="af3c95a13102d509" providerId="LiveId" clId="{C5D47F66-D82B-4945-84F1-08182A83E23E}" dt="2020-04-28T05:51:43.418" v="1263" actId="47"/>
          <pc:sldLayoutMkLst>
            <pc:docMk/>
            <pc:sldMasterMk cId="2295227848" sldId="2147483925"/>
            <pc:sldLayoutMk cId="4252518273" sldId="2147483930"/>
          </pc:sldLayoutMkLst>
        </pc:sldLayoutChg>
        <pc:sldLayoutChg chg="del">
          <pc:chgData name="reza kabir" userId="af3c95a13102d509" providerId="LiveId" clId="{C5D47F66-D82B-4945-84F1-08182A83E23E}" dt="2020-04-28T05:51:43.418" v="1263" actId="47"/>
          <pc:sldLayoutMkLst>
            <pc:docMk/>
            <pc:sldMasterMk cId="2295227848" sldId="2147483925"/>
            <pc:sldLayoutMk cId="2408621926" sldId="2147483931"/>
          </pc:sldLayoutMkLst>
        </pc:sldLayoutChg>
        <pc:sldLayoutChg chg="del">
          <pc:chgData name="reza kabir" userId="af3c95a13102d509" providerId="LiveId" clId="{C5D47F66-D82B-4945-84F1-08182A83E23E}" dt="2020-04-28T05:51:43.418" v="1263" actId="47"/>
          <pc:sldLayoutMkLst>
            <pc:docMk/>
            <pc:sldMasterMk cId="2295227848" sldId="2147483925"/>
            <pc:sldLayoutMk cId="3811856447" sldId="2147483932"/>
          </pc:sldLayoutMkLst>
        </pc:sldLayoutChg>
        <pc:sldLayoutChg chg="del">
          <pc:chgData name="reza kabir" userId="af3c95a13102d509" providerId="LiveId" clId="{C5D47F66-D82B-4945-84F1-08182A83E23E}" dt="2020-04-28T05:51:43.418" v="1263" actId="47"/>
          <pc:sldLayoutMkLst>
            <pc:docMk/>
            <pc:sldMasterMk cId="2295227848" sldId="2147483925"/>
            <pc:sldLayoutMk cId="630266553" sldId="2147483933"/>
          </pc:sldLayoutMkLst>
        </pc:sldLayoutChg>
        <pc:sldLayoutChg chg="del">
          <pc:chgData name="reza kabir" userId="af3c95a13102d509" providerId="LiveId" clId="{C5D47F66-D82B-4945-84F1-08182A83E23E}" dt="2020-04-28T05:51:43.418" v="1263" actId="47"/>
          <pc:sldLayoutMkLst>
            <pc:docMk/>
            <pc:sldMasterMk cId="2295227848" sldId="2147483925"/>
            <pc:sldLayoutMk cId="4140927658" sldId="2147483934"/>
          </pc:sldLayoutMkLst>
        </pc:sldLayoutChg>
        <pc:sldLayoutChg chg="del">
          <pc:chgData name="reza kabir" userId="af3c95a13102d509" providerId="LiveId" clId="{C5D47F66-D82B-4945-84F1-08182A83E23E}" dt="2020-04-28T05:51:43.418" v="1263" actId="47"/>
          <pc:sldLayoutMkLst>
            <pc:docMk/>
            <pc:sldMasterMk cId="2295227848" sldId="2147483925"/>
            <pc:sldLayoutMk cId="781853403" sldId="2147483935"/>
          </pc:sldLayoutMkLst>
        </pc:sldLayoutChg>
        <pc:sldLayoutChg chg="del">
          <pc:chgData name="reza kabir" userId="af3c95a13102d509" providerId="LiveId" clId="{C5D47F66-D82B-4945-84F1-08182A83E23E}" dt="2020-04-28T05:51:43.418" v="1263" actId="47"/>
          <pc:sldLayoutMkLst>
            <pc:docMk/>
            <pc:sldMasterMk cId="2295227848" sldId="2147483925"/>
            <pc:sldLayoutMk cId="3727949376" sldId="2147483936"/>
          </pc:sldLayoutMkLst>
        </pc:sldLayoutChg>
        <pc:sldLayoutChg chg="del">
          <pc:chgData name="reza kabir" userId="af3c95a13102d509" providerId="LiveId" clId="{C5D47F66-D82B-4945-84F1-08182A83E23E}" dt="2020-04-28T05:51:43.418" v="1263" actId="47"/>
          <pc:sldLayoutMkLst>
            <pc:docMk/>
            <pc:sldMasterMk cId="2295227848" sldId="2147483925"/>
            <pc:sldLayoutMk cId="62331467" sldId="2147483937"/>
          </pc:sldLayoutMkLst>
        </pc:sldLayoutChg>
        <pc:sldLayoutChg chg="del">
          <pc:chgData name="reza kabir" userId="af3c95a13102d509" providerId="LiveId" clId="{C5D47F66-D82B-4945-84F1-08182A83E23E}" dt="2020-04-28T05:51:43.418" v="1263" actId="47"/>
          <pc:sldLayoutMkLst>
            <pc:docMk/>
            <pc:sldMasterMk cId="2295227848" sldId="2147483925"/>
            <pc:sldLayoutMk cId="4198979050" sldId="2147483938"/>
          </pc:sldLayoutMkLst>
        </pc:sldLayoutChg>
      </pc:sldMasterChg>
      <pc:sldMasterChg chg="del delSldLayout">
        <pc:chgData name="reza kabir" userId="af3c95a13102d509" providerId="LiveId" clId="{C5D47F66-D82B-4945-84F1-08182A83E23E}" dt="2020-04-28T05:45:48.699" v="1259" actId="47"/>
        <pc:sldMasterMkLst>
          <pc:docMk/>
          <pc:sldMasterMk cId="2222917994" sldId="2147483939"/>
        </pc:sldMasterMkLst>
        <pc:sldLayoutChg chg="del">
          <pc:chgData name="reza kabir" userId="af3c95a13102d509" providerId="LiveId" clId="{C5D47F66-D82B-4945-84F1-08182A83E23E}" dt="2020-04-28T05:45:48.699" v="1259" actId="47"/>
          <pc:sldLayoutMkLst>
            <pc:docMk/>
            <pc:sldMasterMk cId="2222917994" sldId="2147483939"/>
            <pc:sldLayoutMk cId="4262616461" sldId="2147483940"/>
          </pc:sldLayoutMkLst>
        </pc:sldLayoutChg>
        <pc:sldLayoutChg chg="del">
          <pc:chgData name="reza kabir" userId="af3c95a13102d509" providerId="LiveId" clId="{C5D47F66-D82B-4945-84F1-08182A83E23E}" dt="2020-04-28T05:45:48.699" v="1259" actId="47"/>
          <pc:sldLayoutMkLst>
            <pc:docMk/>
            <pc:sldMasterMk cId="2222917994" sldId="2147483939"/>
            <pc:sldLayoutMk cId="1007631985" sldId="2147483941"/>
          </pc:sldLayoutMkLst>
        </pc:sldLayoutChg>
        <pc:sldLayoutChg chg="del">
          <pc:chgData name="reza kabir" userId="af3c95a13102d509" providerId="LiveId" clId="{C5D47F66-D82B-4945-84F1-08182A83E23E}" dt="2020-04-28T05:45:48.699" v="1259" actId="47"/>
          <pc:sldLayoutMkLst>
            <pc:docMk/>
            <pc:sldMasterMk cId="2222917994" sldId="2147483939"/>
            <pc:sldLayoutMk cId="2436385977" sldId="2147483942"/>
          </pc:sldLayoutMkLst>
        </pc:sldLayoutChg>
        <pc:sldLayoutChg chg="del">
          <pc:chgData name="reza kabir" userId="af3c95a13102d509" providerId="LiveId" clId="{C5D47F66-D82B-4945-84F1-08182A83E23E}" dt="2020-04-28T05:45:48.699" v="1259" actId="47"/>
          <pc:sldLayoutMkLst>
            <pc:docMk/>
            <pc:sldMasterMk cId="2222917994" sldId="2147483939"/>
            <pc:sldLayoutMk cId="3100175029" sldId="2147483943"/>
          </pc:sldLayoutMkLst>
        </pc:sldLayoutChg>
        <pc:sldLayoutChg chg="del">
          <pc:chgData name="reza kabir" userId="af3c95a13102d509" providerId="LiveId" clId="{C5D47F66-D82B-4945-84F1-08182A83E23E}" dt="2020-04-28T05:45:48.699" v="1259" actId="47"/>
          <pc:sldLayoutMkLst>
            <pc:docMk/>
            <pc:sldMasterMk cId="2222917994" sldId="2147483939"/>
            <pc:sldLayoutMk cId="3457188809" sldId="2147483944"/>
          </pc:sldLayoutMkLst>
        </pc:sldLayoutChg>
        <pc:sldLayoutChg chg="del">
          <pc:chgData name="reza kabir" userId="af3c95a13102d509" providerId="LiveId" clId="{C5D47F66-D82B-4945-84F1-08182A83E23E}" dt="2020-04-28T05:45:48.699" v="1259" actId="47"/>
          <pc:sldLayoutMkLst>
            <pc:docMk/>
            <pc:sldMasterMk cId="2222917994" sldId="2147483939"/>
            <pc:sldLayoutMk cId="1530639717" sldId="2147483945"/>
          </pc:sldLayoutMkLst>
        </pc:sldLayoutChg>
        <pc:sldLayoutChg chg="del">
          <pc:chgData name="reza kabir" userId="af3c95a13102d509" providerId="LiveId" clId="{C5D47F66-D82B-4945-84F1-08182A83E23E}" dt="2020-04-28T05:45:48.699" v="1259" actId="47"/>
          <pc:sldLayoutMkLst>
            <pc:docMk/>
            <pc:sldMasterMk cId="2222917994" sldId="2147483939"/>
            <pc:sldLayoutMk cId="3116819490" sldId="2147483946"/>
          </pc:sldLayoutMkLst>
        </pc:sldLayoutChg>
        <pc:sldLayoutChg chg="del">
          <pc:chgData name="reza kabir" userId="af3c95a13102d509" providerId="LiveId" clId="{C5D47F66-D82B-4945-84F1-08182A83E23E}" dt="2020-04-28T05:45:48.699" v="1259" actId="47"/>
          <pc:sldLayoutMkLst>
            <pc:docMk/>
            <pc:sldMasterMk cId="2222917994" sldId="2147483939"/>
            <pc:sldLayoutMk cId="1817174424" sldId="2147483947"/>
          </pc:sldLayoutMkLst>
        </pc:sldLayoutChg>
        <pc:sldLayoutChg chg="del">
          <pc:chgData name="reza kabir" userId="af3c95a13102d509" providerId="LiveId" clId="{C5D47F66-D82B-4945-84F1-08182A83E23E}" dt="2020-04-28T05:45:48.699" v="1259" actId="47"/>
          <pc:sldLayoutMkLst>
            <pc:docMk/>
            <pc:sldMasterMk cId="2222917994" sldId="2147483939"/>
            <pc:sldLayoutMk cId="4160395197" sldId="2147483948"/>
          </pc:sldLayoutMkLst>
        </pc:sldLayoutChg>
        <pc:sldLayoutChg chg="del">
          <pc:chgData name="reza kabir" userId="af3c95a13102d509" providerId="LiveId" clId="{C5D47F66-D82B-4945-84F1-08182A83E23E}" dt="2020-04-28T05:45:48.699" v="1259" actId="47"/>
          <pc:sldLayoutMkLst>
            <pc:docMk/>
            <pc:sldMasterMk cId="2222917994" sldId="2147483939"/>
            <pc:sldLayoutMk cId="772863079" sldId="2147483949"/>
          </pc:sldLayoutMkLst>
        </pc:sldLayoutChg>
        <pc:sldLayoutChg chg="del">
          <pc:chgData name="reza kabir" userId="af3c95a13102d509" providerId="LiveId" clId="{C5D47F66-D82B-4945-84F1-08182A83E23E}" dt="2020-04-28T05:45:48.699" v="1259" actId="47"/>
          <pc:sldLayoutMkLst>
            <pc:docMk/>
            <pc:sldMasterMk cId="2222917994" sldId="2147483939"/>
            <pc:sldLayoutMk cId="2670345349" sldId="2147483950"/>
          </pc:sldLayoutMkLst>
        </pc:sldLayoutChg>
        <pc:sldLayoutChg chg="del">
          <pc:chgData name="reza kabir" userId="af3c95a13102d509" providerId="LiveId" clId="{C5D47F66-D82B-4945-84F1-08182A83E23E}" dt="2020-04-28T05:45:48.699" v="1259" actId="47"/>
          <pc:sldLayoutMkLst>
            <pc:docMk/>
            <pc:sldMasterMk cId="2222917994" sldId="2147483939"/>
            <pc:sldLayoutMk cId="349674368" sldId="2147483951"/>
          </pc:sldLayoutMkLst>
        </pc:sldLayoutChg>
        <pc:sldLayoutChg chg="del">
          <pc:chgData name="reza kabir" userId="af3c95a13102d509" providerId="LiveId" clId="{C5D47F66-D82B-4945-84F1-08182A83E23E}" dt="2020-04-28T05:45:48.699" v="1259" actId="47"/>
          <pc:sldLayoutMkLst>
            <pc:docMk/>
            <pc:sldMasterMk cId="2222917994" sldId="2147483939"/>
            <pc:sldLayoutMk cId="3549056723" sldId="2147483952"/>
          </pc:sldLayoutMkLst>
        </pc:sldLayoutChg>
        <pc:sldLayoutChg chg="del">
          <pc:chgData name="reza kabir" userId="af3c95a13102d509" providerId="LiveId" clId="{C5D47F66-D82B-4945-84F1-08182A83E23E}" dt="2020-04-28T05:45:48.699" v="1259" actId="47"/>
          <pc:sldLayoutMkLst>
            <pc:docMk/>
            <pc:sldMasterMk cId="2222917994" sldId="2147483939"/>
            <pc:sldLayoutMk cId="2184743348" sldId="2147483953"/>
          </pc:sldLayoutMkLst>
        </pc:sldLayoutChg>
        <pc:sldLayoutChg chg="del">
          <pc:chgData name="reza kabir" userId="af3c95a13102d509" providerId="LiveId" clId="{C5D47F66-D82B-4945-84F1-08182A83E23E}" dt="2020-04-28T05:45:48.699" v="1259" actId="47"/>
          <pc:sldLayoutMkLst>
            <pc:docMk/>
            <pc:sldMasterMk cId="2222917994" sldId="2147483939"/>
            <pc:sldLayoutMk cId="2238513178" sldId="2147483954"/>
          </pc:sldLayoutMkLst>
        </pc:sldLayoutChg>
        <pc:sldLayoutChg chg="del">
          <pc:chgData name="reza kabir" userId="af3c95a13102d509" providerId="LiveId" clId="{C5D47F66-D82B-4945-84F1-08182A83E23E}" dt="2020-04-28T05:45:48.699" v="1259" actId="47"/>
          <pc:sldLayoutMkLst>
            <pc:docMk/>
            <pc:sldMasterMk cId="2222917994" sldId="2147483939"/>
            <pc:sldLayoutMk cId="4168466721" sldId="2147483955"/>
          </pc:sldLayoutMkLst>
        </pc:sldLayoutChg>
        <pc:sldLayoutChg chg="del">
          <pc:chgData name="reza kabir" userId="af3c95a13102d509" providerId="LiveId" clId="{C5D47F66-D82B-4945-84F1-08182A83E23E}" dt="2020-04-28T05:45:48.699" v="1259" actId="47"/>
          <pc:sldLayoutMkLst>
            <pc:docMk/>
            <pc:sldMasterMk cId="2222917994" sldId="2147483939"/>
            <pc:sldLayoutMk cId="3653057192" sldId="2147483956"/>
          </pc:sldLayoutMkLst>
        </pc:sldLayoutChg>
        <pc:sldLayoutChg chg="del">
          <pc:chgData name="reza kabir" userId="af3c95a13102d509" providerId="LiveId" clId="{C5D47F66-D82B-4945-84F1-08182A83E23E}" dt="2020-04-28T05:45:48.699" v="1259" actId="47"/>
          <pc:sldLayoutMkLst>
            <pc:docMk/>
            <pc:sldMasterMk cId="2222917994" sldId="2147483939"/>
            <pc:sldLayoutMk cId="2695860757" sldId="2147483957"/>
          </pc:sldLayoutMkLst>
        </pc:sldLayoutChg>
        <pc:sldLayoutChg chg="del">
          <pc:chgData name="reza kabir" userId="af3c95a13102d509" providerId="LiveId" clId="{C5D47F66-D82B-4945-84F1-08182A83E23E}" dt="2020-04-28T05:45:48.699" v="1259" actId="47"/>
          <pc:sldLayoutMkLst>
            <pc:docMk/>
            <pc:sldMasterMk cId="2222917994" sldId="2147483939"/>
            <pc:sldLayoutMk cId="4047244388" sldId="2147483958"/>
          </pc:sldLayoutMkLst>
        </pc:sldLayoutChg>
        <pc:sldLayoutChg chg="del">
          <pc:chgData name="reza kabir" userId="af3c95a13102d509" providerId="LiveId" clId="{C5D47F66-D82B-4945-84F1-08182A83E23E}" dt="2020-04-28T05:45:48.699" v="1259" actId="47"/>
          <pc:sldLayoutMkLst>
            <pc:docMk/>
            <pc:sldMasterMk cId="2222917994" sldId="2147483939"/>
            <pc:sldLayoutMk cId="4070745760" sldId="2147483959"/>
          </pc:sldLayoutMkLst>
        </pc:sldLayoutChg>
        <pc:sldLayoutChg chg="del">
          <pc:chgData name="reza kabir" userId="af3c95a13102d509" providerId="LiveId" clId="{C5D47F66-D82B-4945-84F1-08182A83E23E}" dt="2020-04-28T05:45:48.699" v="1259" actId="47"/>
          <pc:sldLayoutMkLst>
            <pc:docMk/>
            <pc:sldMasterMk cId="2222917994" sldId="2147483939"/>
            <pc:sldLayoutMk cId="2752191682" sldId="2147483960"/>
          </pc:sldLayoutMkLst>
        </pc:sldLayoutChg>
        <pc:sldLayoutChg chg="del">
          <pc:chgData name="reza kabir" userId="af3c95a13102d509" providerId="LiveId" clId="{C5D47F66-D82B-4945-84F1-08182A83E23E}" dt="2020-04-28T05:45:48.699" v="1259" actId="47"/>
          <pc:sldLayoutMkLst>
            <pc:docMk/>
            <pc:sldMasterMk cId="2222917994" sldId="2147483939"/>
            <pc:sldLayoutMk cId="1455626473" sldId="2147483961"/>
          </pc:sldLayoutMkLst>
        </pc:sldLayoutChg>
        <pc:sldLayoutChg chg="del">
          <pc:chgData name="reza kabir" userId="af3c95a13102d509" providerId="LiveId" clId="{C5D47F66-D82B-4945-84F1-08182A83E23E}" dt="2020-04-28T05:45:48.699" v="1259" actId="47"/>
          <pc:sldLayoutMkLst>
            <pc:docMk/>
            <pc:sldMasterMk cId="2222917994" sldId="2147483939"/>
            <pc:sldLayoutMk cId="4091551784" sldId="2147483962"/>
          </pc:sldLayoutMkLst>
        </pc:sldLayoutChg>
        <pc:sldLayoutChg chg="del">
          <pc:chgData name="reza kabir" userId="af3c95a13102d509" providerId="LiveId" clId="{C5D47F66-D82B-4945-84F1-08182A83E23E}" dt="2020-04-28T05:45:48.699" v="1259" actId="47"/>
          <pc:sldLayoutMkLst>
            <pc:docMk/>
            <pc:sldMasterMk cId="2222917994" sldId="2147483939"/>
            <pc:sldLayoutMk cId="3331424670" sldId="2147483963"/>
          </pc:sldLayoutMkLst>
        </pc:sldLayoutChg>
      </pc:sldMasterChg>
      <pc:sldMasterChg chg="del delSldLayout">
        <pc:chgData name="reza kabir" userId="af3c95a13102d509" providerId="LiveId" clId="{C5D47F66-D82B-4945-84F1-08182A83E23E}" dt="2020-04-28T05:44:33.134" v="1244" actId="47"/>
        <pc:sldMasterMkLst>
          <pc:docMk/>
          <pc:sldMasterMk cId="3584352927" sldId="2147483964"/>
        </pc:sldMasterMkLst>
        <pc:sldLayoutChg chg="del">
          <pc:chgData name="reza kabir" userId="af3c95a13102d509" providerId="LiveId" clId="{C5D47F66-D82B-4945-84F1-08182A83E23E}" dt="2020-04-28T05:44:33.134" v="1244" actId="47"/>
          <pc:sldLayoutMkLst>
            <pc:docMk/>
            <pc:sldMasterMk cId="3584352927" sldId="2147483964"/>
            <pc:sldLayoutMk cId="3277330195" sldId="2147483965"/>
          </pc:sldLayoutMkLst>
        </pc:sldLayoutChg>
        <pc:sldLayoutChg chg="del">
          <pc:chgData name="reza kabir" userId="af3c95a13102d509" providerId="LiveId" clId="{C5D47F66-D82B-4945-84F1-08182A83E23E}" dt="2020-04-28T05:44:33.134" v="1244" actId="47"/>
          <pc:sldLayoutMkLst>
            <pc:docMk/>
            <pc:sldMasterMk cId="3584352927" sldId="2147483964"/>
            <pc:sldLayoutMk cId="1243072808" sldId="2147483966"/>
          </pc:sldLayoutMkLst>
        </pc:sldLayoutChg>
        <pc:sldLayoutChg chg="del">
          <pc:chgData name="reza kabir" userId="af3c95a13102d509" providerId="LiveId" clId="{C5D47F66-D82B-4945-84F1-08182A83E23E}" dt="2020-04-28T05:44:33.134" v="1244" actId="47"/>
          <pc:sldLayoutMkLst>
            <pc:docMk/>
            <pc:sldMasterMk cId="3584352927" sldId="2147483964"/>
            <pc:sldLayoutMk cId="3046800054" sldId="2147483967"/>
          </pc:sldLayoutMkLst>
        </pc:sldLayoutChg>
        <pc:sldLayoutChg chg="del">
          <pc:chgData name="reza kabir" userId="af3c95a13102d509" providerId="LiveId" clId="{C5D47F66-D82B-4945-84F1-08182A83E23E}" dt="2020-04-28T05:44:33.134" v="1244" actId="47"/>
          <pc:sldLayoutMkLst>
            <pc:docMk/>
            <pc:sldMasterMk cId="3584352927" sldId="2147483964"/>
            <pc:sldLayoutMk cId="177731158" sldId="2147483968"/>
          </pc:sldLayoutMkLst>
        </pc:sldLayoutChg>
        <pc:sldLayoutChg chg="del">
          <pc:chgData name="reza kabir" userId="af3c95a13102d509" providerId="LiveId" clId="{C5D47F66-D82B-4945-84F1-08182A83E23E}" dt="2020-04-28T05:44:33.134" v="1244" actId="47"/>
          <pc:sldLayoutMkLst>
            <pc:docMk/>
            <pc:sldMasterMk cId="3584352927" sldId="2147483964"/>
            <pc:sldLayoutMk cId="3991174908" sldId="2147483969"/>
          </pc:sldLayoutMkLst>
        </pc:sldLayoutChg>
        <pc:sldLayoutChg chg="del">
          <pc:chgData name="reza kabir" userId="af3c95a13102d509" providerId="LiveId" clId="{C5D47F66-D82B-4945-84F1-08182A83E23E}" dt="2020-04-28T05:39:10.879" v="1104" actId="47"/>
          <pc:sldLayoutMkLst>
            <pc:docMk/>
            <pc:sldMasterMk cId="3584352927" sldId="2147483964"/>
            <pc:sldLayoutMk cId="2317618357" sldId="2147483970"/>
          </pc:sldLayoutMkLst>
        </pc:sldLayoutChg>
        <pc:sldLayoutChg chg="del">
          <pc:chgData name="reza kabir" userId="af3c95a13102d509" providerId="LiveId" clId="{C5D47F66-D82B-4945-84F1-08182A83E23E}" dt="2020-04-28T05:44:33.134" v="1244" actId="47"/>
          <pc:sldLayoutMkLst>
            <pc:docMk/>
            <pc:sldMasterMk cId="3584352927" sldId="2147483964"/>
            <pc:sldLayoutMk cId="4073286410" sldId="2147483971"/>
          </pc:sldLayoutMkLst>
        </pc:sldLayoutChg>
        <pc:sldLayoutChg chg="del">
          <pc:chgData name="reza kabir" userId="af3c95a13102d509" providerId="LiveId" clId="{C5D47F66-D82B-4945-84F1-08182A83E23E}" dt="2020-04-28T05:44:33.134" v="1244" actId="47"/>
          <pc:sldLayoutMkLst>
            <pc:docMk/>
            <pc:sldMasterMk cId="3584352927" sldId="2147483964"/>
            <pc:sldLayoutMk cId="687466625" sldId="2147483972"/>
          </pc:sldLayoutMkLst>
        </pc:sldLayoutChg>
        <pc:sldLayoutChg chg="del">
          <pc:chgData name="reza kabir" userId="af3c95a13102d509" providerId="LiveId" clId="{C5D47F66-D82B-4945-84F1-08182A83E23E}" dt="2020-04-28T05:39:44.910" v="1117" actId="47"/>
          <pc:sldLayoutMkLst>
            <pc:docMk/>
            <pc:sldMasterMk cId="3584352927" sldId="2147483964"/>
            <pc:sldLayoutMk cId="2527044285" sldId="2147483973"/>
          </pc:sldLayoutMkLst>
        </pc:sldLayoutChg>
        <pc:sldLayoutChg chg="del">
          <pc:chgData name="reza kabir" userId="af3c95a13102d509" providerId="LiveId" clId="{C5D47F66-D82B-4945-84F1-08182A83E23E}" dt="2020-04-28T05:43:28.438" v="1216" actId="47"/>
          <pc:sldLayoutMkLst>
            <pc:docMk/>
            <pc:sldMasterMk cId="3584352927" sldId="2147483964"/>
            <pc:sldLayoutMk cId="1178866623" sldId="2147483974"/>
          </pc:sldLayoutMkLst>
        </pc:sldLayoutChg>
        <pc:sldLayoutChg chg="del">
          <pc:chgData name="reza kabir" userId="af3c95a13102d509" providerId="LiveId" clId="{C5D47F66-D82B-4945-84F1-08182A83E23E}" dt="2020-04-28T05:42:49.852" v="1188" actId="47"/>
          <pc:sldLayoutMkLst>
            <pc:docMk/>
            <pc:sldMasterMk cId="3584352927" sldId="2147483964"/>
            <pc:sldLayoutMk cId="4046957671" sldId="2147483975"/>
          </pc:sldLayoutMkLst>
        </pc:sldLayoutChg>
        <pc:sldLayoutChg chg="del">
          <pc:chgData name="reza kabir" userId="af3c95a13102d509" providerId="LiveId" clId="{C5D47F66-D82B-4945-84F1-08182A83E23E}" dt="2020-04-28T05:44:33.134" v="1244" actId="47"/>
          <pc:sldLayoutMkLst>
            <pc:docMk/>
            <pc:sldMasterMk cId="3584352927" sldId="2147483964"/>
            <pc:sldLayoutMk cId="3116180504" sldId="2147483976"/>
          </pc:sldLayoutMkLst>
        </pc:sldLayoutChg>
        <pc:sldLayoutChg chg="del">
          <pc:chgData name="reza kabir" userId="af3c95a13102d509" providerId="LiveId" clId="{C5D47F66-D82B-4945-84F1-08182A83E23E}" dt="2020-04-28T05:44:33.134" v="1244" actId="47"/>
          <pc:sldLayoutMkLst>
            <pc:docMk/>
            <pc:sldMasterMk cId="3584352927" sldId="2147483964"/>
            <pc:sldLayoutMk cId="4270356509" sldId="2147483977"/>
          </pc:sldLayoutMkLst>
        </pc:sldLayoutChg>
        <pc:sldLayoutChg chg="del">
          <pc:chgData name="reza kabir" userId="af3c95a13102d509" providerId="LiveId" clId="{C5D47F66-D82B-4945-84F1-08182A83E23E}" dt="2020-04-28T05:44:33.134" v="1244" actId="47"/>
          <pc:sldLayoutMkLst>
            <pc:docMk/>
            <pc:sldMasterMk cId="3584352927" sldId="2147483964"/>
            <pc:sldLayoutMk cId="2042280934" sldId="2147483978"/>
          </pc:sldLayoutMkLst>
        </pc:sldLayoutChg>
        <pc:sldLayoutChg chg="del">
          <pc:chgData name="reza kabir" userId="af3c95a13102d509" providerId="LiveId" clId="{C5D47F66-D82B-4945-84F1-08182A83E23E}" dt="2020-04-28T05:44:33.134" v="1244" actId="47"/>
          <pc:sldLayoutMkLst>
            <pc:docMk/>
            <pc:sldMasterMk cId="3584352927" sldId="2147483964"/>
            <pc:sldLayoutMk cId="2567778940" sldId="2147483979"/>
          </pc:sldLayoutMkLst>
        </pc:sldLayoutChg>
        <pc:sldLayoutChg chg="del">
          <pc:chgData name="reza kabir" userId="af3c95a13102d509" providerId="LiveId" clId="{C5D47F66-D82B-4945-84F1-08182A83E23E}" dt="2020-04-28T05:44:33.134" v="1244" actId="47"/>
          <pc:sldLayoutMkLst>
            <pc:docMk/>
            <pc:sldMasterMk cId="3584352927" sldId="2147483964"/>
            <pc:sldLayoutMk cId="1478586869" sldId="2147483980"/>
          </pc:sldLayoutMkLst>
        </pc:sldLayoutChg>
      </pc:sldMasterChg>
      <pc:sldMasterChg chg="del delSldLayout">
        <pc:chgData name="reza kabir" userId="af3c95a13102d509" providerId="LiveId" clId="{C5D47F66-D82B-4945-84F1-08182A83E23E}" dt="2020-04-28T05:28:24.429" v="1002" actId="47"/>
        <pc:sldMasterMkLst>
          <pc:docMk/>
          <pc:sldMasterMk cId="3685729160" sldId="2147483981"/>
        </pc:sldMasterMkLst>
        <pc:sldLayoutChg chg="del">
          <pc:chgData name="reza kabir" userId="af3c95a13102d509" providerId="LiveId" clId="{C5D47F66-D82B-4945-84F1-08182A83E23E}" dt="2020-04-28T05:28:24.429" v="1002" actId="47"/>
          <pc:sldLayoutMkLst>
            <pc:docMk/>
            <pc:sldMasterMk cId="3685729160" sldId="2147483981"/>
            <pc:sldLayoutMk cId="1216276693" sldId="2147483982"/>
          </pc:sldLayoutMkLst>
        </pc:sldLayoutChg>
        <pc:sldLayoutChg chg="del">
          <pc:chgData name="reza kabir" userId="af3c95a13102d509" providerId="LiveId" clId="{C5D47F66-D82B-4945-84F1-08182A83E23E}" dt="2020-04-28T05:28:24.429" v="1002" actId="47"/>
          <pc:sldLayoutMkLst>
            <pc:docMk/>
            <pc:sldMasterMk cId="3685729160" sldId="2147483981"/>
            <pc:sldLayoutMk cId="1664011181" sldId="2147483983"/>
          </pc:sldLayoutMkLst>
        </pc:sldLayoutChg>
        <pc:sldLayoutChg chg="del">
          <pc:chgData name="reza kabir" userId="af3c95a13102d509" providerId="LiveId" clId="{C5D47F66-D82B-4945-84F1-08182A83E23E}" dt="2020-04-28T05:28:24.429" v="1002" actId="47"/>
          <pc:sldLayoutMkLst>
            <pc:docMk/>
            <pc:sldMasterMk cId="3685729160" sldId="2147483981"/>
            <pc:sldLayoutMk cId="1115869617" sldId="2147483984"/>
          </pc:sldLayoutMkLst>
        </pc:sldLayoutChg>
        <pc:sldLayoutChg chg="del">
          <pc:chgData name="reza kabir" userId="af3c95a13102d509" providerId="LiveId" clId="{C5D47F66-D82B-4945-84F1-08182A83E23E}" dt="2020-04-28T05:28:24.429" v="1002" actId="47"/>
          <pc:sldLayoutMkLst>
            <pc:docMk/>
            <pc:sldMasterMk cId="3685729160" sldId="2147483981"/>
            <pc:sldLayoutMk cId="217721400" sldId="2147483985"/>
          </pc:sldLayoutMkLst>
        </pc:sldLayoutChg>
        <pc:sldLayoutChg chg="del">
          <pc:chgData name="reza kabir" userId="af3c95a13102d509" providerId="LiveId" clId="{C5D47F66-D82B-4945-84F1-08182A83E23E}" dt="2020-04-28T05:28:24.429" v="1002" actId="47"/>
          <pc:sldLayoutMkLst>
            <pc:docMk/>
            <pc:sldMasterMk cId="3685729160" sldId="2147483981"/>
            <pc:sldLayoutMk cId="2251096595" sldId="2147483986"/>
          </pc:sldLayoutMkLst>
        </pc:sldLayoutChg>
        <pc:sldLayoutChg chg="del">
          <pc:chgData name="reza kabir" userId="af3c95a13102d509" providerId="LiveId" clId="{C5D47F66-D82B-4945-84F1-08182A83E23E}" dt="2020-04-28T05:28:24.429" v="1002" actId="47"/>
          <pc:sldLayoutMkLst>
            <pc:docMk/>
            <pc:sldMasterMk cId="3685729160" sldId="2147483981"/>
            <pc:sldLayoutMk cId="2509756883" sldId="2147483987"/>
          </pc:sldLayoutMkLst>
        </pc:sldLayoutChg>
        <pc:sldLayoutChg chg="del">
          <pc:chgData name="reza kabir" userId="af3c95a13102d509" providerId="LiveId" clId="{C5D47F66-D82B-4945-84F1-08182A83E23E}" dt="2020-04-28T05:28:24.429" v="1002" actId="47"/>
          <pc:sldLayoutMkLst>
            <pc:docMk/>
            <pc:sldMasterMk cId="3685729160" sldId="2147483981"/>
            <pc:sldLayoutMk cId="4079242430" sldId="2147483988"/>
          </pc:sldLayoutMkLst>
        </pc:sldLayoutChg>
        <pc:sldLayoutChg chg="del">
          <pc:chgData name="reza kabir" userId="af3c95a13102d509" providerId="LiveId" clId="{C5D47F66-D82B-4945-84F1-08182A83E23E}" dt="2020-04-28T05:28:24.429" v="1002" actId="47"/>
          <pc:sldLayoutMkLst>
            <pc:docMk/>
            <pc:sldMasterMk cId="3685729160" sldId="2147483981"/>
            <pc:sldLayoutMk cId="3605984989" sldId="2147483989"/>
          </pc:sldLayoutMkLst>
        </pc:sldLayoutChg>
        <pc:sldLayoutChg chg="del">
          <pc:chgData name="reza kabir" userId="af3c95a13102d509" providerId="LiveId" clId="{C5D47F66-D82B-4945-84F1-08182A83E23E}" dt="2020-04-28T05:28:24.429" v="1002" actId="47"/>
          <pc:sldLayoutMkLst>
            <pc:docMk/>
            <pc:sldMasterMk cId="3685729160" sldId="2147483981"/>
            <pc:sldLayoutMk cId="307202917" sldId="2147483990"/>
          </pc:sldLayoutMkLst>
        </pc:sldLayoutChg>
        <pc:sldLayoutChg chg="del">
          <pc:chgData name="reza kabir" userId="af3c95a13102d509" providerId="LiveId" clId="{C5D47F66-D82B-4945-84F1-08182A83E23E}" dt="2020-04-28T05:28:24.429" v="1002" actId="47"/>
          <pc:sldLayoutMkLst>
            <pc:docMk/>
            <pc:sldMasterMk cId="3685729160" sldId="2147483981"/>
            <pc:sldLayoutMk cId="1236838107" sldId="2147483991"/>
          </pc:sldLayoutMkLst>
        </pc:sldLayoutChg>
        <pc:sldLayoutChg chg="del">
          <pc:chgData name="reza kabir" userId="af3c95a13102d509" providerId="LiveId" clId="{C5D47F66-D82B-4945-84F1-08182A83E23E}" dt="2020-04-28T05:28:24.429" v="1002" actId="47"/>
          <pc:sldLayoutMkLst>
            <pc:docMk/>
            <pc:sldMasterMk cId="3685729160" sldId="2147483981"/>
            <pc:sldLayoutMk cId="2339454552" sldId="2147483992"/>
          </pc:sldLayoutMkLst>
        </pc:sldLayoutChg>
        <pc:sldLayoutChg chg="del">
          <pc:chgData name="reza kabir" userId="af3c95a13102d509" providerId="LiveId" clId="{C5D47F66-D82B-4945-84F1-08182A83E23E}" dt="2020-04-28T05:28:24.429" v="1002" actId="47"/>
          <pc:sldLayoutMkLst>
            <pc:docMk/>
            <pc:sldMasterMk cId="3685729160" sldId="2147483981"/>
            <pc:sldLayoutMk cId="4136944853" sldId="2147483993"/>
          </pc:sldLayoutMkLst>
        </pc:sldLayoutChg>
        <pc:sldLayoutChg chg="del">
          <pc:chgData name="reza kabir" userId="af3c95a13102d509" providerId="LiveId" clId="{C5D47F66-D82B-4945-84F1-08182A83E23E}" dt="2020-04-28T05:28:24.429" v="1002" actId="47"/>
          <pc:sldLayoutMkLst>
            <pc:docMk/>
            <pc:sldMasterMk cId="3685729160" sldId="2147483981"/>
            <pc:sldLayoutMk cId="1732015874" sldId="2147483994"/>
          </pc:sldLayoutMkLst>
        </pc:sldLayoutChg>
        <pc:sldLayoutChg chg="del">
          <pc:chgData name="reza kabir" userId="af3c95a13102d509" providerId="LiveId" clId="{C5D47F66-D82B-4945-84F1-08182A83E23E}" dt="2020-04-28T05:28:24.429" v="1002" actId="47"/>
          <pc:sldLayoutMkLst>
            <pc:docMk/>
            <pc:sldMasterMk cId="3685729160" sldId="2147483981"/>
            <pc:sldLayoutMk cId="3806683041" sldId="2147483995"/>
          </pc:sldLayoutMkLst>
        </pc:sldLayoutChg>
        <pc:sldLayoutChg chg="del">
          <pc:chgData name="reza kabir" userId="af3c95a13102d509" providerId="LiveId" clId="{C5D47F66-D82B-4945-84F1-08182A83E23E}" dt="2020-04-28T05:28:24.429" v="1002" actId="47"/>
          <pc:sldLayoutMkLst>
            <pc:docMk/>
            <pc:sldMasterMk cId="3685729160" sldId="2147483981"/>
            <pc:sldLayoutMk cId="2379819845" sldId="2147483996"/>
          </pc:sldLayoutMkLst>
        </pc:sldLayoutChg>
        <pc:sldLayoutChg chg="del">
          <pc:chgData name="reza kabir" userId="af3c95a13102d509" providerId="LiveId" clId="{C5D47F66-D82B-4945-84F1-08182A83E23E}" dt="2020-04-28T05:28:24.429" v="1002" actId="47"/>
          <pc:sldLayoutMkLst>
            <pc:docMk/>
            <pc:sldMasterMk cId="3685729160" sldId="2147483981"/>
            <pc:sldLayoutMk cId="1156713474" sldId="2147483997"/>
          </pc:sldLayoutMkLst>
        </pc:sldLayoutChg>
        <pc:sldLayoutChg chg="del">
          <pc:chgData name="reza kabir" userId="af3c95a13102d509" providerId="LiveId" clId="{C5D47F66-D82B-4945-84F1-08182A83E23E}" dt="2020-04-28T05:28:24.429" v="1002" actId="47"/>
          <pc:sldLayoutMkLst>
            <pc:docMk/>
            <pc:sldMasterMk cId="3685729160" sldId="2147483981"/>
            <pc:sldLayoutMk cId="2517059209" sldId="2147483998"/>
          </pc:sldLayoutMkLst>
        </pc:sldLayoutChg>
        <pc:sldLayoutChg chg="del">
          <pc:chgData name="reza kabir" userId="af3c95a13102d509" providerId="LiveId" clId="{C5D47F66-D82B-4945-84F1-08182A83E23E}" dt="2020-04-28T05:28:24.429" v="1002" actId="47"/>
          <pc:sldLayoutMkLst>
            <pc:docMk/>
            <pc:sldMasterMk cId="3685729160" sldId="2147483981"/>
            <pc:sldLayoutMk cId="2711139399" sldId="2147483999"/>
          </pc:sldLayoutMkLst>
        </pc:sldLayoutChg>
        <pc:sldLayoutChg chg="del">
          <pc:chgData name="reza kabir" userId="af3c95a13102d509" providerId="LiveId" clId="{C5D47F66-D82B-4945-84F1-08182A83E23E}" dt="2020-04-28T05:28:24.429" v="1002" actId="47"/>
          <pc:sldLayoutMkLst>
            <pc:docMk/>
            <pc:sldMasterMk cId="3685729160" sldId="2147483981"/>
            <pc:sldLayoutMk cId="1339535462" sldId="2147484000"/>
          </pc:sldLayoutMkLst>
        </pc:sldLayoutChg>
        <pc:sldLayoutChg chg="del">
          <pc:chgData name="reza kabir" userId="af3c95a13102d509" providerId="LiveId" clId="{C5D47F66-D82B-4945-84F1-08182A83E23E}" dt="2020-04-28T05:28:24.429" v="1002" actId="47"/>
          <pc:sldLayoutMkLst>
            <pc:docMk/>
            <pc:sldMasterMk cId="3685729160" sldId="2147483981"/>
            <pc:sldLayoutMk cId="3184563325" sldId="2147484001"/>
          </pc:sldLayoutMkLst>
        </pc:sldLayoutChg>
        <pc:sldLayoutChg chg="del">
          <pc:chgData name="reza kabir" userId="af3c95a13102d509" providerId="LiveId" clId="{C5D47F66-D82B-4945-84F1-08182A83E23E}" dt="2020-04-28T05:28:24.429" v="1002" actId="47"/>
          <pc:sldLayoutMkLst>
            <pc:docMk/>
            <pc:sldMasterMk cId="3685729160" sldId="2147483981"/>
            <pc:sldLayoutMk cId="2895259373" sldId="2147484002"/>
          </pc:sldLayoutMkLst>
        </pc:sldLayoutChg>
      </pc:sldMasterChg>
      <pc:sldMasterChg chg="del delSldLayout">
        <pc:chgData name="reza kabir" userId="af3c95a13102d509" providerId="LiveId" clId="{C5D47F66-D82B-4945-84F1-08182A83E23E}" dt="2020-04-28T05:26:27.001" v="953" actId="47"/>
        <pc:sldMasterMkLst>
          <pc:docMk/>
          <pc:sldMasterMk cId="2500243321" sldId="2147484003"/>
        </pc:sldMasterMkLst>
        <pc:sldLayoutChg chg="del">
          <pc:chgData name="reza kabir" userId="af3c95a13102d509" providerId="LiveId" clId="{C5D47F66-D82B-4945-84F1-08182A83E23E}" dt="2020-04-28T05:26:27.001" v="953" actId="47"/>
          <pc:sldLayoutMkLst>
            <pc:docMk/>
            <pc:sldMasterMk cId="2500243321" sldId="2147484003"/>
            <pc:sldLayoutMk cId="2528692776" sldId="2147484004"/>
          </pc:sldLayoutMkLst>
        </pc:sldLayoutChg>
        <pc:sldLayoutChg chg="del">
          <pc:chgData name="reza kabir" userId="af3c95a13102d509" providerId="LiveId" clId="{C5D47F66-D82B-4945-84F1-08182A83E23E}" dt="2020-04-28T05:26:27.001" v="953" actId="47"/>
          <pc:sldLayoutMkLst>
            <pc:docMk/>
            <pc:sldMasterMk cId="2500243321" sldId="2147484003"/>
            <pc:sldLayoutMk cId="2123270869" sldId="2147484005"/>
          </pc:sldLayoutMkLst>
        </pc:sldLayoutChg>
        <pc:sldLayoutChg chg="del">
          <pc:chgData name="reza kabir" userId="af3c95a13102d509" providerId="LiveId" clId="{C5D47F66-D82B-4945-84F1-08182A83E23E}" dt="2020-04-28T04:41:04.754" v="475" actId="47"/>
          <pc:sldLayoutMkLst>
            <pc:docMk/>
            <pc:sldMasterMk cId="2500243321" sldId="2147484003"/>
            <pc:sldLayoutMk cId="1037163065" sldId="2147484006"/>
          </pc:sldLayoutMkLst>
        </pc:sldLayoutChg>
        <pc:sldLayoutChg chg="del">
          <pc:chgData name="reza kabir" userId="af3c95a13102d509" providerId="LiveId" clId="{C5D47F66-D82B-4945-84F1-08182A83E23E}" dt="2020-04-28T05:26:27.001" v="953" actId="47"/>
          <pc:sldLayoutMkLst>
            <pc:docMk/>
            <pc:sldMasterMk cId="2500243321" sldId="2147484003"/>
            <pc:sldLayoutMk cId="1176398189" sldId="2147484007"/>
          </pc:sldLayoutMkLst>
        </pc:sldLayoutChg>
        <pc:sldLayoutChg chg="del">
          <pc:chgData name="reza kabir" userId="af3c95a13102d509" providerId="LiveId" clId="{C5D47F66-D82B-4945-84F1-08182A83E23E}" dt="2020-04-28T05:26:27.001" v="953" actId="47"/>
          <pc:sldLayoutMkLst>
            <pc:docMk/>
            <pc:sldMasterMk cId="2500243321" sldId="2147484003"/>
            <pc:sldLayoutMk cId="221123431" sldId="2147484008"/>
          </pc:sldLayoutMkLst>
        </pc:sldLayoutChg>
        <pc:sldLayoutChg chg="del">
          <pc:chgData name="reza kabir" userId="af3c95a13102d509" providerId="LiveId" clId="{C5D47F66-D82B-4945-84F1-08182A83E23E}" dt="2020-04-28T04:46:44.476" v="538" actId="47"/>
          <pc:sldLayoutMkLst>
            <pc:docMk/>
            <pc:sldMasterMk cId="2500243321" sldId="2147484003"/>
            <pc:sldLayoutMk cId="1184731080" sldId="2147484009"/>
          </pc:sldLayoutMkLst>
        </pc:sldLayoutChg>
        <pc:sldLayoutChg chg="del">
          <pc:chgData name="reza kabir" userId="af3c95a13102d509" providerId="LiveId" clId="{C5D47F66-D82B-4945-84F1-08182A83E23E}" dt="2020-04-28T05:15:47.281" v="792" actId="47"/>
          <pc:sldLayoutMkLst>
            <pc:docMk/>
            <pc:sldMasterMk cId="2500243321" sldId="2147484003"/>
            <pc:sldLayoutMk cId="2259905354" sldId="2147484010"/>
          </pc:sldLayoutMkLst>
        </pc:sldLayoutChg>
        <pc:sldLayoutChg chg="del">
          <pc:chgData name="reza kabir" userId="af3c95a13102d509" providerId="LiveId" clId="{C5D47F66-D82B-4945-84F1-08182A83E23E}" dt="2020-04-28T04:52:03.862" v="555" actId="47"/>
          <pc:sldLayoutMkLst>
            <pc:docMk/>
            <pc:sldMasterMk cId="2500243321" sldId="2147484003"/>
            <pc:sldLayoutMk cId="3501540314" sldId="2147484011"/>
          </pc:sldLayoutMkLst>
        </pc:sldLayoutChg>
        <pc:sldLayoutChg chg="del">
          <pc:chgData name="reza kabir" userId="af3c95a13102d509" providerId="LiveId" clId="{C5D47F66-D82B-4945-84F1-08182A83E23E}" dt="2020-04-28T04:53:24.034" v="582" actId="47"/>
          <pc:sldLayoutMkLst>
            <pc:docMk/>
            <pc:sldMasterMk cId="2500243321" sldId="2147484003"/>
            <pc:sldLayoutMk cId="2348630254" sldId="2147484012"/>
          </pc:sldLayoutMkLst>
        </pc:sldLayoutChg>
        <pc:sldLayoutChg chg="del">
          <pc:chgData name="reza kabir" userId="af3c95a13102d509" providerId="LiveId" clId="{C5D47F66-D82B-4945-84F1-08182A83E23E}" dt="2020-04-28T04:53:57.918" v="588" actId="47"/>
          <pc:sldLayoutMkLst>
            <pc:docMk/>
            <pc:sldMasterMk cId="2500243321" sldId="2147484003"/>
            <pc:sldLayoutMk cId="2442616817" sldId="2147484013"/>
          </pc:sldLayoutMkLst>
        </pc:sldLayoutChg>
        <pc:sldLayoutChg chg="del">
          <pc:chgData name="reza kabir" userId="af3c95a13102d509" providerId="LiveId" clId="{C5D47F66-D82B-4945-84F1-08182A83E23E}" dt="2020-04-28T05:26:27.001" v="953" actId="47"/>
          <pc:sldLayoutMkLst>
            <pc:docMk/>
            <pc:sldMasterMk cId="2500243321" sldId="2147484003"/>
            <pc:sldLayoutMk cId="4229140936" sldId="2147484014"/>
          </pc:sldLayoutMkLst>
        </pc:sldLayoutChg>
        <pc:sldLayoutChg chg="del">
          <pc:chgData name="reza kabir" userId="af3c95a13102d509" providerId="LiveId" clId="{C5D47F66-D82B-4945-84F1-08182A83E23E}" dt="2020-04-28T05:26:27.001" v="953" actId="47"/>
          <pc:sldLayoutMkLst>
            <pc:docMk/>
            <pc:sldMasterMk cId="2500243321" sldId="2147484003"/>
            <pc:sldLayoutMk cId="2693322075" sldId="2147484015"/>
          </pc:sldLayoutMkLst>
        </pc:sldLayoutChg>
        <pc:sldLayoutChg chg="del">
          <pc:chgData name="reza kabir" userId="af3c95a13102d509" providerId="LiveId" clId="{C5D47F66-D82B-4945-84F1-08182A83E23E}" dt="2020-04-28T04:58:50.513" v="684" actId="47"/>
          <pc:sldLayoutMkLst>
            <pc:docMk/>
            <pc:sldMasterMk cId="2500243321" sldId="2147484003"/>
            <pc:sldLayoutMk cId="2069641353" sldId="2147484016"/>
          </pc:sldLayoutMkLst>
        </pc:sldLayoutChg>
        <pc:sldLayoutChg chg="del">
          <pc:chgData name="reza kabir" userId="af3c95a13102d509" providerId="LiveId" clId="{C5D47F66-D82B-4945-84F1-08182A83E23E}" dt="2020-04-28T05:26:27.001" v="953" actId="47"/>
          <pc:sldLayoutMkLst>
            <pc:docMk/>
            <pc:sldMasterMk cId="2500243321" sldId="2147484003"/>
            <pc:sldLayoutMk cId="2158702813" sldId="2147484017"/>
          </pc:sldLayoutMkLst>
        </pc:sldLayoutChg>
        <pc:sldLayoutChg chg="del">
          <pc:chgData name="reza kabir" userId="af3c95a13102d509" providerId="LiveId" clId="{C5D47F66-D82B-4945-84F1-08182A83E23E}" dt="2020-04-28T05:01:18.687" v="727" actId="47"/>
          <pc:sldLayoutMkLst>
            <pc:docMk/>
            <pc:sldMasterMk cId="2500243321" sldId="2147484003"/>
            <pc:sldLayoutMk cId="868842160" sldId="2147484018"/>
          </pc:sldLayoutMkLst>
        </pc:sldLayoutChg>
        <pc:sldLayoutChg chg="del">
          <pc:chgData name="reza kabir" userId="af3c95a13102d509" providerId="LiveId" clId="{C5D47F66-D82B-4945-84F1-08182A83E23E}" dt="2020-04-28T05:26:27.001" v="953" actId="47"/>
          <pc:sldLayoutMkLst>
            <pc:docMk/>
            <pc:sldMasterMk cId="2500243321" sldId="2147484003"/>
            <pc:sldLayoutMk cId="1613613173" sldId="2147484019"/>
          </pc:sldLayoutMkLst>
        </pc:sldLayoutChg>
        <pc:sldLayoutChg chg="del">
          <pc:chgData name="reza kabir" userId="af3c95a13102d509" providerId="LiveId" clId="{C5D47F66-D82B-4945-84F1-08182A83E23E}" dt="2020-04-28T05:14:13.103" v="770" actId="47"/>
          <pc:sldLayoutMkLst>
            <pc:docMk/>
            <pc:sldMasterMk cId="2500243321" sldId="2147484003"/>
            <pc:sldLayoutMk cId="373566375" sldId="2147484020"/>
          </pc:sldLayoutMkLst>
        </pc:sldLayoutChg>
        <pc:sldLayoutChg chg="del">
          <pc:chgData name="reza kabir" userId="af3c95a13102d509" providerId="LiveId" clId="{C5D47F66-D82B-4945-84F1-08182A83E23E}" dt="2020-04-28T05:26:27.001" v="953" actId="47"/>
          <pc:sldLayoutMkLst>
            <pc:docMk/>
            <pc:sldMasterMk cId="2500243321" sldId="2147484003"/>
            <pc:sldLayoutMk cId="3621290511" sldId="2147484021"/>
          </pc:sldLayoutMkLst>
        </pc:sldLayoutChg>
        <pc:sldLayoutChg chg="del">
          <pc:chgData name="reza kabir" userId="af3c95a13102d509" providerId="LiveId" clId="{C5D47F66-D82B-4945-84F1-08182A83E23E}" dt="2020-04-28T05:26:27.001" v="953" actId="47"/>
          <pc:sldLayoutMkLst>
            <pc:docMk/>
            <pc:sldMasterMk cId="2500243321" sldId="2147484003"/>
            <pc:sldLayoutMk cId="1922819448" sldId="2147484022"/>
          </pc:sldLayoutMkLst>
        </pc:sldLayoutChg>
        <pc:sldLayoutChg chg="del">
          <pc:chgData name="reza kabir" userId="af3c95a13102d509" providerId="LiveId" clId="{C5D47F66-D82B-4945-84F1-08182A83E23E}" dt="2020-04-28T05:18:14.438" v="837" actId="47"/>
          <pc:sldLayoutMkLst>
            <pc:docMk/>
            <pc:sldMasterMk cId="2500243321" sldId="2147484003"/>
            <pc:sldLayoutMk cId="2445786318" sldId="2147484023"/>
          </pc:sldLayoutMkLst>
        </pc:sldLayoutChg>
        <pc:sldLayoutChg chg="del">
          <pc:chgData name="reza kabir" userId="af3c95a13102d509" providerId="LiveId" clId="{C5D47F66-D82B-4945-84F1-08182A83E23E}" dt="2020-04-28T05:21:27.126" v="856" actId="47"/>
          <pc:sldLayoutMkLst>
            <pc:docMk/>
            <pc:sldMasterMk cId="2500243321" sldId="2147484003"/>
            <pc:sldLayoutMk cId="500336548" sldId="2147484024"/>
          </pc:sldLayoutMkLst>
        </pc:sldLayoutChg>
        <pc:sldLayoutChg chg="del">
          <pc:chgData name="reza kabir" userId="af3c95a13102d509" providerId="LiveId" clId="{C5D47F66-D82B-4945-84F1-08182A83E23E}" dt="2020-04-28T05:22:07.937" v="873" actId="47"/>
          <pc:sldLayoutMkLst>
            <pc:docMk/>
            <pc:sldMasterMk cId="2500243321" sldId="2147484003"/>
            <pc:sldLayoutMk cId="1072484478" sldId="2147484025"/>
          </pc:sldLayoutMkLst>
        </pc:sldLayoutChg>
        <pc:sldLayoutChg chg="del">
          <pc:chgData name="reza kabir" userId="af3c95a13102d509" providerId="LiveId" clId="{C5D47F66-D82B-4945-84F1-08182A83E23E}" dt="2020-04-28T05:26:27.001" v="953" actId="47"/>
          <pc:sldLayoutMkLst>
            <pc:docMk/>
            <pc:sldMasterMk cId="2500243321" sldId="2147484003"/>
            <pc:sldLayoutMk cId="2965370669" sldId="2147484026"/>
          </pc:sldLayoutMkLst>
        </pc:sldLayoutChg>
        <pc:sldLayoutChg chg="del">
          <pc:chgData name="reza kabir" userId="af3c95a13102d509" providerId="LiveId" clId="{C5D47F66-D82B-4945-84F1-08182A83E23E}" dt="2020-04-28T05:26:27.001" v="953" actId="47"/>
          <pc:sldLayoutMkLst>
            <pc:docMk/>
            <pc:sldMasterMk cId="2500243321" sldId="2147484003"/>
            <pc:sldLayoutMk cId="1996741233" sldId="2147484027"/>
          </pc:sldLayoutMkLst>
        </pc:sldLayoutChg>
        <pc:sldLayoutChg chg="del">
          <pc:chgData name="reza kabir" userId="af3c95a13102d509" providerId="LiveId" clId="{C5D47F66-D82B-4945-84F1-08182A83E23E}" dt="2020-04-28T05:26:27.001" v="953" actId="47"/>
          <pc:sldLayoutMkLst>
            <pc:docMk/>
            <pc:sldMasterMk cId="2500243321" sldId="2147484003"/>
            <pc:sldLayoutMk cId="3112056797" sldId="2147484028"/>
          </pc:sldLayoutMkLst>
        </pc:sldLayoutChg>
      </pc:sldMasterChg>
      <pc:sldMasterChg chg="del delSldLayout">
        <pc:chgData name="reza kabir" userId="af3c95a13102d509" providerId="LiveId" clId="{C5D47F66-D82B-4945-84F1-08182A83E23E}" dt="2020-04-28T04:36:05.484" v="416" actId="47"/>
        <pc:sldMasterMkLst>
          <pc:docMk/>
          <pc:sldMasterMk cId="254332049" sldId="2147484029"/>
        </pc:sldMasterMkLst>
        <pc:sldLayoutChg chg="del">
          <pc:chgData name="reza kabir" userId="af3c95a13102d509" providerId="LiveId" clId="{C5D47F66-D82B-4945-84F1-08182A83E23E}" dt="2020-04-28T04:36:05.484" v="416" actId="47"/>
          <pc:sldLayoutMkLst>
            <pc:docMk/>
            <pc:sldMasterMk cId="254332049" sldId="2147484029"/>
            <pc:sldLayoutMk cId="2891955508" sldId="2147484030"/>
          </pc:sldLayoutMkLst>
        </pc:sldLayoutChg>
        <pc:sldLayoutChg chg="del">
          <pc:chgData name="reza kabir" userId="af3c95a13102d509" providerId="LiveId" clId="{C5D47F66-D82B-4945-84F1-08182A83E23E}" dt="2020-04-28T04:36:05.484" v="416" actId="47"/>
          <pc:sldLayoutMkLst>
            <pc:docMk/>
            <pc:sldMasterMk cId="254332049" sldId="2147484029"/>
            <pc:sldLayoutMk cId="2620394601" sldId="2147484031"/>
          </pc:sldLayoutMkLst>
        </pc:sldLayoutChg>
        <pc:sldLayoutChg chg="del">
          <pc:chgData name="reza kabir" userId="af3c95a13102d509" providerId="LiveId" clId="{C5D47F66-D82B-4945-84F1-08182A83E23E}" dt="2020-04-28T04:36:05.484" v="416" actId="47"/>
          <pc:sldLayoutMkLst>
            <pc:docMk/>
            <pc:sldMasterMk cId="254332049" sldId="2147484029"/>
            <pc:sldLayoutMk cId="3148395969" sldId="2147484032"/>
          </pc:sldLayoutMkLst>
        </pc:sldLayoutChg>
        <pc:sldLayoutChg chg="del">
          <pc:chgData name="reza kabir" userId="af3c95a13102d509" providerId="LiveId" clId="{C5D47F66-D82B-4945-84F1-08182A83E23E}" dt="2020-04-28T04:36:05.484" v="416" actId="47"/>
          <pc:sldLayoutMkLst>
            <pc:docMk/>
            <pc:sldMasterMk cId="254332049" sldId="2147484029"/>
            <pc:sldLayoutMk cId="1623054231" sldId="2147484033"/>
          </pc:sldLayoutMkLst>
        </pc:sldLayoutChg>
        <pc:sldLayoutChg chg="del">
          <pc:chgData name="reza kabir" userId="af3c95a13102d509" providerId="LiveId" clId="{C5D47F66-D82B-4945-84F1-08182A83E23E}" dt="2020-04-28T04:36:05.484" v="416" actId="47"/>
          <pc:sldLayoutMkLst>
            <pc:docMk/>
            <pc:sldMasterMk cId="254332049" sldId="2147484029"/>
            <pc:sldLayoutMk cId="2483659328" sldId="2147484034"/>
          </pc:sldLayoutMkLst>
        </pc:sldLayoutChg>
        <pc:sldLayoutChg chg="del">
          <pc:chgData name="reza kabir" userId="af3c95a13102d509" providerId="LiveId" clId="{C5D47F66-D82B-4945-84F1-08182A83E23E}" dt="2020-04-28T04:36:05.484" v="416" actId="47"/>
          <pc:sldLayoutMkLst>
            <pc:docMk/>
            <pc:sldMasterMk cId="254332049" sldId="2147484029"/>
            <pc:sldLayoutMk cId="2492096199" sldId="2147484035"/>
          </pc:sldLayoutMkLst>
        </pc:sldLayoutChg>
        <pc:sldLayoutChg chg="del">
          <pc:chgData name="reza kabir" userId="af3c95a13102d509" providerId="LiveId" clId="{C5D47F66-D82B-4945-84F1-08182A83E23E}" dt="2020-04-28T04:36:05.484" v="416" actId="47"/>
          <pc:sldLayoutMkLst>
            <pc:docMk/>
            <pc:sldMasterMk cId="254332049" sldId="2147484029"/>
            <pc:sldLayoutMk cId="2040438780" sldId="2147484036"/>
          </pc:sldLayoutMkLst>
        </pc:sldLayoutChg>
        <pc:sldLayoutChg chg="del">
          <pc:chgData name="reza kabir" userId="af3c95a13102d509" providerId="LiveId" clId="{C5D47F66-D82B-4945-84F1-08182A83E23E}" dt="2020-04-28T04:36:05.484" v="416" actId="47"/>
          <pc:sldLayoutMkLst>
            <pc:docMk/>
            <pc:sldMasterMk cId="254332049" sldId="2147484029"/>
            <pc:sldLayoutMk cId="129465836" sldId="2147484037"/>
          </pc:sldLayoutMkLst>
        </pc:sldLayoutChg>
        <pc:sldLayoutChg chg="del">
          <pc:chgData name="reza kabir" userId="af3c95a13102d509" providerId="LiveId" clId="{C5D47F66-D82B-4945-84F1-08182A83E23E}" dt="2020-04-28T04:36:05.484" v="416" actId="47"/>
          <pc:sldLayoutMkLst>
            <pc:docMk/>
            <pc:sldMasterMk cId="254332049" sldId="2147484029"/>
            <pc:sldLayoutMk cId="3521682794" sldId="2147484038"/>
          </pc:sldLayoutMkLst>
        </pc:sldLayoutChg>
        <pc:sldLayoutChg chg="del">
          <pc:chgData name="reza kabir" userId="af3c95a13102d509" providerId="LiveId" clId="{C5D47F66-D82B-4945-84F1-08182A83E23E}" dt="2020-04-28T04:36:05.484" v="416" actId="47"/>
          <pc:sldLayoutMkLst>
            <pc:docMk/>
            <pc:sldMasterMk cId="254332049" sldId="2147484029"/>
            <pc:sldLayoutMk cId="1623376221" sldId="2147484039"/>
          </pc:sldLayoutMkLst>
        </pc:sldLayoutChg>
        <pc:sldLayoutChg chg="del">
          <pc:chgData name="reza kabir" userId="af3c95a13102d509" providerId="LiveId" clId="{C5D47F66-D82B-4945-84F1-08182A83E23E}" dt="2020-04-28T04:36:05.484" v="416" actId="47"/>
          <pc:sldLayoutMkLst>
            <pc:docMk/>
            <pc:sldMasterMk cId="254332049" sldId="2147484029"/>
            <pc:sldLayoutMk cId="29841322" sldId="2147484040"/>
          </pc:sldLayoutMkLst>
        </pc:sldLayoutChg>
        <pc:sldLayoutChg chg="del">
          <pc:chgData name="reza kabir" userId="af3c95a13102d509" providerId="LiveId" clId="{C5D47F66-D82B-4945-84F1-08182A83E23E}" dt="2020-04-28T04:36:05.484" v="416" actId="47"/>
          <pc:sldLayoutMkLst>
            <pc:docMk/>
            <pc:sldMasterMk cId="254332049" sldId="2147484029"/>
            <pc:sldLayoutMk cId="1104776282" sldId="2147484041"/>
          </pc:sldLayoutMkLst>
        </pc:sldLayoutChg>
        <pc:sldLayoutChg chg="del">
          <pc:chgData name="reza kabir" userId="af3c95a13102d509" providerId="LiveId" clId="{C5D47F66-D82B-4945-84F1-08182A83E23E}" dt="2020-04-28T04:36:05.484" v="416" actId="47"/>
          <pc:sldLayoutMkLst>
            <pc:docMk/>
            <pc:sldMasterMk cId="254332049" sldId="2147484029"/>
            <pc:sldLayoutMk cId="2741445780" sldId="2147484042"/>
          </pc:sldLayoutMkLst>
        </pc:sldLayoutChg>
        <pc:sldLayoutChg chg="del">
          <pc:chgData name="reza kabir" userId="af3c95a13102d509" providerId="LiveId" clId="{C5D47F66-D82B-4945-84F1-08182A83E23E}" dt="2020-04-28T04:36:05.484" v="416" actId="47"/>
          <pc:sldLayoutMkLst>
            <pc:docMk/>
            <pc:sldMasterMk cId="254332049" sldId="2147484029"/>
            <pc:sldLayoutMk cId="1258480990" sldId="2147484043"/>
          </pc:sldLayoutMkLst>
        </pc:sldLayoutChg>
        <pc:sldLayoutChg chg="del">
          <pc:chgData name="reza kabir" userId="af3c95a13102d509" providerId="LiveId" clId="{C5D47F66-D82B-4945-84F1-08182A83E23E}" dt="2020-04-28T04:36:05.484" v="416" actId="47"/>
          <pc:sldLayoutMkLst>
            <pc:docMk/>
            <pc:sldMasterMk cId="254332049" sldId="2147484029"/>
            <pc:sldLayoutMk cId="2696216468" sldId="2147484044"/>
          </pc:sldLayoutMkLst>
        </pc:sldLayoutChg>
        <pc:sldLayoutChg chg="del">
          <pc:chgData name="reza kabir" userId="af3c95a13102d509" providerId="LiveId" clId="{C5D47F66-D82B-4945-84F1-08182A83E23E}" dt="2020-04-28T04:36:05.484" v="416" actId="47"/>
          <pc:sldLayoutMkLst>
            <pc:docMk/>
            <pc:sldMasterMk cId="254332049" sldId="2147484029"/>
            <pc:sldLayoutMk cId="1912071178" sldId="2147484045"/>
          </pc:sldLayoutMkLst>
        </pc:sldLayoutChg>
      </pc:sldMasterChg>
      <pc:sldMasterChg chg="del delSldLayout">
        <pc:chgData name="reza kabir" userId="af3c95a13102d509" providerId="LiveId" clId="{C5D47F66-D82B-4945-84F1-08182A83E23E}" dt="2020-04-28T04:31:37.609" v="358" actId="47"/>
        <pc:sldMasterMkLst>
          <pc:docMk/>
          <pc:sldMasterMk cId="2850043303" sldId="2147484046"/>
        </pc:sldMasterMkLst>
        <pc:sldLayoutChg chg="del">
          <pc:chgData name="reza kabir" userId="af3c95a13102d509" providerId="LiveId" clId="{C5D47F66-D82B-4945-84F1-08182A83E23E}" dt="2020-04-28T04:31:37.609" v="358" actId="47"/>
          <pc:sldLayoutMkLst>
            <pc:docMk/>
            <pc:sldMasterMk cId="2850043303" sldId="2147484046"/>
            <pc:sldLayoutMk cId="2643879827" sldId="2147484047"/>
          </pc:sldLayoutMkLst>
        </pc:sldLayoutChg>
        <pc:sldLayoutChg chg="del">
          <pc:chgData name="reza kabir" userId="af3c95a13102d509" providerId="LiveId" clId="{C5D47F66-D82B-4945-84F1-08182A83E23E}" dt="2020-04-28T04:31:37.609" v="358" actId="47"/>
          <pc:sldLayoutMkLst>
            <pc:docMk/>
            <pc:sldMasterMk cId="2850043303" sldId="2147484046"/>
            <pc:sldLayoutMk cId="1216816906" sldId="2147484048"/>
          </pc:sldLayoutMkLst>
        </pc:sldLayoutChg>
        <pc:sldLayoutChg chg="del">
          <pc:chgData name="reza kabir" userId="af3c95a13102d509" providerId="LiveId" clId="{C5D47F66-D82B-4945-84F1-08182A83E23E}" dt="2020-04-28T04:28:35.176" v="313" actId="47"/>
          <pc:sldLayoutMkLst>
            <pc:docMk/>
            <pc:sldMasterMk cId="2850043303" sldId="2147484046"/>
            <pc:sldLayoutMk cId="327099876" sldId="2147484049"/>
          </pc:sldLayoutMkLst>
        </pc:sldLayoutChg>
        <pc:sldLayoutChg chg="del">
          <pc:chgData name="reza kabir" userId="af3c95a13102d509" providerId="LiveId" clId="{C5D47F66-D82B-4945-84F1-08182A83E23E}" dt="2020-04-28T04:28:36.422" v="314" actId="47"/>
          <pc:sldLayoutMkLst>
            <pc:docMk/>
            <pc:sldMasterMk cId="2850043303" sldId="2147484046"/>
            <pc:sldLayoutMk cId="392618147" sldId="2147484050"/>
          </pc:sldLayoutMkLst>
        </pc:sldLayoutChg>
        <pc:sldLayoutChg chg="del">
          <pc:chgData name="reza kabir" userId="af3c95a13102d509" providerId="LiveId" clId="{C5D47F66-D82B-4945-84F1-08182A83E23E}" dt="2020-04-28T04:31:37.609" v="358" actId="47"/>
          <pc:sldLayoutMkLst>
            <pc:docMk/>
            <pc:sldMasterMk cId="2850043303" sldId="2147484046"/>
            <pc:sldLayoutMk cId="27430408" sldId="2147484051"/>
          </pc:sldLayoutMkLst>
        </pc:sldLayoutChg>
        <pc:sldLayoutChg chg="del">
          <pc:chgData name="reza kabir" userId="af3c95a13102d509" providerId="LiveId" clId="{C5D47F66-D82B-4945-84F1-08182A83E23E}" dt="2020-04-28T04:28:40.508" v="315" actId="47"/>
          <pc:sldLayoutMkLst>
            <pc:docMk/>
            <pc:sldMasterMk cId="2850043303" sldId="2147484046"/>
            <pc:sldLayoutMk cId="30187035" sldId="2147484052"/>
          </pc:sldLayoutMkLst>
        </pc:sldLayoutChg>
        <pc:sldLayoutChg chg="del">
          <pc:chgData name="reza kabir" userId="af3c95a13102d509" providerId="LiveId" clId="{C5D47F66-D82B-4945-84F1-08182A83E23E}" dt="2020-04-28T04:31:37.609" v="358" actId="47"/>
          <pc:sldLayoutMkLst>
            <pc:docMk/>
            <pc:sldMasterMk cId="2850043303" sldId="2147484046"/>
            <pc:sldLayoutMk cId="3481110494" sldId="2147484053"/>
          </pc:sldLayoutMkLst>
        </pc:sldLayoutChg>
        <pc:sldLayoutChg chg="del">
          <pc:chgData name="reza kabir" userId="af3c95a13102d509" providerId="LiveId" clId="{C5D47F66-D82B-4945-84F1-08182A83E23E}" dt="2020-04-28T04:31:37.609" v="358" actId="47"/>
          <pc:sldLayoutMkLst>
            <pc:docMk/>
            <pc:sldMasterMk cId="2850043303" sldId="2147484046"/>
            <pc:sldLayoutMk cId="1515898622" sldId="2147484054"/>
          </pc:sldLayoutMkLst>
        </pc:sldLayoutChg>
        <pc:sldLayoutChg chg="del">
          <pc:chgData name="reza kabir" userId="af3c95a13102d509" providerId="LiveId" clId="{C5D47F66-D82B-4945-84F1-08182A83E23E}" dt="2020-04-28T04:31:37.609" v="358" actId="47"/>
          <pc:sldLayoutMkLst>
            <pc:docMk/>
            <pc:sldMasterMk cId="2850043303" sldId="2147484046"/>
            <pc:sldLayoutMk cId="3110115337" sldId="2147484055"/>
          </pc:sldLayoutMkLst>
        </pc:sldLayoutChg>
        <pc:sldLayoutChg chg="del">
          <pc:chgData name="reza kabir" userId="af3c95a13102d509" providerId="LiveId" clId="{C5D47F66-D82B-4945-84F1-08182A83E23E}" dt="2020-04-28T04:31:37.609" v="358" actId="47"/>
          <pc:sldLayoutMkLst>
            <pc:docMk/>
            <pc:sldMasterMk cId="2850043303" sldId="2147484046"/>
            <pc:sldLayoutMk cId="3802251589" sldId="2147484056"/>
          </pc:sldLayoutMkLst>
        </pc:sldLayoutChg>
        <pc:sldLayoutChg chg="del">
          <pc:chgData name="reza kabir" userId="af3c95a13102d509" providerId="LiveId" clId="{C5D47F66-D82B-4945-84F1-08182A83E23E}" dt="2020-04-28T04:31:37.609" v="358" actId="47"/>
          <pc:sldLayoutMkLst>
            <pc:docMk/>
            <pc:sldMasterMk cId="2850043303" sldId="2147484046"/>
            <pc:sldLayoutMk cId="1906786174" sldId="2147484057"/>
          </pc:sldLayoutMkLst>
        </pc:sldLayoutChg>
        <pc:sldLayoutChg chg="del">
          <pc:chgData name="reza kabir" userId="af3c95a13102d509" providerId="LiveId" clId="{C5D47F66-D82B-4945-84F1-08182A83E23E}" dt="2020-04-28T04:31:37.609" v="358" actId="47"/>
          <pc:sldLayoutMkLst>
            <pc:docMk/>
            <pc:sldMasterMk cId="2850043303" sldId="2147484046"/>
            <pc:sldLayoutMk cId="1018811551" sldId="2147484058"/>
          </pc:sldLayoutMkLst>
        </pc:sldLayoutChg>
        <pc:sldLayoutChg chg="del">
          <pc:chgData name="reza kabir" userId="af3c95a13102d509" providerId="LiveId" clId="{C5D47F66-D82B-4945-84F1-08182A83E23E}" dt="2020-04-28T04:31:37.609" v="358" actId="47"/>
          <pc:sldLayoutMkLst>
            <pc:docMk/>
            <pc:sldMasterMk cId="2850043303" sldId="2147484046"/>
            <pc:sldLayoutMk cId="2450282137" sldId="2147484059"/>
          </pc:sldLayoutMkLst>
        </pc:sldLayoutChg>
        <pc:sldLayoutChg chg="del">
          <pc:chgData name="reza kabir" userId="af3c95a13102d509" providerId="LiveId" clId="{C5D47F66-D82B-4945-84F1-08182A83E23E}" dt="2020-04-28T04:31:37.609" v="358" actId="47"/>
          <pc:sldLayoutMkLst>
            <pc:docMk/>
            <pc:sldMasterMk cId="2850043303" sldId="2147484046"/>
            <pc:sldLayoutMk cId="2337584445" sldId="2147484060"/>
          </pc:sldLayoutMkLst>
        </pc:sldLayoutChg>
        <pc:sldLayoutChg chg="del">
          <pc:chgData name="reza kabir" userId="af3c95a13102d509" providerId="LiveId" clId="{C5D47F66-D82B-4945-84F1-08182A83E23E}" dt="2020-04-28T04:31:37.609" v="358" actId="47"/>
          <pc:sldLayoutMkLst>
            <pc:docMk/>
            <pc:sldMasterMk cId="2850043303" sldId="2147484046"/>
            <pc:sldLayoutMk cId="366696494" sldId="2147484061"/>
          </pc:sldLayoutMkLst>
        </pc:sldLayoutChg>
        <pc:sldLayoutChg chg="del">
          <pc:chgData name="reza kabir" userId="af3c95a13102d509" providerId="LiveId" clId="{C5D47F66-D82B-4945-84F1-08182A83E23E}" dt="2020-04-28T04:31:37.609" v="358" actId="47"/>
          <pc:sldLayoutMkLst>
            <pc:docMk/>
            <pc:sldMasterMk cId="2850043303" sldId="2147484046"/>
            <pc:sldLayoutMk cId="538757107" sldId="2147484062"/>
          </pc:sldLayoutMkLst>
        </pc:sldLayoutChg>
        <pc:sldLayoutChg chg="del">
          <pc:chgData name="reza kabir" userId="af3c95a13102d509" providerId="LiveId" clId="{C5D47F66-D82B-4945-84F1-08182A83E23E}" dt="2020-04-28T04:31:37.609" v="358" actId="47"/>
          <pc:sldLayoutMkLst>
            <pc:docMk/>
            <pc:sldMasterMk cId="2850043303" sldId="2147484046"/>
            <pc:sldLayoutMk cId="3499073979" sldId="2147484063"/>
          </pc:sldLayoutMkLst>
        </pc:sldLayoutChg>
        <pc:sldLayoutChg chg="del">
          <pc:chgData name="reza kabir" userId="af3c95a13102d509" providerId="LiveId" clId="{C5D47F66-D82B-4945-84F1-08182A83E23E}" dt="2020-04-28T04:31:37.609" v="358" actId="47"/>
          <pc:sldLayoutMkLst>
            <pc:docMk/>
            <pc:sldMasterMk cId="2850043303" sldId="2147484046"/>
            <pc:sldLayoutMk cId="3698075799" sldId="2147484064"/>
          </pc:sldLayoutMkLst>
        </pc:sldLayoutChg>
        <pc:sldLayoutChg chg="del">
          <pc:chgData name="reza kabir" userId="af3c95a13102d509" providerId="LiveId" clId="{C5D47F66-D82B-4945-84F1-08182A83E23E}" dt="2020-04-28T04:31:37.609" v="358" actId="47"/>
          <pc:sldLayoutMkLst>
            <pc:docMk/>
            <pc:sldMasterMk cId="2850043303" sldId="2147484046"/>
            <pc:sldLayoutMk cId="4052338432" sldId="2147484065"/>
          </pc:sldLayoutMkLst>
        </pc:sldLayoutChg>
        <pc:sldLayoutChg chg="del">
          <pc:chgData name="reza kabir" userId="af3c95a13102d509" providerId="LiveId" clId="{C5D47F66-D82B-4945-84F1-08182A83E23E}" dt="2020-04-28T04:31:37.609" v="358" actId="47"/>
          <pc:sldLayoutMkLst>
            <pc:docMk/>
            <pc:sldMasterMk cId="2850043303" sldId="2147484046"/>
            <pc:sldLayoutMk cId="1175471430" sldId="2147484066"/>
          </pc:sldLayoutMkLst>
        </pc:sldLayoutChg>
        <pc:sldLayoutChg chg="del">
          <pc:chgData name="reza kabir" userId="af3c95a13102d509" providerId="LiveId" clId="{C5D47F66-D82B-4945-84F1-08182A83E23E}" dt="2020-04-28T04:31:37.609" v="358" actId="47"/>
          <pc:sldLayoutMkLst>
            <pc:docMk/>
            <pc:sldMasterMk cId="2850043303" sldId="2147484046"/>
            <pc:sldLayoutMk cId="2864367593" sldId="2147484067"/>
          </pc:sldLayoutMkLst>
        </pc:sldLayoutChg>
        <pc:sldLayoutChg chg="del">
          <pc:chgData name="reza kabir" userId="af3c95a13102d509" providerId="LiveId" clId="{C5D47F66-D82B-4945-84F1-08182A83E23E}" dt="2020-04-28T04:31:37.609" v="358" actId="47"/>
          <pc:sldLayoutMkLst>
            <pc:docMk/>
            <pc:sldMasterMk cId="2850043303" sldId="2147484046"/>
            <pc:sldLayoutMk cId="3563453990" sldId="2147484068"/>
          </pc:sldLayoutMkLst>
        </pc:sldLayoutChg>
        <pc:sldLayoutChg chg="del">
          <pc:chgData name="reza kabir" userId="af3c95a13102d509" providerId="LiveId" clId="{C5D47F66-D82B-4945-84F1-08182A83E23E}" dt="2020-04-28T04:31:37.609" v="358" actId="47"/>
          <pc:sldLayoutMkLst>
            <pc:docMk/>
            <pc:sldMasterMk cId="2850043303" sldId="2147484046"/>
            <pc:sldLayoutMk cId="2279912638" sldId="2147484069"/>
          </pc:sldLayoutMkLst>
        </pc:sldLayoutChg>
        <pc:sldLayoutChg chg="del">
          <pc:chgData name="reza kabir" userId="af3c95a13102d509" providerId="LiveId" clId="{C5D47F66-D82B-4945-84F1-08182A83E23E}" dt="2020-04-28T04:31:37.609" v="358" actId="47"/>
          <pc:sldLayoutMkLst>
            <pc:docMk/>
            <pc:sldMasterMk cId="2850043303" sldId="2147484046"/>
            <pc:sldLayoutMk cId="3881866774" sldId="2147484070"/>
          </pc:sldLayoutMkLst>
        </pc:sldLayoutChg>
      </pc:sldMasterChg>
      <pc:sldMasterChg chg="del delSldLayout">
        <pc:chgData name="reza kabir" userId="af3c95a13102d509" providerId="LiveId" clId="{C5D47F66-D82B-4945-84F1-08182A83E23E}" dt="2020-04-28T04:20:08.026" v="290" actId="47"/>
        <pc:sldMasterMkLst>
          <pc:docMk/>
          <pc:sldMasterMk cId="1763676546" sldId="2147484099"/>
        </pc:sldMasterMkLst>
        <pc:sldLayoutChg chg="del">
          <pc:chgData name="reza kabir" userId="af3c95a13102d509" providerId="LiveId" clId="{C5D47F66-D82B-4945-84F1-08182A83E23E}" dt="2020-04-28T04:20:08.026" v="290" actId="47"/>
          <pc:sldLayoutMkLst>
            <pc:docMk/>
            <pc:sldMasterMk cId="1763676546" sldId="2147484099"/>
            <pc:sldLayoutMk cId="1014463407" sldId="2147484100"/>
          </pc:sldLayoutMkLst>
        </pc:sldLayoutChg>
        <pc:sldLayoutChg chg="del">
          <pc:chgData name="reza kabir" userId="af3c95a13102d509" providerId="LiveId" clId="{C5D47F66-D82B-4945-84F1-08182A83E23E}" dt="2020-04-28T04:20:08.026" v="290" actId="47"/>
          <pc:sldLayoutMkLst>
            <pc:docMk/>
            <pc:sldMasterMk cId="1763676546" sldId="2147484099"/>
            <pc:sldLayoutMk cId="1467746046" sldId="2147484101"/>
          </pc:sldLayoutMkLst>
        </pc:sldLayoutChg>
        <pc:sldLayoutChg chg="del">
          <pc:chgData name="reza kabir" userId="af3c95a13102d509" providerId="LiveId" clId="{C5D47F66-D82B-4945-84F1-08182A83E23E}" dt="2020-04-28T04:20:08.026" v="290" actId="47"/>
          <pc:sldLayoutMkLst>
            <pc:docMk/>
            <pc:sldMasterMk cId="1763676546" sldId="2147484099"/>
            <pc:sldLayoutMk cId="1678364366" sldId="2147484102"/>
          </pc:sldLayoutMkLst>
        </pc:sldLayoutChg>
        <pc:sldLayoutChg chg="del">
          <pc:chgData name="reza kabir" userId="af3c95a13102d509" providerId="LiveId" clId="{C5D47F66-D82B-4945-84F1-08182A83E23E}" dt="2020-04-28T04:20:08.026" v="290" actId="47"/>
          <pc:sldLayoutMkLst>
            <pc:docMk/>
            <pc:sldMasterMk cId="1763676546" sldId="2147484099"/>
            <pc:sldLayoutMk cId="190488167" sldId="2147484103"/>
          </pc:sldLayoutMkLst>
        </pc:sldLayoutChg>
        <pc:sldLayoutChg chg="del">
          <pc:chgData name="reza kabir" userId="af3c95a13102d509" providerId="LiveId" clId="{C5D47F66-D82B-4945-84F1-08182A83E23E}" dt="2020-04-28T04:20:08.026" v="290" actId="47"/>
          <pc:sldLayoutMkLst>
            <pc:docMk/>
            <pc:sldMasterMk cId="1763676546" sldId="2147484099"/>
            <pc:sldLayoutMk cId="494469204" sldId="2147484104"/>
          </pc:sldLayoutMkLst>
        </pc:sldLayoutChg>
        <pc:sldLayoutChg chg="del">
          <pc:chgData name="reza kabir" userId="af3c95a13102d509" providerId="LiveId" clId="{C5D47F66-D82B-4945-84F1-08182A83E23E}" dt="2020-04-28T04:20:08.026" v="290" actId="47"/>
          <pc:sldLayoutMkLst>
            <pc:docMk/>
            <pc:sldMasterMk cId="1763676546" sldId="2147484099"/>
            <pc:sldLayoutMk cId="671983773" sldId="2147484105"/>
          </pc:sldLayoutMkLst>
        </pc:sldLayoutChg>
        <pc:sldLayoutChg chg="del">
          <pc:chgData name="reza kabir" userId="af3c95a13102d509" providerId="LiveId" clId="{C5D47F66-D82B-4945-84F1-08182A83E23E}" dt="2020-04-28T04:20:08.026" v="290" actId="47"/>
          <pc:sldLayoutMkLst>
            <pc:docMk/>
            <pc:sldMasterMk cId="1763676546" sldId="2147484099"/>
            <pc:sldLayoutMk cId="3915700310" sldId="2147484106"/>
          </pc:sldLayoutMkLst>
        </pc:sldLayoutChg>
        <pc:sldLayoutChg chg="del">
          <pc:chgData name="reza kabir" userId="af3c95a13102d509" providerId="LiveId" clId="{C5D47F66-D82B-4945-84F1-08182A83E23E}" dt="2020-04-28T04:20:08.026" v="290" actId="47"/>
          <pc:sldLayoutMkLst>
            <pc:docMk/>
            <pc:sldMasterMk cId="1763676546" sldId="2147484099"/>
            <pc:sldLayoutMk cId="2643087642" sldId="2147484107"/>
          </pc:sldLayoutMkLst>
        </pc:sldLayoutChg>
        <pc:sldLayoutChg chg="del">
          <pc:chgData name="reza kabir" userId="af3c95a13102d509" providerId="LiveId" clId="{C5D47F66-D82B-4945-84F1-08182A83E23E}" dt="2020-04-28T04:20:08.026" v="290" actId="47"/>
          <pc:sldLayoutMkLst>
            <pc:docMk/>
            <pc:sldMasterMk cId="1763676546" sldId="2147484099"/>
            <pc:sldLayoutMk cId="3671792193" sldId="2147484108"/>
          </pc:sldLayoutMkLst>
        </pc:sldLayoutChg>
        <pc:sldLayoutChg chg="del">
          <pc:chgData name="reza kabir" userId="af3c95a13102d509" providerId="LiveId" clId="{C5D47F66-D82B-4945-84F1-08182A83E23E}" dt="2020-04-28T04:20:08.026" v="290" actId="47"/>
          <pc:sldLayoutMkLst>
            <pc:docMk/>
            <pc:sldMasterMk cId="1763676546" sldId="2147484099"/>
            <pc:sldLayoutMk cId="2749963209" sldId="2147484109"/>
          </pc:sldLayoutMkLst>
        </pc:sldLayoutChg>
        <pc:sldLayoutChg chg="del">
          <pc:chgData name="reza kabir" userId="af3c95a13102d509" providerId="LiveId" clId="{C5D47F66-D82B-4945-84F1-08182A83E23E}" dt="2020-04-28T04:20:08.026" v="290" actId="47"/>
          <pc:sldLayoutMkLst>
            <pc:docMk/>
            <pc:sldMasterMk cId="1763676546" sldId="2147484099"/>
            <pc:sldLayoutMk cId="1643614184" sldId="2147484110"/>
          </pc:sldLayoutMkLst>
        </pc:sldLayoutChg>
        <pc:sldLayoutChg chg="del">
          <pc:chgData name="reza kabir" userId="af3c95a13102d509" providerId="LiveId" clId="{C5D47F66-D82B-4945-84F1-08182A83E23E}" dt="2020-04-28T04:20:08.026" v="290" actId="47"/>
          <pc:sldLayoutMkLst>
            <pc:docMk/>
            <pc:sldMasterMk cId="1763676546" sldId="2147484099"/>
            <pc:sldLayoutMk cId="3312399543" sldId="2147484111"/>
          </pc:sldLayoutMkLst>
        </pc:sldLayoutChg>
        <pc:sldLayoutChg chg="del">
          <pc:chgData name="reza kabir" userId="af3c95a13102d509" providerId="LiveId" clId="{C5D47F66-D82B-4945-84F1-08182A83E23E}" dt="2020-04-28T04:20:08.026" v="290" actId="47"/>
          <pc:sldLayoutMkLst>
            <pc:docMk/>
            <pc:sldMasterMk cId="1763676546" sldId="2147484099"/>
            <pc:sldLayoutMk cId="529979285" sldId="2147484112"/>
          </pc:sldLayoutMkLst>
        </pc:sldLayoutChg>
        <pc:sldLayoutChg chg="del">
          <pc:chgData name="reza kabir" userId="af3c95a13102d509" providerId="LiveId" clId="{C5D47F66-D82B-4945-84F1-08182A83E23E}" dt="2020-04-28T04:20:08.026" v="290" actId="47"/>
          <pc:sldLayoutMkLst>
            <pc:docMk/>
            <pc:sldMasterMk cId="1763676546" sldId="2147484099"/>
            <pc:sldLayoutMk cId="1159004" sldId="2147484113"/>
          </pc:sldLayoutMkLst>
        </pc:sldLayoutChg>
        <pc:sldLayoutChg chg="del">
          <pc:chgData name="reza kabir" userId="af3c95a13102d509" providerId="LiveId" clId="{C5D47F66-D82B-4945-84F1-08182A83E23E}" dt="2020-04-28T04:20:08.026" v="290" actId="47"/>
          <pc:sldLayoutMkLst>
            <pc:docMk/>
            <pc:sldMasterMk cId="1763676546" sldId="2147484099"/>
            <pc:sldLayoutMk cId="2290011380" sldId="2147484114"/>
          </pc:sldLayoutMkLst>
        </pc:sldLayoutChg>
        <pc:sldLayoutChg chg="del">
          <pc:chgData name="reza kabir" userId="af3c95a13102d509" providerId="LiveId" clId="{C5D47F66-D82B-4945-84F1-08182A83E23E}" dt="2020-04-28T04:20:08.026" v="290" actId="47"/>
          <pc:sldLayoutMkLst>
            <pc:docMk/>
            <pc:sldMasterMk cId="1763676546" sldId="2147484099"/>
            <pc:sldLayoutMk cId="2274164300" sldId="2147484115"/>
          </pc:sldLayoutMkLst>
        </pc:sldLayoutChg>
        <pc:sldLayoutChg chg="del">
          <pc:chgData name="reza kabir" userId="af3c95a13102d509" providerId="LiveId" clId="{C5D47F66-D82B-4945-84F1-08182A83E23E}" dt="2020-04-28T04:20:08.026" v="290" actId="47"/>
          <pc:sldLayoutMkLst>
            <pc:docMk/>
            <pc:sldMasterMk cId="1763676546" sldId="2147484099"/>
            <pc:sldLayoutMk cId="2896557951" sldId="2147484116"/>
          </pc:sldLayoutMkLst>
        </pc:sldLayoutChg>
        <pc:sldLayoutChg chg="del">
          <pc:chgData name="reza kabir" userId="af3c95a13102d509" providerId="LiveId" clId="{C5D47F66-D82B-4945-84F1-08182A83E23E}" dt="2020-04-28T04:20:08.026" v="290" actId="47"/>
          <pc:sldLayoutMkLst>
            <pc:docMk/>
            <pc:sldMasterMk cId="1763676546" sldId="2147484099"/>
            <pc:sldLayoutMk cId="307213717" sldId="2147484117"/>
          </pc:sldLayoutMkLst>
        </pc:sldLayoutChg>
        <pc:sldLayoutChg chg="del">
          <pc:chgData name="reza kabir" userId="af3c95a13102d509" providerId="LiveId" clId="{C5D47F66-D82B-4945-84F1-08182A83E23E}" dt="2020-04-28T04:20:08.026" v="290" actId="47"/>
          <pc:sldLayoutMkLst>
            <pc:docMk/>
            <pc:sldMasterMk cId="1763676546" sldId="2147484099"/>
            <pc:sldLayoutMk cId="3815776309" sldId="2147484118"/>
          </pc:sldLayoutMkLst>
        </pc:sldLayoutChg>
        <pc:sldLayoutChg chg="del">
          <pc:chgData name="reza kabir" userId="af3c95a13102d509" providerId="LiveId" clId="{C5D47F66-D82B-4945-84F1-08182A83E23E}" dt="2020-04-28T04:20:08.026" v="290" actId="47"/>
          <pc:sldLayoutMkLst>
            <pc:docMk/>
            <pc:sldMasterMk cId="1763676546" sldId="2147484099"/>
            <pc:sldLayoutMk cId="4007932097" sldId="2147484119"/>
          </pc:sldLayoutMkLst>
        </pc:sldLayoutChg>
        <pc:sldLayoutChg chg="del">
          <pc:chgData name="reza kabir" userId="af3c95a13102d509" providerId="LiveId" clId="{C5D47F66-D82B-4945-84F1-08182A83E23E}" dt="2020-04-28T04:20:08.026" v="290" actId="47"/>
          <pc:sldLayoutMkLst>
            <pc:docMk/>
            <pc:sldMasterMk cId="1763676546" sldId="2147484099"/>
            <pc:sldLayoutMk cId="4087712145" sldId="2147484120"/>
          </pc:sldLayoutMkLst>
        </pc:sldLayoutChg>
        <pc:sldLayoutChg chg="del">
          <pc:chgData name="reza kabir" userId="af3c95a13102d509" providerId="LiveId" clId="{C5D47F66-D82B-4945-84F1-08182A83E23E}" dt="2020-04-28T04:20:08.026" v="290" actId="47"/>
          <pc:sldLayoutMkLst>
            <pc:docMk/>
            <pc:sldMasterMk cId="1763676546" sldId="2147484099"/>
            <pc:sldLayoutMk cId="3232846236" sldId="2147484121"/>
          </pc:sldLayoutMkLst>
        </pc:sldLayoutChg>
        <pc:sldLayoutChg chg="del">
          <pc:chgData name="reza kabir" userId="af3c95a13102d509" providerId="LiveId" clId="{C5D47F66-D82B-4945-84F1-08182A83E23E}" dt="2020-04-28T04:20:08.026" v="290" actId="47"/>
          <pc:sldLayoutMkLst>
            <pc:docMk/>
            <pc:sldMasterMk cId="1763676546" sldId="2147484099"/>
            <pc:sldLayoutMk cId="3498310878" sldId="2147484122"/>
          </pc:sldLayoutMkLst>
        </pc:sldLayoutChg>
        <pc:sldLayoutChg chg="del">
          <pc:chgData name="reza kabir" userId="af3c95a13102d509" providerId="LiveId" clId="{C5D47F66-D82B-4945-84F1-08182A83E23E}" dt="2020-04-28T04:20:08.026" v="290" actId="47"/>
          <pc:sldLayoutMkLst>
            <pc:docMk/>
            <pc:sldMasterMk cId="1763676546" sldId="2147484099"/>
            <pc:sldLayoutMk cId="2599153226" sldId="2147484123"/>
          </pc:sldLayoutMkLst>
        </pc:sldLayoutChg>
        <pc:sldLayoutChg chg="del">
          <pc:chgData name="reza kabir" userId="af3c95a13102d509" providerId="LiveId" clId="{C5D47F66-D82B-4945-84F1-08182A83E23E}" dt="2020-04-28T04:20:08.026" v="290" actId="47"/>
          <pc:sldLayoutMkLst>
            <pc:docMk/>
            <pc:sldMasterMk cId="1763676546" sldId="2147484099"/>
            <pc:sldLayoutMk cId="1475270961" sldId="2147484124"/>
          </pc:sldLayoutMkLst>
        </pc:sldLayoutChg>
        <pc:sldLayoutChg chg="del">
          <pc:chgData name="reza kabir" userId="af3c95a13102d509" providerId="LiveId" clId="{C5D47F66-D82B-4945-84F1-08182A83E23E}" dt="2020-04-28T04:20:08.026" v="290" actId="47"/>
          <pc:sldLayoutMkLst>
            <pc:docMk/>
            <pc:sldMasterMk cId="1763676546" sldId="2147484099"/>
            <pc:sldLayoutMk cId="2256401642" sldId="2147484125"/>
          </pc:sldLayoutMkLst>
        </pc:sldLayoutChg>
      </pc:sldMasterChg>
      <pc:sldMasterChg chg="del delSldLayout">
        <pc:chgData name="reza kabir" userId="af3c95a13102d509" providerId="LiveId" clId="{C5D47F66-D82B-4945-84F1-08182A83E23E}" dt="2020-04-28T04:17:09.865" v="254" actId="47"/>
        <pc:sldMasterMkLst>
          <pc:docMk/>
          <pc:sldMasterMk cId="95231985" sldId="2147484126"/>
        </pc:sldMasterMkLst>
        <pc:sldLayoutChg chg="del">
          <pc:chgData name="reza kabir" userId="af3c95a13102d509" providerId="LiveId" clId="{C5D47F66-D82B-4945-84F1-08182A83E23E}" dt="2020-04-28T04:16:48.598" v="253" actId="47"/>
          <pc:sldLayoutMkLst>
            <pc:docMk/>
            <pc:sldMasterMk cId="95231985" sldId="2147484126"/>
            <pc:sldLayoutMk cId="2434173459" sldId="2147484127"/>
          </pc:sldLayoutMkLst>
        </pc:sldLayoutChg>
        <pc:sldLayoutChg chg="del">
          <pc:chgData name="reza kabir" userId="af3c95a13102d509" providerId="LiveId" clId="{C5D47F66-D82B-4945-84F1-08182A83E23E}" dt="2020-04-28T04:17:09.865" v="254" actId="47"/>
          <pc:sldLayoutMkLst>
            <pc:docMk/>
            <pc:sldMasterMk cId="95231985" sldId="2147484126"/>
            <pc:sldLayoutMk cId="1335732187" sldId="2147484128"/>
          </pc:sldLayoutMkLst>
        </pc:sldLayoutChg>
        <pc:sldLayoutChg chg="del">
          <pc:chgData name="reza kabir" userId="af3c95a13102d509" providerId="LiveId" clId="{C5D47F66-D82B-4945-84F1-08182A83E23E}" dt="2020-04-28T04:17:09.865" v="254" actId="47"/>
          <pc:sldLayoutMkLst>
            <pc:docMk/>
            <pc:sldMasterMk cId="95231985" sldId="2147484126"/>
            <pc:sldLayoutMk cId="4210031665" sldId="2147484129"/>
          </pc:sldLayoutMkLst>
        </pc:sldLayoutChg>
        <pc:sldLayoutChg chg="del">
          <pc:chgData name="reza kabir" userId="af3c95a13102d509" providerId="LiveId" clId="{C5D47F66-D82B-4945-84F1-08182A83E23E}" dt="2020-04-28T04:17:09.865" v="254" actId="47"/>
          <pc:sldLayoutMkLst>
            <pc:docMk/>
            <pc:sldMasterMk cId="95231985" sldId="2147484126"/>
            <pc:sldLayoutMk cId="1717534714" sldId="2147484130"/>
          </pc:sldLayoutMkLst>
        </pc:sldLayoutChg>
        <pc:sldLayoutChg chg="del">
          <pc:chgData name="reza kabir" userId="af3c95a13102d509" providerId="LiveId" clId="{C5D47F66-D82B-4945-84F1-08182A83E23E}" dt="2020-04-28T04:17:09.865" v="254" actId="47"/>
          <pc:sldLayoutMkLst>
            <pc:docMk/>
            <pc:sldMasterMk cId="95231985" sldId="2147484126"/>
            <pc:sldLayoutMk cId="2620186930" sldId="2147484131"/>
          </pc:sldLayoutMkLst>
        </pc:sldLayoutChg>
        <pc:sldLayoutChg chg="del">
          <pc:chgData name="reza kabir" userId="af3c95a13102d509" providerId="LiveId" clId="{C5D47F66-D82B-4945-84F1-08182A83E23E}" dt="2020-04-28T04:17:09.865" v="254" actId="47"/>
          <pc:sldLayoutMkLst>
            <pc:docMk/>
            <pc:sldMasterMk cId="95231985" sldId="2147484126"/>
            <pc:sldLayoutMk cId="562316650" sldId="2147484132"/>
          </pc:sldLayoutMkLst>
        </pc:sldLayoutChg>
        <pc:sldLayoutChg chg="del">
          <pc:chgData name="reza kabir" userId="af3c95a13102d509" providerId="LiveId" clId="{C5D47F66-D82B-4945-84F1-08182A83E23E}" dt="2020-04-28T04:17:09.865" v="254" actId="47"/>
          <pc:sldLayoutMkLst>
            <pc:docMk/>
            <pc:sldMasterMk cId="95231985" sldId="2147484126"/>
            <pc:sldLayoutMk cId="1216234286" sldId="2147484133"/>
          </pc:sldLayoutMkLst>
        </pc:sldLayoutChg>
        <pc:sldLayoutChg chg="del">
          <pc:chgData name="reza kabir" userId="af3c95a13102d509" providerId="LiveId" clId="{C5D47F66-D82B-4945-84F1-08182A83E23E}" dt="2020-04-28T04:17:09.865" v="254" actId="47"/>
          <pc:sldLayoutMkLst>
            <pc:docMk/>
            <pc:sldMasterMk cId="95231985" sldId="2147484126"/>
            <pc:sldLayoutMk cId="3587802524" sldId="2147484134"/>
          </pc:sldLayoutMkLst>
        </pc:sldLayoutChg>
        <pc:sldLayoutChg chg="del">
          <pc:chgData name="reza kabir" userId="af3c95a13102d509" providerId="LiveId" clId="{C5D47F66-D82B-4945-84F1-08182A83E23E}" dt="2020-04-28T04:17:09.865" v="254" actId="47"/>
          <pc:sldLayoutMkLst>
            <pc:docMk/>
            <pc:sldMasterMk cId="95231985" sldId="2147484126"/>
            <pc:sldLayoutMk cId="3101872442" sldId="2147484135"/>
          </pc:sldLayoutMkLst>
        </pc:sldLayoutChg>
        <pc:sldLayoutChg chg="del">
          <pc:chgData name="reza kabir" userId="af3c95a13102d509" providerId="LiveId" clId="{C5D47F66-D82B-4945-84F1-08182A83E23E}" dt="2020-04-28T04:17:09.865" v="254" actId="47"/>
          <pc:sldLayoutMkLst>
            <pc:docMk/>
            <pc:sldMasterMk cId="95231985" sldId="2147484126"/>
            <pc:sldLayoutMk cId="683398824" sldId="2147484136"/>
          </pc:sldLayoutMkLst>
        </pc:sldLayoutChg>
        <pc:sldLayoutChg chg="del">
          <pc:chgData name="reza kabir" userId="af3c95a13102d509" providerId="LiveId" clId="{C5D47F66-D82B-4945-84F1-08182A83E23E}" dt="2020-04-28T04:17:09.865" v="254" actId="47"/>
          <pc:sldLayoutMkLst>
            <pc:docMk/>
            <pc:sldMasterMk cId="95231985" sldId="2147484126"/>
            <pc:sldLayoutMk cId="91489983" sldId="2147484137"/>
          </pc:sldLayoutMkLst>
        </pc:sldLayoutChg>
        <pc:sldLayoutChg chg="del">
          <pc:chgData name="reza kabir" userId="af3c95a13102d509" providerId="LiveId" clId="{C5D47F66-D82B-4945-84F1-08182A83E23E}" dt="2020-04-28T04:17:09.865" v="254" actId="47"/>
          <pc:sldLayoutMkLst>
            <pc:docMk/>
            <pc:sldMasterMk cId="95231985" sldId="2147484126"/>
            <pc:sldLayoutMk cId="191989620" sldId="2147484138"/>
          </pc:sldLayoutMkLst>
        </pc:sldLayoutChg>
        <pc:sldLayoutChg chg="del">
          <pc:chgData name="reza kabir" userId="af3c95a13102d509" providerId="LiveId" clId="{C5D47F66-D82B-4945-84F1-08182A83E23E}" dt="2020-04-28T04:17:09.865" v="254" actId="47"/>
          <pc:sldLayoutMkLst>
            <pc:docMk/>
            <pc:sldMasterMk cId="95231985" sldId="2147484126"/>
            <pc:sldLayoutMk cId="2181610953" sldId="2147484139"/>
          </pc:sldLayoutMkLst>
        </pc:sldLayoutChg>
        <pc:sldLayoutChg chg="del">
          <pc:chgData name="reza kabir" userId="af3c95a13102d509" providerId="LiveId" clId="{C5D47F66-D82B-4945-84F1-08182A83E23E}" dt="2020-04-28T04:17:09.865" v="254" actId="47"/>
          <pc:sldLayoutMkLst>
            <pc:docMk/>
            <pc:sldMasterMk cId="95231985" sldId="2147484126"/>
            <pc:sldLayoutMk cId="507710767" sldId="2147484140"/>
          </pc:sldLayoutMkLst>
        </pc:sldLayoutChg>
        <pc:sldLayoutChg chg="del">
          <pc:chgData name="reza kabir" userId="af3c95a13102d509" providerId="LiveId" clId="{C5D47F66-D82B-4945-84F1-08182A83E23E}" dt="2020-04-28T04:17:09.865" v="254" actId="47"/>
          <pc:sldLayoutMkLst>
            <pc:docMk/>
            <pc:sldMasterMk cId="95231985" sldId="2147484126"/>
            <pc:sldLayoutMk cId="3743596440" sldId="2147484141"/>
          </pc:sldLayoutMkLst>
        </pc:sldLayoutChg>
        <pc:sldLayoutChg chg="del">
          <pc:chgData name="reza kabir" userId="af3c95a13102d509" providerId="LiveId" clId="{C5D47F66-D82B-4945-84F1-08182A83E23E}" dt="2020-04-28T04:17:09.865" v="254" actId="47"/>
          <pc:sldLayoutMkLst>
            <pc:docMk/>
            <pc:sldMasterMk cId="95231985" sldId="2147484126"/>
            <pc:sldLayoutMk cId="2533968812" sldId="2147484142"/>
          </pc:sldLayoutMkLst>
        </pc:sldLayoutChg>
      </pc:sldMasterChg>
      <pc:sldMasterChg chg="del delSldLayout">
        <pc:chgData name="reza kabir" userId="af3c95a13102d509" providerId="LiveId" clId="{C5D47F66-D82B-4945-84F1-08182A83E23E}" dt="2020-04-28T04:15:31.232" v="240" actId="47"/>
        <pc:sldMasterMkLst>
          <pc:docMk/>
          <pc:sldMasterMk cId="4192575256" sldId="2147484143"/>
        </pc:sldMasterMkLst>
        <pc:sldLayoutChg chg="del">
          <pc:chgData name="reza kabir" userId="af3c95a13102d509" providerId="LiveId" clId="{C5D47F66-D82B-4945-84F1-08182A83E23E}" dt="2020-04-28T04:15:31.232" v="240" actId="47"/>
          <pc:sldLayoutMkLst>
            <pc:docMk/>
            <pc:sldMasterMk cId="4192575256" sldId="2147484143"/>
            <pc:sldLayoutMk cId="179177536" sldId="2147484144"/>
          </pc:sldLayoutMkLst>
        </pc:sldLayoutChg>
        <pc:sldLayoutChg chg="del">
          <pc:chgData name="reza kabir" userId="af3c95a13102d509" providerId="LiveId" clId="{C5D47F66-D82B-4945-84F1-08182A83E23E}" dt="2020-04-28T04:15:31.232" v="240" actId="47"/>
          <pc:sldLayoutMkLst>
            <pc:docMk/>
            <pc:sldMasterMk cId="4192575256" sldId="2147484143"/>
            <pc:sldLayoutMk cId="2339696309" sldId="2147484145"/>
          </pc:sldLayoutMkLst>
        </pc:sldLayoutChg>
        <pc:sldLayoutChg chg="del">
          <pc:chgData name="reza kabir" userId="af3c95a13102d509" providerId="LiveId" clId="{C5D47F66-D82B-4945-84F1-08182A83E23E}" dt="2020-04-28T04:15:31.232" v="240" actId="47"/>
          <pc:sldLayoutMkLst>
            <pc:docMk/>
            <pc:sldMasterMk cId="4192575256" sldId="2147484143"/>
            <pc:sldLayoutMk cId="74841320" sldId="2147484146"/>
          </pc:sldLayoutMkLst>
        </pc:sldLayoutChg>
        <pc:sldLayoutChg chg="del">
          <pc:chgData name="reza kabir" userId="af3c95a13102d509" providerId="LiveId" clId="{C5D47F66-D82B-4945-84F1-08182A83E23E}" dt="2020-04-28T04:15:31.232" v="240" actId="47"/>
          <pc:sldLayoutMkLst>
            <pc:docMk/>
            <pc:sldMasterMk cId="4192575256" sldId="2147484143"/>
            <pc:sldLayoutMk cId="774847438" sldId="2147484147"/>
          </pc:sldLayoutMkLst>
        </pc:sldLayoutChg>
        <pc:sldLayoutChg chg="del">
          <pc:chgData name="reza kabir" userId="af3c95a13102d509" providerId="LiveId" clId="{C5D47F66-D82B-4945-84F1-08182A83E23E}" dt="2020-04-28T04:15:31.232" v="240" actId="47"/>
          <pc:sldLayoutMkLst>
            <pc:docMk/>
            <pc:sldMasterMk cId="4192575256" sldId="2147484143"/>
            <pc:sldLayoutMk cId="1941792253" sldId="2147484148"/>
          </pc:sldLayoutMkLst>
        </pc:sldLayoutChg>
        <pc:sldLayoutChg chg="del">
          <pc:chgData name="reza kabir" userId="af3c95a13102d509" providerId="LiveId" clId="{C5D47F66-D82B-4945-84F1-08182A83E23E}" dt="2020-04-28T04:15:31.232" v="240" actId="47"/>
          <pc:sldLayoutMkLst>
            <pc:docMk/>
            <pc:sldMasterMk cId="4192575256" sldId="2147484143"/>
            <pc:sldLayoutMk cId="1222945198" sldId="2147484149"/>
          </pc:sldLayoutMkLst>
        </pc:sldLayoutChg>
        <pc:sldLayoutChg chg="del">
          <pc:chgData name="reza kabir" userId="af3c95a13102d509" providerId="LiveId" clId="{C5D47F66-D82B-4945-84F1-08182A83E23E}" dt="2020-04-28T04:15:31.232" v="240" actId="47"/>
          <pc:sldLayoutMkLst>
            <pc:docMk/>
            <pc:sldMasterMk cId="4192575256" sldId="2147484143"/>
            <pc:sldLayoutMk cId="4207321240" sldId="2147484150"/>
          </pc:sldLayoutMkLst>
        </pc:sldLayoutChg>
        <pc:sldLayoutChg chg="del">
          <pc:chgData name="reza kabir" userId="af3c95a13102d509" providerId="LiveId" clId="{C5D47F66-D82B-4945-84F1-08182A83E23E}" dt="2020-04-28T04:15:31.232" v="240" actId="47"/>
          <pc:sldLayoutMkLst>
            <pc:docMk/>
            <pc:sldMasterMk cId="4192575256" sldId="2147484143"/>
            <pc:sldLayoutMk cId="945254988" sldId="2147484151"/>
          </pc:sldLayoutMkLst>
        </pc:sldLayoutChg>
        <pc:sldLayoutChg chg="del">
          <pc:chgData name="reza kabir" userId="af3c95a13102d509" providerId="LiveId" clId="{C5D47F66-D82B-4945-84F1-08182A83E23E}" dt="2020-04-28T04:15:31.232" v="240" actId="47"/>
          <pc:sldLayoutMkLst>
            <pc:docMk/>
            <pc:sldMasterMk cId="4192575256" sldId="2147484143"/>
            <pc:sldLayoutMk cId="1617122947" sldId="2147484152"/>
          </pc:sldLayoutMkLst>
        </pc:sldLayoutChg>
        <pc:sldLayoutChg chg="del">
          <pc:chgData name="reza kabir" userId="af3c95a13102d509" providerId="LiveId" clId="{C5D47F66-D82B-4945-84F1-08182A83E23E}" dt="2020-04-28T04:15:31.232" v="240" actId="47"/>
          <pc:sldLayoutMkLst>
            <pc:docMk/>
            <pc:sldMasterMk cId="4192575256" sldId="2147484143"/>
            <pc:sldLayoutMk cId="1016534779" sldId="2147484153"/>
          </pc:sldLayoutMkLst>
        </pc:sldLayoutChg>
        <pc:sldLayoutChg chg="del">
          <pc:chgData name="reza kabir" userId="af3c95a13102d509" providerId="LiveId" clId="{C5D47F66-D82B-4945-84F1-08182A83E23E}" dt="2020-04-28T04:15:31.232" v="240" actId="47"/>
          <pc:sldLayoutMkLst>
            <pc:docMk/>
            <pc:sldMasterMk cId="4192575256" sldId="2147484143"/>
            <pc:sldLayoutMk cId="2059108568" sldId="2147484154"/>
          </pc:sldLayoutMkLst>
        </pc:sldLayoutChg>
        <pc:sldLayoutChg chg="del">
          <pc:chgData name="reza kabir" userId="af3c95a13102d509" providerId="LiveId" clId="{C5D47F66-D82B-4945-84F1-08182A83E23E}" dt="2020-04-28T04:15:31.232" v="240" actId="47"/>
          <pc:sldLayoutMkLst>
            <pc:docMk/>
            <pc:sldMasterMk cId="4192575256" sldId="2147484143"/>
            <pc:sldLayoutMk cId="2349912157" sldId="2147484155"/>
          </pc:sldLayoutMkLst>
        </pc:sldLayoutChg>
        <pc:sldLayoutChg chg="del">
          <pc:chgData name="reza kabir" userId="af3c95a13102d509" providerId="LiveId" clId="{C5D47F66-D82B-4945-84F1-08182A83E23E}" dt="2020-04-28T04:15:31.232" v="240" actId="47"/>
          <pc:sldLayoutMkLst>
            <pc:docMk/>
            <pc:sldMasterMk cId="4192575256" sldId="2147484143"/>
            <pc:sldLayoutMk cId="2987786503" sldId="2147484156"/>
          </pc:sldLayoutMkLst>
        </pc:sldLayoutChg>
        <pc:sldLayoutChg chg="del">
          <pc:chgData name="reza kabir" userId="af3c95a13102d509" providerId="LiveId" clId="{C5D47F66-D82B-4945-84F1-08182A83E23E}" dt="2020-04-28T04:15:31.232" v="240" actId="47"/>
          <pc:sldLayoutMkLst>
            <pc:docMk/>
            <pc:sldMasterMk cId="4192575256" sldId="2147484143"/>
            <pc:sldLayoutMk cId="2838332759" sldId="2147484157"/>
          </pc:sldLayoutMkLst>
        </pc:sldLayoutChg>
      </pc:sldMasterChg>
      <pc:sldMasterChg chg="del delSldLayout">
        <pc:chgData name="reza kabir" userId="af3c95a13102d509" providerId="LiveId" clId="{C5D47F66-D82B-4945-84F1-08182A83E23E}" dt="2020-04-28T04:06:09.737" v="86" actId="47"/>
        <pc:sldMasterMkLst>
          <pc:docMk/>
          <pc:sldMasterMk cId="1492414792" sldId="2147484180"/>
        </pc:sldMasterMkLst>
        <pc:sldLayoutChg chg="del">
          <pc:chgData name="reza kabir" userId="af3c95a13102d509" providerId="LiveId" clId="{C5D47F66-D82B-4945-84F1-08182A83E23E}" dt="2020-04-28T04:06:09.737" v="86" actId="47"/>
          <pc:sldLayoutMkLst>
            <pc:docMk/>
            <pc:sldMasterMk cId="1492414792" sldId="2147484180"/>
            <pc:sldLayoutMk cId="2890165481" sldId="2147484181"/>
          </pc:sldLayoutMkLst>
        </pc:sldLayoutChg>
        <pc:sldLayoutChg chg="del">
          <pc:chgData name="reza kabir" userId="af3c95a13102d509" providerId="LiveId" clId="{C5D47F66-D82B-4945-84F1-08182A83E23E}" dt="2020-04-28T04:06:09.737" v="86" actId="47"/>
          <pc:sldLayoutMkLst>
            <pc:docMk/>
            <pc:sldMasterMk cId="1492414792" sldId="2147484180"/>
            <pc:sldLayoutMk cId="3757235888" sldId="2147484182"/>
          </pc:sldLayoutMkLst>
        </pc:sldLayoutChg>
        <pc:sldLayoutChg chg="del">
          <pc:chgData name="reza kabir" userId="af3c95a13102d509" providerId="LiveId" clId="{C5D47F66-D82B-4945-84F1-08182A83E23E}" dt="2020-04-28T04:06:09.737" v="86" actId="47"/>
          <pc:sldLayoutMkLst>
            <pc:docMk/>
            <pc:sldMasterMk cId="1492414792" sldId="2147484180"/>
            <pc:sldLayoutMk cId="3417052080" sldId="2147484183"/>
          </pc:sldLayoutMkLst>
        </pc:sldLayoutChg>
        <pc:sldLayoutChg chg="del">
          <pc:chgData name="reza kabir" userId="af3c95a13102d509" providerId="LiveId" clId="{C5D47F66-D82B-4945-84F1-08182A83E23E}" dt="2020-04-28T04:06:09.737" v="86" actId="47"/>
          <pc:sldLayoutMkLst>
            <pc:docMk/>
            <pc:sldMasterMk cId="1492414792" sldId="2147484180"/>
            <pc:sldLayoutMk cId="595872610" sldId="2147484184"/>
          </pc:sldLayoutMkLst>
        </pc:sldLayoutChg>
        <pc:sldLayoutChg chg="del">
          <pc:chgData name="reza kabir" userId="af3c95a13102d509" providerId="LiveId" clId="{C5D47F66-D82B-4945-84F1-08182A83E23E}" dt="2020-04-28T04:06:09.737" v="86" actId="47"/>
          <pc:sldLayoutMkLst>
            <pc:docMk/>
            <pc:sldMasterMk cId="1492414792" sldId="2147484180"/>
            <pc:sldLayoutMk cId="2608379307" sldId="2147484185"/>
          </pc:sldLayoutMkLst>
        </pc:sldLayoutChg>
        <pc:sldLayoutChg chg="del">
          <pc:chgData name="reza kabir" userId="af3c95a13102d509" providerId="LiveId" clId="{C5D47F66-D82B-4945-84F1-08182A83E23E}" dt="2020-04-28T04:06:09.737" v="86" actId="47"/>
          <pc:sldLayoutMkLst>
            <pc:docMk/>
            <pc:sldMasterMk cId="1492414792" sldId="2147484180"/>
            <pc:sldLayoutMk cId="2063292108" sldId="2147484186"/>
          </pc:sldLayoutMkLst>
        </pc:sldLayoutChg>
        <pc:sldLayoutChg chg="del">
          <pc:chgData name="reza kabir" userId="af3c95a13102d509" providerId="LiveId" clId="{C5D47F66-D82B-4945-84F1-08182A83E23E}" dt="2020-04-28T04:06:09.737" v="86" actId="47"/>
          <pc:sldLayoutMkLst>
            <pc:docMk/>
            <pc:sldMasterMk cId="1492414792" sldId="2147484180"/>
            <pc:sldLayoutMk cId="3065654908" sldId="2147484187"/>
          </pc:sldLayoutMkLst>
        </pc:sldLayoutChg>
        <pc:sldLayoutChg chg="del">
          <pc:chgData name="reza kabir" userId="af3c95a13102d509" providerId="LiveId" clId="{C5D47F66-D82B-4945-84F1-08182A83E23E}" dt="2020-04-28T04:06:09.737" v="86" actId="47"/>
          <pc:sldLayoutMkLst>
            <pc:docMk/>
            <pc:sldMasterMk cId="1492414792" sldId="2147484180"/>
            <pc:sldLayoutMk cId="108740398" sldId="2147484188"/>
          </pc:sldLayoutMkLst>
        </pc:sldLayoutChg>
        <pc:sldLayoutChg chg="del">
          <pc:chgData name="reza kabir" userId="af3c95a13102d509" providerId="LiveId" clId="{C5D47F66-D82B-4945-84F1-08182A83E23E}" dt="2020-04-28T04:06:09.737" v="86" actId="47"/>
          <pc:sldLayoutMkLst>
            <pc:docMk/>
            <pc:sldMasterMk cId="1492414792" sldId="2147484180"/>
            <pc:sldLayoutMk cId="1853833556" sldId="2147484189"/>
          </pc:sldLayoutMkLst>
        </pc:sldLayoutChg>
        <pc:sldLayoutChg chg="del">
          <pc:chgData name="reza kabir" userId="af3c95a13102d509" providerId="LiveId" clId="{C5D47F66-D82B-4945-84F1-08182A83E23E}" dt="2020-04-28T04:06:09.737" v="86" actId="47"/>
          <pc:sldLayoutMkLst>
            <pc:docMk/>
            <pc:sldMasterMk cId="1492414792" sldId="2147484180"/>
            <pc:sldLayoutMk cId="2717995362" sldId="2147484190"/>
          </pc:sldLayoutMkLst>
        </pc:sldLayoutChg>
        <pc:sldLayoutChg chg="del">
          <pc:chgData name="reza kabir" userId="af3c95a13102d509" providerId="LiveId" clId="{C5D47F66-D82B-4945-84F1-08182A83E23E}" dt="2020-04-28T04:06:09.737" v="86" actId="47"/>
          <pc:sldLayoutMkLst>
            <pc:docMk/>
            <pc:sldMasterMk cId="1492414792" sldId="2147484180"/>
            <pc:sldLayoutMk cId="1718714467" sldId="2147484191"/>
          </pc:sldLayoutMkLst>
        </pc:sldLayoutChg>
        <pc:sldLayoutChg chg="del">
          <pc:chgData name="reza kabir" userId="af3c95a13102d509" providerId="LiveId" clId="{C5D47F66-D82B-4945-84F1-08182A83E23E}" dt="2020-04-28T04:06:09.737" v="86" actId="47"/>
          <pc:sldLayoutMkLst>
            <pc:docMk/>
            <pc:sldMasterMk cId="1492414792" sldId="2147484180"/>
            <pc:sldLayoutMk cId="1868898523" sldId="2147484192"/>
          </pc:sldLayoutMkLst>
        </pc:sldLayoutChg>
        <pc:sldLayoutChg chg="del">
          <pc:chgData name="reza kabir" userId="af3c95a13102d509" providerId="LiveId" clId="{C5D47F66-D82B-4945-84F1-08182A83E23E}" dt="2020-04-28T04:06:09.737" v="86" actId="47"/>
          <pc:sldLayoutMkLst>
            <pc:docMk/>
            <pc:sldMasterMk cId="1492414792" sldId="2147484180"/>
            <pc:sldLayoutMk cId="2266987062" sldId="2147484193"/>
          </pc:sldLayoutMkLst>
        </pc:sldLayoutChg>
        <pc:sldLayoutChg chg="del">
          <pc:chgData name="reza kabir" userId="af3c95a13102d509" providerId="LiveId" clId="{C5D47F66-D82B-4945-84F1-08182A83E23E}" dt="2020-04-28T04:06:09.737" v="86" actId="47"/>
          <pc:sldLayoutMkLst>
            <pc:docMk/>
            <pc:sldMasterMk cId="1492414792" sldId="2147484180"/>
            <pc:sldLayoutMk cId="140426438" sldId="2147484194"/>
          </pc:sldLayoutMkLst>
        </pc:sldLayoutChg>
        <pc:sldLayoutChg chg="del">
          <pc:chgData name="reza kabir" userId="af3c95a13102d509" providerId="LiveId" clId="{C5D47F66-D82B-4945-84F1-08182A83E23E}" dt="2020-04-28T04:06:09.737" v="86" actId="47"/>
          <pc:sldLayoutMkLst>
            <pc:docMk/>
            <pc:sldMasterMk cId="1492414792" sldId="2147484180"/>
            <pc:sldLayoutMk cId="3812130186" sldId="2147484195"/>
          </pc:sldLayoutMkLst>
        </pc:sldLayoutChg>
        <pc:sldLayoutChg chg="del">
          <pc:chgData name="reza kabir" userId="af3c95a13102d509" providerId="LiveId" clId="{C5D47F66-D82B-4945-84F1-08182A83E23E}" dt="2020-04-28T04:06:09.737" v="86" actId="47"/>
          <pc:sldLayoutMkLst>
            <pc:docMk/>
            <pc:sldMasterMk cId="1492414792" sldId="2147484180"/>
            <pc:sldLayoutMk cId="2052577556" sldId="2147484196"/>
          </pc:sldLayoutMkLst>
        </pc:sldLayoutChg>
        <pc:sldLayoutChg chg="del">
          <pc:chgData name="reza kabir" userId="af3c95a13102d509" providerId="LiveId" clId="{C5D47F66-D82B-4945-84F1-08182A83E23E}" dt="2020-04-28T04:06:09.737" v="86" actId="47"/>
          <pc:sldLayoutMkLst>
            <pc:docMk/>
            <pc:sldMasterMk cId="1492414792" sldId="2147484180"/>
            <pc:sldLayoutMk cId="1944878429" sldId="2147484197"/>
          </pc:sldLayoutMkLst>
        </pc:sldLayoutChg>
        <pc:sldLayoutChg chg="del">
          <pc:chgData name="reza kabir" userId="af3c95a13102d509" providerId="LiveId" clId="{C5D47F66-D82B-4945-84F1-08182A83E23E}" dt="2020-04-28T04:06:09.737" v="86" actId="47"/>
          <pc:sldLayoutMkLst>
            <pc:docMk/>
            <pc:sldMasterMk cId="1492414792" sldId="2147484180"/>
            <pc:sldLayoutMk cId="821645482" sldId="2147484198"/>
          </pc:sldLayoutMkLst>
        </pc:sldLayoutChg>
        <pc:sldLayoutChg chg="del">
          <pc:chgData name="reza kabir" userId="af3c95a13102d509" providerId="LiveId" clId="{C5D47F66-D82B-4945-84F1-08182A83E23E}" dt="2020-04-28T04:06:09.737" v="86" actId="47"/>
          <pc:sldLayoutMkLst>
            <pc:docMk/>
            <pc:sldMasterMk cId="1492414792" sldId="2147484180"/>
            <pc:sldLayoutMk cId="1932732862" sldId="2147484199"/>
          </pc:sldLayoutMkLst>
        </pc:sldLayoutChg>
        <pc:sldLayoutChg chg="del">
          <pc:chgData name="reza kabir" userId="af3c95a13102d509" providerId="LiveId" clId="{C5D47F66-D82B-4945-84F1-08182A83E23E}" dt="2020-04-28T04:06:09.737" v="86" actId="47"/>
          <pc:sldLayoutMkLst>
            <pc:docMk/>
            <pc:sldMasterMk cId="1492414792" sldId="2147484180"/>
            <pc:sldLayoutMk cId="821057635" sldId="2147484200"/>
          </pc:sldLayoutMkLst>
        </pc:sldLayoutChg>
        <pc:sldLayoutChg chg="del">
          <pc:chgData name="reza kabir" userId="af3c95a13102d509" providerId="LiveId" clId="{C5D47F66-D82B-4945-84F1-08182A83E23E}" dt="2020-04-28T04:06:09.737" v="86" actId="47"/>
          <pc:sldLayoutMkLst>
            <pc:docMk/>
            <pc:sldMasterMk cId="1492414792" sldId="2147484180"/>
            <pc:sldLayoutMk cId="414040773" sldId="2147484201"/>
          </pc:sldLayoutMkLst>
        </pc:sldLayoutChg>
        <pc:sldLayoutChg chg="del">
          <pc:chgData name="reza kabir" userId="af3c95a13102d509" providerId="LiveId" clId="{C5D47F66-D82B-4945-84F1-08182A83E23E}" dt="2020-04-28T04:06:09.737" v="86" actId="47"/>
          <pc:sldLayoutMkLst>
            <pc:docMk/>
            <pc:sldMasterMk cId="1492414792" sldId="2147484180"/>
            <pc:sldLayoutMk cId="2843266117" sldId="2147484202"/>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gradFill>
              <a:gsLst>
                <a:gs pos="100000">
                  <a:schemeClr val="bg2"/>
                </a:gs>
                <a:gs pos="0">
                  <a:schemeClr val="accent1"/>
                </a:gs>
              </a:gsLst>
              <a:lin ang="5400000" scaled="1"/>
            </a:gradFill>
            <a:ln>
              <a:noFill/>
            </a:ln>
            <a:effectLst/>
          </c:spPr>
          <c:invertIfNegative val="0"/>
          <c:cat>
            <c:strRef>
              <c:f>Sheet1!$A$2:$A$7</c:f>
              <c:strCache>
                <c:ptCount val="6"/>
                <c:pt idx="0">
                  <c:v>Jan</c:v>
                </c:pt>
                <c:pt idx="1">
                  <c:v>Feb</c:v>
                </c:pt>
                <c:pt idx="2">
                  <c:v>March</c:v>
                </c:pt>
                <c:pt idx="3">
                  <c:v>Apr</c:v>
                </c:pt>
                <c:pt idx="4">
                  <c:v>May</c:v>
                </c:pt>
                <c:pt idx="5">
                  <c:v>Jun</c:v>
                </c:pt>
              </c:strCache>
            </c:strRef>
          </c:cat>
          <c:val>
            <c:numRef>
              <c:f>Sheet1!$B$2:$B$7</c:f>
              <c:numCache>
                <c:formatCode>General</c:formatCode>
                <c:ptCount val="6"/>
                <c:pt idx="0">
                  <c:v>1300</c:v>
                </c:pt>
                <c:pt idx="1">
                  <c:v>2400</c:v>
                </c:pt>
                <c:pt idx="2">
                  <c:v>1700</c:v>
                </c:pt>
                <c:pt idx="3">
                  <c:v>2600</c:v>
                </c:pt>
                <c:pt idx="4">
                  <c:v>3000</c:v>
                </c:pt>
                <c:pt idx="5">
                  <c:v>4500</c:v>
                </c:pt>
              </c:numCache>
            </c:numRef>
          </c:val>
          <c:extLst>
            <c:ext xmlns:c16="http://schemas.microsoft.com/office/drawing/2014/chart" uri="{C3380CC4-5D6E-409C-BE32-E72D297353CC}">
              <c16:uniqueId val="{00000000-309D-402B-A59B-DB3D3BA6AF15}"/>
            </c:ext>
          </c:extLst>
        </c:ser>
        <c:dLbls>
          <c:showLegendKey val="0"/>
          <c:showVal val="0"/>
          <c:showCatName val="0"/>
          <c:showSerName val="0"/>
          <c:showPercent val="0"/>
          <c:showBubbleSize val="0"/>
        </c:dLbls>
        <c:gapWidth val="219"/>
        <c:overlap val="-27"/>
        <c:axId val="429803592"/>
        <c:axId val="429801296"/>
      </c:barChart>
      <c:catAx>
        <c:axId val="429803592"/>
        <c:scaling>
          <c:orientation val="minMax"/>
        </c:scaling>
        <c:delete val="0"/>
        <c:axPos val="b"/>
        <c:majorGridlines>
          <c:spPr>
            <a:ln w="9525" cap="flat" cmpd="sng" algn="ctr">
              <a:solidFill>
                <a:schemeClr val="tx1">
                  <a:lumMod val="15000"/>
                  <a:lumOff val="85000"/>
                </a:schemeClr>
              </a:solidFill>
              <a:round/>
              <a:headEnd type="oval"/>
              <a:tailEnd type="oval"/>
            </a:ln>
            <a:effectLst/>
          </c:spPr>
        </c:majorGridlines>
        <c:minorGridlines>
          <c:spPr>
            <a:ln w="9525" cap="flat" cmpd="sng" algn="ctr">
              <a:solidFill>
                <a:schemeClr val="tx1">
                  <a:lumMod val="5000"/>
                  <a:lumOff val="95000"/>
                </a:schemeClr>
              </a:solidFill>
              <a:round/>
              <a:headEnd type="oval"/>
            </a:ln>
            <a:effectLst/>
          </c:spPr>
        </c:min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429801296"/>
        <c:crosses val="autoZero"/>
        <c:auto val="1"/>
        <c:lblAlgn val="ctr"/>
        <c:lblOffset val="100"/>
        <c:noMultiLvlLbl val="0"/>
      </c:catAx>
      <c:valAx>
        <c:axId val="429801296"/>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4298035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004334-649E-4DA9-A984-75EFE66A6F24}" type="datetimeFigureOut">
              <a:rPr lang="en-US" smtClean="0"/>
              <a:t>6/10/2020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B633CD-E388-434E-A623-4298E9A65277}" type="slidenum">
              <a:rPr lang="en-US" smtClean="0"/>
              <a:t>‹#›</a:t>
            </a:fld>
            <a:endParaRPr lang="en-US"/>
          </a:p>
        </p:txBody>
      </p:sp>
    </p:spTree>
    <p:extLst>
      <p:ext uri="{BB962C8B-B14F-4D97-AF65-F5344CB8AC3E}">
        <p14:creationId xmlns:p14="http://schemas.microsoft.com/office/powerpoint/2010/main" val="4226560495"/>
      </p:ext>
    </p:extLst>
  </p:cSld>
  <p:clrMap bg1="lt1" tx1="dk1" bg2="lt2" tx2="dk2" accent1="accent1" accent2="accent2" accent3="accent3" accent4="accent4" accent5="accent5" accent6="accent6" hlink="hlink" folHlink="folHlink"/>
  <p:notesStyle>
    <a:lvl1pPr marL="0" algn="l" defTabSz="1828800" rtl="0" eaLnBrk="1" latinLnBrk="0" hangingPunct="1">
      <a:defRPr sz="2400" kern="1200">
        <a:solidFill>
          <a:schemeClr val="tx1"/>
        </a:solidFill>
        <a:latin typeface="+mn-lt"/>
        <a:ea typeface="+mn-ea"/>
        <a:cs typeface="+mn-cs"/>
      </a:defRPr>
    </a:lvl1pPr>
    <a:lvl2pPr marL="914400" algn="l" defTabSz="1828800" rtl="0" eaLnBrk="1" latinLnBrk="0" hangingPunct="1">
      <a:defRPr sz="2400" kern="1200">
        <a:solidFill>
          <a:schemeClr val="tx1"/>
        </a:solidFill>
        <a:latin typeface="+mn-lt"/>
        <a:ea typeface="+mn-ea"/>
        <a:cs typeface="+mn-cs"/>
      </a:defRPr>
    </a:lvl2pPr>
    <a:lvl3pPr marL="1828800" algn="l" defTabSz="1828800" rtl="0" eaLnBrk="1" latinLnBrk="0" hangingPunct="1">
      <a:defRPr sz="2400" kern="1200">
        <a:solidFill>
          <a:schemeClr val="tx1"/>
        </a:solidFill>
        <a:latin typeface="+mn-lt"/>
        <a:ea typeface="+mn-ea"/>
        <a:cs typeface="+mn-cs"/>
      </a:defRPr>
    </a:lvl3pPr>
    <a:lvl4pPr marL="2743200" algn="l" defTabSz="1828800" rtl="0" eaLnBrk="1" latinLnBrk="0" hangingPunct="1">
      <a:defRPr sz="2400" kern="1200">
        <a:solidFill>
          <a:schemeClr val="tx1"/>
        </a:solidFill>
        <a:latin typeface="+mn-lt"/>
        <a:ea typeface="+mn-ea"/>
        <a:cs typeface="+mn-cs"/>
      </a:defRPr>
    </a:lvl4pPr>
    <a:lvl5pPr marL="3657600" algn="l" defTabSz="1828800" rtl="0" eaLnBrk="1" latinLnBrk="0" hangingPunct="1">
      <a:defRPr sz="2400" kern="1200">
        <a:solidFill>
          <a:schemeClr val="tx1"/>
        </a:solidFill>
        <a:latin typeface="+mn-lt"/>
        <a:ea typeface="+mn-ea"/>
        <a:cs typeface="+mn-cs"/>
      </a:defRPr>
    </a:lvl5pPr>
    <a:lvl6pPr marL="4572000" algn="l" defTabSz="1828800" rtl="0" eaLnBrk="1" latinLnBrk="0" hangingPunct="1">
      <a:defRPr sz="2400" kern="1200">
        <a:solidFill>
          <a:schemeClr val="tx1"/>
        </a:solidFill>
        <a:latin typeface="+mn-lt"/>
        <a:ea typeface="+mn-ea"/>
        <a:cs typeface="+mn-cs"/>
      </a:defRPr>
    </a:lvl6pPr>
    <a:lvl7pPr marL="5486400" algn="l" defTabSz="1828800" rtl="0" eaLnBrk="1" latinLnBrk="0" hangingPunct="1">
      <a:defRPr sz="2400" kern="1200">
        <a:solidFill>
          <a:schemeClr val="tx1"/>
        </a:solidFill>
        <a:latin typeface="+mn-lt"/>
        <a:ea typeface="+mn-ea"/>
        <a:cs typeface="+mn-cs"/>
      </a:defRPr>
    </a:lvl7pPr>
    <a:lvl8pPr marL="6400800" algn="l" defTabSz="1828800" rtl="0" eaLnBrk="1" latinLnBrk="0" hangingPunct="1">
      <a:defRPr sz="2400" kern="1200">
        <a:solidFill>
          <a:schemeClr val="tx1"/>
        </a:solidFill>
        <a:latin typeface="+mn-lt"/>
        <a:ea typeface="+mn-ea"/>
        <a:cs typeface="+mn-cs"/>
      </a:defRPr>
    </a:lvl8pPr>
    <a:lvl9pPr marL="7315200" algn="l" defTabSz="1828800"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6adb866e5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6adb866e5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62280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60320bb1e0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60320bb1e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1"/>
        <p:cNvGrpSpPr/>
        <p:nvPr/>
      </p:nvGrpSpPr>
      <p:grpSpPr>
        <a:xfrm>
          <a:off x="0" y="0"/>
          <a:ext cx="0" cy="0"/>
          <a:chOff x="0" y="0"/>
          <a:chExt cx="0" cy="0"/>
        </a:xfrm>
      </p:grpSpPr>
      <p:sp>
        <p:nvSpPr>
          <p:cNvPr id="4972" name="Google Shape;4972;g6d13202ad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3" name="Google Shape;4973;g6d13202ad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57207a613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57207a613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57207a613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57207a613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9568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17ce0a2a3_2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17ce0a2a3_2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61849bbda1_0_145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61849bbda1_0_14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61849bbda1_0_145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61849bbda1_0_14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70523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61849bbda1_0_145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61849bbda1_0_14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35190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5e8ba597e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5e8ba597e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154082436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154082436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972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
        <p:cNvGrpSpPr/>
        <p:nvPr/>
      </p:nvGrpSpPr>
      <p:grpSpPr>
        <a:xfrm>
          <a:off x="0" y="0"/>
          <a:ext cx="0" cy="0"/>
          <a:chOff x="0" y="0"/>
          <a:chExt cx="0" cy="0"/>
        </a:xfrm>
      </p:grpSpPr>
      <p:sp>
        <p:nvSpPr>
          <p:cNvPr id="1190" name="Google Shape;1190;g61849bbda1_0_14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 name="Google Shape;1191;g61849bbda1_0_14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5236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61849bbda1_0_145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61849bbda1_0_14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4525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61849bbda1_0_145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61849bbda1_0_14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83483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61849bbda1_0_145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61849bbda1_0_14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70884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5b2588bc3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5b2588bc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65b2588bc3_0_4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65b2588bc3_0_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5e803d09c3_0_3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5e803d09c3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BF1A2E9-0A58-4CD8-B9CB-2A5E9A0BC469}" type="datetimeFigureOut">
              <a:rPr lang="en-US" smtClean="0"/>
              <a:t>6/10/2020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F497E-EEEB-4D0F-8C2E-A2AA7485E8AD}" type="slidenum">
              <a:rPr lang="en-US" smtClean="0"/>
              <a:t>‹#›</a:t>
            </a:fld>
            <a:endParaRPr lang="en-US"/>
          </a:p>
        </p:txBody>
      </p:sp>
    </p:spTree>
    <p:custDataLst>
      <p:tags r:id="rId1"/>
    </p:custDataLst>
    <p:extLst>
      <p:ext uri="{BB962C8B-B14F-4D97-AF65-F5344CB8AC3E}">
        <p14:creationId xmlns:p14="http://schemas.microsoft.com/office/powerpoint/2010/main" val="1421940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9381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bg>
      <p:bgPr>
        <a:solidFill>
          <a:schemeClr val="bg1">
            <a:lumMod val="8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7745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8594D8-4B2A-49A3-B0DD-DB765D23E12E}"/>
              </a:ext>
            </a:extLst>
          </p:cNvPr>
          <p:cNvSpPr/>
          <p:nvPr userDrawn="1"/>
        </p:nvSpPr>
        <p:spPr>
          <a:xfrm>
            <a:off x="0" y="0"/>
            <a:ext cx="24384000" cy="1371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Tree>
    <p:custDataLst>
      <p:tags r:id="rId1"/>
    </p:custDataLst>
    <p:extLst>
      <p:ext uri="{BB962C8B-B14F-4D97-AF65-F5344CB8AC3E}">
        <p14:creationId xmlns:p14="http://schemas.microsoft.com/office/powerpoint/2010/main" val="26856075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EXT">
  <p:cSld name="TITLE + TEXT">
    <p:bg>
      <p:bgPr>
        <a:solidFill>
          <a:schemeClr val="accent2"/>
        </a:solidFill>
        <a:effectLst/>
      </p:bgPr>
    </p:bg>
    <p:spTree>
      <p:nvGrpSpPr>
        <p:cNvPr id="1" name="Shape 37"/>
        <p:cNvGrpSpPr/>
        <p:nvPr/>
      </p:nvGrpSpPr>
      <p:grpSpPr>
        <a:xfrm>
          <a:off x="0" y="0"/>
          <a:ext cx="0" cy="0"/>
          <a:chOff x="0" y="0"/>
          <a:chExt cx="0" cy="0"/>
        </a:xfrm>
      </p:grpSpPr>
      <p:sp>
        <p:nvSpPr>
          <p:cNvPr id="38" name="Google Shape;38;p5"/>
          <p:cNvSpPr/>
          <p:nvPr/>
        </p:nvSpPr>
        <p:spPr>
          <a:xfrm>
            <a:off x="6785200" y="1451200"/>
            <a:ext cx="10813600" cy="10813600"/>
          </a:xfrm>
          <a:prstGeom prst="ellipse">
            <a:avLst/>
          </a:prstGeom>
          <a:solidFill>
            <a:srgbClr val="FFFFFF"/>
          </a:solidFill>
          <a:ln>
            <a:noFill/>
          </a:ln>
        </p:spPr>
        <p:txBody>
          <a:bodyPr spcFirstLastPara="1" wrap="square" lIns="243796" tIns="243796" rIns="243796" bIns="243796" anchor="ctr" anchorCtr="0">
            <a:noAutofit/>
          </a:bodyPr>
          <a:lstStyle/>
          <a:p>
            <a:pPr marL="0" lvl="0" indent="0" algn="l" rtl="0">
              <a:spcBef>
                <a:spcPts val="0"/>
              </a:spcBef>
              <a:spcAft>
                <a:spcPts val="0"/>
              </a:spcAft>
              <a:buNone/>
            </a:pPr>
            <a:endParaRPr sz="4800"/>
          </a:p>
        </p:txBody>
      </p:sp>
      <p:sp>
        <p:nvSpPr>
          <p:cNvPr id="39" name="Google Shape;39;p5"/>
          <p:cNvSpPr txBox="1">
            <a:spLocks noGrp="1"/>
          </p:cNvSpPr>
          <p:nvPr>
            <p:ph type="subTitle" idx="1"/>
          </p:nvPr>
        </p:nvSpPr>
        <p:spPr>
          <a:xfrm>
            <a:off x="8560800" y="6550265"/>
            <a:ext cx="7262400" cy="251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2667"/>
            </a:lvl1pPr>
            <a:lvl2pPr lvl="1" algn="ctr" rtl="0">
              <a:lnSpc>
                <a:spcPct val="100000"/>
              </a:lnSpc>
              <a:spcBef>
                <a:spcPts val="0"/>
              </a:spcBef>
              <a:spcAft>
                <a:spcPts val="0"/>
              </a:spcAft>
              <a:buSzPts val="2800"/>
              <a:buNone/>
              <a:defRPr sz="7467"/>
            </a:lvl2pPr>
            <a:lvl3pPr lvl="2" algn="ctr" rtl="0">
              <a:lnSpc>
                <a:spcPct val="100000"/>
              </a:lnSpc>
              <a:spcBef>
                <a:spcPts val="0"/>
              </a:spcBef>
              <a:spcAft>
                <a:spcPts val="0"/>
              </a:spcAft>
              <a:buSzPts val="2800"/>
              <a:buNone/>
              <a:defRPr sz="7467"/>
            </a:lvl3pPr>
            <a:lvl4pPr lvl="3" algn="ctr" rtl="0">
              <a:lnSpc>
                <a:spcPct val="100000"/>
              </a:lnSpc>
              <a:spcBef>
                <a:spcPts val="0"/>
              </a:spcBef>
              <a:spcAft>
                <a:spcPts val="0"/>
              </a:spcAft>
              <a:buSzPts val="2800"/>
              <a:buNone/>
              <a:defRPr sz="7467"/>
            </a:lvl4pPr>
            <a:lvl5pPr lvl="4" algn="ctr" rtl="0">
              <a:lnSpc>
                <a:spcPct val="100000"/>
              </a:lnSpc>
              <a:spcBef>
                <a:spcPts val="0"/>
              </a:spcBef>
              <a:spcAft>
                <a:spcPts val="0"/>
              </a:spcAft>
              <a:buSzPts val="2800"/>
              <a:buNone/>
              <a:defRPr sz="7467"/>
            </a:lvl5pPr>
            <a:lvl6pPr lvl="5" algn="ctr" rtl="0">
              <a:lnSpc>
                <a:spcPct val="100000"/>
              </a:lnSpc>
              <a:spcBef>
                <a:spcPts val="0"/>
              </a:spcBef>
              <a:spcAft>
                <a:spcPts val="0"/>
              </a:spcAft>
              <a:buSzPts val="2800"/>
              <a:buNone/>
              <a:defRPr sz="7467"/>
            </a:lvl6pPr>
            <a:lvl7pPr lvl="6" algn="ctr" rtl="0">
              <a:lnSpc>
                <a:spcPct val="100000"/>
              </a:lnSpc>
              <a:spcBef>
                <a:spcPts val="0"/>
              </a:spcBef>
              <a:spcAft>
                <a:spcPts val="0"/>
              </a:spcAft>
              <a:buSzPts val="2800"/>
              <a:buNone/>
              <a:defRPr sz="7467"/>
            </a:lvl7pPr>
            <a:lvl8pPr lvl="7" algn="ctr" rtl="0">
              <a:lnSpc>
                <a:spcPct val="100000"/>
              </a:lnSpc>
              <a:spcBef>
                <a:spcPts val="0"/>
              </a:spcBef>
              <a:spcAft>
                <a:spcPts val="0"/>
              </a:spcAft>
              <a:buSzPts val="2800"/>
              <a:buNone/>
              <a:defRPr sz="7467"/>
            </a:lvl8pPr>
            <a:lvl9pPr lvl="8" algn="ctr" rtl="0">
              <a:lnSpc>
                <a:spcPct val="100000"/>
              </a:lnSpc>
              <a:spcBef>
                <a:spcPts val="0"/>
              </a:spcBef>
              <a:spcAft>
                <a:spcPts val="0"/>
              </a:spcAft>
              <a:buSzPts val="2800"/>
              <a:buNone/>
              <a:defRPr sz="7467"/>
            </a:lvl9pPr>
          </a:lstStyle>
          <a:p>
            <a:endParaRPr/>
          </a:p>
        </p:txBody>
      </p:sp>
      <p:sp>
        <p:nvSpPr>
          <p:cNvPr id="40" name="Google Shape;40;p5"/>
          <p:cNvSpPr txBox="1">
            <a:spLocks noGrp="1"/>
          </p:cNvSpPr>
          <p:nvPr>
            <p:ph type="title"/>
          </p:nvPr>
        </p:nvSpPr>
        <p:spPr>
          <a:xfrm>
            <a:off x="5522000" y="4861734"/>
            <a:ext cx="13340000" cy="152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extLst>
      <p:ext uri="{BB962C8B-B14F-4D97-AF65-F5344CB8AC3E}">
        <p14:creationId xmlns:p14="http://schemas.microsoft.com/office/powerpoint/2010/main" val="35730920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6400">
                <a:solidFill>
                  <a:srgbClr val="272E3A"/>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334460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6400">
                <a:solidFill>
                  <a:srgbClr val="272E3A"/>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1408604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794652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grpSp>
        <p:nvGrpSpPr>
          <p:cNvPr id="2" name="Google Shape;2133;p16">
            <a:extLst>
              <a:ext uri="{FF2B5EF4-FFF2-40B4-BE49-F238E27FC236}">
                <a16:creationId xmlns:a16="http://schemas.microsoft.com/office/drawing/2014/main" id="{2F4ABFB5-D8DD-4FE5-BC13-B52177BDA13F}"/>
              </a:ext>
            </a:extLst>
          </p:cNvPr>
          <p:cNvGrpSpPr/>
          <p:nvPr userDrawn="1"/>
        </p:nvGrpSpPr>
        <p:grpSpPr>
          <a:xfrm>
            <a:off x="156739" y="11192596"/>
            <a:ext cx="24069456" cy="2260947"/>
            <a:chOff x="58777" y="4197223"/>
            <a:chExt cx="9026046" cy="847855"/>
          </a:xfrm>
        </p:grpSpPr>
        <p:sp>
          <p:nvSpPr>
            <p:cNvPr id="3" name="Google Shape;2134;p16">
              <a:extLst>
                <a:ext uri="{FF2B5EF4-FFF2-40B4-BE49-F238E27FC236}">
                  <a16:creationId xmlns:a16="http://schemas.microsoft.com/office/drawing/2014/main" id="{93B3EA87-AB9E-4E3C-B377-2D69FF5E8C92}"/>
                </a:ext>
              </a:extLst>
            </p:cNvPr>
            <p:cNvSpPr/>
            <p:nvPr/>
          </p:nvSpPr>
          <p:spPr>
            <a:xfrm>
              <a:off x="8256418" y="4197223"/>
              <a:ext cx="349515" cy="436120"/>
            </a:xfrm>
            <a:custGeom>
              <a:avLst/>
              <a:gdLst/>
              <a:ahLst/>
              <a:cxnLst/>
              <a:rect l="l" t="t" r="r" b="b"/>
              <a:pathLst>
                <a:path w="10836" h="13521" extrusionOk="0">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 name="Google Shape;2135;p16">
              <a:extLst>
                <a:ext uri="{FF2B5EF4-FFF2-40B4-BE49-F238E27FC236}">
                  <a16:creationId xmlns:a16="http://schemas.microsoft.com/office/drawing/2014/main" id="{494E5172-0D4C-4C19-9ADE-ABBAB6D5440A}"/>
                </a:ext>
              </a:extLst>
            </p:cNvPr>
            <p:cNvSpPr/>
            <p:nvPr/>
          </p:nvSpPr>
          <p:spPr>
            <a:xfrm>
              <a:off x="8318251" y="4354466"/>
              <a:ext cx="60156" cy="49866"/>
            </a:xfrm>
            <a:custGeom>
              <a:avLst/>
              <a:gdLst/>
              <a:ahLst/>
              <a:cxnLst/>
              <a:rect l="l" t="t" r="r" b="b"/>
              <a:pathLst>
                <a:path w="1865" h="1546" extrusionOk="0">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 name="Google Shape;2136;p16">
              <a:extLst>
                <a:ext uri="{FF2B5EF4-FFF2-40B4-BE49-F238E27FC236}">
                  <a16:creationId xmlns:a16="http://schemas.microsoft.com/office/drawing/2014/main" id="{056AEF85-D993-42F2-A59B-7D43F4A85758}"/>
                </a:ext>
              </a:extLst>
            </p:cNvPr>
            <p:cNvSpPr/>
            <p:nvPr/>
          </p:nvSpPr>
          <p:spPr>
            <a:xfrm>
              <a:off x="8386921" y="4339823"/>
              <a:ext cx="124020" cy="43383"/>
            </a:xfrm>
            <a:custGeom>
              <a:avLst/>
              <a:gdLst/>
              <a:ahLst/>
              <a:cxnLst/>
              <a:rect l="l" t="t" r="r" b="b"/>
              <a:pathLst>
                <a:path w="3845" h="1345" extrusionOk="0">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 name="Google Shape;2137;p16">
              <a:extLst>
                <a:ext uri="{FF2B5EF4-FFF2-40B4-BE49-F238E27FC236}">
                  <a16:creationId xmlns:a16="http://schemas.microsoft.com/office/drawing/2014/main" id="{50FAC059-D7B1-4EE3-8EAC-0A8DBBB73650}"/>
                </a:ext>
              </a:extLst>
            </p:cNvPr>
            <p:cNvSpPr/>
            <p:nvPr/>
          </p:nvSpPr>
          <p:spPr>
            <a:xfrm>
              <a:off x="8330927" y="4423976"/>
              <a:ext cx="60156" cy="49866"/>
            </a:xfrm>
            <a:custGeom>
              <a:avLst/>
              <a:gdLst/>
              <a:ahLst/>
              <a:cxnLst/>
              <a:rect l="l" t="t" r="r" b="b"/>
              <a:pathLst>
                <a:path w="1865" h="1546" extrusionOk="0">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 name="Google Shape;2138;p16">
              <a:extLst>
                <a:ext uri="{FF2B5EF4-FFF2-40B4-BE49-F238E27FC236}">
                  <a16:creationId xmlns:a16="http://schemas.microsoft.com/office/drawing/2014/main" id="{ADDDA57B-4F2B-4673-BFF8-2E79E37799AC}"/>
                </a:ext>
              </a:extLst>
            </p:cNvPr>
            <p:cNvSpPr/>
            <p:nvPr/>
          </p:nvSpPr>
          <p:spPr>
            <a:xfrm>
              <a:off x="8400436" y="4409300"/>
              <a:ext cx="121279" cy="43544"/>
            </a:xfrm>
            <a:custGeom>
              <a:avLst/>
              <a:gdLst/>
              <a:ahLst/>
              <a:cxnLst/>
              <a:rect l="l" t="t" r="r" b="b"/>
              <a:pathLst>
                <a:path w="3760" h="1350" extrusionOk="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 name="Google Shape;2139;p16">
              <a:extLst>
                <a:ext uri="{FF2B5EF4-FFF2-40B4-BE49-F238E27FC236}">
                  <a16:creationId xmlns:a16="http://schemas.microsoft.com/office/drawing/2014/main" id="{778E413C-C52C-48DA-A724-CF8909FF4B83}"/>
                </a:ext>
              </a:extLst>
            </p:cNvPr>
            <p:cNvSpPr/>
            <p:nvPr/>
          </p:nvSpPr>
          <p:spPr>
            <a:xfrm>
              <a:off x="8344377" y="4498130"/>
              <a:ext cx="60123" cy="50221"/>
            </a:xfrm>
            <a:custGeom>
              <a:avLst/>
              <a:gdLst/>
              <a:ahLst/>
              <a:cxnLst/>
              <a:rect l="l" t="t" r="r" b="b"/>
              <a:pathLst>
                <a:path w="1864" h="1557" extrusionOk="0">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 name="Google Shape;2140;p16">
              <a:extLst>
                <a:ext uri="{FF2B5EF4-FFF2-40B4-BE49-F238E27FC236}">
                  <a16:creationId xmlns:a16="http://schemas.microsoft.com/office/drawing/2014/main" id="{64F17DD5-9947-488C-B0C6-A1110B0F17EC}"/>
                </a:ext>
              </a:extLst>
            </p:cNvPr>
            <p:cNvSpPr/>
            <p:nvPr/>
          </p:nvSpPr>
          <p:spPr>
            <a:xfrm>
              <a:off x="8413822" y="4483357"/>
              <a:ext cx="122246" cy="43706"/>
            </a:xfrm>
            <a:custGeom>
              <a:avLst/>
              <a:gdLst/>
              <a:ahLst/>
              <a:cxnLst/>
              <a:rect l="l" t="t" r="r" b="b"/>
              <a:pathLst>
                <a:path w="3790" h="1355" extrusionOk="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 name="Google Shape;2141;p16">
              <a:extLst>
                <a:ext uri="{FF2B5EF4-FFF2-40B4-BE49-F238E27FC236}">
                  <a16:creationId xmlns:a16="http://schemas.microsoft.com/office/drawing/2014/main" id="{8E0DEB1A-BA9A-4B7A-9CE2-4279FE1247B9}"/>
                </a:ext>
              </a:extLst>
            </p:cNvPr>
            <p:cNvSpPr/>
            <p:nvPr/>
          </p:nvSpPr>
          <p:spPr>
            <a:xfrm>
              <a:off x="8287157" y="4806940"/>
              <a:ext cx="250396" cy="224592"/>
            </a:xfrm>
            <a:custGeom>
              <a:avLst/>
              <a:gdLst/>
              <a:ahLst/>
              <a:cxnLst/>
              <a:rect l="l" t="t" r="r" b="b"/>
              <a:pathLst>
                <a:path w="7763" h="6963" extrusionOk="0">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 name="Google Shape;2142;p16">
              <a:extLst>
                <a:ext uri="{FF2B5EF4-FFF2-40B4-BE49-F238E27FC236}">
                  <a16:creationId xmlns:a16="http://schemas.microsoft.com/office/drawing/2014/main" id="{B255FB7B-60CD-4FE4-B4F4-A527D81E45E0}"/>
                </a:ext>
              </a:extLst>
            </p:cNvPr>
            <p:cNvSpPr/>
            <p:nvPr/>
          </p:nvSpPr>
          <p:spPr>
            <a:xfrm>
              <a:off x="8756435" y="4325276"/>
              <a:ext cx="195885" cy="181918"/>
            </a:xfrm>
            <a:custGeom>
              <a:avLst/>
              <a:gdLst/>
              <a:ahLst/>
              <a:cxnLst/>
              <a:rect l="l" t="t" r="r" b="b"/>
              <a:pathLst>
                <a:path w="6073" h="5640" extrusionOk="0">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 name="Google Shape;2143;p16">
              <a:extLst>
                <a:ext uri="{FF2B5EF4-FFF2-40B4-BE49-F238E27FC236}">
                  <a16:creationId xmlns:a16="http://schemas.microsoft.com/office/drawing/2014/main" id="{D21208DB-1007-4D06-8EE0-325A74267A94}"/>
                </a:ext>
              </a:extLst>
            </p:cNvPr>
            <p:cNvSpPr/>
            <p:nvPr/>
          </p:nvSpPr>
          <p:spPr>
            <a:xfrm>
              <a:off x="8888938" y="4249734"/>
              <a:ext cx="195885" cy="181950"/>
            </a:xfrm>
            <a:custGeom>
              <a:avLst/>
              <a:gdLst/>
              <a:ahLst/>
              <a:cxnLst/>
              <a:rect l="l" t="t" r="r" b="b"/>
              <a:pathLst>
                <a:path w="6073" h="5641" extrusionOk="0">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 name="Google Shape;2144;p16">
              <a:extLst>
                <a:ext uri="{FF2B5EF4-FFF2-40B4-BE49-F238E27FC236}">
                  <a16:creationId xmlns:a16="http://schemas.microsoft.com/office/drawing/2014/main" id="{6497B049-BB33-4BA3-8C34-BF0E80FD18BC}"/>
                </a:ext>
              </a:extLst>
            </p:cNvPr>
            <p:cNvSpPr/>
            <p:nvPr/>
          </p:nvSpPr>
          <p:spPr>
            <a:xfrm>
              <a:off x="8698827" y="4700401"/>
              <a:ext cx="346064" cy="344677"/>
            </a:xfrm>
            <a:custGeom>
              <a:avLst/>
              <a:gdLst/>
              <a:ahLst/>
              <a:cxnLst/>
              <a:rect l="l" t="t" r="r" b="b"/>
              <a:pathLst>
                <a:path w="10729" h="10686" extrusionOk="0">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 name="Google Shape;2145;p16">
              <a:extLst>
                <a:ext uri="{FF2B5EF4-FFF2-40B4-BE49-F238E27FC236}">
                  <a16:creationId xmlns:a16="http://schemas.microsoft.com/office/drawing/2014/main" id="{FBF0E89D-F9D3-4CAA-B8EA-8C6F69628C02}"/>
                </a:ext>
              </a:extLst>
            </p:cNvPr>
            <p:cNvSpPr/>
            <p:nvPr/>
          </p:nvSpPr>
          <p:spPr>
            <a:xfrm>
              <a:off x="7231805" y="4197223"/>
              <a:ext cx="349902" cy="436120"/>
            </a:xfrm>
            <a:custGeom>
              <a:avLst/>
              <a:gdLst/>
              <a:ahLst/>
              <a:cxnLst/>
              <a:rect l="l" t="t" r="r" b="b"/>
              <a:pathLst>
                <a:path w="10848" h="13521" extrusionOk="0">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 name="Google Shape;2146;p16">
              <a:extLst>
                <a:ext uri="{FF2B5EF4-FFF2-40B4-BE49-F238E27FC236}">
                  <a16:creationId xmlns:a16="http://schemas.microsoft.com/office/drawing/2014/main" id="{05F73F8B-9BD7-496E-8270-00E50E932337}"/>
                </a:ext>
              </a:extLst>
            </p:cNvPr>
            <p:cNvSpPr/>
            <p:nvPr/>
          </p:nvSpPr>
          <p:spPr>
            <a:xfrm>
              <a:off x="7293638" y="4354466"/>
              <a:ext cx="60059" cy="49866"/>
            </a:xfrm>
            <a:custGeom>
              <a:avLst/>
              <a:gdLst/>
              <a:ahLst/>
              <a:cxnLst/>
              <a:rect l="l" t="t" r="r" b="b"/>
              <a:pathLst>
                <a:path w="1862" h="1546" extrusionOk="0">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6" name="Google Shape;2147;p16">
              <a:extLst>
                <a:ext uri="{FF2B5EF4-FFF2-40B4-BE49-F238E27FC236}">
                  <a16:creationId xmlns:a16="http://schemas.microsoft.com/office/drawing/2014/main" id="{2675DFFC-4775-417E-9973-B0E8194340DD}"/>
                </a:ext>
              </a:extLst>
            </p:cNvPr>
            <p:cNvSpPr/>
            <p:nvPr/>
          </p:nvSpPr>
          <p:spPr>
            <a:xfrm>
              <a:off x="7361954" y="4339823"/>
              <a:ext cx="124375" cy="43383"/>
            </a:xfrm>
            <a:custGeom>
              <a:avLst/>
              <a:gdLst/>
              <a:ahLst/>
              <a:cxnLst/>
              <a:rect l="l" t="t" r="r" b="b"/>
              <a:pathLst>
                <a:path w="3856" h="1345" extrusionOk="0">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7" name="Google Shape;2148;p16">
              <a:extLst>
                <a:ext uri="{FF2B5EF4-FFF2-40B4-BE49-F238E27FC236}">
                  <a16:creationId xmlns:a16="http://schemas.microsoft.com/office/drawing/2014/main" id="{FD6FD611-FF7A-4CC4-A846-D89C9D2F887E}"/>
                </a:ext>
              </a:extLst>
            </p:cNvPr>
            <p:cNvSpPr/>
            <p:nvPr/>
          </p:nvSpPr>
          <p:spPr>
            <a:xfrm>
              <a:off x="7306314" y="4423976"/>
              <a:ext cx="60059" cy="49866"/>
            </a:xfrm>
            <a:custGeom>
              <a:avLst/>
              <a:gdLst/>
              <a:ahLst/>
              <a:cxnLst/>
              <a:rect l="l" t="t" r="r" b="b"/>
              <a:pathLst>
                <a:path w="1862" h="1546" extrusionOk="0">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8" name="Google Shape;2149;p16">
              <a:extLst>
                <a:ext uri="{FF2B5EF4-FFF2-40B4-BE49-F238E27FC236}">
                  <a16:creationId xmlns:a16="http://schemas.microsoft.com/office/drawing/2014/main" id="{42FFDD49-BC7E-4AB9-9FF7-1F264F13C922}"/>
                </a:ext>
              </a:extLst>
            </p:cNvPr>
            <p:cNvSpPr/>
            <p:nvPr/>
          </p:nvSpPr>
          <p:spPr>
            <a:xfrm>
              <a:off x="7375824" y="4409300"/>
              <a:ext cx="121279" cy="43544"/>
            </a:xfrm>
            <a:custGeom>
              <a:avLst/>
              <a:gdLst/>
              <a:ahLst/>
              <a:cxnLst/>
              <a:rect l="l" t="t" r="r" b="b"/>
              <a:pathLst>
                <a:path w="3760" h="1350" extrusionOk="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9" name="Google Shape;2150;p16">
              <a:extLst>
                <a:ext uri="{FF2B5EF4-FFF2-40B4-BE49-F238E27FC236}">
                  <a16:creationId xmlns:a16="http://schemas.microsoft.com/office/drawing/2014/main" id="{4063C02B-9851-4B4F-992D-585A38AD3DB9}"/>
                </a:ext>
              </a:extLst>
            </p:cNvPr>
            <p:cNvSpPr/>
            <p:nvPr/>
          </p:nvSpPr>
          <p:spPr>
            <a:xfrm>
              <a:off x="7319765" y="4498130"/>
              <a:ext cx="60123" cy="50221"/>
            </a:xfrm>
            <a:custGeom>
              <a:avLst/>
              <a:gdLst/>
              <a:ahLst/>
              <a:cxnLst/>
              <a:rect l="l" t="t" r="r" b="b"/>
              <a:pathLst>
                <a:path w="1864" h="1557" extrusionOk="0">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0" name="Google Shape;2151;p16">
              <a:extLst>
                <a:ext uri="{FF2B5EF4-FFF2-40B4-BE49-F238E27FC236}">
                  <a16:creationId xmlns:a16="http://schemas.microsoft.com/office/drawing/2014/main" id="{AA72F2C4-B693-4986-864E-C0C270BD0DA9}"/>
                </a:ext>
              </a:extLst>
            </p:cNvPr>
            <p:cNvSpPr/>
            <p:nvPr/>
          </p:nvSpPr>
          <p:spPr>
            <a:xfrm>
              <a:off x="7388855" y="4483390"/>
              <a:ext cx="122343" cy="43673"/>
            </a:xfrm>
            <a:custGeom>
              <a:avLst/>
              <a:gdLst/>
              <a:ahLst/>
              <a:cxnLst/>
              <a:rect l="l" t="t" r="r" b="b"/>
              <a:pathLst>
                <a:path w="3793" h="1354" extrusionOk="0">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1" name="Google Shape;2152;p16">
              <a:extLst>
                <a:ext uri="{FF2B5EF4-FFF2-40B4-BE49-F238E27FC236}">
                  <a16:creationId xmlns:a16="http://schemas.microsoft.com/office/drawing/2014/main" id="{8603B38E-E174-4A02-891E-9FAB207ADBBC}"/>
                </a:ext>
              </a:extLst>
            </p:cNvPr>
            <p:cNvSpPr/>
            <p:nvPr/>
          </p:nvSpPr>
          <p:spPr>
            <a:xfrm>
              <a:off x="7262544" y="4806843"/>
              <a:ext cx="250428" cy="224624"/>
            </a:xfrm>
            <a:custGeom>
              <a:avLst/>
              <a:gdLst/>
              <a:ahLst/>
              <a:cxnLst/>
              <a:rect l="l" t="t" r="r" b="b"/>
              <a:pathLst>
                <a:path w="7764" h="6964" extrusionOk="0">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2" name="Google Shape;2153;p16">
              <a:extLst>
                <a:ext uri="{FF2B5EF4-FFF2-40B4-BE49-F238E27FC236}">
                  <a16:creationId xmlns:a16="http://schemas.microsoft.com/office/drawing/2014/main" id="{D4BFE6B3-A555-4832-81DA-C15219AB2841}"/>
                </a:ext>
              </a:extLst>
            </p:cNvPr>
            <p:cNvSpPr/>
            <p:nvPr/>
          </p:nvSpPr>
          <p:spPr>
            <a:xfrm>
              <a:off x="7731822" y="4325276"/>
              <a:ext cx="195885" cy="181918"/>
            </a:xfrm>
            <a:custGeom>
              <a:avLst/>
              <a:gdLst/>
              <a:ahLst/>
              <a:cxnLst/>
              <a:rect l="l" t="t" r="r" b="b"/>
              <a:pathLst>
                <a:path w="6073" h="5640" extrusionOk="0">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3" name="Google Shape;2154;p16">
              <a:extLst>
                <a:ext uri="{FF2B5EF4-FFF2-40B4-BE49-F238E27FC236}">
                  <a16:creationId xmlns:a16="http://schemas.microsoft.com/office/drawing/2014/main" id="{DD3128A8-55F7-4530-BC45-6C144A851A37}"/>
                </a:ext>
              </a:extLst>
            </p:cNvPr>
            <p:cNvSpPr/>
            <p:nvPr/>
          </p:nvSpPr>
          <p:spPr>
            <a:xfrm>
              <a:off x="7864326" y="4249734"/>
              <a:ext cx="195885" cy="181950"/>
            </a:xfrm>
            <a:custGeom>
              <a:avLst/>
              <a:gdLst/>
              <a:ahLst/>
              <a:cxnLst/>
              <a:rect l="l" t="t" r="r" b="b"/>
              <a:pathLst>
                <a:path w="6073" h="5641" extrusionOk="0">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4" name="Google Shape;2155;p16">
              <a:extLst>
                <a:ext uri="{FF2B5EF4-FFF2-40B4-BE49-F238E27FC236}">
                  <a16:creationId xmlns:a16="http://schemas.microsoft.com/office/drawing/2014/main" id="{6097827F-1A8E-4EF2-A4DD-2314D7D0519D}"/>
                </a:ext>
              </a:extLst>
            </p:cNvPr>
            <p:cNvSpPr/>
            <p:nvPr/>
          </p:nvSpPr>
          <p:spPr>
            <a:xfrm>
              <a:off x="7674215" y="4700692"/>
              <a:ext cx="346064" cy="344387"/>
            </a:xfrm>
            <a:custGeom>
              <a:avLst/>
              <a:gdLst/>
              <a:ahLst/>
              <a:cxnLst/>
              <a:rect l="l" t="t" r="r" b="b"/>
              <a:pathLst>
                <a:path w="10729" h="10677" extrusionOk="0">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5" name="Google Shape;2156;p16">
              <a:extLst>
                <a:ext uri="{FF2B5EF4-FFF2-40B4-BE49-F238E27FC236}">
                  <a16:creationId xmlns:a16="http://schemas.microsoft.com/office/drawing/2014/main" id="{D625F648-F2B9-40D3-AC43-0DAE1A9D84E1}"/>
                </a:ext>
              </a:extLst>
            </p:cNvPr>
            <p:cNvSpPr/>
            <p:nvPr/>
          </p:nvSpPr>
          <p:spPr>
            <a:xfrm>
              <a:off x="6206806" y="4197965"/>
              <a:ext cx="349902" cy="435378"/>
            </a:xfrm>
            <a:custGeom>
              <a:avLst/>
              <a:gdLst/>
              <a:ahLst/>
              <a:cxnLst/>
              <a:rect l="l" t="t" r="r" b="b"/>
              <a:pathLst>
                <a:path w="10848" h="13498" extrusionOk="0">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6" name="Google Shape;2157;p16">
              <a:extLst>
                <a:ext uri="{FF2B5EF4-FFF2-40B4-BE49-F238E27FC236}">
                  <a16:creationId xmlns:a16="http://schemas.microsoft.com/office/drawing/2014/main" id="{D5C27582-8675-4252-BA43-7707E1E78BE7}"/>
                </a:ext>
              </a:extLst>
            </p:cNvPr>
            <p:cNvSpPr/>
            <p:nvPr/>
          </p:nvSpPr>
          <p:spPr>
            <a:xfrm>
              <a:off x="6269026" y="4354466"/>
              <a:ext cx="60059" cy="49866"/>
            </a:xfrm>
            <a:custGeom>
              <a:avLst/>
              <a:gdLst/>
              <a:ahLst/>
              <a:cxnLst/>
              <a:rect l="l" t="t" r="r" b="b"/>
              <a:pathLst>
                <a:path w="1862" h="1546" extrusionOk="0">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7" name="Google Shape;2158;p16">
              <a:extLst>
                <a:ext uri="{FF2B5EF4-FFF2-40B4-BE49-F238E27FC236}">
                  <a16:creationId xmlns:a16="http://schemas.microsoft.com/office/drawing/2014/main" id="{DCD89EB5-C08C-4644-B1B9-835E3101C2A9}"/>
                </a:ext>
              </a:extLst>
            </p:cNvPr>
            <p:cNvSpPr/>
            <p:nvPr/>
          </p:nvSpPr>
          <p:spPr>
            <a:xfrm>
              <a:off x="6337310" y="4339823"/>
              <a:ext cx="124020" cy="43383"/>
            </a:xfrm>
            <a:custGeom>
              <a:avLst/>
              <a:gdLst/>
              <a:ahLst/>
              <a:cxnLst/>
              <a:rect l="l" t="t" r="r" b="b"/>
              <a:pathLst>
                <a:path w="3845" h="1345" extrusionOk="0">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8" name="Google Shape;2159;p16">
              <a:extLst>
                <a:ext uri="{FF2B5EF4-FFF2-40B4-BE49-F238E27FC236}">
                  <a16:creationId xmlns:a16="http://schemas.microsoft.com/office/drawing/2014/main" id="{438BBA1E-EBDB-4337-ACBB-55C34A5B9368}"/>
                </a:ext>
              </a:extLst>
            </p:cNvPr>
            <p:cNvSpPr/>
            <p:nvPr/>
          </p:nvSpPr>
          <p:spPr>
            <a:xfrm>
              <a:off x="6281702" y="4423976"/>
              <a:ext cx="59769" cy="49866"/>
            </a:xfrm>
            <a:custGeom>
              <a:avLst/>
              <a:gdLst/>
              <a:ahLst/>
              <a:cxnLst/>
              <a:rect l="l" t="t" r="r" b="b"/>
              <a:pathLst>
                <a:path w="1853" h="1546" extrusionOk="0">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9" name="Google Shape;2160;p16">
              <a:extLst>
                <a:ext uri="{FF2B5EF4-FFF2-40B4-BE49-F238E27FC236}">
                  <a16:creationId xmlns:a16="http://schemas.microsoft.com/office/drawing/2014/main" id="{03CA0B8F-7C41-409D-B86C-0F06FCDEE539}"/>
                </a:ext>
              </a:extLst>
            </p:cNvPr>
            <p:cNvSpPr/>
            <p:nvPr/>
          </p:nvSpPr>
          <p:spPr>
            <a:xfrm>
              <a:off x="6351212" y="4409300"/>
              <a:ext cx="120892" cy="43544"/>
            </a:xfrm>
            <a:custGeom>
              <a:avLst/>
              <a:gdLst/>
              <a:ahLst/>
              <a:cxnLst/>
              <a:rect l="l" t="t" r="r" b="b"/>
              <a:pathLst>
                <a:path w="3748" h="1350" extrusionOk="0">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0" name="Google Shape;2161;p16">
              <a:extLst>
                <a:ext uri="{FF2B5EF4-FFF2-40B4-BE49-F238E27FC236}">
                  <a16:creationId xmlns:a16="http://schemas.microsoft.com/office/drawing/2014/main" id="{4A0C53AE-2F55-4AAA-9A5A-7F923B6AC0A0}"/>
                </a:ext>
              </a:extLst>
            </p:cNvPr>
            <p:cNvSpPr/>
            <p:nvPr/>
          </p:nvSpPr>
          <p:spPr>
            <a:xfrm>
              <a:off x="6295152" y="4498130"/>
              <a:ext cx="60156" cy="50221"/>
            </a:xfrm>
            <a:custGeom>
              <a:avLst/>
              <a:gdLst/>
              <a:ahLst/>
              <a:cxnLst/>
              <a:rect l="l" t="t" r="r" b="b"/>
              <a:pathLst>
                <a:path w="1865" h="1557" extrusionOk="0">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 name="Google Shape;2162;p16">
              <a:extLst>
                <a:ext uri="{FF2B5EF4-FFF2-40B4-BE49-F238E27FC236}">
                  <a16:creationId xmlns:a16="http://schemas.microsoft.com/office/drawing/2014/main" id="{8111E397-D12E-4D99-ABCA-B5EEF52390B4}"/>
                </a:ext>
              </a:extLst>
            </p:cNvPr>
            <p:cNvSpPr/>
            <p:nvPr/>
          </p:nvSpPr>
          <p:spPr>
            <a:xfrm>
              <a:off x="6364243" y="4483357"/>
              <a:ext cx="122214" cy="43706"/>
            </a:xfrm>
            <a:custGeom>
              <a:avLst/>
              <a:gdLst/>
              <a:ahLst/>
              <a:cxnLst/>
              <a:rect l="l" t="t" r="r" b="b"/>
              <a:pathLst>
                <a:path w="3789" h="1355" extrusionOk="0">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2" name="Google Shape;2163;p16">
              <a:extLst>
                <a:ext uri="{FF2B5EF4-FFF2-40B4-BE49-F238E27FC236}">
                  <a16:creationId xmlns:a16="http://schemas.microsoft.com/office/drawing/2014/main" id="{84CB8AD5-11B6-43E3-AC6B-B8C5BF47864A}"/>
                </a:ext>
              </a:extLst>
            </p:cNvPr>
            <p:cNvSpPr/>
            <p:nvPr/>
          </p:nvSpPr>
          <p:spPr>
            <a:xfrm>
              <a:off x="6237545" y="4806940"/>
              <a:ext cx="250815" cy="224592"/>
            </a:xfrm>
            <a:custGeom>
              <a:avLst/>
              <a:gdLst/>
              <a:ahLst/>
              <a:cxnLst/>
              <a:rect l="l" t="t" r="r" b="b"/>
              <a:pathLst>
                <a:path w="7776" h="6963" extrusionOk="0">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 name="Google Shape;2164;p16">
              <a:extLst>
                <a:ext uri="{FF2B5EF4-FFF2-40B4-BE49-F238E27FC236}">
                  <a16:creationId xmlns:a16="http://schemas.microsoft.com/office/drawing/2014/main" id="{724A77AE-E692-4745-B45B-5CC78FC5C3B9}"/>
                </a:ext>
              </a:extLst>
            </p:cNvPr>
            <p:cNvSpPr/>
            <p:nvPr/>
          </p:nvSpPr>
          <p:spPr>
            <a:xfrm>
              <a:off x="6706823" y="4325276"/>
              <a:ext cx="196272" cy="181918"/>
            </a:xfrm>
            <a:custGeom>
              <a:avLst/>
              <a:gdLst/>
              <a:ahLst/>
              <a:cxnLst/>
              <a:rect l="l" t="t" r="r" b="b"/>
              <a:pathLst>
                <a:path w="6085" h="5640" extrusionOk="0">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 name="Google Shape;2165;p16">
              <a:extLst>
                <a:ext uri="{FF2B5EF4-FFF2-40B4-BE49-F238E27FC236}">
                  <a16:creationId xmlns:a16="http://schemas.microsoft.com/office/drawing/2014/main" id="{8E0FB692-322E-4D40-9A93-24FFC7BD503B}"/>
                </a:ext>
              </a:extLst>
            </p:cNvPr>
            <p:cNvSpPr/>
            <p:nvPr/>
          </p:nvSpPr>
          <p:spPr>
            <a:xfrm>
              <a:off x="6839327" y="4249734"/>
              <a:ext cx="196272" cy="181950"/>
            </a:xfrm>
            <a:custGeom>
              <a:avLst/>
              <a:gdLst/>
              <a:ahLst/>
              <a:cxnLst/>
              <a:rect l="l" t="t" r="r" b="b"/>
              <a:pathLst>
                <a:path w="6085" h="5641" extrusionOk="0">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 name="Google Shape;2166;p16">
              <a:extLst>
                <a:ext uri="{FF2B5EF4-FFF2-40B4-BE49-F238E27FC236}">
                  <a16:creationId xmlns:a16="http://schemas.microsoft.com/office/drawing/2014/main" id="{99E8FA76-A5D8-4F53-AEE2-C72D71F7210F}"/>
                </a:ext>
              </a:extLst>
            </p:cNvPr>
            <p:cNvSpPr/>
            <p:nvPr/>
          </p:nvSpPr>
          <p:spPr>
            <a:xfrm>
              <a:off x="6649603" y="4700692"/>
              <a:ext cx="345677" cy="344387"/>
            </a:xfrm>
            <a:custGeom>
              <a:avLst/>
              <a:gdLst/>
              <a:ahLst/>
              <a:cxnLst/>
              <a:rect l="l" t="t" r="r" b="b"/>
              <a:pathLst>
                <a:path w="10717" h="10677" extrusionOk="0">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6" name="Google Shape;2167;p16">
              <a:extLst>
                <a:ext uri="{FF2B5EF4-FFF2-40B4-BE49-F238E27FC236}">
                  <a16:creationId xmlns:a16="http://schemas.microsoft.com/office/drawing/2014/main" id="{48C33252-4090-4540-A658-579152183260}"/>
                </a:ext>
              </a:extLst>
            </p:cNvPr>
            <p:cNvSpPr/>
            <p:nvPr/>
          </p:nvSpPr>
          <p:spPr>
            <a:xfrm>
              <a:off x="5182226" y="4197223"/>
              <a:ext cx="349870" cy="436120"/>
            </a:xfrm>
            <a:custGeom>
              <a:avLst/>
              <a:gdLst/>
              <a:ahLst/>
              <a:cxnLst/>
              <a:rect l="l" t="t" r="r" b="b"/>
              <a:pathLst>
                <a:path w="10847" h="13521" extrusionOk="0">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7" name="Google Shape;2168;p16">
              <a:extLst>
                <a:ext uri="{FF2B5EF4-FFF2-40B4-BE49-F238E27FC236}">
                  <a16:creationId xmlns:a16="http://schemas.microsoft.com/office/drawing/2014/main" id="{8AC40D89-C54E-4D09-A7A9-766CE9CA2273}"/>
                </a:ext>
              </a:extLst>
            </p:cNvPr>
            <p:cNvSpPr/>
            <p:nvPr/>
          </p:nvSpPr>
          <p:spPr>
            <a:xfrm>
              <a:off x="5244414" y="4354466"/>
              <a:ext cx="60059" cy="49866"/>
            </a:xfrm>
            <a:custGeom>
              <a:avLst/>
              <a:gdLst/>
              <a:ahLst/>
              <a:cxnLst/>
              <a:rect l="l" t="t" r="r" b="b"/>
              <a:pathLst>
                <a:path w="1862" h="1546" extrusionOk="0">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 name="Google Shape;2169;p16">
              <a:extLst>
                <a:ext uri="{FF2B5EF4-FFF2-40B4-BE49-F238E27FC236}">
                  <a16:creationId xmlns:a16="http://schemas.microsoft.com/office/drawing/2014/main" id="{4D43519F-6CCB-4475-B0E3-118D13B5C69F}"/>
                </a:ext>
              </a:extLst>
            </p:cNvPr>
            <p:cNvSpPr/>
            <p:nvPr/>
          </p:nvSpPr>
          <p:spPr>
            <a:xfrm>
              <a:off x="5312149" y="4339952"/>
              <a:ext cx="123988" cy="43383"/>
            </a:xfrm>
            <a:custGeom>
              <a:avLst/>
              <a:gdLst/>
              <a:ahLst/>
              <a:cxnLst/>
              <a:rect l="l" t="t" r="r" b="b"/>
              <a:pathLst>
                <a:path w="3844" h="1345" extrusionOk="0">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9" name="Google Shape;2170;p16">
              <a:extLst>
                <a:ext uri="{FF2B5EF4-FFF2-40B4-BE49-F238E27FC236}">
                  <a16:creationId xmlns:a16="http://schemas.microsoft.com/office/drawing/2014/main" id="{7433DE4C-930B-426A-9788-EFD8BE5D97DC}"/>
                </a:ext>
              </a:extLst>
            </p:cNvPr>
            <p:cNvSpPr/>
            <p:nvPr/>
          </p:nvSpPr>
          <p:spPr>
            <a:xfrm>
              <a:off x="5257090" y="4423976"/>
              <a:ext cx="59769" cy="49866"/>
            </a:xfrm>
            <a:custGeom>
              <a:avLst/>
              <a:gdLst/>
              <a:ahLst/>
              <a:cxnLst/>
              <a:rect l="l" t="t" r="r" b="b"/>
              <a:pathLst>
                <a:path w="1853" h="1546" extrusionOk="0">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 name="Google Shape;2171;p16">
              <a:extLst>
                <a:ext uri="{FF2B5EF4-FFF2-40B4-BE49-F238E27FC236}">
                  <a16:creationId xmlns:a16="http://schemas.microsoft.com/office/drawing/2014/main" id="{EF0AB339-6419-4CA9-804E-E204ADD744EF}"/>
                </a:ext>
              </a:extLst>
            </p:cNvPr>
            <p:cNvSpPr/>
            <p:nvPr/>
          </p:nvSpPr>
          <p:spPr>
            <a:xfrm>
              <a:off x="5326599" y="4409300"/>
              <a:ext cx="121279" cy="43544"/>
            </a:xfrm>
            <a:custGeom>
              <a:avLst/>
              <a:gdLst/>
              <a:ahLst/>
              <a:cxnLst/>
              <a:rect l="l" t="t" r="r" b="b"/>
              <a:pathLst>
                <a:path w="3760" h="1350" extrusionOk="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 name="Google Shape;2172;p16">
              <a:extLst>
                <a:ext uri="{FF2B5EF4-FFF2-40B4-BE49-F238E27FC236}">
                  <a16:creationId xmlns:a16="http://schemas.microsoft.com/office/drawing/2014/main" id="{7A2539CF-DBC8-4420-97DD-44136B9D15E9}"/>
                </a:ext>
              </a:extLst>
            </p:cNvPr>
            <p:cNvSpPr/>
            <p:nvPr/>
          </p:nvSpPr>
          <p:spPr>
            <a:xfrm>
              <a:off x="5270540" y="4498130"/>
              <a:ext cx="60059" cy="50221"/>
            </a:xfrm>
            <a:custGeom>
              <a:avLst/>
              <a:gdLst/>
              <a:ahLst/>
              <a:cxnLst/>
              <a:rect l="l" t="t" r="r" b="b"/>
              <a:pathLst>
                <a:path w="1862" h="1557" extrusionOk="0">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 name="Google Shape;2173;p16">
              <a:extLst>
                <a:ext uri="{FF2B5EF4-FFF2-40B4-BE49-F238E27FC236}">
                  <a16:creationId xmlns:a16="http://schemas.microsoft.com/office/drawing/2014/main" id="{32DC0A26-5F58-4574-96F7-ABAF40BBC599}"/>
                </a:ext>
              </a:extLst>
            </p:cNvPr>
            <p:cNvSpPr/>
            <p:nvPr/>
          </p:nvSpPr>
          <p:spPr>
            <a:xfrm>
              <a:off x="5339630" y="4483390"/>
              <a:ext cx="122311" cy="43673"/>
            </a:xfrm>
            <a:custGeom>
              <a:avLst/>
              <a:gdLst/>
              <a:ahLst/>
              <a:cxnLst/>
              <a:rect l="l" t="t" r="r" b="b"/>
              <a:pathLst>
                <a:path w="3792" h="1354" extrusionOk="0">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3" name="Google Shape;2174;p16">
              <a:extLst>
                <a:ext uri="{FF2B5EF4-FFF2-40B4-BE49-F238E27FC236}">
                  <a16:creationId xmlns:a16="http://schemas.microsoft.com/office/drawing/2014/main" id="{2C7F4C91-F096-4B24-ADC1-DB7F8BA240A3}"/>
                </a:ext>
              </a:extLst>
            </p:cNvPr>
            <p:cNvSpPr/>
            <p:nvPr/>
          </p:nvSpPr>
          <p:spPr>
            <a:xfrm>
              <a:off x="5212933" y="4806843"/>
              <a:ext cx="250815" cy="224624"/>
            </a:xfrm>
            <a:custGeom>
              <a:avLst/>
              <a:gdLst/>
              <a:ahLst/>
              <a:cxnLst/>
              <a:rect l="l" t="t" r="r" b="b"/>
              <a:pathLst>
                <a:path w="7776" h="6964" extrusionOk="0">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4" name="Google Shape;2175;p16">
              <a:extLst>
                <a:ext uri="{FF2B5EF4-FFF2-40B4-BE49-F238E27FC236}">
                  <a16:creationId xmlns:a16="http://schemas.microsoft.com/office/drawing/2014/main" id="{22E10348-1E50-4264-B933-3CE54AC83618}"/>
                </a:ext>
              </a:extLst>
            </p:cNvPr>
            <p:cNvSpPr/>
            <p:nvPr/>
          </p:nvSpPr>
          <p:spPr>
            <a:xfrm>
              <a:off x="5682211" y="4325276"/>
              <a:ext cx="196304" cy="181918"/>
            </a:xfrm>
            <a:custGeom>
              <a:avLst/>
              <a:gdLst/>
              <a:ahLst/>
              <a:cxnLst/>
              <a:rect l="l" t="t" r="r" b="b"/>
              <a:pathLst>
                <a:path w="6086" h="5640" extrusionOk="0">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 name="Google Shape;2176;p16">
              <a:extLst>
                <a:ext uri="{FF2B5EF4-FFF2-40B4-BE49-F238E27FC236}">
                  <a16:creationId xmlns:a16="http://schemas.microsoft.com/office/drawing/2014/main" id="{10254954-874B-4838-A166-7E24FD66AA2D}"/>
                </a:ext>
              </a:extLst>
            </p:cNvPr>
            <p:cNvSpPr/>
            <p:nvPr/>
          </p:nvSpPr>
          <p:spPr>
            <a:xfrm>
              <a:off x="5814714" y="4249734"/>
              <a:ext cx="196272" cy="181950"/>
            </a:xfrm>
            <a:custGeom>
              <a:avLst/>
              <a:gdLst/>
              <a:ahLst/>
              <a:cxnLst/>
              <a:rect l="l" t="t" r="r" b="b"/>
              <a:pathLst>
                <a:path w="6085" h="5641" extrusionOk="0">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 name="Google Shape;2177;p16">
              <a:extLst>
                <a:ext uri="{FF2B5EF4-FFF2-40B4-BE49-F238E27FC236}">
                  <a16:creationId xmlns:a16="http://schemas.microsoft.com/office/drawing/2014/main" id="{1CDB0284-AB71-4B54-B92C-E53346A607E4}"/>
                </a:ext>
              </a:extLst>
            </p:cNvPr>
            <p:cNvSpPr/>
            <p:nvPr/>
          </p:nvSpPr>
          <p:spPr>
            <a:xfrm>
              <a:off x="5624636" y="4700692"/>
              <a:ext cx="346032" cy="344387"/>
            </a:xfrm>
            <a:custGeom>
              <a:avLst/>
              <a:gdLst/>
              <a:ahLst/>
              <a:cxnLst/>
              <a:rect l="l" t="t" r="r" b="b"/>
              <a:pathLst>
                <a:path w="10728" h="10677" extrusionOk="0">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 name="Google Shape;2178;p16">
              <a:extLst>
                <a:ext uri="{FF2B5EF4-FFF2-40B4-BE49-F238E27FC236}">
                  <a16:creationId xmlns:a16="http://schemas.microsoft.com/office/drawing/2014/main" id="{54BBDC8D-73A2-434A-AD3A-82D3920B6C7C}"/>
                </a:ext>
              </a:extLst>
            </p:cNvPr>
            <p:cNvSpPr/>
            <p:nvPr/>
          </p:nvSpPr>
          <p:spPr>
            <a:xfrm>
              <a:off x="4157614" y="4197965"/>
              <a:ext cx="349483" cy="435378"/>
            </a:xfrm>
            <a:custGeom>
              <a:avLst/>
              <a:gdLst/>
              <a:ahLst/>
              <a:cxnLst/>
              <a:rect l="l" t="t" r="r" b="b"/>
              <a:pathLst>
                <a:path w="10835" h="13498" extrusionOk="0">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 name="Google Shape;2179;p16">
              <a:extLst>
                <a:ext uri="{FF2B5EF4-FFF2-40B4-BE49-F238E27FC236}">
                  <a16:creationId xmlns:a16="http://schemas.microsoft.com/office/drawing/2014/main" id="{32200136-722C-4E15-A769-728C4CE6C628}"/>
                </a:ext>
              </a:extLst>
            </p:cNvPr>
            <p:cNvSpPr/>
            <p:nvPr/>
          </p:nvSpPr>
          <p:spPr>
            <a:xfrm>
              <a:off x="4219446" y="4354466"/>
              <a:ext cx="60123" cy="49866"/>
            </a:xfrm>
            <a:custGeom>
              <a:avLst/>
              <a:gdLst/>
              <a:ahLst/>
              <a:cxnLst/>
              <a:rect l="l" t="t" r="r" b="b"/>
              <a:pathLst>
                <a:path w="1864" h="1546" extrusionOk="0">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9" name="Google Shape;2180;p16">
              <a:extLst>
                <a:ext uri="{FF2B5EF4-FFF2-40B4-BE49-F238E27FC236}">
                  <a16:creationId xmlns:a16="http://schemas.microsoft.com/office/drawing/2014/main" id="{38746188-00C5-4161-8FC2-87EFD35F4E4C}"/>
                </a:ext>
              </a:extLst>
            </p:cNvPr>
            <p:cNvSpPr/>
            <p:nvPr/>
          </p:nvSpPr>
          <p:spPr>
            <a:xfrm>
              <a:off x="4288117" y="4339952"/>
              <a:ext cx="123827" cy="43254"/>
            </a:xfrm>
            <a:custGeom>
              <a:avLst/>
              <a:gdLst/>
              <a:ahLst/>
              <a:cxnLst/>
              <a:rect l="l" t="t" r="r" b="b"/>
              <a:pathLst>
                <a:path w="3839" h="1341" extrusionOk="0">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0" name="Google Shape;2181;p16">
              <a:extLst>
                <a:ext uri="{FF2B5EF4-FFF2-40B4-BE49-F238E27FC236}">
                  <a16:creationId xmlns:a16="http://schemas.microsoft.com/office/drawing/2014/main" id="{B758FC36-226F-4C70-A8E1-363CE9A99443}"/>
                </a:ext>
              </a:extLst>
            </p:cNvPr>
            <p:cNvSpPr/>
            <p:nvPr/>
          </p:nvSpPr>
          <p:spPr>
            <a:xfrm>
              <a:off x="4232090" y="4423976"/>
              <a:ext cx="60156" cy="49866"/>
            </a:xfrm>
            <a:custGeom>
              <a:avLst/>
              <a:gdLst/>
              <a:ahLst/>
              <a:cxnLst/>
              <a:rect l="l" t="t" r="r" b="b"/>
              <a:pathLst>
                <a:path w="1865" h="1546" extrusionOk="0">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1" name="Google Shape;2182;p16">
              <a:extLst>
                <a:ext uri="{FF2B5EF4-FFF2-40B4-BE49-F238E27FC236}">
                  <a16:creationId xmlns:a16="http://schemas.microsoft.com/office/drawing/2014/main" id="{4673B469-C701-47FD-899C-FE36B340FC45}"/>
                </a:ext>
              </a:extLst>
            </p:cNvPr>
            <p:cNvSpPr/>
            <p:nvPr/>
          </p:nvSpPr>
          <p:spPr>
            <a:xfrm>
              <a:off x="4301987" y="4409300"/>
              <a:ext cx="120892" cy="43544"/>
            </a:xfrm>
            <a:custGeom>
              <a:avLst/>
              <a:gdLst/>
              <a:ahLst/>
              <a:cxnLst/>
              <a:rect l="l" t="t" r="r" b="b"/>
              <a:pathLst>
                <a:path w="3748" h="1350" extrusionOk="0">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2" name="Google Shape;2183;p16">
              <a:extLst>
                <a:ext uri="{FF2B5EF4-FFF2-40B4-BE49-F238E27FC236}">
                  <a16:creationId xmlns:a16="http://schemas.microsoft.com/office/drawing/2014/main" id="{44BC277F-773B-4B07-9B72-DBCDD14C049A}"/>
                </a:ext>
              </a:extLst>
            </p:cNvPr>
            <p:cNvSpPr/>
            <p:nvPr/>
          </p:nvSpPr>
          <p:spPr>
            <a:xfrm>
              <a:off x="4245928" y="4498130"/>
              <a:ext cx="60059" cy="50221"/>
            </a:xfrm>
            <a:custGeom>
              <a:avLst/>
              <a:gdLst/>
              <a:ahLst/>
              <a:cxnLst/>
              <a:rect l="l" t="t" r="r" b="b"/>
              <a:pathLst>
                <a:path w="1862" h="1557" extrusionOk="0">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3" name="Google Shape;2184;p16">
              <a:extLst>
                <a:ext uri="{FF2B5EF4-FFF2-40B4-BE49-F238E27FC236}">
                  <a16:creationId xmlns:a16="http://schemas.microsoft.com/office/drawing/2014/main" id="{B15E4322-9327-4E8F-8FCE-FB36BD97FD44}"/>
                </a:ext>
              </a:extLst>
            </p:cNvPr>
            <p:cNvSpPr/>
            <p:nvPr/>
          </p:nvSpPr>
          <p:spPr>
            <a:xfrm>
              <a:off x="4315018" y="4483357"/>
              <a:ext cx="122214" cy="43706"/>
            </a:xfrm>
            <a:custGeom>
              <a:avLst/>
              <a:gdLst/>
              <a:ahLst/>
              <a:cxnLst/>
              <a:rect l="l" t="t" r="r" b="b"/>
              <a:pathLst>
                <a:path w="3789" h="1355" extrusionOk="0">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4" name="Google Shape;2185;p16">
              <a:extLst>
                <a:ext uri="{FF2B5EF4-FFF2-40B4-BE49-F238E27FC236}">
                  <a16:creationId xmlns:a16="http://schemas.microsoft.com/office/drawing/2014/main" id="{191E09FB-2E70-4873-B819-F12F484EE710}"/>
                </a:ext>
              </a:extLst>
            </p:cNvPr>
            <p:cNvSpPr/>
            <p:nvPr/>
          </p:nvSpPr>
          <p:spPr>
            <a:xfrm>
              <a:off x="4188320" y="4806940"/>
              <a:ext cx="250428" cy="224592"/>
            </a:xfrm>
            <a:custGeom>
              <a:avLst/>
              <a:gdLst/>
              <a:ahLst/>
              <a:cxnLst/>
              <a:rect l="l" t="t" r="r" b="b"/>
              <a:pathLst>
                <a:path w="7764" h="6963" extrusionOk="0">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5" name="Google Shape;2186;p16">
              <a:extLst>
                <a:ext uri="{FF2B5EF4-FFF2-40B4-BE49-F238E27FC236}">
                  <a16:creationId xmlns:a16="http://schemas.microsoft.com/office/drawing/2014/main" id="{454964F6-D52C-44CE-B7E9-04F0402E903A}"/>
                </a:ext>
              </a:extLst>
            </p:cNvPr>
            <p:cNvSpPr/>
            <p:nvPr/>
          </p:nvSpPr>
          <p:spPr>
            <a:xfrm>
              <a:off x="4657631" y="4325276"/>
              <a:ext cx="196272" cy="181918"/>
            </a:xfrm>
            <a:custGeom>
              <a:avLst/>
              <a:gdLst/>
              <a:ahLst/>
              <a:cxnLst/>
              <a:rect l="l" t="t" r="r" b="b"/>
              <a:pathLst>
                <a:path w="6085" h="5640" extrusionOk="0">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6" name="Google Shape;2187;p16">
              <a:extLst>
                <a:ext uri="{FF2B5EF4-FFF2-40B4-BE49-F238E27FC236}">
                  <a16:creationId xmlns:a16="http://schemas.microsoft.com/office/drawing/2014/main" id="{67C575AD-712F-4FB5-92D9-85BD6DD74245}"/>
                </a:ext>
              </a:extLst>
            </p:cNvPr>
            <p:cNvSpPr/>
            <p:nvPr/>
          </p:nvSpPr>
          <p:spPr>
            <a:xfrm>
              <a:off x="4790102" y="4249734"/>
              <a:ext cx="196272" cy="181950"/>
            </a:xfrm>
            <a:custGeom>
              <a:avLst/>
              <a:gdLst/>
              <a:ahLst/>
              <a:cxnLst/>
              <a:rect l="l" t="t" r="r" b="b"/>
              <a:pathLst>
                <a:path w="6085" h="5641" extrusionOk="0">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7" name="Google Shape;2188;p16">
              <a:extLst>
                <a:ext uri="{FF2B5EF4-FFF2-40B4-BE49-F238E27FC236}">
                  <a16:creationId xmlns:a16="http://schemas.microsoft.com/office/drawing/2014/main" id="{EB639A6A-A6F9-4FF3-9174-1F32F951481C}"/>
                </a:ext>
              </a:extLst>
            </p:cNvPr>
            <p:cNvSpPr/>
            <p:nvPr/>
          </p:nvSpPr>
          <p:spPr>
            <a:xfrm>
              <a:off x="4600023" y="4700692"/>
              <a:ext cx="346032" cy="344387"/>
            </a:xfrm>
            <a:custGeom>
              <a:avLst/>
              <a:gdLst/>
              <a:ahLst/>
              <a:cxnLst/>
              <a:rect l="l" t="t" r="r" b="b"/>
              <a:pathLst>
                <a:path w="10728" h="10677" extrusionOk="0">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8" name="Google Shape;2189;p16">
              <a:extLst>
                <a:ext uri="{FF2B5EF4-FFF2-40B4-BE49-F238E27FC236}">
                  <a16:creationId xmlns:a16="http://schemas.microsoft.com/office/drawing/2014/main" id="{87A9582A-501E-49D3-87CA-64983A8E35F7}"/>
                </a:ext>
              </a:extLst>
            </p:cNvPr>
            <p:cNvSpPr/>
            <p:nvPr/>
          </p:nvSpPr>
          <p:spPr>
            <a:xfrm>
              <a:off x="3133001" y="4197223"/>
              <a:ext cx="349870" cy="436120"/>
            </a:xfrm>
            <a:custGeom>
              <a:avLst/>
              <a:gdLst/>
              <a:ahLst/>
              <a:cxnLst/>
              <a:rect l="l" t="t" r="r" b="b"/>
              <a:pathLst>
                <a:path w="10847" h="13521" extrusionOk="0">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9" name="Google Shape;2190;p16">
              <a:extLst>
                <a:ext uri="{FF2B5EF4-FFF2-40B4-BE49-F238E27FC236}">
                  <a16:creationId xmlns:a16="http://schemas.microsoft.com/office/drawing/2014/main" id="{7FE9CB8A-BDD5-4595-966D-2F71AECA4030}"/>
                </a:ext>
              </a:extLst>
            </p:cNvPr>
            <p:cNvSpPr/>
            <p:nvPr/>
          </p:nvSpPr>
          <p:spPr>
            <a:xfrm>
              <a:off x="3194834" y="4354466"/>
              <a:ext cx="60123" cy="49866"/>
            </a:xfrm>
            <a:custGeom>
              <a:avLst/>
              <a:gdLst/>
              <a:ahLst/>
              <a:cxnLst/>
              <a:rect l="l" t="t" r="r" b="b"/>
              <a:pathLst>
                <a:path w="1864" h="1546" extrusionOk="0">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0" name="Google Shape;2191;p16">
              <a:extLst>
                <a:ext uri="{FF2B5EF4-FFF2-40B4-BE49-F238E27FC236}">
                  <a16:creationId xmlns:a16="http://schemas.microsoft.com/office/drawing/2014/main" id="{F7C85DC2-ED5A-41FF-9393-2FE4580CDF45}"/>
                </a:ext>
              </a:extLst>
            </p:cNvPr>
            <p:cNvSpPr/>
            <p:nvPr/>
          </p:nvSpPr>
          <p:spPr>
            <a:xfrm>
              <a:off x="3263118" y="4339823"/>
              <a:ext cx="124343" cy="43383"/>
            </a:xfrm>
            <a:custGeom>
              <a:avLst/>
              <a:gdLst/>
              <a:ahLst/>
              <a:cxnLst/>
              <a:rect l="l" t="t" r="r" b="b"/>
              <a:pathLst>
                <a:path w="3855" h="1345" extrusionOk="0">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1" name="Google Shape;2192;p16">
              <a:extLst>
                <a:ext uri="{FF2B5EF4-FFF2-40B4-BE49-F238E27FC236}">
                  <a16:creationId xmlns:a16="http://schemas.microsoft.com/office/drawing/2014/main" id="{AAE4BE00-5BC3-433B-9213-45A71AFAE6AD}"/>
                </a:ext>
              </a:extLst>
            </p:cNvPr>
            <p:cNvSpPr/>
            <p:nvPr/>
          </p:nvSpPr>
          <p:spPr>
            <a:xfrm>
              <a:off x="3207510" y="4423976"/>
              <a:ext cx="60123" cy="49866"/>
            </a:xfrm>
            <a:custGeom>
              <a:avLst/>
              <a:gdLst/>
              <a:ahLst/>
              <a:cxnLst/>
              <a:rect l="l" t="t" r="r" b="b"/>
              <a:pathLst>
                <a:path w="1864" h="1546" extrusionOk="0">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2" name="Google Shape;2193;p16">
              <a:extLst>
                <a:ext uri="{FF2B5EF4-FFF2-40B4-BE49-F238E27FC236}">
                  <a16:creationId xmlns:a16="http://schemas.microsoft.com/office/drawing/2014/main" id="{DDFA9B6D-1532-4EC8-8AEB-1B5DF5BA972F}"/>
                </a:ext>
              </a:extLst>
            </p:cNvPr>
            <p:cNvSpPr/>
            <p:nvPr/>
          </p:nvSpPr>
          <p:spPr>
            <a:xfrm>
              <a:off x="3277020" y="4409300"/>
              <a:ext cx="121247" cy="43544"/>
            </a:xfrm>
            <a:custGeom>
              <a:avLst/>
              <a:gdLst/>
              <a:ahLst/>
              <a:cxnLst/>
              <a:rect l="l" t="t" r="r" b="b"/>
              <a:pathLst>
                <a:path w="3759" h="1350" extrusionOk="0">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 name="Google Shape;2194;p16">
              <a:extLst>
                <a:ext uri="{FF2B5EF4-FFF2-40B4-BE49-F238E27FC236}">
                  <a16:creationId xmlns:a16="http://schemas.microsoft.com/office/drawing/2014/main" id="{A30A8FE1-49A3-4CA3-BB12-E9BA469C34F1}"/>
                </a:ext>
              </a:extLst>
            </p:cNvPr>
            <p:cNvSpPr/>
            <p:nvPr/>
          </p:nvSpPr>
          <p:spPr>
            <a:xfrm>
              <a:off x="3221315" y="4498130"/>
              <a:ext cx="59769" cy="50221"/>
            </a:xfrm>
            <a:custGeom>
              <a:avLst/>
              <a:gdLst/>
              <a:ahLst/>
              <a:cxnLst/>
              <a:rect l="l" t="t" r="r" b="b"/>
              <a:pathLst>
                <a:path w="1853" h="1557" extrusionOk="0">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 name="Google Shape;2195;p16">
              <a:extLst>
                <a:ext uri="{FF2B5EF4-FFF2-40B4-BE49-F238E27FC236}">
                  <a16:creationId xmlns:a16="http://schemas.microsoft.com/office/drawing/2014/main" id="{62BBB797-C1C3-4AD4-995E-762DFEA891C1}"/>
                </a:ext>
              </a:extLst>
            </p:cNvPr>
            <p:cNvSpPr/>
            <p:nvPr/>
          </p:nvSpPr>
          <p:spPr>
            <a:xfrm>
              <a:off x="3290406" y="4483390"/>
              <a:ext cx="122343" cy="43673"/>
            </a:xfrm>
            <a:custGeom>
              <a:avLst/>
              <a:gdLst/>
              <a:ahLst/>
              <a:cxnLst/>
              <a:rect l="l" t="t" r="r" b="b"/>
              <a:pathLst>
                <a:path w="3793" h="1354" extrusionOk="0">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 name="Google Shape;2196;p16">
              <a:extLst>
                <a:ext uri="{FF2B5EF4-FFF2-40B4-BE49-F238E27FC236}">
                  <a16:creationId xmlns:a16="http://schemas.microsoft.com/office/drawing/2014/main" id="{CC794EB7-B53E-45F5-A74D-8E140DE5913D}"/>
                </a:ext>
              </a:extLst>
            </p:cNvPr>
            <p:cNvSpPr/>
            <p:nvPr/>
          </p:nvSpPr>
          <p:spPr>
            <a:xfrm>
              <a:off x="3163708" y="4806940"/>
              <a:ext cx="250428" cy="224527"/>
            </a:xfrm>
            <a:custGeom>
              <a:avLst/>
              <a:gdLst/>
              <a:ahLst/>
              <a:cxnLst/>
              <a:rect l="l" t="t" r="r" b="b"/>
              <a:pathLst>
                <a:path w="7764" h="6961" extrusionOk="0">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 name="Google Shape;2197;p16">
              <a:extLst>
                <a:ext uri="{FF2B5EF4-FFF2-40B4-BE49-F238E27FC236}">
                  <a16:creationId xmlns:a16="http://schemas.microsoft.com/office/drawing/2014/main" id="{9FAA7D3A-2A02-49D2-A5F1-1E0D0F33F9FF}"/>
                </a:ext>
              </a:extLst>
            </p:cNvPr>
            <p:cNvSpPr/>
            <p:nvPr/>
          </p:nvSpPr>
          <p:spPr>
            <a:xfrm>
              <a:off x="3633018" y="4325276"/>
              <a:ext cx="195885" cy="181918"/>
            </a:xfrm>
            <a:custGeom>
              <a:avLst/>
              <a:gdLst/>
              <a:ahLst/>
              <a:cxnLst/>
              <a:rect l="l" t="t" r="r" b="b"/>
              <a:pathLst>
                <a:path w="6073" h="5640" extrusionOk="0">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 name="Google Shape;2198;p16">
              <a:extLst>
                <a:ext uri="{FF2B5EF4-FFF2-40B4-BE49-F238E27FC236}">
                  <a16:creationId xmlns:a16="http://schemas.microsoft.com/office/drawing/2014/main" id="{FDFE1411-1B23-4CF8-B4AC-9E9D852F9EC4}"/>
                </a:ext>
              </a:extLst>
            </p:cNvPr>
            <p:cNvSpPr/>
            <p:nvPr/>
          </p:nvSpPr>
          <p:spPr>
            <a:xfrm>
              <a:off x="3765490" y="4249734"/>
              <a:ext cx="196272" cy="181950"/>
            </a:xfrm>
            <a:custGeom>
              <a:avLst/>
              <a:gdLst/>
              <a:ahLst/>
              <a:cxnLst/>
              <a:rect l="l" t="t" r="r" b="b"/>
              <a:pathLst>
                <a:path w="6085" h="5641" extrusionOk="0">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 name="Google Shape;2199;p16">
              <a:extLst>
                <a:ext uri="{FF2B5EF4-FFF2-40B4-BE49-F238E27FC236}">
                  <a16:creationId xmlns:a16="http://schemas.microsoft.com/office/drawing/2014/main" id="{4318F1B8-9EEA-4D47-83B7-D319EDAEB6BA}"/>
                </a:ext>
              </a:extLst>
            </p:cNvPr>
            <p:cNvSpPr/>
            <p:nvPr/>
          </p:nvSpPr>
          <p:spPr>
            <a:xfrm>
              <a:off x="3575411" y="4700692"/>
              <a:ext cx="345645" cy="344387"/>
            </a:xfrm>
            <a:custGeom>
              <a:avLst/>
              <a:gdLst/>
              <a:ahLst/>
              <a:cxnLst/>
              <a:rect l="l" t="t" r="r" b="b"/>
              <a:pathLst>
                <a:path w="10716" h="10677" extrusionOk="0">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 name="Google Shape;2200;p16">
              <a:extLst>
                <a:ext uri="{FF2B5EF4-FFF2-40B4-BE49-F238E27FC236}">
                  <a16:creationId xmlns:a16="http://schemas.microsoft.com/office/drawing/2014/main" id="{33AC90F5-5B99-4F0E-9C7D-31E382047E52}"/>
                </a:ext>
              </a:extLst>
            </p:cNvPr>
            <p:cNvSpPr/>
            <p:nvPr/>
          </p:nvSpPr>
          <p:spPr>
            <a:xfrm>
              <a:off x="2108389" y="4197965"/>
              <a:ext cx="349515" cy="435378"/>
            </a:xfrm>
            <a:custGeom>
              <a:avLst/>
              <a:gdLst/>
              <a:ahLst/>
              <a:cxnLst/>
              <a:rect l="l" t="t" r="r" b="b"/>
              <a:pathLst>
                <a:path w="10836" h="13498" extrusionOk="0">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 name="Google Shape;2201;p16">
              <a:extLst>
                <a:ext uri="{FF2B5EF4-FFF2-40B4-BE49-F238E27FC236}">
                  <a16:creationId xmlns:a16="http://schemas.microsoft.com/office/drawing/2014/main" id="{A18A4482-F684-4DCE-AADE-D357C8594F83}"/>
                </a:ext>
              </a:extLst>
            </p:cNvPr>
            <p:cNvSpPr/>
            <p:nvPr/>
          </p:nvSpPr>
          <p:spPr>
            <a:xfrm>
              <a:off x="2170222" y="4354466"/>
              <a:ext cx="60059" cy="49866"/>
            </a:xfrm>
            <a:custGeom>
              <a:avLst/>
              <a:gdLst/>
              <a:ahLst/>
              <a:cxnLst/>
              <a:rect l="l" t="t" r="r" b="b"/>
              <a:pathLst>
                <a:path w="1862" h="1546" extrusionOk="0">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 name="Google Shape;2202;p16">
              <a:extLst>
                <a:ext uri="{FF2B5EF4-FFF2-40B4-BE49-F238E27FC236}">
                  <a16:creationId xmlns:a16="http://schemas.microsoft.com/office/drawing/2014/main" id="{B621DCE7-CAF2-4748-A62D-8ABF3ADF8407}"/>
                </a:ext>
              </a:extLst>
            </p:cNvPr>
            <p:cNvSpPr/>
            <p:nvPr/>
          </p:nvSpPr>
          <p:spPr>
            <a:xfrm>
              <a:off x="2238893" y="4339952"/>
              <a:ext cx="123053" cy="43254"/>
            </a:xfrm>
            <a:custGeom>
              <a:avLst/>
              <a:gdLst/>
              <a:ahLst/>
              <a:cxnLst/>
              <a:rect l="l" t="t" r="r" b="b"/>
              <a:pathLst>
                <a:path w="3815" h="1341" extrusionOk="0">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2" name="Google Shape;2203;p16">
              <a:extLst>
                <a:ext uri="{FF2B5EF4-FFF2-40B4-BE49-F238E27FC236}">
                  <a16:creationId xmlns:a16="http://schemas.microsoft.com/office/drawing/2014/main" id="{ECFDBA02-070E-4BEF-8486-319A9531DCF4}"/>
                </a:ext>
              </a:extLst>
            </p:cNvPr>
            <p:cNvSpPr/>
            <p:nvPr/>
          </p:nvSpPr>
          <p:spPr>
            <a:xfrm>
              <a:off x="2182898" y="4423976"/>
              <a:ext cx="60123" cy="49866"/>
            </a:xfrm>
            <a:custGeom>
              <a:avLst/>
              <a:gdLst/>
              <a:ahLst/>
              <a:cxnLst/>
              <a:rect l="l" t="t" r="r" b="b"/>
              <a:pathLst>
                <a:path w="1864" h="1546" extrusionOk="0">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3" name="Google Shape;2204;p16">
              <a:extLst>
                <a:ext uri="{FF2B5EF4-FFF2-40B4-BE49-F238E27FC236}">
                  <a16:creationId xmlns:a16="http://schemas.microsoft.com/office/drawing/2014/main" id="{A839DF53-AC93-4908-B525-E034C8C82516}"/>
                </a:ext>
              </a:extLst>
            </p:cNvPr>
            <p:cNvSpPr/>
            <p:nvPr/>
          </p:nvSpPr>
          <p:spPr>
            <a:xfrm>
              <a:off x="2252408" y="4409300"/>
              <a:ext cx="121279" cy="43544"/>
            </a:xfrm>
            <a:custGeom>
              <a:avLst/>
              <a:gdLst/>
              <a:ahLst/>
              <a:cxnLst/>
              <a:rect l="l" t="t" r="r" b="b"/>
              <a:pathLst>
                <a:path w="3760" h="1350" extrusionOk="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4" name="Google Shape;2205;p16">
              <a:extLst>
                <a:ext uri="{FF2B5EF4-FFF2-40B4-BE49-F238E27FC236}">
                  <a16:creationId xmlns:a16="http://schemas.microsoft.com/office/drawing/2014/main" id="{F3478007-71F8-41E1-9389-AAA198EFC728}"/>
                </a:ext>
              </a:extLst>
            </p:cNvPr>
            <p:cNvSpPr/>
            <p:nvPr/>
          </p:nvSpPr>
          <p:spPr>
            <a:xfrm>
              <a:off x="2196316" y="4498130"/>
              <a:ext cx="60156" cy="50221"/>
            </a:xfrm>
            <a:custGeom>
              <a:avLst/>
              <a:gdLst/>
              <a:ahLst/>
              <a:cxnLst/>
              <a:rect l="l" t="t" r="r" b="b"/>
              <a:pathLst>
                <a:path w="1865" h="1557" extrusionOk="0">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5" name="Google Shape;2206;p16">
              <a:extLst>
                <a:ext uri="{FF2B5EF4-FFF2-40B4-BE49-F238E27FC236}">
                  <a16:creationId xmlns:a16="http://schemas.microsoft.com/office/drawing/2014/main" id="{9F57F704-F5B4-4543-B08D-5B5C629A1683}"/>
                </a:ext>
              </a:extLst>
            </p:cNvPr>
            <p:cNvSpPr/>
            <p:nvPr/>
          </p:nvSpPr>
          <p:spPr>
            <a:xfrm>
              <a:off x="2265439" y="4483357"/>
              <a:ext cx="122214" cy="43706"/>
            </a:xfrm>
            <a:custGeom>
              <a:avLst/>
              <a:gdLst/>
              <a:ahLst/>
              <a:cxnLst/>
              <a:rect l="l" t="t" r="r" b="b"/>
              <a:pathLst>
                <a:path w="3789" h="1355" extrusionOk="0">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6" name="Google Shape;2207;p16">
              <a:extLst>
                <a:ext uri="{FF2B5EF4-FFF2-40B4-BE49-F238E27FC236}">
                  <a16:creationId xmlns:a16="http://schemas.microsoft.com/office/drawing/2014/main" id="{942D6704-225A-465E-B78F-B708CFED365C}"/>
                </a:ext>
              </a:extLst>
            </p:cNvPr>
            <p:cNvSpPr/>
            <p:nvPr/>
          </p:nvSpPr>
          <p:spPr>
            <a:xfrm>
              <a:off x="2138741" y="4806940"/>
              <a:ext cx="250783" cy="224592"/>
            </a:xfrm>
            <a:custGeom>
              <a:avLst/>
              <a:gdLst/>
              <a:ahLst/>
              <a:cxnLst/>
              <a:rect l="l" t="t" r="r" b="b"/>
              <a:pathLst>
                <a:path w="7775" h="6963" extrusionOk="0">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7" name="Google Shape;2208;p16">
              <a:extLst>
                <a:ext uri="{FF2B5EF4-FFF2-40B4-BE49-F238E27FC236}">
                  <a16:creationId xmlns:a16="http://schemas.microsoft.com/office/drawing/2014/main" id="{15B20A6F-5B15-4D69-9BF5-2BC520A03156}"/>
                </a:ext>
              </a:extLst>
            </p:cNvPr>
            <p:cNvSpPr/>
            <p:nvPr/>
          </p:nvSpPr>
          <p:spPr>
            <a:xfrm>
              <a:off x="2608019" y="4325276"/>
              <a:ext cx="196272" cy="181918"/>
            </a:xfrm>
            <a:custGeom>
              <a:avLst/>
              <a:gdLst/>
              <a:ahLst/>
              <a:cxnLst/>
              <a:rect l="l" t="t" r="r" b="b"/>
              <a:pathLst>
                <a:path w="6085" h="5640" extrusionOk="0">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8" name="Google Shape;2209;p16">
              <a:extLst>
                <a:ext uri="{FF2B5EF4-FFF2-40B4-BE49-F238E27FC236}">
                  <a16:creationId xmlns:a16="http://schemas.microsoft.com/office/drawing/2014/main" id="{5E5ABB0C-EDDD-46BE-A92F-00D4F22C5CB5}"/>
                </a:ext>
              </a:extLst>
            </p:cNvPr>
            <p:cNvSpPr/>
            <p:nvPr/>
          </p:nvSpPr>
          <p:spPr>
            <a:xfrm>
              <a:off x="2740909" y="4249734"/>
              <a:ext cx="195885" cy="181950"/>
            </a:xfrm>
            <a:custGeom>
              <a:avLst/>
              <a:gdLst/>
              <a:ahLst/>
              <a:cxnLst/>
              <a:rect l="l" t="t" r="r" b="b"/>
              <a:pathLst>
                <a:path w="6073" h="5641" extrusionOk="0">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9" name="Google Shape;2210;p16">
              <a:extLst>
                <a:ext uri="{FF2B5EF4-FFF2-40B4-BE49-F238E27FC236}">
                  <a16:creationId xmlns:a16="http://schemas.microsoft.com/office/drawing/2014/main" id="{82882AF6-8965-4D8D-8EE9-1ACC167376C9}"/>
                </a:ext>
              </a:extLst>
            </p:cNvPr>
            <p:cNvSpPr/>
            <p:nvPr/>
          </p:nvSpPr>
          <p:spPr>
            <a:xfrm>
              <a:off x="2550799" y="4700692"/>
              <a:ext cx="346032" cy="344387"/>
            </a:xfrm>
            <a:custGeom>
              <a:avLst/>
              <a:gdLst/>
              <a:ahLst/>
              <a:cxnLst/>
              <a:rect l="l" t="t" r="r" b="b"/>
              <a:pathLst>
                <a:path w="10728" h="10677" extrusionOk="0">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0" name="Google Shape;2211;p16">
              <a:extLst>
                <a:ext uri="{FF2B5EF4-FFF2-40B4-BE49-F238E27FC236}">
                  <a16:creationId xmlns:a16="http://schemas.microsoft.com/office/drawing/2014/main" id="{312A4B95-9B25-45F4-98BB-DE6A13EEA12D}"/>
                </a:ext>
              </a:extLst>
            </p:cNvPr>
            <p:cNvSpPr/>
            <p:nvPr/>
          </p:nvSpPr>
          <p:spPr>
            <a:xfrm>
              <a:off x="1083390" y="4197223"/>
              <a:ext cx="349902" cy="436120"/>
            </a:xfrm>
            <a:custGeom>
              <a:avLst/>
              <a:gdLst/>
              <a:ahLst/>
              <a:cxnLst/>
              <a:rect l="l" t="t" r="r" b="b"/>
              <a:pathLst>
                <a:path w="10848" h="13521" extrusionOk="0">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1" name="Google Shape;2212;p16">
              <a:extLst>
                <a:ext uri="{FF2B5EF4-FFF2-40B4-BE49-F238E27FC236}">
                  <a16:creationId xmlns:a16="http://schemas.microsoft.com/office/drawing/2014/main" id="{4E5E60B8-B028-4CE0-8591-2222144A2927}"/>
                </a:ext>
              </a:extLst>
            </p:cNvPr>
            <p:cNvSpPr/>
            <p:nvPr/>
          </p:nvSpPr>
          <p:spPr>
            <a:xfrm>
              <a:off x="1145609" y="4354466"/>
              <a:ext cx="60059" cy="49866"/>
            </a:xfrm>
            <a:custGeom>
              <a:avLst/>
              <a:gdLst/>
              <a:ahLst/>
              <a:cxnLst/>
              <a:rect l="l" t="t" r="r" b="b"/>
              <a:pathLst>
                <a:path w="1862" h="1546" extrusionOk="0">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2" name="Google Shape;2213;p16">
              <a:extLst>
                <a:ext uri="{FF2B5EF4-FFF2-40B4-BE49-F238E27FC236}">
                  <a16:creationId xmlns:a16="http://schemas.microsoft.com/office/drawing/2014/main" id="{B9AE6CC8-8AD9-4B45-B3FD-22F29908FC23}"/>
                </a:ext>
              </a:extLst>
            </p:cNvPr>
            <p:cNvSpPr/>
            <p:nvPr/>
          </p:nvSpPr>
          <p:spPr>
            <a:xfrm>
              <a:off x="1213893" y="4339823"/>
              <a:ext cx="124375" cy="43383"/>
            </a:xfrm>
            <a:custGeom>
              <a:avLst/>
              <a:gdLst/>
              <a:ahLst/>
              <a:cxnLst/>
              <a:rect l="l" t="t" r="r" b="b"/>
              <a:pathLst>
                <a:path w="3856" h="1345" extrusionOk="0">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3" name="Google Shape;2214;p16">
              <a:extLst>
                <a:ext uri="{FF2B5EF4-FFF2-40B4-BE49-F238E27FC236}">
                  <a16:creationId xmlns:a16="http://schemas.microsoft.com/office/drawing/2014/main" id="{FFEA8346-93CB-46D7-8CAD-FE5C86CC8E34}"/>
                </a:ext>
              </a:extLst>
            </p:cNvPr>
            <p:cNvSpPr/>
            <p:nvPr/>
          </p:nvSpPr>
          <p:spPr>
            <a:xfrm>
              <a:off x="1158286" y="4423976"/>
              <a:ext cx="60059" cy="49866"/>
            </a:xfrm>
            <a:custGeom>
              <a:avLst/>
              <a:gdLst/>
              <a:ahLst/>
              <a:cxnLst/>
              <a:rect l="l" t="t" r="r" b="b"/>
              <a:pathLst>
                <a:path w="1862" h="1546" extrusionOk="0">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4" name="Google Shape;2215;p16">
              <a:extLst>
                <a:ext uri="{FF2B5EF4-FFF2-40B4-BE49-F238E27FC236}">
                  <a16:creationId xmlns:a16="http://schemas.microsoft.com/office/drawing/2014/main" id="{4A82A201-01DA-483E-BB37-6438C6AE8762}"/>
                </a:ext>
              </a:extLst>
            </p:cNvPr>
            <p:cNvSpPr/>
            <p:nvPr/>
          </p:nvSpPr>
          <p:spPr>
            <a:xfrm>
              <a:off x="1227795" y="4409300"/>
              <a:ext cx="121279" cy="43544"/>
            </a:xfrm>
            <a:custGeom>
              <a:avLst/>
              <a:gdLst/>
              <a:ahLst/>
              <a:cxnLst/>
              <a:rect l="l" t="t" r="r" b="b"/>
              <a:pathLst>
                <a:path w="3760" h="1350" extrusionOk="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5" name="Google Shape;2216;p16">
              <a:extLst>
                <a:ext uri="{FF2B5EF4-FFF2-40B4-BE49-F238E27FC236}">
                  <a16:creationId xmlns:a16="http://schemas.microsoft.com/office/drawing/2014/main" id="{9FBA6D32-15FB-4449-AC0A-8543DCFE77F9}"/>
                </a:ext>
              </a:extLst>
            </p:cNvPr>
            <p:cNvSpPr/>
            <p:nvPr/>
          </p:nvSpPr>
          <p:spPr>
            <a:xfrm>
              <a:off x="1171736" y="4498130"/>
              <a:ext cx="60123" cy="50221"/>
            </a:xfrm>
            <a:custGeom>
              <a:avLst/>
              <a:gdLst/>
              <a:ahLst/>
              <a:cxnLst/>
              <a:rect l="l" t="t" r="r" b="b"/>
              <a:pathLst>
                <a:path w="1864" h="1557" extrusionOk="0">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6" name="Google Shape;2217;p16">
              <a:extLst>
                <a:ext uri="{FF2B5EF4-FFF2-40B4-BE49-F238E27FC236}">
                  <a16:creationId xmlns:a16="http://schemas.microsoft.com/office/drawing/2014/main" id="{3467A70F-634D-4463-BF64-38C3BEE09BA6}"/>
                </a:ext>
              </a:extLst>
            </p:cNvPr>
            <p:cNvSpPr/>
            <p:nvPr/>
          </p:nvSpPr>
          <p:spPr>
            <a:xfrm>
              <a:off x="1240826" y="4483390"/>
              <a:ext cx="122311" cy="43673"/>
            </a:xfrm>
            <a:custGeom>
              <a:avLst/>
              <a:gdLst/>
              <a:ahLst/>
              <a:cxnLst/>
              <a:rect l="l" t="t" r="r" b="b"/>
              <a:pathLst>
                <a:path w="3792" h="1354" extrusionOk="0">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7" name="Google Shape;2218;p16">
              <a:extLst>
                <a:ext uri="{FF2B5EF4-FFF2-40B4-BE49-F238E27FC236}">
                  <a16:creationId xmlns:a16="http://schemas.microsoft.com/office/drawing/2014/main" id="{A44FAB03-8BEF-4ADE-BF7E-33ADD796A955}"/>
                </a:ext>
              </a:extLst>
            </p:cNvPr>
            <p:cNvSpPr/>
            <p:nvPr/>
          </p:nvSpPr>
          <p:spPr>
            <a:xfrm>
              <a:off x="1114516" y="4806940"/>
              <a:ext cx="250396" cy="224527"/>
            </a:xfrm>
            <a:custGeom>
              <a:avLst/>
              <a:gdLst/>
              <a:ahLst/>
              <a:cxnLst/>
              <a:rect l="l" t="t" r="r" b="b"/>
              <a:pathLst>
                <a:path w="7763" h="6961" extrusionOk="0">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8" name="Google Shape;2219;p16">
              <a:extLst>
                <a:ext uri="{FF2B5EF4-FFF2-40B4-BE49-F238E27FC236}">
                  <a16:creationId xmlns:a16="http://schemas.microsoft.com/office/drawing/2014/main" id="{D81A51E6-2CC3-4C37-B4B0-832F789BEACA}"/>
                </a:ext>
              </a:extLst>
            </p:cNvPr>
            <p:cNvSpPr/>
            <p:nvPr/>
          </p:nvSpPr>
          <p:spPr>
            <a:xfrm>
              <a:off x="1583407" y="4325276"/>
              <a:ext cx="196272" cy="181918"/>
            </a:xfrm>
            <a:custGeom>
              <a:avLst/>
              <a:gdLst/>
              <a:ahLst/>
              <a:cxnLst/>
              <a:rect l="l" t="t" r="r" b="b"/>
              <a:pathLst>
                <a:path w="6085" h="5640" extrusionOk="0">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9" name="Google Shape;2220;p16">
              <a:extLst>
                <a:ext uri="{FF2B5EF4-FFF2-40B4-BE49-F238E27FC236}">
                  <a16:creationId xmlns:a16="http://schemas.microsoft.com/office/drawing/2014/main" id="{98FF0A84-D553-4E0B-BDAF-EC053911BF73}"/>
                </a:ext>
              </a:extLst>
            </p:cNvPr>
            <p:cNvSpPr/>
            <p:nvPr/>
          </p:nvSpPr>
          <p:spPr>
            <a:xfrm>
              <a:off x="1716297" y="4249734"/>
              <a:ext cx="195885" cy="181950"/>
            </a:xfrm>
            <a:custGeom>
              <a:avLst/>
              <a:gdLst/>
              <a:ahLst/>
              <a:cxnLst/>
              <a:rect l="l" t="t" r="r" b="b"/>
              <a:pathLst>
                <a:path w="6073" h="5641" extrusionOk="0">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0" name="Google Shape;2221;p16">
              <a:extLst>
                <a:ext uri="{FF2B5EF4-FFF2-40B4-BE49-F238E27FC236}">
                  <a16:creationId xmlns:a16="http://schemas.microsoft.com/office/drawing/2014/main" id="{FF747372-B9C1-46E3-9A36-DF842ECC2318}"/>
                </a:ext>
              </a:extLst>
            </p:cNvPr>
            <p:cNvSpPr/>
            <p:nvPr/>
          </p:nvSpPr>
          <p:spPr>
            <a:xfrm>
              <a:off x="1526186" y="4700692"/>
              <a:ext cx="345677" cy="344387"/>
            </a:xfrm>
            <a:custGeom>
              <a:avLst/>
              <a:gdLst/>
              <a:ahLst/>
              <a:cxnLst/>
              <a:rect l="l" t="t" r="r" b="b"/>
              <a:pathLst>
                <a:path w="10717" h="10677" extrusionOk="0">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1" name="Google Shape;2222;p16">
              <a:extLst>
                <a:ext uri="{FF2B5EF4-FFF2-40B4-BE49-F238E27FC236}">
                  <a16:creationId xmlns:a16="http://schemas.microsoft.com/office/drawing/2014/main" id="{D15E44AE-0F86-483B-98FD-F2CF4AEA7BD7}"/>
                </a:ext>
              </a:extLst>
            </p:cNvPr>
            <p:cNvSpPr/>
            <p:nvPr/>
          </p:nvSpPr>
          <p:spPr>
            <a:xfrm>
              <a:off x="58777" y="4197965"/>
              <a:ext cx="349902" cy="435120"/>
            </a:xfrm>
            <a:custGeom>
              <a:avLst/>
              <a:gdLst/>
              <a:ahLst/>
              <a:cxnLst/>
              <a:rect l="l" t="t" r="r" b="b"/>
              <a:pathLst>
                <a:path w="10848" h="13490" extrusionOk="0">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2" name="Google Shape;2223;p16">
              <a:extLst>
                <a:ext uri="{FF2B5EF4-FFF2-40B4-BE49-F238E27FC236}">
                  <a16:creationId xmlns:a16="http://schemas.microsoft.com/office/drawing/2014/main" id="{393923D9-B4EB-4E93-8859-0480C7D84196}"/>
                </a:ext>
              </a:extLst>
            </p:cNvPr>
            <p:cNvSpPr/>
            <p:nvPr/>
          </p:nvSpPr>
          <p:spPr>
            <a:xfrm>
              <a:off x="120997" y="4354466"/>
              <a:ext cx="60059" cy="49866"/>
            </a:xfrm>
            <a:custGeom>
              <a:avLst/>
              <a:gdLst/>
              <a:ahLst/>
              <a:cxnLst/>
              <a:rect l="l" t="t" r="r" b="b"/>
              <a:pathLst>
                <a:path w="1862" h="1546" extrusionOk="0">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3" name="Google Shape;2224;p16">
              <a:extLst>
                <a:ext uri="{FF2B5EF4-FFF2-40B4-BE49-F238E27FC236}">
                  <a16:creationId xmlns:a16="http://schemas.microsoft.com/office/drawing/2014/main" id="{C3144183-7BE2-4001-9DBD-1016A995CD71}"/>
                </a:ext>
              </a:extLst>
            </p:cNvPr>
            <p:cNvSpPr/>
            <p:nvPr/>
          </p:nvSpPr>
          <p:spPr>
            <a:xfrm>
              <a:off x="189281" y="4339823"/>
              <a:ext cx="124020" cy="43383"/>
            </a:xfrm>
            <a:custGeom>
              <a:avLst/>
              <a:gdLst/>
              <a:ahLst/>
              <a:cxnLst/>
              <a:rect l="l" t="t" r="r" b="b"/>
              <a:pathLst>
                <a:path w="3845" h="1345" extrusionOk="0">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4" name="Google Shape;2225;p16">
              <a:extLst>
                <a:ext uri="{FF2B5EF4-FFF2-40B4-BE49-F238E27FC236}">
                  <a16:creationId xmlns:a16="http://schemas.microsoft.com/office/drawing/2014/main" id="{0CB09924-D8DF-4276-A45E-F15133BF6F78}"/>
                </a:ext>
              </a:extLst>
            </p:cNvPr>
            <p:cNvSpPr/>
            <p:nvPr/>
          </p:nvSpPr>
          <p:spPr>
            <a:xfrm>
              <a:off x="133673" y="4423976"/>
              <a:ext cx="60059" cy="49866"/>
            </a:xfrm>
            <a:custGeom>
              <a:avLst/>
              <a:gdLst/>
              <a:ahLst/>
              <a:cxnLst/>
              <a:rect l="l" t="t" r="r" b="b"/>
              <a:pathLst>
                <a:path w="1862" h="1546" extrusionOk="0">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5" name="Google Shape;2226;p16">
              <a:extLst>
                <a:ext uri="{FF2B5EF4-FFF2-40B4-BE49-F238E27FC236}">
                  <a16:creationId xmlns:a16="http://schemas.microsoft.com/office/drawing/2014/main" id="{5D3AD0B1-2E24-474D-90BE-42CAB98A5BFF}"/>
                </a:ext>
              </a:extLst>
            </p:cNvPr>
            <p:cNvSpPr/>
            <p:nvPr/>
          </p:nvSpPr>
          <p:spPr>
            <a:xfrm>
              <a:off x="203183" y="4409300"/>
              <a:ext cx="120892" cy="43544"/>
            </a:xfrm>
            <a:custGeom>
              <a:avLst/>
              <a:gdLst/>
              <a:ahLst/>
              <a:cxnLst/>
              <a:rect l="l" t="t" r="r" b="b"/>
              <a:pathLst>
                <a:path w="3748" h="1350" extrusionOk="0">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6" name="Google Shape;2227;p16">
              <a:extLst>
                <a:ext uri="{FF2B5EF4-FFF2-40B4-BE49-F238E27FC236}">
                  <a16:creationId xmlns:a16="http://schemas.microsoft.com/office/drawing/2014/main" id="{83E3B681-B8E5-489B-B602-1F44C3297CF3}"/>
                </a:ext>
              </a:extLst>
            </p:cNvPr>
            <p:cNvSpPr/>
            <p:nvPr/>
          </p:nvSpPr>
          <p:spPr>
            <a:xfrm>
              <a:off x="147124" y="4498130"/>
              <a:ext cx="60123" cy="50221"/>
            </a:xfrm>
            <a:custGeom>
              <a:avLst/>
              <a:gdLst/>
              <a:ahLst/>
              <a:cxnLst/>
              <a:rect l="l" t="t" r="r" b="b"/>
              <a:pathLst>
                <a:path w="1864" h="1557" extrusionOk="0">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7" name="Google Shape;2228;p16">
              <a:extLst>
                <a:ext uri="{FF2B5EF4-FFF2-40B4-BE49-F238E27FC236}">
                  <a16:creationId xmlns:a16="http://schemas.microsoft.com/office/drawing/2014/main" id="{B8478D42-BE5A-4601-9F93-58AC1F436D82}"/>
                </a:ext>
              </a:extLst>
            </p:cNvPr>
            <p:cNvSpPr/>
            <p:nvPr/>
          </p:nvSpPr>
          <p:spPr>
            <a:xfrm>
              <a:off x="216214" y="4483357"/>
              <a:ext cx="122214" cy="43706"/>
            </a:xfrm>
            <a:custGeom>
              <a:avLst/>
              <a:gdLst/>
              <a:ahLst/>
              <a:cxnLst/>
              <a:rect l="l" t="t" r="r" b="b"/>
              <a:pathLst>
                <a:path w="3789" h="1355" extrusionOk="0">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8" name="Google Shape;2229;p16">
              <a:extLst>
                <a:ext uri="{FF2B5EF4-FFF2-40B4-BE49-F238E27FC236}">
                  <a16:creationId xmlns:a16="http://schemas.microsoft.com/office/drawing/2014/main" id="{CFCB4028-1730-416A-BCA0-2003365A3EC7}"/>
                </a:ext>
              </a:extLst>
            </p:cNvPr>
            <p:cNvSpPr/>
            <p:nvPr/>
          </p:nvSpPr>
          <p:spPr>
            <a:xfrm>
              <a:off x="89903" y="4806940"/>
              <a:ext cx="250428" cy="224527"/>
            </a:xfrm>
            <a:custGeom>
              <a:avLst/>
              <a:gdLst/>
              <a:ahLst/>
              <a:cxnLst/>
              <a:rect l="l" t="t" r="r" b="b"/>
              <a:pathLst>
                <a:path w="7764" h="6961" extrusionOk="0">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9" name="Google Shape;2230;p16">
              <a:extLst>
                <a:ext uri="{FF2B5EF4-FFF2-40B4-BE49-F238E27FC236}">
                  <a16:creationId xmlns:a16="http://schemas.microsoft.com/office/drawing/2014/main" id="{7CB30664-CC13-4C65-BE2E-DEC8BA0CCF97}"/>
                </a:ext>
              </a:extLst>
            </p:cNvPr>
            <p:cNvSpPr/>
            <p:nvPr/>
          </p:nvSpPr>
          <p:spPr>
            <a:xfrm>
              <a:off x="558794" y="4325276"/>
              <a:ext cx="196272" cy="181918"/>
            </a:xfrm>
            <a:custGeom>
              <a:avLst/>
              <a:gdLst/>
              <a:ahLst/>
              <a:cxnLst/>
              <a:rect l="l" t="t" r="r" b="b"/>
              <a:pathLst>
                <a:path w="6085" h="5640" extrusionOk="0">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0" name="Google Shape;2231;p16">
              <a:extLst>
                <a:ext uri="{FF2B5EF4-FFF2-40B4-BE49-F238E27FC236}">
                  <a16:creationId xmlns:a16="http://schemas.microsoft.com/office/drawing/2014/main" id="{887BA473-9ED6-4038-8222-0C2141A71507}"/>
                </a:ext>
              </a:extLst>
            </p:cNvPr>
            <p:cNvSpPr/>
            <p:nvPr/>
          </p:nvSpPr>
          <p:spPr>
            <a:xfrm>
              <a:off x="691298" y="4249734"/>
              <a:ext cx="196272" cy="181950"/>
            </a:xfrm>
            <a:custGeom>
              <a:avLst/>
              <a:gdLst/>
              <a:ahLst/>
              <a:cxnLst/>
              <a:rect l="l" t="t" r="r" b="b"/>
              <a:pathLst>
                <a:path w="6085" h="5641" extrusionOk="0">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1" name="Google Shape;2232;p16">
              <a:extLst>
                <a:ext uri="{FF2B5EF4-FFF2-40B4-BE49-F238E27FC236}">
                  <a16:creationId xmlns:a16="http://schemas.microsoft.com/office/drawing/2014/main" id="{BD46BB4E-240D-4F59-A952-858F8EFF3C8E}"/>
                </a:ext>
              </a:extLst>
            </p:cNvPr>
            <p:cNvSpPr/>
            <p:nvPr/>
          </p:nvSpPr>
          <p:spPr>
            <a:xfrm>
              <a:off x="501187" y="4700692"/>
              <a:ext cx="346064" cy="344387"/>
            </a:xfrm>
            <a:custGeom>
              <a:avLst/>
              <a:gdLst/>
              <a:ahLst/>
              <a:cxnLst/>
              <a:rect l="l" t="t" r="r" b="b"/>
              <a:pathLst>
                <a:path w="10729" h="10677" extrusionOk="0">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Tree>
    <p:custDataLst>
      <p:tags r:id="rId1"/>
    </p:custDataLst>
    <p:extLst>
      <p:ext uri="{BB962C8B-B14F-4D97-AF65-F5344CB8AC3E}">
        <p14:creationId xmlns:p14="http://schemas.microsoft.com/office/powerpoint/2010/main" val="2797748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8594D8-4B2A-49A3-B0DD-DB765D23E12E}"/>
              </a:ext>
            </a:extLst>
          </p:cNvPr>
          <p:cNvSpPr/>
          <p:nvPr userDrawn="1"/>
        </p:nvSpPr>
        <p:spPr>
          <a:xfrm>
            <a:off x="0" y="0"/>
            <a:ext cx="24384000"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0118546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preserve="1">
  <p:cSld name="TITLE + TEXT">
    <p:bg>
      <p:bgPr>
        <a:solidFill>
          <a:schemeClr val="accent3"/>
        </a:solidFill>
        <a:effectLst/>
      </p:bgPr>
    </p:bg>
    <p:spTree>
      <p:nvGrpSpPr>
        <p:cNvPr id="1" name="Shape 37"/>
        <p:cNvGrpSpPr/>
        <p:nvPr/>
      </p:nvGrpSpPr>
      <p:grpSpPr>
        <a:xfrm>
          <a:off x="0" y="0"/>
          <a:ext cx="0" cy="0"/>
          <a:chOff x="0" y="0"/>
          <a:chExt cx="0" cy="0"/>
        </a:xfrm>
      </p:grpSpPr>
      <p:sp>
        <p:nvSpPr>
          <p:cNvPr id="38" name="Google Shape;38;p5"/>
          <p:cNvSpPr/>
          <p:nvPr/>
        </p:nvSpPr>
        <p:spPr>
          <a:xfrm>
            <a:off x="6785200" y="1451200"/>
            <a:ext cx="10813600" cy="10813600"/>
          </a:xfrm>
          <a:prstGeom prst="ellipse">
            <a:avLst/>
          </a:prstGeom>
          <a:solidFill>
            <a:srgbClr val="FFFFFF"/>
          </a:solidFill>
          <a:ln>
            <a:noFill/>
          </a:ln>
        </p:spPr>
        <p:txBody>
          <a:bodyPr spcFirstLastPara="1" wrap="square" lIns="243800" tIns="243800" rIns="243800" bIns="243800" anchor="ctr" anchorCtr="0">
            <a:noAutofit/>
          </a:bodyPr>
          <a:lstStyle/>
          <a:p>
            <a:pPr marL="0" lvl="0" indent="0" algn="l" rtl="0">
              <a:spcBef>
                <a:spcPts val="0"/>
              </a:spcBef>
              <a:spcAft>
                <a:spcPts val="0"/>
              </a:spcAft>
              <a:buNone/>
            </a:pPr>
            <a:endParaRPr sz="4800"/>
          </a:p>
        </p:txBody>
      </p:sp>
      <p:sp>
        <p:nvSpPr>
          <p:cNvPr id="39" name="Google Shape;39;p5"/>
          <p:cNvSpPr txBox="1">
            <a:spLocks noGrp="1"/>
          </p:cNvSpPr>
          <p:nvPr>
            <p:ph type="subTitle" idx="1"/>
          </p:nvPr>
        </p:nvSpPr>
        <p:spPr>
          <a:xfrm>
            <a:off x="8560800" y="6550264"/>
            <a:ext cx="7262400" cy="251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2667"/>
            </a:lvl1pPr>
            <a:lvl2pPr lvl="1" algn="ctr" rtl="0">
              <a:lnSpc>
                <a:spcPct val="100000"/>
              </a:lnSpc>
              <a:spcBef>
                <a:spcPts val="0"/>
              </a:spcBef>
              <a:spcAft>
                <a:spcPts val="0"/>
              </a:spcAft>
              <a:buSzPts val="2800"/>
              <a:buNone/>
              <a:defRPr sz="7467"/>
            </a:lvl2pPr>
            <a:lvl3pPr lvl="2" algn="ctr" rtl="0">
              <a:lnSpc>
                <a:spcPct val="100000"/>
              </a:lnSpc>
              <a:spcBef>
                <a:spcPts val="0"/>
              </a:spcBef>
              <a:spcAft>
                <a:spcPts val="0"/>
              </a:spcAft>
              <a:buSzPts val="2800"/>
              <a:buNone/>
              <a:defRPr sz="7467"/>
            </a:lvl3pPr>
            <a:lvl4pPr lvl="3" algn="ctr" rtl="0">
              <a:lnSpc>
                <a:spcPct val="100000"/>
              </a:lnSpc>
              <a:spcBef>
                <a:spcPts val="0"/>
              </a:spcBef>
              <a:spcAft>
                <a:spcPts val="0"/>
              </a:spcAft>
              <a:buSzPts val="2800"/>
              <a:buNone/>
              <a:defRPr sz="7467"/>
            </a:lvl4pPr>
            <a:lvl5pPr lvl="4" algn="ctr" rtl="0">
              <a:lnSpc>
                <a:spcPct val="100000"/>
              </a:lnSpc>
              <a:spcBef>
                <a:spcPts val="0"/>
              </a:spcBef>
              <a:spcAft>
                <a:spcPts val="0"/>
              </a:spcAft>
              <a:buSzPts val="2800"/>
              <a:buNone/>
              <a:defRPr sz="7467"/>
            </a:lvl5pPr>
            <a:lvl6pPr lvl="5" algn="ctr" rtl="0">
              <a:lnSpc>
                <a:spcPct val="100000"/>
              </a:lnSpc>
              <a:spcBef>
                <a:spcPts val="0"/>
              </a:spcBef>
              <a:spcAft>
                <a:spcPts val="0"/>
              </a:spcAft>
              <a:buSzPts val="2800"/>
              <a:buNone/>
              <a:defRPr sz="7467"/>
            </a:lvl6pPr>
            <a:lvl7pPr lvl="6" algn="ctr" rtl="0">
              <a:lnSpc>
                <a:spcPct val="100000"/>
              </a:lnSpc>
              <a:spcBef>
                <a:spcPts val="0"/>
              </a:spcBef>
              <a:spcAft>
                <a:spcPts val="0"/>
              </a:spcAft>
              <a:buSzPts val="2800"/>
              <a:buNone/>
              <a:defRPr sz="7467"/>
            </a:lvl7pPr>
            <a:lvl8pPr lvl="7" algn="ctr" rtl="0">
              <a:lnSpc>
                <a:spcPct val="100000"/>
              </a:lnSpc>
              <a:spcBef>
                <a:spcPts val="0"/>
              </a:spcBef>
              <a:spcAft>
                <a:spcPts val="0"/>
              </a:spcAft>
              <a:buSzPts val="2800"/>
              <a:buNone/>
              <a:defRPr sz="7467"/>
            </a:lvl8pPr>
            <a:lvl9pPr lvl="8" algn="ctr" rtl="0">
              <a:lnSpc>
                <a:spcPct val="100000"/>
              </a:lnSpc>
              <a:spcBef>
                <a:spcPts val="0"/>
              </a:spcBef>
              <a:spcAft>
                <a:spcPts val="0"/>
              </a:spcAft>
              <a:buSzPts val="2800"/>
              <a:buNone/>
              <a:defRPr sz="7467"/>
            </a:lvl9pPr>
          </a:lstStyle>
          <a:p>
            <a:endParaRPr/>
          </a:p>
        </p:txBody>
      </p:sp>
      <p:sp>
        <p:nvSpPr>
          <p:cNvPr id="40" name="Google Shape;40;p5"/>
          <p:cNvSpPr txBox="1">
            <a:spLocks noGrp="1"/>
          </p:cNvSpPr>
          <p:nvPr>
            <p:ph type="title"/>
          </p:nvPr>
        </p:nvSpPr>
        <p:spPr>
          <a:xfrm>
            <a:off x="5522000" y="4861733"/>
            <a:ext cx="13340000" cy="152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extLst>
      <p:ext uri="{BB962C8B-B14F-4D97-AF65-F5344CB8AC3E}">
        <p14:creationId xmlns:p14="http://schemas.microsoft.com/office/powerpoint/2010/main" val="32368697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Subtitle copy">
    <p:spTree>
      <p:nvGrpSpPr>
        <p:cNvPr id="1" name=""/>
        <p:cNvGrpSpPr/>
        <p:nvPr/>
      </p:nvGrpSpPr>
      <p:grpSpPr>
        <a:xfrm>
          <a:off x="0" y="0"/>
          <a:ext cx="0" cy="0"/>
          <a:chOff x="0" y="0"/>
          <a:chExt cx="0" cy="0"/>
        </a:xfrm>
      </p:grpSpPr>
      <p:sp>
        <p:nvSpPr>
          <p:cNvPr id="24" name="Shape 24"/>
          <p:cNvSpPr>
            <a:spLocks noGrp="1"/>
          </p:cNvSpPr>
          <p:nvPr>
            <p:ph type="title"/>
          </p:nvPr>
        </p:nvSpPr>
        <p:spPr>
          <a:prstGeom prst="rect">
            <a:avLst/>
          </a:prstGeom>
        </p:spPr>
        <p:txBody>
          <a:bodyPr/>
          <a:lstStyle/>
          <a:p>
            <a:r>
              <a:t>Title Text</a:t>
            </a:r>
          </a:p>
        </p:txBody>
      </p:sp>
      <p:sp>
        <p:nvSpPr>
          <p:cNvPr id="25" name="Shape 25"/>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Tree>
    <p:custDataLst>
      <p:tags r:id="rId1"/>
    </p:custDataLst>
    <p:extLst>
      <p:ext uri="{BB962C8B-B14F-4D97-AF65-F5344CB8AC3E}">
        <p14:creationId xmlns:p14="http://schemas.microsoft.com/office/powerpoint/2010/main" val="1299001715"/>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Main_1">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C02986CC-D516-6547-954E-BA4F692DAAE9}"/>
              </a:ext>
            </a:extLst>
          </p:cNvPr>
          <p:cNvSpPr>
            <a:spLocks noGrp="1"/>
          </p:cNvSpPr>
          <p:nvPr>
            <p:ph type="title" hasCustomPrompt="1"/>
          </p:nvPr>
        </p:nvSpPr>
        <p:spPr>
          <a:xfrm>
            <a:off x="2040193" y="6498002"/>
            <a:ext cx="7631854" cy="5183975"/>
          </a:xfrm>
          <a:prstGeom prst="rect">
            <a:avLst/>
          </a:prstGeom>
        </p:spPr>
        <p:txBody>
          <a:bodyPr>
            <a:noAutofit/>
          </a:bodyPr>
          <a:lstStyle>
            <a:lvl1pPr marL="0" marR="0" indent="0" algn="l" defTabSz="2438401" rtl="0" eaLnBrk="1" fontAlgn="auto" latinLnBrk="0" hangingPunct="1">
              <a:lnSpc>
                <a:spcPct val="100000"/>
              </a:lnSpc>
              <a:spcBef>
                <a:spcPct val="0"/>
              </a:spcBef>
              <a:spcAft>
                <a:spcPts val="0"/>
              </a:spcAft>
              <a:buClrTx/>
              <a:buSzTx/>
              <a:buFontTx/>
              <a:buNone/>
              <a:tabLst>
                <a:tab pos="3641543" algn="l"/>
              </a:tabLst>
              <a:defRPr lang="ru-RU" sz="8000" b="1" i="0" kern="1200" spc="0" baseline="0" dirty="0">
                <a:solidFill>
                  <a:schemeClr val="tx2"/>
                </a:solidFill>
                <a:latin typeface="+mj-lt"/>
                <a:ea typeface="Tahoma" charset="0"/>
                <a:cs typeface="Tahoma" charset="0"/>
              </a:defRPr>
            </a:lvl1pPr>
          </a:lstStyle>
          <a:p>
            <a:r>
              <a:rPr lang="en-US"/>
              <a:t>NAME OF YOUR TOP SLIDE</a:t>
            </a:r>
            <a:endParaRPr lang="ru-RU"/>
          </a:p>
        </p:txBody>
      </p:sp>
    </p:spTree>
    <p:extLst>
      <p:ext uri="{BB962C8B-B14F-4D97-AF65-F5344CB8AC3E}">
        <p14:creationId xmlns:p14="http://schemas.microsoft.com/office/powerpoint/2010/main" val="3536140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270B5-2641-4048-A5B7-426327B0BA58}"/>
              </a:ext>
            </a:extLst>
          </p:cNvPr>
          <p:cNvSpPr>
            <a:spLocks noGrp="1"/>
          </p:cNvSpPr>
          <p:nvPr>
            <p:ph type="title"/>
          </p:nvPr>
        </p:nvSpPr>
        <p:spPr>
          <a:xfrm>
            <a:off x="1676182" y="730167"/>
            <a:ext cx="21031637" cy="1663855"/>
          </a:xfrm>
          <a:prstGeom prst="rect">
            <a:avLst/>
          </a:prstGeom>
        </p:spPr>
        <p:txBody>
          <a:bodyPr anchor="ctr"/>
          <a:lstStyle>
            <a:lvl1pPr>
              <a:defRPr sz="7199"/>
            </a:lvl1pPr>
          </a:lstStyle>
          <a:p>
            <a:r>
              <a:rPr lang="en-US"/>
              <a:t>Click to edit Master title style</a:t>
            </a:r>
          </a:p>
        </p:txBody>
      </p:sp>
    </p:spTree>
    <p:extLst>
      <p:ext uri="{BB962C8B-B14F-4D97-AF65-F5344CB8AC3E}">
        <p14:creationId xmlns:p14="http://schemas.microsoft.com/office/powerpoint/2010/main" val="39840396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ags" Target="../tags/tag2.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2BF1A2E9-0A58-4CD8-B9CB-2A5E9A0BC469}" type="datetimeFigureOut">
              <a:rPr lang="en-US" smtClean="0"/>
              <a:t>6/10/2020</a:t>
            </a:fld>
            <a:endParaRPr lang="en-US"/>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8B9F497E-EEEB-4D0F-8C2E-A2AA7485E8AD}" type="slidenum">
              <a:rPr lang="en-US" smtClean="0"/>
              <a:t>‹#›</a:t>
            </a:fld>
            <a:endParaRPr lang="en-US"/>
          </a:p>
        </p:txBody>
      </p:sp>
    </p:spTree>
    <p:custDataLst>
      <p:tags r:id="rId9"/>
    </p:custDataLst>
    <p:extLst>
      <p:ext uri="{BB962C8B-B14F-4D97-AF65-F5344CB8AC3E}">
        <p14:creationId xmlns:p14="http://schemas.microsoft.com/office/powerpoint/2010/main" val="612793706"/>
      </p:ext>
    </p:extLst>
  </p:cSld>
  <p:clrMap bg1="lt1" tx1="dk1" bg2="lt2" tx2="dk2" accent1="accent1" accent2="accent2" accent3="accent3" accent4="accent4" accent5="accent5" accent6="accent6" hlink="hlink" folHlink="folHlink"/>
  <p:sldLayoutIdLst>
    <p:sldLayoutId id="2147483661" r:id="rId1"/>
    <p:sldLayoutId id="2147483666" r:id="rId2"/>
    <p:sldLayoutId id="2147483667" r:id="rId3"/>
    <p:sldLayoutId id="2147484204" r:id="rId4"/>
    <p:sldLayoutId id="2147484203" r:id="rId5"/>
    <p:sldLayoutId id="2147484205" r:id="rId6"/>
    <p:sldLayoutId id="2147483699" r:id="rId7"/>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0833523"/>
      </p:ext>
    </p:extLst>
  </p:cSld>
  <p:clrMap bg1="lt1" tx1="dk1" bg2="lt2" tx2="dk2" accent1="accent1" accent2="accent2" accent3="accent3" accent4="accent4" accent5="accent5" accent6="accent6" hlink="hlink" folHlink="folHlink"/>
  <p:sldLayoutIdLst>
    <p:sldLayoutId id="2147484216" r:id="rId1"/>
    <p:sldLayoutId id="2147484217" r:id="rId2"/>
    <p:sldLayoutId id="2147484218" r:id="rId3"/>
    <p:sldLayoutId id="2147484219" r:id="rId4"/>
    <p:sldLayoutId id="2147484220" r:id="rId5"/>
    <p:sldLayoutId id="2147484221" r:id="rId6"/>
    <p:sldLayoutId id="2147484222" r:id="rId7"/>
  </p:sldLayoutIdLst>
  <p:hf hdr="0"/>
  <p:txStyles>
    <p:titleStyle>
      <a:lvl1pPr algn="ctr" defTabSz="2438401" rtl="0" eaLnBrk="1" latinLnBrk="0" hangingPunct="1">
        <a:spcBef>
          <a:spcPct val="0"/>
        </a:spcBef>
        <a:buNone/>
        <a:defRPr sz="11700" kern="1200">
          <a:solidFill>
            <a:schemeClr val="tx1"/>
          </a:solidFill>
          <a:latin typeface="+mj-lt"/>
          <a:ea typeface="+mj-ea"/>
          <a:cs typeface="+mj-cs"/>
        </a:defRPr>
      </a:lvl1pPr>
    </p:titleStyle>
    <p:bodyStyle>
      <a:lvl1pPr marL="914401" indent="-914401" algn="l" defTabSz="2438401" rtl="0" eaLnBrk="1" latinLnBrk="0" hangingPunct="1">
        <a:spcBef>
          <a:spcPct val="20000"/>
        </a:spcBef>
        <a:buFont typeface="Arial" panose="020B0604020202020204" pitchFamily="34" charset="0"/>
        <a:buChar char="•"/>
        <a:defRPr sz="8500" kern="1200">
          <a:solidFill>
            <a:schemeClr val="tx1"/>
          </a:solidFill>
          <a:latin typeface="+mn-lt"/>
          <a:ea typeface="+mn-ea"/>
          <a:cs typeface="+mn-cs"/>
        </a:defRPr>
      </a:lvl1pPr>
      <a:lvl2pPr marL="1981200" indent="-762001" algn="l" defTabSz="2438401" rtl="0" eaLnBrk="1" latinLnBrk="0" hangingPunct="1">
        <a:spcBef>
          <a:spcPct val="20000"/>
        </a:spcBef>
        <a:buFont typeface="Arial" panose="020B0604020202020204" pitchFamily="34" charset="0"/>
        <a:buChar char="–"/>
        <a:defRPr sz="7500" kern="1200">
          <a:solidFill>
            <a:schemeClr val="tx1"/>
          </a:solidFill>
          <a:latin typeface="+mn-lt"/>
          <a:ea typeface="+mn-ea"/>
          <a:cs typeface="+mn-cs"/>
        </a:defRPr>
      </a:lvl2pPr>
      <a:lvl3pPr marL="3048000" indent="-609599" algn="l" defTabSz="2438401"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3pPr>
      <a:lvl4pPr marL="4267199"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4pPr>
      <a:lvl5pPr marL="5486399"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5pPr>
      <a:lvl6pPr marL="6705600"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6pPr>
      <a:lvl7pPr marL="7924800"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7pPr>
      <a:lvl8pPr marL="9143999"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8pPr>
      <a:lvl9pPr marL="10363200"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9pPr>
    </p:bodyStyle>
    <p:otherStyle>
      <a:defPPr>
        <a:defRPr lang="ru-RU"/>
      </a:defPPr>
      <a:lvl1pPr marL="0" algn="l" defTabSz="2438401" rtl="0" eaLnBrk="1" latinLnBrk="0" hangingPunct="1">
        <a:defRPr sz="4800" kern="1200">
          <a:solidFill>
            <a:schemeClr val="tx1"/>
          </a:solidFill>
          <a:latin typeface="+mn-lt"/>
          <a:ea typeface="+mn-ea"/>
          <a:cs typeface="+mn-cs"/>
        </a:defRPr>
      </a:lvl1pPr>
      <a:lvl2pPr marL="1219200" algn="l" defTabSz="2438401" rtl="0" eaLnBrk="1" latinLnBrk="0" hangingPunct="1">
        <a:defRPr sz="4800" kern="1200">
          <a:solidFill>
            <a:schemeClr val="tx1"/>
          </a:solidFill>
          <a:latin typeface="+mn-lt"/>
          <a:ea typeface="+mn-ea"/>
          <a:cs typeface="+mn-cs"/>
        </a:defRPr>
      </a:lvl2pPr>
      <a:lvl3pPr marL="2438401" algn="l" defTabSz="2438401" rtl="0" eaLnBrk="1" latinLnBrk="0" hangingPunct="1">
        <a:defRPr sz="4800" kern="1200">
          <a:solidFill>
            <a:schemeClr val="tx1"/>
          </a:solidFill>
          <a:latin typeface="+mn-lt"/>
          <a:ea typeface="+mn-ea"/>
          <a:cs typeface="+mn-cs"/>
        </a:defRPr>
      </a:lvl3pPr>
      <a:lvl4pPr marL="3657600" algn="l" defTabSz="2438401" rtl="0" eaLnBrk="1" latinLnBrk="0" hangingPunct="1">
        <a:defRPr sz="4800" kern="1200">
          <a:solidFill>
            <a:schemeClr val="tx1"/>
          </a:solidFill>
          <a:latin typeface="+mn-lt"/>
          <a:ea typeface="+mn-ea"/>
          <a:cs typeface="+mn-cs"/>
        </a:defRPr>
      </a:lvl4pPr>
      <a:lvl5pPr marL="4876800" algn="l" defTabSz="2438401" rtl="0" eaLnBrk="1" latinLnBrk="0" hangingPunct="1">
        <a:defRPr sz="4800" kern="1200">
          <a:solidFill>
            <a:schemeClr val="tx1"/>
          </a:solidFill>
          <a:latin typeface="+mn-lt"/>
          <a:ea typeface="+mn-ea"/>
          <a:cs typeface="+mn-cs"/>
        </a:defRPr>
      </a:lvl5pPr>
      <a:lvl6pPr marL="6096000" algn="l" defTabSz="2438401" rtl="0" eaLnBrk="1" latinLnBrk="0" hangingPunct="1">
        <a:defRPr sz="4800" kern="1200">
          <a:solidFill>
            <a:schemeClr val="tx1"/>
          </a:solidFill>
          <a:latin typeface="+mn-lt"/>
          <a:ea typeface="+mn-ea"/>
          <a:cs typeface="+mn-cs"/>
        </a:defRPr>
      </a:lvl6pPr>
      <a:lvl7pPr marL="7315200" algn="l" defTabSz="2438401" rtl="0" eaLnBrk="1" latinLnBrk="0" hangingPunct="1">
        <a:defRPr sz="4800" kern="1200">
          <a:solidFill>
            <a:schemeClr val="tx1"/>
          </a:solidFill>
          <a:latin typeface="+mn-lt"/>
          <a:ea typeface="+mn-ea"/>
          <a:cs typeface="+mn-cs"/>
        </a:defRPr>
      </a:lvl7pPr>
      <a:lvl8pPr marL="8534399" algn="l" defTabSz="2438401" rtl="0" eaLnBrk="1" latinLnBrk="0" hangingPunct="1">
        <a:defRPr sz="4800" kern="1200">
          <a:solidFill>
            <a:schemeClr val="tx1"/>
          </a:solidFill>
          <a:latin typeface="+mn-lt"/>
          <a:ea typeface="+mn-ea"/>
          <a:cs typeface="+mn-cs"/>
        </a:defRPr>
      </a:lvl8pPr>
      <a:lvl9pPr marL="9753599" algn="l" defTabSz="2438401" rtl="0" eaLnBrk="1" latinLnBrk="0" hangingPunct="1">
        <a:defRPr sz="4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1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13.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9.xml"/></Relationships>
</file>

<file path=ppt/slides/_rels/slide14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slideLayout" Target="../slideLayouts/slideLayout3.xml"/><Relationship Id="rId1" Type="http://schemas.openxmlformats.org/officeDocument/2006/relationships/tags" Target="../tags/tag30.xml"/></Relationships>
</file>

<file path=ppt/slides/_rels/slide1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1.xml"/></Relationships>
</file>

<file path=ppt/slides/_rels/slide14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2.xml"/></Relationships>
</file>

<file path=ppt/slides/_rels/slide14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4.xml"/></Relationships>
</file>

<file path=ppt/slides/_rels/slide15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5.xml"/></Relationships>
</file>

<file path=ppt/slides/_rels/slide15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6.xml"/></Relationships>
</file>

<file path=ppt/slides/_rels/slide15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7.xml"/></Relationships>
</file>

<file path=ppt/slides/_rels/slide15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8.xml"/></Relationships>
</file>

<file path=ppt/slides/_rels/slide15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9.xml"/></Relationships>
</file>

<file path=ppt/slides/_rels/slide15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0.xml"/></Relationships>
</file>

<file path=ppt/slides/_rels/slide15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1.xml"/></Relationships>
</file>

<file path=ppt/slides/_rels/slide15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2.xml"/></Relationships>
</file>

<file path=ppt/slides/_rels/slide15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4.xml"/></Relationships>
</file>

<file path=ppt/slides/_rels/slide16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5.xml"/></Relationships>
</file>

<file path=ppt/slides/_rels/slide16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6.xml"/></Relationships>
</file>

<file path=ppt/slides/_rels/slide16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slideLayout" Target="../slideLayouts/slideLayout3.xml"/><Relationship Id="rId1" Type="http://schemas.openxmlformats.org/officeDocument/2006/relationships/tags" Target="../tags/tag47.xml"/><Relationship Id="rId4" Type="http://schemas.openxmlformats.org/officeDocument/2006/relationships/image" Target="../media/image30.png"/></Relationships>
</file>

<file path=ppt/slides/_rels/slide16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8.xml"/></Relationships>
</file>

<file path=ppt/slides/_rels/slide16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9.xml"/></Relationships>
</file>

<file path=ppt/slides/_rels/slide16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0.xml"/></Relationships>
</file>

<file path=ppt/slides/_rels/slide167.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51.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15.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image" Target="../media/image9.png"/><Relationship Id="rId1" Type="http://schemas.openxmlformats.org/officeDocument/2006/relationships/slideLayout" Target="../slideLayouts/slideLayout12.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 Id="rId14" Type="http://schemas.openxmlformats.org/officeDocument/2006/relationships/image" Target="../media/image21.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18.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19.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tags" Target="../tags/tag21.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22.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tags" Target="../tags/tag2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tags" Target="../tags/tag2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9.xml"/><Relationship Id="rId1" Type="http://schemas.openxmlformats.org/officeDocument/2006/relationships/tags" Target="../tags/tag1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4.xml"/><Relationship Id="rId1" Type="http://schemas.openxmlformats.org/officeDocument/2006/relationships/tags" Target="../tags/tag25.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4.xml"/><Relationship Id="rId1" Type="http://schemas.openxmlformats.org/officeDocument/2006/relationships/tags" Target="../tags/tag26.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tags" Target="../tags/tag2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9.xml"/><Relationship Id="rId5" Type="http://schemas.openxmlformats.org/officeDocument/2006/relationships/image" Target="../media/image4.png"/><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tags" Target="../tags/tag28.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E781BDA7-EE56-47DA-96AF-1E1F0AF3E2D2}"/>
              </a:ext>
            </a:extLst>
          </p:cNvPr>
          <p:cNvSpPr/>
          <p:nvPr/>
        </p:nvSpPr>
        <p:spPr>
          <a:xfrm>
            <a:off x="11106557" y="9533395"/>
            <a:ext cx="1814800" cy="1814800"/>
          </a:xfrm>
          <a:custGeom>
            <a:avLst/>
            <a:gdLst>
              <a:gd name="connsiteX0" fmla="*/ 911375 w 993913"/>
              <a:gd name="connsiteY0" fmla="*/ 498901 h 993913"/>
              <a:gd name="connsiteX1" fmla="*/ 498901 w 993913"/>
              <a:gd name="connsiteY1" fmla="*/ 911375 h 993913"/>
              <a:gd name="connsiteX2" fmla="*/ 86427 w 993913"/>
              <a:gd name="connsiteY2" fmla="*/ 498901 h 993913"/>
              <a:gd name="connsiteX3" fmla="*/ 498901 w 993913"/>
              <a:gd name="connsiteY3" fmla="*/ 86427 h 993913"/>
              <a:gd name="connsiteX4" fmla="*/ 911375 w 993913"/>
              <a:gd name="connsiteY4" fmla="*/ 498901 h 993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3" h="993913">
                <a:moveTo>
                  <a:pt x="911375" y="498901"/>
                </a:moveTo>
                <a:cubicBezTo>
                  <a:pt x="911375" y="726507"/>
                  <a:pt x="726838" y="911375"/>
                  <a:pt x="498901" y="911375"/>
                </a:cubicBezTo>
                <a:cubicBezTo>
                  <a:pt x="271295" y="911375"/>
                  <a:pt x="86427" y="726838"/>
                  <a:pt x="86427" y="498901"/>
                </a:cubicBezTo>
                <a:cubicBezTo>
                  <a:pt x="86427" y="271295"/>
                  <a:pt x="270963" y="86427"/>
                  <a:pt x="498901" y="86427"/>
                </a:cubicBezTo>
                <a:cubicBezTo>
                  <a:pt x="726838" y="86427"/>
                  <a:pt x="911375" y="271295"/>
                  <a:pt x="911375" y="498901"/>
                </a:cubicBezTo>
                <a:close/>
              </a:path>
            </a:pathLst>
          </a:custGeom>
          <a:solidFill>
            <a:schemeClr val="bg1">
              <a:lumMod val="85000"/>
            </a:schemeClr>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 name="Freeform: Shape 3">
            <a:extLst>
              <a:ext uri="{FF2B5EF4-FFF2-40B4-BE49-F238E27FC236}">
                <a16:creationId xmlns:a16="http://schemas.microsoft.com/office/drawing/2014/main" id="{F6DA3981-F3B6-4C27-838A-D2B84D4C84C0}"/>
              </a:ext>
            </a:extLst>
          </p:cNvPr>
          <p:cNvSpPr/>
          <p:nvPr/>
        </p:nvSpPr>
        <p:spPr>
          <a:xfrm>
            <a:off x="12392643" y="4194252"/>
            <a:ext cx="846907" cy="846907"/>
          </a:xfrm>
          <a:custGeom>
            <a:avLst/>
            <a:gdLst>
              <a:gd name="connsiteX0" fmla="*/ 401829 w 463826"/>
              <a:gd name="connsiteY0" fmla="*/ 244128 h 463826"/>
              <a:gd name="connsiteX1" fmla="*/ 244128 w 463826"/>
              <a:gd name="connsiteY1" fmla="*/ 401829 h 463826"/>
              <a:gd name="connsiteX2" fmla="*/ 86427 w 463826"/>
              <a:gd name="connsiteY2" fmla="*/ 244128 h 463826"/>
              <a:gd name="connsiteX3" fmla="*/ 244128 w 463826"/>
              <a:gd name="connsiteY3" fmla="*/ 86427 h 463826"/>
              <a:gd name="connsiteX4" fmla="*/ 401829 w 463826"/>
              <a:gd name="connsiteY4" fmla="*/ 244128 h 4638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826" h="463826">
                <a:moveTo>
                  <a:pt x="401829" y="244128"/>
                </a:moveTo>
                <a:cubicBezTo>
                  <a:pt x="401829" y="331261"/>
                  <a:pt x="331261" y="401829"/>
                  <a:pt x="244128" y="401829"/>
                </a:cubicBezTo>
                <a:cubicBezTo>
                  <a:pt x="156995" y="401829"/>
                  <a:pt x="86427" y="331261"/>
                  <a:pt x="86427" y="244128"/>
                </a:cubicBezTo>
                <a:cubicBezTo>
                  <a:pt x="86427" y="156995"/>
                  <a:pt x="156995" y="86427"/>
                  <a:pt x="244128" y="86427"/>
                </a:cubicBezTo>
                <a:cubicBezTo>
                  <a:pt x="330930" y="86427"/>
                  <a:pt x="401829" y="156995"/>
                  <a:pt x="401829" y="244128"/>
                </a:cubicBezTo>
                <a:close/>
              </a:path>
            </a:pathLst>
          </a:custGeom>
          <a:solidFill>
            <a:schemeClr val="bg1">
              <a:lumMod val="85000"/>
            </a:schemeClr>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 name="Freeform: Shape 4">
            <a:extLst>
              <a:ext uri="{FF2B5EF4-FFF2-40B4-BE49-F238E27FC236}">
                <a16:creationId xmlns:a16="http://schemas.microsoft.com/office/drawing/2014/main" id="{51C18EE2-4B37-471C-B94E-F8A2DCD1B2B8}"/>
              </a:ext>
            </a:extLst>
          </p:cNvPr>
          <p:cNvSpPr/>
          <p:nvPr/>
        </p:nvSpPr>
        <p:spPr>
          <a:xfrm>
            <a:off x="2451774" y="8796588"/>
            <a:ext cx="2419732" cy="2419732"/>
          </a:xfrm>
          <a:custGeom>
            <a:avLst/>
            <a:gdLst>
              <a:gd name="connsiteX0" fmla="*/ 1261895 w 1325217"/>
              <a:gd name="connsiteY0" fmla="*/ 674161 h 1325217"/>
              <a:gd name="connsiteX1" fmla="*/ 674161 w 1325217"/>
              <a:gd name="connsiteY1" fmla="*/ 1261895 h 1325217"/>
              <a:gd name="connsiteX2" fmla="*/ 86427 w 1325217"/>
              <a:gd name="connsiteY2" fmla="*/ 674161 h 1325217"/>
              <a:gd name="connsiteX3" fmla="*/ 674161 w 1325217"/>
              <a:gd name="connsiteY3" fmla="*/ 86427 h 1325217"/>
              <a:gd name="connsiteX4" fmla="*/ 1261895 w 1325217"/>
              <a:gd name="connsiteY4" fmla="*/ 674161 h 1325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7" h="1325217">
                <a:moveTo>
                  <a:pt x="1261895" y="674161"/>
                </a:moveTo>
                <a:cubicBezTo>
                  <a:pt x="1261895" y="998839"/>
                  <a:pt x="998839" y="1261895"/>
                  <a:pt x="674161" y="1261895"/>
                </a:cubicBezTo>
                <a:cubicBezTo>
                  <a:pt x="349483" y="1261895"/>
                  <a:pt x="86427" y="998839"/>
                  <a:pt x="86427" y="674161"/>
                </a:cubicBezTo>
                <a:cubicBezTo>
                  <a:pt x="86427" y="349483"/>
                  <a:pt x="349483" y="86427"/>
                  <a:pt x="674161" y="86427"/>
                </a:cubicBezTo>
                <a:cubicBezTo>
                  <a:pt x="998508" y="86758"/>
                  <a:pt x="1261895" y="349814"/>
                  <a:pt x="1261895" y="674161"/>
                </a:cubicBezTo>
                <a:close/>
              </a:path>
            </a:pathLst>
          </a:custGeom>
          <a:solidFill>
            <a:schemeClr val="bg1">
              <a:lumMod val="85000"/>
            </a:schemeClr>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 name="Freeform: Shape 5">
            <a:extLst>
              <a:ext uri="{FF2B5EF4-FFF2-40B4-BE49-F238E27FC236}">
                <a16:creationId xmlns:a16="http://schemas.microsoft.com/office/drawing/2014/main" id="{45733E19-3E50-4C3F-B4DB-8A568C79F453}"/>
              </a:ext>
            </a:extLst>
          </p:cNvPr>
          <p:cNvSpPr/>
          <p:nvPr/>
        </p:nvSpPr>
        <p:spPr>
          <a:xfrm>
            <a:off x="2616238" y="1626232"/>
            <a:ext cx="9860415" cy="9860414"/>
          </a:xfrm>
          <a:custGeom>
            <a:avLst/>
            <a:gdLst>
              <a:gd name="connsiteX0" fmla="*/ 5401918 w 5400260"/>
              <a:gd name="connsiteY0" fmla="*/ 2713383 h 5400260"/>
              <a:gd name="connsiteX1" fmla="*/ 2713383 w 5400260"/>
              <a:gd name="connsiteY1" fmla="*/ 5401918 h 5400260"/>
              <a:gd name="connsiteX2" fmla="*/ 24848 w 5400260"/>
              <a:gd name="connsiteY2" fmla="*/ 2713383 h 5400260"/>
              <a:gd name="connsiteX3" fmla="*/ 2713383 w 5400260"/>
              <a:gd name="connsiteY3" fmla="*/ 24848 h 5400260"/>
              <a:gd name="connsiteX4" fmla="*/ 5401918 w 5400260"/>
              <a:gd name="connsiteY4" fmla="*/ 2713383 h 5400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0260" h="5400260">
                <a:moveTo>
                  <a:pt x="5401918" y="2713383"/>
                </a:moveTo>
                <a:cubicBezTo>
                  <a:pt x="5401918" y="4198220"/>
                  <a:pt x="4198220" y="5401918"/>
                  <a:pt x="2713383" y="5401918"/>
                </a:cubicBezTo>
                <a:cubicBezTo>
                  <a:pt x="1228546" y="5401918"/>
                  <a:pt x="24848" y="4198220"/>
                  <a:pt x="24848" y="2713383"/>
                </a:cubicBezTo>
                <a:cubicBezTo>
                  <a:pt x="24848" y="1228546"/>
                  <a:pt x="1228546" y="24848"/>
                  <a:pt x="2713383" y="24848"/>
                </a:cubicBezTo>
                <a:cubicBezTo>
                  <a:pt x="4198220" y="24848"/>
                  <a:pt x="5401918" y="1228546"/>
                  <a:pt x="5401918" y="2713383"/>
                </a:cubicBezTo>
                <a:close/>
              </a:path>
            </a:pathLst>
          </a:custGeom>
          <a:solidFill>
            <a:schemeClr val="bg2">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 name="Freeform: Shape 6">
            <a:extLst>
              <a:ext uri="{FF2B5EF4-FFF2-40B4-BE49-F238E27FC236}">
                <a16:creationId xmlns:a16="http://schemas.microsoft.com/office/drawing/2014/main" id="{ED66688F-FC86-4196-8785-72245B5BE56D}"/>
              </a:ext>
            </a:extLst>
          </p:cNvPr>
          <p:cNvSpPr/>
          <p:nvPr/>
        </p:nvSpPr>
        <p:spPr>
          <a:xfrm>
            <a:off x="3983276" y="5151068"/>
            <a:ext cx="2601214" cy="3387627"/>
          </a:xfrm>
          <a:custGeom>
            <a:avLst/>
            <a:gdLst>
              <a:gd name="connsiteX0" fmla="*/ 378079 w 1424608"/>
              <a:gd name="connsiteY0" fmla="*/ 146829 h 1855304"/>
              <a:gd name="connsiteX1" fmla="*/ 946266 w 1424608"/>
              <a:gd name="connsiteY1" fmla="*/ 70960 h 1855304"/>
              <a:gd name="connsiteX2" fmla="*/ 1396177 w 1424608"/>
              <a:gd name="connsiteY2" fmla="*/ 641797 h 1855304"/>
              <a:gd name="connsiteX3" fmla="*/ 1338199 w 1424608"/>
              <a:gd name="connsiteY3" fmla="*/ 1250735 h 1855304"/>
              <a:gd name="connsiteX4" fmla="*/ 913798 w 1424608"/>
              <a:gd name="connsiteY4" fmla="*/ 1829192 h 1855304"/>
              <a:gd name="connsiteX5" fmla="*/ 370128 w 1424608"/>
              <a:gd name="connsiteY5" fmla="*/ 1612519 h 1855304"/>
              <a:gd name="connsiteX6" fmla="*/ 136227 w 1424608"/>
              <a:gd name="connsiteY6" fmla="*/ 1236489 h 1855304"/>
              <a:gd name="connsiteX7" fmla="*/ 33191 w 1424608"/>
              <a:gd name="connsiteY7" fmla="*/ 547044 h 1855304"/>
              <a:gd name="connsiteX8" fmla="*/ 378079 w 1424608"/>
              <a:gd name="connsiteY8" fmla="*/ 146829 h 185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4608" h="1855304">
                <a:moveTo>
                  <a:pt x="378079" y="146829"/>
                </a:moveTo>
                <a:cubicBezTo>
                  <a:pt x="468525" y="18945"/>
                  <a:pt x="745164" y="-11866"/>
                  <a:pt x="946266" y="70960"/>
                </a:cubicBezTo>
                <a:cubicBezTo>
                  <a:pt x="1147368" y="153786"/>
                  <a:pt x="1348470" y="388349"/>
                  <a:pt x="1396177" y="641797"/>
                </a:cubicBezTo>
                <a:cubicBezTo>
                  <a:pt x="1443885" y="895245"/>
                  <a:pt x="1443885" y="1113244"/>
                  <a:pt x="1338199" y="1250735"/>
                </a:cubicBezTo>
                <a:cubicBezTo>
                  <a:pt x="1355758" y="1350457"/>
                  <a:pt x="989336" y="1764919"/>
                  <a:pt x="913798" y="1829192"/>
                </a:cubicBezTo>
                <a:cubicBezTo>
                  <a:pt x="838592" y="1893134"/>
                  <a:pt x="425456" y="1647637"/>
                  <a:pt x="370128" y="1612519"/>
                </a:cubicBezTo>
                <a:cubicBezTo>
                  <a:pt x="314800" y="1577732"/>
                  <a:pt x="176646" y="1355096"/>
                  <a:pt x="136227" y="1236489"/>
                </a:cubicBezTo>
                <a:cubicBezTo>
                  <a:pt x="95808" y="1117882"/>
                  <a:pt x="-4577" y="788897"/>
                  <a:pt x="33191" y="547044"/>
                </a:cubicBezTo>
                <a:cubicBezTo>
                  <a:pt x="71291" y="305523"/>
                  <a:pt x="194537" y="168032"/>
                  <a:pt x="378079" y="146829"/>
                </a:cubicBez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 name="Freeform: Shape 7">
            <a:extLst>
              <a:ext uri="{FF2B5EF4-FFF2-40B4-BE49-F238E27FC236}">
                <a16:creationId xmlns:a16="http://schemas.microsoft.com/office/drawing/2014/main" id="{00276560-282E-4A8E-AA66-57BE74E54248}"/>
              </a:ext>
            </a:extLst>
          </p:cNvPr>
          <p:cNvSpPr/>
          <p:nvPr/>
        </p:nvSpPr>
        <p:spPr>
          <a:xfrm>
            <a:off x="5864997" y="6563270"/>
            <a:ext cx="302466" cy="665426"/>
          </a:xfrm>
          <a:custGeom>
            <a:avLst/>
            <a:gdLst>
              <a:gd name="connsiteX0" fmla="*/ 57168 w 165652"/>
              <a:gd name="connsiteY0" fmla="*/ 81736 h 364434"/>
              <a:gd name="connsiteX1" fmla="*/ 152584 w 165652"/>
              <a:gd name="connsiteY1" fmla="*/ 52250 h 364434"/>
              <a:gd name="connsiteX2" fmla="*/ 130386 w 165652"/>
              <a:gd name="connsiteY2" fmla="*/ 224860 h 364434"/>
              <a:gd name="connsiteX3" fmla="*/ 91955 w 165652"/>
              <a:gd name="connsiteY3" fmla="*/ 346117 h 364434"/>
              <a:gd name="connsiteX4" fmla="*/ 31326 w 165652"/>
              <a:gd name="connsiteY4" fmla="*/ 346117 h 364434"/>
              <a:gd name="connsiteX5" fmla="*/ 57168 w 165652"/>
              <a:gd name="connsiteY5" fmla="*/ 81736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364434">
                <a:moveTo>
                  <a:pt x="57168" y="81736"/>
                </a:moveTo>
                <a:cubicBezTo>
                  <a:pt x="77378" y="24752"/>
                  <a:pt x="134362" y="2886"/>
                  <a:pt x="152584" y="52250"/>
                </a:cubicBezTo>
                <a:cubicBezTo>
                  <a:pt x="170805" y="101946"/>
                  <a:pt x="144964" y="175164"/>
                  <a:pt x="130386" y="224860"/>
                </a:cubicBezTo>
                <a:cubicBezTo>
                  <a:pt x="115809" y="274556"/>
                  <a:pt x="110177" y="329552"/>
                  <a:pt x="91955" y="346117"/>
                </a:cubicBezTo>
                <a:cubicBezTo>
                  <a:pt x="73733" y="362682"/>
                  <a:pt x="55180" y="380904"/>
                  <a:pt x="31326" y="346117"/>
                </a:cubicBezTo>
                <a:cubicBezTo>
                  <a:pt x="7472" y="310999"/>
                  <a:pt x="57168" y="81736"/>
                  <a:pt x="57168" y="81736"/>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 name="Freeform: Shape 8">
            <a:extLst>
              <a:ext uri="{FF2B5EF4-FFF2-40B4-BE49-F238E27FC236}">
                <a16:creationId xmlns:a16="http://schemas.microsoft.com/office/drawing/2014/main" id="{52F059B5-BD67-47FB-9F1D-1BF03FC029A4}"/>
              </a:ext>
            </a:extLst>
          </p:cNvPr>
          <p:cNvSpPr/>
          <p:nvPr/>
        </p:nvSpPr>
        <p:spPr>
          <a:xfrm>
            <a:off x="4121876" y="6563270"/>
            <a:ext cx="302466" cy="665426"/>
          </a:xfrm>
          <a:custGeom>
            <a:avLst/>
            <a:gdLst>
              <a:gd name="connsiteX0" fmla="*/ 126581 w 165652"/>
              <a:gd name="connsiteY0" fmla="*/ 81736 h 364434"/>
              <a:gd name="connsiteX1" fmla="*/ 31165 w 165652"/>
              <a:gd name="connsiteY1" fmla="*/ 52250 h 364434"/>
              <a:gd name="connsiteX2" fmla="*/ 53362 w 165652"/>
              <a:gd name="connsiteY2" fmla="*/ 224860 h 364434"/>
              <a:gd name="connsiteX3" fmla="*/ 91794 w 165652"/>
              <a:gd name="connsiteY3" fmla="*/ 346117 h 364434"/>
              <a:gd name="connsiteX4" fmla="*/ 152422 w 165652"/>
              <a:gd name="connsiteY4" fmla="*/ 346117 h 364434"/>
              <a:gd name="connsiteX5" fmla="*/ 126581 w 165652"/>
              <a:gd name="connsiteY5" fmla="*/ 81736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364434">
                <a:moveTo>
                  <a:pt x="126581" y="81736"/>
                </a:moveTo>
                <a:cubicBezTo>
                  <a:pt x="106371" y="24752"/>
                  <a:pt x="49387" y="2886"/>
                  <a:pt x="31165" y="52250"/>
                </a:cubicBezTo>
                <a:cubicBezTo>
                  <a:pt x="12943" y="101946"/>
                  <a:pt x="38454" y="175164"/>
                  <a:pt x="53362" y="224860"/>
                </a:cubicBezTo>
                <a:cubicBezTo>
                  <a:pt x="67940" y="274556"/>
                  <a:pt x="73572" y="329552"/>
                  <a:pt x="91794" y="346117"/>
                </a:cubicBezTo>
                <a:cubicBezTo>
                  <a:pt x="110347" y="362682"/>
                  <a:pt x="128568" y="380904"/>
                  <a:pt x="152422" y="346117"/>
                </a:cubicBezTo>
                <a:cubicBezTo>
                  <a:pt x="175945" y="310999"/>
                  <a:pt x="126581" y="81736"/>
                  <a:pt x="126581" y="81736"/>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 name="Freeform: Shape 9">
            <a:extLst>
              <a:ext uri="{FF2B5EF4-FFF2-40B4-BE49-F238E27FC236}">
                <a16:creationId xmlns:a16="http://schemas.microsoft.com/office/drawing/2014/main" id="{C63178A2-BC84-4774-8965-05AF3CBA7023}"/>
              </a:ext>
            </a:extLst>
          </p:cNvPr>
          <p:cNvSpPr/>
          <p:nvPr/>
        </p:nvSpPr>
        <p:spPr>
          <a:xfrm>
            <a:off x="3218513" y="7571517"/>
            <a:ext cx="3871574" cy="3569107"/>
          </a:xfrm>
          <a:custGeom>
            <a:avLst/>
            <a:gdLst>
              <a:gd name="connsiteX0" fmla="*/ 1967414 w 2120347"/>
              <a:gd name="connsiteY0" fmla="*/ 1950389 h 1954695"/>
              <a:gd name="connsiteX1" fmla="*/ 160480 w 2120347"/>
              <a:gd name="connsiteY1" fmla="*/ 1950389 h 1954695"/>
              <a:gd name="connsiteX2" fmla="*/ 24977 w 2120347"/>
              <a:gd name="connsiteY2" fmla="*/ 797118 h 1954695"/>
              <a:gd name="connsiteX3" fmla="*/ 320500 w 2120347"/>
              <a:gd name="connsiteY3" fmla="*/ 546652 h 1954695"/>
              <a:gd name="connsiteX4" fmla="*/ 712765 w 2120347"/>
              <a:gd name="connsiteY4" fmla="*/ 435665 h 1954695"/>
              <a:gd name="connsiteX5" fmla="*/ 767098 w 2120347"/>
              <a:gd name="connsiteY5" fmla="*/ 401210 h 1954695"/>
              <a:gd name="connsiteX6" fmla="*/ 822426 w 2120347"/>
              <a:gd name="connsiteY6" fmla="*/ 170953 h 1954695"/>
              <a:gd name="connsiteX7" fmla="*/ 837004 w 2120347"/>
              <a:gd name="connsiteY7" fmla="*/ 24848 h 1954695"/>
              <a:gd name="connsiteX8" fmla="*/ 1063616 w 2120347"/>
              <a:gd name="connsiteY8" fmla="*/ 24848 h 1954695"/>
              <a:gd name="connsiteX9" fmla="*/ 1290559 w 2120347"/>
              <a:gd name="connsiteY9" fmla="*/ 24848 h 1954695"/>
              <a:gd name="connsiteX10" fmla="*/ 1305137 w 2120347"/>
              <a:gd name="connsiteY10" fmla="*/ 170622 h 1954695"/>
              <a:gd name="connsiteX11" fmla="*/ 1360796 w 2120347"/>
              <a:gd name="connsiteY11" fmla="*/ 401210 h 1954695"/>
              <a:gd name="connsiteX12" fmla="*/ 1761674 w 2120347"/>
              <a:gd name="connsiteY12" fmla="*/ 535388 h 1954695"/>
              <a:gd name="connsiteX13" fmla="*/ 1807063 w 2120347"/>
              <a:gd name="connsiteY13" fmla="*/ 546321 h 1954695"/>
              <a:gd name="connsiteX14" fmla="*/ 2102918 w 2120347"/>
              <a:gd name="connsiteY14" fmla="*/ 796787 h 1954695"/>
              <a:gd name="connsiteX15" fmla="*/ 1967414 w 2120347"/>
              <a:gd name="connsiteY15" fmla="*/ 1950389 h 1954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0347" h="1954695">
                <a:moveTo>
                  <a:pt x="1967414" y="1950389"/>
                </a:moveTo>
                <a:lnTo>
                  <a:pt x="160480" y="1950389"/>
                </a:lnTo>
                <a:cubicBezTo>
                  <a:pt x="160480" y="1950389"/>
                  <a:pt x="20007" y="882595"/>
                  <a:pt x="24977" y="797118"/>
                </a:cubicBezTo>
                <a:cubicBezTo>
                  <a:pt x="29946" y="711973"/>
                  <a:pt x="110122" y="596679"/>
                  <a:pt x="320500" y="546652"/>
                </a:cubicBezTo>
                <a:cubicBezTo>
                  <a:pt x="478864" y="508552"/>
                  <a:pt x="631595" y="471115"/>
                  <a:pt x="712765" y="435665"/>
                </a:cubicBezTo>
                <a:cubicBezTo>
                  <a:pt x="739269" y="423739"/>
                  <a:pt x="758484" y="412474"/>
                  <a:pt x="767098" y="401210"/>
                </a:cubicBezTo>
                <a:cubicBezTo>
                  <a:pt x="787971" y="373711"/>
                  <a:pt x="809174" y="265706"/>
                  <a:pt x="822426" y="170953"/>
                </a:cubicBezTo>
                <a:cubicBezTo>
                  <a:pt x="831371" y="106680"/>
                  <a:pt x="837004" y="49033"/>
                  <a:pt x="837004" y="24848"/>
                </a:cubicBezTo>
                <a:cubicBezTo>
                  <a:pt x="896970" y="24848"/>
                  <a:pt x="1063616" y="24848"/>
                  <a:pt x="1063616" y="24848"/>
                </a:cubicBezTo>
                <a:cubicBezTo>
                  <a:pt x="1063616" y="24848"/>
                  <a:pt x="1230593" y="24848"/>
                  <a:pt x="1290559" y="24848"/>
                </a:cubicBezTo>
                <a:cubicBezTo>
                  <a:pt x="1290559" y="49033"/>
                  <a:pt x="1296192" y="107011"/>
                  <a:pt x="1305137" y="170622"/>
                </a:cubicBezTo>
                <a:cubicBezTo>
                  <a:pt x="1318720" y="265706"/>
                  <a:pt x="1339261" y="374043"/>
                  <a:pt x="1360796" y="401210"/>
                </a:cubicBezTo>
                <a:cubicBezTo>
                  <a:pt x="1393264" y="442954"/>
                  <a:pt x="1568192" y="489005"/>
                  <a:pt x="1761674" y="535388"/>
                </a:cubicBezTo>
                <a:cubicBezTo>
                  <a:pt x="1776914" y="539032"/>
                  <a:pt x="1791823" y="542677"/>
                  <a:pt x="1807063" y="546321"/>
                </a:cubicBezTo>
                <a:cubicBezTo>
                  <a:pt x="2017772" y="596679"/>
                  <a:pt x="2098279" y="711642"/>
                  <a:pt x="2102918" y="796787"/>
                </a:cubicBezTo>
                <a:cubicBezTo>
                  <a:pt x="2107887" y="882264"/>
                  <a:pt x="1967414" y="1950389"/>
                  <a:pt x="1967414" y="1950389"/>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 name="Freeform: Shape 10">
            <a:extLst>
              <a:ext uri="{FF2B5EF4-FFF2-40B4-BE49-F238E27FC236}">
                <a16:creationId xmlns:a16="http://schemas.microsoft.com/office/drawing/2014/main" id="{61EA124B-8A48-4524-9724-829FA14D9C41}"/>
              </a:ext>
            </a:extLst>
          </p:cNvPr>
          <p:cNvSpPr/>
          <p:nvPr/>
        </p:nvSpPr>
        <p:spPr>
          <a:xfrm>
            <a:off x="3709315" y="9822021"/>
            <a:ext cx="2843186" cy="1330854"/>
          </a:xfrm>
          <a:custGeom>
            <a:avLst/>
            <a:gdLst>
              <a:gd name="connsiteX0" fmla="*/ 1523356 w 1557130"/>
              <a:gd name="connsiteY0" fmla="*/ 31059 h 728869"/>
              <a:gd name="connsiteX1" fmla="*/ 794155 w 1557130"/>
              <a:gd name="connsiteY1" fmla="*/ 83405 h 728869"/>
              <a:gd name="connsiteX2" fmla="*/ 66942 w 1557130"/>
              <a:gd name="connsiteY2" fmla="*/ 31059 h 728869"/>
              <a:gd name="connsiteX3" fmla="*/ 92121 w 1557130"/>
              <a:gd name="connsiteY3" fmla="*/ 577380 h 728869"/>
              <a:gd name="connsiteX4" fmla="*/ 142148 w 1557130"/>
              <a:gd name="connsiteY4" fmla="*/ 717853 h 728869"/>
              <a:gd name="connsiteX5" fmla="*/ 795148 w 1557130"/>
              <a:gd name="connsiteY5" fmla="*/ 717853 h 728869"/>
              <a:gd name="connsiteX6" fmla="*/ 1425952 w 1557130"/>
              <a:gd name="connsiteY6" fmla="*/ 717853 h 728869"/>
              <a:gd name="connsiteX7" fmla="*/ 1475979 w 1557130"/>
              <a:gd name="connsiteY7" fmla="*/ 577380 h 728869"/>
              <a:gd name="connsiteX8" fmla="*/ 1523356 w 1557130"/>
              <a:gd name="connsiteY8" fmla="*/ 31059 h 728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7130" h="728869">
                <a:moveTo>
                  <a:pt x="1523356" y="31059"/>
                </a:moveTo>
                <a:cubicBezTo>
                  <a:pt x="1523356" y="31059"/>
                  <a:pt x="865716" y="-1740"/>
                  <a:pt x="794155" y="83405"/>
                </a:cubicBezTo>
                <a:cubicBezTo>
                  <a:pt x="722924" y="-1740"/>
                  <a:pt x="66942" y="31059"/>
                  <a:pt x="66942" y="31059"/>
                </a:cubicBezTo>
                <a:cubicBezTo>
                  <a:pt x="21884" y="191410"/>
                  <a:pt x="-8596" y="417691"/>
                  <a:pt x="92121" y="577380"/>
                </a:cubicBezTo>
                <a:cubicBezTo>
                  <a:pt x="112330" y="662525"/>
                  <a:pt x="142148" y="717853"/>
                  <a:pt x="142148" y="717853"/>
                </a:cubicBezTo>
                <a:lnTo>
                  <a:pt x="795148" y="717853"/>
                </a:lnTo>
                <a:lnTo>
                  <a:pt x="1425952" y="717853"/>
                </a:lnTo>
                <a:cubicBezTo>
                  <a:pt x="1425952" y="717853"/>
                  <a:pt x="1456101" y="662525"/>
                  <a:pt x="1475979" y="577380"/>
                </a:cubicBezTo>
                <a:cubicBezTo>
                  <a:pt x="1586966" y="396819"/>
                  <a:pt x="1568413" y="191410"/>
                  <a:pt x="1523356" y="31059"/>
                </a:cubicBezTo>
                <a:close/>
              </a:path>
            </a:pathLst>
          </a:custGeom>
          <a:solidFill>
            <a:srgbClr val="349A2D"/>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 name="Freeform: Shape 11">
            <a:extLst>
              <a:ext uri="{FF2B5EF4-FFF2-40B4-BE49-F238E27FC236}">
                <a16:creationId xmlns:a16="http://schemas.microsoft.com/office/drawing/2014/main" id="{A4ACA134-BC0B-4EBA-BFDA-9FEA37D85852}"/>
              </a:ext>
            </a:extLst>
          </p:cNvPr>
          <p:cNvSpPr/>
          <p:nvPr/>
        </p:nvSpPr>
        <p:spPr>
          <a:xfrm>
            <a:off x="3217909" y="8504326"/>
            <a:ext cx="3871574" cy="2661707"/>
          </a:xfrm>
          <a:custGeom>
            <a:avLst/>
            <a:gdLst>
              <a:gd name="connsiteX0" fmla="*/ 1995906 w 2120347"/>
              <a:gd name="connsiteY0" fmla="*/ 1221851 h 1457739"/>
              <a:gd name="connsiteX1" fmla="*/ 1967745 w 2120347"/>
              <a:gd name="connsiteY1" fmla="*/ 1439517 h 1457739"/>
              <a:gd name="connsiteX2" fmla="*/ 160480 w 2120347"/>
              <a:gd name="connsiteY2" fmla="*/ 1439517 h 1457739"/>
              <a:gd name="connsiteX3" fmla="*/ 24977 w 2120347"/>
              <a:gd name="connsiteY3" fmla="*/ 286247 h 1457739"/>
              <a:gd name="connsiteX4" fmla="*/ 320832 w 2120347"/>
              <a:gd name="connsiteY4" fmla="*/ 35781 h 1457739"/>
              <a:gd name="connsiteX5" fmla="*/ 366220 w 2120347"/>
              <a:gd name="connsiteY5" fmla="*/ 24848 h 1457739"/>
              <a:gd name="connsiteX6" fmla="*/ 1064278 w 2120347"/>
              <a:gd name="connsiteY6" fmla="*/ 322691 h 1457739"/>
              <a:gd name="connsiteX7" fmla="*/ 1125238 w 2120347"/>
              <a:gd name="connsiteY7" fmla="*/ 317721 h 1457739"/>
              <a:gd name="connsiteX8" fmla="*/ 1303149 w 2120347"/>
              <a:gd name="connsiteY8" fmla="*/ 276970 h 1457739"/>
              <a:gd name="connsiteX9" fmla="*/ 1762337 w 2120347"/>
              <a:gd name="connsiteY9" fmla="*/ 24848 h 1457739"/>
              <a:gd name="connsiteX10" fmla="*/ 1807726 w 2120347"/>
              <a:gd name="connsiteY10" fmla="*/ 35781 h 1457739"/>
              <a:gd name="connsiteX11" fmla="*/ 2103580 w 2120347"/>
              <a:gd name="connsiteY11" fmla="*/ 286247 h 1457739"/>
              <a:gd name="connsiteX12" fmla="*/ 1995906 w 2120347"/>
              <a:gd name="connsiteY12" fmla="*/ 1221851 h 145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20347" h="1457739">
                <a:moveTo>
                  <a:pt x="1995906" y="1221851"/>
                </a:moveTo>
                <a:cubicBezTo>
                  <a:pt x="1979672" y="1350397"/>
                  <a:pt x="1967745" y="1439517"/>
                  <a:pt x="1967745" y="1439517"/>
                </a:cubicBezTo>
                <a:lnTo>
                  <a:pt x="160480" y="1439517"/>
                </a:lnTo>
                <a:cubicBezTo>
                  <a:pt x="160480" y="1439517"/>
                  <a:pt x="20007" y="371724"/>
                  <a:pt x="24977" y="286247"/>
                </a:cubicBezTo>
                <a:cubicBezTo>
                  <a:pt x="29946" y="201102"/>
                  <a:pt x="110122" y="85808"/>
                  <a:pt x="320832" y="35781"/>
                </a:cubicBezTo>
                <a:cubicBezTo>
                  <a:pt x="336071" y="32137"/>
                  <a:pt x="350980" y="28492"/>
                  <a:pt x="366220" y="24848"/>
                </a:cubicBezTo>
                <a:cubicBezTo>
                  <a:pt x="575936" y="221643"/>
                  <a:pt x="921818" y="322691"/>
                  <a:pt x="1064278" y="322691"/>
                </a:cubicBezTo>
                <a:cubicBezTo>
                  <a:pt x="1081838" y="322691"/>
                  <a:pt x="1102379" y="321034"/>
                  <a:pt x="1125238" y="317721"/>
                </a:cubicBezTo>
                <a:cubicBezTo>
                  <a:pt x="1175597" y="311758"/>
                  <a:pt x="1236557" y="297843"/>
                  <a:pt x="1303149" y="276970"/>
                </a:cubicBezTo>
                <a:cubicBezTo>
                  <a:pt x="1455549" y="229263"/>
                  <a:pt x="1634122" y="144780"/>
                  <a:pt x="1762337" y="24848"/>
                </a:cubicBezTo>
                <a:cubicBezTo>
                  <a:pt x="1777577" y="28492"/>
                  <a:pt x="1792486" y="32137"/>
                  <a:pt x="1807726" y="35781"/>
                </a:cubicBezTo>
                <a:cubicBezTo>
                  <a:pt x="2018435" y="86139"/>
                  <a:pt x="2098942" y="201102"/>
                  <a:pt x="2103580" y="286247"/>
                </a:cubicBezTo>
                <a:cubicBezTo>
                  <a:pt x="2106893" y="347207"/>
                  <a:pt x="2036657" y="904792"/>
                  <a:pt x="1995906" y="1221851"/>
                </a:cubicBezTo>
                <a:close/>
              </a:path>
            </a:pathLst>
          </a:custGeom>
          <a:solidFill>
            <a:schemeClr val="bg1">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 name="Freeform: Shape 12">
            <a:extLst>
              <a:ext uri="{FF2B5EF4-FFF2-40B4-BE49-F238E27FC236}">
                <a16:creationId xmlns:a16="http://schemas.microsoft.com/office/drawing/2014/main" id="{079C0A9C-5C5A-43F6-9D9C-8114D5545931}"/>
              </a:ext>
            </a:extLst>
          </p:cNvPr>
          <p:cNvSpPr/>
          <p:nvPr/>
        </p:nvSpPr>
        <p:spPr>
          <a:xfrm>
            <a:off x="6275234" y="9047996"/>
            <a:ext cx="362961" cy="846907"/>
          </a:xfrm>
          <a:custGeom>
            <a:avLst/>
            <a:gdLst>
              <a:gd name="connsiteX0" fmla="*/ 118078 w 198782"/>
              <a:gd name="connsiteY0" fmla="*/ 454970 h 463826"/>
              <a:gd name="connsiteX1" fmla="*/ 25313 w 198782"/>
              <a:gd name="connsiteY1" fmla="*/ 199203 h 463826"/>
              <a:gd name="connsiteX2" fmla="*/ 143257 w 198782"/>
              <a:gd name="connsiteY2" fmla="*/ 43821 h 463826"/>
              <a:gd name="connsiteX3" fmla="*/ 158829 w 198782"/>
              <a:gd name="connsiteY3" fmla="*/ 81590 h 463826"/>
              <a:gd name="connsiteX4" fmla="*/ 118078 w 198782"/>
              <a:gd name="connsiteY4" fmla="*/ 454970 h 4638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82" h="463826">
                <a:moveTo>
                  <a:pt x="118078" y="454970"/>
                </a:moveTo>
                <a:cubicBezTo>
                  <a:pt x="55461" y="382083"/>
                  <a:pt x="20343" y="256850"/>
                  <a:pt x="25313" y="199203"/>
                </a:cubicBezTo>
                <a:cubicBezTo>
                  <a:pt x="30283" y="141556"/>
                  <a:pt x="128017" y="63700"/>
                  <a:pt x="143257" y="43821"/>
                </a:cubicBezTo>
                <a:cubicBezTo>
                  <a:pt x="158166" y="23943"/>
                  <a:pt x="212169" y="1083"/>
                  <a:pt x="158829" y="81590"/>
                </a:cubicBezTo>
                <a:cubicBezTo>
                  <a:pt x="105489" y="161434"/>
                  <a:pt x="73021" y="324436"/>
                  <a:pt x="118078" y="454970"/>
                </a:cubicBezTo>
                <a:close/>
              </a:path>
            </a:pathLst>
          </a:custGeom>
          <a:solidFill>
            <a:srgbClr val="349A2D"/>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 name="Freeform: Shape 14">
            <a:extLst>
              <a:ext uri="{FF2B5EF4-FFF2-40B4-BE49-F238E27FC236}">
                <a16:creationId xmlns:a16="http://schemas.microsoft.com/office/drawing/2014/main" id="{66E60756-8597-4FAB-9D47-1FA5472F766B}"/>
              </a:ext>
            </a:extLst>
          </p:cNvPr>
          <p:cNvSpPr/>
          <p:nvPr/>
        </p:nvSpPr>
        <p:spPr>
          <a:xfrm>
            <a:off x="4474593" y="7572122"/>
            <a:ext cx="1149373" cy="786415"/>
          </a:xfrm>
          <a:custGeom>
            <a:avLst/>
            <a:gdLst>
              <a:gd name="connsiteX0" fmla="*/ 617551 w 629478"/>
              <a:gd name="connsiteY0" fmla="*/ 170290 h 430695"/>
              <a:gd name="connsiteX1" fmla="*/ 24848 w 629478"/>
              <a:gd name="connsiteY1" fmla="*/ 435334 h 430695"/>
              <a:gd name="connsiteX2" fmla="*/ 79182 w 629478"/>
              <a:gd name="connsiteY2" fmla="*/ 400878 h 430695"/>
              <a:gd name="connsiteX3" fmla="*/ 134841 w 629478"/>
              <a:gd name="connsiteY3" fmla="*/ 170622 h 430695"/>
              <a:gd name="connsiteX4" fmla="*/ 149418 w 629478"/>
              <a:gd name="connsiteY4" fmla="*/ 24848 h 430695"/>
              <a:gd name="connsiteX5" fmla="*/ 376362 w 629478"/>
              <a:gd name="connsiteY5" fmla="*/ 24848 h 430695"/>
              <a:gd name="connsiteX6" fmla="*/ 603305 w 629478"/>
              <a:gd name="connsiteY6" fmla="*/ 24848 h 430695"/>
              <a:gd name="connsiteX7" fmla="*/ 617551 w 629478"/>
              <a:gd name="connsiteY7" fmla="*/ 170290 h 43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478" h="430695">
                <a:moveTo>
                  <a:pt x="617551" y="170290"/>
                </a:moveTo>
                <a:cubicBezTo>
                  <a:pt x="558910" y="309770"/>
                  <a:pt x="196463" y="442291"/>
                  <a:pt x="24848" y="435334"/>
                </a:cubicBezTo>
                <a:cubicBezTo>
                  <a:pt x="51683" y="423407"/>
                  <a:pt x="70568" y="412142"/>
                  <a:pt x="79182" y="400878"/>
                </a:cubicBezTo>
                <a:cubicBezTo>
                  <a:pt x="100054" y="373712"/>
                  <a:pt x="121257" y="265706"/>
                  <a:pt x="134841" y="170622"/>
                </a:cubicBezTo>
                <a:cubicBezTo>
                  <a:pt x="143786" y="106680"/>
                  <a:pt x="149418" y="48702"/>
                  <a:pt x="149418" y="24848"/>
                </a:cubicBezTo>
                <a:cubicBezTo>
                  <a:pt x="209716" y="24848"/>
                  <a:pt x="376362" y="24848"/>
                  <a:pt x="376362" y="24848"/>
                </a:cubicBezTo>
                <a:cubicBezTo>
                  <a:pt x="376362" y="24848"/>
                  <a:pt x="543008" y="24848"/>
                  <a:pt x="603305" y="24848"/>
                </a:cubicBezTo>
                <a:cubicBezTo>
                  <a:pt x="602642" y="48702"/>
                  <a:pt x="608275" y="106680"/>
                  <a:pt x="617551" y="170290"/>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 name="Freeform: Shape 15">
            <a:extLst>
              <a:ext uri="{FF2B5EF4-FFF2-40B4-BE49-F238E27FC236}">
                <a16:creationId xmlns:a16="http://schemas.microsoft.com/office/drawing/2014/main" id="{349A7030-C81E-41CB-9F4B-7E25965FEF7B}"/>
              </a:ext>
            </a:extLst>
          </p:cNvPr>
          <p:cNvSpPr/>
          <p:nvPr/>
        </p:nvSpPr>
        <p:spPr>
          <a:xfrm>
            <a:off x="4215164" y="5552248"/>
            <a:ext cx="1875293" cy="2540719"/>
          </a:xfrm>
          <a:custGeom>
            <a:avLst/>
            <a:gdLst>
              <a:gd name="connsiteX0" fmla="*/ 925285 w 1027043"/>
              <a:gd name="connsiteY0" fmla="*/ 1063487 h 1391478"/>
              <a:gd name="connsiteX1" fmla="*/ 850410 w 1027043"/>
              <a:gd name="connsiteY1" fmla="*/ 1151614 h 1391478"/>
              <a:gd name="connsiteX2" fmla="*/ 517781 w 1027043"/>
              <a:gd name="connsiteY2" fmla="*/ 1384521 h 1391478"/>
              <a:gd name="connsiteX3" fmla="*/ 228221 w 1027043"/>
              <a:gd name="connsiteY3" fmla="*/ 1194021 h 1391478"/>
              <a:gd name="connsiteX4" fmla="*/ 110276 w 1027043"/>
              <a:gd name="connsiteY4" fmla="*/ 1063487 h 1391478"/>
              <a:gd name="connsiteX5" fmla="*/ 28444 w 1027043"/>
              <a:gd name="connsiteY5" fmla="*/ 396240 h 1391478"/>
              <a:gd name="connsiteX6" fmla="*/ 517449 w 1027043"/>
              <a:gd name="connsiteY6" fmla="*/ 24848 h 1391478"/>
              <a:gd name="connsiteX7" fmla="*/ 1006455 w 1027043"/>
              <a:gd name="connsiteY7" fmla="*/ 396240 h 1391478"/>
              <a:gd name="connsiteX8" fmla="*/ 925285 w 1027043"/>
              <a:gd name="connsiteY8" fmla="*/ 1063487 h 1391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7043" h="1391478">
                <a:moveTo>
                  <a:pt x="925285" y="1063487"/>
                </a:moveTo>
                <a:cubicBezTo>
                  <a:pt x="908057" y="1089329"/>
                  <a:pt x="881884" y="1119809"/>
                  <a:pt x="850410" y="1151614"/>
                </a:cubicBezTo>
                <a:cubicBezTo>
                  <a:pt x="744062" y="1260282"/>
                  <a:pt x="579735" y="1384521"/>
                  <a:pt x="517781" y="1384521"/>
                </a:cubicBezTo>
                <a:cubicBezTo>
                  <a:pt x="464109" y="1384521"/>
                  <a:pt x="331919" y="1290099"/>
                  <a:pt x="228221" y="1194021"/>
                </a:cubicBezTo>
                <a:cubicBezTo>
                  <a:pt x="178194" y="1147307"/>
                  <a:pt x="135124" y="1100262"/>
                  <a:pt x="110276" y="1063487"/>
                </a:cubicBezTo>
                <a:cubicBezTo>
                  <a:pt x="34739" y="950181"/>
                  <a:pt x="15855" y="534725"/>
                  <a:pt x="28444" y="396240"/>
                </a:cubicBezTo>
                <a:cubicBezTo>
                  <a:pt x="41034" y="257755"/>
                  <a:pt x="169249" y="24848"/>
                  <a:pt x="517449" y="24848"/>
                </a:cubicBezTo>
                <a:cubicBezTo>
                  <a:pt x="865650" y="24848"/>
                  <a:pt x="993865" y="257755"/>
                  <a:pt x="1006455" y="396240"/>
                </a:cubicBezTo>
                <a:cubicBezTo>
                  <a:pt x="1019707" y="534725"/>
                  <a:pt x="1000822" y="950181"/>
                  <a:pt x="925285" y="1063487"/>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 name="Freeform: Shape 16">
            <a:extLst>
              <a:ext uri="{FF2B5EF4-FFF2-40B4-BE49-F238E27FC236}">
                <a16:creationId xmlns:a16="http://schemas.microsoft.com/office/drawing/2014/main" id="{CACA7D51-385F-4C1E-BD42-D22C907B4541}"/>
              </a:ext>
            </a:extLst>
          </p:cNvPr>
          <p:cNvSpPr/>
          <p:nvPr/>
        </p:nvSpPr>
        <p:spPr>
          <a:xfrm>
            <a:off x="5271893" y="8480033"/>
            <a:ext cx="846907" cy="181480"/>
          </a:xfrm>
          <a:custGeom>
            <a:avLst/>
            <a:gdLst>
              <a:gd name="connsiteX0" fmla="*/ 24848 w 463826"/>
              <a:gd name="connsiteY0" fmla="*/ 77245 h 99391"/>
              <a:gd name="connsiteX1" fmla="*/ 33793 w 463826"/>
              <a:gd name="connsiteY1" fmla="*/ 50078 h 99391"/>
              <a:gd name="connsiteX2" fmla="*/ 57978 w 463826"/>
              <a:gd name="connsiteY2" fmla="*/ 31525 h 99391"/>
              <a:gd name="connsiteX3" fmla="*/ 87464 w 463826"/>
              <a:gd name="connsiteY3" fmla="*/ 25893 h 99391"/>
              <a:gd name="connsiteX4" fmla="*/ 114963 w 463826"/>
              <a:gd name="connsiteY4" fmla="*/ 25230 h 99391"/>
              <a:gd name="connsiteX5" fmla="*/ 225287 w 463826"/>
              <a:gd name="connsiteY5" fmla="*/ 25230 h 99391"/>
              <a:gd name="connsiteX6" fmla="*/ 445936 w 463826"/>
              <a:gd name="connsiteY6" fmla="*/ 34838 h 99391"/>
              <a:gd name="connsiteX7" fmla="*/ 225287 w 463826"/>
              <a:gd name="connsiteY7" fmla="*/ 44446 h 99391"/>
              <a:gd name="connsiteX8" fmla="*/ 114963 w 463826"/>
              <a:gd name="connsiteY8" fmla="*/ 44115 h 99391"/>
              <a:gd name="connsiteX9" fmla="*/ 87464 w 463826"/>
              <a:gd name="connsiteY9" fmla="*/ 43452 h 99391"/>
              <a:gd name="connsiteX10" fmla="*/ 62285 w 463826"/>
              <a:gd name="connsiteY10" fmla="*/ 45109 h 99391"/>
              <a:gd name="connsiteX11" fmla="*/ 24848 w 463826"/>
              <a:gd name="connsiteY11" fmla="*/ 7724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3826" h="99391">
                <a:moveTo>
                  <a:pt x="24848" y="77245"/>
                </a:moveTo>
                <a:cubicBezTo>
                  <a:pt x="25510" y="67969"/>
                  <a:pt x="28161" y="58361"/>
                  <a:pt x="33793" y="50078"/>
                </a:cubicBezTo>
                <a:cubicBezTo>
                  <a:pt x="39425" y="41464"/>
                  <a:pt x="48371" y="34838"/>
                  <a:pt x="57978" y="31525"/>
                </a:cubicBezTo>
                <a:cubicBezTo>
                  <a:pt x="67586" y="27881"/>
                  <a:pt x="77525" y="26224"/>
                  <a:pt x="87464" y="25893"/>
                </a:cubicBezTo>
                <a:lnTo>
                  <a:pt x="114963" y="25230"/>
                </a:lnTo>
                <a:cubicBezTo>
                  <a:pt x="151737" y="24899"/>
                  <a:pt x="188512" y="24568"/>
                  <a:pt x="225287" y="25230"/>
                </a:cubicBezTo>
                <a:cubicBezTo>
                  <a:pt x="298837" y="25893"/>
                  <a:pt x="372386" y="28544"/>
                  <a:pt x="445936" y="34838"/>
                </a:cubicBezTo>
                <a:cubicBezTo>
                  <a:pt x="372386" y="41464"/>
                  <a:pt x="298837" y="43783"/>
                  <a:pt x="225287" y="44446"/>
                </a:cubicBezTo>
                <a:cubicBezTo>
                  <a:pt x="188512" y="44777"/>
                  <a:pt x="151737" y="44446"/>
                  <a:pt x="114963" y="44115"/>
                </a:cubicBezTo>
                <a:lnTo>
                  <a:pt x="87464" y="43452"/>
                </a:lnTo>
                <a:cubicBezTo>
                  <a:pt x="78850" y="43121"/>
                  <a:pt x="70568" y="43452"/>
                  <a:pt x="62285" y="45109"/>
                </a:cubicBezTo>
                <a:cubicBezTo>
                  <a:pt x="46051" y="47759"/>
                  <a:pt x="32468" y="59686"/>
                  <a:pt x="24848" y="77245"/>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 name="Freeform: Shape 17">
            <a:extLst>
              <a:ext uri="{FF2B5EF4-FFF2-40B4-BE49-F238E27FC236}">
                <a16:creationId xmlns:a16="http://schemas.microsoft.com/office/drawing/2014/main" id="{03FB5604-E2F8-4F6D-A7F4-319B294C878E}"/>
              </a:ext>
            </a:extLst>
          </p:cNvPr>
          <p:cNvSpPr/>
          <p:nvPr/>
        </p:nvSpPr>
        <p:spPr>
          <a:xfrm>
            <a:off x="4190272" y="8480278"/>
            <a:ext cx="846907" cy="181480"/>
          </a:xfrm>
          <a:custGeom>
            <a:avLst/>
            <a:gdLst>
              <a:gd name="connsiteX0" fmla="*/ 446267 w 463826"/>
              <a:gd name="connsiteY0" fmla="*/ 77111 h 99391"/>
              <a:gd name="connsiteX1" fmla="*/ 408830 w 463826"/>
              <a:gd name="connsiteY1" fmla="*/ 44975 h 99391"/>
              <a:gd name="connsiteX2" fmla="*/ 383650 w 463826"/>
              <a:gd name="connsiteY2" fmla="*/ 43318 h 99391"/>
              <a:gd name="connsiteX3" fmla="*/ 356152 w 463826"/>
              <a:gd name="connsiteY3" fmla="*/ 43981 h 99391"/>
              <a:gd name="connsiteX4" fmla="*/ 245828 w 463826"/>
              <a:gd name="connsiteY4" fmla="*/ 44312 h 99391"/>
              <a:gd name="connsiteX5" fmla="*/ 24848 w 463826"/>
              <a:gd name="connsiteY5" fmla="*/ 34704 h 99391"/>
              <a:gd name="connsiteX6" fmla="*/ 245828 w 463826"/>
              <a:gd name="connsiteY6" fmla="*/ 25096 h 99391"/>
              <a:gd name="connsiteX7" fmla="*/ 356152 w 463826"/>
              <a:gd name="connsiteY7" fmla="*/ 25096 h 99391"/>
              <a:gd name="connsiteX8" fmla="*/ 383650 w 463826"/>
              <a:gd name="connsiteY8" fmla="*/ 25759 h 99391"/>
              <a:gd name="connsiteX9" fmla="*/ 413136 w 463826"/>
              <a:gd name="connsiteY9" fmla="*/ 31391 h 99391"/>
              <a:gd name="connsiteX10" fmla="*/ 437322 w 463826"/>
              <a:gd name="connsiteY10" fmla="*/ 49944 h 99391"/>
              <a:gd name="connsiteX11" fmla="*/ 446267 w 463826"/>
              <a:gd name="connsiteY11" fmla="*/ 7711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3826" h="99391">
                <a:moveTo>
                  <a:pt x="446267" y="77111"/>
                </a:moveTo>
                <a:cubicBezTo>
                  <a:pt x="438316" y="59883"/>
                  <a:pt x="425063" y="47956"/>
                  <a:pt x="408830" y="44975"/>
                </a:cubicBezTo>
                <a:cubicBezTo>
                  <a:pt x="400878" y="43318"/>
                  <a:pt x="392264" y="43318"/>
                  <a:pt x="383650" y="43318"/>
                </a:cubicBezTo>
                <a:lnTo>
                  <a:pt x="356152" y="43981"/>
                </a:lnTo>
                <a:cubicBezTo>
                  <a:pt x="319377" y="44312"/>
                  <a:pt x="282603" y="44643"/>
                  <a:pt x="245828" y="44312"/>
                </a:cubicBezTo>
                <a:cubicBezTo>
                  <a:pt x="172278" y="43649"/>
                  <a:pt x="98729" y="40999"/>
                  <a:pt x="24848" y="34704"/>
                </a:cubicBezTo>
                <a:cubicBezTo>
                  <a:pt x="98397" y="28409"/>
                  <a:pt x="172278" y="25759"/>
                  <a:pt x="245828" y="25096"/>
                </a:cubicBezTo>
                <a:cubicBezTo>
                  <a:pt x="282603" y="24765"/>
                  <a:pt x="319377" y="24765"/>
                  <a:pt x="356152" y="25096"/>
                </a:cubicBezTo>
                <a:lnTo>
                  <a:pt x="383650" y="25759"/>
                </a:lnTo>
                <a:cubicBezTo>
                  <a:pt x="393258" y="26090"/>
                  <a:pt x="403529" y="27747"/>
                  <a:pt x="413136" y="31391"/>
                </a:cubicBezTo>
                <a:cubicBezTo>
                  <a:pt x="422744" y="35035"/>
                  <a:pt x="431690" y="41330"/>
                  <a:pt x="437322" y="49944"/>
                </a:cubicBezTo>
                <a:cubicBezTo>
                  <a:pt x="442954" y="58227"/>
                  <a:pt x="445604" y="67835"/>
                  <a:pt x="446267" y="77111"/>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 name="Freeform: Shape 18">
            <a:extLst>
              <a:ext uri="{FF2B5EF4-FFF2-40B4-BE49-F238E27FC236}">
                <a16:creationId xmlns:a16="http://schemas.microsoft.com/office/drawing/2014/main" id="{3DFDCDCC-41FA-466A-9063-427139D89A44}"/>
              </a:ext>
            </a:extLst>
          </p:cNvPr>
          <p:cNvSpPr/>
          <p:nvPr/>
        </p:nvSpPr>
        <p:spPr>
          <a:xfrm>
            <a:off x="4959143" y="7275113"/>
            <a:ext cx="362961" cy="120987"/>
          </a:xfrm>
          <a:custGeom>
            <a:avLst/>
            <a:gdLst>
              <a:gd name="connsiteX0" fmla="*/ 110656 w 198782"/>
              <a:gd name="connsiteY0" fmla="*/ 32793 h 66260"/>
              <a:gd name="connsiteX1" fmla="*/ 24848 w 198782"/>
              <a:gd name="connsiteY1" fmla="*/ 27823 h 66260"/>
              <a:gd name="connsiteX2" fmla="*/ 105023 w 198782"/>
              <a:gd name="connsiteY2" fmla="*/ 55653 h 66260"/>
              <a:gd name="connsiteX3" fmla="*/ 115957 w 198782"/>
              <a:gd name="connsiteY3" fmla="*/ 55653 h 66260"/>
              <a:gd name="connsiteX4" fmla="*/ 196463 w 198782"/>
              <a:gd name="connsiteY4" fmla="*/ 27823 h 66260"/>
              <a:gd name="connsiteX5" fmla="*/ 110656 w 198782"/>
              <a:gd name="connsiteY5" fmla="*/ 3279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782" h="66260">
                <a:moveTo>
                  <a:pt x="110656" y="32793"/>
                </a:moveTo>
                <a:cubicBezTo>
                  <a:pt x="82163" y="23847"/>
                  <a:pt x="52346" y="22854"/>
                  <a:pt x="24848" y="27823"/>
                </a:cubicBezTo>
                <a:cubicBezTo>
                  <a:pt x="54334" y="30474"/>
                  <a:pt x="82495" y="40081"/>
                  <a:pt x="105023" y="55653"/>
                </a:cubicBezTo>
                <a:cubicBezTo>
                  <a:pt x="108337" y="57972"/>
                  <a:pt x="112644" y="57972"/>
                  <a:pt x="115957" y="55653"/>
                </a:cubicBezTo>
                <a:cubicBezTo>
                  <a:pt x="138485" y="40081"/>
                  <a:pt x="166646" y="30142"/>
                  <a:pt x="196463" y="27823"/>
                </a:cubicBezTo>
                <a:cubicBezTo>
                  <a:pt x="168965" y="22854"/>
                  <a:pt x="139148" y="24179"/>
                  <a:pt x="110656" y="32793"/>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 name="Freeform: Shape 19">
            <a:extLst>
              <a:ext uri="{FF2B5EF4-FFF2-40B4-BE49-F238E27FC236}">
                <a16:creationId xmlns:a16="http://schemas.microsoft.com/office/drawing/2014/main" id="{1D8CD2F5-D4B2-4D3D-9409-CD0CCCF6FE0A}"/>
              </a:ext>
            </a:extLst>
          </p:cNvPr>
          <p:cNvSpPr/>
          <p:nvPr/>
        </p:nvSpPr>
        <p:spPr>
          <a:xfrm>
            <a:off x="3723418" y="9843648"/>
            <a:ext cx="544441" cy="1330854"/>
          </a:xfrm>
          <a:custGeom>
            <a:avLst/>
            <a:gdLst>
              <a:gd name="connsiteX0" fmla="*/ 65183 w 298173"/>
              <a:gd name="connsiteY0" fmla="*/ 24848 h 728869"/>
              <a:gd name="connsiteX1" fmla="*/ 249057 w 298173"/>
              <a:gd name="connsiteY1" fmla="*/ 542014 h 728869"/>
              <a:gd name="connsiteX2" fmla="*/ 298753 w 298173"/>
              <a:gd name="connsiteY2" fmla="*/ 706009 h 728869"/>
              <a:gd name="connsiteX3" fmla="*/ 219239 w 298173"/>
              <a:gd name="connsiteY3" fmla="*/ 706009 h 728869"/>
              <a:gd name="connsiteX4" fmla="*/ 169544 w 298173"/>
              <a:gd name="connsiteY4" fmla="*/ 566862 h 728869"/>
              <a:gd name="connsiteX5" fmla="*/ 65183 w 298173"/>
              <a:gd name="connsiteY5" fmla="*/ 24848 h 728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173" h="728869">
                <a:moveTo>
                  <a:pt x="65183" y="24848"/>
                </a:moveTo>
                <a:cubicBezTo>
                  <a:pt x="56900" y="313414"/>
                  <a:pt x="76447" y="424070"/>
                  <a:pt x="249057" y="542014"/>
                </a:cubicBezTo>
                <a:cubicBezTo>
                  <a:pt x="268935" y="638424"/>
                  <a:pt x="298753" y="706009"/>
                  <a:pt x="298753" y="706009"/>
                </a:cubicBezTo>
                <a:lnTo>
                  <a:pt x="219239" y="706009"/>
                </a:lnTo>
                <a:cubicBezTo>
                  <a:pt x="219239" y="706009"/>
                  <a:pt x="189422" y="651344"/>
                  <a:pt x="169544" y="566862"/>
                </a:cubicBezTo>
                <a:cubicBezTo>
                  <a:pt x="-29239" y="447593"/>
                  <a:pt x="20457" y="183874"/>
                  <a:pt x="65183" y="24848"/>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 name="Freeform: Shape 20">
            <a:extLst>
              <a:ext uri="{FF2B5EF4-FFF2-40B4-BE49-F238E27FC236}">
                <a16:creationId xmlns:a16="http://schemas.microsoft.com/office/drawing/2014/main" id="{6204D119-D9F9-4157-90C2-783271A5653F}"/>
              </a:ext>
            </a:extLst>
          </p:cNvPr>
          <p:cNvSpPr/>
          <p:nvPr/>
        </p:nvSpPr>
        <p:spPr>
          <a:xfrm>
            <a:off x="6003864" y="9833363"/>
            <a:ext cx="544441" cy="1330854"/>
          </a:xfrm>
          <a:custGeom>
            <a:avLst/>
            <a:gdLst>
              <a:gd name="connsiteX0" fmla="*/ 260405 w 298173"/>
              <a:gd name="connsiteY0" fmla="*/ 24848 h 728869"/>
              <a:gd name="connsiteX1" fmla="*/ 74875 w 298173"/>
              <a:gd name="connsiteY1" fmla="*/ 546321 h 728869"/>
              <a:gd name="connsiteX2" fmla="*/ 24848 w 298173"/>
              <a:gd name="connsiteY2" fmla="*/ 711642 h 728869"/>
              <a:gd name="connsiteX3" fmla="*/ 105023 w 298173"/>
              <a:gd name="connsiteY3" fmla="*/ 711642 h 728869"/>
              <a:gd name="connsiteX4" fmla="*/ 155050 w 298173"/>
              <a:gd name="connsiteY4" fmla="*/ 571169 h 728869"/>
              <a:gd name="connsiteX5" fmla="*/ 260405 w 298173"/>
              <a:gd name="connsiteY5" fmla="*/ 24848 h 728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173" h="728869">
                <a:moveTo>
                  <a:pt x="260405" y="24848"/>
                </a:moveTo>
                <a:cubicBezTo>
                  <a:pt x="268688" y="315402"/>
                  <a:pt x="249141" y="427051"/>
                  <a:pt x="74875" y="546321"/>
                </a:cubicBezTo>
                <a:cubicBezTo>
                  <a:pt x="54665" y="643393"/>
                  <a:pt x="24848" y="711642"/>
                  <a:pt x="24848" y="711642"/>
                </a:cubicBezTo>
                <a:lnTo>
                  <a:pt x="105023" y="711642"/>
                </a:lnTo>
                <a:cubicBezTo>
                  <a:pt x="105023" y="711642"/>
                  <a:pt x="135172" y="656314"/>
                  <a:pt x="155050" y="571169"/>
                </a:cubicBezTo>
                <a:cubicBezTo>
                  <a:pt x="355489" y="450905"/>
                  <a:pt x="305463" y="185199"/>
                  <a:pt x="260405" y="24848"/>
                </a:cubicBezTo>
                <a:close/>
              </a:path>
            </a:pathLst>
          </a:custGeom>
          <a:solidFill>
            <a:srgbClr val="349A2D">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 name="Freeform: Shape 22">
            <a:extLst>
              <a:ext uri="{FF2B5EF4-FFF2-40B4-BE49-F238E27FC236}">
                <a16:creationId xmlns:a16="http://schemas.microsoft.com/office/drawing/2014/main" id="{CA666F80-1483-442E-A58E-14BC2F6B3AE7}"/>
              </a:ext>
            </a:extLst>
          </p:cNvPr>
          <p:cNvSpPr/>
          <p:nvPr/>
        </p:nvSpPr>
        <p:spPr>
          <a:xfrm>
            <a:off x="4592270" y="5326329"/>
            <a:ext cx="1875293" cy="4597492"/>
          </a:xfrm>
          <a:custGeom>
            <a:avLst/>
            <a:gdLst>
              <a:gd name="connsiteX0" fmla="*/ 34280 w 1027043"/>
              <a:gd name="connsiteY0" fmla="*/ 197612 h 2517912"/>
              <a:gd name="connsiteX1" fmla="*/ 238033 w 1027043"/>
              <a:gd name="connsiteY1" fmla="*/ 320857 h 2517912"/>
              <a:gd name="connsiteX2" fmla="*/ 740290 w 1027043"/>
              <a:gd name="connsiteY2" fmla="*/ 840011 h 2517912"/>
              <a:gd name="connsiteX3" fmla="*/ 633610 w 1027043"/>
              <a:gd name="connsiteY3" fmla="*/ 1403560 h 2517912"/>
              <a:gd name="connsiteX4" fmla="*/ 629966 w 1027043"/>
              <a:gd name="connsiteY4" fmla="*/ 1711673 h 2517912"/>
              <a:gd name="connsiteX5" fmla="*/ 642555 w 1027043"/>
              <a:gd name="connsiteY5" fmla="*/ 2054242 h 2517912"/>
              <a:gd name="connsiteX6" fmla="*/ 811189 w 1027043"/>
              <a:gd name="connsiteY6" fmla="*/ 2511442 h 2517912"/>
              <a:gd name="connsiteX7" fmla="*/ 866517 w 1027043"/>
              <a:gd name="connsiteY7" fmla="*/ 2029063 h 2517912"/>
              <a:gd name="connsiteX8" fmla="*/ 1015273 w 1027043"/>
              <a:gd name="connsiteY8" fmla="*/ 1830280 h 2517912"/>
              <a:gd name="connsiteX9" fmla="*/ 886395 w 1027043"/>
              <a:gd name="connsiteY9" fmla="*/ 1489368 h 2517912"/>
              <a:gd name="connsiteX10" fmla="*/ 1004671 w 1027043"/>
              <a:gd name="connsiteY10" fmla="*/ 1155082 h 2517912"/>
              <a:gd name="connsiteX11" fmla="*/ 959282 w 1027043"/>
              <a:gd name="connsiteY11" fmla="*/ 498768 h 2517912"/>
              <a:gd name="connsiteX12" fmla="*/ 451061 w 1027043"/>
              <a:gd name="connsiteY12" fmla="*/ 25003 h 2517912"/>
              <a:gd name="connsiteX13" fmla="*/ 34280 w 1027043"/>
              <a:gd name="connsiteY13" fmla="*/ 197612 h 2517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27043" h="2517912">
                <a:moveTo>
                  <a:pt x="34280" y="197612"/>
                </a:moveTo>
                <a:cubicBezTo>
                  <a:pt x="-14421" y="272487"/>
                  <a:pt x="136322" y="287727"/>
                  <a:pt x="238033" y="320857"/>
                </a:cubicBezTo>
                <a:cubicBezTo>
                  <a:pt x="464314" y="394738"/>
                  <a:pt x="704178" y="657794"/>
                  <a:pt x="740290" y="840011"/>
                </a:cubicBezTo>
                <a:cubicBezTo>
                  <a:pt x="776071" y="1022229"/>
                  <a:pt x="681649" y="1304169"/>
                  <a:pt x="633610" y="1403560"/>
                </a:cubicBezTo>
                <a:cubicBezTo>
                  <a:pt x="585902" y="1502951"/>
                  <a:pt x="593522" y="1646737"/>
                  <a:pt x="629966" y="1711673"/>
                </a:cubicBezTo>
                <a:cubicBezTo>
                  <a:pt x="695564" y="1827961"/>
                  <a:pt x="584908" y="1909793"/>
                  <a:pt x="642555" y="2054242"/>
                </a:cubicBezTo>
                <a:cubicBezTo>
                  <a:pt x="704509" y="2208961"/>
                  <a:pt x="833718" y="2215587"/>
                  <a:pt x="811189" y="2511442"/>
                </a:cubicBezTo>
                <a:cubicBezTo>
                  <a:pt x="855584" y="2393166"/>
                  <a:pt x="1012291" y="2254018"/>
                  <a:pt x="866517" y="2029063"/>
                </a:cubicBezTo>
                <a:cubicBezTo>
                  <a:pt x="814502" y="1948556"/>
                  <a:pt x="944373" y="1942923"/>
                  <a:pt x="1015273" y="1830280"/>
                </a:cubicBezTo>
                <a:cubicBezTo>
                  <a:pt x="1054698" y="1768326"/>
                  <a:pt x="1017261" y="1531775"/>
                  <a:pt x="886395" y="1489368"/>
                </a:cubicBezTo>
                <a:cubicBezTo>
                  <a:pt x="1004671" y="1446298"/>
                  <a:pt x="1045090" y="1285284"/>
                  <a:pt x="1004671" y="1155082"/>
                </a:cubicBezTo>
                <a:cubicBezTo>
                  <a:pt x="964583" y="1024879"/>
                  <a:pt x="1020905" y="668064"/>
                  <a:pt x="959282" y="498768"/>
                </a:cubicBezTo>
                <a:cubicBezTo>
                  <a:pt x="896334" y="325827"/>
                  <a:pt x="699871" y="29641"/>
                  <a:pt x="451061" y="25003"/>
                </a:cubicBezTo>
                <a:cubicBezTo>
                  <a:pt x="202252" y="20033"/>
                  <a:pt x="74700" y="135989"/>
                  <a:pt x="34280" y="197612"/>
                </a:cubicBez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 name="Freeform: Shape 23">
            <a:extLst>
              <a:ext uri="{FF2B5EF4-FFF2-40B4-BE49-F238E27FC236}">
                <a16:creationId xmlns:a16="http://schemas.microsoft.com/office/drawing/2014/main" id="{7D33F1A1-BB5B-4948-B62E-BCA63EAEFA55}"/>
              </a:ext>
            </a:extLst>
          </p:cNvPr>
          <p:cNvSpPr/>
          <p:nvPr/>
        </p:nvSpPr>
        <p:spPr>
          <a:xfrm>
            <a:off x="3835094" y="5556071"/>
            <a:ext cx="1028386" cy="3629600"/>
          </a:xfrm>
          <a:custGeom>
            <a:avLst/>
            <a:gdLst>
              <a:gd name="connsiteX0" fmla="*/ 486069 w 563217"/>
              <a:gd name="connsiteY0" fmla="*/ 1661718 h 1987826"/>
              <a:gd name="connsiteX1" fmla="*/ 439686 w 563217"/>
              <a:gd name="connsiteY1" fmla="*/ 1301590 h 1987826"/>
              <a:gd name="connsiteX2" fmla="*/ 308490 w 563217"/>
              <a:gd name="connsiteY2" fmla="*/ 1005404 h 1987826"/>
              <a:gd name="connsiteX3" fmla="*/ 316110 w 563217"/>
              <a:gd name="connsiteY3" fmla="*/ 621754 h 1987826"/>
              <a:gd name="connsiteX4" fmla="*/ 353878 w 563217"/>
              <a:gd name="connsiteY4" fmla="*/ 304033 h 1987826"/>
              <a:gd name="connsiteX5" fmla="*/ 541065 w 563217"/>
              <a:gd name="connsiteY5" fmla="*/ 164222 h 1987826"/>
              <a:gd name="connsiteX6" fmla="*/ 373094 w 563217"/>
              <a:gd name="connsiteY6" fmla="*/ 30375 h 1987826"/>
              <a:gd name="connsiteX7" fmla="*/ 115008 w 563217"/>
              <a:gd name="connsiteY7" fmla="*/ 325236 h 1987826"/>
              <a:gd name="connsiteX8" fmla="*/ 27212 w 563217"/>
              <a:gd name="connsiteY8" fmla="*/ 877189 h 1987826"/>
              <a:gd name="connsiteX9" fmla="*/ 177956 w 563217"/>
              <a:gd name="connsiteY9" fmla="*/ 1258852 h 1987826"/>
              <a:gd name="connsiteX10" fmla="*/ 257469 w 563217"/>
              <a:gd name="connsiteY10" fmla="*/ 1647472 h 1987826"/>
              <a:gd name="connsiteX11" fmla="*/ 257469 w 563217"/>
              <a:gd name="connsiteY11" fmla="*/ 1995673 h 1987826"/>
              <a:gd name="connsiteX12" fmla="*/ 486069 w 563217"/>
              <a:gd name="connsiteY12" fmla="*/ 1661718 h 1987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3217" h="1987826">
                <a:moveTo>
                  <a:pt x="486069" y="1661718"/>
                </a:moveTo>
                <a:cubicBezTo>
                  <a:pt x="617265" y="1560008"/>
                  <a:pt x="486069" y="1348967"/>
                  <a:pt x="439686" y="1301590"/>
                </a:cubicBezTo>
                <a:cubicBezTo>
                  <a:pt x="393635" y="1254214"/>
                  <a:pt x="328699" y="1134613"/>
                  <a:pt x="308490" y="1005404"/>
                </a:cubicBezTo>
                <a:cubicBezTo>
                  <a:pt x="290931" y="896074"/>
                  <a:pt x="270721" y="749306"/>
                  <a:pt x="316110" y="621754"/>
                </a:cubicBezTo>
                <a:cubicBezTo>
                  <a:pt x="361498" y="493870"/>
                  <a:pt x="331018" y="363668"/>
                  <a:pt x="353878" y="304033"/>
                </a:cubicBezTo>
                <a:cubicBezTo>
                  <a:pt x="376407" y="244729"/>
                  <a:pt x="474473" y="176149"/>
                  <a:pt x="541065" y="164222"/>
                </a:cubicBezTo>
                <a:cubicBezTo>
                  <a:pt x="472154" y="102600"/>
                  <a:pt x="466191" y="-105"/>
                  <a:pt x="373094" y="30375"/>
                </a:cubicBezTo>
                <a:cubicBezTo>
                  <a:pt x="344602" y="39983"/>
                  <a:pt x="160728" y="216237"/>
                  <a:pt x="115008" y="325236"/>
                </a:cubicBezTo>
                <a:cubicBezTo>
                  <a:pt x="25887" y="538596"/>
                  <a:pt x="19592" y="801652"/>
                  <a:pt x="27212" y="877189"/>
                </a:cubicBezTo>
                <a:cubicBezTo>
                  <a:pt x="34832" y="953058"/>
                  <a:pt x="64981" y="1156810"/>
                  <a:pt x="177956" y="1258852"/>
                </a:cubicBezTo>
                <a:cubicBezTo>
                  <a:pt x="291262" y="1360562"/>
                  <a:pt x="299544" y="1557357"/>
                  <a:pt x="257469" y="1647472"/>
                </a:cubicBezTo>
                <a:cubicBezTo>
                  <a:pt x="215724" y="1737587"/>
                  <a:pt x="173649" y="1910528"/>
                  <a:pt x="257469" y="1995673"/>
                </a:cubicBezTo>
                <a:cubicBezTo>
                  <a:pt x="270721" y="1898601"/>
                  <a:pt x="348577" y="1768398"/>
                  <a:pt x="486069" y="1661718"/>
                </a:cubicBez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 name="Freeform: Shape 24">
            <a:extLst>
              <a:ext uri="{FF2B5EF4-FFF2-40B4-BE49-F238E27FC236}">
                <a16:creationId xmlns:a16="http://schemas.microsoft.com/office/drawing/2014/main" id="{04CF8F5E-0960-4B68-89FE-ED4500CE19E8}"/>
              </a:ext>
            </a:extLst>
          </p:cNvPr>
          <p:cNvSpPr/>
          <p:nvPr/>
        </p:nvSpPr>
        <p:spPr>
          <a:xfrm>
            <a:off x="5277133" y="6429716"/>
            <a:ext cx="544441" cy="181480"/>
          </a:xfrm>
          <a:custGeom>
            <a:avLst/>
            <a:gdLst>
              <a:gd name="connsiteX0" fmla="*/ 30923 w 298173"/>
              <a:gd name="connsiteY0" fmla="*/ 31302 h 99391"/>
              <a:gd name="connsiteX1" fmla="*/ 95527 w 298173"/>
              <a:gd name="connsiteY1" fmla="*/ 44223 h 99391"/>
              <a:gd name="connsiteX2" fmla="*/ 306236 w 298173"/>
              <a:gd name="connsiteY2" fmla="*/ 82986 h 99391"/>
              <a:gd name="connsiteX3" fmla="*/ 79956 w 298173"/>
              <a:gd name="connsiteY3" fmla="*/ 81661 h 99391"/>
              <a:gd name="connsiteX4" fmla="*/ 30923 w 298173"/>
              <a:gd name="connsiteY4" fmla="*/ 31302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99391">
                <a:moveTo>
                  <a:pt x="30923" y="31302"/>
                </a:moveTo>
                <a:cubicBezTo>
                  <a:pt x="47488" y="17056"/>
                  <a:pt x="65047" y="28652"/>
                  <a:pt x="95527" y="44223"/>
                </a:cubicBezTo>
                <a:cubicBezTo>
                  <a:pt x="125676" y="59463"/>
                  <a:pt x="205520" y="109490"/>
                  <a:pt x="306236" y="82986"/>
                </a:cubicBezTo>
                <a:cubicBezTo>
                  <a:pt x="272443" y="116447"/>
                  <a:pt x="123025" y="101539"/>
                  <a:pt x="79956" y="81661"/>
                </a:cubicBezTo>
                <a:cubicBezTo>
                  <a:pt x="36223" y="61451"/>
                  <a:pt x="13032" y="46542"/>
                  <a:pt x="30923" y="31302"/>
                </a:cubicBezTo>
                <a:close/>
              </a:path>
            </a:pathLst>
          </a:custGeom>
          <a:solidFill>
            <a:srgbClr val="43352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 name="Freeform: Shape 25">
            <a:extLst>
              <a:ext uri="{FF2B5EF4-FFF2-40B4-BE49-F238E27FC236}">
                <a16:creationId xmlns:a16="http://schemas.microsoft.com/office/drawing/2014/main" id="{2818DD77-C757-4FF4-87F1-2C0F6BD9271A}"/>
              </a:ext>
            </a:extLst>
          </p:cNvPr>
          <p:cNvSpPr/>
          <p:nvPr/>
        </p:nvSpPr>
        <p:spPr>
          <a:xfrm>
            <a:off x="4431641" y="6429716"/>
            <a:ext cx="544441" cy="181480"/>
          </a:xfrm>
          <a:custGeom>
            <a:avLst/>
            <a:gdLst>
              <a:gd name="connsiteX0" fmla="*/ 299830 w 298173"/>
              <a:gd name="connsiteY0" fmla="*/ 31302 h 99391"/>
              <a:gd name="connsiteX1" fmla="*/ 235557 w 298173"/>
              <a:gd name="connsiteY1" fmla="*/ 44223 h 99391"/>
              <a:gd name="connsiteX2" fmla="*/ 24848 w 298173"/>
              <a:gd name="connsiteY2" fmla="*/ 82986 h 99391"/>
              <a:gd name="connsiteX3" fmla="*/ 251460 w 298173"/>
              <a:gd name="connsiteY3" fmla="*/ 81661 h 99391"/>
              <a:gd name="connsiteX4" fmla="*/ 299830 w 298173"/>
              <a:gd name="connsiteY4" fmla="*/ 31302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99391">
                <a:moveTo>
                  <a:pt x="299830" y="31302"/>
                </a:moveTo>
                <a:cubicBezTo>
                  <a:pt x="283265" y="17056"/>
                  <a:pt x="265706" y="28652"/>
                  <a:pt x="235557" y="44223"/>
                </a:cubicBezTo>
                <a:cubicBezTo>
                  <a:pt x="205077" y="59463"/>
                  <a:pt x="125564" y="109490"/>
                  <a:pt x="24848" y="82986"/>
                </a:cubicBezTo>
                <a:cubicBezTo>
                  <a:pt x="58641" y="116447"/>
                  <a:pt x="208059" y="101539"/>
                  <a:pt x="251460" y="81661"/>
                </a:cubicBezTo>
                <a:cubicBezTo>
                  <a:pt x="294530" y="61451"/>
                  <a:pt x="317721" y="46542"/>
                  <a:pt x="299830" y="31302"/>
                </a:cubicBezTo>
                <a:close/>
              </a:path>
            </a:pathLst>
          </a:custGeom>
          <a:solidFill>
            <a:srgbClr val="43352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 name="Freeform: Shape 26">
            <a:extLst>
              <a:ext uri="{FF2B5EF4-FFF2-40B4-BE49-F238E27FC236}">
                <a16:creationId xmlns:a16="http://schemas.microsoft.com/office/drawing/2014/main" id="{1985136A-3CAF-43E7-9D51-866EF9F75194}"/>
              </a:ext>
            </a:extLst>
          </p:cNvPr>
          <p:cNvSpPr/>
          <p:nvPr/>
        </p:nvSpPr>
        <p:spPr>
          <a:xfrm>
            <a:off x="5278549" y="6653706"/>
            <a:ext cx="483946" cy="241973"/>
          </a:xfrm>
          <a:custGeom>
            <a:avLst/>
            <a:gdLst>
              <a:gd name="connsiteX0" fmla="*/ 269019 w 265043"/>
              <a:gd name="connsiteY0" fmla="*/ 72956 h 132521"/>
              <a:gd name="connsiteX1" fmla="*/ 148424 w 265043"/>
              <a:gd name="connsiteY1" fmla="*/ 132591 h 132521"/>
              <a:gd name="connsiteX2" fmla="*/ 24848 w 265043"/>
              <a:gd name="connsiteY2" fmla="*/ 113375 h 132521"/>
              <a:gd name="connsiteX3" fmla="*/ 151737 w 265043"/>
              <a:gd name="connsiteY3" fmla="*/ 25580 h 132521"/>
              <a:gd name="connsiteX4" fmla="*/ 269019 w 265043"/>
              <a:gd name="connsiteY4" fmla="*/ 72956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132521">
                <a:moveTo>
                  <a:pt x="269019" y="72956"/>
                </a:moveTo>
                <a:cubicBezTo>
                  <a:pt x="246159" y="121327"/>
                  <a:pt x="177248" y="130272"/>
                  <a:pt x="148424" y="132591"/>
                </a:cubicBezTo>
                <a:cubicBezTo>
                  <a:pt x="119932" y="134248"/>
                  <a:pt x="82163" y="146174"/>
                  <a:pt x="24848" y="113375"/>
                </a:cubicBezTo>
                <a:cubicBezTo>
                  <a:pt x="48039" y="72956"/>
                  <a:pt x="76200" y="35519"/>
                  <a:pt x="151737" y="25580"/>
                </a:cubicBezTo>
                <a:cubicBezTo>
                  <a:pt x="194145" y="19616"/>
                  <a:pt x="257755" y="51422"/>
                  <a:pt x="269019" y="72956"/>
                </a:cubicBezTo>
                <a:close/>
              </a:path>
            </a:pathLst>
          </a:custGeom>
          <a:solidFill>
            <a:srgbClr val="EDA76D"/>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 name="Freeform: Shape 27">
            <a:extLst>
              <a:ext uri="{FF2B5EF4-FFF2-40B4-BE49-F238E27FC236}">
                <a16:creationId xmlns:a16="http://schemas.microsoft.com/office/drawing/2014/main" id="{F2591BB1-E9DB-4A54-88A4-23A90D9FCE9B}"/>
              </a:ext>
            </a:extLst>
          </p:cNvPr>
          <p:cNvSpPr/>
          <p:nvPr/>
        </p:nvSpPr>
        <p:spPr>
          <a:xfrm>
            <a:off x="5308795" y="6826238"/>
            <a:ext cx="483946" cy="181480"/>
          </a:xfrm>
          <a:custGeom>
            <a:avLst/>
            <a:gdLst>
              <a:gd name="connsiteX0" fmla="*/ 251791 w 265043"/>
              <a:gd name="connsiteY0" fmla="*/ 24848 h 99391"/>
              <a:gd name="connsiteX1" fmla="*/ 154719 w 265043"/>
              <a:gd name="connsiteY1" fmla="*/ 102373 h 99391"/>
              <a:gd name="connsiteX2" fmla="*/ 24848 w 265043"/>
              <a:gd name="connsiteY2" fmla="*/ 72224 h 99391"/>
              <a:gd name="connsiteX3" fmla="*/ 251791 w 265043"/>
              <a:gd name="connsiteY3" fmla="*/ 24848 h 99391"/>
            </a:gdLst>
            <a:ahLst/>
            <a:cxnLst>
              <a:cxn ang="0">
                <a:pos x="connsiteX0" y="connsiteY0"/>
              </a:cxn>
              <a:cxn ang="0">
                <a:pos x="connsiteX1" y="connsiteY1"/>
              </a:cxn>
              <a:cxn ang="0">
                <a:pos x="connsiteX2" y="connsiteY2"/>
              </a:cxn>
              <a:cxn ang="0">
                <a:pos x="connsiteX3" y="connsiteY3"/>
              </a:cxn>
            </a:cxnLst>
            <a:rect l="l" t="t" r="r" b="b"/>
            <a:pathLst>
              <a:path w="265043" h="99391">
                <a:moveTo>
                  <a:pt x="251791" y="24848"/>
                </a:moveTo>
                <a:cubicBezTo>
                  <a:pt x="230588" y="68911"/>
                  <a:pt x="197789" y="92103"/>
                  <a:pt x="154719" y="102373"/>
                </a:cubicBezTo>
                <a:cubicBezTo>
                  <a:pt x="120926" y="110324"/>
                  <a:pt x="77525" y="102373"/>
                  <a:pt x="24848" y="72224"/>
                </a:cubicBezTo>
                <a:cubicBezTo>
                  <a:pt x="87133" y="84814"/>
                  <a:pt x="162339" y="84814"/>
                  <a:pt x="251791" y="24848"/>
                </a:cubicBezTo>
                <a:close/>
              </a:path>
            </a:pathLst>
          </a:custGeom>
          <a:solidFill>
            <a:srgbClr val="F3B079">
              <a:alpha val="7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 name="Freeform: Shape 28">
            <a:extLst>
              <a:ext uri="{FF2B5EF4-FFF2-40B4-BE49-F238E27FC236}">
                <a16:creationId xmlns:a16="http://schemas.microsoft.com/office/drawing/2014/main" id="{7B67A081-79EC-4239-BC4B-3F765ED2540A}"/>
              </a:ext>
            </a:extLst>
          </p:cNvPr>
          <p:cNvSpPr/>
          <p:nvPr/>
        </p:nvSpPr>
        <p:spPr>
          <a:xfrm>
            <a:off x="5279153" y="6741549"/>
            <a:ext cx="483946" cy="181480"/>
          </a:xfrm>
          <a:custGeom>
            <a:avLst/>
            <a:gdLst>
              <a:gd name="connsiteX0" fmla="*/ 24848 w 265043"/>
              <a:gd name="connsiteY0" fmla="*/ 67586 h 99391"/>
              <a:gd name="connsiteX1" fmla="*/ 268688 w 265043"/>
              <a:gd name="connsiteY1" fmla="*/ 24848 h 99391"/>
              <a:gd name="connsiteX2" fmla="*/ 24848 w 265043"/>
              <a:gd name="connsiteY2" fmla="*/ 67586 h 99391"/>
            </a:gdLst>
            <a:ahLst/>
            <a:cxnLst>
              <a:cxn ang="0">
                <a:pos x="connsiteX0" y="connsiteY0"/>
              </a:cxn>
              <a:cxn ang="0">
                <a:pos x="connsiteX1" y="connsiteY1"/>
              </a:cxn>
              <a:cxn ang="0">
                <a:pos x="connsiteX2" y="connsiteY2"/>
              </a:cxn>
            </a:cxnLst>
            <a:rect l="l" t="t" r="r" b="b"/>
            <a:pathLst>
              <a:path w="265043" h="99391">
                <a:moveTo>
                  <a:pt x="24848" y="67586"/>
                </a:moveTo>
                <a:cubicBezTo>
                  <a:pt x="98729" y="77194"/>
                  <a:pt x="217667" y="62617"/>
                  <a:pt x="268688" y="24848"/>
                </a:cubicBezTo>
                <a:cubicBezTo>
                  <a:pt x="261068" y="71230"/>
                  <a:pt x="121920" y="133847"/>
                  <a:pt x="24848" y="67586"/>
                </a:cubicBezTo>
                <a:close/>
              </a:path>
            </a:pathLst>
          </a:custGeom>
          <a:solidFill>
            <a:srgbClr val="43352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 name="Freeform: Shape 29">
            <a:extLst>
              <a:ext uri="{FF2B5EF4-FFF2-40B4-BE49-F238E27FC236}">
                <a16:creationId xmlns:a16="http://schemas.microsoft.com/office/drawing/2014/main" id="{27C63AA4-B20C-4B91-9A62-467D00503B96}"/>
              </a:ext>
            </a:extLst>
          </p:cNvPr>
          <p:cNvSpPr/>
          <p:nvPr/>
        </p:nvSpPr>
        <p:spPr>
          <a:xfrm>
            <a:off x="5584040" y="6741549"/>
            <a:ext cx="241973" cy="181480"/>
          </a:xfrm>
          <a:custGeom>
            <a:avLst/>
            <a:gdLst>
              <a:gd name="connsiteX0" fmla="*/ 115294 w 132521"/>
              <a:gd name="connsiteY0" fmla="*/ 78188 h 99391"/>
              <a:gd name="connsiteX1" fmla="*/ 84814 w 132521"/>
              <a:gd name="connsiteY1" fmla="*/ 68580 h 99391"/>
              <a:gd name="connsiteX2" fmla="*/ 121258 w 132521"/>
              <a:gd name="connsiteY2" fmla="*/ 48370 h 99391"/>
              <a:gd name="connsiteX3" fmla="*/ 102042 w 132521"/>
              <a:gd name="connsiteY3" fmla="*/ 24848 h 99391"/>
              <a:gd name="connsiteX4" fmla="*/ 69905 w 132521"/>
              <a:gd name="connsiteY4" fmla="*/ 52015 h 99391"/>
              <a:gd name="connsiteX5" fmla="*/ 24848 w 132521"/>
              <a:gd name="connsiteY5" fmla="*/ 64936 h 99391"/>
              <a:gd name="connsiteX6" fmla="*/ 29817 w 132521"/>
              <a:gd name="connsiteY6" fmla="*/ 84151 h 99391"/>
              <a:gd name="connsiteX7" fmla="*/ 115294 w 132521"/>
              <a:gd name="connsiteY7" fmla="*/ 7818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521" h="99391">
                <a:moveTo>
                  <a:pt x="115294" y="78188"/>
                </a:moveTo>
                <a:cubicBezTo>
                  <a:pt x="106349" y="75537"/>
                  <a:pt x="95416" y="77194"/>
                  <a:pt x="84814" y="68580"/>
                </a:cubicBezTo>
                <a:cubicBezTo>
                  <a:pt x="95084" y="66592"/>
                  <a:pt x="113637" y="56984"/>
                  <a:pt x="121258" y="48370"/>
                </a:cubicBezTo>
                <a:cubicBezTo>
                  <a:pt x="100054" y="53671"/>
                  <a:pt x="95747" y="45057"/>
                  <a:pt x="102042" y="24848"/>
                </a:cubicBezTo>
                <a:cubicBezTo>
                  <a:pt x="91109" y="42738"/>
                  <a:pt x="80507" y="47708"/>
                  <a:pt x="69905" y="52015"/>
                </a:cubicBezTo>
                <a:cubicBezTo>
                  <a:pt x="55659" y="57978"/>
                  <a:pt x="39757" y="60297"/>
                  <a:pt x="24848" y="64936"/>
                </a:cubicBezTo>
                <a:cubicBezTo>
                  <a:pt x="27167" y="64273"/>
                  <a:pt x="27167" y="82495"/>
                  <a:pt x="29817" y="84151"/>
                </a:cubicBezTo>
                <a:cubicBezTo>
                  <a:pt x="61623" y="81832"/>
                  <a:pt x="85145" y="85808"/>
                  <a:pt x="115294" y="78188"/>
                </a:cubicBezTo>
                <a:close/>
              </a:path>
            </a:pathLst>
          </a:custGeom>
          <a:solidFill>
            <a:srgbClr val="43352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 name="Freeform: Shape 30">
            <a:extLst>
              <a:ext uri="{FF2B5EF4-FFF2-40B4-BE49-F238E27FC236}">
                <a16:creationId xmlns:a16="http://schemas.microsoft.com/office/drawing/2014/main" id="{2A8BB676-CBB1-4BCC-A812-71B3C769463D}"/>
              </a:ext>
            </a:extLst>
          </p:cNvPr>
          <p:cNvSpPr/>
          <p:nvPr/>
        </p:nvSpPr>
        <p:spPr>
          <a:xfrm>
            <a:off x="4507258" y="6653706"/>
            <a:ext cx="483946" cy="241973"/>
          </a:xfrm>
          <a:custGeom>
            <a:avLst/>
            <a:gdLst>
              <a:gd name="connsiteX0" fmla="*/ 24848 w 265043"/>
              <a:gd name="connsiteY0" fmla="*/ 72956 h 132521"/>
              <a:gd name="connsiteX1" fmla="*/ 145443 w 265043"/>
              <a:gd name="connsiteY1" fmla="*/ 132591 h 132521"/>
              <a:gd name="connsiteX2" fmla="*/ 269019 w 265043"/>
              <a:gd name="connsiteY2" fmla="*/ 113375 h 132521"/>
              <a:gd name="connsiteX3" fmla="*/ 142130 w 265043"/>
              <a:gd name="connsiteY3" fmla="*/ 25580 h 132521"/>
              <a:gd name="connsiteX4" fmla="*/ 24848 w 265043"/>
              <a:gd name="connsiteY4" fmla="*/ 72956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132521">
                <a:moveTo>
                  <a:pt x="24848" y="72956"/>
                </a:moveTo>
                <a:cubicBezTo>
                  <a:pt x="47708" y="121327"/>
                  <a:pt x="116619" y="130272"/>
                  <a:pt x="145443" y="132591"/>
                </a:cubicBezTo>
                <a:cubicBezTo>
                  <a:pt x="173935" y="134248"/>
                  <a:pt x="211703" y="146174"/>
                  <a:pt x="269019" y="113375"/>
                </a:cubicBezTo>
                <a:cubicBezTo>
                  <a:pt x="245828" y="72956"/>
                  <a:pt x="217667" y="35519"/>
                  <a:pt x="142130" y="25580"/>
                </a:cubicBezTo>
                <a:cubicBezTo>
                  <a:pt x="99723" y="19616"/>
                  <a:pt x="36444" y="51422"/>
                  <a:pt x="24848" y="72956"/>
                </a:cubicBezTo>
                <a:close/>
              </a:path>
            </a:pathLst>
          </a:custGeom>
          <a:solidFill>
            <a:srgbClr val="EDA76D"/>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 name="Freeform: Shape 31">
            <a:extLst>
              <a:ext uri="{FF2B5EF4-FFF2-40B4-BE49-F238E27FC236}">
                <a16:creationId xmlns:a16="http://schemas.microsoft.com/office/drawing/2014/main" id="{633DA01D-F337-442A-ACDB-4A82B69A71DD}"/>
              </a:ext>
            </a:extLst>
          </p:cNvPr>
          <p:cNvSpPr/>
          <p:nvPr/>
        </p:nvSpPr>
        <p:spPr>
          <a:xfrm>
            <a:off x="4508469" y="6826238"/>
            <a:ext cx="483946" cy="181480"/>
          </a:xfrm>
          <a:custGeom>
            <a:avLst/>
            <a:gdLst>
              <a:gd name="connsiteX0" fmla="*/ 24848 w 265043"/>
              <a:gd name="connsiteY0" fmla="*/ 24848 h 99391"/>
              <a:gd name="connsiteX1" fmla="*/ 121920 w 265043"/>
              <a:gd name="connsiteY1" fmla="*/ 102373 h 99391"/>
              <a:gd name="connsiteX2" fmla="*/ 251791 w 265043"/>
              <a:gd name="connsiteY2" fmla="*/ 72224 h 99391"/>
              <a:gd name="connsiteX3" fmla="*/ 24848 w 265043"/>
              <a:gd name="connsiteY3" fmla="*/ 24848 h 99391"/>
            </a:gdLst>
            <a:ahLst/>
            <a:cxnLst>
              <a:cxn ang="0">
                <a:pos x="connsiteX0" y="connsiteY0"/>
              </a:cxn>
              <a:cxn ang="0">
                <a:pos x="connsiteX1" y="connsiteY1"/>
              </a:cxn>
              <a:cxn ang="0">
                <a:pos x="connsiteX2" y="connsiteY2"/>
              </a:cxn>
              <a:cxn ang="0">
                <a:pos x="connsiteX3" y="connsiteY3"/>
              </a:cxn>
            </a:cxnLst>
            <a:rect l="l" t="t" r="r" b="b"/>
            <a:pathLst>
              <a:path w="265043" h="99391">
                <a:moveTo>
                  <a:pt x="24848" y="24848"/>
                </a:moveTo>
                <a:cubicBezTo>
                  <a:pt x="46051" y="68911"/>
                  <a:pt x="78850" y="92103"/>
                  <a:pt x="121920" y="102373"/>
                </a:cubicBezTo>
                <a:cubicBezTo>
                  <a:pt x="155713" y="110324"/>
                  <a:pt x="199114" y="102373"/>
                  <a:pt x="251791" y="72224"/>
                </a:cubicBezTo>
                <a:cubicBezTo>
                  <a:pt x="189506" y="84814"/>
                  <a:pt x="114631" y="84814"/>
                  <a:pt x="24848" y="24848"/>
                </a:cubicBezTo>
                <a:close/>
              </a:path>
            </a:pathLst>
          </a:custGeom>
          <a:solidFill>
            <a:srgbClr val="F3B079">
              <a:alpha val="7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 name="Freeform: Shape 32">
            <a:extLst>
              <a:ext uri="{FF2B5EF4-FFF2-40B4-BE49-F238E27FC236}">
                <a16:creationId xmlns:a16="http://schemas.microsoft.com/office/drawing/2014/main" id="{D5C80AE4-BB7E-4284-BF13-8B6547847120}"/>
              </a:ext>
            </a:extLst>
          </p:cNvPr>
          <p:cNvSpPr/>
          <p:nvPr/>
        </p:nvSpPr>
        <p:spPr>
          <a:xfrm>
            <a:off x="4507258" y="6741549"/>
            <a:ext cx="483946" cy="181480"/>
          </a:xfrm>
          <a:custGeom>
            <a:avLst/>
            <a:gdLst>
              <a:gd name="connsiteX0" fmla="*/ 268688 w 265043"/>
              <a:gd name="connsiteY0" fmla="*/ 67586 h 99391"/>
              <a:gd name="connsiteX1" fmla="*/ 24848 w 265043"/>
              <a:gd name="connsiteY1" fmla="*/ 24848 h 99391"/>
              <a:gd name="connsiteX2" fmla="*/ 268688 w 265043"/>
              <a:gd name="connsiteY2" fmla="*/ 67586 h 99391"/>
            </a:gdLst>
            <a:ahLst/>
            <a:cxnLst>
              <a:cxn ang="0">
                <a:pos x="connsiteX0" y="connsiteY0"/>
              </a:cxn>
              <a:cxn ang="0">
                <a:pos x="connsiteX1" y="connsiteY1"/>
              </a:cxn>
              <a:cxn ang="0">
                <a:pos x="connsiteX2" y="connsiteY2"/>
              </a:cxn>
            </a:cxnLst>
            <a:rect l="l" t="t" r="r" b="b"/>
            <a:pathLst>
              <a:path w="265043" h="99391">
                <a:moveTo>
                  <a:pt x="268688" y="67586"/>
                </a:moveTo>
                <a:cubicBezTo>
                  <a:pt x="194807" y="77194"/>
                  <a:pt x="75869" y="62617"/>
                  <a:pt x="24848" y="24848"/>
                </a:cubicBezTo>
                <a:cubicBezTo>
                  <a:pt x="32468" y="71230"/>
                  <a:pt x="171616" y="133847"/>
                  <a:pt x="268688" y="67586"/>
                </a:cubicBezTo>
                <a:close/>
              </a:path>
            </a:pathLst>
          </a:custGeom>
          <a:solidFill>
            <a:srgbClr val="43352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 name="Freeform: Shape 33">
            <a:extLst>
              <a:ext uri="{FF2B5EF4-FFF2-40B4-BE49-F238E27FC236}">
                <a16:creationId xmlns:a16="http://schemas.microsoft.com/office/drawing/2014/main" id="{068C071B-E814-43F5-9414-AD92EBD686EC}"/>
              </a:ext>
            </a:extLst>
          </p:cNvPr>
          <p:cNvSpPr/>
          <p:nvPr/>
        </p:nvSpPr>
        <p:spPr>
          <a:xfrm>
            <a:off x="4471568" y="6741549"/>
            <a:ext cx="241973" cy="181480"/>
          </a:xfrm>
          <a:custGeom>
            <a:avLst/>
            <a:gdLst>
              <a:gd name="connsiteX0" fmla="*/ 30811 w 132521"/>
              <a:gd name="connsiteY0" fmla="*/ 78188 h 99391"/>
              <a:gd name="connsiteX1" fmla="*/ 61291 w 132521"/>
              <a:gd name="connsiteY1" fmla="*/ 68580 h 99391"/>
              <a:gd name="connsiteX2" fmla="*/ 24848 w 132521"/>
              <a:gd name="connsiteY2" fmla="*/ 48370 h 99391"/>
              <a:gd name="connsiteX3" fmla="*/ 44064 w 132521"/>
              <a:gd name="connsiteY3" fmla="*/ 24848 h 99391"/>
              <a:gd name="connsiteX4" fmla="*/ 75869 w 132521"/>
              <a:gd name="connsiteY4" fmla="*/ 52015 h 99391"/>
              <a:gd name="connsiteX5" fmla="*/ 121257 w 132521"/>
              <a:gd name="connsiteY5" fmla="*/ 64936 h 99391"/>
              <a:gd name="connsiteX6" fmla="*/ 116288 w 132521"/>
              <a:gd name="connsiteY6" fmla="*/ 84151 h 99391"/>
              <a:gd name="connsiteX7" fmla="*/ 30811 w 132521"/>
              <a:gd name="connsiteY7" fmla="*/ 7818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521" h="99391">
                <a:moveTo>
                  <a:pt x="30811" y="78188"/>
                </a:moveTo>
                <a:cubicBezTo>
                  <a:pt x="39757" y="75537"/>
                  <a:pt x="50358" y="77194"/>
                  <a:pt x="61291" y="68580"/>
                </a:cubicBezTo>
                <a:cubicBezTo>
                  <a:pt x="51021" y="66592"/>
                  <a:pt x="32468" y="56984"/>
                  <a:pt x="24848" y="48370"/>
                </a:cubicBezTo>
                <a:cubicBezTo>
                  <a:pt x="46051" y="53671"/>
                  <a:pt x="50358" y="45057"/>
                  <a:pt x="44064" y="24848"/>
                </a:cubicBezTo>
                <a:cubicBezTo>
                  <a:pt x="54997" y="42738"/>
                  <a:pt x="65598" y="47708"/>
                  <a:pt x="75869" y="52015"/>
                </a:cubicBezTo>
                <a:cubicBezTo>
                  <a:pt x="90115" y="57978"/>
                  <a:pt x="106017" y="60297"/>
                  <a:pt x="121257" y="64936"/>
                </a:cubicBezTo>
                <a:cubicBezTo>
                  <a:pt x="118938" y="64273"/>
                  <a:pt x="118938" y="82495"/>
                  <a:pt x="116288" y="84151"/>
                </a:cubicBezTo>
                <a:cubicBezTo>
                  <a:pt x="84483" y="81832"/>
                  <a:pt x="60960" y="85808"/>
                  <a:pt x="30811" y="78188"/>
                </a:cubicBezTo>
                <a:close/>
              </a:path>
            </a:pathLst>
          </a:custGeom>
          <a:solidFill>
            <a:srgbClr val="43352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 name="Freeform: Shape 34">
            <a:extLst>
              <a:ext uri="{FF2B5EF4-FFF2-40B4-BE49-F238E27FC236}">
                <a16:creationId xmlns:a16="http://schemas.microsoft.com/office/drawing/2014/main" id="{5153C253-FA12-4A09-B1A5-3857FA3B0D0A}"/>
              </a:ext>
            </a:extLst>
          </p:cNvPr>
          <p:cNvSpPr/>
          <p:nvPr/>
        </p:nvSpPr>
        <p:spPr>
          <a:xfrm>
            <a:off x="4910540" y="7465050"/>
            <a:ext cx="483946" cy="423454"/>
          </a:xfrm>
          <a:custGeom>
            <a:avLst/>
            <a:gdLst>
              <a:gd name="connsiteX0" fmla="*/ 226064 w 265043"/>
              <a:gd name="connsiteY0" fmla="*/ 60297 h 231913"/>
              <a:gd name="connsiteX1" fmla="*/ 226064 w 265043"/>
              <a:gd name="connsiteY1" fmla="*/ 60297 h 231913"/>
              <a:gd name="connsiteX2" fmla="*/ 215462 w 265043"/>
              <a:gd name="connsiteY2" fmla="*/ 45057 h 231913"/>
              <a:gd name="connsiteX3" fmla="*/ 136943 w 265043"/>
              <a:gd name="connsiteY3" fmla="*/ 24848 h 231913"/>
              <a:gd name="connsiteX4" fmla="*/ 58424 w 265043"/>
              <a:gd name="connsiteY4" fmla="*/ 45057 h 231913"/>
              <a:gd name="connsiteX5" fmla="*/ 48154 w 265043"/>
              <a:gd name="connsiteY5" fmla="*/ 60297 h 231913"/>
              <a:gd name="connsiteX6" fmla="*/ 47822 w 265043"/>
              <a:gd name="connsiteY6" fmla="*/ 60297 h 231913"/>
              <a:gd name="connsiteX7" fmla="*/ 28607 w 265043"/>
              <a:gd name="connsiteY7" fmla="*/ 186856 h 231913"/>
              <a:gd name="connsiteX8" fmla="*/ 30595 w 265043"/>
              <a:gd name="connsiteY8" fmla="*/ 192488 h 231913"/>
              <a:gd name="connsiteX9" fmla="*/ 37883 w 265043"/>
              <a:gd name="connsiteY9" fmla="*/ 205077 h 231913"/>
              <a:gd name="connsiteX10" fmla="*/ 136943 w 265043"/>
              <a:gd name="connsiteY10" fmla="*/ 230588 h 231913"/>
              <a:gd name="connsiteX11" fmla="*/ 236003 w 265043"/>
              <a:gd name="connsiteY11" fmla="*/ 205077 h 231913"/>
              <a:gd name="connsiteX12" fmla="*/ 243292 w 265043"/>
              <a:gd name="connsiteY12" fmla="*/ 192488 h 231913"/>
              <a:gd name="connsiteX13" fmla="*/ 245280 w 265043"/>
              <a:gd name="connsiteY13" fmla="*/ 186856 h 231913"/>
              <a:gd name="connsiteX14" fmla="*/ 226064 w 265043"/>
              <a:gd name="connsiteY14" fmla="*/ 60297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5043" h="231913">
                <a:moveTo>
                  <a:pt x="226064" y="60297"/>
                </a:moveTo>
                <a:lnTo>
                  <a:pt x="226064" y="60297"/>
                </a:lnTo>
                <a:cubicBezTo>
                  <a:pt x="222420" y="53340"/>
                  <a:pt x="218775" y="48039"/>
                  <a:pt x="215462" y="45057"/>
                </a:cubicBezTo>
                <a:cubicBezTo>
                  <a:pt x="194590" y="27167"/>
                  <a:pt x="178025" y="24848"/>
                  <a:pt x="136943" y="24848"/>
                </a:cubicBezTo>
                <a:cubicBezTo>
                  <a:pt x="96193" y="24848"/>
                  <a:pt x="79628" y="27167"/>
                  <a:pt x="58424" y="45057"/>
                </a:cubicBezTo>
                <a:cubicBezTo>
                  <a:pt x="55111" y="48039"/>
                  <a:pt x="51467" y="53340"/>
                  <a:pt x="48154" y="60297"/>
                </a:cubicBezTo>
                <a:lnTo>
                  <a:pt x="47822" y="60297"/>
                </a:lnTo>
                <a:cubicBezTo>
                  <a:pt x="32582" y="89784"/>
                  <a:pt x="17674" y="150412"/>
                  <a:pt x="28607" y="186856"/>
                </a:cubicBezTo>
                <a:cubicBezTo>
                  <a:pt x="29269" y="188844"/>
                  <a:pt x="29932" y="190831"/>
                  <a:pt x="30595" y="192488"/>
                </a:cubicBezTo>
                <a:cubicBezTo>
                  <a:pt x="32251" y="197458"/>
                  <a:pt x="34902" y="201764"/>
                  <a:pt x="37883" y="205077"/>
                </a:cubicBezTo>
                <a:cubicBezTo>
                  <a:pt x="65382" y="236552"/>
                  <a:pt x="136943" y="230588"/>
                  <a:pt x="136943" y="230588"/>
                </a:cubicBezTo>
                <a:cubicBezTo>
                  <a:pt x="136943" y="230588"/>
                  <a:pt x="208505" y="236552"/>
                  <a:pt x="236003" y="205077"/>
                </a:cubicBezTo>
                <a:cubicBezTo>
                  <a:pt x="238985" y="201764"/>
                  <a:pt x="241636" y="197458"/>
                  <a:pt x="243292" y="192488"/>
                </a:cubicBezTo>
                <a:cubicBezTo>
                  <a:pt x="243955" y="190831"/>
                  <a:pt x="244617" y="188844"/>
                  <a:pt x="245280" y="186856"/>
                </a:cubicBezTo>
                <a:cubicBezTo>
                  <a:pt x="256544" y="150412"/>
                  <a:pt x="241636" y="89784"/>
                  <a:pt x="226064" y="60297"/>
                </a:cubicBezTo>
                <a:close/>
              </a:path>
            </a:pathLst>
          </a:custGeom>
          <a:solidFill>
            <a:srgbClr val="6F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 name="Freeform: Shape 35">
            <a:extLst>
              <a:ext uri="{FF2B5EF4-FFF2-40B4-BE49-F238E27FC236}">
                <a16:creationId xmlns:a16="http://schemas.microsoft.com/office/drawing/2014/main" id="{8CC5B153-315D-4DDE-B287-82B909253B19}"/>
              </a:ext>
            </a:extLst>
          </p:cNvPr>
          <p:cNvSpPr/>
          <p:nvPr/>
        </p:nvSpPr>
        <p:spPr>
          <a:xfrm>
            <a:off x="4918009" y="7738857"/>
            <a:ext cx="483946" cy="181480"/>
          </a:xfrm>
          <a:custGeom>
            <a:avLst/>
            <a:gdLst>
              <a:gd name="connsiteX0" fmla="*/ 133184 w 265043"/>
              <a:gd name="connsiteY0" fmla="*/ 29610 h 99391"/>
              <a:gd name="connsiteX1" fmla="*/ 24848 w 265043"/>
              <a:gd name="connsiteY1" fmla="*/ 37230 h 99391"/>
              <a:gd name="connsiteX2" fmla="*/ 26836 w 265043"/>
              <a:gd name="connsiteY2" fmla="*/ 42862 h 99391"/>
              <a:gd name="connsiteX3" fmla="*/ 34124 w 265043"/>
              <a:gd name="connsiteY3" fmla="*/ 55452 h 99391"/>
              <a:gd name="connsiteX4" fmla="*/ 133184 w 265043"/>
              <a:gd name="connsiteY4" fmla="*/ 80962 h 99391"/>
              <a:gd name="connsiteX5" fmla="*/ 232244 w 265043"/>
              <a:gd name="connsiteY5" fmla="*/ 55452 h 99391"/>
              <a:gd name="connsiteX6" fmla="*/ 239533 w 265043"/>
              <a:gd name="connsiteY6" fmla="*/ 42862 h 99391"/>
              <a:gd name="connsiteX7" fmla="*/ 241521 w 265043"/>
              <a:gd name="connsiteY7" fmla="*/ 37230 h 99391"/>
              <a:gd name="connsiteX8" fmla="*/ 133184 w 265043"/>
              <a:gd name="connsiteY8" fmla="*/ 2961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043" h="99391">
                <a:moveTo>
                  <a:pt x="133184" y="29610"/>
                </a:moveTo>
                <a:cubicBezTo>
                  <a:pt x="126227" y="21990"/>
                  <a:pt x="49364" y="23315"/>
                  <a:pt x="24848" y="37230"/>
                </a:cubicBezTo>
                <a:cubicBezTo>
                  <a:pt x="25510" y="39218"/>
                  <a:pt x="26173" y="41205"/>
                  <a:pt x="26836" y="42862"/>
                </a:cubicBezTo>
                <a:cubicBezTo>
                  <a:pt x="28492" y="47831"/>
                  <a:pt x="31143" y="52139"/>
                  <a:pt x="34124" y="55452"/>
                </a:cubicBezTo>
                <a:cubicBezTo>
                  <a:pt x="61623" y="86925"/>
                  <a:pt x="133184" y="80962"/>
                  <a:pt x="133184" y="80962"/>
                </a:cubicBezTo>
                <a:cubicBezTo>
                  <a:pt x="133184" y="80962"/>
                  <a:pt x="204746" y="86925"/>
                  <a:pt x="232244" y="55452"/>
                </a:cubicBezTo>
                <a:cubicBezTo>
                  <a:pt x="235226" y="52139"/>
                  <a:pt x="237877" y="47831"/>
                  <a:pt x="239533" y="42862"/>
                </a:cubicBezTo>
                <a:cubicBezTo>
                  <a:pt x="240196" y="41205"/>
                  <a:pt x="240858" y="39218"/>
                  <a:pt x="241521" y="37230"/>
                </a:cubicBezTo>
                <a:cubicBezTo>
                  <a:pt x="217004" y="23315"/>
                  <a:pt x="140142" y="21658"/>
                  <a:pt x="133184" y="29610"/>
                </a:cubicBezTo>
                <a:close/>
              </a:path>
            </a:pathLst>
          </a:custGeom>
          <a:solidFill>
            <a:srgbClr val="A63518"/>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 name="Freeform: Shape 36">
            <a:extLst>
              <a:ext uri="{FF2B5EF4-FFF2-40B4-BE49-F238E27FC236}">
                <a16:creationId xmlns:a16="http://schemas.microsoft.com/office/drawing/2014/main" id="{B944E641-23CB-4778-9A69-B43E46CCF4C7}"/>
              </a:ext>
            </a:extLst>
          </p:cNvPr>
          <p:cNvSpPr/>
          <p:nvPr/>
        </p:nvSpPr>
        <p:spPr>
          <a:xfrm>
            <a:off x="4953094" y="7465051"/>
            <a:ext cx="362961" cy="120987"/>
          </a:xfrm>
          <a:custGeom>
            <a:avLst/>
            <a:gdLst>
              <a:gd name="connsiteX0" fmla="*/ 192157 w 198782"/>
              <a:gd name="connsiteY0" fmla="*/ 45057 h 66260"/>
              <a:gd name="connsiteX1" fmla="*/ 113637 w 198782"/>
              <a:gd name="connsiteY1" fmla="*/ 24848 h 66260"/>
              <a:gd name="connsiteX2" fmla="*/ 35118 w 198782"/>
              <a:gd name="connsiteY2" fmla="*/ 45057 h 66260"/>
              <a:gd name="connsiteX3" fmla="*/ 24848 w 198782"/>
              <a:gd name="connsiteY3" fmla="*/ 60297 h 66260"/>
              <a:gd name="connsiteX4" fmla="*/ 113637 w 198782"/>
              <a:gd name="connsiteY4" fmla="*/ 49365 h 66260"/>
              <a:gd name="connsiteX5" fmla="*/ 202427 w 198782"/>
              <a:gd name="connsiteY5" fmla="*/ 60297 h 66260"/>
              <a:gd name="connsiteX6" fmla="*/ 192157 w 198782"/>
              <a:gd name="connsiteY6" fmla="*/ 4505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8782" h="66260">
                <a:moveTo>
                  <a:pt x="192157" y="45057"/>
                </a:moveTo>
                <a:cubicBezTo>
                  <a:pt x="171284" y="27167"/>
                  <a:pt x="154719" y="24848"/>
                  <a:pt x="113637" y="24848"/>
                </a:cubicBezTo>
                <a:cubicBezTo>
                  <a:pt x="72887" y="24848"/>
                  <a:pt x="56322" y="27167"/>
                  <a:pt x="35118" y="45057"/>
                </a:cubicBezTo>
                <a:cubicBezTo>
                  <a:pt x="31805" y="48039"/>
                  <a:pt x="28161" y="53340"/>
                  <a:pt x="24848" y="60297"/>
                </a:cubicBezTo>
                <a:cubicBezTo>
                  <a:pt x="52677" y="51021"/>
                  <a:pt x="71562" y="49365"/>
                  <a:pt x="113637" y="49365"/>
                </a:cubicBezTo>
                <a:cubicBezTo>
                  <a:pt x="155713" y="49365"/>
                  <a:pt x="174266" y="50690"/>
                  <a:pt x="202427" y="60297"/>
                </a:cubicBezTo>
                <a:cubicBezTo>
                  <a:pt x="199114" y="53340"/>
                  <a:pt x="195801" y="48039"/>
                  <a:pt x="192157" y="45057"/>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 name="Freeform: Shape 37">
            <a:extLst>
              <a:ext uri="{FF2B5EF4-FFF2-40B4-BE49-F238E27FC236}">
                <a16:creationId xmlns:a16="http://schemas.microsoft.com/office/drawing/2014/main" id="{369ADA4C-3954-471D-81C3-DD444D7DE720}"/>
              </a:ext>
            </a:extLst>
          </p:cNvPr>
          <p:cNvSpPr/>
          <p:nvPr/>
        </p:nvSpPr>
        <p:spPr>
          <a:xfrm>
            <a:off x="4921638" y="7771146"/>
            <a:ext cx="423454" cy="120987"/>
          </a:xfrm>
          <a:custGeom>
            <a:avLst/>
            <a:gdLst>
              <a:gd name="connsiteX0" fmla="*/ 131196 w 231913"/>
              <a:gd name="connsiteY0" fmla="*/ 32137 h 66260"/>
              <a:gd name="connsiteX1" fmla="*/ 24848 w 231913"/>
              <a:gd name="connsiteY1" fmla="*/ 24848 h 66260"/>
              <a:gd name="connsiteX2" fmla="*/ 32136 w 231913"/>
              <a:gd name="connsiteY2" fmla="*/ 37437 h 66260"/>
              <a:gd name="connsiteX3" fmla="*/ 131196 w 231913"/>
              <a:gd name="connsiteY3" fmla="*/ 62948 h 66260"/>
              <a:gd name="connsiteX4" fmla="*/ 230256 w 231913"/>
              <a:gd name="connsiteY4" fmla="*/ 37437 h 66260"/>
              <a:gd name="connsiteX5" fmla="*/ 237545 w 231913"/>
              <a:gd name="connsiteY5" fmla="*/ 24848 h 66260"/>
              <a:gd name="connsiteX6" fmla="*/ 131196 w 231913"/>
              <a:gd name="connsiteY6" fmla="*/ 3213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1913" h="66260">
                <a:moveTo>
                  <a:pt x="131196" y="32137"/>
                </a:moveTo>
                <a:cubicBezTo>
                  <a:pt x="131196" y="32137"/>
                  <a:pt x="65267" y="38100"/>
                  <a:pt x="24848" y="24848"/>
                </a:cubicBezTo>
                <a:cubicBezTo>
                  <a:pt x="26504" y="29817"/>
                  <a:pt x="29155" y="34124"/>
                  <a:pt x="32136" y="37437"/>
                </a:cubicBezTo>
                <a:cubicBezTo>
                  <a:pt x="59635" y="68911"/>
                  <a:pt x="131196" y="62948"/>
                  <a:pt x="131196" y="62948"/>
                </a:cubicBezTo>
                <a:cubicBezTo>
                  <a:pt x="131196" y="62948"/>
                  <a:pt x="202758" y="68911"/>
                  <a:pt x="230256" y="37437"/>
                </a:cubicBezTo>
                <a:cubicBezTo>
                  <a:pt x="233238" y="34124"/>
                  <a:pt x="235889" y="29817"/>
                  <a:pt x="237545" y="24848"/>
                </a:cubicBezTo>
                <a:cubicBezTo>
                  <a:pt x="197126" y="38100"/>
                  <a:pt x="131196" y="32137"/>
                  <a:pt x="131196" y="32137"/>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 name="Freeform: Shape 38">
            <a:extLst>
              <a:ext uri="{FF2B5EF4-FFF2-40B4-BE49-F238E27FC236}">
                <a16:creationId xmlns:a16="http://schemas.microsoft.com/office/drawing/2014/main" id="{AB8321DF-64CF-4CF5-9462-395069FCFAE5}"/>
              </a:ext>
            </a:extLst>
          </p:cNvPr>
          <p:cNvSpPr/>
          <p:nvPr/>
        </p:nvSpPr>
        <p:spPr>
          <a:xfrm>
            <a:off x="4914379" y="7744529"/>
            <a:ext cx="483946" cy="181480"/>
          </a:xfrm>
          <a:custGeom>
            <a:avLst/>
            <a:gdLst>
              <a:gd name="connsiteX0" fmla="*/ 135172 w 265043"/>
              <a:gd name="connsiteY0" fmla="*/ 63610 h 99391"/>
              <a:gd name="connsiteX1" fmla="*/ 24848 w 265043"/>
              <a:gd name="connsiteY1" fmla="*/ 24848 h 99391"/>
              <a:gd name="connsiteX2" fmla="*/ 52346 w 265043"/>
              <a:gd name="connsiteY2" fmla="*/ 81501 h 99391"/>
              <a:gd name="connsiteX3" fmla="*/ 135172 w 265043"/>
              <a:gd name="connsiteY3" fmla="*/ 96410 h 99391"/>
              <a:gd name="connsiteX4" fmla="*/ 217998 w 265043"/>
              <a:gd name="connsiteY4" fmla="*/ 81501 h 99391"/>
              <a:gd name="connsiteX5" fmla="*/ 245497 w 265043"/>
              <a:gd name="connsiteY5" fmla="*/ 24848 h 99391"/>
              <a:gd name="connsiteX6" fmla="*/ 135172 w 265043"/>
              <a:gd name="connsiteY6" fmla="*/ 6361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043" h="99391">
                <a:moveTo>
                  <a:pt x="135172" y="63610"/>
                </a:moveTo>
                <a:cubicBezTo>
                  <a:pt x="66923" y="63610"/>
                  <a:pt x="36112" y="52346"/>
                  <a:pt x="24848" y="24848"/>
                </a:cubicBezTo>
                <a:cubicBezTo>
                  <a:pt x="26504" y="40088"/>
                  <a:pt x="26836" y="60297"/>
                  <a:pt x="52346" y="81501"/>
                </a:cubicBezTo>
                <a:cubicBezTo>
                  <a:pt x="77857" y="102704"/>
                  <a:pt x="135172" y="96410"/>
                  <a:pt x="135172" y="96410"/>
                </a:cubicBezTo>
                <a:cubicBezTo>
                  <a:pt x="135172" y="96410"/>
                  <a:pt x="192488" y="102704"/>
                  <a:pt x="217998" y="81501"/>
                </a:cubicBezTo>
                <a:cubicBezTo>
                  <a:pt x="243509" y="60297"/>
                  <a:pt x="244171" y="40088"/>
                  <a:pt x="245497" y="24848"/>
                </a:cubicBezTo>
                <a:cubicBezTo>
                  <a:pt x="234232" y="52346"/>
                  <a:pt x="203090" y="63610"/>
                  <a:pt x="135172" y="63610"/>
                </a:cubicBezTo>
                <a:close/>
              </a:path>
            </a:pathLst>
          </a:custGeom>
          <a:solidFill>
            <a:srgbClr val="EE80B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 name="Freeform: Shape 39">
            <a:extLst>
              <a:ext uri="{FF2B5EF4-FFF2-40B4-BE49-F238E27FC236}">
                <a16:creationId xmlns:a16="http://schemas.microsoft.com/office/drawing/2014/main" id="{EEDB4FA9-691E-481A-AB96-5F01E8AFB063}"/>
              </a:ext>
            </a:extLst>
          </p:cNvPr>
          <p:cNvSpPr/>
          <p:nvPr/>
        </p:nvSpPr>
        <p:spPr>
          <a:xfrm>
            <a:off x="4957934" y="7426197"/>
            <a:ext cx="362961" cy="181480"/>
          </a:xfrm>
          <a:custGeom>
            <a:avLst/>
            <a:gdLst>
              <a:gd name="connsiteX0" fmla="*/ 111318 w 198782"/>
              <a:gd name="connsiteY0" fmla="*/ 24923 h 99391"/>
              <a:gd name="connsiteX1" fmla="*/ 24848 w 198782"/>
              <a:gd name="connsiteY1" fmla="*/ 77269 h 99391"/>
              <a:gd name="connsiteX2" fmla="*/ 111318 w 198782"/>
              <a:gd name="connsiteY2" fmla="*/ 49440 h 99391"/>
              <a:gd name="connsiteX3" fmla="*/ 197457 w 198782"/>
              <a:gd name="connsiteY3" fmla="*/ 77269 h 99391"/>
              <a:gd name="connsiteX4" fmla="*/ 111318 w 198782"/>
              <a:gd name="connsiteY4" fmla="*/ 24923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82" h="99391">
                <a:moveTo>
                  <a:pt x="111318" y="24923"/>
                </a:moveTo>
                <a:cubicBezTo>
                  <a:pt x="111318" y="24923"/>
                  <a:pt x="41413" y="20616"/>
                  <a:pt x="24848" y="77269"/>
                </a:cubicBezTo>
                <a:cubicBezTo>
                  <a:pt x="49696" y="59379"/>
                  <a:pt x="68911" y="49440"/>
                  <a:pt x="111318" y="49440"/>
                </a:cubicBezTo>
                <a:cubicBezTo>
                  <a:pt x="153725" y="49440"/>
                  <a:pt x="172610" y="59710"/>
                  <a:pt x="197457" y="77269"/>
                </a:cubicBezTo>
                <a:cubicBezTo>
                  <a:pt x="181224" y="20616"/>
                  <a:pt x="111318" y="24923"/>
                  <a:pt x="111318" y="24923"/>
                </a:cubicBezTo>
                <a:close/>
              </a:path>
            </a:pathLst>
          </a:custGeom>
          <a:solidFill>
            <a:srgbClr val="EE80B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 name="Freeform: Shape 40">
            <a:extLst>
              <a:ext uri="{FF2B5EF4-FFF2-40B4-BE49-F238E27FC236}">
                <a16:creationId xmlns:a16="http://schemas.microsoft.com/office/drawing/2014/main" id="{E336E08E-2E6B-47EF-A34E-D2FA57F3A5F9}"/>
              </a:ext>
            </a:extLst>
          </p:cNvPr>
          <p:cNvSpPr/>
          <p:nvPr/>
        </p:nvSpPr>
        <p:spPr>
          <a:xfrm>
            <a:off x="5019032" y="7413027"/>
            <a:ext cx="1875293" cy="3750588"/>
          </a:xfrm>
          <a:custGeom>
            <a:avLst/>
            <a:gdLst>
              <a:gd name="connsiteX0" fmla="*/ 1009484 w 1027043"/>
              <a:gd name="connsiteY0" fmla="*/ 1819523 h 2054086"/>
              <a:gd name="connsiteX1" fmla="*/ 981323 w 1027043"/>
              <a:gd name="connsiteY1" fmla="*/ 2037190 h 2054086"/>
              <a:gd name="connsiteX2" fmla="*/ 618877 w 1027043"/>
              <a:gd name="connsiteY2" fmla="*/ 2037190 h 2054086"/>
              <a:gd name="connsiteX3" fmla="*/ 595685 w 1027043"/>
              <a:gd name="connsiteY3" fmla="*/ 2005385 h 2054086"/>
              <a:gd name="connsiteX4" fmla="*/ 138485 w 1027043"/>
              <a:gd name="connsiteY4" fmla="*/ 1017104 h 2054086"/>
              <a:gd name="connsiteX5" fmla="*/ 162670 w 1027043"/>
              <a:gd name="connsiteY5" fmla="*/ 986955 h 2054086"/>
              <a:gd name="connsiteX6" fmla="*/ 138485 w 1027043"/>
              <a:gd name="connsiteY6" fmla="*/ 915394 h 2054086"/>
              <a:gd name="connsiteX7" fmla="*/ 66592 w 1027043"/>
              <a:gd name="connsiteY7" fmla="*/ 702696 h 2054086"/>
              <a:gd name="connsiteX8" fmla="*/ 106680 w 1027043"/>
              <a:gd name="connsiteY8" fmla="*/ 516503 h 2054086"/>
              <a:gd name="connsiteX9" fmla="*/ 99391 w 1027043"/>
              <a:gd name="connsiteY9" fmla="*/ 421088 h 2054086"/>
              <a:gd name="connsiteX10" fmla="*/ 65598 w 1027043"/>
              <a:gd name="connsiteY10" fmla="*/ 325009 h 2054086"/>
              <a:gd name="connsiteX11" fmla="*/ 24848 w 1027043"/>
              <a:gd name="connsiteY11" fmla="*/ 212035 h 2054086"/>
              <a:gd name="connsiteX12" fmla="*/ 27829 w 1027043"/>
              <a:gd name="connsiteY12" fmla="*/ 199776 h 2054086"/>
              <a:gd name="connsiteX13" fmla="*/ 34787 w 1027043"/>
              <a:gd name="connsiteY13" fmla="*/ 191162 h 2054086"/>
              <a:gd name="connsiteX14" fmla="*/ 34456 w 1027043"/>
              <a:gd name="connsiteY14" fmla="*/ 190831 h 2054086"/>
              <a:gd name="connsiteX15" fmla="*/ 37769 w 1027043"/>
              <a:gd name="connsiteY15" fmla="*/ 189175 h 2054086"/>
              <a:gd name="connsiteX16" fmla="*/ 38100 w 1027043"/>
              <a:gd name="connsiteY16" fmla="*/ 188843 h 2054086"/>
              <a:gd name="connsiteX17" fmla="*/ 38431 w 1027043"/>
              <a:gd name="connsiteY17" fmla="*/ 188843 h 2054086"/>
              <a:gd name="connsiteX18" fmla="*/ 44726 w 1027043"/>
              <a:gd name="connsiteY18" fmla="*/ 188843 h 2054086"/>
              <a:gd name="connsiteX19" fmla="*/ 45389 w 1027043"/>
              <a:gd name="connsiteY19" fmla="*/ 188843 h 2054086"/>
              <a:gd name="connsiteX20" fmla="*/ 46714 w 1027043"/>
              <a:gd name="connsiteY20" fmla="*/ 189506 h 2054086"/>
              <a:gd name="connsiteX21" fmla="*/ 54003 w 1027043"/>
              <a:gd name="connsiteY21" fmla="*/ 195138 h 2054086"/>
              <a:gd name="connsiteX22" fmla="*/ 76200 w 1027043"/>
              <a:gd name="connsiteY22" fmla="*/ 225618 h 2054086"/>
              <a:gd name="connsiteX23" fmla="*/ 107343 w 1027043"/>
              <a:gd name="connsiteY23" fmla="*/ 277302 h 2054086"/>
              <a:gd name="connsiteX24" fmla="*/ 174929 w 1027043"/>
              <a:gd name="connsiteY24" fmla="*/ 399884 h 2054086"/>
              <a:gd name="connsiteX25" fmla="*/ 179898 w 1027043"/>
              <a:gd name="connsiteY25" fmla="*/ 403197 h 2054086"/>
              <a:gd name="connsiteX26" fmla="*/ 189837 w 1027043"/>
              <a:gd name="connsiteY26" fmla="*/ 401872 h 2054086"/>
              <a:gd name="connsiteX27" fmla="*/ 183211 w 1027043"/>
              <a:gd name="connsiteY27" fmla="*/ 365097 h 2054086"/>
              <a:gd name="connsiteX28" fmla="*/ 162008 w 1027043"/>
              <a:gd name="connsiteY28" fmla="*/ 298505 h 2054086"/>
              <a:gd name="connsiteX29" fmla="*/ 104361 w 1027043"/>
              <a:gd name="connsiteY29" fmla="*/ 221974 h 2054086"/>
              <a:gd name="connsiteX30" fmla="*/ 48039 w 1027043"/>
              <a:gd name="connsiteY30" fmla="*/ 151406 h 2054086"/>
              <a:gd name="connsiteX31" fmla="*/ 47708 w 1027043"/>
              <a:gd name="connsiteY31" fmla="*/ 147430 h 2054086"/>
              <a:gd name="connsiteX32" fmla="*/ 47376 w 1027043"/>
              <a:gd name="connsiteY32" fmla="*/ 139479 h 2054086"/>
              <a:gd name="connsiteX33" fmla="*/ 49033 w 1027043"/>
              <a:gd name="connsiteY33" fmla="*/ 126558 h 2054086"/>
              <a:gd name="connsiteX34" fmla="*/ 51352 w 1027043"/>
              <a:gd name="connsiteY34" fmla="*/ 123245 h 2054086"/>
              <a:gd name="connsiteX35" fmla="*/ 51683 w 1027043"/>
              <a:gd name="connsiteY35" fmla="*/ 122914 h 2054086"/>
              <a:gd name="connsiteX36" fmla="*/ 54003 w 1027043"/>
              <a:gd name="connsiteY36" fmla="*/ 122583 h 2054086"/>
              <a:gd name="connsiteX37" fmla="*/ 57978 w 1027043"/>
              <a:gd name="connsiteY37" fmla="*/ 123245 h 2054086"/>
              <a:gd name="connsiteX38" fmla="*/ 97072 w 1027043"/>
              <a:gd name="connsiteY38" fmla="*/ 145774 h 2054086"/>
              <a:gd name="connsiteX39" fmla="*/ 117944 w 1027043"/>
              <a:gd name="connsiteY39" fmla="*/ 161345 h 2054086"/>
              <a:gd name="connsiteX40" fmla="*/ 123908 w 1027043"/>
              <a:gd name="connsiteY40" fmla="*/ 165983 h 2054086"/>
              <a:gd name="connsiteX41" fmla="*/ 138485 w 1027043"/>
              <a:gd name="connsiteY41" fmla="*/ 177579 h 2054086"/>
              <a:gd name="connsiteX42" fmla="*/ 144117 w 1027043"/>
              <a:gd name="connsiteY42" fmla="*/ 181886 h 2054086"/>
              <a:gd name="connsiteX43" fmla="*/ 158695 w 1027043"/>
              <a:gd name="connsiteY43" fmla="*/ 194144 h 2054086"/>
              <a:gd name="connsiteX44" fmla="*/ 159026 w 1027043"/>
              <a:gd name="connsiteY44" fmla="*/ 194475 h 2054086"/>
              <a:gd name="connsiteX45" fmla="*/ 171947 w 1027043"/>
              <a:gd name="connsiteY45" fmla="*/ 206071 h 2054086"/>
              <a:gd name="connsiteX46" fmla="*/ 152731 w 1027043"/>
              <a:gd name="connsiteY46" fmla="*/ 168965 h 2054086"/>
              <a:gd name="connsiteX47" fmla="*/ 129871 w 1027043"/>
              <a:gd name="connsiteY47" fmla="*/ 123245 h 2054086"/>
              <a:gd name="connsiteX48" fmla="*/ 93428 w 1027043"/>
              <a:gd name="connsiteY48" fmla="*/ 51352 h 2054086"/>
              <a:gd name="connsiteX49" fmla="*/ 97403 w 1027043"/>
              <a:gd name="connsiteY49" fmla="*/ 39425 h 2054086"/>
              <a:gd name="connsiteX50" fmla="*/ 99060 w 1027043"/>
              <a:gd name="connsiteY50" fmla="*/ 37106 h 2054086"/>
              <a:gd name="connsiteX51" fmla="*/ 103698 w 1027043"/>
              <a:gd name="connsiteY51" fmla="*/ 33462 h 2054086"/>
              <a:gd name="connsiteX52" fmla="*/ 106017 w 1027043"/>
              <a:gd name="connsiteY52" fmla="*/ 32136 h 2054086"/>
              <a:gd name="connsiteX53" fmla="*/ 106680 w 1027043"/>
              <a:gd name="connsiteY53" fmla="*/ 31805 h 2054086"/>
              <a:gd name="connsiteX54" fmla="*/ 110656 w 1027043"/>
              <a:gd name="connsiteY54" fmla="*/ 31805 h 2054086"/>
              <a:gd name="connsiteX55" fmla="*/ 112643 w 1027043"/>
              <a:gd name="connsiteY55" fmla="*/ 31805 h 2054086"/>
              <a:gd name="connsiteX56" fmla="*/ 112975 w 1027043"/>
              <a:gd name="connsiteY56" fmla="*/ 31805 h 2054086"/>
              <a:gd name="connsiteX57" fmla="*/ 113306 w 1027043"/>
              <a:gd name="connsiteY57" fmla="*/ 31805 h 2054086"/>
              <a:gd name="connsiteX58" fmla="*/ 119601 w 1027043"/>
              <a:gd name="connsiteY58" fmla="*/ 34787 h 2054086"/>
              <a:gd name="connsiteX59" fmla="*/ 155050 w 1027043"/>
              <a:gd name="connsiteY59" fmla="*/ 70568 h 2054086"/>
              <a:gd name="connsiteX60" fmla="*/ 174266 w 1027043"/>
              <a:gd name="connsiteY60" fmla="*/ 91771 h 2054086"/>
              <a:gd name="connsiteX61" fmla="*/ 179567 w 1027043"/>
              <a:gd name="connsiteY61" fmla="*/ 97735 h 2054086"/>
              <a:gd name="connsiteX62" fmla="*/ 191825 w 1027043"/>
              <a:gd name="connsiteY62" fmla="*/ 111981 h 2054086"/>
              <a:gd name="connsiteX63" fmla="*/ 195801 w 1027043"/>
              <a:gd name="connsiteY63" fmla="*/ 115957 h 2054086"/>
              <a:gd name="connsiteX64" fmla="*/ 195801 w 1027043"/>
              <a:gd name="connsiteY64" fmla="*/ 116288 h 2054086"/>
              <a:gd name="connsiteX65" fmla="*/ 208059 w 1027043"/>
              <a:gd name="connsiteY65" fmla="*/ 131859 h 2054086"/>
              <a:gd name="connsiteX66" fmla="*/ 198120 w 1027043"/>
              <a:gd name="connsiteY66" fmla="*/ 102042 h 2054086"/>
              <a:gd name="connsiteX67" fmla="*/ 191163 w 1027043"/>
              <a:gd name="connsiteY67" fmla="*/ 76200 h 2054086"/>
              <a:gd name="connsiteX68" fmla="*/ 189506 w 1027043"/>
              <a:gd name="connsiteY68" fmla="*/ 64273 h 2054086"/>
              <a:gd name="connsiteX69" fmla="*/ 193482 w 1027043"/>
              <a:gd name="connsiteY69" fmla="*/ 41413 h 2054086"/>
              <a:gd name="connsiteX70" fmla="*/ 200108 w 1027043"/>
              <a:gd name="connsiteY70" fmla="*/ 29155 h 2054086"/>
              <a:gd name="connsiteX71" fmla="*/ 201764 w 1027043"/>
              <a:gd name="connsiteY71" fmla="*/ 27829 h 2054086"/>
              <a:gd name="connsiteX72" fmla="*/ 203752 w 1027043"/>
              <a:gd name="connsiteY72" fmla="*/ 26173 h 2054086"/>
              <a:gd name="connsiteX73" fmla="*/ 207728 w 1027043"/>
              <a:gd name="connsiteY73" fmla="*/ 24848 h 2054086"/>
              <a:gd name="connsiteX74" fmla="*/ 248478 w 1027043"/>
              <a:gd name="connsiteY74" fmla="*/ 74543 h 2054086"/>
              <a:gd name="connsiteX75" fmla="*/ 269682 w 1027043"/>
              <a:gd name="connsiteY75" fmla="*/ 110324 h 2054086"/>
              <a:gd name="connsiteX76" fmla="*/ 326335 w 1027043"/>
              <a:gd name="connsiteY76" fmla="*/ 216010 h 2054086"/>
              <a:gd name="connsiteX77" fmla="*/ 354496 w 1027043"/>
              <a:gd name="connsiteY77" fmla="*/ 402866 h 2054086"/>
              <a:gd name="connsiteX78" fmla="*/ 342569 w 1027043"/>
              <a:gd name="connsiteY78" fmla="*/ 517166 h 2054086"/>
              <a:gd name="connsiteX79" fmla="*/ 316396 w 1027043"/>
              <a:gd name="connsiteY79" fmla="*/ 594360 h 2054086"/>
              <a:gd name="connsiteX80" fmla="*/ 277633 w 1027043"/>
              <a:gd name="connsiteY80" fmla="*/ 696070 h 2054086"/>
              <a:gd name="connsiteX81" fmla="*/ 263055 w 1027043"/>
              <a:gd name="connsiteY81" fmla="*/ 725888 h 2054086"/>
              <a:gd name="connsiteX82" fmla="*/ 314739 w 1027043"/>
              <a:gd name="connsiteY82" fmla="*/ 873649 h 2054086"/>
              <a:gd name="connsiteX83" fmla="*/ 326003 w 1027043"/>
              <a:gd name="connsiteY83" fmla="*/ 896841 h 2054086"/>
              <a:gd name="connsiteX84" fmla="*/ 350189 w 1027043"/>
              <a:gd name="connsiteY84" fmla="*/ 898497 h 2054086"/>
              <a:gd name="connsiteX85" fmla="*/ 980992 w 1027043"/>
              <a:gd name="connsiteY85" fmla="*/ 1756907 h 2054086"/>
              <a:gd name="connsiteX86" fmla="*/ 1009484 w 1027043"/>
              <a:gd name="connsiteY86" fmla="*/ 1819523 h 205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027043" h="2054086">
                <a:moveTo>
                  <a:pt x="1009484" y="1819523"/>
                </a:moveTo>
                <a:cubicBezTo>
                  <a:pt x="993250" y="1948070"/>
                  <a:pt x="981323" y="2037190"/>
                  <a:pt x="981323" y="2037190"/>
                </a:cubicBezTo>
                <a:lnTo>
                  <a:pt x="618877" y="2037190"/>
                </a:lnTo>
                <a:cubicBezTo>
                  <a:pt x="611256" y="2027251"/>
                  <a:pt x="603305" y="2016649"/>
                  <a:pt x="595685" y="2005385"/>
                </a:cubicBezTo>
                <a:cubicBezTo>
                  <a:pt x="483373" y="1837414"/>
                  <a:pt x="138485" y="1017104"/>
                  <a:pt x="138485" y="1017104"/>
                </a:cubicBezTo>
                <a:cubicBezTo>
                  <a:pt x="146105" y="1006502"/>
                  <a:pt x="154388" y="996232"/>
                  <a:pt x="162670" y="986955"/>
                </a:cubicBezTo>
                <a:cubicBezTo>
                  <a:pt x="156707" y="969065"/>
                  <a:pt x="148093" y="943555"/>
                  <a:pt x="138485" y="915394"/>
                </a:cubicBezTo>
                <a:cubicBezTo>
                  <a:pt x="113969" y="841844"/>
                  <a:pt x="82163" y="747754"/>
                  <a:pt x="66592" y="702696"/>
                </a:cubicBezTo>
                <a:cubicBezTo>
                  <a:pt x="59303" y="661615"/>
                  <a:pt x="97735" y="530749"/>
                  <a:pt x="106680" y="516503"/>
                </a:cubicBezTo>
                <a:cubicBezTo>
                  <a:pt x="115625" y="502258"/>
                  <a:pt x="109662" y="443948"/>
                  <a:pt x="99391" y="421088"/>
                </a:cubicBezTo>
                <a:cubicBezTo>
                  <a:pt x="89121" y="397896"/>
                  <a:pt x="70568" y="340249"/>
                  <a:pt x="65598" y="325009"/>
                </a:cubicBezTo>
                <a:cubicBezTo>
                  <a:pt x="60960" y="309770"/>
                  <a:pt x="24848" y="224955"/>
                  <a:pt x="24848" y="212035"/>
                </a:cubicBezTo>
                <a:cubicBezTo>
                  <a:pt x="24848" y="208390"/>
                  <a:pt x="25842" y="203752"/>
                  <a:pt x="27829" y="199776"/>
                </a:cubicBezTo>
                <a:cubicBezTo>
                  <a:pt x="29486" y="196132"/>
                  <a:pt x="31805" y="193150"/>
                  <a:pt x="34787" y="191162"/>
                </a:cubicBezTo>
                <a:lnTo>
                  <a:pt x="34456" y="190831"/>
                </a:lnTo>
                <a:cubicBezTo>
                  <a:pt x="35781" y="190169"/>
                  <a:pt x="36775" y="189506"/>
                  <a:pt x="37769" y="189175"/>
                </a:cubicBezTo>
                <a:cubicBezTo>
                  <a:pt x="38100" y="189175"/>
                  <a:pt x="38100" y="188843"/>
                  <a:pt x="38100" y="188843"/>
                </a:cubicBezTo>
                <a:lnTo>
                  <a:pt x="38431" y="188843"/>
                </a:lnTo>
                <a:cubicBezTo>
                  <a:pt x="40419" y="188181"/>
                  <a:pt x="42407" y="188512"/>
                  <a:pt x="44726" y="188843"/>
                </a:cubicBezTo>
                <a:cubicBezTo>
                  <a:pt x="45057" y="188843"/>
                  <a:pt x="45389" y="188843"/>
                  <a:pt x="45389" y="188843"/>
                </a:cubicBezTo>
                <a:cubicBezTo>
                  <a:pt x="45720" y="189175"/>
                  <a:pt x="46051" y="189506"/>
                  <a:pt x="46714" y="189506"/>
                </a:cubicBezTo>
                <a:cubicBezTo>
                  <a:pt x="49033" y="190831"/>
                  <a:pt x="51683" y="192488"/>
                  <a:pt x="54003" y="195138"/>
                </a:cubicBezTo>
                <a:cubicBezTo>
                  <a:pt x="60297" y="202096"/>
                  <a:pt x="67917" y="213360"/>
                  <a:pt x="76200" y="225618"/>
                </a:cubicBezTo>
                <a:cubicBezTo>
                  <a:pt x="89783" y="246822"/>
                  <a:pt x="103036" y="270344"/>
                  <a:pt x="107343" y="277302"/>
                </a:cubicBezTo>
                <a:cubicBezTo>
                  <a:pt x="113969" y="287903"/>
                  <a:pt x="156707" y="356152"/>
                  <a:pt x="174929" y="399884"/>
                </a:cubicBezTo>
                <a:cubicBezTo>
                  <a:pt x="175260" y="401210"/>
                  <a:pt x="177248" y="402203"/>
                  <a:pt x="179898" y="403197"/>
                </a:cubicBezTo>
                <a:cubicBezTo>
                  <a:pt x="183211" y="404854"/>
                  <a:pt x="187518" y="405185"/>
                  <a:pt x="189837" y="401872"/>
                </a:cubicBezTo>
                <a:cubicBezTo>
                  <a:pt x="192157" y="396240"/>
                  <a:pt x="195138" y="387295"/>
                  <a:pt x="183211" y="365097"/>
                </a:cubicBezTo>
                <a:cubicBezTo>
                  <a:pt x="171284" y="342569"/>
                  <a:pt x="162008" y="306125"/>
                  <a:pt x="162008" y="298505"/>
                </a:cubicBezTo>
                <a:cubicBezTo>
                  <a:pt x="153063" y="288897"/>
                  <a:pt x="108005" y="235226"/>
                  <a:pt x="104361" y="221974"/>
                </a:cubicBezTo>
                <a:cubicBezTo>
                  <a:pt x="91771" y="213028"/>
                  <a:pt x="48702" y="161014"/>
                  <a:pt x="48039" y="151406"/>
                </a:cubicBezTo>
                <a:cubicBezTo>
                  <a:pt x="47708" y="150081"/>
                  <a:pt x="47708" y="148424"/>
                  <a:pt x="47708" y="147430"/>
                </a:cubicBezTo>
                <a:cubicBezTo>
                  <a:pt x="47376" y="145111"/>
                  <a:pt x="47376" y="142129"/>
                  <a:pt x="47376" y="139479"/>
                </a:cubicBezTo>
                <a:cubicBezTo>
                  <a:pt x="47045" y="132853"/>
                  <a:pt x="47708" y="129208"/>
                  <a:pt x="49033" y="126558"/>
                </a:cubicBezTo>
                <a:cubicBezTo>
                  <a:pt x="50027" y="124902"/>
                  <a:pt x="50690" y="124239"/>
                  <a:pt x="51352" y="123245"/>
                </a:cubicBezTo>
                <a:cubicBezTo>
                  <a:pt x="51352" y="123245"/>
                  <a:pt x="51352" y="122914"/>
                  <a:pt x="51683" y="122914"/>
                </a:cubicBezTo>
                <a:cubicBezTo>
                  <a:pt x="52015" y="122583"/>
                  <a:pt x="53009" y="122583"/>
                  <a:pt x="54003" y="122583"/>
                </a:cubicBezTo>
                <a:cubicBezTo>
                  <a:pt x="55328" y="122583"/>
                  <a:pt x="56322" y="122583"/>
                  <a:pt x="57978" y="123245"/>
                </a:cubicBezTo>
                <a:cubicBezTo>
                  <a:pt x="66592" y="125564"/>
                  <a:pt x="81169" y="134841"/>
                  <a:pt x="97072" y="145774"/>
                </a:cubicBezTo>
                <a:cubicBezTo>
                  <a:pt x="104030" y="150743"/>
                  <a:pt x="110987" y="156044"/>
                  <a:pt x="117944" y="161345"/>
                </a:cubicBezTo>
                <a:cubicBezTo>
                  <a:pt x="119932" y="163002"/>
                  <a:pt x="121920" y="164327"/>
                  <a:pt x="123908" y="165983"/>
                </a:cubicBezTo>
                <a:cubicBezTo>
                  <a:pt x="128877" y="169628"/>
                  <a:pt x="133847" y="173603"/>
                  <a:pt x="138485" y="177579"/>
                </a:cubicBezTo>
                <a:cubicBezTo>
                  <a:pt x="140142" y="179236"/>
                  <a:pt x="142129" y="180229"/>
                  <a:pt x="144117" y="181886"/>
                </a:cubicBezTo>
                <a:cubicBezTo>
                  <a:pt x="149418" y="186524"/>
                  <a:pt x="154719" y="190500"/>
                  <a:pt x="158695" y="194144"/>
                </a:cubicBezTo>
                <a:cubicBezTo>
                  <a:pt x="158695" y="194144"/>
                  <a:pt x="159026" y="194144"/>
                  <a:pt x="159026" y="194475"/>
                </a:cubicBezTo>
                <a:cubicBezTo>
                  <a:pt x="164658" y="199445"/>
                  <a:pt x="169628" y="203421"/>
                  <a:pt x="171947" y="206071"/>
                </a:cubicBezTo>
                <a:cubicBezTo>
                  <a:pt x="165652" y="194144"/>
                  <a:pt x="159357" y="181223"/>
                  <a:pt x="152731" y="168965"/>
                </a:cubicBezTo>
                <a:cubicBezTo>
                  <a:pt x="141798" y="146768"/>
                  <a:pt x="132190" y="128877"/>
                  <a:pt x="129871" y="123245"/>
                </a:cubicBezTo>
                <a:cubicBezTo>
                  <a:pt x="109993" y="98729"/>
                  <a:pt x="89783" y="73881"/>
                  <a:pt x="93428" y="51352"/>
                </a:cubicBezTo>
                <a:cubicBezTo>
                  <a:pt x="94090" y="46382"/>
                  <a:pt x="95747" y="42407"/>
                  <a:pt x="97403" y="39425"/>
                </a:cubicBezTo>
                <a:cubicBezTo>
                  <a:pt x="97735" y="38763"/>
                  <a:pt x="98729" y="37769"/>
                  <a:pt x="99060" y="37106"/>
                </a:cubicBezTo>
                <a:cubicBezTo>
                  <a:pt x="100716" y="35450"/>
                  <a:pt x="102042" y="34124"/>
                  <a:pt x="103698" y="33462"/>
                </a:cubicBezTo>
                <a:cubicBezTo>
                  <a:pt x="104692" y="33130"/>
                  <a:pt x="105355" y="32799"/>
                  <a:pt x="106017" y="32136"/>
                </a:cubicBezTo>
                <a:cubicBezTo>
                  <a:pt x="106017" y="32136"/>
                  <a:pt x="106349" y="31805"/>
                  <a:pt x="106680" y="31805"/>
                </a:cubicBezTo>
                <a:cubicBezTo>
                  <a:pt x="108336" y="31474"/>
                  <a:pt x="109662" y="31474"/>
                  <a:pt x="110656" y="31805"/>
                </a:cubicBezTo>
                <a:cubicBezTo>
                  <a:pt x="111318" y="31805"/>
                  <a:pt x="111981" y="31474"/>
                  <a:pt x="112643" y="31805"/>
                </a:cubicBezTo>
                <a:lnTo>
                  <a:pt x="112975" y="31805"/>
                </a:lnTo>
                <a:cubicBezTo>
                  <a:pt x="113306" y="31805"/>
                  <a:pt x="113306" y="31805"/>
                  <a:pt x="113306" y="31805"/>
                </a:cubicBezTo>
                <a:cubicBezTo>
                  <a:pt x="115294" y="32136"/>
                  <a:pt x="117282" y="33462"/>
                  <a:pt x="119601" y="34787"/>
                </a:cubicBezTo>
                <a:cubicBezTo>
                  <a:pt x="123245" y="37106"/>
                  <a:pt x="138485" y="52677"/>
                  <a:pt x="155050" y="70568"/>
                </a:cubicBezTo>
                <a:cubicBezTo>
                  <a:pt x="161014" y="77525"/>
                  <a:pt x="167640" y="84814"/>
                  <a:pt x="174266" y="91771"/>
                </a:cubicBezTo>
                <a:cubicBezTo>
                  <a:pt x="175923" y="93759"/>
                  <a:pt x="177579" y="95747"/>
                  <a:pt x="179567" y="97735"/>
                </a:cubicBezTo>
                <a:cubicBezTo>
                  <a:pt x="184205" y="102704"/>
                  <a:pt x="188181" y="107674"/>
                  <a:pt x="191825" y="111981"/>
                </a:cubicBezTo>
                <a:cubicBezTo>
                  <a:pt x="193150" y="113306"/>
                  <a:pt x="194807" y="114962"/>
                  <a:pt x="195801" y="115957"/>
                </a:cubicBezTo>
                <a:cubicBezTo>
                  <a:pt x="195801" y="116288"/>
                  <a:pt x="195801" y="116288"/>
                  <a:pt x="195801" y="116288"/>
                </a:cubicBezTo>
                <a:cubicBezTo>
                  <a:pt x="201102" y="122583"/>
                  <a:pt x="205740" y="128215"/>
                  <a:pt x="208059" y="131859"/>
                </a:cubicBezTo>
                <a:cubicBezTo>
                  <a:pt x="205740" y="124570"/>
                  <a:pt x="201433" y="113637"/>
                  <a:pt x="198120" y="102042"/>
                </a:cubicBezTo>
                <a:cubicBezTo>
                  <a:pt x="194807" y="93096"/>
                  <a:pt x="192488" y="84482"/>
                  <a:pt x="191163" y="76200"/>
                </a:cubicBezTo>
                <a:cubicBezTo>
                  <a:pt x="189837" y="71230"/>
                  <a:pt x="189506" y="67255"/>
                  <a:pt x="189506" y="64273"/>
                </a:cubicBezTo>
                <a:cubicBezTo>
                  <a:pt x="189837" y="56984"/>
                  <a:pt x="191163" y="48702"/>
                  <a:pt x="193482" y="41413"/>
                </a:cubicBezTo>
                <a:cubicBezTo>
                  <a:pt x="195138" y="36443"/>
                  <a:pt x="197457" y="32468"/>
                  <a:pt x="200108" y="29155"/>
                </a:cubicBezTo>
                <a:cubicBezTo>
                  <a:pt x="200439" y="28823"/>
                  <a:pt x="201102" y="28492"/>
                  <a:pt x="201764" y="27829"/>
                </a:cubicBezTo>
                <a:cubicBezTo>
                  <a:pt x="202096" y="26836"/>
                  <a:pt x="203089" y="26504"/>
                  <a:pt x="203752" y="26173"/>
                </a:cubicBezTo>
                <a:cubicBezTo>
                  <a:pt x="205077" y="25510"/>
                  <a:pt x="206071" y="24848"/>
                  <a:pt x="207728" y="24848"/>
                </a:cubicBezTo>
                <a:cubicBezTo>
                  <a:pt x="214685" y="24848"/>
                  <a:pt x="232576" y="50027"/>
                  <a:pt x="248478" y="74543"/>
                </a:cubicBezTo>
                <a:cubicBezTo>
                  <a:pt x="257092" y="88458"/>
                  <a:pt x="265043" y="102373"/>
                  <a:pt x="269682" y="110324"/>
                </a:cubicBezTo>
                <a:cubicBezTo>
                  <a:pt x="282271" y="133516"/>
                  <a:pt x="322028" y="199776"/>
                  <a:pt x="326335" y="216010"/>
                </a:cubicBezTo>
                <a:cubicBezTo>
                  <a:pt x="330973" y="231913"/>
                  <a:pt x="349195" y="374374"/>
                  <a:pt x="354496" y="402866"/>
                </a:cubicBezTo>
                <a:cubicBezTo>
                  <a:pt x="360128" y="431358"/>
                  <a:pt x="358803" y="471777"/>
                  <a:pt x="342569" y="517166"/>
                </a:cubicBezTo>
                <a:cubicBezTo>
                  <a:pt x="336605" y="534394"/>
                  <a:pt x="327329" y="562224"/>
                  <a:pt x="316396" y="594360"/>
                </a:cubicBezTo>
                <a:cubicBezTo>
                  <a:pt x="305463" y="626497"/>
                  <a:pt x="292210" y="662609"/>
                  <a:pt x="277633" y="696070"/>
                </a:cubicBezTo>
                <a:cubicBezTo>
                  <a:pt x="272663" y="706341"/>
                  <a:pt x="267694" y="716611"/>
                  <a:pt x="263055" y="725888"/>
                </a:cubicBezTo>
                <a:cubicBezTo>
                  <a:pt x="256761" y="742453"/>
                  <a:pt x="282271" y="804738"/>
                  <a:pt x="314739" y="873649"/>
                </a:cubicBezTo>
                <a:cubicBezTo>
                  <a:pt x="318384" y="881269"/>
                  <a:pt x="322359" y="889221"/>
                  <a:pt x="326003" y="896841"/>
                </a:cubicBezTo>
                <a:cubicBezTo>
                  <a:pt x="334286" y="896841"/>
                  <a:pt x="342237" y="897172"/>
                  <a:pt x="350189" y="898497"/>
                </a:cubicBezTo>
                <a:cubicBezTo>
                  <a:pt x="350189" y="898497"/>
                  <a:pt x="886902" y="1579659"/>
                  <a:pt x="980992" y="1756907"/>
                </a:cubicBezTo>
                <a:cubicBezTo>
                  <a:pt x="993582" y="1778773"/>
                  <a:pt x="1002527" y="1799645"/>
                  <a:pt x="1009484" y="1819523"/>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 name="Freeform: Shape 41">
            <a:extLst>
              <a:ext uri="{FF2B5EF4-FFF2-40B4-BE49-F238E27FC236}">
                <a16:creationId xmlns:a16="http://schemas.microsoft.com/office/drawing/2014/main" id="{91CA944F-9DBA-4C3E-9311-904CAFFDD75D}"/>
              </a:ext>
            </a:extLst>
          </p:cNvPr>
          <p:cNvSpPr/>
          <p:nvPr/>
        </p:nvSpPr>
        <p:spPr>
          <a:xfrm>
            <a:off x="5100093" y="7707668"/>
            <a:ext cx="302466" cy="423454"/>
          </a:xfrm>
          <a:custGeom>
            <a:avLst/>
            <a:gdLst>
              <a:gd name="connsiteX0" fmla="*/ 40751 w 165652"/>
              <a:gd name="connsiteY0" fmla="*/ 32116 h 231913"/>
              <a:gd name="connsiteX1" fmla="*/ 61954 w 165652"/>
              <a:gd name="connsiteY1" fmla="*/ 62265 h 231913"/>
              <a:gd name="connsiteX2" fmla="*/ 61954 w 165652"/>
              <a:gd name="connsiteY2" fmla="*/ 62265 h 231913"/>
              <a:gd name="connsiteX3" fmla="*/ 92103 w 165652"/>
              <a:gd name="connsiteY3" fmla="*/ 113285 h 231913"/>
              <a:gd name="connsiteX4" fmla="*/ 157370 w 165652"/>
              <a:gd name="connsiteY4" fmla="*/ 234543 h 231913"/>
              <a:gd name="connsiteX5" fmla="*/ 162671 w 165652"/>
              <a:gd name="connsiteY5" fmla="*/ 238187 h 231913"/>
              <a:gd name="connsiteX6" fmla="*/ 150412 w 165652"/>
              <a:gd name="connsiteY6" fmla="*/ 234543 h 231913"/>
              <a:gd name="connsiteX7" fmla="*/ 84814 w 165652"/>
              <a:gd name="connsiteY7" fmla="*/ 113285 h 231913"/>
              <a:gd name="connsiteX8" fmla="*/ 54665 w 165652"/>
              <a:gd name="connsiteY8" fmla="*/ 62265 h 231913"/>
              <a:gd name="connsiteX9" fmla="*/ 54665 w 165652"/>
              <a:gd name="connsiteY9" fmla="*/ 62265 h 231913"/>
              <a:gd name="connsiteX10" fmla="*/ 33462 w 165652"/>
              <a:gd name="connsiteY10" fmla="*/ 32116 h 231913"/>
              <a:gd name="connsiteX11" fmla="*/ 24848 w 165652"/>
              <a:gd name="connsiteY11" fmla="*/ 25490 h 231913"/>
              <a:gd name="connsiteX12" fmla="*/ 40751 w 165652"/>
              <a:gd name="connsiteY12" fmla="*/ 32116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231913">
                <a:moveTo>
                  <a:pt x="40751" y="32116"/>
                </a:moveTo>
                <a:cubicBezTo>
                  <a:pt x="46714" y="38742"/>
                  <a:pt x="54334" y="50338"/>
                  <a:pt x="61954" y="62265"/>
                </a:cubicBezTo>
                <a:lnTo>
                  <a:pt x="61954" y="62265"/>
                </a:lnTo>
                <a:cubicBezTo>
                  <a:pt x="75206" y="83137"/>
                  <a:pt x="88127" y="106659"/>
                  <a:pt x="92103" y="113285"/>
                </a:cubicBezTo>
                <a:cubicBezTo>
                  <a:pt x="98397" y="123887"/>
                  <a:pt x="139810" y="191142"/>
                  <a:pt x="157370" y="234543"/>
                </a:cubicBezTo>
                <a:cubicBezTo>
                  <a:pt x="158032" y="235868"/>
                  <a:pt x="160020" y="237524"/>
                  <a:pt x="162671" y="238187"/>
                </a:cubicBezTo>
                <a:cubicBezTo>
                  <a:pt x="158695" y="240175"/>
                  <a:pt x="151406" y="237193"/>
                  <a:pt x="150412" y="234543"/>
                </a:cubicBezTo>
                <a:cubicBezTo>
                  <a:pt x="132853" y="191142"/>
                  <a:pt x="91109" y="124218"/>
                  <a:pt x="84814" y="113285"/>
                </a:cubicBezTo>
                <a:cubicBezTo>
                  <a:pt x="80838" y="106659"/>
                  <a:pt x="67917" y="83137"/>
                  <a:pt x="54665" y="62265"/>
                </a:cubicBezTo>
                <a:lnTo>
                  <a:pt x="54665" y="62265"/>
                </a:lnTo>
                <a:cubicBezTo>
                  <a:pt x="47045" y="50006"/>
                  <a:pt x="39425" y="38742"/>
                  <a:pt x="33462" y="32116"/>
                </a:cubicBezTo>
                <a:cubicBezTo>
                  <a:pt x="30480" y="28471"/>
                  <a:pt x="27498" y="26484"/>
                  <a:pt x="24848" y="25490"/>
                </a:cubicBezTo>
                <a:cubicBezTo>
                  <a:pt x="29486" y="23833"/>
                  <a:pt x="35118" y="25158"/>
                  <a:pt x="40751" y="32116"/>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 name="Freeform: Shape 42">
            <a:extLst>
              <a:ext uri="{FF2B5EF4-FFF2-40B4-BE49-F238E27FC236}">
                <a16:creationId xmlns:a16="http://schemas.microsoft.com/office/drawing/2014/main" id="{6249AE72-9957-4D1E-84AF-636B65B789B5}"/>
              </a:ext>
            </a:extLst>
          </p:cNvPr>
          <p:cNvSpPr/>
          <p:nvPr/>
        </p:nvSpPr>
        <p:spPr>
          <a:xfrm>
            <a:off x="5077712" y="7413631"/>
            <a:ext cx="725919" cy="1875293"/>
          </a:xfrm>
          <a:custGeom>
            <a:avLst/>
            <a:gdLst>
              <a:gd name="connsiteX0" fmla="*/ 64604 w 397565"/>
              <a:gd name="connsiteY0" fmla="*/ 321034 h 1027043"/>
              <a:gd name="connsiteX1" fmla="*/ 24848 w 397565"/>
              <a:gd name="connsiteY1" fmla="*/ 209384 h 1027043"/>
              <a:gd name="connsiteX2" fmla="*/ 27830 w 397565"/>
              <a:gd name="connsiteY2" fmla="*/ 197126 h 1027043"/>
              <a:gd name="connsiteX3" fmla="*/ 53340 w 397565"/>
              <a:gd name="connsiteY3" fmla="*/ 192819 h 1027043"/>
              <a:gd name="connsiteX4" fmla="*/ 74543 w 397565"/>
              <a:gd name="connsiteY4" fmla="*/ 222968 h 1027043"/>
              <a:gd name="connsiteX5" fmla="*/ 74543 w 397565"/>
              <a:gd name="connsiteY5" fmla="*/ 222968 h 1027043"/>
              <a:gd name="connsiteX6" fmla="*/ 104692 w 397565"/>
              <a:gd name="connsiteY6" fmla="*/ 273989 h 1027043"/>
              <a:gd name="connsiteX7" fmla="*/ 169959 w 397565"/>
              <a:gd name="connsiteY7" fmla="*/ 395246 h 1027043"/>
              <a:gd name="connsiteX8" fmla="*/ 184205 w 397565"/>
              <a:gd name="connsiteY8" fmla="*/ 396903 h 1027043"/>
              <a:gd name="connsiteX9" fmla="*/ 177910 w 397565"/>
              <a:gd name="connsiteY9" fmla="*/ 360790 h 1027043"/>
              <a:gd name="connsiteX10" fmla="*/ 157701 w 397565"/>
              <a:gd name="connsiteY10" fmla="*/ 295523 h 1027043"/>
              <a:gd name="connsiteX11" fmla="*/ 102042 w 397565"/>
              <a:gd name="connsiteY11" fmla="*/ 219324 h 1027043"/>
              <a:gd name="connsiteX12" fmla="*/ 47377 w 397565"/>
              <a:gd name="connsiteY12" fmla="*/ 149418 h 1027043"/>
              <a:gd name="connsiteX13" fmla="*/ 47045 w 397565"/>
              <a:gd name="connsiteY13" fmla="*/ 145443 h 1027043"/>
              <a:gd name="connsiteX14" fmla="*/ 51021 w 397565"/>
              <a:gd name="connsiteY14" fmla="*/ 121258 h 1027043"/>
              <a:gd name="connsiteX15" fmla="*/ 95416 w 397565"/>
              <a:gd name="connsiteY15" fmla="*/ 144117 h 1027043"/>
              <a:gd name="connsiteX16" fmla="*/ 168634 w 397565"/>
              <a:gd name="connsiteY16" fmla="*/ 203421 h 1027043"/>
              <a:gd name="connsiteX17" fmla="*/ 127884 w 397565"/>
              <a:gd name="connsiteY17" fmla="*/ 121258 h 1027043"/>
              <a:gd name="connsiteX18" fmla="*/ 92434 w 397565"/>
              <a:gd name="connsiteY18" fmla="*/ 50690 h 1027043"/>
              <a:gd name="connsiteX19" fmla="*/ 117944 w 397565"/>
              <a:gd name="connsiteY19" fmla="*/ 33793 h 1027043"/>
              <a:gd name="connsiteX20" fmla="*/ 152400 w 397565"/>
              <a:gd name="connsiteY20" fmla="*/ 69574 h 1027043"/>
              <a:gd name="connsiteX21" fmla="*/ 203752 w 397565"/>
              <a:gd name="connsiteY21" fmla="*/ 130203 h 1027043"/>
              <a:gd name="connsiteX22" fmla="*/ 186193 w 397565"/>
              <a:gd name="connsiteY22" fmla="*/ 63942 h 1027043"/>
              <a:gd name="connsiteX23" fmla="*/ 190169 w 397565"/>
              <a:gd name="connsiteY23" fmla="*/ 41413 h 1027043"/>
              <a:gd name="connsiteX24" fmla="*/ 203752 w 397565"/>
              <a:gd name="connsiteY24" fmla="*/ 24848 h 1027043"/>
              <a:gd name="connsiteX25" fmla="*/ 243177 w 397565"/>
              <a:gd name="connsiteY25" fmla="*/ 74212 h 1027043"/>
              <a:gd name="connsiteX26" fmla="*/ 243177 w 397565"/>
              <a:gd name="connsiteY26" fmla="*/ 74212 h 1027043"/>
              <a:gd name="connsiteX27" fmla="*/ 264049 w 397565"/>
              <a:gd name="connsiteY27" fmla="*/ 109662 h 1027043"/>
              <a:gd name="connsiteX28" fmla="*/ 318715 w 397565"/>
              <a:gd name="connsiteY28" fmla="*/ 214023 h 1027043"/>
              <a:gd name="connsiteX29" fmla="*/ 346213 w 397565"/>
              <a:gd name="connsiteY29" fmla="*/ 398890 h 1027043"/>
              <a:gd name="connsiteX30" fmla="*/ 334949 w 397565"/>
              <a:gd name="connsiteY30" fmla="*/ 512197 h 1027043"/>
              <a:gd name="connsiteX31" fmla="*/ 272001 w 397565"/>
              <a:gd name="connsiteY31" fmla="*/ 688450 h 1027043"/>
              <a:gd name="connsiteX32" fmla="*/ 272001 w 397565"/>
              <a:gd name="connsiteY32" fmla="*/ 688450 h 1027043"/>
              <a:gd name="connsiteX33" fmla="*/ 272001 w 397565"/>
              <a:gd name="connsiteY33" fmla="*/ 688450 h 1027043"/>
              <a:gd name="connsiteX34" fmla="*/ 258086 w 397565"/>
              <a:gd name="connsiteY34" fmla="*/ 717936 h 1027043"/>
              <a:gd name="connsiteX35" fmla="*/ 379012 w 397565"/>
              <a:gd name="connsiteY35" fmla="*/ 1004515 h 1027043"/>
              <a:gd name="connsiteX36" fmla="*/ 168965 w 397565"/>
              <a:gd name="connsiteY36" fmla="*/ 1004515 h 1027043"/>
              <a:gd name="connsiteX37" fmla="*/ 66261 w 397565"/>
              <a:gd name="connsiteY37" fmla="*/ 694083 h 1027043"/>
              <a:gd name="connsiteX38" fmla="*/ 105024 w 397565"/>
              <a:gd name="connsiteY38" fmla="*/ 510209 h 1027043"/>
              <a:gd name="connsiteX39" fmla="*/ 98066 w 397565"/>
              <a:gd name="connsiteY39" fmla="*/ 415787 h 1027043"/>
              <a:gd name="connsiteX40" fmla="*/ 64604 w 397565"/>
              <a:gd name="connsiteY40" fmla="*/ 321034 h 102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97565" h="1027043">
                <a:moveTo>
                  <a:pt x="64604" y="321034"/>
                </a:moveTo>
                <a:cubicBezTo>
                  <a:pt x="59966" y="306125"/>
                  <a:pt x="24848" y="222305"/>
                  <a:pt x="24848" y="209384"/>
                </a:cubicBezTo>
                <a:cubicBezTo>
                  <a:pt x="24848" y="205740"/>
                  <a:pt x="25842" y="201102"/>
                  <a:pt x="27830" y="197126"/>
                </a:cubicBezTo>
                <a:cubicBezTo>
                  <a:pt x="32468" y="187187"/>
                  <a:pt x="41744" y="179567"/>
                  <a:pt x="53340" y="192819"/>
                </a:cubicBezTo>
                <a:cubicBezTo>
                  <a:pt x="59304" y="199445"/>
                  <a:pt x="66923" y="211041"/>
                  <a:pt x="74543" y="222968"/>
                </a:cubicBezTo>
                <a:lnTo>
                  <a:pt x="74543" y="222968"/>
                </a:lnTo>
                <a:cubicBezTo>
                  <a:pt x="87796" y="243840"/>
                  <a:pt x="100717" y="267363"/>
                  <a:pt x="104692" y="273989"/>
                </a:cubicBezTo>
                <a:cubicBezTo>
                  <a:pt x="110987" y="284591"/>
                  <a:pt x="152400" y="351845"/>
                  <a:pt x="169959" y="395246"/>
                </a:cubicBezTo>
                <a:cubicBezTo>
                  <a:pt x="171284" y="398559"/>
                  <a:pt x="181555" y="402203"/>
                  <a:pt x="184205" y="396903"/>
                </a:cubicBezTo>
                <a:cubicBezTo>
                  <a:pt x="186856" y="391602"/>
                  <a:pt x="189506" y="382657"/>
                  <a:pt x="177910" y="360790"/>
                </a:cubicBezTo>
                <a:cubicBezTo>
                  <a:pt x="166315" y="338593"/>
                  <a:pt x="157701" y="302481"/>
                  <a:pt x="157701" y="295523"/>
                </a:cubicBezTo>
                <a:cubicBezTo>
                  <a:pt x="148756" y="285916"/>
                  <a:pt x="105686" y="232907"/>
                  <a:pt x="102042" y="219324"/>
                </a:cubicBezTo>
                <a:cubicBezTo>
                  <a:pt x="89452" y="210378"/>
                  <a:pt x="48039" y="159358"/>
                  <a:pt x="47377" y="149418"/>
                </a:cubicBezTo>
                <a:cubicBezTo>
                  <a:pt x="47045" y="148093"/>
                  <a:pt x="47045" y="146768"/>
                  <a:pt x="47045" y="145443"/>
                </a:cubicBezTo>
                <a:cubicBezTo>
                  <a:pt x="46383" y="135835"/>
                  <a:pt x="46714" y="123577"/>
                  <a:pt x="51021" y="121258"/>
                </a:cubicBezTo>
                <a:cubicBezTo>
                  <a:pt x="56322" y="118276"/>
                  <a:pt x="74543" y="129209"/>
                  <a:pt x="95416" y="144117"/>
                </a:cubicBezTo>
                <a:cubicBezTo>
                  <a:pt x="124571" y="164990"/>
                  <a:pt x="159026" y="193813"/>
                  <a:pt x="168634" y="203421"/>
                </a:cubicBezTo>
                <a:cubicBezTo>
                  <a:pt x="150081" y="166315"/>
                  <a:pt x="131528" y="130203"/>
                  <a:pt x="127884" y="121258"/>
                </a:cubicBezTo>
                <a:cubicBezTo>
                  <a:pt x="108337" y="97404"/>
                  <a:pt x="89121" y="72556"/>
                  <a:pt x="92434" y="50690"/>
                </a:cubicBezTo>
                <a:cubicBezTo>
                  <a:pt x="96078" y="28492"/>
                  <a:pt x="109662" y="27830"/>
                  <a:pt x="117944" y="33793"/>
                </a:cubicBezTo>
                <a:cubicBezTo>
                  <a:pt x="121589" y="36443"/>
                  <a:pt x="136166" y="51684"/>
                  <a:pt x="152400" y="69574"/>
                </a:cubicBezTo>
                <a:cubicBezTo>
                  <a:pt x="172941" y="92434"/>
                  <a:pt x="196463" y="119270"/>
                  <a:pt x="203752" y="130203"/>
                </a:cubicBezTo>
                <a:cubicBezTo>
                  <a:pt x="200108" y="115957"/>
                  <a:pt x="185199" y="80838"/>
                  <a:pt x="186193" y="63942"/>
                </a:cubicBezTo>
                <a:cubicBezTo>
                  <a:pt x="186524" y="56653"/>
                  <a:pt x="187850" y="48370"/>
                  <a:pt x="190169" y="41413"/>
                </a:cubicBezTo>
                <a:cubicBezTo>
                  <a:pt x="193151" y="32137"/>
                  <a:pt x="197789" y="24848"/>
                  <a:pt x="203752" y="24848"/>
                </a:cubicBezTo>
                <a:cubicBezTo>
                  <a:pt x="210378" y="24848"/>
                  <a:pt x="227937" y="50027"/>
                  <a:pt x="243177" y="74212"/>
                </a:cubicBezTo>
                <a:lnTo>
                  <a:pt x="243177" y="74212"/>
                </a:lnTo>
                <a:cubicBezTo>
                  <a:pt x="251791" y="87796"/>
                  <a:pt x="259411" y="101379"/>
                  <a:pt x="264049" y="109662"/>
                </a:cubicBezTo>
                <a:cubicBezTo>
                  <a:pt x="276308" y="132522"/>
                  <a:pt x="314408" y="198120"/>
                  <a:pt x="318715" y="214023"/>
                </a:cubicBezTo>
                <a:cubicBezTo>
                  <a:pt x="323353" y="229925"/>
                  <a:pt x="340912" y="370398"/>
                  <a:pt x="346213" y="398890"/>
                </a:cubicBezTo>
                <a:cubicBezTo>
                  <a:pt x="351514" y="427051"/>
                  <a:pt x="350520" y="466808"/>
                  <a:pt x="334949" y="512197"/>
                </a:cubicBezTo>
                <a:cubicBezTo>
                  <a:pt x="323022" y="545658"/>
                  <a:pt x="300824" y="622852"/>
                  <a:pt x="272001" y="688450"/>
                </a:cubicBezTo>
                <a:lnTo>
                  <a:pt x="272001" y="688450"/>
                </a:lnTo>
                <a:lnTo>
                  <a:pt x="272001" y="688450"/>
                </a:lnTo>
                <a:cubicBezTo>
                  <a:pt x="267694" y="698721"/>
                  <a:pt x="262724" y="708660"/>
                  <a:pt x="258086" y="717936"/>
                </a:cubicBezTo>
                <a:cubicBezTo>
                  <a:pt x="247816" y="746429"/>
                  <a:pt x="326997" y="906449"/>
                  <a:pt x="379012" y="1004515"/>
                </a:cubicBezTo>
                <a:lnTo>
                  <a:pt x="168965" y="1004515"/>
                </a:lnTo>
                <a:cubicBezTo>
                  <a:pt x="168965" y="1004515"/>
                  <a:pt x="92765" y="772933"/>
                  <a:pt x="66261" y="694083"/>
                </a:cubicBezTo>
                <a:cubicBezTo>
                  <a:pt x="59304" y="653332"/>
                  <a:pt x="96410" y="524455"/>
                  <a:pt x="105024" y="510209"/>
                </a:cubicBezTo>
                <a:cubicBezTo>
                  <a:pt x="113969" y="495963"/>
                  <a:pt x="107674" y="438647"/>
                  <a:pt x="98066" y="415787"/>
                </a:cubicBezTo>
                <a:cubicBezTo>
                  <a:pt x="87464" y="392927"/>
                  <a:pt x="68911" y="336274"/>
                  <a:pt x="64604" y="321034"/>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 name="Freeform: Shape 43">
            <a:extLst>
              <a:ext uri="{FF2B5EF4-FFF2-40B4-BE49-F238E27FC236}">
                <a16:creationId xmlns:a16="http://schemas.microsoft.com/office/drawing/2014/main" id="{95035319-4EDA-4979-B52A-C749655B60F9}"/>
              </a:ext>
            </a:extLst>
          </p:cNvPr>
          <p:cNvSpPr/>
          <p:nvPr/>
        </p:nvSpPr>
        <p:spPr>
          <a:xfrm>
            <a:off x="5094043" y="7707604"/>
            <a:ext cx="302466" cy="423454"/>
          </a:xfrm>
          <a:custGeom>
            <a:avLst/>
            <a:gdLst>
              <a:gd name="connsiteX0" fmla="*/ 81170 w 165652"/>
              <a:gd name="connsiteY0" fmla="*/ 113320 h 231913"/>
              <a:gd name="connsiteX1" fmla="*/ 51021 w 165652"/>
              <a:gd name="connsiteY1" fmla="*/ 62299 h 231913"/>
              <a:gd name="connsiteX2" fmla="*/ 51021 w 165652"/>
              <a:gd name="connsiteY2" fmla="*/ 62299 h 231913"/>
              <a:gd name="connsiteX3" fmla="*/ 29817 w 165652"/>
              <a:gd name="connsiteY3" fmla="*/ 32150 h 231913"/>
              <a:gd name="connsiteX4" fmla="*/ 24848 w 165652"/>
              <a:gd name="connsiteY4" fmla="*/ 27512 h 231913"/>
              <a:gd name="connsiteX5" fmla="*/ 43732 w 165652"/>
              <a:gd name="connsiteY5" fmla="*/ 32150 h 231913"/>
              <a:gd name="connsiteX6" fmla="*/ 64936 w 165652"/>
              <a:gd name="connsiteY6" fmla="*/ 62299 h 231913"/>
              <a:gd name="connsiteX7" fmla="*/ 64936 w 165652"/>
              <a:gd name="connsiteY7" fmla="*/ 62299 h 231913"/>
              <a:gd name="connsiteX8" fmla="*/ 95084 w 165652"/>
              <a:gd name="connsiteY8" fmla="*/ 113320 h 231913"/>
              <a:gd name="connsiteX9" fmla="*/ 160351 w 165652"/>
              <a:gd name="connsiteY9" fmla="*/ 234577 h 231913"/>
              <a:gd name="connsiteX10" fmla="*/ 161014 w 165652"/>
              <a:gd name="connsiteY10" fmla="*/ 235240 h 231913"/>
              <a:gd name="connsiteX11" fmla="*/ 160351 w 165652"/>
              <a:gd name="connsiteY11" fmla="*/ 236234 h 231913"/>
              <a:gd name="connsiteX12" fmla="*/ 81170 w 165652"/>
              <a:gd name="connsiteY12" fmla="*/ 113320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231913">
                <a:moveTo>
                  <a:pt x="81170" y="113320"/>
                </a:moveTo>
                <a:cubicBezTo>
                  <a:pt x="77194" y="106694"/>
                  <a:pt x="64273" y="83171"/>
                  <a:pt x="51021" y="62299"/>
                </a:cubicBezTo>
                <a:lnTo>
                  <a:pt x="51021" y="62299"/>
                </a:lnTo>
                <a:cubicBezTo>
                  <a:pt x="43401" y="50041"/>
                  <a:pt x="35781" y="38776"/>
                  <a:pt x="29817" y="32150"/>
                </a:cubicBezTo>
                <a:cubicBezTo>
                  <a:pt x="28161" y="30163"/>
                  <a:pt x="26504" y="28837"/>
                  <a:pt x="24848" y="27512"/>
                </a:cubicBezTo>
                <a:cubicBezTo>
                  <a:pt x="29817" y="23536"/>
                  <a:pt x="36443" y="23205"/>
                  <a:pt x="43732" y="32150"/>
                </a:cubicBezTo>
                <a:cubicBezTo>
                  <a:pt x="49696" y="38776"/>
                  <a:pt x="57316" y="50372"/>
                  <a:pt x="64936" y="62299"/>
                </a:cubicBezTo>
                <a:lnTo>
                  <a:pt x="64936" y="62299"/>
                </a:lnTo>
                <a:cubicBezTo>
                  <a:pt x="78188" y="83171"/>
                  <a:pt x="91109" y="106694"/>
                  <a:pt x="95084" y="113320"/>
                </a:cubicBezTo>
                <a:cubicBezTo>
                  <a:pt x="101379" y="123922"/>
                  <a:pt x="142792" y="191177"/>
                  <a:pt x="160351" y="234577"/>
                </a:cubicBezTo>
                <a:cubicBezTo>
                  <a:pt x="160351" y="234909"/>
                  <a:pt x="160683" y="235240"/>
                  <a:pt x="161014" y="235240"/>
                </a:cubicBezTo>
                <a:cubicBezTo>
                  <a:pt x="161014" y="235571"/>
                  <a:pt x="160683" y="236565"/>
                  <a:pt x="160351" y="236234"/>
                </a:cubicBezTo>
                <a:cubicBezTo>
                  <a:pt x="143123" y="220663"/>
                  <a:pt x="87464" y="123922"/>
                  <a:pt x="81170" y="113320"/>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 name="Freeform: Shape 44">
            <a:extLst>
              <a:ext uri="{FF2B5EF4-FFF2-40B4-BE49-F238E27FC236}">
                <a16:creationId xmlns:a16="http://schemas.microsoft.com/office/drawing/2014/main" id="{01232093-B278-4B7D-9808-C701F151EDD1}"/>
              </a:ext>
            </a:extLst>
          </p:cNvPr>
          <p:cNvSpPr/>
          <p:nvPr/>
        </p:nvSpPr>
        <p:spPr>
          <a:xfrm>
            <a:off x="5389251" y="7413027"/>
            <a:ext cx="423454" cy="1875293"/>
          </a:xfrm>
          <a:custGeom>
            <a:avLst/>
            <a:gdLst>
              <a:gd name="connsiteX0" fmla="*/ 72556 w 231913"/>
              <a:gd name="connsiteY0" fmla="*/ 718268 h 1027043"/>
              <a:gd name="connsiteX1" fmla="*/ 86470 w 231913"/>
              <a:gd name="connsiteY1" fmla="*/ 688782 h 1027043"/>
              <a:gd name="connsiteX2" fmla="*/ 86470 w 231913"/>
              <a:gd name="connsiteY2" fmla="*/ 688782 h 1027043"/>
              <a:gd name="connsiteX3" fmla="*/ 149418 w 231913"/>
              <a:gd name="connsiteY3" fmla="*/ 512528 h 1027043"/>
              <a:gd name="connsiteX4" fmla="*/ 161014 w 231913"/>
              <a:gd name="connsiteY4" fmla="*/ 399222 h 1027043"/>
              <a:gd name="connsiteX5" fmla="*/ 133516 w 231913"/>
              <a:gd name="connsiteY5" fmla="*/ 214354 h 1027043"/>
              <a:gd name="connsiteX6" fmla="*/ 78519 w 231913"/>
              <a:gd name="connsiteY6" fmla="*/ 109993 h 1027043"/>
              <a:gd name="connsiteX7" fmla="*/ 57647 w 231913"/>
              <a:gd name="connsiteY7" fmla="*/ 74543 h 1027043"/>
              <a:gd name="connsiteX8" fmla="*/ 57647 w 231913"/>
              <a:gd name="connsiteY8" fmla="*/ 74543 h 1027043"/>
              <a:gd name="connsiteX9" fmla="*/ 24848 w 231913"/>
              <a:gd name="connsiteY9" fmla="*/ 29155 h 1027043"/>
              <a:gd name="connsiteX10" fmla="*/ 32468 w 231913"/>
              <a:gd name="connsiteY10" fmla="*/ 24848 h 1027043"/>
              <a:gd name="connsiteX11" fmla="*/ 71893 w 231913"/>
              <a:gd name="connsiteY11" fmla="*/ 74212 h 1027043"/>
              <a:gd name="connsiteX12" fmla="*/ 71893 w 231913"/>
              <a:gd name="connsiteY12" fmla="*/ 74212 h 1027043"/>
              <a:gd name="connsiteX13" fmla="*/ 92765 w 231913"/>
              <a:gd name="connsiteY13" fmla="*/ 109662 h 1027043"/>
              <a:gd name="connsiteX14" fmla="*/ 147430 w 231913"/>
              <a:gd name="connsiteY14" fmla="*/ 214023 h 1027043"/>
              <a:gd name="connsiteX15" fmla="*/ 174929 w 231913"/>
              <a:gd name="connsiteY15" fmla="*/ 398890 h 1027043"/>
              <a:gd name="connsiteX16" fmla="*/ 163664 w 231913"/>
              <a:gd name="connsiteY16" fmla="*/ 512196 h 1027043"/>
              <a:gd name="connsiteX17" fmla="*/ 100716 w 231913"/>
              <a:gd name="connsiteY17" fmla="*/ 688450 h 1027043"/>
              <a:gd name="connsiteX18" fmla="*/ 100716 w 231913"/>
              <a:gd name="connsiteY18" fmla="*/ 688450 h 1027043"/>
              <a:gd name="connsiteX19" fmla="*/ 86802 w 231913"/>
              <a:gd name="connsiteY19" fmla="*/ 717936 h 1027043"/>
              <a:gd name="connsiteX20" fmla="*/ 207728 w 231913"/>
              <a:gd name="connsiteY20" fmla="*/ 1004515 h 1027043"/>
              <a:gd name="connsiteX21" fmla="*/ 163002 w 231913"/>
              <a:gd name="connsiteY21" fmla="*/ 1004515 h 1027043"/>
              <a:gd name="connsiteX22" fmla="*/ 72556 w 231913"/>
              <a:gd name="connsiteY22" fmla="*/ 718268 h 102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31913" h="1027043">
                <a:moveTo>
                  <a:pt x="72556" y="718268"/>
                </a:moveTo>
                <a:cubicBezTo>
                  <a:pt x="77194" y="708660"/>
                  <a:pt x="81832" y="699052"/>
                  <a:pt x="86470" y="688782"/>
                </a:cubicBezTo>
                <a:lnTo>
                  <a:pt x="86470" y="688782"/>
                </a:lnTo>
                <a:cubicBezTo>
                  <a:pt x="115294" y="623183"/>
                  <a:pt x="137823" y="545658"/>
                  <a:pt x="149418" y="512528"/>
                </a:cubicBezTo>
                <a:cubicBezTo>
                  <a:pt x="165321" y="467470"/>
                  <a:pt x="166315" y="427714"/>
                  <a:pt x="161014" y="399222"/>
                </a:cubicBezTo>
                <a:cubicBezTo>
                  <a:pt x="155713" y="371061"/>
                  <a:pt x="138154" y="230256"/>
                  <a:pt x="133516" y="214354"/>
                </a:cubicBezTo>
                <a:cubicBezTo>
                  <a:pt x="129209" y="198451"/>
                  <a:pt x="91109" y="132853"/>
                  <a:pt x="78519" y="109993"/>
                </a:cubicBezTo>
                <a:cubicBezTo>
                  <a:pt x="74212" y="101710"/>
                  <a:pt x="66261" y="88458"/>
                  <a:pt x="57647" y="74543"/>
                </a:cubicBezTo>
                <a:lnTo>
                  <a:pt x="57647" y="74543"/>
                </a:lnTo>
                <a:cubicBezTo>
                  <a:pt x="46383" y="56322"/>
                  <a:pt x="33462" y="37437"/>
                  <a:pt x="24848" y="29155"/>
                </a:cubicBezTo>
                <a:cubicBezTo>
                  <a:pt x="27167" y="26504"/>
                  <a:pt x="29486" y="24848"/>
                  <a:pt x="32468" y="24848"/>
                </a:cubicBezTo>
                <a:cubicBezTo>
                  <a:pt x="39094" y="24848"/>
                  <a:pt x="56653" y="50027"/>
                  <a:pt x="71893" y="74212"/>
                </a:cubicBezTo>
                <a:lnTo>
                  <a:pt x="71893" y="74212"/>
                </a:lnTo>
                <a:cubicBezTo>
                  <a:pt x="80507" y="87795"/>
                  <a:pt x="88127" y="101379"/>
                  <a:pt x="92765" y="109662"/>
                </a:cubicBezTo>
                <a:cubicBezTo>
                  <a:pt x="105024" y="132522"/>
                  <a:pt x="143123" y="198120"/>
                  <a:pt x="147430" y="214023"/>
                </a:cubicBezTo>
                <a:cubicBezTo>
                  <a:pt x="152069" y="229925"/>
                  <a:pt x="169628" y="370398"/>
                  <a:pt x="174929" y="398890"/>
                </a:cubicBezTo>
                <a:cubicBezTo>
                  <a:pt x="180230" y="427051"/>
                  <a:pt x="179236" y="466808"/>
                  <a:pt x="163664" y="512196"/>
                </a:cubicBezTo>
                <a:cubicBezTo>
                  <a:pt x="151737" y="545658"/>
                  <a:pt x="129540" y="622852"/>
                  <a:pt x="100716" y="688450"/>
                </a:cubicBezTo>
                <a:lnTo>
                  <a:pt x="100716" y="688450"/>
                </a:lnTo>
                <a:cubicBezTo>
                  <a:pt x="96410" y="698721"/>
                  <a:pt x="91440" y="708660"/>
                  <a:pt x="86802" y="717936"/>
                </a:cubicBezTo>
                <a:cubicBezTo>
                  <a:pt x="76531" y="746429"/>
                  <a:pt x="155713" y="906449"/>
                  <a:pt x="207728" y="1004515"/>
                </a:cubicBezTo>
                <a:lnTo>
                  <a:pt x="163002" y="1004515"/>
                </a:lnTo>
                <a:cubicBezTo>
                  <a:pt x="121920" y="892865"/>
                  <a:pt x="62285" y="746760"/>
                  <a:pt x="72556" y="718268"/>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 name="Freeform: Shape 45">
            <a:extLst>
              <a:ext uri="{FF2B5EF4-FFF2-40B4-BE49-F238E27FC236}">
                <a16:creationId xmlns:a16="http://schemas.microsoft.com/office/drawing/2014/main" id="{3BF834CA-48A7-435F-93D1-1365155A1CEA}"/>
              </a:ext>
            </a:extLst>
          </p:cNvPr>
          <p:cNvSpPr/>
          <p:nvPr/>
        </p:nvSpPr>
        <p:spPr>
          <a:xfrm>
            <a:off x="5077710" y="7750402"/>
            <a:ext cx="423454" cy="1512334"/>
          </a:xfrm>
          <a:custGeom>
            <a:avLst/>
            <a:gdLst>
              <a:gd name="connsiteX0" fmla="*/ 64604 w 231913"/>
              <a:gd name="connsiteY0" fmla="*/ 136594 h 828260"/>
              <a:gd name="connsiteX1" fmla="*/ 24848 w 231913"/>
              <a:gd name="connsiteY1" fmla="*/ 24945 h 828260"/>
              <a:gd name="connsiteX2" fmla="*/ 78850 w 231913"/>
              <a:gd name="connsiteY2" fmla="*/ 136594 h 828260"/>
              <a:gd name="connsiteX3" fmla="*/ 111650 w 231913"/>
              <a:gd name="connsiteY3" fmla="*/ 231347 h 828260"/>
              <a:gd name="connsiteX4" fmla="*/ 118607 w 231913"/>
              <a:gd name="connsiteY4" fmla="*/ 325769 h 828260"/>
              <a:gd name="connsiteX5" fmla="*/ 79844 w 231913"/>
              <a:gd name="connsiteY5" fmla="*/ 509643 h 828260"/>
              <a:gd name="connsiteX6" fmla="*/ 223299 w 231913"/>
              <a:gd name="connsiteY6" fmla="*/ 820075 h 828260"/>
              <a:gd name="connsiteX7" fmla="*/ 168634 w 231913"/>
              <a:gd name="connsiteY7" fmla="*/ 820075 h 828260"/>
              <a:gd name="connsiteX8" fmla="*/ 65930 w 231913"/>
              <a:gd name="connsiteY8" fmla="*/ 509643 h 828260"/>
              <a:gd name="connsiteX9" fmla="*/ 104692 w 231913"/>
              <a:gd name="connsiteY9" fmla="*/ 325769 h 828260"/>
              <a:gd name="connsiteX10" fmla="*/ 97735 w 231913"/>
              <a:gd name="connsiteY10" fmla="*/ 231347 h 828260"/>
              <a:gd name="connsiteX11" fmla="*/ 64604 w 231913"/>
              <a:gd name="connsiteY11" fmla="*/ 136594 h 828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913" h="828260">
                <a:moveTo>
                  <a:pt x="64604" y="136594"/>
                </a:moveTo>
                <a:cubicBezTo>
                  <a:pt x="59966" y="121686"/>
                  <a:pt x="24848" y="37865"/>
                  <a:pt x="24848" y="24945"/>
                </a:cubicBezTo>
                <a:cubicBezTo>
                  <a:pt x="24848" y="21300"/>
                  <a:pt x="74543" y="121686"/>
                  <a:pt x="78850" y="136594"/>
                </a:cubicBezTo>
                <a:cubicBezTo>
                  <a:pt x="83157" y="151503"/>
                  <a:pt x="101710" y="208156"/>
                  <a:pt x="111650" y="231347"/>
                </a:cubicBezTo>
                <a:cubicBezTo>
                  <a:pt x="121589" y="254207"/>
                  <a:pt x="127552" y="311854"/>
                  <a:pt x="118607" y="325769"/>
                </a:cubicBezTo>
                <a:cubicBezTo>
                  <a:pt x="109662" y="340015"/>
                  <a:pt x="72556" y="468893"/>
                  <a:pt x="79844" y="509643"/>
                </a:cubicBezTo>
                <a:cubicBezTo>
                  <a:pt x="106349" y="588493"/>
                  <a:pt x="223299" y="820075"/>
                  <a:pt x="223299" y="820075"/>
                </a:cubicBezTo>
                <a:lnTo>
                  <a:pt x="168634" y="820075"/>
                </a:lnTo>
                <a:cubicBezTo>
                  <a:pt x="168634" y="820075"/>
                  <a:pt x="92434" y="588493"/>
                  <a:pt x="65930" y="509643"/>
                </a:cubicBezTo>
                <a:cubicBezTo>
                  <a:pt x="58972" y="468893"/>
                  <a:pt x="96078" y="340015"/>
                  <a:pt x="104692" y="325769"/>
                </a:cubicBezTo>
                <a:cubicBezTo>
                  <a:pt x="113637" y="311523"/>
                  <a:pt x="107343" y="254207"/>
                  <a:pt x="97735" y="231347"/>
                </a:cubicBezTo>
                <a:cubicBezTo>
                  <a:pt x="87464" y="208487"/>
                  <a:pt x="68911" y="151834"/>
                  <a:pt x="64604" y="136594"/>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 name="Freeform: Shape 46">
            <a:extLst>
              <a:ext uri="{FF2B5EF4-FFF2-40B4-BE49-F238E27FC236}">
                <a16:creationId xmlns:a16="http://schemas.microsoft.com/office/drawing/2014/main" id="{22899792-FB6C-4066-909C-31140A5F53E1}"/>
              </a:ext>
            </a:extLst>
          </p:cNvPr>
          <p:cNvSpPr/>
          <p:nvPr/>
        </p:nvSpPr>
        <p:spPr>
          <a:xfrm>
            <a:off x="5123685" y="7588768"/>
            <a:ext cx="302466" cy="241973"/>
          </a:xfrm>
          <a:custGeom>
            <a:avLst/>
            <a:gdLst>
              <a:gd name="connsiteX0" fmla="*/ 129871 w 165652"/>
              <a:gd name="connsiteY0" fmla="*/ 95908 h 132521"/>
              <a:gd name="connsiteX1" fmla="*/ 158032 w 165652"/>
              <a:gd name="connsiteY1" fmla="*/ 121749 h 132521"/>
              <a:gd name="connsiteX2" fmla="*/ 58641 w 165652"/>
              <a:gd name="connsiteY2" fmla="*/ 51513 h 132521"/>
              <a:gd name="connsiteX3" fmla="*/ 24848 w 165652"/>
              <a:gd name="connsiteY3" fmla="*/ 25671 h 132521"/>
              <a:gd name="connsiteX4" fmla="*/ 25179 w 165652"/>
              <a:gd name="connsiteY4" fmla="*/ 25340 h 132521"/>
              <a:gd name="connsiteX5" fmla="*/ 69574 w 165652"/>
              <a:gd name="connsiteY5" fmla="*/ 48200 h 132521"/>
              <a:gd name="connsiteX6" fmla="*/ 129871 w 165652"/>
              <a:gd name="connsiteY6" fmla="*/ 95908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652" h="132521">
                <a:moveTo>
                  <a:pt x="129871" y="95908"/>
                </a:moveTo>
                <a:cubicBezTo>
                  <a:pt x="131859" y="99884"/>
                  <a:pt x="156044" y="117774"/>
                  <a:pt x="158032" y="121749"/>
                </a:cubicBezTo>
                <a:cubicBezTo>
                  <a:pt x="148093" y="111811"/>
                  <a:pt x="87796" y="72385"/>
                  <a:pt x="58641" y="51513"/>
                </a:cubicBezTo>
                <a:cubicBezTo>
                  <a:pt x="43401" y="40580"/>
                  <a:pt x="33130" y="28322"/>
                  <a:pt x="24848" y="25671"/>
                </a:cubicBezTo>
                <a:cubicBezTo>
                  <a:pt x="24848" y="25671"/>
                  <a:pt x="25179" y="25340"/>
                  <a:pt x="25179" y="25340"/>
                </a:cubicBezTo>
                <a:cubicBezTo>
                  <a:pt x="30480" y="22358"/>
                  <a:pt x="48702" y="33291"/>
                  <a:pt x="69574" y="48200"/>
                </a:cubicBezTo>
                <a:cubicBezTo>
                  <a:pt x="90777" y="63440"/>
                  <a:pt x="114631" y="82656"/>
                  <a:pt x="129871" y="95908"/>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 name="Freeform: Shape 47">
            <a:extLst>
              <a:ext uri="{FF2B5EF4-FFF2-40B4-BE49-F238E27FC236}">
                <a16:creationId xmlns:a16="http://schemas.microsoft.com/office/drawing/2014/main" id="{AD234501-80E5-4F9A-A058-418C538D795D}"/>
              </a:ext>
            </a:extLst>
          </p:cNvPr>
          <p:cNvSpPr/>
          <p:nvPr/>
        </p:nvSpPr>
        <p:spPr>
          <a:xfrm>
            <a:off x="5223498" y="7424779"/>
            <a:ext cx="302466" cy="302466"/>
          </a:xfrm>
          <a:custGeom>
            <a:avLst/>
            <a:gdLst>
              <a:gd name="connsiteX0" fmla="*/ 72224 w 165652"/>
              <a:gd name="connsiteY0" fmla="*/ 63468 h 165652"/>
              <a:gd name="connsiteX1" fmla="*/ 111650 w 165652"/>
              <a:gd name="connsiteY1" fmla="*/ 108856 h 165652"/>
              <a:gd name="connsiteX2" fmla="*/ 143123 w 165652"/>
              <a:gd name="connsiteY2" fmla="*/ 150932 h 165652"/>
              <a:gd name="connsiteX3" fmla="*/ 57647 w 165652"/>
              <a:gd name="connsiteY3" fmla="*/ 67443 h 165652"/>
              <a:gd name="connsiteX4" fmla="*/ 30811 w 165652"/>
              <a:gd name="connsiteY4" fmla="*/ 28018 h 165652"/>
              <a:gd name="connsiteX5" fmla="*/ 24848 w 165652"/>
              <a:gd name="connsiteY5" fmla="*/ 25368 h 165652"/>
              <a:gd name="connsiteX6" fmla="*/ 37769 w 165652"/>
              <a:gd name="connsiteY6" fmla="*/ 28018 h 165652"/>
              <a:gd name="connsiteX7" fmla="*/ 72224 w 165652"/>
              <a:gd name="connsiteY7" fmla="*/ 6346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 h="165652">
                <a:moveTo>
                  <a:pt x="72224" y="63468"/>
                </a:moveTo>
                <a:cubicBezTo>
                  <a:pt x="86139" y="78708"/>
                  <a:pt x="101048" y="95935"/>
                  <a:pt x="111650" y="108856"/>
                </a:cubicBezTo>
                <a:cubicBezTo>
                  <a:pt x="113637" y="115151"/>
                  <a:pt x="142130" y="146956"/>
                  <a:pt x="143123" y="150932"/>
                </a:cubicBezTo>
                <a:cubicBezTo>
                  <a:pt x="135835" y="139999"/>
                  <a:pt x="78188" y="90303"/>
                  <a:pt x="57647" y="67443"/>
                </a:cubicBezTo>
                <a:cubicBezTo>
                  <a:pt x="41413" y="49553"/>
                  <a:pt x="34456" y="30668"/>
                  <a:pt x="30811" y="28018"/>
                </a:cubicBezTo>
                <a:cubicBezTo>
                  <a:pt x="29155" y="26693"/>
                  <a:pt x="27167" y="25699"/>
                  <a:pt x="24848" y="25368"/>
                </a:cubicBezTo>
                <a:cubicBezTo>
                  <a:pt x="29486" y="24042"/>
                  <a:pt x="34124" y="25368"/>
                  <a:pt x="37769" y="28018"/>
                </a:cubicBezTo>
                <a:cubicBezTo>
                  <a:pt x="41413" y="30337"/>
                  <a:pt x="55991" y="45577"/>
                  <a:pt x="72224" y="63468"/>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 name="Freeform: Shape 48">
            <a:extLst>
              <a:ext uri="{FF2B5EF4-FFF2-40B4-BE49-F238E27FC236}">
                <a16:creationId xmlns:a16="http://schemas.microsoft.com/office/drawing/2014/main" id="{286D6066-E265-4529-87CE-41010C1EF3ED}"/>
              </a:ext>
            </a:extLst>
          </p:cNvPr>
          <p:cNvSpPr/>
          <p:nvPr/>
        </p:nvSpPr>
        <p:spPr>
          <a:xfrm>
            <a:off x="5117758" y="7589610"/>
            <a:ext cx="302466" cy="544441"/>
          </a:xfrm>
          <a:custGeom>
            <a:avLst/>
            <a:gdLst>
              <a:gd name="connsiteX0" fmla="*/ 31738 w 165652"/>
              <a:gd name="connsiteY0" fmla="*/ 49394 h 298173"/>
              <a:gd name="connsiteX1" fmla="*/ 32069 w 165652"/>
              <a:gd name="connsiteY1" fmla="*/ 53370 h 298173"/>
              <a:gd name="connsiteX2" fmla="*/ 87066 w 165652"/>
              <a:gd name="connsiteY2" fmla="*/ 123275 h 298173"/>
              <a:gd name="connsiteX3" fmla="*/ 142725 w 165652"/>
              <a:gd name="connsiteY3" fmla="*/ 199475 h 298173"/>
              <a:gd name="connsiteX4" fmla="*/ 162935 w 165652"/>
              <a:gd name="connsiteY4" fmla="*/ 264742 h 298173"/>
              <a:gd name="connsiteX5" fmla="*/ 169229 w 165652"/>
              <a:gd name="connsiteY5" fmla="*/ 300854 h 298173"/>
              <a:gd name="connsiteX6" fmla="*/ 160284 w 165652"/>
              <a:gd name="connsiteY6" fmla="*/ 302842 h 298173"/>
              <a:gd name="connsiteX7" fmla="*/ 162272 w 165652"/>
              <a:gd name="connsiteY7" fmla="*/ 300854 h 298173"/>
              <a:gd name="connsiteX8" fmla="*/ 155977 w 165652"/>
              <a:gd name="connsiteY8" fmla="*/ 264742 h 298173"/>
              <a:gd name="connsiteX9" fmla="*/ 135768 w 165652"/>
              <a:gd name="connsiteY9" fmla="*/ 199475 h 298173"/>
              <a:gd name="connsiteX10" fmla="*/ 80109 w 165652"/>
              <a:gd name="connsiteY10" fmla="*/ 123275 h 298173"/>
              <a:gd name="connsiteX11" fmla="*/ 25443 w 165652"/>
              <a:gd name="connsiteY11" fmla="*/ 53370 h 298173"/>
              <a:gd name="connsiteX12" fmla="*/ 25112 w 165652"/>
              <a:gd name="connsiteY12" fmla="*/ 49394 h 298173"/>
              <a:gd name="connsiteX13" fmla="*/ 29088 w 165652"/>
              <a:gd name="connsiteY13" fmla="*/ 25209 h 298173"/>
              <a:gd name="connsiteX14" fmla="*/ 35714 w 165652"/>
              <a:gd name="connsiteY14" fmla="*/ 25540 h 298173"/>
              <a:gd name="connsiteX15" fmla="*/ 31738 w 165652"/>
              <a:gd name="connsiteY15" fmla="*/ 49394 h 29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5652" h="298173">
                <a:moveTo>
                  <a:pt x="31738" y="49394"/>
                </a:moveTo>
                <a:cubicBezTo>
                  <a:pt x="31738" y="51051"/>
                  <a:pt x="32069" y="52045"/>
                  <a:pt x="32069" y="53370"/>
                </a:cubicBezTo>
                <a:cubicBezTo>
                  <a:pt x="33063" y="62978"/>
                  <a:pt x="74476" y="114330"/>
                  <a:pt x="87066" y="123275"/>
                </a:cubicBezTo>
                <a:cubicBezTo>
                  <a:pt x="90710" y="136527"/>
                  <a:pt x="133780" y="189536"/>
                  <a:pt x="142725" y="199475"/>
                </a:cubicBezTo>
                <a:cubicBezTo>
                  <a:pt x="142725" y="206432"/>
                  <a:pt x="151670" y="242876"/>
                  <a:pt x="162935" y="264742"/>
                </a:cubicBezTo>
                <a:cubicBezTo>
                  <a:pt x="174530" y="286939"/>
                  <a:pt x="171880" y="295553"/>
                  <a:pt x="169229" y="300854"/>
                </a:cubicBezTo>
                <a:cubicBezTo>
                  <a:pt x="167573" y="303836"/>
                  <a:pt x="163597" y="303836"/>
                  <a:pt x="160284" y="302842"/>
                </a:cubicBezTo>
                <a:cubicBezTo>
                  <a:pt x="160947" y="302511"/>
                  <a:pt x="161941" y="301848"/>
                  <a:pt x="162272" y="300854"/>
                </a:cubicBezTo>
                <a:cubicBezTo>
                  <a:pt x="164922" y="295553"/>
                  <a:pt x="167573" y="286608"/>
                  <a:pt x="155977" y="264742"/>
                </a:cubicBezTo>
                <a:cubicBezTo>
                  <a:pt x="144382" y="242545"/>
                  <a:pt x="135768" y="206432"/>
                  <a:pt x="135768" y="199475"/>
                </a:cubicBezTo>
                <a:cubicBezTo>
                  <a:pt x="126822" y="189867"/>
                  <a:pt x="83753" y="136859"/>
                  <a:pt x="80109" y="123275"/>
                </a:cubicBezTo>
                <a:cubicBezTo>
                  <a:pt x="67519" y="114330"/>
                  <a:pt x="26106" y="63309"/>
                  <a:pt x="25443" y="53370"/>
                </a:cubicBezTo>
                <a:cubicBezTo>
                  <a:pt x="25112" y="52045"/>
                  <a:pt x="25112" y="50719"/>
                  <a:pt x="25112" y="49394"/>
                </a:cubicBezTo>
                <a:cubicBezTo>
                  <a:pt x="24449" y="39786"/>
                  <a:pt x="24781" y="27528"/>
                  <a:pt x="29088" y="25209"/>
                </a:cubicBezTo>
                <a:cubicBezTo>
                  <a:pt x="30413" y="24546"/>
                  <a:pt x="32732" y="24878"/>
                  <a:pt x="35714" y="25540"/>
                </a:cubicBezTo>
                <a:cubicBezTo>
                  <a:pt x="31407" y="28522"/>
                  <a:pt x="31076" y="40118"/>
                  <a:pt x="31738" y="49394"/>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 name="Freeform: Shape 49">
            <a:extLst>
              <a:ext uri="{FF2B5EF4-FFF2-40B4-BE49-F238E27FC236}">
                <a16:creationId xmlns:a16="http://schemas.microsoft.com/office/drawing/2014/main" id="{9976F44C-DE3B-42FD-A5B7-7C0A222C66FE}"/>
              </a:ext>
            </a:extLst>
          </p:cNvPr>
          <p:cNvSpPr/>
          <p:nvPr/>
        </p:nvSpPr>
        <p:spPr>
          <a:xfrm>
            <a:off x="5199223" y="7424273"/>
            <a:ext cx="241973" cy="423454"/>
          </a:xfrm>
          <a:custGeom>
            <a:avLst/>
            <a:gdLst>
              <a:gd name="connsiteX0" fmla="*/ 32511 w 132521"/>
              <a:gd name="connsiteY0" fmla="*/ 44861 h 231913"/>
              <a:gd name="connsiteX1" fmla="*/ 67961 w 132521"/>
              <a:gd name="connsiteY1" fmla="*/ 115429 h 231913"/>
              <a:gd name="connsiteX2" fmla="*/ 116663 w 132521"/>
              <a:gd name="connsiteY2" fmla="*/ 211838 h 231913"/>
              <a:gd name="connsiteX3" fmla="*/ 101423 w 132521"/>
              <a:gd name="connsiteY3" fmla="*/ 197592 h 231913"/>
              <a:gd name="connsiteX4" fmla="*/ 60672 w 132521"/>
              <a:gd name="connsiteY4" fmla="*/ 115429 h 231913"/>
              <a:gd name="connsiteX5" fmla="*/ 25223 w 132521"/>
              <a:gd name="connsiteY5" fmla="*/ 44861 h 231913"/>
              <a:gd name="connsiteX6" fmla="*/ 45101 w 132521"/>
              <a:gd name="connsiteY6" fmla="*/ 25314 h 231913"/>
              <a:gd name="connsiteX7" fmla="*/ 32511 w 132521"/>
              <a:gd name="connsiteY7" fmla="*/ 44861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521" h="231913">
                <a:moveTo>
                  <a:pt x="32511" y="44861"/>
                </a:moveTo>
                <a:cubicBezTo>
                  <a:pt x="28867" y="67059"/>
                  <a:pt x="48414" y="91575"/>
                  <a:pt x="67961" y="115429"/>
                </a:cubicBezTo>
                <a:cubicBezTo>
                  <a:pt x="71605" y="124374"/>
                  <a:pt x="98110" y="174732"/>
                  <a:pt x="116663" y="211838"/>
                </a:cubicBezTo>
                <a:cubicBezTo>
                  <a:pt x="114012" y="209188"/>
                  <a:pt x="107055" y="202562"/>
                  <a:pt x="101423" y="197592"/>
                </a:cubicBezTo>
                <a:cubicBezTo>
                  <a:pt x="84857" y="164793"/>
                  <a:pt x="63985" y="123380"/>
                  <a:pt x="60672" y="115429"/>
                </a:cubicBezTo>
                <a:cubicBezTo>
                  <a:pt x="41125" y="91575"/>
                  <a:pt x="21910" y="66727"/>
                  <a:pt x="25223" y="44861"/>
                </a:cubicBezTo>
                <a:cubicBezTo>
                  <a:pt x="27873" y="27302"/>
                  <a:pt x="37150" y="23326"/>
                  <a:pt x="45101" y="25314"/>
                </a:cubicBezTo>
                <a:cubicBezTo>
                  <a:pt x="39469" y="26971"/>
                  <a:pt x="34499" y="32603"/>
                  <a:pt x="32511" y="44861"/>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 name="Freeform: Shape 50">
            <a:extLst>
              <a:ext uri="{FF2B5EF4-FFF2-40B4-BE49-F238E27FC236}">
                <a16:creationId xmlns:a16="http://schemas.microsoft.com/office/drawing/2014/main" id="{DC7E215C-F6F1-43D8-9BB6-0FDDB7B21F7E}"/>
              </a:ext>
            </a:extLst>
          </p:cNvPr>
          <p:cNvSpPr/>
          <p:nvPr/>
        </p:nvSpPr>
        <p:spPr>
          <a:xfrm>
            <a:off x="5371663" y="7413631"/>
            <a:ext cx="120987" cy="302466"/>
          </a:xfrm>
          <a:custGeom>
            <a:avLst/>
            <a:gdLst>
              <a:gd name="connsiteX0" fmla="*/ 35806 w 66260"/>
              <a:gd name="connsiteY0" fmla="*/ 41413 h 165652"/>
              <a:gd name="connsiteX1" fmla="*/ 31830 w 66260"/>
              <a:gd name="connsiteY1" fmla="*/ 63942 h 165652"/>
              <a:gd name="connsiteX2" fmla="*/ 55353 w 66260"/>
              <a:gd name="connsiteY2" fmla="*/ 147431 h 165652"/>
              <a:gd name="connsiteX3" fmla="*/ 42432 w 66260"/>
              <a:gd name="connsiteY3" fmla="*/ 130203 h 165652"/>
              <a:gd name="connsiteX4" fmla="*/ 24873 w 66260"/>
              <a:gd name="connsiteY4" fmla="*/ 63942 h 165652"/>
              <a:gd name="connsiteX5" fmla="*/ 28849 w 66260"/>
              <a:gd name="connsiteY5" fmla="*/ 41413 h 165652"/>
              <a:gd name="connsiteX6" fmla="*/ 42432 w 66260"/>
              <a:gd name="connsiteY6" fmla="*/ 24848 h 165652"/>
              <a:gd name="connsiteX7" fmla="*/ 45414 w 66260"/>
              <a:gd name="connsiteY7" fmla="*/ 25842 h 165652"/>
              <a:gd name="connsiteX8" fmla="*/ 35806 w 66260"/>
              <a:gd name="connsiteY8" fmla="*/ 41413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260" h="165652">
                <a:moveTo>
                  <a:pt x="35806" y="41413"/>
                </a:moveTo>
                <a:cubicBezTo>
                  <a:pt x="33487" y="48370"/>
                  <a:pt x="32162" y="56653"/>
                  <a:pt x="31830" y="63942"/>
                </a:cubicBezTo>
                <a:cubicBezTo>
                  <a:pt x="31168" y="80838"/>
                  <a:pt x="51709" y="133184"/>
                  <a:pt x="55353" y="147431"/>
                </a:cubicBezTo>
                <a:cubicBezTo>
                  <a:pt x="53034" y="143786"/>
                  <a:pt x="47733" y="136497"/>
                  <a:pt x="42432" y="130203"/>
                </a:cubicBezTo>
                <a:cubicBezTo>
                  <a:pt x="36800" y="113637"/>
                  <a:pt x="24210" y="76200"/>
                  <a:pt x="24873" y="63942"/>
                </a:cubicBezTo>
                <a:cubicBezTo>
                  <a:pt x="25204" y="56653"/>
                  <a:pt x="26529" y="48370"/>
                  <a:pt x="28849" y="41413"/>
                </a:cubicBezTo>
                <a:cubicBezTo>
                  <a:pt x="31830" y="32137"/>
                  <a:pt x="36469" y="24848"/>
                  <a:pt x="42432" y="24848"/>
                </a:cubicBezTo>
                <a:cubicBezTo>
                  <a:pt x="43426" y="24848"/>
                  <a:pt x="44420" y="25179"/>
                  <a:pt x="45414" y="25842"/>
                </a:cubicBezTo>
                <a:cubicBezTo>
                  <a:pt x="41438" y="28492"/>
                  <a:pt x="38125" y="34456"/>
                  <a:pt x="35806" y="41413"/>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 name="Freeform: Shape 51">
            <a:extLst>
              <a:ext uri="{FF2B5EF4-FFF2-40B4-BE49-F238E27FC236}">
                <a16:creationId xmlns:a16="http://schemas.microsoft.com/office/drawing/2014/main" id="{737636F9-E9F9-4106-8160-0492561BCF39}"/>
              </a:ext>
            </a:extLst>
          </p:cNvPr>
          <p:cNvSpPr/>
          <p:nvPr/>
        </p:nvSpPr>
        <p:spPr>
          <a:xfrm>
            <a:off x="5403770" y="7606000"/>
            <a:ext cx="241973" cy="483946"/>
          </a:xfrm>
          <a:custGeom>
            <a:avLst/>
            <a:gdLst>
              <a:gd name="connsiteX0" fmla="*/ 24848 w 132521"/>
              <a:gd name="connsiteY0" fmla="*/ 24848 h 265043"/>
              <a:gd name="connsiteX1" fmla="*/ 61291 w 132521"/>
              <a:gd name="connsiteY1" fmla="*/ 80838 h 265043"/>
              <a:gd name="connsiteX2" fmla="*/ 79513 w 132521"/>
              <a:gd name="connsiteY2" fmla="*/ 108668 h 265043"/>
              <a:gd name="connsiteX3" fmla="*/ 93759 w 132521"/>
              <a:gd name="connsiteY3" fmla="*/ 137491 h 265043"/>
              <a:gd name="connsiteX4" fmla="*/ 112312 w 132521"/>
              <a:gd name="connsiteY4" fmla="*/ 201433 h 265043"/>
              <a:gd name="connsiteX5" fmla="*/ 133516 w 132521"/>
              <a:gd name="connsiteY5" fmla="*/ 265043 h 265043"/>
              <a:gd name="connsiteX6" fmla="*/ 118607 w 132521"/>
              <a:gd name="connsiteY6" fmla="*/ 199776 h 265043"/>
              <a:gd name="connsiteX7" fmla="*/ 101711 w 132521"/>
              <a:gd name="connsiteY7" fmla="*/ 134841 h 265043"/>
              <a:gd name="connsiteX8" fmla="*/ 95084 w 132521"/>
              <a:gd name="connsiteY8" fmla="*/ 118607 h 265043"/>
              <a:gd name="connsiteX9" fmla="*/ 86139 w 132521"/>
              <a:gd name="connsiteY9" fmla="*/ 104030 h 265043"/>
              <a:gd name="connsiteX10" fmla="*/ 66923 w 132521"/>
              <a:gd name="connsiteY10" fmla="*/ 76531 h 265043"/>
              <a:gd name="connsiteX11" fmla="*/ 24848 w 132521"/>
              <a:gd name="connsiteY11" fmla="*/ 24848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521" h="265043">
                <a:moveTo>
                  <a:pt x="24848" y="24848"/>
                </a:moveTo>
                <a:lnTo>
                  <a:pt x="61291" y="80838"/>
                </a:lnTo>
                <a:lnTo>
                  <a:pt x="79513" y="108668"/>
                </a:lnTo>
                <a:cubicBezTo>
                  <a:pt x="85476" y="118276"/>
                  <a:pt x="91109" y="126890"/>
                  <a:pt x="93759" y="137491"/>
                </a:cubicBezTo>
                <a:cubicBezTo>
                  <a:pt x="100385" y="158695"/>
                  <a:pt x="106017" y="180230"/>
                  <a:pt x="112312" y="201433"/>
                </a:cubicBezTo>
                <a:cubicBezTo>
                  <a:pt x="118938" y="222637"/>
                  <a:pt x="124902" y="244503"/>
                  <a:pt x="133516" y="265043"/>
                </a:cubicBezTo>
                <a:lnTo>
                  <a:pt x="118607" y="199776"/>
                </a:lnTo>
                <a:cubicBezTo>
                  <a:pt x="113638" y="178242"/>
                  <a:pt x="107674" y="156707"/>
                  <a:pt x="101711" y="134841"/>
                </a:cubicBezTo>
                <a:cubicBezTo>
                  <a:pt x="100054" y="129540"/>
                  <a:pt x="98066" y="123577"/>
                  <a:pt x="95084" y="118607"/>
                </a:cubicBezTo>
                <a:cubicBezTo>
                  <a:pt x="92103" y="113637"/>
                  <a:pt x="89121" y="108999"/>
                  <a:pt x="86139" y="104030"/>
                </a:cubicBezTo>
                <a:cubicBezTo>
                  <a:pt x="79844" y="94753"/>
                  <a:pt x="73550" y="85477"/>
                  <a:pt x="66923" y="76531"/>
                </a:cubicBezTo>
                <a:cubicBezTo>
                  <a:pt x="53340" y="59304"/>
                  <a:pt x="39757" y="41744"/>
                  <a:pt x="24848" y="24848"/>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 name="Freeform: Shape 52">
            <a:extLst>
              <a:ext uri="{FF2B5EF4-FFF2-40B4-BE49-F238E27FC236}">
                <a16:creationId xmlns:a16="http://schemas.microsoft.com/office/drawing/2014/main" id="{3E4BEDE3-A8CA-4F28-9C1C-9FFB8B3FBE72}"/>
              </a:ext>
            </a:extLst>
          </p:cNvPr>
          <p:cNvSpPr/>
          <p:nvPr/>
        </p:nvSpPr>
        <p:spPr>
          <a:xfrm>
            <a:off x="5339041" y="7740295"/>
            <a:ext cx="241973" cy="423454"/>
          </a:xfrm>
          <a:custGeom>
            <a:avLst/>
            <a:gdLst>
              <a:gd name="connsiteX0" fmla="*/ 24848 w 132521"/>
              <a:gd name="connsiteY0" fmla="*/ 24848 h 231913"/>
              <a:gd name="connsiteX1" fmla="*/ 63279 w 132521"/>
              <a:gd name="connsiteY1" fmla="*/ 67586 h 231913"/>
              <a:gd name="connsiteX2" fmla="*/ 70899 w 132521"/>
              <a:gd name="connsiteY2" fmla="*/ 78850 h 231913"/>
              <a:gd name="connsiteX3" fmla="*/ 75537 w 132521"/>
              <a:gd name="connsiteY3" fmla="*/ 91771 h 231913"/>
              <a:gd name="connsiteX4" fmla="*/ 84151 w 132521"/>
              <a:gd name="connsiteY4" fmla="*/ 118938 h 231913"/>
              <a:gd name="connsiteX5" fmla="*/ 101379 w 132521"/>
              <a:gd name="connsiteY5" fmla="*/ 173603 h 231913"/>
              <a:gd name="connsiteX6" fmla="*/ 119601 w 132521"/>
              <a:gd name="connsiteY6" fmla="*/ 228269 h 231913"/>
              <a:gd name="connsiteX7" fmla="*/ 107674 w 132521"/>
              <a:gd name="connsiteY7" fmla="*/ 171947 h 231913"/>
              <a:gd name="connsiteX8" fmla="*/ 92434 w 132521"/>
              <a:gd name="connsiteY8" fmla="*/ 116288 h 231913"/>
              <a:gd name="connsiteX9" fmla="*/ 83489 w 132521"/>
              <a:gd name="connsiteY9" fmla="*/ 88790 h 231913"/>
              <a:gd name="connsiteX10" fmla="*/ 77857 w 132521"/>
              <a:gd name="connsiteY10" fmla="*/ 74875 h 231913"/>
              <a:gd name="connsiteX11" fmla="*/ 68580 w 132521"/>
              <a:gd name="connsiteY11" fmla="*/ 62948 h 231913"/>
              <a:gd name="connsiteX12" fmla="*/ 24848 w 132521"/>
              <a:gd name="connsiteY12" fmla="*/ 24848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2521" h="231913">
                <a:moveTo>
                  <a:pt x="24848" y="24848"/>
                </a:moveTo>
                <a:cubicBezTo>
                  <a:pt x="37437" y="39094"/>
                  <a:pt x="51352" y="52678"/>
                  <a:pt x="63279" y="67586"/>
                </a:cubicBezTo>
                <a:cubicBezTo>
                  <a:pt x="66261" y="71230"/>
                  <a:pt x="68911" y="74875"/>
                  <a:pt x="70899" y="78850"/>
                </a:cubicBezTo>
                <a:cubicBezTo>
                  <a:pt x="72556" y="82495"/>
                  <a:pt x="74212" y="87133"/>
                  <a:pt x="75537" y="91771"/>
                </a:cubicBezTo>
                <a:lnTo>
                  <a:pt x="84151" y="118938"/>
                </a:lnTo>
                <a:lnTo>
                  <a:pt x="101379" y="173603"/>
                </a:lnTo>
                <a:lnTo>
                  <a:pt x="119601" y="228269"/>
                </a:lnTo>
                <a:cubicBezTo>
                  <a:pt x="116951" y="209053"/>
                  <a:pt x="112312" y="190500"/>
                  <a:pt x="107674" y="171947"/>
                </a:cubicBezTo>
                <a:cubicBezTo>
                  <a:pt x="103036" y="153394"/>
                  <a:pt x="98066" y="134841"/>
                  <a:pt x="92434" y="116288"/>
                </a:cubicBezTo>
                <a:cubicBezTo>
                  <a:pt x="89452" y="107011"/>
                  <a:pt x="86471" y="98066"/>
                  <a:pt x="83489" y="88790"/>
                </a:cubicBezTo>
                <a:cubicBezTo>
                  <a:pt x="81832" y="84151"/>
                  <a:pt x="80176" y="79844"/>
                  <a:pt x="77857" y="74875"/>
                </a:cubicBezTo>
                <a:cubicBezTo>
                  <a:pt x="75206" y="70237"/>
                  <a:pt x="71893" y="66592"/>
                  <a:pt x="68580" y="62948"/>
                </a:cubicBezTo>
                <a:cubicBezTo>
                  <a:pt x="54665" y="48702"/>
                  <a:pt x="40088" y="36443"/>
                  <a:pt x="24848" y="24848"/>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 name="Freeform: Shape 53">
            <a:extLst>
              <a:ext uri="{FF2B5EF4-FFF2-40B4-BE49-F238E27FC236}">
                <a16:creationId xmlns:a16="http://schemas.microsoft.com/office/drawing/2014/main" id="{C851C79C-DB17-4751-80FD-07A9BD5E4D77}"/>
              </a:ext>
            </a:extLst>
          </p:cNvPr>
          <p:cNvSpPr/>
          <p:nvPr/>
        </p:nvSpPr>
        <p:spPr>
          <a:xfrm>
            <a:off x="5378965" y="7414235"/>
            <a:ext cx="181480" cy="181480"/>
          </a:xfrm>
          <a:custGeom>
            <a:avLst/>
            <a:gdLst>
              <a:gd name="connsiteX0" fmla="*/ 38431 w 99391"/>
              <a:gd name="connsiteY0" fmla="*/ 24848 h 99391"/>
              <a:gd name="connsiteX1" fmla="*/ 24848 w 99391"/>
              <a:gd name="connsiteY1" fmla="*/ 41413 h 99391"/>
              <a:gd name="connsiteX2" fmla="*/ 77856 w 99391"/>
              <a:gd name="connsiteY2" fmla="*/ 74543 h 99391"/>
              <a:gd name="connsiteX3" fmla="*/ 77856 w 99391"/>
              <a:gd name="connsiteY3" fmla="*/ 74543 h 99391"/>
              <a:gd name="connsiteX4" fmla="*/ 38431 w 99391"/>
              <a:gd name="connsiteY4" fmla="*/ 24848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38431" y="24848"/>
                </a:moveTo>
                <a:cubicBezTo>
                  <a:pt x="32468" y="24848"/>
                  <a:pt x="27830" y="32137"/>
                  <a:pt x="24848" y="41413"/>
                </a:cubicBezTo>
                <a:cubicBezTo>
                  <a:pt x="49033" y="102704"/>
                  <a:pt x="75537" y="81501"/>
                  <a:pt x="77856" y="74543"/>
                </a:cubicBezTo>
                <a:lnTo>
                  <a:pt x="77856" y="74543"/>
                </a:lnTo>
                <a:cubicBezTo>
                  <a:pt x="62617" y="50027"/>
                  <a:pt x="45057" y="24848"/>
                  <a:pt x="38431" y="24848"/>
                </a:cubicBezTo>
                <a:close/>
              </a:path>
            </a:pathLst>
          </a:custGeom>
          <a:solidFill>
            <a:srgbClr val="F9491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 name="Freeform: Shape 54">
            <a:extLst>
              <a:ext uri="{FF2B5EF4-FFF2-40B4-BE49-F238E27FC236}">
                <a16:creationId xmlns:a16="http://schemas.microsoft.com/office/drawing/2014/main" id="{144C20FE-F29C-4953-9A8E-EEFBB3792982}"/>
              </a:ext>
            </a:extLst>
          </p:cNvPr>
          <p:cNvSpPr/>
          <p:nvPr/>
        </p:nvSpPr>
        <p:spPr>
          <a:xfrm>
            <a:off x="5200513" y="7424114"/>
            <a:ext cx="181480" cy="120987"/>
          </a:xfrm>
          <a:custGeom>
            <a:avLst/>
            <a:gdLst>
              <a:gd name="connsiteX0" fmla="*/ 24848 w 99391"/>
              <a:gd name="connsiteY0" fmla="*/ 44948 h 66260"/>
              <a:gd name="connsiteX1" fmla="*/ 84814 w 99391"/>
              <a:gd name="connsiteY1" fmla="*/ 63832 h 66260"/>
              <a:gd name="connsiteX2" fmla="*/ 50358 w 99391"/>
              <a:gd name="connsiteY2" fmla="*/ 28051 h 66260"/>
              <a:gd name="connsiteX3" fmla="*/ 24848 w 99391"/>
              <a:gd name="connsiteY3" fmla="*/ 44948 h 66260"/>
            </a:gdLst>
            <a:ahLst/>
            <a:cxnLst>
              <a:cxn ang="0">
                <a:pos x="connsiteX0" y="connsiteY0"/>
              </a:cxn>
              <a:cxn ang="0">
                <a:pos x="connsiteX1" y="connsiteY1"/>
              </a:cxn>
              <a:cxn ang="0">
                <a:pos x="connsiteX2" y="connsiteY2"/>
              </a:cxn>
              <a:cxn ang="0">
                <a:pos x="connsiteX3" y="connsiteY3"/>
              </a:cxn>
            </a:cxnLst>
            <a:rect l="l" t="t" r="r" b="b"/>
            <a:pathLst>
              <a:path w="99391" h="66260">
                <a:moveTo>
                  <a:pt x="24848" y="44948"/>
                </a:moveTo>
                <a:cubicBezTo>
                  <a:pt x="40750" y="68802"/>
                  <a:pt x="73549" y="77747"/>
                  <a:pt x="84814" y="63832"/>
                </a:cubicBezTo>
                <a:cubicBezTo>
                  <a:pt x="68580" y="45942"/>
                  <a:pt x="54003" y="30702"/>
                  <a:pt x="50358" y="28051"/>
                </a:cubicBezTo>
                <a:cubicBezTo>
                  <a:pt x="42076" y="22088"/>
                  <a:pt x="28161" y="22750"/>
                  <a:pt x="24848" y="44948"/>
                </a:cubicBezTo>
                <a:close/>
              </a:path>
            </a:pathLst>
          </a:custGeom>
          <a:solidFill>
            <a:srgbClr val="F9491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 name="Freeform: Shape 55">
            <a:extLst>
              <a:ext uri="{FF2B5EF4-FFF2-40B4-BE49-F238E27FC236}">
                <a16:creationId xmlns:a16="http://schemas.microsoft.com/office/drawing/2014/main" id="{A3B29B9D-BF56-4CB7-8A22-33B1E678EA59}"/>
              </a:ext>
            </a:extLst>
          </p:cNvPr>
          <p:cNvSpPr/>
          <p:nvPr/>
        </p:nvSpPr>
        <p:spPr>
          <a:xfrm>
            <a:off x="5116622" y="7588924"/>
            <a:ext cx="181480" cy="120987"/>
          </a:xfrm>
          <a:custGeom>
            <a:avLst/>
            <a:gdLst>
              <a:gd name="connsiteX0" fmla="*/ 29047 w 99391"/>
              <a:gd name="connsiteY0" fmla="*/ 25254 h 66260"/>
              <a:gd name="connsiteX1" fmla="*/ 25072 w 99391"/>
              <a:gd name="connsiteY1" fmla="*/ 42151 h 66260"/>
              <a:gd name="connsiteX2" fmla="*/ 64497 w 99391"/>
              <a:gd name="connsiteY2" fmla="*/ 67993 h 66260"/>
              <a:gd name="connsiteX3" fmla="*/ 73442 w 99391"/>
              <a:gd name="connsiteY3" fmla="*/ 48446 h 66260"/>
              <a:gd name="connsiteX4" fmla="*/ 29047 w 99391"/>
              <a:gd name="connsiteY4" fmla="*/ 25254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66260">
                <a:moveTo>
                  <a:pt x="29047" y="25254"/>
                </a:moveTo>
                <a:cubicBezTo>
                  <a:pt x="25072" y="27574"/>
                  <a:pt x="24409" y="32543"/>
                  <a:pt x="25072" y="42151"/>
                </a:cubicBezTo>
                <a:cubicBezTo>
                  <a:pt x="37661" y="48777"/>
                  <a:pt x="54558" y="65011"/>
                  <a:pt x="64497" y="67993"/>
                </a:cubicBezTo>
                <a:cubicBezTo>
                  <a:pt x="82056" y="73294"/>
                  <a:pt x="81062" y="53747"/>
                  <a:pt x="73442" y="48446"/>
                </a:cubicBezTo>
                <a:cubicBezTo>
                  <a:pt x="52570" y="33206"/>
                  <a:pt x="34348" y="22604"/>
                  <a:pt x="29047" y="25254"/>
                </a:cubicBezTo>
                <a:close/>
              </a:path>
            </a:pathLst>
          </a:custGeom>
          <a:solidFill>
            <a:srgbClr val="F9491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 name="Freeform: Shape 56">
            <a:extLst>
              <a:ext uri="{FF2B5EF4-FFF2-40B4-BE49-F238E27FC236}">
                <a16:creationId xmlns:a16="http://schemas.microsoft.com/office/drawing/2014/main" id="{3B411E85-696B-46F7-BD1D-59A9439E6101}"/>
              </a:ext>
            </a:extLst>
          </p:cNvPr>
          <p:cNvSpPr/>
          <p:nvPr/>
        </p:nvSpPr>
        <p:spPr>
          <a:xfrm>
            <a:off x="5083156" y="7707836"/>
            <a:ext cx="120987" cy="120987"/>
          </a:xfrm>
          <a:custGeom>
            <a:avLst/>
            <a:gdLst>
              <a:gd name="connsiteX0" fmla="*/ 24848 w 66260"/>
              <a:gd name="connsiteY0" fmla="*/ 36329 h 66260"/>
              <a:gd name="connsiteX1" fmla="*/ 44064 w 66260"/>
              <a:gd name="connsiteY1" fmla="*/ 66478 h 66260"/>
              <a:gd name="connsiteX2" fmla="*/ 71230 w 66260"/>
              <a:gd name="connsiteY2" fmla="*/ 62171 h 66260"/>
              <a:gd name="connsiteX3" fmla="*/ 71230 w 66260"/>
              <a:gd name="connsiteY3" fmla="*/ 62171 h 66260"/>
              <a:gd name="connsiteX4" fmla="*/ 50027 w 66260"/>
              <a:gd name="connsiteY4" fmla="*/ 32022 h 66260"/>
              <a:gd name="connsiteX5" fmla="*/ 24848 w 66260"/>
              <a:gd name="connsiteY5" fmla="*/ 363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36329"/>
                </a:moveTo>
                <a:cubicBezTo>
                  <a:pt x="31805" y="46600"/>
                  <a:pt x="40088" y="59521"/>
                  <a:pt x="44064" y="66478"/>
                </a:cubicBezTo>
                <a:cubicBezTo>
                  <a:pt x="51021" y="78736"/>
                  <a:pt x="71562" y="73435"/>
                  <a:pt x="71230" y="62171"/>
                </a:cubicBezTo>
                <a:lnTo>
                  <a:pt x="71230" y="62171"/>
                </a:lnTo>
                <a:cubicBezTo>
                  <a:pt x="63611" y="49913"/>
                  <a:pt x="55991" y="38648"/>
                  <a:pt x="50027" y="32022"/>
                </a:cubicBezTo>
                <a:cubicBezTo>
                  <a:pt x="38763" y="18770"/>
                  <a:pt x="29155" y="26059"/>
                  <a:pt x="24848" y="36329"/>
                </a:cubicBezTo>
                <a:close/>
              </a:path>
            </a:pathLst>
          </a:custGeom>
          <a:solidFill>
            <a:srgbClr val="F9491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 name="Freeform: Shape 59">
            <a:extLst>
              <a:ext uri="{FF2B5EF4-FFF2-40B4-BE49-F238E27FC236}">
                <a16:creationId xmlns:a16="http://schemas.microsoft.com/office/drawing/2014/main" id="{B89B409C-8FEF-4EA1-8606-CEAAC2FF4F69}"/>
              </a:ext>
            </a:extLst>
          </p:cNvPr>
          <p:cNvSpPr/>
          <p:nvPr/>
        </p:nvSpPr>
        <p:spPr>
          <a:xfrm>
            <a:off x="7593024" y="6888549"/>
            <a:ext cx="3629600" cy="1754308"/>
          </a:xfrm>
          <a:custGeom>
            <a:avLst/>
            <a:gdLst>
              <a:gd name="connsiteX0" fmla="*/ 1986833 w 1987826"/>
              <a:gd name="connsiteY0" fmla="*/ 690770 h 960782"/>
              <a:gd name="connsiteX1" fmla="*/ 1986833 w 1987826"/>
              <a:gd name="connsiteY1" fmla="*/ 967409 h 960782"/>
              <a:gd name="connsiteX2" fmla="*/ 24848 w 1987826"/>
              <a:gd name="connsiteY2" fmla="*/ 967409 h 960782"/>
              <a:gd name="connsiteX3" fmla="*/ 24848 w 1987826"/>
              <a:gd name="connsiteY3" fmla="*/ 665591 h 960782"/>
              <a:gd name="connsiteX4" fmla="*/ 128215 w 1987826"/>
              <a:gd name="connsiteY4" fmla="*/ 628816 h 960782"/>
              <a:gd name="connsiteX5" fmla="*/ 560898 w 1987826"/>
              <a:gd name="connsiteY5" fmla="*/ 368411 h 960782"/>
              <a:gd name="connsiteX6" fmla="*/ 623515 w 1987826"/>
              <a:gd name="connsiteY6" fmla="*/ 160351 h 960782"/>
              <a:gd name="connsiteX7" fmla="*/ 630804 w 1987826"/>
              <a:gd name="connsiteY7" fmla="*/ 114300 h 960782"/>
              <a:gd name="connsiteX8" fmla="*/ 631466 w 1987826"/>
              <a:gd name="connsiteY8" fmla="*/ 110324 h 960782"/>
              <a:gd name="connsiteX9" fmla="*/ 632460 w 1987826"/>
              <a:gd name="connsiteY9" fmla="*/ 105686 h 960782"/>
              <a:gd name="connsiteX10" fmla="*/ 642731 w 1987826"/>
              <a:gd name="connsiteY10" fmla="*/ 24848 h 960782"/>
              <a:gd name="connsiteX11" fmla="*/ 1300370 w 1987826"/>
              <a:gd name="connsiteY11" fmla="*/ 24848 h 960782"/>
              <a:gd name="connsiteX12" fmla="*/ 1310640 w 1987826"/>
              <a:gd name="connsiteY12" fmla="*/ 105686 h 960782"/>
              <a:gd name="connsiteX13" fmla="*/ 1312297 w 1987826"/>
              <a:gd name="connsiteY13" fmla="*/ 114300 h 960782"/>
              <a:gd name="connsiteX14" fmla="*/ 1319254 w 1987826"/>
              <a:gd name="connsiteY14" fmla="*/ 160351 h 960782"/>
              <a:gd name="connsiteX15" fmla="*/ 1332175 w 1987826"/>
              <a:gd name="connsiteY15" fmla="*/ 230919 h 960782"/>
              <a:gd name="connsiteX16" fmla="*/ 1381870 w 1987826"/>
              <a:gd name="connsiteY16" fmla="*/ 368079 h 960782"/>
              <a:gd name="connsiteX17" fmla="*/ 1814554 w 1987826"/>
              <a:gd name="connsiteY17" fmla="*/ 628484 h 960782"/>
              <a:gd name="connsiteX18" fmla="*/ 1986833 w 1987826"/>
              <a:gd name="connsiteY18" fmla="*/ 690770 h 960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87826" h="960782">
                <a:moveTo>
                  <a:pt x="1986833" y="690770"/>
                </a:moveTo>
                <a:lnTo>
                  <a:pt x="1986833" y="967409"/>
                </a:lnTo>
                <a:lnTo>
                  <a:pt x="24848" y="967409"/>
                </a:lnTo>
                <a:lnTo>
                  <a:pt x="24848" y="665591"/>
                </a:lnTo>
                <a:cubicBezTo>
                  <a:pt x="68911" y="649688"/>
                  <a:pt x="104692" y="638092"/>
                  <a:pt x="128215" y="628816"/>
                </a:cubicBezTo>
                <a:cubicBezTo>
                  <a:pt x="227606" y="588728"/>
                  <a:pt x="514847" y="395246"/>
                  <a:pt x="560898" y="368411"/>
                </a:cubicBezTo>
                <a:cubicBezTo>
                  <a:pt x="586409" y="354164"/>
                  <a:pt x="609269" y="250135"/>
                  <a:pt x="623515" y="160351"/>
                </a:cubicBezTo>
                <a:cubicBezTo>
                  <a:pt x="626497" y="144449"/>
                  <a:pt x="628816" y="128546"/>
                  <a:pt x="630804" y="114300"/>
                </a:cubicBezTo>
                <a:cubicBezTo>
                  <a:pt x="630804" y="112644"/>
                  <a:pt x="631466" y="111318"/>
                  <a:pt x="631466" y="110324"/>
                </a:cubicBezTo>
                <a:cubicBezTo>
                  <a:pt x="632129" y="108668"/>
                  <a:pt x="632129" y="107343"/>
                  <a:pt x="632460" y="105686"/>
                </a:cubicBezTo>
                <a:cubicBezTo>
                  <a:pt x="638755" y="58972"/>
                  <a:pt x="642731" y="24848"/>
                  <a:pt x="642731" y="24848"/>
                </a:cubicBezTo>
                <a:lnTo>
                  <a:pt x="1300370" y="24848"/>
                </a:lnTo>
                <a:cubicBezTo>
                  <a:pt x="1300370" y="24848"/>
                  <a:pt x="1304676" y="59304"/>
                  <a:pt x="1310640" y="105686"/>
                </a:cubicBezTo>
                <a:cubicBezTo>
                  <a:pt x="1311303" y="108337"/>
                  <a:pt x="1311634" y="111318"/>
                  <a:pt x="1312297" y="114300"/>
                </a:cubicBezTo>
                <a:cubicBezTo>
                  <a:pt x="1314285" y="128546"/>
                  <a:pt x="1316935" y="144449"/>
                  <a:pt x="1319254" y="160351"/>
                </a:cubicBezTo>
                <a:cubicBezTo>
                  <a:pt x="1322898" y="183211"/>
                  <a:pt x="1327537" y="207397"/>
                  <a:pt x="1332175" y="230919"/>
                </a:cubicBezTo>
                <a:cubicBezTo>
                  <a:pt x="1345427" y="297511"/>
                  <a:pt x="1362986" y="357477"/>
                  <a:pt x="1381870" y="368079"/>
                </a:cubicBezTo>
                <a:cubicBezTo>
                  <a:pt x="1427922" y="394915"/>
                  <a:pt x="1715494" y="588397"/>
                  <a:pt x="1814554" y="628484"/>
                </a:cubicBezTo>
                <a:cubicBezTo>
                  <a:pt x="1849341" y="642730"/>
                  <a:pt x="1910301" y="661283"/>
                  <a:pt x="1986833" y="690770"/>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 name="Freeform: Shape 60">
            <a:extLst>
              <a:ext uri="{FF2B5EF4-FFF2-40B4-BE49-F238E27FC236}">
                <a16:creationId xmlns:a16="http://schemas.microsoft.com/office/drawing/2014/main" id="{F8EA466A-AA23-4D44-ACA9-1EAD304886CB}"/>
              </a:ext>
            </a:extLst>
          </p:cNvPr>
          <p:cNvSpPr/>
          <p:nvPr/>
        </p:nvSpPr>
        <p:spPr>
          <a:xfrm>
            <a:off x="7789663" y="7124470"/>
            <a:ext cx="3145653" cy="3932066"/>
          </a:xfrm>
          <a:custGeom>
            <a:avLst/>
            <a:gdLst>
              <a:gd name="connsiteX0" fmla="*/ 1679694 w 1722782"/>
              <a:gd name="connsiteY0" fmla="*/ 1580653 h 2153478"/>
              <a:gd name="connsiteX1" fmla="*/ 1598193 w 1722782"/>
              <a:gd name="connsiteY1" fmla="*/ 1976893 h 2153478"/>
              <a:gd name="connsiteX2" fmla="*/ 1597862 w 1722782"/>
              <a:gd name="connsiteY2" fmla="*/ 1981863 h 2153478"/>
              <a:gd name="connsiteX3" fmla="*/ 1594217 w 1722782"/>
              <a:gd name="connsiteY3" fmla="*/ 2139895 h 2153478"/>
              <a:gd name="connsiteX4" fmla="*/ 133828 w 1722782"/>
              <a:gd name="connsiteY4" fmla="*/ 2139895 h 2153478"/>
              <a:gd name="connsiteX5" fmla="*/ 48683 w 1722782"/>
              <a:gd name="connsiteY5" fmla="*/ 1580653 h 2153478"/>
              <a:gd name="connsiteX6" fmla="*/ 49345 w 1722782"/>
              <a:gd name="connsiteY6" fmla="*/ 1177124 h 2153478"/>
              <a:gd name="connsiteX7" fmla="*/ 145092 w 1722782"/>
              <a:gd name="connsiteY7" fmla="*/ 838200 h 2153478"/>
              <a:gd name="connsiteX8" fmla="*/ 253760 w 1722782"/>
              <a:gd name="connsiteY8" fmla="*/ 564874 h 2153478"/>
              <a:gd name="connsiteX9" fmla="*/ 384957 w 1722782"/>
              <a:gd name="connsiteY9" fmla="*/ 282603 h 2153478"/>
              <a:gd name="connsiteX10" fmla="*/ 468114 w 1722782"/>
              <a:gd name="connsiteY10" fmla="*/ 117944 h 2153478"/>
              <a:gd name="connsiteX11" fmla="*/ 481035 w 1722782"/>
              <a:gd name="connsiteY11" fmla="*/ 92434 h 2153478"/>
              <a:gd name="connsiteX12" fmla="*/ 481366 w 1722782"/>
              <a:gd name="connsiteY12" fmla="*/ 91440 h 2153478"/>
              <a:gd name="connsiteX13" fmla="*/ 484348 w 1722782"/>
              <a:gd name="connsiteY13" fmla="*/ 86470 h 2153478"/>
              <a:gd name="connsiteX14" fmla="*/ 485342 w 1722782"/>
              <a:gd name="connsiteY14" fmla="*/ 84483 h 2153478"/>
              <a:gd name="connsiteX15" fmla="*/ 487329 w 1722782"/>
              <a:gd name="connsiteY15" fmla="*/ 80838 h 2153478"/>
              <a:gd name="connsiteX16" fmla="*/ 514828 w 1722782"/>
              <a:gd name="connsiteY16" fmla="*/ 24848 h 2153478"/>
              <a:gd name="connsiteX17" fmla="*/ 505551 w 1722782"/>
              <a:gd name="connsiteY17" fmla="*/ 88790 h 2153478"/>
              <a:gd name="connsiteX18" fmla="*/ 505551 w 1722782"/>
              <a:gd name="connsiteY18" fmla="*/ 89121 h 2153478"/>
              <a:gd name="connsiteX19" fmla="*/ 505220 w 1722782"/>
              <a:gd name="connsiteY19" fmla="*/ 93428 h 2153478"/>
              <a:gd name="connsiteX20" fmla="*/ 505220 w 1722782"/>
              <a:gd name="connsiteY20" fmla="*/ 94422 h 2153478"/>
              <a:gd name="connsiteX21" fmla="*/ 822941 w 1722782"/>
              <a:gd name="connsiteY21" fmla="*/ 468796 h 2153478"/>
              <a:gd name="connsiteX22" fmla="*/ 827911 w 1722782"/>
              <a:gd name="connsiteY22" fmla="*/ 469458 h 2153478"/>
              <a:gd name="connsiteX23" fmla="*/ 863691 w 1722782"/>
              <a:gd name="connsiteY23" fmla="*/ 469790 h 2153478"/>
              <a:gd name="connsiteX24" fmla="*/ 899472 w 1722782"/>
              <a:gd name="connsiteY24" fmla="*/ 469458 h 2153478"/>
              <a:gd name="connsiteX25" fmla="*/ 903448 w 1722782"/>
              <a:gd name="connsiteY25" fmla="*/ 468796 h 2153478"/>
              <a:gd name="connsiteX26" fmla="*/ 1205929 w 1722782"/>
              <a:gd name="connsiteY26" fmla="*/ 247816 h 2153478"/>
              <a:gd name="connsiteX27" fmla="*/ 1209573 w 1722782"/>
              <a:gd name="connsiteY27" fmla="*/ 236551 h 2153478"/>
              <a:gd name="connsiteX28" fmla="*/ 1223488 w 1722782"/>
              <a:gd name="connsiteY28" fmla="*/ 143123 h 2153478"/>
              <a:gd name="connsiteX29" fmla="*/ 1222494 w 1722782"/>
              <a:gd name="connsiteY29" fmla="*/ 95084 h 2153478"/>
              <a:gd name="connsiteX30" fmla="*/ 1222494 w 1722782"/>
              <a:gd name="connsiteY30" fmla="*/ 93096 h 2153478"/>
              <a:gd name="connsiteX31" fmla="*/ 1219843 w 1722782"/>
              <a:gd name="connsiteY31" fmla="*/ 73550 h 2153478"/>
              <a:gd name="connsiteX32" fmla="*/ 1217856 w 1722782"/>
              <a:gd name="connsiteY32" fmla="*/ 55659 h 2153478"/>
              <a:gd name="connsiteX33" fmla="*/ 1212224 w 1722782"/>
              <a:gd name="connsiteY33" fmla="*/ 24848 h 2153478"/>
              <a:gd name="connsiteX34" fmla="*/ 1225144 w 1722782"/>
              <a:gd name="connsiteY34" fmla="*/ 51021 h 2153478"/>
              <a:gd name="connsiteX35" fmla="*/ 1240385 w 1722782"/>
              <a:gd name="connsiteY35" fmla="*/ 80838 h 2153478"/>
              <a:gd name="connsiteX36" fmla="*/ 1243035 w 1722782"/>
              <a:gd name="connsiteY36" fmla="*/ 85808 h 2153478"/>
              <a:gd name="connsiteX37" fmla="*/ 1246017 w 1722782"/>
              <a:gd name="connsiteY37" fmla="*/ 91771 h 2153478"/>
              <a:gd name="connsiteX38" fmla="*/ 1246348 w 1722782"/>
              <a:gd name="connsiteY38" fmla="*/ 92434 h 2153478"/>
              <a:gd name="connsiteX39" fmla="*/ 1247011 w 1722782"/>
              <a:gd name="connsiteY39" fmla="*/ 93428 h 2153478"/>
              <a:gd name="connsiteX40" fmla="*/ 1259931 w 1722782"/>
              <a:gd name="connsiteY40" fmla="*/ 118607 h 2153478"/>
              <a:gd name="connsiteX41" fmla="*/ 1260594 w 1722782"/>
              <a:gd name="connsiteY41" fmla="*/ 119601 h 2153478"/>
              <a:gd name="connsiteX42" fmla="*/ 1278484 w 1722782"/>
              <a:gd name="connsiteY42" fmla="*/ 155050 h 2153478"/>
              <a:gd name="connsiteX43" fmla="*/ 1329174 w 1722782"/>
              <a:gd name="connsiteY43" fmla="*/ 255104 h 2153478"/>
              <a:gd name="connsiteX44" fmla="*/ 1343089 w 1722782"/>
              <a:gd name="connsiteY44" fmla="*/ 282934 h 2153478"/>
              <a:gd name="connsiteX45" fmla="*/ 1468322 w 1722782"/>
              <a:gd name="connsiteY45" fmla="*/ 550959 h 2153478"/>
              <a:gd name="connsiteX46" fmla="*/ 1519674 w 1722782"/>
              <a:gd name="connsiteY46" fmla="*/ 672879 h 2153478"/>
              <a:gd name="connsiteX47" fmla="*/ 1582622 w 1722782"/>
              <a:gd name="connsiteY47" fmla="*/ 838531 h 2153478"/>
              <a:gd name="connsiteX48" fmla="*/ 1679031 w 1722782"/>
              <a:gd name="connsiteY48" fmla="*/ 1177455 h 2153478"/>
              <a:gd name="connsiteX49" fmla="*/ 1679694 w 1722782"/>
              <a:gd name="connsiteY49" fmla="*/ 1580653 h 2153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722782" h="2153478">
                <a:moveTo>
                  <a:pt x="1679694" y="1580653"/>
                </a:moveTo>
                <a:cubicBezTo>
                  <a:pt x="1633643" y="1726758"/>
                  <a:pt x="1606807" y="1808259"/>
                  <a:pt x="1598193" y="1976893"/>
                </a:cubicBezTo>
                <a:cubicBezTo>
                  <a:pt x="1597862" y="1978550"/>
                  <a:pt x="1597862" y="1980537"/>
                  <a:pt x="1597862" y="1981863"/>
                </a:cubicBezTo>
                <a:cubicBezTo>
                  <a:pt x="1595211" y="2027583"/>
                  <a:pt x="1594217" y="2078935"/>
                  <a:pt x="1594217" y="2139895"/>
                </a:cubicBezTo>
                <a:lnTo>
                  <a:pt x="133828" y="2139895"/>
                </a:lnTo>
                <a:cubicBezTo>
                  <a:pt x="134159" y="1848347"/>
                  <a:pt x="107655" y="1767177"/>
                  <a:pt x="48683" y="1580653"/>
                </a:cubicBezTo>
                <a:cubicBezTo>
                  <a:pt x="13896" y="1469335"/>
                  <a:pt x="19859" y="1328862"/>
                  <a:pt x="49345" y="1177124"/>
                </a:cubicBezTo>
                <a:cubicBezTo>
                  <a:pt x="70880" y="1067463"/>
                  <a:pt x="105336" y="952169"/>
                  <a:pt x="145092" y="838200"/>
                </a:cubicBezTo>
                <a:cubicBezTo>
                  <a:pt x="178554" y="744441"/>
                  <a:pt x="215991" y="652007"/>
                  <a:pt x="253760" y="564874"/>
                </a:cubicBezTo>
                <a:cubicBezTo>
                  <a:pt x="298155" y="461838"/>
                  <a:pt x="343875" y="365429"/>
                  <a:pt x="384957" y="282603"/>
                </a:cubicBezTo>
                <a:cubicBezTo>
                  <a:pt x="416099" y="218661"/>
                  <a:pt x="444923" y="162671"/>
                  <a:pt x="468114" y="117944"/>
                </a:cubicBezTo>
                <a:cubicBezTo>
                  <a:pt x="472752" y="109331"/>
                  <a:pt x="477390" y="100385"/>
                  <a:pt x="481035" y="92434"/>
                </a:cubicBezTo>
                <a:cubicBezTo>
                  <a:pt x="481035" y="91771"/>
                  <a:pt x="481366" y="91440"/>
                  <a:pt x="481366" y="91440"/>
                </a:cubicBezTo>
                <a:cubicBezTo>
                  <a:pt x="483023" y="89783"/>
                  <a:pt x="484016" y="87796"/>
                  <a:pt x="484348" y="86470"/>
                </a:cubicBezTo>
                <a:cubicBezTo>
                  <a:pt x="484679" y="85808"/>
                  <a:pt x="485342" y="84814"/>
                  <a:pt x="485342" y="84483"/>
                </a:cubicBezTo>
                <a:cubicBezTo>
                  <a:pt x="485673" y="82826"/>
                  <a:pt x="486998" y="81832"/>
                  <a:pt x="487329" y="80838"/>
                </a:cubicBezTo>
                <a:cubicBezTo>
                  <a:pt x="499588" y="57316"/>
                  <a:pt x="508864" y="38100"/>
                  <a:pt x="514828" y="24848"/>
                </a:cubicBezTo>
                <a:cubicBezTo>
                  <a:pt x="510190" y="47377"/>
                  <a:pt x="507208" y="68249"/>
                  <a:pt x="505551" y="88790"/>
                </a:cubicBezTo>
                <a:lnTo>
                  <a:pt x="505551" y="89121"/>
                </a:lnTo>
                <a:cubicBezTo>
                  <a:pt x="505220" y="90777"/>
                  <a:pt x="505220" y="91771"/>
                  <a:pt x="505220" y="93428"/>
                </a:cubicBezTo>
                <a:cubicBezTo>
                  <a:pt x="505220" y="93759"/>
                  <a:pt x="505220" y="93759"/>
                  <a:pt x="505220" y="94422"/>
                </a:cubicBezTo>
                <a:cubicBezTo>
                  <a:pt x="483023" y="375037"/>
                  <a:pt x="713279" y="456537"/>
                  <a:pt x="822941" y="468796"/>
                </a:cubicBezTo>
                <a:cubicBezTo>
                  <a:pt x="824929" y="468796"/>
                  <a:pt x="826585" y="469458"/>
                  <a:pt x="827911" y="469458"/>
                </a:cubicBezTo>
                <a:cubicBezTo>
                  <a:pt x="842819" y="470783"/>
                  <a:pt x="855077" y="470783"/>
                  <a:pt x="863691" y="469790"/>
                </a:cubicBezTo>
                <a:cubicBezTo>
                  <a:pt x="872305" y="470783"/>
                  <a:pt x="884564" y="470783"/>
                  <a:pt x="899472" y="469458"/>
                </a:cubicBezTo>
                <a:cubicBezTo>
                  <a:pt x="900466" y="469458"/>
                  <a:pt x="902123" y="468796"/>
                  <a:pt x="903448" y="468796"/>
                </a:cubicBezTo>
                <a:cubicBezTo>
                  <a:pt x="988924" y="459519"/>
                  <a:pt x="1151595" y="406842"/>
                  <a:pt x="1205929" y="247816"/>
                </a:cubicBezTo>
                <a:cubicBezTo>
                  <a:pt x="1206923" y="244171"/>
                  <a:pt x="1208579" y="240196"/>
                  <a:pt x="1209573" y="236551"/>
                </a:cubicBezTo>
                <a:cubicBezTo>
                  <a:pt x="1217856" y="209053"/>
                  <a:pt x="1222825" y="177579"/>
                  <a:pt x="1223488" y="143123"/>
                </a:cubicBezTo>
                <a:cubicBezTo>
                  <a:pt x="1223819" y="127883"/>
                  <a:pt x="1223819" y="111981"/>
                  <a:pt x="1222494" y="95084"/>
                </a:cubicBezTo>
                <a:lnTo>
                  <a:pt x="1222494" y="93096"/>
                </a:lnTo>
                <a:cubicBezTo>
                  <a:pt x="1221831" y="86802"/>
                  <a:pt x="1221500" y="80176"/>
                  <a:pt x="1219843" y="73550"/>
                </a:cubicBezTo>
                <a:cubicBezTo>
                  <a:pt x="1219843" y="67917"/>
                  <a:pt x="1218850" y="61623"/>
                  <a:pt x="1217856" y="55659"/>
                </a:cubicBezTo>
                <a:cubicBezTo>
                  <a:pt x="1216531" y="46051"/>
                  <a:pt x="1214211" y="35781"/>
                  <a:pt x="1212224" y="24848"/>
                </a:cubicBezTo>
                <a:cubicBezTo>
                  <a:pt x="1215868" y="32137"/>
                  <a:pt x="1219843" y="40751"/>
                  <a:pt x="1225144" y="51021"/>
                </a:cubicBezTo>
                <a:cubicBezTo>
                  <a:pt x="1229783" y="59635"/>
                  <a:pt x="1235084" y="69905"/>
                  <a:pt x="1240385" y="80838"/>
                </a:cubicBezTo>
                <a:cubicBezTo>
                  <a:pt x="1241378" y="82495"/>
                  <a:pt x="1242041" y="83820"/>
                  <a:pt x="1243035" y="85808"/>
                </a:cubicBezTo>
                <a:cubicBezTo>
                  <a:pt x="1244691" y="87796"/>
                  <a:pt x="1245023" y="89783"/>
                  <a:pt x="1246017" y="91771"/>
                </a:cubicBezTo>
                <a:lnTo>
                  <a:pt x="1246348" y="92434"/>
                </a:lnTo>
                <a:cubicBezTo>
                  <a:pt x="1246348" y="93096"/>
                  <a:pt x="1247011" y="93096"/>
                  <a:pt x="1247011" y="93428"/>
                </a:cubicBezTo>
                <a:cubicBezTo>
                  <a:pt x="1250986" y="101710"/>
                  <a:pt x="1255293" y="109662"/>
                  <a:pt x="1259931" y="118607"/>
                </a:cubicBezTo>
                <a:cubicBezTo>
                  <a:pt x="1259931" y="118607"/>
                  <a:pt x="1259931" y="118938"/>
                  <a:pt x="1260594" y="119601"/>
                </a:cubicBezTo>
                <a:cubicBezTo>
                  <a:pt x="1266226" y="130865"/>
                  <a:pt x="1272190" y="142792"/>
                  <a:pt x="1278484" y="155050"/>
                </a:cubicBezTo>
                <a:cubicBezTo>
                  <a:pt x="1293724" y="184868"/>
                  <a:pt x="1310621" y="218661"/>
                  <a:pt x="1329174" y="255104"/>
                </a:cubicBezTo>
                <a:lnTo>
                  <a:pt x="1343089" y="282934"/>
                </a:lnTo>
                <a:cubicBezTo>
                  <a:pt x="1381851" y="361784"/>
                  <a:pt x="1425584" y="453224"/>
                  <a:pt x="1468322" y="550959"/>
                </a:cubicBezTo>
                <a:cubicBezTo>
                  <a:pt x="1485550" y="591047"/>
                  <a:pt x="1502778" y="631466"/>
                  <a:pt x="1519674" y="672879"/>
                </a:cubicBezTo>
                <a:cubicBezTo>
                  <a:pt x="1541871" y="727213"/>
                  <a:pt x="1562744" y="782541"/>
                  <a:pt x="1582622" y="838531"/>
                </a:cubicBezTo>
                <a:cubicBezTo>
                  <a:pt x="1623041" y="952169"/>
                  <a:pt x="1657497" y="1067794"/>
                  <a:pt x="1679031" y="1177455"/>
                </a:cubicBezTo>
                <a:cubicBezTo>
                  <a:pt x="1708186" y="1328862"/>
                  <a:pt x="1714481" y="1469335"/>
                  <a:pt x="1679694" y="1580653"/>
                </a:cubicBezTo>
                <a:close/>
              </a:path>
            </a:pathLst>
          </a:custGeom>
          <a:solidFill>
            <a:srgbClr val="E6E6E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 name="Freeform: Shape 61">
            <a:extLst>
              <a:ext uri="{FF2B5EF4-FFF2-40B4-BE49-F238E27FC236}">
                <a16:creationId xmlns:a16="http://schemas.microsoft.com/office/drawing/2014/main" id="{673A0BFF-0B5E-4C12-B738-257D10A80238}"/>
              </a:ext>
            </a:extLst>
          </p:cNvPr>
          <p:cNvSpPr/>
          <p:nvPr/>
        </p:nvSpPr>
        <p:spPr>
          <a:xfrm>
            <a:off x="9031555" y="8259932"/>
            <a:ext cx="665426" cy="2782693"/>
          </a:xfrm>
          <a:custGeom>
            <a:avLst/>
            <a:gdLst>
              <a:gd name="connsiteX0" fmla="*/ 341575 w 364434"/>
              <a:gd name="connsiteY0" fmla="*/ 1368949 h 1523999"/>
              <a:gd name="connsiteX1" fmla="*/ 185862 w 364434"/>
              <a:gd name="connsiteY1" fmla="*/ 1518368 h 1523999"/>
              <a:gd name="connsiteX2" fmla="*/ 24848 w 364434"/>
              <a:gd name="connsiteY2" fmla="*/ 1368949 h 1523999"/>
              <a:gd name="connsiteX3" fmla="*/ 102704 w 364434"/>
              <a:gd name="connsiteY3" fmla="*/ 216673 h 1523999"/>
              <a:gd name="connsiteX4" fmla="*/ 112643 w 364434"/>
              <a:gd name="connsiteY4" fmla="*/ 24848 h 1523999"/>
              <a:gd name="connsiteX5" fmla="*/ 253448 w 364434"/>
              <a:gd name="connsiteY5" fmla="*/ 24848 h 1523999"/>
              <a:gd name="connsiteX6" fmla="*/ 263056 w 364434"/>
              <a:gd name="connsiteY6" fmla="*/ 216673 h 152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434" h="1523999">
                <a:moveTo>
                  <a:pt x="341575" y="1368949"/>
                </a:moveTo>
                <a:lnTo>
                  <a:pt x="185862" y="1518368"/>
                </a:lnTo>
                <a:lnTo>
                  <a:pt x="24848" y="1368949"/>
                </a:lnTo>
                <a:lnTo>
                  <a:pt x="102704" y="216673"/>
                </a:lnTo>
                <a:lnTo>
                  <a:pt x="112643" y="24848"/>
                </a:lnTo>
                <a:lnTo>
                  <a:pt x="253448" y="24848"/>
                </a:lnTo>
                <a:lnTo>
                  <a:pt x="263056" y="216673"/>
                </a:ln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 name="Freeform: Shape 62">
            <a:extLst>
              <a:ext uri="{FF2B5EF4-FFF2-40B4-BE49-F238E27FC236}">
                <a16:creationId xmlns:a16="http://schemas.microsoft.com/office/drawing/2014/main" id="{2FA50F11-3839-4ADD-91AC-D78DB1910434}"/>
              </a:ext>
            </a:extLst>
          </p:cNvPr>
          <p:cNvSpPr/>
          <p:nvPr/>
        </p:nvSpPr>
        <p:spPr>
          <a:xfrm>
            <a:off x="9045469" y="7935689"/>
            <a:ext cx="604932" cy="362961"/>
          </a:xfrm>
          <a:custGeom>
            <a:avLst/>
            <a:gdLst>
              <a:gd name="connsiteX0" fmla="*/ 246822 w 331304"/>
              <a:gd name="connsiteY0" fmla="*/ 202427 h 198782"/>
              <a:gd name="connsiteX1" fmla="*/ 105023 w 331304"/>
              <a:gd name="connsiteY1" fmla="*/ 202427 h 198782"/>
              <a:gd name="connsiteX2" fmla="*/ 24848 w 331304"/>
              <a:gd name="connsiteY2" fmla="*/ 24848 h 198782"/>
              <a:gd name="connsiteX3" fmla="*/ 327329 w 331304"/>
              <a:gd name="connsiteY3" fmla="*/ 24848 h 198782"/>
            </a:gdLst>
            <a:ahLst/>
            <a:cxnLst>
              <a:cxn ang="0">
                <a:pos x="connsiteX0" y="connsiteY0"/>
              </a:cxn>
              <a:cxn ang="0">
                <a:pos x="connsiteX1" y="connsiteY1"/>
              </a:cxn>
              <a:cxn ang="0">
                <a:pos x="connsiteX2" y="connsiteY2"/>
              </a:cxn>
              <a:cxn ang="0">
                <a:pos x="connsiteX3" y="connsiteY3"/>
              </a:cxn>
            </a:cxnLst>
            <a:rect l="l" t="t" r="r" b="b"/>
            <a:pathLst>
              <a:path w="331304" h="198782">
                <a:moveTo>
                  <a:pt x="246822" y="202427"/>
                </a:moveTo>
                <a:lnTo>
                  <a:pt x="105023" y="202427"/>
                </a:lnTo>
                <a:lnTo>
                  <a:pt x="24848" y="24848"/>
                </a:lnTo>
                <a:lnTo>
                  <a:pt x="327329" y="24848"/>
                </a:ln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 name="Freeform: Shape 63">
            <a:extLst>
              <a:ext uri="{FF2B5EF4-FFF2-40B4-BE49-F238E27FC236}">
                <a16:creationId xmlns:a16="http://schemas.microsoft.com/office/drawing/2014/main" id="{07C82B06-4B75-4C0A-88C7-D832832EB0EB}"/>
              </a:ext>
            </a:extLst>
          </p:cNvPr>
          <p:cNvSpPr/>
          <p:nvPr/>
        </p:nvSpPr>
        <p:spPr>
          <a:xfrm>
            <a:off x="9321318" y="7125076"/>
            <a:ext cx="846907" cy="1633321"/>
          </a:xfrm>
          <a:custGeom>
            <a:avLst/>
            <a:gdLst>
              <a:gd name="connsiteX0" fmla="*/ 24848 w 463826"/>
              <a:gd name="connsiteY0" fmla="*/ 469790 h 894521"/>
              <a:gd name="connsiteX1" fmla="*/ 373711 w 463826"/>
              <a:gd name="connsiteY1" fmla="*/ 24848 h 894521"/>
              <a:gd name="connsiteX2" fmla="*/ 275977 w 463826"/>
              <a:gd name="connsiteY2" fmla="*/ 883920 h 894521"/>
              <a:gd name="connsiteX3" fmla="*/ 24848 w 463826"/>
              <a:gd name="connsiteY3" fmla="*/ 469790 h 894521"/>
            </a:gdLst>
            <a:ahLst/>
            <a:cxnLst>
              <a:cxn ang="0">
                <a:pos x="connsiteX0" y="connsiteY0"/>
              </a:cxn>
              <a:cxn ang="0">
                <a:pos x="connsiteX1" y="connsiteY1"/>
              </a:cxn>
              <a:cxn ang="0">
                <a:pos x="connsiteX2" y="connsiteY2"/>
              </a:cxn>
              <a:cxn ang="0">
                <a:pos x="connsiteX3" y="connsiteY3"/>
              </a:cxn>
            </a:cxnLst>
            <a:rect l="l" t="t" r="r" b="b"/>
            <a:pathLst>
              <a:path w="463826" h="894521">
                <a:moveTo>
                  <a:pt x="24848" y="469790"/>
                </a:moveTo>
                <a:cubicBezTo>
                  <a:pt x="110987" y="429370"/>
                  <a:pt x="403197" y="339256"/>
                  <a:pt x="373711" y="24848"/>
                </a:cubicBezTo>
                <a:cubicBezTo>
                  <a:pt x="461507" y="162008"/>
                  <a:pt x="532737" y="583427"/>
                  <a:pt x="275977" y="883920"/>
                </a:cubicBezTo>
                <a:cubicBezTo>
                  <a:pt x="205077" y="741459"/>
                  <a:pt x="110987" y="607943"/>
                  <a:pt x="24848" y="469790"/>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 name="Freeform: Shape 64">
            <a:extLst>
              <a:ext uri="{FF2B5EF4-FFF2-40B4-BE49-F238E27FC236}">
                <a16:creationId xmlns:a16="http://schemas.microsoft.com/office/drawing/2014/main" id="{1EF015BF-4D3E-4FC9-91A8-07D0E29AB041}"/>
              </a:ext>
            </a:extLst>
          </p:cNvPr>
          <p:cNvSpPr/>
          <p:nvPr/>
        </p:nvSpPr>
        <p:spPr>
          <a:xfrm>
            <a:off x="9321318" y="7125078"/>
            <a:ext cx="846907" cy="1572827"/>
          </a:xfrm>
          <a:custGeom>
            <a:avLst/>
            <a:gdLst>
              <a:gd name="connsiteX0" fmla="*/ 24848 w 463826"/>
              <a:gd name="connsiteY0" fmla="*/ 469790 h 861391"/>
              <a:gd name="connsiteX1" fmla="*/ 373711 w 463826"/>
              <a:gd name="connsiteY1" fmla="*/ 24848 h 861391"/>
              <a:gd name="connsiteX2" fmla="*/ 275977 w 463826"/>
              <a:gd name="connsiteY2" fmla="*/ 838200 h 861391"/>
              <a:gd name="connsiteX3" fmla="*/ 24848 w 463826"/>
              <a:gd name="connsiteY3" fmla="*/ 469790 h 861391"/>
            </a:gdLst>
            <a:ahLst/>
            <a:cxnLst>
              <a:cxn ang="0">
                <a:pos x="connsiteX0" y="connsiteY0"/>
              </a:cxn>
              <a:cxn ang="0">
                <a:pos x="connsiteX1" y="connsiteY1"/>
              </a:cxn>
              <a:cxn ang="0">
                <a:pos x="connsiteX2" y="connsiteY2"/>
              </a:cxn>
              <a:cxn ang="0">
                <a:pos x="connsiteX3" y="connsiteY3"/>
              </a:cxn>
            </a:cxnLst>
            <a:rect l="l" t="t" r="r" b="b"/>
            <a:pathLst>
              <a:path w="463826" h="861391">
                <a:moveTo>
                  <a:pt x="24848" y="469790"/>
                </a:moveTo>
                <a:cubicBezTo>
                  <a:pt x="110987" y="431358"/>
                  <a:pt x="403197" y="322359"/>
                  <a:pt x="373711" y="24848"/>
                </a:cubicBezTo>
                <a:cubicBezTo>
                  <a:pt x="461507" y="154719"/>
                  <a:pt x="532737" y="553610"/>
                  <a:pt x="275977" y="838200"/>
                </a:cubicBezTo>
                <a:cubicBezTo>
                  <a:pt x="205077" y="703359"/>
                  <a:pt x="99060" y="510209"/>
                  <a:pt x="24848" y="469790"/>
                </a:cubicBezTo>
                <a:close/>
              </a:path>
            </a:pathLst>
          </a:custGeom>
          <a:solidFill>
            <a:srgbClr val="F5F5F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 name="Freeform: Shape 65">
            <a:extLst>
              <a:ext uri="{FF2B5EF4-FFF2-40B4-BE49-F238E27FC236}">
                <a16:creationId xmlns:a16="http://schemas.microsoft.com/office/drawing/2014/main" id="{4FB68E31-4053-480A-BF9E-F8710547C560}"/>
              </a:ext>
            </a:extLst>
          </p:cNvPr>
          <p:cNvSpPr/>
          <p:nvPr/>
        </p:nvSpPr>
        <p:spPr>
          <a:xfrm>
            <a:off x="6810381" y="7285990"/>
            <a:ext cx="2117266" cy="3750588"/>
          </a:xfrm>
          <a:custGeom>
            <a:avLst/>
            <a:gdLst>
              <a:gd name="connsiteX0" fmla="*/ 1154187 w 1159565"/>
              <a:gd name="connsiteY0" fmla="*/ 2051436 h 2054086"/>
              <a:gd name="connsiteX1" fmla="*/ 29740 w 1159565"/>
              <a:gd name="connsiteY1" fmla="*/ 2051436 h 2054086"/>
              <a:gd name="connsiteX2" fmla="*/ 26758 w 1159565"/>
              <a:gd name="connsiteY2" fmla="*/ 918707 h 2054086"/>
              <a:gd name="connsiteX3" fmla="*/ 215933 w 1159565"/>
              <a:gd name="connsiteY3" fmla="*/ 476747 h 2054086"/>
              <a:gd name="connsiteX4" fmla="*/ 329571 w 1159565"/>
              <a:gd name="connsiteY4" fmla="*/ 377687 h 2054086"/>
              <a:gd name="connsiteX5" fmla="*/ 985553 w 1159565"/>
              <a:gd name="connsiteY5" fmla="*/ 47708 h 2054086"/>
              <a:gd name="connsiteX6" fmla="*/ 986547 w 1159565"/>
              <a:gd name="connsiteY6" fmla="*/ 46051 h 2054086"/>
              <a:gd name="connsiteX7" fmla="*/ 1004106 w 1159565"/>
              <a:gd name="connsiteY7" fmla="*/ 29486 h 2054086"/>
              <a:gd name="connsiteX8" fmla="*/ 1009076 w 1159565"/>
              <a:gd name="connsiteY8" fmla="*/ 24848 h 2054086"/>
              <a:gd name="connsiteX9" fmla="*/ 1008413 w 1159565"/>
              <a:gd name="connsiteY9" fmla="*/ 26504 h 2054086"/>
              <a:gd name="connsiteX10" fmla="*/ 1003444 w 1159565"/>
              <a:gd name="connsiteY10" fmla="*/ 47377 h 2054086"/>
              <a:gd name="connsiteX11" fmla="*/ 1002781 w 1159565"/>
              <a:gd name="connsiteY11" fmla="*/ 50027 h 2054086"/>
              <a:gd name="connsiteX12" fmla="*/ 1001125 w 1159565"/>
              <a:gd name="connsiteY12" fmla="*/ 61954 h 2054086"/>
              <a:gd name="connsiteX13" fmla="*/ 988203 w 1159565"/>
              <a:gd name="connsiteY13" fmla="*/ 151075 h 2054086"/>
              <a:gd name="connsiteX14" fmla="*/ 988203 w 1159565"/>
              <a:gd name="connsiteY14" fmla="*/ 151737 h 2054086"/>
              <a:gd name="connsiteX15" fmla="*/ 971970 w 1159565"/>
              <a:gd name="connsiteY15" fmla="*/ 318715 h 2054086"/>
              <a:gd name="connsiteX16" fmla="*/ 971970 w 1159565"/>
              <a:gd name="connsiteY16" fmla="*/ 319709 h 2054086"/>
              <a:gd name="connsiteX17" fmla="*/ 971307 w 1159565"/>
              <a:gd name="connsiteY17" fmla="*/ 327991 h 2054086"/>
              <a:gd name="connsiteX18" fmla="*/ 960705 w 1159565"/>
              <a:gd name="connsiteY18" fmla="*/ 476747 h 2054086"/>
              <a:gd name="connsiteX19" fmla="*/ 945797 w 1159565"/>
              <a:gd name="connsiteY19" fmla="*/ 750073 h 2054086"/>
              <a:gd name="connsiteX20" fmla="*/ 937514 w 1159565"/>
              <a:gd name="connsiteY20" fmla="*/ 1316935 h 2054086"/>
              <a:gd name="connsiteX21" fmla="*/ 1036574 w 1159565"/>
              <a:gd name="connsiteY21" fmla="*/ 1800308 h 2054086"/>
              <a:gd name="connsiteX22" fmla="*/ 1036905 w 1159565"/>
              <a:gd name="connsiteY22" fmla="*/ 1803290 h 2054086"/>
              <a:gd name="connsiteX23" fmla="*/ 1125032 w 1159565"/>
              <a:gd name="connsiteY23" fmla="*/ 1975568 h 2054086"/>
              <a:gd name="connsiteX24" fmla="*/ 1125695 w 1159565"/>
              <a:gd name="connsiteY24" fmla="*/ 1975899 h 2054086"/>
              <a:gd name="connsiteX25" fmla="*/ 1154187 w 1159565"/>
              <a:gd name="connsiteY25" fmla="*/ 2051436 h 205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59565" h="2054086">
                <a:moveTo>
                  <a:pt x="1154187" y="2051436"/>
                </a:moveTo>
                <a:lnTo>
                  <a:pt x="29740" y="2051436"/>
                </a:lnTo>
                <a:cubicBezTo>
                  <a:pt x="29740" y="2051436"/>
                  <a:pt x="21126" y="954819"/>
                  <a:pt x="26758" y="918707"/>
                </a:cubicBezTo>
                <a:cubicBezTo>
                  <a:pt x="48956" y="766970"/>
                  <a:pt x="130788" y="588065"/>
                  <a:pt x="215933" y="476747"/>
                </a:cubicBezTo>
                <a:cubicBezTo>
                  <a:pt x="255027" y="426389"/>
                  <a:pt x="294783" y="390276"/>
                  <a:pt x="329571" y="377687"/>
                </a:cubicBezTo>
                <a:cubicBezTo>
                  <a:pt x="436251" y="338593"/>
                  <a:pt x="792403" y="211703"/>
                  <a:pt x="985553" y="47708"/>
                </a:cubicBezTo>
                <a:cubicBezTo>
                  <a:pt x="986216" y="47377"/>
                  <a:pt x="986216" y="46714"/>
                  <a:pt x="986547" y="46051"/>
                </a:cubicBezTo>
                <a:cubicBezTo>
                  <a:pt x="992842" y="39757"/>
                  <a:pt x="998805" y="34787"/>
                  <a:pt x="1004106" y="29486"/>
                </a:cubicBezTo>
                <a:cubicBezTo>
                  <a:pt x="1006094" y="27498"/>
                  <a:pt x="1007751" y="26504"/>
                  <a:pt x="1009076" y="24848"/>
                </a:cubicBezTo>
                <a:cubicBezTo>
                  <a:pt x="1009076" y="25511"/>
                  <a:pt x="1008413" y="25842"/>
                  <a:pt x="1008413" y="26504"/>
                </a:cubicBezTo>
                <a:cubicBezTo>
                  <a:pt x="1006757" y="32137"/>
                  <a:pt x="1005431" y="38763"/>
                  <a:pt x="1003444" y="47377"/>
                </a:cubicBezTo>
                <a:cubicBezTo>
                  <a:pt x="1003444" y="48039"/>
                  <a:pt x="1002781" y="49033"/>
                  <a:pt x="1002781" y="50027"/>
                </a:cubicBezTo>
                <a:cubicBezTo>
                  <a:pt x="1002450" y="54334"/>
                  <a:pt x="1001787" y="57647"/>
                  <a:pt x="1001125" y="61954"/>
                </a:cubicBezTo>
                <a:cubicBezTo>
                  <a:pt x="996486" y="85477"/>
                  <a:pt x="992511" y="115294"/>
                  <a:pt x="988203" y="151075"/>
                </a:cubicBezTo>
                <a:lnTo>
                  <a:pt x="988203" y="151737"/>
                </a:lnTo>
                <a:cubicBezTo>
                  <a:pt x="982571" y="198783"/>
                  <a:pt x="977602" y="256098"/>
                  <a:pt x="971970" y="318715"/>
                </a:cubicBezTo>
                <a:cubicBezTo>
                  <a:pt x="971970" y="318715"/>
                  <a:pt x="971970" y="319046"/>
                  <a:pt x="971970" y="319709"/>
                </a:cubicBezTo>
                <a:cubicBezTo>
                  <a:pt x="971970" y="322691"/>
                  <a:pt x="971307" y="325341"/>
                  <a:pt x="971307" y="327991"/>
                </a:cubicBezTo>
                <a:cubicBezTo>
                  <a:pt x="967663" y="374705"/>
                  <a:pt x="963687" y="425064"/>
                  <a:pt x="960705" y="476747"/>
                </a:cubicBezTo>
                <a:cubicBezTo>
                  <a:pt x="954742" y="564874"/>
                  <a:pt x="950104" y="658302"/>
                  <a:pt x="945797" y="750073"/>
                </a:cubicBezTo>
                <a:cubicBezTo>
                  <a:pt x="934532" y="984968"/>
                  <a:pt x="930225" y="1210255"/>
                  <a:pt x="937514" y="1316935"/>
                </a:cubicBezTo>
                <a:cubicBezTo>
                  <a:pt x="944140" y="1407712"/>
                  <a:pt x="985553" y="1595231"/>
                  <a:pt x="1036574" y="1800308"/>
                </a:cubicBezTo>
                <a:cubicBezTo>
                  <a:pt x="1036905" y="1801302"/>
                  <a:pt x="1036905" y="1802296"/>
                  <a:pt x="1036905" y="1803290"/>
                </a:cubicBezTo>
                <a:cubicBezTo>
                  <a:pt x="1065066" y="1916264"/>
                  <a:pt x="1095877" y="1921565"/>
                  <a:pt x="1125032" y="1975568"/>
                </a:cubicBezTo>
                <a:lnTo>
                  <a:pt x="1125695" y="1975899"/>
                </a:lnTo>
                <a:cubicBezTo>
                  <a:pt x="1135965" y="1994121"/>
                  <a:pt x="1145242" y="2017644"/>
                  <a:pt x="1154187" y="2051436"/>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 name="Freeform: Shape 66">
            <a:extLst>
              <a:ext uri="{FF2B5EF4-FFF2-40B4-BE49-F238E27FC236}">
                <a16:creationId xmlns:a16="http://schemas.microsoft.com/office/drawing/2014/main" id="{01BD085F-C07E-45B6-B2BB-4F63B2500243}"/>
              </a:ext>
            </a:extLst>
          </p:cNvPr>
          <p:cNvSpPr/>
          <p:nvPr/>
        </p:nvSpPr>
        <p:spPr>
          <a:xfrm>
            <a:off x="7707356" y="7284779"/>
            <a:ext cx="1209868" cy="3750588"/>
          </a:xfrm>
          <a:custGeom>
            <a:avLst/>
            <a:gdLst>
              <a:gd name="connsiteX0" fmla="*/ 655651 w 662608"/>
              <a:gd name="connsiteY0" fmla="*/ 2052099 h 2054086"/>
              <a:gd name="connsiteX1" fmla="*/ 474759 w 662608"/>
              <a:gd name="connsiteY1" fmla="*/ 2052099 h 2054086"/>
              <a:gd name="connsiteX2" fmla="*/ 467139 w 662608"/>
              <a:gd name="connsiteY2" fmla="*/ 2038184 h 2054086"/>
              <a:gd name="connsiteX3" fmla="*/ 94091 w 662608"/>
              <a:gd name="connsiteY3" fmla="*/ 1089329 h 2054086"/>
              <a:gd name="connsiteX4" fmla="*/ 32137 w 662608"/>
              <a:gd name="connsiteY4" fmla="*/ 750404 h 2054086"/>
              <a:gd name="connsiteX5" fmla="*/ 24848 w 662608"/>
              <a:gd name="connsiteY5" fmla="*/ 686794 h 2054086"/>
              <a:gd name="connsiteX6" fmla="*/ 195801 w 662608"/>
              <a:gd name="connsiteY6" fmla="*/ 587734 h 2054086"/>
              <a:gd name="connsiteX7" fmla="*/ 101379 w 662608"/>
              <a:gd name="connsiteY7" fmla="*/ 485692 h 2054086"/>
              <a:gd name="connsiteX8" fmla="*/ 103036 w 662608"/>
              <a:gd name="connsiteY8" fmla="*/ 476747 h 2054086"/>
              <a:gd name="connsiteX9" fmla="*/ 187518 w 662608"/>
              <a:gd name="connsiteY9" fmla="*/ 347207 h 2054086"/>
              <a:gd name="connsiteX10" fmla="*/ 188512 w 662608"/>
              <a:gd name="connsiteY10" fmla="*/ 346213 h 2054086"/>
              <a:gd name="connsiteX11" fmla="*/ 494306 w 662608"/>
              <a:gd name="connsiteY11" fmla="*/ 47708 h 2054086"/>
              <a:gd name="connsiteX12" fmla="*/ 495300 w 662608"/>
              <a:gd name="connsiteY12" fmla="*/ 46051 h 2054086"/>
              <a:gd name="connsiteX13" fmla="*/ 512859 w 662608"/>
              <a:gd name="connsiteY13" fmla="*/ 29486 h 2054086"/>
              <a:gd name="connsiteX14" fmla="*/ 517829 w 662608"/>
              <a:gd name="connsiteY14" fmla="*/ 24848 h 2054086"/>
              <a:gd name="connsiteX15" fmla="*/ 517166 w 662608"/>
              <a:gd name="connsiteY15" fmla="*/ 26504 h 2054086"/>
              <a:gd name="connsiteX16" fmla="*/ 512197 w 662608"/>
              <a:gd name="connsiteY16" fmla="*/ 47377 h 2054086"/>
              <a:gd name="connsiteX17" fmla="*/ 511534 w 662608"/>
              <a:gd name="connsiteY17" fmla="*/ 50027 h 2054086"/>
              <a:gd name="connsiteX18" fmla="*/ 509878 w 662608"/>
              <a:gd name="connsiteY18" fmla="*/ 61954 h 2054086"/>
              <a:gd name="connsiteX19" fmla="*/ 498613 w 662608"/>
              <a:gd name="connsiteY19" fmla="*/ 150081 h 2054086"/>
              <a:gd name="connsiteX20" fmla="*/ 484698 w 662608"/>
              <a:gd name="connsiteY20" fmla="*/ 359797 h 2054086"/>
              <a:gd name="connsiteX21" fmla="*/ 484698 w 662608"/>
              <a:gd name="connsiteY21" fmla="*/ 360790 h 2054086"/>
              <a:gd name="connsiteX22" fmla="*/ 483705 w 662608"/>
              <a:gd name="connsiteY22" fmla="*/ 375699 h 2054086"/>
              <a:gd name="connsiteX23" fmla="*/ 479066 w 662608"/>
              <a:gd name="connsiteY23" fmla="*/ 476747 h 2054086"/>
              <a:gd name="connsiteX24" fmla="*/ 471778 w 662608"/>
              <a:gd name="connsiteY24" fmla="*/ 750073 h 2054086"/>
              <a:gd name="connsiteX25" fmla="*/ 479066 w 662608"/>
              <a:gd name="connsiteY25" fmla="*/ 1348409 h 2054086"/>
              <a:gd name="connsiteX26" fmla="*/ 633785 w 662608"/>
              <a:gd name="connsiteY26" fmla="*/ 1975899 h 2054086"/>
              <a:gd name="connsiteX27" fmla="*/ 634448 w 662608"/>
              <a:gd name="connsiteY27" fmla="*/ 1976230 h 2054086"/>
              <a:gd name="connsiteX28" fmla="*/ 655651 w 662608"/>
              <a:gd name="connsiteY28" fmla="*/ 2052099 h 205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62608" h="2054086">
                <a:moveTo>
                  <a:pt x="655651" y="2052099"/>
                </a:moveTo>
                <a:lnTo>
                  <a:pt x="474759" y="2052099"/>
                </a:lnTo>
                <a:cubicBezTo>
                  <a:pt x="471778" y="2047461"/>
                  <a:pt x="469458" y="2042822"/>
                  <a:pt x="467139" y="2038184"/>
                </a:cubicBezTo>
                <a:cubicBezTo>
                  <a:pt x="284591" y="1669111"/>
                  <a:pt x="162671" y="1413344"/>
                  <a:pt x="94091" y="1089329"/>
                </a:cubicBezTo>
                <a:cubicBezTo>
                  <a:pt x="62948" y="942892"/>
                  <a:pt x="42738" y="823291"/>
                  <a:pt x="32137" y="750404"/>
                </a:cubicBezTo>
                <a:cubicBezTo>
                  <a:pt x="28492" y="721249"/>
                  <a:pt x="25842" y="699715"/>
                  <a:pt x="24848" y="686794"/>
                </a:cubicBezTo>
                <a:cubicBezTo>
                  <a:pt x="45389" y="668903"/>
                  <a:pt x="189838" y="613576"/>
                  <a:pt x="195801" y="587734"/>
                </a:cubicBezTo>
                <a:cubicBezTo>
                  <a:pt x="200439" y="562223"/>
                  <a:pt x="139810" y="506233"/>
                  <a:pt x="101379" y="485692"/>
                </a:cubicBezTo>
                <a:cubicBezTo>
                  <a:pt x="101379" y="483042"/>
                  <a:pt x="102042" y="480060"/>
                  <a:pt x="103036" y="476747"/>
                </a:cubicBezTo>
                <a:cubicBezTo>
                  <a:pt x="109662" y="444942"/>
                  <a:pt x="142130" y="399222"/>
                  <a:pt x="187518" y="347207"/>
                </a:cubicBezTo>
                <a:cubicBezTo>
                  <a:pt x="187850" y="346876"/>
                  <a:pt x="187850" y="346876"/>
                  <a:pt x="188512" y="346213"/>
                </a:cubicBezTo>
                <a:cubicBezTo>
                  <a:pt x="273989" y="248147"/>
                  <a:pt x="404854" y="131528"/>
                  <a:pt x="494306" y="47708"/>
                </a:cubicBezTo>
                <a:cubicBezTo>
                  <a:pt x="494969" y="47377"/>
                  <a:pt x="494969" y="46714"/>
                  <a:pt x="495300" y="46051"/>
                </a:cubicBezTo>
                <a:cubicBezTo>
                  <a:pt x="501595" y="39756"/>
                  <a:pt x="507558" y="34787"/>
                  <a:pt x="512859" y="29486"/>
                </a:cubicBezTo>
                <a:cubicBezTo>
                  <a:pt x="514847" y="27498"/>
                  <a:pt x="516504" y="26504"/>
                  <a:pt x="517829" y="24848"/>
                </a:cubicBezTo>
                <a:cubicBezTo>
                  <a:pt x="517829" y="25510"/>
                  <a:pt x="517166" y="25842"/>
                  <a:pt x="517166" y="26504"/>
                </a:cubicBezTo>
                <a:cubicBezTo>
                  <a:pt x="515510" y="32137"/>
                  <a:pt x="514185" y="38763"/>
                  <a:pt x="512197" y="47377"/>
                </a:cubicBezTo>
                <a:cubicBezTo>
                  <a:pt x="512197" y="48039"/>
                  <a:pt x="511534" y="49033"/>
                  <a:pt x="511534" y="50027"/>
                </a:cubicBezTo>
                <a:cubicBezTo>
                  <a:pt x="511203" y="54334"/>
                  <a:pt x="510540" y="57647"/>
                  <a:pt x="509878" y="61954"/>
                </a:cubicBezTo>
                <a:cubicBezTo>
                  <a:pt x="505902" y="85477"/>
                  <a:pt x="502258" y="115294"/>
                  <a:pt x="498613" y="150081"/>
                </a:cubicBezTo>
                <a:cubicBezTo>
                  <a:pt x="493644" y="208059"/>
                  <a:pt x="488343" y="279621"/>
                  <a:pt x="484698" y="359797"/>
                </a:cubicBezTo>
                <a:cubicBezTo>
                  <a:pt x="484698" y="360459"/>
                  <a:pt x="484698" y="360459"/>
                  <a:pt x="484698" y="360790"/>
                </a:cubicBezTo>
                <a:cubicBezTo>
                  <a:pt x="484367" y="365760"/>
                  <a:pt x="484367" y="370398"/>
                  <a:pt x="483705" y="375699"/>
                </a:cubicBezTo>
                <a:cubicBezTo>
                  <a:pt x="482048" y="408167"/>
                  <a:pt x="480723" y="441960"/>
                  <a:pt x="479066" y="476747"/>
                </a:cubicBezTo>
                <a:cubicBezTo>
                  <a:pt x="476084" y="563880"/>
                  <a:pt x="473434" y="657308"/>
                  <a:pt x="471778" y="750073"/>
                </a:cubicBezTo>
                <a:cubicBezTo>
                  <a:pt x="467802" y="980661"/>
                  <a:pt x="469790" y="1210255"/>
                  <a:pt x="479066" y="1348409"/>
                </a:cubicBezTo>
                <a:cubicBezTo>
                  <a:pt x="487349" y="1469998"/>
                  <a:pt x="583758" y="1799645"/>
                  <a:pt x="633785" y="1975899"/>
                </a:cubicBezTo>
                <a:lnTo>
                  <a:pt x="634448" y="1976230"/>
                </a:lnTo>
                <a:cubicBezTo>
                  <a:pt x="643724" y="2007042"/>
                  <a:pt x="650682" y="2032552"/>
                  <a:pt x="655651" y="2052099"/>
                </a:cubicBez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 name="Freeform: Shape 67">
            <a:extLst>
              <a:ext uri="{FF2B5EF4-FFF2-40B4-BE49-F238E27FC236}">
                <a16:creationId xmlns:a16="http://schemas.microsoft.com/office/drawing/2014/main" id="{E561181F-9271-441F-8EC5-AEDB3E5AD2A7}"/>
              </a:ext>
            </a:extLst>
          </p:cNvPr>
          <p:cNvSpPr/>
          <p:nvPr/>
        </p:nvSpPr>
        <p:spPr>
          <a:xfrm>
            <a:off x="8537273" y="7125076"/>
            <a:ext cx="846907" cy="1633321"/>
          </a:xfrm>
          <a:custGeom>
            <a:avLst/>
            <a:gdLst>
              <a:gd name="connsiteX0" fmla="*/ 454246 w 463826"/>
              <a:gd name="connsiteY0" fmla="*/ 469790 h 894521"/>
              <a:gd name="connsiteX1" fmla="*/ 105382 w 463826"/>
              <a:gd name="connsiteY1" fmla="*/ 24848 h 894521"/>
              <a:gd name="connsiteX2" fmla="*/ 203117 w 463826"/>
              <a:gd name="connsiteY2" fmla="*/ 883920 h 894521"/>
              <a:gd name="connsiteX3" fmla="*/ 454246 w 463826"/>
              <a:gd name="connsiteY3" fmla="*/ 469790 h 894521"/>
            </a:gdLst>
            <a:ahLst/>
            <a:cxnLst>
              <a:cxn ang="0">
                <a:pos x="connsiteX0" y="connsiteY0"/>
              </a:cxn>
              <a:cxn ang="0">
                <a:pos x="connsiteX1" y="connsiteY1"/>
              </a:cxn>
              <a:cxn ang="0">
                <a:pos x="connsiteX2" y="connsiteY2"/>
              </a:cxn>
              <a:cxn ang="0">
                <a:pos x="connsiteX3" y="connsiteY3"/>
              </a:cxn>
            </a:cxnLst>
            <a:rect l="l" t="t" r="r" b="b"/>
            <a:pathLst>
              <a:path w="463826" h="894521">
                <a:moveTo>
                  <a:pt x="454246" y="469790"/>
                </a:moveTo>
                <a:cubicBezTo>
                  <a:pt x="368107" y="429370"/>
                  <a:pt x="75896" y="339256"/>
                  <a:pt x="105382" y="24848"/>
                </a:cubicBezTo>
                <a:cubicBezTo>
                  <a:pt x="17587" y="162008"/>
                  <a:pt x="-53643" y="583427"/>
                  <a:pt x="203117" y="883920"/>
                </a:cubicBezTo>
                <a:cubicBezTo>
                  <a:pt x="274348" y="741459"/>
                  <a:pt x="368438" y="607943"/>
                  <a:pt x="454246" y="469790"/>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 name="Freeform: Shape 68">
            <a:extLst>
              <a:ext uri="{FF2B5EF4-FFF2-40B4-BE49-F238E27FC236}">
                <a16:creationId xmlns:a16="http://schemas.microsoft.com/office/drawing/2014/main" id="{84B09E77-B26E-4041-AA9F-6A3E1E4BCF2F}"/>
              </a:ext>
            </a:extLst>
          </p:cNvPr>
          <p:cNvSpPr/>
          <p:nvPr/>
        </p:nvSpPr>
        <p:spPr>
          <a:xfrm>
            <a:off x="8537273" y="7125078"/>
            <a:ext cx="846907" cy="1572827"/>
          </a:xfrm>
          <a:custGeom>
            <a:avLst/>
            <a:gdLst>
              <a:gd name="connsiteX0" fmla="*/ 454246 w 463826"/>
              <a:gd name="connsiteY0" fmla="*/ 469790 h 861391"/>
              <a:gd name="connsiteX1" fmla="*/ 105382 w 463826"/>
              <a:gd name="connsiteY1" fmla="*/ 24848 h 861391"/>
              <a:gd name="connsiteX2" fmla="*/ 203117 w 463826"/>
              <a:gd name="connsiteY2" fmla="*/ 838200 h 861391"/>
              <a:gd name="connsiteX3" fmla="*/ 454246 w 463826"/>
              <a:gd name="connsiteY3" fmla="*/ 469790 h 861391"/>
            </a:gdLst>
            <a:ahLst/>
            <a:cxnLst>
              <a:cxn ang="0">
                <a:pos x="connsiteX0" y="connsiteY0"/>
              </a:cxn>
              <a:cxn ang="0">
                <a:pos x="connsiteX1" y="connsiteY1"/>
              </a:cxn>
              <a:cxn ang="0">
                <a:pos x="connsiteX2" y="connsiteY2"/>
              </a:cxn>
              <a:cxn ang="0">
                <a:pos x="connsiteX3" y="connsiteY3"/>
              </a:cxn>
            </a:cxnLst>
            <a:rect l="l" t="t" r="r" b="b"/>
            <a:pathLst>
              <a:path w="463826" h="861391">
                <a:moveTo>
                  <a:pt x="454246" y="469790"/>
                </a:moveTo>
                <a:cubicBezTo>
                  <a:pt x="368107" y="431358"/>
                  <a:pt x="75896" y="322359"/>
                  <a:pt x="105382" y="24848"/>
                </a:cubicBezTo>
                <a:cubicBezTo>
                  <a:pt x="17587" y="154719"/>
                  <a:pt x="-53643" y="553610"/>
                  <a:pt x="203117" y="838200"/>
                </a:cubicBezTo>
                <a:cubicBezTo>
                  <a:pt x="274348" y="703359"/>
                  <a:pt x="380365" y="510209"/>
                  <a:pt x="454246" y="469790"/>
                </a:cubicBezTo>
                <a:close/>
              </a:path>
            </a:pathLst>
          </a:custGeom>
          <a:solidFill>
            <a:srgbClr val="F5F5F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 name="Freeform: Shape 69">
            <a:extLst>
              <a:ext uri="{FF2B5EF4-FFF2-40B4-BE49-F238E27FC236}">
                <a16:creationId xmlns:a16="http://schemas.microsoft.com/office/drawing/2014/main" id="{BAA4F237-938C-4BDD-9A99-CA1403BD336E}"/>
              </a:ext>
            </a:extLst>
          </p:cNvPr>
          <p:cNvSpPr/>
          <p:nvPr/>
        </p:nvSpPr>
        <p:spPr>
          <a:xfrm>
            <a:off x="9770179" y="7287199"/>
            <a:ext cx="2117266" cy="3750588"/>
          </a:xfrm>
          <a:custGeom>
            <a:avLst/>
            <a:gdLst>
              <a:gd name="connsiteX0" fmla="*/ 1151945 w 1159565"/>
              <a:gd name="connsiteY0" fmla="*/ 1658509 h 2054086"/>
              <a:gd name="connsiteX1" fmla="*/ 1151945 w 1159565"/>
              <a:gd name="connsiteY1" fmla="*/ 1660166 h 2054086"/>
              <a:gd name="connsiteX2" fmla="*/ 1150952 w 1159565"/>
              <a:gd name="connsiteY2" fmla="*/ 1863587 h 2054086"/>
              <a:gd name="connsiteX3" fmla="*/ 1148964 w 1159565"/>
              <a:gd name="connsiteY3" fmla="*/ 1890423 h 2054086"/>
              <a:gd name="connsiteX4" fmla="*/ 1148301 w 1159565"/>
              <a:gd name="connsiteY4" fmla="*/ 1891416 h 2054086"/>
              <a:gd name="connsiteX5" fmla="*/ 1125110 w 1159565"/>
              <a:gd name="connsiteY5" fmla="*/ 1959003 h 2054086"/>
              <a:gd name="connsiteX6" fmla="*/ 1092311 w 1159565"/>
              <a:gd name="connsiteY6" fmla="*/ 2006710 h 2054086"/>
              <a:gd name="connsiteX7" fmla="*/ 1046591 w 1159565"/>
              <a:gd name="connsiteY7" fmla="*/ 2050774 h 2054086"/>
              <a:gd name="connsiteX8" fmla="*/ 24848 w 1159565"/>
              <a:gd name="connsiteY8" fmla="*/ 2050774 h 2054086"/>
              <a:gd name="connsiteX9" fmla="*/ 48371 w 1159565"/>
              <a:gd name="connsiteY9" fmla="*/ 1984182 h 2054086"/>
              <a:gd name="connsiteX10" fmla="*/ 52346 w 1159565"/>
              <a:gd name="connsiteY10" fmla="*/ 1975236 h 2054086"/>
              <a:gd name="connsiteX11" fmla="*/ 53009 w 1159565"/>
              <a:gd name="connsiteY11" fmla="*/ 1974905 h 2054086"/>
              <a:gd name="connsiteX12" fmla="*/ 141136 w 1159565"/>
              <a:gd name="connsiteY12" fmla="*/ 1802627 h 2054086"/>
              <a:gd name="connsiteX13" fmla="*/ 141467 w 1159565"/>
              <a:gd name="connsiteY13" fmla="*/ 1799645 h 2054086"/>
              <a:gd name="connsiteX14" fmla="*/ 240527 w 1159565"/>
              <a:gd name="connsiteY14" fmla="*/ 1316272 h 2054086"/>
              <a:gd name="connsiteX15" fmla="*/ 232907 w 1159565"/>
              <a:gd name="connsiteY15" fmla="*/ 749410 h 2054086"/>
              <a:gd name="connsiteX16" fmla="*/ 206734 w 1159565"/>
              <a:gd name="connsiteY16" fmla="*/ 327660 h 2054086"/>
              <a:gd name="connsiteX17" fmla="*/ 206734 w 1159565"/>
              <a:gd name="connsiteY17" fmla="*/ 327329 h 2054086"/>
              <a:gd name="connsiteX18" fmla="*/ 206071 w 1159565"/>
              <a:gd name="connsiteY18" fmla="*/ 319709 h 2054086"/>
              <a:gd name="connsiteX19" fmla="*/ 206071 w 1159565"/>
              <a:gd name="connsiteY19" fmla="*/ 318715 h 2054086"/>
              <a:gd name="connsiteX20" fmla="*/ 206071 w 1159565"/>
              <a:gd name="connsiteY20" fmla="*/ 318384 h 2054086"/>
              <a:gd name="connsiteX21" fmla="*/ 193151 w 1159565"/>
              <a:gd name="connsiteY21" fmla="*/ 187187 h 2054086"/>
              <a:gd name="connsiteX22" fmla="*/ 191494 w 1159565"/>
              <a:gd name="connsiteY22" fmla="*/ 171284 h 2054086"/>
              <a:gd name="connsiteX23" fmla="*/ 189506 w 1159565"/>
              <a:gd name="connsiteY23" fmla="*/ 151406 h 2054086"/>
              <a:gd name="connsiteX24" fmla="*/ 186856 w 1159565"/>
              <a:gd name="connsiteY24" fmla="*/ 129871 h 2054086"/>
              <a:gd name="connsiteX25" fmla="*/ 179899 w 1159565"/>
              <a:gd name="connsiteY25" fmla="*/ 81169 h 2054086"/>
              <a:gd name="connsiteX26" fmla="*/ 176917 w 1159565"/>
              <a:gd name="connsiteY26" fmla="*/ 62285 h 2054086"/>
              <a:gd name="connsiteX27" fmla="*/ 175923 w 1159565"/>
              <a:gd name="connsiteY27" fmla="*/ 55990 h 2054086"/>
              <a:gd name="connsiteX28" fmla="*/ 173273 w 1159565"/>
              <a:gd name="connsiteY28" fmla="*/ 43069 h 2054086"/>
              <a:gd name="connsiteX29" fmla="*/ 173273 w 1159565"/>
              <a:gd name="connsiteY29" fmla="*/ 42407 h 2054086"/>
              <a:gd name="connsiteX30" fmla="*/ 169297 w 1159565"/>
              <a:gd name="connsiteY30" fmla="*/ 24848 h 2054086"/>
              <a:gd name="connsiteX31" fmla="*/ 175591 w 1159565"/>
              <a:gd name="connsiteY31" fmla="*/ 31142 h 2054086"/>
              <a:gd name="connsiteX32" fmla="*/ 191826 w 1159565"/>
              <a:gd name="connsiteY32" fmla="*/ 46051 h 2054086"/>
              <a:gd name="connsiteX33" fmla="*/ 193482 w 1159565"/>
              <a:gd name="connsiteY33" fmla="*/ 47708 h 2054086"/>
              <a:gd name="connsiteX34" fmla="*/ 210047 w 1159565"/>
              <a:gd name="connsiteY34" fmla="*/ 60629 h 2054086"/>
              <a:gd name="connsiteX35" fmla="*/ 358803 w 1159565"/>
              <a:gd name="connsiteY35" fmla="*/ 161014 h 2054086"/>
              <a:gd name="connsiteX36" fmla="*/ 462832 w 1159565"/>
              <a:gd name="connsiteY36" fmla="*/ 216342 h 2054086"/>
              <a:gd name="connsiteX37" fmla="*/ 480723 w 1159565"/>
              <a:gd name="connsiteY37" fmla="*/ 225287 h 2054086"/>
              <a:gd name="connsiteX38" fmla="*/ 676523 w 1159565"/>
              <a:gd name="connsiteY38" fmla="*/ 311757 h 2054086"/>
              <a:gd name="connsiteX39" fmla="*/ 784529 w 1159565"/>
              <a:gd name="connsiteY39" fmla="*/ 354164 h 2054086"/>
              <a:gd name="connsiteX40" fmla="*/ 805401 w 1159565"/>
              <a:gd name="connsiteY40" fmla="*/ 361784 h 2054086"/>
              <a:gd name="connsiteX41" fmla="*/ 849133 w 1159565"/>
              <a:gd name="connsiteY41" fmla="*/ 377687 h 2054086"/>
              <a:gd name="connsiteX42" fmla="*/ 854103 w 1159565"/>
              <a:gd name="connsiteY42" fmla="*/ 379675 h 2054086"/>
              <a:gd name="connsiteX43" fmla="*/ 907443 w 1159565"/>
              <a:gd name="connsiteY43" fmla="*/ 416118 h 2054086"/>
              <a:gd name="connsiteX44" fmla="*/ 957138 w 1159565"/>
              <a:gd name="connsiteY44" fmla="*/ 470121 h 2054086"/>
              <a:gd name="connsiteX45" fmla="*/ 1152277 w 1159565"/>
              <a:gd name="connsiteY45" fmla="*/ 918707 h 2054086"/>
              <a:gd name="connsiteX46" fmla="*/ 1151945 w 1159565"/>
              <a:gd name="connsiteY46" fmla="*/ 1658509 h 205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159565" h="2054086">
                <a:moveTo>
                  <a:pt x="1151945" y="1658509"/>
                </a:moveTo>
                <a:cubicBezTo>
                  <a:pt x="1152608" y="1659172"/>
                  <a:pt x="1152608" y="1659503"/>
                  <a:pt x="1151945" y="1660166"/>
                </a:cubicBezTo>
                <a:cubicBezTo>
                  <a:pt x="1151945" y="1734378"/>
                  <a:pt x="1151614" y="1804283"/>
                  <a:pt x="1150952" y="1863587"/>
                </a:cubicBezTo>
                <a:cubicBezTo>
                  <a:pt x="1150952" y="1872863"/>
                  <a:pt x="1150620" y="1881477"/>
                  <a:pt x="1148964" y="1890423"/>
                </a:cubicBezTo>
                <a:cubicBezTo>
                  <a:pt x="1148964" y="1891085"/>
                  <a:pt x="1148964" y="1891085"/>
                  <a:pt x="1148301" y="1891416"/>
                </a:cubicBezTo>
                <a:cubicBezTo>
                  <a:pt x="1144657" y="1916595"/>
                  <a:pt x="1136043" y="1939124"/>
                  <a:pt x="1125110" y="1959003"/>
                </a:cubicBezTo>
                <a:cubicBezTo>
                  <a:pt x="1115502" y="1977556"/>
                  <a:pt x="1103575" y="1993458"/>
                  <a:pt x="1092311" y="2006710"/>
                </a:cubicBezTo>
                <a:cubicBezTo>
                  <a:pt x="1068788" y="2034871"/>
                  <a:pt x="1046591" y="2050774"/>
                  <a:pt x="1046591" y="2050774"/>
                </a:cubicBezTo>
                <a:lnTo>
                  <a:pt x="24848" y="2050774"/>
                </a:lnTo>
                <a:cubicBezTo>
                  <a:pt x="32468" y="2021950"/>
                  <a:pt x="40751" y="2000416"/>
                  <a:pt x="48371" y="1984182"/>
                </a:cubicBezTo>
                <a:cubicBezTo>
                  <a:pt x="50027" y="1981200"/>
                  <a:pt x="51352" y="1978550"/>
                  <a:pt x="52346" y="1975236"/>
                </a:cubicBezTo>
                <a:lnTo>
                  <a:pt x="53009" y="1974905"/>
                </a:lnTo>
                <a:cubicBezTo>
                  <a:pt x="82164" y="1920902"/>
                  <a:pt x="113306" y="1915270"/>
                  <a:pt x="141136" y="1802627"/>
                </a:cubicBezTo>
                <a:cubicBezTo>
                  <a:pt x="141136" y="1801633"/>
                  <a:pt x="141136" y="1800639"/>
                  <a:pt x="141467" y="1799645"/>
                </a:cubicBezTo>
                <a:cubicBezTo>
                  <a:pt x="192819" y="1594568"/>
                  <a:pt x="234232" y="1407050"/>
                  <a:pt x="240527" y="1316272"/>
                </a:cubicBezTo>
                <a:cubicBezTo>
                  <a:pt x="248147" y="1209592"/>
                  <a:pt x="243509" y="984305"/>
                  <a:pt x="232907" y="749410"/>
                </a:cubicBezTo>
                <a:cubicBezTo>
                  <a:pt x="226613" y="603968"/>
                  <a:pt x="217004" y="454218"/>
                  <a:pt x="206734" y="327660"/>
                </a:cubicBezTo>
                <a:lnTo>
                  <a:pt x="206734" y="327329"/>
                </a:lnTo>
                <a:cubicBezTo>
                  <a:pt x="206071" y="324678"/>
                  <a:pt x="206071" y="322690"/>
                  <a:pt x="206071" y="319709"/>
                </a:cubicBezTo>
                <a:cubicBezTo>
                  <a:pt x="206071" y="319046"/>
                  <a:pt x="206071" y="319046"/>
                  <a:pt x="206071" y="318715"/>
                </a:cubicBezTo>
                <a:lnTo>
                  <a:pt x="206071" y="318384"/>
                </a:lnTo>
                <a:cubicBezTo>
                  <a:pt x="202096" y="270676"/>
                  <a:pt x="197789" y="225950"/>
                  <a:pt x="193151" y="187187"/>
                </a:cubicBezTo>
                <a:cubicBezTo>
                  <a:pt x="192488" y="181555"/>
                  <a:pt x="192157" y="176585"/>
                  <a:pt x="191494" y="171284"/>
                </a:cubicBezTo>
                <a:cubicBezTo>
                  <a:pt x="190832" y="164658"/>
                  <a:pt x="190500" y="158032"/>
                  <a:pt x="189506" y="151406"/>
                </a:cubicBezTo>
                <a:cubicBezTo>
                  <a:pt x="188512" y="144117"/>
                  <a:pt x="187850" y="136497"/>
                  <a:pt x="186856" y="129871"/>
                </a:cubicBezTo>
                <a:cubicBezTo>
                  <a:pt x="184868" y="111981"/>
                  <a:pt x="182217" y="95416"/>
                  <a:pt x="179899" y="81169"/>
                </a:cubicBezTo>
                <a:cubicBezTo>
                  <a:pt x="178905" y="74543"/>
                  <a:pt x="177911" y="67917"/>
                  <a:pt x="176917" y="62285"/>
                </a:cubicBezTo>
                <a:cubicBezTo>
                  <a:pt x="176254" y="60297"/>
                  <a:pt x="176254" y="58309"/>
                  <a:pt x="175923" y="55990"/>
                </a:cubicBezTo>
                <a:cubicBezTo>
                  <a:pt x="174929" y="51352"/>
                  <a:pt x="173935" y="47377"/>
                  <a:pt x="173273" y="43069"/>
                </a:cubicBezTo>
                <a:lnTo>
                  <a:pt x="173273" y="42407"/>
                </a:lnTo>
                <a:cubicBezTo>
                  <a:pt x="171616" y="35781"/>
                  <a:pt x="170622" y="29486"/>
                  <a:pt x="169297" y="24848"/>
                </a:cubicBezTo>
                <a:lnTo>
                  <a:pt x="175591" y="31142"/>
                </a:lnTo>
                <a:cubicBezTo>
                  <a:pt x="181224" y="35781"/>
                  <a:pt x="186193" y="40419"/>
                  <a:pt x="191826" y="46051"/>
                </a:cubicBezTo>
                <a:cubicBezTo>
                  <a:pt x="192488" y="46383"/>
                  <a:pt x="192819" y="47045"/>
                  <a:pt x="193482" y="47708"/>
                </a:cubicBezTo>
                <a:cubicBezTo>
                  <a:pt x="198451" y="52346"/>
                  <a:pt x="204084" y="56984"/>
                  <a:pt x="210047" y="60629"/>
                </a:cubicBezTo>
                <a:cubicBezTo>
                  <a:pt x="253448" y="96409"/>
                  <a:pt x="304800" y="130534"/>
                  <a:pt x="358803" y="161014"/>
                </a:cubicBezTo>
                <a:cubicBezTo>
                  <a:pt x="392596" y="180561"/>
                  <a:pt x="428045" y="199114"/>
                  <a:pt x="462832" y="216342"/>
                </a:cubicBezTo>
                <a:cubicBezTo>
                  <a:pt x="469127" y="219323"/>
                  <a:pt x="475091" y="222637"/>
                  <a:pt x="480723" y="225287"/>
                </a:cubicBezTo>
                <a:cubicBezTo>
                  <a:pt x="548972" y="258749"/>
                  <a:pt x="616557" y="287903"/>
                  <a:pt x="676523" y="311757"/>
                </a:cubicBezTo>
                <a:cubicBezTo>
                  <a:pt x="716943" y="327991"/>
                  <a:pt x="754049" y="342569"/>
                  <a:pt x="784529" y="354164"/>
                </a:cubicBezTo>
                <a:cubicBezTo>
                  <a:pt x="791818" y="356815"/>
                  <a:pt x="798775" y="359465"/>
                  <a:pt x="805401" y="361784"/>
                </a:cubicBezTo>
                <a:cubicBezTo>
                  <a:pt x="822960" y="368079"/>
                  <a:pt x="837206" y="373711"/>
                  <a:pt x="849133" y="377687"/>
                </a:cubicBezTo>
                <a:cubicBezTo>
                  <a:pt x="850458" y="378350"/>
                  <a:pt x="852778" y="378681"/>
                  <a:pt x="854103" y="379675"/>
                </a:cubicBezTo>
                <a:cubicBezTo>
                  <a:pt x="870999" y="386301"/>
                  <a:pt x="888890" y="399222"/>
                  <a:pt x="907443" y="416118"/>
                </a:cubicBezTo>
                <a:cubicBezTo>
                  <a:pt x="923677" y="430696"/>
                  <a:pt x="940573" y="448917"/>
                  <a:pt x="957138" y="470121"/>
                </a:cubicBezTo>
                <a:cubicBezTo>
                  <a:pt x="1044934" y="580445"/>
                  <a:pt x="1130079" y="763657"/>
                  <a:pt x="1152277" y="918707"/>
                </a:cubicBezTo>
                <a:cubicBezTo>
                  <a:pt x="1156253" y="939910"/>
                  <a:pt x="1153933" y="1340457"/>
                  <a:pt x="1151945" y="1658509"/>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 name="Freeform: Shape 70">
            <a:extLst>
              <a:ext uri="{FF2B5EF4-FFF2-40B4-BE49-F238E27FC236}">
                <a16:creationId xmlns:a16="http://schemas.microsoft.com/office/drawing/2014/main" id="{837C3CAB-62B2-4C5B-84B4-13BE3544B6BD}"/>
              </a:ext>
            </a:extLst>
          </p:cNvPr>
          <p:cNvSpPr/>
          <p:nvPr/>
        </p:nvSpPr>
        <p:spPr>
          <a:xfrm>
            <a:off x="9782883" y="7285990"/>
            <a:ext cx="1209868" cy="3750588"/>
          </a:xfrm>
          <a:custGeom>
            <a:avLst/>
            <a:gdLst>
              <a:gd name="connsiteX0" fmla="*/ 655983 w 662608"/>
              <a:gd name="connsiteY0" fmla="*/ 686463 h 2054086"/>
              <a:gd name="connsiteX1" fmla="*/ 648694 w 662608"/>
              <a:gd name="connsiteY1" fmla="*/ 750073 h 2054086"/>
              <a:gd name="connsiteX2" fmla="*/ 587071 w 662608"/>
              <a:gd name="connsiteY2" fmla="*/ 1088997 h 2054086"/>
              <a:gd name="connsiteX3" fmla="*/ 464489 w 662608"/>
              <a:gd name="connsiteY3" fmla="*/ 1492857 h 2054086"/>
              <a:gd name="connsiteX4" fmla="*/ 455212 w 662608"/>
              <a:gd name="connsiteY4" fmla="*/ 1515386 h 2054086"/>
              <a:gd name="connsiteX5" fmla="*/ 213360 w 662608"/>
              <a:gd name="connsiteY5" fmla="*/ 2037853 h 2054086"/>
              <a:gd name="connsiteX6" fmla="*/ 206734 w 662608"/>
              <a:gd name="connsiteY6" fmla="*/ 2051768 h 2054086"/>
              <a:gd name="connsiteX7" fmla="*/ 24848 w 662608"/>
              <a:gd name="connsiteY7" fmla="*/ 2051768 h 2054086"/>
              <a:gd name="connsiteX8" fmla="*/ 41744 w 662608"/>
              <a:gd name="connsiteY8" fmla="*/ 1991139 h 2054086"/>
              <a:gd name="connsiteX9" fmla="*/ 45720 w 662608"/>
              <a:gd name="connsiteY9" fmla="*/ 1976231 h 2054086"/>
              <a:gd name="connsiteX10" fmla="*/ 46382 w 662608"/>
              <a:gd name="connsiteY10" fmla="*/ 1975899 h 2054086"/>
              <a:gd name="connsiteX11" fmla="*/ 201101 w 662608"/>
              <a:gd name="connsiteY11" fmla="*/ 1348409 h 2054086"/>
              <a:gd name="connsiteX12" fmla="*/ 208722 w 662608"/>
              <a:gd name="connsiteY12" fmla="*/ 750073 h 2054086"/>
              <a:gd name="connsiteX13" fmla="*/ 196795 w 662608"/>
              <a:gd name="connsiteY13" fmla="*/ 378018 h 2054086"/>
              <a:gd name="connsiteX14" fmla="*/ 196132 w 662608"/>
              <a:gd name="connsiteY14" fmla="*/ 373380 h 2054086"/>
              <a:gd name="connsiteX15" fmla="*/ 195469 w 662608"/>
              <a:gd name="connsiteY15" fmla="*/ 360459 h 2054086"/>
              <a:gd name="connsiteX16" fmla="*/ 195469 w 662608"/>
              <a:gd name="connsiteY16" fmla="*/ 358471 h 2054086"/>
              <a:gd name="connsiteX17" fmla="*/ 195469 w 662608"/>
              <a:gd name="connsiteY17" fmla="*/ 357477 h 2054086"/>
              <a:gd name="connsiteX18" fmla="*/ 184205 w 662608"/>
              <a:gd name="connsiteY18" fmla="*/ 186856 h 2054086"/>
              <a:gd name="connsiteX19" fmla="*/ 183211 w 662608"/>
              <a:gd name="connsiteY19" fmla="*/ 173604 h 2054086"/>
              <a:gd name="connsiteX20" fmla="*/ 181224 w 662608"/>
              <a:gd name="connsiteY20" fmla="*/ 150412 h 2054086"/>
              <a:gd name="connsiteX21" fmla="*/ 178573 w 662608"/>
              <a:gd name="connsiteY21" fmla="*/ 127221 h 2054086"/>
              <a:gd name="connsiteX22" fmla="*/ 172941 w 662608"/>
              <a:gd name="connsiteY22" fmla="*/ 81170 h 2054086"/>
              <a:gd name="connsiteX23" fmla="*/ 169959 w 662608"/>
              <a:gd name="connsiteY23" fmla="*/ 62285 h 2054086"/>
              <a:gd name="connsiteX24" fmla="*/ 168965 w 662608"/>
              <a:gd name="connsiteY24" fmla="*/ 55991 h 2054086"/>
              <a:gd name="connsiteX25" fmla="*/ 166977 w 662608"/>
              <a:gd name="connsiteY25" fmla="*/ 44064 h 2054086"/>
              <a:gd name="connsiteX26" fmla="*/ 166315 w 662608"/>
              <a:gd name="connsiteY26" fmla="*/ 43070 h 2054086"/>
              <a:gd name="connsiteX27" fmla="*/ 166315 w 662608"/>
              <a:gd name="connsiteY27" fmla="*/ 42407 h 2054086"/>
              <a:gd name="connsiteX28" fmla="*/ 162339 w 662608"/>
              <a:gd name="connsiteY28" fmla="*/ 24848 h 2054086"/>
              <a:gd name="connsiteX29" fmla="*/ 163002 w 662608"/>
              <a:gd name="connsiteY29" fmla="*/ 24848 h 2054086"/>
              <a:gd name="connsiteX30" fmla="*/ 167971 w 662608"/>
              <a:gd name="connsiteY30" fmla="*/ 30149 h 2054086"/>
              <a:gd name="connsiteX31" fmla="*/ 168634 w 662608"/>
              <a:gd name="connsiteY31" fmla="*/ 31143 h 2054086"/>
              <a:gd name="connsiteX32" fmla="*/ 184868 w 662608"/>
              <a:gd name="connsiteY32" fmla="*/ 46051 h 2054086"/>
              <a:gd name="connsiteX33" fmla="*/ 186525 w 662608"/>
              <a:gd name="connsiteY33" fmla="*/ 47708 h 2054086"/>
              <a:gd name="connsiteX34" fmla="*/ 203090 w 662608"/>
              <a:gd name="connsiteY34" fmla="*/ 62948 h 2054086"/>
              <a:gd name="connsiteX35" fmla="*/ 248147 w 662608"/>
              <a:gd name="connsiteY35" fmla="*/ 104361 h 2054086"/>
              <a:gd name="connsiteX36" fmla="*/ 437984 w 662608"/>
              <a:gd name="connsiteY36" fmla="*/ 286910 h 2054086"/>
              <a:gd name="connsiteX37" fmla="*/ 480391 w 662608"/>
              <a:gd name="connsiteY37" fmla="*/ 332630 h 2054086"/>
              <a:gd name="connsiteX38" fmla="*/ 491656 w 662608"/>
              <a:gd name="connsiteY38" fmla="*/ 345550 h 2054086"/>
              <a:gd name="connsiteX39" fmla="*/ 493312 w 662608"/>
              <a:gd name="connsiteY39" fmla="*/ 346876 h 2054086"/>
              <a:gd name="connsiteX40" fmla="*/ 500601 w 662608"/>
              <a:gd name="connsiteY40" fmla="*/ 355158 h 2054086"/>
              <a:gd name="connsiteX41" fmla="*/ 529756 w 662608"/>
              <a:gd name="connsiteY41" fmla="*/ 390608 h 2054086"/>
              <a:gd name="connsiteX42" fmla="*/ 531744 w 662608"/>
              <a:gd name="connsiteY42" fmla="*/ 393590 h 2054086"/>
              <a:gd name="connsiteX43" fmla="*/ 558910 w 662608"/>
              <a:gd name="connsiteY43" fmla="*/ 433015 h 2054086"/>
              <a:gd name="connsiteX44" fmla="*/ 579452 w 662608"/>
              <a:gd name="connsiteY44" fmla="*/ 485361 h 2054086"/>
              <a:gd name="connsiteX45" fmla="*/ 485692 w 662608"/>
              <a:gd name="connsiteY45" fmla="*/ 587402 h 2054086"/>
              <a:gd name="connsiteX46" fmla="*/ 655983 w 662608"/>
              <a:gd name="connsiteY46" fmla="*/ 686463 h 205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62608" h="2054086">
                <a:moveTo>
                  <a:pt x="655983" y="686463"/>
                </a:moveTo>
                <a:cubicBezTo>
                  <a:pt x="655651" y="699384"/>
                  <a:pt x="653001" y="720919"/>
                  <a:pt x="648694" y="750073"/>
                </a:cubicBezTo>
                <a:cubicBezTo>
                  <a:pt x="638424" y="822960"/>
                  <a:pt x="618545" y="942230"/>
                  <a:pt x="587071" y="1088997"/>
                </a:cubicBezTo>
                <a:cubicBezTo>
                  <a:pt x="556923" y="1231458"/>
                  <a:pt x="516503" y="1361329"/>
                  <a:pt x="464489" y="1492857"/>
                </a:cubicBezTo>
                <a:cubicBezTo>
                  <a:pt x="461507" y="1500146"/>
                  <a:pt x="458525" y="1507766"/>
                  <a:pt x="455212" y="1515386"/>
                </a:cubicBezTo>
                <a:cubicBezTo>
                  <a:pt x="391601" y="1675737"/>
                  <a:pt x="311095" y="1840396"/>
                  <a:pt x="213360" y="2037853"/>
                </a:cubicBezTo>
                <a:cubicBezTo>
                  <a:pt x="210710" y="2042492"/>
                  <a:pt x="208722" y="2047130"/>
                  <a:pt x="206734" y="2051768"/>
                </a:cubicBezTo>
                <a:lnTo>
                  <a:pt x="24848" y="2051768"/>
                </a:lnTo>
                <a:cubicBezTo>
                  <a:pt x="29486" y="2035865"/>
                  <a:pt x="35118" y="2015324"/>
                  <a:pt x="41744" y="1991139"/>
                </a:cubicBezTo>
                <a:cubicBezTo>
                  <a:pt x="43401" y="1986501"/>
                  <a:pt x="44726" y="1981200"/>
                  <a:pt x="45720" y="1976231"/>
                </a:cubicBezTo>
                <a:lnTo>
                  <a:pt x="46382" y="1975899"/>
                </a:lnTo>
                <a:cubicBezTo>
                  <a:pt x="97072" y="1799645"/>
                  <a:pt x="193151" y="1469997"/>
                  <a:pt x="201101" y="1348409"/>
                </a:cubicBezTo>
                <a:cubicBezTo>
                  <a:pt x="210378" y="1210586"/>
                  <a:pt x="212366" y="980992"/>
                  <a:pt x="208722" y="750073"/>
                </a:cubicBezTo>
                <a:cubicBezTo>
                  <a:pt x="206734" y="620865"/>
                  <a:pt x="202095" y="491656"/>
                  <a:pt x="196795" y="378018"/>
                </a:cubicBezTo>
                <a:cubicBezTo>
                  <a:pt x="196795" y="376362"/>
                  <a:pt x="196795" y="375037"/>
                  <a:pt x="196132" y="373380"/>
                </a:cubicBezTo>
                <a:cubicBezTo>
                  <a:pt x="196132" y="369404"/>
                  <a:pt x="196132" y="364766"/>
                  <a:pt x="195469" y="360459"/>
                </a:cubicBezTo>
                <a:lnTo>
                  <a:pt x="195469" y="358471"/>
                </a:lnTo>
                <a:cubicBezTo>
                  <a:pt x="195469" y="357809"/>
                  <a:pt x="195469" y="357809"/>
                  <a:pt x="195469" y="357477"/>
                </a:cubicBezTo>
                <a:cubicBezTo>
                  <a:pt x="191825" y="294530"/>
                  <a:pt x="188512" y="236551"/>
                  <a:pt x="184205" y="186856"/>
                </a:cubicBezTo>
                <a:cubicBezTo>
                  <a:pt x="184205" y="182217"/>
                  <a:pt x="183874" y="177579"/>
                  <a:pt x="183211" y="173604"/>
                </a:cubicBezTo>
                <a:cubicBezTo>
                  <a:pt x="182880" y="165321"/>
                  <a:pt x="181555" y="157701"/>
                  <a:pt x="181224" y="150412"/>
                </a:cubicBezTo>
                <a:cubicBezTo>
                  <a:pt x="180230" y="142130"/>
                  <a:pt x="179898" y="134510"/>
                  <a:pt x="178573" y="127221"/>
                </a:cubicBezTo>
                <a:cubicBezTo>
                  <a:pt x="176585" y="110324"/>
                  <a:pt x="174929" y="94753"/>
                  <a:pt x="172941" y="81170"/>
                </a:cubicBezTo>
                <a:cubicBezTo>
                  <a:pt x="171947" y="74543"/>
                  <a:pt x="170953" y="67917"/>
                  <a:pt x="169959" y="62285"/>
                </a:cubicBezTo>
                <a:cubicBezTo>
                  <a:pt x="169297" y="60297"/>
                  <a:pt x="169297" y="58310"/>
                  <a:pt x="168965" y="55991"/>
                </a:cubicBezTo>
                <a:cubicBezTo>
                  <a:pt x="167971" y="51352"/>
                  <a:pt x="167309" y="47708"/>
                  <a:pt x="166977" y="44064"/>
                </a:cubicBezTo>
                <a:cubicBezTo>
                  <a:pt x="166315" y="43401"/>
                  <a:pt x="166315" y="43401"/>
                  <a:pt x="166315" y="43070"/>
                </a:cubicBezTo>
                <a:lnTo>
                  <a:pt x="166315" y="42407"/>
                </a:lnTo>
                <a:cubicBezTo>
                  <a:pt x="164658" y="35781"/>
                  <a:pt x="163664" y="29486"/>
                  <a:pt x="162339" y="24848"/>
                </a:cubicBezTo>
                <a:lnTo>
                  <a:pt x="163002" y="24848"/>
                </a:lnTo>
                <a:cubicBezTo>
                  <a:pt x="164989" y="26504"/>
                  <a:pt x="165983" y="28492"/>
                  <a:pt x="167971" y="30149"/>
                </a:cubicBezTo>
                <a:cubicBezTo>
                  <a:pt x="167971" y="30149"/>
                  <a:pt x="167971" y="30480"/>
                  <a:pt x="168634" y="31143"/>
                </a:cubicBezTo>
                <a:cubicBezTo>
                  <a:pt x="174266" y="35781"/>
                  <a:pt x="179236" y="40419"/>
                  <a:pt x="184868" y="46051"/>
                </a:cubicBezTo>
                <a:cubicBezTo>
                  <a:pt x="185530" y="46383"/>
                  <a:pt x="185862" y="47045"/>
                  <a:pt x="186525" y="47708"/>
                </a:cubicBezTo>
                <a:cubicBezTo>
                  <a:pt x="191494" y="52678"/>
                  <a:pt x="197126" y="57978"/>
                  <a:pt x="203090" y="62948"/>
                </a:cubicBezTo>
                <a:cubicBezTo>
                  <a:pt x="217336" y="76200"/>
                  <a:pt x="232244" y="90115"/>
                  <a:pt x="248147" y="104361"/>
                </a:cubicBezTo>
                <a:cubicBezTo>
                  <a:pt x="309769" y="161345"/>
                  <a:pt x="379012" y="225950"/>
                  <a:pt x="437984" y="286910"/>
                </a:cubicBezTo>
                <a:cubicBezTo>
                  <a:pt x="452893" y="302150"/>
                  <a:pt x="467139" y="317721"/>
                  <a:pt x="480391" y="332630"/>
                </a:cubicBezTo>
                <a:cubicBezTo>
                  <a:pt x="484367" y="336605"/>
                  <a:pt x="488011" y="341244"/>
                  <a:pt x="491656" y="345550"/>
                </a:cubicBezTo>
                <a:cubicBezTo>
                  <a:pt x="491987" y="346213"/>
                  <a:pt x="492649" y="346544"/>
                  <a:pt x="493312" y="346876"/>
                </a:cubicBezTo>
                <a:cubicBezTo>
                  <a:pt x="495963" y="349526"/>
                  <a:pt x="497950" y="352508"/>
                  <a:pt x="500601" y="355158"/>
                </a:cubicBezTo>
                <a:cubicBezTo>
                  <a:pt x="511202" y="367417"/>
                  <a:pt x="521142" y="379344"/>
                  <a:pt x="529756" y="390608"/>
                </a:cubicBezTo>
                <a:cubicBezTo>
                  <a:pt x="530750" y="391602"/>
                  <a:pt x="531412" y="392596"/>
                  <a:pt x="531744" y="393590"/>
                </a:cubicBezTo>
                <a:cubicBezTo>
                  <a:pt x="542345" y="408167"/>
                  <a:pt x="551622" y="420757"/>
                  <a:pt x="558910" y="433015"/>
                </a:cubicBezTo>
                <a:cubicBezTo>
                  <a:pt x="571169" y="453556"/>
                  <a:pt x="578457" y="471115"/>
                  <a:pt x="579452" y="485361"/>
                </a:cubicBezTo>
                <a:cubicBezTo>
                  <a:pt x="541351" y="505902"/>
                  <a:pt x="480391" y="561561"/>
                  <a:pt x="485692" y="587402"/>
                </a:cubicBezTo>
                <a:cubicBezTo>
                  <a:pt x="490331" y="613245"/>
                  <a:pt x="635442" y="668572"/>
                  <a:pt x="655983" y="686463"/>
                </a:cubicBez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 name="Freeform: Shape 71">
            <a:extLst>
              <a:ext uri="{FF2B5EF4-FFF2-40B4-BE49-F238E27FC236}">
                <a16:creationId xmlns:a16="http://schemas.microsoft.com/office/drawing/2014/main" id="{483E558B-3AC9-47D9-8375-6F7EC67C793F}"/>
              </a:ext>
            </a:extLst>
          </p:cNvPr>
          <p:cNvSpPr/>
          <p:nvPr/>
        </p:nvSpPr>
        <p:spPr>
          <a:xfrm>
            <a:off x="8700657" y="6887945"/>
            <a:ext cx="1330854" cy="725919"/>
          </a:xfrm>
          <a:custGeom>
            <a:avLst/>
            <a:gdLst>
              <a:gd name="connsiteX0" fmla="*/ 735827 w 728869"/>
              <a:gd name="connsiteY0" fmla="*/ 266037 h 397565"/>
              <a:gd name="connsiteX1" fmla="*/ 496294 w 728869"/>
              <a:gd name="connsiteY1" fmla="*/ 359465 h 397565"/>
              <a:gd name="connsiteX2" fmla="*/ 292873 w 728869"/>
              <a:gd name="connsiteY2" fmla="*/ 364435 h 397565"/>
              <a:gd name="connsiteX3" fmla="*/ 119270 w 728869"/>
              <a:gd name="connsiteY3" fmla="*/ 258417 h 397565"/>
              <a:gd name="connsiteX4" fmla="*/ 24848 w 728869"/>
              <a:gd name="connsiteY4" fmla="*/ 110324 h 397565"/>
              <a:gd name="connsiteX5" fmla="*/ 25842 w 728869"/>
              <a:gd name="connsiteY5" fmla="*/ 105686 h 397565"/>
              <a:gd name="connsiteX6" fmla="*/ 36112 w 728869"/>
              <a:gd name="connsiteY6" fmla="*/ 24848 h 397565"/>
              <a:gd name="connsiteX7" fmla="*/ 693751 w 728869"/>
              <a:gd name="connsiteY7" fmla="*/ 24848 h 397565"/>
              <a:gd name="connsiteX8" fmla="*/ 704022 w 728869"/>
              <a:gd name="connsiteY8" fmla="*/ 105686 h 397565"/>
              <a:gd name="connsiteX9" fmla="*/ 705678 w 728869"/>
              <a:gd name="connsiteY9" fmla="*/ 114300 h 397565"/>
              <a:gd name="connsiteX10" fmla="*/ 712636 w 728869"/>
              <a:gd name="connsiteY10" fmla="*/ 160351 h 397565"/>
              <a:gd name="connsiteX11" fmla="*/ 735827 w 728869"/>
              <a:gd name="connsiteY11" fmla="*/ 266037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8869" h="397565">
                <a:moveTo>
                  <a:pt x="735827" y="266037"/>
                </a:moveTo>
                <a:cubicBezTo>
                  <a:pt x="647037" y="327660"/>
                  <a:pt x="531081" y="346875"/>
                  <a:pt x="496294" y="359465"/>
                </a:cubicBezTo>
                <a:cubicBezTo>
                  <a:pt x="436328" y="381331"/>
                  <a:pt x="356815" y="381331"/>
                  <a:pt x="292873" y="364435"/>
                </a:cubicBezTo>
                <a:cubicBezTo>
                  <a:pt x="228931" y="347538"/>
                  <a:pt x="160020" y="307450"/>
                  <a:pt x="119270" y="258417"/>
                </a:cubicBezTo>
                <a:cubicBezTo>
                  <a:pt x="102042" y="237877"/>
                  <a:pt x="62948" y="178904"/>
                  <a:pt x="24848" y="110324"/>
                </a:cubicBezTo>
                <a:cubicBezTo>
                  <a:pt x="25510" y="108668"/>
                  <a:pt x="25510" y="107343"/>
                  <a:pt x="25842" y="105686"/>
                </a:cubicBezTo>
                <a:cubicBezTo>
                  <a:pt x="32137" y="58972"/>
                  <a:pt x="36112" y="24848"/>
                  <a:pt x="36112" y="24848"/>
                </a:cubicBezTo>
                <a:lnTo>
                  <a:pt x="693751" y="24848"/>
                </a:lnTo>
                <a:cubicBezTo>
                  <a:pt x="693751" y="24848"/>
                  <a:pt x="698058" y="59303"/>
                  <a:pt x="704022" y="105686"/>
                </a:cubicBezTo>
                <a:cubicBezTo>
                  <a:pt x="704685" y="108336"/>
                  <a:pt x="705016" y="111318"/>
                  <a:pt x="705678" y="114300"/>
                </a:cubicBezTo>
                <a:cubicBezTo>
                  <a:pt x="707666" y="128546"/>
                  <a:pt x="710317" y="144448"/>
                  <a:pt x="712636" y="160351"/>
                </a:cubicBezTo>
                <a:cubicBezTo>
                  <a:pt x="716280" y="183542"/>
                  <a:pt x="731188" y="242515"/>
                  <a:pt x="735827" y="266037"/>
                </a:cubicBezTo>
                <a:close/>
              </a:path>
            </a:pathLst>
          </a:custGeom>
          <a:solidFill>
            <a:srgbClr val="BA6C32">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 name="Freeform: Shape 72">
            <a:extLst>
              <a:ext uri="{FF2B5EF4-FFF2-40B4-BE49-F238E27FC236}">
                <a16:creationId xmlns:a16="http://schemas.microsoft.com/office/drawing/2014/main" id="{12EBE882-3392-4E57-B093-32ABCCFAAA11}"/>
              </a:ext>
            </a:extLst>
          </p:cNvPr>
          <p:cNvSpPr/>
          <p:nvPr/>
        </p:nvSpPr>
        <p:spPr>
          <a:xfrm>
            <a:off x="8569689" y="4582003"/>
            <a:ext cx="2177760" cy="2903680"/>
          </a:xfrm>
          <a:custGeom>
            <a:avLst/>
            <a:gdLst>
              <a:gd name="connsiteX0" fmla="*/ 1191204 w 1192695"/>
              <a:gd name="connsiteY0" fmla="*/ 391234 h 1590260"/>
              <a:gd name="connsiteX1" fmla="*/ 1089825 w 1192695"/>
              <a:gd name="connsiteY1" fmla="*/ 826899 h 1590260"/>
              <a:gd name="connsiteX2" fmla="*/ 1083199 w 1192695"/>
              <a:gd name="connsiteY2" fmla="*/ 848434 h 1590260"/>
              <a:gd name="connsiteX3" fmla="*/ 1064646 w 1192695"/>
              <a:gd name="connsiteY3" fmla="*/ 907406 h 1590260"/>
              <a:gd name="connsiteX4" fmla="*/ 1064314 w 1192695"/>
              <a:gd name="connsiteY4" fmla="*/ 909063 h 1590260"/>
              <a:gd name="connsiteX5" fmla="*/ 1048412 w 1192695"/>
              <a:gd name="connsiteY5" fmla="*/ 956770 h 1590260"/>
              <a:gd name="connsiteX6" fmla="*/ 971549 w 1192695"/>
              <a:gd name="connsiteY6" fmla="*/ 1182389 h 1590260"/>
              <a:gd name="connsiteX7" fmla="*/ 967573 w 1192695"/>
              <a:gd name="connsiteY7" fmla="*/ 1193653 h 1590260"/>
              <a:gd name="connsiteX8" fmla="*/ 921854 w 1192695"/>
              <a:gd name="connsiteY8" fmla="*/ 1319880 h 1590260"/>
              <a:gd name="connsiteX9" fmla="*/ 798277 w 1192695"/>
              <a:gd name="connsiteY9" fmla="*/ 1443788 h 1590260"/>
              <a:gd name="connsiteX10" fmla="*/ 790988 w 1192695"/>
              <a:gd name="connsiteY10" fmla="*/ 1448426 h 1590260"/>
              <a:gd name="connsiteX11" fmla="*/ 789000 w 1192695"/>
              <a:gd name="connsiteY11" fmla="*/ 1450082 h 1590260"/>
              <a:gd name="connsiteX12" fmla="*/ 685965 w 1192695"/>
              <a:gd name="connsiteY12" fmla="*/ 1514687 h 1590260"/>
              <a:gd name="connsiteX13" fmla="*/ 570008 w 1192695"/>
              <a:gd name="connsiteY13" fmla="*/ 1572002 h 1590260"/>
              <a:gd name="connsiteX14" fmla="*/ 372551 w 1192695"/>
              <a:gd name="connsiteY14" fmla="*/ 1576972 h 1590260"/>
              <a:gd name="connsiteX15" fmla="*/ 203917 w 1192695"/>
              <a:gd name="connsiteY15" fmla="*/ 1473936 h 1590260"/>
              <a:gd name="connsiteX16" fmla="*/ 103863 w 1192695"/>
              <a:gd name="connsiteY16" fmla="*/ 1314579 h 1590260"/>
              <a:gd name="connsiteX17" fmla="*/ 26006 w 1192695"/>
              <a:gd name="connsiteY17" fmla="*/ 1079684 h 1590260"/>
              <a:gd name="connsiteX18" fmla="*/ 53173 w 1192695"/>
              <a:gd name="connsiteY18" fmla="*/ 924965 h 1590260"/>
              <a:gd name="connsiteX19" fmla="*/ 97237 w 1192695"/>
              <a:gd name="connsiteY19" fmla="*/ 705973 h 1590260"/>
              <a:gd name="connsiteX20" fmla="*/ 97237 w 1192695"/>
              <a:gd name="connsiteY20" fmla="*/ 703985 h 1590260"/>
              <a:gd name="connsiteX21" fmla="*/ 121753 w 1192695"/>
              <a:gd name="connsiteY21" fmla="*/ 590016 h 1590260"/>
              <a:gd name="connsiteX22" fmla="*/ 122085 w 1192695"/>
              <a:gd name="connsiteY22" fmla="*/ 589354 h 1590260"/>
              <a:gd name="connsiteX23" fmla="*/ 128711 w 1192695"/>
              <a:gd name="connsiteY23" fmla="*/ 560199 h 1590260"/>
              <a:gd name="connsiteX24" fmla="*/ 256263 w 1192695"/>
              <a:gd name="connsiteY24" fmla="*/ 140436 h 1590260"/>
              <a:gd name="connsiteX25" fmla="*/ 778730 w 1192695"/>
              <a:gd name="connsiteY25" fmla="*/ 59929 h 1590260"/>
              <a:gd name="connsiteX26" fmla="*/ 1191204 w 1192695"/>
              <a:gd name="connsiteY26" fmla="*/ 391234 h 159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92695" h="1590260">
                <a:moveTo>
                  <a:pt x="1191204" y="391234"/>
                </a:moveTo>
                <a:cubicBezTo>
                  <a:pt x="1190210" y="478367"/>
                  <a:pt x="1144159" y="651970"/>
                  <a:pt x="1089825" y="826899"/>
                </a:cubicBezTo>
                <a:cubicBezTo>
                  <a:pt x="1087837" y="834188"/>
                  <a:pt x="1085187" y="841476"/>
                  <a:pt x="1083199" y="848434"/>
                </a:cubicBezTo>
                <a:cubicBezTo>
                  <a:pt x="1076904" y="867981"/>
                  <a:pt x="1070941" y="887859"/>
                  <a:pt x="1064646" y="907406"/>
                </a:cubicBezTo>
                <a:cubicBezTo>
                  <a:pt x="1064646" y="907737"/>
                  <a:pt x="1064314" y="908400"/>
                  <a:pt x="1064314" y="909063"/>
                </a:cubicBezTo>
                <a:cubicBezTo>
                  <a:pt x="1059345" y="924965"/>
                  <a:pt x="1054044" y="940868"/>
                  <a:pt x="1048412" y="956770"/>
                </a:cubicBezTo>
                <a:cubicBezTo>
                  <a:pt x="1021245" y="1040259"/>
                  <a:pt x="994078" y="1119109"/>
                  <a:pt x="971549" y="1182389"/>
                </a:cubicBezTo>
                <a:cubicBezTo>
                  <a:pt x="969893" y="1186364"/>
                  <a:pt x="968899" y="1190009"/>
                  <a:pt x="967573" y="1193653"/>
                </a:cubicBezTo>
                <a:cubicBezTo>
                  <a:pt x="946039" y="1254613"/>
                  <a:pt x="929474" y="1299670"/>
                  <a:pt x="921854" y="1319880"/>
                </a:cubicBezTo>
                <a:cubicBezTo>
                  <a:pt x="907939" y="1357317"/>
                  <a:pt x="857249" y="1402043"/>
                  <a:pt x="798277" y="1443788"/>
                </a:cubicBezTo>
                <a:cubicBezTo>
                  <a:pt x="795626" y="1445444"/>
                  <a:pt x="793639" y="1446769"/>
                  <a:pt x="790988" y="1448426"/>
                </a:cubicBezTo>
                <a:cubicBezTo>
                  <a:pt x="790326" y="1449089"/>
                  <a:pt x="789994" y="1449420"/>
                  <a:pt x="789000" y="1450082"/>
                </a:cubicBezTo>
                <a:cubicBezTo>
                  <a:pt x="755208" y="1473274"/>
                  <a:pt x="719427" y="1495140"/>
                  <a:pt x="685965" y="1514687"/>
                </a:cubicBezTo>
                <a:cubicBezTo>
                  <a:pt x="635275" y="1543510"/>
                  <a:pt x="590549" y="1564383"/>
                  <a:pt x="570008" y="1572002"/>
                </a:cubicBezTo>
                <a:cubicBezTo>
                  <a:pt x="512030" y="1593537"/>
                  <a:pt x="434505" y="1593537"/>
                  <a:pt x="372551" y="1576972"/>
                </a:cubicBezTo>
                <a:cubicBezTo>
                  <a:pt x="310597" y="1560075"/>
                  <a:pt x="244005" y="1521644"/>
                  <a:pt x="203917" y="1473936"/>
                </a:cubicBezTo>
                <a:cubicBezTo>
                  <a:pt x="186027" y="1452070"/>
                  <a:pt x="143288" y="1387466"/>
                  <a:pt x="103863" y="1314579"/>
                </a:cubicBezTo>
                <a:cubicBezTo>
                  <a:pt x="58143" y="1229434"/>
                  <a:pt x="17393" y="1132693"/>
                  <a:pt x="26006" y="1079684"/>
                </a:cubicBezTo>
                <a:cubicBezTo>
                  <a:pt x="29651" y="1056162"/>
                  <a:pt x="39259" y="999509"/>
                  <a:pt x="53173" y="924965"/>
                </a:cubicBezTo>
                <a:cubicBezTo>
                  <a:pt x="65100" y="862017"/>
                  <a:pt x="80009" y="786148"/>
                  <a:pt x="97237" y="705973"/>
                </a:cubicBezTo>
                <a:lnTo>
                  <a:pt x="97237" y="703985"/>
                </a:lnTo>
                <a:cubicBezTo>
                  <a:pt x="104857" y="666548"/>
                  <a:pt x="113140" y="628448"/>
                  <a:pt x="121753" y="590016"/>
                </a:cubicBezTo>
                <a:cubicBezTo>
                  <a:pt x="121753" y="590016"/>
                  <a:pt x="122085" y="590016"/>
                  <a:pt x="122085" y="589354"/>
                </a:cubicBezTo>
                <a:cubicBezTo>
                  <a:pt x="124073" y="579746"/>
                  <a:pt x="126392" y="569807"/>
                  <a:pt x="128711" y="560199"/>
                </a:cubicBezTo>
                <a:cubicBezTo>
                  <a:pt x="168799" y="384276"/>
                  <a:pt x="214850" y="215311"/>
                  <a:pt x="256263" y="140436"/>
                </a:cubicBezTo>
                <a:cubicBezTo>
                  <a:pt x="352010" y="-30848"/>
                  <a:pt x="669068" y="30775"/>
                  <a:pt x="778730" y="59929"/>
                </a:cubicBezTo>
                <a:cubicBezTo>
                  <a:pt x="889054" y="89415"/>
                  <a:pt x="1193854" y="194770"/>
                  <a:pt x="1191204" y="391234"/>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 name="Freeform: Shape 73">
            <a:extLst>
              <a:ext uri="{FF2B5EF4-FFF2-40B4-BE49-F238E27FC236}">
                <a16:creationId xmlns:a16="http://schemas.microsoft.com/office/drawing/2014/main" id="{6438EDDE-EC76-4C09-9F5F-DFD2D6A14D43}"/>
              </a:ext>
            </a:extLst>
          </p:cNvPr>
          <p:cNvSpPr/>
          <p:nvPr/>
        </p:nvSpPr>
        <p:spPr>
          <a:xfrm>
            <a:off x="10273484" y="5990208"/>
            <a:ext cx="423454" cy="786415"/>
          </a:xfrm>
          <a:custGeom>
            <a:avLst/>
            <a:gdLst>
              <a:gd name="connsiteX0" fmla="*/ 130202 w 231913"/>
              <a:gd name="connsiteY0" fmla="*/ 102048 h 430695"/>
              <a:gd name="connsiteX1" fmla="*/ 227606 w 231913"/>
              <a:gd name="connsiteY1" fmla="*/ 42413 h 430695"/>
              <a:gd name="connsiteX2" fmla="*/ 172941 w 231913"/>
              <a:gd name="connsiteY2" fmla="*/ 279627 h 430695"/>
              <a:gd name="connsiteX3" fmla="*/ 24848 w 231913"/>
              <a:gd name="connsiteY3" fmla="*/ 412149 h 430695"/>
              <a:gd name="connsiteX4" fmla="*/ 89783 w 231913"/>
              <a:gd name="connsiteY4" fmla="*/ 224631 h 430695"/>
              <a:gd name="connsiteX5" fmla="*/ 130202 w 231913"/>
              <a:gd name="connsiteY5" fmla="*/ 102048 h 43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1913" h="430695">
                <a:moveTo>
                  <a:pt x="130202" y="102048"/>
                </a:moveTo>
                <a:cubicBezTo>
                  <a:pt x="143786" y="58978"/>
                  <a:pt x="203090" y="-6951"/>
                  <a:pt x="227606" y="42413"/>
                </a:cubicBezTo>
                <a:cubicBezTo>
                  <a:pt x="252454" y="91778"/>
                  <a:pt x="200770" y="232913"/>
                  <a:pt x="172941" y="279627"/>
                </a:cubicBezTo>
                <a:cubicBezTo>
                  <a:pt x="145443" y="326341"/>
                  <a:pt x="50027" y="421757"/>
                  <a:pt x="24848" y="412149"/>
                </a:cubicBezTo>
                <a:cubicBezTo>
                  <a:pt x="43401" y="360134"/>
                  <a:pt x="72556" y="272007"/>
                  <a:pt x="89783" y="224631"/>
                </a:cubicBezTo>
                <a:cubicBezTo>
                  <a:pt x="107011" y="177917"/>
                  <a:pt x="118607" y="138160"/>
                  <a:pt x="130202" y="102048"/>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 name="Freeform: Shape 74">
            <a:extLst>
              <a:ext uri="{FF2B5EF4-FFF2-40B4-BE49-F238E27FC236}">
                <a16:creationId xmlns:a16="http://schemas.microsoft.com/office/drawing/2014/main" id="{65AEBF73-63C3-4DD3-BE4F-4BFEEED498AB}"/>
              </a:ext>
            </a:extLst>
          </p:cNvPr>
          <p:cNvSpPr/>
          <p:nvPr/>
        </p:nvSpPr>
        <p:spPr>
          <a:xfrm>
            <a:off x="10427741" y="6091851"/>
            <a:ext cx="241973" cy="423454"/>
          </a:xfrm>
          <a:custGeom>
            <a:avLst/>
            <a:gdLst>
              <a:gd name="connsiteX0" fmla="*/ 54665 w 132521"/>
              <a:gd name="connsiteY0" fmla="*/ 120595 h 231913"/>
              <a:gd name="connsiteX1" fmla="*/ 75868 w 132521"/>
              <a:gd name="connsiteY1" fmla="*/ 40088 h 231913"/>
              <a:gd name="connsiteX2" fmla="*/ 96078 w 132521"/>
              <a:gd name="connsiteY2" fmla="*/ 24848 h 231913"/>
              <a:gd name="connsiteX3" fmla="*/ 109662 w 132521"/>
              <a:gd name="connsiteY3" fmla="*/ 31474 h 231913"/>
              <a:gd name="connsiteX4" fmla="*/ 115957 w 132521"/>
              <a:gd name="connsiteY4" fmla="*/ 42738 h 231913"/>
              <a:gd name="connsiteX5" fmla="*/ 117613 w 132521"/>
              <a:gd name="connsiteY5" fmla="*/ 86802 h 231913"/>
              <a:gd name="connsiteX6" fmla="*/ 102373 w 132521"/>
              <a:gd name="connsiteY6" fmla="*/ 127221 h 231913"/>
              <a:gd name="connsiteX7" fmla="*/ 75537 w 132521"/>
              <a:gd name="connsiteY7" fmla="*/ 160020 h 231913"/>
              <a:gd name="connsiteX8" fmla="*/ 24848 w 132521"/>
              <a:gd name="connsiteY8" fmla="*/ 223630 h 231913"/>
              <a:gd name="connsiteX9" fmla="*/ 42407 w 132521"/>
              <a:gd name="connsiteY9" fmla="*/ 186193 h 231913"/>
              <a:gd name="connsiteX10" fmla="*/ 67255 w 132521"/>
              <a:gd name="connsiteY10" fmla="*/ 152731 h 231913"/>
              <a:gd name="connsiteX11" fmla="*/ 90446 w 132521"/>
              <a:gd name="connsiteY11" fmla="*/ 120595 h 231913"/>
              <a:gd name="connsiteX12" fmla="*/ 103367 w 132521"/>
              <a:gd name="connsiteY12" fmla="*/ 84483 h 231913"/>
              <a:gd name="connsiteX13" fmla="*/ 102704 w 132521"/>
              <a:gd name="connsiteY13" fmla="*/ 47045 h 231913"/>
              <a:gd name="connsiteX14" fmla="*/ 95415 w 132521"/>
              <a:gd name="connsiteY14" fmla="*/ 37437 h 231913"/>
              <a:gd name="connsiteX15" fmla="*/ 84482 w 132521"/>
              <a:gd name="connsiteY15" fmla="*/ 46383 h 231913"/>
              <a:gd name="connsiteX16" fmla="*/ 66592 w 132521"/>
              <a:gd name="connsiteY16" fmla="*/ 81832 h 231913"/>
              <a:gd name="connsiteX17" fmla="*/ 54665 w 132521"/>
              <a:gd name="connsiteY17" fmla="*/ 120595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2521" h="231913">
                <a:moveTo>
                  <a:pt x="54665" y="120595"/>
                </a:moveTo>
                <a:cubicBezTo>
                  <a:pt x="54996" y="92765"/>
                  <a:pt x="61954" y="65598"/>
                  <a:pt x="75868" y="40088"/>
                </a:cubicBezTo>
                <a:cubicBezTo>
                  <a:pt x="79844" y="34456"/>
                  <a:pt x="83820" y="25842"/>
                  <a:pt x="96078" y="24848"/>
                </a:cubicBezTo>
                <a:cubicBezTo>
                  <a:pt x="102042" y="24848"/>
                  <a:pt x="106348" y="28161"/>
                  <a:pt x="109662" y="31474"/>
                </a:cubicBezTo>
                <a:cubicBezTo>
                  <a:pt x="112643" y="35118"/>
                  <a:pt x="114631" y="38763"/>
                  <a:pt x="115957" y="42738"/>
                </a:cubicBezTo>
                <a:cubicBezTo>
                  <a:pt x="120926" y="57647"/>
                  <a:pt x="119932" y="72556"/>
                  <a:pt x="117613" y="86802"/>
                </a:cubicBezTo>
                <a:cubicBezTo>
                  <a:pt x="114963" y="101048"/>
                  <a:pt x="109993" y="114963"/>
                  <a:pt x="102373" y="127221"/>
                </a:cubicBezTo>
                <a:cubicBezTo>
                  <a:pt x="94421" y="139479"/>
                  <a:pt x="85477" y="150081"/>
                  <a:pt x="75537" y="160020"/>
                </a:cubicBezTo>
                <a:cubicBezTo>
                  <a:pt x="55328" y="178573"/>
                  <a:pt x="39756" y="200108"/>
                  <a:pt x="24848" y="223630"/>
                </a:cubicBezTo>
                <a:cubicBezTo>
                  <a:pt x="29817" y="210710"/>
                  <a:pt x="35781" y="198451"/>
                  <a:pt x="42407" y="186193"/>
                </a:cubicBezTo>
                <a:cubicBezTo>
                  <a:pt x="49364" y="174266"/>
                  <a:pt x="58641" y="163002"/>
                  <a:pt x="67255" y="152731"/>
                </a:cubicBezTo>
                <a:cubicBezTo>
                  <a:pt x="75537" y="142130"/>
                  <a:pt x="84151" y="131528"/>
                  <a:pt x="90446" y="120595"/>
                </a:cubicBezTo>
                <a:cubicBezTo>
                  <a:pt x="96741" y="109331"/>
                  <a:pt x="101047" y="97072"/>
                  <a:pt x="103367" y="84483"/>
                </a:cubicBezTo>
                <a:cubicBezTo>
                  <a:pt x="105686" y="71893"/>
                  <a:pt x="106348" y="58310"/>
                  <a:pt x="102704" y="47045"/>
                </a:cubicBezTo>
                <a:cubicBezTo>
                  <a:pt x="101047" y="41413"/>
                  <a:pt x="97735" y="37437"/>
                  <a:pt x="95415" y="37437"/>
                </a:cubicBezTo>
                <a:cubicBezTo>
                  <a:pt x="93428" y="36775"/>
                  <a:pt x="87795" y="41413"/>
                  <a:pt x="84482" y="46383"/>
                </a:cubicBezTo>
                <a:cubicBezTo>
                  <a:pt x="76862" y="56653"/>
                  <a:pt x="71561" y="69243"/>
                  <a:pt x="66592" y="81832"/>
                </a:cubicBezTo>
                <a:cubicBezTo>
                  <a:pt x="61623" y="94091"/>
                  <a:pt x="56984" y="107011"/>
                  <a:pt x="54665" y="120595"/>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 name="Freeform: Shape 75">
            <a:extLst>
              <a:ext uri="{FF2B5EF4-FFF2-40B4-BE49-F238E27FC236}">
                <a16:creationId xmlns:a16="http://schemas.microsoft.com/office/drawing/2014/main" id="{5B5B0548-6390-4B84-AAB3-030CE20BF4FC}"/>
              </a:ext>
            </a:extLst>
          </p:cNvPr>
          <p:cNvSpPr/>
          <p:nvPr/>
        </p:nvSpPr>
        <p:spPr>
          <a:xfrm>
            <a:off x="8529454" y="5457779"/>
            <a:ext cx="302466" cy="846907"/>
          </a:xfrm>
          <a:custGeom>
            <a:avLst/>
            <a:gdLst>
              <a:gd name="connsiteX0" fmla="*/ 150747 w 165652"/>
              <a:gd name="connsiteY0" fmla="*/ 131582 h 463826"/>
              <a:gd name="connsiteX1" fmla="*/ 96081 w 165652"/>
              <a:gd name="connsiteY1" fmla="*/ 31197 h 463826"/>
              <a:gd name="connsiteX2" fmla="*/ 24851 w 165652"/>
              <a:gd name="connsiteY2" fmla="*/ 264104 h 463826"/>
              <a:gd name="connsiteX3" fmla="*/ 86805 w 165652"/>
              <a:gd name="connsiteY3" fmla="*/ 452948 h 463826"/>
              <a:gd name="connsiteX4" fmla="*/ 124242 w 165652"/>
              <a:gd name="connsiteY4" fmla="*/ 258141 h 463826"/>
              <a:gd name="connsiteX5" fmla="*/ 150747 w 165652"/>
              <a:gd name="connsiteY5" fmla="*/ 131582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463826">
                <a:moveTo>
                  <a:pt x="150747" y="131582"/>
                </a:moveTo>
                <a:cubicBezTo>
                  <a:pt x="160686" y="87519"/>
                  <a:pt x="142133" y="717"/>
                  <a:pt x="96081" y="31197"/>
                </a:cubicBezTo>
                <a:cubicBezTo>
                  <a:pt x="50361" y="61677"/>
                  <a:pt x="24520" y="209770"/>
                  <a:pt x="24851" y="264104"/>
                </a:cubicBezTo>
                <a:cubicBezTo>
                  <a:pt x="25182" y="318438"/>
                  <a:pt x="59969" y="448309"/>
                  <a:pt x="86805" y="452948"/>
                </a:cubicBezTo>
                <a:cubicBezTo>
                  <a:pt x="97075" y="398945"/>
                  <a:pt x="115628" y="307505"/>
                  <a:pt x="124242" y="258141"/>
                </a:cubicBezTo>
                <a:cubicBezTo>
                  <a:pt x="132856" y="208776"/>
                  <a:pt x="142464" y="168688"/>
                  <a:pt x="150747" y="131582"/>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 name="Freeform: Shape 76">
            <a:extLst>
              <a:ext uri="{FF2B5EF4-FFF2-40B4-BE49-F238E27FC236}">
                <a16:creationId xmlns:a16="http://schemas.microsoft.com/office/drawing/2014/main" id="{3B5FD672-B9F6-44A9-97E9-CAF2D1259637}"/>
              </a:ext>
            </a:extLst>
          </p:cNvPr>
          <p:cNvSpPr/>
          <p:nvPr/>
        </p:nvSpPr>
        <p:spPr>
          <a:xfrm>
            <a:off x="8595951" y="5569928"/>
            <a:ext cx="181480" cy="423454"/>
          </a:xfrm>
          <a:custGeom>
            <a:avLst/>
            <a:gdLst>
              <a:gd name="connsiteX0" fmla="*/ 69602 w 99391"/>
              <a:gd name="connsiteY0" fmla="*/ 130129 h 231913"/>
              <a:gd name="connsiteX1" fmla="*/ 78547 w 99391"/>
              <a:gd name="connsiteY1" fmla="*/ 90372 h 231913"/>
              <a:gd name="connsiteX2" fmla="*/ 80535 w 99391"/>
              <a:gd name="connsiteY2" fmla="*/ 50947 h 231913"/>
              <a:gd name="connsiteX3" fmla="*/ 75565 w 99391"/>
              <a:gd name="connsiteY3" fmla="*/ 37695 h 231913"/>
              <a:gd name="connsiteX4" fmla="*/ 64301 w 99391"/>
              <a:gd name="connsiteY4" fmla="*/ 42333 h 231913"/>
              <a:gd name="connsiteX5" fmla="*/ 45417 w 99391"/>
              <a:gd name="connsiteY5" fmla="*/ 74470 h 231913"/>
              <a:gd name="connsiteX6" fmla="*/ 38128 w 99391"/>
              <a:gd name="connsiteY6" fmla="*/ 112238 h 231913"/>
              <a:gd name="connsiteX7" fmla="*/ 42435 w 99391"/>
              <a:gd name="connsiteY7" fmla="*/ 151663 h 231913"/>
              <a:gd name="connsiteX8" fmla="*/ 47404 w 99391"/>
              <a:gd name="connsiteY8" fmla="*/ 193076 h 231913"/>
              <a:gd name="connsiteX9" fmla="*/ 44091 w 99391"/>
              <a:gd name="connsiteY9" fmla="*/ 234490 h 231913"/>
              <a:gd name="connsiteX10" fmla="*/ 31833 w 99391"/>
              <a:gd name="connsiteY10" fmla="*/ 154314 h 231913"/>
              <a:gd name="connsiteX11" fmla="*/ 24876 w 99391"/>
              <a:gd name="connsiteY11" fmla="*/ 112569 h 231913"/>
              <a:gd name="connsiteX12" fmla="*/ 32164 w 99391"/>
              <a:gd name="connsiteY12" fmla="*/ 69831 h 231913"/>
              <a:gd name="connsiteX13" fmla="*/ 55687 w 99391"/>
              <a:gd name="connsiteY13" fmla="*/ 32725 h 231913"/>
              <a:gd name="connsiteX14" fmla="*/ 66620 w 99391"/>
              <a:gd name="connsiteY14" fmla="*/ 26099 h 231913"/>
              <a:gd name="connsiteX15" fmla="*/ 81860 w 99391"/>
              <a:gd name="connsiteY15" fmla="*/ 27093 h 231913"/>
              <a:gd name="connsiteX16" fmla="*/ 91799 w 99391"/>
              <a:gd name="connsiteY16" fmla="*/ 50284 h 231913"/>
              <a:gd name="connsiteX17" fmla="*/ 69602 w 99391"/>
              <a:gd name="connsiteY17" fmla="*/ 130129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391" h="231913">
                <a:moveTo>
                  <a:pt x="69602" y="130129"/>
                </a:moveTo>
                <a:cubicBezTo>
                  <a:pt x="74240" y="117208"/>
                  <a:pt x="76890" y="103624"/>
                  <a:pt x="78547" y="90372"/>
                </a:cubicBezTo>
                <a:cubicBezTo>
                  <a:pt x="80535" y="77120"/>
                  <a:pt x="82191" y="63537"/>
                  <a:pt x="80535" y="50947"/>
                </a:cubicBezTo>
                <a:cubicBezTo>
                  <a:pt x="79872" y="44652"/>
                  <a:pt x="77553" y="38357"/>
                  <a:pt x="75565" y="37695"/>
                </a:cubicBezTo>
                <a:cubicBezTo>
                  <a:pt x="73577" y="36370"/>
                  <a:pt x="68608" y="38357"/>
                  <a:pt x="64301" y="42333"/>
                </a:cubicBezTo>
                <a:cubicBezTo>
                  <a:pt x="55687" y="50284"/>
                  <a:pt x="49392" y="62211"/>
                  <a:pt x="45417" y="74470"/>
                </a:cubicBezTo>
                <a:cubicBezTo>
                  <a:pt x="40778" y="86397"/>
                  <a:pt x="38459" y="99318"/>
                  <a:pt x="38128" y="112238"/>
                </a:cubicBezTo>
                <a:cubicBezTo>
                  <a:pt x="38128" y="124828"/>
                  <a:pt x="40116" y="138411"/>
                  <a:pt x="42435" y="151663"/>
                </a:cubicBezTo>
                <a:cubicBezTo>
                  <a:pt x="44754" y="164916"/>
                  <a:pt x="47073" y="179162"/>
                  <a:pt x="47404" y="193076"/>
                </a:cubicBezTo>
                <a:cubicBezTo>
                  <a:pt x="47073" y="206991"/>
                  <a:pt x="46410" y="220906"/>
                  <a:pt x="44091" y="234490"/>
                </a:cubicBezTo>
                <a:cubicBezTo>
                  <a:pt x="42766" y="206660"/>
                  <a:pt x="39784" y="180487"/>
                  <a:pt x="31833" y="154314"/>
                </a:cubicBezTo>
                <a:cubicBezTo>
                  <a:pt x="28189" y="140731"/>
                  <a:pt x="25869" y="127147"/>
                  <a:pt x="24876" y="112569"/>
                </a:cubicBezTo>
                <a:cubicBezTo>
                  <a:pt x="24544" y="97992"/>
                  <a:pt x="27195" y="83415"/>
                  <a:pt x="32164" y="69831"/>
                </a:cubicBezTo>
                <a:cubicBezTo>
                  <a:pt x="37465" y="56248"/>
                  <a:pt x="43760" y="43327"/>
                  <a:pt x="55687" y="32725"/>
                </a:cubicBezTo>
                <a:cubicBezTo>
                  <a:pt x="58669" y="30075"/>
                  <a:pt x="61982" y="27756"/>
                  <a:pt x="66620" y="26099"/>
                </a:cubicBezTo>
                <a:cubicBezTo>
                  <a:pt x="70927" y="24443"/>
                  <a:pt x="76559" y="24111"/>
                  <a:pt x="81860" y="27093"/>
                </a:cubicBezTo>
                <a:cubicBezTo>
                  <a:pt x="91799" y="34382"/>
                  <a:pt x="91136" y="43327"/>
                  <a:pt x="91799" y="50284"/>
                </a:cubicBezTo>
                <a:cubicBezTo>
                  <a:pt x="90805" y="78777"/>
                  <a:pt x="83185" y="105944"/>
                  <a:pt x="69602" y="130129"/>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 name="Freeform: Shape 77">
            <a:extLst>
              <a:ext uri="{FF2B5EF4-FFF2-40B4-BE49-F238E27FC236}">
                <a16:creationId xmlns:a16="http://schemas.microsoft.com/office/drawing/2014/main" id="{B171A06E-06B2-46D0-932B-078A79B4E31D}"/>
              </a:ext>
            </a:extLst>
          </p:cNvPr>
          <p:cNvSpPr/>
          <p:nvPr/>
        </p:nvSpPr>
        <p:spPr>
          <a:xfrm>
            <a:off x="8694202" y="4334513"/>
            <a:ext cx="2238254" cy="1935788"/>
          </a:xfrm>
          <a:custGeom>
            <a:avLst/>
            <a:gdLst>
              <a:gd name="connsiteX0" fmla="*/ 260296 w 1225826"/>
              <a:gd name="connsiteY0" fmla="*/ 87136 h 1060173"/>
              <a:gd name="connsiteX1" fmla="*/ 563439 w 1225826"/>
              <a:gd name="connsiteY1" fmla="*/ 45391 h 1060173"/>
              <a:gd name="connsiteX2" fmla="*/ 1017989 w 1225826"/>
              <a:gd name="connsiteY2" fmla="*/ 96743 h 1060173"/>
              <a:gd name="connsiteX3" fmla="*/ 1184966 w 1225826"/>
              <a:gd name="connsiteY3" fmla="*/ 130536 h 1060173"/>
              <a:gd name="connsiteX4" fmla="*/ 1073648 w 1225826"/>
              <a:gd name="connsiteY4" fmla="*/ 164330 h 1060173"/>
              <a:gd name="connsiteX5" fmla="*/ 1225717 w 1225826"/>
              <a:gd name="connsiteY5" fmla="*/ 345884 h 1060173"/>
              <a:gd name="connsiteX6" fmla="*/ 1142891 w 1225826"/>
              <a:gd name="connsiteY6" fmla="*/ 798777 h 1060173"/>
              <a:gd name="connsiteX7" fmla="*/ 996122 w 1225826"/>
              <a:gd name="connsiteY7" fmla="*/ 1044605 h 1060173"/>
              <a:gd name="connsiteX8" fmla="*/ 1023621 w 1225826"/>
              <a:gd name="connsiteY8" fmla="*/ 495965 h 1060173"/>
              <a:gd name="connsiteX9" fmla="*/ 761228 w 1225826"/>
              <a:gd name="connsiteY9" fmla="*/ 464491 h 1060173"/>
              <a:gd name="connsiteX10" fmla="*/ 237767 w 1225826"/>
              <a:gd name="connsiteY10" fmla="*/ 303146 h 1060173"/>
              <a:gd name="connsiteX11" fmla="*/ 165874 w 1225826"/>
              <a:gd name="connsiteY11" fmla="*/ 544335 h 1060173"/>
              <a:gd name="connsiteX12" fmla="*/ 37328 w 1225826"/>
              <a:gd name="connsiteY12" fmla="*/ 787844 h 1060173"/>
              <a:gd name="connsiteX13" fmla="*/ 40972 w 1225826"/>
              <a:gd name="connsiteY13" fmla="*/ 472111 h 1060173"/>
              <a:gd name="connsiteX14" fmla="*/ 127111 w 1225826"/>
              <a:gd name="connsiteY14" fmla="*/ 173606 h 1060173"/>
              <a:gd name="connsiteX15" fmla="*/ 260296 w 1225826"/>
              <a:gd name="connsiteY15" fmla="*/ 87136 h 106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25826" h="1060173">
                <a:moveTo>
                  <a:pt x="260296" y="87136"/>
                </a:moveTo>
                <a:cubicBezTo>
                  <a:pt x="301377" y="-329"/>
                  <a:pt x="428598" y="23194"/>
                  <a:pt x="563439" y="45391"/>
                </a:cubicBezTo>
                <a:cubicBezTo>
                  <a:pt x="698611" y="67589"/>
                  <a:pt x="949740" y="75209"/>
                  <a:pt x="1017989" y="96743"/>
                </a:cubicBezTo>
                <a:cubicBezTo>
                  <a:pt x="1086237" y="118278"/>
                  <a:pt x="1145541" y="119935"/>
                  <a:pt x="1184966" y="130536"/>
                </a:cubicBezTo>
                <a:cubicBezTo>
                  <a:pt x="1143553" y="154722"/>
                  <a:pt x="1061721" y="143457"/>
                  <a:pt x="1073648" y="164330"/>
                </a:cubicBezTo>
                <a:cubicBezTo>
                  <a:pt x="1085575" y="185202"/>
                  <a:pt x="1214452" y="290556"/>
                  <a:pt x="1225717" y="345884"/>
                </a:cubicBezTo>
                <a:cubicBezTo>
                  <a:pt x="1254540" y="487351"/>
                  <a:pt x="1167076" y="737486"/>
                  <a:pt x="1142891" y="798777"/>
                </a:cubicBezTo>
                <a:cubicBezTo>
                  <a:pt x="1087894" y="938919"/>
                  <a:pt x="1010700" y="1002861"/>
                  <a:pt x="996122" y="1044605"/>
                </a:cubicBezTo>
                <a:cubicBezTo>
                  <a:pt x="1021302" y="924673"/>
                  <a:pt x="992810" y="558250"/>
                  <a:pt x="1023621" y="495965"/>
                </a:cubicBezTo>
                <a:cubicBezTo>
                  <a:pt x="989828" y="504579"/>
                  <a:pt x="848029" y="494640"/>
                  <a:pt x="761228" y="464491"/>
                </a:cubicBezTo>
                <a:cubicBezTo>
                  <a:pt x="674095" y="434011"/>
                  <a:pt x="325231" y="382659"/>
                  <a:pt x="237767" y="303146"/>
                </a:cubicBezTo>
                <a:cubicBezTo>
                  <a:pt x="236442" y="426060"/>
                  <a:pt x="199336" y="511205"/>
                  <a:pt x="165874" y="544335"/>
                </a:cubicBezTo>
                <a:cubicBezTo>
                  <a:pt x="132412" y="577466"/>
                  <a:pt x="57206" y="673544"/>
                  <a:pt x="37328" y="787844"/>
                </a:cubicBezTo>
                <a:cubicBezTo>
                  <a:pt x="16124" y="643064"/>
                  <a:pt x="25069" y="531084"/>
                  <a:pt x="40972" y="472111"/>
                </a:cubicBezTo>
                <a:cubicBezTo>
                  <a:pt x="56875" y="413139"/>
                  <a:pt x="85036" y="239536"/>
                  <a:pt x="127111" y="173606"/>
                </a:cubicBezTo>
                <a:cubicBezTo>
                  <a:pt x="169187" y="107014"/>
                  <a:pt x="232466" y="72558"/>
                  <a:pt x="260296" y="87136"/>
                </a:cubicBezTo>
                <a:close/>
              </a:path>
            </a:pathLst>
          </a:custGeom>
          <a:solidFill>
            <a:srgbClr val="7F502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 name="Freeform: Shape 78">
            <a:extLst>
              <a:ext uri="{FF2B5EF4-FFF2-40B4-BE49-F238E27FC236}">
                <a16:creationId xmlns:a16="http://schemas.microsoft.com/office/drawing/2014/main" id="{DC99CD9A-C67B-4B43-A001-7AEA4BA593E8}"/>
              </a:ext>
            </a:extLst>
          </p:cNvPr>
          <p:cNvSpPr/>
          <p:nvPr/>
        </p:nvSpPr>
        <p:spPr>
          <a:xfrm>
            <a:off x="9021871" y="6799010"/>
            <a:ext cx="725919" cy="241973"/>
          </a:xfrm>
          <a:custGeom>
            <a:avLst/>
            <a:gdLst>
              <a:gd name="connsiteX0" fmla="*/ 24851 w 397565"/>
              <a:gd name="connsiteY0" fmla="*/ 24852 h 132521"/>
              <a:gd name="connsiteX1" fmla="*/ 89787 w 397565"/>
              <a:gd name="connsiteY1" fmla="*/ 49700 h 132521"/>
              <a:gd name="connsiteX2" fmla="*/ 110990 w 397565"/>
              <a:gd name="connsiteY2" fmla="*/ 54007 h 132521"/>
              <a:gd name="connsiteX3" fmla="*/ 200774 w 397565"/>
              <a:gd name="connsiteY3" fmla="*/ 74217 h 132521"/>
              <a:gd name="connsiteX4" fmla="*/ 245500 w 397565"/>
              <a:gd name="connsiteY4" fmla="*/ 84818 h 132521"/>
              <a:gd name="connsiteX5" fmla="*/ 289894 w 397565"/>
              <a:gd name="connsiteY5" fmla="*/ 93763 h 132521"/>
              <a:gd name="connsiteX6" fmla="*/ 380009 w 397565"/>
              <a:gd name="connsiteY6" fmla="*/ 116292 h 132521"/>
              <a:gd name="connsiteX7" fmla="*/ 333627 w 397565"/>
              <a:gd name="connsiteY7" fmla="*/ 115630 h 132521"/>
              <a:gd name="connsiteX8" fmla="*/ 286250 w 397565"/>
              <a:gd name="connsiteY8" fmla="*/ 114304 h 132521"/>
              <a:gd name="connsiteX9" fmla="*/ 241193 w 397565"/>
              <a:gd name="connsiteY9" fmla="*/ 102377 h 132521"/>
              <a:gd name="connsiteX10" fmla="*/ 196135 w 397565"/>
              <a:gd name="connsiteY10" fmla="*/ 92770 h 132521"/>
              <a:gd name="connsiteX11" fmla="*/ 106352 w 397565"/>
              <a:gd name="connsiteY11" fmla="*/ 73223 h 132521"/>
              <a:gd name="connsiteX12" fmla="*/ 83161 w 397565"/>
              <a:gd name="connsiteY12" fmla="*/ 65603 h 132521"/>
              <a:gd name="connsiteX13" fmla="*/ 62288 w 397565"/>
              <a:gd name="connsiteY13" fmla="*/ 52350 h 132521"/>
              <a:gd name="connsiteX14" fmla="*/ 24851 w 397565"/>
              <a:gd name="connsiteY14" fmla="*/ 24852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7565" h="132521">
                <a:moveTo>
                  <a:pt x="24851" y="24852"/>
                </a:moveTo>
                <a:cubicBezTo>
                  <a:pt x="41085" y="33135"/>
                  <a:pt x="83492" y="47712"/>
                  <a:pt x="89787" y="49700"/>
                </a:cubicBezTo>
                <a:cubicBezTo>
                  <a:pt x="96081" y="51357"/>
                  <a:pt x="103370" y="52682"/>
                  <a:pt x="110990" y="54007"/>
                </a:cubicBezTo>
                <a:cubicBezTo>
                  <a:pt x="141139" y="59639"/>
                  <a:pt x="170956" y="66928"/>
                  <a:pt x="200774" y="74217"/>
                </a:cubicBezTo>
                <a:cubicBezTo>
                  <a:pt x="215682" y="77530"/>
                  <a:pt x="230591" y="81505"/>
                  <a:pt x="245500" y="84818"/>
                </a:cubicBezTo>
                <a:lnTo>
                  <a:pt x="289894" y="93763"/>
                </a:lnTo>
                <a:cubicBezTo>
                  <a:pt x="318387" y="98402"/>
                  <a:pt x="380340" y="116292"/>
                  <a:pt x="380009" y="116292"/>
                </a:cubicBezTo>
                <a:cubicBezTo>
                  <a:pt x="365101" y="122256"/>
                  <a:pt x="349198" y="113973"/>
                  <a:pt x="333627" y="115630"/>
                </a:cubicBezTo>
                <a:cubicBezTo>
                  <a:pt x="318056" y="116955"/>
                  <a:pt x="302484" y="116955"/>
                  <a:pt x="286250" y="114304"/>
                </a:cubicBezTo>
                <a:cubicBezTo>
                  <a:pt x="269685" y="110660"/>
                  <a:pt x="256433" y="106022"/>
                  <a:pt x="241193" y="102377"/>
                </a:cubicBezTo>
                <a:cubicBezTo>
                  <a:pt x="226284" y="98733"/>
                  <a:pt x="211044" y="96083"/>
                  <a:pt x="196135" y="92770"/>
                </a:cubicBezTo>
                <a:cubicBezTo>
                  <a:pt x="166318" y="86475"/>
                  <a:pt x="136169" y="80512"/>
                  <a:pt x="106352" y="73223"/>
                </a:cubicBezTo>
                <a:cubicBezTo>
                  <a:pt x="99394" y="70904"/>
                  <a:pt x="91443" y="69578"/>
                  <a:pt x="83161" y="65603"/>
                </a:cubicBezTo>
                <a:cubicBezTo>
                  <a:pt x="75541" y="61958"/>
                  <a:pt x="68583" y="57320"/>
                  <a:pt x="62288" y="52350"/>
                </a:cubicBezTo>
                <a:cubicBezTo>
                  <a:pt x="50361" y="42411"/>
                  <a:pt x="24520" y="24521"/>
                  <a:pt x="24851" y="24852"/>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 name="Freeform: Shape 79">
            <a:extLst>
              <a:ext uri="{FF2B5EF4-FFF2-40B4-BE49-F238E27FC236}">
                <a16:creationId xmlns:a16="http://schemas.microsoft.com/office/drawing/2014/main" id="{703542E3-0087-44DE-BD0B-87B456A4803E}"/>
              </a:ext>
            </a:extLst>
          </p:cNvPr>
          <p:cNvSpPr/>
          <p:nvPr/>
        </p:nvSpPr>
        <p:spPr>
          <a:xfrm>
            <a:off x="9208800" y="6996831"/>
            <a:ext cx="241973" cy="120987"/>
          </a:xfrm>
          <a:custGeom>
            <a:avLst/>
            <a:gdLst>
              <a:gd name="connsiteX0" fmla="*/ 24848 w 132521"/>
              <a:gd name="connsiteY0" fmla="*/ 24848 h 66260"/>
              <a:gd name="connsiteX1" fmla="*/ 51684 w 132521"/>
              <a:gd name="connsiteY1" fmla="*/ 39757 h 66260"/>
              <a:gd name="connsiteX2" fmla="*/ 78188 w 132521"/>
              <a:gd name="connsiteY2" fmla="*/ 49364 h 66260"/>
              <a:gd name="connsiteX3" fmla="*/ 135835 w 132521"/>
              <a:gd name="connsiteY3" fmla="*/ 54665 h 66260"/>
              <a:gd name="connsiteX4" fmla="*/ 106680 w 132521"/>
              <a:gd name="connsiteY4" fmla="*/ 70568 h 66260"/>
              <a:gd name="connsiteX5" fmla="*/ 72556 w 132521"/>
              <a:gd name="connsiteY5" fmla="*/ 68911 h 66260"/>
              <a:gd name="connsiteX6" fmla="*/ 42738 w 132521"/>
              <a:gd name="connsiteY6" fmla="*/ 53009 h 66260"/>
              <a:gd name="connsiteX7" fmla="*/ 24848 w 132521"/>
              <a:gd name="connsiteY7" fmla="*/ 2484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521" h="66260">
                <a:moveTo>
                  <a:pt x="24848" y="24848"/>
                </a:moveTo>
                <a:cubicBezTo>
                  <a:pt x="34125" y="31143"/>
                  <a:pt x="42738" y="35450"/>
                  <a:pt x="51684" y="39757"/>
                </a:cubicBezTo>
                <a:cubicBezTo>
                  <a:pt x="60298" y="43732"/>
                  <a:pt x="69243" y="47045"/>
                  <a:pt x="78188" y="49364"/>
                </a:cubicBezTo>
                <a:cubicBezTo>
                  <a:pt x="96410" y="54665"/>
                  <a:pt x="113969" y="56653"/>
                  <a:pt x="135835" y="54665"/>
                </a:cubicBezTo>
                <a:cubicBezTo>
                  <a:pt x="128546" y="63279"/>
                  <a:pt x="117613" y="68249"/>
                  <a:pt x="106680" y="70568"/>
                </a:cubicBezTo>
                <a:cubicBezTo>
                  <a:pt x="95416" y="72887"/>
                  <a:pt x="83489" y="71893"/>
                  <a:pt x="72556" y="68911"/>
                </a:cubicBezTo>
                <a:cubicBezTo>
                  <a:pt x="61623" y="65598"/>
                  <a:pt x="51352" y="60629"/>
                  <a:pt x="42738" y="53009"/>
                </a:cubicBezTo>
                <a:cubicBezTo>
                  <a:pt x="34125" y="45389"/>
                  <a:pt x="27167" y="35781"/>
                  <a:pt x="24848" y="24848"/>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 name="Freeform: Shape 80">
            <a:extLst>
              <a:ext uri="{FF2B5EF4-FFF2-40B4-BE49-F238E27FC236}">
                <a16:creationId xmlns:a16="http://schemas.microsoft.com/office/drawing/2014/main" id="{5198EABC-5CA6-4DFB-AFE1-ACD8B0522185}"/>
              </a:ext>
            </a:extLst>
          </p:cNvPr>
          <p:cNvSpPr/>
          <p:nvPr/>
        </p:nvSpPr>
        <p:spPr>
          <a:xfrm>
            <a:off x="9273029" y="6594550"/>
            <a:ext cx="362961" cy="181480"/>
          </a:xfrm>
          <a:custGeom>
            <a:avLst/>
            <a:gdLst>
              <a:gd name="connsiteX0" fmla="*/ 48975 w 198782"/>
              <a:gd name="connsiteY0" fmla="*/ 49033 h 99391"/>
              <a:gd name="connsiteX1" fmla="*/ 36054 w 198782"/>
              <a:gd name="connsiteY1" fmla="*/ 41413 h 99391"/>
              <a:gd name="connsiteX2" fmla="*/ 29759 w 198782"/>
              <a:gd name="connsiteY2" fmla="*/ 37106 h 99391"/>
              <a:gd name="connsiteX3" fmla="*/ 26778 w 198782"/>
              <a:gd name="connsiteY3" fmla="*/ 34456 h 99391"/>
              <a:gd name="connsiteX4" fmla="*/ 25121 w 198782"/>
              <a:gd name="connsiteY4" fmla="*/ 28824 h 99391"/>
              <a:gd name="connsiteX5" fmla="*/ 29428 w 198782"/>
              <a:gd name="connsiteY5" fmla="*/ 25511 h 99391"/>
              <a:gd name="connsiteX6" fmla="*/ 34066 w 198782"/>
              <a:gd name="connsiteY6" fmla="*/ 24848 h 99391"/>
              <a:gd name="connsiteX7" fmla="*/ 42349 w 198782"/>
              <a:gd name="connsiteY7" fmla="*/ 26173 h 99391"/>
              <a:gd name="connsiteX8" fmla="*/ 56595 w 198782"/>
              <a:gd name="connsiteY8" fmla="*/ 32468 h 99391"/>
              <a:gd name="connsiteX9" fmla="*/ 77467 w 198782"/>
              <a:gd name="connsiteY9" fmla="*/ 55659 h 99391"/>
              <a:gd name="connsiteX10" fmla="*/ 85750 w 198782"/>
              <a:gd name="connsiteY10" fmla="*/ 67255 h 99391"/>
              <a:gd name="connsiteX11" fmla="*/ 93701 w 198782"/>
              <a:gd name="connsiteY11" fmla="*/ 74543 h 99391"/>
              <a:gd name="connsiteX12" fmla="*/ 118549 w 198782"/>
              <a:gd name="connsiteY12" fmla="*/ 66592 h 99391"/>
              <a:gd name="connsiteX13" fmla="*/ 148366 w 198782"/>
              <a:gd name="connsiteY13" fmla="*/ 56984 h 99391"/>
              <a:gd name="connsiteX14" fmla="*/ 163938 w 198782"/>
              <a:gd name="connsiteY14" fmla="*/ 58641 h 99391"/>
              <a:gd name="connsiteX15" fmla="*/ 177521 w 198782"/>
              <a:gd name="connsiteY15" fmla="*/ 69243 h 99391"/>
              <a:gd name="connsiteX16" fmla="*/ 173214 w 198782"/>
              <a:gd name="connsiteY16" fmla="*/ 73881 h 99391"/>
              <a:gd name="connsiteX17" fmla="*/ 169238 w 198782"/>
              <a:gd name="connsiteY17" fmla="*/ 74875 h 99391"/>
              <a:gd name="connsiteX18" fmla="*/ 161618 w 198782"/>
              <a:gd name="connsiteY18" fmla="*/ 75538 h 99391"/>
              <a:gd name="connsiteX19" fmla="*/ 146710 w 198782"/>
              <a:gd name="connsiteY19" fmla="*/ 75538 h 99391"/>
              <a:gd name="connsiteX20" fmla="*/ 161287 w 198782"/>
              <a:gd name="connsiteY20" fmla="*/ 72556 h 99391"/>
              <a:gd name="connsiteX21" fmla="*/ 168244 w 198782"/>
              <a:gd name="connsiteY21" fmla="*/ 70899 h 99391"/>
              <a:gd name="connsiteX22" fmla="*/ 171558 w 198782"/>
              <a:gd name="connsiteY22" fmla="*/ 69574 h 99391"/>
              <a:gd name="connsiteX23" fmla="*/ 172551 w 198782"/>
              <a:gd name="connsiteY23" fmla="*/ 69574 h 99391"/>
              <a:gd name="connsiteX24" fmla="*/ 162612 w 198782"/>
              <a:gd name="connsiteY24" fmla="*/ 64604 h 99391"/>
              <a:gd name="connsiteX25" fmla="*/ 148698 w 198782"/>
              <a:gd name="connsiteY25" fmla="*/ 64273 h 99391"/>
              <a:gd name="connsiteX26" fmla="*/ 123187 w 198782"/>
              <a:gd name="connsiteY26" fmla="*/ 74543 h 99391"/>
              <a:gd name="connsiteX27" fmla="*/ 92376 w 198782"/>
              <a:gd name="connsiteY27" fmla="*/ 83820 h 99391"/>
              <a:gd name="connsiteX28" fmla="*/ 77798 w 198782"/>
              <a:gd name="connsiteY28" fmla="*/ 72556 h 99391"/>
              <a:gd name="connsiteX29" fmla="*/ 69185 w 198782"/>
              <a:gd name="connsiteY29" fmla="*/ 59966 h 99391"/>
              <a:gd name="connsiteX30" fmla="*/ 52288 w 198782"/>
              <a:gd name="connsiteY30" fmla="*/ 38431 h 99391"/>
              <a:gd name="connsiteX31" fmla="*/ 40030 w 198782"/>
              <a:gd name="connsiteY31" fmla="*/ 31474 h 99391"/>
              <a:gd name="connsiteX32" fmla="*/ 29428 w 198782"/>
              <a:gd name="connsiteY32" fmla="*/ 30149 h 99391"/>
              <a:gd name="connsiteX33" fmla="*/ 32079 w 198782"/>
              <a:gd name="connsiteY33" fmla="*/ 33793 h 99391"/>
              <a:gd name="connsiteX34" fmla="*/ 37379 w 198782"/>
              <a:gd name="connsiteY34" fmla="*/ 38763 h 99391"/>
              <a:gd name="connsiteX35" fmla="*/ 48975 w 198782"/>
              <a:gd name="connsiteY35" fmla="*/ 4903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8782" h="99391">
                <a:moveTo>
                  <a:pt x="48975" y="49033"/>
                </a:moveTo>
                <a:cubicBezTo>
                  <a:pt x="44668" y="46714"/>
                  <a:pt x="40361" y="44064"/>
                  <a:pt x="36054" y="41413"/>
                </a:cubicBezTo>
                <a:cubicBezTo>
                  <a:pt x="33735" y="40088"/>
                  <a:pt x="31747" y="38763"/>
                  <a:pt x="29759" y="37106"/>
                </a:cubicBezTo>
                <a:cubicBezTo>
                  <a:pt x="28765" y="36112"/>
                  <a:pt x="27771" y="35450"/>
                  <a:pt x="26778" y="34456"/>
                </a:cubicBezTo>
                <a:cubicBezTo>
                  <a:pt x="26115" y="33130"/>
                  <a:pt x="24127" y="32468"/>
                  <a:pt x="25121" y="28824"/>
                </a:cubicBezTo>
                <a:cubicBezTo>
                  <a:pt x="27440" y="25511"/>
                  <a:pt x="28434" y="26504"/>
                  <a:pt x="29428" y="25511"/>
                </a:cubicBezTo>
                <a:cubicBezTo>
                  <a:pt x="31084" y="25179"/>
                  <a:pt x="32741" y="24848"/>
                  <a:pt x="34066" y="24848"/>
                </a:cubicBezTo>
                <a:cubicBezTo>
                  <a:pt x="37048" y="24848"/>
                  <a:pt x="39698" y="25511"/>
                  <a:pt x="42349" y="26173"/>
                </a:cubicBezTo>
                <a:cubicBezTo>
                  <a:pt x="47650" y="27498"/>
                  <a:pt x="52288" y="29817"/>
                  <a:pt x="56595" y="32468"/>
                </a:cubicBezTo>
                <a:cubicBezTo>
                  <a:pt x="66534" y="38100"/>
                  <a:pt x="71835" y="47708"/>
                  <a:pt x="77467" y="55659"/>
                </a:cubicBezTo>
                <a:cubicBezTo>
                  <a:pt x="80449" y="59635"/>
                  <a:pt x="83099" y="63942"/>
                  <a:pt x="85750" y="67255"/>
                </a:cubicBezTo>
                <a:cubicBezTo>
                  <a:pt x="88400" y="70899"/>
                  <a:pt x="92707" y="74212"/>
                  <a:pt x="93701" y="74543"/>
                </a:cubicBezTo>
                <a:cubicBezTo>
                  <a:pt x="100659" y="75869"/>
                  <a:pt x="109935" y="70568"/>
                  <a:pt x="118549" y="66592"/>
                </a:cubicBezTo>
                <a:cubicBezTo>
                  <a:pt x="127494" y="62617"/>
                  <a:pt x="136439" y="56984"/>
                  <a:pt x="148366" y="56984"/>
                </a:cubicBezTo>
                <a:cubicBezTo>
                  <a:pt x="153005" y="56984"/>
                  <a:pt x="158637" y="57316"/>
                  <a:pt x="163938" y="58641"/>
                </a:cubicBezTo>
                <a:cubicBezTo>
                  <a:pt x="168907" y="60297"/>
                  <a:pt x="174870" y="61623"/>
                  <a:pt x="177521" y="69243"/>
                </a:cubicBezTo>
                <a:cubicBezTo>
                  <a:pt x="176527" y="74212"/>
                  <a:pt x="174208" y="72887"/>
                  <a:pt x="173214" y="73881"/>
                </a:cubicBezTo>
                <a:cubicBezTo>
                  <a:pt x="171889" y="74212"/>
                  <a:pt x="170564" y="74543"/>
                  <a:pt x="169238" y="74875"/>
                </a:cubicBezTo>
                <a:cubicBezTo>
                  <a:pt x="166588" y="75206"/>
                  <a:pt x="164269" y="75206"/>
                  <a:pt x="161618" y="75538"/>
                </a:cubicBezTo>
                <a:cubicBezTo>
                  <a:pt x="156649" y="75869"/>
                  <a:pt x="151679" y="75538"/>
                  <a:pt x="146710" y="75538"/>
                </a:cubicBezTo>
                <a:lnTo>
                  <a:pt x="161287" y="72556"/>
                </a:lnTo>
                <a:cubicBezTo>
                  <a:pt x="163606" y="72224"/>
                  <a:pt x="166257" y="71562"/>
                  <a:pt x="168244" y="70899"/>
                </a:cubicBezTo>
                <a:cubicBezTo>
                  <a:pt x="169570" y="70568"/>
                  <a:pt x="170564" y="70237"/>
                  <a:pt x="171558" y="69574"/>
                </a:cubicBezTo>
                <a:cubicBezTo>
                  <a:pt x="172551" y="69574"/>
                  <a:pt x="173214" y="67586"/>
                  <a:pt x="172551" y="69574"/>
                </a:cubicBezTo>
                <a:cubicBezTo>
                  <a:pt x="171889" y="67586"/>
                  <a:pt x="166588" y="64936"/>
                  <a:pt x="162612" y="64604"/>
                </a:cubicBezTo>
                <a:cubicBezTo>
                  <a:pt x="157974" y="63942"/>
                  <a:pt x="153999" y="63942"/>
                  <a:pt x="148698" y="64273"/>
                </a:cubicBezTo>
                <a:cubicBezTo>
                  <a:pt x="140415" y="64936"/>
                  <a:pt x="131801" y="69905"/>
                  <a:pt x="123187" y="74543"/>
                </a:cubicBezTo>
                <a:cubicBezTo>
                  <a:pt x="114573" y="78519"/>
                  <a:pt x="105628" y="85477"/>
                  <a:pt x="92376" y="83820"/>
                </a:cubicBezTo>
                <a:cubicBezTo>
                  <a:pt x="84093" y="81170"/>
                  <a:pt x="81443" y="76531"/>
                  <a:pt x="77798" y="72556"/>
                </a:cubicBezTo>
                <a:cubicBezTo>
                  <a:pt x="74485" y="68249"/>
                  <a:pt x="71835" y="63942"/>
                  <a:pt x="69185" y="59966"/>
                </a:cubicBezTo>
                <a:cubicBezTo>
                  <a:pt x="63884" y="51684"/>
                  <a:pt x="59245" y="43401"/>
                  <a:pt x="52288" y="38431"/>
                </a:cubicBezTo>
                <a:cubicBezTo>
                  <a:pt x="48312" y="35450"/>
                  <a:pt x="44337" y="33130"/>
                  <a:pt x="40030" y="31474"/>
                </a:cubicBezTo>
                <a:cubicBezTo>
                  <a:pt x="36054" y="29486"/>
                  <a:pt x="31084" y="29817"/>
                  <a:pt x="29428" y="30149"/>
                </a:cubicBezTo>
                <a:cubicBezTo>
                  <a:pt x="29097" y="28824"/>
                  <a:pt x="30753" y="32468"/>
                  <a:pt x="32079" y="33793"/>
                </a:cubicBezTo>
                <a:cubicBezTo>
                  <a:pt x="33735" y="35450"/>
                  <a:pt x="35392" y="37106"/>
                  <a:pt x="37379" y="38763"/>
                </a:cubicBezTo>
                <a:lnTo>
                  <a:pt x="48975" y="49033"/>
                </a:ln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 name="Freeform: Shape 81">
            <a:extLst>
              <a:ext uri="{FF2B5EF4-FFF2-40B4-BE49-F238E27FC236}">
                <a16:creationId xmlns:a16="http://schemas.microsoft.com/office/drawing/2014/main" id="{F128A5BE-0B4C-446C-B252-D7839C801248}"/>
              </a:ext>
            </a:extLst>
          </p:cNvPr>
          <p:cNvSpPr/>
          <p:nvPr/>
        </p:nvSpPr>
        <p:spPr>
          <a:xfrm>
            <a:off x="9563898" y="6592737"/>
            <a:ext cx="120987" cy="181480"/>
          </a:xfrm>
          <a:custGeom>
            <a:avLst/>
            <a:gdLst>
              <a:gd name="connsiteX0" fmla="*/ 24848 w 66260"/>
              <a:gd name="connsiteY0" fmla="*/ 24848 h 99391"/>
              <a:gd name="connsiteX1" fmla="*/ 43732 w 66260"/>
              <a:gd name="connsiteY1" fmla="*/ 51684 h 99391"/>
              <a:gd name="connsiteX2" fmla="*/ 38431 w 66260"/>
              <a:gd name="connsiteY2" fmla="*/ 68580 h 99391"/>
              <a:gd name="connsiteX3" fmla="*/ 24848 w 66260"/>
              <a:gd name="connsiteY3" fmla="*/ 78188 h 99391"/>
              <a:gd name="connsiteX4" fmla="*/ 33462 w 66260"/>
              <a:gd name="connsiteY4" fmla="*/ 52346 h 99391"/>
              <a:gd name="connsiteX5" fmla="*/ 24848 w 66260"/>
              <a:gd name="connsiteY5" fmla="*/ 2484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99391">
                <a:moveTo>
                  <a:pt x="24848" y="24848"/>
                </a:moveTo>
                <a:cubicBezTo>
                  <a:pt x="34455" y="29817"/>
                  <a:pt x="42738" y="39094"/>
                  <a:pt x="43732" y="51684"/>
                </a:cubicBezTo>
                <a:cubicBezTo>
                  <a:pt x="44063" y="57647"/>
                  <a:pt x="42075" y="64273"/>
                  <a:pt x="38431" y="68580"/>
                </a:cubicBezTo>
                <a:cubicBezTo>
                  <a:pt x="34787" y="73218"/>
                  <a:pt x="30148" y="76531"/>
                  <a:pt x="24848" y="78188"/>
                </a:cubicBezTo>
                <a:cubicBezTo>
                  <a:pt x="30148" y="68580"/>
                  <a:pt x="34455" y="60629"/>
                  <a:pt x="33462" y="52346"/>
                </a:cubicBezTo>
                <a:cubicBezTo>
                  <a:pt x="33462" y="43401"/>
                  <a:pt x="29154" y="35118"/>
                  <a:pt x="24848" y="24848"/>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 name="Freeform: Shape 82">
            <a:extLst>
              <a:ext uri="{FF2B5EF4-FFF2-40B4-BE49-F238E27FC236}">
                <a16:creationId xmlns:a16="http://schemas.microsoft.com/office/drawing/2014/main" id="{9E5635EE-C11D-42EE-9282-811C895F8B40}"/>
              </a:ext>
            </a:extLst>
          </p:cNvPr>
          <p:cNvSpPr/>
          <p:nvPr/>
        </p:nvSpPr>
        <p:spPr>
          <a:xfrm>
            <a:off x="9243363" y="6523038"/>
            <a:ext cx="120987" cy="120987"/>
          </a:xfrm>
          <a:custGeom>
            <a:avLst/>
            <a:gdLst>
              <a:gd name="connsiteX0" fmla="*/ 58596 w 66260"/>
              <a:gd name="connsiteY0" fmla="*/ 24918 h 66260"/>
              <a:gd name="connsiteX1" fmla="*/ 37393 w 66260"/>
              <a:gd name="connsiteY1" fmla="*/ 44134 h 66260"/>
              <a:gd name="connsiteX2" fmla="*/ 32092 w 66260"/>
              <a:gd name="connsiteY2" fmla="*/ 70969 h 66260"/>
              <a:gd name="connsiteX3" fmla="*/ 25134 w 66260"/>
              <a:gd name="connsiteY3" fmla="*/ 55730 h 66260"/>
              <a:gd name="connsiteX4" fmla="*/ 29110 w 66260"/>
              <a:gd name="connsiteY4" fmla="*/ 38502 h 66260"/>
              <a:gd name="connsiteX5" fmla="*/ 58596 w 66260"/>
              <a:gd name="connsiteY5" fmla="*/ 2491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8596" y="24918"/>
                </a:moveTo>
                <a:cubicBezTo>
                  <a:pt x="49982" y="31876"/>
                  <a:pt x="42031" y="37177"/>
                  <a:pt x="37393" y="44134"/>
                </a:cubicBezTo>
                <a:cubicBezTo>
                  <a:pt x="32423" y="50760"/>
                  <a:pt x="32092" y="59705"/>
                  <a:pt x="32092" y="70969"/>
                </a:cubicBezTo>
                <a:cubicBezTo>
                  <a:pt x="28116" y="66663"/>
                  <a:pt x="26128" y="61693"/>
                  <a:pt x="25134" y="55730"/>
                </a:cubicBezTo>
                <a:cubicBezTo>
                  <a:pt x="24140" y="49766"/>
                  <a:pt x="25797" y="43471"/>
                  <a:pt x="29110" y="38502"/>
                </a:cubicBezTo>
                <a:cubicBezTo>
                  <a:pt x="36399" y="28231"/>
                  <a:pt x="47994" y="24256"/>
                  <a:pt x="58596" y="24918"/>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 name="Freeform: Shape 83">
            <a:extLst>
              <a:ext uri="{FF2B5EF4-FFF2-40B4-BE49-F238E27FC236}">
                <a16:creationId xmlns:a16="http://schemas.microsoft.com/office/drawing/2014/main" id="{4DF0329B-0332-4ED4-830B-F8815D8A9182}"/>
              </a:ext>
            </a:extLst>
          </p:cNvPr>
          <p:cNvSpPr/>
          <p:nvPr/>
        </p:nvSpPr>
        <p:spPr>
          <a:xfrm>
            <a:off x="9790746" y="5936962"/>
            <a:ext cx="544441" cy="302466"/>
          </a:xfrm>
          <a:custGeom>
            <a:avLst/>
            <a:gdLst>
              <a:gd name="connsiteX0" fmla="*/ 24848 w 298173"/>
              <a:gd name="connsiteY0" fmla="*/ 54680 h 165652"/>
              <a:gd name="connsiteX1" fmla="*/ 139810 w 298173"/>
              <a:gd name="connsiteY1" fmla="*/ 165004 h 165652"/>
              <a:gd name="connsiteX2" fmla="*/ 280946 w 298173"/>
              <a:gd name="connsiteY2" fmla="*/ 147776 h 165652"/>
              <a:gd name="connsiteX3" fmla="*/ 183211 w 298173"/>
              <a:gd name="connsiteY3" fmla="*/ 34139 h 165652"/>
              <a:gd name="connsiteX4" fmla="*/ 24848 w 298173"/>
              <a:gd name="connsiteY4" fmla="*/ 54680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165652">
                <a:moveTo>
                  <a:pt x="24848" y="54680"/>
                </a:moveTo>
                <a:cubicBezTo>
                  <a:pt x="37106" y="122597"/>
                  <a:pt x="111318" y="157384"/>
                  <a:pt x="139810" y="165004"/>
                </a:cubicBezTo>
                <a:cubicBezTo>
                  <a:pt x="178904" y="175605"/>
                  <a:pt x="251460" y="166329"/>
                  <a:pt x="280946" y="147776"/>
                </a:cubicBezTo>
                <a:cubicBezTo>
                  <a:pt x="268025" y="87479"/>
                  <a:pt x="218992" y="49710"/>
                  <a:pt x="183211" y="34139"/>
                </a:cubicBezTo>
                <a:cubicBezTo>
                  <a:pt x="147099" y="18899"/>
                  <a:pt x="73881" y="20224"/>
                  <a:pt x="24848" y="54680"/>
                </a:cubicBezTo>
                <a:close/>
              </a:path>
            </a:pathLst>
          </a:custGeom>
          <a:solidFill>
            <a:srgbClr val="E69C6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 name="Freeform: Shape 84">
            <a:extLst>
              <a:ext uri="{FF2B5EF4-FFF2-40B4-BE49-F238E27FC236}">
                <a16:creationId xmlns:a16="http://schemas.microsoft.com/office/drawing/2014/main" id="{D60772FF-47C2-45BB-AE6B-FAFDF1EB4D44}"/>
              </a:ext>
            </a:extLst>
          </p:cNvPr>
          <p:cNvSpPr/>
          <p:nvPr/>
        </p:nvSpPr>
        <p:spPr>
          <a:xfrm>
            <a:off x="9790746" y="5991432"/>
            <a:ext cx="544441" cy="302466"/>
          </a:xfrm>
          <a:custGeom>
            <a:avLst/>
            <a:gdLst>
              <a:gd name="connsiteX0" fmla="*/ 24848 w 298173"/>
              <a:gd name="connsiteY0" fmla="*/ 24848 h 165652"/>
              <a:gd name="connsiteX1" fmla="*/ 57647 w 298173"/>
              <a:gd name="connsiteY1" fmla="*/ 97072 h 165652"/>
              <a:gd name="connsiteX2" fmla="*/ 125564 w 298173"/>
              <a:gd name="connsiteY2" fmla="*/ 141798 h 165652"/>
              <a:gd name="connsiteX3" fmla="*/ 207396 w 298173"/>
              <a:gd name="connsiteY3" fmla="*/ 147762 h 165652"/>
              <a:gd name="connsiteX4" fmla="*/ 283265 w 298173"/>
              <a:gd name="connsiteY4" fmla="*/ 120926 h 165652"/>
              <a:gd name="connsiteX5" fmla="*/ 285584 w 298173"/>
              <a:gd name="connsiteY5" fmla="*/ 119270 h 165652"/>
              <a:gd name="connsiteX6" fmla="*/ 284921 w 298173"/>
              <a:gd name="connsiteY6" fmla="*/ 117282 h 165652"/>
              <a:gd name="connsiteX7" fmla="*/ 273988 w 298173"/>
              <a:gd name="connsiteY7" fmla="*/ 94090 h 165652"/>
              <a:gd name="connsiteX8" fmla="*/ 278295 w 298173"/>
              <a:gd name="connsiteY8" fmla="*/ 118938 h 165652"/>
              <a:gd name="connsiteX9" fmla="*/ 279952 w 298173"/>
              <a:gd name="connsiteY9" fmla="*/ 115294 h 165652"/>
              <a:gd name="connsiteX10" fmla="*/ 206071 w 298173"/>
              <a:gd name="connsiteY10" fmla="*/ 128877 h 165652"/>
              <a:gd name="connsiteX11" fmla="*/ 133516 w 298173"/>
              <a:gd name="connsiteY11" fmla="*/ 121589 h 165652"/>
              <a:gd name="connsiteX12" fmla="*/ 69242 w 298173"/>
              <a:gd name="connsiteY12" fmla="*/ 85476 h 165652"/>
              <a:gd name="connsiteX13" fmla="*/ 24848 w 298173"/>
              <a:gd name="connsiteY13"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8173" h="165652">
                <a:moveTo>
                  <a:pt x="24848" y="24848"/>
                </a:moveTo>
                <a:cubicBezTo>
                  <a:pt x="25510" y="51352"/>
                  <a:pt x="38763" y="77525"/>
                  <a:pt x="57647" y="97072"/>
                </a:cubicBezTo>
                <a:cubicBezTo>
                  <a:pt x="76200" y="117282"/>
                  <a:pt x="99722" y="132190"/>
                  <a:pt x="125564" y="141798"/>
                </a:cubicBezTo>
                <a:cubicBezTo>
                  <a:pt x="152069" y="152069"/>
                  <a:pt x="181223" y="151075"/>
                  <a:pt x="207396" y="147762"/>
                </a:cubicBezTo>
                <a:cubicBezTo>
                  <a:pt x="233901" y="143123"/>
                  <a:pt x="260736" y="137491"/>
                  <a:pt x="283265" y="120926"/>
                </a:cubicBezTo>
                <a:lnTo>
                  <a:pt x="285584" y="119270"/>
                </a:lnTo>
                <a:lnTo>
                  <a:pt x="284921" y="117282"/>
                </a:lnTo>
                <a:cubicBezTo>
                  <a:pt x="281940" y="108999"/>
                  <a:pt x="278627" y="101048"/>
                  <a:pt x="273988" y="94090"/>
                </a:cubicBezTo>
                <a:cubicBezTo>
                  <a:pt x="275645" y="102373"/>
                  <a:pt x="277302" y="110656"/>
                  <a:pt x="278295" y="118938"/>
                </a:cubicBezTo>
                <a:lnTo>
                  <a:pt x="279952" y="115294"/>
                </a:lnTo>
                <a:cubicBezTo>
                  <a:pt x="256761" y="124570"/>
                  <a:pt x="231250" y="127883"/>
                  <a:pt x="206071" y="128877"/>
                </a:cubicBezTo>
                <a:cubicBezTo>
                  <a:pt x="180561" y="129540"/>
                  <a:pt x="156375" y="129871"/>
                  <a:pt x="133516" y="121589"/>
                </a:cubicBezTo>
                <a:cubicBezTo>
                  <a:pt x="110324" y="113306"/>
                  <a:pt x="88789" y="100716"/>
                  <a:pt x="69242" y="85476"/>
                </a:cubicBezTo>
                <a:cubicBezTo>
                  <a:pt x="49033" y="69574"/>
                  <a:pt x="33793" y="49696"/>
                  <a:pt x="24848" y="24848"/>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 name="Freeform: Shape 85">
            <a:extLst>
              <a:ext uri="{FF2B5EF4-FFF2-40B4-BE49-F238E27FC236}">
                <a16:creationId xmlns:a16="http://schemas.microsoft.com/office/drawing/2014/main" id="{E288EC7E-420A-4B49-8704-4AABCF2A3B12}"/>
              </a:ext>
            </a:extLst>
          </p:cNvPr>
          <p:cNvSpPr/>
          <p:nvPr/>
        </p:nvSpPr>
        <p:spPr>
          <a:xfrm>
            <a:off x="9804532" y="5695314"/>
            <a:ext cx="604932" cy="302466"/>
          </a:xfrm>
          <a:custGeom>
            <a:avLst/>
            <a:gdLst>
              <a:gd name="connsiteX0" fmla="*/ 24918 w 331304"/>
              <a:gd name="connsiteY0" fmla="*/ 67091 h 165652"/>
              <a:gd name="connsiteX1" fmla="*/ 64675 w 331304"/>
              <a:gd name="connsiteY1" fmla="*/ 25346 h 165652"/>
              <a:gd name="connsiteX2" fmla="*/ 260476 w 331304"/>
              <a:gd name="connsiteY2" fmla="*/ 47875 h 165652"/>
              <a:gd name="connsiteX3" fmla="*/ 334025 w 331304"/>
              <a:gd name="connsiteY3" fmla="*/ 149917 h 165652"/>
              <a:gd name="connsiteX4" fmla="*/ 252524 w 331304"/>
              <a:gd name="connsiteY4" fmla="*/ 105522 h 165652"/>
              <a:gd name="connsiteX5" fmla="*/ 65337 w 331304"/>
              <a:gd name="connsiteY5" fmla="*/ 92933 h 165652"/>
              <a:gd name="connsiteX6" fmla="*/ 24918 w 331304"/>
              <a:gd name="connsiteY6" fmla="*/ 6709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1304" h="165652">
                <a:moveTo>
                  <a:pt x="24918" y="67091"/>
                </a:moveTo>
                <a:cubicBezTo>
                  <a:pt x="23593" y="33298"/>
                  <a:pt x="41152" y="29985"/>
                  <a:pt x="64675" y="25346"/>
                </a:cubicBezTo>
                <a:cubicBezTo>
                  <a:pt x="82565" y="21702"/>
                  <a:pt x="226682" y="38930"/>
                  <a:pt x="260476" y="47875"/>
                </a:cubicBezTo>
                <a:cubicBezTo>
                  <a:pt x="294269" y="56821"/>
                  <a:pt x="329387" y="119768"/>
                  <a:pt x="334025" y="149917"/>
                </a:cubicBezTo>
                <a:cubicBezTo>
                  <a:pt x="311165" y="145279"/>
                  <a:pt x="285323" y="118112"/>
                  <a:pt x="252524" y="105522"/>
                </a:cubicBezTo>
                <a:cubicBezTo>
                  <a:pt x="219725" y="93264"/>
                  <a:pt x="91510" y="88626"/>
                  <a:pt x="65337" y="92933"/>
                </a:cubicBezTo>
                <a:cubicBezTo>
                  <a:pt x="39496" y="96908"/>
                  <a:pt x="25249" y="77361"/>
                  <a:pt x="24918" y="67091"/>
                </a:cubicBezTo>
                <a:close/>
              </a:path>
            </a:pathLst>
          </a:custGeom>
          <a:solidFill>
            <a:srgbClr val="7F502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 name="Freeform: Shape 86">
            <a:extLst>
              <a:ext uri="{FF2B5EF4-FFF2-40B4-BE49-F238E27FC236}">
                <a16:creationId xmlns:a16="http://schemas.microsoft.com/office/drawing/2014/main" id="{744928CD-632D-4130-BAE9-043AA8903CB1}"/>
              </a:ext>
            </a:extLst>
          </p:cNvPr>
          <p:cNvSpPr/>
          <p:nvPr/>
        </p:nvSpPr>
        <p:spPr>
          <a:xfrm>
            <a:off x="8939606" y="5719180"/>
            <a:ext cx="544441" cy="302466"/>
          </a:xfrm>
          <a:custGeom>
            <a:avLst/>
            <a:gdLst>
              <a:gd name="connsiteX0" fmla="*/ 282603 w 298173"/>
              <a:gd name="connsiteY0" fmla="*/ 118624 h 165652"/>
              <a:gd name="connsiteX1" fmla="*/ 134178 w 298173"/>
              <a:gd name="connsiteY1" fmla="*/ 155399 h 165652"/>
              <a:gd name="connsiteX2" fmla="*/ 24848 w 298173"/>
              <a:gd name="connsiteY2" fmla="*/ 73567 h 165652"/>
              <a:gd name="connsiteX3" fmla="*/ 160683 w 298173"/>
              <a:gd name="connsiteY3" fmla="*/ 25859 h 165652"/>
              <a:gd name="connsiteX4" fmla="*/ 282603 w 298173"/>
              <a:gd name="connsiteY4" fmla="*/ 118624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165652">
                <a:moveTo>
                  <a:pt x="282603" y="118624"/>
                </a:moveTo>
                <a:cubicBezTo>
                  <a:pt x="239865" y="168983"/>
                  <a:pt x="161345" y="162688"/>
                  <a:pt x="134178" y="155399"/>
                </a:cubicBezTo>
                <a:cubicBezTo>
                  <a:pt x="96741" y="145460"/>
                  <a:pt x="40751" y="103053"/>
                  <a:pt x="24848" y="73567"/>
                </a:cubicBezTo>
                <a:cubicBezTo>
                  <a:pt x="64604" y="29835"/>
                  <a:pt x="123577" y="21552"/>
                  <a:pt x="160683" y="25859"/>
                </a:cubicBezTo>
                <a:cubicBezTo>
                  <a:pt x="197789" y="30166"/>
                  <a:pt x="258086" y="66278"/>
                  <a:pt x="282603" y="118624"/>
                </a:cubicBezTo>
                <a:close/>
              </a:path>
            </a:pathLst>
          </a:custGeom>
          <a:solidFill>
            <a:srgbClr val="E69C6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 name="Freeform: Shape 87">
            <a:extLst>
              <a:ext uri="{FF2B5EF4-FFF2-40B4-BE49-F238E27FC236}">
                <a16:creationId xmlns:a16="http://schemas.microsoft.com/office/drawing/2014/main" id="{BD089A24-EB6D-4439-91EE-40728957CBC2}"/>
              </a:ext>
            </a:extLst>
          </p:cNvPr>
          <p:cNvSpPr/>
          <p:nvPr/>
        </p:nvSpPr>
        <p:spPr>
          <a:xfrm>
            <a:off x="8932948" y="5777286"/>
            <a:ext cx="544441" cy="241973"/>
          </a:xfrm>
          <a:custGeom>
            <a:avLst/>
            <a:gdLst>
              <a:gd name="connsiteX0" fmla="*/ 286247 w 298173"/>
              <a:gd name="connsiteY0" fmla="*/ 86802 h 132521"/>
              <a:gd name="connsiteX1" fmla="*/ 224293 w 298173"/>
              <a:gd name="connsiteY1" fmla="*/ 131196 h 132521"/>
              <a:gd name="connsiteX2" fmla="*/ 146436 w 298173"/>
              <a:gd name="connsiteY2" fmla="*/ 135835 h 132521"/>
              <a:gd name="connsiteX3" fmla="*/ 75869 w 298173"/>
              <a:gd name="connsiteY3" fmla="*/ 101379 h 132521"/>
              <a:gd name="connsiteX4" fmla="*/ 25842 w 298173"/>
              <a:gd name="connsiteY4" fmla="*/ 42738 h 132521"/>
              <a:gd name="connsiteX5" fmla="*/ 24848 w 298173"/>
              <a:gd name="connsiteY5" fmla="*/ 40419 h 132521"/>
              <a:gd name="connsiteX6" fmla="*/ 26504 w 298173"/>
              <a:gd name="connsiteY6" fmla="*/ 39094 h 132521"/>
              <a:gd name="connsiteX7" fmla="*/ 46714 w 298173"/>
              <a:gd name="connsiteY7" fmla="*/ 24848 h 132521"/>
              <a:gd name="connsiteX8" fmla="*/ 31474 w 298173"/>
              <a:gd name="connsiteY8" fmla="*/ 43401 h 132521"/>
              <a:gd name="connsiteX9" fmla="*/ 31805 w 298173"/>
              <a:gd name="connsiteY9" fmla="*/ 39756 h 132521"/>
              <a:gd name="connsiteX10" fmla="*/ 86470 w 298173"/>
              <a:gd name="connsiteY10" fmla="*/ 86470 h 132521"/>
              <a:gd name="connsiteX11" fmla="*/ 150081 w 298173"/>
              <a:gd name="connsiteY11" fmla="*/ 115294 h 132521"/>
              <a:gd name="connsiteX12" fmla="*/ 220649 w 298173"/>
              <a:gd name="connsiteY12" fmla="*/ 116288 h 132521"/>
              <a:gd name="connsiteX13" fmla="*/ 286247 w 298173"/>
              <a:gd name="connsiteY13" fmla="*/ 86802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8173" h="132521">
                <a:moveTo>
                  <a:pt x="286247" y="86802"/>
                </a:moveTo>
                <a:cubicBezTo>
                  <a:pt x="272995" y="108336"/>
                  <a:pt x="249472" y="123908"/>
                  <a:pt x="224293" y="131196"/>
                </a:cubicBezTo>
                <a:cubicBezTo>
                  <a:pt x="199114" y="139148"/>
                  <a:pt x="172610" y="140142"/>
                  <a:pt x="146436" y="135835"/>
                </a:cubicBezTo>
                <a:cubicBezTo>
                  <a:pt x="119601" y="131528"/>
                  <a:pt x="95747" y="116619"/>
                  <a:pt x="75869" y="101379"/>
                </a:cubicBezTo>
                <a:cubicBezTo>
                  <a:pt x="56322" y="84814"/>
                  <a:pt x="36443" y="67255"/>
                  <a:pt x="25842" y="42738"/>
                </a:cubicBezTo>
                <a:lnTo>
                  <a:pt x="24848" y="40419"/>
                </a:lnTo>
                <a:lnTo>
                  <a:pt x="26504" y="39094"/>
                </a:lnTo>
                <a:cubicBezTo>
                  <a:pt x="32799" y="33793"/>
                  <a:pt x="39757" y="28823"/>
                  <a:pt x="46714" y="24848"/>
                </a:cubicBezTo>
                <a:cubicBezTo>
                  <a:pt x="41413" y="30811"/>
                  <a:pt x="36112" y="37106"/>
                  <a:pt x="31474" y="43401"/>
                </a:cubicBezTo>
                <a:lnTo>
                  <a:pt x="31805" y="39756"/>
                </a:lnTo>
                <a:cubicBezTo>
                  <a:pt x="46383" y="58641"/>
                  <a:pt x="66261" y="73549"/>
                  <a:pt x="86470" y="86470"/>
                </a:cubicBezTo>
                <a:cubicBezTo>
                  <a:pt x="107343" y="99391"/>
                  <a:pt x="127221" y="111318"/>
                  <a:pt x="150081" y="115294"/>
                </a:cubicBezTo>
                <a:cubicBezTo>
                  <a:pt x="172941" y="119601"/>
                  <a:pt x="197457" y="119601"/>
                  <a:pt x="220649" y="116288"/>
                </a:cubicBezTo>
                <a:cubicBezTo>
                  <a:pt x="244171" y="112312"/>
                  <a:pt x="266369" y="103036"/>
                  <a:pt x="286247" y="86802"/>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 name="Freeform: Shape 88">
            <a:extLst>
              <a:ext uri="{FF2B5EF4-FFF2-40B4-BE49-F238E27FC236}">
                <a16:creationId xmlns:a16="http://schemas.microsoft.com/office/drawing/2014/main" id="{FD1E2FD5-A4F4-410F-8057-EF53D543B3BC}"/>
              </a:ext>
            </a:extLst>
          </p:cNvPr>
          <p:cNvSpPr/>
          <p:nvPr/>
        </p:nvSpPr>
        <p:spPr>
          <a:xfrm>
            <a:off x="8943237" y="5444484"/>
            <a:ext cx="665426" cy="302466"/>
          </a:xfrm>
          <a:custGeom>
            <a:avLst/>
            <a:gdLst>
              <a:gd name="connsiteX0" fmla="*/ 333955 w 364434"/>
              <a:gd name="connsiteY0" fmla="*/ 160731 h 165652"/>
              <a:gd name="connsiteX1" fmla="*/ 320371 w 364434"/>
              <a:gd name="connsiteY1" fmla="*/ 104741 h 165652"/>
              <a:gd name="connsiteX2" fmla="*/ 139479 w 364434"/>
              <a:gd name="connsiteY2" fmla="*/ 26222 h 165652"/>
              <a:gd name="connsiteX3" fmla="*/ 24848 w 364434"/>
              <a:gd name="connsiteY3" fmla="*/ 77574 h 165652"/>
              <a:gd name="connsiteX4" fmla="*/ 117613 w 364434"/>
              <a:gd name="connsiteY4" fmla="*/ 79893 h 165652"/>
              <a:gd name="connsiteX5" fmla="*/ 286247 w 364434"/>
              <a:gd name="connsiteY5" fmla="*/ 162388 h 165652"/>
              <a:gd name="connsiteX6" fmla="*/ 333955 w 364434"/>
              <a:gd name="connsiteY6" fmla="*/ 16073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434" h="165652">
                <a:moveTo>
                  <a:pt x="333955" y="160731"/>
                </a:moveTo>
                <a:cubicBezTo>
                  <a:pt x="352177" y="131908"/>
                  <a:pt x="338262" y="120643"/>
                  <a:pt x="320371" y="104741"/>
                </a:cubicBezTo>
                <a:cubicBezTo>
                  <a:pt x="306788" y="92814"/>
                  <a:pt x="173272" y="35498"/>
                  <a:pt x="139479" y="26222"/>
                </a:cubicBezTo>
                <a:cubicBezTo>
                  <a:pt x="105686" y="17276"/>
                  <a:pt x="43401" y="54051"/>
                  <a:pt x="24848" y="77574"/>
                </a:cubicBezTo>
                <a:cubicBezTo>
                  <a:pt x="46714" y="85194"/>
                  <a:pt x="83157" y="74592"/>
                  <a:pt x="117613" y="79893"/>
                </a:cubicBezTo>
                <a:cubicBezTo>
                  <a:pt x="152400" y="85525"/>
                  <a:pt x="265706" y="145822"/>
                  <a:pt x="286247" y="162388"/>
                </a:cubicBezTo>
                <a:cubicBezTo>
                  <a:pt x="306457" y="179616"/>
                  <a:pt x="328323" y="169345"/>
                  <a:pt x="333955" y="160731"/>
                </a:cubicBezTo>
                <a:close/>
              </a:path>
            </a:pathLst>
          </a:custGeom>
          <a:solidFill>
            <a:srgbClr val="7F502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 name="Freeform: Shape 89">
            <a:extLst>
              <a:ext uri="{FF2B5EF4-FFF2-40B4-BE49-F238E27FC236}">
                <a16:creationId xmlns:a16="http://schemas.microsoft.com/office/drawing/2014/main" id="{F6F2612D-16CD-4F58-8352-B0A1003F09BD}"/>
              </a:ext>
            </a:extLst>
          </p:cNvPr>
          <p:cNvSpPr/>
          <p:nvPr/>
        </p:nvSpPr>
        <p:spPr>
          <a:xfrm>
            <a:off x="9609267" y="5863187"/>
            <a:ext cx="181480" cy="120987"/>
          </a:xfrm>
          <a:custGeom>
            <a:avLst/>
            <a:gdLst>
              <a:gd name="connsiteX0" fmla="*/ 70899 w 99391"/>
              <a:gd name="connsiteY0" fmla="*/ 69905 h 66260"/>
              <a:gd name="connsiteX1" fmla="*/ 24848 w 99391"/>
              <a:gd name="connsiteY1" fmla="*/ 48370 h 66260"/>
              <a:gd name="connsiteX2" fmla="*/ 31142 w 99391"/>
              <a:gd name="connsiteY2" fmla="*/ 24848 h 66260"/>
              <a:gd name="connsiteX3" fmla="*/ 99722 w 99391"/>
              <a:gd name="connsiteY3" fmla="*/ 62948 h 66260"/>
              <a:gd name="connsiteX4" fmla="*/ 70899 w 99391"/>
              <a:gd name="connsiteY4" fmla="*/ 69905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66260">
                <a:moveTo>
                  <a:pt x="70899" y="69905"/>
                </a:moveTo>
                <a:cubicBezTo>
                  <a:pt x="66261" y="60960"/>
                  <a:pt x="51683" y="55659"/>
                  <a:pt x="24848" y="48370"/>
                </a:cubicBezTo>
                <a:lnTo>
                  <a:pt x="31142" y="24848"/>
                </a:lnTo>
                <a:cubicBezTo>
                  <a:pt x="56322" y="31474"/>
                  <a:pt x="87795" y="39756"/>
                  <a:pt x="99722" y="62948"/>
                </a:cubicBezTo>
                <a:lnTo>
                  <a:pt x="70899" y="69905"/>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 name="Freeform: Shape 90">
            <a:extLst>
              <a:ext uri="{FF2B5EF4-FFF2-40B4-BE49-F238E27FC236}">
                <a16:creationId xmlns:a16="http://schemas.microsoft.com/office/drawing/2014/main" id="{18A214D5-CC25-431B-8C26-DCC7A3B720B4}"/>
              </a:ext>
            </a:extLst>
          </p:cNvPr>
          <p:cNvSpPr/>
          <p:nvPr/>
        </p:nvSpPr>
        <p:spPr>
          <a:xfrm>
            <a:off x="9689810" y="5855023"/>
            <a:ext cx="907402" cy="544441"/>
          </a:xfrm>
          <a:custGeom>
            <a:avLst/>
            <a:gdLst>
              <a:gd name="connsiteX0" fmla="*/ 469742 w 496956"/>
              <a:gd name="connsiteY0" fmla="*/ 151238 h 298173"/>
              <a:gd name="connsiteX1" fmla="*/ 466097 w 496956"/>
              <a:gd name="connsiteY1" fmla="*/ 143618 h 298173"/>
              <a:gd name="connsiteX2" fmla="*/ 461459 w 496956"/>
              <a:gd name="connsiteY2" fmla="*/ 136329 h 298173"/>
              <a:gd name="connsiteX3" fmla="*/ 459471 w 496956"/>
              <a:gd name="connsiteY3" fmla="*/ 133679 h 298173"/>
              <a:gd name="connsiteX4" fmla="*/ 408782 w 496956"/>
              <a:gd name="connsiteY4" fmla="*/ 103862 h 298173"/>
              <a:gd name="connsiteX5" fmla="*/ 127835 w 496956"/>
              <a:gd name="connsiteY5" fmla="*/ 28987 h 298173"/>
              <a:gd name="connsiteX6" fmla="*/ 49979 w 496956"/>
              <a:gd name="connsiteY6" fmla="*/ 37269 h 298173"/>
              <a:gd name="connsiteX7" fmla="*/ 36727 w 496956"/>
              <a:gd name="connsiteY7" fmla="*/ 47871 h 298173"/>
              <a:gd name="connsiteX8" fmla="*/ 25463 w 496956"/>
              <a:gd name="connsiteY8" fmla="*/ 72056 h 298173"/>
              <a:gd name="connsiteX9" fmla="*/ 25131 w 496956"/>
              <a:gd name="connsiteY9" fmla="*/ 79676 h 298173"/>
              <a:gd name="connsiteX10" fmla="*/ 83441 w 496956"/>
              <a:gd name="connsiteY10" fmla="*/ 211867 h 298173"/>
              <a:gd name="connsiteX11" fmla="*/ 362399 w 496956"/>
              <a:gd name="connsiteY11" fmla="*/ 286741 h 298173"/>
              <a:gd name="connsiteX12" fmla="*/ 418390 w 496956"/>
              <a:gd name="connsiteY12" fmla="*/ 275477 h 298173"/>
              <a:gd name="connsiteX13" fmla="*/ 434955 w 496956"/>
              <a:gd name="connsiteY13" fmla="*/ 260237 h 298173"/>
              <a:gd name="connsiteX14" fmla="*/ 435286 w 496956"/>
              <a:gd name="connsiteY14" fmla="*/ 259243 h 298173"/>
              <a:gd name="connsiteX15" fmla="*/ 468085 w 496956"/>
              <a:gd name="connsiteY15" fmla="*/ 197289 h 298173"/>
              <a:gd name="connsiteX16" fmla="*/ 469079 w 496956"/>
              <a:gd name="connsiteY16" fmla="*/ 195302 h 298173"/>
              <a:gd name="connsiteX17" fmla="*/ 469742 w 496956"/>
              <a:gd name="connsiteY17" fmla="*/ 193314 h 298173"/>
              <a:gd name="connsiteX18" fmla="*/ 471398 w 496956"/>
              <a:gd name="connsiteY18" fmla="*/ 188675 h 298173"/>
              <a:gd name="connsiteX19" fmla="*/ 473386 w 496956"/>
              <a:gd name="connsiteY19" fmla="*/ 175423 h 298173"/>
              <a:gd name="connsiteX20" fmla="*/ 473386 w 496956"/>
              <a:gd name="connsiteY20" fmla="*/ 174761 h 298173"/>
              <a:gd name="connsiteX21" fmla="*/ 469742 w 496956"/>
              <a:gd name="connsiteY21" fmla="*/ 151238 h 298173"/>
              <a:gd name="connsiteX22" fmla="*/ 368363 w 496956"/>
              <a:gd name="connsiteY22" fmla="*/ 263882 h 298173"/>
              <a:gd name="connsiteX23" fmla="*/ 221926 w 496956"/>
              <a:gd name="connsiteY23" fmla="*/ 223794 h 298173"/>
              <a:gd name="connsiteX24" fmla="*/ 219938 w 496956"/>
              <a:gd name="connsiteY24" fmla="*/ 223794 h 298173"/>
              <a:gd name="connsiteX25" fmla="*/ 164610 w 496956"/>
              <a:gd name="connsiteY25" fmla="*/ 208885 h 298173"/>
              <a:gd name="connsiteX26" fmla="*/ 164279 w 496956"/>
              <a:gd name="connsiteY26" fmla="*/ 208885 h 298173"/>
              <a:gd name="connsiteX27" fmla="*/ 89736 w 496956"/>
              <a:gd name="connsiteY27" fmla="*/ 188675 h 298173"/>
              <a:gd name="connsiteX28" fmla="*/ 56605 w 496956"/>
              <a:gd name="connsiteY28" fmla="*/ 80008 h 298173"/>
              <a:gd name="connsiteX29" fmla="*/ 71845 w 496956"/>
              <a:gd name="connsiteY29" fmla="*/ 57479 h 298173"/>
              <a:gd name="connsiteX30" fmla="*/ 121872 w 496956"/>
              <a:gd name="connsiteY30" fmla="*/ 51847 h 298173"/>
              <a:gd name="connsiteX31" fmla="*/ 187139 w 496956"/>
              <a:gd name="connsiteY31" fmla="*/ 69406 h 298173"/>
              <a:gd name="connsiteX32" fmla="*/ 188796 w 496956"/>
              <a:gd name="connsiteY32" fmla="*/ 69406 h 298173"/>
              <a:gd name="connsiteX33" fmla="*/ 257376 w 496956"/>
              <a:gd name="connsiteY33" fmla="*/ 88290 h 298173"/>
              <a:gd name="connsiteX34" fmla="*/ 258038 w 496956"/>
              <a:gd name="connsiteY34" fmla="*/ 88290 h 298173"/>
              <a:gd name="connsiteX35" fmla="*/ 403150 w 496956"/>
              <a:gd name="connsiteY35" fmla="*/ 127384 h 298173"/>
              <a:gd name="connsiteX36" fmla="*/ 435949 w 496956"/>
              <a:gd name="connsiteY36" fmla="*/ 146268 h 298173"/>
              <a:gd name="connsiteX37" fmla="*/ 438599 w 496956"/>
              <a:gd name="connsiteY37" fmla="*/ 187682 h 298173"/>
              <a:gd name="connsiteX38" fmla="*/ 368363 w 496956"/>
              <a:gd name="connsiteY38" fmla="*/ 263882 h 29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96956" h="298173">
                <a:moveTo>
                  <a:pt x="469742" y="151238"/>
                </a:moveTo>
                <a:cubicBezTo>
                  <a:pt x="468748" y="148256"/>
                  <a:pt x="467091" y="146268"/>
                  <a:pt x="466097" y="143618"/>
                </a:cubicBezTo>
                <a:cubicBezTo>
                  <a:pt x="465104" y="140968"/>
                  <a:pt x="463116" y="138980"/>
                  <a:pt x="461459" y="136329"/>
                </a:cubicBezTo>
                <a:cubicBezTo>
                  <a:pt x="461128" y="135667"/>
                  <a:pt x="460465" y="134341"/>
                  <a:pt x="459471" y="133679"/>
                </a:cubicBezTo>
                <a:cubicBezTo>
                  <a:pt x="448869" y="120427"/>
                  <a:pt x="431310" y="110156"/>
                  <a:pt x="408782" y="103862"/>
                </a:cubicBezTo>
                <a:lnTo>
                  <a:pt x="127835" y="28987"/>
                </a:lnTo>
                <a:cubicBezTo>
                  <a:pt x="99675" y="21367"/>
                  <a:pt x="70851" y="24348"/>
                  <a:pt x="49979" y="37269"/>
                </a:cubicBezTo>
                <a:cubicBezTo>
                  <a:pt x="45009" y="40251"/>
                  <a:pt x="40371" y="43896"/>
                  <a:pt x="36727" y="47871"/>
                </a:cubicBezTo>
                <a:cubicBezTo>
                  <a:pt x="30101" y="55491"/>
                  <a:pt x="26125" y="63442"/>
                  <a:pt x="25463" y="72056"/>
                </a:cubicBezTo>
                <a:cubicBezTo>
                  <a:pt x="25131" y="74707"/>
                  <a:pt x="24469" y="77357"/>
                  <a:pt x="25131" y="79676"/>
                </a:cubicBezTo>
                <a:cubicBezTo>
                  <a:pt x="31757" y="125396"/>
                  <a:pt x="30101" y="197952"/>
                  <a:pt x="83441" y="211867"/>
                </a:cubicBezTo>
                <a:lnTo>
                  <a:pt x="362399" y="286741"/>
                </a:lnTo>
                <a:cubicBezTo>
                  <a:pt x="382940" y="292374"/>
                  <a:pt x="401824" y="288398"/>
                  <a:pt x="418390" y="275477"/>
                </a:cubicBezTo>
                <a:cubicBezTo>
                  <a:pt x="424684" y="271170"/>
                  <a:pt x="429654" y="266201"/>
                  <a:pt x="434955" y="260237"/>
                </a:cubicBezTo>
                <a:cubicBezTo>
                  <a:pt x="435286" y="259574"/>
                  <a:pt x="435286" y="259574"/>
                  <a:pt x="435286" y="259243"/>
                </a:cubicBezTo>
                <a:cubicBezTo>
                  <a:pt x="448538" y="244003"/>
                  <a:pt x="458809" y="223794"/>
                  <a:pt x="468085" y="197289"/>
                </a:cubicBezTo>
                <a:cubicBezTo>
                  <a:pt x="468416" y="196627"/>
                  <a:pt x="468416" y="196295"/>
                  <a:pt x="469079" y="195302"/>
                </a:cubicBezTo>
                <a:cubicBezTo>
                  <a:pt x="469742" y="194307"/>
                  <a:pt x="469742" y="193645"/>
                  <a:pt x="469742" y="193314"/>
                </a:cubicBezTo>
                <a:cubicBezTo>
                  <a:pt x="470073" y="191326"/>
                  <a:pt x="470736" y="190332"/>
                  <a:pt x="471398" y="188675"/>
                </a:cubicBezTo>
                <a:cubicBezTo>
                  <a:pt x="472392" y="183706"/>
                  <a:pt x="473386" y="180061"/>
                  <a:pt x="473386" y="175423"/>
                </a:cubicBezTo>
                <a:lnTo>
                  <a:pt x="473386" y="174761"/>
                </a:lnTo>
                <a:cubicBezTo>
                  <a:pt x="473717" y="166809"/>
                  <a:pt x="472723" y="158527"/>
                  <a:pt x="469742" y="151238"/>
                </a:cubicBezTo>
                <a:close/>
                <a:moveTo>
                  <a:pt x="368363" y="263882"/>
                </a:moveTo>
                <a:lnTo>
                  <a:pt x="221926" y="223794"/>
                </a:lnTo>
                <a:lnTo>
                  <a:pt x="219938" y="223794"/>
                </a:lnTo>
                <a:lnTo>
                  <a:pt x="164610" y="208885"/>
                </a:lnTo>
                <a:lnTo>
                  <a:pt x="164279" y="208885"/>
                </a:lnTo>
                <a:lnTo>
                  <a:pt x="89736" y="188675"/>
                </a:lnTo>
                <a:cubicBezTo>
                  <a:pt x="70189" y="183706"/>
                  <a:pt x="66213" y="151901"/>
                  <a:pt x="56605" y="80008"/>
                </a:cubicBezTo>
                <a:cubicBezTo>
                  <a:pt x="55611" y="72387"/>
                  <a:pt x="61575" y="63774"/>
                  <a:pt x="71845" y="57479"/>
                </a:cubicBezTo>
                <a:cubicBezTo>
                  <a:pt x="85097" y="49196"/>
                  <a:pt x="103650" y="46877"/>
                  <a:pt x="121872" y="51847"/>
                </a:cubicBezTo>
                <a:lnTo>
                  <a:pt x="187139" y="69406"/>
                </a:lnTo>
                <a:lnTo>
                  <a:pt x="188796" y="69406"/>
                </a:lnTo>
                <a:lnTo>
                  <a:pt x="257376" y="88290"/>
                </a:lnTo>
                <a:lnTo>
                  <a:pt x="258038" y="88290"/>
                </a:lnTo>
                <a:lnTo>
                  <a:pt x="403150" y="127384"/>
                </a:lnTo>
                <a:cubicBezTo>
                  <a:pt x="418721" y="131360"/>
                  <a:pt x="429654" y="137986"/>
                  <a:pt x="435949" y="146268"/>
                </a:cubicBezTo>
                <a:cubicBezTo>
                  <a:pt x="443237" y="156539"/>
                  <a:pt x="444231" y="170785"/>
                  <a:pt x="438599" y="187682"/>
                </a:cubicBezTo>
                <a:cubicBezTo>
                  <a:pt x="423028" y="230088"/>
                  <a:pt x="397517" y="271833"/>
                  <a:pt x="368363" y="263882"/>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 name="Freeform: Shape 91">
            <a:extLst>
              <a:ext uri="{FF2B5EF4-FFF2-40B4-BE49-F238E27FC236}">
                <a16:creationId xmlns:a16="http://schemas.microsoft.com/office/drawing/2014/main" id="{EBB446A1-BAC6-41BA-B943-963F617CA2D6}"/>
              </a:ext>
            </a:extLst>
          </p:cNvPr>
          <p:cNvSpPr/>
          <p:nvPr/>
        </p:nvSpPr>
        <p:spPr>
          <a:xfrm>
            <a:off x="8698941" y="5588373"/>
            <a:ext cx="907402" cy="544441"/>
          </a:xfrm>
          <a:custGeom>
            <a:avLst/>
            <a:gdLst>
              <a:gd name="connsiteX0" fmla="*/ 477356 w 496956"/>
              <a:gd name="connsiteY0" fmla="*/ 167072 h 298173"/>
              <a:gd name="connsiteX1" fmla="*/ 477356 w 496956"/>
              <a:gd name="connsiteY1" fmla="*/ 166409 h 298173"/>
              <a:gd name="connsiteX2" fmla="*/ 471061 w 496956"/>
              <a:gd name="connsiteY2" fmla="*/ 150507 h 298173"/>
              <a:gd name="connsiteX3" fmla="*/ 408113 w 496956"/>
              <a:gd name="connsiteY3" fmla="*/ 104787 h 298173"/>
              <a:gd name="connsiteX4" fmla="*/ 127167 w 496956"/>
              <a:gd name="connsiteY4" fmla="*/ 29581 h 298173"/>
              <a:gd name="connsiteX5" fmla="*/ 65213 w 496956"/>
              <a:gd name="connsiteY5" fmla="*/ 30575 h 298173"/>
              <a:gd name="connsiteX6" fmla="*/ 60574 w 496956"/>
              <a:gd name="connsiteY6" fmla="*/ 33225 h 298173"/>
              <a:gd name="connsiteX7" fmla="*/ 51961 w 496956"/>
              <a:gd name="connsiteY7" fmla="*/ 38195 h 298173"/>
              <a:gd name="connsiteX8" fmla="*/ 51629 w 496956"/>
              <a:gd name="connsiteY8" fmla="*/ 38857 h 298173"/>
              <a:gd name="connsiteX9" fmla="*/ 31751 w 496956"/>
              <a:gd name="connsiteY9" fmla="*/ 72650 h 298173"/>
              <a:gd name="connsiteX10" fmla="*/ 31088 w 496956"/>
              <a:gd name="connsiteY10" fmla="*/ 73644 h 298173"/>
              <a:gd name="connsiteX11" fmla="*/ 31088 w 496956"/>
              <a:gd name="connsiteY11" fmla="*/ 74307 h 298173"/>
              <a:gd name="connsiteX12" fmla="*/ 29763 w 496956"/>
              <a:gd name="connsiteY12" fmla="*/ 80602 h 298173"/>
              <a:gd name="connsiteX13" fmla="*/ 27113 w 496956"/>
              <a:gd name="connsiteY13" fmla="*/ 152826 h 298173"/>
              <a:gd name="connsiteX14" fmla="*/ 26781 w 496956"/>
              <a:gd name="connsiteY14" fmla="*/ 154151 h 298173"/>
              <a:gd name="connsiteX15" fmla="*/ 27113 w 496956"/>
              <a:gd name="connsiteY15" fmla="*/ 154814 h 298173"/>
              <a:gd name="connsiteX16" fmla="*/ 34401 w 496956"/>
              <a:gd name="connsiteY16" fmla="*/ 173698 h 298173"/>
              <a:gd name="connsiteX17" fmla="*/ 34401 w 496956"/>
              <a:gd name="connsiteY17" fmla="*/ 174692 h 298173"/>
              <a:gd name="connsiteX18" fmla="*/ 76477 w 496956"/>
              <a:gd name="connsiteY18" fmla="*/ 211136 h 298173"/>
              <a:gd name="connsiteX19" fmla="*/ 355104 w 496956"/>
              <a:gd name="connsiteY19" fmla="*/ 286010 h 298173"/>
              <a:gd name="connsiteX20" fmla="*/ 472055 w 496956"/>
              <a:gd name="connsiteY20" fmla="*/ 200534 h 298173"/>
              <a:gd name="connsiteX21" fmla="*/ 475699 w 496956"/>
              <a:gd name="connsiteY21" fmla="*/ 193245 h 298173"/>
              <a:gd name="connsiteX22" fmla="*/ 477356 w 496956"/>
              <a:gd name="connsiteY22" fmla="*/ 167072 h 298173"/>
              <a:gd name="connsiteX23" fmla="*/ 443893 w 496956"/>
              <a:gd name="connsiteY23" fmla="*/ 184963 h 298173"/>
              <a:gd name="connsiteX24" fmla="*/ 361067 w 496956"/>
              <a:gd name="connsiteY24" fmla="*/ 262488 h 298173"/>
              <a:gd name="connsiteX25" fmla="*/ 274928 w 496956"/>
              <a:gd name="connsiteY25" fmla="*/ 239296 h 298173"/>
              <a:gd name="connsiteX26" fmla="*/ 273272 w 496956"/>
              <a:gd name="connsiteY26" fmla="*/ 238965 h 298173"/>
              <a:gd name="connsiteX27" fmla="*/ 255713 w 496956"/>
              <a:gd name="connsiteY27" fmla="*/ 234327 h 298173"/>
              <a:gd name="connsiteX28" fmla="*/ 255050 w 496956"/>
              <a:gd name="connsiteY28" fmla="*/ 234327 h 298173"/>
              <a:gd name="connsiteX29" fmla="*/ 81778 w 496956"/>
              <a:gd name="connsiteY29" fmla="*/ 188276 h 298173"/>
              <a:gd name="connsiteX30" fmla="*/ 59580 w 496956"/>
              <a:gd name="connsiteY30" fmla="*/ 87890 h 298173"/>
              <a:gd name="connsiteX31" fmla="*/ 82772 w 496956"/>
              <a:gd name="connsiteY31" fmla="*/ 53103 h 298173"/>
              <a:gd name="connsiteX32" fmla="*/ 120541 w 496956"/>
              <a:gd name="connsiteY32" fmla="*/ 53103 h 298173"/>
              <a:gd name="connsiteX33" fmla="*/ 285530 w 496956"/>
              <a:gd name="connsiteY33" fmla="*/ 97167 h 298173"/>
              <a:gd name="connsiteX34" fmla="*/ 287187 w 496956"/>
              <a:gd name="connsiteY34" fmla="*/ 97167 h 298173"/>
              <a:gd name="connsiteX35" fmla="*/ 288181 w 496956"/>
              <a:gd name="connsiteY35" fmla="*/ 97498 h 298173"/>
              <a:gd name="connsiteX36" fmla="*/ 326612 w 496956"/>
              <a:gd name="connsiteY36" fmla="*/ 108100 h 298173"/>
              <a:gd name="connsiteX37" fmla="*/ 401487 w 496956"/>
              <a:gd name="connsiteY37" fmla="*/ 127978 h 298173"/>
              <a:gd name="connsiteX38" fmla="*/ 441906 w 496956"/>
              <a:gd name="connsiteY38" fmla="*/ 158127 h 298173"/>
              <a:gd name="connsiteX39" fmla="*/ 443893 w 496956"/>
              <a:gd name="connsiteY39" fmla="*/ 184963 h 29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96956" h="298173">
                <a:moveTo>
                  <a:pt x="477356" y="167072"/>
                </a:moveTo>
                <a:lnTo>
                  <a:pt x="477356" y="166409"/>
                </a:lnTo>
                <a:cubicBezTo>
                  <a:pt x="476361" y="160777"/>
                  <a:pt x="474373" y="156139"/>
                  <a:pt x="471061" y="150507"/>
                </a:cubicBezTo>
                <a:cubicBezTo>
                  <a:pt x="459134" y="128972"/>
                  <a:pt x="436274" y="112075"/>
                  <a:pt x="408113" y="104787"/>
                </a:cubicBezTo>
                <a:lnTo>
                  <a:pt x="127167" y="29581"/>
                </a:lnTo>
                <a:cubicBezTo>
                  <a:pt x="102981" y="22955"/>
                  <a:pt x="81447" y="23286"/>
                  <a:pt x="65213" y="30575"/>
                </a:cubicBezTo>
                <a:cubicBezTo>
                  <a:pt x="63556" y="30906"/>
                  <a:pt x="62231" y="31568"/>
                  <a:pt x="60574" y="33225"/>
                </a:cubicBezTo>
                <a:cubicBezTo>
                  <a:pt x="57593" y="34882"/>
                  <a:pt x="54942" y="36869"/>
                  <a:pt x="51961" y="38195"/>
                </a:cubicBezTo>
                <a:cubicBezTo>
                  <a:pt x="51961" y="38857"/>
                  <a:pt x="51629" y="38857"/>
                  <a:pt x="51629" y="38857"/>
                </a:cubicBezTo>
                <a:cubicBezTo>
                  <a:pt x="42021" y="47140"/>
                  <a:pt x="35727" y="57742"/>
                  <a:pt x="31751" y="72650"/>
                </a:cubicBezTo>
                <a:lnTo>
                  <a:pt x="31088" y="73644"/>
                </a:lnTo>
                <a:lnTo>
                  <a:pt x="31088" y="74307"/>
                </a:lnTo>
                <a:lnTo>
                  <a:pt x="29763" y="80602"/>
                </a:lnTo>
                <a:cubicBezTo>
                  <a:pt x="24131" y="108762"/>
                  <a:pt x="23468" y="133279"/>
                  <a:pt x="27113" y="152826"/>
                </a:cubicBezTo>
                <a:lnTo>
                  <a:pt x="26781" y="154151"/>
                </a:lnTo>
                <a:lnTo>
                  <a:pt x="27113" y="154814"/>
                </a:lnTo>
                <a:cubicBezTo>
                  <a:pt x="28107" y="162434"/>
                  <a:pt x="30757" y="167735"/>
                  <a:pt x="34401" y="173698"/>
                </a:cubicBezTo>
                <a:lnTo>
                  <a:pt x="34401" y="174692"/>
                </a:lnTo>
                <a:cubicBezTo>
                  <a:pt x="42021" y="193245"/>
                  <a:pt x="56599" y="205835"/>
                  <a:pt x="76477" y="211136"/>
                </a:cubicBezTo>
                <a:lnTo>
                  <a:pt x="355104" y="286010"/>
                </a:lnTo>
                <a:cubicBezTo>
                  <a:pt x="408444" y="300588"/>
                  <a:pt x="443893" y="236977"/>
                  <a:pt x="472055" y="200534"/>
                </a:cubicBezTo>
                <a:cubicBezTo>
                  <a:pt x="473711" y="198546"/>
                  <a:pt x="475036" y="196558"/>
                  <a:pt x="475699" y="193245"/>
                </a:cubicBezTo>
                <a:cubicBezTo>
                  <a:pt x="478681" y="185625"/>
                  <a:pt x="479343" y="176680"/>
                  <a:pt x="477356" y="167072"/>
                </a:cubicBezTo>
                <a:close/>
                <a:moveTo>
                  <a:pt x="443893" y="184963"/>
                </a:moveTo>
                <a:cubicBezTo>
                  <a:pt x="400162" y="242278"/>
                  <a:pt x="380283" y="268120"/>
                  <a:pt x="361067" y="262488"/>
                </a:cubicBezTo>
                <a:lnTo>
                  <a:pt x="274928" y="239296"/>
                </a:lnTo>
                <a:lnTo>
                  <a:pt x="273272" y="238965"/>
                </a:lnTo>
                <a:lnTo>
                  <a:pt x="255713" y="234327"/>
                </a:lnTo>
                <a:lnTo>
                  <a:pt x="255050" y="234327"/>
                </a:lnTo>
                <a:lnTo>
                  <a:pt x="81778" y="188276"/>
                </a:lnTo>
                <a:cubicBezTo>
                  <a:pt x="52954" y="180655"/>
                  <a:pt x="51629" y="131623"/>
                  <a:pt x="59580" y="87890"/>
                </a:cubicBezTo>
                <a:cubicBezTo>
                  <a:pt x="63225" y="70000"/>
                  <a:pt x="70845" y="58073"/>
                  <a:pt x="82772" y="53103"/>
                </a:cubicBezTo>
                <a:cubicBezTo>
                  <a:pt x="91386" y="49128"/>
                  <a:pt x="104969" y="49128"/>
                  <a:pt x="120541" y="53103"/>
                </a:cubicBezTo>
                <a:lnTo>
                  <a:pt x="285530" y="97167"/>
                </a:lnTo>
                <a:lnTo>
                  <a:pt x="287187" y="97167"/>
                </a:lnTo>
                <a:lnTo>
                  <a:pt x="288181" y="97498"/>
                </a:lnTo>
                <a:lnTo>
                  <a:pt x="326612" y="108100"/>
                </a:lnTo>
                <a:lnTo>
                  <a:pt x="401487" y="127978"/>
                </a:lnTo>
                <a:cubicBezTo>
                  <a:pt x="419377" y="132616"/>
                  <a:pt x="434286" y="143881"/>
                  <a:pt x="441906" y="158127"/>
                </a:cubicBezTo>
                <a:cubicBezTo>
                  <a:pt x="448532" y="168728"/>
                  <a:pt x="449194" y="179330"/>
                  <a:pt x="443893" y="184963"/>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 name="Freeform: Shape 92">
            <a:extLst>
              <a:ext uri="{FF2B5EF4-FFF2-40B4-BE49-F238E27FC236}">
                <a16:creationId xmlns:a16="http://schemas.microsoft.com/office/drawing/2014/main" id="{B46EB96B-0BD8-49FA-8DE4-4EEB55326D7E}"/>
              </a:ext>
            </a:extLst>
          </p:cNvPr>
          <p:cNvSpPr/>
          <p:nvPr/>
        </p:nvSpPr>
        <p:spPr>
          <a:xfrm>
            <a:off x="9477390" y="5847550"/>
            <a:ext cx="181480" cy="120987"/>
          </a:xfrm>
          <a:custGeom>
            <a:avLst/>
            <a:gdLst>
              <a:gd name="connsiteX0" fmla="*/ 46382 w 99391"/>
              <a:gd name="connsiteY0" fmla="*/ 52627 h 66260"/>
              <a:gd name="connsiteX1" fmla="*/ 24848 w 99391"/>
              <a:gd name="connsiteY1" fmla="*/ 32418 h 66260"/>
              <a:gd name="connsiteX2" fmla="*/ 103367 w 99391"/>
              <a:gd name="connsiteY2" fmla="*/ 33412 h 66260"/>
              <a:gd name="connsiteX3" fmla="*/ 97072 w 99391"/>
              <a:gd name="connsiteY3" fmla="*/ 56934 h 66260"/>
              <a:gd name="connsiteX4" fmla="*/ 46382 w 99391"/>
              <a:gd name="connsiteY4" fmla="*/ 52627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66260">
                <a:moveTo>
                  <a:pt x="46382" y="52627"/>
                </a:moveTo>
                <a:lnTo>
                  <a:pt x="24848" y="32418"/>
                </a:lnTo>
                <a:cubicBezTo>
                  <a:pt x="47045" y="18503"/>
                  <a:pt x="78188" y="26785"/>
                  <a:pt x="103367" y="33412"/>
                </a:cubicBezTo>
                <a:lnTo>
                  <a:pt x="97072" y="56934"/>
                </a:lnTo>
                <a:cubicBezTo>
                  <a:pt x="70236" y="49645"/>
                  <a:pt x="54997" y="46995"/>
                  <a:pt x="46382" y="52627"/>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 name="Freeform: Shape 93">
            <a:extLst>
              <a:ext uri="{FF2B5EF4-FFF2-40B4-BE49-F238E27FC236}">
                <a16:creationId xmlns:a16="http://schemas.microsoft.com/office/drawing/2014/main" id="{7EBF8F00-EBCD-41C6-8243-6FE0DD48F8DD}"/>
              </a:ext>
            </a:extLst>
          </p:cNvPr>
          <p:cNvSpPr/>
          <p:nvPr/>
        </p:nvSpPr>
        <p:spPr>
          <a:xfrm>
            <a:off x="10947378" y="9994277"/>
            <a:ext cx="181480" cy="1028386"/>
          </a:xfrm>
          <a:custGeom>
            <a:avLst/>
            <a:gdLst>
              <a:gd name="connsiteX0" fmla="*/ 50027 w 99391"/>
              <a:gd name="connsiteY0" fmla="*/ 24848 h 563217"/>
              <a:gd name="connsiteX1" fmla="*/ 74875 w 99391"/>
              <a:gd name="connsiteY1" fmla="*/ 568518 h 563217"/>
              <a:gd name="connsiteX2" fmla="*/ 24848 w 99391"/>
              <a:gd name="connsiteY2" fmla="*/ 568518 h 563217"/>
            </a:gdLst>
            <a:ahLst/>
            <a:cxnLst>
              <a:cxn ang="0">
                <a:pos x="connsiteX0" y="connsiteY0"/>
              </a:cxn>
              <a:cxn ang="0">
                <a:pos x="connsiteX1" y="connsiteY1"/>
              </a:cxn>
              <a:cxn ang="0">
                <a:pos x="connsiteX2" y="connsiteY2"/>
              </a:cxn>
            </a:cxnLst>
            <a:rect l="l" t="t" r="r" b="b"/>
            <a:pathLst>
              <a:path w="99391" h="563217">
                <a:moveTo>
                  <a:pt x="50027" y="24848"/>
                </a:moveTo>
                <a:lnTo>
                  <a:pt x="74875" y="568518"/>
                </a:lnTo>
                <a:lnTo>
                  <a:pt x="24848" y="568518"/>
                </a:lnTo>
                <a:close/>
              </a:path>
            </a:pathLst>
          </a:custGeom>
          <a:solidFill>
            <a:srgbClr val="26262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 name="Freeform: Shape 94">
            <a:extLst>
              <a:ext uri="{FF2B5EF4-FFF2-40B4-BE49-F238E27FC236}">
                <a16:creationId xmlns:a16="http://schemas.microsoft.com/office/drawing/2014/main" id="{5EE3D86F-22EC-40D9-B88E-C626B671B528}"/>
              </a:ext>
            </a:extLst>
          </p:cNvPr>
          <p:cNvSpPr/>
          <p:nvPr/>
        </p:nvSpPr>
        <p:spPr>
          <a:xfrm>
            <a:off x="7604516" y="9994277"/>
            <a:ext cx="181480" cy="1028386"/>
          </a:xfrm>
          <a:custGeom>
            <a:avLst/>
            <a:gdLst>
              <a:gd name="connsiteX0" fmla="*/ 75206 w 99391"/>
              <a:gd name="connsiteY0" fmla="*/ 568187 h 563217"/>
              <a:gd name="connsiteX1" fmla="*/ 24848 w 99391"/>
              <a:gd name="connsiteY1" fmla="*/ 568187 h 563217"/>
              <a:gd name="connsiteX2" fmla="*/ 50027 w 99391"/>
              <a:gd name="connsiteY2" fmla="*/ 24848 h 563217"/>
            </a:gdLst>
            <a:ahLst/>
            <a:cxnLst>
              <a:cxn ang="0">
                <a:pos x="connsiteX0" y="connsiteY0"/>
              </a:cxn>
              <a:cxn ang="0">
                <a:pos x="connsiteX1" y="connsiteY1"/>
              </a:cxn>
              <a:cxn ang="0">
                <a:pos x="connsiteX2" y="connsiteY2"/>
              </a:cxn>
            </a:cxnLst>
            <a:rect l="l" t="t" r="r" b="b"/>
            <a:pathLst>
              <a:path w="99391" h="563217">
                <a:moveTo>
                  <a:pt x="75206" y="568187"/>
                </a:moveTo>
                <a:lnTo>
                  <a:pt x="24848" y="568187"/>
                </a:lnTo>
                <a:lnTo>
                  <a:pt x="50027" y="24848"/>
                </a:lnTo>
                <a:close/>
              </a:path>
            </a:pathLst>
          </a:custGeom>
          <a:solidFill>
            <a:srgbClr val="26262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 name="Freeform: Shape 95">
            <a:extLst>
              <a:ext uri="{FF2B5EF4-FFF2-40B4-BE49-F238E27FC236}">
                <a16:creationId xmlns:a16="http://schemas.microsoft.com/office/drawing/2014/main" id="{ECCA02D5-F8CB-4D5C-B839-FB0A2573AB73}"/>
              </a:ext>
            </a:extLst>
          </p:cNvPr>
          <p:cNvSpPr/>
          <p:nvPr/>
        </p:nvSpPr>
        <p:spPr>
          <a:xfrm>
            <a:off x="9759211" y="6714931"/>
            <a:ext cx="665426" cy="907402"/>
          </a:xfrm>
          <a:custGeom>
            <a:avLst/>
            <a:gdLst>
              <a:gd name="connsiteX0" fmla="*/ 182592 w 364434"/>
              <a:gd name="connsiteY0" fmla="*/ 368742 h 496956"/>
              <a:gd name="connsiteX1" fmla="*/ 159401 w 364434"/>
              <a:gd name="connsiteY1" fmla="*/ 353833 h 496956"/>
              <a:gd name="connsiteX2" fmla="*/ 193856 w 364434"/>
              <a:gd name="connsiteY2" fmla="*/ 442623 h 496956"/>
              <a:gd name="connsiteX3" fmla="*/ 201477 w 364434"/>
              <a:gd name="connsiteY3" fmla="*/ 467139 h 496956"/>
              <a:gd name="connsiteX4" fmla="*/ 198494 w 364434"/>
              <a:gd name="connsiteY4" fmla="*/ 484036 h 496956"/>
              <a:gd name="connsiteX5" fmla="*/ 190212 w 364434"/>
              <a:gd name="connsiteY5" fmla="*/ 492649 h 496956"/>
              <a:gd name="connsiteX6" fmla="*/ 127595 w 364434"/>
              <a:gd name="connsiteY6" fmla="*/ 472109 h 496956"/>
              <a:gd name="connsiteX7" fmla="*/ 65642 w 364434"/>
              <a:gd name="connsiteY7" fmla="*/ 411480 h 496956"/>
              <a:gd name="connsiteX8" fmla="*/ 34499 w 364434"/>
              <a:gd name="connsiteY8" fmla="*/ 345882 h 496956"/>
              <a:gd name="connsiteX9" fmla="*/ 39137 w 364434"/>
              <a:gd name="connsiteY9" fmla="*/ 172610 h 496956"/>
              <a:gd name="connsiteX10" fmla="*/ 91815 w 364434"/>
              <a:gd name="connsiteY10" fmla="*/ 119270 h 496956"/>
              <a:gd name="connsiteX11" fmla="*/ 239576 w 364434"/>
              <a:gd name="connsiteY11" fmla="*/ 48370 h 496956"/>
              <a:gd name="connsiteX12" fmla="*/ 316108 w 364434"/>
              <a:gd name="connsiteY12" fmla="*/ 24848 h 496956"/>
              <a:gd name="connsiteX13" fmla="*/ 270388 w 364434"/>
              <a:gd name="connsiteY13" fmla="*/ 151075 h 496956"/>
              <a:gd name="connsiteX14" fmla="*/ 146811 w 364434"/>
              <a:gd name="connsiteY14" fmla="*/ 274982 h 496956"/>
              <a:gd name="connsiteX15" fmla="*/ 162051 w 364434"/>
              <a:gd name="connsiteY15" fmla="*/ 304800 h 496956"/>
              <a:gd name="connsiteX16" fmla="*/ 164702 w 364434"/>
              <a:gd name="connsiteY16" fmla="*/ 309770 h 496956"/>
              <a:gd name="connsiteX17" fmla="*/ 167683 w 364434"/>
              <a:gd name="connsiteY17" fmla="*/ 315733 h 496956"/>
              <a:gd name="connsiteX18" fmla="*/ 168015 w 364434"/>
              <a:gd name="connsiteY18" fmla="*/ 316396 h 496956"/>
              <a:gd name="connsiteX19" fmla="*/ 181267 w 364434"/>
              <a:gd name="connsiteY19" fmla="*/ 342569 h 496956"/>
              <a:gd name="connsiteX20" fmla="*/ 181929 w 364434"/>
              <a:gd name="connsiteY20" fmla="*/ 343562 h 496956"/>
              <a:gd name="connsiteX21" fmla="*/ 198163 w 364434"/>
              <a:gd name="connsiteY21" fmla="*/ 358471 h 496956"/>
              <a:gd name="connsiteX22" fmla="*/ 199820 w 364434"/>
              <a:gd name="connsiteY22" fmla="*/ 360128 h 496956"/>
              <a:gd name="connsiteX23" fmla="*/ 364809 w 364434"/>
              <a:gd name="connsiteY23" fmla="*/ 473434 h 496956"/>
              <a:gd name="connsiteX24" fmla="*/ 199820 w 364434"/>
              <a:gd name="connsiteY24" fmla="*/ 379012 h 496956"/>
              <a:gd name="connsiteX25" fmla="*/ 182592 w 364434"/>
              <a:gd name="connsiteY25" fmla="*/ 368742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64434" h="496956">
                <a:moveTo>
                  <a:pt x="182592" y="368742"/>
                </a:moveTo>
                <a:cubicBezTo>
                  <a:pt x="174309" y="363110"/>
                  <a:pt x="166690" y="358471"/>
                  <a:pt x="159401" y="353833"/>
                </a:cubicBezTo>
                <a:cubicBezTo>
                  <a:pt x="155425" y="381000"/>
                  <a:pt x="180273" y="413799"/>
                  <a:pt x="193856" y="442623"/>
                </a:cubicBezTo>
                <a:cubicBezTo>
                  <a:pt x="197832" y="451236"/>
                  <a:pt x="201145" y="459519"/>
                  <a:pt x="201477" y="467139"/>
                </a:cubicBezTo>
                <a:cubicBezTo>
                  <a:pt x="202470" y="473765"/>
                  <a:pt x="201477" y="479397"/>
                  <a:pt x="198494" y="484036"/>
                </a:cubicBezTo>
                <a:cubicBezTo>
                  <a:pt x="196838" y="487017"/>
                  <a:pt x="193856" y="490330"/>
                  <a:pt x="190212" y="492649"/>
                </a:cubicBezTo>
                <a:cubicBezTo>
                  <a:pt x="176297" y="501926"/>
                  <a:pt x="153769" y="492649"/>
                  <a:pt x="127595" y="472109"/>
                </a:cubicBezTo>
                <a:cubicBezTo>
                  <a:pt x="108049" y="456869"/>
                  <a:pt x="86514" y="435665"/>
                  <a:pt x="65642" y="411480"/>
                </a:cubicBezTo>
                <a:cubicBezTo>
                  <a:pt x="50733" y="394583"/>
                  <a:pt x="41125" y="371392"/>
                  <a:pt x="34499" y="345882"/>
                </a:cubicBezTo>
                <a:cubicBezTo>
                  <a:pt x="18596" y="283928"/>
                  <a:pt x="23897" y="207396"/>
                  <a:pt x="39137" y="172610"/>
                </a:cubicBezTo>
                <a:cubicBezTo>
                  <a:pt x="46758" y="154719"/>
                  <a:pt x="66967" y="136166"/>
                  <a:pt x="91815" y="119270"/>
                </a:cubicBezTo>
                <a:cubicBezTo>
                  <a:pt x="135547" y="89452"/>
                  <a:pt x="195844" y="63279"/>
                  <a:pt x="239576" y="48370"/>
                </a:cubicBezTo>
                <a:cubicBezTo>
                  <a:pt x="263099" y="40750"/>
                  <a:pt x="288278" y="31474"/>
                  <a:pt x="316108" y="24848"/>
                </a:cubicBezTo>
                <a:cubicBezTo>
                  <a:pt x="294573" y="85808"/>
                  <a:pt x="278008" y="130865"/>
                  <a:pt x="270388" y="151075"/>
                </a:cubicBezTo>
                <a:cubicBezTo>
                  <a:pt x="256473" y="188512"/>
                  <a:pt x="205783" y="233238"/>
                  <a:pt x="146811" y="274982"/>
                </a:cubicBezTo>
                <a:cubicBezTo>
                  <a:pt x="151449" y="283596"/>
                  <a:pt x="156750" y="293867"/>
                  <a:pt x="162051" y="304800"/>
                </a:cubicBezTo>
                <a:cubicBezTo>
                  <a:pt x="163045" y="306457"/>
                  <a:pt x="163708" y="307782"/>
                  <a:pt x="164702" y="309770"/>
                </a:cubicBezTo>
                <a:cubicBezTo>
                  <a:pt x="166358" y="311757"/>
                  <a:pt x="166690" y="313745"/>
                  <a:pt x="167683" y="315733"/>
                </a:cubicBezTo>
                <a:lnTo>
                  <a:pt x="168015" y="316396"/>
                </a:lnTo>
                <a:cubicBezTo>
                  <a:pt x="172322" y="325009"/>
                  <a:pt x="176629" y="333292"/>
                  <a:pt x="181267" y="342569"/>
                </a:cubicBezTo>
                <a:cubicBezTo>
                  <a:pt x="181267" y="342569"/>
                  <a:pt x="181267" y="342900"/>
                  <a:pt x="181929" y="343562"/>
                </a:cubicBezTo>
                <a:cubicBezTo>
                  <a:pt x="187562" y="348201"/>
                  <a:pt x="192531" y="352839"/>
                  <a:pt x="198163" y="358471"/>
                </a:cubicBezTo>
                <a:cubicBezTo>
                  <a:pt x="198826" y="358802"/>
                  <a:pt x="199157" y="359465"/>
                  <a:pt x="199820" y="360128"/>
                </a:cubicBezTo>
                <a:cubicBezTo>
                  <a:pt x="246865" y="400215"/>
                  <a:pt x="304512" y="438647"/>
                  <a:pt x="364809" y="473434"/>
                </a:cubicBezTo>
                <a:cubicBezTo>
                  <a:pt x="309482" y="447261"/>
                  <a:pt x="247528" y="409492"/>
                  <a:pt x="199820" y="379012"/>
                </a:cubicBezTo>
                <a:cubicBezTo>
                  <a:pt x="193856" y="375368"/>
                  <a:pt x="188224" y="371723"/>
                  <a:pt x="182592" y="368742"/>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 name="Freeform: Shape 96">
            <a:extLst>
              <a:ext uri="{FF2B5EF4-FFF2-40B4-BE49-F238E27FC236}">
                <a16:creationId xmlns:a16="http://schemas.microsoft.com/office/drawing/2014/main" id="{3D4EA82E-2E07-4F56-9D49-43D882835E8B}"/>
              </a:ext>
            </a:extLst>
          </p:cNvPr>
          <p:cNvSpPr/>
          <p:nvPr/>
        </p:nvSpPr>
        <p:spPr>
          <a:xfrm>
            <a:off x="10413826" y="7635034"/>
            <a:ext cx="1451839" cy="3387627"/>
          </a:xfrm>
          <a:custGeom>
            <a:avLst/>
            <a:gdLst>
              <a:gd name="connsiteX0" fmla="*/ 799438 w 795130"/>
              <a:gd name="connsiteY0" fmla="*/ 1468010 h 1855304"/>
              <a:gd name="connsiteX1" fmla="*/ 799438 w 795130"/>
              <a:gd name="connsiteY1" fmla="*/ 1469666 h 1855304"/>
              <a:gd name="connsiteX2" fmla="*/ 798444 w 795130"/>
              <a:gd name="connsiteY2" fmla="*/ 1673087 h 1855304"/>
              <a:gd name="connsiteX3" fmla="*/ 796456 w 795130"/>
              <a:gd name="connsiteY3" fmla="*/ 1699923 h 1855304"/>
              <a:gd name="connsiteX4" fmla="*/ 795793 w 795130"/>
              <a:gd name="connsiteY4" fmla="*/ 1700916 h 1855304"/>
              <a:gd name="connsiteX5" fmla="*/ 772602 w 795130"/>
              <a:gd name="connsiteY5" fmla="*/ 1768503 h 1855304"/>
              <a:gd name="connsiteX6" fmla="*/ 694083 w 795130"/>
              <a:gd name="connsiteY6" fmla="*/ 1860274 h 1855304"/>
              <a:gd name="connsiteX7" fmla="*/ 243509 w 795130"/>
              <a:gd name="connsiteY7" fmla="*/ 1860274 h 1855304"/>
              <a:gd name="connsiteX8" fmla="*/ 160020 w 795130"/>
              <a:gd name="connsiteY8" fmla="*/ 1702242 h 1855304"/>
              <a:gd name="connsiteX9" fmla="*/ 148093 w 795130"/>
              <a:gd name="connsiteY9" fmla="*/ 1653540 h 1855304"/>
              <a:gd name="connsiteX10" fmla="*/ 50027 w 795130"/>
              <a:gd name="connsiteY10" fmla="*/ 558579 h 1855304"/>
              <a:gd name="connsiteX11" fmla="*/ 30480 w 795130"/>
              <a:gd name="connsiteY11" fmla="*/ 271007 h 1855304"/>
              <a:gd name="connsiteX12" fmla="*/ 24848 w 795130"/>
              <a:gd name="connsiteY12" fmla="*/ 185862 h 1855304"/>
              <a:gd name="connsiteX13" fmla="*/ 83158 w 795130"/>
              <a:gd name="connsiteY13" fmla="*/ 185530 h 1855304"/>
              <a:gd name="connsiteX14" fmla="*/ 77526 w 795130"/>
              <a:gd name="connsiteY14" fmla="*/ 112644 h 1855304"/>
              <a:gd name="connsiteX15" fmla="*/ 76532 w 795130"/>
              <a:gd name="connsiteY15" fmla="*/ 95747 h 1855304"/>
              <a:gd name="connsiteX16" fmla="*/ 124239 w 795130"/>
              <a:gd name="connsiteY16" fmla="*/ 96078 h 1855304"/>
              <a:gd name="connsiteX17" fmla="*/ 109993 w 795130"/>
              <a:gd name="connsiteY17" fmla="*/ 24848 h 1855304"/>
              <a:gd name="connsiteX18" fmla="*/ 496625 w 795130"/>
              <a:gd name="connsiteY18" fmla="*/ 186524 h 1855304"/>
              <a:gd name="connsiteX19" fmla="*/ 604630 w 795130"/>
              <a:gd name="connsiteY19" fmla="*/ 278958 h 1855304"/>
              <a:gd name="connsiteX20" fmla="*/ 799438 w 795130"/>
              <a:gd name="connsiteY20" fmla="*/ 1468010 h 185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95130" h="1855304">
                <a:moveTo>
                  <a:pt x="799438" y="1468010"/>
                </a:moveTo>
                <a:cubicBezTo>
                  <a:pt x="800100" y="1468672"/>
                  <a:pt x="800100" y="1469003"/>
                  <a:pt x="799438" y="1469666"/>
                </a:cubicBezTo>
                <a:cubicBezTo>
                  <a:pt x="799438" y="1543878"/>
                  <a:pt x="799106" y="1613783"/>
                  <a:pt x="798444" y="1673087"/>
                </a:cubicBezTo>
                <a:cubicBezTo>
                  <a:pt x="798444" y="1682363"/>
                  <a:pt x="798113" y="1690977"/>
                  <a:pt x="796456" y="1699923"/>
                </a:cubicBezTo>
                <a:cubicBezTo>
                  <a:pt x="796456" y="1700585"/>
                  <a:pt x="796456" y="1700585"/>
                  <a:pt x="795793" y="1700916"/>
                </a:cubicBezTo>
                <a:cubicBezTo>
                  <a:pt x="790161" y="1725101"/>
                  <a:pt x="782541" y="1747630"/>
                  <a:pt x="772602" y="1768503"/>
                </a:cubicBezTo>
                <a:cubicBezTo>
                  <a:pt x="741790" y="1825818"/>
                  <a:pt x="694083" y="1860274"/>
                  <a:pt x="694083" y="1860274"/>
                </a:cubicBezTo>
                <a:lnTo>
                  <a:pt x="243509" y="1860274"/>
                </a:lnTo>
                <a:cubicBezTo>
                  <a:pt x="208059" y="1820186"/>
                  <a:pt x="177911" y="1767840"/>
                  <a:pt x="160020" y="1702242"/>
                </a:cubicBezTo>
                <a:cubicBezTo>
                  <a:pt x="154719" y="1687002"/>
                  <a:pt x="151075" y="1670436"/>
                  <a:pt x="148093" y="1653540"/>
                </a:cubicBezTo>
                <a:cubicBezTo>
                  <a:pt x="117945" y="1490870"/>
                  <a:pt x="76200" y="937591"/>
                  <a:pt x="50027" y="558579"/>
                </a:cubicBezTo>
                <a:cubicBezTo>
                  <a:pt x="41413" y="439641"/>
                  <a:pt x="34787" y="338261"/>
                  <a:pt x="30480" y="271007"/>
                </a:cubicBezTo>
                <a:cubicBezTo>
                  <a:pt x="26836" y="217004"/>
                  <a:pt x="24848" y="185862"/>
                  <a:pt x="24848" y="185862"/>
                </a:cubicBezTo>
                <a:cubicBezTo>
                  <a:pt x="31805" y="185530"/>
                  <a:pt x="68249" y="186524"/>
                  <a:pt x="83158" y="185530"/>
                </a:cubicBezTo>
                <a:lnTo>
                  <a:pt x="77526" y="112644"/>
                </a:lnTo>
                <a:lnTo>
                  <a:pt x="76532" y="95747"/>
                </a:lnTo>
                <a:lnTo>
                  <a:pt x="124239" y="96078"/>
                </a:lnTo>
                <a:cubicBezTo>
                  <a:pt x="117282" y="64273"/>
                  <a:pt x="113969" y="43401"/>
                  <a:pt x="109993" y="24848"/>
                </a:cubicBezTo>
                <a:cubicBezTo>
                  <a:pt x="269351" y="104361"/>
                  <a:pt x="431027" y="162339"/>
                  <a:pt x="496625" y="186524"/>
                </a:cubicBezTo>
                <a:cubicBezTo>
                  <a:pt x="530087" y="198451"/>
                  <a:pt x="567856" y="232244"/>
                  <a:pt x="604630" y="278958"/>
                </a:cubicBezTo>
                <a:cubicBezTo>
                  <a:pt x="655983" y="554604"/>
                  <a:pt x="767301" y="1173480"/>
                  <a:pt x="799438" y="1468010"/>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 name="Freeform: Shape 97">
            <a:extLst>
              <a:ext uri="{FF2B5EF4-FFF2-40B4-BE49-F238E27FC236}">
                <a16:creationId xmlns:a16="http://schemas.microsoft.com/office/drawing/2014/main" id="{89E1A8F2-9E63-4610-9696-A9D742C39A46}"/>
              </a:ext>
            </a:extLst>
          </p:cNvPr>
          <p:cNvSpPr/>
          <p:nvPr/>
        </p:nvSpPr>
        <p:spPr>
          <a:xfrm>
            <a:off x="9818619" y="6679416"/>
            <a:ext cx="1391347" cy="1330854"/>
          </a:xfrm>
          <a:custGeom>
            <a:avLst/>
            <a:gdLst>
              <a:gd name="connsiteX0" fmla="*/ 761643 w 762000"/>
              <a:gd name="connsiteY0" fmla="*/ 698625 h 728869"/>
              <a:gd name="connsiteX1" fmla="*/ 703996 w 762000"/>
              <a:gd name="connsiteY1" fmla="*/ 472676 h 728869"/>
              <a:gd name="connsiteX2" fmla="*/ 503889 w 762000"/>
              <a:gd name="connsiteY2" fmla="*/ 52251 h 728869"/>
              <a:gd name="connsiteX3" fmla="*/ 258723 w 762000"/>
              <a:gd name="connsiteY3" fmla="*/ 62190 h 728869"/>
              <a:gd name="connsiteX4" fmla="*/ 40394 w 762000"/>
              <a:gd name="connsiteY4" fmla="*/ 193386 h 728869"/>
              <a:gd name="connsiteX5" fmla="*/ 56628 w 762000"/>
              <a:gd name="connsiteY5" fmla="*/ 437889 h 728869"/>
              <a:gd name="connsiteX6" fmla="*/ 206709 w 762000"/>
              <a:gd name="connsiteY6" fmla="*/ 520715 h 728869"/>
              <a:gd name="connsiteX7" fmla="*/ 183186 w 762000"/>
              <a:gd name="connsiteY7" fmla="*/ 378254 h 728869"/>
              <a:gd name="connsiteX8" fmla="*/ 445910 w 762000"/>
              <a:gd name="connsiteY8" fmla="*/ 523697 h 728869"/>
              <a:gd name="connsiteX9" fmla="*/ 488648 w 762000"/>
              <a:gd name="connsiteY9" fmla="*/ 728774 h 728869"/>
              <a:gd name="connsiteX10" fmla="*/ 761643 w 762000"/>
              <a:gd name="connsiteY10" fmla="*/ 698625 h 728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2000" h="728869">
                <a:moveTo>
                  <a:pt x="761643" y="698625"/>
                </a:moveTo>
                <a:cubicBezTo>
                  <a:pt x="761643" y="698625"/>
                  <a:pt x="709960" y="525685"/>
                  <a:pt x="703996" y="472676"/>
                </a:cubicBezTo>
                <a:cubicBezTo>
                  <a:pt x="698033" y="419667"/>
                  <a:pt x="621501" y="106253"/>
                  <a:pt x="503889" y="52251"/>
                </a:cubicBezTo>
                <a:cubicBezTo>
                  <a:pt x="386276" y="-1752"/>
                  <a:pt x="318027" y="36348"/>
                  <a:pt x="258723" y="62190"/>
                </a:cubicBezTo>
                <a:cubicBezTo>
                  <a:pt x="199420" y="88032"/>
                  <a:pt x="61266" y="142034"/>
                  <a:pt x="40394" y="193386"/>
                </a:cubicBezTo>
                <a:cubicBezTo>
                  <a:pt x="19853" y="244407"/>
                  <a:pt x="14552" y="380242"/>
                  <a:pt x="56628" y="437889"/>
                </a:cubicBezTo>
                <a:cubicBezTo>
                  <a:pt x="98372" y="495205"/>
                  <a:pt x="185505" y="537943"/>
                  <a:pt x="206709" y="520715"/>
                </a:cubicBezTo>
                <a:cubicBezTo>
                  <a:pt x="243815" y="490566"/>
                  <a:pt x="176229" y="426293"/>
                  <a:pt x="183186" y="378254"/>
                </a:cubicBezTo>
                <a:cubicBezTo>
                  <a:pt x="245471" y="423643"/>
                  <a:pt x="380975" y="526016"/>
                  <a:pt x="445910" y="523697"/>
                </a:cubicBezTo>
                <a:cubicBezTo>
                  <a:pt x="460488" y="572398"/>
                  <a:pt x="488648" y="728774"/>
                  <a:pt x="488648" y="728774"/>
                </a:cubicBezTo>
                <a:lnTo>
                  <a:pt x="761643" y="698625"/>
                </a:ln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 name="Freeform: Shape 98">
            <a:extLst>
              <a:ext uri="{FF2B5EF4-FFF2-40B4-BE49-F238E27FC236}">
                <a16:creationId xmlns:a16="http://schemas.microsoft.com/office/drawing/2014/main" id="{6E43F049-802A-473F-A82C-AEF3B14BDCD8}"/>
              </a:ext>
            </a:extLst>
          </p:cNvPr>
          <p:cNvSpPr/>
          <p:nvPr/>
        </p:nvSpPr>
        <p:spPr>
          <a:xfrm>
            <a:off x="10544130" y="7771313"/>
            <a:ext cx="786415" cy="362961"/>
          </a:xfrm>
          <a:custGeom>
            <a:avLst/>
            <a:gdLst>
              <a:gd name="connsiteX0" fmla="*/ 27432 w 430695"/>
              <a:gd name="connsiteY0" fmla="*/ 71058 h 198782"/>
              <a:gd name="connsiteX1" fmla="*/ 421255 w 430695"/>
              <a:gd name="connsiteY1" fmla="*/ 27432 h 198782"/>
              <a:gd name="connsiteX2" fmla="*/ 433147 w 430695"/>
              <a:gd name="connsiteY2" fmla="*/ 134778 h 198782"/>
              <a:gd name="connsiteX3" fmla="*/ 39323 w 430695"/>
              <a:gd name="connsiteY3" fmla="*/ 178404 h 198782"/>
            </a:gdLst>
            <a:ahLst/>
            <a:cxnLst>
              <a:cxn ang="0">
                <a:pos x="connsiteX0" y="connsiteY0"/>
              </a:cxn>
              <a:cxn ang="0">
                <a:pos x="connsiteX1" y="connsiteY1"/>
              </a:cxn>
              <a:cxn ang="0">
                <a:pos x="connsiteX2" y="connsiteY2"/>
              </a:cxn>
              <a:cxn ang="0">
                <a:pos x="connsiteX3" y="connsiteY3"/>
              </a:cxn>
            </a:cxnLst>
            <a:rect l="l" t="t" r="r" b="b"/>
            <a:pathLst>
              <a:path w="430695" h="198782">
                <a:moveTo>
                  <a:pt x="27432" y="71058"/>
                </a:moveTo>
                <a:lnTo>
                  <a:pt x="421255" y="27432"/>
                </a:lnTo>
                <a:lnTo>
                  <a:pt x="433147" y="134778"/>
                </a:lnTo>
                <a:lnTo>
                  <a:pt x="39323" y="178404"/>
                </a:lnTo>
                <a:close/>
              </a:path>
            </a:pathLst>
          </a:custGeom>
          <a:solidFill>
            <a:srgbClr val="E6E6E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 name="Freeform: Shape 99">
            <a:extLst>
              <a:ext uri="{FF2B5EF4-FFF2-40B4-BE49-F238E27FC236}">
                <a16:creationId xmlns:a16="http://schemas.microsoft.com/office/drawing/2014/main" id="{788B9668-7666-4544-9A7A-D0492C91FA55}"/>
              </a:ext>
            </a:extLst>
          </p:cNvPr>
          <p:cNvSpPr/>
          <p:nvPr/>
        </p:nvSpPr>
        <p:spPr>
          <a:xfrm>
            <a:off x="10510011" y="7884267"/>
            <a:ext cx="1391347" cy="3387627"/>
          </a:xfrm>
          <a:custGeom>
            <a:avLst/>
            <a:gdLst>
              <a:gd name="connsiteX0" fmla="*/ 489999 w 762000"/>
              <a:gd name="connsiteY0" fmla="*/ 24848 h 1855304"/>
              <a:gd name="connsiteX1" fmla="*/ 24848 w 762000"/>
              <a:gd name="connsiteY1" fmla="*/ 74875 h 1855304"/>
              <a:gd name="connsiteX2" fmla="*/ 98397 w 762000"/>
              <a:gd name="connsiteY2" fmla="*/ 1515386 h 1855304"/>
              <a:gd name="connsiteX3" fmla="*/ 460844 w 762000"/>
              <a:gd name="connsiteY3" fmla="*/ 1835758 h 1855304"/>
              <a:gd name="connsiteX4" fmla="*/ 741790 w 762000"/>
              <a:gd name="connsiteY4" fmla="*/ 1440843 h 1855304"/>
              <a:gd name="connsiteX5" fmla="*/ 489999 w 762000"/>
              <a:gd name="connsiteY5" fmla="*/ 24848 h 185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0" h="1855304">
                <a:moveTo>
                  <a:pt x="489999" y="24848"/>
                </a:moveTo>
                <a:cubicBezTo>
                  <a:pt x="435665" y="30480"/>
                  <a:pt x="79182" y="68911"/>
                  <a:pt x="24848" y="74875"/>
                </a:cubicBezTo>
                <a:cubicBezTo>
                  <a:pt x="24848" y="74875"/>
                  <a:pt x="54002" y="1259288"/>
                  <a:pt x="98397" y="1515386"/>
                </a:cubicBezTo>
                <a:cubicBezTo>
                  <a:pt x="142460" y="1771153"/>
                  <a:pt x="341906" y="1850003"/>
                  <a:pt x="460844" y="1835758"/>
                </a:cubicBezTo>
                <a:cubicBezTo>
                  <a:pt x="579451" y="1821843"/>
                  <a:pt x="756036" y="1698929"/>
                  <a:pt x="741790" y="1440843"/>
                </a:cubicBezTo>
                <a:cubicBezTo>
                  <a:pt x="726881" y="1182094"/>
                  <a:pt x="489999" y="24848"/>
                  <a:pt x="489999" y="24848"/>
                </a:cubicBez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 name="Freeform: Shape 100">
            <a:extLst>
              <a:ext uri="{FF2B5EF4-FFF2-40B4-BE49-F238E27FC236}">
                <a16:creationId xmlns:a16="http://schemas.microsoft.com/office/drawing/2014/main" id="{B8BFFA65-45D5-4875-ACDB-3A4B52E074B4}"/>
              </a:ext>
            </a:extLst>
          </p:cNvPr>
          <p:cNvSpPr/>
          <p:nvPr/>
        </p:nvSpPr>
        <p:spPr>
          <a:xfrm>
            <a:off x="6810381" y="8111723"/>
            <a:ext cx="3085161" cy="2964173"/>
          </a:xfrm>
          <a:custGeom>
            <a:avLst/>
            <a:gdLst>
              <a:gd name="connsiteX0" fmla="*/ 1670028 w 1689652"/>
              <a:gd name="connsiteY0" fmla="*/ 1485569 h 1623391"/>
              <a:gd name="connsiteX1" fmla="*/ 1670028 w 1689652"/>
              <a:gd name="connsiteY1" fmla="*/ 1558455 h 1623391"/>
              <a:gd name="connsiteX2" fmla="*/ 1659757 w 1689652"/>
              <a:gd name="connsiteY2" fmla="*/ 1599537 h 1623391"/>
              <a:gd name="connsiteX3" fmla="*/ 29740 w 1689652"/>
              <a:gd name="connsiteY3" fmla="*/ 1599537 h 1623391"/>
              <a:gd name="connsiteX4" fmla="*/ 26758 w 1689652"/>
              <a:gd name="connsiteY4" fmla="*/ 466808 h 1623391"/>
              <a:gd name="connsiteX5" fmla="*/ 215933 w 1689652"/>
              <a:gd name="connsiteY5" fmla="*/ 24848 h 1623391"/>
              <a:gd name="connsiteX6" fmla="*/ 1441428 w 1689652"/>
              <a:gd name="connsiteY6" fmla="*/ 24848 h 1623391"/>
              <a:gd name="connsiteX7" fmla="*/ 1461969 w 1689652"/>
              <a:gd name="connsiteY7" fmla="*/ 27498 h 1623391"/>
              <a:gd name="connsiteX8" fmla="*/ 1499406 w 1689652"/>
              <a:gd name="connsiteY8" fmla="*/ 44063 h 1623391"/>
              <a:gd name="connsiteX9" fmla="*/ 1510339 w 1689652"/>
              <a:gd name="connsiteY9" fmla="*/ 53340 h 1623391"/>
              <a:gd name="connsiteX10" fmla="*/ 1510670 w 1689652"/>
              <a:gd name="connsiteY10" fmla="*/ 54002 h 1623391"/>
              <a:gd name="connsiteX11" fmla="*/ 1532868 w 1689652"/>
              <a:gd name="connsiteY11" fmla="*/ 87795 h 1623391"/>
              <a:gd name="connsiteX12" fmla="*/ 1539494 w 1689652"/>
              <a:gd name="connsiteY12" fmla="*/ 123576 h 1623391"/>
              <a:gd name="connsiteX13" fmla="*/ 1539494 w 1689652"/>
              <a:gd name="connsiteY13" fmla="*/ 1426265 h 1623391"/>
              <a:gd name="connsiteX14" fmla="*/ 1556722 w 1689652"/>
              <a:gd name="connsiteY14" fmla="*/ 1426596 h 1623391"/>
              <a:gd name="connsiteX15" fmla="*/ 1670028 w 1689652"/>
              <a:gd name="connsiteY15" fmla="*/ 1485569 h 162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89652" h="1623391">
                <a:moveTo>
                  <a:pt x="1670028" y="1485569"/>
                </a:moveTo>
                <a:lnTo>
                  <a:pt x="1670028" y="1558455"/>
                </a:lnTo>
                <a:cubicBezTo>
                  <a:pt x="1670028" y="1570714"/>
                  <a:pt x="1666052" y="1585954"/>
                  <a:pt x="1659757" y="1599537"/>
                </a:cubicBezTo>
                <a:lnTo>
                  <a:pt x="29740" y="1599537"/>
                </a:lnTo>
                <a:cubicBezTo>
                  <a:pt x="29740" y="1599537"/>
                  <a:pt x="21126" y="502920"/>
                  <a:pt x="26758" y="466808"/>
                </a:cubicBezTo>
                <a:cubicBezTo>
                  <a:pt x="48956" y="315070"/>
                  <a:pt x="130788" y="136166"/>
                  <a:pt x="215933" y="24848"/>
                </a:cubicBezTo>
                <a:lnTo>
                  <a:pt x="1441428" y="24848"/>
                </a:lnTo>
                <a:cubicBezTo>
                  <a:pt x="1448717" y="24848"/>
                  <a:pt x="1455343" y="25510"/>
                  <a:pt x="1461969" y="27498"/>
                </a:cubicBezTo>
                <a:cubicBezTo>
                  <a:pt x="1475884" y="30148"/>
                  <a:pt x="1488473" y="35780"/>
                  <a:pt x="1499406" y="44063"/>
                </a:cubicBezTo>
                <a:cubicBezTo>
                  <a:pt x="1503050" y="47045"/>
                  <a:pt x="1506695" y="50358"/>
                  <a:pt x="1510339" y="53340"/>
                </a:cubicBezTo>
                <a:lnTo>
                  <a:pt x="1510670" y="54002"/>
                </a:lnTo>
                <a:cubicBezTo>
                  <a:pt x="1520278" y="63279"/>
                  <a:pt x="1528230" y="74875"/>
                  <a:pt x="1532868" y="87795"/>
                </a:cubicBezTo>
                <a:cubicBezTo>
                  <a:pt x="1537506" y="99060"/>
                  <a:pt x="1539494" y="110987"/>
                  <a:pt x="1539494" y="123576"/>
                </a:cubicBezTo>
                <a:lnTo>
                  <a:pt x="1539494" y="1426265"/>
                </a:lnTo>
                <a:cubicBezTo>
                  <a:pt x="1545789" y="1426265"/>
                  <a:pt x="1551421" y="1426265"/>
                  <a:pt x="1556722" y="1426596"/>
                </a:cubicBezTo>
                <a:cubicBezTo>
                  <a:pt x="1622320" y="1428584"/>
                  <a:pt x="1670028" y="1439186"/>
                  <a:pt x="1670028" y="1485569"/>
                </a:cubicBezTo>
                <a:close/>
              </a:path>
            </a:pathLst>
          </a:custGeom>
          <a:solidFill>
            <a:schemeClr val="bg1">
              <a:lumMod val="65000"/>
              <a:alpha val="2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 name="Freeform: Shape 101">
            <a:extLst>
              <a:ext uri="{FF2B5EF4-FFF2-40B4-BE49-F238E27FC236}">
                <a16:creationId xmlns:a16="http://schemas.microsoft.com/office/drawing/2014/main" id="{9E85E1D9-FFA1-4F71-8341-451B43D76D7D}"/>
              </a:ext>
            </a:extLst>
          </p:cNvPr>
          <p:cNvSpPr/>
          <p:nvPr/>
        </p:nvSpPr>
        <p:spPr>
          <a:xfrm>
            <a:off x="5238624" y="10796417"/>
            <a:ext cx="4537002" cy="544441"/>
          </a:xfrm>
          <a:custGeom>
            <a:avLst/>
            <a:gdLst>
              <a:gd name="connsiteX0" fmla="*/ 2388373 w 2484782"/>
              <a:gd name="connsiteY0" fmla="*/ 75869 h 298173"/>
              <a:gd name="connsiteX1" fmla="*/ 2305547 w 2484782"/>
              <a:gd name="connsiteY1" fmla="*/ 72556 h 298173"/>
              <a:gd name="connsiteX2" fmla="*/ 181886 w 2484782"/>
              <a:gd name="connsiteY2" fmla="*/ 72556 h 298173"/>
              <a:gd name="connsiteX3" fmla="*/ 110656 w 2484782"/>
              <a:gd name="connsiteY3" fmla="*/ 74875 h 298173"/>
              <a:gd name="connsiteX4" fmla="*/ 110656 w 2484782"/>
              <a:gd name="connsiteY4" fmla="*/ 24848 h 298173"/>
              <a:gd name="connsiteX5" fmla="*/ 24848 w 2484782"/>
              <a:gd name="connsiteY5" fmla="*/ 24848 h 298173"/>
              <a:gd name="connsiteX6" fmla="*/ 24848 w 2484782"/>
              <a:gd name="connsiteY6" fmla="*/ 95085 h 298173"/>
              <a:gd name="connsiteX7" fmla="*/ 47708 w 2484782"/>
              <a:gd name="connsiteY7" fmla="*/ 157038 h 298173"/>
              <a:gd name="connsiteX8" fmla="*/ 127552 w 2484782"/>
              <a:gd name="connsiteY8" fmla="*/ 250466 h 298173"/>
              <a:gd name="connsiteX9" fmla="*/ 185530 w 2484782"/>
              <a:gd name="connsiteY9" fmla="*/ 276970 h 298173"/>
              <a:gd name="connsiteX10" fmla="*/ 2301571 w 2484782"/>
              <a:gd name="connsiteY10" fmla="*/ 276970 h 298173"/>
              <a:gd name="connsiteX11" fmla="*/ 2359549 w 2484782"/>
              <a:gd name="connsiteY11" fmla="*/ 250466 h 298173"/>
              <a:gd name="connsiteX12" fmla="*/ 2439726 w 2484782"/>
              <a:gd name="connsiteY12" fmla="*/ 157038 h 298173"/>
              <a:gd name="connsiteX13" fmla="*/ 2462585 w 2484782"/>
              <a:gd name="connsiteY13" fmla="*/ 95085 h 298173"/>
              <a:gd name="connsiteX14" fmla="*/ 2462585 w 2484782"/>
              <a:gd name="connsiteY14" fmla="*/ 24848 h 298173"/>
              <a:gd name="connsiteX15" fmla="*/ 2388042 w 2484782"/>
              <a:gd name="connsiteY15" fmla="*/ 24848 h 298173"/>
              <a:gd name="connsiteX16" fmla="*/ 2388042 w 2484782"/>
              <a:gd name="connsiteY16" fmla="*/ 75869 h 29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84782" h="298173">
                <a:moveTo>
                  <a:pt x="2388373" y="75869"/>
                </a:moveTo>
                <a:cubicBezTo>
                  <a:pt x="2364188" y="72887"/>
                  <a:pt x="2336027" y="72556"/>
                  <a:pt x="2305547" y="72556"/>
                </a:cubicBezTo>
                <a:lnTo>
                  <a:pt x="181886" y="72556"/>
                </a:lnTo>
                <a:cubicBezTo>
                  <a:pt x="156044" y="72556"/>
                  <a:pt x="132190" y="72887"/>
                  <a:pt x="110656" y="74875"/>
                </a:cubicBezTo>
                <a:lnTo>
                  <a:pt x="110656" y="24848"/>
                </a:lnTo>
                <a:lnTo>
                  <a:pt x="24848" y="24848"/>
                </a:lnTo>
                <a:lnTo>
                  <a:pt x="24848" y="95085"/>
                </a:lnTo>
                <a:cubicBezTo>
                  <a:pt x="24848" y="114632"/>
                  <a:pt x="35118" y="142130"/>
                  <a:pt x="47708" y="157038"/>
                </a:cubicBezTo>
                <a:lnTo>
                  <a:pt x="127552" y="250466"/>
                </a:lnTo>
                <a:cubicBezTo>
                  <a:pt x="140142" y="265043"/>
                  <a:pt x="166315" y="276970"/>
                  <a:pt x="185530" y="276970"/>
                </a:cubicBezTo>
                <a:lnTo>
                  <a:pt x="2301571" y="276970"/>
                </a:lnTo>
                <a:cubicBezTo>
                  <a:pt x="2321119" y="276970"/>
                  <a:pt x="2346960" y="265043"/>
                  <a:pt x="2359549" y="250466"/>
                </a:cubicBezTo>
                <a:lnTo>
                  <a:pt x="2439726" y="157038"/>
                </a:lnTo>
                <a:cubicBezTo>
                  <a:pt x="2452315" y="142461"/>
                  <a:pt x="2462585" y="114632"/>
                  <a:pt x="2462585" y="95085"/>
                </a:cubicBezTo>
                <a:lnTo>
                  <a:pt x="2462585" y="24848"/>
                </a:lnTo>
                <a:lnTo>
                  <a:pt x="2388042" y="24848"/>
                </a:lnTo>
                <a:lnTo>
                  <a:pt x="2388042" y="75869"/>
                </a:ln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 name="Freeform: Shape 102">
            <a:extLst>
              <a:ext uri="{FF2B5EF4-FFF2-40B4-BE49-F238E27FC236}">
                <a16:creationId xmlns:a16="http://schemas.microsoft.com/office/drawing/2014/main" id="{E5094CFF-4422-4D1E-A9D5-2D6F1DC5BF07}"/>
              </a:ext>
            </a:extLst>
          </p:cNvPr>
          <p:cNvSpPr/>
          <p:nvPr/>
        </p:nvSpPr>
        <p:spPr>
          <a:xfrm>
            <a:off x="5238624" y="10796417"/>
            <a:ext cx="4537002" cy="302466"/>
          </a:xfrm>
          <a:custGeom>
            <a:avLst/>
            <a:gdLst>
              <a:gd name="connsiteX0" fmla="*/ 2462585 w 2484782"/>
              <a:gd name="connsiteY0" fmla="*/ 24848 h 165652"/>
              <a:gd name="connsiteX1" fmla="*/ 24848 w 2484782"/>
              <a:gd name="connsiteY1" fmla="*/ 24848 h 165652"/>
              <a:gd name="connsiteX2" fmla="*/ 150744 w 2484782"/>
              <a:gd name="connsiteY2" fmla="*/ 171616 h 165652"/>
              <a:gd name="connsiteX3" fmla="*/ 2337021 w 2484782"/>
              <a:gd name="connsiteY3" fmla="*/ 171616 h 165652"/>
            </a:gdLst>
            <a:ahLst/>
            <a:cxnLst>
              <a:cxn ang="0">
                <a:pos x="connsiteX0" y="connsiteY0"/>
              </a:cxn>
              <a:cxn ang="0">
                <a:pos x="connsiteX1" y="connsiteY1"/>
              </a:cxn>
              <a:cxn ang="0">
                <a:pos x="connsiteX2" y="connsiteY2"/>
              </a:cxn>
              <a:cxn ang="0">
                <a:pos x="connsiteX3" y="connsiteY3"/>
              </a:cxn>
            </a:cxnLst>
            <a:rect l="l" t="t" r="r" b="b"/>
            <a:pathLst>
              <a:path w="2484782" h="165652">
                <a:moveTo>
                  <a:pt x="2462585" y="24848"/>
                </a:moveTo>
                <a:lnTo>
                  <a:pt x="24848" y="24848"/>
                </a:lnTo>
                <a:lnTo>
                  <a:pt x="150744" y="171616"/>
                </a:lnTo>
                <a:lnTo>
                  <a:pt x="2337021" y="171616"/>
                </a:ln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 name="Freeform: Shape 103">
            <a:extLst>
              <a:ext uri="{FF2B5EF4-FFF2-40B4-BE49-F238E27FC236}">
                <a16:creationId xmlns:a16="http://schemas.microsoft.com/office/drawing/2014/main" id="{080279E5-3956-46BA-939B-05B64AC2D840}"/>
              </a:ext>
            </a:extLst>
          </p:cNvPr>
          <p:cNvSpPr/>
          <p:nvPr/>
        </p:nvSpPr>
        <p:spPr>
          <a:xfrm>
            <a:off x="5238624" y="10690552"/>
            <a:ext cx="4537002" cy="181480"/>
          </a:xfrm>
          <a:custGeom>
            <a:avLst/>
            <a:gdLst>
              <a:gd name="connsiteX0" fmla="*/ 2305547 w 2484782"/>
              <a:gd name="connsiteY0" fmla="*/ 24848 h 99391"/>
              <a:gd name="connsiteX1" fmla="*/ 181886 w 2484782"/>
              <a:gd name="connsiteY1" fmla="*/ 24848 h 99391"/>
              <a:gd name="connsiteX2" fmla="*/ 24848 w 2484782"/>
              <a:gd name="connsiteY2" fmla="*/ 82826 h 99391"/>
              <a:gd name="connsiteX3" fmla="*/ 2462585 w 2484782"/>
              <a:gd name="connsiteY3" fmla="*/ 82826 h 99391"/>
              <a:gd name="connsiteX4" fmla="*/ 2305547 w 2484782"/>
              <a:gd name="connsiteY4" fmla="*/ 24848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4782" h="99391">
                <a:moveTo>
                  <a:pt x="2305547" y="24848"/>
                </a:moveTo>
                <a:lnTo>
                  <a:pt x="181886" y="24848"/>
                </a:lnTo>
                <a:cubicBezTo>
                  <a:pt x="95084" y="24848"/>
                  <a:pt x="24848" y="27498"/>
                  <a:pt x="24848" y="82826"/>
                </a:cubicBezTo>
                <a:lnTo>
                  <a:pt x="2462585" y="82826"/>
                </a:lnTo>
                <a:cubicBezTo>
                  <a:pt x="2462585" y="27498"/>
                  <a:pt x="2392349" y="24848"/>
                  <a:pt x="2305547" y="24848"/>
                </a:cubicBez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 name="Freeform: Shape 104">
            <a:extLst>
              <a:ext uri="{FF2B5EF4-FFF2-40B4-BE49-F238E27FC236}">
                <a16:creationId xmlns:a16="http://schemas.microsoft.com/office/drawing/2014/main" id="{282E6232-7C50-4478-8A92-BA00B734B402}"/>
              </a:ext>
            </a:extLst>
          </p:cNvPr>
          <p:cNvSpPr/>
          <p:nvPr/>
        </p:nvSpPr>
        <p:spPr>
          <a:xfrm>
            <a:off x="5468498" y="8227266"/>
            <a:ext cx="4053054" cy="2903680"/>
          </a:xfrm>
          <a:custGeom>
            <a:avLst/>
            <a:gdLst>
              <a:gd name="connsiteX0" fmla="*/ 2116704 w 2219739"/>
              <a:gd name="connsiteY0" fmla="*/ 24848 h 1590260"/>
              <a:gd name="connsiteX1" fmla="*/ 118938 w 2219739"/>
              <a:gd name="connsiteY1" fmla="*/ 24848 h 1590260"/>
              <a:gd name="connsiteX2" fmla="*/ 24848 w 2219739"/>
              <a:gd name="connsiteY2" fmla="*/ 119601 h 1590260"/>
              <a:gd name="connsiteX3" fmla="*/ 24848 w 2219739"/>
              <a:gd name="connsiteY3" fmla="*/ 1578666 h 1590260"/>
              <a:gd name="connsiteX4" fmla="*/ 2211125 w 2219739"/>
              <a:gd name="connsiteY4" fmla="*/ 1578666 h 1590260"/>
              <a:gd name="connsiteX5" fmla="*/ 2211125 w 2219739"/>
              <a:gd name="connsiteY5" fmla="*/ 119601 h 1590260"/>
              <a:gd name="connsiteX6" fmla="*/ 2116704 w 2219739"/>
              <a:gd name="connsiteY6" fmla="*/ 24848 h 159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9739" h="1590260">
                <a:moveTo>
                  <a:pt x="2116704" y="24848"/>
                </a:moveTo>
                <a:lnTo>
                  <a:pt x="118938" y="24848"/>
                </a:lnTo>
                <a:cubicBezTo>
                  <a:pt x="66923" y="24848"/>
                  <a:pt x="24848" y="67255"/>
                  <a:pt x="24848" y="119601"/>
                </a:cubicBezTo>
                <a:lnTo>
                  <a:pt x="24848" y="1578666"/>
                </a:lnTo>
                <a:lnTo>
                  <a:pt x="2211125" y="1578666"/>
                </a:lnTo>
                <a:lnTo>
                  <a:pt x="2211125" y="119601"/>
                </a:lnTo>
                <a:cubicBezTo>
                  <a:pt x="2211125" y="67255"/>
                  <a:pt x="2168718" y="24848"/>
                  <a:pt x="2116704" y="24848"/>
                </a:cubicBezTo>
                <a:close/>
              </a:path>
            </a:pathLst>
          </a:custGeom>
          <a:solidFill>
            <a:schemeClr val="bg1">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 name="Freeform: Shape 105">
            <a:extLst>
              <a:ext uri="{FF2B5EF4-FFF2-40B4-BE49-F238E27FC236}">
                <a16:creationId xmlns:a16="http://schemas.microsoft.com/office/drawing/2014/main" id="{A068C612-5E68-48EC-AC11-5BE342C967D3}"/>
              </a:ext>
            </a:extLst>
          </p:cNvPr>
          <p:cNvSpPr/>
          <p:nvPr/>
        </p:nvSpPr>
        <p:spPr>
          <a:xfrm>
            <a:off x="7097583" y="9370589"/>
            <a:ext cx="786415" cy="786415"/>
          </a:xfrm>
          <a:custGeom>
            <a:avLst/>
            <a:gdLst>
              <a:gd name="connsiteX0" fmla="*/ 426389 w 430695"/>
              <a:gd name="connsiteY0" fmla="*/ 225618 h 430695"/>
              <a:gd name="connsiteX1" fmla="*/ 225618 w 430695"/>
              <a:gd name="connsiteY1" fmla="*/ 426389 h 430695"/>
              <a:gd name="connsiteX2" fmla="*/ 24848 w 430695"/>
              <a:gd name="connsiteY2" fmla="*/ 225618 h 430695"/>
              <a:gd name="connsiteX3" fmla="*/ 225618 w 430695"/>
              <a:gd name="connsiteY3" fmla="*/ 24848 h 430695"/>
              <a:gd name="connsiteX4" fmla="*/ 426389 w 430695"/>
              <a:gd name="connsiteY4" fmla="*/ 225618 h 430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695" h="430695">
                <a:moveTo>
                  <a:pt x="426389" y="225618"/>
                </a:moveTo>
                <a:cubicBezTo>
                  <a:pt x="426389" y="336274"/>
                  <a:pt x="336605" y="426389"/>
                  <a:pt x="225618" y="426389"/>
                </a:cubicBezTo>
                <a:cubicBezTo>
                  <a:pt x="114963" y="426389"/>
                  <a:pt x="24848" y="336605"/>
                  <a:pt x="24848" y="225618"/>
                </a:cubicBezTo>
                <a:cubicBezTo>
                  <a:pt x="24848" y="114631"/>
                  <a:pt x="114631" y="24848"/>
                  <a:pt x="225618" y="24848"/>
                </a:cubicBezTo>
                <a:cubicBezTo>
                  <a:pt x="336605" y="24848"/>
                  <a:pt x="426389" y="114963"/>
                  <a:pt x="426389" y="225618"/>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 name="Freeform: Shape 107">
            <a:extLst>
              <a:ext uri="{FF2B5EF4-FFF2-40B4-BE49-F238E27FC236}">
                <a16:creationId xmlns:a16="http://schemas.microsoft.com/office/drawing/2014/main" id="{3CEA54FC-8CF6-4D56-9F25-3830399FF065}"/>
              </a:ext>
            </a:extLst>
          </p:cNvPr>
          <p:cNvSpPr/>
          <p:nvPr/>
        </p:nvSpPr>
        <p:spPr>
          <a:xfrm>
            <a:off x="5467892" y="8226662"/>
            <a:ext cx="2601214" cy="2903680"/>
          </a:xfrm>
          <a:custGeom>
            <a:avLst/>
            <a:gdLst>
              <a:gd name="connsiteX0" fmla="*/ 1426265 w 1424608"/>
              <a:gd name="connsiteY0" fmla="*/ 25179 h 1590260"/>
              <a:gd name="connsiteX1" fmla="*/ 635110 w 1424608"/>
              <a:gd name="connsiteY1" fmla="*/ 1578665 h 1590260"/>
              <a:gd name="connsiteX2" fmla="*/ 24848 w 1424608"/>
              <a:gd name="connsiteY2" fmla="*/ 1578665 h 1590260"/>
              <a:gd name="connsiteX3" fmla="*/ 24848 w 1424608"/>
              <a:gd name="connsiteY3" fmla="*/ 119601 h 1590260"/>
              <a:gd name="connsiteX4" fmla="*/ 118938 w 1424608"/>
              <a:gd name="connsiteY4" fmla="*/ 24848 h 1590260"/>
              <a:gd name="connsiteX5" fmla="*/ 1426265 w 1424608"/>
              <a:gd name="connsiteY5" fmla="*/ 24848 h 159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4608" h="1590260">
                <a:moveTo>
                  <a:pt x="1426265" y="25179"/>
                </a:moveTo>
                <a:lnTo>
                  <a:pt x="635110" y="1578665"/>
                </a:lnTo>
                <a:lnTo>
                  <a:pt x="24848" y="1578665"/>
                </a:lnTo>
                <a:lnTo>
                  <a:pt x="24848" y="119601"/>
                </a:lnTo>
                <a:cubicBezTo>
                  <a:pt x="24848" y="67255"/>
                  <a:pt x="67255" y="24848"/>
                  <a:pt x="118938" y="24848"/>
                </a:cubicBezTo>
                <a:lnTo>
                  <a:pt x="1426265" y="24848"/>
                </a:lnTo>
                <a:close/>
              </a:path>
            </a:pathLst>
          </a:custGeom>
          <a:solidFill>
            <a:schemeClr val="bg1">
              <a:lumMod val="75000"/>
              <a:alpha val="3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 name="Freeform: Shape 108">
            <a:extLst>
              <a:ext uri="{FF2B5EF4-FFF2-40B4-BE49-F238E27FC236}">
                <a16:creationId xmlns:a16="http://schemas.microsoft.com/office/drawing/2014/main" id="{68DE2BF5-11BF-4C92-8722-82494A36CC41}"/>
              </a:ext>
            </a:extLst>
          </p:cNvPr>
          <p:cNvSpPr/>
          <p:nvPr/>
        </p:nvSpPr>
        <p:spPr>
          <a:xfrm>
            <a:off x="2616238" y="1626232"/>
            <a:ext cx="9860415" cy="9860414"/>
          </a:xfrm>
          <a:custGeom>
            <a:avLst/>
            <a:gdLst>
              <a:gd name="connsiteX0" fmla="*/ 2713383 w 5400260"/>
              <a:gd name="connsiteY0" fmla="*/ 74543 h 5400260"/>
              <a:gd name="connsiteX1" fmla="*/ 5352222 w 5400260"/>
              <a:gd name="connsiteY1" fmla="*/ 2713383 h 5400260"/>
              <a:gd name="connsiteX2" fmla="*/ 2713383 w 5400260"/>
              <a:gd name="connsiteY2" fmla="*/ 5352222 h 5400260"/>
              <a:gd name="connsiteX3" fmla="*/ 74543 w 5400260"/>
              <a:gd name="connsiteY3" fmla="*/ 2713383 h 5400260"/>
              <a:gd name="connsiteX4" fmla="*/ 2713383 w 5400260"/>
              <a:gd name="connsiteY4" fmla="*/ 74543 h 5400260"/>
              <a:gd name="connsiteX5" fmla="*/ 2713383 w 5400260"/>
              <a:gd name="connsiteY5" fmla="*/ 74543 h 5400260"/>
              <a:gd name="connsiteX6" fmla="*/ 2713383 w 5400260"/>
              <a:gd name="connsiteY6" fmla="*/ 24848 h 5400260"/>
              <a:gd name="connsiteX7" fmla="*/ 24848 w 5400260"/>
              <a:gd name="connsiteY7" fmla="*/ 2713383 h 5400260"/>
              <a:gd name="connsiteX8" fmla="*/ 2713383 w 5400260"/>
              <a:gd name="connsiteY8" fmla="*/ 5401918 h 5400260"/>
              <a:gd name="connsiteX9" fmla="*/ 5401918 w 5400260"/>
              <a:gd name="connsiteY9" fmla="*/ 2713383 h 5400260"/>
              <a:gd name="connsiteX10" fmla="*/ 2713383 w 5400260"/>
              <a:gd name="connsiteY10" fmla="*/ 24848 h 5400260"/>
              <a:gd name="connsiteX11" fmla="*/ 2713383 w 5400260"/>
              <a:gd name="connsiteY11" fmla="*/ 24848 h 540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00260" h="5400260">
                <a:moveTo>
                  <a:pt x="2713383" y="74543"/>
                </a:moveTo>
                <a:cubicBezTo>
                  <a:pt x="4168471" y="74543"/>
                  <a:pt x="5352222" y="1258294"/>
                  <a:pt x="5352222" y="2713383"/>
                </a:cubicBezTo>
                <a:cubicBezTo>
                  <a:pt x="5352222" y="4168472"/>
                  <a:pt x="4168471" y="5352222"/>
                  <a:pt x="2713383" y="5352222"/>
                </a:cubicBezTo>
                <a:cubicBezTo>
                  <a:pt x="1258294" y="5352222"/>
                  <a:pt x="74543" y="4168472"/>
                  <a:pt x="74543" y="2713383"/>
                </a:cubicBezTo>
                <a:cubicBezTo>
                  <a:pt x="74543" y="1258294"/>
                  <a:pt x="1258294" y="74543"/>
                  <a:pt x="2713383" y="74543"/>
                </a:cubicBezTo>
                <a:lnTo>
                  <a:pt x="2713383" y="74543"/>
                </a:lnTo>
                <a:close/>
                <a:moveTo>
                  <a:pt x="2713383" y="24848"/>
                </a:moveTo>
                <a:cubicBezTo>
                  <a:pt x="1228477" y="24848"/>
                  <a:pt x="24848" y="1228477"/>
                  <a:pt x="24848" y="2713383"/>
                </a:cubicBezTo>
                <a:cubicBezTo>
                  <a:pt x="24848" y="4198289"/>
                  <a:pt x="1228477" y="5401918"/>
                  <a:pt x="2713383" y="5401918"/>
                </a:cubicBezTo>
                <a:cubicBezTo>
                  <a:pt x="4198289" y="5401918"/>
                  <a:pt x="5401918" y="4198289"/>
                  <a:pt x="5401918" y="2713383"/>
                </a:cubicBezTo>
                <a:cubicBezTo>
                  <a:pt x="5401918" y="1228477"/>
                  <a:pt x="4198289" y="24848"/>
                  <a:pt x="2713383" y="24848"/>
                </a:cubicBezTo>
                <a:lnTo>
                  <a:pt x="2713383" y="24848"/>
                </a:ln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 name="Freeform: Shape 109">
            <a:extLst>
              <a:ext uri="{FF2B5EF4-FFF2-40B4-BE49-F238E27FC236}">
                <a16:creationId xmlns:a16="http://schemas.microsoft.com/office/drawing/2014/main" id="{8897231B-8D2C-4C5D-9EB9-0E2CC4A66F4C}"/>
              </a:ext>
            </a:extLst>
          </p:cNvPr>
          <p:cNvSpPr/>
          <p:nvPr/>
        </p:nvSpPr>
        <p:spPr>
          <a:xfrm>
            <a:off x="2697295" y="714598"/>
            <a:ext cx="3871574" cy="3871573"/>
          </a:xfrm>
          <a:custGeom>
            <a:avLst/>
            <a:gdLst>
              <a:gd name="connsiteX0" fmla="*/ 2109415 w 2120347"/>
              <a:gd name="connsiteY0" fmla="*/ 1067131 h 2120347"/>
              <a:gd name="connsiteX1" fmla="*/ 1067131 w 2120347"/>
              <a:gd name="connsiteY1" fmla="*/ 2109415 h 2120347"/>
              <a:gd name="connsiteX2" fmla="*/ 24848 w 2120347"/>
              <a:gd name="connsiteY2" fmla="*/ 1067131 h 2120347"/>
              <a:gd name="connsiteX3" fmla="*/ 1067131 w 2120347"/>
              <a:gd name="connsiteY3" fmla="*/ 24848 h 2120347"/>
              <a:gd name="connsiteX4" fmla="*/ 2109415 w 2120347"/>
              <a:gd name="connsiteY4" fmla="*/ 1067131 h 2120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0347" h="2120347">
                <a:moveTo>
                  <a:pt x="2109415" y="1067131"/>
                </a:moveTo>
                <a:cubicBezTo>
                  <a:pt x="2109415" y="1642769"/>
                  <a:pt x="1642769" y="2109415"/>
                  <a:pt x="1067131" y="2109415"/>
                </a:cubicBezTo>
                <a:cubicBezTo>
                  <a:pt x="491494" y="2109415"/>
                  <a:pt x="24848" y="1642769"/>
                  <a:pt x="24848" y="1067131"/>
                </a:cubicBezTo>
                <a:cubicBezTo>
                  <a:pt x="24848" y="491494"/>
                  <a:pt x="491494" y="24848"/>
                  <a:pt x="1067131" y="24848"/>
                </a:cubicBezTo>
                <a:cubicBezTo>
                  <a:pt x="1642769" y="24848"/>
                  <a:pt x="2109415" y="491494"/>
                  <a:pt x="2109415" y="1067131"/>
                </a:cubicBez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 name="Freeform: Shape 110">
            <a:extLst>
              <a:ext uri="{FF2B5EF4-FFF2-40B4-BE49-F238E27FC236}">
                <a16:creationId xmlns:a16="http://schemas.microsoft.com/office/drawing/2014/main" id="{5BE82403-88EE-40E5-9FEB-7D28FCEF67F9}"/>
              </a:ext>
            </a:extLst>
          </p:cNvPr>
          <p:cNvSpPr/>
          <p:nvPr/>
        </p:nvSpPr>
        <p:spPr>
          <a:xfrm>
            <a:off x="2651927" y="669228"/>
            <a:ext cx="3932066" cy="3932066"/>
          </a:xfrm>
          <a:custGeom>
            <a:avLst/>
            <a:gdLst>
              <a:gd name="connsiteX0" fmla="*/ 1091979 w 2153478"/>
              <a:gd name="connsiteY0" fmla="*/ 2159442 h 2153478"/>
              <a:gd name="connsiteX1" fmla="*/ 24848 w 2153478"/>
              <a:gd name="connsiteY1" fmla="*/ 1092311 h 2153478"/>
              <a:gd name="connsiteX2" fmla="*/ 1091979 w 2153478"/>
              <a:gd name="connsiteY2" fmla="*/ 24848 h 2153478"/>
              <a:gd name="connsiteX3" fmla="*/ 2159111 w 2153478"/>
              <a:gd name="connsiteY3" fmla="*/ 1091979 h 2153478"/>
              <a:gd name="connsiteX4" fmla="*/ 1091979 w 2153478"/>
              <a:gd name="connsiteY4" fmla="*/ 2159442 h 2153478"/>
              <a:gd name="connsiteX5" fmla="*/ 1091979 w 2153478"/>
              <a:gd name="connsiteY5" fmla="*/ 74543 h 2153478"/>
              <a:gd name="connsiteX6" fmla="*/ 74543 w 2153478"/>
              <a:gd name="connsiteY6" fmla="*/ 1091979 h 2153478"/>
              <a:gd name="connsiteX7" fmla="*/ 1091979 w 2153478"/>
              <a:gd name="connsiteY7" fmla="*/ 2109415 h 2153478"/>
              <a:gd name="connsiteX8" fmla="*/ 2109415 w 2153478"/>
              <a:gd name="connsiteY8" fmla="*/ 1091979 h 2153478"/>
              <a:gd name="connsiteX9" fmla="*/ 1091979 w 2153478"/>
              <a:gd name="connsiteY9" fmla="*/ 74543 h 2153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53478" h="2153478">
                <a:moveTo>
                  <a:pt x="1091979" y="2159442"/>
                </a:moveTo>
                <a:cubicBezTo>
                  <a:pt x="503583" y="2159442"/>
                  <a:pt x="24848" y="1680707"/>
                  <a:pt x="24848" y="1092311"/>
                </a:cubicBezTo>
                <a:cubicBezTo>
                  <a:pt x="24848" y="503914"/>
                  <a:pt x="503251" y="24848"/>
                  <a:pt x="1091979" y="24848"/>
                </a:cubicBezTo>
                <a:cubicBezTo>
                  <a:pt x="1680707" y="24848"/>
                  <a:pt x="2159111" y="503583"/>
                  <a:pt x="2159111" y="1091979"/>
                </a:cubicBezTo>
                <a:cubicBezTo>
                  <a:pt x="2159111" y="1680376"/>
                  <a:pt x="1680376" y="2159442"/>
                  <a:pt x="1091979" y="2159442"/>
                </a:cubicBezTo>
                <a:close/>
                <a:moveTo>
                  <a:pt x="1091979" y="74543"/>
                </a:moveTo>
                <a:cubicBezTo>
                  <a:pt x="530750" y="74543"/>
                  <a:pt x="74543" y="531081"/>
                  <a:pt x="74543" y="1091979"/>
                </a:cubicBezTo>
                <a:cubicBezTo>
                  <a:pt x="74543" y="1653209"/>
                  <a:pt x="531081" y="2109415"/>
                  <a:pt x="1091979" y="2109415"/>
                </a:cubicBezTo>
                <a:cubicBezTo>
                  <a:pt x="1653209" y="2109415"/>
                  <a:pt x="2109415" y="1652877"/>
                  <a:pt x="2109415" y="1091979"/>
                </a:cubicBezTo>
                <a:cubicBezTo>
                  <a:pt x="2109415" y="531081"/>
                  <a:pt x="1652877" y="74543"/>
                  <a:pt x="1091979" y="74543"/>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 name="Freeform: Shape 111">
            <a:extLst>
              <a:ext uri="{FF2B5EF4-FFF2-40B4-BE49-F238E27FC236}">
                <a16:creationId xmlns:a16="http://schemas.microsoft.com/office/drawing/2014/main" id="{4F81D0ED-7B2B-420C-9768-EC2861EABF9E}"/>
              </a:ext>
            </a:extLst>
          </p:cNvPr>
          <p:cNvSpPr/>
          <p:nvPr/>
        </p:nvSpPr>
        <p:spPr>
          <a:xfrm>
            <a:off x="4365098" y="3201481"/>
            <a:ext cx="483946" cy="483946"/>
          </a:xfrm>
          <a:custGeom>
            <a:avLst/>
            <a:gdLst>
              <a:gd name="connsiteX0" fmla="*/ 270013 w 265043"/>
              <a:gd name="connsiteY0" fmla="*/ 269019 h 265043"/>
              <a:gd name="connsiteX1" fmla="*/ 189506 w 265043"/>
              <a:gd name="connsiteY1" fmla="*/ 269019 h 265043"/>
              <a:gd name="connsiteX2" fmla="*/ 174929 w 265043"/>
              <a:gd name="connsiteY2" fmla="*/ 247484 h 265043"/>
              <a:gd name="connsiteX3" fmla="*/ 117282 w 265043"/>
              <a:gd name="connsiteY3" fmla="*/ 161676 h 265043"/>
              <a:gd name="connsiteX4" fmla="*/ 107011 w 265043"/>
              <a:gd name="connsiteY4" fmla="*/ 146105 h 265043"/>
              <a:gd name="connsiteX5" fmla="*/ 92103 w 265043"/>
              <a:gd name="connsiteY5" fmla="*/ 124570 h 265043"/>
              <a:gd name="connsiteX6" fmla="*/ 86802 w 265043"/>
              <a:gd name="connsiteY6" fmla="*/ 116950 h 265043"/>
              <a:gd name="connsiteX7" fmla="*/ 77194 w 265043"/>
              <a:gd name="connsiteY7" fmla="*/ 102373 h 265043"/>
              <a:gd name="connsiteX8" fmla="*/ 66261 w 265043"/>
              <a:gd name="connsiteY8" fmla="*/ 85808 h 265043"/>
              <a:gd name="connsiteX9" fmla="*/ 24848 w 265043"/>
              <a:gd name="connsiteY9" fmla="*/ 24848 h 265043"/>
              <a:gd name="connsiteX10" fmla="*/ 190831 w 265043"/>
              <a:gd name="connsiteY10" fmla="*/ 24848 h 265043"/>
              <a:gd name="connsiteX11" fmla="*/ 195469 w 265043"/>
              <a:gd name="connsiteY11" fmla="*/ 39757 h 265043"/>
              <a:gd name="connsiteX12" fmla="*/ 199445 w 265043"/>
              <a:gd name="connsiteY12" fmla="*/ 51352 h 265043"/>
              <a:gd name="connsiteX13" fmla="*/ 208059 w 265043"/>
              <a:gd name="connsiteY13" fmla="*/ 78188 h 265043"/>
              <a:gd name="connsiteX14" fmla="*/ 214023 w 265043"/>
              <a:gd name="connsiteY14" fmla="*/ 95747 h 265043"/>
              <a:gd name="connsiteX15" fmla="*/ 251791 w 265043"/>
              <a:gd name="connsiteY15" fmla="*/ 213360 h 265043"/>
              <a:gd name="connsiteX16" fmla="*/ 262724 w 265043"/>
              <a:gd name="connsiteY16" fmla="*/ 247484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5043" h="265043">
                <a:moveTo>
                  <a:pt x="270013" y="269019"/>
                </a:moveTo>
                <a:lnTo>
                  <a:pt x="189506" y="269019"/>
                </a:lnTo>
                <a:lnTo>
                  <a:pt x="174929" y="247484"/>
                </a:lnTo>
                <a:lnTo>
                  <a:pt x="117282" y="161676"/>
                </a:lnTo>
                <a:lnTo>
                  <a:pt x="107011" y="146105"/>
                </a:lnTo>
                <a:lnTo>
                  <a:pt x="92103" y="124570"/>
                </a:lnTo>
                <a:lnTo>
                  <a:pt x="86802" y="116950"/>
                </a:lnTo>
                <a:lnTo>
                  <a:pt x="77194" y="102373"/>
                </a:lnTo>
                <a:lnTo>
                  <a:pt x="66261" y="85808"/>
                </a:lnTo>
                <a:lnTo>
                  <a:pt x="24848" y="24848"/>
                </a:lnTo>
                <a:lnTo>
                  <a:pt x="190831" y="24848"/>
                </a:lnTo>
                <a:lnTo>
                  <a:pt x="195469" y="39757"/>
                </a:lnTo>
                <a:lnTo>
                  <a:pt x="199445" y="51352"/>
                </a:lnTo>
                <a:lnTo>
                  <a:pt x="208059" y="78188"/>
                </a:lnTo>
                <a:lnTo>
                  <a:pt x="214023" y="95747"/>
                </a:lnTo>
                <a:lnTo>
                  <a:pt x="251791" y="213360"/>
                </a:lnTo>
                <a:lnTo>
                  <a:pt x="262724" y="247484"/>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 name="Freeform: Shape 112">
            <a:extLst>
              <a:ext uri="{FF2B5EF4-FFF2-40B4-BE49-F238E27FC236}">
                <a16:creationId xmlns:a16="http://schemas.microsoft.com/office/drawing/2014/main" id="{01B1BB92-4C81-46AD-81C8-05F8A9DFA6DB}"/>
              </a:ext>
            </a:extLst>
          </p:cNvPr>
          <p:cNvSpPr/>
          <p:nvPr/>
        </p:nvSpPr>
        <p:spPr>
          <a:xfrm>
            <a:off x="4479431" y="3228095"/>
            <a:ext cx="302466" cy="302466"/>
          </a:xfrm>
          <a:custGeom>
            <a:avLst/>
            <a:gdLst>
              <a:gd name="connsiteX0" fmla="*/ 151406 w 165652"/>
              <a:gd name="connsiteY0" fmla="*/ 81170 h 165652"/>
              <a:gd name="connsiteX1" fmla="*/ 131528 w 165652"/>
              <a:gd name="connsiteY1" fmla="*/ 97403 h 165652"/>
              <a:gd name="connsiteX2" fmla="*/ 54997 w 165652"/>
              <a:gd name="connsiteY2" fmla="*/ 146768 h 165652"/>
              <a:gd name="connsiteX3" fmla="*/ 44726 w 165652"/>
              <a:gd name="connsiteY3" fmla="*/ 131196 h 165652"/>
              <a:gd name="connsiteX4" fmla="*/ 29817 w 165652"/>
              <a:gd name="connsiteY4" fmla="*/ 109662 h 165652"/>
              <a:gd name="connsiteX5" fmla="*/ 24848 w 165652"/>
              <a:gd name="connsiteY5" fmla="*/ 102042 h 165652"/>
              <a:gd name="connsiteX6" fmla="*/ 111318 w 165652"/>
              <a:gd name="connsiteY6" fmla="*/ 44726 h 165652"/>
              <a:gd name="connsiteX7" fmla="*/ 133516 w 165652"/>
              <a:gd name="connsiteY7" fmla="*/ 24848 h 165652"/>
              <a:gd name="connsiteX8" fmla="*/ 137160 w 165652"/>
              <a:gd name="connsiteY8" fmla="*/ 36444 h 165652"/>
              <a:gd name="connsiteX9" fmla="*/ 145774 w 165652"/>
              <a:gd name="connsiteY9" fmla="*/ 63279 h 165652"/>
              <a:gd name="connsiteX10" fmla="*/ 151406 w 165652"/>
              <a:gd name="connsiteY10" fmla="*/ 81170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652" h="165652">
                <a:moveTo>
                  <a:pt x="151406" y="81170"/>
                </a:moveTo>
                <a:cubicBezTo>
                  <a:pt x="144780" y="86802"/>
                  <a:pt x="138154" y="92103"/>
                  <a:pt x="131528" y="97403"/>
                </a:cubicBezTo>
                <a:cubicBezTo>
                  <a:pt x="107674" y="116288"/>
                  <a:pt x="82163" y="132853"/>
                  <a:pt x="54997" y="146768"/>
                </a:cubicBezTo>
                <a:lnTo>
                  <a:pt x="44726" y="131196"/>
                </a:lnTo>
                <a:lnTo>
                  <a:pt x="29817" y="109662"/>
                </a:lnTo>
                <a:lnTo>
                  <a:pt x="24848" y="102042"/>
                </a:lnTo>
                <a:cubicBezTo>
                  <a:pt x="55990" y="86470"/>
                  <a:pt x="85145" y="66923"/>
                  <a:pt x="111318" y="44726"/>
                </a:cubicBezTo>
                <a:cubicBezTo>
                  <a:pt x="118938" y="38431"/>
                  <a:pt x="126227" y="31805"/>
                  <a:pt x="133516" y="24848"/>
                </a:cubicBezTo>
                <a:lnTo>
                  <a:pt x="137160" y="36444"/>
                </a:lnTo>
                <a:lnTo>
                  <a:pt x="145774" y="63279"/>
                </a:lnTo>
                <a:lnTo>
                  <a:pt x="151406" y="81170"/>
                </a:lnTo>
                <a:close/>
              </a:path>
            </a:pathLst>
          </a:custGeom>
          <a:solidFill>
            <a:srgbClr val="40404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4" name="Freeform: Shape 113">
            <a:extLst>
              <a:ext uri="{FF2B5EF4-FFF2-40B4-BE49-F238E27FC236}">
                <a16:creationId xmlns:a16="http://schemas.microsoft.com/office/drawing/2014/main" id="{F9E210DC-CB23-4243-8BF1-6160A9FAE392}"/>
              </a:ext>
            </a:extLst>
          </p:cNvPr>
          <p:cNvSpPr/>
          <p:nvPr/>
        </p:nvSpPr>
        <p:spPr>
          <a:xfrm>
            <a:off x="4639739" y="3607995"/>
            <a:ext cx="241973" cy="120987"/>
          </a:xfrm>
          <a:custGeom>
            <a:avLst/>
            <a:gdLst>
              <a:gd name="connsiteX0" fmla="*/ 119601 w 132521"/>
              <a:gd name="connsiteY0" fmla="*/ 46714 h 66260"/>
              <a:gd name="connsiteX1" fmla="*/ 39425 w 132521"/>
              <a:gd name="connsiteY1" fmla="*/ 46714 h 66260"/>
              <a:gd name="connsiteX2" fmla="*/ 24848 w 132521"/>
              <a:gd name="connsiteY2" fmla="*/ 24848 h 66260"/>
              <a:gd name="connsiteX3" fmla="*/ 112643 w 132521"/>
              <a:gd name="connsiteY3" fmla="*/ 24848 h 66260"/>
            </a:gdLst>
            <a:ahLst/>
            <a:cxnLst>
              <a:cxn ang="0">
                <a:pos x="connsiteX0" y="connsiteY0"/>
              </a:cxn>
              <a:cxn ang="0">
                <a:pos x="connsiteX1" y="connsiteY1"/>
              </a:cxn>
              <a:cxn ang="0">
                <a:pos x="connsiteX2" y="connsiteY2"/>
              </a:cxn>
              <a:cxn ang="0">
                <a:pos x="connsiteX3" y="connsiteY3"/>
              </a:cxn>
            </a:cxnLst>
            <a:rect l="l" t="t" r="r" b="b"/>
            <a:pathLst>
              <a:path w="132521" h="66260">
                <a:moveTo>
                  <a:pt x="119601" y="46714"/>
                </a:moveTo>
                <a:lnTo>
                  <a:pt x="39425" y="46714"/>
                </a:lnTo>
                <a:lnTo>
                  <a:pt x="24848" y="24848"/>
                </a:lnTo>
                <a:lnTo>
                  <a:pt x="112643" y="24848"/>
                </a:lnTo>
                <a:close/>
              </a:path>
            </a:pathLst>
          </a:custGeom>
          <a:solidFill>
            <a:schemeClr val="accent2">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5" name="Freeform: Shape 114">
            <a:extLst>
              <a:ext uri="{FF2B5EF4-FFF2-40B4-BE49-F238E27FC236}">
                <a16:creationId xmlns:a16="http://schemas.microsoft.com/office/drawing/2014/main" id="{38E2838C-CFB6-4B02-B124-D4C9C959A1C1}"/>
              </a:ext>
            </a:extLst>
          </p:cNvPr>
          <p:cNvSpPr/>
          <p:nvPr/>
        </p:nvSpPr>
        <p:spPr>
          <a:xfrm>
            <a:off x="3368773" y="3201481"/>
            <a:ext cx="483946" cy="483946"/>
          </a:xfrm>
          <a:custGeom>
            <a:avLst/>
            <a:gdLst>
              <a:gd name="connsiteX0" fmla="*/ 270013 w 265043"/>
              <a:gd name="connsiteY0" fmla="*/ 24848 h 265043"/>
              <a:gd name="connsiteX1" fmla="*/ 217336 w 265043"/>
              <a:gd name="connsiteY1" fmla="*/ 103036 h 265043"/>
              <a:gd name="connsiteX2" fmla="*/ 187187 w 265043"/>
              <a:gd name="connsiteY2" fmla="*/ 147762 h 265043"/>
              <a:gd name="connsiteX3" fmla="*/ 119601 w 265043"/>
              <a:gd name="connsiteY3" fmla="*/ 247484 h 265043"/>
              <a:gd name="connsiteX4" fmla="*/ 105024 w 265043"/>
              <a:gd name="connsiteY4" fmla="*/ 269019 h 265043"/>
              <a:gd name="connsiteX5" fmla="*/ 24848 w 265043"/>
              <a:gd name="connsiteY5" fmla="*/ 269019 h 265043"/>
              <a:gd name="connsiteX6" fmla="*/ 31805 w 265043"/>
              <a:gd name="connsiteY6" fmla="*/ 247484 h 265043"/>
              <a:gd name="connsiteX7" fmla="*/ 89121 w 265043"/>
              <a:gd name="connsiteY7" fmla="*/ 70899 h 265043"/>
              <a:gd name="connsiteX8" fmla="*/ 104030 w 265043"/>
              <a:gd name="connsiteY8" fmla="*/ 24848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043" h="265043">
                <a:moveTo>
                  <a:pt x="270013" y="24848"/>
                </a:moveTo>
                <a:lnTo>
                  <a:pt x="217336" y="103036"/>
                </a:lnTo>
                <a:lnTo>
                  <a:pt x="187187" y="147762"/>
                </a:lnTo>
                <a:lnTo>
                  <a:pt x="119601" y="247484"/>
                </a:lnTo>
                <a:lnTo>
                  <a:pt x="105024" y="269019"/>
                </a:lnTo>
                <a:lnTo>
                  <a:pt x="24848" y="269019"/>
                </a:lnTo>
                <a:lnTo>
                  <a:pt x="31805" y="247484"/>
                </a:lnTo>
                <a:lnTo>
                  <a:pt x="89121" y="70899"/>
                </a:lnTo>
                <a:lnTo>
                  <a:pt x="104030" y="24848"/>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6" name="Freeform: Shape 115">
            <a:extLst>
              <a:ext uri="{FF2B5EF4-FFF2-40B4-BE49-F238E27FC236}">
                <a16:creationId xmlns:a16="http://schemas.microsoft.com/office/drawing/2014/main" id="{98EA2756-9646-41FA-9A13-7D70D1B3B822}"/>
              </a:ext>
            </a:extLst>
          </p:cNvPr>
          <p:cNvSpPr/>
          <p:nvPr/>
        </p:nvSpPr>
        <p:spPr>
          <a:xfrm>
            <a:off x="3486129" y="3201480"/>
            <a:ext cx="302466" cy="302466"/>
          </a:xfrm>
          <a:custGeom>
            <a:avLst/>
            <a:gdLst>
              <a:gd name="connsiteX0" fmla="*/ 39756 w 165652"/>
              <a:gd name="connsiteY0" fmla="*/ 24848 h 165652"/>
              <a:gd name="connsiteX1" fmla="*/ 24848 w 165652"/>
              <a:gd name="connsiteY1" fmla="*/ 70899 h 165652"/>
              <a:gd name="connsiteX2" fmla="*/ 122914 w 165652"/>
              <a:gd name="connsiteY2" fmla="*/ 147762 h 165652"/>
              <a:gd name="connsiteX3" fmla="*/ 153063 w 165652"/>
              <a:gd name="connsiteY3" fmla="*/ 103036 h 165652"/>
              <a:gd name="connsiteX4" fmla="*/ 54997 w 165652"/>
              <a:gd name="connsiteY4" fmla="*/ 24848 h 165652"/>
              <a:gd name="connsiteX5" fmla="*/ 39756 w 165652"/>
              <a:gd name="connsiteY5"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39756" y="24848"/>
                </a:moveTo>
                <a:lnTo>
                  <a:pt x="24848" y="70899"/>
                </a:lnTo>
                <a:cubicBezTo>
                  <a:pt x="54003" y="100385"/>
                  <a:pt x="87133" y="126227"/>
                  <a:pt x="122914" y="147762"/>
                </a:cubicBezTo>
                <a:lnTo>
                  <a:pt x="153063" y="103036"/>
                </a:lnTo>
                <a:cubicBezTo>
                  <a:pt x="116950" y="81832"/>
                  <a:pt x="83820" y="55328"/>
                  <a:pt x="54997" y="24848"/>
                </a:cubicBezTo>
                <a:lnTo>
                  <a:pt x="39756" y="24848"/>
                </a:lnTo>
                <a:close/>
              </a:path>
            </a:pathLst>
          </a:custGeom>
          <a:solidFill>
            <a:srgbClr val="40404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7" name="Freeform: Shape 116">
            <a:extLst>
              <a:ext uri="{FF2B5EF4-FFF2-40B4-BE49-F238E27FC236}">
                <a16:creationId xmlns:a16="http://schemas.microsoft.com/office/drawing/2014/main" id="{CEC72996-7001-4358-8B07-2103DBFF8585}"/>
              </a:ext>
            </a:extLst>
          </p:cNvPr>
          <p:cNvSpPr/>
          <p:nvPr/>
        </p:nvSpPr>
        <p:spPr>
          <a:xfrm>
            <a:off x="3368774" y="3607995"/>
            <a:ext cx="241973" cy="120987"/>
          </a:xfrm>
          <a:custGeom>
            <a:avLst/>
            <a:gdLst>
              <a:gd name="connsiteX0" fmla="*/ 119601 w 132521"/>
              <a:gd name="connsiteY0" fmla="*/ 24848 h 66260"/>
              <a:gd name="connsiteX1" fmla="*/ 105024 w 132521"/>
              <a:gd name="connsiteY1" fmla="*/ 46714 h 66260"/>
              <a:gd name="connsiteX2" fmla="*/ 24848 w 132521"/>
              <a:gd name="connsiteY2" fmla="*/ 46714 h 66260"/>
              <a:gd name="connsiteX3" fmla="*/ 31805 w 132521"/>
              <a:gd name="connsiteY3" fmla="*/ 24848 h 66260"/>
            </a:gdLst>
            <a:ahLst/>
            <a:cxnLst>
              <a:cxn ang="0">
                <a:pos x="connsiteX0" y="connsiteY0"/>
              </a:cxn>
              <a:cxn ang="0">
                <a:pos x="connsiteX1" y="connsiteY1"/>
              </a:cxn>
              <a:cxn ang="0">
                <a:pos x="connsiteX2" y="connsiteY2"/>
              </a:cxn>
              <a:cxn ang="0">
                <a:pos x="connsiteX3" y="connsiteY3"/>
              </a:cxn>
            </a:cxnLst>
            <a:rect l="l" t="t" r="r" b="b"/>
            <a:pathLst>
              <a:path w="132521" h="66260">
                <a:moveTo>
                  <a:pt x="119601" y="24848"/>
                </a:moveTo>
                <a:lnTo>
                  <a:pt x="105024" y="46714"/>
                </a:lnTo>
                <a:lnTo>
                  <a:pt x="24848" y="46714"/>
                </a:lnTo>
                <a:lnTo>
                  <a:pt x="31805" y="24848"/>
                </a:lnTo>
                <a:close/>
              </a:path>
            </a:pathLst>
          </a:custGeom>
          <a:solidFill>
            <a:schemeClr val="accent2">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8" name="Freeform: Shape 117">
            <a:extLst>
              <a:ext uri="{FF2B5EF4-FFF2-40B4-BE49-F238E27FC236}">
                <a16:creationId xmlns:a16="http://schemas.microsoft.com/office/drawing/2014/main" id="{FE8FF7BE-D158-41CF-A035-CA18DC8B2194}"/>
              </a:ext>
            </a:extLst>
          </p:cNvPr>
          <p:cNvSpPr/>
          <p:nvPr/>
        </p:nvSpPr>
        <p:spPr>
          <a:xfrm>
            <a:off x="3460723" y="1206408"/>
            <a:ext cx="1391347" cy="423454"/>
          </a:xfrm>
          <a:custGeom>
            <a:avLst/>
            <a:gdLst>
              <a:gd name="connsiteX0" fmla="*/ 24848 w 762000"/>
              <a:gd name="connsiteY0" fmla="*/ 219655 h 231913"/>
              <a:gd name="connsiteX1" fmla="*/ 71893 w 762000"/>
              <a:gd name="connsiteY1" fmla="*/ 180561 h 231913"/>
              <a:gd name="connsiteX2" fmla="*/ 113637 w 762000"/>
              <a:gd name="connsiteY2" fmla="*/ 136497 h 231913"/>
              <a:gd name="connsiteX3" fmla="*/ 190500 w 762000"/>
              <a:gd name="connsiteY3" fmla="*/ 41744 h 231913"/>
              <a:gd name="connsiteX4" fmla="*/ 193151 w 762000"/>
              <a:gd name="connsiteY4" fmla="*/ 38431 h 231913"/>
              <a:gd name="connsiteX5" fmla="*/ 197789 w 762000"/>
              <a:gd name="connsiteY5" fmla="*/ 37769 h 231913"/>
              <a:gd name="connsiteX6" fmla="*/ 292210 w 762000"/>
              <a:gd name="connsiteY6" fmla="*/ 28161 h 231913"/>
              <a:gd name="connsiteX7" fmla="*/ 387295 w 762000"/>
              <a:gd name="connsiteY7" fmla="*/ 24848 h 231913"/>
              <a:gd name="connsiteX8" fmla="*/ 482379 w 762000"/>
              <a:gd name="connsiteY8" fmla="*/ 28161 h 231913"/>
              <a:gd name="connsiteX9" fmla="*/ 576801 w 762000"/>
              <a:gd name="connsiteY9" fmla="*/ 37769 h 231913"/>
              <a:gd name="connsiteX10" fmla="*/ 581439 w 762000"/>
              <a:gd name="connsiteY10" fmla="*/ 38431 h 231913"/>
              <a:gd name="connsiteX11" fmla="*/ 584090 w 762000"/>
              <a:gd name="connsiteY11" fmla="*/ 41744 h 231913"/>
              <a:gd name="connsiteX12" fmla="*/ 660621 w 762000"/>
              <a:gd name="connsiteY12" fmla="*/ 136497 h 231913"/>
              <a:gd name="connsiteX13" fmla="*/ 702697 w 762000"/>
              <a:gd name="connsiteY13" fmla="*/ 180561 h 231913"/>
              <a:gd name="connsiteX14" fmla="*/ 749742 w 762000"/>
              <a:gd name="connsiteY14" fmla="*/ 219655 h 231913"/>
              <a:gd name="connsiteX15" fmla="*/ 697727 w 762000"/>
              <a:gd name="connsiteY15" fmla="*/ 186524 h 231913"/>
              <a:gd name="connsiteX16" fmla="*/ 650682 w 762000"/>
              <a:gd name="connsiteY16" fmla="*/ 146436 h 231913"/>
              <a:gd name="connsiteX17" fmla="*/ 566862 w 762000"/>
              <a:gd name="connsiteY17" fmla="*/ 55990 h 231913"/>
              <a:gd name="connsiteX18" fmla="*/ 574151 w 762000"/>
              <a:gd name="connsiteY18" fmla="*/ 59966 h 231913"/>
              <a:gd name="connsiteX19" fmla="*/ 480723 w 762000"/>
              <a:gd name="connsiteY19" fmla="*/ 53671 h 231913"/>
              <a:gd name="connsiteX20" fmla="*/ 387295 w 762000"/>
              <a:gd name="connsiteY20" fmla="*/ 51683 h 231913"/>
              <a:gd name="connsiteX21" fmla="*/ 293867 w 762000"/>
              <a:gd name="connsiteY21" fmla="*/ 53671 h 231913"/>
              <a:gd name="connsiteX22" fmla="*/ 200439 w 762000"/>
              <a:gd name="connsiteY22" fmla="*/ 59966 h 231913"/>
              <a:gd name="connsiteX23" fmla="*/ 207728 w 762000"/>
              <a:gd name="connsiteY23" fmla="*/ 55990 h 231913"/>
              <a:gd name="connsiteX24" fmla="*/ 123908 w 762000"/>
              <a:gd name="connsiteY24" fmla="*/ 146436 h 231913"/>
              <a:gd name="connsiteX25" fmla="*/ 76863 w 762000"/>
              <a:gd name="connsiteY25" fmla="*/ 186524 h 231913"/>
              <a:gd name="connsiteX26" fmla="*/ 24848 w 762000"/>
              <a:gd name="connsiteY26" fmla="*/ 219655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62000" h="231913">
                <a:moveTo>
                  <a:pt x="24848" y="219655"/>
                </a:moveTo>
                <a:cubicBezTo>
                  <a:pt x="41413" y="207728"/>
                  <a:pt x="56984" y="194476"/>
                  <a:pt x="71893" y="180561"/>
                </a:cubicBezTo>
                <a:cubicBezTo>
                  <a:pt x="86802" y="166646"/>
                  <a:pt x="100385" y="151406"/>
                  <a:pt x="113637" y="136497"/>
                </a:cubicBezTo>
                <a:cubicBezTo>
                  <a:pt x="140473" y="106017"/>
                  <a:pt x="165984" y="74212"/>
                  <a:pt x="190500" y="41744"/>
                </a:cubicBezTo>
                <a:lnTo>
                  <a:pt x="193151" y="38431"/>
                </a:lnTo>
                <a:lnTo>
                  <a:pt x="197789" y="37769"/>
                </a:lnTo>
                <a:cubicBezTo>
                  <a:pt x="229263" y="33462"/>
                  <a:pt x="260736" y="30480"/>
                  <a:pt x="292210" y="28161"/>
                </a:cubicBezTo>
                <a:cubicBezTo>
                  <a:pt x="324016" y="26173"/>
                  <a:pt x="355490" y="25179"/>
                  <a:pt x="387295" y="24848"/>
                </a:cubicBezTo>
                <a:cubicBezTo>
                  <a:pt x="418769" y="24848"/>
                  <a:pt x="450905" y="26173"/>
                  <a:pt x="482379" y="28161"/>
                </a:cubicBezTo>
                <a:cubicBezTo>
                  <a:pt x="513853" y="30480"/>
                  <a:pt x="545327" y="33793"/>
                  <a:pt x="576801" y="37769"/>
                </a:cubicBezTo>
                <a:lnTo>
                  <a:pt x="581439" y="38431"/>
                </a:lnTo>
                <a:lnTo>
                  <a:pt x="584090" y="41744"/>
                </a:lnTo>
                <a:cubicBezTo>
                  <a:pt x="608606" y="74212"/>
                  <a:pt x="633785" y="106017"/>
                  <a:pt x="660621" y="136497"/>
                </a:cubicBezTo>
                <a:cubicBezTo>
                  <a:pt x="674204" y="151737"/>
                  <a:pt x="687788" y="166646"/>
                  <a:pt x="702697" y="180561"/>
                </a:cubicBezTo>
                <a:cubicBezTo>
                  <a:pt x="717274" y="194476"/>
                  <a:pt x="732845" y="207728"/>
                  <a:pt x="749742" y="219655"/>
                </a:cubicBezTo>
                <a:cubicBezTo>
                  <a:pt x="731520" y="210378"/>
                  <a:pt x="713961" y="199114"/>
                  <a:pt x="697727" y="186524"/>
                </a:cubicBezTo>
                <a:cubicBezTo>
                  <a:pt x="681493" y="173935"/>
                  <a:pt x="665590" y="160683"/>
                  <a:pt x="650682" y="146436"/>
                </a:cubicBezTo>
                <a:cubicBezTo>
                  <a:pt x="620864" y="117944"/>
                  <a:pt x="593366" y="87133"/>
                  <a:pt x="566862" y="55990"/>
                </a:cubicBezTo>
                <a:lnTo>
                  <a:pt x="574151" y="59966"/>
                </a:lnTo>
                <a:cubicBezTo>
                  <a:pt x="543008" y="56984"/>
                  <a:pt x="511865" y="54997"/>
                  <a:pt x="480723" y="53671"/>
                </a:cubicBezTo>
                <a:cubicBezTo>
                  <a:pt x="449580" y="52015"/>
                  <a:pt x="418437" y="51352"/>
                  <a:pt x="387295" y="51683"/>
                </a:cubicBezTo>
                <a:cubicBezTo>
                  <a:pt x="356152" y="51683"/>
                  <a:pt x="325010" y="52346"/>
                  <a:pt x="293867" y="53671"/>
                </a:cubicBezTo>
                <a:cubicBezTo>
                  <a:pt x="262724" y="54997"/>
                  <a:pt x="231582" y="56984"/>
                  <a:pt x="200439" y="59966"/>
                </a:cubicBezTo>
                <a:lnTo>
                  <a:pt x="207728" y="55990"/>
                </a:lnTo>
                <a:cubicBezTo>
                  <a:pt x="181224" y="87133"/>
                  <a:pt x="153725" y="118276"/>
                  <a:pt x="123908" y="146436"/>
                </a:cubicBezTo>
                <a:cubicBezTo>
                  <a:pt x="108999" y="160683"/>
                  <a:pt x="93097" y="173935"/>
                  <a:pt x="76863" y="186524"/>
                </a:cubicBezTo>
                <a:cubicBezTo>
                  <a:pt x="60629" y="199114"/>
                  <a:pt x="43401" y="210378"/>
                  <a:pt x="24848" y="219655"/>
                </a:cubicBez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9" name="Freeform: Shape 118">
            <a:extLst>
              <a:ext uri="{FF2B5EF4-FFF2-40B4-BE49-F238E27FC236}">
                <a16:creationId xmlns:a16="http://schemas.microsoft.com/office/drawing/2014/main" id="{C38BCB1B-CEB7-4C6F-AA6E-212B324E26ED}"/>
              </a:ext>
            </a:extLst>
          </p:cNvPr>
          <p:cNvSpPr/>
          <p:nvPr/>
        </p:nvSpPr>
        <p:spPr>
          <a:xfrm>
            <a:off x="4098322" y="1632888"/>
            <a:ext cx="120987" cy="241973"/>
          </a:xfrm>
          <a:custGeom>
            <a:avLst/>
            <a:gdLst>
              <a:gd name="connsiteX0" fmla="*/ 24848 w 66260"/>
              <a:gd name="connsiteY0" fmla="*/ 24848 h 132521"/>
              <a:gd name="connsiteX1" fmla="*/ 51352 w 66260"/>
              <a:gd name="connsiteY1" fmla="*/ 24848 h 132521"/>
              <a:gd name="connsiteX2" fmla="*/ 51352 w 66260"/>
              <a:gd name="connsiteY2" fmla="*/ 120926 h 132521"/>
              <a:gd name="connsiteX3" fmla="*/ 24848 w 66260"/>
              <a:gd name="connsiteY3" fmla="*/ 120926 h 132521"/>
            </a:gdLst>
            <a:ahLst/>
            <a:cxnLst>
              <a:cxn ang="0">
                <a:pos x="connsiteX0" y="connsiteY0"/>
              </a:cxn>
              <a:cxn ang="0">
                <a:pos x="connsiteX1" y="connsiteY1"/>
              </a:cxn>
              <a:cxn ang="0">
                <a:pos x="connsiteX2" y="connsiteY2"/>
              </a:cxn>
              <a:cxn ang="0">
                <a:pos x="connsiteX3" y="connsiteY3"/>
              </a:cxn>
            </a:cxnLst>
            <a:rect l="l" t="t" r="r" b="b"/>
            <a:pathLst>
              <a:path w="66260" h="132521">
                <a:moveTo>
                  <a:pt x="24848" y="24848"/>
                </a:moveTo>
                <a:lnTo>
                  <a:pt x="51352" y="24848"/>
                </a:lnTo>
                <a:lnTo>
                  <a:pt x="51352" y="120926"/>
                </a:lnTo>
                <a:lnTo>
                  <a:pt x="24848" y="120926"/>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0" name="Freeform: Shape 119">
            <a:extLst>
              <a:ext uri="{FF2B5EF4-FFF2-40B4-BE49-F238E27FC236}">
                <a16:creationId xmlns:a16="http://schemas.microsoft.com/office/drawing/2014/main" id="{94FC8EED-A77D-41B3-81AD-FC03A0D07C0E}"/>
              </a:ext>
            </a:extLst>
          </p:cNvPr>
          <p:cNvSpPr/>
          <p:nvPr/>
        </p:nvSpPr>
        <p:spPr>
          <a:xfrm>
            <a:off x="3292553" y="1808316"/>
            <a:ext cx="1693812" cy="1693812"/>
          </a:xfrm>
          <a:custGeom>
            <a:avLst/>
            <a:gdLst>
              <a:gd name="connsiteX0" fmla="*/ 933947 w 927652"/>
              <a:gd name="connsiteY0" fmla="*/ 479398 h 927652"/>
              <a:gd name="connsiteX1" fmla="*/ 479397 w 927652"/>
              <a:gd name="connsiteY1" fmla="*/ 933947 h 927652"/>
              <a:gd name="connsiteX2" fmla="*/ 24848 w 927652"/>
              <a:gd name="connsiteY2" fmla="*/ 479398 h 927652"/>
              <a:gd name="connsiteX3" fmla="*/ 479397 w 927652"/>
              <a:gd name="connsiteY3" fmla="*/ 24848 h 927652"/>
              <a:gd name="connsiteX4" fmla="*/ 933947 w 927652"/>
              <a:gd name="connsiteY4" fmla="*/ 479398 h 927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7652" h="927652">
                <a:moveTo>
                  <a:pt x="933947" y="479398"/>
                </a:moveTo>
                <a:cubicBezTo>
                  <a:pt x="933947" y="730527"/>
                  <a:pt x="730526" y="933947"/>
                  <a:pt x="479397" y="933947"/>
                </a:cubicBezTo>
                <a:cubicBezTo>
                  <a:pt x="228269" y="933947"/>
                  <a:pt x="24848" y="730527"/>
                  <a:pt x="24848" y="479398"/>
                </a:cubicBezTo>
                <a:cubicBezTo>
                  <a:pt x="24848" y="228269"/>
                  <a:pt x="228269" y="24848"/>
                  <a:pt x="479397" y="24848"/>
                </a:cubicBezTo>
                <a:cubicBezTo>
                  <a:pt x="730526" y="24517"/>
                  <a:pt x="933947" y="228269"/>
                  <a:pt x="933947" y="479398"/>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1" name="Freeform: Shape 120">
            <a:extLst>
              <a:ext uri="{FF2B5EF4-FFF2-40B4-BE49-F238E27FC236}">
                <a16:creationId xmlns:a16="http://schemas.microsoft.com/office/drawing/2014/main" id="{120DA0E5-D36B-4A2F-B64D-295529C5A9A4}"/>
              </a:ext>
            </a:extLst>
          </p:cNvPr>
          <p:cNvSpPr/>
          <p:nvPr/>
        </p:nvSpPr>
        <p:spPr>
          <a:xfrm>
            <a:off x="3784968" y="1841589"/>
            <a:ext cx="1209868" cy="1693812"/>
          </a:xfrm>
          <a:custGeom>
            <a:avLst/>
            <a:gdLst>
              <a:gd name="connsiteX0" fmla="*/ 336936 w 662608"/>
              <a:gd name="connsiteY0" fmla="*/ 24848 h 927652"/>
              <a:gd name="connsiteX1" fmla="*/ 606618 w 662608"/>
              <a:gd name="connsiteY1" fmla="*/ 439972 h 927652"/>
              <a:gd name="connsiteX2" fmla="*/ 152069 w 662608"/>
              <a:gd name="connsiteY2" fmla="*/ 894522 h 927652"/>
              <a:gd name="connsiteX3" fmla="*/ 24848 w 662608"/>
              <a:gd name="connsiteY3" fmla="*/ 876300 h 927652"/>
              <a:gd name="connsiteX4" fmla="*/ 209716 w 662608"/>
              <a:gd name="connsiteY4" fmla="*/ 916057 h 927652"/>
              <a:gd name="connsiteX5" fmla="*/ 664265 w 662608"/>
              <a:gd name="connsiteY5" fmla="*/ 461507 h 927652"/>
              <a:gd name="connsiteX6" fmla="*/ 336936 w 662608"/>
              <a:gd name="connsiteY6" fmla="*/ 24848 h 927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8" h="927652">
                <a:moveTo>
                  <a:pt x="336936" y="24848"/>
                </a:moveTo>
                <a:cubicBezTo>
                  <a:pt x="495631" y="95747"/>
                  <a:pt x="606618" y="254773"/>
                  <a:pt x="606618" y="439972"/>
                </a:cubicBezTo>
                <a:cubicBezTo>
                  <a:pt x="606618" y="691101"/>
                  <a:pt x="403197" y="894522"/>
                  <a:pt x="152069" y="894522"/>
                </a:cubicBezTo>
                <a:cubicBezTo>
                  <a:pt x="108005" y="894522"/>
                  <a:pt x="65267" y="887896"/>
                  <a:pt x="24848" y="876300"/>
                </a:cubicBezTo>
                <a:cubicBezTo>
                  <a:pt x="81501" y="901479"/>
                  <a:pt x="143786" y="916057"/>
                  <a:pt x="209716" y="916057"/>
                </a:cubicBezTo>
                <a:cubicBezTo>
                  <a:pt x="460844" y="916057"/>
                  <a:pt x="664265" y="712636"/>
                  <a:pt x="664265" y="461507"/>
                </a:cubicBezTo>
                <a:cubicBezTo>
                  <a:pt x="664265" y="254110"/>
                  <a:pt x="525780" y="79844"/>
                  <a:pt x="336936" y="24848"/>
                </a:cubicBezTo>
                <a:close/>
              </a:path>
            </a:pathLst>
          </a:custGeom>
          <a:solidFill>
            <a:srgbClr val="000000">
              <a:alpha val="1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2" name="Freeform: Shape 121">
            <a:extLst>
              <a:ext uri="{FF2B5EF4-FFF2-40B4-BE49-F238E27FC236}">
                <a16:creationId xmlns:a16="http://schemas.microsoft.com/office/drawing/2014/main" id="{94FFEED3-E613-4B2F-9050-446E57679009}"/>
              </a:ext>
            </a:extLst>
          </p:cNvPr>
          <p:cNvSpPr/>
          <p:nvPr/>
        </p:nvSpPr>
        <p:spPr>
          <a:xfrm>
            <a:off x="3266085" y="1497533"/>
            <a:ext cx="302466" cy="302466"/>
          </a:xfrm>
          <a:custGeom>
            <a:avLst/>
            <a:gdLst>
              <a:gd name="connsiteX0" fmla="*/ 93676 w 165652"/>
              <a:gd name="connsiteY0" fmla="*/ 160268 h 165652"/>
              <a:gd name="connsiteX1" fmla="*/ 34041 w 165652"/>
              <a:gd name="connsiteY1" fmla="*/ 100634 h 165652"/>
              <a:gd name="connsiteX2" fmla="*/ 34041 w 165652"/>
              <a:gd name="connsiteY2" fmla="*/ 56239 h 165652"/>
              <a:gd name="connsiteX3" fmla="*/ 56239 w 165652"/>
              <a:gd name="connsiteY3" fmla="*/ 34041 h 165652"/>
              <a:gd name="connsiteX4" fmla="*/ 100634 w 165652"/>
              <a:gd name="connsiteY4" fmla="*/ 34041 h 165652"/>
              <a:gd name="connsiteX5" fmla="*/ 160268 w 165652"/>
              <a:gd name="connsiteY5" fmla="*/ 93676 h 165652"/>
              <a:gd name="connsiteX6" fmla="*/ 93676 w 165652"/>
              <a:gd name="connsiteY6" fmla="*/ 16026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652" h="165652">
                <a:moveTo>
                  <a:pt x="93676" y="160268"/>
                </a:moveTo>
                <a:lnTo>
                  <a:pt x="34041" y="100634"/>
                </a:lnTo>
                <a:cubicBezTo>
                  <a:pt x="21783" y="88375"/>
                  <a:pt x="21783" y="68497"/>
                  <a:pt x="34041" y="56239"/>
                </a:cubicBezTo>
                <a:lnTo>
                  <a:pt x="56239" y="34041"/>
                </a:lnTo>
                <a:cubicBezTo>
                  <a:pt x="68497" y="21783"/>
                  <a:pt x="88375" y="21783"/>
                  <a:pt x="100634" y="34041"/>
                </a:cubicBezTo>
                <a:lnTo>
                  <a:pt x="160268" y="93676"/>
                </a:lnTo>
                <a:lnTo>
                  <a:pt x="93676" y="160268"/>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3" name="Freeform: Shape 122">
            <a:extLst>
              <a:ext uri="{FF2B5EF4-FFF2-40B4-BE49-F238E27FC236}">
                <a16:creationId xmlns:a16="http://schemas.microsoft.com/office/drawing/2014/main" id="{DB3DF01E-A260-46EB-8A45-C595D5B2C717}"/>
              </a:ext>
            </a:extLst>
          </p:cNvPr>
          <p:cNvSpPr/>
          <p:nvPr/>
        </p:nvSpPr>
        <p:spPr>
          <a:xfrm>
            <a:off x="3545091" y="1776347"/>
            <a:ext cx="241973" cy="241973"/>
          </a:xfrm>
          <a:custGeom>
            <a:avLst/>
            <a:gdLst>
              <a:gd name="connsiteX0" fmla="*/ 35140 w 132521"/>
              <a:gd name="connsiteY0" fmla="*/ 72393 h 132521"/>
              <a:gd name="connsiteX1" fmla="*/ 72383 w 132521"/>
              <a:gd name="connsiteY1" fmla="*/ 35140 h 132521"/>
              <a:gd name="connsiteX2" fmla="*/ 130489 w 132521"/>
              <a:gd name="connsiteY2" fmla="*/ 93229 h 132521"/>
              <a:gd name="connsiteX3" fmla="*/ 93246 w 132521"/>
              <a:gd name="connsiteY3" fmla="*/ 130483 h 132521"/>
            </a:gdLst>
            <a:ahLst/>
            <a:cxnLst>
              <a:cxn ang="0">
                <a:pos x="connsiteX0" y="connsiteY0"/>
              </a:cxn>
              <a:cxn ang="0">
                <a:pos x="connsiteX1" y="connsiteY1"/>
              </a:cxn>
              <a:cxn ang="0">
                <a:pos x="connsiteX2" y="connsiteY2"/>
              </a:cxn>
              <a:cxn ang="0">
                <a:pos x="connsiteX3" y="connsiteY3"/>
              </a:cxn>
            </a:cxnLst>
            <a:rect l="l" t="t" r="r" b="b"/>
            <a:pathLst>
              <a:path w="132521" h="132521">
                <a:moveTo>
                  <a:pt x="35140" y="72393"/>
                </a:moveTo>
                <a:lnTo>
                  <a:pt x="72383" y="35140"/>
                </a:lnTo>
                <a:lnTo>
                  <a:pt x="130489" y="93229"/>
                </a:lnTo>
                <a:lnTo>
                  <a:pt x="93246" y="130483"/>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4" name="Freeform: Shape 123">
            <a:extLst>
              <a:ext uri="{FF2B5EF4-FFF2-40B4-BE49-F238E27FC236}">
                <a16:creationId xmlns:a16="http://schemas.microsoft.com/office/drawing/2014/main" id="{3113DB1A-A301-410D-9422-1D3346ABC190}"/>
              </a:ext>
            </a:extLst>
          </p:cNvPr>
          <p:cNvSpPr/>
          <p:nvPr/>
        </p:nvSpPr>
        <p:spPr>
          <a:xfrm>
            <a:off x="3267002" y="1498449"/>
            <a:ext cx="665426" cy="665426"/>
          </a:xfrm>
          <a:custGeom>
            <a:avLst/>
            <a:gdLst>
              <a:gd name="connsiteX0" fmla="*/ 85224 w 364434"/>
              <a:gd name="connsiteY0" fmla="*/ 349274 h 364434"/>
              <a:gd name="connsiteX1" fmla="*/ 67665 w 364434"/>
              <a:gd name="connsiteY1" fmla="*/ 331715 h 364434"/>
              <a:gd name="connsiteX2" fmla="*/ 72303 w 364434"/>
              <a:gd name="connsiteY2" fmla="*/ 114048 h 364434"/>
              <a:gd name="connsiteX3" fmla="*/ 114048 w 364434"/>
              <a:gd name="connsiteY3" fmla="*/ 72303 h 364434"/>
              <a:gd name="connsiteX4" fmla="*/ 331715 w 364434"/>
              <a:gd name="connsiteY4" fmla="*/ 67665 h 364434"/>
              <a:gd name="connsiteX5" fmla="*/ 349274 w 364434"/>
              <a:gd name="connsiteY5" fmla="*/ 85224 h 364434"/>
              <a:gd name="connsiteX6" fmla="*/ 85224 w 364434"/>
              <a:gd name="connsiteY6" fmla="*/ 349274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434" h="364434">
                <a:moveTo>
                  <a:pt x="85224" y="349274"/>
                </a:moveTo>
                <a:lnTo>
                  <a:pt x="67665" y="331715"/>
                </a:lnTo>
                <a:cubicBezTo>
                  <a:pt x="8693" y="273074"/>
                  <a:pt x="11012" y="175339"/>
                  <a:pt x="72303" y="114048"/>
                </a:cubicBezTo>
                <a:lnTo>
                  <a:pt x="114048" y="72303"/>
                </a:lnTo>
                <a:cubicBezTo>
                  <a:pt x="175339" y="11012"/>
                  <a:pt x="273074" y="8693"/>
                  <a:pt x="331715" y="67665"/>
                </a:cubicBezTo>
                <a:lnTo>
                  <a:pt x="349274" y="85224"/>
                </a:lnTo>
                <a:lnTo>
                  <a:pt x="85224" y="349274"/>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5" name="Freeform: Shape 124">
            <a:extLst>
              <a:ext uri="{FF2B5EF4-FFF2-40B4-BE49-F238E27FC236}">
                <a16:creationId xmlns:a16="http://schemas.microsoft.com/office/drawing/2014/main" id="{8509F34D-9345-4492-A49F-8FA8892676D5}"/>
              </a:ext>
            </a:extLst>
          </p:cNvPr>
          <p:cNvSpPr/>
          <p:nvPr/>
        </p:nvSpPr>
        <p:spPr>
          <a:xfrm>
            <a:off x="3286905" y="1602035"/>
            <a:ext cx="241973" cy="483946"/>
          </a:xfrm>
          <a:custGeom>
            <a:avLst/>
            <a:gdLst>
              <a:gd name="connsiteX0" fmla="*/ 110104 w 132521"/>
              <a:gd name="connsiteY0" fmla="*/ 210047 h 265043"/>
              <a:gd name="connsiteX1" fmla="*/ 114080 w 132521"/>
              <a:gd name="connsiteY1" fmla="*/ 24848 h 265043"/>
              <a:gd name="connsiteX2" fmla="*/ 114080 w 132521"/>
              <a:gd name="connsiteY2" fmla="*/ 24848 h 265043"/>
              <a:gd name="connsiteX3" fmla="*/ 94201 w 132521"/>
              <a:gd name="connsiteY3" fmla="*/ 41082 h 265043"/>
              <a:gd name="connsiteX4" fmla="*/ 61734 w 132521"/>
              <a:gd name="connsiteY4" fmla="*/ 73550 h 265043"/>
              <a:gd name="connsiteX5" fmla="*/ 58089 w 132521"/>
              <a:gd name="connsiteY5" fmla="*/ 243177 h 265043"/>
              <a:gd name="connsiteX6" fmla="*/ 71673 w 132521"/>
              <a:gd name="connsiteY6" fmla="*/ 256761 h 265043"/>
              <a:gd name="connsiteX7" fmla="*/ 114080 w 132521"/>
              <a:gd name="connsiteY7" fmla="*/ 214354 h 265043"/>
              <a:gd name="connsiteX8" fmla="*/ 110104 w 132521"/>
              <a:gd name="connsiteY8" fmla="*/ 210047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521" h="265043">
                <a:moveTo>
                  <a:pt x="110104" y="210047"/>
                </a:moveTo>
                <a:cubicBezTo>
                  <a:pt x="60077" y="160020"/>
                  <a:pt x="61734" y="77194"/>
                  <a:pt x="114080" y="24848"/>
                </a:cubicBezTo>
                <a:lnTo>
                  <a:pt x="114080" y="24848"/>
                </a:lnTo>
                <a:cubicBezTo>
                  <a:pt x="107122" y="29486"/>
                  <a:pt x="100496" y="34787"/>
                  <a:pt x="94201" y="41082"/>
                </a:cubicBezTo>
                <a:lnTo>
                  <a:pt x="61734" y="73550"/>
                </a:lnTo>
                <a:cubicBezTo>
                  <a:pt x="14026" y="121257"/>
                  <a:pt x="12369" y="197457"/>
                  <a:pt x="58089" y="243177"/>
                </a:cubicBezTo>
                <a:lnTo>
                  <a:pt x="71673" y="256761"/>
                </a:lnTo>
                <a:lnTo>
                  <a:pt x="114080" y="214354"/>
                </a:lnTo>
                <a:lnTo>
                  <a:pt x="110104" y="210047"/>
                </a:ln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6" name="Freeform: Shape 125">
            <a:extLst>
              <a:ext uri="{FF2B5EF4-FFF2-40B4-BE49-F238E27FC236}">
                <a16:creationId xmlns:a16="http://schemas.microsoft.com/office/drawing/2014/main" id="{14FE4EB2-A14C-469B-8CF6-80F4722B1CB7}"/>
              </a:ext>
            </a:extLst>
          </p:cNvPr>
          <p:cNvSpPr/>
          <p:nvPr/>
        </p:nvSpPr>
        <p:spPr>
          <a:xfrm>
            <a:off x="4737134" y="1497533"/>
            <a:ext cx="302466" cy="302466"/>
          </a:xfrm>
          <a:custGeom>
            <a:avLst/>
            <a:gdLst>
              <a:gd name="connsiteX0" fmla="*/ 91771 w 165652"/>
              <a:gd name="connsiteY0" fmla="*/ 160268 h 165652"/>
              <a:gd name="connsiteX1" fmla="*/ 151406 w 165652"/>
              <a:gd name="connsiteY1" fmla="*/ 100634 h 165652"/>
              <a:gd name="connsiteX2" fmla="*/ 151406 w 165652"/>
              <a:gd name="connsiteY2" fmla="*/ 56239 h 165652"/>
              <a:gd name="connsiteX3" fmla="*/ 129209 w 165652"/>
              <a:gd name="connsiteY3" fmla="*/ 34041 h 165652"/>
              <a:gd name="connsiteX4" fmla="*/ 84814 w 165652"/>
              <a:gd name="connsiteY4" fmla="*/ 34041 h 165652"/>
              <a:gd name="connsiteX5" fmla="*/ 24848 w 165652"/>
              <a:gd name="connsiteY5" fmla="*/ 93676 h 165652"/>
              <a:gd name="connsiteX6" fmla="*/ 91771 w 165652"/>
              <a:gd name="connsiteY6" fmla="*/ 16026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652" h="165652">
                <a:moveTo>
                  <a:pt x="91771" y="160268"/>
                </a:moveTo>
                <a:lnTo>
                  <a:pt x="151406" y="100634"/>
                </a:lnTo>
                <a:cubicBezTo>
                  <a:pt x="163664" y="88375"/>
                  <a:pt x="163664" y="68497"/>
                  <a:pt x="151406" y="56239"/>
                </a:cubicBezTo>
                <a:lnTo>
                  <a:pt x="129209" y="34041"/>
                </a:lnTo>
                <a:cubicBezTo>
                  <a:pt x="116951" y="21783"/>
                  <a:pt x="97072" y="21783"/>
                  <a:pt x="84814" y="34041"/>
                </a:cubicBezTo>
                <a:lnTo>
                  <a:pt x="24848" y="93676"/>
                </a:lnTo>
                <a:lnTo>
                  <a:pt x="91771" y="160268"/>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7" name="Freeform: Shape 126">
            <a:extLst>
              <a:ext uri="{FF2B5EF4-FFF2-40B4-BE49-F238E27FC236}">
                <a16:creationId xmlns:a16="http://schemas.microsoft.com/office/drawing/2014/main" id="{E760E3F1-5FAB-434C-A85E-FDF9B260E0CD}"/>
              </a:ext>
            </a:extLst>
          </p:cNvPr>
          <p:cNvSpPr/>
          <p:nvPr/>
        </p:nvSpPr>
        <p:spPr>
          <a:xfrm>
            <a:off x="4494265" y="1776882"/>
            <a:ext cx="241973" cy="241973"/>
          </a:xfrm>
          <a:custGeom>
            <a:avLst/>
            <a:gdLst>
              <a:gd name="connsiteX0" fmla="*/ 35140 w 132521"/>
              <a:gd name="connsiteY0" fmla="*/ 93221 h 132521"/>
              <a:gd name="connsiteX1" fmla="*/ 93254 w 132521"/>
              <a:gd name="connsiteY1" fmla="*/ 35140 h 132521"/>
              <a:gd name="connsiteX2" fmla="*/ 130492 w 132521"/>
              <a:gd name="connsiteY2" fmla="*/ 72399 h 132521"/>
              <a:gd name="connsiteX3" fmla="*/ 72377 w 132521"/>
              <a:gd name="connsiteY3" fmla="*/ 130480 h 132521"/>
            </a:gdLst>
            <a:ahLst/>
            <a:cxnLst>
              <a:cxn ang="0">
                <a:pos x="connsiteX0" y="connsiteY0"/>
              </a:cxn>
              <a:cxn ang="0">
                <a:pos x="connsiteX1" y="connsiteY1"/>
              </a:cxn>
              <a:cxn ang="0">
                <a:pos x="connsiteX2" y="connsiteY2"/>
              </a:cxn>
              <a:cxn ang="0">
                <a:pos x="connsiteX3" y="connsiteY3"/>
              </a:cxn>
            </a:cxnLst>
            <a:rect l="l" t="t" r="r" b="b"/>
            <a:pathLst>
              <a:path w="132521" h="132521">
                <a:moveTo>
                  <a:pt x="35140" y="93221"/>
                </a:moveTo>
                <a:lnTo>
                  <a:pt x="93254" y="35140"/>
                </a:lnTo>
                <a:lnTo>
                  <a:pt x="130492" y="72399"/>
                </a:lnTo>
                <a:lnTo>
                  <a:pt x="72377" y="130480"/>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8" name="Freeform: Shape 127">
            <a:extLst>
              <a:ext uri="{FF2B5EF4-FFF2-40B4-BE49-F238E27FC236}">
                <a16:creationId xmlns:a16="http://schemas.microsoft.com/office/drawing/2014/main" id="{3039C958-C981-4196-ADD0-E2BF25696CA4}"/>
              </a:ext>
            </a:extLst>
          </p:cNvPr>
          <p:cNvSpPr/>
          <p:nvPr/>
        </p:nvSpPr>
        <p:spPr>
          <a:xfrm>
            <a:off x="4391717" y="1498449"/>
            <a:ext cx="665426" cy="665426"/>
          </a:xfrm>
          <a:custGeom>
            <a:avLst/>
            <a:gdLst>
              <a:gd name="connsiteX0" fmla="*/ 288897 w 364434"/>
              <a:gd name="connsiteY0" fmla="*/ 349274 h 364434"/>
              <a:gd name="connsiteX1" fmla="*/ 306457 w 364434"/>
              <a:gd name="connsiteY1" fmla="*/ 331715 h 364434"/>
              <a:gd name="connsiteX2" fmla="*/ 301818 w 364434"/>
              <a:gd name="connsiteY2" fmla="*/ 114048 h 364434"/>
              <a:gd name="connsiteX3" fmla="*/ 260074 w 364434"/>
              <a:gd name="connsiteY3" fmla="*/ 72303 h 364434"/>
              <a:gd name="connsiteX4" fmla="*/ 42407 w 364434"/>
              <a:gd name="connsiteY4" fmla="*/ 67665 h 364434"/>
              <a:gd name="connsiteX5" fmla="*/ 24848 w 364434"/>
              <a:gd name="connsiteY5" fmla="*/ 85224 h 364434"/>
              <a:gd name="connsiteX6" fmla="*/ 288897 w 364434"/>
              <a:gd name="connsiteY6" fmla="*/ 349274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434" h="364434">
                <a:moveTo>
                  <a:pt x="288897" y="349274"/>
                </a:moveTo>
                <a:lnTo>
                  <a:pt x="306457" y="331715"/>
                </a:lnTo>
                <a:cubicBezTo>
                  <a:pt x="365097" y="273074"/>
                  <a:pt x="363110" y="175339"/>
                  <a:pt x="301818" y="114048"/>
                </a:cubicBezTo>
                <a:lnTo>
                  <a:pt x="260074" y="72303"/>
                </a:lnTo>
                <a:cubicBezTo>
                  <a:pt x="198783" y="11012"/>
                  <a:pt x="101048" y="8693"/>
                  <a:pt x="42407" y="67665"/>
                </a:cubicBezTo>
                <a:lnTo>
                  <a:pt x="24848" y="85224"/>
                </a:lnTo>
                <a:lnTo>
                  <a:pt x="288897" y="349274"/>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9" name="Freeform: Shape 128">
            <a:extLst>
              <a:ext uri="{FF2B5EF4-FFF2-40B4-BE49-F238E27FC236}">
                <a16:creationId xmlns:a16="http://schemas.microsoft.com/office/drawing/2014/main" id="{5BFB84C3-4A57-47DE-9A4D-4BB6873EEBDC}"/>
              </a:ext>
            </a:extLst>
          </p:cNvPr>
          <p:cNvSpPr/>
          <p:nvPr/>
        </p:nvSpPr>
        <p:spPr>
          <a:xfrm>
            <a:off x="4446764" y="1528861"/>
            <a:ext cx="544441" cy="241973"/>
          </a:xfrm>
          <a:custGeom>
            <a:avLst/>
            <a:gdLst>
              <a:gd name="connsiteX0" fmla="*/ 73550 w 298173"/>
              <a:gd name="connsiteY0" fmla="*/ 100042 h 132521"/>
              <a:gd name="connsiteX1" fmla="*/ 254111 w 298173"/>
              <a:gd name="connsiteY1" fmla="*/ 104018 h 132521"/>
              <a:gd name="connsiteX2" fmla="*/ 275645 w 298173"/>
              <a:gd name="connsiteY2" fmla="*/ 125553 h 132521"/>
              <a:gd name="connsiteX3" fmla="*/ 254773 w 298173"/>
              <a:gd name="connsiteY3" fmla="*/ 98717 h 132521"/>
              <a:gd name="connsiteX4" fmla="*/ 219986 w 298173"/>
              <a:gd name="connsiteY4" fmla="*/ 64261 h 132521"/>
              <a:gd name="connsiteX5" fmla="*/ 39425 w 298173"/>
              <a:gd name="connsiteY5" fmla="*/ 60286 h 132521"/>
              <a:gd name="connsiteX6" fmla="*/ 24848 w 298173"/>
              <a:gd name="connsiteY6" fmla="*/ 74863 h 132521"/>
              <a:gd name="connsiteX7" fmla="*/ 61623 w 298173"/>
              <a:gd name="connsiteY7" fmla="*/ 111638 h 132521"/>
              <a:gd name="connsiteX8" fmla="*/ 73550 w 298173"/>
              <a:gd name="connsiteY8" fmla="*/ 100042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173" h="132521">
                <a:moveTo>
                  <a:pt x="73550" y="100042"/>
                </a:moveTo>
                <a:cubicBezTo>
                  <a:pt x="122251" y="51341"/>
                  <a:pt x="203090" y="52997"/>
                  <a:pt x="254111" y="104018"/>
                </a:cubicBezTo>
                <a:lnTo>
                  <a:pt x="275645" y="125553"/>
                </a:lnTo>
                <a:cubicBezTo>
                  <a:pt x="270013" y="115945"/>
                  <a:pt x="263056" y="107000"/>
                  <a:pt x="254773" y="98717"/>
                </a:cubicBezTo>
                <a:lnTo>
                  <a:pt x="219986" y="64261"/>
                </a:lnTo>
                <a:cubicBezTo>
                  <a:pt x="168965" y="13241"/>
                  <a:pt x="88127" y="11584"/>
                  <a:pt x="39425" y="60286"/>
                </a:cubicBezTo>
                <a:lnTo>
                  <a:pt x="24848" y="74863"/>
                </a:lnTo>
                <a:lnTo>
                  <a:pt x="61623" y="111638"/>
                </a:lnTo>
                <a:lnTo>
                  <a:pt x="73550" y="100042"/>
                </a:ln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0" name="Freeform: Shape 129">
            <a:extLst>
              <a:ext uri="{FF2B5EF4-FFF2-40B4-BE49-F238E27FC236}">
                <a16:creationId xmlns:a16="http://schemas.microsoft.com/office/drawing/2014/main" id="{D54A244C-F440-47A6-9BDB-7607BA91C30C}"/>
              </a:ext>
            </a:extLst>
          </p:cNvPr>
          <p:cNvSpPr/>
          <p:nvPr/>
        </p:nvSpPr>
        <p:spPr>
          <a:xfrm>
            <a:off x="3292552" y="1807713"/>
            <a:ext cx="1330854" cy="1633321"/>
          </a:xfrm>
          <a:custGeom>
            <a:avLst/>
            <a:gdLst>
              <a:gd name="connsiteX0" fmla="*/ 66592 w 728869"/>
              <a:gd name="connsiteY0" fmla="*/ 500932 h 894521"/>
              <a:gd name="connsiteX1" fmla="*/ 521142 w 728869"/>
              <a:gd name="connsiteY1" fmla="*/ 46383 h 894521"/>
              <a:gd name="connsiteX2" fmla="*/ 706672 w 728869"/>
              <a:gd name="connsiteY2" fmla="*/ 85808 h 894521"/>
              <a:gd name="connsiteX3" fmla="*/ 479397 w 728869"/>
              <a:gd name="connsiteY3" fmla="*/ 24848 h 894521"/>
              <a:gd name="connsiteX4" fmla="*/ 24848 w 728869"/>
              <a:gd name="connsiteY4" fmla="*/ 479397 h 894521"/>
              <a:gd name="connsiteX5" fmla="*/ 293867 w 728869"/>
              <a:gd name="connsiteY5" fmla="*/ 894522 h 894521"/>
              <a:gd name="connsiteX6" fmla="*/ 66592 w 728869"/>
              <a:gd name="connsiteY6" fmla="*/ 500932 h 89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8869" h="894521">
                <a:moveTo>
                  <a:pt x="66592" y="500932"/>
                </a:moveTo>
                <a:cubicBezTo>
                  <a:pt x="66592" y="249804"/>
                  <a:pt x="270013" y="46383"/>
                  <a:pt x="521142" y="46383"/>
                </a:cubicBezTo>
                <a:cubicBezTo>
                  <a:pt x="587071" y="46383"/>
                  <a:pt x="650019" y="60629"/>
                  <a:pt x="706672" y="85808"/>
                </a:cubicBezTo>
                <a:cubicBezTo>
                  <a:pt x="639749" y="47377"/>
                  <a:pt x="562223" y="24848"/>
                  <a:pt x="479397" y="24848"/>
                </a:cubicBezTo>
                <a:cubicBezTo>
                  <a:pt x="228269" y="24848"/>
                  <a:pt x="24848" y="228269"/>
                  <a:pt x="24848" y="479397"/>
                </a:cubicBezTo>
                <a:cubicBezTo>
                  <a:pt x="24848" y="664265"/>
                  <a:pt x="135503" y="823291"/>
                  <a:pt x="293867" y="894522"/>
                </a:cubicBezTo>
                <a:cubicBezTo>
                  <a:pt x="158032" y="816003"/>
                  <a:pt x="66592" y="669235"/>
                  <a:pt x="66592" y="500932"/>
                </a:cubicBezTo>
                <a:close/>
              </a:path>
            </a:pathLst>
          </a:custGeom>
          <a:solidFill>
            <a:srgbClr val="40404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1" name="Freeform: Shape 130">
            <a:extLst>
              <a:ext uri="{FF2B5EF4-FFF2-40B4-BE49-F238E27FC236}">
                <a16:creationId xmlns:a16="http://schemas.microsoft.com/office/drawing/2014/main" id="{037D6187-15E1-4EF0-976D-D0B19DFCAF11}"/>
              </a:ext>
            </a:extLst>
          </p:cNvPr>
          <p:cNvSpPr/>
          <p:nvPr/>
        </p:nvSpPr>
        <p:spPr>
          <a:xfrm>
            <a:off x="3243551" y="1759925"/>
            <a:ext cx="1814800" cy="1814800"/>
          </a:xfrm>
          <a:custGeom>
            <a:avLst/>
            <a:gdLst>
              <a:gd name="connsiteX0" fmla="*/ 204083 w 993913"/>
              <a:gd name="connsiteY0" fmla="*/ 809045 h 993913"/>
              <a:gd name="connsiteX1" fmla="*/ 205077 w 993913"/>
              <a:gd name="connsiteY1" fmla="*/ 814346 h 993913"/>
              <a:gd name="connsiteX2" fmla="*/ 209384 w 993913"/>
              <a:gd name="connsiteY2" fmla="*/ 814346 h 993913"/>
              <a:gd name="connsiteX3" fmla="*/ 204083 w 993913"/>
              <a:gd name="connsiteY3" fmla="*/ 809045 h 993913"/>
              <a:gd name="connsiteX4" fmla="*/ 783535 w 993913"/>
              <a:gd name="connsiteY4" fmla="*/ 113306 h 993913"/>
              <a:gd name="connsiteX5" fmla="*/ 737815 w 993913"/>
              <a:gd name="connsiteY5" fmla="*/ 84483 h 993913"/>
              <a:gd name="connsiteX6" fmla="*/ 519154 w 993913"/>
              <a:gd name="connsiteY6" fmla="*/ 25179 h 993913"/>
              <a:gd name="connsiteX7" fmla="*/ 505902 w 993913"/>
              <a:gd name="connsiteY7" fmla="*/ 24848 h 993913"/>
              <a:gd name="connsiteX8" fmla="*/ 492650 w 993913"/>
              <a:gd name="connsiteY8" fmla="*/ 25179 h 993913"/>
              <a:gd name="connsiteX9" fmla="*/ 276308 w 993913"/>
              <a:gd name="connsiteY9" fmla="*/ 83157 h 993913"/>
              <a:gd name="connsiteX10" fmla="*/ 230588 w 993913"/>
              <a:gd name="connsiteY10" fmla="*/ 111650 h 993913"/>
              <a:gd name="connsiteX11" fmla="*/ 24848 w 993913"/>
              <a:gd name="connsiteY11" fmla="*/ 505571 h 993913"/>
              <a:gd name="connsiteX12" fmla="*/ 163002 w 993913"/>
              <a:gd name="connsiteY12" fmla="*/ 842507 h 993913"/>
              <a:gd name="connsiteX13" fmla="*/ 265375 w 993913"/>
              <a:gd name="connsiteY13" fmla="*/ 922020 h 993913"/>
              <a:gd name="connsiteX14" fmla="*/ 505571 w 993913"/>
              <a:gd name="connsiteY14" fmla="*/ 986624 h 993913"/>
              <a:gd name="connsiteX15" fmla="*/ 720587 w 993913"/>
              <a:gd name="connsiteY15" fmla="*/ 935604 h 993913"/>
              <a:gd name="connsiteX16" fmla="*/ 800763 w 993913"/>
              <a:gd name="connsiteY16" fmla="*/ 885245 h 993913"/>
              <a:gd name="connsiteX17" fmla="*/ 821635 w 993913"/>
              <a:gd name="connsiteY17" fmla="*/ 867686 h 993913"/>
              <a:gd name="connsiteX18" fmla="*/ 985630 w 993913"/>
              <a:gd name="connsiteY18" fmla="*/ 537044 h 993913"/>
              <a:gd name="connsiteX19" fmla="*/ 986624 w 993913"/>
              <a:gd name="connsiteY19" fmla="*/ 505571 h 993913"/>
              <a:gd name="connsiteX20" fmla="*/ 783535 w 993913"/>
              <a:gd name="connsiteY20" fmla="*/ 113306 h 993913"/>
              <a:gd name="connsiteX21" fmla="*/ 802750 w 993913"/>
              <a:gd name="connsiteY21" fmla="*/ 814346 h 993913"/>
              <a:gd name="connsiteX22" fmla="*/ 782541 w 993913"/>
              <a:gd name="connsiteY22" fmla="*/ 832899 h 993913"/>
              <a:gd name="connsiteX23" fmla="*/ 691764 w 993913"/>
              <a:gd name="connsiteY23" fmla="*/ 892203 h 993913"/>
              <a:gd name="connsiteX24" fmla="*/ 518823 w 993913"/>
              <a:gd name="connsiteY24" fmla="*/ 933947 h 993913"/>
              <a:gd name="connsiteX25" fmla="*/ 506564 w 993913"/>
              <a:gd name="connsiteY25" fmla="*/ 934278 h 993913"/>
              <a:gd name="connsiteX26" fmla="*/ 295855 w 993913"/>
              <a:gd name="connsiteY26" fmla="*/ 878619 h 993913"/>
              <a:gd name="connsiteX27" fmla="*/ 210047 w 993913"/>
              <a:gd name="connsiteY27" fmla="*/ 814677 h 993913"/>
              <a:gd name="connsiteX28" fmla="*/ 204415 w 993913"/>
              <a:gd name="connsiteY28" fmla="*/ 809377 h 993913"/>
              <a:gd name="connsiteX29" fmla="*/ 140473 w 993913"/>
              <a:gd name="connsiteY29" fmla="*/ 728207 h 993913"/>
              <a:gd name="connsiteX30" fmla="*/ 139479 w 993913"/>
              <a:gd name="connsiteY30" fmla="*/ 726882 h 993913"/>
              <a:gd name="connsiteX31" fmla="*/ 78188 w 993913"/>
              <a:gd name="connsiteY31" fmla="*/ 506233 h 993913"/>
              <a:gd name="connsiteX32" fmla="*/ 474097 w 993913"/>
              <a:gd name="connsiteY32" fmla="*/ 79182 h 993913"/>
              <a:gd name="connsiteX33" fmla="*/ 506233 w 993913"/>
              <a:gd name="connsiteY33" fmla="*/ 77857 h 993913"/>
              <a:gd name="connsiteX34" fmla="*/ 773596 w 993913"/>
              <a:gd name="connsiteY34" fmla="*/ 171947 h 993913"/>
              <a:gd name="connsiteX35" fmla="*/ 791486 w 993913"/>
              <a:gd name="connsiteY35" fmla="*/ 187187 h 993913"/>
              <a:gd name="connsiteX36" fmla="*/ 934610 w 993913"/>
              <a:gd name="connsiteY36" fmla="*/ 506233 h 993913"/>
              <a:gd name="connsiteX37" fmla="*/ 932953 w 993913"/>
              <a:gd name="connsiteY37" fmla="*/ 542014 h 993913"/>
              <a:gd name="connsiteX38" fmla="*/ 802750 w 993913"/>
              <a:gd name="connsiteY38" fmla="*/ 814346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93913" h="993913">
                <a:moveTo>
                  <a:pt x="204083" y="809045"/>
                </a:moveTo>
                <a:cubicBezTo>
                  <a:pt x="204415" y="811033"/>
                  <a:pt x="204746" y="812690"/>
                  <a:pt x="205077" y="814346"/>
                </a:cubicBezTo>
                <a:lnTo>
                  <a:pt x="209384" y="814346"/>
                </a:lnTo>
                <a:cubicBezTo>
                  <a:pt x="207728" y="812690"/>
                  <a:pt x="205740" y="810702"/>
                  <a:pt x="204083" y="809045"/>
                </a:cubicBezTo>
                <a:close/>
                <a:moveTo>
                  <a:pt x="783535" y="113306"/>
                </a:moveTo>
                <a:cubicBezTo>
                  <a:pt x="768957" y="102704"/>
                  <a:pt x="753717" y="93097"/>
                  <a:pt x="737815" y="84483"/>
                </a:cubicBezTo>
                <a:cubicBezTo>
                  <a:pt x="672548" y="48370"/>
                  <a:pt x="598336" y="27167"/>
                  <a:pt x="519154" y="25179"/>
                </a:cubicBezTo>
                <a:cubicBezTo>
                  <a:pt x="514847" y="24848"/>
                  <a:pt x="510540" y="24848"/>
                  <a:pt x="505902" y="24848"/>
                </a:cubicBezTo>
                <a:cubicBezTo>
                  <a:pt x="501595" y="24848"/>
                  <a:pt x="496957" y="24848"/>
                  <a:pt x="492650" y="25179"/>
                </a:cubicBezTo>
                <a:cubicBezTo>
                  <a:pt x="414462" y="27167"/>
                  <a:pt x="340912" y="48039"/>
                  <a:pt x="276308" y="83157"/>
                </a:cubicBezTo>
                <a:cubicBezTo>
                  <a:pt x="260736" y="91771"/>
                  <a:pt x="245497" y="101379"/>
                  <a:pt x="230588" y="111650"/>
                </a:cubicBezTo>
                <a:cubicBezTo>
                  <a:pt x="106349" y="198783"/>
                  <a:pt x="24848" y="342900"/>
                  <a:pt x="24848" y="505571"/>
                </a:cubicBezTo>
                <a:cubicBezTo>
                  <a:pt x="24848" y="636767"/>
                  <a:pt x="77525" y="755705"/>
                  <a:pt x="163002" y="842507"/>
                </a:cubicBezTo>
                <a:cubicBezTo>
                  <a:pt x="193151" y="873318"/>
                  <a:pt x="227606" y="900154"/>
                  <a:pt x="265375" y="922020"/>
                </a:cubicBezTo>
                <a:cubicBezTo>
                  <a:pt x="335943" y="963102"/>
                  <a:pt x="418106" y="986624"/>
                  <a:pt x="505571" y="986624"/>
                </a:cubicBezTo>
                <a:cubicBezTo>
                  <a:pt x="582764" y="986624"/>
                  <a:pt x="655983" y="968403"/>
                  <a:pt x="720587" y="935604"/>
                </a:cubicBezTo>
                <a:cubicBezTo>
                  <a:pt x="749079" y="921689"/>
                  <a:pt x="775915" y="904792"/>
                  <a:pt x="800763" y="885245"/>
                </a:cubicBezTo>
                <a:cubicBezTo>
                  <a:pt x="808051" y="879613"/>
                  <a:pt x="815009" y="873981"/>
                  <a:pt x="821635" y="867686"/>
                </a:cubicBezTo>
                <a:cubicBezTo>
                  <a:pt x="915063" y="785854"/>
                  <a:pt x="977017" y="668572"/>
                  <a:pt x="985630" y="537044"/>
                </a:cubicBezTo>
                <a:cubicBezTo>
                  <a:pt x="986293" y="526774"/>
                  <a:pt x="986624" y="516172"/>
                  <a:pt x="986624" y="505571"/>
                </a:cubicBezTo>
                <a:cubicBezTo>
                  <a:pt x="987287" y="343894"/>
                  <a:pt x="906780" y="200439"/>
                  <a:pt x="783535" y="113306"/>
                </a:cubicBezTo>
                <a:close/>
                <a:moveTo>
                  <a:pt x="802750" y="814346"/>
                </a:moveTo>
                <a:cubicBezTo>
                  <a:pt x="796124" y="820641"/>
                  <a:pt x="789498" y="826936"/>
                  <a:pt x="782541" y="832899"/>
                </a:cubicBezTo>
                <a:cubicBezTo>
                  <a:pt x="755043" y="856090"/>
                  <a:pt x="724563" y="876300"/>
                  <a:pt x="691764" y="892203"/>
                </a:cubicBezTo>
                <a:cubicBezTo>
                  <a:pt x="639086" y="917382"/>
                  <a:pt x="580445" y="932290"/>
                  <a:pt x="518823" y="933947"/>
                </a:cubicBezTo>
                <a:cubicBezTo>
                  <a:pt x="514847" y="934278"/>
                  <a:pt x="510540" y="934278"/>
                  <a:pt x="506564" y="934278"/>
                </a:cubicBezTo>
                <a:cubicBezTo>
                  <a:pt x="430033" y="934278"/>
                  <a:pt x="358140" y="914069"/>
                  <a:pt x="295855" y="878619"/>
                </a:cubicBezTo>
                <a:cubicBezTo>
                  <a:pt x="264712" y="861060"/>
                  <a:pt x="235889" y="839525"/>
                  <a:pt x="210047" y="814677"/>
                </a:cubicBezTo>
                <a:cubicBezTo>
                  <a:pt x="208059" y="813021"/>
                  <a:pt x="206071" y="811033"/>
                  <a:pt x="204415" y="809377"/>
                </a:cubicBezTo>
                <a:cubicBezTo>
                  <a:pt x="179898" y="784860"/>
                  <a:pt x="158364" y="757693"/>
                  <a:pt x="140473" y="728207"/>
                </a:cubicBezTo>
                <a:cubicBezTo>
                  <a:pt x="140142" y="727544"/>
                  <a:pt x="139810" y="727213"/>
                  <a:pt x="139479" y="726882"/>
                </a:cubicBezTo>
                <a:cubicBezTo>
                  <a:pt x="100385" y="662277"/>
                  <a:pt x="78188" y="587071"/>
                  <a:pt x="78188" y="506233"/>
                </a:cubicBezTo>
                <a:cubicBezTo>
                  <a:pt x="78188" y="280946"/>
                  <a:pt x="253117" y="95747"/>
                  <a:pt x="474097" y="79182"/>
                </a:cubicBezTo>
                <a:cubicBezTo>
                  <a:pt x="484698" y="78188"/>
                  <a:pt x="495631" y="77857"/>
                  <a:pt x="506233" y="77857"/>
                </a:cubicBezTo>
                <a:cubicBezTo>
                  <a:pt x="607281" y="77857"/>
                  <a:pt x="700377" y="112975"/>
                  <a:pt x="773596" y="171947"/>
                </a:cubicBezTo>
                <a:cubicBezTo>
                  <a:pt x="779890" y="176585"/>
                  <a:pt x="785854" y="181886"/>
                  <a:pt x="791486" y="187187"/>
                </a:cubicBezTo>
                <a:cubicBezTo>
                  <a:pt x="879282" y="265375"/>
                  <a:pt x="934610" y="379675"/>
                  <a:pt x="934610" y="506233"/>
                </a:cubicBezTo>
                <a:cubicBezTo>
                  <a:pt x="934610" y="518160"/>
                  <a:pt x="934278" y="530087"/>
                  <a:pt x="932953" y="542014"/>
                </a:cubicBezTo>
                <a:cubicBezTo>
                  <a:pt x="924008" y="648363"/>
                  <a:pt x="875969" y="744110"/>
                  <a:pt x="802750" y="814346"/>
                </a:cubicBez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2" name="Freeform: Shape 131">
            <a:extLst>
              <a:ext uri="{FF2B5EF4-FFF2-40B4-BE49-F238E27FC236}">
                <a16:creationId xmlns:a16="http://schemas.microsoft.com/office/drawing/2014/main" id="{B5EF113E-A342-40AF-88FA-01800F8CDD02}"/>
              </a:ext>
            </a:extLst>
          </p:cNvPr>
          <p:cNvSpPr/>
          <p:nvPr/>
        </p:nvSpPr>
        <p:spPr>
          <a:xfrm>
            <a:off x="4107398" y="2219673"/>
            <a:ext cx="120987" cy="423454"/>
          </a:xfrm>
          <a:custGeom>
            <a:avLst/>
            <a:gdLst>
              <a:gd name="connsiteX0" fmla="*/ 24848 w 66260"/>
              <a:gd name="connsiteY0" fmla="*/ 24848 h 231913"/>
              <a:gd name="connsiteX1" fmla="*/ 67586 w 66260"/>
              <a:gd name="connsiteY1" fmla="*/ 24848 h 231913"/>
              <a:gd name="connsiteX2" fmla="*/ 67586 w 66260"/>
              <a:gd name="connsiteY2" fmla="*/ 225950 h 231913"/>
              <a:gd name="connsiteX3" fmla="*/ 24848 w 66260"/>
              <a:gd name="connsiteY3" fmla="*/ 225950 h 231913"/>
            </a:gdLst>
            <a:ahLst/>
            <a:cxnLst>
              <a:cxn ang="0">
                <a:pos x="connsiteX0" y="connsiteY0"/>
              </a:cxn>
              <a:cxn ang="0">
                <a:pos x="connsiteX1" y="connsiteY1"/>
              </a:cxn>
              <a:cxn ang="0">
                <a:pos x="connsiteX2" y="connsiteY2"/>
              </a:cxn>
              <a:cxn ang="0">
                <a:pos x="connsiteX3" y="connsiteY3"/>
              </a:cxn>
            </a:cxnLst>
            <a:rect l="l" t="t" r="r" b="b"/>
            <a:pathLst>
              <a:path w="66260" h="231913">
                <a:moveTo>
                  <a:pt x="24848" y="24848"/>
                </a:moveTo>
                <a:lnTo>
                  <a:pt x="67586" y="24848"/>
                </a:lnTo>
                <a:lnTo>
                  <a:pt x="67586" y="225950"/>
                </a:lnTo>
                <a:lnTo>
                  <a:pt x="24848" y="225950"/>
                </a:lnTo>
                <a:close/>
              </a:path>
            </a:pathLst>
          </a:custGeom>
          <a:solidFill>
            <a:srgbClr val="40404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3" name="Freeform: Shape 132">
            <a:extLst>
              <a:ext uri="{FF2B5EF4-FFF2-40B4-BE49-F238E27FC236}">
                <a16:creationId xmlns:a16="http://schemas.microsoft.com/office/drawing/2014/main" id="{E74FB450-6129-40EA-B8E8-B68F41AE4C14}"/>
              </a:ext>
            </a:extLst>
          </p:cNvPr>
          <p:cNvSpPr/>
          <p:nvPr/>
        </p:nvSpPr>
        <p:spPr>
          <a:xfrm>
            <a:off x="4083200" y="2243870"/>
            <a:ext cx="120987" cy="423454"/>
          </a:xfrm>
          <a:custGeom>
            <a:avLst/>
            <a:gdLst>
              <a:gd name="connsiteX0" fmla="*/ 24848 w 66260"/>
              <a:gd name="connsiteY0" fmla="*/ 24848 h 231913"/>
              <a:gd name="connsiteX1" fmla="*/ 67586 w 66260"/>
              <a:gd name="connsiteY1" fmla="*/ 24848 h 231913"/>
              <a:gd name="connsiteX2" fmla="*/ 67586 w 66260"/>
              <a:gd name="connsiteY2" fmla="*/ 225950 h 231913"/>
              <a:gd name="connsiteX3" fmla="*/ 24848 w 66260"/>
              <a:gd name="connsiteY3" fmla="*/ 225950 h 231913"/>
            </a:gdLst>
            <a:ahLst/>
            <a:cxnLst>
              <a:cxn ang="0">
                <a:pos x="connsiteX0" y="connsiteY0"/>
              </a:cxn>
              <a:cxn ang="0">
                <a:pos x="connsiteX1" y="connsiteY1"/>
              </a:cxn>
              <a:cxn ang="0">
                <a:pos x="connsiteX2" y="connsiteY2"/>
              </a:cxn>
              <a:cxn ang="0">
                <a:pos x="connsiteX3" y="connsiteY3"/>
              </a:cxn>
            </a:cxnLst>
            <a:rect l="l" t="t" r="r" b="b"/>
            <a:pathLst>
              <a:path w="66260" h="231913">
                <a:moveTo>
                  <a:pt x="24848" y="24848"/>
                </a:moveTo>
                <a:lnTo>
                  <a:pt x="67586" y="24848"/>
                </a:lnTo>
                <a:lnTo>
                  <a:pt x="67586" y="225950"/>
                </a:lnTo>
                <a:lnTo>
                  <a:pt x="24848" y="225950"/>
                </a:lnTo>
                <a:close/>
              </a:path>
            </a:pathLst>
          </a:custGeom>
          <a:solidFill>
            <a:schemeClr val="accent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4" name="Freeform: Shape 133">
            <a:extLst>
              <a:ext uri="{FF2B5EF4-FFF2-40B4-BE49-F238E27FC236}">
                <a16:creationId xmlns:a16="http://schemas.microsoft.com/office/drawing/2014/main" id="{07312CD8-F9DD-4718-A300-7CD59597D6CD}"/>
              </a:ext>
            </a:extLst>
          </p:cNvPr>
          <p:cNvSpPr/>
          <p:nvPr/>
        </p:nvSpPr>
        <p:spPr>
          <a:xfrm>
            <a:off x="4173939" y="2623163"/>
            <a:ext cx="544441" cy="120987"/>
          </a:xfrm>
          <a:custGeom>
            <a:avLst/>
            <a:gdLst>
              <a:gd name="connsiteX0" fmla="*/ 24848 w 298173"/>
              <a:gd name="connsiteY0" fmla="*/ 24848 h 66260"/>
              <a:gd name="connsiteX1" fmla="*/ 278627 w 298173"/>
              <a:gd name="connsiteY1" fmla="*/ 24848 h 66260"/>
              <a:gd name="connsiteX2" fmla="*/ 278627 w 298173"/>
              <a:gd name="connsiteY2" fmla="*/ 67586 h 66260"/>
              <a:gd name="connsiteX3" fmla="*/ 24848 w 298173"/>
              <a:gd name="connsiteY3" fmla="*/ 67586 h 66260"/>
            </a:gdLst>
            <a:ahLst/>
            <a:cxnLst>
              <a:cxn ang="0">
                <a:pos x="connsiteX0" y="connsiteY0"/>
              </a:cxn>
              <a:cxn ang="0">
                <a:pos x="connsiteX1" y="connsiteY1"/>
              </a:cxn>
              <a:cxn ang="0">
                <a:pos x="connsiteX2" y="connsiteY2"/>
              </a:cxn>
              <a:cxn ang="0">
                <a:pos x="connsiteX3" y="connsiteY3"/>
              </a:cxn>
            </a:cxnLst>
            <a:rect l="l" t="t" r="r" b="b"/>
            <a:pathLst>
              <a:path w="298173" h="66260">
                <a:moveTo>
                  <a:pt x="24848" y="24848"/>
                </a:moveTo>
                <a:lnTo>
                  <a:pt x="278627" y="24848"/>
                </a:lnTo>
                <a:lnTo>
                  <a:pt x="278627" y="67586"/>
                </a:lnTo>
                <a:lnTo>
                  <a:pt x="24848" y="67586"/>
                </a:lnTo>
                <a:close/>
              </a:path>
            </a:pathLst>
          </a:custGeom>
          <a:solidFill>
            <a:srgbClr val="40404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5" name="Freeform: Shape 134">
            <a:extLst>
              <a:ext uri="{FF2B5EF4-FFF2-40B4-BE49-F238E27FC236}">
                <a16:creationId xmlns:a16="http://schemas.microsoft.com/office/drawing/2014/main" id="{0F7199FF-66B9-4AB4-B1A5-0E1AF1B7B796}"/>
              </a:ext>
            </a:extLst>
          </p:cNvPr>
          <p:cNvSpPr/>
          <p:nvPr/>
        </p:nvSpPr>
        <p:spPr>
          <a:xfrm>
            <a:off x="4149741" y="2598967"/>
            <a:ext cx="544441" cy="120987"/>
          </a:xfrm>
          <a:custGeom>
            <a:avLst/>
            <a:gdLst>
              <a:gd name="connsiteX0" fmla="*/ 24848 w 298173"/>
              <a:gd name="connsiteY0" fmla="*/ 24848 h 66260"/>
              <a:gd name="connsiteX1" fmla="*/ 278627 w 298173"/>
              <a:gd name="connsiteY1" fmla="*/ 24848 h 66260"/>
              <a:gd name="connsiteX2" fmla="*/ 278627 w 298173"/>
              <a:gd name="connsiteY2" fmla="*/ 67586 h 66260"/>
              <a:gd name="connsiteX3" fmla="*/ 24848 w 298173"/>
              <a:gd name="connsiteY3" fmla="*/ 67586 h 66260"/>
            </a:gdLst>
            <a:ahLst/>
            <a:cxnLst>
              <a:cxn ang="0">
                <a:pos x="connsiteX0" y="connsiteY0"/>
              </a:cxn>
              <a:cxn ang="0">
                <a:pos x="connsiteX1" y="connsiteY1"/>
              </a:cxn>
              <a:cxn ang="0">
                <a:pos x="connsiteX2" y="connsiteY2"/>
              </a:cxn>
              <a:cxn ang="0">
                <a:pos x="connsiteX3" y="connsiteY3"/>
              </a:cxn>
            </a:cxnLst>
            <a:rect l="l" t="t" r="r" b="b"/>
            <a:pathLst>
              <a:path w="298173" h="66260">
                <a:moveTo>
                  <a:pt x="24848" y="24848"/>
                </a:moveTo>
                <a:lnTo>
                  <a:pt x="278627" y="24848"/>
                </a:lnTo>
                <a:lnTo>
                  <a:pt x="278627" y="67586"/>
                </a:lnTo>
                <a:lnTo>
                  <a:pt x="24848" y="67586"/>
                </a:lnTo>
                <a:close/>
              </a:path>
            </a:pathLst>
          </a:custGeom>
          <a:solidFill>
            <a:schemeClr val="accent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6" name="Freeform: Shape 135">
            <a:extLst>
              <a:ext uri="{FF2B5EF4-FFF2-40B4-BE49-F238E27FC236}">
                <a16:creationId xmlns:a16="http://schemas.microsoft.com/office/drawing/2014/main" id="{DEEBC9F4-3D26-4D56-B8BA-F249F3F91EBE}"/>
              </a:ext>
            </a:extLst>
          </p:cNvPr>
          <p:cNvSpPr/>
          <p:nvPr/>
        </p:nvSpPr>
        <p:spPr>
          <a:xfrm>
            <a:off x="3685944" y="2618227"/>
            <a:ext cx="483946" cy="483946"/>
          </a:xfrm>
          <a:custGeom>
            <a:avLst/>
            <a:gdLst>
              <a:gd name="connsiteX0" fmla="*/ 35140 w 265043"/>
              <a:gd name="connsiteY0" fmla="*/ 235372 h 265043"/>
              <a:gd name="connsiteX1" fmla="*/ 235033 w 265043"/>
              <a:gd name="connsiteY1" fmla="*/ 35140 h 265043"/>
              <a:gd name="connsiteX2" fmla="*/ 244411 w 265043"/>
              <a:gd name="connsiteY2" fmla="*/ 44502 h 265043"/>
              <a:gd name="connsiteX3" fmla="*/ 44518 w 265043"/>
              <a:gd name="connsiteY3" fmla="*/ 244735 h 265043"/>
            </a:gdLst>
            <a:ahLst/>
            <a:cxnLst>
              <a:cxn ang="0">
                <a:pos x="connsiteX0" y="connsiteY0"/>
              </a:cxn>
              <a:cxn ang="0">
                <a:pos x="connsiteX1" y="connsiteY1"/>
              </a:cxn>
              <a:cxn ang="0">
                <a:pos x="connsiteX2" y="connsiteY2"/>
              </a:cxn>
              <a:cxn ang="0">
                <a:pos x="connsiteX3" y="connsiteY3"/>
              </a:cxn>
            </a:cxnLst>
            <a:rect l="l" t="t" r="r" b="b"/>
            <a:pathLst>
              <a:path w="265043" h="265043">
                <a:moveTo>
                  <a:pt x="35140" y="235372"/>
                </a:moveTo>
                <a:lnTo>
                  <a:pt x="235033" y="35140"/>
                </a:lnTo>
                <a:lnTo>
                  <a:pt x="244411" y="44502"/>
                </a:lnTo>
                <a:lnTo>
                  <a:pt x="44518" y="244735"/>
                </a:lnTo>
                <a:close/>
              </a:path>
            </a:pathLst>
          </a:custGeom>
          <a:solidFill>
            <a:schemeClr val="accent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7" name="Freeform: Shape 136">
            <a:extLst>
              <a:ext uri="{FF2B5EF4-FFF2-40B4-BE49-F238E27FC236}">
                <a16:creationId xmlns:a16="http://schemas.microsoft.com/office/drawing/2014/main" id="{6BB3F75A-5D7C-493D-B475-53E6993CDCCB}"/>
              </a:ext>
            </a:extLst>
          </p:cNvPr>
          <p:cNvSpPr/>
          <p:nvPr/>
        </p:nvSpPr>
        <p:spPr>
          <a:xfrm>
            <a:off x="4023310" y="2539072"/>
            <a:ext cx="241973" cy="241973"/>
          </a:xfrm>
          <a:custGeom>
            <a:avLst/>
            <a:gdLst>
              <a:gd name="connsiteX0" fmla="*/ 133516 w 132521"/>
              <a:gd name="connsiteY0" fmla="*/ 79185 h 132521"/>
              <a:gd name="connsiteX1" fmla="*/ 79182 w 132521"/>
              <a:gd name="connsiteY1" fmla="*/ 133519 h 132521"/>
              <a:gd name="connsiteX2" fmla="*/ 24848 w 132521"/>
              <a:gd name="connsiteY2" fmla="*/ 79185 h 132521"/>
              <a:gd name="connsiteX3" fmla="*/ 79182 w 132521"/>
              <a:gd name="connsiteY3" fmla="*/ 24851 h 132521"/>
              <a:gd name="connsiteX4" fmla="*/ 133516 w 132521"/>
              <a:gd name="connsiteY4" fmla="*/ 79185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132521">
                <a:moveTo>
                  <a:pt x="133516" y="79185"/>
                </a:moveTo>
                <a:cubicBezTo>
                  <a:pt x="133516" y="109334"/>
                  <a:pt x="109330" y="133519"/>
                  <a:pt x="79182" y="133519"/>
                </a:cubicBezTo>
                <a:cubicBezTo>
                  <a:pt x="49033" y="133519"/>
                  <a:pt x="24848" y="109334"/>
                  <a:pt x="24848" y="79185"/>
                </a:cubicBezTo>
                <a:cubicBezTo>
                  <a:pt x="24848" y="49036"/>
                  <a:pt x="49033" y="24851"/>
                  <a:pt x="79182" y="24851"/>
                </a:cubicBezTo>
                <a:cubicBezTo>
                  <a:pt x="109330" y="24520"/>
                  <a:pt x="133516" y="49036"/>
                  <a:pt x="133516" y="79185"/>
                </a:cubicBezTo>
                <a:close/>
              </a:path>
            </a:pathLst>
          </a:custGeom>
          <a:solidFill>
            <a:schemeClr val="accent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8" name="Freeform: Shape 137">
            <a:extLst>
              <a:ext uri="{FF2B5EF4-FFF2-40B4-BE49-F238E27FC236}">
                <a16:creationId xmlns:a16="http://schemas.microsoft.com/office/drawing/2014/main" id="{ECC3FBFF-5239-4BEE-A051-DC3195D31734}"/>
              </a:ext>
            </a:extLst>
          </p:cNvPr>
          <p:cNvSpPr/>
          <p:nvPr/>
        </p:nvSpPr>
        <p:spPr>
          <a:xfrm>
            <a:off x="4110422" y="1934142"/>
            <a:ext cx="60493" cy="181480"/>
          </a:xfrm>
          <a:custGeom>
            <a:avLst/>
            <a:gdLst>
              <a:gd name="connsiteX0" fmla="*/ 24848 w 33130"/>
              <a:gd name="connsiteY0" fmla="*/ 24848 h 99391"/>
              <a:gd name="connsiteX1" fmla="*/ 38100 w 33130"/>
              <a:gd name="connsiteY1" fmla="*/ 24848 h 99391"/>
              <a:gd name="connsiteX2" fmla="*/ 38100 w 33130"/>
              <a:gd name="connsiteY2" fmla="*/ 95084 h 99391"/>
              <a:gd name="connsiteX3" fmla="*/ 24848 w 33130"/>
              <a:gd name="connsiteY3" fmla="*/ 95084 h 99391"/>
            </a:gdLst>
            <a:ahLst/>
            <a:cxnLst>
              <a:cxn ang="0">
                <a:pos x="connsiteX0" y="connsiteY0"/>
              </a:cxn>
              <a:cxn ang="0">
                <a:pos x="connsiteX1" y="connsiteY1"/>
              </a:cxn>
              <a:cxn ang="0">
                <a:pos x="connsiteX2" y="connsiteY2"/>
              </a:cxn>
              <a:cxn ang="0">
                <a:pos x="connsiteX3" y="connsiteY3"/>
              </a:cxn>
            </a:cxnLst>
            <a:rect l="l" t="t" r="r" b="b"/>
            <a:pathLst>
              <a:path w="33130" h="99391">
                <a:moveTo>
                  <a:pt x="24848" y="24848"/>
                </a:moveTo>
                <a:lnTo>
                  <a:pt x="38100" y="24848"/>
                </a:lnTo>
                <a:lnTo>
                  <a:pt x="38100" y="95084"/>
                </a:lnTo>
                <a:lnTo>
                  <a:pt x="24848" y="95084"/>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9" name="Freeform: Shape 138">
            <a:extLst>
              <a:ext uri="{FF2B5EF4-FFF2-40B4-BE49-F238E27FC236}">
                <a16:creationId xmlns:a16="http://schemas.microsoft.com/office/drawing/2014/main" id="{E999D33D-7508-4592-9F98-78955C56DC25}"/>
              </a:ext>
            </a:extLst>
          </p:cNvPr>
          <p:cNvSpPr/>
          <p:nvPr/>
        </p:nvSpPr>
        <p:spPr>
          <a:xfrm>
            <a:off x="3743498" y="2006093"/>
            <a:ext cx="181480" cy="241973"/>
          </a:xfrm>
          <a:custGeom>
            <a:avLst/>
            <a:gdLst>
              <a:gd name="connsiteX0" fmla="*/ 33945 w 99391"/>
              <a:gd name="connsiteY0" fmla="*/ 40572 h 132521"/>
              <a:gd name="connsiteX1" fmla="*/ 45421 w 99391"/>
              <a:gd name="connsiteY1" fmla="*/ 33945 h 132521"/>
              <a:gd name="connsiteX2" fmla="*/ 80546 w 99391"/>
              <a:gd name="connsiteY2" fmla="*/ 94769 h 132521"/>
              <a:gd name="connsiteX3" fmla="*/ 69070 w 99391"/>
              <a:gd name="connsiteY3" fmla="*/ 101397 h 132521"/>
            </a:gdLst>
            <a:ahLst/>
            <a:cxnLst>
              <a:cxn ang="0">
                <a:pos x="connsiteX0" y="connsiteY0"/>
              </a:cxn>
              <a:cxn ang="0">
                <a:pos x="connsiteX1" y="connsiteY1"/>
              </a:cxn>
              <a:cxn ang="0">
                <a:pos x="connsiteX2" y="connsiteY2"/>
              </a:cxn>
              <a:cxn ang="0">
                <a:pos x="connsiteX3" y="connsiteY3"/>
              </a:cxn>
            </a:cxnLst>
            <a:rect l="l" t="t" r="r" b="b"/>
            <a:pathLst>
              <a:path w="99391" h="132521">
                <a:moveTo>
                  <a:pt x="33945" y="40572"/>
                </a:moveTo>
                <a:lnTo>
                  <a:pt x="45421" y="33945"/>
                </a:lnTo>
                <a:lnTo>
                  <a:pt x="80546" y="94769"/>
                </a:lnTo>
                <a:lnTo>
                  <a:pt x="69070" y="101397"/>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0" name="Freeform: Shape 139">
            <a:extLst>
              <a:ext uri="{FF2B5EF4-FFF2-40B4-BE49-F238E27FC236}">
                <a16:creationId xmlns:a16="http://schemas.microsoft.com/office/drawing/2014/main" id="{5ED125B9-6B92-4DE3-AF14-9F27CAC9ABC3}"/>
              </a:ext>
            </a:extLst>
          </p:cNvPr>
          <p:cNvSpPr/>
          <p:nvPr/>
        </p:nvSpPr>
        <p:spPr>
          <a:xfrm>
            <a:off x="3490316" y="2259278"/>
            <a:ext cx="241973" cy="181480"/>
          </a:xfrm>
          <a:custGeom>
            <a:avLst/>
            <a:gdLst>
              <a:gd name="connsiteX0" fmla="*/ 33947 w 132521"/>
              <a:gd name="connsiteY0" fmla="*/ 45419 h 99391"/>
              <a:gd name="connsiteX1" fmla="*/ 40580 w 132521"/>
              <a:gd name="connsiteY1" fmla="*/ 33947 h 99391"/>
              <a:gd name="connsiteX2" fmla="*/ 101384 w 132521"/>
              <a:gd name="connsiteY2" fmla="*/ 69100 h 99391"/>
              <a:gd name="connsiteX3" fmla="*/ 94751 w 132521"/>
              <a:gd name="connsiteY3" fmla="*/ 80573 h 99391"/>
            </a:gdLst>
            <a:ahLst/>
            <a:cxnLst>
              <a:cxn ang="0">
                <a:pos x="connsiteX0" y="connsiteY0"/>
              </a:cxn>
              <a:cxn ang="0">
                <a:pos x="connsiteX1" y="connsiteY1"/>
              </a:cxn>
              <a:cxn ang="0">
                <a:pos x="connsiteX2" y="connsiteY2"/>
              </a:cxn>
              <a:cxn ang="0">
                <a:pos x="connsiteX3" y="connsiteY3"/>
              </a:cxn>
            </a:cxnLst>
            <a:rect l="l" t="t" r="r" b="b"/>
            <a:pathLst>
              <a:path w="132521" h="99391">
                <a:moveTo>
                  <a:pt x="33947" y="45419"/>
                </a:moveTo>
                <a:lnTo>
                  <a:pt x="40580" y="33947"/>
                </a:lnTo>
                <a:lnTo>
                  <a:pt x="101384" y="69100"/>
                </a:lnTo>
                <a:lnTo>
                  <a:pt x="94751" y="80573"/>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1" name="Freeform: Shape 140">
            <a:extLst>
              <a:ext uri="{FF2B5EF4-FFF2-40B4-BE49-F238E27FC236}">
                <a16:creationId xmlns:a16="http://schemas.microsoft.com/office/drawing/2014/main" id="{576E5BAE-93FA-4D89-A1C3-9735C7730552}"/>
              </a:ext>
            </a:extLst>
          </p:cNvPr>
          <p:cNvSpPr/>
          <p:nvPr/>
        </p:nvSpPr>
        <p:spPr>
          <a:xfrm>
            <a:off x="3418982" y="2626187"/>
            <a:ext cx="181480" cy="60493"/>
          </a:xfrm>
          <a:custGeom>
            <a:avLst/>
            <a:gdLst>
              <a:gd name="connsiteX0" fmla="*/ 24848 w 99391"/>
              <a:gd name="connsiteY0" fmla="*/ 24848 h 33130"/>
              <a:gd name="connsiteX1" fmla="*/ 95084 w 99391"/>
              <a:gd name="connsiteY1" fmla="*/ 24848 h 33130"/>
              <a:gd name="connsiteX2" fmla="*/ 95084 w 99391"/>
              <a:gd name="connsiteY2" fmla="*/ 38100 h 33130"/>
              <a:gd name="connsiteX3" fmla="*/ 24848 w 99391"/>
              <a:gd name="connsiteY3" fmla="*/ 38100 h 33130"/>
            </a:gdLst>
            <a:ahLst/>
            <a:cxnLst>
              <a:cxn ang="0">
                <a:pos x="connsiteX0" y="connsiteY0"/>
              </a:cxn>
              <a:cxn ang="0">
                <a:pos x="connsiteX1" y="connsiteY1"/>
              </a:cxn>
              <a:cxn ang="0">
                <a:pos x="connsiteX2" y="connsiteY2"/>
              </a:cxn>
              <a:cxn ang="0">
                <a:pos x="connsiteX3" y="connsiteY3"/>
              </a:cxn>
            </a:cxnLst>
            <a:rect l="l" t="t" r="r" b="b"/>
            <a:pathLst>
              <a:path w="99391" h="33130">
                <a:moveTo>
                  <a:pt x="24848" y="24848"/>
                </a:moveTo>
                <a:lnTo>
                  <a:pt x="95084" y="24848"/>
                </a:lnTo>
                <a:lnTo>
                  <a:pt x="95084" y="38100"/>
                </a:lnTo>
                <a:lnTo>
                  <a:pt x="24848" y="38100"/>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2" name="Freeform: Shape 141">
            <a:extLst>
              <a:ext uri="{FF2B5EF4-FFF2-40B4-BE49-F238E27FC236}">
                <a16:creationId xmlns:a16="http://schemas.microsoft.com/office/drawing/2014/main" id="{BDA1752C-52D5-4245-8753-A4187A29DE93}"/>
              </a:ext>
            </a:extLst>
          </p:cNvPr>
          <p:cNvSpPr/>
          <p:nvPr/>
        </p:nvSpPr>
        <p:spPr>
          <a:xfrm>
            <a:off x="3490074" y="2898574"/>
            <a:ext cx="241973" cy="181480"/>
          </a:xfrm>
          <a:custGeom>
            <a:avLst/>
            <a:gdLst>
              <a:gd name="connsiteX0" fmla="*/ 33940 w 132521"/>
              <a:gd name="connsiteY0" fmla="*/ 69044 h 99391"/>
              <a:gd name="connsiteX1" fmla="*/ 94772 w 132521"/>
              <a:gd name="connsiteY1" fmla="*/ 33940 h 99391"/>
              <a:gd name="connsiteX2" fmla="*/ 101395 w 132521"/>
              <a:gd name="connsiteY2" fmla="*/ 45417 h 99391"/>
              <a:gd name="connsiteX3" fmla="*/ 40563 w 132521"/>
              <a:gd name="connsiteY3" fmla="*/ 80522 h 99391"/>
            </a:gdLst>
            <a:ahLst/>
            <a:cxnLst>
              <a:cxn ang="0">
                <a:pos x="connsiteX0" y="connsiteY0"/>
              </a:cxn>
              <a:cxn ang="0">
                <a:pos x="connsiteX1" y="connsiteY1"/>
              </a:cxn>
              <a:cxn ang="0">
                <a:pos x="connsiteX2" y="connsiteY2"/>
              </a:cxn>
              <a:cxn ang="0">
                <a:pos x="connsiteX3" y="connsiteY3"/>
              </a:cxn>
            </a:cxnLst>
            <a:rect l="l" t="t" r="r" b="b"/>
            <a:pathLst>
              <a:path w="132521" h="99391">
                <a:moveTo>
                  <a:pt x="33940" y="69044"/>
                </a:moveTo>
                <a:lnTo>
                  <a:pt x="94772" y="33940"/>
                </a:lnTo>
                <a:lnTo>
                  <a:pt x="101395" y="45417"/>
                </a:lnTo>
                <a:lnTo>
                  <a:pt x="40563" y="80522"/>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3" name="Freeform: Shape 142">
            <a:extLst>
              <a:ext uri="{FF2B5EF4-FFF2-40B4-BE49-F238E27FC236}">
                <a16:creationId xmlns:a16="http://schemas.microsoft.com/office/drawing/2014/main" id="{B002C7EA-CCFD-438F-924A-BA7BF0A28125}"/>
              </a:ext>
            </a:extLst>
          </p:cNvPr>
          <p:cNvSpPr/>
          <p:nvPr/>
        </p:nvSpPr>
        <p:spPr>
          <a:xfrm>
            <a:off x="3760166" y="3130702"/>
            <a:ext cx="120987" cy="181480"/>
          </a:xfrm>
          <a:custGeom>
            <a:avLst/>
            <a:gdLst>
              <a:gd name="connsiteX0" fmla="*/ 36112 w 66260"/>
              <a:gd name="connsiteY0" fmla="*/ 92103 h 99391"/>
              <a:gd name="connsiteX1" fmla="*/ 24848 w 66260"/>
              <a:gd name="connsiteY1" fmla="*/ 85477 h 99391"/>
              <a:gd name="connsiteX2" fmla="*/ 59966 w 66260"/>
              <a:gd name="connsiteY2" fmla="*/ 24848 h 99391"/>
              <a:gd name="connsiteX3" fmla="*/ 71562 w 66260"/>
              <a:gd name="connsiteY3" fmla="*/ 31143 h 99391"/>
            </a:gdLst>
            <a:ahLst/>
            <a:cxnLst>
              <a:cxn ang="0">
                <a:pos x="connsiteX0" y="connsiteY0"/>
              </a:cxn>
              <a:cxn ang="0">
                <a:pos x="connsiteX1" y="connsiteY1"/>
              </a:cxn>
              <a:cxn ang="0">
                <a:pos x="connsiteX2" y="connsiteY2"/>
              </a:cxn>
              <a:cxn ang="0">
                <a:pos x="connsiteX3" y="connsiteY3"/>
              </a:cxn>
            </a:cxnLst>
            <a:rect l="l" t="t" r="r" b="b"/>
            <a:pathLst>
              <a:path w="66260" h="99391">
                <a:moveTo>
                  <a:pt x="36112" y="92103"/>
                </a:moveTo>
                <a:lnTo>
                  <a:pt x="24848" y="85477"/>
                </a:lnTo>
                <a:lnTo>
                  <a:pt x="59966" y="24848"/>
                </a:lnTo>
                <a:lnTo>
                  <a:pt x="71562" y="31143"/>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4" name="Freeform: Shape 143">
            <a:extLst>
              <a:ext uri="{FF2B5EF4-FFF2-40B4-BE49-F238E27FC236}">
                <a16:creationId xmlns:a16="http://schemas.microsoft.com/office/drawing/2014/main" id="{AEF12D5B-7A14-43FD-9910-4503F505A345}"/>
              </a:ext>
            </a:extLst>
          </p:cNvPr>
          <p:cNvSpPr/>
          <p:nvPr/>
        </p:nvSpPr>
        <p:spPr>
          <a:xfrm>
            <a:off x="4110422" y="3213577"/>
            <a:ext cx="60493" cy="181480"/>
          </a:xfrm>
          <a:custGeom>
            <a:avLst/>
            <a:gdLst>
              <a:gd name="connsiteX0" fmla="*/ 24848 w 33130"/>
              <a:gd name="connsiteY0" fmla="*/ 24848 h 99391"/>
              <a:gd name="connsiteX1" fmla="*/ 38100 w 33130"/>
              <a:gd name="connsiteY1" fmla="*/ 24848 h 99391"/>
              <a:gd name="connsiteX2" fmla="*/ 38100 w 33130"/>
              <a:gd name="connsiteY2" fmla="*/ 95084 h 99391"/>
              <a:gd name="connsiteX3" fmla="*/ 24848 w 33130"/>
              <a:gd name="connsiteY3" fmla="*/ 95084 h 99391"/>
            </a:gdLst>
            <a:ahLst/>
            <a:cxnLst>
              <a:cxn ang="0">
                <a:pos x="connsiteX0" y="connsiteY0"/>
              </a:cxn>
              <a:cxn ang="0">
                <a:pos x="connsiteX1" y="connsiteY1"/>
              </a:cxn>
              <a:cxn ang="0">
                <a:pos x="connsiteX2" y="connsiteY2"/>
              </a:cxn>
              <a:cxn ang="0">
                <a:pos x="connsiteX3" y="connsiteY3"/>
              </a:cxn>
            </a:cxnLst>
            <a:rect l="l" t="t" r="r" b="b"/>
            <a:pathLst>
              <a:path w="33130" h="99391">
                <a:moveTo>
                  <a:pt x="24848" y="24848"/>
                </a:moveTo>
                <a:lnTo>
                  <a:pt x="38100" y="24848"/>
                </a:lnTo>
                <a:lnTo>
                  <a:pt x="38100" y="95084"/>
                </a:lnTo>
                <a:lnTo>
                  <a:pt x="24848" y="95084"/>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5" name="Freeform: Shape 144">
            <a:extLst>
              <a:ext uri="{FF2B5EF4-FFF2-40B4-BE49-F238E27FC236}">
                <a16:creationId xmlns:a16="http://schemas.microsoft.com/office/drawing/2014/main" id="{EAC5EC4A-0009-4D56-91B6-7469F206D1DA}"/>
              </a:ext>
            </a:extLst>
          </p:cNvPr>
          <p:cNvSpPr/>
          <p:nvPr/>
        </p:nvSpPr>
        <p:spPr>
          <a:xfrm>
            <a:off x="4383159" y="3113319"/>
            <a:ext cx="181480" cy="241973"/>
          </a:xfrm>
          <a:custGeom>
            <a:avLst/>
            <a:gdLst>
              <a:gd name="connsiteX0" fmla="*/ 33947 w 99391"/>
              <a:gd name="connsiteY0" fmla="*/ 40580 h 132521"/>
              <a:gd name="connsiteX1" fmla="*/ 45420 w 99391"/>
              <a:gd name="connsiteY1" fmla="*/ 33947 h 132521"/>
              <a:gd name="connsiteX2" fmla="*/ 80573 w 99391"/>
              <a:gd name="connsiteY2" fmla="*/ 94751 h 132521"/>
              <a:gd name="connsiteX3" fmla="*/ 69100 w 99391"/>
              <a:gd name="connsiteY3" fmla="*/ 101384 h 132521"/>
            </a:gdLst>
            <a:ahLst/>
            <a:cxnLst>
              <a:cxn ang="0">
                <a:pos x="connsiteX0" y="connsiteY0"/>
              </a:cxn>
              <a:cxn ang="0">
                <a:pos x="connsiteX1" y="connsiteY1"/>
              </a:cxn>
              <a:cxn ang="0">
                <a:pos x="connsiteX2" y="connsiteY2"/>
              </a:cxn>
              <a:cxn ang="0">
                <a:pos x="connsiteX3" y="connsiteY3"/>
              </a:cxn>
            </a:cxnLst>
            <a:rect l="l" t="t" r="r" b="b"/>
            <a:pathLst>
              <a:path w="99391" h="132521">
                <a:moveTo>
                  <a:pt x="33947" y="40580"/>
                </a:moveTo>
                <a:lnTo>
                  <a:pt x="45420" y="33947"/>
                </a:lnTo>
                <a:lnTo>
                  <a:pt x="80573" y="94751"/>
                </a:lnTo>
                <a:lnTo>
                  <a:pt x="69100" y="101384"/>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6" name="Freeform: Shape 145">
            <a:extLst>
              <a:ext uri="{FF2B5EF4-FFF2-40B4-BE49-F238E27FC236}">
                <a16:creationId xmlns:a16="http://schemas.microsoft.com/office/drawing/2014/main" id="{E528A3EE-496B-435E-B0CF-28B53C29B0D3}"/>
              </a:ext>
            </a:extLst>
          </p:cNvPr>
          <p:cNvSpPr/>
          <p:nvPr/>
        </p:nvSpPr>
        <p:spPr>
          <a:xfrm>
            <a:off x="4598199" y="2898607"/>
            <a:ext cx="241973" cy="181480"/>
          </a:xfrm>
          <a:custGeom>
            <a:avLst/>
            <a:gdLst>
              <a:gd name="connsiteX0" fmla="*/ 33942 w 132521"/>
              <a:gd name="connsiteY0" fmla="*/ 45418 h 99391"/>
              <a:gd name="connsiteX1" fmla="*/ 40568 w 132521"/>
              <a:gd name="connsiteY1" fmla="*/ 33942 h 99391"/>
              <a:gd name="connsiteX2" fmla="*/ 101393 w 132521"/>
              <a:gd name="connsiteY2" fmla="*/ 69060 h 99391"/>
              <a:gd name="connsiteX3" fmla="*/ 94767 w 132521"/>
              <a:gd name="connsiteY3" fmla="*/ 80537 h 99391"/>
            </a:gdLst>
            <a:ahLst/>
            <a:cxnLst>
              <a:cxn ang="0">
                <a:pos x="connsiteX0" y="connsiteY0"/>
              </a:cxn>
              <a:cxn ang="0">
                <a:pos x="connsiteX1" y="connsiteY1"/>
              </a:cxn>
              <a:cxn ang="0">
                <a:pos x="connsiteX2" y="connsiteY2"/>
              </a:cxn>
              <a:cxn ang="0">
                <a:pos x="connsiteX3" y="connsiteY3"/>
              </a:cxn>
            </a:cxnLst>
            <a:rect l="l" t="t" r="r" b="b"/>
            <a:pathLst>
              <a:path w="132521" h="99391">
                <a:moveTo>
                  <a:pt x="33942" y="45418"/>
                </a:moveTo>
                <a:lnTo>
                  <a:pt x="40568" y="33942"/>
                </a:lnTo>
                <a:lnTo>
                  <a:pt x="101393" y="69060"/>
                </a:lnTo>
                <a:lnTo>
                  <a:pt x="94767" y="80537"/>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7" name="Freeform: Shape 146">
            <a:extLst>
              <a:ext uri="{FF2B5EF4-FFF2-40B4-BE49-F238E27FC236}">
                <a16:creationId xmlns:a16="http://schemas.microsoft.com/office/drawing/2014/main" id="{55AF860C-AB28-4C2C-9614-418A3E3825E8}"/>
              </a:ext>
            </a:extLst>
          </p:cNvPr>
          <p:cNvSpPr/>
          <p:nvPr/>
        </p:nvSpPr>
        <p:spPr>
          <a:xfrm>
            <a:off x="4697812" y="2626187"/>
            <a:ext cx="181480" cy="60493"/>
          </a:xfrm>
          <a:custGeom>
            <a:avLst/>
            <a:gdLst>
              <a:gd name="connsiteX0" fmla="*/ 24848 w 99391"/>
              <a:gd name="connsiteY0" fmla="*/ 24848 h 33130"/>
              <a:gd name="connsiteX1" fmla="*/ 95084 w 99391"/>
              <a:gd name="connsiteY1" fmla="*/ 24848 h 33130"/>
              <a:gd name="connsiteX2" fmla="*/ 95084 w 99391"/>
              <a:gd name="connsiteY2" fmla="*/ 38100 h 33130"/>
              <a:gd name="connsiteX3" fmla="*/ 24848 w 99391"/>
              <a:gd name="connsiteY3" fmla="*/ 38100 h 33130"/>
            </a:gdLst>
            <a:ahLst/>
            <a:cxnLst>
              <a:cxn ang="0">
                <a:pos x="connsiteX0" y="connsiteY0"/>
              </a:cxn>
              <a:cxn ang="0">
                <a:pos x="connsiteX1" y="connsiteY1"/>
              </a:cxn>
              <a:cxn ang="0">
                <a:pos x="connsiteX2" y="connsiteY2"/>
              </a:cxn>
              <a:cxn ang="0">
                <a:pos x="connsiteX3" y="connsiteY3"/>
              </a:cxn>
            </a:cxnLst>
            <a:rect l="l" t="t" r="r" b="b"/>
            <a:pathLst>
              <a:path w="99391" h="33130">
                <a:moveTo>
                  <a:pt x="24848" y="24848"/>
                </a:moveTo>
                <a:lnTo>
                  <a:pt x="95084" y="24848"/>
                </a:lnTo>
                <a:lnTo>
                  <a:pt x="95084" y="38100"/>
                </a:lnTo>
                <a:lnTo>
                  <a:pt x="24848" y="38100"/>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8" name="Freeform: Shape 147">
            <a:extLst>
              <a:ext uri="{FF2B5EF4-FFF2-40B4-BE49-F238E27FC236}">
                <a16:creationId xmlns:a16="http://schemas.microsoft.com/office/drawing/2014/main" id="{E0F1E752-5E12-4471-A64B-A482CE2F4B51}"/>
              </a:ext>
            </a:extLst>
          </p:cNvPr>
          <p:cNvSpPr/>
          <p:nvPr/>
        </p:nvSpPr>
        <p:spPr>
          <a:xfrm>
            <a:off x="4598472" y="2259030"/>
            <a:ext cx="241973" cy="181480"/>
          </a:xfrm>
          <a:custGeom>
            <a:avLst/>
            <a:gdLst>
              <a:gd name="connsiteX0" fmla="*/ 33940 w 132521"/>
              <a:gd name="connsiteY0" fmla="*/ 69037 h 99391"/>
              <a:gd name="connsiteX1" fmla="*/ 94779 w 132521"/>
              <a:gd name="connsiteY1" fmla="*/ 33940 h 99391"/>
              <a:gd name="connsiteX2" fmla="*/ 101401 w 132521"/>
              <a:gd name="connsiteY2" fmla="*/ 45419 h 99391"/>
              <a:gd name="connsiteX3" fmla="*/ 40562 w 132521"/>
              <a:gd name="connsiteY3" fmla="*/ 80516 h 99391"/>
            </a:gdLst>
            <a:ahLst/>
            <a:cxnLst>
              <a:cxn ang="0">
                <a:pos x="connsiteX0" y="connsiteY0"/>
              </a:cxn>
              <a:cxn ang="0">
                <a:pos x="connsiteX1" y="connsiteY1"/>
              </a:cxn>
              <a:cxn ang="0">
                <a:pos x="connsiteX2" y="connsiteY2"/>
              </a:cxn>
              <a:cxn ang="0">
                <a:pos x="connsiteX3" y="connsiteY3"/>
              </a:cxn>
            </a:cxnLst>
            <a:rect l="l" t="t" r="r" b="b"/>
            <a:pathLst>
              <a:path w="132521" h="99391">
                <a:moveTo>
                  <a:pt x="33940" y="69037"/>
                </a:moveTo>
                <a:lnTo>
                  <a:pt x="94779" y="33940"/>
                </a:lnTo>
                <a:lnTo>
                  <a:pt x="101401" y="45419"/>
                </a:lnTo>
                <a:lnTo>
                  <a:pt x="40562" y="80516"/>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9" name="Freeform: Shape 148">
            <a:extLst>
              <a:ext uri="{FF2B5EF4-FFF2-40B4-BE49-F238E27FC236}">
                <a16:creationId xmlns:a16="http://schemas.microsoft.com/office/drawing/2014/main" id="{8D5FD57C-42D4-42B2-93D9-B8AC1DA485CD}"/>
              </a:ext>
            </a:extLst>
          </p:cNvPr>
          <p:cNvSpPr/>
          <p:nvPr/>
        </p:nvSpPr>
        <p:spPr>
          <a:xfrm>
            <a:off x="4383578" y="2005691"/>
            <a:ext cx="181480" cy="241973"/>
          </a:xfrm>
          <a:custGeom>
            <a:avLst/>
            <a:gdLst>
              <a:gd name="connsiteX0" fmla="*/ 33945 w 99391"/>
              <a:gd name="connsiteY0" fmla="*/ 94776 h 132521"/>
              <a:gd name="connsiteX1" fmla="*/ 69063 w 99391"/>
              <a:gd name="connsiteY1" fmla="*/ 33945 h 132521"/>
              <a:gd name="connsiteX2" fmla="*/ 80541 w 99391"/>
              <a:gd name="connsiteY2" fmla="*/ 40571 h 132521"/>
              <a:gd name="connsiteX3" fmla="*/ 45422 w 99391"/>
              <a:gd name="connsiteY3" fmla="*/ 101403 h 132521"/>
            </a:gdLst>
            <a:ahLst/>
            <a:cxnLst>
              <a:cxn ang="0">
                <a:pos x="connsiteX0" y="connsiteY0"/>
              </a:cxn>
              <a:cxn ang="0">
                <a:pos x="connsiteX1" y="connsiteY1"/>
              </a:cxn>
              <a:cxn ang="0">
                <a:pos x="connsiteX2" y="connsiteY2"/>
              </a:cxn>
              <a:cxn ang="0">
                <a:pos x="connsiteX3" y="connsiteY3"/>
              </a:cxn>
            </a:cxnLst>
            <a:rect l="l" t="t" r="r" b="b"/>
            <a:pathLst>
              <a:path w="99391" h="132521">
                <a:moveTo>
                  <a:pt x="33945" y="94776"/>
                </a:moveTo>
                <a:lnTo>
                  <a:pt x="69063" y="33945"/>
                </a:lnTo>
                <a:lnTo>
                  <a:pt x="80541" y="40571"/>
                </a:lnTo>
                <a:lnTo>
                  <a:pt x="45422" y="101403"/>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0" name="Freeform: Shape 149">
            <a:extLst>
              <a:ext uri="{FF2B5EF4-FFF2-40B4-BE49-F238E27FC236}">
                <a16:creationId xmlns:a16="http://schemas.microsoft.com/office/drawing/2014/main" id="{935942B7-08FF-427F-B1CA-E6A8BAE3EC3E}"/>
              </a:ext>
            </a:extLst>
          </p:cNvPr>
          <p:cNvSpPr/>
          <p:nvPr/>
        </p:nvSpPr>
        <p:spPr>
          <a:xfrm>
            <a:off x="3980966" y="1518554"/>
            <a:ext cx="362961" cy="181480"/>
          </a:xfrm>
          <a:custGeom>
            <a:avLst/>
            <a:gdLst>
              <a:gd name="connsiteX0" fmla="*/ 153394 w 198782"/>
              <a:gd name="connsiteY0" fmla="*/ 87464 h 99391"/>
              <a:gd name="connsiteX1" fmla="*/ 51352 w 198782"/>
              <a:gd name="connsiteY1" fmla="*/ 87464 h 99391"/>
              <a:gd name="connsiteX2" fmla="*/ 24848 w 198782"/>
              <a:gd name="connsiteY2" fmla="*/ 61291 h 99391"/>
              <a:gd name="connsiteX3" fmla="*/ 24848 w 198782"/>
              <a:gd name="connsiteY3" fmla="*/ 51352 h 99391"/>
              <a:gd name="connsiteX4" fmla="*/ 51352 w 198782"/>
              <a:gd name="connsiteY4" fmla="*/ 24848 h 99391"/>
              <a:gd name="connsiteX5" fmla="*/ 153394 w 198782"/>
              <a:gd name="connsiteY5" fmla="*/ 24848 h 99391"/>
              <a:gd name="connsiteX6" fmla="*/ 179567 w 198782"/>
              <a:gd name="connsiteY6" fmla="*/ 51352 h 99391"/>
              <a:gd name="connsiteX7" fmla="*/ 179567 w 198782"/>
              <a:gd name="connsiteY7" fmla="*/ 61291 h 99391"/>
              <a:gd name="connsiteX8" fmla="*/ 153394 w 198782"/>
              <a:gd name="connsiteY8" fmla="*/ 8746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782" h="99391">
                <a:moveTo>
                  <a:pt x="153394" y="87464"/>
                </a:moveTo>
                <a:lnTo>
                  <a:pt x="51352" y="87464"/>
                </a:lnTo>
                <a:cubicBezTo>
                  <a:pt x="36775" y="87464"/>
                  <a:pt x="24848" y="75537"/>
                  <a:pt x="24848" y="61291"/>
                </a:cubicBezTo>
                <a:lnTo>
                  <a:pt x="24848" y="51352"/>
                </a:lnTo>
                <a:cubicBezTo>
                  <a:pt x="24848" y="36775"/>
                  <a:pt x="36775" y="24848"/>
                  <a:pt x="51352" y="24848"/>
                </a:cubicBezTo>
                <a:lnTo>
                  <a:pt x="153394" y="24848"/>
                </a:lnTo>
                <a:cubicBezTo>
                  <a:pt x="167971" y="24848"/>
                  <a:pt x="179567" y="36775"/>
                  <a:pt x="179567" y="51352"/>
                </a:cubicBezTo>
                <a:lnTo>
                  <a:pt x="179567" y="61291"/>
                </a:lnTo>
                <a:cubicBezTo>
                  <a:pt x="179898" y="75537"/>
                  <a:pt x="167971" y="87464"/>
                  <a:pt x="153394" y="87464"/>
                </a:cubicBez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1" name="Freeform: Shape 150">
            <a:extLst>
              <a:ext uri="{FF2B5EF4-FFF2-40B4-BE49-F238E27FC236}">
                <a16:creationId xmlns:a16="http://schemas.microsoft.com/office/drawing/2014/main" id="{530633C9-8288-496A-AA93-13193A6AAB79}"/>
              </a:ext>
            </a:extLst>
          </p:cNvPr>
          <p:cNvSpPr/>
          <p:nvPr/>
        </p:nvSpPr>
        <p:spPr>
          <a:xfrm>
            <a:off x="3303440" y="1813763"/>
            <a:ext cx="1451839" cy="1512334"/>
          </a:xfrm>
          <a:custGeom>
            <a:avLst/>
            <a:gdLst>
              <a:gd name="connsiteX0" fmla="*/ 163996 w 795130"/>
              <a:gd name="connsiteY0" fmla="*/ 690107 h 828260"/>
              <a:gd name="connsiteX1" fmla="*/ 712636 w 795130"/>
              <a:gd name="connsiteY1" fmla="*/ 141467 h 828260"/>
              <a:gd name="connsiteX2" fmla="*/ 787179 w 795130"/>
              <a:gd name="connsiteY2" fmla="*/ 146768 h 828260"/>
              <a:gd name="connsiteX3" fmla="*/ 478735 w 795130"/>
              <a:gd name="connsiteY3" fmla="*/ 24848 h 828260"/>
              <a:gd name="connsiteX4" fmla="*/ 24848 w 795130"/>
              <a:gd name="connsiteY4" fmla="*/ 478735 h 828260"/>
              <a:gd name="connsiteX5" fmla="*/ 179236 w 795130"/>
              <a:gd name="connsiteY5" fmla="*/ 819316 h 828260"/>
              <a:gd name="connsiteX6" fmla="*/ 163996 w 795130"/>
              <a:gd name="connsiteY6" fmla="*/ 690107 h 828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130" h="828260">
                <a:moveTo>
                  <a:pt x="163996" y="690107"/>
                </a:moveTo>
                <a:cubicBezTo>
                  <a:pt x="163996" y="386963"/>
                  <a:pt x="409824" y="141467"/>
                  <a:pt x="712636" y="141467"/>
                </a:cubicBezTo>
                <a:cubicBezTo>
                  <a:pt x="737815" y="141467"/>
                  <a:pt x="762994" y="143455"/>
                  <a:pt x="787179" y="146768"/>
                </a:cubicBezTo>
                <a:cubicBezTo>
                  <a:pt x="706010" y="71230"/>
                  <a:pt x="598004" y="24848"/>
                  <a:pt x="478735" y="24848"/>
                </a:cubicBezTo>
                <a:cubicBezTo>
                  <a:pt x="228269" y="24848"/>
                  <a:pt x="24848" y="227937"/>
                  <a:pt x="24848" y="478735"/>
                </a:cubicBezTo>
                <a:cubicBezTo>
                  <a:pt x="24848" y="614570"/>
                  <a:pt x="84814" y="736158"/>
                  <a:pt x="179236" y="819316"/>
                </a:cubicBezTo>
                <a:cubicBezTo>
                  <a:pt x="169297" y="777571"/>
                  <a:pt x="163996" y="734502"/>
                  <a:pt x="163996" y="690107"/>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2" name="Freeform: Shape 151">
            <a:extLst>
              <a:ext uri="{FF2B5EF4-FFF2-40B4-BE49-F238E27FC236}">
                <a16:creationId xmlns:a16="http://schemas.microsoft.com/office/drawing/2014/main" id="{1315F84D-6956-4B49-AE43-E688B32192F7}"/>
              </a:ext>
            </a:extLst>
          </p:cNvPr>
          <p:cNvSpPr/>
          <p:nvPr/>
        </p:nvSpPr>
        <p:spPr>
          <a:xfrm>
            <a:off x="4549604" y="2695150"/>
            <a:ext cx="483946" cy="907402"/>
          </a:xfrm>
          <a:custGeom>
            <a:avLst/>
            <a:gdLst>
              <a:gd name="connsiteX0" fmla="*/ 107011 w 265043"/>
              <a:gd name="connsiteY0" fmla="*/ 355490 h 496956"/>
              <a:gd name="connsiteX1" fmla="*/ 271007 w 265043"/>
              <a:gd name="connsiteY1" fmla="*/ 24848 h 496956"/>
              <a:gd name="connsiteX2" fmla="*/ 244503 w 265043"/>
              <a:gd name="connsiteY2" fmla="*/ 26836 h 496956"/>
              <a:gd name="connsiteX3" fmla="*/ 217667 w 265043"/>
              <a:gd name="connsiteY3" fmla="*/ 29486 h 496956"/>
              <a:gd name="connsiteX4" fmla="*/ 183543 w 265043"/>
              <a:gd name="connsiteY4" fmla="*/ 33130 h 496956"/>
              <a:gd name="connsiteX5" fmla="*/ 24848 w 265043"/>
              <a:gd name="connsiteY5" fmla="*/ 89121 h 496956"/>
              <a:gd name="connsiteX6" fmla="*/ 43070 w 265043"/>
              <a:gd name="connsiteY6" fmla="*/ 229925 h 496956"/>
              <a:gd name="connsiteX7" fmla="*/ 45389 w 265043"/>
              <a:gd name="connsiteY7" fmla="*/ 240196 h 496956"/>
              <a:gd name="connsiteX8" fmla="*/ 53671 w 265043"/>
              <a:gd name="connsiteY8" fmla="*/ 273657 h 496956"/>
              <a:gd name="connsiteX9" fmla="*/ 58310 w 265043"/>
              <a:gd name="connsiteY9" fmla="*/ 290554 h 496956"/>
              <a:gd name="connsiteX10" fmla="*/ 61623 w 265043"/>
              <a:gd name="connsiteY10" fmla="*/ 302150 h 496956"/>
              <a:gd name="connsiteX11" fmla="*/ 66592 w 265043"/>
              <a:gd name="connsiteY11" fmla="*/ 318384 h 496956"/>
              <a:gd name="connsiteX12" fmla="*/ 67255 w 265043"/>
              <a:gd name="connsiteY12" fmla="*/ 320703 h 496956"/>
              <a:gd name="connsiteX13" fmla="*/ 69905 w 265043"/>
              <a:gd name="connsiteY13" fmla="*/ 328654 h 496956"/>
              <a:gd name="connsiteX14" fmla="*/ 72887 w 265043"/>
              <a:gd name="connsiteY14" fmla="*/ 337268 h 496956"/>
              <a:gd name="connsiteX15" fmla="*/ 76863 w 265043"/>
              <a:gd name="connsiteY15" fmla="*/ 347870 h 496956"/>
              <a:gd name="connsiteX16" fmla="*/ 81832 w 265043"/>
              <a:gd name="connsiteY16" fmla="*/ 361122 h 496956"/>
              <a:gd name="connsiteX17" fmla="*/ 86802 w 265043"/>
              <a:gd name="connsiteY17" fmla="*/ 373380 h 496956"/>
              <a:gd name="connsiteX18" fmla="*/ 93428 w 265043"/>
              <a:gd name="connsiteY18" fmla="*/ 389945 h 496956"/>
              <a:gd name="connsiteX19" fmla="*/ 100717 w 265043"/>
              <a:gd name="connsiteY19" fmla="*/ 406510 h 496956"/>
              <a:gd name="connsiteX20" fmla="*/ 105355 w 265043"/>
              <a:gd name="connsiteY20" fmla="*/ 416781 h 496956"/>
              <a:gd name="connsiteX21" fmla="*/ 122914 w 265043"/>
              <a:gd name="connsiteY21" fmla="*/ 448917 h 496956"/>
              <a:gd name="connsiteX22" fmla="*/ 151406 w 265043"/>
              <a:gd name="connsiteY22" fmla="*/ 490993 h 496956"/>
              <a:gd name="connsiteX23" fmla="*/ 113306 w 265043"/>
              <a:gd name="connsiteY23" fmla="*/ 373711 h 496956"/>
              <a:gd name="connsiteX24" fmla="*/ 107011 w 265043"/>
              <a:gd name="connsiteY24" fmla="*/ 355490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5043" h="496956">
                <a:moveTo>
                  <a:pt x="107011" y="355490"/>
                </a:moveTo>
                <a:cubicBezTo>
                  <a:pt x="200439" y="273657"/>
                  <a:pt x="262393" y="156376"/>
                  <a:pt x="271007" y="24848"/>
                </a:cubicBezTo>
                <a:cubicBezTo>
                  <a:pt x="261730" y="25510"/>
                  <a:pt x="253117" y="26173"/>
                  <a:pt x="244503" y="26836"/>
                </a:cubicBezTo>
                <a:cubicBezTo>
                  <a:pt x="235557" y="27498"/>
                  <a:pt x="226612" y="28492"/>
                  <a:pt x="217667" y="29486"/>
                </a:cubicBezTo>
                <a:cubicBezTo>
                  <a:pt x="205740" y="30480"/>
                  <a:pt x="194476" y="31805"/>
                  <a:pt x="183543" y="33130"/>
                </a:cubicBezTo>
                <a:cubicBezTo>
                  <a:pt x="88127" y="45389"/>
                  <a:pt x="24848" y="65930"/>
                  <a:pt x="24848" y="89121"/>
                </a:cubicBezTo>
                <a:cubicBezTo>
                  <a:pt x="24848" y="124239"/>
                  <a:pt x="30811" y="174597"/>
                  <a:pt x="43070" y="229925"/>
                </a:cubicBezTo>
                <a:cubicBezTo>
                  <a:pt x="43732" y="233238"/>
                  <a:pt x="44395" y="236551"/>
                  <a:pt x="45389" y="240196"/>
                </a:cubicBezTo>
                <a:cubicBezTo>
                  <a:pt x="48039" y="251129"/>
                  <a:pt x="50690" y="262393"/>
                  <a:pt x="53671" y="273657"/>
                </a:cubicBezTo>
                <a:cubicBezTo>
                  <a:pt x="54997" y="279290"/>
                  <a:pt x="56653" y="284922"/>
                  <a:pt x="58310" y="290554"/>
                </a:cubicBezTo>
                <a:cubicBezTo>
                  <a:pt x="59304" y="294530"/>
                  <a:pt x="60297" y="298505"/>
                  <a:pt x="61623" y="302150"/>
                </a:cubicBezTo>
                <a:cubicBezTo>
                  <a:pt x="62948" y="307451"/>
                  <a:pt x="64936" y="313083"/>
                  <a:pt x="66592" y="318384"/>
                </a:cubicBezTo>
                <a:cubicBezTo>
                  <a:pt x="66923" y="319378"/>
                  <a:pt x="66923" y="320040"/>
                  <a:pt x="67255" y="320703"/>
                </a:cubicBezTo>
                <a:cubicBezTo>
                  <a:pt x="68249" y="323353"/>
                  <a:pt x="68911" y="326003"/>
                  <a:pt x="69905" y="328654"/>
                </a:cubicBezTo>
                <a:cubicBezTo>
                  <a:pt x="70899" y="331304"/>
                  <a:pt x="71893" y="334286"/>
                  <a:pt x="72887" y="337268"/>
                </a:cubicBezTo>
                <a:cubicBezTo>
                  <a:pt x="73881" y="340581"/>
                  <a:pt x="75206" y="344225"/>
                  <a:pt x="76863" y="347870"/>
                </a:cubicBezTo>
                <a:cubicBezTo>
                  <a:pt x="78188" y="352177"/>
                  <a:pt x="80176" y="356815"/>
                  <a:pt x="81832" y="361122"/>
                </a:cubicBezTo>
                <a:cubicBezTo>
                  <a:pt x="83157" y="365097"/>
                  <a:pt x="85145" y="369073"/>
                  <a:pt x="86802" y="373380"/>
                </a:cubicBezTo>
                <a:cubicBezTo>
                  <a:pt x="88790" y="379012"/>
                  <a:pt x="91109" y="384313"/>
                  <a:pt x="93428" y="389945"/>
                </a:cubicBezTo>
                <a:cubicBezTo>
                  <a:pt x="95747" y="395577"/>
                  <a:pt x="98397" y="401210"/>
                  <a:pt x="100717" y="406510"/>
                </a:cubicBezTo>
                <a:cubicBezTo>
                  <a:pt x="102373" y="409824"/>
                  <a:pt x="104030" y="413137"/>
                  <a:pt x="105355" y="416781"/>
                </a:cubicBezTo>
                <a:cubicBezTo>
                  <a:pt x="110987" y="427714"/>
                  <a:pt x="116619" y="438647"/>
                  <a:pt x="122914" y="448917"/>
                </a:cubicBezTo>
                <a:cubicBezTo>
                  <a:pt x="131859" y="464157"/>
                  <a:pt x="141136" y="478404"/>
                  <a:pt x="151406" y="490993"/>
                </a:cubicBezTo>
                <a:lnTo>
                  <a:pt x="113306" y="373711"/>
                </a:lnTo>
                <a:lnTo>
                  <a:pt x="107011" y="355490"/>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3" name="Freeform: Shape 152">
            <a:extLst>
              <a:ext uri="{FF2B5EF4-FFF2-40B4-BE49-F238E27FC236}">
                <a16:creationId xmlns:a16="http://schemas.microsoft.com/office/drawing/2014/main" id="{A561D9C9-435D-46CD-B498-63EA2351055A}"/>
              </a:ext>
            </a:extLst>
          </p:cNvPr>
          <p:cNvSpPr/>
          <p:nvPr/>
        </p:nvSpPr>
        <p:spPr>
          <a:xfrm>
            <a:off x="5660867" y="2913691"/>
            <a:ext cx="725919" cy="665426"/>
          </a:xfrm>
          <a:custGeom>
            <a:avLst/>
            <a:gdLst>
              <a:gd name="connsiteX0" fmla="*/ 24848 w 397565"/>
              <a:gd name="connsiteY0" fmla="*/ 367330 h 364434"/>
              <a:gd name="connsiteX1" fmla="*/ 26504 w 397565"/>
              <a:gd name="connsiteY1" fmla="*/ 322604 h 364434"/>
              <a:gd name="connsiteX2" fmla="*/ 197126 w 397565"/>
              <a:gd name="connsiteY2" fmla="*/ 286823 h 364434"/>
              <a:gd name="connsiteX3" fmla="*/ 298174 w 397565"/>
              <a:gd name="connsiteY3" fmla="*/ 218243 h 364434"/>
              <a:gd name="connsiteX4" fmla="*/ 306125 w 397565"/>
              <a:gd name="connsiteY4" fmla="*/ 99636 h 364434"/>
              <a:gd name="connsiteX5" fmla="*/ 231250 w 397565"/>
              <a:gd name="connsiteY5" fmla="*/ 71806 h 364434"/>
              <a:gd name="connsiteX6" fmla="*/ 216342 w 397565"/>
              <a:gd name="connsiteY6" fmla="*/ 148006 h 364434"/>
              <a:gd name="connsiteX7" fmla="*/ 104692 w 397565"/>
              <a:gd name="connsiteY7" fmla="*/ 153307 h 364434"/>
              <a:gd name="connsiteX8" fmla="*/ 98729 w 397565"/>
              <a:gd name="connsiteY8" fmla="*/ 158939 h 364434"/>
              <a:gd name="connsiteX9" fmla="*/ 73550 w 397565"/>
              <a:gd name="connsiteY9" fmla="*/ 125478 h 364434"/>
              <a:gd name="connsiteX10" fmla="*/ 79182 w 397565"/>
              <a:gd name="connsiteY10" fmla="*/ 120177 h 364434"/>
              <a:gd name="connsiteX11" fmla="*/ 225950 w 397565"/>
              <a:gd name="connsiteY11" fmla="*/ 27412 h 364434"/>
              <a:gd name="connsiteX12" fmla="*/ 377687 w 397565"/>
              <a:gd name="connsiteY12" fmla="*/ 128128 h 364434"/>
              <a:gd name="connsiteX13" fmla="*/ 208390 w 397565"/>
              <a:gd name="connsiteY13" fmla="*/ 328898 h 364434"/>
              <a:gd name="connsiteX14" fmla="*/ 24848 w 397565"/>
              <a:gd name="connsiteY14" fmla="*/ 367330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7565" h="364434">
                <a:moveTo>
                  <a:pt x="24848" y="367330"/>
                </a:moveTo>
                <a:lnTo>
                  <a:pt x="26504" y="322604"/>
                </a:lnTo>
                <a:cubicBezTo>
                  <a:pt x="27167" y="322604"/>
                  <a:pt x="125564" y="314321"/>
                  <a:pt x="197126" y="286823"/>
                </a:cubicBezTo>
                <a:cubicBezTo>
                  <a:pt x="234895" y="272245"/>
                  <a:pt x="275314" y="242759"/>
                  <a:pt x="298174" y="218243"/>
                </a:cubicBezTo>
                <a:cubicBezTo>
                  <a:pt x="329648" y="184450"/>
                  <a:pt x="332630" y="138398"/>
                  <a:pt x="306125" y="99636"/>
                </a:cubicBezTo>
                <a:cubicBezTo>
                  <a:pt x="291217" y="77438"/>
                  <a:pt x="254773" y="66837"/>
                  <a:pt x="231250" y="71806"/>
                </a:cubicBezTo>
                <a:cubicBezTo>
                  <a:pt x="163664" y="86052"/>
                  <a:pt x="247484" y="125478"/>
                  <a:pt x="216342" y="148006"/>
                </a:cubicBezTo>
                <a:cubicBezTo>
                  <a:pt x="185862" y="169872"/>
                  <a:pt x="137491" y="122496"/>
                  <a:pt x="104692" y="153307"/>
                </a:cubicBezTo>
                <a:cubicBezTo>
                  <a:pt x="102373" y="155626"/>
                  <a:pt x="100385" y="157614"/>
                  <a:pt x="98729" y="158939"/>
                </a:cubicBezTo>
                <a:lnTo>
                  <a:pt x="73550" y="125478"/>
                </a:lnTo>
                <a:cubicBezTo>
                  <a:pt x="75206" y="124152"/>
                  <a:pt x="76863" y="122165"/>
                  <a:pt x="79182" y="120177"/>
                </a:cubicBezTo>
                <a:cubicBezTo>
                  <a:pt x="102704" y="97648"/>
                  <a:pt x="175923" y="38013"/>
                  <a:pt x="225950" y="27412"/>
                </a:cubicBezTo>
                <a:cubicBezTo>
                  <a:pt x="293867" y="13165"/>
                  <a:pt x="364766" y="59879"/>
                  <a:pt x="377687" y="128128"/>
                </a:cubicBezTo>
                <a:cubicBezTo>
                  <a:pt x="395246" y="221225"/>
                  <a:pt x="285916" y="299081"/>
                  <a:pt x="208390" y="328898"/>
                </a:cubicBezTo>
                <a:cubicBezTo>
                  <a:pt x="130203" y="359047"/>
                  <a:pt x="28161" y="367330"/>
                  <a:pt x="24848" y="367330"/>
                </a:cubicBezTo>
                <a:close/>
              </a:path>
            </a:pathLst>
          </a:custGeom>
          <a:solidFill>
            <a:srgbClr val="D1D1D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4" name="Freeform: Shape 153">
            <a:extLst>
              <a:ext uri="{FF2B5EF4-FFF2-40B4-BE49-F238E27FC236}">
                <a16:creationId xmlns:a16="http://schemas.microsoft.com/office/drawing/2014/main" id="{7E215EBC-5C50-42EE-8FE2-6294C738A239}"/>
              </a:ext>
            </a:extLst>
          </p:cNvPr>
          <p:cNvSpPr/>
          <p:nvPr/>
        </p:nvSpPr>
        <p:spPr>
          <a:xfrm>
            <a:off x="5660865" y="3165789"/>
            <a:ext cx="604932" cy="423454"/>
          </a:xfrm>
          <a:custGeom>
            <a:avLst/>
            <a:gdLst>
              <a:gd name="connsiteX0" fmla="*/ 26504 w 331304"/>
              <a:gd name="connsiteY0" fmla="*/ 200770 h 231913"/>
              <a:gd name="connsiteX1" fmla="*/ 197126 w 331304"/>
              <a:gd name="connsiteY1" fmla="*/ 164990 h 231913"/>
              <a:gd name="connsiteX2" fmla="*/ 298174 w 331304"/>
              <a:gd name="connsiteY2" fmla="*/ 96410 h 231913"/>
              <a:gd name="connsiteX3" fmla="*/ 323684 w 331304"/>
              <a:gd name="connsiteY3" fmla="*/ 24848 h 231913"/>
              <a:gd name="connsiteX4" fmla="*/ 298174 w 331304"/>
              <a:gd name="connsiteY4" fmla="*/ 80176 h 231913"/>
              <a:gd name="connsiteX5" fmla="*/ 197126 w 331304"/>
              <a:gd name="connsiteY5" fmla="*/ 148756 h 231913"/>
              <a:gd name="connsiteX6" fmla="*/ 26504 w 331304"/>
              <a:gd name="connsiteY6" fmla="*/ 184537 h 231913"/>
              <a:gd name="connsiteX7" fmla="*/ 24848 w 331304"/>
              <a:gd name="connsiteY7" fmla="*/ 229263 h 231913"/>
              <a:gd name="connsiteX8" fmla="*/ 25510 w 331304"/>
              <a:gd name="connsiteY8" fmla="*/ 229263 h 231913"/>
              <a:gd name="connsiteX9" fmla="*/ 26504 w 331304"/>
              <a:gd name="connsiteY9" fmla="*/ 200770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304" h="231913">
                <a:moveTo>
                  <a:pt x="26504" y="200770"/>
                </a:moveTo>
                <a:cubicBezTo>
                  <a:pt x="27167" y="200770"/>
                  <a:pt x="125564" y="192488"/>
                  <a:pt x="197126" y="164990"/>
                </a:cubicBezTo>
                <a:cubicBezTo>
                  <a:pt x="234895" y="150412"/>
                  <a:pt x="275314" y="120926"/>
                  <a:pt x="298174" y="96410"/>
                </a:cubicBezTo>
                <a:cubicBezTo>
                  <a:pt x="317721" y="75537"/>
                  <a:pt x="326003" y="50358"/>
                  <a:pt x="323684" y="24848"/>
                </a:cubicBezTo>
                <a:cubicBezTo>
                  <a:pt x="322028" y="44726"/>
                  <a:pt x="313414" y="63942"/>
                  <a:pt x="298174" y="80176"/>
                </a:cubicBezTo>
                <a:cubicBezTo>
                  <a:pt x="275314" y="104692"/>
                  <a:pt x="235226" y="134178"/>
                  <a:pt x="197126" y="148756"/>
                </a:cubicBezTo>
                <a:cubicBezTo>
                  <a:pt x="125564" y="175923"/>
                  <a:pt x="27167" y="184537"/>
                  <a:pt x="26504" y="184537"/>
                </a:cubicBezTo>
                <a:lnTo>
                  <a:pt x="24848" y="229263"/>
                </a:lnTo>
                <a:lnTo>
                  <a:pt x="25510" y="229263"/>
                </a:lnTo>
                <a:lnTo>
                  <a:pt x="26504" y="200770"/>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5" name="Freeform: Shape 154">
            <a:extLst>
              <a:ext uri="{FF2B5EF4-FFF2-40B4-BE49-F238E27FC236}">
                <a16:creationId xmlns:a16="http://schemas.microsoft.com/office/drawing/2014/main" id="{89ED8F46-1365-4749-87EC-2367514D878C}"/>
              </a:ext>
            </a:extLst>
          </p:cNvPr>
          <p:cNvSpPr/>
          <p:nvPr/>
        </p:nvSpPr>
        <p:spPr>
          <a:xfrm>
            <a:off x="5749791" y="2914922"/>
            <a:ext cx="604932" cy="302466"/>
          </a:xfrm>
          <a:custGeom>
            <a:avLst/>
            <a:gdLst>
              <a:gd name="connsiteX0" fmla="*/ 177248 w 331304"/>
              <a:gd name="connsiteY0" fmla="*/ 43633 h 165652"/>
              <a:gd name="connsiteX1" fmla="*/ 328985 w 331304"/>
              <a:gd name="connsiteY1" fmla="*/ 144349 h 165652"/>
              <a:gd name="connsiteX2" fmla="*/ 330310 w 331304"/>
              <a:gd name="connsiteY2" fmla="*/ 156276 h 165652"/>
              <a:gd name="connsiteX3" fmla="*/ 328985 w 331304"/>
              <a:gd name="connsiteY3" fmla="*/ 128115 h 165652"/>
              <a:gd name="connsiteX4" fmla="*/ 177248 w 331304"/>
              <a:gd name="connsiteY4" fmla="*/ 27399 h 165652"/>
              <a:gd name="connsiteX5" fmla="*/ 30480 w 331304"/>
              <a:gd name="connsiteY5" fmla="*/ 120164 h 165652"/>
              <a:gd name="connsiteX6" fmla="*/ 24848 w 331304"/>
              <a:gd name="connsiteY6" fmla="*/ 125465 h 165652"/>
              <a:gd name="connsiteX7" fmla="*/ 32136 w 331304"/>
              <a:gd name="connsiteY7" fmla="*/ 135073 h 165652"/>
              <a:gd name="connsiteX8" fmla="*/ 177248 w 331304"/>
              <a:gd name="connsiteY8" fmla="*/ 43633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1304" h="165652">
                <a:moveTo>
                  <a:pt x="177248" y="43633"/>
                </a:moveTo>
                <a:cubicBezTo>
                  <a:pt x="245165" y="29386"/>
                  <a:pt x="316064" y="76432"/>
                  <a:pt x="328985" y="144349"/>
                </a:cubicBezTo>
                <a:cubicBezTo>
                  <a:pt x="329648" y="148325"/>
                  <a:pt x="329979" y="152300"/>
                  <a:pt x="330310" y="156276"/>
                </a:cubicBezTo>
                <a:cubicBezTo>
                  <a:pt x="330973" y="147000"/>
                  <a:pt x="330973" y="137723"/>
                  <a:pt x="328985" y="128115"/>
                </a:cubicBezTo>
                <a:cubicBezTo>
                  <a:pt x="316064" y="60198"/>
                  <a:pt x="245496" y="13153"/>
                  <a:pt x="177248" y="27399"/>
                </a:cubicBezTo>
                <a:cubicBezTo>
                  <a:pt x="127221" y="38000"/>
                  <a:pt x="54003" y="97304"/>
                  <a:pt x="30480" y="120164"/>
                </a:cubicBezTo>
                <a:cubicBezTo>
                  <a:pt x="28161" y="122152"/>
                  <a:pt x="26504" y="124139"/>
                  <a:pt x="24848" y="125465"/>
                </a:cubicBezTo>
                <a:lnTo>
                  <a:pt x="32136" y="135073"/>
                </a:lnTo>
                <a:cubicBezTo>
                  <a:pt x="56984" y="111219"/>
                  <a:pt x="128215" y="53903"/>
                  <a:pt x="177248" y="43633"/>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6" name="Freeform: Shape 155">
            <a:extLst>
              <a:ext uri="{FF2B5EF4-FFF2-40B4-BE49-F238E27FC236}">
                <a16:creationId xmlns:a16="http://schemas.microsoft.com/office/drawing/2014/main" id="{C6E3150B-FDCC-4338-9AC8-5C179DC81277}"/>
              </a:ext>
            </a:extLst>
          </p:cNvPr>
          <p:cNvSpPr/>
          <p:nvPr/>
        </p:nvSpPr>
        <p:spPr>
          <a:xfrm>
            <a:off x="4953095" y="3650340"/>
            <a:ext cx="665426" cy="181480"/>
          </a:xfrm>
          <a:custGeom>
            <a:avLst/>
            <a:gdLst>
              <a:gd name="connsiteX0" fmla="*/ 350851 w 364434"/>
              <a:gd name="connsiteY0" fmla="*/ 65598 h 99391"/>
              <a:gd name="connsiteX1" fmla="*/ 187850 w 364434"/>
              <a:gd name="connsiteY1" fmla="*/ 106349 h 99391"/>
              <a:gd name="connsiteX2" fmla="*/ 24848 w 364434"/>
              <a:gd name="connsiteY2" fmla="*/ 65598 h 99391"/>
              <a:gd name="connsiteX3" fmla="*/ 187850 w 364434"/>
              <a:gd name="connsiteY3" fmla="*/ 24848 h 99391"/>
              <a:gd name="connsiteX4" fmla="*/ 350851 w 364434"/>
              <a:gd name="connsiteY4" fmla="*/ 65598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434" h="99391">
                <a:moveTo>
                  <a:pt x="350851" y="65598"/>
                </a:moveTo>
                <a:cubicBezTo>
                  <a:pt x="350851" y="88127"/>
                  <a:pt x="277964" y="106349"/>
                  <a:pt x="187850" y="106349"/>
                </a:cubicBezTo>
                <a:cubicBezTo>
                  <a:pt x="97735" y="106349"/>
                  <a:pt x="24848" y="88127"/>
                  <a:pt x="24848" y="65598"/>
                </a:cubicBezTo>
                <a:cubicBezTo>
                  <a:pt x="24848" y="43070"/>
                  <a:pt x="97735" y="24848"/>
                  <a:pt x="187850" y="24848"/>
                </a:cubicBezTo>
                <a:cubicBezTo>
                  <a:pt x="277964" y="24848"/>
                  <a:pt x="350851" y="43070"/>
                  <a:pt x="350851" y="65598"/>
                </a:cubicBezTo>
                <a:close/>
              </a:path>
            </a:pathLst>
          </a:custGeom>
          <a:solidFill>
            <a:srgbClr val="D1D1D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7" name="Freeform: Shape 156">
            <a:extLst>
              <a:ext uri="{FF2B5EF4-FFF2-40B4-BE49-F238E27FC236}">
                <a16:creationId xmlns:a16="http://schemas.microsoft.com/office/drawing/2014/main" id="{413BC98F-0980-47A8-93C9-C4FB6B644BED}"/>
              </a:ext>
            </a:extLst>
          </p:cNvPr>
          <p:cNvSpPr/>
          <p:nvPr/>
        </p:nvSpPr>
        <p:spPr>
          <a:xfrm>
            <a:off x="4953095" y="3585007"/>
            <a:ext cx="665426" cy="181480"/>
          </a:xfrm>
          <a:custGeom>
            <a:avLst/>
            <a:gdLst>
              <a:gd name="connsiteX0" fmla="*/ 350851 w 364434"/>
              <a:gd name="connsiteY0" fmla="*/ 65598 h 99391"/>
              <a:gd name="connsiteX1" fmla="*/ 334617 w 364434"/>
              <a:gd name="connsiteY1" fmla="*/ 83489 h 99391"/>
              <a:gd name="connsiteX2" fmla="*/ 266700 w 364434"/>
              <a:gd name="connsiteY2" fmla="*/ 101379 h 99391"/>
              <a:gd name="connsiteX3" fmla="*/ 187850 w 364434"/>
              <a:gd name="connsiteY3" fmla="*/ 106349 h 99391"/>
              <a:gd name="connsiteX4" fmla="*/ 108999 w 364434"/>
              <a:gd name="connsiteY4" fmla="*/ 101379 h 99391"/>
              <a:gd name="connsiteX5" fmla="*/ 41082 w 364434"/>
              <a:gd name="connsiteY5" fmla="*/ 83489 h 99391"/>
              <a:gd name="connsiteX6" fmla="*/ 24848 w 364434"/>
              <a:gd name="connsiteY6" fmla="*/ 65598 h 99391"/>
              <a:gd name="connsiteX7" fmla="*/ 187850 w 364434"/>
              <a:gd name="connsiteY7" fmla="*/ 24848 h 99391"/>
              <a:gd name="connsiteX8" fmla="*/ 350851 w 364434"/>
              <a:gd name="connsiteY8" fmla="*/ 6559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434" h="99391">
                <a:moveTo>
                  <a:pt x="350851" y="65598"/>
                </a:moveTo>
                <a:cubicBezTo>
                  <a:pt x="350851" y="71893"/>
                  <a:pt x="344888" y="78188"/>
                  <a:pt x="334617" y="83489"/>
                </a:cubicBezTo>
                <a:cubicBezTo>
                  <a:pt x="319709" y="91109"/>
                  <a:pt x="296186" y="97072"/>
                  <a:pt x="266700" y="101379"/>
                </a:cubicBezTo>
                <a:cubicBezTo>
                  <a:pt x="243177" y="104692"/>
                  <a:pt x="216342" y="106349"/>
                  <a:pt x="187850" y="106349"/>
                </a:cubicBezTo>
                <a:cubicBezTo>
                  <a:pt x="159357" y="106349"/>
                  <a:pt x="132522" y="104361"/>
                  <a:pt x="108999" y="101379"/>
                </a:cubicBezTo>
                <a:cubicBezTo>
                  <a:pt x="79513" y="97403"/>
                  <a:pt x="55990" y="91109"/>
                  <a:pt x="41082" y="83489"/>
                </a:cubicBezTo>
                <a:cubicBezTo>
                  <a:pt x="30480" y="77856"/>
                  <a:pt x="24848" y="71893"/>
                  <a:pt x="24848" y="65598"/>
                </a:cubicBezTo>
                <a:cubicBezTo>
                  <a:pt x="24848" y="43070"/>
                  <a:pt x="97735" y="24848"/>
                  <a:pt x="187850" y="24848"/>
                </a:cubicBezTo>
                <a:cubicBezTo>
                  <a:pt x="277964" y="24848"/>
                  <a:pt x="350851" y="43070"/>
                  <a:pt x="350851" y="65598"/>
                </a:cubicBezTo>
                <a:close/>
              </a:path>
            </a:pathLst>
          </a:custGeom>
          <a:solidFill>
            <a:srgbClr val="BEC9D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8" name="Freeform: Shape 157">
            <a:extLst>
              <a:ext uri="{FF2B5EF4-FFF2-40B4-BE49-F238E27FC236}">
                <a16:creationId xmlns:a16="http://schemas.microsoft.com/office/drawing/2014/main" id="{185735F9-1634-4177-BA99-DDA0061BD4EE}"/>
              </a:ext>
            </a:extLst>
          </p:cNvPr>
          <p:cNvSpPr/>
          <p:nvPr/>
        </p:nvSpPr>
        <p:spPr>
          <a:xfrm>
            <a:off x="4953095" y="3659414"/>
            <a:ext cx="665426" cy="120987"/>
          </a:xfrm>
          <a:custGeom>
            <a:avLst/>
            <a:gdLst>
              <a:gd name="connsiteX0" fmla="*/ 24848 w 364434"/>
              <a:gd name="connsiteY0" fmla="*/ 24848 h 66260"/>
              <a:gd name="connsiteX1" fmla="*/ 350851 w 364434"/>
              <a:gd name="connsiteY1" fmla="*/ 24848 h 66260"/>
              <a:gd name="connsiteX2" fmla="*/ 350851 w 364434"/>
              <a:gd name="connsiteY2" fmla="*/ 60629 h 66260"/>
              <a:gd name="connsiteX3" fmla="*/ 24848 w 364434"/>
              <a:gd name="connsiteY3" fmla="*/ 60629 h 66260"/>
            </a:gdLst>
            <a:ahLst/>
            <a:cxnLst>
              <a:cxn ang="0">
                <a:pos x="connsiteX0" y="connsiteY0"/>
              </a:cxn>
              <a:cxn ang="0">
                <a:pos x="connsiteX1" y="connsiteY1"/>
              </a:cxn>
              <a:cxn ang="0">
                <a:pos x="connsiteX2" y="connsiteY2"/>
              </a:cxn>
              <a:cxn ang="0">
                <a:pos x="connsiteX3" y="connsiteY3"/>
              </a:cxn>
            </a:cxnLst>
            <a:rect l="l" t="t" r="r" b="b"/>
            <a:pathLst>
              <a:path w="364434" h="66260">
                <a:moveTo>
                  <a:pt x="24848" y="24848"/>
                </a:moveTo>
                <a:lnTo>
                  <a:pt x="350851" y="24848"/>
                </a:lnTo>
                <a:lnTo>
                  <a:pt x="350851" y="60629"/>
                </a:lnTo>
                <a:lnTo>
                  <a:pt x="24848" y="60629"/>
                </a:lnTo>
                <a:close/>
              </a:path>
            </a:pathLst>
          </a:custGeom>
          <a:solidFill>
            <a:srgbClr val="D1D1D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9" name="Freeform: Shape 158">
            <a:extLst>
              <a:ext uri="{FF2B5EF4-FFF2-40B4-BE49-F238E27FC236}">
                <a16:creationId xmlns:a16="http://schemas.microsoft.com/office/drawing/2014/main" id="{D471A5AA-0595-420B-ACE6-ED7E3C64DD0A}"/>
              </a:ext>
            </a:extLst>
          </p:cNvPr>
          <p:cNvSpPr/>
          <p:nvPr/>
        </p:nvSpPr>
        <p:spPr>
          <a:xfrm>
            <a:off x="4953095" y="3585008"/>
            <a:ext cx="665426" cy="241973"/>
          </a:xfrm>
          <a:custGeom>
            <a:avLst/>
            <a:gdLst>
              <a:gd name="connsiteX0" fmla="*/ 350851 w 364434"/>
              <a:gd name="connsiteY0" fmla="*/ 65598 h 132521"/>
              <a:gd name="connsiteX1" fmla="*/ 350851 w 364434"/>
              <a:gd name="connsiteY1" fmla="*/ 79844 h 132521"/>
              <a:gd name="connsiteX2" fmla="*/ 337930 w 364434"/>
              <a:gd name="connsiteY2" fmla="*/ 85476 h 132521"/>
              <a:gd name="connsiteX3" fmla="*/ 337930 w 364434"/>
              <a:gd name="connsiteY3" fmla="*/ 85476 h 132521"/>
              <a:gd name="connsiteX4" fmla="*/ 286247 w 364434"/>
              <a:gd name="connsiteY4" fmla="*/ 101379 h 132521"/>
              <a:gd name="connsiteX5" fmla="*/ 187850 w 364434"/>
              <a:gd name="connsiteY5" fmla="*/ 112975 h 132521"/>
              <a:gd name="connsiteX6" fmla="*/ 89452 w 364434"/>
              <a:gd name="connsiteY6" fmla="*/ 101379 h 132521"/>
              <a:gd name="connsiteX7" fmla="*/ 37769 w 364434"/>
              <a:gd name="connsiteY7" fmla="*/ 85476 h 132521"/>
              <a:gd name="connsiteX8" fmla="*/ 37769 w 364434"/>
              <a:gd name="connsiteY8" fmla="*/ 85476 h 132521"/>
              <a:gd name="connsiteX9" fmla="*/ 24848 w 364434"/>
              <a:gd name="connsiteY9" fmla="*/ 79844 h 132521"/>
              <a:gd name="connsiteX10" fmla="*/ 24848 w 364434"/>
              <a:gd name="connsiteY10" fmla="*/ 65598 h 132521"/>
              <a:gd name="connsiteX11" fmla="*/ 187850 w 364434"/>
              <a:gd name="connsiteY11" fmla="*/ 24848 h 132521"/>
              <a:gd name="connsiteX12" fmla="*/ 350851 w 364434"/>
              <a:gd name="connsiteY12" fmla="*/ 65598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4434" h="132521">
                <a:moveTo>
                  <a:pt x="350851" y="65598"/>
                </a:moveTo>
                <a:lnTo>
                  <a:pt x="350851" y="79844"/>
                </a:lnTo>
                <a:cubicBezTo>
                  <a:pt x="346876" y="81832"/>
                  <a:pt x="342569" y="83820"/>
                  <a:pt x="337930" y="85476"/>
                </a:cubicBezTo>
                <a:lnTo>
                  <a:pt x="337930" y="85476"/>
                </a:lnTo>
                <a:cubicBezTo>
                  <a:pt x="322028" y="91771"/>
                  <a:pt x="304469" y="97403"/>
                  <a:pt x="286247" y="101379"/>
                </a:cubicBezTo>
                <a:cubicBezTo>
                  <a:pt x="251791" y="109330"/>
                  <a:pt x="216010" y="112975"/>
                  <a:pt x="187850" y="112975"/>
                </a:cubicBezTo>
                <a:cubicBezTo>
                  <a:pt x="159689" y="112975"/>
                  <a:pt x="123908" y="109330"/>
                  <a:pt x="89452" y="101379"/>
                </a:cubicBezTo>
                <a:cubicBezTo>
                  <a:pt x="71562" y="97403"/>
                  <a:pt x="53671" y="91771"/>
                  <a:pt x="37769" y="85476"/>
                </a:cubicBezTo>
                <a:lnTo>
                  <a:pt x="37769" y="85476"/>
                </a:lnTo>
                <a:cubicBezTo>
                  <a:pt x="33462" y="83489"/>
                  <a:pt x="29155" y="81832"/>
                  <a:pt x="24848" y="79844"/>
                </a:cubicBezTo>
                <a:lnTo>
                  <a:pt x="24848" y="65598"/>
                </a:lnTo>
                <a:cubicBezTo>
                  <a:pt x="24848" y="43070"/>
                  <a:pt x="97735" y="24848"/>
                  <a:pt x="187850" y="24848"/>
                </a:cubicBezTo>
                <a:cubicBezTo>
                  <a:pt x="277964" y="24848"/>
                  <a:pt x="350851" y="43070"/>
                  <a:pt x="350851" y="65598"/>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0" name="Freeform: Shape 159">
            <a:extLst>
              <a:ext uri="{FF2B5EF4-FFF2-40B4-BE49-F238E27FC236}">
                <a16:creationId xmlns:a16="http://schemas.microsoft.com/office/drawing/2014/main" id="{5742AF92-CFA5-48BB-A65C-6CEB7E5138AB}"/>
              </a:ext>
            </a:extLst>
          </p:cNvPr>
          <p:cNvSpPr/>
          <p:nvPr/>
        </p:nvSpPr>
        <p:spPr>
          <a:xfrm>
            <a:off x="4613727" y="2847593"/>
            <a:ext cx="1330854" cy="907402"/>
          </a:xfrm>
          <a:custGeom>
            <a:avLst/>
            <a:gdLst>
              <a:gd name="connsiteX0" fmla="*/ 723237 w 728869"/>
              <a:gd name="connsiteY0" fmla="*/ 24848 h 496956"/>
              <a:gd name="connsiteX1" fmla="*/ 706010 w 728869"/>
              <a:gd name="connsiteY1" fmla="*/ 160683 h 496956"/>
              <a:gd name="connsiteX2" fmla="*/ 704022 w 728869"/>
              <a:gd name="connsiteY2" fmla="*/ 170622 h 496956"/>
              <a:gd name="connsiteX3" fmla="*/ 696070 w 728869"/>
              <a:gd name="connsiteY3" fmla="*/ 203090 h 496956"/>
              <a:gd name="connsiteX4" fmla="*/ 683481 w 728869"/>
              <a:gd name="connsiteY4" fmla="*/ 246159 h 496956"/>
              <a:gd name="connsiteX5" fmla="*/ 680168 w 728869"/>
              <a:gd name="connsiteY5" fmla="*/ 256098 h 496956"/>
              <a:gd name="connsiteX6" fmla="*/ 669235 w 728869"/>
              <a:gd name="connsiteY6" fmla="*/ 287241 h 496956"/>
              <a:gd name="connsiteX7" fmla="*/ 650682 w 728869"/>
              <a:gd name="connsiteY7" fmla="*/ 330973 h 496956"/>
              <a:gd name="connsiteX8" fmla="*/ 646043 w 728869"/>
              <a:gd name="connsiteY8" fmla="*/ 340912 h 496956"/>
              <a:gd name="connsiteX9" fmla="*/ 629478 w 728869"/>
              <a:gd name="connsiteY9" fmla="*/ 372055 h 496956"/>
              <a:gd name="connsiteX10" fmla="*/ 560567 w 728869"/>
              <a:gd name="connsiteY10" fmla="*/ 453224 h 496956"/>
              <a:gd name="connsiteX11" fmla="*/ 374374 w 728869"/>
              <a:gd name="connsiteY11" fmla="*/ 499938 h 496956"/>
              <a:gd name="connsiteX12" fmla="*/ 188181 w 728869"/>
              <a:gd name="connsiteY12" fmla="*/ 453224 h 496956"/>
              <a:gd name="connsiteX13" fmla="*/ 119270 w 728869"/>
              <a:gd name="connsiteY13" fmla="*/ 372055 h 496956"/>
              <a:gd name="connsiteX14" fmla="*/ 102704 w 728869"/>
              <a:gd name="connsiteY14" fmla="*/ 340912 h 496956"/>
              <a:gd name="connsiteX15" fmla="*/ 98066 w 728869"/>
              <a:gd name="connsiteY15" fmla="*/ 330973 h 496956"/>
              <a:gd name="connsiteX16" fmla="*/ 79513 w 728869"/>
              <a:gd name="connsiteY16" fmla="*/ 287241 h 496956"/>
              <a:gd name="connsiteX17" fmla="*/ 68249 w 728869"/>
              <a:gd name="connsiteY17" fmla="*/ 256098 h 496956"/>
              <a:gd name="connsiteX18" fmla="*/ 64936 w 728869"/>
              <a:gd name="connsiteY18" fmla="*/ 246159 h 496956"/>
              <a:gd name="connsiteX19" fmla="*/ 52346 w 728869"/>
              <a:gd name="connsiteY19" fmla="*/ 203421 h 496956"/>
              <a:gd name="connsiteX20" fmla="*/ 44395 w 728869"/>
              <a:gd name="connsiteY20" fmla="*/ 170953 h 496956"/>
              <a:gd name="connsiteX21" fmla="*/ 42076 w 728869"/>
              <a:gd name="connsiteY21" fmla="*/ 161014 h 496956"/>
              <a:gd name="connsiteX22" fmla="*/ 24848 w 728869"/>
              <a:gd name="connsiteY22" fmla="*/ 25179 h 496956"/>
              <a:gd name="connsiteX23" fmla="*/ 374043 w 728869"/>
              <a:gd name="connsiteY23" fmla="*/ 25179 h 496956"/>
              <a:gd name="connsiteX24" fmla="*/ 723237 w 728869"/>
              <a:gd name="connsiteY24" fmla="*/ 24848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8869" h="496956">
                <a:moveTo>
                  <a:pt x="723237" y="24848"/>
                </a:moveTo>
                <a:cubicBezTo>
                  <a:pt x="723237" y="58310"/>
                  <a:pt x="717605" y="107343"/>
                  <a:pt x="706010" y="160683"/>
                </a:cubicBezTo>
                <a:cubicBezTo>
                  <a:pt x="705347" y="163996"/>
                  <a:pt x="704684" y="167309"/>
                  <a:pt x="704022" y="170622"/>
                </a:cubicBezTo>
                <a:cubicBezTo>
                  <a:pt x="701703" y="181555"/>
                  <a:pt x="699052" y="192157"/>
                  <a:pt x="696070" y="203090"/>
                </a:cubicBezTo>
                <a:cubicBezTo>
                  <a:pt x="692426" y="217336"/>
                  <a:pt x="688119" y="231582"/>
                  <a:pt x="683481" y="246159"/>
                </a:cubicBezTo>
                <a:cubicBezTo>
                  <a:pt x="682487" y="249472"/>
                  <a:pt x="681493" y="252785"/>
                  <a:pt x="680168" y="256098"/>
                </a:cubicBezTo>
                <a:cubicBezTo>
                  <a:pt x="676855" y="266700"/>
                  <a:pt x="672879" y="276970"/>
                  <a:pt x="669235" y="287241"/>
                </a:cubicBezTo>
                <a:cubicBezTo>
                  <a:pt x="663603" y="302150"/>
                  <a:pt x="657308" y="317058"/>
                  <a:pt x="650682" y="330973"/>
                </a:cubicBezTo>
                <a:cubicBezTo>
                  <a:pt x="649025" y="334286"/>
                  <a:pt x="647700" y="337599"/>
                  <a:pt x="646043" y="340912"/>
                </a:cubicBezTo>
                <a:cubicBezTo>
                  <a:pt x="640743" y="351514"/>
                  <a:pt x="635111" y="362116"/>
                  <a:pt x="629478" y="372055"/>
                </a:cubicBezTo>
                <a:cubicBezTo>
                  <a:pt x="609600" y="406179"/>
                  <a:pt x="586409" y="434671"/>
                  <a:pt x="560567" y="453224"/>
                </a:cubicBezTo>
                <a:cubicBezTo>
                  <a:pt x="515510" y="485361"/>
                  <a:pt x="429702" y="499938"/>
                  <a:pt x="374374" y="499938"/>
                </a:cubicBezTo>
                <a:cubicBezTo>
                  <a:pt x="319046" y="499938"/>
                  <a:pt x="233238" y="485361"/>
                  <a:pt x="188181" y="453224"/>
                </a:cubicBezTo>
                <a:cubicBezTo>
                  <a:pt x="162008" y="434671"/>
                  <a:pt x="139148" y="406179"/>
                  <a:pt x="119270" y="372055"/>
                </a:cubicBezTo>
                <a:cubicBezTo>
                  <a:pt x="113306" y="362116"/>
                  <a:pt x="108005" y="351845"/>
                  <a:pt x="102704" y="340912"/>
                </a:cubicBezTo>
                <a:cubicBezTo>
                  <a:pt x="101048" y="337599"/>
                  <a:pt x="99723" y="334286"/>
                  <a:pt x="98066" y="330973"/>
                </a:cubicBezTo>
                <a:cubicBezTo>
                  <a:pt x="91440" y="317058"/>
                  <a:pt x="85145" y="302150"/>
                  <a:pt x="79513" y="287241"/>
                </a:cubicBezTo>
                <a:cubicBezTo>
                  <a:pt x="75537" y="276970"/>
                  <a:pt x="71893" y="266369"/>
                  <a:pt x="68249" y="256098"/>
                </a:cubicBezTo>
                <a:cubicBezTo>
                  <a:pt x="67255" y="252785"/>
                  <a:pt x="66261" y="249472"/>
                  <a:pt x="64936" y="246159"/>
                </a:cubicBezTo>
                <a:cubicBezTo>
                  <a:pt x="60297" y="231913"/>
                  <a:pt x="56322" y="217667"/>
                  <a:pt x="52346" y="203421"/>
                </a:cubicBezTo>
                <a:cubicBezTo>
                  <a:pt x="49364" y="192488"/>
                  <a:pt x="46714" y="181555"/>
                  <a:pt x="44395" y="170953"/>
                </a:cubicBezTo>
                <a:cubicBezTo>
                  <a:pt x="43732" y="167640"/>
                  <a:pt x="43070" y="164327"/>
                  <a:pt x="42076" y="161014"/>
                </a:cubicBezTo>
                <a:cubicBezTo>
                  <a:pt x="30480" y="107674"/>
                  <a:pt x="24848" y="58972"/>
                  <a:pt x="24848" y="25179"/>
                </a:cubicBezTo>
                <a:cubicBezTo>
                  <a:pt x="91771" y="25179"/>
                  <a:pt x="374043" y="25179"/>
                  <a:pt x="374043" y="25179"/>
                </a:cubicBezTo>
                <a:cubicBezTo>
                  <a:pt x="374043" y="25179"/>
                  <a:pt x="656314" y="24848"/>
                  <a:pt x="723237" y="24848"/>
                </a:cubicBezTo>
                <a:close/>
              </a:path>
            </a:pathLst>
          </a:custGeom>
          <a:solidFill>
            <a:srgbClr val="E6E6E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1" name="Freeform: Shape 160">
            <a:extLst>
              <a:ext uri="{FF2B5EF4-FFF2-40B4-BE49-F238E27FC236}">
                <a16:creationId xmlns:a16="http://schemas.microsoft.com/office/drawing/2014/main" id="{47678420-156F-400D-8D40-FF168F4C6647}"/>
              </a:ext>
            </a:extLst>
          </p:cNvPr>
          <p:cNvSpPr/>
          <p:nvPr/>
        </p:nvSpPr>
        <p:spPr>
          <a:xfrm>
            <a:off x="4671196" y="2847593"/>
            <a:ext cx="725919" cy="907402"/>
          </a:xfrm>
          <a:custGeom>
            <a:avLst/>
            <a:gdLst>
              <a:gd name="connsiteX0" fmla="*/ 287572 w 397565"/>
              <a:gd name="connsiteY0" fmla="*/ 452893 h 496956"/>
              <a:gd name="connsiteX1" fmla="*/ 171947 w 397565"/>
              <a:gd name="connsiteY1" fmla="*/ 24848 h 496956"/>
              <a:gd name="connsiteX2" fmla="*/ 24848 w 397565"/>
              <a:gd name="connsiteY2" fmla="*/ 24848 h 496956"/>
              <a:gd name="connsiteX3" fmla="*/ 174597 w 397565"/>
              <a:gd name="connsiteY3" fmla="*/ 452893 h 496956"/>
              <a:gd name="connsiteX4" fmla="*/ 345882 w 397565"/>
              <a:gd name="connsiteY4" fmla="*/ 499607 h 496956"/>
              <a:gd name="connsiteX5" fmla="*/ 387295 w 397565"/>
              <a:gd name="connsiteY5" fmla="*/ 496957 h 496956"/>
              <a:gd name="connsiteX6" fmla="*/ 287572 w 397565"/>
              <a:gd name="connsiteY6" fmla="*/ 452893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7565" h="496956">
                <a:moveTo>
                  <a:pt x="287572" y="452893"/>
                </a:moveTo>
                <a:cubicBezTo>
                  <a:pt x="210709" y="376031"/>
                  <a:pt x="171947" y="128215"/>
                  <a:pt x="171947" y="24848"/>
                </a:cubicBezTo>
                <a:cubicBezTo>
                  <a:pt x="110656" y="24848"/>
                  <a:pt x="50358" y="24848"/>
                  <a:pt x="24848" y="24848"/>
                </a:cubicBezTo>
                <a:cubicBezTo>
                  <a:pt x="24848" y="128215"/>
                  <a:pt x="74875" y="375699"/>
                  <a:pt x="174597" y="452893"/>
                </a:cubicBezTo>
                <a:cubicBezTo>
                  <a:pt x="216010" y="485030"/>
                  <a:pt x="294861" y="499607"/>
                  <a:pt x="345882" y="499607"/>
                </a:cubicBezTo>
                <a:cubicBezTo>
                  <a:pt x="358471" y="499607"/>
                  <a:pt x="372717" y="498613"/>
                  <a:pt x="387295" y="496957"/>
                </a:cubicBezTo>
                <a:cubicBezTo>
                  <a:pt x="352176" y="491324"/>
                  <a:pt x="311757" y="477078"/>
                  <a:pt x="287572" y="452893"/>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2" name="Freeform: Shape 161">
            <a:extLst>
              <a:ext uri="{FF2B5EF4-FFF2-40B4-BE49-F238E27FC236}">
                <a16:creationId xmlns:a16="http://schemas.microsoft.com/office/drawing/2014/main" id="{E4915001-4EE6-4383-B0BD-6D7F65DCFA69}"/>
              </a:ext>
            </a:extLst>
          </p:cNvPr>
          <p:cNvSpPr/>
          <p:nvPr/>
        </p:nvSpPr>
        <p:spPr>
          <a:xfrm>
            <a:off x="4613727" y="2728422"/>
            <a:ext cx="1330854" cy="302466"/>
          </a:xfrm>
          <a:custGeom>
            <a:avLst/>
            <a:gdLst>
              <a:gd name="connsiteX0" fmla="*/ 723237 w 728869"/>
              <a:gd name="connsiteY0" fmla="*/ 90115 h 165652"/>
              <a:gd name="connsiteX1" fmla="*/ 655983 w 728869"/>
              <a:gd name="connsiteY1" fmla="*/ 128546 h 165652"/>
              <a:gd name="connsiteX2" fmla="*/ 374043 w 728869"/>
              <a:gd name="connsiteY2" fmla="*/ 155713 h 165652"/>
              <a:gd name="connsiteX3" fmla="*/ 92103 w 728869"/>
              <a:gd name="connsiteY3" fmla="*/ 128546 h 165652"/>
              <a:gd name="connsiteX4" fmla="*/ 24848 w 728869"/>
              <a:gd name="connsiteY4" fmla="*/ 90115 h 165652"/>
              <a:gd name="connsiteX5" fmla="*/ 374043 w 728869"/>
              <a:gd name="connsiteY5" fmla="*/ 24848 h 165652"/>
              <a:gd name="connsiteX6" fmla="*/ 723237 w 728869"/>
              <a:gd name="connsiteY6" fmla="*/ 90115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8869" h="165652">
                <a:moveTo>
                  <a:pt x="723237" y="90115"/>
                </a:moveTo>
                <a:cubicBezTo>
                  <a:pt x="723237" y="104361"/>
                  <a:pt x="698058" y="117613"/>
                  <a:pt x="655983" y="128546"/>
                </a:cubicBezTo>
                <a:cubicBezTo>
                  <a:pt x="592041" y="144780"/>
                  <a:pt x="488674" y="155713"/>
                  <a:pt x="374043" y="155713"/>
                </a:cubicBezTo>
                <a:cubicBezTo>
                  <a:pt x="259411" y="155713"/>
                  <a:pt x="156044" y="145111"/>
                  <a:pt x="92103" y="128546"/>
                </a:cubicBezTo>
                <a:cubicBezTo>
                  <a:pt x="50027" y="117944"/>
                  <a:pt x="24848" y="104692"/>
                  <a:pt x="24848" y="90115"/>
                </a:cubicBezTo>
                <a:cubicBezTo>
                  <a:pt x="24848" y="54003"/>
                  <a:pt x="183874" y="24848"/>
                  <a:pt x="374043" y="24848"/>
                </a:cubicBezTo>
                <a:cubicBezTo>
                  <a:pt x="564211" y="24848"/>
                  <a:pt x="723237" y="54003"/>
                  <a:pt x="723237" y="90115"/>
                </a:cubicBezTo>
                <a:close/>
              </a:path>
            </a:pathLst>
          </a:custGeom>
          <a:solidFill>
            <a:srgbClr val="C4C4C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3" name="Freeform: Shape 162">
            <a:extLst>
              <a:ext uri="{FF2B5EF4-FFF2-40B4-BE49-F238E27FC236}">
                <a16:creationId xmlns:a16="http://schemas.microsoft.com/office/drawing/2014/main" id="{D679C067-44D6-4062-9B0C-55DC668D2072}"/>
              </a:ext>
            </a:extLst>
          </p:cNvPr>
          <p:cNvSpPr/>
          <p:nvPr/>
        </p:nvSpPr>
        <p:spPr>
          <a:xfrm>
            <a:off x="4735922" y="2868766"/>
            <a:ext cx="1088880" cy="181480"/>
          </a:xfrm>
          <a:custGeom>
            <a:avLst/>
            <a:gdLst>
              <a:gd name="connsiteX0" fmla="*/ 588728 w 596347"/>
              <a:gd name="connsiteY0" fmla="*/ 51683 h 99391"/>
              <a:gd name="connsiteX1" fmla="*/ 306788 w 596347"/>
              <a:gd name="connsiteY1" fmla="*/ 78850 h 99391"/>
              <a:gd name="connsiteX2" fmla="*/ 24848 w 596347"/>
              <a:gd name="connsiteY2" fmla="*/ 51683 h 99391"/>
              <a:gd name="connsiteX3" fmla="*/ 306788 w 596347"/>
              <a:gd name="connsiteY3" fmla="*/ 24848 h 99391"/>
              <a:gd name="connsiteX4" fmla="*/ 588728 w 596347"/>
              <a:gd name="connsiteY4" fmla="*/ 51683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347" h="99391">
                <a:moveTo>
                  <a:pt x="588728" y="51683"/>
                </a:moveTo>
                <a:cubicBezTo>
                  <a:pt x="524786" y="67917"/>
                  <a:pt x="421419" y="78850"/>
                  <a:pt x="306788" y="78850"/>
                </a:cubicBezTo>
                <a:cubicBezTo>
                  <a:pt x="192157" y="78850"/>
                  <a:pt x="88790" y="68249"/>
                  <a:pt x="24848" y="51683"/>
                </a:cubicBezTo>
                <a:cubicBezTo>
                  <a:pt x="88790" y="35450"/>
                  <a:pt x="192157" y="24848"/>
                  <a:pt x="306788" y="24848"/>
                </a:cubicBezTo>
                <a:cubicBezTo>
                  <a:pt x="421419" y="24848"/>
                  <a:pt x="525117" y="35118"/>
                  <a:pt x="588728" y="51683"/>
                </a:cubicBezTo>
                <a:close/>
              </a:path>
            </a:pathLst>
          </a:custGeom>
          <a:solidFill>
            <a:srgbClr val="65360C"/>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4" name="Freeform: Shape 163">
            <a:extLst>
              <a:ext uri="{FF2B5EF4-FFF2-40B4-BE49-F238E27FC236}">
                <a16:creationId xmlns:a16="http://schemas.microsoft.com/office/drawing/2014/main" id="{8E68F51F-B99A-443B-9BA5-30B9AE38C0C2}"/>
              </a:ext>
            </a:extLst>
          </p:cNvPr>
          <p:cNvSpPr/>
          <p:nvPr/>
        </p:nvSpPr>
        <p:spPr>
          <a:xfrm>
            <a:off x="4613121" y="2728422"/>
            <a:ext cx="1330854" cy="302466"/>
          </a:xfrm>
          <a:custGeom>
            <a:avLst/>
            <a:gdLst>
              <a:gd name="connsiteX0" fmla="*/ 374043 w 728869"/>
              <a:gd name="connsiteY0" fmla="*/ 37106 h 165652"/>
              <a:gd name="connsiteX1" fmla="*/ 711310 w 728869"/>
              <a:gd name="connsiteY1" fmla="*/ 90115 h 165652"/>
              <a:gd name="connsiteX2" fmla="*/ 653001 w 728869"/>
              <a:gd name="connsiteY2" fmla="*/ 116619 h 165652"/>
              <a:gd name="connsiteX3" fmla="*/ 374043 w 728869"/>
              <a:gd name="connsiteY3" fmla="*/ 143455 h 165652"/>
              <a:gd name="connsiteX4" fmla="*/ 95084 w 728869"/>
              <a:gd name="connsiteY4" fmla="*/ 116619 h 165652"/>
              <a:gd name="connsiteX5" fmla="*/ 37106 w 728869"/>
              <a:gd name="connsiteY5" fmla="*/ 90115 h 165652"/>
              <a:gd name="connsiteX6" fmla="*/ 374043 w 728869"/>
              <a:gd name="connsiteY6" fmla="*/ 37106 h 165652"/>
              <a:gd name="connsiteX7" fmla="*/ 374043 w 728869"/>
              <a:gd name="connsiteY7" fmla="*/ 37106 h 165652"/>
              <a:gd name="connsiteX8" fmla="*/ 374043 w 728869"/>
              <a:gd name="connsiteY8" fmla="*/ 24848 h 165652"/>
              <a:gd name="connsiteX9" fmla="*/ 24848 w 728869"/>
              <a:gd name="connsiteY9" fmla="*/ 90115 h 165652"/>
              <a:gd name="connsiteX10" fmla="*/ 92103 w 728869"/>
              <a:gd name="connsiteY10" fmla="*/ 128546 h 165652"/>
              <a:gd name="connsiteX11" fmla="*/ 374043 w 728869"/>
              <a:gd name="connsiteY11" fmla="*/ 155713 h 165652"/>
              <a:gd name="connsiteX12" fmla="*/ 655983 w 728869"/>
              <a:gd name="connsiteY12" fmla="*/ 128546 h 165652"/>
              <a:gd name="connsiteX13" fmla="*/ 723237 w 728869"/>
              <a:gd name="connsiteY13" fmla="*/ 90115 h 165652"/>
              <a:gd name="connsiteX14" fmla="*/ 374043 w 728869"/>
              <a:gd name="connsiteY14" fmla="*/ 24848 h 165652"/>
              <a:gd name="connsiteX15" fmla="*/ 374043 w 728869"/>
              <a:gd name="connsiteY15"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8869" h="165652">
                <a:moveTo>
                  <a:pt x="374043" y="37106"/>
                </a:moveTo>
                <a:cubicBezTo>
                  <a:pt x="596348" y="37106"/>
                  <a:pt x="711310" y="74212"/>
                  <a:pt x="711310" y="90115"/>
                </a:cubicBezTo>
                <a:cubicBezTo>
                  <a:pt x="711310" y="90115"/>
                  <a:pt x="707997" y="102704"/>
                  <a:pt x="653001" y="116619"/>
                </a:cubicBezTo>
                <a:cubicBezTo>
                  <a:pt x="587734" y="133184"/>
                  <a:pt x="483373" y="143455"/>
                  <a:pt x="374043" y="143455"/>
                </a:cubicBezTo>
                <a:cubicBezTo>
                  <a:pt x="264712" y="143455"/>
                  <a:pt x="160351" y="133516"/>
                  <a:pt x="95084" y="116619"/>
                </a:cubicBezTo>
                <a:cubicBezTo>
                  <a:pt x="40419" y="102704"/>
                  <a:pt x="37106" y="90446"/>
                  <a:pt x="37106" y="90115"/>
                </a:cubicBezTo>
                <a:cubicBezTo>
                  <a:pt x="37106" y="74212"/>
                  <a:pt x="151737" y="37106"/>
                  <a:pt x="374043" y="37106"/>
                </a:cubicBezTo>
                <a:lnTo>
                  <a:pt x="374043" y="37106"/>
                </a:lnTo>
                <a:close/>
                <a:moveTo>
                  <a:pt x="374043" y="24848"/>
                </a:moveTo>
                <a:cubicBezTo>
                  <a:pt x="183874" y="24848"/>
                  <a:pt x="24848" y="54003"/>
                  <a:pt x="24848" y="90115"/>
                </a:cubicBezTo>
                <a:cubicBezTo>
                  <a:pt x="24848" y="104361"/>
                  <a:pt x="50027" y="117613"/>
                  <a:pt x="92103" y="128546"/>
                </a:cubicBezTo>
                <a:cubicBezTo>
                  <a:pt x="156044" y="144780"/>
                  <a:pt x="259411" y="155713"/>
                  <a:pt x="374043" y="155713"/>
                </a:cubicBezTo>
                <a:cubicBezTo>
                  <a:pt x="488674" y="155713"/>
                  <a:pt x="592041" y="145111"/>
                  <a:pt x="655983" y="128546"/>
                </a:cubicBezTo>
                <a:cubicBezTo>
                  <a:pt x="698058" y="117944"/>
                  <a:pt x="723237" y="104692"/>
                  <a:pt x="723237" y="90115"/>
                </a:cubicBezTo>
                <a:cubicBezTo>
                  <a:pt x="723569" y="54003"/>
                  <a:pt x="564543" y="24848"/>
                  <a:pt x="374043" y="24848"/>
                </a:cubicBezTo>
                <a:lnTo>
                  <a:pt x="374043" y="24848"/>
                </a:lnTo>
                <a:close/>
              </a:path>
            </a:pathLst>
          </a:custGeom>
          <a:solidFill>
            <a:srgbClr val="E6E6E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5" name="Freeform: Shape 164">
            <a:extLst>
              <a:ext uri="{FF2B5EF4-FFF2-40B4-BE49-F238E27FC236}">
                <a16:creationId xmlns:a16="http://schemas.microsoft.com/office/drawing/2014/main" id="{D44F78A9-C795-4D76-A5EC-4305AC06D7C2}"/>
              </a:ext>
            </a:extLst>
          </p:cNvPr>
          <p:cNvSpPr/>
          <p:nvPr/>
        </p:nvSpPr>
        <p:spPr>
          <a:xfrm>
            <a:off x="5188367" y="2012785"/>
            <a:ext cx="362961" cy="907402"/>
          </a:xfrm>
          <a:custGeom>
            <a:avLst/>
            <a:gdLst>
              <a:gd name="connsiteX0" fmla="*/ 26199 w 198782"/>
              <a:gd name="connsiteY0" fmla="*/ 24848 h 496956"/>
              <a:gd name="connsiteX1" fmla="*/ 104718 w 198782"/>
              <a:gd name="connsiteY1" fmla="*/ 121589 h 496956"/>
              <a:gd name="connsiteX2" fmla="*/ 157064 w 198782"/>
              <a:gd name="connsiteY2" fmla="*/ 166315 h 496956"/>
              <a:gd name="connsiteX3" fmla="*/ 195827 w 198782"/>
              <a:gd name="connsiteY3" fmla="*/ 229594 h 496956"/>
              <a:gd name="connsiteX4" fmla="*/ 201459 w 198782"/>
              <a:gd name="connsiteY4" fmla="*/ 304469 h 496956"/>
              <a:gd name="connsiteX5" fmla="*/ 190526 w 198782"/>
              <a:gd name="connsiteY5" fmla="*/ 341243 h 496956"/>
              <a:gd name="connsiteX6" fmla="*/ 170647 w 198782"/>
              <a:gd name="connsiteY6" fmla="*/ 372717 h 496956"/>
              <a:gd name="connsiteX7" fmla="*/ 127247 w 198782"/>
              <a:gd name="connsiteY7" fmla="*/ 422082 h 496956"/>
              <a:gd name="connsiteX8" fmla="*/ 100411 w 198782"/>
              <a:gd name="connsiteY8" fmla="*/ 479729 h 496956"/>
              <a:gd name="connsiteX9" fmla="*/ 106374 w 198782"/>
              <a:gd name="connsiteY9" fmla="*/ 410155 h 496956"/>
              <a:gd name="connsiteX10" fmla="*/ 140499 w 198782"/>
              <a:gd name="connsiteY10" fmla="*/ 351514 h 496956"/>
              <a:gd name="connsiteX11" fmla="*/ 160046 w 198782"/>
              <a:gd name="connsiteY11" fmla="*/ 298505 h 496956"/>
              <a:gd name="connsiteX12" fmla="*/ 156401 w 198782"/>
              <a:gd name="connsiteY12" fmla="*/ 241852 h 496956"/>
              <a:gd name="connsiteX13" fmla="*/ 85171 w 198782"/>
              <a:gd name="connsiteY13" fmla="*/ 144449 h 496956"/>
              <a:gd name="connsiteX14" fmla="*/ 40776 w 198782"/>
              <a:gd name="connsiteY14" fmla="*/ 92103 h 496956"/>
              <a:gd name="connsiteX15" fmla="*/ 26199 w 198782"/>
              <a:gd name="connsiteY15" fmla="*/ 24848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8782" h="496956">
                <a:moveTo>
                  <a:pt x="26199" y="24848"/>
                </a:moveTo>
                <a:cubicBezTo>
                  <a:pt x="33487" y="70899"/>
                  <a:pt x="69931" y="95747"/>
                  <a:pt x="104718" y="121589"/>
                </a:cubicBezTo>
                <a:cubicBezTo>
                  <a:pt x="122277" y="135172"/>
                  <a:pt x="140830" y="148424"/>
                  <a:pt x="157064" y="166315"/>
                </a:cubicBezTo>
                <a:cubicBezTo>
                  <a:pt x="173298" y="183874"/>
                  <a:pt x="188206" y="205077"/>
                  <a:pt x="195827" y="229594"/>
                </a:cubicBezTo>
                <a:cubicBezTo>
                  <a:pt x="203446" y="254442"/>
                  <a:pt x="205765" y="278958"/>
                  <a:pt x="201459" y="304469"/>
                </a:cubicBezTo>
                <a:cubicBezTo>
                  <a:pt x="199471" y="317058"/>
                  <a:pt x="195827" y="329648"/>
                  <a:pt x="190526" y="341243"/>
                </a:cubicBezTo>
                <a:cubicBezTo>
                  <a:pt x="184893" y="352839"/>
                  <a:pt x="177936" y="363441"/>
                  <a:pt x="170647" y="372717"/>
                </a:cubicBezTo>
                <a:cubicBezTo>
                  <a:pt x="155739" y="391602"/>
                  <a:pt x="139836" y="405848"/>
                  <a:pt x="127247" y="422082"/>
                </a:cubicBezTo>
                <a:cubicBezTo>
                  <a:pt x="114657" y="438316"/>
                  <a:pt x="105712" y="457531"/>
                  <a:pt x="100411" y="479729"/>
                </a:cubicBezTo>
                <a:cubicBezTo>
                  <a:pt x="94447" y="457863"/>
                  <a:pt x="96766" y="432684"/>
                  <a:pt x="106374" y="410155"/>
                </a:cubicBezTo>
                <a:cubicBezTo>
                  <a:pt x="115651" y="387626"/>
                  <a:pt x="130228" y="369073"/>
                  <a:pt x="140499" y="351514"/>
                </a:cubicBezTo>
                <a:cubicBezTo>
                  <a:pt x="151100" y="333955"/>
                  <a:pt x="157726" y="317058"/>
                  <a:pt x="160046" y="298505"/>
                </a:cubicBezTo>
                <a:cubicBezTo>
                  <a:pt x="162033" y="280283"/>
                  <a:pt x="162033" y="259411"/>
                  <a:pt x="156401" y="241852"/>
                </a:cubicBezTo>
                <a:cubicBezTo>
                  <a:pt x="146462" y="205409"/>
                  <a:pt x="116976" y="175260"/>
                  <a:pt x="85171" y="144449"/>
                </a:cubicBezTo>
                <a:cubicBezTo>
                  <a:pt x="69600" y="128546"/>
                  <a:pt x="53034" y="112312"/>
                  <a:pt x="40776" y="92103"/>
                </a:cubicBezTo>
                <a:cubicBezTo>
                  <a:pt x="28186" y="71562"/>
                  <a:pt x="21892" y="46714"/>
                  <a:pt x="26199" y="24848"/>
                </a:cubicBezTo>
                <a:close/>
              </a:path>
            </a:pathLst>
          </a:custGeom>
          <a:solidFill>
            <a:schemeClr val="bg2">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6" name="Freeform: Shape 165">
            <a:extLst>
              <a:ext uri="{FF2B5EF4-FFF2-40B4-BE49-F238E27FC236}">
                <a16:creationId xmlns:a16="http://schemas.microsoft.com/office/drawing/2014/main" id="{882F6EA7-98B8-4785-A44B-0E5558E62EF2}"/>
              </a:ext>
            </a:extLst>
          </p:cNvPr>
          <p:cNvSpPr/>
          <p:nvPr/>
        </p:nvSpPr>
        <p:spPr>
          <a:xfrm>
            <a:off x="5025573" y="2232983"/>
            <a:ext cx="302466" cy="665426"/>
          </a:xfrm>
          <a:custGeom>
            <a:avLst/>
            <a:gdLst>
              <a:gd name="connsiteX0" fmla="*/ 24910 w 165652"/>
              <a:gd name="connsiteY0" fmla="*/ 24848 h 364434"/>
              <a:gd name="connsiteX1" fmla="*/ 80569 w 165652"/>
              <a:gd name="connsiteY1" fmla="*/ 95416 h 364434"/>
              <a:gd name="connsiteX2" fmla="*/ 115356 w 165652"/>
              <a:gd name="connsiteY2" fmla="*/ 127221 h 364434"/>
              <a:gd name="connsiteX3" fmla="*/ 145173 w 165652"/>
              <a:gd name="connsiteY3" fmla="*/ 170290 h 364434"/>
              <a:gd name="connsiteX4" fmla="*/ 138878 w 165652"/>
              <a:gd name="connsiteY4" fmla="*/ 270344 h 364434"/>
              <a:gd name="connsiteX5" fmla="*/ 119331 w 165652"/>
              <a:gd name="connsiteY5" fmla="*/ 360128 h 364434"/>
              <a:gd name="connsiteX6" fmla="*/ 113368 w 165652"/>
              <a:gd name="connsiteY6" fmla="*/ 265043 h 364434"/>
              <a:gd name="connsiteX7" fmla="*/ 118337 w 165652"/>
              <a:gd name="connsiteY7" fmla="*/ 220317 h 364434"/>
              <a:gd name="connsiteX8" fmla="*/ 118337 w 165652"/>
              <a:gd name="connsiteY8" fmla="*/ 199114 h 364434"/>
              <a:gd name="connsiteX9" fmla="*/ 117344 w 165652"/>
              <a:gd name="connsiteY9" fmla="*/ 188843 h 364434"/>
              <a:gd name="connsiteX10" fmla="*/ 115687 w 165652"/>
              <a:gd name="connsiteY10" fmla="*/ 180561 h 364434"/>
              <a:gd name="connsiteX11" fmla="*/ 63341 w 165652"/>
              <a:gd name="connsiteY11" fmla="*/ 111981 h 364434"/>
              <a:gd name="connsiteX12" fmla="*/ 24910 w 165652"/>
              <a:gd name="connsiteY12" fmla="*/ 24848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364434">
                <a:moveTo>
                  <a:pt x="24910" y="24848"/>
                </a:moveTo>
                <a:cubicBezTo>
                  <a:pt x="36174" y="54665"/>
                  <a:pt x="58040" y="75206"/>
                  <a:pt x="80569" y="95416"/>
                </a:cubicBezTo>
                <a:cubicBezTo>
                  <a:pt x="92165" y="105355"/>
                  <a:pt x="104091" y="115625"/>
                  <a:pt x="115356" y="127221"/>
                </a:cubicBezTo>
                <a:cubicBezTo>
                  <a:pt x="126951" y="138485"/>
                  <a:pt x="138216" y="151737"/>
                  <a:pt x="145173" y="170290"/>
                </a:cubicBezTo>
                <a:cubicBezTo>
                  <a:pt x="156106" y="207728"/>
                  <a:pt x="146830" y="240196"/>
                  <a:pt x="138878" y="270344"/>
                </a:cubicBezTo>
                <a:cubicBezTo>
                  <a:pt x="130264" y="300493"/>
                  <a:pt x="120988" y="327991"/>
                  <a:pt x="119331" y="360128"/>
                </a:cubicBezTo>
                <a:cubicBezTo>
                  <a:pt x="106079" y="330310"/>
                  <a:pt x="109061" y="295523"/>
                  <a:pt x="113368" y="265043"/>
                </a:cubicBezTo>
                <a:cubicBezTo>
                  <a:pt x="115687" y="249803"/>
                  <a:pt x="117675" y="234563"/>
                  <a:pt x="118337" y="220317"/>
                </a:cubicBezTo>
                <a:cubicBezTo>
                  <a:pt x="118669" y="213029"/>
                  <a:pt x="119000" y="206071"/>
                  <a:pt x="118337" y="199114"/>
                </a:cubicBezTo>
                <a:cubicBezTo>
                  <a:pt x="118006" y="195470"/>
                  <a:pt x="117675" y="193150"/>
                  <a:pt x="117344" y="188843"/>
                </a:cubicBezTo>
                <a:cubicBezTo>
                  <a:pt x="117012" y="185862"/>
                  <a:pt x="116350" y="183543"/>
                  <a:pt x="115687" y="180561"/>
                </a:cubicBezTo>
                <a:cubicBezTo>
                  <a:pt x="107736" y="158032"/>
                  <a:pt x="83219" y="136166"/>
                  <a:pt x="63341" y="111981"/>
                </a:cubicBezTo>
                <a:cubicBezTo>
                  <a:pt x="43794" y="87796"/>
                  <a:pt x="23585" y="57316"/>
                  <a:pt x="24910" y="24848"/>
                </a:cubicBezTo>
                <a:close/>
              </a:path>
            </a:pathLst>
          </a:custGeom>
          <a:solidFill>
            <a:schemeClr val="bg2">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7" name="Freeform: Shape 166">
            <a:extLst>
              <a:ext uri="{FF2B5EF4-FFF2-40B4-BE49-F238E27FC236}">
                <a16:creationId xmlns:a16="http://schemas.microsoft.com/office/drawing/2014/main" id="{6973B6AC-2006-4910-9E95-55CAD12E64B4}"/>
              </a:ext>
            </a:extLst>
          </p:cNvPr>
          <p:cNvSpPr/>
          <p:nvPr/>
        </p:nvSpPr>
        <p:spPr>
          <a:xfrm>
            <a:off x="8700657" y="1799243"/>
            <a:ext cx="1935788" cy="1088880"/>
          </a:xfrm>
          <a:custGeom>
            <a:avLst/>
            <a:gdLst>
              <a:gd name="connsiteX0" fmla="*/ 980329 w 1060173"/>
              <a:gd name="connsiteY0" fmla="*/ 360459 h 596347"/>
              <a:gd name="connsiteX1" fmla="*/ 1027706 w 1060173"/>
              <a:gd name="connsiteY1" fmla="*/ 272001 h 596347"/>
              <a:gd name="connsiteX2" fmla="*/ 861722 w 1060173"/>
              <a:gd name="connsiteY2" fmla="*/ 145111 h 596347"/>
              <a:gd name="connsiteX3" fmla="*/ 829255 w 1060173"/>
              <a:gd name="connsiteY3" fmla="*/ 147762 h 596347"/>
              <a:gd name="connsiteX4" fmla="*/ 632129 w 1060173"/>
              <a:gd name="connsiteY4" fmla="*/ 24848 h 596347"/>
              <a:gd name="connsiteX5" fmla="*/ 441629 w 1060173"/>
              <a:gd name="connsiteY5" fmla="*/ 130534 h 596347"/>
              <a:gd name="connsiteX6" fmla="*/ 302481 w 1060173"/>
              <a:gd name="connsiteY6" fmla="*/ 105023 h 596347"/>
              <a:gd name="connsiteX7" fmla="*/ 24848 w 1060173"/>
              <a:gd name="connsiteY7" fmla="*/ 292210 h 596347"/>
              <a:gd name="connsiteX8" fmla="*/ 231582 w 1060173"/>
              <a:gd name="connsiteY8" fmla="*/ 472771 h 596347"/>
              <a:gd name="connsiteX9" fmla="*/ 402866 w 1060173"/>
              <a:gd name="connsiteY9" fmla="*/ 552616 h 596347"/>
              <a:gd name="connsiteX10" fmla="*/ 469789 w 1060173"/>
              <a:gd name="connsiteY10" fmla="*/ 544664 h 596347"/>
              <a:gd name="connsiteX11" fmla="*/ 632460 w 1060173"/>
              <a:gd name="connsiteY11" fmla="*/ 586077 h 596347"/>
              <a:gd name="connsiteX12" fmla="*/ 812027 w 1060173"/>
              <a:gd name="connsiteY12" fmla="*/ 533069 h 596347"/>
              <a:gd name="connsiteX13" fmla="*/ 894522 w 1060173"/>
              <a:gd name="connsiteY13" fmla="*/ 552616 h 596347"/>
              <a:gd name="connsiteX14" fmla="*/ 1038308 w 1060173"/>
              <a:gd name="connsiteY14" fmla="*/ 445604 h 596347"/>
              <a:gd name="connsiteX15" fmla="*/ 980329 w 1060173"/>
              <a:gd name="connsiteY15" fmla="*/ 360459 h 596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60173" h="596347">
                <a:moveTo>
                  <a:pt x="980329" y="360459"/>
                </a:moveTo>
                <a:cubicBezTo>
                  <a:pt x="1009484" y="337599"/>
                  <a:pt x="1027706" y="306457"/>
                  <a:pt x="1027706" y="272001"/>
                </a:cubicBezTo>
                <a:cubicBezTo>
                  <a:pt x="1027706" y="201764"/>
                  <a:pt x="953494" y="145111"/>
                  <a:pt x="861722" y="145111"/>
                </a:cubicBezTo>
                <a:cubicBezTo>
                  <a:pt x="850458" y="145111"/>
                  <a:pt x="839856" y="146105"/>
                  <a:pt x="829255" y="147762"/>
                </a:cubicBezTo>
                <a:cubicBezTo>
                  <a:pt x="805401" y="77194"/>
                  <a:pt x="726550" y="24848"/>
                  <a:pt x="632129" y="24848"/>
                </a:cubicBezTo>
                <a:cubicBezTo>
                  <a:pt x="545327" y="24848"/>
                  <a:pt x="471777" y="68580"/>
                  <a:pt x="441629" y="130534"/>
                </a:cubicBezTo>
                <a:cubicBezTo>
                  <a:pt x="400547" y="114300"/>
                  <a:pt x="353170" y="105023"/>
                  <a:pt x="302481" y="105023"/>
                </a:cubicBezTo>
                <a:cubicBezTo>
                  <a:pt x="149087" y="105023"/>
                  <a:pt x="24848" y="188843"/>
                  <a:pt x="24848" y="292210"/>
                </a:cubicBezTo>
                <a:cubicBezTo>
                  <a:pt x="24848" y="379012"/>
                  <a:pt x="112643" y="451899"/>
                  <a:pt x="231582" y="472771"/>
                </a:cubicBezTo>
                <a:cubicBezTo>
                  <a:pt x="251460" y="518491"/>
                  <a:pt x="320371" y="552616"/>
                  <a:pt x="402866" y="552616"/>
                </a:cubicBezTo>
                <a:cubicBezTo>
                  <a:pt x="426720" y="552616"/>
                  <a:pt x="448918" y="549634"/>
                  <a:pt x="469789" y="544664"/>
                </a:cubicBezTo>
                <a:cubicBezTo>
                  <a:pt x="511202" y="570175"/>
                  <a:pt x="568850" y="586077"/>
                  <a:pt x="632460" y="586077"/>
                </a:cubicBezTo>
                <a:cubicBezTo>
                  <a:pt x="705347" y="586077"/>
                  <a:pt x="769951" y="565205"/>
                  <a:pt x="812027" y="533069"/>
                </a:cubicBezTo>
                <a:cubicBezTo>
                  <a:pt x="835550" y="545327"/>
                  <a:pt x="863710" y="552616"/>
                  <a:pt x="894522" y="552616"/>
                </a:cubicBezTo>
                <a:cubicBezTo>
                  <a:pt x="974035" y="552616"/>
                  <a:pt x="1038308" y="504908"/>
                  <a:pt x="1038308" y="445604"/>
                </a:cubicBezTo>
                <a:cubicBezTo>
                  <a:pt x="1037977" y="410817"/>
                  <a:pt x="1015117" y="380006"/>
                  <a:pt x="980329" y="360459"/>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8" name="Freeform: Shape 167">
            <a:extLst>
              <a:ext uri="{FF2B5EF4-FFF2-40B4-BE49-F238E27FC236}">
                <a16:creationId xmlns:a16="http://schemas.microsoft.com/office/drawing/2014/main" id="{DACA9245-CC21-484D-9C9B-8E61CCAC41A8}"/>
              </a:ext>
            </a:extLst>
          </p:cNvPr>
          <p:cNvSpPr/>
          <p:nvPr/>
        </p:nvSpPr>
        <p:spPr>
          <a:xfrm>
            <a:off x="11553523" y="1308038"/>
            <a:ext cx="1330854" cy="665426"/>
          </a:xfrm>
          <a:custGeom>
            <a:avLst/>
            <a:gdLst>
              <a:gd name="connsiteX0" fmla="*/ 537044 w 728869"/>
              <a:gd name="connsiteY0" fmla="*/ 118607 h 364434"/>
              <a:gd name="connsiteX1" fmla="*/ 472440 w 728869"/>
              <a:gd name="connsiteY1" fmla="*/ 122583 h 364434"/>
              <a:gd name="connsiteX2" fmla="*/ 309107 w 728869"/>
              <a:gd name="connsiteY2" fmla="*/ 24848 h 364434"/>
              <a:gd name="connsiteX3" fmla="*/ 145111 w 728869"/>
              <a:gd name="connsiteY3" fmla="*/ 126558 h 364434"/>
              <a:gd name="connsiteX4" fmla="*/ 147099 w 728869"/>
              <a:gd name="connsiteY4" fmla="*/ 139810 h 364434"/>
              <a:gd name="connsiteX5" fmla="*/ 24848 w 728869"/>
              <a:gd name="connsiteY5" fmla="*/ 249804 h 364434"/>
              <a:gd name="connsiteX6" fmla="*/ 196132 w 728869"/>
              <a:gd name="connsiteY6" fmla="*/ 365097 h 364434"/>
              <a:gd name="connsiteX7" fmla="*/ 338924 w 728869"/>
              <a:gd name="connsiteY7" fmla="*/ 313414 h 364434"/>
              <a:gd name="connsiteX8" fmla="*/ 397896 w 728869"/>
              <a:gd name="connsiteY8" fmla="*/ 322690 h 364434"/>
              <a:gd name="connsiteX9" fmla="*/ 537376 w 728869"/>
              <a:gd name="connsiteY9" fmla="*/ 228600 h 364434"/>
              <a:gd name="connsiteX10" fmla="*/ 717605 w 728869"/>
              <a:gd name="connsiteY10" fmla="*/ 173603 h 364434"/>
              <a:gd name="connsiteX11" fmla="*/ 537044 w 728869"/>
              <a:gd name="connsiteY11" fmla="*/ 118607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8869" h="364434">
                <a:moveTo>
                  <a:pt x="537044" y="118607"/>
                </a:moveTo>
                <a:cubicBezTo>
                  <a:pt x="514184" y="118607"/>
                  <a:pt x="492649" y="119932"/>
                  <a:pt x="472440" y="122583"/>
                </a:cubicBezTo>
                <a:cubicBezTo>
                  <a:pt x="468795" y="68249"/>
                  <a:pt x="397565" y="24848"/>
                  <a:pt x="309107" y="24848"/>
                </a:cubicBezTo>
                <a:cubicBezTo>
                  <a:pt x="218329" y="24848"/>
                  <a:pt x="145111" y="70568"/>
                  <a:pt x="145111" y="126558"/>
                </a:cubicBezTo>
                <a:cubicBezTo>
                  <a:pt x="145111" y="131197"/>
                  <a:pt x="146436" y="135503"/>
                  <a:pt x="147099" y="139810"/>
                </a:cubicBezTo>
                <a:cubicBezTo>
                  <a:pt x="76531" y="154057"/>
                  <a:pt x="24848" y="197457"/>
                  <a:pt x="24848" y="249804"/>
                </a:cubicBezTo>
                <a:cubicBezTo>
                  <a:pt x="24848" y="313414"/>
                  <a:pt x="101379" y="365097"/>
                  <a:pt x="196132" y="365097"/>
                </a:cubicBezTo>
                <a:cubicBezTo>
                  <a:pt x="255767" y="365097"/>
                  <a:pt x="308113" y="344557"/>
                  <a:pt x="338924" y="313414"/>
                </a:cubicBezTo>
                <a:cubicBezTo>
                  <a:pt x="356814" y="319046"/>
                  <a:pt x="376693" y="322690"/>
                  <a:pt x="397896" y="322690"/>
                </a:cubicBezTo>
                <a:cubicBezTo>
                  <a:pt x="475090" y="322690"/>
                  <a:pt x="537376" y="280615"/>
                  <a:pt x="537376" y="228600"/>
                </a:cubicBezTo>
                <a:cubicBezTo>
                  <a:pt x="636767" y="228600"/>
                  <a:pt x="717605" y="204083"/>
                  <a:pt x="717605" y="173603"/>
                </a:cubicBezTo>
                <a:cubicBezTo>
                  <a:pt x="717274" y="143123"/>
                  <a:pt x="636767" y="118607"/>
                  <a:pt x="537044" y="118607"/>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9" name="Freeform: Shape 168">
            <a:extLst>
              <a:ext uri="{FF2B5EF4-FFF2-40B4-BE49-F238E27FC236}">
                <a16:creationId xmlns:a16="http://schemas.microsoft.com/office/drawing/2014/main" id="{11573EC2-BDC9-4172-9CB6-3D696FE62CC6}"/>
              </a:ext>
            </a:extLst>
          </p:cNvPr>
          <p:cNvSpPr/>
          <p:nvPr/>
        </p:nvSpPr>
        <p:spPr>
          <a:xfrm>
            <a:off x="9625600" y="1212458"/>
            <a:ext cx="2661707" cy="2661707"/>
          </a:xfrm>
          <a:custGeom>
            <a:avLst/>
            <a:gdLst>
              <a:gd name="connsiteX0" fmla="*/ 1461384 w 1457739"/>
              <a:gd name="connsiteY0" fmla="*/ 743116 h 1457739"/>
              <a:gd name="connsiteX1" fmla="*/ 743116 w 1457739"/>
              <a:gd name="connsiteY1" fmla="*/ 1461384 h 1457739"/>
              <a:gd name="connsiteX2" fmla="*/ 24848 w 1457739"/>
              <a:gd name="connsiteY2" fmla="*/ 743116 h 1457739"/>
              <a:gd name="connsiteX3" fmla="*/ 743116 w 1457739"/>
              <a:gd name="connsiteY3" fmla="*/ 24848 h 1457739"/>
              <a:gd name="connsiteX4" fmla="*/ 1461384 w 1457739"/>
              <a:gd name="connsiteY4" fmla="*/ 743116 h 1457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7739" h="1457739">
                <a:moveTo>
                  <a:pt x="1461384" y="743116"/>
                </a:moveTo>
                <a:cubicBezTo>
                  <a:pt x="1461384" y="1139687"/>
                  <a:pt x="1139687" y="1461384"/>
                  <a:pt x="743116" y="1461384"/>
                </a:cubicBezTo>
                <a:cubicBezTo>
                  <a:pt x="346545" y="1461384"/>
                  <a:pt x="24848" y="1139687"/>
                  <a:pt x="24848" y="743116"/>
                </a:cubicBezTo>
                <a:cubicBezTo>
                  <a:pt x="24848" y="346544"/>
                  <a:pt x="346545" y="24848"/>
                  <a:pt x="743116" y="24848"/>
                </a:cubicBezTo>
                <a:cubicBezTo>
                  <a:pt x="1140018" y="24848"/>
                  <a:pt x="1461384" y="346213"/>
                  <a:pt x="1461384" y="743116"/>
                </a:cubicBez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0" name="Freeform: Shape 169">
            <a:extLst>
              <a:ext uri="{FF2B5EF4-FFF2-40B4-BE49-F238E27FC236}">
                <a16:creationId xmlns:a16="http://schemas.microsoft.com/office/drawing/2014/main" id="{FCF958B0-CF11-4745-A04E-AC646EB8B835}"/>
              </a:ext>
            </a:extLst>
          </p:cNvPr>
          <p:cNvSpPr/>
          <p:nvPr/>
        </p:nvSpPr>
        <p:spPr>
          <a:xfrm>
            <a:off x="11389760" y="1771694"/>
            <a:ext cx="725919" cy="1693812"/>
          </a:xfrm>
          <a:custGeom>
            <a:avLst/>
            <a:gdLst>
              <a:gd name="connsiteX0" fmla="*/ 60866 w 397565"/>
              <a:gd name="connsiteY0" fmla="*/ 98908 h 927652"/>
              <a:gd name="connsiteX1" fmla="*/ 25085 w 397565"/>
              <a:gd name="connsiteY1" fmla="*/ 194655 h 927652"/>
              <a:gd name="connsiteX2" fmla="*/ 69148 w 397565"/>
              <a:gd name="connsiteY2" fmla="*/ 284438 h 927652"/>
              <a:gd name="connsiteX3" fmla="*/ 160589 w 397565"/>
              <a:gd name="connsiteY3" fmla="*/ 322538 h 927652"/>
              <a:gd name="connsiteX4" fmla="*/ 129777 w 397565"/>
              <a:gd name="connsiteY4" fmla="*/ 363620 h 927652"/>
              <a:gd name="connsiteX5" fmla="*/ 77431 w 397565"/>
              <a:gd name="connsiteY5" fmla="*/ 409009 h 927652"/>
              <a:gd name="connsiteX6" fmla="*/ 54571 w 397565"/>
              <a:gd name="connsiteY6" fmla="*/ 452078 h 927652"/>
              <a:gd name="connsiteX7" fmla="*/ 102941 w 397565"/>
              <a:gd name="connsiteY7" fmla="*/ 541531 h 927652"/>
              <a:gd name="connsiteX8" fmla="*/ 72130 w 397565"/>
              <a:gd name="connsiteY8" fmla="*/ 626676 h 927652"/>
              <a:gd name="connsiteX9" fmla="*/ 114537 w 397565"/>
              <a:gd name="connsiteY9" fmla="*/ 682004 h 927652"/>
              <a:gd name="connsiteX10" fmla="*/ 128783 w 397565"/>
              <a:gd name="connsiteY10" fmla="*/ 650198 h 927652"/>
              <a:gd name="connsiteX11" fmla="*/ 159263 w 397565"/>
              <a:gd name="connsiteY11" fmla="*/ 627338 h 927652"/>
              <a:gd name="connsiteX12" fmla="*/ 193056 w 397565"/>
              <a:gd name="connsiteY12" fmla="*/ 567372 h 927652"/>
              <a:gd name="connsiteX13" fmla="*/ 222542 w 397565"/>
              <a:gd name="connsiteY13" fmla="*/ 592552 h 927652"/>
              <a:gd name="connsiteX14" fmla="*/ 265612 w 397565"/>
              <a:gd name="connsiteY14" fmla="*/ 623694 h 927652"/>
              <a:gd name="connsiteX15" fmla="*/ 271575 w 397565"/>
              <a:gd name="connsiteY15" fmla="*/ 620381 h 927652"/>
              <a:gd name="connsiteX16" fmla="*/ 258654 w 397565"/>
              <a:gd name="connsiteY16" fmla="*/ 667095 h 927652"/>
              <a:gd name="connsiteX17" fmla="*/ 246065 w 397565"/>
              <a:gd name="connsiteY17" fmla="*/ 713809 h 927652"/>
              <a:gd name="connsiteX18" fmla="*/ 241758 w 397565"/>
              <a:gd name="connsiteY18" fmla="*/ 737331 h 927652"/>
              <a:gd name="connsiteX19" fmla="*/ 225193 w 397565"/>
              <a:gd name="connsiteY19" fmla="*/ 754228 h 927652"/>
              <a:gd name="connsiteX20" fmla="*/ 239770 w 397565"/>
              <a:gd name="connsiteY20" fmla="*/ 800942 h 927652"/>
              <a:gd name="connsiteX21" fmla="*/ 222211 w 397565"/>
              <a:gd name="connsiteY21" fmla="*/ 851631 h 927652"/>
              <a:gd name="connsiteX22" fmla="*/ 210284 w 397565"/>
              <a:gd name="connsiteY22" fmla="*/ 893045 h 927652"/>
              <a:gd name="connsiteX23" fmla="*/ 237783 w 397565"/>
              <a:gd name="connsiteY23" fmla="*/ 882443 h 927652"/>
              <a:gd name="connsiteX24" fmla="*/ 277870 w 397565"/>
              <a:gd name="connsiteY24" fmla="*/ 845999 h 927652"/>
              <a:gd name="connsiteX25" fmla="*/ 336842 w 397565"/>
              <a:gd name="connsiteY25" fmla="*/ 762179 h 927652"/>
              <a:gd name="connsiteX26" fmla="*/ 394821 w 397565"/>
              <a:gd name="connsiteY26" fmla="*/ 673390 h 927652"/>
              <a:gd name="connsiteX27" fmla="*/ 358046 w 397565"/>
              <a:gd name="connsiteY27" fmla="*/ 579962 h 927652"/>
              <a:gd name="connsiteX28" fmla="*/ 345456 w 397565"/>
              <a:gd name="connsiteY28" fmla="*/ 535236 h 927652"/>
              <a:gd name="connsiteX29" fmla="*/ 335186 w 397565"/>
              <a:gd name="connsiteY29" fmla="*/ 484215 h 927652"/>
              <a:gd name="connsiteX30" fmla="*/ 288803 w 397565"/>
              <a:gd name="connsiteY30" fmla="*/ 470963 h 927652"/>
              <a:gd name="connsiteX31" fmla="*/ 285490 w 397565"/>
              <a:gd name="connsiteY31" fmla="*/ 424580 h 927652"/>
              <a:gd name="connsiteX32" fmla="*/ 290460 w 397565"/>
              <a:gd name="connsiteY32" fmla="*/ 351693 h 927652"/>
              <a:gd name="connsiteX33" fmla="*/ 243083 w 397565"/>
              <a:gd name="connsiteY33" fmla="*/ 377866 h 927652"/>
              <a:gd name="connsiteX34" fmla="*/ 219561 w 397565"/>
              <a:gd name="connsiteY34" fmla="*/ 345398 h 927652"/>
              <a:gd name="connsiteX35" fmla="*/ 249378 w 397565"/>
              <a:gd name="connsiteY35" fmla="*/ 303323 h 927652"/>
              <a:gd name="connsiteX36" fmla="*/ 252691 w 397565"/>
              <a:gd name="connsiteY36" fmla="*/ 251971 h 927652"/>
              <a:gd name="connsiteX37" fmla="*/ 241426 w 397565"/>
              <a:gd name="connsiteY37" fmla="*/ 152579 h 927652"/>
              <a:gd name="connsiteX38" fmla="*/ 264949 w 397565"/>
              <a:gd name="connsiteY38" fmla="*/ 144297 h 927652"/>
              <a:gd name="connsiteX39" fmla="*/ 285490 w 397565"/>
              <a:gd name="connsiteY39" fmla="*/ 159868 h 927652"/>
              <a:gd name="connsiteX40" fmla="*/ 315970 w 397565"/>
              <a:gd name="connsiteY40" fmla="*/ 129388 h 927652"/>
              <a:gd name="connsiteX41" fmla="*/ 230825 w 397565"/>
              <a:gd name="connsiteY41" fmla="*/ 114479 h 927652"/>
              <a:gd name="connsiteX42" fmla="*/ 215254 w 397565"/>
              <a:gd name="connsiteY42" fmla="*/ 36291 h 927652"/>
              <a:gd name="connsiteX43" fmla="*/ 155619 w 397565"/>
              <a:gd name="connsiteY43" fmla="*/ 79030 h 927652"/>
              <a:gd name="connsiteX44" fmla="*/ 60866 w 397565"/>
              <a:gd name="connsiteY44" fmla="*/ 98908 h 927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97565" h="927652">
                <a:moveTo>
                  <a:pt x="60866" y="98908"/>
                </a:moveTo>
                <a:cubicBezTo>
                  <a:pt x="37674" y="120443"/>
                  <a:pt x="22766" y="163512"/>
                  <a:pt x="25085" y="194655"/>
                </a:cubicBezTo>
                <a:cubicBezTo>
                  <a:pt x="27735" y="226129"/>
                  <a:pt x="42644" y="265223"/>
                  <a:pt x="69148" y="284438"/>
                </a:cubicBezTo>
                <a:cubicBezTo>
                  <a:pt x="88033" y="298022"/>
                  <a:pt x="152637" y="301335"/>
                  <a:pt x="160589" y="322538"/>
                </a:cubicBezTo>
                <a:cubicBezTo>
                  <a:pt x="169202" y="345730"/>
                  <a:pt x="144354" y="353681"/>
                  <a:pt x="129777" y="363620"/>
                </a:cubicBezTo>
                <a:cubicBezTo>
                  <a:pt x="112549" y="375216"/>
                  <a:pt x="92008" y="393769"/>
                  <a:pt x="77431" y="409009"/>
                </a:cubicBezTo>
                <a:cubicBezTo>
                  <a:pt x="65173" y="421598"/>
                  <a:pt x="56890" y="434188"/>
                  <a:pt x="54571" y="452078"/>
                </a:cubicBezTo>
                <a:cubicBezTo>
                  <a:pt x="48939" y="495479"/>
                  <a:pt x="80413" y="511382"/>
                  <a:pt x="102941" y="541531"/>
                </a:cubicBezTo>
                <a:cubicBezTo>
                  <a:pt x="131103" y="579299"/>
                  <a:pt x="87039" y="595533"/>
                  <a:pt x="72130" y="626676"/>
                </a:cubicBezTo>
                <a:cubicBezTo>
                  <a:pt x="59872" y="651855"/>
                  <a:pt x="86376" y="710165"/>
                  <a:pt x="114537" y="682004"/>
                </a:cubicBezTo>
                <a:cubicBezTo>
                  <a:pt x="121494" y="675046"/>
                  <a:pt x="122157" y="658481"/>
                  <a:pt x="128783" y="650198"/>
                </a:cubicBezTo>
                <a:cubicBezTo>
                  <a:pt x="137397" y="639265"/>
                  <a:pt x="149324" y="635621"/>
                  <a:pt x="159263" y="627338"/>
                </a:cubicBezTo>
                <a:cubicBezTo>
                  <a:pt x="177154" y="613092"/>
                  <a:pt x="190406" y="589901"/>
                  <a:pt x="193056" y="567372"/>
                </a:cubicBezTo>
                <a:cubicBezTo>
                  <a:pt x="211278" y="557765"/>
                  <a:pt x="214922" y="581618"/>
                  <a:pt x="222542" y="592552"/>
                </a:cubicBezTo>
                <a:cubicBezTo>
                  <a:pt x="234469" y="609117"/>
                  <a:pt x="250041" y="612098"/>
                  <a:pt x="265612" y="623694"/>
                </a:cubicBezTo>
                <a:cubicBezTo>
                  <a:pt x="267931" y="622700"/>
                  <a:pt x="269588" y="621375"/>
                  <a:pt x="271575" y="620381"/>
                </a:cubicBezTo>
                <a:cubicBezTo>
                  <a:pt x="279196" y="635290"/>
                  <a:pt x="264949" y="653512"/>
                  <a:pt x="258654" y="667095"/>
                </a:cubicBezTo>
                <a:cubicBezTo>
                  <a:pt x="251035" y="683660"/>
                  <a:pt x="248715" y="695587"/>
                  <a:pt x="246065" y="713809"/>
                </a:cubicBezTo>
                <a:cubicBezTo>
                  <a:pt x="244740" y="721760"/>
                  <a:pt x="245734" y="730043"/>
                  <a:pt x="241758" y="737331"/>
                </a:cubicBezTo>
                <a:cubicBezTo>
                  <a:pt x="237783" y="744620"/>
                  <a:pt x="227843" y="746608"/>
                  <a:pt x="225193" y="754228"/>
                </a:cubicBezTo>
                <a:cubicBezTo>
                  <a:pt x="218235" y="772450"/>
                  <a:pt x="236788" y="784708"/>
                  <a:pt x="239770" y="800942"/>
                </a:cubicBezTo>
                <a:cubicBezTo>
                  <a:pt x="243415" y="820158"/>
                  <a:pt x="226849" y="833741"/>
                  <a:pt x="222211" y="851631"/>
                </a:cubicBezTo>
                <a:cubicBezTo>
                  <a:pt x="219229" y="862564"/>
                  <a:pt x="211609" y="882443"/>
                  <a:pt x="210284" y="893045"/>
                </a:cubicBezTo>
                <a:cubicBezTo>
                  <a:pt x="206971" y="925181"/>
                  <a:pt x="226187" y="894038"/>
                  <a:pt x="237783" y="882443"/>
                </a:cubicBezTo>
                <a:cubicBezTo>
                  <a:pt x="250372" y="870184"/>
                  <a:pt x="263955" y="857595"/>
                  <a:pt x="277870" y="845999"/>
                </a:cubicBezTo>
                <a:cubicBezTo>
                  <a:pt x="306362" y="822145"/>
                  <a:pt x="304375" y="785371"/>
                  <a:pt x="336842" y="762179"/>
                </a:cubicBezTo>
                <a:cubicBezTo>
                  <a:pt x="373286" y="736006"/>
                  <a:pt x="397471" y="722754"/>
                  <a:pt x="394821" y="673390"/>
                </a:cubicBezTo>
                <a:cubicBezTo>
                  <a:pt x="392833" y="636615"/>
                  <a:pt x="373286" y="613092"/>
                  <a:pt x="358046" y="579962"/>
                </a:cubicBezTo>
                <a:cubicBezTo>
                  <a:pt x="351089" y="564722"/>
                  <a:pt x="347113" y="551470"/>
                  <a:pt x="345456" y="535236"/>
                </a:cubicBezTo>
                <a:cubicBezTo>
                  <a:pt x="343468" y="518671"/>
                  <a:pt x="347775" y="496805"/>
                  <a:pt x="335186" y="484215"/>
                </a:cubicBezTo>
                <a:cubicBezTo>
                  <a:pt x="321603" y="470300"/>
                  <a:pt x="302387" y="480571"/>
                  <a:pt x="288803" y="470963"/>
                </a:cubicBezTo>
                <a:cubicBezTo>
                  <a:pt x="273563" y="460361"/>
                  <a:pt x="279858" y="438495"/>
                  <a:pt x="285490" y="424580"/>
                </a:cubicBezTo>
                <a:cubicBezTo>
                  <a:pt x="291122" y="410665"/>
                  <a:pt x="347113" y="321213"/>
                  <a:pt x="290460" y="351693"/>
                </a:cubicBezTo>
                <a:cubicBezTo>
                  <a:pt x="273563" y="360970"/>
                  <a:pt x="264949" y="377204"/>
                  <a:pt x="243083" y="377866"/>
                </a:cubicBezTo>
                <a:cubicBezTo>
                  <a:pt x="223205" y="378529"/>
                  <a:pt x="213266" y="364945"/>
                  <a:pt x="219561" y="345398"/>
                </a:cubicBezTo>
                <a:cubicBezTo>
                  <a:pt x="224530" y="330158"/>
                  <a:pt x="243415" y="318563"/>
                  <a:pt x="249378" y="303323"/>
                </a:cubicBezTo>
                <a:cubicBezTo>
                  <a:pt x="254679" y="290071"/>
                  <a:pt x="256998" y="265554"/>
                  <a:pt x="252691" y="251971"/>
                </a:cubicBezTo>
                <a:cubicBezTo>
                  <a:pt x="244409" y="226129"/>
                  <a:pt x="213266" y="177096"/>
                  <a:pt x="241426" y="152579"/>
                </a:cubicBezTo>
                <a:cubicBezTo>
                  <a:pt x="247059" y="147610"/>
                  <a:pt x="257329" y="142971"/>
                  <a:pt x="264949" y="144297"/>
                </a:cubicBezTo>
                <a:cubicBezTo>
                  <a:pt x="276876" y="145953"/>
                  <a:pt x="275882" y="155230"/>
                  <a:pt x="285490" y="159868"/>
                </a:cubicBezTo>
                <a:cubicBezTo>
                  <a:pt x="305037" y="169145"/>
                  <a:pt x="318952" y="148935"/>
                  <a:pt x="315970" y="129388"/>
                </a:cubicBezTo>
                <a:cubicBezTo>
                  <a:pt x="309013" y="86650"/>
                  <a:pt x="256336" y="113154"/>
                  <a:pt x="230825" y="114479"/>
                </a:cubicBezTo>
                <a:cubicBezTo>
                  <a:pt x="181460" y="117461"/>
                  <a:pt x="231819" y="68097"/>
                  <a:pt x="215254" y="36291"/>
                </a:cubicBezTo>
                <a:cubicBezTo>
                  <a:pt x="195044" y="-2802"/>
                  <a:pt x="167215" y="70085"/>
                  <a:pt x="155619" y="79030"/>
                </a:cubicBezTo>
                <a:cubicBezTo>
                  <a:pt x="127127" y="100565"/>
                  <a:pt x="91014" y="71410"/>
                  <a:pt x="60866" y="98908"/>
                </a:cubicBezTo>
                <a:close/>
              </a:path>
            </a:pathLst>
          </a:custGeom>
          <a:solidFill>
            <a:schemeClr val="accent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1" name="Freeform: Shape 170">
            <a:extLst>
              <a:ext uri="{FF2B5EF4-FFF2-40B4-BE49-F238E27FC236}">
                <a16:creationId xmlns:a16="http://schemas.microsoft.com/office/drawing/2014/main" id="{2A86902C-6C64-4708-8B64-7A3493BE4365}"/>
              </a:ext>
            </a:extLst>
          </p:cNvPr>
          <p:cNvSpPr/>
          <p:nvPr/>
        </p:nvSpPr>
        <p:spPr>
          <a:xfrm>
            <a:off x="12033099" y="2349109"/>
            <a:ext cx="241973" cy="423454"/>
          </a:xfrm>
          <a:custGeom>
            <a:avLst/>
            <a:gdLst>
              <a:gd name="connsiteX0" fmla="*/ 57059 w 132521"/>
              <a:gd name="connsiteY0" fmla="*/ 210389 h 231913"/>
              <a:gd name="connsiteX1" fmla="*/ 93502 w 132521"/>
              <a:gd name="connsiteY1" fmla="*/ 135846 h 231913"/>
              <a:gd name="connsiteX2" fmla="*/ 103773 w 132521"/>
              <a:gd name="connsiteY2" fmla="*/ 34136 h 231913"/>
              <a:gd name="connsiteX3" fmla="*/ 51095 w 132521"/>
              <a:gd name="connsiteY3" fmla="*/ 35129 h 231913"/>
              <a:gd name="connsiteX4" fmla="*/ 33205 w 132521"/>
              <a:gd name="connsiteY4" fmla="*/ 103709 h 231913"/>
              <a:gd name="connsiteX5" fmla="*/ 57059 w 132521"/>
              <a:gd name="connsiteY5" fmla="*/ 210389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21" h="231913">
                <a:moveTo>
                  <a:pt x="57059" y="210389"/>
                </a:moveTo>
                <a:cubicBezTo>
                  <a:pt x="85882" y="259754"/>
                  <a:pt x="92840" y="155062"/>
                  <a:pt x="93502" y="135846"/>
                </a:cubicBezTo>
                <a:cubicBezTo>
                  <a:pt x="94827" y="111992"/>
                  <a:pt x="117356" y="54014"/>
                  <a:pt x="103773" y="34136"/>
                </a:cubicBezTo>
                <a:cubicBezTo>
                  <a:pt x="92177" y="16908"/>
                  <a:pt x="63685" y="27509"/>
                  <a:pt x="51095" y="35129"/>
                </a:cubicBezTo>
                <a:cubicBezTo>
                  <a:pt x="20615" y="53682"/>
                  <a:pt x="19621" y="74555"/>
                  <a:pt x="33205" y="103709"/>
                </a:cubicBezTo>
                <a:cubicBezTo>
                  <a:pt x="49107" y="137171"/>
                  <a:pt x="38506" y="177922"/>
                  <a:pt x="57059" y="210389"/>
                </a:cubicBezTo>
                <a:close/>
              </a:path>
            </a:pathLst>
          </a:custGeom>
          <a:solidFill>
            <a:schemeClr val="accent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2" name="Freeform: Shape 171">
            <a:extLst>
              <a:ext uri="{FF2B5EF4-FFF2-40B4-BE49-F238E27FC236}">
                <a16:creationId xmlns:a16="http://schemas.microsoft.com/office/drawing/2014/main" id="{B7BA71A2-7F2D-4F15-80CF-22E5D9507404}"/>
              </a:ext>
            </a:extLst>
          </p:cNvPr>
          <p:cNvSpPr/>
          <p:nvPr/>
        </p:nvSpPr>
        <p:spPr>
          <a:xfrm>
            <a:off x="9841566" y="1361354"/>
            <a:ext cx="1633321" cy="1693812"/>
          </a:xfrm>
          <a:custGeom>
            <a:avLst/>
            <a:gdLst>
              <a:gd name="connsiteX0" fmla="*/ 40084 w 894521"/>
              <a:gd name="connsiteY0" fmla="*/ 389569 h 927652"/>
              <a:gd name="connsiteX1" fmla="*/ 27495 w 894521"/>
              <a:gd name="connsiteY1" fmla="*/ 495918 h 927652"/>
              <a:gd name="connsiteX2" fmla="*/ 43398 w 894521"/>
              <a:gd name="connsiteY2" fmla="*/ 551245 h 927652"/>
              <a:gd name="connsiteX3" fmla="*/ 67252 w 894521"/>
              <a:gd name="connsiteY3" fmla="*/ 599947 h 927652"/>
              <a:gd name="connsiteX4" fmla="*/ 111977 w 894521"/>
              <a:gd name="connsiteY4" fmla="*/ 580732 h 927652"/>
              <a:gd name="connsiteX5" fmla="*/ 162667 w 894521"/>
              <a:gd name="connsiteY5" fmla="*/ 591996 h 927652"/>
              <a:gd name="connsiteX6" fmla="*/ 199111 w 894521"/>
              <a:gd name="connsiteY6" fmla="*/ 634071 h 927652"/>
              <a:gd name="connsiteX7" fmla="*/ 229591 w 894521"/>
              <a:gd name="connsiteY7" fmla="*/ 684761 h 927652"/>
              <a:gd name="connsiteX8" fmla="*/ 249800 w 894521"/>
              <a:gd name="connsiteY8" fmla="*/ 743071 h 927652"/>
              <a:gd name="connsiteX9" fmla="*/ 313742 w 894521"/>
              <a:gd name="connsiteY9" fmla="*/ 746384 h 927652"/>
              <a:gd name="connsiteX10" fmla="*/ 285912 w 894521"/>
              <a:gd name="connsiteY10" fmla="*/ 650968 h 927652"/>
              <a:gd name="connsiteX11" fmla="*/ 303472 w 894521"/>
              <a:gd name="connsiteY11" fmla="*/ 593984 h 927652"/>
              <a:gd name="connsiteX12" fmla="*/ 354492 w 894521"/>
              <a:gd name="connsiteY12" fmla="*/ 595640 h 927652"/>
              <a:gd name="connsiteX13" fmla="*/ 353830 w 894521"/>
              <a:gd name="connsiteY13" fmla="*/ 642354 h 927652"/>
              <a:gd name="connsiteX14" fmla="*/ 367082 w 894521"/>
              <a:gd name="connsiteY14" fmla="*/ 684761 h 927652"/>
              <a:gd name="connsiteX15" fmla="*/ 396899 w 894521"/>
              <a:gd name="connsiteY15" fmla="*/ 723192 h 927652"/>
              <a:gd name="connsiteX16" fmla="*/ 371720 w 894521"/>
              <a:gd name="connsiteY16" fmla="*/ 761955 h 927652"/>
              <a:gd name="connsiteX17" fmla="*/ 352173 w 894521"/>
              <a:gd name="connsiteY17" fmla="*/ 816620 h 927652"/>
              <a:gd name="connsiteX18" fmla="*/ 335277 w 894521"/>
              <a:gd name="connsiteY18" fmla="*/ 869298 h 927652"/>
              <a:gd name="connsiteX19" fmla="*/ 423073 w 894521"/>
              <a:gd name="connsiteY19" fmla="*/ 918331 h 927652"/>
              <a:gd name="connsiteX20" fmla="*/ 492646 w 894521"/>
              <a:gd name="connsiteY20" fmla="*/ 871948 h 927652"/>
              <a:gd name="connsiteX21" fmla="*/ 526771 w 894521"/>
              <a:gd name="connsiteY21" fmla="*/ 836498 h 927652"/>
              <a:gd name="connsiteX22" fmla="*/ 564871 w 894521"/>
              <a:gd name="connsiteY22" fmla="*/ 793429 h 927652"/>
              <a:gd name="connsiteX23" fmla="*/ 533397 w 894521"/>
              <a:gd name="connsiteY23" fmla="*/ 771563 h 927652"/>
              <a:gd name="connsiteX24" fmla="*/ 526108 w 894521"/>
              <a:gd name="connsiteY24" fmla="*/ 723192 h 927652"/>
              <a:gd name="connsiteX25" fmla="*/ 543667 w 894521"/>
              <a:gd name="connsiteY25" fmla="*/ 672171 h 927652"/>
              <a:gd name="connsiteX26" fmla="*/ 513187 w 894521"/>
              <a:gd name="connsiteY26" fmla="*/ 639041 h 927652"/>
              <a:gd name="connsiteX27" fmla="*/ 562220 w 894521"/>
              <a:gd name="connsiteY27" fmla="*/ 615187 h 927652"/>
              <a:gd name="connsiteX28" fmla="*/ 573154 w 894521"/>
              <a:gd name="connsiteY28" fmla="*/ 634403 h 927652"/>
              <a:gd name="connsiteX29" fmla="*/ 596676 w 894521"/>
              <a:gd name="connsiteY29" fmla="*/ 621482 h 927652"/>
              <a:gd name="connsiteX30" fmla="*/ 650016 w 894521"/>
              <a:gd name="connsiteY30" fmla="*/ 642354 h 927652"/>
              <a:gd name="connsiteX31" fmla="*/ 701037 w 894521"/>
              <a:gd name="connsiteY31" fmla="*/ 619494 h 927652"/>
              <a:gd name="connsiteX32" fmla="*/ 660618 w 894521"/>
              <a:gd name="connsiteY32" fmla="*/ 579075 h 927652"/>
              <a:gd name="connsiteX33" fmla="*/ 690435 w 894521"/>
              <a:gd name="connsiteY33" fmla="*/ 536668 h 927652"/>
              <a:gd name="connsiteX34" fmla="*/ 714289 w 894521"/>
              <a:gd name="connsiteY34" fmla="*/ 495586 h 927652"/>
              <a:gd name="connsiteX35" fmla="*/ 664924 w 894521"/>
              <a:gd name="connsiteY35" fmla="*/ 468419 h 927652"/>
              <a:gd name="connsiteX36" fmla="*/ 652666 w 894521"/>
              <a:gd name="connsiteY36" fmla="*/ 422037 h 927652"/>
              <a:gd name="connsiteX37" fmla="*/ 703356 w 894521"/>
              <a:gd name="connsiteY37" fmla="*/ 411104 h 927652"/>
              <a:gd name="connsiteX38" fmla="*/ 716608 w 894521"/>
              <a:gd name="connsiteY38" fmla="*/ 355776 h 927652"/>
              <a:gd name="connsiteX39" fmla="*/ 707663 w 894521"/>
              <a:gd name="connsiteY39" fmla="*/ 313038 h 927652"/>
              <a:gd name="connsiteX40" fmla="*/ 807054 w 894521"/>
              <a:gd name="connsiteY40" fmla="*/ 349150 h 927652"/>
              <a:gd name="connsiteX41" fmla="*/ 809705 w 894521"/>
              <a:gd name="connsiteY41" fmla="*/ 287527 h 927652"/>
              <a:gd name="connsiteX42" fmla="*/ 867351 w 894521"/>
              <a:gd name="connsiteY42" fmla="*/ 282558 h 927652"/>
              <a:gd name="connsiteX43" fmla="*/ 883917 w 894521"/>
              <a:gd name="connsiteY43" fmla="*/ 216959 h 927652"/>
              <a:gd name="connsiteX44" fmla="*/ 843829 w 894521"/>
              <a:gd name="connsiteY44" fmla="*/ 170577 h 927652"/>
              <a:gd name="connsiteX45" fmla="*/ 804073 w 894521"/>
              <a:gd name="connsiteY45" fmla="*/ 116243 h 927652"/>
              <a:gd name="connsiteX46" fmla="*/ 665918 w 894521"/>
              <a:gd name="connsiteY46" fmla="*/ 78474 h 927652"/>
              <a:gd name="connsiteX47" fmla="*/ 639746 w 894521"/>
              <a:gd name="connsiteY47" fmla="*/ 82781 h 927652"/>
              <a:gd name="connsiteX48" fmla="*/ 614235 w 894521"/>
              <a:gd name="connsiteY48" fmla="*/ 71517 h 927652"/>
              <a:gd name="connsiteX49" fmla="*/ 550625 w 894521"/>
              <a:gd name="connsiteY49" fmla="*/ 71517 h 927652"/>
              <a:gd name="connsiteX50" fmla="*/ 527102 w 894521"/>
              <a:gd name="connsiteY50" fmla="*/ 110279 h 927652"/>
              <a:gd name="connsiteX51" fmla="*/ 500929 w 894521"/>
              <a:gd name="connsiteY51" fmla="*/ 113924 h 927652"/>
              <a:gd name="connsiteX52" fmla="*/ 476081 w 894521"/>
              <a:gd name="connsiteY52" fmla="*/ 127838 h 927652"/>
              <a:gd name="connsiteX53" fmla="*/ 428705 w 894521"/>
              <a:gd name="connsiteY53" fmla="*/ 125188 h 927652"/>
              <a:gd name="connsiteX54" fmla="*/ 433011 w 894521"/>
              <a:gd name="connsiteY54" fmla="*/ 76155 h 927652"/>
              <a:gd name="connsiteX55" fmla="*/ 466805 w 894521"/>
              <a:gd name="connsiteY55" fmla="*/ 41699 h 927652"/>
              <a:gd name="connsiteX56" fmla="*/ 437650 w 894521"/>
              <a:gd name="connsiteY56" fmla="*/ 40043 h 927652"/>
              <a:gd name="connsiteX57" fmla="*/ 386629 w 894521"/>
              <a:gd name="connsiteY57" fmla="*/ 59258 h 927652"/>
              <a:gd name="connsiteX58" fmla="*/ 331632 w 894521"/>
              <a:gd name="connsiteY58" fmla="*/ 83112 h 927652"/>
              <a:gd name="connsiteX59" fmla="*/ 218326 w 894521"/>
              <a:gd name="connsiteY59" fmla="*/ 110279 h 927652"/>
              <a:gd name="connsiteX60" fmla="*/ 168962 w 894521"/>
              <a:gd name="connsiteY60" fmla="*/ 163288 h 927652"/>
              <a:gd name="connsiteX61" fmla="*/ 116616 w 894521"/>
              <a:gd name="connsiteY61" fmla="*/ 222923 h 927652"/>
              <a:gd name="connsiteX62" fmla="*/ 51349 w 894521"/>
              <a:gd name="connsiteY62" fmla="*/ 286865 h 927652"/>
              <a:gd name="connsiteX63" fmla="*/ 52343 w 894521"/>
              <a:gd name="connsiteY63" fmla="*/ 333910 h 927652"/>
              <a:gd name="connsiteX64" fmla="*/ 40084 w 894521"/>
              <a:gd name="connsiteY64" fmla="*/ 389569 h 927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894521" h="927652">
                <a:moveTo>
                  <a:pt x="40084" y="389569"/>
                </a:moveTo>
                <a:cubicBezTo>
                  <a:pt x="30146" y="423362"/>
                  <a:pt x="19875" y="460137"/>
                  <a:pt x="27495" y="495918"/>
                </a:cubicBezTo>
                <a:cubicBezTo>
                  <a:pt x="31471" y="515133"/>
                  <a:pt x="40084" y="532361"/>
                  <a:pt x="43398" y="551245"/>
                </a:cubicBezTo>
                <a:cubicBezTo>
                  <a:pt x="47042" y="570792"/>
                  <a:pt x="45054" y="591996"/>
                  <a:pt x="67252" y="599947"/>
                </a:cubicBezTo>
                <a:cubicBezTo>
                  <a:pt x="91768" y="608892"/>
                  <a:pt x="93424" y="586364"/>
                  <a:pt x="111977" y="580732"/>
                </a:cubicBezTo>
                <a:cubicBezTo>
                  <a:pt x="127218" y="576425"/>
                  <a:pt x="149415" y="586032"/>
                  <a:pt x="162667" y="591996"/>
                </a:cubicBezTo>
                <a:cubicBezTo>
                  <a:pt x="186521" y="602598"/>
                  <a:pt x="193147" y="610549"/>
                  <a:pt x="199111" y="634071"/>
                </a:cubicBezTo>
                <a:cubicBezTo>
                  <a:pt x="204743" y="655275"/>
                  <a:pt x="218326" y="665545"/>
                  <a:pt x="229591" y="684761"/>
                </a:cubicBezTo>
                <a:cubicBezTo>
                  <a:pt x="239199" y="701989"/>
                  <a:pt x="233898" y="728824"/>
                  <a:pt x="249800" y="743071"/>
                </a:cubicBezTo>
                <a:cubicBezTo>
                  <a:pt x="262390" y="754666"/>
                  <a:pt x="299827" y="755991"/>
                  <a:pt x="313742" y="746384"/>
                </a:cubicBezTo>
                <a:cubicBezTo>
                  <a:pt x="329313" y="710272"/>
                  <a:pt x="296183" y="683767"/>
                  <a:pt x="285912" y="650968"/>
                </a:cubicBezTo>
                <a:cubicBezTo>
                  <a:pt x="278624" y="627777"/>
                  <a:pt x="279949" y="607567"/>
                  <a:pt x="303472" y="593984"/>
                </a:cubicBezTo>
                <a:cubicBezTo>
                  <a:pt x="317718" y="586032"/>
                  <a:pt x="341572" y="582719"/>
                  <a:pt x="354492" y="595640"/>
                </a:cubicBezTo>
                <a:cubicBezTo>
                  <a:pt x="370395" y="611543"/>
                  <a:pt x="359462" y="625458"/>
                  <a:pt x="353830" y="642354"/>
                </a:cubicBezTo>
                <a:cubicBezTo>
                  <a:pt x="346210" y="665545"/>
                  <a:pt x="350185" y="670846"/>
                  <a:pt x="367082" y="684761"/>
                </a:cubicBezTo>
                <a:cubicBezTo>
                  <a:pt x="377684" y="693706"/>
                  <a:pt x="395574" y="708615"/>
                  <a:pt x="396899" y="723192"/>
                </a:cubicBezTo>
                <a:cubicBezTo>
                  <a:pt x="398556" y="740751"/>
                  <a:pt x="381991" y="750028"/>
                  <a:pt x="371720" y="761955"/>
                </a:cubicBezTo>
                <a:cubicBezTo>
                  <a:pt x="354492" y="782165"/>
                  <a:pt x="356812" y="792435"/>
                  <a:pt x="352173" y="816620"/>
                </a:cubicBezTo>
                <a:cubicBezTo>
                  <a:pt x="348529" y="835173"/>
                  <a:pt x="334614" y="848425"/>
                  <a:pt x="335277" y="869298"/>
                </a:cubicBezTo>
                <a:cubicBezTo>
                  <a:pt x="336602" y="919324"/>
                  <a:pt x="392592" y="905410"/>
                  <a:pt x="423073" y="918331"/>
                </a:cubicBezTo>
                <a:cubicBezTo>
                  <a:pt x="469786" y="937878"/>
                  <a:pt x="486020" y="920650"/>
                  <a:pt x="492646" y="871948"/>
                </a:cubicBezTo>
                <a:cubicBezTo>
                  <a:pt x="496622" y="842793"/>
                  <a:pt x="500929" y="847763"/>
                  <a:pt x="526771" y="836498"/>
                </a:cubicBezTo>
                <a:cubicBezTo>
                  <a:pt x="544992" y="828547"/>
                  <a:pt x="567853" y="816289"/>
                  <a:pt x="564871" y="793429"/>
                </a:cubicBezTo>
                <a:cubicBezTo>
                  <a:pt x="561889" y="769244"/>
                  <a:pt x="548306" y="781833"/>
                  <a:pt x="533397" y="771563"/>
                </a:cubicBezTo>
                <a:cubicBezTo>
                  <a:pt x="516169" y="759636"/>
                  <a:pt x="518820" y="739426"/>
                  <a:pt x="526108" y="723192"/>
                </a:cubicBezTo>
                <a:cubicBezTo>
                  <a:pt x="533065" y="706958"/>
                  <a:pt x="549962" y="692050"/>
                  <a:pt x="543667" y="672171"/>
                </a:cubicBezTo>
                <a:cubicBezTo>
                  <a:pt x="539029" y="657263"/>
                  <a:pt x="520476" y="651962"/>
                  <a:pt x="513187" y="639041"/>
                </a:cubicBezTo>
                <a:cubicBezTo>
                  <a:pt x="492315" y="600279"/>
                  <a:pt x="541679" y="580069"/>
                  <a:pt x="562220" y="615187"/>
                </a:cubicBezTo>
                <a:cubicBezTo>
                  <a:pt x="565865" y="621151"/>
                  <a:pt x="565533" y="632084"/>
                  <a:pt x="573154" y="634403"/>
                </a:cubicBezTo>
                <a:cubicBezTo>
                  <a:pt x="586074" y="638710"/>
                  <a:pt x="587068" y="624795"/>
                  <a:pt x="596676" y="621482"/>
                </a:cubicBezTo>
                <a:cubicBezTo>
                  <a:pt x="618873" y="613862"/>
                  <a:pt x="632788" y="631090"/>
                  <a:pt x="650016" y="642354"/>
                </a:cubicBezTo>
                <a:cubicBezTo>
                  <a:pt x="674201" y="658257"/>
                  <a:pt x="737480" y="662232"/>
                  <a:pt x="701037" y="619494"/>
                </a:cubicBezTo>
                <a:cubicBezTo>
                  <a:pt x="688778" y="604917"/>
                  <a:pt x="664924" y="599285"/>
                  <a:pt x="660618" y="579075"/>
                </a:cubicBezTo>
                <a:cubicBezTo>
                  <a:pt x="655648" y="555552"/>
                  <a:pt x="674864" y="547270"/>
                  <a:pt x="690435" y="536668"/>
                </a:cubicBezTo>
                <a:cubicBezTo>
                  <a:pt x="704019" y="527392"/>
                  <a:pt x="726547" y="514802"/>
                  <a:pt x="714289" y="495586"/>
                </a:cubicBezTo>
                <a:cubicBezTo>
                  <a:pt x="705344" y="481340"/>
                  <a:pt x="676851" y="480346"/>
                  <a:pt x="664924" y="468419"/>
                </a:cubicBezTo>
                <a:cubicBezTo>
                  <a:pt x="655648" y="459143"/>
                  <a:pt x="640408" y="433301"/>
                  <a:pt x="652666" y="422037"/>
                </a:cubicBezTo>
                <a:cubicBezTo>
                  <a:pt x="664924" y="411104"/>
                  <a:pt x="688447" y="423362"/>
                  <a:pt x="703356" y="411104"/>
                </a:cubicBezTo>
                <a:cubicBezTo>
                  <a:pt x="719590" y="397851"/>
                  <a:pt x="723897" y="374329"/>
                  <a:pt x="716608" y="355776"/>
                </a:cubicBezTo>
                <a:cubicBezTo>
                  <a:pt x="710976" y="341530"/>
                  <a:pt x="686128" y="323639"/>
                  <a:pt x="707663" y="313038"/>
                </a:cubicBezTo>
                <a:cubicBezTo>
                  <a:pt x="734499" y="299785"/>
                  <a:pt x="787507" y="401496"/>
                  <a:pt x="807054" y="349150"/>
                </a:cubicBezTo>
                <a:cubicBezTo>
                  <a:pt x="816331" y="324302"/>
                  <a:pt x="747419" y="284545"/>
                  <a:pt x="809705" y="287527"/>
                </a:cubicBezTo>
                <a:cubicBezTo>
                  <a:pt x="827264" y="288521"/>
                  <a:pt x="852112" y="293822"/>
                  <a:pt x="867351" y="282558"/>
                </a:cubicBezTo>
                <a:cubicBezTo>
                  <a:pt x="881598" y="271956"/>
                  <a:pt x="888555" y="233193"/>
                  <a:pt x="883917" y="216959"/>
                </a:cubicBezTo>
                <a:cubicBezTo>
                  <a:pt x="878285" y="197412"/>
                  <a:pt x="857412" y="184160"/>
                  <a:pt x="843829" y="170577"/>
                </a:cubicBezTo>
                <a:cubicBezTo>
                  <a:pt x="827595" y="154674"/>
                  <a:pt x="819644" y="131814"/>
                  <a:pt x="804073" y="116243"/>
                </a:cubicBezTo>
                <a:cubicBezTo>
                  <a:pt x="778230" y="91064"/>
                  <a:pt x="701699" y="78143"/>
                  <a:pt x="665918" y="78474"/>
                </a:cubicBezTo>
                <a:cubicBezTo>
                  <a:pt x="656973" y="78474"/>
                  <a:pt x="649022" y="83444"/>
                  <a:pt x="639746" y="82781"/>
                </a:cubicBezTo>
                <a:cubicBezTo>
                  <a:pt x="627819" y="81787"/>
                  <a:pt x="625168" y="75492"/>
                  <a:pt x="614235" y="71517"/>
                </a:cubicBezTo>
                <a:cubicBezTo>
                  <a:pt x="597339" y="65222"/>
                  <a:pt x="567853" y="64559"/>
                  <a:pt x="550625" y="71517"/>
                </a:cubicBezTo>
                <a:cubicBezTo>
                  <a:pt x="526771" y="81456"/>
                  <a:pt x="540354" y="98684"/>
                  <a:pt x="527102" y="110279"/>
                </a:cubicBezTo>
                <a:cubicBezTo>
                  <a:pt x="522132" y="114586"/>
                  <a:pt x="506893" y="111605"/>
                  <a:pt x="500929" y="113924"/>
                </a:cubicBezTo>
                <a:cubicBezTo>
                  <a:pt x="492315" y="116905"/>
                  <a:pt x="484364" y="123863"/>
                  <a:pt x="476081" y="127838"/>
                </a:cubicBezTo>
                <a:cubicBezTo>
                  <a:pt x="456865" y="136784"/>
                  <a:pt x="441626" y="141753"/>
                  <a:pt x="428705" y="125188"/>
                </a:cubicBezTo>
                <a:cubicBezTo>
                  <a:pt x="415452" y="107960"/>
                  <a:pt x="419097" y="90401"/>
                  <a:pt x="433011" y="76155"/>
                </a:cubicBezTo>
                <a:cubicBezTo>
                  <a:pt x="447258" y="61578"/>
                  <a:pt x="463160" y="62571"/>
                  <a:pt x="466805" y="41699"/>
                </a:cubicBezTo>
                <a:cubicBezTo>
                  <a:pt x="472106" y="10225"/>
                  <a:pt x="454215" y="30766"/>
                  <a:pt x="437650" y="40043"/>
                </a:cubicBezTo>
                <a:cubicBezTo>
                  <a:pt x="422078" y="48988"/>
                  <a:pt x="404519" y="54952"/>
                  <a:pt x="386629" y="59258"/>
                </a:cubicBezTo>
                <a:cubicBezTo>
                  <a:pt x="363438" y="64559"/>
                  <a:pt x="352505" y="74167"/>
                  <a:pt x="331632" y="83112"/>
                </a:cubicBezTo>
                <a:cubicBezTo>
                  <a:pt x="294526" y="99678"/>
                  <a:pt x="249800" y="79468"/>
                  <a:pt x="218326" y="110279"/>
                </a:cubicBezTo>
                <a:cubicBezTo>
                  <a:pt x="201761" y="126513"/>
                  <a:pt x="182214" y="142747"/>
                  <a:pt x="168962" y="163288"/>
                </a:cubicBezTo>
                <a:cubicBezTo>
                  <a:pt x="150409" y="192111"/>
                  <a:pt x="146433" y="206026"/>
                  <a:pt x="116616" y="222923"/>
                </a:cubicBezTo>
                <a:cubicBezTo>
                  <a:pt x="90774" y="237500"/>
                  <a:pt x="60957" y="257047"/>
                  <a:pt x="51349" y="286865"/>
                </a:cubicBezTo>
                <a:cubicBezTo>
                  <a:pt x="46048" y="303761"/>
                  <a:pt x="51349" y="317013"/>
                  <a:pt x="52343" y="333910"/>
                </a:cubicBezTo>
                <a:cubicBezTo>
                  <a:pt x="52674" y="354782"/>
                  <a:pt x="45385" y="371016"/>
                  <a:pt x="40084" y="389569"/>
                </a:cubicBezTo>
                <a:close/>
              </a:path>
            </a:pathLst>
          </a:custGeom>
          <a:solidFill>
            <a:schemeClr val="accent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3" name="Freeform: Shape 172">
            <a:extLst>
              <a:ext uri="{FF2B5EF4-FFF2-40B4-BE49-F238E27FC236}">
                <a16:creationId xmlns:a16="http://schemas.microsoft.com/office/drawing/2014/main" id="{AAE64748-D664-41BB-A26C-9C80C8896A40}"/>
              </a:ext>
            </a:extLst>
          </p:cNvPr>
          <p:cNvSpPr/>
          <p:nvPr/>
        </p:nvSpPr>
        <p:spPr>
          <a:xfrm>
            <a:off x="9905399" y="2520025"/>
            <a:ext cx="483946" cy="725919"/>
          </a:xfrm>
          <a:custGeom>
            <a:avLst/>
            <a:gdLst>
              <a:gd name="connsiteX0" fmla="*/ 104516 w 265043"/>
              <a:gd name="connsiteY0" fmla="*/ 25343 h 397565"/>
              <a:gd name="connsiteX1" fmla="*/ 36930 w 265043"/>
              <a:gd name="connsiteY1" fmla="*/ 159521 h 397565"/>
              <a:gd name="connsiteX2" fmla="*/ 80994 w 265043"/>
              <a:gd name="connsiteY2" fmla="*/ 201928 h 397565"/>
              <a:gd name="connsiteX3" fmla="*/ 102197 w 265043"/>
              <a:gd name="connsiteY3" fmla="*/ 254937 h 397565"/>
              <a:gd name="connsiteX4" fmla="*/ 110148 w 265043"/>
              <a:gd name="connsiteY4" fmla="*/ 310927 h 397565"/>
              <a:gd name="connsiteX5" fmla="*/ 157525 w 265043"/>
              <a:gd name="connsiteY5" fmla="*/ 357310 h 397565"/>
              <a:gd name="connsiteX6" fmla="*/ 240351 w 265043"/>
              <a:gd name="connsiteY6" fmla="*/ 389446 h 397565"/>
              <a:gd name="connsiteX7" fmla="*/ 204239 w 265043"/>
              <a:gd name="connsiteY7" fmla="*/ 291380 h 397565"/>
              <a:gd name="connsiteX8" fmla="*/ 219148 w 265043"/>
              <a:gd name="connsiteY8" fmla="*/ 191326 h 397565"/>
              <a:gd name="connsiteX9" fmla="*/ 151561 w 265043"/>
              <a:gd name="connsiteY9" fmla="*/ 119102 h 397565"/>
              <a:gd name="connsiteX10" fmla="*/ 104516 w 265043"/>
              <a:gd name="connsiteY10" fmla="*/ 25343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5043" h="397565">
                <a:moveTo>
                  <a:pt x="104516" y="25343"/>
                </a:moveTo>
                <a:cubicBezTo>
                  <a:pt x="43887" y="17060"/>
                  <a:pt x="3469" y="114795"/>
                  <a:pt x="36930" y="159521"/>
                </a:cubicBezTo>
                <a:cubicBezTo>
                  <a:pt x="50182" y="177080"/>
                  <a:pt x="69398" y="183375"/>
                  <a:pt x="80994" y="201928"/>
                </a:cubicBezTo>
                <a:cubicBezTo>
                  <a:pt x="91264" y="217831"/>
                  <a:pt x="100209" y="236053"/>
                  <a:pt x="102197" y="254937"/>
                </a:cubicBezTo>
                <a:cubicBezTo>
                  <a:pt x="104185" y="274484"/>
                  <a:pt x="99878" y="293368"/>
                  <a:pt x="110148" y="310927"/>
                </a:cubicBezTo>
                <a:cubicBezTo>
                  <a:pt x="121081" y="329812"/>
                  <a:pt x="143279" y="342401"/>
                  <a:pt x="157525" y="357310"/>
                </a:cubicBezTo>
                <a:cubicBezTo>
                  <a:pt x="175084" y="375532"/>
                  <a:pt x="226436" y="430197"/>
                  <a:pt x="240351" y="389446"/>
                </a:cubicBezTo>
                <a:cubicBezTo>
                  <a:pt x="252941" y="352340"/>
                  <a:pt x="219810" y="320866"/>
                  <a:pt x="204239" y="291380"/>
                </a:cubicBezTo>
                <a:cubicBezTo>
                  <a:pt x="186017" y="257256"/>
                  <a:pt x="217491" y="226445"/>
                  <a:pt x="219148" y="191326"/>
                </a:cubicBezTo>
                <a:cubicBezTo>
                  <a:pt x="221467" y="141631"/>
                  <a:pt x="173759" y="151570"/>
                  <a:pt x="151561" y="119102"/>
                </a:cubicBezTo>
                <a:cubicBezTo>
                  <a:pt x="132346" y="90610"/>
                  <a:pt x="147255" y="31307"/>
                  <a:pt x="104516" y="25343"/>
                </a:cubicBezTo>
                <a:close/>
              </a:path>
            </a:pathLst>
          </a:custGeom>
          <a:solidFill>
            <a:schemeClr val="accent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4" name="Freeform: Shape 173">
            <a:extLst>
              <a:ext uri="{FF2B5EF4-FFF2-40B4-BE49-F238E27FC236}">
                <a16:creationId xmlns:a16="http://schemas.microsoft.com/office/drawing/2014/main" id="{EDAB65A6-03B9-45C2-8603-BF9116C47179}"/>
              </a:ext>
            </a:extLst>
          </p:cNvPr>
          <p:cNvSpPr/>
          <p:nvPr/>
        </p:nvSpPr>
        <p:spPr>
          <a:xfrm>
            <a:off x="11177043" y="2167811"/>
            <a:ext cx="302466" cy="423454"/>
          </a:xfrm>
          <a:custGeom>
            <a:avLst/>
            <a:gdLst>
              <a:gd name="connsiteX0" fmla="*/ 126674 w 165652"/>
              <a:gd name="connsiteY0" fmla="*/ 171195 h 231913"/>
              <a:gd name="connsiteX1" fmla="*/ 62070 w 165652"/>
              <a:gd name="connsiteY1" fmla="*/ 25752 h 231913"/>
              <a:gd name="connsiteX2" fmla="*/ 24964 w 165652"/>
              <a:gd name="connsiteY2" fmla="*/ 46624 h 231913"/>
              <a:gd name="connsiteX3" fmla="*/ 43517 w 165652"/>
              <a:gd name="connsiteY3" fmla="*/ 95326 h 231913"/>
              <a:gd name="connsiteX4" fmla="*/ 75322 w 165652"/>
              <a:gd name="connsiteY4" fmla="*/ 152310 h 231913"/>
              <a:gd name="connsiteX5" fmla="*/ 74991 w 165652"/>
              <a:gd name="connsiteY5" fmla="*/ 217909 h 231913"/>
              <a:gd name="connsiteX6" fmla="*/ 126674 w 165652"/>
              <a:gd name="connsiteY6" fmla="*/ 171195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652" h="231913">
                <a:moveTo>
                  <a:pt x="126674" y="171195"/>
                </a:moveTo>
                <a:cubicBezTo>
                  <a:pt x="183327" y="112554"/>
                  <a:pt x="140589" y="30391"/>
                  <a:pt x="62070" y="25752"/>
                </a:cubicBezTo>
                <a:cubicBezTo>
                  <a:pt x="41529" y="24427"/>
                  <a:pt x="27283" y="21114"/>
                  <a:pt x="24964" y="46624"/>
                </a:cubicBezTo>
                <a:cubicBezTo>
                  <a:pt x="23638" y="62858"/>
                  <a:pt x="33909" y="83068"/>
                  <a:pt x="43517" y="95326"/>
                </a:cubicBezTo>
                <a:cubicBezTo>
                  <a:pt x="58094" y="114211"/>
                  <a:pt x="73003" y="127794"/>
                  <a:pt x="75322" y="152310"/>
                </a:cubicBezTo>
                <a:cubicBezTo>
                  <a:pt x="77310" y="173514"/>
                  <a:pt x="68365" y="198693"/>
                  <a:pt x="74991" y="217909"/>
                </a:cubicBezTo>
                <a:cubicBezTo>
                  <a:pt x="94206" y="211283"/>
                  <a:pt x="112097" y="186104"/>
                  <a:pt x="126674" y="171195"/>
                </a:cubicBezTo>
                <a:close/>
              </a:path>
            </a:pathLst>
          </a:custGeom>
          <a:solidFill>
            <a:schemeClr val="accent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5" name="Freeform: Shape 174">
            <a:extLst>
              <a:ext uri="{FF2B5EF4-FFF2-40B4-BE49-F238E27FC236}">
                <a16:creationId xmlns:a16="http://schemas.microsoft.com/office/drawing/2014/main" id="{864C48EA-3049-4B15-928A-F8FC8539A5A0}"/>
              </a:ext>
            </a:extLst>
          </p:cNvPr>
          <p:cNvSpPr/>
          <p:nvPr/>
        </p:nvSpPr>
        <p:spPr>
          <a:xfrm>
            <a:off x="11024049" y="1327347"/>
            <a:ext cx="907402" cy="483946"/>
          </a:xfrm>
          <a:custGeom>
            <a:avLst/>
            <a:gdLst>
              <a:gd name="connsiteX0" fmla="*/ 142546 w 496956"/>
              <a:gd name="connsiteY0" fmla="*/ 41109 h 265043"/>
              <a:gd name="connsiteX1" fmla="*/ 190917 w 496956"/>
              <a:gd name="connsiteY1" fmla="*/ 72914 h 265043"/>
              <a:gd name="connsiteX2" fmla="*/ 238293 w 496956"/>
              <a:gd name="connsiteY2" fmla="*/ 89479 h 265043"/>
              <a:gd name="connsiteX3" fmla="*/ 285670 w 496956"/>
              <a:gd name="connsiteY3" fmla="*/ 114327 h 265043"/>
              <a:gd name="connsiteX4" fmla="*/ 338347 w 496956"/>
              <a:gd name="connsiteY4" fmla="*/ 130230 h 265043"/>
              <a:gd name="connsiteX5" fmla="*/ 438732 w 496956"/>
              <a:gd name="connsiteY5" fmla="*/ 180919 h 265043"/>
              <a:gd name="connsiteX6" fmla="*/ 459605 w 496956"/>
              <a:gd name="connsiteY6" fmla="*/ 246849 h 265043"/>
              <a:gd name="connsiteX7" fmla="*/ 410572 w 496956"/>
              <a:gd name="connsiteY7" fmla="*/ 229290 h 265043"/>
              <a:gd name="connsiteX8" fmla="*/ 357563 w 496956"/>
              <a:gd name="connsiteY8" fmla="*/ 214712 h 265043"/>
              <a:gd name="connsiteX9" fmla="*/ 291633 w 496956"/>
              <a:gd name="connsiteY9" fmla="*/ 202454 h 265043"/>
              <a:gd name="connsiteX10" fmla="*/ 252539 w 496956"/>
              <a:gd name="connsiteY10" fmla="*/ 168330 h 265043"/>
              <a:gd name="connsiteX11" fmla="*/ 222722 w 496956"/>
              <a:gd name="connsiteY11" fmla="*/ 132217 h 265043"/>
              <a:gd name="connsiteX12" fmla="*/ 182303 w 496956"/>
              <a:gd name="connsiteY12" fmla="*/ 108695 h 265043"/>
              <a:gd name="connsiteX13" fmla="*/ 148841 w 496956"/>
              <a:gd name="connsiteY13" fmla="*/ 83184 h 265043"/>
              <a:gd name="connsiteX14" fmla="*/ 95833 w 496956"/>
              <a:gd name="connsiteY14" fmla="*/ 72583 h 265043"/>
              <a:gd name="connsiteX15" fmla="*/ 41499 w 496956"/>
              <a:gd name="connsiteY15" fmla="*/ 62312 h 265043"/>
              <a:gd name="connsiteX16" fmla="*/ 37854 w 496956"/>
              <a:gd name="connsiteY16" fmla="*/ 27525 h 265043"/>
              <a:gd name="connsiteX17" fmla="*/ 142546 w 496956"/>
              <a:gd name="connsiteY17" fmla="*/ 41109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6956" h="265043">
                <a:moveTo>
                  <a:pt x="142546" y="41109"/>
                </a:moveTo>
                <a:cubicBezTo>
                  <a:pt x="160437" y="49391"/>
                  <a:pt x="174020" y="62975"/>
                  <a:pt x="190917" y="72914"/>
                </a:cubicBezTo>
                <a:cubicBezTo>
                  <a:pt x="207151" y="82522"/>
                  <a:pt x="219409" y="84841"/>
                  <a:pt x="238293" y="89479"/>
                </a:cubicBezTo>
                <a:cubicBezTo>
                  <a:pt x="258171" y="94449"/>
                  <a:pt x="268442" y="104057"/>
                  <a:pt x="285670" y="114327"/>
                </a:cubicBezTo>
                <a:cubicBezTo>
                  <a:pt x="302235" y="124266"/>
                  <a:pt x="320125" y="125591"/>
                  <a:pt x="338347" y="130230"/>
                </a:cubicBezTo>
                <a:cubicBezTo>
                  <a:pt x="377110" y="140169"/>
                  <a:pt x="412891" y="151433"/>
                  <a:pt x="438732" y="180919"/>
                </a:cubicBezTo>
                <a:cubicBezTo>
                  <a:pt x="452647" y="196822"/>
                  <a:pt x="500024" y="237904"/>
                  <a:pt x="459605" y="246849"/>
                </a:cubicBezTo>
                <a:cubicBezTo>
                  <a:pt x="440058" y="251156"/>
                  <a:pt x="426805" y="236247"/>
                  <a:pt x="410572" y="229290"/>
                </a:cubicBezTo>
                <a:cubicBezTo>
                  <a:pt x="394338" y="222332"/>
                  <a:pt x="375122" y="217363"/>
                  <a:pt x="357563" y="214712"/>
                </a:cubicBezTo>
                <a:cubicBezTo>
                  <a:pt x="334372" y="211399"/>
                  <a:pt x="311843" y="213718"/>
                  <a:pt x="291633" y="202454"/>
                </a:cubicBezTo>
                <a:cubicBezTo>
                  <a:pt x="276393" y="193840"/>
                  <a:pt x="264466" y="180588"/>
                  <a:pt x="252539" y="168330"/>
                </a:cubicBezTo>
                <a:cubicBezTo>
                  <a:pt x="241937" y="157065"/>
                  <a:pt x="233655" y="142819"/>
                  <a:pt x="222722" y="132217"/>
                </a:cubicBezTo>
                <a:cubicBezTo>
                  <a:pt x="211457" y="121284"/>
                  <a:pt x="194561" y="118303"/>
                  <a:pt x="182303" y="108695"/>
                </a:cubicBezTo>
                <a:cubicBezTo>
                  <a:pt x="170707" y="99750"/>
                  <a:pt x="165075" y="88817"/>
                  <a:pt x="148841" y="83184"/>
                </a:cubicBezTo>
                <a:cubicBezTo>
                  <a:pt x="132276" y="77552"/>
                  <a:pt x="112398" y="77552"/>
                  <a:pt x="95833" y="72583"/>
                </a:cubicBezTo>
                <a:cubicBezTo>
                  <a:pt x="78273" y="67613"/>
                  <a:pt x="58395" y="69601"/>
                  <a:pt x="41499" y="62312"/>
                </a:cubicBezTo>
                <a:cubicBezTo>
                  <a:pt x="20295" y="53036"/>
                  <a:pt x="19632" y="33157"/>
                  <a:pt x="37854" y="27525"/>
                </a:cubicBezTo>
                <a:cubicBezTo>
                  <a:pt x="63696" y="19905"/>
                  <a:pt x="117698" y="29844"/>
                  <a:pt x="142546" y="41109"/>
                </a:cubicBezTo>
                <a:close/>
              </a:path>
            </a:pathLst>
          </a:custGeom>
          <a:solidFill>
            <a:schemeClr val="accent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6" name="Freeform: Shape 175">
            <a:extLst>
              <a:ext uri="{FF2B5EF4-FFF2-40B4-BE49-F238E27FC236}">
                <a16:creationId xmlns:a16="http://schemas.microsoft.com/office/drawing/2014/main" id="{CAC53A4D-CC55-4024-A782-1F8EE999C3D3}"/>
              </a:ext>
            </a:extLst>
          </p:cNvPr>
          <p:cNvSpPr/>
          <p:nvPr/>
        </p:nvSpPr>
        <p:spPr>
          <a:xfrm>
            <a:off x="9646169" y="2853038"/>
            <a:ext cx="3629600" cy="1330854"/>
          </a:xfrm>
          <a:custGeom>
            <a:avLst/>
            <a:gdLst>
              <a:gd name="connsiteX0" fmla="*/ 1971261 w 1987826"/>
              <a:gd name="connsiteY0" fmla="*/ 364766 h 728869"/>
              <a:gd name="connsiteX1" fmla="*/ 1741667 w 1987826"/>
              <a:gd name="connsiteY1" fmla="*/ 240527 h 728869"/>
              <a:gd name="connsiteX2" fmla="*/ 1663148 w 1987826"/>
              <a:gd name="connsiteY2" fmla="*/ 248478 h 728869"/>
              <a:gd name="connsiteX3" fmla="*/ 1663479 w 1987826"/>
              <a:gd name="connsiteY3" fmla="*/ 247153 h 728869"/>
              <a:gd name="connsiteX4" fmla="*/ 1476292 w 1987826"/>
              <a:gd name="connsiteY4" fmla="*/ 129540 h 728869"/>
              <a:gd name="connsiteX5" fmla="*/ 1407712 w 1987826"/>
              <a:gd name="connsiteY5" fmla="*/ 137823 h 728869"/>
              <a:gd name="connsiteX6" fmla="*/ 1206610 w 1987826"/>
              <a:gd name="connsiteY6" fmla="*/ 24848 h 728869"/>
              <a:gd name="connsiteX7" fmla="*/ 1004515 w 1987826"/>
              <a:gd name="connsiteY7" fmla="*/ 140473 h 728869"/>
              <a:gd name="connsiteX8" fmla="*/ 927983 w 1987826"/>
              <a:gd name="connsiteY8" fmla="*/ 129540 h 728869"/>
              <a:gd name="connsiteX9" fmla="*/ 743778 w 1987826"/>
              <a:gd name="connsiteY9" fmla="*/ 246822 h 728869"/>
              <a:gd name="connsiteX10" fmla="*/ 620533 w 1987826"/>
              <a:gd name="connsiteY10" fmla="*/ 227606 h 728869"/>
              <a:gd name="connsiteX11" fmla="*/ 394252 w 1987826"/>
              <a:gd name="connsiteY11" fmla="*/ 345219 h 728869"/>
              <a:gd name="connsiteX12" fmla="*/ 395246 w 1987826"/>
              <a:gd name="connsiteY12" fmla="*/ 350189 h 728869"/>
              <a:gd name="connsiteX13" fmla="*/ 253448 w 1987826"/>
              <a:gd name="connsiteY13" fmla="*/ 325672 h 728869"/>
              <a:gd name="connsiteX14" fmla="*/ 24848 w 1987826"/>
              <a:gd name="connsiteY14" fmla="*/ 436659 h 728869"/>
              <a:gd name="connsiteX15" fmla="*/ 253448 w 1987826"/>
              <a:gd name="connsiteY15" fmla="*/ 547646 h 728869"/>
              <a:gd name="connsiteX16" fmla="*/ 310763 w 1987826"/>
              <a:gd name="connsiteY16" fmla="*/ 543670 h 728869"/>
              <a:gd name="connsiteX17" fmla="*/ 482047 w 1987826"/>
              <a:gd name="connsiteY17" fmla="*/ 626165 h 728869"/>
              <a:gd name="connsiteX18" fmla="*/ 590384 w 1987826"/>
              <a:gd name="connsiteY18" fmla="*/ 600324 h 728869"/>
              <a:gd name="connsiteX19" fmla="*/ 788173 w 1987826"/>
              <a:gd name="connsiteY19" fmla="*/ 710979 h 728869"/>
              <a:gd name="connsiteX20" fmla="*/ 928977 w 1987826"/>
              <a:gd name="connsiteY20" fmla="*/ 676855 h 728869"/>
              <a:gd name="connsiteX21" fmla="*/ 1001201 w 1987826"/>
              <a:gd name="connsiteY21" fmla="*/ 709985 h 728869"/>
              <a:gd name="connsiteX22" fmla="*/ 1074089 w 1987826"/>
              <a:gd name="connsiteY22" fmla="*/ 676192 h 728869"/>
              <a:gd name="connsiteX23" fmla="*/ 1206610 w 1987826"/>
              <a:gd name="connsiteY23" fmla="*/ 711310 h 728869"/>
              <a:gd name="connsiteX24" fmla="*/ 1357022 w 1987826"/>
              <a:gd name="connsiteY24" fmla="*/ 662609 h 728869"/>
              <a:gd name="connsiteX25" fmla="*/ 1392472 w 1987826"/>
              <a:gd name="connsiteY25" fmla="*/ 668572 h 728869"/>
              <a:gd name="connsiteX26" fmla="*/ 1460721 w 1987826"/>
              <a:gd name="connsiteY26" fmla="*/ 646706 h 728869"/>
              <a:gd name="connsiteX27" fmla="*/ 1585622 w 1987826"/>
              <a:gd name="connsiteY27" fmla="*/ 678511 h 728869"/>
              <a:gd name="connsiteX28" fmla="*/ 1778773 w 1987826"/>
              <a:gd name="connsiteY28" fmla="*/ 547977 h 728869"/>
              <a:gd name="connsiteX29" fmla="*/ 1756575 w 1987826"/>
              <a:gd name="connsiteY29" fmla="*/ 488343 h 728869"/>
              <a:gd name="connsiteX30" fmla="*/ 1971261 w 1987826"/>
              <a:gd name="connsiteY30" fmla="*/ 364766 h 728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87826" h="728869">
                <a:moveTo>
                  <a:pt x="1971261" y="364766"/>
                </a:moveTo>
                <a:cubicBezTo>
                  <a:pt x="1971261" y="296186"/>
                  <a:pt x="1868556" y="240527"/>
                  <a:pt x="1741667" y="240527"/>
                </a:cubicBezTo>
                <a:cubicBezTo>
                  <a:pt x="1714168" y="240527"/>
                  <a:pt x="1687996" y="243509"/>
                  <a:pt x="1663148" y="248478"/>
                </a:cubicBezTo>
                <a:cubicBezTo>
                  <a:pt x="1663148" y="248147"/>
                  <a:pt x="1663479" y="247484"/>
                  <a:pt x="1663479" y="247153"/>
                </a:cubicBezTo>
                <a:cubicBezTo>
                  <a:pt x="1663479" y="182217"/>
                  <a:pt x="1579659" y="129540"/>
                  <a:pt x="1476292" y="129540"/>
                </a:cubicBezTo>
                <a:cubicBezTo>
                  <a:pt x="1452107" y="129540"/>
                  <a:pt x="1429247" y="132522"/>
                  <a:pt x="1407712" y="137823"/>
                </a:cubicBezTo>
                <a:cubicBezTo>
                  <a:pt x="1378226" y="72224"/>
                  <a:pt x="1299707" y="24848"/>
                  <a:pt x="1206610" y="24848"/>
                </a:cubicBezTo>
                <a:cubicBezTo>
                  <a:pt x="1112188" y="24848"/>
                  <a:pt x="1033007" y="73218"/>
                  <a:pt x="1004515" y="140473"/>
                </a:cubicBezTo>
                <a:cubicBezTo>
                  <a:pt x="980992" y="133516"/>
                  <a:pt x="955482" y="129540"/>
                  <a:pt x="927983" y="129540"/>
                </a:cubicBezTo>
                <a:cubicBezTo>
                  <a:pt x="826273" y="129540"/>
                  <a:pt x="744109" y="181886"/>
                  <a:pt x="743778" y="246822"/>
                </a:cubicBezTo>
                <a:cubicBezTo>
                  <a:pt x="708328" y="234895"/>
                  <a:pt x="665921" y="227606"/>
                  <a:pt x="620533" y="227606"/>
                </a:cubicBezTo>
                <a:cubicBezTo>
                  <a:pt x="495631" y="227606"/>
                  <a:pt x="394252" y="280284"/>
                  <a:pt x="394252" y="345219"/>
                </a:cubicBezTo>
                <a:cubicBezTo>
                  <a:pt x="394252" y="346876"/>
                  <a:pt x="394915" y="348532"/>
                  <a:pt x="395246" y="350189"/>
                </a:cubicBezTo>
                <a:cubicBezTo>
                  <a:pt x="356152" y="334949"/>
                  <a:pt x="307450" y="325672"/>
                  <a:pt x="253448" y="325672"/>
                </a:cubicBezTo>
                <a:cubicBezTo>
                  <a:pt x="127221" y="325672"/>
                  <a:pt x="24848" y="375368"/>
                  <a:pt x="24848" y="436659"/>
                </a:cubicBezTo>
                <a:cubicBezTo>
                  <a:pt x="24848" y="497951"/>
                  <a:pt x="127221" y="547646"/>
                  <a:pt x="253448" y="547646"/>
                </a:cubicBezTo>
                <a:cubicBezTo>
                  <a:pt x="273326" y="547646"/>
                  <a:pt x="292541" y="545990"/>
                  <a:pt x="310763" y="543670"/>
                </a:cubicBezTo>
                <a:cubicBezTo>
                  <a:pt x="339587" y="592041"/>
                  <a:pt x="405185" y="626165"/>
                  <a:pt x="482047" y="626165"/>
                </a:cubicBezTo>
                <a:cubicBezTo>
                  <a:pt x="522467" y="626165"/>
                  <a:pt x="559904" y="616557"/>
                  <a:pt x="590384" y="600324"/>
                </a:cubicBezTo>
                <a:cubicBezTo>
                  <a:pt x="595685" y="661946"/>
                  <a:pt x="681824" y="710979"/>
                  <a:pt x="788173" y="710979"/>
                </a:cubicBezTo>
                <a:cubicBezTo>
                  <a:pt x="843169" y="710979"/>
                  <a:pt x="892865" y="698058"/>
                  <a:pt x="928977" y="676855"/>
                </a:cubicBezTo>
                <a:cubicBezTo>
                  <a:pt x="945542" y="696733"/>
                  <a:pt x="971384" y="709985"/>
                  <a:pt x="1001201" y="709985"/>
                </a:cubicBezTo>
                <a:cubicBezTo>
                  <a:pt x="1031350" y="709985"/>
                  <a:pt x="1057523" y="696402"/>
                  <a:pt x="1074089" y="676192"/>
                </a:cubicBezTo>
                <a:cubicBezTo>
                  <a:pt x="1107881" y="697727"/>
                  <a:pt x="1154595" y="711310"/>
                  <a:pt x="1206610" y="711310"/>
                </a:cubicBezTo>
                <a:cubicBezTo>
                  <a:pt x="1268895" y="711310"/>
                  <a:pt x="1323229" y="692095"/>
                  <a:pt x="1357022" y="662609"/>
                </a:cubicBezTo>
                <a:cubicBezTo>
                  <a:pt x="1368287" y="666253"/>
                  <a:pt x="1379882" y="668572"/>
                  <a:pt x="1392472" y="668572"/>
                </a:cubicBezTo>
                <a:cubicBezTo>
                  <a:pt x="1417982" y="668572"/>
                  <a:pt x="1441505" y="660290"/>
                  <a:pt x="1460721" y="646706"/>
                </a:cubicBezTo>
                <a:cubicBezTo>
                  <a:pt x="1494513" y="666253"/>
                  <a:pt x="1537583" y="678511"/>
                  <a:pt x="1585622" y="678511"/>
                </a:cubicBezTo>
                <a:cubicBezTo>
                  <a:pt x="1692302" y="678511"/>
                  <a:pt x="1778773" y="619871"/>
                  <a:pt x="1778773" y="547977"/>
                </a:cubicBezTo>
                <a:cubicBezTo>
                  <a:pt x="1778773" y="526443"/>
                  <a:pt x="1770159" y="506233"/>
                  <a:pt x="1756575" y="488343"/>
                </a:cubicBezTo>
                <a:cubicBezTo>
                  <a:pt x="1876176" y="483704"/>
                  <a:pt x="1971261" y="430364"/>
                  <a:pt x="1971261" y="364766"/>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7" name="Freeform: Shape 176">
            <a:extLst>
              <a:ext uri="{FF2B5EF4-FFF2-40B4-BE49-F238E27FC236}">
                <a16:creationId xmlns:a16="http://schemas.microsoft.com/office/drawing/2014/main" id="{2432056C-6BE5-49B0-8DC8-F69AB4B99279}"/>
              </a:ext>
            </a:extLst>
          </p:cNvPr>
          <p:cNvSpPr/>
          <p:nvPr/>
        </p:nvSpPr>
        <p:spPr>
          <a:xfrm>
            <a:off x="9483442" y="1307434"/>
            <a:ext cx="362961" cy="362961"/>
          </a:xfrm>
          <a:custGeom>
            <a:avLst/>
            <a:gdLst>
              <a:gd name="connsiteX0" fmla="*/ 203089 w 198782"/>
              <a:gd name="connsiteY0" fmla="*/ 113969 h 198782"/>
              <a:gd name="connsiteX1" fmla="*/ 113969 w 198782"/>
              <a:gd name="connsiteY1" fmla="*/ 203090 h 198782"/>
              <a:gd name="connsiteX2" fmla="*/ 24848 w 198782"/>
              <a:gd name="connsiteY2" fmla="*/ 113969 h 198782"/>
              <a:gd name="connsiteX3" fmla="*/ 113969 w 198782"/>
              <a:gd name="connsiteY3" fmla="*/ 24848 h 198782"/>
              <a:gd name="connsiteX4" fmla="*/ 203089 w 198782"/>
              <a:gd name="connsiteY4" fmla="*/ 113969 h 198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82" h="198782">
                <a:moveTo>
                  <a:pt x="203089" y="113969"/>
                </a:moveTo>
                <a:cubicBezTo>
                  <a:pt x="136828" y="126558"/>
                  <a:pt x="126558" y="136829"/>
                  <a:pt x="113969" y="203090"/>
                </a:cubicBezTo>
                <a:cubicBezTo>
                  <a:pt x="101379" y="136829"/>
                  <a:pt x="91109" y="126558"/>
                  <a:pt x="24848" y="113969"/>
                </a:cubicBezTo>
                <a:cubicBezTo>
                  <a:pt x="91109" y="101379"/>
                  <a:pt x="101379" y="91109"/>
                  <a:pt x="113969" y="24848"/>
                </a:cubicBezTo>
                <a:cubicBezTo>
                  <a:pt x="126558" y="91109"/>
                  <a:pt x="136828" y="101379"/>
                  <a:pt x="203089" y="113969"/>
                </a:cubicBezTo>
                <a:close/>
              </a:path>
            </a:pathLst>
          </a:custGeom>
          <a:solidFill>
            <a:schemeClr val="accent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8" name="Freeform: Shape 177">
            <a:extLst>
              <a:ext uri="{FF2B5EF4-FFF2-40B4-BE49-F238E27FC236}">
                <a16:creationId xmlns:a16="http://schemas.microsoft.com/office/drawing/2014/main" id="{8311509E-89BF-4D80-B8A1-4DEC4AD60451}"/>
              </a:ext>
            </a:extLst>
          </p:cNvPr>
          <p:cNvSpPr/>
          <p:nvPr/>
        </p:nvSpPr>
        <p:spPr>
          <a:xfrm>
            <a:off x="12711970" y="2678817"/>
            <a:ext cx="362961" cy="362961"/>
          </a:xfrm>
          <a:custGeom>
            <a:avLst/>
            <a:gdLst>
              <a:gd name="connsiteX0" fmla="*/ 203090 w 198782"/>
              <a:gd name="connsiteY0" fmla="*/ 113969 h 198782"/>
              <a:gd name="connsiteX1" fmla="*/ 113969 w 198782"/>
              <a:gd name="connsiteY1" fmla="*/ 203089 h 198782"/>
              <a:gd name="connsiteX2" fmla="*/ 24848 w 198782"/>
              <a:gd name="connsiteY2" fmla="*/ 113969 h 198782"/>
              <a:gd name="connsiteX3" fmla="*/ 113969 w 198782"/>
              <a:gd name="connsiteY3" fmla="*/ 24848 h 198782"/>
              <a:gd name="connsiteX4" fmla="*/ 203090 w 198782"/>
              <a:gd name="connsiteY4" fmla="*/ 113969 h 198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82" h="198782">
                <a:moveTo>
                  <a:pt x="203090" y="113969"/>
                </a:moveTo>
                <a:cubicBezTo>
                  <a:pt x="136829" y="126558"/>
                  <a:pt x="126559" y="136829"/>
                  <a:pt x="113969" y="203089"/>
                </a:cubicBezTo>
                <a:cubicBezTo>
                  <a:pt x="101379" y="136829"/>
                  <a:pt x="91109" y="126558"/>
                  <a:pt x="24848" y="113969"/>
                </a:cubicBezTo>
                <a:cubicBezTo>
                  <a:pt x="91109" y="101379"/>
                  <a:pt x="101379" y="91109"/>
                  <a:pt x="113969" y="24848"/>
                </a:cubicBezTo>
                <a:cubicBezTo>
                  <a:pt x="126559" y="91109"/>
                  <a:pt x="136829" y="101379"/>
                  <a:pt x="203090" y="113969"/>
                </a:cubicBezTo>
                <a:close/>
              </a:path>
            </a:pathLst>
          </a:custGeom>
          <a:solidFill>
            <a:schemeClr val="accent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9" name="Freeform: Shape 178">
            <a:extLst>
              <a:ext uri="{FF2B5EF4-FFF2-40B4-BE49-F238E27FC236}">
                <a16:creationId xmlns:a16="http://schemas.microsoft.com/office/drawing/2014/main" id="{8E467AE6-7380-4170-83DE-4A0143C77E51}"/>
              </a:ext>
            </a:extLst>
          </p:cNvPr>
          <p:cNvSpPr/>
          <p:nvPr/>
        </p:nvSpPr>
        <p:spPr>
          <a:xfrm>
            <a:off x="9096284" y="2934098"/>
            <a:ext cx="423454" cy="423454"/>
          </a:xfrm>
          <a:custGeom>
            <a:avLst/>
            <a:gdLst>
              <a:gd name="connsiteX0" fmla="*/ 238208 w 231913"/>
              <a:gd name="connsiteY0" fmla="*/ 131528 h 231913"/>
              <a:gd name="connsiteX1" fmla="*/ 131528 w 231913"/>
              <a:gd name="connsiteY1" fmla="*/ 238208 h 231913"/>
              <a:gd name="connsiteX2" fmla="*/ 24848 w 231913"/>
              <a:gd name="connsiteY2" fmla="*/ 131528 h 231913"/>
              <a:gd name="connsiteX3" fmla="*/ 131528 w 231913"/>
              <a:gd name="connsiteY3" fmla="*/ 24848 h 231913"/>
              <a:gd name="connsiteX4" fmla="*/ 238208 w 231913"/>
              <a:gd name="connsiteY4" fmla="*/ 131528 h 23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913" h="231913">
                <a:moveTo>
                  <a:pt x="238208" y="131528"/>
                </a:moveTo>
                <a:cubicBezTo>
                  <a:pt x="159026" y="146768"/>
                  <a:pt x="146768" y="159026"/>
                  <a:pt x="131528" y="238208"/>
                </a:cubicBezTo>
                <a:cubicBezTo>
                  <a:pt x="116288" y="159026"/>
                  <a:pt x="104030" y="146768"/>
                  <a:pt x="24848" y="131528"/>
                </a:cubicBezTo>
                <a:cubicBezTo>
                  <a:pt x="104030" y="116288"/>
                  <a:pt x="116288" y="104030"/>
                  <a:pt x="131528" y="24848"/>
                </a:cubicBezTo>
                <a:cubicBezTo>
                  <a:pt x="146768" y="104030"/>
                  <a:pt x="159026" y="116288"/>
                  <a:pt x="238208" y="131528"/>
                </a:cubicBezTo>
                <a:close/>
              </a:path>
            </a:pathLst>
          </a:custGeom>
          <a:solidFill>
            <a:schemeClr val="accent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0" name="Freeform: Shape 179">
            <a:extLst>
              <a:ext uri="{FF2B5EF4-FFF2-40B4-BE49-F238E27FC236}">
                <a16:creationId xmlns:a16="http://schemas.microsoft.com/office/drawing/2014/main" id="{2ECE8ACB-D51A-479C-B490-263774EC9B54}"/>
              </a:ext>
            </a:extLst>
          </p:cNvPr>
          <p:cNvSpPr/>
          <p:nvPr/>
        </p:nvSpPr>
        <p:spPr>
          <a:xfrm>
            <a:off x="12403454" y="2068440"/>
            <a:ext cx="302466" cy="302466"/>
          </a:xfrm>
          <a:custGeom>
            <a:avLst/>
            <a:gdLst>
              <a:gd name="connsiteX0" fmla="*/ 165984 w 165652"/>
              <a:gd name="connsiteY0" fmla="*/ 95416 h 165652"/>
              <a:gd name="connsiteX1" fmla="*/ 95416 w 165652"/>
              <a:gd name="connsiteY1" fmla="*/ 165983 h 165652"/>
              <a:gd name="connsiteX2" fmla="*/ 24848 w 165652"/>
              <a:gd name="connsiteY2" fmla="*/ 95416 h 165652"/>
              <a:gd name="connsiteX3" fmla="*/ 95416 w 165652"/>
              <a:gd name="connsiteY3" fmla="*/ 24848 h 165652"/>
              <a:gd name="connsiteX4" fmla="*/ 165984 w 165652"/>
              <a:gd name="connsiteY4" fmla="*/ 95416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165652">
                <a:moveTo>
                  <a:pt x="165984" y="95416"/>
                </a:moveTo>
                <a:cubicBezTo>
                  <a:pt x="113638" y="105355"/>
                  <a:pt x="105355" y="113637"/>
                  <a:pt x="95416" y="165983"/>
                </a:cubicBezTo>
                <a:cubicBezTo>
                  <a:pt x="85477" y="113637"/>
                  <a:pt x="77194" y="105355"/>
                  <a:pt x="24848" y="95416"/>
                </a:cubicBezTo>
                <a:cubicBezTo>
                  <a:pt x="77194" y="85477"/>
                  <a:pt x="85145" y="77194"/>
                  <a:pt x="95416" y="24848"/>
                </a:cubicBezTo>
                <a:cubicBezTo>
                  <a:pt x="105355" y="77194"/>
                  <a:pt x="113638" y="85145"/>
                  <a:pt x="165984" y="95416"/>
                </a:cubicBezTo>
                <a:close/>
              </a:path>
            </a:pathLst>
          </a:custGeom>
          <a:solidFill>
            <a:schemeClr val="accent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1" name="Freeform: Shape 180">
            <a:extLst>
              <a:ext uri="{FF2B5EF4-FFF2-40B4-BE49-F238E27FC236}">
                <a16:creationId xmlns:a16="http://schemas.microsoft.com/office/drawing/2014/main" id="{C02A4B88-F7B1-40CF-A6F6-B6AA11C8CED0}"/>
              </a:ext>
            </a:extLst>
          </p:cNvPr>
          <p:cNvSpPr/>
          <p:nvPr/>
        </p:nvSpPr>
        <p:spPr>
          <a:xfrm>
            <a:off x="8631693" y="3490637"/>
            <a:ext cx="302466" cy="302466"/>
          </a:xfrm>
          <a:custGeom>
            <a:avLst/>
            <a:gdLst>
              <a:gd name="connsiteX0" fmla="*/ 165983 w 165652"/>
              <a:gd name="connsiteY0" fmla="*/ 95416 h 165652"/>
              <a:gd name="connsiteX1" fmla="*/ 95416 w 165652"/>
              <a:gd name="connsiteY1" fmla="*/ 165984 h 165652"/>
              <a:gd name="connsiteX2" fmla="*/ 24848 w 165652"/>
              <a:gd name="connsiteY2" fmla="*/ 95416 h 165652"/>
              <a:gd name="connsiteX3" fmla="*/ 95416 w 165652"/>
              <a:gd name="connsiteY3" fmla="*/ 24848 h 165652"/>
              <a:gd name="connsiteX4" fmla="*/ 165983 w 165652"/>
              <a:gd name="connsiteY4" fmla="*/ 95416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165652">
                <a:moveTo>
                  <a:pt x="165983" y="95416"/>
                </a:moveTo>
                <a:cubicBezTo>
                  <a:pt x="113637" y="105355"/>
                  <a:pt x="105355" y="113637"/>
                  <a:pt x="95416" y="165984"/>
                </a:cubicBezTo>
                <a:cubicBezTo>
                  <a:pt x="85476" y="113637"/>
                  <a:pt x="77194" y="105355"/>
                  <a:pt x="24848" y="95416"/>
                </a:cubicBezTo>
                <a:cubicBezTo>
                  <a:pt x="77194" y="85477"/>
                  <a:pt x="85476" y="77194"/>
                  <a:pt x="95416" y="24848"/>
                </a:cubicBezTo>
                <a:cubicBezTo>
                  <a:pt x="105355" y="77194"/>
                  <a:pt x="113637" y="85477"/>
                  <a:pt x="165983" y="95416"/>
                </a:cubicBezTo>
                <a:close/>
              </a:path>
            </a:pathLst>
          </a:custGeom>
          <a:solidFill>
            <a:schemeClr val="accent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3" name="TextBox 182">
            <a:extLst>
              <a:ext uri="{FF2B5EF4-FFF2-40B4-BE49-F238E27FC236}">
                <a16:creationId xmlns:a16="http://schemas.microsoft.com/office/drawing/2014/main" id="{10BDE4D8-28B7-405B-858C-E19F36A51615}"/>
              </a:ext>
            </a:extLst>
          </p:cNvPr>
          <p:cNvSpPr txBox="1"/>
          <p:nvPr/>
        </p:nvSpPr>
        <p:spPr>
          <a:xfrm>
            <a:off x="15019526" y="5175845"/>
            <a:ext cx="7971072" cy="1107836"/>
          </a:xfrm>
          <a:prstGeom prst="rect">
            <a:avLst/>
          </a:prstGeom>
          <a:noFill/>
        </p:spPr>
        <p:txBody>
          <a:bodyPr wrap="square" rtlCol="0">
            <a:spAutoFit/>
          </a:bodyPr>
          <a:lstStyle/>
          <a:p>
            <a:pPr marL="0" marR="0" lvl="0" indent="0" algn="l" defTabSz="2438278" rtl="0" eaLnBrk="1" fontAlgn="auto" latinLnBrk="0" hangingPunct="1">
              <a:lnSpc>
                <a:spcPct val="100000"/>
              </a:lnSpc>
              <a:spcBef>
                <a:spcPts val="0"/>
              </a:spcBef>
              <a:spcAft>
                <a:spcPts val="0"/>
              </a:spcAft>
              <a:buClrTx/>
              <a:buSzTx/>
              <a:buFontTx/>
              <a:buNone/>
              <a:tabLst/>
              <a:defRPr/>
            </a:pPr>
            <a:r>
              <a:rPr kumimoji="0" lang="en-US" sz="6599" b="0" i="0" u="none" strike="noStrike" kern="1200" cap="none" spc="0" normalizeH="0" baseline="0" noProof="0">
                <a:ln>
                  <a:noFill/>
                </a:ln>
                <a:solidFill>
                  <a:srgbClr val="000000"/>
                </a:solidFill>
                <a:effectLst/>
                <a:uLnTx/>
                <a:uFillTx/>
                <a:latin typeface="Montserrat "/>
                <a:ea typeface="+mn-ea"/>
                <a:cs typeface="+mn-cs"/>
              </a:rPr>
              <a:t>Hyper </a:t>
            </a:r>
            <a:r>
              <a:rPr kumimoji="0" lang="en-US" sz="6599" b="0" i="0" u="none" strike="noStrike" kern="1200" cap="none" spc="0" normalizeH="0" baseline="0" noProof="0" err="1">
                <a:ln>
                  <a:noFill/>
                </a:ln>
                <a:solidFill>
                  <a:srgbClr val="000000"/>
                </a:solidFill>
                <a:effectLst/>
                <a:uLnTx/>
                <a:uFillTx/>
                <a:latin typeface="Montserrat "/>
                <a:ea typeface="+mn-ea"/>
                <a:cs typeface="+mn-cs"/>
              </a:rPr>
              <a:t>Somnia</a:t>
            </a:r>
            <a:endParaRPr kumimoji="0" lang="en-US" sz="6599" b="0" i="0" u="none" strike="noStrike" kern="1200" cap="none" spc="0" normalizeH="0" baseline="0" noProof="0">
              <a:ln>
                <a:noFill/>
              </a:ln>
              <a:solidFill>
                <a:srgbClr val="000000"/>
              </a:solidFill>
              <a:effectLst/>
              <a:uLnTx/>
              <a:uFillTx/>
              <a:latin typeface="Montserrat "/>
              <a:ea typeface="+mn-ea"/>
              <a:cs typeface="+mn-cs"/>
            </a:endParaRPr>
          </a:p>
        </p:txBody>
      </p:sp>
      <p:sp>
        <p:nvSpPr>
          <p:cNvPr id="184" name="Rectangle 183">
            <a:extLst>
              <a:ext uri="{FF2B5EF4-FFF2-40B4-BE49-F238E27FC236}">
                <a16:creationId xmlns:a16="http://schemas.microsoft.com/office/drawing/2014/main" id="{4EA1AB01-33E2-4BC4-BFE3-01CC004820E5}"/>
              </a:ext>
            </a:extLst>
          </p:cNvPr>
          <p:cNvSpPr/>
          <p:nvPr/>
        </p:nvSpPr>
        <p:spPr>
          <a:xfrm>
            <a:off x="15109650" y="6492952"/>
            <a:ext cx="6588269" cy="2241827"/>
          </a:xfrm>
          <a:prstGeom prst="rect">
            <a:avLst/>
          </a:prstGeom>
        </p:spPr>
        <p:txBody>
          <a:bodyPr wrap="square">
            <a:spAutoFit/>
          </a:bodyPr>
          <a:lstStyle/>
          <a:p>
            <a:pPr marL="0" marR="0" lvl="0" indent="0" algn="l" defTabSz="2438278" rtl="0" eaLnBrk="1" fontAlgn="auto" latinLnBrk="0" hangingPunct="1">
              <a:lnSpc>
                <a:spcPct val="15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latin typeface="Montserrat Light "/>
                <a:ea typeface="+mn-ea"/>
                <a:cs typeface="+mn-cs"/>
              </a:rPr>
              <a:t>Lorem Ipsum</a:t>
            </a:r>
            <a:r>
              <a:rPr kumimoji="0" lang="en-US" sz="2400" b="0" i="0" u="none" strike="noStrike" kern="1200" cap="none" spc="0" normalizeH="0" baseline="0" noProof="0">
                <a:ln>
                  <a:noFill/>
                </a:ln>
                <a:solidFill>
                  <a:srgbClr val="000000"/>
                </a:solidFill>
                <a:effectLst/>
                <a:uLnTx/>
                <a:uFillTx/>
                <a:latin typeface="Montserrat Light "/>
                <a:ea typeface="+mn-ea"/>
                <a:cs typeface="+mn-cs"/>
              </a:rPr>
              <a:t> is simply dummy text of the printing and typesetting industry. Lorem Ipsum has been the industry's standard dummy text ever since the</a:t>
            </a:r>
          </a:p>
        </p:txBody>
      </p:sp>
    </p:spTree>
    <p:extLst>
      <p:ext uri="{BB962C8B-B14F-4D97-AF65-F5344CB8AC3E}">
        <p14:creationId xmlns:p14="http://schemas.microsoft.com/office/powerpoint/2010/main" val="1267814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560;p39">
            <a:extLst>
              <a:ext uri="{FF2B5EF4-FFF2-40B4-BE49-F238E27FC236}">
                <a16:creationId xmlns:a16="http://schemas.microsoft.com/office/drawing/2014/main" id="{017171D1-A874-4AB0-B00F-955B1A79DCF0}"/>
              </a:ext>
            </a:extLst>
          </p:cNvPr>
          <p:cNvSpPr/>
          <p:nvPr/>
        </p:nvSpPr>
        <p:spPr>
          <a:xfrm>
            <a:off x="8523130" y="2957365"/>
            <a:ext cx="7801228" cy="7801287"/>
          </a:xfrm>
          <a:custGeom>
            <a:avLst/>
            <a:gdLst/>
            <a:ahLst/>
            <a:cxnLst/>
            <a:rect l="l" t="t" r="r" b="b"/>
            <a:pathLst>
              <a:path w="136610" h="136611" extrusionOk="0">
                <a:moveTo>
                  <a:pt x="68305" y="0"/>
                </a:moveTo>
                <a:cubicBezTo>
                  <a:pt x="30582" y="0"/>
                  <a:pt x="0" y="30581"/>
                  <a:pt x="0" y="68305"/>
                </a:cubicBezTo>
                <a:cubicBezTo>
                  <a:pt x="0" y="74423"/>
                  <a:pt x="813" y="80354"/>
                  <a:pt x="2319" y="85990"/>
                </a:cubicBezTo>
                <a:cubicBezTo>
                  <a:pt x="10108" y="115148"/>
                  <a:pt x="36701" y="136610"/>
                  <a:pt x="68305" y="136610"/>
                </a:cubicBezTo>
                <a:cubicBezTo>
                  <a:pt x="99910" y="136610"/>
                  <a:pt x="126503" y="115148"/>
                  <a:pt x="134304" y="85990"/>
                </a:cubicBezTo>
                <a:cubicBezTo>
                  <a:pt x="135810" y="80354"/>
                  <a:pt x="136610" y="74423"/>
                  <a:pt x="136610" y="68305"/>
                </a:cubicBezTo>
                <a:cubicBezTo>
                  <a:pt x="136610" y="30581"/>
                  <a:pt x="106029" y="0"/>
                  <a:pt x="68305"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 name="Google Shape;1561;p39">
            <a:extLst>
              <a:ext uri="{FF2B5EF4-FFF2-40B4-BE49-F238E27FC236}">
                <a16:creationId xmlns:a16="http://schemas.microsoft.com/office/drawing/2014/main" id="{720364EF-57F9-492A-B3A2-DD7E17F665C6}"/>
              </a:ext>
            </a:extLst>
          </p:cNvPr>
          <p:cNvSpPr/>
          <p:nvPr/>
        </p:nvSpPr>
        <p:spPr>
          <a:xfrm>
            <a:off x="8655494" y="7867765"/>
            <a:ext cx="7537171" cy="2890756"/>
          </a:xfrm>
          <a:custGeom>
            <a:avLst/>
            <a:gdLst/>
            <a:ahLst/>
            <a:cxnLst/>
            <a:rect l="l" t="t" r="r" b="b"/>
            <a:pathLst>
              <a:path w="131986" h="50621" extrusionOk="0">
                <a:moveTo>
                  <a:pt x="1" y="0"/>
                </a:moveTo>
                <a:cubicBezTo>
                  <a:pt x="7790" y="29158"/>
                  <a:pt x="34383" y="50620"/>
                  <a:pt x="65987" y="50620"/>
                </a:cubicBezTo>
                <a:cubicBezTo>
                  <a:pt x="97592" y="50620"/>
                  <a:pt x="124185" y="29158"/>
                  <a:pt x="131986"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grpSp>
        <p:nvGrpSpPr>
          <p:cNvPr id="4" name="Google Shape;1562;p39">
            <a:extLst>
              <a:ext uri="{FF2B5EF4-FFF2-40B4-BE49-F238E27FC236}">
                <a16:creationId xmlns:a16="http://schemas.microsoft.com/office/drawing/2014/main" id="{B926814E-BDB1-494E-A306-7B2B60730C15}"/>
              </a:ext>
            </a:extLst>
          </p:cNvPr>
          <p:cNvGrpSpPr/>
          <p:nvPr/>
        </p:nvGrpSpPr>
        <p:grpSpPr>
          <a:xfrm rot="-963932" flipH="1">
            <a:off x="4580298" y="4435021"/>
            <a:ext cx="8913930" cy="1761255"/>
            <a:chOff x="2547475" y="376900"/>
            <a:chExt cx="1332375" cy="263300"/>
          </a:xfrm>
        </p:grpSpPr>
        <p:sp>
          <p:nvSpPr>
            <p:cNvPr id="5" name="Google Shape;1563;p39">
              <a:extLst>
                <a:ext uri="{FF2B5EF4-FFF2-40B4-BE49-F238E27FC236}">
                  <a16:creationId xmlns:a16="http://schemas.microsoft.com/office/drawing/2014/main" id="{99BB5FFF-4372-4C0F-810E-570CA7963C23}"/>
                </a:ext>
              </a:extLst>
            </p:cNvPr>
            <p:cNvSpPr/>
            <p:nvPr/>
          </p:nvSpPr>
          <p:spPr>
            <a:xfrm>
              <a:off x="2552000" y="529250"/>
              <a:ext cx="1325475" cy="108675"/>
            </a:xfrm>
            <a:custGeom>
              <a:avLst/>
              <a:gdLst/>
              <a:ahLst/>
              <a:cxnLst/>
              <a:rect l="l" t="t" r="r" b="b"/>
              <a:pathLst>
                <a:path w="53019" h="4347" extrusionOk="0">
                  <a:moveTo>
                    <a:pt x="53018" y="0"/>
                  </a:moveTo>
                  <a:cubicBezTo>
                    <a:pt x="53018" y="0"/>
                    <a:pt x="26067" y="1152"/>
                    <a:pt x="19085" y="1152"/>
                  </a:cubicBezTo>
                  <a:cubicBezTo>
                    <a:pt x="19043" y="1152"/>
                    <a:pt x="19002" y="1152"/>
                    <a:pt x="18962" y="1152"/>
                  </a:cubicBezTo>
                  <a:cubicBezTo>
                    <a:pt x="18962" y="1152"/>
                    <a:pt x="18946" y="1153"/>
                    <a:pt x="18914" y="1153"/>
                  </a:cubicBezTo>
                  <a:cubicBezTo>
                    <a:pt x="18703" y="1153"/>
                    <a:pt x="17796" y="1125"/>
                    <a:pt x="15953" y="705"/>
                  </a:cubicBezTo>
                  <a:cubicBezTo>
                    <a:pt x="15355" y="571"/>
                    <a:pt x="13893" y="522"/>
                    <a:pt x="12098" y="522"/>
                  </a:cubicBezTo>
                  <a:cubicBezTo>
                    <a:pt x="7486" y="522"/>
                    <a:pt x="675" y="842"/>
                    <a:pt x="675" y="842"/>
                  </a:cubicBezTo>
                  <a:cubicBezTo>
                    <a:pt x="675" y="842"/>
                    <a:pt x="222" y="910"/>
                    <a:pt x="109" y="1152"/>
                  </a:cubicBezTo>
                  <a:cubicBezTo>
                    <a:pt x="1" y="1391"/>
                    <a:pt x="109" y="3176"/>
                    <a:pt x="109" y="3176"/>
                  </a:cubicBezTo>
                  <a:cubicBezTo>
                    <a:pt x="109" y="3176"/>
                    <a:pt x="3791" y="4347"/>
                    <a:pt x="9062" y="4347"/>
                  </a:cubicBezTo>
                  <a:cubicBezTo>
                    <a:pt x="11465" y="4347"/>
                    <a:pt x="14199" y="4103"/>
                    <a:pt x="17065" y="3395"/>
                  </a:cubicBezTo>
                  <a:lnTo>
                    <a:pt x="53018" y="3252"/>
                  </a:lnTo>
                  <a:lnTo>
                    <a:pt x="53018" y="0"/>
                  </a:ln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6" name="Google Shape;1564;p39">
              <a:extLst>
                <a:ext uri="{FF2B5EF4-FFF2-40B4-BE49-F238E27FC236}">
                  <a16:creationId xmlns:a16="http://schemas.microsoft.com/office/drawing/2014/main" id="{9C5A7BF4-57FA-459C-B066-5984F0482ACE}"/>
                </a:ext>
              </a:extLst>
            </p:cNvPr>
            <p:cNvSpPr/>
            <p:nvPr/>
          </p:nvSpPr>
          <p:spPr>
            <a:xfrm>
              <a:off x="2550725" y="527875"/>
              <a:ext cx="1328100" cy="111300"/>
            </a:xfrm>
            <a:custGeom>
              <a:avLst/>
              <a:gdLst/>
              <a:ahLst/>
              <a:cxnLst/>
              <a:rect l="l" t="t" r="r" b="b"/>
              <a:pathLst>
                <a:path w="53124" h="4452" extrusionOk="0">
                  <a:moveTo>
                    <a:pt x="53014" y="113"/>
                  </a:moveTo>
                  <a:lnTo>
                    <a:pt x="53014" y="3252"/>
                  </a:lnTo>
                  <a:lnTo>
                    <a:pt x="17116" y="3395"/>
                  </a:lnTo>
                  <a:cubicBezTo>
                    <a:pt x="17111" y="3395"/>
                    <a:pt x="17108" y="3398"/>
                    <a:pt x="17105" y="3398"/>
                  </a:cubicBezTo>
                  <a:cubicBezTo>
                    <a:pt x="14264" y="4100"/>
                    <a:pt x="11542" y="4341"/>
                    <a:pt x="9145" y="4341"/>
                  </a:cubicBezTo>
                  <a:cubicBezTo>
                    <a:pt x="4186" y="4341"/>
                    <a:pt x="610" y="3310"/>
                    <a:pt x="215" y="3190"/>
                  </a:cubicBezTo>
                  <a:cubicBezTo>
                    <a:pt x="171" y="2478"/>
                    <a:pt x="137" y="1391"/>
                    <a:pt x="212" y="1227"/>
                  </a:cubicBezTo>
                  <a:cubicBezTo>
                    <a:pt x="290" y="1057"/>
                    <a:pt x="610" y="971"/>
                    <a:pt x="733" y="951"/>
                  </a:cubicBezTo>
                  <a:cubicBezTo>
                    <a:pt x="919" y="942"/>
                    <a:pt x="7601" y="633"/>
                    <a:pt x="12142" y="633"/>
                  </a:cubicBezTo>
                  <a:cubicBezTo>
                    <a:pt x="13938" y="633"/>
                    <a:pt x="15399" y="681"/>
                    <a:pt x="15991" y="815"/>
                  </a:cubicBezTo>
                  <a:cubicBezTo>
                    <a:pt x="17848" y="1236"/>
                    <a:pt x="18747" y="1262"/>
                    <a:pt x="18962" y="1262"/>
                  </a:cubicBezTo>
                  <a:cubicBezTo>
                    <a:pt x="18992" y="1262"/>
                    <a:pt x="19009" y="1262"/>
                    <a:pt x="19013" y="1262"/>
                  </a:cubicBezTo>
                  <a:cubicBezTo>
                    <a:pt x="19042" y="1262"/>
                    <a:pt x="19072" y="1262"/>
                    <a:pt x="19101" y="1262"/>
                  </a:cubicBezTo>
                  <a:cubicBezTo>
                    <a:pt x="25794" y="1262"/>
                    <a:pt x="51613" y="170"/>
                    <a:pt x="53014" y="113"/>
                  </a:cubicBezTo>
                  <a:close/>
                  <a:moveTo>
                    <a:pt x="53066" y="1"/>
                  </a:moveTo>
                  <a:cubicBezTo>
                    <a:pt x="52793" y="14"/>
                    <a:pt x="26072" y="1152"/>
                    <a:pt x="19146" y="1152"/>
                  </a:cubicBezTo>
                  <a:lnTo>
                    <a:pt x="19010" y="1152"/>
                  </a:lnTo>
                  <a:cubicBezTo>
                    <a:pt x="19009" y="1152"/>
                    <a:pt x="18996" y="1153"/>
                    <a:pt x="18971" y="1153"/>
                  </a:cubicBezTo>
                  <a:cubicBezTo>
                    <a:pt x="18781" y="1153"/>
                    <a:pt x="17870" y="1128"/>
                    <a:pt x="16015" y="710"/>
                  </a:cubicBezTo>
                  <a:cubicBezTo>
                    <a:pt x="15406" y="571"/>
                    <a:pt x="13924" y="522"/>
                    <a:pt x="12110" y="522"/>
                  </a:cubicBezTo>
                  <a:cubicBezTo>
                    <a:pt x="7625" y="522"/>
                    <a:pt x="1107" y="825"/>
                    <a:pt x="726" y="842"/>
                  </a:cubicBezTo>
                  <a:lnTo>
                    <a:pt x="720" y="842"/>
                  </a:lnTo>
                  <a:cubicBezTo>
                    <a:pt x="699" y="845"/>
                    <a:pt x="232" y="921"/>
                    <a:pt x="113" y="1183"/>
                  </a:cubicBezTo>
                  <a:cubicBezTo>
                    <a:pt x="1" y="1429"/>
                    <a:pt x="96" y="3051"/>
                    <a:pt x="106" y="3235"/>
                  </a:cubicBezTo>
                  <a:cubicBezTo>
                    <a:pt x="110" y="3258"/>
                    <a:pt x="124" y="3279"/>
                    <a:pt x="147" y="3286"/>
                  </a:cubicBezTo>
                  <a:cubicBezTo>
                    <a:pt x="198" y="3302"/>
                    <a:pt x="3902" y="4452"/>
                    <a:pt x="9144" y="4452"/>
                  </a:cubicBezTo>
                  <a:cubicBezTo>
                    <a:pt x="11546" y="4452"/>
                    <a:pt x="14277" y="4210"/>
                    <a:pt x="17122" y="3507"/>
                  </a:cubicBezTo>
                  <a:lnTo>
                    <a:pt x="53069" y="3361"/>
                  </a:lnTo>
                  <a:cubicBezTo>
                    <a:pt x="53099" y="3361"/>
                    <a:pt x="53124" y="3337"/>
                    <a:pt x="53124" y="3307"/>
                  </a:cubicBezTo>
                  <a:lnTo>
                    <a:pt x="53124" y="55"/>
                  </a:lnTo>
                  <a:cubicBezTo>
                    <a:pt x="53124" y="41"/>
                    <a:pt x="53117" y="28"/>
                    <a:pt x="53107" y="18"/>
                  </a:cubicBezTo>
                  <a:cubicBezTo>
                    <a:pt x="53096" y="7"/>
                    <a:pt x="53079" y="1"/>
                    <a:pt x="530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7" name="Google Shape;1565;p39">
              <a:extLst>
                <a:ext uri="{FF2B5EF4-FFF2-40B4-BE49-F238E27FC236}">
                  <a16:creationId xmlns:a16="http://schemas.microsoft.com/office/drawing/2014/main" id="{4B48D785-46AD-4388-9497-31013DC24D9A}"/>
                </a:ext>
              </a:extLst>
            </p:cNvPr>
            <p:cNvSpPr/>
            <p:nvPr/>
          </p:nvSpPr>
          <p:spPr>
            <a:xfrm>
              <a:off x="2551150" y="526850"/>
              <a:ext cx="1328700" cy="113350"/>
            </a:xfrm>
            <a:custGeom>
              <a:avLst/>
              <a:gdLst/>
              <a:ahLst/>
              <a:cxnLst/>
              <a:rect l="l" t="t" r="r" b="b"/>
              <a:pathLst>
                <a:path w="53148" h="4534" extrusionOk="0">
                  <a:moveTo>
                    <a:pt x="52957" y="196"/>
                  </a:moveTo>
                  <a:lnTo>
                    <a:pt x="52957" y="3252"/>
                  </a:lnTo>
                  <a:lnTo>
                    <a:pt x="17099" y="3395"/>
                  </a:lnTo>
                  <a:cubicBezTo>
                    <a:pt x="17091" y="3395"/>
                    <a:pt x="17085" y="3398"/>
                    <a:pt x="17078" y="3398"/>
                  </a:cubicBezTo>
                  <a:cubicBezTo>
                    <a:pt x="14239" y="4100"/>
                    <a:pt x="11523" y="4342"/>
                    <a:pt x="9127" y="4342"/>
                  </a:cubicBezTo>
                  <a:cubicBezTo>
                    <a:pt x="4275" y="4342"/>
                    <a:pt x="751" y="3353"/>
                    <a:pt x="238" y="3202"/>
                  </a:cubicBezTo>
                  <a:lnTo>
                    <a:pt x="238" y="3202"/>
                  </a:lnTo>
                  <a:cubicBezTo>
                    <a:pt x="214" y="2797"/>
                    <a:pt x="192" y="2279"/>
                    <a:pt x="192" y="1879"/>
                  </a:cubicBezTo>
                  <a:cubicBezTo>
                    <a:pt x="192" y="1728"/>
                    <a:pt x="195" y="1592"/>
                    <a:pt x="201" y="1490"/>
                  </a:cubicBezTo>
                  <a:cubicBezTo>
                    <a:pt x="205" y="1439"/>
                    <a:pt x="209" y="1394"/>
                    <a:pt x="215" y="1357"/>
                  </a:cubicBezTo>
                  <a:cubicBezTo>
                    <a:pt x="219" y="1340"/>
                    <a:pt x="222" y="1327"/>
                    <a:pt x="222" y="1313"/>
                  </a:cubicBezTo>
                  <a:cubicBezTo>
                    <a:pt x="225" y="1303"/>
                    <a:pt x="229" y="1292"/>
                    <a:pt x="232" y="1286"/>
                  </a:cubicBezTo>
                  <a:cubicBezTo>
                    <a:pt x="250" y="1251"/>
                    <a:pt x="277" y="1217"/>
                    <a:pt x="318" y="1190"/>
                  </a:cubicBezTo>
                  <a:cubicBezTo>
                    <a:pt x="376" y="1142"/>
                    <a:pt x="457" y="1108"/>
                    <a:pt x="532" y="1081"/>
                  </a:cubicBezTo>
                  <a:cubicBezTo>
                    <a:pt x="607" y="1057"/>
                    <a:pt x="679" y="1040"/>
                    <a:pt x="723" y="1033"/>
                  </a:cubicBezTo>
                  <a:lnTo>
                    <a:pt x="723" y="1033"/>
                  </a:lnTo>
                  <a:lnTo>
                    <a:pt x="723" y="1033"/>
                  </a:lnTo>
                  <a:cubicBezTo>
                    <a:pt x="1033" y="1017"/>
                    <a:pt x="7638" y="716"/>
                    <a:pt x="12133" y="716"/>
                  </a:cubicBezTo>
                  <a:cubicBezTo>
                    <a:pt x="13029" y="716"/>
                    <a:pt x="13840" y="726"/>
                    <a:pt x="14502" y="757"/>
                  </a:cubicBezTo>
                  <a:cubicBezTo>
                    <a:pt x="14832" y="771"/>
                    <a:pt x="15125" y="788"/>
                    <a:pt x="15374" y="812"/>
                  </a:cubicBezTo>
                  <a:cubicBezTo>
                    <a:pt x="15619" y="836"/>
                    <a:pt x="15820" y="863"/>
                    <a:pt x="15967" y="897"/>
                  </a:cubicBezTo>
                  <a:cubicBezTo>
                    <a:pt x="17807" y="1313"/>
                    <a:pt x="18710" y="1344"/>
                    <a:pt x="18939" y="1344"/>
                  </a:cubicBezTo>
                  <a:lnTo>
                    <a:pt x="19106" y="1344"/>
                  </a:lnTo>
                  <a:cubicBezTo>
                    <a:pt x="22469" y="1344"/>
                    <a:pt x="30594" y="1071"/>
                    <a:pt x="38050" y="792"/>
                  </a:cubicBezTo>
                  <a:cubicBezTo>
                    <a:pt x="45380" y="517"/>
                    <a:pt x="52068" y="235"/>
                    <a:pt x="52957" y="196"/>
                  </a:cubicBezTo>
                  <a:close/>
                  <a:moveTo>
                    <a:pt x="53038" y="109"/>
                  </a:moveTo>
                  <a:lnTo>
                    <a:pt x="52994" y="113"/>
                  </a:lnTo>
                  <a:cubicBezTo>
                    <a:pt x="52296" y="144"/>
                    <a:pt x="45504" y="430"/>
                    <a:pt x="38047" y="710"/>
                  </a:cubicBezTo>
                  <a:cubicBezTo>
                    <a:pt x="30590" y="989"/>
                    <a:pt x="22466" y="1262"/>
                    <a:pt x="19106" y="1262"/>
                  </a:cubicBezTo>
                  <a:lnTo>
                    <a:pt x="18939" y="1262"/>
                  </a:lnTo>
                  <a:cubicBezTo>
                    <a:pt x="18717" y="1262"/>
                    <a:pt x="17821" y="1234"/>
                    <a:pt x="15984" y="815"/>
                  </a:cubicBezTo>
                  <a:cubicBezTo>
                    <a:pt x="15834" y="781"/>
                    <a:pt x="15630" y="754"/>
                    <a:pt x="15381" y="730"/>
                  </a:cubicBezTo>
                  <a:cubicBezTo>
                    <a:pt x="14634" y="662"/>
                    <a:pt x="13479" y="635"/>
                    <a:pt x="12133" y="635"/>
                  </a:cubicBezTo>
                  <a:cubicBezTo>
                    <a:pt x="7590" y="635"/>
                    <a:pt x="900" y="941"/>
                    <a:pt x="713" y="951"/>
                  </a:cubicBezTo>
                  <a:lnTo>
                    <a:pt x="709" y="951"/>
                  </a:lnTo>
                  <a:cubicBezTo>
                    <a:pt x="645" y="962"/>
                    <a:pt x="532" y="989"/>
                    <a:pt x="423" y="1037"/>
                  </a:cubicBezTo>
                  <a:cubicBezTo>
                    <a:pt x="368" y="1061"/>
                    <a:pt x="314" y="1088"/>
                    <a:pt x="266" y="1125"/>
                  </a:cubicBezTo>
                  <a:cubicBezTo>
                    <a:pt x="222" y="1160"/>
                    <a:pt x="181" y="1201"/>
                    <a:pt x="157" y="1251"/>
                  </a:cubicBezTo>
                  <a:cubicBezTo>
                    <a:pt x="154" y="1265"/>
                    <a:pt x="147" y="1278"/>
                    <a:pt x="143" y="1292"/>
                  </a:cubicBezTo>
                  <a:cubicBezTo>
                    <a:pt x="137" y="1319"/>
                    <a:pt x="134" y="1354"/>
                    <a:pt x="127" y="1391"/>
                  </a:cubicBezTo>
                  <a:cubicBezTo>
                    <a:pt x="116" y="1507"/>
                    <a:pt x="110" y="1681"/>
                    <a:pt x="110" y="1879"/>
                  </a:cubicBezTo>
                  <a:cubicBezTo>
                    <a:pt x="110" y="2291"/>
                    <a:pt x="134" y="2822"/>
                    <a:pt x="157" y="3235"/>
                  </a:cubicBezTo>
                  <a:lnTo>
                    <a:pt x="157" y="3262"/>
                  </a:lnTo>
                  <a:lnTo>
                    <a:pt x="184" y="3272"/>
                  </a:lnTo>
                  <a:cubicBezTo>
                    <a:pt x="583" y="3392"/>
                    <a:pt x="4162" y="4424"/>
                    <a:pt x="9127" y="4424"/>
                  </a:cubicBezTo>
                  <a:cubicBezTo>
                    <a:pt x="11526" y="4424"/>
                    <a:pt x="14252" y="4182"/>
                    <a:pt x="17094" y="3480"/>
                  </a:cubicBezTo>
                  <a:cubicBezTo>
                    <a:pt x="17099" y="3477"/>
                    <a:pt x="17099" y="3477"/>
                    <a:pt x="17102" y="3477"/>
                  </a:cubicBezTo>
                  <a:lnTo>
                    <a:pt x="17099" y="3477"/>
                  </a:lnTo>
                  <a:lnTo>
                    <a:pt x="53038" y="3334"/>
                  </a:lnTo>
                  <a:lnTo>
                    <a:pt x="53038" y="109"/>
                  </a:lnTo>
                  <a:close/>
                  <a:moveTo>
                    <a:pt x="53049" y="82"/>
                  </a:moveTo>
                  <a:cubicBezTo>
                    <a:pt x="53049" y="82"/>
                    <a:pt x="53052" y="82"/>
                    <a:pt x="53055" y="86"/>
                  </a:cubicBezTo>
                  <a:lnTo>
                    <a:pt x="53059" y="86"/>
                  </a:lnTo>
                  <a:cubicBezTo>
                    <a:pt x="53062" y="89"/>
                    <a:pt x="53066" y="92"/>
                    <a:pt x="53066" y="96"/>
                  </a:cubicBezTo>
                  <a:lnTo>
                    <a:pt x="53066" y="3348"/>
                  </a:lnTo>
                  <a:cubicBezTo>
                    <a:pt x="53066" y="3351"/>
                    <a:pt x="53062" y="3354"/>
                    <a:pt x="53059" y="3357"/>
                  </a:cubicBezTo>
                  <a:cubicBezTo>
                    <a:pt x="53059" y="3357"/>
                    <a:pt x="53055" y="3361"/>
                    <a:pt x="53052" y="3361"/>
                  </a:cubicBezTo>
                  <a:lnTo>
                    <a:pt x="17102" y="3507"/>
                  </a:lnTo>
                  <a:lnTo>
                    <a:pt x="17099" y="3507"/>
                  </a:lnTo>
                  <a:cubicBezTo>
                    <a:pt x="14252" y="4210"/>
                    <a:pt x="11529" y="4452"/>
                    <a:pt x="9127" y="4452"/>
                  </a:cubicBezTo>
                  <a:cubicBezTo>
                    <a:pt x="6510" y="4452"/>
                    <a:pt x="4274" y="4161"/>
                    <a:pt x="2689" y="3875"/>
                  </a:cubicBezTo>
                  <a:cubicBezTo>
                    <a:pt x="1895" y="3729"/>
                    <a:pt x="1265" y="3586"/>
                    <a:pt x="829" y="3474"/>
                  </a:cubicBezTo>
                  <a:cubicBezTo>
                    <a:pt x="396" y="3364"/>
                    <a:pt x="154" y="3290"/>
                    <a:pt x="140" y="3286"/>
                  </a:cubicBezTo>
                  <a:cubicBezTo>
                    <a:pt x="137" y="3286"/>
                    <a:pt x="134" y="3279"/>
                    <a:pt x="130" y="3276"/>
                  </a:cubicBezTo>
                  <a:cubicBezTo>
                    <a:pt x="123" y="3156"/>
                    <a:pt x="82" y="2451"/>
                    <a:pt x="82" y="1896"/>
                  </a:cubicBezTo>
                  <a:cubicBezTo>
                    <a:pt x="82" y="1739"/>
                    <a:pt x="86" y="1596"/>
                    <a:pt x="96" y="1479"/>
                  </a:cubicBezTo>
                  <a:cubicBezTo>
                    <a:pt x="99" y="1421"/>
                    <a:pt x="102" y="1371"/>
                    <a:pt x="110" y="1330"/>
                  </a:cubicBezTo>
                  <a:cubicBezTo>
                    <a:pt x="113" y="1309"/>
                    <a:pt x="116" y="1292"/>
                    <a:pt x="120" y="1275"/>
                  </a:cubicBezTo>
                  <a:cubicBezTo>
                    <a:pt x="127" y="1262"/>
                    <a:pt x="130" y="1248"/>
                    <a:pt x="134" y="1241"/>
                  </a:cubicBezTo>
                  <a:cubicBezTo>
                    <a:pt x="157" y="1183"/>
                    <a:pt x="205" y="1135"/>
                    <a:pt x="263" y="1094"/>
                  </a:cubicBezTo>
                  <a:cubicBezTo>
                    <a:pt x="348" y="1033"/>
                    <a:pt x="457" y="989"/>
                    <a:pt x="546" y="962"/>
                  </a:cubicBezTo>
                  <a:cubicBezTo>
                    <a:pt x="634" y="935"/>
                    <a:pt x="703" y="924"/>
                    <a:pt x="709" y="924"/>
                  </a:cubicBezTo>
                  <a:cubicBezTo>
                    <a:pt x="1091" y="907"/>
                    <a:pt x="7611" y="603"/>
                    <a:pt x="12095" y="603"/>
                  </a:cubicBezTo>
                  <a:cubicBezTo>
                    <a:pt x="13002" y="603"/>
                    <a:pt x="13827" y="614"/>
                    <a:pt x="14498" y="644"/>
                  </a:cubicBezTo>
                  <a:cubicBezTo>
                    <a:pt x="14832" y="658"/>
                    <a:pt x="15132" y="679"/>
                    <a:pt x="15384" y="702"/>
                  </a:cubicBezTo>
                  <a:cubicBezTo>
                    <a:pt x="15636" y="726"/>
                    <a:pt x="15841" y="757"/>
                    <a:pt x="15990" y="788"/>
                  </a:cubicBezTo>
                  <a:cubicBezTo>
                    <a:pt x="17827" y="1207"/>
                    <a:pt x="18741" y="1234"/>
                    <a:pt x="18949" y="1234"/>
                  </a:cubicBezTo>
                  <a:lnTo>
                    <a:pt x="19129" y="1234"/>
                  </a:lnTo>
                  <a:cubicBezTo>
                    <a:pt x="22595" y="1234"/>
                    <a:pt x="31006" y="948"/>
                    <a:pt x="38585" y="662"/>
                  </a:cubicBezTo>
                  <a:cubicBezTo>
                    <a:pt x="46168" y="375"/>
                    <a:pt x="52916" y="89"/>
                    <a:pt x="53049" y="82"/>
                  </a:cubicBezTo>
                  <a:close/>
                  <a:moveTo>
                    <a:pt x="53046" y="1"/>
                  </a:moveTo>
                  <a:cubicBezTo>
                    <a:pt x="52912" y="7"/>
                    <a:pt x="46165" y="294"/>
                    <a:pt x="38582" y="580"/>
                  </a:cubicBezTo>
                  <a:cubicBezTo>
                    <a:pt x="31003" y="866"/>
                    <a:pt x="22592" y="1152"/>
                    <a:pt x="19129" y="1152"/>
                  </a:cubicBezTo>
                  <a:lnTo>
                    <a:pt x="18949" y="1152"/>
                  </a:lnTo>
                  <a:cubicBezTo>
                    <a:pt x="18747" y="1152"/>
                    <a:pt x="17841" y="1125"/>
                    <a:pt x="16007" y="710"/>
                  </a:cubicBezTo>
                  <a:cubicBezTo>
                    <a:pt x="15855" y="675"/>
                    <a:pt x="15647" y="644"/>
                    <a:pt x="15391" y="621"/>
                  </a:cubicBezTo>
                  <a:cubicBezTo>
                    <a:pt x="14631" y="550"/>
                    <a:pt x="13455" y="522"/>
                    <a:pt x="12095" y="522"/>
                  </a:cubicBezTo>
                  <a:cubicBezTo>
                    <a:pt x="7607" y="522"/>
                    <a:pt x="1088" y="825"/>
                    <a:pt x="706" y="842"/>
                  </a:cubicBezTo>
                  <a:lnTo>
                    <a:pt x="695" y="842"/>
                  </a:lnTo>
                  <a:cubicBezTo>
                    <a:pt x="686" y="846"/>
                    <a:pt x="560" y="866"/>
                    <a:pt x="423" y="918"/>
                  </a:cubicBezTo>
                  <a:cubicBezTo>
                    <a:pt x="352" y="945"/>
                    <a:pt x="280" y="979"/>
                    <a:pt x="215" y="1026"/>
                  </a:cubicBezTo>
                  <a:cubicBezTo>
                    <a:pt x="151" y="1074"/>
                    <a:pt x="93" y="1132"/>
                    <a:pt x="58" y="1207"/>
                  </a:cubicBezTo>
                  <a:cubicBezTo>
                    <a:pt x="52" y="1221"/>
                    <a:pt x="48" y="1237"/>
                    <a:pt x="41" y="1255"/>
                  </a:cubicBezTo>
                  <a:cubicBezTo>
                    <a:pt x="35" y="1286"/>
                    <a:pt x="28" y="1327"/>
                    <a:pt x="21" y="1371"/>
                  </a:cubicBezTo>
                  <a:cubicBezTo>
                    <a:pt x="8" y="1500"/>
                    <a:pt x="0" y="1687"/>
                    <a:pt x="0" y="1896"/>
                  </a:cubicBezTo>
                  <a:cubicBezTo>
                    <a:pt x="0" y="2454"/>
                    <a:pt x="41" y="3159"/>
                    <a:pt x="48" y="3279"/>
                  </a:cubicBezTo>
                  <a:cubicBezTo>
                    <a:pt x="52" y="3320"/>
                    <a:pt x="79" y="3351"/>
                    <a:pt x="116" y="3364"/>
                  </a:cubicBezTo>
                  <a:cubicBezTo>
                    <a:pt x="130" y="3368"/>
                    <a:pt x="372" y="3442"/>
                    <a:pt x="812" y="3555"/>
                  </a:cubicBezTo>
                  <a:cubicBezTo>
                    <a:pt x="2123" y="3886"/>
                    <a:pt x="5191" y="4534"/>
                    <a:pt x="9127" y="4534"/>
                  </a:cubicBezTo>
                  <a:cubicBezTo>
                    <a:pt x="11530" y="4534"/>
                    <a:pt x="14260" y="4292"/>
                    <a:pt x="17105" y="3588"/>
                  </a:cubicBezTo>
                  <a:lnTo>
                    <a:pt x="17105" y="3588"/>
                  </a:lnTo>
                  <a:lnTo>
                    <a:pt x="17105" y="3589"/>
                  </a:lnTo>
                  <a:lnTo>
                    <a:pt x="53052" y="3442"/>
                  </a:lnTo>
                  <a:cubicBezTo>
                    <a:pt x="53076" y="3442"/>
                    <a:pt x="53100" y="3433"/>
                    <a:pt x="53117" y="3412"/>
                  </a:cubicBezTo>
                  <a:cubicBezTo>
                    <a:pt x="53137" y="3395"/>
                    <a:pt x="53148" y="3371"/>
                    <a:pt x="53148" y="3348"/>
                  </a:cubicBezTo>
                  <a:lnTo>
                    <a:pt x="53148" y="96"/>
                  </a:lnTo>
                  <a:cubicBezTo>
                    <a:pt x="53148" y="72"/>
                    <a:pt x="53137" y="45"/>
                    <a:pt x="53117" y="28"/>
                  </a:cubicBezTo>
                  <a:cubicBezTo>
                    <a:pt x="53107" y="18"/>
                    <a:pt x="53093" y="11"/>
                    <a:pt x="53082" y="7"/>
                  </a:cubicBezTo>
                  <a:cubicBezTo>
                    <a:pt x="53073" y="4"/>
                    <a:pt x="53059" y="1"/>
                    <a:pt x="53049"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8" name="Google Shape;1566;p39">
              <a:extLst>
                <a:ext uri="{FF2B5EF4-FFF2-40B4-BE49-F238E27FC236}">
                  <a16:creationId xmlns:a16="http://schemas.microsoft.com/office/drawing/2014/main" id="{B9C95A01-3B1F-44D3-8F1D-4A259E1702FB}"/>
                </a:ext>
              </a:extLst>
            </p:cNvPr>
            <p:cNvSpPr/>
            <p:nvPr/>
          </p:nvSpPr>
          <p:spPr>
            <a:xfrm>
              <a:off x="2554725" y="464575"/>
              <a:ext cx="410275" cy="123125"/>
            </a:xfrm>
            <a:custGeom>
              <a:avLst/>
              <a:gdLst/>
              <a:ahLst/>
              <a:cxnLst/>
              <a:rect l="l" t="t" r="r" b="b"/>
              <a:pathLst>
                <a:path w="16411" h="4925" extrusionOk="0">
                  <a:moveTo>
                    <a:pt x="7479" y="1"/>
                  </a:moveTo>
                  <a:cubicBezTo>
                    <a:pt x="2675" y="1"/>
                    <a:pt x="195" y="372"/>
                    <a:pt x="195" y="372"/>
                  </a:cubicBezTo>
                  <a:lnTo>
                    <a:pt x="577" y="2437"/>
                  </a:lnTo>
                  <a:lnTo>
                    <a:pt x="0" y="1507"/>
                  </a:lnTo>
                  <a:lnTo>
                    <a:pt x="822" y="4298"/>
                  </a:lnTo>
                  <a:cubicBezTo>
                    <a:pt x="3652" y="4763"/>
                    <a:pt x="6187" y="4925"/>
                    <a:pt x="8345" y="4925"/>
                  </a:cubicBezTo>
                  <a:cubicBezTo>
                    <a:pt x="13285" y="4925"/>
                    <a:pt x="16246" y="4076"/>
                    <a:pt x="16246" y="4076"/>
                  </a:cubicBezTo>
                  <a:lnTo>
                    <a:pt x="16410" y="372"/>
                  </a:lnTo>
                  <a:cubicBezTo>
                    <a:pt x="12865" y="93"/>
                    <a:pt x="9881" y="1"/>
                    <a:pt x="7479" y="1"/>
                  </a:cubicBezTo>
                  <a:close/>
                </a:path>
              </a:pathLst>
            </a:custGeom>
            <a:solidFill>
              <a:srgbClr val="FFFAF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9" name="Google Shape;1567;p39">
              <a:extLst>
                <a:ext uri="{FF2B5EF4-FFF2-40B4-BE49-F238E27FC236}">
                  <a16:creationId xmlns:a16="http://schemas.microsoft.com/office/drawing/2014/main" id="{BE611C17-FEBD-4ADD-AF56-136F24CB3500}"/>
                </a:ext>
              </a:extLst>
            </p:cNvPr>
            <p:cNvSpPr/>
            <p:nvPr/>
          </p:nvSpPr>
          <p:spPr>
            <a:xfrm>
              <a:off x="2550550" y="463300"/>
              <a:ext cx="415900" cy="125675"/>
            </a:xfrm>
            <a:custGeom>
              <a:avLst/>
              <a:gdLst/>
              <a:ahLst/>
              <a:cxnLst/>
              <a:rect l="l" t="t" r="r" b="b"/>
              <a:pathLst>
                <a:path w="16636" h="5027" extrusionOk="0">
                  <a:moveTo>
                    <a:pt x="7682" y="110"/>
                  </a:moveTo>
                  <a:cubicBezTo>
                    <a:pt x="10070" y="110"/>
                    <a:pt x="13024" y="202"/>
                    <a:pt x="16519" y="474"/>
                  </a:cubicBezTo>
                  <a:lnTo>
                    <a:pt x="16359" y="4086"/>
                  </a:lnTo>
                  <a:cubicBezTo>
                    <a:pt x="15998" y="4184"/>
                    <a:pt x="13095" y="4916"/>
                    <a:pt x="8497" y="4916"/>
                  </a:cubicBezTo>
                  <a:cubicBezTo>
                    <a:pt x="6350" y="4916"/>
                    <a:pt x="3833" y="4757"/>
                    <a:pt x="1034" y="4298"/>
                  </a:cubicBezTo>
                  <a:lnTo>
                    <a:pt x="338" y="1933"/>
                  </a:lnTo>
                  <a:lnTo>
                    <a:pt x="849" y="2764"/>
                  </a:lnTo>
                  <a:lnTo>
                    <a:pt x="423" y="471"/>
                  </a:lnTo>
                  <a:cubicBezTo>
                    <a:pt x="821" y="418"/>
                    <a:pt x="3294" y="110"/>
                    <a:pt x="7682" y="110"/>
                  </a:cubicBezTo>
                  <a:close/>
                  <a:moveTo>
                    <a:pt x="7678" y="0"/>
                  </a:moveTo>
                  <a:cubicBezTo>
                    <a:pt x="2903" y="0"/>
                    <a:pt x="390" y="364"/>
                    <a:pt x="351" y="369"/>
                  </a:cubicBezTo>
                  <a:lnTo>
                    <a:pt x="297" y="379"/>
                  </a:lnTo>
                  <a:lnTo>
                    <a:pt x="638" y="2212"/>
                  </a:lnTo>
                  <a:lnTo>
                    <a:pt x="0" y="1183"/>
                  </a:lnTo>
                  <a:lnTo>
                    <a:pt x="948" y="4397"/>
                  </a:lnTo>
                  <a:lnTo>
                    <a:pt x="982" y="4400"/>
                  </a:lnTo>
                  <a:cubicBezTo>
                    <a:pt x="3797" y="4863"/>
                    <a:pt x="6329" y="5027"/>
                    <a:pt x="8490" y="5027"/>
                  </a:cubicBezTo>
                  <a:cubicBezTo>
                    <a:pt x="13397" y="5027"/>
                    <a:pt x="16386" y="4192"/>
                    <a:pt x="16427" y="4182"/>
                  </a:cubicBezTo>
                  <a:lnTo>
                    <a:pt x="16464" y="4172"/>
                  </a:lnTo>
                  <a:lnTo>
                    <a:pt x="16635" y="372"/>
                  </a:lnTo>
                  <a:lnTo>
                    <a:pt x="16580" y="369"/>
                  </a:lnTo>
                  <a:cubicBezTo>
                    <a:pt x="13058" y="92"/>
                    <a:pt x="10082" y="0"/>
                    <a:pt x="7678"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10" name="Google Shape;1568;p39">
              <a:extLst>
                <a:ext uri="{FF2B5EF4-FFF2-40B4-BE49-F238E27FC236}">
                  <a16:creationId xmlns:a16="http://schemas.microsoft.com/office/drawing/2014/main" id="{25B0C671-0D69-4EB7-B3C7-E77040938EAF}"/>
                </a:ext>
              </a:extLst>
            </p:cNvPr>
            <p:cNvSpPr/>
            <p:nvPr/>
          </p:nvSpPr>
          <p:spPr>
            <a:xfrm>
              <a:off x="2547475" y="462275"/>
              <a:ext cx="419975" cy="127725"/>
            </a:xfrm>
            <a:custGeom>
              <a:avLst/>
              <a:gdLst/>
              <a:ahLst/>
              <a:cxnLst/>
              <a:rect l="l" t="t" r="r" b="b"/>
              <a:pathLst>
                <a:path w="16799" h="5109" extrusionOk="0">
                  <a:moveTo>
                    <a:pt x="7799" y="191"/>
                  </a:moveTo>
                  <a:cubicBezTo>
                    <a:pt x="10178" y="191"/>
                    <a:pt x="13120" y="282"/>
                    <a:pt x="16599" y="553"/>
                  </a:cubicBezTo>
                  <a:lnTo>
                    <a:pt x="16599" y="553"/>
                  </a:lnTo>
                  <a:lnTo>
                    <a:pt x="16442" y="4094"/>
                  </a:lnTo>
                  <a:lnTo>
                    <a:pt x="16442" y="4094"/>
                  </a:lnTo>
                  <a:cubicBezTo>
                    <a:pt x="15976" y="4219"/>
                    <a:pt x="13101" y="4918"/>
                    <a:pt x="8613" y="4918"/>
                  </a:cubicBezTo>
                  <a:cubicBezTo>
                    <a:pt x="6476" y="4918"/>
                    <a:pt x="3972" y="4759"/>
                    <a:pt x="1187" y="4305"/>
                  </a:cubicBezTo>
                  <a:lnTo>
                    <a:pt x="1187" y="4305"/>
                  </a:lnTo>
                  <a:lnTo>
                    <a:pt x="584" y="2253"/>
                  </a:lnTo>
                  <a:lnTo>
                    <a:pt x="1054" y="3013"/>
                  </a:lnTo>
                  <a:lnTo>
                    <a:pt x="595" y="547"/>
                  </a:lnTo>
                  <a:lnTo>
                    <a:pt x="595" y="547"/>
                  </a:lnTo>
                  <a:cubicBezTo>
                    <a:pt x="1102" y="480"/>
                    <a:pt x="3550" y="191"/>
                    <a:pt x="7799" y="191"/>
                  </a:cubicBezTo>
                  <a:close/>
                  <a:moveTo>
                    <a:pt x="7799" y="110"/>
                  </a:moveTo>
                  <a:cubicBezTo>
                    <a:pt x="3412" y="110"/>
                    <a:pt x="941" y="416"/>
                    <a:pt x="543" y="471"/>
                  </a:cubicBezTo>
                  <a:lnTo>
                    <a:pt x="499" y="478"/>
                  </a:lnTo>
                  <a:lnTo>
                    <a:pt x="894" y="2601"/>
                  </a:lnTo>
                  <a:lnTo>
                    <a:pt x="335" y="1694"/>
                  </a:lnTo>
                  <a:lnTo>
                    <a:pt x="1122" y="4377"/>
                  </a:lnTo>
                  <a:lnTo>
                    <a:pt x="1149" y="4380"/>
                  </a:lnTo>
                  <a:cubicBezTo>
                    <a:pt x="3947" y="4839"/>
                    <a:pt x="6466" y="5000"/>
                    <a:pt x="8613" y="5000"/>
                  </a:cubicBezTo>
                  <a:cubicBezTo>
                    <a:pt x="13221" y="5000"/>
                    <a:pt x="16127" y="4264"/>
                    <a:pt x="16492" y="4168"/>
                  </a:cubicBezTo>
                  <a:lnTo>
                    <a:pt x="16523" y="4158"/>
                  </a:lnTo>
                  <a:lnTo>
                    <a:pt x="16686" y="478"/>
                  </a:lnTo>
                  <a:lnTo>
                    <a:pt x="16645" y="474"/>
                  </a:lnTo>
                  <a:cubicBezTo>
                    <a:pt x="13145" y="201"/>
                    <a:pt x="10187" y="110"/>
                    <a:pt x="7799" y="110"/>
                  </a:cubicBezTo>
                  <a:close/>
                  <a:moveTo>
                    <a:pt x="7799" y="83"/>
                  </a:moveTo>
                  <a:cubicBezTo>
                    <a:pt x="10201" y="83"/>
                    <a:pt x="13180" y="174"/>
                    <a:pt x="16700" y="451"/>
                  </a:cubicBezTo>
                  <a:lnTo>
                    <a:pt x="16714" y="451"/>
                  </a:lnTo>
                  <a:lnTo>
                    <a:pt x="16550" y="4182"/>
                  </a:lnTo>
                  <a:lnTo>
                    <a:pt x="16540" y="4182"/>
                  </a:lnTo>
                  <a:cubicBezTo>
                    <a:pt x="16530" y="4185"/>
                    <a:pt x="16335" y="4240"/>
                    <a:pt x="15974" y="4318"/>
                  </a:cubicBezTo>
                  <a:cubicBezTo>
                    <a:pt x="14887" y="4556"/>
                    <a:pt x="12290" y="5027"/>
                    <a:pt x="8613" y="5027"/>
                  </a:cubicBezTo>
                  <a:cubicBezTo>
                    <a:pt x="6456" y="5027"/>
                    <a:pt x="3923" y="4863"/>
                    <a:pt x="1112" y="4404"/>
                  </a:cubicBezTo>
                  <a:lnTo>
                    <a:pt x="1102" y="4400"/>
                  </a:lnTo>
                  <a:lnTo>
                    <a:pt x="249" y="1503"/>
                  </a:lnTo>
                  <a:lnTo>
                    <a:pt x="839" y="2458"/>
                  </a:lnTo>
                  <a:lnTo>
                    <a:pt x="468" y="454"/>
                  </a:lnTo>
                  <a:lnTo>
                    <a:pt x="482" y="451"/>
                  </a:lnTo>
                  <a:cubicBezTo>
                    <a:pt x="515" y="447"/>
                    <a:pt x="3027" y="83"/>
                    <a:pt x="7799" y="83"/>
                  </a:cubicBezTo>
                  <a:close/>
                  <a:moveTo>
                    <a:pt x="7799" y="1"/>
                  </a:moveTo>
                  <a:cubicBezTo>
                    <a:pt x="3024" y="1"/>
                    <a:pt x="509" y="365"/>
                    <a:pt x="468" y="369"/>
                  </a:cubicBezTo>
                  <a:lnTo>
                    <a:pt x="372" y="385"/>
                  </a:lnTo>
                  <a:lnTo>
                    <a:pt x="679" y="2046"/>
                  </a:lnTo>
                  <a:lnTo>
                    <a:pt x="1" y="945"/>
                  </a:lnTo>
                  <a:lnTo>
                    <a:pt x="1037" y="4471"/>
                  </a:lnTo>
                  <a:lnTo>
                    <a:pt x="1098" y="4482"/>
                  </a:lnTo>
                  <a:cubicBezTo>
                    <a:pt x="3917" y="4945"/>
                    <a:pt x="6449" y="5109"/>
                    <a:pt x="8613" y="5109"/>
                  </a:cubicBezTo>
                  <a:cubicBezTo>
                    <a:pt x="11070" y="5109"/>
                    <a:pt x="13043" y="4901"/>
                    <a:pt x="14413" y="4690"/>
                  </a:cubicBezTo>
                  <a:cubicBezTo>
                    <a:pt x="15094" y="4584"/>
                    <a:pt x="15626" y="4479"/>
                    <a:pt x="15991" y="4400"/>
                  </a:cubicBezTo>
                  <a:cubicBezTo>
                    <a:pt x="16356" y="4318"/>
                    <a:pt x="16550" y="4264"/>
                    <a:pt x="16560" y="4260"/>
                  </a:cubicBezTo>
                  <a:lnTo>
                    <a:pt x="16628" y="4243"/>
                  </a:lnTo>
                  <a:lnTo>
                    <a:pt x="16799" y="375"/>
                  </a:lnTo>
                  <a:lnTo>
                    <a:pt x="16707" y="369"/>
                  </a:lnTo>
                  <a:cubicBezTo>
                    <a:pt x="13183" y="92"/>
                    <a:pt x="10204" y="1"/>
                    <a:pt x="7799"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11" name="Google Shape;1569;p39">
              <a:extLst>
                <a:ext uri="{FF2B5EF4-FFF2-40B4-BE49-F238E27FC236}">
                  <a16:creationId xmlns:a16="http://schemas.microsoft.com/office/drawing/2014/main" id="{0A68114C-AFB0-4278-B4E8-8310DEF2F2DC}"/>
                </a:ext>
              </a:extLst>
            </p:cNvPr>
            <p:cNvSpPr/>
            <p:nvPr/>
          </p:nvSpPr>
          <p:spPr>
            <a:xfrm>
              <a:off x="2641975" y="502625"/>
              <a:ext cx="10500" cy="45650"/>
            </a:xfrm>
            <a:custGeom>
              <a:avLst/>
              <a:gdLst/>
              <a:ahLst/>
              <a:cxnLst/>
              <a:rect l="l" t="t" r="r" b="b"/>
              <a:pathLst>
                <a:path w="420" h="1826" extrusionOk="0">
                  <a:moveTo>
                    <a:pt x="60" y="1"/>
                  </a:moveTo>
                  <a:cubicBezTo>
                    <a:pt x="56" y="1"/>
                    <a:pt x="52" y="1"/>
                    <a:pt x="48" y="2"/>
                  </a:cubicBezTo>
                  <a:cubicBezTo>
                    <a:pt x="18" y="5"/>
                    <a:pt x="0" y="36"/>
                    <a:pt x="4" y="63"/>
                  </a:cubicBezTo>
                  <a:lnTo>
                    <a:pt x="304" y="1781"/>
                  </a:lnTo>
                  <a:cubicBezTo>
                    <a:pt x="310" y="1808"/>
                    <a:pt x="334" y="1825"/>
                    <a:pt x="359" y="1825"/>
                  </a:cubicBezTo>
                  <a:lnTo>
                    <a:pt x="368" y="1825"/>
                  </a:lnTo>
                  <a:cubicBezTo>
                    <a:pt x="399" y="1822"/>
                    <a:pt x="420" y="1791"/>
                    <a:pt x="413" y="1764"/>
                  </a:cubicBezTo>
                  <a:lnTo>
                    <a:pt x="113" y="46"/>
                  </a:lnTo>
                  <a:cubicBezTo>
                    <a:pt x="107" y="19"/>
                    <a:pt x="86" y="1"/>
                    <a:pt x="60"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12" name="Google Shape;1570;p39">
              <a:extLst>
                <a:ext uri="{FF2B5EF4-FFF2-40B4-BE49-F238E27FC236}">
                  <a16:creationId xmlns:a16="http://schemas.microsoft.com/office/drawing/2014/main" id="{57E87034-E79D-424C-B710-E8F7A3E789EE}"/>
                </a:ext>
              </a:extLst>
            </p:cNvPr>
            <p:cNvSpPr/>
            <p:nvPr/>
          </p:nvSpPr>
          <p:spPr>
            <a:xfrm>
              <a:off x="2641025" y="501650"/>
              <a:ext cx="12300" cy="47650"/>
            </a:xfrm>
            <a:custGeom>
              <a:avLst/>
              <a:gdLst/>
              <a:ahLst/>
              <a:cxnLst/>
              <a:rect l="l" t="t" r="r" b="b"/>
              <a:pathLst>
                <a:path w="492" h="1906" extrusionOk="0">
                  <a:moveTo>
                    <a:pt x="106" y="82"/>
                  </a:moveTo>
                  <a:cubicBezTo>
                    <a:pt x="106" y="85"/>
                    <a:pt x="110" y="89"/>
                    <a:pt x="110" y="92"/>
                  </a:cubicBezTo>
                  <a:lnTo>
                    <a:pt x="410" y="1809"/>
                  </a:lnTo>
                  <a:cubicBezTo>
                    <a:pt x="410" y="1813"/>
                    <a:pt x="410" y="1816"/>
                    <a:pt x="406" y="1820"/>
                  </a:cubicBezTo>
                  <a:cubicBezTo>
                    <a:pt x="406" y="1823"/>
                    <a:pt x="403" y="1823"/>
                    <a:pt x="400" y="1823"/>
                  </a:cubicBezTo>
                  <a:lnTo>
                    <a:pt x="389" y="1823"/>
                  </a:lnTo>
                  <a:cubicBezTo>
                    <a:pt x="386" y="1820"/>
                    <a:pt x="383" y="1816"/>
                    <a:pt x="383" y="1813"/>
                  </a:cubicBezTo>
                  <a:lnTo>
                    <a:pt x="83" y="95"/>
                  </a:lnTo>
                  <a:cubicBezTo>
                    <a:pt x="83" y="92"/>
                    <a:pt x="83" y="89"/>
                    <a:pt x="86" y="85"/>
                  </a:cubicBezTo>
                  <a:cubicBezTo>
                    <a:pt x="86" y="82"/>
                    <a:pt x="90" y="82"/>
                    <a:pt x="93" y="82"/>
                  </a:cubicBezTo>
                  <a:close/>
                  <a:moveTo>
                    <a:pt x="79" y="0"/>
                  </a:moveTo>
                  <a:cubicBezTo>
                    <a:pt x="56" y="3"/>
                    <a:pt x="35" y="17"/>
                    <a:pt x="21" y="34"/>
                  </a:cubicBezTo>
                  <a:cubicBezTo>
                    <a:pt x="8" y="51"/>
                    <a:pt x="1" y="71"/>
                    <a:pt x="1" y="95"/>
                  </a:cubicBezTo>
                  <a:lnTo>
                    <a:pt x="1" y="109"/>
                  </a:lnTo>
                  <a:lnTo>
                    <a:pt x="304" y="1827"/>
                  </a:lnTo>
                  <a:cubicBezTo>
                    <a:pt x="307" y="1850"/>
                    <a:pt x="318" y="1871"/>
                    <a:pt x="335" y="1885"/>
                  </a:cubicBezTo>
                  <a:cubicBezTo>
                    <a:pt x="352" y="1898"/>
                    <a:pt x="372" y="1905"/>
                    <a:pt x="397" y="1905"/>
                  </a:cubicBezTo>
                  <a:lnTo>
                    <a:pt x="413" y="1905"/>
                  </a:lnTo>
                  <a:cubicBezTo>
                    <a:pt x="437" y="1902"/>
                    <a:pt x="458" y="1888"/>
                    <a:pt x="471" y="1871"/>
                  </a:cubicBezTo>
                  <a:cubicBezTo>
                    <a:pt x="485" y="1854"/>
                    <a:pt x="491" y="1833"/>
                    <a:pt x="491" y="1809"/>
                  </a:cubicBezTo>
                  <a:lnTo>
                    <a:pt x="491" y="1796"/>
                  </a:lnTo>
                  <a:lnTo>
                    <a:pt x="192" y="78"/>
                  </a:lnTo>
                  <a:cubicBezTo>
                    <a:pt x="185" y="54"/>
                    <a:pt x="175" y="34"/>
                    <a:pt x="158" y="21"/>
                  </a:cubicBezTo>
                  <a:cubicBezTo>
                    <a:pt x="141" y="7"/>
                    <a:pt x="120" y="0"/>
                    <a:pt x="96"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13" name="Google Shape;1571;p39">
              <a:extLst>
                <a:ext uri="{FF2B5EF4-FFF2-40B4-BE49-F238E27FC236}">
                  <a16:creationId xmlns:a16="http://schemas.microsoft.com/office/drawing/2014/main" id="{38C62593-881F-419D-A40C-D6DA7444BDB3}"/>
                </a:ext>
              </a:extLst>
            </p:cNvPr>
            <p:cNvSpPr/>
            <p:nvPr/>
          </p:nvSpPr>
          <p:spPr>
            <a:xfrm>
              <a:off x="2685250" y="529125"/>
              <a:ext cx="10850" cy="57800"/>
            </a:xfrm>
            <a:custGeom>
              <a:avLst/>
              <a:gdLst/>
              <a:ahLst/>
              <a:cxnLst/>
              <a:rect l="l" t="t" r="r" b="b"/>
              <a:pathLst>
                <a:path w="434" h="2312" extrusionOk="0">
                  <a:moveTo>
                    <a:pt x="58" y="1"/>
                  </a:moveTo>
                  <a:cubicBezTo>
                    <a:pt x="56" y="1"/>
                    <a:pt x="54" y="1"/>
                    <a:pt x="52" y="1"/>
                  </a:cubicBezTo>
                  <a:cubicBezTo>
                    <a:pt x="21" y="5"/>
                    <a:pt x="1" y="32"/>
                    <a:pt x="4" y="63"/>
                  </a:cubicBezTo>
                  <a:lnTo>
                    <a:pt x="321" y="2264"/>
                  </a:lnTo>
                  <a:cubicBezTo>
                    <a:pt x="325" y="2291"/>
                    <a:pt x="348" y="2312"/>
                    <a:pt x="372" y="2312"/>
                  </a:cubicBezTo>
                  <a:lnTo>
                    <a:pt x="382" y="2312"/>
                  </a:lnTo>
                  <a:cubicBezTo>
                    <a:pt x="410" y="2305"/>
                    <a:pt x="434" y="2278"/>
                    <a:pt x="427" y="2247"/>
                  </a:cubicBezTo>
                  <a:lnTo>
                    <a:pt x="113" y="50"/>
                  </a:lnTo>
                  <a:cubicBezTo>
                    <a:pt x="110" y="21"/>
                    <a:pt x="86" y="1"/>
                    <a:pt x="58"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14" name="Google Shape;1572;p39">
              <a:extLst>
                <a:ext uri="{FF2B5EF4-FFF2-40B4-BE49-F238E27FC236}">
                  <a16:creationId xmlns:a16="http://schemas.microsoft.com/office/drawing/2014/main" id="{8B69D6E7-0191-43B6-B568-CFFC7EFA9EBB}"/>
                </a:ext>
              </a:extLst>
            </p:cNvPr>
            <p:cNvSpPr/>
            <p:nvPr/>
          </p:nvSpPr>
          <p:spPr>
            <a:xfrm>
              <a:off x="2684325" y="528125"/>
              <a:ext cx="12625" cy="59825"/>
            </a:xfrm>
            <a:custGeom>
              <a:avLst/>
              <a:gdLst/>
              <a:ahLst/>
              <a:cxnLst/>
              <a:rect l="l" t="t" r="r" b="b"/>
              <a:pathLst>
                <a:path w="505" h="2393" extrusionOk="0">
                  <a:moveTo>
                    <a:pt x="96" y="82"/>
                  </a:moveTo>
                  <a:cubicBezTo>
                    <a:pt x="102" y="82"/>
                    <a:pt x="109" y="86"/>
                    <a:pt x="109" y="93"/>
                  </a:cubicBezTo>
                  <a:lnTo>
                    <a:pt x="423" y="2295"/>
                  </a:lnTo>
                  <a:lnTo>
                    <a:pt x="423" y="2298"/>
                  </a:lnTo>
                  <a:cubicBezTo>
                    <a:pt x="423" y="2301"/>
                    <a:pt x="423" y="2304"/>
                    <a:pt x="419" y="2304"/>
                  </a:cubicBezTo>
                  <a:cubicBezTo>
                    <a:pt x="419" y="2308"/>
                    <a:pt x="416" y="2308"/>
                    <a:pt x="412" y="2311"/>
                  </a:cubicBezTo>
                  <a:lnTo>
                    <a:pt x="409" y="2311"/>
                  </a:lnTo>
                  <a:cubicBezTo>
                    <a:pt x="406" y="2311"/>
                    <a:pt x="406" y="2308"/>
                    <a:pt x="403" y="2308"/>
                  </a:cubicBezTo>
                  <a:cubicBezTo>
                    <a:pt x="399" y="2304"/>
                    <a:pt x="399" y="2301"/>
                    <a:pt x="395" y="2298"/>
                  </a:cubicBezTo>
                  <a:lnTo>
                    <a:pt x="82" y="96"/>
                  </a:lnTo>
                  <a:cubicBezTo>
                    <a:pt x="82" y="93"/>
                    <a:pt x="82" y="90"/>
                    <a:pt x="85" y="86"/>
                  </a:cubicBezTo>
                  <a:cubicBezTo>
                    <a:pt x="89" y="82"/>
                    <a:pt x="92" y="82"/>
                    <a:pt x="96" y="82"/>
                  </a:cubicBezTo>
                  <a:close/>
                  <a:moveTo>
                    <a:pt x="82" y="0"/>
                  </a:moveTo>
                  <a:cubicBezTo>
                    <a:pt x="58" y="4"/>
                    <a:pt x="38" y="18"/>
                    <a:pt x="24" y="35"/>
                  </a:cubicBezTo>
                  <a:cubicBezTo>
                    <a:pt x="10" y="49"/>
                    <a:pt x="0" y="72"/>
                    <a:pt x="0" y="96"/>
                  </a:cubicBezTo>
                  <a:lnTo>
                    <a:pt x="0" y="110"/>
                  </a:lnTo>
                  <a:lnTo>
                    <a:pt x="317" y="2311"/>
                  </a:lnTo>
                  <a:cubicBezTo>
                    <a:pt x="321" y="2336"/>
                    <a:pt x="331" y="2356"/>
                    <a:pt x="348" y="2369"/>
                  </a:cubicBezTo>
                  <a:cubicBezTo>
                    <a:pt x="365" y="2383"/>
                    <a:pt x="389" y="2393"/>
                    <a:pt x="409" y="2393"/>
                  </a:cubicBezTo>
                  <a:cubicBezTo>
                    <a:pt x="416" y="2393"/>
                    <a:pt x="419" y="2393"/>
                    <a:pt x="423" y="2390"/>
                  </a:cubicBezTo>
                  <a:cubicBezTo>
                    <a:pt x="447" y="2386"/>
                    <a:pt x="467" y="2376"/>
                    <a:pt x="484" y="2359"/>
                  </a:cubicBezTo>
                  <a:cubicBezTo>
                    <a:pt x="498" y="2342"/>
                    <a:pt x="505" y="2322"/>
                    <a:pt x="505" y="2298"/>
                  </a:cubicBezTo>
                  <a:lnTo>
                    <a:pt x="505" y="2284"/>
                  </a:lnTo>
                  <a:lnTo>
                    <a:pt x="191" y="82"/>
                  </a:lnTo>
                  <a:cubicBezTo>
                    <a:pt x="184" y="35"/>
                    <a:pt x="143" y="0"/>
                    <a:pt x="96"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15" name="Google Shape;1573;p39">
              <a:extLst>
                <a:ext uri="{FF2B5EF4-FFF2-40B4-BE49-F238E27FC236}">
                  <a16:creationId xmlns:a16="http://schemas.microsoft.com/office/drawing/2014/main" id="{163118B6-DD45-46B8-B351-E2B46ED9DDE0}"/>
                </a:ext>
              </a:extLst>
            </p:cNvPr>
            <p:cNvSpPr/>
            <p:nvPr/>
          </p:nvSpPr>
          <p:spPr>
            <a:xfrm>
              <a:off x="2696675" y="546425"/>
              <a:ext cx="8350" cy="41025"/>
            </a:xfrm>
            <a:custGeom>
              <a:avLst/>
              <a:gdLst/>
              <a:ahLst/>
              <a:cxnLst/>
              <a:rect l="l" t="t" r="r" b="b"/>
              <a:pathLst>
                <a:path w="334" h="1641" extrusionOk="0">
                  <a:moveTo>
                    <a:pt x="57" y="1"/>
                  </a:moveTo>
                  <a:cubicBezTo>
                    <a:pt x="56" y="1"/>
                    <a:pt x="54" y="1"/>
                    <a:pt x="52" y="1"/>
                  </a:cubicBezTo>
                  <a:cubicBezTo>
                    <a:pt x="21" y="5"/>
                    <a:pt x="0" y="36"/>
                    <a:pt x="4" y="63"/>
                  </a:cubicBezTo>
                  <a:lnTo>
                    <a:pt x="222" y="1593"/>
                  </a:lnTo>
                  <a:cubicBezTo>
                    <a:pt x="225" y="1620"/>
                    <a:pt x="249" y="1640"/>
                    <a:pt x="277" y="1640"/>
                  </a:cubicBezTo>
                  <a:lnTo>
                    <a:pt x="283" y="1640"/>
                  </a:lnTo>
                  <a:cubicBezTo>
                    <a:pt x="314" y="1634"/>
                    <a:pt x="334" y="1607"/>
                    <a:pt x="331" y="1576"/>
                  </a:cubicBezTo>
                  <a:lnTo>
                    <a:pt x="113" y="50"/>
                  </a:lnTo>
                  <a:cubicBezTo>
                    <a:pt x="106" y="21"/>
                    <a:pt x="82" y="1"/>
                    <a:pt x="57"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16" name="Google Shape;1574;p39">
              <a:extLst>
                <a:ext uri="{FF2B5EF4-FFF2-40B4-BE49-F238E27FC236}">
                  <a16:creationId xmlns:a16="http://schemas.microsoft.com/office/drawing/2014/main" id="{A6A48397-F5ED-44EF-96FC-24BBE42F4ABC}"/>
                </a:ext>
              </a:extLst>
            </p:cNvPr>
            <p:cNvSpPr/>
            <p:nvPr/>
          </p:nvSpPr>
          <p:spPr>
            <a:xfrm>
              <a:off x="2695725" y="545425"/>
              <a:ext cx="10250" cy="43050"/>
            </a:xfrm>
            <a:custGeom>
              <a:avLst/>
              <a:gdLst/>
              <a:ahLst/>
              <a:cxnLst/>
              <a:rect l="l" t="t" r="r" b="b"/>
              <a:pathLst>
                <a:path w="410" h="1722" extrusionOk="0">
                  <a:moveTo>
                    <a:pt x="96" y="82"/>
                  </a:moveTo>
                  <a:cubicBezTo>
                    <a:pt x="103" y="82"/>
                    <a:pt x="110" y="85"/>
                    <a:pt x="110" y="96"/>
                  </a:cubicBezTo>
                  <a:lnTo>
                    <a:pt x="328" y="1623"/>
                  </a:lnTo>
                  <a:lnTo>
                    <a:pt x="328" y="1626"/>
                  </a:lnTo>
                  <a:cubicBezTo>
                    <a:pt x="328" y="1630"/>
                    <a:pt x="328" y="1633"/>
                    <a:pt x="325" y="1633"/>
                  </a:cubicBezTo>
                  <a:cubicBezTo>
                    <a:pt x="321" y="1636"/>
                    <a:pt x="321" y="1639"/>
                    <a:pt x="318" y="1639"/>
                  </a:cubicBezTo>
                  <a:lnTo>
                    <a:pt x="315" y="1639"/>
                  </a:lnTo>
                  <a:cubicBezTo>
                    <a:pt x="311" y="1639"/>
                    <a:pt x="307" y="1636"/>
                    <a:pt x="304" y="1636"/>
                  </a:cubicBezTo>
                  <a:cubicBezTo>
                    <a:pt x="304" y="1633"/>
                    <a:pt x="301" y="1630"/>
                    <a:pt x="301" y="1626"/>
                  </a:cubicBezTo>
                  <a:lnTo>
                    <a:pt x="82" y="99"/>
                  </a:lnTo>
                  <a:lnTo>
                    <a:pt x="82" y="96"/>
                  </a:lnTo>
                  <a:cubicBezTo>
                    <a:pt x="82" y="93"/>
                    <a:pt x="82" y="90"/>
                    <a:pt x="86" y="85"/>
                  </a:cubicBezTo>
                  <a:cubicBezTo>
                    <a:pt x="86" y="85"/>
                    <a:pt x="90" y="82"/>
                    <a:pt x="93" y="82"/>
                  </a:cubicBezTo>
                  <a:close/>
                  <a:moveTo>
                    <a:pt x="82" y="0"/>
                  </a:moveTo>
                  <a:cubicBezTo>
                    <a:pt x="59" y="4"/>
                    <a:pt x="38" y="18"/>
                    <a:pt x="24" y="35"/>
                  </a:cubicBezTo>
                  <a:cubicBezTo>
                    <a:pt x="8" y="52"/>
                    <a:pt x="1" y="72"/>
                    <a:pt x="1" y="96"/>
                  </a:cubicBezTo>
                  <a:lnTo>
                    <a:pt x="1" y="110"/>
                  </a:lnTo>
                  <a:lnTo>
                    <a:pt x="219" y="1639"/>
                  </a:lnTo>
                  <a:cubicBezTo>
                    <a:pt x="222" y="1664"/>
                    <a:pt x="236" y="1684"/>
                    <a:pt x="253" y="1698"/>
                  </a:cubicBezTo>
                  <a:cubicBezTo>
                    <a:pt x="270" y="1711"/>
                    <a:pt x="290" y="1721"/>
                    <a:pt x="315" y="1721"/>
                  </a:cubicBezTo>
                  <a:lnTo>
                    <a:pt x="328" y="1721"/>
                  </a:lnTo>
                  <a:cubicBezTo>
                    <a:pt x="352" y="1718"/>
                    <a:pt x="372" y="1705"/>
                    <a:pt x="386" y="1688"/>
                  </a:cubicBezTo>
                  <a:cubicBezTo>
                    <a:pt x="400" y="1671"/>
                    <a:pt x="410" y="1650"/>
                    <a:pt x="410" y="1626"/>
                  </a:cubicBezTo>
                  <a:lnTo>
                    <a:pt x="410" y="1612"/>
                  </a:lnTo>
                  <a:lnTo>
                    <a:pt x="192" y="82"/>
                  </a:lnTo>
                  <a:cubicBezTo>
                    <a:pt x="185" y="35"/>
                    <a:pt x="144" y="0"/>
                    <a:pt x="96"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17" name="Google Shape;1575;p39">
              <a:extLst>
                <a:ext uri="{FF2B5EF4-FFF2-40B4-BE49-F238E27FC236}">
                  <a16:creationId xmlns:a16="http://schemas.microsoft.com/office/drawing/2014/main" id="{2C029B73-01D0-4A6C-BCFF-5FFAFEE2609E}"/>
                </a:ext>
              </a:extLst>
            </p:cNvPr>
            <p:cNvSpPr/>
            <p:nvPr/>
          </p:nvSpPr>
          <p:spPr>
            <a:xfrm>
              <a:off x="2817075" y="509400"/>
              <a:ext cx="4350" cy="67150"/>
            </a:xfrm>
            <a:custGeom>
              <a:avLst/>
              <a:gdLst/>
              <a:ahLst/>
              <a:cxnLst/>
              <a:rect l="l" t="t" r="r" b="b"/>
              <a:pathLst>
                <a:path w="174" h="2686" extrusionOk="0">
                  <a:moveTo>
                    <a:pt x="54" y="0"/>
                  </a:moveTo>
                  <a:cubicBezTo>
                    <a:pt x="24" y="0"/>
                    <a:pt x="0" y="27"/>
                    <a:pt x="0" y="58"/>
                  </a:cubicBezTo>
                  <a:lnTo>
                    <a:pt x="65" y="2631"/>
                  </a:lnTo>
                  <a:cubicBezTo>
                    <a:pt x="65" y="2662"/>
                    <a:pt x="88" y="2685"/>
                    <a:pt x="119" y="2685"/>
                  </a:cubicBezTo>
                  <a:cubicBezTo>
                    <a:pt x="150" y="2685"/>
                    <a:pt x="173" y="2662"/>
                    <a:pt x="173" y="2631"/>
                  </a:cubicBezTo>
                  <a:lnTo>
                    <a:pt x="109" y="54"/>
                  </a:lnTo>
                  <a:cubicBezTo>
                    <a:pt x="109" y="24"/>
                    <a:pt x="85" y="3"/>
                    <a:pt x="54"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18" name="Google Shape;1576;p39">
              <a:extLst>
                <a:ext uri="{FF2B5EF4-FFF2-40B4-BE49-F238E27FC236}">
                  <a16:creationId xmlns:a16="http://schemas.microsoft.com/office/drawing/2014/main" id="{61094C3E-596A-4044-9566-31DAF6D3A538}"/>
                </a:ext>
              </a:extLst>
            </p:cNvPr>
            <p:cNvSpPr/>
            <p:nvPr/>
          </p:nvSpPr>
          <p:spPr>
            <a:xfrm>
              <a:off x="2816050" y="508375"/>
              <a:ext cx="6400" cy="69200"/>
            </a:xfrm>
            <a:custGeom>
              <a:avLst/>
              <a:gdLst/>
              <a:ahLst/>
              <a:cxnLst/>
              <a:rect l="l" t="t" r="r" b="b"/>
              <a:pathLst>
                <a:path w="256" h="2768" extrusionOk="0">
                  <a:moveTo>
                    <a:pt x="94" y="82"/>
                  </a:moveTo>
                  <a:cubicBezTo>
                    <a:pt x="99" y="83"/>
                    <a:pt x="103" y="86"/>
                    <a:pt x="106" y="89"/>
                  </a:cubicBezTo>
                  <a:cubicBezTo>
                    <a:pt x="106" y="89"/>
                    <a:pt x="109" y="89"/>
                    <a:pt x="109" y="92"/>
                  </a:cubicBezTo>
                  <a:lnTo>
                    <a:pt x="109" y="95"/>
                  </a:lnTo>
                  <a:lnTo>
                    <a:pt x="174" y="2672"/>
                  </a:lnTo>
                  <a:cubicBezTo>
                    <a:pt x="174" y="2676"/>
                    <a:pt x="174" y="2679"/>
                    <a:pt x="170" y="2682"/>
                  </a:cubicBezTo>
                  <a:cubicBezTo>
                    <a:pt x="167" y="2686"/>
                    <a:pt x="164" y="2686"/>
                    <a:pt x="160" y="2686"/>
                  </a:cubicBezTo>
                  <a:cubicBezTo>
                    <a:pt x="156" y="2686"/>
                    <a:pt x="153" y="2686"/>
                    <a:pt x="150" y="2682"/>
                  </a:cubicBezTo>
                  <a:cubicBezTo>
                    <a:pt x="147" y="2679"/>
                    <a:pt x="147" y="2676"/>
                    <a:pt x="147" y="2672"/>
                  </a:cubicBezTo>
                  <a:lnTo>
                    <a:pt x="82" y="95"/>
                  </a:lnTo>
                  <a:cubicBezTo>
                    <a:pt x="82" y="92"/>
                    <a:pt x="82" y="89"/>
                    <a:pt x="85" y="85"/>
                  </a:cubicBezTo>
                  <a:cubicBezTo>
                    <a:pt x="88" y="85"/>
                    <a:pt x="91" y="83"/>
                    <a:pt x="94" y="82"/>
                  </a:cubicBezTo>
                  <a:close/>
                  <a:moveTo>
                    <a:pt x="92" y="0"/>
                  </a:moveTo>
                  <a:cubicBezTo>
                    <a:pt x="68" y="0"/>
                    <a:pt x="44" y="13"/>
                    <a:pt x="27" y="31"/>
                  </a:cubicBezTo>
                  <a:cubicBezTo>
                    <a:pt x="10" y="48"/>
                    <a:pt x="0" y="71"/>
                    <a:pt x="0" y="95"/>
                  </a:cubicBezTo>
                  <a:lnTo>
                    <a:pt x="0" y="99"/>
                  </a:lnTo>
                  <a:lnTo>
                    <a:pt x="65" y="2676"/>
                  </a:lnTo>
                  <a:cubicBezTo>
                    <a:pt x="65" y="2699"/>
                    <a:pt x="75" y="2723"/>
                    <a:pt x="92" y="2740"/>
                  </a:cubicBezTo>
                  <a:cubicBezTo>
                    <a:pt x="109" y="2757"/>
                    <a:pt x="133" y="2767"/>
                    <a:pt x="160" y="2767"/>
                  </a:cubicBezTo>
                  <a:lnTo>
                    <a:pt x="164" y="2767"/>
                  </a:lnTo>
                  <a:cubicBezTo>
                    <a:pt x="188" y="2767"/>
                    <a:pt x="211" y="2757"/>
                    <a:pt x="228" y="2740"/>
                  </a:cubicBezTo>
                  <a:cubicBezTo>
                    <a:pt x="246" y="2723"/>
                    <a:pt x="255" y="2699"/>
                    <a:pt x="255" y="2672"/>
                  </a:cubicBezTo>
                  <a:lnTo>
                    <a:pt x="255" y="2668"/>
                  </a:lnTo>
                  <a:lnTo>
                    <a:pt x="191" y="95"/>
                  </a:lnTo>
                  <a:cubicBezTo>
                    <a:pt x="191" y="82"/>
                    <a:pt x="188" y="68"/>
                    <a:pt x="184" y="58"/>
                  </a:cubicBezTo>
                  <a:cubicBezTo>
                    <a:pt x="174" y="41"/>
                    <a:pt x="160" y="27"/>
                    <a:pt x="147" y="17"/>
                  </a:cubicBezTo>
                  <a:cubicBezTo>
                    <a:pt x="133" y="7"/>
                    <a:pt x="116" y="4"/>
                    <a:pt x="95"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19" name="Google Shape;1577;p39">
              <a:extLst>
                <a:ext uri="{FF2B5EF4-FFF2-40B4-BE49-F238E27FC236}">
                  <a16:creationId xmlns:a16="http://schemas.microsoft.com/office/drawing/2014/main" id="{D70BDB11-B529-4637-95B7-D177F38AC119}"/>
                </a:ext>
              </a:extLst>
            </p:cNvPr>
            <p:cNvSpPr/>
            <p:nvPr/>
          </p:nvSpPr>
          <p:spPr>
            <a:xfrm>
              <a:off x="2839200" y="507500"/>
              <a:ext cx="2750" cy="43575"/>
            </a:xfrm>
            <a:custGeom>
              <a:avLst/>
              <a:gdLst/>
              <a:ahLst/>
              <a:cxnLst/>
              <a:rect l="l" t="t" r="r" b="b"/>
              <a:pathLst>
                <a:path w="110" h="1743" extrusionOk="0">
                  <a:moveTo>
                    <a:pt x="56" y="1"/>
                  </a:moveTo>
                  <a:cubicBezTo>
                    <a:pt x="25" y="1"/>
                    <a:pt x="1" y="25"/>
                    <a:pt x="1" y="56"/>
                  </a:cubicBezTo>
                  <a:lnTo>
                    <a:pt x="1" y="1688"/>
                  </a:lnTo>
                  <a:cubicBezTo>
                    <a:pt x="1" y="1715"/>
                    <a:pt x="25" y="1742"/>
                    <a:pt x="56" y="1742"/>
                  </a:cubicBezTo>
                  <a:cubicBezTo>
                    <a:pt x="86" y="1742"/>
                    <a:pt x="110" y="1715"/>
                    <a:pt x="110" y="1688"/>
                  </a:cubicBezTo>
                  <a:lnTo>
                    <a:pt x="110" y="56"/>
                  </a:lnTo>
                  <a:cubicBezTo>
                    <a:pt x="110" y="25"/>
                    <a:pt x="86" y="1"/>
                    <a:pt x="5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0" name="Google Shape;1578;p39">
              <a:extLst>
                <a:ext uri="{FF2B5EF4-FFF2-40B4-BE49-F238E27FC236}">
                  <a16:creationId xmlns:a16="http://schemas.microsoft.com/office/drawing/2014/main" id="{8039056B-25DC-493F-B1B2-856F26A690A8}"/>
                </a:ext>
              </a:extLst>
            </p:cNvPr>
            <p:cNvSpPr/>
            <p:nvPr/>
          </p:nvSpPr>
          <p:spPr>
            <a:xfrm>
              <a:off x="2838200" y="506500"/>
              <a:ext cx="4775" cy="45600"/>
            </a:xfrm>
            <a:custGeom>
              <a:avLst/>
              <a:gdLst/>
              <a:ahLst/>
              <a:cxnLst/>
              <a:rect l="l" t="t" r="r" b="b"/>
              <a:pathLst>
                <a:path w="191" h="1824" extrusionOk="0">
                  <a:moveTo>
                    <a:pt x="96" y="82"/>
                  </a:moveTo>
                  <a:cubicBezTo>
                    <a:pt x="99" y="82"/>
                    <a:pt x="102" y="82"/>
                    <a:pt x="106" y="85"/>
                  </a:cubicBezTo>
                  <a:cubicBezTo>
                    <a:pt x="109" y="88"/>
                    <a:pt x="109" y="92"/>
                    <a:pt x="109" y="96"/>
                  </a:cubicBezTo>
                  <a:lnTo>
                    <a:pt x="109" y="1728"/>
                  </a:lnTo>
                  <a:cubicBezTo>
                    <a:pt x="109" y="1732"/>
                    <a:pt x="109" y="1735"/>
                    <a:pt x="106" y="1735"/>
                  </a:cubicBezTo>
                  <a:cubicBezTo>
                    <a:pt x="102" y="1738"/>
                    <a:pt x="99" y="1741"/>
                    <a:pt x="96" y="1741"/>
                  </a:cubicBezTo>
                  <a:cubicBezTo>
                    <a:pt x="92" y="1741"/>
                    <a:pt x="88" y="1738"/>
                    <a:pt x="85" y="1735"/>
                  </a:cubicBezTo>
                  <a:cubicBezTo>
                    <a:pt x="82" y="1735"/>
                    <a:pt x="82" y="1732"/>
                    <a:pt x="82" y="1728"/>
                  </a:cubicBezTo>
                  <a:lnTo>
                    <a:pt x="82" y="96"/>
                  </a:lnTo>
                  <a:cubicBezTo>
                    <a:pt x="82" y="92"/>
                    <a:pt x="82" y="88"/>
                    <a:pt x="85" y="85"/>
                  </a:cubicBezTo>
                  <a:cubicBezTo>
                    <a:pt x="88" y="82"/>
                    <a:pt x="92" y="82"/>
                    <a:pt x="96" y="82"/>
                  </a:cubicBezTo>
                  <a:close/>
                  <a:moveTo>
                    <a:pt x="96" y="0"/>
                  </a:moveTo>
                  <a:cubicBezTo>
                    <a:pt x="68" y="0"/>
                    <a:pt x="44" y="11"/>
                    <a:pt x="27" y="27"/>
                  </a:cubicBezTo>
                  <a:cubicBezTo>
                    <a:pt x="10" y="44"/>
                    <a:pt x="0" y="68"/>
                    <a:pt x="0" y="96"/>
                  </a:cubicBezTo>
                  <a:lnTo>
                    <a:pt x="0" y="1728"/>
                  </a:lnTo>
                  <a:cubicBezTo>
                    <a:pt x="0" y="1752"/>
                    <a:pt x="10" y="1776"/>
                    <a:pt x="27" y="1793"/>
                  </a:cubicBezTo>
                  <a:cubicBezTo>
                    <a:pt x="44" y="1810"/>
                    <a:pt x="68" y="1823"/>
                    <a:pt x="96" y="1823"/>
                  </a:cubicBezTo>
                  <a:cubicBezTo>
                    <a:pt x="123" y="1823"/>
                    <a:pt x="146" y="1810"/>
                    <a:pt x="164" y="1793"/>
                  </a:cubicBezTo>
                  <a:cubicBezTo>
                    <a:pt x="181" y="1776"/>
                    <a:pt x="191" y="1752"/>
                    <a:pt x="191" y="1728"/>
                  </a:cubicBezTo>
                  <a:lnTo>
                    <a:pt x="191" y="96"/>
                  </a:lnTo>
                  <a:cubicBezTo>
                    <a:pt x="191" y="68"/>
                    <a:pt x="181" y="44"/>
                    <a:pt x="164" y="27"/>
                  </a:cubicBezTo>
                  <a:cubicBezTo>
                    <a:pt x="146" y="11"/>
                    <a:pt x="123" y="0"/>
                    <a:pt x="96"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1" name="Google Shape;1579;p39">
              <a:extLst>
                <a:ext uri="{FF2B5EF4-FFF2-40B4-BE49-F238E27FC236}">
                  <a16:creationId xmlns:a16="http://schemas.microsoft.com/office/drawing/2014/main" id="{A9CA78B6-FBBF-4C79-AA63-FDE23B929E94}"/>
                </a:ext>
              </a:extLst>
            </p:cNvPr>
            <p:cNvSpPr/>
            <p:nvPr/>
          </p:nvSpPr>
          <p:spPr>
            <a:xfrm>
              <a:off x="2850800" y="506750"/>
              <a:ext cx="2750" cy="26775"/>
            </a:xfrm>
            <a:custGeom>
              <a:avLst/>
              <a:gdLst/>
              <a:ahLst/>
              <a:cxnLst/>
              <a:rect l="l" t="t" r="r" b="b"/>
              <a:pathLst>
                <a:path w="110" h="1071" extrusionOk="0">
                  <a:moveTo>
                    <a:pt x="55" y="1"/>
                  </a:moveTo>
                  <a:cubicBezTo>
                    <a:pt x="24" y="1"/>
                    <a:pt x="1" y="24"/>
                    <a:pt x="1" y="55"/>
                  </a:cubicBezTo>
                  <a:lnTo>
                    <a:pt x="1" y="1016"/>
                  </a:lnTo>
                  <a:cubicBezTo>
                    <a:pt x="1" y="1044"/>
                    <a:pt x="24" y="1071"/>
                    <a:pt x="55" y="1071"/>
                  </a:cubicBezTo>
                  <a:cubicBezTo>
                    <a:pt x="86" y="1071"/>
                    <a:pt x="109" y="1044"/>
                    <a:pt x="109" y="1016"/>
                  </a:cubicBezTo>
                  <a:lnTo>
                    <a:pt x="109" y="55"/>
                  </a:lnTo>
                  <a:cubicBezTo>
                    <a:pt x="109" y="24"/>
                    <a:pt x="86" y="1"/>
                    <a:pt x="55"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2" name="Google Shape;1580;p39">
              <a:extLst>
                <a:ext uri="{FF2B5EF4-FFF2-40B4-BE49-F238E27FC236}">
                  <a16:creationId xmlns:a16="http://schemas.microsoft.com/office/drawing/2014/main" id="{FE792DF5-FD5A-4313-BBB6-3EDEC3EA8FE8}"/>
                </a:ext>
              </a:extLst>
            </p:cNvPr>
            <p:cNvSpPr/>
            <p:nvPr/>
          </p:nvSpPr>
          <p:spPr>
            <a:xfrm>
              <a:off x="2849775" y="505725"/>
              <a:ext cx="4800" cy="28825"/>
            </a:xfrm>
            <a:custGeom>
              <a:avLst/>
              <a:gdLst/>
              <a:ahLst/>
              <a:cxnLst/>
              <a:rect l="l" t="t" r="r" b="b"/>
              <a:pathLst>
                <a:path w="192" h="1153" extrusionOk="0">
                  <a:moveTo>
                    <a:pt x="96" y="83"/>
                  </a:moveTo>
                  <a:cubicBezTo>
                    <a:pt x="99" y="83"/>
                    <a:pt x="103" y="83"/>
                    <a:pt x="106" y="86"/>
                  </a:cubicBezTo>
                  <a:cubicBezTo>
                    <a:pt x="110" y="89"/>
                    <a:pt x="110" y="92"/>
                    <a:pt x="110" y="96"/>
                  </a:cubicBezTo>
                  <a:lnTo>
                    <a:pt x="110" y="1057"/>
                  </a:lnTo>
                  <a:cubicBezTo>
                    <a:pt x="110" y="1060"/>
                    <a:pt x="110" y="1064"/>
                    <a:pt x="106" y="1064"/>
                  </a:cubicBezTo>
                  <a:cubicBezTo>
                    <a:pt x="103" y="1067"/>
                    <a:pt x="99" y="1071"/>
                    <a:pt x="96" y="1071"/>
                  </a:cubicBezTo>
                  <a:cubicBezTo>
                    <a:pt x="92" y="1071"/>
                    <a:pt x="89" y="1067"/>
                    <a:pt x="86" y="1064"/>
                  </a:cubicBezTo>
                  <a:cubicBezTo>
                    <a:pt x="86" y="1064"/>
                    <a:pt x="83" y="1060"/>
                    <a:pt x="83" y="1057"/>
                  </a:cubicBezTo>
                  <a:lnTo>
                    <a:pt x="83" y="96"/>
                  </a:lnTo>
                  <a:cubicBezTo>
                    <a:pt x="83" y="92"/>
                    <a:pt x="86" y="89"/>
                    <a:pt x="86" y="86"/>
                  </a:cubicBezTo>
                  <a:cubicBezTo>
                    <a:pt x="89" y="83"/>
                    <a:pt x="92" y="83"/>
                    <a:pt x="96" y="83"/>
                  </a:cubicBezTo>
                  <a:close/>
                  <a:moveTo>
                    <a:pt x="96" y="1"/>
                  </a:moveTo>
                  <a:cubicBezTo>
                    <a:pt x="69" y="1"/>
                    <a:pt x="45" y="11"/>
                    <a:pt x="28" y="28"/>
                  </a:cubicBezTo>
                  <a:cubicBezTo>
                    <a:pt x="11" y="45"/>
                    <a:pt x="1" y="69"/>
                    <a:pt x="1" y="96"/>
                  </a:cubicBezTo>
                  <a:lnTo>
                    <a:pt x="1" y="1057"/>
                  </a:lnTo>
                  <a:cubicBezTo>
                    <a:pt x="1" y="1080"/>
                    <a:pt x="11" y="1105"/>
                    <a:pt x="28" y="1121"/>
                  </a:cubicBezTo>
                  <a:cubicBezTo>
                    <a:pt x="45" y="1139"/>
                    <a:pt x="69" y="1152"/>
                    <a:pt x="96" y="1152"/>
                  </a:cubicBezTo>
                  <a:cubicBezTo>
                    <a:pt x="123" y="1152"/>
                    <a:pt x="147" y="1139"/>
                    <a:pt x="164" y="1121"/>
                  </a:cubicBezTo>
                  <a:cubicBezTo>
                    <a:pt x="181" y="1105"/>
                    <a:pt x="191" y="1080"/>
                    <a:pt x="191" y="1057"/>
                  </a:cubicBezTo>
                  <a:lnTo>
                    <a:pt x="191" y="96"/>
                  </a:lnTo>
                  <a:cubicBezTo>
                    <a:pt x="191" y="69"/>
                    <a:pt x="181" y="45"/>
                    <a:pt x="164" y="28"/>
                  </a:cubicBezTo>
                  <a:cubicBezTo>
                    <a:pt x="147" y="11"/>
                    <a:pt x="123" y="1"/>
                    <a:pt x="9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3" name="Google Shape;1581;p39">
              <a:extLst>
                <a:ext uri="{FF2B5EF4-FFF2-40B4-BE49-F238E27FC236}">
                  <a16:creationId xmlns:a16="http://schemas.microsoft.com/office/drawing/2014/main" id="{2DC8C875-1001-42A0-BBB5-A9BBA4B6ABFC}"/>
                </a:ext>
              </a:extLst>
            </p:cNvPr>
            <p:cNvSpPr/>
            <p:nvPr/>
          </p:nvSpPr>
          <p:spPr>
            <a:xfrm>
              <a:off x="2933275" y="524800"/>
              <a:ext cx="4200" cy="49100"/>
            </a:xfrm>
            <a:custGeom>
              <a:avLst/>
              <a:gdLst/>
              <a:ahLst/>
              <a:cxnLst/>
              <a:rect l="l" t="t" r="r" b="b"/>
              <a:pathLst>
                <a:path w="168" h="1964" extrusionOk="0">
                  <a:moveTo>
                    <a:pt x="112" y="1"/>
                  </a:moveTo>
                  <a:cubicBezTo>
                    <a:pt x="89" y="1"/>
                    <a:pt x="58" y="21"/>
                    <a:pt x="55" y="52"/>
                  </a:cubicBezTo>
                  <a:lnTo>
                    <a:pt x="0" y="1906"/>
                  </a:lnTo>
                  <a:cubicBezTo>
                    <a:pt x="0" y="1937"/>
                    <a:pt x="24" y="1961"/>
                    <a:pt x="51" y="1964"/>
                  </a:cubicBezTo>
                  <a:lnTo>
                    <a:pt x="55" y="1964"/>
                  </a:lnTo>
                  <a:cubicBezTo>
                    <a:pt x="82" y="1964"/>
                    <a:pt x="109" y="1940"/>
                    <a:pt x="109" y="1909"/>
                  </a:cubicBezTo>
                  <a:lnTo>
                    <a:pt x="164" y="56"/>
                  </a:lnTo>
                  <a:cubicBezTo>
                    <a:pt x="167" y="25"/>
                    <a:pt x="143" y="1"/>
                    <a:pt x="112"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4" name="Google Shape;1582;p39">
              <a:extLst>
                <a:ext uri="{FF2B5EF4-FFF2-40B4-BE49-F238E27FC236}">
                  <a16:creationId xmlns:a16="http://schemas.microsoft.com/office/drawing/2014/main" id="{68A50784-80DE-46EF-B093-C97D16E97ECF}"/>
                </a:ext>
              </a:extLst>
            </p:cNvPr>
            <p:cNvSpPr/>
            <p:nvPr/>
          </p:nvSpPr>
          <p:spPr>
            <a:xfrm>
              <a:off x="2932250" y="523800"/>
              <a:ext cx="6150" cy="51125"/>
            </a:xfrm>
            <a:custGeom>
              <a:avLst/>
              <a:gdLst/>
              <a:ahLst/>
              <a:cxnLst/>
              <a:rect l="l" t="t" r="r" b="b"/>
              <a:pathLst>
                <a:path w="246" h="2045" extrusionOk="0">
                  <a:moveTo>
                    <a:pt x="150" y="82"/>
                  </a:moveTo>
                  <a:cubicBezTo>
                    <a:pt x="157" y="82"/>
                    <a:pt x="157" y="82"/>
                    <a:pt x="161" y="85"/>
                  </a:cubicBezTo>
                  <a:cubicBezTo>
                    <a:pt x="164" y="88"/>
                    <a:pt x="164" y="92"/>
                    <a:pt x="164" y="96"/>
                  </a:cubicBezTo>
                  <a:lnTo>
                    <a:pt x="109" y="1949"/>
                  </a:lnTo>
                  <a:cubicBezTo>
                    <a:pt x="109" y="1952"/>
                    <a:pt x="106" y="1956"/>
                    <a:pt x="106" y="1960"/>
                  </a:cubicBezTo>
                  <a:cubicBezTo>
                    <a:pt x="103" y="1960"/>
                    <a:pt x="99" y="1963"/>
                    <a:pt x="96" y="1963"/>
                  </a:cubicBezTo>
                  <a:cubicBezTo>
                    <a:pt x="92" y="1963"/>
                    <a:pt x="89" y="1960"/>
                    <a:pt x="85" y="1960"/>
                  </a:cubicBezTo>
                  <a:cubicBezTo>
                    <a:pt x="82" y="1956"/>
                    <a:pt x="82" y="1952"/>
                    <a:pt x="82" y="1949"/>
                  </a:cubicBezTo>
                  <a:lnTo>
                    <a:pt x="137" y="96"/>
                  </a:lnTo>
                  <a:cubicBezTo>
                    <a:pt x="137" y="92"/>
                    <a:pt x="137" y="92"/>
                    <a:pt x="140" y="92"/>
                  </a:cubicBezTo>
                  <a:cubicBezTo>
                    <a:pt x="140" y="88"/>
                    <a:pt x="144" y="85"/>
                    <a:pt x="147" y="82"/>
                  </a:cubicBezTo>
                  <a:close/>
                  <a:moveTo>
                    <a:pt x="150" y="0"/>
                  </a:moveTo>
                  <a:lnTo>
                    <a:pt x="150" y="0"/>
                  </a:lnTo>
                  <a:lnTo>
                    <a:pt x="150" y="0"/>
                  </a:lnTo>
                  <a:cubicBezTo>
                    <a:pt x="138" y="0"/>
                    <a:pt x="129" y="1"/>
                    <a:pt x="120" y="7"/>
                  </a:cubicBezTo>
                  <a:cubicBezTo>
                    <a:pt x="103" y="14"/>
                    <a:pt x="89" y="24"/>
                    <a:pt x="76" y="38"/>
                  </a:cubicBezTo>
                  <a:cubicBezTo>
                    <a:pt x="65" y="51"/>
                    <a:pt x="55" y="71"/>
                    <a:pt x="55" y="92"/>
                  </a:cubicBezTo>
                  <a:lnTo>
                    <a:pt x="0" y="1946"/>
                  </a:lnTo>
                  <a:lnTo>
                    <a:pt x="0" y="1949"/>
                  </a:lnTo>
                  <a:cubicBezTo>
                    <a:pt x="0" y="1973"/>
                    <a:pt x="10" y="1997"/>
                    <a:pt x="27" y="2014"/>
                  </a:cubicBezTo>
                  <a:cubicBezTo>
                    <a:pt x="45" y="2031"/>
                    <a:pt x="65" y="2045"/>
                    <a:pt x="92" y="2045"/>
                  </a:cubicBezTo>
                  <a:lnTo>
                    <a:pt x="96" y="2045"/>
                  </a:lnTo>
                  <a:cubicBezTo>
                    <a:pt x="120" y="2045"/>
                    <a:pt x="144" y="2034"/>
                    <a:pt x="161" y="2018"/>
                  </a:cubicBezTo>
                  <a:cubicBezTo>
                    <a:pt x="178" y="2001"/>
                    <a:pt x="191" y="1977"/>
                    <a:pt x="191" y="1952"/>
                  </a:cubicBezTo>
                  <a:lnTo>
                    <a:pt x="246" y="99"/>
                  </a:lnTo>
                  <a:lnTo>
                    <a:pt x="246" y="96"/>
                  </a:lnTo>
                  <a:cubicBezTo>
                    <a:pt x="246" y="68"/>
                    <a:pt x="235" y="44"/>
                    <a:pt x="219" y="27"/>
                  </a:cubicBezTo>
                  <a:cubicBezTo>
                    <a:pt x="207" y="12"/>
                    <a:pt x="187" y="3"/>
                    <a:pt x="164" y="0"/>
                  </a:cubicBezTo>
                  <a:lnTo>
                    <a:pt x="164" y="0"/>
                  </a:lnTo>
                  <a:lnTo>
                    <a:pt x="164" y="0"/>
                  </a:ln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5" name="Google Shape;1583;p39">
              <a:extLst>
                <a:ext uri="{FF2B5EF4-FFF2-40B4-BE49-F238E27FC236}">
                  <a16:creationId xmlns:a16="http://schemas.microsoft.com/office/drawing/2014/main" id="{3938F971-C81F-4C14-A819-E9B817A07987}"/>
                </a:ext>
              </a:extLst>
            </p:cNvPr>
            <p:cNvSpPr/>
            <p:nvPr/>
          </p:nvSpPr>
          <p:spPr>
            <a:xfrm>
              <a:off x="2942200" y="535975"/>
              <a:ext cx="4125" cy="36050"/>
            </a:xfrm>
            <a:custGeom>
              <a:avLst/>
              <a:gdLst/>
              <a:ahLst/>
              <a:cxnLst/>
              <a:rect l="l" t="t" r="r" b="b"/>
              <a:pathLst>
                <a:path w="165" h="1442" extrusionOk="0">
                  <a:moveTo>
                    <a:pt x="110" y="0"/>
                  </a:moveTo>
                  <a:cubicBezTo>
                    <a:pt x="79" y="0"/>
                    <a:pt x="56" y="24"/>
                    <a:pt x="56" y="51"/>
                  </a:cubicBezTo>
                  <a:lnTo>
                    <a:pt x="5" y="1384"/>
                  </a:lnTo>
                  <a:cubicBezTo>
                    <a:pt x="1" y="1415"/>
                    <a:pt x="25" y="1442"/>
                    <a:pt x="56" y="1442"/>
                  </a:cubicBezTo>
                  <a:lnTo>
                    <a:pt x="59" y="1442"/>
                  </a:lnTo>
                  <a:cubicBezTo>
                    <a:pt x="87" y="1442"/>
                    <a:pt x="110" y="1418"/>
                    <a:pt x="114" y="1388"/>
                  </a:cubicBezTo>
                  <a:lnTo>
                    <a:pt x="164" y="59"/>
                  </a:lnTo>
                  <a:cubicBezTo>
                    <a:pt x="164" y="27"/>
                    <a:pt x="141" y="0"/>
                    <a:pt x="110"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6" name="Google Shape;1584;p39">
              <a:extLst>
                <a:ext uri="{FF2B5EF4-FFF2-40B4-BE49-F238E27FC236}">
                  <a16:creationId xmlns:a16="http://schemas.microsoft.com/office/drawing/2014/main" id="{A98BA6BE-EB64-4526-83B0-F593DAB66122}"/>
                </a:ext>
              </a:extLst>
            </p:cNvPr>
            <p:cNvSpPr/>
            <p:nvPr/>
          </p:nvSpPr>
          <p:spPr>
            <a:xfrm>
              <a:off x="2941275" y="534950"/>
              <a:ext cx="6075" cy="38100"/>
            </a:xfrm>
            <a:custGeom>
              <a:avLst/>
              <a:gdLst/>
              <a:ahLst/>
              <a:cxnLst/>
              <a:rect l="l" t="t" r="r" b="b"/>
              <a:pathLst>
                <a:path w="243" h="1524" extrusionOk="0">
                  <a:moveTo>
                    <a:pt x="148" y="82"/>
                  </a:moveTo>
                  <a:cubicBezTo>
                    <a:pt x="151" y="83"/>
                    <a:pt x="154" y="86"/>
                    <a:pt x="157" y="86"/>
                  </a:cubicBezTo>
                  <a:cubicBezTo>
                    <a:pt x="157" y="89"/>
                    <a:pt x="160" y="92"/>
                    <a:pt x="160" y="95"/>
                  </a:cubicBezTo>
                  <a:lnTo>
                    <a:pt x="110" y="1429"/>
                  </a:lnTo>
                  <a:cubicBezTo>
                    <a:pt x="110" y="1432"/>
                    <a:pt x="106" y="1435"/>
                    <a:pt x="106" y="1438"/>
                  </a:cubicBezTo>
                  <a:cubicBezTo>
                    <a:pt x="103" y="1442"/>
                    <a:pt x="99" y="1442"/>
                    <a:pt x="96" y="1442"/>
                  </a:cubicBezTo>
                  <a:cubicBezTo>
                    <a:pt x="89" y="1442"/>
                    <a:pt x="89" y="1438"/>
                    <a:pt x="86" y="1438"/>
                  </a:cubicBezTo>
                  <a:cubicBezTo>
                    <a:pt x="83" y="1435"/>
                    <a:pt x="83" y="1432"/>
                    <a:pt x="83" y="1429"/>
                  </a:cubicBezTo>
                  <a:lnTo>
                    <a:pt x="133" y="95"/>
                  </a:lnTo>
                  <a:lnTo>
                    <a:pt x="133" y="92"/>
                  </a:lnTo>
                  <a:cubicBezTo>
                    <a:pt x="133" y="89"/>
                    <a:pt x="137" y="86"/>
                    <a:pt x="137" y="86"/>
                  </a:cubicBezTo>
                  <a:cubicBezTo>
                    <a:pt x="139" y="83"/>
                    <a:pt x="143" y="82"/>
                    <a:pt x="148" y="82"/>
                  </a:cubicBezTo>
                  <a:close/>
                  <a:moveTo>
                    <a:pt x="147" y="1"/>
                  </a:moveTo>
                  <a:cubicBezTo>
                    <a:pt x="124" y="1"/>
                    <a:pt x="99" y="10"/>
                    <a:pt x="83" y="28"/>
                  </a:cubicBezTo>
                  <a:cubicBezTo>
                    <a:pt x="72" y="34"/>
                    <a:pt x="66" y="45"/>
                    <a:pt x="58" y="55"/>
                  </a:cubicBezTo>
                  <a:cubicBezTo>
                    <a:pt x="55" y="65"/>
                    <a:pt x="52" y="79"/>
                    <a:pt x="52" y="92"/>
                  </a:cubicBezTo>
                  <a:lnTo>
                    <a:pt x="1" y="1425"/>
                  </a:lnTo>
                  <a:lnTo>
                    <a:pt x="1" y="1429"/>
                  </a:lnTo>
                  <a:cubicBezTo>
                    <a:pt x="1" y="1452"/>
                    <a:pt x="11" y="1476"/>
                    <a:pt x="28" y="1493"/>
                  </a:cubicBezTo>
                  <a:cubicBezTo>
                    <a:pt x="42" y="1510"/>
                    <a:pt x="66" y="1524"/>
                    <a:pt x="93" y="1524"/>
                  </a:cubicBezTo>
                  <a:lnTo>
                    <a:pt x="96" y="1524"/>
                  </a:lnTo>
                  <a:cubicBezTo>
                    <a:pt x="119" y="1524"/>
                    <a:pt x="144" y="1514"/>
                    <a:pt x="160" y="1497"/>
                  </a:cubicBezTo>
                  <a:cubicBezTo>
                    <a:pt x="178" y="1479"/>
                    <a:pt x="191" y="1456"/>
                    <a:pt x="191" y="1432"/>
                  </a:cubicBezTo>
                  <a:lnTo>
                    <a:pt x="242" y="100"/>
                  </a:lnTo>
                  <a:lnTo>
                    <a:pt x="242" y="95"/>
                  </a:lnTo>
                  <a:cubicBezTo>
                    <a:pt x="242" y="72"/>
                    <a:pt x="232" y="48"/>
                    <a:pt x="215" y="31"/>
                  </a:cubicBezTo>
                  <a:cubicBezTo>
                    <a:pt x="198" y="14"/>
                    <a:pt x="174" y="1"/>
                    <a:pt x="151"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7" name="Google Shape;1585;p39">
              <a:extLst>
                <a:ext uri="{FF2B5EF4-FFF2-40B4-BE49-F238E27FC236}">
                  <a16:creationId xmlns:a16="http://schemas.microsoft.com/office/drawing/2014/main" id="{2B758F2F-F660-421B-81BD-77E4184D8487}"/>
                </a:ext>
              </a:extLst>
            </p:cNvPr>
            <p:cNvSpPr/>
            <p:nvPr/>
          </p:nvSpPr>
          <p:spPr>
            <a:xfrm>
              <a:off x="2575275" y="379300"/>
              <a:ext cx="398000" cy="137675"/>
            </a:xfrm>
            <a:custGeom>
              <a:avLst/>
              <a:gdLst/>
              <a:ahLst/>
              <a:cxnLst/>
              <a:rect l="l" t="t" r="r" b="b"/>
              <a:pathLst>
                <a:path w="15920" h="5507" extrusionOk="0">
                  <a:moveTo>
                    <a:pt x="1043" y="0"/>
                  </a:moveTo>
                  <a:cubicBezTo>
                    <a:pt x="846" y="0"/>
                    <a:pt x="740" y="215"/>
                    <a:pt x="740" y="215"/>
                  </a:cubicBezTo>
                  <a:cubicBezTo>
                    <a:pt x="740" y="215"/>
                    <a:pt x="0" y="1363"/>
                    <a:pt x="740" y="3087"/>
                  </a:cubicBezTo>
                  <a:cubicBezTo>
                    <a:pt x="1399" y="4622"/>
                    <a:pt x="2947" y="5506"/>
                    <a:pt x="5970" y="5506"/>
                  </a:cubicBezTo>
                  <a:cubicBezTo>
                    <a:pt x="6338" y="5506"/>
                    <a:pt x="6727" y="5493"/>
                    <a:pt x="7140" y="5467"/>
                  </a:cubicBezTo>
                  <a:cubicBezTo>
                    <a:pt x="9572" y="5307"/>
                    <a:pt x="10602" y="5138"/>
                    <a:pt x="11618" y="5138"/>
                  </a:cubicBezTo>
                  <a:cubicBezTo>
                    <a:pt x="12189" y="5138"/>
                    <a:pt x="12755" y="5191"/>
                    <a:pt x="13564" y="5330"/>
                  </a:cubicBezTo>
                  <a:cubicBezTo>
                    <a:pt x="13972" y="5400"/>
                    <a:pt x="14313" y="5433"/>
                    <a:pt x="14594" y="5433"/>
                  </a:cubicBezTo>
                  <a:cubicBezTo>
                    <a:pt x="15855" y="5433"/>
                    <a:pt x="15920" y="4769"/>
                    <a:pt x="15588" y="3783"/>
                  </a:cubicBezTo>
                  <a:cubicBezTo>
                    <a:pt x="15220" y="2688"/>
                    <a:pt x="13561" y="1174"/>
                    <a:pt x="9802" y="1174"/>
                  </a:cubicBezTo>
                  <a:cubicBezTo>
                    <a:pt x="9420" y="1174"/>
                    <a:pt x="9015" y="1190"/>
                    <a:pt x="8588" y="1223"/>
                  </a:cubicBezTo>
                  <a:cubicBezTo>
                    <a:pt x="6851" y="1358"/>
                    <a:pt x="5531" y="1452"/>
                    <a:pt x="4521" y="1452"/>
                  </a:cubicBezTo>
                  <a:cubicBezTo>
                    <a:pt x="2843" y="1452"/>
                    <a:pt x="2020" y="1193"/>
                    <a:pt x="1561" y="429"/>
                  </a:cubicBezTo>
                  <a:cubicBezTo>
                    <a:pt x="1350" y="99"/>
                    <a:pt x="1176" y="0"/>
                    <a:pt x="1043"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8" name="Google Shape;1586;p39">
              <a:extLst>
                <a:ext uri="{FF2B5EF4-FFF2-40B4-BE49-F238E27FC236}">
                  <a16:creationId xmlns:a16="http://schemas.microsoft.com/office/drawing/2014/main" id="{4CF57CFB-BEAE-4F0D-8F77-2E1CDB2E29EF}"/>
                </a:ext>
              </a:extLst>
            </p:cNvPr>
            <p:cNvSpPr/>
            <p:nvPr/>
          </p:nvSpPr>
          <p:spPr>
            <a:xfrm>
              <a:off x="2592975" y="379300"/>
              <a:ext cx="377125" cy="120050"/>
            </a:xfrm>
            <a:custGeom>
              <a:avLst/>
              <a:gdLst/>
              <a:ahLst/>
              <a:cxnLst/>
              <a:rect l="l" t="t" r="r" b="b"/>
              <a:pathLst>
                <a:path w="15085" h="4802" extrusionOk="0">
                  <a:moveTo>
                    <a:pt x="335" y="0"/>
                  </a:moveTo>
                  <a:cubicBezTo>
                    <a:pt x="138" y="0"/>
                    <a:pt x="32" y="215"/>
                    <a:pt x="32" y="215"/>
                  </a:cubicBezTo>
                  <a:cubicBezTo>
                    <a:pt x="32" y="215"/>
                    <a:pt x="18" y="235"/>
                    <a:pt x="1" y="269"/>
                  </a:cubicBezTo>
                  <a:cubicBezTo>
                    <a:pt x="123" y="1162"/>
                    <a:pt x="716" y="2713"/>
                    <a:pt x="3307" y="3020"/>
                  </a:cubicBezTo>
                  <a:cubicBezTo>
                    <a:pt x="3794" y="3078"/>
                    <a:pt x="4273" y="3101"/>
                    <a:pt x="4744" y="3101"/>
                  </a:cubicBezTo>
                  <a:cubicBezTo>
                    <a:pt x="6858" y="3101"/>
                    <a:pt x="8798" y="2622"/>
                    <a:pt x="10472" y="2622"/>
                  </a:cubicBezTo>
                  <a:cubicBezTo>
                    <a:pt x="11242" y="2622"/>
                    <a:pt x="11955" y="2723"/>
                    <a:pt x="12604" y="3020"/>
                  </a:cubicBezTo>
                  <a:cubicBezTo>
                    <a:pt x="13683" y="3517"/>
                    <a:pt x="14485" y="4202"/>
                    <a:pt x="15033" y="4802"/>
                  </a:cubicBezTo>
                  <a:cubicBezTo>
                    <a:pt x="15085" y="4529"/>
                    <a:pt x="15017" y="4185"/>
                    <a:pt x="14880" y="3783"/>
                  </a:cubicBezTo>
                  <a:cubicBezTo>
                    <a:pt x="14512" y="2688"/>
                    <a:pt x="12853" y="1174"/>
                    <a:pt x="9094" y="1174"/>
                  </a:cubicBezTo>
                  <a:cubicBezTo>
                    <a:pt x="8712" y="1174"/>
                    <a:pt x="8307" y="1190"/>
                    <a:pt x="7880" y="1223"/>
                  </a:cubicBezTo>
                  <a:cubicBezTo>
                    <a:pt x="6143" y="1358"/>
                    <a:pt x="4823" y="1452"/>
                    <a:pt x="3813" y="1452"/>
                  </a:cubicBezTo>
                  <a:cubicBezTo>
                    <a:pt x="2135" y="1452"/>
                    <a:pt x="1312" y="1193"/>
                    <a:pt x="853" y="429"/>
                  </a:cubicBezTo>
                  <a:cubicBezTo>
                    <a:pt x="642" y="99"/>
                    <a:pt x="468" y="0"/>
                    <a:pt x="335" y="0"/>
                  </a:cubicBezTo>
                  <a:close/>
                </a:path>
              </a:pathLst>
            </a:cu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9" name="Google Shape;1587;p39">
              <a:extLst>
                <a:ext uri="{FF2B5EF4-FFF2-40B4-BE49-F238E27FC236}">
                  <a16:creationId xmlns:a16="http://schemas.microsoft.com/office/drawing/2014/main" id="{D1ECAA00-56F7-4D97-8B8A-F1A716C263DD}"/>
                </a:ext>
              </a:extLst>
            </p:cNvPr>
            <p:cNvSpPr/>
            <p:nvPr/>
          </p:nvSpPr>
          <p:spPr>
            <a:xfrm>
              <a:off x="2574400" y="377925"/>
              <a:ext cx="397675" cy="140425"/>
            </a:xfrm>
            <a:custGeom>
              <a:avLst/>
              <a:gdLst/>
              <a:ahLst/>
              <a:cxnLst/>
              <a:rect l="l" t="t" r="r" b="b"/>
              <a:pathLst>
                <a:path w="15907" h="5617" extrusionOk="0">
                  <a:moveTo>
                    <a:pt x="1078" y="110"/>
                  </a:moveTo>
                  <a:cubicBezTo>
                    <a:pt x="1217" y="110"/>
                    <a:pt x="1381" y="250"/>
                    <a:pt x="1548" y="512"/>
                  </a:cubicBezTo>
                  <a:cubicBezTo>
                    <a:pt x="2019" y="1295"/>
                    <a:pt x="2847" y="1561"/>
                    <a:pt x="4554" y="1561"/>
                  </a:cubicBezTo>
                  <a:cubicBezTo>
                    <a:pt x="5566" y="1561"/>
                    <a:pt x="6888" y="1467"/>
                    <a:pt x="8627" y="1333"/>
                  </a:cubicBezTo>
                  <a:cubicBezTo>
                    <a:pt x="9051" y="1300"/>
                    <a:pt x="9452" y="1285"/>
                    <a:pt x="9831" y="1285"/>
                  </a:cubicBezTo>
                  <a:cubicBezTo>
                    <a:pt x="13644" y="1285"/>
                    <a:pt x="15231" y="2848"/>
                    <a:pt x="15572" y="3855"/>
                  </a:cubicBezTo>
                  <a:cubicBezTo>
                    <a:pt x="15790" y="4506"/>
                    <a:pt x="15796" y="4901"/>
                    <a:pt x="15589" y="5140"/>
                  </a:cubicBezTo>
                  <a:cubicBezTo>
                    <a:pt x="15424" y="5335"/>
                    <a:pt x="15105" y="5431"/>
                    <a:pt x="14626" y="5431"/>
                  </a:cubicBezTo>
                  <a:cubicBezTo>
                    <a:pt x="14343" y="5431"/>
                    <a:pt x="14003" y="5398"/>
                    <a:pt x="13605" y="5330"/>
                  </a:cubicBezTo>
                  <a:cubicBezTo>
                    <a:pt x="12797" y="5193"/>
                    <a:pt x="12227" y="5139"/>
                    <a:pt x="11655" y="5139"/>
                  </a:cubicBezTo>
                  <a:cubicBezTo>
                    <a:pt x="11095" y="5139"/>
                    <a:pt x="10532" y="5190"/>
                    <a:pt x="9741" y="5262"/>
                  </a:cubicBezTo>
                  <a:cubicBezTo>
                    <a:pt x="9086" y="5321"/>
                    <a:pt x="8272" y="5395"/>
                    <a:pt x="7167" y="5467"/>
                  </a:cubicBezTo>
                  <a:cubicBezTo>
                    <a:pt x="6755" y="5494"/>
                    <a:pt x="6363" y="5507"/>
                    <a:pt x="5992" y="5507"/>
                  </a:cubicBezTo>
                  <a:cubicBezTo>
                    <a:pt x="3172" y="5507"/>
                    <a:pt x="1519" y="4736"/>
                    <a:pt x="825" y="3119"/>
                  </a:cubicBezTo>
                  <a:cubicBezTo>
                    <a:pt x="106" y="1445"/>
                    <a:pt x="812" y="311"/>
                    <a:pt x="819" y="300"/>
                  </a:cubicBezTo>
                  <a:lnTo>
                    <a:pt x="822" y="294"/>
                  </a:lnTo>
                  <a:cubicBezTo>
                    <a:pt x="822" y="294"/>
                    <a:pt x="910" y="119"/>
                    <a:pt x="1068" y="110"/>
                  </a:cubicBezTo>
                  <a:close/>
                  <a:moveTo>
                    <a:pt x="1079" y="0"/>
                  </a:moveTo>
                  <a:cubicBezTo>
                    <a:pt x="1073" y="0"/>
                    <a:pt x="1067" y="1"/>
                    <a:pt x="1061" y="1"/>
                  </a:cubicBezTo>
                  <a:cubicBezTo>
                    <a:pt x="853" y="14"/>
                    <a:pt x="740" y="215"/>
                    <a:pt x="726" y="242"/>
                  </a:cubicBezTo>
                  <a:cubicBezTo>
                    <a:pt x="686" y="308"/>
                    <a:pt x="1" y="1473"/>
                    <a:pt x="723" y="3163"/>
                  </a:cubicBezTo>
                  <a:cubicBezTo>
                    <a:pt x="1436" y="4822"/>
                    <a:pt x="3119" y="5617"/>
                    <a:pt x="5989" y="5617"/>
                  </a:cubicBezTo>
                  <a:cubicBezTo>
                    <a:pt x="6363" y="5617"/>
                    <a:pt x="6759" y="5604"/>
                    <a:pt x="7178" y="5576"/>
                  </a:cubicBezTo>
                  <a:cubicBezTo>
                    <a:pt x="8279" y="5505"/>
                    <a:pt x="9094" y="5429"/>
                    <a:pt x="9751" y="5371"/>
                  </a:cubicBezTo>
                  <a:cubicBezTo>
                    <a:pt x="10541" y="5299"/>
                    <a:pt x="11101" y="5248"/>
                    <a:pt x="11659" y="5248"/>
                  </a:cubicBezTo>
                  <a:cubicBezTo>
                    <a:pt x="12226" y="5248"/>
                    <a:pt x="12790" y="5300"/>
                    <a:pt x="13588" y="5436"/>
                  </a:cubicBezTo>
                  <a:cubicBezTo>
                    <a:pt x="13998" y="5506"/>
                    <a:pt x="14346" y="5542"/>
                    <a:pt x="14637" y="5542"/>
                  </a:cubicBezTo>
                  <a:cubicBezTo>
                    <a:pt x="15148" y="5542"/>
                    <a:pt x="15485" y="5432"/>
                    <a:pt x="15674" y="5211"/>
                  </a:cubicBezTo>
                  <a:cubicBezTo>
                    <a:pt x="15906" y="4939"/>
                    <a:pt x="15906" y="4509"/>
                    <a:pt x="15674" y="3821"/>
                  </a:cubicBezTo>
                  <a:cubicBezTo>
                    <a:pt x="15327" y="2785"/>
                    <a:pt x="13705" y="1175"/>
                    <a:pt x="9830" y="1175"/>
                  </a:cubicBezTo>
                  <a:cubicBezTo>
                    <a:pt x="9449" y="1175"/>
                    <a:pt x="9045" y="1190"/>
                    <a:pt x="8619" y="1224"/>
                  </a:cubicBezTo>
                  <a:cubicBezTo>
                    <a:pt x="6876" y="1359"/>
                    <a:pt x="5558" y="1452"/>
                    <a:pt x="4553" y="1452"/>
                  </a:cubicBezTo>
                  <a:cubicBezTo>
                    <a:pt x="2892" y="1452"/>
                    <a:pt x="2088" y="1197"/>
                    <a:pt x="1640" y="454"/>
                  </a:cubicBezTo>
                  <a:cubicBezTo>
                    <a:pt x="1449" y="154"/>
                    <a:pt x="1261" y="0"/>
                    <a:pt x="1079"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0" name="Google Shape;1588;p39">
              <a:extLst>
                <a:ext uri="{FF2B5EF4-FFF2-40B4-BE49-F238E27FC236}">
                  <a16:creationId xmlns:a16="http://schemas.microsoft.com/office/drawing/2014/main" id="{4E591409-B888-4D4E-A148-78B8B51E72C8}"/>
                </a:ext>
              </a:extLst>
            </p:cNvPr>
            <p:cNvSpPr/>
            <p:nvPr/>
          </p:nvSpPr>
          <p:spPr>
            <a:xfrm>
              <a:off x="2583175" y="376900"/>
              <a:ext cx="388450" cy="142475"/>
            </a:xfrm>
            <a:custGeom>
              <a:avLst/>
              <a:gdLst/>
              <a:ahLst/>
              <a:cxnLst/>
              <a:rect l="l" t="t" r="r" b="b"/>
              <a:pathLst>
                <a:path w="15538" h="5699" extrusionOk="0">
                  <a:moveTo>
                    <a:pt x="727" y="192"/>
                  </a:moveTo>
                  <a:cubicBezTo>
                    <a:pt x="754" y="192"/>
                    <a:pt x="784" y="198"/>
                    <a:pt x="819" y="215"/>
                  </a:cubicBezTo>
                  <a:cubicBezTo>
                    <a:pt x="870" y="236"/>
                    <a:pt x="924" y="280"/>
                    <a:pt x="982" y="338"/>
                  </a:cubicBezTo>
                  <a:cubicBezTo>
                    <a:pt x="1040" y="399"/>
                    <a:pt x="1102" y="478"/>
                    <a:pt x="1163" y="574"/>
                  </a:cubicBezTo>
                  <a:cubicBezTo>
                    <a:pt x="1283" y="774"/>
                    <a:pt x="1426" y="942"/>
                    <a:pt x="1599" y="1077"/>
                  </a:cubicBezTo>
                  <a:cubicBezTo>
                    <a:pt x="1862" y="1285"/>
                    <a:pt x="2192" y="1428"/>
                    <a:pt x="2618" y="1517"/>
                  </a:cubicBezTo>
                  <a:cubicBezTo>
                    <a:pt x="3044" y="1606"/>
                    <a:pt x="3562" y="1643"/>
                    <a:pt x="4203" y="1643"/>
                  </a:cubicBezTo>
                  <a:cubicBezTo>
                    <a:pt x="5218" y="1643"/>
                    <a:pt x="6541" y="1548"/>
                    <a:pt x="8279" y="1415"/>
                  </a:cubicBezTo>
                  <a:cubicBezTo>
                    <a:pt x="8702" y="1381"/>
                    <a:pt x="9100" y="1367"/>
                    <a:pt x="9479" y="1367"/>
                  </a:cubicBezTo>
                  <a:cubicBezTo>
                    <a:pt x="11380" y="1367"/>
                    <a:pt x="12723" y="1755"/>
                    <a:pt x="13633" y="2267"/>
                  </a:cubicBezTo>
                  <a:cubicBezTo>
                    <a:pt x="14086" y="2526"/>
                    <a:pt x="14434" y="2812"/>
                    <a:pt x="14686" y="3095"/>
                  </a:cubicBezTo>
                  <a:cubicBezTo>
                    <a:pt x="14938" y="3381"/>
                    <a:pt x="15098" y="3664"/>
                    <a:pt x="15180" y="3910"/>
                  </a:cubicBezTo>
                  <a:cubicBezTo>
                    <a:pt x="15292" y="4240"/>
                    <a:pt x="15347" y="4506"/>
                    <a:pt x="15347" y="4710"/>
                  </a:cubicBezTo>
                  <a:cubicBezTo>
                    <a:pt x="15347" y="4809"/>
                    <a:pt x="15337" y="4891"/>
                    <a:pt x="15313" y="4966"/>
                  </a:cubicBezTo>
                  <a:cubicBezTo>
                    <a:pt x="15289" y="5038"/>
                    <a:pt x="15255" y="5102"/>
                    <a:pt x="15207" y="5157"/>
                  </a:cubicBezTo>
                  <a:cubicBezTo>
                    <a:pt x="15170" y="5201"/>
                    <a:pt x="15122" y="5239"/>
                    <a:pt x="15064" y="5272"/>
                  </a:cubicBezTo>
                  <a:cubicBezTo>
                    <a:pt x="14979" y="5327"/>
                    <a:pt x="14873" y="5365"/>
                    <a:pt x="14740" y="5392"/>
                  </a:cubicBezTo>
                  <a:cubicBezTo>
                    <a:pt x="14611" y="5420"/>
                    <a:pt x="14454" y="5433"/>
                    <a:pt x="14280" y="5433"/>
                  </a:cubicBezTo>
                  <a:cubicBezTo>
                    <a:pt x="13998" y="5433"/>
                    <a:pt x="13660" y="5399"/>
                    <a:pt x="13262" y="5330"/>
                  </a:cubicBezTo>
                  <a:cubicBezTo>
                    <a:pt x="12454" y="5191"/>
                    <a:pt x="11881" y="5140"/>
                    <a:pt x="11305" y="5140"/>
                  </a:cubicBezTo>
                  <a:cubicBezTo>
                    <a:pt x="10742" y="5140"/>
                    <a:pt x="10181" y="5191"/>
                    <a:pt x="9386" y="5263"/>
                  </a:cubicBezTo>
                  <a:cubicBezTo>
                    <a:pt x="8732" y="5321"/>
                    <a:pt x="7917" y="5395"/>
                    <a:pt x="6816" y="5467"/>
                  </a:cubicBezTo>
                  <a:cubicBezTo>
                    <a:pt x="6401" y="5494"/>
                    <a:pt x="6009" y="5505"/>
                    <a:pt x="5638" y="5505"/>
                  </a:cubicBezTo>
                  <a:cubicBezTo>
                    <a:pt x="4230" y="5505"/>
                    <a:pt x="3120" y="5313"/>
                    <a:pt x="2274" y="4922"/>
                  </a:cubicBezTo>
                  <a:cubicBezTo>
                    <a:pt x="1852" y="4728"/>
                    <a:pt x="1497" y="4482"/>
                    <a:pt x="1204" y="4185"/>
                  </a:cubicBezTo>
                  <a:cubicBezTo>
                    <a:pt x="911" y="3889"/>
                    <a:pt x="682" y="3545"/>
                    <a:pt x="512" y="3143"/>
                  </a:cubicBezTo>
                  <a:cubicBezTo>
                    <a:pt x="270" y="2587"/>
                    <a:pt x="191" y="2090"/>
                    <a:pt x="191" y="1678"/>
                  </a:cubicBezTo>
                  <a:cubicBezTo>
                    <a:pt x="191" y="1269"/>
                    <a:pt x="270" y="942"/>
                    <a:pt x="348" y="717"/>
                  </a:cubicBezTo>
                  <a:cubicBezTo>
                    <a:pt x="386" y="600"/>
                    <a:pt x="424" y="515"/>
                    <a:pt x="454" y="454"/>
                  </a:cubicBezTo>
                  <a:cubicBezTo>
                    <a:pt x="468" y="423"/>
                    <a:pt x="482" y="403"/>
                    <a:pt x="488" y="385"/>
                  </a:cubicBezTo>
                  <a:cubicBezTo>
                    <a:pt x="495" y="379"/>
                    <a:pt x="498" y="372"/>
                    <a:pt x="498" y="369"/>
                  </a:cubicBezTo>
                  <a:lnTo>
                    <a:pt x="502" y="365"/>
                  </a:lnTo>
                  <a:lnTo>
                    <a:pt x="502" y="362"/>
                  </a:lnTo>
                  <a:lnTo>
                    <a:pt x="506" y="362"/>
                  </a:lnTo>
                  <a:lnTo>
                    <a:pt x="509" y="355"/>
                  </a:lnTo>
                  <a:lnTo>
                    <a:pt x="509" y="352"/>
                  </a:lnTo>
                  <a:cubicBezTo>
                    <a:pt x="512" y="344"/>
                    <a:pt x="536" y="304"/>
                    <a:pt x="573" y="267"/>
                  </a:cubicBezTo>
                  <a:cubicBezTo>
                    <a:pt x="591" y="246"/>
                    <a:pt x="614" y="229"/>
                    <a:pt x="638" y="215"/>
                  </a:cubicBezTo>
                  <a:cubicBezTo>
                    <a:pt x="662" y="201"/>
                    <a:pt x="690" y="195"/>
                    <a:pt x="717" y="192"/>
                  </a:cubicBezTo>
                  <a:close/>
                  <a:moveTo>
                    <a:pt x="713" y="110"/>
                  </a:moveTo>
                  <a:cubicBezTo>
                    <a:pt x="666" y="113"/>
                    <a:pt x="625" y="127"/>
                    <a:pt x="591" y="147"/>
                  </a:cubicBezTo>
                  <a:cubicBezTo>
                    <a:pt x="539" y="178"/>
                    <a:pt x="502" y="219"/>
                    <a:pt x="474" y="253"/>
                  </a:cubicBezTo>
                  <a:cubicBezTo>
                    <a:pt x="465" y="270"/>
                    <a:pt x="454" y="287"/>
                    <a:pt x="447" y="297"/>
                  </a:cubicBezTo>
                  <a:cubicBezTo>
                    <a:pt x="444" y="304"/>
                    <a:pt x="441" y="308"/>
                    <a:pt x="437" y="311"/>
                  </a:cubicBezTo>
                  <a:lnTo>
                    <a:pt x="437" y="314"/>
                  </a:lnTo>
                  <a:lnTo>
                    <a:pt x="435" y="318"/>
                  </a:lnTo>
                  <a:lnTo>
                    <a:pt x="434" y="317"/>
                  </a:lnTo>
                  <a:lnTo>
                    <a:pt x="434" y="321"/>
                  </a:lnTo>
                  <a:cubicBezTo>
                    <a:pt x="420" y="341"/>
                    <a:pt x="339" y="478"/>
                    <a:pt x="263" y="709"/>
                  </a:cubicBezTo>
                  <a:cubicBezTo>
                    <a:pt x="185" y="942"/>
                    <a:pt x="110" y="1272"/>
                    <a:pt x="110" y="1678"/>
                  </a:cubicBezTo>
                  <a:cubicBezTo>
                    <a:pt x="110" y="2100"/>
                    <a:pt x="191" y="2608"/>
                    <a:pt x="437" y="3177"/>
                  </a:cubicBezTo>
                  <a:cubicBezTo>
                    <a:pt x="611" y="3586"/>
                    <a:pt x="846" y="3940"/>
                    <a:pt x="1146" y="4243"/>
                  </a:cubicBezTo>
                  <a:cubicBezTo>
                    <a:pt x="1596" y="4700"/>
                    <a:pt x="2192" y="5034"/>
                    <a:pt x="2936" y="5256"/>
                  </a:cubicBezTo>
                  <a:cubicBezTo>
                    <a:pt x="3681" y="5481"/>
                    <a:pt x="4578" y="5586"/>
                    <a:pt x="5638" y="5586"/>
                  </a:cubicBezTo>
                  <a:cubicBezTo>
                    <a:pt x="6012" y="5586"/>
                    <a:pt x="6404" y="5573"/>
                    <a:pt x="6821" y="5549"/>
                  </a:cubicBezTo>
                  <a:cubicBezTo>
                    <a:pt x="7925" y="5477"/>
                    <a:pt x="8739" y="5402"/>
                    <a:pt x="9393" y="5344"/>
                  </a:cubicBezTo>
                  <a:cubicBezTo>
                    <a:pt x="10187" y="5272"/>
                    <a:pt x="10750" y="5222"/>
                    <a:pt x="11305" y="5222"/>
                  </a:cubicBezTo>
                  <a:cubicBezTo>
                    <a:pt x="11874" y="5222"/>
                    <a:pt x="12444" y="5272"/>
                    <a:pt x="13248" y="5412"/>
                  </a:cubicBezTo>
                  <a:cubicBezTo>
                    <a:pt x="13650" y="5481"/>
                    <a:pt x="13990" y="5514"/>
                    <a:pt x="14280" y="5514"/>
                  </a:cubicBezTo>
                  <a:cubicBezTo>
                    <a:pt x="14519" y="5514"/>
                    <a:pt x="14723" y="5491"/>
                    <a:pt x="14887" y="5440"/>
                  </a:cubicBezTo>
                  <a:cubicBezTo>
                    <a:pt x="14969" y="5416"/>
                    <a:pt x="15044" y="5382"/>
                    <a:pt x="15108" y="5344"/>
                  </a:cubicBezTo>
                  <a:cubicBezTo>
                    <a:pt x="15170" y="5307"/>
                    <a:pt x="15225" y="5259"/>
                    <a:pt x="15269" y="5208"/>
                  </a:cubicBezTo>
                  <a:cubicBezTo>
                    <a:pt x="15323" y="5146"/>
                    <a:pt x="15364" y="5075"/>
                    <a:pt x="15391" y="4990"/>
                  </a:cubicBezTo>
                  <a:cubicBezTo>
                    <a:pt x="15418" y="4908"/>
                    <a:pt x="15429" y="4816"/>
                    <a:pt x="15429" y="4710"/>
                  </a:cubicBezTo>
                  <a:cubicBezTo>
                    <a:pt x="15429" y="4489"/>
                    <a:pt x="15371" y="4220"/>
                    <a:pt x="15258" y="3882"/>
                  </a:cubicBezTo>
                  <a:cubicBezTo>
                    <a:pt x="15173" y="3627"/>
                    <a:pt x="15006" y="3334"/>
                    <a:pt x="14747" y="3044"/>
                  </a:cubicBezTo>
                  <a:cubicBezTo>
                    <a:pt x="13967" y="2164"/>
                    <a:pt x="12345" y="1285"/>
                    <a:pt x="9479" y="1285"/>
                  </a:cubicBezTo>
                  <a:cubicBezTo>
                    <a:pt x="9100" y="1285"/>
                    <a:pt x="8698" y="1299"/>
                    <a:pt x="8272" y="1333"/>
                  </a:cubicBezTo>
                  <a:cubicBezTo>
                    <a:pt x="6534" y="1466"/>
                    <a:pt x="5215" y="1562"/>
                    <a:pt x="4203" y="1562"/>
                  </a:cubicBezTo>
                  <a:cubicBezTo>
                    <a:pt x="3351" y="1562"/>
                    <a:pt x="2720" y="1494"/>
                    <a:pt x="2250" y="1333"/>
                  </a:cubicBezTo>
                  <a:cubicBezTo>
                    <a:pt x="2015" y="1252"/>
                    <a:pt x="1817" y="1146"/>
                    <a:pt x="1651" y="1016"/>
                  </a:cubicBezTo>
                  <a:cubicBezTo>
                    <a:pt x="1484" y="883"/>
                    <a:pt x="1347" y="723"/>
                    <a:pt x="1231" y="533"/>
                  </a:cubicBezTo>
                  <a:cubicBezTo>
                    <a:pt x="1146" y="396"/>
                    <a:pt x="1061" y="294"/>
                    <a:pt x="979" y="222"/>
                  </a:cubicBezTo>
                  <a:cubicBezTo>
                    <a:pt x="935" y="188"/>
                    <a:pt x="894" y="160"/>
                    <a:pt x="853" y="140"/>
                  </a:cubicBezTo>
                  <a:cubicBezTo>
                    <a:pt x="812" y="120"/>
                    <a:pt x="768" y="110"/>
                    <a:pt x="727" y="110"/>
                  </a:cubicBezTo>
                  <a:close/>
                  <a:moveTo>
                    <a:pt x="727" y="83"/>
                  </a:moveTo>
                  <a:cubicBezTo>
                    <a:pt x="768" y="83"/>
                    <a:pt x="809" y="93"/>
                    <a:pt x="850" y="110"/>
                  </a:cubicBezTo>
                  <a:cubicBezTo>
                    <a:pt x="914" y="133"/>
                    <a:pt x="979" y="181"/>
                    <a:pt x="1047" y="250"/>
                  </a:cubicBezTo>
                  <a:cubicBezTo>
                    <a:pt x="1116" y="317"/>
                    <a:pt x="1184" y="406"/>
                    <a:pt x="1255" y="519"/>
                  </a:cubicBezTo>
                  <a:lnTo>
                    <a:pt x="1256" y="518"/>
                  </a:lnTo>
                  <a:lnTo>
                    <a:pt x="1256" y="518"/>
                  </a:lnTo>
                  <a:cubicBezTo>
                    <a:pt x="1369" y="707"/>
                    <a:pt x="1508" y="867"/>
                    <a:pt x="1674" y="996"/>
                  </a:cubicBezTo>
                  <a:cubicBezTo>
                    <a:pt x="1926" y="1193"/>
                    <a:pt x="2247" y="1330"/>
                    <a:pt x="2659" y="1415"/>
                  </a:cubicBezTo>
                  <a:cubicBezTo>
                    <a:pt x="3071" y="1497"/>
                    <a:pt x="3576" y="1535"/>
                    <a:pt x="4199" y="1535"/>
                  </a:cubicBezTo>
                  <a:cubicBezTo>
                    <a:pt x="5208" y="1535"/>
                    <a:pt x="6527" y="1439"/>
                    <a:pt x="8268" y="1306"/>
                  </a:cubicBezTo>
                  <a:cubicBezTo>
                    <a:pt x="8694" y="1272"/>
                    <a:pt x="9097" y="1255"/>
                    <a:pt x="9475" y="1255"/>
                  </a:cubicBezTo>
                  <a:cubicBezTo>
                    <a:pt x="11407" y="1255"/>
                    <a:pt x="12774" y="1657"/>
                    <a:pt x="13701" y="2185"/>
                  </a:cubicBezTo>
                  <a:cubicBezTo>
                    <a:pt x="14165" y="2447"/>
                    <a:pt x="14519" y="2744"/>
                    <a:pt x="14778" y="3037"/>
                  </a:cubicBezTo>
                  <a:cubicBezTo>
                    <a:pt x="15036" y="3330"/>
                    <a:pt x="15200" y="3623"/>
                    <a:pt x="15286" y="3875"/>
                  </a:cubicBezTo>
                  <a:cubicBezTo>
                    <a:pt x="15401" y="4216"/>
                    <a:pt x="15456" y="4489"/>
                    <a:pt x="15456" y="4710"/>
                  </a:cubicBezTo>
                  <a:cubicBezTo>
                    <a:pt x="15456" y="4823"/>
                    <a:pt x="15442" y="4918"/>
                    <a:pt x="15415" y="5003"/>
                  </a:cubicBezTo>
                  <a:cubicBezTo>
                    <a:pt x="15388" y="5088"/>
                    <a:pt x="15347" y="5164"/>
                    <a:pt x="15292" y="5225"/>
                  </a:cubicBezTo>
                  <a:cubicBezTo>
                    <a:pt x="15204" y="5330"/>
                    <a:pt x="15077" y="5409"/>
                    <a:pt x="14911" y="5464"/>
                  </a:cubicBezTo>
                  <a:cubicBezTo>
                    <a:pt x="14744" y="5514"/>
                    <a:pt x="14536" y="5542"/>
                    <a:pt x="14284" y="5542"/>
                  </a:cubicBezTo>
                  <a:cubicBezTo>
                    <a:pt x="13994" y="5542"/>
                    <a:pt x="13650" y="5508"/>
                    <a:pt x="13244" y="5440"/>
                  </a:cubicBezTo>
                  <a:cubicBezTo>
                    <a:pt x="12444" y="5300"/>
                    <a:pt x="11874" y="5249"/>
                    <a:pt x="11305" y="5249"/>
                  </a:cubicBezTo>
                  <a:cubicBezTo>
                    <a:pt x="10747" y="5249"/>
                    <a:pt x="10184" y="5300"/>
                    <a:pt x="9397" y="5371"/>
                  </a:cubicBezTo>
                  <a:cubicBezTo>
                    <a:pt x="8739" y="5429"/>
                    <a:pt x="7925" y="5505"/>
                    <a:pt x="6824" y="5576"/>
                  </a:cubicBezTo>
                  <a:cubicBezTo>
                    <a:pt x="6408" y="5604"/>
                    <a:pt x="6012" y="5617"/>
                    <a:pt x="5638" y="5617"/>
                  </a:cubicBezTo>
                  <a:cubicBezTo>
                    <a:pt x="4207" y="5617"/>
                    <a:pt x="3075" y="5420"/>
                    <a:pt x="2212" y="5017"/>
                  </a:cubicBezTo>
                  <a:cubicBezTo>
                    <a:pt x="1783" y="4816"/>
                    <a:pt x="1422" y="4564"/>
                    <a:pt x="1122" y="4261"/>
                  </a:cubicBezTo>
                  <a:cubicBezTo>
                    <a:pt x="822" y="3954"/>
                    <a:pt x="587" y="3600"/>
                    <a:pt x="410" y="3187"/>
                  </a:cubicBezTo>
                  <a:cubicBezTo>
                    <a:pt x="164" y="2614"/>
                    <a:pt x="83" y="2107"/>
                    <a:pt x="83" y="1678"/>
                  </a:cubicBezTo>
                  <a:cubicBezTo>
                    <a:pt x="83" y="1269"/>
                    <a:pt x="161" y="934"/>
                    <a:pt x="240" y="699"/>
                  </a:cubicBezTo>
                  <a:cubicBezTo>
                    <a:pt x="318" y="461"/>
                    <a:pt x="400" y="324"/>
                    <a:pt x="410" y="304"/>
                  </a:cubicBezTo>
                  <a:lnTo>
                    <a:pt x="413" y="304"/>
                  </a:lnTo>
                  <a:cubicBezTo>
                    <a:pt x="416" y="294"/>
                    <a:pt x="447" y="239"/>
                    <a:pt x="498" y="188"/>
                  </a:cubicBezTo>
                  <a:cubicBezTo>
                    <a:pt x="526" y="160"/>
                    <a:pt x="556" y="137"/>
                    <a:pt x="591" y="116"/>
                  </a:cubicBezTo>
                  <a:cubicBezTo>
                    <a:pt x="628" y="99"/>
                    <a:pt x="666" y="86"/>
                    <a:pt x="713" y="83"/>
                  </a:cubicBezTo>
                  <a:close/>
                  <a:moveTo>
                    <a:pt x="707" y="1"/>
                  </a:moveTo>
                  <a:cubicBezTo>
                    <a:pt x="649" y="4"/>
                    <a:pt x="597" y="21"/>
                    <a:pt x="553" y="45"/>
                  </a:cubicBezTo>
                  <a:cubicBezTo>
                    <a:pt x="485" y="79"/>
                    <a:pt x="437" y="130"/>
                    <a:pt x="400" y="174"/>
                  </a:cubicBezTo>
                  <a:cubicBezTo>
                    <a:pt x="366" y="215"/>
                    <a:pt x="345" y="253"/>
                    <a:pt x="339" y="267"/>
                  </a:cubicBezTo>
                  <a:lnTo>
                    <a:pt x="339" y="267"/>
                  </a:lnTo>
                  <a:lnTo>
                    <a:pt x="339" y="267"/>
                  </a:lnTo>
                  <a:cubicBezTo>
                    <a:pt x="317" y="301"/>
                    <a:pt x="239" y="442"/>
                    <a:pt x="161" y="672"/>
                  </a:cubicBezTo>
                  <a:cubicBezTo>
                    <a:pt x="79" y="914"/>
                    <a:pt x="1" y="1258"/>
                    <a:pt x="1" y="1678"/>
                  </a:cubicBezTo>
                  <a:cubicBezTo>
                    <a:pt x="1" y="2117"/>
                    <a:pt x="86" y="2639"/>
                    <a:pt x="335" y="3221"/>
                  </a:cubicBezTo>
                  <a:cubicBezTo>
                    <a:pt x="515" y="3641"/>
                    <a:pt x="757" y="4005"/>
                    <a:pt x="1064" y="4315"/>
                  </a:cubicBezTo>
                  <a:cubicBezTo>
                    <a:pt x="1525" y="4786"/>
                    <a:pt x="2127" y="5129"/>
                    <a:pt x="2887" y="5358"/>
                  </a:cubicBezTo>
                  <a:cubicBezTo>
                    <a:pt x="3647" y="5586"/>
                    <a:pt x="4557" y="5699"/>
                    <a:pt x="5638" y="5699"/>
                  </a:cubicBezTo>
                  <a:cubicBezTo>
                    <a:pt x="6012" y="5699"/>
                    <a:pt x="6412" y="5685"/>
                    <a:pt x="6827" y="5658"/>
                  </a:cubicBezTo>
                  <a:cubicBezTo>
                    <a:pt x="7931" y="5586"/>
                    <a:pt x="8746" y="5511"/>
                    <a:pt x="9404" y="5453"/>
                  </a:cubicBezTo>
                  <a:cubicBezTo>
                    <a:pt x="10190" y="5382"/>
                    <a:pt x="10750" y="5330"/>
                    <a:pt x="11305" y="5330"/>
                  </a:cubicBezTo>
                  <a:cubicBezTo>
                    <a:pt x="11871" y="5330"/>
                    <a:pt x="12433" y="5382"/>
                    <a:pt x="13231" y="5518"/>
                  </a:cubicBezTo>
                  <a:cubicBezTo>
                    <a:pt x="13639" y="5590"/>
                    <a:pt x="13987" y="5624"/>
                    <a:pt x="14284" y="5624"/>
                  </a:cubicBezTo>
                  <a:cubicBezTo>
                    <a:pt x="14542" y="5624"/>
                    <a:pt x="14758" y="5596"/>
                    <a:pt x="14938" y="5538"/>
                  </a:cubicBezTo>
                  <a:cubicBezTo>
                    <a:pt x="15115" y="5484"/>
                    <a:pt x="15255" y="5395"/>
                    <a:pt x="15354" y="5280"/>
                  </a:cubicBezTo>
                  <a:cubicBezTo>
                    <a:pt x="15415" y="5208"/>
                    <a:pt x="15463" y="5123"/>
                    <a:pt x="15494" y="5027"/>
                  </a:cubicBezTo>
                  <a:cubicBezTo>
                    <a:pt x="15524" y="4935"/>
                    <a:pt x="15538" y="4830"/>
                    <a:pt x="15538" y="4710"/>
                  </a:cubicBezTo>
                  <a:cubicBezTo>
                    <a:pt x="15538" y="4475"/>
                    <a:pt x="15480" y="4193"/>
                    <a:pt x="15364" y="3848"/>
                  </a:cubicBezTo>
                  <a:cubicBezTo>
                    <a:pt x="15272" y="3583"/>
                    <a:pt x="15102" y="3286"/>
                    <a:pt x="14839" y="2982"/>
                  </a:cubicBezTo>
                  <a:cubicBezTo>
                    <a:pt x="14440" y="2532"/>
                    <a:pt x="13830" y="2079"/>
                    <a:pt x="12951" y="1742"/>
                  </a:cubicBezTo>
                  <a:cubicBezTo>
                    <a:pt x="12076" y="1401"/>
                    <a:pt x="10934" y="1173"/>
                    <a:pt x="9475" y="1173"/>
                  </a:cubicBezTo>
                  <a:cubicBezTo>
                    <a:pt x="9094" y="1173"/>
                    <a:pt x="8691" y="1190"/>
                    <a:pt x="8265" y="1224"/>
                  </a:cubicBezTo>
                  <a:cubicBezTo>
                    <a:pt x="6520" y="1360"/>
                    <a:pt x="5201" y="1453"/>
                    <a:pt x="4199" y="1453"/>
                  </a:cubicBezTo>
                  <a:cubicBezTo>
                    <a:pt x="3371" y="1453"/>
                    <a:pt x="2761" y="1387"/>
                    <a:pt x="2305" y="1234"/>
                  </a:cubicBezTo>
                  <a:cubicBezTo>
                    <a:pt x="2077" y="1156"/>
                    <a:pt x="1885" y="1057"/>
                    <a:pt x="1725" y="931"/>
                  </a:cubicBezTo>
                  <a:cubicBezTo>
                    <a:pt x="1566" y="808"/>
                    <a:pt x="1435" y="655"/>
                    <a:pt x="1323" y="475"/>
                  </a:cubicBezTo>
                  <a:cubicBezTo>
                    <a:pt x="1228" y="321"/>
                    <a:pt x="1129" y="205"/>
                    <a:pt x="1030" y="124"/>
                  </a:cubicBezTo>
                  <a:cubicBezTo>
                    <a:pt x="982" y="86"/>
                    <a:pt x="932" y="55"/>
                    <a:pt x="880" y="35"/>
                  </a:cubicBezTo>
                  <a:cubicBezTo>
                    <a:pt x="829" y="11"/>
                    <a:pt x="778" y="1"/>
                    <a:pt x="727"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grpSp>
      <p:grpSp>
        <p:nvGrpSpPr>
          <p:cNvPr id="31" name="Google Shape;1589;p39">
            <a:extLst>
              <a:ext uri="{FF2B5EF4-FFF2-40B4-BE49-F238E27FC236}">
                <a16:creationId xmlns:a16="http://schemas.microsoft.com/office/drawing/2014/main" id="{0D6B64F7-5A24-47FE-9341-2784291B82CD}"/>
              </a:ext>
            </a:extLst>
          </p:cNvPr>
          <p:cNvGrpSpPr/>
          <p:nvPr/>
        </p:nvGrpSpPr>
        <p:grpSpPr>
          <a:xfrm>
            <a:off x="9205795" y="6893704"/>
            <a:ext cx="1979760" cy="1923384"/>
            <a:chOff x="1098553" y="3297254"/>
            <a:chExt cx="914424" cy="888384"/>
          </a:xfrm>
        </p:grpSpPr>
        <p:sp>
          <p:nvSpPr>
            <p:cNvPr id="32" name="Google Shape;1590;p39">
              <a:extLst>
                <a:ext uri="{FF2B5EF4-FFF2-40B4-BE49-F238E27FC236}">
                  <a16:creationId xmlns:a16="http://schemas.microsoft.com/office/drawing/2014/main" id="{0A83359E-BD9E-4EA5-B484-C3825BA8CE9C}"/>
                </a:ext>
              </a:extLst>
            </p:cNvPr>
            <p:cNvSpPr/>
            <p:nvPr/>
          </p:nvSpPr>
          <p:spPr>
            <a:xfrm>
              <a:off x="1098553" y="3307020"/>
              <a:ext cx="914424" cy="869041"/>
            </a:xfrm>
            <a:custGeom>
              <a:avLst/>
              <a:gdLst/>
              <a:ahLst/>
              <a:cxnLst/>
              <a:rect l="l" t="t" r="r" b="b"/>
              <a:pathLst>
                <a:path w="14608" h="13883" extrusionOk="0">
                  <a:moveTo>
                    <a:pt x="3226" y="1"/>
                  </a:moveTo>
                  <a:cubicBezTo>
                    <a:pt x="1149" y="1"/>
                    <a:pt x="1" y="2307"/>
                    <a:pt x="846" y="7673"/>
                  </a:cubicBezTo>
                  <a:cubicBezTo>
                    <a:pt x="1585" y="12384"/>
                    <a:pt x="2737" y="13882"/>
                    <a:pt x="3764" y="13882"/>
                  </a:cubicBezTo>
                  <a:cubicBezTo>
                    <a:pt x="4047" y="13882"/>
                    <a:pt x="4321" y="13768"/>
                    <a:pt x="4574" y="13576"/>
                  </a:cubicBezTo>
                  <a:cubicBezTo>
                    <a:pt x="5716" y="12703"/>
                    <a:pt x="5957" y="10453"/>
                    <a:pt x="7212" y="10453"/>
                  </a:cubicBezTo>
                  <a:cubicBezTo>
                    <a:pt x="7242" y="10453"/>
                    <a:pt x="7273" y="10454"/>
                    <a:pt x="7304" y="10457"/>
                  </a:cubicBezTo>
                  <a:cubicBezTo>
                    <a:pt x="7335" y="10454"/>
                    <a:pt x="7366" y="10453"/>
                    <a:pt x="7396" y="10453"/>
                  </a:cubicBezTo>
                  <a:cubicBezTo>
                    <a:pt x="8651" y="10453"/>
                    <a:pt x="8892" y="12703"/>
                    <a:pt x="10033" y="13576"/>
                  </a:cubicBezTo>
                  <a:cubicBezTo>
                    <a:pt x="10286" y="13768"/>
                    <a:pt x="10560" y="13882"/>
                    <a:pt x="10844" y="13882"/>
                  </a:cubicBezTo>
                  <a:cubicBezTo>
                    <a:pt x="11870" y="13882"/>
                    <a:pt x="13023" y="12384"/>
                    <a:pt x="13762" y="7673"/>
                  </a:cubicBezTo>
                  <a:cubicBezTo>
                    <a:pt x="14607" y="2307"/>
                    <a:pt x="13459" y="1"/>
                    <a:pt x="11382" y="1"/>
                  </a:cubicBezTo>
                  <a:cubicBezTo>
                    <a:pt x="11131" y="1"/>
                    <a:pt x="10866" y="35"/>
                    <a:pt x="10589" y="101"/>
                  </a:cubicBezTo>
                  <a:cubicBezTo>
                    <a:pt x="8704" y="550"/>
                    <a:pt x="7814" y="609"/>
                    <a:pt x="7476" y="609"/>
                  </a:cubicBezTo>
                  <a:cubicBezTo>
                    <a:pt x="7354" y="609"/>
                    <a:pt x="7304" y="601"/>
                    <a:pt x="7304" y="601"/>
                  </a:cubicBezTo>
                  <a:cubicBezTo>
                    <a:pt x="7304" y="601"/>
                    <a:pt x="7254" y="609"/>
                    <a:pt x="7132" y="609"/>
                  </a:cubicBezTo>
                  <a:cubicBezTo>
                    <a:pt x="6794" y="609"/>
                    <a:pt x="5904" y="550"/>
                    <a:pt x="4018" y="101"/>
                  </a:cubicBezTo>
                  <a:cubicBezTo>
                    <a:pt x="3742" y="35"/>
                    <a:pt x="3477" y="1"/>
                    <a:pt x="3226"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3" name="Google Shape;1591;p39">
              <a:extLst>
                <a:ext uri="{FF2B5EF4-FFF2-40B4-BE49-F238E27FC236}">
                  <a16:creationId xmlns:a16="http://schemas.microsoft.com/office/drawing/2014/main" id="{F8D8806D-91F6-4404-80C3-55136D83A592}"/>
                </a:ext>
              </a:extLst>
            </p:cNvPr>
            <p:cNvSpPr/>
            <p:nvPr/>
          </p:nvSpPr>
          <p:spPr>
            <a:xfrm>
              <a:off x="1686486" y="3307082"/>
              <a:ext cx="325194" cy="868791"/>
            </a:xfrm>
            <a:custGeom>
              <a:avLst/>
              <a:gdLst/>
              <a:ahLst/>
              <a:cxnLst/>
              <a:rect l="l" t="t" r="r" b="b"/>
              <a:pathLst>
                <a:path w="5195" h="13879" extrusionOk="0">
                  <a:moveTo>
                    <a:pt x="2154" y="1"/>
                  </a:moveTo>
                  <a:lnTo>
                    <a:pt x="2154" y="1"/>
                  </a:lnTo>
                  <a:cubicBezTo>
                    <a:pt x="2925" y="1149"/>
                    <a:pt x="3177" y="3307"/>
                    <a:pt x="2649" y="6660"/>
                  </a:cubicBezTo>
                  <a:cubicBezTo>
                    <a:pt x="1970" y="10961"/>
                    <a:pt x="952" y="12586"/>
                    <a:pt x="1" y="12835"/>
                  </a:cubicBezTo>
                  <a:cubicBezTo>
                    <a:pt x="185" y="13122"/>
                    <a:pt x="393" y="13380"/>
                    <a:pt x="641" y="13572"/>
                  </a:cubicBezTo>
                  <a:cubicBezTo>
                    <a:pt x="895" y="13764"/>
                    <a:pt x="1169" y="13878"/>
                    <a:pt x="1453" y="13878"/>
                  </a:cubicBezTo>
                  <a:cubicBezTo>
                    <a:pt x="2479" y="13878"/>
                    <a:pt x="3631" y="12381"/>
                    <a:pt x="4373" y="7669"/>
                  </a:cubicBezTo>
                  <a:cubicBezTo>
                    <a:pt x="5195" y="2448"/>
                    <a:pt x="4128" y="123"/>
                    <a:pt x="2154" y="1"/>
                  </a:cubicBezTo>
                  <a:close/>
                </a:path>
              </a:pathLst>
            </a:custGeom>
            <a:solidFill>
              <a:srgbClr val="F3F3F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4" name="Google Shape;1592;p39">
              <a:extLst>
                <a:ext uri="{FF2B5EF4-FFF2-40B4-BE49-F238E27FC236}">
                  <a16:creationId xmlns:a16="http://schemas.microsoft.com/office/drawing/2014/main" id="{DEFE954E-791B-4B4C-81C6-CA0A15C7B3E2}"/>
                </a:ext>
              </a:extLst>
            </p:cNvPr>
            <p:cNvSpPr/>
            <p:nvPr/>
          </p:nvSpPr>
          <p:spPr>
            <a:xfrm>
              <a:off x="1108632" y="3299946"/>
              <a:ext cx="894268" cy="883126"/>
            </a:xfrm>
            <a:custGeom>
              <a:avLst/>
              <a:gdLst/>
              <a:ahLst/>
              <a:cxnLst/>
              <a:rect l="l" t="t" r="r" b="b"/>
              <a:pathLst>
                <a:path w="14286" h="14108" extrusionOk="0">
                  <a:moveTo>
                    <a:pt x="11221" y="223"/>
                  </a:moveTo>
                  <a:cubicBezTo>
                    <a:pt x="11788" y="223"/>
                    <a:pt x="12268" y="402"/>
                    <a:pt x="12653" y="758"/>
                  </a:cubicBezTo>
                  <a:cubicBezTo>
                    <a:pt x="13765" y="1785"/>
                    <a:pt x="14054" y="4208"/>
                    <a:pt x="13492" y="7769"/>
                  </a:cubicBezTo>
                  <a:cubicBezTo>
                    <a:pt x="12790" y="12234"/>
                    <a:pt x="11774" y="13518"/>
                    <a:pt x="11048" y="13811"/>
                  </a:cubicBezTo>
                  <a:cubicBezTo>
                    <a:pt x="10927" y="13861"/>
                    <a:pt x="10804" y="13885"/>
                    <a:pt x="10681" y="13885"/>
                  </a:cubicBezTo>
                  <a:cubicBezTo>
                    <a:pt x="10436" y="13885"/>
                    <a:pt x="10189" y="13790"/>
                    <a:pt x="9938" y="13600"/>
                  </a:cubicBezTo>
                  <a:cubicBezTo>
                    <a:pt x="9474" y="13245"/>
                    <a:pt x="9157" y="12639"/>
                    <a:pt x="8854" y="12053"/>
                  </a:cubicBezTo>
                  <a:cubicBezTo>
                    <a:pt x="8428" y="11232"/>
                    <a:pt x="8022" y="10455"/>
                    <a:pt x="7239" y="10455"/>
                  </a:cubicBezTo>
                  <a:cubicBezTo>
                    <a:pt x="7208" y="10455"/>
                    <a:pt x="7173" y="10455"/>
                    <a:pt x="7143" y="10458"/>
                  </a:cubicBezTo>
                  <a:cubicBezTo>
                    <a:pt x="7112" y="10456"/>
                    <a:pt x="7082" y="10455"/>
                    <a:pt x="7053" y="10455"/>
                  </a:cubicBezTo>
                  <a:cubicBezTo>
                    <a:pt x="6264" y="10455"/>
                    <a:pt x="5859" y="11231"/>
                    <a:pt x="5432" y="12053"/>
                  </a:cubicBezTo>
                  <a:cubicBezTo>
                    <a:pt x="5128" y="12639"/>
                    <a:pt x="4812" y="13245"/>
                    <a:pt x="4348" y="13600"/>
                  </a:cubicBezTo>
                  <a:cubicBezTo>
                    <a:pt x="4097" y="13790"/>
                    <a:pt x="3849" y="13885"/>
                    <a:pt x="3605" y="13885"/>
                  </a:cubicBezTo>
                  <a:cubicBezTo>
                    <a:pt x="3482" y="13885"/>
                    <a:pt x="3359" y="13861"/>
                    <a:pt x="3237" y="13811"/>
                  </a:cubicBezTo>
                  <a:cubicBezTo>
                    <a:pt x="2511" y="13518"/>
                    <a:pt x="1496" y="12234"/>
                    <a:pt x="794" y="7769"/>
                  </a:cubicBezTo>
                  <a:cubicBezTo>
                    <a:pt x="232" y="4208"/>
                    <a:pt x="521" y="1785"/>
                    <a:pt x="1632" y="758"/>
                  </a:cubicBezTo>
                  <a:cubicBezTo>
                    <a:pt x="2018" y="402"/>
                    <a:pt x="2498" y="223"/>
                    <a:pt x="3065" y="223"/>
                  </a:cubicBezTo>
                  <a:cubicBezTo>
                    <a:pt x="3305" y="223"/>
                    <a:pt x="3560" y="255"/>
                    <a:pt x="3830" y="319"/>
                  </a:cubicBezTo>
                  <a:cubicBezTo>
                    <a:pt x="5720" y="772"/>
                    <a:pt x="6619" y="834"/>
                    <a:pt x="6971" y="834"/>
                  </a:cubicBezTo>
                  <a:cubicBezTo>
                    <a:pt x="7062" y="834"/>
                    <a:pt x="7117" y="830"/>
                    <a:pt x="7143" y="827"/>
                  </a:cubicBezTo>
                  <a:cubicBezTo>
                    <a:pt x="7169" y="830"/>
                    <a:pt x="7223" y="834"/>
                    <a:pt x="7315" y="834"/>
                  </a:cubicBezTo>
                  <a:cubicBezTo>
                    <a:pt x="7667" y="834"/>
                    <a:pt x="8566" y="772"/>
                    <a:pt x="10455" y="319"/>
                  </a:cubicBezTo>
                  <a:cubicBezTo>
                    <a:pt x="10726" y="255"/>
                    <a:pt x="10981" y="223"/>
                    <a:pt x="11221" y="223"/>
                  </a:cubicBezTo>
                  <a:close/>
                  <a:moveTo>
                    <a:pt x="3059" y="0"/>
                  </a:moveTo>
                  <a:cubicBezTo>
                    <a:pt x="2438" y="0"/>
                    <a:pt x="1909" y="199"/>
                    <a:pt x="1479" y="595"/>
                  </a:cubicBezTo>
                  <a:cubicBezTo>
                    <a:pt x="313" y="1672"/>
                    <a:pt x="0" y="4167"/>
                    <a:pt x="573" y="7803"/>
                  </a:cubicBezTo>
                  <a:cubicBezTo>
                    <a:pt x="1141" y="11419"/>
                    <a:pt x="2034" y="13569"/>
                    <a:pt x="3152" y="14019"/>
                  </a:cubicBezTo>
                  <a:cubicBezTo>
                    <a:pt x="3300" y="14078"/>
                    <a:pt x="3450" y="14107"/>
                    <a:pt x="3600" y="14107"/>
                  </a:cubicBezTo>
                  <a:cubicBezTo>
                    <a:pt x="3895" y="14107"/>
                    <a:pt x="4192" y="13996"/>
                    <a:pt x="4481" y="13777"/>
                  </a:cubicBezTo>
                  <a:cubicBezTo>
                    <a:pt x="4989" y="13392"/>
                    <a:pt x="5312" y="12765"/>
                    <a:pt x="5630" y="12158"/>
                  </a:cubicBezTo>
                  <a:cubicBezTo>
                    <a:pt x="6040" y="11366"/>
                    <a:pt x="6399" y="10676"/>
                    <a:pt x="7053" y="10676"/>
                  </a:cubicBezTo>
                  <a:cubicBezTo>
                    <a:pt x="7079" y="10676"/>
                    <a:pt x="7105" y="10677"/>
                    <a:pt x="7132" y="10680"/>
                  </a:cubicBezTo>
                  <a:lnTo>
                    <a:pt x="7143" y="10683"/>
                  </a:lnTo>
                  <a:lnTo>
                    <a:pt x="7153" y="10680"/>
                  </a:lnTo>
                  <a:cubicBezTo>
                    <a:pt x="7180" y="10677"/>
                    <a:pt x="7207" y="10676"/>
                    <a:pt x="7233" y="10676"/>
                  </a:cubicBezTo>
                  <a:cubicBezTo>
                    <a:pt x="7890" y="10676"/>
                    <a:pt x="8246" y="11366"/>
                    <a:pt x="8656" y="12158"/>
                  </a:cubicBezTo>
                  <a:cubicBezTo>
                    <a:pt x="8973" y="12765"/>
                    <a:pt x="9297" y="13392"/>
                    <a:pt x="9804" y="13777"/>
                  </a:cubicBezTo>
                  <a:cubicBezTo>
                    <a:pt x="10091" y="13995"/>
                    <a:pt x="10391" y="14108"/>
                    <a:pt x="10684" y="14108"/>
                  </a:cubicBezTo>
                  <a:cubicBezTo>
                    <a:pt x="10833" y="14108"/>
                    <a:pt x="10984" y="14077"/>
                    <a:pt x="11134" y="14019"/>
                  </a:cubicBezTo>
                  <a:cubicBezTo>
                    <a:pt x="12252" y="13569"/>
                    <a:pt x="13144" y="11419"/>
                    <a:pt x="13713" y="7803"/>
                  </a:cubicBezTo>
                  <a:cubicBezTo>
                    <a:pt x="14286" y="4167"/>
                    <a:pt x="13972" y="1672"/>
                    <a:pt x="12807" y="595"/>
                  </a:cubicBezTo>
                  <a:cubicBezTo>
                    <a:pt x="12377" y="199"/>
                    <a:pt x="11848" y="0"/>
                    <a:pt x="11227" y="0"/>
                  </a:cubicBezTo>
                  <a:cubicBezTo>
                    <a:pt x="10968" y="0"/>
                    <a:pt x="10692" y="35"/>
                    <a:pt x="10401" y="104"/>
                  </a:cubicBezTo>
                  <a:cubicBezTo>
                    <a:pt x="8537" y="551"/>
                    <a:pt x="7652" y="610"/>
                    <a:pt x="7321" y="610"/>
                  </a:cubicBezTo>
                  <a:cubicBezTo>
                    <a:pt x="7210" y="610"/>
                    <a:pt x="7162" y="603"/>
                    <a:pt x="7160" y="602"/>
                  </a:cubicBezTo>
                  <a:lnTo>
                    <a:pt x="7126" y="602"/>
                  </a:lnTo>
                  <a:cubicBezTo>
                    <a:pt x="7124" y="603"/>
                    <a:pt x="7078" y="609"/>
                    <a:pt x="6972" y="609"/>
                  </a:cubicBezTo>
                  <a:cubicBezTo>
                    <a:pt x="6647" y="609"/>
                    <a:pt x="5761" y="551"/>
                    <a:pt x="3885" y="104"/>
                  </a:cubicBezTo>
                  <a:cubicBezTo>
                    <a:pt x="3594" y="35"/>
                    <a:pt x="3318" y="0"/>
                    <a:pt x="3059"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5" name="Google Shape;1593;p39">
              <a:extLst>
                <a:ext uri="{FF2B5EF4-FFF2-40B4-BE49-F238E27FC236}">
                  <a16:creationId xmlns:a16="http://schemas.microsoft.com/office/drawing/2014/main" id="{2B61CE05-4B49-4FBB-B622-6AF3C234A7B1}"/>
                </a:ext>
              </a:extLst>
            </p:cNvPr>
            <p:cNvSpPr/>
            <p:nvPr/>
          </p:nvSpPr>
          <p:spPr>
            <a:xfrm>
              <a:off x="1124595" y="3297254"/>
              <a:ext cx="862343" cy="888384"/>
            </a:xfrm>
            <a:custGeom>
              <a:avLst/>
              <a:gdLst/>
              <a:ahLst/>
              <a:cxnLst/>
              <a:rect l="l" t="t" r="r" b="b"/>
              <a:pathLst>
                <a:path w="13776" h="14192" extrusionOk="0">
                  <a:moveTo>
                    <a:pt x="10967" y="307"/>
                  </a:moveTo>
                  <a:cubicBezTo>
                    <a:pt x="11247" y="307"/>
                    <a:pt x="11503" y="352"/>
                    <a:pt x="11737" y="437"/>
                  </a:cubicBezTo>
                  <a:cubicBezTo>
                    <a:pt x="11969" y="526"/>
                    <a:pt x="12184" y="658"/>
                    <a:pt x="12371" y="833"/>
                  </a:cubicBezTo>
                  <a:cubicBezTo>
                    <a:pt x="12736" y="1170"/>
                    <a:pt x="13012" y="1660"/>
                    <a:pt x="13196" y="2301"/>
                  </a:cubicBezTo>
                  <a:cubicBezTo>
                    <a:pt x="13380" y="2939"/>
                    <a:pt x="13475" y="3730"/>
                    <a:pt x="13475" y="4653"/>
                  </a:cubicBezTo>
                  <a:cubicBezTo>
                    <a:pt x="13475" y="5573"/>
                    <a:pt x="13384" y="6626"/>
                    <a:pt x="13196" y="7805"/>
                  </a:cubicBezTo>
                  <a:cubicBezTo>
                    <a:pt x="12845" y="10034"/>
                    <a:pt x="12415" y="11469"/>
                    <a:pt x="11986" y="12382"/>
                  </a:cubicBezTo>
                  <a:cubicBezTo>
                    <a:pt x="11772" y="12835"/>
                    <a:pt x="11557" y="13159"/>
                    <a:pt x="11352" y="13387"/>
                  </a:cubicBezTo>
                  <a:cubicBezTo>
                    <a:pt x="11148" y="13616"/>
                    <a:pt x="10954" y="13745"/>
                    <a:pt x="10780" y="13817"/>
                  </a:cubicBezTo>
                  <a:cubicBezTo>
                    <a:pt x="10660" y="13864"/>
                    <a:pt x="10545" y="13885"/>
                    <a:pt x="10425" y="13885"/>
                  </a:cubicBezTo>
                  <a:cubicBezTo>
                    <a:pt x="10309" y="13885"/>
                    <a:pt x="10190" y="13864"/>
                    <a:pt x="10071" y="13817"/>
                  </a:cubicBezTo>
                  <a:cubicBezTo>
                    <a:pt x="9952" y="13773"/>
                    <a:pt x="9832" y="13704"/>
                    <a:pt x="9710" y="13609"/>
                  </a:cubicBezTo>
                  <a:cubicBezTo>
                    <a:pt x="9482" y="13435"/>
                    <a:pt x="9287" y="13200"/>
                    <a:pt x="9117" y="12934"/>
                  </a:cubicBezTo>
                  <a:cubicBezTo>
                    <a:pt x="8943" y="12668"/>
                    <a:pt x="8786" y="12372"/>
                    <a:pt x="8636" y="12079"/>
                  </a:cubicBezTo>
                  <a:cubicBezTo>
                    <a:pt x="8422" y="11667"/>
                    <a:pt x="8214" y="11264"/>
                    <a:pt x="7958" y="10961"/>
                  </a:cubicBezTo>
                  <a:cubicBezTo>
                    <a:pt x="7829" y="10811"/>
                    <a:pt x="7685" y="10685"/>
                    <a:pt x="7525" y="10596"/>
                  </a:cubicBezTo>
                  <a:cubicBezTo>
                    <a:pt x="7365" y="10508"/>
                    <a:pt x="7184" y="10457"/>
                    <a:pt x="6984" y="10457"/>
                  </a:cubicBezTo>
                  <a:cubicBezTo>
                    <a:pt x="6950" y="10457"/>
                    <a:pt x="6920" y="10457"/>
                    <a:pt x="6888" y="10460"/>
                  </a:cubicBezTo>
                  <a:lnTo>
                    <a:pt x="6888" y="10460"/>
                  </a:lnTo>
                  <a:cubicBezTo>
                    <a:pt x="6855" y="10457"/>
                    <a:pt x="6826" y="10457"/>
                    <a:pt x="6796" y="10457"/>
                  </a:cubicBezTo>
                  <a:cubicBezTo>
                    <a:pt x="6591" y="10457"/>
                    <a:pt x="6411" y="10508"/>
                    <a:pt x="6251" y="10596"/>
                  </a:cubicBezTo>
                  <a:cubicBezTo>
                    <a:pt x="6131" y="10661"/>
                    <a:pt x="6023" y="10750"/>
                    <a:pt x="5920" y="10855"/>
                  </a:cubicBezTo>
                  <a:cubicBezTo>
                    <a:pt x="5767" y="11009"/>
                    <a:pt x="5634" y="11200"/>
                    <a:pt x="5504" y="11407"/>
                  </a:cubicBezTo>
                  <a:cubicBezTo>
                    <a:pt x="5378" y="11618"/>
                    <a:pt x="5259" y="11847"/>
                    <a:pt x="5139" y="12079"/>
                  </a:cubicBezTo>
                  <a:cubicBezTo>
                    <a:pt x="4990" y="12372"/>
                    <a:pt x="4833" y="12668"/>
                    <a:pt x="4659" y="12934"/>
                  </a:cubicBezTo>
                  <a:cubicBezTo>
                    <a:pt x="4489" y="13200"/>
                    <a:pt x="4294" y="13435"/>
                    <a:pt x="4066" y="13609"/>
                  </a:cubicBezTo>
                  <a:cubicBezTo>
                    <a:pt x="3943" y="13704"/>
                    <a:pt x="3824" y="13773"/>
                    <a:pt x="3705" y="13817"/>
                  </a:cubicBezTo>
                  <a:cubicBezTo>
                    <a:pt x="3585" y="13864"/>
                    <a:pt x="3467" y="13885"/>
                    <a:pt x="3351" y="13885"/>
                  </a:cubicBezTo>
                  <a:cubicBezTo>
                    <a:pt x="3231" y="13885"/>
                    <a:pt x="3115" y="13864"/>
                    <a:pt x="2996" y="13817"/>
                  </a:cubicBezTo>
                  <a:cubicBezTo>
                    <a:pt x="2822" y="13745"/>
                    <a:pt x="2628" y="13616"/>
                    <a:pt x="2424" y="13387"/>
                  </a:cubicBezTo>
                  <a:cubicBezTo>
                    <a:pt x="2117" y="13046"/>
                    <a:pt x="1786" y="12488"/>
                    <a:pt x="1466" y="11595"/>
                  </a:cubicBezTo>
                  <a:cubicBezTo>
                    <a:pt x="1149" y="10702"/>
                    <a:pt x="842" y="9479"/>
                    <a:pt x="579" y="7805"/>
                  </a:cubicBezTo>
                  <a:cubicBezTo>
                    <a:pt x="392" y="6626"/>
                    <a:pt x="301" y="5573"/>
                    <a:pt x="301" y="4653"/>
                  </a:cubicBezTo>
                  <a:cubicBezTo>
                    <a:pt x="301" y="3730"/>
                    <a:pt x="395" y="2939"/>
                    <a:pt x="579" y="2301"/>
                  </a:cubicBezTo>
                  <a:cubicBezTo>
                    <a:pt x="763" y="1660"/>
                    <a:pt x="1040" y="1170"/>
                    <a:pt x="1405" y="833"/>
                  </a:cubicBezTo>
                  <a:cubicBezTo>
                    <a:pt x="1592" y="658"/>
                    <a:pt x="1806" y="526"/>
                    <a:pt x="2039" y="437"/>
                  </a:cubicBezTo>
                  <a:cubicBezTo>
                    <a:pt x="2273" y="352"/>
                    <a:pt x="2529" y="307"/>
                    <a:pt x="2808" y="307"/>
                  </a:cubicBezTo>
                  <a:cubicBezTo>
                    <a:pt x="3047" y="307"/>
                    <a:pt x="3299" y="339"/>
                    <a:pt x="3569" y="403"/>
                  </a:cubicBezTo>
                  <a:cubicBezTo>
                    <a:pt x="5446" y="853"/>
                    <a:pt x="6350" y="918"/>
                    <a:pt x="6710" y="918"/>
                  </a:cubicBezTo>
                  <a:cubicBezTo>
                    <a:pt x="6802" y="918"/>
                    <a:pt x="6860" y="912"/>
                    <a:pt x="6888" y="908"/>
                  </a:cubicBezTo>
                  <a:lnTo>
                    <a:pt x="6888" y="908"/>
                  </a:lnTo>
                  <a:cubicBezTo>
                    <a:pt x="6916" y="912"/>
                    <a:pt x="6973" y="918"/>
                    <a:pt x="7065" y="918"/>
                  </a:cubicBezTo>
                  <a:cubicBezTo>
                    <a:pt x="7424" y="918"/>
                    <a:pt x="8317" y="854"/>
                    <a:pt x="10169" y="412"/>
                  </a:cubicBezTo>
                  <a:lnTo>
                    <a:pt x="10169" y="412"/>
                  </a:lnTo>
                  <a:lnTo>
                    <a:pt x="10169" y="413"/>
                  </a:lnTo>
                  <a:lnTo>
                    <a:pt x="10207" y="403"/>
                  </a:lnTo>
                  <a:lnTo>
                    <a:pt x="10207" y="403"/>
                  </a:lnTo>
                  <a:cubicBezTo>
                    <a:pt x="10207" y="403"/>
                    <a:pt x="10207" y="403"/>
                    <a:pt x="10207" y="403"/>
                  </a:cubicBezTo>
                  <a:cubicBezTo>
                    <a:pt x="10476" y="339"/>
                    <a:pt x="10729" y="307"/>
                    <a:pt x="10967" y="307"/>
                  </a:cubicBezTo>
                  <a:close/>
                  <a:moveTo>
                    <a:pt x="2808" y="226"/>
                  </a:moveTo>
                  <a:cubicBezTo>
                    <a:pt x="2522" y="226"/>
                    <a:pt x="2253" y="270"/>
                    <a:pt x="2011" y="362"/>
                  </a:cubicBezTo>
                  <a:cubicBezTo>
                    <a:pt x="1765" y="454"/>
                    <a:pt x="1545" y="590"/>
                    <a:pt x="1350" y="771"/>
                  </a:cubicBezTo>
                  <a:cubicBezTo>
                    <a:pt x="972" y="1122"/>
                    <a:pt x="689" y="1627"/>
                    <a:pt x="502" y="2278"/>
                  </a:cubicBezTo>
                  <a:cubicBezTo>
                    <a:pt x="314" y="2928"/>
                    <a:pt x="219" y="3722"/>
                    <a:pt x="219" y="4653"/>
                  </a:cubicBezTo>
                  <a:cubicBezTo>
                    <a:pt x="219" y="5576"/>
                    <a:pt x="310" y="6636"/>
                    <a:pt x="498" y="7819"/>
                  </a:cubicBezTo>
                  <a:cubicBezTo>
                    <a:pt x="849" y="10054"/>
                    <a:pt x="1279" y="11492"/>
                    <a:pt x="1715" y="12416"/>
                  </a:cubicBezTo>
                  <a:cubicBezTo>
                    <a:pt x="1933" y="12876"/>
                    <a:pt x="2151" y="13207"/>
                    <a:pt x="2362" y="13442"/>
                  </a:cubicBezTo>
                  <a:cubicBezTo>
                    <a:pt x="2573" y="13677"/>
                    <a:pt x="2778" y="13817"/>
                    <a:pt x="2965" y="13892"/>
                  </a:cubicBezTo>
                  <a:cubicBezTo>
                    <a:pt x="3091" y="13943"/>
                    <a:pt x="3221" y="13967"/>
                    <a:pt x="3351" y="13967"/>
                  </a:cubicBezTo>
                  <a:cubicBezTo>
                    <a:pt x="3476" y="13967"/>
                    <a:pt x="3606" y="13943"/>
                    <a:pt x="3732" y="13895"/>
                  </a:cubicBezTo>
                  <a:cubicBezTo>
                    <a:pt x="3862" y="13844"/>
                    <a:pt x="3988" y="13773"/>
                    <a:pt x="4117" y="13674"/>
                  </a:cubicBezTo>
                  <a:cubicBezTo>
                    <a:pt x="4356" y="13493"/>
                    <a:pt x="4554" y="13248"/>
                    <a:pt x="4730" y="12978"/>
                  </a:cubicBezTo>
                  <a:cubicBezTo>
                    <a:pt x="4905" y="12706"/>
                    <a:pt x="5062" y="12409"/>
                    <a:pt x="5211" y="12116"/>
                  </a:cubicBezTo>
                  <a:cubicBezTo>
                    <a:pt x="5426" y="11704"/>
                    <a:pt x="5634" y="11308"/>
                    <a:pt x="5883" y="11016"/>
                  </a:cubicBezTo>
                  <a:cubicBezTo>
                    <a:pt x="6005" y="10869"/>
                    <a:pt x="6141" y="10750"/>
                    <a:pt x="6292" y="10668"/>
                  </a:cubicBezTo>
                  <a:cubicBezTo>
                    <a:pt x="6441" y="10586"/>
                    <a:pt x="6605" y="10539"/>
                    <a:pt x="6796" y="10539"/>
                  </a:cubicBezTo>
                  <a:cubicBezTo>
                    <a:pt x="6827" y="10539"/>
                    <a:pt x="6854" y="10539"/>
                    <a:pt x="6885" y="10542"/>
                  </a:cubicBezTo>
                  <a:lnTo>
                    <a:pt x="6891" y="10542"/>
                  </a:lnTo>
                  <a:cubicBezTo>
                    <a:pt x="6922" y="10539"/>
                    <a:pt x="6953" y="10539"/>
                    <a:pt x="6984" y="10539"/>
                  </a:cubicBezTo>
                  <a:cubicBezTo>
                    <a:pt x="7171" y="10539"/>
                    <a:pt x="7338" y="10586"/>
                    <a:pt x="7487" y="10668"/>
                  </a:cubicBezTo>
                  <a:cubicBezTo>
                    <a:pt x="7600" y="10729"/>
                    <a:pt x="7703" y="10811"/>
                    <a:pt x="7797" y="10910"/>
                  </a:cubicBezTo>
                  <a:cubicBezTo>
                    <a:pt x="7945" y="11060"/>
                    <a:pt x="8077" y="11244"/>
                    <a:pt x="8200" y="11451"/>
                  </a:cubicBezTo>
                  <a:cubicBezTo>
                    <a:pt x="8326" y="11659"/>
                    <a:pt x="8442" y="11884"/>
                    <a:pt x="8565" y="12116"/>
                  </a:cubicBezTo>
                  <a:cubicBezTo>
                    <a:pt x="8714" y="12409"/>
                    <a:pt x="8871" y="12706"/>
                    <a:pt x="9045" y="12978"/>
                  </a:cubicBezTo>
                  <a:cubicBezTo>
                    <a:pt x="9222" y="13248"/>
                    <a:pt x="9420" y="13493"/>
                    <a:pt x="9658" y="13674"/>
                  </a:cubicBezTo>
                  <a:cubicBezTo>
                    <a:pt x="9785" y="13773"/>
                    <a:pt x="9914" y="13844"/>
                    <a:pt x="10043" y="13895"/>
                  </a:cubicBezTo>
                  <a:cubicBezTo>
                    <a:pt x="10169" y="13943"/>
                    <a:pt x="10299" y="13967"/>
                    <a:pt x="10425" y="13967"/>
                  </a:cubicBezTo>
                  <a:cubicBezTo>
                    <a:pt x="10555" y="13967"/>
                    <a:pt x="10685" y="13943"/>
                    <a:pt x="10811" y="13892"/>
                  </a:cubicBezTo>
                  <a:cubicBezTo>
                    <a:pt x="10998" y="13817"/>
                    <a:pt x="11202" y="13677"/>
                    <a:pt x="11413" y="13442"/>
                  </a:cubicBezTo>
                  <a:cubicBezTo>
                    <a:pt x="11731" y="13091"/>
                    <a:pt x="12065" y="12522"/>
                    <a:pt x="12385" y="11622"/>
                  </a:cubicBezTo>
                  <a:cubicBezTo>
                    <a:pt x="12705" y="10723"/>
                    <a:pt x="13016" y="9496"/>
                    <a:pt x="13277" y="7819"/>
                  </a:cubicBezTo>
                  <a:cubicBezTo>
                    <a:pt x="13466" y="6636"/>
                    <a:pt x="13557" y="5576"/>
                    <a:pt x="13557" y="4653"/>
                  </a:cubicBezTo>
                  <a:cubicBezTo>
                    <a:pt x="13557" y="3722"/>
                    <a:pt x="13461" y="2928"/>
                    <a:pt x="13274" y="2278"/>
                  </a:cubicBezTo>
                  <a:cubicBezTo>
                    <a:pt x="13087" y="1627"/>
                    <a:pt x="12804" y="1122"/>
                    <a:pt x="12426" y="771"/>
                  </a:cubicBezTo>
                  <a:cubicBezTo>
                    <a:pt x="12231" y="590"/>
                    <a:pt x="12010" y="454"/>
                    <a:pt x="11764" y="362"/>
                  </a:cubicBezTo>
                  <a:cubicBezTo>
                    <a:pt x="11519" y="270"/>
                    <a:pt x="11253" y="226"/>
                    <a:pt x="10967" y="226"/>
                  </a:cubicBezTo>
                  <a:cubicBezTo>
                    <a:pt x="10734" y="226"/>
                    <a:pt x="10488" y="254"/>
                    <a:pt x="10230" y="315"/>
                  </a:cubicBezTo>
                  <a:lnTo>
                    <a:pt x="10230" y="315"/>
                  </a:lnTo>
                  <a:lnTo>
                    <a:pt x="10214" y="246"/>
                  </a:lnTo>
                  <a:lnTo>
                    <a:pt x="10133" y="263"/>
                  </a:lnTo>
                  <a:lnTo>
                    <a:pt x="10150" y="334"/>
                  </a:lnTo>
                  <a:lnTo>
                    <a:pt x="10150" y="334"/>
                  </a:lnTo>
                  <a:cubicBezTo>
                    <a:pt x="8300" y="772"/>
                    <a:pt x="7414" y="836"/>
                    <a:pt x="7065" y="836"/>
                  </a:cubicBezTo>
                  <a:cubicBezTo>
                    <a:pt x="6973" y="836"/>
                    <a:pt x="6918" y="829"/>
                    <a:pt x="6891" y="829"/>
                  </a:cubicBezTo>
                  <a:lnTo>
                    <a:pt x="6888" y="826"/>
                  </a:lnTo>
                  <a:lnTo>
                    <a:pt x="6885" y="829"/>
                  </a:lnTo>
                  <a:cubicBezTo>
                    <a:pt x="6857" y="829"/>
                    <a:pt x="6803" y="836"/>
                    <a:pt x="6710" y="836"/>
                  </a:cubicBezTo>
                  <a:cubicBezTo>
                    <a:pt x="6360" y="836"/>
                    <a:pt x="5460" y="771"/>
                    <a:pt x="3585" y="325"/>
                  </a:cubicBezTo>
                  <a:cubicBezTo>
                    <a:pt x="3313" y="257"/>
                    <a:pt x="3054" y="226"/>
                    <a:pt x="2808" y="226"/>
                  </a:cubicBezTo>
                  <a:close/>
                  <a:moveTo>
                    <a:pt x="10971" y="83"/>
                  </a:moveTo>
                  <a:cubicBezTo>
                    <a:pt x="11278" y="83"/>
                    <a:pt x="11560" y="134"/>
                    <a:pt x="11819" y="229"/>
                  </a:cubicBezTo>
                  <a:cubicBezTo>
                    <a:pt x="12078" y="328"/>
                    <a:pt x="12313" y="474"/>
                    <a:pt x="12525" y="669"/>
                  </a:cubicBezTo>
                  <a:cubicBezTo>
                    <a:pt x="12909" y="1026"/>
                    <a:pt x="13203" y="1545"/>
                    <a:pt x="13400" y="2212"/>
                  </a:cubicBezTo>
                  <a:cubicBezTo>
                    <a:pt x="13595" y="2884"/>
                    <a:pt x="13694" y="3705"/>
                    <a:pt x="13694" y="4670"/>
                  </a:cubicBezTo>
                  <a:cubicBezTo>
                    <a:pt x="13694" y="5600"/>
                    <a:pt x="13601" y="6660"/>
                    <a:pt x="13417" y="7840"/>
                  </a:cubicBezTo>
                  <a:cubicBezTo>
                    <a:pt x="13131" y="9646"/>
                    <a:pt x="12766" y="11083"/>
                    <a:pt x="12337" y="12126"/>
                  </a:cubicBezTo>
                  <a:cubicBezTo>
                    <a:pt x="12119" y="12645"/>
                    <a:pt x="11887" y="13067"/>
                    <a:pt x="11638" y="13384"/>
                  </a:cubicBezTo>
                  <a:cubicBezTo>
                    <a:pt x="11393" y="13701"/>
                    <a:pt x="11135" y="13916"/>
                    <a:pt x="10861" y="14025"/>
                  </a:cubicBezTo>
                  <a:cubicBezTo>
                    <a:pt x="10718" y="14079"/>
                    <a:pt x="10575" y="14110"/>
                    <a:pt x="10429" y="14110"/>
                  </a:cubicBezTo>
                  <a:cubicBezTo>
                    <a:pt x="10146" y="14110"/>
                    <a:pt x="9856" y="14001"/>
                    <a:pt x="9573" y="13786"/>
                  </a:cubicBezTo>
                  <a:cubicBezTo>
                    <a:pt x="9325" y="13598"/>
                    <a:pt x="9120" y="13350"/>
                    <a:pt x="8939" y="13070"/>
                  </a:cubicBezTo>
                  <a:cubicBezTo>
                    <a:pt x="8755" y="12791"/>
                    <a:pt x="8595" y="12484"/>
                    <a:pt x="8439" y="12181"/>
                  </a:cubicBezTo>
                  <a:cubicBezTo>
                    <a:pt x="8231" y="11786"/>
                    <a:pt x="8040" y="11414"/>
                    <a:pt x="7815" y="11138"/>
                  </a:cubicBezTo>
                  <a:cubicBezTo>
                    <a:pt x="7699" y="10998"/>
                    <a:pt x="7580" y="10886"/>
                    <a:pt x="7440" y="10804"/>
                  </a:cubicBezTo>
                  <a:cubicBezTo>
                    <a:pt x="7303" y="10726"/>
                    <a:pt x="7151" y="10678"/>
                    <a:pt x="6976" y="10678"/>
                  </a:cubicBezTo>
                  <a:cubicBezTo>
                    <a:pt x="6949" y="10678"/>
                    <a:pt x="6922" y="10682"/>
                    <a:pt x="6895" y="10682"/>
                  </a:cubicBezTo>
                  <a:lnTo>
                    <a:pt x="6888" y="10685"/>
                  </a:lnTo>
                  <a:lnTo>
                    <a:pt x="6881" y="10682"/>
                  </a:lnTo>
                  <a:cubicBezTo>
                    <a:pt x="6854" y="10682"/>
                    <a:pt x="6823" y="10678"/>
                    <a:pt x="6796" y="10678"/>
                  </a:cubicBezTo>
                  <a:cubicBezTo>
                    <a:pt x="6625" y="10678"/>
                    <a:pt x="6472" y="10726"/>
                    <a:pt x="6336" y="10804"/>
                  </a:cubicBezTo>
                  <a:cubicBezTo>
                    <a:pt x="6128" y="10923"/>
                    <a:pt x="5957" y="11121"/>
                    <a:pt x="5798" y="11363"/>
                  </a:cubicBezTo>
                  <a:cubicBezTo>
                    <a:pt x="5641" y="11602"/>
                    <a:pt x="5491" y="11884"/>
                    <a:pt x="5337" y="12181"/>
                  </a:cubicBezTo>
                  <a:cubicBezTo>
                    <a:pt x="5180" y="12484"/>
                    <a:pt x="5021" y="12791"/>
                    <a:pt x="4837" y="13070"/>
                  </a:cubicBezTo>
                  <a:cubicBezTo>
                    <a:pt x="4656" y="13350"/>
                    <a:pt x="4451" y="13598"/>
                    <a:pt x="4203" y="13786"/>
                  </a:cubicBezTo>
                  <a:cubicBezTo>
                    <a:pt x="3920" y="14001"/>
                    <a:pt x="3630" y="14110"/>
                    <a:pt x="3347" y="14110"/>
                  </a:cubicBezTo>
                  <a:cubicBezTo>
                    <a:pt x="3201" y="14110"/>
                    <a:pt x="3058" y="14079"/>
                    <a:pt x="2915" y="14025"/>
                  </a:cubicBezTo>
                  <a:cubicBezTo>
                    <a:pt x="2641" y="13916"/>
                    <a:pt x="2383" y="13701"/>
                    <a:pt x="2138" y="13384"/>
                  </a:cubicBezTo>
                  <a:cubicBezTo>
                    <a:pt x="1765" y="12907"/>
                    <a:pt x="1428" y="12198"/>
                    <a:pt x="1128" y="11271"/>
                  </a:cubicBezTo>
                  <a:cubicBezTo>
                    <a:pt x="832" y="10341"/>
                    <a:pt x="573" y="9196"/>
                    <a:pt x="359" y="7840"/>
                  </a:cubicBezTo>
                  <a:cubicBezTo>
                    <a:pt x="175" y="6657"/>
                    <a:pt x="82" y="5600"/>
                    <a:pt x="82" y="4670"/>
                  </a:cubicBezTo>
                  <a:cubicBezTo>
                    <a:pt x="82" y="3705"/>
                    <a:pt x="181" y="2884"/>
                    <a:pt x="375" y="2212"/>
                  </a:cubicBezTo>
                  <a:cubicBezTo>
                    <a:pt x="573" y="1545"/>
                    <a:pt x="866" y="1026"/>
                    <a:pt x="1251" y="669"/>
                  </a:cubicBezTo>
                  <a:cubicBezTo>
                    <a:pt x="1463" y="474"/>
                    <a:pt x="1698" y="328"/>
                    <a:pt x="1957" y="229"/>
                  </a:cubicBezTo>
                  <a:cubicBezTo>
                    <a:pt x="2215" y="134"/>
                    <a:pt x="2498" y="83"/>
                    <a:pt x="2805" y="83"/>
                  </a:cubicBezTo>
                  <a:cubicBezTo>
                    <a:pt x="3061" y="83"/>
                    <a:pt x="3330" y="117"/>
                    <a:pt x="3620" y="185"/>
                  </a:cubicBezTo>
                  <a:cubicBezTo>
                    <a:pt x="5501" y="635"/>
                    <a:pt x="6391" y="693"/>
                    <a:pt x="6718" y="693"/>
                  </a:cubicBezTo>
                  <a:cubicBezTo>
                    <a:pt x="6772" y="693"/>
                    <a:pt x="6809" y="693"/>
                    <a:pt x="6836" y="689"/>
                  </a:cubicBezTo>
                  <a:lnTo>
                    <a:pt x="6864" y="689"/>
                  </a:lnTo>
                  <a:cubicBezTo>
                    <a:pt x="6868" y="686"/>
                    <a:pt x="6871" y="686"/>
                    <a:pt x="6874" y="686"/>
                  </a:cubicBezTo>
                  <a:lnTo>
                    <a:pt x="6902" y="686"/>
                  </a:lnTo>
                  <a:cubicBezTo>
                    <a:pt x="6915" y="689"/>
                    <a:pt x="6963" y="693"/>
                    <a:pt x="7058" y="693"/>
                  </a:cubicBezTo>
                  <a:cubicBezTo>
                    <a:pt x="7385" y="693"/>
                    <a:pt x="8275" y="635"/>
                    <a:pt x="10156" y="185"/>
                  </a:cubicBezTo>
                  <a:cubicBezTo>
                    <a:pt x="10446" y="117"/>
                    <a:pt x="10715" y="83"/>
                    <a:pt x="10971" y="83"/>
                  </a:cubicBezTo>
                  <a:close/>
                  <a:moveTo>
                    <a:pt x="2805" y="1"/>
                  </a:moveTo>
                  <a:cubicBezTo>
                    <a:pt x="2488" y="1"/>
                    <a:pt x="2199" y="52"/>
                    <a:pt x="1929" y="154"/>
                  </a:cubicBezTo>
                  <a:cubicBezTo>
                    <a:pt x="1660" y="257"/>
                    <a:pt x="1415" y="406"/>
                    <a:pt x="1197" y="608"/>
                  </a:cubicBezTo>
                  <a:cubicBezTo>
                    <a:pt x="798" y="979"/>
                    <a:pt x="498" y="1511"/>
                    <a:pt x="297" y="2192"/>
                  </a:cubicBezTo>
                  <a:cubicBezTo>
                    <a:pt x="99" y="2871"/>
                    <a:pt x="0" y="3702"/>
                    <a:pt x="0" y="4670"/>
                  </a:cubicBezTo>
                  <a:cubicBezTo>
                    <a:pt x="0" y="5603"/>
                    <a:pt x="93" y="6667"/>
                    <a:pt x="277" y="7853"/>
                  </a:cubicBezTo>
                  <a:cubicBezTo>
                    <a:pt x="563" y="9663"/>
                    <a:pt x="927" y="11107"/>
                    <a:pt x="1364" y="12157"/>
                  </a:cubicBezTo>
                  <a:cubicBezTo>
                    <a:pt x="1581" y="12682"/>
                    <a:pt x="1817" y="13108"/>
                    <a:pt x="2072" y="13435"/>
                  </a:cubicBezTo>
                  <a:cubicBezTo>
                    <a:pt x="2325" y="13759"/>
                    <a:pt x="2594" y="13984"/>
                    <a:pt x="2883" y="14100"/>
                  </a:cubicBezTo>
                  <a:cubicBezTo>
                    <a:pt x="3033" y="14161"/>
                    <a:pt x="3190" y="14191"/>
                    <a:pt x="3347" y="14191"/>
                  </a:cubicBezTo>
                  <a:cubicBezTo>
                    <a:pt x="3651" y="14191"/>
                    <a:pt x="3957" y="14076"/>
                    <a:pt x="4250" y="13851"/>
                  </a:cubicBezTo>
                  <a:cubicBezTo>
                    <a:pt x="4509" y="13657"/>
                    <a:pt x="4721" y="13397"/>
                    <a:pt x="4905" y="13115"/>
                  </a:cubicBezTo>
                  <a:cubicBezTo>
                    <a:pt x="5092" y="12832"/>
                    <a:pt x="5252" y="12522"/>
                    <a:pt x="5409" y="12219"/>
                  </a:cubicBezTo>
                  <a:cubicBezTo>
                    <a:pt x="5617" y="11823"/>
                    <a:pt x="5808" y="11455"/>
                    <a:pt x="6026" y="11189"/>
                  </a:cubicBezTo>
                  <a:cubicBezTo>
                    <a:pt x="6135" y="11056"/>
                    <a:pt x="6251" y="10948"/>
                    <a:pt x="6377" y="10876"/>
                  </a:cubicBezTo>
                  <a:cubicBezTo>
                    <a:pt x="6503" y="10800"/>
                    <a:pt x="6639" y="10759"/>
                    <a:pt x="6796" y="10759"/>
                  </a:cubicBezTo>
                  <a:cubicBezTo>
                    <a:pt x="6823" y="10759"/>
                    <a:pt x="6847" y="10764"/>
                    <a:pt x="6874" y="10764"/>
                  </a:cubicBezTo>
                  <a:lnTo>
                    <a:pt x="6885" y="10767"/>
                  </a:lnTo>
                  <a:lnTo>
                    <a:pt x="6888" y="10767"/>
                  </a:lnTo>
                  <a:lnTo>
                    <a:pt x="6902" y="10764"/>
                  </a:lnTo>
                  <a:cubicBezTo>
                    <a:pt x="6926" y="10764"/>
                    <a:pt x="6953" y="10759"/>
                    <a:pt x="6976" y="10759"/>
                  </a:cubicBezTo>
                  <a:cubicBezTo>
                    <a:pt x="7133" y="10759"/>
                    <a:pt x="7273" y="10800"/>
                    <a:pt x="7399" y="10876"/>
                  </a:cubicBezTo>
                  <a:cubicBezTo>
                    <a:pt x="7590" y="10984"/>
                    <a:pt x="7753" y="11173"/>
                    <a:pt x="7910" y="11407"/>
                  </a:cubicBezTo>
                  <a:cubicBezTo>
                    <a:pt x="8063" y="11639"/>
                    <a:pt x="8211" y="11922"/>
                    <a:pt x="8367" y="12219"/>
                  </a:cubicBezTo>
                  <a:cubicBezTo>
                    <a:pt x="8524" y="12522"/>
                    <a:pt x="8684" y="12832"/>
                    <a:pt x="8868" y="13115"/>
                  </a:cubicBezTo>
                  <a:cubicBezTo>
                    <a:pt x="9055" y="13397"/>
                    <a:pt x="9266" y="13657"/>
                    <a:pt x="9526" y="13851"/>
                  </a:cubicBezTo>
                  <a:cubicBezTo>
                    <a:pt x="9819" y="14076"/>
                    <a:pt x="10125" y="14191"/>
                    <a:pt x="10429" y="14191"/>
                  </a:cubicBezTo>
                  <a:cubicBezTo>
                    <a:pt x="10586" y="14191"/>
                    <a:pt x="10742" y="14161"/>
                    <a:pt x="10892" y="14100"/>
                  </a:cubicBezTo>
                  <a:cubicBezTo>
                    <a:pt x="11182" y="13984"/>
                    <a:pt x="11451" y="13759"/>
                    <a:pt x="11703" y="13435"/>
                  </a:cubicBezTo>
                  <a:cubicBezTo>
                    <a:pt x="12085" y="12947"/>
                    <a:pt x="12426" y="12228"/>
                    <a:pt x="12725" y="11295"/>
                  </a:cubicBezTo>
                  <a:cubicBezTo>
                    <a:pt x="13026" y="10361"/>
                    <a:pt x="13285" y="9210"/>
                    <a:pt x="13499" y="7853"/>
                  </a:cubicBezTo>
                  <a:cubicBezTo>
                    <a:pt x="13683" y="6667"/>
                    <a:pt x="13776" y="5603"/>
                    <a:pt x="13776" y="4670"/>
                  </a:cubicBezTo>
                  <a:cubicBezTo>
                    <a:pt x="13776" y="3702"/>
                    <a:pt x="13677" y="2871"/>
                    <a:pt x="13479" y="2192"/>
                  </a:cubicBezTo>
                  <a:cubicBezTo>
                    <a:pt x="13277" y="1511"/>
                    <a:pt x="12978" y="979"/>
                    <a:pt x="12579" y="608"/>
                  </a:cubicBezTo>
                  <a:cubicBezTo>
                    <a:pt x="12361" y="406"/>
                    <a:pt x="12116" y="257"/>
                    <a:pt x="11846" y="154"/>
                  </a:cubicBezTo>
                  <a:cubicBezTo>
                    <a:pt x="11577" y="52"/>
                    <a:pt x="11287" y="1"/>
                    <a:pt x="10971" y="1"/>
                  </a:cubicBezTo>
                  <a:cubicBezTo>
                    <a:pt x="10708" y="1"/>
                    <a:pt x="10432" y="38"/>
                    <a:pt x="10139" y="106"/>
                  </a:cubicBezTo>
                  <a:cubicBezTo>
                    <a:pt x="8261" y="556"/>
                    <a:pt x="7379" y="611"/>
                    <a:pt x="7058" y="611"/>
                  </a:cubicBezTo>
                  <a:cubicBezTo>
                    <a:pt x="7007" y="611"/>
                    <a:pt x="6970" y="611"/>
                    <a:pt x="6946" y="608"/>
                  </a:cubicBezTo>
                  <a:lnTo>
                    <a:pt x="6918" y="608"/>
                  </a:lnTo>
                  <a:cubicBezTo>
                    <a:pt x="6915" y="608"/>
                    <a:pt x="6915" y="604"/>
                    <a:pt x="6912" y="604"/>
                  </a:cubicBezTo>
                  <a:lnTo>
                    <a:pt x="6888" y="601"/>
                  </a:lnTo>
                  <a:lnTo>
                    <a:pt x="6864" y="604"/>
                  </a:lnTo>
                  <a:lnTo>
                    <a:pt x="6864" y="605"/>
                  </a:lnTo>
                  <a:lnTo>
                    <a:pt x="6864" y="605"/>
                  </a:lnTo>
                  <a:cubicBezTo>
                    <a:pt x="6851" y="608"/>
                    <a:pt x="6806" y="611"/>
                    <a:pt x="6718" y="611"/>
                  </a:cubicBezTo>
                  <a:cubicBezTo>
                    <a:pt x="6400" y="611"/>
                    <a:pt x="5515" y="556"/>
                    <a:pt x="3637" y="106"/>
                  </a:cubicBezTo>
                  <a:cubicBezTo>
                    <a:pt x="3344" y="38"/>
                    <a:pt x="3068" y="1"/>
                    <a:pt x="2805"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6" name="Google Shape;1594;p39">
              <a:extLst>
                <a:ext uri="{FF2B5EF4-FFF2-40B4-BE49-F238E27FC236}">
                  <a16:creationId xmlns:a16="http://schemas.microsoft.com/office/drawing/2014/main" id="{2AF7A432-1280-407D-AD03-E0E5B727478A}"/>
                </a:ext>
              </a:extLst>
            </p:cNvPr>
            <p:cNvSpPr/>
            <p:nvPr/>
          </p:nvSpPr>
          <p:spPr>
            <a:xfrm>
              <a:off x="1350077" y="3323672"/>
              <a:ext cx="331146" cy="72176"/>
            </a:xfrm>
            <a:custGeom>
              <a:avLst/>
              <a:gdLst/>
              <a:ahLst/>
              <a:cxnLst/>
              <a:rect l="l" t="t" r="r" b="b"/>
              <a:pathLst>
                <a:path w="5290" h="1153" extrusionOk="0">
                  <a:moveTo>
                    <a:pt x="0" y="1"/>
                  </a:moveTo>
                  <a:lnTo>
                    <a:pt x="0" y="1"/>
                  </a:lnTo>
                  <a:cubicBezTo>
                    <a:pt x="389" y="243"/>
                    <a:pt x="805" y="437"/>
                    <a:pt x="1235" y="604"/>
                  </a:cubicBezTo>
                  <a:cubicBezTo>
                    <a:pt x="1660" y="770"/>
                    <a:pt x="2103" y="900"/>
                    <a:pt x="2553" y="1003"/>
                  </a:cubicBezTo>
                  <a:cubicBezTo>
                    <a:pt x="3006" y="1094"/>
                    <a:pt x="3467" y="1149"/>
                    <a:pt x="3930" y="1152"/>
                  </a:cubicBezTo>
                  <a:cubicBezTo>
                    <a:pt x="4390" y="1149"/>
                    <a:pt x="4854" y="1084"/>
                    <a:pt x="5290" y="945"/>
                  </a:cubicBezTo>
                  <a:lnTo>
                    <a:pt x="5290" y="945"/>
                  </a:lnTo>
                  <a:cubicBezTo>
                    <a:pt x="4995" y="977"/>
                    <a:pt x="4703" y="993"/>
                    <a:pt x="4413" y="993"/>
                  </a:cubicBezTo>
                  <a:cubicBezTo>
                    <a:pt x="4253" y="993"/>
                    <a:pt x="4093" y="989"/>
                    <a:pt x="3934" y="979"/>
                  </a:cubicBezTo>
                  <a:cubicBezTo>
                    <a:pt x="3487" y="941"/>
                    <a:pt x="3041" y="877"/>
                    <a:pt x="2601" y="784"/>
                  </a:cubicBezTo>
                  <a:cubicBezTo>
                    <a:pt x="2161" y="689"/>
                    <a:pt x="1725" y="573"/>
                    <a:pt x="1292" y="440"/>
                  </a:cubicBezTo>
                  <a:cubicBezTo>
                    <a:pt x="859" y="307"/>
                    <a:pt x="430" y="161"/>
                    <a:pt x="0"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7" name="Google Shape;1595;p39">
              <a:extLst>
                <a:ext uri="{FF2B5EF4-FFF2-40B4-BE49-F238E27FC236}">
                  <a16:creationId xmlns:a16="http://schemas.microsoft.com/office/drawing/2014/main" id="{2A5BCA5E-4400-435D-A004-78F166F1B0D7}"/>
                </a:ext>
              </a:extLst>
            </p:cNvPr>
            <p:cNvSpPr/>
            <p:nvPr/>
          </p:nvSpPr>
          <p:spPr>
            <a:xfrm>
              <a:off x="1327229" y="3312154"/>
              <a:ext cx="378721" cy="86261"/>
            </a:xfrm>
            <a:custGeom>
              <a:avLst/>
              <a:gdLst/>
              <a:ahLst/>
              <a:cxnLst/>
              <a:rect l="l" t="t" r="r" b="b"/>
              <a:pathLst>
                <a:path w="6050" h="1378" extrusionOk="0">
                  <a:moveTo>
                    <a:pt x="792" y="381"/>
                  </a:moveTo>
                  <a:cubicBezTo>
                    <a:pt x="1075" y="481"/>
                    <a:pt x="1359" y="575"/>
                    <a:pt x="1644" y="665"/>
                  </a:cubicBezTo>
                  <a:cubicBezTo>
                    <a:pt x="2076" y="795"/>
                    <a:pt x="2516" y="913"/>
                    <a:pt x="2956" y="1009"/>
                  </a:cubicBezTo>
                  <a:cubicBezTo>
                    <a:pt x="3399" y="1102"/>
                    <a:pt x="3845" y="1163"/>
                    <a:pt x="4295" y="1204"/>
                  </a:cubicBezTo>
                  <a:lnTo>
                    <a:pt x="4299" y="1204"/>
                  </a:lnTo>
                  <a:cubicBezTo>
                    <a:pt x="4458" y="1214"/>
                    <a:pt x="4619" y="1217"/>
                    <a:pt x="4779" y="1217"/>
                  </a:cubicBezTo>
                  <a:cubicBezTo>
                    <a:pt x="4917" y="1217"/>
                    <a:pt x="5056" y="1213"/>
                    <a:pt x="5194" y="1206"/>
                  </a:cubicBezTo>
                  <a:lnTo>
                    <a:pt x="5194" y="1206"/>
                  </a:lnTo>
                  <a:cubicBezTo>
                    <a:pt x="4899" y="1264"/>
                    <a:pt x="4596" y="1293"/>
                    <a:pt x="4295" y="1295"/>
                  </a:cubicBezTo>
                  <a:cubicBezTo>
                    <a:pt x="3835" y="1292"/>
                    <a:pt x="3379" y="1237"/>
                    <a:pt x="2929" y="1146"/>
                  </a:cubicBezTo>
                  <a:cubicBezTo>
                    <a:pt x="2479" y="1047"/>
                    <a:pt x="2039" y="918"/>
                    <a:pt x="1613" y="750"/>
                  </a:cubicBezTo>
                  <a:cubicBezTo>
                    <a:pt x="1333" y="640"/>
                    <a:pt x="1057" y="520"/>
                    <a:pt x="792" y="381"/>
                  </a:cubicBezTo>
                  <a:close/>
                  <a:moveTo>
                    <a:pt x="1" y="1"/>
                  </a:moveTo>
                  <a:lnTo>
                    <a:pt x="345" y="218"/>
                  </a:lnTo>
                  <a:cubicBezTo>
                    <a:pt x="733" y="464"/>
                    <a:pt x="1156" y="658"/>
                    <a:pt x="1582" y="825"/>
                  </a:cubicBezTo>
                  <a:cubicBezTo>
                    <a:pt x="2015" y="995"/>
                    <a:pt x="2458" y="1125"/>
                    <a:pt x="2912" y="1228"/>
                  </a:cubicBezTo>
                  <a:cubicBezTo>
                    <a:pt x="3365" y="1319"/>
                    <a:pt x="3828" y="1374"/>
                    <a:pt x="4295" y="1377"/>
                  </a:cubicBezTo>
                  <a:cubicBezTo>
                    <a:pt x="4762" y="1374"/>
                    <a:pt x="5229" y="1309"/>
                    <a:pt x="5669" y="1169"/>
                  </a:cubicBezTo>
                  <a:lnTo>
                    <a:pt x="6050" y="1047"/>
                  </a:lnTo>
                  <a:lnTo>
                    <a:pt x="5652" y="1088"/>
                  </a:lnTo>
                  <a:cubicBezTo>
                    <a:pt x="5358" y="1122"/>
                    <a:pt x="5068" y="1135"/>
                    <a:pt x="4779" y="1135"/>
                  </a:cubicBezTo>
                  <a:cubicBezTo>
                    <a:pt x="4619" y="1135"/>
                    <a:pt x="4462" y="1132"/>
                    <a:pt x="4302" y="1122"/>
                  </a:cubicBezTo>
                  <a:cubicBezTo>
                    <a:pt x="3855" y="1084"/>
                    <a:pt x="3412" y="1020"/>
                    <a:pt x="2973" y="927"/>
                  </a:cubicBezTo>
                  <a:cubicBezTo>
                    <a:pt x="2533" y="836"/>
                    <a:pt x="2100" y="716"/>
                    <a:pt x="1668" y="586"/>
                  </a:cubicBezTo>
                  <a:cubicBezTo>
                    <a:pt x="1235" y="451"/>
                    <a:pt x="809" y="307"/>
                    <a:pt x="379" y="144"/>
                  </a:cubicBezTo>
                  <a:lnTo>
                    <a:pt x="1" y="1"/>
                  </a:ln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grpSp>
      <p:grpSp>
        <p:nvGrpSpPr>
          <p:cNvPr id="38" name="Google Shape;1596;p39">
            <a:extLst>
              <a:ext uri="{FF2B5EF4-FFF2-40B4-BE49-F238E27FC236}">
                <a16:creationId xmlns:a16="http://schemas.microsoft.com/office/drawing/2014/main" id="{97004DC4-F002-4324-AC91-A6057AEE6FDA}"/>
              </a:ext>
            </a:extLst>
          </p:cNvPr>
          <p:cNvGrpSpPr/>
          <p:nvPr/>
        </p:nvGrpSpPr>
        <p:grpSpPr>
          <a:xfrm>
            <a:off x="11434230" y="8311818"/>
            <a:ext cx="1979760" cy="1923384"/>
            <a:chOff x="1098553" y="3297254"/>
            <a:chExt cx="914424" cy="888384"/>
          </a:xfrm>
        </p:grpSpPr>
        <p:sp>
          <p:nvSpPr>
            <p:cNvPr id="39" name="Google Shape;1597;p39">
              <a:extLst>
                <a:ext uri="{FF2B5EF4-FFF2-40B4-BE49-F238E27FC236}">
                  <a16:creationId xmlns:a16="http://schemas.microsoft.com/office/drawing/2014/main" id="{020552DE-9A2D-4A4F-8C73-C82A80232A9A}"/>
                </a:ext>
              </a:extLst>
            </p:cNvPr>
            <p:cNvSpPr/>
            <p:nvPr/>
          </p:nvSpPr>
          <p:spPr>
            <a:xfrm>
              <a:off x="1098553" y="3307020"/>
              <a:ext cx="914424" cy="869041"/>
            </a:xfrm>
            <a:custGeom>
              <a:avLst/>
              <a:gdLst/>
              <a:ahLst/>
              <a:cxnLst/>
              <a:rect l="l" t="t" r="r" b="b"/>
              <a:pathLst>
                <a:path w="14608" h="13883" extrusionOk="0">
                  <a:moveTo>
                    <a:pt x="3226" y="1"/>
                  </a:moveTo>
                  <a:cubicBezTo>
                    <a:pt x="1149" y="1"/>
                    <a:pt x="1" y="2307"/>
                    <a:pt x="846" y="7673"/>
                  </a:cubicBezTo>
                  <a:cubicBezTo>
                    <a:pt x="1585" y="12384"/>
                    <a:pt x="2737" y="13882"/>
                    <a:pt x="3764" y="13882"/>
                  </a:cubicBezTo>
                  <a:cubicBezTo>
                    <a:pt x="4047" y="13882"/>
                    <a:pt x="4321" y="13768"/>
                    <a:pt x="4574" y="13576"/>
                  </a:cubicBezTo>
                  <a:cubicBezTo>
                    <a:pt x="5716" y="12703"/>
                    <a:pt x="5957" y="10453"/>
                    <a:pt x="7212" y="10453"/>
                  </a:cubicBezTo>
                  <a:cubicBezTo>
                    <a:pt x="7242" y="10453"/>
                    <a:pt x="7273" y="10454"/>
                    <a:pt x="7304" y="10457"/>
                  </a:cubicBezTo>
                  <a:cubicBezTo>
                    <a:pt x="7335" y="10454"/>
                    <a:pt x="7366" y="10453"/>
                    <a:pt x="7396" y="10453"/>
                  </a:cubicBezTo>
                  <a:cubicBezTo>
                    <a:pt x="8651" y="10453"/>
                    <a:pt x="8892" y="12703"/>
                    <a:pt x="10033" y="13576"/>
                  </a:cubicBezTo>
                  <a:cubicBezTo>
                    <a:pt x="10286" y="13768"/>
                    <a:pt x="10560" y="13882"/>
                    <a:pt x="10844" y="13882"/>
                  </a:cubicBezTo>
                  <a:cubicBezTo>
                    <a:pt x="11870" y="13882"/>
                    <a:pt x="13023" y="12384"/>
                    <a:pt x="13762" y="7673"/>
                  </a:cubicBezTo>
                  <a:cubicBezTo>
                    <a:pt x="14607" y="2307"/>
                    <a:pt x="13459" y="1"/>
                    <a:pt x="11382" y="1"/>
                  </a:cubicBezTo>
                  <a:cubicBezTo>
                    <a:pt x="11131" y="1"/>
                    <a:pt x="10866" y="35"/>
                    <a:pt x="10589" y="101"/>
                  </a:cubicBezTo>
                  <a:cubicBezTo>
                    <a:pt x="8704" y="550"/>
                    <a:pt x="7814" y="609"/>
                    <a:pt x="7476" y="609"/>
                  </a:cubicBezTo>
                  <a:cubicBezTo>
                    <a:pt x="7354" y="609"/>
                    <a:pt x="7304" y="601"/>
                    <a:pt x="7304" y="601"/>
                  </a:cubicBezTo>
                  <a:cubicBezTo>
                    <a:pt x="7304" y="601"/>
                    <a:pt x="7254" y="609"/>
                    <a:pt x="7132" y="609"/>
                  </a:cubicBezTo>
                  <a:cubicBezTo>
                    <a:pt x="6794" y="609"/>
                    <a:pt x="5904" y="550"/>
                    <a:pt x="4018" y="101"/>
                  </a:cubicBezTo>
                  <a:cubicBezTo>
                    <a:pt x="3742" y="35"/>
                    <a:pt x="3477" y="1"/>
                    <a:pt x="3226"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40" name="Google Shape;1598;p39">
              <a:extLst>
                <a:ext uri="{FF2B5EF4-FFF2-40B4-BE49-F238E27FC236}">
                  <a16:creationId xmlns:a16="http://schemas.microsoft.com/office/drawing/2014/main" id="{EF13FB68-E7D2-464D-B3FD-D75AA91D8B08}"/>
                </a:ext>
              </a:extLst>
            </p:cNvPr>
            <p:cNvSpPr/>
            <p:nvPr/>
          </p:nvSpPr>
          <p:spPr>
            <a:xfrm>
              <a:off x="1686486" y="3307082"/>
              <a:ext cx="325194" cy="868791"/>
            </a:xfrm>
            <a:custGeom>
              <a:avLst/>
              <a:gdLst/>
              <a:ahLst/>
              <a:cxnLst/>
              <a:rect l="l" t="t" r="r" b="b"/>
              <a:pathLst>
                <a:path w="5195" h="13879" extrusionOk="0">
                  <a:moveTo>
                    <a:pt x="2154" y="1"/>
                  </a:moveTo>
                  <a:lnTo>
                    <a:pt x="2154" y="1"/>
                  </a:lnTo>
                  <a:cubicBezTo>
                    <a:pt x="2925" y="1149"/>
                    <a:pt x="3177" y="3307"/>
                    <a:pt x="2649" y="6660"/>
                  </a:cubicBezTo>
                  <a:cubicBezTo>
                    <a:pt x="1970" y="10961"/>
                    <a:pt x="952" y="12586"/>
                    <a:pt x="1" y="12835"/>
                  </a:cubicBezTo>
                  <a:cubicBezTo>
                    <a:pt x="185" y="13122"/>
                    <a:pt x="393" y="13380"/>
                    <a:pt x="641" y="13572"/>
                  </a:cubicBezTo>
                  <a:cubicBezTo>
                    <a:pt x="895" y="13764"/>
                    <a:pt x="1169" y="13878"/>
                    <a:pt x="1453" y="13878"/>
                  </a:cubicBezTo>
                  <a:cubicBezTo>
                    <a:pt x="2479" y="13878"/>
                    <a:pt x="3631" y="12381"/>
                    <a:pt x="4373" y="7669"/>
                  </a:cubicBezTo>
                  <a:cubicBezTo>
                    <a:pt x="5195" y="2448"/>
                    <a:pt x="4128" y="123"/>
                    <a:pt x="2154" y="1"/>
                  </a:cubicBezTo>
                  <a:close/>
                </a:path>
              </a:pathLst>
            </a:custGeom>
            <a:solidFill>
              <a:srgbClr val="F3F3F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41" name="Google Shape;1599;p39">
              <a:extLst>
                <a:ext uri="{FF2B5EF4-FFF2-40B4-BE49-F238E27FC236}">
                  <a16:creationId xmlns:a16="http://schemas.microsoft.com/office/drawing/2014/main" id="{251D351F-AC1C-4D19-B362-7F446692C191}"/>
                </a:ext>
              </a:extLst>
            </p:cNvPr>
            <p:cNvSpPr/>
            <p:nvPr/>
          </p:nvSpPr>
          <p:spPr>
            <a:xfrm>
              <a:off x="1108632" y="3299946"/>
              <a:ext cx="894268" cy="883126"/>
            </a:xfrm>
            <a:custGeom>
              <a:avLst/>
              <a:gdLst/>
              <a:ahLst/>
              <a:cxnLst/>
              <a:rect l="l" t="t" r="r" b="b"/>
              <a:pathLst>
                <a:path w="14286" h="14108" extrusionOk="0">
                  <a:moveTo>
                    <a:pt x="11221" y="223"/>
                  </a:moveTo>
                  <a:cubicBezTo>
                    <a:pt x="11788" y="223"/>
                    <a:pt x="12268" y="402"/>
                    <a:pt x="12653" y="758"/>
                  </a:cubicBezTo>
                  <a:cubicBezTo>
                    <a:pt x="13765" y="1785"/>
                    <a:pt x="14054" y="4208"/>
                    <a:pt x="13492" y="7769"/>
                  </a:cubicBezTo>
                  <a:cubicBezTo>
                    <a:pt x="12790" y="12234"/>
                    <a:pt x="11774" y="13518"/>
                    <a:pt x="11048" y="13811"/>
                  </a:cubicBezTo>
                  <a:cubicBezTo>
                    <a:pt x="10927" y="13861"/>
                    <a:pt x="10804" y="13885"/>
                    <a:pt x="10681" y="13885"/>
                  </a:cubicBezTo>
                  <a:cubicBezTo>
                    <a:pt x="10436" y="13885"/>
                    <a:pt x="10189" y="13790"/>
                    <a:pt x="9938" y="13600"/>
                  </a:cubicBezTo>
                  <a:cubicBezTo>
                    <a:pt x="9474" y="13245"/>
                    <a:pt x="9157" y="12639"/>
                    <a:pt x="8854" y="12053"/>
                  </a:cubicBezTo>
                  <a:cubicBezTo>
                    <a:pt x="8428" y="11232"/>
                    <a:pt x="8022" y="10455"/>
                    <a:pt x="7239" y="10455"/>
                  </a:cubicBezTo>
                  <a:cubicBezTo>
                    <a:pt x="7208" y="10455"/>
                    <a:pt x="7173" y="10455"/>
                    <a:pt x="7143" y="10458"/>
                  </a:cubicBezTo>
                  <a:cubicBezTo>
                    <a:pt x="7112" y="10456"/>
                    <a:pt x="7082" y="10455"/>
                    <a:pt x="7053" y="10455"/>
                  </a:cubicBezTo>
                  <a:cubicBezTo>
                    <a:pt x="6264" y="10455"/>
                    <a:pt x="5859" y="11231"/>
                    <a:pt x="5432" y="12053"/>
                  </a:cubicBezTo>
                  <a:cubicBezTo>
                    <a:pt x="5128" y="12639"/>
                    <a:pt x="4812" y="13245"/>
                    <a:pt x="4348" y="13600"/>
                  </a:cubicBezTo>
                  <a:cubicBezTo>
                    <a:pt x="4097" y="13790"/>
                    <a:pt x="3849" y="13885"/>
                    <a:pt x="3605" y="13885"/>
                  </a:cubicBezTo>
                  <a:cubicBezTo>
                    <a:pt x="3482" y="13885"/>
                    <a:pt x="3359" y="13861"/>
                    <a:pt x="3237" y="13811"/>
                  </a:cubicBezTo>
                  <a:cubicBezTo>
                    <a:pt x="2511" y="13518"/>
                    <a:pt x="1496" y="12234"/>
                    <a:pt x="794" y="7769"/>
                  </a:cubicBezTo>
                  <a:cubicBezTo>
                    <a:pt x="232" y="4208"/>
                    <a:pt x="521" y="1785"/>
                    <a:pt x="1632" y="758"/>
                  </a:cubicBezTo>
                  <a:cubicBezTo>
                    <a:pt x="2018" y="402"/>
                    <a:pt x="2498" y="223"/>
                    <a:pt x="3065" y="223"/>
                  </a:cubicBezTo>
                  <a:cubicBezTo>
                    <a:pt x="3305" y="223"/>
                    <a:pt x="3560" y="255"/>
                    <a:pt x="3830" y="319"/>
                  </a:cubicBezTo>
                  <a:cubicBezTo>
                    <a:pt x="5720" y="772"/>
                    <a:pt x="6619" y="834"/>
                    <a:pt x="6971" y="834"/>
                  </a:cubicBezTo>
                  <a:cubicBezTo>
                    <a:pt x="7062" y="834"/>
                    <a:pt x="7117" y="830"/>
                    <a:pt x="7143" y="827"/>
                  </a:cubicBezTo>
                  <a:cubicBezTo>
                    <a:pt x="7169" y="830"/>
                    <a:pt x="7223" y="834"/>
                    <a:pt x="7315" y="834"/>
                  </a:cubicBezTo>
                  <a:cubicBezTo>
                    <a:pt x="7667" y="834"/>
                    <a:pt x="8566" y="772"/>
                    <a:pt x="10455" y="319"/>
                  </a:cubicBezTo>
                  <a:cubicBezTo>
                    <a:pt x="10726" y="255"/>
                    <a:pt x="10981" y="223"/>
                    <a:pt x="11221" y="223"/>
                  </a:cubicBezTo>
                  <a:close/>
                  <a:moveTo>
                    <a:pt x="3059" y="0"/>
                  </a:moveTo>
                  <a:cubicBezTo>
                    <a:pt x="2438" y="0"/>
                    <a:pt x="1909" y="199"/>
                    <a:pt x="1479" y="595"/>
                  </a:cubicBezTo>
                  <a:cubicBezTo>
                    <a:pt x="313" y="1672"/>
                    <a:pt x="0" y="4167"/>
                    <a:pt x="573" y="7803"/>
                  </a:cubicBezTo>
                  <a:cubicBezTo>
                    <a:pt x="1141" y="11419"/>
                    <a:pt x="2034" y="13569"/>
                    <a:pt x="3152" y="14019"/>
                  </a:cubicBezTo>
                  <a:cubicBezTo>
                    <a:pt x="3300" y="14078"/>
                    <a:pt x="3450" y="14107"/>
                    <a:pt x="3600" y="14107"/>
                  </a:cubicBezTo>
                  <a:cubicBezTo>
                    <a:pt x="3895" y="14107"/>
                    <a:pt x="4192" y="13996"/>
                    <a:pt x="4481" y="13777"/>
                  </a:cubicBezTo>
                  <a:cubicBezTo>
                    <a:pt x="4989" y="13392"/>
                    <a:pt x="5312" y="12765"/>
                    <a:pt x="5630" y="12158"/>
                  </a:cubicBezTo>
                  <a:cubicBezTo>
                    <a:pt x="6040" y="11366"/>
                    <a:pt x="6399" y="10676"/>
                    <a:pt x="7053" y="10676"/>
                  </a:cubicBezTo>
                  <a:cubicBezTo>
                    <a:pt x="7079" y="10676"/>
                    <a:pt x="7105" y="10677"/>
                    <a:pt x="7132" y="10680"/>
                  </a:cubicBezTo>
                  <a:lnTo>
                    <a:pt x="7143" y="10683"/>
                  </a:lnTo>
                  <a:lnTo>
                    <a:pt x="7153" y="10680"/>
                  </a:lnTo>
                  <a:cubicBezTo>
                    <a:pt x="7180" y="10677"/>
                    <a:pt x="7207" y="10676"/>
                    <a:pt x="7233" y="10676"/>
                  </a:cubicBezTo>
                  <a:cubicBezTo>
                    <a:pt x="7890" y="10676"/>
                    <a:pt x="8246" y="11366"/>
                    <a:pt x="8656" y="12158"/>
                  </a:cubicBezTo>
                  <a:cubicBezTo>
                    <a:pt x="8973" y="12765"/>
                    <a:pt x="9297" y="13392"/>
                    <a:pt x="9804" y="13777"/>
                  </a:cubicBezTo>
                  <a:cubicBezTo>
                    <a:pt x="10091" y="13995"/>
                    <a:pt x="10391" y="14108"/>
                    <a:pt x="10684" y="14108"/>
                  </a:cubicBezTo>
                  <a:cubicBezTo>
                    <a:pt x="10833" y="14108"/>
                    <a:pt x="10984" y="14077"/>
                    <a:pt x="11134" y="14019"/>
                  </a:cubicBezTo>
                  <a:cubicBezTo>
                    <a:pt x="12252" y="13569"/>
                    <a:pt x="13144" y="11419"/>
                    <a:pt x="13713" y="7803"/>
                  </a:cubicBezTo>
                  <a:cubicBezTo>
                    <a:pt x="14286" y="4167"/>
                    <a:pt x="13972" y="1672"/>
                    <a:pt x="12807" y="595"/>
                  </a:cubicBezTo>
                  <a:cubicBezTo>
                    <a:pt x="12377" y="199"/>
                    <a:pt x="11848" y="0"/>
                    <a:pt x="11227" y="0"/>
                  </a:cubicBezTo>
                  <a:cubicBezTo>
                    <a:pt x="10968" y="0"/>
                    <a:pt x="10692" y="35"/>
                    <a:pt x="10401" y="104"/>
                  </a:cubicBezTo>
                  <a:cubicBezTo>
                    <a:pt x="8537" y="551"/>
                    <a:pt x="7652" y="610"/>
                    <a:pt x="7321" y="610"/>
                  </a:cubicBezTo>
                  <a:cubicBezTo>
                    <a:pt x="7210" y="610"/>
                    <a:pt x="7162" y="603"/>
                    <a:pt x="7160" y="602"/>
                  </a:cubicBezTo>
                  <a:lnTo>
                    <a:pt x="7126" y="602"/>
                  </a:lnTo>
                  <a:cubicBezTo>
                    <a:pt x="7124" y="603"/>
                    <a:pt x="7078" y="609"/>
                    <a:pt x="6972" y="609"/>
                  </a:cubicBezTo>
                  <a:cubicBezTo>
                    <a:pt x="6647" y="609"/>
                    <a:pt x="5761" y="551"/>
                    <a:pt x="3885" y="104"/>
                  </a:cubicBezTo>
                  <a:cubicBezTo>
                    <a:pt x="3594" y="35"/>
                    <a:pt x="3318" y="0"/>
                    <a:pt x="3059"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42" name="Google Shape;1600;p39">
              <a:extLst>
                <a:ext uri="{FF2B5EF4-FFF2-40B4-BE49-F238E27FC236}">
                  <a16:creationId xmlns:a16="http://schemas.microsoft.com/office/drawing/2014/main" id="{DF9E3A3F-D92C-484B-8FB4-FC122A6C19EC}"/>
                </a:ext>
              </a:extLst>
            </p:cNvPr>
            <p:cNvSpPr/>
            <p:nvPr/>
          </p:nvSpPr>
          <p:spPr>
            <a:xfrm>
              <a:off x="1124595" y="3297254"/>
              <a:ext cx="862343" cy="888384"/>
            </a:xfrm>
            <a:custGeom>
              <a:avLst/>
              <a:gdLst/>
              <a:ahLst/>
              <a:cxnLst/>
              <a:rect l="l" t="t" r="r" b="b"/>
              <a:pathLst>
                <a:path w="13776" h="14192" extrusionOk="0">
                  <a:moveTo>
                    <a:pt x="10967" y="307"/>
                  </a:moveTo>
                  <a:cubicBezTo>
                    <a:pt x="11247" y="307"/>
                    <a:pt x="11503" y="352"/>
                    <a:pt x="11737" y="437"/>
                  </a:cubicBezTo>
                  <a:cubicBezTo>
                    <a:pt x="11969" y="526"/>
                    <a:pt x="12184" y="658"/>
                    <a:pt x="12371" y="833"/>
                  </a:cubicBezTo>
                  <a:cubicBezTo>
                    <a:pt x="12736" y="1170"/>
                    <a:pt x="13012" y="1660"/>
                    <a:pt x="13196" y="2301"/>
                  </a:cubicBezTo>
                  <a:cubicBezTo>
                    <a:pt x="13380" y="2939"/>
                    <a:pt x="13475" y="3730"/>
                    <a:pt x="13475" y="4653"/>
                  </a:cubicBezTo>
                  <a:cubicBezTo>
                    <a:pt x="13475" y="5573"/>
                    <a:pt x="13384" y="6626"/>
                    <a:pt x="13196" y="7805"/>
                  </a:cubicBezTo>
                  <a:cubicBezTo>
                    <a:pt x="12845" y="10034"/>
                    <a:pt x="12415" y="11469"/>
                    <a:pt x="11986" y="12382"/>
                  </a:cubicBezTo>
                  <a:cubicBezTo>
                    <a:pt x="11772" y="12835"/>
                    <a:pt x="11557" y="13159"/>
                    <a:pt x="11352" y="13387"/>
                  </a:cubicBezTo>
                  <a:cubicBezTo>
                    <a:pt x="11148" y="13616"/>
                    <a:pt x="10954" y="13745"/>
                    <a:pt x="10780" y="13817"/>
                  </a:cubicBezTo>
                  <a:cubicBezTo>
                    <a:pt x="10660" y="13864"/>
                    <a:pt x="10545" y="13885"/>
                    <a:pt x="10425" y="13885"/>
                  </a:cubicBezTo>
                  <a:cubicBezTo>
                    <a:pt x="10309" y="13885"/>
                    <a:pt x="10190" y="13864"/>
                    <a:pt x="10071" y="13817"/>
                  </a:cubicBezTo>
                  <a:cubicBezTo>
                    <a:pt x="9952" y="13773"/>
                    <a:pt x="9832" y="13704"/>
                    <a:pt x="9710" y="13609"/>
                  </a:cubicBezTo>
                  <a:cubicBezTo>
                    <a:pt x="9482" y="13435"/>
                    <a:pt x="9287" y="13200"/>
                    <a:pt x="9117" y="12934"/>
                  </a:cubicBezTo>
                  <a:cubicBezTo>
                    <a:pt x="8943" y="12668"/>
                    <a:pt x="8786" y="12372"/>
                    <a:pt x="8636" y="12079"/>
                  </a:cubicBezTo>
                  <a:cubicBezTo>
                    <a:pt x="8422" y="11667"/>
                    <a:pt x="8214" y="11264"/>
                    <a:pt x="7958" y="10961"/>
                  </a:cubicBezTo>
                  <a:cubicBezTo>
                    <a:pt x="7829" y="10811"/>
                    <a:pt x="7685" y="10685"/>
                    <a:pt x="7525" y="10596"/>
                  </a:cubicBezTo>
                  <a:cubicBezTo>
                    <a:pt x="7365" y="10508"/>
                    <a:pt x="7184" y="10457"/>
                    <a:pt x="6984" y="10457"/>
                  </a:cubicBezTo>
                  <a:cubicBezTo>
                    <a:pt x="6950" y="10457"/>
                    <a:pt x="6920" y="10457"/>
                    <a:pt x="6888" y="10460"/>
                  </a:cubicBezTo>
                  <a:lnTo>
                    <a:pt x="6888" y="10460"/>
                  </a:lnTo>
                  <a:cubicBezTo>
                    <a:pt x="6855" y="10457"/>
                    <a:pt x="6826" y="10457"/>
                    <a:pt x="6796" y="10457"/>
                  </a:cubicBezTo>
                  <a:cubicBezTo>
                    <a:pt x="6591" y="10457"/>
                    <a:pt x="6411" y="10508"/>
                    <a:pt x="6251" y="10596"/>
                  </a:cubicBezTo>
                  <a:cubicBezTo>
                    <a:pt x="6131" y="10661"/>
                    <a:pt x="6023" y="10750"/>
                    <a:pt x="5920" y="10855"/>
                  </a:cubicBezTo>
                  <a:cubicBezTo>
                    <a:pt x="5767" y="11009"/>
                    <a:pt x="5634" y="11200"/>
                    <a:pt x="5504" y="11407"/>
                  </a:cubicBezTo>
                  <a:cubicBezTo>
                    <a:pt x="5378" y="11618"/>
                    <a:pt x="5259" y="11847"/>
                    <a:pt x="5139" y="12079"/>
                  </a:cubicBezTo>
                  <a:cubicBezTo>
                    <a:pt x="4990" y="12372"/>
                    <a:pt x="4833" y="12668"/>
                    <a:pt x="4659" y="12934"/>
                  </a:cubicBezTo>
                  <a:cubicBezTo>
                    <a:pt x="4489" y="13200"/>
                    <a:pt x="4294" y="13435"/>
                    <a:pt x="4066" y="13609"/>
                  </a:cubicBezTo>
                  <a:cubicBezTo>
                    <a:pt x="3943" y="13704"/>
                    <a:pt x="3824" y="13773"/>
                    <a:pt x="3705" y="13817"/>
                  </a:cubicBezTo>
                  <a:cubicBezTo>
                    <a:pt x="3585" y="13864"/>
                    <a:pt x="3467" y="13885"/>
                    <a:pt x="3351" y="13885"/>
                  </a:cubicBezTo>
                  <a:cubicBezTo>
                    <a:pt x="3231" y="13885"/>
                    <a:pt x="3115" y="13864"/>
                    <a:pt x="2996" y="13817"/>
                  </a:cubicBezTo>
                  <a:cubicBezTo>
                    <a:pt x="2822" y="13745"/>
                    <a:pt x="2628" y="13616"/>
                    <a:pt x="2424" y="13387"/>
                  </a:cubicBezTo>
                  <a:cubicBezTo>
                    <a:pt x="2117" y="13046"/>
                    <a:pt x="1786" y="12488"/>
                    <a:pt x="1466" y="11595"/>
                  </a:cubicBezTo>
                  <a:cubicBezTo>
                    <a:pt x="1149" y="10702"/>
                    <a:pt x="842" y="9479"/>
                    <a:pt x="579" y="7805"/>
                  </a:cubicBezTo>
                  <a:cubicBezTo>
                    <a:pt x="392" y="6626"/>
                    <a:pt x="301" y="5573"/>
                    <a:pt x="301" y="4653"/>
                  </a:cubicBezTo>
                  <a:cubicBezTo>
                    <a:pt x="301" y="3730"/>
                    <a:pt x="395" y="2939"/>
                    <a:pt x="579" y="2301"/>
                  </a:cubicBezTo>
                  <a:cubicBezTo>
                    <a:pt x="763" y="1660"/>
                    <a:pt x="1040" y="1170"/>
                    <a:pt x="1405" y="833"/>
                  </a:cubicBezTo>
                  <a:cubicBezTo>
                    <a:pt x="1592" y="658"/>
                    <a:pt x="1806" y="526"/>
                    <a:pt x="2039" y="437"/>
                  </a:cubicBezTo>
                  <a:cubicBezTo>
                    <a:pt x="2273" y="352"/>
                    <a:pt x="2529" y="307"/>
                    <a:pt x="2808" y="307"/>
                  </a:cubicBezTo>
                  <a:cubicBezTo>
                    <a:pt x="3047" y="307"/>
                    <a:pt x="3299" y="339"/>
                    <a:pt x="3569" y="403"/>
                  </a:cubicBezTo>
                  <a:cubicBezTo>
                    <a:pt x="5446" y="853"/>
                    <a:pt x="6350" y="918"/>
                    <a:pt x="6710" y="918"/>
                  </a:cubicBezTo>
                  <a:cubicBezTo>
                    <a:pt x="6802" y="918"/>
                    <a:pt x="6860" y="912"/>
                    <a:pt x="6888" y="908"/>
                  </a:cubicBezTo>
                  <a:lnTo>
                    <a:pt x="6888" y="908"/>
                  </a:lnTo>
                  <a:cubicBezTo>
                    <a:pt x="6916" y="912"/>
                    <a:pt x="6973" y="918"/>
                    <a:pt x="7065" y="918"/>
                  </a:cubicBezTo>
                  <a:cubicBezTo>
                    <a:pt x="7424" y="918"/>
                    <a:pt x="8317" y="854"/>
                    <a:pt x="10169" y="412"/>
                  </a:cubicBezTo>
                  <a:lnTo>
                    <a:pt x="10169" y="412"/>
                  </a:lnTo>
                  <a:lnTo>
                    <a:pt x="10169" y="413"/>
                  </a:lnTo>
                  <a:lnTo>
                    <a:pt x="10207" y="403"/>
                  </a:lnTo>
                  <a:lnTo>
                    <a:pt x="10207" y="403"/>
                  </a:lnTo>
                  <a:cubicBezTo>
                    <a:pt x="10207" y="403"/>
                    <a:pt x="10207" y="403"/>
                    <a:pt x="10207" y="403"/>
                  </a:cubicBezTo>
                  <a:cubicBezTo>
                    <a:pt x="10476" y="339"/>
                    <a:pt x="10729" y="307"/>
                    <a:pt x="10967" y="307"/>
                  </a:cubicBezTo>
                  <a:close/>
                  <a:moveTo>
                    <a:pt x="2808" y="226"/>
                  </a:moveTo>
                  <a:cubicBezTo>
                    <a:pt x="2522" y="226"/>
                    <a:pt x="2253" y="270"/>
                    <a:pt x="2011" y="362"/>
                  </a:cubicBezTo>
                  <a:cubicBezTo>
                    <a:pt x="1765" y="454"/>
                    <a:pt x="1545" y="590"/>
                    <a:pt x="1350" y="771"/>
                  </a:cubicBezTo>
                  <a:cubicBezTo>
                    <a:pt x="972" y="1122"/>
                    <a:pt x="689" y="1627"/>
                    <a:pt x="502" y="2278"/>
                  </a:cubicBezTo>
                  <a:cubicBezTo>
                    <a:pt x="314" y="2928"/>
                    <a:pt x="219" y="3722"/>
                    <a:pt x="219" y="4653"/>
                  </a:cubicBezTo>
                  <a:cubicBezTo>
                    <a:pt x="219" y="5576"/>
                    <a:pt x="310" y="6636"/>
                    <a:pt x="498" y="7819"/>
                  </a:cubicBezTo>
                  <a:cubicBezTo>
                    <a:pt x="849" y="10054"/>
                    <a:pt x="1279" y="11492"/>
                    <a:pt x="1715" y="12416"/>
                  </a:cubicBezTo>
                  <a:cubicBezTo>
                    <a:pt x="1933" y="12876"/>
                    <a:pt x="2151" y="13207"/>
                    <a:pt x="2362" y="13442"/>
                  </a:cubicBezTo>
                  <a:cubicBezTo>
                    <a:pt x="2573" y="13677"/>
                    <a:pt x="2778" y="13817"/>
                    <a:pt x="2965" y="13892"/>
                  </a:cubicBezTo>
                  <a:cubicBezTo>
                    <a:pt x="3091" y="13943"/>
                    <a:pt x="3221" y="13967"/>
                    <a:pt x="3351" y="13967"/>
                  </a:cubicBezTo>
                  <a:cubicBezTo>
                    <a:pt x="3476" y="13967"/>
                    <a:pt x="3606" y="13943"/>
                    <a:pt x="3732" y="13895"/>
                  </a:cubicBezTo>
                  <a:cubicBezTo>
                    <a:pt x="3862" y="13844"/>
                    <a:pt x="3988" y="13773"/>
                    <a:pt x="4117" y="13674"/>
                  </a:cubicBezTo>
                  <a:cubicBezTo>
                    <a:pt x="4356" y="13493"/>
                    <a:pt x="4554" y="13248"/>
                    <a:pt x="4730" y="12978"/>
                  </a:cubicBezTo>
                  <a:cubicBezTo>
                    <a:pt x="4905" y="12706"/>
                    <a:pt x="5062" y="12409"/>
                    <a:pt x="5211" y="12116"/>
                  </a:cubicBezTo>
                  <a:cubicBezTo>
                    <a:pt x="5426" y="11704"/>
                    <a:pt x="5634" y="11308"/>
                    <a:pt x="5883" y="11016"/>
                  </a:cubicBezTo>
                  <a:cubicBezTo>
                    <a:pt x="6005" y="10869"/>
                    <a:pt x="6141" y="10750"/>
                    <a:pt x="6292" y="10668"/>
                  </a:cubicBezTo>
                  <a:cubicBezTo>
                    <a:pt x="6441" y="10586"/>
                    <a:pt x="6605" y="10539"/>
                    <a:pt x="6796" y="10539"/>
                  </a:cubicBezTo>
                  <a:cubicBezTo>
                    <a:pt x="6827" y="10539"/>
                    <a:pt x="6854" y="10539"/>
                    <a:pt x="6885" y="10542"/>
                  </a:cubicBezTo>
                  <a:lnTo>
                    <a:pt x="6891" y="10542"/>
                  </a:lnTo>
                  <a:cubicBezTo>
                    <a:pt x="6922" y="10539"/>
                    <a:pt x="6953" y="10539"/>
                    <a:pt x="6984" y="10539"/>
                  </a:cubicBezTo>
                  <a:cubicBezTo>
                    <a:pt x="7171" y="10539"/>
                    <a:pt x="7338" y="10586"/>
                    <a:pt x="7487" y="10668"/>
                  </a:cubicBezTo>
                  <a:cubicBezTo>
                    <a:pt x="7600" y="10729"/>
                    <a:pt x="7703" y="10811"/>
                    <a:pt x="7797" y="10910"/>
                  </a:cubicBezTo>
                  <a:cubicBezTo>
                    <a:pt x="7945" y="11060"/>
                    <a:pt x="8077" y="11244"/>
                    <a:pt x="8200" y="11451"/>
                  </a:cubicBezTo>
                  <a:cubicBezTo>
                    <a:pt x="8326" y="11659"/>
                    <a:pt x="8442" y="11884"/>
                    <a:pt x="8565" y="12116"/>
                  </a:cubicBezTo>
                  <a:cubicBezTo>
                    <a:pt x="8714" y="12409"/>
                    <a:pt x="8871" y="12706"/>
                    <a:pt x="9045" y="12978"/>
                  </a:cubicBezTo>
                  <a:cubicBezTo>
                    <a:pt x="9222" y="13248"/>
                    <a:pt x="9420" y="13493"/>
                    <a:pt x="9658" y="13674"/>
                  </a:cubicBezTo>
                  <a:cubicBezTo>
                    <a:pt x="9785" y="13773"/>
                    <a:pt x="9914" y="13844"/>
                    <a:pt x="10043" y="13895"/>
                  </a:cubicBezTo>
                  <a:cubicBezTo>
                    <a:pt x="10169" y="13943"/>
                    <a:pt x="10299" y="13967"/>
                    <a:pt x="10425" y="13967"/>
                  </a:cubicBezTo>
                  <a:cubicBezTo>
                    <a:pt x="10555" y="13967"/>
                    <a:pt x="10685" y="13943"/>
                    <a:pt x="10811" y="13892"/>
                  </a:cubicBezTo>
                  <a:cubicBezTo>
                    <a:pt x="10998" y="13817"/>
                    <a:pt x="11202" y="13677"/>
                    <a:pt x="11413" y="13442"/>
                  </a:cubicBezTo>
                  <a:cubicBezTo>
                    <a:pt x="11731" y="13091"/>
                    <a:pt x="12065" y="12522"/>
                    <a:pt x="12385" y="11622"/>
                  </a:cubicBezTo>
                  <a:cubicBezTo>
                    <a:pt x="12705" y="10723"/>
                    <a:pt x="13016" y="9496"/>
                    <a:pt x="13277" y="7819"/>
                  </a:cubicBezTo>
                  <a:cubicBezTo>
                    <a:pt x="13466" y="6636"/>
                    <a:pt x="13557" y="5576"/>
                    <a:pt x="13557" y="4653"/>
                  </a:cubicBezTo>
                  <a:cubicBezTo>
                    <a:pt x="13557" y="3722"/>
                    <a:pt x="13461" y="2928"/>
                    <a:pt x="13274" y="2278"/>
                  </a:cubicBezTo>
                  <a:cubicBezTo>
                    <a:pt x="13087" y="1627"/>
                    <a:pt x="12804" y="1122"/>
                    <a:pt x="12426" y="771"/>
                  </a:cubicBezTo>
                  <a:cubicBezTo>
                    <a:pt x="12231" y="590"/>
                    <a:pt x="12010" y="454"/>
                    <a:pt x="11764" y="362"/>
                  </a:cubicBezTo>
                  <a:cubicBezTo>
                    <a:pt x="11519" y="270"/>
                    <a:pt x="11253" y="226"/>
                    <a:pt x="10967" y="226"/>
                  </a:cubicBezTo>
                  <a:cubicBezTo>
                    <a:pt x="10734" y="226"/>
                    <a:pt x="10488" y="254"/>
                    <a:pt x="10230" y="315"/>
                  </a:cubicBezTo>
                  <a:lnTo>
                    <a:pt x="10230" y="315"/>
                  </a:lnTo>
                  <a:lnTo>
                    <a:pt x="10214" y="246"/>
                  </a:lnTo>
                  <a:lnTo>
                    <a:pt x="10133" y="263"/>
                  </a:lnTo>
                  <a:lnTo>
                    <a:pt x="10150" y="334"/>
                  </a:lnTo>
                  <a:lnTo>
                    <a:pt x="10150" y="334"/>
                  </a:lnTo>
                  <a:cubicBezTo>
                    <a:pt x="8300" y="772"/>
                    <a:pt x="7414" y="836"/>
                    <a:pt x="7065" y="836"/>
                  </a:cubicBezTo>
                  <a:cubicBezTo>
                    <a:pt x="6973" y="836"/>
                    <a:pt x="6918" y="829"/>
                    <a:pt x="6891" y="829"/>
                  </a:cubicBezTo>
                  <a:lnTo>
                    <a:pt x="6888" y="826"/>
                  </a:lnTo>
                  <a:lnTo>
                    <a:pt x="6885" y="829"/>
                  </a:lnTo>
                  <a:cubicBezTo>
                    <a:pt x="6857" y="829"/>
                    <a:pt x="6803" y="836"/>
                    <a:pt x="6710" y="836"/>
                  </a:cubicBezTo>
                  <a:cubicBezTo>
                    <a:pt x="6360" y="836"/>
                    <a:pt x="5460" y="771"/>
                    <a:pt x="3585" y="325"/>
                  </a:cubicBezTo>
                  <a:cubicBezTo>
                    <a:pt x="3313" y="257"/>
                    <a:pt x="3054" y="226"/>
                    <a:pt x="2808" y="226"/>
                  </a:cubicBezTo>
                  <a:close/>
                  <a:moveTo>
                    <a:pt x="10971" y="83"/>
                  </a:moveTo>
                  <a:cubicBezTo>
                    <a:pt x="11278" y="83"/>
                    <a:pt x="11560" y="134"/>
                    <a:pt x="11819" y="229"/>
                  </a:cubicBezTo>
                  <a:cubicBezTo>
                    <a:pt x="12078" y="328"/>
                    <a:pt x="12313" y="474"/>
                    <a:pt x="12525" y="669"/>
                  </a:cubicBezTo>
                  <a:cubicBezTo>
                    <a:pt x="12909" y="1026"/>
                    <a:pt x="13203" y="1545"/>
                    <a:pt x="13400" y="2212"/>
                  </a:cubicBezTo>
                  <a:cubicBezTo>
                    <a:pt x="13595" y="2884"/>
                    <a:pt x="13694" y="3705"/>
                    <a:pt x="13694" y="4670"/>
                  </a:cubicBezTo>
                  <a:cubicBezTo>
                    <a:pt x="13694" y="5600"/>
                    <a:pt x="13601" y="6660"/>
                    <a:pt x="13417" y="7840"/>
                  </a:cubicBezTo>
                  <a:cubicBezTo>
                    <a:pt x="13131" y="9646"/>
                    <a:pt x="12766" y="11083"/>
                    <a:pt x="12337" y="12126"/>
                  </a:cubicBezTo>
                  <a:cubicBezTo>
                    <a:pt x="12119" y="12645"/>
                    <a:pt x="11887" y="13067"/>
                    <a:pt x="11638" y="13384"/>
                  </a:cubicBezTo>
                  <a:cubicBezTo>
                    <a:pt x="11393" y="13701"/>
                    <a:pt x="11135" y="13916"/>
                    <a:pt x="10861" y="14025"/>
                  </a:cubicBezTo>
                  <a:cubicBezTo>
                    <a:pt x="10718" y="14079"/>
                    <a:pt x="10575" y="14110"/>
                    <a:pt x="10429" y="14110"/>
                  </a:cubicBezTo>
                  <a:cubicBezTo>
                    <a:pt x="10146" y="14110"/>
                    <a:pt x="9856" y="14001"/>
                    <a:pt x="9573" y="13786"/>
                  </a:cubicBezTo>
                  <a:cubicBezTo>
                    <a:pt x="9325" y="13598"/>
                    <a:pt x="9120" y="13350"/>
                    <a:pt x="8939" y="13070"/>
                  </a:cubicBezTo>
                  <a:cubicBezTo>
                    <a:pt x="8755" y="12791"/>
                    <a:pt x="8595" y="12484"/>
                    <a:pt x="8439" y="12181"/>
                  </a:cubicBezTo>
                  <a:cubicBezTo>
                    <a:pt x="8231" y="11786"/>
                    <a:pt x="8040" y="11414"/>
                    <a:pt x="7815" y="11138"/>
                  </a:cubicBezTo>
                  <a:cubicBezTo>
                    <a:pt x="7699" y="10998"/>
                    <a:pt x="7580" y="10886"/>
                    <a:pt x="7440" y="10804"/>
                  </a:cubicBezTo>
                  <a:cubicBezTo>
                    <a:pt x="7303" y="10726"/>
                    <a:pt x="7151" y="10678"/>
                    <a:pt x="6976" y="10678"/>
                  </a:cubicBezTo>
                  <a:cubicBezTo>
                    <a:pt x="6949" y="10678"/>
                    <a:pt x="6922" y="10682"/>
                    <a:pt x="6895" y="10682"/>
                  </a:cubicBezTo>
                  <a:lnTo>
                    <a:pt x="6888" y="10685"/>
                  </a:lnTo>
                  <a:lnTo>
                    <a:pt x="6881" y="10682"/>
                  </a:lnTo>
                  <a:cubicBezTo>
                    <a:pt x="6854" y="10682"/>
                    <a:pt x="6823" y="10678"/>
                    <a:pt x="6796" y="10678"/>
                  </a:cubicBezTo>
                  <a:cubicBezTo>
                    <a:pt x="6625" y="10678"/>
                    <a:pt x="6472" y="10726"/>
                    <a:pt x="6336" y="10804"/>
                  </a:cubicBezTo>
                  <a:cubicBezTo>
                    <a:pt x="6128" y="10923"/>
                    <a:pt x="5957" y="11121"/>
                    <a:pt x="5798" y="11363"/>
                  </a:cubicBezTo>
                  <a:cubicBezTo>
                    <a:pt x="5641" y="11602"/>
                    <a:pt x="5491" y="11884"/>
                    <a:pt x="5337" y="12181"/>
                  </a:cubicBezTo>
                  <a:cubicBezTo>
                    <a:pt x="5180" y="12484"/>
                    <a:pt x="5021" y="12791"/>
                    <a:pt x="4837" y="13070"/>
                  </a:cubicBezTo>
                  <a:cubicBezTo>
                    <a:pt x="4656" y="13350"/>
                    <a:pt x="4451" y="13598"/>
                    <a:pt x="4203" y="13786"/>
                  </a:cubicBezTo>
                  <a:cubicBezTo>
                    <a:pt x="3920" y="14001"/>
                    <a:pt x="3630" y="14110"/>
                    <a:pt x="3347" y="14110"/>
                  </a:cubicBezTo>
                  <a:cubicBezTo>
                    <a:pt x="3201" y="14110"/>
                    <a:pt x="3058" y="14079"/>
                    <a:pt x="2915" y="14025"/>
                  </a:cubicBezTo>
                  <a:cubicBezTo>
                    <a:pt x="2641" y="13916"/>
                    <a:pt x="2383" y="13701"/>
                    <a:pt x="2138" y="13384"/>
                  </a:cubicBezTo>
                  <a:cubicBezTo>
                    <a:pt x="1765" y="12907"/>
                    <a:pt x="1428" y="12198"/>
                    <a:pt x="1128" y="11271"/>
                  </a:cubicBezTo>
                  <a:cubicBezTo>
                    <a:pt x="832" y="10341"/>
                    <a:pt x="573" y="9196"/>
                    <a:pt x="359" y="7840"/>
                  </a:cubicBezTo>
                  <a:cubicBezTo>
                    <a:pt x="175" y="6657"/>
                    <a:pt x="82" y="5600"/>
                    <a:pt x="82" y="4670"/>
                  </a:cubicBezTo>
                  <a:cubicBezTo>
                    <a:pt x="82" y="3705"/>
                    <a:pt x="181" y="2884"/>
                    <a:pt x="375" y="2212"/>
                  </a:cubicBezTo>
                  <a:cubicBezTo>
                    <a:pt x="573" y="1545"/>
                    <a:pt x="866" y="1026"/>
                    <a:pt x="1251" y="669"/>
                  </a:cubicBezTo>
                  <a:cubicBezTo>
                    <a:pt x="1463" y="474"/>
                    <a:pt x="1698" y="328"/>
                    <a:pt x="1957" y="229"/>
                  </a:cubicBezTo>
                  <a:cubicBezTo>
                    <a:pt x="2215" y="134"/>
                    <a:pt x="2498" y="83"/>
                    <a:pt x="2805" y="83"/>
                  </a:cubicBezTo>
                  <a:cubicBezTo>
                    <a:pt x="3061" y="83"/>
                    <a:pt x="3330" y="117"/>
                    <a:pt x="3620" y="185"/>
                  </a:cubicBezTo>
                  <a:cubicBezTo>
                    <a:pt x="5501" y="635"/>
                    <a:pt x="6391" y="693"/>
                    <a:pt x="6718" y="693"/>
                  </a:cubicBezTo>
                  <a:cubicBezTo>
                    <a:pt x="6772" y="693"/>
                    <a:pt x="6809" y="693"/>
                    <a:pt x="6836" y="689"/>
                  </a:cubicBezTo>
                  <a:lnTo>
                    <a:pt x="6864" y="689"/>
                  </a:lnTo>
                  <a:cubicBezTo>
                    <a:pt x="6868" y="686"/>
                    <a:pt x="6871" y="686"/>
                    <a:pt x="6874" y="686"/>
                  </a:cubicBezTo>
                  <a:lnTo>
                    <a:pt x="6902" y="686"/>
                  </a:lnTo>
                  <a:cubicBezTo>
                    <a:pt x="6915" y="689"/>
                    <a:pt x="6963" y="693"/>
                    <a:pt x="7058" y="693"/>
                  </a:cubicBezTo>
                  <a:cubicBezTo>
                    <a:pt x="7385" y="693"/>
                    <a:pt x="8275" y="635"/>
                    <a:pt x="10156" y="185"/>
                  </a:cubicBezTo>
                  <a:cubicBezTo>
                    <a:pt x="10446" y="117"/>
                    <a:pt x="10715" y="83"/>
                    <a:pt x="10971" y="83"/>
                  </a:cubicBezTo>
                  <a:close/>
                  <a:moveTo>
                    <a:pt x="2805" y="1"/>
                  </a:moveTo>
                  <a:cubicBezTo>
                    <a:pt x="2488" y="1"/>
                    <a:pt x="2199" y="52"/>
                    <a:pt x="1929" y="154"/>
                  </a:cubicBezTo>
                  <a:cubicBezTo>
                    <a:pt x="1660" y="257"/>
                    <a:pt x="1415" y="406"/>
                    <a:pt x="1197" y="608"/>
                  </a:cubicBezTo>
                  <a:cubicBezTo>
                    <a:pt x="798" y="979"/>
                    <a:pt x="498" y="1511"/>
                    <a:pt x="297" y="2192"/>
                  </a:cubicBezTo>
                  <a:cubicBezTo>
                    <a:pt x="99" y="2871"/>
                    <a:pt x="0" y="3702"/>
                    <a:pt x="0" y="4670"/>
                  </a:cubicBezTo>
                  <a:cubicBezTo>
                    <a:pt x="0" y="5603"/>
                    <a:pt x="93" y="6667"/>
                    <a:pt x="277" y="7853"/>
                  </a:cubicBezTo>
                  <a:cubicBezTo>
                    <a:pt x="563" y="9663"/>
                    <a:pt x="927" y="11107"/>
                    <a:pt x="1364" y="12157"/>
                  </a:cubicBezTo>
                  <a:cubicBezTo>
                    <a:pt x="1581" y="12682"/>
                    <a:pt x="1817" y="13108"/>
                    <a:pt x="2072" y="13435"/>
                  </a:cubicBezTo>
                  <a:cubicBezTo>
                    <a:pt x="2325" y="13759"/>
                    <a:pt x="2594" y="13984"/>
                    <a:pt x="2883" y="14100"/>
                  </a:cubicBezTo>
                  <a:cubicBezTo>
                    <a:pt x="3033" y="14161"/>
                    <a:pt x="3190" y="14191"/>
                    <a:pt x="3347" y="14191"/>
                  </a:cubicBezTo>
                  <a:cubicBezTo>
                    <a:pt x="3651" y="14191"/>
                    <a:pt x="3957" y="14076"/>
                    <a:pt x="4250" y="13851"/>
                  </a:cubicBezTo>
                  <a:cubicBezTo>
                    <a:pt x="4509" y="13657"/>
                    <a:pt x="4721" y="13397"/>
                    <a:pt x="4905" y="13115"/>
                  </a:cubicBezTo>
                  <a:cubicBezTo>
                    <a:pt x="5092" y="12832"/>
                    <a:pt x="5252" y="12522"/>
                    <a:pt x="5409" y="12219"/>
                  </a:cubicBezTo>
                  <a:cubicBezTo>
                    <a:pt x="5617" y="11823"/>
                    <a:pt x="5808" y="11455"/>
                    <a:pt x="6026" y="11189"/>
                  </a:cubicBezTo>
                  <a:cubicBezTo>
                    <a:pt x="6135" y="11056"/>
                    <a:pt x="6251" y="10948"/>
                    <a:pt x="6377" y="10876"/>
                  </a:cubicBezTo>
                  <a:cubicBezTo>
                    <a:pt x="6503" y="10800"/>
                    <a:pt x="6639" y="10759"/>
                    <a:pt x="6796" y="10759"/>
                  </a:cubicBezTo>
                  <a:cubicBezTo>
                    <a:pt x="6823" y="10759"/>
                    <a:pt x="6847" y="10764"/>
                    <a:pt x="6874" y="10764"/>
                  </a:cubicBezTo>
                  <a:lnTo>
                    <a:pt x="6885" y="10767"/>
                  </a:lnTo>
                  <a:lnTo>
                    <a:pt x="6888" y="10767"/>
                  </a:lnTo>
                  <a:lnTo>
                    <a:pt x="6902" y="10764"/>
                  </a:lnTo>
                  <a:cubicBezTo>
                    <a:pt x="6926" y="10764"/>
                    <a:pt x="6953" y="10759"/>
                    <a:pt x="6976" y="10759"/>
                  </a:cubicBezTo>
                  <a:cubicBezTo>
                    <a:pt x="7133" y="10759"/>
                    <a:pt x="7273" y="10800"/>
                    <a:pt x="7399" y="10876"/>
                  </a:cubicBezTo>
                  <a:cubicBezTo>
                    <a:pt x="7590" y="10984"/>
                    <a:pt x="7753" y="11173"/>
                    <a:pt x="7910" y="11407"/>
                  </a:cubicBezTo>
                  <a:cubicBezTo>
                    <a:pt x="8063" y="11639"/>
                    <a:pt x="8211" y="11922"/>
                    <a:pt x="8367" y="12219"/>
                  </a:cubicBezTo>
                  <a:cubicBezTo>
                    <a:pt x="8524" y="12522"/>
                    <a:pt x="8684" y="12832"/>
                    <a:pt x="8868" y="13115"/>
                  </a:cubicBezTo>
                  <a:cubicBezTo>
                    <a:pt x="9055" y="13397"/>
                    <a:pt x="9266" y="13657"/>
                    <a:pt x="9526" y="13851"/>
                  </a:cubicBezTo>
                  <a:cubicBezTo>
                    <a:pt x="9819" y="14076"/>
                    <a:pt x="10125" y="14191"/>
                    <a:pt x="10429" y="14191"/>
                  </a:cubicBezTo>
                  <a:cubicBezTo>
                    <a:pt x="10586" y="14191"/>
                    <a:pt x="10742" y="14161"/>
                    <a:pt x="10892" y="14100"/>
                  </a:cubicBezTo>
                  <a:cubicBezTo>
                    <a:pt x="11182" y="13984"/>
                    <a:pt x="11451" y="13759"/>
                    <a:pt x="11703" y="13435"/>
                  </a:cubicBezTo>
                  <a:cubicBezTo>
                    <a:pt x="12085" y="12947"/>
                    <a:pt x="12426" y="12228"/>
                    <a:pt x="12725" y="11295"/>
                  </a:cubicBezTo>
                  <a:cubicBezTo>
                    <a:pt x="13026" y="10361"/>
                    <a:pt x="13285" y="9210"/>
                    <a:pt x="13499" y="7853"/>
                  </a:cubicBezTo>
                  <a:cubicBezTo>
                    <a:pt x="13683" y="6667"/>
                    <a:pt x="13776" y="5603"/>
                    <a:pt x="13776" y="4670"/>
                  </a:cubicBezTo>
                  <a:cubicBezTo>
                    <a:pt x="13776" y="3702"/>
                    <a:pt x="13677" y="2871"/>
                    <a:pt x="13479" y="2192"/>
                  </a:cubicBezTo>
                  <a:cubicBezTo>
                    <a:pt x="13277" y="1511"/>
                    <a:pt x="12978" y="979"/>
                    <a:pt x="12579" y="608"/>
                  </a:cubicBezTo>
                  <a:cubicBezTo>
                    <a:pt x="12361" y="406"/>
                    <a:pt x="12116" y="257"/>
                    <a:pt x="11846" y="154"/>
                  </a:cubicBezTo>
                  <a:cubicBezTo>
                    <a:pt x="11577" y="52"/>
                    <a:pt x="11287" y="1"/>
                    <a:pt x="10971" y="1"/>
                  </a:cubicBezTo>
                  <a:cubicBezTo>
                    <a:pt x="10708" y="1"/>
                    <a:pt x="10432" y="38"/>
                    <a:pt x="10139" y="106"/>
                  </a:cubicBezTo>
                  <a:cubicBezTo>
                    <a:pt x="8261" y="556"/>
                    <a:pt x="7379" y="611"/>
                    <a:pt x="7058" y="611"/>
                  </a:cubicBezTo>
                  <a:cubicBezTo>
                    <a:pt x="7007" y="611"/>
                    <a:pt x="6970" y="611"/>
                    <a:pt x="6946" y="608"/>
                  </a:cubicBezTo>
                  <a:lnTo>
                    <a:pt x="6918" y="608"/>
                  </a:lnTo>
                  <a:cubicBezTo>
                    <a:pt x="6915" y="608"/>
                    <a:pt x="6915" y="604"/>
                    <a:pt x="6912" y="604"/>
                  </a:cubicBezTo>
                  <a:lnTo>
                    <a:pt x="6888" y="601"/>
                  </a:lnTo>
                  <a:lnTo>
                    <a:pt x="6864" y="604"/>
                  </a:lnTo>
                  <a:lnTo>
                    <a:pt x="6864" y="605"/>
                  </a:lnTo>
                  <a:lnTo>
                    <a:pt x="6864" y="605"/>
                  </a:lnTo>
                  <a:cubicBezTo>
                    <a:pt x="6851" y="608"/>
                    <a:pt x="6806" y="611"/>
                    <a:pt x="6718" y="611"/>
                  </a:cubicBezTo>
                  <a:cubicBezTo>
                    <a:pt x="6400" y="611"/>
                    <a:pt x="5515" y="556"/>
                    <a:pt x="3637" y="106"/>
                  </a:cubicBezTo>
                  <a:cubicBezTo>
                    <a:pt x="3344" y="38"/>
                    <a:pt x="3068" y="1"/>
                    <a:pt x="2805"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43" name="Google Shape;1601;p39">
              <a:extLst>
                <a:ext uri="{FF2B5EF4-FFF2-40B4-BE49-F238E27FC236}">
                  <a16:creationId xmlns:a16="http://schemas.microsoft.com/office/drawing/2014/main" id="{9493FABD-95D7-4CE8-A9B8-2483C05CB6C7}"/>
                </a:ext>
              </a:extLst>
            </p:cNvPr>
            <p:cNvSpPr/>
            <p:nvPr/>
          </p:nvSpPr>
          <p:spPr>
            <a:xfrm>
              <a:off x="1350077" y="3323672"/>
              <a:ext cx="331141" cy="72175"/>
            </a:xfrm>
            <a:custGeom>
              <a:avLst/>
              <a:gdLst/>
              <a:ahLst/>
              <a:cxnLst/>
              <a:rect l="l" t="t" r="r" b="b"/>
              <a:pathLst>
                <a:path w="5290" h="1153" extrusionOk="0">
                  <a:moveTo>
                    <a:pt x="0" y="1"/>
                  </a:moveTo>
                  <a:lnTo>
                    <a:pt x="0" y="1"/>
                  </a:lnTo>
                  <a:cubicBezTo>
                    <a:pt x="389" y="243"/>
                    <a:pt x="805" y="437"/>
                    <a:pt x="1235" y="604"/>
                  </a:cubicBezTo>
                  <a:cubicBezTo>
                    <a:pt x="1660" y="770"/>
                    <a:pt x="2103" y="900"/>
                    <a:pt x="2553" y="1003"/>
                  </a:cubicBezTo>
                  <a:cubicBezTo>
                    <a:pt x="3006" y="1094"/>
                    <a:pt x="3467" y="1149"/>
                    <a:pt x="3930" y="1152"/>
                  </a:cubicBezTo>
                  <a:cubicBezTo>
                    <a:pt x="4390" y="1149"/>
                    <a:pt x="4854" y="1084"/>
                    <a:pt x="5290" y="945"/>
                  </a:cubicBezTo>
                  <a:lnTo>
                    <a:pt x="5290" y="945"/>
                  </a:lnTo>
                  <a:cubicBezTo>
                    <a:pt x="4995" y="977"/>
                    <a:pt x="4703" y="993"/>
                    <a:pt x="4413" y="993"/>
                  </a:cubicBezTo>
                  <a:cubicBezTo>
                    <a:pt x="4253" y="993"/>
                    <a:pt x="4093" y="989"/>
                    <a:pt x="3934" y="979"/>
                  </a:cubicBezTo>
                  <a:cubicBezTo>
                    <a:pt x="3487" y="941"/>
                    <a:pt x="3041" y="877"/>
                    <a:pt x="2601" y="784"/>
                  </a:cubicBezTo>
                  <a:cubicBezTo>
                    <a:pt x="2161" y="689"/>
                    <a:pt x="1725" y="573"/>
                    <a:pt x="1292" y="440"/>
                  </a:cubicBezTo>
                  <a:cubicBezTo>
                    <a:pt x="859" y="307"/>
                    <a:pt x="430" y="161"/>
                    <a:pt x="0"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44" name="Google Shape;1602;p39">
              <a:extLst>
                <a:ext uri="{FF2B5EF4-FFF2-40B4-BE49-F238E27FC236}">
                  <a16:creationId xmlns:a16="http://schemas.microsoft.com/office/drawing/2014/main" id="{B00540F0-0930-4E7C-ACAA-786F9F36484B}"/>
                </a:ext>
              </a:extLst>
            </p:cNvPr>
            <p:cNvSpPr/>
            <p:nvPr/>
          </p:nvSpPr>
          <p:spPr>
            <a:xfrm>
              <a:off x="1327229" y="3312154"/>
              <a:ext cx="378715" cy="86259"/>
            </a:xfrm>
            <a:custGeom>
              <a:avLst/>
              <a:gdLst/>
              <a:ahLst/>
              <a:cxnLst/>
              <a:rect l="l" t="t" r="r" b="b"/>
              <a:pathLst>
                <a:path w="6050" h="1378" extrusionOk="0">
                  <a:moveTo>
                    <a:pt x="792" y="381"/>
                  </a:moveTo>
                  <a:cubicBezTo>
                    <a:pt x="1075" y="481"/>
                    <a:pt x="1359" y="575"/>
                    <a:pt x="1644" y="665"/>
                  </a:cubicBezTo>
                  <a:cubicBezTo>
                    <a:pt x="2076" y="795"/>
                    <a:pt x="2516" y="913"/>
                    <a:pt x="2956" y="1009"/>
                  </a:cubicBezTo>
                  <a:cubicBezTo>
                    <a:pt x="3399" y="1102"/>
                    <a:pt x="3845" y="1163"/>
                    <a:pt x="4295" y="1204"/>
                  </a:cubicBezTo>
                  <a:lnTo>
                    <a:pt x="4299" y="1204"/>
                  </a:lnTo>
                  <a:cubicBezTo>
                    <a:pt x="4458" y="1214"/>
                    <a:pt x="4619" y="1217"/>
                    <a:pt x="4779" y="1217"/>
                  </a:cubicBezTo>
                  <a:cubicBezTo>
                    <a:pt x="4917" y="1217"/>
                    <a:pt x="5056" y="1213"/>
                    <a:pt x="5194" y="1206"/>
                  </a:cubicBezTo>
                  <a:lnTo>
                    <a:pt x="5194" y="1206"/>
                  </a:lnTo>
                  <a:cubicBezTo>
                    <a:pt x="4899" y="1264"/>
                    <a:pt x="4596" y="1293"/>
                    <a:pt x="4295" y="1295"/>
                  </a:cubicBezTo>
                  <a:cubicBezTo>
                    <a:pt x="3835" y="1292"/>
                    <a:pt x="3379" y="1237"/>
                    <a:pt x="2929" y="1146"/>
                  </a:cubicBezTo>
                  <a:cubicBezTo>
                    <a:pt x="2479" y="1047"/>
                    <a:pt x="2039" y="918"/>
                    <a:pt x="1613" y="750"/>
                  </a:cubicBezTo>
                  <a:cubicBezTo>
                    <a:pt x="1333" y="640"/>
                    <a:pt x="1057" y="520"/>
                    <a:pt x="792" y="381"/>
                  </a:cubicBezTo>
                  <a:close/>
                  <a:moveTo>
                    <a:pt x="1" y="1"/>
                  </a:moveTo>
                  <a:lnTo>
                    <a:pt x="345" y="218"/>
                  </a:lnTo>
                  <a:cubicBezTo>
                    <a:pt x="733" y="464"/>
                    <a:pt x="1156" y="658"/>
                    <a:pt x="1582" y="825"/>
                  </a:cubicBezTo>
                  <a:cubicBezTo>
                    <a:pt x="2015" y="995"/>
                    <a:pt x="2458" y="1125"/>
                    <a:pt x="2912" y="1228"/>
                  </a:cubicBezTo>
                  <a:cubicBezTo>
                    <a:pt x="3365" y="1319"/>
                    <a:pt x="3828" y="1374"/>
                    <a:pt x="4295" y="1377"/>
                  </a:cubicBezTo>
                  <a:cubicBezTo>
                    <a:pt x="4762" y="1374"/>
                    <a:pt x="5229" y="1309"/>
                    <a:pt x="5669" y="1169"/>
                  </a:cubicBezTo>
                  <a:lnTo>
                    <a:pt x="6050" y="1047"/>
                  </a:lnTo>
                  <a:lnTo>
                    <a:pt x="5652" y="1088"/>
                  </a:lnTo>
                  <a:cubicBezTo>
                    <a:pt x="5358" y="1122"/>
                    <a:pt x="5068" y="1135"/>
                    <a:pt x="4779" y="1135"/>
                  </a:cubicBezTo>
                  <a:cubicBezTo>
                    <a:pt x="4619" y="1135"/>
                    <a:pt x="4462" y="1132"/>
                    <a:pt x="4302" y="1122"/>
                  </a:cubicBezTo>
                  <a:cubicBezTo>
                    <a:pt x="3855" y="1084"/>
                    <a:pt x="3412" y="1020"/>
                    <a:pt x="2973" y="927"/>
                  </a:cubicBezTo>
                  <a:cubicBezTo>
                    <a:pt x="2533" y="836"/>
                    <a:pt x="2100" y="716"/>
                    <a:pt x="1668" y="586"/>
                  </a:cubicBezTo>
                  <a:cubicBezTo>
                    <a:pt x="1235" y="451"/>
                    <a:pt x="809" y="307"/>
                    <a:pt x="379" y="144"/>
                  </a:cubicBezTo>
                  <a:lnTo>
                    <a:pt x="1" y="1"/>
                  </a:ln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grpSp>
      <p:grpSp>
        <p:nvGrpSpPr>
          <p:cNvPr id="45" name="Google Shape;1603;p39">
            <a:extLst>
              <a:ext uri="{FF2B5EF4-FFF2-40B4-BE49-F238E27FC236}">
                <a16:creationId xmlns:a16="http://schemas.microsoft.com/office/drawing/2014/main" id="{C25A264C-095D-448C-8BE9-D714762347F2}"/>
              </a:ext>
            </a:extLst>
          </p:cNvPr>
          <p:cNvGrpSpPr/>
          <p:nvPr/>
        </p:nvGrpSpPr>
        <p:grpSpPr>
          <a:xfrm>
            <a:off x="13662664" y="6893704"/>
            <a:ext cx="1979760" cy="1923384"/>
            <a:chOff x="1098553" y="3297254"/>
            <a:chExt cx="914424" cy="888384"/>
          </a:xfrm>
        </p:grpSpPr>
        <p:sp>
          <p:nvSpPr>
            <p:cNvPr id="46" name="Google Shape;1604;p39">
              <a:extLst>
                <a:ext uri="{FF2B5EF4-FFF2-40B4-BE49-F238E27FC236}">
                  <a16:creationId xmlns:a16="http://schemas.microsoft.com/office/drawing/2014/main" id="{496DB4EA-F7F1-47DC-B737-B23000D1E6F4}"/>
                </a:ext>
              </a:extLst>
            </p:cNvPr>
            <p:cNvSpPr/>
            <p:nvPr/>
          </p:nvSpPr>
          <p:spPr>
            <a:xfrm>
              <a:off x="1098553" y="3307020"/>
              <a:ext cx="914424" cy="869041"/>
            </a:xfrm>
            <a:custGeom>
              <a:avLst/>
              <a:gdLst/>
              <a:ahLst/>
              <a:cxnLst/>
              <a:rect l="l" t="t" r="r" b="b"/>
              <a:pathLst>
                <a:path w="14608" h="13883" extrusionOk="0">
                  <a:moveTo>
                    <a:pt x="3226" y="1"/>
                  </a:moveTo>
                  <a:cubicBezTo>
                    <a:pt x="1149" y="1"/>
                    <a:pt x="1" y="2307"/>
                    <a:pt x="846" y="7673"/>
                  </a:cubicBezTo>
                  <a:cubicBezTo>
                    <a:pt x="1585" y="12384"/>
                    <a:pt x="2737" y="13882"/>
                    <a:pt x="3764" y="13882"/>
                  </a:cubicBezTo>
                  <a:cubicBezTo>
                    <a:pt x="4047" y="13882"/>
                    <a:pt x="4321" y="13768"/>
                    <a:pt x="4574" y="13576"/>
                  </a:cubicBezTo>
                  <a:cubicBezTo>
                    <a:pt x="5716" y="12703"/>
                    <a:pt x="5957" y="10453"/>
                    <a:pt x="7212" y="10453"/>
                  </a:cubicBezTo>
                  <a:cubicBezTo>
                    <a:pt x="7242" y="10453"/>
                    <a:pt x="7273" y="10454"/>
                    <a:pt x="7304" y="10457"/>
                  </a:cubicBezTo>
                  <a:cubicBezTo>
                    <a:pt x="7335" y="10454"/>
                    <a:pt x="7366" y="10453"/>
                    <a:pt x="7396" y="10453"/>
                  </a:cubicBezTo>
                  <a:cubicBezTo>
                    <a:pt x="8651" y="10453"/>
                    <a:pt x="8892" y="12703"/>
                    <a:pt x="10033" y="13576"/>
                  </a:cubicBezTo>
                  <a:cubicBezTo>
                    <a:pt x="10286" y="13768"/>
                    <a:pt x="10560" y="13882"/>
                    <a:pt x="10844" y="13882"/>
                  </a:cubicBezTo>
                  <a:cubicBezTo>
                    <a:pt x="11870" y="13882"/>
                    <a:pt x="13023" y="12384"/>
                    <a:pt x="13762" y="7673"/>
                  </a:cubicBezTo>
                  <a:cubicBezTo>
                    <a:pt x="14607" y="2307"/>
                    <a:pt x="13459" y="1"/>
                    <a:pt x="11382" y="1"/>
                  </a:cubicBezTo>
                  <a:cubicBezTo>
                    <a:pt x="11131" y="1"/>
                    <a:pt x="10866" y="35"/>
                    <a:pt x="10589" y="101"/>
                  </a:cubicBezTo>
                  <a:cubicBezTo>
                    <a:pt x="8704" y="550"/>
                    <a:pt x="7814" y="609"/>
                    <a:pt x="7476" y="609"/>
                  </a:cubicBezTo>
                  <a:cubicBezTo>
                    <a:pt x="7354" y="609"/>
                    <a:pt x="7304" y="601"/>
                    <a:pt x="7304" y="601"/>
                  </a:cubicBezTo>
                  <a:cubicBezTo>
                    <a:pt x="7304" y="601"/>
                    <a:pt x="7254" y="609"/>
                    <a:pt x="7132" y="609"/>
                  </a:cubicBezTo>
                  <a:cubicBezTo>
                    <a:pt x="6794" y="609"/>
                    <a:pt x="5904" y="550"/>
                    <a:pt x="4018" y="101"/>
                  </a:cubicBezTo>
                  <a:cubicBezTo>
                    <a:pt x="3742" y="35"/>
                    <a:pt x="3477" y="1"/>
                    <a:pt x="3226"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47" name="Google Shape;1605;p39">
              <a:extLst>
                <a:ext uri="{FF2B5EF4-FFF2-40B4-BE49-F238E27FC236}">
                  <a16:creationId xmlns:a16="http://schemas.microsoft.com/office/drawing/2014/main" id="{97CAB39C-1E7E-4CBA-8EF8-289F73A8F1CB}"/>
                </a:ext>
              </a:extLst>
            </p:cNvPr>
            <p:cNvSpPr/>
            <p:nvPr/>
          </p:nvSpPr>
          <p:spPr>
            <a:xfrm>
              <a:off x="1686486" y="3307082"/>
              <a:ext cx="325194" cy="868791"/>
            </a:xfrm>
            <a:custGeom>
              <a:avLst/>
              <a:gdLst/>
              <a:ahLst/>
              <a:cxnLst/>
              <a:rect l="l" t="t" r="r" b="b"/>
              <a:pathLst>
                <a:path w="5195" h="13879" extrusionOk="0">
                  <a:moveTo>
                    <a:pt x="2154" y="1"/>
                  </a:moveTo>
                  <a:lnTo>
                    <a:pt x="2154" y="1"/>
                  </a:lnTo>
                  <a:cubicBezTo>
                    <a:pt x="2925" y="1149"/>
                    <a:pt x="3177" y="3307"/>
                    <a:pt x="2649" y="6660"/>
                  </a:cubicBezTo>
                  <a:cubicBezTo>
                    <a:pt x="1970" y="10961"/>
                    <a:pt x="952" y="12586"/>
                    <a:pt x="1" y="12835"/>
                  </a:cubicBezTo>
                  <a:cubicBezTo>
                    <a:pt x="185" y="13122"/>
                    <a:pt x="393" y="13380"/>
                    <a:pt x="641" y="13572"/>
                  </a:cubicBezTo>
                  <a:cubicBezTo>
                    <a:pt x="895" y="13764"/>
                    <a:pt x="1169" y="13878"/>
                    <a:pt x="1453" y="13878"/>
                  </a:cubicBezTo>
                  <a:cubicBezTo>
                    <a:pt x="2479" y="13878"/>
                    <a:pt x="3631" y="12381"/>
                    <a:pt x="4373" y="7669"/>
                  </a:cubicBezTo>
                  <a:cubicBezTo>
                    <a:pt x="5195" y="2448"/>
                    <a:pt x="4128" y="123"/>
                    <a:pt x="2154" y="1"/>
                  </a:cubicBezTo>
                  <a:close/>
                </a:path>
              </a:pathLst>
            </a:custGeom>
            <a:solidFill>
              <a:srgbClr val="F3F3F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48" name="Google Shape;1606;p39">
              <a:extLst>
                <a:ext uri="{FF2B5EF4-FFF2-40B4-BE49-F238E27FC236}">
                  <a16:creationId xmlns:a16="http://schemas.microsoft.com/office/drawing/2014/main" id="{C0D5923F-F815-428A-B1A6-957CBE5F46BD}"/>
                </a:ext>
              </a:extLst>
            </p:cNvPr>
            <p:cNvSpPr/>
            <p:nvPr/>
          </p:nvSpPr>
          <p:spPr>
            <a:xfrm>
              <a:off x="1108632" y="3299946"/>
              <a:ext cx="894268" cy="883126"/>
            </a:xfrm>
            <a:custGeom>
              <a:avLst/>
              <a:gdLst/>
              <a:ahLst/>
              <a:cxnLst/>
              <a:rect l="l" t="t" r="r" b="b"/>
              <a:pathLst>
                <a:path w="14286" h="14108" extrusionOk="0">
                  <a:moveTo>
                    <a:pt x="11221" y="223"/>
                  </a:moveTo>
                  <a:cubicBezTo>
                    <a:pt x="11788" y="223"/>
                    <a:pt x="12268" y="402"/>
                    <a:pt x="12653" y="758"/>
                  </a:cubicBezTo>
                  <a:cubicBezTo>
                    <a:pt x="13765" y="1785"/>
                    <a:pt x="14054" y="4208"/>
                    <a:pt x="13492" y="7769"/>
                  </a:cubicBezTo>
                  <a:cubicBezTo>
                    <a:pt x="12790" y="12234"/>
                    <a:pt x="11774" y="13518"/>
                    <a:pt x="11048" y="13811"/>
                  </a:cubicBezTo>
                  <a:cubicBezTo>
                    <a:pt x="10927" y="13861"/>
                    <a:pt x="10804" y="13885"/>
                    <a:pt x="10681" y="13885"/>
                  </a:cubicBezTo>
                  <a:cubicBezTo>
                    <a:pt x="10436" y="13885"/>
                    <a:pt x="10189" y="13790"/>
                    <a:pt x="9938" y="13600"/>
                  </a:cubicBezTo>
                  <a:cubicBezTo>
                    <a:pt x="9474" y="13245"/>
                    <a:pt x="9157" y="12639"/>
                    <a:pt x="8854" y="12053"/>
                  </a:cubicBezTo>
                  <a:cubicBezTo>
                    <a:pt x="8428" y="11232"/>
                    <a:pt x="8022" y="10455"/>
                    <a:pt x="7239" y="10455"/>
                  </a:cubicBezTo>
                  <a:cubicBezTo>
                    <a:pt x="7208" y="10455"/>
                    <a:pt x="7173" y="10455"/>
                    <a:pt x="7143" y="10458"/>
                  </a:cubicBezTo>
                  <a:cubicBezTo>
                    <a:pt x="7112" y="10456"/>
                    <a:pt x="7082" y="10455"/>
                    <a:pt x="7053" y="10455"/>
                  </a:cubicBezTo>
                  <a:cubicBezTo>
                    <a:pt x="6264" y="10455"/>
                    <a:pt x="5859" y="11231"/>
                    <a:pt x="5432" y="12053"/>
                  </a:cubicBezTo>
                  <a:cubicBezTo>
                    <a:pt x="5128" y="12639"/>
                    <a:pt x="4812" y="13245"/>
                    <a:pt x="4348" y="13600"/>
                  </a:cubicBezTo>
                  <a:cubicBezTo>
                    <a:pt x="4097" y="13790"/>
                    <a:pt x="3849" y="13885"/>
                    <a:pt x="3605" y="13885"/>
                  </a:cubicBezTo>
                  <a:cubicBezTo>
                    <a:pt x="3482" y="13885"/>
                    <a:pt x="3359" y="13861"/>
                    <a:pt x="3237" y="13811"/>
                  </a:cubicBezTo>
                  <a:cubicBezTo>
                    <a:pt x="2511" y="13518"/>
                    <a:pt x="1496" y="12234"/>
                    <a:pt x="794" y="7769"/>
                  </a:cubicBezTo>
                  <a:cubicBezTo>
                    <a:pt x="232" y="4208"/>
                    <a:pt x="521" y="1785"/>
                    <a:pt x="1632" y="758"/>
                  </a:cubicBezTo>
                  <a:cubicBezTo>
                    <a:pt x="2018" y="402"/>
                    <a:pt x="2498" y="223"/>
                    <a:pt x="3065" y="223"/>
                  </a:cubicBezTo>
                  <a:cubicBezTo>
                    <a:pt x="3305" y="223"/>
                    <a:pt x="3560" y="255"/>
                    <a:pt x="3830" y="319"/>
                  </a:cubicBezTo>
                  <a:cubicBezTo>
                    <a:pt x="5720" y="772"/>
                    <a:pt x="6619" y="834"/>
                    <a:pt x="6971" y="834"/>
                  </a:cubicBezTo>
                  <a:cubicBezTo>
                    <a:pt x="7062" y="834"/>
                    <a:pt x="7117" y="830"/>
                    <a:pt x="7143" y="827"/>
                  </a:cubicBezTo>
                  <a:cubicBezTo>
                    <a:pt x="7169" y="830"/>
                    <a:pt x="7223" y="834"/>
                    <a:pt x="7315" y="834"/>
                  </a:cubicBezTo>
                  <a:cubicBezTo>
                    <a:pt x="7667" y="834"/>
                    <a:pt x="8566" y="772"/>
                    <a:pt x="10455" y="319"/>
                  </a:cubicBezTo>
                  <a:cubicBezTo>
                    <a:pt x="10726" y="255"/>
                    <a:pt x="10981" y="223"/>
                    <a:pt x="11221" y="223"/>
                  </a:cubicBezTo>
                  <a:close/>
                  <a:moveTo>
                    <a:pt x="3059" y="0"/>
                  </a:moveTo>
                  <a:cubicBezTo>
                    <a:pt x="2438" y="0"/>
                    <a:pt x="1909" y="199"/>
                    <a:pt x="1479" y="595"/>
                  </a:cubicBezTo>
                  <a:cubicBezTo>
                    <a:pt x="313" y="1672"/>
                    <a:pt x="0" y="4167"/>
                    <a:pt x="573" y="7803"/>
                  </a:cubicBezTo>
                  <a:cubicBezTo>
                    <a:pt x="1141" y="11419"/>
                    <a:pt x="2034" y="13569"/>
                    <a:pt x="3152" y="14019"/>
                  </a:cubicBezTo>
                  <a:cubicBezTo>
                    <a:pt x="3300" y="14078"/>
                    <a:pt x="3450" y="14107"/>
                    <a:pt x="3600" y="14107"/>
                  </a:cubicBezTo>
                  <a:cubicBezTo>
                    <a:pt x="3895" y="14107"/>
                    <a:pt x="4192" y="13996"/>
                    <a:pt x="4481" y="13777"/>
                  </a:cubicBezTo>
                  <a:cubicBezTo>
                    <a:pt x="4989" y="13392"/>
                    <a:pt x="5312" y="12765"/>
                    <a:pt x="5630" y="12158"/>
                  </a:cubicBezTo>
                  <a:cubicBezTo>
                    <a:pt x="6040" y="11366"/>
                    <a:pt x="6399" y="10676"/>
                    <a:pt x="7053" y="10676"/>
                  </a:cubicBezTo>
                  <a:cubicBezTo>
                    <a:pt x="7079" y="10676"/>
                    <a:pt x="7105" y="10677"/>
                    <a:pt x="7132" y="10680"/>
                  </a:cubicBezTo>
                  <a:lnTo>
                    <a:pt x="7143" y="10683"/>
                  </a:lnTo>
                  <a:lnTo>
                    <a:pt x="7153" y="10680"/>
                  </a:lnTo>
                  <a:cubicBezTo>
                    <a:pt x="7180" y="10677"/>
                    <a:pt x="7207" y="10676"/>
                    <a:pt x="7233" y="10676"/>
                  </a:cubicBezTo>
                  <a:cubicBezTo>
                    <a:pt x="7890" y="10676"/>
                    <a:pt x="8246" y="11366"/>
                    <a:pt x="8656" y="12158"/>
                  </a:cubicBezTo>
                  <a:cubicBezTo>
                    <a:pt x="8973" y="12765"/>
                    <a:pt x="9297" y="13392"/>
                    <a:pt x="9804" y="13777"/>
                  </a:cubicBezTo>
                  <a:cubicBezTo>
                    <a:pt x="10091" y="13995"/>
                    <a:pt x="10391" y="14108"/>
                    <a:pt x="10684" y="14108"/>
                  </a:cubicBezTo>
                  <a:cubicBezTo>
                    <a:pt x="10833" y="14108"/>
                    <a:pt x="10984" y="14077"/>
                    <a:pt x="11134" y="14019"/>
                  </a:cubicBezTo>
                  <a:cubicBezTo>
                    <a:pt x="12252" y="13569"/>
                    <a:pt x="13144" y="11419"/>
                    <a:pt x="13713" y="7803"/>
                  </a:cubicBezTo>
                  <a:cubicBezTo>
                    <a:pt x="14286" y="4167"/>
                    <a:pt x="13972" y="1672"/>
                    <a:pt x="12807" y="595"/>
                  </a:cubicBezTo>
                  <a:cubicBezTo>
                    <a:pt x="12377" y="199"/>
                    <a:pt x="11848" y="0"/>
                    <a:pt x="11227" y="0"/>
                  </a:cubicBezTo>
                  <a:cubicBezTo>
                    <a:pt x="10968" y="0"/>
                    <a:pt x="10692" y="35"/>
                    <a:pt x="10401" y="104"/>
                  </a:cubicBezTo>
                  <a:cubicBezTo>
                    <a:pt x="8537" y="551"/>
                    <a:pt x="7652" y="610"/>
                    <a:pt x="7321" y="610"/>
                  </a:cubicBezTo>
                  <a:cubicBezTo>
                    <a:pt x="7210" y="610"/>
                    <a:pt x="7162" y="603"/>
                    <a:pt x="7160" y="602"/>
                  </a:cubicBezTo>
                  <a:lnTo>
                    <a:pt x="7126" y="602"/>
                  </a:lnTo>
                  <a:cubicBezTo>
                    <a:pt x="7124" y="603"/>
                    <a:pt x="7078" y="609"/>
                    <a:pt x="6972" y="609"/>
                  </a:cubicBezTo>
                  <a:cubicBezTo>
                    <a:pt x="6647" y="609"/>
                    <a:pt x="5761" y="551"/>
                    <a:pt x="3885" y="104"/>
                  </a:cubicBezTo>
                  <a:cubicBezTo>
                    <a:pt x="3594" y="35"/>
                    <a:pt x="3318" y="0"/>
                    <a:pt x="3059"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49" name="Google Shape;1607;p39">
              <a:extLst>
                <a:ext uri="{FF2B5EF4-FFF2-40B4-BE49-F238E27FC236}">
                  <a16:creationId xmlns:a16="http://schemas.microsoft.com/office/drawing/2014/main" id="{CC1E8EAA-DF0D-4598-8DEA-5AA8FCE218E3}"/>
                </a:ext>
              </a:extLst>
            </p:cNvPr>
            <p:cNvSpPr/>
            <p:nvPr/>
          </p:nvSpPr>
          <p:spPr>
            <a:xfrm>
              <a:off x="1124595" y="3297254"/>
              <a:ext cx="862343" cy="888384"/>
            </a:xfrm>
            <a:custGeom>
              <a:avLst/>
              <a:gdLst/>
              <a:ahLst/>
              <a:cxnLst/>
              <a:rect l="l" t="t" r="r" b="b"/>
              <a:pathLst>
                <a:path w="13776" h="14192" extrusionOk="0">
                  <a:moveTo>
                    <a:pt x="10967" y="307"/>
                  </a:moveTo>
                  <a:cubicBezTo>
                    <a:pt x="11247" y="307"/>
                    <a:pt x="11503" y="352"/>
                    <a:pt x="11737" y="437"/>
                  </a:cubicBezTo>
                  <a:cubicBezTo>
                    <a:pt x="11969" y="526"/>
                    <a:pt x="12184" y="658"/>
                    <a:pt x="12371" y="833"/>
                  </a:cubicBezTo>
                  <a:cubicBezTo>
                    <a:pt x="12736" y="1170"/>
                    <a:pt x="13012" y="1660"/>
                    <a:pt x="13196" y="2301"/>
                  </a:cubicBezTo>
                  <a:cubicBezTo>
                    <a:pt x="13380" y="2939"/>
                    <a:pt x="13475" y="3730"/>
                    <a:pt x="13475" y="4653"/>
                  </a:cubicBezTo>
                  <a:cubicBezTo>
                    <a:pt x="13475" y="5573"/>
                    <a:pt x="13384" y="6626"/>
                    <a:pt x="13196" y="7805"/>
                  </a:cubicBezTo>
                  <a:cubicBezTo>
                    <a:pt x="12845" y="10034"/>
                    <a:pt x="12415" y="11469"/>
                    <a:pt x="11986" y="12382"/>
                  </a:cubicBezTo>
                  <a:cubicBezTo>
                    <a:pt x="11772" y="12835"/>
                    <a:pt x="11557" y="13159"/>
                    <a:pt x="11352" y="13387"/>
                  </a:cubicBezTo>
                  <a:cubicBezTo>
                    <a:pt x="11148" y="13616"/>
                    <a:pt x="10954" y="13745"/>
                    <a:pt x="10780" y="13817"/>
                  </a:cubicBezTo>
                  <a:cubicBezTo>
                    <a:pt x="10660" y="13864"/>
                    <a:pt x="10545" y="13885"/>
                    <a:pt x="10425" y="13885"/>
                  </a:cubicBezTo>
                  <a:cubicBezTo>
                    <a:pt x="10309" y="13885"/>
                    <a:pt x="10190" y="13864"/>
                    <a:pt x="10071" y="13817"/>
                  </a:cubicBezTo>
                  <a:cubicBezTo>
                    <a:pt x="9952" y="13773"/>
                    <a:pt x="9832" y="13704"/>
                    <a:pt x="9710" y="13609"/>
                  </a:cubicBezTo>
                  <a:cubicBezTo>
                    <a:pt x="9482" y="13435"/>
                    <a:pt x="9287" y="13200"/>
                    <a:pt x="9117" y="12934"/>
                  </a:cubicBezTo>
                  <a:cubicBezTo>
                    <a:pt x="8943" y="12668"/>
                    <a:pt x="8786" y="12372"/>
                    <a:pt x="8636" y="12079"/>
                  </a:cubicBezTo>
                  <a:cubicBezTo>
                    <a:pt x="8422" y="11667"/>
                    <a:pt x="8214" y="11264"/>
                    <a:pt x="7958" y="10961"/>
                  </a:cubicBezTo>
                  <a:cubicBezTo>
                    <a:pt x="7829" y="10811"/>
                    <a:pt x="7685" y="10685"/>
                    <a:pt x="7525" y="10596"/>
                  </a:cubicBezTo>
                  <a:cubicBezTo>
                    <a:pt x="7365" y="10508"/>
                    <a:pt x="7184" y="10457"/>
                    <a:pt x="6984" y="10457"/>
                  </a:cubicBezTo>
                  <a:cubicBezTo>
                    <a:pt x="6950" y="10457"/>
                    <a:pt x="6920" y="10457"/>
                    <a:pt x="6888" y="10460"/>
                  </a:cubicBezTo>
                  <a:lnTo>
                    <a:pt x="6888" y="10460"/>
                  </a:lnTo>
                  <a:cubicBezTo>
                    <a:pt x="6855" y="10457"/>
                    <a:pt x="6826" y="10457"/>
                    <a:pt x="6796" y="10457"/>
                  </a:cubicBezTo>
                  <a:cubicBezTo>
                    <a:pt x="6591" y="10457"/>
                    <a:pt x="6411" y="10508"/>
                    <a:pt x="6251" y="10596"/>
                  </a:cubicBezTo>
                  <a:cubicBezTo>
                    <a:pt x="6131" y="10661"/>
                    <a:pt x="6023" y="10750"/>
                    <a:pt x="5920" y="10855"/>
                  </a:cubicBezTo>
                  <a:cubicBezTo>
                    <a:pt x="5767" y="11009"/>
                    <a:pt x="5634" y="11200"/>
                    <a:pt x="5504" y="11407"/>
                  </a:cubicBezTo>
                  <a:cubicBezTo>
                    <a:pt x="5378" y="11618"/>
                    <a:pt x="5259" y="11847"/>
                    <a:pt x="5139" y="12079"/>
                  </a:cubicBezTo>
                  <a:cubicBezTo>
                    <a:pt x="4990" y="12372"/>
                    <a:pt x="4833" y="12668"/>
                    <a:pt x="4659" y="12934"/>
                  </a:cubicBezTo>
                  <a:cubicBezTo>
                    <a:pt x="4489" y="13200"/>
                    <a:pt x="4294" y="13435"/>
                    <a:pt x="4066" y="13609"/>
                  </a:cubicBezTo>
                  <a:cubicBezTo>
                    <a:pt x="3943" y="13704"/>
                    <a:pt x="3824" y="13773"/>
                    <a:pt x="3705" y="13817"/>
                  </a:cubicBezTo>
                  <a:cubicBezTo>
                    <a:pt x="3585" y="13864"/>
                    <a:pt x="3467" y="13885"/>
                    <a:pt x="3351" y="13885"/>
                  </a:cubicBezTo>
                  <a:cubicBezTo>
                    <a:pt x="3231" y="13885"/>
                    <a:pt x="3115" y="13864"/>
                    <a:pt x="2996" y="13817"/>
                  </a:cubicBezTo>
                  <a:cubicBezTo>
                    <a:pt x="2822" y="13745"/>
                    <a:pt x="2628" y="13616"/>
                    <a:pt x="2424" y="13387"/>
                  </a:cubicBezTo>
                  <a:cubicBezTo>
                    <a:pt x="2117" y="13046"/>
                    <a:pt x="1786" y="12488"/>
                    <a:pt x="1466" y="11595"/>
                  </a:cubicBezTo>
                  <a:cubicBezTo>
                    <a:pt x="1149" y="10702"/>
                    <a:pt x="842" y="9479"/>
                    <a:pt x="579" y="7805"/>
                  </a:cubicBezTo>
                  <a:cubicBezTo>
                    <a:pt x="392" y="6626"/>
                    <a:pt x="301" y="5573"/>
                    <a:pt x="301" y="4653"/>
                  </a:cubicBezTo>
                  <a:cubicBezTo>
                    <a:pt x="301" y="3730"/>
                    <a:pt x="395" y="2939"/>
                    <a:pt x="579" y="2301"/>
                  </a:cubicBezTo>
                  <a:cubicBezTo>
                    <a:pt x="763" y="1660"/>
                    <a:pt x="1040" y="1170"/>
                    <a:pt x="1405" y="833"/>
                  </a:cubicBezTo>
                  <a:cubicBezTo>
                    <a:pt x="1592" y="658"/>
                    <a:pt x="1806" y="526"/>
                    <a:pt x="2039" y="437"/>
                  </a:cubicBezTo>
                  <a:cubicBezTo>
                    <a:pt x="2273" y="352"/>
                    <a:pt x="2529" y="307"/>
                    <a:pt x="2808" y="307"/>
                  </a:cubicBezTo>
                  <a:cubicBezTo>
                    <a:pt x="3047" y="307"/>
                    <a:pt x="3299" y="339"/>
                    <a:pt x="3569" y="403"/>
                  </a:cubicBezTo>
                  <a:cubicBezTo>
                    <a:pt x="5446" y="853"/>
                    <a:pt x="6350" y="918"/>
                    <a:pt x="6710" y="918"/>
                  </a:cubicBezTo>
                  <a:cubicBezTo>
                    <a:pt x="6802" y="918"/>
                    <a:pt x="6860" y="912"/>
                    <a:pt x="6888" y="908"/>
                  </a:cubicBezTo>
                  <a:lnTo>
                    <a:pt x="6888" y="908"/>
                  </a:lnTo>
                  <a:cubicBezTo>
                    <a:pt x="6916" y="912"/>
                    <a:pt x="6973" y="918"/>
                    <a:pt x="7065" y="918"/>
                  </a:cubicBezTo>
                  <a:cubicBezTo>
                    <a:pt x="7424" y="918"/>
                    <a:pt x="8317" y="854"/>
                    <a:pt x="10169" y="412"/>
                  </a:cubicBezTo>
                  <a:lnTo>
                    <a:pt x="10169" y="412"/>
                  </a:lnTo>
                  <a:lnTo>
                    <a:pt x="10169" y="413"/>
                  </a:lnTo>
                  <a:lnTo>
                    <a:pt x="10207" y="403"/>
                  </a:lnTo>
                  <a:lnTo>
                    <a:pt x="10207" y="403"/>
                  </a:lnTo>
                  <a:cubicBezTo>
                    <a:pt x="10207" y="403"/>
                    <a:pt x="10207" y="403"/>
                    <a:pt x="10207" y="403"/>
                  </a:cubicBezTo>
                  <a:cubicBezTo>
                    <a:pt x="10476" y="339"/>
                    <a:pt x="10729" y="307"/>
                    <a:pt x="10967" y="307"/>
                  </a:cubicBezTo>
                  <a:close/>
                  <a:moveTo>
                    <a:pt x="2808" y="226"/>
                  </a:moveTo>
                  <a:cubicBezTo>
                    <a:pt x="2522" y="226"/>
                    <a:pt x="2253" y="270"/>
                    <a:pt x="2011" y="362"/>
                  </a:cubicBezTo>
                  <a:cubicBezTo>
                    <a:pt x="1765" y="454"/>
                    <a:pt x="1545" y="590"/>
                    <a:pt x="1350" y="771"/>
                  </a:cubicBezTo>
                  <a:cubicBezTo>
                    <a:pt x="972" y="1122"/>
                    <a:pt x="689" y="1627"/>
                    <a:pt x="502" y="2278"/>
                  </a:cubicBezTo>
                  <a:cubicBezTo>
                    <a:pt x="314" y="2928"/>
                    <a:pt x="219" y="3722"/>
                    <a:pt x="219" y="4653"/>
                  </a:cubicBezTo>
                  <a:cubicBezTo>
                    <a:pt x="219" y="5576"/>
                    <a:pt x="310" y="6636"/>
                    <a:pt x="498" y="7819"/>
                  </a:cubicBezTo>
                  <a:cubicBezTo>
                    <a:pt x="849" y="10054"/>
                    <a:pt x="1279" y="11492"/>
                    <a:pt x="1715" y="12416"/>
                  </a:cubicBezTo>
                  <a:cubicBezTo>
                    <a:pt x="1933" y="12876"/>
                    <a:pt x="2151" y="13207"/>
                    <a:pt x="2362" y="13442"/>
                  </a:cubicBezTo>
                  <a:cubicBezTo>
                    <a:pt x="2573" y="13677"/>
                    <a:pt x="2778" y="13817"/>
                    <a:pt x="2965" y="13892"/>
                  </a:cubicBezTo>
                  <a:cubicBezTo>
                    <a:pt x="3091" y="13943"/>
                    <a:pt x="3221" y="13967"/>
                    <a:pt x="3351" y="13967"/>
                  </a:cubicBezTo>
                  <a:cubicBezTo>
                    <a:pt x="3476" y="13967"/>
                    <a:pt x="3606" y="13943"/>
                    <a:pt x="3732" y="13895"/>
                  </a:cubicBezTo>
                  <a:cubicBezTo>
                    <a:pt x="3862" y="13844"/>
                    <a:pt x="3988" y="13773"/>
                    <a:pt x="4117" y="13674"/>
                  </a:cubicBezTo>
                  <a:cubicBezTo>
                    <a:pt x="4356" y="13493"/>
                    <a:pt x="4554" y="13248"/>
                    <a:pt x="4730" y="12978"/>
                  </a:cubicBezTo>
                  <a:cubicBezTo>
                    <a:pt x="4905" y="12706"/>
                    <a:pt x="5062" y="12409"/>
                    <a:pt x="5211" y="12116"/>
                  </a:cubicBezTo>
                  <a:cubicBezTo>
                    <a:pt x="5426" y="11704"/>
                    <a:pt x="5634" y="11308"/>
                    <a:pt x="5883" y="11016"/>
                  </a:cubicBezTo>
                  <a:cubicBezTo>
                    <a:pt x="6005" y="10869"/>
                    <a:pt x="6141" y="10750"/>
                    <a:pt x="6292" y="10668"/>
                  </a:cubicBezTo>
                  <a:cubicBezTo>
                    <a:pt x="6441" y="10586"/>
                    <a:pt x="6605" y="10539"/>
                    <a:pt x="6796" y="10539"/>
                  </a:cubicBezTo>
                  <a:cubicBezTo>
                    <a:pt x="6827" y="10539"/>
                    <a:pt x="6854" y="10539"/>
                    <a:pt x="6885" y="10542"/>
                  </a:cubicBezTo>
                  <a:lnTo>
                    <a:pt x="6891" y="10542"/>
                  </a:lnTo>
                  <a:cubicBezTo>
                    <a:pt x="6922" y="10539"/>
                    <a:pt x="6953" y="10539"/>
                    <a:pt x="6984" y="10539"/>
                  </a:cubicBezTo>
                  <a:cubicBezTo>
                    <a:pt x="7171" y="10539"/>
                    <a:pt x="7338" y="10586"/>
                    <a:pt x="7487" y="10668"/>
                  </a:cubicBezTo>
                  <a:cubicBezTo>
                    <a:pt x="7600" y="10729"/>
                    <a:pt x="7703" y="10811"/>
                    <a:pt x="7797" y="10910"/>
                  </a:cubicBezTo>
                  <a:cubicBezTo>
                    <a:pt x="7945" y="11060"/>
                    <a:pt x="8077" y="11244"/>
                    <a:pt x="8200" y="11451"/>
                  </a:cubicBezTo>
                  <a:cubicBezTo>
                    <a:pt x="8326" y="11659"/>
                    <a:pt x="8442" y="11884"/>
                    <a:pt x="8565" y="12116"/>
                  </a:cubicBezTo>
                  <a:cubicBezTo>
                    <a:pt x="8714" y="12409"/>
                    <a:pt x="8871" y="12706"/>
                    <a:pt x="9045" y="12978"/>
                  </a:cubicBezTo>
                  <a:cubicBezTo>
                    <a:pt x="9222" y="13248"/>
                    <a:pt x="9420" y="13493"/>
                    <a:pt x="9658" y="13674"/>
                  </a:cubicBezTo>
                  <a:cubicBezTo>
                    <a:pt x="9785" y="13773"/>
                    <a:pt x="9914" y="13844"/>
                    <a:pt x="10043" y="13895"/>
                  </a:cubicBezTo>
                  <a:cubicBezTo>
                    <a:pt x="10169" y="13943"/>
                    <a:pt x="10299" y="13967"/>
                    <a:pt x="10425" y="13967"/>
                  </a:cubicBezTo>
                  <a:cubicBezTo>
                    <a:pt x="10555" y="13967"/>
                    <a:pt x="10685" y="13943"/>
                    <a:pt x="10811" y="13892"/>
                  </a:cubicBezTo>
                  <a:cubicBezTo>
                    <a:pt x="10998" y="13817"/>
                    <a:pt x="11202" y="13677"/>
                    <a:pt x="11413" y="13442"/>
                  </a:cubicBezTo>
                  <a:cubicBezTo>
                    <a:pt x="11731" y="13091"/>
                    <a:pt x="12065" y="12522"/>
                    <a:pt x="12385" y="11622"/>
                  </a:cubicBezTo>
                  <a:cubicBezTo>
                    <a:pt x="12705" y="10723"/>
                    <a:pt x="13016" y="9496"/>
                    <a:pt x="13277" y="7819"/>
                  </a:cubicBezTo>
                  <a:cubicBezTo>
                    <a:pt x="13466" y="6636"/>
                    <a:pt x="13557" y="5576"/>
                    <a:pt x="13557" y="4653"/>
                  </a:cubicBezTo>
                  <a:cubicBezTo>
                    <a:pt x="13557" y="3722"/>
                    <a:pt x="13461" y="2928"/>
                    <a:pt x="13274" y="2278"/>
                  </a:cubicBezTo>
                  <a:cubicBezTo>
                    <a:pt x="13087" y="1627"/>
                    <a:pt x="12804" y="1122"/>
                    <a:pt x="12426" y="771"/>
                  </a:cubicBezTo>
                  <a:cubicBezTo>
                    <a:pt x="12231" y="590"/>
                    <a:pt x="12010" y="454"/>
                    <a:pt x="11764" y="362"/>
                  </a:cubicBezTo>
                  <a:cubicBezTo>
                    <a:pt x="11519" y="270"/>
                    <a:pt x="11253" y="226"/>
                    <a:pt x="10967" y="226"/>
                  </a:cubicBezTo>
                  <a:cubicBezTo>
                    <a:pt x="10734" y="226"/>
                    <a:pt x="10488" y="254"/>
                    <a:pt x="10230" y="315"/>
                  </a:cubicBezTo>
                  <a:lnTo>
                    <a:pt x="10230" y="315"/>
                  </a:lnTo>
                  <a:lnTo>
                    <a:pt x="10214" y="246"/>
                  </a:lnTo>
                  <a:lnTo>
                    <a:pt x="10133" y="263"/>
                  </a:lnTo>
                  <a:lnTo>
                    <a:pt x="10150" y="334"/>
                  </a:lnTo>
                  <a:lnTo>
                    <a:pt x="10150" y="334"/>
                  </a:lnTo>
                  <a:cubicBezTo>
                    <a:pt x="8300" y="772"/>
                    <a:pt x="7414" y="836"/>
                    <a:pt x="7065" y="836"/>
                  </a:cubicBezTo>
                  <a:cubicBezTo>
                    <a:pt x="6973" y="836"/>
                    <a:pt x="6918" y="829"/>
                    <a:pt x="6891" y="829"/>
                  </a:cubicBezTo>
                  <a:lnTo>
                    <a:pt x="6888" y="826"/>
                  </a:lnTo>
                  <a:lnTo>
                    <a:pt x="6885" y="829"/>
                  </a:lnTo>
                  <a:cubicBezTo>
                    <a:pt x="6857" y="829"/>
                    <a:pt x="6803" y="836"/>
                    <a:pt x="6710" y="836"/>
                  </a:cubicBezTo>
                  <a:cubicBezTo>
                    <a:pt x="6360" y="836"/>
                    <a:pt x="5460" y="771"/>
                    <a:pt x="3585" y="325"/>
                  </a:cubicBezTo>
                  <a:cubicBezTo>
                    <a:pt x="3313" y="257"/>
                    <a:pt x="3054" y="226"/>
                    <a:pt x="2808" y="226"/>
                  </a:cubicBezTo>
                  <a:close/>
                  <a:moveTo>
                    <a:pt x="10971" y="83"/>
                  </a:moveTo>
                  <a:cubicBezTo>
                    <a:pt x="11278" y="83"/>
                    <a:pt x="11560" y="134"/>
                    <a:pt x="11819" y="229"/>
                  </a:cubicBezTo>
                  <a:cubicBezTo>
                    <a:pt x="12078" y="328"/>
                    <a:pt x="12313" y="474"/>
                    <a:pt x="12525" y="669"/>
                  </a:cubicBezTo>
                  <a:cubicBezTo>
                    <a:pt x="12909" y="1026"/>
                    <a:pt x="13203" y="1545"/>
                    <a:pt x="13400" y="2212"/>
                  </a:cubicBezTo>
                  <a:cubicBezTo>
                    <a:pt x="13595" y="2884"/>
                    <a:pt x="13694" y="3705"/>
                    <a:pt x="13694" y="4670"/>
                  </a:cubicBezTo>
                  <a:cubicBezTo>
                    <a:pt x="13694" y="5600"/>
                    <a:pt x="13601" y="6660"/>
                    <a:pt x="13417" y="7840"/>
                  </a:cubicBezTo>
                  <a:cubicBezTo>
                    <a:pt x="13131" y="9646"/>
                    <a:pt x="12766" y="11083"/>
                    <a:pt x="12337" y="12126"/>
                  </a:cubicBezTo>
                  <a:cubicBezTo>
                    <a:pt x="12119" y="12645"/>
                    <a:pt x="11887" y="13067"/>
                    <a:pt x="11638" y="13384"/>
                  </a:cubicBezTo>
                  <a:cubicBezTo>
                    <a:pt x="11393" y="13701"/>
                    <a:pt x="11135" y="13916"/>
                    <a:pt x="10861" y="14025"/>
                  </a:cubicBezTo>
                  <a:cubicBezTo>
                    <a:pt x="10718" y="14079"/>
                    <a:pt x="10575" y="14110"/>
                    <a:pt x="10429" y="14110"/>
                  </a:cubicBezTo>
                  <a:cubicBezTo>
                    <a:pt x="10146" y="14110"/>
                    <a:pt x="9856" y="14001"/>
                    <a:pt x="9573" y="13786"/>
                  </a:cubicBezTo>
                  <a:cubicBezTo>
                    <a:pt x="9325" y="13598"/>
                    <a:pt x="9120" y="13350"/>
                    <a:pt x="8939" y="13070"/>
                  </a:cubicBezTo>
                  <a:cubicBezTo>
                    <a:pt x="8755" y="12791"/>
                    <a:pt x="8595" y="12484"/>
                    <a:pt x="8439" y="12181"/>
                  </a:cubicBezTo>
                  <a:cubicBezTo>
                    <a:pt x="8231" y="11786"/>
                    <a:pt x="8040" y="11414"/>
                    <a:pt x="7815" y="11138"/>
                  </a:cubicBezTo>
                  <a:cubicBezTo>
                    <a:pt x="7699" y="10998"/>
                    <a:pt x="7580" y="10886"/>
                    <a:pt x="7440" y="10804"/>
                  </a:cubicBezTo>
                  <a:cubicBezTo>
                    <a:pt x="7303" y="10726"/>
                    <a:pt x="7151" y="10678"/>
                    <a:pt x="6976" y="10678"/>
                  </a:cubicBezTo>
                  <a:cubicBezTo>
                    <a:pt x="6949" y="10678"/>
                    <a:pt x="6922" y="10682"/>
                    <a:pt x="6895" y="10682"/>
                  </a:cubicBezTo>
                  <a:lnTo>
                    <a:pt x="6888" y="10685"/>
                  </a:lnTo>
                  <a:lnTo>
                    <a:pt x="6881" y="10682"/>
                  </a:lnTo>
                  <a:cubicBezTo>
                    <a:pt x="6854" y="10682"/>
                    <a:pt x="6823" y="10678"/>
                    <a:pt x="6796" y="10678"/>
                  </a:cubicBezTo>
                  <a:cubicBezTo>
                    <a:pt x="6625" y="10678"/>
                    <a:pt x="6472" y="10726"/>
                    <a:pt x="6336" y="10804"/>
                  </a:cubicBezTo>
                  <a:cubicBezTo>
                    <a:pt x="6128" y="10923"/>
                    <a:pt x="5957" y="11121"/>
                    <a:pt x="5798" y="11363"/>
                  </a:cubicBezTo>
                  <a:cubicBezTo>
                    <a:pt x="5641" y="11602"/>
                    <a:pt x="5491" y="11884"/>
                    <a:pt x="5337" y="12181"/>
                  </a:cubicBezTo>
                  <a:cubicBezTo>
                    <a:pt x="5180" y="12484"/>
                    <a:pt x="5021" y="12791"/>
                    <a:pt x="4837" y="13070"/>
                  </a:cubicBezTo>
                  <a:cubicBezTo>
                    <a:pt x="4656" y="13350"/>
                    <a:pt x="4451" y="13598"/>
                    <a:pt x="4203" y="13786"/>
                  </a:cubicBezTo>
                  <a:cubicBezTo>
                    <a:pt x="3920" y="14001"/>
                    <a:pt x="3630" y="14110"/>
                    <a:pt x="3347" y="14110"/>
                  </a:cubicBezTo>
                  <a:cubicBezTo>
                    <a:pt x="3201" y="14110"/>
                    <a:pt x="3058" y="14079"/>
                    <a:pt x="2915" y="14025"/>
                  </a:cubicBezTo>
                  <a:cubicBezTo>
                    <a:pt x="2641" y="13916"/>
                    <a:pt x="2383" y="13701"/>
                    <a:pt x="2138" y="13384"/>
                  </a:cubicBezTo>
                  <a:cubicBezTo>
                    <a:pt x="1765" y="12907"/>
                    <a:pt x="1428" y="12198"/>
                    <a:pt x="1128" y="11271"/>
                  </a:cubicBezTo>
                  <a:cubicBezTo>
                    <a:pt x="832" y="10341"/>
                    <a:pt x="573" y="9196"/>
                    <a:pt x="359" y="7840"/>
                  </a:cubicBezTo>
                  <a:cubicBezTo>
                    <a:pt x="175" y="6657"/>
                    <a:pt x="82" y="5600"/>
                    <a:pt x="82" y="4670"/>
                  </a:cubicBezTo>
                  <a:cubicBezTo>
                    <a:pt x="82" y="3705"/>
                    <a:pt x="181" y="2884"/>
                    <a:pt x="375" y="2212"/>
                  </a:cubicBezTo>
                  <a:cubicBezTo>
                    <a:pt x="573" y="1545"/>
                    <a:pt x="866" y="1026"/>
                    <a:pt x="1251" y="669"/>
                  </a:cubicBezTo>
                  <a:cubicBezTo>
                    <a:pt x="1463" y="474"/>
                    <a:pt x="1698" y="328"/>
                    <a:pt x="1957" y="229"/>
                  </a:cubicBezTo>
                  <a:cubicBezTo>
                    <a:pt x="2215" y="134"/>
                    <a:pt x="2498" y="83"/>
                    <a:pt x="2805" y="83"/>
                  </a:cubicBezTo>
                  <a:cubicBezTo>
                    <a:pt x="3061" y="83"/>
                    <a:pt x="3330" y="117"/>
                    <a:pt x="3620" y="185"/>
                  </a:cubicBezTo>
                  <a:cubicBezTo>
                    <a:pt x="5501" y="635"/>
                    <a:pt x="6391" y="693"/>
                    <a:pt x="6718" y="693"/>
                  </a:cubicBezTo>
                  <a:cubicBezTo>
                    <a:pt x="6772" y="693"/>
                    <a:pt x="6809" y="693"/>
                    <a:pt x="6836" y="689"/>
                  </a:cubicBezTo>
                  <a:lnTo>
                    <a:pt x="6864" y="689"/>
                  </a:lnTo>
                  <a:cubicBezTo>
                    <a:pt x="6868" y="686"/>
                    <a:pt x="6871" y="686"/>
                    <a:pt x="6874" y="686"/>
                  </a:cubicBezTo>
                  <a:lnTo>
                    <a:pt x="6902" y="686"/>
                  </a:lnTo>
                  <a:cubicBezTo>
                    <a:pt x="6915" y="689"/>
                    <a:pt x="6963" y="693"/>
                    <a:pt x="7058" y="693"/>
                  </a:cubicBezTo>
                  <a:cubicBezTo>
                    <a:pt x="7385" y="693"/>
                    <a:pt x="8275" y="635"/>
                    <a:pt x="10156" y="185"/>
                  </a:cubicBezTo>
                  <a:cubicBezTo>
                    <a:pt x="10446" y="117"/>
                    <a:pt x="10715" y="83"/>
                    <a:pt x="10971" y="83"/>
                  </a:cubicBezTo>
                  <a:close/>
                  <a:moveTo>
                    <a:pt x="2805" y="1"/>
                  </a:moveTo>
                  <a:cubicBezTo>
                    <a:pt x="2488" y="1"/>
                    <a:pt x="2199" y="52"/>
                    <a:pt x="1929" y="154"/>
                  </a:cubicBezTo>
                  <a:cubicBezTo>
                    <a:pt x="1660" y="257"/>
                    <a:pt x="1415" y="406"/>
                    <a:pt x="1197" y="608"/>
                  </a:cubicBezTo>
                  <a:cubicBezTo>
                    <a:pt x="798" y="979"/>
                    <a:pt x="498" y="1511"/>
                    <a:pt x="297" y="2192"/>
                  </a:cubicBezTo>
                  <a:cubicBezTo>
                    <a:pt x="99" y="2871"/>
                    <a:pt x="0" y="3702"/>
                    <a:pt x="0" y="4670"/>
                  </a:cubicBezTo>
                  <a:cubicBezTo>
                    <a:pt x="0" y="5603"/>
                    <a:pt x="93" y="6667"/>
                    <a:pt x="277" y="7853"/>
                  </a:cubicBezTo>
                  <a:cubicBezTo>
                    <a:pt x="563" y="9663"/>
                    <a:pt x="927" y="11107"/>
                    <a:pt x="1364" y="12157"/>
                  </a:cubicBezTo>
                  <a:cubicBezTo>
                    <a:pt x="1581" y="12682"/>
                    <a:pt x="1817" y="13108"/>
                    <a:pt x="2072" y="13435"/>
                  </a:cubicBezTo>
                  <a:cubicBezTo>
                    <a:pt x="2325" y="13759"/>
                    <a:pt x="2594" y="13984"/>
                    <a:pt x="2883" y="14100"/>
                  </a:cubicBezTo>
                  <a:cubicBezTo>
                    <a:pt x="3033" y="14161"/>
                    <a:pt x="3190" y="14191"/>
                    <a:pt x="3347" y="14191"/>
                  </a:cubicBezTo>
                  <a:cubicBezTo>
                    <a:pt x="3651" y="14191"/>
                    <a:pt x="3957" y="14076"/>
                    <a:pt x="4250" y="13851"/>
                  </a:cubicBezTo>
                  <a:cubicBezTo>
                    <a:pt x="4509" y="13657"/>
                    <a:pt x="4721" y="13397"/>
                    <a:pt x="4905" y="13115"/>
                  </a:cubicBezTo>
                  <a:cubicBezTo>
                    <a:pt x="5092" y="12832"/>
                    <a:pt x="5252" y="12522"/>
                    <a:pt x="5409" y="12219"/>
                  </a:cubicBezTo>
                  <a:cubicBezTo>
                    <a:pt x="5617" y="11823"/>
                    <a:pt x="5808" y="11455"/>
                    <a:pt x="6026" y="11189"/>
                  </a:cubicBezTo>
                  <a:cubicBezTo>
                    <a:pt x="6135" y="11056"/>
                    <a:pt x="6251" y="10948"/>
                    <a:pt x="6377" y="10876"/>
                  </a:cubicBezTo>
                  <a:cubicBezTo>
                    <a:pt x="6503" y="10800"/>
                    <a:pt x="6639" y="10759"/>
                    <a:pt x="6796" y="10759"/>
                  </a:cubicBezTo>
                  <a:cubicBezTo>
                    <a:pt x="6823" y="10759"/>
                    <a:pt x="6847" y="10764"/>
                    <a:pt x="6874" y="10764"/>
                  </a:cubicBezTo>
                  <a:lnTo>
                    <a:pt x="6885" y="10767"/>
                  </a:lnTo>
                  <a:lnTo>
                    <a:pt x="6888" y="10767"/>
                  </a:lnTo>
                  <a:lnTo>
                    <a:pt x="6902" y="10764"/>
                  </a:lnTo>
                  <a:cubicBezTo>
                    <a:pt x="6926" y="10764"/>
                    <a:pt x="6953" y="10759"/>
                    <a:pt x="6976" y="10759"/>
                  </a:cubicBezTo>
                  <a:cubicBezTo>
                    <a:pt x="7133" y="10759"/>
                    <a:pt x="7273" y="10800"/>
                    <a:pt x="7399" y="10876"/>
                  </a:cubicBezTo>
                  <a:cubicBezTo>
                    <a:pt x="7590" y="10984"/>
                    <a:pt x="7753" y="11173"/>
                    <a:pt x="7910" y="11407"/>
                  </a:cubicBezTo>
                  <a:cubicBezTo>
                    <a:pt x="8063" y="11639"/>
                    <a:pt x="8211" y="11922"/>
                    <a:pt x="8367" y="12219"/>
                  </a:cubicBezTo>
                  <a:cubicBezTo>
                    <a:pt x="8524" y="12522"/>
                    <a:pt x="8684" y="12832"/>
                    <a:pt x="8868" y="13115"/>
                  </a:cubicBezTo>
                  <a:cubicBezTo>
                    <a:pt x="9055" y="13397"/>
                    <a:pt x="9266" y="13657"/>
                    <a:pt x="9526" y="13851"/>
                  </a:cubicBezTo>
                  <a:cubicBezTo>
                    <a:pt x="9819" y="14076"/>
                    <a:pt x="10125" y="14191"/>
                    <a:pt x="10429" y="14191"/>
                  </a:cubicBezTo>
                  <a:cubicBezTo>
                    <a:pt x="10586" y="14191"/>
                    <a:pt x="10742" y="14161"/>
                    <a:pt x="10892" y="14100"/>
                  </a:cubicBezTo>
                  <a:cubicBezTo>
                    <a:pt x="11182" y="13984"/>
                    <a:pt x="11451" y="13759"/>
                    <a:pt x="11703" y="13435"/>
                  </a:cubicBezTo>
                  <a:cubicBezTo>
                    <a:pt x="12085" y="12947"/>
                    <a:pt x="12426" y="12228"/>
                    <a:pt x="12725" y="11295"/>
                  </a:cubicBezTo>
                  <a:cubicBezTo>
                    <a:pt x="13026" y="10361"/>
                    <a:pt x="13285" y="9210"/>
                    <a:pt x="13499" y="7853"/>
                  </a:cubicBezTo>
                  <a:cubicBezTo>
                    <a:pt x="13683" y="6667"/>
                    <a:pt x="13776" y="5603"/>
                    <a:pt x="13776" y="4670"/>
                  </a:cubicBezTo>
                  <a:cubicBezTo>
                    <a:pt x="13776" y="3702"/>
                    <a:pt x="13677" y="2871"/>
                    <a:pt x="13479" y="2192"/>
                  </a:cubicBezTo>
                  <a:cubicBezTo>
                    <a:pt x="13277" y="1511"/>
                    <a:pt x="12978" y="979"/>
                    <a:pt x="12579" y="608"/>
                  </a:cubicBezTo>
                  <a:cubicBezTo>
                    <a:pt x="12361" y="406"/>
                    <a:pt x="12116" y="257"/>
                    <a:pt x="11846" y="154"/>
                  </a:cubicBezTo>
                  <a:cubicBezTo>
                    <a:pt x="11577" y="52"/>
                    <a:pt x="11287" y="1"/>
                    <a:pt x="10971" y="1"/>
                  </a:cubicBezTo>
                  <a:cubicBezTo>
                    <a:pt x="10708" y="1"/>
                    <a:pt x="10432" y="38"/>
                    <a:pt x="10139" y="106"/>
                  </a:cubicBezTo>
                  <a:cubicBezTo>
                    <a:pt x="8261" y="556"/>
                    <a:pt x="7379" y="611"/>
                    <a:pt x="7058" y="611"/>
                  </a:cubicBezTo>
                  <a:cubicBezTo>
                    <a:pt x="7007" y="611"/>
                    <a:pt x="6970" y="611"/>
                    <a:pt x="6946" y="608"/>
                  </a:cubicBezTo>
                  <a:lnTo>
                    <a:pt x="6918" y="608"/>
                  </a:lnTo>
                  <a:cubicBezTo>
                    <a:pt x="6915" y="608"/>
                    <a:pt x="6915" y="604"/>
                    <a:pt x="6912" y="604"/>
                  </a:cubicBezTo>
                  <a:lnTo>
                    <a:pt x="6888" y="601"/>
                  </a:lnTo>
                  <a:lnTo>
                    <a:pt x="6864" y="604"/>
                  </a:lnTo>
                  <a:lnTo>
                    <a:pt x="6864" y="605"/>
                  </a:lnTo>
                  <a:lnTo>
                    <a:pt x="6864" y="605"/>
                  </a:lnTo>
                  <a:cubicBezTo>
                    <a:pt x="6851" y="608"/>
                    <a:pt x="6806" y="611"/>
                    <a:pt x="6718" y="611"/>
                  </a:cubicBezTo>
                  <a:cubicBezTo>
                    <a:pt x="6400" y="611"/>
                    <a:pt x="5515" y="556"/>
                    <a:pt x="3637" y="106"/>
                  </a:cubicBezTo>
                  <a:cubicBezTo>
                    <a:pt x="3344" y="38"/>
                    <a:pt x="3068" y="1"/>
                    <a:pt x="2805"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50" name="Google Shape;1608;p39">
              <a:extLst>
                <a:ext uri="{FF2B5EF4-FFF2-40B4-BE49-F238E27FC236}">
                  <a16:creationId xmlns:a16="http://schemas.microsoft.com/office/drawing/2014/main" id="{3EAFEA23-EFFE-4D9D-890D-BBC18A5F6350}"/>
                </a:ext>
              </a:extLst>
            </p:cNvPr>
            <p:cNvSpPr/>
            <p:nvPr/>
          </p:nvSpPr>
          <p:spPr>
            <a:xfrm>
              <a:off x="1350077" y="3323672"/>
              <a:ext cx="331141" cy="72175"/>
            </a:xfrm>
            <a:custGeom>
              <a:avLst/>
              <a:gdLst/>
              <a:ahLst/>
              <a:cxnLst/>
              <a:rect l="l" t="t" r="r" b="b"/>
              <a:pathLst>
                <a:path w="5290" h="1153" extrusionOk="0">
                  <a:moveTo>
                    <a:pt x="0" y="1"/>
                  </a:moveTo>
                  <a:lnTo>
                    <a:pt x="0" y="1"/>
                  </a:lnTo>
                  <a:cubicBezTo>
                    <a:pt x="389" y="243"/>
                    <a:pt x="805" y="437"/>
                    <a:pt x="1235" y="604"/>
                  </a:cubicBezTo>
                  <a:cubicBezTo>
                    <a:pt x="1660" y="770"/>
                    <a:pt x="2103" y="900"/>
                    <a:pt x="2553" y="1003"/>
                  </a:cubicBezTo>
                  <a:cubicBezTo>
                    <a:pt x="3006" y="1094"/>
                    <a:pt x="3467" y="1149"/>
                    <a:pt x="3930" y="1152"/>
                  </a:cubicBezTo>
                  <a:cubicBezTo>
                    <a:pt x="4390" y="1149"/>
                    <a:pt x="4854" y="1084"/>
                    <a:pt x="5290" y="945"/>
                  </a:cubicBezTo>
                  <a:lnTo>
                    <a:pt x="5290" y="945"/>
                  </a:lnTo>
                  <a:cubicBezTo>
                    <a:pt x="4995" y="977"/>
                    <a:pt x="4703" y="993"/>
                    <a:pt x="4413" y="993"/>
                  </a:cubicBezTo>
                  <a:cubicBezTo>
                    <a:pt x="4253" y="993"/>
                    <a:pt x="4093" y="989"/>
                    <a:pt x="3934" y="979"/>
                  </a:cubicBezTo>
                  <a:cubicBezTo>
                    <a:pt x="3487" y="941"/>
                    <a:pt x="3041" y="877"/>
                    <a:pt x="2601" y="784"/>
                  </a:cubicBezTo>
                  <a:cubicBezTo>
                    <a:pt x="2161" y="689"/>
                    <a:pt x="1725" y="573"/>
                    <a:pt x="1292" y="440"/>
                  </a:cubicBezTo>
                  <a:cubicBezTo>
                    <a:pt x="859" y="307"/>
                    <a:pt x="430" y="161"/>
                    <a:pt x="0"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51" name="Google Shape;1609;p39">
              <a:extLst>
                <a:ext uri="{FF2B5EF4-FFF2-40B4-BE49-F238E27FC236}">
                  <a16:creationId xmlns:a16="http://schemas.microsoft.com/office/drawing/2014/main" id="{390A110A-3782-48B4-A6AF-235DE2A31AA4}"/>
                </a:ext>
              </a:extLst>
            </p:cNvPr>
            <p:cNvSpPr/>
            <p:nvPr/>
          </p:nvSpPr>
          <p:spPr>
            <a:xfrm>
              <a:off x="1327229" y="3312154"/>
              <a:ext cx="378715" cy="86259"/>
            </a:xfrm>
            <a:custGeom>
              <a:avLst/>
              <a:gdLst/>
              <a:ahLst/>
              <a:cxnLst/>
              <a:rect l="l" t="t" r="r" b="b"/>
              <a:pathLst>
                <a:path w="6050" h="1378" extrusionOk="0">
                  <a:moveTo>
                    <a:pt x="792" y="381"/>
                  </a:moveTo>
                  <a:cubicBezTo>
                    <a:pt x="1075" y="481"/>
                    <a:pt x="1359" y="575"/>
                    <a:pt x="1644" y="665"/>
                  </a:cubicBezTo>
                  <a:cubicBezTo>
                    <a:pt x="2076" y="795"/>
                    <a:pt x="2516" y="913"/>
                    <a:pt x="2956" y="1009"/>
                  </a:cubicBezTo>
                  <a:cubicBezTo>
                    <a:pt x="3399" y="1102"/>
                    <a:pt x="3845" y="1163"/>
                    <a:pt x="4295" y="1204"/>
                  </a:cubicBezTo>
                  <a:lnTo>
                    <a:pt x="4299" y="1204"/>
                  </a:lnTo>
                  <a:cubicBezTo>
                    <a:pt x="4458" y="1214"/>
                    <a:pt x="4619" y="1217"/>
                    <a:pt x="4779" y="1217"/>
                  </a:cubicBezTo>
                  <a:cubicBezTo>
                    <a:pt x="4917" y="1217"/>
                    <a:pt x="5056" y="1213"/>
                    <a:pt x="5194" y="1206"/>
                  </a:cubicBezTo>
                  <a:lnTo>
                    <a:pt x="5194" y="1206"/>
                  </a:lnTo>
                  <a:cubicBezTo>
                    <a:pt x="4899" y="1264"/>
                    <a:pt x="4596" y="1293"/>
                    <a:pt x="4295" y="1295"/>
                  </a:cubicBezTo>
                  <a:cubicBezTo>
                    <a:pt x="3835" y="1292"/>
                    <a:pt x="3379" y="1237"/>
                    <a:pt x="2929" y="1146"/>
                  </a:cubicBezTo>
                  <a:cubicBezTo>
                    <a:pt x="2479" y="1047"/>
                    <a:pt x="2039" y="918"/>
                    <a:pt x="1613" y="750"/>
                  </a:cubicBezTo>
                  <a:cubicBezTo>
                    <a:pt x="1333" y="640"/>
                    <a:pt x="1057" y="520"/>
                    <a:pt x="792" y="381"/>
                  </a:cubicBezTo>
                  <a:close/>
                  <a:moveTo>
                    <a:pt x="1" y="1"/>
                  </a:moveTo>
                  <a:lnTo>
                    <a:pt x="345" y="218"/>
                  </a:lnTo>
                  <a:cubicBezTo>
                    <a:pt x="733" y="464"/>
                    <a:pt x="1156" y="658"/>
                    <a:pt x="1582" y="825"/>
                  </a:cubicBezTo>
                  <a:cubicBezTo>
                    <a:pt x="2015" y="995"/>
                    <a:pt x="2458" y="1125"/>
                    <a:pt x="2912" y="1228"/>
                  </a:cubicBezTo>
                  <a:cubicBezTo>
                    <a:pt x="3365" y="1319"/>
                    <a:pt x="3828" y="1374"/>
                    <a:pt x="4295" y="1377"/>
                  </a:cubicBezTo>
                  <a:cubicBezTo>
                    <a:pt x="4762" y="1374"/>
                    <a:pt x="5229" y="1309"/>
                    <a:pt x="5669" y="1169"/>
                  </a:cubicBezTo>
                  <a:lnTo>
                    <a:pt x="6050" y="1047"/>
                  </a:lnTo>
                  <a:lnTo>
                    <a:pt x="5652" y="1088"/>
                  </a:lnTo>
                  <a:cubicBezTo>
                    <a:pt x="5358" y="1122"/>
                    <a:pt x="5068" y="1135"/>
                    <a:pt x="4779" y="1135"/>
                  </a:cubicBezTo>
                  <a:cubicBezTo>
                    <a:pt x="4619" y="1135"/>
                    <a:pt x="4462" y="1132"/>
                    <a:pt x="4302" y="1122"/>
                  </a:cubicBezTo>
                  <a:cubicBezTo>
                    <a:pt x="3855" y="1084"/>
                    <a:pt x="3412" y="1020"/>
                    <a:pt x="2973" y="927"/>
                  </a:cubicBezTo>
                  <a:cubicBezTo>
                    <a:pt x="2533" y="836"/>
                    <a:pt x="2100" y="716"/>
                    <a:pt x="1668" y="586"/>
                  </a:cubicBezTo>
                  <a:cubicBezTo>
                    <a:pt x="1235" y="451"/>
                    <a:pt x="809" y="307"/>
                    <a:pt x="379" y="144"/>
                  </a:cubicBezTo>
                  <a:lnTo>
                    <a:pt x="1" y="1"/>
                  </a:ln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800" b="0" i="0" u="none" strike="noStrike" kern="0" cap="none" spc="0" normalizeH="0" baseline="0" noProof="0">
                <a:ln>
                  <a:noFill/>
                </a:ln>
                <a:solidFill>
                  <a:prstClr val="white"/>
                </a:solidFill>
                <a:effectLst/>
                <a:uLnTx/>
                <a:uFillTx/>
                <a:latin typeface="Arial"/>
                <a:ea typeface="+mn-ea"/>
                <a:cs typeface="Arial"/>
                <a:sym typeface="Arial"/>
              </a:endParaRPr>
            </a:p>
          </p:txBody>
        </p:sp>
      </p:grpSp>
      <p:sp>
        <p:nvSpPr>
          <p:cNvPr id="53" name="Google Shape;1611;p39">
            <a:extLst>
              <a:ext uri="{FF2B5EF4-FFF2-40B4-BE49-F238E27FC236}">
                <a16:creationId xmlns:a16="http://schemas.microsoft.com/office/drawing/2014/main" id="{19B5ABAD-078F-4289-B894-B67B25867BD4}"/>
              </a:ext>
            </a:extLst>
          </p:cNvPr>
          <p:cNvSpPr txBox="1">
            <a:spLocks/>
          </p:cNvSpPr>
          <p:nvPr/>
        </p:nvSpPr>
        <p:spPr>
          <a:xfrm>
            <a:off x="857414" y="3386622"/>
            <a:ext cx="7194450" cy="1738375"/>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4400" b="0" i="0" u="none" strike="noStrike" kern="1200" cap="none" spc="0" normalizeH="0" baseline="0" noProof="0">
                <a:ln>
                  <a:noFill/>
                </a:ln>
                <a:solidFill>
                  <a:prstClr val="white"/>
                </a:solidFill>
                <a:effectLst/>
                <a:uLnTx/>
                <a:uFillTx/>
                <a:latin typeface="Montserrat Light"/>
                <a:ea typeface="+mn-ea"/>
                <a:cs typeface="+mn-cs"/>
              </a:rPr>
              <a:t>Lorem Ipsum is simply dummy text of the</a:t>
            </a:r>
          </a:p>
        </p:txBody>
      </p:sp>
      <p:cxnSp>
        <p:nvCxnSpPr>
          <p:cNvPr id="55" name="Google Shape;1613;p39">
            <a:extLst>
              <a:ext uri="{FF2B5EF4-FFF2-40B4-BE49-F238E27FC236}">
                <a16:creationId xmlns:a16="http://schemas.microsoft.com/office/drawing/2014/main" id="{B5462059-A2CD-4471-B6CE-F13668BDC39E}"/>
              </a:ext>
            </a:extLst>
          </p:cNvPr>
          <p:cNvCxnSpPr/>
          <p:nvPr/>
        </p:nvCxnSpPr>
        <p:spPr>
          <a:xfrm>
            <a:off x="8148826" y="4576500"/>
            <a:ext cx="2711961" cy="0"/>
          </a:xfrm>
          <a:prstGeom prst="straightConnector1">
            <a:avLst/>
          </a:prstGeom>
          <a:noFill/>
          <a:ln w="19050" cap="flat" cmpd="sng">
            <a:solidFill>
              <a:srgbClr val="303F46"/>
            </a:solidFill>
            <a:prstDash val="solid"/>
            <a:round/>
            <a:headEnd type="none" w="med" len="med"/>
            <a:tailEnd type="diamond" w="med" len="med"/>
          </a:ln>
        </p:spPr>
      </p:cxnSp>
      <p:cxnSp>
        <p:nvCxnSpPr>
          <p:cNvPr id="56" name="Google Shape;1614;p39">
            <a:extLst>
              <a:ext uri="{FF2B5EF4-FFF2-40B4-BE49-F238E27FC236}">
                <a16:creationId xmlns:a16="http://schemas.microsoft.com/office/drawing/2014/main" id="{5D0CF81F-796E-40E9-8892-2244E06111F9}"/>
              </a:ext>
            </a:extLst>
          </p:cNvPr>
          <p:cNvCxnSpPr/>
          <p:nvPr/>
        </p:nvCxnSpPr>
        <p:spPr>
          <a:xfrm>
            <a:off x="8148826" y="9680559"/>
            <a:ext cx="2711961" cy="0"/>
          </a:xfrm>
          <a:prstGeom prst="straightConnector1">
            <a:avLst/>
          </a:prstGeom>
          <a:noFill/>
          <a:ln w="19050" cap="flat" cmpd="sng">
            <a:solidFill>
              <a:srgbClr val="303F46"/>
            </a:solidFill>
            <a:prstDash val="solid"/>
            <a:round/>
            <a:headEnd type="none" w="med" len="med"/>
            <a:tailEnd type="diamond" w="med" len="med"/>
          </a:ln>
        </p:spPr>
      </p:cxnSp>
      <p:cxnSp>
        <p:nvCxnSpPr>
          <p:cNvPr id="57" name="Google Shape;1615;p39">
            <a:extLst>
              <a:ext uri="{FF2B5EF4-FFF2-40B4-BE49-F238E27FC236}">
                <a16:creationId xmlns:a16="http://schemas.microsoft.com/office/drawing/2014/main" id="{A843A73D-C12E-451E-B86B-EC0716B26041}"/>
              </a:ext>
            </a:extLst>
          </p:cNvPr>
          <p:cNvCxnSpPr>
            <a:cxnSpLocks/>
          </p:cNvCxnSpPr>
          <p:nvPr/>
        </p:nvCxnSpPr>
        <p:spPr>
          <a:xfrm flipH="1">
            <a:off x="14705097" y="6857968"/>
            <a:ext cx="1985571" cy="983186"/>
          </a:xfrm>
          <a:prstGeom prst="bentConnector3">
            <a:avLst>
              <a:gd name="adj1" fmla="val 50000"/>
            </a:avLst>
          </a:prstGeom>
          <a:noFill/>
          <a:ln w="19050" cap="flat" cmpd="sng">
            <a:solidFill>
              <a:srgbClr val="303F46"/>
            </a:solidFill>
            <a:prstDash val="solid"/>
            <a:round/>
            <a:headEnd type="none" w="med" len="med"/>
            <a:tailEnd type="diamond" w="med" len="med"/>
          </a:ln>
        </p:spPr>
      </p:cxnSp>
      <p:sp>
        <p:nvSpPr>
          <p:cNvPr id="58" name="Google Shape;1616;p39">
            <a:extLst>
              <a:ext uri="{FF2B5EF4-FFF2-40B4-BE49-F238E27FC236}">
                <a16:creationId xmlns:a16="http://schemas.microsoft.com/office/drawing/2014/main" id="{1356580B-6382-4B24-A3CE-9ED4E151489C}"/>
              </a:ext>
            </a:extLst>
          </p:cNvPr>
          <p:cNvSpPr txBox="1">
            <a:spLocks/>
          </p:cNvSpPr>
          <p:nvPr/>
        </p:nvSpPr>
        <p:spPr>
          <a:xfrm flipH="1">
            <a:off x="16160935" y="1005676"/>
            <a:ext cx="6852682" cy="1559177"/>
          </a:xfrm>
          <a:prstGeom prst="rect">
            <a:avLst/>
          </a:prstGeom>
        </p:spPr>
        <p:txBody>
          <a:bodyPr vert="horz" lIns="91428" tIns="45714" rIns="91428" bIns="45714" rtlCol="0" anchor="ctr">
            <a:normAutofit/>
          </a:bodyPr>
          <a:lstStyle>
            <a:lvl1pPr algn="ctr" defTabSz="1828983">
              <a:lnSpc>
                <a:spcPct val="90000"/>
              </a:lnSpc>
              <a:spcBef>
                <a:spcPct val="0"/>
              </a:spcBef>
              <a:buNone/>
              <a:defRPr sz="7201">
                <a:solidFill>
                  <a:schemeClr val="bg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7200" b="0" i="0" u="none" strike="noStrike" kern="1200" cap="none" spc="0" normalizeH="0" baseline="0" noProof="0">
                <a:ln>
                  <a:noFill/>
                </a:ln>
                <a:solidFill>
                  <a:srgbClr val="FFFFFF"/>
                </a:solidFill>
                <a:effectLst/>
                <a:uLnTx/>
                <a:uFillTx/>
                <a:latin typeface="Montserrat SemiBold"/>
                <a:ea typeface="+mj-ea"/>
                <a:cs typeface="+mj-cs"/>
              </a:rPr>
              <a:t>Patient Care</a:t>
            </a:r>
          </a:p>
        </p:txBody>
      </p:sp>
      <p:sp>
        <p:nvSpPr>
          <p:cNvPr id="59" name="Google Shape;1611;p39">
            <a:extLst>
              <a:ext uri="{FF2B5EF4-FFF2-40B4-BE49-F238E27FC236}">
                <a16:creationId xmlns:a16="http://schemas.microsoft.com/office/drawing/2014/main" id="{1385EADD-82C3-46D9-827D-79CE3739B2FB}"/>
              </a:ext>
            </a:extLst>
          </p:cNvPr>
          <p:cNvSpPr txBox="1">
            <a:spLocks/>
          </p:cNvSpPr>
          <p:nvPr/>
        </p:nvSpPr>
        <p:spPr>
          <a:xfrm>
            <a:off x="1905150" y="8811532"/>
            <a:ext cx="6146715" cy="1738375"/>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4400" b="0" i="0" u="none" strike="noStrike" kern="1200" cap="none" spc="0" normalizeH="0" baseline="0" noProof="0">
                <a:ln>
                  <a:noFill/>
                </a:ln>
                <a:solidFill>
                  <a:prstClr val="white"/>
                </a:solidFill>
                <a:effectLst/>
                <a:uLnTx/>
                <a:uFillTx/>
                <a:latin typeface="Montserrat Light"/>
                <a:ea typeface="+mn-ea"/>
                <a:cs typeface="+mn-cs"/>
              </a:rPr>
              <a:t>Lorem Ipsum is simply dummy text of the</a:t>
            </a:r>
          </a:p>
        </p:txBody>
      </p:sp>
      <p:sp>
        <p:nvSpPr>
          <p:cNvPr id="60" name="Google Shape;1611;p39">
            <a:extLst>
              <a:ext uri="{FF2B5EF4-FFF2-40B4-BE49-F238E27FC236}">
                <a16:creationId xmlns:a16="http://schemas.microsoft.com/office/drawing/2014/main" id="{18CD383E-D15C-4EE8-83AD-9923CD274B2A}"/>
              </a:ext>
            </a:extLst>
          </p:cNvPr>
          <p:cNvSpPr txBox="1">
            <a:spLocks/>
          </p:cNvSpPr>
          <p:nvPr/>
        </p:nvSpPr>
        <p:spPr>
          <a:xfrm>
            <a:off x="16959980" y="5799643"/>
            <a:ext cx="5254595" cy="1738375"/>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4400" b="0" i="0" u="none" strike="noStrike" kern="1200" cap="none" spc="0" normalizeH="0" baseline="0" noProof="0">
                <a:ln>
                  <a:noFill/>
                </a:ln>
                <a:solidFill>
                  <a:prstClr val="white"/>
                </a:solidFill>
                <a:effectLst/>
                <a:uLnTx/>
                <a:uFillTx/>
                <a:latin typeface="Montserrat Light"/>
                <a:ea typeface="+mn-ea"/>
                <a:cs typeface="+mn-cs"/>
              </a:rPr>
              <a:t>Lorem Ipsum is simply dummy text of the</a:t>
            </a:r>
          </a:p>
        </p:txBody>
      </p:sp>
    </p:spTree>
    <p:extLst>
      <p:ext uri="{BB962C8B-B14F-4D97-AF65-F5344CB8AC3E}">
        <p14:creationId xmlns:p14="http://schemas.microsoft.com/office/powerpoint/2010/main" val="196470168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Google Shape;1247;p43">
            <a:extLst>
              <a:ext uri="{FF2B5EF4-FFF2-40B4-BE49-F238E27FC236}">
                <a16:creationId xmlns:a16="http://schemas.microsoft.com/office/drawing/2014/main" id="{85679767-23D6-4732-B82B-425A041B687B}"/>
              </a:ext>
            </a:extLst>
          </p:cNvPr>
          <p:cNvSpPr txBox="1">
            <a:spLocks/>
          </p:cNvSpPr>
          <p:nvPr/>
        </p:nvSpPr>
        <p:spPr>
          <a:xfrm>
            <a:off x="1871377" y="5285716"/>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solidFill>
                  <a:schemeClr val="bg1"/>
                </a:solidFill>
              </a:rPr>
              <a:t>TITLE HERE</a:t>
            </a:r>
          </a:p>
        </p:txBody>
      </p:sp>
      <p:sp>
        <p:nvSpPr>
          <p:cNvPr id="97" name="Rectangle 96">
            <a:extLst>
              <a:ext uri="{FF2B5EF4-FFF2-40B4-BE49-F238E27FC236}">
                <a16:creationId xmlns:a16="http://schemas.microsoft.com/office/drawing/2014/main" id="{0B7FCCDD-1977-4849-A597-316E317CC536}"/>
              </a:ext>
            </a:extLst>
          </p:cNvPr>
          <p:cNvSpPr/>
          <p:nvPr/>
        </p:nvSpPr>
        <p:spPr>
          <a:xfrm>
            <a:off x="2103285" y="6829626"/>
            <a:ext cx="10310031" cy="2308324"/>
          </a:xfrm>
          <a:prstGeom prst="rect">
            <a:avLst/>
          </a:prstGeom>
        </p:spPr>
        <p:txBody>
          <a:bodyPr wrap="square">
            <a:spAutoFit/>
          </a:bodyPr>
          <a:lstStyle/>
          <a:p>
            <a:pPr algn="r"/>
            <a:r>
              <a:rPr lang="en-US" sz="2400" b="1" dirty="0">
                <a:solidFill>
                  <a:schemeClr val="bg1"/>
                </a:solidFill>
              </a:rPr>
              <a:t>Lorem Ipsum</a:t>
            </a:r>
            <a:r>
              <a:rPr lang="en-US" sz="24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147" name="Google Shape;4099;p48">
            <a:extLst>
              <a:ext uri="{FF2B5EF4-FFF2-40B4-BE49-F238E27FC236}">
                <a16:creationId xmlns:a16="http://schemas.microsoft.com/office/drawing/2014/main" id="{79BB4857-31B8-4959-8621-7623FFE41AEA}"/>
              </a:ext>
            </a:extLst>
          </p:cNvPr>
          <p:cNvGrpSpPr/>
          <p:nvPr/>
        </p:nvGrpSpPr>
        <p:grpSpPr>
          <a:xfrm>
            <a:off x="15208903" y="4424515"/>
            <a:ext cx="5661246" cy="7290127"/>
            <a:chOff x="232025" y="2787000"/>
            <a:chExt cx="1264575" cy="1628425"/>
          </a:xfrm>
        </p:grpSpPr>
        <p:sp>
          <p:nvSpPr>
            <p:cNvPr id="148" name="Google Shape;4100;p48">
              <a:extLst>
                <a:ext uri="{FF2B5EF4-FFF2-40B4-BE49-F238E27FC236}">
                  <a16:creationId xmlns:a16="http://schemas.microsoft.com/office/drawing/2014/main" id="{818B6B3A-45A7-414F-B2ED-C63098FACF6F}"/>
                </a:ext>
              </a:extLst>
            </p:cNvPr>
            <p:cNvSpPr/>
            <p:nvPr/>
          </p:nvSpPr>
          <p:spPr>
            <a:xfrm>
              <a:off x="345425" y="3078450"/>
              <a:ext cx="343675" cy="296375"/>
            </a:xfrm>
            <a:custGeom>
              <a:avLst/>
              <a:gdLst/>
              <a:ahLst/>
              <a:cxnLst/>
              <a:rect l="l" t="t" r="r" b="b"/>
              <a:pathLst>
                <a:path w="13747" h="11855" extrusionOk="0">
                  <a:moveTo>
                    <a:pt x="9610" y="0"/>
                  </a:moveTo>
                  <a:cubicBezTo>
                    <a:pt x="9610" y="0"/>
                    <a:pt x="8176" y="1317"/>
                    <a:pt x="5249" y="2078"/>
                  </a:cubicBezTo>
                  <a:cubicBezTo>
                    <a:pt x="4233" y="2328"/>
                    <a:pt x="3194" y="2452"/>
                    <a:pt x="2151" y="2452"/>
                  </a:cubicBezTo>
                  <a:cubicBezTo>
                    <a:pt x="1691" y="2452"/>
                    <a:pt x="1231" y="2428"/>
                    <a:pt x="771" y="2380"/>
                  </a:cubicBezTo>
                  <a:lnTo>
                    <a:pt x="313" y="6526"/>
                  </a:lnTo>
                  <a:cubicBezTo>
                    <a:pt x="313" y="6526"/>
                    <a:pt x="0" y="7356"/>
                    <a:pt x="0" y="8731"/>
                  </a:cubicBezTo>
                  <a:cubicBezTo>
                    <a:pt x="0" y="9297"/>
                    <a:pt x="791" y="11336"/>
                    <a:pt x="4127" y="11785"/>
                  </a:cubicBezTo>
                  <a:cubicBezTo>
                    <a:pt x="4312" y="11804"/>
                    <a:pt x="4488" y="11824"/>
                    <a:pt x="4683" y="11833"/>
                  </a:cubicBezTo>
                  <a:cubicBezTo>
                    <a:pt x="4859" y="11847"/>
                    <a:pt x="5034" y="11854"/>
                    <a:pt x="5210" y="11854"/>
                  </a:cubicBezTo>
                  <a:cubicBezTo>
                    <a:pt x="5891" y="11854"/>
                    <a:pt x="6568" y="11748"/>
                    <a:pt x="7220" y="11531"/>
                  </a:cubicBezTo>
                  <a:cubicBezTo>
                    <a:pt x="9093" y="10916"/>
                    <a:pt x="9844" y="9570"/>
                    <a:pt x="9844" y="9570"/>
                  </a:cubicBezTo>
                  <a:cubicBezTo>
                    <a:pt x="10145" y="9767"/>
                    <a:pt x="10499" y="9868"/>
                    <a:pt x="10852" y="9868"/>
                  </a:cubicBezTo>
                  <a:cubicBezTo>
                    <a:pt x="11094" y="9868"/>
                    <a:pt x="11335" y="9821"/>
                    <a:pt x="11561" y="9726"/>
                  </a:cubicBezTo>
                  <a:cubicBezTo>
                    <a:pt x="12985" y="9131"/>
                    <a:pt x="13746" y="6936"/>
                    <a:pt x="12605" y="6185"/>
                  </a:cubicBezTo>
                  <a:cubicBezTo>
                    <a:pt x="12546" y="6156"/>
                    <a:pt x="12488" y="6117"/>
                    <a:pt x="12429" y="6097"/>
                  </a:cubicBezTo>
                  <a:cubicBezTo>
                    <a:pt x="12183" y="5982"/>
                    <a:pt x="11954" y="5935"/>
                    <a:pt x="11744" y="5935"/>
                  </a:cubicBezTo>
                  <a:cubicBezTo>
                    <a:pt x="11208" y="5935"/>
                    <a:pt x="10799" y="6246"/>
                    <a:pt x="10546" y="6526"/>
                  </a:cubicBezTo>
                  <a:lnTo>
                    <a:pt x="10458" y="6458"/>
                  </a:lnTo>
                  <a:cubicBezTo>
                    <a:pt x="8283" y="4429"/>
                    <a:pt x="9610" y="0"/>
                    <a:pt x="9610"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9" name="Google Shape;4101;p48">
              <a:extLst>
                <a:ext uri="{FF2B5EF4-FFF2-40B4-BE49-F238E27FC236}">
                  <a16:creationId xmlns:a16="http://schemas.microsoft.com/office/drawing/2014/main" id="{CE620BF4-2177-43D1-9AAB-0560CF887247}"/>
                </a:ext>
              </a:extLst>
            </p:cNvPr>
            <p:cNvSpPr/>
            <p:nvPr/>
          </p:nvSpPr>
          <p:spPr>
            <a:xfrm>
              <a:off x="868575" y="3729125"/>
              <a:ext cx="120500" cy="647325"/>
            </a:xfrm>
            <a:custGeom>
              <a:avLst/>
              <a:gdLst/>
              <a:ahLst/>
              <a:cxnLst/>
              <a:rect l="l" t="t" r="r" b="b"/>
              <a:pathLst>
                <a:path w="4820" h="25893" extrusionOk="0">
                  <a:moveTo>
                    <a:pt x="4215" y="1"/>
                  </a:moveTo>
                  <a:cubicBezTo>
                    <a:pt x="4029" y="1"/>
                    <a:pt x="3873" y="137"/>
                    <a:pt x="3844" y="313"/>
                  </a:cubicBezTo>
                  <a:lnTo>
                    <a:pt x="29" y="25580"/>
                  </a:lnTo>
                  <a:cubicBezTo>
                    <a:pt x="1" y="25741"/>
                    <a:pt x="120" y="25892"/>
                    <a:pt x="278" y="25892"/>
                  </a:cubicBezTo>
                  <a:cubicBezTo>
                    <a:pt x="283" y="25892"/>
                    <a:pt x="288" y="25892"/>
                    <a:pt x="293" y="25892"/>
                  </a:cubicBezTo>
                  <a:lnTo>
                    <a:pt x="605" y="25892"/>
                  </a:lnTo>
                  <a:cubicBezTo>
                    <a:pt x="790" y="25892"/>
                    <a:pt x="937" y="25755"/>
                    <a:pt x="976" y="25580"/>
                  </a:cubicBezTo>
                  <a:lnTo>
                    <a:pt x="4790" y="313"/>
                  </a:lnTo>
                  <a:cubicBezTo>
                    <a:pt x="4819" y="147"/>
                    <a:pt x="4693" y="1"/>
                    <a:pt x="452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0" name="Google Shape;4102;p48">
              <a:extLst>
                <a:ext uri="{FF2B5EF4-FFF2-40B4-BE49-F238E27FC236}">
                  <a16:creationId xmlns:a16="http://schemas.microsoft.com/office/drawing/2014/main" id="{41413CE5-4FCE-41B7-979E-BC56609829E1}"/>
                </a:ext>
              </a:extLst>
            </p:cNvPr>
            <p:cNvSpPr/>
            <p:nvPr/>
          </p:nvSpPr>
          <p:spPr>
            <a:xfrm>
              <a:off x="1285375" y="3729125"/>
              <a:ext cx="120475" cy="647325"/>
            </a:xfrm>
            <a:custGeom>
              <a:avLst/>
              <a:gdLst/>
              <a:ahLst/>
              <a:cxnLst/>
              <a:rect l="l" t="t" r="r" b="b"/>
              <a:pathLst>
                <a:path w="4819" h="25893" extrusionOk="0">
                  <a:moveTo>
                    <a:pt x="293" y="1"/>
                  </a:moveTo>
                  <a:cubicBezTo>
                    <a:pt x="127" y="1"/>
                    <a:pt x="0" y="147"/>
                    <a:pt x="30" y="313"/>
                  </a:cubicBezTo>
                  <a:lnTo>
                    <a:pt x="3844" y="25580"/>
                  </a:lnTo>
                  <a:cubicBezTo>
                    <a:pt x="3873" y="25755"/>
                    <a:pt x="4020" y="25892"/>
                    <a:pt x="4205" y="25892"/>
                  </a:cubicBezTo>
                  <a:lnTo>
                    <a:pt x="4517" y="25892"/>
                  </a:lnTo>
                  <a:cubicBezTo>
                    <a:pt x="4522" y="25892"/>
                    <a:pt x="4527" y="25892"/>
                    <a:pt x="4532" y="25892"/>
                  </a:cubicBezTo>
                  <a:cubicBezTo>
                    <a:pt x="4691" y="25892"/>
                    <a:pt x="4818" y="25741"/>
                    <a:pt x="4781" y="25580"/>
                  </a:cubicBezTo>
                  <a:lnTo>
                    <a:pt x="966" y="313"/>
                  </a:lnTo>
                  <a:cubicBezTo>
                    <a:pt x="937" y="137"/>
                    <a:pt x="781" y="10"/>
                    <a:pt x="60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1" name="Google Shape;4103;p48">
              <a:extLst>
                <a:ext uri="{FF2B5EF4-FFF2-40B4-BE49-F238E27FC236}">
                  <a16:creationId xmlns:a16="http://schemas.microsoft.com/office/drawing/2014/main" id="{AFE0DD27-A42B-474C-98ED-379654C20A08}"/>
                </a:ext>
              </a:extLst>
            </p:cNvPr>
            <p:cNvSpPr/>
            <p:nvPr/>
          </p:nvSpPr>
          <p:spPr>
            <a:xfrm>
              <a:off x="932700" y="3991300"/>
              <a:ext cx="400975" cy="21500"/>
            </a:xfrm>
            <a:custGeom>
              <a:avLst/>
              <a:gdLst/>
              <a:ahLst/>
              <a:cxnLst/>
              <a:rect l="l" t="t" r="r" b="b"/>
              <a:pathLst>
                <a:path w="16039" h="860" extrusionOk="0">
                  <a:moveTo>
                    <a:pt x="1" y="1"/>
                  </a:moveTo>
                  <a:lnTo>
                    <a:pt x="1" y="859"/>
                  </a:lnTo>
                  <a:lnTo>
                    <a:pt x="16039" y="859"/>
                  </a:lnTo>
                  <a:lnTo>
                    <a:pt x="16039" y="1"/>
                  </a:ln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2" name="Google Shape;4104;p48">
              <a:extLst>
                <a:ext uri="{FF2B5EF4-FFF2-40B4-BE49-F238E27FC236}">
                  <a16:creationId xmlns:a16="http://schemas.microsoft.com/office/drawing/2014/main" id="{C7D65D60-667F-45D0-B15E-6F9D0E55F03D}"/>
                </a:ext>
              </a:extLst>
            </p:cNvPr>
            <p:cNvSpPr/>
            <p:nvPr/>
          </p:nvSpPr>
          <p:spPr>
            <a:xfrm>
              <a:off x="793925" y="2804075"/>
              <a:ext cx="684400" cy="946550"/>
            </a:xfrm>
            <a:custGeom>
              <a:avLst/>
              <a:gdLst/>
              <a:ahLst/>
              <a:cxnLst/>
              <a:rect l="l" t="t" r="r" b="b"/>
              <a:pathLst>
                <a:path w="27376" h="37862" extrusionOk="0">
                  <a:moveTo>
                    <a:pt x="1" y="0"/>
                  </a:moveTo>
                  <a:lnTo>
                    <a:pt x="1" y="37861"/>
                  </a:lnTo>
                  <a:lnTo>
                    <a:pt x="27375" y="37861"/>
                  </a:lnTo>
                  <a:lnTo>
                    <a:pt x="27375" y="0"/>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3" name="Google Shape;4105;p48">
              <a:extLst>
                <a:ext uri="{FF2B5EF4-FFF2-40B4-BE49-F238E27FC236}">
                  <a16:creationId xmlns:a16="http://schemas.microsoft.com/office/drawing/2014/main" id="{E918D3A2-3AC1-4D68-A3E0-3CF5C8D631DF}"/>
                </a:ext>
              </a:extLst>
            </p:cNvPr>
            <p:cNvSpPr/>
            <p:nvPr/>
          </p:nvSpPr>
          <p:spPr>
            <a:xfrm>
              <a:off x="790025" y="2800400"/>
              <a:ext cx="692200" cy="954125"/>
            </a:xfrm>
            <a:custGeom>
              <a:avLst/>
              <a:gdLst/>
              <a:ahLst/>
              <a:cxnLst/>
              <a:rect l="l" t="t" r="r" b="b"/>
              <a:pathLst>
                <a:path w="27688" h="38165" extrusionOk="0">
                  <a:moveTo>
                    <a:pt x="27385" y="313"/>
                  </a:moveTo>
                  <a:lnTo>
                    <a:pt x="27385" y="37852"/>
                  </a:lnTo>
                  <a:lnTo>
                    <a:pt x="313" y="37852"/>
                  </a:lnTo>
                  <a:lnTo>
                    <a:pt x="313" y="313"/>
                  </a:lnTo>
                  <a:close/>
                  <a:moveTo>
                    <a:pt x="1" y="1"/>
                  </a:moveTo>
                  <a:lnTo>
                    <a:pt x="1" y="38164"/>
                  </a:lnTo>
                  <a:lnTo>
                    <a:pt x="27687" y="38164"/>
                  </a:lnTo>
                  <a:lnTo>
                    <a:pt x="27687" y="1"/>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4" name="Google Shape;4106;p48">
              <a:extLst>
                <a:ext uri="{FF2B5EF4-FFF2-40B4-BE49-F238E27FC236}">
                  <a16:creationId xmlns:a16="http://schemas.microsoft.com/office/drawing/2014/main" id="{F4B081A2-D939-4538-9827-D1FCF942BF8F}"/>
                </a:ext>
              </a:extLst>
            </p:cNvPr>
            <p:cNvSpPr/>
            <p:nvPr/>
          </p:nvSpPr>
          <p:spPr>
            <a:xfrm>
              <a:off x="777100" y="2787000"/>
              <a:ext cx="719500" cy="21225"/>
            </a:xfrm>
            <a:custGeom>
              <a:avLst/>
              <a:gdLst/>
              <a:ahLst/>
              <a:cxnLst/>
              <a:rect l="l" t="t" r="r" b="b"/>
              <a:pathLst>
                <a:path w="28780" h="849" extrusionOk="0">
                  <a:moveTo>
                    <a:pt x="313" y="0"/>
                  </a:moveTo>
                  <a:cubicBezTo>
                    <a:pt x="137" y="0"/>
                    <a:pt x="1" y="88"/>
                    <a:pt x="1" y="195"/>
                  </a:cubicBezTo>
                  <a:lnTo>
                    <a:pt x="1" y="654"/>
                  </a:lnTo>
                  <a:cubicBezTo>
                    <a:pt x="1" y="761"/>
                    <a:pt x="137" y="849"/>
                    <a:pt x="313" y="849"/>
                  </a:cubicBezTo>
                  <a:lnTo>
                    <a:pt x="28467" y="849"/>
                  </a:lnTo>
                  <a:cubicBezTo>
                    <a:pt x="28643" y="849"/>
                    <a:pt x="28780" y="761"/>
                    <a:pt x="28780" y="654"/>
                  </a:cubicBezTo>
                  <a:lnTo>
                    <a:pt x="28780" y="195"/>
                  </a:lnTo>
                  <a:cubicBezTo>
                    <a:pt x="28780" y="88"/>
                    <a:pt x="28643" y="0"/>
                    <a:pt x="2846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5" name="Google Shape;4107;p48">
              <a:extLst>
                <a:ext uri="{FF2B5EF4-FFF2-40B4-BE49-F238E27FC236}">
                  <a16:creationId xmlns:a16="http://schemas.microsoft.com/office/drawing/2014/main" id="{A3B79F47-F1BE-4303-B84C-B2E50EEF4A0B}"/>
                </a:ext>
              </a:extLst>
            </p:cNvPr>
            <p:cNvSpPr/>
            <p:nvPr/>
          </p:nvSpPr>
          <p:spPr>
            <a:xfrm>
              <a:off x="777100" y="3743275"/>
              <a:ext cx="719500" cy="21250"/>
            </a:xfrm>
            <a:custGeom>
              <a:avLst/>
              <a:gdLst/>
              <a:ahLst/>
              <a:cxnLst/>
              <a:rect l="l" t="t" r="r" b="b"/>
              <a:pathLst>
                <a:path w="28780" h="850" extrusionOk="0">
                  <a:moveTo>
                    <a:pt x="313" y="1"/>
                  </a:moveTo>
                  <a:cubicBezTo>
                    <a:pt x="137" y="1"/>
                    <a:pt x="1" y="88"/>
                    <a:pt x="1" y="196"/>
                  </a:cubicBezTo>
                  <a:lnTo>
                    <a:pt x="1" y="654"/>
                  </a:lnTo>
                  <a:cubicBezTo>
                    <a:pt x="1" y="761"/>
                    <a:pt x="137" y="849"/>
                    <a:pt x="313" y="849"/>
                  </a:cubicBezTo>
                  <a:lnTo>
                    <a:pt x="28467" y="849"/>
                  </a:lnTo>
                  <a:cubicBezTo>
                    <a:pt x="28643" y="849"/>
                    <a:pt x="28780" y="761"/>
                    <a:pt x="28780" y="654"/>
                  </a:cubicBezTo>
                  <a:lnTo>
                    <a:pt x="28780" y="196"/>
                  </a:lnTo>
                  <a:cubicBezTo>
                    <a:pt x="28780" y="88"/>
                    <a:pt x="28643" y="1"/>
                    <a:pt x="2846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6" name="Google Shape;4108;p48">
              <a:extLst>
                <a:ext uri="{FF2B5EF4-FFF2-40B4-BE49-F238E27FC236}">
                  <a16:creationId xmlns:a16="http://schemas.microsoft.com/office/drawing/2014/main" id="{9E8CA4F9-5347-484D-8877-770D808B7AFE}"/>
                </a:ext>
              </a:extLst>
            </p:cNvPr>
            <p:cNvSpPr/>
            <p:nvPr/>
          </p:nvSpPr>
          <p:spPr>
            <a:xfrm>
              <a:off x="308600" y="2986125"/>
              <a:ext cx="382925" cy="255000"/>
            </a:xfrm>
            <a:custGeom>
              <a:avLst/>
              <a:gdLst/>
              <a:ahLst/>
              <a:cxnLst/>
              <a:rect l="l" t="t" r="r" b="b"/>
              <a:pathLst>
                <a:path w="15317" h="10200" extrusionOk="0">
                  <a:moveTo>
                    <a:pt x="9191" y="0"/>
                  </a:moveTo>
                  <a:cubicBezTo>
                    <a:pt x="8694" y="0"/>
                    <a:pt x="8211" y="124"/>
                    <a:pt x="7707" y="210"/>
                  </a:cubicBezTo>
                  <a:cubicBezTo>
                    <a:pt x="6956" y="337"/>
                    <a:pt x="6205" y="464"/>
                    <a:pt x="5463" y="620"/>
                  </a:cubicBezTo>
                  <a:cubicBezTo>
                    <a:pt x="5024" y="737"/>
                    <a:pt x="4605" y="922"/>
                    <a:pt x="4225" y="1176"/>
                  </a:cubicBezTo>
                  <a:cubicBezTo>
                    <a:pt x="3551" y="1615"/>
                    <a:pt x="2986" y="2191"/>
                    <a:pt x="2547" y="2864"/>
                  </a:cubicBezTo>
                  <a:cubicBezTo>
                    <a:pt x="2254" y="3313"/>
                    <a:pt x="1990" y="3781"/>
                    <a:pt x="1747" y="4269"/>
                  </a:cubicBezTo>
                  <a:cubicBezTo>
                    <a:pt x="1698" y="4386"/>
                    <a:pt x="1405" y="5117"/>
                    <a:pt x="1239" y="5117"/>
                  </a:cubicBezTo>
                  <a:cubicBezTo>
                    <a:pt x="878" y="5459"/>
                    <a:pt x="0" y="5810"/>
                    <a:pt x="576" y="5956"/>
                  </a:cubicBezTo>
                  <a:cubicBezTo>
                    <a:pt x="1122" y="6083"/>
                    <a:pt x="1678" y="6171"/>
                    <a:pt x="2244" y="6220"/>
                  </a:cubicBezTo>
                  <a:cubicBezTo>
                    <a:pt x="2706" y="6268"/>
                    <a:pt x="3170" y="6292"/>
                    <a:pt x="3632" y="6292"/>
                  </a:cubicBezTo>
                  <a:cubicBezTo>
                    <a:pt x="4672" y="6292"/>
                    <a:pt x="5709" y="6170"/>
                    <a:pt x="6722" y="5927"/>
                  </a:cubicBezTo>
                  <a:cubicBezTo>
                    <a:pt x="9649" y="5195"/>
                    <a:pt x="11083" y="3937"/>
                    <a:pt x="11083" y="3937"/>
                  </a:cubicBezTo>
                  <a:lnTo>
                    <a:pt x="11083" y="3937"/>
                  </a:lnTo>
                  <a:cubicBezTo>
                    <a:pt x="11083" y="3937"/>
                    <a:pt x="9756" y="8181"/>
                    <a:pt x="11931" y="10122"/>
                  </a:cubicBezTo>
                  <a:lnTo>
                    <a:pt x="12019" y="10200"/>
                  </a:lnTo>
                  <a:cubicBezTo>
                    <a:pt x="12272" y="9933"/>
                    <a:pt x="12680" y="9632"/>
                    <a:pt x="13217" y="9632"/>
                  </a:cubicBezTo>
                  <a:cubicBezTo>
                    <a:pt x="13426" y="9632"/>
                    <a:pt x="13655" y="9678"/>
                    <a:pt x="13902" y="9790"/>
                  </a:cubicBezTo>
                  <a:cubicBezTo>
                    <a:pt x="13961" y="9810"/>
                    <a:pt x="14019" y="9839"/>
                    <a:pt x="14078" y="9878"/>
                  </a:cubicBezTo>
                  <a:lnTo>
                    <a:pt x="14087" y="9858"/>
                  </a:lnTo>
                  <a:cubicBezTo>
                    <a:pt x="14087" y="9858"/>
                    <a:pt x="15317" y="8054"/>
                    <a:pt x="15160" y="6444"/>
                  </a:cubicBezTo>
                  <a:cubicBezTo>
                    <a:pt x="15043" y="5488"/>
                    <a:pt x="14790" y="4561"/>
                    <a:pt x="14419" y="3683"/>
                  </a:cubicBezTo>
                  <a:cubicBezTo>
                    <a:pt x="14175" y="3088"/>
                    <a:pt x="13951" y="2327"/>
                    <a:pt x="13492" y="1849"/>
                  </a:cubicBezTo>
                  <a:cubicBezTo>
                    <a:pt x="13444" y="1800"/>
                    <a:pt x="13385" y="1752"/>
                    <a:pt x="13326" y="1703"/>
                  </a:cubicBezTo>
                  <a:cubicBezTo>
                    <a:pt x="12985" y="1430"/>
                    <a:pt x="12536" y="1322"/>
                    <a:pt x="12136" y="1157"/>
                  </a:cubicBezTo>
                  <a:cubicBezTo>
                    <a:pt x="11317" y="825"/>
                    <a:pt x="10595" y="249"/>
                    <a:pt x="9727" y="54"/>
                  </a:cubicBezTo>
                  <a:cubicBezTo>
                    <a:pt x="9545" y="16"/>
                    <a:pt x="9367" y="0"/>
                    <a:pt x="9191"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7" name="Google Shape;4109;p48">
              <a:extLst>
                <a:ext uri="{FF2B5EF4-FFF2-40B4-BE49-F238E27FC236}">
                  <a16:creationId xmlns:a16="http://schemas.microsoft.com/office/drawing/2014/main" id="{DBB66366-1A6C-4CB2-88EB-4B7639BDB355}"/>
                </a:ext>
              </a:extLst>
            </p:cNvPr>
            <p:cNvSpPr/>
            <p:nvPr/>
          </p:nvSpPr>
          <p:spPr>
            <a:xfrm>
              <a:off x="308600" y="2996600"/>
              <a:ext cx="382925" cy="244300"/>
            </a:xfrm>
            <a:custGeom>
              <a:avLst/>
              <a:gdLst/>
              <a:ahLst/>
              <a:cxnLst/>
              <a:rect l="l" t="t" r="r" b="b"/>
              <a:pathLst>
                <a:path w="15317" h="9772" extrusionOk="0">
                  <a:moveTo>
                    <a:pt x="6951" y="0"/>
                  </a:moveTo>
                  <a:cubicBezTo>
                    <a:pt x="6747" y="0"/>
                    <a:pt x="6538" y="11"/>
                    <a:pt x="6322" y="35"/>
                  </a:cubicBezTo>
                  <a:cubicBezTo>
                    <a:pt x="2664" y="455"/>
                    <a:pt x="1854" y="4142"/>
                    <a:pt x="1249" y="4698"/>
                  </a:cubicBezTo>
                  <a:cubicBezTo>
                    <a:pt x="878" y="5030"/>
                    <a:pt x="0" y="5381"/>
                    <a:pt x="576" y="5528"/>
                  </a:cubicBezTo>
                  <a:cubicBezTo>
                    <a:pt x="1132" y="5654"/>
                    <a:pt x="1688" y="5742"/>
                    <a:pt x="2244" y="5801"/>
                  </a:cubicBezTo>
                  <a:cubicBezTo>
                    <a:pt x="2692" y="5844"/>
                    <a:pt x="3141" y="5866"/>
                    <a:pt x="3589" y="5866"/>
                  </a:cubicBezTo>
                  <a:cubicBezTo>
                    <a:pt x="4644" y="5866"/>
                    <a:pt x="5695" y="5745"/>
                    <a:pt x="6722" y="5498"/>
                  </a:cubicBezTo>
                  <a:cubicBezTo>
                    <a:pt x="9649" y="4767"/>
                    <a:pt x="11092" y="3508"/>
                    <a:pt x="11092" y="3508"/>
                  </a:cubicBezTo>
                  <a:lnTo>
                    <a:pt x="11092" y="3508"/>
                  </a:lnTo>
                  <a:cubicBezTo>
                    <a:pt x="11092" y="3508"/>
                    <a:pt x="9756" y="7762"/>
                    <a:pt x="11931" y="9703"/>
                  </a:cubicBezTo>
                  <a:lnTo>
                    <a:pt x="12019" y="9771"/>
                  </a:lnTo>
                  <a:cubicBezTo>
                    <a:pt x="12280" y="9510"/>
                    <a:pt x="12689" y="9209"/>
                    <a:pt x="13230" y="9209"/>
                  </a:cubicBezTo>
                  <a:cubicBezTo>
                    <a:pt x="13438" y="9209"/>
                    <a:pt x="13666" y="9253"/>
                    <a:pt x="13912" y="9361"/>
                  </a:cubicBezTo>
                  <a:cubicBezTo>
                    <a:pt x="13970" y="9391"/>
                    <a:pt x="14019" y="9420"/>
                    <a:pt x="14078" y="9449"/>
                  </a:cubicBezTo>
                  <a:lnTo>
                    <a:pt x="14087" y="9430"/>
                  </a:lnTo>
                  <a:cubicBezTo>
                    <a:pt x="14087" y="9430"/>
                    <a:pt x="15317" y="7625"/>
                    <a:pt x="15160" y="6015"/>
                  </a:cubicBezTo>
                  <a:cubicBezTo>
                    <a:pt x="14965" y="4084"/>
                    <a:pt x="13385" y="3333"/>
                    <a:pt x="13161" y="3235"/>
                  </a:cubicBezTo>
                  <a:cubicBezTo>
                    <a:pt x="12653" y="3128"/>
                    <a:pt x="12214" y="2894"/>
                    <a:pt x="11717" y="2894"/>
                  </a:cubicBezTo>
                  <a:cubicBezTo>
                    <a:pt x="11590" y="2552"/>
                    <a:pt x="11346" y="2211"/>
                    <a:pt x="11122" y="1869"/>
                  </a:cubicBezTo>
                  <a:cubicBezTo>
                    <a:pt x="10326" y="1047"/>
                    <a:pt x="8921" y="0"/>
                    <a:pt x="6951"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8" name="Google Shape;4110;p48">
              <a:extLst>
                <a:ext uri="{FF2B5EF4-FFF2-40B4-BE49-F238E27FC236}">
                  <a16:creationId xmlns:a16="http://schemas.microsoft.com/office/drawing/2014/main" id="{0B5748EF-6995-44E5-BC92-87215F26069C}"/>
                </a:ext>
              </a:extLst>
            </p:cNvPr>
            <p:cNvSpPr/>
            <p:nvPr/>
          </p:nvSpPr>
          <p:spPr>
            <a:xfrm>
              <a:off x="445175" y="3367200"/>
              <a:ext cx="80275" cy="46175"/>
            </a:xfrm>
            <a:custGeom>
              <a:avLst/>
              <a:gdLst/>
              <a:ahLst/>
              <a:cxnLst/>
              <a:rect l="l" t="t" r="r" b="b"/>
              <a:pathLst>
                <a:path w="3211" h="1847" extrusionOk="0">
                  <a:moveTo>
                    <a:pt x="3210" y="1"/>
                  </a:moveTo>
                  <a:lnTo>
                    <a:pt x="3210" y="1"/>
                  </a:lnTo>
                  <a:cubicBezTo>
                    <a:pt x="2448" y="628"/>
                    <a:pt x="1576" y="841"/>
                    <a:pt x="668" y="841"/>
                  </a:cubicBezTo>
                  <a:cubicBezTo>
                    <a:pt x="460" y="841"/>
                    <a:pt x="250" y="830"/>
                    <a:pt x="39" y="810"/>
                  </a:cubicBezTo>
                  <a:lnTo>
                    <a:pt x="0" y="1191"/>
                  </a:lnTo>
                  <a:cubicBezTo>
                    <a:pt x="410" y="1493"/>
                    <a:pt x="878" y="1698"/>
                    <a:pt x="1366" y="1805"/>
                  </a:cubicBezTo>
                  <a:cubicBezTo>
                    <a:pt x="1512" y="1833"/>
                    <a:pt x="1659" y="1846"/>
                    <a:pt x="1806" y="1846"/>
                  </a:cubicBezTo>
                  <a:cubicBezTo>
                    <a:pt x="2285" y="1846"/>
                    <a:pt x="2758" y="1701"/>
                    <a:pt x="3161" y="1425"/>
                  </a:cubicBezTo>
                  <a:lnTo>
                    <a:pt x="3161" y="1337"/>
                  </a:lnTo>
                  <a:lnTo>
                    <a:pt x="3083" y="1337"/>
                  </a:lnTo>
                  <a:lnTo>
                    <a:pt x="3210"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9" name="Google Shape;4111;p48">
              <a:extLst>
                <a:ext uri="{FF2B5EF4-FFF2-40B4-BE49-F238E27FC236}">
                  <a16:creationId xmlns:a16="http://schemas.microsoft.com/office/drawing/2014/main" id="{8755AC2A-198D-4551-B2C3-4739F7F3C241}"/>
                </a:ext>
              </a:extLst>
            </p:cNvPr>
            <p:cNvSpPr/>
            <p:nvPr/>
          </p:nvSpPr>
          <p:spPr>
            <a:xfrm>
              <a:off x="612450" y="3248050"/>
              <a:ext cx="44250" cy="22875"/>
            </a:xfrm>
            <a:custGeom>
              <a:avLst/>
              <a:gdLst/>
              <a:ahLst/>
              <a:cxnLst/>
              <a:rect l="l" t="t" r="r" b="b"/>
              <a:pathLst>
                <a:path w="1770" h="915" extrusionOk="0">
                  <a:moveTo>
                    <a:pt x="914" y="1"/>
                  </a:moveTo>
                  <a:cubicBezTo>
                    <a:pt x="872" y="1"/>
                    <a:pt x="831" y="6"/>
                    <a:pt x="792" y="16"/>
                  </a:cubicBezTo>
                  <a:lnTo>
                    <a:pt x="665" y="45"/>
                  </a:lnTo>
                  <a:lnTo>
                    <a:pt x="568" y="94"/>
                  </a:lnTo>
                  <a:cubicBezTo>
                    <a:pt x="509" y="123"/>
                    <a:pt x="451" y="152"/>
                    <a:pt x="392" y="201"/>
                  </a:cubicBezTo>
                  <a:cubicBezTo>
                    <a:pt x="333" y="230"/>
                    <a:pt x="285" y="279"/>
                    <a:pt x="236" y="338"/>
                  </a:cubicBezTo>
                  <a:cubicBezTo>
                    <a:pt x="197" y="377"/>
                    <a:pt x="158" y="425"/>
                    <a:pt x="129" y="474"/>
                  </a:cubicBezTo>
                  <a:cubicBezTo>
                    <a:pt x="80" y="552"/>
                    <a:pt x="51" y="630"/>
                    <a:pt x="21" y="718"/>
                  </a:cubicBezTo>
                  <a:cubicBezTo>
                    <a:pt x="12" y="757"/>
                    <a:pt x="12" y="786"/>
                    <a:pt x="12" y="825"/>
                  </a:cubicBezTo>
                  <a:cubicBezTo>
                    <a:pt x="0" y="881"/>
                    <a:pt x="44" y="915"/>
                    <a:pt x="88" y="915"/>
                  </a:cubicBezTo>
                  <a:cubicBezTo>
                    <a:pt x="121" y="915"/>
                    <a:pt x="155" y="896"/>
                    <a:pt x="168" y="855"/>
                  </a:cubicBezTo>
                  <a:cubicBezTo>
                    <a:pt x="207" y="777"/>
                    <a:pt x="265" y="698"/>
                    <a:pt x="333" y="620"/>
                  </a:cubicBezTo>
                  <a:cubicBezTo>
                    <a:pt x="363" y="591"/>
                    <a:pt x="392" y="562"/>
                    <a:pt x="431" y="533"/>
                  </a:cubicBezTo>
                  <a:cubicBezTo>
                    <a:pt x="470" y="503"/>
                    <a:pt x="509" y="474"/>
                    <a:pt x="548" y="445"/>
                  </a:cubicBezTo>
                  <a:cubicBezTo>
                    <a:pt x="597" y="416"/>
                    <a:pt x="646" y="386"/>
                    <a:pt x="704" y="367"/>
                  </a:cubicBezTo>
                  <a:lnTo>
                    <a:pt x="782" y="338"/>
                  </a:lnTo>
                  <a:lnTo>
                    <a:pt x="851" y="318"/>
                  </a:lnTo>
                  <a:cubicBezTo>
                    <a:pt x="899" y="308"/>
                    <a:pt x="948" y="308"/>
                    <a:pt x="987" y="308"/>
                  </a:cubicBezTo>
                  <a:cubicBezTo>
                    <a:pt x="1036" y="318"/>
                    <a:pt x="1085" y="328"/>
                    <a:pt x="1133" y="347"/>
                  </a:cubicBezTo>
                  <a:cubicBezTo>
                    <a:pt x="1221" y="386"/>
                    <a:pt x="1299" y="435"/>
                    <a:pt x="1377" y="494"/>
                  </a:cubicBezTo>
                  <a:cubicBezTo>
                    <a:pt x="1455" y="552"/>
                    <a:pt x="1533" y="620"/>
                    <a:pt x="1602" y="698"/>
                  </a:cubicBezTo>
                  <a:cubicBezTo>
                    <a:pt x="1621" y="715"/>
                    <a:pt x="1643" y="722"/>
                    <a:pt x="1664" y="722"/>
                  </a:cubicBezTo>
                  <a:cubicBezTo>
                    <a:pt x="1719" y="722"/>
                    <a:pt x="1769" y="674"/>
                    <a:pt x="1748" y="611"/>
                  </a:cubicBezTo>
                  <a:cubicBezTo>
                    <a:pt x="1699" y="503"/>
                    <a:pt x="1631" y="406"/>
                    <a:pt x="1553" y="318"/>
                  </a:cubicBezTo>
                  <a:cubicBezTo>
                    <a:pt x="1465" y="220"/>
                    <a:pt x="1368" y="142"/>
                    <a:pt x="1250" y="84"/>
                  </a:cubicBezTo>
                  <a:cubicBezTo>
                    <a:pt x="1182" y="45"/>
                    <a:pt x="1114" y="25"/>
                    <a:pt x="1036" y="16"/>
                  </a:cubicBezTo>
                  <a:cubicBezTo>
                    <a:pt x="997" y="6"/>
                    <a:pt x="955" y="1"/>
                    <a:pt x="914"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0" name="Google Shape;4112;p48">
              <a:extLst>
                <a:ext uri="{FF2B5EF4-FFF2-40B4-BE49-F238E27FC236}">
                  <a16:creationId xmlns:a16="http://schemas.microsoft.com/office/drawing/2014/main" id="{36BCA0D2-1837-4CC5-8760-4965BA76D73B}"/>
                </a:ext>
              </a:extLst>
            </p:cNvPr>
            <p:cNvSpPr/>
            <p:nvPr/>
          </p:nvSpPr>
          <p:spPr>
            <a:xfrm>
              <a:off x="420775" y="3228725"/>
              <a:ext cx="27575" cy="27350"/>
            </a:xfrm>
            <a:custGeom>
              <a:avLst/>
              <a:gdLst/>
              <a:ahLst/>
              <a:cxnLst/>
              <a:rect l="l" t="t" r="r" b="b"/>
              <a:pathLst>
                <a:path w="1103" h="1094" extrusionOk="0">
                  <a:moveTo>
                    <a:pt x="445" y="1"/>
                  </a:moveTo>
                  <a:cubicBezTo>
                    <a:pt x="411" y="1"/>
                    <a:pt x="377" y="3"/>
                    <a:pt x="342" y="8"/>
                  </a:cubicBezTo>
                  <a:cubicBezTo>
                    <a:pt x="264" y="18"/>
                    <a:pt x="186" y="57"/>
                    <a:pt x="128" y="115"/>
                  </a:cubicBezTo>
                  <a:cubicBezTo>
                    <a:pt x="89" y="154"/>
                    <a:pt x="69" y="194"/>
                    <a:pt x="50" y="233"/>
                  </a:cubicBezTo>
                  <a:lnTo>
                    <a:pt x="20" y="311"/>
                  </a:lnTo>
                  <a:cubicBezTo>
                    <a:pt x="11" y="379"/>
                    <a:pt x="1" y="437"/>
                    <a:pt x="1" y="506"/>
                  </a:cubicBezTo>
                  <a:cubicBezTo>
                    <a:pt x="1" y="564"/>
                    <a:pt x="1" y="623"/>
                    <a:pt x="20" y="681"/>
                  </a:cubicBezTo>
                  <a:cubicBezTo>
                    <a:pt x="30" y="730"/>
                    <a:pt x="50" y="779"/>
                    <a:pt x="69" y="828"/>
                  </a:cubicBezTo>
                  <a:cubicBezTo>
                    <a:pt x="98" y="886"/>
                    <a:pt x="128" y="954"/>
                    <a:pt x="177" y="1013"/>
                  </a:cubicBezTo>
                  <a:cubicBezTo>
                    <a:pt x="206" y="1052"/>
                    <a:pt x="225" y="1072"/>
                    <a:pt x="225" y="1072"/>
                  </a:cubicBezTo>
                  <a:cubicBezTo>
                    <a:pt x="240" y="1086"/>
                    <a:pt x="259" y="1093"/>
                    <a:pt x="279" y="1093"/>
                  </a:cubicBezTo>
                  <a:cubicBezTo>
                    <a:pt x="298" y="1093"/>
                    <a:pt x="318" y="1086"/>
                    <a:pt x="333" y="1072"/>
                  </a:cubicBezTo>
                  <a:cubicBezTo>
                    <a:pt x="352" y="1052"/>
                    <a:pt x="362" y="1023"/>
                    <a:pt x="352" y="993"/>
                  </a:cubicBezTo>
                  <a:lnTo>
                    <a:pt x="352" y="984"/>
                  </a:lnTo>
                  <a:cubicBezTo>
                    <a:pt x="352" y="984"/>
                    <a:pt x="342" y="964"/>
                    <a:pt x="333" y="925"/>
                  </a:cubicBezTo>
                  <a:cubicBezTo>
                    <a:pt x="313" y="867"/>
                    <a:pt x="294" y="808"/>
                    <a:pt x="284" y="750"/>
                  </a:cubicBezTo>
                  <a:cubicBezTo>
                    <a:pt x="284" y="711"/>
                    <a:pt x="274" y="672"/>
                    <a:pt x="264" y="633"/>
                  </a:cubicBezTo>
                  <a:cubicBezTo>
                    <a:pt x="264" y="593"/>
                    <a:pt x="264" y="545"/>
                    <a:pt x="264" y="515"/>
                  </a:cubicBezTo>
                  <a:cubicBezTo>
                    <a:pt x="264" y="467"/>
                    <a:pt x="274" y="428"/>
                    <a:pt x="284" y="389"/>
                  </a:cubicBezTo>
                  <a:lnTo>
                    <a:pt x="313" y="311"/>
                  </a:lnTo>
                  <a:cubicBezTo>
                    <a:pt x="313" y="315"/>
                    <a:pt x="314" y="317"/>
                    <a:pt x="315" y="317"/>
                  </a:cubicBezTo>
                  <a:cubicBezTo>
                    <a:pt x="318" y="317"/>
                    <a:pt x="325" y="301"/>
                    <a:pt x="333" y="301"/>
                  </a:cubicBezTo>
                  <a:cubicBezTo>
                    <a:pt x="352" y="281"/>
                    <a:pt x="372" y="272"/>
                    <a:pt x="401" y="272"/>
                  </a:cubicBezTo>
                  <a:cubicBezTo>
                    <a:pt x="416" y="267"/>
                    <a:pt x="433" y="264"/>
                    <a:pt x="451" y="264"/>
                  </a:cubicBezTo>
                  <a:cubicBezTo>
                    <a:pt x="469" y="264"/>
                    <a:pt x="489" y="267"/>
                    <a:pt x="508" y="272"/>
                  </a:cubicBezTo>
                  <a:cubicBezTo>
                    <a:pt x="596" y="281"/>
                    <a:pt x="674" y="291"/>
                    <a:pt x="752" y="320"/>
                  </a:cubicBezTo>
                  <a:cubicBezTo>
                    <a:pt x="908" y="359"/>
                    <a:pt x="996" y="389"/>
                    <a:pt x="996" y="389"/>
                  </a:cubicBezTo>
                  <a:cubicBezTo>
                    <a:pt x="1006" y="394"/>
                    <a:pt x="1018" y="396"/>
                    <a:pt x="1029" y="396"/>
                  </a:cubicBezTo>
                  <a:cubicBezTo>
                    <a:pt x="1058" y="396"/>
                    <a:pt x="1086" y="378"/>
                    <a:pt x="1094" y="350"/>
                  </a:cubicBezTo>
                  <a:cubicBezTo>
                    <a:pt x="1102" y="323"/>
                    <a:pt x="1095" y="288"/>
                    <a:pt x="1079" y="267"/>
                  </a:cubicBezTo>
                  <a:lnTo>
                    <a:pt x="1079" y="267"/>
                  </a:lnTo>
                  <a:cubicBezTo>
                    <a:pt x="1080" y="269"/>
                    <a:pt x="1082" y="270"/>
                    <a:pt x="1084" y="272"/>
                  </a:cubicBezTo>
                  <a:lnTo>
                    <a:pt x="1074" y="262"/>
                  </a:lnTo>
                  <a:lnTo>
                    <a:pt x="1074" y="262"/>
                  </a:lnTo>
                  <a:cubicBezTo>
                    <a:pt x="1076" y="263"/>
                    <a:pt x="1077" y="265"/>
                    <a:pt x="1079" y="267"/>
                  </a:cubicBezTo>
                  <a:lnTo>
                    <a:pt x="1079" y="267"/>
                  </a:lnTo>
                  <a:cubicBezTo>
                    <a:pt x="1002" y="201"/>
                    <a:pt x="926" y="153"/>
                    <a:pt x="840" y="106"/>
                  </a:cubicBezTo>
                  <a:cubicBezTo>
                    <a:pt x="742" y="57"/>
                    <a:pt x="645" y="28"/>
                    <a:pt x="547" y="8"/>
                  </a:cubicBezTo>
                  <a:cubicBezTo>
                    <a:pt x="513" y="3"/>
                    <a:pt x="479" y="1"/>
                    <a:pt x="445"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1" name="Google Shape;4113;p48">
              <a:extLst>
                <a:ext uri="{FF2B5EF4-FFF2-40B4-BE49-F238E27FC236}">
                  <a16:creationId xmlns:a16="http://schemas.microsoft.com/office/drawing/2014/main" id="{58FEDD61-7D39-445B-806C-5641CC7AB7EE}"/>
                </a:ext>
              </a:extLst>
            </p:cNvPr>
            <p:cNvSpPr/>
            <p:nvPr/>
          </p:nvSpPr>
          <p:spPr>
            <a:xfrm>
              <a:off x="493725" y="3149500"/>
              <a:ext cx="49275" cy="20725"/>
            </a:xfrm>
            <a:custGeom>
              <a:avLst/>
              <a:gdLst/>
              <a:ahLst/>
              <a:cxnLst/>
              <a:rect l="l" t="t" r="r" b="b"/>
              <a:pathLst>
                <a:path w="1971" h="829" extrusionOk="0">
                  <a:moveTo>
                    <a:pt x="729" y="1"/>
                  </a:moveTo>
                  <a:cubicBezTo>
                    <a:pt x="491" y="1"/>
                    <a:pt x="287" y="59"/>
                    <a:pt x="224" y="153"/>
                  </a:cubicBezTo>
                  <a:cubicBezTo>
                    <a:pt x="0" y="501"/>
                    <a:pt x="1336" y="829"/>
                    <a:pt x="1776" y="829"/>
                  </a:cubicBezTo>
                  <a:cubicBezTo>
                    <a:pt x="1853" y="829"/>
                    <a:pt x="1903" y="819"/>
                    <a:pt x="1912" y="797"/>
                  </a:cubicBezTo>
                  <a:cubicBezTo>
                    <a:pt x="1970" y="641"/>
                    <a:pt x="1775" y="348"/>
                    <a:pt x="1356" y="143"/>
                  </a:cubicBezTo>
                  <a:cubicBezTo>
                    <a:pt x="1166" y="44"/>
                    <a:pt x="935" y="1"/>
                    <a:pt x="729"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2" name="Google Shape;4114;p48">
              <a:extLst>
                <a:ext uri="{FF2B5EF4-FFF2-40B4-BE49-F238E27FC236}">
                  <a16:creationId xmlns:a16="http://schemas.microsoft.com/office/drawing/2014/main" id="{185B192F-1093-47E6-811F-CB76813AF1F2}"/>
                </a:ext>
              </a:extLst>
            </p:cNvPr>
            <p:cNvSpPr/>
            <p:nvPr/>
          </p:nvSpPr>
          <p:spPr>
            <a:xfrm>
              <a:off x="378100" y="3149550"/>
              <a:ext cx="49125" cy="22325"/>
            </a:xfrm>
            <a:custGeom>
              <a:avLst/>
              <a:gdLst/>
              <a:ahLst/>
              <a:cxnLst/>
              <a:rect l="l" t="t" r="r" b="b"/>
              <a:pathLst>
                <a:path w="1965" h="893" extrusionOk="0">
                  <a:moveTo>
                    <a:pt x="1298" y="0"/>
                  </a:moveTo>
                  <a:cubicBezTo>
                    <a:pt x="1071" y="0"/>
                    <a:pt x="798" y="56"/>
                    <a:pt x="586" y="180"/>
                  </a:cubicBezTo>
                  <a:cubicBezTo>
                    <a:pt x="186" y="414"/>
                    <a:pt x="1" y="717"/>
                    <a:pt x="69" y="863"/>
                  </a:cubicBezTo>
                  <a:cubicBezTo>
                    <a:pt x="79" y="883"/>
                    <a:pt x="119" y="892"/>
                    <a:pt x="179" y="892"/>
                  </a:cubicBezTo>
                  <a:cubicBezTo>
                    <a:pt x="590" y="892"/>
                    <a:pt x="1964" y="470"/>
                    <a:pt x="1718" y="122"/>
                  </a:cubicBezTo>
                  <a:cubicBezTo>
                    <a:pt x="1663" y="44"/>
                    <a:pt x="1498" y="0"/>
                    <a:pt x="1298"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3" name="Google Shape;4115;p48">
              <a:extLst>
                <a:ext uri="{FF2B5EF4-FFF2-40B4-BE49-F238E27FC236}">
                  <a16:creationId xmlns:a16="http://schemas.microsoft.com/office/drawing/2014/main" id="{D41474D5-3865-46BB-A8C4-8898D357F755}"/>
                </a:ext>
              </a:extLst>
            </p:cNvPr>
            <p:cNvSpPr/>
            <p:nvPr/>
          </p:nvSpPr>
          <p:spPr>
            <a:xfrm>
              <a:off x="406150" y="3296650"/>
              <a:ext cx="39775" cy="14750"/>
            </a:xfrm>
            <a:custGeom>
              <a:avLst/>
              <a:gdLst/>
              <a:ahLst/>
              <a:cxnLst/>
              <a:rect l="l" t="t" r="r" b="b"/>
              <a:pathLst>
                <a:path w="1591" h="590" extrusionOk="0">
                  <a:moveTo>
                    <a:pt x="294" y="0"/>
                  </a:moveTo>
                  <a:cubicBezTo>
                    <a:pt x="211" y="0"/>
                    <a:pt x="126" y="7"/>
                    <a:pt x="40" y="23"/>
                  </a:cubicBezTo>
                  <a:lnTo>
                    <a:pt x="1" y="32"/>
                  </a:lnTo>
                  <a:cubicBezTo>
                    <a:pt x="176" y="228"/>
                    <a:pt x="391" y="374"/>
                    <a:pt x="644" y="452"/>
                  </a:cubicBezTo>
                  <a:cubicBezTo>
                    <a:pt x="921" y="541"/>
                    <a:pt x="1215" y="590"/>
                    <a:pt x="1510" y="590"/>
                  </a:cubicBezTo>
                  <a:cubicBezTo>
                    <a:pt x="1537" y="590"/>
                    <a:pt x="1564" y="589"/>
                    <a:pt x="1591" y="589"/>
                  </a:cubicBezTo>
                  <a:lnTo>
                    <a:pt x="1581" y="569"/>
                  </a:lnTo>
                  <a:cubicBezTo>
                    <a:pt x="1581" y="569"/>
                    <a:pt x="1036" y="0"/>
                    <a:pt x="294"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4" name="Google Shape;4116;p48">
              <a:extLst>
                <a:ext uri="{FF2B5EF4-FFF2-40B4-BE49-F238E27FC236}">
                  <a16:creationId xmlns:a16="http://schemas.microsoft.com/office/drawing/2014/main" id="{3E27102C-5C4C-4FD2-A82E-D2F659478507}"/>
                </a:ext>
              </a:extLst>
            </p:cNvPr>
            <p:cNvSpPr/>
            <p:nvPr/>
          </p:nvSpPr>
          <p:spPr>
            <a:xfrm>
              <a:off x="400300" y="3280050"/>
              <a:ext cx="62700" cy="31325"/>
            </a:xfrm>
            <a:custGeom>
              <a:avLst/>
              <a:gdLst/>
              <a:ahLst/>
              <a:cxnLst/>
              <a:rect l="l" t="t" r="r" b="b"/>
              <a:pathLst>
                <a:path w="2508" h="1253" extrusionOk="0">
                  <a:moveTo>
                    <a:pt x="400" y="0"/>
                  </a:moveTo>
                  <a:cubicBezTo>
                    <a:pt x="370" y="0"/>
                    <a:pt x="338" y="5"/>
                    <a:pt x="303" y="14"/>
                  </a:cubicBezTo>
                  <a:cubicBezTo>
                    <a:pt x="0" y="92"/>
                    <a:pt x="10" y="404"/>
                    <a:pt x="244" y="696"/>
                  </a:cubicBezTo>
                  <a:lnTo>
                    <a:pt x="274" y="687"/>
                  </a:lnTo>
                  <a:cubicBezTo>
                    <a:pt x="360" y="671"/>
                    <a:pt x="445" y="664"/>
                    <a:pt x="528" y="664"/>
                  </a:cubicBezTo>
                  <a:cubicBezTo>
                    <a:pt x="1270" y="664"/>
                    <a:pt x="1815" y="1233"/>
                    <a:pt x="1815" y="1233"/>
                  </a:cubicBezTo>
                  <a:lnTo>
                    <a:pt x="1825" y="1253"/>
                  </a:lnTo>
                  <a:cubicBezTo>
                    <a:pt x="2215" y="1243"/>
                    <a:pt x="2508" y="1145"/>
                    <a:pt x="2498" y="940"/>
                  </a:cubicBezTo>
                  <a:cubicBezTo>
                    <a:pt x="2488" y="570"/>
                    <a:pt x="1903" y="696"/>
                    <a:pt x="1278" y="453"/>
                  </a:cubicBezTo>
                  <a:cubicBezTo>
                    <a:pt x="752" y="246"/>
                    <a:pt x="630" y="0"/>
                    <a:pt x="40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5" name="Google Shape;4117;p48">
              <a:extLst>
                <a:ext uri="{FF2B5EF4-FFF2-40B4-BE49-F238E27FC236}">
                  <a16:creationId xmlns:a16="http://schemas.microsoft.com/office/drawing/2014/main" id="{F764A909-4D35-41DC-8EBB-6B32058159DE}"/>
                </a:ext>
              </a:extLst>
            </p:cNvPr>
            <p:cNvSpPr/>
            <p:nvPr/>
          </p:nvSpPr>
          <p:spPr>
            <a:xfrm>
              <a:off x="505175" y="3209900"/>
              <a:ext cx="25875" cy="25875"/>
            </a:xfrm>
            <a:custGeom>
              <a:avLst/>
              <a:gdLst/>
              <a:ahLst/>
              <a:cxnLst/>
              <a:rect l="l" t="t" r="r" b="b"/>
              <a:pathLst>
                <a:path w="1035" h="1035" extrusionOk="0">
                  <a:moveTo>
                    <a:pt x="517" y="0"/>
                  </a:moveTo>
                  <a:cubicBezTo>
                    <a:pt x="225" y="0"/>
                    <a:pt x="0" y="234"/>
                    <a:pt x="0" y="517"/>
                  </a:cubicBezTo>
                  <a:cubicBezTo>
                    <a:pt x="0" y="800"/>
                    <a:pt x="225" y="1034"/>
                    <a:pt x="517" y="1034"/>
                  </a:cubicBezTo>
                  <a:cubicBezTo>
                    <a:pt x="800" y="1034"/>
                    <a:pt x="1034" y="800"/>
                    <a:pt x="1034" y="517"/>
                  </a:cubicBezTo>
                  <a:cubicBezTo>
                    <a:pt x="1034" y="234"/>
                    <a:pt x="800" y="0"/>
                    <a:pt x="51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6" name="Google Shape;4118;p48">
              <a:extLst>
                <a:ext uri="{FF2B5EF4-FFF2-40B4-BE49-F238E27FC236}">
                  <a16:creationId xmlns:a16="http://schemas.microsoft.com/office/drawing/2014/main" id="{80D9CCEA-86FD-4F03-8C28-0F4C7315DF5C}"/>
                </a:ext>
              </a:extLst>
            </p:cNvPr>
            <p:cNvSpPr/>
            <p:nvPr/>
          </p:nvSpPr>
          <p:spPr>
            <a:xfrm>
              <a:off x="387625" y="3201600"/>
              <a:ext cx="25875" cy="25875"/>
            </a:xfrm>
            <a:custGeom>
              <a:avLst/>
              <a:gdLst/>
              <a:ahLst/>
              <a:cxnLst/>
              <a:rect l="l" t="t" r="r" b="b"/>
              <a:pathLst>
                <a:path w="1035" h="1035" extrusionOk="0">
                  <a:moveTo>
                    <a:pt x="517" y="1"/>
                  </a:moveTo>
                  <a:cubicBezTo>
                    <a:pt x="234" y="1"/>
                    <a:pt x="0" y="235"/>
                    <a:pt x="0" y="518"/>
                  </a:cubicBezTo>
                  <a:cubicBezTo>
                    <a:pt x="0" y="800"/>
                    <a:pt x="234" y="1035"/>
                    <a:pt x="517" y="1035"/>
                  </a:cubicBezTo>
                  <a:cubicBezTo>
                    <a:pt x="800" y="1035"/>
                    <a:pt x="1034" y="800"/>
                    <a:pt x="1034" y="518"/>
                  </a:cubicBezTo>
                  <a:cubicBezTo>
                    <a:pt x="1034" y="235"/>
                    <a:pt x="800" y="1"/>
                    <a:pt x="51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7" name="Google Shape;4119;p48">
              <a:extLst>
                <a:ext uri="{FF2B5EF4-FFF2-40B4-BE49-F238E27FC236}">
                  <a16:creationId xmlns:a16="http://schemas.microsoft.com/office/drawing/2014/main" id="{43ADF3DC-4DEC-4BDE-B95D-D58EE8E4303E}"/>
                </a:ext>
              </a:extLst>
            </p:cNvPr>
            <p:cNvSpPr/>
            <p:nvPr/>
          </p:nvSpPr>
          <p:spPr>
            <a:xfrm>
              <a:off x="589775" y="3224500"/>
              <a:ext cx="88100" cy="99075"/>
            </a:xfrm>
            <a:custGeom>
              <a:avLst/>
              <a:gdLst/>
              <a:ahLst/>
              <a:cxnLst/>
              <a:rect l="l" t="t" r="r" b="b"/>
              <a:pathLst>
                <a:path w="3524" h="3963" extrusionOk="0">
                  <a:moveTo>
                    <a:pt x="1978" y="0"/>
                  </a:moveTo>
                  <a:cubicBezTo>
                    <a:pt x="1804" y="0"/>
                    <a:pt x="1632" y="31"/>
                    <a:pt x="1465" y="89"/>
                  </a:cubicBezTo>
                  <a:cubicBezTo>
                    <a:pt x="1279" y="158"/>
                    <a:pt x="1104" y="265"/>
                    <a:pt x="958" y="382"/>
                  </a:cubicBezTo>
                  <a:cubicBezTo>
                    <a:pt x="889" y="441"/>
                    <a:pt x="831" y="489"/>
                    <a:pt x="782" y="548"/>
                  </a:cubicBezTo>
                  <a:cubicBezTo>
                    <a:pt x="723" y="597"/>
                    <a:pt x="684" y="645"/>
                    <a:pt x="645" y="704"/>
                  </a:cubicBezTo>
                  <a:cubicBezTo>
                    <a:pt x="567" y="802"/>
                    <a:pt x="499" y="880"/>
                    <a:pt x="470" y="928"/>
                  </a:cubicBezTo>
                  <a:lnTo>
                    <a:pt x="411" y="1016"/>
                  </a:lnTo>
                  <a:cubicBezTo>
                    <a:pt x="384" y="1064"/>
                    <a:pt x="424" y="1113"/>
                    <a:pt x="468" y="1113"/>
                  </a:cubicBezTo>
                  <a:cubicBezTo>
                    <a:pt x="486" y="1113"/>
                    <a:pt x="504" y="1104"/>
                    <a:pt x="519" y="1084"/>
                  </a:cubicBezTo>
                  <a:lnTo>
                    <a:pt x="577" y="1006"/>
                  </a:lnTo>
                  <a:cubicBezTo>
                    <a:pt x="616" y="958"/>
                    <a:pt x="675" y="889"/>
                    <a:pt x="753" y="802"/>
                  </a:cubicBezTo>
                  <a:cubicBezTo>
                    <a:pt x="792" y="753"/>
                    <a:pt x="840" y="704"/>
                    <a:pt x="889" y="655"/>
                  </a:cubicBezTo>
                  <a:cubicBezTo>
                    <a:pt x="938" y="606"/>
                    <a:pt x="997" y="558"/>
                    <a:pt x="1065" y="519"/>
                  </a:cubicBezTo>
                  <a:cubicBezTo>
                    <a:pt x="1201" y="411"/>
                    <a:pt x="1358" y="333"/>
                    <a:pt x="1523" y="275"/>
                  </a:cubicBezTo>
                  <a:cubicBezTo>
                    <a:pt x="1667" y="227"/>
                    <a:pt x="1810" y="203"/>
                    <a:pt x="1954" y="203"/>
                  </a:cubicBezTo>
                  <a:cubicBezTo>
                    <a:pt x="2015" y="203"/>
                    <a:pt x="2077" y="207"/>
                    <a:pt x="2138" y="216"/>
                  </a:cubicBezTo>
                  <a:lnTo>
                    <a:pt x="2304" y="245"/>
                  </a:lnTo>
                  <a:cubicBezTo>
                    <a:pt x="2353" y="255"/>
                    <a:pt x="2421" y="284"/>
                    <a:pt x="2470" y="304"/>
                  </a:cubicBezTo>
                  <a:cubicBezTo>
                    <a:pt x="2518" y="323"/>
                    <a:pt x="2577" y="333"/>
                    <a:pt x="2626" y="363"/>
                  </a:cubicBezTo>
                  <a:cubicBezTo>
                    <a:pt x="2675" y="382"/>
                    <a:pt x="2753" y="431"/>
                    <a:pt x="2772" y="441"/>
                  </a:cubicBezTo>
                  <a:lnTo>
                    <a:pt x="2928" y="567"/>
                  </a:lnTo>
                  <a:cubicBezTo>
                    <a:pt x="2967" y="606"/>
                    <a:pt x="3006" y="645"/>
                    <a:pt x="3035" y="694"/>
                  </a:cubicBezTo>
                  <a:cubicBezTo>
                    <a:pt x="3075" y="743"/>
                    <a:pt x="3104" y="792"/>
                    <a:pt x="3133" y="850"/>
                  </a:cubicBezTo>
                  <a:cubicBezTo>
                    <a:pt x="3162" y="899"/>
                    <a:pt x="3182" y="958"/>
                    <a:pt x="3201" y="1016"/>
                  </a:cubicBezTo>
                  <a:cubicBezTo>
                    <a:pt x="3270" y="1260"/>
                    <a:pt x="3289" y="1514"/>
                    <a:pt x="3231" y="1767"/>
                  </a:cubicBezTo>
                  <a:cubicBezTo>
                    <a:pt x="3182" y="2021"/>
                    <a:pt x="3094" y="2265"/>
                    <a:pt x="2967" y="2499"/>
                  </a:cubicBezTo>
                  <a:cubicBezTo>
                    <a:pt x="2850" y="2723"/>
                    <a:pt x="2694" y="2928"/>
                    <a:pt x="2518" y="3104"/>
                  </a:cubicBezTo>
                  <a:cubicBezTo>
                    <a:pt x="2353" y="3279"/>
                    <a:pt x="2167" y="3426"/>
                    <a:pt x="1962" y="3543"/>
                  </a:cubicBezTo>
                  <a:lnTo>
                    <a:pt x="1816" y="3621"/>
                  </a:lnTo>
                  <a:cubicBezTo>
                    <a:pt x="1797" y="3631"/>
                    <a:pt x="1758" y="3650"/>
                    <a:pt x="1748" y="3650"/>
                  </a:cubicBezTo>
                  <a:lnTo>
                    <a:pt x="1670" y="3670"/>
                  </a:lnTo>
                  <a:cubicBezTo>
                    <a:pt x="1572" y="3709"/>
                    <a:pt x="1465" y="3738"/>
                    <a:pt x="1367" y="3757"/>
                  </a:cubicBezTo>
                  <a:cubicBezTo>
                    <a:pt x="1270" y="3767"/>
                    <a:pt x="1182" y="3787"/>
                    <a:pt x="1094" y="3787"/>
                  </a:cubicBezTo>
                  <a:lnTo>
                    <a:pt x="840" y="3777"/>
                  </a:lnTo>
                  <a:cubicBezTo>
                    <a:pt x="704" y="3757"/>
                    <a:pt x="567" y="3728"/>
                    <a:pt x="441" y="3679"/>
                  </a:cubicBezTo>
                  <a:cubicBezTo>
                    <a:pt x="353" y="3650"/>
                    <a:pt x="265" y="3611"/>
                    <a:pt x="197" y="3572"/>
                  </a:cubicBezTo>
                  <a:cubicBezTo>
                    <a:pt x="167" y="3562"/>
                    <a:pt x="138" y="3543"/>
                    <a:pt x="109" y="3533"/>
                  </a:cubicBezTo>
                  <a:cubicBezTo>
                    <a:pt x="99" y="3526"/>
                    <a:pt x="89" y="3523"/>
                    <a:pt x="79" y="3523"/>
                  </a:cubicBezTo>
                  <a:cubicBezTo>
                    <a:pt x="33" y="3523"/>
                    <a:pt x="0" y="3590"/>
                    <a:pt x="41" y="3631"/>
                  </a:cubicBezTo>
                  <a:cubicBezTo>
                    <a:pt x="148" y="3699"/>
                    <a:pt x="265" y="3767"/>
                    <a:pt x="382" y="3816"/>
                  </a:cubicBezTo>
                  <a:cubicBezTo>
                    <a:pt x="528" y="3865"/>
                    <a:pt x="665" y="3904"/>
                    <a:pt x="821" y="3933"/>
                  </a:cubicBezTo>
                  <a:lnTo>
                    <a:pt x="1094" y="3962"/>
                  </a:lnTo>
                  <a:cubicBezTo>
                    <a:pt x="1192" y="3962"/>
                    <a:pt x="1299" y="3943"/>
                    <a:pt x="1406" y="3933"/>
                  </a:cubicBezTo>
                  <a:cubicBezTo>
                    <a:pt x="1514" y="3914"/>
                    <a:pt x="1621" y="3894"/>
                    <a:pt x="1728" y="3855"/>
                  </a:cubicBezTo>
                  <a:lnTo>
                    <a:pt x="1806" y="3835"/>
                  </a:lnTo>
                  <a:cubicBezTo>
                    <a:pt x="1855" y="3816"/>
                    <a:pt x="1865" y="3806"/>
                    <a:pt x="1894" y="3796"/>
                  </a:cubicBezTo>
                  <a:lnTo>
                    <a:pt x="2060" y="3718"/>
                  </a:lnTo>
                  <a:cubicBezTo>
                    <a:pt x="2284" y="3601"/>
                    <a:pt x="2499" y="3445"/>
                    <a:pt x="2675" y="3260"/>
                  </a:cubicBezTo>
                  <a:cubicBezTo>
                    <a:pt x="2870" y="3065"/>
                    <a:pt x="3035" y="2840"/>
                    <a:pt x="3172" y="2606"/>
                  </a:cubicBezTo>
                  <a:cubicBezTo>
                    <a:pt x="3309" y="2353"/>
                    <a:pt x="3406" y="2079"/>
                    <a:pt x="3465" y="1806"/>
                  </a:cubicBezTo>
                  <a:cubicBezTo>
                    <a:pt x="3523" y="1514"/>
                    <a:pt x="3504" y="1221"/>
                    <a:pt x="3416" y="938"/>
                  </a:cubicBezTo>
                  <a:cubicBezTo>
                    <a:pt x="3396" y="870"/>
                    <a:pt x="3377" y="802"/>
                    <a:pt x="3338" y="743"/>
                  </a:cubicBezTo>
                  <a:cubicBezTo>
                    <a:pt x="3299" y="675"/>
                    <a:pt x="3260" y="606"/>
                    <a:pt x="3211" y="548"/>
                  </a:cubicBezTo>
                  <a:cubicBezTo>
                    <a:pt x="3162" y="489"/>
                    <a:pt x="3114" y="441"/>
                    <a:pt x="3065" y="392"/>
                  </a:cubicBezTo>
                  <a:lnTo>
                    <a:pt x="2909" y="265"/>
                  </a:lnTo>
                  <a:cubicBezTo>
                    <a:pt x="2850" y="226"/>
                    <a:pt x="2792" y="197"/>
                    <a:pt x="2733" y="167"/>
                  </a:cubicBezTo>
                  <a:cubicBezTo>
                    <a:pt x="2665" y="138"/>
                    <a:pt x="2596" y="109"/>
                    <a:pt x="2538" y="89"/>
                  </a:cubicBezTo>
                  <a:cubicBezTo>
                    <a:pt x="2470" y="70"/>
                    <a:pt x="2411" y="50"/>
                    <a:pt x="2353" y="41"/>
                  </a:cubicBezTo>
                  <a:lnTo>
                    <a:pt x="2157" y="11"/>
                  </a:lnTo>
                  <a:cubicBezTo>
                    <a:pt x="2098" y="4"/>
                    <a:pt x="2038" y="0"/>
                    <a:pt x="1978"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8" name="Google Shape;4120;p48">
              <a:extLst>
                <a:ext uri="{FF2B5EF4-FFF2-40B4-BE49-F238E27FC236}">
                  <a16:creationId xmlns:a16="http://schemas.microsoft.com/office/drawing/2014/main" id="{5B2CBBE7-5731-433B-B5D1-C81B5EF0947D}"/>
                </a:ext>
              </a:extLst>
            </p:cNvPr>
            <p:cNvSpPr/>
            <p:nvPr/>
          </p:nvSpPr>
          <p:spPr>
            <a:xfrm>
              <a:off x="364700" y="3018275"/>
              <a:ext cx="218825" cy="91025"/>
            </a:xfrm>
            <a:custGeom>
              <a:avLst/>
              <a:gdLst/>
              <a:ahLst/>
              <a:cxnLst/>
              <a:rect l="l" t="t" r="r" b="b"/>
              <a:pathLst>
                <a:path w="8753" h="3641" extrusionOk="0">
                  <a:moveTo>
                    <a:pt x="4869" y="0"/>
                  </a:moveTo>
                  <a:cubicBezTo>
                    <a:pt x="4505" y="0"/>
                    <a:pt x="4142" y="34"/>
                    <a:pt x="3785" y="105"/>
                  </a:cubicBezTo>
                  <a:cubicBezTo>
                    <a:pt x="3454" y="173"/>
                    <a:pt x="3132" y="271"/>
                    <a:pt x="2819" y="407"/>
                  </a:cubicBezTo>
                  <a:cubicBezTo>
                    <a:pt x="2517" y="534"/>
                    <a:pt x="2234" y="700"/>
                    <a:pt x="1971" y="895"/>
                  </a:cubicBezTo>
                  <a:cubicBezTo>
                    <a:pt x="1522" y="1246"/>
                    <a:pt x="1122" y="1656"/>
                    <a:pt x="790" y="2124"/>
                  </a:cubicBezTo>
                  <a:cubicBezTo>
                    <a:pt x="556" y="2456"/>
                    <a:pt x="351" y="2797"/>
                    <a:pt x="185" y="3158"/>
                  </a:cubicBezTo>
                  <a:cubicBezTo>
                    <a:pt x="117" y="3305"/>
                    <a:pt x="59" y="3441"/>
                    <a:pt x="0" y="3587"/>
                  </a:cubicBezTo>
                  <a:cubicBezTo>
                    <a:pt x="0" y="3607"/>
                    <a:pt x="10" y="3626"/>
                    <a:pt x="29" y="3636"/>
                  </a:cubicBezTo>
                  <a:cubicBezTo>
                    <a:pt x="35" y="3639"/>
                    <a:pt x="40" y="3640"/>
                    <a:pt x="45" y="3640"/>
                  </a:cubicBezTo>
                  <a:cubicBezTo>
                    <a:pt x="59" y="3640"/>
                    <a:pt x="71" y="3631"/>
                    <a:pt x="78" y="3617"/>
                  </a:cubicBezTo>
                  <a:cubicBezTo>
                    <a:pt x="78" y="3617"/>
                    <a:pt x="146" y="3470"/>
                    <a:pt x="293" y="3226"/>
                  </a:cubicBezTo>
                  <a:cubicBezTo>
                    <a:pt x="488" y="2885"/>
                    <a:pt x="712" y="2563"/>
                    <a:pt x="956" y="2261"/>
                  </a:cubicBezTo>
                  <a:cubicBezTo>
                    <a:pt x="1298" y="1822"/>
                    <a:pt x="1698" y="1441"/>
                    <a:pt x="2137" y="1129"/>
                  </a:cubicBezTo>
                  <a:cubicBezTo>
                    <a:pt x="2390" y="944"/>
                    <a:pt x="2654" y="797"/>
                    <a:pt x="2937" y="671"/>
                  </a:cubicBezTo>
                  <a:cubicBezTo>
                    <a:pt x="3229" y="553"/>
                    <a:pt x="3532" y="466"/>
                    <a:pt x="3844" y="407"/>
                  </a:cubicBezTo>
                  <a:cubicBezTo>
                    <a:pt x="4207" y="332"/>
                    <a:pt x="4574" y="295"/>
                    <a:pt x="4942" y="295"/>
                  </a:cubicBezTo>
                  <a:cubicBezTo>
                    <a:pt x="5196" y="295"/>
                    <a:pt x="5452" y="313"/>
                    <a:pt x="5707" y="349"/>
                  </a:cubicBezTo>
                  <a:cubicBezTo>
                    <a:pt x="6244" y="427"/>
                    <a:pt x="6780" y="573"/>
                    <a:pt x="7278" y="797"/>
                  </a:cubicBezTo>
                  <a:cubicBezTo>
                    <a:pt x="7629" y="963"/>
                    <a:pt x="7970" y="1149"/>
                    <a:pt x="8292" y="1373"/>
                  </a:cubicBezTo>
                  <a:cubicBezTo>
                    <a:pt x="8419" y="1451"/>
                    <a:pt x="8536" y="1539"/>
                    <a:pt x="8653" y="1636"/>
                  </a:cubicBezTo>
                  <a:lnTo>
                    <a:pt x="8644" y="1646"/>
                  </a:lnTo>
                  <a:cubicBezTo>
                    <a:pt x="8654" y="1654"/>
                    <a:pt x="8665" y="1658"/>
                    <a:pt x="8675" y="1658"/>
                  </a:cubicBezTo>
                  <a:cubicBezTo>
                    <a:pt x="8716" y="1658"/>
                    <a:pt x="8753" y="1607"/>
                    <a:pt x="8722" y="1568"/>
                  </a:cubicBezTo>
                  <a:cubicBezTo>
                    <a:pt x="8614" y="1461"/>
                    <a:pt x="8507" y="1353"/>
                    <a:pt x="8380" y="1256"/>
                  </a:cubicBezTo>
                  <a:cubicBezTo>
                    <a:pt x="7619" y="641"/>
                    <a:pt x="6712" y="222"/>
                    <a:pt x="5746" y="66"/>
                  </a:cubicBezTo>
                  <a:cubicBezTo>
                    <a:pt x="5455" y="22"/>
                    <a:pt x="5162" y="0"/>
                    <a:pt x="486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9" name="Google Shape;4121;p48">
              <a:extLst>
                <a:ext uri="{FF2B5EF4-FFF2-40B4-BE49-F238E27FC236}">
                  <a16:creationId xmlns:a16="http://schemas.microsoft.com/office/drawing/2014/main" id="{D56E052C-C963-4CBE-AFC7-DA12AD9C6D96}"/>
                </a:ext>
              </a:extLst>
            </p:cNvPr>
            <p:cNvSpPr/>
            <p:nvPr/>
          </p:nvSpPr>
          <p:spPr>
            <a:xfrm>
              <a:off x="390700" y="3053825"/>
              <a:ext cx="167900" cy="60225"/>
            </a:xfrm>
            <a:custGeom>
              <a:avLst/>
              <a:gdLst/>
              <a:ahLst/>
              <a:cxnLst/>
              <a:rect l="l" t="t" r="r" b="b"/>
              <a:pathLst>
                <a:path w="6716" h="2409" extrusionOk="0">
                  <a:moveTo>
                    <a:pt x="4791" y="1"/>
                  </a:moveTo>
                  <a:cubicBezTo>
                    <a:pt x="4651" y="1"/>
                    <a:pt x="4508" y="9"/>
                    <a:pt x="4365" y="9"/>
                  </a:cubicBezTo>
                  <a:cubicBezTo>
                    <a:pt x="4140" y="19"/>
                    <a:pt x="3916" y="48"/>
                    <a:pt x="3701" y="87"/>
                  </a:cubicBezTo>
                  <a:lnTo>
                    <a:pt x="3360" y="146"/>
                  </a:lnTo>
                  <a:cubicBezTo>
                    <a:pt x="3243" y="175"/>
                    <a:pt x="3136" y="214"/>
                    <a:pt x="3018" y="244"/>
                  </a:cubicBezTo>
                  <a:cubicBezTo>
                    <a:pt x="2794" y="312"/>
                    <a:pt x="2579" y="390"/>
                    <a:pt x="2365" y="487"/>
                  </a:cubicBezTo>
                  <a:cubicBezTo>
                    <a:pt x="2160" y="575"/>
                    <a:pt x="1955" y="673"/>
                    <a:pt x="1760" y="790"/>
                  </a:cubicBezTo>
                  <a:cubicBezTo>
                    <a:pt x="1575" y="887"/>
                    <a:pt x="1399" y="1005"/>
                    <a:pt x="1243" y="1131"/>
                  </a:cubicBezTo>
                  <a:cubicBezTo>
                    <a:pt x="1087" y="1239"/>
                    <a:pt x="941" y="1365"/>
                    <a:pt x="804" y="1492"/>
                  </a:cubicBezTo>
                  <a:cubicBezTo>
                    <a:pt x="687" y="1590"/>
                    <a:pt x="570" y="1707"/>
                    <a:pt x="462" y="1824"/>
                  </a:cubicBezTo>
                  <a:lnTo>
                    <a:pt x="228" y="2097"/>
                  </a:lnTo>
                  <a:lnTo>
                    <a:pt x="23" y="2341"/>
                  </a:lnTo>
                  <a:cubicBezTo>
                    <a:pt x="0" y="2372"/>
                    <a:pt x="26" y="2408"/>
                    <a:pt x="57" y="2408"/>
                  </a:cubicBezTo>
                  <a:cubicBezTo>
                    <a:pt x="65" y="2408"/>
                    <a:pt x="74" y="2406"/>
                    <a:pt x="82" y="2400"/>
                  </a:cubicBezTo>
                  <a:lnTo>
                    <a:pt x="316" y="2185"/>
                  </a:lnTo>
                  <a:cubicBezTo>
                    <a:pt x="384" y="2117"/>
                    <a:pt x="472" y="2039"/>
                    <a:pt x="570" y="1941"/>
                  </a:cubicBezTo>
                  <a:cubicBezTo>
                    <a:pt x="677" y="1843"/>
                    <a:pt x="814" y="1765"/>
                    <a:pt x="941" y="1658"/>
                  </a:cubicBezTo>
                  <a:cubicBezTo>
                    <a:pt x="1077" y="1541"/>
                    <a:pt x="1223" y="1434"/>
                    <a:pt x="1370" y="1336"/>
                  </a:cubicBezTo>
                  <a:cubicBezTo>
                    <a:pt x="1536" y="1239"/>
                    <a:pt x="1701" y="1122"/>
                    <a:pt x="1897" y="1034"/>
                  </a:cubicBezTo>
                  <a:cubicBezTo>
                    <a:pt x="2082" y="926"/>
                    <a:pt x="2277" y="839"/>
                    <a:pt x="2472" y="761"/>
                  </a:cubicBezTo>
                  <a:cubicBezTo>
                    <a:pt x="2677" y="673"/>
                    <a:pt x="2892" y="605"/>
                    <a:pt x="3106" y="546"/>
                  </a:cubicBezTo>
                  <a:lnTo>
                    <a:pt x="3428" y="458"/>
                  </a:lnTo>
                  <a:lnTo>
                    <a:pt x="3750" y="390"/>
                  </a:lnTo>
                  <a:cubicBezTo>
                    <a:pt x="3965" y="341"/>
                    <a:pt x="4179" y="331"/>
                    <a:pt x="4384" y="302"/>
                  </a:cubicBezTo>
                  <a:cubicBezTo>
                    <a:pt x="4599" y="292"/>
                    <a:pt x="4804" y="273"/>
                    <a:pt x="4999" y="273"/>
                  </a:cubicBezTo>
                  <a:cubicBezTo>
                    <a:pt x="5184" y="273"/>
                    <a:pt x="5370" y="273"/>
                    <a:pt x="5535" y="283"/>
                  </a:cubicBezTo>
                  <a:cubicBezTo>
                    <a:pt x="5809" y="302"/>
                    <a:pt x="6082" y="331"/>
                    <a:pt x="6345" y="370"/>
                  </a:cubicBezTo>
                  <a:cubicBezTo>
                    <a:pt x="6540" y="400"/>
                    <a:pt x="6648" y="429"/>
                    <a:pt x="6648" y="429"/>
                  </a:cubicBezTo>
                  <a:cubicBezTo>
                    <a:pt x="6677" y="429"/>
                    <a:pt x="6706" y="409"/>
                    <a:pt x="6706" y="390"/>
                  </a:cubicBezTo>
                  <a:cubicBezTo>
                    <a:pt x="6716" y="361"/>
                    <a:pt x="6706" y="331"/>
                    <a:pt x="6677" y="322"/>
                  </a:cubicBezTo>
                  <a:cubicBezTo>
                    <a:pt x="6579" y="283"/>
                    <a:pt x="6482" y="244"/>
                    <a:pt x="6374" y="224"/>
                  </a:cubicBezTo>
                  <a:cubicBezTo>
                    <a:pt x="6111" y="146"/>
                    <a:pt x="5828" y="87"/>
                    <a:pt x="5555" y="48"/>
                  </a:cubicBezTo>
                  <a:cubicBezTo>
                    <a:pt x="5379" y="29"/>
                    <a:pt x="5194" y="19"/>
                    <a:pt x="4999" y="9"/>
                  </a:cubicBezTo>
                  <a:cubicBezTo>
                    <a:pt x="4931" y="3"/>
                    <a:pt x="4861" y="1"/>
                    <a:pt x="479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0" name="Google Shape;4122;p48">
              <a:extLst>
                <a:ext uri="{FF2B5EF4-FFF2-40B4-BE49-F238E27FC236}">
                  <a16:creationId xmlns:a16="http://schemas.microsoft.com/office/drawing/2014/main" id="{2111DC8F-6935-4900-B981-54567847B922}"/>
                </a:ext>
              </a:extLst>
            </p:cNvPr>
            <p:cNvSpPr/>
            <p:nvPr/>
          </p:nvSpPr>
          <p:spPr>
            <a:xfrm>
              <a:off x="595400" y="3080975"/>
              <a:ext cx="28075" cy="133500"/>
            </a:xfrm>
            <a:custGeom>
              <a:avLst/>
              <a:gdLst/>
              <a:ahLst/>
              <a:cxnLst/>
              <a:rect l="l" t="t" r="r" b="b"/>
              <a:pathLst>
                <a:path w="1123" h="5340" extrusionOk="0">
                  <a:moveTo>
                    <a:pt x="530" y="0"/>
                  </a:moveTo>
                  <a:cubicBezTo>
                    <a:pt x="498" y="0"/>
                    <a:pt x="465" y="25"/>
                    <a:pt x="450" y="55"/>
                  </a:cubicBezTo>
                  <a:cubicBezTo>
                    <a:pt x="342" y="318"/>
                    <a:pt x="255" y="592"/>
                    <a:pt x="196" y="875"/>
                  </a:cubicBezTo>
                  <a:cubicBezTo>
                    <a:pt x="128" y="1157"/>
                    <a:pt x="79" y="1450"/>
                    <a:pt x="50" y="1743"/>
                  </a:cubicBezTo>
                  <a:cubicBezTo>
                    <a:pt x="11" y="2074"/>
                    <a:pt x="1" y="2416"/>
                    <a:pt x="11" y="2757"/>
                  </a:cubicBezTo>
                  <a:cubicBezTo>
                    <a:pt x="30" y="2923"/>
                    <a:pt x="40" y="3099"/>
                    <a:pt x="69" y="3265"/>
                  </a:cubicBezTo>
                  <a:cubicBezTo>
                    <a:pt x="89" y="3430"/>
                    <a:pt x="128" y="3596"/>
                    <a:pt x="167" y="3752"/>
                  </a:cubicBezTo>
                  <a:cubicBezTo>
                    <a:pt x="206" y="3909"/>
                    <a:pt x="245" y="4055"/>
                    <a:pt x="313" y="4201"/>
                  </a:cubicBezTo>
                  <a:cubicBezTo>
                    <a:pt x="352" y="4338"/>
                    <a:pt x="411" y="4465"/>
                    <a:pt x="479" y="4591"/>
                  </a:cubicBezTo>
                  <a:lnTo>
                    <a:pt x="645" y="4904"/>
                  </a:lnTo>
                  <a:cubicBezTo>
                    <a:pt x="703" y="4991"/>
                    <a:pt x="762" y="5060"/>
                    <a:pt x="811" y="5118"/>
                  </a:cubicBezTo>
                  <a:lnTo>
                    <a:pt x="957" y="5313"/>
                  </a:lnTo>
                  <a:cubicBezTo>
                    <a:pt x="973" y="5332"/>
                    <a:pt x="992" y="5339"/>
                    <a:pt x="1012" y="5339"/>
                  </a:cubicBezTo>
                  <a:cubicBezTo>
                    <a:pt x="1067" y="5339"/>
                    <a:pt x="1122" y="5280"/>
                    <a:pt x="1094" y="5216"/>
                  </a:cubicBezTo>
                  <a:lnTo>
                    <a:pt x="1084" y="5206"/>
                  </a:lnTo>
                  <a:lnTo>
                    <a:pt x="976" y="5011"/>
                  </a:lnTo>
                  <a:cubicBezTo>
                    <a:pt x="937" y="4952"/>
                    <a:pt x="879" y="4884"/>
                    <a:pt x="840" y="4787"/>
                  </a:cubicBezTo>
                  <a:cubicBezTo>
                    <a:pt x="801" y="4699"/>
                    <a:pt x="752" y="4591"/>
                    <a:pt x="703" y="4484"/>
                  </a:cubicBezTo>
                  <a:cubicBezTo>
                    <a:pt x="645" y="4367"/>
                    <a:pt x="606" y="4240"/>
                    <a:pt x="567" y="4113"/>
                  </a:cubicBezTo>
                  <a:cubicBezTo>
                    <a:pt x="518" y="3977"/>
                    <a:pt x="479" y="3830"/>
                    <a:pt x="450" y="3694"/>
                  </a:cubicBezTo>
                  <a:cubicBezTo>
                    <a:pt x="411" y="3538"/>
                    <a:pt x="381" y="3382"/>
                    <a:pt x="362" y="3226"/>
                  </a:cubicBezTo>
                  <a:cubicBezTo>
                    <a:pt x="342" y="3070"/>
                    <a:pt x="342" y="2904"/>
                    <a:pt x="323" y="2738"/>
                  </a:cubicBezTo>
                  <a:cubicBezTo>
                    <a:pt x="303" y="2406"/>
                    <a:pt x="313" y="2084"/>
                    <a:pt x="342" y="1762"/>
                  </a:cubicBezTo>
                  <a:cubicBezTo>
                    <a:pt x="362" y="1450"/>
                    <a:pt x="401" y="1157"/>
                    <a:pt x="440" y="914"/>
                  </a:cubicBezTo>
                  <a:cubicBezTo>
                    <a:pt x="518" y="416"/>
                    <a:pt x="606" y="94"/>
                    <a:pt x="606" y="94"/>
                  </a:cubicBezTo>
                  <a:cubicBezTo>
                    <a:pt x="606" y="65"/>
                    <a:pt x="586" y="26"/>
                    <a:pt x="557" y="6"/>
                  </a:cubicBezTo>
                  <a:cubicBezTo>
                    <a:pt x="548" y="2"/>
                    <a:pt x="539" y="0"/>
                    <a:pt x="53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1" name="Google Shape;4123;p48">
              <a:extLst>
                <a:ext uri="{FF2B5EF4-FFF2-40B4-BE49-F238E27FC236}">
                  <a16:creationId xmlns:a16="http://schemas.microsoft.com/office/drawing/2014/main" id="{33F0F476-33C7-4513-A675-31B2E87506AE}"/>
                </a:ext>
              </a:extLst>
            </p:cNvPr>
            <p:cNvSpPr/>
            <p:nvPr/>
          </p:nvSpPr>
          <p:spPr>
            <a:xfrm>
              <a:off x="622975" y="3093375"/>
              <a:ext cx="24400" cy="97875"/>
            </a:xfrm>
            <a:custGeom>
              <a:avLst/>
              <a:gdLst/>
              <a:ahLst/>
              <a:cxnLst/>
              <a:rect l="l" t="t" r="r" b="b"/>
              <a:pathLst>
                <a:path w="976" h="3915" extrusionOk="0">
                  <a:moveTo>
                    <a:pt x="149" y="0"/>
                  </a:moveTo>
                  <a:cubicBezTo>
                    <a:pt x="111" y="0"/>
                    <a:pt x="73" y="25"/>
                    <a:pt x="69" y="76"/>
                  </a:cubicBezTo>
                  <a:cubicBezTo>
                    <a:pt x="39" y="281"/>
                    <a:pt x="20" y="486"/>
                    <a:pt x="10" y="691"/>
                  </a:cubicBezTo>
                  <a:cubicBezTo>
                    <a:pt x="0" y="876"/>
                    <a:pt x="0" y="1091"/>
                    <a:pt x="10" y="1325"/>
                  </a:cubicBezTo>
                  <a:cubicBezTo>
                    <a:pt x="20" y="1559"/>
                    <a:pt x="39" y="1803"/>
                    <a:pt x="69" y="2047"/>
                  </a:cubicBezTo>
                  <a:cubicBezTo>
                    <a:pt x="78" y="2183"/>
                    <a:pt x="108" y="2291"/>
                    <a:pt x="127" y="2417"/>
                  </a:cubicBezTo>
                  <a:cubicBezTo>
                    <a:pt x="147" y="2535"/>
                    <a:pt x="176" y="2652"/>
                    <a:pt x="215" y="2769"/>
                  </a:cubicBezTo>
                  <a:cubicBezTo>
                    <a:pt x="273" y="2983"/>
                    <a:pt x="351" y="3188"/>
                    <a:pt x="459" y="3373"/>
                  </a:cubicBezTo>
                  <a:cubicBezTo>
                    <a:pt x="527" y="3520"/>
                    <a:pt x="615" y="3647"/>
                    <a:pt x="712" y="3764"/>
                  </a:cubicBezTo>
                  <a:cubicBezTo>
                    <a:pt x="751" y="3812"/>
                    <a:pt x="790" y="3861"/>
                    <a:pt x="829" y="3900"/>
                  </a:cubicBezTo>
                  <a:cubicBezTo>
                    <a:pt x="844" y="3910"/>
                    <a:pt x="864" y="3915"/>
                    <a:pt x="883" y="3915"/>
                  </a:cubicBezTo>
                  <a:cubicBezTo>
                    <a:pt x="903" y="3915"/>
                    <a:pt x="922" y="3910"/>
                    <a:pt x="937" y="3900"/>
                  </a:cubicBezTo>
                  <a:cubicBezTo>
                    <a:pt x="966" y="3871"/>
                    <a:pt x="976" y="3822"/>
                    <a:pt x="956" y="3783"/>
                  </a:cubicBezTo>
                  <a:cubicBezTo>
                    <a:pt x="956" y="3783"/>
                    <a:pt x="927" y="3734"/>
                    <a:pt x="878" y="3647"/>
                  </a:cubicBezTo>
                  <a:cubicBezTo>
                    <a:pt x="810" y="3530"/>
                    <a:pt x="742" y="3393"/>
                    <a:pt x="693" y="3266"/>
                  </a:cubicBezTo>
                  <a:cubicBezTo>
                    <a:pt x="654" y="3178"/>
                    <a:pt x="625" y="3091"/>
                    <a:pt x="595" y="3003"/>
                  </a:cubicBezTo>
                  <a:cubicBezTo>
                    <a:pt x="566" y="2895"/>
                    <a:pt x="537" y="2798"/>
                    <a:pt x="508" y="2700"/>
                  </a:cubicBezTo>
                  <a:cubicBezTo>
                    <a:pt x="478" y="2583"/>
                    <a:pt x="459" y="2476"/>
                    <a:pt x="439" y="2369"/>
                  </a:cubicBezTo>
                  <a:cubicBezTo>
                    <a:pt x="420" y="2252"/>
                    <a:pt x="400" y="2135"/>
                    <a:pt x="381" y="2017"/>
                  </a:cubicBezTo>
                  <a:cubicBezTo>
                    <a:pt x="312" y="1539"/>
                    <a:pt x="273" y="1052"/>
                    <a:pt x="254" y="691"/>
                  </a:cubicBezTo>
                  <a:cubicBezTo>
                    <a:pt x="234" y="340"/>
                    <a:pt x="234" y="96"/>
                    <a:pt x="234" y="96"/>
                  </a:cubicBezTo>
                  <a:lnTo>
                    <a:pt x="225" y="86"/>
                  </a:lnTo>
                  <a:cubicBezTo>
                    <a:pt x="230" y="30"/>
                    <a:pt x="190" y="0"/>
                    <a:pt x="14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2" name="Google Shape;4124;p48">
              <a:extLst>
                <a:ext uri="{FF2B5EF4-FFF2-40B4-BE49-F238E27FC236}">
                  <a16:creationId xmlns:a16="http://schemas.microsoft.com/office/drawing/2014/main" id="{851C9057-9F7A-471D-AC46-F7BE90B608B9}"/>
                </a:ext>
              </a:extLst>
            </p:cNvPr>
            <p:cNvSpPr/>
            <p:nvPr/>
          </p:nvSpPr>
          <p:spPr>
            <a:xfrm>
              <a:off x="431750" y="3082400"/>
              <a:ext cx="106600" cy="36550"/>
            </a:xfrm>
            <a:custGeom>
              <a:avLst/>
              <a:gdLst/>
              <a:ahLst/>
              <a:cxnLst/>
              <a:rect l="l" t="t" r="r" b="b"/>
              <a:pathLst>
                <a:path w="4264" h="1462" extrusionOk="0">
                  <a:moveTo>
                    <a:pt x="4151" y="1"/>
                  </a:moveTo>
                  <a:cubicBezTo>
                    <a:pt x="4140" y="1"/>
                    <a:pt x="4129" y="3"/>
                    <a:pt x="4118" y="8"/>
                  </a:cubicBezTo>
                  <a:lnTo>
                    <a:pt x="3513" y="271"/>
                  </a:lnTo>
                  <a:cubicBezTo>
                    <a:pt x="3328" y="349"/>
                    <a:pt x="3113" y="427"/>
                    <a:pt x="2879" y="535"/>
                  </a:cubicBezTo>
                  <a:cubicBezTo>
                    <a:pt x="2645" y="632"/>
                    <a:pt x="2391" y="710"/>
                    <a:pt x="2147" y="808"/>
                  </a:cubicBezTo>
                  <a:cubicBezTo>
                    <a:pt x="2020" y="847"/>
                    <a:pt x="1893" y="886"/>
                    <a:pt x="1776" y="925"/>
                  </a:cubicBezTo>
                  <a:lnTo>
                    <a:pt x="1406" y="1042"/>
                  </a:lnTo>
                  <a:cubicBezTo>
                    <a:pt x="1172" y="1100"/>
                    <a:pt x="947" y="1159"/>
                    <a:pt x="762" y="1208"/>
                  </a:cubicBezTo>
                  <a:cubicBezTo>
                    <a:pt x="372" y="1257"/>
                    <a:pt x="108" y="1296"/>
                    <a:pt x="108" y="1296"/>
                  </a:cubicBezTo>
                  <a:lnTo>
                    <a:pt x="98" y="1296"/>
                  </a:lnTo>
                  <a:cubicBezTo>
                    <a:pt x="1" y="1315"/>
                    <a:pt x="11" y="1461"/>
                    <a:pt x="108" y="1461"/>
                  </a:cubicBezTo>
                  <a:cubicBezTo>
                    <a:pt x="108" y="1461"/>
                    <a:pt x="381" y="1461"/>
                    <a:pt x="791" y="1442"/>
                  </a:cubicBezTo>
                  <a:cubicBezTo>
                    <a:pt x="996" y="1413"/>
                    <a:pt x="1230" y="1374"/>
                    <a:pt x="1484" y="1325"/>
                  </a:cubicBezTo>
                  <a:lnTo>
                    <a:pt x="1864" y="1218"/>
                  </a:lnTo>
                  <a:cubicBezTo>
                    <a:pt x="1991" y="1169"/>
                    <a:pt x="2128" y="1139"/>
                    <a:pt x="2254" y="1091"/>
                  </a:cubicBezTo>
                  <a:cubicBezTo>
                    <a:pt x="2498" y="993"/>
                    <a:pt x="2752" y="896"/>
                    <a:pt x="2986" y="798"/>
                  </a:cubicBezTo>
                  <a:cubicBezTo>
                    <a:pt x="3220" y="691"/>
                    <a:pt x="3435" y="583"/>
                    <a:pt x="3610" y="486"/>
                  </a:cubicBezTo>
                  <a:cubicBezTo>
                    <a:pt x="3806" y="388"/>
                    <a:pt x="4001" y="271"/>
                    <a:pt x="4196" y="144"/>
                  </a:cubicBezTo>
                  <a:lnTo>
                    <a:pt x="4196" y="154"/>
                  </a:lnTo>
                  <a:cubicBezTo>
                    <a:pt x="4264" y="103"/>
                    <a:pt x="4221" y="1"/>
                    <a:pt x="415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3" name="Google Shape;4125;p48">
              <a:extLst>
                <a:ext uri="{FF2B5EF4-FFF2-40B4-BE49-F238E27FC236}">
                  <a16:creationId xmlns:a16="http://schemas.microsoft.com/office/drawing/2014/main" id="{93C09D64-1634-4806-8225-24881698E0E6}"/>
                </a:ext>
              </a:extLst>
            </p:cNvPr>
            <p:cNvSpPr/>
            <p:nvPr/>
          </p:nvSpPr>
          <p:spPr>
            <a:xfrm>
              <a:off x="1414400" y="3596700"/>
              <a:ext cx="1000" cy="750"/>
            </a:xfrm>
            <a:custGeom>
              <a:avLst/>
              <a:gdLst/>
              <a:ahLst/>
              <a:cxnLst/>
              <a:rect l="l" t="t" r="r" b="b"/>
              <a:pathLst>
                <a:path w="40" h="30" extrusionOk="0">
                  <a:moveTo>
                    <a:pt x="20" y="0"/>
                  </a:moveTo>
                  <a:cubicBezTo>
                    <a:pt x="0" y="0"/>
                    <a:pt x="0" y="30"/>
                    <a:pt x="20" y="30"/>
                  </a:cubicBezTo>
                  <a:cubicBezTo>
                    <a:pt x="39" y="30"/>
                    <a:pt x="39" y="0"/>
                    <a:pt x="2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4" name="Google Shape;4126;p48">
              <a:extLst>
                <a:ext uri="{FF2B5EF4-FFF2-40B4-BE49-F238E27FC236}">
                  <a16:creationId xmlns:a16="http://schemas.microsoft.com/office/drawing/2014/main" id="{78F3451D-1278-41E8-AE2F-6EFBCDE0D1F9}"/>
                </a:ext>
              </a:extLst>
            </p:cNvPr>
            <p:cNvSpPr/>
            <p:nvPr/>
          </p:nvSpPr>
          <p:spPr>
            <a:xfrm>
              <a:off x="891500" y="3435000"/>
              <a:ext cx="509750" cy="247075"/>
            </a:xfrm>
            <a:custGeom>
              <a:avLst/>
              <a:gdLst/>
              <a:ahLst/>
              <a:cxnLst/>
              <a:rect l="l" t="t" r="r" b="b"/>
              <a:pathLst>
                <a:path w="20390" h="9883" fill="none" extrusionOk="0">
                  <a:moveTo>
                    <a:pt x="0" y="1"/>
                  </a:moveTo>
                  <a:lnTo>
                    <a:pt x="0" y="9883"/>
                  </a:lnTo>
                  <a:lnTo>
                    <a:pt x="20389" y="9883"/>
                  </a:lnTo>
                </a:path>
              </a:pathLst>
            </a:custGeom>
            <a:noFill/>
            <a:ln w="15375" cap="rnd" cmpd="sng">
              <a:solidFill>
                <a:srgbClr val="8F9199"/>
              </a:solidFill>
              <a:prstDash val="solid"/>
              <a:miter lim="9755"/>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5" name="Google Shape;4127;p48">
              <a:extLst>
                <a:ext uri="{FF2B5EF4-FFF2-40B4-BE49-F238E27FC236}">
                  <a16:creationId xmlns:a16="http://schemas.microsoft.com/office/drawing/2014/main" id="{25936A58-BB33-4779-9BA3-B7633636E092}"/>
                </a:ext>
              </a:extLst>
            </p:cNvPr>
            <p:cNvSpPr/>
            <p:nvPr/>
          </p:nvSpPr>
          <p:spPr>
            <a:xfrm>
              <a:off x="932700" y="3463775"/>
              <a:ext cx="420500" cy="180500"/>
            </a:xfrm>
            <a:custGeom>
              <a:avLst/>
              <a:gdLst/>
              <a:ahLst/>
              <a:cxnLst/>
              <a:rect l="l" t="t" r="r" b="b"/>
              <a:pathLst>
                <a:path w="16820" h="7220" fill="none" extrusionOk="0">
                  <a:moveTo>
                    <a:pt x="1" y="7220"/>
                  </a:moveTo>
                  <a:cubicBezTo>
                    <a:pt x="108" y="7220"/>
                    <a:pt x="2869" y="1"/>
                    <a:pt x="2869" y="1"/>
                  </a:cubicBezTo>
                  <a:lnTo>
                    <a:pt x="5083" y="5639"/>
                  </a:lnTo>
                  <a:lnTo>
                    <a:pt x="6888" y="1288"/>
                  </a:lnTo>
                  <a:lnTo>
                    <a:pt x="11308" y="7220"/>
                  </a:lnTo>
                  <a:lnTo>
                    <a:pt x="15083" y="108"/>
                  </a:lnTo>
                  <a:lnTo>
                    <a:pt x="16819" y="6127"/>
                  </a:lnTo>
                </a:path>
              </a:pathLst>
            </a:custGeom>
            <a:noFill/>
            <a:ln w="15375" cap="rnd" cmpd="sng">
              <a:solidFill>
                <a:srgbClr val="8F9199"/>
              </a:solidFill>
              <a:prstDash val="solid"/>
              <a:miter lim="9755"/>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6" name="Google Shape;4128;p48">
              <a:extLst>
                <a:ext uri="{FF2B5EF4-FFF2-40B4-BE49-F238E27FC236}">
                  <a16:creationId xmlns:a16="http://schemas.microsoft.com/office/drawing/2014/main" id="{E48F3BB8-D614-4545-9D8C-901BC3B0FEC1}"/>
                </a:ext>
              </a:extLst>
            </p:cNvPr>
            <p:cNvSpPr/>
            <p:nvPr/>
          </p:nvSpPr>
          <p:spPr>
            <a:xfrm>
              <a:off x="472975" y="3922525"/>
              <a:ext cx="51975" cy="253925"/>
            </a:xfrm>
            <a:custGeom>
              <a:avLst/>
              <a:gdLst/>
              <a:ahLst/>
              <a:cxnLst/>
              <a:rect l="l" t="t" r="r" b="b"/>
              <a:pathLst>
                <a:path w="2079" h="10157" extrusionOk="0">
                  <a:moveTo>
                    <a:pt x="1708" y="1"/>
                  </a:moveTo>
                  <a:cubicBezTo>
                    <a:pt x="1350" y="50"/>
                    <a:pt x="991" y="76"/>
                    <a:pt x="630" y="76"/>
                  </a:cubicBezTo>
                  <a:cubicBezTo>
                    <a:pt x="421" y="76"/>
                    <a:pt x="212" y="68"/>
                    <a:pt x="1" y="50"/>
                  </a:cubicBezTo>
                  <a:lnTo>
                    <a:pt x="1" y="50"/>
                  </a:lnTo>
                  <a:cubicBezTo>
                    <a:pt x="20" y="401"/>
                    <a:pt x="244" y="5357"/>
                    <a:pt x="449" y="10156"/>
                  </a:cubicBezTo>
                  <a:lnTo>
                    <a:pt x="469" y="10156"/>
                  </a:lnTo>
                  <a:cubicBezTo>
                    <a:pt x="469" y="10156"/>
                    <a:pt x="525" y="10157"/>
                    <a:pt x="616" y="10157"/>
                  </a:cubicBezTo>
                  <a:cubicBezTo>
                    <a:pt x="935" y="10157"/>
                    <a:pt x="1685" y="10151"/>
                    <a:pt x="1981" y="10098"/>
                  </a:cubicBezTo>
                  <a:lnTo>
                    <a:pt x="2079" y="10098"/>
                  </a:lnTo>
                  <a:cubicBezTo>
                    <a:pt x="1883" y="5386"/>
                    <a:pt x="1727" y="547"/>
                    <a:pt x="1708"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7" name="Google Shape;4129;p48">
              <a:extLst>
                <a:ext uri="{FF2B5EF4-FFF2-40B4-BE49-F238E27FC236}">
                  <a16:creationId xmlns:a16="http://schemas.microsoft.com/office/drawing/2014/main" id="{C14C48C9-B4A0-4B3C-BD9F-BF7BE8961A8E}"/>
                </a:ext>
              </a:extLst>
            </p:cNvPr>
            <p:cNvSpPr/>
            <p:nvPr/>
          </p:nvSpPr>
          <p:spPr>
            <a:xfrm>
              <a:off x="376150" y="3853525"/>
              <a:ext cx="248300" cy="527350"/>
            </a:xfrm>
            <a:custGeom>
              <a:avLst/>
              <a:gdLst/>
              <a:ahLst/>
              <a:cxnLst/>
              <a:rect l="l" t="t" r="r" b="b"/>
              <a:pathLst>
                <a:path w="9932" h="21094" extrusionOk="0">
                  <a:moveTo>
                    <a:pt x="8312" y="0"/>
                  </a:moveTo>
                  <a:cubicBezTo>
                    <a:pt x="7464" y="673"/>
                    <a:pt x="6186" y="888"/>
                    <a:pt x="4927" y="888"/>
                  </a:cubicBezTo>
                  <a:cubicBezTo>
                    <a:pt x="3064" y="888"/>
                    <a:pt x="1240" y="429"/>
                    <a:pt x="957" y="351"/>
                  </a:cubicBezTo>
                  <a:cubicBezTo>
                    <a:pt x="908" y="615"/>
                    <a:pt x="869" y="878"/>
                    <a:pt x="820" y="1132"/>
                  </a:cubicBezTo>
                  <a:cubicBezTo>
                    <a:pt x="762" y="1483"/>
                    <a:pt x="713" y="1854"/>
                    <a:pt x="654" y="2263"/>
                  </a:cubicBezTo>
                  <a:cubicBezTo>
                    <a:pt x="323" y="4868"/>
                    <a:pt x="108" y="8546"/>
                    <a:pt x="1" y="11034"/>
                  </a:cubicBezTo>
                  <a:lnTo>
                    <a:pt x="1542" y="20838"/>
                  </a:lnTo>
                  <a:cubicBezTo>
                    <a:pt x="1542" y="20838"/>
                    <a:pt x="2792" y="21093"/>
                    <a:pt x="3776" y="21093"/>
                  </a:cubicBezTo>
                  <a:cubicBezTo>
                    <a:pt x="4125" y="21093"/>
                    <a:pt x="4440" y="21061"/>
                    <a:pt x="4654" y="20974"/>
                  </a:cubicBezTo>
                  <a:cubicBezTo>
                    <a:pt x="4596" y="19316"/>
                    <a:pt x="4469" y="16155"/>
                    <a:pt x="4322" y="12926"/>
                  </a:cubicBezTo>
                  <a:cubicBezTo>
                    <a:pt x="4117" y="8117"/>
                    <a:pt x="3893" y="3171"/>
                    <a:pt x="3874" y="2819"/>
                  </a:cubicBezTo>
                  <a:lnTo>
                    <a:pt x="3874" y="2819"/>
                  </a:lnTo>
                  <a:cubicBezTo>
                    <a:pt x="4062" y="2832"/>
                    <a:pt x="4252" y="2839"/>
                    <a:pt x="4442" y="2839"/>
                  </a:cubicBezTo>
                  <a:cubicBezTo>
                    <a:pt x="4822" y="2839"/>
                    <a:pt x="5204" y="2813"/>
                    <a:pt x="5581" y="2761"/>
                  </a:cubicBezTo>
                  <a:cubicBezTo>
                    <a:pt x="5600" y="3307"/>
                    <a:pt x="5756" y="8146"/>
                    <a:pt x="5952" y="12848"/>
                  </a:cubicBezTo>
                  <a:cubicBezTo>
                    <a:pt x="6078" y="16097"/>
                    <a:pt x="6215" y="19277"/>
                    <a:pt x="6342" y="20955"/>
                  </a:cubicBezTo>
                  <a:lnTo>
                    <a:pt x="6361" y="20955"/>
                  </a:lnTo>
                  <a:cubicBezTo>
                    <a:pt x="6361" y="20955"/>
                    <a:pt x="7180" y="21050"/>
                    <a:pt x="7975" y="21050"/>
                  </a:cubicBezTo>
                  <a:cubicBezTo>
                    <a:pt x="8506" y="21050"/>
                    <a:pt x="9026" y="21008"/>
                    <a:pt x="9288" y="20867"/>
                  </a:cubicBezTo>
                  <a:lnTo>
                    <a:pt x="9893" y="11707"/>
                  </a:lnTo>
                  <a:lnTo>
                    <a:pt x="9932" y="11707"/>
                  </a:lnTo>
                  <a:cubicBezTo>
                    <a:pt x="9590" y="9629"/>
                    <a:pt x="9025" y="6146"/>
                    <a:pt x="8654" y="3219"/>
                  </a:cubicBezTo>
                  <a:cubicBezTo>
                    <a:pt x="8498" y="2010"/>
                    <a:pt x="8381" y="888"/>
                    <a:pt x="8312"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8" name="Google Shape;4130;p48">
              <a:extLst>
                <a:ext uri="{FF2B5EF4-FFF2-40B4-BE49-F238E27FC236}">
                  <a16:creationId xmlns:a16="http://schemas.microsoft.com/office/drawing/2014/main" id="{F073DEC8-B82F-4157-A56A-5EC936C261EF}"/>
                </a:ext>
              </a:extLst>
            </p:cNvPr>
            <p:cNvSpPr/>
            <p:nvPr/>
          </p:nvSpPr>
          <p:spPr>
            <a:xfrm>
              <a:off x="534450" y="4375425"/>
              <a:ext cx="105175" cy="38625"/>
            </a:xfrm>
            <a:custGeom>
              <a:avLst/>
              <a:gdLst/>
              <a:ahLst/>
              <a:cxnLst/>
              <a:rect l="l" t="t" r="r" b="b"/>
              <a:pathLst>
                <a:path w="4207" h="1545" extrusionOk="0">
                  <a:moveTo>
                    <a:pt x="2956" y="1"/>
                  </a:moveTo>
                  <a:cubicBezTo>
                    <a:pt x="2956" y="1"/>
                    <a:pt x="2956" y="1"/>
                    <a:pt x="2956" y="1"/>
                  </a:cubicBezTo>
                  <a:cubicBezTo>
                    <a:pt x="2694" y="141"/>
                    <a:pt x="2174" y="183"/>
                    <a:pt x="1643" y="183"/>
                  </a:cubicBezTo>
                  <a:cubicBezTo>
                    <a:pt x="848" y="183"/>
                    <a:pt x="29" y="89"/>
                    <a:pt x="29" y="89"/>
                  </a:cubicBezTo>
                  <a:lnTo>
                    <a:pt x="0" y="89"/>
                  </a:lnTo>
                  <a:cubicBezTo>
                    <a:pt x="59" y="850"/>
                    <a:pt x="107" y="1298"/>
                    <a:pt x="146" y="1308"/>
                  </a:cubicBezTo>
                  <a:cubicBezTo>
                    <a:pt x="300" y="1357"/>
                    <a:pt x="1568" y="1545"/>
                    <a:pt x="2643" y="1545"/>
                  </a:cubicBezTo>
                  <a:cubicBezTo>
                    <a:pt x="3484" y="1545"/>
                    <a:pt x="4207" y="1430"/>
                    <a:pt x="4185" y="1045"/>
                  </a:cubicBezTo>
                  <a:cubicBezTo>
                    <a:pt x="4156" y="475"/>
                    <a:pt x="2980" y="1"/>
                    <a:pt x="2956"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9" name="Google Shape;4131;p48">
              <a:extLst>
                <a:ext uri="{FF2B5EF4-FFF2-40B4-BE49-F238E27FC236}">
                  <a16:creationId xmlns:a16="http://schemas.microsoft.com/office/drawing/2014/main" id="{0FEAFF65-C89D-477A-8D9F-0CB880FEF38D}"/>
                </a:ext>
              </a:extLst>
            </p:cNvPr>
            <p:cNvSpPr/>
            <p:nvPr/>
          </p:nvSpPr>
          <p:spPr>
            <a:xfrm>
              <a:off x="385025" y="4374700"/>
              <a:ext cx="108225" cy="40725"/>
            </a:xfrm>
            <a:custGeom>
              <a:avLst/>
              <a:gdLst/>
              <a:ahLst/>
              <a:cxnLst/>
              <a:rect l="l" t="t" r="r" b="b"/>
              <a:pathLst>
                <a:path w="4329" h="1629" extrusionOk="0">
                  <a:moveTo>
                    <a:pt x="1187" y="1"/>
                  </a:moveTo>
                  <a:cubicBezTo>
                    <a:pt x="1187" y="1"/>
                    <a:pt x="75" y="566"/>
                    <a:pt x="16" y="1279"/>
                  </a:cubicBezTo>
                  <a:cubicBezTo>
                    <a:pt x="1" y="1477"/>
                    <a:pt x="1239" y="1628"/>
                    <a:pt x="2392" y="1628"/>
                  </a:cubicBezTo>
                  <a:cubicBezTo>
                    <a:pt x="3392" y="1628"/>
                    <a:pt x="4328" y="1515"/>
                    <a:pt x="4328" y="1220"/>
                  </a:cubicBezTo>
                  <a:cubicBezTo>
                    <a:pt x="4328" y="1044"/>
                    <a:pt x="4319" y="664"/>
                    <a:pt x="4299" y="127"/>
                  </a:cubicBezTo>
                  <a:cubicBezTo>
                    <a:pt x="4081" y="216"/>
                    <a:pt x="3760" y="248"/>
                    <a:pt x="3405" y="248"/>
                  </a:cubicBezTo>
                  <a:cubicBezTo>
                    <a:pt x="2423" y="248"/>
                    <a:pt x="1187" y="1"/>
                    <a:pt x="118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0" name="Google Shape;4132;p48">
              <a:extLst>
                <a:ext uri="{FF2B5EF4-FFF2-40B4-BE49-F238E27FC236}">
                  <a16:creationId xmlns:a16="http://schemas.microsoft.com/office/drawing/2014/main" id="{68B2F463-E140-4994-BF76-4F8A17E1E61D}"/>
                </a:ext>
              </a:extLst>
            </p:cNvPr>
            <p:cNvSpPr/>
            <p:nvPr/>
          </p:nvSpPr>
          <p:spPr>
            <a:xfrm>
              <a:off x="487850" y="3437675"/>
              <a:ext cx="96125" cy="437825"/>
            </a:xfrm>
            <a:custGeom>
              <a:avLst/>
              <a:gdLst/>
              <a:ahLst/>
              <a:cxnLst/>
              <a:rect l="l" t="t" r="r" b="b"/>
              <a:pathLst>
                <a:path w="3845" h="17513" extrusionOk="0">
                  <a:moveTo>
                    <a:pt x="167" y="1"/>
                  </a:moveTo>
                  <a:cubicBezTo>
                    <a:pt x="118" y="20"/>
                    <a:pt x="59" y="50"/>
                    <a:pt x="1" y="59"/>
                  </a:cubicBezTo>
                  <a:lnTo>
                    <a:pt x="40" y="157"/>
                  </a:lnTo>
                  <a:lnTo>
                    <a:pt x="449" y="17512"/>
                  </a:lnTo>
                  <a:cubicBezTo>
                    <a:pt x="1708" y="17512"/>
                    <a:pt x="2986" y="17297"/>
                    <a:pt x="3844" y="16624"/>
                  </a:cubicBezTo>
                  <a:cubicBezTo>
                    <a:pt x="3825" y="16361"/>
                    <a:pt x="3805" y="16107"/>
                    <a:pt x="3805" y="15893"/>
                  </a:cubicBezTo>
                  <a:cubicBezTo>
                    <a:pt x="3679" y="12186"/>
                    <a:pt x="1581" y="2108"/>
                    <a:pt x="1581" y="2108"/>
                  </a:cubicBezTo>
                  <a:cubicBezTo>
                    <a:pt x="1386" y="2274"/>
                    <a:pt x="1259" y="2371"/>
                    <a:pt x="1259" y="2371"/>
                  </a:cubicBezTo>
                  <a:cubicBezTo>
                    <a:pt x="1132" y="1503"/>
                    <a:pt x="762" y="703"/>
                    <a:pt x="186" y="40"/>
                  </a:cubicBezTo>
                  <a:lnTo>
                    <a:pt x="167" y="1"/>
                  </a:ln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1" name="Google Shape;4133;p48">
              <a:extLst>
                <a:ext uri="{FF2B5EF4-FFF2-40B4-BE49-F238E27FC236}">
                  <a16:creationId xmlns:a16="http://schemas.microsoft.com/office/drawing/2014/main" id="{B2691C3B-3ECB-4C48-99C5-031948F9A4E0}"/>
                </a:ext>
              </a:extLst>
            </p:cNvPr>
            <p:cNvSpPr/>
            <p:nvPr/>
          </p:nvSpPr>
          <p:spPr>
            <a:xfrm>
              <a:off x="400050" y="3439150"/>
              <a:ext cx="99300" cy="436575"/>
            </a:xfrm>
            <a:custGeom>
              <a:avLst/>
              <a:gdLst/>
              <a:ahLst/>
              <a:cxnLst/>
              <a:rect l="l" t="t" r="r" b="b"/>
              <a:pathLst>
                <a:path w="3972" h="17463" extrusionOk="0">
                  <a:moveTo>
                    <a:pt x="3513" y="0"/>
                  </a:moveTo>
                  <a:cubicBezTo>
                    <a:pt x="3464" y="20"/>
                    <a:pt x="3415" y="30"/>
                    <a:pt x="3366" y="39"/>
                  </a:cubicBezTo>
                  <a:cubicBezTo>
                    <a:pt x="2771" y="391"/>
                    <a:pt x="2527" y="1952"/>
                    <a:pt x="2235" y="2371"/>
                  </a:cubicBezTo>
                  <a:cubicBezTo>
                    <a:pt x="2226" y="2383"/>
                    <a:pt x="2209" y="2389"/>
                    <a:pt x="2185" y="2389"/>
                  </a:cubicBezTo>
                  <a:cubicBezTo>
                    <a:pt x="2077" y="2389"/>
                    <a:pt x="1826" y="2268"/>
                    <a:pt x="1523" y="2069"/>
                  </a:cubicBezTo>
                  <a:cubicBezTo>
                    <a:pt x="1493" y="2605"/>
                    <a:pt x="996" y="10634"/>
                    <a:pt x="1" y="16926"/>
                  </a:cubicBezTo>
                  <a:cubicBezTo>
                    <a:pt x="284" y="17004"/>
                    <a:pt x="2108" y="17463"/>
                    <a:pt x="3971" y="17463"/>
                  </a:cubicBezTo>
                  <a:lnTo>
                    <a:pt x="3552" y="98"/>
                  </a:lnTo>
                  <a:lnTo>
                    <a:pt x="3513" y="0"/>
                  </a:ln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2" name="Google Shape;4134;p48">
              <a:extLst>
                <a:ext uri="{FF2B5EF4-FFF2-40B4-BE49-F238E27FC236}">
                  <a16:creationId xmlns:a16="http://schemas.microsoft.com/office/drawing/2014/main" id="{10EE9488-1D7D-41F1-8735-F5936741CA8C}"/>
                </a:ext>
              </a:extLst>
            </p:cNvPr>
            <p:cNvSpPr/>
            <p:nvPr/>
          </p:nvSpPr>
          <p:spPr>
            <a:xfrm>
              <a:off x="527375" y="3452550"/>
              <a:ext cx="73925" cy="481475"/>
            </a:xfrm>
            <a:custGeom>
              <a:avLst/>
              <a:gdLst/>
              <a:ahLst/>
              <a:cxnLst/>
              <a:rect l="l" t="t" r="r" b="b"/>
              <a:pathLst>
                <a:path w="2957" h="19259" extrusionOk="0">
                  <a:moveTo>
                    <a:pt x="1424" y="1"/>
                  </a:moveTo>
                  <a:cubicBezTo>
                    <a:pt x="1015" y="567"/>
                    <a:pt x="537" y="1074"/>
                    <a:pt x="0" y="1523"/>
                  </a:cubicBezTo>
                  <a:cubicBezTo>
                    <a:pt x="0" y="1523"/>
                    <a:pt x="2098" y="11600"/>
                    <a:pt x="2224" y="15307"/>
                  </a:cubicBezTo>
                  <a:cubicBezTo>
                    <a:pt x="2234" y="15522"/>
                    <a:pt x="2244" y="15766"/>
                    <a:pt x="2263" y="16039"/>
                  </a:cubicBezTo>
                  <a:cubicBezTo>
                    <a:pt x="2332" y="16927"/>
                    <a:pt x="2449" y="18039"/>
                    <a:pt x="2605" y="19258"/>
                  </a:cubicBezTo>
                  <a:cubicBezTo>
                    <a:pt x="2683" y="16693"/>
                    <a:pt x="2956" y="7308"/>
                    <a:pt x="2897" y="6596"/>
                  </a:cubicBezTo>
                  <a:cubicBezTo>
                    <a:pt x="2839" y="5815"/>
                    <a:pt x="1561" y="557"/>
                    <a:pt x="1424"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3" name="Google Shape;4135;p48">
              <a:extLst>
                <a:ext uri="{FF2B5EF4-FFF2-40B4-BE49-F238E27FC236}">
                  <a16:creationId xmlns:a16="http://schemas.microsoft.com/office/drawing/2014/main" id="{6E754809-DD2B-422B-8A00-FAE66293501B}"/>
                </a:ext>
              </a:extLst>
            </p:cNvPr>
            <p:cNvSpPr/>
            <p:nvPr/>
          </p:nvSpPr>
          <p:spPr>
            <a:xfrm>
              <a:off x="379325" y="3458175"/>
              <a:ext cx="58800" cy="451950"/>
            </a:xfrm>
            <a:custGeom>
              <a:avLst/>
              <a:gdLst/>
              <a:ahLst/>
              <a:cxnLst/>
              <a:rect l="l" t="t" r="r" b="b"/>
              <a:pathLst>
                <a:path w="2352" h="18078" extrusionOk="0">
                  <a:moveTo>
                    <a:pt x="869" y="0"/>
                  </a:moveTo>
                  <a:lnTo>
                    <a:pt x="849" y="20"/>
                  </a:lnTo>
                  <a:cubicBezTo>
                    <a:pt x="849" y="20"/>
                    <a:pt x="79" y="5639"/>
                    <a:pt x="30" y="6702"/>
                  </a:cubicBezTo>
                  <a:cubicBezTo>
                    <a:pt x="0" y="7395"/>
                    <a:pt x="488" y="17892"/>
                    <a:pt x="488" y="18077"/>
                  </a:cubicBezTo>
                  <a:lnTo>
                    <a:pt x="527" y="18077"/>
                  </a:lnTo>
                  <a:cubicBezTo>
                    <a:pt x="586" y="17668"/>
                    <a:pt x="635" y="17297"/>
                    <a:pt x="693" y="16946"/>
                  </a:cubicBezTo>
                  <a:cubicBezTo>
                    <a:pt x="742" y="16692"/>
                    <a:pt x="781" y="16429"/>
                    <a:pt x="830" y="16165"/>
                  </a:cubicBezTo>
                  <a:cubicBezTo>
                    <a:pt x="1825" y="9873"/>
                    <a:pt x="2322" y="1844"/>
                    <a:pt x="2352" y="1317"/>
                  </a:cubicBezTo>
                  <a:cubicBezTo>
                    <a:pt x="1795" y="956"/>
                    <a:pt x="1298" y="508"/>
                    <a:pt x="869"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4" name="Google Shape;4136;p48">
              <a:extLst>
                <a:ext uri="{FF2B5EF4-FFF2-40B4-BE49-F238E27FC236}">
                  <a16:creationId xmlns:a16="http://schemas.microsoft.com/office/drawing/2014/main" id="{C64E76B7-3C1D-430F-8BB6-190F4227FC55}"/>
                </a:ext>
              </a:extLst>
            </p:cNvPr>
            <p:cNvSpPr/>
            <p:nvPr/>
          </p:nvSpPr>
          <p:spPr>
            <a:xfrm>
              <a:off x="562725" y="3419875"/>
              <a:ext cx="205875" cy="772900"/>
            </a:xfrm>
            <a:custGeom>
              <a:avLst/>
              <a:gdLst/>
              <a:ahLst/>
              <a:cxnLst/>
              <a:rect l="l" t="t" r="r" b="b"/>
              <a:pathLst>
                <a:path w="8235" h="30916" extrusionOk="0">
                  <a:moveTo>
                    <a:pt x="449" y="1"/>
                  </a:moveTo>
                  <a:cubicBezTo>
                    <a:pt x="498" y="410"/>
                    <a:pt x="303" y="859"/>
                    <a:pt x="1" y="1298"/>
                  </a:cubicBezTo>
                  <a:cubicBezTo>
                    <a:pt x="147" y="1864"/>
                    <a:pt x="1425" y="7122"/>
                    <a:pt x="1483" y="7903"/>
                  </a:cubicBezTo>
                  <a:cubicBezTo>
                    <a:pt x="1542" y="8615"/>
                    <a:pt x="1269" y="18000"/>
                    <a:pt x="1191" y="20565"/>
                  </a:cubicBezTo>
                  <a:cubicBezTo>
                    <a:pt x="1562" y="23502"/>
                    <a:pt x="2127" y="26975"/>
                    <a:pt x="2469" y="29053"/>
                  </a:cubicBezTo>
                  <a:cubicBezTo>
                    <a:pt x="2664" y="30184"/>
                    <a:pt x="2791" y="30916"/>
                    <a:pt x="2791" y="30916"/>
                  </a:cubicBezTo>
                  <a:cubicBezTo>
                    <a:pt x="2791" y="30916"/>
                    <a:pt x="6556" y="28282"/>
                    <a:pt x="6742" y="27258"/>
                  </a:cubicBezTo>
                  <a:cubicBezTo>
                    <a:pt x="6742" y="27258"/>
                    <a:pt x="6488" y="25707"/>
                    <a:pt x="6117" y="23394"/>
                  </a:cubicBezTo>
                  <a:cubicBezTo>
                    <a:pt x="5991" y="22595"/>
                    <a:pt x="5844" y="21687"/>
                    <a:pt x="5688" y="20731"/>
                  </a:cubicBezTo>
                  <a:cubicBezTo>
                    <a:pt x="6508" y="20702"/>
                    <a:pt x="7405" y="20175"/>
                    <a:pt x="7883" y="19843"/>
                  </a:cubicBezTo>
                  <a:cubicBezTo>
                    <a:pt x="8098" y="19707"/>
                    <a:pt x="8234" y="19600"/>
                    <a:pt x="8234" y="19600"/>
                  </a:cubicBezTo>
                  <a:cubicBezTo>
                    <a:pt x="8234" y="19600"/>
                    <a:pt x="6078" y="6791"/>
                    <a:pt x="5181" y="4166"/>
                  </a:cubicBezTo>
                  <a:cubicBezTo>
                    <a:pt x="4283" y="1532"/>
                    <a:pt x="450" y="1"/>
                    <a:pt x="449"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5" name="Google Shape;4137;p48">
              <a:extLst>
                <a:ext uri="{FF2B5EF4-FFF2-40B4-BE49-F238E27FC236}">
                  <a16:creationId xmlns:a16="http://schemas.microsoft.com/office/drawing/2014/main" id="{7014B7A6-828F-4218-9B1B-4E99CE467BF0}"/>
                </a:ext>
              </a:extLst>
            </p:cNvPr>
            <p:cNvSpPr/>
            <p:nvPr/>
          </p:nvSpPr>
          <p:spPr>
            <a:xfrm>
              <a:off x="232025" y="3425975"/>
              <a:ext cx="169025" cy="771925"/>
            </a:xfrm>
            <a:custGeom>
              <a:avLst/>
              <a:gdLst/>
              <a:ahLst/>
              <a:cxnLst/>
              <a:rect l="l" t="t" r="r" b="b"/>
              <a:pathLst>
                <a:path w="6761" h="30877" extrusionOk="0">
                  <a:moveTo>
                    <a:pt x="6263" y="1"/>
                  </a:moveTo>
                  <a:cubicBezTo>
                    <a:pt x="6263" y="1"/>
                    <a:pt x="3629" y="1181"/>
                    <a:pt x="2634" y="3561"/>
                  </a:cubicBezTo>
                  <a:cubicBezTo>
                    <a:pt x="1649" y="5942"/>
                    <a:pt x="0" y="13532"/>
                    <a:pt x="273" y="15951"/>
                  </a:cubicBezTo>
                  <a:cubicBezTo>
                    <a:pt x="527" y="18175"/>
                    <a:pt x="1834" y="21277"/>
                    <a:pt x="1834" y="21277"/>
                  </a:cubicBezTo>
                  <a:lnTo>
                    <a:pt x="1854" y="21336"/>
                  </a:lnTo>
                  <a:cubicBezTo>
                    <a:pt x="1785" y="21355"/>
                    <a:pt x="1717" y="21385"/>
                    <a:pt x="1649" y="21404"/>
                  </a:cubicBezTo>
                  <a:cubicBezTo>
                    <a:pt x="1649" y="21404"/>
                    <a:pt x="1746" y="23111"/>
                    <a:pt x="1776" y="24575"/>
                  </a:cubicBezTo>
                  <a:cubicBezTo>
                    <a:pt x="1805" y="26038"/>
                    <a:pt x="1707" y="28662"/>
                    <a:pt x="2517" y="29345"/>
                  </a:cubicBezTo>
                  <a:cubicBezTo>
                    <a:pt x="3327" y="30038"/>
                    <a:pt x="5658" y="30877"/>
                    <a:pt x="5658" y="30877"/>
                  </a:cubicBezTo>
                  <a:cubicBezTo>
                    <a:pt x="5658" y="30877"/>
                    <a:pt x="5688" y="29755"/>
                    <a:pt x="5766" y="28126"/>
                  </a:cubicBezTo>
                  <a:cubicBezTo>
                    <a:pt x="5873" y="25638"/>
                    <a:pt x="6088" y="21970"/>
                    <a:pt x="6419" y="19365"/>
                  </a:cubicBezTo>
                  <a:lnTo>
                    <a:pt x="6380" y="19365"/>
                  </a:lnTo>
                  <a:cubicBezTo>
                    <a:pt x="6380" y="19180"/>
                    <a:pt x="5883" y="8683"/>
                    <a:pt x="5922" y="7990"/>
                  </a:cubicBezTo>
                  <a:cubicBezTo>
                    <a:pt x="5980" y="6927"/>
                    <a:pt x="6741" y="1288"/>
                    <a:pt x="6741" y="1288"/>
                  </a:cubicBezTo>
                  <a:lnTo>
                    <a:pt x="6761" y="1279"/>
                  </a:lnTo>
                  <a:cubicBezTo>
                    <a:pt x="6439" y="898"/>
                    <a:pt x="6234" y="508"/>
                    <a:pt x="6263" y="166"/>
                  </a:cubicBezTo>
                  <a:cubicBezTo>
                    <a:pt x="6263" y="108"/>
                    <a:pt x="6273" y="49"/>
                    <a:pt x="6283"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6" name="Google Shape;4138;p48">
              <a:extLst>
                <a:ext uri="{FF2B5EF4-FFF2-40B4-BE49-F238E27FC236}">
                  <a16:creationId xmlns:a16="http://schemas.microsoft.com/office/drawing/2014/main" id="{FDA25F16-DE0B-44A5-B5F3-ACDFD6CF362F}"/>
                </a:ext>
              </a:extLst>
            </p:cNvPr>
            <p:cNvSpPr/>
            <p:nvPr/>
          </p:nvSpPr>
          <p:spPr>
            <a:xfrm>
              <a:off x="704925" y="3915950"/>
              <a:ext cx="72200" cy="103125"/>
            </a:xfrm>
            <a:custGeom>
              <a:avLst/>
              <a:gdLst/>
              <a:ahLst/>
              <a:cxnLst/>
              <a:rect l="l" t="t" r="r" b="b"/>
              <a:pathLst>
                <a:path w="2888" h="4125" extrusionOk="0">
                  <a:moveTo>
                    <a:pt x="2195" y="0"/>
                  </a:moveTo>
                  <a:cubicBezTo>
                    <a:pt x="1717" y="322"/>
                    <a:pt x="810" y="849"/>
                    <a:pt x="0" y="888"/>
                  </a:cubicBezTo>
                  <a:cubicBezTo>
                    <a:pt x="156" y="1844"/>
                    <a:pt x="303" y="2742"/>
                    <a:pt x="429" y="3551"/>
                  </a:cubicBezTo>
                  <a:lnTo>
                    <a:pt x="439" y="3551"/>
                  </a:lnTo>
                  <a:cubicBezTo>
                    <a:pt x="712" y="3239"/>
                    <a:pt x="742" y="2586"/>
                    <a:pt x="742" y="2586"/>
                  </a:cubicBezTo>
                  <a:cubicBezTo>
                    <a:pt x="742" y="2586"/>
                    <a:pt x="769" y="4124"/>
                    <a:pt x="1015" y="4124"/>
                  </a:cubicBezTo>
                  <a:cubicBezTo>
                    <a:pt x="1024" y="4124"/>
                    <a:pt x="1034" y="4122"/>
                    <a:pt x="1044" y="4117"/>
                  </a:cubicBezTo>
                  <a:cubicBezTo>
                    <a:pt x="1317" y="3981"/>
                    <a:pt x="1288" y="2176"/>
                    <a:pt x="1288" y="2176"/>
                  </a:cubicBezTo>
                  <a:lnTo>
                    <a:pt x="1288" y="2176"/>
                  </a:lnTo>
                  <a:cubicBezTo>
                    <a:pt x="1288" y="2176"/>
                    <a:pt x="1590" y="3981"/>
                    <a:pt x="1902" y="3981"/>
                  </a:cubicBezTo>
                  <a:cubicBezTo>
                    <a:pt x="2215" y="3981"/>
                    <a:pt x="1961" y="1991"/>
                    <a:pt x="1961" y="1991"/>
                  </a:cubicBezTo>
                  <a:lnTo>
                    <a:pt x="1961" y="1991"/>
                  </a:lnTo>
                  <a:cubicBezTo>
                    <a:pt x="1961" y="1991"/>
                    <a:pt x="2316" y="3632"/>
                    <a:pt x="2577" y="3632"/>
                  </a:cubicBezTo>
                  <a:cubicBezTo>
                    <a:pt x="2590" y="3632"/>
                    <a:pt x="2602" y="3628"/>
                    <a:pt x="2615" y="3620"/>
                  </a:cubicBezTo>
                  <a:cubicBezTo>
                    <a:pt x="2888" y="3444"/>
                    <a:pt x="2215" y="30"/>
                    <a:pt x="2215" y="30"/>
                  </a:cubicBezTo>
                  <a:lnTo>
                    <a:pt x="2195"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7" name="Google Shape;4139;p48">
              <a:extLst>
                <a:ext uri="{FF2B5EF4-FFF2-40B4-BE49-F238E27FC236}">
                  <a16:creationId xmlns:a16="http://schemas.microsoft.com/office/drawing/2014/main" id="{9BC15637-C8AE-4C9D-8A2C-7851FC9511B3}"/>
                </a:ext>
              </a:extLst>
            </p:cNvPr>
            <p:cNvSpPr/>
            <p:nvPr/>
          </p:nvSpPr>
          <p:spPr>
            <a:xfrm>
              <a:off x="433225" y="3361600"/>
              <a:ext cx="92700" cy="78675"/>
            </a:xfrm>
            <a:custGeom>
              <a:avLst/>
              <a:gdLst/>
              <a:ahLst/>
              <a:cxnLst/>
              <a:rect l="l" t="t" r="r" b="b"/>
              <a:pathLst>
                <a:path w="3708" h="3147" extrusionOk="0">
                  <a:moveTo>
                    <a:pt x="3688" y="0"/>
                  </a:moveTo>
                  <a:cubicBezTo>
                    <a:pt x="2909" y="328"/>
                    <a:pt x="2083" y="456"/>
                    <a:pt x="1299" y="456"/>
                  </a:cubicBezTo>
                  <a:cubicBezTo>
                    <a:pt x="846" y="456"/>
                    <a:pt x="408" y="413"/>
                    <a:pt x="0" y="342"/>
                  </a:cubicBezTo>
                  <a:lnTo>
                    <a:pt x="0" y="342"/>
                  </a:lnTo>
                  <a:lnTo>
                    <a:pt x="20" y="1083"/>
                  </a:lnTo>
                  <a:lnTo>
                    <a:pt x="30" y="1737"/>
                  </a:lnTo>
                  <a:cubicBezTo>
                    <a:pt x="30" y="1737"/>
                    <a:pt x="1258" y="3147"/>
                    <a:pt x="1966" y="3147"/>
                  </a:cubicBezTo>
                  <a:cubicBezTo>
                    <a:pt x="1991" y="3147"/>
                    <a:pt x="2016" y="3145"/>
                    <a:pt x="2039" y="3141"/>
                  </a:cubicBezTo>
                  <a:cubicBezTo>
                    <a:pt x="2088" y="3141"/>
                    <a:pt x="2137" y="3122"/>
                    <a:pt x="2186" y="3112"/>
                  </a:cubicBezTo>
                  <a:cubicBezTo>
                    <a:pt x="2234" y="3093"/>
                    <a:pt x="2293" y="3063"/>
                    <a:pt x="2342" y="3034"/>
                  </a:cubicBezTo>
                  <a:cubicBezTo>
                    <a:pt x="2976" y="2712"/>
                    <a:pt x="3708" y="1776"/>
                    <a:pt x="3708" y="1776"/>
                  </a:cubicBezTo>
                  <a:lnTo>
                    <a:pt x="3708" y="68"/>
                  </a:lnTo>
                  <a:lnTo>
                    <a:pt x="3688"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8" name="Google Shape;4140;p48">
              <a:extLst>
                <a:ext uri="{FF2B5EF4-FFF2-40B4-BE49-F238E27FC236}">
                  <a16:creationId xmlns:a16="http://schemas.microsoft.com/office/drawing/2014/main" id="{0C183C24-5EF9-4C29-88A2-6BB1A3C3B1F3}"/>
                </a:ext>
              </a:extLst>
            </p:cNvPr>
            <p:cNvSpPr/>
            <p:nvPr/>
          </p:nvSpPr>
          <p:spPr>
            <a:xfrm>
              <a:off x="433700" y="3381100"/>
              <a:ext cx="92475" cy="59175"/>
            </a:xfrm>
            <a:custGeom>
              <a:avLst/>
              <a:gdLst/>
              <a:ahLst/>
              <a:cxnLst/>
              <a:rect l="l" t="t" r="r" b="b"/>
              <a:pathLst>
                <a:path w="3699" h="2367" extrusionOk="0">
                  <a:moveTo>
                    <a:pt x="1" y="1"/>
                  </a:moveTo>
                  <a:lnTo>
                    <a:pt x="1" y="303"/>
                  </a:lnTo>
                  <a:lnTo>
                    <a:pt x="11" y="957"/>
                  </a:lnTo>
                  <a:cubicBezTo>
                    <a:pt x="11" y="957"/>
                    <a:pt x="1248" y="2367"/>
                    <a:pt x="1948" y="2367"/>
                  </a:cubicBezTo>
                  <a:cubicBezTo>
                    <a:pt x="1973" y="2367"/>
                    <a:pt x="1997" y="2365"/>
                    <a:pt x="2020" y="2361"/>
                  </a:cubicBezTo>
                  <a:cubicBezTo>
                    <a:pt x="2069" y="2352"/>
                    <a:pt x="2118" y="2342"/>
                    <a:pt x="2167" y="2322"/>
                  </a:cubicBezTo>
                  <a:cubicBezTo>
                    <a:pt x="2225" y="2303"/>
                    <a:pt x="2284" y="2283"/>
                    <a:pt x="2333" y="2254"/>
                  </a:cubicBezTo>
                  <a:cubicBezTo>
                    <a:pt x="2976" y="1922"/>
                    <a:pt x="3698" y="986"/>
                    <a:pt x="3698" y="986"/>
                  </a:cubicBezTo>
                  <a:lnTo>
                    <a:pt x="3698" y="654"/>
                  </a:lnTo>
                  <a:cubicBezTo>
                    <a:pt x="3368" y="717"/>
                    <a:pt x="3035" y="748"/>
                    <a:pt x="2704" y="748"/>
                  </a:cubicBezTo>
                  <a:cubicBezTo>
                    <a:pt x="1754" y="748"/>
                    <a:pt x="818" y="492"/>
                    <a:pt x="1"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9" name="Google Shape;4141;p48">
              <a:extLst>
                <a:ext uri="{FF2B5EF4-FFF2-40B4-BE49-F238E27FC236}">
                  <a16:creationId xmlns:a16="http://schemas.microsoft.com/office/drawing/2014/main" id="{C9DD646B-AA12-4624-912A-C78AD00AECB8}"/>
                </a:ext>
              </a:extLst>
            </p:cNvPr>
            <p:cNvSpPr/>
            <p:nvPr/>
          </p:nvSpPr>
          <p:spPr>
            <a:xfrm>
              <a:off x="319325" y="3560850"/>
              <a:ext cx="21500" cy="347325"/>
            </a:xfrm>
            <a:custGeom>
              <a:avLst/>
              <a:gdLst/>
              <a:ahLst/>
              <a:cxnLst/>
              <a:rect l="l" t="t" r="r" b="b"/>
              <a:pathLst>
                <a:path w="860" h="13893" extrusionOk="0">
                  <a:moveTo>
                    <a:pt x="810" y="0"/>
                  </a:moveTo>
                  <a:cubicBezTo>
                    <a:pt x="781" y="0"/>
                    <a:pt x="752" y="20"/>
                    <a:pt x="752" y="49"/>
                  </a:cubicBezTo>
                  <a:cubicBezTo>
                    <a:pt x="693" y="615"/>
                    <a:pt x="635" y="1191"/>
                    <a:pt x="576" y="1766"/>
                  </a:cubicBezTo>
                  <a:lnTo>
                    <a:pt x="420" y="3483"/>
                  </a:lnTo>
                  <a:cubicBezTo>
                    <a:pt x="323" y="4634"/>
                    <a:pt x="235" y="5785"/>
                    <a:pt x="176" y="6937"/>
                  </a:cubicBezTo>
                  <a:cubicBezTo>
                    <a:pt x="108" y="8088"/>
                    <a:pt x="49" y="9239"/>
                    <a:pt x="30" y="10390"/>
                  </a:cubicBezTo>
                  <a:cubicBezTo>
                    <a:pt x="10" y="11541"/>
                    <a:pt x="1" y="12702"/>
                    <a:pt x="88" y="13853"/>
                  </a:cubicBezTo>
                  <a:cubicBezTo>
                    <a:pt x="88" y="13873"/>
                    <a:pt x="108" y="13892"/>
                    <a:pt x="137" y="13892"/>
                  </a:cubicBezTo>
                  <a:cubicBezTo>
                    <a:pt x="157" y="13892"/>
                    <a:pt x="186" y="13873"/>
                    <a:pt x="186" y="13843"/>
                  </a:cubicBezTo>
                  <a:lnTo>
                    <a:pt x="157" y="12985"/>
                  </a:lnTo>
                  <a:lnTo>
                    <a:pt x="157" y="12117"/>
                  </a:lnTo>
                  <a:cubicBezTo>
                    <a:pt x="166" y="11551"/>
                    <a:pt x="166" y="10975"/>
                    <a:pt x="196" y="10400"/>
                  </a:cubicBezTo>
                  <a:cubicBezTo>
                    <a:pt x="235" y="9239"/>
                    <a:pt x="284" y="8088"/>
                    <a:pt x="352" y="6946"/>
                  </a:cubicBezTo>
                  <a:cubicBezTo>
                    <a:pt x="420" y="5795"/>
                    <a:pt x="498" y="4644"/>
                    <a:pt x="586" y="3503"/>
                  </a:cubicBezTo>
                  <a:lnTo>
                    <a:pt x="723" y="1776"/>
                  </a:lnTo>
                  <a:lnTo>
                    <a:pt x="859" y="49"/>
                  </a:lnTo>
                  <a:cubicBezTo>
                    <a:pt x="859" y="30"/>
                    <a:pt x="830" y="0"/>
                    <a:pt x="81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0" name="Google Shape;4142;p48">
              <a:extLst>
                <a:ext uri="{FF2B5EF4-FFF2-40B4-BE49-F238E27FC236}">
                  <a16:creationId xmlns:a16="http://schemas.microsoft.com/office/drawing/2014/main" id="{6D8C9540-5DA9-42BA-BF23-8B918F72163A}"/>
                </a:ext>
              </a:extLst>
            </p:cNvPr>
            <p:cNvSpPr/>
            <p:nvPr/>
          </p:nvSpPr>
          <p:spPr>
            <a:xfrm>
              <a:off x="276900" y="3892475"/>
              <a:ext cx="51475" cy="67975"/>
            </a:xfrm>
            <a:custGeom>
              <a:avLst/>
              <a:gdLst/>
              <a:ahLst/>
              <a:cxnLst/>
              <a:rect l="l" t="t" r="r" b="b"/>
              <a:pathLst>
                <a:path w="2059" h="2719" extrusionOk="0">
                  <a:moveTo>
                    <a:pt x="2005" y="0"/>
                  </a:moveTo>
                  <a:cubicBezTo>
                    <a:pt x="1984" y="0"/>
                    <a:pt x="1969" y="18"/>
                    <a:pt x="1961" y="42"/>
                  </a:cubicBezTo>
                  <a:cubicBezTo>
                    <a:pt x="1922" y="169"/>
                    <a:pt x="1873" y="305"/>
                    <a:pt x="1834" y="442"/>
                  </a:cubicBezTo>
                  <a:cubicBezTo>
                    <a:pt x="1785" y="569"/>
                    <a:pt x="1737" y="705"/>
                    <a:pt x="1678" y="832"/>
                  </a:cubicBezTo>
                  <a:cubicBezTo>
                    <a:pt x="1561" y="1086"/>
                    <a:pt x="1434" y="1330"/>
                    <a:pt x="1278" y="1564"/>
                  </a:cubicBezTo>
                  <a:cubicBezTo>
                    <a:pt x="1122" y="1788"/>
                    <a:pt x="946" y="2003"/>
                    <a:pt x="742" y="2188"/>
                  </a:cubicBezTo>
                  <a:lnTo>
                    <a:pt x="576" y="2325"/>
                  </a:lnTo>
                  <a:cubicBezTo>
                    <a:pt x="527" y="2364"/>
                    <a:pt x="468" y="2403"/>
                    <a:pt x="410" y="2432"/>
                  </a:cubicBezTo>
                  <a:cubicBezTo>
                    <a:pt x="293" y="2510"/>
                    <a:pt x="166" y="2578"/>
                    <a:pt x="39" y="2627"/>
                  </a:cubicBezTo>
                  <a:lnTo>
                    <a:pt x="29" y="2627"/>
                  </a:lnTo>
                  <a:cubicBezTo>
                    <a:pt x="10" y="2647"/>
                    <a:pt x="0" y="2666"/>
                    <a:pt x="10" y="2686"/>
                  </a:cubicBezTo>
                  <a:cubicBezTo>
                    <a:pt x="17" y="2708"/>
                    <a:pt x="35" y="2719"/>
                    <a:pt x="52" y="2719"/>
                  </a:cubicBezTo>
                  <a:cubicBezTo>
                    <a:pt x="58" y="2719"/>
                    <a:pt x="64" y="2717"/>
                    <a:pt x="68" y="2715"/>
                  </a:cubicBezTo>
                  <a:cubicBezTo>
                    <a:pt x="351" y="2637"/>
                    <a:pt x="615" y="2491"/>
                    <a:pt x="849" y="2315"/>
                  </a:cubicBezTo>
                  <a:cubicBezTo>
                    <a:pt x="1073" y="2120"/>
                    <a:pt x="1268" y="1905"/>
                    <a:pt x="1434" y="1661"/>
                  </a:cubicBezTo>
                  <a:cubicBezTo>
                    <a:pt x="1590" y="1417"/>
                    <a:pt x="1727" y="1154"/>
                    <a:pt x="1834" y="881"/>
                  </a:cubicBezTo>
                  <a:cubicBezTo>
                    <a:pt x="1932" y="618"/>
                    <a:pt x="2010" y="335"/>
                    <a:pt x="2059" y="52"/>
                  </a:cubicBezTo>
                  <a:cubicBezTo>
                    <a:pt x="2059" y="22"/>
                    <a:pt x="2039" y="13"/>
                    <a:pt x="2020" y="3"/>
                  </a:cubicBezTo>
                  <a:cubicBezTo>
                    <a:pt x="2014" y="1"/>
                    <a:pt x="2009" y="0"/>
                    <a:pt x="2005"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1" name="Google Shape;4143;p48">
              <a:extLst>
                <a:ext uri="{FF2B5EF4-FFF2-40B4-BE49-F238E27FC236}">
                  <a16:creationId xmlns:a16="http://schemas.microsoft.com/office/drawing/2014/main" id="{7198A358-2C85-4347-94CD-F3249D6F04FE}"/>
                </a:ext>
              </a:extLst>
            </p:cNvPr>
            <p:cNvSpPr/>
            <p:nvPr/>
          </p:nvSpPr>
          <p:spPr>
            <a:xfrm>
              <a:off x="641625" y="3531825"/>
              <a:ext cx="90875" cy="570775"/>
            </a:xfrm>
            <a:custGeom>
              <a:avLst/>
              <a:gdLst/>
              <a:ahLst/>
              <a:cxnLst/>
              <a:rect l="l" t="t" r="r" b="b"/>
              <a:pathLst>
                <a:path w="3635" h="22831" extrusionOk="0">
                  <a:moveTo>
                    <a:pt x="49" y="0"/>
                  </a:moveTo>
                  <a:cubicBezTo>
                    <a:pt x="23" y="0"/>
                    <a:pt x="0" y="18"/>
                    <a:pt x="5" y="49"/>
                  </a:cubicBezTo>
                  <a:cubicBezTo>
                    <a:pt x="230" y="1952"/>
                    <a:pt x="522" y="3854"/>
                    <a:pt x="815" y="5747"/>
                  </a:cubicBezTo>
                  <a:lnTo>
                    <a:pt x="1683" y="11434"/>
                  </a:lnTo>
                  <a:lnTo>
                    <a:pt x="2600" y="17112"/>
                  </a:lnTo>
                  <a:lnTo>
                    <a:pt x="3059" y="19951"/>
                  </a:lnTo>
                  <a:lnTo>
                    <a:pt x="3537" y="22789"/>
                  </a:lnTo>
                  <a:cubicBezTo>
                    <a:pt x="3537" y="22813"/>
                    <a:pt x="3557" y="22831"/>
                    <a:pt x="3575" y="22831"/>
                  </a:cubicBezTo>
                  <a:cubicBezTo>
                    <a:pt x="3579" y="22831"/>
                    <a:pt x="3582" y="22830"/>
                    <a:pt x="3586" y="22828"/>
                  </a:cubicBezTo>
                  <a:cubicBezTo>
                    <a:pt x="3615" y="22828"/>
                    <a:pt x="3635" y="22799"/>
                    <a:pt x="3635" y="22770"/>
                  </a:cubicBezTo>
                  <a:lnTo>
                    <a:pt x="3196" y="19931"/>
                  </a:lnTo>
                  <a:lnTo>
                    <a:pt x="2747" y="17092"/>
                  </a:lnTo>
                  <a:lnTo>
                    <a:pt x="1859" y="11405"/>
                  </a:lnTo>
                  <a:lnTo>
                    <a:pt x="961" y="5727"/>
                  </a:lnTo>
                  <a:lnTo>
                    <a:pt x="522" y="2878"/>
                  </a:lnTo>
                  <a:cubicBezTo>
                    <a:pt x="376" y="1932"/>
                    <a:pt x="220" y="986"/>
                    <a:pt x="103" y="40"/>
                  </a:cubicBezTo>
                  <a:cubicBezTo>
                    <a:pt x="94" y="13"/>
                    <a:pt x="71" y="0"/>
                    <a:pt x="4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2" name="Google Shape;4144;p48">
              <a:extLst>
                <a:ext uri="{FF2B5EF4-FFF2-40B4-BE49-F238E27FC236}">
                  <a16:creationId xmlns:a16="http://schemas.microsoft.com/office/drawing/2014/main" id="{CFEA9592-5604-468A-942C-EE268B140B08}"/>
                </a:ext>
              </a:extLst>
            </p:cNvPr>
            <p:cNvSpPr/>
            <p:nvPr/>
          </p:nvSpPr>
          <p:spPr>
            <a:xfrm>
              <a:off x="487850" y="3441575"/>
              <a:ext cx="12225" cy="433925"/>
            </a:xfrm>
            <a:custGeom>
              <a:avLst/>
              <a:gdLst/>
              <a:ahLst/>
              <a:cxnLst/>
              <a:rect l="l" t="t" r="r" b="b"/>
              <a:pathLst>
                <a:path w="489" h="17357" extrusionOk="0">
                  <a:moveTo>
                    <a:pt x="1" y="1"/>
                  </a:moveTo>
                  <a:lnTo>
                    <a:pt x="40" y="2176"/>
                  </a:lnTo>
                  <a:lnTo>
                    <a:pt x="88" y="4342"/>
                  </a:lnTo>
                  <a:lnTo>
                    <a:pt x="186" y="8683"/>
                  </a:lnTo>
                  <a:lnTo>
                    <a:pt x="303" y="13025"/>
                  </a:lnTo>
                  <a:lnTo>
                    <a:pt x="352" y="15190"/>
                  </a:lnTo>
                  <a:lnTo>
                    <a:pt x="420" y="17356"/>
                  </a:lnTo>
                  <a:lnTo>
                    <a:pt x="488" y="17356"/>
                  </a:lnTo>
                  <a:lnTo>
                    <a:pt x="449" y="15190"/>
                  </a:lnTo>
                  <a:lnTo>
                    <a:pt x="401" y="13015"/>
                  </a:lnTo>
                  <a:lnTo>
                    <a:pt x="303" y="8683"/>
                  </a:lnTo>
                  <a:lnTo>
                    <a:pt x="196" y="4342"/>
                  </a:lnTo>
                  <a:lnTo>
                    <a:pt x="137" y="2167"/>
                  </a:lnTo>
                  <a:lnTo>
                    <a:pt x="69" y="1"/>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3" name="Google Shape;4145;p48">
              <a:extLst>
                <a:ext uri="{FF2B5EF4-FFF2-40B4-BE49-F238E27FC236}">
                  <a16:creationId xmlns:a16="http://schemas.microsoft.com/office/drawing/2014/main" id="{41E2419B-FA3E-4D6F-9A21-1AFE74C4CFF3}"/>
                </a:ext>
              </a:extLst>
            </p:cNvPr>
            <p:cNvSpPr/>
            <p:nvPr/>
          </p:nvSpPr>
          <p:spPr>
            <a:xfrm>
              <a:off x="428350" y="3906200"/>
              <a:ext cx="133925" cy="21375"/>
            </a:xfrm>
            <a:custGeom>
              <a:avLst/>
              <a:gdLst/>
              <a:ahLst/>
              <a:cxnLst/>
              <a:rect l="l" t="t" r="r" b="b"/>
              <a:pathLst>
                <a:path w="5357" h="855" extrusionOk="0">
                  <a:moveTo>
                    <a:pt x="5290" y="0"/>
                  </a:moveTo>
                  <a:cubicBezTo>
                    <a:pt x="5279" y="0"/>
                    <a:pt x="5268" y="3"/>
                    <a:pt x="5259" y="10"/>
                  </a:cubicBezTo>
                  <a:cubicBezTo>
                    <a:pt x="4859" y="195"/>
                    <a:pt x="4449" y="342"/>
                    <a:pt x="4020" y="439"/>
                  </a:cubicBezTo>
                  <a:cubicBezTo>
                    <a:pt x="3590" y="537"/>
                    <a:pt x="3161" y="595"/>
                    <a:pt x="2722" y="605"/>
                  </a:cubicBezTo>
                  <a:cubicBezTo>
                    <a:pt x="2583" y="611"/>
                    <a:pt x="2444" y="614"/>
                    <a:pt x="2305" y="614"/>
                  </a:cubicBezTo>
                  <a:cubicBezTo>
                    <a:pt x="2005" y="614"/>
                    <a:pt x="1705" y="599"/>
                    <a:pt x="1405" y="566"/>
                  </a:cubicBezTo>
                  <a:cubicBezTo>
                    <a:pt x="1181" y="547"/>
                    <a:pt x="966" y="517"/>
                    <a:pt x="752" y="488"/>
                  </a:cubicBezTo>
                  <a:cubicBezTo>
                    <a:pt x="527" y="449"/>
                    <a:pt x="313" y="410"/>
                    <a:pt x="98" y="361"/>
                  </a:cubicBezTo>
                  <a:cubicBezTo>
                    <a:pt x="30" y="361"/>
                    <a:pt x="0" y="449"/>
                    <a:pt x="59" y="488"/>
                  </a:cubicBezTo>
                  <a:cubicBezTo>
                    <a:pt x="488" y="625"/>
                    <a:pt x="937" y="722"/>
                    <a:pt x="1376" y="781"/>
                  </a:cubicBezTo>
                  <a:cubicBezTo>
                    <a:pt x="1731" y="827"/>
                    <a:pt x="2092" y="855"/>
                    <a:pt x="2450" y="855"/>
                  </a:cubicBezTo>
                  <a:cubicBezTo>
                    <a:pt x="2544" y="855"/>
                    <a:pt x="2638" y="853"/>
                    <a:pt x="2732" y="849"/>
                  </a:cubicBezTo>
                  <a:cubicBezTo>
                    <a:pt x="3181" y="829"/>
                    <a:pt x="3639" y="761"/>
                    <a:pt x="4068" y="654"/>
                  </a:cubicBezTo>
                  <a:cubicBezTo>
                    <a:pt x="4517" y="537"/>
                    <a:pt x="4937" y="361"/>
                    <a:pt x="5317" y="117"/>
                  </a:cubicBezTo>
                  <a:cubicBezTo>
                    <a:pt x="5346" y="98"/>
                    <a:pt x="5356" y="69"/>
                    <a:pt x="5346" y="39"/>
                  </a:cubicBezTo>
                  <a:cubicBezTo>
                    <a:pt x="5333" y="13"/>
                    <a:pt x="5312" y="0"/>
                    <a:pt x="529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4" name="Google Shape;4146;p48">
              <a:extLst>
                <a:ext uri="{FF2B5EF4-FFF2-40B4-BE49-F238E27FC236}">
                  <a16:creationId xmlns:a16="http://schemas.microsoft.com/office/drawing/2014/main" id="{332661C7-3F28-455B-AA42-984CDCE184CE}"/>
                </a:ext>
              </a:extLst>
            </p:cNvPr>
            <p:cNvSpPr/>
            <p:nvPr/>
          </p:nvSpPr>
          <p:spPr>
            <a:xfrm>
              <a:off x="296475" y="3913425"/>
              <a:ext cx="64575" cy="127675"/>
            </a:xfrm>
            <a:custGeom>
              <a:avLst/>
              <a:gdLst/>
              <a:ahLst/>
              <a:cxnLst/>
              <a:rect l="l" t="t" r="r" b="b"/>
              <a:pathLst>
                <a:path w="2583" h="5107" extrusionOk="0">
                  <a:moveTo>
                    <a:pt x="2034" y="0"/>
                  </a:moveTo>
                  <a:cubicBezTo>
                    <a:pt x="2028" y="0"/>
                    <a:pt x="2022" y="1"/>
                    <a:pt x="2017" y="4"/>
                  </a:cubicBezTo>
                  <a:cubicBezTo>
                    <a:pt x="1988" y="23"/>
                    <a:pt x="1988" y="53"/>
                    <a:pt x="1997" y="72"/>
                  </a:cubicBezTo>
                  <a:cubicBezTo>
                    <a:pt x="2115" y="297"/>
                    <a:pt x="2202" y="531"/>
                    <a:pt x="2261" y="784"/>
                  </a:cubicBezTo>
                  <a:cubicBezTo>
                    <a:pt x="2319" y="1028"/>
                    <a:pt x="2358" y="1282"/>
                    <a:pt x="2378" y="1545"/>
                  </a:cubicBezTo>
                  <a:cubicBezTo>
                    <a:pt x="2407" y="1799"/>
                    <a:pt x="2407" y="2053"/>
                    <a:pt x="2407" y="2316"/>
                  </a:cubicBezTo>
                  <a:cubicBezTo>
                    <a:pt x="2397" y="2443"/>
                    <a:pt x="2397" y="2570"/>
                    <a:pt x="2378" y="2696"/>
                  </a:cubicBezTo>
                  <a:cubicBezTo>
                    <a:pt x="2358" y="2823"/>
                    <a:pt x="2329" y="2940"/>
                    <a:pt x="2290" y="3057"/>
                  </a:cubicBezTo>
                  <a:cubicBezTo>
                    <a:pt x="2124" y="3535"/>
                    <a:pt x="1773" y="3926"/>
                    <a:pt x="1373" y="4248"/>
                  </a:cubicBezTo>
                  <a:cubicBezTo>
                    <a:pt x="1178" y="4404"/>
                    <a:pt x="963" y="4550"/>
                    <a:pt x="739" y="4677"/>
                  </a:cubicBezTo>
                  <a:cubicBezTo>
                    <a:pt x="515" y="4804"/>
                    <a:pt x="280" y="4921"/>
                    <a:pt x="46" y="5018"/>
                  </a:cubicBezTo>
                  <a:cubicBezTo>
                    <a:pt x="1" y="5046"/>
                    <a:pt x="23" y="5107"/>
                    <a:pt x="66" y="5107"/>
                  </a:cubicBezTo>
                  <a:cubicBezTo>
                    <a:pt x="69" y="5107"/>
                    <a:pt x="72" y="5107"/>
                    <a:pt x="76" y="5106"/>
                  </a:cubicBezTo>
                  <a:cubicBezTo>
                    <a:pt x="583" y="4940"/>
                    <a:pt x="1051" y="4687"/>
                    <a:pt x="1480" y="4374"/>
                  </a:cubicBezTo>
                  <a:cubicBezTo>
                    <a:pt x="1919" y="4062"/>
                    <a:pt x="2261" y="3623"/>
                    <a:pt x="2466" y="3116"/>
                  </a:cubicBezTo>
                  <a:cubicBezTo>
                    <a:pt x="2505" y="2989"/>
                    <a:pt x="2544" y="2853"/>
                    <a:pt x="2563" y="2726"/>
                  </a:cubicBezTo>
                  <a:cubicBezTo>
                    <a:pt x="2583" y="2589"/>
                    <a:pt x="2583" y="2453"/>
                    <a:pt x="2583" y="2326"/>
                  </a:cubicBezTo>
                  <a:cubicBezTo>
                    <a:pt x="2583" y="2053"/>
                    <a:pt x="2573" y="1789"/>
                    <a:pt x="2544" y="1526"/>
                  </a:cubicBezTo>
                  <a:cubicBezTo>
                    <a:pt x="2495" y="999"/>
                    <a:pt x="2339" y="482"/>
                    <a:pt x="2076" y="23"/>
                  </a:cubicBezTo>
                  <a:cubicBezTo>
                    <a:pt x="2068" y="9"/>
                    <a:pt x="2051" y="0"/>
                    <a:pt x="203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5" name="Google Shape;4147;p48">
              <a:extLst>
                <a:ext uri="{FF2B5EF4-FFF2-40B4-BE49-F238E27FC236}">
                  <a16:creationId xmlns:a16="http://schemas.microsoft.com/office/drawing/2014/main" id="{CBCD8F93-9B57-4457-AE6A-3399DB6D215C}"/>
                </a:ext>
              </a:extLst>
            </p:cNvPr>
            <p:cNvSpPr/>
            <p:nvPr/>
          </p:nvSpPr>
          <p:spPr>
            <a:xfrm>
              <a:off x="565525" y="3419475"/>
              <a:ext cx="35525" cy="175050"/>
            </a:xfrm>
            <a:custGeom>
              <a:avLst/>
              <a:gdLst/>
              <a:ahLst/>
              <a:cxnLst/>
              <a:rect l="l" t="t" r="r" b="b"/>
              <a:pathLst>
                <a:path w="1421" h="7002" extrusionOk="0">
                  <a:moveTo>
                    <a:pt x="44" y="1"/>
                  </a:moveTo>
                  <a:cubicBezTo>
                    <a:pt x="20" y="1"/>
                    <a:pt x="0" y="23"/>
                    <a:pt x="15" y="46"/>
                  </a:cubicBezTo>
                  <a:cubicBezTo>
                    <a:pt x="191" y="290"/>
                    <a:pt x="318" y="553"/>
                    <a:pt x="406" y="836"/>
                  </a:cubicBezTo>
                  <a:cubicBezTo>
                    <a:pt x="493" y="1109"/>
                    <a:pt x="562" y="1392"/>
                    <a:pt x="620" y="1685"/>
                  </a:cubicBezTo>
                  <a:cubicBezTo>
                    <a:pt x="747" y="2260"/>
                    <a:pt x="835" y="2856"/>
                    <a:pt x="923" y="3441"/>
                  </a:cubicBezTo>
                  <a:cubicBezTo>
                    <a:pt x="1011" y="4026"/>
                    <a:pt x="1089" y="4612"/>
                    <a:pt x="1157" y="5207"/>
                  </a:cubicBezTo>
                  <a:lnTo>
                    <a:pt x="1264" y="6085"/>
                  </a:lnTo>
                  <a:cubicBezTo>
                    <a:pt x="1293" y="6387"/>
                    <a:pt x="1323" y="6680"/>
                    <a:pt x="1352" y="6972"/>
                  </a:cubicBezTo>
                  <a:cubicBezTo>
                    <a:pt x="1357" y="6992"/>
                    <a:pt x="1371" y="7002"/>
                    <a:pt x="1386" y="7002"/>
                  </a:cubicBezTo>
                  <a:cubicBezTo>
                    <a:pt x="1401" y="7002"/>
                    <a:pt x="1415" y="6992"/>
                    <a:pt x="1420" y="6972"/>
                  </a:cubicBezTo>
                  <a:cubicBezTo>
                    <a:pt x="1381" y="6377"/>
                    <a:pt x="1323" y="5792"/>
                    <a:pt x="1264" y="5197"/>
                  </a:cubicBezTo>
                  <a:cubicBezTo>
                    <a:pt x="1196" y="4602"/>
                    <a:pt x="1128" y="4016"/>
                    <a:pt x="1040" y="3421"/>
                  </a:cubicBezTo>
                  <a:cubicBezTo>
                    <a:pt x="952" y="2836"/>
                    <a:pt x="864" y="2251"/>
                    <a:pt x="728" y="1665"/>
                  </a:cubicBezTo>
                  <a:cubicBezTo>
                    <a:pt x="659" y="1373"/>
                    <a:pt x="591" y="1090"/>
                    <a:pt x="493" y="807"/>
                  </a:cubicBezTo>
                  <a:cubicBezTo>
                    <a:pt x="396" y="514"/>
                    <a:pt x="250" y="251"/>
                    <a:pt x="64" y="7"/>
                  </a:cubicBezTo>
                  <a:cubicBezTo>
                    <a:pt x="58" y="3"/>
                    <a:pt x="51" y="1"/>
                    <a:pt x="44"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6" name="Google Shape;4148;p48">
              <a:extLst>
                <a:ext uri="{FF2B5EF4-FFF2-40B4-BE49-F238E27FC236}">
                  <a16:creationId xmlns:a16="http://schemas.microsoft.com/office/drawing/2014/main" id="{D2BEDDDA-9F8B-4EEE-9375-E1252B672A98}"/>
                </a:ext>
              </a:extLst>
            </p:cNvPr>
            <p:cNvSpPr/>
            <p:nvPr/>
          </p:nvSpPr>
          <p:spPr>
            <a:xfrm>
              <a:off x="559500" y="3579175"/>
              <a:ext cx="86425" cy="71775"/>
            </a:xfrm>
            <a:custGeom>
              <a:avLst/>
              <a:gdLst/>
              <a:ahLst/>
              <a:cxnLst/>
              <a:rect l="l" t="t" r="r" b="b"/>
              <a:pathLst>
                <a:path w="3457" h="2871" extrusionOk="0">
                  <a:moveTo>
                    <a:pt x="1611" y="0"/>
                  </a:moveTo>
                  <a:cubicBezTo>
                    <a:pt x="761" y="0"/>
                    <a:pt x="0" y="787"/>
                    <a:pt x="217" y="1745"/>
                  </a:cubicBezTo>
                  <a:cubicBezTo>
                    <a:pt x="361" y="2414"/>
                    <a:pt x="954" y="2870"/>
                    <a:pt x="1618" y="2870"/>
                  </a:cubicBezTo>
                  <a:cubicBezTo>
                    <a:pt x="1719" y="2870"/>
                    <a:pt x="1822" y="2860"/>
                    <a:pt x="1925" y="2838"/>
                  </a:cubicBezTo>
                  <a:cubicBezTo>
                    <a:pt x="3164" y="2565"/>
                    <a:pt x="3456" y="916"/>
                    <a:pt x="2383" y="233"/>
                  </a:cubicBezTo>
                  <a:cubicBezTo>
                    <a:pt x="2134" y="72"/>
                    <a:pt x="1868" y="0"/>
                    <a:pt x="161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7" name="Google Shape;4149;p48">
              <a:extLst>
                <a:ext uri="{FF2B5EF4-FFF2-40B4-BE49-F238E27FC236}">
                  <a16:creationId xmlns:a16="http://schemas.microsoft.com/office/drawing/2014/main" id="{F3883B05-FC17-493F-B3D2-90DC45109DBE}"/>
                </a:ext>
              </a:extLst>
            </p:cNvPr>
            <p:cNvSpPr/>
            <p:nvPr/>
          </p:nvSpPr>
          <p:spPr>
            <a:xfrm>
              <a:off x="586400" y="3603025"/>
              <a:ext cx="29025" cy="24000"/>
            </a:xfrm>
            <a:custGeom>
              <a:avLst/>
              <a:gdLst/>
              <a:ahLst/>
              <a:cxnLst/>
              <a:rect l="l" t="t" r="r" b="b"/>
              <a:pathLst>
                <a:path w="1161" h="960" extrusionOk="0">
                  <a:moveTo>
                    <a:pt x="540" y="0"/>
                  </a:moveTo>
                  <a:cubicBezTo>
                    <a:pt x="255" y="0"/>
                    <a:pt x="1" y="265"/>
                    <a:pt x="68" y="586"/>
                  </a:cubicBezTo>
                  <a:cubicBezTo>
                    <a:pt x="119" y="806"/>
                    <a:pt x="315" y="959"/>
                    <a:pt x="537" y="959"/>
                  </a:cubicBezTo>
                  <a:cubicBezTo>
                    <a:pt x="572" y="959"/>
                    <a:pt x="608" y="955"/>
                    <a:pt x="644" y="947"/>
                  </a:cubicBezTo>
                  <a:cubicBezTo>
                    <a:pt x="1063" y="860"/>
                    <a:pt x="1161" y="304"/>
                    <a:pt x="800" y="79"/>
                  </a:cubicBezTo>
                  <a:cubicBezTo>
                    <a:pt x="716" y="25"/>
                    <a:pt x="626" y="0"/>
                    <a:pt x="54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8" name="Google Shape;4150;p48">
              <a:extLst>
                <a:ext uri="{FF2B5EF4-FFF2-40B4-BE49-F238E27FC236}">
                  <a16:creationId xmlns:a16="http://schemas.microsoft.com/office/drawing/2014/main" id="{82C1FF38-EF19-4BFB-86FF-B2216220B9A3}"/>
                </a:ext>
              </a:extLst>
            </p:cNvPr>
            <p:cNvSpPr/>
            <p:nvPr/>
          </p:nvSpPr>
          <p:spPr>
            <a:xfrm>
              <a:off x="492000" y="3384750"/>
              <a:ext cx="83200" cy="112225"/>
            </a:xfrm>
            <a:custGeom>
              <a:avLst/>
              <a:gdLst/>
              <a:ahLst/>
              <a:cxnLst/>
              <a:rect l="l" t="t" r="r" b="b"/>
              <a:pathLst>
                <a:path w="3328" h="4489" extrusionOk="0">
                  <a:moveTo>
                    <a:pt x="1366" y="1"/>
                  </a:moveTo>
                  <a:lnTo>
                    <a:pt x="1366" y="957"/>
                  </a:lnTo>
                  <a:cubicBezTo>
                    <a:pt x="1366" y="957"/>
                    <a:pt x="644" y="1815"/>
                    <a:pt x="1" y="2118"/>
                  </a:cubicBezTo>
                  <a:lnTo>
                    <a:pt x="20" y="2157"/>
                  </a:lnTo>
                  <a:cubicBezTo>
                    <a:pt x="596" y="2820"/>
                    <a:pt x="966" y="3620"/>
                    <a:pt x="1093" y="4488"/>
                  </a:cubicBezTo>
                  <a:cubicBezTo>
                    <a:pt x="1093" y="4488"/>
                    <a:pt x="1220" y="4391"/>
                    <a:pt x="1415" y="4225"/>
                  </a:cubicBezTo>
                  <a:cubicBezTo>
                    <a:pt x="1942" y="3776"/>
                    <a:pt x="2420" y="3259"/>
                    <a:pt x="2830" y="2703"/>
                  </a:cubicBezTo>
                  <a:cubicBezTo>
                    <a:pt x="3132" y="2264"/>
                    <a:pt x="3327" y="1815"/>
                    <a:pt x="3278" y="1406"/>
                  </a:cubicBezTo>
                  <a:cubicBezTo>
                    <a:pt x="3191" y="596"/>
                    <a:pt x="1932" y="1"/>
                    <a:pt x="136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9" name="Google Shape;4151;p48">
              <a:extLst>
                <a:ext uri="{FF2B5EF4-FFF2-40B4-BE49-F238E27FC236}">
                  <a16:creationId xmlns:a16="http://schemas.microsoft.com/office/drawing/2014/main" id="{3925D79F-8D42-4AE2-B1EB-56D051DE21AA}"/>
                </a:ext>
              </a:extLst>
            </p:cNvPr>
            <p:cNvSpPr/>
            <p:nvPr/>
          </p:nvSpPr>
          <p:spPr>
            <a:xfrm>
              <a:off x="407375" y="3442275"/>
              <a:ext cx="30750" cy="138850"/>
            </a:xfrm>
            <a:custGeom>
              <a:avLst/>
              <a:gdLst/>
              <a:ahLst/>
              <a:cxnLst/>
              <a:rect l="l" t="t" r="r" b="b"/>
              <a:pathLst>
                <a:path w="1230" h="5554" extrusionOk="0">
                  <a:moveTo>
                    <a:pt x="206" y="0"/>
                  </a:moveTo>
                  <a:cubicBezTo>
                    <a:pt x="195" y="0"/>
                    <a:pt x="183" y="7"/>
                    <a:pt x="176" y="22"/>
                  </a:cubicBezTo>
                  <a:cubicBezTo>
                    <a:pt x="98" y="246"/>
                    <a:pt x="39" y="480"/>
                    <a:pt x="20" y="724"/>
                  </a:cubicBezTo>
                  <a:cubicBezTo>
                    <a:pt x="0" y="958"/>
                    <a:pt x="10" y="1202"/>
                    <a:pt x="39" y="1436"/>
                  </a:cubicBezTo>
                  <a:cubicBezTo>
                    <a:pt x="98" y="1905"/>
                    <a:pt x="176" y="2373"/>
                    <a:pt x="283" y="2841"/>
                  </a:cubicBezTo>
                  <a:cubicBezTo>
                    <a:pt x="391" y="3300"/>
                    <a:pt x="508" y="3758"/>
                    <a:pt x="654" y="4207"/>
                  </a:cubicBezTo>
                  <a:cubicBezTo>
                    <a:pt x="800" y="4656"/>
                    <a:pt x="966" y="5095"/>
                    <a:pt x="1161" y="5534"/>
                  </a:cubicBezTo>
                  <a:cubicBezTo>
                    <a:pt x="1171" y="5543"/>
                    <a:pt x="1191" y="5553"/>
                    <a:pt x="1200" y="5553"/>
                  </a:cubicBezTo>
                  <a:cubicBezTo>
                    <a:pt x="1220" y="5543"/>
                    <a:pt x="1230" y="5524"/>
                    <a:pt x="1220" y="5504"/>
                  </a:cubicBezTo>
                  <a:cubicBezTo>
                    <a:pt x="1044" y="5075"/>
                    <a:pt x="898" y="4626"/>
                    <a:pt x="761" y="4178"/>
                  </a:cubicBezTo>
                  <a:cubicBezTo>
                    <a:pt x="615" y="3729"/>
                    <a:pt x="498" y="3270"/>
                    <a:pt x="391" y="2812"/>
                  </a:cubicBezTo>
                  <a:cubicBezTo>
                    <a:pt x="293" y="2353"/>
                    <a:pt x="205" y="1895"/>
                    <a:pt x="137" y="1427"/>
                  </a:cubicBezTo>
                  <a:cubicBezTo>
                    <a:pt x="69" y="958"/>
                    <a:pt x="98" y="490"/>
                    <a:pt x="234" y="41"/>
                  </a:cubicBezTo>
                  <a:cubicBezTo>
                    <a:pt x="241" y="17"/>
                    <a:pt x="224" y="0"/>
                    <a:pt x="20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0" name="Google Shape;4152;p48">
              <a:extLst>
                <a:ext uri="{FF2B5EF4-FFF2-40B4-BE49-F238E27FC236}">
                  <a16:creationId xmlns:a16="http://schemas.microsoft.com/office/drawing/2014/main" id="{F2112134-EB03-4D12-ACDF-0FA283284329}"/>
                </a:ext>
              </a:extLst>
            </p:cNvPr>
            <p:cNvSpPr/>
            <p:nvPr/>
          </p:nvSpPr>
          <p:spPr>
            <a:xfrm>
              <a:off x="488825" y="3632075"/>
              <a:ext cx="24425" cy="88025"/>
            </a:xfrm>
            <a:custGeom>
              <a:avLst/>
              <a:gdLst/>
              <a:ahLst/>
              <a:cxnLst/>
              <a:rect l="l" t="t" r="r" b="b"/>
              <a:pathLst>
                <a:path w="977" h="3521" extrusionOk="0">
                  <a:moveTo>
                    <a:pt x="293" y="0"/>
                  </a:moveTo>
                  <a:lnTo>
                    <a:pt x="186" y="49"/>
                  </a:lnTo>
                  <a:cubicBezTo>
                    <a:pt x="186" y="49"/>
                    <a:pt x="254" y="254"/>
                    <a:pt x="362" y="556"/>
                  </a:cubicBezTo>
                  <a:cubicBezTo>
                    <a:pt x="410" y="712"/>
                    <a:pt x="459" y="888"/>
                    <a:pt x="528" y="1083"/>
                  </a:cubicBezTo>
                  <a:cubicBezTo>
                    <a:pt x="586" y="1268"/>
                    <a:pt x="645" y="1473"/>
                    <a:pt x="684" y="1688"/>
                  </a:cubicBezTo>
                  <a:cubicBezTo>
                    <a:pt x="703" y="1795"/>
                    <a:pt x="732" y="1893"/>
                    <a:pt x="742" y="2000"/>
                  </a:cubicBezTo>
                  <a:cubicBezTo>
                    <a:pt x="762" y="2097"/>
                    <a:pt x="781" y="2195"/>
                    <a:pt x="781" y="2302"/>
                  </a:cubicBezTo>
                  <a:cubicBezTo>
                    <a:pt x="791" y="2400"/>
                    <a:pt x="791" y="2488"/>
                    <a:pt x="791" y="2585"/>
                  </a:cubicBezTo>
                  <a:cubicBezTo>
                    <a:pt x="791" y="2663"/>
                    <a:pt x="791" y="2741"/>
                    <a:pt x="771" y="2829"/>
                  </a:cubicBezTo>
                  <a:cubicBezTo>
                    <a:pt x="762" y="2888"/>
                    <a:pt x="742" y="2956"/>
                    <a:pt x="713" y="3014"/>
                  </a:cubicBezTo>
                  <a:lnTo>
                    <a:pt x="703" y="3034"/>
                  </a:lnTo>
                  <a:cubicBezTo>
                    <a:pt x="577" y="2865"/>
                    <a:pt x="417" y="2797"/>
                    <a:pt x="294" y="2797"/>
                  </a:cubicBezTo>
                  <a:cubicBezTo>
                    <a:pt x="219" y="2797"/>
                    <a:pt x="157" y="2823"/>
                    <a:pt x="128" y="2868"/>
                  </a:cubicBezTo>
                  <a:cubicBezTo>
                    <a:pt x="1" y="3102"/>
                    <a:pt x="98" y="3395"/>
                    <a:pt x="342" y="3502"/>
                  </a:cubicBezTo>
                  <a:cubicBezTo>
                    <a:pt x="373" y="3515"/>
                    <a:pt x="402" y="3520"/>
                    <a:pt x="429" y="3520"/>
                  </a:cubicBezTo>
                  <a:cubicBezTo>
                    <a:pt x="594" y="3520"/>
                    <a:pt x="700" y="3317"/>
                    <a:pt x="742" y="3200"/>
                  </a:cubicBezTo>
                  <a:lnTo>
                    <a:pt x="781" y="3171"/>
                  </a:lnTo>
                  <a:cubicBezTo>
                    <a:pt x="801" y="3141"/>
                    <a:pt x="820" y="3112"/>
                    <a:pt x="840" y="3083"/>
                  </a:cubicBezTo>
                  <a:cubicBezTo>
                    <a:pt x="879" y="3014"/>
                    <a:pt x="908" y="2936"/>
                    <a:pt x="927" y="2858"/>
                  </a:cubicBezTo>
                  <a:cubicBezTo>
                    <a:pt x="947" y="2771"/>
                    <a:pt x="967" y="2683"/>
                    <a:pt x="976" y="2585"/>
                  </a:cubicBezTo>
                  <a:cubicBezTo>
                    <a:pt x="976" y="2488"/>
                    <a:pt x="976" y="2380"/>
                    <a:pt x="976" y="2283"/>
                  </a:cubicBezTo>
                  <a:cubicBezTo>
                    <a:pt x="967" y="2176"/>
                    <a:pt x="957" y="2068"/>
                    <a:pt x="937" y="1961"/>
                  </a:cubicBezTo>
                  <a:cubicBezTo>
                    <a:pt x="927" y="1854"/>
                    <a:pt x="898" y="1746"/>
                    <a:pt x="879" y="1639"/>
                  </a:cubicBezTo>
                  <a:cubicBezTo>
                    <a:pt x="830" y="1424"/>
                    <a:pt x="752" y="1219"/>
                    <a:pt x="703" y="1024"/>
                  </a:cubicBezTo>
                  <a:cubicBezTo>
                    <a:pt x="654" y="829"/>
                    <a:pt x="567" y="654"/>
                    <a:pt x="508" y="498"/>
                  </a:cubicBezTo>
                  <a:cubicBezTo>
                    <a:pt x="391" y="205"/>
                    <a:pt x="293" y="0"/>
                    <a:pt x="293"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1" name="Google Shape;4153;p48">
              <a:extLst>
                <a:ext uri="{FF2B5EF4-FFF2-40B4-BE49-F238E27FC236}">
                  <a16:creationId xmlns:a16="http://schemas.microsoft.com/office/drawing/2014/main" id="{2EE60CC3-A5CA-4C1A-90CF-D373C83F8FC2}"/>
                </a:ext>
              </a:extLst>
            </p:cNvPr>
            <p:cNvSpPr/>
            <p:nvPr/>
          </p:nvSpPr>
          <p:spPr>
            <a:xfrm>
              <a:off x="419800" y="3665975"/>
              <a:ext cx="46125" cy="63575"/>
            </a:xfrm>
            <a:custGeom>
              <a:avLst/>
              <a:gdLst/>
              <a:ahLst/>
              <a:cxnLst/>
              <a:rect l="l" t="t" r="r" b="b"/>
              <a:pathLst>
                <a:path w="1845" h="2543" extrusionOk="0">
                  <a:moveTo>
                    <a:pt x="108" y="0"/>
                  </a:moveTo>
                  <a:lnTo>
                    <a:pt x="1" y="20"/>
                  </a:lnTo>
                  <a:cubicBezTo>
                    <a:pt x="1" y="20"/>
                    <a:pt x="11" y="215"/>
                    <a:pt x="50" y="527"/>
                  </a:cubicBezTo>
                  <a:cubicBezTo>
                    <a:pt x="69" y="673"/>
                    <a:pt x="89" y="859"/>
                    <a:pt x="118" y="1044"/>
                  </a:cubicBezTo>
                  <a:cubicBezTo>
                    <a:pt x="137" y="1141"/>
                    <a:pt x="167" y="1239"/>
                    <a:pt x="186" y="1337"/>
                  </a:cubicBezTo>
                  <a:cubicBezTo>
                    <a:pt x="206" y="1444"/>
                    <a:pt x="225" y="1541"/>
                    <a:pt x="264" y="1639"/>
                  </a:cubicBezTo>
                  <a:lnTo>
                    <a:pt x="362" y="1932"/>
                  </a:lnTo>
                  <a:cubicBezTo>
                    <a:pt x="381" y="1990"/>
                    <a:pt x="401" y="2039"/>
                    <a:pt x="420" y="2088"/>
                  </a:cubicBezTo>
                  <a:cubicBezTo>
                    <a:pt x="440" y="2127"/>
                    <a:pt x="469" y="2176"/>
                    <a:pt x="498" y="2215"/>
                  </a:cubicBezTo>
                  <a:cubicBezTo>
                    <a:pt x="557" y="2302"/>
                    <a:pt x="625" y="2380"/>
                    <a:pt x="713" y="2439"/>
                  </a:cubicBezTo>
                  <a:cubicBezTo>
                    <a:pt x="791" y="2497"/>
                    <a:pt x="889" y="2527"/>
                    <a:pt x="976" y="2536"/>
                  </a:cubicBezTo>
                  <a:cubicBezTo>
                    <a:pt x="1000" y="2540"/>
                    <a:pt x="1024" y="2542"/>
                    <a:pt x="1048" y="2542"/>
                  </a:cubicBezTo>
                  <a:cubicBezTo>
                    <a:pt x="1141" y="2542"/>
                    <a:pt x="1230" y="2513"/>
                    <a:pt x="1308" y="2458"/>
                  </a:cubicBezTo>
                  <a:cubicBezTo>
                    <a:pt x="1374" y="2497"/>
                    <a:pt x="1446" y="2529"/>
                    <a:pt x="1516" y="2529"/>
                  </a:cubicBezTo>
                  <a:cubicBezTo>
                    <a:pt x="1570" y="2529"/>
                    <a:pt x="1622" y="2510"/>
                    <a:pt x="1669" y="2458"/>
                  </a:cubicBezTo>
                  <a:cubicBezTo>
                    <a:pt x="1845" y="2263"/>
                    <a:pt x="1815" y="1951"/>
                    <a:pt x="1601" y="1795"/>
                  </a:cubicBezTo>
                  <a:cubicBezTo>
                    <a:pt x="1577" y="1780"/>
                    <a:pt x="1549" y="1772"/>
                    <a:pt x="1518" y="1772"/>
                  </a:cubicBezTo>
                  <a:cubicBezTo>
                    <a:pt x="1368" y="1772"/>
                    <a:pt x="1157" y="1947"/>
                    <a:pt x="1133" y="2302"/>
                  </a:cubicBezTo>
                  <a:cubicBezTo>
                    <a:pt x="1152" y="2322"/>
                    <a:pt x="1172" y="2341"/>
                    <a:pt x="1191" y="2361"/>
                  </a:cubicBezTo>
                  <a:cubicBezTo>
                    <a:pt x="1154" y="2379"/>
                    <a:pt x="1113" y="2386"/>
                    <a:pt x="1073" y="2386"/>
                  </a:cubicBezTo>
                  <a:cubicBezTo>
                    <a:pt x="1050" y="2386"/>
                    <a:pt x="1027" y="2384"/>
                    <a:pt x="1006" y="2380"/>
                  </a:cubicBezTo>
                  <a:cubicBezTo>
                    <a:pt x="937" y="2371"/>
                    <a:pt x="869" y="2341"/>
                    <a:pt x="820" y="2302"/>
                  </a:cubicBezTo>
                  <a:cubicBezTo>
                    <a:pt x="752" y="2254"/>
                    <a:pt x="703" y="2185"/>
                    <a:pt x="664" y="2117"/>
                  </a:cubicBezTo>
                  <a:cubicBezTo>
                    <a:pt x="635" y="2078"/>
                    <a:pt x="615" y="2039"/>
                    <a:pt x="596" y="2000"/>
                  </a:cubicBezTo>
                  <a:cubicBezTo>
                    <a:pt x="576" y="1961"/>
                    <a:pt x="557" y="1912"/>
                    <a:pt x="547" y="1863"/>
                  </a:cubicBezTo>
                  <a:lnTo>
                    <a:pt x="450" y="1580"/>
                  </a:lnTo>
                  <a:cubicBezTo>
                    <a:pt x="420" y="1493"/>
                    <a:pt x="391" y="1395"/>
                    <a:pt x="372" y="1298"/>
                  </a:cubicBezTo>
                  <a:cubicBezTo>
                    <a:pt x="352" y="1200"/>
                    <a:pt x="323" y="1102"/>
                    <a:pt x="303" y="1015"/>
                  </a:cubicBezTo>
                  <a:cubicBezTo>
                    <a:pt x="274" y="829"/>
                    <a:pt x="235" y="644"/>
                    <a:pt x="206" y="498"/>
                  </a:cubicBezTo>
                  <a:cubicBezTo>
                    <a:pt x="147" y="195"/>
                    <a:pt x="108" y="0"/>
                    <a:pt x="10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2" name="Google Shape;4154;p48">
              <a:extLst>
                <a:ext uri="{FF2B5EF4-FFF2-40B4-BE49-F238E27FC236}">
                  <a16:creationId xmlns:a16="http://schemas.microsoft.com/office/drawing/2014/main" id="{AFFEB9C1-9929-4808-98BA-20BF2CF21512}"/>
                </a:ext>
              </a:extLst>
            </p:cNvPr>
            <p:cNvSpPr/>
            <p:nvPr/>
          </p:nvSpPr>
          <p:spPr>
            <a:xfrm>
              <a:off x="409075" y="3573200"/>
              <a:ext cx="88800" cy="94000"/>
            </a:xfrm>
            <a:custGeom>
              <a:avLst/>
              <a:gdLst/>
              <a:ahLst/>
              <a:cxnLst/>
              <a:rect l="l" t="t" r="r" b="b"/>
              <a:pathLst>
                <a:path w="3552" h="3760" extrusionOk="0">
                  <a:moveTo>
                    <a:pt x="1157" y="0"/>
                  </a:moveTo>
                  <a:cubicBezTo>
                    <a:pt x="1105" y="0"/>
                    <a:pt x="1058" y="5"/>
                    <a:pt x="1015" y="14"/>
                  </a:cubicBezTo>
                  <a:cubicBezTo>
                    <a:pt x="284" y="150"/>
                    <a:pt x="1" y="1692"/>
                    <a:pt x="313" y="3760"/>
                  </a:cubicBezTo>
                  <a:lnTo>
                    <a:pt x="732" y="3692"/>
                  </a:lnTo>
                  <a:cubicBezTo>
                    <a:pt x="732" y="3692"/>
                    <a:pt x="293" y="648"/>
                    <a:pt x="1191" y="453"/>
                  </a:cubicBezTo>
                  <a:cubicBezTo>
                    <a:pt x="1228" y="445"/>
                    <a:pt x="1266" y="441"/>
                    <a:pt x="1304" y="441"/>
                  </a:cubicBezTo>
                  <a:cubicBezTo>
                    <a:pt x="2178" y="441"/>
                    <a:pt x="3288" y="2492"/>
                    <a:pt x="3288" y="2492"/>
                  </a:cubicBezTo>
                  <a:lnTo>
                    <a:pt x="3552" y="2296"/>
                  </a:lnTo>
                  <a:lnTo>
                    <a:pt x="3552" y="2287"/>
                  </a:lnTo>
                  <a:cubicBezTo>
                    <a:pt x="2747" y="569"/>
                    <a:pt x="1720" y="0"/>
                    <a:pt x="115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3" name="Google Shape;4155;p48">
              <a:extLst>
                <a:ext uri="{FF2B5EF4-FFF2-40B4-BE49-F238E27FC236}">
                  <a16:creationId xmlns:a16="http://schemas.microsoft.com/office/drawing/2014/main" id="{19625C81-060D-44E9-A168-5DAE80D577CB}"/>
                </a:ext>
              </a:extLst>
            </p:cNvPr>
            <p:cNvSpPr/>
            <p:nvPr/>
          </p:nvSpPr>
          <p:spPr>
            <a:xfrm>
              <a:off x="387850" y="3393050"/>
              <a:ext cx="96375" cy="105850"/>
            </a:xfrm>
            <a:custGeom>
              <a:avLst/>
              <a:gdLst/>
              <a:ahLst/>
              <a:cxnLst/>
              <a:rect l="l" t="t" r="r" b="b"/>
              <a:pathLst>
                <a:path w="3855" h="4234" extrusionOk="0">
                  <a:moveTo>
                    <a:pt x="1835" y="1"/>
                  </a:moveTo>
                  <a:cubicBezTo>
                    <a:pt x="1679" y="40"/>
                    <a:pt x="284" y="371"/>
                    <a:pt x="50" y="1318"/>
                  </a:cubicBezTo>
                  <a:cubicBezTo>
                    <a:pt x="40" y="1376"/>
                    <a:pt x="30" y="1435"/>
                    <a:pt x="30" y="1493"/>
                  </a:cubicBezTo>
                  <a:cubicBezTo>
                    <a:pt x="1" y="1825"/>
                    <a:pt x="206" y="2225"/>
                    <a:pt x="528" y="2605"/>
                  </a:cubicBezTo>
                  <a:cubicBezTo>
                    <a:pt x="957" y="3113"/>
                    <a:pt x="1454" y="3552"/>
                    <a:pt x="2011" y="3913"/>
                  </a:cubicBezTo>
                  <a:cubicBezTo>
                    <a:pt x="2314" y="4112"/>
                    <a:pt x="2565" y="4233"/>
                    <a:pt x="2673" y="4233"/>
                  </a:cubicBezTo>
                  <a:cubicBezTo>
                    <a:pt x="2697" y="4233"/>
                    <a:pt x="2714" y="4227"/>
                    <a:pt x="2723" y="4215"/>
                  </a:cubicBezTo>
                  <a:cubicBezTo>
                    <a:pt x="3015" y="3796"/>
                    <a:pt x="3259" y="2244"/>
                    <a:pt x="3854" y="1883"/>
                  </a:cubicBezTo>
                  <a:lnTo>
                    <a:pt x="3854" y="1883"/>
                  </a:lnTo>
                  <a:cubicBezTo>
                    <a:pt x="3833" y="1886"/>
                    <a:pt x="3812" y="1887"/>
                    <a:pt x="3789" y="1887"/>
                  </a:cubicBezTo>
                  <a:cubicBezTo>
                    <a:pt x="3091" y="1887"/>
                    <a:pt x="1854" y="596"/>
                    <a:pt x="1854" y="596"/>
                  </a:cubicBezTo>
                  <a:lnTo>
                    <a:pt x="1835" y="1"/>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413870709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Google Shape;1247;p43">
            <a:extLst>
              <a:ext uri="{FF2B5EF4-FFF2-40B4-BE49-F238E27FC236}">
                <a16:creationId xmlns:a16="http://schemas.microsoft.com/office/drawing/2014/main" id="{85679767-23D6-4732-B82B-425A041B687B}"/>
              </a:ext>
            </a:extLst>
          </p:cNvPr>
          <p:cNvSpPr txBox="1">
            <a:spLocks/>
          </p:cNvSpPr>
          <p:nvPr/>
        </p:nvSpPr>
        <p:spPr>
          <a:xfrm>
            <a:off x="1871377" y="5285716"/>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solidFill>
                  <a:schemeClr val="bg1"/>
                </a:solidFill>
              </a:rPr>
              <a:t>TITLE HERE</a:t>
            </a:r>
          </a:p>
        </p:txBody>
      </p:sp>
      <p:sp>
        <p:nvSpPr>
          <p:cNvPr id="97" name="Rectangle 96">
            <a:extLst>
              <a:ext uri="{FF2B5EF4-FFF2-40B4-BE49-F238E27FC236}">
                <a16:creationId xmlns:a16="http://schemas.microsoft.com/office/drawing/2014/main" id="{0B7FCCDD-1977-4849-A597-316E317CC536}"/>
              </a:ext>
            </a:extLst>
          </p:cNvPr>
          <p:cNvSpPr/>
          <p:nvPr/>
        </p:nvSpPr>
        <p:spPr>
          <a:xfrm>
            <a:off x="2103285" y="6829626"/>
            <a:ext cx="10310031" cy="2308324"/>
          </a:xfrm>
          <a:prstGeom prst="rect">
            <a:avLst/>
          </a:prstGeom>
        </p:spPr>
        <p:txBody>
          <a:bodyPr wrap="square">
            <a:spAutoFit/>
          </a:bodyPr>
          <a:lstStyle/>
          <a:p>
            <a:pPr algn="r"/>
            <a:r>
              <a:rPr lang="en-US" sz="2400" b="1" dirty="0">
                <a:solidFill>
                  <a:schemeClr val="bg1"/>
                </a:solidFill>
              </a:rPr>
              <a:t>Lorem Ipsum</a:t>
            </a:r>
            <a:r>
              <a:rPr lang="en-US" sz="24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61" name="Google Shape;4552;p48">
            <a:extLst>
              <a:ext uri="{FF2B5EF4-FFF2-40B4-BE49-F238E27FC236}">
                <a16:creationId xmlns:a16="http://schemas.microsoft.com/office/drawing/2014/main" id="{E6BD302A-939D-48AE-B188-4971BB5BCFC3}"/>
              </a:ext>
            </a:extLst>
          </p:cNvPr>
          <p:cNvGrpSpPr/>
          <p:nvPr/>
        </p:nvGrpSpPr>
        <p:grpSpPr>
          <a:xfrm>
            <a:off x="17462089" y="2304510"/>
            <a:ext cx="3053467" cy="9106979"/>
            <a:chOff x="4775900" y="1987900"/>
            <a:chExt cx="454400" cy="1355250"/>
          </a:xfrm>
        </p:grpSpPr>
        <p:sp>
          <p:nvSpPr>
            <p:cNvPr id="62" name="Google Shape;4553;p48">
              <a:extLst>
                <a:ext uri="{FF2B5EF4-FFF2-40B4-BE49-F238E27FC236}">
                  <a16:creationId xmlns:a16="http://schemas.microsoft.com/office/drawing/2014/main" id="{48E97E53-A392-4B3D-9077-41F0BC254FD1}"/>
                </a:ext>
              </a:extLst>
            </p:cNvPr>
            <p:cNvSpPr/>
            <p:nvPr/>
          </p:nvSpPr>
          <p:spPr>
            <a:xfrm>
              <a:off x="4953700" y="2412375"/>
              <a:ext cx="104900" cy="387575"/>
            </a:xfrm>
            <a:custGeom>
              <a:avLst/>
              <a:gdLst/>
              <a:ahLst/>
              <a:cxnLst/>
              <a:rect l="l" t="t" r="r" b="b"/>
              <a:pathLst>
                <a:path w="4196" h="15503" extrusionOk="0">
                  <a:moveTo>
                    <a:pt x="1" y="1"/>
                  </a:moveTo>
                  <a:lnTo>
                    <a:pt x="1" y="15502"/>
                  </a:lnTo>
                  <a:lnTo>
                    <a:pt x="4196" y="15502"/>
                  </a:lnTo>
                  <a:lnTo>
                    <a:pt x="4196" y="1"/>
                  </a:ln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4554;p48">
              <a:extLst>
                <a:ext uri="{FF2B5EF4-FFF2-40B4-BE49-F238E27FC236}">
                  <a16:creationId xmlns:a16="http://schemas.microsoft.com/office/drawing/2014/main" id="{891121CB-0DC6-4D77-98CE-CBC186FBB4BB}"/>
                </a:ext>
              </a:extLst>
            </p:cNvPr>
            <p:cNvSpPr/>
            <p:nvPr/>
          </p:nvSpPr>
          <p:spPr>
            <a:xfrm>
              <a:off x="4846625" y="3281100"/>
              <a:ext cx="132725" cy="60725"/>
            </a:xfrm>
            <a:custGeom>
              <a:avLst/>
              <a:gdLst/>
              <a:ahLst/>
              <a:cxnLst/>
              <a:rect l="l" t="t" r="r" b="b"/>
              <a:pathLst>
                <a:path w="5309" h="2429" extrusionOk="0">
                  <a:moveTo>
                    <a:pt x="5162" y="1"/>
                  </a:moveTo>
                  <a:cubicBezTo>
                    <a:pt x="4830" y="147"/>
                    <a:pt x="4079" y="196"/>
                    <a:pt x="3367" y="196"/>
                  </a:cubicBezTo>
                  <a:cubicBezTo>
                    <a:pt x="2928" y="196"/>
                    <a:pt x="2479" y="157"/>
                    <a:pt x="2050" y="69"/>
                  </a:cubicBezTo>
                  <a:cubicBezTo>
                    <a:pt x="1816" y="225"/>
                    <a:pt x="1" y="1513"/>
                    <a:pt x="274" y="2176"/>
                  </a:cubicBezTo>
                  <a:cubicBezTo>
                    <a:pt x="351" y="2357"/>
                    <a:pt x="671" y="2428"/>
                    <a:pt x="1112" y="2428"/>
                  </a:cubicBezTo>
                  <a:cubicBezTo>
                    <a:pt x="2410" y="2428"/>
                    <a:pt x="4751" y="1809"/>
                    <a:pt x="4976" y="1532"/>
                  </a:cubicBezTo>
                  <a:cubicBezTo>
                    <a:pt x="5308" y="1132"/>
                    <a:pt x="5162" y="11"/>
                    <a:pt x="5162" y="11"/>
                  </a:cubicBezTo>
                  <a:lnTo>
                    <a:pt x="5162" y="1"/>
                  </a:ln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4555;p48">
              <a:extLst>
                <a:ext uri="{FF2B5EF4-FFF2-40B4-BE49-F238E27FC236}">
                  <a16:creationId xmlns:a16="http://schemas.microsoft.com/office/drawing/2014/main" id="{5B75DE14-B278-49F1-B705-F8412651312B}"/>
                </a:ext>
              </a:extLst>
            </p:cNvPr>
            <p:cNvSpPr/>
            <p:nvPr/>
          </p:nvSpPr>
          <p:spPr>
            <a:xfrm>
              <a:off x="5036875" y="3282325"/>
              <a:ext cx="132700" cy="60825"/>
            </a:xfrm>
            <a:custGeom>
              <a:avLst/>
              <a:gdLst/>
              <a:ahLst/>
              <a:cxnLst/>
              <a:rect l="l" t="t" r="r" b="b"/>
              <a:pathLst>
                <a:path w="5308" h="2433" extrusionOk="0">
                  <a:moveTo>
                    <a:pt x="147" y="1"/>
                  </a:moveTo>
                  <a:lnTo>
                    <a:pt x="147" y="20"/>
                  </a:lnTo>
                  <a:cubicBezTo>
                    <a:pt x="147" y="20"/>
                    <a:pt x="0" y="1132"/>
                    <a:pt x="332" y="1542"/>
                  </a:cubicBezTo>
                  <a:cubicBezTo>
                    <a:pt x="558" y="1812"/>
                    <a:pt x="2906" y="2432"/>
                    <a:pt x="4203" y="2432"/>
                  </a:cubicBezTo>
                  <a:cubicBezTo>
                    <a:pt x="4639" y="2432"/>
                    <a:pt x="4956" y="2362"/>
                    <a:pt x="5034" y="2186"/>
                  </a:cubicBezTo>
                  <a:cubicBezTo>
                    <a:pt x="5307" y="1513"/>
                    <a:pt x="3493" y="235"/>
                    <a:pt x="3259" y="69"/>
                  </a:cubicBezTo>
                  <a:cubicBezTo>
                    <a:pt x="2857" y="149"/>
                    <a:pt x="2455" y="197"/>
                    <a:pt x="2046" y="197"/>
                  </a:cubicBezTo>
                  <a:cubicBezTo>
                    <a:pt x="2008" y="197"/>
                    <a:pt x="1970" y="197"/>
                    <a:pt x="1932" y="196"/>
                  </a:cubicBezTo>
                  <a:cubicBezTo>
                    <a:pt x="1882" y="196"/>
                    <a:pt x="1832" y="197"/>
                    <a:pt x="1782" y="197"/>
                  </a:cubicBezTo>
                  <a:cubicBezTo>
                    <a:pt x="1124" y="197"/>
                    <a:pt x="446" y="137"/>
                    <a:pt x="14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4556;p48">
              <a:extLst>
                <a:ext uri="{FF2B5EF4-FFF2-40B4-BE49-F238E27FC236}">
                  <a16:creationId xmlns:a16="http://schemas.microsoft.com/office/drawing/2014/main" id="{7AC87A78-987A-4675-8887-950F4BB9A925}"/>
                </a:ext>
              </a:extLst>
            </p:cNvPr>
            <p:cNvSpPr/>
            <p:nvPr/>
          </p:nvSpPr>
          <p:spPr>
            <a:xfrm>
              <a:off x="4859325" y="2828950"/>
              <a:ext cx="287325" cy="464900"/>
            </a:xfrm>
            <a:custGeom>
              <a:avLst/>
              <a:gdLst/>
              <a:ahLst/>
              <a:cxnLst/>
              <a:rect l="l" t="t" r="r" b="b"/>
              <a:pathLst>
                <a:path w="11493" h="18596" extrusionOk="0">
                  <a:moveTo>
                    <a:pt x="11492" y="0"/>
                  </a:moveTo>
                  <a:lnTo>
                    <a:pt x="11317" y="49"/>
                  </a:lnTo>
                  <a:cubicBezTo>
                    <a:pt x="9790" y="584"/>
                    <a:pt x="7702" y="788"/>
                    <a:pt x="5722" y="788"/>
                  </a:cubicBezTo>
                  <a:cubicBezTo>
                    <a:pt x="5501" y="788"/>
                    <a:pt x="5281" y="785"/>
                    <a:pt x="5063" y="781"/>
                  </a:cubicBezTo>
                  <a:cubicBezTo>
                    <a:pt x="2790" y="732"/>
                    <a:pt x="761" y="420"/>
                    <a:pt x="30" y="49"/>
                  </a:cubicBezTo>
                  <a:lnTo>
                    <a:pt x="0" y="107"/>
                  </a:lnTo>
                  <a:cubicBezTo>
                    <a:pt x="0" y="107"/>
                    <a:pt x="20" y="449"/>
                    <a:pt x="49" y="1024"/>
                  </a:cubicBezTo>
                  <a:cubicBezTo>
                    <a:pt x="264" y="4536"/>
                    <a:pt x="888" y="17843"/>
                    <a:pt x="1161" y="18253"/>
                  </a:cubicBezTo>
                  <a:cubicBezTo>
                    <a:pt x="1220" y="18350"/>
                    <a:pt x="1483" y="18399"/>
                    <a:pt x="1688" y="18458"/>
                  </a:cubicBezTo>
                  <a:cubicBezTo>
                    <a:pt x="2088" y="18555"/>
                    <a:pt x="2498" y="18594"/>
                    <a:pt x="2907" y="18594"/>
                  </a:cubicBezTo>
                  <a:cubicBezTo>
                    <a:pt x="2960" y="18595"/>
                    <a:pt x="3013" y="18595"/>
                    <a:pt x="3066" y="18595"/>
                  </a:cubicBezTo>
                  <a:cubicBezTo>
                    <a:pt x="3663" y="18595"/>
                    <a:pt x="4278" y="18544"/>
                    <a:pt x="4546" y="18419"/>
                  </a:cubicBezTo>
                  <a:cubicBezTo>
                    <a:pt x="4615" y="18399"/>
                    <a:pt x="4663" y="18350"/>
                    <a:pt x="4693" y="18292"/>
                  </a:cubicBezTo>
                  <a:cubicBezTo>
                    <a:pt x="4917" y="17492"/>
                    <a:pt x="5122" y="2439"/>
                    <a:pt x="5122" y="2439"/>
                  </a:cubicBezTo>
                  <a:cubicBezTo>
                    <a:pt x="5177" y="2442"/>
                    <a:pt x="5229" y="2443"/>
                    <a:pt x="5289" y="2443"/>
                  </a:cubicBezTo>
                  <a:cubicBezTo>
                    <a:pt x="5454" y="2443"/>
                    <a:pt x="5678" y="2434"/>
                    <a:pt x="6185" y="2419"/>
                  </a:cubicBezTo>
                  <a:lnTo>
                    <a:pt x="6907" y="17258"/>
                  </a:lnTo>
                  <a:cubicBezTo>
                    <a:pt x="6907" y="17258"/>
                    <a:pt x="6897" y="17960"/>
                    <a:pt x="7161" y="18262"/>
                  </a:cubicBezTo>
                  <a:cubicBezTo>
                    <a:pt x="7210" y="18311"/>
                    <a:pt x="7278" y="18340"/>
                    <a:pt x="7346" y="18360"/>
                  </a:cubicBezTo>
                  <a:cubicBezTo>
                    <a:pt x="7926" y="18440"/>
                    <a:pt x="8410" y="18471"/>
                    <a:pt x="8811" y="18471"/>
                  </a:cubicBezTo>
                  <a:cubicBezTo>
                    <a:pt x="10118" y="18471"/>
                    <a:pt x="10546" y="18145"/>
                    <a:pt x="10546" y="18145"/>
                  </a:cubicBezTo>
                  <a:cubicBezTo>
                    <a:pt x="10966" y="17794"/>
                    <a:pt x="11492" y="0"/>
                    <a:pt x="1149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4557;p48">
              <a:extLst>
                <a:ext uri="{FF2B5EF4-FFF2-40B4-BE49-F238E27FC236}">
                  <a16:creationId xmlns:a16="http://schemas.microsoft.com/office/drawing/2014/main" id="{A17A870C-2235-4FB4-A63E-AC281889B343}"/>
                </a:ext>
              </a:extLst>
            </p:cNvPr>
            <p:cNvSpPr/>
            <p:nvPr/>
          </p:nvSpPr>
          <p:spPr>
            <a:xfrm>
              <a:off x="4965500" y="2885025"/>
              <a:ext cx="54575" cy="7350"/>
            </a:xfrm>
            <a:custGeom>
              <a:avLst/>
              <a:gdLst/>
              <a:ahLst/>
              <a:cxnLst/>
              <a:rect l="l" t="t" r="r" b="b"/>
              <a:pathLst>
                <a:path w="2183" h="294" extrusionOk="0">
                  <a:moveTo>
                    <a:pt x="85" y="0"/>
                  </a:moveTo>
                  <a:cubicBezTo>
                    <a:pt x="15" y="0"/>
                    <a:pt x="0" y="99"/>
                    <a:pt x="75" y="108"/>
                  </a:cubicBezTo>
                  <a:cubicBezTo>
                    <a:pt x="75" y="108"/>
                    <a:pt x="202" y="147"/>
                    <a:pt x="387" y="186"/>
                  </a:cubicBezTo>
                  <a:cubicBezTo>
                    <a:pt x="621" y="225"/>
                    <a:pt x="855" y="264"/>
                    <a:pt x="1099" y="284"/>
                  </a:cubicBezTo>
                  <a:lnTo>
                    <a:pt x="1480" y="294"/>
                  </a:lnTo>
                  <a:cubicBezTo>
                    <a:pt x="1597" y="294"/>
                    <a:pt x="1714" y="284"/>
                    <a:pt x="1811" y="284"/>
                  </a:cubicBezTo>
                  <a:cubicBezTo>
                    <a:pt x="2016" y="255"/>
                    <a:pt x="2133" y="235"/>
                    <a:pt x="2133" y="235"/>
                  </a:cubicBezTo>
                  <a:cubicBezTo>
                    <a:pt x="2163" y="225"/>
                    <a:pt x="2182" y="206"/>
                    <a:pt x="2182" y="186"/>
                  </a:cubicBezTo>
                  <a:cubicBezTo>
                    <a:pt x="2182" y="157"/>
                    <a:pt x="2153" y="128"/>
                    <a:pt x="2133" y="128"/>
                  </a:cubicBezTo>
                  <a:cubicBezTo>
                    <a:pt x="2133" y="128"/>
                    <a:pt x="2007" y="128"/>
                    <a:pt x="1811" y="118"/>
                  </a:cubicBezTo>
                  <a:cubicBezTo>
                    <a:pt x="1626" y="108"/>
                    <a:pt x="1372" y="98"/>
                    <a:pt x="1119" y="79"/>
                  </a:cubicBezTo>
                  <a:lnTo>
                    <a:pt x="416" y="20"/>
                  </a:lnTo>
                  <a:cubicBezTo>
                    <a:pt x="221" y="1"/>
                    <a:pt x="95" y="1"/>
                    <a:pt x="95" y="1"/>
                  </a:cubicBezTo>
                  <a:cubicBezTo>
                    <a:pt x="91" y="0"/>
                    <a:pt x="88" y="0"/>
                    <a:pt x="85"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4558;p48">
              <a:extLst>
                <a:ext uri="{FF2B5EF4-FFF2-40B4-BE49-F238E27FC236}">
                  <a16:creationId xmlns:a16="http://schemas.microsoft.com/office/drawing/2014/main" id="{BA99AA69-3AD3-4CE5-9A73-401A2D74133B}"/>
                </a:ext>
              </a:extLst>
            </p:cNvPr>
            <p:cNvSpPr/>
            <p:nvPr/>
          </p:nvSpPr>
          <p:spPr>
            <a:xfrm>
              <a:off x="5149125" y="2799925"/>
              <a:ext cx="81175" cy="87400"/>
            </a:xfrm>
            <a:custGeom>
              <a:avLst/>
              <a:gdLst/>
              <a:ahLst/>
              <a:cxnLst/>
              <a:rect l="l" t="t" r="r" b="b"/>
              <a:pathLst>
                <a:path w="3247" h="3496" extrusionOk="0">
                  <a:moveTo>
                    <a:pt x="2573" y="0"/>
                  </a:moveTo>
                  <a:cubicBezTo>
                    <a:pt x="2203" y="176"/>
                    <a:pt x="1383" y="878"/>
                    <a:pt x="125" y="927"/>
                  </a:cubicBezTo>
                  <a:lnTo>
                    <a:pt x="125" y="956"/>
                  </a:lnTo>
                  <a:cubicBezTo>
                    <a:pt x="125" y="956"/>
                    <a:pt x="183" y="1161"/>
                    <a:pt x="95" y="1746"/>
                  </a:cubicBezTo>
                  <a:cubicBezTo>
                    <a:pt x="1" y="2390"/>
                    <a:pt x="74" y="2592"/>
                    <a:pt x="204" y="2592"/>
                  </a:cubicBezTo>
                  <a:cubicBezTo>
                    <a:pt x="422" y="2592"/>
                    <a:pt x="798" y="2020"/>
                    <a:pt x="798" y="2020"/>
                  </a:cubicBezTo>
                  <a:lnTo>
                    <a:pt x="798" y="2020"/>
                  </a:lnTo>
                  <a:cubicBezTo>
                    <a:pt x="798" y="2020"/>
                    <a:pt x="671" y="3356"/>
                    <a:pt x="1081" y="3444"/>
                  </a:cubicBezTo>
                  <a:cubicBezTo>
                    <a:pt x="1094" y="3446"/>
                    <a:pt x="1107" y="3448"/>
                    <a:pt x="1119" y="3448"/>
                  </a:cubicBezTo>
                  <a:cubicBezTo>
                    <a:pt x="1504" y="3448"/>
                    <a:pt x="1569" y="2312"/>
                    <a:pt x="1569" y="2312"/>
                  </a:cubicBezTo>
                  <a:cubicBezTo>
                    <a:pt x="1569" y="2312"/>
                    <a:pt x="1679" y="3495"/>
                    <a:pt x="2054" y="3495"/>
                  </a:cubicBezTo>
                  <a:cubicBezTo>
                    <a:pt x="2064" y="3495"/>
                    <a:pt x="2075" y="3494"/>
                    <a:pt x="2086" y="3493"/>
                  </a:cubicBezTo>
                  <a:cubicBezTo>
                    <a:pt x="2378" y="3454"/>
                    <a:pt x="2368" y="2166"/>
                    <a:pt x="2368" y="2166"/>
                  </a:cubicBezTo>
                  <a:lnTo>
                    <a:pt x="2368" y="2166"/>
                  </a:lnTo>
                  <a:cubicBezTo>
                    <a:pt x="2369" y="2166"/>
                    <a:pt x="2632" y="3094"/>
                    <a:pt x="2849" y="3094"/>
                  </a:cubicBezTo>
                  <a:cubicBezTo>
                    <a:pt x="2889" y="3094"/>
                    <a:pt x="2928" y="3062"/>
                    <a:pt x="2964" y="2985"/>
                  </a:cubicBezTo>
                  <a:cubicBezTo>
                    <a:pt x="3246" y="2381"/>
                    <a:pt x="2690" y="371"/>
                    <a:pt x="2690" y="371"/>
                  </a:cubicBezTo>
                  <a:lnTo>
                    <a:pt x="2573" y="0"/>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4559;p48">
              <a:extLst>
                <a:ext uri="{FF2B5EF4-FFF2-40B4-BE49-F238E27FC236}">
                  <a16:creationId xmlns:a16="http://schemas.microsoft.com/office/drawing/2014/main" id="{90894C14-6257-4F33-B05F-05AD0868A1D6}"/>
                </a:ext>
              </a:extLst>
            </p:cNvPr>
            <p:cNvSpPr/>
            <p:nvPr/>
          </p:nvSpPr>
          <p:spPr>
            <a:xfrm>
              <a:off x="4775900" y="2805050"/>
              <a:ext cx="81000" cy="79075"/>
            </a:xfrm>
            <a:custGeom>
              <a:avLst/>
              <a:gdLst/>
              <a:ahLst/>
              <a:cxnLst/>
              <a:rect l="l" t="t" r="r" b="b"/>
              <a:pathLst>
                <a:path w="3240" h="3163" extrusionOk="0">
                  <a:moveTo>
                    <a:pt x="567" y="0"/>
                  </a:moveTo>
                  <a:lnTo>
                    <a:pt x="557" y="39"/>
                  </a:lnTo>
                  <a:cubicBezTo>
                    <a:pt x="557" y="39"/>
                    <a:pt x="1" y="2039"/>
                    <a:pt x="274" y="2644"/>
                  </a:cubicBezTo>
                  <a:cubicBezTo>
                    <a:pt x="309" y="2721"/>
                    <a:pt x="348" y="2753"/>
                    <a:pt x="389" y="2753"/>
                  </a:cubicBezTo>
                  <a:cubicBezTo>
                    <a:pt x="606" y="2753"/>
                    <a:pt x="869" y="1824"/>
                    <a:pt x="869" y="1824"/>
                  </a:cubicBezTo>
                  <a:cubicBezTo>
                    <a:pt x="869" y="1824"/>
                    <a:pt x="869" y="3112"/>
                    <a:pt x="1152" y="3161"/>
                  </a:cubicBezTo>
                  <a:cubicBezTo>
                    <a:pt x="1161" y="3162"/>
                    <a:pt x="1170" y="3163"/>
                    <a:pt x="1179" y="3163"/>
                  </a:cubicBezTo>
                  <a:cubicBezTo>
                    <a:pt x="1557" y="3163"/>
                    <a:pt x="1669" y="1971"/>
                    <a:pt x="1669" y="1971"/>
                  </a:cubicBezTo>
                  <a:cubicBezTo>
                    <a:pt x="1669" y="1971"/>
                    <a:pt x="1742" y="3107"/>
                    <a:pt x="2115" y="3107"/>
                  </a:cubicBezTo>
                  <a:cubicBezTo>
                    <a:pt x="2129" y="3107"/>
                    <a:pt x="2143" y="3105"/>
                    <a:pt x="2157" y="3102"/>
                  </a:cubicBezTo>
                  <a:cubicBezTo>
                    <a:pt x="2567" y="3005"/>
                    <a:pt x="2440" y="1678"/>
                    <a:pt x="2440" y="1678"/>
                  </a:cubicBezTo>
                  <a:lnTo>
                    <a:pt x="2440" y="1678"/>
                  </a:lnTo>
                  <a:cubicBezTo>
                    <a:pt x="2440" y="1678"/>
                    <a:pt x="2822" y="2253"/>
                    <a:pt x="3040" y="2253"/>
                  </a:cubicBezTo>
                  <a:cubicBezTo>
                    <a:pt x="3168" y="2253"/>
                    <a:pt x="3240" y="2052"/>
                    <a:pt x="3142" y="1415"/>
                  </a:cubicBezTo>
                  <a:cubicBezTo>
                    <a:pt x="3054" y="820"/>
                    <a:pt x="3113" y="615"/>
                    <a:pt x="3113" y="615"/>
                  </a:cubicBezTo>
                  <a:lnTo>
                    <a:pt x="3113" y="585"/>
                  </a:lnTo>
                  <a:cubicBezTo>
                    <a:pt x="2235" y="556"/>
                    <a:pt x="1367" y="361"/>
                    <a:pt x="567"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4560;p48">
              <a:extLst>
                <a:ext uri="{FF2B5EF4-FFF2-40B4-BE49-F238E27FC236}">
                  <a16:creationId xmlns:a16="http://schemas.microsoft.com/office/drawing/2014/main" id="{FCB88A23-2596-45B8-AA5A-D0D46A083C13}"/>
                </a:ext>
              </a:extLst>
            </p:cNvPr>
            <p:cNvSpPr/>
            <p:nvPr/>
          </p:nvSpPr>
          <p:spPr>
            <a:xfrm>
              <a:off x="4818350" y="2081900"/>
              <a:ext cx="340975" cy="338075"/>
            </a:xfrm>
            <a:custGeom>
              <a:avLst/>
              <a:gdLst/>
              <a:ahLst/>
              <a:cxnLst/>
              <a:rect l="l" t="t" r="r" b="b"/>
              <a:pathLst>
                <a:path w="13639" h="13523" extrusionOk="0">
                  <a:moveTo>
                    <a:pt x="1386" y="1"/>
                  </a:moveTo>
                  <a:cubicBezTo>
                    <a:pt x="1386" y="1"/>
                    <a:pt x="800" y="401"/>
                    <a:pt x="654" y="1815"/>
                  </a:cubicBezTo>
                  <a:cubicBezTo>
                    <a:pt x="449" y="3874"/>
                    <a:pt x="430" y="6235"/>
                    <a:pt x="430" y="6235"/>
                  </a:cubicBezTo>
                  <a:cubicBezTo>
                    <a:pt x="430" y="6235"/>
                    <a:pt x="0" y="7366"/>
                    <a:pt x="283" y="8332"/>
                  </a:cubicBezTo>
                  <a:cubicBezTo>
                    <a:pt x="683" y="9649"/>
                    <a:pt x="2654" y="11200"/>
                    <a:pt x="4907" y="11591"/>
                  </a:cubicBezTo>
                  <a:lnTo>
                    <a:pt x="5034" y="12947"/>
                  </a:lnTo>
                  <a:cubicBezTo>
                    <a:pt x="5034" y="12947"/>
                    <a:pt x="5512" y="13522"/>
                    <a:pt x="6780" y="13522"/>
                  </a:cubicBezTo>
                  <a:cubicBezTo>
                    <a:pt x="8049" y="13522"/>
                    <a:pt x="8478" y="12537"/>
                    <a:pt x="8478" y="12537"/>
                  </a:cubicBezTo>
                  <a:lnTo>
                    <a:pt x="8234" y="11337"/>
                  </a:lnTo>
                  <a:cubicBezTo>
                    <a:pt x="10458" y="10283"/>
                    <a:pt x="11219" y="8498"/>
                    <a:pt x="11219" y="8498"/>
                  </a:cubicBezTo>
                  <a:cubicBezTo>
                    <a:pt x="11219" y="8498"/>
                    <a:pt x="11339" y="8549"/>
                    <a:pt x="11541" y="8549"/>
                  </a:cubicBezTo>
                  <a:cubicBezTo>
                    <a:pt x="11744" y="8549"/>
                    <a:pt x="12029" y="8498"/>
                    <a:pt x="12361" y="8293"/>
                  </a:cubicBezTo>
                  <a:cubicBezTo>
                    <a:pt x="13219" y="7786"/>
                    <a:pt x="13639" y="5718"/>
                    <a:pt x="12887" y="4976"/>
                  </a:cubicBezTo>
                  <a:cubicBezTo>
                    <a:pt x="12731" y="4820"/>
                    <a:pt x="12536" y="4703"/>
                    <a:pt x="12322" y="4645"/>
                  </a:cubicBezTo>
                  <a:cubicBezTo>
                    <a:pt x="12302" y="4645"/>
                    <a:pt x="12273" y="4635"/>
                    <a:pt x="12253" y="4635"/>
                  </a:cubicBezTo>
                  <a:cubicBezTo>
                    <a:pt x="12192" y="4626"/>
                    <a:pt x="12131" y="4622"/>
                    <a:pt x="12071" y="4622"/>
                  </a:cubicBezTo>
                  <a:cubicBezTo>
                    <a:pt x="11734" y="4622"/>
                    <a:pt x="11412" y="4757"/>
                    <a:pt x="11180" y="5006"/>
                  </a:cubicBezTo>
                  <a:cubicBezTo>
                    <a:pt x="11180" y="5006"/>
                    <a:pt x="9014" y="1767"/>
                    <a:pt x="9551" y="167"/>
                  </a:cubicBezTo>
                  <a:lnTo>
                    <a:pt x="9463" y="128"/>
                  </a:lnTo>
                  <a:cubicBezTo>
                    <a:pt x="9463" y="128"/>
                    <a:pt x="7362" y="513"/>
                    <a:pt x="5083" y="513"/>
                  </a:cubicBezTo>
                  <a:cubicBezTo>
                    <a:pt x="3790" y="513"/>
                    <a:pt x="2441" y="389"/>
                    <a:pt x="1386"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4561;p48">
              <a:extLst>
                <a:ext uri="{FF2B5EF4-FFF2-40B4-BE49-F238E27FC236}">
                  <a16:creationId xmlns:a16="http://schemas.microsoft.com/office/drawing/2014/main" id="{69BAC078-154B-46E4-87C2-BDA27AB6C25B}"/>
                </a:ext>
              </a:extLst>
            </p:cNvPr>
            <p:cNvSpPr/>
            <p:nvPr/>
          </p:nvSpPr>
          <p:spPr>
            <a:xfrm>
              <a:off x="5043700" y="2052975"/>
              <a:ext cx="89300" cy="154075"/>
            </a:xfrm>
            <a:custGeom>
              <a:avLst/>
              <a:gdLst/>
              <a:ahLst/>
              <a:cxnLst/>
              <a:rect l="l" t="t" r="r" b="b"/>
              <a:pathLst>
                <a:path w="3572" h="6163" extrusionOk="0">
                  <a:moveTo>
                    <a:pt x="2159" y="0"/>
                  </a:moveTo>
                  <a:cubicBezTo>
                    <a:pt x="2114" y="0"/>
                    <a:pt x="2067" y="6"/>
                    <a:pt x="2020" y="17"/>
                  </a:cubicBezTo>
                  <a:cubicBezTo>
                    <a:pt x="1532" y="114"/>
                    <a:pt x="1015" y="680"/>
                    <a:pt x="820" y="865"/>
                  </a:cubicBezTo>
                  <a:cubicBezTo>
                    <a:pt x="693" y="992"/>
                    <a:pt x="596" y="1148"/>
                    <a:pt x="547" y="1324"/>
                  </a:cubicBezTo>
                  <a:cubicBezTo>
                    <a:pt x="0" y="2924"/>
                    <a:pt x="2166" y="6163"/>
                    <a:pt x="2166" y="6163"/>
                  </a:cubicBezTo>
                  <a:cubicBezTo>
                    <a:pt x="2398" y="5914"/>
                    <a:pt x="2720" y="5779"/>
                    <a:pt x="3057" y="5779"/>
                  </a:cubicBezTo>
                  <a:cubicBezTo>
                    <a:pt x="3117" y="5779"/>
                    <a:pt x="3178" y="5783"/>
                    <a:pt x="3239" y="5792"/>
                  </a:cubicBezTo>
                  <a:cubicBezTo>
                    <a:pt x="3571" y="3255"/>
                    <a:pt x="2937" y="280"/>
                    <a:pt x="2381" y="46"/>
                  </a:cubicBezTo>
                  <a:cubicBezTo>
                    <a:pt x="2308" y="15"/>
                    <a:pt x="2235" y="0"/>
                    <a:pt x="215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4562;p48">
              <a:extLst>
                <a:ext uri="{FF2B5EF4-FFF2-40B4-BE49-F238E27FC236}">
                  <a16:creationId xmlns:a16="http://schemas.microsoft.com/office/drawing/2014/main" id="{BC530F29-2C9A-430E-B98C-4F875EF424FF}"/>
                </a:ext>
              </a:extLst>
            </p:cNvPr>
            <p:cNvSpPr/>
            <p:nvPr/>
          </p:nvSpPr>
          <p:spPr>
            <a:xfrm>
              <a:off x="5001050" y="2206500"/>
              <a:ext cx="36100" cy="29875"/>
            </a:xfrm>
            <a:custGeom>
              <a:avLst/>
              <a:gdLst/>
              <a:ahLst/>
              <a:cxnLst/>
              <a:rect l="l" t="t" r="r" b="b"/>
              <a:pathLst>
                <a:path w="1444" h="1195" extrusionOk="0">
                  <a:moveTo>
                    <a:pt x="691" y="0"/>
                  </a:moveTo>
                  <a:cubicBezTo>
                    <a:pt x="324" y="0"/>
                    <a:pt x="1" y="354"/>
                    <a:pt x="116" y="763"/>
                  </a:cubicBezTo>
                  <a:cubicBezTo>
                    <a:pt x="189" y="1023"/>
                    <a:pt x="424" y="1195"/>
                    <a:pt x="687" y="1195"/>
                  </a:cubicBezTo>
                  <a:cubicBezTo>
                    <a:pt x="740" y="1195"/>
                    <a:pt x="794" y="1187"/>
                    <a:pt x="848" y="1173"/>
                  </a:cubicBezTo>
                  <a:cubicBezTo>
                    <a:pt x="1355" y="1036"/>
                    <a:pt x="1443" y="343"/>
                    <a:pt x="985" y="80"/>
                  </a:cubicBezTo>
                  <a:cubicBezTo>
                    <a:pt x="889" y="25"/>
                    <a:pt x="788" y="0"/>
                    <a:pt x="69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4563;p48">
              <a:extLst>
                <a:ext uri="{FF2B5EF4-FFF2-40B4-BE49-F238E27FC236}">
                  <a16:creationId xmlns:a16="http://schemas.microsoft.com/office/drawing/2014/main" id="{DC99EB47-DBD9-4077-8EA2-B0C99AC92D7C}"/>
                </a:ext>
              </a:extLst>
            </p:cNvPr>
            <p:cNvSpPr/>
            <p:nvPr/>
          </p:nvSpPr>
          <p:spPr>
            <a:xfrm>
              <a:off x="4866375" y="2207450"/>
              <a:ext cx="36150" cy="29900"/>
            </a:xfrm>
            <a:custGeom>
              <a:avLst/>
              <a:gdLst/>
              <a:ahLst/>
              <a:cxnLst/>
              <a:rect l="l" t="t" r="r" b="b"/>
              <a:pathLst>
                <a:path w="1446" h="1196" extrusionOk="0">
                  <a:moveTo>
                    <a:pt x="680" y="0"/>
                  </a:moveTo>
                  <a:cubicBezTo>
                    <a:pt x="317" y="0"/>
                    <a:pt x="1" y="347"/>
                    <a:pt x="109" y="754"/>
                  </a:cubicBezTo>
                  <a:cubicBezTo>
                    <a:pt x="182" y="1022"/>
                    <a:pt x="424" y="1195"/>
                    <a:pt x="683" y="1195"/>
                  </a:cubicBezTo>
                  <a:cubicBezTo>
                    <a:pt x="735" y="1195"/>
                    <a:pt x="788" y="1188"/>
                    <a:pt x="840" y="1174"/>
                  </a:cubicBezTo>
                  <a:cubicBezTo>
                    <a:pt x="1357" y="1027"/>
                    <a:pt x="1445" y="344"/>
                    <a:pt x="977" y="81"/>
                  </a:cubicBezTo>
                  <a:cubicBezTo>
                    <a:pt x="879" y="25"/>
                    <a:pt x="778" y="0"/>
                    <a:pt x="68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4564;p48">
              <a:extLst>
                <a:ext uri="{FF2B5EF4-FFF2-40B4-BE49-F238E27FC236}">
                  <a16:creationId xmlns:a16="http://schemas.microsoft.com/office/drawing/2014/main" id="{E0FFAB34-0CEE-4DAB-81D0-FD96A2E9AED1}"/>
                </a:ext>
              </a:extLst>
            </p:cNvPr>
            <p:cNvSpPr/>
            <p:nvPr/>
          </p:nvSpPr>
          <p:spPr>
            <a:xfrm>
              <a:off x="4995300" y="2162250"/>
              <a:ext cx="44250" cy="20800"/>
            </a:xfrm>
            <a:custGeom>
              <a:avLst/>
              <a:gdLst/>
              <a:ahLst/>
              <a:cxnLst/>
              <a:rect l="l" t="t" r="r" b="b"/>
              <a:pathLst>
                <a:path w="1770" h="832" extrusionOk="0">
                  <a:moveTo>
                    <a:pt x="722" y="0"/>
                  </a:moveTo>
                  <a:cubicBezTo>
                    <a:pt x="511" y="0"/>
                    <a:pt x="318" y="74"/>
                    <a:pt x="210" y="260"/>
                  </a:cubicBezTo>
                  <a:cubicBezTo>
                    <a:pt x="0" y="635"/>
                    <a:pt x="664" y="832"/>
                    <a:pt x="1174" y="832"/>
                  </a:cubicBezTo>
                  <a:cubicBezTo>
                    <a:pt x="1447" y="832"/>
                    <a:pt x="1675" y="775"/>
                    <a:pt x="1702" y="660"/>
                  </a:cubicBezTo>
                  <a:cubicBezTo>
                    <a:pt x="1770" y="370"/>
                    <a:pt x="1198" y="0"/>
                    <a:pt x="72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4565;p48">
              <a:extLst>
                <a:ext uri="{FF2B5EF4-FFF2-40B4-BE49-F238E27FC236}">
                  <a16:creationId xmlns:a16="http://schemas.microsoft.com/office/drawing/2014/main" id="{6AF510C7-DE0E-4DE5-92D0-9AA6A8599571}"/>
                </a:ext>
              </a:extLst>
            </p:cNvPr>
            <p:cNvSpPr/>
            <p:nvPr/>
          </p:nvSpPr>
          <p:spPr>
            <a:xfrm>
              <a:off x="4858325" y="2163300"/>
              <a:ext cx="46125" cy="23300"/>
            </a:xfrm>
            <a:custGeom>
              <a:avLst/>
              <a:gdLst/>
              <a:ahLst/>
              <a:cxnLst/>
              <a:rect l="l" t="t" r="r" b="b"/>
              <a:pathLst>
                <a:path w="1845" h="932" extrusionOk="0">
                  <a:moveTo>
                    <a:pt x="1104" y="1"/>
                  </a:moveTo>
                  <a:cubicBezTo>
                    <a:pt x="607" y="1"/>
                    <a:pt x="0" y="520"/>
                    <a:pt x="118" y="823"/>
                  </a:cubicBezTo>
                  <a:cubicBezTo>
                    <a:pt x="148" y="898"/>
                    <a:pt x="264" y="931"/>
                    <a:pt x="419" y="931"/>
                  </a:cubicBezTo>
                  <a:cubicBezTo>
                    <a:pt x="924" y="931"/>
                    <a:pt x="1844" y="577"/>
                    <a:pt x="1523" y="189"/>
                  </a:cubicBezTo>
                  <a:cubicBezTo>
                    <a:pt x="1414" y="55"/>
                    <a:pt x="1264" y="1"/>
                    <a:pt x="110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4566;p48">
              <a:extLst>
                <a:ext uri="{FF2B5EF4-FFF2-40B4-BE49-F238E27FC236}">
                  <a16:creationId xmlns:a16="http://schemas.microsoft.com/office/drawing/2014/main" id="{E85BAF88-82FC-4452-9024-012AA7E95401}"/>
                </a:ext>
              </a:extLst>
            </p:cNvPr>
            <p:cNvSpPr/>
            <p:nvPr/>
          </p:nvSpPr>
          <p:spPr>
            <a:xfrm>
              <a:off x="4910775" y="2255525"/>
              <a:ext cx="98225" cy="37375"/>
            </a:xfrm>
            <a:custGeom>
              <a:avLst/>
              <a:gdLst/>
              <a:ahLst/>
              <a:cxnLst/>
              <a:rect l="l" t="t" r="r" b="b"/>
              <a:pathLst>
                <a:path w="3929" h="1495" extrusionOk="0">
                  <a:moveTo>
                    <a:pt x="3793" y="1"/>
                  </a:moveTo>
                  <a:cubicBezTo>
                    <a:pt x="3756" y="1"/>
                    <a:pt x="3719" y="19"/>
                    <a:pt x="3698" y="60"/>
                  </a:cubicBezTo>
                  <a:cubicBezTo>
                    <a:pt x="3669" y="109"/>
                    <a:pt x="3640" y="158"/>
                    <a:pt x="3610" y="197"/>
                  </a:cubicBezTo>
                  <a:cubicBezTo>
                    <a:pt x="3571" y="246"/>
                    <a:pt x="3522" y="295"/>
                    <a:pt x="3483" y="343"/>
                  </a:cubicBezTo>
                  <a:cubicBezTo>
                    <a:pt x="3425" y="402"/>
                    <a:pt x="3366" y="460"/>
                    <a:pt x="3298" y="509"/>
                  </a:cubicBezTo>
                  <a:cubicBezTo>
                    <a:pt x="3132" y="646"/>
                    <a:pt x="2947" y="753"/>
                    <a:pt x="2762" y="841"/>
                  </a:cubicBezTo>
                  <a:cubicBezTo>
                    <a:pt x="2644" y="890"/>
                    <a:pt x="2537" y="929"/>
                    <a:pt x="2430" y="958"/>
                  </a:cubicBezTo>
                  <a:cubicBezTo>
                    <a:pt x="2303" y="997"/>
                    <a:pt x="2186" y="1026"/>
                    <a:pt x="2059" y="1055"/>
                  </a:cubicBezTo>
                  <a:lnTo>
                    <a:pt x="1874" y="1075"/>
                  </a:lnTo>
                  <a:lnTo>
                    <a:pt x="1698" y="1095"/>
                  </a:lnTo>
                  <a:cubicBezTo>
                    <a:pt x="1581" y="1095"/>
                    <a:pt x="1464" y="1095"/>
                    <a:pt x="1347" y="1075"/>
                  </a:cubicBezTo>
                  <a:cubicBezTo>
                    <a:pt x="1132" y="1055"/>
                    <a:pt x="927" y="1007"/>
                    <a:pt x="732" y="929"/>
                  </a:cubicBezTo>
                  <a:cubicBezTo>
                    <a:pt x="596" y="870"/>
                    <a:pt x="459" y="802"/>
                    <a:pt x="332" y="714"/>
                  </a:cubicBezTo>
                  <a:cubicBezTo>
                    <a:pt x="293" y="685"/>
                    <a:pt x="254" y="665"/>
                    <a:pt x="235" y="646"/>
                  </a:cubicBezTo>
                  <a:lnTo>
                    <a:pt x="196" y="616"/>
                  </a:lnTo>
                  <a:cubicBezTo>
                    <a:pt x="171" y="597"/>
                    <a:pt x="147" y="587"/>
                    <a:pt x="124" y="587"/>
                  </a:cubicBezTo>
                  <a:cubicBezTo>
                    <a:pt x="101" y="587"/>
                    <a:pt x="79" y="597"/>
                    <a:pt x="59" y="616"/>
                  </a:cubicBezTo>
                  <a:cubicBezTo>
                    <a:pt x="10" y="646"/>
                    <a:pt x="1" y="714"/>
                    <a:pt x="40" y="763"/>
                  </a:cubicBezTo>
                  <a:lnTo>
                    <a:pt x="69" y="812"/>
                  </a:lnTo>
                  <a:cubicBezTo>
                    <a:pt x="108" y="841"/>
                    <a:pt x="137" y="880"/>
                    <a:pt x="176" y="909"/>
                  </a:cubicBezTo>
                  <a:cubicBezTo>
                    <a:pt x="293" y="1036"/>
                    <a:pt x="440" y="1134"/>
                    <a:pt x="586" y="1221"/>
                  </a:cubicBezTo>
                  <a:cubicBezTo>
                    <a:pt x="801" y="1338"/>
                    <a:pt x="1035" y="1426"/>
                    <a:pt x="1288" y="1465"/>
                  </a:cubicBezTo>
                  <a:cubicBezTo>
                    <a:pt x="1425" y="1485"/>
                    <a:pt x="1562" y="1494"/>
                    <a:pt x="1698" y="1494"/>
                  </a:cubicBezTo>
                  <a:lnTo>
                    <a:pt x="1913" y="1485"/>
                  </a:lnTo>
                  <a:cubicBezTo>
                    <a:pt x="1981" y="1475"/>
                    <a:pt x="2059" y="1465"/>
                    <a:pt x="2127" y="1446"/>
                  </a:cubicBezTo>
                  <a:cubicBezTo>
                    <a:pt x="2264" y="1426"/>
                    <a:pt x="2401" y="1387"/>
                    <a:pt x="2537" y="1348"/>
                  </a:cubicBezTo>
                  <a:cubicBezTo>
                    <a:pt x="2664" y="1299"/>
                    <a:pt x="2791" y="1241"/>
                    <a:pt x="2918" y="1182"/>
                  </a:cubicBezTo>
                  <a:cubicBezTo>
                    <a:pt x="3132" y="1065"/>
                    <a:pt x="3337" y="919"/>
                    <a:pt x="3503" y="753"/>
                  </a:cubicBezTo>
                  <a:cubicBezTo>
                    <a:pt x="3571" y="675"/>
                    <a:pt x="3640" y="607"/>
                    <a:pt x="3698" y="529"/>
                  </a:cubicBezTo>
                  <a:cubicBezTo>
                    <a:pt x="3737" y="460"/>
                    <a:pt x="3776" y="402"/>
                    <a:pt x="3815" y="334"/>
                  </a:cubicBezTo>
                  <a:cubicBezTo>
                    <a:pt x="3844" y="275"/>
                    <a:pt x="3874" y="207"/>
                    <a:pt x="3903" y="148"/>
                  </a:cubicBezTo>
                  <a:cubicBezTo>
                    <a:pt x="3928" y="60"/>
                    <a:pt x="3860" y="1"/>
                    <a:pt x="379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4567;p48">
              <a:extLst>
                <a:ext uri="{FF2B5EF4-FFF2-40B4-BE49-F238E27FC236}">
                  <a16:creationId xmlns:a16="http://schemas.microsoft.com/office/drawing/2014/main" id="{1999A9E8-E508-4235-A566-6C52C801ED42}"/>
                </a:ext>
              </a:extLst>
            </p:cNvPr>
            <p:cNvSpPr/>
            <p:nvPr/>
          </p:nvSpPr>
          <p:spPr>
            <a:xfrm>
              <a:off x="5099300" y="2221500"/>
              <a:ext cx="40900" cy="28775"/>
            </a:xfrm>
            <a:custGeom>
              <a:avLst/>
              <a:gdLst/>
              <a:ahLst/>
              <a:cxnLst/>
              <a:rect l="l" t="t" r="r" b="b"/>
              <a:pathLst>
                <a:path w="1636" h="1151" extrusionOk="0">
                  <a:moveTo>
                    <a:pt x="859" y="0"/>
                  </a:moveTo>
                  <a:cubicBezTo>
                    <a:pt x="826" y="0"/>
                    <a:pt x="794" y="3"/>
                    <a:pt x="762" y="7"/>
                  </a:cubicBezTo>
                  <a:cubicBezTo>
                    <a:pt x="684" y="7"/>
                    <a:pt x="606" y="26"/>
                    <a:pt x="537" y="56"/>
                  </a:cubicBezTo>
                  <a:lnTo>
                    <a:pt x="430" y="95"/>
                  </a:lnTo>
                  <a:cubicBezTo>
                    <a:pt x="401" y="114"/>
                    <a:pt x="352" y="134"/>
                    <a:pt x="323" y="163"/>
                  </a:cubicBezTo>
                  <a:cubicBezTo>
                    <a:pt x="254" y="202"/>
                    <a:pt x="196" y="261"/>
                    <a:pt x="147" y="329"/>
                  </a:cubicBezTo>
                  <a:cubicBezTo>
                    <a:pt x="69" y="436"/>
                    <a:pt x="20" y="573"/>
                    <a:pt x="11" y="709"/>
                  </a:cubicBezTo>
                  <a:cubicBezTo>
                    <a:pt x="1" y="797"/>
                    <a:pt x="1" y="895"/>
                    <a:pt x="20" y="982"/>
                  </a:cubicBezTo>
                  <a:cubicBezTo>
                    <a:pt x="30" y="1021"/>
                    <a:pt x="30" y="1051"/>
                    <a:pt x="50" y="1090"/>
                  </a:cubicBezTo>
                  <a:cubicBezTo>
                    <a:pt x="58" y="1124"/>
                    <a:pt x="89" y="1150"/>
                    <a:pt x="122" y="1150"/>
                  </a:cubicBezTo>
                  <a:cubicBezTo>
                    <a:pt x="127" y="1150"/>
                    <a:pt x="132" y="1150"/>
                    <a:pt x="137" y="1148"/>
                  </a:cubicBezTo>
                  <a:cubicBezTo>
                    <a:pt x="186" y="1139"/>
                    <a:pt x="215" y="1099"/>
                    <a:pt x="206" y="1051"/>
                  </a:cubicBezTo>
                  <a:cubicBezTo>
                    <a:pt x="206" y="953"/>
                    <a:pt x="215" y="846"/>
                    <a:pt x="245" y="758"/>
                  </a:cubicBezTo>
                  <a:cubicBezTo>
                    <a:pt x="254" y="709"/>
                    <a:pt x="274" y="670"/>
                    <a:pt x="293" y="631"/>
                  </a:cubicBezTo>
                  <a:cubicBezTo>
                    <a:pt x="313" y="592"/>
                    <a:pt x="342" y="543"/>
                    <a:pt x="371" y="514"/>
                  </a:cubicBezTo>
                  <a:cubicBezTo>
                    <a:pt x="410" y="475"/>
                    <a:pt x="440" y="436"/>
                    <a:pt x="489" y="417"/>
                  </a:cubicBezTo>
                  <a:cubicBezTo>
                    <a:pt x="508" y="407"/>
                    <a:pt x="518" y="387"/>
                    <a:pt x="547" y="378"/>
                  </a:cubicBezTo>
                  <a:lnTo>
                    <a:pt x="635" y="348"/>
                  </a:lnTo>
                  <a:cubicBezTo>
                    <a:pt x="684" y="329"/>
                    <a:pt x="742" y="309"/>
                    <a:pt x="791" y="309"/>
                  </a:cubicBezTo>
                  <a:cubicBezTo>
                    <a:pt x="820" y="304"/>
                    <a:pt x="847" y="302"/>
                    <a:pt x="873" y="302"/>
                  </a:cubicBezTo>
                  <a:cubicBezTo>
                    <a:pt x="898" y="302"/>
                    <a:pt x="923" y="304"/>
                    <a:pt x="947" y="309"/>
                  </a:cubicBezTo>
                  <a:cubicBezTo>
                    <a:pt x="996" y="309"/>
                    <a:pt x="1045" y="319"/>
                    <a:pt x="1093" y="339"/>
                  </a:cubicBezTo>
                  <a:cubicBezTo>
                    <a:pt x="1142" y="358"/>
                    <a:pt x="1181" y="378"/>
                    <a:pt x="1220" y="397"/>
                  </a:cubicBezTo>
                  <a:cubicBezTo>
                    <a:pt x="1279" y="426"/>
                    <a:pt x="1347" y="465"/>
                    <a:pt x="1406" y="514"/>
                  </a:cubicBezTo>
                  <a:lnTo>
                    <a:pt x="1464" y="573"/>
                  </a:lnTo>
                  <a:lnTo>
                    <a:pt x="1474" y="563"/>
                  </a:lnTo>
                  <a:cubicBezTo>
                    <a:pt x="1491" y="586"/>
                    <a:pt x="1513" y="595"/>
                    <a:pt x="1534" y="595"/>
                  </a:cubicBezTo>
                  <a:cubicBezTo>
                    <a:pt x="1586" y="595"/>
                    <a:pt x="1635" y="538"/>
                    <a:pt x="1601" y="475"/>
                  </a:cubicBezTo>
                  <a:cubicBezTo>
                    <a:pt x="1591" y="446"/>
                    <a:pt x="1571" y="417"/>
                    <a:pt x="1552" y="387"/>
                  </a:cubicBezTo>
                  <a:cubicBezTo>
                    <a:pt x="1493" y="309"/>
                    <a:pt x="1435" y="241"/>
                    <a:pt x="1367" y="182"/>
                  </a:cubicBezTo>
                  <a:cubicBezTo>
                    <a:pt x="1308" y="143"/>
                    <a:pt x="1259" y="114"/>
                    <a:pt x="1201" y="85"/>
                  </a:cubicBezTo>
                  <a:cubicBezTo>
                    <a:pt x="1142" y="56"/>
                    <a:pt x="1074" y="26"/>
                    <a:pt x="996" y="17"/>
                  </a:cubicBezTo>
                  <a:cubicBezTo>
                    <a:pt x="950" y="5"/>
                    <a:pt x="904" y="0"/>
                    <a:pt x="859"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4568;p48">
              <a:extLst>
                <a:ext uri="{FF2B5EF4-FFF2-40B4-BE49-F238E27FC236}">
                  <a16:creationId xmlns:a16="http://schemas.microsoft.com/office/drawing/2014/main" id="{2ECEE901-67AB-41FF-BCC9-E36129C622A1}"/>
                </a:ext>
              </a:extLst>
            </p:cNvPr>
            <p:cNvSpPr/>
            <p:nvPr/>
          </p:nvSpPr>
          <p:spPr>
            <a:xfrm>
              <a:off x="4892250" y="2235975"/>
              <a:ext cx="102925" cy="35900"/>
            </a:xfrm>
            <a:custGeom>
              <a:avLst/>
              <a:gdLst/>
              <a:ahLst/>
              <a:cxnLst/>
              <a:rect l="l" t="t" r="r" b="b"/>
              <a:pathLst>
                <a:path w="4117" h="1436" extrusionOk="0">
                  <a:moveTo>
                    <a:pt x="2411" y="1"/>
                  </a:moveTo>
                  <a:cubicBezTo>
                    <a:pt x="2361" y="1"/>
                    <a:pt x="2312" y="2"/>
                    <a:pt x="2264" y="3"/>
                  </a:cubicBezTo>
                  <a:cubicBezTo>
                    <a:pt x="1483" y="23"/>
                    <a:pt x="976" y="101"/>
                    <a:pt x="654" y="208"/>
                  </a:cubicBezTo>
                  <a:cubicBezTo>
                    <a:pt x="147" y="374"/>
                    <a:pt x="0" y="696"/>
                    <a:pt x="127" y="872"/>
                  </a:cubicBezTo>
                  <a:cubicBezTo>
                    <a:pt x="202" y="982"/>
                    <a:pt x="322" y="1017"/>
                    <a:pt x="444" y="1017"/>
                  </a:cubicBezTo>
                  <a:cubicBezTo>
                    <a:pt x="658" y="1017"/>
                    <a:pt x="878" y="911"/>
                    <a:pt x="878" y="911"/>
                  </a:cubicBezTo>
                  <a:cubicBezTo>
                    <a:pt x="888" y="1106"/>
                    <a:pt x="1015" y="1272"/>
                    <a:pt x="1200" y="1350"/>
                  </a:cubicBezTo>
                  <a:cubicBezTo>
                    <a:pt x="1253" y="1369"/>
                    <a:pt x="1305" y="1378"/>
                    <a:pt x="1355" y="1378"/>
                  </a:cubicBezTo>
                  <a:cubicBezTo>
                    <a:pt x="1656" y="1378"/>
                    <a:pt x="1893" y="1077"/>
                    <a:pt x="1893" y="1077"/>
                  </a:cubicBezTo>
                  <a:cubicBezTo>
                    <a:pt x="1893" y="1077"/>
                    <a:pt x="2060" y="1435"/>
                    <a:pt x="2432" y="1435"/>
                  </a:cubicBezTo>
                  <a:cubicBezTo>
                    <a:pt x="2462" y="1435"/>
                    <a:pt x="2494" y="1433"/>
                    <a:pt x="2527" y="1428"/>
                  </a:cubicBezTo>
                  <a:cubicBezTo>
                    <a:pt x="2771" y="1398"/>
                    <a:pt x="2956" y="1184"/>
                    <a:pt x="2956" y="940"/>
                  </a:cubicBezTo>
                  <a:cubicBezTo>
                    <a:pt x="2956" y="940"/>
                    <a:pt x="3225" y="1063"/>
                    <a:pt x="3489" y="1063"/>
                  </a:cubicBezTo>
                  <a:cubicBezTo>
                    <a:pt x="3689" y="1063"/>
                    <a:pt x="3885" y="993"/>
                    <a:pt x="3961" y="745"/>
                  </a:cubicBezTo>
                  <a:cubicBezTo>
                    <a:pt x="4116" y="206"/>
                    <a:pt x="3151" y="1"/>
                    <a:pt x="241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4569;p48">
              <a:extLst>
                <a:ext uri="{FF2B5EF4-FFF2-40B4-BE49-F238E27FC236}">
                  <a16:creationId xmlns:a16="http://schemas.microsoft.com/office/drawing/2014/main" id="{36F41701-605C-4A12-8991-317023F2DBEB}"/>
                </a:ext>
              </a:extLst>
            </p:cNvPr>
            <p:cNvSpPr/>
            <p:nvPr/>
          </p:nvSpPr>
          <p:spPr>
            <a:xfrm>
              <a:off x="4912725" y="2204250"/>
              <a:ext cx="29775" cy="42800"/>
            </a:xfrm>
            <a:custGeom>
              <a:avLst/>
              <a:gdLst/>
              <a:ahLst/>
              <a:cxnLst/>
              <a:rect l="l" t="t" r="r" b="b"/>
              <a:pathLst>
                <a:path w="1191" h="1712" extrusionOk="0">
                  <a:moveTo>
                    <a:pt x="469" y="0"/>
                  </a:moveTo>
                  <a:cubicBezTo>
                    <a:pt x="461" y="0"/>
                    <a:pt x="455" y="2"/>
                    <a:pt x="450" y="4"/>
                  </a:cubicBezTo>
                  <a:cubicBezTo>
                    <a:pt x="323" y="63"/>
                    <a:pt x="225" y="151"/>
                    <a:pt x="157" y="258"/>
                  </a:cubicBezTo>
                  <a:cubicBezTo>
                    <a:pt x="79" y="375"/>
                    <a:pt x="30" y="502"/>
                    <a:pt x="11" y="638"/>
                  </a:cubicBezTo>
                  <a:cubicBezTo>
                    <a:pt x="1" y="716"/>
                    <a:pt x="1" y="804"/>
                    <a:pt x="11" y="882"/>
                  </a:cubicBezTo>
                  <a:cubicBezTo>
                    <a:pt x="11" y="911"/>
                    <a:pt x="20" y="951"/>
                    <a:pt x="30" y="980"/>
                  </a:cubicBezTo>
                  <a:cubicBezTo>
                    <a:pt x="40" y="1029"/>
                    <a:pt x="59" y="1068"/>
                    <a:pt x="79" y="1107"/>
                  </a:cubicBezTo>
                  <a:cubicBezTo>
                    <a:pt x="108" y="1175"/>
                    <a:pt x="157" y="1243"/>
                    <a:pt x="206" y="1302"/>
                  </a:cubicBezTo>
                  <a:cubicBezTo>
                    <a:pt x="264" y="1360"/>
                    <a:pt x="313" y="1419"/>
                    <a:pt x="371" y="1458"/>
                  </a:cubicBezTo>
                  <a:cubicBezTo>
                    <a:pt x="479" y="1536"/>
                    <a:pt x="596" y="1594"/>
                    <a:pt x="713" y="1633"/>
                  </a:cubicBezTo>
                  <a:cubicBezTo>
                    <a:pt x="830" y="1672"/>
                    <a:pt x="947" y="1702"/>
                    <a:pt x="1074" y="1711"/>
                  </a:cubicBezTo>
                  <a:cubicBezTo>
                    <a:pt x="1162" y="1711"/>
                    <a:pt x="1191" y="1585"/>
                    <a:pt x="1103" y="1546"/>
                  </a:cubicBezTo>
                  <a:lnTo>
                    <a:pt x="1025" y="1516"/>
                  </a:lnTo>
                  <a:cubicBezTo>
                    <a:pt x="976" y="1487"/>
                    <a:pt x="908" y="1458"/>
                    <a:pt x="820" y="1409"/>
                  </a:cubicBezTo>
                  <a:cubicBezTo>
                    <a:pt x="625" y="1321"/>
                    <a:pt x="459" y="1165"/>
                    <a:pt x="362" y="980"/>
                  </a:cubicBezTo>
                  <a:cubicBezTo>
                    <a:pt x="352" y="951"/>
                    <a:pt x="342" y="931"/>
                    <a:pt x="332" y="911"/>
                  </a:cubicBezTo>
                  <a:cubicBezTo>
                    <a:pt x="323" y="892"/>
                    <a:pt x="323" y="853"/>
                    <a:pt x="313" y="824"/>
                  </a:cubicBezTo>
                  <a:cubicBezTo>
                    <a:pt x="303" y="765"/>
                    <a:pt x="303" y="716"/>
                    <a:pt x="303" y="668"/>
                  </a:cubicBezTo>
                  <a:cubicBezTo>
                    <a:pt x="313" y="570"/>
                    <a:pt x="332" y="472"/>
                    <a:pt x="371" y="385"/>
                  </a:cubicBezTo>
                  <a:cubicBezTo>
                    <a:pt x="401" y="326"/>
                    <a:pt x="440" y="258"/>
                    <a:pt x="479" y="209"/>
                  </a:cubicBezTo>
                  <a:cubicBezTo>
                    <a:pt x="518" y="160"/>
                    <a:pt x="537" y="141"/>
                    <a:pt x="537" y="141"/>
                  </a:cubicBezTo>
                  <a:cubicBezTo>
                    <a:pt x="567" y="102"/>
                    <a:pt x="567" y="53"/>
                    <a:pt x="528" y="24"/>
                  </a:cubicBezTo>
                  <a:cubicBezTo>
                    <a:pt x="513" y="9"/>
                    <a:pt x="489" y="0"/>
                    <a:pt x="46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4570;p48">
              <a:extLst>
                <a:ext uri="{FF2B5EF4-FFF2-40B4-BE49-F238E27FC236}">
                  <a16:creationId xmlns:a16="http://schemas.microsoft.com/office/drawing/2014/main" id="{05B8FD29-3E7F-460F-948A-377228427C5B}"/>
                </a:ext>
              </a:extLst>
            </p:cNvPr>
            <p:cNvSpPr/>
            <p:nvPr/>
          </p:nvSpPr>
          <p:spPr>
            <a:xfrm>
              <a:off x="4832000" y="1987900"/>
              <a:ext cx="266850" cy="112800"/>
            </a:xfrm>
            <a:custGeom>
              <a:avLst/>
              <a:gdLst/>
              <a:ahLst/>
              <a:cxnLst/>
              <a:rect l="l" t="t" r="r" b="b"/>
              <a:pathLst>
                <a:path w="10674" h="4512" extrusionOk="0">
                  <a:moveTo>
                    <a:pt x="6055" y="1"/>
                  </a:moveTo>
                  <a:cubicBezTo>
                    <a:pt x="5417" y="1"/>
                    <a:pt x="5122" y="356"/>
                    <a:pt x="5122" y="356"/>
                  </a:cubicBezTo>
                  <a:cubicBezTo>
                    <a:pt x="4879" y="196"/>
                    <a:pt x="4595" y="114"/>
                    <a:pt x="4307" y="114"/>
                  </a:cubicBezTo>
                  <a:cubicBezTo>
                    <a:pt x="4087" y="114"/>
                    <a:pt x="3866" y="162"/>
                    <a:pt x="3659" y="259"/>
                  </a:cubicBezTo>
                  <a:cubicBezTo>
                    <a:pt x="3376" y="376"/>
                    <a:pt x="3181" y="639"/>
                    <a:pt x="3142" y="942"/>
                  </a:cubicBezTo>
                  <a:lnTo>
                    <a:pt x="3054" y="990"/>
                  </a:lnTo>
                  <a:cubicBezTo>
                    <a:pt x="2887" y="935"/>
                    <a:pt x="2714" y="907"/>
                    <a:pt x="2542" y="907"/>
                  </a:cubicBezTo>
                  <a:cubicBezTo>
                    <a:pt x="2323" y="907"/>
                    <a:pt x="2105" y="952"/>
                    <a:pt x="1903" y="1039"/>
                  </a:cubicBezTo>
                  <a:cubicBezTo>
                    <a:pt x="1113" y="1400"/>
                    <a:pt x="1123" y="2356"/>
                    <a:pt x="1123" y="2356"/>
                  </a:cubicBezTo>
                  <a:cubicBezTo>
                    <a:pt x="1123" y="2356"/>
                    <a:pt x="1056" y="2340"/>
                    <a:pt x="958" y="2340"/>
                  </a:cubicBezTo>
                  <a:cubicBezTo>
                    <a:pt x="759" y="2340"/>
                    <a:pt x="431" y="2406"/>
                    <a:pt x="274" y="2805"/>
                  </a:cubicBezTo>
                  <a:cubicBezTo>
                    <a:pt x="1" y="3488"/>
                    <a:pt x="820" y="3780"/>
                    <a:pt x="820" y="3780"/>
                  </a:cubicBezTo>
                  <a:cubicBezTo>
                    <a:pt x="820" y="3780"/>
                    <a:pt x="645" y="3976"/>
                    <a:pt x="1015" y="4122"/>
                  </a:cubicBezTo>
                  <a:cubicBezTo>
                    <a:pt x="1255" y="4227"/>
                    <a:pt x="1725" y="4316"/>
                    <a:pt x="2210" y="4316"/>
                  </a:cubicBezTo>
                  <a:cubicBezTo>
                    <a:pt x="2494" y="4316"/>
                    <a:pt x="2783" y="4285"/>
                    <a:pt x="3035" y="4210"/>
                  </a:cubicBezTo>
                  <a:lnTo>
                    <a:pt x="3044" y="4210"/>
                  </a:lnTo>
                  <a:cubicBezTo>
                    <a:pt x="3083" y="4249"/>
                    <a:pt x="3347" y="4454"/>
                    <a:pt x="3913" y="4502"/>
                  </a:cubicBezTo>
                  <a:cubicBezTo>
                    <a:pt x="4014" y="4509"/>
                    <a:pt x="4109" y="4512"/>
                    <a:pt x="4199" y="4512"/>
                  </a:cubicBezTo>
                  <a:cubicBezTo>
                    <a:pt x="4927" y="4512"/>
                    <a:pt x="5270" y="4319"/>
                    <a:pt x="5356" y="4258"/>
                  </a:cubicBezTo>
                  <a:cubicBezTo>
                    <a:pt x="6547" y="4210"/>
                    <a:pt x="7737" y="4083"/>
                    <a:pt x="8907" y="3888"/>
                  </a:cubicBezTo>
                  <a:lnTo>
                    <a:pt x="9005" y="3927"/>
                  </a:lnTo>
                  <a:cubicBezTo>
                    <a:pt x="9064" y="3751"/>
                    <a:pt x="9151" y="3595"/>
                    <a:pt x="9278" y="3468"/>
                  </a:cubicBezTo>
                  <a:cubicBezTo>
                    <a:pt x="9483" y="3254"/>
                    <a:pt x="9698" y="3059"/>
                    <a:pt x="9932" y="2883"/>
                  </a:cubicBezTo>
                  <a:cubicBezTo>
                    <a:pt x="10127" y="2854"/>
                    <a:pt x="10312" y="2785"/>
                    <a:pt x="10478" y="2698"/>
                  </a:cubicBezTo>
                  <a:cubicBezTo>
                    <a:pt x="10673" y="2327"/>
                    <a:pt x="10605" y="1868"/>
                    <a:pt x="10312" y="1566"/>
                  </a:cubicBezTo>
                  <a:cubicBezTo>
                    <a:pt x="10029" y="1244"/>
                    <a:pt x="9756" y="1205"/>
                    <a:pt x="9649" y="1205"/>
                  </a:cubicBezTo>
                  <a:cubicBezTo>
                    <a:pt x="9620" y="1186"/>
                    <a:pt x="9590" y="1156"/>
                    <a:pt x="9561" y="1137"/>
                  </a:cubicBezTo>
                  <a:cubicBezTo>
                    <a:pt x="9278" y="737"/>
                    <a:pt x="8868" y="444"/>
                    <a:pt x="8400" y="327"/>
                  </a:cubicBezTo>
                  <a:cubicBezTo>
                    <a:pt x="8245" y="290"/>
                    <a:pt x="8119" y="276"/>
                    <a:pt x="8016" y="276"/>
                  </a:cubicBezTo>
                  <a:cubicBezTo>
                    <a:pt x="7740" y="276"/>
                    <a:pt x="7638" y="379"/>
                    <a:pt x="7610" y="415"/>
                  </a:cubicBezTo>
                  <a:lnTo>
                    <a:pt x="7571" y="405"/>
                  </a:lnTo>
                  <a:cubicBezTo>
                    <a:pt x="7142" y="171"/>
                    <a:pt x="6664" y="34"/>
                    <a:pt x="6176" y="5"/>
                  </a:cubicBezTo>
                  <a:cubicBezTo>
                    <a:pt x="6134" y="2"/>
                    <a:pt x="6094" y="1"/>
                    <a:pt x="605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4571;p48">
              <a:extLst>
                <a:ext uri="{FF2B5EF4-FFF2-40B4-BE49-F238E27FC236}">
                  <a16:creationId xmlns:a16="http://schemas.microsoft.com/office/drawing/2014/main" id="{072D11FD-1476-4CF4-9662-B006709BDD78}"/>
                </a:ext>
              </a:extLst>
            </p:cNvPr>
            <p:cNvSpPr/>
            <p:nvPr/>
          </p:nvSpPr>
          <p:spPr>
            <a:xfrm>
              <a:off x="4786400" y="2384100"/>
              <a:ext cx="434625" cy="616575"/>
            </a:xfrm>
            <a:custGeom>
              <a:avLst/>
              <a:gdLst/>
              <a:ahLst/>
              <a:cxnLst/>
              <a:rect l="l" t="t" r="r" b="b"/>
              <a:pathLst>
                <a:path w="17385" h="24663" extrusionOk="0">
                  <a:moveTo>
                    <a:pt x="10107" y="0"/>
                  </a:moveTo>
                  <a:cubicBezTo>
                    <a:pt x="10595" y="761"/>
                    <a:pt x="9990" y="2380"/>
                    <a:pt x="9746" y="2488"/>
                  </a:cubicBezTo>
                  <a:cubicBezTo>
                    <a:pt x="9730" y="2495"/>
                    <a:pt x="9709" y="2498"/>
                    <a:pt x="9686" y="2498"/>
                  </a:cubicBezTo>
                  <a:cubicBezTo>
                    <a:pt x="9520" y="2498"/>
                    <a:pt x="9195" y="2323"/>
                    <a:pt x="8878" y="2117"/>
                  </a:cubicBezTo>
                  <a:lnTo>
                    <a:pt x="8878" y="2117"/>
                  </a:lnTo>
                  <a:cubicBezTo>
                    <a:pt x="8858" y="2380"/>
                    <a:pt x="9522" y="9756"/>
                    <a:pt x="9522" y="10117"/>
                  </a:cubicBezTo>
                  <a:cubicBezTo>
                    <a:pt x="9522" y="10468"/>
                    <a:pt x="8693" y="14643"/>
                    <a:pt x="8273" y="14692"/>
                  </a:cubicBezTo>
                  <a:cubicBezTo>
                    <a:pt x="8271" y="14692"/>
                    <a:pt x="8268" y="14692"/>
                    <a:pt x="8265" y="14692"/>
                  </a:cubicBezTo>
                  <a:cubicBezTo>
                    <a:pt x="7849" y="14692"/>
                    <a:pt x="6692" y="10893"/>
                    <a:pt x="6644" y="10282"/>
                  </a:cubicBezTo>
                  <a:cubicBezTo>
                    <a:pt x="6595" y="9678"/>
                    <a:pt x="7424" y="2361"/>
                    <a:pt x="7424" y="2361"/>
                  </a:cubicBezTo>
                  <a:lnTo>
                    <a:pt x="7317" y="2361"/>
                  </a:lnTo>
                  <a:cubicBezTo>
                    <a:pt x="7143" y="2535"/>
                    <a:pt x="6975" y="2678"/>
                    <a:pt x="6865" y="2678"/>
                  </a:cubicBezTo>
                  <a:cubicBezTo>
                    <a:pt x="6840" y="2678"/>
                    <a:pt x="6818" y="2670"/>
                    <a:pt x="6800" y="2654"/>
                  </a:cubicBezTo>
                  <a:cubicBezTo>
                    <a:pt x="6283" y="2273"/>
                    <a:pt x="5678" y="1083"/>
                    <a:pt x="5902" y="390"/>
                  </a:cubicBezTo>
                  <a:cubicBezTo>
                    <a:pt x="5912" y="351"/>
                    <a:pt x="5922" y="322"/>
                    <a:pt x="5932" y="293"/>
                  </a:cubicBezTo>
                  <a:lnTo>
                    <a:pt x="5883" y="263"/>
                  </a:lnTo>
                  <a:cubicBezTo>
                    <a:pt x="5883" y="263"/>
                    <a:pt x="3356" y="761"/>
                    <a:pt x="2342" y="2595"/>
                  </a:cubicBezTo>
                  <a:cubicBezTo>
                    <a:pt x="1113" y="4790"/>
                    <a:pt x="0" y="17287"/>
                    <a:pt x="0" y="17287"/>
                  </a:cubicBezTo>
                  <a:cubicBezTo>
                    <a:pt x="0" y="17287"/>
                    <a:pt x="1035" y="17807"/>
                    <a:pt x="1950" y="17807"/>
                  </a:cubicBezTo>
                  <a:cubicBezTo>
                    <a:pt x="2206" y="17807"/>
                    <a:pt x="2452" y="17766"/>
                    <a:pt x="2664" y="17662"/>
                  </a:cubicBezTo>
                  <a:lnTo>
                    <a:pt x="2664" y="17662"/>
                  </a:lnTo>
                  <a:cubicBezTo>
                    <a:pt x="2673" y="18114"/>
                    <a:pt x="2859" y="23599"/>
                    <a:pt x="2878" y="23608"/>
                  </a:cubicBezTo>
                  <a:cubicBezTo>
                    <a:pt x="3080" y="23810"/>
                    <a:pt x="4961" y="24663"/>
                    <a:pt x="7920" y="24663"/>
                  </a:cubicBezTo>
                  <a:cubicBezTo>
                    <a:pt x="7969" y="24663"/>
                    <a:pt x="8018" y="24662"/>
                    <a:pt x="8068" y="24662"/>
                  </a:cubicBezTo>
                  <a:cubicBezTo>
                    <a:pt x="10244" y="24623"/>
                    <a:pt x="12409" y="24457"/>
                    <a:pt x="14565" y="24174"/>
                  </a:cubicBezTo>
                  <a:lnTo>
                    <a:pt x="14536" y="17823"/>
                  </a:lnTo>
                  <a:cubicBezTo>
                    <a:pt x="14546" y="17823"/>
                    <a:pt x="14656" y="17677"/>
                    <a:pt x="14752" y="17677"/>
                  </a:cubicBezTo>
                  <a:cubicBezTo>
                    <a:pt x="14755" y="17677"/>
                    <a:pt x="14758" y="17677"/>
                    <a:pt x="14761" y="17677"/>
                  </a:cubicBezTo>
                  <a:cubicBezTo>
                    <a:pt x="14899" y="17692"/>
                    <a:pt x="15031" y="17699"/>
                    <a:pt x="15157" y="17699"/>
                  </a:cubicBezTo>
                  <a:cubicBezTo>
                    <a:pt x="16796" y="17699"/>
                    <a:pt x="17385" y="16497"/>
                    <a:pt x="17385" y="16497"/>
                  </a:cubicBezTo>
                  <a:cubicBezTo>
                    <a:pt x="17053" y="13511"/>
                    <a:pt x="16292" y="5288"/>
                    <a:pt x="14400" y="2322"/>
                  </a:cubicBezTo>
                  <a:cubicBezTo>
                    <a:pt x="13453" y="829"/>
                    <a:pt x="10117" y="0"/>
                    <a:pt x="10117"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4572;p48">
              <a:extLst>
                <a:ext uri="{FF2B5EF4-FFF2-40B4-BE49-F238E27FC236}">
                  <a16:creationId xmlns:a16="http://schemas.microsoft.com/office/drawing/2014/main" id="{D6E44826-175B-49A6-BF11-B2F90BFA6AB7}"/>
                </a:ext>
              </a:extLst>
            </p:cNvPr>
            <p:cNvSpPr/>
            <p:nvPr/>
          </p:nvSpPr>
          <p:spPr>
            <a:xfrm>
              <a:off x="4928350" y="2373850"/>
              <a:ext cx="122925" cy="76875"/>
            </a:xfrm>
            <a:custGeom>
              <a:avLst/>
              <a:gdLst/>
              <a:ahLst/>
              <a:cxnLst/>
              <a:rect l="l" t="t" r="r" b="b"/>
              <a:pathLst>
                <a:path w="4917" h="3075" extrusionOk="0">
                  <a:moveTo>
                    <a:pt x="3912" y="0"/>
                  </a:moveTo>
                  <a:cubicBezTo>
                    <a:pt x="3912" y="0"/>
                    <a:pt x="4068" y="693"/>
                    <a:pt x="3971" y="869"/>
                  </a:cubicBezTo>
                  <a:cubicBezTo>
                    <a:pt x="3834" y="1112"/>
                    <a:pt x="3493" y="1649"/>
                    <a:pt x="2302" y="1727"/>
                  </a:cubicBezTo>
                  <a:cubicBezTo>
                    <a:pt x="2244" y="1727"/>
                    <a:pt x="2185" y="1737"/>
                    <a:pt x="2117" y="1737"/>
                  </a:cubicBezTo>
                  <a:cubicBezTo>
                    <a:pt x="2085" y="1738"/>
                    <a:pt x="2054" y="1738"/>
                    <a:pt x="2024" y="1738"/>
                  </a:cubicBezTo>
                  <a:cubicBezTo>
                    <a:pt x="868" y="1738"/>
                    <a:pt x="673" y="1210"/>
                    <a:pt x="673" y="1210"/>
                  </a:cubicBezTo>
                  <a:lnTo>
                    <a:pt x="556" y="322"/>
                  </a:lnTo>
                  <a:cubicBezTo>
                    <a:pt x="429" y="430"/>
                    <a:pt x="332" y="556"/>
                    <a:pt x="254" y="693"/>
                  </a:cubicBezTo>
                  <a:cubicBezTo>
                    <a:pt x="244" y="722"/>
                    <a:pt x="224" y="751"/>
                    <a:pt x="215" y="791"/>
                  </a:cubicBezTo>
                  <a:cubicBezTo>
                    <a:pt x="0" y="1483"/>
                    <a:pt x="605" y="2673"/>
                    <a:pt x="1122" y="3054"/>
                  </a:cubicBezTo>
                  <a:cubicBezTo>
                    <a:pt x="1139" y="3068"/>
                    <a:pt x="1160" y="3074"/>
                    <a:pt x="1184" y="3074"/>
                  </a:cubicBezTo>
                  <a:cubicBezTo>
                    <a:pt x="1293" y="3074"/>
                    <a:pt x="1463" y="2937"/>
                    <a:pt x="1639" y="2761"/>
                  </a:cubicBezTo>
                  <a:cubicBezTo>
                    <a:pt x="1883" y="2488"/>
                    <a:pt x="2107" y="2205"/>
                    <a:pt x="2322" y="1903"/>
                  </a:cubicBezTo>
                  <a:cubicBezTo>
                    <a:pt x="2322" y="1903"/>
                    <a:pt x="2761" y="2244"/>
                    <a:pt x="3200" y="2527"/>
                  </a:cubicBezTo>
                  <a:cubicBezTo>
                    <a:pt x="3524" y="2732"/>
                    <a:pt x="3840" y="2899"/>
                    <a:pt x="4006" y="2899"/>
                  </a:cubicBezTo>
                  <a:cubicBezTo>
                    <a:pt x="4030" y="2899"/>
                    <a:pt x="4051" y="2895"/>
                    <a:pt x="4068" y="2888"/>
                  </a:cubicBezTo>
                  <a:cubicBezTo>
                    <a:pt x="4322" y="2781"/>
                    <a:pt x="4917" y="1161"/>
                    <a:pt x="4439" y="410"/>
                  </a:cubicBezTo>
                  <a:cubicBezTo>
                    <a:pt x="4322" y="205"/>
                    <a:pt x="4136" y="69"/>
                    <a:pt x="3912"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4573;p48">
              <a:extLst>
                <a:ext uri="{FF2B5EF4-FFF2-40B4-BE49-F238E27FC236}">
                  <a16:creationId xmlns:a16="http://schemas.microsoft.com/office/drawing/2014/main" id="{701E22DF-9902-47FB-845A-0900BC111B95}"/>
                </a:ext>
              </a:extLst>
            </p:cNvPr>
            <p:cNvSpPr/>
            <p:nvPr/>
          </p:nvSpPr>
          <p:spPr>
            <a:xfrm>
              <a:off x="4851025" y="2479625"/>
              <a:ext cx="37575" cy="355750"/>
            </a:xfrm>
            <a:custGeom>
              <a:avLst/>
              <a:gdLst/>
              <a:ahLst/>
              <a:cxnLst/>
              <a:rect l="l" t="t" r="r" b="b"/>
              <a:pathLst>
                <a:path w="1503" h="14230" extrusionOk="0">
                  <a:moveTo>
                    <a:pt x="1439" y="1"/>
                  </a:moveTo>
                  <a:cubicBezTo>
                    <a:pt x="1415" y="1"/>
                    <a:pt x="1396" y="18"/>
                    <a:pt x="1396" y="42"/>
                  </a:cubicBezTo>
                  <a:cubicBezTo>
                    <a:pt x="1396" y="42"/>
                    <a:pt x="1220" y="920"/>
                    <a:pt x="966" y="2227"/>
                  </a:cubicBezTo>
                  <a:cubicBezTo>
                    <a:pt x="869" y="2881"/>
                    <a:pt x="762" y="3652"/>
                    <a:pt x="644" y="4481"/>
                  </a:cubicBezTo>
                  <a:cubicBezTo>
                    <a:pt x="586" y="4891"/>
                    <a:pt x="547" y="5320"/>
                    <a:pt x="498" y="5759"/>
                  </a:cubicBezTo>
                  <a:cubicBezTo>
                    <a:pt x="449" y="6198"/>
                    <a:pt x="401" y="6637"/>
                    <a:pt x="362" y="7076"/>
                  </a:cubicBezTo>
                  <a:cubicBezTo>
                    <a:pt x="293" y="7964"/>
                    <a:pt x="215" y="8851"/>
                    <a:pt x="176" y="9681"/>
                  </a:cubicBezTo>
                  <a:cubicBezTo>
                    <a:pt x="157" y="10100"/>
                    <a:pt x="127" y="10500"/>
                    <a:pt x="108" y="10881"/>
                  </a:cubicBezTo>
                  <a:cubicBezTo>
                    <a:pt x="88" y="11261"/>
                    <a:pt x="79" y="11622"/>
                    <a:pt x="59" y="11954"/>
                  </a:cubicBezTo>
                  <a:cubicBezTo>
                    <a:pt x="30" y="12627"/>
                    <a:pt x="20" y="13183"/>
                    <a:pt x="10" y="13563"/>
                  </a:cubicBezTo>
                  <a:cubicBezTo>
                    <a:pt x="1" y="13954"/>
                    <a:pt x="1" y="14178"/>
                    <a:pt x="1" y="14178"/>
                  </a:cubicBezTo>
                  <a:cubicBezTo>
                    <a:pt x="1" y="14212"/>
                    <a:pt x="27" y="14229"/>
                    <a:pt x="54" y="14229"/>
                  </a:cubicBezTo>
                  <a:cubicBezTo>
                    <a:pt x="81" y="14229"/>
                    <a:pt x="108" y="14212"/>
                    <a:pt x="108" y="14178"/>
                  </a:cubicBezTo>
                  <a:cubicBezTo>
                    <a:pt x="108" y="14178"/>
                    <a:pt x="118" y="13954"/>
                    <a:pt x="137" y="13563"/>
                  </a:cubicBezTo>
                  <a:cubicBezTo>
                    <a:pt x="157" y="13183"/>
                    <a:pt x="186" y="12627"/>
                    <a:pt x="215" y="11963"/>
                  </a:cubicBezTo>
                  <a:cubicBezTo>
                    <a:pt x="235" y="11632"/>
                    <a:pt x="254" y="11271"/>
                    <a:pt x="274" y="10890"/>
                  </a:cubicBezTo>
                  <a:cubicBezTo>
                    <a:pt x="303" y="10510"/>
                    <a:pt x="332" y="10110"/>
                    <a:pt x="352" y="9690"/>
                  </a:cubicBezTo>
                  <a:cubicBezTo>
                    <a:pt x="410" y="8861"/>
                    <a:pt x="488" y="7983"/>
                    <a:pt x="566" y="7095"/>
                  </a:cubicBezTo>
                  <a:cubicBezTo>
                    <a:pt x="605" y="6656"/>
                    <a:pt x="644" y="6208"/>
                    <a:pt x="693" y="5778"/>
                  </a:cubicBezTo>
                  <a:cubicBezTo>
                    <a:pt x="732" y="5339"/>
                    <a:pt x="771" y="4910"/>
                    <a:pt x="820" y="4501"/>
                  </a:cubicBezTo>
                  <a:cubicBezTo>
                    <a:pt x="927" y="3681"/>
                    <a:pt x="1035" y="2910"/>
                    <a:pt x="1122" y="2247"/>
                  </a:cubicBezTo>
                  <a:lnTo>
                    <a:pt x="1503" y="62"/>
                  </a:lnTo>
                  <a:cubicBezTo>
                    <a:pt x="1503" y="32"/>
                    <a:pt x="1483" y="13"/>
                    <a:pt x="1454" y="3"/>
                  </a:cubicBezTo>
                  <a:cubicBezTo>
                    <a:pt x="1449" y="1"/>
                    <a:pt x="1444" y="1"/>
                    <a:pt x="143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4574;p48">
              <a:extLst>
                <a:ext uri="{FF2B5EF4-FFF2-40B4-BE49-F238E27FC236}">
                  <a16:creationId xmlns:a16="http://schemas.microsoft.com/office/drawing/2014/main" id="{A669B4B5-EEA6-4FE9-8812-C151984F7448}"/>
                </a:ext>
              </a:extLst>
            </p:cNvPr>
            <p:cNvSpPr/>
            <p:nvPr/>
          </p:nvSpPr>
          <p:spPr>
            <a:xfrm>
              <a:off x="5089550" y="2483850"/>
              <a:ext cx="62225" cy="342450"/>
            </a:xfrm>
            <a:custGeom>
              <a:avLst/>
              <a:gdLst/>
              <a:ahLst/>
              <a:cxnLst/>
              <a:rect l="l" t="t" r="r" b="b"/>
              <a:pathLst>
                <a:path w="2489" h="13698" extrusionOk="0">
                  <a:moveTo>
                    <a:pt x="98" y="0"/>
                  </a:moveTo>
                  <a:lnTo>
                    <a:pt x="1" y="29"/>
                  </a:lnTo>
                  <a:lnTo>
                    <a:pt x="147" y="605"/>
                  </a:lnTo>
                  <a:cubicBezTo>
                    <a:pt x="244" y="976"/>
                    <a:pt x="381" y="1502"/>
                    <a:pt x="527" y="2137"/>
                  </a:cubicBezTo>
                  <a:cubicBezTo>
                    <a:pt x="840" y="3395"/>
                    <a:pt x="1181" y="5102"/>
                    <a:pt x="1444" y="6809"/>
                  </a:cubicBezTo>
                  <a:cubicBezTo>
                    <a:pt x="1581" y="7658"/>
                    <a:pt x="1708" y="8517"/>
                    <a:pt x="1815" y="9326"/>
                  </a:cubicBezTo>
                  <a:cubicBezTo>
                    <a:pt x="1913" y="10126"/>
                    <a:pt x="2010" y="10877"/>
                    <a:pt x="2069" y="11531"/>
                  </a:cubicBezTo>
                  <a:cubicBezTo>
                    <a:pt x="2137" y="12175"/>
                    <a:pt x="2205" y="12711"/>
                    <a:pt x="2264" y="13092"/>
                  </a:cubicBezTo>
                  <a:cubicBezTo>
                    <a:pt x="2283" y="13238"/>
                    <a:pt x="2313" y="13385"/>
                    <a:pt x="2342" y="13531"/>
                  </a:cubicBezTo>
                  <a:cubicBezTo>
                    <a:pt x="2352" y="13580"/>
                    <a:pt x="2371" y="13619"/>
                    <a:pt x="2391" y="13658"/>
                  </a:cubicBezTo>
                  <a:cubicBezTo>
                    <a:pt x="2425" y="13693"/>
                    <a:pt x="2440" y="13698"/>
                    <a:pt x="2446" y="13698"/>
                  </a:cubicBezTo>
                  <a:cubicBezTo>
                    <a:pt x="2448" y="13698"/>
                    <a:pt x="2449" y="13697"/>
                    <a:pt x="2449" y="13697"/>
                  </a:cubicBezTo>
                  <a:lnTo>
                    <a:pt x="2487" y="13602"/>
                  </a:lnTo>
                  <a:lnTo>
                    <a:pt x="2487" y="13602"/>
                  </a:lnTo>
                  <a:cubicBezTo>
                    <a:pt x="2487" y="13602"/>
                    <a:pt x="2487" y="13602"/>
                    <a:pt x="2487" y="13602"/>
                  </a:cubicBezTo>
                  <a:cubicBezTo>
                    <a:pt x="2488" y="13602"/>
                    <a:pt x="2488" y="13601"/>
                    <a:pt x="2488" y="13599"/>
                  </a:cubicBezTo>
                  <a:lnTo>
                    <a:pt x="2488" y="13599"/>
                  </a:lnTo>
                  <a:lnTo>
                    <a:pt x="2487" y="13602"/>
                  </a:lnTo>
                  <a:lnTo>
                    <a:pt x="2487" y="13602"/>
                  </a:lnTo>
                  <a:cubicBezTo>
                    <a:pt x="2485" y="13602"/>
                    <a:pt x="2483" y="13596"/>
                    <a:pt x="2484" y="13596"/>
                  </a:cubicBezTo>
                  <a:lnTo>
                    <a:pt x="2484" y="13596"/>
                  </a:lnTo>
                  <a:cubicBezTo>
                    <a:pt x="2485" y="13596"/>
                    <a:pt x="2486" y="13597"/>
                    <a:pt x="2488" y="13599"/>
                  </a:cubicBezTo>
                  <a:cubicBezTo>
                    <a:pt x="2478" y="13570"/>
                    <a:pt x="2469" y="13541"/>
                    <a:pt x="2459" y="13502"/>
                  </a:cubicBezTo>
                  <a:cubicBezTo>
                    <a:pt x="2430" y="13365"/>
                    <a:pt x="2400" y="13219"/>
                    <a:pt x="2391" y="13072"/>
                  </a:cubicBezTo>
                  <a:cubicBezTo>
                    <a:pt x="2342" y="12702"/>
                    <a:pt x="2303" y="12155"/>
                    <a:pt x="2235" y="11512"/>
                  </a:cubicBezTo>
                  <a:cubicBezTo>
                    <a:pt x="2108" y="10224"/>
                    <a:pt x="1922" y="8487"/>
                    <a:pt x="1649" y="6770"/>
                  </a:cubicBezTo>
                  <a:cubicBezTo>
                    <a:pt x="1366" y="5063"/>
                    <a:pt x="1005" y="3356"/>
                    <a:pt x="683" y="2097"/>
                  </a:cubicBezTo>
                  <a:cubicBezTo>
                    <a:pt x="527" y="1463"/>
                    <a:pt x="381" y="937"/>
                    <a:pt x="274" y="576"/>
                  </a:cubicBezTo>
                  <a:cubicBezTo>
                    <a:pt x="157" y="215"/>
                    <a:pt x="98" y="0"/>
                    <a:pt x="9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4575;p48">
              <a:extLst>
                <a:ext uri="{FF2B5EF4-FFF2-40B4-BE49-F238E27FC236}">
                  <a16:creationId xmlns:a16="http://schemas.microsoft.com/office/drawing/2014/main" id="{991C00F4-C052-43AF-8268-C4409F52A5EF}"/>
                </a:ext>
              </a:extLst>
            </p:cNvPr>
            <p:cNvSpPr/>
            <p:nvPr/>
          </p:nvSpPr>
          <p:spPr>
            <a:xfrm>
              <a:off x="4887600" y="2516275"/>
              <a:ext cx="74350" cy="59325"/>
            </a:xfrm>
            <a:custGeom>
              <a:avLst/>
              <a:gdLst/>
              <a:ahLst/>
              <a:cxnLst/>
              <a:rect l="l" t="t" r="r" b="b"/>
              <a:pathLst>
                <a:path w="2974" h="2373" extrusionOk="0">
                  <a:moveTo>
                    <a:pt x="401" y="1"/>
                  </a:moveTo>
                  <a:lnTo>
                    <a:pt x="401" y="1"/>
                  </a:lnTo>
                  <a:cubicBezTo>
                    <a:pt x="401" y="1"/>
                    <a:pt x="1" y="2147"/>
                    <a:pt x="1289" y="2352"/>
                  </a:cubicBezTo>
                  <a:cubicBezTo>
                    <a:pt x="1378" y="2366"/>
                    <a:pt x="1461" y="2372"/>
                    <a:pt x="1539" y="2372"/>
                  </a:cubicBezTo>
                  <a:cubicBezTo>
                    <a:pt x="2973" y="2372"/>
                    <a:pt x="2596" y="108"/>
                    <a:pt x="2596" y="108"/>
                  </a:cubicBezTo>
                  <a:lnTo>
                    <a:pt x="401" y="1"/>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1448955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Google Shape;1247;p43">
            <a:extLst>
              <a:ext uri="{FF2B5EF4-FFF2-40B4-BE49-F238E27FC236}">
                <a16:creationId xmlns:a16="http://schemas.microsoft.com/office/drawing/2014/main" id="{85679767-23D6-4732-B82B-425A041B687B}"/>
              </a:ext>
            </a:extLst>
          </p:cNvPr>
          <p:cNvSpPr txBox="1">
            <a:spLocks/>
          </p:cNvSpPr>
          <p:nvPr/>
        </p:nvSpPr>
        <p:spPr>
          <a:xfrm>
            <a:off x="1871377" y="5285716"/>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solidFill>
                  <a:schemeClr val="bg1"/>
                </a:solidFill>
              </a:rPr>
              <a:t>TITLE HERE</a:t>
            </a:r>
          </a:p>
        </p:txBody>
      </p:sp>
      <p:sp>
        <p:nvSpPr>
          <p:cNvPr id="97" name="Rectangle 96">
            <a:extLst>
              <a:ext uri="{FF2B5EF4-FFF2-40B4-BE49-F238E27FC236}">
                <a16:creationId xmlns:a16="http://schemas.microsoft.com/office/drawing/2014/main" id="{0B7FCCDD-1977-4849-A597-316E317CC536}"/>
              </a:ext>
            </a:extLst>
          </p:cNvPr>
          <p:cNvSpPr/>
          <p:nvPr/>
        </p:nvSpPr>
        <p:spPr>
          <a:xfrm>
            <a:off x="2103285" y="6829626"/>
            <a:ext cx="10310031" cy="2308324"/>
          </a:xfrm>
          <a:prstGeom prst="rect">
            <a:avLst/>
          </a:prstGeom>
        </p:spPr>
        <p:txBody>
          <a:bodyPr wrap="square">
            <a:spAutoFit/>
          </a:bodyPr>
          <a:lstStyle/>
          <a:p>
            <a:pPr algn="r"/>
            <a:r>
              <a:rPr lang="en-US" sz="2400" b="1" dirty="0">
                <a:solidFill>
                  <a:schemeClr val="bg1"/>
                </a:solidFill>
              </a:rPr>
              <a:t>Lorem Ipsum</a:t>
            </a:r>
            <a:r>
              <a:rPr lang="en-US" sz="24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28" name="Google Shape;4156;p48">
            <a:extLst>
              <a:ext uri="{FF2B5EF4-FFF2-40B4-BE49-F238E27FC236}">
                <a16:creationId xmlns:a16="http://schemas.microsoft.com/office/drawing/2014/main" id="{D50FBF84-C430-4827-B007-4C0288F89E84}"/>
              </a:ext>
            </a:extLst>
          </p:cNvPr>
          <p:cNvGrpSpPr/>
          <p:nvPr/>
        </p:nvGrpSpPr>
        <p:grpSpPr>
          <a:xfrm>
            <a:off x="14553100" y="4775524"/>
            <a:ext cx="7959523" cy="5713130"/>
            <a:chOff x="2228975" y="3042250"/>
            <a:chExt cx="2565575" cy="1841500"/>
          </a:xfrm>
        </p:grpSpPr>
        <p:sp>
          <p:nvSpPr>
            <p:cNvPr id="29" name="Google Shape;4157;p48">
              <a:extLst>
                <a:ext uri="{FF2B5EF4-FFF2-40B4-BE49-F238E27FC236}">
                  <a16:creationId xmlns:a16="http://schemas.microsoft.com/office/drawing/2014/main" id="{5BC40296-3B1E-4CA5-B948-597A76D5AB52}"/>
                </a:ext>
              </a:extLst>
            </p:cNvPr>
            <p:cNvSpPr/>
            <p:nvPr/>
          </p:nvSpPr>
          <p:spPr>
            <a:xfrm>
              <a:off x="3664750" y="3567900"/>
              <a:ext cx="513175" cy="340300"/>
            </a:xfrm>
            <a:custGeom>
              <a:avLst/>
              <a:gdLst/>
              <a:ahLst/>
              <a:cxnLst/>
              <a:rect l="l" t="t" r="r" b="b"/>
              <a:pathLst>
                <a:path w="20527" h="13612" extrusionOk="0">
                  <a:moveTo>
                    <a:pt x="15758" y="0"/>
                  </a:moveTo>
                  <a:cubicBezTo>
                    <a:pt x="15079" y="0"/>
                    <a:pt x="14566" y="79"/>
                    <a:pt x="14566" y="79"/>
                  </a:cubicBezTo>
                  <a:cubicBezTo>
                    <a:pt x="14566" y="79"/>
                    <a:pt x="13961" y="1123"/>
                    <a:pt x="11883" y="1270"/>
                  </a:cubicBezTo>
                  <a:cubicBezTo>
                    <a:pt x="11847" y="1272"/>
                    <a:pt x="11812" y="1273"/>
                    <a:pt x="11777" y="1273"/>
                  </a:cubicBezTo>
                  <a:cubicBezTo>
                    <a:pt x="10681" y="1273"/>
                    <a:pt x="9756" y="274"/>
                    <a:pt x="9756" y="274"/>
                  </a:cubicBezTo>
                  <a:cubicBezTo>
                    <a:pt x="9756" y="274"/>
                    <a:pt x="7512" y="479"/>
                    <a:pt x="5737" y="1728"/>
                  </a:cubicBezTo>
                  <a:cubicBezTo>
                    <a:pt x="4508" y="2587"/>
                    <a:pt x="1" y="11679"/>
                    <a:pt x="2235" y="13259"/>
                  </a:cubicBezTo>
                  <a:cubicBezTo>
                    <a:pt x="2580" y="13503"/>
                    <a:pt x="2990" y="13611"/>
                    <a:pt x="3441" y="13611"/>
                  </a:cubicBezTo>
                  <a:cubicBezTo>
                    <a:pt x="4251" y="13611"/>
                    <a:pt x="5193" y="13262"/>
                    <a:pt x="6127" y="12723"/>
                  </a:cubicBezTo>
                  <a:cubicBezTo>
                    <a:pt x="7376" y="11991"/>
                    <a:pt x="8498" y="11074"/>
                    <a:pt x="9473" y="10001"/>
                  </a:cubicBezTo>
                  <a:cubicBezTo>
                    <a:pt x="8361" y="9415"/>
                    <a:pt x="7181" y="7669"/>
                    <a:pt x="7181" y="7669"/>
                  </a:cubicBezTo>
                  <a:lnTo>
                    <a:pt x="7015" y="7620"/>
                  </a:lnTo>
                  <a:cubicBezTo>
                    <a:pt x="7112" y="7533"/>
                    <a:pt x="7210" y="7435"/>
                    <a:pt x="7307" y="7328"/>
                  </a:cubicBezTo>
                  <a:cubicBezTo>
                    <a:pt x="7307" y="7328"/>
                    <a:pt x="7112" y="6108"/>
                    <a:pt x="7873" y="5981"/>
                  </a:cubicBezTo>
                  <a:lnTo>
                    <a:pt x="7922" y="5981"/>
                  </a:lnTo>
                  <a:cubicBezTo>
                    <a:pt x="7932" y="5503"/>
                    <a:pt x="8010" y="5025"/>
                    <a:pt x="8146" y="4557"/>
                  </a:cubicBezTo>
                  <a:cubicBezTo>
                    <a:pt x="8137" y="4547"/>
                    <a:pt x="8137" y="4538"/>
                    <a:pt x="8137" y="4518"/>
                  </a:cubicBezTo>
                  <a:cubicBezTo>
                    <a:pt x="8137" y="4304"/>
                    <a:pt x="9181" y="4128"/>
                    <a:pt x="10478" y="4128"/>
                  </a:cubicBezTo>
                  <a:cubicBezTo>
                    <a:pt x="11776" y="4128"/>
                    <a:pt x="12819" y="4304"/>
                    <a:pt x="12819" y="4518"/>
                  </a:cubicBezTo>
                  <a:cubicBezTo>
                    <a:pt x="12819" y="4518"/>
                    <a:pt x="12868" y="4840"/>
                    <a:pt x="12888" y="5299"/>
                  </a:cubicBezTo>
                  <a:cubicBezTo>
                    <a:pt x="12917" y="5816"/>
                    <a:pt x="12907" y="6323"/>
                    <a:pt x="12858" y="6840"/>
                  </a:cubicBezTo>
                  <a:cubicBezTo>
                    <a:pt x="13063" y="6869"/>
                    <a:pt x="13249" y="7006"/>
                    <a:pt x="13346" y="7191"/>
                  </a:cubicBezTo>
                  <a:cubicBezTo>
                    <a:pt x="13483" y="7425"/>
                    <a:pt x="13571" y="7689"/>
                    <a:pt x="13610" y="7962"/>
                  </a:cubicBezTo>
                  <a:cubicBezTo>
                    <a:pt x="13678" y="8020"/>
                    <a:pt x="13756" y="8079"/>
                    <a:pt x="13834" y="8128"/>
                  </a:cubicBezTo>
                  <a:lnTo>
                    <a:pt x="13756" y="8264"/>
                  </a:lnTo>
                  <a:cubicBezTo>
                    <a:pt x="13756" y="8264"/>
                    <a:pt x="13073" y="10332"/>
                    <a:pt x="11932" y="10928"/>
                  </a:cubicBezTo>
                  <a:lnTo>
                    <a:pt x="11912" y="10957"/>
                  </a:lnTo>
                  <a:cubicBezTo>
                    <a:pt x="13424" y="12049"/>
                    <a:pt x="15131" y="12732"/>
                    <a:pt x="16536" y="12966"/>
                  </a:cubicBezTo>
                  <a:cubicBezTo>
                    <a:pt x="16899" y="13030"/>
                    <a:pt x="17241" y="13061"/>
                    <a:pt x="17553" y="13061"/>
                  </a:cubicBezTo>
                  <a:cubicBezTo>
                    <a:pt x="18200" y="13061"/>
                    <a:pt x="18721" y="12927"/>
                    <a:pt x="19043" y="12664"/>
                  </a:cubicBezTo>
                  <a:cubicBezTo>
                    <a:pt x="20526" y="11425"/>
                    <a:pt x="20331" y="1913"/>
                    <a:pt x="18195" y="538"/>
                  </a:cubicBezTo>
                  <a:cubicBezTo>
                    <a:pt x="17510" y="102"/>
                    <a:pt x="16528" y="0"/>
                    <a:pt x="1575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4158;p48">
              <a:extLst>
                <a:ext uri="{FF2B5EF4-FFF2-40B4-BE49-F238E27FC236}">
                  <a16:creationId xmlns:a16="http://schemas.microsoft.com/office/drawing/2014/main" id="{EE92C430-FEE3-461C-ACF6-30E1DC1F8D8A}"/>
                </a:ext>
              </a:extLst>
            </p:cNvPr>
            <p:cNvSpPr/>
            <p:nvPr/>
          </p:nvSpPr>
          <p:spPr>
            <a:xfrm>
              <a:off x="3974550" y="3687900"/>
              <a:ext cx="44100" cy="57850"/>
            </a:xfrm>
            <a:custGeom>
              <a:avLst/>
              <a:gdLst/>
              <a:ahLst/>
              <a:cxnLst/>
              <a:rect l="l" t="t" r="r" b="b"/>
              <a:pathLst>
                <a:path w="1764" h="2314" extrusionOk="0">
                  <a:moveTo>
                    <a:pt x="844" y="0"/>
                  </a:moveTo>
                  <a:cubicBezTo>
                    <a:pt x="621" y="0"/>
                    <a:pt x="387" y="88"/>
                    <a:pt x="164" y="264"/>
                  </a:cubicBezTo>
                  <a:cubicBezTo>
                    <a:pt x="0" y="389"/>
                    <a:pt x="117" y="602"/>
                    <a:pt x="275" y="602"/>
                  </a:cubicBezTo>
                  <a:cubicBezTo>
                    <a:pt x="315" y="602"/>
                    <a:pt x="357" y="588"/>
                    <a:pt x="398" y="557"/>
                  </a:cubicBezTo>
                  <a:cubicBezTo>
                    <a:pt x="519" y="467"/>
                    <a:pt x="673" y="380"/>
                    <a:pt x="838" y="380"/>
                  </a:cubicBezTo>
                  <a:cubicBezTo>
                    <a:pt x="939" y="380"/>
                    <a:pt x="1045" y="413"/>
                    <a:pt x="1149" y="499"/>
                  </a:cubicBezTo>
                  <a:cubicBezTo>
                    <a:pt x="1344" y="655"/>
                    <a:pt x="1325" y="1016"/>
                    <a:pt x="1208" y="1299"/>
                  </a:cubicBezTo>
                  <a:cubicBezTo>
                    <a:pt x="1094" y="1611"/>
                    <a:pt x="833" y="1933"/>
                    <a:pt x="541" y="1933"/>
                  </a:cubicBezTo>
                  <a:cubicBezTo>
                    <a:pt x="532" y="1933"/>
                    <a:pt x="524" y="1933"/>
                    <a:pt x="515" y="1933"/>
                  </a:cubicBezTo>
                  <a:cubicBezTo>
                    <a:pt x="510" y="1932"/>
                    <a:pt x="504" y="1932"/>
                    <a:pt x="499" y="1932"/>
                  </a:cubicBezTo>
                  <a:cubicBezTo>
                    <a:pt x="399" y="1932"/>
                    <a:pt x="320" y="2016"/>
                    <a:pt x="320" y="2118"/>
                  </a:cubicBezTo>
                  <a:cubicBezTo>
                    <a:pt x="310" y="2216"/>
                    <a:pt x="388" y="2313"/>
                    <a:pt x="496" y="2313"/>
                  </a:cubicBezTo>
                  <a:lnTo>
                    <a:pt x="535" y="2313"/>
                  </a:lnTo>
                  <a:cubicBezTo>
                    <a:pt x="1003" y="2313"/>
                    <a:pt x="1393" y="1884"/>
                    <a:pt x="1569" y="1445"/>
                  </a:cubicBezTo>
                  <a:cubicBezTo>
                    <a:pt x="1764" y="938"/>
                    <a:pt x="1696" y="450"/>
                    <a:pt x="1393" y="206"/>
                  </a:cubicBezTo>
                  <a:cubicBezTo>
                    <a:pt x="1229" y="69"/>
                    <a:pt x="1040" y="0"/>
                    <a:pt x="844"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4159;p48">
              <a:extLst>
                <a:ext uri="{FF2B5EF4-FFF2-40B4-BE49-F238E27FC236}">
                  <a16:creationId xmlns:a16="http://schemas.microsoft.com/office/drawing/2014/main" id="{8B719F13-1297-45D3-AB1A-E4C33457FD8B}"/>
                </a:ext>
              </a:extLst>
            </p:cNvPr>
            <p:cNvSpPr/>
            <p:nvPr/>
          </p:nvSpPr>
          <p:spPr>
            <a:xfrm>
              <a:off x="3868400" y="3671075"/>
              <a:ext cx="117100" cy="22475"/>
            </a:xfrm>
            <a:custGeom>
              <a:avLst/>
              <a:gdLst/>
              <a:ahLst/>
              <a:cxnLst/>
              <a:rect l="l" t="t" r="r" b="b"/>
              <a:pathLst>
                <a:path w="4684" h="899" extrusionOk="0">
                  <a:moveTo>
                    <a:pt x="2342" y="1"/>
                  </a:moveTo>
                  <a:cubicBezTo>
                    <a:pt x="1044" y="1"/>
                    <a:pt x="0" y="186"/>
                    <a:pt x="0" y="401"/>
                  </a:cubicBezTo>
                  <a:cubicBezTo>
                    <a:pt x="0" y="411"/>
                    <a:pt x="0" y="430"/>
                    <a:pt x="10" y="440"/>
                  </a:cubicBezTo>
                  <a:cubicBezTo>
                    <a:pt x="127" y="635"/>
                    <a:pt x="1103" y="898"/>
                    <a:pt x="2322" y="898"/>
                  </a:cubicBezTo>
                  <a:cubicBezTo>
                    <a:pt x="3620" y="898"/>
                    <a:pt x="4683" y="616"/>
                    <a:pt x="4683" y="401"/>
                  </a:cubicBezTo>
                  <a:cubicBezTo>
                    <a:pt x="4683" y="186"/>
                    <a:pt x="3630" y="1"/>
                    <a:pt x="234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4160;p48">
              <a:extLst>
                <a:ext uri="{FF2B5EF4-FFF2-40B4-BE49-F238E27FC236}">
                  <a16:creationId xmlns:a16="http://schemas.microsoft.com/office/drawing/2014/main" id="{1DA568FF-CD54-46D1-B27C-0FA4D6606D4E}"/>
                </a:ext>
              </a:extLst>
            </p:cNvPr>
            <p:cNvSpPr/>
            <p:nvPr/>
          </p:nvSpPr>
          <p:spPr>
            <a:xfrm>
              <a:off x="3862550" y="3681075"/>
              <a:ext cx="125375" cy="79775"/>
            </a:xfrm>
            <a:custGeom>
              <a:avLst/>
              <a:gdLst/>
              <a:ahLst/>
              <a:cxnLst/>
              <a:rect l="l" t="t" r="r" b="b"/>
              <a:pathLst>
                <a:path w="5015" h="3191" extrusionOk="0">
                  <a:moveTo>
                    <a:pt x="4917" y="1"/>
                  </a:moveTo>
                  <a:cubicBezTo>
                    <a:pt x="4917" y="216"/>
                    <a:pt x="3864" y="391"/>
                    <a:pt x="2566" y="391"/>
                  </a:cubicBezTo>
                  <a:cubicBezTo>
                    <a:pt x="1356" y="391"/>
                    <a:pt x="361" y="235"/>
                    <a:pt x="234" y="40"/>
                  </a:cubicBezTo>
                  <a:lnTo>
                    <a:pt x="166" y="59"/>
                  </a:lnTo>
                  <a:cubicBezTo>
                    <a:pt x="78" y="518"/>
                    <a:pt x="20" y="996"/>
                    <a:pt x="10" y="1464"/>
                  </a:cubicBezTo>
                  <a:cubicBezTo>
                    <a:pt x="0" y="1757"/>
                    <a:pt x="10" y="2040"/>
                    <a:pt x="39" y="2332"/>
                  </a:cubicBezTo>
                  <a:lnTo>
                    <a:pt x="59" y="2332"/>
                  </a:lnTo>
                  <a:cubicBezTo>
                    <a:pt x="391" y="2196"/>
                    <a:pt x="693" y="2020"/>
                    <a:pt x="976" y="1815"/>
                  </a:cubicBezTo>
                  <a:cubicBezTo>
                    <a:pt x="1340" y="1527"/>
                    <a:pt x="1498" y="1217"/>
                    <a:pt x="1719" y="1217"/>
                  </a:cubicBezTo>
                  <a:cubicBezTo>
                    <a:pt x="1752" y="1217"/>
                    <a:pt x="1787" y="1224"/>
                    <a:pt x="1825" y="1240"/>
                  </a:cubicBezTo>
                  <a:cubicBezTo>
                    <a:pt x="1922" y="1289"/>
                    <a:pt x="1922" y="1464"/>
                    <a:pt x="1864" y="1679"/>
                  </a:cubicBezTo>
                  <a:lnTo>
                    <a:pt x="1932" y="1698"/>
                  </a:lnTo>
                  <a:cubicBezTo>
                    <a:pt x="1932" y="1698"/>
                    <a:pt x="2204" y="1395"/>
                    <a:pt x="2453" y="1395"/>
                  </a:cubicBezTo>
                  <a:cubicBezTo>
                    <a:pt x="2517" y="1395"/>
                    <a:pt x="2579" y="1415"/>
                    <a:pt x="2634" y="1464"/>
                  </a:cubicBezTo>
                  <a:cubicBezTo>
                    <a:pt x="2742" y="1562"/>
                    <a:pt x="2693" y="1893"/>
                    <a:pt x="2527" y="2313"/>
                  </a:cubicBezTo>
                  <a:lnTo>
                    <a:pt x="2547" y="2323"/>
                  </a:lnTo>
                  <a:cubicBezTo>
                    <a:pt x="2547" y="2323"/>
                    <a:pt x="2880" y="1983"/>
                    <a:pt x="3103" y="1983"/>
                  </a:cubicBezTo>
                  <a:cubicBezTo>
                    <a:pt x="3152" y="1983"/>
                    <a:pt x="3196" y="1999"/>
                    <a:pt x="3229" y="2040"/>
                  </a:cubicBezTo>
                  <a:cubicBezTo>
                    <a:pt x="3278" y="2098"/>
                    <a:pt x="3278" y="2293"/>
                    <a:pt x="3220" y="2557"/>
                  </a:cubicBezTo>
                  <a:lnTo>
                    <a:pt x="3307" y="2576"/>
                  </a:lnTo>
                  <a:cubicBezTo>
                    <a:pt x="3307" y="2576"/>
                    <a:pt x="3649" y="2762"/>
                    <a:pt x="3883" y="2889"/>
                  </a:cubicBezTo>
                  <a:cubicBezTo>
                    <a:pt x="4176" y="3015"/>
                    <a:pt x="4478" y="3123"/>
                    <a:pt x="4790" y="3191"/>
                  </a:cubicBezTo>
                  <a:cubicBezTo>
                    <a:pt x="4868" y="2908"/>
                    <a:pt x="4927" y="2615"/>
                    <a:pt x="4946" y="2313"/>
                  </a:cubicBezTo>
                  <a:cubicBezTo>
                    <a:pt x="5005" y="1806"/>
                    <a:pt x="5015" y="1289"/>
                    <a:pt x="4985" y="781"/>
                  </a:cubicBezTo>
                  <a:cubicBezTo>
                    <a:pt x="4956" y="313"/>
                    <a:pt x="4917" y="1"/>
                    <a:pt x="4917"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4161;p48">
              <a:extLst>
                <a:ext uri="{FF2B5EF4-FFF2-40B4-BE49-F238E27FC236}">
                  <a16:creationId xmlns:a16="http://schemas.microsoft.com/office/drawing/2014/main" id="{53658EF9-336F-4382-8AE8-01D9D9BD525E}"/>
                </a:ext>
              </a:extLst>
            </p:cNvPr>
            <p:cNvSpPr/>
            <p:nvPr/>
          </p:nvSpPr>
          <p:spPr>
            <a:xfrm>
              <a:off x="4150575" y="4763450"/>
              <a:ext cx="48550" cy="87350"/>
            </a:xfrm>
            <a:custGeom>
              <a:avLst/>
              <a:gdLst/>
              <a:ahLst/>
              <a:cxnLst/>
              <a:rect l="l" t="t" r="r" b="b"/>
              <a:pathLst>
                <a:path w="1942" h="3494" extrusionOk="0">
                  <a:moveTo>
                    <a:pt x="1922" y="1"/>
                  </a:moveTo>
                  <a:cubicBezTo>
                    <a:pt x="1517" y="527"/>
                    <a:pt x="387" y="557"/>
                    <a:pt x="131" y="557"/>
                  </a:cubicBezTo>
                  <a:cubicBezTo>
                    <a:pt x="97" y="557"/>
                    <a:pt x="79" y="557"/>
                    <a:pt x="79" y="557"/>
                  </a:cubicBezTo>
                  <a:lnTo>
                    <a:pt x="1" y="596"/>
                  </a:lnTo>
                  <a:cubicBezTo>
                    <a:pt x="303" y="1542"/>
                    <a:pt x="537" y="2518"/>
                    <a:pt x="703" y="3493"/>
                  </a:cubicBezTo>
                  <a:cubicBezTo>
                    <a:pt x="703" y="3493"/>
                    <a:pt x="1747" y="3406"/>
                    <a:pt x="1893" y="1718"/>
                  </a:cubicBezTo>
                  <a:cubicBezTo>
                    <a:pt x="1932" y="1142"/>
                    <a:pt x="1942" y="576"/>
                    <a:pt x="192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4162;p48">
              <a:extLst>
                <a:ext uri="{FF2B5EF4-FFF2-40B4-BE49-F238E27FC236}">
                  <a16:creationId xmlns:a16="http://schemas.microsoft.com/office/drawing/2014/main" id="{34AFBE77-4AD8-447F-8014-D697BCCB8D64}"/>
                </a:ext>
              </a:extLst>
            </p:cNvPr>
            <p:cNvSpPr/>
            <p:nvPr/>
          </p:nvSpPr>
          <p:spPr>
            <a:xfrm>
              <a:off x="3724025" y="4769325"/>
              <a:ext cx="92450" cy="65025"/>
            </a:xfrm>
            <a:custGeom>
              <a:avLst/>
              <a:gdLst/>
              <a:ahLst/>
              <a:cxnLst/>
              <a:rect l="l" t="t" r="r" b="b"/>
              <a:pathLst>
                <a:path w="3698" h="2601" extrusionOk="0">
                  <a:moveTo>
                    <a:pt x="1415" y="0"/>
                  </a:moveTo>
                  <a:cubicBezTo>
                    <a:pt x="1415" y="49"/>
                    <a:pt x="1415" y="98"/>
                    <a:pt x="1405" y="146"/>
                  </a:cubicBezTo>
                  <a:cubicBezTo>
                    <a:pt x="1259" y="1034"/>
                    <a:pt x="0" y="2302"/>
                    <a:pt x="264" y="2566"/>
                  </a:cubicBezTo>
                  <a:cubicBezTo>
                    <a:pt x="288" y="2589"/>
                    <a:pt x="332" y="2600"/>
                    <a:pt x="391" y="2600"/>
                  </a:cubicBezTo>
                  <a:cubicBezTo>
                    <a:pt x="994" y="2600"/>
                    <a:pt x="3221" y="1471"/>
                    <a:pt x="3434" y="1054"/>
                  </a:cubicBezTo>
                  <a:cubicBezTo>
                    <a:pt x="3483" y="937"/>
                    <a:pt x="3571" y="732"/>
                    <a:pt x="3698" y="459"/>
                  </a:cubicBezTo>
                  <a:lnTo>
                    <a:pt x="3698" y="459"/>
                  </a:lnTo>
                  <a:cubicBezTo>
                    <a:pt x="3597" y="492"/>
                    <a:pt x="3479" y="507"/>
                    <a:pt x="3349" y="507"/>
                  </a:cubicBezTo>
                  <a:cubicBezTo>
                    <a:pt x="2581" y="507"/>
                    <a:pt x="1424" y="0"/>
                    <a:pt x="142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4163;p48">
              <a:extLst>
                <a:ext uri="{FF2B5EF4-FFF2-40B4-BE49-F238E27FC236}">
                  <a16:creationId xmlns:a16="http://schemas.microsoft.com/office/drawing/2014/main" id="{CC5551DB-2F6D-4873-A96E-0496DC89801B}"/>
                </a:ext>
              </a:extLst>
            </p:cNvPr>
            <p:cNvSpPr/>
            <p:nvPr/>
          </p:nvSpPr>
          <p:spPr>
            <a:xfrm>
              <a:off x="3759375" y="3940575"/>
              <a:ext cx="439275" cy="841425"/>
            </a:xfrm>
            <a:custGeom>
              <a:avLst/>
              <a:gdLst/>
              <a:ahLst/>
              <a:cxnLst/>
              <a:rect l="l" t="t" r="r" b="b"/>
              <a:pathLst>
                <a:path w="17571" h="33657" extrusionOk="0">
                  <a:moveTo>
                    <a:pt x="2635" y="1"/>
                  </a:moveTo>
                  <a:cubicBezTo>
                    <a:pt x="2635" y="1"/>
                    <a:pt x="976" y="4371"/>
                    <a:pt x="693" y="5796"/>
                  </a:cubicBezTo>
                  <a:cubicBezTo>
                    <a:pt x="186" y="8410"/>
                    <a:pt x="89" y="31072"/>
                    <a:pt x="1" y="33150"/>
                  </a:cubicBezTo>
                  <a:lnTo>
                    <a:pt x="10" y="33150"/>
                  </a:lnTo>
                  <a:cubicBezTo>
                    <a:pt x="10" y="33150"/>
                    <a:pt x="1167" y="33657"/>
                    <a:pt x="1935" y="33657"/>
                  </a:cubicBezTo>
                  <a:cubicBezTo>
                    <a:pt x="2065" y="33657"/>
                    <a:pt x="2183" y="33642"/>
                    <a:pt x="2284" y="33609"/>
                  </a:cubicBezTo>
                  <a:cubicBezTo>
                    <a:pt x="3240" y="31394"/>
                    <a:pt x="5864" y="24468"/>
                    <a:pt x="5513" y="21356"/>
                  </a:cubicBezTo>
                  <a:cubicBezTo>
                    <a:pt x="5386" y="20292"/>
                    <a:pt x="6956" y="17024"/>
                    <a:pt x="7142" y="13327"/>
                  </a:cubicBezTo>
                  <a:cubicBezTo>
                    <a:pt x="7591" y="15853"/>
                    <a:pt x="8069" y="18497"/>
                    <a:pt x="8342" y="19629"/>
                  </a:cubicBezTo>
                  <a:cubicBezTo>
                    <a:pt x="8937" y="22107"/>
                    <a:pt x="15063" y="31853"/>
                    <a:pt x="15561" y="33238"/>
                  </a:cubicBezTo>
                  <a:cubicBezTo>
                    <a:pt x="15590" y="33326"/>
                    <a:pt x="15619" y="33413"/>
                    <a:pt x="15649" y="33511"/>
                  </a:cubicBezTo>
                  <a:lnTo>
                    <a:pt x="15727" y="33472"/>
                  </a:lnTo>
                  <a:cubicBezTo>
                    <a:pt x="15727" y="33472"/>
                    <a:pt x="15745" y="33472"/>
                    <a:pt x="15777" y="33472"/>
                  </a:cubicBezTo>
                  <a:cubicBezTo>
                    <a:pt x="16029" y="33472"/>
                    <a:pt x="17156" y="33442"/>
                    <a:pt x="17570" y="32906"/>
                  </a:cubicBezTo>
                  <a:cubicBezTo>
                    <a:pt x="17375" y="26546"/>
                    <a:pt x="14176" y="15941"/>
                    <a:pt x="14176" y="15941"/>
                  </a:cubicBezTo>
                  <a:cubicBezTo>
                    <a:pt x="14176" y="15941"/>
                    <a:pt x="14966" y="8722"/>
                    <a:pt x="14673" y="7239"/>
                  </a:cubicBezTo>
                  <a:cubicBezTo>
                    <a:pt x="13912" y="3444"/>
                    <a:pt x="11805" y="1113"/>
                    <a:pt x="11805" y="1113"/>
                  </a:cubicBezTo>
                  <a:cubicBezTo>
                    <a:pt x="11805" y="1113"/>
                    <a:pt x="10878" y="1886"/>
                    <a:pt x="8184" y="1886"/>
                  </a:cubicBezTo>
                  <a:cubicBezTo>
                    <a:pt x="7837" y="1886"/>
                    <a:pt x="7461" y="1873"/>
                    <a:pt x="7054" y="1845"/>
                  </a:cubicBezTo>
                  <a:cubicBezTo>
                    <a:pt x="3493" y="1581"/>
                    <a:pt x="2635" y="1"/>
                    <a:pt x="2635"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4164;p48">
              <a:extLst>
                <a:ext uri="{FF2B5EF4-FFF2-40B4-BE49-F238E27FC236}">
                  <a16:creationId xmlns:a16="http://schemas.microsoft.com/office/drawing/2014/main" id="{5F0947DB-8580-4EFA-AD4C-EB7FFD3D009D}"/>
                </a:ext>
              </a:extLst>
            </p:cNvPr>
            <p:cNvSpPr/>
            <p:nvPr/>
          </p:nvSpPr>
          <p:spPr>
            <a:xfrm>
              <a:off x="3817925" y="3800350"/>
              <a:ext cx="260250" cy="187450"/>
            </a:xfrm>
            <a:custGeom>
              <a:avLst/>
              <a:gdLst/>
              <a:ahLst/>
              <a:cxnLst/>
              <a:rect l="l" t="t" r="r" b="b"/>
              <a:pathLst>
                <a:path w="10410" h="7498" extrusionOk="0">
                  <a:moveTo>
                    <a:pt x="3941" y="0"/>
                  </a:moveTo>
                  <a:cubicBezTo>
                    <a:pt x="3766" y="215"/>
                    <a:pt x="3571" y="459"/>
                    <a:pt x="3346" y="703"/>
                  </a:cubicBezTo>
                  <a:cubicBezTo>
                    <a:pt x="2380" y="1776"/>
                    <a:pt x="1249" y="2703"/>
                    <a:pt x="0" y="3434"/>
                  </a:cubicBezTo>
                  <a:lnTo>
                    <a:pt x="302" y="5610"/>
                  </a:lnTo>
                  <a:cubicBezTo>
                    <a:pt x="302" y="5610"/>
                    <a:pt x="1161" y="7200"/>
                    <a:pt x="4712" y="7454"/>
                  </a:cubicBezTo>
                  <a:cubicBezTo>
                    <a:pt x="5128" y="7484"/>
                    <a:pt x="5512" y="7498"/>
                    <a:pt x="5865" y="7498"/>
                  </a:cubicBezTo>
                  <a:cubicBezTo>
                    <a:pt x="8535" y="7498"/>
                    <a:pt x="9463" y="6722"/>
                    <a:pt x="9463" y="6722"/>
                  </a:cubicBezTo>
                  <a:lnTo>
                    <a:pt x="10409" y="3668"/>
                  </a:lnTo>
                  <a:cubicBezTo>
                    <a:pt x="9004" y="3444"/>
                    <a:pt x="7297" y="2751"/>
                    <a:pt x="5785" y="1659"/>
                  </a:cubicBezTo>
                  <a:cubicBezTo>
                    <a:pt x="5151" y="1191"/>
                    <a:pt x="4566" y="664"/>
                    <a:pt x="4039" y="69"/>
                  </a:cubicBezTo>
                  <a:lnTo>
                    <a:pt x="3941" y="0"/>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4165;p48">
              <a:extLst>
                <a:ext uri="{FF2B5EF4-FFF2-40B4-BE49-F238E27FC236}">
                  <a16:creationId xmlns:a16="http://schemas.microsoft.com/office/drawing/2014/main" id="{288BAC45-B51D-488A-A38D-41E92BEAEFB0}"/>
                </a:ext>
              </a:extLst>
            </p:cNvPr>
            <p:cNvSpPr/>
            <p:nvPr/>
          </p:nvSpPr>
          <p:spPr>
            <a:xfrm>
              <a:off x="3916450" y="3738875"/>
              <a:ext cx="94150" cy="102950"/>
            </a:xfrm>
            <a:custGeom>
              <a:avLst/>
              <a:gdLst/>
              <a:ahLst/>
              <a:cxnLst/>
              <a:rect l="l" t="t" r="r" b="b"/>
              <a:pathLst>
                <a:path w="3766" h="4118" extrusionOk="0">
                  <a:moveTo>
                    <a:pt x="2800" y="1"/>
                  </a:moveTo>
                  <a:cubicBezTo>
                    <a:pt x="2771" y="303"/>
                    <a:pt x="2712" y="596"/>
                    <a:pt x="2634" y="879"/>
                  </a:cubicBezTo>
                  <a:cubicBezTo>
                    <a:pt x="2322" y="811"/>
                    <a:pt x="2020" y="703"/>
                    <a:pt x="1727" y="577"/>
                  </a:cubicBezTo>
                  <a:cubicBezTo>
                    <a:pt x="1493" y="459"/>
                    <a:pt x="1151" y="264"/>
                    <a:pt x="1151" y="264"/>
                  </a:cubicBezTo>
                  <a:lnTo>
                    <a:pt x="1064" y="245"/>
                  </a:lnTo>
                  <a:cubicBezTo>
                    <a:pt x="956" y="713"/>
                    <a:pt x="781" y="1172"/>
                    <a:pt x="556" y="1601"/>
                  </a:cubicBezTo>
                  <a:cubicBezTo>
                    <a:pt x="537" y="1630"/>
                    <a:pt x="517" y="1669"/>
                    <a:pt x="498" y="1698"/>
                  </a:cubicBezTo>
                  <a:cubicBezTo>
                    <a:pt x="352" y="1962"/>
                    <a:pt x="186" y="2215"/>
                    <a:pt x="0" y="2459"/>
                  </a:cubicBezTo>
                  <a:lnTo>
                    <a:pt x="108" y="2537"/>
                  </a:lnTo>
                  <a:cubicBezTo>
                    <a:pt x="625" y="3123"/>
                    <a:pt x="1210" y="3659"/>
                    <a:pt x="1844" y="4118"/>
                  </a:cubicBezTo>
                  <a:lnTo>
                    <a:pt x="1864" y="4098"/>
                  </a:lnTo>
                  <a:cubicBezTo>
                    <a:pt x="3005" y="3503"/>
                    <a:pt x="3698" y="1425"/>
                    <a:pt x="3698" y="1425"/>
                  </a:cubicBezTo>
                  <a:lnTo>
                    <a:pt x="3766" y="1298"/>
                  </a:lnTo>
                  <a:cubicBezTo>
                    <a:pt x="3688" y="1250"/>
                    <a:pt x="3620" y="1191"/>
                    <a:pt x="3542" y="1133"/>
                  </a:cubicBezTo>
                  <a:cubicBezTo>
                    <a:pt x="3512" y="859"/>
                    <a:pt x="3415" y="596"/>
                    <a:pt x="3288" y="352"/>
                  </a:cubicBezTo>
                  <a:cubicBezTo>
                    <a:pt x="3181" y="167"/>
                    <a:pt x="3005" y="40"/>
                    <a:pt x="2800"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4166;p48">
              <a:extLst>
                <a:ext uri="{FF2B5EF4-FFF2-40B4-BE49-F238E27FC236}">
                  <a16:creationId xmlns:a16="http://schemas.microsoft.com/office/drawing/2014/main" id="{DC9C68F0-1F78-4741-A957-3A1E83791338}"/>
                </a:ext>
              </a:extLst>
            </p:cNvPr>
            <p:cNvSpPr/>
            <p:nvPr/>
          </p:nvSpPr>
          <p:spPr>
            <a:xfrm>
              <a:off x="3840100" y="3711425"/>
              <a:ext cx="104425" cy="106500"/>
            </a:xfrm>
            <a:custGeom>
              <a:avLst/>
              <a:gdLst/>
              <a:ahLst/>
              <a:cxnLst/>
              <a:rect l="l" t="t" r="r" b="b"/>
              <a:pathLst>
                <a:path w="4177" h="4260" extrusionOk="0">
                  <a:moveTo>
                    <a:pt x="2613" y="0"/>
                  </a:moveTo>
                  <a:cubicBezTo>
                    <a:pt x="2397" y="0"/>
                    <a:pt x="2245" y="314"/>
                    <a:pt x="1884" y="592"/>
                  </a:cubicBezTo>
                  <a:cubicBezTo>
                    <a:pt x="1591" y="806"/>
                    <a:pt x="1289" y="972"/>
                    <a:pt x="967" y="1109"/>
                  </a:cubicBezTo>
                  <a:lnTo>
                    <a:pt x="937" y="1109"/>
                  </a:lnTo>
                  <a:cubicBezTo>
                    <a:pt x="908" y="826"/>
                    <a:pt x="898" y="533"/>
                    <a:pt x="908" y="250"/>
                  </a:cubicBezTo>
                  <a:lnTo>
                    <a:pt x="859" y="250"/>
                  </a:lnTo>
                  <a:cubicBezTo>
                    <a:pt x="108" y="367"/>
                    <a:pt x="293" y="1587"/>
                    <a:pt x="293" y="1587"/>
                  </a:cubicBezTo>
                  <a:cubicBezTo>
                    <a:pt x="206" y="1694"/>
                    <a:pt x="108" y="1792"/>
                    <a:pt x="1" y="1879"/>
                  </a:cubicBezTo>
                  <a:lnTo>
                    <a:pt x="176" y="1928"/>
                  </a:lnTo>
                  <a:cubicBezTo>
                    <a:pt x="176" y="1928"/>
                    <a:pt x="1357" y="3674"/>
                    <a:pt x="2459" y="4260"/>
                  </a:cubicBezTo>
                  <a:cubicBezTo>
                    <a:pt x="2684" y="4016"/>
                    <a:pt x="2879" y="3782"/>
                    <a:pt x="3054" y="3548"/>
                  </a:cubicBezTo>
                  <a:cubicBezTo>
                    <a:pt x="3240" y="3313"/>
                    <a:pt x="3406" y="3060"/>
                    <a:pt x="3552" y="2796"/>
                  </a:cubicBezTo>
                  <a:cubicBezTo>
                    <a:pt x="3571" y="2757"/>
                    <a:pt x="3591" y="2728"/>
                    <a:pt x="3610" y="2689"/>
                  </a:cubicBezTo>
                  <a:cubicBezTo>
                    <a:pt x="3835" y="2270"/>
                    <a:pt x="4010" y="1811"/>
                    <a:pt x="4118" y="1333"/>
                  </a:cubicBezTo>
                  <a:cubicBezTo>
                    <a:pt x="4176" y="1079"/>
                    <a:pt x="4176" y="884"/>
                    <a:pt x="4127" y="826"/>
                  </a:cubicBezTo>
                  <a:cubicBezTo>
                    <a:pt x="4092" y="785"/>
                    <a:pt x="4046" y="768"/>
                    <a:pt x="3995" y="768"/>
                  </a:cubicBezTo>
                  <a:cubicBezTo>
                    <a:pt x="3769" y="768"/>
                    <a:pt x="3445" y="1099"/>
                    <a:pt x="3445" y="1099"/>
                  </a:cubicBezTo>
                  <a:lnTo>
                    <a:pt x="3425" y="1089"/>
                  </a:lnTo>
                  <a:cubicBezTo>
                    <a:pt x="3591" y="670"/>
                    <a:pt x="3640" y="348"/>
                    <a:pt x="3532" y="250"/>
                  </a:cubicBezTo>
                  <a:cubicBezTo>
                    <a:pt x="3477" y="201"/>
                    <a:pt x="3415" y="181"/>
                    <a:pt x="3351" y="181"/>
                  </a:cubicBezTo>
                  <a:cubicBezTo>
                    <a:pt x="3102" y="181"/>
                    <a:pt x="2830" y="484"/>
                    <a:pt x="2830" y="484"/>
                  </a:cubicBezTo>
                  <a:lnTo>
                    <a:pt x="2762" y="465"/>
                  </a:lnTo>
                  <a:cubicBezTo>
                    <a:pt x="2830" y="240"/>
                    <a:pt x="2820" y="75"/>
                    <a:pt x="2723" y="26"/>
                  </a:cubicBezTo>
                  <a:cubicBezTo>
                    <a:pt x="2684" y="8"/>
                    <a:pt x="2647" y="0"/>
                    <a:pt x="2613"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4167;p48">
              <a:extLst>
                <a:ext uri="{FF2B5EF4-FFF2-40B4-BE49-F238E27FC236}">
                  <a16:creationId xmlns:a16="http://schemas.microsoft.com/office/drawing/2014/main" id="{B88569CF-E9D2-43B3-905C-403205CB1259}"/>
                </a:ext>
              </a:extLst>
            </p:cNvPr>
            <p:cNvSpPr/>
            <p:nvPr/>
          </p:nvSpPr>
          <p:spPr>
            <a:xfrm>
              <a:off x="3908650" y="3485975"/>
              <a:ext cx="137075" cy="113775"/>
            </a:xfrm>
            <a:custGeom>
              <a:avLst/>
              <a:gdLst/>
              <a:ahLst/>
              <a:cxnLst/>
              <a:rect l="l" t="t" r="r" b="b"/>
              <a:pathLst>
                <a:path w="5483" h="4551" extrusionOk="0">
                  <a:moveTo>
                    <a:pt x="5463" y="0"/>
                  </a:moveTo>
                  <a:cubicBezTo>
                    <a:pt x="4254" y="947"/>
                    <a:pt x="2810" y="1571"/>
                    <a:pt x="1288" y="1805"/>
                  </a:cubicBezTo>
                  <a:cubicBezTo>
                    <a:pt x="1043" y="1838"/>
                    <a:pt x="793" y="1858"/>
                    <a:pt x="542" y="1858"/>
                  </a:cubicBezTo>
                  <a:cubicBezTo>
                    <a:pt x="423" y="1858"/>
                    <a:pt x="304" y="1854"/>
                    <a:pt x="185" y="1844"/>
                  </a:cubicBezTo>
                  <a:lnTo>
                    <a:pt x="0" y="3551"/>
                  </a:lnTo>
                  <a:cubicBezTo>
                    <a:pt x="0" y="3551"/>
                    <a:pt x="918" y="4551"/>
                    <a:pt x="2007" y="4551"/>
                  </a:cubicBezTo>
                  <a:cubicBezTo>
                    <a:pt x="2047" y="4551"/>
                    <a:pt x="2087" y="4549"/>
                    <a:pt x="2127" y="4547"/>
                  </a:cubicBezTo>
                  <a:cubicBezTo>
                    <a:pt x="4195" y="4400"/>
                    <a:pt x="4810" y="3356"/>
                    <a:pt x="4810" y="3356"/>
                  </a:cubicBezTo>
                  <a:cubicBezTo>
                    <a:pt x="4956" y="2527"/>
                    <a:pt x="5453" y="166"/>
                    <a:pt x="5483" y="20"/>
                  </a:cubicBezTo>
                  <a:lnTo>
                    <a:pt x="5463"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4168;p48">
              <a:extLst>
                <a:ext uri="{FF2B5EF4-FFF2-40B4-BE49-F238E27FC236}">
                  <a16:creationId xmlns:a16="http://schemas.microsoft.com/office/drawing/2014/main" id="{6595E108-8155-4A74-9250-07F942F5B577}"/>
                </a:ext>
              </a:extLst>
            </p:cNvPr>
            <p:cNvSpPr/>
            <p:nvPr/>
          </p:nvSpPr>
          <p:spPr>
            <a:xfrm>
              <a:off x="3750600" y="3135900"/>
              <a:ext cx="420500" cy="396550"/>
            </a:xfrm>
            <a:custGeom>
              <a:avLst/>
              <a:gdLst/>
              <a:ahLst/>
              <a:cxnLst/>
              <a:rect l="l" t="t" r="r" b="b"/>
              <a:pathLst>
                <a:path w="16820" h="15862" extrusionOk="0">
                  <a:moveTo>
                    <a:pt x="6710" y="1"/>
                  </a:moveTo>
                  <a:cubicBezTo>
                    <a:pt x="5566" y="1"/>
                    <a:pt x="4241" y="256"/>
                    <a:pt x="3298" y="1214"/>
                  </a:cubicBezTo>
                  <a:cubicBezTo>
                    <a:pt x="3171" y="1468"/>
                    <a:pt x="3103" y="1760"/>
                    <a:pt x="3093" y="2043"/>
                  </a:cubicBezTo>
                  <a:cubicBezTo>
                    <a:pt x="3064" y="3946"/>
                    <a:pt x="1600" y="6111"/>
                    <a:pt x="752" y="6940"/>
                  </a:cubicBezTo>
                  <a:lnTo>
                    <a:pt x="791" y="6970"/>
                  </a:lnTo>
                  <a:cubicBezTo>
                    <a:pt x="742" y="7623"/>
                    <a:pt x="742" y="8267"/>
                    <a:pt x="781" y="8921"/>
                  </a:cubicBezTo>
                  <a:cubicBezTo>
                    <a:pt x="791" y="8999"/>
                    <a:pt x="791" y="9048"/>
                    <a:pt x="791" y="9048"/>
                  </a:cubicBezTo>
                  <a:cubicBezTo>
                    <a:pt x="791" y="9048"/>
                    <a:pt x="1" y="10131"/>
                    <a:pt x="98" y="11360"/>
                  </a:cubicBezTo>
                  <a:cubicBezTo>
                    <a:pt x="274" y="13574"/>
                    <a:pt x="3620" y="15701"/>
                    <a:pt x="6507" y="15847"/>
                  </a:cubicBezTo>
                  <a:cubicBezTo>
                    <a:pt x="6626" y="15857"/>
                    <a:pt x="6744" y="15861"/>
                    <a:pt x="6862" y="15861"/>
                  </a:cubicBezTo>
                  <a:cubicBezTo>
                    <a:pt x="7111" y="15861"/>
                    <a:pt x="7358" y="15841"/>
                    <a:pt x="7610" y="15808"/>
                  </a:cubicBezTo>
                  <a:cubicBezTo>
                    <a:pt x="9132" y="15574"/>
                    <a:pt x="10576" y="14960"/>
                    <a:pt x="11785" y="14003"/>
                  </a:cubicBezTo>
                  <a:cubicBezTo>
                    <a:pt x="12127" y="13740"/>
                    <a:pt x="12449" y="13457"/>
                    <a:pt x="12751" y="13155"/>
                  </a:cubicBezTo>
                  <a:cubicBezTo>
                    <a:pt x="12927" y="12960"/>
                    <a:pt x="13092" y="12765"/>
                    <a:pt x="13239" y="12550"/>
                  </a:cubicBezTo>
                  <a:cubicBezTo>
                    <a:pt x="13239" y="12550"/>
                    <a:pt x="13742" y="12876"/>
                    <a:pt x="14416" y="12876"/>
                  </a:cubicBezTo>
                  <a:cubicBezTo>
                    <a:pt x="14704" y="12876"/>
                    <a:pt x="15022" y="12817"/>
                    <a:pt x="15346" y="12647"/>
                  </a:cubicBezTo>
                  <a:cubicBezTo>
                    <a:pt x="15648" y="12491"/>
                    <a:pt x="15902" y="12267"/>
                    <a:pt x="16078" y="11984"/>
                  </a:cubicBezTo>
                  <a:cubicBezTo>
                    <a:pt x="16819" y="10872"/>
                    <a:pt x="16731" y="9018"/>
                    <a:pt x="15619" y="8336"/>
                  </a:cubicBezTo>
                  <a:cubicBezTo>
                    <a:pt x="15531" y="8287"/>
                    <a:pt x="15444" y="8238"/>
                    <a:pt x="15356" y="8199"/>
                  </a:cubicBezTo>
                  <a:cubicBezTo>
                    <a:pt x="15089" y="8095"/>
                    <a:pt x="14841" y="8052"/>
                    <a:pt x="14614" y="8052"/>
                  </a:cubicBezTo>
                  <a:cubicBezTo>
                    <a:pt x="13968" y="8052"/>
                    <a:pt x="13489" y="8398"/>
                    <a:pt x="13229" y="8657"/>
                  </a:cubicBezTo>
                  <a:lnTo>
                    <a:pt x="13200" y="8550"/>
                  </a:lnTo>
                  <a:cubicBezTo>
                    <a:pt x="12897" y="7906"/>
                    <a:pt x="11317" y="7311"/>
                    <a:pt x="10429" y="5731"/>
                  </a:cubicBezTo>
                  <a:cubicBezTo>
                    <a:pt x="9785" y="4599"/>
                    <a:pt x="9610" y="2433"/>
                    <a:pt x="9980" y="1585"/>
                  </a:cubicBezTo>
                  <a:cubicBezTo>
                    <a:pt x="10010" y="1526"/>
                    <a:pt x="10039" y="1468"/>
                    <a:pt x="10068" y="1409"/>
                  </a:cubicBezTo>
                  <a:lnTo>
                    <a:pt x="10029" y="1380"/>
                  </a:lnTo>
                  <a:cubicBezTo>
                    <a:pt x="9756" y="980"/>
                    <a:pt x="9415" y="619"/>
                    <a:pt x="9034" y="316"/>
                  </a:cubicBezTo>
                  <a:cubicBezTo>
                    <a:pt x="8792" y="249"/>
                    <a:pt x="7838" y="1"/>
                    <a:pt x="6710"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4169;p48">
              <a:extLst>
                <a:ext uri="{FF2B5EF4-FFF2-40B4-BE49-F238E27FC236}">
                  <a16:creationId xmlns:a16="http://schemas.microsoft.com/office/drawing/2014/main" id="{C41CD0A4-9A66-40C4-9629-21B009742F33}"/>
                </a:ext>
              </a:extLst>
            </p:cNvPr>
            <p:cNvSpPr/>
            <p:nvPr/>
          </p:nvSpPr>
          <p:spPr>
            <a:xfrm>
              <a:off x="3833025" y="3119625"/>
              <a:ext cx="143200" cy="46400"/>
            </a:xfrm>
            <a:custGeom>
              <a:avLst/>
              <a:gdLst/>
              <a:ahLst/>
              <a:cxnLst/>
              <a:rect l="l" t="t" r="r" b="b"/>
              <a:pathLst>
                <a:path w="5728" h="1856" extrusionOk="0">
                  <a:moveTo>
                    <a:pt x="3105" y="1"/>
                  </a:moveTo>
                  <a:cubicBezTo>
                    <a:pt x="3079" y="1"/>
                    <a:pt x="3052" y="1"/>
                    <a:pt x="3025" y="2"/>
                  </a:cubicBezTo>
                  <a:cubicBezTo>
                    <a:pt x="1933" y="31"/>
                    <a:pt x="528" y="782"/>
                    <a:pt x="1" y="1855"/>
                  </a:cubicBezTo>
                  <a:cubicBezTo>
                    <a:pt x="944" y="897"/>
                    <a:pt x="2266" y="642"/>
                    <a:pt x="3408" y="642"/>
                  </a:cubicBezTo>
                  <a:cubicBezTo>
                    <a:pt x="4534" y="642"/>
                    <a:pt x="5485" y="890"/>
                    <a:pt x="5727" y="958"/>
                  </a:cubicBezTo>
                  <a:cubicBezTo>
                    <a:pt x="4987" y="341"/>
                    <a:pt x="4062" y="1"/>
                    <a:pt x="3105"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4170;p48">
              <a:extLst>
                <a:ext uri="{FF2B5EF4-FFF2-40B4-BE49-F238E27FC236}">
                  <a16:creationId xmlns:a16="http://schemas.microsoft.com/office/drawing/2014/main" id="{B8BF7731-C52A-4610-87E3-ABE4928EA99A}"/>
                </a:ext>
              </a:extLst>
            </p:cNvPr>
            <p:cNvSpPr/>
            <p:nvPr/>
          </p:nvSpPr>
          <p:spPr>
            <a:xfrm>
              <a:off x="4062525" y="3435250"/>
              <a:ext cx="134350" cy="103575"/>
            </a:xfrm>
            <a:custGeom>
              <a:avLst/>
              <a:gdLst/>
              <a:ahLst/>
              <a:cxnLst/>
              <a:rect l="l" t="t" r="r" b="b"/>
              <a:pathLst>
                <a:path w="5374" h="4143" extrusionOk="0">
                  <a:moveTo>
                    <a:pt x="3601" y="0"/>
                  </a:moveTo>
                  <a:cubicBezTo>
                    <a:pt x="3415" y="283"/>
                    <a:pt x="3162" y="517"/>
                    <a:pt x="2869" y="673"/>
                  </a:cubicBezTo>
                  <a:cubicBezTo>
                    <a:pt x="2546" y="839"/>
                    <a:pt x="2228" y="898"/>
                    <a:pt x="1941" y="898"/>
                  </a:cubicBezTo>
                  <a:cubicBezTo>
                    <a:pt x="1266" y="898"/>
                    <a:pt x="762" y="576"/>
                    <a:pt x="762" y="576"/>
                  </a:cubicBezTo>
                  <a:cubicBezTo>
                    <a:pt x="606" y="781"/>
                    <a:pt x="440" y="986"/>
                    <a:pt x="264" y="1171"/>
                  </a:cubicBezTo>
                  <a:cubicBezTo>
                    <a:pt x="245" y="1308"/>
                    <a:pt x="1" y="3171"/>
                    <a:pt x="1396" y="3932"/>
                  </a:cubicBezTo>
                  <a:cubicBezTo>
                    <a:pt x="1664" y="4077"/>
                    <a:pt x="1970" y="4143"/>
                    <a:pt x="2290" y="4143"/>
                  </a:cubicBezTo>
                  <a:cubicBezTo>
                    <a:pt x="3704" y="4143"/>
                    <a:pt x="5374" y="2868"/>
                    <a:pt x="5103" y="1659"/>
                  </a:cubicBezTo>
                  <a:cubicBezTo>
                    <a:pt x="4781" y="176"/>
                    <a:pt x="3728" y="10"/>
                    <a:pt x="3728" y="10"/>
                  </a:cubicBezTo>
                  <a:lnTo>
                    <a:pt x="3601" y="0"/>
                  </a:ln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4171;p48">
              <a:extLst>
                <a:ext uri="{FF2B5EF4-FFF2-40B4-BE49-F238E27FC236}">
                  <a16:creationId xmlns:a16="http://schemas.microsoft.com/office/drawing/2014/main" id="{9FC480E2-D2F5-4332-8F56-50B8012E20CA}"/>
                </a:ext>
              </a:extLst>
            </p:cNvPr>
            <p:cNvSpPr/>
            <p:nvPr/>
          </p:nvSpPr>
          <p:spPr>
            <a:xfrm>
              <a:off x="3722550" y="3042250"/>
              <a:ext cx="385375" cy="316675"/>
            </a:xfrm>
            <a:custGeom>
              <a:avLst/>
              <a:gdLst/>
              <a:ahLst/>
              <a:cxnLst/>
              <a:rect l="l" t="t" r="r" b="b"/>
              <a:pathLst>
                <a:path w="15415" h="12667" extrusionOk="0">
                  <a:moveTo>
                    <a:pt x="9737" y="0"/>
                  </a:moveTo>
                  <a:cubicBezTo>
                    <a:pt x="9231" y="0"/>
                    <a:pt x="8685" y="47"/>
                    <a:pt x="8098" y="151"/>
                  </a:cubicBezTo>
                  <a:cubicBezTo>
                    <a:pt x="2498" y="1136"/>
                    <a:pt x="1513" y="3838"/>
                    <a:pt x="1249" y="5087"/>
                  </a:cubicBezTo>
                  <a:cubicBezTo>
                    <a:pt x="986" y="6345"/>
                    <a:pt x="1835" y="8374"/>
                    <a:pt x="986" y="9633"/>
                  </a:cubicBezTo>
                  <a:cubicBezTo>
                    <a:pt x="127" y="10901"/>
                    <a:pt x="1" y="11750"/>
                    <a:pt x="1649" y="12667"/>
                  </a:cubicBezTo>
                  <a:lnTo>
                    <a:pt x="1903" y="12657"/>
                  </a:lnTo>
                  <a:cubicBezTo>
                    <a:pt x="1864" y="12003"/>
                    <a:pt x="1864" y="11360"/>
                    <a:pt x="1903" y="10706"/>
                  </a:cubicBezTo>
                  <a:lnTo>
                    <a:pt x="1874" y="10677"/>
                  </a:lnTo>
                  <a:cubicBezTo>
                    <a:pt x="2722" y="9848"/>
                    <a:pt x="4186" y="7682"/>
                    <a:pt x="4215" y="5779"/>
                  </a:cubicBezTo>
                  <a:cubicBezTo>
                    <a:pt x="4225" y="5497"/>
                    <a:pt x="4293" y="5214"/>
                    <a:pt x="4420" y="4950"/>
                  </a:cubicBezTo>
                  <a:cubicBezTo>
                    <a:pt x="4947" y="3877"/>
                    <a:pt x="6352" y="3116"/>
                    <a:pt x="7444" y="3097"/>
                  </a:cubicBezTo>
                  <a:cubicBezTo>
                    <a:pt x="7471" y="3096"/>
                    <a:pt x="7498" y="3096"/>
                    <a:pt x="7524" y="3096"/>
                  </a:cubicBezTo>
                  <a:cubicBezTo>
                    <a:pt x="8481" y="3096"/>
                    <a:pt x="9406" y="3436"/>
                    <a:pt x="10146" y="4053"/>
                  </a:cubicBezTo>
                  <a:cubicBezTo>
                    <a:pt x="10537" y="4355"/>
                    <a:pt x="10868" y="4716"/>
                    <a:pt x="11151" y="5126"/>
                  </a:cubicBezTo>
                  <a:lnTo>
                    <a:pt x="11190" y="5145"/>
                  </a:lnTo>
                  <a:cubicBezTo>
                    <a:pt x="11902" y="4053"/>
                    <a:pt x="14410" y="3741"/>
                    <a:pt x="14410" y="3741"/>
                  </a:cubicBezTo>
                  <a:lnTo>
                    <a:pt x="15414" y="3233"/>
                  </a:lnTo>
                  <a:cubicBezTo>
                    <a:pt x="15079" y="2588"/>
                    <a:pt x="13514" y="0"/>
                    <a:pt x="973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4172;p48">
              <a:extLst>
                <a:ext uri="{FF2B5EF4-FFF2-40B4-BE49-F238E27FC236}">
                  <a16:creationId xmlns:a16="http://schemas.microsoft.com/office/drawing/2014/main" id="{32F01084-515C-4F86-B3E1-86C6507670DF}"/>
                </a:ext>
              </a:extLst>
            </p:cNvPr>
            <p:cNvSpPr/>
            <p:nvPr/>
          </p:nvSpPr>
          <p:spPr>
            <a:xfrm>
              <a:off x="3990825" y="3123075"/>
              <a:ext cx="190500" cy="229025"/>
            </a:xfrm>
            <a:custGeom>
              <a:avLst/>
              <a:gdLst/>
              <a:ahLst/>
              <a:cxnLst/>
              <a:rect l="l" t="t" r="r" b="b"/>
              <a:pathLst>
                <a:path w="7620" h="9161" extrusionOk="0">
                  <a:moveTo>
                    <a:pt x="4683" y="0"/>
                  </a:moveTo>
                  <a:lnTo>
                    <a:pt x="3688" y="508"/>
                  </a:lnTo>
                  <a:cubicBezTo>
                    <a:pt x="3688" y="508"/>
                    <a:pt x="1171" y="820"/>
                    <a:pt x="459" y="1922"/>
                  </a:cubicBezTo>
                  <a:cubicBezTo>
                    <a:pt x="430" y="1971"/>
                    <a:pt x="401" y="2029"/>
                    <a:pt x="371" y="2088"/>
                  </a:cubicBezTo>
                  <a:cubicBezTo>
                    <a:pt x="1" y="2946"/>
                    <a:pt x="176" y="5112"/>
                    <a:pt x="820" y="6234"/>
                  </a:cubicBezTo>
                  <a:cubicBezTo>
                    <a:pt x="1708" y="7824"/>
                    <a:pt x="3288" y="8410"/>
                    <a:pt x="3581" y="9053"/>
                  </a:cubicBezTo>
                  <a:lnTo>
                    <a:pt x="3620" y="9161"/>
                  </a:lnTo>
                  <a:cubicBezTo>
                    <a:pt x="3880" y="8908"/>
                    <a:pt x="4358" y="8565"/>
                    <a:pt x="5004" y="8565"/>
                  </a:cubicBezTo>
                  <a:cubicBezTo>
                    <a:pt x="5231" y="8565"/>
                    <a:pt x="5480" y="8608"/>
                    <a:pt x="5747" y="8712"/>
                  </a:cubicBezTo>
                  <a:cubicBezTo>
                    <a:pt x="5835" y="8751"/>
                    <a:pt x="5922" y="8790"/>
                    <a:pt x="6010" y="8849"/>
                  </a:cubicBezTo>
                  <a:cubicBezTo>
                    <a:pt x="6927" y="7766"/>
                    <a:pt x="7620" y="3288"/>
                    <a:pt x="6859" y="1464"/>
                  </a:cubicBezTo>
                  <a:cubicBezTo>
                    <a:pt x="6381" y="303"/>
                    <a:pt x="4752" y="147"/>
                    <a:pt x="4752" y="147"/>
                  </a:cubicBezTo>
                  <a:cubicBezTo>
                    <a:pt x="4752" y="147"/>
                    <a:pt x="4732" y="98"/>
                    <a:pt x="468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4173;p48">
              <a:extLst>
                <a:ext uri="{FF2B5EF4-FFF2-40B4-BE49-F238E27FC236}">
                  <a16:creationId xmlns:a16="http://schemas.microsoft.com/office/drawing/2014/main" id="{58CB561C-5D35-4A59-A349-6CEB82D5F142}"/>
                </a:ext>
              </a:extLst>
            </p:cNvPr>
            <p:cNvSpPr/>
            <p:nvPr/>
          </p:nvSpPr>
          <p:spPr>
            <a:xfrm>
              <a:off x="3990825" y="3134050"/>
              <a:ext cx="93925" cy="216500"/>
            </a:xfrm>
            <a:custGeom>
              <a:avLst/>
              <a:gdLst/>
              <a:ahLst/>
              <a:cxnLst/>
              <a:rect l="l" t="t" r="r" b="b"/>
              <a:pathLst>
                <a:path w="3757" h="8660" extrusionOk="0">
                  <a:moveTo>
                    <a:pt x="3688" y="0"/>
                  </a:moveTo>
                  <a:cubicBezTo>
                    <a:pt x="3688" y="0"/>
                    <a:pt x="3493" y="20"/>
                    <a:pt x="3171" y="69"/>
                  </a:cubicBezTo>
                  <a:cubicBezTo>
                    <a:pt x="2713" y="137"/>
                    <a:pt x="2264" y="244"/>
                    <a:pt x="1825" y="390"/>
                  </a:cubicBezTo>
                  <a:cubicBezTo>
                    <a:pt x="1532" y="498"/>
                    <a:pt x="1240" y="634"/>
                    <a:pt x="976" y="790"/>
                  </a:cubicBezTo>
                  <a:cubicBezTo>
                    <a:pt x="645" y="976"/>
                    <a:pt x="371" y="1268"/>
                    <a:pt x="215" y="1610"/>
                  </a:cubicBezTo>
                  <a:cubicBezTo>
                    <a:pt x="147" y="1786"/>
                    <a:pt x="98" y="1961"/>
                    <a:pt x="69" y="2137"/>
                  </a:cubicBezTo>
                  <a:cubicBezTo>
                    <a:pt x="40" y="2332"/>
                    <a:pt x="20" y="2527"/>
                    <a:pt x="20" y="2722"/>
                  </a:cubicBezTo>
                  <a:cubicBezTo>
                    <a:pt x="1" y="2917"/>
                    <a:pt x="1" y="3112"/>
                    <a:pt x="20" y="3298"/>
                  </a:cubicBezTo>
                  <a:cubicBezTo>
                    <a:pt x="20" y="3493"/>
                    <a:pt x="40" y="3688"/>
                    <a:pt x="69" y="3873"/>
                  </a:cubicBezTo>
                  <a:cubicBezTo>
                    <a:pt x="118" y="4254"/>
                    <a:pt x="196" y="4634"/>
                    <a:pt x="313" y="4995"/>
                  </a:cubicBezTo>
                  <a:cubicBezTo>
                    <a:pt x="420" y="5366"/>
                    <a:pt x="576" y="5707"/>
                    <a:pt x="771" y="6029"/>
                  </a:cubicBezTo>
                  <a:cubicBezTo>
                    <a:pt x="957" y="6332"/>
                    <a:pt x="1171" y="6605"/>
                    <a:pt x="1425" y="6849"/>
                  </a:cubicBezTo>
                  <a:cubicBezTo>
                    <a:pt x="1640" y="7073"/>
                    <a:pt x="1874" y="7278"/>
                    <a:pt x="2118" y="7463"/>
                  </a:cubicBezTo>
                  <a:cubicBezTo>
                    <a:pt x="2566" y="7814"/>
                    <a:pt x="2966" y="8058"/>
                    <a:pt x="3210" y="8273"/>
                  </a:cubicBezTo>
                  <a:cubicBezTo>
                    <a:pt x="3308" y="8341"/>
                    <a:pt x="3396" y="8429"/>
                    <a:pt x="3474" y="8527"/>
                  </a:cubicBezTo>
                  <a:lnTo>
                    <a:pt x="3552" y="8634"/>
                  </a:lnTo>
                  <a:lnTo>
                    <a:pt x="3552" y="8644"/>
                  </a:lnTo>
                  <a:cubicBezTo>
                    <a:pt x="3557" y="8655"/>
                    <a:pt x="3570" y="8660"/>
                    <a:pt x="3583" y="8660"/>
                  </a:cubicBezTo>
                  <a:cubicBezTo>
                    <a:pt x="3592" y="8660"/>
                    <a:pt x="3602" y="8657"/>
                    <a:pt x="3610" y="8653"/>
                  </a:cubicBezTo>
                  <a:cubicBezTo>
                    <a:pt x="3630" y="8644"/>
                    <a:pt x="3640" y="8614"/>
                    <a:pt x="3630" y="8595"/>
                  </a:cubicBezTo>
                  <a:lnTo>
                    <a:pt x="3562" y="8468"/>
                  </a:lnTo>
                  <a:cubicBezTo>
                    <a:pt x="3493" y="8361"/>
                    <a:pt x="3405" y="8253"/>
                    <a:pt x="3308" y="8166"/>
                  </a:cubicBezTo>
                  <a:cubicBezTo>
                    <a:pt x="3064" y="7931"/>
                    <a:pt x="2693" y="7639"/>
                    <a:pt x="2274" y="7278"/>
                  </a:cubicBezTo>
                  <a:cubicBezTo>
                    <a:pt x="2040" y="7083"/>
                    <a:pt x="1835" y="6868"/>
                    <a:pt x="1630" y="6654"/>
                  </a:cubicBezTo>
                  <a:cubicBezTo>
                    <a:pt x="1415" y="6400"/>
                    <a:pt x="1220" y="6136"/>
                    <a:pt x="1054" y="5854"/>
                  </a:cubicBezTo>
                  <a:cubicBezTo>
                    <a:pt x="879" y="5551"/>
                    <a:pt x="742" y="5229"/>
                    <a:pt x="654" y="4898"/>
                  </a:cubicBezTo>
                  <a:cubicBezTo>
                    <a:pt x="547" y="4546"/>
                    <a:pt x="479" y="4185"/>
                    <a:pt x="440" y="3824"/>
                  </a:cubicBezTo>
                  <a:cubicBezTo>
                    <a:pt x="410" y="3649"/>
                    <a:pt x="391" y="3463"/>
                    <a:pt x="381" y="3278"/>
                  </a:cubicBezTo>
                  <a:cubicBezTo>
                    <a:pt x="371" y="3103"/>
                    <a:pt x="362" y="2917"/>
                    <a:pt x="371" y="2742"/>
                  </a:cubicBezTo>
                  <a:cubicBezTo>
                    <a:pt x="371" y="2566"/>
                    <a:pt x="381" y="2390"/>
                    <a:pt x="410" y="2225"/>
                  </a:cubicBezTo>
                  <a:cubicBezTo>
                    <a:pt x="430" y="2049"/>
                    <a:pt x="479" y="1883"/>
                    <a:pt x="537" y="1717"/>
                  </a:cubicBezTo>
                  <a:cubicBezTo>
                    <a:pt x="674" y="1454"/>
                    <a:pt x="879" y="1220"/>
                    <a:pt x="1132" y="1064"/>
                  </a:cubicBezTo>
                  <a:cubicBezTo>
                    <a:pt x="1376" y="898"/>
                    <a:pt x="1640" y="761"/>
                    <a:pt x="1913" y="654"/>
                  </a:cubicBezTo>
                  <a:cubicBezTo>
                    <a:pt x="2323" y="488"/>
                    <a:pt x="2752" y="351"/>
                    <a:pt x="3191" y="244"/>
                  </a:cubicBezTo>
                  <a:cubicBezTo>
                    <a:pt x="3513" y="166"/>
                    <a:pt x="3688" y="137"/>
                    <a:pt x="3688" y="137"/>
                  </a:cubicBezTo>
                  <a:cubicBezTo>
                    <a:pt x="3727" y="127"/>
                    <a:pt x="3757" y="98"/>
                    <a:pt x="3757" y="59"/>
                  </a:cubicBezTo>
                  <a:cubicBezTo>
                    <a:pt x="3757" y="30"/>
                    <a:pt x="3718" y="0"/>
                    <a:pt x="3688"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4174;p48">
              <a:extLst>
                <a:ext uri="{FF2B5EF4-FFF2-40B4-BE49-F238E27FC236}">
                  <a16:creationId xmlns:a16="http://schemas.microsoft.com/office/drawing/2014/main" id="{E25FA227-7AE7-4C1F-A4F9-FC90F1718654}"/>
                </a:ext>
              </a:extLst>
            </p:cNvPr>
            <p:cNvSpPr/>
            <p:nvPr/>
          </p:nvSpPr>
          <p:spPr>
            <a:xfrm>
              <a:off x="3761825" y="3115425"/>
              <a:ext cx="241925" cy="200600"/>
            </a:xfrm>
            <a:custGeom>
              <a:avLst/>
              <a:gdLst/>
              <a:ahLst/>
              <a:cxnLst/>
              <a:rect l="l" t="t" r="r" b="b"/>
              <a:pathLst>
                <a:path w="9677" h="8024" extrusionOk="0">
                  <a:moveTo>
                    <a:pt x="5982" y="0"/>
                  </a:moveTo>
                  <a:cubicBezTo>
                    <a:pt x="5845" y="0"/>
                    <a:pt x="5708" y="8"/>
                    <a:pt x="5571" y="23"/>
                  </a:cubicBezTo>
                  <a:cubicBezTo>
                    <a:pt x="5102" y="82"/>
                    <a:pt x="4654" y="228"/>
                    <a:pt x="4244" y="453"/>
                  </a:cubicBezTo>
                  <a:cubicBezTo>
                    <a:pt x="3805" y="667"/>
                    <a:pt x="3415" y="970"/>
                    <a:pt x="3103" y="1340"/>
                  </a:cubicBezTo>
                  <a:cubicBezTo>
                    <a:pt x="2937" y="1535"/>
                    <a:pt x="2800" y="1740"/>
                    <a:pt x="2683" y="1965"/>
                  </a:cubicBezTo>
                  <a:cubicBezTo>
                    <a:pt x="2586" y="2189"/>
                    <a:pt x="2517" y="2433"/>
                    <a:pt x="2488" y="2677"/>
                  </a:cubicBezTo>
                  <a:cubicBezTo>
                    <a:pt x="2449" y="3135"/>
                    <a:pt x="2429" y="3594"/>
                    <a:pt x="2303" y="3984"/>
                  </a:cubicBezTo>
                  <a:cubicBezTo>
                    <a:pt x="2283" y="4082"/>
                    <a:pt x="2264" y="4189"/>
                    <a:pt x="2225" y="4287"/>
                  </a:cubicBezTo>
                  <a:lnTo>
                    <a:pt x="2127" y="4579"/>
                  </a:lnTo>
                  <a:cubicBezTo>
                    <a:pt x="2059" y="4765"/>
                    <a:pt x="1990" y="4950"/>
                    <a:pt x="1903" y="5135"/>
                  </a:cubicBezTo>
                  <a:cubicBezTo>
                    <a:pt x="1815" y="5311"/>
                    <a:pt x="1737" y="5486"/>
                    <a:pt x="1659" y="5652"/>
                  </a:cubicBezTo>
                  <a:lnTo>
                    <a:pt x="1395" y="6121"/>
                  </a:lnTo>
                  <a:cubicBezTo>
                    <a:pt x="1229" y="6423"/>
                    <a:pt x="1064" y="6686"/>
                    <a:pt x="898" y="6911"/>
                  </a:cubicBezTo>
                  <a:cubicBezTo>
                    <a:pt x="732" y="7135"/>
                    <a:pt x="595" y="7340"/>
                    <a:pt x="459" y="7486"/>
                  </a:cubicBezTo>
                  <a:lnTo>
                    <a:pt x="283" y="7691"/>
                  </a:lnTo>
                  <a:cubicBezTo>
                    <a:pt x="234" y="7740"/>
                    <a:pt x="176" y="7789"/>
                    <a:pt x="137" y="7828"/>
                  </a:cubicBezTo>
                  <a:lnTo>
                    <a:pt x="20" y="7945"/>
                  </a:lnTo>
                  <a:cubicBezTo>
                    <a:pt x="0" y="7955"/>
                    <a:pt x="0" y="7984"/>
                    <a:pt x="10" y="8003"/>
                  </a:cubicBezTo>
                  <a:cubicBezTo>
                    <a:pt x="22" y="8015"/>
                    <a:pt x="38" y="8024"/>
                    <a:pt x="53" y="8024"/>
                  </a:cubicBezTo>
                  <a:cubicBezTo>
                    <a:pt x="62" y="8024"/>
                    <a:pt x="71" y="8021"/>
                    <a:pt x="78" y="8013"/>
                  </a:cubicBezTo>
                  <a:lnTo>
                    <a:pt x="215" y="7916"/>
                  </a:lnTo>
                  <a:cubicBezTo>
                    <a:pt x="254" y="7886"/>
                    <a:pt x="303" y="7847"/>
                    <a:pt x="371" y="7789"/>
                  </a:cubicBezTo>
                  <a:lnTo>
                    <a:pt x="566" y="7594"/>
                  </a:lnTo>
                  <a:cubicBezTo>
                    <a:pt x="732" y="7418"/>
                    <a:pt x="898" y="7233"/>
                    <a:pt x="1054" y="7038"/>
                  </a:cubicBezTo>
                  <a:cubicBezTo>
                    <a:pt x="1249" y="6784"/>
                    <a:pt x="1434" y="6530"/>
                    <a:pt x="1610" y="6257"/>
                  </a:cubicBezTo>
                  <a:cubicBezTo>
                    <a:pt x="1708" y="6111"/>
                    <a:pt x="1795" y="5955"/>
                    <a:pt x="1903" y="5789"/>
                  </a:cubicBezTo>
                  <a:lnTo>
                    <a:pt x="2166" y="5262"/>
                  </a:lnTo>
                  <a:cubicBezTo>
                    <a:pt x="2264" y="5077"/>
                    <a:pt x="2342" y="4891"/>
                    <a:pt x="2410" y="4696"/>
                  </a:cubicBezTo>
                  <a:cubicBezTo>
                    <a:pt x="2459" y="4599"/>
                    <a:pt x="2498" y="4491"/>
                    <a:pt x="2537" y="4394"/>
                  </a:cubicBezTo>
                  <a:cubicBezTo>
                    <a:pt x="2566" y="4287"/>
                    <a:pt x="2595" y="4179"/>
                    <a:pt x="2625" y="4062"/>
                  </a:cubicBezTo>
                  <a:cubicBezTo>
                    <a:pt x="2761" y="3623"/>
                    <a:pt x="2790" y="3174"/>
                    <a:pt x="2839" y="2726"/>
                  </a:cubicBezTo>
                  <a:cubicBezTo>
                    <a:pt x="2859" y="2511"/>
                    <a:pt x="2917" y="2306"/>
                    <a:pt x="3015" y="2111"/>
                  </a:cubicBezTo>
                  <a:cubicBezTo>
                    <a:pt x="3112" y="1926"/>
                    <a:pt x="3239" y="1750"/>
                    <a:pt x="3376" y="1594"/>
                  </a:cubicBezTo>
                  <a:cubicBezTo>
                    <a:pt x="3522" y="1428"/>
                    <a:pt x="3678" y="1272"/>
                    <a:pt x="3854" y="1135"/>
                  </a:cubicBezTo>
                  <a:cubicBezTo>
                    <a:pt x="4029" y="1009"/>
                    <a:pt x="4205" y="882"/>
                    <a:pt x="4400" y="784"/>
                  </a:cubicBezTo>
                  <a:cubicBezTo>
                    <a:pt x="4498" y="736"/>
                    <a:pt x="4595" y="677"/>
                    <a:pt x="4693" y="638"/>
                  </a:cubicBezTo>
                  <a:lnTo>
                    <a:pt x="4995" y="511"/>
                  </a:lnTo>
                  <a:cubicBezTo>
                    <a:pt x="5093" y="482"/>
                    <a:pt x="5190" y="453"/>
                    <a:pt x="5298" y="433"/>
                  </a:cubicBezTo>
                  <a:cubicBezTo>
                    <a:pt x="5395" y="404"/>
                    <a:pt x="5493" y="375"/>
                    <a:pt x="5600" y="375"/>
                  </a:cubicBezTo>
                  <a:cubicBezTo>
                    <a:pt x="5754" y="352"/>
                    <a:pt x="5907" y="341"/>
                    <a:pt x="6060" y="341"/>
                  </a:cubicBezTo>
                  <a:cubicBezTo>
                    <a:pt x="6306" y="341"/>
                    <a:pt x="6550" y="369"/>
                    <a:pt x="6790" y="423"/>
                  </a:cubicBezTo>
                  <a:cubicBezTo>
                    <a:pt x="7151" y="492"/>
                    <a:pt x="7493" y="609"/>
                    <a:pt x="7814" y="775"/>
                  </a:cubicBezTo>
                  <a:cubicBezTo>
                    <a:pt x="7951" y="853"/>
                    <a:pt x="8097" y="931"/>
                    <a:pt x="8224" y="1018"/>
                  </a:cubicBezTo>
                  <a:cubicBezTo>
                    <a:pt x="8351" y="1096"/>
                    <a:pt x="8468" y="1184"/>
                    <a:pt x="8585" y="1282"/>
                  </a:cubicBezTo>
                  <a:cubicBezTo>
                    <a:pt x="8780" y="1428"/>
                    <a:pt x="8956" y="1584"/>
                    <a:pt x="9122" y="1760"/>
                  </a:cubicBezTo>
                  <a:cubicBezTo>
                    <a:pt x="9229" y="1867"/>
                    <a:pt x="9336" y="1984"/>
                    <a:pt x="9434" y="2101"/>
                  </a:cubicBezTo>
                  <a:cubicBezTo>
                    <a:pt x="9502" y="2179"/>
                    <a:pt x="9531" y="2228"/>
                    <a:pt x="9531" y="2228"/>
                  </a:cubicBezTo>
                  <a:lnTo>
                    <a:pt x="9541" y="2228"/>
                  </a:lnTo>
                  <a:cubicBezTo>
                    <a:pt x="9553" y="2248"/>
                    <a:pt x="9570" y="2256"/>
                    <a:pt x="9588" y="2256"/>
                  </a:cubicBezTo>
                  <a:cubicBezTo>
                    <a:pt x="9631" y="2256"/>
                    <a:pt x="9676" y="2208"/>
                    <a:pt x="9649" y="2160"/>
                  </a:cubicBezTo>
                  <a:cubicBezTo>
                    <a:pt x="9619" y="2111"/>
                    <a:pt x="9590" y="2062"/>
                    <a:pt x="9551" y="2013"/>
                  </a:cubicBezTo>
                  <a:cubicBezTo>
                    <a:pt x="9463" y="1887"/>
                    <a:pt x="9366" y="1760"/>
                    <a:pt x="9258" y="1633"/>
                  </a:cubicBezTo>
                  <a:cubicBezTo>
                    <a:pt x="9102" y="1448"/>
                    <a:pt x="8927" y="1272"/>
                    <a:pt x="8741" y="1106"/>
                  </a:cubicBezTo>
                  <a:cubicBezTo>
                    <a:pt x="8624" y="999"/>
                    <a:pt x="8507" y="901"/>
                    <a:pt x="8390" y="814"/>
                  </a:cubicBezTo>
                  <a:cubicBezTo>
                    <a:pt x="8244" y="706"/>
                    <a:pt x="8097" y="618"/>
                    <a:pt x="7951" y="531"/>
                  </a:cubicBezTo>
                  <a:cubicBezTo>
                    <a:pt x="7610" y="345"/>
                    <a:pt x="7249" y="199"/>
                    <a:pt x="6868" y="111"/>
                  </a:cubicBezTo>
                  <a:cubicBezTo>
                    <a:pt x="6580" y="37"/>
                    <a:pt x="6282" y="0"/>
                    <a:pt x="5982"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4175;p48">
              <a:extLst>
                <a:ext uri="{FF2B5EF4-FFF2-40B4-BE49-F238E27FC236}">
                  <a16:creationId xmlns:a16="http://schemas.microsoft.com/office/drawing/2014/main" id="{AAB922EB-1A3A-433B-9999-9800C1E669F2}"/>
                </a:ext>
              </a:extLst>
            </p:cNvPr>
            <p:cNvSpPr/>
            <p:nvPr/>
          </p:nvSpPr>
          <p:spPr>
            <a:xfrm>
              <a:off x="3763775" y="3757400"/>
              <a:ext cx="77575" cy="59400"/>
            </a:xfrm>
            <a:custGeom>
              <a:avLst/>
              <a:gdLst/>
              <a:ahLst/>
              <a:cxnLst/>
              <a:rect l="l" t="t" r="r" b="b"/>
              <a:pathLst>
                <a:path w="3103" h="2376" extrusionOk="0">
                  <a:moveTo>
                    <a:pt x="3048" y="1"/>
                  </a:moveTo>
                  <a:cubicBezTo>
                    <a:pt x="3040" y="1"/>
                    <a:pt x="3031" y="4"/>
                    <a:pt x="3025" y="11"/>
                  </a:cubicBezTo>
                  <a:cubicBezTo>
                    <a:pt x="3025" y="11"/>
                    <a:pt x="2810" y="128"/>
                    <a:pt x="2517" y="314"/>
                  </a:cubicBezTo>
                  <a:cubicBezTo>
                    <a:pt x="2361" y="411"/>
                    <a:pt x="2195" y="528"/>
                    <a:pt x="2020" y="655"/>
                  </a:cubicBezTo>
                  <a:lnTo>
                    <a:pt x="1747" y="860"/>
                  </a:lnTo>
                  <a:cubicBezTo>
                    <a:pt x="1659" y="928"/>
                    <a:pt x="1551" y="1016"/>
                    <a:pt x="1473" y="1065"/>
                  </a:cubicBezTo>
                  <a:cubicBezTo>
                    <a:pt x="1093" y="1338"/>
                    <a:pt x="722" y="1621"/>
                    <a:pt x="459" y="1855"/>
                  </a:cubicBezTo>
                  <a:cubicBezTo>
                    <a:pt x="186" y="2099"/>
                    <a:pt x="20" y="2265"/>
                    <a:pt x="20" y="2265"/>
                  </a:cubicBezTo>
                  <a:cubicBezTo>
                    <a:pt x="0" y="2284"/>
                    <a:pt x="0" y="2313"/>
                    <a:pt x="20" y="2343"/>
                  </a:cubicBezTo>
                  <a:cubicBezTo>
                    <a:pt x="27" y="2365"/>
                    <a:pt x="51" y="2376"/>
                    <a:pt x="75" y="2376"/>
                  </a:cubicBezTo>
                  <a:cubicBezTo>
                    <a:pt x="83" y="2376"/>
                    <a:pt x="91" y="2374"/>
                    <a:pt x="98" y="2372"/>
                  </a:cubicBezTo>
                  <a:cubicBezTo>
                    <a:pt x="98" y="2372"/>
                    <a:pt x="322" y="2265"/>
                    <a:pt x="625" y="2089"/>
                  </a:cubicBezTo>
                  <a:cubicBezTo>
                    <a:pt x="927" y="1913"/>
                    <a:pt x="1317" y="1650"/>
                    <a:pt x="1698" y="1377"/>
                  </a:cubicBezTo>
                  <a:cubicBezTo>
                    <a:pt x="1815" y="1289"/>
                    <a:pt x="1893" y="1221"/>
                    <a:pt x="1981" y="1143"/>
                  </a:cubicBezTo>
                  <a:cubicBezTo>
                    <a:pt x="2069" y="1065"/>
                    <a:pt x="2156" y="996"/>
                    <a:pt x="2244" y="918"/>
                  </a:cubicBezTo>
                  <a:cubicBezTo>
                    <a:pt x="2400" y="772"/>
                    <a:pt x="2556" y="635"/>
                    <a:pt x="2683" y="509"/>
                  </a:cubicBezTo>
                  <a:cubicBezTo>
                    <a:pt x="2937" y="265"/>
                    <a:pt x="3093" y="79"/>
                    <a:pt x="3093" y="79"/>
                  </a:cubicBezTo>
                  <a:cubicBezTo>
                    <a:pt x="3103" y="70"/>
                    <a:pt x="3103" y="40"/>
                    <a:pt x="3093" y="31"/>
                  </a:cubicBezTo>
                  <a:cubicBezTo>
                    <a:pt x="3080" y="12"/>
                    <a:pt x="3064" y="1"/>
                    <a:pt x="304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4176;p48">
              <a:extLst>
                <a:ext uri="{FF2B5EF4-FFF2-40B4-BE49-F238E27FC236}">
                  <a16:creationId xmlns:a16="http://schemas.microsoft.com/office/drawing/2014/main" id="{60E300E2-51F9-44B0-9B89-80C2D4007E24}"/>
                </a:ext>
              </a:extLst>
            </p:cNvPr>
            <p:cNvSpPr/>
            <p:nvPr/>
          </p:nvSpPr>
          <p:spPr>
            <a:xfrm>
              <a:off x="3795000" y="3678750"/>
              <a:ext cx="47800" cy="110550"/>
            </a:xfrm>
            <a:custGeom>
              <a:avLst/>
              <a:gdLst/>
              <a:ahLst/>
              <a:cxnLst/>
              <a:rect l="l" t="t" r="r" b="b"/>
              <a:pathLst>
                <a:path w="1912" h="4422" extrusionOk="0">
                  <a:moveTo>
                    <a:pt x="1825" y="1"/>
                  </a:moveTo>
                  <a:cubicBezTo>
                    <a:pt x="1812" y="1"/>
                    <a:pt x="1798" y="5"/>
                    <a:pt x="1785" y="16"/>
                  </a:cubicBezTo>
                  <a:cubicBezTo>
                    <a:pt x="1473" y="269"/>
                    <a:pt x="1180" y="562"/>
                    <a:pt x="937" y="894"/>
                  </a:cubicBezTo>
                  <a:cubicBezTo>
                    <a:pt x="810" y="1050"/>
                    <a:pt x="702" y="1226"/>
                    <a:pt x="585" y="1391"/>
                  </a:cubicBezTo>
                  <a:cubicBezTo>
                    <a:pt x="488" y="1577"/>
                    <a:pt x="390" y="1752"/>
                    <a:pt x="302" y="1947"/>
                  </a:cubicBezTo>
                  <a:cubicBezTo>
                    <a:pt x="263" y="2035"/>
                    <a:pt x="224" y="2133"/>
                    <a:pt x="195" y="2230"/>
                  </a:cubicBezTo>
                  <a:cubicBezTo>
                    <a:pt x="156" y="2328"/>
                    <a:pt x="127" y="2435"/>
                    <a:pt x="98" y="2533"/>
                  </a:cubicBezTo>
                  <a:lnTo>
                    <a:pt x="29" y="2845"/>
                  </a:lnTo>
                  <a:lnTo>
                    <a:pt x="10" y="3157"/>
                  </a:lnTo>
                  <a:cubicBezTo>
                    <a:pt x="0" y="3264"/>
                    <a:pt x="0" y="3372"/>
                    <a:pt x="20" y="3469"/>
                  </a:cubicBezTo>
                  <a:cubicBezTo>
                    <a:pt x="20" y="3577"/>
                    <a:pt x="39" y="3684"/>
                    <a:pt x="68" y="3781"/>
                  </a:cubicBezTo>
                  <a:cubicBezTo>
                    <a:pt x="98" y="3889"/>
                    <a:pt x="127" y="3986"/>
                    <a:pt x="176" y="4084"/>
                  </a:cubicBezTo>
                  <a:cubicBezTo>
                    <a:pt x="224" y="4181"/>
                    <a:pt x="263" y="4269"/>
                    <a:pt x="312" y="4357"/>
                  </a:cubicBezTo>
                  <a:lnTo>
                    <a:pt x="312" y="4347"/>
                  </a:lnTo>
                  <a:lnTo>
                    <a:pt x="351" y="4396"/>
                  </a:lnTo>
                  <a:cubicBezTo>
                    <a:pt x="362" y="4414"/>
                    <a:pt x="378" y="4421"/>
                    <a:pt x="392" y="4421"/>
                  </a:cubicBezTo>
                  <a:cubicBezTo>
                    <a:pt x="418" y="4421"/>
                    <a:pt x="442" y="4398"/>
                    <a:pt x="429" y="4367"/>
                  </a:cubicBezTo>
                  <a:lnTo>
                    <a:pt x="429" y="4347"/>
                  </a:lnTo>
                  <a:lnTo>
                    <a:pt x="420" y="4318"/>
                  </a:lnTo>
                  <a:lnTo>
                    <a:pt x="420" y="4308"/>
                  </a:lnTo>
                  <a:cubicBezTo>
                    <a:pt x="400" y="4211"/>
                    <a:pt x="381" y="4123"/>
                    <a:pt x="351" y="4025"/>
                  </a:cubicBezTo>
                  <a:cubicBezTo>
                    <a:pt x="332" y="3938"/>
                    <a:pt x="322" y="3840"/>
                    <a:pt x="312" y="3742"/>
                  </a:cubicBezTo>
                  <a:cubicBezTo>
                    <a:pt x="302" y="3655"/>
                    <a:pt x="293" y="3557"/>
                    <a:pt x="312" y="3460"/>
                  </a:cubicBezTo>
                  <a:cubicBezTo>
                    <a:pt x="312" y="3372"/>
                    <a:pt x="312" y="3274"/>
                    <a:pt x="332" y="3186"/>
                  </a:cubicBezTo>
                  <a:lnTo>
                    <a:pt x="381" y="2903"/>
                  </a:lnTo>
                  <a:lnTo>
                    <a:pt x="459" y="2630"/>
                  </a:lnTo>
                  <a:cubicBezTo>
                    <a:pt x="488" y="2543"/>
                    <a:pt x="517" y="2455"/>
                    <a:pt x="556" y="2367"/>
                  </a:cubicBezTo>
                  <a:cubicBezTo>
                    <a:pt x="585" y="2269"/>
                    <a:pt x="624" y="2182"/>
                    <a:pt x="663" y="2104"/>
                  </a:cubicBezTo>
                  <a:cubicBezTo>
                    <a:pt x="829" y="1743"/>
                    <a:pt x="1015" y="1411"/>
                    <a:pt x="1219" y="1079"/>
                  </a:cubicBezTo>
                  <a:cubicBezTo>
                    <a:pt x="1434" y="757"/>
                    <a:pt x="1649" y="426"/>
                    <a:pt x="1893" y="104"/>
                  </a:cubicBezTo>
                  <a:lnTo>
                    <a:pt x="1873" y="104"/>
                  </a:lnTo>
                  <a:cubicBezTo>
                    <a:pt x="1911" y="58"/>
                    <a:pt x="1872" y="1"/>
                    <a:pt x="182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4177;p48">
              <a:extLst>
                <a:ext uri="{FF2B5EF4-FFF2-40B4-BE49-F238E27FC236}">
                  <a16:creationId xmlns:a16="http://schemas.microsoft.com/office/drawing/2014/main" id="{F865BB8A-ED7C-4422-A39B-D273BAD47546}"/>
                </a:ext>
              </a:extLst>
            </p:cNvPr>
            <p:cNvSpPr/>
            <p:nvPr/>
          </p:nvSpPr>
          <p:spPr>
            <a:xfrm>
              <a:off x="3961325" y="3840575"/>
              <a:ext cx="176850" cy="57100"/>
            </a:xfrm>
            <a:custGeom>
              <a:avLst/>
              <a:gdLst/>
              <a:ahLst/>
              <a:cxnLst/>
              <a:rect l="l" t="t" r="r" b="b"/>
              <a:pathLst>
                <a:path w="7074" h="2284" extrusionOk="0">
                  <a:moveTo>
                    <a:pt x="53" y="0"/>
                  </a:moveTo>
                  <a:cubicBezTo>
                    <a:pt x="39" y="0"/>
                    <a:pt x="26" y="8"/>
                    <a:pt x="20" y="21"/>
                  </a:cubicBezTo>
                  <a:cubicBezTo>
                    <a:pt x="0" y="40"/>
                    <a:pt x="10" y="69"/>
                    <a:pt x="30" y="89"/>
                  </a:cubicBezTo>
                  <a:cubicBezTo>
                    <a:pt x="30" y="89"/>
                    <a:pt x="400" y="381"/>
                    <a:pt x="976" y="801"/>
                  </a:cubicBezTo>
                  <a:cubicBezTo>
                    <a:pt x="1132" y="918"/>
                    <a:pt x="1298" y="1016"/>
                    <a:pt x="1464" y="1103"/>
                  </a:cubicBezTo>
                  <a:lnTo>
                    <a:pt x="2039" y="1406"/>
                  </a:lnTo>
                  <a:lnTo>
                    <a:pt x="2342" y="1562"/>
                  </a:lnTo>
                  <a:lnTo>
                    <a:pt x="2673" y="1689"/>
                  </a:lnTo>
                  <a:lnTo>
                    <a:pt x="3356" y="1933"/>
                  </a:lnTo>
                  <a:cubicBezTo>
                    <a:pt x="3571" y="2001"/>
                    <a:pt x="3805" y="2059"/>
                    <a:pt x="4039" y="2098"/>
                  </a:cubicBezTo>
                  <a:cubicBezTo>
                    <a:pt x="4273" y="2147"/>
                    <a:pt x="4478" y="2196"/>
                    <a:pt x="4722" y="2235"/>
                  </a:cubicBezTo>
                  <a:cubicBezTo>
                    <a:pt x="4937" y="2264"/>
                    <a:pt x="5151" y="2274"/>
                    <a:pt x="5366" y="2284"/>
                  </a:cubicBezTo>
                  <a:cubicBezTo>
                    <a:pt x="5561" y="2284"/>
                    <a:pt x="5756" y="2274"/>
                    <a:pt x="5951" y="2245"/>
                  </a:cubicBezTo>
                  <a:cubicBezTo>
                    <a:pt x="6117" y="2235"/>
                    <a:pt x="6283" y="2196"/>
                    <a:pt x="6439" y="2147"/>
                  </a:cubicBezTo>
                  <a:cubicBezTo>
                    <a:pt x="6566" y="2118"/>
                    <a:pt x="6683" y="2069"/>
                    <a:pt x="6800" y="2011"/>
                  </a:cubicBezTo>
                  <a:cubicBezTo>
                    <a:pt x="6868" y="1981"/>
                    <a:pt x="6937" y="1933"/>
                    <a:pt x="7005" y="1894"/>
                  </a:cubicBezTo>
                  <a:lnTo>
                    <a:pt x="7073" y="1845"/>
                  </a:lnTo>
                  <a:lnTo>
                    <a:pt x="6995" y="1864"/>
                  </a:lnTo>
                  <a:cubicBezTo>
                    <a:pt x="6927" y="1894"/>
                    <a:pt x="6849" y="1923"/>
                    <a:pt x="6771" y="1942"/>
                  </a:cubicBezTo>
                  <a:cubicBezTo>
                    <a:pt x="6654" y="1972"/>
                    <a:pt x="6537" y="2001"/>
                    <a:pt x="6410" y="2011"/>
                  </a:cubicBezTo>
                  <a:cubicBezTo>
                    <a:pt x="6254" y="2030"/>
                    <a:pt x="6098" y="2030"/>
                    <a:pt x="5941" y="2030"/>
                  </a:cubicBezTo>
                  <a:cubicBezTo>
                    <a:pt x="5551" y="2030"/>
                    <a:pt x="5161" y="1981"/>
                    <a:pt x="4771" y="1903"/>
                  </a:cubicBezTo>
                  <a:cubicBezTo>
                    <a:pt x="4576" y="1864"/>
                    <a:pt x="4342" y="1786"/>
                    <a:pt x="4127" y="1737"/>
                  </a:cubicBezTo>
                  <a:cubicBezTo>
                    <a:pt x="3893" y="1689"/>
                    <a:pt x="3668" y="1630"/>
                    <a:pt x="3454" y="1552"/>
                  </a:cubicBezTo>
                  <a:lnTo>
                    <a:pt x="2810" y="1318"/>
                  </a:lnTo>
                  <a:lnTo>
                    <a:pt x="2488" y="1211"/>
                  </a:lnTo>
                  <a:lnTo>
                    <a:pt x="2186" y="1074"/>
                  </a:lnTo>
                  <a:cubicBezTo>
                    <a:pt x="1990" y="977"/>
                    <a:pt x="1795" y="889"/>
                    <a:pt x="1620" y="811"/>
                  </a:cubicBezTo>
                  <a:cubicBezTo>
                    <a:pt x="1444" y="742"/>
                    <a:pt x="1278" y="655"/>
                    <a:pt x="1112" y="567"/>
                  </a:cubicBezTo>
                  <a:cubicBezTo>
                    <a:pt x="508" y="225"/>
                    <a:pt x="78" y="11"/>
                    <a:pt x="78" y="11"/>
                  </a:cubicBezTo>
                  <a:cubicBezTo>
                    <a:pt x="71" y="3"/>
                    <a:pt x="62" y="0"/>
                    <a:pt x="53"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4178;p48">
              <a:extLst>
                <a:ext uri="{FF2B5EF4-FFF2-40B4-BE49-F238E27FC236}">
                  <a16:creationId xmlns:a16="http://schemas.microsoft.com/office/drawing/2014/main" id="{CD361641-C62A-403D-8B94-C34D3A0D3D01}"/>
                </a:ext>
              </a:extLst>
            </p:cNvPr>
            <p:cNvSpPr/>
            <p:nvPr/>
          </p:nvSpPr>
          <p:spPr>
            <a:xfrm>
              <a:off x="4064250" y="3686700"/>
              <a:ext cx="9775" cy="106225"/>
            </a:xfrm>
            <a:custGeom>
              <a:avLst/>
              <a:gdLst/>
              <a:ahLst/>
              <a:cxnLst/>
              <a:rect l="l" t="t" r="r" b="b"/>
              <a:pathLst>
                <a:path w="391" h="4249" extrusionOk="0">
                  <a:moveTo>
                    <a:pt x="195" y="0"/>
                  </a:moveTo>
                  <a:cubicBezTo>
                    <a:pt x="156" y="0"/>
                    <a:pt x="127" y="20"/>
                    <a:pt x="127" y="59"/>
                  </a:cubicBezTo>
                  <a:cubicBezTo>
                    <a:pt x="127" y="59"/>
                    <a:pt x="78" y="312"/>
                    <a:pt x="49" y="703"/>
                  </a:cubicBezTo>
                  <a:cubicBezTo>
                    <a:pt x="20" y="1093"/>
                    <a:pt x="0" y="1610"/>
                    <a:pt x="0" y="2127"/>
                  </a:cubicBezTo>
                  <a:cubicBezTo>
                    <a:pt x="10" y="2654"/>
                    <a:pt x="39" y="3171"/>
                    <a:pt x="68" y="3561"/>
                  </a:cubicBezTo>
                  <a:cubicBezTo>
                    <a:pt x="107" y="3951"/>
                    <a:pt x="156" y="4205"/>
                    <a:pt x="156" y="4205"/>
                  </a:cubicBezTo>
                  <a:cubicBezTo>
                    <a:pt x="161" y="4234"/>
                    <a:pt x="183" y="4249"/>
                    <a:pt x="205" y="4249"/>
                  </a:cubicBezTo>
                  <a:cubicBezTo>
                    <a:pt x="227" y="4249"/>
                    <a:pt x="249" y="4234"/>
                    <a:pt x="254" y="4205"/>
                  </a:cubicBezTo>
                  <a:cubicBezTo>
                    <a:pt x="254" y="4205"/>
                    <a:pt x="293" y="3941"/>
                    <a:pt x="322" y="3561"/>
                  </a:cubicBezTo>
                  <a:cubicBezTo>
                    <a:pt x="361" y="3171"/>
                    <a:pt x="381" y="2654"/>
                    <a:pt x="381" y="2127"/>
                  </a:cubicBezTo>
                  <a:cubicBezTo>
                    <a:pt x="390" y="1610"/>
                    <a:pt x="361" y="1093"/>
                    <a:pt x="332" y="703"/>
                  </a:cubicBezTo>
                  <a:cubicBezTo>
                    <a:pt x="293" y="312"/>
                    <a:pt x="254" y="59"/>
                    <a:pt x="254" y="59"/>
                  </a:cubicBezTo>
                  <a:cubicBezTo>
                    <a:pt x="244" y="30"/>
                    <a:pt x="225" y="10"/>
                    <a:pt x="195"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4179;p48">
              <a:extLst>
                <a:ext uri="{FF2B5EF4-FFF2-40B4-BE49-F238E27FC236}">
                  <a16:creationId xmlns:a16="http://schemas.microsoft.com/office/drawing/2014/main" id="{DD05D5A0-0CAA-4DDA-8C80-6A505EB4EA4B}"/>
                </a:ext>
              </a:extLst>
            </p:cNvPr>
            <p:cNvSpPr/>
            <p:nvPr/>
          </p:nvSpPr>
          <p:spPr>
            <a:xfrm>
              <a:off x="3856450" y="4079350"/>
              <a:ext cx="294875" cy="694625"/>
            </a:xfrm>
            <a:custGeom>
              <a:avLst/>
              <a:gdLst/>
              <a:ahLst/>
              <a:cxnLst/>
              <a:rect l="l" t="t" r="r" b="b"/>
              <a:pathLst>
                <a:path w="11795" h="27785" extrusionOk="0">
                  <a:moveTo>
                    <a:pt x="109" y="1"/>
                  </a:moveTo>
                  <a:cubicBezTo>
                    <a:pt x="83" y="1"/>
                    <a:pt x="59" y="10"/>
                    <a:pt x="39" y="30"/>
                  </a:cubicBezTo>
                  <a:cubicBezTo>
                    <a:pt x="0" y="79"/>
                    <a:pt x="0" y="137"/>
                    <a:pt x="49" y="176"/>
                  </a:cubicBezTo>
                  <a:lnTo>
                    <a:pt x="2164" y="2147"/>
                  </a:lnTo>
                  <a:lnTo>
                    <a:pt x="2164" y="2147"/>
                  </a:lnTo>
                  <a:lnTo>
                    <a:pt x="2712" y="5513"/>
                  </a:lnTo>
                  <a:lnTo>
                    <a:pt x="3005" y="7220"/>
                  </a:lnTo>
                  <a:cubicBezTo>
                    <a:pt x="3093" y="7786"/>
                    <a:pt x="3200" y="8361"/>
                    <a:pt x="3308" y="8927"/>
                  </a:cubicBezTo>
                  <a:lnTo>
                    <a:pt x="3942" y="12322"/>
                  </a:lnTo>
                  <a:lnTo>
                    <a:pt x="4264" y="14019"/>
                  </a:lnTo>
                  <a:cubicBezTo>
                    <a:pt x="4410" y="14585"/>
                    <a:pt x="4615" y="15141"/>
                    <a:pt x="4878" y="15668"/>
                  </a:cubicBezTo>
                  <a:cubicBezTo>
                    <a:pt x="5376" y="16722"/>
                    <a:pt x="5922" y="17736"/>
                    <a:pt x="6478" y="18741"/>
                  </a:cubicBezTo>
                  <a:cubicBezTo>
                    <a:pt x="7034" y="19756"/>
                    <a:pt x="7610" y="20751"/>
                    <a:pt x="8185" y="21746"/>
                  </a:cubicBezTo>
                  <a:lnTo>
                    <a:pt x="9922" y="24731"/>
                  </a:lnTo>
                  <a:lnTo>
                    <a:pt x="10790" y="26223"/>
                  </a:lnTo>
                  <a:cubicBezTo>
                    <a:pt x="11083" y="26711"/>
                    <a:pt x="11346" y="27219"/>
                    <a:pt x="11590" y="27736"/>
                  </a:cubicBezTo>
                  <a:cubicBezTo>
                    <a:pt x="11603" y="27769"/>
                    <a:pt x="11635" y="27784"/>
                    <a:pt x="11669" y="27784"/>
                  </a:cubicBezTo>
                  <a:cubicBezTo>
                    <a:pt x="11685" y="27784"/>
                    <a:pt x="11701" y="27781"/>
                    <a:pt x="11717" y="27775"/>
                  </a:cubicBezTo>
                  <a:cubicBezTo>
                    <a:pt x="11766" y="27755"/>
                    <a:pt x="11795" y="27687"/>
                    <a:pt x="11766" y="27638"/>
                  </a:cubicBezTo>
                  <a:cubicBezTo>
                    <a:pt x="11561" y="27101"/>
                    <a:pt x="11258" y="26594"/>
                    <a:pt x="10995" y="26087"/>
                  </a:cubicBezTo>
                  <a:lnTo>
                    <a:pt x="10166" y="24575"/>
                  </a:lnTo>
                  <a:lnTo>
                    <a:pt x="8459" y="21570"/>
                  </a:lnTo>
                  <a:cubicBezTo>
                    <a:pt x="7893" y="20575"/>
                    <a:pt x="7327" y="19570"/>
                    <a:pt x="6781" y="18556"/>
                  </a:cubicBezTo>
                  <a:cubicBezTo>
                    <a:pt x="6234" y="17551"/>
                    <a:pt x="5688" y="16536"/>
                    <a:pt x="5220" y="15492"/>
                  </a:cubicBezTo>
                  <a:cubicBezTo>
                    <a:pt x="4976" y="14985"/>
                    <a:pt x="4771" y="14458"/>
                    <a:pt x="4625" y="13922"/>
                  </a:cubicBezTo>
                  <a:lnTo>
                    <a:pt x="4293" y="12224"/>
                  </a:lnTo>
                  <a:lnTo>
                    <a:pt x="3630" y="8839"/>
                  </a:lnTo>
                  <a:cubicBezTo>
                    <a:pt x="3522" y="8273"/>
                    <a:pt x="3415" y="7717"/>
                    <a:pt x="3317" y="7151"/>
                  </a:cubicBezTo>
                  <a:lnTo>
                    <a:pt x="3015" y="5444"/>
                  </a:lnTo>
                  <a:lnTo>
                    <a:pt x="2420" y="2049"/>
                  </a:lnTo>
                  <a:cubicBezTo>
                    <a:pt x="2410" y="2020"/>
                    <a:pt x="2400" y="2001"/>
                    <a:pt x="2381" y="1981"/>
                  </a:cubicBezTo>
                  <a:lnTo>
                    <a:pt x="186" y="30"/>
                  </a:lnTo>
                  <a:cubicBezTo>
                    <a:pt x="161" y="10"/>
                    <a:pt x="135" y="1"/>
                    <a:pt x="10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4180;p48">
              <a:extLst>
                <a:ext uri="{FF2B5EF4-FFF2-40B4-BE49-F238E27FC236}">
                  <a16:creationId xmlns:a16="http://schemas.microsoft.com/office/drawing/2014/main" id="{1D93B5F2-24F6-4EB3-9382-E5B04BA9EAD6}"/>
                </a:ext>
              </a:extLst>
            </p:cNvPr>
            <p:cNvSpPr/>
            <p:nvPr/>
          </p:nvSpPr>
          <p:spPr>
            <a:xfrm>
              <a:off x="3863025" y="3708225"/>
              <a:ext cx="50525" cy="44500"/>
            </a:xfrm>
            <a:custGeom>
              <a:avLst/>
              <a:gdLst/>
              <a:ahLst/>
              <a:cxnLst/>
              <a:rect l="l" t="t" r="r" b="b"/>
              <a:pathLst>
                <a:path w="2021" h="1780" extrusionOk="0">
                  <a:moveTo>
                    <a:pt x="1689" y="0"/>
                  </a:moveTo>
                  <a:cubicBezTo>
                    <a:pt x="1664" y="0"/>
                    <a:pt x="1640" y="3"/>
                    <a:pt x="1620" y="8"/>
                  </a:cubicBezTo>
                  <a:cubicBezTo>
                    <a:pt x="1474" y="56"/>
                    <a:pt x="1347" y="144"/>
                    <a:pt x="1250" y="261"/>
                  </a:cubicBezTo>
                  <a:lnTo>
                    <a:pt x="1015" y="505"/>
                  </a:lnTo>
                  <a:cubicBezTo>
                    <a:pt x="937" y="573"/>
                    <a:pt x="859" y="642"/>
                    <a:pt x="772" y="710"/>
                  </a:cubicBezTo>
                  <a:cubicBezTo>
                    <a:pt x="693" y="768"/>
                    <a:pt x="615" y="837"/>
                    <a:pt x="537" y="876"/>
                  </a:cubicBezTo>
                  <a:cubicBezTo>
                    <a:pt x="391" y="973"/>
                    <a:pt x="264" y="1061"/>
                    <a:pt x="176" y="1110"/>
                  </a:cubicBezTo>
                  <a:lnTo>
                    <a:pt x="30" y="1198"/>
                  </a:lnTo>
                  <a:cubicBezTo>
                    <a:pt x="11" y="1217"/>
                    <a:pt x="1" y="1237"/>
                    <a:pt x="1" y="1256"/>
                  </a:cubicBezTo>
                  <a:cubicBezTo>
                    <a:pt x="11" y="1285"/>
                    <a:pt x="40" y="1295"/>
                    <a:pt x="69" y="1295"/>
                  </a:cubicBezTo>
                  <a:cubicBezTo>
                    <a:pt x="264" y="1237"/>
                    <a:pt x="459" y="1159"/>
                    <a:pt x="645" y="1061"/>
                  </a:cubicBezTo>
                  <a:cubicBezTo>
                    <a:pt x="733" y="1022"/>
                    <a:pt x="820" y="964"/>
                    <a:pt x="908" y="905"/>
                  </a:cubicBezTo>
                  <a:cubicBezTo>
                    <a:pt x="957" y="876"/>
                    <a:pt x="1006" y="856"/>
                    <a:pt x="1064" y="817"/>
                  </a:cubicBezTo>
                  <a:lnTo>
                    <a:pt x="1191" y="710"/>
                  </a:lnTo>
                  <a:cubicBezTo>
                    <a:pt x="1289" y="622"/>
                    <a:pt x="1376" y="534"/>
                    <a:pt x="1464" y="456"/>
                  </a:cubicBezTo>
                  <a:cubicBezTo>
                    <a:pt x="1523" y="378"/>
                    <a:pt x="1591" y="320"/>
                    <a:pt x="1679" y="281"/>
                  </a:cubicBezTo>
                  <a:cubicBezTo>
                    <a:pt x="1683" y="279"/>
                    <a:pt x="1687" y="278"/>
                    <a:pt x="1692" y="278"/>
                  </a:cubicBezTo>
                  <a:cubicBezTo>
                    <a:pt x="1708" y="278"/>
                    <a:pt x="1727" y="285"/>
                    <a:pt x="1739" y="289"/>
                  </a:cubicBezTo>
                  <a:lnTo>
                    <a:pt x="1739" y="289"/>
                  </a:lnTo>
                  <a:cubicBezTo>
                    <a:pt x="1740" y="297"/>
                    <a:pt x="1747" y="316"/>
                    <a:pt x="1747" y="339"/>
                  </a:cubicBezTo>
                  <a:cubicBezTo>
                    <a:pt x="1747" y="388"/>
                    <a:pt x="1747" y="437"/>
                    <a:pt x="1737" y="486"/>
                  </a:cubicBezTo>
                  <a:lnTo>
                    <a:pt x="1718" y="564"/>
                  </a:lnTo>
                  <a:lnTo>
                    <a:pt x="1689" y="642"/>
                  </a:lnTo>
                  <a:cubicBezTo>
                    <a:pt x="1659" y="749"/>
                    <a:pt x="1620" y="846"/>
                    <a:pt x="1581" y="954"/>
                  </a:cubicBezTo>
                  <a:cubicBezTo>
                    <a:pt x="1542" y="1042"/>
                    <a:pt x="1503" y="1120"/>
                    <a:pt x="1464" y="1207"/>
                  </a:cubicBezTo>
                  <a:cubicBezTo>
                    <a:pt x="1386" y="1334"/>
                    <a:pt x="1318" y="1461"/>
                    <a:pt x="1230" y="1578"/>
                  </a:cubicBezTo>
                  <a:lnTo>
                    <a:pt x="1142" y="1724"/>
                  </a:lnTo>
                  <a:cubicBezTo>
                    <a:pt x="1127" y="1755"/>
                    <a:pt x="1153" y="1779"/>
                    <a:pt x="1180" y="1779"/>
                  </a:cubicBezTo>
                  <a:cubicBezTo>
                    <a:pt x="1187" y="1779"/>
                    <a:pt x="1194" y="1778"/>
                    <a:pt x="1201" y="1773"/>
                  </a:cubicBezTo>
                  <a:lnTo>
                    <a:pt x="1318" y="1646"/>
                  </a:lnTo>
                  <a:cubicBezTo>
                    <a:pt x="1425" y="1539"/>
                    <a:pt x="1523" y="1422"/>
                    <a:pt x="1611" y="1295"/>
                  </a:cubicBezTo>
                  <a:cubicBezTo>
                    <a:pt x="1669" y="1207"/>
                    <a:pt x="1718" y="1120"/>
                    <a:pt x="1767" y="1032"/>
                  </a:cubicBezTo>
                  <a:cubicBezTo>
                    <a:pt x="1825" y="934"/>
                    <a:pt x="1874" y="827"/>
                    <a:pt x="1913" y="720"/>
                  </a:cubicBezTo>
                  <a:lnTo>
                    <a:pt x="1952" y="642"/>
                  </a:lnTo>
                  <a:lnTo>
                    <a:pt x="1981" y="544"/>
                  </a:lnTo>
                  <a:cubicBezTo>
                    <a:pt x="2001" y="476"/>
                    <a:pt x="2010" y="398"/>
                    <a:pt x="2010" y="329"/>
                  </a:cubicBezTo>
                  <a:cubicBezTo>
                    <a:pt x="2020" y="222"/>
                    <a:pt x="1971" y="115"/>
                    <a:pt x="1893" y="47"/>
                  </a:cubicBezTo>
                  <a:lnTo>
                    <a:pt x="1874" y="37"/>
                  </a:lnTo>
                  <a:cubicBezTo>
                    <a:pt x="1874" y="37"/>
                    <a:pt x="1843" y="24"/>
                    <a:pt x="1840" y="24"/>
                  </a:cubicBezTo>
                  <a:lnTo>
                    <a:pt x="1840" y="24"/>
                  </a:lnTo>
                  <a:cubicBezTo>
                    <a:pt x="1840" y="24"/>
                    <a:pt x="1841" y="25"/>
                    <a:pt x="1845" y="27"/>
                  </a:cubicBezTo>
                  <a:lnTo>
                    <a:pt x="1825" y="27"/>
                  </a:lnTo>
                  <a:lnTo>
                    <a:pt x="1757" y="8"/>
                  </a:lnTo>
                  <a:cubicBezTo>
                    <a:pt x="1737" y="3"/>
                    <a:pt x="1713" y="0"/>
                    <a:pt x="1689"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4181;p48">
              <a:extLst>
                <a:ext uri="{FF2B5EF4-FFF2-40B4-BE49-F238E27FC236}">
                  <a16:creationId xmlns:a16="http://schemas.microsoft.com/office/drawing/2014/main" id="{60118DB7-6D37-4725-B5FD-4175C5675900}"/>
                </a:ext>
              </a:extLst>
            </p:cNvPr>
            <p:cNvSpPr/>
            <p:nvPr/>
          </p:nvSpPr>
          <p:spPr>
            <a:xfrm>
              <a:off x="3909625" y="3713000"/>
              <a:ext cx="24150" cy="49925"/>
            </a:xfrm>
            <a:custGeom>
              <a:avLst/>
              <a:gdLst/>
              <a:ahLst/>
              <a:cxnLst/>
              <a:rect l="l" t="t" r="r" b="b"/>
              <a:pathLst>
                <a:path w="966" h="1997" extrusionOk="0">
                  <a:moveTo>
                    <a:pt x="621" y="1"/>
                  </a:moveTo>
                  <a:cubicBezTo>
                    <a:pt x="612" y="1"/>
                    <a:pt x="604" y="1"/>
                    <a:pt x="595" y="2"/>
                  </a:cubicBezTo>
                  <a:cubicBezTo>
                    <a:pt x="507" y="2"/>
                    <a:pt x="420" y="31"/>
                    <a:pt x="342" y="70"/>
                  </a:cubicBezTo>
                  <a:cubicBezTo>
                    <a:pt x="244" y="129"/>
                    <a:pt x="156" y="207"/>
                    <a:pt x="88" y="295"/>
                  </a:cubicBezTo>
                  <a:cubicBezTo>
                    <a:pt x="59" y="324"/>
                    <a:pt x="39" y="353"/>
                    <a:pt x="10" y="392"/>
                  </a:cubicBezTo>
                  <a:cubicBezTo>
                    <a:pt x="0" y="412"/>
                    <a:pt x="0" y="421"/>
                    <a:pt x="10" y="441"/>
                  </a:cubicBezTo>
                  <a:cubicBezTo>
                    <a:pt x="22" y="453"/>
                    <a:pt x="38" y="461"/>
                    <a:pt x="53" y="461"/>
                  </a:cubicBezTo>
                  <a:cubicBezTo>
                    <a:pt x="62" y="461"/>
                    <a:pt x="71" y="458"/>
                    <a:pt x="78" y="451"/>
                  </a:cubicBezTo>
                  <a:lnTo>
                    <a:pt x="176" y="392"/>
                  </a:lnTo>
                  <a:cubicBezTo>
                    <a:pt x="254" y="334"/>
                    <a:pt x="342" y="295"/>
                    <a:pt x="429" y="256"/>
                  </a:cubicBezTo>
                  <a:cubicBezTo>
                    <a:pt x="469" y="241"/>
                    <a:pt x="508" y="233"/>
                    <a:pt x="543" y="233"/>
                  </a:cubicBezTo>
                  <a:cubicBezTo>
                    <a:pt x="601" y="233"/>
                    <a:pt x="649" y="255"/>
                    <a:pt x="673" y="304"/>
                  </a:cubicBezTo>
                  <a:cubicBezTo>
                    <a:pt x="664" y="304"/>
                    <a:pt x="673" y="382"/>
                    <a:pt x="664" y="451"/>
                  </a:cubicBezTo>
                  <a:cubicBezTo>
                    <a:pt x="654" y="529"/>
                    <a:pt x="634" y="607"/>
                    <a:pt x="615" y="685"/>
                  </a:cubicBezTo>
                  <a:cubicBezTo>
                    <a:pt x="585" y="763"/>
                    <a:pt x="566" y="841"/>
                    <a:pt x="537" y="919"/>
                  </a:cubicBezTo>
                  <a:cubicBezTo>
                    <a:pt x="517" y="997"/>
                    <a:pt x="488" y="1055"/>
                    <a:pt x="459" y="1143"/>
                  </a:cubicBezTo>
                  <a:cubicBezTo>
                    <a:pt x="390" y="1290"/>
                    <a:pt x="351" y="1436"/>
                    <a:pt x="293" y="1543"/>
                  </a:cubicBezTo>
                  <a:cubicBezTo>
                    <a:pt x="195" y="1777"/>
                    <a:pt x="137" y="1943"/>
                    <a:pt x="137" y="1943"/>
                  </a:cubicBezTo>
                  <a:cubicBezTo>
                    <a:pt x="137" y="1963"/>
                    <a:pt x="137" y="1972"/>
                    <a:pt x="146" y="1982"/>
                  </a:cubicBezTo>
                  <a:cubicBezTo>
                    <a:pt x="156" y="1992"/>
                    <a:pt x="166" y="1997"/>
                    <a:pt x="176" y="1997"/>
                  </a:cubicBezTo>
                  <a:cubicBezTo>
                    <a:pt x="186" y="1997"/>
                    <a:pt x="195" y="1992"/>
                    <a:pt x="205" y="1982"/>
                  </a:cubicBezTo>
                  <a:cubicBezTo>
                    <a:pt x="205" y="1982"/>
                    <a:pt x="312" y="1846"/>
                    <a:pt x="459" y="1631"/>
                  </a:cubicBezTo>
                  <a:cubicBezTo>
                    <a:pt x="546" y="1504"/>
                    <a:pt x="625" y="1377"/>
                    <a:pt x="683" y="1251"/>
                  </a:cubicBezTo>
                  <a:cubicBezTo>
                    <a:pt x="732" y="1173"/>
                    <a:pt x="761" y="1094"/>
                    <a:pt x="800" y="1016"/>
                  </a:cubicBezTo>
                  <a:cubicBezTo>
                    <a:pt x="829" y="938"/>
                    <a:pt x="859" y="851"/>
                    <a:pt x="888" y="763"/>
                  </a:cubicBezTo>
                  <a:cubicBezTo>
                    <a:pt x="907" y="675"/>
                    <a:pt x="927" y="587"/>
                    <a:pt x="946" y="490"/>
                  </a:cubicBezTo>
                  <a:cubicBezTo>
                    <a:pt x="966" y="373"/>
                    <a:pt x="946" y="256"/>
                    <a:pt x="888" y="148"/>
                  </a:cubicBezTo>
                  <a:cubicBezTo>
                    <a:pt x="825" y="58"/>
                    <a:pt x="728" y="1"/>
                    <a:pt x="621"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4182;p48">
              <a:extLst>
                <a:ext uri="{FF2B5EF4-FFF2-40B4-BE49-F238E27FC236}">
                  <a16:creationId xmlns:a16="http://schemas.microsoft.com/office/drawing/2014/main" id="{67B5E8AE-1E1F-4B06-8C8E-23FEEEE4C53A}"/>
                </a:ext>
              </a:extLst>
            </p:cNvPr>
            <p:cNvSpPr/>
            <p:nvPr/>
          </p:nvSpPr>
          <p:spPr>
            <a:xfrm>
              <a:off x="3712800" y="3816375"/>
              <a:ext cx="190750" cy="94400"/>
            </a:xfrm>
            <a:custGeom>
              <a:avLst/>
              <a:gdLst/>
              <a:ahLst/>
              <a:cxnLst/>
              <a:rect l="l" t="t" r="r" b="b"/>
              <a:pathLst>
                <a:path w="7630" h="3776" extrusionOk="0">
                  <a:moveTo>
                    <a:pt x="7566" y="1"/>
                  </a:moveTo>
                  <a:cubicBezTo>
                    <a:pt x="7549" y="1"/>
                    <a:pt x="7532" y="8"/>
                    <a:pt x="7522" y="23"/>
                  </a:cubicBezTo>
                  <a:lnTo>
                    <a:pt x="7229" y="276"/>
                  </a:lnTo>
                  <a:cubicBezTo>
                    <a:pt x="7054" y="432"/>
                    <a:pt x="6800" y="686"/>
                    <a:pt x="6478" y="940"/>
                  </a:cubicBezTo>
                  <a:lnTo>
                    <a:pt x="5961" y="1359"/>
                  </a:lnTo>
                  <a:lnTo>
                    <a:pt x="5356" y="1808"/>
                  </a:lnTo>
                  <a:lnTo>
                    <a:pt x="5044" y="2042"/>
                  </a:lnTo>
                  <a:lnTo>
                    <a:pt x="4703" y="2257"/>
                  </a:lnTo>
                  <a:cubicBezTo>
                    <a:pt x="4478" y="2393"/>
                    <a:pt x="4254" y="2549"/>
                    <a:pt x="4010" y="2686"/>
                  </a:cubicBezTo>
                  <a:cubicBezTo>
                    <a:pt x="3776" y="2823"/>
                    <a:pt x="3532" y="2949"/>
                    <a:pt x="3278" y="3066"/>
                  </a:cubicBezTo>
                  <a:cubicBezTo>
                    <a:pt x="3034" y="3174"/>
                    <a:pt x="2791" y="3271"/>
                    <a:pt x="2547" y="3349"/>
                  </a:cubicBezTo>
                  <a:cubicBezTo>
                    <a:pt x="2312" y="3427"/>
                    <a:pt x="2078" y="3486"/>
                    <a:pt x="1834" y="3525"/>
                  </a:cubicBezTo>
                  <a:cubicBezTo>
                    <a:pt x="1696" y="3544"/>
                    <a:pt x="1557" y="3555"/>
                    <a:pt x="1419" y="3555"/>
                  </a:cubicBezTo>
                  <a:cubicBezTo>
                    <a:pt x="1343" y="3555"/>
                    <a:pt x="1267" y="3551"/>
                    <a:pt x="1191" y="3544"/>
                  </a:cubicBezTo>
                  <a:cubicBezTo>
                    <a:pt x="1005" y="3525"/>
                    <a:pt x="830" y="3486"/>
                    <a:pt x="654" y="3427"/>
                  </a:cubicBezTo>
                  <a:cubicBezTo>
                    <a:pt x="586" y="3398"/>
                    <a:pt x="508" y="3369"/>
                    <a:pt x="449" y="3330"/>
                  </a:cubicBezTo>
                  <a:cubicBezTo>
                    <a:pt x="391" y="3301"/>
                    <a:pt x="332" y="3271"/>
                    <a:pt x="283" y="3223"/>
                  </a:cubicBezTo>
                  <a:cubicBezTo>
                    <a:pt x="205" y="3174"/>
                    <a:pt x="137" y="3115"/>
                    <a:pt x="78" y="3037"/>
                  </a:cubicBezTo>
                  <a:lnTo>
                    <a:pt x="10" y="2969"/>
                  </a:lnTo>
                  <a:lnTo>
                    <a:pt x="0" y="2969"/>
                  </a:lnTo>
                  <a:lnTo>
                    <a:pt x="49" y="3057"/>
                  </a:lnTo>
                  <a:cubicBezTo>
                    <a:pt x="98" y="3135"/>
                    <a:pt x="157" y="3213"/>
                    <a:pt x="235" y="3281"/>
                  </a:cubicBezTo>
                  <a:cubicBezTo>
                    <a:pt x="283" y="3330"/>
                    <a:pt x="332" y="3369"/>
                    <a:pt x="391" y="3408"/>
                  </a:cubicBezTo>
                  <a:cubicBezTo>
                    <a:pt x="459" y="3457"/>
                    <a:pt x="527" y="3505"/>
                    <a:pt x="605" y="3544"/>
                  </a:cubicBezTo>
                  <a:cubicBezTo>
                    <a:pt x="781" y="3632"/>
                    <a:pt x="966" y="3701"/>
                    <a:pt x="1161" y="3740"/>
                  </a:cubicBezTo>
                  <a:cubicBezTo>
                    <a:pt x="1332" y="3763"/>
                    <a:pt x="1505" y="3775"/>
                    <a:pt x="1679" y="3775"/>
                  </a:cubicBezTo>
                  <a:cubicBezTo>
                    <a:pt x="2001" y="3775"/>
                    <a:pt x="2324" y="3734"/>
                    <a:pt x="2634" y="3652"/>
                  </a:cubicBezTo>
                  <a:cubicBezTo>
                    <a:pt x="2898" y="3574"/>
                    <a:pt x="3161" y="3486"/>
                    <a:pt x="3415" y="3379"/>
                  </a:cubicBezTo>
                  <a:cubicBezTo>
                    <a:pt x="3678" y="3281"/>
                    <a:pt x="3932" y="3154"/>
                    <a:pt x="4186" y="3018"/>
                  </a:cubicBezTo>
                  <a:cubicBezTo>
                    <a:pt x="4429" y="2881"/>
                    <a:pt x="4664" y="2715"/>
                    <a:pt x="4907" y="2569"/>
                  </a:cubicBezTo>
                  <a:cubicBezTo>
                    <a:pt x="5025" y="2491"/>
                    <a:pt x="5142" y="2423"/>
                    <a:pt x="5249" y="2345"/>
                  </a:cubicBezTo>
                  <a:lnTo>
                    <a:pt x="5571" y="2101"/>
                  </a:lnTo>
                  <a:cubicBezTo>
                    <a:pt x="5776" y="1935"/>
                    <a:pt x="5981" y="1779"/>
                    <a:pt x="6166" y="1623"/>
                  </a:cubicBezTo>
                  <a:lnTo>
                    <a:pt x="6663" y="1145"/>
                  </a:lnTo>
                  <a:cubicBezTo>
                    <a:pt x="6810" y="1018"/>
                    <a:pt x="6946" y="881"/>
                    <a:pt x="7063" y="735"/>
                  </a:cubicBezTo>
                  <a:lnTo>
                    <a:pt x="7356" y="403"/>
                  </a:lnTo>
                  <a:lnTo>
                    <a:pt x="7600" y="111"/>
                  </a:lnTo>
                  <a:cubicBezTo>
                    <a:pt x="7629" y="91"/>
                    <a:pt x="7629" y="42"/>
                    <a:pt x="7610" y="23"/>
                  </a:cubicBezTo>
                  <a:cubicBezTo>
                    <a:pt x="7600" y="8"/>
                    <a:pt x="7583" y="1"/>
                    <a:pt x="756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4183;p48">
              <a:extLst>
                <a:ext uri="{FF2B5EF4-FFF2-40B4-BE49-F238E27FC236}">
                  <a16:creationId xmlns:a16="http://schemas.microsoft.com/office/drawing/2014/main" id="{CF5B021D-6004-4B43-9FA7-27FAA0333A36}"/>
                </a:ext>
              </a:extLst>
            </p:cNvPr>
            <p:cNvSpPr/>
            <p:nvPr/>
          </p:nvSpPr>
          <p:spPr>
            <a:xfrm>
              <a:off x="3906925" y="3727975"/>
              <a:ext cx="40525" cy="83525"/>
            </a:xfrm>
            <a:custGeom>
              <a:avLst/>
              <a:gdLst/>
              <a:ahLst/>
              <a:cxnLst/>
              <a:rect l="l" t="t" r="r" b="b"/>
              <a:pathLst>
                <a:path w="1621" h="3341" extrusionOk="0">
                  <a:moveTo>
                    <a:pt x="1332" y="0"/>
                  </a:moveTo>
                  <a:cubicBezTo>
                    <a:pt x="1279" y="0"/>
                    <a:pt x="1229" y="13"/>
                    <a:pt x="1181" y="37"/>
                  </a:cubicBezTo>
                  <a:cubicBezTo>
                    <a:pt x="1113" y="66"/>
                    <a:pt x="1054" y="96"/>
                    <a:pt x="1006" y="144"/>
                  </a:cubicBezTo>
                  <a:cubicBezTo>
                    <a:pt x="908" y="222"/>
                    <a:pt x="820" y="310"/>
                    <a:pt x="742" y="408"/>
                  </a:cubicBezTo>
                  <a:cubicBezTo>
                    <a:pt x="733" y="427"/>
                    <a:pt x="733" y="456"/>
                    <a:pt x="752" y="476"/>
                  </a:cubicBezTo>
                  <a:cubicBezTo>
                    <a:pt x="763" y="487"/>
                    <a:pt x="778" y="492"/>
                    <a:pt x="792" y="492"/>
                  </a:cubicBezTo>
                  <a:cubicBezTo>
                    <a:pt x="802" y="492"/>
                    <a:pt x="812" y="490"/>
                    <a:pt x="820" y="486"/>
                  </a:cubicBezTo>
                  <a:cubicBezTo>
                    <a:pt x="908" y="408"/>
                    <a:pt x="1006" y="349"/>
                    <a:pt x="1113" y="291"/>
                  </a:cubicBezTo>
                  <a:cubicBezTo>
                    <a:pt x="1180" y="253"/>
                    <a:pt x="1269" y="222"/>
                    <a:pt x="1321" y="222"/>
                  </a:cubicBezTo>
                  <a:cubicBezTo>
                    <a:pt x="1337" y="222"/>
                    <a:pt x="1350" y="225"/>
                    <a:pt x="1357" y="232"/>
                  </a:cubicBezTo>
                  <a:cubicBezTo>
                    <a:pt x="1365" y="232"/>
                    <a:pt x="1372" y="245"/>
                    <a:pt x="1370" y="245"/>
                  </a:cubicBezTo>
                  <a:cubicBezTo>
                    <a:pt x="1370" y="245"/>
                    <a:pt x="1369" y="244"/>
                    <a:pt x="1367" y="242"/>
                  </a:cubicBezTo>
                  <a:lnTo>
                    <a:pt x="1367" y="242"/>
                  </a:lnTo>
                  <a:cubicBezTo>
                    <a:pt x="1371" y="261"/>
                    <a:pt x="1369" y="261"/>
                    <a:pt x="1367" y="261"/>
                  </a:cubicBezTo>
                  <a:cubicBezTo>
                    <a:pt x="1364" y="261"/>
                    <a:pt x="1362" y="261"/>
                    <a:pt x="1367" y="281"/>
                  </a:cubicBezTo>
                  <a:cubicBezTo>
                    <a:pt x="1367" y="330"/>
                    <a:pt x="1357" y="378"/>
                    <a:pt x="1347" y="437"/>
                  </a:cubicBezTo>
                  <a:cubicBezTo>
                    <a:pt x="1347" y="486"/>
                    <a:pt x="1328" y="544"/>
                    <a:pt x="1318" y="603"/>
                  </a:cubicBezTo>
                  <a:cubicBezTo>
                    <a:pt x="1308" y="652"/>
                    <a:pt x="1298" y="710"/>
                    <a:pt x="1279" y="769"/>
                  </a:cubicBezTo>
                  <a:cubicBezTo>
                    <a:pt x="1250" y="886"/>
                    <a:pt x="1220" y="993"/>
                    <a:pt x="1172" y="1110"/>
                  </a:cubicBezTo>
                  <a:cubicBezTo>
                    <a:pt x="1142" y="1217"/>
                    <a:pt x="1093" y="1325"/>
                    <a:pt x="1054" y="1432"/>
                  </a:cubicBezTo>
                  <a:cubicBezTo>
                    <a:pt x="1015" y="1549"/>
                    <a:pt x="976" y="1656"/>
                    <a:pt x="918" y="1764"/>
                  </a:cubicBezTo>
                  <a:cubicBezTo>
                    <a:pt x="869" y="1871"/>
                    <a:pt x="830" y="1978"/>
                    <a:pt x="772" y="2086"/>
                  </a:cubicBezTo>
                  <a:cubicBezTo>
                    <a:pt x="674" y="2300"/>
                    <a:pt x="547" y="2505"/>
                    <a:pt x="430" y="2700"/>
                  </a:cubicBezTo>
                  <a:cubicBezTo>
                    <a:pt x="303" y="2905"/>
                    <a:pt x="167" y="3100"/>
                    <a:pt x="11" y="3276"/>
                  </a:cubicBezTo>
                  <a:cubicBezTo>
                    <a:pt x="1" y="3295"/>
                    <a:pt x="1" y="3315"/>
                    <a:pt x="11" y="3325"/>
                  </a:cubicBezTo>
                  <a:cubicBezTo>
                    <a:pt x="22" y="3336"/>
                    <a:pt x="33" y="3341"/>
                    <a:pt x="45" y="3341"/>
                  </a:cubicBezTo>
                  <a:cubicBezTo>
                    <a:pt x="53" y="3341"/>
                    <a:pt x="61" y="3338"/>
                    <a:pt x="69" y="3334"/>
                  </a:cubicBezTo>
                  <a:cubicBezTo>
                    <a:pt x="254" y="3178"/>
                    <a:pt x="420" y="2993"/>
                    <a:pt x="567" y="2798"/>
                  </a:cubicBezTo>
                  <a:cubicBezTo>
                    <a:pt x="713" y="2603"/>
                    <a:pt x="850" y="2398"/>
                    <a:pt x="976" y="2193"/>
                  </a:cubicBezTo>
                  <a:cubicBezTo>
                    <a:pt x="1045" y="2086"/>
                    <a:pt x="1103" y="1978"/>
                    <a:pt x="1162" y="1871"/>
                  </a:cubicBezTo>
                  <a:cubicBezTo>
                    <a:pt x="1220" y="1764"/>
                    <a:pt x="1269" y="1647"/>
                    <a:pt x="1318" y="1539"/>
                  </a:cubicBezTo>
                  <a:cubicBezTo>
                    <a:pt x="1415" y="1305"/>
                    <a:pt x="1493" y="1071"/>
                    <a:pt x="1552" y="827"/>
                  </a:cubicBezTo>
                  <a:cubicBezTo>
                    <a:pt x="1562" y="778"/>
                    <a:pt x="1581" y="710"/>
                    <a:pt x="1591" y="642"/>
                  </a:cubicBezTo>
                  <a:cubicBezTo>
                    <a:pt x="1601" y="583"/>
                    <a:pt x="1611" y="525"/>
                    <a:pt x="1611" y="456"/>
                  </a:cubicBezTo>
                  <a:cubicBezTo>
                    <a:pt x="1620" y="388"/>
                    <a:pt x="1620" y="320"/>
                    <a:pt x="1601" y="252"/>
                  </a:cubicBezTo>
                  <a:cubicBezTo>
                    <a:pt x="1601" y="203"/>
                    <a:pt x="1581" y="154"/>
                    <a:pt x="1562" y="115"/>
                  </a:cubicBezTo>
                  <a:cubicBezTo>
                    <a:pt x="1532" y="66"/>
                    <a:pt x="1484" y="37"/>
                    <a:pt x="1435" y="17"/>
                  </a:cubicBezTo>
                  <a:cubicBezTo>
                    <a:pt x="1400" y="6"/>
                    <a:pt x="1366" y="0"/>
                    <a:pt x="1332"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4184;p48">
              <a:extLst>
                <a:ext uri="{FF2B5EF4-FFF2-40B4-BE49-F238E27FC236}">
                  <a16:creationId xmlns:a16="http://schemas.microsoft.com/office/drawing/2014/main" id="{D4EB266F-08F0-4D7E-85CA-081761A875AF}"/>
                </a:ext>
              </a:extLst>
            </p:cNvPr>
            <p:cNvSpPr/>
            <p:nvPr/>
          </p:nvSpPr>
          <p:spPr>
            <a:xfrm>
              <a:off x="4009600" y="3770175"/>
              <a:ext cx="91250" cy="30775"/>
            </a:xfrm>
            <a:custGeom>
              <a:avLst/>
              <a:gdLst/>
              <a:ahLst/>
              <a:cxnLst/>
              <a:rect l="l" t="t" r="r" b="b"/>
              <a:pathLst>
                <a:path w="3650" h="1231" extrusionOk="0">
                  <a:moveTo>
                    <a:pt x="46" y="1"/>
                  </a:moveTo>
                  <a:cubicBezTo>
                    <a:pt x="35" y="1"/>
                    <a:pt x="26" y="6"/>
                    <a:pt x="20" y="17"/>
                  </a:cubicBezTo>
                  <a:cubicBezTo>
                    <a:pt x="1" y="37"/>
                    <a:pt x="1" y="66"/>
                    <a:pt x="20" y="85"/>
                  </a:cubicBezTo>
                  <a:cubicBezTo>
                    <a:pt x="20" y="85"/>
                    <a:pt x="50" y="134"/>
                    <a:pt x="138" y="193"/>
                  </a:cubicBezTo>
                  <a:cubicBezTo>
                    <a:pt x="225" y="251"/>
                    <a:pt x="333" y="359"/>
                    <a:pt x="489" y="446"/>
                  </a:cubicBezTo>
                  <a:cubicBezTo>
                    <a:pt x="645" y="534"/>
                    <a:pt x="830" y="642"/>
                    <a:pt x="1035" y="729"/>
                  </a:cubicBezTo>
                  <a:cubicBezTo>
                    <a:pt x="1250" y="807"/>
                    <a:pt x="1464" y="905"/>
                    <a:pt x="1698" y="963"/>
                  </a:cubicBezTo>
                  <a:cubicBezTo>
                    <a:pt x="1923" y="1012"/>
                    <a:pt x="2157" y="1090"/>
                    <a:pt x="2372" y="1120"/>
                  </a:cubicBezTo>
                  <a:cubicBezTo>
                    <a:pt x="2576" y="1159"/>
                    <a:pt x="2772" y="1188"/>
                    <a:pt x="2976" y="1207"/>
                  </a:cubicBezTo>
                  <a:cubicBezTo>
                    <a:pt x="3119" y="1222"/>
                    <a:pt x="3262" y="1231"/>
                    <a:pt x="3405" y="1231"/>
                  </a:cubicBezTo>
                  <a:cubicBezTo>
                    <a:pt x="3457" y="1231"/>
                    <a:pt x="3509" y="1229"/>
                    <a:pt x="3562" y="1227"/>
                  </a:cubicBezTo>
                  <a:lnTo>
                    <a:pt x="3571" y="1217"/>
                  </a:lnTo>
                  <a:cubicBezTo>
                    <a:pt x="3630" y="1207"/>
                    <a:pt x="3650" y="1129"/>
                    <a:pt x="3591" y="1100"/>
                  </a:cubicBezTo>
                  <a:cubicBezTo>
                    <a:pt x="3591" y="1100"/>
                    <a:pt x="3367" y="1032"/>
                    <a:pt x="3035" y="924"/>
                  </a:cubicBezTo>
                  <a:lnTo>
                    <a:pt x="1815" y="593"/>
                  </a:lnTo>
                  <a:cubicBezTo>
                    <a:pt x="1698" y="563"/>
                    <a:pt x="1591" y="524"/>
                    <a:pt x="1484" y="495"/>
                  </a:cubicBezTo>
                  <a:lnTo>
                    <a:pt x="1162" y="407"/>
                  </a:lnTo>
                  <a:cubicBezTo>
                    <a:pt x="967" y="329"/>
                    <a:pt x="772" y="271"/>
                    <a:pt x="606" y="222"/>
                  </a:cubicBezTo>
                  <a:cubicBezTo>
                    <a:pt x="303" y="85"/>
                    <a:pt x="79" y="7"/>
                    <a:pt x="79" y="7"/>
                  </a:cubicBezTo>
                  <a:lnTo>
                    <a:pt x="69" y="7"/>
                  </a:lnTo>
                  <a:cubicBezTo>
                    <a:pt x="61" y="3"/>
                    <a:pt x="53" y="1"/>
                    <a:pt x="4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4185;p48">
              <a:extLst>
                <a:ext uri="{FF2B5EF4-FFF2-40B4-BE49-F238E27FC236}">
                  <a16:creationId xmlns:a16="http://schemas.microsoft.com/office/drawing/2014/main" id="{8FF8668C-09B8-4280-89CE-AB83D32159CF}"/>
                </a:ext>
              </a:extLst>
            </p:cNvPr>
            <p:cNvSpPr/>
            <p:nvPr/>
          </p:nvSpPr>
          <p:spPr>
            <a:xfrm>
              <a:off x="3938150" y="3757900"/>
              <a:ext cx="26125" cy="22950"/>
            </a:xfrm>
            <a:custGeom>
              <a:avLst/>
              <a:gdLst/>
              <a:ahLst/>
              <a:cxnLst/>
              <a:rect l="l" t="t" r="r" b="b"/>
              <a:pathLst>
                <a:path w="1045" h="918" extrusionOk="0">
                  <a:moveTo>
                    <a:pt x="49" y="1"/>
                  </a:moveTo>
                  <a:cubicBezTo>
                    <a:pt x="20" y="11"/>
                    <a:pt x="1" y="40"/>
                    <a:pt x="10" y="69"/>
                  </a:cubicBezTo>
                  <a:cubicBezTo>
                    <a:pt x="30" y="137"/>
                    <a:pt x="59" y="196"/>
                    <a:pt x="98" y="255"/>
                  </a:cubicBezTo>
                  <a:cubicBezTo>
                    <a:pt x="127" y="323"/>
                    <a:pt x="166" y="381"/>
                    <a:pt x="215" y="430"/>
                  </a:cubicBezTo>
                  <a:cubicBezTo>
                    <a:pt x="274" y="498"/>
                    <a:pt x="332" y="557"/>
                    <a:pt x="401" y="615"/>
                  </a:cubicBezTo>
                  <a:cubicBezTo>
                    <a:pt x="518" y="703"/>
                    <a:pt x="644" y="791"/>
                    <a:pt x="791" y="850"/>
                  </a:cubicBezTo>
                  <a:cubicBezTo>
                    <a:pt x="859" y="879"/>
                    <a:pt x="918" y="898"/>
                    <a:pt x="986" y="918"/>
                  </a:cubicBezTo>
                  <a:lnTo>
                    <a:pt x="1015" y="918"/>
                  </a:lnTo>
                  <a:cubicBezTo>
                    <a:pt x="1035" y="898"/>
                    <a:pt x="1044" y="879"/>
                    <a:pt x="1025" y="859"/>
                  </a:cubicBezTo>
                  <a:cubicBezTo>
                    <a:pt x="986" y="801"/>
                    <a:pt x="947" y="752"/>
                    <a:pt x="898" y="703"/>
                  </a:cubicBezTo>
                  <a:cubicBezTo>
                    <a:pt x="801" y="596"/>
                    <a:pt x="693" y="498"/>
                    <a:pt x="586" y="401"/>
                  </a:cubicBezTo>
                  <a:cubicBezTo>
                    <a:pt x="527" y="352"/>
                    <a:pt x="479" y="303"/>
                    <a:pt x="420" y="255"/>
                  </a:cubicBezTo>
                  <a:cubicBezTo>
                    <a:pt x="362" y="225"/>
                    <a:pt x="313" y="176"/>
                    <a:pt x="254" y="137"/>
                  </a:cubicBezTo>
                  <a:cubicBezTo>
                    <a:pt x="205" y="89"/>
                    <a:pt x="147" y="50"/>
                    <a:pt x="88" y="11"/>
                  </a:cubicBezTo>
                  <a:cubicBezTo>
                    <a:pt x="79" y="1"/>
                    <a:pt x="59" y="1"/>
                    <a:pt x="49"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4186;p48">
              <a:extLst>
                <a:ext uri="{FF2B5EF4-FFF2-40B4-BE49-F238E27FC236}">
                  <a16:creationId xmlns:a16="http://schemas.microsoft.com/office/drawing/2014/main" id="{E046721D-6099-497D-9521-9011404A6512}"/>
                </a:ext>
              </a:extLst>
            </p:cNvPr>
            <p:cNvSpPr/>
            <p:nvPr/>
          </p:nvSpPr>
          <p:spPr>
            <a:xfrm>
              <a:off x="3944075" y="3744700"/>
              <a:ext cx="41650" cy="17875"/>
            </a:xfrm>
            <a:custGeom>
              <a:avLst/>
              <a:gdLst/>
              <a:ahLst/>
              <a:cxnLst/>
              <a:rect l="l" t="t" r="r" b="b"/>
              <a:pathLst>
                <a:path w="1666" h="715" extrusionOk="0">
                  <a:moveTo>
                    <a:pt x="48" y="1"/>
                  </a:moveTo>
                  <a:cubicBezTo>
                    <a:pt x="22" y="1"/>
                    <a:pt x="0" y="43"/>
                    <a:pt x="27" y="61"/>
                  </a:cubicBezTo>
                  <a:cubicBezTo>
                    <a:pt x="95" y="129"/>
                    <a:pt x="164" y="187"/>
                    <a:pt x="242" y="236"/>
                  </a:cubicBezTo>
                  <a:cubicBezTo>
                    <a:pt x="300" y="285"/>
                    <a:pt x="378" y="344"/>
                    <a:pt x="456" y="392"/>
                  </a:cubicBezTo>
                  <a:cubicBezTo>
                    <a:pt x="505" y="422"/>
                    <a:pt x="554" y="451"/>
                    <a:pt x="603" y="470"/>
                  </a:cubicBezTo>
                  <a:lnTo>
                    <a:pt x="749" y="539"/>
                  </a:lnTo>
                  <a:cubicBezTo>
                    <a:pt x="856" y="578"/>
                    <a:pt x="963" y="617"/>
                    <a:pt x="1061" y="646"/>
                  </a:cubicBezTo>
                  <a:cubicBezTo>
                    <a:pt x="1149" y="675"/>
                    <a:pt x="1237" y="685"/>
                    <a:pt x="1334" y="695"/>
                  </a:cubicBezTo>
                  <a:cubicBezTo>
                    <a:pt x="1393" y="704"/>
                    <a:pt x="1461" y="714"/>
                    <a:pt x="1529" y="714"/>
                  </a:cubicBezTo>
                  <a:lnTo>
                    <a:pt x="1598" y="714"/>
                  </a:lnTo>
                  <a:cubicBezTo>
                    <a:pt x="1646" y="714"/>
                    <a:pt x="1666" y="646"/>
                    <a:pt x="1617" y="626"/>
                  </a:cubicBezTo>
                  <a:cubicBezTo>
                    <a:pt x="1617" y="626"/>
                    <a:pt x="1529" y="568"/>
                    <a:pt x="1373" y="500"/>
                  </a:cubicBezTo>
                  <a:cubicBezTo>
                    <a:pt x="1315" y="470"/>
                    <a:pt x="1217" y="441"/>
                    <a:pt x="1129" y="392"/>
                  </a:cubicBezTo>
                  <a:cubicBezTo>
                    <a:pt x="1051" y="353"/>
                    <a:pt x="954" y="314"/>
                    <a:pt x="856" y="275"/>
                  </a:cubicBezTo>
                  <a:lnTo>
                    <a:pt x="720" y="226"/>
                  </a:lnTo>
                  <a:cubicBezTo>
                    <a:pt x="681" y="217"/>
                    <a:pt x="622" y="187"/>
                    <a:pt x="583" y="168"/>
                  </a:cubicBezTo>
                  <a:cubicBezTo>
                    <a:pt x="485" y="129"/>
                    <a:pt x="398" y="100"/>
                    <a:pt x="320" y="70"/>
                  </a:cubicBezTo>
                  <a:cubicBezTo>
                    <a:pt x="242" y="41"/>
                    <a:pt x="154" y="22"/>
                    <a:pt x="56" y="2"/>
                  </a:cubicBezTo>
                  <a:cubicBezTo>
                    <a:pt x="54" y="1"/>
                    <a:pt x="51" y="1"/>
                    <a:pt x="48"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4187;p48">
              <a:extLst>
                <a:ext uri="{FF2B5EF4-FFF2-40B4-BE49-F238E27FC236}">
                  <a16:creationId xmlns:a16="http://schemas.microsoft.com/office/drawing/2014/main" id="{4DD8CB94-8150-48E7-9663-1B3170BCF7F8}"/>
                </a:ext>
              </a:extLst>
            </p:cNvPr>
            <p:cNvSpPr/>
            <p:nvPr/>
          </p:nvSpPr>
          <p:spPr>
            <a:xfrm>
              <a:off x="3927175" y="3779675"/>
              <a:ext cx="22475" cy="21175"/>
            </a:xfrm>
            <a:custGeom>
              <a:avLst/>
              <a:gdLst/>
              <a:ahLst/>
              <a:cxnLst/>
              <a:rect l="l" t="t" r="r" b="b"/>
              <a:pathLst>
                <a:path w="899" h="847" extrusionOk="0">
                  <a:moveTo>
                    <a:pt x="64" y="1"/>
                  </a:moveTo>
                  <a:cubicBezTo>
                    <a:pt x="57" y="1"/>
                    <a:pt x="49" y="3"/>
                    <a:pt x="40" y="8"/>
                  </a:cubicBezTo>
                  <a:cubicBezTo>
                    <a:pt x="10" y="8"/>
                    <a:pt x="1" y="37"/>
                    <a:pt x="1" y="66"/>
                  </a:cubicBezTo>
                  <a:lnTo>
                    <a:pt x="1" y="76"/>
                  </a:lnTo>
                  <a:lnTo>
                    <a:pt x="10" y="105"/>
                  </a:lnTo>
                  <a:cubicBezTo>
                    <a:pt x="69" y="291"/>
                    <a:pt x="176" y="457"/>
                    <a:pt x="313" y="593"/>
                  </a:cubicBezTo>
                  <a:cubicBezTo>
                    <a:pt x="449" y="749"/>
                    <a:pt x="644" y="847"/>
                    <a:pt x="859" y="847"/>
                  </a:cubicBezTo>
                  <a:cubicBezTo>
                    <a:pt x="869" y="847"/>
                    <a:pt x="879" y="837"/>
                    <a:pt x="888" y="837"/>
                  </a:cubicBezTo>
                  <a:cubicBezTo>
                    <a:pt x="898" y="818"/>
                    <a:pt x="898" y="788"/>
                    <a:pt x="888" y="779"/>
                  </a:cubicBezTo>
                  <a:cubicBezTo>
                    <a:pt x="752" y="661"/>
                    <a:pt x="635" y="535"/>
                    <a:pt x="518" y="398"/>
                  </a:cubicBezTo>
                  <a:cubicBezTo>
                    <a:pt x="401" y="262"/>
                    <a:pt x="264" y="125"/>
                    <a:pt x="118" y="27"/>
                  </a:cubicBezTo>
                  <a:lnTo>
                    <a:pt x="88" y="8"/>
                  </a:lnTo>
                  <a:cubicBezTo>
                    <a:pt x="79" y="3"/>
                    <a:pt x="71" y="1"/>
                    <a:pt x="64"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4188;p48">
              <a:extLst>
                <a:ext uri="{FF2B5EF4-FFF2-40B4-BE49-F238E27FC236}">
                  <a16:creationId xmlns:a16="http://schemas.microsoft.com/office/drawing/2014/main" id="{1643AD31-F2E2-4060-B3FC-A095B727C5FF}"/>
                </a:ext>
              </a:extLst>
            </p:cNvPr>
            <p:cNvSpPr/>
            <p:nvPr/>
          </p:nvSpPr>
          <p:spPr>
            <a:xfrm>
              <a:off x="3838900" y="3750550"/>
              <a:ext cx="69025" cy="73275"/>
            </a:xfrm>
            <a:custGeom>
              <a:avLst/>
              <a:gdLst/>
              <a:ahLst/>
              <a:cxnLst/>
              <a:rect l="l" t="t" r="r" b="b"/>
              <a:pathLst>
                <a:path w="2761" h="2931" extrusionOk="0">
                  <a:moveTo>
                    <a:pt x="222" y="0"/>
                  </a:moveTo>
                  <a:cubicBezTo>
                    <a:pt x="213" y="0"/>
                    <a:pt x="204" y="1"/>
                    <a:pt x="195" y="2"/>
                  </a:cubicBezTo>
                  <a:cubicBezTo>
                    <a:pt x="78" y="22"/>
                    <a:pt x="0" y="129"/>
                    <a:pt x="20" y="236"/>
                  </a:cubicBezTo>
                  <a:cubicBezTo>
                    <a:pt x="49" y="431"/>
                    <a:pt x="107" y="627"/>
                    <a:pt x="185" y="812"/>
                  </a:cubicBezTo>
                  <a:cubicBezTo>
                    <a:pt x="341" y="1212"/>
                    <a:pt x="576" y="1592"/>
                    <a:pt x="849" y="1924"/>
                  </a:cubicBezTo>
                  <a:cubicBezTo>
                    <a:pt x="1005" y="2100"/>
                    <a:pt x="1180" y="2265"/>
                    <a:pt x="1366" y="2412"/>
                  </a:cubicBezTo>
                  <a:cubicBezTo>
                    <a:pt x="1454" y="2480"/>
                    <a:pt x="1541" y="2548"/>
                    <a:pt x="1639" y="2607"/>
                  </a:cubicBezTo>
                  <a:cubicBezTo>
                    <a:pt x="1727" y="2656"/>
                    <a:pt x="1815" y="2704"/>
                    <a:pt x="1902" y="2744"/>
                  </a:cubicBezTo>
                  <a:cubicBezTo>
                    <a:pt x="2039" y="2812"/>
                    <a:pt x="2185" y="2861"/>
                    <a:pt x="2332" y="2890"/>
                  </a:cubicBezTo>
                  <a:cubicBezTo>
                    <a:pt x="2439" y="2919"/>
                    <a:pt x="2497" y="2929"/>
                    <a:pt x="2497" y="2929"/>
                  </a:cubicBezTo>
                  <a:cubicBezTo>
                    <a:pt x="2506" y="2930"/>
                    <a:pt x="2515" y="2931"/>
                    <a:pt x="2524" y="2931"/>
                  </a:cubicBezTo>
                  <a:cubicBezTo>
                    <a:pt x="2585" y="2931"/>
                    <a:pt x="2649" y="2902"/>
                    <a:pt x="2683" y="2851"/>
                  </a:cubicBezTo>
                  <a:cubicBezTo>
                    <a:pt x="2761" y="2763"/>
                    <a:pt x="2741" y="2636"/>
                    <a:pt x="2654" y="2568"/>
                  </a:cubicBezTo>
                  <a:lnTo>
                    <a:pt x="2634" y="2548"/>
                  </a:lnTo>
                  <a:cubicBezTo>
                    <a:pt x="2634" y="2548"/>
                    <a:pt x="2585" y="2509"/>
                    <a:pt x="2507" y="2461"/>
                  </a:cubicBezTo>
                  <a:cubicBezTo>
                    <a:pt x="2439" y="2412"/>
                    <a:pt x="2341" y="2324"/>
                    <a:pt x="2215" y="2226"/>
                  </a:cubicBezTo>
                  <a:cubicBezTo>
                    <a:pt x="2156" y="2187"/>
                    <a:pt x="2097" y="2119"/>
                    <a:pt x="2029" y="2070"/>
                  </a:cubicBezTo>
                  <a:cubicBezTo>
                    <a:pt x="1961" y="2012"/>
                    <a:pt x="1902" y="1934"/>
                    <a:pt x="1834" y="1875"/>
                  </a:cubicBezTo>
                  <a:cubicBezTo>
                    <a:pt x="1766" y="1807"/>
                    <a:pt x="1707" y="1739"/>
                    <a:pt x="1629" y="1661"/>
                  </a:cubicBezTo>
                  <a:cubicBezTo>
                    <a:pt x="1561" y="1583"/>
                    <a:pt x="1493" y="1505"/>
                    <a:pt x="1424" y="1427"/>
                  </a:cubicBezTo>
                  <a:cubicBezTo>
                    <a:pt x="1161" y="1114"/>
                    <a:pt x="907" y="773"/>
                    <a:pt x="712" y="509"/>
                  </a:cubicBezTo>
                  <a:cubicBezTo>
                    <a:pt x="517" y="246"/>
                    <a:pt x="381" y="80"/>
                    <a:pt x="381" y="80"/>
                  </a:cubicBezTo>
                  <a:cubicBezTo>
                    <a:pt x="346" y="29"/>
                    <a:pt x="283" y="0"/>
                    <a:pt x="22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4189;p48">
              <a:extLst>
                <a:ext uri="{FF2B5EF4-FFF2-40B4-BE49-F238E27FC236}">
                  <a16:creationId xmlns:a16="http://schemas.microsoft.com/office/drawing/2014/main" id="{22F2C3E9-08A2-45CC-8BA7-BD742284E277}"/>
                </a:ext>
              </a:extLst>
            </p:cNvPr>
            <p:cNvSpPr/>
            <p:nvPr/>
          </p:nvSpPr>
          <p:spPr>
            <a:xfrm>
              <a:off x="3959225" y="3763850"/>
              <a:ext cx="58225" cy="82200"/>
            </a:xfrm>
            <a:custGeom>
              <a:avLst/>
              <a:gdLst/>
              <a:ahLst/>
              <a:cxnLst/>
              <a:rect l="l" t="t" r="r" b="b"/>
              <a:pathLst>
                <a:path w="2329" h="3288" extrusionOk="0">
                  <a:moveTo>
                    <a:pt x="2105" y="0"/>
                  </a:moveTo>
                  <a:cubicBezTo>
                    <a:pt x="2031" y="0"/>
                    <a:pt x="1956" y="39"/>
                    <a:pt x="1918" y="124"/>
                  </a:cubicBezTo>
                  <a:lnTo>
                    <a:pt x="1909" y="143"/>
                  </a:lnTo>
                  <a:cubicBezTo>
                    <a:pt x="1909" y="143"/>
                    <a:pt x="1879" y="202"/>
                    <a:pt x="1850" y="280"/>
                  </a:cubicBezTo>
                  <a:cubicBezTo>
                    <a:pt x="1831" y="368"/>
                    <a:pt x="1772" y="485"/>
                    <a:pt x="1714" y="621"/>
                  </a:cubicBezTo>
                  <a:cubicBezTo>
                    <a:pt x="1684" y="699"/>
                    <a:pt x="1635" y="758"/>
                    <a:pt x="1596" y="846"/>
                  </a:cubicBezTo>
                  <a:cubicBezTo>
                    <a:pt x="1567" y="924"/>
                    <a:pt x="1509" y="1002"/>
                    <a:pt x="1460" y="1090"/>
                  </a:cubicBezTo>
                  <a:cubicBezTo>
                    <a:pt x="1421" y="1177"/>
                    <a:pt x="1362" y="1255"/>
                    <a:pt x="1314" y="1343"/>
                  </a:cubicBezTo>
                  <a:cubicBezTo>
                    <a:pt x="1255" y="1431"/>
                    <a:pt x="1196" y="1509"/>
                    <a:pt x="1138" y="1597"/>
                  </a:cubicBezTo>
                  <a:cubicBezTo>
                    <a:pt x="894" y="1938"/>
                    <a:pt x="640" y="2270"/>
                    <a:pt x="436" y="2524"/>
                  </a:cubicBezTo>
                  <a:cubicBezTo>
                    <a:pt x="231" y="2777"/>
                    <a:pt x="104" y="2953"/>
                    <a:pt x="104" y="2953"/>
                  </a:cubicBezTo>
                  <a:lnTo>
                    <a:pt x="94" y="2953"/>
                  </a:lnTo>
                  <a:cubicBezTo>
                    <a:pt x="1" y="3106"/>
                    <a:pt x="114" y="3288"/>
                    <a:pt x="267" y="3288"/>
                  </a:cubicBezTo>
                  <a:cubicBezTo>
                    <a:pt x="290" y="3288"/>
                    <a:pt x="314" y="3284"/>
                    <a:pt x="338" y="3275"/>
                  </a:cubicBezTo>
                  <a:cubicBezTo>
                    <a:pt x="523" y="3187"/>
                    <a:pt x="699" y="3090"/>
                    <a:pt x="855" y="2963"/>
                  </a:cubicBezTo>
                  <a:cubicBezTo>
                    <a:pt x="1206" y="2699"/>
                    <a:pt x="1509" y="2387"/>
                    <a:pt x="1762" y="2036"/>
                  </a:cubicBezTo>
                  <a:cubicBezTo>
                    <a:pt x="1889" y="1831"/>
                    <a:pt x="2006" y="1626"/>
                    <a:pt x="2104" y="1402"/>
                  </a:cubicBezTo>
                  <a:cubicBezTo>
                    <a:pt x="2153" y="1304"/>
                    <a:pt x="2192" y="1197"/>
                    <a:pt x="2221" y="1090"/>
                  </a:cubicBezTo>
                  <a:cubicBezTo>
                    <a:pt x="2250" y="992"/>
                    <a:pt x="2270" y="895"/>
                    <a:pt x="2289" y="797"/>
                  </a:cubicBezTo>
                  <a:cubicBezTo>
                    <a:pt x="2318" y="651"/>
                    <a:pt x="2328" y="504"/>
                    <a:pt x="2318" y="348"/>
                  </a:cubicBezTo>
                  <a:cubicBezTo>
                    <a:pt x="2309" y="241"/>
                    <a:pt x="2309" y="182"/>
                    <a:pt x="2309" y="182"/>
                  </a:cubicBezTo>
                  <a:cubicBezTo>
                    <a:pt x="2298" y="66"/>
                    <a:pt x="2202" y="0"/>
                    <a:pt x="2105"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4190;p48">
              <a:extLst>
                <a:ext uri="{FF2B5EF4-FFF2-40B4-BE49-F238E27FC236}">
                  <a16:creationId xmlns:a16="http://schemas.microsoft.com/office/drawing/2014/main" id="{1D874B5E-03CC-4E3B-A68C-182ACBC5CFC2}"/>
                </a:ext>
              </a:extLst>
            </p:cNvPr>
            <p:cNvSpPr/>
            <p:nvPr/>
          </p:nvSpPr>
          <p:spPr>
            <a:xfrm>
              <a:off x="4090100" y="3456325"/>
              <a:ext cx="26600" cy="62700"/>
            </a:xfrm>
            <a:custGeom>
              <a:avLst/>
              <a:gdLst/>
              <a:ahLst/>
              <a:cxnLst/>
              <a:rect l="l" t="t" r="r" b="b"/>
              <a:pathLst>
                <a:path w="1064" h="2508" extrusionOk="0">
                  <a:moveTo>
                    <a:pt x="350" y="0"/>
                  </a:moveTo>
                  <a:cubicBezTo>
                    <a:pt x="333" y="0"/>
                    <a:pt x="319" y="7"/>
                    <a:pt x="312" y="26"/>
                  </a:cubicBezTo>
                  <a:cubicBezTo>
                    <a:pt x="225" y="152"/>
                    <a:pt x="166" y="289"/>
                    <a:pt x="117" y="435"/>
                  </a:cubicBezTo>
                  <a:cubicBezTo>
                    <a:pt x="69" y="582"/>
                    <a:pt x="39" y="738"/>
                    <a:pt x="20" y="894"/>
                  </a:cubicBezTo>
                  <a:cubicBezTo>
                    <a:pt x="0" y="1069"/>
                    <a:pt x="10" y="1255"/>
                    <a:pt x="49" y="1440"/>
                  </a:cubicBezTo>
                  <a:cubicBezTo>
                    <a:pt x="88" y="1625"/>
                    <a:pt x="166" y="1791"/>
                    <a:pt x="273" y="1947"/>
                  </a:cubicBezTo>
                  <a:cubicBezTo>
                    <a:pt x="312" y="2025"/>
                    <a:pt x="371" y="2084"/>
                    <a:pt x="430" y="2143"/>
                  </a:cubicBezTo>
                  <a:cubicBezTo>
                    <a:pt x="488" y="2201"/>
                    <a:pt x="537" y="2250"/>
                    <a:pt x="605" y="2299"/>
                  </a:cubicBezTo>
                  <a:cubicBezTo>
                    <a:pt x="693" y="2357"/>
                    <a:pt x="790" y="2416"/>
                    <a:pt x="888" y="2455"/>
                  </a:cubicBezTo>
                  <a:lnTo>
                    <a:pt x="1005" y="2503"/>
                  </a:lnTo>
                  <a:cubicBezTo>
                    <a:pt x="1008" y="2506"/>
                    <a:pt x="1012" y="2508"/>
                    <a:pt x="1016" y="2508"/>
                  </a:cubicBezTo>
                  <a:cubicBezTo>
                    <a:pt x="1025" y="2508"/>
                    <a:pt x="1037" y="2501"/>
                    <a:pt x="1044" y="2494"/>
                  </a:cubicBezTo>
                  <a:cubicBezTo>
                    <a:pt x="1064" y="2484"/>
                    <a:pt x="1064" y="2455"/>
                    <a:pt x="1044" y="2445"/>
                  </a:cubicBezTo>
                  <a:lnTo>
                    <a:pt x="956" y="2367"/>
                  </a:lnTo>
                  <a:lnTo>
                    <a:pt x="849" y="2279"/>
                  </a:lnTo>
                  <a:cubicBezTo>
                    <a:pt x="810" y="2250"/>
                    <a:pt x="781" y="2201"/>
                    <a:pt x="732" y="2162"/>
                  </a:cubicBezTo>
                  <a:cubicBezTo>
                    <a:pt x="683" y="2113"/>
                    <a:pt x="644" y="2064"/>
                    <a:pt x="605" y="2006"/>
                  </a:cubicBezTo>
                  <a:cubicBezTo>
                    <a:pt x="566" y="1947"/>
                    <a:pt x="527" y="1889"/>
                    <a:pt x="498" y="1821"/>
                  </a:cubicBezTo>
                  <a:cubicBezTo>
                    <a:pt x="459" y="1752"/>
                    <a:pt x="430" y="1684"/>
                    <a:pt x="400" y="1616"/>
                  </a:cubicBezTo>
                  <a:cubicBezTo>
                    <a:pt x="371" y="1538"/>
                    <a:pt x="351" y="1460"/>
                    <a:pt x="342" y="1382"/>
                  </a:cubicBezTo>
                  <a:cubicBezTo>
                    <a:pt x="303" y="1225"/>
                    <a:pt x="293" y="1069"/>
                    <a:pt x="293" y="913"/>
                  </a:cubicBezTo>
                  <a:cubicBezTo>
                    <a:pt x="303" y="767"/>
                    <a:pt x="312" y="621"/>
                    <a:pt x="332" y="484"/>
                  </a:cubicBezTo>
                  <a:cubicBezTo>
                    <a:pt x="371" y="230"/>
                    <a:pt x="410" y="65"/>
                    <a:pt x="410" y="65"/>
                  </a:cubicBezTo>
                  <a:cubicBezTo>
                    <a:pt x="410" y="45"/>
                    <a:pt x="400" y="16"/>
                    <a:pt x="381" y="6"/>
                  </a:cubicBezTo>
                  <a:cubicBezTo>
                    <a:pt x="370" y="2"/>
                    <a:pt x="359" y="0"/>
                    <a:pt x="350"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4191;p48">
              <a:extLst>
                <a:ext uri="{FF2B5EF4-FFF2-40B4-BE49-F238E27FC236}">
                  <a16:creationId xmlns:a16="http://schemas.microsoft.com/office/drawing/2014/main" id="{DA99F24E-25A9-43E1-BB40-5C60FE43183C}"/>
                </a:ext>
              </a:extLst>
            </p:cNvPr>
            <p:cNvSpPr/>
            <p:nvPr/>
          </p:nvSpPr>
          <p:spPr>
            <a:xfrm>
              <a:off x="4123025" y="3459950"/>
              <a:ext cx="19525" cy="59075"/>
            </a:xfrm>
            <a:custGeom>
              <a:avLst/>
              <a:gdLst/>
              <a:ahLst/>
              <a:cxnLst/>
              <a:rect l="l" t="t" r="r" b="b"/>
              <a:pathLst>
                <a:path w="781" h="2363" extrusionOk="0">
                  <a:moveTo>
                    <a:pt x="56" y="1"/>
                  </a:moveTo>
                  <a:cubicBezTo>
                    <a:pt x="49" y="1"/>
                    <a:pt x="43" y="3"/>
                    <a:pt x="39" y="7"/>
                  </a:cubicBezTo>
                  <a:cubicBezTo>
                    <a:pt x="10" y="17"/>
                    <a:pt x="0" y="46"/>
                    <a:pt x="10" y="66"/>
                  </a:cubicBezTo>
                  <a:lnTo>
                    <a:pt x="156" y="417"/>
                  </a:lnTo>
                  <a:cubicBezTo>
                    <a:pt x="205" y="515"/>
                    <a:pt x="244" y="641"/>
                    <a:pt x="303" y="768"/>
                  </a:cubicBezTo>
                  <a:cubicBezTo>
                    <a:pt x="332" y="827"/>
                    <a:pt x="342" y="895"/>
                    <a:pt x="371" y="963"/>
                  </a:cubicBezTo>
                  <a:cubicBezTo>
                    <a:pt x="390" y="1032"/>
                    <a:pt x="420" y="1100"/>
                    <a:pt x="439" y="1168"/>
                  </a:cubicBezTo>
                  <a:cubicBezTo>
                    <a:pt x="459" y="1315"/>
                    <a:pt x="517" y="1451"/>
                    <a:pt x="527" y="1588"/>
                  </a:cubicBezTo>
                  <a:cubicBezTo>
                    <a:pt x="537" y="1656"/>
                    <a:pt x="547" y="1715"/>
                    <a:pt x="556" y="1773"/>
                  </a:cubicBezTo>
                  <a:cubicBezTo>
                    <a:pt x="576" y="1832"/>
                    <a:pt x="576" y="1890"/>
                    <a:pt x="576" y="1949"/>
                  </a:cubicBezTo>
                  <a:cubicBezTo>
                    <a:pt x="576" y="2163"/>
                    <a:pt x="586" y="2319"/>
                    <a:pt x="586" y="2319"/>
                  </a:cubicBezTo>
                  <a:lnTo>
                    <a:pt x="586" y="2329"/>
                  </a:lnTo>
                  <a:cubicBezTo>
                    <a:pt x="586" y="2349"/>
                    <a:pt x="595" y="2358"/>
                    <a:pt x="605" y="2358"/>
                  </a:cubicBezTo>
                  <a:cubicBezTo>
                    <a:pt x="610" y="2361"/>
                    <a:pt x="616" y="2362"/>
                    <a:pt x="621" y="2362"/>
                  </a:cubicBezTo>
                  <a:cubicBezTo>
                    <a:pt x="634" y="2362"/>
                    <a:pt x="647" y="2353"/>
                    <a:pt x="654" y="2339"/>
                  </a:cubicBezTo>
                  <a:cubicBezTo>
                    <a:pt x="654" y="2339"/>
                    <a:pt x="712" y="2193"/>
                    <a:pt x="761" y="1958"/>
                  </a:cubicBezTo>
                  <a:cubicBezTo>
                    <a:pt x="781" y="1900"/>
                    <a:pt x="781" y="1832"/>
                    <a:pt x="781" y="1773"/>
                  </a:cubicBezTo>
                  <a:lnTo>
                    <a:pt x="781" y="1559"/>
                  </a:lnTo>
                  <a:cubicBezTo>
                    <a:pt x="771" y="1402"/>
                    <a:pt x="742" y="1246"/>
                    <a:pt x="703" y="1090"/>
                  </a:cubicBezTo>
                  <a:cubicBezTo>
                    <a:pt x="683" y="1012"/>
                    <a:pt x="654" y="944"/>
                    <a:pt x="625" y="866"/>
                  </a:cubicBezTo>
                  <a:cubicBezTo>
                    <a:pt x="605" y="798"/>
                    <a:pt x="576" y="729"/>
                    <a:pt x="537" y="661"/>
                  </a:cubicBezTo>
                  <a:cubicBezTo>
                    <a:pt x="478" y="534"/>
                    <a:pt x="410" y="427"/>
                    <a:pt x="332" y="310"/>
                  </a:cubicBezTo>
                  <a:cubicBezTo>
                    <a:pt x="264" y="203"/>
                    <a:pt x="176" y="105"/>
                    <a:pt x="88" y="17"/>
                  </a:cubicBezTo>
                  <a:cubicBezTo>
                    <a:pt x="77" y="6"/>
                    <a:pt x="65" y="1"/>
                    <a:pt x="56"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4192;p48">
              <a:extLst>
                <a:ext uri="{FF2B5EF4-FFF2-40B4-BE49-F238E27FC236}">
                  <a16:creationId xmlns:a16="http://schemas.microsoft.com/office/drawing/2014/main" id="{EA998431-8680-4961-A8A8-1FD4C0B8DD33}"/>
                </a:ext>
              </a:extLst>
            </p:cNvPr>
            <p:cNvSpPr/>
            <p:nvPr/>
          </p:nvSpPr>
          <p:spPr>
            <a:xfrm>
              <a:off x="4146925" y="3444350"/>
              <a:ext cx="22950" cy="67650"/>
            </a:xfrm>
            <a:custGeom>
              <a:avLst/>
              <a:gdLst/>
              <a:ahLst/>
              <a:cxnLst/>
              <a:rect l="l" t="t" r="r" b="b"/>
              <a:pathLst>
                <a:path w="918" h="2706" extrusionOk="0">
                  <a:moveTo>
                    <a:pt x="45" y="1"/>
                  </a:moveTo>
                  <a:cubicBezTo>
                    <a:pt x="35" y="1"/>
                    <a:pt x="26" y="5"/>
                    <a:pt x="20" y="17"/>
                  </a:cubicBezTo>
                  <a:cubicBezTo>
                    <a:pt x="0" y="36"/>
                    <a:pt x="0" y="66"/>
                    <a:pt x="20" y="85"/>
                  </a:cubicBezTo>
                  <a:cubicBezTo>
                    <a:pt x="127" y="183"/>
                    <a:pt x="215" y="300"/>
                    <a:pt x="303" y="427"/>
                  </a:cubicBezTo>
                  <a:cubicBezTo>
                    <a:pt x="381" y="544"/>
                    <a:pt x="449" y="680"/>
                    <a:pt x="508" y="817"/>
                  </a:cubicBezTo>
                  <a:cubicBezTo>
                    <a:pt x="576" y="973"/>
                    <a:pt x="615" y="1129"/>
                    <a:pt x="634" y="1295"/>
                  </a:cubicBezTo>
                  <a:cubicBezTo>
                    <a:pt x="634" y="1383"/>
                    <a:pt x="634" y="1461"/>
                    <a:pt x="634" y="1548"/>
                  </a:cubicBezTo>
                  <a:cubicBezTo>
                    <a:pt x="615" y="1626"/>
                    <a:pt x="625" y="1714"/>
                    <a:pt x="605" y="1792"/>
                  </a:cubicBezTo>
                  <a:cubicBezTo>
                    <a:pt x="576" y="1870"/>
                    <a:pt x="566" y="1948"/>
                    <a:pt x="547" y="2017"/>
                  </a:cubicBezTo>
                  <a:cubicBezTo>
                    <a:pt x="527" y="2095"/>
                    <a:pt x="498" y="2163"/>
                    <a:pt x="478" y="2222"/>
                  </a:cubicBezTo>
                  <a:cubicBezTo>
                    <a:pt x="439" y="2329"/>
                    <a:pt x="400" y="2426"/>
                    <a:pt x="352" y="2524"/>
                  </a:cubicBezTo>
                  <a:cubicBezTo>
                    <a:pt x="322" y="2602"/>
                    <a:pt x="303" y="2651"/>
                    <a:pt x="303" y="2651"/>
                  </a:cubicBezTo>
                  <a:cubicBezTo>
                    <a:pt x="289" y="2678"/>
                    <a:pt x="314" y="2706"/>
                    <a:pt x="337" y="2706"/>
                  </a:cubicBezTo>
                  <a:cubicBezTo>
                    <a:pt x="346" y="2706"/>
                    <a:pt x="356" y="2701"/>
                    <a:pt x="361" y="2690"/>
                  </a:cubicBezTo>
                  <a:lnTo>
                    <a:pt x="449" y="2582"/>
                  </a:lnTo>
                  <a:cubicBezTo>
                    <a:pt x="527" y="2495"/>
                    <a:pt x="595" y="2407"/>
                    <a:pt x="654" y="2309"/>
                  </a:cubicBezTo>
                  <a:cubicBezTo>
                    <a:pt x="683" y="2241"/>
                    <a:pt x="732" y="2173"/>
                    <a:pt x="761" y="2095"/>
                  </a:cubicBezTo>
                  <a:cubicBezTo>
                    <a:pt x="791" y="2026"/>
                    <a:pt x="830" y="1939"/>
                    <a:pt x="849" y="1851"/>
                  </a:cubicBezTo>
                  <a:cubicBezTo>
                    <a:pt x="878" y="1763"/>
                    <a:pt x="898" y="1675"/>
                    <a:pt x="908" y="1578"/>
                  </a:cubicBezTo>
                  <a:cubicBezTo>
                    <a:pt x="917" y="1470"/>
                    <a:pt x="917" y="1373"/>
                    <a:pt x="908" y="1275"/>
                  </a:cubicBezTo>
                  <a:cubicBezTo>
                    <a:pt x="898" y="1080"/>
                    <a:pt x="839" y="885"/>
                    <a:pt x="751" y="709"/>
                  </a:cubicBezTo>
                  <a:cubicBezTo>
                    <a:pt x="673" y="553"/>
                    <a:pt x="576" y="417"/>
                    <a:pt x="459" y="300"/>
                  </a:cubicBezTo>
                  <a:cubicBezTo>
                    <a:pt x="352" y="173"/>
                    <a:pt x="215" y="75"/>
                    <a:pt x="69" y="7"/>
                  </a:cubicBezTo>
                  <a:cubicBezTo>
                    <a:pt x="61" y="3"/>
                    <a:pt x="52" y="1"/>
                    <a:pt x="45"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4193;p48">
              <a:extLst>
                <a:ext uri="{FF2B5EF4-FFF2-40B4-BE49-F238E27FC236}">
                  <a16:creationId xmlns:a16="http://schemas.microsoft.com/office/drawing/2014/main" id="{A9D6A161-17D7-4E23-A9C8-680106709901}"/>
                </a:ext>
              </a:extLst>
            </p:cNvPr>
            <p:cNvSpPr/>
            <p:nvPr/>
          </p:nvSpPr>
          <p:spPr>
            <a:xfrm>
              <a:off x="4091075" y="3364975"/>
              <a:ext cx="49050" cy="33300"/>
            </a:xfrm>
            <a:custGeom>
              <a:avLst/>
              <a:gdLst/>
              <a:ahLst/>
              <a:cxnLst/>
              <a:rect l="l" t="t" r="r" b="b"/>
              <a:pathLst>
                <a:path w="1962" h="1332" extrusionOk="0">
                  <a:moveTo>
                    <a:pt x="1240" y="0"/>
                  </a:moveTo>
                  <a:cubicBezTo>
                    <a:pt x="1224" y="0"/>
                    <a:pt x="1207" y="1"/>
                    <a:pt x="1190" y="2"/>
                  </a:cubicBezTo>
                  <a:cubicBezTo>
                    <a:pt x="1112" y="2"/>
                    <a:pt x="1025" y="11"/>
                    <a:pt x="937" y="31"/>
                  </a:cubicBezTo>
                  <a:cubicBezTo>
                    <a:pt x="849" y="41"/>
                    <a:pt x="771" y="70"/>
                    <a:pt x="683" y="109"/>
                  </a:cubicBezTo>
                  <a:cubicBezTo>
                    <a:pt x="517" y="177"/>
                    <a:pt x="381" y="294"/>
                    <a:pt x="264" y="431"/>
                  </a:cubicBezTo>
                  <a:cubicBezTo>
                    <a:pt x="176" y="558"/>
                    <a:pt x="108" y="694"/>
                    <a:pt x="69" y="841"/>
                  </a:cubicBezTo>
                  <a:cubicBezTo>
                    <a:pt x="20" y="968"/>
                    <a:pt x="0" y="1114"/>
                    <a:pt x="10" y="1250"/>
                  </a:cubicBezTo>
                  <a:lnTo>
                    <a:pt x="20" y="1241"/>
                  </a:lnTo>
                  <a:cubicBezTo>
                    <a:pt x="25" y="1299"/>
                    <a:pt x="74" y="1332"/>
                    <a:pt x="124" y="1332"/>
                  </a:cubicBezTo>
                  <a:cubicBezTo>
                    <a:pt x="165" y="1332"/>
                    <a:pt x="207" y="1309"/>
                    <a:pt x="225" y="1260"/>
                  </a:cubicBezTo>
                  <a:lnTo>
                    <a:pt x="254" y="1172"/>
                  </a:lnTo>
                  <a:cubicBezTo>
                    <a:pt x="283" y="1085"/>
                    <a:pt x="312" y="1007"/>
                    <a:pt x="351" y="929"/>
                  </a:cubicBezTo>
                  <a:cubicBezTo>
                    <a:pt x="459" y="714"/>
                    <a:pt x="625" y="548"/>
                    <a:pt x="839" y="441"/>
                  </a:cubicBezTo>
                  <a:cubicBezTo>
                    <a:pt x="908" y="421"/>
                    <a:pt x="956" y="411"/>
                    <a:pt x="1034" y="392"/>
                  </a:cubicBezTo>
                  <a:cubicBezTo>
                    <a:pt x="1093" y="372"/>
                    <a:pt x="1161" y="363"/>
                    <a:pt x="1220" y="353"/>
                  </a:cubicBezTo>
                  <a:cubicBezTo>
                    <a:pt x="1247" y="350"/>
                    <a:pt x="1273" y="349"/>
                    <a:pt x="1299" y="349"/>
                  </a:cubicBezTo>
                  <a:cubicBezTo>
                    <a:pt x="1376" y="349"/>
                    <a:pt x="1451" y="360"/>
                    <a:pt x="1532" y="382"/>
                  </a:cubicBezTo>
                  <a:cubicBezTo>
                    <a:pt x="1620" y="421"/>
                    <a:pt x="1698" y="480"/>
                    <a:pt x="1766" y="548"/>
                  </a:cubicBezTo>
                  <a:cubicBezTo>
                    <a:pt x="1775" y="591"/>
                    <a:pt x="1820" y="618"/>
                    <a:pt x="1864" y="618"/>
                  </a:cubicBezTo>
                  <a:cubicBezTo>
                    <a:pt x="1870" y="618"/>
                    <a:pt x="1877" y="618"/>
                    <a:pt x="1883" y="616"/>
                  </a:cubicBezTo>
                  <a:cubicBezTo>
                    <a:pt x="1932" y="597"/>
                    <a:pt x="1961" y="538"/>
                    <a:pt x="1951" y="490"/>
                  </a:cubicBezTo>
                  <a:cubicBezTo>
                    <a:pt x="1942" y="450"/>
                    <a:pt x="1922" y="402"/>
                    <a:pt x="1903" y="363"/>
                  </a:cubicBezTo>
                  <a:cubicBezTo>
                    <a:pt x="1844" y="255"/>
                    <a:pt x="1766" y="168"/>
                    <a:pt x="1659" y="109"/>
                  </a:cubicBezTo>
                  <a:cubicBezTo>
                    <a:pt x="1527" y="39"/>
                    <a:pt x="1388" y="0"/>
                    <a:pt x="1240"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4194;p48">
              <a:extLst>
                <a:ext uri="{FF2B5EF4-FFF2-40B4-BE49-F238E27FC236}">
                  <a16:creationId xmlns:a16="http://schemas.microsoft.com/office/drawing/2014/main" id="{BA2A525E-7284-4C9E-B08D-FE51BAB8246E}"/>
                </a:ext>
              </a:extLst>
            </p:cNvPr>
            <p:cNvSpPr/>
            <p:nvPr/>
          </p:nvSpPr>
          <p:spPr>
            <a:xfrm>
              <a:off x="3804250" y="3307575"/>
              <a:ext cx="31975" cy="45325"/>
            </a:xfrm>
            <a:custGeom>
              <a:avLst/>
              <a:gdLst/>
              <a:ahLst/>
              <a:cxnLst/>
              <a:rect l="l" t="t" r="r" b="b"/>
              <a:pathLst>
                <a:path w="1279" h="1813" extrusionOk="0">
                  <a:moveTo>
                    <a:pt x="88" y="1"/>
                  </a:moveTo>
                  <a:cubicBezTo>
                    <a:pt x="72" y="1"/>
                    <a:pt x="56" y="5"/>
                    <a:pt x="40" y="15"/>
                  </a:cubicBezTo>
                  <a:cubicBezTo>
                    <a:pt x="20" y="25"/>
                    <a:pt x="11" y="54"/>
                    <a:pt x="1" y="73"/>
                  </a:cubicBezTo>
                  <a:lnTo>
                    <a:pt x="1" y="83"/>
                  </a:lnTo>
                  <a:lnTo>
                    <a:pt x="1" y="132"/>
                  </a:lnTo>
                  <a:cubicBezTo>
                    <a:pt x="1" y="181"/>
                    <a:pt x="1" y="220"/>
                    <a:pt x="1" y="269"/>
                  </a:cubicBezTo>
                  <a:cubicBezTo>
                    <a:pt x="11" y="337"/>
                    <a:pt x="40" y="405"/>
                    <a:pt x="79" y="464"/>
                  </a:cubicBezTo>
                  <a:cubicBezTo>
                    <a:pt x="108" y="503"/>
                    <a:pt x="137" y="532"/>
                    <a:pt x="167" y="561"/>
                  </a:cubicBezTo>
                  <a:cubicBezTo>
                    <a:pt x="206" y="591"/>
                    <a:pt x="235" y="620"/>
                    <a:pt x="274" y="649"/>
                  </a:cubicBezTo>
                  <a:cubicBezTo>
                    <a:pt x="323" y="669"/>
                    <a:pt x="371" y="678"/>
                    <a:pt x="420" y="698"/>
                  </a:cubicBezTo>
                  <a:cubicBezTo>
                    <a:pt x="362" y="834"/>
                    <a:pt x="332" y="990"/>
                    <a:pt x="332" y="1147"/>
                  </a:cubicBezTo>
                  <a:cubicBezTo>
                    <a:pt x="323" y="1546"/>
                    <a:pt x="552" y="1812"/>
                    <a:pt x="776" y="1812"/>
                  </a:cubicBezTo>
                  <a:cubicBezTo>
                    <a:pt x="787" y="1812"/>
                    <a:pt x="799" y="1811"/>
                    <a:pt x="810" y="1810"/>
                  </a:cubicBezTo>
                  <a:cubicBezTo>
                    <a:pt x="1093" y="1771"/>
                    <a:pt x="1279" y="1449"/>
                    <a:pt x="1240" y="1059"/>
                  </a:cubicBezTo>
                  <a:cubicBezTo>
                    <a:pt x="1201" y="639"/>
                    <a:pt x="1006" y="395"/>
                    <a:pt x="762" y="395"/>
                  </a:cubicBezTo>
                  <a:cubicBezTo>
                    <a:pt x="751" y="393"/>
                    <a:pt x="741" y="392"/>
                    <a:pt x="731" y="392"/>
                  </a:cubicBezTo>
                  <a:cubicBezTo>
                    <a:pt x="702" y="392"/>
                    <a:pt x="676" y="401"/>
                    <a:pt x="654" y="415"/>
                  </a:cubicBezTo>
                  <a:lnTo>
                    <a:pt x="635" y="415"/>
                  </a:lnTo>
                  <a:cubicBezTo>
                    <a:pt x="615" y="415"/>
                    <a:pt x="586" y="415"/>
                    <a:pt x="557" y="405"/>
                  </a:cubicBezTo>
                  <a:cubicBezTo>
                    <a:pt x="518" y="395"/>
                    <a:pt x="479" y="376"/>
                    <a:pt x="440" y="356"/>
                  </a:cubicBezTo>
                  <a:cubicBezTo>
                    <a:pt x="362" y="317"/>
                    <a:pt x="303" y="249"/>
                    <a:pt x="254" y="171"/>
                  </a:cubicBezTo>
                  <a:cubicBezTo>
                    <a:pt x="206" y="93"/>
                    <a:pt x="167" y="44"/>
                    <a:pt x="167" y="44"/>
                  </a:cubicBezTo>
                  <a:cubicBezTo>
                    <a:pt x="147" y="18"/>
                    <a:pt x="119" y="1"/>
                    <a:pt x="8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4195;p48">
              <a:extLst>
                <a:ext uri="{FF2B5EF4-FFF2-40B4-BE49-F238E27FC236}">
                  <a16:creationId xmlns:a16="http://schemas.microsoft.com/office/drawing/2014/main" id="{173C97AC-9E8C-4397-BAF2-8313CE167F71}"/>
                </a:ext>
              </a:extLst>
            </p:cNvPr>
            <p:cNvSpPr/>
            <p:nvPr/>
          </p:nvSpPr>
          <p:spPr>
            <a:xfrm>
              <a:off x="3940825" y="3305975"/>
              <a:ext cx="31975" cy="45200"/>
            </a:xfrm>
            <a:custGeom>
              <a:avLst/>
              <a:gdLst/>
              <a:ahLst/>
              <a:cxnLst/>
              <a:rect l="l" t="t" r="r" b="b"/>
              <a:pathLst>
                <a:path w="1279" h="1808" extrusionOk="0">
                  <a:moveTo>
                    <a:pt x="93" y="1"/>
                  </a:moveTo>
                  <a:cubicBezTo>
                    <a:pt x="78" y="1"/>
                    <a:pt x="63" y="4"/>
                    <a:pt x="50" y="11"/>
                  </a:cubicBezTo>
                  <a:cubicBezTo>
                    <a:pt x="30" y="30"/>
                    <a:pt x="11" y="50"/>
                    <a:pt x="11" y="69"/>
                  </a:cubicBezTo>
                  <a:lnTo>
                    <a:pt x="11" y="79"/>
                  </a:lnTo>
                  <a:cubicBezTo>
                    <a:pt x="11" y="98"/>
                    <a:pt x="11" y="108"/>
                    <a:pt x="11" y="128"/>
                  </a:cubicBezTo>
                  <a:cubicBezTo>
                    <a:pt x="1" y="177"/>
                    <a:pt x="1" y="225"/>
                    <a:pt x="1" y="264"/>
                  </a:cubicBezTo>
                  <a:cubicBezTo>
                    <a:pt x="20" y="333"/>
                    <a:pt x="50" y="401"/>
                    <a:pt x="89" y="469"/>
                  </a:cubicBezTo>
                  <a:cubicBezTo>
                    <a:pt x="108" y="498"/>
                    <a:pt x="137" y="537"/>
                    <a:pt x="167" y="567"/>
                  </a:cubicBezTo>
                  <a:cubicBezTo>
                    <a:pt x="206" y="596"/>
                    <a:pt x="245" y="625"/>
                    <a:pt x="284" y="645"/>
                  </a:cubicBezTo>
                  <a:cubicBezTo>
                    <a:pt x="323" y="664"/>
                    <a:pt x="372" y="684"/>
                    <a:pt x="420" y="694"/>
                  </a:cubicBezTo>
                  <a:cubicBezTo>
                    <a:pt x="362" y="830"/>
                    <a:pt x="333" y="986"/>
                    <a:pt x="333" y="1142"/>
                  </a:cubicBezTo>
                  <a:cubicBezTo>
                    <a:pt x="333" y="1541"/>
                    <a:pt x="553" y="1808"/>
                    <a:pt x="776" y="1808"/>
                  </a:cubicBezTo>
                  <a:cubicBezTo>
                    <a:pt x="788" y="1808"/>
                    <a:pt x="799" y="1807"/>
                    <a:pt x="811" y="1806"/>
                  </a:cubicBezTo>
                  <a:cubicBezTo>
                    <a:pt x="1103" y="1767"/>
                    <a:pt x="1279" y="1445"/>
                    <a:pt x="1240" y="1054"/>
                  </a:cubicBezTo>
                  <a:cubicBezTo>
                    <a:pt x="1201" y="645"/>
                    <a:pt x="1006" y="391"/>
                    <a:pt x="762" y="391"/>
                  </a:cubicBezTo>
                  <a:cubicBezTo>
                    <a:pt x="723" y="391"/>
                    <a:pt x="694" y="401"/>
                    <a:pt x="654" y="420"/>
                  </a:cubicBezTo>
                  <a:lnTo>
                    <a:pt x="635" y="420"/>
                  </a:lnTo>
                  <a:cubicBezTo>
                    <a:pt x="615" y="411"/>
                    <a:pt x="586" y="411"/>
                    <a:pt x="567" y="401"/>
                  </a:cubicBezTo>
                  <a:cubicBezTo>
                    <a:pt x="528" y="391"/>
                    <a:pt x="479" y="381"/>
                    <a:pt x="440" y="352"/>
                  </a:cubicBezTo>
                  <a:cubicBezTo>
                    <a:pt x="372" y="313"/>
                    <a:pt x="303" y="245"/>
                    <a:pt x="255" y="177"/>
                  </a:cubicBezTo>
                  <a:lnTo>
                    <a:pt x="176" y="40"/>
                  </a:lnTo>
                  <a:cubicBezTo>
                    <a:pt x="157" y="14"/>
                    <a:pt x="124" y="1"/>
                    <a:pt x="9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4196;p48">
              <a:extLst>
                <a:ext uri="{FF2B5EF4-FFF2-40B4-BE49-F238E27FC236}">
                  <a16:creationId xmlns:a16="http://schemas.microsoft.com/office/drawing/2014/main" id="{551553E2-7C44-4C72-AB62-8808B5130284}"/>
                </a:ext>
              </a:extLst>
            </p:cNvPr>
            <p:cNvSpPr/>
            <p:nvPr/>
          </p:nvSpPr>
          <p:spPr>
            <a:xfrm>
              <a:off x="3854750" y="3329075"/>
              <a:ext cx="32950" cy="41325"/>
            </a:xfrm>
            <a:custGeom>
              <a:avLst/>
              <a:gdLst/>
              <a:ahLst/>
              <a:cxnLst/>
              <a:rect l="l" t="t" r="r" b="b"/>
              <a:pathLst>
                <a:path w="1318" h="1653" extrusionOk="0">
                  <a:moveTo>
                    <a:pt x="907" y="0"/>
                  </a:moveTo>
                  <a:cubicBezTo>
                    <a:pt x="874" y="0"/>
                    <a:pt x="842" y="1"/>
                    <a:pt x="810" y="4"/>
                  </a:cubicBezTo>
                  <a:cubicBezTo>
                    <a:pt x="742" y="13"/>
                    <a:pt x="683" y="33"/>
                    <a:pt x="605" y="43"/>
                  </a:cubicBezTo>
                  <a:cubicBezTo>
                    <a:pt x="527" y="62"/>
                    <a:pt x="449" y="91"/>
                    <a:pt x="381" y="140"/>
                  </a:cubicBezTo>
                  <a:cubicBezTo>
                    <a:pt x="303" y="189"/>
                    <a:pt x="234" y="248"/>
                    <a:pt x="176" y="326"/>
                  </a:cubicBezTo>
                  <a:lnTo>
                    <a:pt x="146" y="365"/>
                  </a:lnTo>
                  <a:lnTo>
                    <a:pt x="127" y="394"/>
                  </a:lnTo>
                  <a:lnTo>
                    <a:pt x="107" y="423"/>
                  </a:lnTo>
                  <a:lnTo>
                    <a:pt x="107" y="443"/>
                  </a:lnTo>
                  <a:lnTo>
                    <a:pt x="59" y="569"/>
                  </a:lnTo>
                  <a:cubicBezTo>
                    <a:pt x="0" y="745"/>
                    <a:pt x="10" y="940"/>
                    <a:pt x="78" y="1106"/>
                  </a:cubicBezTo>
                  <a:cubicBezTo>
                    <a:pt x="137" y="1252"/>
                    <a:pt x="234" y="1379"/>
                    <a:pt x="361" y="1467"/>
                  </a:cubicBezTo>
                  <a:cubicBezTo>
                    <a:pt x="468" y="1555"/>
                    <a:pt x="585" y="1613"/>
                    <a:pt x="722" y="1652"/>
                  </a:cubicBezTo>
                  <a:lnTo>
                    <a:pt x="732" y="1643"/>
                  </a:lnTo>
                  <a:cubicBezTo>
                    <a:pt x="738" y="1644"/>
                    <a:pt x="744" y="1644"/>
                    <a:pt x="751" y="1644"/>
                  </a:cubicBezTo>
                  <a:cubicBezTo>
                    <a:pt x="838" y="1644"/>
                    <a:pt x="892" y="1521"/>
                    <a:pt x="810" y="1457"/>
                  </a:cubicBezTo>
                  <a:lnTo>
                    <a:pt x="742" y="1399"/>
                  </a:lnTo>
                  <a:cubicBezTo>
                    <a:pt x="673" y="1350"/>
                    <a:pt x="615" y="1291"/>
                    <a:pt x="566" y="1233"/>
                  </a:cubicBezTo>
                  <a:cubicBezTo>
                    <a:pt x="498" y="1165"/>
                    <a:pt x="449" y="1077"/>
                    <a:pt x="410" y="979"/>
                  </a:cubicBezTo>
                  <a:cubicBezTo>
                    <a:pt x="381" y="882"/>
                    <a:pt x="390" y="765"/>
                    <a:pt x="420" y="667"/>
                  </a:cubicBezTo>
                  <a:lnTo>
                    <a:pt x="449" y="589"/>
                  </a:lnTo>
                  <a:lnTo>
                    <a:pt x="449" y="579"/>
                  </a:lnTo>
                  <a:lnTo>
                    <a:pt x="478" y="530"/>
                  </a:lnTo>
                  <a:cubicBezTo>
                    <a:pt x="517" y="452"/>
                    <a:pt x="546" y="452"/>
                    <a:pt x="585" y="433"/>
                  </a:cubicBezTo>
                  <a:cubicBezTo>
                    <a:pt x="615" y="413"/>
                    <a:pt x="664" y="374"/>
                    <a:pt x="712" y="355"/>
                  </a:cubicBezTo>
                  <a:cubicBezTo>
                    <a:pt x="771" y="335"/>
                    <a:pt x="810" y="316"/>
                    <a:pt x="859" y="306"/>
                  </a:cubicBezTo>
                  <a:cubicBezTo>
                    <a:pt x="966" y="277"/>
                    <a:pt x="1044" y="257"/>
                    <a:pt x="1103" y="248"/>
                  </a:cubicBezTo>
                  <a:lnTo>
                    <a:pt x="1200" y="228"/>
                  </a:lnTo>
                  <a:cubicBezTo>
                    <a:pt x="1307" y="209"/>
                    <a:pt x="1317" y="62"/>
                    <a:pt x="1210" y="33"/>
                  </a:cubicBezTo>
                  <a:cubicBezTo>
                    <a:pt x="1107" y="11"/>
                    <a:pt x="1005" y="0"/>
                    <a:pt x="907"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4197;p48">
              <a:extLst>
                <a:ext uri="{FF2B5EF4-FFF2-40B4-BE49-F238E27FC236}">
                  <a16:creationId xmlns:a16="http://schemas.microsoft.com/office/drawing/2014/main" id="{29BBA363-7888-41F2-A321-44768AC63957}"/>
                </a:ext>
              </a:extLst>
            </p:cNvPr>
            <p:cNvSpPr/>
            <p:nvPr/>
          </p:nvSpPr>
          <p:spPr>
            <a:xfrm>
              <a:off x="3972050" y="3355125"/>
              <a:ext cx="83675" cy="71850"/>
            </a:xfrm>
            <a:custGeom>
              <a:avLst/>
              <a:gdLst/>
              <a:ahLst/>
              <a:cxnLst/>
              <a:rect l="l" t="t" r="r" b="b"/>
              <a:pathLst>
                <a:path w="3347" h="2874" extrusionOk="0">
                  <a:moveTo>
                    <a:pt x="1444" y="0"/>
                  </a:moveTo>
                  <a:cubicBezTo>
                    <a:pt x="706" y="0"/>
                    <a:pt x="1" y="575"/>
                    <a:pt x="1" y="1440"/>
                  </a:cubicBezTo>
                  <a:cubicBezTo>
                    <a:pt x="1" y="2230"/>
                    <a:pt x="644" y="2874"/>
                    <a:pt x="1435" y="2874"/>
                  </a:cubicBezTo>
                  <a:cubicBezTo>
                    <a:pt x="2713" y="2874"/>
                    <a:pt x="3347" y="1332"/>
                    <a:pt x="2449" y="425"/>
                  </a:cubicBezTo>
                  <a:cubicBezTo>
                    <a:pt x="2156" y="132"/>
                    <a:pt x="1796" y="0"/>
                    <a:pt x="1444"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4198;p48">
              <a:extLst>
                <a:ext uri="{FF2B5EF4-FFF2-40B4-BE49-F238E27FC236}">
                  <a16:creationId xmlns:a16="http://schemas.microsoft.com/office/drawing/2014/main" id="{58814367-35EB-44D8-A0B0-2E42BA77B04B}"/>
                </a:ext>
              </a:extLst>
            </p:cNvPr>
            <p:cNvSpPr/>
            <p:nvPr/>
          </p:nvSpPr>
          <p:spPr>
            <a:xfrm>
              <a:off x="3760200" y="3375300"/>
              <a:ext cx="84075" cy="71925"/>
            </a:xfrm>
            <a:custGeom>
              <a:avLst/>
              <a:gdLst/>
              <a:ahLst/>
              <a:cxnLst/>
              <a:rect l="l" t="t" r="r" b="b"/>
              <a:pathLst>
                <a:path w="3363" h="2877" extrusionOk="0">
                  <a:moveTo>
                    <a:pt x="1454" y="0"/>
                  </a:moveTo>
                  <a:cubicBezTo>
                    <a:pt x="712" y="0"/>
                    <a:pt x="0" y="575"/>
                    <a:pt x="7" y="1442"/>
                  </a:cubicBezTo>
                  <a:cubicBezTo>
                    <a:pt x="7" y="2232"/>
                    <a:pt x="651" y="2876"/>
                    <a:pt x="1441" y="2876"/>
                  </a:cubicBezTo>
                  <a:cubicBezTo>
                    <a:pt x="2719" y="2876"/>
                    <a:pt x="3363" y="1325"/>
                    <a:pt x="2455" y="418"/>
                  </a:cubicBezTo>
                  <a:cubicBezTo>
                    <a:pt x="2164" y="129"/>
                    <a:pt x="1805" y="0"/>
                    <a:pt x="1454"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4199;p48">
              <a:extLst>
                <a:ext uri="{FF2B5EF4-FFF2-40B4-BE49-F238E27FC236}">
                  <a16:creationId xmlns:a16="http://schemas.microsoft.com/office/drawing/2014/main" id="{610D5F11-0C62-4BB2-BD2D-F4339DBB9B97}"/>
                </a:ext>
              </a:extLst>
            </p:cNvPr>
            <p:cNvSpPr/>
            <p:nvPr/>
          </p:nvSpPr>
          <p:spPr>
            <a:xfrm>
              <a:off x="3945475" y="3237925"/>
              <a:ext cx="55125" cy="42100"/>
            </a:xfrm>
            <a:custGeom>
              <a:avLst/>
              <a:gdLst/>
              <a:ahLst/>
              <a:cxnLst/>
              <a:rect l="l" t="t" r="r" b="b"/>
              <a:pathLst>
                <a:path w="2205" h="1684" extrusionOk="0">
                  <a:moveTo>
                    <a:pt x="636" y="1"/>
                  </a:moveTo>
                  <a:cubicBezTo>
                    <a:pt x="499" y="1"/>
                    <a:pt x="394" y="39"/>
                    <a:pt x="351" y="118"/>
                  </a:cubicBezTo>
                  <a:cubicBezTo>
                    <a:pt x="0" y="713"/>
                    <a:pt x="732" y="674"/>
                    <a:pt x="1346" y="1143"/>
                  </a:cubicBezTo>
                  <a:cubicBezTo>
                    <a:pt x="1701" y="1402"/>
                    <a:pt x="1871" y="1684"/>
                    <a:pt x="2007" y="1684"/>
                  </a:cubicBezTo>
                  <a:cubicBezTo>
                    <a:pt x="2025" y="1684"/>
                    <a:pt x="2042" y="1679"/>
                    <a:pt x="2059" y="1669"/>
                  </a:cubicBezTo>
                  <a:cubicBezTo>
                    <a:pt x="2205" y="1572"/>
                    <a:pt x="2146" y="1025"/>
                    <a:pt x="1707" y="528"/>
                  </a:cubicBezTo>
                  <a:cubicBezTo>
                    <a:pt x="1399" y="186"/>
                    <a:pt x="938" y="1"/>
                    <a:pt x="636"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4200;p48">
              <a:extLst>
                <a:ext uri="{FF2B5EF4-FFF2-40B4-BE49-F238E27FC236}">
                  <a16:creationId xmlns:a16="http://schemas.microsoft.com/office/drawing/2014/main" id="{7079A89B-9219-43C4-A6AB-98E6C7DE24DE}"/>
                </a:ext>
              </a:extLst>
            </p:cNvPr>
            <p:cNvSpPr/>
            <p:nvPr/>
          </p:nvSpPr>
          <p:spPr>
            <a:xfrm>
              <a:off x="3802300" y="3241050"/>
              <a:ext cx="57825" cy="36275"/>
            </a:xfrm>
            <a:custGeom>
              <a:avLst/>
              <a:gdLst/>
              <a:ahLst/>
              <a:cxnLst/>
              <a:rect l="l" t="t" r="r" b="b"/>
              <a:pathLst>
                <a:path w="2313" h="1451" extrusionOk="0">
                  <a:moveTo>
                    <a:pt x="1643" y="1"/>
                  </a:moveTo>
                  <a:cubicBezTo>
                    <a:pt x="1349" y="1"/>
                    <a:pt x="961" y="113"/>
                    <a:pt x="664" y="354"/>
                  </a:cubicBezTo>
                  <a:cubicBezTo>
                    <a:pt x="147" y="774"/>
                    <a:pt x="1" y="1310"/>
                    <a:pt x="128" y="1427"/>
                  </a:cubicBezTo>
                  <a:cubicBezTo>
                    <a:pt x="147" y="1443"/>
                    <a:pt x="168" y="1451"/>
                    <a:pt x="191" y="1451"/>
                  </a:cubicBezTo>
                  <a:cubicBezTo>
                    <a:pt x="324" y="1451"/>
                    <a:pt x="535" y="1216"/>
                    <a:pt x="908" y="1018"/>
                  </a:cubicBezTo>
                  <a:cubicBezTo>
                    <a:pt x="1601" y="666"/>
                    <a:pt x="2313" y="822"/>
                    <a:pt x="2069" y="179"/>
                  </a:cubicBezTo>
                  <a:cubicBezTo>
                    <a:pt x="2027" y="62"/>
                    <a:pt x="1861" y="1"/>
                    <a:pt x="1643"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4201;p48">
              <a:extLst>
                <a:ext uri="{FF2B5EF4-FFF2-40B4-BE49-F238E27FC236}">
                  <a16:creationId xmlns:a16="http://schemas.microsoft.com/office/drawing/2014/main" id="{57469548-9ADE-45AF-A78E-6317975912A8}"/>
                </a:ext>
              </a:extLst>
            </p:cNvPr>
            <p:cNvSpPr/>
            <p:nvPr/>
          </p:nvSpPr>
          <p:spPr>
            <a:xfrm>
              <a:off x="3864000" y="3397675"/>
              <a:ext cx="69775" cy="42250"/>
            </a:xfrm>
            <a:custGeom>
              <a:avLst/>
              <a:gdLst/>
              <a:ahLst/>
              <a:cxnLst/>
              <a:rect l="l" t="t" r="r" b="b"/>
              <a:pathLst>
                <a:path w="2791" h="1690" extrusionOk="0">
                  <a:moveTo>
                    <a:pt x="1126" y="0"/>
                  </a:moveTo>
                  <a:cubicBezTo>
                    <a:pt x="689" y="0"/>
                    <a:pt x="267" y="190"/>
                    <a:pt x="1" y="772"/>
                  </a:cubicBezTo>
                  <a:cubicBezTo>
                    <a:pt x="1" y="772"/>
                    <a:pt x="108" y="1679"/>
                    <a:pt x="1289" y="1689"/>
                  </a:cubicBezTo>
                  <a:cubicBezTo>
                    <a:pt x="1304" y="1689"/>
                    <a:pt x="1319" y="1689"/>
                    <a:pt x="1334" y="1689"/>
                  </a:cubicBezTo>
                  <a:cubicBezTo>
                    <a:pt x="1989" y="1689"/>
                    <a:pt x="2572" y="1275"/>
                    <a:pt x="2791" y="655"/>
                  </a:cubicBezTo>
                  <a:cubicBezTo>
                    <a:pt x="2698" y="580"/>
                    <a:pt x="1890" y="0"/>
                    <a:pt x="1126"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4202;p48">
              <a:extLst>
                <a:ext uri="{FF2B5EF4-FFF2-40B4-BE49-F238E27FC236}">
                  <a16:creationId xmlns:a16="http://schemas.microsoft.com/office/drawing/2014/main" id="{11551837-5E56-41F1-995C-574D7ED3AB87}"/>
                </a:ext>
              </a:extLst>
            </p:cNvPr>
            <p:cNvSpPr/>
            <p:nvPr/>
          </p:nvSpPr>
          <p:spPr>
            <a:xfrm>
              <a:off x="3840100" y="3390750"/>
              <a:ext cx="118875" cy="35500"/>
            </a:xfrm>
            <a:custGeom>
              <a:avLst/>
              <a:gdLst/>
              <a:ahLst/>
              <a:cxnLst/>
              <a:rect l="l" t="t" r="r" b="b"/>
              <a:pathLst>
                <a:path w="4755" h="1420" extrusionOk="0">
                  <a:moveTo>
                    <a:pt x="4674" y="1"/>
                  </a:moveTo>
                  <a:cubicBezTo>
                    <a:pt x="4660" y="1"/>
                    <a:pt x="4647" y="5"/>
                    <a:pt x="4635" y="15"/>
                  </a:cubicBezTo>
                  <a:lnTo>
                    <a:pt x="4635" y="24"/>
                  </a:lnTo>
                  <a:cubicBezTo>
                    <a:pt x="4635" y="24"/>
                    <a:pt x="4576" y="83"/>
                    <a:pt x="4479" y="171"/>
                  </a:cubicBezTo>
                  <a:cubicBezTo>
                    <a:pt x="4323" y="297"/>
                    <a:pt x="4166" y="405"/>
                    <a:pt x="4001" y="502"/>
                  </a:cubicBezTo>
                  <a:cubicBezTo>
                    <a:pt x="3893" y="551"/>
                    <a:pt x="3786" y="629"/>
                    <a:pt x="3659" y="678"/>
                  </a:cubicBezTo>
                  <a:cubicBezTo>
                    <a:pt x="3532" y="736"/>
                    <a:pt x="3396" y="785"/>
                    <a:pt x="3259" y="834"/>
                  </a:cubicBezTo>
                  <a:lnTo>
                    <a:pt x="2820" y="961"/>
                  </a:lnTo>
                  <a:lnTo>
                    <a:pt x="2352" y="1029"/>
                  </a:lnTo>
                  <a:lnTo>
                    <a:pt x="2225" y="1049"/>
                  </a:lnTo>
                  <a:cubicBezTo>
                    <a:pt x="2206" y="1054"/>
                    <a:pt x="2189" y="1056"/>
                    <a:pt x="2171" y="1056"/>
                  </a:cubicBezTo>
                  <a:cubicBezTo>
                    <a:pt x="2154" y="1056"/>
                    <a:pt x="2137" y="1054"/>
                    <a:pt x="2118" y="1049"/>
                  </a:cubicBezTo>
                  <a:lnTo>
                    <a:pt x="1874" y="1049"/>
                  </a:lnTo>
                  <a:cubicBezTo>
                    <a:pt x="1849" y="1050"/>
                    <a:pt x="1824" y="1051"/>
                    <a:pt x="1799" y="1051"/>
                  </a:cubicBezTo>
                  <a:cubicBezTo>
                    <a:pt x="1678" y="1051"/>
                    <a:pt x="1558" y="1032"/>
                    <a:pt x="1445" y="1000"/>
                  </a:cubicBezTo>
                  <a:cubicBezTo>
                    <a:pt x="1308" y="971"/>
                    <a:pt x="1171" y="932"/>
                    <a:pt x="1045" y="883"/>
                  </a:cubicBezTo>
                  <a:cubicBezTo>
                    <a:pt x="928" y="834"/>
                    <a:pt x="820" y="776"/>
                    <a:pt x="703" y="707"/>
                  </a:cubicBezTo>
                  <a:cubicBezTo>
                    <a:pt x="606" y="649"/>
                    <a:pt x="518" y="580"/>
                    <a:pt x="440" y="522"/>
                  </a:cubicBezTo>
                  <a:cubicBezTo>
                    <a:pt x="352" y="473"/>
                    <a:pt x="303" y="405"/>
                    <a:pt x="245" y="356"/>
                  </a:cubicBezTo>
                  <a:cubicBezTo>
                    <a:pt x="147" y="258"/>
                    <a:pt x="89" y="200"/>
                    <a:pt x="89" y="200"/>
                  </a:cubicBezTo>
                  <a:cubicBezTo>
                    <a:pt x="79" y="190"/>
                    <a:pt x="67" y="185"/>
                    <a:pt x="56" y="185"/>
                  </a:cubicBezTo>
                  <a:cubicBezTo>
                    <a:pt x="45" y="185"/>
                    <a:pt x="35" y="190"/>
                    <a:pt x="30" y="200"/>
                  </a:cubicBezTo>
                  <a:cubicBezTo>
                    <a:pt x="11" y="219"/>
                    <a:pt x="1" y="239"/>
                    <a:pt x="11" y="258"/>
                  </a:cubicBezTo>
                  <a:cubicBezTo>
                    <a:pt x="50" y="327"/>
                    <a:pt x="89" y="395"/>
                    <a:pt x="137" y="463"/>
                  </a:cubicBezTo>
                  <a:cubicBezTo>
                    <a:pt x="264" y="629"/>
                    <a:pt x="401" y="785"/>
                    <a:pt x="567" y="912"/>
                  </a:cubicBezTo>
                  <a:cubicBezTo>
                    <a:pt x="674" y="1000"/>
                    <a:pt x="791" y="1078"/>
                    <a:pt x="918" y="1146"/>
                  </a:cubicBezTo>
                  <a:cubicBezTo>
                    <a:pt x="1211" y="1302"/>
                    <a:pt x="1542" y="1390"/>
                    <a:pt x="1874" y="1419"/>
                  </a:cubicBezTo>
                  <a:lnTo>
                    <a:pt x="2264" y="1419"/>
                  </a:lnTo>
                  <a:lnTo>
                    <a:pt x="2391" y="1400"/>
                  </a:lnTo>
                  <a:cubicBezTo>
                    <a:pt x="2557" y="1371"/>
                    <a:pt x="2732" y="1341"/>
                    <a:pt x="2898" y="1312"/>
                  </a:cubicBezTo>
                  <a:lnTo>
                    <a:pt x="3376" y="1156"/>
                  </a:lnTo>
                  <a:cubicBezTo>
                    <a:pt x="3523" y="1097"/>
                    <a:pt x="3669" y="1019"/>
                    <a:pt x="3796" y="951"/>
                  </a:cubicBezTo>
                  <a:cubicBezTo>
                    <a:pt x="3923" y="883"/>
                    <a:pt x="4040" y="805"/>
                    <a:pt x="4147" y="727"/>
                  </a:cubicBezTo>
                  <a:cubicBezTo>
                    <a:pt x="4313" y="600"/>
                    <a:pt x="4459" y="454"/>
                    <a:pt x="4596" y="288"/>
                  </a:cubicBezTo>
                  <a:cubicBezTo>
                    <a:pt x="4644" y="229"/>
                    <a:pt x="4693" y="161"/>
                    <a:pt x="4732" y="93"/>
                  </a:cubicBezTo>
                  <a:cubicBezTo>
                    <a:pt x="4754" y="41"/>
                    <a:pt x="4715" y="1"/>
                    <a:pt x="467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4203;p48">
              <a:extLst>
                <a:ext uri="{FF2B5EF4-FFF2-40B4-BE49-F238E27FC236}">
                  <a16:creationId xmlns:a16="http://schemas.microsoft.com/office/drawing/2014/main" id="{33565AC3-D669-4546-9671-4C0E9A756329}"/>
                </a:ext>
              </a:extLst>
            </p:cNvPr>
            <p:cNvSpPr/>
            <p:nvPr/>
          </p:nvSpPr>
          <p:spPr>
            <a:xfrm>
              <a:off x="4012775" y="3170800"/>
              <a:ext cx="124350" cy="101825"/>
            </a:xfrm>
            <a:custGeom>
              <a:avLst/>
              <a:gdLst/>
              <a:ahLst/>
              <a:cxnLst/>
              <a:rect l="l" t="t" r="r" b="b"/>
              <a:pathLst>
                <a:path w="4974" h="4073" extrusionOk="0">
                  <a:moveTo>
                    <a:pt x="3324" y="0"/>
                  </a:moveTo>
                  <a:cubicBezTo>
                    <a:pt x="3304" y="0"/>
                    <a:pt x="3286" y="5"/>
                    <a:pt x="3269" y="13"/>
                  </a:cubicBezTo>
                  <a:cubicBezTo>
                    <a:pt x="2888" y="198"/>
                    <a:pt x="2986" y="1398"/>
                    <a:pt x="2557" y="1535"/>
                  </a:cubicBezTo>
                  <a:cubicBezTo>
                    <a:pt x="2539" y="1541"/>
                    <a:pt x="2520" y="1544"/>
                    <a:pt x="2501" y="1544"/>
                  </a:cubicBezTo>
                  <a:cubicBezTo>
                    <a:pt x="2156" y="1544"/>
                    <a:pt x="1540" y="652"/>
                    <a:pt x="923" y="652"/>
                  </a:cubicBezTo>
                  <a:cubicBezTo>
                    <a:pt x="730" y="652"/>
                    <a:pt x="537" y="739"/>
                    <a:pt x="352" y="969"/>
                  </a:cubicBezTo>
                  <a:cubicBezTo>
                    <a:pt x="1" y="1398"/>
                    <a:pt x="732" y="4013"/>
                    <a:pt x="1259" y="4071"/>
                  </a:cubicBezTo>
                  <a:cubicBezTo>
                    <a:pt x="1269" y="4072"/>
                    <a:pt x="1279" y="4073"/>
                    <a:pt x="1289" y="4073"/>
                  </a:cubicBezTo>
                  <a:cubicBezTo>
                    <a:pt x="1777" y="4073"/>
                    <a:pt x="1549" y="2866"/>
                    <a:pt x="1884" y="2589"/>
                  </a:cubicBezTo>
                  <a:cubicBezTo>
                    <a:pt x="1908" y="2568"/>
                    <a:pt x="1934" y="2558"/>
                    <a:pt x="1960" y="2558"/>
                  </a:cubicBezTo>
                  <a:cubicBezTo>
                    <a:pt x="2273" y="2558"/>
                    <a:pt x="2694" y="3934"/>
                    <a:pt x="3157" y="3934"/>
                  </a:cubicBezTo>
                  <a:cubicBezTo>
                    <a:pt x="3178" y="3934"/>
                    <a:pt x="3199" y="3931"/>
                    <a:pt x="3220" y="3925"/>
                  </a:cubicBezTo>
                  <a:cubicBezTo>
                    <a:pt x="3747" y="3788"/>
                    <a:pt x="3552" y="1691"/>
                    <a:pt x="3649" y="1486"/>
                  </a:cubicBezTo>
                  <a:cubicBezTo>
                    <a:pt x="3655" y="1474"/>
                    <a:pt x="3664" y="1468"/>
                    <a:pt x="3674" y="1468"/>
                  </a:cubicBezTo>
                  <a:cubicBezTo>
                    <a:pt x="3807" y="1468"/>
                    <a:pt x="4274" y="2432"/>
                    <a:pt x="4576" y="2432"/>
                  </a:cubicBezTo>
                  <a:cubicBezTo>
                    <a:pt x="4623" y="2432"/>
                    <a:pt x="4666" y="2409"/>
                    <a:pt x="4703" y="2354"/>
                  </a:cubicBezTo>
                  <a:cubicBezTo>
                    <a:pt x="4973" y="1944"/>
                    <a:pt x="3764" y="0"/>
                    <a:pt x="3324"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4204;p48">
              <a:extLst>
                <a:ext uri="{FF2B5EF4-FFF2-40B4-BE49-F238E27FC236}">
                  <a16:creationId xmlns:a16="http://schemas.microsoft.com/office/drawing/2014/main" id="{286C67DF-765C-40DE-ADEF-BE6E717A490F}"/>
                </a:ext>
              </a:extLst>
            </p:cNvPr>
            <p:cNvSpPr/>
            <p:nvPr/>
          </p:nvSpPr>
          <p:spPr>
            <a:xfrm>
              <a:off x="4588850" y="4243025"/>
              <a:ext cx="205700" cy="343400"/>
            </a:xfrm>
            <a:custGeom>
              <a:avLst/>
              <a:gdLst/>
              <a:ahLst/>
              <a:cxnLst/>
              <a:rect l="l" t="t" r="r" b="b"/>
              <a:pathLst>
                <a:path w="8228" h="13736" extrusionOk="0">
                  <a:moveTo>
                    <a:pt x="8135" y="0"/>
                  </a:moveTo>
                  <a:cubicBezTo>
                    <a:pt x="7786" y="0"/>
                    <a:pt x="6208" y="1247"/>
                    <a:pt x="5610" y="1951"/>
                  </a:cubicBezTo>
                  <a:cubicBezTo>
                    <a:pt x="4937" y="2741"/>
                    <a:pt x="3766" y="2634"/>
                    <a:pt x="3112" y="5209"/>
                  </a:cubicBezTo>
                  <a:cubicBezTo>
                    <a:pt x="2917" y="7346"/>
                    <a:pt x="1620" y="11326"/>
                    <a:pt x="0" y="13735"/>
                  </a:cubicBezTo>
                  <a:cubicBezTo>
                    <a:pt x="556" y="13716"/>
                    <a:pt x="1093" y="13687"/>
                    <a:pt x="1591" y="13648"/>
                  </a:cubicBezTo>
                  <a:lnTo>
                    <a:pt x="1591" y="13618"/>
                  </a:lnTo>
                  <a:cubicBezTo>
                    <a:pt x="2234" y="13062"/>
                    <a:pt x="2829" y="12457"/>
                    <a:pt x="3366" y="11804"/>
                  </a:cubicBezTo>
                  <a:cubicBezTo>
                    <a:pt x="4478" y="10497"/>
                    <a:pt x="5815" y="8545"/>
                    <a:pt x="6459" y="6175"/>
                  </a:cubicBezTo>
                  <a:cubicBezTo>
                    <a:pt x="6995" y="4263"/>
                    <a:pt x="6663" y="3668"/>
                    <a:pt x="8176" y="175"/>
                  </a:cubicBezTo>
                  <a:cubicBezTo>
                    <a:pt x="8227" y="53"/>
                    <a:pt x="8207" y="0"/>
                    <a:pt x="8135"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4205;p48">
              <a:extLst>
                <a:ext uri="{FF2B5EF4-FFF2-40B4-BE49-F238E27FC236}">
                  <a16:creationId xmlns:a16="http://schemas.microsoft.com/office/drawing/2014/main" id="{376C6D1B-2A69-4A75-80E0-80BD38EC06C5}"/>
                </a:ext>
              </a:extLst>
            </p:cNvPr>
            <p:cNvSpPr/>
            <p:nvPr/>
          </p:nvSpPr>
          <p:spPr>
            <a:xfrm>
              <a:off x="4542750" y="4013500"/>
              <a:ext cx="151725" cy="573175"/>
            </a:xfrm>
            <a:custGeom>
              <a:avLst/>
              <a:gdLst/>
              <a:ahLst/>
              <a:cxnLst/>
              <a:rect l="l" t="t" r="r" b="b"/>
              <a:pathLst>
                <a:path w="6069" h="22927" extrusionOk="0">
                  <a:moveTo>
                    <a:pt x="4605" y="1"/>
                  </a:moveTo>
                  <a:cubicBezTo>
                    <a:pt x="2693" y="1220"/>
                    <a:pt x="1474" y="4576"/>
                    <a:pt x="1474" y="4576"/>
                  </a:cubicBezTo>
                  <a:lnTo>
                    <a:pt x="1376" y="4615"/>
                  </a:lnTo>
                  <a:cubicBezTo>
                    <a:pt x="1522" y="4995"/>
                    <a:pt x="1679" y="5376"/>
                    <a:pt x="1864" y="5747"/>
                  </a:cubicBezTo>
                  <a:cubicBezTo>
                    <a:pt x="2966" y="7932"/>
                    <a:pt x="1269" y="11171"/>
                    <a:pt x="635" y="12985"/>
                  </a:cubicBezTo>
                  <a:cubicBezTo>
                    <a:pt x="1" y="14800"/>
                    <a:pt x="1366" y="14156"/>
                    <a:pt x="1786" y="15912"/>
                  </a:cubicBezTo>
                  <a:cubicBezTo>
                    <a:pt x="2186" y="17590"/>
                    <a:pt x="781" y="22458"/>
                    <a:pt x="644" y="22926"/>
                  </a:cubicBezTo>
                  <a:lnTo>
                    <a:pt x="859" y="22926"/>
                  </a:lnTo>
                  <a:cubicBezTo>
                    <a:pt x="1201" y="22926"/>
                    <a:pt x="1532" y="22926"/>
                    <a:pt x="1854" y="22916"/>
                  </a:cubicBezTo>
                  <a:cubicBezTo>
                    <a:pt x="3474" y="20507"/>
                    <a:pt x="4771" y="16527"/>
                    <a:pt x="4966" y="14390"/>
                  </a:cubicBezTo>
                  <a:cubicBezTo>
                    <a:pt x="4995" y="14097"/>
                    <a:pt x="4995" y="13805"/>
                    <a:pt x="4966" y="13512"/>
                  </a:cubicBezTo>
                  <a:cubicBezTo>
                    <a:pt x="4742" y="11805"/>
                    <a:pt x="4771" y="11083"/>
                    <a:pt x="5425" y="9532"/>
                  </a:cubicBezTo>
                  <a:cubicBezTo>
                    <a:pt x="6069" y="7981"/>
                    <a:pt x="5864" y="5210"/>
                    <a:pt x="5405" y="3922"/>
                  </a:cubicBezTo>
                  <a:cubicBezTo>
                    <a:pt x="4937" y="2625"/>
                    <a:pt x="4605" y="1"/>
                    <a:pt x="460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4206;p48">
              <a:extLst>
                <a:ext uri="{FF2B5EF4-FFF2-40B4-BE49-F238E27FC236}">
                  <a16:creationId xmlns:a16="http://schemas.microsoft.com/office/drawing/2014/main" id="{4EABA87D-E3AF-496C-AE0C-2DA31E2369C2}"/>
                </a:ext>
              </a:extLst>
            </p:cNvPr>
            <p:cNvSpPr/>
            <p:nvPr/>
          </p:nvSpPr>
          <p:spPr>
            <a:xfrm>
              <a:off x="4436900" y="3970100"/>
              <a:ext cx="180025" cy="616575"/>
            </a:xfrm>
            <a:custGeom>
              <a:avLst/>
              <a:gdLst/>
              <a:ahLst/>
              <a:cxnLst/>
              <a:rect l="l" t="t" r="r" b="b"/>
              <a:pathLst>
                <a:path w="7201" h="24663" extrusionOk="0">
                  <a:moveTo>
                    <a:pt x="3815" y="0"/>
                  </a:moveTo>
                  <a:cubicBezTo>
                    <a:pt x="3815" y="0"/>
                    <a:pt x="1923" y="3073"/>
                    <a:pt x="1181" y="6605"/>
                  </a:cubicBezTo>
                  <a:cubicBezTo>
                    <a:pt x="440" y="10136"/>
                    <a:pt x="1786" y="9404"/>
                    <a:pt x="1601" y="11004"/>
                  </a:cubicBezTo>
                  <a:cubicBezTo>
                    <a:pt x="1415" y="12604"/>
                    <a:pt x="1" y="13395"/>
                    <a:pt x="371" y="16614"/>
                  </a:cubicBezTo>
                  <a:cubicBezTo>
                    <a:pt x="576" y="18467"/>
                    <a:pt x="1679" y="20848"/>
                    <a:pt x="2576" y="22526"/>
                  </a:cubicBezTo>
                  <a:cubicBezTo>
                    <a:pt x="3230" y="23765"/>
                    <a:pt x="3776" y="24623"/>
                    <a:pt x="3776" y="24623"/>
                  </a:cubicBezTo>
                  <a:lnTo>
                    <a:pt x="3776" y="24643"/>
                  </a:lnTo>
                  <a:cubicBezTo>
                    <a:pt x="4127" y="24652"/>
                    <a:pt x="4498" y="24662"/>
                    <a:pt x="4878" y="24662"/>
                  </a:cubicBezTo>
                  <a:cubicBezTo>
                    <a:pt x="5015" y="24184"/>
                    <a:pt x="6420" y="19316"/>
                    <a:pt x="6020" y="17648"/>
                  </a:cubicBezTo>
                  <a:cubicBezTo>
                    <a:pt x="5600" y="15882"/>
                    <a:pt x="4849" y="16448"/>
                    <a:pt x="5483" y="14633"/>
                  </a:cubicBezTo>
                  <a:cubicBezTo>
                    <a:pt x="6117" y="12829"/>
                    <a:pt x="7200" y="9668"/>
                    <a:pt x="6108" y="7483"/>
                  </a:cubicBezTo>
                  <a:cubicBezTo>
                    <a:pt x="5922" y="7112"/>
                    <a:pt x="5766" y="6731"/>
                    <a:pt x="5620" y="6341"/>
                  </a:cubicBezTo>
                  <a:cubicBezTo>
                    <a:pt x="4683" y="3854"/>
                    <a:pt x="3815" y="0"/>
                    <a:pt x="3815"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4207;p48">
              <a:extLst>
                <a:ext uri="{FF2B5EF4-FFF2-40B4-BE49-F238E27FC236}">
                  <a16:creationId xmlns:a16="http://schemas.microsoft.com/office/drawing/2014/main" id="{1AD5B89E-5675-4F2E-B050-F085003EA1E2}"/>
                </a:ext>
              </a:extLst>
            </p:cNvPr>
            <p:cNvSpPr/>
            <p:nvPr/>
          </p:nvSpPr>
          <p:spPr>
            <a:xfrm>
              <a:off x="4409350" y="4533225"/>
              <a:ext cx="121975" cy="52950"/>
            </a:xfrm>
            <a:custGeom>
              <a:avLst/>
              <a:gdLst/>
              <a:ahLst/>
              <a:cxnLst/>
              <a:rect l="l" t="t" r="r" b="b"/>
              <a:pathLst>
                <a:path w="4879" h="2118" extrusionOk="0">
                  <a:moveTo>
                    <a:pt x="3668" y="1"/>
                  </a:moveTo>
                  <a:cubicBezTo>
                    <a:pt x="1503" y="176"/>
                    <a:pt x="0" y="566"/>
                    <a:pt x="0" y="1015"/>
                  </a:cubicBezTo>
                  <a:cubicBezTo>
                    <a:pt x="0" y="1562"/>
                    <a:pt x="2088" y="2010"/>
                    <a:pt x="4878" y="2118"/>
                  </a:cubicBezTo>
                  <a:lnTo>
                    <a:pt x="4878" y="2098"/>
                  </a:lnTo>
                  <a:cubicBezTo>
                    <a:pt x="4878" y="2098"/>
                    <a:pt x="4332" y="1240"/>
                    <a:pt x="366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4208;p48">
              <a:extLst>
                <a:ext uri="{FF2B5EF4-FFF2-40B4-BE49-F238E27FC236}">
                  <a16:creationId xmlns:a16="http://schemas.microsoft.com/office/drawing/2014/main" id="{FD5D8FDF-F231-425F-84A4-CE31AB15DE2A}"/>
                </a:ext>
              </a:extLst>
            </p:cNvPr>
            <p:cNvSpPr/>
            <p:nvPr/>
          </p:nvSpPr>
          <p:spPr>
            <a:xfrm>
              <a:off x="4628850" y="4538100"/>
              <a:ext cx="93925" cy="46125"/>
            </a:xfrm>
            <a:custGeom>
              <a:avLst/>
              <a:gdLst/>
              <a:ahLst/>
              <a:cxnLst/>
              <a:rect l="l" t="t" r="r" b="b"/>
              <a:pathLst>
                <a:path w="3757" h="1845" extrusionOk="0">
                  <a:moveTo>
                    <a:pt x="1776" y="1"/>
                  </a:moveTo>
                  <a:cubicBezTo>
                    <a:pt x="1239" y="654"/>
                    <a:pt x="644" y="1259"/>
                    <a:pt x="0" y="1815"/>
                  </a:cubicBezTo>
                  <a:lnTo>
                    <a:pt x="0" y="1845"/>
                  </a:lnTo>
                  <a:cubicBezTo>
                    <a:pt x="2186" y="1659"/>
                    <a:pt x="3756" y="1259"/>
                    <a:pt x="3756" y="810"/>
                  </a:cubicBezTo>
                  <a:cubicBezTo>
                    <a:pt x="3756" y="498"/>
                    <a:pt x="2995" y="215"/>
                    <a:pt x="1805" y="11"/>
                  </a:cubicBezTo>
                  <a:lnTo>
                    <a:pt x="1776" y="1"/>
                  </a:ln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4209;p48">
              <a:extLst>
                <a:ext uri="{FF2B5EF4-FFF2-40B4-BE49-F238E27FC236}">
                  <a16:creationId xmlns:a16="http://schemas.microsoft.com/office/drawing/2014/main" id="{7FE79A06-ADB0-4039-B3E3-5D8056EB20D9}"/>
                </a:ext>
              </a:extLst>
            </p:cNvPr>
            <p:cNvSpPr/>
            <p:nvPr/>
          </p:nvSpPr>
          <p:spPr>
            <a:xfrm>
              <a:off x="4403500" y="4558350"/>
              <a:ext cx="320725" cy="92225"/>
            </a:xfrm>
            <a:custGeom>
              <a:avLst/>
              <a:gdLst/>
              <a:ahLst/>
              <a:cxnLst/>
              <a:rect l="l" t="t" r="r" b="b"/>
              <a:pathLst>
                <a:path w="12829" h="3689" extrusionOk="0">
                  <a:moveTo>
                    <a:pt x="12760" y="0"/>
                  </a:moveTo>
                  <a:cubicBezTo>
                    <a:pt x="12760" y="449"/>
                    <a:pt x="11200" y="849"/>
                    <a:pt x="9014" y="1035"/>
                  </a:cubicBezTo>
                  <a:cubicBezTo>
                    <a:pt x="8507" y="1074"/>
                    <a:pt x="7980" y="1103"/>
                    <a:pt x="7424" y="1122"/>
                  </a:cubicBezTo>
                  <a:cubicBezTo>
                    <a:pt x="7102" y="1132"/>
                    <a:pt x="6771" y="1132"/>
                    <a:pt x="6429" y="1132"/>
                  </a:cubicBezTo>
                  <a:lnTo>
                    <a:pt x="6214" y="1132"/>
                  </a:lnTo>
                  <a:cubicBezTo>
                    <a:pt x="5853" y="1132"/>
                    <a:pt x="5473" y="1122"/>
                    <a:pt x="5122" y="1113"/>
                  </a:cubicBezTo>
                  <a:cubicBezTo>
                    <a:pt x="2332" y="1005"/>
                    <a:pt x="244" y="557"/>
                    <a:pt x="244" y="10"/>
                  </a:cubicBezTo>
                  <a:cubicBezTo>
                    <a:pt x="244" y="10"/>
                    <a:pt x="98" y="937"/>
                    <a:pt x="0" y="2274"/>
                  </a:cubicBezTo>
                  <a:lnTo>
                    <a:pt x="10" y="2274"/>
                  </a:lnTo>
                  <a:cubicBezTo>
                    <a:pt x="10" y="2274"/>
                    <a:pt x="1834" y="3688"/>
                    <a:pt x="6878" y="3688"/>
                  </a:cubicBezTo>
                  <a:cubicBezTo>
                    <a:pt x="11443" y="3688"/>
                    <a:pt x="12643" y="2498"/>
                    <a:pt x="12829" y="2303"/>
                  </a:cubicBezTo>
                  <a:cubicBezTo>
                    <a:pt x="12819" y="947"/>
                    <a:pt x="12760" y="0"/>
                    <a:pt x="12760"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4210;p48">
              <a:extLst>
                <a:ext uri="{FF2B5EF4-FFF2-40B4-BE49-F238E27FC236}">
                  <a16:creationId xmlns:a16="http://schemas.microsoft.com/office/drawing/2014/main" id="{448002A9-04E6-4288-BB9B-F5531D8CD1C6}"/>
                </a:ext>
              </a:extLst>
            </p:cNvPr>
            <p:cNvSpPr/>
            <p:nvPr/>
          </p:nvSpPr>
          <p:spPr>
            <a:xfrm>
              <a:off x="4396900" y="4615175"/>
              <a:ext cx="328050" cy="268575"/>
            </a:xfrm>
            <a:custGeom>
              <a:avLst/>
              <a:gdLst/>
              <a:ahLst/>
              <a:cxnLst/>
              <a:rect l="l" t="t" r="r" b="b"/>
              <a:pathLst>
                <a:path w="13122" h="10743" extrusionOk="0">
                  <a:moveTo>
                    <a:pt x="254" y="1"/>
                  </a:moveTo>
                  <a:cubicBezTo>
                    <a:pt x="30" y="2986"/>
                    <a:pt x="1" y="8039"/>
                    <a:pt x="2196" y="9541"/>
                  </a:cubicBezTo>
                  <a:cubicBezTo>
                    <a:pt x="3390" y="10355"/>
                    <a:pt x="5161" y="10742"/>
                    <a:pt x="6893" y="10742"/>
                  </a:cubicBezTo>
                  <a:cubicBezTo>
                    <a:pt x="9250" y="10742"/>
                    <a:pt x="11533" y="10025"/>
                    <a:pt x="12185" y="8693"/>
                  </a:cubicBezTo>
                  <a:cubicBezTo>
                    <a:pt x="13034" y="6956"/>
                    <a:pt x="13122" y="2703"/>
                    <a:pt x="13093" y="30"/>
                  </a:cubicBezTo>
                  <a:lnTo>
                    <a:pt x="13093" y="30"/>
                  </a:lnTo>
                  <a:cubicBezTo>
                    <a:pt x="12898" y="225"/>
                    <a:pt x="11659" y="1230"/>
                    <a:pt x="7093" y="1230"/>
                  </a:cubicBezTo>
                  <a:cubicBezTo>
                    <a:pt x="2049" y="1230"/>
                    <a:pt x="274" y="1"/>
                    <a:pt x="274"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4211;p48">
              <a:extLst>
                <a:ext uri="{FF2B5EF4-FFF2-40B4-BE49-F238E27FC236}">
                  <a16:creationId xmlns:a16="http://schemas.microsoft.com/office/drawing/2014/main" id="{BFF47906-C2C5-48B4-9A92-5D20FD94D60E}"/>
                </a:ext>
              </a:extLst>
            </p:cNvPr>
            <p:cNvSpPr/>
            <p:nvPr/>
          </p:nvSpPr>
          <p:spPr>
            <a:xfrm>
              <a:off x="4507400" y="3990275"/>
              <a:ext cx="49025" cy="583475"/>
            </a:xfrm>
            <a:custGeom>
              <a:avLst/>
              <a:gdLst/>
              <a:ahLst/>
              <a:cxnLst/>
              <a:rect l="l" t="t" r="r" b="b"/>
              <a:pathLst>
                <a:path w="1961" h="23339" extrusionOk="0">
                  <a:moveTo>
                    <a:pt x="904" y="0"/>
                  </a:moveTo>
                  <a:cubicBezTo>
                    <a:pt x="869" y="0"/>
                    <a:pt x="834" y="20"/>
                    <a:pt x="829" y="61"/>
                  </a:cubicBezTo>
                  <a:cubicBezTo>
                    <a:pt x="829" y="61"/>
                    <a:pt x="771" y="432"/>
                    <a:pt x="732" y="1086"/>
                  </a:cubicBezTo>
                  <a:cubicBezTo>
                    <a:pt x="693" y="1730"/>
                    <a:pt x="605" y="2656"/>
                    <a:pt x="605" y="3778"/>
                  </a:cubicBezTo>
                  <a:cubicBezTo>
                    <a:pt x="605" y="4344"/>
                    <a:pt x="624" y="4949"/>
                    <a:pt x="663" y="5593"/>
                  </a:cubicBezTo>
                  <a:cubicBezTo>
                    <a:pt x="673" y="5749"/>
                    <a:pt x="702" y="5915"/>
                    <a:pt x="712" y="6081"/>
                  </a:cubicBezTo>
                  <a:cubicBezTo>
                    <a:pt x="722" y="6246"/>
                    <a:pt x="751" y="6412"/>
                    <a:pt x="780" y="6578"/>
                  </a:cubicBezTo>
                  <a:cubicBezTo>
                    <a:pt x="849" y="6920"/>
                    <a:pt x="946" y="7261"/>
                    <a:pt x="1063" y="7583"/>
                  </a:cubicBezTo>
                  <a:cubicBezTo>
                    <a:pt x="1268" y="8237"/>
                    <a:pt x="1512" y="8910"/>
                    <a:pt x="1580" y="9622"/>
                  </a:cubicBezTo>
                  <a:cubicBezTo>
                    <a:pt x="1668" y="10334"/>
                    <a:pt x="1590" y="11056"/>
                    <a:pt x="1337" y="11729"/>
                  </a:cubicBezTo>
                  <a:cubicBezTo>
                    <a:pt x="1190" y="12041"/>
                    <a:pt x="1015" y="12392"/>
                    <a:pt x="849" y="12714"/>
                  </a:cubicBezTo>
                  <a:cubicBezTo>
                    <a:pt x="702" y="13066"/>
                    <a:pt x="527" y="13397"/>
                    <a:pt x="390" y="13748"/>
                  </a:cubicBezTo>
                  <a:cubicBezTo>
                    <a:pt x="127" y="14431"/>
                    <a:pt x="0" y="15163"/>
                    <a:pt x="20" y="15895"/>
                  </a:cubicBezTo>
                  <a:cubicBezTo>
                    <a:pt x="20" y="16080"/>
                    <a:pt x="49" y="16256"/>
                    <a:pt x="68" y="16431"/>
                  </a:cubicBezTo>
                  <a:cubicBezTo>
                    <a:pt x="98" y="16607"/>
                    <a:pt x="146" y="16782"/>
                    <a:pt x="205" y="16948"/>
                  </a:cubicBezTo>
                  <a:cubicBezTo>
                    <a:pt x="322" y="17270"/>
                    <a:pt x="449" y="17573"/>
                    <a:pt x="546" y="17865"/>
                  </a:cubicBezTo>
                  <a:cubicBezTo>
                    <a:pt x="751" y="18470"/>
                    <a:pt x="839" y="19065"/>
                    <a:pt x="956" y="19602"/>
                  </a:cubicBezTo>
                  <a:cubicBezTo>
                    <a:pt x="1005" y="19875"/>
                    <a:pt x="1054" y="20129"/>
                    <a:pt x="1102" y="20382"/>
                  </a:cubicBezTo>
                  <a:cubicBezTo>
                    <a:pt x="1151" y="20626"/>
                    <a:pt x="1161" y="20860"/>
                    <a:pt x="1190" y="21085"/>
                  </a:cubicBezTo>
                  <a:cubicBezTo>
                    <a:pt x="1200" y="21192"/>
                    <a:pt x="1229" y="21299"/>
                    <a:pt x="1229" y="21406"/>
                  </a:cubicBezTo>
                  <a:cubicBezTo>
                    <a:pt x="1229" y="21514"/>
                    <a:pt x="1239" y="21611"/>
                    <a:pt x="1239" y="21709"/>
                  </a:cubicBezTo>
                  <a:cubicBezTo>
                    <a:pt x="1249" y="21904"/>
                    <a:pt x="1258" y="22080"/>
                    <a:pt x="1258" y="22236"/>
                  </a:cubicBezTo>
                  <a:cubicBezTo>
                    <a:pt x="1258" y="22558"/>
                    <a:pt x="1249" y="22811"/>
                    <a:pt x="1239" y="22987"/>
                  </a:cubicBezTo>
                  <a:cubicBezTo>
                    <a:pt x="1219" y="23162"/>
                    <a:pt x="1219" y="23250"/>
                    <a:pt x="1219" y="23250"/>
                  </a:cubicBezTo>
                  <a:lnTo>
                    <a:pt x="1219" y="23260"/>
                  </a:lnTo>
                  <a:cubicBezTo>
                    <a:pt x="1214" y="23311"/>
                    <a:pt x="1252" y="23338"/>
                    <a:pt x="1291" y="23338"/>
                  </a:cubicBezTo>
                  <a:cubicBezTo>
                    <a:pt x="1326" y="23338"/>
                    <a:pt x="1361" y="23316"/>
                    <a:pt x="1366" y="23270"/>
                  </a:cubicBezTo>
                  <a:cubicBezTo>
                    <a:pt x="1366" y="23270"/>
                    <a:pt x="1385" y="23182"/>
                    <a:pt x="1405" y="23006"/>
                  </a:cubicBezTo>
                  <a:cubicBezTo>
                    <a:pt x="1424" y="22831"/>
                    <a:pt x="1473" y="22577"/>
                    <a:pt x="1502" y="22245"/>
                  </a:cubicBezTo>
                  <a:cubicBezTo>
                    <a:pt x="1502" y="22080"/>
                    <a:pt x="1512" y="21904"/>
                    <a:pt x="1512" y="21699"/>
                  </a:cubicBezTo>
                  <a:cubicBezTo>
                    <a:pt x="1512" y="21602"/>
                    <a:pt x="1522" y="21494"/>
                    <a:pt x="1512" y="21387"/>
                  </a:cubicBezTo>
                  <a:cubicBezTo>
                    <a:pt x="1502" y="21289"/>
                    <a:pt x="1493" y="21172"/>
                    <a:pt x="1483" y="21055"/>
                  </a:cubicBezTo>
                  <a:cubicBezTo>
                    <a:pt x="1454" y="20548"/>
                    <a:pt x="1385" y="20041"/>
                    <a:pt x="1288" y="19533"/>
                  </a:cubicBezTo>
                  <a:cubicBezTo>
                    <a:pt x="1151" y="18938"/>
                    <a:pt x="976" y="18363"/>
                    <a:pt x="761" y="17787"/>
                  </a:cubicBezTo>
                  <a:cubicBezTo>
                    <a:pt x="663" y="17485"/>
                    <a:pt x="546" y="17173"/>
                    <a:pt x="429" y="16860"/>
                  </a:cubicBezTo>
                  <a:cubicBezTo>
                    <a:pt x="380" y="16704"/>
                    <a:pt x="341" y="16548"/>
                    <a:pt x="322" y="16392"/>
                  </a:cubicBezTo>
                  <a:cubicBezTo>
                    <a:pt x="312" y="16226"/>
                    <a:pt x="293" y="16060"/>
                    <a:pt x="293" y="15895"/>
                  </a:cubicBezTo>
                  <a:cubicBezTo>
                    <a:pt x="283" y="15221"/>
                    <a:pt x="488" y="14529"/>
                    <a:pt x="673" y="13836"/>
                  </a:cubicBezTo>
                  <a:cubicBezTo>
                    <a:pt x="722" y="13670"/>
                    <a:pt x="751" y="13485"/>
                    <a:pt x="819" y="13319"/>
                  </a:cubicBezTo>
                  <a:cubicBezTo>
                    <a:pt x="878" y="13144"/>
                    <a:pt x="946" y="12978"/>
                    <a:pt x="1024" y="12812"/>
                  </a:cubicBezTo>
                  <a:cubicBezTo>
                    <a:pt x="1190" y="12480"/>
                    <a:pt x="1385" y="12178"/>
                    <a:pt x="1561" y="11827"/>
                  </a:cubicBezTo>
                  <a:cubicBezTo>
                    <a:pt x="1902" y="11124"/>
                    <a:pt x="1961" y="10334"/>
                    <a:pt x="1893" y="9593"/>
                  </a:cubicBezTo>
                  <a:cubicBezTo>
                    <a:pt x="1834" y="8861"/>
                    <a:pt x="1668" y="8139"/>
                    <a:pt x="1395" y="7456"/>
                  </a:cubicBezTo>
                  <a:cubicBezTo>
                    <a:pt x="1268" y="7124"/>
                    <a:pt x="1083" y="6832"/>
                    <a:pt x="1005" y="6529"/>
                  </a:cubicBezTo>
                  <a:cubicBezTo>
                    <a:pt x="927" y="6217"/>
                    <a:pt x="878" y="5895"/>
                    <a:pt x="859" y="5573"/>
                  </a:cubicBezTo>
                  <a:cubicBezTo>
                    <a:pt x="819" y="4978"/>
                    <a:pt x="819" y="4383"/>
                    <a:pt x="839" y="3778"/>
                  </a:cubicBezTo>
                  <a:cubicBezTo>
                    <a:pt x="859" y="3232"/>
                    <a:pt x="868" y="2715"/>
                    <a:pt x="888" y="2266"/>
                  </a:cubicBezTo>
                  <a:cubicBezTo>
                    <a:pt x="898" y="1817"/>
                    <a:pt x="917" y="1417"/>
                    <a:pt x="927" y="1096"/>
                  </a:cubicBezTo>
                  <a:cubicBezTo>
                    <a:pt x="956" y="442"/>
                    <a:pt x="976" y="81"/>
                    <a:pt x="976" y="81"/>
                  </a:cubicBezTo>
                  <a:lnTo>
                    <a:pt x="976" y="71"/>
                  </a:lnTo>
                  <a:cubicBezTo>
                    <a:pt x="981" y="25"/>
                    <a:pt x="942" y="0"/>
                    <a:pt x="904"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4212;p48">
              <a:extLst>
                <a:ext uri="{FF2B5EF4-FFF2-40B4-BE49-F238E27FC236}">
                  <a16:creationId xmlns:a16="http://schemas.microsoft.com/office/drawing/2014/main" id="{9706BBC4-7AA6-4BA2-94E4-017C107E9377}"/>
                </a:ext>
              </a:extLst>
            </p:cNvPr>
            <p:cNvSpPr/>
            <p:nvPr/>
          </p:nvSpPr>
          <p:spPr>
            <a:xfrm>
              <a:off x="4586175" y="4051750"/>
              <a:ext cx="69275" cy="499750"/>
            </a:xfrm>
            <a:custGeom>
              <a:avLst/>
              <a:gdLst/>
              <a:ahLst/>
              <a:cxnLst/>
              <a:rect l="l" t="t" r="r" b="b"/>
              <a:pathLst>
                <a:path w="2771" h="19990" extrusionOk="0">
                  <a:moveTo>
                    <a:pt x="2487" y="1"/>
                  </a:moveTo>
                  <a:cubicBezTo>
                    <a:pt x="2457" y="1"/>
                    <a:pt x="2428" y="19"/>
                    <a:pt x="2419" y="61"/>
                  </a:cubicBezTo>
                  <a:cubicBezTo>
                    <a:pt x="2419" y="61"/>
                    <a:pt x="2332" y="363"/>
                    <a:pt x="2215" y="910"/>
                  </a:cubicBezTo>
                  <a:cubicBezTo>
                    <a:pt x="2146" y="1183"/>
                    <a:pt x="2107" y="1524"/>
                    <a:pt x="2049" y="1914"/>
                  </a:cubicBezTo>
                  <a:cubicBezTo>
                    <a:pt x="2019" y="2119"/>
                    <a:pt x="2000" y="2324"/>
                    <a:pt x="2000" y="2539"/>
                  </a:cubicBezTo>
                  <a:cubicBezTo>
                    <a:pt x="2000" y="2646"/>
                    <a:pt x="1990" y="2753"/>
                    <a:pt x="1990" y="2880"/>
                  </a:cubicBezTo>
                  <a:cubicBezTo>
                    <a:pt x="1990" y="2939"/>
                    <a:pt x="1990" y="2987"/>
                    <a:pt x="1990" y="3056"/>
                  </a:cubicBezTo>
                  <a:cubicBezTo>
                    <a:pt x="2000" y="3124"/>
                    <a:pt x="2010" y="3173"/>
                    <a:pt x="2010" y="3241"/>
                  </a:cubicBezTo>
                  <a:cubicBezTo>
                    <a:pt x="2078" y="3729"/>
                    <a:pt x="2244" y="4226"/>
                    <a:pt x="2351" y="4753"/>
                  </a:cubicBezTo>
                  <a:cubicBezTo>
                    <a:pt x="2410" y="5026"/>
                    <a:pt x="2439" y="5300"/>
                    <a:pt x="2449" y="5582"/>
                  </a:cubicBezTo>
                  <a:cubicBezTo>
                    <a:pt x="2449" y="5865"/>
                    <a:pt x="2419" y="6148"/>
                    <a:pt x="2361" y="6421"/>
                  </a:cubicBezTo>
                  <a:cubicBezTo>
                    <a:pt x="2302" y="6704"/>
                    <a:pt x="2215" y="6977"/>
                    <a:pt x="2107" y="7241"/>
                  </a:cubicBezTo>
                  <a:lnTo>
                    <a:pt x="1776" y="8119"/>
                  </a:lnTo>
                  <a:cubicBezTo>
                    <a:pt x="1541" y="8714"/>
                    <a:pt x="1346" y="9329"/>
                    <a:pt x="1190" y="9953"/>
                  </a:cubicBezTo>
                  <a:cubicBezTo>
                    <a:pt x="1054" y="10577"/>
                    <a:pt x="927" y="11202"/>
                    <a:pt x="810" y="11845"/>
                  </a:cubicBezTo>
                  <a:cubicBezTo>
                    <a:pt x="712" y="12519"/>
                    <a:pt x="1015" y="13114"/>
                    <a:pt x="1093" y="13689"/>
                  </a:cubicBezTo>
                  <a:cubicBezTo>
                    <a:pt x="1210" y="14245"/>
                    <a:pt x="1249" y="14811"/>
                    <a:pt x="1210" y="15377"/>
                  </a:cubicBezTo>
                  <a:cubicBezTo>
                    <a:pt x="1200" y="15514"/>
                    <a:pt x="1200" y="15640"/>
                    <a:pt x="1171" y="15767"/>
                  </a:cubicBezTo>
                  <a:cubicBezTo>
                    <a:pt x="1141" y="15904"/>
                    <a:pt x="1122" y="16031"/>
                    <a:pt x="1093" y="16148"/>
                  </a:cubicBezTo>
                  <a:cubicBezTo>
                    <a:pt x="1034" y="16401"/>
                    <a:pt x="985" y="16635"/>
                    <a:pt x="946" y="16870"/>
                  </a:cubicBezTo>
                  <a:cubicBezTo>
                    <a:pt x="820" y="17328"/>
                    <a:pt x="722" y="17748"/>
                    <a:pt x="605" y="18118"/>
                  </a:cubicBezTo>
                  <a:cubicBezTo>
                    <a:pt x="498" y="18489"/>
                    <a:pt x="371" y="18801"/>
                    <a:pt x="283" y="19065"/>
                  </a:cubicBezTo>
                  <a:lnTo>
                    <a:pt x="10" y="19894"/>
                  </a:lnTo>
                  <a:cubicBezTo>
                    <a:pt x="0" y="19933"/>
                    <a:pt x="10" y="19972"/>
                    <a:pt x="49" y="19982"/>
                  </a:cubicBezTo>
                  <a:cubicBezTo>
                    <a:pt x="60" y="19987"/>
                    <a:pt x="71" y="19989"/>
                    <a:pt x="81" y="19989"/>
                  </a:cubicBezTo>
                  <a:cubicBezTo>
                    <a:pt x="108" y="19989"/>
                    <a:pt x="132" y="19973"/>
                    <a:pt x="146" y="19952"/>
                  </a:cubicBezTo>
                  <a:lnTo>
                    <a:pt x="507" y="19143"/>
                  </a:lnTo>
                  <a:cubicBezTo>
                    <a:pt x="615" y="18889"/>
                    <a:pt x="771" y="18577"/>
                    <a:pt x="898" y="18216"/>
                  </a:cubicBezTo>
                  <a:cubicBezTo>
                    <a:pt x="1015" y="17835"/>
                    <a:pt x="1141" y="17406"/>
                    <a:pt x="1278" y="16948"/>
                  </a:cubicBezTo>
                  <a:cubicBezTo>
                    <a:pt x="1327" y="16713"/>
                    <a:pt x="1356" y="16460"/>
                    <a:pt x="1385" y="16196"/>
                  </a:cubicBezTo>
                  <a:cubicBezTo>
                    <a:pt x="1424" y="15933"/>
                    <a:pt x="1444" y="15660"/>
                    <a:pt x="1454" y="15387"/>
                  </a:cubicBezTo>
                  <a:cubicBezTo>
                    <a:pt x="1493" y="14801"/>
                    <a:pt x="1473" y="14216"/>
                    <a:pt x="1376" y="13640"/>
                  </a:cubicBezTo>
                  <a:cubicBezTo>
                    <a:pt x="1288" y="13045"/>
                    <a:pt x="1093" y="12450"/>
                    <a:pt x="1112" y="11855"/>
                  </a:cubicBezTo>
                  <a:cubicBezTo>
                    <a:pt x="1083" y="11241"/>
                    <a:pt x="1259" y="10616"/>
                    <a:pt x="1434" y="10021"/>
                  </a:cubicBezTo>
                  <a:cubicBezTo>
                    <a:pt x="1639" y="9416"/>
                    <a:pt x="1824" y="8812"/>
                    <a:pt x="2068" y="8236"/>
                  </a:cubicBezTo>
                  <a:cubicBezTo>
                    <a:pt x="2176" y="7943"/>
                    <a:pt x="2322" y="7660"/>
                    <a:pt x="2449" y="7387"/>
                  </a:cubicBezTo>
                  <a:cubicBezTo>
                    <a:pt x="2595" y="7095"/>
                    <a:pt x="2683" y="6792"/>
                    <a:pt x="2722" y="6470"/>
                  </a:cubicBezTo>
                  <a:cubicBezTo>
                    <a:pt x="2771" y="5836"/>
                    <a:pt x="2634" y="5251"/>
                    <a:pt x="2546" y="4714"/>
                  </a:cubicBezTo>
                  <a:cubicBezTo>
                    <a:pt x="2429" y="4178"/>
                    <a:pt x="2293" y="3661"/>
                    <a:pt x="2244" y="3212"/>
                  </a:cubicBezTo>
                  <a:cubicBezTo>
                    <a:pt x="2234" y="2987"/>
                    <a:pt x="2234" y="2763"/>
                    <a:pt x="2254" y="2539"/>
                  </a:cubicBezTo>
                  <a:cubicBezTo>
                    <a:pt x="2254" y="2334"/>
                    <a:pt x="2263" y="2129"/>
                    <a:pt x="2293" y="1924"/>
                  </a:cubicBezTo>
                  <a:cubicBezTo>
                    <a:pt x="2341" y="1553"/>
                    <a:pt x="2380" y="1212"/>
                    <a:pt x="2419" y="939"/>
                  </a:cubicBezTo>
                  <a:cubicBezTo>
                    <a:pt x="2468" y="666"/>
                    <a:pt x="2497" y="451"/>
                    <a:pt x="2527" y="305"/>
                  </a:cubicBezTo>
                  <a:cubicBezTo>
                    <a:pt x="2546" y="158"/>
                    <a:pt x="2566" y="80"/>
                    <a:pt x="2566" y="80"/>
                  </a:cubicBezTo>
                  <a:lnTo>
                    <a:pt x="2566" y="80"/>
                  </a:lnTo>
                  <a:lnTo>
                    <a:pt x="2556" y="90"/>
                  </a:lnTo>
                  <a:cubicBezTo>
                    <a:pt x="2567" y="34"/>
                    <a:pt x="2527" y="1"/>
                    <a:pt x="2487"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4213;p48">
              <a:extLst>
                <a:ext uri="{FF2B5EF4-FFF2-40B4-BE49-F238E27FC236}">
                  <a16:creationId xmlns:a16="http://schemas.microsoft.com/office/drawing/2014/main" id="{06E0EE5E-3FAC-4A6D-B748-112757F7CCCF}"/>
                </a:ext>
              </a:extLst>
            </p:cNvPr>
            <p:cNvSpPr/>
            <p:nvPr/>
          </p:nvSpPr>
          <p:spPr>
            <a:xfrm>
              <a:off x="4616400" y="4275825"/>
              <a:ext cx="155325" cy="286400"/>
            </a:xfrm>
            <a:custGeom>
              <a:avLst/>
              <a:gdLst/>
              <a:ahLst/>
              <a:cxnLst/>
              <a:rect l="l" t="t" r="r" b="b"/>
              <a:pathLst>
                <a:path w="6213" h="11456" extrusionOk="0">
                  <a:moveTo>
                    <a:pt x="6115" y="0"/>
                  </a:moveTo>
                  <a:cubicBezTo>
                    <a:pt x="6100" y="0"/>
                    <a:pt x="6084" y="5"/>
                    <a:pt x="6069" y="14"/>
                  </a:cubicBezTo>
                  <a:cubicBezTo>
                    <a:pt x="6069" y="14"/>
                    <a:pt x="5913" y="141"/>
                    <a:pt x="5649" y="385"/>
                  </a:cubicBezTo>
                  <a:cubicBezTo>
                    <a:pt x="5279" y="717"/>
                    <a:pt x="4957" y="1097"/>
                    <a:pt x="4664" y="1497"/>
                  </a:cubicBezTo>
                  <a:cubicBezTo>
                    <a:pt x="4469" y="1770"/>
                    <a:pt x="4303" y="2063"/>
                    <a:pt x="4157" y="2375"/>
                  </a:cubicBezTo>
                  <a:cubicBezTo>
                    <a:pt x="4088" y="2541"/>
                    <a:pt x="4020" y="2717"/>
                    <a:pt x="3971" y="2902"/>
                  </a:cubicBezTo>
                  <a:cubicBezTo>
                    <a:pt x="3922" y="3078"/>
                    <a:pt x="3874" y="3263"/>
                    <a:pt x="3815" y="3448"/>
                  </a:cubicBezTo>
                  <a:cubicBezTo>
                    <a:pt x="3718" y="3809"/>
                    <a:pt x="3679" y="4199"/>
                    <a:pt x="3591" y="4590"/>
                  </a:cubicBezTo>
                  <a:cubicBezTo>
                    <a:pt x="3503" y="4970"/>
                    <a:pt x="3376" y="5351"/>
                    <a:pt x="3249" y="5731"/>
                  </a:cubicBezTo>
                  <a:cubicBezTo>
                    <a:pt x="3201" y="5926"/>
                    <a:pt x="3123" y="6112"/>
                    <a:pt x="3035" y="6297"/>
                  </a:cubicBezTo>
                  <a:cubicBezTo>
                    <a:pt x="3005" y="6385"/>
                    <a:pt x="2957" y="6482"/>
                    <a:pt x="2908" y="6560"/>
                  </a:cubicBezTo>
                  <a:lnTo>
                    <a:pt x="2723" y="6804"/>
                  </a:lnTo>
                  <a:cubicBezTo>
                    <a:pt x="2508" y="7136"/>
                    <a:pt x="2323" y="7477"/>
                    <a:pt x="2127" y="7819"/>
                  </a:cubicBezTo>
                  <a:cubicBezTo>
                    <a:pt x="1942" y="8150"/>
                    <a:pt x="1757" y="8463"/>
                    <a:pt x="1571" y="8765"/>
                  </a:cubicBezTo>
                  <a:cubicBezTo>
                    <a:pt x="1386" y="9058"/>
                    <a:pt x="1162" y="9302"/>
                    <a:pt x="1006" y="9565"/>
                  </a:cubicBezTo>
                  <a:cubicBezTo>
                    <a:pt x="684" y="10092"/>
                    <a:pt x="440" y="10541"/>
                    <a:pt x="274" y="10853"/>
                  </a:cubicBezTo>
                  <a:cubicBezTo>
                    <a:pt x="108" y="11165"/>
                    <a:pt x="11" y="11350"/>
                    <a:pt x="11" y="11350"/>
                  </a:cubicBezTo>
                  <a:cubicBezTo>
                    <a:pt x="1" y="11380"/>
                    <a:pt x="11" y="11419"/>
                    <a:pt x="40" y="11438"/>
                  </a:cubicBezTo>
                  <a:cubicBezTo>
                    <a:pt x="52" y="11450"/>
                    <a:pt x="66" y="11456"/>
                    <a:pt x="80" y="11456"/>
                  </a:cubicBezTo>
                  <a:cubicBezTo>
                    <a:pt x="100" y="11456"/>
                    <a:pt x="120" y="11445"/>
                    <a:pt x="137" y="11428"/>
                  </a:cubicBezTo>
                  <a:cubicBezTo>
                    <a:pt x="137" y="11428"/>
                    <a:pt x="264" y="11262"/>
                    <a:pt x="469" y="10980"/>
                  </a:cubicBezTo>
                  <a:cubicBezTo>
                    <a:pt x="684" y="10687"/>
                    <a:pt x="967" y="10267"/>
                    <a:pt x="1298" y="9760"/>
                  </a:cubicBezTo>
                  <a:cubicBezTo>
                    <a:pt x="1464" y="9497"/>
                    <a:pt x="1591" y="9185"/>
                    <a:pt x="1767" y="8892"/>
                  </a:cubicBezTo>
                  <a:cubicBezTo>
                    <a:pt x="1952" y="8589"/>
                    <a:pt x="2166" y="8287"/>
                    <a:pt x="2371" y="7965"/>
                  </a:cubicBezTo>
                  <a:cubicBezTo>
                    <a:pt x="2566" y="7643"/>
                    <a:pt x="2830" y="7341"/>
                    <a:pt x="2986" y="6960"/>
                  </a:cubicBezTo>
                  <a:cubicBezTo>
                    <a:pt x="3064" y="6765"/>
                    <a:pt x="3142" y="6580"/>
                    <a:pt x="3220" y="6394"/>
                  </a:cubicBezTo>
                  <a:cubicBezTo>
                    <a:pt x="3308" y="6199"/>
                    <a:pt x="3415" y="6024"/>
                    <a:pt x="3493" y="5838"/>
                  </a:cubicBezTo>
                  <a:cubicBezTo>
                    <a:pt x="3581" y="5643"/>
                    <a:pt x="3659" y="5458"/>
                    <a:pt x="3718" y="5263"/>
                  </a:cubicBezTo>
                  <a:cubicBezTo>
                    <a:pt x="3786" y="5068"/>
                    <a:pt x="3844" y="4873"/>
                    <a:pt x="3903" y="4668"/>
                  </a:cubicBezTo>
                  <a:cubicBezTo>
                    <a:pt x="4010" y="4278"/>
                    <a:pt x="4137" y="3897"/>
                    <a:pt x="4176" y="3517"/>
                  </a:cubicBezTo>
                  <a:cubicBezTo>
                    <a:pt x="4186" y="3321"/>
                    <a:pt x="4186" y="3136"/>
                    <a:pt x="4196" y="2951"/>
                  </a:cubicBezTo>
                  <a:cubicBezTo>
                    <a:pt x="4215" y="2775"/>
                    <a:pt x="4264" y="2609"/>
                    <a:pt x="4342" y="2463"/>
                  </a:cubicBezTo>
                  <a:cubicBezTo>
                    <a:pt x="4479" y="2170"/>
                    <a:pt x="4644" y="1897"/>
                    <a:pt x="4849" y="1644"/>
                  </a:cubicBezTo>
                  <a:cubicBezTo>
                    <a:pt x="5220" y="1166"/>
                    <a:pt x="5552" y="795"/>
                    <a:pt x="5796" y="531"/>
                  </a:cubicBezTo>
                  <a:lnTo>
                    <a:pt x="6166" y="122"/>
                  </a:lnTo>
                  <a:cubicBezTo>
                    <a:pt x="6213" y="67"/>
                    <a:pt x="6173" y="0"/>
                    <a:pt x="6115"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4214;p48">
              <a:extLst>
                <a:ext uri="{FF2B5EF4-FFF2-40B4-BE49-F238E27FC236}">
                  <a16:creationId xmlns:a16="http://schemas.microsoft.com/office/drawing/2014/main" id="{201D3C23-70FE-43CB-A694-51D4146456CD}"/>
                </a:ext>
              </a:extLst>
            </p:cNvPr>
            <p:cNvSpPr/>
            <p:nvPr/>
          </p:nvSpPr>
          <p:spPr>
            <a:xfrm>
              <a:off x="2928700" y="3092525"/>
              <a:ext cx="496825" cy="532500"/>
            </a:xfrm>
            <a:custGeom>
              <a:avLst/>
              <a:gdLst/>
              <a:ahLst/>
              <a:cxnLst/>
              <a:rect l="l" t="t" r="r" b="b"/>
              <a:pathLst>
                <a:path w="19873" h="21300" extrusionOk="0">
                  <a:moveTo>
                    <a:pt x="11833" y="0"/>
                  </a:moveTo>
                  <a:cubicBezTo>
                    <a:pt x="10381" y="0"/>
                    <a:pt x="8978" y="398"/>
                    <a:pt x="7932" y="998"/>
                  </a:cubicBezTo>
                  <a:cubicBezTo>
                    <a:pt x="6576" y="1739"/>
                    <a:pt x="5688" y="3144"/>
                    <a:pt x="5610" y="4695"/>
                  </a:cubicBezTo>
                  <a:cubicBezTo>
                    <a:pt x="5610" y="4695"/>
                    <a:pt x="5376" y="4635"/>
                    <a:pt x="5021" y="4635"/>
                  </a:cubicBezTo>
                  <a:cubicBezTo>
                    <a:pt x="4257" y="4635"/>
                    <a:pt x="2935" y="4913"/>
                    <a:pt x="2195" y="6666"/>
                  </a:cubicBezTo>
                  <a:cubicBezTo>
                    <a:pt x="1122" y="9232"/>
                    <a:pt x="1220" y="18324"/>
                    <a:pt x="0" y="19855"/>
                  </a:cubicBezTo>
                  <a:cubicBezTo>
                    <a:pt x="742" y="20294"/>
                    <a:pt x="1512" y="20645"/>
                    <a:pt x="2332" y="20919"/>
                  </a:cubicBezTo>
                  <a:cubicBezTo>
                    <a:pt x="2869" y="21098"/>
                    <a:pt x="3440" y="21244"/>
                    <a:pt x="4013" y="21244"/>
                  </a:cubicBezTo>
                  <a:cubicBezTo>
                    <a:pt x="4064" y="21244"/>
                    <a:pt x="4115" y="21243"/>
                    <a:pt x="4166" y="21241"/>
                  </a:cubicBezTo>
                  <a:cubicBezTo>
                    <a:pt x="4976" y="21192"/>
                    <a:pt x="5893" y="21299"/>
                    <a:pt x="6654" y="20987"/>
                  </a:cubicBezTo>
                  <a:cubicBezTo>
                    <a:pt x="7297" y="20714"/>
                    <a:pt x="7785" y="20167"/>
                    <a:pt x="8175" y="19592"/>
                  </a:cubicBezTo>
                  <a:cubicBezTo>
                    <a:pt x="8497" y="19153"/>
                    <a:pt x="8722" y="18655"/>
                    <a:pt x="8849" y="18119"/>
                  </a:cubicBezTo>
                  <a:cubicBezTo>
                    <a:pt x="8946" y="17592"/>
                    <a:pt x="8868" y="17007"/>
                    <a:pt x="8546" y="16568"/>
                  </a:cubicBezTo>
                  <a:cubicBezTo>
                    <a:pt x="8117" y="16002"/>
                    <a:pt x="7327" y="16334"/>
                    <a:pt x="6693" y="16129"/>
                  </a:cubicBezTo>
                  <a:cubicBezTo>
                    <a:pt x="6254" y="15982"/>
                    <a:pt x="5863" y="15758"/>
                    <a:pt x="5522" y="15446"/>
                  </a:cubicBezTo>
                  <a:cubicBezTo>
                    <a:pt x="4917" y="14929"/>
                    <a:pt x="4937" y="14012"/>
                    <a:pt x="5473" y="13417"/>
                  </a:cubicBezTo>
                  <a:cubicBezTo>
                    <a:pt x="5723" y="13143"/>
                    <a:pt x="6114" y="13073"/>
                    <a:pt x="6452" y="13073"/>
                  </a:cubicBezTo>
                  <a:cubicBezTo>
                    <a:pt x="6813" y="13073"/>
                    <a:pt x="7112" y="13153"/>
                    <a:pt x="7112" y="13153"/>
                  </a:cubicBezTo>
                  <a:cubicBezTo>
                    <a:pt x="8614" y="9934"/>
                    <a:pt x="7990" y="7290"/>
                    <a:pt x="7658" y="6334"/>
                  </a:cubicBezTo>
                  <a:lnTo>
                    <a:pt x="7658" y="6334"/>
                  </a:lnTo>
                  <a:cubicBezTo>
                    <a:pt x="8935" y="7137"/>
                    <a:pt x="10122" y="7379"/>
                    <a:pt x="11466" y="7379"/>
                  </a:cubicBezTo>
                  <a:cubicBezTo>
                    <a:pt x="12474" y="7379"/>
                    <a:pt x="13570" y="7243"/>
                    <a:pt x="14858" y="7105"/>
                  </a:cubicBezTo>
                  <a:cubicBezTo>
                    <a:pt x="15765" y="7017"/>
                    <a:pt x="16663" y="6773"/>
                    <a:pt x="17502" y="6402"/>
                  </a:cubicBezTo>
                  <a:cubicBezTo>
                    <a:pt x="17980" y="6188"/>
                    <a:pt x="18438" y="5915"/>
                    <a:pt x="18848" y="5583"/>
                  </a:cubicBezTo>
                  <a:cubicBezTo>
                    <a:pt x="19580" y="4998"/>
                    <a:pt x="19872" y="4461"/>
                    <a:pt x="19872" y="4461"/>
                  </a:cubicBezTo>
                  <a:cubicBezTo>
                    <a:pt x="19872" y="4461"/>
                    <a:pt x="18741" y="4403"/>
                    <a:pt x="16897" y="2237"/>
                  </a:cubicBezTo>
                  <a:cubicBezTo>
                    <a:pt x="15528" y="619"/>
                    <a:pt x="13642" y="0"/>
                    <a:pt x="1183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4215;p48">
              <a:extLst>
                <a:ext uri="{FF2B5EF4-FFF2-40B4-BE49-F238E27FC236}">
                  <a16:creationId xmlns:a16="http://schemas.microsoft.com/office/drawing/2014/main" id="{E991CEC7-452E-4B77-AF3A-F6DA01939F1D}"/>
                </a:ext>
              </a:extLst>
            </p:cNvPr>
            <p:cNvSpPr/>
            <p:nvPr/>
          </p:nvSpPr>
          <p:spPr>
            <a:xfrm>
              <a:off x="3331350" y="3232075"/>
              <a:ext cx="203675" cy="347575"/>
            </a:xfrm>
            <a:custGeom>
              <a:avLst/>
              <a:gdLst/>
              <a:ahLst/>
              <a:cxnLst/>
              <a:rect l="l" t="t" r="r" b="b"/>
              <a:pathLst>
                <a:path w="8147" h="13903" extrusionOk="0">
                  <a:moveTo>
                    <a:pt x="2742" y="1"/>
                  </a:moveTo>
                  <a:cubicBezTo>
                    <a:pt x="2332" y="333"/>
                    <a:pt x="1884" y="606"/>
                    <a:pt x="1406" y="820"/>
                  </a:cubicBezTo>
                  <a:lnTo>
                    <a:pt x="1445" y="879"/>
                  </a:lnTo>
                  <a:cubicBezTo>
                    <a:pt x="1445" y="879"/>
                    <a:pt x="3083" y="4674"/>
                    <a:pt x="3513" y="4947"/>
                  </a:cubicBezTo>
                  <a:cubicBezTo>
                    <a:pt x="4001" y="5240"/>
                    <a:pt x="4966" y="5962"/>
                    <a:pt x="4576" y="7961"/>
                  </a:cubicBezTo>
                  <a:cubicBezTo>
                    <a:pt x="4235" y="9688"/>
                    <a:pt x="2518" y="11844"/>
                    <a:pt x="50" y="12859"/>
                  </a:cubicBezTo>
                  <a:lnTo>
                    <a:pt x="30" y="13083"/>
                  </a:lnTo>
                  <a:lnTo>
                    <a:pt x="1" y="13903"/>
                  </a:lnTo>
                  <a:cubicBezTo>
                    <a:pt x="1" y="13903"/>
                    <a:pt x="89" y="13834"/>
                    <a:pt x="254" y="13737"/>
                  </a:cubicBezTo>
                  <a:cubicBezTo>
                    <a:pt x="742" y="13434"/>
                    <a:pt x="1815" y="12839"/>
                    <a:pt x="2674" y="12839"/>
                  </a:cubicBezTo>
                  <a:cubicBezTo>
                    <a:pt x="3259" y="12859"/>
                    <a:pt x="3835" y="12966"/>
                    <a:pt x="4381" y="13181"/>
                  </a:cubicBezTo>
                  <a:lnTo>
                    <a:pt x="4391" y="13142"/>
                  </a:lnTo>
                  <a:cubicBezTo>
                    <a:pt x="7795" y="12156"/>
                    <a:pt x="8147" y="8254"/>
                    <a:pt x="8147" y="8254"/>
                  </a:cubicBezTo>
                  <a:cubicBezTo>
                    <a:pt x="5825" y="6108"/>
                    <a:pt x="2801" y="69"/>
                    <a:pt x="2801" y="69"/>
                  </a:cubicBezTo>
                  <a:lnTo>
                    <a:pt x="2742" y="1"/>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4216;p48">
              <a:extLst>
                <a:ext uri="{FF2B5EF4-FFF2-40B4-BE49-F238E27FC236}">
                  <a16:creationId xmlns:a16="http://schemas.microsoft.com/office/drawing/2014/main" id="{35438A20-7AD2-4017-95C6-F1835E2892BF}"/>
                </a:ext>
              </a:extLst>
            </p:cNvPr>
            <p:cNvSpPr/>
            <p:nvPr/>
          </p:nvSpPr>
          <p:spPr>
            <a:xfrm>
              <a:off x="3152825" y="3552675"/>
              <a:ext cx="451475" cy="376425"/>
            </a:xfrm>
            <a:custGeom>
              <a:avLst/>
              <a:gdLst/>
              <a:ahLst/>
              <a:cxnLst/>
              <a:rect l="l" t="t" r="r" b="b"/>
              <a:pathLst>
                <a:path w="18059" h="15057" extrusionOk="0">
                  <a:moveTo>
                    <a:pt x="9847" y="0"/>
                  </a:moveTo>
                  <a:cubicBezTo>
                    <a:pt x="9793" y="0"/>
                    <a:pt x="9740" y="2"/>
                    <a:pt x="9688" y="5"/>
                  </a:cubicBezTo>
                  <a:cubicBezTo>
                    <a:pt x="8625" y="103"/>
                    <a:pt x="7620" y="776"/>
                    <a:pt x="7132" y="1079"/>
                  </a:cubicBezTo>
                  <a:lnTo>
                    <a:pt x="7220" y="1401"/>
                  </a:lnTo>
                  <a:cubicBezTo>
                    <a:pt x="7220" y="1401"/>
                    <a:pt x="2254" y="1440"/>
                    <a:pt x="2118" y="2796"/>
                  </a:cubicBezTo>
                  <a:cubicBezTo>
                    <a:pt x="2118" y="2796"/>
                    <a:pt x="1952" y="3586"/>
                    <a:pt x="1825" y="4113"/>
                  </a:cubicBezTo>
                  <a:cubicBezTo>
                    <a:pt x="1776" y="4337"/>
                    <a:pt x="1708" y="4581"/>
                    <a:pt x="1640" y="4844"/>
                  </a:cubicBezTo>
                  <a:cubicBezTo>
                    <a:pt x="1542" y="5186"/>
                    <a:pt x="1435" y="5556"/>
                    <a:pt x="1308" y="5927"/>
                  </a:cubicBezTo>
                  <a:cubicBezTo>
                    <a:pt x="957" y="7029"/>
                    <a:pt x="518" y="8103"/>
                    <a:pt x="1" y="9137"/>
                  </a:cubicBezTo>
                  <a:lnTo>
                    <a:pt x="2001" y="14005"/>
                  </a:lnTo>
                  <a:lnTo>
                    <a:pt x="2030" y="14053"/>
                  </a:lnTo>
                  <a:cubicBezTo>
                    <a:pt x="2030" y="14053"/>
                    <a:pt x="3386" y="14785"/>
                    <a:pt x="6986" y="15029"/>
                  </a:cubicBezTo>
                  <a:cubicBezTo>
                    <a:pt x="7249" y="15048"/>
                    <a:pt x="7500" y="15057"/>
                    <a:pt x="7738" y="15057"/>
                  </a:cubicBezTo>
                  <a:cubicBezTo>
                    <a:pt x="9466" y="15057"/>
                    <a:pt x="10558" y="14607"/>
                    <a:pt x="10995" y="14375"/>
                  </a:cubicBezTo>
                  <a:cubicBezTo>
                    <a:pt x="11073" y="14336"/>
                    <a:pt x="11151" y="14297"/>
                    <a:pt x="11220" y="14249"/>
                  </a:cubicBezTo>
                  <a:lnTo>
                    <a:pt x="11863" y="11771"/>
                  </a:lnTo>
                  <a:lnTo>
                    <a:pt x="11863" y="11722"/>
                  </a:lnTo>
                  <a:cubicBezTo>
                    <a:pt x="11824" y="11722"/>
                    <a:pt x="11776" y="11722"/>
                    <a:pt x="11737" y="11702"/>
                  </a:cubicBezTo>
                  <a:cubicBezTo>
                    <a:pt x="11434" y="11644"/>
                    <a:pt x="11210" y="11380"/>
                    <a:pt x="11200" y="11078"/>
                  </a:cubicBezTo>
                  <a:cubicBezTo>
                    <a:pt x="11200" y="11078"/>
                    <a:pt x="10972" y="11214"/>
                    <a:pt x="10734" y="11214"/>
                  </a:cubicBezTo>
                  <a:cubicBezTo>
                    <a:pt x="10654" y="11214"/>
                    <a:pt x="10572" y="11198"/>
                    <a:pt x="10498" y="11156"/>
                  </a:cubicBezTo>
                  <a:cubicBezTo>
                    <a:pt x="10215" y="10980"/>
                    <a:pt x="10185" y="10502"/>
                    <a:pt x="10185" y="10502"/>
                  </a:cubicBezTo>
                  <a:cubicBezTo>
                    <a:pt x="10185" y="10502"/>
                    <a:pt x="10155" y="10506"/>
                    <a:pt x="10108" y="10506"/>
                  </a:cubicBezTo>
                  <a:cubicBezTo>
                    <a:pt x="9953" y="10506"/>
                    <a:pt x="9616" y="10466"/>
                    <a:pt x="9571" y="10122"/>
                  </a:cubicBezTo>
                  <a:cubicBezTo>
                    <a:pt x="9522" y="9663"/>
                    <a:pt x="9795" y="9273"/>
                    <a:pt x="10049" y="9010"/>
                  </a:cubicBezTo>
                  <a:cubicBezTo>
                    <a:pt x="9903" y="8473"/>
                    <a:pt x="10342" y="8259"/>
                    <a:pt x="10605" y="8083"/>
                  </a:cubicBezTo>
                  <a:cubicBezTo>
                    <a:pt x="10790" y="7946"/>
                    <a:pt x="11005" y="7820"/>
                    <a:pt x="11229" y="7693"/>
                  </a:cubicBezTo>
                  <a:cubicBezTo>
                    <a:pt x="11522" y="7527"/>
                    <a:pt x="11834" y="7361"/>
                    <a:pt x="12127" y="7195"/>
                  </a:cubicBezTo>
                  <a:cubicBezTo>
                    <a:pt x="12215" y="6766"/>
                    <a:pt x="12273" y="6327"/>
                    <a:pt x="12312" y="5888"/>
                  </a:cubicBezTo>
                  <a:cubicBezTo>
                    <a:pt x="12322" y="5669"/>
                    <a:pt x="12261" y="5418"/>
                    <a:pt x="12146" y="5151"/>
                  </a:cubicBezTo>
                  <a:lnTo>
                    <a:pt x="12146" y="5151"/>
                  </a:lnTo>
                  <a:lnTo>
                    <a:pt x="12205" y="5254"/>
                  </a:lnTo>
                  <a:cubicBezTo>
                    <a:pt x="12205" y="5254"/>
                    <a:pt x="13366" y="5878"/>
                    <a:pt x="13288" y="6161"/>
                  </a:cubicBezTo>
                  <a:cubicBezTo>
                    <a:pt x="13200" y="6434"/>
                    <a:pt x="12898" y="6698"/>
                    <a:pt x="12507" y="6951"/>
                  </a:cubicBezTo>
                  <a:cubicBezTo>
                    <a:pt x="12693" y="7029"/>
                    <a:pt x="14683" y="7878"/>
                    <a:pt x="15034" y="9644"/>
                  </a:cubicBezTo>
                  <a:lnTo>
                    <a:pt x="15044" y="9663"/>
                  </a:lnTo>
                  <a:cubicBezTo>
                    <a:pt x="16507" y="8746"/>
                    <a:pt x="18058" y="6951"/>
                    <a:pt x="17005" y="5127"/>
                  </a:cubicBezTo>
                  <a:cubicBezTo>
                    <a:pt x="15853" y="3108"/>
                    <a:pt x="13610" y="1127"/>
                    <a:pt x="11522" y="357"/>
                  </a:cubicBezTo>
                  <a:cubicBezTo>
                    <a:pt x="10983" y="162"/>
                    <a:pt x="10364" y="0"/>
                    <a:pt x="9847"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4217;p48">
              <a:extLst>
                <a:ext uri="{FF2B5EF4-FFF2-40B4-BE49-F238E27FC236}">
                  <a16:creationId xmlns:a16="http://schemas.microsoft.com/office/drawing/2014/main" id="{BAE4055A-34D6-48D0-90CB-4D41F32AC4B4}"/>
                </a:ext>
              </a:extLst>
            </p:cNvPr>
            <p:cNvSpPr/>
            <p:nvPr/>
          </p:nvSpPr>
          <p:spPr>
            <a:xfrm>
              <a:off x="3433050" y="3726450"/>
              <a:ext cx="95625" cy="78800"/>
            </a:xfrm>
            <a:custGeom>
              <a:avLst/>
              <a:gdLst/>
              <a:ahLst/>
              <a:cxnLst/>
              <a:rect l="l" t="t" r="r" b="b"/>
              <a:pathLst>
                <a:path w="3825" h="3152" extrusionOk="0">
                  <a:moveTo>
                    <a:pt x="1289" y="0"/>
                  </a:moveTo>
                  <a:cubicBezTo>
                    <a:pt x="1171" y="88"/>
                    <a:pt x="1035" y="157"/>
                    <a:pt x="908" y="235"/>
                  </a:cubicBezTo>
                  <a:cubicBezTo>
                    <a:pt x="615" y="410"/>
                    <a:pt x="303" y="576"/>
                    <a:pt x="1" y="742"/>
                  </a:cubicBezTo>
                  <a:lnTo>
                    <a:pt x="11" y="771"/>
                  </a:lnTo>
                  <a:cubicBezTo>
                    <a:pt x="1523" y="986"/>
                    <a:pt x="2937" y="3093"/>
                    <a:pt x="2937" y="3093"/>
                  </a:cubicBezTo>
                  <a:lnTo>
                    <a:pt x="2966" y="3151"/>
                  </a:lnTo>
                  <a:cubicBezTo>
                    <a:pt x="3259" y="3034"/>
                    <a:pt x="3552" y="2888"/>
                    <a:pt x="3825" y="2712"/>
                  </a:cubicBezTo>
                  <a:lnTo>
                    <a:pt x="3815" y="2693"/>
                  </a:lnTo>
                  <a:cubicBezTo>
                    <a:pt x="3464" y="927"/>
                    <a:pt x="1474" y="78"/>
                    <a:pt x="1289"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4218;p48">
              <a:extLst>
                <a:ext uri="{FF2B5EF4-FFF2-40B4-BE49-F238E27FC236}">
                  <a16:creationId xmlns:a16="http://schemas.microsoft.com/office/drawing/2014/main" id="{8AAB75B5-5F19-490F-A909-0F6CE9312919}"/>
                </a:ext>
              </a:extLst>
            </p:cNvPr>
            <p:cNvSpPr/>
            <p:nvPr/>
          </p:nvSpPr>
          <p:spPr>
            <a:xfrm>
              <a:off x="3444025" y="4712250"/>
              <a:ext cx="90275" cy="58075"/>
            </a:xfrm>
            <a:custGeom>
              <a:avLst/>
              <a:gdLst/>
              <a:ahLst/>
              <a:cxnLst/>
              <a:rect l="l" t="t" r="r" b="b"/>
              <a:pathLst>
                <a:path w="3611" h="2323" extrusionOk="0">
                  <a:moveTo>
                    <a:pt x="2196" y="0"/>
                  </a:moveTo>
                  <a:cubicBezTo>
                    <a:pt x="2196" y="0"/>
                    <a:pt x="984" y="626"/>
                    <a:pt x="220" y="626"/>
                  </a:cubicBezTo>
                  <a:cubicBezTo>
                    <a:pt x="142" y="626"/>
                    <a:pt x="68" y="620"/>
                    <a:pt x="1" y="605"/>
                  </a:cubicBezTo>
                  <a:lnTo>
                    <a:pt x="1" y="605"/>
                  </a:lnTo>
                  <a:cubicBezTo>
                    <a:pt x="108" y="839"/>
                    <a:pt x="196" y="1034"/>
                    <a:pt x="274" y="1171"/>
                  </a:cubicBezTo>
                  <a:cubicBezTo>
                    <a:pt x="640" y="1842"/>
                    <a:pt x="2475" y="2323"/>
                    <a:pt x="3257" y="2323"/>
                  </a:cubicBezTo>
                  <a:cubicBezTo>
                    <a:pt x="3474" y="2323"/>
                    <a:pt x="3610" y="2286"/>
                    <a:pt x="3610" y="2205"/>
                  </a:cubicBezTo>
                  <a:cubicBezTo>
                    <a:pt x="3581" y="1278"/>
                    <a:pt x="2225" y="683"/>
                    <a:pt x="2225" y="147"/>
                  </a:cubicBezTo>
                  <a:lnTo>
                    <a:pt x="2225"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4219;p48">
              <a:extLst>
                <a:ext uri="{FF2B5EF4-FFF2-40B4-BE49-F238E27FC236}">
                  <a16:creationId xmlns:a16="http://schemas.microsoft.com/office/drawing/2014/main" id="{93DF14EC-3588-4F1F-821A-D234E308917D}"/>
                </a:ext>
              </a:extLst>
            </p:cNvPr>
            <p:cNvSpPr/>
            <p:nvPr/>
          </p:nvSpPr>
          <p:spPr>
            <a:xfrm>
              <a:off x="3096250" y="4703950"/>
              <a:ext cx="63200" cy="85575"/>
            </a:xfrm>
            <a:custGeom>
              <a:avLst/>
              <a:gdLst/>
              <a:ahLst/>
              <a:cxnLst/>
              <a:rect l="l" t="t" r="r" b="b"/>
              <a:pathLst>
                <a:path w="2528" h="3423" extrusionOk="0">
                  <a:moveTo>
                    <a:pt x="0" y="1"/>
                  </a:moveTo>
                  <a:cubicBezTo>
                    <a:pt x="39" y="566"/>
                    <a:pt x="108" y="1142"/>
                    <a:pt x="215" y="1698"/>
                  </a:cubicBezTo>
                  <a:cubicBezTo>
                    <a:pt x="404" y="2668"/>
                    <a:pt x="1584" y="3423"/>
                    <a:pt x="2060" y="3423"/>
                  </a:cubicBezTo>
                  <a:cubicBezTo>
                    <a:pt x="2101" y="3423"/>
                    <a:pt x="2137" y="3417"/>
                    <a:pt x="2166" y="3405"/>
                  </a:cubicBezTo>
                  <a:cubicBezTo>
                    <a:pt x="2527" y="3259"/>
                    <a:pt x="1795" y="1796"/>
                    <a:pt x="2039" y="459"/>
                  </a:cubicBezTo>
                  <a:lnTo>
                    <a:pt x="1942" y="449"/>
                  </a:lnTo>
                  <a:cubicBezTo>
                    <a:pt x="1942" y="449"/>
                    <a:pt x="1824" y="459"/>
                    <a:pt x="1645" y="459"/>
                  </a:cubicBezTo>
                  <a:cubicBezTo>
                    <a:pt x="1213" y="459"/>
                    <a:pt x="423" y="401"/>
                    <a:pt x="7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4220;p48">
              <a:extLst>
                <a:ext uri="{FF2B5EF4-FFF2-40B4-BE49-F238E27FC236}">
                  <a16:creationId xmlns:a16="http://schemas.microsoft.com/office/drawing/2014/main" id="{416471FF-BFC1-455A-A11E-E1FB9C96D5A9}"/>
                </a:ext>
              </a:extLst>
            </p:cNvPr>
            <p:cNvSpPr/>
            <p:nvPr/>
          </p:nvSpPr>
          <p:spPr>
            <a:xfrm>
              <a:off x="3118925" y="3902525"/>
              <a:ext cx="405850" cy="451800"/>
            </a:xfrm>
            <a:custGeom>
              <a:avLst/>
              <a:gdLst/>
              <a:ahLst/>
              <a:cxnLst/>
              <a:rect l="l" t="t" r="r" b="b"/>
              <a:pathLst>
                <a:path w="16234" h="18072" extrusionOk="0">
                  <a:moveTo>
                    <a:pt x="3357" y="1"/>
                  </a:moveTo>
                  <a:lnTo>
                    <a:pt x="3220" y="59"/>
                  </a:lnTo>
                  <a:cubicBezTo>
                    <a:pt x="3220" y="59"/>
                    <a:pt x="469" y="2664"/>
                    <a:pt x="40" y="7083"/>
                  </a:cubicBezTo>
                  <a:cubicBezTo>
                    <a:pt x="1" y="7571"/>
                    <a:pt x="59" y="8644"/>
                    <a:pt x="215" y="9883"/>
                  </a:cubicBezTo>
                  <a:cubicBezTo>
                    <a:pt x="518" y="12459"/>
                    <a:pt x="127" y="16907"/>
                    <a:pt x="127" y="16907"/>
                  </a:cubicBezTo>
                  <a:cubicBezTo>
                    <a:pt x="127" y="16907"/>
                    <a:pt x="352" y="16966"/>
                    <a:pt x="762" y="17073"/>
                  </a:cubicBezTo>
                  <a:cubicBezTo>
                    <a:pt x="3005" y="17610"/>
                    <a:pt x="5298" y="17932"/>
                    <a:pt x="7600" y="18039"/>
                  </a:cubicBezTo>
                  <a:cubicBezTo>
                    <a:pt x="8039" y="18061"/>
                    <a:pt x="8489" y="18072"/>
                    <a:pt x="8946" y="18072"/>
                  </a:cubicBezTo>
                  <a:cubicBezTo>
                    <a:pt x="9098" y="18072"/>
                    <a:pt x="9251" y="18071"/>
                    <a:pt x="9405" y="18068"/>
                  </a:cubicBezTo>
                  <a:cubicBezTo>
                    <a:pt x="11463" y="18029"/>
                    <a:pt x="13639" y="17775"/>
                    <a:pt x="15697" y="17122"/>
                  </a:cubicBezTo>
                  <a:cubicBezTo>
                    <a:pt x="15824" y="17083"/>
                    <a:pt x="15941" y="17044"/>
                    <a:pt x="16068" y="17005"/>
                  </a:cubicBezTo>
                  <a:cubicBezTo>
                    <a:pt x="16068" y="17005"/>
                    <a:pt x="16234" y="4937"/>
                    <a:pt x="12556" y="381"/>
                  </a:cubicBezTo>
                  <a:lnTo>
                    <a:pt x="12351" y="381"/>
                  </a:lnTo>
                  <a:cubicBezTo>
                    <a:pt x="11905" y="605"/>
                    <a:pt x="10816" y="1062"/>
                    <a:pt x="9084" y="1062"/>
                  </a:cubicBezTo>
                  <a:cubicBezTo>
                    <a:pt x="8849" y="1062"/>
                    <a:pt x="8601" y="1054"/>
                    <a:pt x="8342" y="1035"/>
                  </a:cubicBezTo>
                  <a:cubicBezTo>
                    <a:pt x="4742" y="791"/>
                    <a:pt x="3376" y="59"/>
                    <a:pt x="3376" y="59"/>
                  </a:cubicBezTo>
                  <a:lnTo>
                    <a:pt x="3357" y="1"/>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4221;p48">
              <a:extLst>
                <a:ext uri="{FF2B5EF4-FFF2-40B4-BE49-F238E27FC236}">
                  <a16:creationId xmlns:a16="http://schemas.microsoft.com/office/drawing/2014/main" id="{7EC71E37-3DBF-417B-B752-396379008A8E}"/>
                </a:ext>
              </a:extLst>
            </p:cNvPr>
            <p:cNvSpPr/>
            <p:nvPr/>
          </p:nvSpPr>
          <p:spPr>
            <a:xfrm>
              <a:off x="3246725" y="3605475"/>
              <a:ext cx="102450" cy="102100"/>
            </a:xfrm>
            <a:custGeom>
              <a:avLst/>
              <a:gdLst/>
              <a:ahLst/>
              <a:cxnLst/>
              <a:rect l="l" t="t" r="r" b="b"/>
              <a:pathLst>
                <a:path w="4098" h="4084" extrusionOk="0">
                  <a:moveTo>
                    <a:pt x="1708" y="1"/>
                  </a:moveTo>
                  <a:cubicBezTo>
                    <a:pt x="1639" y="98"/>
                    <a:pt x="771" y="1425"/>
                    <a:pt x="1" y="1776"/>
                  </a:cubicBezTo>
                  <a:cubicBezTo>
                    <a:pt x="266" y="2042"/>
                    <a:pt x="2317" y="4083"/>
                    <a:pt x="2938" y="4083"/>
                  </a:cubicBezTo>
                  <a:cubicBezTo>
                    <a:pt x="2955" y="4083"/>
                    <a:pt x="2971" y="4082"/>
                    <a:pt x="2986" y="4078"/>
                  </a:cubicBezTo>
                  <a:cubicBezTo>
                    <a:pt x="3571" y="3942"/>
                    <a:pt x="4098" y="1357"/>
                    <a:pt x="4098" y="1357"/>
                  </a:cubicBezTo>
                  <a:lnTo>
                    <a:pt x="4098" y="1347"/>
                  </a:lnTo>
                  <a:cubicBezTo>
                    <a:pt x="4066" y="1351"/>
                    <a:pt x="4033" y="1353"/>
                    <a:pt x="4000" y="1353"/>
                  </a:cubicBezTo>
                  <a:cubicBezTo>
                    <a:pt x="3096" y="1353"/>
                    <a:pt x="1708" y="1"/>
                    <a:pt x="1708"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4222;p48">
              <a:extLst>
                <a:ext uri="{FF2B5EF4-FFF2-40B4-BE49-F238E27FC236}">
                  <a16:creationId xmlns:a16="http://schemas.microsoft.com/office/drawing/2014/main" id="{435B6E35-91F6-40CD-9F64-94C8EF577C15}"/>
                </a:ext>
              </a:extLst>
            </p:cNvPr>
            <p:cNvSpPr/>
            <p:nvPr/>
          </p:nvSpPr>
          <p:spPr>
            <a:xfrm>
              <a:off x="3093800" y="3633525"/>
              <a:ext cx="100525" cy="70075"/>
            </a:xfrm>
            <a:custGeom>
              <a:avLst/>
              <a:gdLst/>
              <a:ahLst/>
              <a:cxnLst/>
              <a:rect l="l" t="t" r="r" b="b"/>
              <a:pathLst>
                <a:path w="4021" h="2803" extrusionOk="0">
                  <a:moveTo>
                    <a:pt x="303" y="1"/>
                  </a:moveTo>
                  <a:cubicBezTo>
                    <a:pt x="235" y="332"/>
                    <a:pt x="137" y="664"/>
                    <a:pt x="1" y="986"/>
                  </a:cubicBezTo>
                  <a:lnTo>
                    <a:pt x="69" y="1093"/>
                  </a:lnTo>
                  <a:cubicBezTo>
                    <a:pt x="69" y="1093"/>
                    <a:pt x="1117" y="2802"/>
                    <a:pt x="2905" y="2802"/>
                  </a:cubicBezTo>
                  <a:cubicBezTo>
                    <a:pt x="3144" y="2802"/>
                    <a:pt x="3395" y="2772"/>
                    <a:pt x="3659" y="2703"/>
                  </a:cubicBezTo>
                  <a:lnTo>
                    <a:pt x="3669" y="2703"/>
                  </a:lnTo>
                  <a:cubicBezTo>
                    <a:pt x="3796" y="2322"/>
                    <a:pt x="3923" y="1903"/>
                    <a:pt x="4020" y="1561"/>
                  </a:cubicBezTo>
                  <a:lnTo>
                    <a:pt x="4020" y="1561"/>
                  </a:lnTo>
                  <a:lnTo>
                    <a:pt x="3913" y="1591"/>
                  </a:lnTo>
                  <a:cubicBezTo>
                    <a:pt x="3848" y="1594"/>
                    <a:pt x="3784" y="1595"/>
                    <a:pt x="3720" y="1595"/>
                  </a:cubicBezTo>
                  <a:cubicBezTo>
                    <a:pt x="2442" y="1595"/>
                    <a:pt x="1217" y="1045"/>
                    <a:pt x="372" y="79"/>
                  </a:cubicBezTo>
                  <a:lnTo>
                    <a:pt x="303" y="1"/>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4223;p48">
              <a:extLst>
                <a:ext uri="{FF2B5EF4-FFF2-40B4-BE49-F238E27FC236}">
                  <a16:creationId xmlns:a16="http://schemas.microsoft.com/office/drawing/2014/main" id="{97EEC93A-1AAB-4107-8C4A-269DF580742B}"/>
                </a:ext>
              </a:extLst>
            </p:cNvPr>
            <p:cNvSpPr/>
            <p:nvPr/>
          </p:nvSpPr>
          <p:spPr>
            <a:xfrm>
              <a:off x="2998700" y="3561850"/>
              <a:ext cx="196825" cy="295975"/>
            </a:xfrm>
            <a:custGeom>
              <a:avLst/>
              <a:gdLst/>
              <a:ahLst/>
              <a:cxnLst/>
              <a:rect l="l" t="t" r="r" b="b"/>
              <a:pathLst>
                <a:path w="7873" h="11839" extrusionOk="0">
                  <a:moveTo>
                    <a:pt x="5260" y="0"/>
                  </a:moveTo>
                  <a:cubicBezTo>
                    <a:pt x="4645" y="0"/>
                    <a:pt x="4028" y="148"/>
                    <a:pt x="3512" y="458"/>
                  </a:cubicBezTo>
                  <a:cubicBezTo>
                    <a:pt x="2810" y="897"/>
                    <a:pt x="2332" y="1707"/>
                    <a:pt x="1951" y="2409"/>
                  </a:cubicBezTo>
                  <a:cubicBezTo>
                    <a:pt x="1785" y="2702"/>
                    <a:pt x="1610" y="3053"/>
                    <a:pt x="1434" y="3443"/>
                  </a:cubicBezTo>
                  <a:cubicBezTo>
                    <a:pt x="703" y="5043"/>
                    <a:pt x="0" y="8487"/>
                    <a:pt x="566" y="9853"/>
                  </a:cubicBezTo>
                  <a:cubicBezTo>
                    <a:pt x="1122" y="11209"/>
                    <a:pt x="2010" y="11784"/>
                    <a:pt x="2741" y="11833"/>
                  </a:cubicBezTo>
                  <a:cubicBezTo>
                    <a:pt x="2790" y="11837"/>
                    <a:pt x="2839" y="11839"/>
                    <a:pt x="2887" y="11839"/>
                  </a:cubicBezTo>
                  <a:cubicBezTo>
                    <a:pt x="4181" y="11839"/>
                    <a:pt x="5291" y="10472"/>
                    <a:pt x="6166" y="8770"/>
                  </a:cubicBezTo>
                  <a:cubicBezTo>
                    <a:pt x="6683" y="7736"/>
                    <a:pt x="7122" y="6662"/>
                    <a:pt x="7473" y="5570"/>
                  </a:cubicBezTo>
                  <a:lnTo>
                    <a:pt x="7463" y="5570"/>
                  </a:lnTo>
                  <a:cubicBezTo>
                    <a:pt x="7305" y="5593"/>
                    <a:pt x="7150" y="5604"/>
                    <a:pt x="6999" y="5604"/>
                  </a:cubicBezTo>
                  <a:cubicBezTo>
                    <a:pt x="5134" y="5604"/>
                    <a:pt x="3873" y="3950"/>
                    <a:pt x="3873" y="3950"/>
                  </a:cubicBezTo>
                  <a:lnTo>
                    <a:pt x="3824" y="3843"/>
                  </a:lnTo>
                  <a:cubicBezTo>
                    <a:pt x="3951" y="3550"/>
                    <a:pt x="4039" y="3248"/>
                    <a:pt x="4088" y="2926"/>
                  </a:cubicBezTo>
                  <a:cubicBezTo>
                    <a:pt x="4107" y="2858"/>
                    <a:pt x="4117" y="2790"/>
                    <a:pt x="4127" y="2721"/>
                  </a:cubicBezTo>
                  <a:cubicBezTo>
                    <a:pt x="4135" y="2632"/>
                    <a:pt x="4103" y="2520"/>
                    <a:pt x="4067" y="2386"/>
                  </a:cubicBezTo>
                  <a:lnTo>
                    <a:pt x="4067" y="2386"/>
                  </a:lnTo>
                  <a:cubicBezTo>
                    <a:pt x="4447" y="2736"/>
                    <a:pt x="4965" y="2929"/>
                    <a:pt x="5483" y="2985"/>
                  </a:cubicBezTo>
                  <a:cubicBezTo>
                    <a:pt x="5620" y="2999"/>
                    <a:pt x="5757" y="3006"/>
                    <a:pt x="5894" y="3006"/>
                  </a:cubicBezTo>
                  <a:cubicBezTo>
                    <a:pt x="6397" y="3006"/>
                    <a:pt x="6894" y="2916"/>
                    <a:pt x="7385" y="2809"/>
                  </a:cubicBezTo>
                  <a:cubicBezTo>
                    <a:pt x="7561" y="2780"/>
                    <a:pt x="7746" y="2721"/>
                    <a:pt x="7824" y="2565"/>
                  </a:cubicBezTo>
                  <a:cubicBezTo>
                    <a:pt x="7863" y="2487"/>
                    <a:pt x="7873" y="2399"/>
                    <a:pt x="7863" y="2311"/>
                  </a:cubicBezTo>
                  <a:cubicBezTo>
                    <a:pt x="7873" y="1960"/>
                    <a:pt x="7873" y="1590"/>
                    <a:pt x="7746" y="1268"/>
                  </a:cubicBezTo>
                  <a:cubicBezTo>
                    <a:pt x="7541" y="751"/>
                    <a:pt x="7034" y="409"/>
                    <a:pt x="6517" y="214"/>
                  </a:cubicBezTo>
                  <a:cubicBezTo>
                    <a:pt x="6123" y="73"/>
                    <a:pt x="5692" y="0"/>
                    <a:pt x="526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4224;p48">
              <a:extLst>
                <a:ext uri="{FF2B5EF4-FFF2-40B4-BE49-F238E27FC236}">
                  <a16:creationId xmlns:a16="http://schemas.microsoft.com/office/drawing/2014/main" id="{D57401E3-618F-44FF-B95B-20CDE4A7BE31}"/>
                </a:ext>
              </a:extLst>
            </p:cNvPr>
            <p:cNvSpPr/>
            <p:nvPr/>
          </p:nvSpPr>
          <p:spPr>
            <a:xfrm>
              <a:off x="3354025" y="4330550"/>
              <a:ext cx="157350" cy="397375"/>
            </a:xfrm>
            <a:custGeom>
              <a:avLst/>
              <a:gdLst/>
              <a:ahLst/>
              <a:cxnLst/>
              <a:rect l="l" t="t" r="r" b="b"/>
              <a:pathLst>
                <a:path w="6294" h="15895" extrusionOk="0">
                  <a:moveTo>
                    <a:pt x="6293" y="1"/>
                  </a:moveTo>
                  <a:cubicBezTo>
                    <a:pt x="4225" y="654"/>
                    <a:pt x="2050" y="918"/>
                    <a:pt x="1" y="947"/>
                  </a:cubicBezTo>
                  <a:cubicBezTo>
                    <a:pt x="30" y="4810"/>
                    <a:pt x="2498" y="13249"/>
                    <a:pt x="3601" y="15873"/>
                  </a:cubicBezTo>
                  <a:cubicBezTo>
                    <a:pt x="3667" y="15888"/>
                    <a:pt x="3740" y="15894"/>
                    <a:pt x="3818" y="15894"/>
                  </a:cubicBezTo>
                  <a:cubicBezTo>
                    <a:pt x="4576" y="15894"/>
                    <a:pt x="5796" y="15268"/>
                    <a:pt x="5796" y="15268"/>
                  </a:cubicBezTo>
                  <a:lnTo>
                    <a:pt x="5825" y="15268"/>
                  </a:lnTo>
                  <a:cubicBezTo>
                    <a:pt x="5845" y="14127"/>
                    <a:pt x="6079" y="6937"/>
                    <a:pt x="6293" y="11"/>
                  </a:cubicBezTo>
                  <a:lnTo>
                    <a:pt x="6293"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4225;p48">
              <a:extLst>
                <a:ext uri="{FF2B5EF4-FFF2-40B4-BE49-F238E27FC236}">
                  <a16:creationId xmlns:a16="http://schemas.microsoft.com/office/drawing/2014/main" id="{911C1530-7A84-43F2-9B62-E036FC190876}"/>
                </a:ext>
              </a:extLst>
            </p:cNvPr>
            <p:cNvSpPr/>
            <p:nvPr/>
          </p:nvSpPr>
          <p:spPr>
            <a:xfrm>
              <a:off x="3087950" y="4329350"/>
              <a:ext cx="221000" cy="386100"/>
            </a:xfrm>
            <a:custGeom>
              <a:avLst/>
              <a:gdLst/>
              <a:ahLst/>
              <a:cxnLst/>
              <a:rect l="l" t="t" r="r" b="b"/>
              <a:pathLst>
                <a:path w="8840" h="15444" extrusionOk="0">
                  <a:moveTo>
                    <a:pt x="2001" y="0"/>
                  </a:moveTo>
                  <a:lnTo>
                    <a:pt x="1971" y="107"/>
                  </a:lnTo>
                  <a:cubicBezTo>
                    <a:pt x="1298" y="3268"/>
                    <a:pt x="1" y="10234"/>
                    <a:pt x="332" y="14985"/>
                  </a:cubicBezTo>
                  <a:lnTo>
                    <a:pt x="410" y="14985"/>
                  </a:lnTo>
                  <a:cubicBezTo>
                    <a:pt x="754" y="15375"/>
                    <a:pt x="1516" y="15436"/>
                    <a:pt x="1955" y="15436"/>
                  </a:cubicBezTo>
                  <a:cubicBezTo>
                    <a:pt x="2152" y="15436"/>
                    <a:pt x="2283" y="15424"/>
                    <a:pt x="2283" y="15424"/>
                  </a:cubicBezTo>
                  <a:lnTo>
                    <a:pt x="2371" y="15443"/>
                  </a:lnTo>
                  <a:cubicBezTo>
                    <a:pt x="2391" y="15355"/>
                    <a:pt x="2410" y="15267"/>
                    <a:pt x="2430" y="15189"/>
                  </a:cubicBezTo>
                  <a:cubicBezTo>
                    <a:pt x="2840" y="13785"/>
                    <a:pt x="8400" y="3571"/>
                    <a:pt x="8839" y="1083"/>
                  </a:cubicBezTo>
                  <a:lnTo>
                    <a:pt x="8839" y="966"/>
                  </a:lnTo>
                  <a:cubicBezTo>
                    <a:pt x="6537" y="859"/>
                    <a:pt x="4244" y="537"/>
                    <a:pt x="2001"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4226;p48">
              <a:extLst>
                <a:ext uri="{FF2B5EF4-FFF2-40B4-BE49-F238E27FC236}">
                  <a16:creationId xmlns:a16="http://schemas.microsoft.com/office/drawing/2014/main" id="{0E8504A3-A447-499A-BA6B-A76FE6E393DC}"/>
                </a:ext>
              </a:extLst>
            </p:cNvPr>
            <p:cNvSpPr/>
            <p:nvPr/>
          </p:nvSpPr>
          <p:spPr>
            <a:xfrm>
              <a:off x="3390625" y="3744975"/>
              <a:ext cx="116350" cy="101075"/>
            </a:xfrm>
            <a:custGeom>
              <a:avLst/>
              <a:gdLst/>
              <a:ahLst/>
              <a:cxnLst/>
              <a:rect l="l" t="t" r="r" b="b"/>
              <a:pathLst>
                <a:path w="4654" h="4043" extrusionOk="0">
                  <a:moveTo>
                    <a:pt x="1698" y="1"/>
                  </a:moveTo>
                  <a:cubicBezTo>
                    <a:pt x="1473" y="128"/>
                    <a:pt x="1259" y="254"/>
                    <a:pt x="1073" y="391"/>
                  </a:cubicBezTo>
                  <a:cubicBezTo>
                    <a:pt x="810" y="567"/>
                    <a:pt x="371" y="781"/>
                    <a:pt x="517" y="1318"/>
                  </a:cubicBezTo>
                  <a:cubicBezTo>
                    <a:pt x="264" y="1571"/>
                    <a:pt x="0" y="1962"/>
                    <a:pt x="49" y="2430"/>
                  </a:cubicBezTo>
                  <a:cubicBezTo>
                    <a:pt x="85" y="2772"/>
                    <a:pt x="410" y="2815"/>
                    <a:pt x="572" y="2815"/>
                  </a:cubicBezTo>
                  <a:cubicBezTo>
                    <a:pt x="627" y="2815"/>
                    <a:pt x="664" y="2810"/>
                    <a:pt x="664" y="2810"/>
                  </a:cubicBezTo>
                  <a:cubicBezTo>
                    <a:pt x="664" y="2810"/>
                    <a:pt x="673" y="3288"/>
                    <a:pt x="976" y="3464"/>
                  </a:cubicBezTo>
                  <a:cubicBezTo>
                    <a:pt x="1053" y="3506"/>
                    <a:pt x="1136" y="3522"/>
                    <a:pt x="1217" y="3522"/>
                  </a:cubicBezTo>
                  <a:cubicBezTo>
                    <a:pt x="1456" y="3522"/>
                    <a:pt x="1678" y="3386"/>
                    <a:pt x="1678" y="3386"/>
                  </a:cubicBezTo>
                  <a:cubicBezTo>
                    <a:pt x="1688" y="3688"/>
                    <a:pt x="1912" y="3952"/>
                    <a:pt x="2205" y="4010"/>
                  </a:cubicBezTo>
                  <a:cubicBezTo>
                    <a:pt x="2240" y="4017"/>
                    <a:pt x="2269" y="4024"/>
                    <a:pt x="2301" y="4024"/>
                  </a:cubicBezTo>
                  <a:cubicBezTo>
                    <a:pt x="2314" y="4024"/>
                    <a:pt x="2327" y="4023"/>
                    <a:pt x="2342" y="4020"/>
                  </a:cubicBezTo>
                  <a:cubicBezTo>
                    <a:pt x="2396" y="4036"/>
                    <a:pt x="2448" y="4043"/>
                    <a:pt x="2498" y="4043"/>
                  </a:cubicBezTo>
                  <a:cubicBezTo>
                    <a:pt x="2920" y="4043"/>
                    <a:pt x="3200" y="3552"/>
                    <a:pt x="3200" y="3552"/>
                  </a:cubicBezTo>
                  <a:cubicBezTo>
                    <a:pt x="3727" y="3366"/>
                    <a:pt x="4166" y="2976"/>
                    <a:pt x="4420" y="2469"/>
                  </a:cubicBezTo>
                  <a:lnTo>
                    <a:pt x="4449" y="2479"/>
                  </a:lnTo>
                  <a:cubicBezTo>
                    <a:pt x="4517" y="2459"/>
                    <a:pt x="4585" y="2440"/>
                    <a:pt x="4654" y="2410"/>
                  </a:cubicBezTo>
                  <a:lnTo>
                    <a:pt x="4634" y="2352"/>
                  </a:lnTo>
                  <a:cubicBezTo>
                    <a:pt x="4634" y="2352"/>
                    <a:pt x="3220" y="245"/>
                    <a:pt x="1708" y="30"/>
                  </a:cubicBezTo>
                  <a:lnTo>
                    <a:pt x="1698"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4227;p48">
              <a:extLst>
                <a:ext uri="{FF2B5EF4-FFF2-40B4-BE49-F238E27FC236}">
                  <a16:creationId xmlns:a16="http://schemas.microsoft.com/office/drawing/2014/main" id="{A149D89D-B778-413B-AC00-B74431C67FAE}"/>
                </a:ext>
              </a:extLst>
            </p:cNvPr>
            <p:cNvSpPr/>
            <p:nvPr/>
          </p:nvSpPr>
          <p:spPr>
            <a:xfrm>
              <a:off x="3091125" y="3546750"/>
              <a:ext cx="116600" cy="126925"/>
            </a:xfrm>
            <a:custGeom>
              <a:avLst/>
              <a:gdLst/>
              <a:ahLst/>
              <a:cxnLst/>
              <a:rect l="l" t="t" r="r" b="b"/>
              <a:pathLst>
                <a:path w="4664" h="5077" extrusionOk="0">
                  <a:moveTo>
                    <a:pt x="2396" y="0"/>
                  </a:moveTo>
                  <a:cubicBezTo>
                    <a:pt x="2202" y="0"/>
                    <a:pt x="1961" y="209"/>
                    <a:pt x="1864" y="730"/>
                  </a:cubicBezTo>
                  <a:cubicBezTo>
                    <a:pt x="1766" y="1238"/>
                    <a:pt x="1405" y="1784"/>
                    <a:pt x="1191" y="2077"/>
                  </a:cubicBezTo>
                  <a:lnTo>
                    <a:pt x="1025" y="2086"/>
                  </a:lnTo>
                  <a:cubicBezTo>
                    <a:pt x="957" y="2018"/>
                    <a:pt x="810" y="1803"/>
                    <a:pt x="605" y="1530"/>
                  </a:cubicBezTo>
                  <a:lnTo>
                    <a:pt x="576" y="1559"/>
                  </a:lnTo>
                  <a:cubicBezTo>
                    <a:pt x="1" y="2447"/>
                    <a:pt x="459" y="3033"/>
                    <a:pt x="430" y="3345"/>
                  </a:cubicBezTo>
                  <a:cubicBezTo>
                    <a:pt x="420" y="3403"/>
                    <a:pt x="410" y="3501"/>
                    <a:pt x="410" y="3501"/>
                  </a:cubicBezTo>
                  <a:cubicBezTo>
                    <a:pt x="410" y="3501"/>
                    <a:pt x="1665" y="5076"/>
                    <a:pt x="3820" y="5076"/>
                  </a:cubicBezTo>
                  <a:cubicBezTo>
                    <a:pt x="3889" y="5076"/>
                    <a:pt x="3959" y="5075"/>
                    <a:pt x="4030" y="5071"/>
                  </a:cubicBezTo>
                  <a:lnTo>
                    <a:pt x="4127" y="5042"/>
                  </a:lnTo>
                  <a:cubicBezTo>
                    <a:pt x="4195" y="4779"/>
                    <a:pt x="4244" y="4584"/>
                    <a:pt x="4303" y="4359"/>
                  </a:cubicBezTo>
                  <a:cubicBezTo>
                    <a:pt x="4420" y="3833"/>
                    <a:pt x="4508" y="3403"/>
                    <a:pt x="4566" y="3042"/>
                  </a:cubicBezTo>
                  <a:cubicBezTo>
                    <a:pt x="4634" y="2681"/>
                    <a:pt x="4664" y="2311"/>
                    <a:pt x="4654" y="1940"/>
                  </a:cubicBezTo>
                  <a:cubicBezTo>
                    <a:pt x="4625" y="1355"/>
                    <a:pt x="4439" y="1208"/>
                    <a:pt x="4264" y="1208"/>
                  </a:cubicBezTo>
                  <a:cubicBezTo>
                    <a:pt x="4225" y="1208"/>
                    <a:pt x="4195" y="1208"/>
                    <a:pt x="4166" y="1218"/>
                  </a:cubicBezTo>
                  <a:lnTo>
                    <a:pt x="3873" y="1238"/>
                  </a:lnTo>
                  <a:cubicBezTo>
                    <a:pt x="3854" y="906"/>
                    <a:pt x="3786" y="603"/>
                    <a:pt x="3649" y="428"/>
                  </a:cubicBezTo>
                  <a:cubicBezTo>
                    <a:pt x="3595" y="361"/>
                    <a:pt x="3538" y="332"/>
                    <a:pt x="3479" y="332"/>
                  </a:cubicBezTo>
                  <a:cubicBezTo>
                    <a:pt x="3177" y="332"/>
                    <a:pt x="2840" y="1090"/>
                    <a:pt x="2742" y="1335"/>
                  </a:cubicBezTo>
                  <a:cubicBezTo>
                    <a:pt x="2781" y="779"/>
                    <a:pt x="2713" y="242"/>
                    <a:pt x="2595" y="96"/>
                  </a:cubicBezTo>
                  <a:cubicBezTo>
                    <a:pt x="2545" y="34"/>
                    <a:pt x="2474" y="0"/>
                    <a:pt x="2396"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4228;p48">
              <a:extLst>
                <a:ext uri="{FF2B5EF4-FFF2-40B4-BE49-F238E27FC236}">
                  <a16:creationId xmlns:a16="http://schemas.microsoft.com/office/drawing/2014/main" id="{35EE874A-8D2A-49EE-B1F1-D9701A969555}"/>
                </a:ext>
              </a:extLst>
            </p:cNvPr>
            <p:cNvSpPr/>
            <p:nvPr/>
          </p:nvSpPr>
          <p:spPr>
            <a:xfrm>
              <a:off x="3197700" y="3553275"/>
              <a:ext cx="134650" cy="51025"/>
            </a:xfrm>
            <a:custGeom>
              <a:avLst/>
              <a:gdLst/>
              <a:ahLst/>
              <a:cxnLst/>
              <a:rect l="l" t="t" r="r" b="b"/>
              <a:pathLst>
                <a:path w="5386" h="2041" extrusionOk="0">
                  <a:moveTo>
                    <a:pt x="5386" y="1"/>
                  </a:moveTo>
                  <a:lnTo>
                    <a:pt x="5386" y="1"/>
                  </a:lnTo>
                  <a:cubicBezTo>
                    <a:pt x="4996" y="157"/>
                    <a:pt x="4537" y="440"/>
                    <a:pt x="4118" y="528"/>
                  </a:cubicBezTo>
                  <a:cubicBezTo>
                    <a:pt x="3555" y="646"/>
                    <a:pt x="3026" y="697"/>
                    <a:pt x="2540" y="697"/>
                  </a:cubicBezTo>
                  <a:cubicBezTo>
                    <a:pt x="1659" y="697"/>
                    <a:pt x="918" y="529"/>
                    <a:pt x="371" y="284"/>
                  </a:cubicBezTo>
                  <a:cubicBezTo>
                    <a:pt x="352" y="538"/>
                    <a:pt x="215" y="762"/>
                    <a:pt x="1" y="908"/>
                  </a:cubicBezTo>
                  <a:lnTo>
                    <a:pt x="1" y="938"/>
                  </a:lnTo>
                  <a:cubicBezTo>
                    <a:pt x="176" y="947"/>
                    <a:pt x="362" y="1084"/>
                    <a:pt x="391" y="1669"/>
                  </a:cubicBezTo>
                  <a:cubicBezTo>
                    <a:pt x="742" y="1866"/>
                    <a:pt x="1409" y="2041"/>
                    <a:pt x="2729" y="2041"/>
                  </a:cubicBezTo>
                  <a:cubicBezTo>
                    <a:pt x="2912" y="2041"/>
                    <a:pt x="3108" y="2037"/>
                    <a:pt x="3318" y="2030"/>
                  </a:cubicBezTo>
                  <a:cubicBezTo>
                    <a:pt x="3435" y="2030"/>
                    <a:pt x="3552" y="2020"/>
                    <a:pt x="3659" y="2011"/>
                  </a:cubicBezTo>
                  <a:cubicBezTo>
                    <a:pt x="5288" y="1855"/>
                    <a:pt x="5337" y="1045"/>
                    <a:pt x="5337" y="1045"/>
                  </a:cubicBezTo>
                  <a:lnTo>
                    <a:pt x="5366" y="225"/>
                  </a:lnTo>
                  <a:lnTo>
                    <a:pt x="5386"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4229;p48">
              <a:extLst>
                <a:ext uri="{FF2B5EF4-FFF2-40B4-BE49-F238E27FC236}">
                  <a16:creationId xmlns:a16="http://schemas.microsoft.com/office/drawing/2014/main" id="{5CD282EB-8588-4803-8AA4-7E12C7E836A6}"/>
                </a:ext>
              </a:extLst>
            </p:cNvPr>
            <p:cNvSpPr/>
            <p:nvPr/>
          </p:nvSpPr>
          <p:spPr>
            <a:xfrm>
              <a:off x="3144775" y="3517425"/>
              <a:ext cx="186350" cy="87350"/>
            </a:xfrm>
            <a:custGeom>
              <a:avLst/>
              <a:gdLst/>
              <a:ahLst/>
              <a:cxnLst/>
              <a:rect l="l" t="t" r="r" b="b"/>
              <a:pathLst>
                <a:path w="7454" h="3494" extrusionOk="0">
                  <a:moveTo>
                    <a:pt x="128" y="1"/>
                  </a:moveTo>
                  <a:cubicBezTo>
                    <a:pt x="40" y="616"/>
                    <a:pt x="1" y="869"/>
                    <a:pt x="79" y="1484"/>
                  </a:cubicBezTo>
                  <a:cubicBezTo>
                    <a:pt x="89" y="1630"/>
                    <a:pt x="118" y="1786"/>
                    <a:pt x="176" y="1933"/>
                  </a:cubicBezTo>
                  <a:cubicBezTo>
                    <a:pt x="352" y="2264"/>
                    <a:pt x="791" y="2313"/>
                    <a:pt x="1162" y="2372"/>
                  </a:cubicBezTo>
                  <a:cubicBezTo>
                    <a:pt x="1601" y="2440"/>
                    <a:pt x="2020" y="2596"/>
                    <a:pt x="2391" y="2820"/>
                  </a:cubicBezTo>
                  <a:cubicBezTo>
                    <a:pt x="2684" y="3006"/>
                    <a:pt x="2820" y="3240"/>
                    <a:pt x="3162" y="3337"/>
                  </a:cubicBezTo>
                  <a:cubicBezTo>
                    <a:pt x="3599" y="3463"/>
                    <a:pt x="4081" y="3493"/>
                    <a:pt x="4557" y="3493"/>
                  </a:cubicBezTo>
                  <a:cubicBezTo>
                    <a:pt x="4856" y="3493"/>
                    <a:pt x="5152" y="3481"/>
                    <a:pt x="5435" y="3474"/>
                  </a:cubicBezTo>
                  <a:cubicBezTo>
                    <a:pt x="5561" y="3474"/>
                    <a:pt x="5669" y="3464"/>
                    <a:pt x="5776" y="3454"/>
                  </a:cubicBezTo>
                  <a:cubicBezTo>
                    <a:pt x="7415" y="3289"/>
                    <a:pt x="7454" y="2489"/>
                    <a:pt x="7454" y="2489"/>
                  </a:cubicBezTo>
                  <a:lnTo>
                    <a:pt x="7454" y="2333"/>
                  </a:lnTo>
                  <a:cubicBezTo>
                    <a:pt x="7444" y="2547"/>
                    <a:pt x="5630" y="2684"/>
                    <a:pt x="5425" y="2684"/>
                  </a:cubicBezTo>
                  <a:cubicBezTo>
                    <a:pt x="5383" y="2685"/>
                    <a:pt x="5341" y="2685"/>
                    <a:pt x="5299" y="2685"/>
                  </a:cubicBezTo>
                  <a:cubicBezTo>
                    <a:pt x="4631" y="2685"/>
                    <a:pt x="3982" y="2539"/>
                    <a:pt x="3376" y="2254"/>
                  </a:cubicBezTo>
                  <a:cubicBezTo>
                    <a:pt x="3103" y="2118"/>
                    <a:pt x="2840" y="1952"/>
                    <a:pt x="2586" y="1767"/>
                  </a:cubicBezTo>
                  <a:cubicBezTo>
                    <a:pt x="2274" y="1542"/>
                    <a:pt x="1971" y="1298"/>
                    <a:pt x="1659" y="1094"/>
                  </a:cubicBezTo>
                  <a:cubicBezTo>
                    <a:pt x="1123" y="772"/>
                    <a:pt x="615" y="401"/>
                    <a:pt x="128"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4230;p48">
              <a:extLst>
                <a:ext uri="{FF2B5EF4-FFF2-40B4-BE49-F238E27FC236}">
                  <a16:creationId xmlns:a16="http://schemas.microsoft.com/office/drawing/2014/main" id="{47921877-3D4B-4F6D-B94D-9A4A2F5F9138}"/>
                </a:ext>
              </a:extLst>
            </p:cNvPr>
            <p:cNvSpPr/>
            <p:nvPr/>
          </p:nvSpPr>
          <p:spPr>
            <a:xfrm>
              <a:off x="3034950" y="3250875"/>
              <a:ext cx="420325" cy="320275"/>
            </a:xfrm>
            <a:custGeom>
              <a:avLst/>
              <a:gdLst/>
              <a:ahLst/>
              <a:cxnLst/>
              <a:rect l="l" t="t" r="r" b="b"/>
              <a:pathLst>
                <a:path w="16813" h="12811" extrusionOk="0">
                  <a:moveTo>
                    <a:pt x="3408" y="0"/>
                  </a:moveTo>
                  <a:lnTo>
                    <a:pt x="3408" y="0"/>
                  </a:lnTo>
                  <a:cubicBezTo>
                    <a:pt x="3740" y="966"/>
                    <a:pt x="4364" y="3600"/>
                    <a:pt x="2862" y="6819"/>
                  </a:cubicBezTo>
                  <a:cubicBezTo>
                    <a:pt x="2862" y="6819"/>
                    <a:pt x="2563" y="6739"/>
                    <a:pt x="2202" y="6739"/>
                  </a:cubicBezTo>
                  <a:cubicBezTo>
                    <a:pt x="1864" y="6739"/>
                    <a:pt x="1473" y="6809"/>
                    <a:pt x="1223" y="7083"/>
                  </a:cubicBezTo>
                  <a:cubicBezTo>
                    <a:pt x="0" y="8436"/>
                    <a:pt x="1573" y="9852"/>
                    <a:pt x="2985" y="9852"/>
                  </a:cubicBezTo>
                  <a:cubicBezTo>
                    <a:pt x="3048" y="9852"/>
                    <a:pt x="3112" y="9849"/>
                    <a:pt x="3174" y="9843"/>
                  </a:cubicBezTo>
                  <a:cubicBezTo>
                    <a:pt x="3213" y="9834"/>
                    <a:pt x="3255" y="9829"/>
                    <a:pt x="3297" y="9829"/>
                  </a:cubicBezTo>
                  <a:cubicBezTo>
                    <a:pt x="3340" y="9829"/>
                    <a:pt x="3384" y="9834"/>
                    <a:pt x="3428" y="9843"/>
                  </a:cubicBezTo>
                  <a:cubicBezTo>
                    <a:pt x="3525" y="9873"/>
                    <a:pt x="3613" y="9922"/>
                    <a:pt x="3691" y="9990"/>
                  </a:cubicBezTo>
                  <a:cubicBezTo>
                    <a:pt x="4784" y="10839"/>
                    <a:pt x="5720" y="11619"/>
                    <a:pt x="6881" y="12380"/>
                  </a:cubicBezTo>
                  <a:cubicBezTo>
                    <a:pt x="7373" y="12701"/>
                    <a:pt x="8109" y="12810"/>
                    <a:pt x="8845" y="12810"/>
                  </a:cubicBezTo>
                  <a:cubicBezTo>
                    <a:pt x="9496" y="12810"/>
                    <a:pt x="10147" y="12725"/>
                    <a:pt x="10628" y="12624"/>
                  </a:cubicBezTo>
                  <a:cubicBezTo>
                    <a:pt x="11047" y="12536"/>
                    <a:pt x="11447" y="12409"/>
                    <a:pt x="11837" y="12243"/>
                  </a:cubicBezTo>
                  <a:cubicBezTo>
                    <a:pt x="14305" y="11239"/>
                    <a:pt x="16081" y="8936"/>
                    <a:pt x="16413" y="7209"/>
                  </a:cubicBezTo>
                  <a:cubicBezTo>
                    <a:pt x="16813" y="5210"/>
                    <a:pt x="15847" y="4488"/>
                    <a:pt x="15359" y="4195"/>
                  </a:cubicBezTo>
                  <a:cubicBezTo>
                    <a:pt x="14930" y="3922"/>
                    <a:pt x="13291" y="137"/>
                    <a:pt x="13291" y="137"/>
                  </a:cubicBezTo>
                  <a:lnTo>
                    <a:pt x="13252" y="68"/>
                  </a:lnTo>
                  <a:cubicBezTo>
                    <a:pt x="12413" y="439"/>
                    <a:pt x="11525" y="683"/>
                    <a:pt x="10608" y="771"/>
                  </a:cubicBezTo>
                  <a:cubicBezTo>
                    <a:pt x="9317" y="905"/>
                    <a:pt x="8219" y="1041"/>
                    <a:pt x="7209" y="1041"/>
                  </a:cubicBezTo>
                  <a:cubicBezTo>
                    <a:pt x="5868" y="1041"/>
                    <a:pt x="4683" y="801"/>
                    <a:pt x="3408"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4231;p48">
              <a:extLst>
                <a:ext uri="{FF2B5EF4-FFF2-40B4-BE49-F238E27FC236}">
                  <a16:creationId xmlns:a16="http://schemas.microsoft.com/office/drawing/2014/main" id="{39D7C978-1F04-4F46-B436-34397F72F2E0}"/>
                </a:ext>
              </a:extLst>
            </p:cNvPr>
            <p:cNvSpPr/>
            <p:nvPr/>
          </p:nvSpPr>
          <p:spPr>
            <a:xfrm>
              <a:off x="3205500" y="3579625"/>
              <a:ext cx="164425" cy="72500"/>
            </a:xfrm>
            <a:custGeom>
              <a:avLst/>
              <a:gdLst/>
              <a:ahLst/>
              <a:cxnLst/>
              <a:rect l="l" t="t" r="r" b="b"/>
              <a:pathLst>
                <a:path w="6577" h="2900" extrusionOk="0">
                  <a:moveTo>
                    <a:pt x="5025" y="1"/>
                  </a:moveTo>
                  <a:cubicBezTo>
                    <a:pt x="5025" y="1"/>
                    <a:pt x="4986" y="801"/>
                    <a:pt x="3347" y="957"/>
                  </a:cubicBezTo>
                  <a:cubicBezTo>
                    <a:pt x="3240" y="966"/>
                    <a:pt x="3132" y="976"/>
                    <a:pt x="3006" y="976"/>
                  </a:cubicBezTo>
                  <a:cubicBezTo>
                    <a:pt x="2777" y="985"/>
                    <a:pt x="2564" y="989"/>
                    <a:pt x="2366" y="989"/>
                  </a:cubicBezTo>
                  <a:cubicBezTo>
                    <a:pt x="1080" y="989"/>
                    <a:pt x="426" y="810"/>
                    <a:pt x="79" y="615"/>
                  </a:cubicBezTo>
                  <a:lnTo>
                    <a:pt x="79" y="615"/>
                  </a:lnTo>
                  <a:cubicBezTo>
                    <a:pt x="89" y="986"/>
                    <a:pt x="59" y="1347"/>
                    <a:pt x="1" y="1708"/>
                  </a:cubicBezTo>
                  <a:lnTo>
                    <a:pt x="11" y="1708"/>
                  </a:lnTo>
                  <a:cubicBezTo>
                    <a:pt x="376" y="2475"/>
                    <a:pt x="750" y="2899"/>
                    <a:pt x="1244" y="2899"/>
                  </a:cubicBezTo>
                  <a:cubicBezTo>
                    <a:pt x="1290" y="2899"/>
                    <a:pt x="1338" y="2896"/>
                    <a:pt x="1386" y="2888"/>
                  </a:cubicBezTo>
                  <a:cubicBezTo>
                    <a:pt x="1484" y="2878"/>
                    <a:pt x="1572" y="2849"/>
                    <a:pt x="1650" y="2810"/>
                  </a:cubicBezTo>
                  <a:cubicBezTo>
                    <a:pt x="2430" y="2449"/>
                    <a:pt x="3298" y="1122"/>
                    <a:pt x="3357" y="1025"/>
                  </a:cubicBezTo>
                  <a:cubicBezTo>
                    <a:pt x="3357" y="1025"/>
                    <a:pt x="4763" y="2386"/>
                    <a:pt x="5659" y="2386"/>
                  </a:cubicBezTo>
                  <a:cubicBezTo>
                    <a:pt x="5689" y="2386"/>
                    <a:pt x="5718" y="2384"/>
                    <a:pt x="5747" y="2381"/>
                  </a:cubicBezTo>
                  <a:cubicBezTo>
                    <a:pt x="5913" y="2361"/>
                    <a:pt x="6059" y="2283"/>
                    <a:pt x="6157" y="2157"/>
                  </a:cubicBezTo>
                  <a:cubicBezTo>
                    <a:pt x="6576" y="625"/>
                    <a:pt x="5025" y="1"/>
                    <a:pt x="5025"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4232;p48">
              <a:extLst>
                <a:ext uri="{FF2B5EF4-FFF2-40B4-BE49-F238E27FC236}">
                  <a16:creationId xmlns:a16="http://schemas.microsoft.com/office/drawing/2014/main" id="{35CB15E6-51AA-49E6-A4C0-D4CB66EFA0D5}"/>
                </a:ext>
              </a:extLst>
            </p:cNvPr>
            <p:cNvSpPr/>
            <p:nvPr/>
          </p:nvSpPr>
          <p:spPr>
            <a:xfrm>
              <a:off x="3098350" y="3201425"/>
              <a:ext cx="330550" cy="80800"/>
            </a:xfrm>
            <a:custGeom>
              <a:avLst/>
              <a:gdLst/>
              <a:ahLst/>
              <a:cxnLst/>
              <a:rect l="l" t="t" r="r" b="b"/>
              <a:pathLst>
                <a:path w="13222" h="3232" extrusionOk="0">
                  <a:moveTo>
                    <a:pt x="13088" y="0"/>
                  </a:moveTo>
                  <a:cubicBezTo>
                    <a:pt x="13059" y="0"/>
                    <a:pt x="13029" y="14"/>
                    <a:pt x="13008" y="47"/>
                  </a:cubicBezTo>
                  <a:lnTo>
                    <a:pt x="12921" y="183"/>
                  </a:lnTo>
                  <a:cubicBezTo>
                    <a:pt x="12842" y="300"/>
                    <a:pt x="12745" y="408"/>
                    <a:pt x="12647" y="515"/>
                  </a:cubicBezTo>
                  <a:cubicBezTo>
                    <a:pt x="12491" y="671"/>
                    <a:pt x="12316" y="817"/>
                    <a:pt x="12130" y="944"/>
                  </a:cubicBezTo>
                  <a:cubicBezTo>
                    <a:pt x="11896" y="1120"/>
                    <a:pt x="11643" y="1276"/>
                    <a:pt x="11389" y="1412"/>
                  </a:cubicBezTo>
                  <a:cubicBezTo>
                    <a:pt x="10248" y="2046"/>
                    <a:pt x="8570" y="2593"/>
                    <a:pt x="6833" y="2778"/>
                  </a:cubicBezTo>
                  <a:cubicBezTo>
                    <a:pt x="6372" y="2835"/>
                    <a:pt x="5909" y="2862"/>
                    <a:pt x="5454" y="2862"/>
                  </a:cubicBezTo>
                  <a:cubicBezTo>
                    <a:pt x="4207" y="2862"/>
                    <a:pt x="3025" y="2661"/>
                    <a:pt x="2131" y="2339"/>
                  </a:cubicBezTo>
                  <a:cubicBezTo>
                    <a:pt x="1848" y="2242"/>
                    <a:pt x="1575" y="2124"/>
                    <a:pt x="1311" y="1998"/>
                  </a:cubicBezTo>
                  <a:cubicBezTo>
                    <a:pt x="1068" y="1900"/>
                    <a:pt x="863" y="1783"/>
                    <a:pt x="697" y="1685"/>
                  </a:cubicBezTo>
                  <a:cubicBezTo>
                    <a:pt x="531" y="1598"/>
                    <a:pt x="414" y="1500"/>
                    <a:pt x="326" y="1451"/>
                  </a:cubicBezTo>
                  <a:lnTo>
                    <a:pt x="190" y="1364"/>
                  </a:lnTo>
                  <a:cubicBezTo>
                    <a:pt x="172" y="1354"/>
                    <a:pt x="155" y="1350"/>
                    <a:pt x="140" y="1350"/>
                  </a:cubicBezTo>
                  <a:cubicBezTo>
                    <a:pt x="56" y="1350"/>
                    <a:pt x="0" y="1464"/>
                    <a:pt x="82" y="1529"/>
                  </a:cubicBezTo>
                  <a:lnTo>
                    <a:pt x="209" y="1627"/>
                  </a:lnTo>
                  <a:cubicBezTo>
                    <a:pt x="287" y="1685"/>
                    <a:pt x="414" y="1783"/>
                    <a:pt x="580" y="1881"/>
                  </a:cubicBezTo>
                  <a:cubicBezTo>
                    <a:pt x="746" y="1988"/>
                    <a:pt x="941" y="2115"/>
                    <a:pt x="1185" y="2242"/>
                  </a:cubicBezTo>
                  <a:cubicBezTo>
                    <a:pt x="1458" y="2388"/>
                    <a:pt x="1731" y="2515"/>
                    <a:pt x="2024" y="2622"/>
                  </a:cubicBezTo>
                  <a:cubicBezTo>
                    <a:pt x="2365" y="2749"/>
                    <a:pt x="2706" y="2856"/>
                    <a:pt x="3058" y="2944"/>
                  </a:cubicBezTo>
                  <a:cubicBezTo>
                    <a:pt x="3448" y="3042"/>
                    <a:pt x="3848" y="3110"/>
                    <a:pt x="4248" y="3159"/>
                  </a:cubicBezTo>
                  <a:cubicBezTo>
                    <a:pt x="4687" y="3207"/>
                    <a:pt x="5126" y="3232"/>
                    <a:pt x="5564" y="3232"/>
                  </a:cubicBezTo>
                  <a:cubicBezTo>
                    <a:pt x="6001" y="3232"/>
                    <a:pt x="6438" y="3207"/>
                    <a:pt x="6872" y="3159"/>
                  </a:cubicBezTo>
                  <a:cubicBezTo>
                    <a:pt x="7740" y="3061"/>
                    <a:pt x="8599" y="2876"/>
                    <a:pt x="9438" y="2603"/>
                  </a:cubicBezTo>
                  <a:cubicBezTo>
                    <a:pt x="10169" y="2378"/>
                    <a:pt x="10872" y="2066"/>
                    <a:pt x="11525" y="1685"/>
                  </a:cubicBezTo>
                  <a:cubicBezTo>
                    <a:pt x="11799" y="1529"/>
                    <a:pt x="12052" y="1354"/>
                    <a:pt x="12286" y="1159"/>
                  </a:cubicBezTo>
                  <a:cubicBezTo>
                    <a:pt x="12482" y="1012"/>
                    <a:pt x="12657" y="847"/>
                    <a:pt x="12813" y="671"/>
                  </a:cubicBezTo>
                  <a:cubicBezTo>
                    <a:pt x="12921" y="554"/>
                    <a:pt x="13008" y="437"/>
                    <a:pt x="13096" y="300"/>
                  </a:cubicBezTo>
                  <a:lnTo>
                    <a:pt x="13174" y="164"/>
                  </a:lnTo>
                  <a:lnTo>
                    <a:pt x="13174" y="154"/>
                  </a:lnTo>
                  <a:cubicBezTo>
                    <a:pt x="13222" y="72"/>
                    <a:pt x="13156" y="0"/>
                    <a:pt x="1308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4233;p48">
              <a:extLst>
                <a:ext uri="{FF2B5EF4-FFF2-40B4-BE49-F238E27FC236}">
                  <a16:creationId xmlns:a16="http://schemas.microsoft.com/office/drawing/2014/main" id="{C8DB0FCB-8796-4512-885A-76FECD2B50E6}"/>
                </a:ext>
              </a:extLst>
            </p:cNvPr>
            <p:cNvSpPr/>
            <p:nvPr/>
          </p:nvSpPr>
          <p:spPr>
            <a:xfrm>
              <a:off x="3188925" y="3575475"/>
              <a:ext cx="21250" cy="88800"/>
            </a:xfrm>
            <a:custGeom>
              <a:avLst/>
              <a:gdLst/>
              <a:ahLst/>
              <a:cxnLst/>
              <a:rect l="l" t="t" r="r" b="b"/>
              <a:pathLst>
                <a:path w="850" h="3552" extrusionOk="0">
                  <a:moveTo>
                    <a:pt x="196" y="1"/>
                  </a:moveTo>
                  <a:cubicBezTo>
                    <a:pt x="127" y="1"/>
                    <a:pt x="69" y="20"/>
                    <a:pt x="10" y="59"/>
                  </a:cubicBezTo>
                  <a:cubicBezTo>
                    <a:pt x="0" y="69"/>
                    <a:pt x="0" y="79"/>
                    <a:pt x="0" y="89"/>
                  </a:cubicBezTo>
                  <a:cubicBezTo>
                    <a:pt x="8" y="103"/>
                    <a:pt x="25" y="112"/>
                    <a:pt x="38" y="112"/>
                  </a:cubicBezTo>
                  <a:cubicBezTo>
                    <a:pt x="43" y="112"/>
                    <a:pt x="47" y="111"/>
                    <a:pt x="49" y="108"/>
                  </a:cubicBezTo>
                  <a:cubicBezTo>
                    <a:pt x="78" y="97"/>
                    <a:pt x="106" y="92"/>
                    <a:pt x="135" y="92"/>
                  </a:cubicBezTo>
                  <a:cubicBezTo>
                    <a:pt x="155" y="92"/>
                    <a:pt x="175" y="94"/>
                    <a:pt x="196" y="98"/>
                  </a:cubicBezTo>
                  <a:cubicBezTo>
                    <a:pt x="332" y="128"/>
                    <a:pt x="439" y="206"/>
                    <a:pt x="508" y="323"/>
                  </a:cubicBezTo>
                  <a:cubicBezTo>
                    <a:pt x="615" y="489"/>
                    <a:pt x="654" y="684"/>
                    <a:pt x="635" y="869"/>
                  </a:cubicBezTo>
                  <a:cubicBezTo>
                    <a:pt x="625" y="986"/>
                    <a:pt x="635" y="1103"/>
                    <a:pt x="615" y="1220"/>
                  </a:cubicBezTo>
                  <a:cubicBezTo>
                    <a:pt x="605" y="1347"/>
                    <a:pt x="596" y="1464"/>
                    <a:pt x="576" y="1591"/>
                  </a:cubicBezTo>
                  <a:cubicBezTo>
                    <a:pt x="557" y="1835"/>
                    <a:pt x="527" y="2079"/>
                    <a:pt x="488" y="2303"/>
                  </a:cubicBezTo>
                  <a:cubicBezTo>
                    <a:pt x="439" y="2527"/>
                    <a:pt x="420" y="2742"/>
                    <a:pt x="391" y="2927"/>
                  </a:cubicBezTo>
                  <a:cubicBezTo>
                    <a:pt x="322" y="3298"/>
                    <a:pt x="303" y="3542"/>
                    <a:pt x="303" y="3542"/>
                  </a:cubicBezTo>
                  <a:cubicBezTo>
                    <a:pt x="293" y="3542"/>
                    <a:pt x="293" y="3552"/>
                    <a:pt x="303" y="3552"/>
                  </a:cubicBezTo>
                  <a:lnTo>
                    <a:pt x="313" y="3552"/>
                  </a:lnTo>
                  <a:cubicBezTo>
                    <a:pt x="313" y="3552"/>
                    <a:pt x="400" y="3318"/>
                    <a:pt x="508" y="2957"/>
                  </a:cubicBezTo>
                  <a:cubicBezTo>
                    <a:pt x="635" y="2518"/>
                    <a:pt x="732" y="2069"/>
                    <a:pt x="800" y="1620"/>
                  </a:cubicBezTo>
                  <a:cubicBezTo>
                    <a:pt x="820" y="1493"/>
                    <a:pt x="820" y="1367"/>
                    <a:pt x="830" y="1249"/>
                  </a:cubicBezTo>
                  <a:cubicBezTo>
                    <a:pt x="839" y="1123"/>
                    <a:pt x="839" y="1006"/>
                    <a:pt x="839" y="879"/>
                  </a:cubicBezTo>
                  <a:cubicBezTo>
                    <a:pt x="849" y="645"/>
                    <a:pt x="771" y="420"/>
                    <a:pt x="635" y="235"/>
                  </a:cubicBezTo>
                  <a:cubicBezTo>
                    <a:pt x="527" y="98"/>
                    <a:pt x="371" y="11"/>
                    <a:pt x="196"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4234;p48">
              <a:extLst>
                <a:ext uri="{FF2B5EF4-FFF2-40B4-BE49-F238E27FC236}">
                  <a16:creationId xmlns:a16="http://schemas.microsoft.com/office/drawing/2014/main" id="{A67C8048-166C-4D29-A966-0C10F7DDB28A}"/>
                </a:ext>
              </a:extLst>
            </p:cNvPr>
            <p:cNvSpPr/>
            <p:nvPr/>
          </p:nvSpPr>
          <p:spPr>
            <a:xfrm>
              <a:off x="3013075" y="3673500"/>
              <a:ext cx="181150" cy="188250"/>
            </a:xfrm>
            <a:custGeom>
              <a:avLst/>
              <a:gdLst/>
              <a:ahLst/>
              <a:cxnLst/>
              <a:rect l="l" t="t" r="r" b="b"/>
              <a:pathLst>
                <a:path w="7246" h="7530" extrusionOk="0">
                  <a:moveTo>
                    <a:pt x="7216" y="1"/>
                  </a:moveTo>
                  <a:cubicBezTo>
                    <a:pt x="7207" y="1"/>
                    <a:pt x="7200" y="4"/>
                    <a:pt x="7200" y="11"/>
                  </a:cubicBezTo>
                  <a:lnTo>
                    <a:pt x="7015" y="519"/>
                  </a:lnTo>
                  <a:cubicBezTo>
                    <a:pt x="6956" y="675"/>
                    <a:pt x="6898" y="879"/>
                    <a:pt x="6810" y="1094"/>
                  </a:cubicBezTo>
                  <a:cubicBezTo>
                    <a:pt x="6722" y="1309"/>
                    <a:pt x="6615" y="1562"/>
                    <a:pt x="6508" y="1826"/>
                  </a:cubicBezTo>
                  <a:cubicBezTo>
                    <a:pt x="6400" y="2099"/>
                    <a:pt x="6283" y="2382"/>
                    <a:pt x="6166" y="2694"/>
                  </a:cubicBezTo>
                  <a:cubicBezTo>
                    <a:pt x="6020" y="2996"/>
                    <a:pt x="5864" y="3309"/>
                    <a:pt x="5708" y="3640"/>
                  </a:cubicBezTo>
                  <a:lnTo>
                    <a:pt x="5474" y="4138"/>
                  </a:lnTo>
                  <a:cubicBezTo>
                    <a:pt x="5396" y="4294"/>
                    <a:pt x="5298" y="4469"/>
                    <a:pt x="5210" y="4626"/>
                  </a:cubicBezTo>
                  <a:cubicBezTo>
                    <a:pt x="5025" y="4957"/>
                    <a:pt x="4820" y="5279"/>
                    <a:pt x="4596" y="5591"/>
                  </a:cubicBezTo>
                  <a:cubicBezTo>
                    <a:pt x="4157" y="6206"/>
                    <a:pt x="3630" y="6772"/>
                    <a:pt x="3015" y="7055"/>
                  </a:cubicBezTo>
                  <a:cubicBezTo>
                    <a:pt x="2775" y="7163"/>
                    <a:pt x="2521" y="7223"/>
                    <a:pt x="2266" y="7223"/>
                  </a:cubicBezTo>
                  <a:cubicBezTo>
                    <a:pt x="2200" y="7223"/>
                    <a:pt x="2135" y="7219"/>
                    <a:pt x="2069" y="7211"/>
                  </a:cubicBezTo>
                  <a:cubicBezTo>
                    <a:pt x="1776" y="7182"/>
                    <a:pt x="1493" y="7074"/>
                    <a:pt x="1249" y="6908"/>
                  </a:cubicBezTo>
                  <a:cubicBezTo>
                    <a:pt x="1132" y="6840"/>
                    <a:pt x="1035" y="6762"/>
                    <a:pt x="937" y="6664"/>
                  </a:cubicBezTo>
                  <a:cubicBezTo>
                    <a:pt x="840" y="6586"/>
                    <a:pt x="752" y="6499"/>
                    <a:pt x="674" y="6411"/>
                  </a:cubicBezTo>
                  <a:cubicBezTo>
                    <a:pt x="537" y="6265"/>
                    <a:pt x="410" y="6099"/>
                    <a:pt x="303" y="5933"/>
                  </a:cubicBezTo>
                  <a:cubicBezTo>
                    <a:pt x="137" y="5640"/>
                    <a:pt x="40" y="5474"/>
                    <a:pt x="40" y="5474"/>
                  </a:cubicBezTo>
                  <a:cubicBezTo>
                    <a:pt x="36" y="5467"/>
                    <a:pt x="29" y="5464"/>
                    <a:pt x="23" y="5464"/>
                  </a:cubicBezTo>
                  <a:cubicBezTo>
                    <a:pt x="13" y="5464"/>
                    <a:pt x="4" y="5472"/>
                    <a:pt x="10" y="5484"/>
                  </a:cubicBezTo>
                  <a:cubicBezTo>
                    <a:pt x="1" y="5484"/>
                    <a:pt x="1" y="5494"/>
                    <a:pt x="10" y="5494"/>
                  </a:cubicBezTo>
                  <a:cubicBezTo>
                    <a:pt x="10" y="5494"/>
                    <a:pt x="79" y="5669"/>
                    <a:pt x="215" y="5982"/>
                  </a:cubicBezTo>
                  <a:cubicBezTo>
                    <a:pt x="313" y="6167"/>
                    <a:pt x="420" y="6343"/>
                    <a:pt x="547" y="6518"/>
                  </a:cubicBezTo>
                  <a:cubicBezTo>
                    <a:pt x="898" y="7016"/>
                    <a:pt x="1425" y="7367"/>
                    <a:pt x="2030" y="7503"/>
                  </a:cubicBezTo>
                  <a:cubicBezTo>
                    <a:pt x="2139" y="7521"/>
                    <a:pt x="2251" y="7530"/>
                    <a:pt x="2362" y="7530"/>
                  </a:cubicBezTo>
                  <a:cubicBezTo>
                    <a:pt x="2628" y="7530"/>
                    <a:pt x="2895" y="7480"/>
                    <a:pt x="3142" y="7377"/>
                  </a:cubicBezTo>
                  <a:cubicBezTo>
                    <a:pt x="3874" y="7074"/>
                    <a:pt x="4440" y="6450"/>
                    <a:pt x="4898" y="5816"/>
                  </a:cubicBezTo>
                  <a:cubicBezTo>
                    <a:pt x="5132" y="5494"/>
                    <a:pt x="5337" y="5152"/>
                    <a:pt x="5522" y="4811"/>
                  </a:cubicBezTo>
                  <a:cubicBezTo>
                    <a:pt x="5620" y="4635"/>
                    <a:pt x="5717" y="4460"/>
                    <a:pt x="5786" y="4294"/>
                  </a:cubicBezTo>
                  <a:cubicBezTo>
                    <a:pt x="5864" y="4118"/>
                    <a:pt x="5942" y="3952"/>
                    <a:pt x="6010" y="3777"/>
                  </a:cubicBezTo>
                  <a:cubicBezTo>
                    <a:pt x="6156" y="3445"/>
                    <a:pt x="6293" y="3123"/>
                    <a:pt x="6420" y="2811"/>
                  </a:cubicBezTo>
                  <a:cubicBezTo>
                    <a:pt x="6527" y="2489"/>
                    <a:pt x="6625" y="2187"/>
                    <a:pt x="6722" y="1914"/>
                  </a:cubicBezTo>
                  <a:cubicBezTo>
                    <a:pt x="6820" y="1631"/>
                    <a:pt x="6908" y="1377"/>
                    <a:pt x="6966" y="1143"/>
                  </a:cubicBezTo>
                  <a:cubicBezTo>
                    <a:pt x="7025" y="909"/>
                    <a:pt x="7074" y="714"/>
                    <a:pt x="7113" y="548"/>
                  </a:cubicBezTo>
                  <a:lnTo>
                    <a:pt x="7239" y="21"/>
                  </a:lnTo>
                  <a:cubicBezTo>
                    <a:pt x="7245" y="9"/>
                    <a:pt x="7229" y="1"/>
                    <a:pt x="721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4235;p48">
              <a:extLst>
                <a:ext uri="{FF2B5EF4-FFF2-40B4-BE49-F238E27FC236}">
                  <a16:creationId xmlns:a16="http://schemas.microsoft.com/office/drawing/2014/main" id="{A868FD69-714C-4709-8BC1-EEB7CC5617E2}"/>
                </a:ext>
              </a:extLst>
            </p:cNvPr>
            <p:cNvSpPr/>
            <p:nvPr/>
          </p:nvSpPr>
          <p:spPr>
            <a:xfrm>
              <a:off x="3094775" y="3584800"/>
              <a:ext cx="11750" cy="51050"/>
            </a:xfrm>
            <a:custGeom>
              <a:avLst/>
              <a:gdLst/>
              <a:ahLst/>
              <a:cxnLst/>
              <a:rect l="l" t="t" r="r" b="b"/>
              <a:pathLst>
                <a:path w="470" h="2042" extrusionOk="0">
                  <a:moveTo>
                    <a:pt x="425" y="1"/>
                  </a:moveTo>
                  <a:cubicBezTo>
                    <a:pt x="415" y="1"/>
                    <a:pt x="406" y="3"/>
                    <a:pt x="401" y="8"/>
                  </a:cubicBezTo>
                  <a:cubicBezTo>
                    <a:pt x="323" y="96"/>
                    <a:pt x="254" y="184"/>
                    <a:pt x="196" y="272"/>
                  </a:cubicBezTo>
                  <a:cubicBezTo>
                    <a:pt x="167" y="320"/>
                    <a:pt x="137" y="369"/>
                    <a:pt x="118" y="428"/>
                  </a:cubicBezTo>
                  <a:cubicBezTo>
                    <a:pt x="98" y="476"/>
                    <a:pt x="69" y="535"/>
                    <a:pt x="50" y="603"/>
                  </a:cubicBezTo>
                  <a:cubicBezTo>
                    <a:pt x="20" y="730"/>
                    <a:pt x="1" y="867"/>
                    <a:pt x="11" y="1003"/>
                  </a:cubicBezTo>
                  <a:cubicBezTo>
                    <a:pt x="11" y="1140"/>
                    <a:pt x="40" y="1276"/>
                    <a:pt x="79" y="1403"/>
                  </a:cubicBezTo>
                  <a:cubicBezTo>
                    <a:pt x="89" y="1462"/>
                    <a:pt x="118" y="1530"/>
                    <a:pt x="128" y="1569"/>
                  </a:cubicBezTo>
                  <a:cubicBezTo>
                    <a:pt x="147" y="1608"/>
                    <a:pt x="167" y="1647"/>
                    <a:pt x="176" y="1686"/>
                  </a:cubicBezTo>
                  <a:cubicBezTo>
                    <a:pt x="176" y="1725"/>
                    <a:pt x="186" y="1764"/>
                    <a:pt x="196" y="1803"/>
                  </a:cubicBezTo>
                  <a:lnTo>
                    <a:pt x="196" y="1911"/>
                  </a:lnTo>
                  <a:lnTo>
                    <a:pt x="196" y="1998"/>
                  </a:lnTo>
                  <a:cubicBezTo>
                    <a:pt x="206" y="2018"/>
                    <a:pt x="215" y="2037"/>
                    <a:pt x="235" y="2037"/>
                  </a:cubicBezTo>
                  <a:cubicBezTo>
                    <a:pt x="240" y="2040"/>
                    <a:pt x="246" y="2041"/>
                    <a:pt x="252" y="2041"/>
                  </a:cubicBezTo>
                  <a:cubicBezTo>
                    <a:pt x="269" y="2041"/>
                    <a:pt x="286" y="2032"/>
                    <a:pt x="294" y="2018"/>
                  </a:cubicBezTo>
                  <a:cubicBezTo>
                    <a:pt x="294" y="2018"/>
                    <a:pt x="313" y="1989"/>
                    <a:pt x="333" y="1930"/>
                  </a:cubicBezTo>
                  <a:lnTo>
                    <a:pt x="362" y="1832"/>
                  </a:lnTo>
                  <a:cubicBezTo>
                    <a:pt x="372" y="1784"/>
                    <a:pt x="381" y="1735"/>
                    <a:pt x="381" y="1686"/>
                  </a:cubicBezTo>
                  <a:cubicBezTo>
                    <a:pt x="381" y="1628"/>
                    <a:pt x="372" y="1569"/>
                    <a:pt x="362" y="1511"/>
                  </a:cubicBezTo>
                  <a:cubicBezTo>
                    <a:pt x="352" y="1452"/>
                    <a:pt x="342" y="1393"/>
                    <a:pt x="333" y="1335"/>
                  </a:cubicBezTo>
                  <a:cubicBezTo>
                    <a:pt x="313" y="1228"/>
                    <a:pt x="294" y="1111"/>
                    <a:pt x="294" y="994"/>
                  </a:cubicBezTo>
                  <a:cubicBezTo>
                    <a:pt x="284" y="935"/>
                    <a:pt x="284" y="876"/>
                    <a:pt x="294" y="818"/>
                  </a:cubicBezTo>
                  <a:cubicBezTo>
                    <a:pt x="303" y="759"/>
                    <a:pt x="284" y="701"/>
                    <a:pt x="303" y="652"/>
                  </a:cubicBezTo>
                  <a:cubicBezTo>
                    <a:pt x="313" y="594"/>
                    <a:pt x="323" y="545"/>
                    <a:pt x="333" y="486"/>
                  </a:cubicBezTo>
                  <a:cubicBezTo>
                    <a:pt x="342" y="437"/>
                    <a:pt x="352" y="398"/>
                    <a:pt x="372" y="350"/>
                  </a:cubicBezTo>
                  <a:cubicBezTo>
                    <a:pt x="430" y="174"/>
                    <a:pt x="459" y="47"/>
                    <a:pt x="459" y="47"/>
                  </a:cubicBezTo>
                  <a:cubicBezTo>
                    <a:pt x="469" y="37"/>
                    <a:pt x="459" y="18"/>
                    <a:pt x="450" y="8"/>
                  </a:cubicBezTo>
                  <a:cubicBezTo>
                    <a:pt x="445" y="3"/>
                    <a:pt x="435" y="1"/>
                    <a:pt x="425"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4236;p48">
              <a:extLst>
                <a:ext uri="{FF2B5EF4-FFF2-40B4-BE49-F238E27FC236}">
                  <a16:creationId xmlns:a16="http://schemas.microsoft.com/office/drawing/2014/main" id="{6C1CEF15-F5EF-4CF7-9CA3-A5464E959125}"/>
                </a:ext>
              </a:extLst>
            </p:cNvPr>
            <p:cNvSpPr/>
            <p:nvPr/>
          </p:nvSpPr>
          <p:spPr>
            <a:xfrm>
              <a:off x="3060875" y="3634175"/>
              <a:ext cx="41000" cy="80400"/>
            </a:xfrm>
            <a:custGeom>
              <a:avLst/>
              <a:gdLst/>
              <a:ahLst/>
              <a:cxnLst/>
              <a:rect l="l" t="t" r="r" b="b"/>
              <a:pathLst>
                <a:path w="1640" h="3216" extrusionOk="0">
                  <a:moveTo>
                    <a:pt x="1597" y="0"/>
                  </a:moveTo>
                  <a:cubicBezTo>
                    <a:pt x="1577" y="0"/>
                    <a:pt x="1559" y="9"/>
                    <a:pt x="1552" y="23"/>
                  </a:cubicBezTo>
                  <a:cubicBezTo>
                    <a:pt x="1552" y="23"/>
                    <a:pt x="1523" y="72"/>
                    <a:pt x="1484" y="160"/>
                  </a:cubicBezTo>
                  <a:lnTo>
                    <a:pt x="1425" y="316"/>
                  </a:lnTo>
                  <a:cubicBezTo>
                    <a:pt x="1396" y="375"/>
                    <a:pt x="1376" y="433"/>
                    <a:pt x="1337" y="511"/>
                  </a:cubicBezTo>
                  <a:cubicBezTo>
                    <a:pt x="1298" y="599"/>
                    <a:pt x="1250" y="677"/>
                    <a:pt x="1211" y="755"/>
                  </a:cubicBezTo>
                  <a:cubicBezTo>
                    <a:pt x="1181" y="843"/>
                    <a:pt x="1142" y="940"/>
                    <a:pt x="1093" y="1018"/>
                  </a:cubicBezTo>
                  <a:cubicBezTo>
                    <a:pt x="996" y="1194"/>
                    <a:pt x="889" y="1379"/>
                    <a:pt x="801" y="1574"/>
                  </a:cubicBezTo>
                  <a:cubicBezTo>
                    <a:pt x="713" y="1770"/>
                    <a:pt x="596" y="1955"/>
                    <a:pt x="508" y="2131"/>
                  </a:cubicBezTo>
                  <a:cubicBezTo>
                    <a:pt x="411" y="2306"/>
                    <a:pt x="323" y="2482"/>
                    <a:pt x="254" y="2618"/>
                  </a:cubicBezTo>
                  <a:cubicBezTo>
                    <a:pt x="108" y="2911"/>
                    <a:pt x="20" y="3116"/>
                    <a:pt x="20" y="3116"/>
                  </a:cubicBezTo>
                  <a:cubicBezTo>
                    <a:pt x="1" y="3145"/>
                    <a:pt x="1" y="3174"/>
                    <a:pt x="20" y="3194"/>
                  </a:cubicBezTo>
                  <a:cubicBezTo>
                    <a:pt x="35" y="3209"/>
                    <a:pt x="52" y="3216"/>
                    <a:pt x="69" y="3216"/>
                  </a:cubicBezTo>
                  <a:cubicBezTo>
                    <a:pt x="86" y="3216"/>
                    <a:pt x="103" y="3209"/>
                    <a:pt x="118" y="3194"/>
                  </a:cubicBezTo>
                  <a:cubicBezTo>
                    <a:pt x="245" y="3067"/>
                    <a:pt x="362" y="2921"/>
                    <a:pt x="479" y="2774"/>
                  </a:cubicBezTo>
                  <a:cubicBezTo>
                    <a:pt x="596" y="2628"/>
                    <a:pt x="703" y="2472"/>
                    <a:pt x="801" y="2316"/>
                  </a:cubicBezTo>
                  <a:cubicBezTo>
                    <a:pt x="928" y="2131"/>
                    <a:pt x="1035" y="1945"/>
                    <a:pt x="1123" y="1750"/>
                  </a:cubicBezTo>
                  <a:cubicBezTo>
                    <a:pt x="1220" y="1545"/>
                    <a:pt x="1318" y="1350"/>
                    <a:pt x="1396" y="1155"/>
                  </a:cubicBezTo>
                  <a:cubicBezTo>
                    <a:pt x="1435" y="1057"/>
                    <a:pt x="1464" y="970"/>
                    <a:pt x="1493" y="872"/>
                  </a:cubicBezTo>
                  <a:cubicBezTo>
                    <a:pt x="1523" y="775"/>
                    <a:pt x="1542" y="696"/>
                    <a:pt x="1562" y="609"/>
                  </a:cubicBezTo>
                  <a:cubicBezTo>
                    <a:pt x="1581" y="540"/>
                    <a:pt x="1601" y="462"/>
                    <a:pt x="1601" y="384"/>
                  </a:cubicBezTo>
                  <a:cubicBezTo>
                    <a:pt x="1610" y="316"/>
                    <a:pt x="1620" y="257"/>
                    <a:pt x="1630" y="209"/>
                  </a:cubicBezTo>
                  <a:cubicBezTo>
                    <a:pt x="1640" y="111"/>
                    <a:pt x="1640" y="53"/>
                    <a:pt x="1640" y="53"/>
                  </a:cubicBezTo>
                  <a:cubicBezTo>
                    <a:pt x="1640" y="33"/>
                    <a:pt x="1630" y="14"/>
                    <a:pt x="1620" y="4"/>
                  </a:cubicBezTo>
                  <a:cubicBezTo>
                    <a:pt x="1612" y="1"/>
                    <a:pt x="1605" y="0"/>
                    <a:pt x="1597"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5" name="Google Shape;4237;p48">
              <a:extLst>
                <a:ext uri="{FF2B5EF4-FFF2-40B4-BE49-F238E27FC236}">
                  <a16:creationId xmlns:a16="http://schemas.microsoft.com/office/drawing/2014/main" id="{2949F5A8-703E-4063-A9D4-629CEB7EE956}"/>
                </a:ext>
              </a:extLst>
            </p:cNvPr>
            <p:cNvSpPr/>
            <p:nvPr/>
          </p:nvSpPr>
          <p:spPr>
            <a:xfrm>
              <a:off x="3115750" y="3543350"/>
              <a:ext cx="47350" cy="62000"/>
            </a:xfrm>
            <a:custGeom>
              <a:avLst/>
              <a:gdLst/>
              <a:ahLst/>
              <a:cxnLst/>
              <a:rect l="l" t="t" r="r" b="b"/>
              <a:pathLst>
                <a:path w="1894" h="2480" extrusionOk="0">
                  <a:moveTo>
                    <a:pt x="1406" y="0"/>
                  </a:moveTo>
                  <a:cubicBezTo>
                    <a:pt x="1345" y="0"/>
                    <a:pt x="1284" y="13"/>
                    <a:pt x="1230" y="37"/>
                  </a:cubicBezTo>
                  <a:cubicBezTo>
                    <a:pt x="1045" y="135"/>
                    <a:pt x="908" y="291"/>
                    <a:pt x="850" y="486"/>
                  </a:cubicBezTo>
                  <a:cubicBezTo>
                    <a:pt x="811" y="564"/>
                    <a:pt x="791" y="642"/>
                    <a:pt x="772" y="730"/>
                  </a:cubicBezTo>
                  <a:lnTo>
                    <a:pt x="742" y="857"/>
                  </a:lnTo>
                  <a:lnTo>
                    <a:pt x="713" y="954"/>
                  </a:lnTo>
                  <a:cubicBezTo>
                    <a:pt x="684" y="1091"/>
                    <a:pt x="645" y="1227"/>
                    <a:pt x="586" y="1354"/>
                  </a:cubicBezTo>
                  <a:cubicBezTo>
                    <a:pt x="537" y="1471"/>
                    <a:pt x="489" y="1588"/>
                    <a:pt x="430" y="1705"/>
                  </a:cubicBezTo>
                  <a:cubicBezTo>
                    <a:pt x="313" y="1910"/>
                    <a:pt x="206" y="2095"/>
                    <a:pt x="137" y="2213"/>
                  </a:cubicBezTo>
                  <a:lnTo>
                    <a:pt x="11" y="2398"/>
                  </a:lnTo>
                  <a:cubicBezTo>
                    <a:pt x="1" y="2417"/>
                    <a:pt x="1" y="2447"/>
                    <a:pt x="11" y="2456"/>
                  </a:cubicBezTo>
                  <a:cubicBezTo>
                    <a:pt x="20" y="2466"/>
                    <a:pt x="33" y="2471"/>
                    <a:pt x="45" y="2471"/>
                  </a:cubicBezTo>
                  <a:cubicBezTo>
                    <a:pt x="57" y="2471"/>
                    <a:pt x="69" y="2466"/>
                    <a:pt x="79" y="2456"/>
                  </a:cubicBezTo>
                  <a:lnTo>
                    <a:pt x="235" y="2291"/>
                  </a:lnTo>
                  <a:cubicBezTo>
                    <a:pt x="284" y="2232"/>
                    <a:pt x="333" y="2164"/>
                    <a:pt x="401" y="2086"/>
                  </a:cubicBezTo>
                  <a:cubicBezTo>
                    <a:pt x="469" y="1998"/>
                    <a:pt x="537" y="1910"/>
                    <a:pt x="596" y="1813"/>
                  </a:cubicBezTo>
                  <a:cubicBezTo>
                    <a:pt x="674" y="1695"/>
                    <a:pt x="742" y="1578"/>
                    <a:pt x="801" y="1452"/>
                  </a:cubicBezTo>
                  <a:cubicBezTo>
                    <a:pt x="879" y="1315"/>
                    <a:pt x="937" y="1169"/>
                    <a:pt x="976" y="1022"/>
                  </a:cubicBezTo>
                  <a:cubicBezTo>
                    <a:pt x="996" y="944"/>
                    <a:pt x="1015" y="876"/>
                    <a:pt x="1035" y="798"/>
                  </a:cubicBezTo>
                  <a:cubicBezTo>
                    <a:pt x="1054" y="720"/>
                    <a:pt x="1074" y="652"/>
                    <a:pt x="1113" y="583"/>
                  </a:cubicBezTo>
                  <a:cubicBezTo>
                    <a:pt x="1152" y="466"/>
                    <a:pt x="1230" y="369"/>
                    <a:pt x="1337" y="300"/>
                  </a:cubicBezTo>
                  <a:cubicBezTo>
                    <a:pt x="1361" y="288"/>
                    <a:pt x="1386" y="280"/>
                    <a:pt x="1410" y="280"/>
                  </a:cubicBezTo>
                  <a:cubicBezTo>
                    <a:pt x="1425" y="280"/>
                    <a:pt x="1439" y="283"/>
                    <a:pt x="1454" y="291"/>
                  </a:cubicBezTo>
                  <a:cubicBezTo>
                    <a:pt x="1470" y="291"/>
                    <a:pt x="1486" y="316"/>
                    <a:pt x="1491" y="316"/>
                  </a:cubicBezTo>
                  <a:cubicBezTo>
                    <a:pt x="1493" y="316"/>
                    <a:pt x="1493" y="314"/>
                    <a:pt x="1493" y="310"/>
                  </a:cubicBezTo>
                  <a:cubicBezTo>
                    <a:pt x="1513" y="339"/>
                    <a:pt x="1532" y="378"/>
                    <a:pt x="1542" y="408"/>
                  </a:cubicBezTo>
                  <a:cubicBezTo>
                    <a:pt x="1581" y="544"/>
                    <a:pt x="1610" y="681"/>
                    <a:pt x="1620" y="827"/>
                  </a:cubicBezTo>
                  <a:cubicBezTo>
                    <a:pt x="1659" y="1100"/>
                    <a:pt x="1659" y="1374"/>
                    <a:pt x="1640" y="1647"/>
                  </a:cubicBezTo>
                  <a:cubicBezTo>
                    <a:pt x="1640" y="1774"/>
                    <a:pt x="1630" y="1881"/>
                    <a:pt x="1610" y="1978"/>
                  </a:cubicBezTo>
                  <a:cubicBezTo>
                    <a:pt x="1591" y="2066"/>
                    <a:pt x="1571" y="2154"/>
                    <a:pt x="1562" y="2222"/>
                  </a:cubicBezTo>
                  <a:cubicBezTo>
                    <a:pt x="1523" y="2349"/>
                    <a:pt x="1503" y="2427"/>
                    <a:pt x="1503" y="2427"/>
                  </a:cubicBezTo>
                  <a:cubicBezTo>
                    <a:pt x="1493" y="2447"/>
                    <a:pt x="1503" y="2466"/>
                    <a:pt x="1523" y="2476"/>
                  </a:cubicBezTo>
                  <a:cubicBezTo>
                    <a:pt x="1525" y="2479"/>
                    <a:pt x="1529" y="2480"/>
                    <a:pt x="1534" y="2480"/>
                  </a:cubicBezTo>
                  <a:cubicBezTo>
                    <a:pt x="1546" y="2480"/>
                    <a:pt x="1562" y="2471"/>
                    <a:pt x="1562" y="2456"/>
                  </a:cubicBezTo>
                  <a:lnTo>
                    <a:pt x="1669" y="2252"/>
                  </a:lnTo>
                  <a:cubicBezTo>
                    <a:pt x="1747" y="2056"/>
                    <a:pt x="1796" y="1861"/>
                    <a:pt x="1825" y="1656"/>
                  </a:cubicBezTo>
                  <a:cubicBezTo>
                    <a:pt x="1874" y="1374"/>
                    <a:pt x="1893" y="1091"/>
                    <a:pt x="1884" y="808"/>
                  </a:cubicBezTo>
                  <a:cubicBezTo>
                    <a:pt x="1874" y="632"/>
                    <a:pt x="1845" y="457"/>
                    <a:pt x="1796" y="291"/>
                  </a:cubicBezTo>
                  <a:cubicBezTo>
                    <a:pt x="1776" y="252"/>
                    <a:pt x="1757" y="213"/>
                    <a:pt x="1737" y="174"/>
                  </a:cubicBezTo>
                  <a:cubicBezTo>
                    <a:pt x="1689" y="115"/>
                    <a:pt x="1640" y="76"/>
                    <a:pt x="1581" y="37"/>
                  </a:cubicBezTo>
                  <a:cubicBezTo>
                    <a:pt x="1528" y="13"/>
                    <a:pt x="1467" y="0"/>
                    <a:pt x="1406"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6" name="Google Shape;4238;p48">
              <a:extLst>
                <a:ext uri="{FF2B5EF4-FFF2-40B4-BE49-F238E27FC236}">
                  <a16:creationId xmlns:a16="http://schemas.microsoft.com/office/drawing/2014/main" id="{F2E901DF-3144-484F-A117-C27ACE18C66D}"/>
                </a:ext>
              </a:extLst>
            </p:cNvPr>
            <p:cNvSpPr/>
            <p:nvPr/>
          </p:nvSpPr>
          <p:spPr>
            <a:xfrm>
              <a:off x="3157475" y="3551750"/>
              <a:ext cx="33925" cy="68550"/>
            </a:xfrm>
            <a:custGeom>
              <a:avLst/>
              <a:gdLst/>
              <a:ahLst/>
              <a:cxnLst/>
              <a:rect l="l" t="t" r="r" b="b"/>
              <a:pathLst>
                <a:path w="1357" h="2742" extrusionOk="0">
                  <a:moveTo>
                    <a:pt x="821" y="0"/>
                  </a:moveTo>
                  <a:cubicBezTo>
                    <a:pt x="791" y="0"/>
                    <a:pt x="761" y="4"/>
                    <a:pt x="732" y="13"/>
                  </a:cubicBezTo>
                  <a:cubicBezTo>
                    <a:pt x="595" y="72"/>
                    <a:pt x="478" y="160"/>
                    <a:pt x="410" y="286"/>
                  </a:cubicBezTo>
                  <a:cubicBezTo>
                    <a:pt x="341" y="374"/>
                    <a:pt x="283" y="472"/>
                    <a:pt x="234" y="569"/>
                  </a:cubicBezTo>
                  <a:cubicBezTo>
                    <a:pt x="137" y="764"/>
                    <a:pt x="59" y="979"/>
                    <a:pt x="10" y="1194"/>
                  </a:cubicBezTo>
                  <a:cubicBezTo>
                    <a:pt x="0" y="1223"/>
                    <a:pt x="10" y="1242"/>
                    <a:pt x="29" y="1252"/>
                  </a:cubicBezTo>
                  <a:cubicBezTo>
                    <a:pt x="37" y="1255"/>
                    <a:pt x="45" y="1256"/>
                    <a:pt x="52" y="1256"/>
                  </a:cubicBezTo>
                  <a:cubicBezTo>
                    <a:pt x="73" y="1256"/>
                    <a:pt x="90" y="1247"/>
                    <a:pt x="98" y="1233"/>
                  </a:cubicBezTo>
                  <a:cubicBezTo>
                    <a:pt x="98" y="1233"/>
                    <a:pt x="215" y="999"/>
                    <a:pt x="420" y="677"/>
                  </a:cubicBezTo>
                  <a:cubicBezTo>
                    <a:pt x="468" y="589"/>
                    <a:pt x="527" y="511"/>
                    <a:pt x="595" y="433"/>
                  </a:cubicBezTo>
                  <a:cubicBezTo>
                    <a:pt x="644" y="364"/>
                    <a:pt x="722" y="306"/>
                    <a:pt x="800" y="277"/>
                  </a:cubicBezTo>
                  <a:cubicBezTo>
                    <a:pt x="809" y="274"/>
                    <a:pt x="816" y="273"/>
                    <a:pt x="823" y="273"/>
                  </a:cubicBezTo>
                  <a:cubicBezTo>
                    <a:pt x="839" y="273"/>
                    <a:pt x="849" y="279"/>
                    <a:pt x="849" y="286"/>
                  </a:cubicBezTo>
                  <a:cubicBezTo>
                    <a:pt x="859" y="296"/>
                    <a:pt x="878" y="325"/>
                    <a:pt x="878" y="325"/>
                  </a:cubicBezTo>
                  <a:lnTo>
                    <a:pt x="927" y="403"/>
                  </a:lnTo>
                  <a:cubicBezTo>
                    <a:pt x="985" y="501"/>
                    <a:pt x="1015" y="608"/>
                    <a:pt x="1034" y="716"/>
                  </a:cubicBezTo>
                  <a:cubicBezTo>
                    <a:pt x="1063" y="833"/>
                    <a:pt x="1073" y="950"/>
                    <a:pt x="1083" y="1067"/>
                  </a:cubicBezTo>
                  <a:cubicBezTo>
                    <a:pt x="1083" y="1203"/>
                    <a:pt x="1093" y="1330"/>
                    <a:pt x="1083" y="1447"/>
                  </a:cubicBezTo>
                  <a:cubicBezTo>
                    <a:pt x="1083" y="1564"/>
                    <a:pt x="1063" y="1672"/>
                    <a:pt x="1063" y="1779"/>
                  </a:cubicBezTo>
                  <a:cubicBezTo>
                    <a:pt x="1054" y="1877"/>
                    <a:pt x="1044" y="1984"/>
                    <a:pt x="1024" y="2081"/>
                  </a:cubicBezTo>
                  <a:cubicBezTo>
                    <a:pt x="1005" y="2169"/>
                    <a:pt x="995" y="2257"/>
                    <a:pt x="976" y="2335"/>
                  </a:cubicBezTo>
                  <a:cubicBezTo>
                    <a:pt x="956" y="2403"/>
                    <a:pt x="937" y="2472"/>
                    <a:pt x="917" y="2520"/>
                  </a:cubicBezTo>
                  <a:lnTo>
                    <a:pt x="868" y="2686"/>
                  </a:lnTo>
                  <a:lnTo>
                    <a:pt x="868" y="2696"/>
                  </a:lnTo>
                  <a:cubicBezTo>
                    <a:pt x="859" y="2715"/>
                    <a:pt x="868" y="2735"/>
                    <a:pt x="878" y="2735"/>
                  </a:cubicBezTo>
                  <a:cubicBezTo>
                    <a:pt x="886" y="2739"/>
                    <a:pt x="894" y="2741"/>
                    <a:pt x="902" y="2741"/>
                  </a:cubicBezTo>
                  <a:cubicBezTo>
                    <a:pt x="912" y="2741"/>
                    <a:pt x="921" y="2737"/>
                    <a:pt x="927" y="2725"/>
                  </a:cubicBezTo>
                  <a:cubicBezTo>
                    <a:pt x="927" y="2725"/>
                    <a:pt x="966" y="2667"/>
                    <a:pt x="1015" y="2569"/>
                  </a:cubicBezTo>
                  <a:cubicBezTo>
                    <a:pt x="1044" y="2511"/>
                    <a:pt x="1093" y="2452"/>
                    <a:pt x="1122" y="2384"/>
                  </a:cubicBezTo>
                  <a:cubicBezTo>
                    <a:pt x="1141" y="2306"/>
                    <a:pt x="1171" y="2218"/>
                    <a:pt x="1200" y="2120"/>
                  </a:cubicBezTo>
                  <a:cubicBezTo>
                    <a:pt x="1239" y="2023"/>
                    <a:pt x="1268" y="1916"/>
                    <a:pt x="1278" y="1808"/>
                  </a:cubicBezTo>
                  <a:cubicBezTo>
                    <a:pt x="1298" y="1691"/>
                    <a:pt x="1337" y="1564"/>
                    <a:pt x="1337" y="1447"/>
                  </a:cubicBezTo>
                  <a:cubicBezTo>
                    <a:pt x="1346" y="1330"/>
                    <a:pt x="1356" y="1194"/>
                    <a:pt x="1356" y="1077"/>
                  </a:cubicBezTo>
                  <a:cubicBezTo>
                    <a:pt x="1356" y="940"/>
                    <a:pt x="1346" y="794"/>
                    <a:pt x="1317" y="667"/>
                  </a:cubicBezTo>
                  <a:cubicBezTo>
                    <a:pt x="1288" y="521"/>
                    <a:pt x="1239" y="384"/>
                    <a:pt x="1171" y="257"/>
                  </a:cubicBezTo>
                  <a:lnTo>
                    <a:pt x="1122" y="179"/>
                  </a:lnTo>
                  <a:cubicBezTo>
                    <a:pt x="1093" y="130"/>
                    <a:pt x="1063" y="101"/>
                    <a:pt x="1024" y="72"/>
                  </a:cubicBezTo>
                  <a:cubicBezTo>
                    <a:pt x="963" y="24"/>
                    <a:pt x="892" y="0"/>
                    <a:pt x="821"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7" name="Google Shape;4239;p48">
              <a:extLst>
                <a:ext uri="{FF2B5EF4-FFF2-40B4-BE49-F238E27FC236}">
                  <a16:creationId xmlns:a16="http://schemas.microsoft.com/office/drawing/2014/main" id="{8B881808-63B6-495C-9835-36E34E10E3BC}"/>
                </a:ext>
              </a:extLst>
            </p:cNvPr>
            <p:cNvSpPr/>
            <p:nvPr/>
          </p:nvSpPr>
          <p:spPr>
            <a:xfrm>
              <a:off x="3388175" y="3767825"/>
              <a:ext cx="26850" cy="47675"/>
            </a:xfrm>
            <a:custGeom>
              <a:avLst/>
              <a:gdLst/>
              <a:ahLst/>
              <a:cxnLst/>
              <a:rect l="l" t="t" r="r" b="b"/>
              <a:pathLst>
                <a:path w="1074" h="1907" extrusionOk="0">
                  <a:moveTo>
                    <a:pt x="1017" y="0"/>
                  </a:moveTo>
                  <a:cubicBezTo>
                    <a:pt x="1010" y="0"/>
                    <a:pt x="1003" y="1"/>
                    <a:pt x="996" y="4"/>
                  </a:cubicBezTo>
                  <a:cubicBezTo>
                    <a:pt x="879" y="43"/>
                    <a:pt x="771" y="111"/>
                    <a:pt x="674" y="189"/>
                  </a:cubicBezTo>
                  <a:lnTo>
                    <a:pt x="528" y="306"/>
                  </a:lnTo>
                  <a:cubicBezTo>
                    <a:pt x="469" y="345"/>
                    <a:pt x="420" y="394"/>
                    <a:pt x="381" y="443"/>
                  </a:cubicBezTo>
                  <a:cubicBezTo>
                    <a:pt x="274" y="560"/>
                    <a:pt x="186" y="687"/>
                    <a:pt x="118" y="823"/>
                  </a:cubicBezTo>
                  <a:cubicBezTo>
                    <a:pt x="50" y="970"/>
                    <a:pt x="11" y="1126"/>
                    <a:pt x="1" y="1282"/>
                  </a:cubicBezTo>
                  <a:cubicBezTo>
                    <a:pt x="1" y="1360"/>
                    <a:pt x="11" y="1428"/>
                    <a:pt x="20" y="1506"/>
                  </a:cubicBezTo>
                  <a:cubicBezTo>
                    <a:pt x="40" y="1565"/>
                    <a:pt x="59" y="1633"/>
                    <a:pt x="89" y="1692"/>
                  </a:cubicBezTo>
                  <a:cubicBezTo>
                    <a:pt x="118" y="1750"/>
                    <a:pt x="167" y="1799"/>
                    <a:pt x="225" y="1838"/>
                  </a:cubicBezTo>
                  <a:cubicBezTo>
                    <a:pt x="264" y="1857"/>
                    <a:pt x="303" y="1877"/>
                    <a:pt x="342" y="1887"/>
                  </a:cubicBezTo>
                  <a:cubicBezTo>
                    <a:pt x="411" y="1906"/>
                    <a:pt x="450" y="1906"/>
                    <a:pt x="450" y="1906"/>
                  </a:cubicBezTo>
                  <a:cubicBezTo>
                    <a:pt x="469" y="1906"/>
                    <a:pt x="479" y="1906"/>
                    <a:pt x="489" y="1896"/>
                  </a:cubicBezTo>
                  <a:cubicBezTo>
                    <a:pt x="498" y="1877"/>
                    <a:pt x="489" y="1857"/>
                    <a:pt x="479" y="1848"/>
                  </a:cubicBezTo>
                  <a:lnTo>
                    <a:pt x="469" y="1848"/>
                  </a:lnTo>
                  <a:cubicBezTo>
                    <a:pt x="469" y="1848"/>
                    <a:pt x="440" y="1828"/>
                    <a:pt x="391" y="1799"/>
                  </a:cubicBezTo>
                  <a:cubicBezTo>
                    <a:pt x="362" y="1770"/>
                    <a:pt x="342" y="1750"/>
                    <a:pt x="313" y="1731"/>
                  </a:cubicBezTo>
                  <a:cubicBezTo>
                    <a:pt x="293" y="1701"/>
                    <a:pt x="293" y="1662"/>
                    <a:pt x="264" y="1643"/>
                  </a:cubicBezTo>
                  <a:cubicBezTo>
                    <a:pt x="254" y="1584"/>
                    <a:pt x="245" y="1535"/>
                    <a:pt x="245" y="1487"/>
                  </a:cubicBezTo>
                  <a:cubicBezTo>
                    <a:pt x="245" y="1428"/>
                    <a:pt x="245" y="1370"/>
                    <a:pt x="254" y="1311"/>
                  </a:cubicBezTo>
                  <a:cubicBezTo>
                    <a:pt x="284" y="1184"/>
                    <a:pt x="323" y="1067"/>
                    <a:pt x="381" y="950"/>
                  </a:cubicBezTo>
                  <a:cubicBezTo>
                    <a:pt x="440" y="843"/>
                    <a:pt x="508" y="726"/>
                    <a:pt x="586" y="628"/>
                  </a:cubicBezTo>
                  <a:cubicBezTo>
                    <a:pt x="625" y="579"/>
                    <a:pt x="674" y="511"/>
                    <a:pt x="713" y="472"/>
                  </a:cubicBezTo>
                  <a:lnTo>
                    <a:pt x="820" y="355"/>
                  </a:lnTo>
                  <a:cubicBezTo>
                    <a:pt x="898" y="277"/>
                    <a:pt x="947" y="209"/>
                    <a:pt x="996" y="160"/>
                  </a:cubicBezTo>
                  <a:cubicBezTo>
                    <a:pt x="1045" y="111"/>
                    <a:pt x="1064" y="82"/>
                    <a:pt x="1064" y="82"/>
                  </a:cubicBezTo>
                  <a:cubicBezTo>
                    <a:pt x="1074" y="72"/>
                    <a:pt x="1074" y="43"/>
                    <a:pt x="1064" y="33"/>
                  </a:cubicBezTo>
                  <a:cubicBezTo>
                    <a:pt x="1057" y="11"/>
                    <a:pt x="1039" y="0"/>
                    <a:pt x="1017"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8" name="Google Shape;4240;p48">
              <a:extLst>
                <a:ext uri="{FF2B5EF4-FFF2-40B4-BE49-F238E27FC236}">
                  <a16:creationId xmlns:a16="http://schemas.microsoft.com/office/drawing/2014/main" id="{C6BCB8A0-9694-4C27-8503-3458B985D651}"/>
                </a:ext>
              </a:extLst>
            </p:cNvPr>
            <p:cNvSpPr/>
            <p:nvPr/>
          </p:nvSpPr>
          <p:spPr>
            <a:xfrm>
              <a:off x="3394775" y="3605550"/>
              <a:ext cx="68550" cy="126050"/>
            </a:xfrm>
            <a:custGeom>
              <a:avLst/>
              <a:gdLst/>
              <a:ahLst/>
              <a:cxnLst/>
              <a:rect l="l" t="t" r="r" b="b"/>
              <a:pathLst>
                <a:path w="2742" h="5042" extrusionOk="0">
                  <a:moveTo>
                    <a:pt x="49" y="0"/>
                  </a:moveTo>
                  <a:cubicBezTo>
                    <a:pt x="39" y="0"/>
                    <a:pt x="29" y="3"/>
                    <a:pt x="20" y="7"/>
                  </a:cubicBezTo>
                  <a:cubicBezTo>
                    <a:pt x="0" y="27"/>
                    <a:pt x="0" y="56"/>
                    <a:pt x="20" y="76"/>
                  </a:cubicBezTo>
                  <a:lnTo>
                    <a:pt x="605" y="788"/>
                  </a:lnTo>
                  <a:cubicBezTo>
                    <a:pt x="781" y="993"/>
                    <a:pt x="995" y="1246"/>
                    <a:pt x="1200" y="1510"/>
                  </a:cubicBezTo>
                  <a:cubicBezTo>
                    <a:pt x="1415" y="1773"/>
                    <a:pt x="1629" y="2056"/>
                    <a:pt x="1844" y="2359"/>
                  </a:cubicBezTo>
                  <a:cubicBezTo>
                    <a:pt x="1942" y="2505"/>
                    <a:pt x="2039" y="2651"/>
                    <a:pt x="2127" y="2807"/>
                  </a:cubicBezTo>
                  <a:cubicBezTo>
                    <a:pt x="2205" y="2954"/>
                    <a:pt x="2283" y="3100"/>
                    <a:pt x="2351" y="3256"/>
                  </a:cubicBezTo>
                  <a:cubicBezTo>
                    <a:pt x="2381" y="3334"/>
                    <a:pt x="2410" y="3402"/>
                    <a:pt x="2429" y="3480"/>
                  </a:cubicBezTo>
                  <a:cubicBezTo>
                    <a:pt x="2449" y="3549"/>
                    <a:pt x="2468" y="3617"/>
                    <a:pt x="2468" y="3695"/>
                  </a:cubicBezTo>
                  <a:cubicBezTo>
                    <a:pt x="2488" y="3832"/>
                    <a:pt x="2468" y="3988"/>
                    <a:pt x="2468" y="4115"/>
                  </a:cubicBezTo>
                  <a:cubicBezTo>
                    <a:pt x="2449" y="4397"/>
                    <a:pt x="2439" y="4622"/>
                    <a:pt x="2439" y="4788"/>
                  </a:cubicBezTo>
                  <a:lnTo>
                    <a:pt x="2439" y="5041"/>
                  </a:lnTo>
                  <a:cubicBezTo>
                    <a:pt x="2439" y="5041"/>
                    <a:pt x="2556" y="4690"/>
                    <a:pt x="2683" y="4144"/>
                  </a:cubicBezTo>
                  <a:cubicBezTo>
                    <a:pt x="2712" y="3997"/>
                    <a:pt x="2732" y="3841"/>
                    <a:pt x="2741" y="3685"/>
                  </a:cubicBezTo>
                  <a:cubicBezTo>
                    <a:pt x="2741" y="3597"/>
                    <a:pt x="2741" y="3500"/>
                    <a:pt x="2722" y="3412"/>
                  </a:cubicBezTo>
                  <a:cubicBezTo>
                    <a:pt x="2702" y="3324"/>
                    <a:pt x="2683" y="3237"/>
                    <a:pt x="2654" y="3149"/>
                  </a:cubicBezTo>
                  <a:cubicBezTo>
                    <a:pt x="2595" y="2973"/>
                    <a:pt x="2527" y="2798"/>
                    <a:pt x="2439" y="2632"/>
                  </a:cubicBezTo>
                  <a:cubicBezTo>
                    <a:pt x="2351" y="2466"/>
                    <a:pt x="2254" y="2300"/>
                    <a:pt x="2146" y="2144"/>
                  </a:cubicBezTo>
                  <a:cubicBezTo>
                    <a:pt x="2029" y="1998"/>
                    <a:pt x="1932" y="1841"/>
                    <a:pt x="1815" y="1695"/>
                  </a:cubicBezTo>
                  <a:cubicBezTo>
                    <a:pt x="1698" y="1559"/>
                    <a:pt x="1590" y="1412"/>
                    <a:pt x="1464" y="1285"/>
                  </a:cubicBezTo>
                  <a:cubicBezTo>
                    <a:pt x="1229" y="1022"/>
                    <a:pt x="1005" y="788"/>
                    <a:pt x="800" y="603"/>
                  </a:cubicBezTo>
                  <a:cubicBezTo>
                    <a:pt x="566" y="388"/>
                    <a:pt x="332" y="193"/>
                    <a:pt x="78" y="7"/>
                  </a:cubicBezTo>
                  <a:cubicBezTo>
                    <a:pt x="68" y="3"/>
                    <a:pt x="59" y="0"/>
                    <a:pt x="4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9" name="Google Shape;4241;p48">
              <a:extLst>
                <a:ext uri="{FF2B5EF4-FFF2-40B4-BE49-F238E27FC236}">
                  <a16:creationId xmlns:a16="http://schemas.microsoft.com/office/drawing/2014/main" id="{E1DD8A49-F24D-49B7-912D-36E0D76A3FBF}"/>
                </a:ext>
              </a:extLst>
            </p:cNvPr>
            <p:cNvSpPr/>
            <p:nvPr/>
          </p:nvSpPr>
          <p:spPr>
            <a:xfrm>
              <a:off x="3142575" y="3310475"/>
              <a:ext cx="55400" cy="49050"/>
            </a:xfrm>
            <a:custGeom>
              <a:avLst/>
              <a:gdLst/>
              <a:ahLst/>
              <a:cxnLst/>
              <a:rect l="l" t="t" r="r" b="b"/>
              <a:pathLst>
                <a:path w="2216" h="1962" extrusionOk="0">
                  <a:moveTo>
                    <a:pt x="1639" y="0"/>
                  </a:moveTo>
                  <a:cubicBezTo>
                    <a:pt x="1392" y="0"/>
                    <a:pt x="1102" y="81"/>
                    <a:pt x="898" y="270"/>
                  </a:cubicBezTo>
                  <a:cubicBezTo>
                    <a:pt x="1" y="1089"/>
                    <a:pt x="59" y="1635"/>
                    <a:pt x="167" y="1899"/>
                  </a:cubicBezTo>
                  <a:cubicBezTo>
                    <a:pt x="183" y="1942"/>
                    <a:pt x="208" y="1961"/>
                    <a:pt x="241" y="1961"/>
                  </a:cubicBezTo>
                  <a:cubicBezTo>
                    <a:pt x="407" y="1961"/>
                    <a:pt x="764" y="1473"/>
                    <a:pt x="1074" y="1196"/>
                  </a:cubicBezTo>
                  <a:cubicBezTo>
                    <a:pt x="1484" y="835"/>
                    <a:pt x="2215" y="679"/>
                    <a:pt x="2128" y="221"/>
                  </a:cubicBezTo>
                  <a:cubicBezTo>
                    <a:pt x="2098" y="83"/>
                    <a:pt x="1890" y="0"/>
                    <a:pt x="1639"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0" name="Google Shape;4242;p48">
              <a:extLst>
                <a:ext uri="{FF2B5EF4-FFF2-40B4-BE49-F238E27FC236}">
                  <a16:creationId xmlns:a16="http://schemas.microsoft.com/office/drawing/2014/main" id="{077F2D42-DDD0-4668-85A6-F4A7D2DE1FEE}"/>
                </a:ext>
              </a:extLst>
            </p:cNvPr>
            <p:cNvSpPr/>
            <p:nvPr/>
          </p:nvSpPr>
          <p:spPr>
            <a:xfrm>
              <a:off x="3308200" y="3279575"/>
              <a:ext cx="62250" cy="34875"/>
            </a:xfrm>
            <a:custGeom>
              <a:avLst/>
              <a:gdLst/>
              <a:ahLst/>
              <a:cxnLst/>
              <a:rect l="l" t="t" r="r" b="b"/>
              <a:pathLst>
                <a:path w="2490" h="1395" extrusionOk="0">
                  <a:moveTo>
                    <a:pt x="856" y="0"/>
                  </a:moveTo>
                  <a:cubicBezTo>
                    <a:pt x="419" y="0"/>
                    <a:pt x="0" y="263"/>
                    <a:pt x="39" y="472"/>
                  </a:cubicBezTo>
                  <a:cubicBezTo>
                    <a:pt x="127" y="940"/>
                    <a:pt x="868" y="803"/>
                    <a:pt x="1395" y="989"/>
                  </a:cubicBezTo>
                  <a:cubicBezTo>
                    <a:pt x="1737" y="1115"/>
                    <a:pt x="2199" y="1395"/>
                    <a:pt x="2394" y="1395"/>
                  </a:cubicBezTo>
                  <a:cubicBezTo>
                    <a:pt x="2455" y="1395"/>
                    <a:pt x="2490" y="1368"/>
                    <a:pt x="2488" y="1301"/>
                  </a:cubicBezTo>
                  <a:cubicBezTo>
                    <a:pt x="2478" y="1018"/>
                    <a:pt x="2341" y="491"/>
                    <a:pt x="1200" y="62"/>
                  </a:cubicBezTo>
                  <a:cubicBezTo>
                    <a:pt x="1089" y="19"/>
                    <a:pt x="972" y="0"/>
                    <a:pt x="85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1" name="Google Shape;4243;p48">
              <a:extLst>
                <a:ext uri="{FF2B5EF4-FFF2-40B4-BE49-F238E27FC236}">
                  <a16:creationId xmlns:a16="http://schemas.microsoft.com/office/drawing/2014/main" id="{D638D917-464C-4471-BD0C-7BAAEF6E4B0B}"/>
                </a:ext>
              </a:extLst>
            </p:cNvPr>
            <p:cNvSpPr/>
            <p:nvPr/>
          </p:nvSpPr>
          <p:spPr>
            <a:xfrm>
              <a:off x="3289175" y="3398650"/>
              <a:ext cx="24900" cy="35600"/>
            </a:xfrm>
            <a:custGeom>
              <a:avLst/>
              <a:gdLst/>
              <a:ahLst/>
              <a:cxnLst/>
              <a:rect l="l" t="t" r="r" b="b"/>
              <a:pathLst>
                <a:path w="996" h="1424" extrusionOk="0">
                  <a:moveTo>
                    <a:pt x="98" y="1"/>
                  </a:moveTo>
                  <a:cubicBezTo>
                    <a:pt x="10" y="30"/>
                    <a:pt x="0" y="157"/>
                    <a:pt x="88" y="196"/>
                  </a:cubicBezTo>
                  <a:lnTo>
                    <a:pt x="156" y="225"/>
                  </a:lnTo>
                  <a:cubicBezTo>
                    <a:pt x="195" y="235"/>
                    <a:pt x="254" y="264"/>
                    <a:pt x="322" y="294"/>
                  </a:cubicBezTo>
                  <a:cubicBezTo>
                    <a:pt x="351" y="313"/>
                    <a:pt x="390" y="333"/>
                    <a:pt x="420" y="352"/>
                  </a:cubicBezTo>
                  <a:cubicBezTo>
                    <a:pt x="449" y="372"/>
                    <a:pt x="468" y="401"/>
                    <a:pt x="507" y="420"/>
                  </a:cubicBezTo>
                  <a:cubicBezTo>
                    <a:pt x="537" y="450"/>
                    <a:pt x="556" y="469"/>
                    <a:pt x="576" y="499"/>
                  </a:cubicBezTo>
                  <a:cubicBezTo>
                    <a:pt x="585" y="528"/>
                    <a:pt x="605" y="567"/>
                    <a:pt x="605" y="586"/>
                  </a:cubicBezTo>
                  <a:lnTo>
                    <a:pt x="654" y="742"/>
                  </a:lnTo>
                  <a:cubicBezTo>
                    <a:pt x="644" y="772"/>
                    <a:pt x="644" y="811"/>
                    <a:pt x="654" y="840"/>
                  </a:cubicBezTo>
                  <a:cubicBezTo>
                    <a:pt x="644" y="879"/>
                    <a:pt x="644" y="918"/>
                    <a:pt x="634" y="947"/>
                  </a:cubicBezTo>
                  <a:cubicBezTo>
                    <a:pt x="624" y="986"/>
                    <a:pt x="615" y="1016"/>
                    <a:pt x="605" y="1045"/>
                  </a:cubicBezTo>
                  <a:cubicBezTo>
                    <a:pt x="585" y="1094"/>
                    <a:pt x="556" y="1142"/>
                    <a:pt x="527" y="1181"/>
                  </a:cubicBezTo>
                  <a:lnTo>
                    <a:pt x="488" y="1230"/>
                  </a:lnTo>
                  <a:lnTo>
                    <a:pt x="449" y="1289"/>
                  </a:lnTo>
                  <a:cubicBezTo>
                    <a:pt x="429" y="1328"/>
                    <a:pt x="439" y="1367"/>
                    <a:pt x="459" y="1396"/>
                  </a:cubicBezTo>
                  <a:cubicBezTo>
                    <a:pt x="481" y="1413"/>
                    <a:pt x="507" y="1423"/>
                    <a:pt x="533" y="1423"/>
                  </a:cubicBezTo>
                  <a:cubicBezTo>
                    <a:pt x="551" y="1423"/>
                    <a:pt x="569" y="1418"/>
                    <a:pt x="585" y="1406"/>
                  </a:cubicBezTo>
                  <a:cubicBezTo>
                    <a:pt x="693" y="1367"/>
                    <a:pt x="780" y="1289"/>
                    <a:pt x="849" y="1201"/>
                  </a:cubicBezTo>
                  <a:cubicBezTo>
                    <a:pt x="927" y="1113"/>
                    <a:pt x="966" y="996"/>
                    <a:pt x="995" y="879"/>
                  </a:cubicBezTo>
                  <a:cubicBezTo>
                    <a:pt x="995" y="811"/>
                    <a:pt x="995" y="742"/>
                    <a:pt x="995" y="664"/>
                  </a:cubicBezTo>
                  <a:lnTo>
                    <a:pt x="966" y="508"/>
                  </a:lnTo>
                  <a:cubicBezTo>
                    <a:pt x="946" y="430"/>
                    <a:pt x="907" y="362"/>
                    <a:pt x="868" y="294"/>
                  </a:cubicBezTo>
                  <a:cubicBezTo>
                    <a:pt x="819" y="235"/>
                    <a:pt x="771" y="186"/>
                    <a:pt x="712" y="147"/>
                  </a:cubicBezTo>
                  <a:cubicBezTo>
                    <a:pt x="615" y="79"/>
                    <a:pt x="517" y="40"/>
                    <a:pt x="400" y="21"/>
                  </a:cubicBezTo>
                  <a:cubicBezTo>
                    <a:pt x="332" y="1"/>
                    <a:pt x="254" y="1"/>
                    <a:pt x="185" y="1"/>
                  </a:cubicBezTo>
                  <a:cubicBezTo>
                    <a:pt x="156" y="1"/>
                    <a:pt x="127" y="1"/>
                    <a:pt x="98" y="11"/>
                  </a:cubicBezTo>
                  <a:lnTo>
                    <a:pt x="98" y="1"/>
                  </a:ln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2" name="Google Shape;4244;p48">
              <a:extLst>
                <a:ext uri="{FF2B5EF4-FFF2-40B4-BE49-F238E27FC236}">
                  <a16:creationId xmlns:a16="http://schemas.microsoft.com/office/drawing/2014/main" id="{4CCDF7F4-30B1-45C5-B78F-17316E278F92}"/>
                </a:ext>
              </a:extLst>
            </p:cNvPr>
            <p:cNvSpPr/>
            <p:nvPr/>
          </p:nvSpPr>
          <p:spPr>
            <a:xfrm>
              <a:off x="3204050" y="3379250"/>
              <a:ext cx="28075" cy="53025"/>
            </a:xfrm>
            <a:custGeom>
              <a:avLst/>
              <a:gdLst/>
              <a:ahLst/>
              <a:cxnLst/>
              <a:rect l="l" t="t" r="r" b="b"/>
              <a:pathLst>
                <a:path w="1123" h="2121" extrusionOk="0">
                  <a:moveTo>
                    <a:pt x="993" y="0"/>
                  </a:moveTo>
                  <a:cubicBezTo>
                    <a:pt x="953" y="0"/>
                    <a:pt x="915" y="26"/>
                    <a:pt x="908" y="65"/>
                  </a:cubicBezTo>
                  <a:lnTo>
                    <a:pt x="849" y="221"/>
                  </a:lnTo>
                  <a:cubicBezTo>
                    <a:pt x="820" y="309"/>
                    <a:pt x="761" y="387"/>
                    <a:pt x="693" y="445"/>
                  </a:cubicBezTo>
                  <a:cubicBezTo>
                    <a:pt x="664" y="484"/>
                    <a:pt x="615" y="504"/>
                    <a:pt x="576" y="523"/>
                  </a:cubicBezTo>
                  <a:cubicBezTo>
                    <a:pt x="556" y="533"/>
                    <a:pt x="527" y="543"/>
                    <a:pt x="508" y="553"/>
                  </a:cubicBezTo>
                  <a:cubicBezTo>
                    <a:pt x="498" y="562"/>
                    <a:pt x="488" y="562"/>
                    <a:pt x="488" y="562"/>
                  </a:cubicBezTo>
                  <a:cubicBezTo>
                    <a:pt x="469" y="558"/>
                    <a:pt x="447" y="555"/>
                    <a:pt x="425" y="555"/>
                  </a:cubicBezTo>
                  <a:cubicBezTo>
                    <a:pt x="403" y="555"/>
                    <a:pt x="381" y="558"/>
                    <a:pt x="361" y="562"/>
                  </a:cubicBezTo>
                  <a:cubicBezTo>
                    <a:pt x="117" y="621"/>
                    <a:pt x="0" y="1011"/>
                    <a:pt x="98" y="1440"/>
                  </a:cubicBezTo>
                  <a:cubicBezTo>
                    <a:pt x="188" y="1826"/>
                    <a:pt x="425" y="2121"/>
                    <a:pt x="653" y="2121"/>
                  </a:cubicBezTo>
                  <a:cubicBezTo>
                    <a:pt x="673" y="2121"/>
                    <a:pt x="693" y="2118"/>
                    <a:pt x="712" y="2114"/>
                  </a:cubicBezTo>
                  <a:cubicBezTo>
                    <a:pt x="956" y="2055"/>
                    <a:pt x="1083" y="1665"/>
                    <a:pt x="976" y="1236"/>
                  </a:cubicBezTo>
                  <a:cubicBezTo>
                    <a:pt x="947" y="1079"/>
                    <a:pt x="878" y="923"/>
                    <a:pt x="791" y="797"/>
                  </a:cubicBezTo>
                  <a:cubicBezTo>
                    <a:pt x="839" y="777"/>
                    <a:pt x="878" y="748"/>
                    <a:pt x="917" y="709"/>
                  </a:cubicBezTo>
                  <a:cubicBezTo>
                    <a:pt x="956" y="679"/>
                    <a:pt x="986" y="640"/>
                    <a:pt x="1015" y="601"/>
                  </a:cubicBezTo>
                  <a:cubicBezTo>
                    <a:pt x="1044" y="572"/>
                    <a:pt x="1064" y="523"/>
                    <a:pt x="1073" y="484"/>
                  </a:cubicBezTo>
                  <a:cubicBezTo>
                    <a:pt x="1103" y="416"/>
                    <a:pt x="1122" y="338"/>
                    <a:pt x="1112" y="260"/>
                  </a:cubicBezTo>
                  <a:cubicBezTo>
                    <a:pt x="1112" y="211"/>
                    <a:pt x="1112" y="162"/>
                    <a:pt x="1103" y="114"/>
                  </a:cubicBezTo>
                  <a:cubicBezTo>
                    <a:pt x="1093" y="94"/>
                    <a:pt x="1093" y="75"/>
                    <a:pt x="1083" y="65"/>
                  </a:cubicBezTo>
                  <a:lnTo>
                    <a:pt x="1083" y="55"/>
                  </a:lnTo>
                  <a:cubicBezTo>
                    <a:pt x="1073" y="36"/>
                    <a:pt x="1054" y="16"/>
                    <a:pt x="1025" y="6"/>
                  </a:cubicBezTo>
                  <a:cubicBezTo>
                    <a:pt x="1014" y="2"/>
                    <a:pt x="1003" y="0"/>
                    <a:pt x="99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3" name="Google Shape;4245;p48">
              <a:extLst>
                <a:ext uri="{FF2B5EF4-FFF2-40B4-BE49-F238E27FC236}">
                  <a16:creationId xmlns:a16="http://schemas.microsoft.com/office/drawing/2014/main" id="{639A86E9-A6A5-47AD-BB16-FC1B57FFE4E3}"/>
                </a:ext>
              </a:extLst>
            </p:cNvPr>
            <p:cNvSpPr/>
            <p:nvPr/>
          </p:nvSpPr>
          <p:spPr>
            <a:xfrm>
              <a:off x="3336475" y="3343975"/>
              <a:ext cx="28075" cy="52950"/>
            </a:xfrm>
            <a:custGeom>
              <a:avLst/>
              <a:gdLst/>
              <a:ahLst/>
              <a:cxnLst/>
              <a:rect l="l" t="t" r="r" b="b"/>
              <a:pathLst>
                <a:path w="1123" h="2118" extrusionOk="0">
                  <a:moveTo>
                    <a:pt x="1001" y="0"/>
                  </a:moveTo>
                  <a:cubicBezTo>
                    <a:pt x="961" y="0"/>
                    <a:pt x="924" y="21"/>
                    <a:pt x="908" y="61"/>
                  </a:cubicBezTo>
                  <a:cubicBezTo>
                    <a:pt x="908" y="61"/>
                    <a:pt x="879" y="130"/>
                    <a:pt x="849" y="217"/>
                  </a:cubicBezTo>
                  <a:cubicBezTo>
                    <a:pt x="820" y="305"/>
                    <a:pt x="762" y="383"/>
                    <a:pt x="693" y="452"/>
                  </a:cubicBezTo>
                  <a:cubicBezTo>
                    <a:pt x="664" y="481"/>
                    <a:pt x="615" y="510"/>
                    <a:pt x="576" y="530"/>
                  </a:cubicBezTo>
                  <a:cubicBezTo>
                    <a:pt x="557" y="539"/>
                    <a:pt x="527" y="549"/>
                    <a:pt x="508" y="559"/>
                  </a:cubicBezTo>
                  <a:cubicBezTo>
                    <a:pt x="498" y="559"/>
                    <a:pt x="488" y="559"/>
                    <a:pt x="488" y="569"/>
                  </a:cubicBezTo>
                  <a:cubicBezTo>
                    <a:pt x="469" y="564"/>
                    <a:pt x="447" y="561"/>
                    <a:pt x="425" y="561"/>
                  </a:cubicBezTo>
                  <a:cubicBezTo>
                    <a:pt x="403" y="561"/>
                    <a:pt x="381" y="564"/>
                    <a:pt x="362" y="569"/>
                  </a:cubicBezTo>
                  <a:cubicBezTo>
                    <a:pt x="118" y="617"/>
                    <a:pt x="1" y="1008"/>
                    <a:pt x="98" y="1437"/>
                  </a:cubicBezTo>
                  <a:cubicBezTo>
                    <a:pt x="188" y="1830"/>
                    <a:pt x="425" y="2117"/>
                    <a:pt x="651" y="2117"/>
                  </a:cubicBezTo>
                  <a:cubicBezTo>
                    <a:pt x="672" y="2117"/>
                    <a:pt x="692" y="2115"/>
                    <a:pt x="713" y="2110"/>
                  </a:cubicBezTo>
                  <a:cubicBezTo>
                    <a:pt x="957" y="2051"/>
                    <a:pt x="1083" y="1671"/>
                    <a:pt x="976" y="1242"/>
                  </a:cubicBezTo>
                  <a:cubicBezTo>
                    <a:pt x="947" y="1076"/>
                    <a:pt x="879" y="930"/>
                    <a:pt x="791" y="803"/>
                  </a:cubicBezTo>
                  <a:cubicBezTo>
                    <a:pt x="830" y="773"/>
                    <a:pt x="879" y="744"/>
                    <a:pt x="918" y="715"/>
                  </a:cubicBezTo>
                  <a:cubicBezTo>
                    <a:pt x="957" y="686"/>
                    <a:pt x="986" y="647"/>
                    <a:pt x="1015" y="608"/>
                  </a:cubicBezTo>
                  <a:cubicBezTo>
                    <a:pt x="1044" y="569"/>
                    <a:pt x="1064" y="530"/>
                    <a:pt x="1083" y="491"/>
                  </a:cubicBezTo>
                  <a:cubicBezTo>
                    <a:pt x="1103" y="412"/>
                    <a:pt x="1122" y="344"/>
                    <a:pt x="1113" y="266"/>
                  </a:cubicBezTo>
                  <a:cubicBezTo>
                    <a:pt x="1113" y="217"/>
                    <a:pt x="1113" y="169"/>
                    <a:pt x="1103" y="120"/>
                  </a:cubicBezTo>
                  <a:cubicBezTo>
                    <a:pt x="1093" y="81"/>
                    <a:pt x="1083" y="61"/>
                    <a:pt x="1083" y="61"/>
                  </a:cubicBezTo>
                  <a:cubicBezTo>
                    <a:pt x="1074" y="32"/>
                    <a:pt x="1054" y="13"/>
                    <a:pt x="1025" y="3"/>
                  </a:cubicBezTo>
                  <a:cubicBezTo>
                    <a:pt x="1017" y="1"/>
                    <a:pt x="1009" y="0"/>
                    <a:pt x="100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4" name="Google Shape;4246;p48">
              <a:extLst>
                <a:ext uri="{FF2B5EF4-FFF2-40B4-BE49-F238E27FC236}">
                  <a16:creationId xmlns:a16="http://schemas.microsoft.com/office/drawing/2014/main" id="{0BBB1F95-D90D-47FE-80F8-5D9CFA527EF1}"/>
                </a:ext>
              </a:extLst>
            </p:cNvPr>
            <p:cNvSpPr/>
            <p:nvPr/>
          </p:nvSpPr>
          <p:spPr>
            <a:xfrm>
              <a:off x="3225500" y="3446000"/>
              <a:ext cx="121500" cy="49500"/>
            </a:xfrm>
            <a:custGeom>
              <a:avLst/>
              <a:gdLst/>
              <a:ahLst/>
              <a:cxnLst/>
              <a:rect l="l" t="t" r="r" b="b"/>
              <a:pathLst>
                <a:path w="4860" h="1980" extrusionOk="0">
                  <a:moveTo>
                    <a:pt x="4344" y="0"/>
                  </a:moveTo>
                  <a:cubicBezTo>
                    <a:pt x="3991" y="0"/>
                    <a:pt x="3457" y="361"/>
                    <a:pt x="2859" y="419"/>
                  </a:cubicBezTo>
                  <a:cubicBezTo>
                    <a:pt x="2777" y="427"/>
                    <a:pt x="2694" y="431"/>
                    <a:pt x="2610" y="431"/>
                  </a:cubicBezTo>
                  <a:cubicBezTo>
                    <a:pt x="2117" y="431"/>
                    <a:pt x="1616" y="306"/>
                    <a:pt x="1183" y="306"/>
                  </a:cubicBezTo>
                  <a:cubicBezTo>
                    <a:pt x="833" y="306"/>
                    <a:pt x="526" y="387"/>
                    <a:pt x="303" y="682"/>
                  </a:cubicBezTo>
                  <a:cubicBezTo>
                    <a:pt x="1" y="1092"/>
                    <a:pt x="459" y="1658"/>
                    <a:pt x="1211" y="1980"/>
                  </a:cubicBezTo>
                  <a:lnTo>
                    <a:pt x="1230" y="1921"/>
                  </a:lnTo>
                  <a:cubicBezTo>
                    <a:pt x="1230" y="1921"/>
                    <a:pt x="1881" y="1373"/>
                    <a:pt x="2667" y="1373"/>
                  </a:cubicBezTo>
                  <a:cubicBezTo>
                    <a:pt x="3044" y="1373"/>
                    <a:pt x="3452" y="1499"/>
                    <a:pt x="3835" y="1873"/>
                  </a:cubicBezTo>
                  <a:cubicBezTo>
                    <a:pt x="4742" y="1356"/>
                    <a:pt x="4859" y="507"/>
                    <a:pt x="4644" y="165"/>
                  </a:cubicBezTo>
                  <a:cubicBezTo>
                    <a:pt x="4571" y="46"/>
                    <a:pt x="4469" y="0"/>
                    <a:pt x="434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5" name="Google Shape;4247;p48">
              <a:extLst>
                <a:ext uri="{FF2B5EF4-FFF2-40B4-BE49-F238E27FC236}">
                  <a16:creationId xmlns:a16="http://schemas.microsoft.com/office/drawing/2014/main" id="{9891410B-3682-4661-93CD-5A377AE1DFA1}"/>
                </a:ext>
              </a:extLst>
            </p:cNvPr>
            <p:cNvSpPr/>
            <p:nvPr/>
          </p:nvSpPr>
          <p:spPr>
            <a:xfrm>
              <a:off x="3255500" y="3480325"/>
              <a:ext cx="65875" cy="21800"/>
            </a:xfrm>
            <a:custGeom>
              <a:avLst/>
              <a:gdLst/>
              <a:ahLst/>
              <a:cxnLst/>
              <a:rect l="l" t="t" r="r" b="b"/>
              <a:pathLst>
                <a:path w="2635" h="872" extrusionOk="0">
                  <a:moveTo>
                    <a:pt x="1462" y="0"/>
                  </a:moveTo>
                  <a:cubicBezTo>
                    <a:pt x="676" y="0"/>
                    <a:pt x="30" y="548"/>
                    <a:pt x="30" y="548"/>
                  </a:cubicBezTo>
                  <a:lnTo>
                    <a:pt x="1" y="607"/>
                  </a:lnTo>
                  <a:cubicBezTo>
                    <a:pt x="386" y="781"/>
                    <a:pt x="804" y="872"/>
                    <a:pt x="1223" y="872"/>
                  </a:cubicBezTo>
                  <a:cubicBezTo>
                    <a:pt x="1461" y="872"/>
                    <a:pt x="1699" y="843"/>
                    <a:pt x="1932" y="783"/>
                  </a:cubicBezTo>
                  <a:cubicBezTo>
                    <a:pt x="2176" y="724"/>
                    <a:pt x="2410" y="626"/>
                    <a:pt x="2635" y="500"/>
                  </a:cubicBezTo>
                  <a:cubicBezTo>
                    <a:pt x="2249" y="126"/>
                    <a:pt x="1840" y="0"/>
                    <a:pt x="1462"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6" name="Google Shape;4248;p48">
              <a:extLst>
                <a:ext uri="{FF2B5EF4-FFF2-40B4-BE49-F238E27FC236}">
                  <a16:creationId xmlns:a16="http://schemas.microsoft.com/office/drawing/2014/main" id="{8B1F9D14-1057-49D8-A80E-5A3B2D5B2561}"/>
                </a:ext>
              </a:extLst>
            </p:cNvPr>
            <p:cNvSpPr/>
            <p:nvPr/>
          </p:nvSpPr>
          <p:spPr>
            <a:xfrm>
              <a:off x="3146475" y="3438000"/>
              <a:ext cx="75650" cy="64000"/>
            </a:xfrm>
            <a:custGeom>
              <a:avLst/>
              <a:gdLst/>
              <a:ahLst/>
              <a:cxnLst/>
              <a:rect l="l" t="t" r="r" b="b"/>
              <a:pathLst>
                <a:path w="3026" h="2560" extrusionOk="0">
                  <a:moveTo>
                    <a:pt x="1682" y="1"/>
                  </a:moveTo>
                  <a:cubicBezTo>
                    <a:pt x="1328" y="1"/>
                    <a:pt x="970" y="146"/>
                    <a:pt x="703" y="466"/>
                  </a:cubicBezTo>
                  <a:cubicBezTo>
                    <a:pt x="0" y="1310"/>
                    <a:pt x="622" y="2560"/>
                    <a:pt x="1677" y="2560"/>
                  </a:cubicBezTo>
                  <a:cubicBezTo>
                    <a:pt x="1719" y="2560"/>
                    <a:pt x="1762" y="2558"/>
                    <a:pt x="1806" y="2554"/>
                  </a:cubicBezTo>
                  <a:cubicBezTo>
                    <a:pt x="2508" y="2495"/>
                    <a:pt x="3025" y="1871"/>
                    <a:pt x="2967" y="1168"/>
                  </a:cubicBezTo>
                  <a:cubicBezTo>
                    <a:pt x="2898" y="443"/>
                    <a:pt x="2298" y="1"/>
                    <a:pt x="1682"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7" name="Google Shape;4249;p48">
              <a:extLst>
                <a:ext uri="{FF2B5EF4-FFF2-40B4-BE49-F238E27FC236}">
                  <a16:creationId xmlns:a16="http://schemas.microsoft.com/office/drawing/2014/main" id="{E6ED37ED-1D83-4458-B1F9-7656E552FC12}"/>
                </a:ext>
              </a:extLst>
            </p:cNvPr>
            <p:cNvSpPr/>
            <p:nvPr/>
          </p:nvSpPr>
          <p:spPr>
            <a:xfrm>
              <a:off x="3350025" y="3391925"/>
              <a:ext cx="73550" cy="62500"/>
            </a:xfrm>
            <a:custGeom>
              <a:avLst/>
              <a:gdLst/>
              <a:ahLst/>
              <a:cxnLst/>
              <a:rect l="l" t="t" r="r" b="b"/>
              <a:pathLst>
                <a:path w="2942" h="2500" extrusionOk="0">
                  <a:moveTo>
                    <a:pt x="1631" y="1"/>
                  </a:moveTo>
                  <a:cubicBezTo>
                    <a:pt x="1287" y="1"/>
                    <a:pt x="938" y="142"/>
                    <a:pt x="678" y="455"/>
                  </a:cubicBezTo>
                  <a:cubicBezTo>
                    <a:pt x="1" y="1273"/>
                    <a:pt x="602" y="2499"/>
                    <a:pt x="1642" y="2499"/>
                  </a:cubicBezTo>
                  <a:cubicBezTo>
                    <a:pt x="1681" y="2499"/>
                    <a:pt x="1721" y="2498"/>
                    <a:pt x="1761" y="2494"/>
                  </a:cubicBezTo>
                  <a:cubicBezTo>
                    <a:pt x="2444" y="2426"/>
                    <a:pt x="2941" y="1821"/>
                    <a:pt x="2883" y="1138"/>
                  </a:cubicBezTo>
                  <a:cubicBezTo>
                    <a:pt x="2815" y="432"/>
                    <a:pt x="2230" y="1"/>
                    <a:pt x="1631"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8" name="Google Shape;4250;p48">
              <a:extLst>
                <a:ext uri="{FF2B5EF4-FFF2-40B4-BE49-F238E27FC236}">
                  <a16:creationId xmlns:a16="http://schemas.microsoft.com/office/drawing/2014/main" id="{C480647E-395E-4EDA-BB25-B51165A32780}"/>
                </a:ext>
              </a:extLst>
            </p:cNvPr>
            <p:cNvSpPr/>
            <p:nvPr/>
          </p:nvSpPr>
          <p:spPr>
            <a:xfrm>
              <a:off x="3449650" y="3727275"/>
              <a:ext cx="57075" cy="50550"/>
            </a:xfrm>
            <a:custGeom>
              <a:avLst/>
              <a:gdLst/>
              <a:ahLst/>
              <a:cxnLst/>
              <a:rect l="l" t="t" r="r" b="b"/>
              <a:pathLst>
                <a:path w="2283" h="2022" extrusionOk="0">
                  <a:moveTo>
                    <a:pt x="1278" y="0"/>
                  </a:moveTo>
                  <a:cubicBezTo>
                    <a:pt x="843" y="0"/>
                    <a:pt x="318" y="289"/>
                    <a:pt x="195" y="680"/>
                  </a:cubicBezTo>
                  <a:cubicBezTo>
                    <a:pt x="0" y="1216"/>
                    <a:pt x="303" y="1801"/>
                    <a:pt x="839" y="1977"/>
                  </a:cubicBezTo>
                  <a:cubicBezTo>
                    <a:pt x="939" y="2007"/>
                    <a:pt x="1039" y="2022"/>
                    <a:pt x="1137" y="2022"/>
                  </a:cubicBezTo>
                  <a:cubicBezTo>
                    <a:pt x="1581" y="2022"/>
                    <a:pt x="1989" y="1731"/>
                    <a:pt x="2117" y="1284"/>
                  </a:cubicBezTo>
                  <a:cubicBezTo>
                    <a:pt x="2283" y="748"/>
                    <a:pt x="2117" y="455"/>
                    <a:pt x="1678" y="114"/>
                  </a:cubicBezTo>
                  <a:cubicBezTo>
                    <a:pt x="1570" y="36"/>
                    <a:pt x="1429" y="0"/>
                    <a:pt x="1278"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9" name="Google Shape;4251;p48">
              <a:extLst>
                <a:ext uri="{FF2B5EF4-FFF2-40B4-BE49-F238E27FC236}">
                  <a16:creationId xmlns:a16="http://schemas.microsoft.com/office/drawing/2014/main" id="{717DF52E-F161-4C68-B897-5A8CCA0126D6}"/>
                </a:ext>
              </a:extLst>
            </p:cNvPr>
            <p:cNvSpPr/>
            <p:nvPr/>
          </p:nvSpPr>
          <p:spPr>
            <a:xfrm>
              <a:off x="3445250" y="3723750"/>
              <a:ext cx="65875" cy="56875"/>
            </a:xfrm>
            <a:custGeom>
              <a:avLst/>
              <a:gdLst/>
              <a:ahLst/>
              <a:cxnLst/>
              <a:rect l="l" t="t" r="r" b="b"/>
              <a:pathLst>
                <a:path w="2635" h="2275" extrusionOk="0">
                  <a:moveTo>
                    <a:pt x="1449" y="284"/>
                  </a:moveTo>
                  <a:cubicBezTo>
                    <a:pt x="1564" y="285"/>
                    <a:pt x="1670" y="314"/>
                    <a:pt x="1766" y="372"/>
                  </a:cubicBezTo>
                  <a:cubicBezTo>
                    <a:pt x="2205" y="694"/>
                    <a:pt x="2293" y="938"/>
                    <a:pt x="2157" y="1377"/>
                  </a:cubicBezTo>
                  <a:cubicBezTo>
                    <a:pt x="2037" y="1751"/>
                    <a:pt x="1696" y="1989"/>
                    <a:pt x="1325" y="1989"/>
                  </a:cubicBezTo>
                  <a:cubicBezTo>
                    <a:pt x="1242" y="1989"/>
                    <a:pt x="1158" y="1977"/>
                    <a:pt x="1074" y="1952"/>
                  </a:cubicBezTo>
                  <a:cubicBezTo>
                    <a:pt x="615" y="1806"/>
                    <a:pt x="362" y="1318"/>
                    <a:pt x="508" y="869"/>
                  </a:cubicBezTo>
                  <a:cubicBezTo>
                    <a:pt x="605" y="529"/>
                    <a:pt x="1089" y="286"/>
                    <a:pt x="1449" y="284"/>
                  </a:cubicBezTo>
                  <a:close/>
                  <a:moveTo>
                    <a:pt x="1490" y="0"/>
                  </a:moveTo>
                  <a:cubicBezTo>
                    <a:pt x="1478" y="0"/>
                    <a:pt x="1466" y="0"/>
                    <a:pt x="1454" y="1"/>
                  </a:cubicBezTo>
                  <a:cubicBezTo>
                    <a:pt x="976" y="1"/>
                    <a:pt x="381" y="313"/>
                    <a:pt x="235" y="782"/>
                  </a:cubicBezTo>
                  <a:cubicBezTo>
                    <a:pt x="1" y="1523"/>
                    <a:pt x="557" y="2274"/>
                    <a:pt x="1327" y="2274"/>
                  </a:cubicBezTo>
                  <a:cubicBezTo>
                    <a:pt x="1835" y="2274"/>
                    <a:pt x="2274" y="1942"/>
                    <a:pt x="2430" y="1464"/>
                  </a:cubicBezTo>
                  <a:cubicBezTo>
                    <a:pt x="2635" y="821"/>
                    <a:pt x="2381" y="469"/>
                    <a:pt x="1942" y="147"/>
                  </a:cubicBezTo>
                  <a:cubicBezTo>
                    <a:pt x="1806" y="57"/>
                    <a:pt x="1645" y="0"/>
                    <a:pt x="1490"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0" name="Google Shape;4252;p48">
              <a:extLst>
                <a:ext uri="{FF2B5EF4-FFF2-40B4-BE49-F238E27FC236}">
                  <a16:creationId xmlns:a16="http://schemas.microsoft.com/office/drawing/2014/main" id="{C9430A39-2EAD-4896-8346-14BC32C31923}"/>
                </a:ext>
              </a:extLst>
            </p:cNvPr>
            <p:cNvSpPr/>
            <p:nvPr/>
          </p:nvSpPr>
          <p:spPr>
            <a:xfrm>
              <a:off x="3404775" y="3797075"/>
              <a:ext cx="28550" cy="41100"/>
            </a:xfrm>
            <a:custGeom>
              <a:avLst/>
              <a:gdLst/>
              <a:ahLst/>
              <a:cxnLst/>
              <a:rect l="l" t="t" r="r" b="b"/>
              <a:pathLst>
                <a:path w="1142" h="1644" extrusionOk="0">
                  <a:moveTo>
                    <a:pt x="529" y="0"/>
                  </a:moveTo>
                  <a:cubicBezTo>
                    <a:pt x="522" y="0"/>
                    <a:pt x="515" y="1"/>
                    <a:pt x="507" y="5"/>
                  </a:cubicBezTo>
                  <a:cubicBezTo>
                    <a:pt x="478" y="24"/>
                    <a:pt x="449" y="44"/>
                    <a:pt x="420" y="73"/>
                  </a:cubicBezTo>
                  <a:cubicBezTo>
                    <a:pt x="342" y="131"/>
                    <a:pt x="273" y="200"/>
                    <a:pt x="215" y="278"/>
                  </a:cubicBezTo>
                  <a:cubicBezTo>
                    <a:pt x="176" y="326"/>
                    <a:pt x="137" y="385"/>
                    <a:pt x="117" y="444"/>
                  </a:cubicBezTo>
                  <a:cubicBezTo>
                    <a:pt x="68" y="512"/>
                    <a:pt x="39" y="580"/>
                    <a:pt x="29" y="658"/>
                  </a:cubicBezTo>
                  <a:cubicBezTo>
                    <a:pt x="0" y="736"/>
                    <a:pt x="0" y="814"/>
                    <a:pt x="0" y="902"/>
                  </a:cubicBezTo>
                  <a:cubicBezTo>
                    <a:pt x="0" y="990"/>
                    <a:pt x="20" y="1078"/>
                    <a:pt x="49" y="1156"/>
                  </a:cubicBezTo>
                  <a:lnTo>
                    <a:pt x="88" y="1273"/>
                  </a:lnTo>
                  <a:cubicBezTo>
                    <a:pt x="117" y="1331"/>
                    <a:pt x="137" y="1351"/>
                    <a:pt x="156" y="1380"/>
                  </a:cubicBezTo>
                  <a:cubicBezTo>
                    <a:pt x="205" y="1458"/>
                    <a:pt x="273" y="1526"/>
                    <a:pt x="351" y="1575"/>
                  </a:cubicBezTo>
                  <a:cubicBezTo>
                    <a:pt x="429" y="1624"/>
                    <a:pt x="517" y="1643"/>
                    <a:pt x="605" y="1643"/>
                  </a:cubicBezTo>
                  <a:cubicBezTo>
                    <a:pt x="683" y="1634"/>
                    <a:pt x="751" y="1614"/>
                    <a:pt x="820" y="1585"/>
                  </a:cubicBezTo>
                  <a:cubicBezTo>
                    <a:pt x="907" y="1546"/>
                    <a:pt x="995" y="1487"/>
                    <a:pt x="1064" y="1409"/>
                  </a:cubicBezTo>
                  <a:cubicBezTo>
                    <a:pt x="1083" y="1390"/>
                    <a:pt x="1112" y="1361"/>
                    <a:pt x="1132" y="1331"/>
                  </a:cubicBezTo>
                  <a:cubicBezTo>
                    <a:pt x="1142" y="1312"/>
                    <a:pt x="1142" y="1302"/>
                    <a:pt x="1132" y="1292"/>
                  </a:cubicBezTo>
                  <a:cubicBezTo>
                    <a:pt x="1125" y="1278"/>
                    <a:pt x="1112" y="1269"/>
                    <a:pt x="1099" y="1269"/>
                  </a:cubicBezTo>
                  <a:cubicBezTo>
                    <a:pt x="1093" y="1269"/>
                    <a:pt x="1088" y="1270"/>
                    <a:pt x="1083" y="1273"/>
                  </a:cubicBezTo>
                  <a:lnTo>
                    <a:pt x="995" y="1322"/>
                  </a:lnTo>
                  <a:cubicBezTo>
                    <a:pt x="917" y="1361"/>
                    <a:pt x="839" y="1390"/>
                    <a:pt x="761" y="1409"/>
                  </a:cubicBezTo>
                  <a:cubicBezTo>
                    <a:pt x="727" y="1416"/>
                    <a:pt x="692" y="1423"/>
                    <a:pt x="658" y="1423"/>
                  </a:cubicBezTo>
                  <a:cubicBezTo>
                    <a:pt x="643" y="1423"/>
                    <a:pt x="629" y="1422"/>
                    <a:pt x="615" y="1419"/>
                  </a:cubicBezTo>
                  <a:cubicBezTo>
                    <a:pt x="576" y="1409"/>
                    <a:pt x="537" y="1390"/>
                    <a:pt x="498" y="1361"/>
                  </a:cubicBezTo>
                  <a:cubicBezTo>
                    <a:pt x="459" y="1331"/>
                    <a:pt x="420" y="1282"/>
                    <a:pt x="400" y="1243"/>
                  </a:cubicBezTo>
                  <a:cubicBezTo>
                    <a:pt x="381" y="1214"/>
                    <a:pt x="371" y="1185"/>
                    <a:pt x="351" y="1156"/>
                  </a:cubicBezTo>
                  <a:lnTo>
                    <a:pt x="332" y="1058"/>
                  </a:lnTo>
                  <a:cubicBezTo>
                    <a:pt x="303" y="1009"/>
                    <a:pt x="293" y="941"/>
                    <a:pt x="293" y="883"/>
                  </a:cubicBezTo>
                  <a:cubicBezTo>
                    <a:pt x="283" y="824"/>
                    <a:pt x="283" y="765"/>
                    <a:pt x="303" y="697"/>
                  </a:cubicBezTo>
                  <a:cubicBezTo>
                    <a:pt x="312" y="590"/>
                    <a:pt x="351" y="483"/>
                    <a:pt x="400" y="375"/>
                  </a:cubicBezTo>
                  <a:cubicBezTo>
                    <a:pt x="449" y="268"/>
                    <a:pt x="517" y="170"/>
                    <a:pt x="585" y="73"/>
                  </a:cubicBezTo>
                  <a:lnTo>
                    <a:pt x="585" y="73"/>
                  </a:lnTo>
                  <a:lnTo>
                    <a:pt x="566" y="83"/>
                  </a:lnTo>
                  <a:cubicBezTo>
                    <a:pt x="591" y="41"/>
                    <a:pt x="567" y="0"/>
                    <a:pt x="529"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1" name="Google Shape;4253;p48">
              <a:extLst>
                <a:ext uri="{FF2B5EF4-FFF2-40B4-BE49-F238E27FC236}">
                  <a16:creationId xmlns:a16="http://schemas.microsoft.com/office/drawing/2014/main" id="{AE0C7B15-B454-492E-9F79-3ADB1F0A6BDB}"/>
                </a:ext>
              </a:extLst>
            </p:cNvPr>
            <p:cNvSpPr/>
            <p:nvPr/>
          </p:nvSpPr>
          <p:spPr>
            <a:xfrm>
              <a:off x="3432075" y="3805075"/>
              <a:ext cx="42700" cy="45450"/>
            </a:xfrm>
            <a:custGeom>
              <a:avLst/>
              <a:gdLst/>
              <a:ahLst/>
              <a:cxnLst/>
              <a:rect l="l" t="t" r="r" b="b"/>
              <a:pathLst>
                <a:path w="1708" h="1818" extrusionOk="0">
                  <a:moveTo>
                    <a:pt x="328" y="1"/>
                  </a:moveTo>
                  <a:cubicBezTo>
                    <a:pt x="314" y="1"/>
                    <a:pt x="300" y="7"/>
                    <a:pt x="293" y="26"/>
                  </a:cubicBezTo>
                  <a:cubicBezTo>
                    <a:pt x="176" y="211"/>
                    <a:pt x="98" y="416"/>
                    <a:pt x="59" y="621"/>
                  </a:cubicBezTo>
                  <a:cubicBezTo>
                    <a:pt x="1" y="855"/>
                    <a:pt x="20" y="1099"/>
                    <a:pt x="98" y="1323"/>
                  </a:cubicBezTo>
                  <a:cubicBezTo>
                    <a:pt x="157" y="1460"/>
                    <a:pt x="254" y="1567"/>
                    <a:pt x="371" y="1655"/>
                  </a:cubicBezTo>
                  <a:cubicBezTo>
                    <a:pt x="489" y="1743"/>
                    <a:pt x="625" y="1792"/>
                    <a:pt x="781" y="1811"/>
                  </a:cubicBezTo>
                  <a:cubicBezTo>
                    <a:pt x="810" y="1815"/>
                    <a:pt x="840" y="1817"/>
                    <a:pt x="870" y="1817"/>
                  </a:cubicBezTo>
                  <a:cubicBezTo>
                    <a:pt x="989" y="1817"/>
                    <a:pt x="1111" y="1786"/>
                    <a:pt x="1220" y="1723"/>
                  </a:cubicBezTo>
                  <a:cubicBezTo>
                    <a:pt x="1337" y="1655"/>
                    <a:pt x="1445" y="1558"/>
                    <a:pt x="1523" y="1441"/>
                  </a:cubicBezTo>
                  <a:cubicBezTo>
                    <a:pt x="1601" y="1333"/>
                    <a:pt x="1649" y="1216"/>
                    <a:pt x="1679" y="1089"/>
                  </a:cubicBezTo>
                  <a:cubicBezTo>
                    <a:pt x="1708" y="962"/>
                    <a:pt x="1679" y="836"/>
                    <a:pt x="1620" y="719"/>
                  </a:cubicBezTo>
                  <a:cubicBezTo>
                    <a:pt x="1562" y="621"/>
                    <a:pt x="1454" y="563"/>
                    <a:pt x="1347" y="553"/>
                  </a:cubicBezTo>
                  <a:cubicBezTo>
                    <a:pt x="1259" y="553"/>
                    <a:pt x="1181" y="582"/>
                    <a:pt x="1123" y="631"/>
                  </a:cubicBezTo>
                  <a:cubicBezTo>
                    <a:pt x="1074" y="670"/>
                    <a:pt x="1025" y="719"/>
                    <a:pt x="996" y="767"/>
                  </a:cubicBezTo>
                  <a:cubicBezTo>
                    <a:pt x="986" y="787"/>
                    <a:pt x="996" y="797"/>
                    <a:pt x="1006" y="806"/>
                  </a:cubicBezTo>
                  <a:cubicBezTo>
                    <a:pt x="1010" y="816"/>
                    <a:pt x="1020" y="821"/>
                    <a:pt x="1030" y="821"/>
                  </a:cubicBezTo>
                  <a:cubicBezTo>
                    <a:pt x="1040" y="821"/>
                    <a:pt x="1049" y="816"/>
                    <a:pt x="1054" y="806"/>
                  </a:cubicBezTo>
                  <a:cubicBezTo>
                    <a:pt x="1093" y="777"/>
                    <a:pt x="1142" y="748"/>
                    <a:pt x="1191" y="728"/>
                  </a:cubicBezTo>
                  <a:cubicBezTo>
                    <a:pt x="1220" y="706"/>
                    <a:pt x="1255" y="695"/>
                    <a:pt x="1295" y="695"/>
                  </a:cubicBezTo>
                  <a:cubicBezTo>
                    <a:pt x="1309" y="695"/>
                    <a:pt x="1323" y="697"/>
                    <a:pt x="1337" y="699"/>
                  </a:cubicBezTo>
                  <a:cubicBezTo>
                    <a:pt x="1386" y="728"/>
                    <a:pt x="1435" y="767"/>
                    <a:pt x="1454" y="826"/>
                  </a:cubicBezTo>
                  <a:cubicBezTo>
                    <a:pt x="1513" y="923"/>
                    <a:pt x="1435" y="1138"/>
                    <a:pt x="1318" y="1294"/>
                  </a:cubicBezTo>
                  <a:cubicBezTo>
                    <a:pt x="1206" y="1443"/>
                    <a:pt x="1023" y="1539"/>
                    <a:pt x="837" y="1539"/>
                  </a:cubicBezTo>
                  <a:cubicBezTo>
                    <a:pt x="828" y="1539"/>
                    <a:pt x="819" y="1539"/>
                    <a:pt x="810" y="1538"/>
                  </a:cubicBezTo>
                  <a:cubicBezTo>
                    <a:pt x="703" y="1519"/>
                    <a:pt x="615" y="1489"/>
                    <a:pt x="528" y="1431"/>
                  </a:cubicBezTo>
                  <a:cubicBezTo>
                    <a:pt x="450" y="1372"/>
                    <a:pt x="381" y="1304"/>
                    <a:pt x="342" y="1216"/>
                  </a:cubicBezTo>
                  <a:cubicBezTo>
                    <a:pt x="254" y="1041"/>
                    <a:pt x="235" y="845"/>
                    <a:pt x="254" y="660"/>
                  </a:cubicBezTo>
                  <a:cubicBezTo>
                    <a:pt x="274" y="514"/>
                    <a:pt x="293" y="367"/>
                    <a:pt x="332" y="231"/>
                  </a:cubicBezTo>
                  <a:cubicBezTo>
                    <a:pt x="362" y="124"/>
                    <a:pt x="381" y="65"/>
                    <a:pt x="381" y="65"/>
                  </a:cubicBezTo>
                  <a:cubicBezTo>
                    <a:pt x="381" y="45"/>
                    <a:pt x="371" y="16"/>
                    <a:pt x="352" y="6"/>
                  </a:cubicBezTo>
                  <a:cubicBezTo>
                    <a:pt x="345" y="3"/>
                    <a:pt x="336" y="1"/>
                    <a:pt x="328"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2" name="Google Shape;4254;p48">
              <a:extLst>
                <a:ext uri="{FF2B5EF4-FFF2-40B4-BE49-F238E27FC236}">
                  <a16:creationId xmlns:a16="http://schemas.microsoft.com/office/drawing/2014/main" id="{A8F33B0D-1E75-41AB-AAB5-19B179AC9726}"/>
                </a:ext>
              </a:extLst>
            </p:cNvPr>
            <p:cNvSpPr/>
            <p:nvPr/>
          </p:nvSpPr>
          <p:spPr>
            <a:xfrm>
              <a:off x="3475750" y="3738050"/>
              <a:ext cx="14650" cy="27300"/>
            </a:xfrm>
            <a:custGeom>
              <a:avLst/>
              <a:gdLst/>
              <a:ahLst/>
              <a:cxnLst/>
              <a:rect l="l" t="t" r="r" b="b"/>
              <a:pathLst>
                <a:path w="586" h="1092" extrusionOk="0">
                  <a:moveTo>
                    <a:pt x="538" y="1"/>
                  </a:moveTo>
                  <a:cubicBezTo>
                    <a:pt x="527" y="1"/>
                    <a:pt x="516" y="6"/>
                    <a:pt x="507" y="14"/>
                  </a:cubicBezTo>
                  <a:cubicBezTo>
                    <a:pt x="332" y="132"/>
                    <a:pt x="176" y="278"/>
                    <a:pt x="39" y="434"/>
                  </a:cubicBezTo>
                  <a:cubicBezTo>
                    <a:pt x="10" y="453"/>
                    <a:pt x="0" y="492"/>
                    <a:pt x="20" y="531"/>
                  </a:cubicBezTo>
                  <a:cubicBezTo>
                    <a:pt x="78" y="717"/>
                    <a:pt x="166" y="892"/>
                    <a:pt x="263" y="1068"/>
                  </a:cubicBezTo>
                  <a:cubicBezTo>
                    <a:pt x="271" y="1082"/>
                    <a:pt x="283" y="1091"/>
                    <a:pt x="297" y="1091"/>
                  </a:cubicBezTo>
                  <a:cubicBezTo>
                    <a:pt x="302" y="1091"/>
                    <a:pt x="307" y="1090"/>
                    <a:pt x="312" y="1088"/>
                  </a:cubicBezTo>
                  <a:cubicBezTo>
                    <a:pt x="341" y="1088"/>
                    <a:pt x="361" y="1058"/>
                    <a:pt x="351" y="1029"/>
                  </a:cubicBezTo>
                  <a:cubicBezTo>
                    <a:pt x="316" y="862"/>
                    <a:pt x="265" y="688"/>
                    <a:pt x="206" y="520"/>
                  </a:cubicBezTo>
                  <a:lnTo>
                    <a:pt x="206" y="520"/>
                  </a:lnTo>
                  <a:cubicBezTo>
                    <a:pt x="337" y="384"/>
                    <a:pt x="460" y="233"/>
                    <a:pt x="576" y="83"/>
                  </a:cubicBezTo>
                  <a:cubicBezTo>
                    <a:pt x="585" y="63"/>
                    <a:pt x="585" y="44"/>
                    <a:pt x="576" y="24"/>
                  </a:cubicBezTo>
                  <a:cubicBezTo>
                    <a:pt x="565" y="8"/>
                    <a:pt x="551" y="1"/>
                    <a:pt x="53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3" name="Google Shape;4255;p48">
              <a:extLst>
                <a:ext uri="{FF2B5EF4-FFF2-40B4-BE49-F238E27FC236}">
                  <a16:creationId xmlns:a16="http://schemas.microsoft.com/office/drawing/2014/main" id="{B534E77A-36E2-4E32-84B6-3B18F3504C6C}"/>
                </a:ext>
              </a:extLst>
            </p:cNvPr>
            <p:cNvSpPr/>
            <p:nvPr/>
          </p:nvSpPr>
          <p:spPr>
            <a:xfrm>
              <a:off x="3472800" y="3747250"/>
              <a:ext cx="7350" cy="6300"/>
            </a:xfrm>
            <a:custGeom>
              <a:avLst/>
              <a:gdLst/>
              <a:ahLst/>
              <a:cxnLst/>
              <a:rect l="l" t="t" r="r" b="b"/>
              <a:pathLst>
                <a:path w="294" h="252" extrusionOk="0">
                  <a:moveTo>
                    <a:pt x="165" y="1"/>
                  </a:moveTo>
                  <a:cubicBezTo>
                    <a:pt x="135" y="1"/>
                    <a:pt x="104" y="12"/>
                    <a:pt x="79" y="37"/>
                  </a:cubicBezTo>
                  <a:cubicBezTo>
                    <a:pt x="1" y="115"/>
                    <a:pt x="59" y="251"/>
                    <a:pt x="167" y="251"/>
                  </a:cubicBezTo>
                  <a:cubicBezTo>
                    <a:pt x="235" y="251"/>
                    <a:pt x="294" y="193"/>
                    <a:pt x="294" y="124"/>
                  </a:cubicBezTo>
                  <a:cubicBezTo>
                    <a:pt x="294" y="51"/>
                    <a:pt x="230" y="1"/>
                    <a:pt x="165"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4" name="Google Shape;4256;p48">
              <a:extLst>
                <a:ext uri="{FF2B5EF4-FFF2-40B4-BE49-F238E27FC236}">
                  <a16:creationId xmlns:a16="http://schemas.microsoft.com/office/drawing/2014/main" id="{69F91047-A26B-4B84-B20B-A4EB2C76AA6E}"/>
                </a:ext>
              </a:extLst>
            </p:cNvPr>
            <p:cNvSpPr/>
            <p:nvPr/>
          </p:nvSpPr>
          <p:spPr>
            <a:xfrm>
              <a:off x="3093325" y="3399875"/>
              <a:ext cx="66600" cy="19775"/>
            </a:xfrm>
            <a:custGeom>
              <a:avLst/>
              <a:gdLst/>
              <a:ahLst/>
              <a:cxnLst/>
              <a:rect l="l" t="t" r="r" b="b"/>
              <a:pathLst>
                <a:path w="2664" h="791" extrusionOk="0">
                  <a:moveTo>
                    <a:pt x="2556" y="1"/>
                  </a:moveTo>
                  <a:cubicBezTo>
                    <a:pt x="2556" y="1"/>
                    <a:pt x="2390" y="20"/>
                    <a:pt x="2156" y="59"/>
                  </a:cubicBezTo>
                  <a:cubicBezTo>
                    <a:pt x="2039" y="89"/>
                    <a:pt x="1903" y="108"/>
                    <a:pt x="1756" y="137"/>
                  </a:cubicBezTo>
                  <a:lnTo>
                    <a:pt x="1288" y="245"/>
                  </a:lnTo>
                  <a:cubicBezTo>
                    <a:pt x="986" y="323"/>
                    <a:pt x="673" y="420"/>
                    <a:pt x="449" y="489"/>
                  </a:cubicBezTo>
                  <a:cubicBezTo>
                    <a:pt x="215" y="567"/>
                    <a:pt x="69" y="635"/>
                    <a:pt x="69" y="635"/>
                  </a:cubicBezTo>
                  <a:cubicBezTo>
                    <a:pt x="30" y="645"/>
                    <a:pt x="0" y="674"/>
                    <a:pt x="0" y="713"/>
                  </a:cubicBezTo>
                  <a:cubicBezTo>
                    <a:pt x="0" y="762"/>
                    <a:pt x="49" y="791"/>
                    <a:pt x="108" y="791"/>
                  </a:cubicBezTo>
                  <a:cubicBezTo>
                    <a:pt x="108" y="791"/>
                    <a:pt x="264" y="771"/>
                    <a:pt x="508" y="732"/>
                  </a:cubicBezTo>
                  <a:cubicBezTo>
                    <a:pt x="742" y="693"/>
                    <a:pt x="1054" y="615"/>
                    <a:pt x="1366" y="537"/>
                  </a:cubicBezTo>
                  <a:lnTo>
                    <a:pt x="1825" y="420"/>
                  </a:lnTo>
                  <a:cubicBezTo>
                    <a:pt x="1971" y="381"/>
                    <a:pt x="2088" y="332"/>
                    <a:pt x="2215" y="293"/>
                  </a:cubicBezTo>
                  <a:cubicBezTo>
                    <a:pt x="2439" y="215"/>
                    <a:pt x="2595" y="157"/>
                    <a:pt x="2595" y="157"/>
                  </a:cubicBezTo>
                  <a:cubicBezTo>
                    <a:pt x="2634" y="147"/>
                    <a:pt x="2654" y="108"/>
                    <a:pt x="2664" y="69"/>
                  </a:cubicBezTo>
                  <a:cubicBezTo>
                    <a:pt x="2664" y="20"/>
                    <a:pt x="2615" y="1"/>
                    <a:pt x="2556"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5" name="Google Shape;4257;p48">
              <a:extLst>
                <a:ext uri="{FF2B5EF4-FFF2-40B4-BE49-F238E27FC236}">
                  <a16:creationId xmlns:a16="http://schemas.microsoft.com/office/drawing/2014/main" id="{9B83F39A-A3BC-441F-BD06-22E44B3F1A65}"/>
                </a:ext>
              </a:extLst>
            </p:cNvPr>
            <p:cNvSpPr/>
            <p:nvPr/>
          </p:nvSpPr>
          <p:spPr>
            <a:xfrm>
              <a:off x="3257950" y="3359225"/>
              <a:ext cx="56350" cy="20575"/>
            </a:xfrm>
            <a:custGeom>
              <a:avLst/>
              <a:gdLst/>
              <a:ahLst/>
              <a:cxnLst/>
              <a:rect l="l" t="t" r="r" b="b"/>
              <a:pathLst>
                <a:path w="2254" h="823" extrusionOk="0">
                  <a:moveTo>
                    <a:pt x="1387" y="0"/>
                  </a:moveTo>
                  <a:cubicBezTo>
                    <a:pt x="1349" y="0"/>
                    <a:pt x="1312" y="2"/>
                    <a:pt x="1278" y="7"/>
                  </a:cubicBezTo>
                  <a:cubicBezTo>
                    <a:pt x="1200" y="7"/>
                    <a:pt x="1122" y="27"/>
                    <a:pt x="1054" y="37"/>
                  </a:cubicBezTo>
                  <a:cubicBezTo>
                    <a:pt x="781" y="115"/>
                    <a:pt x="537" y="241"/>
                    <a:pt x="322" y="417"/>
                  </a:cubicBezTo>
                  <a:cubicBezTo>
                    <a:pt x="225" y="495"/>
                    <a:pt x="137" y="583"/>
                    <a:pt x="59" y="680"/>
                  </a:cubicBezTo>
                  <a:lnTo>
                    <a:pt x="69" y="680"/>
                  </a:lnTo>
                  <a:cubicBezTo>
                    <a:pt x="0" y="734"/>
                    <a:pt x="56" y="822"/>
                    <a:pt x="121" y="822"/>
                  </a:cubicBezTo>
                  <a:cubicBezTo>
                    <a:pt x="139" y="822"/>
                    <a:pt x="159" y="815"/>
                    <a:pt x="176" y="798"/>
                  </a:cubicBezTo>
                  <a:cubicBezTo>
                    <a:pt x="176" y="798"/>
                    <a:pt x="293" y="729"/>
                    <a:pt x="469" y="622"/>
                  </a:cubicBezTo>
                  <a:cubicBezTo>
                    <a:pt x="556" y="573"/>
                    <a:pt x="654" y="524"/>
                    <a:pt x="771" y="466"/>
                  </a:cubicBezTo>
                  <a:cubicBezTo>
                    <a:pt x="888" y="417"/>
                    <a:pt x="1005" y="378"/>
                    <a:pt x="1132" y="349"/>
                  </a:cubicBezTo>
                  <a:cubicBezTo>
                    <a:pt x="1190" y="329"/>
                    <a:pt x="1249" y="320"/>
                    <a:pt x="1317" y="310"/>
                  </a:cubicBezTo>
                  <a:cubicBezTo>
                    <a:pt x="1376" y="300"/>
                    <a:pt x="1434" y="290"/>
                    <a:pt x="1493" y="290"/>
                  </a:cubicBezTo>
                  <a:cubicBezTo>
                    <a:pt x="1600" y="290"/>
                    <a:pt x="1708" y="300"/>
                    <a:pt x="1815" y="320"/>
                  </a:cubicBezTo>
                  <a:cubicBezTo>
                    <a:pt x="1893" y="339"/>
                    <a:pt x="1971" y="359"/>
                    <a:pt x="2039" y="388"/>
                  </a:cubicBezTo>
                  <a:lnTo>
                    <a:pt x="2127" y="417"/>
                  </a:lnTo>
                  <a:lnTo>
                    <a:pt x="2147" y="417"/>
                  </a:lnTo>
                  <a:cubicBezTo>
                    <a:pt x="2154" y="420"/>
                    <a:pt x="2162" y="421"/>
                    <a:pt x="2170" y="421"/>
                  </a:cubicBezTo>
                  <a:cubicBezTo>
                    <a:pt x="2194" y="421"/>
                    <a:pt x="2220" y="410"/>
                    <a:pt x="2234" y="388"/>
                  </a:cubicBezTo>
                  <a:cubicBezTo>
                    <a:pt x="2254" y="349"/>
                    <a:pt x="2254" y="300"/>
                    <a:pt x="2215" y="271"/>
                  </a:cubicBezTo>
                  <a:lnTo>
                    <a:pt x="2127" y="212"/>
                  </a:lnTo>
                  <a:cubicBezTo>
                    <a:pt x="2059" y="163"/>
                    <a:pt x="1971" y="115"/>
                    <a:pt x="1883" y="85"/>
                  </a:cubicBezTo>
                  <a:cubicBezTo>
                    <a:pt x="1825" y="66"/>
                    <a:pt x="1766" y="46"/>
                    <a:pt x="1708" y="37"/>
                  </a:cubicBezTo>
                  <a:cubicBezTo>
                    <a:pt x="1639" y="17"/>
                    <a:pt x="1571" y="7"/>
                    <a:pt x="1503" y="7"/>
                  </a:cubicBezTo>
                  <a:cubicBezTo>
                    <a:pt x="1464" y="2"/>
                    <a:pt x="1425" y="0"/>
                    <a:pt x="138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6" name="Google Shape;4258;p48">
              <a:extLst>
                <a:ext uri="{FF2B5EF4-FFF2-40B4-BE49-F238E27FC236}">
                  <a16:creationId xmlns:a16="http://schemas.microsoft.com/office/drawing/2014/main" id="{71AC35F5-9ED8-4A7D-8AD8-BB8032046820}"/>
                </a:ext>
              </a:extLst>
            </p:cNvPr>
            <p:cNvSpPr/>
            <p:nvPr/>
          </p:nvSpPr>
          <p:spPr>
            <a:xfrm>
              <a:off x="3307950" y="3318875"/>
              <a:ext cx="111725" cy="97800"/>
            </a:xfrm>
            <a:custGeom>
              <a:avLst/>
              <a:gdLst/>
              <a:ahLst/>
              <a:cxnLst/>
              <a:rect l="l" t="t" r="r" b="b"/>
              <a:pathLst>
                <a:path w="4469" h="3912" extrusionOk="0">
                  <a:moveTo>
                    <a:pt x="3481" y="307"/>
                  </a:moveTo>
                  <a:cubicBezTo>
                    <a:pt x="3634" y="307"/>
                    <a:pt x="3704" y="330"/>
                    <a:pt x="3717" y="343"/>
                  </a:cubicBezTo>
                  <a:cubicBezTo>
                    <a:pt x="3961" y="578"/>
                    <a:pt x="4146" y="1436"/>
                    <a:pt x="3893" y="2236"/>
                  </a:cubicBezTo>
                  <a:cubicBezTo>
                    <a:pt x="3688" y="2958"/>
                    <a:pt x="3073" y="3485"/>
                    <a:pt x="2332" y="3582"/>
                  </a:cubicBezTo>
                  <a:cubicBezTo>
                    <a:pt x="2249" y="3596"/>
                    <a:pt x="2166" y="3602"/>
                    <a:pt x="2085" y="3602"/>
                  </a:cubicBezTo>
                  <a:cubicBezTo>
                    <a:pt x="1575" y="3602"/>
                    <a:pt x="1106" y="3343"/>
                    <a:pt x="761" y="2880"/>
                  </a:cubicBezTo>
                  <a:cubicBezTo>
                    <a:pt x="459" y="2441"/>
                    <a:pt x="322" y="1895"/>
                    <a:pt x="459" y="1582"/>
                  </a:cubicBezTo>
                  <a:cubicBezTo>
                    <a:pt x="742" y="919"/>
                    <a:pt x="2254" y="402"/>
                    <a:pt x="3220" y="314"/>
                  </a:cubicBezTo>
                  <a:lnTo>
                    <a:pt x="3220" y="324"/>
                  </a:lnTo>
                  <a:cubicBezTo>
                    <a:pt x="3325" y="312"/>
                    <a:pt x="3412" y="307"/>
                    <a:pt x="3481" y="307"/>
                  </a:cubicBezTo>
                  <a:close/>
                  <a:moveTo>
                    <a:pt x="3444" y="0"/>
                  </a:moveTo>
                  <a:cubicBezTo>
                    <a:pt x="3371" y="0"/>
                    <a:pt x="3287" y="4"/>
                    <a:pt x="3190" y="12"/>
                  </a:cubicBezTo>
                  <a:cubicBezTo>
                    <a:pt x="2322" y="80"/>
                    <a:pt x="547" y="587"/>
                    <a:pt x="176" y="1456"/>
                  </a:cubicBezTo>
                  <a:cubicBezTo>
                    <a:pt x="0" y="1885"/>
                    <a:pt x="137" y="2529"/>
                    <a:pt x="517" y="3055"/>
                  </a:cubicBezTo>
                  <a:cubicBezTo>
                    <a:pt x="912" y="3603"/>
                    <a:pt x="1481" y="3911"/>
                    <a:pt x="2086" y="3911"/>
                  </a:cubicBezTo>
                  <a:cubicBezTo>
                    <a:pt x="2138" y="3911"/>
                    <a:pt x="2191" y="3909"/>
                    <a:pt x="2244" y="3904"/>
                  </a:cubicBezTo>
                  <a:cubicBezTo>
                    <a:pt x="2293" y="3904"/>
                    <a:pt x="2332" y="3894"/>
                    <a:pt x="2381" y="3885"/>
                  </a:cubicBezTo>
                  <a:cubicBezTo>
                    <a:pt x="3239" y="3777"/>
                    <a:pt x="3941" y="3163"/>
                    <a:pt x="4185" y="2334"/>
                  </a:cubicBezTo>
                  <a:cubicBezTo>
                    <a:pt x="4468" y="1446"/>
                    <a:pt x="4283" y="460"/>
                    <a:pt x="3941" y="119"/>
                  </a:cubicBezTo>
                  <a:cubicBezTo>
                    <a:pt x="3901" y="87"/>
                    <a:pt x="3806" y="0"/>
                    <a:pt x="3444"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7" name="Google Shape;4259;p48">
              <a:extLst>
                <a:ext uri="{FF2B5EF4-FFF2-40B4-BE49-F238E27FC236}">
                  <a16:creationId xmlns:a16="http://schemas.microsoft.com/office/drawing/2014/main" id="{77BB88B5-F399-4D49-A966-9F0F4302BB89}"/>
                </a:ext>
              </a:extLst>
            </p:cNvPr>
            <p:cNvSpPr/>
            <p:nvPr/>
          </p:nvSpPr>
          <p:spPr>
            <a:xfrm>
              <a:off x="3151850" y="3361400"/>
              <a:ext cx="118550" cy="98950"/>
            </a:xfrm>
            <a:custGeom>
              <a:avLst/>
              <a:gdLst/>
              <a:ahLst/>
              <a:cxnLst/>
              <a:rect l="l" t="t" r="r" b="b"/>
              <a:pathLst>
                <a:path w="4742" h="3958" extrusionOk="0">
                  <a:moveTo>
                    <a:pt x="2904" y="315"/>
                  </a:moveTo>
                  <a:cubicBezTo>
                    <a:pt x="3365" y="315"/>
                    <a:pt x="3766" y="383"/>
                    <a:pt x="3981" y="506"/>
                  </a:cubicBezTo>
                  <a:cubicBezTo>
                    <a:pt x="4235" y="662"/>
                    <a:pt x="4420" y="1393"/>
                    <a:pt x="4293" y="2125"/>
                  </a:cubicBezTo>
                  <a:cubicBezTo>
                    <a:pt x="4215" y="2593"/>
                    <a:pt x="3932" y="3423"/>
                    <a:pt x="2996" y="3598"/>
                  </a:cubicBezTo>
                  <a:cubicBezTo>
                    <a:pt x="2927" y="3618"/>
                    <a:pt x="2849" y="3627"/>
                    <a:pt x="2771" y="3637"/>
                  </a:cubicBezTo>
                  <a:cubicBezTo>
                    <a:pt x="2719" y="3641"/>
                    <a:pt x="2668" y="3643"/>
                    <a:pt x="2617" y="3643"/>
                  </a:cubicBezTo>
                  <a:cubicBezTo>
                    <a:pt x="1700" y="3643"/>
                    <a:pt x="1101" y="2997"/>
                    <a:pt x="879" y="2701"/>
                  </a:cubicBezTo>
                  <a:cubicBezTo>
                    <a:pt x="469" y="2164"/>
                    <a:pt x="342" y="1608"/>
                    <a:pt x="440" y="1354"/>
                  </a:cubicBezTo>
                  <a:cubicBezTo>
                    <a:pt x="674" y="701"/>
                    <a:pt x="1708" y="398"/>
                    <a:pt x="2518" y="330"/>
                  </a:cubicBezTo>
                  <a:cubicBezTo>
                    <a:pt x="2649" y="320"/>
                    <a:pt x="2779" y="315"/>
                    <a:pt x="2904" y="315"/>
                  </a:cubicBezTo>
                  <a:close/>
                  <a:moveTo>
                    <a:pt x="2903" y="0"/>
                  </a:moveTo>
                  <a:cubicBezTo>
                    <a:pt x="2769" y="0"/>
                    <a:pt x="2630" y="6"/>
                    <a:pt x="2488" y="18"/>
                  </a:cubicBezTo>
                  <a:cubicBezTo>
                    <a:pt x="1542" y="106"/>
                    <a:pt x="430" y="467"/>
                    <a:pt x="147" y="1247"/>
                  </a:cubicBezTo>
                  <a:cubicBezTo>
                    <a:pt x="1" y="1657"/>
                    <a:pt x="196" y="2320"/>
                    <a:pt x="635" y="2896"/>
                  </a:cubicBezTo>
                  <a:cubicBezTo>
                    <a:pt x="1149" y="3572"/>
                    <a:pt x="1872" y="3957"/>
                    <a:pt x="2618" y="3957"/>
                  </a:cubicBezTo>
                  <a:cubicBezTo>
                    <a:pt x="2679" y="3957"/>
                    <a:pt x="2740" y="3955"/>
                    <a:pt x="2800" y="3949"/>
                  </a:cubicBezTo>
                  <a:cubicBezTo>
                    <a:pt x="2888" y="3940"/>
                    <a:pt x="2966" y="3930"/>
                    <a:pt x="3054" y="3910"/>
                  </a:cubicBezTo>
                  <a:cubicBezTo>
                    <a:pt x="3864" y="3754"/>
                    <a:pt x="4430" y="3120"/>
                    <a:pt x="4596" y="2184"/>
                  </a:cubicBezTo>
                  <a:cubicBezTo>
                    <a:pt x="4742" y="1354"/>
                    <a:pt x="4537" y="496"/>
                    <a:pt x="4137" y="252"/>
                  </a:cubicBezTo>
                  <a:cubicBezTo>
                    <a:pt x="3881" y="89"/>
                    <a:pt x="3427" y="0"/>
                    <a:pt x="290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8" name="Google Shape;4260;p48">
              <a:extLst>
                <a:ext uri="{FF2B5EF4-FFF2-40B4-BE49-F238E27FC236}">
                  <a16:creationId xmlns:a16="http://schemas.microsoft.com/office/drawing/2014/main" id="{8A4F600F-9F38-4D03-A23E-2EEA69C77D87}"/>
                </a:ext>
              </a:extLst>
            </p:cNvPr>
            <p:cNvSpPr/>
            <p:nvPr/>
          </p:nvSpPr>
          <p:spPr>
            <a:xfrm>
              <a:off x="3169475" y="3380675"/>
              <a:ext cx="25625" cy="23950"/>
            </a:xfrm>
            <a:custGeom>
              <a:avLst/>
              <a:gdLst/>
              <a:ahLst/>
              <a:cxnLst/>
              <a:rect l="l" t="t" r="r" b="b"/>
              <a:pathLst>
                <a:path w="1025" h="958" extrusionOk="0">
                  <a:moveTo>
                    <a:pt x="793" y="1"/>
                  </a:moveTo>
                  <a:cubicBezTo>
                    <a:pt x="546" y="1"/>
                    <a:pt x="1" y="889"/>
                    <a:pt x="252" y="954"/>
                  </a:cubicBezTo>
                  <a:cubicBezTo>
                    <a:pt x="261" y="957"/>
                    <a:pt x="271" y="958"/>
                    <a:pt x="281" y="958"/>
                  </a:cubicBezTo>
                  <a:cubicBezTo>
                    <a:pt x="551" y="958"/>
                    <a:pt x="1025" y="93"/>
                    <a:pt x="827" y="8"/>
                  </a:cubicBezTo>
                  <a:cubicBezTo>
                    <a:pt x="817" y="3"/>
                    <a:pt x="805" y="1"/>
                    <a:pt x="793"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9" name="Google Shape;4261;p48">
              <a:extLst>
                <a:ext uri="{FF2B5EF4-FFF2-40B4-BE49-F238E27FC236}">
                  <a16:creationId xmlns:a16="http://schemas.microsoft.com/office/drawing/2014/main" id="{B8009760-9D62-41BA-8DA3-DFFEC9334E7F}"/>
                </a:ext>
              </a:extLst>
            </p:cNvPr>
            <p:cNvSpPr/>
            <p:nvPr/>
          </p:nvSpPr>
          <p:spPr>
            <a:xfrm>
              <a:off x="3323875" y="3343850"/>
              <a:ext cx="25600" cy="23950"/>
            </a:xfrm>
            <a:custGeom>
              <a:avLst/>
              <a:gdLst/>
              <a:ahLst/>
              <a:cxnLst/>
              <a:rect l="l" t="t" r="r" b="b"/>
              <a:pathLst>
                <a:path w="1024" h="958" extrusionOk="0">
                  <a:moveTo>
                    <a:pt x="784" y="1"/>
                  </a:moveTo>
                  <a:cubicBezTo>
                    <a:pt x="546" y="1"/>
                    <a:pt x="0" y="889"/>
                    <a:pt x="251" y="954"/>
                  </a:cubicBezTo>
                  <a:cubicBezTo>
                    <a:pt x="260" y="956"/>
                    <a:pt x="270" y="958"/>
                    <a:pt x="280" y="958"/>
                  </a:cubicBezTo>
                  <a:cubicBezTo>
                    <a:pt x="550" y="958"/>
                    <a:pt x="1024" y="92"/>
                    <a:pt x="817" y="8"/>
                  </a:cubicBezTo>
                  <a:cubicBezTo>
                    <a:pt x="807" y="3"/>
                    <a:pt x="795" y="1"/>
                    <a:pt x="784"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0" name="Google Shape;4262;p48">
              <a:extLst>
                <a:ext uri="{FF2B5EF4-FFF2-40B4-BE49-F238E27FC236}">
                  <a16:creationId xmlns:a16="http://schemas.microsoft.com/office/drawing/2014/main" id="{640BF4CD-B3D5-41AD-A499-A4FD170AF811}"/>
                </a:ext>
              </a:extLst>
            </p:cNvPr>
            <p:cNvSpPr/>
            <p:nvPr/>
          </p:nvSpPr>
          <p:spPr>
            <a:xfrm>
              <a:off x="3342550" y="3345125"/>
              <a:ext cx="17725" cy="16550"/>
            </a:xfrm>
            <a:custGeom>
              <a:avLst/>
              <a:gdLst/>
              <a:ahLst/>
              <a:cxnLst/>
              <a:rect l="l" t="t" r="r" b="b"/>
              <a:pathLst>
                <a:path w="709" h="662" extrusionOk="0">
                  <a:moveTo>
                    <a:pt x="553" y="1"/>
                  </a:moveTo>
                  <a:cubicBezTo>
                    <a:pt x="381" y="1"/>
                    <a:pt x="1" y="613"/>
                    <a:pt x="177" y="659"/>
                  </a:cubicBezTo>
                  <a:cubicBezTo>
                    <a:pt x="184" y="661"/>
                    <a:pt x="191" y="662"/>
                    <a:pt x="198" y="662"/>
                  </a:cubicBezTo>
                  <a:cubicBezTo>
                    <a:pt x="388" y="662"/>
                    <a:pt x="709" y="71"/>
                    <a:pt x="577" y="6"/>
                  </a:cubicBezTo>
                  <a:cubicBezTo>
                    <a:pt x="570" y="2"/>
                    <a:pt x="561" y="1"/>
                    <a:pt x="553"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1" name="Google Shape;4263;p48">
              <a:extLst>
                <a:ext uri="{FF2B5EF4-FFF2-40B4-BE49-F238E27FC236}">
                  <a16:creationId xmlns:a16="http://schemas.microsoft.com/office/drawing/2014/main" id="{B4AE8FB5-02EE-4212-B860-06046024375C}"/>
                </a:ext>
              </a:extLst>
            </p:cNvPr>
            <p:cNvSpPr/>
            <p:nvPr/>
          </p:nvSpPr>
          <p:spPr>
            <a:xfrm>
              <a:off x="3190600" y="3379275"/>
              <a:ext cx="17700" cy="16575"/>
            </a:xfrm>
            <a:custGeom>
              <a:avLst/>
              <a:gdLst/>
              <a:ahLst/>
              <a:cxnLst/>
              <a:rect l="l" t="t" r="r" b="b"/>
              <a:pathLst>
                <a:path w="708" h="663" extrusionOk="0">
                  <a:moveTo>
                    <a:pt x="545" y="0"/>
                  </a:moveTo>
                  <a:cubicBezTo>
                    <a:pt x="381" y="0"/>
                    <a:pt x="0" y="613"/>
                    <a:pt x="168" y="659"/>
                  </a:cubicBezTo>
                  <a:cubicBezTo>
                    <a:pt x="176" y="661"/>
                    <a:pt x="184" y="663"/>
                    <a:pt x="192" y="663"/>
                  </a:cubicBezTo>
                  <a:cubicBezTo>
                    <a:pt x="383" y="663"/>
                    <a:pt x="708" y="61"/>
                    <a:pt x="568" y="5"/>
                  </a:cubicBezTo>
                  <a:cubicBezTo>
                    <a:pt x="561" y="2"/>
                    <a:pt x="553" y="0"/>
                    <a:pt x="545"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2" name="Google Shape;4264;p48">
              <a:extLst>
                <a:ext uri="{FF2B5EF4-FFF2-40B4-BE49-F238E27FC236}">
                  <a16:creationId xmlns:a16="http://schemas.microsoft.com/office/drawing/2014/main" id="{F01025E1-9849-457A-8705-9D0845DA069E}"/>
                </a:ext>
              </a:extLst>
            </p:cNvPr>
            <p:cNvSpPr/>
            <p:nvPr/>
          </p:nvSpPr>
          <p:spPr>
            <a:xfrm>
              <a:off x="2992350" y="3251800"/>
              <a:ext cx="107825" cy="96100"/>
            </a:xfrm>
            <a:custGeom>
              <a:avLst/>
              <a:gdLst/>
              <a:ahLst/>
              <a:cxnLst/>
              <a:rect l="l" t="t" r="r" b="b"/>
              <a:pathLst>
                <a:path w="4313" h="3844" extrusionOk="0">
                  <a:moveTo>
                    <a:pt x="3507" y="1"/>
                  </a:moveTo>
                  <a:cubicBezTo>
                    <a:pt x="3231" y="1"/>
                    <a:pt x="3220" y="1231"/>
                    <a:pt x="2839" y="1319"/>
                  </a:cubicBezTo>
                  <a:cubicBezTo>
                    <a:pt x="2815" y="1325"/>
                    <a:pt x="2791" y="1327"/>
                    <a:pt x="2767" y="1327"/>
                  </a:cubicBezTo>
                  <a:cubicBezTo>
                    <a:pt x="2426" y="1327"/>
                    <a:pt x="2199" y="772"/>
                    <a:pt x="1870" y="772"/>
                  </a:cubicBezTo>
                  <a:cubicBezTo>
                    <a:pt x="1828" y="772"/>
                    <a:pt x="1783" y="781"/>
                    <a:pt x="1737" y="802"/>
                  </a:cubicBezTo>
                  <a:cubicBezTo>
                    <a:pt x="1308" y="987"/>
                    <a:pt x="976" y="2080"/>
                    <a:pt x="791" y="2129"/>
                  </a:cubicBezTo>
                  <a:cubicBezTo>
                    <a:pt x="783" y="2131"/>
                    <a:pt x="775" y="2132"/>
                    <a:pt x="767" y="2132"/>
                  </a:cubicBezTo>
                  <a:cubicBezTo>
                    <a:pt x="618" y="2132"/>
                    <a:pt x="555" y="1757"/>
                    <a:pt x="374" y="1757"/>
                  </a:cubicBezTo>
                  <a:cubicBezTo>
                    <a:pt x="341" y="1757"/>
                    <a:pt x="305" y="1769"/>
                    <a:pt x="264" y="1797"/>
                  </a:cubicBezTo>
                  <a:cubicBezTo>
                    <a:pt x="0" y="1976"/>
                    <a:pt x="118" y="3844"/>
                    <a:pt x="679" y="3844"/>
                  </a:cubicBezTo>
                  <a:cubicBezTo>
                    <a:pt x="699" y="3844"/>
                    <a:pt x="720" y="3841"/>
                    <a:pt x="742" y="3836"/>
                  </a:cubicBezTo>
                  <a:cubicBezTo>
                    <a:pt x="1357" y="3690"/>
                    <a:pt x="1688" y="2607"/>
                    <a:pt x="1883" y="2607"/>
                  </a:cubicBezTo>
                  <a:cubicBezTo>
                    <a:pt x="2046" y="2607"/>
                    <a:pt x="2178" y="3370"/>
                    <a:pt x="2686" y="3370"/>
                  </a:cubicBezTo>
                  <a:cubicBezTo>
                    <a:pt x="2759" y="3370"/>
                    <a:pt x="2839" y="3354"/>
                    <a:pt x="2927" y="3319"/>
                  </a:cubicBezTo>
                  <a:cubicBezTo>
                    <a:pt x="3639" y="3026"/>
                    <a:pt x="4312" y="607"/>
                    <a:pt x="3600" y="41"/>
                  </a:cubicBezTo>
                  <a:cubicBezTo>
                    <a:pt x="3566" y="13"/>
                    <a:pt x="3535" y="1"/>
                    <a:pt x="3507"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3" name="Google Shape;4265;p48">
              <a:extLst>
                <a:ext uri="{FF2B5EF4-FFF2-40B4-BE49-F238E27FC236}">
                  <a16:creationId xmlns:a16="http://schemas.microsoft.com/office/drawing/2014/main" id="{4D6E70EB-FE83-4055-9343-B78C815CF1B9}"/>
                </a:ext>
              </a:extLst>
            </p:cNvPr>
            <p:cNvSpPr/>
            <p:nvPr/>
          </p:nvSpPr>
          <p:spPr>
            <a:xfrm>
              <a:off x="2392875" y="4011075"/>
              <a:ext cx="406575" cy="749475"/>
            </a:xfrm>
            <a:custGeom>
              <a:avLst/>
              <a:gdLst/>
              <a:ahLst/>
              <a:cxnLst/>
              <a:rect l="l" t="t" r="r" b="b"/>
              <a:pathLst>
                <a:path w="16263" h="29979" extrusionOk="0">
                  <a:moveTo>
                    <a:pt x="8712" y="0"/>
                  </a:moveTo>
                  <a:lnTo>
                    <a:pt x="8712" y="0"/>
                  </a:lnTo>
                  <a:cubicBezTo>
                    <a:pt x="8810" y="2341"/>
                    <a:pt x="6956" y="2858"/>
                    <a:pt x="6098" y="3824"/>
                  </a:cubicBezTo>
                  <a:cubicBezTo>
                    <a:pt x="5005" y="5073"/>
                    <a:pt x="1532" y="4527"/>
                    <a:pt x="0" y="7609"/>
                  </a:cubicBezTo>
                  <a:lnTo>
                    <a:pt x="0" y="7785"/>
                  </a:lnTo>
                  <a:cubicBezTo>
                    <a:pt x="0" y="7785"/>
                    <a:pt x="1044" y="24740"/>
                    <a:pt x="1649" y="29432"/>
                  </a:cubicBezTo>
                  <a:lnTo>
                    <a:pt x="1678" y="29432"/>
                  </a:lnTo>
                  <a:cubicBezTo>
                    <a:pt x="1678" y="29432"/>
                    <a:pt x="2957" y="29979"/>
                    <a:pt x="4177" y="29979"/>
                  </a:cubicBezTo>
                  <a:cubicBezTo>
                    <a:pt x="4512" y="29979"/>
                    <a:pt x="4843" y="29938"/>
                    <a:pt x="5142" y="29832"/>
                  </a:cubicBezTo>
                  <a:lnTo>
                    <a:pt x="7902" y="8673"/>
                  </a:lnTo>
                  <a:cubicBezTo>
                    <a:pt x="8361" y="8536"/>
                    <a:pt x="8800" y="8370"/>
                    <a:pt x="9229" y="8156"/>
                  </a:cubicBezTo>
                  <a:lnTo>
                    <a:pt x="9288" y="8273"/>
                  </a:lnTo>
                  <a:cubicBezTo>
                    <a:pt x="9288" y="8273"/>
                    <a:pt x="10946" y="23677"/>
                    <a:pt x="11678" y="28447"/>
                  </a:cubicBezTo>
                  <a:cubicBezTo>
                    <a:pt x="11913" y="28750"/>
                    <a:pt x="12899" y="29049"/>
                    <a:pt x="13925" y="29049"/>
                  </a:cubicBezTo>
                  <a:cubicBezTo>
                    <a:pt x="14519" y="29049"/>
                    <a:pt x="15126" y="28949"/>
                    <a:pt x="15609" y="28691"/>
                  </a:cubicBezTo>
                  <a:cubicBezTo>
                    <a:pt x="15609" y="28691"/>
                    <a:pt x="16263" y="8448"/>
                    <a:pt x="16214" y="5619"/>
                  </a:cubicBezTo>
                  <a:lnTo>
                    <a:pt x="16214" y="5619"/>
                  </a:lnTo>
                  <a:cubicBezTo>
                    <a:pt x="16147" y="5653"/>
                    <a:pt x="16079" y="5669"/>
                    <a:pt x="16008" y="5669"/>
                  </a:cubicBezTo>
                  <a:cubicBezTo>
                    <a:pt x="15025" y="5669"/>
                    <a:pt x="13639" y="2572"/>
                    <a:pt x="11190" y="1980"/>
                  </a:cubicBezTo>
                  <a:cubicBezTo>
                    <a:pt x="10234" y="1746"/>
                    <a:pt x="8858" y="849"/>
                    <a:pt x="8712"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4" name="Google Shape;4266;p48">
              <a:extLst>
                <a:ext uri="{FF2B5EF4-FFF2-40B4-BE49-F238E27FC236}">
                  <a16:creationId xmlns:a16="http://schemas.microsoft.com/office/drawing/2014/main" id="{24DE627B-3B68-4724-93FC-5A03551C5DD3}"/>
                </a:ext>
              </a:extLst>
            </p:cNvPr>
            <p:cNvSpPr/>
            <p:nvPr/>
          </p:nvSpPr>
          <p:spPr>
            <a:xfrm>
              <a:off x="2566275" y="3703600"/>
              <a:ext cx="27100" cy="24100"/>
            </a:xfrm>
            <a:custGeom>
              <a:avLst/>
              <a:gdLst/>
              <a:ahLst/>
              <a:cxnLst/>
              <a:rect l="l" t="t" r="r" b="b"/>
              <a:pathLst>
                <a:path w="1084" h="964" extrusionOk="0">
                  <a:moveTo>
                    <a:pt x="439" y="1"/>
                  </a:moveTo>
                  <a:cubicBezTo>
                    <a:pt x="292" y="1"/>
                    <a:pt x="145" y="15"/>
                    <a:pt x="1" y="46"/>
                  </a:cubicBezTo>
                  <a:cubicBezTo>
                    <a:pt x="49" y="251"/>
                    <a:pt x="108" y="466"/>
                    <a:pt x="157" y="690"/>
                  </a:cubicBezTo>
                  <a:lnTo>
                    <a:pt x="157" y="700"/>
                  </a:lnTo>
                  <a:cubicBezTo>
                    <a:pt x="231" y="684"/>
                    <a:pt x="306" y="676"/>
                    <a:pt x="382" y="676"/>
                  </a:cubicBezTo>
                  <a:cubicBezTo>
                    <a:pt x="497" y="676"/>
                    <a:pt x="611" y="694"/>
                    <a:pt x="722" y="729"/>
                  </a:cubicBezTo>
                  <a:cubicBezTo>
                    <a:pt x="849" y="788"/>
                    <a:pt x="976" y="866"/>
                    <a:pt x="1083" y="963"/>
                  </a:cubicBezTo>
                  <a:lnTo>
                    <a:pt x="986" y="66"/>
                  </a:lnTo>
                  <a:lnTo>
                    <a:pt x="976" y="66"/>
                  </a:lnTo>
                  <a:cubicBezTo>
                    <a:pt x="799" y="23"/>
                    <a:pt x="619" y="1"/>
                    <a:pt x="439"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5" name="Google Shape;4267;p48">
              <a:extLst>
                <a:ext uri="{FF2B5EF4-FFF2-40B4-BE49-F238E27FC236}">
                  <a16:creationId xmlns:a16="http://schemas.microsoft.com/office/drawing/2014/main" id="{741B8B58-1843-4BD1-AB2E-544BF554E04C}"/>
                </a:ext>
              </a:extLst>
            </p:cNvPr>
            <p:cNvSpPr/>
            <p:nvPr/>
          </p:nvSpPr>
          <p:spPr>
            <a:xfrm>
              <a:off x="2524825" y="3573050"/>
              <a:ext cx="90750" cy="113675"/>
            </a:xfrm>
            <a:custGeom>
              <a:avLst/>
              <a:gdLst/>
              <a:ahLst/>
              <a:cxnLst/>
              <a:rect l="l" t="t" r="r" b="b"/>
              <a:pathLst>
                <a:path w="3630" h="4547" extrusionOk="0">
                  <a:moveTo>
                    <a:pt x="0" y="0"/>
                  </a:moveTo>
                  <a:cubicBezTo>
                    <a:pt x="566" y="1464"/>
                    <a:pt x="1054" y="2956"/>
                    <a:pt x="1454" y="4478"/>
                  </a:cubicBezTo>
                  <a:lnTo>
                    <a:pt x="1473" y="4546"/>
                  </a:lnTo>
                  <a:cubicBezTo>
                    <a:pt x="1692" y="4504"/>
                    <a:pt x="1914" y="4480"/>
                    <a:pt x="2138" y="4480"/>
                  </a:cubicBezTo>
                  <a:cubicBezTo>
                    <a:pt x="2274" y="4480"/>
                    <a:pt x="2410" y="4489"/>
                    <a:pt x="2546" y="4507"/>
                  </a:cubicBezTo>
                  <a:lnTo>
                    <a:pt x="2459" y="3756"/>
                  </a:lnTo>
                  <a:lnTo>
                    <a:pt x="2498" y="3707"/>
                  </a:lnTo>
                  <a:cubicBezTo>
                    <a:pt x="2488" y="3688"/>
                    <a:pt x="2478" y="3668"/>
                    <a:pt x="2478" y="3649"/>
                  </a:cubicBezTo>
                  <a:cubicBezTo>
                    <a:pt x="2439" y="3463"/>
                    <a:pt x="2898" y="3229"/>
                    <a:pt x="3629" y="2995"/>
                  </a:cubicBezTo>
                  <a:cubicBezTo>
                    <a:pt x="3629" y="2966"/>
                    <a:pt x="3629" y="2937"/>
                    <a:pt x="3619" y="2898"/>
                  </a:cubicBezTo>
                  <a:cubicBezTo>
                    <a:pt x="3502" y="2273"/>
                    <a:pt x="2907" y="693"/>
                    <a:pt x="2907" y="693"/>
                  </a:cubicBezTo>
                  <a:cubicBezTo>
                    <a:pt x="2898" y="751"/>
                    <a:pt x="2858" y="810"/>
                    <a:pt x="2810" y="839"/>
                  </a:cubicBezTo>
                  <a:cubicBezTo>
                    <a:pt x="2776" y="857"/>
                    <a:pt x="2727" y="865"/>
                    <a:pt x="2666" y="865"/>
                  </a:cubicBezTo>
                  <a:cubicBezTo>
                    <a:pt x="2041" y="865"/>
                    <a:pt x="116" y="45"/>
                    <a:pt x="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6" name="Google Shape;4268;p48">
              <a:extLst>
                <a:ext uri="{FF2B5EF4-FFF2-40B4-BE49-F238E27FC236}">
                  <a16:creationId xmlns:a16="http://schemas.microsoft.com/office/drawing/2014/main" id="{F1D3AB2C-B9E5-45C8-839C-AC5000667CBD}"/>
                </a:ext>
              </a:extLst>
            </p:cNvPr>
            <p:cNvSpPr/>
            <p:nvPr/>
          </p:nvSpPr>
          <p:spPr>
            <a:xfrm>
              <a:off x="2474325" y="3573050"/>
              <a:ext cx="87350" cy="169525"/>
            </a:xfrm>
            <a:custGeom>
              <a:avLst/>
              <a:gdLst/>
              <a:ahLst/>
              <a:cxnLst/>
              <a:rect l="l" t="t" r="r" b="b"/>
              <a:pathLst>
                <a:path w="3494" h="6781" extrusionOk="0">
                  <a:moveTo>
                    <a:pt x="2010" y="0"/>
                  </a:moveTo>
                  <a:cubicBezTo>
                    <a:pt x="2010" y="0"/>
                    <a:pt x="567" y="1707"/>
                    <a:pt x="303" y="1737"/>
                  </a:cubicBezTo>
                  <a:cubicBezTo>
                    <a:pt x="196" y="1737"/>
                    <a:pt x="88" y="1707"/>
                    <a:pt x="1" y="1649"/>
                  </a:cubicBezTo>
                  <a:lnTo>
                    <a:pt x="1" y="1649"/>
                  </a:lnTo>
                  <a:lnTo>
                    <a:pt x="2001" y="6780"/>
                  </a:lnTo>
                  <a:cubicBezTo>
                    <a:pt x="2010" y="6761"/>
                    <a:pt x="2020" y="6741"/>
                    <a:pt x="2030" y="6722"/>
                  </a:cubicBezTo>
                  <a:lnTo>
                    <a:pt x="2157" y="6692"/>
                  </a:lnTo>
                  <a:cubicBezTo>
                    <a:pt x="2118" y="6546"/>
                    <a:pt x="2098" y="6400"/>
                    <a:pt x="2108" y="6263"/>
                  </a:cubicBezTo>
                  <a:cubicBezTo>
                    <a:pt x="2196" y="5132"/>
                    <a:pt x="2849" y="4702"/>
                    <a:pt x="3493" y="4546"/>
                  </a:cubicBezTo>
                  <a:lnTo>
                    <a:pt x="3474" y="4478"/>
                  </a:lnTo>
                  <a:cubicBezTo>
                    <a:pt x="3074" y="2956"/>
                    <a:pt x="2586" y="1464"/>
                    <a:pt x="201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7" name="Google Shape;4269;p48">
              <a:extLst>
                <a:ext uri="{FF2B5EF4-FFF2-40B4-BE49-F238E27FC236}">
                  <a16:creationId xmlns:a16="http://schemas.microsoft.com/office/drawing/2014/main" id="{E902EB5E-E3D3-4DE0-89B9-D24CC8F3BDFD}"/>
                </a:ext>
              </a:extLst>
            </p:cNvPr>
            <p:cNvSpPr/>
            <p:nvPr/>
          </p:nvSpPr>
          <p:spPr>
            <a:xfrm>
              <a:off x="2546275" y="3704750"/>
              <a:ext cx="24175" cy="26850"/>
            </a:xfrm>
            <a:custGeom>
              <a:avLst/>
              <a:gdLst/>
              <a:ahLst/>
              <a:cxnLst/>
              <a:rect l="l" t="t" r="r" b="b"/>
              <a:pathLst>
                <a:path w="967" h="1074" extrusionOk="0">
                  <a:moveTo>
                    <a:pt x="791" y="0"/>
                  </a:moveTo>
                  <a:cubicBezTo>
                    <a:pt x="586" y="39"/>
                    <a:pt x="391" y="156"/>
                    <a:pt x="254" y="312"/>
                  </a:cubicBezTo>
                  <a:cubicBezTo>
                    <a:pt x="88" y="527"/>
                    <a:pt x="1" y="800"/>
                    <a:pt x="10" y="1073"/>
                  </a:cubicBezTo>
                  <a:cubicBezTo>
                    <a:pt x="293" y="868"/>
                    <a:pt x="625" y="732"/>
                    <a:pt x="966" y="654"/>
                  </a:cubicBezTo>
                  <a:lnTo>
                    <a:pt x="957" y="644"/>
                  </a:lnTo>
                  <a:cubicBezTo>
                    <a:pt x="898" y="420"/>
                    <a:pt x="849" y="205"/>
                    <a:pt x="79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8" name="Google Shape;4270;p48">
              <a:extLst>
                <a:ext uri="{FF2B5EF4-FFF2-40B4-BE49-F238E27FC236}">
                  <a16:creationId xmlns:a16="http://schemas.microsoft.com/office/drawing/2014/main" id="{53C61B71-30D8-4B3A-A232-C1B25545D837}"/>
                </a:ext>
              </a:extLst>
            </p:cNvPr>
            <p:cNvSpPr/>
            <p:nvPr/>
          </p:nvSpPr>
          <p:spPr>
            <a:xfrm>
              <a:off x="2575800" y="3826200"/>
              <a:ext cx="37325" cy="115875"/>
            </a:xfrm>
            <a:custGeom>
              <a:avLst/>
              <a:gdLst/>
              <a:ahLst/>
              <a:cxnLst/>
              <a:rect l="l" t="t" r="r" b="b"/>
              <a:pathLst>
                <a:path w="1493" h="4635" extrusionOk="0">
                  <a:moveTo>
                    <a:pt x="1415" y="0"/>
                  </a:moveTo>
                  <a:cubicBezTo>
                    <a:pt x="1161" y="381"/>
                    <a:pt x="937" y="674"/>
                    <a:pt x="937" y="674"/>
                  </a:cubicBezTo>
                  <a:cubicBezTo>
                    <a:pt x="888" y="752"/>
                    <a:pt x="829" y="820"/>
                    <a:pt x="780" y="898"/>
                  </a:cubicBezTo>
                  <a:cubicBezTo>
                    <a:pt x="683" y="1035"/>
                    <a:pt x="576" y="1171"/>
                    <a:pt x="468" y="1317"/>
                  </a:cubicBezTo>
                  <a:cubicBezTo>
                    <a:pt x="322" y="1493"/>
                    <a:pt x="166" y="1678"/>
                    <a:pt x="0" y="1854"/>
                  </a:cubicBezTo>
                  <a:lnTo>
                    <a:pt x="1200" y="4634"/>
                  </a:lnTo>
                  <a:cubicBezTo>
                    <a:pt x="1190" y="4507"/>
                    <a:pt x="1180" y="4439"/>
                    <a:pt x="1180" y="4439"/>
                  </a:cubicBezTo>
                  <a:cubicBezTo>
                    <a:pt x="1180" y="4439"/>
                    <a:pt x="1346" y="2478"/>
                    <a:pt x="1493" y="49"/>
                  </a:cubicBezTo>
                  <a:lnTo>
                    <a:pt x="1415"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9" name="Google Shape;4271;p48">
              <a:extLst>
                <a:ext uri="{FF2B5EF4-FFF2-40B4-BE49-F238E27FC236}">
                  <a16:creationId xmlns:a16="http://schemas.microsoft.com/office/drawing/2014/main" id="{E584B8EB-54C6-4E8A-8A61-DC469E84F1D7}"/>
                </a:ext>
              </a:extLst>
            </p:cNvPr>
            <p:cNvSpPr/>
            <p:nvPr/>
          </p:nvSpPr>
          <p:spPr>
            <a:xfrm>
              <a:off x="2524575" y="3574250"/>
              <a:ext cx="81975" cy="368300"/>
            </a:xfrm>
            <a:custGeom>
              <a:avLst/>
              <a:gdLst/>
              <a:ahLst/>
              <a:cxnLst/>
              <a:rect l="l" t="t" r="r" b="b"/>
              <a:pathLst>
                <a:path w="3279" h="14732" extrusionOk="0">
                  <a:moveTo>
                    <a:pt x="30" y="1"/>
                  </a:moveTo>
                  <a:cubicBezTo>
                    <a:pt x="10" y="11"/>
                    <a:pt x="0" y="30"/>
                    <a:pt x="10" y="40"/>
                  </a:cubicBezTo>
                  <a:cubicBezTo>
                    <a:pt x="10" y="40"/>
                    <a:pt x="78" y="264"/>
                    <a:pt x="215" y="655"/>
                  </a:cubicBezTo>
                  <a:cubicBezTo>
                    <a:pt x="352" y="1045"/>
                    <a:pt x="508" y="1611"/>
                    <a:pt x="712" y="2284"/>
                  </a:cubicBezTo>
                  <a:cubicBezTo>
                    <a:pt x="820" y="2625"/>
                    <a:pt x="917" y="2986"/>
                    <a:pt x="1025" y="3376"/>
                  </a:cubicBezTo>
                  <a:cubicBezTo>
                    <a:pt x="1132" y="3767"/>
                    <a:pt x="1259" y="4176"/>
                    <a:pt x="1366" y="4606"/>
                  </a:cubicBezTo>
                  <a:cubicBezTo>
                    <a:pt x="1464" y="5035"/>
                    <a:pt x="1571" y="5474"/>
                    <a:pt x="1688" y="5923"/>
                  </a:cubicBezTo>
                  <a:cubicBezTo>
                    <a:pt x="1737" y="6147"/>
                    <a:pt x="1795" y="6381"/>
                    <a:pt x="1854" y="6605"/>
                  </a:cubicBezTo>
                  <a:lnTo>
                    <a:pt x="1990" y="7298"/>
                  </a:lnTo>
                  <a:cubicBezTo>
                    <a:pt x="2098" y="7757"/>
                    <a:pt x="2186" y="8215"/>
                    <a:pt x="2293" y="8664"/>
                  </a:cubicBezTo>
                  <a:cubicBezTo>
                    <a:pt x="2400" y="9113"/>
                    <a:pt x="2469" y="9571"/>
                    <a:pt x="2547" y="10000"/>
                  </a:cubicBezTo>
                  <a:cubicBezTo>
                    <a:pt x="2615" y="10430"/>
                    <a:pt x="2693" y="10859"/>
                    <a:pt x="2761" y="11249"/>
                  </a:cubicBezTo>
                  <a:cubicBezTo>
                    <a:pt x="2790" y="11454"/>
                    <a:pt x="2839" y="11639"/>
                    <a:pt x="2859" y="11834"/>
                  </a:cubicBezTo>
                  <a:cubicBezTo>
                    <a:pt x="2878" y="12020"/>
                    <a:pt x="2898" y="12205"/>
                    <a:pt x="2927" y="12381"/>
                  </a:cubicBezTo>
                  <a:cubicBezTo>
                    <a:pt x="3103" y="13776"/>
                    <a:pt x="3229" y="14712"/>
                    <a:pt x="3229" y="14712"/>
                  </a:cubicBezTo>
                  <a:cubicBezTo>
                    <a:pt x="3229" y="14722"/>
                    <a:pt x="3239" y="14732"/>
                    <a:pt x="3249" y="14732"/>
                  </a:cubicBezTo>
                  <a:cubicBezTo>
                    <a:pt x="3268" y="14732"/>
                    <a:pt x="3278" y="14722"/>
                    <a:pt x="3278" y="14712"/>
                  </a:cubicBezTo>
                  <a:cubicBezTo>
                    <a:pt x="3278" y="14712"/>
                    <a:pt x="3181" y="13766"/>
                    <a:pt x="3044" y="12361"/>
                  </a:cubicBezTo>
                  <a:cubicBezTo>
                    <a:pt x="3025" y="12186"/>
                    <a:pt x="3015" y="12000"/>
                    <a:pt x="2986" y="11815"/>
                  </a:cubicBezTo>
                  <a:cubicBezTo>
                    <a:pt x="2956" y="11630"/>
                    <a:pt x="2927" y="11434"/>
                    <a:pt x="2898" y="11230"/>
                  </a:cubicBezTo>
                  <a:lnTo>
                    <a:pt x="2693" y="9971"/>
                  </a:lnTo>
                  <a:cubicBezTo>
                    <a:pt x="2625" y="9542"/>
                    <a:pt x="2566" y="9083"/>
                    <a:pt x="2459" y="8635"/>
                  </a:cubicBezTo>
                  <a:lnTo>
                    <a:pt x="2176" y="7259"/>
                  </a:lnTo>
                  <a:cubicBezTo>
                    <a:pt x="2088" y="6791"/>
                    <a:pt x="1971" y="6332"/>
                    <a:pt x="1854" y="5884"/>
                  </a:cubicBezTo>
                  <a:cubicBezTo>
                    <a:pt x="1747" y="5435"/>
                    <a:pt x="1630" y="4986"/>
                    <a:pt x="1522" y="4567"/>
                  </a:cubicBezTo>
                  <a:cubicBezTo>
                    <a:pt x="1405" y="4137"/>
                    <a:pt x="1278" y="3737"/>
                    <a:pt x="1171" y="3347"/>
                  </a:cubicBezTo>
                  <a:cubicBezTo>
                    <a:pt x="1054" y="2947"/>
                    <a:pt x="956" y="2586"/>
                    <a:pt x="839" y="2245"/>
                  </a:cubicBezTo>
                  <a:cubicBezTo>
                    <a:pt x="634" y="1572"/>
                    <a:pt x="430" y="1025"/>
                    <a:pt x="293" y="625"/>
                  </a:cubicBezTo>
                  <a:cubicBezTo>
                    <a:pt x="156" y="235"/>
                    <a:pt x="69" y="20"/>
                    <a:pt x="69" y="20"/>
                  </a:cubicBezTo>
                  <a:cubicBezTo>
                    <a:pt x="59" y="1"/>
                    <a:pt x="39" y="1"/>
                    <a:pt x="30"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0" name="Google Shape;4272;p48">
              <a:extLst>
                <a:ext uri="{FF2B5EF4-FFF2-40B4-BE49-F238E27FC236}">
                  <a16:creationId xmlns:a16="http://schemas.microsoft.com/office/drawing/2014/main" id="{4712ED18-9FF7-4016-B0C8-508875AEED36}"/>
                </a:ext>
              </a:extLst>
            </p:cNvPr>
            <p:cNvSpPr/>
            <p:nvPr/>
          </p:nvSpPr>
          <p:spPr>
            <a:xfrm>
              <a:off x="2256050" y="3171125"/>
              <a:ext cx="427325" cy="399100"/>
            </a:xfrm>
            <a:custGeom>
              <a:avLst/>
              <a:gdLst/>
              <a:ahLst/>
              <a:cxnLst/>
              <a:rect l="l" t="t" r="r" b="b"/>
              <a:pathLst>
                <a:path w="17093" h="15964" extrusionOk="0">
                  <a:moveTo>
                    <a:pt x="13746" y="0"/>
                  </a:moveTo>
                  <a:cubicBezTo>
                    <a:pt x="12741" y="263"/>
                    <a:pt x="10995" y="537"/>
                    <a:pt x="9034" y="829"/>
                  </a:cubicBezTo>
                  <a:cubicBezTo>
                    <a:pt x="7964" y="989"/>
                    <a:pt x="6818" y="1041"/>
                    <a:pt x="5777" y="1041"/>
                  </a:cubicBezTo>
                  <a:cubicBezTo>
                    <a:pt x="3829" y="1041"/>
                    <a:pt x="2254" y="859"/>
                    <a:pt x="2254" y="859"/>
                  </a:cubicBezTo>
                  <a:lnTo>
                    <a:pt x="2254" y="859"/>
                  </a:lnTo>
                  <a:cubicBezTo>
                    <a:pt x="2254" y="859"/>
                    <a:pt x="3493" y="6127"/>
                    <a:pt x="2469" y="8390"/>
                  </a:cubicBezTo>
                  <a:lnTo>
                    <a:pt x="2459" y="8409"/>
                  </a:lnTo>
                  <a:cubicBezTo>
                    <a:pt x="2294" y="8341"/>
                    <a:pt x="2122" y="8306"/>
                    <a:pt x="1950" y="8306"/>
                  </a:cubicBezTo>
                  <a:cubicBezTo>
                    <a:pt x="1827" y="8306"/>
                    <a:pt x="1703" y="8324"/>
                    <a:pt x="1581" y="8361"/>
                  </a:cubicBezTo>
                  <a:cubicBezTo>
                    <a:pt x="1366" y="8429"/>
                    <a:pt x="1161" y="8546"/>
                    <a:pt x="1005" y="8702"/>
                  </a:cubicBezTo>
                  <a:cubicBezTo>
                    <a:pt x="0" y="9619"/>
                    <a:pt x="566" y="12019"/>
                    <a:pt x="2117" y="12536"/>
                  </a:cubicBezTo>
                  <a:cubicBezTo>
                    <a:pt x="2402" y="12630"/>
                    <a:pt x="2652" y="12666"/>
                    <a:pt x="2869" y="12666"/>
                  </a:cubicBezTo>
                  <a:cubicBezTo>
                    <a:pt x="3670" y="12666"/>
                    <a:pt x="4020" y="12165"/>
                    <a:pt x="4020" y="12165"/>
                  </a:cubicBezTo>
                  <a:cubicBezTo>
                    <a:pt x="4810" y="13004"/>
                    <a:pt x="5805" y="13619"/>
                    <a:pt x="6898" y="13960"/>
                  </a:cubicBezTo>
                  <a:lnTo>
                    <a:pt x="7317" y="15482"/>
                  </a:lnTo>
                  <a:cubicBezTo>
                    <a:pt x="7317" y="15482"/>
                    <a:pt x="8383" y="15964"/>
                    <a:pt x="9691" y="15964"/>
                  </a:cubicBezTo>
                  <a:cubicBezTo>
                    <a:pt x="10664" y="15964"/>
                    <a:pt x="11770" y="15698"/>
                    <a:pt x="12673" y="14770"/>
                  </a:cubicBezTo>
                  <a:lnTo>
                    <a:pt x="12497" y="13599"/>
                  </a:lnTo>
                  <a:cubicBezTo>
                    <a:pt x="14507" y="12790"/>
                    <a:pt x="16068" y="11414"/>
                    <a:pt x="16419" y="10156"/>
                  </a:cubicBezTo>
                  <a:cubicBezTo>
                    <a:pt x="17092" y="7697"/>
                    <a:pt x="15902" y="6673"/>
                    <a:pt x="15600" y="6341"/>
                  </a:cubicBezTo>
                  <a:cubicBezTo>
                    <a:pt x="15356" y="6058"/>
                    <a:pt x="13746" y="10"/>
                    <a:pt x="13746" y="10"/>
                  </a:cubicBezTo>
                  <a:lnTo>
                    <a:pt x="13746"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1" name="Google Shape;4273;p48">
              <a:extLst>
                <a:ext uri="{FF2B5EF4-FFF2-40B4-BE49-F238E27FC236}">
                  <a16:creationId xmlns:a16="http://schemas.microsoft.com/office/drawing/2014/main" id="{1AD42951-1915-4969-A8BF-8EBA0324D08A}"/>
                </a:ext>
              </a:extLst>
            </p:cNvPr>
            <p:cNvSpPr/>
            <p:nvPr/>
          </p:nvSpPr>
          <p:spPr>
            <a:xfrm>
              <a:off x="2684800" y="4722475"/>
              <a:ext cx="139300" cy="53750"/>
            </a:xfrm>
            <a:custGeom>
              <a:avLst/>
              <a:gdLst/>
              <a:ahLst/>
              <a:cxnLst/>
              <a:rect l="l" t="t" r="r" b="b"/>
              <a:pathLst>
                <a:path w="5572" h="2150" extrusionOk="0">
                  <a:moveTo>
                    <a:pt x="1" y="1"/>
                  </a:moveTo>
                  <a:lnTo>
                    <a:pt x="1" y="1"/>
                  </a:lnTo>
                  <a:cubicBezTo>
                    <a:pt x="128" y="801"/>
                    <a:pt x="225" y="1298"/>
                    <a:pt x="284" y="1376"/>
                  </a:cubicBezTo>
                  <a:cubicBezTo>
                    <a:pt x="570" y="1734"/>
                    <a:pt x="3064" y="2149"/>
                    <a:pt x="4455" y="2149"/>
                  </a:cubicBezTo>
                  <a:cubicBezTo>
                    <a:pt x="4961" y="2149"/>
                    <a:pt x="5321" y="2095"/>
                    <a:pt x="5376" y="1962"/>
                  </a:cubicBezTo>
                  <a:cubicBezTo>
                    <a:pt x="5571" y="1474"/>
                    <a:pt x="3942" y="235"/>
                    <a:pt x="3942" y="235"/>
                  </a:cubicBezTo>
                  <a:cubicBezTo>
                    <a:pt x="3562" y="438"/>
                    <a:pt x="3094" y="511"/>
                    <a:pt x="2614" y="511"/>
                  </a:cubicBezTo>
                  <a:cubicBezTo>
                    <a:pt x="1430" y="511"/>
                    <a:pt x="174" y="63"/>
                    <a:pt x="1"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2" name="Google Shape;4274;p48">
              <a:extLst>
                <a:ext uri="{FF2B5EF4-FFF2-40B4-BE49-F238E27FC236}">
                  <a16:creationId xmlns:a16="http://schemas.microsoft.com/office/drawing/2014/main" id="{70CA5378-5DE4-45A1-A684-E61392F5C345}"/>
                </a:ext>
              </a:extLst>
            </p:cNvPr>
            <p:cNvSpPr/>
            <p:nvPr/>
          </p:nvSpPr>
          <p:spPr>
            <a:xfrm>
              <a:off x="2434100" y="4746875"/>
              <a:ext cx="121950" cy="55950"/>
            </a:xfrm>
            <a:custGeom>
              <a:avLst/>
              <a:gdLst/>
              <a:ahLst/>
              <a:cxnLst/>
              <a:rect l="l" t="t" r="r" b="b"/>
              <a:pathLst>
                <a:path w="4878" h="2238" extrusionOk="0">
                  <a:moveTo>
                    <a:pt x="0" y="0"/>
                  </a:moveTo>
                  <a:cubicBezTo>
                    <a:pt x="88" y="703"/>
                    <a:pt x="166" y="1132"/>
                    <a:pt x="234" y="1191"/>
                  </a:cubicBezTo>
                  <a:cubicBezTo>
                    <a:pt x="654" y="1526"/>
                    <a:pt x="3050" y="2237"/>
                    <a:pt x="4030" y="2237"/>
                  </a:cubicBezTo>
                  <a:cubicBezTo>
                    <a:pt x="4189" y="2237"/>
                    <a:pt x="4311" y="2218"/>
                    <a:pt x="4380" y="2176"/>
                  </a:cubicBezTo>
                  <a:cubicBezTo>
                    <a:pt x="4878" y="1883"/>
                    <a:pt x="3493" y="400"/>
                    <a:pt x="3493" y="400"/>
                  </a:cubicBezTo>
                  <a:cubicBezTo>
                    <a:pt x="3194" y="506"/>
                    <a:pt x="2863" y="547"/>
                    <a:pt x="2528" y="547"/>
                  </a:cubicBezTo>
                  <a:cubicBezTo>
                    <a:pt x="1308" y="547"/>
                    <a:pt x="29" y="0"/>
                    <a:pt x="29"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3" name="Google Shape;4275;p48">
              <a:extLst>
                <a:ext uri="{FF2B5EF4-FFF2-40B4-BE49-F238E27FC236}">
                  <a16:creationId xmlns:a16="http://schemas.microsoft.com/office/drawing/2014/main" id="{909E5A1E-FDA1-4FF0-9774-1A52F9AA25B6}"/>
                </a:ext>
              </a:extLst>
            </p:cNvPr>
            <p:cNvSpPr/>
            <p:nvPr/>
          </p:nvSpPr>
          <p:spPr>
            <a:xfrm>
              <a:off x="2434575" y="3539375"/>
              <a:ext cx="165625" cy="76900"/>
            </a:xfrm>
            <a:custGeom>
              <a:avLst/>
              <a:gdLst/>
              <a:ahLst/>
              <a:cxnLst/>
              <a:rect l="l" t="t" r="r" b="b"/>
              <a:pathLst>
                <a:path w="6625" h="3076" extrusionOk="0">
                  <a:moveTo>
                    <a:pt x="6137" y="1"/>
                  </a:moveTo>
                  <a:cubicBezTo>
                    <a:pt x="5766" y="11"/>
                    <a:pt x="5522" y="40"/>
                    <a:pt x="5522" y="40"/>
                  </a:cubicBezTo>
                  <a:cubicBezTo>
                    <a:pt x="4620" y="971"/>
                    <a:pt x="3509" y="1237"/>
                    <a:pt x="2533" y="1237"/>
                  </a:cubicBezTo>
                  <a:cubicBezTo>
                    <a:pt x="1229" y="1237"/>
                    <a:pt x="166" y="762"/>
                    <a:pt x="166" y="762"/>
                  </a:cubicBezTo>
                  <a:cubicBezTo>
                    <a:pt x="166" y="762"/>
                    <a:pt x="108" y="772"/>
                    <a:pt x="1" y="820"/>
                  </a:cubicBezTo>
                  <a:cubicBezTo>
                    <a:pt x="88" y="967"/>
                    <a:pt x="918" y="2606"/>
                    <a:pt x="1591" y="2996"/>
                  </a:cubicBezTo>
                  <a:cubicBezTo>
                    <a:pt x="1667" y="3047"/>
                    <a:pt x="1751" y="3076"/>
                    <a:pt x="1843" y="3076"/>
                  </a:cubicBezTo>
                  <a:cubicBezTo>
                    <a:pt x="1856" y="3076"/>
                    <a:pt x="1870" y="3075"/>
                    <a:pt x="1883" y="3074"/>
                  </a:cubicBezTo>
                  <a:cubicBezTo>
                    <a:pt x="2157" y="3054"/>
                    <a:pt x="3600" y="1347"/>
                    <a:pt x="3600" y="1347"/>
                  </a:cubicBezTo>
                  <a:cubicBezTo>
                    <a:pt x="3707" y="1392"/>
                    <a:pt x="5640" y="2212"/>
                    <a:pt x="6258" y="2212"/>
                  </a:cubicBezTo>
                  <a:cubicBezTo>
                    <a:pt x="6319" y="2212"/>
                    <a:pt x="6368" y="2204"/>
                    <a:pt x="6400" y="2186"/>
                  </a:cubicBezTo>
                  <a:cubicBezTo>
                    <a:pt x="6459" y="2147"/>
                    <a:pt x="6488" y="2098"/>
                    <a:pt x="6498" y="2040"/>
                  </a:cubicBezTo>
                  <a:cubicBezTo>
                    <a:pt x="6625" y="1533"/>
                    <a:pt x="6137" y="59"/>
                    <a:pt x="6137" y="59"/>
                  </a:cubicBezTo>
                  <a:lnTo>
                    <a:pt x="6137"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4" name="Google Shape;4276;p48">
              <a:extLst>
                <a:ext uri="{FF2B5EF4-FFF2-40B4-BE49-F238E27FC236}">
                  <a16:creationId xmlns:a16="http://schemas.microsoft.com/office/drawing/2014/main" id="{FF8766BE-6AC1-4DC6-9DB1-B5CC4FAE32CB}"/>
                </a:ext>
              </a:extLst>
            </p:cNvPr>
            <p:cNvSpPr/>
            <p:nvPr/>
          </p:nvSpPr>
          <p:spPr>
            <a:xfrm>
              <a:off x="2526775" y="3685050"/>
              <a:ext cx="63925" cy="78500"/>
            </a:xfrm>
            <a:custGeom>
              <a:avLst/>
              <a:gdLst/>
              <a:ahLst/>
              <a:cxnLst/>
              <a:rect l="l" t="t" r="r" b="b"/>
              <a:pathLst>
                <a:path w="2557" h="3140" extrusionOk="0">
                  <a:moveTo>
                    <a:pt x="2071" y="1"/>
                  </a:moveTo>
                  <a:cubicBezTo>
                    <a:pt x="1843" y="1"/>
                    <a:pt x="1614" y="27"/>
                    <a:pt x="1385" y="76"/>
                  </a:cubicBezTo>
                  <a:cubicBezTo>
                    <a:pt x="751" y="222"/>
                    <a:pt x="98" y="652"/>
                    <a:pt x="10" y="1783"/>
                  </a:cubicBezTo>
                  <a:cubicBezTo>
                    <a:pt x="0" y="1930"/>
                    <a:pt x="20" y="2076"/>
                    <a:pt x="59" y="2212"/>
                  </a:cubicBezTo>
                  <a:cubicBezTo>
                    <a:pt x="166" y="2534"/>
                    <a:pt x="371" y="2817"/>
                    <a:pt x="654" y="3012"/>
                  </a:cubicBezTo>
                  <a:lnTo>
                    <a:pt x="693" y="3139"/>
                  </a:lnTo>
                  <a:cubicBezTo>
                    <a:pt x="946" y="3061"/>
                    <a:pt x="1151" y="2866"/>
                    <a:pt x="1239" y="2603"/>
                  </a:cubicBezTo>
                  <a:lnTo>
                    <a:pt x="1190" y="2593"/>
                  </a:lnTo>
                  <a:cubicBezTo>
                    <a:pt x="946" y="2427"/>
                    <a:pt x="790" y="2154"/>
                    <a:pt x="790" y="1861"/>
                  </a:cubicBezTo>
                  <a:cubicBezTo>
                    <a:pt x="781" y="1588"/>
                    <a:pt x="868" y="1325"/>
                    <a:pt x="1034" y="1110"/>
                  </a:cubicBezTo>
                  <a:cubicBezTo>
                    <a:pt x="1171" y="944"/>
                    <a:pt x="1366" y="827"/>
                    <a:pt x="1571" y="788"/>
                  </a:cubicBezTo>
                  <a:cubicBezTo>
                    <a:pt x="1720" y="761"/>
                    <a:pt x="1872" y="746"/>
                    <a:pt x="2023" y="746"/>
                  </a:cubicBezTo>
                  <a:cubicBezTo>
                    <a:pt x="2198" y="746"/>
                    <a:pt x="2374" y="766"/>
                    <a:pt x="2546" y="808"/>
                  </a:cubicBezTo>
                  <a:lnTo>
                    <a:pt x="2556" y="808"/>
                  </a:lnTo>
                  <a:lnTo>
                    <a:pt x="2468" y="27"/>
                  </a:lnTo>
                  <a:cubicBezTo>
                    <a:pt x="2336" y="9"/>
                    <a:pt x="2204" y="1"/>
                    <a:pt x="2071"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5" name="Google Shape;4277;p48">
              <a:extLst>
                <a:ext uri="{FF2B5EF4-FFF2-40B4-BE49-F238E27FC236}">
                  <a16:creationId xmlns:a16="http://schemas.microsoft.com/office/drawing/2014/main" id="{A010D55E-CBF0-4913-8A78-7FABB5A3D3D6}"/>
                </a:ext>
              </a:extLst>
            </p:cNvPr>
            <p:cNvSpPr/>
            <p:nvPr/>
          </p:nvSpPr>
          <p:spPr>
            <a:xfrm>
              <a:off x="2510175" y="3720500"/>
              <a:ext cx="122700" cy="138400"/>
            </a:xfrm>
            <a:custGeom>
              <a:avLst/>
              <a:gdLst/>
              <a:ahLst/>
              <a:cxnLst/>
              <a:rect l="l" t="t" r="r" b="b"/>
              <a:pathLst>
                <a:path w="4908" h="5536" extrusionOk="0">
                  <a:moveTo>
                    <a:pt x="2626" y="0"/>
                  </a:moveTo>
                  <a:cubicBezTo>
                    <a:pt x="2550" y="0"/>
                    <a:pt x="2475" y="8"/>
                    <a:pt x="2401" y="24"/>
                  </a:cubicBezTo>
                  <a:cubicBezTo>
                    <a:pt x="2059" y="102"/>
                    <a:pt x="1737" y="238"/>
                    <a:pt x="1454" y="434"/>
                  </a:cubicBezTo>
                  <a:cubicBezTo>
                    <a:pt x="1454" y="726"/>
                    <a:pt x="1610" y="999"/>
                    <a:pt x="1854" y="1165"/>
                  </a:cubicBezTo>
                  <a:lnTo>
                    <a:pt x="1903" y="1185"/>
                  </a:lnTo>
                  <a:cubicBezTo>
                    <a:pt x="1815" y="1438"/>
                    <a:pt x="1610" y="1633"/>
                    <a:pt x="1357" y="1711"/>
                  </a:cubicBezTo>
                  <a:lnTo>
                    <a:pt x="1308" y="1585"/>
                  </a:lnTo>
                  <a:cubicBezTo>
                    <a:pt x="1035" y="1399"/>
                    <a:pt x="830" y="1116"/>
                    <a:pt x="723" y="794"/>
                  </a:cubicBezTo>
                  <a:lnTo>
                    <a:pt x="596" y="824"/>
                  </a:lnTo>
                  <a:cubicBezTo>
                    <a:pt x="586" y="843"/>
                    <a:pt x="576" y="873"/>
                    <a:pt x="567" y="892"/>
                  </a:cubicBezTo>
                  <a:cubicBezTo>
                    <a:pt x="59" y="1731"/>
                    <a:pt x="196" y="2111"/>
                    <a:pt x="196" y="2111"/>
                  </a:cubicBezTo>
                  <a:cubicBezTo>
                    <a:pt x="128" y="2150"/>
                    <a:pt x="59" y="2199"/>
                    <a:pt x="1" y="2248"/>
                  </a:cubicBezTo>
                  <a:lnTo>
                    <a:pt x="20" y="2277"/>
                  </a:lnTo>
                  <a:cubicBezTo>
                    <a:pt x="20" y="2277"/>
                    <a:pt x="908" y="5106"/>
                    <a:pt x="3084" y="5536"/>
                  </a:cubicBezTo>
                  <a:lnTo>
                    <a:pt x="3093" y="5536"/>
                  </a:lnTo>
                  <a:cubicBezTo>
                    <a:pt x="3201" y="5399"/>
                    <a:pt x="3308" y="5263"/>
                    <a:pt x="3405" y="5126"/>
                  </a:cubicBezTo>
                  <a:cubicBezTo>
                    <a:pt x="3454" y="5048"/>
                    <a:pt x="3513" y="4980"/>
                    <a:pt x="3562" y="4902"/>
                  </a:cubicBezTo>
                  <a:cubicBezTo>
                    <a:pt x="3562" y="4902"/>
                    <a:pt x="3786" y="4609"/>
                    <a:pt x="4040" y="4228"/>
                  </a:cubicBezTo>
                  <a:cubicBezTo>
                    <a:pt x="4293" y="3858"/>
                    <a:pt x="4518" y="3458"/>
                    <a:pt x="4703" y="3048"/>
                  </a:cubicBezTo>
                  <a:cubicBezTo>
                    <a:pt x="4713" y="3009"/>
                    <a:pt x="4722" y="2970"/>
                    <a:pt x="4732" y="2941"/>
                  </a:cubicBezTo>
                  <a:cubicBezTo>
                    <a:pt x="4908" y="2297"/>
                    <a:pt x="4303" y="1936"/>
                    <a:pt x="4303" y="1936"/>
                  </a:cubicBezTo>
                  <a:lnTo>
                    <a:pt x="4225" y="1907"/>
                  </a:lnTo>
                  <a:cubicBezTo>
                    <a:pt x="4342" y="1751"/>
                    <a:pt x="4401" y="1555"/>
                    <a:pt x="4401" y="1360"/>
                  </a:cubicBezTo>
                  <a:cubicBezTo>
                    <a:pt x="4332" y="921"/>
                    <a:pt x="3464" y="726"/>
                    <a:pt x="3464" y="726"/>
                  </a:cubicBezTo>
                  <a:cubicBezTo>
                    <a:pt x="3513" y="560"/>
                    <a:pt x="3454" y="385"/>
                    <a:pt x="3327" y="287"/>
                  </a:cubicBezTo>
                  <a:cubicBezTo>
                    <a:pt x="3220" y="190"/>
                    <a:pt x="3093" y="112"/>
                    <a:pt x="2966" y="53"/>
                  </a:cubicBezTo>
                  <a:cubicBezTo>
                    <a:pt x="2855" y="18"/>
                    <a:pt x="2741" y="0"/>
                    <a:pt x="2626"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6" name="Google Shape;4278;p48">
              <a:extLst>
                <a:ext uri="{FF2B5EF4-FFF2-40B4-BE49-F238E27FC236}">
                  <a16:creationId xmlns:a16="http://schemas.microsoft.com/office/drawing/2014/main" id="{9C6A0EE2-4810-475F-8C58-FE3AA095EFA3}"/>
                </a:ext>
              </a:extLst>
            </p:cNvPr>
            <p:cNvSpPr/>
            <p:nvPr/>
          </p:nvSpPr>
          <p:spPr>
            <a:xfrm>
              <a:off x="2830650" y="3502550"/>
              <a:ext cx="97350" cy="75650"/>
            </a:xfrm>
            <a:custGeom>
              <a:avLst/>
              <a:gdLst/>
              <a:ahLst/>
              <a:cxnLst/>
              <a:rect l="l" t="t" r="r" b="b"/>
              <a:pathLst>
                <a:path w="3894" h="3026" extrusionOk="0">
                  <a:moveTo>
                    <a:pt x="391" y="1"/>
                  </a:moveTo>
                  <a:cubicBezTo>
                    <a:pt x="332" y="167"/>
                    <a:pt x="196" y="528"/>
                    <a:pt x="1" y="976"/>
                  </a:cubicBezTo>
                  <a:lnTo>
                    <a:pt x="20" y="976"/>
                  </a:lnTo>
                  <a:cubicBezTo>
                    <a:pt x="20" y="976"/>
                    <a:pt x="1655" y="3006"/>
                    <a:pt x="3493" y="3006"/>
                  </a:cubicBezTo>
                  <a:cubicBezTo>
                    <a:pt x="3506" y="3006"/>
                    <a:pt x="3519" y="3006"/>
                    <a:pt x="3532" y="3006"/>
                  </a:cubicBezTo>
                  <a:lnTo>
                    <a:pt x="3600" y="3025"/>
                  </a:lnTo>
                  <a:cubicBezTo>
                    <a:pt x="3756" y="2449"/>
                    <a:pt x="3854" y="2069"/>
                    <a:pt x="3893" y="1981"/>
                  </a:cubicBezTo>
                  <a:cubicBezTo>
                    <a:pt x="2352" y="1806"/>
                    <a:pt x="683" y="274"/>
                    <a:pt x="391"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7" name="Google Shape;4279;p48">
              <a:extLst>
                <a:ext uri="{FF2B5EF4-FFF2-40B4-BE49-F238E27FC236}">
                  <a16:creationId xmlns:a16="http://schemas.microsoft.com/office/drawing/2014/main" id="{20DFEC2C-CBF3-4F24-8C3D-7DD3D5D284F9}"/>
                </a:ext>
              </a:extLst>
            </p:cNvPr>
            <p:cNvSpPr/>
            <p:nvPr/>
          </p:nvSpPr>
          <p:spPr>
            <a:xfrm>
              <a:off x="2486275" y="3776450"/>
              <a:ext cx="101250" cy="102700"/>
            </a:xfrm>
            <a:custGeom>
              <a:avLst/>
              <a:gdLst/>
              <a:ahLst/>
              <a:cxnLst/>
              <a:rect l="l" t="t" r="r" b="b"/>
              <a:pathLst>
                <a:path w="4050" h="4108" extrusionOk="0">
                  <a:moveTo>
                    <a:pt x="957" y="0"/>
                  </a:moveTo>
                  <a:cubicBezTo>
                    <a:pt x="820" y="98"/>
                    <a:pt x="684" y="195"/>
                    <a:pt x="537" y="293"/>
                  </a:cubicBezTo>
                  <a:cubicBezTo>
                    <a:pt x="371" y="420"/>
                    <a:pt x="186" y="537"/>
                    <a:pt x="1" y="664"/>
                  </a:cubicBezTo>
                  <a:lnTo>
                    <a:pt x="186" y="722"/>
                  </a:lnTo>
                  <a:cubicBezTo>
                    <a:pt x="186" y="722"/>
                    <a:pt x="1181" y="3756"/>
                    <a:pt x="3279" y="4059"/>
                  </a:cubicBezTo>
                  <a:lnTo>
                    <a:pt x="3337" y="4107"/>
                  </a:lnTo>
                  <a:cubicBezTo>
                    <a:pt x="3415" y="4020"/>
                    <a:pt x="3503" y="3932"/>
                    <a:pt x="3581" y="3844"/>
                  </a:cubicBezTo>
                  <a:cubicBezTo>
                    <a:pt x="3747" y="3668"/>
                    <a:pt x="3903" y="3473"/>
                    <a:pt x="4049" y="3298"/>
                  </a:cubicBezTo>
                  <a:lnTo>
                    <a:pt x="4040" y="3298"/>
                  </a:lnTo>
                  <a:cubicBezTo>
                    <a:pt x="1864" y="2868"/>
                    <a:pt x="976" y="39"/>
                    <a:pt x="976" y="39"/>
                  </a:cubicBezTo>
                  <a:lnTo>
                    <a:pt x="957"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8" name="Google Shape;4280;p48">
              <a:extLst>
                <a:ext uri="{FF2B5EF4-FFF2-40B4-BE49-F238E27FC236}">
                  <a16:creationId xmlns:a16="http://schemas.microsoft.com/office/drawing/2014/main" id="{3EA6BD46-169E-4AFD-B075-976BACDB32B0}"/>
                </a:ext>
              </a:extLst>
            </p:cNvPr>
            <p:cNvSpPr/>
            <p:nvPr/>
          </p:nvSpPr>
          <p:spPr>
            <a:xfrm>
              <a:off x="2587975" y="3539150"/>
              <a:ext cx="66625" cy="108800"/>
            </a:xfrm>
            <a:custGeom>
              <a:avLst/>
              <a:gdLst/>
              <a:ahLst/>
              <a:cxnLst/>
              <a:rect l="l" t="t" r="r" b="b"/>
              <a:pathLst>
                <a:path w="2665" h="4352" extrusionOk="0">
                  <a:moveTo>
                    <a:pt x="469" y="0"/>
                  </a:moveTo>
                  <a:cubicBezTo>
                    <a:pt x="293" y="0"/>
                    <a:pt x="137" y="10"/>
                    <a:pt x="1" y="10"/>
                  </a:cubicBezTo>
                  <a:lnTo>
                    <a:pt x="1" y="68"/>
                  </a:lnTo>
                  <a:cubicBezTo>
                    <a:pt x="1" y="68"/>
                    <a:pt x="489" y="1551"/>
                    <a:pt x="362" y="2049"/>
                  </a:cubicBezTo>
                  <a:cubicBezTo>
                    <a:pt x="362" y="2049"/>
                    <a:pt x="967" y="3629"/>
                    <a:pt x="1084" y="4254"/>
                  </a:cubicBezTo>
                  <a:cubicBezTo>
                    <a:pt x="1084" y="4293"/>
                    <a:pt x="1093" y="4322"/>
                    <a:pt x="1093" y="4351"/>
                  </a:cubicBezTo>
                  <a:cubicBezTo>
                    <a:pt x="1571" y="4205"/>
                    <a:pt x="2059" y="4088"/>
                    <a:pt x="2547" y="4000"/>
                  </a:cubicBezTo>
                  <a:lnTo>
                    <a:pt x="2654" y="3980"/>
                  </a:lnTo>
                  <a:cubicBezTo>
                    <a:pt x="2664" y="3590"/>
                    <a:pt x="2615" y="3200"/>
                    <a:pt x="2537" y="2820"/>
                  </a:cubicBezTo>
                  <a:cubicBezTo>
                    <a:pt x="2401" y="2293"/>
                    <a:pt x="469" y="49"/>
                    <a:pt x="469" y="49"/>
                  </a:cubicBezTo>
                  <a:lnTo>
                    <a:pt x="469" y="0"/>
                  </a:ln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9" name="Google Shape;4281;p48">
              <a:extLst>
                <a:ext uri="{FF2B5EF4-FFF2-40B4-BE49-F238E27FC236}">
                  <a16:creationId xmlns:a16="http://schemas.microsoft.com/office/drawing/2014/main" id="{054136AD-E58B-4BB5-9353-3D472D6ABF52}"/>
                </a:ext>
              </a:extLst>
            </p:cNvPr>
            <p:cNvSpPr/>
            <p:nvPr/>
          </p:nvSpPr>
          <p:spPr>
            <a:xfrm>
              <a:off x="2605300" y="3791650"/>
              <a:ext cx="47100" cy="165050"/>
            </a:xfrm>
            <a:custGeom>
              <a:avLst/>
              <a:gdLst/>
              <a:ahLst/>
              <a:cxnLst/>
              <a:rect l="l" t="t" r="r" b="b"/>
              <a:pathLst>
                <a:path w="1884" h="6602" extrusionOk="0">
                  <a:moveTo>
                    <a:pt x="1044" y="1"/>
                  </a:moveTo>
                  <a:cubicBezTo>
                    <a:pt x="994" y="1"/>
                    <a:pt x="957" y="25"/>
                    <a:pt x="927" y="95"/>
                  </a:cubicBezTo>
                  <a:cubicBezTo>
                    <a:pt x="917" y="124"/>
                    <a:pt x="908" y="163"/>
                    <a:pt x="898" y="192"/>
                  </a:cubicBezTo>
                  <a:cubicBezTo>
                    <a:pt x="713" y="612"/>
                    <a:pt x="488" y="1012"/>
                    <a:pt x="235" y="1382"/>
                  </a:cubicBezTo>
                  <a:lnTo>
                    <a:pt x="313" y="1431"/>
                  </a:lnTo>
                  <a:cubicBezTo>
                    <a:pt x="176" y="3860"/>
                    <a:pt x="0" y="5821"/>
                    <a:pt x="0" y="5821"/>
                  </a:cubicBezTo>
                  <a:cubicBezTo>
                    <a:pt x="0" y="5821"/>
                    <a:pt x="10" y="5889"/>
                    <a:pt x="20" y="6007"/>
                  </a:cubicBezTo>
                  <a:cubicBezTo>
                    <a:pt x="39" y="6133"/>
                    <a:pt x="49" y="6328"/>
                    <a:pt x="78" y="6572"/>
                  </a:cubicBezTo>
                  <a:lnTo>
                    <a:pt x="98" y="6602"/>
                  </a:lnTo>
                  <a:cubicBezTo>
                    <a:pt x="566" y="4651"/>
                    <a:pt x="1600" y="2309"/>
                    <a:pt x="1883" y="300"/>
                  </a:cubicBezTo>
                  <a:lnTo>
                    <a:pt x="1415" y="104"/>
                  </a:lnTo>
                  <a:cubicBezTo>
                    <a:pt x="1244" y="68"/>
                    <a:pt x="1127" y="1"/>
                    <a:pt x="1044"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0" name="Google Shape;4282;p48">
              <a:extLst>
                <a:ext uri="{FF2B5EF4-FFF2-40B4-BE49-F238E27FC236}">
                  <a16:creationId xmlns:a16="http://schemas.microsoft.com/office/drawing/2014/main" id="{698ADF2E-FBC3-492C-A7A7-E5795CAFF432}"/>
                </a:ext>
              </a:extLst>
            </p:cNvPr>
            <p:cNvSpPr/>
            <p:nvPr/>
          </p:nvSpPr>
          <p:spPr>
            <a:xfrm>
              <a:off x="2425300" y="3559625"/>
              <a:ext cx="98800" cy="224400"/>
            </a:xfrm>
            <a:custGeom>
              <a:avLst/>
              <a:gdLst/>
              <a:ahLst/>
              <a:cxnLst/>
              <a:rect l="l" t="t" r="r" b="b"/>
              <a:pathLst>
                <a:path w="3952" h="8976" extrusionOk="0">
                  <a:moveTo>
                    <a:pt x="381" y="1"/>
                  </a:moveTo>
                  <a:cubicBezTo>
                    <a:pt x="323" y="30"/>
                    <a:pt x="235" y="59"/>
                    <a:pt x="137" y="98"/>
                  </a:cubicBezTo>
                  <a:lnTo>
                    <a:pt x="147" y="137"/>
                  </a:lnTo>
                  <a:cubicBezTo>
                    <a:pt x="147" y="137"/>
                    <a:pt x="1" y="4586"/>
                    <a:pt x="264" y="5308"/>
                  </a:cubicBezTo>
                  <a:cubicBezTo>
                    <a:pt x="518" y="6030"/>
                    <a:pt x="2947" y="8937"/>
                    <a:pt x="2947" y="8937"/>
                  </a:cubicBezTo>
                  <a:lnTo>
                    <a:pt x="2967" y="8976"/>
                  </a:lnTo>
                  <a:cubicBezTo>
                    <a:pt x="3113" y="8868"/>
                    <a:pt x="3249" y="8771"/>
                    <a:pt x="3386" y="8673"/>
                  </a:cubicBezTo>
                  <a:cubicBezTo>
                    <a:pt x="3454" y="8634"/>
                    <a:pt x="3523" y="8585"/>
                    <a:pt x="3591" y="8537"/>
                  </a:cubicBezTo>
                  <a:cubicBezTo>
                    <a:pt x="3591" y="8537"/>
                    <a:pt x="3454" y="8176"/>
                    <a:pt x="3952" y="7317"/>
                  </a:cubicBezTo>
                  <a:lnTo>
                    <a:pt x="1962" y="2176"/>
                  </a:lnTo>
                  <a:cubicBezTo>
                    <a:pt x="1289" y="1796"/>
                    <a:pt x="459" y="157"/>
                    <a:pt x="381"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1" name="Google Shape;4283;p48">
              <a:extLst>
                <a:ext uri="{FF2B5EF4-FFF2-40B4-BE49-F238E27FC236}">
                  <a16:creationId xmlns:a16="http://schemas.microsoft.com/office/drawing/2014/main" id="{88491E3F-8849-45CE-88C2-62C7726CB7B4}"/>
                </a:ext>
              </a:extLst>
            </p:cNvPr>
            <p:cNvSpPr/>
            <p:nvPr/>
          </p:nvSpPr>
          <p:spPr>
            <a:xfrm>
              <a:off x="2561650" y="3863025"/>
              <a:ext cx="45625" cy="92950"/>
            </a:xfrm>
            <a:custGeom>
              <a:avLst/>
              <a:gdLst/>
              <a:ahLst/>
              <a:cxnLst/>
              <a:rect l="l" t="t" r="r" b="b"/>
              <a:pathLst>
                <a:path w="1825" h="3718" extrusionOk="0">
                  <a:moveTo>
                    <a:pt x="849" y="1"/>
                  </a:moveTo>
                  <a:cubicBezTo>
                    <a:pt x="771" y="88"/>
                    <a:pt x="410" y="557"/>
                    <a:pt x="322" y="644"/>
                  </a:cubicBezTo>
                  <a:cubicBezTo>
                    <a:pt x="215" y="761"/>
                    <a:pt x="108" y="869"/>
                    <a:pt x="0" y="976"/>
                  </a:cubicBezTo>
                  <a:lnTo>
                    <a:pt x="1824" y="3717"/>
                  </a:lnTo>
                  <a:cubicBezTo>
                    <a:pt x="1795" y="3473"/>
                    <a:pt x="1785" y="3278"/>
                    <a:pt x="1766" y="3161"/>
                  </a:cubicBezTo>
                  <a:lnTo>
                    <a:pt x="849" y="1"/>
                  </a:ln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2" name="Google Shape;4284;p48">
              <a:extLst>
                <a:ext uri="{FF2B5EF4-FFF2-40B4-BE49-F238E27FC236}">
                  <a16:creationId xmlns:a16="http://schemas.microsoft.com/office/drawing/2014/main" id="{2897D81D-12A0-4D02-A019-A161CD33E218}"/>
                </a:ext>
              </a:extLst>
            </p:cNvPr>
            <p:cNvSpPr/>
            <p:nvPr/>
          </p:nvSpPr>
          <p:spPr>
            <a:xfrm>
              <a:off x="2253125" y="3562300"/>
              <a:ext cx="316600" cy="420925"/>
            </a:xfrm>
            <a:custGeom>
              <a:avLst/>
              <a:gdLst/>
              <a:ahLst/>
              <a:cxnLst/>
              <a:rect l="l" t="t" r="r" b="b"/>
              <a:pathLst>
                <a:path w="12664" h="16837" extrusionOk="0">
                  <a:moveTo>
                    <a:pt x="7024" y="1"/>
                  </a:moveTo>
                  <a:cubicBezTo>
                    <a:pt x="6117" y="391"/>
                    <a:pt x="3893" y="1474"/>
                    <a:pt x="2761" y="3337"/>
                  </a:cubicBezTo>
                  <a:cubicBezTo>
                    <a:pt x="1425" y="5523"/>
                    <a:pt x="0" y="14439"/>
                    <a:pt x="2888" y="16312"/>
                  </a:cubicBezTo>
                  <a:cubicBezTo>
                    <a:pt x="3259" y="16556"/>
                    <a:pt x="3678" y="16712"/>
                    <a:pt x="4107" y="16780"/>
                  </a:cubicBezTo>
                  <a:cubicBezTo>
                    <a:pt x="4335" y="16819"/>
                    <a:pt x="4571" y="16837"/>
                    <a:pt x="4813" y="16837"/>
                  </a:cubicBezTo>
                  <a:cubicBezTo>
                    <a:pt x="7235" y="16837"/>
                    <a:pt x="10292" y="15010"/>
                    <a:pt x="12341" y="13005"/>
                  </a:cubicBezTo>
                  <a:cubicBezTo>
                    <a:pt x="12449" y="12898"/>
                    <a:pt x="12566" y="12790"/>
                    <a:pt x="12663" y="12683"/>
                  </a:cubicBezTo>
                  <a:lnTo>
                    <a:pt x="12605" y="12625"/>
                  </a:lnTo>
                  <a:cubicBezTo>
                    <a:pt x="10507" y="12332"/>
                    <a:pt x="9512" y="9298"/>
                    <a:pt x="9512" y="9298"/>
                  </a:cubicBezTo>
                  <a:lnTo>
                    <a:pt x="9327" y="9239"/>
                  </a:lnTo>
                  <a:cubicBezTo>
                    <a:pt x="9512" y="9113"/>
                    <a:pt x="9688" y="8996"/>
                    <a:pt x="9863" y="8869"/>
                  </a:cubicBezTo>
                  <a:lnTo>
                    <a:pt x="9844" y="8839"/>
                  </a:lnTo>
                  <a:cubicBezTo>
                    <a:pt x="9844" y="8839"/>
                    <a:pt x="7834" y="5835"/>
                    <a:pt x="7571" y="5113"/>
                  </a:cubicBezTo>
                  <a:cubicBezTo>
                    <a:pt x="7307" y="4391"/>
                    <a:pt x="7044" y="40"/>
                    <a:pt x="7044" y="40"/>
                  </a:cubicBezTo>
                  <a:lnTo>
                    <a:pt x="7024" y="1"/>
                  </a:ln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3" name="Google Shape;4285;p48">
              <a:extLst>
                <a:ext uri="{FF2B5EF4-FFF2-40B4-BE49-F238E27FC236}">
                  <a16:creationId xmlns:a16="http://schemas.microsoft.com/office/drawing/2014/main" id="{6EBFD2B6-5E96-41A4-8150-611F89C76FEB}"/>
                </a:ext>
              </a:extLst>
            </p:cNvPr>
            <p:cNvSpPr/>
            <p:nvPr/>
          </p:nvSpPr>
          <p:spPr>
            <a:xfrm>
              <a:off x="2339950" y="3887175"/>
              <a:ext cx="273175" cy="315200"/>
            </a:xfrm>
            <a:custGeom>
              <a:avLst/>
              <a:gdLst/>
              <a:ahLst/>
              <a:cxnLst/>
              <a:rect l="l" t="t" r="r" b="b"/>
              <a:pathLst>
                <a:path w="10927" h="12608" extrusionOk="0">
                  <a:moveTo>
                    <a:pt x="8868" y="0"/>
                  </a:moveTo>
                  <a:cubicBezTo>
                    <a:pt x="6810" y="2014"/>
                    <a:pt x="3744" y="3842"/>
                    <a:pt x="1335" y="3842"/>
                  </a:cubicBezTo>
                  <a:cubicBezTo>
                    <a:pt x="1094" y="3842"/>
                    <a:pt x="860" y="3824"/>
                    <a:pt x="634" y="3785"/>
                  </a:cubicBezTo>
                  <a:lnTo>
                    <a:pt x="625" y="3844"/>
                  </a:lnTo>
                  <a:cubicBezTo>
                    <a:pt x="625" y="3844"/>
                    <a:pt x="0" y="12146"/>
                    <a:pt x="664" y="12409"/>
                  </a:cubicBezTo>
                  <a:cubicBezTo>
                    <a:pt x="830" y="12478"/>
                    <a:pt x="1366" y="12536"/>
                    <a:pt x="2127" y="12575"/>
                  </a:cubicBezTo>
                  <a:cubicBezTo>
                    <a:pt x="2530" y="12595"/>
                    <a:pt x="2993" y="12607"/>
                    <a:pt x="3490" y="12607"/>
                  </a:cubicBezTo>
                  <a:cubicBezTo>
                    <a:pt x="5905" y="12607"/>
                    <a:pt x="9113" y="12323"/>
                    <a:pt x="10019" y="11287"/>
                  </a:cubicBezTo>
                  <a:cubicBezTo>
                    <a:pt x="10868" y="10322"/>
                    <a:pt x="10927" y="7297"/>
                    <a:pt x="10839" y="4956"/>
                  </a:cubicBezTo>
                  <a:cubicBezTo>
                    <a:pt x="10800" y="4068"/>
                    <a:pt x="10732" y="3288"/>
                    <a:pt x="10683" y="2742"/>
                  </a:cubicBezTo>
                  <a:lnTo>
                    <a:pt x="8868" y="0"/>
                  </a:ln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4" name="Google Shape;4286;p48">
              <a:extLst>
                <a:ext uri="{FF2B5EF4-FFF2-40B4-BE49-F238E27FC236}">
                  <a16:creationId xmlns:a16="http://schemas.microsoft.com/office/drawing/2014/main" id="{38AE4377-D0DE-477F-8018-BE9CA5A8C17F}"/>
                </a:ext>
              </a:extLst>
            </p:cNvPr>
            <p:cNvSpPr/>
            <p:nvPr/>
          </p:nvSpPr>
          <p:spPr>
            <a:xfrm>
              <a:off x="2599450" y="3526950"/>
              <a:ext cx="320975" cy="255350"/>
            </a:xfrm>
            <a:custGeom>
              <a:avLst/>
              <a:gdLst/>
              <a:ahLst/>
              <a:cxnLst/>
              <a:rect l="l" t="t" r="r" b="b"/>
              <a:pathLst>
                <a:path w="12839" h="10214" extrusionOk="0">
                  <a:moveTo>
                    <a:pt x="9249" y="0"/>
                  </a:moveTo>
                  <a:cubicBezTo>
                    <a:pt x="8693" y="1337"/>
                    <a:pt x="7697" y="3483"/>
                    <a:pt x="7054" y="3620"/>
                  </a:cubicBezTo>
                  <a:cubicBezTo>
                    <a:pt x="7017" y="3628"/>
                    <a:pt x="6978" y="3632"/>
                    <a:pt x="6938" y="3632"/>
                  </a:cubicBezTo>
                  <a:cubicBezTo>
                    <a:pt x="6023" y="3632"/>
                    <a:pt x="4285" y="1466"/>
                    <a:pt x="2761" y="859"/>
                  </a:cubicBezTo>
                  <a:cubicBezTo>
                    <a:pt x="2013" y="558"/>
                    <a:pt x="976" y="487"/>
                    <a:pt x="167" y="487"/>
                  </a:cubicBezTo>
                  <a:cubicBezTo>
                    <a:pt x="110" y="487"/>
                    <a:pt x="54" y="488"/>
                    <a:pt x="0" y="488"/>
                  </a:cubicBezTo>
                  <a:lnTo>
                    <a:pt x="0" y="527"/>
                  </a:lnTo>
                  <a:cubicBezTo>
                    <a:pt x="0" y="527"/>
                    <a:pt x="1942" y="2781"/>
                    <a:pt x="2078" y="3308"/>
                  </a:cubicBezTo>
                  <a:cubicBezTo>
                    <a:pt x="2088" y="3356"/>
                    <a:pt x="2098" y="4478"/>
                    <a:pt x="2098" y="4478"/>
                  </a:cubicBezTo>
                  <a:cubicBezTo>
                    <a:pt x="2098" y="4478"/>
                    <a:pt x="2098" y="4478"/>
                    <a:pt x="2098" y="4478"/>
                  </a:cubicBezTo>
                  <a:cubicBezTo>
                    <a:pt x="2244" y="4459"/>
                    <a:pt x="2381" y="4429"/>
                    <a:pt x="2537" y="4410"/>
                  </a:cubicBezTo>
                  <a:lnTo>
                    <a:pt x="2966" y="4342"/>
                  </a:lnTo>
                  <a:cubicBezTo>
                    <a:pt x="3763" y="4219"/>
                    <a:pt x="4463" y="4147"/>
                    <a:pt x="4957" y="4147"/>
                  </a:cubicBezTo>
                  <a:cubicBezTo>
                    <a:pt x="5406" y="4147"/>
                    <a:pt x="5684" y="4207"/>
                    <a:pt x="5707" y="4342"/>
                  </a:cubicBezTo>
                  <a:cubicBezTo>
                    <a:pt x="5707" y="4371"/>
                    <a:pt x="5698" y="4410"/>
                    <a:pt x="5678" y="4439"/>
                  </a:cubicBezTo>
                  <a:cubicBezTo>
                    <a:pt x="5678" y="4439"/>
                    <a:pt x="6956" y="8439"/>
                    <a:pt x="6166" y="9844"/>
                  </a:cubicBezTo>
                  <a:cubicBezTo>
                    <a:pt x="6107" y="9961"/>
                    <a:pt x="6019" y="10058"/>
                    <a:pt x="5922" y="10146"/>
                  </a:cubicBezTo>
                  <a:cubicBezTo>
                    <a:pt x="5922" y="10146"/>
                    <a:pt x="6326" y="10214"/>
                    <a:pt x="6888" y="10214"/>
                  </a:cubicBezTo>
                  <a:cubicBezTo>
                    <a:pt x="7660" y="10214"/>
                    <a:pt x="8730" y="10086"/>
                    <a:pt x="9463" y="9483"/>
                  </a:cubicBezTo>
                  <a:cubicBezTo>
                    <a:pt x="11180" y="8078"/>
                    <a:pt x="12331" y="3990"/>
                    <a:pt x="12839" y="2039"/>
                  </a:cubicBezTo>
                  <a:lnTo>
                    <a:pt x="12770" y="2020"/>
                  </a:lnTo>
                  <a:cubicBezTo>
                    <a:pt x="12757" y="2020"/>
                    <a:pt x="12744" y="2020"/>
                    <a:pt x="12731" y="2020"/>
                  </a:cubicBezTo>
                  <a:cubicBezTo>
                    <a:pt x="10903" y="2020"/>
                    <a:pt x="9258" y="0"/>
                    <a:pt x="9258"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5" name="Google Shape;4287;p48">
              <a:extLst>
                <a:ext uri="{FF2B5EF4-FFF2-40B4-BE49-F238E27FC236}">
                  <a16:creationId xmlns:a16="http://schemas.microsoft.com/office/drawing/2014/main" id="{8DACF609-0A7A-4DA9-88A7-D69D491CB173}"/>
                </a:ext>
              </a:extLst>
            </p:cNvPr>
            <p:cNvSpPr/>
            <p:nvPr/>
          </p:nvSpPr>
          <p:spPr>
            <a:xfrm>
              <a:off x="2607250" y="3776925"/>
              <a:ext cx="212450" cy="392800"/>
            </a:xfrm>
            <a:custGeom>
              <a:avLst/>
              <a:gdLst/>
              <a:ahLst/>
              <a:cxnLst/>
              <a:rect l="l" t="t" r="r" b="b"/>
              <a:pathLst>
                <a:path w="8498" h="15712" extrusionOk="0">
                  <a:moveTo>
                    <a:pt x="5425" y="1"/>
                  </a:moveTo>
                  <a:cubicBezTo>
                    <a:pt x="4595" y="377"/>
                    <a:pt x="3014" y="1016"/>
                    <a:pt x="1973" y="1016"/>
                  </a:cubicBezTo>
                  <a:cubicBezTo>
                    <a:pt x="1827" y="1016"/>
                    <a:pt x="1692" y="1004"/>
                    <a:pt x="1571" y="976"/>
                  </a:cubicBezTo>
                  <a:lnTo>
                    <a:pt x="1552" y="1035"/>
                  </a:lnTo>
                  <a:cubicBezTo>
                    <a:pt x="1269" y="3045"/>
                    <a:pt x="488" y="5240"/>
                    <a:pt x="20" y="7191"/>
                  </a:cubicBezTo>
                  <a:lnTo>
                    <a:pt x="0" y="7161"/>
                  </a:lnTo>
                  <a:lnTo>
                    <a:pt x="0" y="7161"/>
                  </a:lnTo>
                  <a:cubicBezTo>
                    <a:pt x="40" y="7698"/>
                    <a:pt x="108" y="8478"/>
                    <a:pt x="147" y="9366"/>
                  </a:cubicBezTo>
                  <a:cubicBezTo>
                    <a:pt x="293" y="10215"/>
                    <a:pt x="1200" y="15210"/>
                    <a:pt x="2166" y="15434"/>
                  </a:cubicBezTo>
                  <a:cubicBezTo>
                    <a:pt x="2983" y="15632"/>
                    <a:pt x="3726" y="15711"/>
                    <a:pt x="4392" y="15711"/>
                  </a:cubicBezTo>
                  <a:cubicBezTo>
                    <a:pt x="5860" y="15711"/>
                    <a:pt x="6955" y="15327"/>
                    <a:pt x="7639" y="14985"/>
                  </a:cubicBezTo>
                  <a:cubicBezTo>
                    <a:pt x="7942" y="14839"/>
                    <a:pt x="8234" y="14654"/>
                    <a:pt x="8498" y="14449"/>
                  </a:cubicBezTo>
                  <a:cubicBezTo>
                    <a:pt x="8498" y="14449"/>
                    <a:pt x="7522" y="6713"/>
                    <a:pt x="5425"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6" name="Google Shape;4288;p48">
              <a:extLst>
                <a:ext uri="{FF2B5EF4-FFF2-40B4-BE49-F238E27FC236}">
                  <a16:creationId xmlns:a16="http://schemas.microsoft.com/office/drawing/2014/main" id="{30AB3D3C-48AF-4E00-BC65-3D748EDCE075}"/>
                </a:ext>
              </a:extLst>
            </p:cNvPr>
            <p:cNvSpPr/>
            <p:nvPr/>
          </p:nvSpPr>
          <p:spPr>
            <a:xfrm>
              <a:off x="2228975" y="3055100"/>
              <a:ext cx="400250" cy="326275"/>
            </a:xfrm>
            <a:custGeom>
              <a:avLst/>
              <a:gdLst/>
              <a:ahLst/>
              <a:cxnLst/>
              <a:rect l="l" t="t" r="r" b="b"/>
              <a:pathLst>
                <a:path w="16010" h="13051" extrusionOk="0">
                  <a:moveTo>
                    <a:pt x="8696" y="0"/>
                  </a:moveTo>
                  <a:cubicBezTo>
                    <a:pt x="8172" y="0"/>
                    <a:pt x="7630" y="30"/>
                    <a:pt x="7073" y="95"/>
                  </a:cubicBezTo>
                  <a:cubicBezTo>
                    <a:pt x="2274" y="661"/>
                    <a:pt x="2166" y="5217"/>
                    <a:pt x="2166" y="5217"/>
                  </a:cubicBezTo>
                  <a:cubicBezTo>
                    <a:pt x="2166" y="5217"/>
                    <a:pt x="1181" y="5402"/>
                    <a:pt x="508" y="7656"/>
                  </a:cubicBezTo>
                  <a:cubicBezTo>
                    <a:pt x="1" y="9373"/>
                    <a:pt x="2644" y="12963"/>
                    <a:pt x="2644" y="12963"/>
                  </a:cubicBezTo>
                  <a:lnTo>
                    <a:pt x="2654" y="13002"/>
                  </a:lnTo>
                  <a:cubicBezTo>
                    <a:pt x="2776" y="12965"/>
                    <a:pt x="2902" y="12947"/>
                    <a:pt x="3027" y="12947"/>
                  </a:cubicBezTo>
                  <a:cubicBezTo>
                    <a:pt x="3202" y="12947"/>
                    <a:pt x="3377" y="12982"/>
                    <a:pt x="3542" y="13050"/>
                  </a:cubicBezTo>
                  <a:lnTo>
                    <a:pt x="3542" y="13031"/>
                  </a:lnTo>
                  <a:cubicBezTo>
                    <a:pt x="4566" y="10768"/>
                    <a:pt x="3337" y="5509"/>
                    <a:pt x="3337" y="5509"/>
                  </a:cubicBezTo>
                  <a:lnTo>
                    <a:pt x="3337" y="5509"/>
                  </a:lnTo>
                  <a:cubicBezTo>
                    <a:pt x="3337" y="5509"/>
                    <a:pt x="4864" y="5682"/>
                    <a:pt x="6770" y="5682"/>
                  </a:cubicBezTo>
                  <a:cubicBezTo>
                    <a:pt x="7834" y="5682"/>
                    <a:pt x="9016" y="5628"/>
                    <a:pt x="10117" y="5461"/>
                  </a:cubicBezTo>
                  <a:cubicBezTo>
                    <a:pt x="12078" y="5168"/>
                    <a:pt x="13814" y="4895"/>
                    <a:pt x="14819" y="4641"/>
                  </a:cubicBezTo>
                  <a:cubicBezTo>
                    <a:pt x="15395" y="4495"/>
                    <a:pt x="15736" y="4358"/>
                    <a:pt x="15736" y="4222"/>
                  </a:cubicBezTo>
                  <a:cubicBezTo>
                    <a:pt x="15736" y="3870"/>
                    <a:pt x="14712" y="3831"/>
                    <a:pt x="14712" y="3831"/>
                  </a:cubicBezTo>
                  <a:cubicBezTo>
                    <a:pt x="14712" y="3831"/>
                    <a:pt x="15522" y="3480"/>
                    <a:pt x="15522" y="3197"/>
                  </a:cubicBezTo>
                  <a:cubicBezTo>
                    <a:pt x="15522" y="2972"/>
                    <a:pt x="15039" y="2952"/>
                    <a:pt x="14868" y="2952"/>
                  </a:cubicBezTo>
                  <a:cubicBezTo>
                    <a:pt x="14832" y="2952"/>
                    <a:pt x="14810" y="2953"/>
                    <a:pt x="14810" y="2953"/>
                  </a:cubicBezTo>
                  <a:cubicBezTo>
                    <a:pt x="14810" y="2953"/>
                    <a:pt x="16009" y="2710"/>
                    <a:pt x="15805" y="2183"/>
                  </a:cubicBezTo>
                  <a:cubicBezTo>
                    <a:pt x="15615" y="1717"/>
                    <a:pt x="12694" y="0"/>
                    <a:pt x="8696"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7" name="Google Shape;4289;p48">
              <a:extLst>
                <a:ext uri="{FF2B5EF4-FFF2-40B4-BE49-F238E27FC236}">
                  <a16:creationId xmlns:a16="http://schemas.microsoft.com/office/drawing/2014/main" id="{559B502E-E24D-485D-A6B7-1350662FA426}"/>
                </a:ext>
              </a:extLst>
            </p:cNvPr>
            <p:cNvSpPr/>
            <p:nvPr/>
          </p:nvSpPr>
          <p:spPr>
            <a:xfrm>
              <a:off x="2834075" y="3417025"/>
              <a:ext cx="134650" cy="135075"/>
            </a:xfrm>
            <a:custGeom>
              <a:avLst/>
              <a:gdLst/>
              <a:ahLst/>
              <a:cxnLst/>
              <a:rect l="l" t="t" r="r" b="b"/>
              <a:pathLst>
                <a:path w="5386" h="5403" extrusionOk="0">
                  <a:moveTo>
                    <a:pt x="2820" y="1"/>
                  </a:moveTo>
                  <a:cubicBezTo>
                    <a:pt x="2165" y="1"/>
                    <a:pt x="1298" y="2124"/>
                    <a:pt x="1298" y="2124"/>
                  </a:cubicBezTo>
                  <a:cubicBezTo>
                    <a:pt x="1298" y="2124"/>
                    <a:pt x="918" y="1098"/>
                    <a:pt x="607" y="1098"/>
                  </a:cubicBezTo>
                  <a:cubicBezTo>
                    <a:pt x="576" y="1098"/>
                    <a:pt x="546" y="1107"/>
                    <a:pt x="517" y="1129"/>
                  </a:cubicBezTo>
                  <a:cubicBezTo>
                    <a:pt x="0" y="1529"/>
                    <a:pt x="410" y="2954"/>
                    <a:pt x="273" y="3344"/>
                  </a:cubicBezTo>
                  <a:cubicBezTo>
                    <a:pt x="273" y="3363"/>
                    <a:pt x="264" y="3393"/>
                    <a:pt x="254" y="3422"/>
                  </a:cubicBezTo>
                  <a:cubicBezTo>
                    <a:pt x="546" y="3695"/>
                    <a:pt x="2215" y="5227"/>
                    <a:pt x="3756" y="5402"/>
                  </a:cubicBezTo>
                  <a:cubicBezTo>
                    <a:pt x="4078" y="4807"/>
                    <a:pt x="4244" y="4154"/>
                    <a:pt x="4263" y="3480"/>
                  </a:cubicBezTo>
                  <a:cubicBezTo>
                    <a:pt x="4263" y="3480"/>
                    <a:pt x="5385" y="2124"/>
                    <a:pt x="5083" y="1890"/>
                  </a:cubicBezTo>
                  <a:cubicBezTo>
                    <a:pt x="5026" y="1844"/>
                    <a:pt x="4954" y="1825"/>
                    <a:pt x="4873" y="1825"/>
                  </a:cubicBezTo>
                  <a:cubicBezTo>
                    <a:pt x="4406" y="1825"/>
                    <a:pt x="3639" y="2485"/>
                    <a:pt x="3639" y="2485"/>
                  </a:cubicBezTo>
                  <a:cubicBezTo>
                    <a:pt x="3639" y="2485"/>
                    <a:pt x="4761" y="407"/>
                    <a:pt x="4097" y="349"/>
                  </a:cubicBezTo>
                  <a:cubicBezTo>
                    <a:pt x="4086" y="348"/>
                    <a:pt x="4075" y="347"/>
                    <a:pt x="4064" y="347"/>
                  </a:cubicBezTo>
                  <a:cubicBezTo>
                    <a:pt x="3455" y="347"/>
                    <a:pt x="2691" y="1884"/>
                    <a:pt x="2595" y="2076"/>
                  </a:cubicBezTo>
                  <a:cubicBezTo>
                    <a:pt x="2654" y="1871"/>
                    <a:pt x="3229" y="124"/>
                    <a:pt x="2917" y="17"/>
                  </a:cubicBezTo>
                  <a:cubicBezTo>
                    <a:pt x="2885" y="6"/>
                    <a:pt x="2853" y="1"/>
                    <a:pt x="2820"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8" name="Google Shape;4290;p48">
              <a:extLst>
                <a:ext uri="{FF2B5EF4-FFF2-40B4-BE49-F238E27FC236}">
                  <a16:creationId xmlns:a16="http://schemas.microsoft.com/office/drawing/2014/main" id="{FE125A71-F95A-4F1B-9811-9B49806AA322}"/>
                </a:ext>
              </a:extLst>
            </p:cNvPr>
            <p:cNvSpPr/>
            <p:nvPr/>
          </p:nvSpPr>
          <p:spPr>
            <a:xfrm>
              <a:off x="2585050" y="3630625"/>
              <a:ext cx="156850" cy="39875"/>
            </a:xfrm>
            <a:custGeom>
              <a:avLst/>
              <a:gdLst/>
              <a:ahLst/>
              <a:cxnLst/>
              <a:rect l="l" t="t" r="r" b="b"/>
              <a:pathLst>
                <a:path w="6274" h="1595" extrusionOk="0">
                  <a:moveTo>
                    <a:pt x="5522" y="0"/>
                  </a:moveTo>
                  <a:cubicBezTo>
                    <a:pt x="5027" y="0"/>
                    <a:pt x="4324" y="72"/>
                    <a:pt x="3522" y="195"/>
                  </a:cubicBezTo>
                  <a:lnTo>
                    <a:pt x="3083" y="263"/>
                  </a:lnTo>
                  <a:cubicBezTo>
                    <a:pt x="2937" y="292"/>
                    <a:pt x="2791" y="321"/>
                    <a:pt x="2654" y="341"/>
                  </a:cubicBezTo>
                  <a:cubicBezTo>
                    <a:pt x="2157" y="438"/>
                    <a:pt x="1669" y="556"/>
                    <a:pt x="1191" y="702"/>
                  </a:cubicBezTo>
                  <a:cubicBezTo>
                    <a:pt x="459" y="936"/>
                    <a:pt x="1" y="1170"/>
                    <a:pt x="30" y="1356"/>
                  </a:cubicBezTo>
                  <a:cubicBezTo>
                    <a:pt x="30" y="1375"/>
                    <a:pt x="40" y="1395"/>
                    <a:pt x="59" y="1414"/>
                  </a:cubicBezTo>
                  <a:cubicBezTo>
                    <a:pt x="165" y="1534"/>
                    <a:pt x="549" y="1595"/>
                    <a:pt x="1104" y="1595"/>
                  </a:cubicBezTo>
                  <a:cubicBezTo>
                    <a:pt x="1682" y="1595"/>
                    <a:pt x="2444" y="1529"/>
                    <a:pt x="3269" y="1395"/>
                  </a:cubicBezTo>
                  <a:cubicBezTo>
                    <a:pt x="4839" y="1131"/>
                    <a:pt x="6059" y="614"/>
                    <a:pt x="6244" y="292"/>
                  </a:cubicBezTo>
                  <a:cubicBezTo>
                    <a:pt x="6264" y="263"/>
                    <a:pt x="6274" y="234"/>
                    <a:pt x="6274" y="195"/>
                  </a:cubicBezTo>
                  <a:cubicBezTo>
                    <a:pt x="6250" y="60"/>
                    <a:pt x="5972" y="0"/>
                    <a:pt x="5522"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9" name="Google Shape;4291;p48">
              <a:extLst>
                <a:ext uri="{FF2B5EF4-FFF2-40B4-BE49-F238E27FC236}">
                  <a16:creationId xmlns:a16="http://schemas.microsoft.com/office/drawing/2014/main" id="{03D041EB-602C-420A-BD6D-751F3B2B45E1}"/>
                </a:ext>
              </a:extLst>
            </p:cNvPr>
            <p:cNvSpPr/>
            <p:nvPr/>
          </p:nvSpPr>
          <p:spPr>
            <a:xfrm>
              <a:off x="2585775" y="3635475"/>
              <a:ext cx="187600" cy="169600"/>
            </a:xfrm>
            <a:custGeom>
              <a:avLst/>
              <a:gdLst/>
              <a:ahLst/>
              <a:cxnLst/>
              <a:rect l="l" t="t" r="r" b="b"/>
              <a:pathLst>
                <a:path w="7504" h="6784" extrusionOk="0">
                  <a:moveTo>
                    <a:pt x="6245" y="1"/>
                  </a:moveTo>
                  <a:cubicBezTo>
                    <a:pt x="6059" y="323"/>
                    <a:pt x="4820" y="927"/>
                    <a:pt x="3259" y="1181"/>
                  </a:cubicBezTo>
                  <a:cubicBezTo>
                    <a:pt x="2518" y="1306"/>
                    <a:pt x="1817" y="1362"/>
                    <a:pt x="1254" y="1362"/>
                  </a:cubicBezTo>
                  <a:cubicBezTo>
                    <a:pt x="589" y="1362"/>
                    <a:pt x="117" y="1284"/>
                    <a:pt x="1" y="1152"/>
                  </a:cubicBezTo>
                  <a:lnTo>
                    <a:pt x="1" y="1152"/>
                  </a:lnTo>
                  <a:lnTo>
                    <a:pt x="21" y="1259"/>
                  </a:lnTo>
                  <a:lnTo>
                    <a:pt x="108" y="2010"/>
                  </a:lnTo>
                  <a:lnTo>
                    <a:pt x="196" y="2791"/>
                  </a:lnTo>
                  <a:lnTo>
                    <a:pt x="303" y="3688"/>
                  </a:lnTo>
                  <a:cubicBezTo>
                    <a:pt x="440" y="3796"/>
                    <a:pt x="489" y="3971"/>
                    <a:pt x="440" y="4127"/>
                  </a:cubicBezTo>
                  <a:cubicBezTo>
                    <a:pt x="440" y="4127"/>
                    <a:pt x="1308" y="4322"/>
                    <a:pt x="1377" y="4771"/>
                  </a:cubicBezTo>
                  <a:cubicBezTo>
                    <a:pt x="1377" y="4966"/>
                    <a:pt x="1318" y="5152"/>
                    <a:pt x="1201" y="5317"/>
                  </a:cubicBezTo>
                  <a:lnTo>
                    <a:pt x="1279" y="5337"/>
                  </a:lnTo>
                  <a:cubicBezTo>
                    <a:pt x="1279" y="5337"/>
                    <a:pt x="1884" y="5698"/>
                    <a:pt x="1708" y="6342"/>
                  </a:cubicBezTo>
                  <a:cubicBezTo>
                    <a:pt x="1933" y="6498"/>
                    <a:pt x="2186" y="6615"/>
                    <a:pt x="2459" y="6693"/>
                  </a:cubicBezTo>
                  <a:cubicBezTo>
                    <a:pt x="2736" y="6755"/>
                    <a:pt x="3025" y="6783"/>
                    <a:pt x="3318" y="6783"/>
                  </a:cubicBezTo>
                  <a:cubicBezTo>
                    <a:pt x="4170" y="6783"/>
                    <a:pt x="5052" y="6547"/>
                    <a:pt x="5757" y="6234"/>
                  </a:cubicBezTo>
                  <a:cubicBezTo>
                    <a:pt x="6010" y="6127"/>
                    <a:pt x="6254" y="5981"/>
                    <a:pt x="6469" y="5805"/>
                  </a:cubicBezTo>
                  <a:cubicBezTo>
                    <a:pt x="6566" y="5717"/>
                    <a:pt x="6645" y="5620"/>
                    <a:pt x="6713" y="5503"/>
                  </a:cubicBezTo>
                  <a:cubicBezTo>
                    <a:pt x="7503" y="4098"/>
                    <a:pt x="6245" y="1"/>
                    <a:pt x="6245"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0" name="Google Shape;4292;p48">
              <a:extLst>
                <a:ext uri="{FF2B5EF4-FFF2-40B4-BE49-F238E27FC236}">
                  <a16:creationId xmlns:a16="http://schemas.microsoft.com/office/drawing/2014/main" id="{1FD9D377-1D1E-44EB-9B62-21605F8D64E1}"/>
                </a:ext>
              </a:extLst>
            </p:cNvPr>
            <p:cNvSpPr/>
            <p:nvPr/>
          </p:nvSpPr>
          <p:spPr>
            <a:xfrm>
              <a:off x="2380200" y="3775275"/>
              <a:ext cx="131475" cy="61925"/>
            </a:xfrm>
            <a:custGeom>
              <a:avLst/>
              <a:gdLst/>
              <a:ahLst/>
              <a:cxnLst/>
              <a:rect l="l" t="t" r="r" b="b"/>
              <a:pathLst>
                <a:path w="5259" h="2477" extrusionOk="0">
                  <a:moveTo>
                    <a:pt x="5187" y="0"/>
                  </a:moveTo>
                  <a:cubicBezTo>
                    <a:pt x="5178" y="0"/>
                    <a:pt x="5169" y="3"/>
                    <a:pt x="5161" y="8"/>
                  </a:cubicBezTo>
                  <a:cubicBezTo>
                    <a:pt x="5161" y="8"/>
                    <a:pt x="4839" y="184"/>
                    <a:pt x="4380" y="457"/>
                  </a:cubicBezTo>
                  <a:lnTo>
                    <a:pt x="3590" y="935"/>
                  </a:lnTo>
                  <a:lnTo>
                    <a:pt x="3151" y="1189"/>
                  </a:lnTo>
                  <a:lnTo>
                    <a:pt x="2683" y="1452"/>
                  </a:lnTo>
                  <a:cubicBezTo>
                    <a:pt x="2536" y="1540"/>
                    <a:pt x="2371" y="1608"/>
                    <a:pt x="2224" y="1696"/>
                  </a:cubicBezTo>
                  <a:cubicBezTo>
                    <a:pt x="2068" y="1784"/>
                    <a:pt x="1912" y="1833"/>
                    <a:pt x="1756" y="1901"/>
                  </a:cubicBezTo>
                  <a:cubicBezTo>
                    <a:pt x="1610" y="1969"/>
                    <a:pt x="1463" y="2028"/>
                    <a:pt x="1317" y="2076"/>
                  </a:cubicBezTo>
                  <a:cubicBezTo>
                    <a:pt x="1180" y="2125"/>
                    <a:pt x="1054" y="2164"/>
                    <a:pt x="907" y="2194"/>
                  </a:cubicBezTo>
                  <a:cubicBezTo>
                    <a:pt x="780" y="2223"/>
                    <a:pt x="663" y="2252"/>
                    <a:pt x="566" y="2281"/>
                  </a:cubicBezTo>
                  <a:lnTo>
                    <a:pt x="293" y="2311"/>
                  </a:lnTo>
                  <a:lnTo>
                    <a:pt x="49" y="2350"/>
                  </a:lnTo>
                  <a:cubicBezTo>
                    <a:pt x="20" y="2350"/>
                    <a:pt x="0" y="2369"/>
                    <a:pt x="0" y="2389"/>
                  </a:cubicBezTo>
                  <a:cubicBezTo>
                    <a:pt x="0" y="2418"/>
                    <a:pt x="20" y="2437"/>
                    <a:pt x="49" y="2447"/>
                  </a:cubicBezTo>
                  <a:lnTo>
                    <a:pt x="302" y="2467"/>
                  </a:lnTo>
                  <a:lnTo>
                    <a:pt x="595" y="2476"/>
                  </a:lnTo>
                  <a:cubicBezTo>
                    <a:pt x="702" y="2467"/>
                    <a:pt x="829" y="2457"/>
                    <a:pt x="966" y="2437"/>
                  </a:cubicBezTo>
                  <a:cubicBezTo>
                    <a:pt x="1112" y="2428"/>
                    <a:pt x="1259" y="2398"/>
                    <a:pt x="1405" y="2350"/>
                  </a:cubicBezTo>
                  <a:cubicBezTo>
                    <a:pt x="1571" y="2320"/>
                    <a:pt x="1727" y="2272"/>
                    <a:pt x="1883" y="2213"/>
                  </a:cubicBezTo>
                  <a:cubicBezTo>
                    <a:pt x="2049" y="2145"/>
                    <a:pt x="2224" y="2096"/>
                    <a:pt x="2380" y="2018"/>
                  </a:cubicBezTo>
                  <a:cubicBezTo>
                    <a:pt x="2536" y="1940"/>
                    <a:pt x="2702" y="1862"/>
                    <a:pt x="2868" y="1784"/>
                  </a:cubicBezTo>
                  <a:cubicBezTo>
                    <a:pt x="3180" y="1608"/>
                    <a:pt x="3493" y="1423"/>
                    <a:pt x="3785" y="1228"/>
                  </a:cubicBezTo>
                  <a:cubicBezTo>
                    <a:pt x="4068" y="1042"/>
                    <a:pt x="4322" y="847"/>
                    <a:pt x="4536" y="681"/>
                  </a:cubicBezTo>
                  <a:cubicBezTo>
                    <a:pt x="4966" y="359"/>
                    <a:pt x="5239" y="116"/>
                    <a:pt x="5239" y="116"/>
                  </a:cubicBezTo>
                  <a:cubicBezTo>
                    <a:pt x="5249" y="86"/>
                    <a:pt x="5258" y="57"/>
                    <a:pt x="5249" y="38"/>
                  </a:cubicBezTo>
                  <a:cubicBezTo>
                    <a:pt x="5234" y="16"/>
                    <a:pt x="5210" y="0"/>
                    <a:pt x="5187"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1" name="Google Shape;4293;p48">
              <a:extLst>
                <a:ext uri="{FF2B5EF4-FFF2-40B4-BE49-F238E27FC236}">
                  <a16:creationId xmlns:a16="http://schemas.microsoft.com/office/drawing/2014/main" id="{42430493-23B7-4811-8EBB-5CC93D8C012A}"/>
                </a:ext>
              </a:extLst>
            </p:cNvPr>
            <p:cNvSpPr/>
            <p:nvPr/>
          </p:nvSpPr>
          <p:spPr>
            <a:xfrm>
              <a:off x="2511150" y="3739775"/>
              <a:ext cx="17100" cy="34000"/>
            </a:xfrm>
            <a:custGeom>
              <a:avLst/>
              <a:gdLst/>
              <a:ahLst/>
              <a:cxnLst/>
              <a:rect l="l" t="t" r="r" b="b"/>
              <a:pathLst>
                <a:path w="684" h="1360" extrusionOk="0">
                  <a:moveTo>
                    <a:pt x="637" y="0"/>
                  </a:moveTo>
                  <a:cubicBezTo>
                    <a:pt x="630" y="0"/>
                    <a:pt x="623" y="2"/>
                    <a:pt x="615" y="4"/>
                  </a:cubicBezTo>
                  <a:cubicBezTo>
                    <a:pt x="547" y="33"/>
                    <a:pt x="469" y="72"/>
                    <a:pt x="401" y="111"/>
                  </a:cubicBezTo>
                  <a:cubicBezTo>
                    <a:pt x="362" y="131"/>
                    <a:pt x="332" y="150"/>
                    <a:pt x="303" y="180"/>
                  </a:cubicBezTo>
                  <a:cubicBezTo>
                    <a:pt x="274" y="209"/>
                    <a:pt x="235" y="248"/>
                    <a:pt x="206" y="287"/>
                  </a:cubicBezTo>
                  <a:cubicBezTo>
                    <a:pt x="167" y="326"/>
                    <a:pt x="137" y="365"/>
                    <a:pt x="118" y="414"/>
                  </a:cubicBezTo>
                  <a:lnTo>
                    <a:pt x="50" y="560"/>
                  </a:lnTo>
                  <a:cubicBezTo>
                    <a:pt x="20" y="648"/>
                    <a:pt x="1" y="745"/>
                    <a:pt x="1" y="853"/>
                  </a:cubicBezTo>
                  <a:cubicBezTo>
                    <a:pt x="1" y="940"/>
                    <a:pt x="11" y="1028"/>
                    <a:pt x="30" y="1116"/>
                  </a:cubicBezTo>
                  <a:cubicBezTo>
                    <a:pt x="50" y="1194"/>
                    <a:pt x="79" y="1272"/>
                    <a:pt x="128" y="1340"/>
                  </a:cubicBezTo>
                  <a:cubicBezTo>
                    <a:pt x="137" y="1350"/>
                    <a:pt x="147" y="1360"/>
                    <a:pt x="157" y="1360"/>
                  </a:cubicBezTo>
                  <a:cubicBezTo>
                    <a:pt x="176" y="1360"/>
                    <a:pt x="196" y="1350"/>
                    <a:pt x="196" y="1331"/>
                  </a:cubicBezTo>
                  <a:cubicBezTo>
                    <a:pt x="196" y="1331"/>
                    <a:pt x="196" y="1301"/>
                    <a:pt x="196" y="1262"/>
                  </a:cubicBezTo>
                  <a:cubicBezTo>
                    <a:pt x="196" y="1223"/>
                    <a:pt x="206" y="1165"/>
                    <a:pt x="215" y="1097"/>
                  </a:cubicBezTo>
                  <a:cubicBezTo>
                    <a:pt x="215" y="1028"/>
                    <a:pt x="235" y="950"/>
                    <a:pt x="245" y="882"/>
                  </a:cubicBezTo>
                  <a:cubicBezTo>
                    <a:pt x="264" y="804"/>
                    <a:pt x="293" y="726"/>
                    <a:pt x="323" y="648"/>
                  </a:cubicBezTo>
                  <a:cubicBezTo>
                    <a:pt x="342" y="619"/>
                    <a:pt x="352" y="580"/>
                    <a:pt x="371" y="541"/>
                  </a:cubicBezTo>
                  <a:cubicBezTo>
                    <a:pt x="381" y="501"/>
                    <a:pt x="401" y="472"/>
                    <a:pt x="420" y="443"/>
                  </a:cubicBezTo>
                  <a:cubicBezTo>
                    <a:pt x="440" y="414"/>
                    <a:pt x="459" y="375"/>
                    <a:pt x="469" y="345"/>
                  </a:cubicBezTo>
                  <a:cubicBezTo>
                    <a:pt x="489" y="316"/>
                    <a:pt x="508" y="287"/>
                    <a:pt x="537" y="258"/>
                  </a:cubicBezTo>
                  <a:cubicBezTo>
                    <a:pt x="596" y="199"/>
                    <a:pt x="645" y="131"/>
                    <a:pt x="684" y="72"/>
                  </a:cubicBezTo>
                  <a:cubicBezTo>
                    <a:pt x="684" y="53"/>
                    <a:pt x="684" y="43"/>
                    <a:pt x="684" y="33"/>
                  </a:cubicBezTo>
                  <a:cubicBezTo>
                    <a:pt x="676" y="11"/>
                    <a:pt x="658" y="0"/>
                    <a:pt x="63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2" name="Google Shape;4294;p48">
              <a:extLst>
                <a:ext uri="{FF2B5EF4-FFF2-40B4-BE49-F238E27FC236}">
                  <a16:creationId xmlns:a16="http://schemas.microsoft.com/office/drawing/2014/main" id="{562549E9-B93A-4F84-83E4-616E98B6A4E4}"/>
                </a:ext>
              </a:extLst>
            </p:cNvPr>
            <p:cNvSpPr/>
            <p:nvPr/>
          </p:nvSpPr>
          <p:spPr>
            <a:xfrm>
              <a:off x="2589925" y="3941450"/>
              <a:ext cx="26375" cy="228600"/>
            </a:xfrm>
            <a:custGeom>
              <a:avLst/>
              <a:gdLst/>
              <a:ahLst/>
              <a:cxnLst/>
              <a:rect l="l" t="t" r="r" b="b"/>
              <a:pathLst>
                <a:path w="1055" h="9144" extrusionOk="0">
                  <a:moveTo>
                    <a:pt x="643" y="1"/>
                  </a:moveTo>
                  <a:cubicBezTo>
                    <a:pt x="641" y="1"/>
                    <a:pt x="638" y="2"/>
                    <a:pt x="635" y="5"/>
                  </a:cubicBezTo>
                  <a:cubicBezTo>
                    <a:pt x="633" y="3"/>
                    <a:pt x="631" y="2"/>
                    <a:pt x="629" y="2"/>
                  </a:cubicBezTo>
                  <a:cubicBezTo>
                    <a:pt x="622" y="2"/>
                    <a:pt x="615" y="16"/>
                    <a:pt x="615" y="24"/>
                  </a:cubicBezTo>
                  <a:lnTo>
                    <a:pt x="635" y="424"/>
                  </a:lnTo>
                  <a:cubicBezTo>
                    <a:pt x="645" y="668"/>
                    <a:pt x="654" y="1039"/>
                    <a:pt x="664" y="1468"/>
                  </a:cubicBezTo>
                  <a:cubicBezTo>
                    <a:pt x="684" y="2336"/>
                    <a:pt x="693" y="3488"/>
                    <a:pt x="684" y="4639"/>
                  </a:cubicBezTo>
                  <a:cubicBezTo>
                    <a:pt x="664" y="5790"/>
                    <a:pt x="615" y="6931"/>
                    <a:pt x="459" y="7780"/>
                  </a:cubicBezTo>
                  <a:cubicBezTo>
                    <a:pt x="411" y="8112"/>
                    <a:pt x="323" y="8443"/>
                    <a:pt x="196" y="8765"/>
                  </a:cubicBezTo>
                  <a:cubicBezTo>
                    <a:pt x="147" y="8882"/>
                    <a:pt x="79" y="8999"/>
                    <a:pt x="11" y="9107"/>
                  </a:cubicBezTo>
                  <a:cubicBezTo>
                    <a:pt x="1" y="9116"/>
                    <a:pt x="1" y="9126"/>
                    <a:pt x="1" y="9136"/>
                  </a:cubicBezTo>
                  <a:cubicBezTo>
                    <a:pt x="6" y="9141"/>
                    <a:pt x="11" y="9143"/>
                    <a:pt x="15" y="9143"/>
                  </a:cubicBezTo>
                  <a:cubicBezTo>
                    <a:pt x="20" y="9143"/>
                    <a:pt x="25" y="9141"/>
                    <a:pt x="30" y="9136"/>
                  </a:cubicBezTo>
                  <a:lnTo>
                    <a:pt x="108" y="9058"/>
                  </a:lnTo>
                  <a:cubicBezTo>
                    <a:pt x="176" y="8990"/>
                    <a:pt x="235" y="8902"/>
                    <a:pt x="284" y="8814"/>
                  </a:cubicBezTo>
                  <a:cubicBezTo>
                    <a:pt x="469" y="8512"/>
                    <a:pt x="606" y="8180"/>
                    <a:pt x="703" y="7829"/>
                  </a:cubicBezTo>
                  <a:cubicBezTo>
                    <a:pt x="947" y="6980"/>
                    <a:pt x="1054" y="5800"/>
                    <a:pt x="1054" y="4639"/>
                  </a:cubicBezTo>
                  <a:cubicBezTo>
                    <a:pt x="1054" y="4063"/>
                    <a:pt x="1025" y="3478"/>
                    <a:pt x="996" y="2931"/>
                  </a:cubicBezTo>
                  <a:cubicBezTo>
                    <a:pt x="967" y="2395"/>
                    <a:pt x="918" y="1888"/>
                    <a:pt x="869" y="1449"/>
                  </a:cubicBezTo>
                  <a:cubicBezTo>
                    <a:pt x="772" y="590"/>
                    <a:pt x="654" y="15"/>
                    <a:pt x="654" y="15"/>
                  </a:cubicBezTo>
                  <a:cubicBezTo>
                    <a:pt x="654" y="8"/>
                    <a:pt x="650" y="1"/>
                    <a:pt x="643"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3" name="Google Shape;4295;p48">
              <a:extLst>
                <a:ext uri="{FF2B5EF4-FFF2-40B4-BE49-F238E27FC236}">
                  <a16:creationId xmlns:a16="http://schemas.microsoft.com/office/drawing/2014/main" id="{5992488A-5D22-4F3F-AD14-7123A5607587}"/>
                </a:ext>
              </a:extLst>
            </p:cNvPr>
            <p:cNvSpPr/>
            <p:nvPr/>
          </p:nvSpPr>
          <p:spPr>
            <a:xfrm>
              <a:off x="2587500" y="4201100"/>
              <a:ext cx="57325" cy="29500"/>
            </a:xfrm>
            <a:custGeom>
              <a:avLst/>
              <a:gdLst/>
              <a:ahLst/>
              <a:cxnLst/>
              <a:rect l="l" t="t" r="r" b="b"/>
              <a:pathLst>
                <a:path w="2293" h="1180" extrusionOk="0">
                  <a:moveTo>
                    <a:pt x="2186" y="1"/>
                  </a:moveTo>
                  <a:cubicBezTo>
                    <a:pt x="2172" y="1"/>
                    <a:pt x="2159" y="3"/>
                    <a:pt x="2147" y="8"/>
                  </a:cubicBezTo>
                  <a:lnTo>
                    <a:pt x="2127" y="8"/>
                  </a:lnTo>
                  <a:cubicBezTo>
                    <a:pt x="2127" y="8"/>
                    <a:pt x="2000" y="67"/>
                    <a:pt x="1825" y="174"/>
                  </a:cubicBezTo>
                  <a:cubicBezTo>
                    <a:pt x="1727" y="223"/>
                    <a:pt x="1620" y="272"/>
                    <a:pt x="1503" y="340"/>
                  </a:cubicBezTo>
                  <a:cubicBezTo>
                    <a:pt x="1386" y="399"/>
                    <a:pt x="1249" y="447"/>
                    <a:pt x="1132" y="506"/>
                  </a:cubicBezTo>
                  <a:lnTo>
                    <a:pt x="420" y="828"/>
                  </a:lnTo>
                  <a:cubicBezTo>
                    <a:pt x="225" y="916"/>
                    <a:pt x="98" y="974"/>
                    <a:pt x="98" y="974"/>
                  </a:cubicBezTo>
                  <a:lnTo>
                    <a:pt x="98" y="984"/>
                  </a:lnTo>
                  <a:cubicBezTo>
                    <a:pt x="0" y="1033"/>
                    <a:pt x="39" y="1179"/>
                    <a:pt x="147" y="1179"/>
                  </a:cubicBezTo>
                  <a:cubicBezTo>
                    <a:pt x="273" y="1169"/>
                    <a:pt x="391" y="1150"/>
                    <a:pt x="517" y="1121"/>
                  </a:cubicBezTo>
                  <a:cubicBezTo>
                    <a:pt x="781" y="1062"/>
                    <a:pt x="1034" y="974"/>
                    <a:pt x="1288" y="857"/>
                  </a:cubicBezTo>
                  <a:cubicBezTo>
                    <a:pt x="1415" y="789"/>
                    <a:pt x="1551" y="730"/>
                    <a:pt x="1668" y="652"/>
                  </a:cubicBezTo>
                  <a:cubicBezTo>
                    <a:pt x="1795" y="574"/>
                    <a:pt x="1903" y="496"/>
                    <a:pt x="1990" y="428"/>
                  </a:cubicBezTo>
                  <a:cubicBezTo>
                    <a:pt x="2156" y="282"/>
                    <a:pt x="2264" y="164"/>
                    <a:pt x="2264" y="164"/>
                  </a:cubicBezTo>
                  <a:cubicBezTo>
                    <a:pt x="2293" y="135"/>
                    <a:pt x="2293" y="96"/>
                    <a:pt x="2283" y="57"/>
                  </a:cubicBezTo>
                  <a:cubicBezTo>
                    <a:pt x="2261" y="21"/>
                    <a:pt x="2224" y="1"/>
                    <a:pt x="2186"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4" name="Google Shape;4296;p48">
              <a:extLst>
                <a:ext uri="{FF2B5EF4-FFF2-40B4-BE49-F238E27FC236}">
                  <a16:creationId xmlns:a16="http://schemas.microsoft.com/office/drawing/2014/main" id="{11D978C9-7BA4-4DBB-A699-070EFBFC4E9C}"/>
                </a:ext>
              </a:extLst>
            </p:cNvPr>
            <p:cNvSpPr/>
            <p:nvPr/>
          </p:nvSpPr>
          <p:spPr>
            <a:xfrm>
              <a:off x="2547000" y="3717325"/>
              <a:ext cx="53700" cy="45375"/>
            </a:xfrm>
            <a:custGeom>
              <a:avLst/>
              <a:gdLst/>
              <a:ahLst/>
              <a:cxnLst/>
              <a:rect l="l" t="t" r="r" b="b"/>
              <a:pathLst>
                <a:path w="2148" h="1815" extrusionOk="0">
                  <a:moveTo>
                    <a:pt x="1168" y="1"/>
                  </a:moveTo>
                  <a:cubicBezTo>
                    <a:pt x="1137" y="1"/>
                    <a:pt x="1106" y="2"/>
                    <a:pt x="1074" y="4"/>
                  </a:cubicBezTo>
                  <a:cubicBezTo>
                    <a:pt x="967" y="14"/>
                    <a:pt x="869" y="43"/>
                    <a:pt x="762" y="73"/>
                  </a:cubicBezTo>
                  <a:cubicBezTo>
                    <a:pt x="674" y="102"/>
                    <a:pt x="586" y="141"/>
                    <a:pt x="498" y="180"/>
                  </a:cubicBezTo>
                  <a:cubicBezTo>
                    <a:pt x="323" y="258"/>
                    <a:pt x="157" y="356"/>
                    <a:pt x="20" y="492"/>
                  </a:cubicBezTo>
                  <a:cubicBezTo>
                    <a:pt x="11" y="502"/>
                    <a:pt x="1" y="512"/>
                    <a:pt x="11" y="531"/>
                  </a:cubicBezTo>
                  <a:cubicBezTo>
                    <a:pt x="20" y="551"/>
                    <a:pt x="40" y="551"/>
                    <a:pt x="59" y="551"/>
                  </a:cubicBezTo>
                  <a:cubicBezTo>
                    <a:pt x="225" y="473"/>
                    <a:pt x="391" y="404"/>
                    <a:pt x="567" y="356"/>
                  </a:cubicBezTo>
                  <a:cubicBezTo>
                    <a:pt x="645" y="326"/>
                    <a:pt x="733" y="307"/>
                    <a:pt x="811" y="297"/>
                  </a:cubicBezTo>
                  <a:cubicBezTo>
                    <a:pt x="908" y="278"/>
                    <a:pt x="996" y="268"/>
                    <a:pt x="1093" y="268"/>
                  </a:cubicBezTo>
                  <a:cubicBezTo>
                    <a:pt x="1115" y="265"/>
                    <a:pt x="1138" y="264"/>
                    <a:pt x="1161" y="264"/>
                  </a:cubicBezTo>
                  <a:cubicBezTo>
                    <a:pt x="1229" y="264"/>
                    <a:pt x="1301" y="275"/>
                    <a:pt x="1367" y="297"/>
                  </a:cubicBezTo>
                  <a:lnTo>
                    <a:pt x="1445" y="317"/>
                  </a:lnTo>
                  <a:cubicBezTo>
                    <a:pt x="1435" y="317"/>
                    <a:pt x="1474" y="336"/>
                    <a:pt x="1493" y="346"/>
                  </a:cubicBezTo>
                  <a:cubicBezTo>
                    <a:pt x="1532" y="365"/>
                    <a:pt x="1572" y="395"/>
                    <a:pt x="1611" y="414"/>
                  </a:cubicBezTo>
                  <a:cubicBezTo>
                    <a:pt x="1650" y="443"/>
                    <a:pt x="1689" y="482"/>
                    <a:pt x="1737" y="512"/>
                  </a:cubicBezTo>
                  <a:cubicBezTo>
                    <a:pt x="1767" y="541"/>
                    <a:pt x="1796" y="570"/>
                    <a:pt x="1815" y="609"/>
                  </a:cubicBezTo>
                  <a:cubicBezTo>
                    <a:pt x="1835" y="639"/>
                    <a:pt x="1854" y="668"/>
                    <a:pt x="1854" y="707"/>
                  </a:cubicBezTo>
                  <a:cubicBezTo>
                    <a:pt x="1864" y="736"/>
                    <a:pt x="1864" y="765"/>
                    <a:pt x="1854" y="804"/>
                  </a:cubicBezTo>
                  <a:cubicBezTo>
                    <a:pt x="1825" y="882"/>
                    <a:pt x="1796" y="961"/>
                    <a:pt x="1757" y="1048"/>
                  </a:cubicBezTo>
                  <a:cubicBezTo>
                    <a:pt x="1718" y="1126"/>
                    <a:pt x="1669" y="1204"/>
                    <a:pt x="1630" y="1273"/>
                  </a:cubicBezTo>
                  <a:cubicBezTo>
                    <a:pt x="1454" y="1546"/>
                    <a:pt x="1337" y="1731"/>
                    <a:pt x="1337" y="1731"/>
                  </a:cubicBezTo>
                  <a:cubicBezTo>
                    <a:pt x="1318" y="1751"/>
                    <a:pt x="1318" y="1780"/>
                    <a:pt x="1337" y="1799"/>
                  </a:cubicBezTo>
                  <a:cubicBezTo>
                    <a:pt x="1347" y="1809"/>
                    <a:pt x="1359" y="1814"/>
                    <a:pt x="1372" y="1814"/>
                  </a:cubicBezTo>
                  <a:cubicBezTo>
                    <a:pt x="1384" y="1814"/>
                    <a:pt x="1396" y="1809"/>
                    <a:pt x="1406" y="1799"/>
                  </a:cubicBezTo>
                  <a:cubicBezTo>
                    <a:pt x="1542" y="1673"/>
                    <a:pt x="1679" y="1536"/>
                    <a:pt x="1796" y="1390"/>
                  </a:cubicBezTo>
                  <a:cubicBezTo>
                    <a:pt x="1854" y="1321"/>
                    <a:pt x="1913" y="1253"/>
                    <a:pt x="1962" y="1165"/>
                  </a:cubicBezTo>
                  <a:cubicBezTo>
                    <a:pt x="2030" y="1078"/>
                    <a:pt x="2079" y="980"/>
                    <a:pt x="2118" y="873"/>
                  </a:cubicBezTo>
                  <a:cubicBezTo>
                    <a:pt x="2147" y="804"/>
                    <a:pt x="2147" y="726"/>
                    <a:pt x="2137" y="658"/>
                  </a:cubicBezTo>
                  <a:cubicBezTo>
                    <a:pt x="2128" y="580"/>
                    <a:pt x="2098" y="512"/>
                    <a:pt x="2059" y="453"/>
                  </a:cubicBezTo>
                  <a:cubicBezTo>
                    <a:pt x="2020" y="395"/>
                    <a:pt x="1981" y="346"/>
                    <a:pt x="1923" y="297"/>
                  </a:cubicBezTo>
                  <a:cubicBezTo>
                    <a:pt x="1884" y="258"/>
                    <a:pt x="1845" y="229"/>
                    <a:pt x="1786" y="190"/>
                  </a:cubicBezTo>
                  <a:cubicBezTo>
                    <a:pt x="1737" y="161"/>
                    <a:pt x="1679" y="122"/>
                    <a:pt x="1630" y="92"/>
                  </a:cubicBezTo>
                  <a:cubicBezTo>
                    <a:pt x="1591" y="73"/>
                    <a:pt x="1562" y="63"/>
                    <a:pt x="1523" y="53"/>
                  </a:cubicBezTo>
                  <a:lnTo>
                    <a:pt x="1445" y="34"/>
                  </a:lnTo>
                  <a:cubicBezTo>
                    <a:pt x="1350" y="12"/>
                    <a:pt x="1260" y="1"/>
                    <a:pt x="116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5" name="Google Shape;4297;p48">
              <a:extLst>
                <a:ext uri="{FF2B5EF4-FFF2-40B4-BE49-F238E27FC236}">
                  <a16:creationId xmlns:a16="http://schemas.microsoft.com/office/drawing/2014/main" id="{FF35AE9D-59E5-4D53-808D-8CAD7959F5EE}"/>
                </a:ext>
              </a:extLst>
            </p:cNvPr>
            <p:cNvSpPr/>
            <p:nvPr/>
          </p:nvSpPr>
          <p:spPr>
            <a:xfrm>
              <a:off x="2595300" y="3737425"/>
              <a:ext cx="28325" cy="50125"/>
            </a:xfrm>
            <a:custGeom>
              <a:avLst/>
              <a:gdLst/>
              <a:ahLst/>
              <a:cxnLst/>
              <a:rect l="l" t="t" r="r" b="b"/>
              <a:pathLst>
                <a:path w="1133" h="2005" extrusionOk="0">
                  <a:moveTo>
                    <a:pt x="59" y="0"/>
                  </a:moveTo>
                  <a:cubicBezTo>
                    <a:pt x="39" y="0"/>
                    <a:pt x="20" y="20"/>
                    <a:pt x="10" y="30"/>
                  </a:cubicBezTo>
                  <a:cubicBezTo>
                    <a:pt x="0" y="59"/>
                    <a:pt x="10" y="88"/>
                    <a:pt x="39" y="98"/>
                  </a:cubicBezTo>
                  <a:cubicBezTo>
                    <a:pt x="39" y="98"/>
                    <a:pt x="196" y="157"/>
                    <a:pt x="410" y="283"/>
                  </a:cubicBezTo>
                  <a:cubicBezTo>
                    <a:pt x="527" y="342"/>
                    <a:pt x="635" y="420"/>
                    <a:pt x="732" y="517"/>
                  </a:cubicBezTo>
                  <a:cubicBezTo>
                    <a:pt x="771" y="556"/>
                    <a:pt x="810" y="605"/>
                    <a:pt x="830" y="664"/>
                  </a:cubicBezTo>
                  <a:lnTo>
                    <a:pt x="839" y="703"/>
                  </a:lnTo>
                  <a:lnTo>
                    <a:pt x="839" y="732"/>
                  </a:lnTo>
                  <a:cubicBezTo>
                    <a:pt x="849" y="771"/>
                    <a:pt x="839" y="810"/>
                    <a:pt x="830" y="849"/>
                  </a:cubicBezTo>
                  <a:cubicBezTo>
                    <a:pt x="820" y="908"/>
                    <a:pt x="791" y="976"/>
                    <a:pt x="761" y="1034"/>
                  </a:cubicBezTo>
                  <a:lnTo>
                    <a:pt x="713" y="1142"/>
                  </a:lnTo>
                  <a:lnTo>
                    <a:pt x="703" y="1171"/>
                  </a:lnTo>
                  <a:cubicBezTo>
                    <a:pt x="703" y="1169"/>
                    <a:pt x="702" y="1168"/>
                    <a:pt x="702" y="1168"/>
                  </a:cubicBezTo>
                  <a:cubicBezTo>
                    <a:pt x="699" y="1168"/>
                    <a:pt x="693" y="1181"/>
                    <a:pt x="693" y="1181"/>
                  </a:cubicBezTo>
                  <a:lnTo>
                    <a:pt x="654" y="1230"/>
                  </a:lnTo>
                  <a:cubicBezTo>
                    <a:pt x="566" y="1356"/>
                    <a:pt x="488" y="1483"/>
                    <a:pt x="420" y="1600"/>
                  </a:cubicBezTo>
                  <a:cubicBezTo>
                    <a:pt x="352" y="1708"/>
                    <a:pt x="293" y="1786"/>
                    <a:pt x="254" y="1854"/>
                  </a:cubicBezTo>
                  <a:lnTo>
                    <a:pt x="196" y="1952"/>
                  </a:lnTo>
                  <a:cubicBezTo>
                    <a:pt x="186" y="1961"/>
                    <a:pt x="186" y="1981"/>
                    <a:pt x="196" y="1991"/>
                  </a:cubicBezTo>
                  <a:cubicBezTo>
                    <a:pt x="202" y="1997"/>
                    <a:pt x="214" y="2004"/>
                    <a:pt x="227" y="2004"/>
                  </a:cubicBezTo>
                  <a:cubicBezTo>
                    <a:pt x="233" y="2004"/>
                    <a:pt x="239" y="2003"/>
                    <a:pt x="244" y="2000"/>
                  </a:cubicBezTo>
                  <a:cubicBezTo>
                    <a:pt x="244" y="2000"/>
                    <a:pt x="283" y="1971"/>
                    <a:pt x="342" y="1922"/>
                  </a:cubicBezTo>
                  <a:cubicBezTo>
                    <a:pt x="420" y="1854"/>
                    <a:pt x="498" y="1786"/>
                    <a:pt x="576" y="1708"/>
                  </a:cubicBezTo>
                  <a:cubicBezTo>
                    <a:pt x="654" y="1610"/>
                    <a:pt x="761" y="1503"/>
                    <a:pt x="859" y="1376"/>
                  </a:cubicBezTo>
                  <a:lnTo>
                    <a:pt x="898" y="1327"/>
                  </a:lnTo>
                  <a:cubicBezTo>
                    <a:pt x="908" y="1317"/>
                    <a:pt x="908" y="1327"/>
                    <a:pt x="927" y="1298"/>
                  </a:cubicBezTo>
                  <a:lnTo>
                    <a:pt x="937" y="1269"/>
                  </a:lnTo>
                  <a:lnTo>
                    <a:pt x="1015" y="1152"/>
                  </a:lnTo>
                  <a:cubicBezTo>
                    <a:pt x="1054" y="1064"/>
                    <a:pt x="1093" y="966"/>
                    <a:pt x="1113" y="869"/>
                  </a:cubicBezTo>
                  <a:cubicBezTo>
                    <a:pt x="1132" y="820"/>
                    <a:pt x="1132" y="771"/>
                    <a:pt x="1132" y="732"/>
                  </a:cubicBezTo>
                  <a:lnTo>
                    <a:pt x="1132" y="683"/>
                  </a:lnTo>
                  <a:lnTo>
                    <a:pt x="1132" y="664"/>
                  </a:lnTo>
                  <a:lnTo>
                    <a:pt x="1132" y="644"/>
                  </a:lnTo>
                  <a:lnTo>
                    <a:pt x="1103" y="556"/>
                  </a:lnTo>
                  <a:cubicBezTo>
                    <a:pt x="1064" y="459"/>
                    <a:pt x="996" y="381"/>
                    <a:pt x="917" y="313"/>
                  </a:cubicBezTo>
                  <a:cubicBezTo>
                    <a:pt x="791" y="215"/>
                    <a:pt x="654" y="137"/>
                    <a:pt x="498" y="88"/>
                  </a:cubicBezTo>
                  <a:cubicBezTo>
                    <a:pt x="361" y="39"/>
                    <a:pt x="215" y="10"/>
                    <a:pt x="6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6" name="Google Shape;4298;p48">
              <a:extLst>
                <a:ext uri="{FF2B5EF4-FFF2-40B4-BE49-F238E27FC236}">
                  <a16:creationId xmlns:a16="http://schemas.microsoft.com/office/drawing/2014/main" id="{5D8AFF6F-417C-4475-8FAD-7CEA69D738AE}"/>
                </a:ext>
              </a:extLst>
            </p:cNvPr>
            <p:cNvSpPr/>
            <p:nvPr/>
          </p:nvSpPr>
          <p:spPr>
            <a:xfrm>
              <a:off x="2323600" y="3859000"/>
              <a:ext cx="264175" cy="127225"/>
            </a:xfrm>
            <a:custGeom>
              <a:avLst/>
              <a:gdLst/>
              <a:ahLst/>
              <a:cxnLst/>
              <a:rect l="l" t="t" r="r" b="b"/>
              <a:pathLst>
                <a:path w="10567" h="5089" extrusionOk="0">
                  <a:moveTo>
                    <a:pt x="10489" y="1"/>
                  </a:moveTo>
                  <a:cubicBezTo>
                    <a:pt x="10473" y="1"/>
                    <a:pt x="10459" y="5"/>
                    <a:pt x="10449" y="15"/>
                  </a:cubicBezTo>
                  <a:lnTo>
                    <a:pt x="10088" y="396"/>
                  </a:lnTo>
                  <a:cubicBezTo>
                    <a:pt x="9981" y="513"/>
                    <a:pt x="9834" y="649"/>
                    <a:pt x="9669" y="815"/>
                  </a:cubicBezTo>
                  <a:cubicBezTo>
                    <a:pt x="9503" y="971"/>
                    <a:pt x="9308" y="1147"/>
                    <a:pt x="9103" y="1332"/>
                  </a:cubicBezTo>
                  <a:cubicBezTo>
                    <a:pt x="8888" y="1527"/>
                    <a:pt x="8654" y="1713"/>
                    <a:pt x="8400" y="1917"/>
                  </a:cubicBezTo>
                  <a:cubicBezTo>
                    <a:pt x="8147" y="2113"/>
                    <a:pt x="7883" y="2317"/>
                    <a:pt x="7591" y="2522"/>
                  </a:cubicBezTo>
                  <a:cubicBezTo>
                    <a:pt x="7298" y="2727"/>
                    <a:pt x="7005" y="2922"/>
                    <a:pt x="6693" y="3117"/>
                  </a:cubicBezTo>
                  <a:cubicBezTo>
                    <a:pt x="6381" y="3322"/>
                    <a:pt x="6049" y="3498"/>
                    <a:pt x="5718" y="3673"/>
                  </a:cubicBezTo>
                  <a:cubicBezTo>
                    <a:pt x="5083" y="4025"/>
                    <a:pt x="4410" y="4308"/>
                    <a:pt x="3708" y="4532"/>
                  </a:cubicBezTo>
                  <a:lnTo>
                    <a:pt x="3220" y="4669"/>
                  </a:lnTo>
                  <a:lnTo>
                    <a:pt x="2742" y="4766"/>
                  </a:lnTo>
                  <a:lnTo>
                    <a:pt x="2284" y="4825"/>
                  </a:lnTo>
                  <a:cubicBezTo>
                    <a:pt x="2137" y="4844"/>
                    <a:pt x="2001" y="4834"/>
                    <a:pt x="1854" y="4844"/>
                  </a:cubicBezTo>
                  <a:cubicBezTo>
                    <a:pt x="1835" y="4846"/>
                    <a:pt x="1815" y="4846"/>
                    <a:pt x="1796" y="4846"/>
                  </a:cubicBezTo>
                  <a:cubicBezTo>
                    <a:pt x="1679" y="4846"/>
                    <a:pt x="1564" y="4825"/>
                    <a:pt x="1464" y="4825"/>
                  </a:cubicBezTo>
                  <a:cubicBezTo>
                    <a:pt x="1347" y="4815"/>
                    <a:pt x="1220" y="4795"/>
                    <a:pt x="1103" y="4776"/>
                  </a:cubicBezTo>
                  <a:cubicBezTo>
                    <a:pt x="1006" y="4756"/>
                    <a:pt x="898" y="4737"/>
                    <a:pt x="801" y="4708"/>
                  </a:cubicBezTo>
                  <a:cubicBezTo>
                    <a:pt x="713" y="4678"/>
                    <a:pt x="625" y="4659"/>
                    <a:pt x="547" y="4620"/>
                  </a:cubicBezTo>
                  <a:cubicBezTo>
                    <a:pt x="430" y="4581"/>
                    <a:pt x="313" y="4532"/>
                    <a:pt x="206" y="4464"/>
                  </a:cubicBezTo>
                  <a:lnTo>
                    <a:pt x="79" y="4405"/>
                  </a:lnTo>
                  <a:cubicBezTo>
                    <a:pt x="74" y="4403"/>
                    <a:pt x="68" y="4401"/>
                    <a:pt x="62" y="4401"/>
                  </a:cubicBezTo>
                  <a:cubicBezTo>
                    <a:pt x="45" y="4401"/>
                    <a:pt x="27" y="4410"/>
                    <a:pt x="20" y="4425"/>
                  </a:cubicBezTo>
                  <a:cubicBezTo>
                    <a:pt x="1" y="4444"/>
                    <a:pt x="11" y="4473"/>
                    <a:pt x="30" y="4493"/>
                  </a:cubicBezTo>
                  <a:lnTo>
                    <a:pt x="157" y="4571"/>
                  </a:lnTo>
                  <a:cubicBezTo>
                    <a:pt x="264" y="4639"/>
                    <a:pt x="381" y="4708"/>
                    <a:pt x="498" y="4756"/>
                  </a:cubicBezTo>
                  <a:cubicBezTo>
                    <a:pt x="576" y="4805"/>
                    <a:pt x="664" y="4844"/>
                    <a:pt x="762" y="4873"/>
                  </a:cubicBezTo>
                  <a:cubicBezTo>
                    <a:pt x="859" y="4912"/>
                    <a:pt x="967" y="4942"/>
                    <a:pt x="1074" y="4971"/>
                  </a:cubicBezTo>
                  <a:cubicBezTo>
                    <a:pt x="1191" y="5010"/>
                    <a:pt x="1318" y="5030"/>
                    <a:pt x="1435" y="5049"/>
                  </a:cubicBezTo>
                  <a:cubicBezTo>
                    <a:pt x="1571" y="5069"/>
                    <a:pt x="1718" y="5088"/>
                    <a:pt x="1854" y="5088"/>
                  </a:cubicBezTo>
                  <a:lnTo>
                    <a:pt x="2313" y="5088"/>
                  </a:lnTo>
                  <a:lnTo>
                    <a:pt x="2801" y="5059"/>
                  </a:lnTo>
                  <a:lnTo>
                    <a:pt x="3298" y="4971"/>
                  </a:lnTo>
                  <a:cubicBezTo>
                    <a:pt x="3474" y="4942"/>
                    <a:pt x="3640" y="4893"/>
                    <a:pt x="3815" y="4844"/>
                  </a:cubicBezTo>
                  <a:cubicBezTo>
                    <a:pt x="4537" y="4639"/>
                    <a:pt x="5239" y="4356"/>
                    <a:pt x="5913" y="4005"/>
                  </a:cubicBezTo>
                  <a:cubicBezTo>
                    <a:pt x="6078" y="3917"/>
                    <a:pt x="6244" y="3820"/>
                    <a:pt x="6410" y="3722"/>
                  </a:cubicBezTo>
                  <a:cubicBezTo>
                    <a:pt x="6576" y="3634"/>
                    <a:pt x="6742" y="3537"/>
                    <a:pt x="6898" y="3430"/>
                  </a:cubicBezTo>
                  <a:cubicBezTo>
                    <a:pt x="7220" y="3225"/>
                    <a:pt x="7522" y="3010"/>
                    <a:pt x="7815" y="2805"/>
                  </a:cubicBezTo>
                  <a:lnTo>
                    <a:pt x="8234" y="2483"/>
                  </a:lnTo>
                  <a:lnTo>
                    <a:pt x="8615" y="2161"/>
                  </a:lnTo>
                  <a:cubicBezTo>
                    <a:pt x="8869" y="1937"/>
                    <a:pt x="9103" y="1722"/>
                    <a:pt x="9298" y="1527"/>
                  </a:cubicBezTo>
                  <a:cubicBezTo>
                    <a:pt x="9503" y="1332"/>
                    <a:pt x="9688" y="1147"/>
                    <a:pt x="9844" y="971"/>
                  </a:cubicBezTo>
                  <a:cubicBezTo>
                    <a:pt x="10000" y="796"/>
                    <a:pt x="10127" y="649"/>
                    <a:pt x="10234" y="513"/>
                  </a:cubicBezTo>
                  <a:cubicBezTo>
                    <a:pt x="10439" y="249"/>
                    <a:pt x="10556" y="103"/>
                    <a:pt x="10556" y="103"/>
                  </a:cubicBezTo>
                  <a:cubicBezTo>
                    <a:pt x="10566" y="74"/>
                    <a:pt x="10556" y="35"/>
                    <a:pt x="10537" y="15"/>
                  </a:cubicBezTo>
                  <a:cubicBezTo>
                    <a:pt x="10522" y="5"/>
                    <a:pt x="10505" y="1"/>
                    <a:pt x="10489"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7" name="Google Shape;4299;p48">
              <a:extLst>
                <a:ext uri="{FF2B5EF4-FFF2-40B4-BE49-F238E27FC236}">
                  <a16:creationId xmlns:a16="http://schemas.microsoft.com/office/drawing/2014/main" id="{5BDC74AC-0665-4B90-AE07-891F020223FF}"/>
                </a:ext>
              </a:extLst>
            </p:cNvPr>
            <p:cNvSpPr/>
            <p:nvPr/>
          </p:nvSpPr>
          <p:spPr>
            <a:xfrm>
              <a:off x="2594325" y="3767650"/>
              <a:ext cx="38325" cy="81875"/>
            </a:xfrm>
            <a:custGeom>
              <a:avLst/>
              <a:gdLst/>
              <a:ahLst/>
              <a:cxnLst/>
              <a:rect l="l" t="t" r="r" b="b"/>
              <a:pathLst>
                <a:path w="1533" h="3275" extrusionOk="0">
                  <a:moveTo>
                    <a:pt x="937" y="0"/>
                  </a:moveTo>
                  <a:cubicBezTo>
                    <a:pt x="886" y="0"/>
                    <a:pt x="872" y="71"/>
                    <a:pt x="927" y="89"/>
                  </a:cubicBezTo>
                  <a:cubicBezTo>
                    <a:pt x="966" y="108"/>
                    <a:pt x="1015" y="138"/>
                    <a:pt x="1044" y="167"/>
                  </a:cubicBezTo>
                  <a:cubicBezTo>
                    <a:pt x="1142" y="245"/>
                    <a:pt x="1210" y="362"/>
                    <a:pt x="1239" y="479"/>
                  </a:cubicBezTo>
                  <a:cubicBezTo>
                    <a:pt x="1278" y="664"/>
                    <a:pt x="1278" y="850"/>
                    <a:pt x="1239" y="1025"/>
                  </a:cubicBezTo>
                  <a:cubicBezTo>
                    <a:pt x="1210" y="1133"/>
                    <a:pt x="1181" y="1240"/>
                    <a:pt x="1142" y="1338"/>
                  </a:cubicBezTo>
                  <a:cubicBezTo>
                    <a:pt x="1103" y="1445"/>
                    <a:pt x="1064" y="1542"/>
                    <a:pt x="1015" y="1640"/>
                  </a:cubicBezTo>
                  <a:cubicBezTo>
                    <a:pt x="820" y="2020"/>
                    <a:pt x="596" y="2381"/>
                    <a:pt x="342" y="2723"/>
                  </a:cubicBezTo>
                  <a:lnTo>
                    <a:pt x="98" y="3074"/>
                  </a:lnTo>
                  <a:cubicBezTo>
                    <a:pt x="39" y="3162"/>
                    <a:pt x="10" y="3220"/>
                    <a:pt x="10" y="3220"/>
                  </a:cubicBezTo>
                  <a:cubicBezTo>
                    <a:pt x="0" y="3230"/>
                    <a:pt x="0" y="3250"/>
                    <a:pt x="10" y="3259"/>
                  </a:cubicBezTo>
                  <a:cubicBezTo>
                    <a:pt x="15" y="3269"/>
                    <a:pt x="25" y="3274"/>
                    <a:pt x="35" y="3274"/>
                  </a:cubicBezTo>
                  <a:cubicBezTo>
                    <a:pt x="44" y="3274"/>
                    <a:pt x="54" y="3269"/>
                    <a:pt x="59" y="3259"/>
                  </a:cubicBezTo>
                  <a:lnTo>
                    <a:pt x="186" y="3152"/>
                  </a:lnTo>
                  <a:cubicBezTo>
                    <a:pt x="254" y="3074"/>
                    <a:pt x="371" y="2977"/>
                    <a:pt x="488" y="2850"/>
                  </a:cubicBezTo>
                  <a:cubicBezTo>
                    <a:pt x="800" y="2528"/>
                    <a:pt x="1064" y="2167"/>
                    <a:pt x="1269" y="1767"/>
                  </a:cubicBezTo>
                  <a:cubicBezTo>
                    <a:pt x="1327" y="1660"/>
                    <a:pt x="1376" y="1542"/>
                    <a:pt x="1415" y="1425"/>
                  </a:cubicBezTo>
                  <a:cubicBezTo>
                    <a:pt x="1454" y="1308"/>
                    <a:pt x="1483" y="1191"/>
                    <a:pt x="1493" y="1074"/>
                  </a:cubicBezTo>
                  <a:cubicBezTo>
                    <a:pt x="1532" y="850"/>
                    <a:pt x="1513" y="625"/>
                    <a:pt x="1435" y="421"/>
                  </a:cubicBezTo>
                  <a:cubicBezTo>
                    <a:pt x="1376" y="264"/>
                    <a:pt x="1259" y="138"/>
                    <a:pt x="1122" y="60"/>
                  </a:cubicBezTo>
                  <a:cubicBezTo>
                    <a:pt x="1064" y="30"/>
                    <a:pt x="1005" y="11"/>
                    <a:pt x="947" y="1"/>
                  </a:cubicBezTo>
                  <a:cubicBezTo>
                    <a:pt x="943" y="1"/>
                    <a:pt x="940" y="0"/>
                    <a:pt x="93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8" name="Google Shape;4300;p48">
              <a:extLst>
                <a:ext uri="{FF2B5EF4-FFF2-40B4-BE49-F238E27FC236}">
                  <a16:creationId xmlns:a16="http://schemas.microsoft.com/office/drawing/2014/main" id="{937CFB3E-8EA0-46B4-8B55-64E7A8AC8619}"/>
                </a:ext>
              </a:extLst>
            </p:cNvPr>
            <p:cNvSpPr/>
            <p:nvPr/>
          </p:nvSpPr>
          <p:spPr>
            <a:xfrm>
              <a:off x="2539200" y="3739850"/>
              <a:ext cx="22225" cy="25650"/>
            </a:xfrm>
            <a:custGeom>
              <a:avLst/>
              <a:gdLst/>
              <a:ahLst/>
              <a:cxnLst/>
              <a:rect l="l" t="t" r="r" b="b"/>
              <a:pathLst>
                <a:path w="889" h="1026" extrusionOk="0">
                  <a:moveTo>
                    <a:pt x="771" y="1"/>
                  </a:moveTo>
                  <a:cubicBezTo>
                    <a:pt x="742" y="1"/>
                    <a:pt x="713" y="11"/>
                    <a:pt x="713" y="40"/>
                  </a:cubicBezTo>
                  <a:cubicBezTo>
                    <a:pt x="703" y="89"/>
                    <a:pt x="693" y="138"/>
                    <a:pt x="684" y="177"/>
                  </a:cubicBezTo>
                  <a:cubicBezTo>
                    <a:pt x="674" y="225"/>
                    <a:pt x="654" y="264"/>
                    <a:pt x="635" y="303"/>
                  </a:cubicBezTo>
                  <a:lnTo>
                    <a:pt x="615" y="362"/>
                  </a:lnTo>
                  <a:lnTo>
                    <a:pt x="615" y="372"/>
                  </a:lnTo>
                  <a:lnTo>
                    <a:pt x="596" y="411"/>
                  </a:lnTo>
                  <a:cubicBezTo>
                    <a:pt x="576" y="450"/>
                    <a:pt x="557" y="498"/>
                    <a:pt x="527" y="528"/>
                  </a:cubicBezTo>
                  <a:cubicBezTo>
                    <a:pt x="508" y="557"/>
                    <a:pt x="488" y="586"/>
                    <a:pt x="469" y="616"/>
                  </a:cubicBezTo>
                  <a:cubicBezTo>
                    <a:pt x="430" y="645"/>
                    <a:pt x="401" y="664"/>
                    <a:pt x="371" y="703"/>
                  </a:cubicBezTo>
                  <a:cubicBezTo>
                    <a:pt x="342" y="733"/>
                    <a:pt x="313" y="752"/>
                    <a:pt x="274" y="781"/>
                  </a:cubicBezTo>
                  <a:lnTo>
                    <a:pt x="167" y="859"/>
                  </a:lnTo>
                  <a:lnTo>
                    <a:pt x="157" y="859"/>
                  </a:lnTo>
                  <a:cubicBezTo>
                    <a:pt x="108" y="898"/>
                    <a:pt x="59" y="918"/>
                    <a:pt x="10" y="957"/>
                  </a:cubicBezTo>
                  <a:cubicBezTo>
                    <a:pt x="10" y="967"/>
                    <a:pt x="1" y="977"/>
                    <a:pt x="1" y="986"/>
                  </a:cubicBezTo>
                  <a:cubicBezTo>
                    <a:pt x="1" y="1006"/>
                    <a:pt x="10" y="1025"/>
                    <a:pt x="40" y="1025"/>
                  </a:cubicBezTo>
                  <a:cubicBezTo>
                    <a:pt x="98" y="1025"/>
                    <a:pt x="167" y="1025"/>
                    <a:pt x="235" y="1016"/>
                  </a:cubicBezTo>
                  <a:lnTo>
                    <a:pt x="225" y="1016"/>
                  </a:lnTo>
                  <a:lnTo>
                    <a:pt x="381" y="977"/>
                  </a:lnTo>
                  <a:cubicBezTo>
                    <a:pt x="430" y="957"/>
                    <a:pt x="488" y="937"/>
                    <a:pt x="527" y="908"/>
                  </a:cubicBezTo>
                  <a:cubicBezTo>
                    <a:pt x="576" y="869"/>
                    <a:pt x="625" y="840"/>
                    <a:pt x="674" y="801"/>
                  </a:cubicBezTo>
                  <a:cubicBezTo>
                    <a:pt x="713" y="762"/>
                    <a:pt x="752" y="703"/>
                    <a:pt x="781" y="655"/>
                  </a:cubicBezTo>
                  <a:cubicBezTo>
                    <a:pt x="810" y="616"/>
                    <a:pt x="840" y="557"/>
                    <a:pt x="849" y="508"/>
                  </a:cubicBezTo>
                  <a:lnTo>
                    <a:pt x="859" y="479"/>
                  </a:lnTo>
                  <a:lnTo>
                    <a:pt x="869" y="450"/>
                  </a:lnTo>
                  <a:lnTo>
                    <a:pt x="869" y="420"/>
                  </a:lnTo>
                  <a:lnTo>
                    <a:pt x="879" y="342"/>
                  </a:lnTo>
                  <a:cubicBezTo>
                    <a:pt x="888" y="225"/>
                    <a:pt x="869" y="118"/>
                    <a:pt x="820" y="11"/>
                  </a:cubicBezTo>
                  <a:cubicBezTo>
                    <a:pt x="801" y="1"/>
                    <a:pt x="791" y="1"/>
                    <a:pt x="77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9" name="Google Shape;4301;p48">
              <a:extLst>
                <a:ext uri="{FF2B5EF4-FFF2-40B4-BE49-F238E27FC236}">
                  <a16:creationId xmlns:a16="http://schemas.microsoft.com/office/drawing/2014/main" id="{462A963E-8976-4816-B97E-F8A026065C8B}"/>
                </a:ext>
              </a:extLst>
            </p:cNvPr>
            <p:cNvSpPr/>
            <p:nvPr/>
          </p:nvSpPr>
          <p:spPr>
            <a:xfrm>
              <a:off x="2391900" y="3717625"/>
              <a:ext cx="14900" cy="119850"/>
            </a:xfrm>
            <a:custGeom>
              <a:avLst/>
              <a:gdLst/>
              <a:ahLst/>
              <a:cxnLst/>
              <a:rect l="l" t="t" r="r" b="b"/>
              <a:pathLst>
                <a:path w="596" h="4794" extrusionOk="0">
                  <a:moveTo>
                    <a:pt x="508" y="0"/>
                  </a:moveTo>
                  <a:cubicBezTo>
                    <a:pt x="464" y="0"/>
                    <a:pt x="419" y="29"/>
                    <a:pt x="410" y="80"/>
                  </a:cubicBezTo>
                  <a:cubicBezTo>
                    <a:pt x="410" y="80"/>
                    <a:pt x="342" y="363"/>
                    <a:pt x="273" y="792"/>
                  </a:cubicBezTo>
                  <a:cubicBezTo>
                    <a:pt x="244" y="997"/>
                    <a:pt x="195" y="1251"/>
                    <a:pt x="166" y="1524"/>
                  </a:cubicBezTo>
                  <a:cubicBezTo>
                    <a:pt x="137" y="1787"/>
                    <a:pt x="98" y="2080"/>
                    <a:pt x="69" y="2363"/>
                  </a:cubicBezTo>
                  <a:cubicBezTo>
                    <a:pt x="20" y="2900"/>
                    <a:pt x="0" y="3436"/>
                    <a:pt x="0" y="3963"/>
                  </a:cubicBezTo>
                  <a:cubicBezTo>
                    <a:pt x="0" y="4148"/>
                    <a:pt x="10" y="4324"/>
                    <a:pt x="39" y="4509"/>
                  </a:cubicBezTo>
                  <a:cubicBezTo>
                    <a:pt x="69" y="4636"/>
                    <a:pt x="78" y="4714"/>
                    <a:pt x="78" y="4714"/>
                  </a:cubicBezTo>
                  <a:cubicBezTo>
                    <a:pt x="88" y="4763"/>
                    <a:pt x="127" y="4792"/>
                    <a:pt x="176" y="4792"/>
                  </a:cubicBezTo>
                  <a:cubicBezTo>
                    <a:pt x="180" y="4793"/>
                    <a:pt x="184" y="4793"/>
                    <a:pt x="189" y="4793"/>
                  </a:cubicBezTo>
                  <a:cubicBezTo>
                    <a:pt x="233" y="4793"/>
                    <a:pt x="273" y="4748"/>
                    <a:pt x="273" y="4695"/>
                  </a:cubicBezTo>
                  <a:lnTo>
                    <a:pt x="273" y="4665"/>
                  </a:lnTo>
                  <a:lnTo>
                    <a:pt x="273" y="4480"/>
                  </a:lnTo>
                  <a:cubicBezTo>
                    <a:pt x="273" y="4421"/>
                    <a:pt x="264" y="4353"/>
                    <a:pt x="273" y="4265"/>
                  </a:cubicBezTo>
                  <a:cubicBezTo>
                    <a:pt x="283" y="4178"/>
                    <a:pt x="293" y="4080"/>
                    <a:pt x="303" y="3973"/>
                  </a:cubicBezTo>
                  <a:cubicBezTo>
                    <a:pt x="303" y="3758"/>
                    <a:pt x="342" y="3504"/>
                    <a:pt x="361" y="3241"/>
                  </a:cubicBezTo>
                  <a:cubicBezTo>
                    <a:pt x="381" y="2978"/>
                    <a:pt x="420" y="2685"/>
                    <a:pt x="449" y="2402"/>
                  </a:cubicBezTo>
                  <a:cubicBezTo>
                    <a:pt x="488" y="1826"/>
                    <a:pt x="537" y="1251"/>
                    <a:pt x="566" y="812"/>
                  </a:cubicBezTo>
                  <a:cubicBezTo>
                    <a:pt x="595" y="383"/>
                    <a:pt x="595" y="90"/>
                    <a:pt x="595" y="90"/>
                  </a:cubicBezTo>
                  <a:cubicBezTo>
                    <a:pt x="595" y="51"/>
                    <a:pt x="566" y="12"/>
                    <a:pt x="527" y="2"/>
                  </a:cubicBezTo>
                  <a:cubicBezTo>
                    <a:pt x="521" y="1"/>
                    <a:pt x="515" y="0"/>
                    <a:pt x="508"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0" name="Google Shape;4302;p48">
              <a:extLst>
                <a:ext uri="{FF2B5EF4-FFF2-40B4-BE49-F238E27FC236}">
                  <a16:creationId xmlns:a16="http://schemas.microsoft.com/office/drawing/2014/main" id="{23AF08C1-DDD8-4873-8137-C67C7895065D}"/>
                </a:ext>
              </a:extLst>
            </p:cNvPr>
            <p:cNvSpPr/>
            <p:nvPr/>
          </p:nvSpPr>
          <p:spPr>
            <a:xfrm>
              <a:off x="2422150" y="3327125"/>
              <a:ext cx="27825" cy="28725"/>
            </a:xfrm>
            <a:custGeom>
              <a:avLst/>
              <a:gdLst/>
              <a:ahLst/>
              <a:cxnLst/>
              <a:rect l="l" t="t" r="r" b="b"/>
              <a:pathLst>
                <a:path w="1113" h="1149" extrusionOk="0">
                  <a:moveTo>
                    <a:pt x="482" y="1"/>
                  </a:moveTo>
                  <a:cubicBezTo>
                    <a:pt x="438" y="1"/>
                    <a:pt x="394" y="8"/>
                    <a:pt x="351" y="23"/>
                  </a:cubicBezTo>
                  <a:cubicBezTo>
                    <a:pt x="107" y="111"/>
                    <a:pt x="0" y="433"/>
                    <a:pt x="107" y="735"/>
                  </a:cubicBezTo>
                  <a:cubicBezTo>
                    <a:pt x="196" y="985"/>
                    <a:pt x="417" y="1148"/>
                    <a:pt x="629" y="1148"/>
                  </a:cubicBezTo>
                  <a:cubicBezTo>
                    <a:pt x="674" y="1148"/>
                    <a:pt x="718" y="1141"/>
                    <a:pt x="761" y="1126"/>
                  </a:cubicBezTo>
                  <a:cubicBezTo>
                    <a:pt x="1005" y="1038"/>
                    <a:pt x="1112" y="716"/>
                    <a:pt x="1005" y="413"/>
                  </a:cubicBezTo>
                  <a:cubicBezTo>
                    <a:pt x="908" y="164"/>
                    <a:pt x="692" y="1"/>
                    <a:pt x="48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1" name="Google Shape;4303;p48">
              <a:extLst>
                <a:ext uri="{FF2B5EF4-FFF2-40B4-BE49-F238E27FC236}">
                  <a16:creationId xmlns:a16="http://schemas.microsoft.com/office/drawing/2014/main" id="{FE8278B5-43B0-4036-8860-3E7B15D61A9A}"/>
                </a:ext>
              </a:extLst>
            </p:cNvPr>
            <p:cNvSpPr/>
            <p:nvPr/>
          </p:nvSpPr>
          <p:spPr>
            <a:xfrm>
              <a:off x="2565050" y="3281900"/>
              <a:ext cx="28075" cy="28825"/>
            </a:xfrm>
            <a:custGeom>
              <a:avLst/>
              <a:gdLst/>
              <a:ahLst/>
              <a:cxnLst/>
              <a:rect l="l" t="t" r="r" b="b"/>
              <a:pathLst>
                <a:path w="1123" h="1153" extrusionOk="0">
                  <a:moveTo>
                    <a:pt x="504" y="0"/>
                  </a:moveTo>
                  <a:cubicBezTo>
                    <a:pt x="456" y="0"/>
                    <a:pt x="408" y="9"/>
                    <a:pt x="362" y="27"/>
                  </a:cubicBezTo>
                  <a:cubicBezTo>
                    <a:pt x="118" y="115"/>
                    <a:pt x="1" y="427"/>
                    <a:pt x="118" y="740"/>
                  </a:cubicBezTo>
                  <a:cubicBezTo>
                    <a:pt x="206" y="989"/>
                    <a:pt x="421" y="1152"/>
                    <a:pt x="631" y="1152"/>
                  </a:cubicBezTo>
                  <a:cubicBezTo>
                    <a:pt x="675" y="1152"/>
                    <a:pt x="719" y="1145"/>
                    <a:pt x="762" y="1130"/>
                  </a:cubicBezTo>
                  <a:cubicBezTo>
                    <a:pt x="1015" y="1032"/>
                    <a:pt x="1123" y="720"/>
                    <a:pt x="1015" y="408"/>
                  </a:cubicBezTo>
                  <a:cubicBezTo>
                    <a:pt x="928" y="162"/>
                    <a:pt x="712" y="0"/>
                    <a:pt x="504"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2" name="Google Shape;4304;p48">
              <a:extLst>
                <a:ext uri="{FF2B5EF4-FFF2-40B4-BE49-F238E27FC236}">
                  <a16:creationId xmlns:a16="http://schemas.microsoft.com/office/drawing/2014/main" id="{574DF8EE-F175-4D7B-8F83-2BCF5CA6D223}"/>
                </a:ext>
              </a:extLst>
            </p:cNvPr>
            <p:cNvSpPr/>
            <p:nvPr/>
          </p:nvSpPr>
          <p:spPr>
            <a:xfrm>
              <a:off x="2490425" y="3219925"/>
              <a:ext cx="64900" cy="134125"/>
            </a:xfrm>
            <a:custGeom>
              <a:avLst/>
              <a:gdLst/>
              <a:ahLst/>
              <a:cxnLst/>
              <a:rect l="l" t="t" r="r" b="b"/>
              <a:pathLst>
                <a:path w="2596" h="5365" extrusionOk="0">
                  <a:moveTo>
                    <a:pt x="2175" y="4567"/>
                  </a:moveTo>
                  <a:cubicBezTo>
                    <a:pt x="2176" y="4567"/>
                    <a:pt x="2176" y="4569"/>
                    <a:pt x="2176" y="4575"/>
                  </a:cubicBezTo>
                  <a:lnTo>
                    <a:pt x="2172" y="4579"/>
                  </a:lnTo>
                  <a:lnTo>
                    <a:pt x="2172" y="4579"/>
                  </a:lnTo>
                  <a:cubicBezTo>
                    <a:pt x="2173" y="4572"/>
                    <a:pt x="2174" y="4567"/>
                    <a:pt x="2175" y="4567"/>
                  </a:cubicBezTo>
                  <a:close/>
                  <a:moveTo>
                    <a:pt x="291" y="0"/>
                  </a:moveTo>
                  <a:cubicBezTo>
                    <a:pt x="221" y="0"/>
                    <a:pt x="159" y="75"/>
                    <a:pt x="196" y="155"/>
                  </a:cubicBezTo>
                  <a:cubicBezTo>
                    <a:pt x="264" y="233"/>
                    <a:pt x="313" y="321"/>
                    <a:pt x="371" y="409"/>
                  </a:cubicBezTo>
                  <a:cubicBezTo>
                    <a:pt x="469" y="585"/>
                    <a:pt x="605" y="838"/>
                    <a:pt x="771" y="1141"/>
                  </a:cubicBezTo>
                  <a:cubicBezTo>
                    <a:pt x="1103" y="1755"/>
                    <a:pt x="1532" y="2584"/>
                    <a:pt x="1874" y="3433"/>
                  </a:cubicBezTo>
                  <a:cubicBezTo>
                    <a:pt x="1952" y="3648"/>
                    <a:pt x="2030" y="3862"/>
                    <a:pt x="2098" y="4067"/>
                  </a:cubicBezTo>
                  <a:cubicBezTo>
                    <a:pt x="2127" y="4165"/>
                    <a:pt x="2147" y="4262"/>
                    <a:pt x="2166" y="4360"/>
                  </a:cubicBezTo>
                  <a:cubicBezTo>
                    <a:pt x="2166" y="4399"/>
                    <a:pt x="2186" y="4428"/>
                    <a:pt x="2176" y="4487"/>
                  </a:cubicBezTo>
                  <a:lnTo>
                    <a:pt x="2166" y="4565"/>
                  </a:lnTo>
                  <a:lnTo>
                    <a:pt x="2166" y="4584"/>
                  </a:lnTo>
                  <a:lnTo>
                    <a:pt x="2157" y="4594"/>
                  </a:lnTo>
                  <a:cubicBezTo>
                    <a:pt x="2118" y="4692"/>
                    <a:pt x="1922" y="4789"/>
                    <a:pt x="1757" y="4848"/>
                  </a:cubicBezTo>
                  <a:cubicBezTo>
                    <a:pt x="1581" y="4906"/>
                    <a:pt x="1405" y="4955"/>
                    <a:pt x="1230" y="4994"/>
                  </a:cubicBezTo>
                  <a:cubicBezTo>
                    <a:pt x="898" y="5062"/>
                    <a:pt x="615" y="5101"/>
                    <a:pt x="410" y="5121"/>
                  </a:cubicBezTo>
                  <a:lnTo>
                    <a:pt x="98" y="5160"/>
                  </a:lnTo>
                  <a:cubicBezTo>
                    <a:pt x="40" y="5160"/>
                    <a:pt x="1" y="5209"/>
                    <a:pt x="1" y="5267"/>
                  </a:cubicBezTo>
                  <a:cubicBezTo>
                    <a:pt x="1" y="5316"/>
                    <a:pt x="40" y="5365"/>
                    <a:pt x="98" y="5365"/>
                  </a:cubicBezTo>
                  <a:lnTo>
                    <a:pt x="420" y="5365"/>
                  </a:lnTo>
                  <a:cubicBezTo>
                    <a:pt x="713" y="5365"/>
                    <a:pt x="996" y="5345"/>
                    <a:pt x="1279" y="5306"/>
                  </a:cubicBezTo>
                  <a:cubicBezTo>
                    <a:pt x="1474" y="5277"/>
                    <a:pt x="1659" y="5238"/>
                    <a:pt x="1854" y="5179"/>
                  </a:cubicBezTo>
                  <a:cubicBezTo>
                    <a:pt x="2049" y="5111"/>
                    <a:pt x="2293" y="5053"/>
                    <a:pt x="2469" y="4770"/>
                  </a:cubicBezTo>
                  <a:cubicBezTo>
                    <a:pt x="2596" y="4487"/>
                    <a:pt x="2498" y="4204"/>
                    <a:pt x="2459" y="3979"/>
                  </a:cubicBezTo>
                  <a:cubicBezTo>
                    <a:pt x="2391" y="3745"/>
                    <a:pt x="2313" y="3521"/>
                    <a:pt x="2225" y="3297"/>
                  </a:cubicBezTo>
                  <a:cubicBezTo>
                    <a:pt x="2039" y="2858"/>
                    <a:pt x="1835" y="2438"/>
                    <a:pt x="1630" y="2048"/>
                  </a:cubicBezTo>
                  <a:cubicBezTo>
                    <a:pt x="1425" y="1658"/>
                    <a:pt x="1220" y="1306"/>
                    <a:pt x="1035" y="1004"/>
                  </a:cubicBezTo>
                  <a:cubicBezTo>
                    <a:pt x="859" y="702"/>
                    <a:pt x="683" y="458"/>
                    <a:pt x="566" y="292"/>
                  </a:cubicBezTo>
                  <a:cubicBezTo>
                    <a:pt x="508" y="204"/>
                    <a:pt x="449" y="146"/>
                    <a:pt x="410" y="97"/>
                  </a:cubicBezTo>
                  <a:lnTo>
                    <a:pt x="362" y="28"/>
                  </a:lnTo>
                  <a:cubicBezTo>
                    <a:pt x="339" y="9"/>
                    <a:pt x="315" y="0"/>
                    <a:pt x="29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3" name="Google Shape;4305;p48">
              <a:extLst>
                <a:ext uri="{FF2B5EF4-FFF2-40B4-BE49-F238E27FC236}">
                  <a16:creationId xmlns:a16="http://schemas.microsoft.com/office/drawing/2014/main" id="{38123300-C6A5-4688-B564-C3B2F0894289}"/>
                </a:ext>
              </a:extLst>
            </p:cNvPr>
            <p:cNvSpPr/>
            <p:nvPr/>
          </p:nvSpPr>
          <p:spPr>
            <a:xfrm>
              <a:off x="2384900" y="3256850"/>
              <a:ext cx="43125" cy="33250"/>
            </a:xfrm>
            <a:custGeom>
              <a:avLst/>
              <a:gdLst/>
              <a:ahLst/>
              <a:cxnLst/>
              <a:rect l="l" t="t" r="r" b="b"/>
              <a:pathLst>
                <a:path w="1725" h="1330" extrusionOk="0">
                  <a:moveTo>
                    <a:pt x="1147" y="1"/>
                  </a:moveTo>
                  <a:cubicBezTo>
                    <a:pt x="862" y="1"/>
                    <a:pt x="493" y="293"/>
                    <a:pt x="251" y="707"/>
                  </a:cubicBezTo>
                  <a:cubicBezTo>
                    <a:pt x="1" y="1117"/>
                    <a:pt x="92" y="1329"/>
                    <a:pt x="299" y="1329"/>
                  </a:cubicBezTo>
                  <a:cubicBezTo>
                    <a:pt x="383" y="1329"/>
                    <a:pt x="486" y="1295"/>
                    <a:pt x="592" y="1224"/>
                  </a:cubicBezTo>
                  <a:cubicBezTo>
                    <a:pt x="963" y="981"/>
                    <a:pt x="1724" y="610"/>
                    <a:pt x="1441" y="161"/>
                  </a:cubicBezTo>
                  <a:cubicBezTo>
                    <a:pt x="1367" y="50"/>
                    <a:pt x="1264" y="1"/>
                    <a:pt x="1147"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4" name="Google Shape;4306;p48">
              <a:extLst>
                <a:ext uri="{FF2B5EF4-FFF2-40B4-BE49-F238E27FC236}">
                  <a16:creationId xmlns:a16="http://schemas.microsoft.com/office/drawing/2014/main" id="{B971FC20-A67B-489E-9A8D-871902980705}"/>
                </a:ext>
              </a:extLst>
            </p:cNvPr>
            <p:cNvSpPr/>
            <p:nvPr/>
          </p:nvSpPr>
          <p:spPr>
            <a:xfrm>
              <a:off x="2526275" y="3201400"/>
              <a:ext cx="47825" cy="20550"/>
            </a:xfrm>
            <a:custGeom>
              <a:avLst/>
              <a:gdLst/>
              <a:ahLst/>
              <a:cxnLst/>
              <a:rect l="l" t="t" r="r" b="b"/>
              <a:pathLst>
                <a:path w="1913" h="822" extrusionOk="0">
                  <a:moveTo>
                    <a:pt x="534" y="0"/>
                  </a:moveTo>
                  <a:cubicBezTo>
                    <a:pt x="227" y="0"/>
                    <a:pt x="1" y="121"/>
                    <a:pt x="1" y="389"/>
                  </a:cubicBezTo>
                  <a:cubicBezTo>
                    <a:pt x="1" y="778"/>
                    <a:pt x="463" y="821"/>
                    <a:pt x="885" y="821"/>
                  </a:cubicBezTo>
                  <a:cubicBezTo>
                    <a:pt x="1007" y="821"/>
                    <a:pt x="1125" y="818"/>
                    <a:pt x="1229" y="818"/>
                  </a:cubicBezTo>
                  <a:cubicBezTo>
                    <a:pt x="1253" y="818"/>
                    <a:pt x="1276" y="818"/>
                    <a:pt x="1298" y="818"/>
                  </a:cubicBezTo>
                  <a:cubicBezTo>
                    <a:pt x="1737" y="818"/>
                    <a:pt x="1913" y="496"/>
                    <a:pt x="1298" y="194"/>
                  </a:cubicBezTo>
                  <a:cubicBezTo>
                    <a:pt x="1039" y="68"/>
                    <a:pt x="764" y="0"/>
                    <a:pt x="534"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5" name="Google Shape;4307;p48">
              <a:extLst>
                <a:ext uri="{FF2B5EF4-FFF2-40B4-BE49-F238E27FC236}">
                  <a16:creationId xmlns:a16="http://schemas.microsoft.com/office/drawing/2014/main" id="{5C47C52C-176D-460A-873E-3A81C2B242C9}"/>
                </a:ext>
              </a:extLst>
            </p:cNvPr>
            <p:cNvSpPr/>
            <p:nvPr/>
          </p:nvSpPr>
          <p:spPr>
            <a:xfrm>
              <a:off x="2486525" y="3402450"/>
              <a:ext cx="61250" cy="23125"/>
            </a:xfrm>
            <a:custGeom>
              <a:avLst/>
              <a:gdLst/>
              <a:ahLst/>
              <a:cxnLst/>
              <a:rect l="l" t="t" r="r" b="b"/>
              <a:pathLst>
                <a:path w="2450" h="925" extrusionOk="0">
                  <a:moveTo>
                    <a:pt x="1150" y="0"/>
                  </a:moveTo>
                  <a:cubicBezTo>
                    <a:pt x="1105" y="0"/>
                    <a:pt x="1060" y="2"/>
                    <a:pt x="1015" y="5"/>
                  </a:cubicBezTo>
                  <a:cubicBezTo>
                    <a:pt x="518" y="15"/>
                    <a:pt x="157" y="503"/>
                    <a:pt x="0" y="747"/>
                  </a:cubicBezTo>
                  <a:cubicBezTo>
                    <a:pt x="320" y="863"/>
                    <a:pt x="661" y="925"/>
                    <a:pt x="1004" y="925"/>
                  </a:cubicBezTo>
                  <a:cubicBezTo>
                    <a:pt x="1122" y="925"/>
                    <a:pt x="1239" y="918"/>
                    <a:pt x="1356" y="903"/>
                  </a:cubicBezTo>
                  <a:cubicBezTo>
                    <a:pt x="1747" y="854"/>
                    <a:pt x="2117" y="727"/>
                    <a:pt x="2449" y="522"/>
                  </a:cubicBezTo>
                  <a:cubicBezTo>
                    <a:pt x="2101" y="192"/>
                    <a:pt x="1638" y="0"/>
                    <a:pt x="1150"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6" name="Google Shape;4308;p48">
              <a:extLst>
                <a:ext uri="{FF2B5EF4-FFF2-40B4-BE49-F238E27FC236}">
                  <a16:creationId xmlns:a16="http://schemas.microsoft.com/office/drawing/2014/main" id="{BE62BF52-0A7E-4723-8BB2-6E9312E1BF3D}"/>
                </a:ext>
              </a:extLst>
            </p:cNvPr>
            <p:cNvSpPr/>
            <p:nvPr/>
          </p:nvSpPr>
          <p:spPr>
            <a:xfrm>
              <a:off x="2459950" y="3374350"/>
              <a:ext cx="111950" cy="46775"/>
            </a:xfrm>
            <a:custGeom>
              <a:avLst/>
              <a:gdLst/>
              <a:ahLst/>
              <a:cxnLst/>
              <a:rect l="l" t="t" r="r" b="b"/>
              <a:pathLst>
                <a:path w="4478" h="1871" extrusionOk="0">
                  <a:moveTo>
                    <a:pt x="3820" y="0"/>
                  </a:moveTo>
                  <a:cubicBezTo>
                    <a:pt x="3408" y="0"/>
                    <a:pt x="2824" y="347"/>
                    <a:pt x="2068" y="397"/>
                  </a:cubicBezTo>
                  <a:cubicBezTo>
                    <a:pt x="2050" y="398"/>
                    <a:pt x="2030" y="399"/>
                    <a:pt x="2010" y="399"/>
                  </a:cubicBezTo>
                  <a:cubicBezTo>
                    <a:pt x="1716" y="399"/>
                    <a:pt x="1287" y="294"/>
                    <a:pt x="911" y="294"/>
                  </a:cubicBezTo>
                  <a:cubicBezTo>
                    <a:pt x="592" y="294"/>
                    <a:pt x="311" y="370"/>
                    <a:pt x="185" y="651"/>
                  </a:cubicBezTo>
                  <a:cubicBezTo>
                    <a:pt x="0" y="1051"/>
                    <a:pt x="371" y="1588"/>
                    <a:pt x="1063" y="1871"/>
                  </a:cubicBezTo>
                  <a:cubicBezTo>
                    <a:pt x="1229" y="1617"/>
                    <a:pt x="1581" y="1139"/>
                    <a:pt x="2078" y="1129"/>
                  </a:cubicBezTo>
                  <a:cubicBezTo>
                    <a:pt x="2123" y="1126"/>
                    <a:pt x="2168" y="1124"/>
                    <a:pt x="2213" y="1124"/>
                  </a:cubicBezTo>
                  <a:cubicBezTo>
                    <a:pt x="2701" y="1124"/>
                    <a:pt x="3164" y="1316"/>
                    <a:pt x="3512" y="1656"/>
                  </a:cubicBezTo>
                  <a:cubicBezTo>
                    <a:pt x="4215" y="1207"/>
                    <a:pt x="4478" y="505"/>
                    <a:pt x="4205" y="173"/>
                  </a:cubicBezTo>
                  <a:cubicBezTo>
                    <a:pt x="4100" y="47"/>
                    <a:pt x="3972" y="0"/>
                    <a:pt x="382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7" name="Google Shape;4309;p48">
              <a:extLst>
                <a:ext uri="{FF2B5EF4-FFF2-40B4-BE49-F238E27FC236}">
                  <a16:creationId xmlns:a16="http://schemas.microsoft.com/office/drawing/2014/main" id="{8417C9C4-4EFF-4EF9-9E1A-3B9E6573F00E}"/>
                </a:ext>
              </a:extLst>
            </p:cNvPr>
            <p:cNvSpPr/>
            <p:nvPr/>
          </p:nvSpPr>
          <p:spPr>
            <a:xfrm>
              <a:off x="2285800" y="3407200"/>
              <a:ext cx="49550" cy="24150"/>
            </a:xfrm>
            <a:custGeom>
              <a:avLst/>
              <a:gdLst/>
              <a:ahLst/>
              <a:cxnLst/>
              <a:rect l="l" t="t" r="r" b="b"/>
              <a:pathLst>
                <a:path w="1982" h="966" extrusionOk="0">
                  <a:moveTo>
                    <a:pt x="869" y="0"/>
                  </a:moveTo>
                  <a:cubicBezTo>
                    <a:pt x="781" y="20"/>
                    <a:pt x="703" y="30"/>
                    <a:pt x="625" y="69"/>
                  </a:cubicBezTo>
                  <a:cubicBezTo>
                    <a:pt x="557" y="118"/>
                    <a:pt x="488" y="157"/>
                    <a:pt x="420" y="196"/>
                  </a:cubicBezTo>
                  <a:cubicBezTo>
                    <a:pt x="225" y="332"/>
                    <a:pt x="88" y="527"/>
                    <a:pt x="30" y="761"/>
                  </a:cubicBezTo>
                  <a:cubicBezTo>
                    <a:pt x="10" y="791"/>
                    <a:pt x="10" y="830"/>
                    <a:pt x="1" y="859"/>
                  </a:cubicBezTo>
                  <a:lnTo>
                    <a:pt x="10" y="859"/>
                  </a:lnTo>
                  <a:cubicBezTo>
                    <a:pt x="4" y="926"/>
                    <a:pt x="58" y="966"/>
                    <a:pt x="114" y="966"/>
                  </a:cubicBezTo>
                  <a:cubicBezTo>
                    <a:pt x="148" y="966"/>
                    <a:pt x="183" y="951"/>
                    <a:pt x="206" y="917"/>
                  </a:cubicBezTo>
                  <a:cubicBezTo>
                    <a:pt x="206" y="917"/>
                    <a:pt x="225" y="888"/>
                    <a:pt x="254" y="839"/>
                  </a:cubicBezTo>
                  <a:cubicBezTo>
                    <a:pt x="293" y="781"/>
                    <a:pt x="342" y="722"/>
                    <a:pt x="391" y="674"/>
                  </a:cubicBezTo>
                  <a:cubicBezTo>
                    <a:pt x="420" y="635"/>
                    <a:pt x="459" y="605"/>
                    <a:pt x="498" y="576"/>
                  </a:cubicBezTo>
                  <a:cubicBezTo>
                    <a:pt x="537" y="547"/>
                    <a:pt x="576" y="517"/>
                    <a:pt x="615" y="488"/>
                  </a:cubicBezTo>
                  <a:lnTo>
                    <a:pt x="762" y="420"/>
                  </a:lnTo>
                  <a:cubicBezTo>
                    <a:pt x="820" y="400"/>
                    <a:pt x="879" y="391"/>
                    <a:pt x="927" y="381"/>
                  </a:cubicBezTo>
                  <a:cubicBezTo>
                    <a:pt x="957" y="371"/>
                    <a:pt x="1054" y="361"/>
                    <a:pt x="1113" y="361"/>
                  </a:cubicBezTo>
                  <a:cubicBezTo>
                    <a:pt x="1171" y="371"/>
                    <a:pt x="1210" y="381"/>
                    <a:pt x="1259" y="381"/>
                  </a:cubicBezTo>
                  <a:lnTo>
                    <a:pt x="1405" y="420"/>
                  </a:lnTo>
                  <a:lnTo>
                    <a:pt x="1542" y="478"/>
                  </a:lnTo>
                  <a:cubicBezTo>
                    <a:pt x="1601" y="517"/>
                    <a:pt x="1669" y="557"/>
                    <a:pt x="1727" y="605"/>
                  </a:cubicBezTo>
                  <a:lnTo>
                    <a:pt x="1796" y="654"/>
                  </a:lnTo>
                  <a:lnTo>
                    <a:pt x="1805" y="664"/>
                  </a:lnTo>
                  <a:cubicBezTo>
                    <a:pt x="1824" y="676"/>
                    <a:pt x="1849" y="684"/>
                    <a:pt x="1873" y="684"/>
                  </a:cubicBezTo>
                  <a:cubicBezTo>
                    <a:pt x="1888" y="684"/>
                    <a:pt x="1902" y="681"/>
                    <a:pt x="1913" y="674"/>
                  </a:cubicBezTo>
                  <a:cubicBezTo>
                    <a:pt x="1962" y="644"/>
                    <a:pt x="1981" y="586"/>
                    <a:pt x="1962" y="537"/>
                  </a:cubicBezTo>
                  <a:cubicBezTo>
                    <a:pt x="1942" y="508"/>
                    <a:pt x="1922" y="469"/>
                    <a:pt x="1903" y="439"/>
                  </a:cubicBezTo>
                  <a:cubicBezTo>
                    <a:pt x="1844" y="371"/>
                    <a:pt x="1776" y="293"/>
                    <a:pt x="1708" y="235"/>
                  </a:cubicBezTo>
                  <a:cubicBezTo>
                    <a:pt x="1601" y="147"/>
                    <a:pt x="1474" y="88"/>
                    <a:pt x="1347" y="39"/>
                  </a:cubicBezTo>
                  <a:cubicBezTo>
                    <a:pt x="1259" y="20"/>
                    <a:pt x="1181" y="10"/>
                    <a:pt x="110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8" name="Google Shape;4310;p48">
              <a:extLst>
                <a:ext uri="{FF2B5EF4-FFF2-40B4-BE49-F238E27FC236}">
                  <a16:creationId xmlns:a16="http://schemas.microsoft.com/office/drawing/2014/main" id="{D5CBACA4-1C46-4BA8-A979-4342427339BF}"/>
                </a:ext>
              </a:extLst>
            </p:cNvPr>
            <p:cNvSpPr/>
            <p:nvPr/>
          </p:nvSpPr>
          <p:spPr>
            <a:xfrm>
              <a:off x="2880150" y="3476125"/>
              <a:ext cx="44175" cy="23300"/>
            </a:xfrm>
            <a:custGeom>
              <a:avLst/>
              <a:gdLst/>
              <a:ahLst/>
              <a:cxnLst/>
              <a:rect l="l" t="t" r="r" b="b"/>
              <a:pathLst>
                <a:path w="1767" h="932" extrusionOk="0">
                  <a:moveTo>
                    <a:pt x="303" y="0"/>
                  </a:moveTo>
                  <a:cubicBezTo>
                    <a:pt x="232" y="0"/>
                    <a:pt x="160" y="9"/>
                    <a:pt x="89" y="24"/>
                  </a:cubicBezTo>
                  <a:cubicBezTo>
                    <a:pt x="50" y="34"/>
                    <a:pt x="30" y="53"/>
                    <a:pt x="20" y="92"/>
                  </a:cubicBezTo>
                  <a:cubicBezTo>
                    <a:pt x="1" y="141"/>
                    <a:pt x="20" y="199"/>
                    <a:pt x="79" y="219"/>
                  </a:cubicBezTo>
                  <a:cubicBezTo>
                    <a:pt x="79" y="219"/>
                    <a:pt x="186" y="258"/>
                    <a:pt x="342" y="307"/>
                  </a:cubicBezTo>
                  <a:cubicBezTo>
                    <a:pt x="498" y="355"/>
                    <a:pt x="703" y="414"/>
                    <a:pt x="889" y="492"/>
                  </a:cubicBezTo>
                  <a:cubicBezTo>
                    <a:pt x="986" y="521"/>
                    <a:pt x="1074" y="570"/>
                    <a:pt x="1172" y="619"/>
                  </a:cubicBezTo>
                  <a:cubicBezTo>
                    <a:pt x="1240" y="648"/>
                    <a:pt x="1318" y="687"/>
                    <a:pt x="1386" y="736"/>
                  </a:cubicBezTo>
                  <a:cubicBezTo>
                    <a:pt x="1435" y="775"/>
                    <a:pt x="1474" y="814"/>
                    <a:pt x="1523" y="853"/>
                  </a:cubicBezTo>
                  <a:cubicBezTo>
                    <a:pt x="1552" y="882"/>
                    <a:pt x="1572" y="902"/>
                    <a:pt x="1572" y="902"/>
                  </a:cubicBezTo>
                  <a:lnTo>
                    <a:pt x="1591" y="912"/>
                  </a:lnTo>
                  <a:cubicBezTo>
                    <a:pt x="1609" y="924"/>
                    <a:pt x="1627" y="932"/>
                    <a:pt x="1648" y="932"/>
                  </a:cubicBezTo>
                  <a:cubicBezTo>
                    <a:pt x="1660" y="932"/>
                    <a:pt x="1674" y="929"/>
                    <a:pt x="1689" y="921"/>
                  </a:cubicBezTo>
                  <a:cubicBezTo>
                    <a:pt x="1737" y="902"/>
                    <a:pt x="1767" y="843"/>
                    <a:pt x="1747" y="794"/>
                  </a:cubicBezTo>
                  <a:cubicBezTo>
                    <a:pt x="1747" y="794"/>
                    <a:pt x="1737" y="765"/>
                    <a:pt x="1708" y="716"/>
                  </a:cubicBezTo>
                  <a:cubicBezTo>
                    <a:pt x="1679" y="648"/>
                    <a:pt x="1640" y="580"/>
                    <a:pt x="1591" y="521"/>
                  </a:cubicBezTo>
                  <a:cubicBezTo>
                    <a:pt x="1513" y="443"/>
                    <a:pt x="1435" y="365"/>
                    <a:pt x="1347" y="307"/>
                  </a:cubicBezTo>
                  <a:cubicBezTo>
                    <a:pt x="1240" y="238"/>
                    <a:pt x="1133" y="190"/>
                    <a:pt x="1025" y="141"/>
                  </a:cubicBezTo>
                  <a:cubicBezTo>
                    <a:pt x="918" y="92"/>
                    <a:pt x="801" y="63"/>
                    <a:pt x="684" y="43"/>
                  </a:cubicBezTo>
                  <a:cubicBezTo>
                    <a:pt x="586" y="24"/>
                    <a:pt x="489" y="4"/>
                    <a:pt x="381" y="4"/>
                  </a:cubicBezTo>
                  <a:cubicBezTo>
                    <a:pt x="355" y="2"/>
                    <a:pt x="329" y="0"/>
                    <a:pt x="30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9" name="Google Shape;4311;p48">
              <a:extLst>
                <a:ext uri="{FF2B5EF4-FFF2-40B4-BE49-F238E27FC236}">
                  <a16:creationId xmlns:a16="http://schemas.microsoft.com/office/drawing/2014/main" id="{E391D1B7-F78D-4209-BD3E-5942AA281BC0}"/>
                </a:ext>
              </a:extLst>
            </p:cNvPr>
            <p:cNvSpPr/>
            <p:nvPr/>
          </p:nvSpPr>
          <p:spPr>
            <a:xfrm>
              <a:off x="2617250" y="3525725"/>
              <a:ext cx="63675" cy="121975"/>
            </a:xfrm>
            <a:custGeom>
              <a:avLst/>
              <a:gdLst/>
              <a:ahLst/>
              <a:cxnLst/>
              <a:rect l="l" t="t" r="r" b="b"/>
              <a:pathLst>
                <a:path w="2547" h="4879" extrusionOk="0">
                  <a:moveTo>
                    <a:pt x="508" y="1"/>
                  </a:moveTo>
                  <a:cubicBezTo>
                    <a:pt x="1288" y="693"/>
                    <a:pt x="1503" y="1571"/>
                    <a:pt x="752" y="2742"/>
                  </a:cubicBezTo>
                  <a:cubicBezTo>
                    <a:pt x="0" y="3903"/>
                    <a:pt x="1405" y="4878"/>
                    <a:pt x="1405" y="4878"/>
                  </a:cubicBezTo>
                  <a:cubicBezTo>
                    <a:pt x="1015" y="4176"/>
                    <a:pt x="1756" y="3269"/>
                    <a:pt x="2156" y="1903"/>
                  </a:cubicBezTo>
                  <a:cubicBezTo>
                    <a:pt x="2547" y="527"/>
                    <a:pt x="508" y="1"/>
                    <a:pt x="508"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0" name="Google Shape;4312;p48">
              <a:extLst>
                <a:ext uri="{FF2B5EF4-FFF2-40B4-BE49-F238E27FC236}">
                  <a16:creationId xmlns:a16="http://schemas.microsoft.com/office/drawing/2014/main" id="{4F455F39-5B33-4C60-9BC4-9834FE77B6C7}"/>
                </a:ext>
              </a:extLst>
            </p:cNvPr>
            <p:cNvSpPr/>
            <p:nvPr/>
          </p:nvSpPr>
          <p:spPr>
            <a:xfrm>
              <a:off x="2652850" y="3565250"/>
              <a:ext cx="63200" cy="80500"/>
            </a:xfrm>
            <a:custGeom>
              <a:avLst/>
              <a:gdLst/>
              <a:ahLst/>
              <a:cxnLst/>
              <a:rect l="l" t="t" r="r" b="b"/>
              <a:pathLst>
                <a:path w="2528" h="3220" extrusionOk="0">
                  <a:moveTo>
                    <a:pt x="1445" y="0"/>
                  </a:moveTo>
                  <a:lnTo>
                    <a:pt x="1445" y="0"/>
                  </a:lnTo>
                  <a:cubicBezTo>
                    <a:pt x="1718" y="644"/>
                    <a:pt x="1601" y="1239"/>
                    <a:pt x="801" y="1727"/>
                  </a:cubicBezTo>
                  <a:cubicBezTo>
                    <a:pt x="1" y="2224"/>
                    <a:pt x="576" y="3219"/>
                    <a:pt x="576" y="3219"/>
                  </a:cubicBezTo>
                  <a:cubicBezTo>
                    <a:pt x="547" y="2683"/>
                    <a:pt x="1259" y="2341"/>
                    <a:pt x="1893" y="1629"/>
                  </a:cubicBezTo>
                  <a:cubicBezTo>
                    <a:pt x="2527" y="907"/>
                    <a:pt x="1445" y="0"/>
                    <a:pt x="1445"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1" name="Google Shape;4313;p48">
              <a:extLst>
                <a:ext uri="{FF2B5EF4-FFF2-40B4-BE49-F238E27FC236}">
                  <a16:creationId xmlns:a16="http://schemas.microsoft.com/office/drawing/2014/main" id="{2F6C4B5F-A13C-4D7A-8676-0A0A441CF592}"/>
                </a:ext>
              </a:extLst>
            </p:cNvPr>
            <p:cNvSpPr/>
            <p:nvPr/>
          </p:nvSpPr>
          <p:spPr>
            <a:xfrm>
              <a:off x="2380425" y="3077150"/>
              <a:ext cx="176125" cy="74350"/>
            </a:xfrm>
            <a:custGeom>
              <a:avLst/>
              <a:gdLst/>
              <a:ahLst/>
              <a:cxnLst/>
              <a:rect l="l" t="t" r="r" b="b"/>
              <a:pathLst>
                <a:path w="7045" h="2974" extrusionOk="0">
                  <a:moveTo>
                    <a:pt x="2612" y="0"/>
                  </a:moveTo>
                  <a:cubicBezTo>
                    <a:pt x="2179" y="0"/>
                    <a:pt x="1872" y="43"/>
                    <a:pt x="1845" y="150"/>
                  </a:cubicBezTo>
                  <a:cubicBezTo>
                    <a:pt x="1757" y="530"/>
                    <a:pt x="3425" y="1008"/>
                    <a:pt x="3142" y="1154"/>
                  </a:cubicBezTo>
                  <a:cubicBezTo>
                    <a:pt x="3099" y="1175"/>
                    <a:pt x="3035" y="1183"/>
                    <a:pt x="2956" y="1183"/>
                  </a:cubicBezTo>
                  <a:cubicBezTo>
                    <a:pt x="2658" y="1183"/>
                    <a:pt x="2157" y="1065"/>
                    <a:pt x="1843" y="1065"/>
                  </a:cubicBezTo>
                  <a:cubicBezTo>
                    <a:pt x="1686" y="1065"/>
                    <a:pt x="1576" y="1095"/>
                    <a:pt x="1562" y="1184"/>
                  </a:cubicBezTo>
                  <a:cubicBezTo>
                    <a:pt x="1513" y="1496"/>
                    <a:pt x="2752" y="2013"/>
                    <a:pt x="2518" y="2081"/>
                  </a:cubicBezTo>
                  <a:cubicBezTo>
                    <a:pt x="2472" y="2095"/>
                    <a:pt x="2365" y="2099"/>
                    <a:pt x="2223" y="2099"/>
                  </a:cubicBezTo>
                  <a:cubicBezTo>
                    <a:pt x="1879" y="2099"/>
                    <a:pt x="1327" y="2072"/>
                    <a:pt x="907" y="2072"/>
                  </a:cubicBezTo>
                  <a:cubicBezTo>
                    <a:pt x="617" y="2072"/>
                    <a:pt x="390" y="2085"/>
                    <a:pt x="342" y="2130"/>
                  </a:cubicBezTo>
                  <a:cubicBezTo>
                    <a:pt x="1" y="2462"/>
                    <a:pt x="850" y="2608"/>
                    <a:pt x="1113" y="2735"/>
                  </a:cubicBezTo>
                  <a:cubicBezTo>
                    <a:pt x="1331" y="2830"/>
                    <a:pt x="2820" y="2973"/>
                    <a:pt x="4205" y="2973"/>
                  </a:cubicBezTo>
                  <a:cubicBezTo>
                    <a:pt x="5235" y="2973"/>
                    <a:pt x="6207" y="2894"/>
                    <a:pt x="6557" y="2657"/>
                  </a:cubicBezTo>
                  <a:cubicBezTo>
                    <a:pt x="7044" y="2335"/>
                    <a:pt x="4840" y="2062"/>
                    <a:pt x="4742" y="1779"/>
                  </a:cubicBezTo>
                  <a:cubicBezTo>
                    <a:pt x="4644" y="1496"/>
                    <a:pt x="6079" y="1837"/>
                    <a:pt x="5718" y="1252"/>
                  </a:cubicBezTo>
                  <a:cubicBezTo>
                    <a:pt x="5522" y="940"/>
                    <a:pt x="4332" y="852"/>
                    <a:pt x="4352" y="559"/>
                  </a:cubicBezTo>
                  <a:cubicBezTo>
                    <a:pt x="4358" y="495"/>
                    <a:pt x="4441" y="472"/>
                    <a:pt x="4565" y="472"/>
                  </a:cubicBezTo>
                  <a:cubicBezTo>
                    <a:pt x="4871" y="472"/>
                    <a:pt x="5428" y="613"/>
                    <a:pt x="5685" y="613"/>
                  </a:cubicBezTo>
                  <a:cubicBezTo>
                    <a:pt x="5796" y="613"/>
                    <a:pt x="5851" y="587"/>
                    <a:pt x="5805" y="511"/>
                  </a:cubicBezTo>
                  <a:cubicBezTo>
                    <a:pt x="5672" y="286"/>
                    <a:pt x="3726" y="0"/>
                    <a:pt x="2612"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231099629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452;p59">
            <a:extLst>
              <a:ext uri="{FF2B5EF4-FFF2-40B4-BE49-F238E27FC236}">
                <a16:creationId xmlns:a16="http://schemas.microsoft.com/office/drawing/2014/main" id="{BDACCED4-9BCF-4037-AF74-866524DF8959}"/>
              </a:ext>
            </a:extLst>
          </p:cNvPr>
          <p:cNvGrpSpPr/>
          <p:nvPr/>
        </p:nvGrpSpPr>
        <p:grpSpPr>
          <a:xfrm>
            <a:off x="8868318" y="4754059"/>
            <a:ext cx="6647173" cy="6647173"/>
            <a:chOff x="1190625" y="238125"/>
            <a:chExt cx="5219200" cy="5219200"/>
          </a:xfrm>
        </p:grpSpPr>
        <p:sp>
          <p:nvSpPr>
            <p:cNvPr id="3" name="Google Shape;453;p59">
              <a:extLst>
                <a:ext uri="{FF2B5EF4-FFF2-40B4-BE49-F238E27FC236}">
                  <a16:creationId xmlns:a16="http://schemas.microsoft.com/office/drawing/2014/main" id="{A892C5A4-22F1-46DF-A917-97E3D4BB79E3}"/>
                </a:ext>
              </a:extLst>
            </p:cNvPr>
            <p:cNvSpPr/>
            <p:nvPr/>
          </p:nvSpPr>
          <p:spPr>
            <a:xfrm>
              <a:off x="4728225" y="543925"/>
              <a:ext cx="1681600" cy="1816950"/>
            </a:xfrm>
            <a:custGeom>
              <a:avLst/>
              <a:gdLst/>
              <a:ahLst/>
              <a:cxnLst/>
              <a:rect l="l" t="t" r="r" b="b"/>
              <a:pathLst>
                <a:path w="67264" h="72678" extrusionOk="0">
                  <a:moveTo>
                    <a:pt x="1" y="0"/>
                  </a:moveTo>
                  <a:lnTo>
                    <a:pt x="1" y="12233"/>
                  </a:lnTo>
                  <a:lnTo>
                    <a:pt x="30566" y="12233"/>
                  </a:lnTo>
                  <a:cubicBezTo>
                    <a:pt x="44070" y="12233"/>
                    <a:pt x="55031" y="23193"/>
                    <a:pt x="55031" y="36698"/>
                  </a:cubicBezTo>
                  <a:cubicBezTo>
                    <a:pt x="55031" y="48343"/>
                    <a:pt x="46778" y="58423"/>
                    <a:pt x="35361" y="60706"/>
                  </a:cubicBezTo>
                  <a:lnTo>
                    <a:pt x="37742" y="72678"/>
                  </a:lnTo>
                  <a:cubicBezTo>
                    <a:pt x="54868" y="69285"/>
                    <a:pt x="67263" y="54149"/>
                    <a:pt x="67263" y="36698"/>
                  </a:cubicBezTo>
                  <a:cubicBezTo>
                    <a:pt x="67263" y="16473"/>
                    <a:pt x="50790" y="0"/>
                    <a:pt x="30566" y="0"/>
                  </a:cubicBezTo>
                  <a:close/>
                </a:path>
              </a:pathLst>
            </a:custGeom>
            <a:solidFill>
              <a:srgbClr val="4F5B5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454;p59">
              <a:extLst>
                <a:ext uri="{FF2B5EF4-FFF2-40B4-BE49-F238E27FC236}">
                  <a16:creationId xmlns:a16="http://schemas.microsoft.com/office/drawing/2014/main" id="{E47E2095-55BE-46D3-B07E-C17A146F59CB}"/>
                </a:ext>
              </a:extLst>
            </p:cNvPr>
            <p:cNvSpPr/>
            <p:nvPr/>
          </p:nvSpPr>
          <p:spPr>
            <a:xfrm>
              <a:off x="2605500" y="238125"/>
              <a:ext cx="2389425" cy="5219200"/>
            </a:xfrm>
            <a:custGeom>
              <a:avLst/>
              <a:gdLst/>
              <a:ahLst/>
              <a:cxnLst/>
              <a:rect l="l" t="t" r="r" b="b"/>
              <a:pathLst>
                <a:path w="95577" h="208768" extrusionOk="0">
                  <a:moveTo>
                    <a:pt x="47789" y="0"/>
                  </a:moveTo>
                  <a:cubicBezTo>
                    <a:pt x="33142" y="0"/>
                    <a:pt x="16930" y="6263"/>
                    <a:pt x="7079" y="13407"/>
                  </a:cubicBezTo>
                  <a:lnTo>
                    <a:pt x="2871" y="16473"/>
                  </a:lnTo>
                  <a:lnTo>
                    <a:pt x="26520" y="62891"/>
                  </a:lnTo>
                  <a:cubicBezTo>
                    <a:pt x="28445" y="66708"/>
                    <a:pt x="29424" y="70981"/>
                    <a:pt x="29424" y="75254"/>
                  </a:cubicBezTo>
                  <a:lnTo>
                    <a:pt x="29424" y="76657"/>
                  </a:lnTo>
                  <a:cubicBezTo>
                    <a:pt x="29424" y="84061"/>
                    <a:pt x="25966" y="91564"/>
                    <a:pt x="19703" y="97794"/>
                  </a:cubicBezTo>
                  <a:cubicBezTo>
                    <a:pt x="1501" y="115801"/>
                    <a:pt x="0" y="147246"/>
                    <a:pt x="16115" y="167373"/>
                  </a:cubicBezTo>
                  <a:cubicBezTo>
                    <a:pt x="24694" y="178072"/>
                    <a:pt x="29424" y="190630"/>
                    <a:pt x="29424" y="202667"/>
                  </a:cubicBezTo>
                  <a:lnTo>
                    <a:pt x="29424" y="208767"/>
                  </a:lnTo>
                  <a:lnTo>
                    <a:pt x="41656" y="208767"/>
                  </a:lnTo>
                  <a:lnTo>
                    <a:pt x="47789" y="204298"/>
                  </a:lnTo>
                  <a:lnTo>
                    <a:pt x="53073" y="208767"/>
                  </a:lnTo>
                  <a:lnTo>
                    <a:pt x="66121" y="208767"/>
                  </a:lnTo>
                  <a:lnTo>
                    <a:pt x="66121" y="202667"/>
                  </a:lnTo>
                  <a:cubicBezTo>
                    <a:pt x="66121" y="190630"/>
                    <a:pt x="70851" y="178072"/>
                    <a:pt x="79462" y="167373"/>
                  </a:cubicBezTo>
                  <a:cubicBezTo>
                    <a:pt x="95577" y="147213"/>
                    <a:pt x="94044" y="115768"/>
                    <a:pt x="75874" y="97794"/>
                  </a:cubicBezTo>
                  <a:cubicBezTo>
                    <a:pt x="69579" y="91564"/>
                    <a:pt x="66121" y="84061"/>
                    <a:pt x="66154" y="76657"/>
                  </a:cubicBezTo>
                  <a:lnTo>
                    <a:pt x="66154" y="75254"/>
                  </a:lnTo>
                  <a:cubicBezTo>
                    <a:pt x="66154" y="70981"/>
                    <a:pt x="67132" y="66708"/>
                    <a:pt x="69057" y="62891"/>
                  </a:cubicBezTo>
                  <a:lnTo>
                    <a:pt x="92706" y="16473"/>
                  </a:lnTo>
                  <a:lnTo>
                    <a:pt x="88498" y="13407"/>
                  </a:lnTo>
                  <a:cubicBezTo>
                    <a:pt x="87748" y="12852"/>
                    <a:pt x="69774" y="0"/>
                    <a:pt x="47789" y="0"/>
                  </a:cubicBezTo>
                  <a:close/>
                </a:path>
              </a:pathLst>
            </a:custGeom>
            <a:solidFill>
              <a:srgbClr val="8ED0C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455;p59">
              <a:extLst>
                <a:ext uri="{FF2B5EF4-FFF2-40B4-BE49-F238E27FC236}">
                  <a16:creationId xmlns:a16="http://schemas.microsoft.com/office/drawing/2014/main" id="{ACC7715C-7CDA-4E47-8441-9F35D1895C01}"/>
                </a:ext>
              </a:extLst>
            </p:cNvPr>
            <p:cNvSpPr/>
            <p:nvPr/>
          </p:nvSpPr>
          <p:spPr>
            <a:xfrm>
              <a:off x="3800200" y="238125"/>
              <a:ext cx="1194725" cy="5219200"/>
            </a:xfrm>
            <a:custGeom>
              <a:avLst/>
              <a:gdLst/>
              <a:ahLst/>
              <a:cxnLst/>
              <a:rect l="l" t="t" r="r" b="b"/>
              <a:pathLst>
                <a:path w="47789" h="208768" extrusionOk="0">
                  <a:moveTo>
                    <a:pt x="1" y="0"/>
                  </a:moveTo>
                  <a:lnTo>
                    <a:pt x="1" y="204298"/>
                  </a:lnTo>
                  <a:lnTo>
                    <a:pt x="5318" y="208767"/>
                  </a:lnTo>
                  <a:lnTo>
                    <a:pt x="18366" y="208767"/>
                  </a:lnTo>
                  <a:lnTo>
                    <a:pt x="18366" y="202667"/>
                  </a:lnTo>
                  <a:cubicBezTo>
                    <a:pt x="18366" y="190630"/>
                    <a:pt x="23063" y="178072"/>
                    <a:pt x="31674" y="167373"/>
                  </a:cubicBezTo>
                  <a:cubicBezTo>
                    <a:pt x="47789" y="147213"/>
                    <a:pt x="46256" y="115768"/>
                    <a:pt x="28086" y="97794"/>
                  </a:cubicBezTo>
                  <a:cubicBezTo>
                    <a:pt x="21823" y="91564"/>
                    <a:pt x="18366" y="84061"/>
                    <a:pt x="18366" y="76657"/>
                  </a:cubicBezTo>
                  <a:lnTo>
                    <a:pt x="18366" y="75254"/>
                  </a:lnTo>
                  <a:cubicBezTo>
                    <a:pt x="18366" y="70981"/>
                    <a:pt x="19344" y="66708"/>
                    <a:pt x="21269" y="62891"/>
                  </a:cubicBezTo>
                  <a:lnTo>
                    <a:pt x="44918" y="16473"/>
                  </a:lnTo>
                  <a:lnTo>
                    <a:pt x="40710" y="13407"/>
                  </a:lnTo>
                  <a:cubicBezTo>
                    <a:pt x="39960" y="12852"/>
                    <a:pt x="21986" y="0"/>
                    <a:pt x="1" y="0"/>
                  </a:cubicBezTo>
                  <a:close/>
                </a:path>
              </a:pathLst>
            </a:custGeom>
            <a:solidFill>
              <a:srgbClr val="4F5B5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456;p59">
              <a:extLst>
                <a:ext uri="{FF2B5EF4-FFF2-40B4-BE49-F238E27FC236}">
                  <a16:creationId xmlns:a16="http://schemas.microsoft.com/office/drawing/2014/main" id="{9F45896D-ED56-4587-A442-6087E905C6A9}"/>
                </a:ext>
              </a:extLst>
            </p:cNvPr>
            <p:cNvSpPr/>
            <p:nvPr/>
          </p:nvSpPr>
          <p:spPr>
            <a:xfrm>
              <a:off x="2940675" y="543925"/>
              <a:ext cx="1698700" cy="4913400"/>
            </a:xfrm>
            <a:custGeom>
              <a:avLst/>
              <a:gdLst/>
              <a:ahLst/>
              <a:cxnLst/>
              <a:rect l="l" t="t" r="r" b="b"/>
              <a:pathLst>
                <a:path w="67948" h="196536" extrusionOk="0">
                  <a:moveTo>
                    <a:pt x="34382" y="0"/>
                  </a:moveTo>
                  <a:cubicBezTo>
                    <a:pt x="22312" y="98"/>
                    <a:pt x="11091" y="5089"/>
                    <a:pt x="5285" y="8351"/>
                  </a:cubicBezTo>
                  <a:lnTo>
                    <a:pt x="24074" y="45179"/>
                  </a:lnTo>
                  <a:cubicBezTo>
                    <a:pt x="26814" y="50692"/>
                    <a:pt x="28282" y="56857"/>
                    <a:pt x="28282" y="63022"/>
                  </a:cubicBezTo>
                  <a:lnTo>
                    <a:pt x="28282" y="64425"/>
                  </a:lnTo>
                  <a:cubicBezTo>
                    <a:pt x="28282" y="75124"/>
                    <a:pt x="23519" y="85725"/>
                    <a:pt x="14908" y="94239"/>
                  </a:cubicBezTo>
                  <a:cubicBezTo>
                    <a:pt x="1207" y="107776"/>
                    <a:pt x="0" y="132176"/>
                    <a:pt x="12265" y="147475"/>
                  </a:cubicBezTo>
                  <a:cubicBezTo>
                    <a:pt x="23030" y="160914"/>
                    <a:pt x="28804" y="176963"/>
                    <a:pt x="28282" y="192360"/>
                  </a:cubicBezTo>
                  <a:lnTo>
                    <a:pt x="28282" y="196535"/>
                  </a:lnTo>
                  <a:lnTo>
                    <a:pt x="39699" y="196535"/>
                  </a:lnTo>
                  <a:lnTo>
                    <a:pt x="39699" y="192360"/>
                  </a:lnTo>
                  <a:cubicBezTo>
                    <a:pt x="39177" y="176963"/>
                    <a:pt x="44918" y="160914"/>
                    <a:pt x="55682" y="147475"/>
                  </a:cubicBezTo>
                  <a:cubicBezTo>
                    <a:pt x="67947" y="132176"/>
                    <a:pt x="66740" y="107776"/>
                    <a:pt x="53040" y="94239"/>
                  </a:cubicBezTo>
                  <a:cubicBezTo>
                    <a:pt x="44428" y="85725"/>
                    <a:pt x="39699" y="75124"/>
                    <a:pt x="39699" y="64425"/>
                  </a:cubicBezTo>
                  <a:lnTo>
                    <a:pt x="39699" y="63022"/>
                  </a:lnTo>
                  <a:cubicBezTo>
                    <a:pt x="39699" y="56857"/>
                    <a:pt x="41134" y="50692"/>
                    <a:pt x="43874" y="45179"/>
                  </a:cubicBezTo>
                  <a:lnTo>
                    <a:pt x="62663" y="8351"/>
                  </a:lnTo>
                  <a:cubicBezTo>
                    <a:pt x="56857" y="5089"/>
                    <a:pt x="46451" y="98"/>
                    <a:pt x="34382" y="0"/>
                  </a:cubicBezTo>
                  <a:close/>
                </a:path>
              </a:pathLst>
            </a:custGeom>
            <a:solidFill>
              <a:srgbClr val="4F5B5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457;p59">
              <a:extLst>
                <a:ext uri="{FF2B5EF4-FFF2-40B4-BE49-F238E27FC236}">
                  <a16:creationId xmlns:a16="http://schemas.microsoft.com/office/drawing/2014/main" id="{F88F2D99-1433-43E7-B95B-E27A5294EFFF}"/>
                </a:ext>
              </a:extLst>
            </p:cNvPr>
            <p:cNvSpPr/>
            <p:nvPr/>
          </p:nvSpPr>
          <p:spPr>
            <a:xfrm>
              <a:off x="3800200" y="543925"/>
              <a:ext cx="839175" cy="4913400"/>
            </a:xfrm>
            <a:custGeom>
              <a:avLst/>
              <a:gdLst/>
              <a:ahLst/>
              <a:cxnLst/>
              <a:rect l="l" t="t" r="r" b="b"/>
              <a:pathLst>
                <a:path w="33567" h="196536" extrusionOk="0">
                  <a:moveTo>
                    <a:pt x="1" y="0"/>
                  </a:moveTo>
                  <a:lnTo>
                    <a:pt x="1" y="196535"/>
                  </a:lnTo>
                  <a:lnTo>
                    <a:pt x="5318" y="196535"/>
                  </a:lnTo>
                  <a:lnTo>
                    <a:pt x="5318" y="192360"/>
                  </a:lnTo>
                  <a:cubicBezTo>
                    <a:pt x="4796" y="176963"/>
                    <a:pt x="10537" y="160914"/>
                    <a:pt x="21301" y="147475"/>
                  </a:cubicBezTo>
                  <a:cubicBezTo>
                    <a:pt x="33566" y="132176"/>
                    <a:pt x="32359" y="107776"/>
                    <a:pt x="18659" y="94239"/>
                  </a:cubicBezTo>
                  <a:cubicBezTo>
                    <a:pt x="10047" y="85725"/>
                    <a:pt x="5318" y="75124"/>
                    <a:pt x="5318" y="64425"/>
                  </a:cubicBezTo>
                  <a:lnTo>
                    <a:pt x="5318" y="63022"/>
                  </a:lnTo>
                  <a:cubicBezTo>
                    <a:pt x="5318" y="56857"/>
                    <a:pt x="6753" y="50692"/>
                    <a:pt x="9493" y="45179"/>
                  </a:cubicBezTo>
                  <a:lnTo>
                    <a:pt x="28282" y="8351"/>
                  </a:lnTo>
                  <a:cubicBezTo>
                    <a:pt x="22476" y="5089"/>
                    <a:pt x="12070" y="98"/>
                    <a:pt x="1" y="0"/>
                  </a:cubicBezTo>
                  <a:close/>
                </a:path>
              </a:pathLst>
            </a:custGeom>
            <a:solidFill>
              <a:srgbClr val="CBDED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458;p59">
              <a:extLst>
                <a:ext uri="{FF2B5EF4-FFF2-40B4-BE49-F238E27FC236}">
                  <a16:creationId xmlns:a16="http://schemas.microsoft.com/office/drawing/2014/main" id="{77871115-1604-49AF-9724-08D56F473FA4}"/>
                </a:ext>
              </a:extLst>
            </p:cNvPr>
            <p:cNvSpPr/>
            <p:nvPr/>
          </p:nvSpPr>
          <p:spPr>
            <a:xfrm>
              <a:off x="1190625" y="543925"/>
              <a:ext cx="1682375" cy="1816950"/>
            </a:xfrm>
            <a:custGeom>
              <a:avLst/>
              <a:gdLst/>
              <a:ahLst/>
              <a:cxnLst/>
              <a:rect l="l" t="t" r="r" b="b"/>
              <a:pathLst>
                <a:path w="67295" h="72678" extrusionOk="0">
                  <a:moveTo>
                    <a:pt x="36697" y="0"/>
                  </a:moveTo>
                  <a:cubicBezTo>
                    <a:pt x="16473" y="0"/>
                    <a:pt x="0" y="16473"/>
                    <a:pt x="0" y="36698"/>
                  </a:cubicBezTo>
                  <a:cubicBezTo>
                    <a:pt x="0" y="54149"/>
                    <a:pt x="12396" y="69285"/>
                    <a:pt x="29521" y="72678"/>
                  </a:cubicBezTo>
                  <a:lnTo>
                    <a:pt x="31902" y="60706"/>
                  </a:lnTo>
                  <a:cubicBezTo>
                    <a:pt x="20485" y="58423"/>
                    <a:pt x="12232" y="48343"/>
                    <a:pt x="12232" y="36698"/>
                  </a:cubicBezTo>
                  <a:cubicBezTo>
                    <a:pt x="12232" y="23193"/>
                    <a:pt x="23193" y="12233"/>
                    <a:pt x="36697" y="12233"/>
                  </a:cubicBezTo>
                  <a:lnTo>
                    <a:pt x="67295" y="12233"/>
                  </a:lnTo>
                  <a:lnTo>
                    <a:pt x="67295" y="0"/>
                  </a:lnTo>
                  <a:close/>
                </a:path>
              </a:pathLst>
            </a:custGeom>
            <a:solidFill>
              <a:srgbClr val="8ED0C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459;p59">
              <a:extLst>
                <a:ext uri="{FF2B5EF4-FFF2-40B4-BE49-F238E27FC236}">
                  <a16:creationId xmlns:a16="http://schemas.microsoft.com/office/drawing/2014/main" id="{B08D48ED-4D4A-4921-828A-941AD47D23CE}"/>
                </a:ext>
              </a:extLst>
            </p:cNvPr>
            <p:cNvSpPr/>
            <p:nvPr/>
          </p:nvSpPr>
          <p:spPr>
            <a:xfrm>
              <a:off x="1802225" y="1767175"/>
              <a:ext cx="1223275" cy="917450"/>
            </a:xfrm>
            <a:custGeom>
              <a:avLst/>
              <a:gdLst/>
              <a:ahLst/>
              <a:cxnLst/>
              <a:rect l="l" t="t" r="r" b="b"/>
              <a:pathLst>
                <a:path w="48931" h="36698" extrusionOk="0">
                  <a:moveTo>
                    <a:pt x="24466" y="0"/>
                  </a:moveTo>
                  <a:cubicBezTo>
                    <a:pt x="10733" y="0"/>
                    <a:pt x="1" y="8057"/>
                    <a:pt x="1" y="18365"/>
                  </a:cubicBezTo>
                  <a:cubicBezTo>
                    <a:pt x="1" y="28640"/>
                    <a:pt x="10733" y="36698"/>
                    <a:pt x="24466" y="36698"/>
                  </a:cubicBezTo>
                  <a:cubicBezTo>
                    <a:pt x="38199" y="36698"/>
                    <a:pt x="48931" y="28640"/>
                    <a:pt x="48931" y="18365"/>
                  </a:cubicBezTo>
                  <a:cubicBezTo>
                    <a:pt x="48931" y="8057"/>
                    <a:pt x="38199" y="0"/>
                    <a:pt x="24466"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460;p59">
              <a:extLst>
                <a:ext uri="{FF2B5EF4-FFF2-40B4-BE49-F238E27FC236}">
                  <a16:creationId xmlns:a16="http://schemas.microsoft.com/office/drawing/2014/main" id="{7377504B-4061-45FC-9537-48502D7D323A}"/>
                </a:ext>
              </a:extLst>
            </p:cNvPr>
            <p:cNvSpPr/>
            <p:nvPr/>
          </p:nvSpPr>
          <p:spPr>
            <a:xfrm>
              <a:off x="4574925" y="1767175"/>
              <a:ext cx="1223275" cy="917450"/>
            </a:xfrm>
            <a:custGeom>
              <a:avLst/>
              <a:gdLst/>
              <a:ahLst/>
              <a:cxnLst/>
              <a:rect l="l" t="t" r="r" b="b"/>
              <a:pathLst>
                <a:path w="48931" h="36698" extrusionOk="0">
                  <a:moveTo>
                    <a:pt x="24465" y="0"/>
                  </a:moveTo>
                  <a:cubicBezTo>
                    <a:pt x="10732" y="0"/>
                    <a:pt x="0" y="8057"/>
                    <a:pt x="0" y="18365"/>
                  </a:cubicBezTo>
                  <a:cubicBezTo>
                    <a:pt x="0" y="28640"/>
                    <a:pt x="10732" y="36698"/>
                    <a:pt x="24465" y="36698"/>
                  </a:cubicBezTo>
                  <a:cubicBezTo>
                    <a:pt x="38198" y="36698"/>
                    <a:pt x="48930" y="28640"/>
                    <a:pt x="48930" y="18365"/>
                  </a:cubicBezTo>
                  <a:cubicBezTo>
                    <a:pt x="48930" y="8057"/>
                    <a:pt x="38198" y="0"/>
                    <a:pt x="24465"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cxnSp>
        <p:nvCxnSpPr>
          <p:cNvPr id="11" name="Google Shape;465;p59">
            <a:extLst>
              <a:ext uri="{FF2B5EF4-FFF2-40B4-BE49-F238E27FC236}">
                <a16:creationId xmlns:a16="http://schemas.microsoft.com/office/drawing/2014/main" id="{B93CC6F7-06F6-4EE0-BED5-20D80B772EAA}"/>
              </a:ext>
            </a:extLst>
          </p:cNvPr>
          <p:cNvCxnSpPr/>
          <p:nvPr/>
        </p:nvCxnSpPr>
        <p:spPr>
          <a:xfrm>
            <a:off x="6402533" y="6400733"/>
            <a:ext cx="4021600" cy="950400"/>
          </a:xfrm>
          <a:prstGeom prst="bentConnector3">
            <a:avLst>
              <a:gd name="adj1" fmla="val 50000"/>
            </a:avLst>
          </a:prstGeom>
          <a:noFill/>
          <a:ln w="19050" cap="flat" cmpd="sng">
            <a:solidFill>
              <a:srgbClr val="4F5B5D"/>
            </a:solidFill>
            <a:prstDash val="solid"/>
            <a:round/>
            <a:headEnd type="none" w="med" len="med"/>
            <a:tailEnd type="none" w="med" len="med"/>
          </a:ln>
        </p:spPr>
      </p:cxnSp>
      <p:cxnSp>
        <p:nvCxnSpPr>
          <p:cNvPr id="12" name="Google Shape;466;p59">
            <a:extLst>
              <a:ext uri="{FF2B5EF4-FFF2-40B4-BE49-F238E27FC236}">
                <a16:creationId xmlns:a16="http://schemas.microsoft.com/office/drawing/2014/main" id="{3817DAFF-24A4-402E-A4B8-73C559B7601A}"/>
              </a:ext>
            </a:extLst>
          </p:cNvPr>
          <p:cNvCxnSpPr/>
          <p:nvPr/>
        </p:nvCxnSpPr>
        <p:spPr>
          <a:xfrm flipH="1">
            <a:off x="13985933" y="6400733"/>
            <a:ext cx="4021600" cy="950400"/>
          </a:xfrm>
          <a:prstGeom prst="bentConnector3">
            <a:avLst>
              <a:gd name="adj1" fmla="val 50000"/>
            </a:avLst>
          </a:prstGeom>
          <a:noFill/>
          <a:ln w="19050" cap="flat" cmpd="sng">
            <a:solidFill>
              <a:srgbClr val="FFFFFF"/>
            </a:solidFill>
            <a:prstDash val="solid"/>
            <a:round/>
            <a:headEnd type="none" w="med" len="med"/>
            <a:tailEnd type="none" w="med" len="med"/>
          </a:ln>
        </p:spPr>
      </p:cxnSp>
      <p:sp>
        <p:nvSpPr>
          <p:cNvPr id="13" name="Google Shape;1188;p49">
            <a:extLst>
              <a:ext uri="{FF2B5EF4-FFF2-40B4-BE49-F238E27FC236}">
                <a16:creationId xmlns:a16="http://schemas.microsoft.com/office/drawing/2014/main" id="{7D5B5F49-2EEA-4EF9-BB04-EA81819AF4A7}"/>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dirty="0">
                <a:solidFill>
                  <a:schemeClr val="bg1"/>
                </a:solidFill>
              </a:rPr>
              <a:t>FACTORS TO CONSIDER</a:t>
            </a:r>
          </a:p>
        </p:txBody>
      </p:sp>
      <p:sp>
        <p:nvSpPr>
          <p:cNvPr id="14" name="Google Shape;1247;p43">
            <a:extLst>
              <a:ext uri="{FF2B5EF4-FFF2-40B4-BE49-F238E27FC236}">
                <a16:creationId xmlns:a16="http://schemas.microsoft.com/office/drawing/2014/main" id="{783704FD-89ED-46B9-8536-0EB8512F6F32}"/>
              </a:ext>
            </a:extLst>
          </p:cNvPr>
          <p:cNvSpPr txBox="1">
            <a:spLocks/>
          </p:cNvSpPr>
          <p:nvPr/>
        </p:nvSpPr>
        <p:spPr>
          <a:xfrm>
            <a:off x="0" y="5807223"/>
            <a:ext cx="6342872"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3600" dirty="0">
                <a:solidFill>
                  <a:schemeClr val="bg1"/>
                </a:solidFill>
              </a:rPr>
              <a:t>TITLE HERE</a:t>
            </a:r>
          </a:p>
        </p:txBody>
      </p:sp>
      <p:sp>
        <p:nvSpPr>
          <p:cNvPr id="15" name="Rectangle 14">
            <a:extLst>
              <a:ext uri="{FF2B5EF4-FFF2-40B4-BE49-F238E27FC236}">
                <a16:creationId xmlns:a16="http://schemas.microsoft.com/office/drawing/2014/main" id="{4C102D59-86A5-4DF5-97AD-DEF190237682}"/>
              </a:ext>
            </a:extLst>
          </p:cNvPr>
          <p:cNvSpPr/>
          <p:nvPr/>
        </p:nvSpPr>
        <p:spPr>
          <a:xfrm>
            <a:off x="519286" y="6804027"/>
            <a:ext cx="5669808" cy="830997"/>
          </a:xfrm>
          <a:prstGeom prst="rect">
            <a:avLst/>
          </a:prstGeom>
        </p:spPr>
        <p:txBody>
          <a:bodyPr wrap="square">
            <a:spAutoFit/>
          </a:bodyPr>
          <a:lstStyle/>
          <a:p>
            <a:pPr algn="r"/>
            <a:r>
              <a:rPr lang="en-US" sz="2400" b="1" dirty="0">
                <a:solidFill>
                  <a:schemeClr val="bg1"/>
                </a:solidFill>
              </a:rPr>
              <a:t>Lorem Ipsum</a:t>
            </a:r>
            <a:r>
              <a:rPr lang="en-US" sz="2400" dirty="0">
                <a:solidFill>
                  <a:schemeClr val="bg1"/>
                </a:solidFill>
              </a:rPr>
              <a:t> is simply dummy text of the printing and typesetting</a:t>
            </a:r>
          </a:p>
        </p:txBody>
      </p:sp>
      <p:sp>
        <p:nvSpPr>
          <p:cNvPr id="16" name="Google Shape;1247;p43">
            <a:extLst>
              <a:ext uri="{FF2B5EF4-FFF2-40B4-BE49-F238E27FC236}">
                <a16:creationId xmlns:a16="http://schemas.microsoft.com/office/drawing/2014/main" id="{71F300C7-37E8-4ABB-BBFA-4FE67E0615F6}"/>
              </a:ext>
            </a:extLst>
          </p:cNvPr>
          <p:cNvSpPr txBox="1">
            <a:spLocks/>
          </p:cNvSpPr>
          <p:nvPr/>
        </p:nvSpPr>
        <p:spPr>
          <a:xfrm>
            <a:off x="18377660" y="5807223"/>
            <a:ext cx="6342872"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600" dirty="0">
                <a:solidFill>
                  <a:schemeClr val="bg1"/>
                </a:solidFill>
              </a:rPr>
              <a:t>TITLE HERE</a:t>
            </a:r>
          </a:p>
        </p:txBody>
      </p:sp>
      <p:sp>
        <p:nvSpPr>
          <p:cNvPr id="17" name="Rectangle 16">
            <a:extLst>
              <a:ext uri="{FF2B5EF4-FFF2-40B4-BE49-F238E27FC236}">
                <a16:creationId xmlns:a16="http://schemas.microsoft.com/office/drawing/2014/main" id="{8F7394FA-D19A-4464-8490-AAB7A43F62E7}"/>
              </a:ext>
            </a:extLst>
          </p:cNvPr>
          <p:cNvSpPr/>
          <p:nvPr/>
        </p:nvSpPr>
        <p:spPr>
          <a:xfrm>
            <a:off x="18641960" y="6858000"/>
            <a:ext cx="5405507" cy="1200329"/>
          </a:xfrm>
          <a:prstGeom prst="rect">
            <a:avLst/>
          </a:prstGeom>
        </p:spPr>
        <p:txBody>
          <a:bodyPr wrap="square">
            <a:spAutoFit/>
          </a:bodyPr>
          <a:lstStyle/>
          <a:p>
            <a:r>
              <a:rPr lang="en-US" sz="2400" b="1" dirty="0">
                <a:solidFill>
                  <a:schemeClr val="bg1"/>
                </a:solidFill>
              </a:rPr>
              <a:t>Lorem Ipsum</a:t>
            </a:r>
            <a:r>
              <a:rPr lang="en-US" sz="2400" dirty="0">
                <a:solidFill>
                  <a:schemeClr val="bg1"/>
                </a:solidFill>
              </a:rPr>
              <a:t> is simply dummy text of the printing and typesetting</a:t>
            </a:r>
          </a:p>
        </p:txBody>
      </p:sp>
    </p:spTree>
    <p:extLst>
      <p:ext uri="{BB962C8B-B14F-4D97-AF65-F5344CB8AC3E}">
        <p14:creationId xmlns:p14="http://schemas.microsoft.com/office/powerpoint/2010/main" val="98249683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469;p41">
            <a:extLst>
              <a:ext uri="{FF2B5EF4-FFF2-40B4-BE49-F238E27FC236}">
                <a16:creationId xmlns:a16="http://schemas.microsoft.com/office/drawing/2014/main" id="{D0EB2301-5523-41EB-AEA5-BE8E0539AEE7}"/>
              </a:ext>
            </a:extLst>
          </p:cNvPr>
          <p:cNvGrpSpPr/>
          <p:nvPr/>
        </p:nvGrpSpPr>
        <p:grpSpPr>
          <a:xfrm>
            <a:off x="7386030" y="2352448"/>
            <a:ext cx="3861283" cy="9796957"/>
            <a:chOff x="869150" y="1420874"/>
            <a:chExt cx="1287438" cy="3266523"/>
          </a:xfrm>
        </p:grpSpPr>
        <p:sp>
          <p:nvSpPr>
            <p:cNvPr id="3" name="Google Shape;470;p41">
              <a:extLst>
                <a:ext uri="{FF2B5EF4-FFF2-40B4-BE49-F238E27FC236}">
                  <a16:creationId xmlns:a16="http://schemas.microsoft.com/office/drawing/2014/main" id="{55B7567E-4778-4A84-9043-D979CD62439C}"/>
                </a:ext>
              </a:extLst>
            </p:cNvPr>
            <p:cNvSpPr/>
            <p:nvPr/>
          </p:nvSpPr>
          <p:spPr>
            <a:xfrm>
              <a:off x="869150" y="1420874"/>
              <a:ext cx="1287438" cy="32665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D9D9D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471;p41">
              <a:extLst>
                <a:ext uri="{FF2B5EF4-FFF2-40B4-BE49-F238E27FC236}">
                  <a16:creationId xmlns:a16="http://schemas.microsoft.com/office/drawing/2014/main" id="{AA911657-4CD8-4B57-A78D-D37AD8804EEC}"/>
                </a:ext>
              </a:extLst>
            </p:cNvPr>
            <p:cNvSpPr/>
            <p:nvPr/>
          </p:nvSpPr>
          <p:spPr>
            <a:xfrm>
              <a:off x="906359" y="1601106"/>
              <a:ext cx="609089" cy="3033455"/>
            </a:xfrm>
            <a:custGeom>
              <a:avLst/>
              <a:gdLst/>
              <a:ahLst/>
              <a:cxnLst/>
              <a:rect l="l" t="t" r="r" b="b"/>
              <a:pathLst>
                <a:path w="8381" h="41740" extrusionOk="0">
                  <a:moveTo>
                    <a:pt x="8125" y="3066"/>
                  </a:moveTo>
                  <a:lnTo>
                    <a:pt x="8125" y="3605"/>
                  </a:lnTo>
                  <a:cubicBezTo>
                    <a:pt x="7881" y="3629"/>
                    <a:pt x="7650" y="3720"/>
                    <a:pt x="7406" y="3720"/>
                  </a:cubicBezTo>
                  <a:cubicBezTo>
                    <a:pt x="7372" y="3720"/>
                    <a:pt x="7337" y="3718"/>
                    <a:pt x="7302" y="3714"/>
                  </a:cubicBezTo>
                  <a:lnTo>
                    <a:pt x="7308" y="3714"/>
                  </a:lnTo>
                  <a:cubicBezTo>
                    <a:pt x="7373" y="3654"/>
                    <a:pt x="7433" y="3589"/>
                    <a:pt x="7493" y="3523"/>
                  </a:cubicBezTo>
                  <a:cubicBezTo>
                    <a:pt x="7667" y="3333"/>
                    <a:pt x="7885" y="3175"/>
                    <a:pt x="8125" y="3066"/>
                  </a:cubicBezTo>
                  <a:close/>
                  <a:moveTo>
                    <a:pt x="3308" y="11130"/>
                  </a:moveTo>
                  <a:cubicBezTo>
                    <a:pt x="3226" y="11408"/>
                    <a:pt x="3117" y="11675"/>
                    <a:pt x="2981" y="11926"/>
                  </a:cubicBezTo>
                  <a:cubicBezTo>
                    <a:pt x="2856" y="12171"/>
                    <a:pt x="2741" y="12449"/>
                    <a:pt x="2545" y="12645"/>
                  </a:cubicBezTo>
                  <a:cubicBezTo>
                    <a:pt x="2536" y="12654"/>
                    <a:pt x="2546" y="12663"/>
                    <a:pt x="2552" y="12663"/>
                  </a:cubicBezTo>
                  <a:cubicBezTo>
                    <a:pt x="2554" y="12663"/>
                    <a:pt x="2555" y="12662"/>
                    <a:pt x="2556" y="12661"/>
                  </a:cubicBezTo>
                  <a:cubicBezTo>
                    <a:pt x="2676" y="12574"/>
                    <a:pt x="2779" y="12471"/>
                    <a:pt x="2861" y="12351"/>
                  </a:cubicBezTo>
                  <a:cubicBezTo>
                    <a:pt x="2861" y="12356"/>
                    <a:pt x="2861" y="12362"/>
                    <a:pt x="2861" y="12362"/>
                  </a:cubicBezTo>
                  <a:cubicBezTo>
                    <a:pt x="2883" y="12487"/>
                    <a:pt x="2894" y="12612"/>
                    <a:pt x="2894" y="12738"/>
                  </a:cubicBezTo>
                  <a:cubicBezTo>
                    <a:pt x="2769" y="12847"/>
                    <a:pt x="2676" y="12950"/>
                    <a:pt x="2512" y="13010"/>
                  </a:cubicBezTo>
                  <a:cubicBezTo>
                    <a:pt x="2414" y="13043"/>
                    <a:pt x="2322" y="13092"/>
                    <a:pt x="2240" y="13157"/>
                  </a:cubicBezTo>
                  <a:cubicBezTo>
                    <a:pt x="2186" y="13201"/>
                    <a:pt x="2136" y="13255"/>
                    <a:pt x="2093" y="13310"/>
                  </a:cubicBezTo>
                  <a:cubicBezTo>
                    <a:pt x="2169" y="12912"/>
                    <a:pt x="2305" y="12525"/>
                    <a:pt x="2491" y="12165"/>
                  </a:cubicBezTo>
                  <a:cubicBezTo>
                    <a:pt x="2692" y="11779"/>
                    <a:pt x="3003" y="11452"/>
                    <a:pt x="3308" y="11130"/>
                  </a:cubicBezTo>
                  <a:close/>
                  <a:moveTo>
                    <a:pt x="8147" y="13277"/>
                  </a:moveTo>
                  <a:lnTo>
                    <a:pt x="8147" y="14143"/>
                  </a:lnTo>
                  <a:cubicBezTo>
                    <a:pt x="8140" y="14142"/>
                    <a:pt x="8133" y="14141"/>
                    <a:pt x="8127" y="14141"/>
                  </a:cubicBezTo>
                  <a:cubicBezTo>
                    <a:pt x="8109" y="14141"/>
                    <a:pt x="8094" y="14147"/>
                    <a:pt x="8081" y="14160"/>
                  </a:cubicBezTo>
                  <a:cubicBezTo>
                    <a:pt x="8010" y="14231"/>
                    <a:pt x="7929" y="14296"/>
                    <a:pt x="7842" y="14350"/>
                  </a:cubicBezTo>
                  <a:cubicBezTo>
                    <a:pt x="7591" y="14192"/>
                    <a:pt x="7444" y="14023"/>
                    <a:pt x="7122" y="14018"/>
                  </a:cubicBezTo>
                  <a:cubicBezTo>
                    <a:pt x="7111" y="14017"/>
                    <a:pt x="7099" y="14016"/>
                    <a:pt x="7087" y="14016"/>
                  </a:cubicBezTo>
                  <a:cubicBezTo>
                    <a:pt x="7055" y="14016"/>
                    <a:pt x="7023" y="14021"/>
                    <a:pt x="6992" y="14029"/>
                  </a:cubicBezTo>
                  <a:cubicBezTo>
                    <a:pt x="7117" y="13882"/>
                    <a:pt x="7237" y="13735"/>
                    <a:pt x="7411" y="13626"/>
                  </a:cubicBezTo>
                  <a:cubicBezTo>
                    <a:pt x="7645" y="13484"/>
                    <a:pt x="7918" y="13430"/>
                    <a:pt x="8147" y="13277"/>
                  </a:cubicBezTo>
                  <a:close/>
                  <a:moveTo>
                    <a:pt x="3172" y="11817"/>
                  </a:moveTo>
                  <a:cubicBezTo>
                    <a:pt x="3166" y="12040"/>
                    <a:pt x="3183" y="12263"/>
                    <a:pt x="3210" y="12487"/>
                  </a:cubicBezTo>
                  <a:cubicBezTo>
                    <a:pt x="3243" y="12825"/>
                    <a:pt x="3172" y="13184"/>
                    <a:pt x="3134" y="13522"/>
                  </a:cubicBezTo>
                  <a:cubicBezTo>
                    <a:pt x="3068" y="14171"/>
                    <a:pt x="2976" y="14835"/>
                    <a:pt x="2774" y="15457"/>
                  </a:cubicBezTo>
                  <a:cubicBezTo>
                    <a:pt x="2741" y="15560"/>
                    <a:pt x="2703" y="15664"/>
                    <a:pt x="2670" y="15767"/>
                  </a:cubicBezTo>
                  <a:cubicBezTo>
                    <a:pt x="2616" y="15566"/>
                    <a:pt x="2507" y="15375"/>
                    <a:pt x="2469" y="15173"/>
                  </a:cubicBezTo>
                  <a:cubicBezTo>
                    <a:pt x="2403" y="14765"/>
                    <a:pt x="2540" y="14350"/>
                    <a:pt x="2681" y="13974"/>
                  </a:cubicBezTo>
                  <a:cubicBezTo>
                    <a:pt x="2888" y="13440"/>
                    <a:pt x="3079" y="12928"/>
                    <a:pt x="2948" y="12345"/>
                  </a:cubicBezTo>
                  <a:cubicBezTo>
                    <a:pt x="2941" y="12327"/>
                    <a:pt x="2926" y="12316"/>
                    <a:pt x="2910" y="12316"/>
                  </a:cubicBezTo>
                  <a:cubicBezTo>
                    <a:pt x="2903" y="12316"/>
                    <a:pt x="2895" y="12318"/>
                    <a:pt x="2888" y="12323"/>
                  </a:cubicBezTo>
                  <a:cubicBezTo>
                    <a:pt x="2997" y="12165"/>
                    <a:pt x="3090" y="11996"/>
                    <a:pt x="3172" y="11817"/>
                  </a:cubicBezTo>
                  <a:close/>
                  <a:moveTo>
                    <a:pt x="8141" y="15010"/>
                  </a:moveTo>
                  <a:cubicBezTo>
                    <a:pt x="8141" y="15315"/>
                    <a:pt x="8136" y="15620"/>
                    <a:pt x="8136" y="15925"/>
                  </a:cubicBezTo>
                  <a:lnTo>
                    <a:pt x="8141" y="15925"/>
                  </a:lnTo>
                  <a:cubicBezTo>
                    <a:pt x="7624" y="16268"/>
                    <a:pt x="7144" y="16644"/>
                    <a:pt x="6877" y="17227"/>
                  </a:cubicBezTo>
                  <a:cubicBezTo>
                    <a:pt x="6741" y="17538"/>
                    <a:pt x="6725" y="17892"/>
                    <a:pt x="6725" y="18230"/>
                  </a:cubicBezTo>
                  <a:cubicBezTo>
                    <a:pt x="6550" y="18257"/>
                    <a:pt x="6392" y="18257"/>
                    <a:pt x="6212" y="18328"/>
                  </a:cubicBezTo>
                  <a:cubicBezTo>
                    <a:pt x="6136" y="18355"/>
                    <a:pt x="6065" y="18394"/>
                    <a:pt x="6000" y="18443"/>
                  </a:cubicBezTo>
                  <a:cubicBezTo>
                    <a:pt x="6191" y="17026"/>
                    <a:pt x="7275" y="16056"/>
                    <a:pt x="8141" y="15010"/>
                  </a:cubicBezTo>
                  <a:close/>
                  <a:moveTo>
                    <a:pt x="2883" y="12912"/>
                  </a:moveTo>
                  <a:cubicBezTo>
                    <a:pt x="2839" y="13397"/>
                    <a:pt x="2649" y="13827"/>
                    <a:pt x="2496" y="14323"/>
                  </a:cubicBezTo>
                  <a:cubicBezTo>
                    <a:pt x="2403" y="14596"/>
                    <a:pt x="2376" y="14890"/>
                    <a:pt x="2398" y="15179"/>
                  </a:cubicBezTo>
                  <a:cubicBezTo>
                    <a:pt x="2425" y="15424"/>
                    <a:pt x="2583" y="15636"/>
                    <a:pt x="2632" y="15865"/>
                  </a:cubicBezTo>
                  <a:cubicBezTo>
                    <a:pt x="2485" y="16279"/>
                    <a:pt x="2322" y="16672"/>
                    <a:pt x="2202" y="17091"/>
                  </a:cubicBezTo>
                  <a:lnTo>
                    <a:pt x="2207" y="17091"/>
                  </a:lnTo>
                  <a:cubicBezTo>
                    <a:pt x="2049" y="17636"/>
                    <a:pt x="1968" y="18203"/>
                    <a:pt x="1962" y="18770"/>
                  </a:cubicBezTo>
                  <a:cubicBezTo>
                    <a:pt x="1946" y="18873"/>
                    <a:pt x="1919" y="18971"/>
                    <a:pt x="1891" y="19069"/>
                  </a:cubicBezTo>
                  <a:cubicBezTo>
                    <a:pt x="1820" y="19140"/>
                    <a:pt x="1744" y="19205"/>
                    <a:pt x="1657" y="19249"/>
                  </a:cubicBezTo>
                  <a:cubicBezTo>
                    <a:pt x="1722" y="18682"/>
                    <a:pt x="1641" y="18088"/>
                    <a:pt x="1673" y="17516"/>
                  </a:cubicBezTo>
                  <a:cubicBezTo>
                    <a:pt x="1711" y="16808"/>
                    <a:pt x="1733" y="16100"/>
                    <a:pt x="1766" y="15391"/>
                  </a:cubicBezTo>
                  <a:cubicBezTo>
                    <a:pt x="1788" y="14868"/>
                    <a:pt x="1799" y="14334"/>
                    <a:pt x="1962" y="13827"/>
                  </a:cubicBezTo>
                  <a:cubicBezTo>
                    <a:pt x="2033" y="13582"/>
                    <a:pt x="2180" y="13364"/>
                    <a:pt x="2382" y="13201"/>
                  </a:cubicBezTo>
                  <a:cubicBezTo>
                    <a:pt x="2485" y="13119"/>
                    <a:pt x="2643" y="13097"/>
                    <a:pt x="2758" y="13026"/>
                  </a:cubicBezTo>
                  <a:cubicBezTo>
                    <a:pt x="2801" y="12994"/>
                    <a:pt x="2845" y="12955"/>
                    <a:pt x="2883" y="12912"/>
                  </a:cubicBezTo>
                  <a:close/>
                  <a:moveTo>
                    <a:pt x="4202" y="37274"/>
                  </a:moveTo>
                  <a:lnTo>
                    <a:pt x="4202" y="37274"/>
                  </a:lnTo>
                  <a:cubicBezTo>
                    <a:pt x="4240" y="37351"/>
                    <a:pt x="4289" y="37421"/>
                    <a:pt x="4349" y="37481"/>
                  </a:cubicBezTo>
                  <a:cubicBezTo>
                    <a:pt x="4469" y="37628"/>
                    <a:pt x="4561" y="37792"/>
                    <a:pt x="4616" y="37972"/>
                  </a:cubicBezTo>
                  <a:cubicBezTo>
                    <a:pt x="4262" y="38500"/>
                    <a:pt x="4463" y="39111"/>
                    <a:pt x="4420" y="39699"/>
                  </a:cubicBezTo>
                  <a:cubicBezTo>
                    <a:pt x="4398" y="40037"/>
                    <a:pt x="4332" y="40364"/>
                    <a:pt x="4109" y="40625"/>
                  </a:cubicBezTo>
                  <a:cubicBezTo>
                    <a:pt x="3880" y="40881"/>
                    <a:pt x="3379" y="41050"/>
                    <a:pt x="3014" y="41078"/>
                  </a:cubicBezTo>
                  <a:cubicBezTo>
                    <a:pt x="3090" y="40936"/>
                    <a:pt x="3155" y="40789"/>
                    <a:pt x="3215" y="40642"/>
                  </a:cubicBezTo>
                  <a:cubicBezTo>
                    <a:pt x="3313" y="40380"/>
                    <a:pt x="3308" y="40091"/>
                    <a:pt x="3297" y="39813"/>
                  </a:cubicBezTo>
                  <a:cubicBezTo>
                    <a:pt x="3493" y="39525"/>
                    <a:pt x="3662" y="39225"/>
                    <a:pt x="3809" y="38914"/>
                  </a:cubicBezTo>
                  <a:cubicBezTo>
                    <a:pt x="3831" y="39394"/>
                    <a:pt x="3896" y="39868"/>
                    <a:pt x="3847" y="40353"/>
                  </a:cubicBezTo>
                  <a:cubicBezTo>
                    <a:pt x="3847" y="40361"/>
                    <a:pt x="3854" y="40365"/>
                    <a:pt x="3862" y="40365"/>
                  </a:cubicBezTo>
                  <a:cubicBezTo>
                    <a:pt x="3869" y="40365"/>
                    <a:pt x="3877" y="40361"/>
                    <a:pt x="3880" y="40353"/>
                  </a:cubicBezTo>
                  <a:cubicBezTo>
                    <a:pt x="3956" y="39824"/>
                    <a:pt x="3896" y="39290"/>
                    <a:pt x="3880" y="38756"/>
                  </a:cubicBezTo>
                  <a:cubicBezTo>
                    <a:pt x="3956" y="38582"/>
                    <a:pt x="4022" y="38408"/>
                    <a:pt x="4076" y="38228"/>
                  </a:cubicBezTo>
                  <a:cubicBezTo>
                    <a:pt x="4169" y="37917"/>
                    <a:pt x="4207" y="37596"/>
                    <a:pt x="4202" y="37274"/>
                  </a:cubicBezTo>
                  <a:close/>
                  <a:moveTo>
                    <a:pt x="8201" y="1"/>
                  </a:moveTo>
                  <a:cubicBezTo>
                    <a:pt x="8194" y="1"/>
                    <a:pt x="8188" y="3"/>
                    <a:pt x="8185" y="9"/>
                  </a:cubicBezTo>
                  <a:cubicBezTo>
                    <a:pt x="8174" y="194"/>
                    <a:pt x="8163" y="1534"/>
                    <a:pt x="8152" y="1720"/>
                  </a:cubicBezTo>
                  <a:cubicBezTo>
                    <a:pt x="8045" y="1623"/>
                    <a:pt x="7903" y="1583"/>
                    <a:pt x="7752" y="1583"/>
                  </a:cubicBezTo>
                  <a:cubicBezTo>
                    <a:pt x="7444" y="1583"/>
                    <a:pt x="7098" y="1749"/>
                    <a:pt x="6926" y="1943"/>
                  </a:cubicBezTo>
                  <a:cubicBezTo>
                    <a:pt x="6922" y="1948"/>
                    <a:pt x="6928" y="1955"/>
                    <a:pt x="6933" y="1955"/>
                  </a:cubicBezTo>
                  <a:cubicBezTo>
                    <a:pt x="6935" y="1955"/>
                    <a:pt x="6936" y="1955"/>
                    <a:pt x="6937" y="1954"/>
                  </a:cubicBezTo>
                  <a:cubicBezTo>
                    <a:pt x="7148" y="1771"/>
                    <a:pt x="7424" y="1656"/>
                    <a:pt x="7697" y="1656"/>
                  </a:cubicBezTo>
                  <a:cubicBezTo>
                    <a:pt x="7855" y="1656"/>
                    <a:pt x="8011" y="1694"/>
                    <a:pt x="8152" y="1780"/>
                  </a:cubicBezTo>
                  <a:cubicBezTo>
                    <a:pt x="8147" y="1894"/>
                    <a:pt x="8141" y="2003"/>
                    <a:pt x="8136" y="2117"/>
                  </a:cubicBezTo>
                  <a:cubicBezTo>
                    <a:pt x="8004" y="2045"/>
                    <a:pt x="7845" y="2007"/>
                    <a:pt x="7688" y="2007"/>
                  </a:cubicBezTo>
                  <a:cubicBezTo>
                    <a:pt x="7501" y="2007"/>
                    <a:pt x="7316" y="2062"/>
                    <a:pt x="7182" y="2177"/>
                  </a:cubicBezTo>
                  <a:cubicBezTo>
                    <a:pt x="7182" y="2183"/>
                    <a:pt x="7182" y="2188"/>
                    <a:pt x="7188" y="2188"/>
                  </a:cubicBezTo>
                  <a:cubicBezTo>
                    <a:pt x="7325" y="2100"/>
                    <a:pt x="7481" y="2053"/>
                    <a:pt x="7640" y="2053"/>
                  </a:cubicBezTo>
                  <a:cubicBezTo>
                    <a:pt x="7715" y="2053"/>
                    <a:pt x="7790" y="2064"/>
                    <a:pt x="7863" y="2085"/>
                  </a:cubicBezTo>
                  <a:cubicBezTo>
                    <a:pt x="7809" y="2128"/>
                    <a:pt x="7765" y="2199"/>
                    <a:pt x="7716" y="2248"/>
                  </a:cubicBezTo>
                  <a:cubicBezTo>
                    <a:pt x="7629" y="2335"/>
                    <a:pt x="7520" y="2390"/>
                    <a:pt x="7400" y="2401"/>
                  </a:cubicBezTo>
                  <a:cubicBezTo>
                    <a:pt x="7395" y="2401"/>
                    <a:pt x="7395" y="2406"/>
                    <a:pt x="7400" y="2406"/>
                  </a:cubicBezTo>
                  <a:cubicBezTo>
                    <a:pt x="7408" y="2407"/>
                    <a:pt x="7417" y="2407"/>
                    <a:pt x="7425" y="2407"/>
                  </a:cubicBezTo>
                  <a:cubicBezTo>
                    <a:pt x="7515" y="2407"/>
                    <a:pt x="7603" y="2380"/>
                    <a:pt x="7678" y="2330"/>
                  </a:cubicBezTo>
                  <a:cubicBezTo>
                    <a:pt x="7771" y="2270"/>
                    <a:pt x="7852" y="2188"/>
                    <a:pt x="7918" y="2096"/>
                  </a:cubicBezTo>
                  <a:cubicBezTo>
                    <a:pt x="7994" y="2117"/>
                    <a:pt x="8070" y="2139"/>
                    <a:pt x="8147" y="2172"/>
                  </a:cubicBezTo>
                  <a:cubicBezTo>
                    <a:pt x="8141" y="2297"/>
                    <a:pt x="8136" y="2423"/>
                    <a:pt x="8136" y="2542"/>
                  </a:cubicBezTo>
                  <a:cubicBezTo>
                    <a:pt x="7901" y="2553"/>
                    <a:pt x="7689" y="2662"/>
                    <a:pt x="7476" y="2750"/>
                  </a:cubicBezTo>
                  <a:cubicBezTo>
                    <a:pt x="7452" y="2754"/>
                    <a:pt x="7458" y="2789"/>
                    <a:pt x="7479" y="2789"/>
                  </a:cubicBezTo>
                  <a:cubicBezTo>
                    <a:pt x="7482" y="2789"/>
                    <a:pt x="7484" y="2789"/>
                    <a:pt x="7487" y="2788"/>
                  </a:cubicBezTo>
                  <a:cubicBezTo>
                    <a:pt x="7694" y="2706"/>
                    <a:pt x="7912" y="2641"/>
                    <a:pt x="8130" y="2597"/>
                  </a:cubicBezTo>
                  <a:lnTo>
                    <a:pt x="8130" y="2597"/>
                  </a:lnTo>
                  <a:cubicBezTo>
                    <a:pt x="8130" y="2722"/>
                    <a:pt x="8130" y="2842"/>
                    <a:pt x="8125" y="2962"/>
                  </a:cubicBezTo>
                  <a:cubicBezTo>
                    <a:pt x="7357" y="3322"/>
                    <a:pt x="6953" y="4188"/>
                    <a:pt x="6027" y="4237"/>
                  </a:cubicBezTo>
                  <a:cubicBezTo>
                    <a:pt x="6005" y="4237"/>
                    <a:pt x="6005" y="4270"/>
                    <a:pt x="6027" y="4270"/>
                  </a:cubicBezTo>
                  <a:cubicBezTo>
                    <a:pt x="6403" y="4221"/>
                    <a:pt x="6768" y="4090"/>
                    <a:pt x="7084" y="3883"/>
                  </a:cubicBezTo>
                  <a:cubicBezTo>
                    <a:pt x="7139" y="3845"/>
                    <a:pt x="7188" y="3812"/>
                    <a:pt x="7237" y="3769"/>
                  </a:cubicBezTo>
                  <a:cubicBezTo>
                    <a:pt x="7303" y="3785"/>
                    <a:pt x="7368" y="3791"/>
                    <a:pt x="7431" y="3791"/>
                  </a:cubicBezTo>
                  <a:cubicBezTo>
                    <a:pt x="7665" y="3791"/>
                    <a:pt x="7885" y="3702"/>
                    <a:pt x="8125" y="3676"/>
                  </a:cubicBezTo>
                  <a:lnTo>
                    <a:pt x="8125" y="3807"/>
                  </a:lnTo>
                  <a:lnTo>
                    <a:pt x="8114" y="3807"/>
                  </a:lnTo>
                  <a:cubicBezTo>
                    <a:pt x="7994" y="3910"/>
                    <a:pt x="7874" y="4019"/>
                    <a:pt x="7765" y="4139"/>
                  </a:cubicBezTo>
                  <a:cubicBezTo>
                    <a:pt x="7771" y="4128"/>
                    <a:pt x="7765" y="4123"/>
                    <a:pt x="7760" y="4117"/>
                  </a:cubicBezTo>
                  <a:cubicBezTo>
                    <a:pt x="7685" y="4083"/>
                    <a:pt x="7608" y="4070"/>
                    <a:pt x="7531" y="4070"/>
                  </a:cubicBezTo>
                  <a:cubicBezTo>
                    <a:pt x="7172" y="4070"/>
                    <a:pt x="6796" y="4371"/>
                    <a:pt x="6447" y="4384"/>
                  </a:cubicBezTo>
                  <a:cubicBezTo>
                    <a:pt x="6419" y="4384"/>
                    <a:pt x="6425" y="4428"/>
                    <a:pt x="6447" y="4428"/>
                  </a:cubicBezTo>
                  <a:cubicBezTo>
                    <a:pt x="6878" y="4423"/>
                    <a:pt x="7232" y="4147"/>
                    <a:pt x="7663" y="4147"/>
                  </a:cubicBezTo>
                  <a:cubicBezTo>
                    <a:pt x="7690" y="4147"/>
                    <a:pt x="7716" y="4148"/>
                    <a:pt x="7743" y="4150"/>
                  </a:cubicBezTo>
                  <a:lnTo>
                    <a:pt x="7749" y="4150"/>
                  </a:lnTo>
                  <a:cubicBezTo>
                    <a:pt x="7515" y="4390"/>
                    <a:pt x="7286" y="4619"/>
                    <a:pt x="6926" y="4689"/>
                  </a:cubicBezTo>
                  <a:cubicBezTo>
                    <a:pt x="6800" y="4714"/>
                    <a:pt x="6672" y="4723"/>
                    <a:pt x="6543" y="4723"/>
                  </a:cubicBezTo>
                  <a:cubicBezTo>
                    <a:pt x="6190" y="4723"/>
                    <a:pt x="5829" y="4655"/>
                    <a:pt x="5482" y="4651"/>
                  </a:cubicBezTo>
                  <a:cubicBezTo>
                    <a:pt x="5455" y="4651"/>
                    <a:pt x="5460" y="4695"/>
                    <a:pt x="5488" y="4695"/>
                  </a:cubicBezTo>
                  <a:cubicBezTo>
                    <a:pt x="5832" y="4702"/>
                    <a:pt x="6204" y="4777"/>
                    <a:pt x="6564" y="4777"/>
                  </a:cubicBezTo>
                  <a:cubicBezTo>
                    <a:pt x="6729" y="4777"/>
                    <a:pt x="6891" y="4761"/>
                    <a:pt x="7046" y="4717"/>
                  </a:cubicBezTo>
                  <a:cubicBezTo>
                    <a:pt x="7509" y="4591"/>
                    <a:pt x="7787" y="4204"/>
                    <a:pt x="8119" y="3883"/>
                  </a:cubicBezTo>
                  <a:cubicBezTo>
                    <a:pt x="8119" y="4101"/>
                    <a:pt x="8125" y="4319"/>
                    <a:pt x="8130" y="4537"/>
                  </a:cubicBezTo>
                  <a:lnTo>
                    <a:pt x="8125" y="4537"/>
                  </a:lnTo>
                  <a:cubicBezTo>
                    <a:pt x="7891" y="4668"/>
                    <a:pt x="7667" y="4722"/>
                    <a:pt x="7466" y="4902"/>
                  </a:cubicBezTo>
                  <a:cubicBezTo>
                    <a:pt x="7313" y="5044"/>
                    <a:pt x="7166" y="5174"/>
                    <a:pt x="6970" y="5229"/>
                  </a:cubicBezTo>
                  <a:cubicBezTo>
                    <a:pt x="6463" y="4973"/>
                    <a:pt x="5782" y="4984"/>
                    <a:pt x="5237" y="4935"/>
                  </a:cubicBezTo>
                  <a:cubicBezTo>
                    <a:pt x="5215" y="4935"/>
                    <a:pt x="5210" y="4967"/>
                    <a:pt x="5231" y="4967"/>
                  </a:cubicBezTo>
                  <a:cubicBezTo>
                    <a:pt x="5482" y="5005"/>
                    <a:pt x="5733" y="5044"/>
                    <a:pt x="5978" y="5076"/>
                  </a:cubicBezTo>
                  <a:cubicBezTo>
                    <a:pt x="6272" y="5120"/>
                    <a:pt x="6577" y="5131"/>
                    <a:pt x="6850" y="5251"/>
                  </a:cubicBezTo>
                  <a:lnTo>
                    <a:pt x="6833" y="5251"/>
                  </a:lnTo>
                  <a:cubicBezTo>
                    <a:pt x="6777" y="5258"/>
                    <a:pt x="6720" y="5260"/>
                    <a:pt x="6663" y="5260"/>
                  </a:cubicBezTo>
                  <a:cubicBezTo>
                    <a:pt x="6549" y="5260"/>
                    <a:pt x="6434" y="5251"/>
                    <a:pt x="6321" y="5251"/>
                  </a:cubicBezTo>
                  <a:cubicBezTo>
                    <a:pt x="6141" y="5262"/>
                    <a:pt x="5967" y="5300"/>
                    <a:pt x="5793" y="5360"/>
                  </a:cubicBezTo>
                  <a:cubicBezTo>
                    <a:pt x="5548" y="5218"/>
                    <a:pt x="5231" y="5283"/>
                    <a:pt x="4964" y="5180"/>
                  </a:cubicBezTo>
                  <a:cubicBezTo>
                    <a:pt x="4961" y="5178"/>
                    <a:pt x="4958" y="5178"/>
                    <a:pt x="4955" y="5178"/>
                  </a:cubicBezTo>
                  <a:cubicBezTo>
                    <a:pt x="4933" y="5178"/>
                    <a:pt x="4919" y="5209"/>
                    <a:pt x="4948" y="5223"/>
                  </a:cubicBezTo>
                  <a:cubicBezTo>
                    <a:pt x="5182" y="5321"/>
                    <a:pt x="5449" y="5300"/>
                    <a:pt x="5684" y="5398"/>
                  </a:cubicBezTo>
                  <a:lnTo>
                    <a:pt x="5673" y="5398"/>
                  </a:lnTo>
                  <a:cubicBezTo>
                    <a:pt x="5668" y="5396"/>
                    <a:pt x="5664" y="5396"/>
                    <a:pt x="5660" y="5396"/>
                  </a:cubicBezTo>
                  <a:cubicBezTo>
                    <a:pt x="5648" y="5396"/>
                    <a:pt x="5637" y="5401"/>
                    <a:pt x="5629" y="5409"/>
                  </a:cubicBezTo>
                  <a:lnTo>
                    <a:pt x="5618" y="5414"/>
                  </a:lnTo>
                  <a:cubicBezTo>
                    <a:pt x="5520" y="5452"/>
                    <a:pt x="5417" y="5485"/>
                    <a:pt x="5313" y="5518"/>
                  </a:cubicBezTo>
                  <a:cubicBezTo>
                    <a:pt x="5202" y="5539"/>
                    <a:pt x="5087" y="5546"/>
                    <a:pt x="4971" y="5546"/>
                  </a:cubicBezTo>
                  <a:cubicBezTo>
                    <a:pt x="4729" y="5546"/>
                    <a:pt x="4481" y="5514"/>
                    <a:pt x="4245" y="5507"/>
                  </a:cubicBezTo>
                  <a:cubicBezTo>
                    <a:pt x="4234" y="5507"/>
                    <a:pt x="4234" y="5523"/>
                    <a:pt x="4245" y="5523"/>
                  </a:cubicBezTo>
                  <a:cubicBezTo>
                    <a:pt x="4503" y="5578"/>
                    <a:pt x="4763" y="5605"/>
                    <a:pt x="5024" y="5605"/>
                  </a:cubicBezTo>
                  <a:cubicBezTo>
                    <a:pt x="5122" y="5605"/>
                    <a:pt x="5220" y="5601"/>
                    <a:pt x="5319" y="5594"/>
                  </a:cubicBezTo>
                  <a:cubicBezTo>
                    <a:pt x="5368" y="5594"/>
                    <a:pt x="5417" y="5583"/>
                    <a:pt x="5460" y="5578"/>
                  </a:cubicBezTo>
                  <a:lnTo>
                    <a:pt x="5460" y="5578"/>
                  </a:lnTo>
                  <a:cubicBezTo>
                    <a:pt x="5302" y="5746"/>
                    <a:pt x="5182" y="5954"/>
                    <a:pt x="4997" y="6106"/>
                  </a:cubicBezTo>
                  <a:cubicBezTo>
                    <a:pt x="4864" y="6216"/>
                    <a:pt x="4710" y="6265"/>
                    <a:pt x="4557" y="6265"/>
                  </a:cubicBezTo>
                  <a:cubicBezTo>
                    <a:pt x="4160" y="6265"/>
                    <a:pt x="3777" y="5934"/>
                    <a:pt x="3820" y="5501"/>
                  </a:cubicBezTo>
                  <a:cubicBezTo>
                    <a:pt x="3820" y="5483"/>
                    <a:pt x="3806" y="5473"/>
                    <a:pt x="3793" y="5473"/>
                  </a:cubicBezTo>
                  <a:cubicBezTo>
                    <a:pt x="3783" y="5473"/>
                    <a:pt x="3774" y="5479"/>
                    <a:pt x="3771" y="5490"/>
                  </a:cubicBezTo>
                  <a:cubicBezTo>
                    <a:pt x="3706" y="5970"/>
                    <a:pt x="4033" y="6259"/>
                    <a:pt x="4490" y="6297"/>
                  </a:cubicBezTo>
                  <a:cubicBezTo>
                    <a:pt x="4515" y="6299"/>
                    <a:pt x="4540" y="6300"/>
                    <a:pt x="4564" y="6300"/>
                  </a:cubicBezTo>
                  <a:cubicBezTo>
                    <a:pt x="4718" y="6300"/>
                    <a:pt x="4865" y="6256"/>
                    <a:pt x="4992" y="6172"/>
                  </a:cubicBezTo>
                  <a:lnTo>
                    <a:pt x="4992" y="6172"/>
                  </a:lnTo>
                  <a:cubicBezTo>
                    <a:pt x="4866" y="6297"/>
                    <a:pt x="4752" y="6439"/>
                    <a:pt x="4643" y="6580"/>
                  </a:cubicBezTo>
                  <a:lnTo>
                    <a:pt x="4627" y="6580"/>
                  </a:lnTo>
                  <a:cubicBezTo>
                    <a:pt x="4229" y="6558"/>
                    <a:pt x="3902" y="6362"/>
                    <a:pt x="3629" y="6073"/>
                  </a:cubicBezTo>
                  <a:cubicBezTo>
                    <a:pt x="3627" y="6071"/>
                    <a:pt x="3624" y="6070"/>
                    <a:pt x="3622" y="6070"/>
                  </a:cubicBezTo>
                  <a:cubicBezTo>
                    <a:pt x="3613" y="6070"/>
                    <a:pt x="3605" y="6083"/>
                    <a:pt x="3613" y="6095"/>
                  </a:cubicBezTo>
                  <a:cubicBezTo>
                    <a:pt x="3782" y="6297"/>
                    <a:pt x="3995" y="6455"/>
                    <a:pt x="4240" y="6553"/>
                  </a:cubicBezTo>
                  <a:cubicBezTo>
                    <a:pt x="4191" y="6575"/>
                    <a:pt x="4136" y="6586"/>
                    <a:pt x="4082" y="6597"/>
                  </a:cubicBezTo>
                  <a:cubicBezTo>
                    <a:pt x="4049" y="6602"/>
                    <a:pt x="4015" y="6605"/>
                    <a:pt x="3981" y="6605"/>
                  </a:cubicBezTo>
                  <a:cubicBezTo>
                    <a:pt x="3947" y="6605"/>
                    <a:pt x="3913" y="6602"/>
                    <a:pt x="3880" y="6597"/>
                  </a:cubicBezTo>
                  <a:cubicBezTo>
                    <a:pt x="3864" y="6597"/>
                    <a:pt x="3858" y="6618"/>
                    <a:pt x="3875" y="6624"/>
                  </a:cubicBezTo>
                  <a:cubicBezTo>
                    <a:pt x="3941" y="6638"/>
                    <a:pt x="4029" y="6657"/>
                    <a:pt x="4114" y="6657"/>
                  </a:cubicBezTo>
                  <a:cubicBezTo>
                    <a:pt x="4188" y="6657"/>
                    <a:pt x="4260" y="6642"/>
                    <a:pt x="4311" y="6597"/>
                  </a:cubicBezTo>
                  <a:cubicBezTo>
                    <a:pt x="4311" y="6591"/>
                    <a:pt x="4316" y="6591"/>
                    <a:pt x="4316" y="6586"/>
                  </a:cubicBezTo>
                  <a:cubicBezTo>
                    <a:pt x="4403" y="6613"/>
                    <a:pt x="4496" y="6640"/>
                    <a:pt x="4589" y="6656"/>
                  </a:cubicBezTo>
                  <a:cubicBezTo>
                    <a:pt x="4534" y="6722"/>
                    <a:pt x="4480" y="6793"/>
                    <a:pt x="4425" y="6858"/>
                  </a:cubicBezTo>
                  <a:cubicBezTo>
                    <a:pt x="4345" y="6867"/>
                    <a:pt x="4266" y="6871"/>
                    <a:pt x="4187" y="6871"/>
                  </a:cubicBezTo>
                  <a:cubicBezTo>
                    <a:pt x="4019" y="6871"/>
                    <a:pt x="3853" y="6852"/>
                    <a:pt x="3689" y="6814"/>
                  </a:cubicBezTo>
                  <a:cubicBezTo>
                    <a:pt x="3700" y="6804"/>
                    <a:pt x="3706" y="6787"/>
                    <a:pt x="3700" y="6771"/>
                  </a:cubicBezTo>
                  <a:cubicBezTo>
                    <a:pt x="3608" y="6553"/>
                    <a:pt x="3537" y="6237"/>
                    <a:pt x="3308" y="6117"/>
                  </a:cubicBezTo>
                  <a:cubicBezTo>
                    <a:pt x="3306" y="6115"/>
                    <a:pt x="3303" y="6113"/>
                    <a:pt x="3300" y="6113"/>
                  </a:cubicBezTo>
                  <a:cubicBezTo>
                    <a:pt x="3291" y="6113"/>
                    <a:pt x="3283" y="6126"/>
                    <a:pt x="3292" y="6139"/>
                  </a:cubicBezTo>
                  <a:cubicBezTo>
                    <a:pt x="3373" y="6237"/>
                    <a:pt x="3439" y="6346"/>
                    <a:pt x="3493" y="6466"/>
                  </a:cubicBezTo>
                  <a:cubicBezTo>
                    <a:pt x="3542" y="6575"/>
                    <a:pt x="3575" y="6689"/>
                    <a:pt x="3629" y="6798"/>
                  </a:cubicBezTo>
                  <a:cubicBezTo>
                    <a:pt x="3428" y="6744"/>
                    <a:pt x="3254" y="6607"/>
                    <a:pt x="3166" y="6417"/>
                  </a:cubicBezTo>
                  <a:cubicBezTo>
                    <a:pt x="3162" y="6408"/>
                    <a:pt x="3156" y="6405"/>
                    <a:pt x="3149" y="6405"/>
                  </a:cubicBezTo>
                  <a:cubicBezTo>
                    <a:pt x="3139" y="6405"/>
                    <a:pt x="3130" y="6414"/>
                    <a:pt x="3134" y="6428"/>
                  </a:cubicBezTo>
                  <a:cubicBezTo>
                    <a:pt x="3270" y="6799"/>
                    <a:pt x="3730" y="6934"/>
                    <a:pt x="4135" y="6934"/>
                  </a:cubicBezTo>
                  <a:cubicBezTo>
                    <a:pt x="4217" y="6934"/>
                    <a:pt x="4296" y="6928"/>
                    <a:pt x="4371" y="6918"/>
                  </a:cubicBezTo>
                  <a:lnTo>
                    <a:pt x="4371" y="6918"/>
                  </a:lnTo>
                  <a:cubicBezTo>
                    <a:pt x="4343" y="6956"/>
                    <a:pt x="4316" y="6989"/>
                    <a:pt x="4283" y="7022"/>
                  </a:cubicBezTo>
                  <a:cubicBezTo>
                    <a:pt x="4158" y="7158"/>
                    <a:pt x="4022" y="7289"/>
                    <a:pt x="3875" y="7398"/>
                  </a:cubicBezTo>
                  <a:cubicBezTo>
                    <a:pt x="3788" y="7398"/>
                    <a:pt x="3706" y="7387"/>
                    <a:pt x="3619" y="7365"/>
                  </a:cubicBezTo>
                  <a:cubicBezTo>
                    <a:pt x="3629" y="7354"/>
                    <a:pt x="3629" y="7338"/>
                    <a:pt x="3624" y="7327"/>
                  </a:cubicBezTo>
                  <a:cubicBezTo>
                    <a:pt x="3575" y="7158"/>
                    <a:pt x="3471" y="7016"/>
                    <a:pt x="3324" y="6913"/>
                  </a:cubicBezTo>
                  <a:cubicBezTo>
                    <a:pt x="3321" y="6909"/>
                    <a:pt x="3317" y="6908"/>
                    <a:pt x="3313" y="6908"/>
                  </a:cubicBezTo>
                  <a:cubicBezTo>
                    <a:pt x="3299" y="6908"/>
                    <a:pt x="3285" y="6928"/>
                    <a:pt x="3303" y="6945"/>
                  </a:cubicBezTo>
                  <a:cubicBezTo>
                    <a:pt x="3428" y="7060"/>
                    <a:pt x="3471" y="7196"/>
                    <a:pt x="3542" y="7343"/>
                  </a:cubicBezTo>
                  <a:cubicBezTo>
                    <a:pt x="3243" y="7256"/>
                    <a:pt x="2943" y="7060"/>
                    <a:pt x="2883" y="6765"/>
                  </a:cubicBezTo>
                  <a:cubicBezTo>
                    <a:pt x="2880" y="6750"/>
                    <a:pt x="2869" y="6743"/>
                    <a:pt x="2857" y="6743"/>
                  </a:cubicBezTo>
                  <a:cubicBezTo>
                    <a:pt x="2844" y="6743"/>
                    <a:pt x="2831" y="6753"/>
                    <a:pt x="2834" y="6771"/>
                  </a:cubicBezTo>
                  <a:cubicBezTo>
                    <a:pt x="2899" y="7190"/>
                    <a:pt x="3401" y="7419"/>
                    <a:pt x="3798" y="7457"/>
                  </a:cubicBezTo>
                  <a:cubicBezTo>
                    <a:pt x="3584" y="7606"/>
                    <a:pt x="3344" y="7701"/>
                    <a:pt x="3083" y="7701"/>
                  </a:cubicBezTo>
                  <a:cubicBezTo>
                    <a:pt x="2979" y="7701"/>
                    <a:pt x="2873" y="7686"/>
                    <a:pt x="2763" y="7654"/>
                  </a:cubicBezTo>
                  <a:cubicBezTo>
                    <a:pt x="2747" y="7654"/>
                    <a:pt x="2747" y="7670"/>
                    <a:pt x="2752" y="7675"/>
                  </a:cubicBezTo>
                  <a:cubicBezTo>
                    <a:pt x="2895" y="7734"/>
                    <a:pt x="3031" y="7760"/>
                    <a:pt x="3163" y="7760"/>
                  </a:cubicBezTo>
                  <a:cubicBezTo>
                    <a:pt x="3473" y="7760"/>
                    <a:pt x="3754" y="7614"/>
                    <a:pt x="4011" y="7403"/>
                  </a:cubicBezTo>
                  <a:lnTo>
                    <a:pt x="4011" y="7403"/>
                  </a:lnTo>
                  <a:cubicBezTo>
                    <a:pt x="3989" y="7463"/>
                    <a:pt x="3978" y="7528"/>
                    <a:pt x="3962" y="7594"/>
                  </a:cubicBezTo>
                  <a:cubicBezTo>
                    <a:pt x="3918" y="7757"/>
                    <a:pt x="3837" y="7910"/>
                    <a:pt x="3722" y="8030"/>
                  </a:cubicBezTo>
                  <a:cubicBezTo>
                    <a:pt x="3711" y="8035"/>
                    <a:pt x="3706" y="8041"/>
                    <a:pt x="3700" y="8051"/>
                  </a:cubicBezTo>
                  <a:cubicBezTo>
                    <a:pt x="3493" y="8280"/>
                    <a:pt x="3182" y="8488"/>
                    <a:pt x="2869" y="8488"/>
                  </a:cubicBezTo>
                  <a:cubicBezTo>
                    <a:pt x="2861" y="8488"/>
                    <a:pt x="2853" y="8488"/>
                    <a:pt x="2845" y="8487"/>
                  </a:cubicBezTo>
                  <a:cubicBezTo>
                    <a:pt x="2818" y="8487"/>
                    <a:pt x="2812" y="8520"/>
                    <a:pt x="2834" y="8525"/>
                  </a:cubicBezTo>
                  <a:cubicBezTo>
                    <a:pt x="2876" y="8531"/>
                    <a:pt x="2918" y="8534"/>
                    <a:pt x="2959" y="8534"/>
                  </a:cubicBezTo>
                  <a:cubicBezTo>
                    <a:pt x="3252" y="8534"/>
                    <a:pt x="3517" y="8386"/>
                    <a:pt x="3722" y="8171"/>
                  </a:cubicBezTo>
                  <a:lnTo>
                    <a:pt x="3722" y="8171"/>
                  </a:lnTo>
                  <a:cubicBezTo>
                    <a:pt x="3804" y="8520"/>
                    <a:pt x="3679" y="8787"/>
                    <a:pt x="3482" y="9027"/>
                  </a:cubicBezTo>
                  <a:cubicBezTo>
                    <a:pt x="3466" y="9032"/>
                    <a:pt x="3450" y="9049"/>
                    <a:pt x="3450" y="9065"/>
                  </a:cubicBezTo>
                  <a:cubicBezTo>
                    <a:pt x="3297" y="9228"/>
                    <a:pt x="3139" y="9381"/>
                    <a:pt x="2970" y="9523"/>
                  </a:cubicBezTo>
                  <a:cubicBezTo>
                    <a:pt x="2611" y="9850"/>
                    <a:pt x="2300" y="10209"/>
                    <a:pt x="2109" y="10661"/>
                  </a:cubicBezTo>
                  <a:cubicBezTo>
                    <a:pt x="2102" y="10672"/>
                    <a:pt x="2111" y="10683"/>
                    <a:pt x="2122" y="10683"/>
                  </a:cubicBezTo>
                  <a:cubicBezTo>
                    <a:pt x="2127" y="10683"/>
                    <a:pt x="2133" y="10680"/>
                    <a:pt x="2136" y="10672"/>
                  </a:cubicBezTo>
                  <a:cubicBezTo>
                    <a:pt x="2360" y="10204"/>
                    <a:pt x="2714" y="9882"/>
                    <a:pt x="3079" y="9550"/>
                  </a:cubicBezTo>
                  <a:lnTo>
                    <a:pt x="3079" y="9550"/>
                  </a:lnTo>
                  <a:cubicBezTo>
                    <a:pt x="2921" y="10160"/>
                    <a:pt x="2670" y="10651"/>
                    <a:pt x="2349" y="11190"/>
                  </a:cubicBezTo>
                  <a:cubicBezTo>
                    <a:pt x="2169" y="11490"/>
                    <a:pt x="1924" y="11893"/>
                    <a:pt x="1989" y="12253"/>
                  </a:cubicBezTo>
                  <a:cubicBezTo>
                    <a:pt x="1994" y="12270"/>
                    <a:pt x="2010" y="12279"/>
                    <a:pt x="2024" y="12279"/>
                  </a:cubicBezTo>
                  <a:cubicBezTo>
                    <a:pt x="2041" y="12279"/>
                    <a:pt x="2055" y="12268"/>
                    <a:pt x="2049" y="12247"/>
                  </a:cubicBezTo>
                  <a:cubicBezTo>
                    <a:pt x="1968" y="11811"/>
                    <a:pt x="2398" y="11261"/>
                    <a:pt x="2616" y="10912"/>
                  </a:cubicBezTo>
                  <a:cubicBezTo>
                    <a:pt x="2883" y="10482"/>
                    <a:pt x="3079" y="10013"/>
                    <a:pt x="3194" y="9523"/>
                  </a:cubicBezTo>
                  <a:cubicBezTo>
                    <a:pt x="3199" y="9501"/>
                    <a:pt x="3188" y="9479"/>
                    <a:pt x="3166" y="9474"/>
                  </a:cubicBezTo>
                  <a:cubicBezTo>
                    <a:pt x="3237" y="9414"/>
                    <a:pt x="3303" y="9348"/>
                    <a:pt x="3373" y="9288"/>
                  </a:cubicBezTo>
                  <a:cubicBezTo>
                    <a:pt x="3401" y="9256"/>
                    <a:pt x="3433" y="9228"/>
                    <a:pt x="3461" y="9196"/>
                  </a:cubicBezTo>
                  <a:lnTo>
                    <a:pt x="3461" y="9196"/>
                  </a:lnTo>
                  <a:cubicBezTo>
                    <a:pt x="3548" y="9801"/>
                    <a:pt x="3477" y="10411"/>
                    <a:pt x="3341" y="11005"/>
                  </a:cubicBezTo>
                  <a:cubicBezTo>
                    <a:pt x="2632" y="11642"/>
                    <a:pt x="2164" y="12498"/>
                    <a:pt x="2017" y="13440"/>
                  </a:cubicBezTo>
                  <a:cubicBezTo>
                    <a:pt x="1984" y="13500"/>
                    <a:pt x="1946" y="13560"/>
                    <a:pt x="1919" y="13620"/>
                  </a:cubicBezTo>
                  <a:cubicBezTo>
                    <a:pt x="1701" y="14073"/>
                    <a:pt x="1690" y="14612"/>
                    <a:pt x="1662" y="15102"/>
                  </a:cubicBezTo>
                  <a:cubicBezTo>
                    <a:pt x="1624" y="15860"/>
                    <a:pt x="1608" y="16623"/>
                    <a:pt x="1575" y="17386"/>
                  </a:cubicBezTo>
                  <a:cubicBezTo>
                    <a:pt x="1559" y="17691"/>
                    <a:pt x="1548" y="17996"/>
                    <a:pt x="1553" y="18301"/>
                  </a:cubicBezTo>
                  <a:cubicBezTo>
                    <a:pt x="1553" y="18633"/>
                    <a:pt x="1624" y="18955"/>
                    <a:pt x="1619" y="19282"/>
                  </a:cubicBezTo>
                  <a:cubicBezTo>
                    <a:pt x="1483" y="19353"/>
                    <a:pt x="1330" y="19396"/>
                    <a:pt x="1188" y="19467"/>
                  </a:cubicBezTo>
                  <a:cubicBezTo>
                    <a:pt x="959" y="19581"/>
                    <a:pt x="780" y="19772"/>
                    <a:pt x="622" y="19968"/>
                  </a:cubicBezTo>
                  <a:cubicBezTo>
                    <a:pt x="605" y="19989"/>
                    <a:pt x="624" y="20014"/>
                    <a:pt x="643" y="20014"/>
                  </a:cubicBezTo>
                  <a:cubicBezTo>
                    <a:pt x="649" y="20014"/>
                    <a:pt x="655" y="20011"/>
                    <a:pt x="660" y="20006"/>
                  </a:cubicBezTo>
                  <a:cubicBezTo>
                    <a:pt x="872" y="19739"/>
                    <a:pt x="1161" y="19543"/>
                    <a:pt x="1493" y="19451"/>
                  </a:cubicBezTo>
                  <a:cubicBezTo>
                    <a:pt x="1597" y="19418"/>
                    <a:pt x="1701" y="19380"/>
                    <a:pt x="1793" y="19325"/>
                  </a:cubicBezTo>
                  <a:lnTo>
                    <a:pt x="1793" y="19325"/>
                  </a:lnTo>
                  <a:cubicBezTo>
                    <a:pt x="1766" y="19385"/>
                    <a:pt x="1739" y="19440"/>
                    <a:pt x="1701" y="19489"/>
                  </a:cubicBezTo>
                  <a:cubicBezTo>
                    <a:pt x="1526" y="19756"/>
                    <a:pt x="1265" y="19957"/>
                    <a:pt x="1009" y="20143"/>
                  </a:cubicBezTo>
                  <a:cubicBezTo>
                    <a:pt x="600" y="20448"/>
                    <a:pt x="186" y="20742"/>
                    <a:pt x="11" y="21243"/>
                  </a:cubicBezTo>
                  <a:cubicBezTo>
                    <a:pt x="0" y="21272"/>
                    <a:pt x="26" y="21294"/>
                    <a:pt x="49" y="21294"/>
                  </a:cubicBezTo>
                  <a:cubicBezTo>
                    <a:pt x="60" y="21294"/>
                    <a:pt x="71" y="21289"/>
                    <a:pt x="77" y="21276"/>
                  </a:cubicBezTo>
                  <a:cubicBezTo>
                    <a:pt x="240" y="20840"/>
                    <a:pt x="589" y="20579"/>
                    <a:pt x="949" y="20323"/>
                  </a:cubicBezTo>
                  <a:lnTo>
                    <a:pt x="949" y="20323"/>
                  </a:lnTo>
                  <a:cubicBezTo>
                    <a:pt x="812" y="20758"/>
                    <a:pt x="812" y="21282"/>
                    <a:pt x="812" y="21728"/>
                  </a:cubicBezTo>
                  <a:cubicBezTo>
                    <a:pt x="812" y="21743"/>
                    <a:pt x="823" y="21750"/>
                    <a:pt x="834" y="21750"/>
                  </a:cubicBezTo>
                  <a:cubicBezTo>
                    <a:pt x="848" y="21750"/>
                    <a:pt x="864" y="21741"/>
                    <a:pt x="867" y="21723"/>
                  </a:cubicBezTo>
                  <a:cubicBezTo>
                    <a:pt x="878" y="21260"/>
                    <a:pt x="889" y="20677"/>
                    <a:pt x="1058" y="20241"/>
                  </a:cubicBezTo>
                  <a:cubicBezTo>
                    <a:pt x="1188" y="20148"/>
                    <a:pt x="1319" y="20050"/>
                    <a:pt x="1439" y="19952"/>
                  </a:cubicBezTo>
                  <a:lnTo>
                    <a:pt x="1488" y="19903"/>
                  </a:lnTo>
                  <a:lnTo>
                    <a:pt x="1488" y="19903"/>
                  </a:lnTo>
                  <a:cubicBezTo>
                    <a:pt x="1483" y="20246"/>
                    <a:pt x="1510" y="20584"/>
                    <a:pt x="1477" y="20927"/>
                  </a:cubicBezTo>
                  <a:cubicBezTo>
                    <a:pt x="1434" y="21309"/>
                    <a:pt x="1341" y="21674"/>
                    <a:pt x="1346" y="22061"/>
                  </a:cubicBezTo>
                  <a:cubicBezTo>
                    <a:pt x="1346" y="22075"/>
                    <a:pt x="1361" y="22083"/>
                    <a:pt x="1375" y="22083"/>
                  </a:cubicBezTo>
                  <a:cubicBezTo>
                    <a:pt x="1388" y="22083"/>
                    <a:pt x="1401" y="22076"/>
                    <a:pt x="1401" y="22061"/>
                  </a:cubicBezTo>
                  <a:cubicBezTo>
                    <a:pt x="1417" y="21679"/>
                    <a:pt x="1510" y="21314"/>
                    <a:pt x="1570" y="20938"/>
                  </a:cubicBezTo>
                  <a:cubicBezTo>
                    <a:pt x="1630" y="20568"/>
                    <a:pt x="1602" y="20175"/>
                    <a:pt x="1581" y="19805"/>
                  </a:cubicBezTo>
                  <a:cubicBezTo>
                    <a:pt x="1722" y="19658"/>
                    <a:pt x="1842" y="19489"/>
                    <a:pt x="1935" y="19309"/>
                  </a:cubicBezTo>
                  <a:cubicBezTo>
                    <a:pt x="2000" y="19701"/>
                    <a:pt x="2044" y="20099"/>
                    <a:pt x="2060" y="20497"/>
                  </a:cubicBezTo>
                  <a:cubicBezTo>
                    <a:pt x="2082" y="20971"/>
                    <a:pt x="2033" y="21434"/>
                    <a:pt x="2126" y="21903"/>
                  </a:cubicBezTo>
                  <a:cubicBezTo>
                    <a:pt x="2128" y="21919"/>
                    <a:pt x="2142" y="21927"/>
                    <a:pt x="2154" y="21927"/>
                  </a:cubicBezTo>
                  <a:cubicBezTo>
                    <a:pt x="2166" y="21927"/>
                    <a:pt x="2177" y="21919"/>
                    <a:pt x="2175" y="21903"/>
                  </a:cubicBezTo>
                  <a:cubicBezTo>
                    <a:pt x="2109" y="21429"/>
                    <a:pt x="2164" y="20960"/>
                    <a:pt x="2164" y="20486"/>
                  </a:cubicBezTo>
                  <a:cubicBezTo>
                    <a:pt x="2164" y="20028"/>
                    <a:pt x="2115" y="19576"/>
                    <a:pt x="2011" y="19129"/>
                  </a:cubicBezTo>
                  <a:cubicBezTo>
                    <a:pt x="2098" y="18911"/>
                    <a:pt x="2126" y="18677"/>
                    <a:pt x="2098" y="18448"/>
                  </a:cubicBezTo>
                  <a:cubicBezTo>
                    <a:pt x="2094" y="18429"/>
                    <a:pt x="2077" y="18414"/>
                    <a:pt x="2058" y="18414"/>
                  </a:cubicBezTo>
                  <a:cubicBezTo>
                    <a:pt x="2055" y="18414"/>
                    <a:pt x="2052" y="18415"/>
                    <a:pt x="2049" y="18415"/>
                  </a:cubicBezTo>
                  <a:cubicBezTo>
                    <a:pt x="2109" y="17936"/>
                    <a:pt x="2207" y="17462"/>
                    <a:pt x="2344" y="16999"/>
                  </a:cubicBezTo>
                  <a:cubicBezTo>
                    <a:pt x="2442" y="16666"/>
                    <a:pt x="2567" y="16345"/>
                    <a:pt x="2687" y="16018"/>
                  </a:cubicBezTo>
                  <a:cubicBezTo>
                    <a:pt x="2698" y="16012"/>
                    <a:pt x="2703" y="16007"/>
                    <a:pt x="2703" y="15996"/>
                  </a:cubicBezTo>
                  <a:lnTo>
                    <a:pt x="2703" y="15985"/>
                  </a:lnTo>
                  <a:cubicBezTo>
                    <a:pt x="2796" y="15745"/>
                    <a:pt x="2883" y="15500"/>
                    <a:pt x="2959" y="15255"/>
                  </a:cubicBezTo>
                  <a:cubicBezTo>
                    <a:pt x="3286" y="14127"/>
                    <a:pt x="3390" y="12945"/>
                    <a:pt x="3264" y="11779"/>
                  </a:cubicBezTo>
                  <a:cubicBezTo>
                    <a:pt x="3264" y="11755"/>
                    <a:pt x="3244" y="11739"/>
                    <a:pt x="3220" y="11739"/>
                  </a:cubicBezTo>
                  <a:cubicBezTo>
                    <a:pt x="3217" y="11739"/>
                    <a:pt x="3213" y="11740"/>
                    <a:pt x="3210" y="11740"/>
                  </a:cubicBezTo>
                  <a:cubicBezTo>
                    <a:pt x="3270" y="11599"/>
                    <a:pt x="3324" y="11452"/>
                    <a:pt x="3368" y="11304"/>
                  </a:cubicBezTo>
                  <a:cubicBezTo>
                    <a:pt x="3586" y="10602"/>
                    <a:pt x="3700" y="9806"/>
                    <a:pt x="3564" y="9076"/>
                  </a:cubicBezTo>
                  <a:cubicBezTo>
                    <a:pt x="3804" y="8787"/>
                    <a:pt x="3929" y="8466"/>
                    <a:pt x="3804" y="8068"/>
                  </a:cubicBezTo>
                  <a:cubicBezTo>
                    <a:pt x="3978" y="7855"/>
                    <a:pt x="4082" y="7588"/>
                    <a:pt x="4104" y="7310"/>
                  </a:cubicBezTo>
                  <a:cubicBezTo>
                    <a:pt x="4240" y="7185"/>
                    <a:pt x="4371" y="7049"/>
                    <a:pt x="4490" y="6902"/>
                  </a:cubicBezTo>
                  <a:lnTo>
                    <a:pt x="4512" y="6902"/>
                  </a:lnTo>
                  <a:cubicBezTo>
                    <a:pt x="4518" y="6896"/>
                    <a:pt x="4529" y="6880"/>
                    <a:pt x="4518" y="6869"/>
                  </a:cubicBezTo>
                  <a:cubicBezTo>
                    <a:pt x="4757" y="6580"/>
                    <a:pt x="4970" y="6286"/>
                    <a:pt x="5166" y="6079"/>
                  </a:cubicBezTo>
                  <a:cubicBezTo>
                    <a:pt x="5177" y="6068"/>
                    <a:pt x="5177" y="6057"/>
                    <a:pt x="5166" y="6046"/>
                  </a:cubicBezTo>
                  <a:cubicBezTo>
                    <a:pt x="5340" y="5883"/>
                    <a:pt x="5498" y="5681"/>
                    <a:pt x="5711" y="5539"/>
                  </a:cubicBezTo>
                  <a:lnTo>
                    <a:pt x="5716" y="5534"/>
                  </a:lnTo>
                  <a:cubicBezTo>
                    <a:pt x="5967" y="5469"/>
                    <a:pt x="6212" y="5387"/>
                    <a:pt x="6474" y="5381"/>
                  </a:cubicBezTo>
                  <a:cubicBezTo>
                    <a:pt x="6577" y="5381"/>
                    <a:pt x="6670" y="5381"/>
                    <a:pt x="6763" y="5371"/>
                  </a:cubicBezTo>
                  <a:lnTo>
                    <a:pt x="6763" y="5371"/>
                  </a:lnTo>
                  <a:cubicBezTo>
                    <a:pt x="6490" y="5752"/>
                    <a:pt x="6060" y="5964"/>
                    <a:pt x="5689" y="6242"/>
                  </a:cubicBezTo>
                  <a:cubicBezTo>
                    <a:pt x="5346" y="6493"/>
                    <a:pt x="5101" y="6847"/>
                    <a:pt x="4899" y="7212"/>
                  </a:cubicBezTo>
                  <a:cubicBezTo>
                    <a:pt x="4398" y="8100"/>
                    <a:pt x="4294" y="9228"/>
                    <a:pt x="3646" y="10029"/>
                  </a:cubicBezTo>
                  <a:cubicBezTo>
                    <a:pt x="4327" y="9365"/>
                    <a:pt x="4485" y="8297"/>
                    <a:pt x="4883" y="7463"/>
                  </a:cubicBezTo>
                  <a:cubicBezTo>
                    <a:pt x="5112" y="6962"/>
                    <a:pt x="5466" y="6531"/>
                    <a:pt x="5918" y="6215"/>
                  </a:cubicBezTo>
                  <a:cubicBezTo>
                    <a:pt x="6283" y="5964"/>
                    <a:pt x="6665" y="5752"/>
                    <a:pt x="6921" y="5376"/>
                  </a:cubicBezTo>
                  <a:cubicBezTo>
                    <a:pt x="6926" y="5365"/>
                    <a:pt x="6926" y="5360"/>
                    <a:pt x="6932" y="5349"/>
                  </a:cubicBezTo>
                  <a:cubicBezTo>
                    <a:pt x="6953" y="5343"/>
                    <a:pt x="6970" y="5343"/>
                    <a:pt x="6992" y="5338"/>
                  </a:cubicBezTo>
                  <a:lnTo>
                    <a:pt x="7013" y="5349"/>
                  </a:lnTo>
                  <a:cubicBezTo>
                    <a:pt x="7021" y="5355"/>
                    <a:pt x="7029" y="5357"/>
                    <a:pt x="7038" y="5357"/>
                  </a:cubicBezTo>
                  <a:cubicBezTo>
                    <a:pt x="7059" y="5357"/>
                    <a:pt x="7079" y="5340"/>
                    <a:pt x="7079" y="5316"/>
                  </a:cubicBezTo>
                  <a:cubicBezTo>
                    <a:pt x="7150" y="5289"/>
                    <a:pt x="7226" y="5251"/>
                    <a:pt x="7291" y="5207"/>
                  </a:cubicBezTo>
                  <a:cubicBezTo>
                    <a:pt x="7444" y="5109"/>
                    <a:pt x="7564" y="4956"/>
                    <a:pt x="7716" y="4853"/>
                  </a:cubicBezTo>
                  <a:cubicBezTo>
                    <a:pt x="7836" y="4766"/>
                    <a:pt x="8000" y="4722"/>
                    <a:pt x="8141" y="4657"/>
                  </a:cubicBezTo>
                  <a:cubicBezTo>
                    <a:pt x="8141" y="4918"/>
                    <a:pt x="8147" y="5174"/>
                    <a:pt x="8147" y="5430"/>
                  </a:cubicBezTo>
                  <a:cubicBezTo>
                    <a:pt x="7765" y="5828"/>
                    <a:pt x="7166" y="5997"/>
                    <a:pt x="6692" y="6270"/>
                  </a:cubicBezTo>
                  <a:cubicBezTo>
                    <a:pt x="6141" y="6586"/>
                    <a:pt x="5706" y="7081"/>
                    <a:pt x="5297" y="7561"/>
                  </a:cubicBezTo>
                  <a:cubicBezTo>
                    <a:pt x="5285" y="7577"/>
                    <a:pt x="5297" y="7594"/>
                    <a:pt x="5313" y="7594"/>
                  </a:cubicBezTo>
                  <a:cubicBezTo>
                    <a:pt x="5319" y="7594"/>
                    <a:pt x="5324" y="7592"/>
                    <a:pt x="5330" y="7588"/>
                  </a:cubicBezTo>
                  <a:cubicBezTo>
                    <a:pt x="5847" y="7022"/>
                    <a:pt x="6376" y="6515"/>
                    <a:pt x="7079" y="6182"/>
                  </a:cubicBezTo>
                  <a:cubicBezTo>
                    <a:pt x="7444" y="6008"/>
                    <a:pt x="7842" y="5872"/>
                    <a:pt x="8147" y="5610"/>
                  </a:cubicBezTo>
                  <a:lnTo>
                    <a:pt x="8147" y="5741"/>
                  </a:lnTo>
                  <a:lnTo>
                    <a:pt x="8147" y="6090"/>
                  </a:lnTo>
                  <a:cubicBezTo>
                    <a:pt x="8032" y="6242"/>
                    <a:pt x="7858" y="6340"/>
                    <a:pt x="7716" y="6466"/>
                  </a:cubicBezTo>
                  <a:cubicBezTo>
                    <a:pt x="7531" y="6624"/>
                    <a:pt x="7340" y="6776"/>
                    <a:pt x="7144" y="6923"/>
                  </a:cubicBezTo>
                  <a:cubicBezTo>
                    <a:pt x="6779" y="7190"/>
                    <a:pt x="6392" y="7419"/>
                    <a:pt x="6032" y="7692"/>
                  </a:cubicBezTo>
                  <a:cubicBezTo>
                    <a:pt x="5335" y="8220"/>
                    <a:pt x="4856" y="8842"/>
                    <a:pt x="4463" y="9610"/>
                  </a:cubicBezTo>
                  <a:cubicBezTo>
                    <a:pt x="4448" y="9636"/>
                    <a:pt x="4472" y="9660"/>
                    <a:pt x="4495" y="9660"/>
                  </a:cubicBezTo>
                  <a:cubicBezTo>
                    <a:pt x="4506" y="9660"/>
                    <a:pt x="4516" y="9655"/>
                    <a:pt x="4523" y="9643"/>
                  </a:cubicBezTo>
                  <a:cubicBezTo>
                    <a:pt x="4943" y="8842"/>
                    <a:pt x="5548" y="8149"/>
                    <a:pt x="6283" y="7626"/>
                  </a:cubicBezTo>
                  <a:cubicBezTo>
                    <a:pt x="6648" y="7359"/>
                    <a:pt x="7035" y="7131"/>
                    <a:pt x="7400" y="6864"/>
                  </a:cubicBezTo>
                  <a:cubicBezTo>
                    <a:pt x="7634" y="6695"/>
                    <a:pt x="7934" y="6509"/>
                    <a:pt x="8147" y="6291"/>
                  </a:cubicBezTo>
                  <a:lnTo>
                    <a:pt x="8147" y="7294"/>
                  </a:lnTo>
                  <a:cubicBezTo>
                    <a:pt x="8130" y="7294"/>
                    <a:pt x="8114" y="7305"/>
                    <a:pt x="8103" y="7316"/>
                  </a:cubicBezTo>
                  <a:cubicBezTo>
                    <a:pt x="7929" y="7517"/>
                    <a:pt x="7645" y="7566"/>
                    <a:pt x="7406" y="7643"/>
                  </a:cubicBezTo>
                  <a:cubicBezTo>
                    <a:pt x="7090" y="7752"/>
                    <a:pt x="6768" y="7833"/>
                    <a:pt x="6468" y="7975"/>
                  </a:cubicBezTo>
                  <a:cubicBezTo>
                    <a:pt x="6022" y="8188"/>
                    <a:pt x="5733" y="8602"/>
                    <a:pt x="5488" y="9016"/>
                  </a:cubicBezTo>
                  <a:cubicBezTo>
                    <a:pt x="5480" y="9027"/>
                    <a:pt x="5490" y="9035"/>
                    <a:pt x="5500" y="9035"/>
                  </a:cubicBezTo>
                  <a:cubicBezTo>
                    <a:pt x="5505" y="9035"/>
                    <a:pt x="5511" y="9032"/>
                    <a:pt x="5515" y="9027"/>
                  </a:cubicBezTo>
                  <a:cubicBezTo>
                    <a:pt x="5880" y="8444"/>
                    <a:pt x="6283" y="8068"/>
                    <a:pt x="6953" y="7866"/>
                  </a:cubicBezTo>
                  <a:cubicBezTo>
                    <a:pt x="7318" y="7757"/>
                    <a:pt x="7847" y="7730"/>
                    <a:pt x="8147" y="7468"/>
                  </a:cubicBezTo>
                  <a:lnTo>
                    <a:pt x="8147" y="7833"/>
                  </a:lnTo>
                  <a:cubicBezTo>
                    <a:pt x="7934" y="8084"/>
                    <a:pt x="7596" y="8220"/>
                    <a:pt x="7308" y="8373"/>
                  </a:cubicBezTo>
                  <a:cubicBezTo>
                    <a:pt x="6926" y="8564"/>
                    <a:pt x="6556" y="8776"/>
                    <a:pt x="6201" y="9010"/>
                  </a:cubicBezTo>
                  <a:cubicBezTo>
                    <a:pt x="5716" y="9348"/>
                    <a:pt x="5172" y="9822"/>
                    <a:pt x="4970" y="10394"/>
                  </a:cubicBezTo>
                  <a:cubicBezTo>
                    <a:pt x="4963" y="10413"/>
                    <a:pt x="4983" y="10429"/>
                    <a:pt x="5000" y="10429"/>
                  </a:cubicBezTo>
                  <a:cubicBezTo>
                    <a:pt x="5008" y="10429"/>
                    <a:pt x="5015" y="10425"/>
                    <a:pt x="5019" y="10416"/>
                  </a:cubicBezTo>
                  <a:cubicBezTo>
                    <a:pt x="5275" y="9746"/>
                    <a:pt x="5983" y="9239"/>
                    <a:pt x="6572" y="8880"/>
                  </a:cubicBezTo>
                  <a:cubicBezTo>
                    <a:pt x="7057" y="8580"/>
                    <a:pt x="7716" y="8389"/>
                    <a:pt x="8152" y="7991"/>
                  </a:cubicBezTo>
                  <a:lnTo>
                    <a:pt x="8152" y="8874"/>
                  </a:lnTo>
                  <a:cubicBezTo>
                    <a:pt x="8016" y="8956"/>
                    <a:pt x="7945" y="9065"/>
                    <a:pt x="7852" y="9196"/>
                  </a:cubicBezTo>
                  <a:cubicBezTo>
                    <a:pt x="7700" y="9408"/>
                    <a:pt x="7515" y="9593"/>
                    <a:pt x="7297" y="9735"/>
                  </a:cubicBezTo>
                  <a:cubicBezTo>
                    <a:pt x="7008" y="9920"/>
                    <a:pt x="6681" y="10040"/>
                    <a:pt x="6370" y="10182"/>
                  </a:cubicBezTo>
                  <a:cubicBezTo>
                    <a:pt x="5853" y="10416"/>
                    <a:pt x="5368" y="10721"/>
                    <a:pt x="5155" y="11266"/>
                  </a:cubicBezTo>
                  <a:cubicBezTo>
                    <a:pt x="5144" y="11291"/>
                    <a:pt x="5167" y="11312"/>
                    <a:pt x="5187" y="11312"/>
                  </a:cubicBezTo>
                  <a:cubicBezTo>
                    <a:pt x="5197" y="11312"/>
                    <a:pt x="5206" y="11307"/>
                    <a:pt x="5210" y="11294"/>
                  </a:cubicBezTo>
                  <a:cubicBezTo>
                    <a:pt x="5460" y="10640"/>
                    <a:pt x="6136" y="10389"/>
                    <a:pt x="6730" y="10138"/>
                  </a:cubicBezTo>
                  <a:cubicBezTo>
                    <a:pt x="6970" y="10035"/>
                    <a:pt x="7204" y="9920"/>
                    <a:pt x="7427" y="9784"/>
                  </a:cubicBezTo>
                  <a:cubicBezTo>
                    <a:pt x="7733" y="9588"/>
                    <a:pt x="7907" y="9277"/>
                    <a:pt x="8152" y="9027"/>
                  </a:cubicBezTo>
                  <a:lnTo>
                    <a:pt x="8152" y="10275"/>
                  </a:lnTo>
                  <a:lnTo>
                    <a:pt x="8147" y="10275"/>
                  </a:lnTo>
                  <a:cubicBezTo>
                    <a:pt x="7585" y="10743"/>
                    <a:pt x="6921" y="10879"/>
                    <a:pt x="6278" y="11195"/>
                  </a:cubicBezTo>
                  <a:cubicBezTo>
                    <a:pt x="5874" y="11397"/>
                    <a:pt x="5439" y="11691"/>
                    <a:pt x="5248" y="12111"/>
                  </a:cubicBezTo>
                  <a:cubicBezTo>
                    <a:pt x="5241" y="12125"/>
                    <a:pt x="5253" y="12138"/>
                    <a:pt x="5265" y="12138"/>
                  </a:cubicBezTo>
                  <a:cubicBezTo>
                    <a:pt x="5271" y="12138"/>
                    <a:pt x="5277" y="12135"/>
                    <a:pt x="5281" y="12127"/>
                  </a:cubicBezTo>
                  <a:cubicBezTo>
                    <a:pt x="5526" y="11604"/>
                    <a:pt x="6158" y="11310"/>
                    <a:pt x="6665" y="11103"/>
                  </a:cubicBezTo>
                  <a:cubicBezTo>
                    <a:pt x="7209" y="10890"/>
                    <a:pt x="7689" y="10743"/>
                    <a:pt x="8152" y="10384"/>
                  </a:cubicBezTo>
                  <a:lnTo>
                    <a:pt x="8152" y="10438"/>
                  </a:lnTo>
                  <a:lnTo>
                    <a:pt x="8152" y="11119"/>
                  </a:lnTo>
                  <a:cubicBezTo>
                    <a:pt x="8081" y="11163"/>
                    <a:pt x="8027" y="11223"/>
                    <a:pt x="7983" y="11288"/>
                  </a:cubicBezTo>
                  <a:cubicBezTo>
                    <a:pt x="7858" y="11468"/>
                    <a:pt x="7694" y="11615"/>
                    <a:pt x="7498" y="11713"/>
                  </a:cubicBezTo>
                  <a:cubicBezTo>
                    <a:pt x="7128" y="11904"/>
                    <a:pt x="6708" y="11986"/>
                    <a:pt x="6327" y="12160"/>
                  </a:cubicBezTo>
                  <a:cubicBezTo>
                    <a:pt x="6043" y="12291"/>
                    <a:pt x="5787" y="12465"/>
                    <a:pt x="5553" y="12678"/>
                  </a:cubicBezTo>
                  <a:cubicBezTo>
                    <a:pt x="5291" y="12912"/>
                    <a:pt x="5166" y="13201"/>
                    <a:pt x="4954" y="13473"/>
                  </a:cubicBezTo>
                  <a:cubicBezTo>
                    <a:pt x="4933" y="13498"/>
                    <a:pt x="4956" y="13528"/>
                    <a:pt x="4982" y="13528"/>
                  </a:cubicBezTo>
                  <a:cubicBezTo>
                    <a:pt x="4991" y="13528"/>
                    <a:pt x="5000" y="13525"/>
                    <a:pt x="5008" y="13517"/>
                  </a:cubicBezTo>
                  <a:cubicBezTo>
                    <a:pt x="5242" y="13228"/>
                    <a:pt x="5400" y="12923"/>
                    <a:pt x="5695" y="12678"/>
                  </a:cubicBezTo>
                  <a:cubicBezTo>
                    <a:pt x="5994" y="12427"/>
                    <a:pt x="6343" y="12236"/>
                    <a:pt x="6714" y="12111"/>
                  </a:cubicBezTo>
                  <a:cubicBezTo>
                    <a:pt x="7013" y="11996"/>
                    <a:pt x="7373" y="11937"/>
                    <a:pt x="7645" y="11762"/>
                  </a:cubicBezTo>
                  <a:cubicBezTo>
                    <a:pt x="7738" y="11702"/>
                    <a:pt x="7825" y="11637"/>
                    <a:pt x="7912" y="11561"/>
                  </a:cubicBezTo>
                  <a:cubicBezTo>
                    <a:pt x="8005" y="11473"/>
                    <a:pt x="8065" y="11353"/>
                    <a:pt x="8152" y="11261"/>
                  </a:cubicBezTo>
                  <a:lnTo>
                    <a:pt x="8152" y="11261"/>
                  </a:lnTo>
                  <a:cubicBezTo>
                    <a:pt x="8152" y="11719"/>
                    <a:pt x="8152" y="12171"/>
                    <a:pt x="8147" y="12623"/>
                  </a:cubicBezTo>
                  <a:cubicBezTo>
                    <a:pt x="8136" y="12623"/>
                    <a:pt x="8125" y="12629"/>
                    <a:pt x="8114" y="12634"/>
                  </a:cubicBezTo>
                  <a:cubicBezTo>
                    <a:pt x="8016" y="12694"/>
                    <a:pt x="7912" y="12748"/>
                    <a:pt x="7809" y="12797"/>
                  </a:cubicBezTo>
                  <a:cubicBezTo>
                    <a:pt x="7496" y="12760"/>
                    <a:pt x="7194" y="12712"/>
                    <a:pt x="6906" y="12712"/>
                  </a:cubicBezTo>
                  <a:cubicBezTo>
                    <a:pt x="6490" y="12712"/>
                    <a:pt x="6104" y="12811"/>
                    <a:pt x="5760" y="13184"/>
                  </a:cubicBezTo>
                  <a:cubicBezTo>
                    <a:pt x="5748" y="13197"/>
                    <a:pt x="5760" y="13212"/>
                    <a:pt x="5772" y="13212"/>
                  </a:cubicBezTo>
                  <a:cubicBezTo>
                    <a:pt x="5775" y="13212"/>
                    <a:pt x="5779" y="13210"/>
                    <a:pt x="5782" y="13206"/>
                  </a:cubicBezTo>
                  <a:cubicBezTo>
                    <a:pt x="6071" y="12923"/>
                    <a:pt x="6408" y="12792"/>
                    <a:pt x="6806" y="12765"/>
                  </a:cubicBezTo>
                  <a:cubicBezTo>
                    <a:pt x="6835" y="12763"/>
                    <a:pt x="6864" y="12762"/>
                    <a:pt x="6893" y="12762"/>
                  </a:cubicBezTo>
                  <a:cubicBezTo>
                    <a:pt x="7153" y="12762"/>
                    <a:pt x="7395" y="12844"/>
                    <a:pt x="7651" y="12868"/>
                  </a:cubicBezTo>
                  <a:cubicBezTo>
                    <a:pt x="7057" y="13119"/>
                    <a:pt x="6419" y="13255"/>
                    <a:pt x="5847" y="13566"/>
                  </a:cubicBezTo>
                  <a:cubicBezTo>
                    <a:pt x="5417" y="13800"/>
                    <a:pt x="5106" y="14340"/>
                    <a:pt x="5237" y="14824"/>
                  </a:cubicBezTo>
                  <a:cubicBezTo>
                    <a:pt x="5241" y="14843"/>
                    <a:pt x="5254" y="14850"/>
                    <a:pt x="5268" y="14850"/>
                  </a:cubicBezTo>
                  <a:cubicBezTo>
                    <a:pt x="5292" y="14850"/>
                    <a:pt x="5318" y="14828"/>
                    <a:pt x="5308" y="14797"/>
                  </a:cubicBezTo>
                  <a:cubicBezTo>
                    <a:pt x="5024" y="14023"/>
                    <a:pt x="5978" y="13555"/>
                    <a:pt x="6539" y="13364"/>
                  </a:cubicBezTo>
                  <a:cubicBezTo>
                    <a:pt x="7090" y="13179"/>
                    <a:pt x="7629" y="13048"/>
                    <a:pt x="8147" y="12770"/>
                  </a:cubicBezTo>
                  <a:lnTo>
                    <a:pt x="8147" y="13173"/>
                  </a:lnTo>
                  <a:lnTo>
                    <a:pt x="8136" y="13173"/>
                  </a:lnTo>
                  <a:cubicBezTo>
                    <a:pt x="7863" y="13321"/>
                    <a:pt x="7569" y="13451"/>
                    <a:pt x="7308" y="13620"/>
                  </a:cubicBezTo>
                  <a:cubicBezTo>
                    <a:pt x="7155" y="13735"/>
                    <a:pt x="7024" y="13882"/>
                    <a:pt x="6926" y="14051"/>
                  </a:cubicBezTo>
                  <a:cubicBezTo>
                    <a:pt x="6752" y="14116"/>
                    <a:pt x="6599" y="14225"/>
                    <a:pt x="6474" y="14367"/>
                  </a:cubicBezTo>
                  <a:cubicBezTo>
                    <a:pt x="6237" y="14614"/>
                    <a:pt x="5756" y="15679"/>
                    <a:pt x="5275" y="15679"/>
                  </a:cubicBezTo>
                  <a:cubicBezTo>
                    <a:pt x="5237" y="15679"/>
                    <a:pt x="5199" y="15673"/>
                    <a:pt x="5161" y="15658"/>
                  </a:cubicBezTo>
                  <a:cubicBezTo>
                    <a:pt x="5158" y="15657"/>
                    <a:pt x="5156" y="15657"/>
                    <a:pt x="5154" y="15657"/>
                  </a:cubicBezTo>
                  <a:cubicBezTo>
                    <a:pt x="5142" y="15657"/>
                    <a:pt x="5135" y="15671"/>
                    <a:pt x="5144" y="15680"/>
                  </a:cubicBezTo>
                  <a:cubicBezTo>
                    <a:pt x="5193" y="15713"/>
                    <a:pt x="5244" y="15727"/>
                    <a:pt x="5297" y="15727"/>
                  </a:cubicBezTo>
                  <a:cubicBezTo>
                    <a:pt x="5554" y="15727"/>
                    <a:pt x="5837" y="15382"/>
                    <a:pt x="5973" y="15228"/>
                  </a:cubicBezTo>
                  <a:cubicBezTo>
                    <a:pt x="6169" y="15004"/>
                    <a:pt x="6310" y="14743"/>
                    <a:pt x="6490" y="14508"/>
                  </a:cubicBezTo>
                  <a:cubicBezTo>
                    <a:pt x="6637" y="14296"/>
                    <a:pt x="6866" y="14154"/>
                    <a:pt x="7128" y="14127"/>
                  </a:cubicBezTo>
                  <a:cubicBezTo>
                    <a:pt x="7148" y="14124"/>
                    <a:pt x="7168" y="14123"/>
                    <a:pt x="7187" y="14123"/>
                  </a:cubicBezTo>
                  <a:cubicBezTo>
                    <a:pt x="7411" y="14123"/>
                    <a:pt x="7568" y="14290"/>
                    <a:pt x="7743" y="14416"/>
                  </a:cubicBezTo>
                  <a:cubicBezTo>
                    <a:pt x="7526" y="14536"/>
                    <a:pt x="7286" y="14612"/>
                    <a:pt x="7046" y="14726"/>
                  </a:cubicBezTo>
                  <a:cubicBezTo>
                    <a:pt x="6708" y="14890"/>
                    <a:pt x="6430" y="15206"/>
                    <a:pt x="6201" y="15495"/>
                  </a:cubicBezTo>
                  <a:cubicBezTo>
                    <a:pt x="5727" y="16089"/>
                    <a:pt x="5253" y="16939"/>
                    <a:pt x="5281" y="17718"/>
                  </a:cubicBezTo>
                  <a:cubicBezTo>
                    <a:pt x="5281" y="17729"/>
                    <a:pt x="5287" y="17734"/>
                    <a:pt x="5295" y="17734"/>
                  </a:cubicBezTo>
                  <a:cubicBezTo>
                    <a:pt x="5302" y="17734"/>
                    <a:pt x="5311" y="17729"/>
                    <a:pt x="5313" y="17718"/>
                  </a:cubicBezTo>
                  <a:cubicBezTo>
                    <a:pt x="5466" y="16813"/>
                    <a:pt x="5885" y="15974"/>
                    <a:pt x="6507" y="15299"/>
                  </a:cubicBezTo>
                  <a:cubicBezTo>
                    <a:pt x="6806" y="14983"/>
                    <a:pt x="7133" y="14824"/>
                    <a:pt x="7531" y="14677"/>
                  </a:cubicBezTo>
                  <a:cubicBezTo>
                    <a:pt x="7760" y="14596"/>
                    <a:pt x="8000" y="14487"/>
                    <a:pt x="8136" y="14285"/>
                  </a:cubicBezTo>
                  <a:lnTo>
                    <a:pt x="8136" y="14868"/>
                  </a:lnTo>
                  <a:cubicBezTo>
                    <a:pt x="8130" y="14868"/>
                    <a:pt x="8130" y="14874"/>
                    <a:pt x="8125" y="14879"/>
                  </a:cubicBezTo>
                  <a:cubicBezTo>
                    <a:pt x="7231" y="15996"/>
                    <a:pt x="6109" y="16988"/>
                    <a:pt x="5929" y="18486"/>
                  </a:cubicBezTo>
                  <a:cubicBezTo>
                    <a:pt x="5858" y="18541"/>
                    <a:pt x="5787" y="18601"/>
                    <a:pt x="5722" y="18661"/>
                  </a:cubicBezTo>
                  <a:cubicBezTo>
                    <a:pt x="5373" y="18960"/>
                    <a:pt x="5084" y="19320"/>
                    <a:pt x="4687" y="19565"/>
                  </a:cubicBezTo>
                  <a:cubicBezTo>
                    <a:pt x="4668" y="19579"/>
                    <a:pt x="4681" y="19600"/>
                    <a:pt x="4698" y="19600"/>
                  </a:cubicBezTo>
                  <a:cubicBezTo>
                    <a:pt x="4701" y="19600"/>
                    <a:pt x="4705" y="19600"/>
                    <a:pt x="4708" y="19598"/>
                  </a:cubicBezTo>
                  <a:cubicBezTo>
                    <a:pt x="5019" y="19429"/>
                    <a:pt x="5270" y="19200"/>
                    <a:pt x="5526" y="18955"/>
                  </a:cubicBezTo>
                  <a:cubicBezTo>
                    <a:pt x="5662" y="18824"/>
                    <a:pt x="5798" y="18704"/>
                    <a:pt x="5945" y="18590"/>
                  </a:cubicBezTo>
                  <a:cubicBezTo>
                    <a:pt x="5948" y="18591"/>
                    <a:pt x="5951" y="18591"/>
                    <a:pt x="5954" y="18591"/>
                  </a:cubicBezTo>
                  <a:cubicBezTo>
                    <a:pt x="5967" y="18591"/>
                    <a:pt x="5979" y="18581"/>
                    <a:pt x="5983" y="18568"/>
                  </a:cubicBezTo>
                  <a:lnTo>
                    <a:pt x="5983" y="18562"/>
                  </a:lnTo>
                  <a:cubicBezTo>
                    <a:pt x="6000" y="18546"/>
                    <a:pt x="6022" y="18530"/>
                    <a:pt x="6038" y="18519"/>
                  </a:cubicBezTo>
                  <a:cubicBezTo>
                    <a:pt x="6250" y="18361"/>
                    <a:pt x="6485" y="18372"/>
                    <a:pt x="6725" y="18334"/>
                  </a:cubicBezTo>
                  <a:lnTo>
                    <a:pt x="6725" y="18372"/>
                  </a:lnTo>
                  <a:cubicBezTo>
                    <a:pt x="6725" y="18546"/>
                    <a:pt x="6725" y="18721"/>
                    <a:pt x="6719" y="18900"/>
                  </a:cubicBezTo>
                  <a:cubicBezTo>
                    <a:pt x="6534" y="18928"/>
                    <a:pt x="6365" y="19020"/>
                    <a:pt x="6245" y="19162"/>
                  </a:cubicBezTo>
                  <a:cubicBezTo>
                    <a:pt x="6005" y="19402"/>
                    <a:pt x="5874" y="19614"/>
                    <a:pt x="5542" y="19750"/>
                  </a:cubicBezTo>
                  <a:cubicBezTo>
                    <a:pt x="5106" y="19930"/>
                    <a:pt x="4638" y="19974"/>
                    <a:pt x="4371" y="20404"/>
                  </a:cubicBezTo>
                  <a:cubicBezTo>
                    <a:pt x="4363" y="20416"/>
                    <a:pt x="4374" y="20427"/>
                    <a:pt x="4385" y="20427"/>
                  </a:cubicBezTo>
                  <a:cubicBezTo>
                    <a:pt x="4390" y="20427"/>
                    <a:pt x="4395" y="20425"/>
                    <a:pt x="4398" y="20421"/>
                  </a:cubicBezTo>
                  <a:cubicBezTo>
                    <a:pt x="4687" y="20001"/>
                    <a:pt x="5210" y="19963"/>
                    <a:pt x="5651" y="19799"/>
                  </a:cubicBezTo>
                  <a:lnTo>
                    <a:pt x="5662" y="19799"/>
                  </a:lnTo>
                  <a:cubicBezTo>
                    <a:pt x="5569" y="20083"/>
                    <a:pt x="5526" y="20339"/>
                    <a:pt x="5357" y="20595"/>
                  </a:cubicBezTo>
                  <a:cubicBezTo>
                    <a:pt x="5275" y="20726"/>
                    <a:pt x="5177" y="20846"/>
                    <a:pt x="5084" y="20971"/>
                  </a:cubicBezTo>
                  <a:cubicBezTo>
                    <a:pt x="5080" y="20962"/>
                    <a:pt x="5068" y="20953"/>
                    <a:pt x="5055" y="20953"/>
                  </a:cubicBezTo>
                  <a:cubicBezTo>
                    <a:pt x="5052" y="20953"/>
                    <a:pt x="5049" y="20954"/>
                    <a:pt x="5046" y="20955"/>
                  </a:cubicBezTo>
                  <a:cubicBezTo>
                    <a:pt x="4747" y="21015"/>
                    <a:pt x="4496" y="21222"/>
                    <a:pt x="4381" y="21510"/>
                  </a:cubicBezTo>
                  <a:cubicBezTo>
                    <a:pt x="4374" y="21521"/>
                    <a:pt x="4383" y="21529"/>
                    <a:pt x="4394" y="21529"/>
                  </a:cubicBezTo>
                  <a:cubicBezTo>
                    <a:pt x="4399" y="21529"/>
                    <a:pt x="4405" y="21527"/>
                    <a:pt x="4409" y="21521"/>
                  </a:cubicBezTo>
                  <a:cubicBezTo>
                    <a:pt x="4480" y="21391"/>
                    <a:pt x="4578" y="21282"/>
                    <a:pt x="4703" y="21200"/>
                  </a:cubicBezTo>
                  <a:cubicBezTo>
                    <a:pt x="4806" y="21145"/>
                    <a:pt x="4910" y="21096"/>
                    <a:pt x="5024" y="21058"/>
                  </a:cubicBezTo>
                  <a:lnTo>
                    <a:pt x="5024" y="21058"/>
                  </a:lnTo>
                  <a:cubicBezTo>
                    <a:pt x="4997" y="21102"/>
                    <a:pt x="4970" y="21140"/>
                    <a:pt x="4943" y="21183"/>
                  </a:cubicBezTo>
                  <a:cubicBezTo>
                    <a:pt x="4812" y="21396"/>
                    <a:pt x="4725" y="21641"/>
                    <a:pt x="4697" y="21892"/>
                  </a:cubicBezTo>
                  <a:cubicBezTo>
                    <a:pt x="4262" y="22388"/>
                    <a:pt x="4262" y="23025"/>
                    <a:pt x="4278" y="23652"/>
                  </a:cubicBezTo>
                  <a:cubicBezTo>
                    <a:pt x="4289" y="23979"/>
                    <a:pt x="4278" y="24338"/>
                    <a:pt x="4371" y="24654"/>
                  </a:cubicBezTo>
                  <a:cubicBezTo>
                    <a:pt x="4474" y="25052"/>
                    <a:pt x="4697" y="25396"/>
                    <a:pt x="4850" y="25771"/>
                  </a:cubicBezTo>
                  <a:cubicBezTo>
                    <a:pt x="4854" y="25779"/>
                    <a:pt x="4862" y="25783"/>
                    <a:pt x="4869" y="25783"/>
                  </a:cubicBezTo>
                  <a:cubicBezTo>
                    <a:pt x="4882" y="25783"/>
                    <a:pt x="4895" y="25772"/>
                    <a:pt x="4888" y="25755"/>
                  </a:cubicBezTo>
                  <a:cubicBezTo>
                    <a:pt x="4790" y="25494"/>
                    <a:pt x="4659" y="25243"/>
                    <a:pt x="4550" y="24981"/>
                  </a:cubicBezTo>
                  <a:cubicBezTo>
                    <a:pt x="4409" y="24644"/>
                    <a:pt x="4392" y="24262"/>
                    <a:pt x="4381" y="23892"/>
                  </a:cubicBezTo>
                  <a:cubicBezTo>
                    <a:pt x="4360" y="23254"/>
                    <a:pt x="4316" y="22595"/>
                    <a:pt x="4681" y="22044"/>
                  </a:cubicBezTo>
                  <a:lnTo>
                    <a:pt x="4681" y="22044"/>
                  </a:lnTo>
                  <a:cubicBezTo>
                    <a:pt x="4670" y="22224"/>
                    <a:pt x="4665" y="22409"/>
                    <a:pt x="4659" y="22600"/>
                  </a:cubicBezTo>
                  <a:cubicBezTo>
                    <a:pt x="4659" y="22606"/>
                    <a:pt x="4664" y="22610"/>
                    <a:pt x="4669" y="22610"/>
                  </a:cubicBezTo>
                  <a:cubicBezTo>
                    <a:pt x="4672" y="22610"/>
                    <a:pt x="4676" y="22608"/>
                    <a:pt x="4676" y="22600"/>
                  </a:cubicBezTo>
                  <a:cubicBezTo>
                    <a:pt x="4714" y="22388"/>
                    <a:pt x="4719" y="22170"/>
                    <a:pt x="4741" y="21957"/>
                  </a:cubicBezTo>
                  <a:lnTo>
                    <a:pt x="4757" y="21941"/>
                  </a:lnTo>
                  <a:cubicBezTo>
                    <a:pt x="4768" y="21925"/>
                    <a:pt x="4768" y="21903"/>
                    <a:pt x="4757" y="21886"/>
                  </a:cubicBezTo>
                  <a:cubicBezTo>
                    <a:pt x="4757" y="21870"/>
                    <a:pt x="4763" y="21848"/>
                    <a:pt x="4763" y="21826"/>
                  </a:cubicBezTo>
                  <a:cubicBezTo>
                    <a:pt x="4817" y="21543"/>
                    <a:pt x="4981" y="21276"/>
                    <a:pt x="5139" y="21036"/>
                  </a:cubicBezTo>
                  <a:cubicBezTo>
                    <a:pt x="5210" y="20933"/>
                    <a:pt x="5286" y="20835"/>
                    <a:pt x="5362" y="20731"/>
                  </a:cubicBezTo>
                  <a:cubicBezTo>
                    <a:pt x="5684" y="21031"/>
                    <a:pt x="5706" y="21472"/>
                    <a:pt x="5738" y="21903"/>
                  </a:cubicBezTo>
                  <a:cubicBezTo>
                    <a:pt x="5569" y="22202"/>
                    <a:pt x="5362" y="22453"/>
                    <a:pt x="5248" y="22791"/>
                  </a:cubicBezTo>
                  <a:cubicBezTo>
                    <a:pt x="5123" y="23161"/>
                    <a:pt x="5095" y="23565"/>
                    <a:pt x="5101" y="23957"/>
                  </a:cubicBezTo>
                  <a:cubicBezTo>
                    <a:pt x="5117" y="24889"/>
                    <a:pt x="5411" y="25788"/>
                    <a:pt x="5449" y="26720"/>
                  </a:cubicBezTo>
                  <a:cubicBezTo>
                    <a:pt x="5068" y="27145"/>
                    <a:pt x="4888" y="27690"/>
                    <a:pt x="4763" y="28251"/>
                  </a:cubicBezTo>
                  <a:cubicBezTo>
                    <a:pt x="4756" y="28275"/>
                    <a:pt x="4780" y="28292"/>
                    <a:pt x="4801" y="28292"/>
                  </a:cubicBezTo>
                  <a:cubicBezTo>
                    <a:pt x="4813" y="28292"/>
                    <a:pt x="4824" y="28287"/>
                    <a:pt x="4828" y="28273"/>
                  </a:cubicBezTo>
                  <a:cubicBezTo>
                    <a:pt x="4932" y="27929"/>
                    <a:pt x="5057" y="27591"/>
                    <a:pt x="5204" y="27270"/>
                  </a:cubicBezTo>
                  <a:cubicBezTo>
                    <a:pt x="5270" y="27128"/>
                    <a:pt x="5357" y="26998"/>
                    <a:pt x="5460" y="26883"/>
                  </a:cubicBezTo>
                  <a:cubicBezTo>
                    <a:pt x="5591" y="27237"/>
                    <a:pt x="5646" y="27624"/>
                    <a:pt x="5624" y="28006"/>
                  </a:cubicBezTo>
                  <a:lnTo>
                    <a:pt x="5618" y="28006"/>
                  </a:lnTo>
                  <a:cubicBezTo>
                    <a:pt x="5019" y="28534"/>
                    <a:pt x="4425" y="29084"/>
                    <a:pt x="4185" y="29880"/>
                  </a:cubicBezTo>
                  <a:cubicBezTo>
                    <a:pt x="3907" y="30817"/>
                    <a:pt x="4114" y="31695"/>
                    <a:pt x="4174" y="32648"/>
                  </a:cubicBezTo>
                  <a:cubicBezTo>
                    <a:pt x="4174" y="32654"/>
                    <a:pt x="4178" y="32656"/>
                    <a:pt x="4183" y="32656"/>
                  </a:cubicBezTo>
                  <a:cubicBezTo>
                    <a:pt x="4187" y="32656"/>
                    <a:pt x="4191" y="32654"/>
                    <a:pt x="4191" y="32648"/>
                  </a:cubicBezTo>
                  <a:cubicBezTo>
                    <a:pt x="4196" y="31787"/>
                    <a:pt x="4033" y="30964"/>
                    <a:pt x="4229" y="30114"/>
                  </a:cubicBezTo>
                  <a:cubicBezTo>
                    <a:pt x="4414" y="29281"/>
                    <a:pt x="5003" y="28665"/>
                    <a:pt x="5618" y="28125"/>
                  </a:cubicBezTo>
                  <a:lnTo>
                    <a:pt x="5618" y="28125"/>
                  </a:lnTo>
                  <a:cubicBezTo>
                    <a:pt x="5613" y="28240"/>
                    <a:pt x="5602" y="28349"/>
                    <a:pt x="5591" y="28463"/>
                  </a:cubicBezTo>
                  <a:cubicBezTo>
                    <a:pt x="5586" y="28469"/>
                    <a:pt x="5580" y="28469"/>
                    <a:pt x="5580" y="28474"/>
                  </a:cubicBezTo>
                  <a:cubicBezTo>
                    <a:pt x="5264" y="28872"/>
                    <a:pt x="4899" y="29242"/>
                    <a:pt x="4648" y="29689"/>
                  </a:cubicBezTo>
                  <a:cubicBezTo>
                    <a:pt x="4550" y="29869"/>
                    <a:pt x="4485" y="30065"/>
                    <a:pt x="4452" y="30267"/>
                  </a:cubicBezTo>
                  <a:cubicBezTo>
                    <a:pt x="4398" y="30561"/>
                    <a:pt x="4501" y="30844"/>
                    <a:pt x="4480" y="31139"/>
                  </a:cubicBezTo>
                  <a:cubicBezTo>
                    <a:pt x="4480" y="31157"/>
                    <a:pt x="4495" y="31168"/>
                    <a:pt x="4508" y="31168"/>
                  </a:cubicBezTo>
                  <a:cubicBezTo>
                    <a:pt x="4519" y="31168"/>
                    <a:pt x="4529" y="31161"/>
                    <a:pt x="4529" y="31144"/>
                  </a:cubicBezTo>
                  <a:cubicBezTo>
                    <a:pt x="4545" y="30975"/>
                    <a:pt x="4539" y="30806"/>
                    <a:pt x="4518" y="30637"/>
                  </a:cubicBezTo>
                  <a:cubicBezTo>
                    <a:pt x="4485" y="30310"/>
                    <a:pt x="4578" y="30005"/>
                    <a:pt x="4719" y="29722"/>
                  </a:cubicBezTo>
                  <a:cubicBezTo>
                    <a:pt x="4926" y="29302"/>
                    <a:pt x="5302" y="28975"/>
                    <a:pt x="5580" y="28600"/>
                  </a:cubicBezTo>
                  <a:lnTo>
                    <a:pt x="5580" y="28600"/>
                  </a:lnTo>
                  <a:cubicBezTo>
                    <a:pt x="5564" y="28725"/>
                    <a:pt x="5542" y="28856"/>
                    <a:pt x="5526" y="28975"/>
                  </a:cubicBezTo>
                  <a:cubicBezTo>
                    <a:pt x="5422" y="29668"/>
                    <a:pt x="5177" y="30365"/>
                    <a:pt x="5177" y="31062"/>
                  </a:cubicBezTo>
                  <a:cubicBezTo>
                    <a:pt x="5177" y="31075"/>
                    <a:pt x="5186" y="31081"/>
                    <a:pt x="5195" y="31081"/>
                  </a:cubicBezTo>
                  <a:cubicBezTo>
                    <a:pt x="5205" y="31081"/>
                    <a:pt x="5215" y="31074"/>
                    <a:pt x="5215" y="31062"/>
                  </a:cubicBezTo>
                  <a:cubicBezTo>
                    <a:pt x="5237" y="30654"/>
                    <a:pt x="5297" y="30251"/>
                    <a:pt x="5406" y="29853"/>
                  </a:cubicBezTo>
                  <a:cubicBezTo>
                    <a:pt x="5444" y="30065"/>
                    <a:pt x="5558" y="30256"/>
                    <a:pt x="5662" y="30458"/>
                  </a:cubicBezTo>
                  <a:cubicBezTo>
                    <a:pt x="5657" y="30463"/>
                    <a:pt x="5651" y="30474"/>
                    <a:pt x="5646" y="30479"/>
                  </a:cubicBezTo>
                  <a:cubicBezTo>
                    <a:pt x="5564" y="30964"/>
                    <a:pt x="5417" y="31428"/>
                    <a:pt x="5204" y="31869"/>
                  </a:cubicBezTo>
                  <a:cubicBezTo>
                    <a:pt x="4981" y="32305"/>
                    <a:pt x="4736" y="32708"/>
                    <a:pt x="4583" y="33182"/>
                  </a:cubicBezTo>
                  <a:cubicBezTo>
                    <a:pt x="4485" y="33498"/>
                    <a:pt x="4425" y="33825"/>
                    <a:pt x="4409" y="34157"/>
                  </a:cubicBezTo>
                  <a:cubicBezTo>
                    <a:pt x="4076" y="34599"/>
                    <a:pt x="3896" y="35013"/>
                    <a:pt x="3924" y="35569"/>
                  </a:cubicBezTo>
                  <a:cubicBezTo>
                    <a:pt x="3962" y="36288"/>
                    <a:pt x="4158" y="37007"/>
                    <a:pt x="4071" y="37727"/>
                  </a:cubicBezTo>
                  <a:cubicBezTo>
                    <a:pt x="3995" y="38386"/>
                    <a:pt x="3662" y="39007"/>
                    <a:pt x="3324" y="39563"/>
                  </a:cubicBezTo>
                  <a:lnTo>
                    <a:pt x="3270" y="39655"/>
                  </a:lnTo>
                  <a:cubicBezTo>
                    <a:pt x="3265" y="39654"/>
                    <a:pt x="3260" y="39653"/>
                    <a:pt x="3255" y="39653"/>
                  </a:cubicBezTo>
                  <a:cubicBezTo>
                    <a:pt x="3234" y="39653"/>
                    <a:pt x="3215" y="39671"/>
                    <a:pt x="3215" y="39694"/>
                  </a:cubicBezTo>
                  <a:lnTo>
                    <a:pt x="3215" y="39732"/>
                  </a:lnTo>
                  <a:cubicBezTo>
                    <a:pt x="3090" y="39939"/>
                    <a:pt x="2959" y="40135"/>
                    <a:pt x="2823" y="40326"/>
                  </a:cubicBezTo>
                  <a:cubicBezTo>
                    <a:pt x="2818" y="40326"/>
                    <a:pt x="2807" y="40326"/>
                    <a:pt x="2801" y="40331"/>
                  </a:cubicBezTo>
                  <a:cubicBezTo>
                    <a:pt x="2714" y="40407"/>
                    <a:pt x="2638" y="40495"/>
                    <a:pt x="2545" y="40565"/>
                  </a:cubicBezTo>
                  <a:cubicBezTo>
                    <a:pt x="2436" y="40647"/>
                    <a:pt x="2316" y="40718"/>
                    <a:pt x="2202" y="40794"/>
                  </a:cubicBezTo>
                  <a:cubicBezTo>
                    <a:pt x="2006" y="40909"/>
                    <a:pt x="1853" y="41089"/>
                    <a:pt x="1766" y="41301"/>
                  </a:cubicBezTo>
                  <a:cubicBezTo>
                    <a:pt x="1762" y="41312"/>
                    <a:pt x="1770" y="41320"/>
                    <a:pt x="1779" y="41320"/>
                  </a:cubicBezTo>
                  <a:cubicBezTo>
                    <a:pt x="1784" y="41320"/>
                    <a:pt x="1789" y="41318"/>
                    <a:pt x="1793" y="41312"/>
                  </a:cubicBezTo>
                  <a:cubicBezTo>
                    <a:pt x="1902" y="41045"/>
                    <a:pt x="2131" y="40903"/>
                    <a:pt x="2365" y="40756"/>
                  </a:cubicBezTo>
                  <a:cubicBezTo>
                    <a:pt x="2447" y="40713"/>
                    <a:pt x="2540" y="40658"/>
                    <a:pt x="2621" y="40604"/>
                  </a:cubicBezTo>
                  <a:lnTo>
                    <a:pt x="2621" y="40604"/>
                  </a:lnTo>
                  <a:cubicBezTo>
                    <a:pt x="2469" y="40805"/>
                    <a:pt x="2305" y="41001"/>
                    <a:pt x="2136" y="41192"/>
                  </a:cubicBezTo>
                  <a:cubicBezTo>
                    <a:pt x="2124" y="41205"/>
                    <a:pt x="2138" y="41224"/>
                    <a:pt x="2155" y="41224"/>
                  </a:cubicBezTo>
                  <a:cubicBezTo>
                    <a:pt x="2159" y="41224"/>
                    <a:pt x="2164" y="41223"/>
                    <a:pt x="2169" y="41219"/>
                  </a:cubicBezTo>
                  <a:cubicBezTo>
                    <a:pt x="2551" y="40816"/>
                    <a:pt x="2905" y="40380"/>
                    <a:pt x="3221" y="39922"/>
                  </a:cubicBezTo>
                  <a:lnTo>
                    <a:pt x="3221" y="39922"/>
                  </a:lnTo>
                  <a:cubicBezTo>
                    <a:pt x="3232" y="40233"/>
                    <a:pt x="3183" y="40549"/>
                    <a:pt x="3068" y="40838"/>
                  </a:cubicBezTo>
                  <a:cubicBezTo>
                    <a:pt x="3030" y="40920"/>
                    <a:pt x="2992" y="41001"/>
                    <a:pt x="2954" y="41083"/>
                  </a:cubicBezTo>
                  <a:lnTo>
                    <a:pt x="2910" y="41083"/>
                  </a:lnTo>
                  <a:cubicBezTo>
                    <a:pt x="2883" y="41083"/>
                    <a:pt x="2888" y="41116"/>
                    <a:pt x="2910" y="41116"/>
                  </a:cubicBezTo>
                  <a:lnTo>
                    <a:pt x="2932" y="41116"/>
                  </a:lnTo>
                  <a:cubicBezTo>
                    <a:pt x="2828" y="41317"/>
                    <a:pt x="2720" y="41514"/>
                    <a:pt x="2627" y="41721"/>
                  </a:cubicBezTo>
                  <a:cubicBezTo>
                    <a:pt x="2623" y="41731"/>
                    <a:pt x="2634" y="41740"/>
                    <a:pt x="2644" y="41740"/>
                  </a:cubicBezTo>
                  <a:cubicBezTo>
                    <a:pt x="2650" y="41740"/>
                    <a:pt x="2656" y="41737"/>
                    <a:pt x="2660" y="41732"/>
                  </a:cubicBezTo>
                  <a:cubicBezTo>
                    <a:pt x="2758" y="41524"/>
                    <a:pt x="2872" y="41323"/>
                    <a:pt x="2981" y="41116"/>
                  </a:cubicBezTo>
                  <a:cubicBezTo>
                    <a:pt x="3542" y="41099"/>
                    <a:pt x="4142" y="40805"/>
                    <a:pt x="4360" y="40271"/>
                  </a:cubicBezTo>
                  <a:cubicBezTo>
                    <a:pt x="4643" y="39579"/>
                    <a:pt x="4251" y="38724"/>
                    <a:pt x="4648" y="38086"/>
                  </a:cubicBezTo>
                  <a:cubicBezTo>
                    <a:pt x="4648" y="38092"/>
                    <a:pt x="4654" y="38103"/>
                    <a:pt x="4654" y="38113"/>
                  </a:cubicBezTo>
                  <a:cubicBezTo>
                    <a:pt x="4796" y="38555"/>
                    <a:pt x="4845" y="39018"/>
                    <a:pt x="4790" y="39481"/>
                  </a:cubicBezTo>
                  <a:cubicBezTo>
                    <a:pt x="4790" y="39489"/>
                    <a:pt x="4796" y="39493"/>
                    <a:pt x="4801" y="39493"/>
                  </a:cubicBezTo>
                  <a:cubicBezTo>
                    <a:pt x="4806" y="39493"/>
                    <a:pt x="4812" y="39489"/>
                    <a:pt x="4812" y="39481"/>
                  </a:cubicBezTo>
                  <a:cubicBezTo>
                    <a:pt x="4888" y="39094"/>
                    <a:pt x="4883" y="38696"/>
                    <a:pt x="4796" y="38310"/>
                  </a:cubicBezTo>
                  <a:cubicBezTo>
                    <a:pt x="4757" y="38119"/>
                    <a:pt x="4697" y="37928"/>
                    <a:pt x="4616" y="37743"/>
                  </a:cubicBezTo>
                  <a:cubicBezTo>
                    <a:pt x="4518" y="37525"/>
                    <a:pt x="4338" y="37367"/>
                    <a:pt x="4229" y="37154"/>
                  </a:cubicBezTo>
                  <a:cubicBezTo>
                    <a:pt x="4223" y="37138"/>
                    <a:pt x="4207" y="37133"/>
                    <a:pt x="4191" y="37133"/>
                  </a:cubicBezTo>
                  <a:cubicBezTo>
                    <a:pt x="4180" y="36882"/>
                    <a:pt x="4147" y="36631"/>
                    <a:pt x="4114" y="36375"/>
                  </a:cubicBezTo>
                  <a:lnTo>
                    <a:pt x="4104" y="36293"/>
                  </a:lnTo>
                  <a:lnTo>
                    <a:pt x="4104" y="36293"/>
                  </a:lnTo>
                  <a:cubicBezTo>
                    <a:pt x="4174" y="36375"/>
                    <a:pt x="4251" y="36451"/>
                    <a:pt x="4332" y="36522"/>
                  </a:cubicBezTo>
                  <a:cubicBezTo>
                    <a:pt x="4599" y="36762"/>
                    <a:pt x="4850" y="36985"/>
                    <a:pt x="5035" y="37291"/>
                  </a:cubicBezTo>
                  <a:cubicBezTo>
                    <a:pt x="5406" y="37928"/>
                    <a:pt x="5362" y="38587"/>
                    <a:pt x="5270" y="39285"/>
                  </a:cubicBezTo>
                  <a:cubicBezTo>
                    <a:pt x="5270" y="39290"/>
                    <a:pt x="5274" y="39293"/>
                    <a:pt x="5278" y="39293"/>
                  </a:cubicBezTo>
                  <a:cubicBezTo>
                    <a:pt x="5282" y="39293"/>
                    <a:pt x="5286" y="39290"/>
                    <a:pt x="5286" y="39285"/>
                  </a:cubicBezTo>
                  <a:cubicBezTo>
                    <a:pt x="5411" y="38675"/>
                    <a:pt x="5488" y="38146"/>
                    <a:pt x="5275" y="37541"/>
                  </a:cubicBezTo>
                  <a:cubicBezTo>
                    <a:pt x="5052" y="36893"/>
                    <a:pt x="4490" y="36577"/>
                    <a:pt x="4098" y="36054"/>
                  </a:cubicBezTo>
                  <a:cubicBezTo>
                    <a:pt x="4093" y="36048"/>
                    <a:pt x="4082" y="36037"/>
                    <a:pt x="4071" y="36037"/>
                  </a:cubicBezTo>
                  <a:cubicBezTo>
                    <a:pt x="4033" y="35749"/>
                    <a:pt x="4022" y="35454"/>
                    <a:pt x="4038" y="35160"/>
                  </a:cubicBezTo>
                  <a:cubicBezTo>
                    <a:pt x="4060" y="34860"/>
                    <a:pt x="4229" y="34588"/>
                    <a:pt x="4392" y="34332"/>
                  </a:cubicBezTo>
                  <a:lnTo>
                    <a:pt x="4392" y="34386"/>
                  </a:lnTo>
                  <a:cubicBezTo>
                    <a:pt x="4392" y="34860"/>
                    <a:pt x="4376" y="35340"/>
                    <a:pt x="4556" y="35792"/>
                  </a:cubicBezTo>
                  <a:cubicBezTo>
                    <a:pt x="4562" y="35802"/>
                    <a:pt x="4571" y="35806"/>
                    <a:pt x="4580" y="35806"/>
                  </a:cubicBezTo>
                  <a:cubicBezTo>
                    <a:pt x="4596" y="35806"/>
                    <a:pt x="4612" y="35792"/>
                    <a:pt x="4605" y="35770"/>
                  </a:cubicBezTo>
                  <a:cubicBezTo>
                    <a:pt x="4430" y="35324"/>
                    <a:pt x="4469" y="34849"/>
                    <a:pt x="4485" y="34375"/>
                  </a:cubicBezTo>
                  <a:cubicBezTo>
                    <a:pt x="4496" y="33858"/>
                    <a:pt x="4599" y="33346"/>
                    <a:pt x="4790" y="32866"/>
                  </a:cubicBezTo>
                  <a:cubicBezTo>
                    <a:pt x="4850" y="32713"/>
                    <a:pt x="4915" y="32566"/>
                    <a:pt x="4986" y="32425"/>
                  </a:cubicBezTo>
                  <a:cubicBezTo>
                    <a:pt x="5057" y="32795"/>
                    <a:pt x="5182" y="33149"/>
                    <a:pt x="5199" y="33525"/>
                  </a:cubicBezTo>
                  <a:cubicBezTo>
                    <a:pt x="5215" y="33978"/>
                    <a:pt x="5068" y="34424"/>
                    <a:pt x="4992" y="34860"/>
                  </a:cubicBezTo>
                  <a:cubicBezTo>
                    <a:pt x="4926" y="35258"/>
                    <a:pt x="4856" y="35868"/>
                    <a:pt x="5128" y="36195"/>
                  </a:cubicBezTo>
                  <a:cubicBezTo>
                    <a:pt x="5133" y="36202"/>
                    <a:pt x="5139" y="36204"/>
                    <a:pt x="5145" y="36204"/>
                  </a:cubicBezTo>
                  <a:cubicBezTo>
                    <a:pt x="5159" y="36204"/>
                    <a:pt x="5172" y="36189"/>
                    <a:pt x="5161" y="36174"/>
                  </a:cubicBezTo>
                  <a:cubicBezTo>
                    <a:pt x="4812" y="35732"/>
                    <a:pt x="5063" y="34877"/>
                    <a:pt x="5166" y="34392"/>
                  </a:cubicBezTo>
                  <a:cubicBezTo>
                    <a:pt x="5248" y="34065"/>
                    <a:pt x="5286" y="33727"/>
                    <a:pt x="5281" y="33395"/>
                  </a:cubicBezTo>
                  <a:cubicBezTo>
                    <a:pt x="5270" y="33051"/>
                    <a:pt x="5155" y="32703"/>
                    <a:pt x="5068" y="32370"/>
                  </a:cubicBezTo>
                  <a:cubicBezTo>
                    <a:pt x="5063" y="32356"/>
                    <a:pt x="5050" y="32342"/>
                    <a:pt x="5033" y="32342"/>
                  </a:cubicBezTo>
                  <a:cubicBezTo>
                    <a:pt x="5030" y="32342"/>
                    <a:pt x="5027" y="32342"/>
                    <a:pt x="5024" y="32343"/>
                  </a:cubicBezTo>
                  <a:cubicBezTo>
                    <a:pt x="5308" y="31771"/>
                    <a:pt x="5635" y="31231"/>
                    <a:pt x="5716" y="30572"/>
                  </a:cubicBezTo>
                  <a:cubicBezTo>
                    <a:pt x="5755" y="30648"/>
                    <a:pt x="5787" y="30736"/>
                    <a:pt x="5815" y="30817"/>
                  </a:cubicBezTo>
                  <a:cubicBezTo>
                    <a:pt x="5831" y="30866"/>
                    <a:pt x="5842" y="30910"/>
                    <a:pt x="5853" y="30953"/>
                  </a:cubicBezTo>
                  <a:cubicBezTo>
                    <a:pt x="5853" y="30959"/>
                    <a:pt x="5853" y="30970"/>
                    <a:pt x="5858" y="30975"/>
                  </a:cubicBezTo>
                  <a:cubicBezTo>
                    <a:pt x="5973" y="31504"/>
                    <a:pt x="5847" y="32054"/>
                    <a:pt x="5662" y="32555"/>
                  </a:cubicBezTo>
                  <a:cubicBezTo>
                    <a:pt x="5659" y="32562"/>
                    <a:pt x="5664" y="32567"/>
                    <a:pt x="5669" y="32567"/>
                  </a:cubicBezTo>
                  <a:cubicBezTo>
                    <a:pt x="5673" y="32567"/>
                    <a:pt x="5676" y="32565"/>
                    <a:pt x="5678" y="32561"/>
                  </a:cubicBezTo>
                  <a:cubicBezTo>
                    <a:pt x="5891" y="32147"/>
                    <a:pt x="5994" y="31684"/>
                    <a:pt x="5983" y="31215"/>
                  </a:cubicBezTo>
                  <a:lnTo>
                    <a:pt x="5983" y="31215"/>
                  </a:lnTo>
                  <a:cubicBezTo>
                    <a:pt x="6092" y="31428"/>
                    <a:pt x="6169" y="31662"/>
                    <a:pt x="6207" y="31902"/>
                  </a:cubicBezTo>
                  <a:cubicBezTo>
                    <a:pt x="6245" y="32261"/>
                    <a:pt x="6109" y="32632"/>
                    <a:pt x="6092" y="32991"/>
                  </a:cubicBezTo>
                  <a:cubicBezTo>
                    <a:pt x="6092" y="33001"/>
                    <a:pt x="6100" y="33007"/>
                    <a:pt x="6106" y="33007"/>
                  </a:cubicBezTo>
                  <a:cubicBezTo>
                    <a:pt x="6110" y="33007"/>
                    <a:pt x="6114" y="33004"/>
                    <a:pt x="6114" y="32997"/>
                  </a:cubicBezTo>
                  <a:cubicBezTo>
                    <a:pt x="6174" y="32626"/>
                    <a:pt x="6278" y="32272"/>
                    <a:pt x="6272" y="31896"/>
                  </a:cubicBezTo>
                  <a:cubicBezTo>
                    <a:pt x="6267" y="31586"/>
                    <a:pt x="6120" y="31297"/>
                    <a:pt x="5962" y="31035"/>
                  </a:cubicBezTo>
                  <a:cubicBezTo>
                    <a:pt x="5891" y="30567"/>
                    <a:pt x="5597" y="30207"/>
                    <a:pt x="5466" y="29755"/>
                  </a:cubicBezTo>
                  <a:cubicBezTo>
                    <a:pt x="5461" y="29741"/>
                    <a:pt x="5446" y="29731"/>
                    <a:pt x="5431" y="29731"/>
                  </a:cubicBezTo>
                  <a:cubicBezTo>
                    <a:pt x="5428" y="29731"/>
                    <a:pt x="5425" y="29732"/>
                    <a:pt x="5422" y="29733"/>
                  </a:cubicBezTo>
                  <a:cubicBezTo>
                    <a:pt x="5504" y="29390"/>
                    <a:pt x="5586" y="29057"/>
                    <a:pt x="5635" y="28719"/>
                  </a:cubicBezTo>
                  <a:cubicBezTo>
                    <a:pt x="5733" y="28093"/>
                    <a:pt x="5782" y="27390"/>
                    <a:pt x="5531" y="26790"/>
                  </a:cubicBezTo>
                  <a:cubicBezTo>
                    <a:pt x="5738" y="26567"/>
                    <a:pt x="5989" y="26387"/>
                    <a:pt x="6229" y="26191"/>
                  </a:cubicBezTo>
                  <a:cubicBezTo>
                    <a:pt x="6741" y="25782"/>
                    <a:pt x="7095" y="25259"/>
                    <a:pt x="7128" y="24595"/>
                  </a:cubicBezTo>
                  <a:cubicBezTo>
                    <a:pt x="7128" y="24576"/>
                    <a:pt x="7113" y="24564"/>
                    <a:pt x="7100" y="24564"/>
                  </a:cubicBezTo>
                  <a:cubicBezTo>
                    <a:pt x="7090" y="24564"/>
                    <a:pt x="7081" y="24570"/>
                    <a:pt x="7079" y="24584"/>
                  </a:cubicBezTo>
                  <a:cubicBezTo>
                    <a:pt x="6986" y="25276"/>
                    <a:pt x="6599" y="25712"/>
                    <a:pt x="6125" y="26120"/>
                  </a:cubicBezTo>
                  <a:cubicBezTo>
                    <a:pt x="6071" y="25663"/>
                    <a:pt x="5951" y="25248"/>
                    <a:pt x="5994" y="24774"/>
                  </a:cubicBezTo>
                  <a:cubicBezTo>
                    <a:pt x="6027" y="24366"/>
                    <a:pt x="6234" y="24001"/>
                    <a:pt x="6223" y="23586"/>
                  </a:cubicBezTo>
                  <a:cubicBezTo>
                    <a:pt x="6223" y="23578"/>
                    <a:pt x="6212" y="23572"/>
                    <a:pt x="6202" y="23572"/>
                  </a:cubicBezTo>
                  <a:cubicBezTo>
                    <a:pt x="6193" y="23572"/>
                    <a:pt x="6185" y="23576"/>
                    <a:pt x="6185" y="23586"/>
                  </a:cubicBezTo>
                  <a:cubicBezTo>
                    <a:pt x="6152" y="24071"/>
                    <a:pt x="5896" y="24502"/>
                    <a:pt x="5864" y="24998"/>
                  </a:cubicBezTo>
                  <a:cubicBezTo>
                    <a:pt x="5836" y="25379"/>
                    <a:pt x="5880" y="25837"/>
                    <a:pt x="6043" y="26191"/>
                  </a:cubicBezTo>
                  <a:cubicBezTo>
                    <a:pt x="5924" y="26289"/>
                    <a:pt x="5798" y="26387"/>
                    <a:pt x="5673" y="26485"/>
                  </a:cubicBezTo>
                  <a:cubicBezTo>
                    <a:pt x="5607" y="26545"/>
                    <a:pt x="5542" y="26600"/>
                    <a:pt x="5482" y="26665"/>
                  </a:cubicBezTo>
                  <a:cubicBezTo>
                    <a:pt x="5460" y="25880"/>
                    <a:pt x="5275" y="25112"/>
                    <a:pt x="5199" y="24328"/>
                  </a:cubicBezTo>
                  <a:cubicBezTo>
                    <a:pt x="5155" y="23859"/>
                    <a:pt x="5188" y="23385"/>
                    <a:pt x="5302" y="22927"/>
                  </a:cubicBezTo>
                  <a:cubicBezTo>
                    <a:pt x="5384" y="22600"/>
                    <a:pt x="5591" y="22360"/>
                    <a:pt x="5749" y="22093"/>
                  </a:cubicBezTo>
                  <a:cubicBezTo>
                    <a:pt x="5787" y="22426"/>
                    <a:pt x="5864" y="22742"/>
                    <a:pt x="6131" y="22960"/>
                  </a:cubicBezTo>
                  <a:cubicBezTo>
                    <a:pt x="6138" y="22966"/>
                    <a:pt x="6147" y="22969"/>
                    <a:pt x="6154" y="22969"/>
                  </a:cubicBezTo>
                  <a:cubicBezTo>
                    <a:pt x="6178" y="22969"/>
                    <a:pt x="6196" y="22941"/>
                    <a:pt x="6180" y="22916"/>
                  </a:cubicBezTo>
                  <a:cubicBezTo>
                    <a:pt x="5722" y="22273"/>
                    <a:pt x="6049" y="21200"/>
                    <a:pt x="5384" y="20688"/>
                  </a:cubicBezTo>
                  <a:cubicBezTo>
                    <a:pt x="5422" y="20639"/>
                    <a:pt x="5455" y="20584"/>
                    <a:pt x="5488" y="20530"/>
                  </a:cubicBezTo>
                  <a:cubicBezTo>
                    <a:pt x="5629" y="20279"/>
                    <a:pt x="5673" y="20066"/>
                    <a:pt x="5722" y="19789"/>
                  </a:cubicBezTo>
                  <a:cubicBezTo>
                    <a:pt x="5727" y="19778"/>
                    <a:pt x="5722" y="19767"/>
                    <a:pt x="5716" y="19761"/>
                  </a:cubicBezTo>
                  <a:cubicBezTo>
                    <a:pt x="5847" y="19690"/>
                    <a:pt x="5973" y="19598"/>
                    <a:pt x="6076" y="19489"/>
                  </a:cubicBezTo>
                  <a:lnTo>
                    <a:pt x="6076" y="19489"/>
                  </a:lnTo>
                  <a:cubicBezTo>
                    <a:pt x="5989" y="19729"/>
                    <a:pt x="6038" y="19963"/>
                    <a:pt x="6120" y="20208"/>
                  </a:cubicBezTo>
                  <a:cubicBezTo>
                    <a:pt x="6261" y="20590"/>
                    <a:pt x="6425" y="20965"/>
                    <a:pt x="6621" y="21331"/>
                  </a:cubicBezTo>
                  <a:cubicBezTo>
                    <a:pt x="6599" y="21843"/>
                    <a:pt x="6414" y="22322"/>
                    <a:pt x="6398" y="22834"/>
                  </a:cubicBezTo>
                  <a:cubicBezTo>
                    <a:pt x="6398" y="22851"/>
                    <a:pt x="6412" y="22861"/>
                    <a:pt x="6426" y="22861"/>
                  </a:cubicBezTo>
                  <a:cubicBezTo>
                    <a:pt x="6439" y="22861"/>
                    <a:pt x="6452" y="22853"/>
                    <a:pt x="6452" y="22834"/>
                  </a:cubicBezTo>
                  <a:cubicBezTo>
                    <a:pt x="6485" y="22393"/>
                    <a:pt x="6697" y="21963"/>
                    <a:pt x="6719" y="21521"/>
                  </a:cubicBezTo>
                  <a:cubicBezTo>
                    <a:pt x="6855" y="21794"/>
                    <a:pt x="6992" y="22066"/>
                    <a:pt x="7106" y="22339"/>
                  </a:cubicBezTo>
                  <a:cubicBezTo>
                    <a:pt x="7090" y="22344"/>
                    <a:pt x="7079" y="22355"/>
                    <a:pt x="7073" y="22371"/>
                  </a:cubicBezTo>
                  <a:cubicBezTo>
                    <a:pt x="6975" y="22796"/>
                    <a:pt x="6768" y="23183"/>
                    <a:pt x="6659" y="23608"/>
                  </a:cubicBezTo>
                  <a:cubicBezTo>
                    <a:pt x="6566" y="23990"/>
                    <a:pt x="6659" y="24426"/>
                    <a:pt x="6741" y="24802"/>
                  </a:cubicBezTo>
                  <a:cubicBezTo>
                    <a:pt x="6745" y="24814"/>
                    <a:pt x="6755" y="24820"/>
                    <a:pt x="6766" y="24820"/>
                  </a:cubicBezTo>
                  <a:cubicBezTo>
                    <a:pt x="6782" y="24820"/>
                    <a:pt x="6799" y="24807"/>
                    <a:pt x="6795" y="24791"/>
                  </a:cubicBezTo>
                  <a:cubicBezTo>
                    <a:pt x="6697" y="24328"/>
                    <a:pt x="6654" y="23870"/>
                    <a:pt x="6801" y="23412"/>
                  </a:cubicBezTo>
                  <a:cubicBezTo>
                    <a:pt x="6915" y="23080"/>
                    <a:pt x="7079" y="22775"/>
                    <a:pt x="7144" y="22426"/>
                  </a:cubicBezTo>
                  <a:cubicBezTo>
                    <a:pt x="7367" y="22976"/>
                    <a:pt x="7515" y="23543"/>
                    <a:pt x="7482" y="24169"/>
                  </a:cubicBezTo>
                  <a:cubicBezTo>
                    <a:pt x="7482" y="24188"/>
                    <a:pt x="7496" y="24198"/>
                    <a:pt x="7509" y="24198"/>
                  </a:cubicBezTo>
                  <a:cubicBezTo>
                    <a:pt x="7519" y="24198"/>
                    <a:pt x="7529" y="24192"/>
                    <a:pt x="7531" y="24180"/>
                  </a:cubicBezTo>
                  <a:cubicBezTo>
                    <a:pt x="7624" y="23412"/>
                    <a:pt x="7422" y="22693"/>
                    <a:pt x="7095" y="22006"/>
                  </a:cubicBezTo>
                  <a:cubicBezTo>
                    <a:pt x="6904" y="21598"/>
                    <a:pt x="6697" y="21194"/>
                    <a:pt x="6507" y="20786"/>
                  </a:cubicBezTo>
                  <a:cubicBezTo>
                    <a:pt x="6321" y="20399"/>
                    <a:pt x="6038" y="19930"/>
                    <a:pt x="6163" y="19489"/>
                  </a:cubicBezTo>
                  <a:cubicBezTo>
                    <a:pt x="6169" y="19462"/>
                    <a:pt x="6152" y="19440"/>
                    <a:pt x="6125" y="19440"/>
                  </a:cubicBezTo>
                  <a:cubicBezTo>
                    <a:pt x="6299" y="19265"/>
                    <a:pt x="6463" y="19080"/>
                    <a:pt x="6708" y="18993"/>
                  </a:cubicBezTo>
                  <a:lnTo>
                    <a:pt x="6708" y="18993"/>
                  </a:lnTo>
                  <a:cubicBezTo>
                    <a:pt x="6708" y="19047"/>
                    <a:pt x="6703" y="19102"/>
                    <a:pt x="6697" y="19162"/>
                  </a:cubicBezTo>
                  <a:cubicBezTo>
                    <a:pt x="6686" y="19320"/>
                    <a:pt x="6708" y="19718"/>
                    <a:pt x="6616" y="19859"/>
                  </a:cubicBezTo>
                  <a:cubicBezTo>
                    <a:pt x="6603" y="19875"/>
                    <a:pt x="6615" y="19895"/>
                    <a:pt x="6629" y="19895"/>
                  </a:cubicBezTo>
                  <a:cubicBezTo>
                    <a:pt x="6634" y="19895"/>
                    <a:pt x="6639" y="19892"/>
                    <a:pt x="6643" y="19887"/>
                  </a:cubicBezTo>
                  <a:cubicBezTo>
                    <a:pt x="6801" y="19680"/>
                    <a:pt x="6757" y="19282"/>
                    <a:pt x="6779" y="19031"/>
                  </a:cubicBezTo>
                  <a:cubicBezTo>
                    <a:pt x="6801" y="18786"/>
                    <a:pt x="6795" y="18546"/>
                    <a:pt x="6795" y="18306"/>
                  </a:cubicBezTo>
                  <a:cubicBezTo>
                    <a:pt x="6844" y="18295"/>
                    <a:pt x="6833" y="18219"/>
                    <a:pt x="6795" y="18208"/>
                  </a:cubicBezTo>
                  <a:cubicBezTo>
                    <a:pt x="6795" y="18045"/>
                    <a:pt x="6801" y="17881"/>
                    <a:pt x="6817" y="17718"/>
                  </a:cubicBezTo>
                  <a:cubicBezTo>
                    <a:pt x="6899" y="16922"/>
                    <a:pt x="7509" y="16421"/>
                    <a:pt x="8125" y="15996"/>
                  </a:cubicBezTo>
                  <a:lnTo>
                    <a:pt x="8125" y="16574"/>
                  </a:lnTo>
                  <a:cubicBezTo>
                    <a:pt x="7504" y="17304"/>
                    <a:pt x="7373" y="18399"/>
                    <a:pt x="7749" y="19276"/>
                  </a:cubicBezTo>
                  <a:cubicBezTo>
                    <a:pt x="7753" y="19286"/>
                    <a:pt x="7761" y="19290"/>
                    <a:pt x="7769" y="19290"/>
                  </a:cubicBezTo>
                  <a:cubicBezTo>
                    <a:pt x="7784" y="19290"/>
                    <a:pt x="7799" y="19277"/>
                    <a:pt x="7793" y="19260"/>
                  </a:cubicBezTo>
                  <a:cubicBezTo>
                    <a:pt x="7607" y="18802"/>
                    <a:pt x="7591" y="18339"/>
                    <a:pt x="7656" y="17854"/>
                  </a:cubicBezTo>
                  <a:cubicBezTo>
                    <a:pt x="7711" y="17407"/>
                    <a:pt x="7896" y="17075"/>
                    <a:pt x="8125" y="16721"/>
                  </a:cubicBezTo>
                  <a:cubicBezTo>
                    <a:pt x="8130" y="17761"/>
                    <a:pt x="8147" y="18808"/>
                    <a:pt x="8179" y="19848"/>
                  </a:cubicBezTo>
                  <a:cubicBezTo>
                    <a:pt x="8179" y="19856"/>
                    <a:pt x="8183" y="19859"/>
                    <a:pt x="8186" y="19859"/>
                  </a:cubicBezTo>
                  <a:cubicBezTo>
                    <a:pt x="8191" y="19859"/>
                    <a:pt x="8196" y="19854"/>
                    <a:pt x="8196" y="19848"/>
                  </a:cubicBezTo>
                  <a:cubicBezTo>
                    <a:pt x="8239" y="18541"/>
                    <a:pt x="8250" y="17227"/>
                    <a:pt x="8250" y="15914"/>
                  </a:cubicBezTo>
                  <a:lnTo>
                    <a:pt x="8283" y="15892"/>
                  </a:lnTo>
                  <a:cubicBezTo>
                    <a:pt x="8312" y="15873"/>
                    <a:pt x="8289" y="15831"/>
                    <a:pt x="8260" y="15831"/>
                  </a:cubicBezTo>
                  <a:cubicBezTo>
                    <a:pt x="8257" y="15831"/>
                    <a:pt x="8253" y="15831"/>
                    <a:pt x="8250" y="15833"/>
                  </a:cubicBezTo>
                  <a:cubicBezTo>
                    <a:pt x="8250" y="14274"/>
                    <a:pt x="8234" y="12716"/>
                    <a:pt x="8234" y="11157"/>
                  </a:cubicBezTo>
                  <a:cubicBezTo>
                    <a:pt x="8239" y="11146"/>
                    <a:pt x="8239" y="11136"/>
                    <a:pt x="8234" y="11125"/>
                  </a:cubicBezTo>
                  <a:lnTo>
                    <a:pt x="8234" y="10558"/>
                  </a:lnTo>
                  <a:lnTo>
                    <a:pt x="8239" y="8891"/>
                  </a:lnTo>
                  <a:lnTo>
                    <a:pt x="8239" y="8885"/>
                  </a:lnTo>
                  <a:lnTo>
                    <a:pt x="8239" y="7861"/>
                  </a:lnTo>
                  <a:cubicBezTo>
                    <a:pt x="8239" y="7855"/>
                    <a:pt x="8239" y="7844"/>
                    <a:pt x="8239" y="7839"/>
                  </a:cubicBezTo>
                  <a:lnTo>
                    <a:pt x="8239" y="6144"/>
                  </a:lnTo>
                  <a:lnTo>
                    <a:pt x="8250" y="6133"/>
                  </a:lnTo>
                  <a:cubicBezTo>
                    <a:pt x="8272" y="6106"/>
                    <a:pt x="8272" y="6068"/>
                    <a:pt x="8245" y="6041"/>
                  </a:cubicBezTo>
                  <a:lnTo>
                    <a:pt x="8245" y="5855"/>
                  </a:lnTo>
                  <a:cubicBezTo>
                    <a:pt x="8256" y="5736"/>
                    <a:pt x="8261" y="5610"/>
                    <a:pt x="8261" y="5485"/>
                  </a:cubicBezTo>
                  <a:cubicBezTo>
                    <a:pt x="8288" y="5452"/>
                    <a:pt x="8321" y="5414"/>
                    <a:pt x="8348" y="5381"/>
                  </a:cubicBezTo>
                  <a:cubicBezTo>
                    <a:pt x="8381" y="5335"/>
                    <a:pt x="8339" y="5277"/>
                    <a:pt x="8289" y="5277"/>
                  </a:cubicBezTo>
                  <a:cubicBezTo>
                    <a:pt x="8280" y="5277"/>
                    <a:pt x="8270" y="5279"/>
                    <a:pt x="8261" y="5283"/>
                  </a:cubicBezTo>
                  <a:cubicBezTo>
                    <a:pt x="8277" y="3910"/>
                    <a:pt x="8321" y="1376"/>
                    <a:pt x="8212" y="9"/>
                  </a:cubicBezTo>
                  <a:cubicBezTo>
                    <a:pt x="8212" y="3"/>
                    <a:pt x="8207" y="1"/>
                    <a:pt x="8201"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472;p41">
              <a:extLst>
                <a:ext uri="{FF2B5EF4-FFF2-40B4-BE49-F238E27FC236}">
                  <a16:creationId xmlns:a16="http://schemas.microsoft.com/office/drawing/2014/main" id="{70D753E1-FBE5-48C4-95EA-7176D3F19229}"/>
                </a:ext>
              </a:extLst>
            </p:cNvPr>
            <p:cNvSpPr/>
            <p:nvPr/>
          </p:nvSpPr>
          <p:spPr>
            <a:xfrm>
              <a:off x="1491532" y="1602414"/>
              <a:ext cx="642229" cy="3032728"/>
            </a:xfrm>
            <a:custGeom>
              <a:avLst/>
              <a:gdLst/>
              <a:ahLst/>
              <a:cxnLst/>
              <a:rect l="l" t="t" r="r" b="b"/>
              <a:pathLst>
                <a:path w="8837" h="41730" extrusionOk="0">
                  <a:moveTo>
                    <a:pt x="285" y="3048"/>
                  </a:moveTo>
                  <a:cubicBezTo>
                    <a:pt x="536" y="3151"/>
                    <a:pt x="759" y="3309"/>
                    <a:pt x="950" y="3505"/>
                  </a:cubicBezTo>
                  <a:cubicBezTo>
                    <a:pt x="1010" y="3571"/>
                    <a:pt x="1076" y="3636"/>
                    <a:pt x="1146" y="3691"/>
                  </a:cubicBezTo>
                  <a:cubicBezTo>
                    <a:pt x="1105" y="3696"/>
                    <a:pt x="1064" y="3698"/>
                    <a:pt x="1023" y="3698"/>
                  </a:cubicBezTo>
                  <a:cubicBezTo>
                    <a:pt x="774" y="3698"/>
                    <a:pt x="534" y="3610"/>
                    <a:pt x="285" y="3587"/>
                  </a:cubicBezTo>
                  <a:lnTo>
                    <a:pt x="285" y="3582"/>
                  </a:lnTo>
                  <a:lnTo>
                    <a:pt x="285" y="3048"/>
                  </a:lnTo>
                  <a:close/>
                  <a:moveTo>
                    <a:pt x="5358" y="11107"/>
                  </a:moveTo>
                  <a:lnTo>
                    <a:pt x="5358" y="11107"/>
                  </a:lnTo>
                  <a:cubicBezTo>
                    <a:pt x="5674" y="11428"/>
                    <a:pt x="5996" y="11755"/>
                    <a:pt x="6214" y="12142"/>
                  </a:cubicBezTo>
                  <a:cubicBezTo>
                    <a:pt x="6410" y="12502"/>
                    <a:pt x="6552" y="12888"/>
                    <a:pt x="6633" y="13286"/>
                  </a:cubicBezTo>
                  <a:cubicBezTo>
                    <a:pt x="6584" y="13232"/>
                    <a:pt x="6535" y="13177"/>
                    <a:pt x="6475" y="13134"/>
                  </a:cubicBezTo>
                  <a:cubicBezTo>
                    <a:pt x="6388" y="13074"/>
                    <a:pt x="6296" y="13025"/>
                    <a:pt x="6192" y="12987"/>
                  </a:cubicBezTo>
                  <a:cubicBezTo>
                    <a:pt x="6023" y="12932"/>
                    <a:pt x="5920" y="12829"/>
                    <a:pt x="5789" y="12714"/>
                  </a:cubicBezTo>
                  <a:cubicBezTo>
                    <a:pt x="5789" y="12589"/>
                    <a:pt x="5800" y="12463"/>
                    <a:pt x="5822" y="12344"/>
                  </a:cubicBezTo>
                  <a:cubicBezTo>
                    <a:pt x="5822" y="12338"/>
                    <a:pt x="5822" y="12333"/>
                    <a:pt x="5822" y="12333"/>
                  </a:cubicBezTo>
                  <a:cubicBezTo>
                    <a:pt x="5914" y="12447"/>
                    <a:pt x="6023" y="12556"/>
                    <a:pt x="6143" y="12638"/>
                  </a:cubicBezTo>
                  <a:cubicBezTo>
                    <a:pt x="6145" y="12639"/>
                    <a:pt x="6147" y="12639"/>
                    <a:pt x="6149" y="12639"/>
                  </a:cubicBezTo>
                  <a:cubicBezTo>
                    <a:pt x="6157" y="12639"/>
                    <a:pt x="6164" y="12630"/>
                    <a:pt x="6159" y="12621"/>
                  </a:cubicBezTo>
                  <a:cubicBezTo>
                    <a:pt x="5947" y="12425"/>
                    <a:pt x="5832" y="12147"/>
                    <a:pt x="5696" y="11902"/>
                  </a:cubicBezTo>
                  <a:cubicBezTo>
                    <a:pt x="5549" y="11652"/>
                    <a:pt x="5435" y="11385"/>
                    <a:pt x="5358" y="11107"/>
                  </a:cubicBezTo>
                  <a:close/>
                  <a:moveTo>
                    <a:pt x="258" y="13264"/>
                  </a:moveTo>
                  <a:cubicBezTo>
                    <a:pt x="503" y="13412"/>
                    <a:pt x="792" y="13466"/>
                    <a:pt x="1037" y="13608"/>
                  </a:cubicBezTo>
                  <a:cubicBezTo>
                    <a:pt x="1217" y="13717"/>
                    <a:pt x="1343" y="13864"/>
                    <a:pt x="1479" y="14011"/>
                  </a:cubicBezTo>
                  <a:cubicBezTo>
                    <a:pt x="1435" y="14000"/>
                    <a:pt x="1386" y="14000"/>
                    <a:pt x="1343" y="14000"/>
                  </a:cubicBezTo>
                  <a:cubicBezTo>
                    <a:pt x="999" y="14005"/>
                    <a:pt x="847" y="14174"/>
                    <a:pt x="580" y="14332"/>
                  </a:cubicBezTo>
                  <a:cubicBezTo>
                    <a:pt x="492" y="14278"/>
                    <a:pt x="405" y="14213"/>
                    <a:pt x="329" y="14142"/>
                  </a:cubicBezTo>
                  <a:cubicBezTo>
                    <a:pt x="317" y="14129"/>
                    <a:pt x="298" y="14123"/>
                    <a:pt x="281" y="14123"/>
                  </a:cubicBezTo>
                  <a:cubicBezTo>
                    <a:pt x="275" y="14123"/>
                    <a:pt x="269" y="14124"/>
                    <a:pt x="264" y="14125"/>
                  </a:cubicBezTo>
                  <a:cubicBezTo>
                    <a:pt x="264" y="13837"/>
                    <a:pt x="258" y="13548"/>
                    <a:pt x="258" y="13264"/>
                  </a:cubicBezTo>
                  <a:close/>
                  <a:moveTo>
                    <a:pt x="5495" y="11799"/>
                  </a:moveTo>
                  <a:lnTo>
                    <a:pt x="5495" y="11799"/>
                  </a:lnTo>
                  <a:cubicBezTo>
                    <a:pt x="5582" y="11978"/>
                    <a:pt x="5680" y="12147"/>
                    <a:pt x="5800" y="12305"/>
                  </a:cubicBezTo>
                  <a:cubicBezTo>
                    <a:pt x="5791" y="12300"/>
                    <a:pt x="5782" y="12298"/>
                    <a:pt x="5774" y="12298"/>
                  </a:cubicBezTo>
                  <a:cubicBezTo>
                    <a:pt x="5757" y="12298"/>
                    <a:pt x="5742" y="12309"/>
                    <a:pt x="5734" y="12327"/>
                  </a:cubicBezTo>
                  <a:cubicBezTo>
                    <a:pt x="5593" y="12905"/>
                    <a:pt x="5800" y="13417"/>
                    <a:pt x="6012" y="13956"/>
                  </a:cubicBezTo>
                  <a:cubicBezTo>
                    <a:pt x="6159" y="14332"/>
                    <a:pt x="6312" y="14747"/>
                    <a:pt x="6236" y="15155"/>
                  </a:cubicBezTo>
                  <a:cubicBezTo>
                    <a:pt x="6198" y="15357"/>
                    <a:pt x="6083" y="15548"/>
                    <a:pt x="6023" y="15749"/>
                  </a:cubicBezTo>
                  <a:cubicBezTo>
                    <a:pt x="5985" y="15646"/>
                    <a:pt x="5952" y="15542"/>
                    <a:pt x="5914" y="15439"/>
                  </a:cubicBezTo>
                  <a:cubicBezTo>
                    <a:pt x="5707" y="14817"/>
                    <a:pt x="5604" y="14153"/>
                    <a:pt x="5533" y="13504"/>
                  </a:cubicBezTo>
                  <a:cubicBezTo>
                    <a:pt x="5500" y="13166"/>
                    <a:pt x="5424" y="12801"/>
                    <a:pt x="5456" y="12469"/>
                  </a:cubicBezTo>
                  <a:cubicBezTo>
                    <a:pt x="5484" y="12245"/>
                    <a:pt x="5500" y="12022"/>
                    <a:pt x="5495" y="11799"/>
                  </a:cubicBezTo>
                  <a:close/>
                  <a:moveTo>
                    <a:pt x="269" y="14998"/>
                  </a:moveTo>
                  <a:cubicBezTo>
                    <a:pt x="1178" y="16042"/>
                    <a:pt x="2313" y="17011"/>
                    <a:pt x="2519" y="18419"/>
                  </a:cubicBezTo>
                  <a:cubicBezTo>
                    <a:pt x="2449" y="18376"/>
                    <a:pt x="2372" y="18337"/>
                    <a:pt x="2296" y="18310"/>
                  </a:cubicBezTo>
                  <a:cubicBezTo>
                    <a:pt x="2105" y="18239"/>
                    <a:pt x="1942" y="18239"/>
                    <a:pt x="1757" y="18207"/>
                  </a:cubicBezTo>
                  <a:cubicBezTo>
                    <a:pt x="1757" y="17869"/>
                    <a:pt x="1740" y="17520"/>
                    <a:pt x="1593" y="17209"/>
                  </a:cubicBezTo>
                  <a:cubicBezTo>
                    <a:pt x="1315" y="16626"/>
                    <a:pt x="814" y="16250"/>
                    <a:pt x="269" y="15902"/>
                  </a:cubicBezTo>
                  <a:cubicBezTo>
                    <a:pt x="269" y="15604"/>
                    <a:pt x="269" y="15301"/>
                    <a:pt x="269" y="14998"/>
                  </a:cubicBezTo>
                  <a:close/>
                  <a:moveTo>
                    <a:pt x="5800" y="12899"/>
                  </a:moveTo>
                  <a:lnTo>
                    <a:pt x="5800" y="12899"/>
                  </a:lnTo>
                  <a:cubicBezTo>
                    <a:pt x="5838" y="12937"/>
                    <a:pt x="5887" y="12976"/>
                    <a:pt x="5936" y="13008"/>
                  </a:cubicBezTo>
                  <a:cubicBezTo>
                    <a:pt x="6056" y="13079"/>
                    <a:pt x="6219" y="13106"/>
                    <a:pt x="6328" y="13183"/>
                  </a:cubicBezTo>
                  <a:cubicBezTo>
                    <a:pt x="6541" y="13341"/>
                    <a:pt x="6693" y="13559"/>
                    <a:pt x="6775" y="13809"/>
                  </a:cubicBezTo>
                  <a:cubicBezTo>
                    <a:pt x="6944" y="14316"/>
                    <a:pt x="6955" y="14850"/>
                    <a:pt x="6977" y="15379"/>
                  </a:cubicBezTo>
                  <a:cubicBezTo>
                    <a:pt x="7009" y="16087"/>
                    <a:pt x="7031" y="16795"/>
                    <a:pt x="7075" y="17504"/>
                  </a:cubicBezTo>
                  <a:cubicBezTo>
                    <a:pt x="7113" y="18070"/>
                    <a:pt x="7020" y="18664"/>
                    <a:pt x="7097" y="19231"/>
                  </a:cubicBezTo>
                  <a:cubicBezTo>
                    <a:pt x="7004" y="19187"/>
                    <a:pt x="6917" y="19122"/>
                    <a:pt x="6846" y="19051"/>
                  </a:cubicBezTo>
                  <a:cubicBezTo>
                    <a:pt x="6813" y="18953"/>
                    <a:pt x="6791" y="18855"/>
                    <a:pt x="6770" y="18752"/>
                  </a:cubicBezTo>
                  <a:cubicBezTo>
                    <a:pt x="6764" y="18185"/>
                    <a:pt x="6677" y="17618"/>
                    <a:pt x="6514" y="17073"/>
                  </a:cubicBezTo>
                  <a:cubicBezTo>
                    <a:pt x="6388" y="16654"/>
                    <a:pt x="6219" y="16261"/>
                    <a:pt x="6067" y="15853"/>
                  </a:cubicBezTo>
                  <a:cubicBezTo>
                    <a:pt x="6116" y="15618"/>
                    <a:pt x="6285" y="15406"/>
                    <a:pt x="6307" y="15161"/>
                  </a:cubicBezTo>
                  <a:cubicBezTo>
                    <a:pt x="6334" y="14872"/>
                    <a:pt x="6301" y="14578"/>
                    <a:pt x="6208" y="14305"/>
                  </a:cubicBezTo>
                  <a:cubicBezTo>
                    <a:pt x="6045" y="13809"/>
                    <a:pt x="5843" y="13379"/>
                    <a:pt x="5800" y="12899"/>
                  </a:cubicBezTo>
                  <a:close/>
                  <a:moveTo>
                    <a:pt x="4410" y="37251"/>
                  </a:moveTo>
                  <a:lnTo>
                    <a:pt x="4410" y="37251"/>
                  </a:lnTo>
                  <a:cubicBezTo>
                    <a:pt x="4399" y="37578"/>
                    <a:pt x="4448" y="37899"/>
                    <a:pt x="4541" y="38210"/>
                  </a:cubicBezTo>
                  <a:lnTo>
                    <a:pt x="4541" y="38204"/>
                  </a:lnTo>
                  <a:cubicBezTo>
                    <a:pt x="4596" y="38390"/>
                    <a:pt x="4666" y="38564"/>
                    <a:pt x="4743" y="38738"/>
                  </a:cubicBezTo>
                  <a:cubicBezTo>
                    <a:pt x="4726" y="39272"/>
                    <a:pt x="4666" y="39801"/>
                    <a:pt x="4748" y="40335"/>
                  </a:cubicBezTo>
                  <a:cubicBezTo>
                    <a:pt x="4748" y="40345"/>
                    <a:pt x="4754" y="40349"/>
                    <a:pt x="4761" y="40349"/>
                  </a:cubicBezTo>
                  <a:cubicBezTo>
                    <a:pt x="4769" y="40349"/>
                    <a:pt x="4778" y="40342"/>
                    <a:pt x="4775" y="40329"/>
                  </a:cubicBezTo>
                  <a:cubicBezTo>
                    <a:pt x="4726" y="39850"/>
                    <a:pt x="4797" y="39376"/>
                    <a:pt x="4819" y="38896"/>
                  </a:cubicBezTo>
                  <a:cubicBezTo>
                    <a:pt x="4972" y="39207"/>
                    <a:pt x="5157" y="39507"/>
                    <a:pt x="5358" y="39795"/>
                  </a:cubicBezTo>
                  <a:cubicBezTo>
                    <a:pt x="5348" y="40068"/>
                    <a:pt x="5342" y="40362"/>
                    <a:pt x="5446" y="40618"/>
                  </a:cubicBezTo>
                  <a:cubicBezTo>
                    <a:pt x="5506" y="40771"/>
                    <a:pt x="5582" y="40918"/>
                    <a:pt x="5658" y="41060"/>
                  </a:cubicBezTo>
                  <a:cubicBezTo>
                    <a:pt x="5277" y="41032"/>
                    <a:pt x="4754" y="40869"/>
                    <a:pt x="4508" y="40602"/>
                  </a:cubicBezTo>
                  <a:cubicBezTo>
                    <a:pt x="4263" y="40340"/>
                    <a:pt x="4203" y="40013"/>
                    <a:pt x="4176" y="39681"/>
                  </a:cubicBezTo>
                  <a:cubicBezTo>
                    <a:pt x="4132" y="39087"/>
                    <a:pt x="4345" y="38477"/>
                    <a:pt x="3974" y="37954"/>
                  </a:cubicBezTo>
                  <a:cubicBezTo>
                    <a:pt x="4034" y="37774"/>
                    <a:pt x="4132" y="37605"/>
                    <a:pt x="4258" y="37463"/>
                  </a:cubicBezTo>
                  <a:cubicBezTo>
                    <a:pt x="4318" y="37403"/>
                    <a:pt x="4372" y="37333"/>
                    <a:pt x="4410" y="37251"/>
                  </a:cubicBezTo>
                  <a:close/>
                  <a:moveTo>
                    <a:pt x="195" y="0"/>
                  </a:moveTo>
                  <a:cubicBezTo>
                    <a:pt x="187" y="0"/>
                    <a:pt x="179" y="4"/>
                    <a:pt x="176" y="13"/>
                  </a:cubicBezTo>
                  <a:cubicBezTo>
                    <a:pt x="67" y="1375"/>
                    <a:pt x="111" y="3914"/>
                    <a:pt x="127" y="5287"/>
                  </a:cubicBezTo>
                  <a:cubicBezTo>
                    <a:pt x="117" y="5280"/>
                    <a:pt x="106" y="5277"/>
                    <a:pt x="95" y="5277"/>
                  </a:cubicBezTo>
                  <a:cubicBezTo>
                    <a:pt x="47" y="5277"/>
                    <a:pt x="0" y="5336"/>
                    <a:pt x="40" y="5385"/>
                  </a:cubicBezTo>
                  <a:cubicBezTo>
                    <a:pt x="67" y="5418"/>
                    <a:pt x="100" y="5451"/>
                    <a:pt x="133" y="5483"/>
                  </a:cubicBezTo>
                  <a:cubicBezTo>
                    <a:pt x="144" y="5592"/>
                    <a:pt x="144" y="5718"/>
                    <a:pt x="144" y="5837"/>
                  </a:cubicBezTo>
                  <a:lnTo>
                    <a:pt x="144" y="6028"/>
                  </a:lnTo>
                  <a:cubicBezTo>
                    <a:pt x="116" y="6055"/>
                    <a:pt x="111" y="6094"/>
                    <a:pt x="133" y="6121"/>
                  </a:cubicBezTo>
                  <a:lnTo>
                    <a:pt x="144" y="6132"/>
                  </a:lnTo>
                  <a:lnTo>
                    <a:pt x="149" y="7826"/>
                  </a:lnTo>
                  <a:cubicBezTo>
                    <a:pt x="144" y="7832"/>
                    <a:pt x="144" y="7843"/>
                    <a:pt x="149" y="7848"/>
                  </a:cubicBezTo>
                  <a:lnTo>
                    <a:pt x="149" y="8873"/>
                  </a:lnTo>
                  <a:lnTo>
                    <a:pt x="149" y="8878"/>
                  </a:lnTo>
                  <a:cubicBezTo>
                    <a:pt x="149" y="9434"/>
                    <a:pt x="149" y="9990"/>
                    <a:pt x="155" y="10545"/>
                  </a:cubicBezTo>
                  <a:lnTo>
                    <a:pt x="155" y="11112"/>
                  </a:lnTo>
                  <a:cubicBezTo>
                    <a:pt x="149" y="11123"/>
                    <a:pt x="149" y="11134"/>
                    <a:pt x="155" y="11145"/>
                  </a:cubicBezTo>
                  <a:cubicBezTo>
                    <a:pt x="155" y="12703"/>
                    <a:pt x="133" y="14262"/>
                    <a:pt x="133" y="15820"/>
                  </a:cubicBezTo>
                  <a:cubicBezTo>
                    <a:pt x="130" y="15819"/>
                    <a:pt x="126" y="15818"/>
                    <a:pt x="123" y="15818"/>
                  </a:cubicBezTo>
                  <a:cubicBezTo>
                    <a:pt x="94" y="15818"/>
                    <a:pt x="71" y="15860"/>
                    <a:pt x="100" y="15880"/>
                  </a:cubicBezTo>
                  <a:lnTo>
                    <a:pt x="133" y="15902"/>
                  </a:lnTo>
                  <a:cubicBezTo>
                    <a:pt x="133" y="17215"/>
                    <a:pt x="149" y="18528"/>
                    <a:pt x="187" y="19836"/>
                  </a:cubicBezTo>
                  <a:cubicBezTo>
                    <a:pt x="187" y="19842"/>
                    <a:pt x="194" y="19846"/>
                    <a:pt x="200" y="19846"/>
                  </a:cubicBezTo>
                  <a:cubicBezTo>
                    <a:pt x="205" y="19846"/>
                    <a:pt x="209" y="19843"/>
                    <a:pt x="209" y="19836"/>
                  </a:cubicBezTo>
                  <a:cubicBezTo>
                    <a:pt x="247" y="18795"/>
                    <a:pt x="258" y="17749"/>
                    <a:pt x="264" y="16708"/>
                  </a:cubicBezTo>
                  <a:cubicBezTo>
                    <a:pt x="509" y="17062"/>
                    <a:pt x="705" y="17395"/>
                    <a:pt x="759" y="17842"/>
                  </a:cubicBezTo>
                  <a:cubicBezTo>
                    <a:pt x="830" y="18321"/>
                    <a:pt x="814" y="18790"/>
                    <a:pt x="618" y="19247"/>
                  </a:cubicBezTo>
                  <a:cubicBezTo>
                    <a:pt x="611" y="19265"/>
                    <a:pt x="626" y="19278"/>
                    <a:pt x="642" y="19278"/>
                  </a:cubicBezTo>
                  <a:cubicBezTo>
                    <a:pt x="651" y="19278"/>
                    <a:pt x="661" y="19274"/>
                    <a:pt x="667" y="19264"/>
                  </a:cubicBezTo>
                  <a:cubicBezTo>
                    <a:pt x="1059" y="18386"/>
                    <a:pt x="923" y="17286"/>
                    <a:pt x="269" y="16561"/>
                  </a:cubicBezTo>
                  <a:lnTo>
                    <a:pt x="269" y="15983"/>
                  </a:lnTo>
                  <a:cubicBezTo>
                    <a:pt x="917" y="16403"/>
                    <a:pt x="1560" y="16910"/>
                    <a:pt x="1648" y="17705"/>
                  </a:cubicBezTo>
                  <a:cubicBezTo>
                    <a:pt x="1664" y="17869"/>
                    <a:pt x="1669" y="18032"/>
                    <a:pt x="1664" y="18196"/>
                  </a:cubicBezTo>
                  <a:cubicBezTo>
                    <a:pt x="1626" y="18207"/>
                    <a:pt x="1615" y="18283"/>
                    <a:pt x="1664" y="18294"/>
                  </a:cubicBezTo>
                  <a:cubicBezTo>
                    <a:pt x="1659" y="18534"/>
                    <a:pt x="1664" y="18779"/>
                    <a:pt x="1680" y="19019"/>
                  </a:cubicBezTo>
                  <a:cubicBezTo>
                    <a:pt x="1708" y="19269"/>
                    <a:pt x="1664" y="19667"/>
                    <a:pt x="1827" y="19874"/>
                  </a:cubicBezTo>
                  <a:cubicBezTo>
                    <a:pt x="1832" y="19880"/>
                    <a:pt x="1837" y="19882"/>
                    <a:pt x="1842" y="19882"/>
                  </a:cubicBezTo>
                  <a:cubicBezTo>
                    <a:pt x="1857" y="19882"/>
                    <a:pt x="1872" y="19863"/>
                    <a:pt x="1860" y="19847"/>
                  </a:cubicBezTo>
                  <a:cubicBezTo>
                    <a:pt x="1757" y="19700"/>
                    <a:pt x="1784" y="19307"/>
                    <a:pt x="1773" y="19144"/>
                  </a:cubicBezTo>
                  <a:cubicBezTo>
                    <a:pt x="1768" y="19089"/>
                    <a:pt x="1768" y="19035"/>
                    <a:pt x="1762" y="18980"/>
                  </a:cubicBezTo>
                  <a:lnTo>
                    <a:pt x="1762" y="18980"/>
                  </a:lnTo>
                  <a:cubicBezTo>
                    <a:pt x="2018" y="19068"/>
                    <a:pt x="2193" y="19253"/>
                    <a:pt x="2378" y="19427"/>
                  </a:cubicBezTo>
                  <a:cubicBezTo>
                    <a:pt x="2351" y="19427"/>
                    <a:pt x="2329" y="19449"/>
                    <a:pt x="2334" y="19471"/>
                  </a:cubicBezTo>
                  <a:cubicBezTo>
                    <a:pt x="2465" y="19918"/>
                    <a:pt x="2171" y="20386"/>
                    <a:pt x="1975" y="20773"/>
                  </a:cubicBezTo>
                  <a:cubicBezTo>
                    <a:pt x="1773" y="21182"/>
                    <a:pt x="1555" y="21585"/>
                    <a:pt x="1353" y="21994"/>
                  </a:cubicBezTo>
                  <a:cubicBezTo>
                    <a:pt x="1010" y="22680"/>
                    <a:pt x="798" y="23400"/>
                    <a:pt x="896" y="24168"/>
                  </a:cubicBezTo>
                  <a:cubicBezTo>
                    <a:pt x="896" y="24180"/>
                    <a:pt x="905" y="24185"/>
                    <a:pt x="915" y="24185"/>
                  </a:cubicBezTo>
                  <a:cubicBezTo>
                    <a:pt x="929" y="24185"/>
                    <a:pt x="945" y="24175"/>
                    <a:pt x="945" y="24157"/>
                  </a:cubicBezTo>
                  <a:cubicBezTo>
                    <a:pt x="912" y="23530"/>
                    <a:pt x="1070" y="22964"/>
                    <a:pt x="1304" y="22413"/>
                  </a:cubicBezTo>
                  <a:cubicBezTo>
                    <a:pt x="1370" y="22762"/>
                    <a:pt x="1544" y="23067"/>
                    <a:pt x="1659" y="23400"/>
                  </a:cubicBezTo>
                  <a:cubicBezTo>
                    <a:pt x="1822" y="23857"/>
                    <a:pt x="1773" y="24310"/>
                    <a:pt x="1669" y="24778"/>
                  </a:cubicBezTo>
                  <a:cubicBezTo>
                    <a:pt x="1663" y="24794"/>
                    <a:pt x="1682" y="24805"/>
                    <a:pt x="1699" y="24805"/>
                  </a:cubicBezTo>
                  <a:cubicBezTo>
                    <a:pt x="1711" y="24805"/>
                    <a:pt x="1722" y="24800"/>
                    <a:pt x="1724" y="24789"/>
                  </a:cubicBezTo>
                  <a:cubicBezTo>
                    <a:pt x="1817" y="24413"/>
                    <a:pt x="1909" y="23977"/>
                    <a:pt x="1811" y="23596"/>
                  </a:cubicBezTo>
                  <a:cubicBezTo>
                    <a:pt x="1697" y="23171"/>
                    <a:pt x="1479" y="22784"/>
                    <a:pt x="1375" y="22359"/>
                  </a:cubicBezTo>
                  <a:cubicBezTo>
                    <a:pt x="1370" y="22342"/>
                    <a:pt x="1359" y="22332"/>
                    <a:pt x="1343" y="22326"/>
                  </a:cubicBezTo>
                  <a:cubicBezTo>
                    <a:pt x="1462" y="22054"/>
                    <a:pt x="1604" y="21781"/>
                    <a:pt x="1746" y="21509"/>
                  </a:cubicBezTo>
                  <a:cubicBezTo>
                    <a:pt x="1773" y="21950"/>
                    <a:pt x="1996" y="22381"/>
                    <a:pt x="2029" y="22822"/>
                  </a:cubicBezTo>
                  <a:cubicBezTo>
                    <a:pt x="2029" y="22838"/>
                    <a:pt x="2044" y="22846"/>
                    <a:pt x="2059" y="22846"/>
                  </a:cubicBezTo>
                  <a:cubicBezTo>
                    <a:pt x="2074" y="22846"/>
                    <a:pt x="2089" y="22838"/>
                    <a:pt x="2089" y="22822"/>
                  </a:cubicBezTo>
                  <a:cubicBezTo>
                    <a:pt x="2073" y="22310"/>
                    <a:pt x="1877" y="21830"/>
                    <a:pt x="1855" y="21318"/>
                  </a:cubicBezTo>
                  <a:cubicBezTo>
                    <a:pt x="2056" y="20953"/>
                    <a:pt x="2231" y="20582"/>
                    <a:pt x="2378" y="20196"/>
                  </a:cubicBezTo>
                  <a:cubicBezTo>
                    <a:pt x="2465" y="19950"/>
                    <a:pt x="2519" y="19716"/>
                    <a:pt x="2421" y="19476"/>
                  </a:cubicBezTo>
                  <a:lnTo>
                    <a:pt x="2421" y="19476"/>
                  </a:lnTo>
                  <a:cubicBezTo>
                    <a:pt x="2536" y="19585"/>
                    <a:pt x="2667" y="19678"/>
                    <a:pt x="2808" y="19749"/>
                  </a:cubicBezTo>
                  <a:cubicBezTo>
                    <a:pt x="2797" y="19754"/>
                    <a:pt x="2792" y="19765"/>
                    <a:pt x="2797" y="19776"/>
                  </a:cubicBezTo>
                  <a:cubicBezTo>
                    <a:pt x="2852" y="20054"/>
                    <a:pt x="2895" y="20266"/>
                    <a:pt x="3043" y="20517"/>
                  </a:cubicBezTo>
                  <a:cubicBezTo>
                    <a:pt x="3075" y="20572"/>
                    <a:pt x="3113" y="20626"/>
                    <a:pt x="3157" y="20675"/>
                  </a:cubicBezTo>
                  <a:cubicBezTo>
                    <a:pt x="2454" y="21187"/>
                    <a:pt x="2797" y="22261"/>
                    <a:pt x="2318" y="22904"/>
                  </a:cubicBezTo>
                  <a:cubicBezTo>
                    <a:pt x="2301" y="22929"/>
                    <a:pt x="2323" y="22957"/>
                    <a:pt x="2346" y="22957"/>
                  </a:cubicBezTo>
                  <a:cubicBezTo>
                    <a:pt x="2353" y="22957"/>
                    <a:pt x="2360" y="22954"/>
                    <a:pt x="2367" y="22947"/>
                  </a:cubicBezTo>
                  <a:cubicBezTo>
                    <a:pt x="2650" y="22729"/>
                    <a:pt x="2732" y="22413"/>
                    <a:pt x="2770" y="22081"/>
                  </a:cubicBezTo>
                  <a:cubicBezTo>
                    <a:pt x="2939" y="22353"/>
                    <a:pt x="3157" y="22588"/>
                    <a:pt x="3244" y="22915"/>
                  </a:cubicBezTo>
                  <a:cubicBezTo>
                    <a:pt x="3359" y="23372"/>
                    <a:pt x="3397" y="23846"/>
                    <a:pt x="3348" y="24315"/>
                  </a:cubicBezTo>
                  <a:cubicBezTo>
                    <a:pt x="3271" y="25100"/>
                    <a:pt x="3075" y="25868"/>
                    <a:pt x="3048" y="26653"/>
                  </a:cubicBezTo>
                  <a:cubicBezTo>
                    <a:pt x="2983" y="26587"/>
                    <a:pt x="2917" y="26527"/>
                    <a:pt x="2846" y="26473"/>
                  </a:cubicBezTo>
                  <a:cubicBezTo>
                    <a:pt x="2716" y="26375"/>
                    <a:pt x="2585" y="26277"/>
                    <a:pt x="2460" y="26179"/>
                  </a:cubicBezTo>
                  <a:cubicBezTo>
                    <a:pt x="2628" y="25824"/>
                    <a:pt x="2678" y="25367"/>
                    <a:pt x="2650" y="24985"/>
                  </a:cubicBezTo>
                  <a:cubicBezTo>
                    <a:pt x="2612" y="24489"/>
                    <a:pt x="2345" y="24059"/>
                    <a:pt x="2307" y="23574"/>
                  </a:cubicBezTo>
                  <a:cubicBezTo>
                    <a:pt x="2307" y="23566"/>
                    <a:pt x="2297" y="23562"/>
                    <a:pt x="2288" y="23562"/>
                  </a:cubicBezTo>
                  <a:cubicBezTo>
                    <a:pt x="2278" y="23562"/>
                    <a:pt x="2269" y="23566"/>
                    <a:pt x="2269" y="23574"/>
                  </a:cubicBezTo>
                  <a:cubicBezTo>
                    <a:pt x="2258" y="23983"/>
                    <a:pt x="2470" y="24359"/>
                    <a:pt x="2509" y="24762"/>
                  </a:cubicBezTo>
                  <a:cubicBezTo>
                    <a:pt x="2552" y="25241"/>
                    <a:pt x="2427" y="25650"/>
                    <a:pt x="2372" y="26108"/>
                  </a:cubicBezTo>
                  <a:cubicBezTo>
                    <a:pt x="1871" y="25699"/>
                    <a:pt x="1462" y="25263"/>
                    <a:pt x="1370" y="24571"/>
                  </a:cubicBezTo>
                  <a:cubicBezTo>
                    <a:pt x="1367" y="24557"/>
                    <a:pt x="1358" y="24551"/>
                    <a:pt x="1347" y="24551"/>
                  </a:cubicBezTo>
                  <a:cubicBezTo>
                    <a:pt x="1332" y="24551"/>
                    <a:pt x="1315" y="24563"/>
                    <a:pt x="1315" y="24582"/>
                  </a:cubicBezTo>
                  <a:cubicBezTo>
                    <a:pt x="1353" y="25247"/>
                    <a:pt x="1724" y="25770"/>
                    <a:pt x="2258" y="26179"/>
                  </a:cubicBezTo>
                  <a:cubicBezTo>
                    <a:pt x="2514" y="26375"/>
                    <a:pt x="2776" y="26554"/>
                    <a:pt x="2999" y="26778"/>
                  </a:cubicBezTo>
                  <a:cubicBezTo>
                    <a:pt x="2732" y="27377"/>
                    <a:pt x="2786" y="28080"/>
                    <a:pt x="2885" y="28707"/>
                  </a:cubicBezTo>
                  <a:cubicBezTo>
                    <a:pt x="2939" y="29045"/>
                    <a:pt x="3026" y="29377"/>
                    <a:pt x="3113" y="29715"/>
                  </a:cubicBezTo>
                  <a:cubicBezTo>
                    <a:pt x="3111" y="29714"/>
                    <a:pt x="3108" y="29714"/>
                    <a:pt x="3105" y="29714"/>
                  </a:cubicBezTo>
                  <a:cubicBezTo>
                    <a:pt x="3086" y="29714"/>
                    <a:pt x="3069" y="29728"/>
                    <a:pt x="3064" y="29742"/>
                  </a:cubicBezTo>
                  <a:cubicBezTo>
                    <a:pt x="2928" y="30189"/>
                    <a:pt x="2618" y="30554"/>
                    <a:pt x="2541" y="31017"/>
                  </a:cubicBezTo>
                  <a:cubicBezTo>
                    <a:pt x="2378" y="31284"/>
                    <a:pt x="2220" y="31573"/>
                    <a:pt x="2214" y="31884"/>
                  </a:cubicBezTo>
                  <a:cubicBezTo>
                    <a:pt x="2209" y="32260"/>
                    <a:pt x="2318" y="32614"/>
                    <a:pt x="2383" y="32984"/>
                  </a:cubicBezTo>
                  <a:cubicBezTo>
                    <a:pt x="2383" y="32991"/>
                    <a:pt x="2387" y="32994"/>
                    <a:pt x="2392" y="32994"/>
                  </a:cubicBezTo>
                  <a:cubicBezTo>
                    <a:pt x="2398" y="32994"/>
                    <a:pt x="2405" y="32988"/>
                    <a:pt x="2405" y="32979"/>
                  </a:cubicBezTo>
                  <a:cubicBezTo>
                    <a:pt x="2389" y="32619"/>
                    <a:pt x="2242" y="32249"/>
                    <a:pt x="2285" y="31889"/>
                  </a:cubicBezTo>
                  <a:cubicBezTo>
                    <a:pt x="2323" y="31649"/>
                    <a:pt x="2405" y="31415"/>
                    <a:pt x="2525" y="31202"/>
                  </a:cubicBezTo>
                  <a:lnTo>
                    <a:pt x="2525" y="31202"/>
                  </a:lnTo>
                  <a:cubicBezTo>
                    <a:pt x="2503" y="31682"/>
                    <a:pt x="2623" y="32118"/>
                    <a:pt x="2841" y="32548"/>
                  </a:cubicBezTo>
                  <a:cubicBezTo>
                    <a:pt x="2843" y="32552"/>
                    <a:pt x="2845" y="32553"/>
                    <a:pt x="2848" y="32553"/>
                  </a:cubicBezTo>
                  <a:cubicBezTo>
                    <a:pt x="2854" y="32553"/>
                    <a:pt x="2861" y="32547"/>
                    <a:pt x="2857" y="32543"/>
                  </a:cubicBezTo>
                  <a:cubicBezTo>
                    <a:pt x="2661" y="32042"/>
                    <a:pt x="2530" y="31491"/>
                    <a:pt x="2656" y="30963"/>
                  </a:cubicBezTo>
                  <a:cubicBezTo>
                    <a:pt x="2656" y="30952"/>
                    <a:pt x="2656" y="30946"/>
                    <a:pt x="2656" y="30941"/>
                  </a:cubicBezTo>
                  <a:cubicBezTo>
                    <a:pt x="2667" y="30897"/>
                    <a:pt x="2678" y="30848"/>
                    <a:pt x="2694" y="30805"/>
                  </a:cubicBezTo>
                  <a:cubicBezTo>
                    <a:pt x="2721" y="30723"/>
                    <a:pt x="2759" y="30636"/>
                    <a:pt x="2803" y="30559"/>
                  </a:cubicBezTo>
                  <a:cubicBezTo>
                    <a:pt x="2879" y="31224"/>
                    <a:pt x="3228" y="31758"/>
                    <a:pt x="3528" y="32330"/>
                  </a:cubicBezTo>
                  <a:cubicBezTo>
                    <a:pt x="3524" y="32329"/>
                    <a:pt x="3520" y="32329"/>
                    <a:pt x="3516" y="32329"/>
                  </a:cubicBezTo>
                  <a:cubicBezTo>
                    <a:pt x="3499" y="32329"/>
                    <a:pt x="3483" y="32340"/>
                    <a:pt x="3479" y="32358"/>
                  </a:cubicBezTo>
                  <a:cubicBezTo>
                    <a:pt x="3391" y="32690"/>
                    <a:pt x="3266" y="33039"/>
                    <a:pt x="3255" y="33382"/>
                  </a:cubicBezTo>
                  <a:cubicBezTo>
                    <a:pt x="3250" y="33714"/>
                    <a:pt x="3288" y="34052"/>
                    <a:pt x="3375" y="34379"/>
                  </a:cubicBezTo>
                  <a:cubicBezTo>
                    <a:pt x="3484" y="34864"/>
                    <a:pt x="3751" y="35720"/>
                    <a:pt x="3380" y="36161"/>
                  </a:cubicBezTo>
                  <a:cubicBezTo>
                    <a:pt x="3369" y="36176"/>
                    <a:pt x="3382" y="36192"/>
                    <a:pt x="3398" y="36192"/>
                  </a:cubicBezTo>
                  <a:cubicBezTo>
                    <a:pt x="3405" y="36192"/>
                    <a:pt x="3412" y="36189"/>
                    <a:pt x="3419" y="36183"/>
                  </a:cubicBezTo>
                  <a:cubicBezTo>
                    <a:pt x="3707" y="35856"/>
                    <a:pt x="3637" y="35246"/>
                    <a:pt x="3566" y="34848"/>
                  </a:cubicBezTo>
                  <a:cubicBezTo>
                    <a:pt x="3484" y="34412"/>
                    <a:pt x="3326" y="33965"/>
                    <a:pt x="3348" y="33513"/>
                  </a:cubicBezTo>
                  <a:cubicBezTo>
                    <a:pt x="3364" y="33137"/>
                    <a:pt x="3489" y="32783"/>
                    <a:pt x="3571" y="32412"/>
                  </a:cubicBezTo>
                  <a:cubicBezTo>
                    <a:pt x="3642" y="32554"/>
                    <a:pt x="3713" y="32701"/>
                    <a:pt x="3773" y="32854"/>
                  </a:cubicBezTo>
                  <a:cubicBezTo>
                    <a:pt x="3974" y="33333"/>
                    <a:pt x="4083" y="33845"/>
                    <a:pt x="4094" y="34363"/>
                  </a:cubicBezTo>
                  <a:cubicBezTo>
                    <a:pt x="4111" y="34837"/>
                    <a:pt x="4149" y="35311"/>
                    <a:pt x="3969" y="35758"/>
                  </a:cubicBezTo>
                  <a:cubicBezTo>
                    <a:pt x="3962" y="35779"/>
                    <a:pt x="3980" y="35793"/>
                    <a:pt x="3997" y="35793"/>
                  </a:cubicBezTo>
                  <a:cubicBezTo>
                    <a:pt x="4006" y="35793"/>
                    <a:pt x="4014" y="35789"/>
                    <a:pt x="4018" y="35780"/>
                  </a:cubicBezTo>
                  <a:cubicBezTo>
                    <a:pt x="4214" y="35327"/>
                    <a:pt x="4192" y="34853"/>
                    <a:pt x="4192" y="34374"/>
                  </a:cubicBezTo>
                  <a:lnTo>
                    <a:pt x="4192" y="34319"/>
                  </a:lnTo>
                  <a:cubicBezTo>
                    <a:pt x="4361" y="34575"/>
                    <a:pt x="4541" y="34848"/>
                    <a:pt x="4563" y="35148"/>
                  </a:cubicBezTo>
                  <a:cubicBezTo>
                    <a:pt x="4579" y="35442"/>
                    <a:pt x="4568" y="35736"/>
                    <a:pt x="4530" y="36025"/>
                  </a:cubicBezTo>
                  <a:cubicBezTo>
                    <a:pt x="4519" y="36025"/>
                    <a:pt x="4508" y="36036"/>
                    <a:pt x="4503" y="36041"/>
                  </a:cubicBezTo>
                  <a:cubicBezTo>
                    <a:pt x="4089" y="36564"/>
                    <a:pt x="3500" y="36880"/>
                    <a:pt x="3261" y="37529"/>
                  </a:cubicBezTo>
                  <a:cubicBezTo>
                    <a:pt x="3037" y="38134"/>
                    <a:pt x="3124" y="38657"/>
                    <a:pt x="3255" y="39272"/>
                  </a:cubicBezTo>
                  <a:cubicBezTo>
                    <a:pt x="3255" y="39278"/>
                    <a:pt x="3259" y="39281"/>
                    <a:pt x="3263" y="39281"/>
                  </a:cubicBezTo>
                  <a:cubicBezTo>
                    <a:pt x="3266" y="39281"/>
                    <a:pt x="3269" y="39278"/>
                    <a:pt x="3266" y="39272"/>
                  </a:cubicBezTo>
                  <a:cubicBezTo>
                    <a:pt x="3173" y="38575"/>
                    <a:pt x="3124" y="37910"/>
                    <a:pt x="3517" y="37278"/>
                  </a:cubicBezTo>
                  <a:cubicBezTo>
                    <a:pt x="3707" y="36973"/>
                    <a:pt x="3974" y="36750"/>
                    <a:pt x="4252" y="36510"/>
                  </a:cubicBezTo>
                  <a:cubicBezTo>
                    <a:pt x="4339" y="36439"/>
                    <a:pt x="4421" y="36363"/>
                    <a:pt x="4497" y="36281"/>
                  </a:cubicBezTo>
                  <a:lnTo>
                    <a:pt x="4497" y="36281"/>
                  </a:lnTo>
                  <a:cubicBezTo>
                    <a:pt x="4497" y="36308"/>
                    <a:pt x="4487" y="36335"/>
                    <a:pt x="4487" y="36363"/>
                  </a:cubicBezTo>
                  <a:cubicBezTo>
                    <a:pt x="4448" y="36619"/>
                    <a:pt x="4416" y="36869"/>
                    <a:pt x="4405" y="37120"/>
                  </a:cubicBezTo>
                  <a:cubicBezTo>
                    <a:pt x="4388" y="37120"/>
                    <a:pt x="4372" y="37125"/>
                    <a:pt x="4361" y="37142"/>
                  </a:cubicBezTo>
                  <a:cubicBezTo>
                    <a:pt x="4247" y="37354"/>
                    <a:pt x="4062" y="37512"/>
                    <a:pt x="3958" y="37730"/>
                  </a:cubicBezTo>
                  <a:cubicBezTo>
                    <a:pt x="3871" y="37916"/>
                    <a:pt x="3811" y="38101"/>
                    <a:pt x="3767" y="38297"/>
                  </a:cubicBezTo>
                  <a:cubicBezTo>
                    <a:pt x="3675" y="38684"/>
                    <a:pt x="3669" y="39082"/>
                    <a:pt x="3751" y="39469"/>
                  </a:cubicBezTo>
                  <a:cubicBezTo>
                    <a:pt x="3751" y="39477"/>
                    <a:pt x="3756" y="39481"/>
                    <a:pt x="3762" y="39481"/>
                  </a:cubicBezTo>
                  <a:cubicBezTo>
                    <a:pt x="3767" y="39481"/>
                    <a:pt x="3773" y="39477"/>
                    <a:pt x="3773" y="39469"/>
                  </a:cubicBezTo>
                  <a:cubicBezTo>
                    <a:pt x="3718" y="39005"/>
                    <a:pt x="3773" y="38537"/>
                    <a:pt x="3920" y="38101"/>
                  </a:cubicBezTo>
                  <a:cubicBezTo>
                    <a:pt x="3920" y="38090"/>
                    <a:pt x="3925" y="38079"/>
                    <a:pt x="3931" y="38074"/>
                  </a:cubicBezTo>
                  <a:cubicBezTo>
                    <a:pt x="4345" y="38711"/>
                    <a:pt x="3931" y="39567"/>
                    <a:pt x="4230" y="40259"/>
                  </a:cubicBezTo>
                  <a:cubicBezTo>
                    <a:pt x="4459" y="40793"/>
                    <a:pt x="5091" y="41087"/>
                    <a:pt x="5680" y="41103"/>
                  </a:cubicBezTo>
                  <a:cubicBezTo>
                    <a:pt x="5794" y="41310"/>
                    <a:pt x="5914" y="41512"/>
                    <a:pt x="6018" y="41719"/>
                  </a:cubicBezTo>
                  <a:cubicBezTo>
                    <a:pt x="6022" y="41727"/>
                    <a:pt x="6028" y="41729"/>
                    <a:pt x="6034" y="41729"/>
                  </a:cubicBezTo>
                  <a:cubicBezTo>
                    <a:pt x="6046" y="41729"/>
                    <a:pt x="6058" y="41719"/>
                    <a:pt x="6050" y="41708"/>
                  </a:cubicBezTo>
                  <a:cubicBezTo>
                    <a:pt x="5958" y="41501"/>
                    <a:pt x="5843" y="41305"/>
                    <a:pt x="5734" y="41103"/>
                  </a:cubicBezTo>
                  <a:lnTo>
                    <a:pt x="5756" y="41103"/>
                  </a:lnTo>
                  <a:cubicBezTo>
                    <a:pt x="5783" y="41103"/>
                    <a:pt x="5783" y="41071"/>
                    <a:pt x="5762" y="41071"/>
                  </a:cubicBezTo>
                  <a:lnTo>
                    <a:pt x="5713" y="41071"/>
                  </a:lnTo>
                  <a:cubicBezTo>
                    <a:pt x="5674" y="40989"/>
                    <a:pt x="5631" y="40907"/>
                    <a:pt x="5598" y="40825"/>
                  </a:cubicBezTo>
                  <a:cubicBezTo>
                    <a:pt x="5473" y="40537"/>
                    <a:pt x="5418" y="40226"/>
                    <a:pt x="5435" y="39910"/>
                  </a:cubicBezTo>
                  <a:lnTo>
                    <a:pt x="5435" y="39910"/>
                  </a:lnTo>
                  <a:cubicBezTo>
                    <a:pt x="5767" y="40368"/>
                    <a:pt x="6138" y="40804"/>
                    <a:pt x="6541" y="41207"/>
                  </a:cubicBezTo>
                  <a:cubicBezTo>
                    <a:pt x="6544" y="41210"/>
                    <a:pt x="6549" y="41212"/>
                    <a:pt x="6553" y="41212"/>
                  </a:cubicBezTo>
                  <a:cubicBezTo>
                    <a:pt x="6569" y="41212"/>
                    <a:pt x="6586" y="41192"/>
                    <a:pt x="6574" y="41180"/>
                  </a:cubicBezTo>
                  <a:cubicBezTo>
                    <a:pt x="6394" y="40989"/>
                    <a:pt x="6225" y="40793"/>
                    <a:pt x="6061" y="40591"/>
                  </a:cubicBezTo>
                  <a:lnTo>
                    <a:pt x="6061" y="40591"/>
                  </a:lnTo>
                  <a:cubicBezTo>
                    <a:pt x="6149" y="40646"/>
                    <a:pt x="6247" y="40700"/>
                    <a:pt x="6334" y="40744"/>
                  </a:cubicBezTo>
                  <a:cubicBezTo>
                    <a:pt x="6584" y="40885"/>
                    <a:pt x="6819" y="41032"/>
                    <a:pt x="6939" y="41299"/>
                  </a:cubicBezTo>
                  <a:cubicBezTo>
                    <a:pt x="6941" y="41305"/>
                    <a:pt x="6945" y="41308"/>
                    <a:pt x="6950" y="41308"/>
                  </a:cubicBezTo>
                  <a:cubicBezTo>
                    <a:pt x="6959" y="41308"/>
                    <a:pt x="6969" y="41299"/>
                    <a:pt x="6966" y="41289"/>
                  </a:cubicBezTo>
                  <a:cubicBezTo>
                    <a:pt x="6879" y="41065"/>
                    <a:pt x="6710" y="40913"/>
                    <a:pt x="6508" y="40782"/>
                  </a:cubicBezTo>
                  <a:cubicBezTo>
                    <a:pt x="6383" y="40705"/>
                    <a:pt x="6257" y="40635"/>
                    <a:pt x="6143" y="40553"/>
                  </a:cubicBezTo>
                  <a:cubicBezTo>
                    <a:pt x="6045" y="40482"/>
                    <a:pt x="5969" y="40395"/>
                    <a:pt x="5871" y="40319"/>
                  </a:cubicBezTo>
                  <a:cubicBezTo>
                    <a:pt x="5865" y="40313"/>
                    <a:pt x="5860" y="40313"/>
                    <a:pt x="5849" y="40313"/>
                  </a:cubicBezTo>
                  <a:cubicBezTo>
                    <a:pt x="5707" y="40122"/>
                    <a:pt x="5565" y="39921"/>
                    <a:pt x="5435" y="39719"/>
                  </a:cubicBezTo>
                  <a:lnTo>
                    <a:pt x="5435" y="39681"/>
                  </a:lnTo>
                  <a:cubicBezTo>
                    <a:pt x="5435" y="39659"/>
                    <a:pt x="5416" y="39640"/>
                    <a:pt x="5395" y="39640"/>
                  </a:cubicBezTo>
                  <a:cubicBezTo>
                    <a:pt x="5390" y="39640"/>
                    <a:pt x="5385" y="39641"/>
                    <a:pt x="5380" y="39643"/>
                  </a:cubicBezTo>
                  <a:cubicBezTo>
                    <a:pt x="5364" y="39610"/>
                    <a:pt x="5342" y="39578"/>
                    <a:pt x="5320" y="39550"/>
                  </a:cubicBezTo>
                  <a:cubicBezTo>
                    <a:pt x="4972" y="38994"/>
                    <a:pt x="4617" y="38373"/>
                    <a:pt x="4536" y="37714"/>
                  </a:cubicBezTo>
                  <a:cubicBezTo>
                    <a:pt x="4448" y="36995"/>
                    <a:pt x="4650" y="36275"/>
                    <a:pt x="4694" y="35556"/>
                  </a:cubicBezTo>
                  <a:cubicBezTo>
                    <a:pt x="4721" y="35000"/>
                    <a:pt x="4530" y="34586"/>
                    <a:pt x="4181" y="34145"/>
                  </a:cubicBezTo>
                  <a:cubicBezTo>
                    <a:pt x="4165" y="33813"/>
                    <a:pt x="4105" y="33486"/>
                    <a:pt x="4002" y="33170"/>
                  </a:cubicBezTo>
                  <a:cubicBezTo>
                    <a:pt x="3838" y="32695"/>
                    <a:pt x="3582" y="32292"/>
                    <a:pt x="3348" y="31856"/>
                  </a:cubicBezTo>
                  <a:cubicBezTo>
                    <a:pt x="3113" y="31415"/>
                    <a:pt x="2983" y="30957"/>
                    <a:pt x="2879" y="30467"/>
                  </a:cubicBezTo>
                  <a:cubicBezTo>
                    <a:pt x="2879" y="30456"/>
                    <a:pt x="2874" y="30451"/>
                    <a:pt x="2863" y="30445"/>
                  </a:cubicBezTo>
                  <a:cubicBezTo>
                    <a:pt x="2972" y="30243"/>
                    <a:pt x="3092" y="30053"/>
                    <a:pt x="3135" y="29840"/>
                  </a:cubicBezTo>
                  <a:cubicBezTo>
                    <a:pt x="3239" y="30243"/>
                    <a:pt x="3326" y="30647"/>
                    <a:pt x="3342" y="31050"/>
                  </a:cubicBezTo>
                  <a:cubicBezTo>
                    <a:pt x="3342" y="31061"/>
                    <a:pt x="3353" y="31068"/>
                    <a:pt x="3363" y="31068"/>
                  </a:cubicBezTo>
                  <a:cubicBezTo>
                    <a:pt x="3372" y="31068"/>
                    <a:pt x="3380" y="31063"/>
                    <a:pt x="3380" y="31050"/>
                  </a:cubicBezTo>
                  <a:cubicBezTo>
                    <a:pt x="3380" y="30352"/>
                    <a:pt x="3124" y="29655"/>
                    <a:pt x="3015" y="28963"/>
                  </a:cubicBezTo>
                  <a:cubicBezTo>
                    <a:pt x="2994" y="28843"/>
                    <a:pt x="2972" y="28712"/>
                    <a:pt x="2955" y="28587"/>
                  </a:cubicBezTo>
                  <a:lnTo>
                    <a:pt x="2955" y="28587"/>
                  </a:lnTo>
                  <a:cubicBezTo>
                    <a:pt x="3250" y="28963"/>
                    <a:pt x="3642" y="29290"/>
                    <a:pt x="3860" y="29709"/>
                  </a:cubicBezTo>
                  <a:cubicBezTo>
                    <a:pt x="4007" y="29993"/>
                    <a:pt x="4105" y="30298"/>
                    <a:pt x="4067" y="30625"/>
                  </a:cubicBezTo>
                  <a:cubicBezTo>
                    <a:pt x="4045" y="30794"/>
                    <a:pt x="4040" y="30963"/>
                    <a:pt x="4056" y="31132"/>
                  </a:cubicBezTo>
                  <a:cubicBezTo>
                    <a:pt x="4059" y="31149"/>
                    <a:pt x="4070" y="31156"/>
                    <a:pt x="4081" y="31156"/>
                  </a:cubicBezTo>
                  <a:cubicBezTo>
                    <a:pt x="4095" y="31156"/>
                    <a:pt x="4111" y="31144"/>
                    <a:pt x="4111" y="31126"/>
                  </a:cubicBezTo>
                  <a:cubicBezTo>
                    <a:pt x="4083" y="30832"/>
                    <a:pt x="4192" y="30549"/>
                    <a:pt x="4138" y="30254"/>
                  </a:cubicBezTo>
                  <a:cubicBezTo>
                    <a:pt x="4100" y="30053"/>
                    <a:pt x="4034" y="29857"/>
                    <a:pt x="3931" y="29677"/>
                  </a:cubicBezTo>
                  <a:cubicBezTo>
                    <a:pt x="3669" y="29230"/>
                    <a:pt x="3282" y="28859"/>
                    <a:pt x="2955" y="28462"/>
                  </a:cubicBezTo>
                  <a:cubicBezTo>
                    <a:pt x="2950" y="28456"/>
                    <a:pt x="2945" y="28456"/>
                    <a:pt x="2939" y="28451"/>
                  </a:cubicBezTo>
                  <a:cubicBezTo>
                    <a:pt x="2928" y="28336"/>
                    <a:pt x="2917" y="28227"/>
                    <a:pt x="2912" y="28113"/>
                  </a:cubicBezTo>
                  <a:lnTo>
                    <a:pt x="2912" y="28113"/>
                  </a:lnTo>
                  <a:cubicBezTo>
                    <a:pt x="3560" y="28658"/>
                    <a:pt x="4176" y="29268"/>
                    <a:pt x="4378" y="30102"/>
                  </a:cubicBezTo>
                  <a:cubicBezTo>
                    <a:pt x="4579" y="30952"/>
                    <a:pt x="4405" y="31775"/>
                    <a:pt x="4416" y="32636"/>
                  </a:cubicBezTo>
                  <a:cubicBezTo>
                    <a:pt x="4416" y="32641"/>
                    <a:pt x="4420" y="32644"/>
                    <a:pt x="4424" y="32644"/>
                  </a:cubicBezTo>
                  <a:cubicBezTo>
                    <a:pt x="4428" y="32644"/>
                    <a:pt x="4432" y="32641"/>
                    <a:pt x="4432" y="32636"/>
                  </a:cubicBezTo>
                  <a:cubicBezTo>
                    <a:pt x="4497" y="31682"/>
                    <a:pt x="4715" y="30805"/>
                    <a:pt x="4416" y="29867"/>
                  </a:cubicBezTo>
                  <a:cubicBezTo>
                    <a:pt x="4165" y="29072"/>
                    <a:pt x="3544" y="28522"/>
                    <a:pt x="2912" y="27993"/>
                  </a:cubicBezTo>
                  <a:lnTo>
                    <a:pt x="2906" y="27993"/>
                  </a:lnTo>
                  <a:cubicBezTo>
                    <a:pt x="2879" y="27606"/>
                    <a:pt x="2939" y="27225"/>
                    <a:pt x="3081" y="26871"/>
                  </a:cubicBezTo>
                  <a:cubicBezTo>
                    <a:pt x="3190" y="26985"/>
                    <a:pt x="3277" y="27116"/>
                    <a:pt x="3353" y="27257"/>
                  </a:cubicBezTo>
                  <a:cubicBezTo>
                    <a:pt x="3506" y="27579"/>
                    <a:pt x="3637" y="27917"/>
                    <a:pt x="3746" y="28260"/>
                  </a:cubicBezTo>
                  <a:cubicBezTo>
                    <a:pt x="3750" y="28274"/>
                    <a:pt x="3762" y="28280"/>
                    <a:pt x="3775" y="28280"/>
                  </a:cubicBezTo>
                  <a:cubicBezTo>
                    <a:pt x="3797" y="28280"/>
                    <a:pt x="3823" y="28262"/>
                    <a:pt x="3816" y="28238"/>
                  </a:cubicBezTo>
                  <a:cubicBezTo>
                    <a:pt x="3680" y="27677"/>
                    <a:pt x="3495" y="27132"/>
                    <a:pt x="3092" y="26707"/>
                  </a:cubicBezTo>
                  <a:cubicBezTo>
                    <a:pt x="3135" y="25775"/>
                    <a:pt x="3446" y="24876"/>
                    <a:pt x="3457" y="23944"/>
                  </a:cubicBezTo>
                  <a:cubicBezTo>
                    <a:pt x="3462" y="23552"/>
                    <a:pt x="3440" y="23149"/>
                    <a:pt x="3304" y="22778"/>
                  </a:cubicBezTo>
                  <a:cubicBezTo>
                    <a:pt x="3184" y="22441"/>
                    <a:pt x="2966" y="22190"/>
                    <a:pt x="2786" y="21890"/>
                  </a:cubicBezTo>
                  <a:cubicBezTo>
                    <a:pt x="2825" y="21460"/>
                    <a:pt x="2841" y="21018"/>
                    <a:pt x="3184" y="20719"/>
                  </a:cubicBezTo>
                  <a:cubicBezTo>
                    <a:pt x="3261" y="20822"/>
                    <a:pt x="3348" y="20920"/>
                    <a:pt x="3419" y="21024"/>
                  </a:cubicBezTo>
                  <a:cubicBezTo>
                    <a:pt x="3587" y="21264"/>
                    <a:pt x="3756" y="21531"/>
                    <a:pt x="3811" y="21814"/>
                  </a:cubicBezTo>
                  <a:cubicBezTo>
                    <a:pt x="3816" y="21836"/>
                    <a:pt x="3822" y="21857"/>
                    <a:pt x="3822" y="21874"/>
                  </a:cubicBezTo>
                  <a:cubicBezTo>
                    <a:pt x="3811" y="21890"/>
                    <a:pt x="3811" y="21912"/>
                    <a:pt x="3822" y="21928"/>
                  </a:cubicBezTo>
                  <a:lnTo>
                    <a:pt x="3833" y="21945"/>
                  </a:lnTo>
                  <a:cubicBezTo>
                    <a:pt x="3865" y="22157"/>
                    <a:pt x="3865" y="22375"/>
                    <a:pt x="3909" y="22588"/>
                  </a:cubicBezTo>
                  <a:cubicBezTo>
                    <a:pt x="3909" y="22593"/>
                    <a:pt x="3913" y="22596"/>
                    <a:pt x="3917" y="22596"/>
                  </a:cubicBezTo>
                  <a:cubicBezTo>
                    <a:pt x="3921" y="22596"/>
                    <a:pt x="3925" y="22593"/>
                    <a:pt x="3925" y="22588"/>
                  </a:cubicBezTo>
                  <a:cubicBezTo>
                    <a:pt x="3920" y="22397"/>
                    <a:pt x="3920" y="22212"/>
                    <a:pt x="3904" y="22032"/>
                  </a:cubicBezTo>
                  <a:lnTo>
                    <a:pt x="3904" y="22032"/>
                  </a:lnTo>
                  <a:cubicBezTo>
                    <a:pt x="4285" y="22577"/>
                    <a:pt x="4241" y="23242"/>
                    <a:pt x="4220" y="23879"/>
                  </a:cubicBezTo>
                  <a:cubicBezTo>
                    <a:pt x="4209" y="24250"/>
                    <a:pt x="4192" y="24631"/>
                    <a:pt x="4040" y="24969"/>
                  </a:cubicBezTo>
                  <a:cubicBezTo>
                    <a:pt x="3925" y="25230"/>
                    <a:pt x="3789" y="25481"/>
                    <a:pt x="3686" y="25743"/>
                  </a:cubicBezTo>
                  <a:cubicBezTo>
                    <a:pt x="3679" y="25760"/>
                    <a:pt x="3694" y="25773"/>
                    <a:pt x="3709" y="25773"/>
                  </a:cubicBezTo>
                  <a:cubicBezTo>
                    <a:pt x="3717" y="25773"/>
                    <a:pt x="3725" y="25769"/>
                    <a:pt x="3729" y="25759"/>
                  </a:cubicBezTo>
                  <a:cubicBezTo>
                    <a:pt x="3893" y="25383"/>
                    <a:pt x="4121" y="25040"/>
                    <a:pt x="4236" y="24642"/>
                  </a:cubicBezTo>
                  <a:cubicBezTo>
                    <a:pt x="4329" y="24326"/>
                    <a:pt x="4318" y="23966"/>
                    <a:pt x="4329" y="23639"/>
                  </a:cubicBezTo>
                  <a:cubicBezTo>
                    <a:pt x="4345" y="23013"/>
                    <a:pt x="4350" y="22375"/>
                    <a:pt x="3887" y="21879"/>
                  </a:cubicBezTo>
                  <a:cubicBezTo>
                    <a:pt x="3854" y="21623"/>
                    <a:pt x="3767" y="21383"/>
                    <a:pt x="3631" y="21171"/>
                  </a:cubicBezTo>
                  <a:cubicBezTo>
                    <a:pt x="3604" y="21127"/>
                    <a:pt x="3577" y="21089"/>
                    <a:pt x="3544" y="21046"/>
                  </a:cubicBezTo>
                  <a:lnTo>
                    <a:pt x="3544" y="21046"/>
                  </a:lnTo>
                  <a:cubicBezTo>
                    <a:pt x="3664" y="21084"/>
                    <a:pt x="3778" y="21133"/>
                    <a:pt x="3887" y="21187"/>
                  </a:cubicBezTo>
                  <a:cubicBezTo>
                    <a:pt x="4013" y="21269"/>
                    <a:pt x="4121" y="21378"/>
                    <a:pt x="4198" y="21509"/>
                  </a:cubicBezTo>
                  <a:cubicBezTo>
                    <a:pt x="4202" y="21514"/>
                    <a:pt x="4207" y="21517"/>
                    <a:pt x="4212" y="21517"/>
                  </a:cubicBezTo>
                  <a:cubicBezTo>
                    <a:pt x="4221" y="21517"/>
                    <a:pt x="4229" y="21508"/>
                    <a:pt x="4225" y="21498"/>
                  </a:cubicBezTo>
                  <a:cubicBezTo>
                    <a:pt x="4100" y="21204"/>
                    <a:pt x="3838" y="20997"/>
                    <a:pt x="3522" y="20942"/>
                  </a:cubicBezTo>
                  <a:cubicBezTo>
                    <a:pt x="3519" y="20941"/>
                    <a:pt x="3516" y="20941"/>
                    <a:pt x="3513" y="20941"/>
                  </a:cubicBezTo>
                  <a:cubicBezTo>
                    <a:pt x="3500" y="20941"/>
                    <a:pt x="3488" y="20949"/>
                    <a:pt x="3484" y="20958"/>
                  </a:cubicBezTo>
                  <a:cubicBezTo>
                    <a:pt x="3386" y="20833"/>
                    <a:pt x="3288" y="20713"/>
                    <a:pt x="3201" y="20582"/>
                  </a:cubicBezTo>
                  <a:cubicBezTo>
                    <a:pt x="3021" y="20326"/>
                    <a:pt x="2977" y="20070"/>
                    <a:pt x="2879" y="19787"/>
                  </a:cubicBezTo>
                  <a:lnTo>
                    <a:pt x="2890" y="19787"/>
                  </a:lnTo>
                  <a:cubicBezTo>
                    <a:pt x="3353" y="19950"/>
                    <a:pt x="3904" y="19994"/>
                    <a:pt x="4209" y="20408"/>
                  </a:cubicBezTo>
                  <a:cubicBezTo>
                    <a:pt x="4212" y="20413"/>
                    <a:pt x="4216" y="20415"/>
                    <a:pt x="4221" y="20415"/>
                  </a:cubicBezTo>
                  <a:cubicBezTo>
                    <a:pt x="4232" y="20415"/>
                    <a:pt x="4244" y="20403"/>
                    <a:pt x="4236" y="20392"/>
                  </a:cubicBezTo>
                  <a:cubicBezTo>
                    <a:pt x="3958" y="19961"/>
                    <a:pt x="3462" y="19912"/>
                    <a:pt x="3004" y="19738"/>
                  </a:cubicBezTo>
                  <a:cubicBezTo>
                    <a:pt x="2656" y="19602"/>
                    <a:pt x="2514" y="19389"/>
                    <a:pt x="2269" y="19149"/>
                  </a:cubicBezTo>
                  <a:cubicBezTo>
                    <a:pt x="2138" y="19002"/>
                    <a:pt x="1958" y="18910"/>
                    <a:pt x="1768" y="18888"/>
                  </a:cubicBezTo>
                  <a:cubicBezTo>
                    <a:pt x="1762" y="18708"/>
                    <a:pt x="1762" y="18534"/>
                    <a:pt x="1762" y="18359"/>
                  </a:cubicBezTo>
                  <a:lnTo>
                    <a:pt x="1762" y="18321"/>
                  </a:lnTo>
                  <a:cubicBezTo>
                    <a:pt x="2013" y="18359"/>
                    <a:pt x="2258" y="18348"/>
                    <a:pt x="2481" y="18506"/>
                  </a:cubicBezTo>
                  <a:cubicBezTo>
                    <a:pt x="2503" y="18517"/>
                    <a:pt x="2525" y="18534"/>
                    <a:pt x="2541" y="18550"/>
                  </a:cubicBezTo>
                  <a:cubicBezTo>
                    <a:pt x="2541" y="18550"/>
                    <a:pt x="2541" y="18550"/>
                    <a:pt x="2541" y="18555"/>
                  </a:cubicBezTo>
                  <a:cubicBezTo>
                    <a:pt x="2546" y="18569"/>
                    <a:pt x="2558" y="18579"/>
                    <a:pt x="2571" y="18579"/>
                  </a:cubicBezTo>
                  <a:cubicBezTo>
                    <a:pt x="2574" y="18579"/>
                    <a:pt x="2577" y="18578"/>
                    <a:pt x="2579" y="18577"/>
                  </a:cubicBezTo>
                  <a:cubicBezTo>
                    <a:pt x="2732" y="18692"/>
                    <a:pt x="2879" y="18811"/>
                    <a:pt x="3021" y="18942"/>
                  </a:cubicBezTo>
                  <a:cubicBezTo>
                    <a:pt x="3288" y="19187"/>
                    <a:pt x="3549" y="19422"/>
                    <a:pt x="3882" y="19585"/>
                  </a:cubicBezTo>
                  <a:cubicBezTo>
                    <a:pt x="3884" y="19587"/>
                    <a:pt x="3887" y="19588"/>
                    <a:pt x="3890" y="19588"/>
                  </a:cubicBezTo>
                  <a:cubicBezTo>
                    <a:pt x="3906" y="19588"/>
                    <a:pt x="3922" y="19566"/>
                    <a:pt x="3904" y="19553"/>
                  </a:cubicBezTo>
                  <a:cubicBezTo>
                    <a:pt x="3484" y="19307"/>
                    <a:pt x="3179" y="18948"/>
                    <a:pt x="2814" y="18648"/>
                  </a:cubicBezTo>
                  <a:cubicBezTo>
                    <a:pt x="2743" y="18588"/>
                    <a:pt x="2667" y="18528"/>
                    <a:pt x="2590" y="18474"/>
                  </a:cubicBezTo>
                  <a:cubicBezTo>
                    <a:pt x="2400" y="16970"/>
                    <a:pt x="1223" y="15978"/>
                    <a:pt x="280" y="14866"/>
                  </a:cubicBezTo>
                  <a:cubicBezTo>
                    <a:pt x="280" y="14861"/>
                    <a:pt x="275" y="14856"/>
                    <a:pt x="269" y="14856"/>
                  </a:cubicBezTo>
                  <a:lnTo>
                    <a:pt x="269" y="14272"/>
                  </a:lnTo>
                  <a:cubicBezTo>
                    <a:pt x="416" y="14480"/>
                    <a:pt x="667" y="14583"/>
                    <a:pt x="907" y="14665"/>
                  </a:cubicBezTo>
                  <a:cubicBezTo>
                    <a:pt x="1326" y="14812"/>
                    <a:pt x="1675" y="14970"/>
                    <a:pt x="1985" y="15286"/>
                  </a:cubicBezTo>
                  <a:cubicBezTo>
                    <a:pt x="2634" y="15951"/>
                    <a:pt x="3075" y="16795"/>
                    <a:pt x="3244" y="17705"/>
                  </a:cubicBezTo>
                  <a:cubicBezTo>
                    <a:pt x="3244" y="17716"/>
                    <a:pt x="3252" y="17722"/>
                    <a:pt x="3261" y="17722"/>
                  </a:cubicBezTo>
                  <a:cubicBezTo>
                    <a:pt x="3269" y="17722"/>
                    <a:pt x="3277" y="17716"/>
                    <a:pt x="3277" y="17705"/>
                  </a:cubicBezTo>
                  <a:cubicBezTo>
                    <a:pt x="3304" y="16926"/>
                    <a:pt x="2803" y="16076"/>
                    <a:pt x="2312" y="15482"/>
                  </a:cubicBezTo>
                  <a:cubicBezTo>
                    <a:pt x="2067" y="15188"/>
                    <a:pt x="1778" y="14877"/>
                    <a:pt x="1419" y="14714"/>
                  </a:cubicBezTo>
                  <a:cubicBezTo>
                    <a:pt x="1168" y="14599"/>
                    <a:pt x="917" y="14523"/>
                    <a:pt x="683" y="14403"/>
                  </a:cubicBezTo>
                  <a:cubicBezTo>
                    <a:pt x="874" y="14278"/>
                    <a:pt x="1032" y="14111"/>
                    <a:pt x="1273" y="14111"/>
                  </a:cubicBezTo>
                  <a:cubicBezTo>
                    <a:pt x="1294" y="14111"/>
                    <a:pt x="1315" y="14112"/>
                    <a:pt x="1337" y="14114"/>
                  </a:cubicBezTo>
                  <a:cubicBezTo>
                    <a:pt x="1604" y="14142"/>
                    <a:pt x="1844" y="14278"/>
                    <a:pt x="2007" y="14496"/>
                  </a:cubicBezTo>
                  <a:cubicBezTo>
                    <a:pt x="2193" y="14730"/>
                    <a:pt x="2340" y="14992"/>
                    <a:pt x="2547" y="15215"/>
                  </a:cubicBezTo>
                  <a:cubicBezTo>
                    <a:pt x="2692" y="15369"/>
                    <a:pt x="2991" y="15715"/>
                    <a:pt x="3260" y="15715"/>
                  </a:cubicBezTo>
                  <a:cubicBezTo>
                    <a:pt x="3314" y="15715"/>
                    <a:pt x="3368" y="15701"/>
                    <a:pt x="3419" y="15667"/>
                  </a:cubicBezTo>
                  <a:cubicBezTo>
                    <a:pt x="3433" y="15658"/>
                    <a:pt x="3422" y="15645"/>
                    <a:pt x="3409" y="15645"/>
                  </a:cubicBezTo>
                  <a:cubicBezTo>
                    <a:pt x="3407" y="15645"/>
                    <a:pt x="3404" y="15645"/>
                    <a:pt x="3402" y="15646"/>
                  </a:cubicBezTo>
                  <a:cubicBezTo>
                    <a:pt x="3362" y="15660"/>
                    <a:pt x="3322" y="15667"/>
                    <a:pt x="3281" y="15667"/>
                  </a:cubicBezTo>
                  <a:cubicBezTo>
                    <a:pt x="2775" y="15667"/>
                    <a:pt x="2271" y="14602"/>
                    <a:pt x="2018" y="14354"/>
                  </a:cubicBezTo>
                  <a:cubicBezTo>
                    <a:pt x="1887" y="14213"/>
                    <a:pt x="1724" y="14104"/>
                    <a:pt x="1544" y="14038"/>
                  </a:cubicBezTo>
                  <a:cubicBezTo>
                    <a:pt x="1441" y="13869"/>
                    <a:pt x="1304" y="13722"/>
                    <a:pt x="1135" y="13608"/>
                  </a:cubicBezTo>
                  <a:cubicBezTo>
                    <a:pt x="863" y="13439"/>
                    <a:pt x="558" y="13308"/>
                    <a:pt x="269" y="13161"/>
                  </a:cubicBezTo>
                  <a:lnTo>
                    <a:pt x="258" y="13161"/>
                  </a:lnTo>
                  <a:lnTo>
                    <a:pt x="258" y="12758"/>
                  </a:lnTo>
                  <a:cubicBezTo>
                    <a:pt x="798" y="13030"/>
                    <a:pt x="1370" y="13166"/>
                    <a:pt x="1947" y="13352"/>
                  </a:cubicBezTo>
                  <a:cubicBezTo>
                    <a:pt x="2541" y="13542"/>
                    <a:pt x="3538" y="14011"/>
                    <a:pt x="3239" y="14785"/>
                  </a:cubicBezTo>
                  <a:cubicBezTo>
                    <a:pt x="3228" y="14816"/>
                    <a:pt x="3257" y="14838"/>
                    <a:pt x="3284" y="14838"/>
                  </a:cubicBezTo>
                  <a:cubicBezTo>
                    <a:pt x="3299" y="14838"/>
                    <a:pt x="3314" y="14830"/>
                    <a:pt x="3320" y="14812"/>
                  </a:cubicBezTo>
                  <a:cubicBezTo>
                    <a:pt x="3457" y="14327"/>
                    <a:pt x="3124" y="13788"/>
                    <a:pt x="2678" y="13553"/>
                  </a:cubicBezTo>
                  <a:cubicBezTo>
                    <a:pt x="2073" y="13243"/>
                    <a:pt x="1402" y="13106"/>
                    <a:pt x="776" y="12856"/>
                  </a:cubicBezTo>
                  <a:cubicBezTo>
                    <a:pt x="1046" y="12831"/>
                    <a:pt x="1303" y="12749"/>
                    <a:pt x="1578" y="12749"/>
                  </a:cubicBezTo>
                  <a:cubicBezTo>
                    <a:pt x="1608" y="12749"/>
                    <a:pt x="1639" y="12750"/>
                    <a:pt x="1669" y="12752"/>
                  </a:cubicBezTo>
                  <a:cubicBezTo>
                    <a:pt x="2089" y="12779"/>
                    <a:pt x="2443" y="12910"/>
                    <a:pt x="2743" y="13194"/>
                  </a:cubicBezTo>
                  <a:cubicBezTo>
                    <a:pt x="2747" y="13198"/>
                    <a:pt x="2752" y="13199"/>
                    <a:pt x="2756" y="13199"/>
                  </a:cubicBezTo>
                  <a:cubicBezTo>
                    <a:pt x="2770" y="13199"/>
                    <a:pt x="2782" y="13184"/>
                    <a:pt x="2770" y="13172"/>
                  </a:cubicBezTo>
                  <a:cubicBezTo>
                    <a:pt x="2410" y="12799"/>
                    <a:pt x="2004" y="12699"/>
                    <a:pt x="1567" y="12699"/>
                  </a:cubicBezTo>
                  <a:cubicBezTo>
                    <a:pt x="1264" y="12699"/>
                    <a:pt x="946" y="12747"/>
                    <a:pt x="618" y="12785"/>
                  </a:cubicBezTo>
                  <a:lnTo>
                    <a:pt x="612" y="12785"/>
                  </a:lnTo>
                  <a:cubicBezTo>
                    <a:pt x="503" y="12736"/>
                    <a:pt x="394" y="12681"/>
                    <a:pt x="291" y="12621"/>
                  </a:cubicBezTo>
                  <a:cubicBezTo>
                    <a:pt x="280" y="12616"/>
                    <a:pt x="269" y="12611"/>
                    <a:pt x="258" y="12611"/>
                  </a:cubicBezTo>
                  <a:cubicBezTo>
                    <a:pt x="253" y="12158"/>
                    <a:pt x="253" y="11706"/>
                    <a:pt x="253" y="11248"/>
                  </a:cubicBezTo>
                  <a:lnTo>
                    <a:pt x="253" y="11248"/>
                  </a:lnTo>
                  <a:cubicBezTo>
                    <a:pt x="345" y="11341"/>
                    <a:pt x="411" y="11455"/>
                    <a:pt x="509" y="11548"/>
                  </a:cubicBezTo>
                  <a:cubicBezTo>
                    <a:pt x="596" y="11624"/>
                    <a:pt x="689" y="11690"/>
                    <a:pt x="787" y="11750"/>
                  </a:cubicBezTo>
                  <a:cubicBezTo>
                    <a:pt x="1076" y="11924"/>
                    <a:pt x="1451" y="11984"/>
                    <a:pt x="1768" y="12098"/>
                  </a:cubicBezTo>
                  <a:cubicBezTo>
                    <a:pt x="2154" y="12224"/>
                    <a:pt x="2514" y="12414"/>
                    <a:pt x="2836" y="12665"/>
                  </a:cubicBezTo>
                  <a:cubicBezTo>
                    <a:pt x="3141" y="12910"/>
                    <a:pt x="3310" y="13215"/>
                    <a:pt x="3560" y="13504"/>
                  </a:cubicBezTo>
                  <a:cubicBezTo>
                    <a:pt x="3568" y="13512"/>
                    <a:pt x="3578" y="13516"/>
                    <a:pt x="3587" y="13516"/>
                  </a:cubicBezTo>
                  <a:cubicBezTo>
                    <a:pt x="3615" y="13516"/>
                    <a:pt x="3639" y="13485"/>
                    <a:pt x="3615" y="13461"/>
                  </a:cubicBezTo>
                  <a:cubicBezTo>
                    <a:pt x="3391" y="13188"/>
                    <a:pt x="3255" y="12899"/>
                    <a:pt x="2983" y="12665"/>
                  </a:cubicBezTo>
                  <a:cubicBezTo>
                    <a:pt x="2737" y="12453"/>
                    <a:pt x="2460" y="12278"/>
                    <a:pt x="2165" y="12147"/>
                  </a:cubicBezTo>
                  <a:cubicBezTo>
                    <a:pt x="1768" y="11973"/>
                    <a:pt x="1326" y="11891"/>
                    <a:pt x="939" y="11701"/>
                  </a:cubicBezTo>
                  <a:cubicBezTo>
                    <a:pt x="732" y="11608"/>
                    <a:pt x="558" y="11461"/>
                    <a:pt x="427" y="11276"/>
                  </a:cubicBezTo>
                  <a:cubicBezTo>
                    <a:pt x="378" y="11205"/>
                    <a:pt x="318" y="11150"/>
                    <a:pt x="247" y="11107"/>
                  </a:cubicBezTo>
                  <a:lnTo>
                    <a:pt x="247" y="10426"/>
                  </a:lnTo>
                  <a:lnTo>
                    <a:pt x="247" y="10371"/>
                  </a:lnTo>
                  <a:cubicBezTo>
                    <a:pt x="732" y="10731"/>
                    <a:pt x="1239" y="10878"/>
                    <a:pt x="1811" y="11090"/>
                  </a:cubicBezTo>
                  <a:cubicBezTo>
                    <a:pt x="2351" y="11297"/>
                    <a:pt x="3010" y="11592"/>
                    <a:pt x="3271" y="12115"/>
                  </a:cubicBezTo>
                  <a:cubicBezTo>
                    <a:pt x="3275" y="12120"/>
                    <a:pt x="3281" y="12123"/>
                    <a:pt x="3287" y="12123"/>
                  </a:cubicBezTo>
                  <a:cubicBezTo>
                    <a:pt x="3299" y="12123"/>
                    <a:pt x="3311" y="12113"/>
                    <a:pt x="3304" y="12098"/>
                  </a:cubicBezTo>
                  <a:cubicBezTo>
                    <a:pt x="3103" y="11679"/>
                    <a:pt x="2645" y="11385"/>
                    <a:pt x="2214" y="11183"/>
                  </a:cubicBezTo>
                  <a:cubicBezTo>
                    <a:pt x="1539" y="10867"/>
                    <a:pt x="847" y="10731"/>
                    <a:pt x="253" y="10262"/>
                  </a:cubicBezTo>
                  <a:lnTo>
                    <a:pt x="247" y="10262"/>
                  </a:lnTo>
                  <a:lnTo>
                    <a:pt x="247" y="9014"/>
                  </a:lnTo>
                  <a:cubicBezTo>
                    <a:pt x="503" y="9265"/>
                    <a:pt x="689" y="9575"/>
                    <a:pt x="1010" y="9772"/>
                  </a:cubicBezTo>
                  <a:cubicBezTo>
                    <a:pt x="1244" y="9908"/>
                    <a:pt x="1490" y="10022"/>
                    <a:pt x="1740" y="10126"/>
                  </a:cubicBezTo>
                  <a:cubicBezTo>
                    <a:pt x="2367" y="10382"/>
                    <a:pt x="3081" y="10633"/>
                    <a:pt x="3342" y="11281"/>
                  </a:cubicBezTo>
                  <a:cubicBezTo>
                    <a:pt x="3346" y="11294"/>
                    <a:pt x="3355" y="11299"/>
                    <a:pt x="3366" y="11299"/>
                  </a:cubicBezTo>
                  <a:cubicBezTo>
                    <a:pt x="3386" y="11299"/>
                    <a:pt x="3409" y="11279"/>
                    <a:pt x="3402" y="11254"/>
                  </a:cubicBezTo>
                  <a:cubicBezTo>
                    <a:pt x="3173" y="10709"/>
                    <a:pt x="2667" y="10404"/>
                    <a:pt x="2122" y="10169"/>
                  </a:cubicBezTo>
                  <a:cubicBezTo>
                    <a:pt x="1795" y="10028"/>
                    <a:pt x="1446" y="9908"/>
                    <a:pt x="1146" y="9723"/>
                  </a:cubicBezTo>
                  <a:cubicBezTo>
                    <a:pt x="917" y="9581"/>
                    <a:pt x="721" y="9396"/>
                    <a:pt x="563" y="9183"/>
                  </a:cubicBezTo>
                  <a:cubicBezTo>
                    <a:pt x="465" y="9052"/>
                    <a:pt x="394" y="8943"/>
                    <a:pt x="247" y="8862"/>
                  </a:cubicBezTo>
                  <a:lnTo>
                    <a:pt x="247" y="7979"/>
                  </a:lnTo>
                  <a:cubicBezTo>
                    <a:pt x="705" y="8377"/>
                    <a:pt x="1397" y="8567"/>
                    <a:pt x="1909" y="8867"/>
                  </a:cubicBezTo>
                  <a:cubicBezTo>
                    <a:pt x="2530" y="9227"/>
                    <a:pt x="3277" y="9733"/>
                    <a:pt x="3544" y="10404"/>
                  </a:cubicBezTo>
                  <a:cubicBezTo>
                    <a:pt x="3547" y="10413"/>
                    <a:pt x="3555" y="10416"/>
                    <a:pt x="3563" y="10416"/>
                  </a:cubicBezTo>
                  <a:cubicBezTo>
                    <a:pt x="3580" y="10416"/>
                    <a:pt x="3600" y="10400"/>
                    <a:pt x="3593" y="10382"/>
                  </a:cubicBezTo>
                  <a:cubicBezTo>
                    <a:pt x="3380" y="9810"/>
                    <a:pt x="2808" y="9336"/>
                    <a:pt x="2296" y="8998"/>
                  </a:cubicBezTo>
                  <a:cubicBezTo>
                    <a:pt x="1926" y="8764"/>
                    <a:pt x="1533" y="8546"/>
                    <a:pt x="1135" y="8360"/>
                  </a:cubicBezTo>
                  <a:cubicBezTo>
                    <a:pt x="830" y="8208"/>
                    <a:pt x="476" y="8072"/>
                    <a:pt x="247" y="7821"/>
                  </a:cubicBezTo>
                  <a:lnTo>
                    <a:pt x="247" y="7456"/>
                  </a:lnTo>
                  <a:cubicBezTo>
                    <a:pt x="569" y="7717"/>
                    <a:pt x="1125" y="7745"/>
                    <a:pt x="1506" y="7854"/>
                  </a:cubicBezTo>
                  <a:cubicBezTo>
                    <a:pt x="2214" y="8055"/>
                    <a:pt x="2634" y="8431"/>
                    <a:pt x="3021" y="9014"/>
                  </a:cubicBezTo>
                  <a:cubicBezTo>
                    <a:pt x="3025" y="9020"/>
                    <a:pt x="3031" y="9022"/>
                    <a:pt x="3037" y="9022"/>
                  </a:cubicBezTo>
                  <a:cubicBezTo>
                    <a:pt x="3049" y="9022"/>
                    <a:pt x="3061" y="9014"/>
                    <a:pt x="3053" y="9003"/>
                  </a:cubicBezTo>
                  <a:cubicBezTo>
                    <a:pt x="2786" y="8595"/>
                    <a:pt x="2487" y="8175"/>
                    <a:pt x="2018" y="7963"/>
                  </a:cubicBezTo>
                  <a:cubicBezTo>
                    <a:pt x="1697" y="7821"/>
                    <a:pt x="1364" y="7739"/>
                    <a:pt x="1032" y="7630"/>
                  </a:cubicBezTo>
                  <a:cubicBezTo>
                    <a:pt x="781" y="7554"/>
                    <a:pt x="482" y="7505"/>
                    <a:pt x="296" y="7303"/>
                  </a:cubicBezTo>
                  <a:cubicBezTo>
                    <a:pt x="285" y="7292"/>
                    <a:pt x="269" y="7281"/>
                    <a:pt x="247" y="7281"/>
                  </a:cubicBezTo>
                  <a:lnTo>
                    <a:pt x="247" y="6279"/>
                  </a:lnTo>
                  <a:cubicBezTo>
                    <a:pt x="476" y="6497"/>
                    <a:pt x="792" y="6682"/>
                    <a:pt x="1037" y="6851"/>
                  </a:cubicBezTo>
                  <a:cubicBezTo>
                    <a:pt x="1419" y="7118"/>
                    <a:pt x="1827" y="7347"/>
                    <a:pt x="2209" y="7614"/>
                  </a:cubicBezTo>
                  <a:cubicBezTo>
                    <a:pt x="2983" y="8126"/>
                    <a:pt x="3615" y="8818"/>
                    <a:pt x="4067" y="9630"/>
                  </a:cubicBezTo>
                  <a:cubicBezTo>
                    <a:pt x="4072" y="9642"/>
                    <a:pt x="4082" y="9647"/>
                    <a:pt x="4093" y="9647"/>
                  </a:cubicBezTo>
                  <a:cubicBezTo>
                    <a:pt x="4116" y="9647"/>
                    <a:pt x="4142" y="9623"/>
                    <a:pt x="4127" y="9597"/>
                  </a:cubicBezTo>
                  <a:cubicBezTo>
                    <a:pt x="3713" y="8829"/>
                    <a:pt x="3206" y="8208"/>
                    <a:pt x="2476" y="7679"/>
                  </a:cubicBezTo>
                  <a:cubicBezTo>
                    <a:pt x="2100" y="7407"/>
                    <a:pt x="1691" y="7178"/>
                    <a:pt x="1310" y="6911"/>
                  </a:cubicBezTo>
                  <a:cubicBezTo>
                    <a:pt x="1103" y="6764"/>
                    <a:pt x="901" y="6611"/>
                    <a:pt x="705" y="6453"/>
                  </a:cubicBezTo>
                  <a:cubicBezTo>
                    <a:pt x="552" y="6328"/>
                    <a:pt x="373" y="6230"/>
                    <a:pt x="247" y="6077"/>
                  </a:cubicBezTo>
                  <a:lnTo>
                    <a:pt x="247" y="5728"/>
                  </a:lnTo>
                  <a:lnTo>
                    <a:pt x="247" y="5598"/>
                  </a:lnTo>
                  <a:cubicBezTo>
                    <a:pt x="574" y="5859"/>
                    <a:pt x="994" y="5995"/>
                    <a:pt x="1375" y="6170"/>
                  </a:cubicBezTo>
                  <a:cubicBezTo>
                    <a:pt x="2111" y="6502"/>
                    <a:pt x="2667" y="7009"/>
                    <a:pt x="3217" y="7576"/>
                  </a:cubicBezTo>
                  <a:cubicBezTo>
                    <a:pt x="3223" y="7581"/>
                    <a:pt x="3229" y="7584"/>
                    <a:pt x="3235" y="7584"/>
                  </a:cubicBezTo>
                  <a:cubicBezTo>
                    <a:pt x="3252" y="7584"/>
                    <a:pt x="3266" y="7565"/>
                    <a:pt x="3250" y="7548"/>
                  </a:cubicBezTo>
                  <a:cubicBezTo>
                    <a:pt x="2819" y="7074"/>
                    <a:pt x="2367" y="6573"/>
                    <a:pt x="1778" y="6257"/>
                  </a:cubicBezTo>
                  <a:cubicBezTo>
                    <a:pt x="1283" y="5985"/>
                    <a:pt x="656" y="5816"/>
                    <a:pt x="253" y="5418"/>
                  </a:cubicBezTo>
                  <a:cubicBezTo>
                    <a:pt x="253" y="5162"/>
                    <a:pt x="258" y="4906"/>
                    <a:pt x="258" y="4644"/>
                  </a:cubicBezTo>
                  <a:cubicBezTo>
                    <a:pt x="405" y="4715"/>
                    <a:pt x="580" y="4753"/>
                    <a:pt x="705" y="4840"/>
                  </a:cubicBezTo>
                  <a:cubicBezTo>
                    <a:pt x="863" y="4944"/>
                    <a:pt x="988" y="5096"/>
                    <a:pt x="1152" y="5194"/>
                  </a:cubicBezTo>
                  <a:cubicBezTo>
                    <a:pt x="1223" y="5238"/>
                    <a:pt x="1299" y="5276"/>
                    <a:pt x="1375" y="5303"/>
                  </a:cubicBezTo>
                  <a:cubicBezTo>
                    <a:pt x="1371" y="5330"/>
                    <a:pt x="1394" y="5348"/>
                    <a:pt x="1417" y="5348"/>
                  </a:cubicBezTo>
                  <a:cubicBezTo>
                    <a:pt x="1427" y="5348"/>
                    <a:pt x="1438" y="5345"/>
                    <a:pt x="1446" y="5336"/>
                  </a:cubicBezTo>
                  <a:lnTo>
                    <a:pt x="1468" y="5325"/>
                  </a:lnTo>
                  <a:cubicBezTo>
                    <a:pt x="1490" y="5331"/>
                    <a:pt x="1511" y="5331"/>
                    <a:pt x="1539" y="5336"/>
                  </a:cubicBezTo>
                  <a:cubicBezTo>
                    <a:pt x="1539" y="5347"/>
                    <a:pt x="1544" y="5353"/>
                    <a:pt x="1550" y="5363"/>
                  </a:cubicBezTo>
                  <a:cubicBezTo>
                    <a:pt x="1817" y="5739"/>
                    <a:pt x="2220" y="5952"/>
                    <a:pt x="2601" y="6203"/>
                  </a:cubicBezTo>
                  <a:cubicBezTo>
                    <a:pt x="3070" y="6513"/>
                    <a:pt x="3446" y="6944"/>
                    <a:pt x="3691" y="7450"/>
                  </a:cubicBezTo>
                  <a:cubicBezTo>
                    <a:pt x="4105" y="8284"/>
                    <a:pt x="4274" y="9352"/>
                    <a:pt x="4988" y="10017"/>
                  </a:cubicBezTo>
                  <a:lnTo>
                    <a:pt x="4993" y="10017"/>
                  </a:lnTo>
                  <a:cubicBezTo>
                    <a:pt x="4312" y="9216"/>
                    <a:pt x="4203" y="8088"/>
                    <a:pt x="3675" y="7200"/>
                  </a:cubicBezTo>
                  <a:cubicBezTo>
                    <a:pt x="3462" y="6835"/>
                    <a:pt x="3201" y="6480"/>
                    <a:pt x="2841" y="6230"/>
                  </a:cubicBezTo>
                  <a:cubicBezTo>
                    <a:pt x="2454" y="5957"/>
                    <a:pt x="2002" y="5739"/>
                    <a:pt x="1713" y="5358"/>
                  </a:cubicBezTo>
                  <a:lnTo>
                    <a:pt x="1713" y="5358"/>
                  </a:lnTo>
                  <a:cubicBezTo>
                    <a:pt x="1806" y="5363"/>
                    <a:pt x="1909" y="5363"/>
                    <a:pt x="2018" y="5369"/>
                  </a:cubicBezTo>
                  <a:cubicBezTo>
                    <a:pt x="2296" y="5374"/>
                    <a:pt x="2552" y="5456"/>
                    <a:pt x="2814" y="5521"/>
                  </a:cubicBezTo>
                  <a:cubicBezTo>
                    <a:pt x="2814" y="5521"/>
                    <a:pt x="2814" y="5521"/>
                    <a:pt x="2819" y="5527"/>
                  </a:cubicBezTo>
                  <a:cubicBezTo>
                    <a:pt x="3043" y="5669"/>
                    <a:pt x="3206" y="5870"/>
                    <a:pt x="3391" y="6034"/>
                  </a:cubicBezTo>
                  <a:cubicBezTo>
                    <a:pt x="3386" y="6039"/>
                    <a:pt x="3386" y="6055"/>
                    <a:pt x="3391" y="6066"/>
                  </a:cubicBezTo>
                  <a:cubicBezTo>
                    <a:pt x="3598" y="6273"/>
                    <a:pt x="3822" y="6568"/>
                    <a:pt x="4072" y="6856"/>
                  </a:cubicBezTo>
                  <a:cubicBezTo>
                    <a:pt x="4067" y="6867"/>
                    <a:pt x="4067" y="6884"/>
                    <a:pt x="4083" y="6889"/>
                  </a:cubicBezTo>
                  <a:lnTo>
                    <a:pt x="4105" y="6889"/>
                  </a:lnTo>
                  <a:cubicBezTo>
                    <a:pt x="4230" y="7036"/>
                    <a:pt x="4367" y="7172"/>
                    <a:pt x="4514" y="7298"/>
                  </a:cubicBezTo>
                  <a:cubicBezTo>
                    <a:pt x="4536" y="7581"/>
                    <a:pt x="4650" y="7843"/>
                    <a:pt x="4830" y="8055"/>
                  </a:cubicBezTo>
                  <a:cubicBezTo>
                    <a:pt x="4694" y="8453"/>
                    <a:pt x="4830" y="8774"/>
                    <a:pt x="5081" y="9063"/>
                  </a:cubicBezTo>
                  <a:cubicBezTo>
                    <a:pt x="4933" y="9793"/>
                    <a:pt x="5059" y="10589"/>
                    <a:pt x="5282" y="11292"/>
                  </a:cubicBezTo>
                  <a:cubicBezTo>
                    <a:pt x="5331" y="11439"/>
                    <a:pt x="5386" y="11586"/>
                    <a:pt x="5451" y="11728"/>
                  </a:cubicBezTo>
                  <a:cubicBezTo>
                    <a:pt x="5448" y="11727"/>
                    <a:pt x="5444" y="11727"/>
                    <a:pt x="5441" y="11727"/>
                  </a:cubicBezTo>
                  <a:cubicBezTo>
                    <a:pt x="5417" y="11727"/>
                    <a:pt x="5396" y="11742"/>
                    <a:pt x="5391" y="11766"/>
                  </a:cubicBezTo>
                  <a:cubicBezTo>
                    <a:pt x="5260" y="12932"/>
                    <a:pt x="5369" y="14114"/>
                    <a:pt x="5718" y="15242"/>
                  </a:cubicBezTo>
                  <a:cubicBezTo>
                    <a:pt x="5794" y="15488"/>
                    <a:pt x="5887" y="15733"/>
                    <a:pt x="5990" y="15973"/>
                  </a:cubicBezTo>
                  <a:lnTo>
                    <a:pt x="5990" y="15983"/>
                  </a:lnTo>
                  <a:cubicBezTo>
                    <a:pt x="5990" y="15994"/>
                    <a:pt x="5996" y="16000"/>
                    <a:pt x="6001" y="16005"/>
                  </a:cubicBezTo>
                  <a:cubicBezTo>
                    <a:pt x="6132" y="16332"/>
                    <a:pt x="6263" y="16654"/>
                    <a:pt x="6366" y="16986"/>
                  </a:cubicBezTo>
                  <a:cubicBezTo>
                    <a:pt x="6514" y="17449"/>
                    <a:pt x="6612" y="17923"/>
                    <a:pt x="6672" y="18403"/>
                  </a:cubicBezTo>
                  <a:cubicBezTo>
                    <a:pt x="6669" y="18402"/>
                    <a:pt x="6666" y="18402"/>
                    <a:pt x="6663" y="18402"/>
                  </a:cubicBezTo>
                  <a:cubicBezTo>
                    <a:pt x="6644" y="18402"/>
                    <a:pt x="6627" y="18417"/>
                    <a:pt x="6623" y="18436"/>
                  </a:cubicBezTo>
                  <a:cubicBezTo>
                    <a:pt x="6595" y="18664"/>
                    <a:pt x="6623" y="18904"/>
                    <a:pt x="6715" y="19117"/>
                  </a:cubicBezTo>
                  <a:cubicBezTo>
                    <a:pt x="6612" y="19563"/>
                    <a:pt x="6557" y="20016"/>
                    <a:pt x="6552" y="20473"/>
                  </a:cubicBezTo>
                  <a:cubicBezTo>
                    <a:pt x="6552" y="20947"/>
                    <a:pt x="6617" y="21416"/>
                    <a:pt x="6541" y="21885"/>
                  </a:cubicBezTo>
                  <a:cubicBezTo>
                    <a:pt x="6538" y="21905"/>
                    <a:pt x="6551" y="21914"/>
                    <a:pt x="6566" y="21914"/>
                  </a:cubicBezTo>
                  <a:cubicBezTo>
                    <a:pt x="6579" y="21914"/>
                    <a:pt x="6593" y="21906"/>
                    <a:pt x="6595" y="21890"/>
                  </a:cubicBezTo>
                  <a:cubicBezTo>
                    <a:pt x="6693" y="21422"/>
                    <a:pt x="6639" y="20958"/>
                    <a:pt x="6666" y="20484"/>
                  </a:cubicBezTo>
                  <a:cubicBezTo>
                    <a:pt x="6683" y="20087"/>
                    <a:pt x="6732" y="19689"/>
                    <a:pt x="6802" y="19296"/>
                  </a:cubicBezTo>
                  <a:cubicBezTo>
                    <a:pt x="6900" y="19476"/>
                    <a:pt x="7026" y="19645"/>
                    <a:pt x="7173" y="19792"/>
                  </a:cubicBezTo>
                  <a:cubicBezTo>
                    <a:pt x="7151" y="20163"/>
                    <a:pt x="7124" y="20561"/>
                    <a:pt x="7184" y="20926"/>
                  </a:cubicBezTo>
                  <a:cubicBezTo>
                    <a:pt x="7249" y="21296"/>
                    <a:pt x="7347" y="21667"/>
                    <a:pt x="7364" y="22048"/>
                  </a:cubicBezTo>
                  <a:cubicBezTo>
                    <a:pt x="7364" y="22062"/>
                    <a:pt x="7377" y="22069"/>
                    <a:pt x="7392" y="22069"/>
                  </a:cubicBezTo>
                  <a:cubicBezTo>
                    <a:pt x="7406" y="22069"/>
                    <a:pt x="7421" y="22062"/>
                    <a:pt x="7424" y="22048"/>
                  </a:cubicBezTo>
                  <a:cubicBezTo>
                    <a:pt x="7429" y="21661"/>
                    <a:pt x="7325" y="21296"/>
                    <a:pt x="7287" y="20915"/>
                  </a:cubicBezTo>
                  <a:cubicBezTo>
                    <a:pt x="7249" y="20572"/>
                    <a:pt x="7276" y="20234"/>
                    <a:pt x="7271" y="19890"/>
                  </a:cubicBezTo>
                  <a:lnTo>
                    <a:pt x="7271" y="19890"/>
                  </a:lnTo>
                  <a:cubicBezTo>
                    <a:pt x="7287" y="19907"/>
                    <a:pt x="7309" y="19923"/>
                    <a:pt x="7325" y="19939"/>
                  </a:cubicBezTo>
                  <a:cubicBezTo>
                    <a:pt x="7451" y="20038"/>
                    <a:pt x="7587" y="20136"/>
                    <a:pt x="7723" y="20228"/>
                  </a:cubicBezTo>
                  <a:cubicBezTo>
                    <a:pt x="7903" y="20664"/>
                    <a:pt x="7914" y="21247"/>
                    <a:pt x="7925" y="21710"/>
                  </a:cubicBezTo>
                  <a:cubicBezTo>
                    <a:pt x="7925" y="21728"/>
                    <a:pt x="7941" y="21738"/>
                    <a:pt x="7956" y="21738"/>
                  </a:cubicBezTo>
                  <a:cubicBezTo>
                    <a:pt x="7968" y="21738"/>
                    <a:pt x="7979" y="21731"/>
                    <a:pt x="7979" y="21716"/>
                  </a:cubicBezTo>
                  <a:cubicBezTo>
                    <a:pt x="7979" y="21269"/>
                    <a:pt x="7979" y="20746"/>
                    <a:pt x="7838" y="20310"/>
                  </a:cubicBezTo>
                  <a:lnTo>
                    <a:pt x="7838" y="20310"/>
                  </a:lnTo>
                  <a:cubicBezTo>
                    <a:pt x="8219" y="20566"/>
                    <a:pt x="8584" y="20833"/>
                    <a:pt x="8759" y="21264"/>
                  </a:cubicBezTo>
                  <a:cubicBezTo>
                    <a:pt x="8764" y="21276"/>
                    <a:pt x="8775" y="21282"/>
                    <a:pt x="8787" y="21282"/>
                  </a:cubicBezTo>
                  <a:cubicBezTo>
                    <a:pt x="8810" y="21282"/>
                    <a:pt x="8837" y="21260"/>
                    <a:pt x="8829" y="21231"/>
                  </a:cubicBezTo>
                  <a:cubicBezTo>
                    <a:pt x="8644" y="20730"/>
                    <a:pt x="8214" y="20435"/>
                    <a:pt x="7778" y="20130"/>
                  </a:cubicBezTo>
                  <a:cubicBezTo>
                    <a:pt x="7511" y="19945"/>
                    <a:pt x="7233" y="19743"/>
                    <a:pt x="7048" y="19476"/>
                  </a:cubicBezTo>
                  <a:cubicBezTo>
                    <a:pt x="7015" y="19427"/>
                    <a:pt x="6982" y="19373"/>
                    <a:pt x="6950" y="19313"/>
                  </a:cubicBezTo>
                  <a:lnTo>
                    <a:pt x="6950" y="19313"/>
                  </a:lnTo>
                  <a:cubicBezTo>
                    <a:pt x="7053" y="19367"/>
                    <a:pt x="7162" y="19405"/>
                    <a:pt x="7271" y="19438"/>
                  </a:cubicBezTo>
                  <a:cubicBezTo>
                    <a:pt x="7614" y="19531"/>
                    <a:pt x="7914" y="19727"/>
                    <a:pt x="8148" y="19994"/>
                  </a:cubicBezTo>
                  <a:cubicBezTo>
                    <a:pt x="8153" y="19999"/>
                    <a:pt x="8159" y="20001"/>
                    <a:pt x="8165" y="20001"/>
                  </a:cubicBezTo>
                  <a:cubicBezTo>
                    <a:pt x="8184" y="20001"/>
                    <a:pt x="8203" y="19977"/>
                    <a:pt x="8186" y="19956"/>
                  </a:cubicBezTo>
                  <a:cubicBezTo>
                    <a:pt x="8023" y="19760"/>
                    <a:pt x="7832" y="19569"/>
                    <a:pt x="7592" y="19454"/>
                  </a:cubicBezTo>
                  <a:cubicBezTo>
                    <a:pt x="7440" y="19389"/>
                    <a:pt x="7282" y="19340"/>
                    <a:pt x="7135" y="19269"/>
                  </a:cubicBezTo>
                  <a:cubicBezTo>
                    <a:pt x="7129" y="18942"/>
                    <a:pt x="7206" y="18621"/>
                    <a:pt x="7206" y="18288"/>
                  </a:cubicBezTo>
                  <a:cubicBezTo>
                    <a:pt x="7206" y="17983"/>
                    <a:pt x="7195" y="17678"/>
                    <a:pt x="7184" y="17373"/>
                  </a:cubicBezTo>
                  <a:cubicBezTo>
                    <a:pt x="7146" y="16610"/>
                    <a:pt x="7129" y="15847"/>
                    <a:pt x="7086" y="15090"/>
                  </a:cubicBezTo>
                  <a:cubicBezTo>
                    <a:pt x="7058" y="14599"/>
                    <a:pt x="7048" y="14060"/>
                    <a:pt x="6813" y="13608"/>
                  </a:cubicBezTo>
                  <a:cubicBezTo>
                    <a:pt x="6781" y="13548"/>
                    <a:pt x="6748" y="13488"/>
                    <a:pt x="6715" y="13428"/>
                  </a:cubicBezTo>
                  <a:cubicBezTo>
                    <a:pt x="6530" y="12453"/>
                    <a:pt x="6089" y="11668"/>
                    <a:pt x="5315" y="10992"/>
                  </a:cubicBezTo>
                  <a:cubicBezTo>
                    <a:pt x="5179" y="10398"/>
                    <a:pt x="5102" y="9788"/>
                    <a:pt x="5189" y="9183"/>
                  </a:cubicBezTo>
                  <a:lnTo>
                    <a:pt x="5189" y="9183"/>
                  </a:lnTo>
                  <a:cubicBezTo>
                    <a:pt x="5222" y="9216"/>
                    <a:pt x="5255" y="9243"/>
                    <a:pt x="5288" y="9276"/>
                  </a:cubicBezTo>
                  <a:cubicBezTo>
                    <a:pt x="5353" y="9336"/>
                    <a:pt x="5429" y="9401"/>
                    <a:pt x="5500" y="9461"/>
                  </a:cubicBezTo>
                  <a:cubicBezTo>
                    <a:pt x="5478" y="9466"/>
                    <a:pt x="5467" y="9488"/>
                    <a:pt x="5473" y="9510"/>
                  </a:cubicBezTo>
                  <a:cubicBezTo>
                    <a:pt x="5598" y="10006"/>
                    <a:pt x="5800" y="10475"/>
                    <a:pt x="6078" y="10900"/>
                  </a:cubicBezTo>
                  <a:cubicBezTo>
                    <a:pt x="6312" y="11248"/>
                    <a:pt x="6759" y="11799"/>
                    <a:pt x="6677" y="12235"/>
                  </a:cubicBezTo>
                  <a:cubicBezTo>
                    <a:pt x="6674" y="12255"/>
                    <a:pt x="6690" y="12266"/>
                    <a:pt x="6706" y="12266"/>
                  </a:cubicBezTo>
                  <a:cubicBezTo>
                    <a:pt x="6720" y="12266"/>
                    <a:pt x="6734" y="12258"/>
                    <a:pt x="6737" y="12240"/>
                  </a:cubicBezTo>
                  <a:cubicBezTo>
                    <a:pt x="6808" y="11880"/>
                    <a:pt x="6552" y="11477"/>
                    <a:pt x="6366" y="11177"/>
                  </a:cubicBezTo>
                  <a:cubicBezTo>
                    <a:pt x="6023" y="10638"/>
                    <a:pt x="5762" y="10148"/>
                    <a:pt x="5593" y="9537"/>
                  </a:cubicBezTo>
                  <a:lnTo>
                    <a:pt x="5593" y="9537"/>
                  </a:lnTo>
                  <a:cubicBezTo>
                    <a:pt x="5980" y="9870"/>
                    <a:pt x="6350" y="10191"/>
                    <a:pt x="6584" y="10660"/>
                  </a:cubicBezTo>
                  <a:cubicBezTo>
                    <a:pt x="6588" y="10667"/>
                    <a:pt x="6594" y="10670"/>
                    <a:pt x="6600" y="10670"/>
                  </a:cubicBezTo>
                  <a:cubicBezTo>
                    <a:pt x="6610" y="10670"/>
                    <a:pt x="6621" y="10660"/>
                    <a:pt x="6617" y="10649"/>
                  </a:cubicBezTo>
                  <a:cubicBezTo>
                    <a:pt x="6410" y="10197"/>
                    <a:pt x="6089" y="9837"/>
                    <a:pt x="5707" y="9510"/>
                  </a:cubicBezTo>
                  <a:cubicBezTo>
                    <a:pt x="5533" y="9368"/>
                    <a:pt x="5369" y="9216"/>
                    <a:pt x="5206" y="9052"/>
                  </a:cubicBezTo>
                  <a:cubicBezTo>
                    <a:pt x="5206" y="9036"/>
                    <a:pt x="5189" y="9020"/>
                    <a:pt x="5173" y="9014"/>
                  </a:cubicBezTo>
                  <a:cubicBezTo>
                    <a:pt x="4966" y="8774"/>
                    <a:pt x="4830" y="8507"/>
                    <a:pt x="4917" y="8159"/>
                  </a:cubicBezTo>
                  <a:lnTo>
                    <a:pt x="4917" y="8159"/>
                  </a:lnTo>
                  <a:cubicBezTo>
                    <a:pt x="5132" y="8374"/>
                    <a:pt x="5414" y="8522"/>
                    <a:pt x="5719" y="8522"/>
                  </a:cubicBezTo>
                  <a:cubicBezTo>
                    <a:pt x="5762" y="8522"/>
                    <a:pt x="5805" y="8519"/>
                    <a:pt x="5849" y="8513"/>
                  </a:cubicBezTo>
                  <a:cubicBezTo>
                    <a:pt x="5874" y="8513"/>
                    <a:pt x="5871" y="8474"/>
                    <a:pt x="5848" y="8474"/>
                  </a:cubicBezTo>
                  <a:cubicBezTo>
                    <a:pt x="5847" y="8474"/>
                    <a:pt x="5845" y="8474"/>
                    <a:pt x="5843" y="8475"/>
                  </a:cubicBezTo>
                  <a:cubicBezTo>
                    <a:pt x="5835" y="8475"/>
                    <a:pt x="5827" y="8475"/>
                    <a:pt x="5819" y="8475"/>
                  </a:cubicBezTo>
                  <a:cubicBezTo>
                    <a:pt x="5484" y="8475"/>
                    <a:pt x="5157" y="8262"/>
                    <a:pt x="4939" y="8039"/>
                  </a:cubicBezTo>
                  <a:cubicBezTo>
                    <a:pt x="4933" y="8028"/>
                    <a:pt x="4928" y="8023"/>
                    <a:pt x="4917" y="8017"/>
                  </a:cubicBezTo>
                  <a:cubicBezTo>
                    <a:pt x="4797" y="7897"/>
                    <a:pt x="4710" y="7745"/>
                    <a:pt x="4666" y="7581"/>
                  </a:cubicBezTo>
                  <a:cubicBezTo>
                    <a:pt x="4650" y="7516"/>
                    <a:pt x="4634" y="7450"/>
                    <a:pt x="4617" y="7390"/>
                  </a:cubicBezTo>
                  <a:lnTo>
                    <a:pt x="4617" y="7390"/>
                  </a:lnTo>
                  <a:cubicBezTo>
                    <a:pt x="4884" y="7604"/>
                    <a:pt x="5178" y="7751"/>
                    <a:pt x="5501" y="7751"/>
                  </a:cubicBezTo>
                  <a:cubicBezTo>
                    <a:pt x="5640" y="7751"/>
                    <a:pt x="5785" y="7723"/>
                    <a:pt x="5936" y="7663"/>
                  </a:cubicBezTo>
                  <a:cubicBezTo>
                    <a:pt x="5947" y="7657"/>
                    <a:pt x="5941" y="7641"/>
                    <a:pt x="5931" y="7641"/>
                  </a:cubicBezTo>
                  <a:cubicBezTo>
                    <a:pt x="5817" y="7673"/>
                    <a:pt x="5706" y="7688"/>
                    <a:pt x="5599" y="7688"/>
                  </a:cubicBezTo>
                  <a:cubicBezTo>
                    <a:pt x="5322" y="7688"/>
                    <a:pt x="5069" y="7590"/>
                    <a:pt x="4841" y="7445"/>
                  </a:cubicBezTo>
                  <a:cubicBezTo>
                    <a:pt x="5260" y="7407"/>
                    <a:pt x="5783" y="7178"/>
                    <a:pt x="5854" y="6753"/>
                  </a:cubicBezTo>
                  <a:cubicBezTo>
                    <a:pt x="5857" y="6737"/>
                    <a:pt x="5845" y="6728"/>
                    <a:pt x="5831" y="6728"/>
                  </a:cubicBezTo>
                  <a:cubicBezTo>
                    <a:pt x="5817" y="6728"/>
                    <a:pt x="5803" y="6737"/>
                    <a:pt x="5800" y="6753"/>
                  </a:cubicBezTo>
                  <a:cubicBezTo>
                    <a:pt x="5740" y="7047"/>
                    <a:pt x="5424" y="7243"/>
                    <a:pt x="5108" y="7330"/>
                  </a:cubicBezTo>
                  <a:cubicBezTo>
                    <a:pt x="5184" y="7183"/>
                    <a:pt x="5233" y="7042"/>
                    <a:pt x="5364" y="6927"/>
                  </a:cubicBezTo>
                  <a:cubicBezTo>
                    <a:pt x="5377" y="6914"/>
                    <a:pt x="5366" y="6895"/>
                    <a:pt x="5350" y="6895"/>
                  </a:cubicBezTo>
                  <a:cubicBezTo>
                    <a:pt x="5346" y="6895"/>
                    <a:pt x="5341" y="6896"/>
                    <a:pt x="5337" y="6900"/>
                  </a:cubicBezTo>
                  <a:cubicBezTo>
                    <a:pt x="5184" y="6998"/>
                    <a:pt x="5075" y="7145"/>
                    <a:pt x="5021" y="7314"/>
                  </a:cubicBezTo>
                  <a:cubicBezTo>
                    <a:pt x="5015" y="7325"/>
                    <a:pt x="5021" y="7341"/>
                    <a:pt x="5026" y="7352"/>
                  </a:cubicBezTo>
                  <a:cubicBezTo>
                    <a:pt x="4939" y="7374"/>
                    <a:pt x="4846" y="7385"/>
                    <a:pt x="4754" y="7385"/>
                  </a:cubicBezTo>
                  <a:cubicBezTo>
                    <a:pt x="4601" y="7276"/>
                    <a:pt x="4459" y="7145"/>
                    <a:pt x="4329" y="7009"/>
                  </a:cubicBezTo>
                  <a:cubicBezTo>
                    <a:pt x="4296" y="6976"/>
                    <a:pt x="4263" y="6938"/>
                    <a:pt x="4236" y="6905"/>
                  </a:cubicBezTo>
                  <a:lnTo>
                    <a:pt x="4236" y="6905"/>
                  </a:lnTo>
                  <a:cubicBezTo>
                    <a:pt x="4315" y="6916"/>
                    <a:pt x="4399" y="6921"/>
                    <a:pt x="4485" y="6921"/>
                  </a:cubicBezTo>
                  <a:cubicBezTo>
                    <a:pt x="4914" y="6921"/>
                    <a:pt x="5398" y="6787"/>
                    <a:pt x="5538" y="6415"/>
                  </a:cubicBezTo>
                  <a:cubicBezTo>
                    <a:pt x="5542" y="6402"/>
                    <a:pt x="5530" y="6392"/>
                    <a:pt x="5520" y="6392"/>
                  </a:cubicBezTo>
                  <a:cubicBezTo>
                    <a:pt x="5514" y="6392"/>
                    <a:pt x="5508" y="6396"/>
                    <a:pt x="5506" y="6404"/>
                  </a:cubicBezTo>
                  <a:cubicBezTo>
                    <a:pt x="5413" y="6606"/>
                    <a:pt x="5233" y="6720"/>
                    <a:pt x="5015" y="6786"/>
                  </a:cubicBezTo>
                  <a:cubicBezTo>
                    <a:pt x="5075" y="6677"/>
                    <a:pt x="5108" y="6562"/>
                    <a:pt x="5157" y="6453"/>
                  </a:cubicBezTo>
                  <a:cubicBezTo>
                    <a:pt x="5217" y="6333"/>
                    <a:pt x="5288" y="6224"/>
                    <a:pt x="5375" y="6126"/>
                  </a:cubicBezTo>
                  <a:cubicBezTo>
                    <a:pt x="5379" y="6113"/>
                    <a:pt x="5373" y="6103"/>
                    <a:pt x="5361" y="6103"/>
                  </a:cubicBezTo>
                  <a:cubicBezTo>
                    <a:pt x="5359" y="6103"/>
                    <a:pt x="5356" y="6104"/>
                    <a:pt x="5353" y="6104"/>
                  </a:cubicBezTo>
                  <a:cubicBezTo>
                    <a:pt x="5113" y="6224"/>
                    <a:pt x="5037" y="6540"/>
                    <a:pt x="4939" y="6758"/>
                  </a:cubicBezTo>
                  <a:cubicBezTo>
                    <a:pt x="4933" y="6775"/>
                    <a:pt x="4939" y="6791"/>
                    <a:pt x="4955" y="6802"/>
                  </a:cubicBezTo>
                  <a:cubicBezTo>
                    <a:pt x="4781" y="6839"/>
                    <a:pt x="4604" y="6858"/>
                    <a:pt x="4428" y="6858"/>
                  </a:cubicBezTo>
                  <a:cubicBezTo>
                    <a:pt x="4345" y="6858"/>
                    <a:pt x="4263" y="6854"/>
                    <a:pt x="4181" y="6846"/>
                  </a:cubicBezTo>
                  <a:cubicBezTo>
                    <a:pt x="4121" y="6780"/>
                    <a:pt x="4067" y="6709"/>
                    <a:pt x="4007" y="6644"/>
                  </a:cubicBezTo>
                  <a:cubicBezTo>
                    <a:pt x="4105" y="6628"/>
                    <a:pt x="4198" y="6600"/>
                    <a:pt x="4290" y="6573"/>
                  </a:cubicBezTo>
                  <a:cubicBezTo>
                    <a:pt x="4296" y="6579"/>
                    <a:pt x="4296" y="6579"/>
                    <a:pt x="4301" y="6584"/>
                  </a:cubicBezTo>
                  <a:cubicBezTo>
                    <a:pt x="4356" y="6628"/>
                    <a:pt x="4432" y="6643"/>
                    <a:pt x="4511" y="6643"/>
                  </a:cubicBezTo>
                  <a:cubicBezTo>
                    <a:pt x="4597" y="6643"/>
                    <a:pt x="4688" y="6625"/>
                    <a:pt x="4759" y="6611"/>
                  </a:cubicBezTo>
                  <a:cubicBezTo>
                    <a:pt x="4774" y="6611"/>
                    <a:pt x="4771" y="6583"/>
                    <a:pt x="4757" y="6583"/>
                  </a:cubicBezTo>
                  <a:cubicBezTo>
                    <a:pt x="4756" y="6583"/>
                    <a:pt x="4755" y="6584"/>
                    <a:pt x="4754" y="6584"/>
                  </a:cubicBezTo>
                  <a:cubicBezTo>
                    <a:pt x="4715" y="6590"/>
                    <a:pt x="4677" y="6593"/>
                    <a:pt x="4639" y="6593"/>
                  </a:cubicBezTo>
                  <a:cubicBezTo>
                    <a:pt x="4547" y="6593"/>
                    <a:pt x="4457" y="6575"/>
                    <a:pt x="4372" y="6540"/>
                  </a:cubicBezTo>
                  <a:cubicBezTo>
                    <a:pt x="4628" y="6442"/>
                    <a:pt x="4852" y="6284"/>
                    <a:pt x="5031" y="6083"/>
                  </a:cubicBezTo>
                  <a:cubicBezTo>
                    <a:pt x="5040" y="6074"/>
                    <a:pt x="5028" y="6058"/>
                    <a:pt x="5017" y="6058"/>
                  </a:cubicBezTo>
                  <a:cubicBezTo>
                    <a:pt x="5014" y="6058"/>
                    <a:pt x="5012" y="6059"/>
                    <a:pt x="5010" y="6061"/>
                  </a:cubicBezTo>
                  <a:cubicBezTo>
                    <a:pt x="4726" y="6350"/>
                    <a:pt x="4383" y="6546"/>
                    <a:pt x="3963" y="6568"/>
                  </a:cubicBezTo>
                  <a:lnTo>
                    <a:pt x="3947" y="6568"/>
                  </a:lnTo>
                  <a:cubicBezTo>
                    <a:pt x="3827" y="6426"/>
                    <a:pt x="3707" y="6284"/>
                    <a:pt x="3582" y="6159"/>
                  </a:cubicBezTo>
                  <a:lnTo>
                    <a:pt x="3582" y="6159"/>
                  </a:lnTo>
                  <a:cubicBezTo>
                    <a:pt x="3714" y="6244"/>
                    <a:pt x="3870" y="6288"/>
                    <a:pt x="4029" y="6288"/>
                  </a:cubicBezTo>
                  <a:cubicBezTo>
                    <a:pt x="4054" y="6288"/>
                    <a:pt x="4080" y="6287"/>
                    <a:pt x="4105" y="6284"/>
                  </a:cubicBezTo>
                  <a:cubicBezTo>
                    <a:pt x="4585" y="6246"/>
                    <a:pt x="4928" y="5957"/>
                    <a:pt x="4863" y="5478"/>
                  </a:cubicBezTo>
                  <a:cubicBezTo>
                    <a:pt x="4863" y="5466"/>
                    <a:pt x="4853" y="5460"/>
                    <a:pt x="4843" y="5460"/>
                  </a:cubicBezTo>
                  <a:cubicBezTo>
                    <a:pt x="4829" y="5460"/>
                    <a:pt x="4814" y="5470"/>
                    <a:pt x="4814" y="5489"/>
                  </a:cubicBezTo>
                  <a:cubicBezTo>
                    <a:pt x="4861" y="5925"/>
                    <a:pt x="4460" y="6254"/>
                    <a:pt x="4043" y="6254"/>
                  </a:cubicBezTo>
                  <a:cubicBezTo>
                    <a:pt x="3882" y="6254"/>
                    <a:pt x="3718" y="6204"/>
                    <a:pt x="3577" y="6094"/>
                  </a:cubicBezTo>
                  <a:cubicBezTo>
                    <a:pt x="3380" y="5941"/>
                    <a:pt x="3255" y="5734"/>
                    <a:pt x="3086" y="5565"/>
                  </a:cubicBezTo>
                  <a:lnTo>
                    <a:pt x="3086" y="5565"/>
                  </a:lnTo>
                  <a:cubicBezTo>
                    <a:pt x="3135" y="5570"/>
                    <a:pt x="3184" y="5576"/>
                    <a:pt x="3233" y="5581"/>
                  </a:cubicBezTo>
                  <a:cubicBezTo>
                    <a:pt x="3338" y="5589"/>
                    <a:pt x="3443" y="5593"/>
                    <a:pt x="3548" y="5593"/>
                  </a:cubicBezTo>
                  <a:cubicBezTo>
                    <a:pt x="3820" y="5593"/>
                    <a:pt x="4094" y="5567"/>
                    <a:pt x="4361" y="5516"/>
                  </a:cubicBezTo>
                  <a:cubicBezTo>
                    <a:pt x="4372" y="5516"/>
                    <a:pt x="4378" y="5494"/>
                    <a:pt x="4361" y="5494"/>
                  </a:cubicBezTo>
                  <a:cubicBezTo>
                    <a:pt x="4115" y="5502"/>
                    <a:pt x="3856" y="5534"/>
                    <a:pt x="3603" y="5534"/>
                  </a:cubicBezTo>
                  <a:cubicBezTo>
                    <a:pt x="3481" y="5534"/>
                    <a:pt x="3361" y="5526"/>
                    <a:pt x="3244" y="5505"/>
                  </a:cubicBezTo>
                  <a:cubicBezTo>
                    <a:pt x="3130" y="5483"/>
                    <a:pt x="3021" y="5451"/>
                    <a:pt x="2912" y="5418"/>
                  </a:cubicBezTo>
                  <a:lnTo>
                    <a:pt x="2901" y="5412"/>
                  </a:lnTo>
                  <a:cubicBezTo>
                    <a:pt x="2890" y="5402"/>
                    <a:pt x="2874" y="5402"/>
                    <a:pt x="2857" y="5402"/>
                  </a:cubicBezTo>
                  <a:lnTo>
                    <a:pt x="2846" y="5402"/>
                  </a:lnTo>
                  <a:cubicBezTo>
                    <a:pt x="3086" y="5303"/>
                    <a:pt x="3375" y="5325"/>
                    <a:pt x="3620" y="5227"/>
                  </a:cubicBezTo>
                  <a:cubicBezTo>
                    <a:pt x="3644" y="5213"/>
                    <a:pt x="3630" y="5182"/>
                    <a:pt x="3608" y="5182"/>
                  </a:cubicBezTo>
                  <a:cubicBezTo>
                    <a:pt x="3605" y="5182"/>
                    <a:pt x="3602" y="5182"/>
                    <a:pt x="3598" y="5184"/>
                  </a:cubicBezTo>
                  <a:cubicBezTo>
                    <a:pt x="3320" y="5287"/>
                    <a:pt x="2983" y="5222"/>
                    <a:pt x="2727" y="5363"/>
                  </a:cubicBezTo>
                  <a:cubicBezTo>
                    <a:pt x="2547" y="5303"/>
                    <a:pt x="2361" y="5271"/>
                    <a:pt x="2171" y="5254"/>
                  </a:cubicBezTo>
                  <a:cubicBezTo>
                    <a:pt x="2151" y="5254"/>
                    <a:pt x="2130" y="5254"/>
                    <a:pt x="2109" y="5254"/>
                  </a:cubicBezTo>
                  <a:cubicBezTo>
                    <a:pt x="2003" y="5254"/>
                    <a:pt x="1891" y="5261"/>
                    <a:pt x="1782" y="5261"/>
                  </a:cubicBezTo>
                  <a:cubicBezTo>
                    <a:pt x="1731" y="5261"/>
                    <a:pt x="1681" y="5259"/>
                    <a:pt x="1631" y="5254"/>
                  </a:cubicBezTo>
                  <a:lnTo>
                    <a:pt x="1615" y="5254"/>
                  </a:lnTo>
                  <a:cubicBezTo>
                    <a:pt x="1904" y="5135"/>
                    <a:pt x="2225" y="5118"/>
                    <a:pt x="2530" y="5086"/>
                  </a:cubicBezTo>
                  <a:cubicBezTo>
                    <a:pt x="2797" y="5047"/>
                    <a:pt x="3059" y="5009"/>
                    <a:pt x="3326" y="4977"/>
                  </a:cubicBezTo>
                  <a:cubicBezTo>
                    <a:pt x="3348" y="4977"/>
                    <a:pt x="3342" y="4938"/>
                    <a:pt x="3320" y="4938"/>
                  </a:cubicBezTo>
                  <a:cubicBezTo>
                    <a:pt x="2743" y="4987"/>
                    <a:pt x="2024" y="4977"/>
                    <a:pt x="1495" y="5233"/>
                  </a:cubicBezTo>
                  <a:cubicBezTo>
                    <a:pt x="1288" y="5178"/>
                    <a:pt x="1135" y="5053"/>
                    <a:pt x="972" y="4906"/>
                  </a:cubicBezTo>
                  <a:cubicBezTo>
                    <a:pt x="759" y="4726"/>
                    <a:pt x="525" y="4671"/>
                    <a:pt x="280" y="4546"/>
                  </a:cubicBezTo>
                  <a:lnTo>
                    <a:pt x="275" y="4546"/>
                  </a:lnTo>
                  <a:lnTo>
                    <a:pt x="280" y="3892"/>
                  </a:lnTo>
                  <a:cubicBezTo>
                    <a:pt x="634" y="4208"/>
                    <a:pt x="923" y="4595"/>
                    <a:pt x="1413" y="4726"/>
                  </a:cubicBezTo>
                  <a:cubicBezTo>
                    <a:pt x="1573" y="4767"/>
                    <a:pt x="1739" y="4782"/>
                    <a:pt x="1907" y="4782"/>
                  </a:cubicBezTo>
                  <a:cubicBezTo>
                    <a:pt x="2290" y="4782"/>
                    <a:pt x="2686" y="4706"/>
                    <a:pt x="3053" y="4699"/>
                  </a:cubicBezTo>
                  <a:cubicBezTo>
                    <a:pt x="3081" y="4699"/>
                    <a:pt x="3086" y="4655"/>
                    <a:pt x="3059" y="4655"/>
                  </a:cubicBezTo>
                  <a:cubicBezTo>
                    <a:pt x="2692" y="4659"/>
                    <a:pt x="2311" y="4727"/>
                    <a:pt x="1940" y="4727"/>
                  </a:cubicBezTo>
                  <a:cubicBezTo>
                    <a:pt x="1805" y="4727"/>
                    <a:pt x="1670" y="4718"/>
                    <a:pt x="1539" y="4693"/>
                  </a:cubicBezTo>
                  <a:cubicBezTo>
                    <a:pt x="1165" y="4623"/>
                    <a:pt x="920" y="4396"/>
                    <a:pt x="676" y="4157"/>
                  </a:cubicBezTo>
                  <a:lnTo>
                    <a:pt x="676" y="4157"/>
                  </a:lnTo>
                  <a:cubicBezTo>
                    <a:pt x="677" y="4157"/>
                    <a:pt x="678" y="4156"/>
                    <a:pt x="678" y="4154"/>
                  </a:cubicBezTo>
                  <a:cubicBezTo>
                    <a:pt x="706" y="4152"/>
                    <a:pt x="735" y="4150"/>
                    <a:pt x="763" y="4150"/>
                  </a:cubicBezTo>
                  <a:cubicBezTo>
                    <a:pt x="1219" y="4150"/>
                    <a:pt x="1593" y="4427"/>
                    <a:pt x="2040" y="4432"/>
                  </a:cubicBezTo>
                  <a:cubicBezTo>
                    <a:pt x="2067" y="4432"/>
                    <a:pt x="2073" y="4393"/>
                    <a:pt x="2045" y="4393"/>
                  </a:cubicBezTo>
                  <a:cubicBezTo>
                    <a:pt x="1678" y="4376"/>
                    <a:pt x="1284" y="4073"/>
                    <a:pt x="907" y="4073"/>
                  </a:cubicBezTo>
                  <a:cubicBezTo>
                    <a:pt x="826" y="4073"/>
                    <a:pt x="746" y="4087"/>
                    <a:pt x="667" y="4121"/>
                  </a:cubicBezTo>
                  <a:cubicBezTo>
                    <a:pt x="656" y="4126"/>
                    <a:pt x="651" y="4137"/>
                    <a:pt x="656" y="4143"/>
                  </a:cubicBezTo>
                  <a:lnTo>
                    <a:pt x="656" y="4143"/>
                  </a:lnTo>
                  <a:cubicBezTo>
                    <a:pt x="541" y="4023"/>
                    <a:pt x="416" y="3914"/>
                    <a:pt x="285" y="3810"/>
                  </a:cubicBezTo>
                  <a:lnTo>
                    <a:pt x="280" y="3810"/>
                  </a:lnTo>
                  <a:lnTo>
                    <a:pt x="280" y="3680"/>
                  </a:lnTo>
                  <a:cubicBezTo>
                    <a:pt x="531" y="3710"/>
                    <a:pt x="768" y="3798"/>
                    <a:pt x="1018" y="3798"/>
                  </a:cubicBezTo>
                  <a:cubicBezTo>
                    <a:pt x="1083" y="3798"/>
                    <a:pt x="1150" y="3792"/>
                    <a:pt x="1217" y="3778"/>
                  </a:cubicBezTo>
                  <a:cubicBezTo>
                    <a:pt x="1266" y="3816"/>
                    <a:pt x="1321" y="3854"/>
                    <a:pt x="1375" y="3887"/>
                  </a:cubicBezTo>
                  <a:cubicBezTo>
                    <a:pt x="1713" y="4094"/>
                    <a:pt x="2089" y="4225"/>
                    <a:pt x="2487" y="4268"/>
                  </a:cubicBezTo>
                  <a:cubicBezTo>
                    <a:pt x="2509" y="4268"/>
                    <a:pt x="2509" y="4235"/>
                    <a:pt x="2487" y="4235"/>
                  </a:cubicBezTo>
                  <a:cubicBezTo>
                    <a:pt x="1506" y="4192"/>
                    <a:pt x="1081" y="3325"/>
                    <a:pt x="275" y="2966"/>
                  </a:cubicBezTo>
                  <a:cubicBezTo>
                    <a:pt x="275" y="2846"/>
                    <a:pt x="275" y="2721"/>
                    <a:pt x="275" y="2601"/>
                  </a:cubicBezTo>
                  <a:cubicBezTo>
                    <a:pt x="503" y="2644"/>
                    <a:pt x="727" y="2704"/>
                    <a:pt x="945" y="2791"/>
                  </a:cubicBezTo>
                  <a:cubicBezTo>
                    <a:pt x="947" y="2792"/>
                    <a:pt x="948" y="2792"/>
                    <a:pt x="950" y="2792"/>
                  </a:cubicBezTo>
                  <a:cubicBezTo>
                    <a:pt x="974" y="2792"/>
                    <a:pt x="987" y="2758"/>
                    <a:pt x="961" y="2748"/>
                  </a:cubicBezTo>
                  <a:cubicBezTo>
                    <a:pt x="738" y="2661"/>
                    <a:pt x="514" y="2557"/>
                    <a:pt x="269" y="2546"/>
                  </a:cubicBezTo>
                  <a:cubicBezTo>
                    <a:pt x="269" y="2421"/>
                    <a:pt x="264" y="2296"/>
                    <a:pt x="264" y="2170"/>
                  </a:cubicBezTo>
                  <a:cubicBezTo>
                    <a:pt x="345" y="2143"/>
                    <a:pt x="427" y="2116"/>
                    <a:pt x="509" y="2094"/>
                  </a:cubicBezTo>
                  <a:cubicBezTo>
                    <a:pt x="542" y="2192"/>
                    <a:pt x="661" y="2285"/>
                    <a:pt x="754" y="2334"/>
                  </a:cubicBezTo>
                  <a:cubicBezTo>
                    <a:pt x="841" y="2388"/>
                    <a:pt x="939" y="2410"/>
                    <a:pt x="1037" y="2410"/>
                  </a:cubicBezTo>
                  <a:cubicBezTo>
                    <a:pt x="1048" y="2410"/>
                    <a:pt x="1043" y="2399"/>
                    <a:pt x="1037" y="2399"/>
                  </a:cubicBezTo>
                  <a:cubicBezTo>
                    <a:pt x="917" y="2388"/>
                    <a:pt x="798" y="2334"/>
                    <a:pt x="710" y="2247"/>
                  </a:cubicBezTo>
                  <a:cubicBezTo>
                    <a:pt x="650" y="2198"/>
                    <a:pt x="607" y="2132"/>
                    <a:pt x="547" y="2083"/>
                  </a:cubicBezTo>
                  <a:cubicBezTo>
                    <a:pt x="631" y="2066"/>
                    <a:pt x="715" y="2055"/>
                    <a:pt x="799" y="2055"/>
                  </a:cubicBezTo>
                  <a:cubicBezTo>
                    <a:pt x="954" y="2055"/>
                    <a:pt x="1109" y="2091"/>
                    <a:pt x="1261" y="2187"/>
                  </a:cubicBezTo>
                  <a:cubicBezTo>
                    <a:pt x="1262" y="2188"/>
                    <a:pt x="1263" y="2188"/>
                    <a:pt x="1264" y="2188"/>
                  </a:cubicBezTo>
                  <a:cubicBezTo>
                    <a:pt x="1268" y="2188"/>
                    <a:pt x="1271" y="2180"/>
                    <a:pt x="1266" y="2176"/>
                  </a:cubicBezTo>
                  <a:cubicBezTo>
                    <a:pt x="1125" y="2061"/>
                    <a:pt x="931" y="2007"/>
                    <a:pt x="735" y="2007"/>
                  </a:cubicBezTo>
                  <a:cubicBezTo>
                    <a:pt x="568" y="2007"/>
                    <a:pt x="399" y="2046"/>
                    <a:pt x="258" y="2121"/>
                  </a:cubicBezTo>
                  <a:cubicBezTo>
                    <a:pt x="258" y="2007"/>
                    <a:pt x="253" y="1892"/>
                    <a:pt x="247" y="1778"/>
                  </a:cubicBezTo>
                  <a:cubicBezTo>
                    <a:pt x="394" y="1693"/>
                    <a:pt x="557" y="1654"/>
                    <a:pt x="722" y="1654"/>
                  </a:cubicBezTo>
                  <a:cubicBezTo>
                    <a:pt x="1009" y="1654"/>
                    <a:pt x="1301" y="1771"/>
                    <a:pt x="1522" y="1958"/>
                  </a:cubicBezTo>
                  <a:cubicBezTo>
                    <a:pt x="1523" y="1959"/>
                    <a:pt x="1525" y="1959"/>
                    <a:pt x="1526" y="1959"/>
                  </a:cubicBezTo>
                  <a:cubicBezTo>
                    <a:pt x="1531" y="1959"/>
                    <a:pt x="1538" y="1950"/>
                    <a:pt x="1533" y="1941"/>
                  </a:cubicBezTo>
                  <a:cubicBezTo>
                    <a:pt x="1354" y="1752"/>
                    <a:pt x="992" y="1586"/>
                    <a:pt x="668" y="1586"/>
                  </a:cubicBezTo>
                  <a:cubicBezTo>
                    <a:pt x="508" y="1586"/>
                    <a:pt x="357" y="1626"/>
                    <a:pt x="242" y="1723"/>
                  </a:cubicBezTo>
                  <a:cubicBezTo>
                    <a:pt x="236" y="1533"/>
                    <a:pt x="220" y="198"/>
                    <a:pt x="209" y="13"/>
                  </a:cubicBezTo>
                  <a:cubicBezTo>
                    <a:pt x="209" y="4"/>
                    <a:pt x="202" y="0"/>
                    <a:pt x="195"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6" name="Google Shape;473;p41">
              <a:extLst>
                <a:ext uri="{FF2B5EF4-FFF2-40B4-BE49-F238E27FC236}">
                  <a16:creationId xmlns:a16="http://schemas.microsoft.com/office/drawing/2014/main" id="{F1268F2C-A851-4B48-AC1F-687D54153131}"/>
                </a:ext>
              </a:extLst>
            </p:cNvPr>
            <p:cNvGrpSpPr/>
            <p:nvPr/>
          </p:nvGrpSpPr>
          <p:grpSpPr>
            <a:xfrm>
              <a:off x="1356912" y="1434713"/>
              <a:ext cx="313296" cy="211480"/>
              <a:chOff x="3696227" y="3261380"/>
              <a:chExt cx="108950" cy="73543"/>
            </a:xfrm>
          </p:grpSpPr>
          <p:sp>
            <p:nvSpPr>
              <p:cNvPr id="7" name="Google Shape;474;p41">
                <a:extLst>
                  <a:ext uri="{FF2B5EF4-FFF2-40B4-BE49-F238E27FC236}">
                    <a16:creationId xmlns:a16="http://schemas.microsoft.com/office/drawing/2014/main" id="{45B90CE1-0526-4F2F-B85D-6DB899998374}"/>
                  </a:ext>
                </a:extLst>
              </p:cNvPr>
              <p:cNvSpPr/>
              <p:nvPr/>
            </p:nvSpPr>
            <p:spPr>
              <a:xfrm>
                <a:off x="3696227" y="3261380"/>
                <a:ext cx="108950" cy="73442"/>
              </a:xfrm>
              <a:custGeom>
                <a:avLst/>
                <a:gdLst/>
                <a:ahLst/>
                <a:cxnLst/>
                <a:rect l="l" t="t" r="r" b="b"/>
                <a:pathLst>
                  <a:path w="4311" h="2906" extrusionOk="0">
                    <a:moveTo>
                      <a:pt x="2117" y="0"/>
                    </a:moveTo>
                    <a:cubicBezTo>
                      <a:pt x="1761" y="0"/>
                      <a:pt x="1404" y="51"/>
                      <a:pt x="1101" y="173"/>
                    </a:cubicBezTo>
                    <a:cubicBezTo>
                      <a:pt x="840" y="271"/>
                      <a:pt x="611" y="434"/>
                      <a:pt x="425" y="641"/>
                    </a:cubicBezTo>
                    <a:cubicBezTo>
                      <a:pt x="207" y="903"/>
                      <a:pt x="115" y="1235"/>
                      <a:pt x="82" y="1573"/>
                    </a:cubicBezTo>
                    <a:cubicBezTo>
                      <a:pt x="49" y="1862"/>
                      <a:pt x="0" y="2227"/>
                      <a:pt x="158" y="2488"/>
                    </a:cubicBezTo>
                    <a:cubicBezTo>
                      <a:pt x="175" y="2510"/>
                      <a:pt x="197" y="2537"/>
                      <a:pt x="218" y="2559"/>
                    </a:cubicBezTo>
                    <a:cubicBezTo>
                      <a:pt x="436" y="2799"/>
                      <a:pt x="883" y="2815"/>
                      <a:pt x="1183" y="2854"/>
                    </a:cubicBezTo>
                    <a:cubicBezTo>
                      <a:pt x="1478" y="2891"/>
                      <a:pt x="1781" y="2906"/>
                      <a:pt x="2084" y="2906"/>
                    </a:cubicBezTo>
                    <a:cubicBezTo>
                      <a:pt x="2481" y="2906"/>
                      <a:pt x="2879" y="2881"/>
                      <a:pt x="3264" y="2854"/>
                    </a:cubicBezTo>
                    <a:cubicBezTo>
                      <a:pt x="3520" y="2837"/>
                      <a:pt x="3896" y="2821"/>
                      <a:pt x="4087" y="2625"/>
                    </a:cubicBezTo>
                    <a:cubicBezTo>
                      <a:pt x="4311" y="2390"/>
                      <a:pt x="4289" y="2020"/>
                      <a:pt x="4245" y="1726"/>
                    </a:cubicBezTo>
                    <a:cubicBezTo>
                      <a:pt x="4169" y="1197"/>
                      <a:pt x="3973" y="614"/>
                      <a:pt x="3504" y="309"/>
                    </a:cubicBezTo>
                    <a:cubicBezTo>
                      <a:pt x="3357" y="216"/>
                      <a:pt x="3199" y="151"/>
                      <a:pt x="3030" y="107"/>
                    </a:cubicBezTo>
                    <a:cubicBezTo>
                      <a:pt x="2751" y="41"/>
                      <a:pt x="2434" y="0"/>
                      <a:pt x="2117"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475;p41">
                <a:extLst>
                  <a:ext uri="{FF2B5EF4-FFF2-40B4-BE49-F238E27FC236}">
                    <a16:creationId xmlns:a16="http://schemas.microsoft.com/office/drawing/2014/main" id="{722BD57A-7FF1-45FA-9494-329A5DC87ED9}"/>
                  </a:ext>
                </a:extLst>
              </p:cNvPr>
              <p:cNvSpPr/>
              <p:nvPr/>
            </p:nvSpPr>
            <p:spPr>
              <a:xfrm>
                <a:off x="3697743" y="3283367"/>
                <a:ext cx="9528" cy="27699"/>
              </a:xfrm>
              <a:custGeom>
                <a:avLst/>
                <a:gdLst/>
                <a:ahLst/>
                <a:cxnLst/>
                <a:rect l="l" t="t" r="r" b="b"/>
                <a:pathLst>
                  <a:path w="377" h="1096" extrusionOk="0">
                    <a:moveTo>
                      <a:pt x="213" y="0"/>
                    </a:moveTo>
                    <a:cubicBezTo>
                      <a:pt x="104" y="218"/>
                      <a:pt x="38" y="458"/>
                      <a:pt x="17" y="703"/>
                    </a:cubicBezTo>
                    <a:cubicBezTo>
                      <a:pt x="11" y="752"/>
                      <a:pt x="6" y="801"/>
                      <a:pt x="0" y="850"/>
                    </a:cubicBezTo>
                    <a:cubicBezTo>
                      <a:pt x="66" y="932"/>
                      <a:pt x="131" y="1014"/>
                      <a:pt x="197" y="1095"/>
                    </a:cubicBezTo>
                    <a:cubicBezTo>
                      <a:pt x="267" y="1019"/>
                      <a:pt x="316" y="926"/>
                      <a:pt x="333" y="823"/>
                    </a:cubicBezTo>
                    <a:cubicBezTo>
                      <a:pt x="333" y="812"/>
                      <a:pt x="333" y="801"/>
                      <a:pt x="338" y="790"/>
                    </a:cubicBezTo>
                    <a:cubicBezTo>
                      <a:pt x="376" y="540"/>
                      <a:pt x="289" y="245"/>
                      <a:pt x="213"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476;p41">
                <a:extLst>
                  <a:ext uri="{FF2B5EF4-FFF2-40B4-BE49-F238E27FC236}">
                    <a16:creationId xmlns:a16="http://schemas.microsoft.com/office/drawing/2014/main" id="{81BC3E5F-846A-4055-A084-99F593C4C39C}"/>
                  </a:ext>
                </a:extLst>
              </p:cNvPr>
              <p:cNvSpPr/>
              <p:nvPr/>
            </p:nvSpPr>
            <p:spPr>
              <a:xfrm>
                <a:off x="3714676" y="3292465"/>
                <a:ext cx="21381" cy="21507"/>
              </a:xfrm>
              <a:custGeom>
                <a:avLst/>
                <a:gdLst/>
                <a:ahLst/>
                <a:cxnLst/>
                <a:rect l="l" t="t" r="r" b="b"/>
                <a:pathLst>
                  <a:path w="846" h="851" extrusionOk="0">
                    <a:moveTo>
                      <a:pt x="348" y="1"/>
                    </a:moveTo>
                    <a:cubicBezTo>
                      <a:pt x="277" y="1"/>
                      <a:pt x="209" y="25"/>
                      <a:pt x="153" y="87"/>
                    </a:cubicBezTo>
                    <a:cubicBezTo>
                      <a:pt x="50" y="196"/>
                      <a:pt x="1" y="348"/>
                      <a:pt x="22" y="496"/>
                    </a:cubicBezTo>
                    <a:cubicBezTo>
                      <a:pt x="142" y="566"/>
                      <a:pt x="235" y="675"/>
                      <a:pt x="295" y="801"/>
                    </a:cubicBezTo>
                    <a:cubicBezTo>
                      <a:pt x="371" y="830"/>
                      <a:pt x="457" y="850"/>
                      <a:pt x="537" y="850"/>
                    </a:cubicBezTo>
                    <a:cubicBezTo>
                      <a:pt x="667" y="850"/>
                      <a:pt x="783" y="796"/>
                      <a:pt x="823" y="637"/>
                    </a:cubicBezTo>
                    <a:cubicBezTo>
                      <a:pt x="834" y="605"/>
                      <a:pt x="840" y="572"/>
                      <a:pt x="840" y="539"/>
                    </a:cubicBezTo>
                    <a:cubicBezTo>
                      <a:pt x="829" y="523"/>
                      <a:pt x="829" y="501"/>
                      <a:pt x="845" y="485"/>
                    </a:cubicBezTo>
                    <a:cubicBezTo>
                      <a:pt x="840" y="359"/>
                      <a:pt x="785" y="239"/>
                      <a:pt x="687" y="158"/>
                    </a:cubicBezTo>
                    <a:cubicBezTo>
                      <a:pt x="601" y="75"/>
                      <a:pt x="470" y="1"/>
                      <a:pt x="348" y="1"/>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477;p41">
                <a:extLst>
                  <a:ext uri="{FF2B5EF4-FFF2-40B4-BE49-F238E27FC236}">
                    <a16:creationId xmlns:a16="http://schemas.microsoft.com/office/drawing/2014/main" id="{65D9833C-EDB6-4613-BA26-6D2BB059AF7F}"/>
                  </a:ext>
                </a:extLst>
              </p:cNvPr>
              <p:cNvSpPr/>
              <p:nvPr/>
            </p:nvSpPr>
            <p:spPr>
              <a:xfrm>
                <a:off x="3710127" y="3264893"/>
                <a:ext cx="17943" cy="15315"/>
              </a:xfrm>
              <a:custGeom>
                <a:avLst/>
                <a:gdLst/>
                <a:ahLst/>
                <a:cxnLst/>
                <a:rect l="l" t="t" r="r" b="b"/>
                <a:pathLst>
                  <a:path w="710" h="606" extrusionOk="0">
                    <a:moveTo>
                      <a:pt x="644" y="1"/>
                    </a:moveTo>
                    <a:cubicBezTo>
                      <a:pt x="611" y="12"/>
                      <a:pt x="578" y="28"/>
                      <a:pt x="546" y="39"/>
                    </a:cubicBezTo>
                    <a:cubicBezTo>
                      <a:pt x="349" y="115"/>
                      <a:pt x="164" y="230"/>
                      <a:pt x="1" y="371"/>
                    </a:cubicBezTo>
                    <a:cubicBezTo>
                      <a:pt x="191" y="524"/>
                      <a:pt x="426" y="606"/>
                      <a:pt x="671" y="606"/>
                    </a:cubicBezTo>
                    <a:cubicBezTo>
                      <a:pt x="709" y="410"/>
                      <a:pt x="704" y="197"/>
                      <a:pt x="644" y="1"/>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478;p41">
                <a:extLst>
                  <a:ext uri="{FF2B5EF4-FFF2-40B4-BE49-F238E27FC236}">
                    <a16:creationId xmlns:a16="http://schemas.microsoft.com/office/drawing/2014/main" id="{D29BC538-F4DA-4424-92F7-EA4EE68409D0}"/>
                  </a:ext>
                </a:extLst>
              </p:cNvPr>
              <p:cNvSpPr/>
              <p:nvPr/>
            </p:nvSpPr>
            <p:spPr>
              <a:xfrm>
                <a:off x="3704491" y="3275786"/>
                <a:ext cx="22063" cy="28255"/>
              </a:xfrm>
              <a:custGeom>
                <a:avLst/>
                <a:gdLst/>
                <a:ahLst/>
                <a:cxnLst/>
                <a:rect l="l" t="t" r="r" b="b"/>
                <a:pathLst>
                  <a:path w="873" h="1118" extrusionOk="0">
                    <a:moveTo>
                      <a:pt x="164" y="0"/>
                    </a:moveTo>
                    <a:cubicBezTo>
                      <a:pt x="142" y="22"/>
                      <a:pt x="120" y="49"/>
                      <a:pt x="93" y="77"/>
                    </a:cubicBezTo>
                    <a:cubicBezTo>
                      <a:pt x="60" y="115"/>
                      <a:pt x="33" y="158"/>
                      <a:pt x="0" y="202"/>
                    </a:cubicBezTo>
                    <a:cubicBezTo>
                      <a:pt x="82" y="469"/>
                      <a:pt x="186" y="790"/>
                      <a:pt x="153" y="1079"/>
                    </a:cubicBezTo>
                    <a:cubicBezTo>
                      <a:pt x="218" y="1085"/>
                      <a:pt x="278" y="1096"/>
                      <a:pt x="338" y="1117"/>
                    </a:cubicBezTo>
                    <a:cubicBezTo>
                      <a:pt x="322" y="910"/>
                      <a:pt x="425" y="714"/>
                      <a:pt x="605" y="611"/>
                    </a:cubicBezTo>
                    <a:cubicBezTo>
                      <a:pt x="654" y="589"/>
                      <a:pt x="703" y="578"/>
                      <a:pt x="758" y="578"/>
                    </a:cubicBezTo>
                    <a:cubicBezTo>
                      <a:pt x="807" y="474"/>
                      <a:pt x="845" y="365"/>
                      <a:pt x="872" y="256"/>
                    </a:cubicBezTo>
                    <a:cubicBezTo>
                      <a:pt x="616" y="251"/>
                      <a:pt x="365" y="164"/>
                      <a:pt x="164"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479;p41">
                <a:extLst>
                  <a:ext uri="{FF2B5EF4-FFF2-40B4-BE49-F238E27FC236}">
                    <a16:creationId xmlns:a16="http://schemas.microsoft.com/office/drawing/2014/main" id="{EA38C6E3-4137-49E3-A7EB-8E0099074F87}"/>
                  </a:ext>
                </a:extLst>
              </p:cNvPr>
              <p:cNvSpPr/>
              <p:nvPr/>
            </p:nvSpPr>
            <p:spPr>
              <a:xfrm>
                <a:off x="3728323" y="3261507"/>
                <a:ext cx="24792" cy="18702"/>
              </a:xfrm>
              <a:custGeom>
                <a:avLst/>
                <a:gdLst/>
                <a:ahLst/>
                <a:cxnLst/>
                <a:rect l="l" t="t" r="r" b="b"/>
                <a:pathLst>
                  <a:path w="981" h="740" extrusionOk="0">
                    <a:moveTo>
                      <a:pt x="830" y="0"/>
                    </a:moveTo>
                    <a:cubicBezTo>
                      <a:pt x="548" y="0"/>
                      <a:pt x="268" y="39"/>
                      <a:pt x="0" y="113"/>
                    </a:cubicBezTo>
                    <a:cubicBezTo>
                      <a:pt x="60" y="315"/>
                      <a:pt x="71" y="533"/>
                      <a:pt x="33" y="740"/>
                    </a:cubicBezTo>
                    <a:cubicBezTo>
                      <a:pt x="174" y="734"/>
                      <a:pt x="316" y="696"/>
                      <a:pt x="441" y="631"/>
                    </a:cubicBezTo>
                    <a:cubicBezTo>
                      <a:pt x="703" y="495"/>
                      <a:pt x="866" y="266"/>
                      <a:pt x="981" y="4"/>
                    </a:cubicBezTo>
                    <a:cubicBezTo>
                      <a:pt x="931" y="2"/>
                      <a:pt x="880" y="0"/>
                      <a:pt x="830"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480;p41">
                <a:extLst>
                  <a:ext uri="{FF2B5EF4-FFF2-40B4-BE49-F238E27FC236}">
                    <a16:creationId xmlns:a16="http://schemas.microsoft.com/office/drawing/2014/main" id="{856F75D2-06E3-42AB-A6C1-7CAF29F36729}"/>
                  </a:ext>
                </a:extLst>
              </p:cNvPr>
              <p:cNvSpPr/>
              <p:nvPr/>
            </p:nvSpPr>
            <p:spPr>
              <a:xfrm>
                <a:off x="3725821" y="3278136"/>
                <a:ext cx="24413" cy="26309"/>
              </a:xfrm>
              <a:custGeom>
                <a:avLst/>
                <a:gdLst/>
                <a:ahLst/>
                <a:cxnLst/>
                <a:rect l="l" t="t" r="r" b="b"/>
                <a:pathLst>
                  <a:path w="966" h="1041" extrusionOk="0">
                    <a:moveTo>
                      <a:pt x="671" y="0"/>
                    </a:moveTo>
                    <a:cubicBezTo>
                      <a:pt x="611" y="38"/>
                      <a:pt x="546" y="65"/>
                      <a:pt x="480" y="93"/>
                    </a:cubicBezTo>
                    <a:cubicBezTo>
                      <a:pt x="361" y="131"/>
                      <a:pt x="241" y="153"/>
                      <a:pt x="115" y="158"/>
                    </a:cubicBezTo>
                    <a:cubicBezTo>
                      <a:pt x="88" y="272"/>
                      <a:pt x="50" y="387"/>
                      <a:pt x="1" y="490"/>
                    </a:cubicBezTo>
                    <a:cubicBezTo>
                      <a:pt x="148" y="529"/>
                      <a:pt x="279" y="616"/>
                      <a:pt x="371" y="736"/>
                    </a:cubicBezTo>
                    <a:cubicBezTo>
                      <a:pt x="442" y="823"/>
                      <a:pt x="486" y="932"/>
                      <a:pt x="491" y="1041"/>
                    </a:cubicBezTo>
                    <a:cubicBezTo>
                      <a:pt x="688" y="1019"/>
                      <a:pt x="856" y="741"/>
                      <a:pt x="965" y="518"/>
                    </a:cubicBezTo>
                    <a:lnTo>
                      <a:pt x="960" y="512"/>
                    </a:lnTo>
                    <a:cubicBezTo>
                      <a:pt x="824" y="371"/>
                      <a:pt x="704" y="196"/>
                      <a:pt x="671"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481;p41">
                <a:extLst>
                  <a:ext uri="{FF2B5EF4-FFF2-40B4-BE49-F238E27FC236}">
                    <a16:creationId xmlns:a16="http://schemas.microsoft.com/office/drawing/2014/main" id="{ED2B31D3-078E-4EB6-ABEF-22B690C9DF2B}"/>
                  </a:ext>
                </a:extLst>
              </p:cNvPr>
              <p:cNvSpPr/>
              <p:nvPr/>
            </p:nvSpPr>
            <p:spPr>
              <a:xfrm>
                <a:off x="3744573" y="3263377"/>
                <a:ext cx="10766" cy="25652"/>
              </a:xfrm>
              <a:custGeom>
                <a:avLst/>
                <a:gdLst/>
                <a:ahLst/>
                <a:cxnLst/>
                <a:rect l="l" t="t" r="r" b="b"/>
                <a:pathLst>
                  <a:path w="426" h="1015" extrusionOk="0">
                    <a:moveTo>
                      <a:pt x="398" y="1"/>
                    </a:moveTo>
                    <a:cubicBezTo>
                      <a:pt x="311" y="208"/>
                      <a:pt x="174" y="388"/>
                      <a:pt x="0" y="530"/>
                    </a:cubicBezTo>
                    <a:cubicBezTo>
                      <a:pt x="16" y="715"/>
                      <a:pt x="136" y="884"/>
                      <a:pt x="256" y="1014"/>
                    </a:cubicBezTo>
                    <a:cubicBezTo>
                      <a:pt x="278" y="971"/>
                      <a:pt x="294" y="922"/>
                      <a:pt x="311" y="889"/>
                    </a:cubicBezTo>
                    <a:cubicBezTo>
                      <a:pt x="343" y="797"/>
                      <a:pt x="371" y="704"/>
                      <a:pt x="392" y="606"/>
                    </a:cubicBezTo>
                    <a:cubicBezTo>
                      <a:pt x="392" y="600"/>
                      <a:pt x="392" y="595"/>
                      <a:pt x="398" y="595"/>
                    </a:cubicBezTo>
                    <a:cubicBezTo>
                      <a:pt x="420" y="475"/>
                      <a:pt x="425" y="350"/>
                      <a:pt x="420" y="230"/>
                    </a:cubicBezTo>
                    <a:cubicBezTo>
                      <a:pt x="414" y="170"/>
                      <a:pt x="409" y="88"/>
                      <a:pt x="398" y="1"/>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482;p41">
                <a:extLst>
                  <a:ext uri="{FF2B5EF4-FFF2-40B4-BE49-F238E27FC236}">
                    <a16:creationId xmlns:a16="http://schemas.microsoft.com/office/drawing/2014/main" id="{CA290D9B-2CD4-4363-BEEA-119F1A47124A}"/>
                  </a:ext>
                </a:extLst>
              </p:cNvPr>
              <p:cNvSpPr/>
              <p:nvPr/>
            </p:nvSpPr>
            <p:spPr>
              <a:xfrm>
                <a:off x="3723344" y="3304141"/>
                <a:ext cx="28684" cy="22493"/>
              </a:xfrm>
              <a:custGeom>
                <a:avLst/>
                <a:gdLst/>
                <a:ahLst/>
                <a:cxnLst/>
                <a:rect l="l" t="t" r="r" b="b"/>
                <a:pathLst>
                  <a:path w="1135" h="890" extrusionOk="0">
                    <a:moveTo>
                      <a:pt x="807" y="1"/>
                    </a:moveTo>
                    <a:cubicBezTo>
                      <a:pt x="747" y="61"/>
                      <a:pt x="671" y="94"/>
                      <a:pt x="584" y="99"/>
                    </a:cubicBezTo>
                    <a:cubicBezTo>
                      <a:pt x="578" y="186"/>
                      <a:pt x="546" y="268"/>
                      <a:pt x="497" y="339"/>
                    </a:cubicBezTo>
                    <a:cubicBezTo>
                      <a:pt x="425" y="444"/>
                      <a:pt x="318" y="482"/>
                      <a:pt x="204" y="482"/>
                    </a:cubicBezTo>
                    <a:cubicBezTo>
                      <a:pt x="136" y="482"/>
                      <a:pt x="66" y="468"/>
                      <a:pt x="1" y="448"/>
                    </a:cubicBezTo>
                    <a:lnTo>
                      <a:pt x="1" y="448"/>
                    </a:lnTo>
                    <a:cubicBezTo>
                      <a:pt x="50" y="589"/>
                      <a:pt x="77" y="736"/>
                      <a:pt x="83" y="889"/>
                    </a:cubicBezTo>
                    <a:cubicBezTo>
                      <a:pt x="284" y="816"/>
                      <a:pt x="505" y="764"/>
                      <a:pt x="722" y="764"/>
                    </a:cubicBezTo>
                    <a:cubicBezTo>
                      <a:pt x="863" y="764"/>
                      <a:pt x="1003" y="786"/>
                      <a:pt x="1134" y="840"/>
                    </a:cubicBezTo>
                    <a:cubicBezTo>
                      <a:pt x="1134" y="818"/>
                      <a:pt x="1129" y="791"/>
                      <a:pt x="1123" y="769"/>
                    </a:cubicBezTo>
                    <a:cubicBezTo>
                      <a:pt x="1063" y="502"/>
                      <a:pt x="954" y="246"/>
                      <a:pt x="807" y="12"/>
                    </a:cubicBezTo>
                    <a:cubicBezTo>
                      <a:pt x="807" y="6"/>
                      <a:pt x="807" y="6"/>
                      <a:pt x="807" y="1"/>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483;p41">
                <a:extLst>
                  <a:ext uri="{FF2B5EF4-FFF2-40B4-BE49-F238E27FC236}">
                    <a16:creationId xmlns:a16="http://schemas.microsoft.com/office/drawing/2014/main" id="{A6CD3801-002B-4BF9-83E6-74C6F730E1CD}"/>
                  </a:ext>
                </a:extLst>
              </p:cNvPr>
              <p:cNvSpPr/>
              <p:nvPr/>
            </p:nvSpPr>
            <p:spPr>
              <a:xfrm>
                <a:off x="3725290" y="3325471"/>
                <a:ext cx="27294" cy="9452"/>
              </a:xfrm>
              <a:custGeom>
                <a:avLst/>
                <a:gdLst/>
                <a:ahLst/>
                <a:cxnLst/>
                <a:rect l="l" t="t" r="r" b="b"/>
                <a:pathLst>
                  <a:path w="1080" h="374" extrusionOk="0">
                    <a:moveTo>
                      <a:pt x="636" y="0"/>
                    </a:moveTo>
                    <a:cubicBezTo>
                      <a:pt x="421" y="0"/>
                      <a:pt x="202" y="56"/>
                      <a:pt x="6" y="127"/>
                    </a:cubicBezTo>
                    <a:cubicBezTo>
                      <a:pt x="6" y="192"/>
                      <a:pt x="6" y="252"/>
                      <a:pt x="0" y="318"/>
                    </a:cubicBezTo>
                    <a:lnTo>
                      <a:pt x="38" y="318"/>
                    </a:lnTo>
                    <a:cubicBezTo>
                      <a:pt x="339" y="356"/>
                      <a:pt x="645" y="373"/>
                      <a:pt x="950" y="373"/>
                    </a:cubicBezTo>
                    <a:cubicBezTo>
                      <a:pt x="993" y="373"/>
                      <a:pt x="1036" y="373"/>
                      <a:pt x="1079" y="372"/>
                    </a:cubicBezTo>
                    <a:cubicBezTo>
                      <a:pt x="1079" y="279"/>
                      <a:pt x="1079" y="187"/>
                      <a:pt x="1068" y="94"/>
                    </a:cubicBezTo>
                    <a:cubicBezTo>
                      <a:pt x="932" y="27"/>
                      <a:pt x="785" y="0"/>
                      <a:pt x="636"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484;p41">
                <a:extLst>
                  <a:ext uri="{FF2B5EF4-FFF2-40B4-BE49-F238E27FC236}">
                    <a16:creationId xmlns:a16="http://schemas.microsoft.com/office/drawing/2014/main" id="{310F831D-286A-4C4D-837C-8A6A5EFAC0B8}"/>
                  </a:ext>
                </a:extLst>
              </p:cNvPr>
              <p:cNvSpPr/>
              <p:nvPr/>
            </p:nvSpPr>
            <p:spPr>
              <a:xfrm>
                <a:off x="3745104" y="3291075"/>
                <a:ext cx="26890" cy="21583"/>
              </a:xfrm>
              <a:custGeom>
                <a:avLst/>
                <a:gdLst/>
                <a:ahLst/>
                <a:cxnLst/>
                <a:rect l="l" t="t" r="r" b="b"/>
                <a:pathLst>
                  <a:path w="1064" h="854" extrusionOk="0">
                    <a:moveTo>
                      <a:pt x="290" y="0"/>
                    </a:moveTo>
                    <a:cubicBezTo>
                      <a:pt x="213" y="169"/>
                      <a:pt x="121" y="327"/>
                      <a:pt x="1" y="463"/>
                    </a:cubicBezTo>
                    <a:cubicBezTo>
                      <a:pt x="6" y="469"/>
                      <a:pt x="12" y="474"/>
                      <a:pt x="17" y="480"/>
                    </a:cubicBezTo>
                    <a:cubicBezTo>
                      <a:pt x="88" y="600"/>
                      <a:pt x="153" y="719"/>
                      <a:pt x="213" y="845"/>
                    </a:cubicBezTo>
                    <a:lnTo>
                      <a:pt x="219" y="845"/>
                    </a:lnTo>
                    <a:cubicBezTo>
                      <a:pt x="247" y="851"/>
                      <a:pt x="275" y="853"/>
                      <a:pt x="304" y="853"/>
                    </a:cubicBezTo>
                    <a:cubicBezTo>
                      <a:pt x="482" y="853"/>
                      <a:pt x="657" y="746"/>
                      <a:pt x="813" y="670"/>
                    </a:cubicBezTo>
                    <a:cubicBezTo>
                      <a:pt x="900" y="627"/>
                      <a:pt x="982" y="583"/>
                      <a:pt x="1063" y="534"/>
                    </a:cubicBezTo>
                    <a:cubicBezTo>
                      <a:pt x="775" y="431"/>
                      <a:pt x="448" y="278"/>
                      <a:pt x="290"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485;p41">
                <a:extLst>
                  <a:ext uri="{FF2B5EF4-FFF2-40B4-BE49-F238E27FC236}">
                    <a16:creationId xmlns:a16="http://schemas.microsoft.com/office/drawing/2014/main" id="{9E98427F-9521-44DE-B726-C4181E5807A0}"/>
                  </a:ext>
                </a:extLst>
              </p:cNvPr>
              <p:cNvSpPr/>
              <p:nvPr/>
            </p:nvSpPr>
            <p:spPr>
              <a:xfrm>
                <a:off x="3753520" y="3276013"/>
                <a:ext cx="20547" cy="21835"/>
              </a:xfrm>
              <a:custGeom>
                <a:avLst/>
                <a:gdLst/>
                <a:ahLst/>
                <a:cxnLst/>
                <a:rect l="l" t="t" r="r" b="b"/>
                <a:pathLst>
                  <a:path w="813" h="864" extrusionOk="0">
                    <a:moveTo>
                      <a:pt x="629" y="0"/>
                    </a:moveTo>
                    <a:cubicBezTo>
                      <a:pt x="445" y="0"/>
                      <a:pt x="258" y="27"/>
                      <a:pt x="120" y="133"/>
                    </a:cubicBezTo>
                    <a:cubicBezTo>
                      <a:pt x="93" y="258"/>
                      <a:pt x="55" y="378"/>
                      <a:pt x="6" y="493"/>
                    </a:cubicBezTo>
                    <a:lnTo>
                      <a:pt x="0" y="504"/>
                    </a:lnTo>
                    <a:cubicBezTo>
                      <a:pt x="76" y="656"/>
                      <a:pt x="191" y="781"/>
                      <a:pt x="338" y="863"/>
                    </a:cubicBezTo>
                    <a:cubicBezTo>
                      <a:pt x="551" y="711"/>
                      <a:pt x="681" y="373"/>
                      <a:pt x="768" y="144"/>
                    </a:cubicBezTo>
                    <a:cubicBezTo>
                      <a:pt x="785" y="95"/>
                      <a:pt x="796" y="51"/>
                      <a:pt x="812" y="8"/>
                    </a:cubicBezTo>
                    <a:cubicBezTo>
                      <a:pt x="753" y="4"/>
                      <a:pt x="691" y="0"/>
                      <a:pt x="629"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486;p41">
                <a:extLst>
                  <a:ext uri="{FF2B5EF4-FFF2-40B4-BE49-F238E27FC236}">
                    <a16:creationId xmlns:a16="http://schemas.microsoft.com/office/drawing/2014/main" id="{2FCA37F7-BF6C-4D42-A320-C5E8AC77EB2F}"/>
                  </a:ext>
                </a:extLst>
              </p:cNvPr>
              <p:cNvSpPr/>
              <p:nvPr/>
            </p:nvSpPr>
            <p:spPr>
              <a:xfrm>
                <a:off x="3764109" y="3276342"/>
                <a:ext cx="29215" cy="26865"/>
              </a:xfrm>
              <a:custGeom>
                <a:avLst/>
                <a:gdLst/>
                <a:ahLst/>
                <a:cxnLst/>
                <a:rect l="l" t="t" r="r" b="b"/>
                <a:pathLst>
                  <a:path w="1156" h="1063" extrusionOk="0">
                    <a:moveTo>
                      <a:pt x="475" y="0"/>
                    </a:moveTo>
                    <a:cubicBezTo>
                      <a:pt x="453" y="76"/>
                      <a:pt x="426" y="153"/>
                      <a:pt x="399" y="224"/>
                    </a:cubicBezTo>
                    <a:cubicBezTo>
                      <a:pt x="295" y="452"/>
                      <a:pt x="191" y="730"/>
                      <a:pt x="1" y="894"/>
                    </a:cubicBezTo>
                    <a:cubicBezTo>
                      <a:pt x="121" y="954"/>
                      <a:pt x="251" y="1008"/>
                      <a:pt x="382" y="1052"/>
                    </a:cubicBezTo>
                    <a:cubicBezTo>
                      <a:pt x="393" y="1057"/>
                      <a:pt x="399" y="1057"/>
                      <a:pt x="399" y="1063"/>
                    </a:cubicBezTo>
                    <a:cubicBezTo>
                      <a:pt x="442" y="1035"/>
                      <a:pt x="480" y="1008"/>
                      <a:pt x="524" y="986"/>
                    </a:cubicBezTo>
                    <a:cubicBezTo>
                      <a:pt x="775" y="812"/>
                      <a:pt x="992" y="594"/>
                      <a:pt x="1156" y="338"/>
                    </a:cubicBezTo>
                    <a:cubicBezTo>
                      <a:pt x="954" y="175"/>
                      <a:pt x="742" y="38"/>
                      <a:pt x="475"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487;p41">
                <a:extLst>
                  <a:ext uri="{FF2B5EF4-FFF2-40B4-BE49-F238E27FC236}">
                    <a16:creationId xmlns:a16="http://schemas.microsoft.com/office/drawing/2014/main" id="{571E855E-6779-4C18-B9AA-053B6E266149}"/>
                  </a:ext>
                </a:extLst>
              </p:cNvPr>
              <p:cNvSpPr/>
              <p:nvPr/>
            </p:nvSpPr>
            <p:spPr>
              <a:xfrm>
                <a:off x="3756552" y="3261734"/>
                <a:ext cx="19561" cy="14911"/>
              </a:xfrm>
              <a:custGeom>
                <a:avLst/>
                <a:gdLst/>
                <a:ahLst/>
                <a:cxnLst/>
                <a:rect l="l" t="t" r="r" b="b"/>
                <a:pathLst>
                  <a:path w="774" h="590" extrusionOk="0">
                    <a:moveTo>
                      <a:pt x="0" y="1"/>
                    </a:moveTo>
                    <a:lnTo>
                      <a:pt x="0" y="1"/>
                    </a:lnTo>
                    <a:cubicBezTo>
                      <a:pt x="16" y="99"/>
                      <a:pt x="22" y="197"/>
                      <a:pt x="27" y="295"/>
                    </a:cubicBezTo>
                    <a:cubicBezTo>
                      <a:pt x="27" y="393"/>
                      <a:pt x="27" y="491"/>
                      <a:pt x="11" y="589"/>
                    </a:cubicBezTo>
                    <a:cubicBezTo>
                      <a:pt x="164" y="504"/>
                      <a:pt x="350" y="476"/>
                      <a:pt x="527" y="476"/>
                    </a:cubicBezTo>
                    <a:cubicBezTo>
                      <a:pt x="589" y="476"/>
                      <a:pt x="650" y="480"/>
                      <a:pt x="708" y="486"/>
                    </a:cubicBezTo>
                    <a:cubicBezTo>
                      <a:pt x="741" y="371"/>
                      <a:pt x="757" y="257"/>
                      <a:pt x="774" y="137"/>
                    </a:cubicBezTo>
                    <a:cubicBezTo>
                      <a:pt x="725" y="120"/>
                      <a:pt x="681" y="110"/>
                      <a:pt x="638" y="99"/>
                    </a:cubicBezTo>
                    <a:cubicBezTo>
                      <a:pt x="425" y="50"/>
                      <a:pt x="213" y="17"/>
                      <a:pt x="0" y="1"/>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488;p41">
                <a:extLst>
                  <a:ext uri="{FF2B5EF4-FFF2-40B4-BE49-F238E27FC236}">
                    <a16:creationId xmlns:a16="http://schemas.microsoft.com/office/drawing/2014/main" id="{EED10655-B70F-461B-A05F-F9934063A619}"/>
                  </a:ext>
                </a:extLst>
              </p:cNvPr>
              <p:cNvSpPr/>
              <p:nvPr/>
            </p:nvSpPr>
            <p:spPr>
              <a:xfrm>
                <a:off x="3776644" y="3266005"/>
                <a:ext cx="18904" cy="16958"/>
              </a:xfrm>
              <a:custGeom>
                <a:avLst/>
                <a:gdLst/>
                <a:ahLst/>
                <a:cxnLst/>
                <a:rect l="l" t="t" r="r" b="b"/>
                <a:pathLst>
                  <a:path w="748" h="671" extrusionOk="0">
                    <a:moveTo>
                      <a:pt x="61" y="1"/>
                    </a:moveTo>
                    <a:cubicBezTo>
                      <a:pt x="50" y="109"/>
                      <a:pt x="28" y="224"/>
                      <a:pt x="1" y="333"/>
                    </a:cubicBezTo>
                    <a:cubicBezTo>
                      <a:pt x="262" y="382"/>
                      <a:pt x="502" y="502"/>
                      <a:pt x="704" y="671"/>
                    </a:cubicBezTo>
                    <a:cubicBezTo>
                      <a:pt x="714" y="643"/>
                      <a:pt x="731" y="611"/>
                      <a:pt x="747" y="578"/>
                    </a:cubicBezTo>
                    <a:cubicBezTo>
                      <a:pt x="638" y="398"/>
                      <a:pt x="496" y="246"/>
                      <a:pt x="322" y="131"/>
                    </a:cubicBezTo>
                    <a:cubicBezTo>
                      <a:pt x="240" y="77"/>
                      <a:pt x="153" y="33"/>
                      <a:pt x="61" y="1"/>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489;p41">
                <a:extLst>
                  <a:ext uri="{FF2B5EF4-FFF2-40B4-BE49-F238E27FC236}">
                    <a16:creationId xmlns:a16="http://schemas.microsoft.com/office/drawing/2014/main" id="{E1A75862-BCF2-4543-BBCE-A5F928444DB9}"/>
                  </a:ext>
                </a:extLst>
              </p:cNvPr>
              <p:cNvSpPr/>
              <p:nvPr/>
            </p:nvSpPr>
            <p:spPr>
              <a:xfrm>
                <a:off x="3784630" y="3282811"/>
                <a:ext cx="19435" cy="28811"/>
              </a:xfrm>
              <a:custGeom>
                <a:avLst/>
                <a:gdLst/>
                <a:ahLst/>
                <a:cxnLst/>
                <a:rect l="l" t="t" r="r" b="b"/>
                <a:pathLst>
                  <a:path w="769" h="1140" extrusionOk="0">
                    <a:moveTo>
                      <a:pt x="480" y="0"/>
                    </a:moveTo>
                    <a:cubicBezTo>
                      <a:pt x="469" y="22"/>
                      <a:pt x="458" y="38"/>
                      <a:pt x="453" y="60"/>
                    </a:cubicBezTo>
                    <a:cubicBezTo>
                      <a:pt x="482" y="85"/>
                      <a:pt x="459" y="127"/>
                      <a:pt x="422" y="127"/>
                    </a:cubicBezTo>
                    <a:cubicBezTo>
                      <a:pt x="418" y="127"/>
                      <a:pt x="414" y="127"/>
                      <a:pt x="409" y="126"/>
                    </a:cubicBezTo>
                    <a:cubicBezTo>
                      <a:pt x="300" y="305"/>
                      <a:pt x="164" y="469"/>
                      <a:pt x="1" y="605"/>
                    </a:cubicBezTo>
                    <a:cubicBezTo>
                      <a:pt x="142" y="720"/>
                      <a:pt x="235" y="872"/>
                      <a:pt x="388" y="970"/>
                    </a:cubicBezTo>
                    <a:cubicBezTo>
                      <a:pt x="404" y="970"/>
                      <a:pt x="420" y="981"/>
                      <a:pt x="426" y="997"/>
                    </a:cubicBezTo>
                    <a:cubicBezTo>
                      <a:pt x="437" y="997"/>
                      <a:pt x="442" y="1003"/>
                      <a:pt x="447" y="1008"/>
                    </a:cubicBezTo>
                    <a:cubicBezTo>
                      <a:pt x="551" y="1057"/>
                      <a:pt x="660" y="1101"/>
                      <a:pt x="769" y="1139"/>
                    </a:cubicBezTo>
                    <a:cubicBezTo>
                      <a:pt x="769" y="1052"/>
                      <a:pt x="758" y="965"/>
                      <a:pt x="747" y="878"/>
                    </a:cubicBezTo>
                    <a:cubicBezTo>
                      <a:pt x="709" y="572"/>
                      <a:pt x="616" y="278"/>
                      <a:pt x="480"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490;p41">
                <a:extLst>
                  <a:ext uri="{FF2B5EF4-FFF2-40B4-BE49-F238E27FC236}">
                    <a16:creationId xmlns:a16="http://schemas.microsoft.com/office/drawing/2014/main" id="{AAB3D56C-CD39-431B-9A58-5D55FC88051D}"/>
                  </a:ext>
                </a:extLst>
              </p:cNvPr>
              <p:cNvSpPr/>
              <p:nvPr/>
            </p:nvSpPr>
            <p:spPr>
              <a:xfrm>
                <a:off x="3751321" y="3308286"/>
                <a:ext cx="30858" cy="26460"/>
              </a:xfrm>
              <a:custGeom>
                <a:avLst/>
                <a:gdLst/>
                <a:ahLst/>
                <a:cxnLst/>
                <a:rect l="l" t="t" r="r" b="b"/>
                <a:pathLst>
                  <a:path w="1221" h="1047" extrusionOk="0">
                    <a:moveTo>
                      <a:pt x="725" y="0"/>
                    </a:moveTo>
                    <a:cubicBezTo>
                      <a:pt x="643" y="44"/>
                      <a:pt x="556" y="88"/>
                      <a:pt x="469" y="131"/>
                    </a:cubicBezTo>
                    <a:cubicBezTo>
                      <a:pt x="336" y="190"/>
                      <a:pt x="199" y="253"/>
                      <a:pt x="50" y="253"/>
                    </a:cubicBezTo>
                    <a:cubicBezTo>
                      <a:pt x="33" y="253"/>
                      <a:pt x="17" y="253"/>
                      <a:pt x="0" y="251"/>
                    </a:cubicBezTo>
                    <a:lnTo>
                      <a:pt x="0" y="251"/>
                    </a:lnTo>
                    <a:cubicBezTo>
                      <a:pt x="44" y="360"/>
                      <a:pt x="76" y="469"/>
                      <a:pt x="98" y="583"/>
                    </a:cubicBezTo>
                    <a:cubicBezTo>
                      <a:pt x="104" y="632"/>
                      <a:pt x="109" y="681"/>
                      <a:pt x="114" y="731"/>
                    </a:cubicBezTo>
                    <a:cubicBezTo>
                      <a:pt x="120" y="834"/>
                      <a:pt x="125" y="943"/>
                      <a:pt x="120" y="1047"/>
                    </a:cubicBezTo>
                    <a:cubicBezTo>
                      <a:pt x="447" y="1041"/>
                      <a:pt x="768" y="1019"/>
                      <a:pt x="1084" y="1003"/>
                    </a:cubicBezTo>
                    <a:lnTo>
                      <a:pt x="1221" y="992"/>
                    </a:lnTo>
                    <a:cubicBezTo>
                      <a:pt x="1112" y="627"/>
                      <a:pt x="975" y="251"/>
                      <a:pt x="725"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491;p41">
                <a:extLst>
                  <a:ext uri="{FF2B5EF4-FFF2-40B4-BE49-F238E27FC236}">
                    <a16:creationId xmlns:a16="http://schemas.microsoft.com/office/drawing/2014/main" id="{C18FC6D5-C079-46CA-B6D3-DAE96899EDB5}"/>
                  </a:ext>
                </a:extLst>
              </p:cNvPr>
              <p:cNvSpPr/>
              <p:nvPr/>
            </p:nvSpPr>
            <p:spPr>
              <a:xfrm>
                <a:off x="3771413" y="3299466"/>
                <a:ext cx="21507" cy="19864"/>
              </a:xfrm>
              <a:custGeom>
                <a:avLst/>
                <a:gdLst/>
                <a:ahLst/>
                <a:cxnLst/>
                <a:rect l="l" t="t" r="r" b="b"/>
                <a:pathLst>
                  <a:path w="851" h="786" extrusionOk="0">
                    <a:moveTo>
                      <a:pt x="464" y="1"/>
                    </a:moveTo>
                    <a:cubicBezTo>
                      <a:pt x="404" y="55"/>
                      <a:pt x="338" y="99"/>
                      <a:pt x="273" y="142"/>
                    </a:cubicBezTo>
                    <a:cubicBezTo>
                      <a:pt x="186" y="202"/>
                      <a:pt x="99" y="257"/>
                      <a:pt x="1" y="306"/>
                    </a:cubicBezTo>
                    <a:cubicBezTo>
                      <a:pt x="131" y="447"/>
                      <a:pt x="235" y="611"/>
                      <a:pt x="306" y="785"/>
                    </a:cubicBezTo>
                    <a:cubicBezTo>
                      <a:pt x="545" y="720"/>
                      <a:pt x="703" y="556"/>
                      <a:pt x="851" y="371"/>
                    </a:cubicBezTo>
                    <a:cubicBezTo>
                      <a:pt x="698" y="268"/>
                      <a:pt x="605" y="115"/>
                      <a:pt x="464" y="1"/>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492;p41">
                <a:extLst>
                  <a:ext uri="{FF2B5EF4-FFF2-40B4-BE49-F238E27FC236}">
                    <a16:creationId xmlns:a16="http://schemas.microsoft.com/office/drawing/2014/main" id="{ADFF7DF9-A89F-4705-8647-C420B53C86C0}"/>
                  </a:ext>
                </a:extLst>
              </p:cNvPr>
              <p:cNvSpPr/>
              <p:nvPr/>
            </p:nvSpPr>
            <p:spPr>
              <a:xfrm>
                <a:off x="3780081" y="3309929"/>
                <a:ext cx="24135" cy="23301"/>
              </a:xfrm>
              <a:custGeom>
                <a:avLst/>
                <a:gdLst/>
                <a:ahLst/>
                <a:cxnLst/>
                <a:rect l="l" t="t" r="r" b="b"/>
                <a:pathLst>
                  <a:path w="955" h="922" extrusionOk="0">
                    <a:moveTo>
                      <a:pt x="573" y="1"/>
                    </a:moveTo>
                    <a:cubicBezTo>
                      <a:pt x="420" y="202"/>
                      <a:pt x="246" y="371"/>
                      <a:pt x="1" y="448"/>
                    </a:cubicBezTo>
                    <a:cubicBezTo>
                      <a:pt x="66" y="600"/>
                      <a:pt x="115" y="764"/>
                      <a:pt x="164" y="922"/>
                    </a:cubicBezTo>
                    <a:cubicBezTo>
                      <a:pt x="388" y="900"/>
                      <a:pt x="627" y="856"/>
                      <a:pt x="769" y="709"/>
                    </a:cubicBezTo>
                    <a:cubicBezTo>
                      <a:pt x="911" y="562"/>
                      <a:pt x="954" y="360"/>
                      <a:pt x="954" y="159"/>
                    </a:cubicBezTo>
                    <a:cubicBezTo>
                      <a:pt x="824" y="121"/>
                      <a:pt x="693" y="66"/>
                      <a:pt x="573" y="1"/>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493;p41">
                <a:extLst>
                  <a:ext uri="{FF2B5EF4-FFF2-40B4-BE49-F238E27FC236}">
                    <a16:creationId xmlns:a16="http://schemas.microsoft.com/office/drawing/2014/main" id="{359C76B7-8AF0-4DC0-B042-3251D847FB36}"/>
                  </a:ext>
                </a:extLst>
              </p:cNvPr>
              <p:cNvSpPr/>
              <p:nvPr/>
            </p:nvSpPr>
            <p:spPr>
              <a:xfrm>
                <a:off x="3704087" y="3305127"/>
                <a:ext cx="20117" cy="28103"/>
              </a:xfrm>
              <a:custGeom>
                <a:avLst/>
                <a:gdLst/>
                <a:ahLst/>
                <a:cxnLst/>
                <a:rect l="l" t="t" r="r" b="b"/>
                <a:pathLst>
                  <a:path w="796" h="1112" extrusionOk="0">
                    <a:moveTo>
                      <a:pt x="158" y="0"/>
                    </a:moveTo>
                    <a:cubicBezTo>
                      <a:pt x="136" y="114"/>
                      <a:pt x="76" y="218"/>
                      <a:pt x="0" y="300"/>
                    </a:cubicBezTo>
                    <a:cubicBezTo>
                      <a:pt x="158" y="507"/>
                      <a:pt x="272" y="730"/>
                      <a:pt x="185" y="1003"/>
                    </a:cubicBezTo>
                    <a:cubicBezTo>
                      <a:pt x="371" y="1063"/>
                      <a:pt x="561" y="1095"/>
                      <a:pt x="757" y="1112"/>
                    </a:cubicBezTo>
                    <a:cubicBezTo>
                      <a:pt x="796" y="621"/>
                      <a:pt x="681" y="38"/>
                      <a:pt x="158" y="0"/>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494;p41">
                <a:extLst>
                  <a:ext uri="{FF2B5EF4-FFF2-40B4-BE49-F238E27FC236}">
                    <a16:creationId xmlns:a16="http://schemas.microsoft.com/office/drawing/2014/main" id="{8FC7DFF8-3754-4164-A4FA-A1497712F6C0}"/>
                  </a:ext>
                </a:extLst>
              </p:cNvPr>
              <p:cNvSpPr/>
              <p:nvPr/>
            </p:nvSpPr>
            <p:spPr>
              <a:xfrm>
                <a:off x="3697187" y="3307856"/>
                <a:ext cx="12156" cy="21785"/>
              </a:xfrm>
              <a:custGeom>
                <a:avLst/>
                <a:gdLst/>
                <a:ahLst/>
                <a:cxnLst/>
                <a:rect l="l" t="t" r="r" b="b"/>
                <a:pathLst>
                  <a:path w="481" h="862" extrusionOk="0">
                    <a:moveTo>
                      <a:pt x="11" y="1"/>
                    </a:moveTo>
                    <a:lnTo>
                      <a:pt x="11" y="1"/>
                    </a:lnTo>
                    <a:cubicBezTo>
                      <a:pt x="1" y="224"/>
                      <a:pt x="6" y="464"/>
                      <a:pt x="120" y="649"/>
                    </a:cubicBezTo>
                    <a:cubicBezTo>
                      <a:pt x="137" y="671"/>
                      <a:pt x="159" y="698"/>
                      <a:pt x="175" y="720"/>
                    </a:cubicBezTo>
                    <a:cubicBezTo>
                      <a:pt x="235" y="780"/>
                      <a:pt x="306" y="829"/>
                      <a:pt x="382" y="862"/>
                    </a:cubicBezTo>
                    <a:cubicBezTo>
                      <a:pt x="480" y="519"/>
                      <a:pt x="229" y="257"/>
                      <a:pt x="11" y="1"/>
                    </a:cubicBezTo>
                    <a:close/>
                  </a:path>
                </a:pathLst>
              </a:custGeom>
              <a:solidFill>
                <a:srgbClr val="EA99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sp>
        <p:nvSpPr>
          <p:cNvPr id="28" name="Google Shape;495;p41">
            <a:extLst>
              <a:ext uri="{FF2B5EF4-FFF2-40B4-BE49-F238E27FC236}">
                <a16:creationId xmlns:a16="http://schemas.microsoft.com/office/drawing/2014/main" id="{3FB7A710-1A97-4381-B4B2-2F31CC0232F9}"/>
              </a:ext>
            </a:extLst>
          </p:cNvPr>
          <p:cNvSpPr/>
          <p:nvPr/>
        </p:nvSpPr>
        <p:spPr>
          <a:xfrm>
            <a:off x="9086677" y="3605156"/>
            <a:ext cx="460000" cy="460000"/>
          </a:xfrm>
          <a:prstGeom prst="rect">
            <a:avLst/>
          </a:prstGeom>
          <a:solidFill>
            <a:srgbClr val="FF3D3D">
              <a:alpha val="5313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496;p41">
            <a:extLst>
              <a:ext uri="{FF2B5EF4-FFF2-40B4-BE49-F238E27FC236}">
                <a16:creationId xmlns:a16="http://schemas.microsoft.com/office/drawing/2014/main" id="{3ED7A1C1-6FFE-4C3C-AA09-E244D0E1CAB0}"/>
              </a:ext>
            </a:extLst>
          </p:cNvPr>
          <p:cNvSpPr/>
          <p:nvPr/>
        </p:nvSpPr>
        <p:spPr>
          <a:xfrm>
            <a:off x="10535429" y="6412705"/>
            <a:ext cx="460000" cy="460000"/>
          </a:xfrm>
          <a:prstGeom prst="rect">
            <a:avLst/>
          </a:prstGeom>
          <a:solidFill>
            <a:srgbClr val="FF3D3D">
              <a:alpha val="5313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497;p41">
            <a:extLst>
              <a:ext uri="{FF2B5EF4-FFF2-40B4-BE49-F238E27FC236}">
                <a16:creationId xmlns:a16="http://schemas.microsoft.com/office/drawing/2014/main" id="{5FC9D333-048E-4AFF-B435-E91AE05DEE2A}"/>
              </a:ext>
            </a:extLst>
          </p:cNvPr>
          <p:cNvSpPr/>
          <p:nvPr/>
        </p:nvSpPr>
        <p:spPr>
          <a:xfrm>
            <a:off x="8450093" y="9220199"/>
            <a:ext cx="460000" cy="460000"/>
          </a:xfrm>
          <a:prstGeom prst="rect">
            <a:avLst/>
          </a:prstGeom>
          <a:solidFill>
            <a:srgbClr val="FF3D3D">
              <a:alpha val="5313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cxnSp>
        <p:nvCxnSpPr>
          <p:cNvPr id="37" name="Google Shape;504;p41">
            <a:extLst>
              <a:ext uri="{FF2B5EF4-FFF2-40B4-BE49-F238E27FC236}">
                <a16:creationId xmlns:a16="http://schemas.microsoft.com/office/drawing/2014/main" id="{EC070219-D4CC-400D-A860-2652446EF91B}"/>
              </a:ext>
            </a:extLst>
          </p:cNvPr>
          <p:cNvCxnSpPr>
            <a:cxnSpLocks/>
            <a:stCxn id="28" idx="3"/>
          </p:cNvCxnSpPr>
          <p:nvPr/>
        </p:nvCxnSpPr>
        <p:spPr>
          <a:xfrm>
            <a:off x="9546677" y="3835156"/>
            <a:ext cx="2645600" cy="0"/>
          </a:xfrm>
          <a:prstGeom prst="straightConnector1">
            <a:avLst/>
          </a:prstGeom>
          <a:noFill/>
          <a:ln w="9525" cap="flat" cmpd="sng">
            <a:solidFill>
              <a:schemeClr val="accent1"/>
            </a:solidFill>
            <a:prstDash val="solid"/>
            <a:round/>
            <a:headEnd type="none" w="med" len="med"/>
            <a:tailEnd type="oval" w="med" len="med"/>
          </a:ln>
        </p:spPr>
      </p:cxnSp>
      <p:cxnSp>
        <p:nvCxnSpPr>
          <p:cNvPr id="38" name="Google Shape;505;p41">
            <a:extLst>
              <a:ext uri="{FF2B5EF4-FFF2-40B4-BE49-F238E27FC236}">
                <a16:creationId xmlns:a16="http://schemas.microsoft.com/office/drawing/2014/main" id="{DC1B74A1-0BA1-42D2-9B64-62DA0B17AE0C}"/>
              </a:ext>
            </a:extLst>
          </p:cNvPr>
          <p:cNvCxnSpPr>
            <a:cxnSpLocks/>
            <a:stCxn id="29" idx="3"/>
          </p:cNvCxnSpPr>
          <p:nvPr/>
        </p:nvCxnSpPr>
        <p:spPr>
          <a:xfrm>
            <a:off x="10995429" y="6642705"/>
            <a:ext cx="1196800" cy="0"/>
          </a:xfrm>
          <a:prstGeom prst="straightConnector1">
            <a:avLst/>
          </a:prstGeom>
          <a:noFill/>
          <a:ln w="9525" cap="flat" cmpd="sng">
            <a:solidFill>
              <a:schemeClr val="accent1"/>
            </a:solidFill>
            <a:prstDash val="solid"/>
            <a:round/>
            <a:headEnd type="none" w="med" len="med"/>
            <a:tailEnd type="oval" w="med" len="med"/>
          </a:ln>
        </p:spPr>
      </p:cxnSp>
      <p:cxnSp>
        <p:nvCxnSpPr>
          <p:cNvPr id="39" name="Google Shape;506;p41">
            <a:extLst>
              <a:ext uri="{FF2B5EF4-FFF2-40B4-BE49-F238E27FC236}">
                <a16:creationId xmlns:a16="http://schemas.microsoft.com/office/drawing/2014/main" id="{1F3044CD-7A7E-47F8-8CFE-37FC09BEB67F}"/>
              </a:ext>
            </a:extLst>
          </p:cNvPr>
          <p:cNvCxnSpPr>
            <a:cxnSpLocks/>
            <a:stCxn id="30" idx="3"/>
          </p:cNvCxnSpPr>
          <p:nvPr/>
        </p:nvCxnSpPr>
        <p:spPr>
          <a:xfrm>
            <a:off x="8910093" y="9450199"/>
            <a:ext cx="3281600" cy="0"/>
          </a:xfrm>
          <a:prstGeom prst="straightConnector1">
            <a:avLst/>
          </a:prstGeom>
          <a:noFill/>
          <a:ln w="9525" cap="flat" cmpd="sng">
            <a:solidFill>
              <a:schemeClr val="accent1"/>
            </a:solidFill>
            <a:prstDash val="solid"/>
            <a:round/>
            <a:headEnd type="none" w="med" len="med"/>
            <a:tailEnd type="oval" w="med" len="med"/>
          </a:ln>
        </p:spPr>
      </p:cxnSp>
      <p:sp>
        <p:nvSpPr>
          <p:cNvPr id="40" name="Google Shape;1247;p43">
            <a:extLst>
              <a:ext uri="{FF2B5EF4-FFF2-40B4-BE49-F238E27FC236}">
                <a16:creationId xmlns:a16="http://schemas.microsoft.com/office/drawing/2014/main" id="{B7D3EFAF-CB04-4DA5-BD1E-D9C4F79A7E90}"/>
              </a:ext>
            </a:extLst>
          </p:cNvPr>
          <p:cNvSpPr txBox="1">
            <a:spLocks/>
          </p:cNvSpPr>
          <p:nvPr/>
        </p:nvSpPr>
        <p:spPr>
          <a:xfrm>
            <a:off x="12836363" y="3486574"/>
            <a:ext cx="6342872"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600" dirty="0"/>
              <a:t>TITLE HERE</a:t>
            </a:r>
          </a:p>
        </p:txBody>
      </p:sp>
      <p:sp>
        <p:nvSpPr>
          <p:cNvPr id="41" name="Rectangle 40">
            <a:extLst>
              <a:ext uri="{FF2B5EF4-FFF2-40B4-BE49-F238E27FC236}">
                <a16:creationId xmlns:a16="http://schemas.microsoft.com/office/drawing/2014/main" id="{3E6AA1C8-0B6E-461B-B71D-D2EA79C042E4}"/>
              </a:ext>
            </a:extLst>
          </p:cNvPr>
          <p:cNvSpPr/>
          <p:nvPr/>
        </p:nvSpPr>
        <p:spPr>
          <a:xfrm>
            <a:off x="13002365" y="4537351"/>
            <a:ext cx="5503806" cy="830997"/>
          </a:xfrm>
          <a:prstGeom prst="rect">
            <a:avLst/>
          </a:prstGeom>
        </p:spPr>
        <p:txBody>
          <a:bodyPr wrap="square">
            <a:spAutoFit/>
          </a:bodyPr>
          <a:lstStyle/>
          <a:p>
            <a:r>
              <a:rPr lang="en-US" sz="2400" b="1" dirty="0"/>
              <a:t>Lorem Ipsum</a:t>
            </a:r>
            <a:r>
              <a:rPr lang="en-US" sz="2400" dirty="0"/>
              <a:t> is simply dummy text of the printing and typesetting</a:t>
            </a:r>
          </a:p>
        </p:txBody>
      </p:sp>
      <p:sp>
        <p:nvSpPr>
          <p:cNvPr id="42" name="Google Shape;1247;p43">
            <a:extLst>
              <a:ext uri="{FF2B5EF4-FFF2-40B4-BE49-F238E27FC236}">
                <a16:creationId xmlns:a16="http://schemas.microsoft.com/office/drawing/2014/main" id="{83CDC36F-EE06-48B5-829D-43CB7D10C323}"/>
              </a:ext>
            </a:extLst>
          </p:cNvPr>
          <p:cNvSpPr txBox="1">
            <a:spLocks/>
          </p:cNvSpPr>
          <p:nvPr/>
        </p:nvSpPr>
        <p:spPr>
          <a:xfrm>
            <a:off x="12836363" y="6383142"/>
            <a:ext cx="6342872"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600" dirty="0"/>
              <a:t>TITLE HERE</a:t>
            </a:r>
          </a:p>
        </p:txBody>
      </p:sp>
      <p:sp>
        <p:nvSpPr>
          <p:cNvPr id="43" name="Rectangle 42">
            <a:extLst>
              <a:ext uri="{FF2B5EF4-FFF2-40B4-BE49-F238E27FC236}">
                <a16:creationId xmlns:a16="http://schemas.microsoft.com/office/drawing/2014/main" id="{975CB653-E1B1-4A25-9243-65927CB4EE49}"/>
              </a:ext>
            </a:extLst>
          </p:cNvPr>
          <p:cNvSpPr/>
          <p:nvPr/>
        </p:nvSpPr>
        <p:spPr>
          <a:xfrm>
            <a:off x="13002365" y="7433919"/>
            <a:ext cx="5503806" cy="830997"/>
          </a:xfrm>
          <a:prstGeom prst="rect">
            <a:avLst/>
          </a:prstGeom>
        </p:spPr>
        <p:txBody>
          <a:bodyPr wrap="square">
            <a:spAutoFit/>
          </a:bodyPr>
          <a:lstStyle/>
          <a:p>
            <a:r>
              <a:rPr lang="en-US" sz="2400" b="1" dirty="0"/>
              <a:t>Lorem Ipsum</a:t>
            </a:r>
            <a:r>
              <a:rPr lang="en-US" sz="2400" dirty="0"/>
              <a:t> is simply dummy text of the printing and typesetting</a:t>
            </a:r>
          </a:p>
        </p:txBody>
      </p:sp>
      <p:sp>
        <p:nvSpPr>
          <p:cNvPr id="44" name="Google Shape;1247;p43">
            <a:extLst>
              <a:ext uri="{FF2B5EF4-FFF2-40B4-BE49-F238E27FC236}">
                <a16:creationId xmlns:a16="http://schemas.microsoft.com/office/drawing/2014/main" id="{7EC5348D-2FCF-43E6-A448-94B14DE4489F}"/>
              </a:ext>
            </a:extLst>
          </p:cNvPr>
          <p:cNvSpPr txBox="1">
            <a:spLocks/>
          </p:cNvSpPr>
          <p:nvPr/>
        </p:nvSpPr>
        <p:spPr>
          <a:xfrm>
            <a:off x="12836363" y="8620646"/>
            <a:ext cx="6342872"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600" dirty="0"/>
              <a:t>TITLE HERE</a:t>
            </a:r>
          </a:p>
        </p:txBody>
      </p:sp>
      <p:sp>
        <p:nvSpPr>
          <p:cNvPr id="45" name="Rectangle 44">
            <a:extLst>
              <a:ext uri="{FF2B5EF4-FFF2-40B4-BE49-F238E27FC236}">
                <a16:creationId xmlns:a16="http://schemas.microsoft.com/office/drawing/2014/main" id="{E0BBCA32-AB4B-47AD-B3FC-4190322C4280}"/>
              </a:ext>
            </a:extLst>
          </p:cNvPr>
          <p:cNvSpPr/>
          <p:nvPr/>
        </p:nvSpPr>
        <p:spPr>
          <a:xfrm>
            <a:off x="13002365" y="9671423"/>
            <a:ext cx="5503806" cy="830997"/>
          </a:xfrm>
          <a:prstGeom prst="rect">
            <a:avLst/>
          </a:prstGeom>
        </p:spPr>
        <p:txBody>
          <a:bodyPr wrap="square">
            <a:spAutoFit/>
          </a:bodyPr>
          <a:lstStyle/>
          <a:p>
            <a:r>
              <a:rPr lang="en-US" sz="2400" b="1" dirty="0"/>
              <a:t>Lorem Ipsum</a:t>
            </a:r>
            <a:r>
              <a:rPr lang="en-US" sz="2400" dirty="0"/>
              <a:t> is simply dummy text of the printing and typesetting</a:t>
            </a:r>
          </a:p>
        </p:txBody>
      </p:sp>
      <p:sp>
        <p:nvSpPr>
          <p:cNvPr id="46" name="Google Shape;1188;p49">
            <a:extLst>
              <a:ext uri="{FF2B5EF4-FFF2-40B4-BE49-F238E27FC236}">
                <a16:creationId xmlns:a16="http://schemas.microsoft.com/office/drawing/2014/main" id="{425101A2-EDD4-4C37-BFD3-9BEE2821CE47}"/>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dirty="0"/>
              <a:t>TITLE HERE</a:t>
            </a:r>
          </a:p>
        </p:txBody>
      </p:sp>
    </p:spTree>
    <p:extLst>
      <p:ext uri="{BB962C8B-B14F-4D97-AF65-F5344CB8AC3E}">
        <p14:creationId xmlns:p14="http://schemas.microsoft.com/office/powerpoint/2010/main" val="418236622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319;p30">
            <a:extLst>
              <a:ext uri="{FF2B5EF4-FFF2-40B4-BE49-F238E27FC236}">
                <a16:creationId xmlns:a16="http://schemas.microsoft.com/office/drawing/2014/main" id="{3F4722C5-E24F-41E2-9409-FA7756BEAF81}"/>
              </a:ext>
            </a:extLst>
          </p:cNvPr>
          <p:cNvGrpSpPr/>
          <p:nvPr/>
        </p:nvGrpSpPr>
        <p:grpSpPr>
          <a:xfrm>
            <a:off x="13396333" y="2185001"/>
            <a:ext cx="9078347" cy="11980392"/>
            <a:chOff x="5023625" y="819375"/>
            <a:chExt cx="3404380" cy="4492647"/>
          </a:xfrm>
        </p:grpSpPr>
        <p:sp>
          <p:nvSpPr>
            <p:cNvPr id="3" name="Google Shape;320;p30">
              <a:extLst>
                <a:ext uri="{FF2B5EF4-FFF2-40B4-BE49-F238E27FC236}">
                  <a16:creationId xmlns:a16="http://schemas.microsoft.com/office/drawing/2014/main" id="{8F696B0B-367F-4CC5-8B06-6C0E1AF29E8E}"/>
                </a:ext>
              </a:extLst>
            </p:cNvPr>
            <p:cNvSpPr/>
            <p:nvPr/>
          </p:nvSpPr>
          <p:spPr>
            <a:xfrm>
              <a:off x="5023625" y="819375"/>
              <a:ext cx="3404380" cy="4492647"/>
            </a:xfrm>
            <a:custGeom>
              <a:avLst/>
              <a:gdLst/>
              <a:ahLst/>
              <a:cxnLst/>
              <a:rect l="l" t="t" r="r" b="b"/>
              <a:pathLst>
                <a:path w="105244" h="138887" extrusionOk="0">
                  <a:moveTo>
                    <a:pt x="60023" y="0"/>
                  </a:moveTo>
                  <a:cubicBezTo>
                    <a:pt x="50832" y="0"/>
                    <a:pt x="41209" y="2311"/>
                    <a:pt x="33569" y="7248"/>
                  </a:cubicBezTo>
                  <a:cubicBezTo>
                    <a:pt x="25684" y="12346"/>
                    <a:pt x="19453" y="19879"/>
                    <a:pt x="15080" y="28128"/>
                  </a:cubicBezTo>
                  <a:cubicBezTo>
                    <a:pt x="12808" y="32415"/>
                    <a:pt x="11609" y="36629"/>
                    <a:pt x="11387" y="41433"/>
                  </a:cubicBezTo>
                  <a:cubicBezTo>
                    <a:pt x="11292" y="43514"/>
                    <a:pt x="12026" y="45502"/>
                    <a:pt x="11858" y="47538"/>
                  </a:cubicBezTo>
                  <a:cubicBezTo>
                    <a:pt x="11686" y="49610"/>
                    <a:pt x="10455" y="51987"/>
                    <a:pt x="9366" y="53719"/>
                  </a:cubicBezTo>
                  <a:cubicBezTo>
                    <a:pt x="7307" y="56992"/>
                    <a:pt x="3847" y="59193"/>
                    <a:pt x="1742" y="62299"/>
                  </a:cubicBezTo>
                  <a:cubicBezTo>
                    <a:pt x="1" y="64872"/>
                    <a:pt x="1733" y="68002"/>
                    <a:pt x="4326" y="69135"/>
                  </a:cubicBezTo>
                  <a:cubicBezTo>
                    <a:pt x="5872" y="69813"/>
                    <a:pt x="6966" y="69448"/>
                    <a:pt x="8090" y="70940"/>
                  </a:cubicBezTo>
                  <a:cubicBezTo>
                    <a:pt x="9194" y="72405"/>
                    <a:pt x="9327" y="74021"/>
                    <a:pt x="8161" y="75513"/>
                  </a:cubicBezTo>
                  <a:cubicBezTo>
                    <a:pt x="7278" y="76643"/>
                    <a:pt x="5620" y="78143"/>
                    <a:pt x="5821" y="79720"/>
                  </a:cubicBezTo>
                  <a:cubicBezTo>
                    <a:pt x="6060" y="81587"/>
                    <a:pt x="11356" y="82197"/>
                    <a:pt x="9673" y="84340"/>
                  </a:cubicBezTo>
                  <a:cubicBezTo>
                    <a:pt x="9297" y="84817"/>
                    <a:pt x="8281" y="84874"/>
                    <a:pt x="7780" y="85267"/>
                  </a:cubicBezTo>
                  <a:cubicBezTo>
                    <a:pt x="5211" y="87289"/>
                    <a:pt x="8574" y="87494"/>
                    <a:pt x="9051" y="89207"/>
                  </a:cubicBezTo>
                  <a:cubicBezTo>
                    <a:pt x="9383" y="90407"/>
                    <a:pt x="9318" y="91908"/>
                    <a:pt x="8865" y="93086"/>
                  </a:cubicBezTo>
                  <a:cubicBezTo>
                    <a:pt x="7650" y="96248"/>
                    <a:pt x="6090" y="98174"/>
                    <a:pt x="7616" y="101482"/>
                  </a:cubicBezTo>
                  <a:cubicBezTo>
                    <a:pt x="8577" y="103567"/>
                    <a:pt x="10645" y="105102"/>
                    <a:pt x="12934" y="105102"/>
                  </a:cubicBezTo>
                  <a:cubicBezTo>
                    <a:pt x="13125" y="105102"/>
                    <a:pt x="13318" y="105091"/>
                    <a:pt x="13511" y="105069"/>
                  </a:cubicBezTo>
                  <a:cubicBezTo>
                    <a:pt x="16805" y="104698"/>
                    <a:pt x="20134" y="104844"/>
                    <a:pt x="23471" y="104555"/>
                  </a:cubicBezTo>
                  <a:cubicBezTo>
                    <a:pt x="25287" y="104396"/>
                    <a:pt x="27371" y="103898"/>
                    <a:pt x="29308" y="103898"/>
                  </a:cubicBezTo>
                  <a:cubicBezTo>
                    <a:pt x="30937" y="103898"/>
                    <a:pt x="32462" y="104251"/>
                    <a:pt x="33635" y="105456"/>
                  </a:cubicBezTo>
                  <a:cubicBezTo>
                    <a:pt x="36448" y="108341"/>
                    <a:pt x="37103" y="112455"/>
                    <a:pt x="37819" y="116254"/>
                  </a:cubicBezTo>
                  <a:cubicBezTo>
                    <a:pt x="38349" y="119072"/>
                    <a:pt x="38099" y="121993"/>
                    <a:pt x="38286" y="124845"/>
                  </a:cubicBezTo>
                  <a:cubicBezTo>
                    <a:pt x="38478" y="127775"/>
                    <a:pt x="38336" y="130720"/>
                    <a:pt x="38806" y="133629"/>
                  </a:cubicBezTo>
                  <a:cubicBezTo>
                    <a:pt x="39597" y="138521"/>
                    <a:pt x="47012" y="138741"/>
                    <a:pt x="50713" y="138862"/>
                  </a:cubicBezTo>
                  <a:cubicBezTo>
                    <a:pt x="51213" y="138879"/>
                    <a:pt x="51712" y="138886"/>
                    <a:pt x="52211" y="138886"/>
                  </a:cubicBezTo>
                  <a:cubicBezTo>
                    <a:pt x="56993" y="138886"/>
                    <a:pt x="61749" y="138172"/>
                    <a:pt x="66479" y="137531"/>
                  </a:cubicBezTo>
                  <a:cubicBezTo>
                    <a:pt x="68915" y="137201"/>
                    <a:pt x="71328" y="136757"/>
                    <a:pt x="73752" y="136342"/>
                  </a:cubicBezTo>
                  <a:cubicBezTo>
                    <a:pt x="76264" y="135913"/>
                    <a:pt x="78707" y="135562"/>
                    <a:pt x="81132" y="134780"/>
                  </a:cubicBezTo>
                  <a:cubicBezTo>
                    <a:pt x="83052" y="134162"/>
                    <a:pt x="85409" y="133802"/>
                    <a:pt x="86529" y="131909"/>
                  </a:cubicBezTo>
                  <a:cubicBezTo>
                    <a:pt x="87511" y="130248"/>
                    <a:pt x="86994" y="128088"/>
                    <a:pt x="86499" y="126357"/>
                  </a:cubicBezTo>
                  <a:cubicBezTo>
                    <a:pt x="85620" y="123283"/>
                    <a:pt x="84952" y="120154"/>
                    <a:pt x="84499" y="116988"/>
                  </a:cubicBezTo>
                  <a:cubicBezTo>
                    <a:pt x="83512" y="110088"/>
                    <a:pt x="81607" y="103180"/>
                    <a:pt x="80228" y="96352"/>
                  </a:cubicBezTo>
                  <a:cubicBezTo>
                    <a:pt x="78958" y="90066"/>
                    <a:pt x="84949" y="85564"/>
                    <a:pt x="88938" y="81578"/>
                  </a:cubicBezTo>
                  <a:cubicBezTo>
                    <a:pt x="95904" y="74618"/>
                    <a:pt x="100706" y="65988"/>
                    <a:pt x="103710" y="56661"/>
                  </a:cubicBezTo>
                  <a:cubicBezTo>
                    <a:pt x="105243" y="51895"/>
                    <a:pt x="105146" y="47639"/>
                    <a:pt x="104867" y="42706"/>
                  </a:cubicBezTo>
                  <a:cubicBezTo>
                    <a:pt x="104701" y="39760"/>
                    <a:pt x="104353" y="36760"/>
                    <a:pt x="103786" y="33855"/>
                  </a:cubicBezTo>
                  <a:cubicBezTo>
                    <a:pt x="102701" y="28284"/>
                    <a:pt x="100472" y="22936"/>
                    <a:pt x="97255" y="18259"/>
                  </a:cubicBezTo>
                  <a:cubicBezTo>
                    <a:pt x="95476" y="15670"/>
                    <a:pt x="93301" y="12913"/>
                    <a:pt x="90912" y="10524"/>
                  </a:cubicBezTo>
                  <a:cubicBezTo>
                    <a:pt x="89544" y="9157"/>
                    <a:pt x="88106" y="7912"/>
                    <a:pt x="86630" y="6888"/>
                  </a:cubicBezTo>
                  <a:cubicBezTo>
                    <a:pt x="83067" y="4416"/>
                    <a:pt x="79491" y="3375"/>
                    <a:pt x="75381" y="2100"/>
                  </a:cubicBezTo>
                  <a:cubicBezTo>
                    <a:pt x="71747" y="973"/>
                    <a:pt x="67960" y="452"/>
                    <a:pt x="64175" y="159"/>
                  </a:cubicBezTo>
                  <a:cubicBezTo>
                    <a:pt x="62807" y="54"/>
                    <a:pt x="61420" y="0"/>
                    <a:pt x="60023" y="0"/>
                  </a:cubicBezTo>
                  <a:close/>
                </a:path>
              </a:pathLst>
            </a:custGeom>
            <a:solidFill>
              <a:srgbClr val="595959">
                <a:alpha val="1473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4" name="Google Shape;321;p30">
              <a:extLst>
                <a:ext uri="{FF2B5EF4-FFF2-40B4-BE49-F238E27FC236}">
                  <a16:creationId xmlns:a16="http://schemas.microsoft.com/office/drawing/2014/main" id="{6A870BC4-974C-41A9-AF39-74D75F17CD9A}"/>
                </a:ext>
              </a:extLst>
            </p:cNvPr>
            <p:cNvGrpSpPr/>
            <p:nvPr/>
          </p:nvGrpSpPr>
          <p:grpSpPr>
            <a:xfrm>
              <a:off x="5642820" y="1021869"/>
              <a:ext cx="2632925" cy="2044136"/>
              <a:chOff x="5642820" y="1021869"/>
              <a:chExt cx="2632925" cy="2044136"/>
            </a:xfrm>
          </p:grpSpPr>
          <p:sp>
            <p:nvSpPr>
              <p:cNvPr id="5" name="Google Shape;322;p30">
                <a:extLst>
                  <a:ext uri="{FF2B5EF4-FFF2-40B4-BE49-F238E27FC236}">
                    <a16:creationId xmlns:a16="http://schemas.microsoft.com/office/drawing/2014/main" id="{2E81829B-C16A-49F1-B30E-CE3552A83766}"/>
                  </a:ext>
                </a:extLst>
              </p:cNvPr>
              <p:cNvSpPr/>
              <p:nvPr/>
            </p:nvSpPr>
            <p:spPr>
              <a:xfrm>
                <a:off x="5702501" y="1041537"/>
                <a:ext cx="2572209" cy="2011594"/>
              </a:xfrm>
              <a:custGeom>
                <a:avLst/>
                <a:gdLst/>
                <a:ahLst/>
                <a:cxnLst/>
                <a:rect l="l" t="t" r="r" b="b"/>
                <a:pathLst>
                  <a:path w="79518" h="62187" extrusionOk="0">
                    <a:moveTo>
                      <a:pt x="30700" y="0"/>
                    </a:moveTo>
                    <a:cubicBezTo>
                      <a:pt x="30349" y="0"/>
                      <a:pt x="30021" y="17"/>
                      <a:pt x="29725" y="49"/>
                    </a:cubicBezTo>
                    <a:cubicBezTo>
                      <a:pt x="28833" y="144"/>
                      <a:pt x="27961" y="373"/>
                      <a:pt x="27136" y="729"/>
                    </a:cubicBezTo>
                    <a:cubicBezTo>
                      <a:pt x="26339" y="1076"/>
                      <a:pt x="25642" y="1735"/>
                      <a:pt x="24830" y="2009"/>
                    </a:cubicBezTo>
                    <a:cubicBezTo>
                      <a:pt x="24040" y="2276"/>
                      <a:pt x="23515" y="2330"/>
                      <a:pt x="22876" y="2962"/>
                    </a:cubicBezTo>
                    <a:cubicBezTo>
                      <a:pt x="22274" y="3560"/>
                      <a:pt x="21798" y="4264"/>
                      <a:pt x="21282" y="4932"/>
                    </a:cubicBezTo>
                    <a:cubicBezTo>
                      <a:pt x="20791" y="5569"/>
                      <a:pt x="20287" y="6232"/>
                      <a:pt x="19904" y="6931"/>
                    </a:cubicBezTo>
                    <a:cubicBezTo>
                      <a:pt x="19691" y="7316"/>
                      <a:pt x="19588" y="8036"/>
                      <a:pt x="19215" y="8294"/>
                    </a:cubicBezTo>
                    <a:cubicBezTo>
                      <a:pt x="19104" y="8371"/>
                      <a:pt x="19004" y="8402"/>
                      <a:pt x="18908" y="8402"/>
                    </a:cubicBezTo>
                    <a:cubicBezTo>
                      <a:pt x="18674" y="8402"/>
                      <a:pt x="18469" y="8222"/>
                      <a:pt x="18213" y="8098"/>
                    </a:cubicBezTo>
                    <a:cubicBezTo>
                      <a:pt x="17506" y="7753"/>
                      <a:pt x="16664" y="7646"/>
                      <a:pt x="15830" y="7646"/>
                    </a:cubicBezTo>
                    <a:cubicBezTo>
                      <a:pt x="15300" y="7646"/>
                      <a:pt x="14773" y="7689"/>
                      <a:pt x="14286" y="7742"/>
                    </a:cubicBezTo>
                    <a:cubicBezTo>
                      <a:pt x="12353" y="7951"/>
                      <a:pt x="10476" y="8645"/>
                      <a:pt x="8794" y="9610"/>
                    </a:cubicBezTo>
                    <a:cubicBezTo>
                      <a:pt x="7280" y="10481"/>
                      <a:pt x="5925" y="11042"/>
                      <a:pt x="4793" y="12456"/>
                    </a:cubicBezTo>
                    <a:cubicBezTo>
                      <a:pt x="4062" y="13371"/>
                      <a:pt x="3191" y="14137"/>
                      <a:pt x="2528" y="15113"/>
                    </a:cubicBezTo>
                    <a:cubicBezTo>
                      <a:pt x="1538" y="16573"/>
                      <a:pt x="762" y="18084"/>
                      <a:pt x="368" y="19808"/>
                    </a:cubicBezTo>
                    <a:cubicBezTo>
                      <a:pt x="13" y="21366"/>
                      <a:pt x="0" y="22866"/>
                      <a:pt x="225" y="24444"/>
                    </a:cubicBezTo>
                    <a:cubicBezTo>
                      <a:pt x="353" y="25346"/>
                      <a:pt x="511" y="26261"/>
                      <a:pt x="753" y="27145"/>
                    </a:cubicBezTo>
                    <a:cubicBezTo>
                      <a:pt x="1002" y="28058"/>
                      <a:pt x="1647" y="28859"/>
                      <a:pt x="2227" y="29585"/>
                    </a:cubicBezTo>
                    <a:cubicBezTo>
                      <a:pt x="2952" y="30494"/>
                      <a:pt x="3443" y="31571"/>
                      <a:pt x="4188" y="32483"/>
                    </a:cubicBezTo>
                    <a:cubicBezTo>
                      <a:pt x="6534" y="35363"/>
                      <a:pt x="8902" y="37539"/>
                      <a:pt x="12378" y="38961"/>
                    </a:cubicBezTo>
                    <a:cubicBezTo>
                      <a:pt x="13393" y="39375"/>
                      <a:pt x="14416" y="39907"/>
                      <a:pt x="15513" y="40051"/>
                    </a:cubicBezTo>
                    <a:cubicBezTo>
                      <a:pt x="16021" y="40118"/>
                      <a:pt x="16561" y="40141"/>
                      <a:pt x="17102" y="40141"/>
                    </a:cubicBezTo>
                    <a:cubicBezTo>
                      <a:pt x="17604" y="40141"/>
                      <a:pt x="18106" y="40121"/>
                      <a:pt x="18582" y="40096"/>
                    </a:cubicBezTo>
                    <a:cubicBezTo>
                      <a:pt x="19277" y="40061"/>
                      <a:pt x="19979" y="39988"/>
                      <a:pt x="20671" y="39988"/>
                    </a:cubicBezTo>
                    <a:cubicBezTo>
                      <a:pt x="20860" y="39988"/>
                      <a:pt x="21049" y="39994"/>
                      <a:pt x="21237" y="40007"/>
                    </a:cubicBezTo>
                    <a:cubicBezTo>
                      <a:pt x="21377" y="40017"/>
                      <a:pt x="21850" y="40042"/>
                      <a:pt x="22390" y="40042"/>
                    </a:cubicBezTo>
                    <a:cubicBezTo>
                      <a:pt x="23285" y="40042"/>
                      <a:pt x="24363" y="39973"/>
                      <a:pt x="24410" y="39655"/>
                    </a:cubicBezTo>
                    <a:lnTo>
                      <a:pt x="24410" y="39655"/>
                    </a:lnTo>
                    <a:cubicBezTo>
                      <a:pt x="23982" y="42585"/>
                      <a:pt x="26980" y="44188"/>
                      <a:pt x="29619" y="45484"/>
                    </a:cubicBezTo>
                    <a:cubicBezTo>
                      <a:pt x="31494" y="46405"/>
                      <a:pt x="33495" y="46662"/>
                      <a:pt x="35552" y="46919"/>
                    </a:cubicBezTo>
                    <a:cubicBezTo>
                      <a:pt x="36412" y="47026"/>
                      <a:pt x="37262" y="47188"/>
                      <a:pt x="38092" y="47188"/>
                    </a:cubicBezTo>
                    <a:cubicBezTo>
                      <a:pt x="38741" y="47188"/>
                      <a:pt x="39378" y="47089"/>
                      <a:pt x="39995" y="46786"/>
                    </a:cubicBezTo>
                    <a:lnTo>
                      <a:pt x="39995" y="46786"/>
                    </a:lnTo>
                    <a:cubicBezTo>
                      <a:pt x="39246" y="49472"/>
                      <a:pt x="41332" y="52435"/>
                      <a:pt x="42928" y="54573"/>
                    </a:cubicBezTo>
                    <a:cubicBezTo>
                      <a:pt x="44463" y="56628"/>
                      <a:pt x="46268" y="58477"/>
                      <a:pt x="48230" y="60123"/>
                    </a:cubicBezTo>
                    <a:cubicBezTo>
                      <a:pt x="49441" y="61140"/>
                      <a:pt x="50742" y="62186"/>
                      <a:pt x="52227" y="62186"/>
                    </a:cubicBezTo>
                    <a:cubicBezTo>
                      <a:pt x="52729" y="62186"/>
                      <a:pt x="53251" y="62067"/>
                      <a:pt x="53798" y="61787"/>
                    </a:cubicBezTo>
                    <a:cubicBezTo>
                      <a:pt x="54317" y="61520"/>
                      <a:pt x="55170" y="61055"/>
                      <a:pt x="55406" y="60474"/>
                    </a:cubicBezTo>
                    <a:cubicBezTo>
                      <a:pt x="55489" y="60265"/>
                      <a:pt x="55494" y="60044"/>
                      <a:pt x="55378" y="59810"/>
                    </a:cubicBezTo>
                    <a:cubicBezTo>
                      <a:pt x="54985" y="59026"/>
                      <a:pt x="53249" y="58559"/>
                      <a:pt x="52587" y="57994"/>
                    </a:cubicBezTo>
                    <a:cubicBezTo>
                      <a:pt x="50753" y="56434"/>
                      <a:pt x="49425" y="53753"/>
                      <a:pt x="50159" y="51301"/>
                    </a:cubicBezTo>
                    <a:lnTo>
                      <a:pt x="50159" y="51301"/>
                    </a:lnTo>
                    <a:cubicBezTo>
                      <a:pt x="51738" y="52365"/>
                      <a:pt x="53161" y="53608"/>
                      <a:pt x="55107" y="53608"/>
                    </a:cubicBezTo>
                    <a:cubicBezTo>
                      <a:pt x="55406" y="53608"/>
                      <a:pt x="55718" y="53579"/>
                      <a:pt x="56044" y="53515"/>
                    </a:cubicBezTo>
                    <a:cubicBezTo>
                      <a:pt x="59279" y="52881"/>
                      <a:pt x="60338" y="50978"/>
                      <a:pt x="60332" y="47937"/>
                    </a:cubicBezTo>
                    <a:lnTo>
                      <a:pt x="60332" y="47937"/>
                    </a:lnTo>
                    <a:cubicBezTo>
                      <a:pt x="60333" y="48437"/>
                      <a:pt x="63904" y="48792"/>
                      <a:pt x="64320" y="48812"/>
                    </a:cubicBezTo>
                    <a:cubicBezTo>
                      <a:pt x="64552" y="48823"/>
                      <a:pt x="64782" y="48829"/>
                      <a:pt x="65010" y="48829"/>
                    </a:cubicBezTo>
                    <a:cubicBezTo>
                      <a:pt x="69582" y="48829"/>
                      <a:pt x="73284" y="46633"/>
                      <a:pt x="75665" y="42664"/>
                    </a:cubicBezTo>
                    <a:cubicBezTo>
                      <a:pt x="76578" y="41143"/>
                      <a:pt x="76633" y="39362"/>
                      <a:pt x="76577" y="37640"/>
                    </a:cubicBezTo>
                    <a:cubicBezTo>
                      <a:pt x="76543" y="36594"/>
                      <a:pt x="76883" y="34619"/>
                      <a:pt x="75913" y="33905"/>
                    </a:cubicBezTo>
                    <a:lnTo>
                      <a:pt x="75913" y="33905"/>
                    </a:lnTo>
                    <a:cubicBezTo>
                      <a:pt x="76042" y="33927"/>
                      <a:pt x="76167" y="33937"/>
                      <a:pt x="76288" y="33937"/>
                    </a:cubicBezTo>
                    <a:cubicBezTo>
                      <a:pt x="78657" y="33937"/>
                      <a:pt x="79517" y="29882"/>
                      <a:pt x="79343" y="28080"/>
                    </a:cubicBezTo>
                    <a:cubicBezTo>
                      <a:pt x="79195" y="26554"/>
                      <a:pt x="78446" y="25001"/>
                      <a:pt x="77477" y="23830"/>
                    </a:cubicBezTo>
                    <a:cubicBezTo>
                      <a:pt x="76396" y="22523"/>
                      <a:pt x="74643" y="21915"/>
                      <a:pt x="72977" y="21915"/>
                    </a:cubicBezTo>
                    <a:cubicBezTo>
                      <a:pt x="72827" y="21915"/>
                      <a:pt x="72677" y="21920"/>
                      <a:pt x="72528" y="21930"/>
                    </a:cubicBezTo>
                    <a:cubicBezTo>
                      <a:pt x="75281" y="19086"/>
                      <a:pt x="72411" y="13819"/>
                      <a:pt x="70207" y="11646"/>
                    </a:cubicBezTo>
                    <a:cubicBezTo>
                      <a:pt x="68333" y="9797"/>
                      <a:pt x="65820" y="8601"/>
                      <a:pt x="63314" y="7879"/>
                    </a:cubicBezTo>
                    <a:cubicBezTo>
                      <a:pt x="62246" y="7571"/>
                      <a:pt x="61130" y="7294"/>
                      <a:pt x="60014" y="7294"/>
                    </a:cubicBezTo>
                    <a:cubicBezTo>
                      <a:pt x="59855" y="7294"/>
                      <a:pt x="59697" y="7300"/>
                      <a:pt x="59539" y="7312"/>
                    </a:cubicBezTo>
                    <a:cubicBezTo>
                      <a:pt x="59066" y="7347"/>
                      <a:pt x="56182" y="7301"/>
                      <a:pt x="56099" y="7645"/>
                    </a:cubicBezTo>
                    <a:cubicBezTo>
                      <a:pt x="56773" y="4895"/>
                      <a:pt x="52416" y="1772"/>
                      <a:pt x="50370" y="932"/>
                    </a:cubicBezTo>
                    <a:cubicBezTo>
                      <a:pt x="49148" y="431"/>
                      <a:pt x="47853" y="194"/>
                      <a:pt x="46553" y="194"/>
                    </a:cubicBezTo>
                    <a:cubicBezTo>
                      <a:pt x="45566" y="194"/>
                      <a:pt x="44575" y="331"/>
                      <a:pt x="43612" y="591"/>
                    </a:cubicBezTo>
                    <a:cubicBezTo>
                      <a:pt x="41339" y="1204"/>
                      <a:pt x="39925" y="2438"/>
                      <a:pt x="38304" y="4065"/>
                    </a:cubicBezTo>
                    <a:cubicBezTo>
                      <a:pt x="37791" y="1081"/>
                      <a:pt x="33516" y="0"/>
                      <a:pt x="30700" y="0"/>
                    </a:cubicBezTo>
                    <a:close/>
                  </a:path>
                </a:pathLst>
              </a:custGeom>
              <a:solidFill>
                <a:srgbClr val="FB9D9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323;p30">
                <a:extLst>
                  <a:ext uri="{FF2B5EF4-FFF2-40B4-BE49-F238E27FC236}">
                    <a16:creationId xmlns:a16="http://schemas.microsoft.com/office/drawing/2014/main" id="{C68E0DA0-F18D-4396-8ADD-E2B0EE2AD863}"/>
                  </a:ext>
                </a:extLst>
              </p:cNvPr>
              <p:cNvSpPr/>
              <p:nvPr/>
            </p:nvSpPr>
            <p:spPr>
              <a:xfrm>
                <a:off x="5642820" y="1021869"/>
                <a:ext cx="2632925" cy="2044136"/>
              </a:xfrm>
              <a:custGeom>
                <a:avLst/>
                <a:gdLst/>
                <a:ahLst/>
                <a:cxnLst/>
                <a:rect l="l" t="t" r="r" b="b"/>
                <a:pathLst>
                  <a:path w="81395" h="63193" extrusionOk="0">
                    <a:moveTo>
                      <a:pt x="32068" y="1008"/>
                    </a:moveTo>
                    <a:cubicBezTo>
                      <a:pt x="32078" y="1008"/>
                      <a:pt x="32089" y="1008"/>
                      <a:pt x="32100" y="1008"/>
                    </a:cubicBezTo>
                    <a:cubicBezTo>
                      <a:pt x="34704" y="1008"/>
                      <a:pt x="38746" y="1979"/>
                      <a:pt x="39205" y="4654"/>
                    </a:cubicBezTo>
                    <a:cubicBezTo>
                      <a:pt x="39250" y="4915"/>
                      <a:pt x="39474" y="5073"/>
                      <a:pt x="39704" y="5073"/>
                    </a:cubicBezTo>
                    <a:cubicBezTo>
                      <a:pt x="39829" y="5073"/>
                      <a:pt x="39956" y="5026"/>
                      <a:pt x="40058" y="4924"/>
                    </a:cubicBezTo>
                    <a:cubicBezTo>
                      <a:pt x="41580" y="3397"/>
                      <a:pt x="42921" y="2182"/>
                      <a:pt x="45141" y="1581"/>
                    </a:cubicBezTo>
                    <a:cubicBezTo>
                      <a:pt x="46073" y="1330"/>
                      <a:pt x="47016" y="1205"/>
                      <a:pt x="47943" y="1205"/>
                    </a:cubicBezTo>
                    <a:cubicBezTo>
                      <a:pt x="49208" y="1205"/>
                      <a:pt x="50443" y="1438"/>
                      <a:pt x="51576" y="1902"/>
                    </a:cubicBezTo>
                    <a:cubicBezTo>
                      <a:pt x="53715" y="2779"/>
                      <a:pt x="57570" y="5736"/>
                      <a:pt x="57008" y="8029"/>
                    </a:cubicBezTo>
                    <a:cubicBezTo>
                      <a:pt x="56953" y="8251"/>
                      <a:pt x="57054" y="8482"/>
                      <a:pt x="57255" y="8591"/>
                    </a:cubicBezTo>
                    <a:cubicBezTo>
                      <a:pt x="57331" y="8633"/>
                      <a:pt x="57414" y="8653"/>
                      <a:pt x="57496" y="8653"/>
                    </a:cubicBezTo>
                    <a:cubicBezTo>
                      <a:pt x="57631" y="8653"/>
                      <a:pt x="57764" y="8599"/>
                      <a:pt x="57862" y="8496"/>
                    </a:cubicBezTo>
                    <a:cubicBezTo>
                      <a:pt x="58267" y="8372"/>
                      <a:pt x="59760" y="8346"/>
                      <a:pt x="60339" y="8335"/>
                    </a:cubicBezTo>
                    <a:cubicBezTo>
                      <a:pt x="60634" y="8331"/>
                      <a:pt x="60866" y="8326"/>
                      <a:pt x="60975" y="8317"/>
                    </a:cubicBezTo>
                    <a:cubicBezTo>
                      <a:pt x="61118" y="8307"/>
                      <a:pt x="61261" y="8302"/>
                      <a:pt x="61405" y="8302"/>
                    </a:cubicBezTo>
                    <a:cubicBezTo>
                      <a:pt x="62468" y="8302"/>
                      <a:pt x="63548" y="8573"/>
                      <a:pt x="64573" y="8868"/>
                    </a:cubicBezTo>
                    <a:cubicBezTo>
                      <a:pt x="67333" y="9663"/>
                      <a:pt x="69642" y="10921"/>
                      <a:pt x="71252" y="12508"/>
                    </a:cubicBezTo>
                    <a:cubicBezTo>
                      <a:pt x="73253" y="14482"/>
                      <a:pt x="76086" y="19478"/>
                      <a:pt x="73564" y="22084"/>
                    </a:cubicBezTo>
                    <a:cubicBezTo>
                      <a:pt x="73420" y="22234"/>
                      <a:pt x="73382" y="22457"/>
                      <a:pt x="73470" y="22646"/>
                    </a:cubicBezTo>
                    <a:cubicBezTo>
                      <a:pt x="73555" y="22831"/>
                      <a:pt x="73742" y="22937"/>
                      <a:pt x="73944" y="22937"/>
                    </a:cubicBezTo>
                    <a:cubicBezTo>
                      <a:pt x="73950" y="22937"/>
                      <a:pt x="73955" y="22937"/>
                      <a:pt x="73961" y="22937"/>
                    </a:cubicBezTo>
                    <a:cubicBezTo>
                      <a:pt x="74099" y="22927"/>
                      <a:pt x="74239" y="22924"/>
                      <a:pt x="74379" y="22924"/>
                    </a:cubicBezTo>
                    <a:cubicBezTo>
                      <a:pt x="76053" y="22924"/>
                      <a:pt x="77590" y="23571"/>
                      <a:pt x="78488" y="24655"/>
                    </a:cubicBezTo>
                    <a:cubicBezTo>
                      <a:pt x="79471" y="25843"/>
                      <a:pt x="80110" y="27293"/>
                      <a:pt x="80240" y="28633"/>
                    </a:cubicBezTo>
                    <a:cubicBezTo>
                      <a:pt x="80363" y="29913"/>
                      <a:pt x="79755" y="32294"/>
                      <a:pt x="78812" y="33332"/>
                    </a:cubicBezTo>
                    <a:cubicBezTo>
                      <a:pt x="78518" y="33656"/>
                      <a:pt x="78228" y="33818"/>
                      <a:pt x="77935" y="33818"/>
                    </a:cubicBezTo>
                    <a:cubicBezTo>
                      <a:pt x="77893" y="33818"/>
                      <a:pt x="77852" y="33815"/>
                      <a:pt x="77810" y="33808"/>
                    </a:cubicBezTo>
                    <a:cubicBezTo>
                      <a:pt x="77783" y="33804"/>
                      <a:pt x="77756" y="33801"/>
                      <a:pt x="77729" y="33801"/>
                    </a:cubicBezTo>
                    <a:cubicBezTo>
                      <a:pt x="77531" y="33801"/>
                      <a:pt x="77346" y="33924"/>
                      <a:pt x="77267" y="34111"/>
                    </a:cubicBezTo>
                    <a:cubicBezTo>
                      <a:pt x="77178" y="34326"/>
                      <a:pt x="77246" y="34573"/>
                      <a:pt x="77433" y="34712"/>
                    </a:cubicBezTo>
                    <a:cubicBezTo>
                      <a:pt x="78071" y="35182"/>
                      <a:pt x="79014" y="40120"/>
                      <a:pt x="76912" y="43286"/>
                    </a:cubicBezTo>
                    <a:cubicBezTo>
                      <a:pt x="74433" y="47017"/>
                      <a:pt x="71053" y="48831"/>
                      <a:pt x="66573" y="48831"/>
                    </a:cubicBezTo>
                    <a:cubicBezTo>
                      <a:pt x="66299" y="48831"/>
                      <a:pt x="66021" y="48824"/>
                      <a:pt x="65739" y="48810"/>
                    </a:cubicBezTo>
                    <a:cubicBezTo>
                      <a:pt x="65048" y="48781"/>
                      <a:pt x="62688" y="48477"/>
                      <a:pt x="62178" y="48209"/>
                    </a:cubicBezTo>
                    <a:cubicBezTo>
                      <a:pt x="62091" y="48041"/>
                      <a:pt x="61918" y="47936"/>
                      <a:pt x="61730" y="47936"/>
                    </a:cubicBezTo>
                    <a:lnTo>
                      <a:pt x="61729" y="47936"/>
                    </a:lnTo>
                    <a:cubicBezTo>
                      <a:pt x="61450" y="47936"/>
                      <a:pt x="61225" y="48162"/>
                      <a:pt x="61225" y="48441"/>
                    </a:cubicBezTo>
                    <a:cubicBezTo>
                      <a:pt x="61231" y="51510"/>
                      <a:pt x="60106" y="52984"/>
                      <a:pt x="57346" y="53524"/>
                    </a:cubicBezTo>
                    <a:cubicBezTo>
                      <a:pt x="57070" y="53578"/>
                      <a:pt x="56787" y="53607"/>
                      <a:pt x="56506" y="53608"/>
                    </a:cubicBezTo>
                    <a:cubicBezTo>
                      <a:pt x="55014" y="53608"/>
                      <a:pt x="53822" y="52772"/>
                      <a:pt x="52559" y="51887"/>
                    </a:cubicBezTo>
                    <a:cubicBezTo>
                      <a:pt x="52321" y="51720"/>
                      <a:pt x="52081" y="51552"/>
                      <a:pt x="51838" y="51387"/>
                    </a:cubicBezTo>
                    <a:cubicBezTo>
                      <a:pt x="51750" y="51329"/>
                      <a:pt x="51653" y="51301"/>
                      <a:pt x="51557" y="51301"/>
                    </a:cubicBezTo>
                    <a:cubicBezTo>
                      <a:pt x="51344" y="51301"/>
                      <a:pt x="51141" y="51436"/>
                      <a:pt x="51073" y="51660"/>
                    </a:cubicBezTo>
                    <a:cubicBezTo>
                      <a:pt x="50245" y="54425"/>
                      <a:pt x="51774" y="57280"/>
                      <a:pt x="53656" y="58882"/>
                    </a:cubicBezTo>
                    <a:cubicBezTo>
                      <a:pt x="53962" y="59143"/>
                      <a:pt x="54410" y="59361"/>
                      <a:pt x="54883" y="59591"/>
                    </a:cubicBezTo>
                    <a:cubicBezTo>
                      <a:pt x="55453" y="59869"/>
                      <a:pt x="56160" y="60213"/>
                      <a:pt x="56324" y="60540"/>
                    </a:cubicBezTo>
                    <a:cubicBezTo>
                      <a:pt x="56369" y="60628"/>
                      <a:pt x="56371" y="60697"/>
                      <a:pt x="56334" y="60789"/>
                    </a:cubicBezTo>
                    <a:cubicBezTo>
                      <a:pt x="56157" y="61228"/>
                      <a:pt x="55259" y="61691"/>
                      <a:pt x="54964" y="61842"/>
                    </a:cubicBezTo>
                    <a:cubicBezTo>
                      <a:pt x="54512" y="62073"/>
                      <a:pt x="54073" y="62185"/>
                      <a:pt x="53623" y="62185"/>
                    </a:cubicBezTo>
                    <a:cubicBezTo>
                      <a:pt x="52369" y="62185"/>
                      <a:pt x="51217" y="61305"/>
                      <a:pt x="49950" y="60241"/>
                    </a:cubicBezTo>
                    <a:cubicBezTo>
                      <a:pt x="47923" y="58541"/>
                      <a:pt x="46167" y="56701"/>
                      <a:pt x="44729" y="54775"/>
                    </a:cubicBezTo>
                    <a:cubicBezTo>
                      <a:pt x="43079" y="52567"/>
                      <a:pt x="41483" y="49988"/>
                      <a:pt x="42147" y="47607"/>
                    </a:cubicBezTo>
                    <a:cubicBezTo>
                      <a:pt x="42237" y="47285"/>
                      <a:pt x="41996" y="46967"/>
                      <a:pt x="41663" y="46967"/>
                    </a:cubicBezTo>
                    <a:cubicBezTo>
                      <a:pt x="41585" y="46967"/>
                      <a:pt x="41509" y="46984"/>
                      <a:pt x="41440" y="47019"/>
                    </a:cubicBezTo>
                    <a:cubicBezTo>
                      <a:pt x="41045" y="47213"/>
                      <a:pt x="40083" y="47328"/>
                      <a:pt x="38868" y="47328"/>
                    </a:cubicBezTo>
                    <a:cubicBezTo>
                      <a:pt x="36717" y="47328"/>
                      <a:pt x="33590" y="46954"/>
                      <a:pt x="31806" y="46131"/>
                    </a:cubicBezTo>
                    <a:cubicBezTo>
                      <a:pt x="29027" y="44849"/>
                      <a:pt x="27464" y="43151"/>
                      <a:pt x="26230" y="40074"/>
                    </a:cubicBezTo>
                    <a:cubicBezTo>
                      <a:pt x="26151" y="39877"/>
                      <a:pt x="25962" y="39758"/>
                      <a:pt x="25762" y="39758"/>
                    </a:cubicBezTo>
                    <a:cubicBezTo>
                      <a:pt x="25703" y="39758"/>
                      <a:pt x="25644" y="39768"/>
                      <a:pt x="25586" y="39789"/>
                    </a:cubicBezTo>
                    <a:cubicBezTo>
                      <a:pt x="25168" y="39945"/>
                      <a:pt x="23431" y="40391"/>
                      <a:pt x="21021" y="40391"/>
                    </a:cubicBezTo>
                    <a:cubicBezTo>
                      <a:pt x="19004" y="40391"/>
                      <a:pt x="15983" y="40064"/>
                      <a:pt x="13051" y="38510"/>
                    </a:cubicBezTo>
                    <a:cubicBezTo>
                      <a:pt x="9501" y="36627"/>
                      <a:pt x="7093" y="34042"/>
                      <a:pt x="5973" y="32668"/>
                    </a:cubicBezTo>
                    <a:cubicBezTo>
                      <a:pt x="1118" y="26710"/>
                      <a:pt x="1829" y="18096"/>
                      <a:pt x="7626" y="12629"/>
                    </a:cubicBezTo>
                    <a:cubicBezTo>
                      <a:pt x="9845" y="10536"/>
                      <a:pt x="12954" y="9048"/>
                      <a:pt x="15738" y="8746"/>
                    </a:cubicBezTo>
                    <a:cubicBezTo>
                      <a:pt x="16166" y="8700"/>
                      <a:pt x="16588" y="8677"/>
                      <a:pt x="16999" y="8677"/>
                    </a:cubicBezTo>
                    <a:cubicBezTo>
                      <a:pt x="17672" y="8677"/>
                      <a:pt x="18318" y="8739"/>
                      <a:pt x="18921" y="8862"/>
                    </a:cubicBezTo>
                    <a:cubicBezTo>
                      <a:pt x="19139" y="8906"/>
                      <a:pt x="19390" y="9007"/>
                      <a:pt x="19631" y="9106"/>
                    </a:cubicBezTo>
                    <a:cubicBezTo>
                      <a:pt x="20009" y="9259"/>
                      <a:pt x="20399" y="9417"/>
                      <a:pt x="20785" y="9417"/>
                    </a:cubicBezTo>
                    <a:cubicBezTo>
                      <a:pt x="21128" y="9417"/>
                      <a:pt x="21600" y="9290"/>
                      <a:pt x="21897" y="8684"/>
                    </a:cubicBezTo>
                    <a:cubicBezTo>
                      <a:pt x="22724" y="7005"/>
                      <a:pt x="23779" y="5549"/>
                      <a:pt x="25034" y="4355"/>
                    </a:cubicBezTo>
                    <a:cubicBezTo>
                      <a:pt x="26964" y="2519"/>
                      <a:pt x="28664" y="1326"/>
                      <a:pt x="31177" y="1055"/>
                    </a:cubicBezTo>
                    <a:cubicBezTo>
                      <a:pt x="31474" y="1024"/>
                      <a:pt x="31771" y="1008"/>
                      <a:pt x="32068" y="1008"/>
                    </a:cubicBezTo>
                    <a:close/>
                    <a:moveTo>
                      <a:pt x="32067" y="0"/>
                    </a:moveTo>
                    <a:cubicBezTo>
                      <a:pt x="31734" y="0"/>
                      <a:pt x="31400" y="17"/>
                      <a:pt x="31070" y="53"/>
                    </a:cubicBezTo>
                    <a:cubicBezTo>
                      <a:pt x="28283" y="354"/>
                      <a:pt x="26365" y="1698"/>
                      <a:pt x="24340" y="3625"/>
                    </a:cubicBezTo>
                    <a:cubicBezTo>
                      <a:pt x="22999" y="4899"/>
                      <a:pt x="21874" y="6453"/>
                      <a:pt x="20994" y="8240"/>
                    </a:cubicBezTo>
                    <a:cubicBezTo>
                      <a:pt x="20911" y="8409"/>
                      <a:pt x="20853" y="8409"/>
                      <a:pt x="20786" y="8409"/>
                    </a:cubicBezTo>
                    <a:cubicBezTo>
                      <a:pt x="20596" y="8409"/>
                      <a:pt x="20299" y="8289"/>
                      <a:pt x="20011" y="8172"/>
                    </a:cubicBezTo>
                    <a:cubicBezTo>
                      <a:pt x="19728" y="8057"/>
                      <a:pt x="19434" y="7937"/>
                      <a:pt x="19125" y="7874"/>
                    </a:cubicBezTo>
                    <a:cubicBezTo>
                      <a:pt x="18455" y="7737"/>
                      <a:pt x="17743" y="7669"/>
                      <a:pt x="17003" y="7669"/>
                    </a:cubicBezTo>
                    <a:cubicBezTo>
                      <a:pt x="16554" y="7669"/>
                      <a:pt x="16095" y="7694"/>
                      <a:pt x="15630" y="7744"/>
                    </a:cubicBezTo>
                    <a:cubicBezTo>
                      <a:pt x="12594" y="8073"/>
                      <a:pt x="9344" y="9626"/>
                      <a:pt x="6936" y="11895"/>
                    </a:cubicBezTo>
                    <a:cubicBezTo>
                      <a:pt x="749" y="17729"/>
                      <a:pt x="1" y="26933"/>
                      <a:pt x="5193" y="33304"/>
                    </a:cubicBezTo>
                    <a:cubicBezTo>
                      <a:pt x="6361" y="34737"/>
                      <a:pt x="8872" y="37435"/>
                      <a:pt x="12580" y="39401"/>
                    </a:cubicBezTo>
                    <a:cubicBezTo>
                      <a:pt x="15695" y="41052"/>
                      <a:pt x="18889" y="41399"/>
                      <a:pt x="21022" y="41399"/>
                    </a:cubicBezTo>
                    <a:cubicBezTo>
                      <a:pt x="22929" y="41399"/>
                      <a:pt x="24564" y="41125"/>
                      <a:pt x="25474" y="40879"/>
                    </a:cubicBezTo>
                    <a:cubicBezTo>
                      <a:pt x="26777" y="43919"/>
                      <a:pt x="28516" y="45724"/>
                      <a:pt x="31384" y="47047"/>
                    </a:cubicBezTo>
                    <a:cubicBezTo>
                      <a:pt x="33316" y="47937"/>
                      <a:pt x="36535" y="48336"/>
                      <a:pt x="38869" y="48336"/>
                    </a:cubicBezTo>
                    <a:cubicBezTo>
                      <a:pt x="39530" y="48336"/>
                      <a:pt x="40342" y="48304"/>
                      <a:pt x="41014" y="48181"/>
                    </a:cubicBezTo>
                    <a:lnTo>
                      <a:pt x="41014" y="48181"/>
                    </a:lnTo>
                    <a:cubicBezTo>
                      <a:pt x="40744" y="50705"/>
                      <a:pt x="42306" y="53215"/>
                      <a:pt x="43921" y="55379"/>
                    </a:cubicBezTo>
                    <a:cubicBezTo>
                      <a:pt x="45406" y="57367"/>
                      <a:pt x="47217" y="59264"/>
                      <a:pt x="49303" y="61014"/>
                    </a:cubicBezTo>
                    <a:cubicBezTo>
                      <a:pt x="50461" y="61985"/>
                      <a:pt x="51901" y="63193"/>
                      <a:pt x="53624" y="63193"/>
                    </a:cubicBezTo>
                    <a:cubicBezTo>
                      <a:pt x="54229" y="63193"/>
                      <a:pt x="54834" y="63040"/>
                      <a:pt x="55427" y="62738"/>
                    </a:cubicBezTo>
                    <a:cubicBezTo>
                      <a:pt x="56181" y="62349"/>
                      <a:pt x="56991" y="61859"/>
                      <a:pt x="57271" y="61165"/>
                    </a:cubicBezTo>
                    <a:cubicBezTo>
                      <a:pt x="57416" y="60808"/>
                      <a:pt x="57401" y="60434"/>
                      <a:pt x="57228" y="60087"/>
                    </a:cubicBezTo>
                    <a:cubicBezTo>
                      <a:pt x="56911" y="59457"/>
                      <a:pt x="56106" y="59065"/>
                      <a:pt x="55327" y="58686"/>
                    </a:cubicBezTo>
                    <a:cubicBezTo>
                      <a:pt x="54931" y="58493"/>
                      <a:pt x="54521" y="58293"/>
                      <a:pt x="54311" y="58114"/>
                    </a:cubicBezTo>
                    <a:cubicBezTo>
                      <a:pt x="52889" y="56905"/>
                      <a:pt x="51626" y="54755"/>
                      <a:pt x="51893" y="52649"/>
                    </a:cubicBezTo>
                    <a:lnTo>
                      <a:pt x="51893" y="52649"/>
                    </a:lnTo>
                    <a:cubicBezTo>
                      <a:pt x="51923" y="52671"/>
                      <a:pt x="51953" y="52691"/>
                      <a:pt x="51982" y="52712"/>
                    </a:cubicBezTo>
                    <a:cubicBezTo>
                      <a:pt x="53318" y="53649"/>
                      <a:pt x="54699" y="54616"/>
                      <a:pt x="56507" y="54616"/>
                    </a:cubicBezTo>
                    <a:cubicBezTo>
                      <a:pt x="56854" y="54615"/>
                      <a:pt x="57201" y="54580"/>
                      <a:pt x="57541" y="54514"/>
                    </a:cubicBezTo>
                    <a:cubicBezTo>
                      <a:pt x="60526" y="53929"/>
                      <a:pt x="61991" y="52302"/>
                      <a:pt x="62207" y="49283"/>
                    </a:cubicBezTo>
                    <a:cubicBezTo>
                      <a:pt x="63365" y="49688"/>
                      <a:pt x="65196" y="49796"/>
                      <a:pt x="65694" y="49818"/>
                    </a:cubicBezTo>
                    <a:cubicBezTo>
                      <a:pt x="65994" y="49833"/>
                      <a:pt x="66290" y="49840"/>
                      <a:pt x="66581" y="49840"/>
                    </a:cubicBezTo>
                    <a:cubicBezTo>
                      <a:pt x="71405" y="49840"/>
                      <a:pt x="75075" y="47876"/>
                      <a:pt x="77753" y="43844"/>
                    </a:cubicBezTo>
                    <a:cubicBezTo>
                      <a:pt x="79603" y="41057"/>
                      <a:pt x="79460" y="36626"/>
                      <a:pt x="78600" y="34702"/>
                    </a:cubicBezTo>
                    <a:cubicBezTo>
                      <a:pt x="78937" y="34572"/>
                      <a:pt x="79259" y="34341"/>
                      <a:pt x="79559" y="34010"/>
                    </a:cubicBezTo>
                    <a:cubicBezTo>
                      <a:pt x="80704" y="32748"/>
                      <a:pt x="81394" y="30078"/>
                      <a:pt x="81244" y="28534"/>
                    </a:cubicBezTo>
                    <a:cubicBezTo>
                      <a:pt x="81095" y="27000"/>
                      <a:pt x="80374" y="25351"/>
                      <a:pt x="79266" y="24013"/>
                    </a:cubicBezTo>
                    <a:cubicBezTo>
                      <a:pt x="78281" y="22824"/>
                      <a:pt x="76692" y="22068"/>
                      <a:pt x="74937" y="21936"/>
                    </a:cubicBezTo>
                    <a:cubicBezTo>
                      <a:pt x="76820" y="18721"/>
                      <a:pt x="74078" y="13880"/>
                      <a:pt x="71959" y="11790"/>
                    </a:cubicBezTo>
                    <a:cubicBezTo>
                      <a:pt x="70231" y="10085"/>
                      <a:pt x="67774" y="8739"/>
                      <a:pt x="64853" y="7899"/>
                    </a:cubicBezTo>
                    <a:cubicBezTo>
                      <a:pt x="63759" y="7585"/>
                      <a:pt x="62588" y="7294"/>
                      <a:pt x="61408" y="7294"/>
                    </a:cubicBezTo>
                    <a:cubicBezTo>
                      <a:pt x="61239" y="7294"/>
                      <a:pt x="61070" y="7300"/>
                      <a:pt x="60901" y="7313"/>
                    </a:cubicBezTo>
                    <a:cubicBezTo>
                      <a:pt x="60801" y="7320"/>
                      <a:pt x="60590" y="7323"/>
                      <a:pt x="60322" y="7327"/>
                    </a:cubicBezTo>
                    <a:cubicBezTo>
                      <a:pt x="59277" y="7346"/>
                      <a:pt x="58561" y="7376"/>
                      <a:pt x="58068" y="7438"/>
                    </a:cubicBezTo>
                    <a:cubicBezTo>
                      <a:pt x="57944" y="4578"/>
                      <a:pt x="53866" y="1751"/>
                      <a:pt x="51960" y="969"/>
                    </a:cubicBezTo>
                    <a:cubicBezTo>
                      <a:pt x="50705" y="455"/>
                      <a:pt x="49340" y="197"/>
                      <a:pt x="47944" y="197"/>
                    </a:cubicBezTo>
                    <a:cubicBezTo>
                      <a:pt x="46928" y="197"/>
                      <a:pt x="45897" y="334"/>
                      <a:pt x="44880" y="608"/>
                    </a:cubicBezTo>
                    <a:cubicBezTo>
                      <a:pt x="42736" y="1187"/>
                      <a:pt x="41318" y="2297"/>
                      <a:pt x="39947" y="3619"/>
                    </a:cubicBezTo>
                    <a:cubicBezTo>
                      <a:pt x="38748" y="782"/>
                      <a:pt x="34415" y="0"/>
                      <a:pt x="32102" y="0"/>
                    </a:cubicBezTo>
                    <a:cubicBezTo>
                      <a:pt x="32090" y="0"/>
                      <a:pt x="32079" y="0"/>
                      <a:pt x="32067" y="0"/>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324;p30">
                <a:extLst>
                  <a:ext uri="{FF2B5EF4-FFF2-40B4-BE49-F238E27FC236}">
                    <a16:creationId xmlns:a16="http://schemas.microsoft.com/office/drawing/2014/main" id="{5BE7CF33-1876-4C47-8193-7DB085285823}"/>
                  </a:ext>
                </a:extLst>
              </p:cNvPr>
              <p:cNvSpPr/>
              <p:nvPr/>
            </p:nvSpPr>
            <p:spPr>
              <a:xfrm>
                <a:off x="7312434" y="1798108"/>
                <a:ext cx="861705" cy="366400"/>
              </a:xfrm>
              <a:custGeom>
                <a:avLst/>
                <a:gdLst/>
                <a:ahLst/>
                <a:cxnLst/>
                <a:rect l="l" t="t" r="r" b="b"/>
                <a:pathLst>
                  <a:path w="26639" h="11327" extrusionOk="0">
                    <a:moveTo>
                      <a:pt x="573" y="1"/>
                    </a:moveTo>
                    <a:cubicBezTo>
                      <a:pt x="474" y="1"/>
                      <a:pt x="374" y="30"/>
                      <a:pt x="286" y="91"/>
                    </a:cubicBezTo>
                    <a:cubicBezTo>
                      <a:pt x="58" y="249"/>
                      <a:pt x="0" y="563"/>
                      <a:pt x="159" y="791"/>
                    </a:cubicBezTo>
                    <a:cubicBezTo>
                      <a:pt x="1767" y="3105"/>
                      <a:pt x="3742" y="3576"/>
                      <a:pt x="6270" y="3576"/>
                    </a:cubicBezTo>
                    <a:cubicBezTo>
                      <a:pt x="7070" y="3576"/>
                      <a:pt x="7924" y="3529"/>
                      <a:pt x="8840" y="3478"/>
                    </a:cubicBezTo>
                    <a:cubicBezTo>
                      <a:pt x="9963" y="3417"/>
                      <a:pt x="11173" y="3351"/>
                      <a:pt x="12506" y="3351"/>
                    </a:cubicBezTo>
                    <a:cubicBezTo>
                      <a:pt x="13472" y="3351"/>
                      <a:pt x="14502" y="3386"/>
                      <a:pt x="15610" y="3483"/>
                    </a:cubicBezTo>
                    <a:cubicBezTo>
                      <a:pt x="23131" y="4139"/>
                      <a:pt x="25479" y="10707"/>
                      <a:pt x="25576" y="10986"/>
                    </a:cubicBezTo>
                    <a:cubicBezTo>
                      <a:pt x="25646" y="11190"/>
                      <a:pt x="25838" y="11327"/>
                      <a:pt x="26052" y="11327"/>
                    </a:cubicBezTo>
                    <a:cubicBezTo>
                      <a:pt x="26397" y="11326"/>
                      <a:pt x="26639" y="10987"/>
                      <a:pt x="26529" y="10660"/>
                    </a:cubicBezTo>
                    <a:cubicBezTo>
                      <a:pt x="26504" y="10585"/>
                      <a:pt x="23884" y="3193"/>
                      <a:pt x="15697" y="2478"/>
                    </a:cubicBezTo>
                    <a:cubicBezTo>
                      <a:pt x="14550" y="2379"/>
                      <a:pt x="13489" y="2343"/>
                      <a:pt x="12497" y="2343"/>
                    </a:cubicBezTo>
                    <a:cubicBezTo>
                      <a:pt x="11145" y="2343"/>
                      <a:pt x="9922" y="2409"/>
                      <a:pt x="8786" y="2471"/>
                    </a:cubicBezTo>
                    <a:cubicBezTo>
                      <a:pt x="7849" y="2523"/>
                      <a:pt x="7005" y="2569"/>
                      <a:pt x="6238" y="2569"/>
                    </a:cubicBezTo>
                    <a:cubicBezTo>
                      <a:pt x="3940" y="2569"/>
                      <a:pt x="2333" y="2154"/>
                      <a:pt x="987" y="217"/>
                    </a:cubicBezTo>
                    <a:cubicBezTo>
                      <a:pt x="888" y="76"/>
                      <a:pt x="732" y="1"/>
                      <a:pt x="573" y="1"/>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325;p30">
                <a:extLst>
                  <a:ext uri="{FF2B5EF4-FFF2-40B4-BE49-F238E27FC236}">
                    <a16:creationId xmlns:a16="http://schemas.microsoft.com/office/drawing/2014/main" id="{DFC264E2-B0DE-477F-BA1B-D0B1456AC99B}"/>
                  </a:ext>
                </a:extLst>
              </p:cNvPr>
              <p:cNvSpPr/>
              <p:nvPr/>
            </p:nvSpPr>
            <p:spPr>
              <a:xfrm>
                <a:off x="7537184" y="1607486"/>
                <a:ext cx="162773" cy="299829"/>
              </a:xfrm>
              <a:custGeom>
                <a:avLst/>
                <a:gdLst/>
                <a:ahLst/>
                <a:cxnLst/>
                <a:rect l="l" t="t" r="r" b="b"/>
                <a:pathLst>
                  <a:path w="5032" h="9269" extrusionOk="0">
                    <a:moveTo>
                      <a:pt x="4488" y="0"/>
                    </a:moveTo>
                    <a:cubicBezTo>
                      <a:pt x="4460" y="0"/>
                      <a:pt x="4431" y="3"/>
                      <a:pt x="4401" y="8"/>
                    </a:cubicBezTo>
                    <a:cubicBezTo>
                      <a:pt x="4281" y="28"/>
                      <a:pt x="1442" y="544"/>
                      <a:pt x="628" y="2790"/>
                    </a:cubicBezTo>
                    <a:cubicBezTo>
                      <a:pt x="1" y="4528"/>
                      <a:pt x="108" y="6244"/>
                      <a:pt x="924" y="7495"/>
                    </a:cubicBezTo>
                    <a:cubicBezTo>
                      <a:pt x="1611" y="8548"/>
                      <a:pt x="2725" y="9178"/>
                      <a:pt x="4061" y="9267"/>
                    </a:cubicBezTo>
                    <a:cubicBezTo>
                      <a:pt x="4073" y="9269"/>
                      <a:pt x="4083" y="9269"/>
                      <a:pt x="4095" y="9269"/>
                    </a:cubicBezTo>
                    <a:cubicBezTo>
                      <a:pt x="4096" y="9269"/>
                      <a:pt x="4097" y="9269"/>
                      <a:pt x="4098" y="9269"/>
                    </a:cubicBezTo>
                    <a:cubicBezTo>
                      <a:pt x="4368" y="9269"/>
                      <a:pt x="4590" y="9053"/>
                      <a:pt x="4599" y="8781"/>
                    </a:cubicBezTo>
                    <a:cubicBezTo>
                      <a:pt x="4609" y="8510"/>
                      <a:pt x="4400" y="8280"/>
                      <a:pt x="4129" y="8262"/>
                    </a:cubicBezTo>
                    <a:cubicBezTo>
                      <a:pt x="3116" y="8195"/>
                      <a:pt x="2278" y="7727"/>
                      <a:pt x="1769" y="6944"/>
                    </a:cubicBezTo>
                    <a:cubicBezTo>
                      <a:pt x="1126" y="5960"/>
                      <a:pt x="1056" y="4571"/>
                      <a:pt x="1577" y="3133"/>
                    </a:cubicBezTo>
                    <a:cubicBezTo>
                      <a:pt x="2189" y="1440"/>
                      <a:pt x="4550" y="1005"/>
                      <a:pt x="4573" y="1000"/>
                    </a:cubicBezTo>
                    <a:cubicBezTo>
                      <a:pt x="4848" y="953"/>
                      <a:pt x="5032" y="692"/>
                      <a:pt x="4984" y="418"/>
                    </a:cubicBezTo>
                    <a:cubicBezTo>
                      <a:pt x="4941" y="173"/>
                      <a:pt x="4729" y="0"/>
                      <a:pt x="4488" y="0"/>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326;p30">
                <a:extLst>
                  <a:ext uri="{FF2B5EF4-FFF2-40B4-BE49-F238E27FC236}">
                    <a16:creationId xmlns:a16="http://schemas.microsoft.com/office/drawing/2014/main" id="{98FBBF67-F3A2-4766-A8A2-01701A0BFC3B}"/>
                  </a:ext>
                </a:extLst>
              </p:cNvPr>
              <p:cNvSpPr/>
              <p:nvPr/>
            </p:nvSpPr>
            <p:spPr>
              <a:xfrm>
                <a:off x="7075521" y="1438665"/>
                <a:ext cx="314418" cy="157371"/>
              </a:xfrm>
              <a:custGeom>
                <a:avLst/>
                <a:gdLst/>
                <a:ahLst/>
                <a:cxnLst/>
                <a:rect l="l" t="t" r="r" b="b"/>
                <a:pathLst>
                  <a:path w="9720" h="4865" extrusionOk="0">
                    <a:moveTo>
                      <a:pt x="5482" y="0"/>
                    </a:moveTo>
                    <a:cubicBezTo>
                      <a:pt x="4919" y="0"/>
                      <a:pt x="4333" y="78"/>
                      <a:pt x="3750" y="274"/>
                    </a:cubicBezTo>
                    <a:cubicBezTo>
                      <a:pt x="2145" y="815"/>
                      <a:pt x="928" y="2128"/>
                      <a:pt x="130" y="4177"/>
                    </a:cubicBezTo>
                    <a:cubicBezTo>
                      <a:pt x="1" y="4507"/>
                      <a:pt x="244" y="4864"/>
                      <a:pt x="598" y="4865"/>
                    </a:cubicBezTo>
                    <a:cubicBezTo>
                      <a:pt x="806" y="4865"/>
                      <a:pt x="992" y="4737"/>
                      <a:pt x="1067" y="4543"/>
                    </a:cubicBezTo>
                    <a:cubicBezTo>
                      <a:pt x="1752" y="2787"/>
                      <a:pt x="2760" y="1673"/>
                      <a:pt x="4066" y="1231"/>
                    </a:cubicBezTo>
                    <a:cubicBezTo>
                      <a:pt x="4532" y="1073"/>
                      <a:pt x="5008" y="1011"/>
                      <a:pt x="5470" y="1011"/>
                    </a:cubicBezTo>
                    <a:cubicBezTo>
                      <a:pt x="7273" y="1011"/>
                      <a:pt x="8870" y="1966"/>
                      <a:pt x="8890" y="1978"/>
                    </a:cubicBezTo>
                    <a:cubicBezTo>
                      <a:pt x="8970" y="2025"/>
                      <a:pt x="9058" y="2048"/>
                      <a:pt x="9145" y="2048"/>
                    </a:cubicBezTo>
                    <a:cubicBezTo>
                      <a:pt x="9315" y="2048"/>
                      <a:pt x="9481" y="1962"/>
                      <a:pt x="9576" y="1806"/>
                    </a:cubicBezTo>
                    <a:cubicBezTo>
                      <a:pt x="9719" y="1572"/>
                      <a:pt x="9648" y="1266"/>
                      <a:pt x="9415" y="1118"/>
                    </a:cubicBezTo>
                    <a:cubicBezTo>
                      <a:pt x="9322" y="1061"/>
                      <a:pt x="7562" y="0"/>
                      <a:pt x="5482" y="0"/>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327;p30">
                <a:extLst>
                  <a:ext uri="{FF2B5EF4-FFF2-40B4-BE49-F238E27FC236}">
                    <a16:creationId xmlns:a16="http://schemas.microsoft.com/office/drawing/2014/main" id="{B98545CE-5797-414B-A9CC-DDBEE188B279}"/>
                  </a:ext>
                </a:extLst>
              </p:cNvPr>
              <p:cNvSpPr/>
              <p:nvPr/>
            </p:nvSpPr>
            <p:spPr>
              <a:xfrm>
                <a:off x="6617125" y="1394317"/>
                <a:ext cx="539459" cy="280615"/>
              </a:xfrm>
              <a:custGeom>
                <a:avLst/>
                <a:gdLst/>
                <a:ahLst/>
                <a:cxnLst/>
                <a:rect l="l" t="t" r="r" b="b"/>
                <a:pathLst>
                  <a:path w="16677" h="8675" extrusionOk="0">
                    <a:moveTo>
                      <a:pt x="5567" y="0"/>
                    </a:moveTo>
                    <a:cubicBezTo>
                      <a:pt x="4030" y="0"/>
                      <a:pt x="2310" y="299"/>
                      <a:pt x="392" y="1010"/>
                    </a:cubicBezTo>
                    <a:cubicBezTo>
                      <a:pt x="133" y="1108"/>
                      <a:pt x="0" y="1397"/>
                      <a:pt x="97" y="1657"/>
                    </a:cubicBezTo>
                    <a:cubicBezTo>
                      <a:pt x="172" y="1861"/>
                      <a:pt x="365" y="1986"/>
                      <a:pt x="569" y="1986"/>
                    </a:cubicBezTo>
                    <a:cubicBezTo>
                      <a:pt x="627" y="1986"/>
                      <a:pt x="685" y="1976"/>
                      <a:pt x="743" y="1955"/>
                    </a:cubicBezTo>
                    <a:cubicBezTo>
                      <a:pt x="2552" y="1283"/>
                      <a:pt x="4168" y="1002"/>
                      <a:pt x="5604" y="1002"/>
                    </a:cubicBezTo>
                    <a:cubicBezTo>
                      <a:pt x="12767" y="1002"/>
                      <a:pt x="15477" y="7991"/>
                      <a:pt x="15610" y="8347"/>
                    </a:cubicBezTo>
                    <a:cubicBezTo>
                      <a:pt x="15684" y="8543"/>
                      <a:pt x="15872" y="8674"/>
                      <a:pt x="16082" y="8674"/>
                    </a:cubicBezTo>
                    <a:cubicBezTo>
                      <a:pt x="16433" y="8674"/>
                      <a:pt x="16676" y="8324"/>
                      <a:pt x="16555" y="7995"/>
                    </a:cubicBezTo>
                    <a:cubicBezTo>
                      <a:pt x="16519" y="7901"/>
                      <a:pt x="13475" y="0"/>
                      <a:pt x="5567" y="0"/>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328;p30">
                <a:extLst>
                  <a:ext uri="{FF2B5EF4-FFF2-40B4-BE49-F238E27FC236}">
                    <a16:creationId xmlns:a16="http://schemas.microsoft.com/office/drawing/2014/main" id="{9BEC078C-6354-4F15-B8D2-0F17AFCF9356}"/>
                  </a:ext>
                </a:extLst>
              </p:cNvPr>
              <p:cNvSpPr/>
              <p:nvPr/>
            </p:nvSpPr>
            <p:spPr>
              <a:xfrm>
                <a:off x="6667975" y="1211942"/>
                <a:ext cx="91770" cy="219963"/>
              </a:xfrm>
              <a:custGeom>
                <a:avLst/>
                <a:gdLst/>
                <a:ahLst/>
                <a:cxnLst/>
                <a:rect l="l" t="t" r="r" b="b"/>
                <a:pathLst>
                  <a:path w="2837" h="6800" extrusionOk="0">
                    <a:moveTo>
                      <a:pt x="2264" y="0"/>
                    </a:moveTo>
                    <a:cubicBezTo>
                      <a:pt x="2172" y="0"/>
                      <a:pt x="2080" y="25"/>
                      <a:pt x="1997" y="78"/>
                    </a:cubicBezTo>
                    <a:cubicBezTo>
                      <a:pt x="1929" y="122"/>
                      <a:pt x="338" y="1170"/>
                      <a:pt x="138" y="2969"/>
                    </a:cubicBezTo>
                    <a:cubicBezTo>
                      <a:pt x="1" y="4194"/>
                      <a:pt x="535" y="5432"/>
                      <a:pt x="1724" y="6648"/>
                    </a:cubicBezTo>
                    <a:cubicBezTo>
                      <a:pt x="1819" y="6745"/>
                      <a:pt x="1949" y="6800"/>
                      <a:pt x="2085" y="6800"/>
                    </a:cubicBezTo>
                    <a:cubicBezTo>
                      <a:pt x="2287" y="6800"/>
                      <a:pt x="2471" y="6678"/>
                      <a:pt x="2549" y="6491"/>
                    </a:cubicBezTo>
                    <a:cubicBezTo>
                      <a:pt x="2628" y="6304"/>
                      <a:pt x="2586" y="6088"/>
                      <a:pt x="2445" y="5943"/>
                    </a:cubicBezTo>
                    <a:cubicBezTo>
                      <a:pt x="1480" y="4956"/>
                      <a:pt x="1040" y="3996"/>
                      <a:pt x="1139" y="3090"/>
                    </a:cubicBezTo>
                    <a:cubicBezTo>
                      <a:pt x="1282" y="1770"/>
                      <a:pt x="2528" y="934"/>
                      <a:pt x="2546" y="922"/>
                    </a:cubicBezTo>
                    <a:cubicBezTo>
                      <a:pt x="2773" y="769"/>
                      <a:pt x="2836" y="461"/>
                      <a:pt x="2686" y="230"/>
                    </a:cubicBezTo>
                    <a:cubicBezTo>
                      <a:pt x="2590" y="82"/>
                      <a:pt x="2429" y="0"/>
                      <a:pt x="2264" y="0"/>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329;p30">
                <a:extLst>
                  <a:ext uri="{FF2B5EF4-FFF2-40B4-BE49-F238E27FC236}">
                    <a16:creationId xmlns:a16="http://schemas.microsoft.com/office/drawing/2014/main" id="{121C276B-887B-426D-8A43-1894CF4B9CB2}"/>
                  </a:ext>
                </a:extLst>
              </p:cNvPr>
              <p:cNvSpPr/>
              <p:nvPr/>
            </p:nvSpPr>
            <p:spPr>
              <a:xfrm>
                <a:off x="6407772" y="1389270"/>
                <a:ext cx="151613" cy="322731"/>
              </a:xfrm>
              <a:custGeom>
                <a:avLst/>
                <a:gdLst/>
                <a:ahLst/>
                <a:cxnLst/>
                <a:rect l="l" t="t" r="r" b="b"/>
                <a:pathLst>
                  <a:path w="4687" h="9977" extrusionOk="0">
                    <a:moveTo>
                      <a:pt x="2284" y="0"/>
                    </a:moveTo>
                    <a:cubicBezTo>
                      <a:pt x="2117" y="0"/>
                      <a:pt x="1953" y="83"/>
                      <a:pt x="1857" y="236"/>
                    </a:cubicBezTo>
                    <a:cubicBezTo>
                      <a:pt x="1781" y="356"/>
                      <a:pt x="1" y="3226"/>
                      <a:pt x="750" y="6140"/>
                    </a:cubicBezTo>
                    <a:cubicBezTo>
                      <a:pt x="1155" y="7713"/>
                      <a:pt x="2214" y="8983"/>
                      <a:pt x="3899" y="9913"/>
                    </a:cubicBezTo>
                    <a:cubicBezTo>
                      <a:pt x="3973" y="9954"/>
                      <a:pt x="4056" y="9976"/>
                      <a:pt x="4141" y="9977"/>
                    </a:cubicBezTo>
                    <a:lnTo>
                      <a:pt x="4141" y="9977"/>
                    </a:lnTo>
                    <a:cubicBezTo>
                      <a:pt x="4371" y="9976"/>
                      <a:pt x="4572" y="9820"/>
                      <a:pt x="4629" y="9599"/>
                    </a:cubicBezTo>
                    <a:cubicBezTo>
                      <a:pt x="4686" y="9376"/>
                      <a:pt x="4586" y="9143"/>
                      <a:pt x="4385" y="9032"/>
                    </a:cubicBezTo>
                    <a:cubicBezTo>
                      <a:pt x="2955" y="8242"/>
                      <a:pt x="2062" y="7186"/>
                      <a:pt x="1727" y="5895"/>
                    </a:cubicBezTo>
                    <a:cubicBezTo>
                      <a:pt x="1084" y="3406"/>
                      <a:pt x="2693" y="798"/>
                      <a:pt x="2710" y="773"/>
                    </a:cubicBezTo>
                    <a:cubicBezTo>
                      <a:pt x="2858" y="537"/>
                      <a:pt x="2787" y="226"/>
                      <a:pt x="2552" y="77"/>
                    </a:cubicBezTo>
                    <a:cubicBezTo>
                      <a:pt x="2468" y="25"/>
                      <a:pt x="2376" y="0"/>
                      <a:pt x="2284" y="0"/>
                    </a:cubicBezTo>
                    <a:close/>
                    <a:moveTo>
                      <a:pt x="4141" y="9977"/>
                    </a:moveTo>
                    <a:cubicBezTo>
                      <a:pt x="4141" y="9977"/>
                      <a:pt x="4141" y="9977"/>
                      <a:pt x="4141" y="9977"/>
                    </a:cubicBezTo>
                    <a:lnTo>
                      <a:pt x="4142" y="9977"/>
                    </a:lnTo>
                    <a:cubicBezTo>
                      <a:pt x="4142" y="9977"/>
                      <a:pt x="4142" y="9977"/>
                      <a:pt x="4141" y="9977"/>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330;p30">
                <a:extLst>
                  <a:ext uri="{FF2B5EF4-FFF2-40B4-BE49-F238E27FC236}">
                    <a16:creationId xmlns:a16="http://schemas.microsoft.com/office/drawing/2014/main" id="{92FBFB56-BE17-4203-BB8B-BC4DAC0ABC5E}"/>
                  </a:ext>
                </a:extLst>
              </p:cNvPr>
              <p:cNvSpPr/>
              <p:nvPr/>
            </p:nvSpPr>
            <p:spPr>
              <a:xfrm>
                <a:off x="6130070" y="1577370"/>
                <a:ext cx="337514" cy="473341"/>
              </a:xfrm>
              <a:custGeom>
                <a:avLst/>
                <a:gdLst/>
                <a:ahLst/>
                <a:cxnLst/>
                <a:rect l="l" t="t" r="r" b="b"/>
                <a:pathLst>
                  <a:path w="10434" h="14633" extrusionOk="0">
                    <a:moveTo>
                      <a:pt x="9581" y="1"/>
                    </a:moveTo>
                    <a:cubicBezTo>
                      <a:pt x="8526" y="1"/>
                      <a:pt x="5488" y="224"/>
                      <a:pt x="3178" y="2645"/>
                    </a:cubicBezTo>
                    <a:cubicBezTo>
                      <a:pt x="847" y="5088"/>
                      <a:pt x="1" y="8974"/>
                      <a:pt x="663" y="14193"/>
                    </a:cubicBezTo>
                    <a:cubicBezTo>
                      <a:pt x="695" y="14444"/>
                      <a:pt x="908" y="14633"/>
                      <a:pt x="1162" y="14633"/>
                    </a:cubicBezTo>
                    <a:cubicBezTo>
                      <a:pt x="1184" y="14633"/>
                      <a:pt x="1205" y="14632"/>
                      <a:pt x="1227" y="14629"/>
                    </a:cubicBezTo>
                    <a:cubicBezTo>
                      <a:pt x="1503" y="14595"/>
                      <a:pt x="1698" y="14342"/>
                      <a:pt x="1664" y="14066"/>
                    </a:cubicBezTo>
                    <a:cubicBezTo>
                      <a:pt x="1041" y="9170"/>
                      <a:pt x="1792" y="5564"/>
                      <a:pt x="3898" y="3350"/>
                    </a:cubicBezTo>
                    <a:cubicBezTo>
                      <a:pt x="5955" y="1186"/>
                      <a:pt x="8761" y="1010"/>
                      <a:pt x="9619" y="1010"/>
                    </a:cubicBezTo>
                    <a:cubicBezTo>
                      <a:pt x="9781" y="1010"/>
                      <a:pt x="9873" y="1016"/>
                      <a:pt x="9878" y="1016"/>
                    </a:cubicBezTo>
                    <a:cubicBezTo>
                      <a:pt x="9890" y="1017"/>
                      <a:pt x="9901" y="1017"/>
                      <a:pt x="9911" y="1017"/>
                    </a:cubicBezTo>
                    <a:cubicBezTo>
                      <a:pt x="10171" y="1017"/>
                      <a:pt x="10392" y="817"/>
                      <a:pt x="10412" y="553"/>
                    </a:cubicBezTo>
                    <a:cubicBezTo>
                      <a:pt x="10434" y="279"/>
                      <a:pt x="10231" y="38"/>
                      <a:pt x="9957" y="12"/>
                    </a:cubicBezTo>
                    <a:cubicBezTo>
                      <a:pt x="9930" y="10"/>
                      <a:pt x="9797" y="1"/>
                      <a:pt x="9581" y="1"/>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331;p30">
                <a:extLst>
                  <a:ext uri="{FF2B5EF4-FFF2-40B4-BE49-F238E27FC236}">
                    <a16:creationId xmlns:a16="http://schemas.microsoft.com/office/drawing/2014/main" id="{1E186885-4B9D-4DCB-8946-F91985867C39}"/>
                  </a:ext>
                </a:extLst>
              </p:cNvPr>
              <p:cNvSpPr/>
              <p:nvPr/>
            </p:nvSpPr>
            <p:spPr>
              <a:xfrm>
                <a:off x="5902182" y="1647823"/>
                <a:ext cx="292615" cy="188036"/>
              </a:xfrm>
              <a:custGeom>
                <a:avLst/>
                <a:gdLst/>
                <a:ahLst/>
                <a:cxnLst/>
                <a:rect l="l" t="t" r="r" b="b"/>
                <a:pathLst>
                  <a:path w="9046" h="5813" extrusionOk="0">
                    <a:moveTo>
                      <a:pt x="1228" y="1"/>
                    </a:moveTo>
                    <a:cubicBezTo>
                      <a:pt x="1018" y="1"/>
                      <a:pt x="823" y="132"/>
                      <a:pt x="750" y="341"/>
                    </a:cubicBezTo>
                    <a:cubicBezTo>
                      <a:pt x="1" y="2722"/>
                      <a:pt x="1920" y="4910"/>
                      <a:pt x="3535" y="5509"/>
                    </a:cubicBezTo>
                    <a:cubicBezTo>
                      <a:pt x="4130" y="5731"/>
                      <a:pt x="4755" y="5813"/>
                      <a:pt x="5359" y="5813"/>
                    </a:cubicBezTo>
                    <a:cubicBezTo>
                      <a:pt x="7010" y="5813"/>
                      <a:pt x="8491" y="5192"/>
                      <a:pt x="8706" y="5098"/>
                    </a:cubicBezTo>
                    <a:cubicBezTo>
                      <a:pt x="8924" y="5003"/>
                      <a:pt x="9046" y="4767"/>
                      <a:pt x="8997" y="4533"/>
                    </a:cubicBezTo>
                    <a:cubicBezTo>
                      <a:pt x="8949" y="4297"/>
                      <a:pt x="8724" y="4135"/>
                      <a:pt x="8493" y="4135"/>
                    </a:cubicBezTo>
                    <a:cubicBezTo>
                      <a:pt x="8429" y="4135"/>
                      <a:pt x="8364" y="4148"/>
                      <a:pt x="8303" y="4175"/>
                    </a:cubicBezTo>
                    <a:cubicBezTo>
                      <a:pt x="8226" y="4209"/>
                      <a:pt x="6840" y="4805"/>
                      <a:pt x="5355" y="4805"/>
                    </a:cubicBezTo>
                    <a:cubicBezTo>
                      <a:pt x="4861" y="4805"/>
                      <a:pt x="4356" y="4739"/>
                      <a:pt x="3885" y="4564"/>
                    </a:cubicBezTo>
                    <a:cubicBezTo>
                      <a:pt x="2790" y="4158"/>
                      <a:pt x="1128" y="2498"/>
                      <a:pt x="1713" y="643"/>
                    </a:cubicBezTo>
                    <a:cubicBezTo>
                      <a:pt x="1787" y="380"/>
                      <a:pt x="1639" y="106"/>
                      <a:pt x="1378" y="24"/>
                    </a:cubicBezTo>
                    <a:cubicBezTo>
                      <a:pt x="1328" y="8"/>
                      <a:pt x="1278" y="1"/>
                      <a:pt x="1228" y="1"/>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332;p30">
                <a:extLst>
                  <a:ext uri="{FF2B5EF4-FFF2-40B4-BE49-F238E27FC236}">
                    <a16:creationId xmlns:a16="http://schemas.microsoft.com/office/drawing/2014/main" id="{E1D1F198-9366-4D58-9B2B-79011E140D81}"/>
                  </a:ext>
                </a:extLst>
              </p:cNvPr>
              <p:cNvSpPr/>
              <p:nvPr/>
            </p:nvSpPr>
            <p:spPr>
              <a:xfrm>
                <a:off x="7047023" y="1908057"/>
                <a:ext cx="308951" cy="298794"/>
              </a:xfrm>
              <a:custGeom>
                <a:avLst/>
                <a:gdLst/>
                <a:ahLst/>
                <a:cxnLst/>
                <a:rect l="l" t="t" r="r" b="b"/>
                <a:pathLst>
                  <a:path w="9551" h="9237" extrusionOk="0">
                    <a:moveTo>
                      <a:pt x="2296" y="0"/>
                    </a:moveTo>
                    <a:cubicBezTo>
                      <a:pt x="2149" y="0"/>
                      <a:pt x="2002" y="65"/>
                      <a:pt x="1903" y="189"/>
                    </a:cubicBezTo>
                    <a:cubicBezTo>
                      <a:pt x="1824" y="289"/>
                      <a:pt x="0" y="2644"/>
                      <a:pt x="723" y="5138"/>
                    </a:cubicBezTo>
                    <a:cubicBezTo>
                      <a:pt x="1100" y="6433"/>
                      <a:pt x="2138" y="7653"/>
                      <a:pt x="3502" y="8402"/>
                    </a:cubicBezTo>
                    <a:cubicBezTo>
                      <a:pt x="4510" y="8955"/>
                      <a:pt x="5652" y="9236"/>
                      <a:pt x="6844" y="9236"/>
                    </a:cubicBezTo>
                    <a:cubicBezTo>
                      <a:pt x="7593" y="9236"/>
                      <a:pt x="8361" y="9124"/>
                      <a:pt x="9130" y="8901"/>
                    </a:cubicBezTo>
                    <a:cubicBezTo>
                      <a:pt x="9398" y="8823"/>
                      <a:pt x="9550" y="8543"/>
                      <a:pt x="9473" y="8276"/>
                    </a:cubicBezTo>
                    <a:cubicBezTo>
                      <a:pt x="9408" y="8056"/>
                      <a:pt x="9207" y="7913"/>
                      <a:pt x="8989" y="7913"/>
                    </a:cubicBezTo>
                    <a:cubicBezTo>
                      <a:pt x="8943" y="7913"/>
                      <a:pt x="8895" y="7920"/>
                      <a:pt x="8848" y="7934"/>
                    </a:cubicBezTo>
                    <a:cubicBezTo>
                      <a:pt x="8113" y="8148"/>
                      <a:pt x="7441" y="8234"/>
                      <a:pt x="6834" y="8234"/>
                    </a:cubicBezTo>
                    <a:cubicBezTo>
                      <a:pt x="5610" y="8234"/>
                      <a:pt x="4652" y="7883"/>
                      <a:pt x="3987" y="7518"/>
                    </a:cubicBezTo>
                    <a:cubicBezTo>
                      <a:pt x="2852" y="6895"/>
                      <a:pt x="1995" y="5900"/>
                      <a:pt x="1691" y="4858"/>
                    </a:cubicBezTo>
                    <a:cubicBezTo>
                      <a:pt x="1114" y="2867"/>
                      <a:pt x="2680" y="832"/>
                      <a:pt x="2695" y="812"/>
                    </a:cubicBezTo>
                    <a:cubicBezTo>
                      <a:pt x="2863" y="593"/>
                      <a:pt x="2825" y="279"/>
                      <a:pt x="2607" y="108"/>
                    </a:cubicBezTo>
                    <a:cubicBezTo>
                      <a:pt x="2515" y="35"/>
                      <a:pt x="2405" y="0"/>
                      <a:pt x="2296" y="0"/>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333;p30">
                <a:extLst>
                  <a:ext uri="{FF2B5EF4-FFF2-40B4-BE49-F238E27FC236}">
                    <a16:creationId xmlns:a16="http://schemas.microsoft.com/office/drawing/2014/main" id="{EC6994C3-1EA9-41F0-9ECC-08E438569F7A}"/>
                  </a:ext>
                </a:extLst>
              </p:cNvPr>
              <p:cNvSpPr/>
              <p:nvPr/>
            </p:nvSpPr>
            <p:spPr>
              <a:xfrm>
                <a:off x="7722664" y="2152797"/>
                <a:ext cx="176164" cy="285143"/>
              </a:xfrm>
              <a:custGeom>
                <a:avLst/>
                <a:gdLst/>
                <a:ahLst/>
                <a:cxnLst/>
                <a:rect l="l" t="t" r="r" b="b"/>
                <a:pathLst>
                  <a:path w="5446" h="8815" extrusionOk="0">
                    <a:moveTo>
                      <a:pt x="2484" y="0"/>
                    </a:moveTo>
                    <a:cubicBezTo>
                      <a:pt x="2376" y="0"/>
                      <a:pt x="2267" y="35"/>
                      <a:pt x="2175" y="106"/>
                    </a:cubicBezTo>
                    <a:cubicBezTo>
                      <a:pt x="2101" y="163"/>
                      <a:pt x="353" y="1544"/>
                      <a:pt x="163" y="4100"/>
                    </a:cubicBezTo>
                    <a:cubicBezTo>
                      <a:pt x="1" y="6263"/>
                      <a:pt x="2657" y="8536"/>
                      <a:pt x="4865" y="8811"/>
                    </a:cubicBezTo>
                    <a:cubicBezTo>
                      <a:pt x="4885" y="8814"/>
                      <a:pt x="4907" y="8815"/>
                      <a:pt x="4927" y="8815"/>
                    </a:cubicBezTo>
                    <a:cubicBezTo>
                      <a:pt x="5193" y="8814"/>
                      <a:pt x="5413" y="8608"/>
                      <a:pt x="5429" y="8342"/>
                    </a:cubicBezTo>
                    <a:cubicBezTo>
                      <a:pt x="5445" y="8077"/>
                      <a:pt x="5253" y="7844"/>
                      <a:pt x="4990" y="7810"/>
                    </a:cubicBezTo>
                    <a:cubicBezTo>
                      <a:pt x="3095" y="7575"/>
                      <a:pt x="1059" y="5639"/>
                      <a:pt x="1167" y="4176"/>
                    </a:cubicBezTo>
                    <a:cubicBezTo>
                      <a:pt x="1323" y="2082"/>
                      <a:pt x="2775" y="916"/>
                      <a:pt x="2793" y="903"/>
                    </a:cubicBezTo>
                    <a:cubicBezTo>
                      <a:pt x="3012" y="731"/>
                      <a:pt x="3053" y="416"/>
                      <a:pt x="2883" y="195"/>
                    </a:cubicBezTo>
                    <a:cubicBezTo>
                      <a:pt x="2783" y="67"/>
                      <a:pt x="2634" y="0"/>
                      <a:pt x="2484" y="0"/>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334;p30">
                <a:extLst>
                  <a:ext uri="{FF2B5EF4-FFF2-40B4-BE49-F238E27FC236}">
                    <a16:creationId xmlns:a16="http://schemas.microsoft.com/office/drawing/2014/main" id="{2A57C380-B53D-4563-AA10-1026A6C5AC35}"/>
                  </a:ext>
                </a:extLst>
              </p:cNvPr>
              <p:cNvSpPr/>
              <p:nvPr/>
            </p:nvSpPr>
            <p:spPr>
              <a:xfrm>
                <a:off x="6743571" y="2065880"/>
                <a:ext cx="368018" cy="232417"/>
              </a:xfrm>
              <a:custGeom>
                <a:avLst/>
                <a:gdLst/>
                <a:ahLst/>
                <a:cxnLst/>
                <a:rect l="l" t="t" r="r" b="b"/>
                <a:pathLst>
                  <a:path w="11377" h="7185" extrusionOk="0">
                    <a:moveTo>
                      <a:pt x="8803" y="1"/>
                    </a:moveTo>
                    <a:cubicBezTo>
                      <a:pt x="6286" y="1"/>
                      <a:pt x="2213" y="942"/>
                      <a:pt x="100" y="6500"/>
                    </a:cubicBezTo>
                    <a:cubicBezTo>
                      <a:pt x="0" y="6761"/>
                      <a:pt x="131" y="7052"/>
                      <a:pt x="392" y="7151"/>
                    </a:cubicBezTo>
                    <a:cubicBezTo>
                      <a:pt x="448" y="7173"/>
                      <a:pt x="509" y="7184"/>
                      <a:pt x="571" y="7184"/>
                    </a:cubicBezTo>
                    <a:cubicBezTo>
                      <a:pt x="781" y="7184"/>
                      <a:pt x="968" y="7054"/>
                      <a:pt x="1042" y="6859"/>
                    </a:cubicBezTo>
                    <a:cubicBezTo>
                      <a:pt x="2949" y="1844"/>
                      <a:pt x="6511" y="982"/>
                      <a:pt x="8736" y="982"/>
                    </a:cubicBezTo>
                    <a:cubicBezTo>
                      <a:pt x="9831" y="982"/>
                      <a:pt x="10601" y="1191"/>
                      <a:pt x="10692" y="1217"/>
                    </a:cubicBezTo>
                    <a:cubicBezTo>
                      <a:pt x="10733" y="1227"/>
                      <a:pt x="10775" y="1232"/>
                      <a:pt x="10816" y="1232"/>
                    </a:cubicBezTo>
                    <a:cubicBezTo>
                      <a:pt x="11036" y="1232"/>
                      <a:pt x="11237" y="1087"/>
                      <a:pt x="11301" y="867"/>
                    </a:cubicBezTo>
                    <a:cubicBezTo>
                      <a:pt x="11377" y="605"/>
                      <a:pt x="11230" y="331"/>
                      <a:pt x="10972" y="248"/>
                    </a:cubicBezTo>
                    <a:cubicBezTo>
                      <a:pt x="10945" y="240"/>
                      <a:pt x="10072" y="1"/>
                      <a:pt x="8803" y="1"/>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335;p30">
                <a:extLst>
                  <a:ext uri="{FF2B5EF4-FFF2-40B4-BE49-F238E27FC236}">
                    <a16:creationId xmlns:a16="http://schemas.microsoft.com/office/drawing/2014/main" id="{7AD68E6F-A6BB-454F-925E-ADA2EF87E7F7}"/>
                  </a:ext>
                </a:extLst>
              </p:cNvPr>
              <p:cNvSpPr/>
              <p:nvPr/>
            </p:nvSpPr>
            <p:spPr>
              <a:xfrm>
                <a:off x="6373937" y="1787466"/>
                <a:ext cx="712842" cy="553110"/>
              </a:xfrm>
              <a:custGeom>
                <a:avLst/>
                <a:gdLst/>
                <a:ahLst/>
                <a:cxnLst/>
                <a:rect l="l" t="t" r="r" b="b"/>
                <a:pathLst>
                  <a:path w="22037" h="17099" extrusionOk="0">
                    <a:moveTo>
                      <a:pt x="16222" y="1"/>
                    </a:moveTo>
                    <a:cubicBezTo>
                      <a:pt x="14249" y="1"/>
                      <a:pt x="11953" y="364"/>
                      <a:pt x="9713" y="1547"/>
                    </a:cubicBezTo>
                    <a:cubicBezTo>
                      <a:pt x="5417" y="3815"/>
                      <a:pt x="1" y="9743"/>
                      <a:pt x="2691" y="16774"/>
                    </a:cubicBezTo>
                    <a:cubicBezTo>
                      <a:pt x="2765" y="16968"/>
                      <a:pt x="2952" y="17097"/>
                      <a:pt x="3160" y="17098"/>
                    </a:cubicBezTo>
                    <a:cubicBezTo>
                      <a:pt x="3514" y="17097"/>
                      <a:pt x="3757" y="16743"/>
                      <a:pt x="3631" y="16413"/>
                    </a:cubicBezTo>
                    <a:cubicBezTo>
                      <a:pt x="1177" y="9994"/>
                      <a:pt x="6205" y="4539"/>
                      <a:pt x="10184" y="2438"/>
                    </a:cubicBezTo>
                    <a:cubicBezTo>
                      <a:pt x="12232" y="1357"/>
                      <a:pt x="14364" y="1026"/>
                      <a:pt x="16206" y="1026"/>
                    </a:cubicBezTo>
                    <a:cubicBezTo>
                      <a:pt x="19088" y="1026"/>
                      <a:pt x="21261" y="1835"/>
                      <a:pt x="21296" y="1848"/>
                    </a:cubicBezTo>
                    <a:cubicBezTo>
                      <a:pt x="21352" y="1869"/>
                      <a:pt x="21411" y="1879"/>
                      <a:pt x="21468" y="1879"/>
                    </a:cubicBezTo>
                    <a:cubicBezTo>
                      <a:pt x="21670" y="1879"/>
                      <a:pt x="21862" y="1756"/>
                      <a:pt x="21939" y="1555"/>
                    </a:cubicBezTo>
                    <a:cubicBezTo>
                      <a:pt x="22037" y="1299"/>
                      <a:pt x="21911" y="1010"/>
                      <a:pt x="21657" y="907"/>
                    </a:cubicBezTo>
                    <a:cubicBezTo>
                      <a:pt x="21502" y="849"/>
                      <a:pt x="19240" y="1"/>
                      <a:pt x="16222" y="1"/>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336;p30">
                <a:extLst>
                  <a:ext uri="{FF2B5EF4-FFF2-40B4-BE49-F238E27FC236}">
                    <a16:creationId xmlns:a16="http://schemas.microsoft.com/office/drawing/2014/main" id="{A762265C-70C7-49D7-810E-A81C0B03E1A8}"/>
                  </a:ext>
                </a:extLst>
              </p:cNvPr>
              <p:cNvSpPr/>
              <p:nvPr/>
            </p:nvSpPr>
            <p:spPr>
              <a:xfrm>
                <a:off x="6731570" y="1568960"/>
                <a:ext cx="156497" cy="275924"/>
              </a:xfrm>
              <a:custGeom>
                <a:avLst/>
                <a:gdLst/>
                <a:ahLst/>
                <a:cxnLst/>
                <a:rect l="l" t="t" r="r" b="b"/>
                <a:pathLst>
                  <a:path w="4838" h="8530" extrusionOk="0">
                    <a:moveTo>
                      <a:pt x="1775" y="1"/>
                    </a:moveTo>
                    <a:cubicBezTo>
                      <a:pt x="1689" y="1"/>
                      <a:pt x="1602" y="23"/>
                      <a:pt x="1522" y="69"/>
                    </a:cubicBezTo>
                    <a:cubicBezTo>
                      <a:pt x="1283" y="209"/>
                      <a:pt x="1201" y="515"/>
                      <a:pt x="1339" y="756"/>
                    </a:cubicBezTo>
                    <a:cubicBezTo>
                      <a:pt x="3548" y="4549"/>
                      <a:pt x="353" y="7520"/>
                      <a:pt x="209" y="7650"/>
                    </a:cubicBezTo>
                    <a:cubicBezTo>
                      <a:pt x="54" y="7790"/>
                      <a:pt x="1" y="8011"/>
                      <a:pt x="76" y="8205"/>
                    </a:cubicBezTo>
                    <a:cubicBezTo>
                      <a:pt x="151" y="8401"/>
                      <a:pt x="338" y="8530"/>
                      <a:pt x="548" y="8530"/>
                    </a:cubicBezTo>
                    <a:cubicBezTo>
                      <a:pt x="672" y="8528"/>
                      <a:pt x="792" y="8483"/>
                      <a:pt x="884" y="8400"/>
                    </a:cubicBezTo>
                    <a:cubicBezTo>
                      <a:pt x="923" y="8363"/>
                      <a:pt x="4838" y="4761"/>
                      <a:pt x="2210" y="248"/>
                    </a:cubicBezTo>
                    <a:cubicBezTo>
                      <a:pt x="2115" y="89"/>
                      <a:pt x="1948" y="1"/>
                      <a:pt x="1775" y="1"/>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337;p30">
                <a:extLst>
                  <a:ext uri="{FF2B5EF4-FFF2-40B4-BE49-F238E27FC236}">
                    <a16:creationId xmlns:a16="http://schemas.microsoft.com/office/drawing/2014/main" id="{C686DF3A-4060-448A-81A2-DE0399D1E30C}"/>
                  </a:ext>
                </a:extLst>
              </p:cNvPr>
              <p:cNvSpPr/>
              <p:nvPr/>
            </p:nvSpPr>
            <p:spPr>
              <a:xfrm>
                <a:off x="6964181" y="2250292"/>
                <a:ext cx="799307" cy="326969"/>
              </a:xfrm>
              <a:custGeom>
                <a:avLst/>
                <a:gdLst/>
                <a:ahLst/>
                <a:cxnLst/>
                <a:rect l="l" t="t" r="r" b="b"/>
                <a:pathLst>
                  <a:path w="24710" h="10108" extrusionOk="0">
                    <a:moveTo>
                      <a:pt x="18992" y="0"/>
                    </a:moveTo>
                    <a:cubicBezTo>
                      <a:pt x="17434" y="0"/>
                      <a:pt x="15766" y="340"/>
                      <a:pt x="14333" y="1389"/>
                    </a:cubicBezTo>
                    <a:cubicBezTo>
                      <a:pt x="13638" y="1898"/>
                      <a:pt x="12939" y="2443"/>
                      <a:pt x="12201" y="3021"/>
                    </a:cubicBezTo>
                    <a:cubicBezTo>
                      <a:pt x="8972" y="5548"/>
                      <a:pt x="5312" y="8412"/>
                      <a:pt x="453" y="9105"/>
                    </a:cubicBezTo>
                    <a:cubicBezTo>
                      <a:pt x="190" y="9141"/>
                      <a:pt x="1" y="9375"/>
                      <a:pt x="20" y="9639"/>
                    </a:cubicBezTo>
                    <a:cubicBezTo>
                      <a:pt x="38" y="9904"/>
                      <a:pt x="258" y="10108"/>
                      <a:pt x="523" y="10108"/>
                    </a:cubicBezTo>
                    <a:cubicBezTo>
                      <a:pt x="547" y="10108"/>
                      <a:pt x="570" y="10106"/>
                      <a:pt x="594" y="10103"/>
                    </a:cubicBezTo>
                    <a:cubicBezTo>
                      <a:pt x="5720" y="9373"/>
                      <a:pt x="9494" y="6420"/>
                      <a:pt x="12823" y="3816"/>
                    </a:cubicBezTo>
                    <a:cubicBezTo>
                      <a:pt x="13554" y="3243"/>
                      <a:pt x="14245" y="2702"/>
                      <a:pt x="14928" y="2203"/>
                    </a:cubicBezTo>
                    <a:cubicBezTo>
                      <a:pt x="16145" y="1312"/>
                      <a:pt x="17597" y="1020"/>
                      <a:pt x="18976" y="1020"/>
                    </a:cubicBezTo>
                    <a:cubicBezTo>
                      <a:pt x="21563" y="1020"/>
                      <a:pt x="23892" y="2046"/>
                      <a:pt x="23928" y="2063"/>
                    </a:cubicBezTo>
                    <a:cubicBezTo>
                      <a:pt x="23994" y="2093"/>
                      <a:pt x="24064" y="2107"/>
                      <a:pt x="24133" y="2107"/>
                    </a:cubicBezTo>
                    <a:cubicBezTo>
                      <a:pt x="24326" y="2107"/>
                      <a:pt x="24510" y="1997"/>
                      <a:pt x="24595" y="1810"/>
                    </a:cubicBezTo>
                    <a:cubicBezTo>
                      <a:pt x="24709" y="1556"/>
                      <a:pt x="24596" y="1258"/>
                      <a:pt x="24342" y="1144"/>
                    </a:cubicBezTo>
                    <a:cubicBezTo>
                      <a:pt x="24185" y="1072"/>
                      <a:pt x="21760" y="0"/>
                      <a:pt x="18992" y="0"/>
                    </a:cubicBezTo>
                    <a:close/>
                  </a:path>
                </a:pathLst>
              </a:custGeom>
              <a:solidFill>
                <a:srgbClr val="E17C7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sp>
        <p:nvSpPr>
          <p:cNvPr id="21" name="Google Shape;338;p30">
            <a:extLst>
              <a:ext uri="{FF2B5EF4-FFF2-40B4-BE49-F238E27FC236}">
                <a16:creationId xmlns:a16="http://schemas.microsoft.com/office/drawing/2014/main" id="{177EF0EB-8BD1-4386-94C0-33047710E866}"/>
              </a:ext>
            </a:extLst>
          </p:cNvPr>
          <p:cNvSpPr/>
          <p:nvPr/>
        </p:nvSpPr>
        <p:spPr>
          <a:xfrm>
            <a:off x="19885319" y="6572507"/>
            <a:ext cx="735539" cy="434405"/>
          </a:xfrm>
          <a:custGeom>
            <a:avLst/>
            <a:gdLst/>
            <a:ahLst/>
            <a:cxnLst/>
            <a:rect l="l" t="t" r="r" b="b"/>
            <a:pathLst>
              <a:path w="8527" h="5036" extrusionOk="0">
                <a:moveTo>
                  <a:pt x="573" y="0"/>
                </a:moveTo>
                <a:cubicBezTo>
                  <a:pt x="474" y="0"/>
                  <a:pt x="375" y="29"/>
                  <a:pt x="287" y="89"/>
                </a:cubicBezTo>
                <a:cubicBezTo>
                  <a:pt x="57" y="247"/>
                  <a:pt x="0" y="564"/>
                  <a:pt x="161" y="793"/>
                </a:cubicBezTo>
                <a:cubicBezTo>
                  <a:pt x="2332" y="3953"/>
                  <a:pt x="7682" y="4984"/>
                  <a:pt x="7909" y="5027"/>
                </a:cubicBezTo>
                <a:cubicBezTo>
                  <a:pt x="7938" y="5032"/>
                  <a:pt x="7969" y="5036"/>
                  <a:pt x="8000" y="5036"/>
                </a:cubicBezTo>
                <a:cubicBezTo>
                  <a:pt x="8261" y="5036"/>
                  <a:pt x="8479" y="4838"/>
                  <a:pt x="8503" y="4578"/>
                </a:cubicBezTo>
                <a:cubicBezTo>
                  <a:pt x="8527" y="4318"/>
                  <a:pt x="8349" y="4084"/>
                  <a:pt x="8093" y="4036"/>
                </a:cubicBezTo>
                <a:cubicBezTo>
                  <a:pt x="8042" y="4027"/>
                  <a:pt x="2930" y="3041"/>
                  <a:pt x="991" y="222"/>
                </a:cubicBezTo>
                <a:cubicBezTo>
                  <a:pt x="894" y="78"/>
                  <a:pt x="735" y="0"/>
                  <a:pt x="573" y="0"/>
                </a:cubicBezTo>
                <a:close/>
              </a:path>
            </a:pathLst>
          </a:custGeom>
          <a:solidFill>
            <a:srgbClr val="E37E7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247;p43">
            <a:extLst>
              <a:ext uri="{FF2B5EF4-FFF2-40B4-BE49-F238E27FC236}">
                <a16:creationId xmlns:a16="http://schemas.microsoft.com/office/drawing/2014/main" id="{79ED7B43-6DBF-4AC5-934B-C70F74C8479F}"/>
              </a:ext>
            </a:extLst>
          </p:cNvPr>
          <p:cNvSpPr txBox="1">
            <a:spLocks/>
          </p:cNvSpPr>
          <p:nvPr/>
        </p:nvSpPr>
        <p:spPr>
          <a:xfrm>
            <a:off x="1871377" y="5285716"/>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t>TITLE HERE</a:t>
            </a:r>
          </a:p>
        </p:txBody>
      </p:sp>
      <p:sp>
        <p:nvSpPr>
          <p:cNvPr id="23" name="Rectangle 22">
            <a:extLst>
              <a:ext uri="{FF2B5EF4-FFF2-40B4-BE49-F238E27FC236}">
                <a16:creationId xmlns:a16="http://schemas.microsoft.com/office/drawing/2014/main" id="{ADCD2020-4857-4067-B71E-387C98681181}"/>
              </a:ext>
            </a:extLst>
          </p:cNvPr>
          <p:cNvSpPr/>
          <p:nvPr/>
        </p:nvSpPr>
        <p:spPr>
          <a:xfrm>
            <a:off x="2103285" y="6829626"/>
            <a:ext cx="10310031" cy="2308324"/>
          </a:xfrm>
          <a:prstGeom prst="rect">
            <a:avLst/>
          </a:prstGeom>
        </p:spPr>
        <p:txBody>
          <a:bodyPr wrap="square">
            <a:spAutoFit/>
          </a:bodyPr>
          <a:lstStyle/>
          <a:p>
            <a:pPr algn="r"/>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89104594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373;p33">
            <a:extLst>
              <a:ext uri="{FF2B5EF4-FFF2-40B4-BE49-F238E27FC236}">
                <a16:creationId xmlns:a16="http://schemas.microsoft.com/office/drawing/2014/main" id="{94143F6F-046A-4C94-ADD4-1F716DE1BABF}"/>
              </a:ext>
            </a:extLst>
          </p:cNvPr>
          <p:cNvGrpSpPr/>
          <p:nvPr/>
        </p:nvGrpSpPr>
        <p:grpSpPr>
          <a:xfrm>
            <a:off x="2456536" y="4306533"/>
            <a:ext cx="4762133" cy="7583067"/>
            <a:chOff x="998276" y="1542725"/>
            <a:chExt cx="1785800" cy="2843650"/>
          </a:xfrm>
        </p:grpSpPr>
        <p:sp>
          <p:nvSpPr>
            <p:cNvPr id="3" name="Google Shape;374;p33">
              <a:extLst>
                <a:ext uri="{FF2B5EF4-FFF2-40B4-BE49-F238E27FC236}">
                  <a16:creationId xmlns:a16="http://schemas.microsoft.com/office/drawing/2014/main" id="{0BAE3977-186C-4358-A33E-FFC744DD172B}"/>
                </a:ext>
              </a:extLst>
            </p:cNvPr>
            <p:cNvSpPr/>
            <p:nvPr/>
          </p:nvSpPr>
          <p:spPr>
            <a:xfrm>
              <a:off x="998276" y="1542725"/>
              <a:ext cx="1785800" cy="2843650"/>
            </a:xfrm>
            <a:custGeom>
              <a:avLst/>
              <a:gdLst/>
              <a:ahLst/>
              <a:cxnLst/>
              <a:rect l="l" t="t" r="r" b="b"/>
              <a:pathLst>
                <a:path w="71432" h="113746" extrusionOk="0">
                  <a:moveTo>
                    <a:pt x="70079" y="101052"/>
                  </a:moveTo>
                  <a:cubicBezTo>
                    <a:pt x="69821" y="95870"/>
                    <a:pt x="67719" y="85439"/>
                    <a:pt x="65955" y="80252"/>
                  </a:cubicBezTo>
                  <a:cubicBezTo>
                    <a:pt x="64682" y="75211"/>
                    <a:pt x="64375" y="68825"/>
                    <a:pt x="64190" y="64535"/>
                  </a:cubicBezTo>
                  <a:cubicBezTo>
                    <a:pt x="64012" y="60422"/>
                    <a:pt x="62137" y="53446"/>
                    <a:pt x="61252" y="45222"/>
                  </a:cubicBezTo>
                  <a:cubicBezTo>
                    <a:pt x="60226" y="39124"/>
                    <a:pt x="58240" y="37802"/>
                    <a:pt x="53176" y="36118"/>
                  </a:cubicBezTo>
                  <a:cubicBezTo>
                    <a:pt x="51264" y="35454"/>
                    <a:pt x="49574" y="34791"/>
                    <a:pt x="48326" y="34428"/>
                  </a:cubicBezTo>
                  <a:cubicBezTo>
                    <a:pt x="45246" y="33518"/>
                    <a:pt x="42671" y="32811"/>
                    <a:pt x="42671" y="32811"/>
                  </a:cubicBezTo>
                  <a:cubicBezTo>
                    <a:pt x="40175" y="32037"/>
                    <a:pt x="40833" y="28994"/>
                    <a:pt x="42302" y="26154"/>
                  </a:cubicBezTo>
                  <a:cubicBezTo>
                    <a:pt x="43433" y="23972"/>
                    <a:pt x="46377" y="21268"/>
                    <a:pt x="47527" y="16264"/>
                  </a:cubicBezTo>
                  <a:cubicBezTo>
                    <a:pt x="47729" y="17432"/>
                    <a:pt x="47822" y="18612"/>
                    <a:pt x="47797" y="19786"/>
                  </a:cubicBezTo>
                  <a:cubicBezTo>
                    <a:pt x="47773" y="21594"/>
                    <a:pt x="47570" y="23468"/>
                    <a:pt x="48221" y="25152"/>
                  </a:cubicBezTo>
                  <a:cubicBezTo>
                    <a:pt x="48768" y="26566"/>
                    <a:pt x="49881" y="27697"/>
                    <a:pt x="51092" y="28601"/>
                  </a:cubicBezTo>
                  <a:cubicBezTo>
                    <a:pt x="52438" y="29603"/>
                    <a:pt x="54141" y="30402"/>
                    <a:pt x="55751" y="29935"/>
                  </a:cubicBezTo>
                  <a:cubicBezTo>
                    <a:pt x="53618" y="28558"/>
                    <a:pt x="53514" y="25503"/>
                    <a:pt x="53944" y="23007"/>
                  </a:cubicBezTo>
                  <a:cubicBezTo>
                    <a:pt x="54429" y="20211"/>
                    <a:pt x="55302" y="17500"/>
                    <a:pt x="56525" y="14937"/>
                  </a:cubicBezTo>
                  <a:cubicBezTo>
                    <a:pt x="57460" y="12988"/>
                    <a:pt x="58622" y="11070"/>
                    <a:pt x="58861" y="8919"/>
                  </a:cubicBezTo>
                  <a:cubicBezTo>
                    <a:pt x="59292" y="5016"/>
                    <a:pt x="56286" y="1414"/>
                    <a:pt x="52438" y="639"/>
                  </a:cubicBezTo>
                  <a:cubicBezTo>
                    <a:pt x="49242" y="0"/>
                    <a:pt x="45793" y="1186"/>
                    <a:pt x="43587" y="3553"/>
                  </a:cubicBezTo>
                  <a:cubicBezTo>
                    <a:pt x="41491" y="2022"/>
                    <a:pt x="38651" y="1014"/>
                    <a:pt x="35073" y="744"/>
                  </a:cubicBezTo>
                  <a:cubicBezTo>
                    <a:pt x="30303" y="160"/>
                    <a:pt x="24821" y="1113"/>
                    <a:pt x="21944" y="4727"/>
                  </a:cubicBezTo>
                  <a:cubicBezTo>
                    <a:pt x="21434" y="5354"/>
                    <a:pt x="21028" y="6055"/>
                    <a:pt x="20733" y="6805"/>
                  </a:cubicBezTo>
                  <a:cubicBezTo>
                    <a:pt x="20137" y="8433"/>
                    <a:pt x="20297" y="10247"/>
                    <a:pt x="21169" y="11747"/>
                  </a:cubicBezTo>
                  <a:cubicBezTo>
                    <a:pt x="21335" y="11703"/>
                    <a:pt x="21501" y="11673"/>
                    <a:pt x="21667" y="11636"/>
                  </a:cubicBezTo>
                  <a:cubicBezTo>
                    <a:pt x="21839" y="12705"/>
                    <a:pt x="22159" y="13732"/>
                    <a:pt x="22141" y="15047"/>
                  </a:cubicBezTo>
                  <a:cubicBezTo>
                    <a:pt x="22104" y="17371"/>
                    <a:pt x="19762" y="18871"/>
                    <a:pt x="19928" y="19737"/>
                  </a:cubicBezTo>
                  <a:cubicBezTo>
                    <a:pt x="20069" y="20426"/>
                    <a:pt x="21200" y="20579"/>
                    <a:pt x="21852" y="20579"/>
                  </a:cubicBezTo>
                  <a:cubicBezTo>
                    <a:pt x="22036" y="20579"/>
                    <a:pt x="22159" y="20573"/>
                    <a:pt x="22159" y="20573"/>
                  </a:cubicBezTo>
                  <a:cubicBezTo>
                    <a:pt x="22546" y="21421"/>
                    <a:pt x="21489" y="22048"/>
                    <a:pt x="21471" y="22571"/>
                  </a:cubicBezTo>
                  <a:cubicBezTo>
                    <a:pt x="21452" y="23087"/>
                    <a:pt x="22122" y="23438"/>
                    <a:pt x="22122" y="23438"/>
                  </a:cubicBezTo>
                  <a:cubicBezTo>
                    <a:pt x="22122" y="23438"/>
                    <a:pt x="21471" y="23733"/>
                    <a:pt x="22122" y="24489"/>
                  </a:cubicBezTo>
                  <a:cubicBezTo>
                    <a:pt x="22768" y="25269"/>
                    <a:pt x="22159" y="25435"/>
                    <a:pt x="22122" y="26800"/>
                  </a:cubicBezTo>
                  <a:cubicBezTo>
                    <a:pt x="22091" y="27925"/>
                    <a:pt x="23493" y="28164"/>
                    <a:pt x="25023" y="28164"/>
                  </a:cubicBezTo>
                  <a:cubicBezTo>
                    <a:pt x="25380" y="28164"/>
                    <a:pt x="25743" y="28146"/>
                    <a:pt x="26093" y="28134"/>
                  </a:cubicBezTo>
                  <a:cubicBezTo>
                    <a:pt x="26191" y="28128"/>
                    <a:pt x="26296" y="28121"/>
                    <a:pt x="26388" y="28121"/>
                  </a:cubicBezTo>
                  <a:cubicBezTo>
                    <a:pt x="28078" y="28121"/>
                    <a:pt x="30426" y="28509"/>
                    <a:pt x="30844" y="30365"/>
                  </a:cubicBezTo>
                  <a:cubicBezTo>
                    <a:pt x="31305" y="32326"/>
                    <a:pt x="30801" y="32959"/>
                    <a:pt x="29179" y="33500"/>
                  </a:cubicBezTo>
                  <a:cubicBezTo>
                    <a:pt x="27556" y="34041"/>
                    <a:pt x="26585" y="34330"/>
                    <a:pt x="24753" y="34864"/>
                  </a:cubicBezTo>
                  <a:cubicBezTo>
                    <a:pt x="23505" y="35086"/>
                    <a:pt x="22694" y="35233"/>
                    <a:pt x="18950" y="36481"/>
                  </a:cubicBezTo>
                  <a:cubicBezTo>
                    <a:pt x="16406" y="37262"/>
                    <a:pt x="10861" y="38743"/>
                    <a:pt x="10136" y="48080"/>
                  </a:cubicBezTo>
                  <a:cubicBezTo>
                    <a:pt x="9109" y="55278"/>
                    <a:pt x="8569" y="60662"/>
                    <a:pt x="7640" y="66151"/>
                  </a:cubicBezTo>
                  <a:cubicBezTo>
                    <a:pt x="7198" y="70263"/>
                    <a:pt x="7044" y="76601"/>
                    <a:pt x="5139" y="81278"/>
                  </a:cubicBezTo>
                  <a:cubicBezTo>
                    <a:pt x="3497" y="86521"/>
                    <a:pt x="2987" y="95870"/>
                    <a:pt x="2496" y="100960"/>
                  </a:cubicBezTo>
                  <a:cubicBezTo>
                    <a:pt x="1912" y="106006"/>
                    <a:pt x="184" y="113192"/>
                    <a:pt x="0" y="113653"/>
                  </a:cubicBezTo>
                  <a:lnTo>
                    <a:pt x="6743" y="113653"/>
                  </a:lnTo>
                  <a:cubicBezTo>
                    <a:pt x="6743" y="113653"/>
                    <a:pt x="8716" y="106154"/>
                    <a:pt x="10480" y="102331"/>
                  </a:cubicBezTo>
                  <a:cubicBezTo>
                    <a:pt x="12435" y="98022"/>
                    <a:pt x="14058" y="88113"/>
                    <a:pt x="14002" y="86079"/>
                  </a:cubicBezTo>
                  <a:cubicBezTo>
                    <a:pt x="13929" y="84063"/>
                    <a:pt x="15096" y="78168"/>
                    <a:pt x="15668" y="75205"/>
                  </a:cubicBezTo>
                  <a:cubicBezTo>
                    <a:pt x="16682" y="69981"/>
                    <a:pt x="17186" y="59537"/>
                    <a:pt x="17186" y="59537"/>
                  </a:cubicBezTo>
                  <a:cubicBezTo>
                    <a:pt x="17186" y="59537"/>
                    <a:pt x="19940" y="72624"/>
                    <a:pt x="19977" y="77756"/>
                  </a:cubicBezTo>
                  <a:cubicBezTo>
                    <a:pt x="19995" y="82895"/>
                    <a:pt x="18827" y="85722"/>
                    <a:pt x="18606" y="88531"/>
                  </a:cubicBezTo>
                  <a:cubicBezTo>
                    <a:pt x="18121" y="91482"/>
                    <a:pt x="17137" y="94795"/>
                    <a:pt x="15963" y="98618"/>
                  </a:cubicBezTo>
                  <a:cubicBezTo>
                    <a:pt x="15084" y="101851"/>
                    <a:pt x="13517" y="106990"/>
                    <a:pt x="14543" y="113745"/>
                  </a:cubicBezTo>
                  <a:lnTo>
                    <a:pt x="56698" y="113598"/>
                  </a:lnTo>
                  <a:cubicBezTo>
                    <a:pt x="57730" y="105963"/>
                    <a:pt x="56212" y="101943"/>
                    <a:pt x="55524" y="98618"/>
                  </a:cubicBezTo>
                  <a:cubicBezTo>
                    <a:pt x="54940" y="95090"/>
                    <a:pt x="53932" y="92951"/>
                    <a:pt x="52979" y="89804"/>
                  </a:cubicBezTo>
                  <a:cubicBezTo>
                    <a:pt x="52192" y="87062"/>
                    <a:pt x="51079" y="83485"/>
                    <a:pt x="51116" y="78346"/>
                  </a:cubicBezTo>
                  <a:cubicBezTo>
                    <a:pt x="51135" y="73208"/>
                    <a:pt x="54497" y="58812"/>
                    <a:pt x="54497" y="58812"/>
                  </a:cubicBezTo>
                  <a:cubicBezTo>
                    <a:pt x="54497" y="58812"/>
                    <a:pt x="55880" y="72310"/>
                    <a:pt x="56261" y="75015"/>
                  </a:cubicBezTo>
                  <a:cubicBezTo>
                    <a:pt x="56864" y="79299"/>
                    <a:pt x="58886" y="84413"/>
                    <a:pt x="58757" y="86423"/>
                  </a:cubicBezTo>
                  <a:cubicBezTo>
                    <a:pt x="58548" y="89810"/>
                    <a:pt x="60625" y="99669"/>
                    <a:pt x="61842" y="101993"/>
                  </a:cubicBezTo>
                  <a:cubicBezTo>
                    <a:pt x="63059" y="104304"/>
                    <a:pt x="65955" y="113598"/>
                    <a:pt x="65955" y="113598"/>
                  </a:cubicBezTo>
                  <a:lnTo>
                    <a:pt x="71431" y="113659"/>
                  </a:lnTo>
                  <a:cubicBezTo>
                    <a:pt x="71229" y="113198"/>
                    <a:pt x="70313" y="106449"/>
                    <a:pt x="70079" y="101052"/>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375;p33">
              <a:extLst>
                <a:ext uri="{FF2B5EF4-FFF2-40B4-BE49-F238E27FC236}">
                  <a16:creationId xmlns:a16="http://schemas.microsoft.com/office/drawing/2014/main" id="{063A6BB8-9FFD-4C24-BDB8-FCEC43691D29}"/>
                </a:ext>
              </a:extLst>
            </p:cNvPr>
            <p:cNvSpPr/>
            <p:nvPr/>
          </p:nvSpPr>
          <p:spPr>
            <a:xfrm>
              <a:off x="1577901" y="1614025"/>
              <a:ext cx="587050" cy="514500"/>
            </a:xfrm>
            <a:custGeom>
              <a:avLst/>
              <a:gdLst/>
              <a:ahLst/>
              <a:cxnLst/>
              <a:rect l="l" t="t" r="r" b="b"/>
              <a:pathLst>
                <a:path w="23482" h="20580" extrusionOk="0">
                  <a:moveTo>
                    <a:pt x="11163" y="0"/>
                  </a:moveTo>
                  <a:cubicBezTo>
                    <a:pt x="4402" y="0"/>
                    <a:pt x="603" y="2680"/>
                    <a:pt x="308" y="6626"/>
                  </a:cubicBezTo>
                  <a:cubicBezTo>
                    <a:pt x="1" y="10640"/>
                    <a:pt x="1820" y="11931"/>
                    <a:pt x="4383" y="11931"/>
                  </a:cubicBezTo>
                  <a:cubicBezTo>
                    <a:pt x="4635" y="11931"/>
                    <a:pt x="4887" y="11919"/>
                    <a:pt x="5145" y="11894"/>
                  </a:cubicBezTo>
                  <a:cubicBezTo>
                    <a:pt x="5145" y="11894"/>
                    <a:pt x="5373" y="11876"/>
                    <a:pt x="5668" y="11876"/>
                  </a:cubicBezTo>
                  <a:cubicBezTo>
                    <a:pt x="6246" y="11876"/>
                    <a:pt x="7088" y="11943"/>
                    <a:pt x="7088" y="12318"/>
                  </a:cubicBezTo>
                  <a:cubicBezTo>
                    <a:pt x="7088" y="12878"/>
                    <a:pt x="6903" y="14390"/>
                    <a:pt x="8139" y="14427"/>
                  </a:cubicBezTo>
                  <a:cubicBezTo>
                    <a:pt x="8557" y="14445"/>
                    <a:pt x="8944" y="14451"/>
                    <a:pt x="9276" y="14451"/>
                  </a:cubicBezTo>
                  <a:cubicBezTo>
                    <a:pt x="9946" y="14451"/>
                    <a:pt x="10395" y="14427"/>
                    <a:pt x="10395" y="14427"/>
                  </a:cubicBezTo>
                  <a:cubicBezTo>
                    <a:pt x="10395" y="14427"/>
                    <a:pt x="10745" y="16129"/>
                    <a:pt x="11489" y="16480"/>
                  </a:cubicBezTo>
                  <a:cubicBezTo>
                    <a:pt x="12226" y="16848"/>
                    <a:pt x="11931" y="17512"/>
                    <a:pt x="12153" y="17899"/>
                  </a:cubicBezTo>
                  <a:cubicBezTo>
                    <a:pt x="12374" y="18268"/>
                    <a:pt x="13259" y="18699"/>
                    <a:pt x="13609" y="19270"/>
                  </a:cubicBezTo>
                  <a:cubicBezTo>
                    <a:pt x="13966" y="19823"/>
                    <a:pt x="14113" y="20561"/>
                    <a:pt x="14704" y="20579"/>
                  </a:cubicBezTo>
                  <a:lnTo>
                    <a:pt x="14734" y="20579"/>
                  </a:lnTo>
                  <a:cubicBezTo>
                    <a:pt x="15331" y="20579"/>
                    <a:pt x="15785" y="20088"/>
                    <a:pt x="15404" y="19307"/>
                  </a:cubicBezTo>
                  <a:cubicBezTo>
                    <a:pt x="14999" y="18490"/>
                    <a:pt x="14611" y="17770"/>
                    <a:pt x="14870" y="17697"/>
                  </a:cubicBezTo>
                  <a:cubicBezTo>
                    <a:pt x="14876" y="17697"/>
                    <a:pt x="14888" y="17697"/>
                    <a:pt x="14894" y="17697"/>
                  </a:cubicBezTo>
                  <a:cubicBezTo>
                    <a:pt x="15128" y="17697"/>
                    <a:pt x="16037" y="18004"/>
                    <a:pt x="17015" y="18004"/>
                  </a:cubicBezTo>
                  <a:cubicBezTo>
                    <a:pt x="17593" y="18004"/>
                    <a:pt x="18195" y="17893"/>
                    <a:pt x="18693" y="17549"/>
                  </a:cubicBezTo>
                  <a:cubicBezTo>
                    <a:pt x="20094" y="16590"/>
                    <a:pt x="22037" y="15385"/>
                    <a:pt x="21115" y="12595"/>
                  </a:cubicBezTo>
                  <a:lnTo>
                    <a:pt x="21115" y="12595"/>
                  </a:lnTo>
                  <a:lnTo>
                    <a:pt x="21164" y="12595"/>
                  </a:lnTo>
                  <a:cubicBezTo>
                    <a:pt x="21471" y="12595"/>
                    <a:pt x="23020" y="12478"/>
                    <a:pt x="23241" y="10062"/>
                  </a:cubicBezTo>
                  <a:cubicBezTo>
                    <a:pt x="23481" y="7382"/>
                    <a:pt x="21889" y="799"/>
                    <a:pt x="13597" y="99"/>
                  </a:cubicBezTo>
                  <a:cubicBezTo>
                    <a:pt x="12743" y="31"/>
                    <a:pt x="11938" y="0"/>
                    <a:pt x="11163"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aphicFrame>
        <p:nvGraphicFramePr>
          <p:cNvPr id="5" name="Google Shape;376;p33">
            <a:extLst>
              <a:ext uri="{FF2B5EF4-FFF2-40B4-BE49-F238E27FC236}">
                <a16:creationId xmlns:a16="http://schemas.microsoft.com/office/drawing/2014/main" id="{4109B35D-3C9F-44D7-8BAB-6938542BC3CD}"/>
              </a:ext>
            </a:extLst>
          </p:cNvPr>
          <p:cNvGraphicFramePr/>
          <p:nvPr>
            <p:extLst>
              <p:ext uri="{D42A27DB-BD31-4B8C-83A1-F6EECF244321}">
                <p14:modId xmlns:p14="http://schemas.microsoft.com/office/powerpoint/2010/main" val="1876514928"/>
              </p:ext>
            </p:extLst>
          </p:nvPr>
        </p:nvGraphicFramePr>
        <p:xfrm>
          <a:off x="8066067" y="4306533"/>
          <a:ext cx="13861332" cy="4537715"/>
        </p:xfrm>
        <a:graphic>
          <a:graphicData uri="http://schemas.openxmlformats.org/drawingml/2006/table">
            <a:tbl>
              <a:tblPr>
                <a:noFill/>
              </a:tblPr>
              <a:tblGrid>
                <a:gridCol w="3465333">
                  <a:extLst>
                    <a:ext uri="{9D8B030D-6E8A-4147-A177-3AD203B41FA5}">
                      <a16:colId xmlns:a16="http://schemas.microsoft.com/office/drawing/2014/main" val="20000"/>
                    </a:ext>
                  </a:extLst>
                </a:gridCol>
                <a:gridCol w="3465333">
                  <a:extLst>
                    <a:ext uri="{9D8B030D-6E8A-4147-A177-3AD203B41FA5}">
                      <a16:colId xmlns:a16="http://schemas.microsoft.com/office/drawing/2014/main" val="20001"/>
                    </a:ext>
                  </a:extLst>
                </a:gridCol>
                <a:gridCol w="3465333">
                  <a:extLst>
                    <a:ext uri="{9D8B030D-6E8A-4147-A177-3AD203B41FA5}">
                      <a16:colId xmlns:a16="http://schemas.microsoft.com/office/drawing/2014/main" val="20002"/>
                    </a:ext>
                  </a:extLst>
                </a:gridCol>
                <a:gridCol w="3465333">
                  <a:extLst>
                    <a:ext uri="{9D8B030D-6E8A-4147-A177-3AD203B41FA5}">
                      <a16:colId xmlns:a16="http://schemas.microsoft.com/office/drawing/2014/main" val="20003"/>
                    </a:ext>
                  </a:extLst>
                </a:gridCol>
              </a:tblGrid>
              <a:tr h="3521715">
                <a:tc>
                  <a:txBody>
                    <a:bodyPr/>
                    <a:lstStyle/>
                    <a:p>
                      <a:pPr marL="0" lvl="0" indent="0" algn="ctr" rtl="0">
                        <a:spcBef>
                          <a:spcPts val="0"/>
                        </a:spcBef>
                        <a:spcAft>
                          <a:spcPts val="0"/>
                        </a:spcAft>
                        <a:buNone/>
                      </a:pPr>
                      <a:r>
                        <a:rPr lang="en" sz="6000">
                          <a:solidFill>
                            <a:schemeClr val="lt1"/>
                          </a:solidFill>
                          <a:latin typeface="Fira Sans Condensed ExtraBold"/>
                          <a:ea typeface="Fira Sans Condensed ExtraBold"/>
                          <a:cs typeface="Fira Sans Condensed ExtraBold"/>
                          <a:sym typeface="Fira Sans Condensed ExtraBold"/>
                        </a:rPr>
                        <a:t>Age</a:t>
                      </a:r>
                      <a:endParaRPr sz="6000">
                        <a:solidFill>
                          <a:schemeClr val="lt1"/>
                        </a:solidFill>
                        <a:latin typeface="Fira Sans Condensed ExtraBold"/>
                        <a:ea typeface="Fira Sans Condensed ExtraBold"/>
                        <a:cs typeface="Fira Sans Condensed ExtraBold"/>
                        <a:sym typeface="Fira Sans Condensed ExtraBold"/>
                      </a:endParaRPr>
                    </a:p>
                  </a:txBody>
                  <a:tcPr marL="243800" marR="243800" marT="243800" marB="243800"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6000">
                          <a:solidFill>
                            <a:schemeClr val="lt1"/>
                          </a:solidFill>
                          <a:latin typeface="Fira Sans Condensed ExtraBold"/>
                          <a:ea typeface="Fira Sans Condensed ExtraBold"/>
                          <a:cs typeface="Fira Sans Condensed ExtraBold"/>
                          <a:sym typeface="Fira Sans Condensed ExtraBold"/>
                        </a:rPr>
                        <a:t>Gender</a:t>
                      </a:r>
                      <a:endParaRPr sz="6000">
                        <a:solidFill>
                          <a:schemeClr val="lt1"/>
                        </a:solidFill>
                        <a:latin typeface="Fira Sans Condensed ExtraBold"/>
                        <a:ea typeface="Fira Sans Condensed ExtraBold"/>
                        <a:cs typeface="Fira Sans Condensed ExtraBold"/>
                        <a:sym typeface="Fira Sans Condensed ExtraBold"/>
                      </a:endParaRPr>
                    </a:p>
                  </a:txBody>
                  <a:tcPr marL="243800" marR="243800" marT="243800" marB="243800"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6000" dirty="0">
                          <a:solidFill>
                            <a:schemeClr val="lt1"/>
                          </a:solidFill>
                          <a:latin typeface="Fira Sans Condensed ExtraBold"/>
                          <a:ea typeface="Fira Sans Condensed ExtraBold"/>
                          <a:cs typeface="Fira Sans Condensed ExtraBold"/>
                          <a:sym typeface="Fira Sans Condensed ExtraBold"/>
                        </a:rPr>
                        <a:t>Allergies</a:t>
                      </a:r>
                      <a:endParaRPr sz="6000" dirty="0">
                        <a:solidFill>
                          <a:schemeClr val="lt1"/>
                        </a:solidFill>
                        <a:latin typeface="Fira Sans Condensed ExtraBold"/>
                        <a:ea typeface="Fira Sans Condensed ExtraBold"/>
                        <a:cs typeface="Fira Sans Condensed ExtraBold"/>
                        <a:sym typeface="Fira Sans Condensed ExtraBold"/>
                      </a:endParaRPr>
                    </a:p>
                  </a:txBody>
                  <a:tcPr marL="243800" marR="243800" marT="243800" marB="243800"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6000">
                          <a:solidFill>
                            <a:schemeClr val="lt1"/>
                          </a:solidFill>
                          <a:latin typeface="Fira Sans Condensed ExtraBold"/>
                          <a:ea typeface="Fira Sans Condensed ExtraBold"/>
                          <a:cs typeface="Fira Sans Condensed ExtraBold"/>
                          <a:sym typeface="Fira Sans Condensed ExtraBold"/>
                        </a:rPr>
                        <a:t>Location</a:t>
                      </a:r>
                      <a:endParaRPr sz="6000">
                        <a:solidFill>
                          <a:schemeClr val="lt1"/>
                        </a:solidFill>
                        <a:latin typeface="Fira Sans Condensed ExtraBold"/>
                        <a:ea typeface="Fira Sans Condensed ExtraBold"/>
                        <a:cs typeface="Fira Sans Condensed ExtraBold"/>
                        <a:sym typeface="Fira Sans Condensed ExtraBold"/>
                      </a:endParaRPr>
                    </a:p>
                  </a:txBody>
                  <a:tcPr marL="243800" marR="243800" marT="243800" marB="243800"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1016000">
                <a:tc>
                  <a:txBody>
                    <a:bodyPr/>
                    <a:lstStyle/>
                    <a:p>
                      <a:pPr marL="0" lvl="0" indent="0" algn="ctr" rtl="0">
                        <a:spcBef>
                          <a:spcPts val="0"/>
                        </a:spcBef>
                        <a:spcAft>
                          <a:spcPts val="0"/>
                        </a:spcAft>
                        <a:buNone/>
                      </a:pPr>
                      <a:r>
                        <a:rPr lang="en" sz="1400">
                          <a:latin typeface="Fira Sans Condensed"/>
                          <a:ea typeface="Fira Sans Condensed"/>
                          <a:cs typeface="Fira Sans Condensed"/>
                          <a:sym typeface="Fira Sans Condensed"/>
                        </a:rPr>
                        <a:t>32 years old</a:t>
                      </a:r>
                      <a:endParaRPr sz="1400">
                        <a:latin typeface="Fira Sans Condensed"/>
                        <a:ea typeface="Fira Sans Condensed"/>
                        <a:cs typeface="Fira Sans Condensed"/>
                        <a:sym typeface="Fira Sans Condensed"/>
                      </a:endParaRPr>
                    </a:p>
                  </a:txBody>
                  <a:tcPr marL="243800" marR="243800" marT="243800" marB="243800"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400">
                          <a:latin typeface="Fira Sans Condensed"/>
                          <a:ea typeface="Fira Sans Condensed"/>
                          <a:cs typeface="Fira Sans Condensed"/>
                          <a:sym typeface="Fira Sans Condensed"/>
                        </a:rPr>
                        <a:t>Female</a:t>
                      </a:r>
                      <a:endParaRPr sz="1400">
                        <a:latin typeface="Fira Sans Condensed"/>
                        <a:ea typeface="Fira Sans Condensed"/>
                        <a:cs typeface="Fira Sans Condensed"/>
                        <a:sym typeface="Fira Sans Condensed"/>
                      </a:endParaRPr>
                    </a:p>
                  </a:txBody>
                  <a:tcPr marL="243800" marR="243800" marT="243800" marB="243800"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400">
                          <a:latin typeface="Fira Sans Condensed"/>
                          <a:ea typeface="Fira Sans Condensed"/>
                          <a:cs typeface="Fira Sans Condensed"/>
                          <a:sym typeface="Fira Sans Condensed"/>
                        </a:rPr>
                        <a:t>Pollen</a:t>
                      </a:r>
                      <a:endParaRPr sz="1400">
                        <a:latin typeface="Fira Sans Condensed"/>
                        <a:ea typeface="Fira Sans Condensed"/>
                        <a:cs typeface="Fira Sans Condensed"/>
                        <a:sym typeface="Fira Sans Condensed"/>
                      </a:endParaRPr>
                    </a:p>
                  </a:txBody>
                  <a:tcPr marL="243800" marR="243800" marT="243800" marB="243800"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400" dirty="0">
                          <a:latin typeface="Fira Sans Condensed"/>
                          <a:ea typeface="Fira Sans Condensed"/>
                          <a:cs typeface="Fira Sans Condensed"/>
                          <a:sym typeface="Fira Sans Condensed"/>
                        </a:rPr>
                        <a:t>Madrid, Spain</a:t>
                      </a:r>
                      <a:endParaRPr sz="1400" dirty="0">
                        <a:latin typeface="Fira Sans Condensed"/>
                        <a:ea typeface="Fira Sans Condensed"/>
                        <a:cs typeface="Fira Sans Condensed"/>
                        <a:sym typeface="Fira Sans Condensed"/>
                      </a:endParaRPr>
                    </a:p>
                  </a:txBody>
                  <a:tcPr marL="243800" marR="243800" marT="243800" marB="243800"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bl>
          </a:graphicData>
        </a:graphic>
      </p:graphicFrame>
      <p:graphicFrame>
        <p:nvGraphicFramePr>
          <p:cNvPr id="6" name="Google Shape;377;p33">
            <a:extLst>
              <a:ext uri="{FF2B5EF4-FFF2-40B4-BE49-F238E27FC236}">
                <a16:creationId xmlns:a16="http://schemas.microsoft.com/office/drawing/2014/main" id="{30732E9F-3080-4995-BA21-FD1C91545098}"/>
              </a:ext>
            </a:extLst>
          </p:cNvPr>
          <p:cNvGraphicFramePr/>
          <p:nvPr>
            <p:extLst>
              <p:ext uri="{D42A27DB-BD31-4B8C-83A1-F6EECF244321}">
                <p14:modId xmlns:p14="http://schemas.microsoft.com/office/powerpoint/2010/main" val="2808314258"/>
              </p:ext>
            </p:extLst>
          </p:nvPr>
        </p:nvGraphicFramePr>
        <p:xfrm>
          <a:off x="8066067" y="6901467"/>
          <a:ext cx="13861333" cy="5976792"/>
        </p:xfrm>
        <a:graphic>
          <a:graphicData uri="http://schemas.openxmlformats.org/drawingml/2006/table">
            <a:tbl>
              <a:tblPr>
                <a:noFill/>
              </a:tblPr>
              <a:tblGrid>
                <a:gridCol w="13861333">
                  <a:extLst>
                    <a:ext uri="{9D8B030D-6E8A-4147-A177-3AD203B41FA5}">
                      <a16:colId xmlns:a16="http://schemas.microsoft.com/office/drawing/2014/main" val="20000"/>
                    </a:ext>
                  </a:extLst>
                </a:gridCol>
              </a:tblGrid>
              <a:tr h="2004659">
                <a:tc>
                  <a:txBody>
                    <a:bodyPr/>
                    <a:lstStyle/>
                    <a:p>
                      <a:pPr marL="0" lvl="0" indent="0" algn="ctr" rtl="0">
                        <a:spcBef>
                          <a:spcPts val="0"/>
                        </a:spcBef>
                        <a:spcAft>
                          <a:spcPts val="0"/>
                        </a:spcAft>
                        <a:buNone/>
                      </a:pPr>
                      <a:r>
                        <a:rPr lang="en" sz="8000" dirty="0">
                          <a:solidFill>
                            <a:schemeClr val="lt1"/>
                          </a:solidFill>
                          <a:latin typeface="Fira Sans Condensed ExtraBold"/>
                          <a:ea typeface="Fira Sans Condensed ExtraBold"/>
                          <a:cs typeface="Fira Sans Condensed ExtraBold"/>
                          <a:sym typeface="Fira Sans Condensed ExtraBold"/>
                        </a:rPr>
                        <a:t>Health Record</a:t>
                      </a:r>
                      <a:endParaRPr sz="8000" dirty="0">
                        <a:solidFill>
                          <a:schemeClr val="lt1"/>
                        </a:solidFill>
                        <a:latin typeface="Fira Sans Condensed ExtraBold"/>
                        <a:ea typeface="Fira Sans Condensed ExtraBold"/>
                        <a:cs typeface="Fira Sans Condensed ExtraBold"/>
                        <a:sym typeface="Fira Sans Condensed ExtraBold"/>
                      </a:endParaRPr>
                    </a:p>
                  </a:txBody>
                  <a:tcPr marL="243800" marR="243800" marT="243800" marB="243800"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972133">
                <a:tc>
                  <a:txBody>
                    <a:bodyPr/>
                    <a:lstStyle/>
                    <a:p>
                      <a:pPr marL="0" lvl="0" indent="0" algn="l" rtl="0">
                        <a:spcBef>
                          <a:spcPts val="0"/>
                        </a:spcBef>
                        <a:spcAft>
                          <a:spcPts val="0"/>
                        </a:spcAft>
                        <a:buNone/>
                      </a:pPr>
                      <a:endParaRPr sz="10000" dirty="0">
                        <a:latin typeface="Fira Sans Condensed"/>
                        <a:ea typeface="Fira Sans Condensed"/>
                        <a:cs typeface="Fira Sans Condensed"/>
                        <a:sym typeface="Fira Sans Condensed"/>
                      </a:endParaRPr>
                    </a:p>
                  </a:txBody>
                  <a:tcPr marL="243800" marR="243800" marT="243800" marB="243800"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bl>
          </a:graphicData>
        </a:graphic>
      </p:graphicFrame>
      <p:cxnSp>
        <p:nvCxnSpPr>
          <p:cNvPr id="7" name="Google Shape;378;p33">
            <a:extLst>
              <a:ext uri="{FF2B5EF4-FFF2-40B4-BE49-F238E27FC236}">
                <a16:creationId xmlns:a16="http://schemas.microsoft.com/office/drawing/2014/main" id="{2B712C54-9361-4248-99FF-2BDD5F565103}"/>
              </a:ext>
            </a:extLst>
          </p:cNvPr>
          <p:cNvCxnSpPr/>
          <p:nvPr/>
        </p:nvCxnSpPr>
        <p:spPr>
          <a:xfrm>
            <a:off x="9843533" y="8786067"/>
            <a:ext cx="10306400" cy="0"/>
          </a:xfrm>
          <a:prstGeom prst="straightConnector1">
            <a:avLst/>
          </a:prstGeom>
          <a:noFill/>
          <a:ln w="28575" cap="flat" cmpd="sng">
            <a:solidFill>
              <a:schemeClr val="dk1"/>
            </a:solidFill>
            <a:prstDash val="solid"/>
            <a:round/>
            <a:headEnd type="none" w="med" len="med"/>
            <a:tailEnd type="none" w="med" len="med"/>
          </a:ln>
        </p:spPr>
      </p:cxnSp>
      <p:sp>
        <p:nvSpPr>
          <p:cNvPr id="8" name="Google Shape;379;p33">
            <a:extLst>
              <a:ext uri="{FF2B5EF4-FFF2-40B4-BE49-F238E27FC236}">
                <a16:creationId xmlns:a16="http://schemas.microsoft.com/office/drawing/2014/main" id="{B2B2C9A4-096F-4D71-BD9E-64484F184107}"/>
              </a:ext>
            </a:extLst>
          </p:cNvPr>
          <p:cNvSpPr/>
          <p:nvPr/>
        </p:nvSpPr>
        <p:spPr>
          <a:xfrm>
            <a:off x="10623701" y="8564467"/>
            <a:ext cx="443200" cy="443200"/>
          </a:xfrm>
          <a:prstGeom prst="ellipse">
            <a:avLst/>
          </a:pr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380;p33">
            <a:extLst>
              <a:ext uri="{FF2B5EF4-FFF2-40B4-BE49-F238E27FC236}">
                <a16:creationId xmlns:a16="http://schemas.microsoft.com/office/drawing/2014/main" id="{C3E6B07A-8A98-493F-B831-DD919073389B}"/>
              </a:ext>
            </a:extLst>
          </p:cNvPr>
          <p:cNvSpPr/>
          <p:nvPr/>
        </p:nvSpPr>
        <p:spPr>
          <a:xfrm>
            <a:off x="14775123" y="8564467"/>
            <a:ext cx="443200" cy="443200"/>
          </a:xfrm>
          <a:prstGeom prst="ellipse">
            <a:avLst/>
          </a:pr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381;p33">
            <a:extLst>
              <a:ext uri="{FF2B5EF4-FFF2-40B4-BE49-F238E27FC236}">
                <a16:creationId xmlns:a16="http://schemas.microsoft.com/office/drawing/2014/main" id="{42B71165-F979-4226-B7C0-D0E92664731C}"/>
              </a:ext>
            </a:extLst>
          </p:cNvPr>
          <p:cNvSpPr/>
          <p:nvPr/>
        </p:nvSpPr>
        <p:spPr>
          <a:xfrm>
            <a:off x="18926544" y="8564467"/>
            <a:ext cx="443200" cy="443200"/>
          </a:xfrm>
          <a:prstGeom prst="ellipse">
            <a:avLst/>
          </a:pr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382;p33">
            <a:extLst>
              <a:ext uri="{FF2B5EF4-FFF2-40B4-BE49-F238E27FC236}">
                <a16:creationId xmlns:a16="http://schemas.microsoft.com/office/drawing/2014/main" id="{7372B153-A1D9-4320-B18E-F02451B3E857}"/>
              </a:ext>
            </a:extLst>
          </p:cNvPr>
          <p:cNvSpPr txBox="1">
            <a:spLocks/>
          </p:cNvSpPr>
          <p:nvPr/>
        </p:nvSpPr>
        <p:spPr>
          <a:xfrm>
            <a:off x="8917733" y="9252600"/>
            <a:ext cx="3855200" cy="8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a:t>2005</a:t>
            </a:r>
          </a:p>
        </p:txBody>
      </p:sp>
      <p:sp>
        <p:nvSpPr>
          <p:cNvPr id="12" name="Google Shape;383;p33">
            <a:extLst>
              <a:ext uri="{FF2B5EF4-FFF2-40B4-BE49-F238E27FC236}">
                <a16:creationId xmlns:a16="http://schemas.microsoft.com/office/drawing/2014/main" id="{F4DBCFC2-FBF4-4141-B3DD-86FE19F3111F}"/>
              </a:ext>
            </a:extLst>
          </p:cNvPr>
          <p:cNvSpPr txBox="1">
            <a:spLocks/>
          </p:cNvSpPr>
          <p:nvPr/>
        </p:nvSpPr>
        <p:spPr>
          <a:xfrm>
            <a:off x="8917733" y="10064333"/>
            <a:ext cx="3855200" cy="1301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Font typeface="Arial" panose="020B0604020202020204" pitchFamily="34" charset="0"/>
              <a:buNone/>
            </a:pPr>
            <a:r>
              <a:rPr lang="en-US" sz="3200"/>
              <a:t>Despite being red, Mars is a cold place</a:t>
            </a:r>
          </a:p>
        </p:txBody>
      </p:sp>
      <p:sp>
        <p:nvSpPr>
          <p:cNvPr id="13" name="Google Shape;384;p33">
            <a:extLst>
              <a:ext uri="{FF2B5EF4-FFF2-40B4-BE49-F238E27FC236}">
                <a16:creationId xmlns:a16="http://schemas.microsoft.com/office/drawing/2014/main" id="{6C908DCC-0D35-44A6-B5AC-3A1D8311C7AA}"/>
              </a:ext>
            </a:extLst>
          </p:cNvPr>
          <p:cNvSpPr txBox="1">
            <a:spLocks/>
          </p:cNvSpPr>
          <p:nvPr/>
        </p:nvSpPr>
        <p:spPr>
          <a:xfrm>
            <a:off x="13069133" y="9252600"/>
            <a:ext cx="3855200" cy="8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a:t>2010</a:t>
            </a:r>
          </a:p>
        </p:txBody>
      </p:sp>
      <p:sp>
        <p:nvSpPr>
          <p:cNvPr id="14" name="Google Shape;385;p33">
            <a:extLst>
              <a:ext uri="{FF2B5EF4-FFF2-40B4-BE49-F238E27FC236}">
                <a16:creationId xmlns:a16="http://schemas.microsoft.com/office/drawing/2014/main" id="{DB6AE29C-CA0B-49C7-ADC8-669750F43C19}"/>
              </a:ext>
            </a:extLst>
          </p:cNvPr>
          <p:cNvSpPr txBox="1">
            <a:spLocks/>
          </p:cNvSpPr>
          <p:nvPr/>
        </p:nvSpPr>
        <p:spPr>
          <a:xfrm>
            <a:off x="13069133" y="10064333"/>
            <a:ext cx="3855200" cy="1301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Font typeface="Arial" panose="020B0604020202020204" pitchFamily="34" charset="0"/>
              <a:buNone/>
            </a:pPr>
            <a:r>
              <a:rPr lang="en-US" sz="3200"/>
              <a:t>Mercury is the smallest planet </a:t>
            </a:r>
          </a:p>
        </p:txBody>
      </p:sp>
      <p:sp>
        <p:nvSpPr>
          <p:cNvPr id="15" name="Google Shape;386;p33">
            <a:extLst>
              <a:ext uri="{FF2B5EF4-FFF2-40B4-BE49-F238E27FC236}">
                <a16:creationId xmlns:a16="http://schemas.microsoft.com/office/drawing/2014/main" id="{28343816-60AB-46C2-90EF-96987D3052B7}"/>
              </a:ext>
            </a:extLst>
          </p:cNvPr>
          <p:cNvSpPr txBox="1">
            <a:spLocks/>
          </p:cNvSpPr>
          <p:nvPr/>
        </p:nvSpPr>
        <p:spPr>
          <a:xfrm>
            <a:off x="17220533" y="9252600"/>
            <a:ext cx="3855200" cy="8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a:t>2020</a:t>
            </a:r>
          </a:p>
        </p:txBody>
      </p:sp>
      <p:sp>
        <p:nvSpPr>
          <p:cNvPr id="16" name="Google Shape;387;p33">
            <a:extLst>
              <a:ext uri="{FF2B5EF4-FFF2-40B4-BE49-F238E27FC236}">
                <a16:creationId xmlns:a16="http://schemas.microsoft.com/office/drawing/2014/main" id="{5641300D-06DE-492B-8A30-9CD545334132}"/>
              </a:ext>
            </a:extLst>
          </p:cNvPr>
          <p:cNvSpPr txBox="1">
            <a:spLocks/>
          </p:cNvSpPr>
          <p:nvPr/>
        </p:nvSpPr>
        <p:spPr>
          <a:xfrm>
            <a:off x="17220533" y="10064333"/>
            <a:ext cx="3855200" cy="1301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Font typeface="Arial" panose="020B0604020202020204" pitchFamily="34" charset="0"/>
              <a:buNone/>
            </a:pPr>
            <a:r>
              <a:rPr lang="en-US" sz="3200"/>
              <a:t>Saturn is a gas giant and has rings</a:t>
            </a:r>
          </a:p>
        </p:txBody>
      </p:sp>
      <p:sp>
        <p:nvSpPr>
          <p:cNvPr id="17" name="Google Shape;1188;p49">
            <a:extLst>
              <a:ext uri="{FF2B5EF4-FFF2-40B4-BE49-F238E27FC236}">
                <a16:creationId xmlns:a16="http://schemas.microsoft.com/office/drawing/2014/main" id="{A963D6C5-13E1-4EA1-B1C4-1CDBD85F98B4}"/>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6600" dirty="0"/>
              <a:t>PATIENT MEDICAL HISTORY</a:t>
            </a:r>
            <a:endParaRPr lang="en-US" sz="6600" dirty="0"/>
          </a:p>
        </p:txBody>
      </p:sp>
    </p:spTree>
    <p:extLst>
      <p:ext uri="{BB962C8B-B14F-4D97-AF65-F5344CB8AC3E}">
        <p14:creationId xmlns:p14="http://schemas.microsoft.com/office/powerpoint/2010/main" val="438046990"/>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431;p35">
            <a:extLst>
              <a:ext uri="{FF2B5EF4-FFF2-40B4-BE49-F238E27FC236}">
                <a16:creationId xmlns:a16="http://schemas.microsoft.com/office/drawing/2014/main" id="{53E95872-9C81-483A-8F69-0EA47403B704}"/>
              </a:ext>
            </a:extLst>
          </p:cNvPr>
          <p:cNvGrpSpPr/>
          <p:nvPr/>
        </p:nvGrpSpPr>
        <p:grpSpPr>
          <a:xfrm>
            <a:off x="8671554" y="4490215"/>
            <a:ext cx="7040941" cy="6741021"/>
            <a:chOff x="1066625" y="238125"/>
            <a:chExt cx="5471100" cy="5238050"/>
          </a:xfrm>
        </p:grpSpPr>
        <p:sp>
          <p:nvSpPr>
            <p:cNvPr id="3" name="Google Shape;432;p35">
              <a:extLst>
                <a:ext uri="{FF2B5EF4-FFF2-40B4-BE49-F238E27FC236}">
                  <a16:creationId xmlns:a16="http://schemas.microsoft.com/office/drawing/2014/main" id="{4F88141C-EAB4-40B5-A738-43C2B78639A3}"/>
                </a:ext>
              </a:extLst>
            </p:cNvPr>
            <p:cNvSpPr/>
            <p:nvPr/>
          </p:nvSpPr>
          <p:spPr>
            <a:xfrm>
              <a:off x="3794275" y="3843500"/>
              <a:ext cx="1705125" cy="1632675"/>
            </a:xfrm>
            <a:custGeom>
              <a:avLst/>
              <a:gdLst/>
              <a:ahLst/>
              <a:cxnLst/>
              <a:rect l="l" t="t" r="r" b="b"/>
              <a:pathLst>
                <a:path w="68205" h="65307" extrusionOk="0">
                  <a:moveTo>
                    <a:pt x="16879" y="1"/>
                  </a:moveTo>
                  <a:cubicBezTo>
                    <a:pt x="16879" y="1"/>
                    <a:pt x="14143" y="3396"/>
                    <a:pt x="8439" y="7731"/>
                  </a:cubicBezTo>
                  <a:cubicBezTo>
                    <a:pt x="3029" y="11840"/>
                    <a:pt x="288" y="11946"/>
                    <a:pt x="22" y="11946"/>
                  </a:cubicBezTo>
                  <a:cubicBezTo>
                    <a:pt x="7" y="11946"/>
                    <a:pt x="0" y="11945"/>
                    <a:pt x="0" y="11945"/>
                  </a:cubicBezTo>
                  <a:lnTo>
                    <a:pt x="0" y="11945"/>
                  </a:lnTo>
                  <a:cubicBezTo>
                    <a:pt x="0" y="11945"/>
                    <a:pt x="1867" y="23277"/>
                    <a:pt x="14143" y="33635"/>
                  </a:cubicBezTo>
                  <a:cubicBezTo>
                    <a:pt x="19979" y="38562"/>
                    <a:pt x="26230" y="39501"/>
                    <a:pt x="30151" y="39501"/>
                  </a:cubicBezTo>
                  <a:cubicBezTo>
                    <a:pt x="32569" y="39501"/>
                    <a:pt x="34101" y="39144"/>
                    <a:pt x="34101" y="39144"/>
                  </a:cubicBezTo>
                  <a:lnTo>
                    <a:pt x="34101" y="39144"/>
                  </a:lnTo>
                  <a:cubicBezTo>
                    <a:pt x="34101" y="39144"/>
                    <a:pt x="31985" y="46872"/>
                    <a:pt x="42163" y="56705"/>
                  </a:cubicBezTo>
                  <a:cubicBezTo>
                    <a:pt x="44911" y="59358"/>
                    <a:pt x="50001" y="59189"/>
                    <a:pt x="52687" y="62053"/>
                  </a:cubicBezTo>
                  <a:cubicBezTo>
                    <a:pt x="54938" y="64454"/>
                    <a:pt x="57189" y="65307"/>
                    <a:pt x="59249" y="65307"/>
                  </a:cubicBezTo>
                  <a:cubicBezTo>
                    <a:pt x="64296" y="65307"/>
                    <a:pt x="68205" y="60195"/>
                    <a:pt x="68205" y="60195"/>
                  </a:cubicBezTo>
                  <a:cubicBezTo>
                    <a:pt x="68205" y="60195"/>
                    <a:pt x="63576" y="55475"/>
                    <a:pt x="60774" y="48886"/>
                  </a:cubicBezTo>
                  <a:cubicBezTo>
                    <a:pt x="57968" y="42295"/>
                    <a:pt x="57618" y="33962"/>
                    <a:pt x="57618" y="33962"/>
                  </a:cubicBezTo>
                  <a:cubicBezTo>
                    <a:pt x="57618" y="33962"/>
                    <a:pt x="56156" y="34248"/>
                    <a:pt x="53829" y="34248"/>
                  </a:cubicBezTo>
                  <a:cubicBezTo>
                    <a:pt x="50079" y="34248"/>
                    <a:pt x="44082" y="33505"/>
                    <a:pt x="38322" y="29624"/>
                  </a:cubicBezTo>
                  <a:cubicBezTo>
                    <a:pt x="31466" y="25007"/>
                    <a:pt x="26916" y="13661"/>
                    <a:pt x="26916" y="13661"/>
                  </a:cubicBezTo>
                  <a:cubicBezTo>
                    <a:pt x="26916" y="13661"/>
                    <a:pt x="26916" y="13661"/>
                    <a:pt x="26916" y="13661"/>
                  </a:cubicBezTo>
                  <a:cubicBezTo>
                    <a:pt x="26912" y="13661"/>
                    <a:pt x="22808" y="13660"/>
                    <a:pt x="20037" y="9329"/>
                  </a:cubicBezTo>
                  <a:cubicBezTo>
                    <a:pt x="17264" y="4994"/>
                    <a:pt x="16879" y="1"/>
                    <a:pt x="16879"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433;p35">
              <a:extLst>
                <a:ext uri="{FF2B5EF4-FFF2-40B4-BE49-F238E27FC236}">
                  <a16:creationId xmlns:a16="http://schemas.microsoft.com/office/drawing/2014/main" id="{4CD4D923-4FC8-497C-BFC2-A0EE624B8FCF}"/>
                </a:ext>
              </a:extLst>
            </p:cNvPr>
            <p:cNvSpPr/>
            <p:nvPr/>
          </p:nvSpPr>
          <p:spPr>
            <a:xfrm>
              <a:off x="1066625" y="238125"/>
              <a:ext cx="2835800" cy="3305975"/>
            </a:xfrm>
            <a:custGeom>
              <a:avLst/>
              <a:gdLst/>
              <a:ahLst/>
              <a:cxnLst/>
              <a:rect l="l" t="t" r="r" b="b"/>
              <a:pathLst>
                <a:path w="113432" h="132239" extrusionOk="0">
                  <a:moveTo>
                    <a:pt x="96197" y="0"/>
                  </a:moveTo>
                  <a:cubicBezTo>
                    <a:pt x="94653" y="0"/>
                    <a:pt x="93039" y="105"/>
                    <a:pt x="91364" y="345"/>
                  </a:cubicBezTo>
                  <a:cubicBezTo>
                    <a:pt x="81333" y="1776"/>
                    <a:pt x="76339" y="6074"/>
                    <a:pt x="74326" y="8373"/>
                  </a:cubicBezTo>
                  <a:cubicBezTo>
                    <a:pt x="74339" y="11221"/>
                    <a:pt x="74748" y="14457"/>
                    <a:pt x="75948" y="17782"/>
                  </a:cubicBezTo>
                  <a:cubicBezTo>
                    <a:pt x="78377" y="24517"/>
                    <a:pt x="83766" y="25469"/>
                    <a:pt x="86617" y="25469"/>
                  </a:cubicBezTo>
                  <a:cubicBezTo>
                    <a:pt x="87654" y="25469"/>
                    <a:pt x="88355" y="25343"/>
                    <a:pt x="88455" y="25324"/>
                  </a:cubicBezTo>
                  <a:cubicBezTo>
                    <a:pt x="88575" y="25300"/>
                    <a:pt x="88695" y="25289"/>
                    <a:pt x="88813" y="25289"/>
                  </a:cubicBezTo>
                  <a:cubicBezTo>
                    <a:pt x="89689" y="25289"/>
                    <a:pt x="90475" y="25910"/>
                    <a:pt x="90650" y="26801"/>
                  </a:cubicBezTo>
                  <a:cubicBezTo>
                    <a:pt x="90848" y="27813"/>
                    <a:pt x="90195" y="28798"/>
                    <a:pt x="89182" y="28999"/>
                  </a:cubicBezTo>
                  <a:cubicBezTo>
                    <a:pt x="88443" y="29147"/>
                    <a:pt x="87560" y="29240"/>
                    <a:pt x="86588" y="29240"/>
                  </a:cubicBezTo>
                  <a:cubicBezTo>
                    <a:pt x="81975" y="29240"/>
                    <a:pt x="75343" y="27158"/>
                    <a:pt x="72422" y="19054"/>
                  </a:cubicBezTo>
                  <a:cubicBezTo>
                    <a:pt x="71248" y="15798"/>
                    <a:pt x="70733" y="12643"/>
                    <a:pt x="70597" y="9784"/>
                  </a:cubicBezTo>
                  <a:cubicBezTo>
                    <a:pt x="67555" y="9893"/>
                    <a:pt x="62041" y="10649"/>
                    <a:pt x="55055" y="14072"/>
                  </a:cubicBezTo>
                  <a:cubicBezTo>
                    <a:pt x="47409" y="17815"/>
                    <a:pt x="45562" y="22373"/>
                    <a:pt x="44441" y="25489"/>
                  </a:cubicBezTo>
                  <a:lnTo>
                    <a:pt x="44527" y="28192"/>
                  </a:lnTo>
                  <a:lnTo>
                    <a:pt x="44531" y="28898"/>
                  </a:lnTo>
                  <a:cubicBezTo>
                    <a:pt x="44533" y="29343"/>
                    <a:pt x="44704" y="39894"/>
                    <a:pt x="52822" y="40098"/>
                  </a:cubicBezTo>
                  <a:cubicBezTo>
                    <a:pt x="52921" y="40099"/>
                    <a:pt x="53021" y="40100"/>
                    <a:pt x="53118" y="40100"/>
                  </a:cubicBezTo>
                  <a:cubicBezTo>
                    <a:pt x="60029" y="40100"/>
                    <a:pt x="61245" y="33923"/>
                    <a:pt x="61363" y="33208"/>
                  </a:cubicBezTo>
                  <a:cubicBezTo>
                    <a:pt x="61513" y="32288"/>
                    <a:pt x="62313" y="31633"/>
                    <a:pt x="63216" y="31633"/>
                  </a:cubicBezTo>
                  <a:cubicBezTo>
                    <a:pt x="63311" y="31633"/>
                    <a:pt x="63408" y="31640"/>
                    <a:pt x="63506" y="31656"/>
                  </a:cubicBezTo>
                  <a:cubicBezTo>
                    <a:pt x="64524" y="31818"/>
                    <a:pt x="65220" y="32768"/>
                    <a:pt x="65065" y="33785"/>
                  </a:cubicBezTo>
                  <a:cubicBezTo>
                    <a:pt x="64523" y="37301"/>
                    <a:pt x="61330" y="43847"/>
                    <a:pt x="53120" y="43847"/>
                  </a:cubicBezTo>
                  <a:cubicBezTo>
                    <a:pt x="52991" y="43847"/>
                    <a:pt x="52862" y="43844"/>
                    <a:pt x="52729" y="43842"/>
                  </a:cubicBezTo>
                  <a:cubicBezTo>
                    <a:pt x="43753" y="43618"/>
                    <a:pt x="41048" y="34839"/>
                    <a:pt x="40802" y="29637"/>
                  </a:cubicBezTo>
                  <a:lnTo>
                    <a:pt x="40811" y="28840"/>
                  </a:lnTo>
                  <a:lnTo>
                    <a:pt x="40811" y="28840"/>
                  </a:lnTo>
                  <a:cubicBezTo>
                    <a:pt x="37952" y="29253"/>
                    <a:pt x="32388" y="30761"/>
                    <a:pt x="27392" y="34440"/>
                  </a:cubicBezTo>
                  <a:cubicBezTo>
                    <a:pt x="22108" y="38331"/>
                    <a:pt x="20748" y="43424"/>
                    <a:pt x="20405" y="46106"/>
                  </a:cubicBezTo>
                  <a:cubicBezTo>
                    <a:pt x="25616" y="47327"/>
                    <a:pt x="30753" y="50307"/>
                    <a:pt x="35075" y="56912"/>
                  </a:cubicBezTo>
                  <a:cubicBezTo>
                    <a:pt x="38512" y="62166"/>
                    <a:pt x="39663" y="66861"/>
                    <a:pt x="38491" y="70864"/>
                  </a:cubicBezTo>
                  <a:cubicBezTo>
                    <a:pt x="37472" y="74349"/>
                    <a:pt x="34794" y="77087"/>
                    <a:pt x="30529" y="79003"/>
                  </a:cubicBezTo>
                  <a:cubicBezTo>
                    <a:pt x="28963" y="79708"/>
                    <a:pt x="27487" y="80060"/>
                    <a:pt x="26115" y="80060"/>
                  </a:cubicBezTo>
                  <a:cubicBezTo>
                    <a:pt x="24915" y="80060"/>
                    <a:pt x="23794" y="79790"/>
                    <a:pt x="22760" y="79251"/>
                  </a:cubicBezTo>
                  <a:cubicBezTo>
                    <a:pt x="19071" y="77330"/>
                    <a:pt x="18145" y="72669"/>
                    <a:pt x="18108" y="72471"/>
                  </a:cubicBezTo>
                  <a:cubicBezTo>
                    <a:pt x="17915" y="71455"/>
                    <a:pt x="18582" y="70474"/>
                    <a:pt x="19598" y="70281"/>
                  </a:cubicBezTo>
                  <a:cubicBezTo>
                    <a:pt x="19716" y="70259"/>
                    <a:pt x="19834" y="70248"/>
                    <a:pt x="19950" y="70248"/>
                  </a:cubicBezTo>
                  <a:cubicBezTo>
                    <a:pt x="20832" y="70248"/>
                    <a:pt x="21618" y="70873"/>
                    <a:pt x="21788" y="71772"/>
                  </a:cubicBezTo>
                  <a:cubicBezTo>
                    <a:pt x="21958" y="72622"/>
                    <a:pt x="22779" y="75047"/>
                    <a:pt x="24504" y="75936"/>
                  </a:cubicBezTo>
                  <a:cubicBezTo>
                    <a:pt x="24983" y="76182"/>
                    <a:pt x="25524" y="76305"/>
                    <a:pt x="26126" y="76305"/>
                  </a:cubicBezTo>
                  <a:cubicBezTo>
                    <a:pt x="26967" y="76305"/>
                    <a:pt x="27926" y="76065"/>
                    <a:pt x="28992" y="75586"/>
                  </a:cubicBezTo>
                  <a:cubicBezTo>
                    <a:pt x="32213" y="74140"/>
                    <a:pt x="34199" y="72198"/>
                    <a:pt x="34895" y="69814"/>
                  </a:cubicBezTo>
                  <a:cubicBezTo>
                    <a:pt x="35745" y="66911"/>
                    <a:pt x="34750" y="63259"/>
                    <a:pt x="31940" y="58963"/>
                  </a:cubicBezTo>
                  <a:cubicBezTo>
                    <a:pt x="27514" y="52199"/>
                    <a:pt x="22362" y="49763"/>
                    <a:pt x="16258" y="49226"/>
                  </a:cubicBezTo>
                  <a:cubicBezTo>
                    <a:pt x="14432" y="50450"/>
                    <a:pt x="12133" y="52792"/>
                    <a:pt x="9668" y="57244"/>
                  </a:cubicBezTo>
                  <a:cubicBezTo>
                    <a:pt x="3912" y="67648"/>
                    <a:pt x="7899" y="76504"/>
                    <a:pt x="7899" y="76504"/>
                  </a:cubicBezTo>
                  <a:cubicBezTo>
                    <a:pt x="7899" y="76504"/>
                    <a:pt x="1" y="79789"/>
                    <a:pt x="1331" y="90638"/>
                  </a:cubicBezTo>
                  <a:cubicBezTo>
                    <a:pt x="2660" y="101487"/>
                    <a:pt x="10335" y="103516"/>
                    <a:pt x="10335" y="103516"/>
                  </a:cubicBezTo>
                  <a:cubicBezTo>
                    <a:pt x="10335" y="103516"/>
                    <a:pt x="7899" y="111263"/>
                    <a:pt x="11883" y="115913"/>
                  </a:cubicBezTo>
                  <a:cubicBezTo>
                    <a:pt x="14166" y="118578"/>
                    <a:pt x="16736" y="119783"/>
                    <a:pt x="18517" y="120331"/>
                  </a:cubicBezTo>
                  <a:cubicBezTo>
                    <a:pt x="21187" y="116128"/>
                    <a:pt x="28012" y="106463"/>
                    <a:pt x="34700" y="105827"/>
                  </a:cubicBezTo>
                  <a:cubicBezTo>
                    <a:pt x="34925" y="105806"/>
                    <a:pt x="35150" y="105796"/>
                    <a:pt x="35376" y="105796"/>
                  </a:cubicBezTo>
                  <a:cubicBezTo>
                    <a:pt x="35724" y="105796"/>
                    <a:pt x="36072" y="105820"/>
                    <a:pt x="36417" y="105870"/>
                  </a:cubicBezTo>
                  <a:cubicBezTo>
                    <a:pt x="37647" y="104092"/>
                    <a:pt x="41259" y="98008"/>
                    <a:pt x="36340" y="93998"/>
                  </a:cubicBezTo>
                  <a:cubicBezTo>
                    <a:pt x="34312" y="92346"/>
                    <a:pt x="32381" y="91798"/>
                    <a:pt x="30711" y="91798"/>
                  </a:cubicBezTo>
                  <a:cubicBezTo>
                    <a:pt x="27519" y="91798"/>
                    <a:pt x="25280" y="93800"/>
                    <a:pt x="25141" y="93928"/>
                  </a:cubicBezTo>
                  <a:cubicBezTo>
                    <a:pt x="24782" y="94253"/>
                    <a:pt x="24332" y="94413"/>
                    <a:pt x="23883" y="94413"/>
                  </a:cubicBezTo>
                  <a:cubicBezTo>
                    <a:pt x="23376" y="94413"/>
                    <a:pt x="22871" y="94209"/>
                    <a:pt x="22502" y="93806"/>
                  </a:cubicBezTo>
                  <a:cubicBezTo>
                    <a:pt x="21804" y="93047"/>
                    <a:pt x="21852" y="91867"/>
                    <a:pt x="22608" y="91166"/>
                  </a:cubicBezTo>
                  <a:cubicBezTo>
                    <a:pt x="24166" y="89739"/>
                    <a:pt x="27166" y="88063"/>
                    <a:pt x="30745" y="88063"/>
                  </a:cubicBezTo>
                  <a:cubicBezTo>
                    <a:pt x="33217" y="88063"/>
                    <a:pt x="35965" y="88862"/>
                    <a:pt x="38706" y="91095"/>
                  </a:cubicBezTo>
                  <a:cubicBezTo>
                    <a:pt x="44852" y="96104"/>
                    <a:pt x="42528" y="103360"/>
                    <a:pt x="39892" y="107434"/>
                  </a:cubicBezTo>
                  <a:cubicBezTo>
                    <a:pt x="40322" y="107776"/>
                    <a:pt x="40719" y="108158"/>
                    <a:pt x="41078" y="108573"/>
                  </a:cubicBezTo>
                  <a:cubicBezTo>
                    <a:pt x="43209" y="111034"/>
                    <a:pt x="44103" y="113652"/>
                    <a:pt x="43731" y="116355"/>
                  </a:cubicBezTo>
                  <a:cubicBezTo>
                    <a:pt x="43055" y="121284"/>
                    <a:pt x="38296" y="124483"/>
                    <a:pt x="38093" y="124619"/>
                  </a:cubicBezTo>
                  <a:cubicBezTo>
                    <a:pt x="37775" y="124829"/>
                    <a:pt x="37417" y="124929"/>
                    <a:pt x="37063" y="124929"/>
                  </a:cubicBezTo>
                  <a:cubicBezTo>
                    <a:pt x="36455" y="124929"/>
                    <a:pt x="35860" y="124634"/>
                    <a:pt x="35499" y="124091"/>
                  </a:cubicBezTo>
                  <a:cubicBezTo>
                    <a:pt x="34928" y="123228"/>
                    <a:pt x="35163" y="122067"/>
                    <a:pt x="36021" y="121495"/>
                  </a:cubicBezTo>
                  <a:cubicBezTo>
                    <a:pt x="36071" y="121462"/>
                    <a:pt x="39588" y="119063"/>
                    <a:pt x="40023" y="115830"/>
                  </a:cubicBezTo>
                  <a:cubicBezTo>
                    <a:pt x="40237" y="114225"/>
                    <a:pt x="39656" y="112652"/>
                    <a:pt x="38246" y="111023"/>
                  </a:cubicBezTo>
                  <a:cubicBezTo>
                    <a:pt x="37377" y="110019"/>
                    <a:pt x="36466" y="109540"/>
                    <a:pt x="35406" y="109540"/>
                  </a:cubicBezTo>
                  <a:cubicBezTo>
                    <a:pt x="35290" y="109540"/>
                    <a:pt x="35173" y="109546"/>
                    <a:pt x="35053" y="109557"/>
                  </a:cubicBezTo>
                  <a:cubicBezTo>
                    <a:pt x="30148" y="110021"/>
                    <a:pt x="23746" y="118938"/>
                    <a:pt x="21135" y="123216"/>
                  </a:cubicBezTo>
                  <a:cubicBezTo>
                    <a:pt x="21992" y="126300"/>
                    <a:pt x="24714" y="131317"/>
                    <a:pt x="33358" y="132075"/>
                  </a:cubicBezTo>
                  <a:cubicBezTo>
                    <a:pt x="34646" y="132188"/>
                    <a:pt x="35860" y="132239"/>
                    <a:pt x="37003" y="132239"/>
                  </a:cubicBezTo>
                  <a:cubicBezTo>
                    <a:pt x="42507" y="132239"/>
                    <a:pt x="46335" y="131060"/>
                    <a:pt x="48671" y="129994"/>
                  </a:cubicBezTo>
                  <a:lnTo>
                    <a:pt x="49748" y="128070"/>
                  </a:lnTo>
                  <a:cubicBezTo>
                    <a:pt x="49318" y="125987"/>
                    <a:pt x="48619" y="119823"/>
                    <a:pt x="53380" y="113276"/>
                  </a:cubicBezTo>
                  <a:cubicBezTo>
                    <a:pt x="57950" y="106995"/>
                    <a:pt x="65654" y="106050"/>
                    <a:pt x="68919" y="105945"/>
                  </a:cubicBezTo>
                  <a:cubicBezTo>
                    <a:pt x="69400" y="103748"/>
                    <a:pt x="70808" y="99637"/>
                    <a:pt x="74885" y="96067"/>
                  </a:cubicBezTo>
                  <a:cubicBezTo>
                    <a:pt x="75210" y="95784"/>
                    <a:pt x="75549" y="95520"/>
                    <a:pt x="75901" y="95275"/>
                  </a:cubicBezTo>
                  <a:cubicBezTo>
                    <a:pt x="74690" y="92561"/>
                    <a:pt x="73210" y="89069"/>
                    <a:pt x="71634" y="84950"/>
                  </a:cubicBezTo>
                  <a:cubicBezTo>
                    <a:pt x="69102" y="78342"/>
                    <a:pt x="65257" y="73751"/>
                    <a:pt x="61341" y="72671"/>
                  </a:cubicBezTo>
                  <a:cubicBezTo>
                    <a:pt x="60730" y="72502"/>
                    <a:pt x="60113" y="72418"/>
                    <a:pt x="59489" y="72418"/>
                  </a:cubicBezTo>
                  <a:cubicBezTo>
                    <a:pt x="57592" y="72418"/>
                    <a:pt x="55641" y="73199"/>
                    <a:pt x="53668" y="74752"/>
                  </a:cubicBezTo>
                  <a:cubicBezTo>
                    <a:pt x="50789" y="77016"/>
                    <a:pt x="49275" y="79393"/>
                    <a:pt x="49168" y="81815"/>
                  </a:cubicBezTo>
                  <a:cubicBezTo>
                    <a:pt x="49021" y="85150"/>
                    <a:pt x="51603" y="87680"/>
                    <a:pt x="51630" y="87707"/>
                  </a:cubicBezTo>
                  <a:cubicBezTo>
                    <a:pt x="52384" y="88416"/>
                    <a:pt x="52418" y="89600"/>
                    <a:pt x="51710" y="90353"/>
                  </a:cubicBezTo>
                  <a:cubicBezTo>
                    <a:pt x="51342" y="90745"/>
                    <a:pt x="50845" y="90942"/>
                    <a:pt x="50347" y="90942"/>
                  </a:cubicBezTo>
                  <a:cubicBezTo>
                    <a:pt x="49886" y="90942"/>
                    <a:pt x="49424" y="90773"/>
                    <a:pt x="49061" y="90432"/>
                  </a:cubicBezTo>
                  <a:cubicBezTo>
                    <a:pt x="48904" y="90286"/>
                    <a:pt x="45200" y="86736"/>
                    <a:pt x="45425" y="81649"/>
                  </a:cubicBezTo>
                  <a:cubicBezTo>
                    <a:pt x="45583" y="78089"/>
                    <a:pt x="47576" y="74777"/>
                    <a:pt x="51351" y="71808"/>
                  </a:cubicBezTo>
                  <a:cubicBezTo>
                    <a:pt x="54408" y="69403"/>
                    <a:pt x="57217" y="68674"/>
                    <a:pt x="59497" y="68674"/>
                  </a:cubicBezTo>
                  <a:cubicBezTo>
                    <a:pt x="60571" y="68674"/>
                    <a:pt x="61527" y="68836"/>
                    <a:pt x="62337" y="69060"/>
                  </a:cubicBezTo>
                  <a:cubicBezTo>
                    <a:pt x="67470" y="70476"/>
                    <a:pt x="72135" y="75781"/>
                    <a:pt x="75131" y="83612"/>
                  </a:cubicBezTo>
                  <a:cubicBezTo>
                    <a:pt x="76644" y="87561"/>
                    <a:pt x="78078" y="90948"/>
                    <a:pt x="79258" y="93597"/>
                  </a:cubicBezTo>
                  <a:cubicBezTo>
                    <a:pt x="81170" y="92956"/>
                    <a:pt x="83109" y="92751"/>
                    <a:pt x="84806" y="92751"/>
                  </a:cubicBezTo>
                  <a:cubicBezTo>
                    <a:pt x="86565" y="92751"/>
                    <a:pt x="88065" y="92971"/>
                    <a:pt x="89005" y="93155"/>
                  </a:cubicBezTo>
                  <a:lnTo>
                    <a:pt x="91463" y="90393"/>
                  </a:lnTo>
                  <a:cubicBezTo>
                    <a:pt x="90536" y="88865"/>
                    <a:pt x="89360" y="86060"/>
                    <a:pt x="90401" y="82660"/>
                  </a:cubicBezTo>
                  <a:cubicBezTo>
                    <a:pt x="91130" y="80275"/>
                    <a:pt x="92312" y="78766"/>
                    <a:pt x="93362" y="77837"/>
                  </a:cubicBezTo>
                  <a:cubicBezTo>
                    <a:pt x="91787" y="76125"/>
                    <a:pt x="89824" y="73091"/>
                    <a:pt x="90442" y="69003"/>
                  </a:cubicBezTo>
                  <a:cubicBezTo>
                    <a:pt x="90960" y="65592"/>
                    <a:pt x="92837" y="63245"/>
                    <a:pt x="94484" y="61797"/>
                  </a:cubicBezTo>
                  <a:cubicBezTo>
                    <a:pt x="94367" y="61646"/>
                    <a:pt x="94274" y="61477"/>
                    <a:pt x="94210" y="61298"/>
                  </a:cubicBezTo>
                  <a:cubicBezTo>
                    <a:pt x="94174" y="61200"/>
                    <a:pt x="90533" y="52540"/>
                    <a:pt x="83869" y="51431"/>
                  </a:cubicBezTo>
                  <a:cubicBezTo>
                    <a:pt x="83286" y="51334"/>
                    <a:pt x="82719" y="51290"/>
                    <a:pt x="82170" y="51290"/>
                  </a:cubicBezTo>
                  <a:cubicBezTo>
                    <a:pt x="76519" y="51290"/>
                    <a:pt x="72754" y="55968"/>
                    <a:pt x="72712" y="56029"/>
                  </a:cubicBezTo>
                  <a:cubicBezTo>
                    <a:pt x="72351" y="56572"/>
                    <a:pt x="71755" y="56867"/>
                    <a:pt x="71148" y="56867"/>
                  </a:cubicBezTo>
                  <a:cubicBezTo>
                    <a:pt x="70793" y="56867"/>
                    <a:pt x="70433" y="56766"/>
                    <a:pt x="70115" y="56554"/>
                  </a:cubicBezTo>
                  <a:cubicBezTo>
                    <a:pt x="69253" y="55981"/>
                    <a:pt x="69018" y="54819"/>
                    <a:pt x="69591" y="53958"/>
                  </a:cubicBezTo>
                  <a:cubicBezTo>
                    <a:pt x="69809" y="53627"/>
                    <a:pt x="74149" y="47014"/>
                    <a:pt x="81721" y="47014"/>
                  </a:cubicBezTo>
                  <a:cubicBezTo>
                    <a:pt x="82434" y="47014"/>
                    <a:pt x="83177" y="47073"/>
                    <a:pt x="83947" y="47201"/>
                  </a:cubicBezTo>
                  <a:cubicBezTo>
                    <a:pt x="88932" y="48030"/>
                    <a:pt x="92989" y="51490"/>
                    <a:pt x="95143" y="54898"/>
                  </a:cubicBezTo>
                  <a:cubicBezTo>
                    <a:pt x="94912" y="51450"/>
                    <a:pt x="95049" y="46972"/>
                    <a:pt x="96283" y="41959"/>
                  </a:cubicBezTo>
                  <a:cubicBezTo>
                    <a:pt x="98501" y="32948"/>
                    <a:pt x="104473" y="27073"/>
                    <a:pt x="106954" y="24952"/>
                  </a:cubicBezTo>
                  <a:cubicBezTo>
                    <a:pt x="105715" y="22172"/>
                    <a:pt x="103703" y="15705"/>
                    <a:pt x="106512" y="10994"/>
                  </a:cubicBezTo>
                  <a:cubicBezTo>
                    <a:pt x="109108" y="6644"/>
                    <a:pt x="111978" y="5428"/>
                    <a:pt x="113432" y="4617"/>
                  </a:cubicBezTo>
                  <a:cubicBezTo>
                    <a:pt x="110638" y="2983"/>
                    <a:pt x="104414" y="0"/>
                    <a:pt x="96197"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434;p35">
              <a:extLst>
                <a:ext uri="{FF2B5EF4-FFF2-40B4-BE49-F238E27FC236}">
                  <a16:creationId xmlns:a16="http://schemas.microsoft.com/office/drawing/2014/main" id="{5C17BE1C-3691-4BA9-B792-DB8E2D207E60}"/>
                </a:ext>
              </a:extLst>
            </p:cNvPr>
            <p:cNvSpPr/>
            <p:nvPr/>
          </p:nvSpPr>
          <p:spPr>
            <a:xfrm>
              <a:off x="3392525" y="297375"/>
              <a:ext cx="2619125" cy="2139825"/>
            </a:xfrm>
            <a:custGeom>
              <a:avLst/>
              <a:gdLst/>
              <a:ahLst/>
              <a:cxnLst/>
              <a:rect l="l" t="t" r="r" b="b"/>
              <a:pathLst>
                <a:path w="104765" h="85593" extrusionOk="0">
                  <a:moveTo>
                    <a:pt x="33885" y="1"/>
                  </a:moveTo>
                  <a:cubicBezTo>
                    <a:pt x="30022" y="1"/>
                    <a:pt x="26881" y="1045"/>
                    <a:pt x="24788" y="1956"/>
                  </a:cubicBezTo>
                  <a:cubicBezTo>
                    <a:pt x="24788" y="1956"/>
                    <a:pt x="20396" y="3871"/>
                    <a:pt x="16704" y="9500"/>
                  </a:cubicBezTo>
                  <a:cubicBezTo>
                    <a:pt x="14496" y="12863"/>
                    <a:pt x="16290" y="20114"/>
                    <a:pt x="17448" y="22260"/>
                  </a:cubicBezTo>
                  <a:cubicBezTo>
                    <a:pt x="17843" y="22991"/>
                    <a:pt x="17634" y="23902"/>
                    <a:pt x="16962" y="24391"/>
                  </a:cubicBezTo>
                  <a:cubicBezTo>
                    <a:pt x="16883" y="24449"/>
                    <a:pt x="8944" y="30340"/>
                    <a:pt x="6473" y="40382"/>
                  </a:cubicBezTo>
                  <a:cubicBezTo>
                    <a:pt x="4878" y="46863"/>
                    <a:pt x="5284" y="52407"/>
                    <a:pt x="5800" y="55616"/>
                  </a:cubicBezTo>
                  <a:cubicBezTo>
                    <a:pt x="7417" y="56026"/>
                    <a:pt x="10200" y="56537"/>
                    <a:pt x="12960" y="56537"/>
                  </a:cubicBezTo>
                  <a:cubicBezTo>
                    <a:pt x="15063" y="56537"/>
                    <a:pt x="17152" y="56240"/>
                    <a:pt x="18701" y="55376"/>
                  </a:cubicBezTo>
                  <a:cubicBezTo>
                    <a:pt x="19934" y="54688"/>
                    <a:pt x="20717" y="53700"/>
                    <a:pt x="21093" y="52354"/>
                  </a:cubicBezTo>
                  <a:cubicBezTo>
                    <a:pt x="22919" y="45816"/>
                    <a:pt x="17214" y="41404"/>
                    <a:pt x="17157" y="41359"/>
                  </a:cubicBezTo>
                  <a:cubicBezTo>
                    <a:pt x="16331" y="40734"/>
                    <a:pt x="16169" y="39560"/>
                    <a:pt x="16794" y="38734"/>
                  </a:cubicBezTo>
                  <a:cubicBezTo>
                    <a:pt x="17162" y="38248"/>
                    <a:pt x="17722" y="37992"/>
                    <a:pt x="18289" y="37992"/>
                  </a:cubicBezTo>
                  <a:cubicBezTo>
                    <a:pt x="18683" y="37992"/>
                    <a:pt x="19081" y="38116"/>
                    <a:pt x="19419" y="38372"/>
                  </a:cubicBezTo>
                  <a:cubicBezTo>
                    <a:pt x="19737" y="38614"/>
                    <a:pt x="27206" y="44395"/>
                    <a:pt x="24702" y="53361"/>
                  </a:cubicBezTo>
                  <a:cubicBezTo>
                    <a:pt x="24052" y="55688"/>
                    <a:pt x="22645" y="57467"/>
                    <a:pt x="20520" y="58650"/>
                  </a:cubicBezTo>
                  <a:cubicBezTo>
                    <a:pt x="18298" y="59889"/>
                    <a:pt x="15543" y="60282"/>
                    <a:pt x="12930" y="60282"/>
                  </a:cubicBezTo>
                  <a:cubicBezTo>
                    <a:pt x="10437" y="60282"/>
                    <a:pt x="8075" y="59924"/>
                    <a:pt x="6432" y="59595"/>
                  </a:cubicBezTo>
                  <a:cubicBezTo>
                    <a:pt x="6294" y="60018"/>
                    <a:pt x="5992" y="60385"/>
                    <a:pt x="5563" y="60585"/>
                  </a:cubicBezTo>
                  <a:cubicBezTo>
                    <a:pt x="5399" y="60663"/>
                    <a:pt x="1371" y="62637"/>
                    <a:pt x="692" y="67132"/>
                  </a:cubicBezTo>
                  <a:cubicBezTo>
                    <a:pt x="31" y="71487"/>
                    <a:pt x="3821" y="74209"/>
                    <a:pt x="3983" y="74323"/>
                  </a:cubicBezTo>
                  <a:cubicBezTo>
                    <a:pt x="4500" y="74684"/>
                    <a:pt x="4768" y="75309"/>
                    <a:pt x="4672" y="75933"/>
                  </a:cubicBezTo>
                  <a:cubicBezTo>
                    <a:pt x="4577" y="76558"/>
                    <a:pt x="4137" y="77074"/>
                    <a:pt x="3536" y="77267"/>
                  </a:cubicBezTo>
                  <a:cubicBezTo>
                    <a:pt x="3484" y="77286"/>
                    <a:pt x="1530" y="78031"/>
                    <a:pt x="540" y="81262"/>
                  </a:cubicBezTo>
                  <a:cubicBezTo>
                    <a:pt x="1" y="83023"/>
                    <a:pt x="398" y="84551"/>
                    <a:pt x="882" y="85592"/>
                  </a:cubicBezTo>
                  <a:cubicBezTo>
                    <a:pt x="4578" y="82414"/>
                    <a:pt x="14657" y="74792"/>
                    <a:pt x="26864" y="74193"/>
                  </a:cubicBezTo>
                  <a:cubicBezTo>
                    <a:pt x="27385" y="74168"/>
                    <a:pt x="27911" y="74155"/>
                    <a:pt x="28439" y="74155"/>
                  </a:cubicBezTo>
                  <a:cubicBezTo>
                    <a:pt x="36928" y="74155"/>
                    <a:pt x="46013" y="77325"/>
                    <a:pt x="49726" y="78775"/>
                  </a:cubicBezTo>
                  <a:cubicBezTo>
                    <a:pt x="52083" y="73073"/>
                    <a:pt x="55146" y="63336"/>
                    <a:pt x="52750" y="58282"/>
                  </a:cubicBezTo>
                  <a:cubicBezTo>
                    <a:pt x="51969" y="56637"/>
                    <a:pt x="50644" y="55615"/>
                    <a:pt x="48698" y="55159"/>
                  </a:cubicBezTo>
                  <a:cubicBezTo>
                    <a:pt x="47466" y="54871"/>
                    <a:pt x="46299" y="54728"/>
                    <a:pt x="45198" y="54728"/>
                  </a:cubicBezTo>
                  <a:cubicBezTo>
                    <a:pt x="42726" y="54728"/>
                    <a:pt x="40591" y="55453"/>
                    <a:pt x="38823" y="56897"/>
                  </a:cubicBezTo>
                  <a:cubicBezTo>
                    <a:pt x="36866" y="58495"/>
                    <a:pt x="36063" y="60434"/>
                    <a:pt x="36056" y="60453"/>
                  </a:cubicBezTo>
                  <a:cubicBezTo>
                    <a:pt x="35760" y="61182"/>
                    <a:pt x="35056" y="61627"/>
                    <a:pt x="34314" y="61627"/>
                  </a:cubicBezTo>
                  <a:cubicBezTo>
                    <a:pt x="34084" y="61627"/>
                    <a:pt x="33850" y="61584"/>
                    <a:pt x="33623" y="61493"/>
                  </a:cubicBezTo>
                  <a:cubicBezTo>
                    <a:pt x="32666" y="61111"/>
                    <a:pt x="32196" y="60033"/>
                    <a:pt x="32572" y="59073"/>
                  </a:cubicBezTo>
                  <a:cubicBezTo>
                    <a:pt x="33789" y="55977"/>
                    <a:pt x="37848" y="50991"/>
                    <a:pt x="45242" y="50991"/>
                  </a:cubicBezTo>
                  <a:cubicBezTo>
                    <a:pt x="46570" y="50991"/>
                    <a:pt x="48005" y="51152"/>
                    <a:pt x="49550" y="51513"/>
                  </a:cubicBezTo>
                  <a:cubicBezTo>
                    <a:pt x="52637" y="52233"/>
                    <a:pt x="54856" y="53972"/>
                    <a:pt x="56135" y="56680"/>
                  </a:cubicBezTo>
                  <a:cubicBezTo>
                    <a:pt x="58750" y="62200"/>
                    <a:pt x="56630" y="70757"/>
                    <a:pt x="54530" y="76687"/>
                  </a:cubicBezTo>
                  <a:cubicBezTo>
                    <a:pt x="55567" y="76248"/>
                    <a:pt x="56738" y="75863"/>
                    <a:pt x="58030" y="75629"/>
                  </a:cubicBezTo>
                  <a:cubicBezTo>
                    <a:pt x="58846" y="75481"/>
                    <a:pt x="59666" y="75419"/>
                    <a:pt x="60469" y="75419"/>
                  </a:cubicBezTo>
                  <a:cubicBezTo>
                    <a:pt x="62713" y="75419"/>
                    <a:pt x="64822" y="75905"/>
                    <a:pt x="66314" y="76364"/>
                  </a:cubicBezTo>
                  <a:cubicBezTo>
                    <a:pt x="66605" y="74980"/>
                    <a:pt x="67298" y="73247"/>
                    <a:pt x="68897" y="71763"/>
                  </a:cubicBezTo>
                  <a:cubicBezTo>
                    <a:pt x="70545" y="70237"/>
                    <a:pt x="72020" y="69552"/>
                    <a:pt x="73109" y="69256"/>
                  </a:cubicBezTo>
                  <a:cubicBezTo>
                    <a:pt x="73231" y="66762"/>
                    <a:pt x="73995" y="61967"/>
                    <a:pt x="77920" y="59699"/>
                  </a:cubicBezTo>
                  <a:cubicBezTo>
                    <a:pt x="80722" y="58078"/>
                    <a:pt x="83521" y="57714"/>
                    <a:pt x="85468" y="57714"/>
                  </a:cubicBezTo>
                  <a:cubicBezTo>
                    <a:pt x="85687" y="57714"/>
                    <a:pt x="85895" y="57719"/>
                    <a:pt x="86091" y="57727"/>
                  </a:cubicBezTo>
                  <a:cubicBezTo>
                    <a:pt x="86290" y="54764"/>
                    <a:pt x="87292" y="49111"/>
                    <a:pt x="91843" y="45548"/>
                  </a:cubicBezTo>
                  <a:cubicBezTo>
                    <a:pt x="94532" y="43443"/>
                    <a:pt x="97372" y="42825"/>
                    <a:pt x="99780" y="42825"/>
                  </a:cubicBezTo>
                  <a:cubicBezTo>
                    <a:pt x="101915" y="42825"/>
                    <a:pt x="103712" y="43311"/>
                    <a:pt x="104765" y="43679"/>
                  </a:cubicBezTo>
                  <a:cubicBezTo>
                    <a:pt x="104365" y="41774"/>
                    <a:pt x="103395" y="38719"/>
                    <a:pt x="101057" y="35834"/>
                  </a:cubicBezTo>
                  <a:cubicBezTo>
                    <a:pt x="97293" y="31183"/>
                    <a:pt x="88882" y="30962"/>
                    <a:pt x="88882" y="30962"/>
                  </a:cubicBezTo>
                  <a:cubicBezTo>
                    <a:pt x="88882" y="30962"/>
                    <a:pt x="88877" y="30913"/>
                    <a:pt x="88870" y="30829"/>
                  </a:cubicBezTo>
                  <a:cubicBezTo>
                    <a:pt x="88720" y="30826"/>
                    <a:pt x="88571" y="30824"/>
                    <a:pt x="88423" y="30824"/>
                  </a:cubicBezTo>
                  <a:cubicBezTo>
                    <a:pt x="84811" y="30824"/>
                    <a:pt x="81618" y="31748"/>
                    <a:pt x="79902" y="33402"/>
                  </a:cubicBezTo>
                  <a:cubicBezTo>
                    <a:pt x="78873" y="34397"/>
                    <a:pt x="78466" y="35578"/>
                    <a:pt x="78661" y="37012"/>
                  </a:cubicBezTo>
                  <a:cubicBezTo>
                    <a:pt x="79210" y="41063"/>
                    <a:pt x="80432" y="41821"/>
                    <a:pt x="80610" y="41912"/>
                  </a:cubicBezTo>
                  <a:cubicBezTo>
                    <a:pt x="81597" y="42023"/>
                    <a:pt x="82325" y="42884"/>
                    <a:pt x="82272" y="43875"/>
                  </a:cubicBezTo>
                  <a:cubicBezTo>
                    <a:pt x="82218" y="44865"/>
                    <a:pt x="81401" y="45642"/>
                    <a:pt x="80409" y="45646"/>
                  </a:cubicBezTo>
                  <a:lnTo>
                    <a:pt x="80405" y="45646"/>
                  </a:lnTo>
                  <a:cubicBezTo>
                    <a:pt x="80380" y="45646"/>
                    <a:pt x="80350" y="45646"/>
                    <a:pt x="80317" y="45646"/>
                  </a:cubicBezTo>
                  <a:cubicBezTo>
                    <a:pt x="79381" y="45646"/>
                    <a:pt x="75422" y="45518"/>
                    <a:pt x="74413" y="38051"/>
                  </a:cubicBezTo>
                  <a:cubicBezTo>
                    <a:pt x="74058" y="35426"/>
                    <a:pt x="75405" y="32537"/>
                    <a:pt x="77299" y="30708"/>
                  </a:cubicBezTo>
                  <a:cubicBezTo>
                    <a:pt x="79619" y="28468"/>
                    <a:pt x="83521" y="27189"/>
                    <a:pt x="87911" y="27085"/>
                  </a:cubicBezTo>
                  <a:cubicBezTo>
                    <a:pt x="86570" y="23580"/>
                    <a:pt x="83382" y="18247"/>
                    <a:pt x="75818" y="13471"/>
                  </a:cubicBezTo>
                  <a:cubicBezTo>
                    <a:pt x="70140" y="9885"/>
                    <a:pt x="64821" y="8899"/>
                    <a:pt x="60688" y="8899"/>
                  </a:cubicBezTo>
                  <a:cubicBezTo>
                    <a:pt x="58274" y="8899"/>
                    <a:pt x="56264" y="9236"/>
                    <a:pt x="54823" y="9587"/>
                  </a:cubicBezTo>
                  <a:cubicBezTo>
                    <a:pt x="54907" y="11535"/>
                    <a:pt x="54799" y="13621"/>
                    <a:pt x="54356" y="15720"/>
                  </a:cubicBezTo>
                  <a:cubicBezTo>
                    <a:pt x="52796" y="23120"/>
                    <a:pt x="46875" y="27668"/>
                    <a:pt x="41072" y="28957"/>
                  </a:cubicBezTo>
                  <a:cubicBezTo>
                    <a:pt x="40696" y="31049"/>
                    <a:pt x="40187" y="35593"/>
                    <a:pt x="42072" y="38616"/>
                  </a:cubicBezTo>
                  <a:cubicBezTo>
                    <a:pt x="42999" y="40100"/>
                    <a:pt x="44396" y="41012"/>
                    <a:pt x="46342" y="41401"/>
                  </a:cubicBezTo>
                  <a:cubicBezTo>
                    <a:pt x="47326" y="41598"/>
                    <a:pt x="48269" y="41696"/>
                    <a:pt x="49170" y="41696"/>
                  </a:cubicBezTo>
                  <a:cubicBezTo>
                    <a:pt x="51614" y="41696"/>
                    <a:pt x="53750" y="40975"/>
                    <a:pt x="55544" y="39540"/>
                  </a:cubicBezTo>
                  <a:cubicBezTo>
                    <a:pt x="57340" y="38104"/>
                    <a:pt x="58116" y="36477"/>
                    <a:pt x="58123" y="36459"/>
                  </a:cubicBezTo>
                  <a:cubicBezTo>
                    <a:pt x="58440" y="35773"/>
                    <a:pt x="59118" y="35368"/>
                    <a:pt x="59827" y="35368"/>
                  </a:cubicBezTo>
                  <a:cubicBezTo>
                    <a:pt x="60088" y="35368"/>
                    <a:pt x="60354" y="35423"/>
                    <a:pt x="60607" y="35539"/>
                  </a:cubicBezTo>
                  <a:cubicBezTo>
                    <a:pt x="61548" y="35970"/>
                    <a:pt x="61961" y="37081"/>
                    <a:pt x="61530" y="38022"/>
                  </a:cubicBezTo>
                  <a:cubicBezTo>
                    <a:pt x="60243" y="40829"/>
                    <a:pt x="56144" y="45435"/>
                    <a:pt x="49109" y="45435"/>
                  </a:cubicBezTo>
                  <a:cubicBezTo>
                    <a:pt x="48013" y="45435"/>
                    <a:pt x="46846" y="45322"/>
                    <a:pt x="45607" y="45075"/>
                  </a:cubicBezTo>
                  <a:cubicBezTo>
                    <a:pt x="42629" y="44479"/>
                    <a:pt x="40369" y="42969"/>
                    <a:pt x="38886" y="40588"/>
                  </a:cubicBezTo>
                  <a:cubicBezTo>
                    <a:pt x="36631" y="36964"/>
                    <a:pt x="36822" y="32181"/>
                    <a:pt x="37220" y="29322"/>
                  </a:cubicBezTo>
                  <a:cubicBezTo>
                    <a:pt x="31491" y="29127"/>
                    <a:pt x="28966" y="25667"/>
                    <a:pt x="28858" y="25515"/>
                  </a:cubicBezTo>
                  <a:cubicBezTo>
                    <a:pt x="28262" y="24670"/>
                    <a:pt x="28464" y="23500"/>
                    <a:pt x="29310" y="22903"/>
                  </a:cubicBezTo>
                  <a:cubicBezTo>
                    <a:pt x="29638" y="22671"/>
                    <a:pt x="30015" y="22560"/>
                    <a:pt x="30388" y="22560"/>
                  </a:cubicBezTo>
                  <a:cubicBezTo>
                    <a:pt x="30976" y="22560"/>
                    <a:pt x="31556" y="22836"/>
                    <a:pt x="31921" y="23353"/>
                  </a:cubicBezTo>
                  <a:cubicBezTo>
                    <a:pt x="31974" y="23422"/>
                    <a:pt x="33653" y="25591"/>
                    <a:pt x="37707" y="25593"/>
                  </a:cubicBezTo>
                  <a:lnTo>
                    <a:pt x="37714" y="25593"/>
                  </a:lnTo>
                  <a:cubicBezTo>
                    <a:pt x="42919" y="25593"/>
                    <a:pt x="49234" y="21865"/>
                    <a:pt x="50690" y="14948"/>
                  </a:cubicBezTo>
                  <a:cubicBezTo>
                    <a:pt x="51163" y="12707"/>
                    <a:pt x="51181" y="10451"/>
                    <a:pt x="50986" y="8422"/>
                  </a:cubicBezTo>
                  <a:cubicBezTo>
                    <a:pt x="49093" y="6033"/>
                    <a:pt x="45189" y="2122"/>
                    <a:pt x="39067" y="630"/>
                  </a:cubicBezTo>
                  <a:cubicBezTo>
                    <a:pt x="37230" y="182"/>
                    <a:pt x="35495" y="1"/>
                    <a:pt x="33885" y="1"/>
                  </a:cubicBezTo>
                  <a:close/>
                </a:path>
              </a:pathLst>
            </a:custGeom>
            <a:solidFill>
              <a:srgbClr val="E7E7E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435;p35">
              <a:extLst>
                <a:ext uri="{FF2B5EF4-FFF2-40B4-BE49-F238E27FC236}">
                  <a16:creationId xmlns:a16="http://schemas.microsoft.com/office/drawing/2014/main" id="{43495705-E9E8-4DAB-B08B-BF34F6AE2EF9}"/>
                </a:ext>
              </a:extLst>
            </p:cNvPr>
            <p:cNvSpPr/>
            <p:nvPr/>
          </p:nvSpPr>
          <p:spPr>
            <a:xfrm>
              <a:off x="2325250" y="2234250"/>
              <a:ext cx="3099600" cy="1942700"/>
            </a:xfrm>
            <a:custGeom>
              <a:avLst/>
              <a:gdLst/>
              <a:ahLst/>
              <a:cxnLst/>
              <a:rect l="l" t="t" r="r" b="b"/>
              <a:pathLst>
                <a:path w="123984" h="77708" extrusionOk="0">
                  <a:moveTo>
                    <a:pt x="71120" y="1"/>
                  </a:moveTo>
                  <a:cubicBezTo>
                    <a:pt x="70649" y="1"/>
                    <a:pt x="70181" y="12"/>
                    <a:pt x="69717" y="34"/>
                  </a:cubicBezTo>
                  <a:cubicBezTo>
                    <a:pt x="56258" y="693"/>
                    <a:pt x="45139" y="11136"/>
                    <a:pt x="44434" y="11812"/>
                  </a:cubicBezTo>
                  <a:lnTo>
                    <a:pt x="41822" y="14750"/>
                  </a:lnTo>
                  <a:cubicBezTo>
                    <a:pt x="41845" y="14869"/>
                    <a:pt x="41856" y="14989"/>
                    <a:pt x="41858" y="15110"/>
                  </a:cubicBezTo>
                  <a:cubicBezTo>
                    <a:pt x="41862" y="15634"/>
                    <a:pt x="42017" y="28010"/>
                    <a:pt x="51506" y="28858"/>
                  </a:cubicBezTo>
                  <a:cubicBezTo>
                    <a:pt x="51770" y="28882"/>
                    <a:pt x="52025" y="28893"/>
                    <a:pt x="52272" y="28893"/>
                  </a:cubicBezTo>
                  <a:cubicBezTo>
                    <a:pt x="57181" y="28893"/>
                    <a:pt x="58765" y="24451"/>
                    <a:pt x="58937" y="23921"/>
                  </a:cubicBezTo>
                  <a:cubicBezTo>
                    <a:pt x="59231" y="23014"/>
                    <a:pt x="60075" y="22433"/>
                    <a:pt x="60981" y="22433"/>
                  </a:cubicBezTo>
                  <a:cubicBezTo>
                    <a:pt x="61193" y="22433"/>
                    <a:pt x="61409" y="22465"/>
                    <a:pt x="61623" y="22532"/>
                  </a:cubicBezTo>
                  <a:cubicBezTo>
                    <a:pt x="62746" y="22889"/>
                    <a:pt x="63372" y="24077"/>
                    <a:pt x="63022" y="25199"/>
                  </a:cubicBezTo>
                  <a:cubicBezTo>
                    <a:pt x="62137" y="28058"/>
                    <a:pt x="58788" y="33176"/>
                    <a:pt x="52282" y="33176"/>
                  </a:cubicBezTo>
                  <a:cubicBezTo>
                    <a:pt x="51908" y="33176"/>
                    <a:pt x="51522" y="33157"/>
                    <a:pt x="51125" y="33121"/>
                  </a:cubicBezTo>
                  <a:cubicBezTo>
                    <a:pt x="41210" y="32235"/>
                    <a:pt x="38048" y="22548"/>
                    <a:pt x="37630" y="16502"/>
                  </a:cubicBezTo>
                  <a:cubicBezTo>
                    <a:pt x="36842" y="16369"/>
                    <a:pt x="35713" y="16230"/>
                    <a:pt x="34431" y="16230"/>
                  </a:cubicBezTo>
                  <a:cubicBezTo>
                    <a:pt x="31994" y="16230"/>
                    <a:pt x="29001" y="16730"/>
                    <a:pt x="26726" y="18719"/>
                  </a:cubicBezTo>
                  <a:cubicBezTo>
                    <a:pt x="22044" y="22818"/>
                    <a:pt x="21658" y="27667"/>
                    <a:pt x="21644" y="27871"/>
                  </a:cubicBezTo>
                  <a:cubicBezTo>
                    <a:pt x="21584" y="28745"/>
                    <a:pt x="20861" y="29427"/>
                    <a:pt x="19997" y="29427"/>
                  </a:cubicBezTo>
                  <a:cubicBezTo>
                    <a:pt x="19958" y="29427"/>
                    <a:pt x="19919" y="29426"/>
                    <a:pt x="19880" y="29423"/>
                  </a:cubicBezTo>
                  <a:cubicBezTo>
                    <a:pt x="19868" y="29422"/>
                    <a:pt x="19684" y="29412"/>
                    <a:pt x="19362" y="29412"/>
                  </a:cubicBezTo>
                  <a:cubicBezTo>
                    <a:pt x="17325" y="29412"/>
                    <a:pt x="9780" y="29806"/>
                    <a:pt x="5722" y="35384"/>
                  </a:cubicBezTo>
                  <a:cubicBezTo>
                    <a:pt x="954" y="41941"/>
                    <a:pt x="2735" y="47912"/>
                    <a:pt x="2753" y="47975"/>
                  </a:cubicBezTo>
                  <a:cubicBezTo>
                    <a:pt x="2890" y="48409"/>
                    <a:pt x="2840" y="48880"/>
                    <a:pt x="2618" y="49276"/>
                  </a:cubicBezTo>
                  <a:lnTo>
                    <a:pt x="0" y="53966"/>
                  </a:lnTo>
                  <a:cubicBezTo>
                    <a:pt x="115" y="56355"/>
                    <a:pt x="990" y="59344"/>
                    <a:pt x="3670" y="62577"/>
                  </a:cubicBezTo>
                  <a:cubicBezTo>
                    <a:pt x="7661" y="67394"/>
                    <a:pt x="12569" y="68725"/>
                    <a:pt x="15710" y="69044"/>
                  </a:cubicBezTo>
                  <a:cubicBezTo>
                    <a:pt x="15820" y="66709"/>
                    <a:pt x="16091" y="63052"/>
                    <a:pt x="16757" y="59015"/>
                  </a:cubicBezTo>
                  <a:cubicBezTo>
                    <a:pt x="18292" y="49714"/>
                    <a:pt x="21106" y="43207"/>
                    <a:pt x="25119" y="39678"/>
                  </a:cubicBezTo>
                  <a:cubicBezTo>
                    <a:pt x="27432" y="37642"/>
                    <a:pt x="30098" y="36616"/>
                    <a:pt x="33065" y="36616"/>
                  </a:cubicBezTo>
                  <a:cubicBezTo>
                    <a:pt x="33638" y="36616"/>
                    <a:pt x="34223" y="36654"/>
                    <a:pt x="34819" y="36731"/>
                  </a:cubicBezTo>
                  <a:cubicBezTo>
                    <a:pt x="38805" y="37243"/>
                    <a:pt x="41899" y="38991"/>
                    <a:pt x="44012" y="41929"/>
                  </a:cubicBezTo>
                  <a:cubicBezTo>
                    <a:pt x="48516" y="48190"/>
                    <a:pt x="46715" y="57593"/>
                    <a:pt x="46636" y="57989"/>
                  </a:cubicBezTo>
                  <a:cubicBezTo>
                    <a:pt x="46434" y="59010"/>
                    <a:pt x="45539" y="59714"/>
                    <a:pt x="44536" y="59714"/>
                  </a:cubicBezTo>
                  <a:cubicBezTo>
                    <a:pt x="44398" y="59714"/>
                    <a:pt x="44259" y="59701"/>
                    <a:pt x="44119" y="59673"/>
                  </a:cubicBezTo>
                  <a:cubicBezTo>
                    <a:pt x="42959" y="59443"/>
                    <a:pt x="42208" y="58317"/>
                    <a:pt x="42434" y="57159"/>
                  </a:cubicBezTo>
                  <a:cubicBezTo>
                    <a:pt x="42463" y="57022"/>
                    <a:pt x="43935" y="49137"/>
                    <a:pt x="40528" y="44419"/>
                  </a:cubicBezTo>
                  <a:cubicBezTo>
                    <a:pt x="39115" y="42463"/>
                    <a:pt x="37070" y="41337"/>
                    <a:pt x="34273" y="40977"/>
                  </a:cubicBezTo>
                  <a:cubicBezTo>
                    <a:pt x="33867" y="40924"/>
                    <a:pt x="33470" y="40898"/>
                    <a:pt x="33084" y="40898"/>
                  </a:cubicBezTo>
                  <a:cubicBezTo>
                    <a:pt x="31154" y="40898"/>
                    <a:pt x="29466" y="41557"/>
                    <a:pt x="27951" y="42888"/>
                  </a:cubicBezTo>
                  <a:cubicBezTo>
                    <a:pt x="24751" y="45702"/>
                    <a:pt x="22345" y="51501"/>
                    <a:pt x="20990" y="59654"/>
                  </a:cubicBezTo>
                  <a:cubicBezTo>
                    <a:pt x="19931" y="66045"/>
                    <a:pt x="19914" y="71612"/>
                    <a:pt x="19914" y="71669"/>
                  </a:cubicBezTo>
                  <a:cubicBezTo>
                    <a:pt x="19914" y="71682"/>
                    <a:pt x="19911" y="71698"/>
                    <a:pt x="19911" y="71714"/>
                  </a:cubicBezTo>
                  <a:cubicBezTo>
                    <a:pt x="21573" y="74255"/>
                    <a:pt x="25910" y="77708"/>
                    <a:pt x="37245" y="77708"/>
                  </a:cubicBezTo>
                  <a:cubicBezTo>
                    <a:pt x="37681" y="77708"/>
                    <a:pt x="38127" y="77703"/>
                    <a:pt x="38584" y="77692"/>
                  </a:cubicBezTo>
                  <a:cubicBezTo>
                    <a:pt x="53431" y="77351"/>
                    <a:pt x="68797" y="65834"/>
                    <a:pt x="75063" y="60570"/>
                  </a:cubicBezTo>
                  <a:lnTo>
                    <a:pt x="75120" y="60438"/>
                  </a:lnTo>
                  <a:cubicBezTo>
                    <a:pt x="72692" y="54310"/>
                    <a:pt x="65701" y="34377"/>
                    <a:pt x="75606" y="30002"/>
                  </a:cubicBezTo>
                  <a:cubicBezTo>
                    <a:pt x="77642" y="29102"/>
                    <a:pt x="79512" y="28652"/>
                    <a:pt x="81204" y="28652"/>
                  </a:cubicBezTo>
                  <a:cubicBezTo>
                    <a:pt x="82831" y="28652"/>
                    <a:pt x="84294" y="29069"/>
                    <a:pt x="85580" y="29903"/>
                  </a:cubicBezTo>
                  <a:cubicBezTo>
                    <a:pt x="90049" y="32802"/>
                    <a:pt x="90206" y="39444"/>
                    <a:pt x="90208" y="40194"/>
                  </a:cubicBezTo>
                  <a:cubicBezTo>
                    <a:pt x="90212" y="41375"/>
                    <a:pt x="89258" y="42337"/>
                    <a:pt x="88077" y="42343"/>
                  </a:cubicBezTo>
                  <a:lnTo>
                    <a:pt x="88067" y="42343"/>
                  </a:lnTo>
                  <a:cubicBezTo>
                    <a:pt x="86891" y="42342"/>
                    <a:pt x="85935" y="41392"/>
                    <a:pt x="85927" y="40216"/>
                  </a:cubicBezTo>
                  <a:cubicBezTo>
                    <a:pt x="85913" y="38819"/>
                    <a:pt x="85405" y="34887"/>
                    <a:pt x="83242" y="33492"/>
                  </a:cubicBezTo>
                  <a:cubicBezTo>
                    <a:pt x="82671" y="33124"/>
                    <a:pt x="81980" y="32940"/>
                    <a:pt x="81172" y="32940"/>
                  </a:cubicBezTo>
                  <a:cubicBezTo>
                    <a:pt x="80096" y="32940"/>
                    <a:pt x="78813" y="33267"/>
                    <a:pt x="77337" y="33920"/>
                  </a:cubicBezTo>
                  <a:cubicBezTo>
                    <a:pt x="72535" y="36040"/>
                    <a:pt x="75240" y="48072"/>
                    <a:pt x="78136" y="56281"/>
                  </a:cubicBezTo>
                  <a:cubicBezTo>
                    <a:pt x="79889" y="55984"/>
                    <a:pt x="87375" y="54533"/>
                    <a:pt x="92281" y="50898"/>
                  </a:cubicBezTo>
                  <a:cubicBezTo>
                    <a:pt x="97208" y="47247"/>
                    <a:pt x="96943" y="44306"/>
                    <a:pt x="96939" y="44278"/>
                  </a:cubicBezTo>
                  <a:cubicBezTo>
                    <a:pt x="96805" y="43512"/>
                    <a:pt x="97224" y="42778"/>
                    <a:pt x="97944" y="42482"/>
                  </a:cubicBezTo>
                  <a:cubicBezTo>
                    <a:pt x="98142" y="42399"/>
                    <a:pt x="98350" y="42360"/>
                    <a:pt x="98557" y="42360"/>
                  </a:cubicBezTo>
                  <a:cubicBezTo>
                    <a:pt x="99093" y="42360"/>
                    <a:pt x="99619" y="42626"/>
                    <a:pt x="99942" y="43083"/>
                  </a:cubicBezTo>
                  <a:cubicBezTo>
                    <a:pt x="99953" y="43091"/>
                    <a:pt x="101419" y="44725"/>
                    <a:pt x="106243" y="44904"/>
                  </a:cubicBezTo>
                  <a:cubicBezTo>
                    <a:pt x="106321" y="44907"/>
                    <a:pt x="106398" y="44908"/>
                    <a:pt x="106475" y="44908"/>
                  </a:cubicBezTo>
                  <a:cubicBezTo>
                    <a:pt x="111046" y="44908"/>
                    <a:pt x="113421" y="39668"/>
                    <a:pt x="113445" y="39613"/>
                  </a:cubicBezTo>
                  <a:cubicBezTo>
                    <a:pt x="113454" y="39597"/>
                    <a:pt x="113463" y="39583"/>
                    <a:pt x="113471" y="39569"/>
                  </a:cubicBezTo>
                  <a:cubicBezTo>
                    <a:pt x="113504" y="39495"/>
                    <a:pt x="113544" y="39425"/>
                    <a:pt x="113589" y="39358"/>
                  </a:cubicBezTo>
                  <a:cubicBezTo>
                    <a:pt x="113603" y="39336"/>
                    <a:pt x="113617" y="39316"/>
                    <a:pt x="113633" y="39295"/>
                  </a:cubicBezTo>
                  <a:cubicBezTo>
                    <a:pt x="113688" y="39218"/>
                    <a:pt x="113749" y="39147"/>
                    <a:pt x="113818" y="39081"/>
                  </a:cubicBezTo>
                  <a:cubicBezTo>
                    <a:pt x="113821" y="39080"/>
                    <a:pt x="113824" y="39075"/>
                    <a:pt x="113826" y="39072"/>
                  </a:cubicBezTo>
                  <a:cubicBezTo>
                    <a:pt x="113902" y="39002"/>
                    <a:pt x="113984" y="38938"/>
                    <a:pt x="114072" y="38883"/>
                  </a:cubicBezTo>
                  <a:cubicBezTo>
                    <a:pt x="114075" y="38876"/>
                    <a:pt x="114085" y="38872"/>
                    <a:pt x="114092" y="38869"/>
                  </a:cubicBezTo>
                  <a:cubicBezTo>
                    <a:pt x="114172" y="38820"/>
                    <a:pt x="114255" y="38778"/>
                    <a:pt x="114341" y="38742"/>
                  </a:cubicBezTo>
                  <a:cubicBezTo>
                    <a:pt x="114354" y="38736"/>
                    <a:pt x="114367" y="38732"/>
                    <a:pt x="114379" y="38726"/>
                  </a:cubicBezTo>
                  <a:cubicBezTo>
                    <a:pt x="114469" y="38693"/>
                    <a:pt x="114562" y="38666"/>
                    <a:pt x="114656" y="38648"/>
                  </a:cubicBezTo>
                  <a:cubicBezTo>
                    <a:pt x="114661" y="38647"/>
                    <a:pt x="114665" y="38647"/>
                    <a:pt x="114670" y="38645"/>
                  </a:cubicBezTo>
                  <a:cubicBezTo>
                    <a:pt x="114768" y="38626"/>
                    <a:pt x="114868" y="38616"/>
                    <a:pt x="114969" y="38616"/>
                  </a:cubicBezTo>
                  <a:cubicBezTo>
                    <a:pt x="114941" y="38616"/>
                    <a:pt x="118037" y="38319"/>
                    <a:pt x="120992" y="32041"/>
                  </a:cubicBezTo>
                  <a:cubicBezTo>
                    <a:pt x="123983" y="25684"/>
                    <a:pt x="119083" y="20521"/>
                    <a:pt x="118872" y="20305"/>
                  </a:cubicBezTo>
                  <a:cubicBezTo>
                    <a:pt x="118198" y="19612"/>
                    <a:pt x="118255" y="18493"/>
                    <a:pt x="118994" y="17871"/>
                  </a:cubicBezTo>
                  <a:cubicBezTo>
                    <a:pt x="119110" y="17772"/>
                    <a:pt x="122026" y="15196"/>
                    <a:pt x="120505" y="11261"/>
                  </a:cubicBezTo>
                  <a:cubicBezTo>
                    <a:pt x="119780" y="9394"/>
                    <a:pt x="117796" y="8935"/>
                    <a:pt x="116019" y="8935"/>
                  </a:cubicBezTo>
                  <a:cubicBezTo>
                    <a:pt x="115301" y="8935"/>
                    <a:pt x="114618" y="9010"/>
                    <a:pt x="114064" y="9097"/>
                  </a:cubicBezTo>
                  <a:cubicBezTo>
                    <a:pt x="113409" y="11226"/>
                    <a:pt x="110485" y="19709"/>
                    <a:pt x="104919" y="22213"/>
                  </a:cubicBezTo>
                  <a:cubicBezTo>
                    <a:pt x="103880" y="22682"/>
                    <a:pt x="102798" y="22913"/>
                    <a:pt x="101707" y="22913"/>
                  </a:cubicBezTo>
                  <a:cubicBezTo>
                    <a:pt x="101638" y="22913"/>
                    <a:pt x="101568" y="22902"/>
                    <a:pt x="101500" y="22900"/>
                  </a:cubicBezTo>
                  <a:cubicBezTo>
                    <a:pt x="100660" y="24652"/>
                    <a:pt x="99533" y="27654"/>
                    <a:pt x="100069" y="29603"/>
                  </a:cubicBezTo>
                  <a:cubicBezTo>
                    <a:pt x="100253" y="30279"/>
                    <a:pt x="100613" y="30735"/>
                    <a:pt x="101237" y="31079"/>
                  </a:cubicBezTo>
                  <a:cubicBezTo>
                    <a:pt x="102196" y="31610"/>
                    <a:pt x="103104" y="31876"/>
                    <a:pt x="103976" y="31876"/>
                  </a:cubicBezTo>
                  <a:cubicBezTo>
                    <a:pt x="104705" y="31876"/>
                    <a:pt x="105409" y="31690"/>
                    <a:pt x="106096" y="31319"/>
                  </a:cubicBezTo>
                  <a:cubicBezTo>
                    <a:pt x="107219" y="30712"/>
                    <a:pt x="107900" y="29808"/>
                    <a:pt x="107905" y="29799"/>
                  </a:cubicBezTo>
                  <a:cubicBezTo>
                    <a:pt x="108321" y="29208"/>
                    <a:pt x="108983" y="28892"/>
                    <a:pt x="109656" y="28892"/>
                  </a:cubicBezTo>
                  <a:cubicBezTo>
                    <a:pt x="110082" y="28892"/>
                    <a:pt x="110513" y="29019"/>
                    <a:pt x="110889" y="29284"/>
                  </a:cubicBezTo>
                  <a:cubicBezTo>
                    <a:pt x="111855" y="29967"/>
                    <a:pt x="112085" y="31301"/>
                    <a:pt x="111403" y="32266"/>
                  </a:cubicBezTo>
                  <a:cubicBezTo>
                    <a:pt x="110243" y="33914"/>
                    <a:pt x="107562" y="36164"/>
                    <a:pt x="103984" y="36164"/>
                  </a:cubicBezTo>
                  <a:cubicBezTo>
                    <a:pt x="102514" y="36164"/>
                    <a:pt x="100891" y="35783"/>
                    <a:pt x="99162" y="34826"/>
                  </a:cubicBezTo>
                  <a:cubicBezTo>
                    <a:pt x="97538" y="33926"/>
                    <a:pt x="96421" y="32508"/>
                    <a:pt x="95936" y="30725"/>
                  </a:cubicBezTo>
                  <a:cubicBezTo>
                    <a:pt x="95079" y="27584"/>
                    <a:pt x="96332" y="23912"/>
                    <a:pt x="97339" y="21678"/>
                  </a:cubicBezTo>
                  <a:cubicBezTo>
                    <a:pt x="95131" y="20470"/>
                    <a:pt x="93672" y="18889"/>
                    <a:pt x="93015" y="16962"/>
                  </a:cubicBezTo>
                  <a:cubicBezTo>
                    <a:pt x="92077" y="14218"/>
                    <a:pt x="93171" y="11907"/>
                    <a:pt x="93301" y="11651"/>
                  </a:cubicBezTo>
                  <a:cubicBezTo>
                    <a:pt x="93674" y="10896"/>
                    <a:pt x="94433" y="10458"/>
                    <a:pt x="95222" y="10458"/>
                  </a:cubicBezTo>
                  <a:cubicBezTo>
                    <a:pt x="95541" y="10458"/>
                    <a:pt x="95864" y="10530"/>
                    <a:pt x="96169" y="10680"/>
                  </a:cubicBezTo>
                  <a:cubicBezTo>
                    <a:pt x="97228" y="11203"/>
                    <a:pt x="97664" y="12487"/>
                    <a:pt x="97140" y="13547"/>
                  </a:cubicBezTo>
                  <a:cubicBezTo>
                    <a:pt x="96846" y="14193"/>
                    <a:pt x="96192" y="16411"/>
                    <a:pt x="99874" y="18176"/>
                  </a:cubicBezTo>
                  <a:cubicBezTo>
                    <a:pt x="100514" y="18483"/>
                    <a:pt x="101114" y="18636"/>
                    <a:pt x="101698" y="18636"/>
                  </a:cubicBezTo>
                  <a:cubicBezTo>
                    <a:pt x="102193" y="18636"/>
                    <a:pt x="102676" y="18526"/>
                    <a:pt x="103163" y="18306"/>
                  </a:cubicBezTo>
                  <a:cubicBezTo>
                    <a:pt x="106737" y="16701"/>
                    <a:pt x="109409" y="9812"/>
                    <a:pt x="110064" y="7529"/>
                  </a:cubicBezTo>
                  <a:cubicBezTo>
                    <a:pt x="110128" y="7307"/>
                    <a:pt x="110231" y="7112"/>
                    <a:pt x="110352" y="6931"/>
                  </a:cubicBezTo>
                  <a:lnTo>
                    <a:pt x="109102" y="2432"/>
                  </a:lnTo>
                  <a:cubicBezTo>
                    <a:pt x="107980" y="2013"/>
                    <a:pt x="105629" y="1261"/>
                    <a:pt x="103169" y="1261"/>
                  </a:cubicBezTo>
                  <a:cubicBezTo>
                    <a:pt x="102553" y="1261"/>
                    <a:pt x="101929" y="1309"/>
                    <a:pt x="101317" y="1420"/>
                  </a:cubicBezTo>
                  <a:cubicBezTo>
                    <a:pt x="97336" y="2143"/>
                    <a:pt x="94643" y="4692"/>
                    <a:pt x="94616" y="4718"/>
                  </a:cubicBezTo>
                  <a:cubicBezTo>
                    <a:pt x="94300" y="5020"/>
                    <a:pt x="93883" y="5182"/>
                    <a:pt x="93461" y="5182"/>
                  </a:cubicBezTo>
                  <a:cubicBezTo>
                    <a:pt x="93236" y="5182"/>
                    <a:pt x="93009" y="5136"/>
                    <a:pt x="92796" y="5042"/>
                  </a:cubicBezTo>
                  <a:cubicBezTo>
                    <a:pt x="92674" y="4990"/>
                    <a:pt x="81193" y="1"/>
                    <a:pt x="71120" y="1"/>
                  </a:cubicBezTo>
                  <a:close/>
                </a:path>
              </a:pathLst>
            </a:custGeom>
            <a:solidFill>
              <a:srgbClr val="FB9D9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436;p35">
              <a:extLst>
                <a:ext uri="{FF2B5EF4-FFF2-40B4-BE49-F238E27FC236}">
                  <a16:creationId xmlns:a16="http://schemas.microsoft.com/office/drawing/2014/main" id="{D186CBDB-EFAD-4DB0-BBDE-A2EB7E94E1D4}"/>
                </a:ext>
              </a:extLst>
            </p:cNvPr>
            <p:cNvSpPr/>
            <p:nvPr/>
          </p:nvSpPr>
          <p:spPr>
            <a:xfrm>
              <a:off x="5127850" y="1450925"/>
              <a:ext cx="1409875" cy="1788350"/>
            </a:xfrm>
            <a:custGeom>
              <a:avLst/>
              <a:gdLst/>
              <a:ahLst/>
              <a:cxnLst/>
              <a:rect l="l" t="t" r="r" b="b"/>
              <a:pathLst>
                <a:path w="56395" h="71534" extrusionOk="0">
                  <a:moveTo>
                    <a:pt x="30407" y="1"/>
                  </a:moveTo>
                  <a:cubicBezTo>
                    <a:pt x="28597" y="1"/>
                    <a:pt x="26472" y="459"/>
                    <a:pt x="24477" y="2021"/>
                  </a:cubicBezTo>
                  <a:cubicBezTo>
                    <a:pt x="19573" y="5859"/>
                    <a:pt x="19960" y="13262"/>
                    <a:pt x="19964" y="13335"/>
                  </a:cubicBezTo>
                  <a:cubicBezTo>
                    <a:pt x="20022" y="14312"/>
                    <a:pt x="19237" y="15097"/>
                    <a:pt x="18310" y="15097"/>
                  </a:cubicBezTo>
                  <a:cubicBezTo>
                    <a:pt x="18186" y="15097"/>
                    <a:pt x="18059" y="15083"/>
                    <a:pt x="17932" y="15053"/>
                  </a:cubicBezTo>
                  <a:cubicBezTo>
                    <a:pt x="17919" y="15051"/>
                    <a:pt x="17191" y="14897"/>
                    <a:pt x="16062" y="14897"/>
                  </a:cubicBezTo>
                  <a:cubicBezTo>
                    <a:pt x="14562" y="14897"/>
                    <a:pt x="12353" y="15169"/>
                    <a:pt x="10170" y="16430"/>
                  </a:cubicBezTo>
                  <a:cubicBezTo>
                    <a:pt x="6684" y="18449"/>
                    <a:pt x="7007" y="24382"/>
                    <a:pt x="7009" y="24442"/>
                  </a:cubicBezTo>
                  <a:cubicBezTo>
                    <a:pt x="7048" y="24966"/>
                    <a:pt x="6904" y="25489"/>
                    <a:pt x="6505" y="25833"/>
                  </a:cubicBezTo>
                  <a:cubicBezTo>
                    <a:pt x="6197" y="26098"/>
                    <a:pt x="5847" y="26245"/>
                    <a:pt x="5469" y="26245"/>
                  </a:cubicBezTo>
                  <a:cubicBezTo>
                    <a:pt x="5368" y="26245"/>
                    <a:pt x="5265" y="26234"/>
                    <a:pt x="5161" y="26213"/>
                  </a:cubicBezTo>
                  <a:cubicBezTo>
                    <a:pt x="4939" y="26217"/>
                    <a:pt x="3613" y="26324"/>
                    <a:pt x="1741" y="28056"/>
                  </a:cubicBezTo>
                  <a:cubicBezTo>
                    <a:pt x="12" y="29663"/>
                    <a:pt x="0" y="31751"/>
                    <a:pt x="24" y="32243"/>
                  </a:cubicBezTo>
                  <a:lnTo>
                    <a:pt x="1383" y="37137"/>
                  </a:lnTo>
                  <a:cubicBezTo>
                    <a:pt x="2161" y="37004"/>
                    <a:pt x="3006" y="36922"/>
                    <a:pt x="3869" y="36922"/>
                  </a:cubicBezTo>
                  <a:cubicBezTo>
                    <a:pt x="6905" y="36922"/>
                    <a:pt x="10160" y="37942"/>
                    <a:pt x="11497" y="41396"/>
                  </a:cubicBezTo>
                  <a:cubicBezTo>
                    <a:pt x="13012" y="45313"/>
                    <a:pt x="11641" y="48626"/>
                    <a:pt x="10162" y="50542"/>
                  </a:cubicBezTo>
                  <a:cubicBezTo>
                    <a:pt x="11898" y="52886"/>
                    <a:pt x="14934" y="58327"/>
                    <a:pt x="11894" y="64785"/>
                  </a:cubicBezTo>
                  <a:cubicBezTo>
                    <a:pt x="10331" y="68106"/>
                    <a:pt x="8646" y="70129"/>
                    <a:pt x="7158" y="71359"/>
                  </a:cubicBezTo>
                  <a:cubicBezTo>
                    <a:pt x="7914" y="71464"/>
                    <a:pt x="8825" y="71534"/>
                    <a:pt x="9912" y="71534"/>
                  </a:cubicBezTo>
                  <a:cubicBezTo>
                    <a:pt x="11640" y="71534"/>
                    <a:pt x="13812" y="71357"/>
                    <a:pt x="16512" y="70861"/>
                  </a:cubicBezTo>
                  <a:cubicBezTo>
                    <a:pt x="26041" y="69111"/>
                    <a:pt x="26889" y="62629"/>
                    <a:pt x="26896" y="62564"/>
                  </a:cubicBezTo>
                  <a:cubicBezTo>
                    <a:pt x="26925" y="62314"/>
                    <a:pt x="27013" y="62075"/>
                    <a:pt x="27150" y="61865"/>
                  </a:cubicBezTo>
                  <a:cubicBezTo>
                    <a:pt x="27215" y="59701"/>
                    <a:pt x="27683" y="55759"/>
                    <a:pt x="30076" y="53182"/>
                  </a:cubicBezTo>
                  <a:cubicBezTo>
                    <a:pt x="31598" y="51547"/>
                    <a:pt x="33609" y="50714"/>
                    <a:pt x="36055" y="50714"/>
                  </a:cubicBezTo>
                  <a:lnTo>
                    <a:pt x="36094" y="50714"/>
                  </a:lnTo>
                  <a:cubicBezTo>
                    <a:pt x="38385" y="50722"/>
                    <a:pt x="40209" y="51462"/>
                    <a:pt x="41514" y="52908"/>
                  </a:cubicBezTo>
                  <a:cubicBezTo>
                    <a:pt x="43820" y="55466"/>
                    <a:pt x="43470" y="59289"/>
                    <a:pt x="43453" y="59447"/>
                  </a:cubicBezTo>
                  <a:cubicBezTo>
                    <a:pt x="43370" y="60280"/>
                    <a:pt x="42661" y="60893"/>
                    <a:pt x="41847" y="60893"/>
                  </a:cubicBezTo>
                  <a:cubicBezTo>
                    <a:pt x="41796" y="60893"/>
                    <a:pt x="41746" y="60891"/>
                    <a:pt x="41695" y="60886"/>
                  </a:cubicBezTo>
                  <a:cubicBezTo>
                    <a:pt x="40816" y="60801"/>
                    <a:pt x="40173" y="60015"/>
                    <a:pt x="40258" y="59137"/>
                  </a:cubicBezTo>
                  <a:cubicBezTo>
                    <a:pt x="40263" y="59090"/>
                    <a:pt x="40470" y="56532"/>
                    <a:pt x="39121" y="55049"/>
                  </a:cubicBezTo>
                  <a:cubicBezTo>
                    <a:pt x="38437" y="54298"/>
                    <a:pt x="37444" y="53932"/>
                    <a:pt x="36082" y="53927"/>
                  </a:cubicBezTo>
                  <a:lnTo>
                    <a:pt x="36055" y="53927"/>
                  </a:lnTo>
                  <a:cubicBezTo>
                    <a:pt x="34519" y="53927"/>
                    <a:pt x="33334" y="54397"/>
                    <a:pt x="32435" y="55363"/>
                  </a:cubicBezTo>
                  <a:cubicBezTo>
                    <a:pt x="30020" y="57953"/>
                    <a:pt x="30370" y="63120"/>
                    <a:pt x="30375" y="63174"/>
                  </a:cubicBezTo>
                  <a:cubicBezTo>
                    <a:pt x="30383" y="63313"/>
                    <a:pt x="30372" y="63453"/>
                    <a:pt x="30343" y="63590"/>
                  </a:cubicBezTo>
                  <a:cubicBezTo>
                    <a:pt x="30581" y="64566"/>
                    <a:pt x="31214" y="66177"/>
                    <a:pt x="32902" y="67283"/>
                  </a:cubicBezTo>
                  <a:cubicBezTo>
                    <a:pt x="34360" y="68237"/>
                    <a:pt x="36142" y="68558"/>
                    <a:pt x="37878" y="68558"/>
                  </a:cubicBezTo>
                  <a:cubicBezTo>
                    <a:pt x="41422" y="68558"/>
                    <a:pt x="44772" y="67223"/>
                    <a:pt x="44772" y="67223"/>
                  </a:cubicBezTo>
                  <a:cubicBezTo>
                    <a:pt x="49033" y="65001"/>
                    <a:pt x="55202" y="59692"/>
                    <a:pt x="55777" y="47474"/>
                  </a:cubicBezTo>
                  <a:cubicBezTo>
                    <a:pt x="56394" y="34364"/>
                    <a:pt x="51318" y="26955"/>
                    <a:pt x="48180" y="23662"/>
                  </a:cubicBezTo>
                  <a:cubicBezTo>
                    <a:pt x="45737" y="25207"/>
                    <a:pt x="42438" y="26660"/>
                    <a:pt x="38678" y="26660"/>
                  </a:cubicBezTo>
                  <a:cubicBezTo>
                    <a:pt x="36580" y="26660"/>
                    <a:pt x="34340" y="26207"/>
                    <a:pt x="32020" y="25068"/>
                  </a:cubicBezTo>
                  <a:cubicBezTo>
                    <a:pt x="31714" y="24918"/>
                    <a:pt x="31423" y="24759"/>
                    <a:pt x="31139" y="24601"/>
                  </a:cubicBezTo>
                  <a:cubicBezTo>
                    <a:pt x="28878" y="26984"/>
                    <a:pt x="23089" y="34014"/>
                    <a:pt x="27499" y="39557"/>
                  </a:cubicBezTo>
                  <a:cubicBezTo>
                    <a:pt x="29593" y="42188"/>
                    <a:pt x="32039" y="43004"/>
                    <a:pt x="34266" y="43004"/>
                  </a:cubicBezTo>
                  <a:cubicBezTo>
                    <a:pt x="37772" y="43004"/>
                    <a:pt x="40737" y="40983"/>
                    <a:pt x="40936" y="40844"/>
                  </a:cubicBezTo>
                  <a:cubicBezTo>
                    <a:pt x="41216" y="40650"/>
                    <a:pt x="41536" y="40556"/>
                    <a:pt x="41853" y="40556"/>
                  </a:cubicBezTo>
                  <a:cubicBezTo>
                    <a:pt x="42361" y="40556"/>
                    <a:pt x="42860" y="40796"/>
                    <a:pt x="43172" y="41244"/>
                  </a:cubicBezTo>
                  <a:cubicBezTo>
                    <a:pt x="43679" y="41973"/>
                    <a:pt x="43499" y="42974"/>
                    <a:pt x="42771" y="43481"/>
                  </a:cubicBezTo>
                  <a:cubicBezTo>
                    <a:pt x="40882" y="44798"/>
                    <a:pt x="37690" y="46201"/>
                    <a:pt x="34248" y="46201"/>
                  </a:cubicBezTo>
                  <a:cubicBezTo>
                    <a:pt x="31105" y="46201"/>
                    <a:pt x="27753" y="45031"/>
                    <a:pt x="24986" y="41556"/>
                  </a:cubicBezTo>
                  <a:cubicBezTo>
                    <a:pt x="19786" y="35024"/>
                    <a:pt x="24418" y="27036"/>
                    <a:pt x="28467" y="22720"/>
                  </a:cubicBezTo>
                  <a:cubicBezTo>
                    <a:pt x="21804" y="16763"/>
                    <a:pt x="25893" y="8024"/>
                    <a:pt x="25943" y="7924"/>
                  </a:cubicBezTo>
                  <a:cubicBezTo>
                    <a:pt x="26215" y="7337"/>
                    <a:pt x="26795" y="6992"/>
                    <a:pt x="27401" y="6992"/>
                  </a:cubicBezTo>
                  <a:cubicBezTo>
                    <a:pt x="27635" y="6992"/>
                    <a:pt x="27873" y="7043"/>
                    <a:pt x="28098" y="7152"/>
                  </a:cubicBezTo>
                  <a:cubicBezTo>
                    <a:pt x="28906" y="7542"/>
                    <a:pt x="29238" y="8518"/>
                    <a:pt x="28835" y="9319"/>
                  </a:cubicBezTo>
                  <a:cubicBezTo>
                    <a:pt x="28419" y="10197"/>
                    <a:pt x="25000" y="18041"/>
                    <a:pt x="33438" y="22186"/>
                  </a:cubicBezTo>
                  <a:cubicBezTo>
                    <a:pt x="35165" y="23035"/>
                    <a:pt x="36937" y="23459"/>
                    <a:pt x="38744" y="23459"/>
                  </a:cubicBezTo>
                  <a:cubicBezTo>
                    <a:pt x="40811" y="23459"/>
                    <a:pt x="42923" y="22904"/>
                    <a:pt x="45062" y="21794"/>
                  </a:cubicBezTo>
                  <a:cubicBezTo>
                    <a:pt x="45337" y="21653"/>
                    <a:pt x="45601" y="21504"/>
                    <a:pt x="45858" y="21352"/>
                  </a:cubicBezTo>
                  <a:cubicBezTo>
                    <a:pt x="46026" y="20397"/>
                    <a:pt x="46486" y="16267"/>
                    <a:pt x="43599" y="8953"/>
                  </a:cubicBezTo>
                  <a:cubicBezTo>
                    <a:pt x="41908" y="4668"/>
                    <a:pt x="39874" y="2281"/>
                    <a:pt x="38284" y="968"/>
                  </a:cubicBezTo>
                  <a:lnTo>
                    <a:pt x="35709" y="1091"/>
                  </a:lnTo>
                  <a:cubicBezTo>
                    <a:pt x="35686" y="1092"/>
                    <a:pt x="35662" y="1092"/>
                    <a:pt x="35639" y="1092"/>
                  </a:cubicBezTo>
                  <a:cubicBezTo>
                    <a:pt x="35387" y="1092"/>
                    <a:pt x="35139" y="1037"/>
                    <a:pt x="34912" y="929"/>
                  </a:cubicBezTo>
                  <a:cubicBezTo>
                    <a:pt x="34782" y="867"/>
                    <a:pt x="32893" y="1"/>
                    <a:pt x="30407"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437;p35">
              <a:extLst>
                <a:ext uri="{FF2B5EF4-FFF2-40B4-BE49-F238E27FC236}">
                  <a16:creationId xmlns:a16="http://schemas.microsoft.com/office/drawing/2014/main" id="{D2625CCD-C101-4DE7-A6DA-FF51DCEE858B}"/>
                </a:ext>
              </a:extLst>
            </p:cNvPr>
            <p:cNvSpPr/>
            <p:nvPr/>
          </p:nvSpPr>
          <p:spPr>
            <a:xfrm>
              <a:off x="4262625" y="3137600"/>
              <a:ext cx="1953725" cy="1481325"/>
            </a:xfrm>
            <a:custGeom>
              <a:avLst/>
              <a:gdLst/>
              <a:ahLst/>
              <a:cxnLst/>
              <a:rect l="l" t="t" r="r" b="b"/>
              <a:pathLst>
                <a:path w="78149" h="59253" extrusionOk="0">
                  <a:moveTo>
                    <a:pt x="62977" y="1"/>
                  </a:moveTo>
                  <a:cubicBezTo>
                    <a:pt x="61268" y="2577"/>
                    <a:pt x="57985" y="5504"/>
                    <a:pt x="51718" y="6660"/>
                  </a:cubicBezTo>
                  <a:cubicBezTo>
                    <a:pt x="48858" y="7184"/>
                    <a:pt x="46491" y="7383"/>
                    <a:pt x="44540" y="7383"/>
                  </a:cubicBezTo>
                  <a:cubicBezTo>
                    <a:pt x="41454" y="7383"/>
                    <a:pt x="39420" y="6882"/>
                    <a:pt x="38140" y="6378"/>
                  </a:cubicBezTo>
                  <a:cubicBezTo>
                    <a:pt x="36798" y="8526"/>
                    <a:pt x="33839" y="12094"/>
                    <a:pt x="29002" y="12094"/>
                  </a:cubicBezTo>
                  <a:cubicBezTo>
                    <a:pt x="28876" y="12094"/>
                    <a:pt x="28750" y="12092"/>
                    <a:pt x="28622" y="12087"/>
                  </a:cubicBezTo>
                  <a:cubicBezTo>
                    <a:pt x="25708" y="11978"/>
                    <a:pt x="23674" y="11396"/>
                    <a:pt x="22296" y="10754"/>
                  </a:cubicBezTo>
                  <a:cubicBezTo>
                    <a:pt x="21643" y="12548"/>
                    <a:pt x="20138" y="14927"/>
                    <a:pt x="16762" y="17429"/>
                  </a:cubicBezTo>
                  <a:cubicBezTo>
                    <a:pt x="11582" y="21265"/>
                    <a:pt x="4242" y="22872"/>
                    <a:pt x="1661" y="23341"/>
                  </a:cubicBezTo>
                  <a:cubicBezTo>
                    <a:pt x="1661" y="23341"/>
                    <a:pt x="1" y="29019"/>
                    <a:pt x="3817" y="33364"/>
                  </a:cubicBezTo>
                  <a:cubicBezTo>
                    <a:pt x="5323" y="35074"/>
                    <a:pt x="7216" y="35514"/>
                    <a:pt x="8569" y="35872"/>
                  </a:cubicBezTo>
                  <a:cubicBezTo>
                    <a:pt x="9584" y="35865"/>
                    <a:pt x="11112" y="35784"/>
                    <a:pt x="12688" y="35460"/>
                  </a:cubicBezTo>
                  <a:cubicBezTo>
                    <a:pt x="15971" y="34786"/>
                    <a:pt x="17937" y="33413"/>
                    <a:pt x="18529" y="31379"/>
                  </a:cubicBezTo>
                  <a:cubicBezTo>
                    <a:pt x="20050" y="26169"/>
                    <a:pt x="16583" y="23461"/>
                    <a:pt x="16434" y="23348"/>
                  </a:cubicBezTo>
                  <a:cubicBezTo>
                    <a:pt x="15732" y="22813"/>
                    <a:pt x="15587" y="21811"/>
                    <a:pt x="16114" y="21104"/>
                  </a:cubicBezTo>
                  <a:cubicBezTo>
                    <a:pt x="16428" y="20682"/>
                    <a:pt x="16911" y="20458"/>
                    <a:pt x="17401" y="20458"/>
                  </a:cubicBezTo>
                  <a:cubicBezTo>
                    <a:pt x="17730" y="20458"/>
                    <a:pt x="18062" y="20559"/>
                    <a:pt x="18347" y="20769"/>
                  </a:cubicBezTo>
                  <a:cubicBezTo>
                    <a:pt x="18570" y="20932"/>
                    <a:pt x="23775" y="24864"/>
                    <a:pt x="21612" y="32279"/>
                  </a:cubicBezTo>
                  <a:cubicBezTo>
                    <a:pt x="20405" y="36422"/>
                    <a:pt x="16339" y="38067"/>
                    <a:pt x="12814" y="38706"/>
                  </a:cubicBezTo>
                  <a:cubicBezTo>
                    <a:pt x="13043" y="41662"/>
                    <a:pt x="14256" y="46431"/>
                    <a:pt x="19095" y="50854"/>
                  </a:cubicBezTo>
                  <a:cubicBezTo>
                    <a:pt x="24216" y="55537"/>
                    <a:pt x="32239" y="59253"/>
                    <a:pt x="40734" y="59253"/>
                  </a:cubicBezTo>
                  <a:cubicBezTo>
                    <a:pt x="45092" y="59253"/>
                    <a:pt x="49575" y="58275"/>
                    <a:pt x="53853" y="55948"/>
                  </a:cubicBezTo>
                  <a:cubicBezTo>
                    <a:pt x="63087" y="50927"/>
                    <a:pt x="63786" y="44249"/>
                    <a:pt x="63496" y="41025"/>
                  </a:cubicBezTo>
                  <a:lnTo>
                    <a:pt x="63496" y="41025"/>
                  </a:lnTo>
                  <a:cubicBezTo>
                    <a:pt x="63489" y="41027"/>
                    <a:pt x="63477" y="41028"/>
                    <a:pt x="63466" y="41028"/>
                  </a:cubicBezTo>
                  <a:cubicBezTo>
                    <a:pt x="58073" y="41028"/>
                    <a:pt x="52840" y="38368"/>
                    <a:pt x="49757" y="33938"/>
                  </a:cubicBezTo>
                  <a:cubicBezTo>
                    <a:pt x="48929" y="32749"/>
                    <a:pt x="48320" y="31518"/>
                    <a:pt x="47927" y="30274"/>
                  </a:cubicBezTo>
                  <a:cubicBezTo>
                    <a:pt x="47206" y="29952"/>
                    <a:pt x="45447" y="29276"/>
                    <a:pt x="43378" y="29276"/>
                  </a:cubicBezTo>
                  <a:cubicBezTo>
                    <a:pt x="41348" y="29276"/>
                    <a:pt x="39021" y="29927"/>
                    <a:pt x="37084" y="32202"/>
                  </a:cubicBezTo>
                  <a:cubicBezTo>
                    <a:pt x="32825" y="37210"/>
                    <a:pt x="36599" y="41628"/>
                    <a:pt x="37041" y="42116"/>
                  </a:cubicBezTo>
                  <a:cubicBezTo>
                    <a:pt x="37636" y="42768"/>
                    <a:pt x="37595" y="43784"/>
                    <a:pt x="36947" y="44382"/>
                  </a:cubicBezTo>
                  <a:cubicBezTo>
                    <a:pt x="36639" y="44668"/>
                    <a:pt x="36249" y="44809"/>
                    <a:pt x="35859" y="44809"/>
                  </a:cubicBezTo>
                  <a:cubicBezTo>
                    <a:pt x="35430" y="44809"/>
                    <a:pt x="35001" y="44637"/>
                    <a:pt x="34685" y="44297"/>
                  </a:cubicBezTo>
                  <a:cubicBezTo>
                    <a:pt x="32499" y="41947"/>
                    <a:pt x="29674" y="35958"/>
                    <a:pt x="34638" y="30120"/>
                  </a:cubicBezTo>
                  <a:cubicBezTo>
                    <a:pt x="37245" y="27059"/>
                    <a:pt x="40489" y="26077"/>
                    <a:pt x="43421" y="26077"/>
                  </a:cubicBezTo>
                  <a:cubicBezTo>
                    <a:pt x="44866" y="26077"/>
                    <a:pt x="46236" y="26316"/>
                    <a:pt x="47416" y="26661"/>
                  </a:cubicBezTo>
                  <a:cubicBezTo>
                    <a:pt x="47463" y="25226"/>
                    <a:pt x="47826" y="23818"/>
                    <a:pt x="48478" y="22538"/>
                  </a:cubicBezTo>
                  <a:cubicBezTo>
                    <a:pt x="51130" y="17330"/>
                    <a:pt x="55290" y="15919"/>
                    <a:pt x="58457" y="15919"/>
                  </a:cubicBezTo>
                  <a:cubicBezTo>
                    <a:pt x="59606" y="15919"/>
                    <a:pt x="60625" y="16105"/>
                    <a:pt x="61394" y="16362"/>
                  </a:cubicBezTo>
                  <a:cubicBezTo>
                    <a:pt x="62235" y="16641"/>
                    <a:pt x="62690" y="17551"/>
                    <a:pt x="62411" y="18391"/>
                  </a:cubicBezTo>
                  <a:cubicBezTo>
                    <a:pt x="62187" y="19065"/>
                    <a:pt x="61560" y="19492"/>
                    <a:pt x="60887" y="19492"/>
                  </a:cubicBezTo>
                  <a:cubicBezTo>
                    <a:pt x="60719" y="19492"/>
                    <a:pt x="60549" y="19465"/>
                    <a:pt x="60381" y="19410"/>
                  </a:cubicBezTo>
                  <a:cubicBezTo>
                    <a:pt x="60175" y="19344"/>
                    <a:pt x="59410" y="19125"/>
                    <a:pt x="58366" y="19125"/>
                  </a:cubicBezTo>
                  <a:cubicBezTo>
                    <a:pt x="56393" y="19125"/>
                    <a:pt x="53423" y="19908"/>
                    <a:pt x="51343" y="23995"/>
                  </a:cubicBezTo>
                  <a:cubicBezTo>
                    <a:pt x="50109" y="26419"/>
                    <a:pt x="50490" y="29374"/>
                    <a:pt x="52390" y="32101"/>
                  </a:cubicBezTo>
                  <a:cubicBezTo>
                    <a:pt x="54878" y="35672"/>
                    <a:pt x="59102" y="37817"/>
                    <a:pt x="63451" y="37817"/>
                  </a:cubicBezTo>
                  <a:cubicBezTo>
                    <a:pt x="63959" y="37817"/>
                    <a:pt x="64469" y="37788"/>
                    <a:pt x="64978" y="37728"/>
                  </a:cubicBezTo>
                  <a:cubicBezTo>
                    <a:pt x="65282" y="37692"/>
                    <a:pt x="65575" y="37654"/>
                    <a:pt x="65864" y="37610"/>
                  </a:cubicBezTo>
                  <a:cubicBezTo>
                    <a:pt x="67929" y="35898"/>
                    <a:pt x="70932" y="32250"/>
                    <a:pt x="74002" y="24508"/>
                  </a:cubicBezTo>
                  <a:cubicBezTo>
                    <a:pt x="78148" y="14060"/>
                    <a:pt x="75802" y="4066"/>
                    <a:pt x="75802" y="4065"/>
                  </a:cubicBezTo>
                  <a:lnTo>
                    <a:pt x="75802" y="4065"/>
                  </a:lnTo>
                  <a:cubicBezTo>
                    <a:pt x="75305" y="4234"/>
                    <a:pt x="74296" y="4374"/>
                    <a:pt x="73035" y="4374"/>
                  </a:cubicBezTo>
                  <a:cubicBezTo>
                    <a:pt x="70940" y="4374"/>
                    <a:pt x="68153" y="3988"/>
                    <a:pt x="65880" y="2708"/>
                  </a:cubicBezTo>
                  <a:cubicBezTo>
                    <a:pt x="64551" y="1958"/>
                    <a:pt x="63622" y="991"/>
                    <a:pt x="62977"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9" name="Google Shape;448;p35">
            <a:extLst>
              <a:ext uri="{FF2B5EF4-FFF2-40B4-BE49-F238E27FC236}">
                <a16:creationId xmlns:a16="http://schemas.microsoft.com/office/drawing/2014/main" id="{359AA231-FA93-4B9A-A3B0-BFE753032F11}"/>
              </a:ext>
            </a:extLst>
          </p:cNvPr>
          <p:cNvSpPr/>
          <p:nvPr/>
        </p:nvSpPr>
        <p:spPr>
          <a:xfrm>
            <a:off x="6588968" y="4263141"/>
            <a:ext cx="424000" cy="424000"/>
          </a:xfrm>
          <a:prstGeom prst="ellipse">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449;p35">
            <a:extLst>
              <a:ext uri="{FF2B5EF4-FFF2-40B4-BE49-F238E27FC236}">
                <a16:creationId xmlns:a16="http://schemas.microsoft.com/office/drawing/2014/main" id="{DCAEA67C-30A6-48A6-8C31-A35606D161DF}"/>
              </a:ext>
            </a:extLst>
          </p:cNvPr>
          <p:cNvSpPr/>
          <p:nvPr/>
        </p:nvSpPr>
        <p:spPr>
          <a:xfrm>
            <a:off x="6588968" y="7037139"/>
            <a:ext cx="424000" cy="424000"/>
          </a:xfrm>
          <a:prstGeom prst="ellipse">
            <a:avLst/>
          </a:pr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450;p35">
            <a:extLst>
              <a:ext uri="{FF2B5EF4-FFF2-40B4-BE49-F238E27FC236}">
                <a16:creationId xmlns:a16="http://schemas.microsoft.com/office/drawing/2014/main" id="{77CB94ED-FCE5-48A6-889D-76DEE5D68F3E}"/>
              </a:ext>
            </a:extLst>
          </p:cNvPr>
          <p:cNvSpPr/>
          <p:nvPr/>
        </p:nvSpPr>
        <p:spPr>
          <a:xfrm>
            <a:off x="6588968" y="9811139"/>
            <a:ext cx="424000" cy="424000"/>
          </a:xfrm>
          <a:prstGeom prst="ellipse">
            <a:avLst/>
          </a:pr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451;p35">
            <a:extLst>
              <a:ext uri="{FF2B5EF4-FFF2-40B4-BE49-F238E27FC236}">
                <a16:creationId xmlns:a16="http://schemas.microsoft.com/office/drawing/2014/main" id="{1BCA04ED-DF81-45B0-998E-68A7567A7D23}"/>
              </a:ext>
            </a:extLst>
          </p:cNvPr>
          <p:cNvSpPr/>
          <p:nvPr/>
        </p:nvSpPr>
        <p:spPr>
          <a:xfrm>
            <a:off x="17396123" y="6035405"/>
            <a:ext cx="424000" cy="424000"/>
          </a:xfrm>
          <a:prstGeom prst="ellipse">
            <a:avLst/>
          </a:pr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452;p35">
            <a:extLst>
              <a:ext uri="{FF2B5EF4-FFF2-40B4-BE49-F238E27FC236}">
                <a16:creationId xmlns:a16="http://schemas.microsoft.com/office/drawing/2014/main" id="{C87DE85E-DBB3-4D33-8E74-345A3754E53C}"/>
              </a:ext>
            </a:extLst>
          </p:cNvPr>
          <p:cNvSpPr/>
          <p:nvPr/>
        </p:nvSpPr>
        <p:spPr>
          <a:xfrm>
            <a:off x="17396123" y="8828672"/>
            <a:ext cx="424000" cy="424000"/>
          </a:xfrm>
          <a:prstGeom prst="ellipse">
            <a:avLst/>
          </a:pr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cxnSp>
        <p:nvCxnSpPr>
          <p:cNvPr id="24" name="Google Shape;453;p35">
            <a:extLst>
              <a:ext uri="{FF2B5EF4-FFF2-40B4-BE49-F238E27FC236}">
                <a16:creationId xmlns:a16="http://schemas.microsoft.com/office/drawing/2014/main" id="{F90EAD46-DA5D-4A20-9627-2E7FD7F96A57}"/>
              </a:ext>
            </a:extLst>
          </p:cNvPr>
          <p:cNvCxnSpPr/>
          <p:nvPr/>
        </p:nvCxnSpPr>
        <p:spPr>
          <a:xfrm>
            <a:off x="7012968" y="4475141"/>
            <a:ext cx="6838400" cy="1034400"/>
          </a:xfrm>
          <a:prstGeom prst="bentConnector3">
            <a:avLst>
              <a:gd name="adj1" fmla="val 100001"/>
            </a:avLst>
          </a:prstGeom>
          <a:noFill/>
          <a:ln w="19050" cap="flat" cmpd="sng">
            <a:solidFill>
              <a:schemeClr val="dk1"/>
            </a:solidFill>
            <a:prstDash val="solid"/>
            <a:round/>
            <a:headEnd type="none" w="med" len="med"/>
            <a:tailEnd type="oval" w="med" len="med"/>
          </a:ln>
        </p:spPr>
      </p:cxnSp>
      <p:cxnSp>
        <p:nvCxnSpPr>
          <p:cNvPr id="25" name="Google Shape;454;p35">
            <a:extLst>
              <a:ext uri="{FF2B5EF4-FFF2-40B4-BE49-F238E27FC236}">
                <a16:creationId xmlns:a16="http://schemas.microsoft.com/office/drawing/2014/main" id="{FEAC29C3-6509-4367-9271-E052AE74D7F5}"/>
              </a:ext>
            </a:extLst>
          </p:cNvPr>
          <p:cNvCxnSpPr>
            <a:stCxn id="20" idx="6"/>
          </p:cNvCxnSpPr>
          <p:nvPr/>
        </p:nvCxnSpPr>
        <p:spPr>
          <a:xfrm rot="10800000" flipH="1">
            <a:off x="7012968" y="6299539"/>
            <a:ext cx="3505600" cy="949600"/>
          </a:xfrm>
          <a:prstGeom prst="bentConnector3">
            <a:avLst>
              <a:gd name="adj1" fmla="val 31315"/>
            </a:avLst>
          </a:prstGeom>
          <a:noFill/>
          <a:ln w="19050" cap="flat" cmpd="sng">
            <a:solidFill>
              <a:schemeClr val="dk1"/>
            </a:solidFill>
            <a:prstDash val="solid"/>
            <a:round/>
            <a:headEnd type="none" w="med" len="med"/>
            <a:tailEnd type="oval" w="med" len="med"/>
          </a:ln>
        </p:spPr>
      </p:cxnSp>
      <p:cxnSp>
        <p:nvCxnSpPr>
          <p:cNvPr id="26" name="Google Shape;455;p35">
            <a:extLst>
              <a:ext uri="{FF2B5EF4-FFF2-40B4-BE49-F238E27FC236}">
                <a16:creationId xmlns:a16="http://schemas.microsoft.com/office/drawing/2014/main" id="{D6EE75EB-9C6D-45CD-AE9E-B18956CEFCE7}"/>
              </a:ext>
            </a:extLst>
          </p:cNvPr>
          <p:cNvCxnSpPr>
            <a:stCxn id="21" idx="6"/>
          </p:cNvCxnSpPr>
          <p:nvPr/>
        </p:nvCxnSpPr>
        <p:spPr>
          <a:xfrm rot="10800000" flipH="1">
            <a:off x="7012968" y="9169539"/>
            <a:ext cx="4816000" cy="853600"/>
          </a:xfrm>
          <a:prstGeom prst="bentConnector3">
            <a:avLst>
              <a:gd name="adj1" fmla="val 99595"/>
            </a:avLst>
          </a:prstGeom>
          <a:noFill/>
          <a:ln w="19050" cap="flat" cmpd="sng">
            <a:solidFill>
              <a:schemeClr val="dk1"/>
            </a:solidFill>
            <a:prstDash val="solid"/>
            <a:round/>
            <a:headEnd type="none" w="med" len="med"/>
            <a:tailEnd type="oval" w="med" len="med"/>
          </a:ln>
        </p:spPr>
      </p:cxnSp>
      <p:cxnSp>
        <p:nvCxnSpPr>
          <p:cNvPr id="27" name="Google Shape;456;p35">
            <a:extLst>
              <a:ext uri="{FF2B5EF4-FFF2-40B4-BE49-F238E27FC236}">
                <a16:creationId xmlns:a16="http://schemas.microsoft.com/office/drawing/2014/main" id="{8F99AB41-9F3E-4F94-819F-39DB248D2AA3}"/>
              </a:ext>
            </a:extLst>
          </p:cNvPr>
          <p:cNvCxnSpPr>
            <a:stCxn id="22" idx="2"/>
          </p:cNvCxnSpPr>
          <p:nvPr/>
        </p:nvCxnSpPr>
        <p:spPr>
          <a:xfrm flipH="1">
            <a:off x="14718523" y="6247405"/>
            <a:ext cx="2677600" cy="13616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28" name="Google Shape;457;p35">
            <a:extLst>
              <a:ext uri="{FF2B5EF4-FFF2-40B4-BE49-F238E27FC236}">
                <a16:creationId xmlns:a16="http://schemas.microsoft.com/office/drawing/2014/main" id="{11FFA991-301D-4CAC-9E3E-8C0830457E5F}"/>
              </a:ext>
            </a:extLst>
          </p:cNvPr>
          <p:cNvCxnSpPr>
            <a:stCxn id="23" idx="2"/>
          </p:cNvCxnSpPr>
          <p:nvPr/>
        </p:nvCxnSpPr>
        <p:spPr>
          <a:xfrm flipH="1">
            <a:off x="14198523" y="9040672"/>
            <a:ext cx="3197600" cy="860800"/>
          </a:xfrm>
          <a:prstGeom prst="bentConnector3">
            <a:avLst>
              <a:gd name="adj1" fmla="val 42175"/>
            </a:avLst>
          </a:prstGeom>
          <a:noFill/>
          <a:ln w="19050" cap="flat" cmpd="sng">
            <a:solidFill>
              <a:schemeClr val="dk1"/>
            </a:solidFill>
            <a:prstDash val="solid"/>
            <a:round/>
            <a:headEnd type="none" w="med" len="med"/>
            <a:tailEnd type="oval" w="med" len="med"/>
          </a:ln>
        </p:spPr>
      </p:cxnSp>
      <p:sp>
        <p:nvSpPr>
          <p:cNvPr id="29" name="Google Shape;1247;p43">
            <a:extLst>
              <a:ext uri="{FF2B5EF4-FFF2-40B4-BE49-F238E27FC236}">
                <a16:creationId xmlns:a16="http://schemas.microsoft.com/office/drawing/2014/main" id="{545A53E0-767F-4B30-B1C4-D7C6D5DB8615}"/>
              </a:ext>
            </a:extLst>
          </p:cNvPr>
          <p:cNvSpPr txBox="1">
            <a:spLocks/>
          </p:cNvSpPr>
          <p:nvPr/>
        </p:nvSpPr>
        <p:spPr>
          <a:xfrm>
            <a:off x="1415845" y="4094810"/>
            <a:ext cx="4599991" cy="699257"/>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3600" dirty="0"/>
              <a:t>TITLE HERE</a:t>
            </a:r>
          </a:p>
        </p:txBody>
      </p:sp>
      <p:sp>
        <p:nvSpPr>
          <p:cNvPr id="30" name="Rectangle 29">
            <a:extLst>
              <a:ext uri="{FF2B5EF4-FFF2-40B4-BE49-F238E27FC236}">
                <a16:creationId xmlns:a16="http://schemas.microsoft.com/office/drawing/2014/main" id="{D3340CB5-DD67-4829-96EC-265D1A22C3B9}"/>
              </a:ext>
            </a:extLst>
          </p:cNvPr>
          <p:cNvSpPr/>
          <p:nvPr/>
        </p:nvSpPr>
        <p:spPr>
          <a:xfrm>
            <a:off x="515589" y="4992341"/>
            <a:ext cx="5313276" cy="830997"/>
          </a:xfrm>
          <a:prstGeom prst="rect">
            <a:avLst/>
          </a:prstGeom>
        </p:spPr>
        <p:txBody>
          <a:bodyPr wrap="square">
            <a:spAutoFit/>
          </a:bodyPr>
          <a:lstStyle/>
          <a:p>
            <a:pPr algn="r"/>
            <a:r>
              <a:rPr lang="en-US" sz="2400" b="1" dirty="0"/>
              <a:t>Lorem Ipsum</a:t>
            </a:r>
            <a:r>
              <a:rPr lang="en-US" sz="2400" dirty="0"/>
              <a:t> is simply dummy text of the printing and</a:t>
            </a:r>
          </a:p>
        </p:txBody>
      </p:sp>
      <p:sp>
        <p:nvSpPr>
          <p:cNvPr id="31" name="Google Shape;1247;p43">
            <a:extLst>
              <a:ext uri="{FF2B5EF4-FFF2-40B4-BE49-F238E27FC236}">
                <a16:creationId xmlns:a16="http://schemas.microsoft.com/office/drawing/2014/main" id="{37640C05-5958-48BB-96DC-E6A8D78B3D49}"/>
              </a:ext>
            </a:extLst>
          </p:cNvPr>
          <p:cNvSpPr txBox="1">
            <a:spLocks/>
          </p:cNvSpPr>
          <p:nvPr/>
        </p:nvSpPr>
        <p:spPr>
          <a:xfrm>
            <a:off x="1415845" y="6623967"/>
            <a:ext cx="4599991" cy="699257"/>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3600" dirty="0"/>
              <a:t>TITLE HERE</a:t>
            </a:r>
          </a:p>
        </p:txBody>
      </p:sp>
      <p:sp>
        <p:nvSpPr>
          <p:cNvPr id="32" name="Rectangle 31">
            <a:extLst>
              <a:ext uri="{FF2B5EF4-FFF2-40B4-BE49-F238E27FC236}">
                <a16:creationId xmlns:a16="http://schemas.microsoft.com/office/drawing/2014/main" id="{CB2171E0-31F6-4066-BDB0-E0A93609A80E}"/>
              </a:ext>
            </a:extLst>
          </p:cNvPr>
          <p:cNvSpPr/>
          <p:nvPr/>
        </p:nvSpPr>
        <p:spPr>
          <a:xfrm>
            <a:off x="515589" y="7521498"/>
            <a:ext cx="5313276" cy="830997"/>
          </a:xfrm>
          <a:prstGeom prst="rect">
            <a:avLst/>
          </a:prstGeom>
        </p:spPr>
        <p:txBody>
          <a:bodyPr wrap="square">
            <a:spAutoFit/>
          </a:bodyPr>
          <a:lstStyle/>
          <a:p>
            <a:pPr algn="r"/>
            <a:r>
              <a:rPr lang="en-US" sz="2400" b="1" dirty="0"/>
              <a:t>Lorem Ipsum</a:t>
            </a:r>
            <a:r>
              <a:rPr lang="en-US" sz="2400" dirty="0"/>
              <a:t> is simply dummy text of the printing and</a:t>
            </a:r>
          </a:p>
        </p:txBody>
      </p:sp>
      <p:sp>
        <p:nvSpPr>
          <p:cNvPr id="33" name="Google Shape;1247;p43">
            <a:extLst>
              <a:ext uri="{FF2B5EF4-FFF2-40B4-BE49-F238E27FC236}">
                <a16:creationId xmlns:a16="http://schemas.microsoft.com/office/drawing/2014/main" id="{58C14DF2-3BF6-4859-AF05-D166A09AF72C}"/>
              </a:ext>
            </a:extLst>
          </p:cNvPr>
          <p:cNvSpPr txBox="1">
            <a:spLocks/>
          </p:cNvSpPr>
          <p:nvPr/>
        </p:nvSpPr>
        <p:spPr>
          <a:xfrm>
            <a:off x="1415845" y="9153124"/>
            <a:ext cx="4599991" cy="699257"/>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3600" dirty="0"/>
              <a:t>TITLE HERE</a:t>
            </a:r>
          </a:p>
        </p:txBody>
      </p:sp>
      <p:sp>
        <p:nvSpPr>
          <p:cNvPr id="34" name="Rectangle 33">
            <a:extLst>
              <a:ext uri="{FF2B5EF4-FFF2-40B4-BE49-F238E27FC236}">
                <a16:creationId xmlns:a16="http://schemas.microsoft.com/office/drawing/2014/main" id="{046BED45-8458-47E1-9DC2-196E02221A2A}"/>
              </a:ext>
            </a:extLst>
          </p:cNvPr>
          <p:cNvSpPr/>
          <p:nvPr/>
        </p:nvSpPr>
        <p:spPr>
          <a:xfrm>
            <a:off x="515589" y="10050655"/>
            <a:ext cx="5313276" cy="830997"/>
          </a:xfrm>
          <a:prstGeom prst="rect">
            <a:avLst/>
          </a:prstGeom>
        </p:spPr>
        <p:txBody>
          <a:bodyPr wrap="square">
            <a:spAutoFit/>
          </a:bodyPr>
          <a:lstStyle/>
          <a:p>
            <a:pPr algn="r"/>
            <a:r>
              <a:rPr lang="en-US" sz="2400" b="1" dirty="0"/>
              <a:t>Lorem Ipsum</a:t>
            </a:r>
            <a:r>
              <a:rPr lang="en-US" sz="2400" dirty="0"/>
              <a:t> is simply dummy text of the printing and</a:t>
            </a:r>
          </a:p>
        </p:txBody>
      </p:sp>
      <p:sp>
        <p:nvSpPr>
          <p:cNvPr id="35" name="Google Shape;1247;p43">
            <a:extLst>
              <a:ext uri="{FF2B5EF4-FFF2-40B4-BE49-F238E27FC236}">
                <a16:creationId xmlns:a16="http://schemas.microsoft.com/office/drawing/2014/main" id="{B5F8BD1B-66C2-4728-85A5-912A4A02CEEA}"/>
              </a:ext>
            </a:extLst>
          </p:cNvPr>
          <p:cNvSpPr txBox="1">
            <a:spLocks/>
          </p:cNvSpPr>
          <p:nvPr/>
        </p:nvSpPr>
        <p:spPr>
          <a:xfrm>
            <a:off x="18181961" y="8479406"/>
            <a:ext cx="4599991" cy="699257"/>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600" dirty="0"/>
              <a:t>TITLE HERE</a:t>
            </a:r>
          </a:p>
        </p:txBody>
      </p:sp>
      <p:sp>
        <p:nvSpPr>
          <p:cNvPr id="36" name="Rectangle 35">
            <a:extLst>
              <a:ext uri="{FF2B5EF4-FFF2-40B4-BE49-F238E27FC236}">
                <a16:creationId xmlns:a16="http://schemas.microsoft.com/office/drawing/2014/main" id="{4636382C-6FFA-4B54-BC8A-A57A0EE6B723}"/>
              </a:ext>
            </a:extLst>
          </p:cNvPr>
          <p:cNvSpPr/>
          <p:nvPr/>
        </p:nvSpPr>
        <p:spPr>
          <a:xfrm>
            <a:off x="18401449" y="9401726"/>
            <a:ext cx="5313276" cy="830997"/>
          </a:xfrm>
          <a:prstGeom prst="rect">
            <a:avLst/>
          </a:prstGeom>
        </p:spPr>
        <p:txBody>
          <a:bodyPr wrap="square">
            <a:spAutoFit/>
          </a:bodyPr>
          <a:lstStyle/>
          <a:p>
            <a:r>
              <a:rPr lang="en-US" sz="2400" b="1" dirty="0"/>
              <a:t>Lorem Ipsum</a:t>
            </a:r>
            <a:r>
              <a:rPr lang="en-US" sz="2400" dirty="0"/>
              <a:t> is simply dummy text of the printing and</a:t>
            </a:r>
          </a:p>
        </p:txBody>
      </p:sp>
      <p:sp>
        <p:nvSpPr>
          <p:cNvPr id="37" name="Google Shape;1247;p43">
            <a:extLst>
              <a:ext uri="{FF2B5EF4-FFF2-40B4-BE49-F238E27FC236}">
                <a16:creationId xmlns:a16="http://schemas.microsoft.com/office/drawing/2014/main" id="{DA5F5301-F583-4D7C-9D8B-A4BBD4B153A5}"/>
              </a:ext>
            </a:extLst>
          </p:cNvPr>
          <p:cNvSpPr txBox="1">
            <a:spLocks/>
          </p:cNvSpPr>
          <p:nvPr/>
        </p:nvSpPr>
        <p:spPr>
          <a:xfrm>
            <a:off x="18181961" y="5473709"/>
            <a:ext cx="4599991" cy="699257"/>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600" dirty="0"/>
              <a:t>TITLE HERE</a:t>
            </a:r>
          </a:p>
        </p:txBody>
      </p:sp>
      <p:sp>
        <p:nvSpPr>
          <p:cNvPr id="38" name="Rectangle 37">
            <a:extLst>
              <a:ext uri="{FF2B5EF4-FFF2-40B4-BE49-F238E27FC236}">
                <a16:creationId xmlns:a16="http://schemas.microsoft.com/office/drawing/2014/main" id="{56A4652B-0A65-4111-AA16-6823F76BF466}"/>
              </a:ext>
            </a:extLst>
          </p:cNvPr>
          <p:cNvSpPr/>
          <p:nvPr/>
        </p:nvSpPr>
        <p:spPr>
          <a:xfrm>
            <a:off x="18401449" y="6396029"/>
            <a:ext cx="5313276" cy="830997"/>
          </a:xfrm>
          <a:prstGeom prst="rect">
            <a:avLst/>
          </a:prstGeom>
        </p:spPr>
        <p:txBody>
          <a:bodyPr wrap="square">
            <a:spAutoFit/>
          </a:bodyPr>
          <a:lstStyle/>
          <a:p>
            <a:r>
              <a:rPr lang="en-US" sz="2400" b="1" dirty="0"/>
              <a:t>Lorem Ipsum</a:t>
            </a:r>
            <a:r>
              <a:rPr lang="en-US" sz="2400" dirty="0"/>
              <a:t> is simply dummy text of the printing and</a:t>
            </a:r>
          </a:p>
        </p:txBody>
      </p:sp>
      <p:sp>
        <p:nvSpPr>
          <p:cNvPr id="39" name="Google Shape;1188;p49">
            <a:extLst>
              <a:ext uri="{FF2B5EF4-FFF2-40B4-BE49-F238E27FC236}">
                <a16:creationId xmlns:a16="http://schemas.microsoft.com/office/drawing/2014/main" id="{D4A5A70C-19E4-487A-BFFE-35FF84278A88}"/>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6600" dirty="0"/>
              <a:t>BRAIN EXAMINATION</a:t>
            </a:r>
            <a:r>
              <a:rPr lang="en" sz="6600" dirty="0">
                <a:solidFill>
                  <a:schemeClr val="dk1"/>
                </a:solidFill>
              </a:rPr>
              <a:t>.</a:t>
            </a:r>
            <a:endParaRPr lang="en-US" sz="6600" dirty="0"/>
          </a:p>
        </p:txBody>
      </p:sp>
    </p:spTree>
    <p:extLst>
      <p:ext uri="{BB962C8B-B14F-4D97-AF65-F5344CB8AC3E}">
        <p14:creationId xmlns:p14="http://schemas.microsoft.com/office/powerpoint/2010/main" val="235828065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188;p49">
            <a:extLst>
              <a:ext uri="{FF2B5EF4-FFF2-40B4-BE49-F238E27FC236}">
                <a16:creationId xmlns:a16="http://schemas.microsoft.com/office/drawing/2014/main" id="{2D482184-292B-46E7-8F19-854FA343654D}"/>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6600" dirty="0"/>
              <a:t>PATIENT MONITORING</a:t>
            </a:r>
            <a:endParaRPr lang="en-US" sz="6600" dirty="0"/>
          </a:p>
        </p:txBody>
      </p:sp>
      <p:sp>
        <p:nvSpPr>
          <p:cNvPr id="9" name="Google Shape;705;p43">
            <a:extLst>
              <a:ext uri="{FF2B5EF4-FFF2-40B4-BE49-F238E27FC236}">
                <a16:creationId xmlns:a16="http://schemas.microsoft.com/office/drawing/2014/main" id="{AB0F10CB-7FDE-4D1A-B3DB-6C484B96CA53}"/>
              </a:ext>
            </a:extLst>
          </p:cNvPr>
          <p:cNvSpPr txBox="1">
            <a:spLocks/>
          </p:cNvSpPr>
          <p:nvPr/>
        </p:nvSpPr>
        <p:spPr>
          <a:xfrm>
            <a:off x="1980806" y="8534436"/>
            <a:ext cx="4444000" cy="13896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800"/>
              <a:t>Week 1</a:t>
            </a:r>
          </a:p>
        </p:txBody>
      </p:sp>
      <p:sp>
        <p:nvSpPr>
          <p:cNvPr id="10" name="Google Shape;707;p43">
            <a:extLst>
              <a:ext uri="{FF2B5EF4-FFF2-40B4-BE49-F238E27FC236}">
                <a16:creationId xmlns:a16="http://schemas.microsoft.com/office/drawing/2014/main" id="{609D75F5-B4CF-4316-BD11-3D3E51C1DA34}"/>
              </a:ext>
            </a:extLst>
          </p:cNvPr>
          <p:cNvSpPr txBox="1">
            <a:spLocks/>
          </p:cNvSpPr>
          <p:nvPr/>
        </p:nvSpPr>
        <p:spPr>
          <a:xfrm>
            <a:off x="7314806" y="8534436"/>
            <a:ext cx="4444000" cy="13896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800"/>
              <a:t>Week 2</a:t>
            </a:r>
          </a:p>
        </p:txBody>
      </p:sp>
      <p:sp>
        <p:nvSpPr>
          <p:cNvPr id="11" name="Google Shape;709;p43">
            <a:extLst>
              <a:ext uri="{FF2B5EF4-FFF2-40B4-BE49-F238E27FC236}">
                <a16:creationId xmlns:a16="http://schemas.microsoft.com/office/drawing/2014/main" id="{D3BFF0FC-EF80-4AEE-A145-D2A53F21CD28}"/>
              </a:ext>
            </a:extLst>
          </p:cNvPr>
          <p:cNvSpPr txBox="1">
            <a:spLocks/>
          </p:cNvSpPr>
          <p:nvPr/>
        </p:nvSpPr>
        <p:spPr>
          <a:xfrm>
            <a:off x="12648806" y="8534436"/>
            <a:ext cx="4444000" cy="13896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800"/>
              <a:t>Week 3</a:t>
            </a:r>
          </a:p>
        </p:txBody>
      </p:sp>
      <p:sp>
        <p:nvSpPr>
          <p:cNvPr id="12" name="Google Shape;711;p43">
            <a:extLst>
              <a:ext uri="{FF2B5EF4-FFF2-40B4-BE49-F238E27FC236}">
                <a16:creationId xmlns:a16="http://schemas.microsoft.com/office/drawing/2014/main" id="{6C2B7B12-3D1F-4EF9-BA3A-ACBD630A441F}"/>
              </a:ext>
            </a:extLst>
          </p:cNvPr>
          <p:cNvSpPr txBox="1">
            <a:spLocks/>
          </p:cNvSpPr>
          <p:nvPr/>
        </p:nvSpPr>
        <p:spPr>
          <a:xfrm>
            <a:off x="17982806" y="8534436"/>
            <a:ext cx="4444000" cy="13896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800"/>
              <a:t>Week 4</a:t>
            </a:r>
          </a:p>
        </p:txBody>
      </p:sp>
      <p:grpSp>
        <p:nvGrpSpPr>
          <p:cNvPr id="3" name="Google Shape;699;p43">
            <a:extLst>
              <a:ext uri="{FF2B5EF4-FFF2-40B4-BE49-F238E27FC236}">
                <a16:creationId xmlns:a16="http://schemas.microsoft.com/office/drawing/2014/main" id="{5570F496-16A7-498F-80A3-0058EC073F14}"/>
              </a:ext>
            </a:extLst>
          </p:cNvPr>
          <p:cNvGrpSpPr/>
          <p:nvPr/>
        </p:nvGrpSpPr>
        <p:grpSpPr>
          <a:xfrm>
            <a:off x="2257838" y="4070001"/>
            <a:ext cx="3856805" cy="3856117"/>
            <a:chOff x="4049800" y="640400"/>
            <a:chExt cx="858900" cy="858900"/>
          </a:xfrm>
        </p:grpSpPr>
        <p:sp>
          <p:nvSpPr>
            <p:cNvPr id="4" name="Google Shape;700;p43">
              <a:extLst>
                <a:ext uri="{FF2B5EF4-FFF2-40B4-BE49-F238E27FC236}">
                  <a16:creationId xmlns:a16="http://schemas.microsoft.com/office/drawing/2014/main" id="{460942F8-565A-41E3-B96D-453F6FE253CE}"/>
                </a:ext>
              </a:extLst>
            </p:cNvPr>
            <p:cNvSpPr/>
            <p:nvPr/>
          </p:nvSpPr>
          <p:spPr>
            <a:xfrm>
              <a:off x="4049800" y="640400"/>
              <a:ext cx="858900" cy="858900"/>
            </a:xfrm>
            <a:prstGeom prst="donut">
              <a:avLst>
                <a:gd name="adj" fmla="val 9383"/>
              </a:avLst>
            </a:prstGeom>
            <a:solidFill>
              <a:schemeClr val="bg1">
                <a:lumMod val="95000"/>
              </a:scheme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701;p43">
              <a:extLst>
                <a:ext uri="{FF2B5EF4-FFF2-40B4-BE49-F238E27FC236}">
                  <a16:creationId xmlns:a16="http://schemas.microsoft.com/office/drawing/2014/main" id="{A7CF321F-7C08-4100-BB7E-AFC27C211E06}"/>
                </a:ext>
              </a:extLst>
            </p:cNvPr>
            <p:cNvSpPr/>
            <p:nvPr/>
          </p:nvSpPr>
          <p:spPr>
            <a:xfrm>
              <a:off x="4049800" y="640400"/>
              <a:ext cx="858900" cy="858900"/>
            </a:xfrm>
            <a:prstGeom prst="blockArc">
              <a:avLst>
                <a:gd name="adj1" fmla="val 12207871"/>
                <a:gd name="adj2" fmla="val 2075999"/>
                <a:gd name="adj3" fmla="val 9290"/>
              </a:avLst>
            </a:pr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6" name="Google Shape;702;p43">
            <a:extLst>
              <a:ext uri="{FF2B5EF4-FFF2-40B4-BE49-F238E27FC236}">
                <a16:creationId xmlns:a16="http://schemas.microsoft.com/office/drawing/2014/main" id="{ED210949-EBA9-46E2-8335-CFBAE3A585A8}"/>
              </a:ext>
            </a:extLst>
          </p:cNvPr>
          <p:cNvGrpSpPr/>
          <p:nvPr/>
        </p:nvGrpSpPr>
        <p:grpSpPr>
          <a:xfrm>
            <a:off x="2782084" y="4594273"/>
            <a:ext cx="2808259" cy="2807573"/>
            <a:chOff x="4049800" y="640400"/>
            <a:chExt cx="858900" cy="858900"/>
          </a:xfrm>
        </p:grpSpPr>
        <p:sp>
          <p:nvSpPr>
            <p:cNvPr id="7" name="Google Shape;703;p43">
              <a:extLst>
                <a:ext uri="{FF2B5EF4-FFF2-40B4-BE49-F238E27FC236}">
                  <a16:creationId xmlns:a16="http://schemas.microsoft.com/office/drawing/2014/main" id="{8BBF8BD9-8BCD-4DF6-8724-B7B706DCF3BC}"/>
                </a:ext>
              </a:extLst>
            </p:cNvPr>
            <p:cNvSpPr/>
            <p:nvPr/>
          </p:nvSpPr>
          <p:spPr>
            <a:xfrm>
              <a:off x="4049800" y="640400"/>
              <a:ext cx="858900" cy="858900"/>
            </a:xfrm>
            <a:prstGeom prst="donut">
              <a:avLst>
                <a:gd name="adj" fmla="val 12324"/>
              </a:avLst>
            </a:prstGeom>
            <a:solidFill>
              <a:srgbClr val="F2F2F2"/>
            </a:solidFill>
            <a:ln>
              <a:noFill/>
            </a:ln>
          </p:spPr>
          <p:txBody>
            <a:bodyPr spcFirstLastPara="1" wrap="square" lIns="243800" tIns="243800" rIns="243800" bIns="243800" anchor="ctr" anchorCtr="0">
              <a:noAutofit/>
            </a:bodyPr>
            <a:lstStyle/>
            <a:p>
              <a:pPr defTabSz="2438430">
                <a:buClr>
                  <a:srgbClr val="000000"/>
                </a:buClr>
              </a:pPr>
              <a:endParaRPr sz="3733" kern="0" dirty="0">
                <a:solidFill>
                  <a:srgbClr val="000000"/>
                </a:solidFill>
                <a:latin typeface="Arial"/>
                <a:cs typeface="Arial"/>
                <a:sym typeface="Arial"/>
              </a:endParaRPr>
            </a:p>
          </p:txBody>
        </p:sp>
        <p:sp>
          <p:nvSpPr>
            <p:cNvPr id="8" name="Google Shape;704;p43">
              <a:extLst>
                <a:ext uri="{FF2B5EF4-FFF2-40B4-BE49-F238E27FC236}">
                  <a16:creationId xmlns:a16="http://schemas.microsoft.com/office/drawing/2014/main" id="{5C592ABB-14CF-49DC-84C8-5C47BE7D6857}"/>
                </a:ext>
              </a:extLst>
            </p:cNvPr>
            <p:cNvSpPr/>
            <p:nvPr/>
          </p:nvSpPr>
          <p:spPr>
            <a:xfrm>
              <a:off x="4049800" y="640400"/>
              <a:ext cx="858900" cy="858900"/>
            </a:xfrm>
            <a:prstGeom prst="blockArc">
              <a:avLst>
                <a:gd name="adj1" fmla="val 20279880"/>
                <a:gd name="adj2" fmla="val 2256259"/>
                <a:gd name="adj3" fmla="val 12483"/>
              </a:avLst>
            </a:prstGeom>
            <a:solidFill>
              <a:srgbClr val="89D39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3" name="Google Shape;713;p43">
            <a:extLst>
              <a:ext uri="{FF2B5EF4-FFF2-40B4-BE49-F238E27FC236}">
                <a16:creationId xmlns:a16="http://schemas.microsoft.com/office/drawing/2014/main" id="{FF8145ED-83E0-4770-80F4-A53E2327D824}"/>
              </a:ext>
            </a:extLst>
          </p:cNvPr>
          <p:cNvGrpSpPr/>
          <p:nvPr/>
        </p:nvGrpSpPr>
        <p:grpSpPr>
          <a:xfrm>
            <a:off x="6866054" y="3344017"/>
            <a:ext cx="5307653" cy="5308053"/>
            <a:chOff x="3888169" y="478696"/>
            <a:chExt cx="1182000" cy="1182300"/>
          </a:xfrm>
        </p:grpSpPr>
        <p:sp>
          <p:nvSpPr>
            <p:cNvPr id="14" name="Google Shape;714;p43">
              <a:extLst>
                <a:ext uri="{FF2B5EF4-FFF2-40B4-BE49-F238E27FC236}">
                  <a16:creationId xmlns:a16="http://schemas.microsoft.com/office/drawing/2014/main" id="{66C30499-41D0-438E-9016-312FB94363EA}"/>
                </a:ext>
              </a:extLst>
            </p:cNvPr>
            <p:cNvSpPr/>
            <p:nvPr/>
          </p:nvSpPr>
          <p:spPr>
            <a:xfrm>
              <a:off x="4049800" y="640400"/>
              <a:ext cx="858900" cy="858900"/>
            </a:xfrm>
            <a:prstGeom prst="donut">
              <a:avLst>
                <a:gd name="adj" fmla="val 9383"/>
              </a:avLst>
            </a:prstGeom>
            <a:solidFill>
              <a:schemeClr val="bg1">
                <a:lumMod val="95000"/>
              </a:scheme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715;p43">
              <a:extLst>
                <a:ext uri="{FF2B5EF4-FFF2-40B4-BE49-F238E27FC236}">
                  <a16:creationId xmlns:a16="http://schemas.microsoft.com/office/drawing/2014/main" id="{9BB01F24-4017-4FBD-BA5A-FFD0905E22B5}"/>
                </a:ext>
              </a:extLst>
            </p:cNvPr>
            <p:cNvSpPr/>
            <p:nvPr/>
          </p:nvSpPr>
          <p:spPr>
            <a:xfrm rot="-1904159">
              <a:off x="4049707" y="640462"/>
              <a:ext cx="858926" cy="858768"/>
            </a:xfrm>
            <a:prstGeom prst="blockArc">
              <a:avLst>
                <a:gd name="adj1" fmla="val 9931431"/>
                <a:gd name="adj2" fmla="val 2075999"/>
                <a:gd name="adj3" fmla="val 9290"/>
              </a:avLst>
            </a:pr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6" name="Google Shape;716;p43">
            <a:extLst>
              <a:ext uri="{FF2B5EF4-FFF2-40B4-BE49-F238E27FC236}">
                <a16:creationId xmlns:a16="http://schemas.microsoft.com/office/drawing/2014/main" id="{A881750F-CEC1-4162-92EF-5F4BD318FC2A}"/>
              </a:ext>
            </a:extLst>
          </p:cNvPr>
          <p:cNvGrpSpPr/>
          <p:nvPr/>
        </p:nvGrpSpPr>
        <p:grpSpPr>
          <a:xfrm>
            <a:off x="7805133" y="4283055"/>
            <a:ext cx="3430139" cy="3430280"/>
            <a:chOff x="3954697" y="545191"/>
            <a:chExt cx="1049100" cy="1049400"/>
          </a:xfrm>
        </p:grpSpPr>
        <p:sp>
          <p:nvSpPr>
            <p:cNvPr id="17" name="Google Shape;717;p43">
              <a:extLst>
                <a:ext uri="{FF2B5EF4-FFF2-40B4-BE49-F238E27FC236}">
                  <a16:creationId xmlns:a16="http://schemas.microsoft.com/office/drawing/2014/main" id="{4A1AA2BE-A781-4D59-84BF-CA4F6153DDE5}"/>
                </a:ext>
              </a:extLst>
            </p:cNvPr>
            <p:cNvSpPr/>
            <p:nvPr/>
          </p:nvSpPr>
          <p:spPr>
            <a:xfrm>
              <a:off x="4049800" y="640400"/>
              <a:ext cx="858900" cy="858900"/>
            </a:xfrm>
            <a:prstGeom prst="donut">
              <a:avLst>
                <a:gd name="adj" fmla="val 12324"/>
              </a:avLst>
            </a:prstGeom>
            <a:solidFill>
              <a:srgbClr val="F2F2F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718;p43">
              <a:extLst>
                <a:ext uri="{FF2B5EF4-FFF2-40B4-BE49-F238E27FC236}">
                  <a16:creationId xmlns:a16="http://schemas.microsoft.com/office/drawing/2014/main" id="{8E3913B4-77B0-44CB-8CE0-1AD7AB669B9F}"/>
                </a:ext>
              </a:extLst>
            </p:cNvPr>
            <p:cNvSpPr/>
            <p:nvPr/>
          </p:nvSpPr>
          <p:spPr>
            <a:xfrm rot="-6284980">
              <a:off x="4049744" y="640533"/>
              <a:ext cx="859007" cy="858716"/>
            </a:xfrm>
            <a:prstGeom prst="blockArc">
              <a:avLst>
                <a:gd name="adj1" fmla="val 15338605"/>
                <a:gd name="adj2" fmla="val 2256259"/>
                <a:gd name="adj3" fmla="val 12483"/>
              </a:avLst>
            </a:prstGeom>
            <a:solidFill>
              <a:srgbClr val="89D39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9" name="Google Shape;719;p43">
            <a:extLst>
              <a:ext uri="{FF2B5EF4-FFF2-40B4-BE49-F238E27FC236}">
                <a16:creationId xmlns:a16="http://schemas.microsoft.com/office/drawing/2014/main" id="{C655BD2F-996B-4CE0-BF56-DBE2878E86D1}"/>
              </a:ext>
            </a:extLst>
          </p:cNvPr>
          <p:cNvGrpSpPr/>
          <p:nvPr/>
        </p:nvGrpSpPr>
        <p:grpSpPr>
          <a:xfrm>
            <a:off x="12925171" y="4070001"/>
            <a:ext cx="3856805" cy="3856117"/>
            <a:chOff x="4049800" y="640400"/>
            <a:chExt cx="858900" cy="858900"/>
          </a:xfrm>
        </p:grpSpPr>
        <p:sp>
          <p:nvSpPr>
            <p:cNvPr id="20" name="Google Shape;720;p43">
              <a:extLst>
                <a:ext uri="{FF2B5EF4-FFF2-40B4-BE49-F238E27FC236}">
                  <a16:creationId xmlns:a16="http://schemas.microsoft.com/office/drawing/2014/main" id="{E79C7194-7C24-46AB-A723-1EF59569E379}"/>
                </a:ext>
              </a:extLst>
            </p:cNvPr>
            <p:cNvSpPr/>
            <p:nvPr/>
          </p:nvSpPr>
          <p:spPr>
            <a:xfrm>
              <a:off x="4049800" y="640400"/>
              <a:ext cx="858900" cy="858900"/>
            </a:xfrm>
            <a:prstGeom prst="donut">
              <a:avLst>
                <a:gd name="adj" fmla="val 9383"/>
              </a:avLst>
            </a:prstGeom>
            <a:solidFill>
              <a:schemeClr val="bg1">
                <a:lumMod val="95000"/>
              </a:schemeClr>
            </a:solidFill>
            <a:ln>
              <a:noFill/>
            </a:ln>
          </p:spPr>
          <p:txBody>
            <a:bodyPr spcFirstLastPara="1" wrap="square" lIns="243800" tIns="243800" rIns="243800" bIns="243800" anchor="ctr" anchorCtr="0">
              <a:noAutofit/>
            </a:bodyPr>
            <a:lstStyle/>
            <a:p>
              <a:pPr defTabSz="2438430">
                <a:buClr>
                  <a:srgbClr val="000000"/>
                </a:buClr>
              </a:pPr>
              <a:endParaRPr sz="3733" kern="0" dirty="0">
                <a:solidFill>
                  <a:srgbClr val="000000"/>
                </a:solidFill>
                <a:latin typeface="Arial"/>
                <a:cs typeface="Arial"/>
                <a:sym typeface="Arial"/>
              </a:endParaRPr>
            </a:p>
          </p:txBody>
        </p:sp>
        <p:sp>
          <p:nvSpPr>
            <p:cNvPr id="21" name="Google Shape;721;p43">
              <a:extLst>
                <a:ext uri="{FF2B5EF4-FFF2-40B4-BE49-F238E27FC236}">
                  <a16:creationId xmlns:a16="http://schemas.microsoft.com/office/drawing/2014/main" id="{2C03E8FD-8CDD-447B-9319-D72C2C52F56E}"/>
                </a:ext>
              </a:extLst>
            </p:cNvPr>
            <p:cNvSpPr/>
            <p:nvPr/>
          </p:nvSpPr>
          <p:spPr>
            <a:xfrm>
              <a:off x="4049800" y="640400"/>
              <a:ext cx="858900" cy="858900"/>
            </a:xfrm>
            <a:prstGeom prst="blockArc">
              <a:avLst>
                <a:gd name="adj1" fmla="val 7628336"/>
                <a:gd name="adj2" fmla="val 2075999"/>
                <a:gd name="adj3" fmla="val 9290"/>
              </a:avLst>
            </a:pr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22" name="Google Shape;722;p43">
            <a:extLst>
              <a:ext uri="{FF2B5EF4-FFF2-40B4-BE49-F238E27FC236}">
                <a16:creationId xmlns:a16="http://schemas.microsoft.com/office/drawing/2014/main" id="{D29B4ABE-066A-40AC-94A6-47B800BA6FA1}"/>
              </a:ext>
            </a:extLst>
          </p:cNvPr>
          <p:cNvGrpSpPr/>
          <p:nvPr/>
        </p:nvGrpSpPr>
        <p:grpSpPr>
          <a:xfrm>
            <a:off x="13449417" y="4594273"/>
            <a:ext cx="2808259" cy="2807573"/>
            <a:chOff x="4049800" y="640400"/>
            <a:chExt cx="858900" cy="858900"/>
          </a:xfrm>
        </p:grpSpPr>
        <p:sp>
          <p:nvSpPr>
            <p:cNvPr id="23" name="Google Shape;723;p43">
              <a:extLst>
                <a:ext uri="{FF2B5EF4-FFF2-40B4-BE49-F238E27FC236}">
                  <a16:creationId xmlns:a16="http://schemas.microsoft.com/office/drawing/2014/main" id="{D80B32D0-8B36-4925-9202-88B040FD169C}"/>
                </a:ext>
              </a:extLst>
            </p:cNvPr>
            <p:cNvSpPr/>
            <p:nvPr/>
          </p:nvSpPr>
          <p:spPr>
            <a:xfrm>
              <a:off x="4049800" y="640400"/>
              <a:ext cx="858900" cy="858900"/>
            </a:xfrm>
            <a:prstGeom prst="donut">
              <a:avLst>
                <a:gd name="adj" fmla="val 12324"/>
              </a:avLst>
            </a:prstGeom>
            <a:solidFill>
              <a:srgbClr val="F2F2F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724;p43">
              <a:extLst>
                <a:ext uri="{FF2B5EF4-FFF2-40B4-BE49-F238E27FC236}">
                  <a16:creationId xmlns:a16="http://schemas.microsoft.com/office/drawing/2014/main" id="{3A39C178-916A-4E98-A046-E96648AB797A}"/>
                </a:ext>
              </a:extLst>
            </p:cNvPr>
            <p:cNvSpPr/>
            <p:nvPr/>
          </p:nvSpPr>
          <p:spPr>
            <a:xfrm>
              <a:off x="4049800" y="640400"/>
              <a:ext cx="858900" cy="858900"/>
            </a:xfrm>
            <a:prstGeom prst="blockArc">
              <a:avLst>
                <a:gd name="adj1" fmla="val 11389077"/>
                <a:gd name="adj2" fmla="val 2256259"/>
                <a:gd name="adj3" fmla="val 12483"/>
              </a:avLst>
            </a:prstGeom>
            <a:solidFill>
              <a:srgbClr val="89D39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25" name="Google Shape;725;p43">
            <a:extLst>
              <a:ext uri="{FF2B5EF4-FFF2-40B4-BE49-F238E27FC236}">
                <a16:creationId xmlns:a16="http://schemas.microsoft.com/office/drawing/2014/main" id="{F88056F0-CB83-46DA-A813-F0F05B933AAD}"/>
              </a:ext>
            </a:extLst>
          </p:cNvPr>
          <p:cNvGrpSpPr/>
          <p:nvPr/>
        </p:nvGrpSpPr>
        <p:grpSpPr>
          <a:xfrm>
            <a:off x="18259838" y="4070134"/>
            <a:ext cx="3856805" cy="3856117"/>
            <a:chOff x="4049800" y="640400"/>
            <a:chExt cx="858900" cy="858900"/>
          </a:xfrm>
        </p:grpSpPr>
        <p:sp>
          <p:nvSpPr>
            <p:cNvPr id="26" name="Google Shape;726;p43">
              <a:extLst>
                <a:ext uri="{FF2B5EF4-FFF2-40B4-BE49-F238E27FC236}">
                  <a16:creationId xmlns:a16="http://schemas.microsoft.com/office/drawing/2014/main" id="{A82C498D-2BA5-4CFC-BFF2-E4233BC9A89F}"/>
                </a:ext>
              </a:extLst>
            </p:cNvPr>
            <p:cNvSpPr/>
            <p:nvPr/>
          </p:nvSpPr>
          <p:spPr>
            <a:xfrm>
              <a:off x="4049800" y="640400"/>
              <a:ext cx="858900" cy="858900"/>
            </a:xfrm>
            <a:prstGeom prst="donut">
              <a:avLst>
                <a:gd name="adj" fmla="val 9383"/>
              </a:avLst>
            </a:prstGeom>
            <a:solidFill>
              <a:schemeClr val="bg1">
                <a:lumMod val="95000"/>
              </a:scheme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727;p43">
              <a:extLst>
                <a:ext uri="{FF2B5EF4-FFF2-40B4-BE49-F238E27FC236}">
                  <a16:creationId xmlns:a16="http://schemas.microsoft.com/office/drawing/2014/main" id="{D1BFC240-3DDA-4AFE-AF50-E90DAF3C8693}"/>
                </a:ext>
              </a:extLst>
            </p:cNvPr>
            <p:cNvSpPr/>
            <p:nvPr/>
          </p:nvSpPr>
          <p:spPr>
            <a:xfrm>
              <a:off x="4049800" y="640400"/>
              <a:ext cx="858900" cy="858900"/>
            </a:xfrm>
            <a:prstGeom prst="blockArc">
              <a:avLst>
                <a:gd name="adj1" fmla="val 3870903"/>
                <a:gd name="adj2" fmla="val 2075999"/>
                <a:gd name="adj3" fmla="val 9290"/>
              </a:avLst>
            </a:pr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28" name="Google Shape;728;p43">
            <a:extLst>
              <a:ext uri="{FF2B5EF4-FFF2-40B4-BE49-F238E27FC236}">
                <a16:creationId xmlns:a16="http://schemas.microsoft.com/office/drawing/2014/main" id="{05288417-F901-401B-AD4F-49471CE350D6}"/>
              </a:ext>
            </a:extLst>
          </p:cNvPr>
          <p:cNvGrpSpPr/>
          <p:nvPr/>
        </p:nvGrpSpPr>
        <p:grpSpPr>
          <a:xfrm>
            <a:off x="18784084" y="4594406"/>
            <a:ext cx="2808259" cy="2807573"/>
            <a:chOff x="4049800" y="640400"/>
            <a:chExt cx="858900" cy="858900"/>
          </a:xfrm>
        </p:grpSpPr>
        <p:sp>
          <p:nvSpPr>
            <p:cNvPr id="29" name="Google Shape;729;p43">
              <a:extLst>
                <a:ext uri="{FF2B5EF4-FFF2-40B4-BE49-F238E27FC236}">
                  <a16:creationId xmlns:a16="http://schemas.microsoft.com/office/drawing/2014/main" id="{582A3F16-60A4-4793-AEE2-981BE6FD5F7B}"/>
                </a:ext>
              </a:extLst>
            </p:cNvPr>
            <p:cNvSpPr/>
            <p:nvPr/>
          </p:nvSpPr>
          <p:spPr>
            <a:xfrm>
              <a:off x="4049800" y="640400"/>
              <a:ext cx="858900" cy="858900"/>
            </a:xfrm>
            <a:prstGeom prst="donut">
              <a:avLst>
                <a:gd name="adj" fmla="val 12324"/>
              </a:avLst>
            </a:prstGeom>
            <a:solidFill>
              <a:srgbClr val="F2F2F2"/>
            </a:solidFill>
            <a:ln>
              <a:noFill/>
            </a:ln>
          </p:spPr>
          <p:txBody>
            <a:bodyPr spcFirstLastPara="1" wrap="square" lIns="243800" tIns="243800" rIns="243800" bIns="243800" anchor="ctr" anchorCtr="0">
              <a:noAutofit/>
            </a:bodyPr>
            <a:lstStyle/>
            <a:p>
              <a:pPr defTabSz="2438430">
                <a:buClr>
                  <a:srgbClr val="000000"/>
                </a:buClr>
              </a:pPr>
              <a:endParaRPr sz="3733" kern="0" dirty="0">
                <a:solidFill>
                  <a:srgbClr val="000000"/>
                </a:solidFill>
                <a:latin typeface="Arial"/>
                <a:cs typeface="Arial"/>
                <a:sym typeface="Arial"/>
              </a:endParaRPr>
            </a:p>
          </p:txBody>
        </p:sp>
        <p:sp>
          <p:nvSpPr>
            <p:cNvPr id="30" name="Google Shape;730;p43">
              <a:extLst>
                <a:ext uri="{FF2B5EF4-FFF2-40B4-BE49-F238E27FC236}">
                  <a16:creationId xmlns:a16="http://schemas.microsoft.com/office/drawing/2014/main" id="{1C66170A-12A3-409E-8316-086F2A492331}"/>
                </a:ext>
              </a:extLst>
            </p:cNvPr>
            <p:cNvSpPr/>
            <p:nvPr/>
          </p:nvSpPr>
          <p:spPr>
            <a:xfrm>
              <a:off x="4049800" y="640400"/>
              <a:ext cx="858900" cy="858900"/>
            </a:xfrm>
            <a:prstGeom prst="blockArc">
              <a:avLst>
                <a:gd name="adj1" fmla="val 3146023"/>
                <a:gd name="adj2" fmla="val 2256259"/>
                <a:gd name="adj3" fmla="val 12483"/>
              </a:avLst>
            </a:prstGeom>
            <a:solidFill>
              <a:srgbClr val="89D39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31" name="Google Shape;731;p43">
            <a:extLst>
              <a:ext uri="{FF2B5EF4-FFF2-40B4-BE49-F238E27FC236}">
                <a16:creationId xmlns:a16="http://schemas.microsoft.com/office/drawing/2014/main" id="{1051EFF5-DA1E-4DF7-9CD1-823230D11F58}"/>
              </a:ext>
            </a:extLst>
          </p:cNvPr>
          <p:cNvGrpSpPr/>
          <p:nvPr/>
        </p:nvGrpSpPr>
        <p:grpSpPr>
          <a:xfrm>
            <a:off x="19716100" y="5508844"/>
            <a:ext cx="944211" cy="978376"/>
            <a:chOff x="3357325" y="2093500"/>
            <a:chExt cx="311525" cy="322825"/>
          </a:xfrm>
        </p:grpSpPr>
        <p:sp>
          <p:nvSpPr>
            <p:cNvPr id="32" name="Google Shape;732;p43">
              <a:extLst>
                <a:ext uri="{FF2B5EF4-FFF2-40B4-BE49-F238E27FC236}">
                  <a16:creationId xmlns:a16="http://schemas.microsoft.com/office/drawing/2014/main" id="{497C57A6-7A7B-45E3-85CD-6D684819FB86}"/>
                </a:ext>
              </a:extLst>
            </p:cNvPr>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435D74"/>
                </a:solidFill>
                <a:latin typeface="Arial"/>
                <a:cs typeface="Arial"/>
                <a:sym typeface="Arial"/>
              </a:endParaRPr>
            </a:p>
          </p:txBody>
        </p:sp>
        <p:sp>
          <p:nvSpPr>
            <p:cNvPr id="33" name="Google Shape;733;p43">
              <a:extLst>
                <a:ext uri="{FF2B5EF4-FFF2-40B4-BE49-F238E27FC236}">
                  <a16:creationId xmlns:a16="http://schemas.microsoft.com/office/drawing/2014/main" id="{F53E3DD0-E368-4969-99AE-398CC52B37BD}"/>
                </a:ext>
              </a:extLst>
            </p:cNvPr>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435D74"/>
                </a:solidFill>
                <a:latin typeface="Arial"/>
                <a:cs typeface="Arial"/>
                <a:sym typeface="Arial"/>
              </a:endParaRPr>
            </a:p>
          </p:txBody>
        </p:sp>
        <p:sp>
          <p:nvSpPr>
            <p:cNvPr id="34" name="Google Shape;734;p43">
              <a:extLst>
                <a:ext uri="{FF2B5EF4-FFF2-40B4-BE49-F238E27FC236}">
                  <a16:creationId xmlns:a16="http://schemas.microsoft.com/office/drawing/2014/main" id="{AA9B6E25-DE27-448F-A59D-C9F6231B3B61}"/>
                </a:ext>
              </a:extLst>
            </p:cNvPr>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435D74"/>
                </a:solidFill>
                <a:latin typeface="Arial"/>
                <a:cs typeface="Arial"/>
                <a:sym typeface="Arial"/>
              </a:endParaRPr>
            </a:p>
          </p:txBody>
        </p:sp>
      </p:grpSp>
      <p:grpSp>
        <p:nvGrpSpPr>
          <p:cNvPr id="35" name="Google Shape;735;p43">
            <a:extLst>
              <a:ext uri="{FF2B5EF4-FFF2-40B4-BE49-F238E27FC236}">
                <a16:creationId xmlns:a16="http://schemas.microsoft.com/office/drawing/2014/main" id="{BA934B49-1EEB-411A-A80E-2AA566C6C2FF}"/>
              </a:ext>
            </a:extLst>
          </p:cNvPr>
          <p:cNvGrpSpPr/>
          <p:nvPr/>
        </p:nvGrpSpPr>
        <p:grpSpPr>
          <a:xfrm>
            <a:off x="14376848" y="5415407"/>
            <a:ext cx="954779" cy="1165587"/>
            <a:chOff x="-24694925" y="3518700"/>
            <a:chExt cx="242625" cy="296175"/>
          </a:xfrm>
        </p:grpSpPr>
        <p:sp>
          <p:nvSpPr>
            <p:cNvPr id="36" name="Google Shape;736;p43">
              <a:extLst>
                <a:ext uri="{FF2B5EF4-FFF2-40B4-BE49-F238E27FC236}">
                  <a16:creationId xmlns:a16="http://schemas.microsoft.com/office/drawing/2014/main" id="{20024AA6-49B4-4410-AD21-C8E222D53EAF}"/>
                </a:ext>
              </a:extLst>
            </p:cNvPr>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737;p43">
              <a:extLst>
                <a:ext uri="{FF2B5EF4-FFF2-40B4-BE49-F238E27FC236}">
                  <a16:creationId xmlns:a16="http://schemas.microsoft.com/office/drawing/2014/main" id="{71558266-4E28-437C-A675-C0BFCA4EE06F}"/>
                </a:ext>
              </a:extLst>
            </p:cNvPr>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738;p43">
              <a:extLst>
                <a:ext uri="{FF2B5EF4-FFF2-40B4-BE49-F238E27FC236}">
                  <a16:creationId xmlns:a16="http://schemas.microsoft.com/office/drawing/2014/main" id="{2FCC621B-6182-4625-B31D-06632FB7F305}"/>
                </a:ext>
              </a:extLst>
            </p:cNvPr>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739;p43">
              <a:extLst>
                <a:ext uri="{FF2B5EF4-FFF2-40B4-BE49-F238E27FC236}">
                  <a16:creationId xmlns:a16="http://schemas.microsoft.com/office/drawing/2014/main" id="{B9976C96-D2E8-4226-B76C-94D7D78D2915}"/>
                </a:ext>
              </a:extLst>
            </p:cNvPr>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40" name="Google Shape;740;p43">
            <a:extLst>
              <a:ext uri="{FF2B5EF4-FFF2-40B4-BE49-F238E27FC236}">
                <a16:creationId xmlns:a16="http://schemas.microsoft.com/office/drawing/2014/main" id="{726E7941-EE2E-45C3-9439-BDB12DEB3E24}"/>
              </a:ext>
            </a:extLst>
          </p:cNvPr>
          <p:cNvSpPr/>
          <p:nvPr/>
        </p:nvSpPr>
        <p:spPr>
          <a:xfrm>
            <a:off x="8898255" y="5381179"/>
            <a:ext cx="1243197" cy="1233669"/>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741;p43">
            <a:extLst>
              <a:ext uri="{FF2B5EF4-FFF2-40B4-BE49-F238E27FC236}">
                <a16:creationId xmlns:a16="http://schemas.microsoft.com/office/drawing/2014/main" id="{B9075CB9-5DFB-4EB9-AA53-156C7F058036}"/>
              </a:ext>
            </a:extLst>
          </p:cNvPr>
          <p:cNvSpPr/>
          <p:nvPr/>
        </p:nvSpPr>
        <p:spPr>
          <a:xfrm>
            <a:off x="3718745" y="5381326"/>
            <a:ext cx="944211" cy="1233669"/>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Rectangle 41">
            <a:extLst>
              <a:ext uri="{FF2B5EF4-FFF2-40B4-BE49-F238E27FC236}">
                <a16:creationId xmlns:a16="http://schemas.microsoft.com/office/drawing/2014/main" id="{250BB775-7595-47C9-9B6D-ACB066637FE0}"/>
              </a:ext>
            </a:extLst>
          </p:cNvPr>
          <p:cNvSpPr/>
          <p:nvPr/>
        </p:nvSpPr>
        <p:spPr>
          <a:xfrm>
            <a:off x="2269644" y="9924036"/>
            <a:ext cx="3861589" cy="1200329"/>
          </a:xfrm>
          <a:prstGeom prst="rect">
            <a:avLst/>
          </a:prstGeom>
        </p:spPr>
        <p:txBody>
          <a:bodyPr wrap="square">
            <a:spAutoFit/>
          </a:bodyPr>
          <a:lstStyle/>
          <a:p>
            <a:pPr algn="ctr"/>
            <a:r>
              <a:rPr lang="en-US" sz="2400" b="1" dirty="0"/>
              <a:t>Lorem Ipsum</a:t>
            </a:r>
            <a:r>
              <a:rPr lang="en-US" sz="2400" dirty="0"/>
              <a:t> is simply dummy text of the printing and</a:t>
            </a:r>
          </a:p>
        </p:txBody>
      </p:sp>
      <p:sp>
        <p:nvSpPr>
          <p:cNvPr id="43" name="Rectangle 42">
            <a:extLst>
              <a:ext uri="{FF2B5EF4-FFF2-40B4-BE49-F238E27FC236}">
                <a16:creationId xmlns:a16="http://schemas.microsoft.com/office/drawing/2014/main" id="{D6E6F4E3-0F60-4410-AFFA-5236C2FCFDAE}"/>
              </a:ext>
            </a:extLst>
          </p:cNvPr>
          <p:cNvSpPr/>
          <p:nvPr/>
        </p:nvSpPr>
        <p:spPr>
          <a:xfrm>
            <a:off x="7608432" y="9924036"/>
            <a:ext cx="3861589" cy="1200329"/>
          </a:xfrm>
          <a:prstGeom prst="rect">
            <a:avLst/>
          </a:prstGeom>
        </p:spPr>
        <p:txBody>
          <a:bodyPr wrap="square">
            <a:spAutoFit/>
          </a:bodyPr>
          <a:lstStyle/>
          <a:p>
            <a:pPr algn="ctr"/>
            <a:r>
              <a:rPr lang="en-US" sz="2400" b="1" dirty="0"/>
              <a:t>Lorem Ipsum</a:t>
            </a:r>
            <a:r>
              <a:rPr lang="en-US" sz="2400" dirty="0"/>
              <a:t> is simply dummy text of the printing and</a:t>
            </a:r>
          </a:p>
        </p:txBody>
      </p:sp>
      <p:sp>
        <p:nvSpPr>
          <p:cNvPr id="44" name="Rectangle 43">
            <a:extLst>
              <a:ext uri="{FF2B5EF4-FFF2-40B4-BE49-F238E27FC236}">
                <a16:creationId xmlns:a16="http://schemas.microsoft.com/office/drawing/2014/main" id="{496F75F9-06C5-4674-B94B-0B8AE9EB67EF}"/>
              </a:ext>
            </a:extLst>
          </p:cNvPr>
          <p:cNvSpPr/>
          <p:nvPr/>
        </p:nvSpPr>
        <p:spPr>
          <a:xfrm>
            <a:off x="13051236" y="9924036"/>
            <a:ext cx="3861589" cy="1200329"/>
          </a:xfrm>
          <a:prstGeom prst="rect">
            <a:avLst/>
          </a:prstGeom>
        </p:spPr>
        <p:txBody>
          <a:bodyPr wrap="square">
            <a:spAutoFit/>
          </a:bodyPr>
          <a:lstStyle/>
          <a:p>
            <a:pPr algn="ctr"/>
            <a:r>
              <a:rPr lang="en-US" sz="2400" b="1" dirty="0"/>
              <a:t>Lorem Ipsum</a:t>
            </a:r>
            <a:r>
              <a:rPr lang="en-US" sz="2400" dirty="0"/>
              <a:t> is simply dummy text of the printing and</a:t>
            </a:r>
          </a:p>
        </p:txBody>
      </p:sp>
      <p:sp>
        <p:nvSpPr>
          <p:cNvPr id="45" name="Rectangle 44">
            <a:extLst>
              <a:ext uri="{FF2B5EF4-FFF2-40B4-BE49-F238E27FC236}">
                <a16:creationId xmlns:a16="http://schemas.microsoft.com/office/drawing/2014/main" id="{D2B94AC9-0E94-4552-8FE1-C1C5B226E525}"/>
              </a:ext>
            </a:extLst>
          </p:cNvPr>
          <p:cNvSpPr/>
          <p:nvPr/>
        </p:nvSpPr>
        <p:spPr>
          <a:xfrm>
            <a:off x="18601156" y="9924036"/>
            <a:ext cx="3861589" cy="1200329"/>
          </a:xfrm>
          <a:prstGeom prst="rect">
            <a:avLst/>
          </a:prstGeom>
        </p:spPr>
        <p:txBody>
          <a:bodyPr wrap="square">
            <a:spAutoFit/>
          </a:bodyPr>
          <a:lstStyle/>
          <a:p>
            <a:pPr algn="ctr"/>
            <a:r>
              <a:rPr lang="en-US" sz="2400" b="1" dirty="0"/>
              <a:t>Lorem Ipsum</a:t>
            </a:r>
            <a:r>
              <a:rPr lang="en-US" sz="2400" dirty="0"/>
              <a:t> is simply dummy text of the printing and</a:t>
            </a:r>
          </a:p>
        </p:txBody>
      </p:sp>
      <p:sp>
        <p:nvSpPr>
          <p:cNvPr id="51" name="Google Shape;745;p43">
            <a:extLst>
              <a:ext uri="{FF2B5EF4-FFF2-40B4-BE49-F238E27FC236}">
                <a16:creationId xmlns:a16="http://schemas.microsoft.com/office/drawing/2014/main" id="{A46CDC5B-FFD9-45EE-9FC9-E66F73B21DD1}"/>
              </a:ext>
            </a:extLst>
          </p:cNvPr>
          <p:cNvSpPr/>
          <p:nvPr/>
        </p:nvSpPr>
        <p:spPr>
          <a:xfrm>
            <a:off x="12256657" y="12296125"/>
            <a:ext cx="584000" cy="584000"/>
          </a:xfrm>
          <a:prstGeom prst="ellipse">
            <a:avLst/>
          </a:pr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Rectangle 51">
            <a:extLst>
              <a:ext uri="{FF2B5EF4-FFF2-40B4-BE49-F238E27FC236}">
                <a16:creationId xmlns:a16="http://schemas.microsoft.com/office/drawing/2014/main" id="{8513AF81-C004-4AEA-A551-B44CB31F718F}"/>
              </a:ext>
            </a:extLst>
          </p:cNvPr>
          <p:cNvSpPr/>
          <p:nvPr/>
        </p:nvSpPr>
        <p:spPr>
          <a:xfrm>
            <a:off x="13141347" y="12386127"/>
            <a:ext cx="1858201" cy="369332"/>
          </a:xfrm>
          <a:prstGeom prst="rect">
            <a:avLst/>
          </a:prstGeom>
        </p:spPr>
        <p:txBody>
          <a:bodyPr wrap="none">
            <a:spAutoFit/>
          </a:bodyPr>
          <a:lstStyle/>
          <a:p>
            <a:r>
              <a:rPr lang="en-US" b="1" dirty="0"/>
              <a:t>Lorem Ipsum</a:t>
            </a:r>
            <a:r>
              <a:rPr lang="en-US" dirty="0"/>
              <a:t> </a:t>
            </a:r>
          </a:p>
        </p:txBody>
      </p:sp>
      <p:sp>
        <p:nvSpPr>
          <p:cNvPr id="53" name="Google Shape;745;p43">
            <a:extLst>
              <a:ext uri="{FF2B5EF4-FFF2-40B4-BE49-F238E27FC236}">
                <a16:creationId xmlns:a16="http://schemas.microsoft.com/office/drawing/2014/main" id="{3893BD05-EA28-4371-B2D9-C11A433A6749}"/>
              </a:ext>
            </a:extLst>
          </p:cNvPr>
          <p:cNvSpPr/>
          <p:nvPr/>
        </p:nvSpPr>
        <p:spPr>
          <a:xfrm>
            <a:off x="15516947" y="12296125"/>
            <a:ext cx="584000" cy="584000"/>
          </a:xfrm>
          <a:prstGeom prst="ellipse">
            <a:avLst/>
          </a:prstGeom>
          <a:solidFill>
            <a:srgbClr val="89D39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Rectangle 53">
            <a:extLst>
              <a:ext uri="{FF2B5EF4-FFF2-40B4-BE49-F238E27FC236}">
                <a16:creationId xmlns:a16="http://schemas.microsoft.com/office/drawing/2014/main" id="{5B9B9D0C-5C88-4B97-A2E2-B9FE07FF6769}"/>
              </a:ext>
            </a:extLst>
          </p:cNvPr>
          <p:cNvSpPr/>
          <p:nvPr/>
        </p:nvSpPr>
        <p:spPr>
          <a:xfrm>
            <a:off x="16401637" y="12386127"/>
            <a:ext cx="1858201" cy="369332"/>
          </a:xfrm>
          <a:prstGeom prst="rect">
            <a:avLst/>
          </a:prstGeom>
        </p:spPr>
        <p:txBody>
          <a:bodyPr wrap="none">
            <a:spAutoFit/>
          </a:bodyPr>
          <a:lstStyle/>
          <a:p>
            <a:r>
              <a:rPr lang="en-US" b="1" dirty="0"/>
              <a:t>Lorem Ipsum</a:t>
            </a:r>
            <a:r>
              <a:rPr lang="en-US" dirty="0"/>
              <a:t> </a:t>
            </a:r>
          </a:p>
        </p:txBody>
      </p:sp>
    </p:spTree>
    <p:extLst>
      <p:ext uri="{BB962C8B-B14F-4D97-AF65-F5344CB8AC3E}">
        <p14:creationId xmlns:p14="http://schemas.microsoft.com/office/powerpoint/2010/main" val="285870160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03;p47">
            <a:extLst>
              <a:ext uri="{FF2B5EF4-FFF2-40B4-BE49-F238E27FC236}">
                <a16:creationId xmlns:a16="http://schemas.microsoft.com/office/drawing/2014/main" id="{3255B5C9-552C-4328-92E8-A1024726ACAA}"/>
              </a:ext>
            </a:extLst>
          </p:cNvPr>
          <p:cNvSpPr/>
          <p:nvPr/>
        </p:nvSpPr>
        <p:spPr>
          <a:xfrm>
            <a:off x="8291035" y="3029735"/>
            <a:ext cx="7801952" cy="11260349"/>
          </a:xfrm>
          <a:custGeom>
            <a:avLst/>
            <a:gdLst/>
            <a:ahLst/>
            <a:cxnLst/>
            <a:rect l="l" t="t" r="r" b="b"/>
            <a:pathLst>
              <a:path w="144552" h="208628" extrusionOk="0">
                <a:moveTo>
                  <a:pt x="80063" y="1"/>
                </a:moveTo>
                <a:cubicBezTo>
                  <a:pt x="77320" y="1"/>
                  <a:pt x="74565" y="179"/>
                  <a:pt x="71818" y="544"/>
                </a:cubicBezTo>
                <a:cubicBezTo>
                  <a:pt x="47292" y="3770"/>
                  <a:pt x="26322" y="22833"/>
                  <a:pt x="20163" y="46699"/>
                </a:cubicBezTo>
                <a:cubicBezTo>
                  <a:pt x="18110" y="54581"/>
                  <a:pt x="18477" y="62903"/>
                  <a:pt x="15544" y="70565"/>
                </a:cubicBezTo>
                <a:cubicBezTo>
                  <a:pt x="12575" y="78300"/>
                  <a:pt x="10082" y="85229"/>
                  <a:pt x="6562" y="92708"/>
                </a:cubicBezTo>
                <a:cubicBezTo>
                  <a:pt x="3813" y="98500"/>
                  <a:pt x="0" y="104256"/>
                  <a:pt x="2640" y="108618"/>
                </a:cubicBezTo>
                <a:cubicBezTo>
                  <a:pt x="5316" y="113054"/>
                  <a:pt x="9349" y="114851"/>
                  <a:pt x="16094" y="116390"/>
                </a:cubicBezTo>
                <a:cubicBezTo>
                  <a:pt x="16094" y="116427"/>
                  <a:pt x="16094" y="116464"/>
                  <a:pt x="16094" y="116500"/>
                </a:cubicBezTo>
                <a:cubicBezTo>
                  <a:pt x="16131" y="121523"/>
                  <a:pt x="16351" y="126619"/>
                  <a:pt x="16497" y="131678"/>
                </a:cubicBezTo>
                <a:cubicBezTo>
                  <a:pt x="16607" y="135490"/>
                  <a:pt x="16571" y="139486"/>
                  <a:pt x="18367" y="143006"/>
                </a:cubicBezTo>
                <a:cubicBezTo>
                  <a:pt x="22106" y="150191"/>
                  <a:pt x="29438" y="150961"/>
                  <a:pt x="36697" y="151034"/>
                </a:cubicBezTo>
                <a:cubicBezTo>
                  <a:pt x="36765" y="151035"/>
                  <a:pt x="36834" y="151035"/>
                  <a:pt x="36904" y="151035"/>
                </a:cubicBezTo>
                <a:cubicBezTo>
                  <a:pt x="38299" y="151035"/>
                  <a:pt x="40006" y="150936"/>
                  <a:pt x="41761" y="150936"/>
                </a:cubicBezTo>
                <a:cubicBezTo>
                  <a:pt x="46099" y="150936"/>
                  <a:pt x="50728" y="151543"/>
                  <a:pt x="51655" y="155763"/>
                </a:cubicBezTo>
                <a:cubicBezTo>
                  <a:pt x="52681" y="160493"/>
                  <a:pt x="51875" y="166248"/>
                  <a:pt x="51801" y="171051"/>
                </a:cubicBezTo>
                <a:cubicBezTo>
                  <a:pt x="51655" y="181426"/>
                  <a:pt x="50811" y="191727"/>
                  <a:pt x="50445" y="202065"/>
                </a:cubicBezTo>
                <a:cubicBezTo>
                  <a:pt x="49858" y="202065"/>
                  <a:pt x="49712" y="202872"/>
                  <a:pt x="50261" y="203055"/>
                </a:cubicBezTo>
                <a:cubicBezTo>
                  <a:pt x="63386" y="207528"/>
                  <a:pt x="77683" y="208628"/>
                  <a:pt x="91504" y="208628"/>
                </a:cubicBezTo>
                <a:cubicBezTo>
                  <a:pt x="98726" y="208628"/>
                  <a:pt x="105912" y="208298"/>
                  <a:pt x="113097" y="207748"/>
                </a:cubicBezTo>
                <a:cubicBezTo>
                  <a:pt x="119439" y="207308"/>
                  <a:pt x="126258" y="207344"/>
                  <a:pt x="132270" y="205145"/>
                </a:cubicBezTo>
                <a:cubicBezTo>
                  <a:pt x="132600" y="205035"/>
                  <a:pt x="132784" y="204705"/>
                  <a:pt x="132747" y="204338"/>
                </a:cubicBezTo>
                <a:lnTo>
                  <a:pt x="132747" y="204338"/>
                </a:lnTo>
                <a:cubicBezTo>
                  <a:pt x="132788" y="204345"/>
                  <a:pt x="132829" y="204348"/>
                  <a:pt x="132870" y="204348"/>
                </a:cubicBezTo>
                <a:cubicBezTo>
                  <a:pt x="133270" y="204348"/>
                  <a:pt x="133646" y="204031"/>
                  <a:pt x="133480" y="203532"/>
                </a:cubicBezTo>
                <a:cubicBezTo>
                  <a:pt x="121932" y="172590"/>
                  <a:pt x="117716" y="138973"/>
                  <a:pt x="130987" y="107922"/>
                </a:cubicBezTo>
                <a:cubicBezTo>
                  <a:pt x="136596" y="94871"/>
                  <a:pt x="143195" y="82223"/>
                  <a:pt x="143965" y="67742"/>
                </a:cubicBezTo>
                <a:cubicBezTo>
                  <a:pt x="144552" y="55131"/>
                  <a:pt x="141582" y="42557"/>
                  <a:pt x="135313" y="31558"/>
                </a:cubicBezTo>
                <a:cubicBezTo>
                  <a:pt x="124080" y="11867"/>
                  <a:pt x="102433" y="1"/>
                  <a:pt x="80063" y="1"/>
                </a:cubicBezTo>
                <a:close/>
              </a:path>
            </a:pathLst>
          </a:custGeom>
          <a:solidFill>
            <a:schemeClr val="bg1">
              <a:lumMod val="95000"/>
            </a:scheme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3" name="Google Shape;804;p47">
            <a:extLst>
              <a:ext uri="{FF2B5EF4-FFF2-40B4-BE49-F238E27FC236}">
                <a16:creationId xmlns:a16="http://schemas.microsoft.com/office/drawing/2014/main" id="{F5599937-A813-477B-A4FE-150BCE85880D}"/>
              </a:ext>
            </a:extLst>
          </p:cNvPr>
          <p:cNvGrpSpPr/>
          <p:nvPr/>
        </p:nvGrpSpPr>
        <p:grpSpPr>
          <a:xfrm>
            <a:off x="9463080" y="2969319"/>
            <a:ext cx="6221893" cy="6218872"/>
            <a:chOff x="5070294" y="918373"/>
            <a:chExt cx="981000" cy="980400"/>
          </a:xfrm>
        </p:grpSpPr>
        <p:sp>
          <p:nvSpPr>
            <p:cNvPr id="4" name="Google Shape;805;p47">
              <a:extLst>
                <a:ext uri="{FF2B5EF4-FFF2-40B4-BE49-F238E27FC236}">
                  <a16:creationId xmlns:a16="http://schemas.microsoft.com/office/drawing/2014/main" id="{CB8E1D23-BB9C-4F1E-BD17-7A7DFF64A4A1}"/>
                </a:ext>
              </a:extLst>
            </p:cNvPr>
            <p:cNvSpPr/>
            <p:nvPr/>
          </p:nvSpPr>
          <p:spPr>
            <a:xfrm>
              <a:off x="5201900" y="1050116"/>
              <a:ext cx="716700" cy="716700"/>
            </a:xfrm>
            <a:prstGeom prst="donut">
              <a:avLst>
                <a:gd name="adj" fmla="val 4716"/>
              </a:avLst>
            </a:prstGeom>
            <a:solidFill>
              <a:srgbClr val="D2D2D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806;p47">
              <a:extLst>
                <a:ext uri="{FF2B5EF4-FFF2-40B4-BE49-F238E27FC236}">
                  <a16:creationId xmlns:a16="http://schemas.microsoft.com/office/drawing/2014/main" id="{85EB9BB4-DED0-4C04-8D2C-3265987911FC}"/>
                </a:ext>
              </a:extLst>
            </p:cNvPr>
            <p:cNvSpPr/>
            <p:nvPr/>
          </p:nvSpPr>
          <p:spPr>
            <a:xfrm>
              <a:off x="5269594" y="1117818"/>
              <a:ext cx="581100" cy="581100"/>
            </a:xfrm>
            <a:prstGeom prst="donut">
              <a:avLst>
                <a:gd name="adj" fmla="val 5814"/>
              </a:avLst>
            </a:prstGeom>
            <a:solidFill>
              <a:srgbClr val="D2D2D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807;p47">
              <a:extLst>
                <a:ext uri="{FF2B5EF4-FFF2-40B4-BE49-F238E27FC236}">
                  <a16:creationId xmlns:a16="http://schemas.microsoft.com/office/drawing/2014/main" id="{42E073C6-76FF-40FE-A705-D37A00F24EE1}"/>
                </a:ext>
              </a:extLst>
            </p:cNvPr>
            <p:cNvSpPr/>
            <p:nvPr/>
          </p:nvSpPr>
          <p:spPr>
            <a:xfrm>
              <a:off x="5339279" y="1187526"/>
              <a:ext cx="441900" cy="441600"/>
            </a:xfrm>
            <a:prstGeom prst="donut">
              <a:avLst>
                <a:gd name="adj" fmla="val 7648"/>
              </a:avLst>
            </a:prstGeom>
            <a:solidFill>
              <a:srgbClr val="D2D2D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808;p47">
              <a:extLst>
                <a:ext uri="{FF2B5EF4-FFF2-40B4-BE49-F238E27FC236}">
                  <a16:creationId xmlns:a16="http://schemas.microsoft.com/office/drawing/2014/main" id="{3E478F54-6158-41AB-A948-3143EC955C74}"/>
                </a:ext>
              </a:extLst>
            </p:cNvPr>
            <p:cNvSpPr/>
            <p:nvPr/>
          </p:nvSpPr>
          <p:spPr>
            <a:xfrm>
              <a:off x="5414892" y="1263155"/>
              <a:ext cx="290700" cy="290700"/>
            </a:xfrm>
            <a:prstGeom prst="donut">
              <a:avLst>
                <a:gd name="adj" fmla="val 10182"/>
              </a:avLst>
            </a:prstGeom>
            <a:solidFill>
              <a:srgbClr val="D2D2D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809;p47">
              <a:extLst>
                <a:ext uri="{FF2B5EF4-FFF2-40B4-BE49-F238E27FC236}">
                  <a16:creationId xmlns:a16="http://schemas.microsoft.com/office/drawing/2014/main" id="{49F71152-DAFA-491E-9125-36BCE462C833}"/>
                </a:ext>
              </a:extLst>
            </p:cNvPr>
            <p:cNvSpPr/>
            <p:nvPr/>
          </p:nvSpPr>
          <p:spPr>
            <a:xfrm rot="-8979435">
              <a:off x="5202401" y="1050234"/>
              <a:ext cx="716786" cy="716679"/>
            </a:xfrm>
            <a:prstGeom prst="blockArc">
              <a:avLst>
                <a:gd name="adj1" fmla="val 5266439"/>
                <a:gd name="adj2" fmla="val 19995741"/>
                <a:gd name="adj3" fmla="val 4692"/>
              </a:avLst>
            </a:pr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810;p47">
              <a:extLst>
                <a:ext uri="{FF2B5EF4-FFF2-40B4-BE49-F238E27FC236}">
                  <a16:creationId xmlns:a16="http://schemas.microsoft.com/office/drawing/2014/main" id="{FB72288D-69E8-4423-97AA-45F4D02626CF}"/>
                </a:ext>
              </a:extLst>
            </p:cNvPr>
            <p:cNvSpPr/>
            <p:nvPr/>
          </p:nvSpPr>
          <p:spPr>
            <a:xfrm rot="182819">
              <a:off x="5269608" y="1117573"/>
              <a:ext cx="581322" cy="581621"/>
            </a:xfrm>
            <a:prstGeom prst="blockArc">
              <a:avLst>
                <a:gd name="adj1" fmla="val 3085776"/>
                <a:gd name="adj2" fmla="val 20100839"/>
                <a:gd name="adj3" fmla="val 5564"/>
              </a:avLst>
            </a:pr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811;p47">
              <a:extLst>
                <a:ext uri="{FF2B5EF4-FFF2-40B4-BE49-F238E27FC236}">
                  <a16:creationId xmlns:a16="http://schemas.microsoft.com/office/drawing/2014/main" id="{A8651C92-B92A-43D7-8EBA-AAF65BD21898}"/>
                </a:ext>
              </a:extLst>
            </p:cNvPr>
            <p:cNvSpPr/>
            <p:nvPr/>
          </p:nvSpPr>
          <p:spPr>
            <a:xfrm rot="3658989">
              <a:off x="5339791" y="1187314"/>
              <a:ext cx="442207" cy="442207"/>
            </a:xfrm>
            <a:prstGeom prst="blockArc">
              <a:avLst>
                <a:gd name="adj1" fmla="val 8884448"/>
                <a:gd name="adj2" fmla="val 20414899"/>
                <a:gd name="adj3" fmla="val 7688"/>
              </a:avLst>
            </a:pr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812;p47">
              <a:extLst>
                <a:ext uri="{FF2B5EF4-FFF2-40B4-BE49-F238E27FC236}">
                  <a16:creationId xmlns:a16="http://schemas.microsoft.com/office/drawing/2014/main" id="{10971463-525C-40B5-A9B5-7D7A2A653E9A}"/>
                </a:ext>
              </a:extLst>
            </p:cNvPr>
            <p:cNvSpPr/>
            <p:nvPr/>
          </p:nvSpPr>
          <p:spPr>
            <a:xfrm rot="-5574049">
              <a:off x="5415134" y="1262917"/>
              <a:ext cx="290472" cy="290472"/>
            </a:xfrm>
            <a:prstGeom prst="blockArc">
              <a:avLst>
                <a:gd name="adj1" fmla="val 6490304"/>
                <a:gd name="adj2" fmla="val 20700625"/>
                <a:gd name="adj3" fmla="val 10156"/>
              </a:avLst>
            </a:pr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2" name="Google Shape;813;p47">
            <a:extLst>
              <a:ext uri="{FF2B5EF4-FFF2-40B4-BE49-F238E27FC236}">
                <a16:creationId xmlns:a16="http://schemas.microsoft.com/office/drawing/2014/main" id="{DB33C1F6-EF29-4F7A-B2BE-F3D60D7CB911}"/>
              </a:ext>
            </a:extLst>
          </p:cNvPr>
          <p:cNvSpPr/>
          <p:nvPr/>
        </p:nvSpPr>
        <p:spPr>
          <a:xfrm>
            <a:off x="11522333" y="5843467"/>
            <a:ext cx="469600" cy="469600"/>
          </a:xfrm>
          <a:prstGeom prst="ellipse">
            <a:avLst/>
          </a:pr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814;p47">
            <a:extLst>
              <a:ext uri="{FF2B5EF4-FFF2-40B4-BE49-F238E27FC236}">
                <a16:creationId xmlns:a16="http://schemas.microsoft.com/office/drawing/2014/main" id="{FB736D32-9AAB-4B4B-9AD9-7E97190B9373}"/>
              </a:ext>
            </a:extLst>
          </p:cNvPr>
          <p:cNvSpPr/>
          <p:nvPr/>
        </p:nvSpPr>
        <p:spPr>
          <a:xfrm>
            <a:off x="13440067" y="5246533"/>
            <a:ext cx="469600" cy="469600"/>
          </a:xfrm>
          <a:prstGeom prst="ellipse">
            <a:avLst/>
          </a:pr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815;p47">
            <a:extLst>
              <a:ext uri="{FF2B5EF4-FFF2-40B4-BE49-F238E27FC236}">
                <a16:creationId xmlns:a16="http://schemas.microsoft.com/office/drawing/2014/main" id="{6D65C66F-5D79-4268-A207-02DE8A09FE7A}"/>
              </a:ext>
            </a:extLst>
          </p:cNvPr>
          <p:cNvSpPr/>
          <p:nvPr/>
        </p:nvSpPr>
        <p:spPr>
          <a:xfrm>
            <a:off x="11052733" y="6961000"/>
            <a:ext cx="469600" cy="469600"/>
          </a:xfrm>
          <a:prstGeom prst="ellipse">
            <a:avLst/>
          </a:pr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816;p47">
            <a:extLst>
              <a:ext uri="{FF2B5EF4-FFF2-40B4-BE49-F238E27FC236}">
                <a16:creationId xmlns:a16="http://schemas.microsoft.com/office/drawing/2014/main" id="{8966B871-68EF-4FD4-A1D8-58B20B04E2A9}"/>
              </a:ext>
            </a:extLst>
          </p:cNvPr>
          <p:cNvSpPr/>
          <p:nvPr/>
        </p:nvSpPr>
        <p:spPr>
          <a:xfrm>
            <a:off x="14075067" y="7202333"/>
            <a:ext cx="469600" cy="469600"/>
          </a:xfrm>
          <a:prstGeom prst="ellipse">
            <a:avLst/>
          </a:pr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cxnSp>
        <p:nvCxnSpPr>
          <p:cNvPr id="24" name="Google Shape;825;p47">
            <a:extLst>
              <a:ext uri="{FF2B5EF4-FFF2-40B4-BE49-F238E27FC236}">
                <a16:creationId xmlns:a16="http://schemas.microsoft.com/office/drawing/2014/main" id="{7FDB2D5C-CA98-42BE-83B7-B449DA0A1CE4}"/>
              </a:ext>
            </a:extLst>
          </p:cNvPr>
          <p:cNvCxnSpPr>
            <a:cxnSpLocks/>
            <a:endCxn id="12" idx="2"/>
          </p:cNvCxnSpPr>
          <p:nvPr/>
        </p:nvCxnSpPr>
        <p:spPr>
          <a:xfrm>
            <a:off x="7014067" y="5590936"/>
            <a:ext cx="4508000" cy="4872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25" name="Google Shape;826;p47">
            <a:extLst>
              <a:ext uri="{FF2B5EF4-FFF2-40B4-BE49-F238E27FC236}">
                <a16:creationId xmlns:a16="http://schemas.microsoft.com/office/drawing/2014/main" id="{BA01DE1C-F2C9-4332-AE7F-FE1A7910FA58}"/>
              </a:ext>
            </a:extLst>
          </p:cNvPr>
          <p:cNvCxnSpPr>
            <a:cxnSpLocks/>
            <a:endCxn id="13" idx="4"/>
          </p:cNvCxnSpPr>
          <p:nvPr/>
        </p:nvCxnSpPr>
        <p:spPr>
          <a:xfrm flipH="1">
            <a:off x="13674667" y="5590936"/>
            <a:ext cx="3695200" cy="124800"/>
          </a:xfrm>
          <a:prstGeom prst="bentConnector4">
            <a:avLst>
              <a:gd name="adj1" fmla="val 46820"/>
              <a:gd name="adj2" fmla="val 609132"/>
            </a:avLst>
          </a:prstGeom>
          <a:noFill/>
          <a:ln w="19050" cap="flat" cmpd="sng">
            <a:solidFill>
              <a:schemeClr val="dk1"/>
            </a:solidFill>
            <a:prstDash val="solid"/>
            <a:round/>
            <a:headEnd type="none" w="med" len="med"/>
            <a:tailEnd type="none" w="med" len="med"/>
          </a:ln>
        </p:spPr>
      </p:cxnSp>
      <p:cxnSp>
        <p:nvCxnSpPr>
          <p:cNvPr id="26" name="Google Shape;827;p47">
            <a:extLst>
              <a:ext uri="{FF2B5EF4-FFF2-40B4-BE49-F238E27FC236}">
                <a16:creationId xmlns:a16="http://schemas.microsoft.com/office/drawing/2014/main" id="{53EB60B6-51EE-4B19-96D1-0B16F772F608}"/>
              </a:ext>
            </a:extLst>
          </p:cNvPr>
          <p:cNvCxnSpPr>
            <a:cxnSpLocks/>
            <a:endCxn id="14" idx="4"/>
          </p:cNvCxnSpPr>
          <p:nvPr/>
        </p:nvCxnSpPr>
        <p:spPr>
          <a:xfrm rot="10800000" flipH="1">
            <a:off x="7014067" y="7430803"/>
            <a:ext cx="4273600" cy="1925600"/>
          </a:xfrm>
          <a:prstGeom prst="bentConnector2">
            <a:avLst/>
          </a:prstGeom>
          <a:noFill/>
          <a:ln w="19050" cap="flat" cmpd="sng">
            <a:solidFill>
              <a:schemeClr val="dk1"/>
            </a:solidFill>
            <a:prstDash val="solid"/>
            <a:round/>
            <a:headEnd type="none" w="med" len="med"/>
            <a:tailEnd type="none" w="med" len="med"/>
          </a:ln>
        </p:spPr>
      </p:cxnSp>
      <p:cxnSp>
        <p:nvCxnSpPr>
          <p:cNvPr id="27" name="Google Shape;828;p47">
            <a:extLst>
              <a:ext uri="{FF2B5EF4-FFF2-40B4-BE49-F238E27FC236}">
                <a16:creationId xmlns:a16="http://schemas.microsoft.com/office/drawing/2014/main" id="{751B9666-9212-4572-8403-8C460D143468}"/>
              </a:ext>
            </a:extLst>
          </p:cNvPr>
          <p:cNvCxnSpPr>
            <a:cxnSpLocks/>
            <a:stCxn id="15" idx="6"/>
          </p:cNvCxnSpPr>
          <p:nvPr/>
        </p:nvCxnSpPr>
        <p:spPr>
          <a:xfrm>
            <a:off x="14544667" y="7437133"/>
            <a:ext cx="2825600" cy="1919200"/>
          </a:xfrm>
          <a:prstGeom prst="bentConnector3">
            <a:avLst>
              <a:gd name="adj1" fmla="val 49993"/>
            </a:avLst>
          </a:prstGeom>
          <a:noFill/>
          <a:ln w="19050" cap="flat" cmpd="sng">
            <a:solidFill>
              <a:schemeClr val="dk1"/>
            </a:solidFill>
            <a:prstDash val="solid"/>
            <a:round/>
            <a:headEnd type="none" w="med" len="med"/>
            <a:tailEnd type="none" w="med" len="med"/>
          </a:ln>
        </p:spPr>
      </p:cxnSp>
      <p:sp>
        <p:nvSpPr>
          <p:cNvPr id="28" name="Google Shape;1188;p49">
            <a:extLst>
              <a:ext uri="{FF2B5EF4-FFF2-40B4-BE49-F238E27FC236}">
                <a16:creationId xmlns:a16="http://schemas.microsoft.com/office/drawing/2014/main" id="{3C0CB198-003A-4D95-9803-8A4489A9983A}"/>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dirty="0"/>
              <a:t>TITLE HERE</a:t>
            </a:r>
          </a:p>
        </p:txBody>
      </p:sp>
      <p:sp>
        <p:nvSpPr>
          <p:cNvPr id="29" name="Rectangle 28">
            <a:extLst>
              <a:ext uri="{FF2B5EF4-FFF2-40B4-BE49-F238E27FC236}">
                <a16:creationId xmlns:a16="http://schemas.microsoft.com/office/drawing/2014/main" id="{736FC91A-E4DD-4D70-970E-D74EC70BEEEA}"/>
              </a:ext>
            </a:extLst>
          </p:cNvPr>
          <p:cNvSpPr/>
          <p:nvPr/>
        </p:nvSpPr>
        <p:spPr>
          <a:xfrm>
            <a:off x="2565966" y="4990771"/>
            <a:ext cx="3861589" cy="1200329"/>
          </a:xfrm>
          <a:prstGeom prst="rect">
            <a:avLst/>
          </a:prstGeom>
        </p:spPr>
        <p:txBody>
          <a:bodyPr wrap="square">
            <a:spAutoFit/>
          </a:bodyPr>
          <a:lstStyle/>
          <a:p>
            <a:pPr algn="r"/>
            <a:r>
              <a:rPr lang="en-US" sz="2400" b="1" dirty="0"/>
              <a:t>Lorem Ipsum</a:t>
            </a:r>
            <a:r>
              <a:rPr lang="en-US" sz="2400" dirty="0"/>
              <a:t> is simply dummy text of the printing and</a:t>
            </a:r>
          </a:p>
        </p:txBody>
      </p:sp>
      <p:sp>
        <p:nvSpPr>
          <p:cNvPr id="30" name="Rectangle 29">
            <a:extLst>
              <a:ext uri="{FF2B5EF4-FFF2-40B4-BE49-F238E27FC236}">
                <a16:creationId xmlns:a16="http://schemas.microsoft.com/office/drawing/2014/main" id="{6143EC76-4E7F-4132-BB1D-57F2EEC6E4C2}"/>
              </a:ext>
            </a:extLst>
          </p:cNvPr>
          <p:cNvSpPr/>
          <p:nvPr/>
        </p:nvSpPr>
        <p:spPr>
          <a:xfrm>
            <a:off x="2917811" y="8783712"/>
            <a:ext cx="3861589" cy="1200329"/>
          </a:xfrm>
          <a:prstGeom prst="rect">
            <a:avLst/>
          </a:prstGeom>
        </p:spPr>
        <p:txBody>
          <a:bodyPr wrap="square">
            <a:spAutoFit/>
          </a:bodyPr>
          <a:lstStyle/>
          <a:p>
            <a:pPr algn="r"/>
            <a:r>
              <a:rPr lang="en-US" sz="2400" b="1" dirty="0"/>
              <a:t>Lorem Ipsum</a:t>
            </a:r>
            <a:r>
              <a:rPr lang="en-US" sz="2400" dirty="0"/>
              <a:t> is simply dummy text of the printing and</a:t>
            </a:r>
          </a:p>
        </p:txBody>
      </p:sp>
      <p:sp>
        <p:nvSpPr>
          <p:cNvPr id="31" name="Rectangle 30">
            <a:extLst>
              <a:ext uri="{FF2B5EF4-FFF2-40B4-BE49-F238E27FC236}">
                <a16:creationId xmlns:a16="http://schemas.microsoft.com/office/drawing/2014/main" id="{3140D979-C117-4CF6-8828-9118488D8477}"/>
              </a:ext>
            </a:extLst>
          </p:cNvPr>
          <p:cNvSpPr/>
          <p:nvPr/>
        </p:nvSpPr>
        <p:spPr>
          <a:xfrm>
            <a:off x="17847502" y="8806882"/>
            <a:ext cx="3861589" cy="1200329"/>
          </a:xfrm>
          <a:prstGeom prst="rect">
            <a:avLst/>
          </a:prstGeom>
        </p:spPr>
        <p:txBody>
          <a:bodyPr wrap="square">
            <a:spAutoFit/>
          </a:bodyPr>
          <a:lstStyle/>
          <a:p>
            <a:r>
              <a:rPr lang="en-US" sz="2400" b="1" dirty="0"/>
              <a:t>Lorem Ipsum</a:t>
            </a:r>
            <a:r>
              <a:rPr lang="en-US" sz="2400" dirty="0"/>
              <a:t> is simply dummy text of the printing and</a:t>
            </a:r>
          </a:p>
        </p:txBody>
      </p:sp>
      <p:sp>
        <p:nvSpPr>
          <p:cNvPr id="32" name="Rectangle 31">
            <a:extLst>
              <a:ext uri="{FF2B5EF4-FFF2-40B4-BE49-F238E27FC236}">
                <a16:creationId xmlns:a16="http://schemas.microsoft.com/office/drawing/2014/main" id="{6C56CE7A-C657-45E9-A14A-D4CF574B4697}"/>
              </a:ext>
            </a:extLst>
          </p:cNvPr>
          <p:cNvSpPr/>
          <p:nvPr/>
        </p:nvSpPr>
        <p:spPr>
          <a:xfrm>
            <a:off x="17847502" y="4909118"/>
            <a:ext cx="3861589" cy="1200329"/>
          </a:xfrm>
          <a:prstGeom prst="rect">
            <a:avLst/>
          </a:prstGeom>
        </p:spPr>
        <p:txBody>
          <a:bodyPr wrap="square">
            <a:spAutoFit/>
          </a:bodyPr>
          <a:lstStyle/>
          <a:p>
            <a:r>
              <a:rPr lang="en-US" sz="2400" b="1" dirty="0"/>
              <a:t>Lorem Ipsum</a:t>
            </a:r>
            <a:r>
              <a:rPr lang="en-US" sz="2400" dirty="0"/>
              <a:t> is simply dummy text of the printing and</a:t>
            </a:r>
          </a:p>
        </p:txBody>
      </p:sp>
    </p:spTree>
    <p:extLst>
      <p:ext uri="{BB962C8B-B14F-4D97-AF65-F5344CB8AC3E}">
        <p14:creationId xmlns:p14="http://schemas.microsoft.com/office/powerpoint/2010/main" val="1890829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8" name="Google Shape;468;p32"/>
          <p:cNvSpPr txBox="1">
            <a:spLocks noGrp="1"/>
          </p:cNvSpPr>
          <p:nvPr>
            <p:ph type="subTitle" idx="1"/>
          </p:nvPr>
        </p:nvSpPr>
        <p:spPr>
          <a:xfrm>
            <a:off x="9068735" y="5204244"/>
            <a:ext cx="6665217" cy="4292021"/>
          </a:xfrm>
          <a:prstGeom prst="rect">
            <a:avLst/>
          </a:prstGeom>
        </p:spPr>
        <p:txBody>
          <a:bodyPr spcFirstLastPara="1" vert="horz" wrap="square" lIns="243796" tIns="243796" rIns="243796" bIns="243796" rtlCol="0" anchor="t" anchorCtr="0">
            <a:noAutofit/>
          </a:bodyPr>
          <a:lstStyle/>
          <a:p>
            <a:pPr marL="0" indent="0"/>
            <a:r>
              <a:rPr lang="en-US">
                <a:latin typeface="Lato"/>
                <a:ea typeface="Lato"/>
                <a:cs typeface="Lato"/>
                <a:sym typeface="Lato"/>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endParaRPr>
              <a:latin typeface="Lato"/>
              <a:ea typeface="Lato"/>
              <a:cs typeface="Lato"/>
              <a:sym typeface="Lato"/>
            </a:endParaRPr>
          </a:p>
        </p:txBody>
      </p:sp>
      <p:sp>
        <p:nvSpPr>
          <p:cNvPr id="470" name="Google Shape;470;p32"/>
          <p:cNvSpPr txBox="1">
            <a:spLocks noGrp="1"/>
          </p:cNvSpPr>
          <p:nvPr>
            <p:ph type="title"/>
          </p:nvPr>
        </p:nvSpPr>
        <p:spPr>
          <a:xfrm>
            <a:off x="6029935" y="3515738"/>
            <a:ext cx="13340000" cy="1527178"/>
          </a:xfrm>
          <a:prstGeom prst="rect">
            <a:avLst/>
          </a:prstGeom>
        </p:spPr>
        <p:txBody>
          <a:bodyPr spcFirstLastPara="1" vert="horz" wrap="square" lIns="243796" tIns="243796" rIns="243796" bIns="243796" rtlCol="0" anchor="t" anchorCtr="0">
            <a:noAutofit/>
          </a:bodyPr>
          <a:lstStyle/>
          <a:p>
            <a:r>
              <a:rPr lang="en"/>
              <a:t>Introduction</a:t>
            </a:r>
            <a:endParaRPr/>
          </a:p>
        </p:txBody>
      </p:sp>
      <p:sp>
        <p:nvSpPr>
          <p:cNvPr id="469" name="Google Shape;469;p32"/>
          <p:cNvSpPr/>
          <p:nvPr/>
        </p:nvSpPr>
        <p:spPr>
          <a:xfrm>
            <a:off x="15548685" y="9637763"/>
            <a:ext cx="6015652" cy="3475898"/>
          </a:xfrm>
          <a:custGeom>
            <a:avLst/>
            <a:gdLst/>
            <a:ahLst/>
            <a:cxnLst/>
            <a:rect l="l" t="t" r="r" b="b"/>
            <a:pathLst>
              <a:path w="108915" h="61879" extrusionOk="0">
                <a:moveTo>
                  <a:pt x="42181" y="1"/>
                </a:moveTo>
                <a:cubicBezTo>
                  <a:pt x="40122" y="1"/>
                  <a:pt x="37950" y="500"/>
                  <a:pt x="36265" y="1473"/>
                </a:cubicBezTo>
                <a:lnTo>
                  <a:pt x="3419" y="20436"/>
                </a:lnTo>
                <a:cubicBezTo>
                  <a:pt x="338" y="22215"/>
                  <a:pt x="0" y="24931"/>
                  <a:pt x="2669" y="26470"/>
                </a:cubicBezTo>
                <a:lnTo>
                  <a:pt x="62199" y="60840"/>
                </a:lnTo>
                <a:cubicBezTo>
                  <a:pt x="63406" y="61537"/>
                  <a:pt x="65031" y="61879"/>
                  <a:pt x="66734" y="61879"/>
                </a:cubicBezTo>
                <a:cubicBezTo>
                  <a:pt x="68793" y="61879"/>
                  <a:pt x="70965" y="61379"/>
                  <a:pt x="72652" y="60405"/>
                </a:cubicBezTo>
                <a:lnTo>
                  <a:pt x="105495" y="41444"/>
                </a:lnTo>
                <a:cubicBezTo>
                  <a:pt x="108577" y="39665"/>
                  <a:pt x="108915" y="36949"/>
                  <a:pt x="106246" y="35408"/>
                </a:cubicBezTo>
                <a:lnTo>
                  <a:pt x="46717" y="1040"/>
                </a:lnTo>
                <a:cubicBezTo>
                  <a:pt x="45510" y="343"/>
                  <a:pt x="43884" y="1"/>
                  <a:pt x="42181" y="1"/>
                </a:cubicBezTo>
                <a:close/>
              </a:path>
            </a:pathLst>
          </a:custGeom>
          <a:solidFill>
            <a:schemeClr val="bg1">
              <a:lumMod val="50000"/>
              <a:alpha val="2902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472" name="Google Shape;472;p32"/>
          <p:cNvGrpSpPr/>
          <p:nvPr/>
        </p:nvGrpSpPr>
        <p:grpSpPr>
          <a:xfrm>
            <a:off x="3491594" y="6093144"/>
            <a:ext cx="4564934" cy="6763502"/>
            <a:chOff x="-5855525" y="-1135800"/>
            <a:chExt cx="1711875" cy="2536350"/>
          </a:xfrm>
        </p:grpSpPr>
        <p:sp>
          <p:nvSpPr>
            <p:cNvPr id="473" name="Google Shape;473;p32"/>
            <p:cNvSpPr/>
            <p:nvPr/>
          </p:nvSpPr>
          <p:spPr>
            <a:xfrm>
              <a:off x="-5684475" y="-592900"/>
              <a:ext cx="1369775" cy="1993450"/>
            </a:xfrm>
            <a:custGeom>
              <a:avLst/>
              <a:gdLst/>
              <a:ahLst/>
              <a:cxnLst/>
              <a:rect l="l" t="t" r="r" b="b"/>
              <a:pathLst>
                <a:path w="54791" h="79738" extrusionOk="0">
                  <a:moveTo>
                    <a:pt x="27395" y="0"/>
                  </a:moveTo>
                  <a:cubicBezTo>
                    <a:pt x="20384" y="0"/>
                    <a:pt x="13373" y="1545"/>
                    <a:pt x="8024" y="4634"/>
                  </a:cubicBezTo>
                  <a:cubicBezTo>
                    <a:pt x="2675" y="7722"/>
                    <a:pt x="0" y="11769"/>
                    <a:pt x="0" y="15816"/>
                  </a:cubicBezTo>
                  <a:lnTo>
                    <a:pt x="0" y="63922"/>
                  </a:lnTo>
                  <a:cubicBezTo>
                    <a:pt x="0" y="67969"/>
                    <a:pt x="2675" y="72017"/>
                    <a:pt x="8024" y="75105"/>
                  </a:cubicBezTo>
                  <a:cubicBezTo>
                    <a:pt x="13373" y="78194"/>
                    <a:pt x="20384" y="79738"/>
                    <a:pt x="27395" y="79738"/>
                  </a:cubicBezTo>
                  <a:cubicBezTo>
                    <a:pt x="34406" y="79738"/>
                    <a:pt x="41417" y="78194"/>
                    <a:pt x="46767" y="75105"/>
                  </a:cubicBezTo>
                  <a:cubicBezTo>
                    <a:pt x="52115" y="72017"/>
                    <a:pt x="54790" y="67969"/>
                    <a:pt x="54790" y="63922"/>
                  </a:cubicBezTo>
                  <a:lnTo>
                    <a:pt x="54790" y="15816"/>
                  </a:lnTo>
                  <a:cubicBezTo>
                    <a:pt x="54790" y="11769"/>
                    <a:pt x="52115" y="7722"/>
                    <a:pt x="46767" y="4634"/>
                  </a:cubicBezTo>
                  <a:cubicBezTo>
                    <a:pt x="41417" y="1545"/>
                    <a:pt x="34406" y="0"/>
                    <a:pt x="27395"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4" name="Google Shape;474;p32"/>
            <p:cNvSpPr/>
            <p:nvPr/>
          </p:nvSpPr>
          <p:spPr>
            <a:xfrm>
              <a:off x="-5684475" y="296800"/>
              <a:ext cx="225975" cy="695650"/>
            </a:xfrm>
            <a:custGeom>
              <a:avLst/>
              <a:gdLst/>
              <a:ahLst/>
              <a:cxnLst/>
              <a:rect l="l" t="t" r="r" b="b"/>
              <a:pathLst>
                <a:path w="9039" h="27826" extrusionOk="0">
                  <a:moveTo>
                    <a:pt x="0" y="1"/>
                  </a:moveTo>
                  <a:lnTo>
                    <a:pt x="0" y="23847"/>
                  </a:lnTo>
                  <a:cubicBezTo>
                    <a:pt x="0" y="23847"/>
                    <a:pt x="3192" y="26421"/>
                    <a:pt x="9039" y="27825"/>
                  </a:cubicBezTo>
                  <a:lnTo>
                    <a:pt x="9039" y="5292"/>
                  </a:lnTo>
                  <a:cubicBezTo>
                    <a:pt x="9039" y="5292"/>
                    <a:pt x="3829" y="3042"/>
                    <a:pt x="0" y="1"/>
                  </a:cubicBezTo>
                  <a:close/>
                </a:path>
              </a:pathLst>
            </a:custGeom>
            <a:solidFill>
              <a:schemeClr val="bg1">
                <a:lumMod val="6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5" name="Google Shape;475;p32"/>
            <p:cNvSpPr/>
            <p:nvPr/>
          </p:nvSpPr>
          <p:spPr>
            <a:xfrm>
              <a:off x="-5037425" y="-233650"/>
              <a:ext cx="722675" cy="1325525"/>
            </a:xfrm>
            <a:custGeom>
              <a:avLst/>
              <a:gdLst/>
              <a:ahLst/>
              <a:cxnLst/>
              <a:rect l="l" t="t" r="r" b="b"/>
              <a:pathLst>
                <a:path w="28907" h="53021" extrusionOk="0">
                  <a:moveTo>
                    <a:pt x="28789" y="0"/>
                  </a:moveTo>
                  <a:lnTo>
                    <a:pt x="0" y="9989"/>
                  </a:lnTo>
                  <a:lnTo>
                    <a:pt x="0" y="53020"/>
                  </a:lnTo>
                  <a:cubicBezTo>
                    <a:pt x="25641" y="53020"/>
                    <a:pt x="28907" y="41089"/>
                    <a:pt x="28907" y="41089"/>
                  </a:cubicBezTo>
                  <a:lnTo>
                    <a:pt x="28907" y="1446"/>
                  </a:lnTo>
                  <a:cubicBezTo>
                    <a:pt x="28905" y="962"/>
                    <a:pt x="28866" y="479"/>
                    <a:pt x="28789" y="0"/>
                  </a:cubicBezTo>
                  <a:close/>
                </a:path>
              </a:pathLst>
            </a:custGeom>
            <a:solidFill>
              <a:schemeClr val="bg1">
                <a:lumMod val="6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6" name="Google Shape;476;p32"/>
            <p:cNvSpPr/>
            <p:nvPr/>
          </p:nvSpPr>
          <p:spPr>
            <a:xfrm>
              <a:off x="-5779375" y="-1135775"/>
              <a:ext cx="1559575" cy="1386700"/>
            </a:xfrm>
            <a:custGeom>
              <a:avLst/>
              <a:gdLst/>
              <a:ahLst/>
              <a:cxnLst/>
              <a:rect l="l" t="t" r="r" b="b"/>
              <a:pathLst>
                <a:path w="62383" h="55468" extrusionOk="0">
                  <a:moveTo>
                    <a:pt x="31192" y="0"/>
                  </a:moveTo>
                  <a:cubicBezTo>
                    <a:pt x="23209" y="0"/>
                    <a:pt x="15227" y="1758"/>
                    <a:pt x="9137" y="5274"/>
                  </a:cubicBezTo>
                  <a:cubicBezTo>
                    <a:pt x="3046" y="8790"/>
                    <a:pt x="0" y="13399"/>
                    <a:pt x="0" y="18009"/>
                  </a:cubicBezTo>
                  <a:lnTo>
                    <a:pt x="0" y="37459"/>
                  </a:lnTo>
                  <a:cubicBezTo>
                    <a:pt x="0" y="42068"/>
                    <a:pt x="3046" y="46677"/>
                    <a:pt x="9135" y="50193"/>
                  </a:cubicBezTo>
                  <a:cubicBezTo>
                    <a:pt x="15226" y="53709"/>
                    <a:pt x="23209" y="55467"/>
                    <a:pt x="31191" y="55467"/>
                  </a:cubicBezTo>
                  <a:cubicBezTo>
                    <a:pt x="39174" y="55467"/>
                    <a:pt x="47157" y="53709"/>
                    <a:pt x="53248" y="50193"/>
                  </a:cubicBezTo>
                  <a:cubicBezTo>
                    <a:pt x="59337" y="46677"/>
                    <a:pt x="62383" y="42068"/>
                    <a:pt x="62383" y="37459"/>
                  </a:cubicBezTo>
                  <a:lnTo>
                    <a:pt x="62383" y="18009"/>
                  </a:lnTo>
                  <a:cubicBezTo>
                    <a:pt x="62383" y="13399"/>
                    <a:pt x="59337" y="8790"/>
                    <a:pt x="53248" y="5274"/>
                  </a:cubicBezTo>
                  <a:cubicBezTo>
                    <a:pt x="47157" y="1758"/>
                    <a:pt x="39174" y="0"/>
                    <a:pt x="31192"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7" name="Google Shape;477;p32"/>
            <p:cNvSpPr/>
            <p:nvPr/>
          </p:nvSpPr>
          <p:spPr>
            <a:xfrm>
              <a:off x="-5855525" y="-1135800"/>
              <a:ext cx="1711875" cy="900450"/>
            </a:xfrm>
            <a:custGeom>
              <a:avLst/>
              <a:gdLst/>
              <a:ahLst/>
              <a:cxnLst/>
              <a:rect l="l" t="t" r="r" b="b"/>
              <a:pathLst>
                <a:path w="68475" h="36018" extrusionOk="0">
                  <a:moveTo>
                    <a:pt x="34237" y="0"/>
                  </a:moveTo>
                  <a:cubicBezTo>
                    <a:pt x="26255" y="0"/>
                    <a:pt x="18272" y="1758"/>
                    <a:pt x="12181" y="5275"/>
                  </a:cubicBezTo>
                  <a:cubicBezTo>
                    <a:pt x="1" y="12309"/>
                    <a:pt x="1" y="23711"/>
                    <a:pt x="12181" y="30743"/>
                  </a:cubicBezTo>
                  <a:cubicBezTo>
                    <a:pt x="18272" y="34259"/>
                    <a:pt x="26255" y="36018"/>
                    <a:pt x="34237" y="36018"/>
                  </a:cubicBezTo>
                  <a:cubicBezTo>
                    <a:pt x="42220" y="36018"/>
                    <a:pt x="50203" y="34259"/>
                    <a:pt x="56294" y="30743"/>
                  </a:cubicBezTo>
                  <a:cubicBezTo>
                    <a:pt x="68474" y="23711"/>
                    <a:pt x="68474" y="12307"/>
                    <a:pt x="56292" y="5275"/>
                  </a:cubicBezTo>
                  <a:cubicBezTo>
                    <a:pt x="50202" y="1758"/>
                    <a:pt x="42220" y="0"/>
                    <a:pt x="34237" y="0"/>
                  </a:cubicBezTo>
                  <a:close/>
                </a:path>
              </a:pathLst>
            </a:custGeom>
            <a:solidFill>
              <a:schemeClr val="bg2">
                <a:lumMod val="9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478" name="Google Shape;478;p32"/>
          <p:cNvGrpSpPr/>
          <p:nvPr/>
        </p:nvGrpSpPr>
        <p:grpSpPr>
          <a:xfrm>
            <a:off x="13980775" y="9228367"/>
            <a:ext cx="7260895" cy="4125207"/>
            <a:chOff x="-4086350" y="2270575"/>
            <a:chExt cx="2722875" cy="1546975"/>
          </a:xfrm>
        </p:grpSpPr>
        <p:sp>
          <p:nvSpPr>
            <p:cNvPr id="479" name="Google Shape;479;p32"/>
            <p:cNvSpPr/>
            <p:nvPr/>
          </p:nvSpPr>
          <p:spPr>
            <a:xfrm>
              <a:off x="-4086350" y="2270575"/>
              <a:ext cx="2722875" cy="1546975"/>
            </a:xfrm>
            <a:custGeom>
              <a:avLst/>
              <a:gdLst/>
              <a:ahLst/>
              <a:cxnLst/>
              <a:rect l="l" t="t" r="r" b="b"/>
              <a:pathLst>
                <a:path w="108915" h="61879" extrusionOk="0">
                  <a:moveTo>
                    <a:pt x="42181" y="1"/>
                  </a:moveTo>
                  <a:cubicBezTo>
                    <a:pt x="40122" y="1"/>
                    <a:pt x="37950" y="500"/>
                    <a:pt x="36265" y="1473"/>
                  </a:cubicBezTo>
                  <a:lnTo>
                    <a:pt x="3419" y="20436"/>
                  </a:lnTo>
                  <a:cubicBezTo>
                    <a:pt x="338" y="22215"/>
                    <a:pt x="0" y="24931"/>
                    <a:pt x="2669" y="26470"/>
                  </a:cubicBezTo>
                  <a:lnTo>
                    <a:pt x="62199" y="60840"/>
                  </a:lnTo>
                  <a:cubicBezTo>
                    <a:pt x="63406" y="61537"/>
                    <a:pt x="65031" y="61879"/>
                    <a:pt x="66734" y="61879"/>
                  </a:cubicBezTo>
                  <a:cubicBezTo>
                    <a:pt x="68793" y="61879"/>
                    <a:pt x="70965" y="61379"/>
                    <a:pt x="72652" y="60405"/>
                  </a:cubicBezTo>
                  <a:lnTo>
                    <a:pt x="105495" y="41444"/>
                  </a:lnTo>
                  <a:cubicBezTo>
                    <a:pt x="108577" y="39665"/>
                    <a:pt x="108915" y="36949"/>
                    <a:pt x="106246" y="35408"/>
                  </a:cubicBezTo>
                  <a:lnTo>
                    <a:pt x="46717" y="1040"/>
                  </a:lnTo>
                  <a:cubicBezTo>
                    <a:pt x="45510" y="343"/>
                    <a:pt x="43884" y="1"/>
                    <a:pt x="42181" y="1"/>
                  </a:cubicBezTo>
                  <a:close/>
                </a:path>
              </a:pathLst>
            </a:custGeom>
            <a:solidFill>
              <a:srgbClr val="E6E6E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0" name="Google Shape;480;p32"/>
            <p:cNvSpPr/>
            <p:nvPr/>
          </p:nvSpPr>
          <p:spPr>
            <a:xfrm>
              <a:off x="-2125325" y="3019300"/>
              <a:ext cx="410750" cy="314900"/>
            </a:xfrm>
            <a:custGeom>
              <a:avLst/>
              <a:gdLst/>
              <a:ahLst/>
              <a:cxnLst/>
              <a:rect l="l" t="t" r="r" b="b"/>
              <a:pathLst>
                <a:path w="16430" h="12596" extrusionOk="0">
                  <a:moveTo>
                    <a:pt x="8215" y="0"/>
                  </a:moveTo>
                  <a:cubicBezTo>
                    <a:pt x="6113" y="0"/>
                    <a:pt x="4011" y="463"/>
                    <a:pt x="2407" y="1389"/>
                  </a:cubicBezTo>
                  <a:cubicBezTo>
                    <a:pt x="802" y="2315"/>
                    <a:pt x="0" y="3528"/>
                    <a:pt x="0" y="4743"/>
                  </a:cubicBezTo>
                  <a:lnTo>
                    <a:pt x="0" y="7852"/>
                  </a:lnTo>
                  <a:cubicBezTo>
                    <a:pt x="0" y="9065"/>
                    <a:pt x="802" y="10280"/>
                    <a:pt x="2405" y="11206"/>
                  </a:cubicBezTo>
                  <a:cubicBezTo>
                    <a:pt x="4010" y="12132"/>
                    <a:pt x="6112" y="12595"/>
                    <a:pt x="8215" y="12595"/>
                  </a:cubicBezTo>
                  <a:cubicBezTo>
                    <a:pt x="10317" y="12595"/>
                    <a:pt x="12419" y="12132"/>
                    <a:pt x="14023" y="11206"/>
                  </a:cubicBezTo>
                  <a:cubicBezTo>
                    <a:pt x="15626" y="10280"/>
                    <a:pt x="16430" y="9065"/>
                    <a:pt x="16430" y="7852"/>
                  </a:cubicBezTo>
                  <a:lnTo>
                    <a:pt x="16430" y="4743"/>
                  </a:lnTo>
                  <a:cubicBezTo>
                    <a:pt x="16428" y="3528"/>
                    <a:pt x="15626" y="2315"/>
                    <a:pt x="14023" y="1389"/>
                  </a:cubicBezTo>
                  <a:cubicBezTo>
                    <a:pt x="12419" y="463"/>
                    <a:pt x="10317" y="0"/>
                    <a:pt x="8215" y="0"/>
                  </a:cubicBezTo>
                  <a:close/>
                </a:path>
              </a:pathLst>
            </a:custGeom>
            <a:solidFill>
              <a:srgbClr val="2A9D8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1" name="Google Shape;481;p32"/>
            <p:cNvSpPr/>
            <p:nvPr/>
          </p:nvSpPr>
          <p:spPr>
            <a:xfrm>
              <a:off x="-2145400" y="3019300"/>
              <a:ext cx="450900" cy="237125"/>
            </a:xfrm>
            <a:custGeom>
              <a:avLst/>
              <a:gdLst/>
              <a:ahLst/>
              <a:cxnLst/>
              <a:rect l="l" t="t" r="r" b="b"/>
              <a:pathLst>
                <a:path w="18036" h="9485" extrusionOk="0">
                  <a:moveTo>
                    <a:pt x="9018" y="0"/>
                  </a:moveTo>
                  <a:cubicBezTo>
                    <a:pt x="6916" y="0"/>
                    <a:pt x="4814" y="463"/>
                    <a:pt x="3210" y="1389"/>
                  </a:cubicBezTo>
                  <a:cubicBezTo>
                    <a:pt x="2" y="3241"/>
                    <a:pt x="0" y="6243"/>
                    <a:pt x="3210" y="8095"/>
                  </a:cubicBezTo>
                  <a:cubicBezTo>
                    <a:pt x="4814" y="9021"/>
                    <a:pt x="6916" y="9484"/>
                    <a:pt x="9018" y="9484"/>
                  </a:cubicBezTo>
                  <a:cubicBezTo>
                    <a:pt x="11120" y="9484"/>
                    <a:pt x="13222" y="9021"/>
                    <a:pt x="14826" y="8095"/>
                  </a:cubicBezTo>
                  <a:cubicBezTo>
                    <a:pt x="18034" y="6244"/>
                    <a:pt x="18036" y="3241"/>
                    <a:pt x="14826" y="1389"/>
                  </a:cubicBezTo>
                  <a:cubicBezTo>
                    <a:pt x="13222" y="463"/>
                    <a:pt x="11120" y="0"/>
                    <a:pt x="9018"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2" name="Google Shape;482;p32"/>
            <p:cNvSpPr/>
            <p:nvPr/>
          </p:nvSpPr>
          <p:spPr>
            <a:xfrm>
              <a:off x="-2594075" y="3305450"/>
              <a:ext cx="410750" cy="314900"/>
            </a:xfrm>
            <a:custGeom>
              <a:avLst/>
              <a:gdLst/>
              <a:ahLst/>
              <a:cxnLst/>
              <a:rect l="l" t="t" r="r" b="b"/>
              <a:pathLst>
                <a:path w="16430" h="12596" extrusionOk="0">
                  <a:moveTo>
                    <a:pt x="8215" y="0"/>
                  </a:moveTo>
                  <a:cubicBezTo>
                    <a:pt x="6113" y="0"/>
                    <a:pt x="4010" y="463"/>
                    <a:pt x="2407" y="1389"/>
                  </a:cubicBezTo>
                  <a:cubicBezTo>
                    <a:pt x="802" y="2315"/>
                    <a:pt x="0" y="3528"/>
                    <a:pt x="0" y="4743"/>
                  </a:cubicBezTo>
                  <a:lnTo>
                    <a:pt x="0" y="7853"/>
                  </a:lnTo>
                  <a:cubicBezTo>
                    <a:pt x="0" y="9067"/>
                    <a:pt x="802" y="10280"/>
                    <a:pt x="2407" y="11206"/>
                  </a:cubicBezTo>
                  <a:cubicBezTo>
                    <a:pt x="4010" y="12132"/>
                    <a:pt x="6113" y="12595"/>
                    <a:pt x="8215" y="12595"/>
                  </a:cubicBezTo>
                  <a:cubicBezTo>
                    <a:pt x="10317" y="12595"/>
                    <a:pt x="12419" y="12132"/>
                    <a:pt x="14023" y="11206"/>
                  </a:cubicBezTo>
                  <a:cubicBezTo>
                    <a:pt x="15628" y="10280"/>
                    <a:pt x="16429" y="9067"/>
                    <a:pt x="16429" y="7853"/>
                  </a:cubicBezTo>
                  <a:lnTo>
                    <a:pt x="16429" y="4743"/>
                  </a:lnTo>
                  <a:cubicBezTo>
                    <a:pt x="16429" y="3528"/>
                    <a:pt x="15628" y="2315"/>
                    <a:pt x="14023" y="1389"/>
                  </a:cubicBezTo>
                  <a:cubicBezTo>
                    <a:pt x="12419" y="463"/>
                    <a:pt x="10317" y="0"/>
                    <a:pt x="8215" y="0"/>
                  </a:cubicBezTo>
                  <a:close/>
                </a:path>
              </a:pathLst>
            </a:custGeom>
            <a:solidFill>
              <a:srgbClr val="2A9D8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3" name="Google Shape;483;p32"/>
            <p:cNvSpPr/>
            <p:nvPr/>
          </p:nvSpPr>
          <p:spPr>
            <a:xfrm>
              <a:off x="-2614150" y="3305450"/>
              <a:ext cx="450900" cy="237125"/>
            </a:xfrm>
            <a:custGeom>
              <a:avLst/>
              <a:gdLst/>
              <a:ahLst/>
              <a:cxnLst/>
              <a:rect l="l" t="t" r="r" b="b"/>
              <a:pathLst>
                <a:path w="18036" h="9485" extrusionOk="0">
                  <a:moveTo>
                    <a:pt x="9018" y="0"/>
                  </a:moveTo>
                  <a:cubicBezTo>
                    <a:pt x="6916" y="0"/>
                    <a:pt x="4813" y="463"/>
                    <a:pt x="3210" y="1389"/>
                  </a:cubicBezTo>
                  <a:cubicBezTo>
                    <a:pt x="2" y="3240"/>
                    <a:pt x="0" y="6245"/>
                    <a:pt x="3210" y="8097"/>
                  </a:cubicBezTo>
                  <a:cubicBezTo>
                    <a:pt x="4813" y="9022"/>
                    <a:pt x="6916" y="9485"/>
                    <a:pt x="9018" y="9485"/>
                  </a:cubicBezTo>
                  <a:cubicBezTo>
                    <a:pt x="11120" y="9485"/>
                    <a:pt x="13222" y="9022"/>
                    <a:pt x="14826" y="8097"/>
                  </a:cubicBezTo>
                  <a:cubicBezTo>
                    <a:pt x="18034" y="6245"/>
                    <a:pt x="18036" y="3242"/>
                    <a:pt x="14826" y="1389"/>
                  </a:cubicBezTo>
                  <a:cubicBezTo>
                    <a:pt x="13222" y="463"/>
                    <a:pt x="11120" y="0"/>
                    <a:pt x="9018"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4" name="Google Shape;484;p32"/>
            <p:cNvSpPr/>
            <p:nvPr/>
          </p:nvSpPr>
          <p:spPr>
            <a:xfrm>
              <a:off x="-2704925" y="2711575"/>
              <a:ext cx="410800" cy="314900"/>
            </a:xfrm>
            <a:custGeom>
              <a:avLst/>
              <a:gdLst/>
              <a:ahLst/>
              <a:cxnLst/>
              <a:rect l="l" t="t" r="r" b="b"/>
              <a:pathLst>
                <a:path w="16432" h="12596" extrusionOk="0">
                  <a:moveTo>
                    <a:pt x="8216" y="1"/>
                  </a:moveTo>
                  <a:cubicBezTo>
                    <a:pt x="6114" y="1"/>
                    <a:pt x="4011" y="464"/>
                    <a:pt x="2407" y="1390"/>
                  </a:cubicBezTo>
                  <a:cubicBezTo>
                    <a:pt x="804" y="2316"/>
                    <a:pt x="0" y="3529"/>
                    <a:pt x="0" y="4744"/>
                  </a:cubicBezTo>
                  <a:lnTo>
                    <a:pt x="0" y="7853"/>
                  </a:lnTo>
                  <a:cubicBezTo>
                    <a:pt x="0" y="9068"/>
                    <a:pt x="804" y="10281"/>
                    <a:pt x="2407" y="11207"/>
                  </a:cubicBezTo>
                  <a:cubicBezTo>
                    <a:pt x="4011" y="12133"/>
                    <a:pt x="6113" y="12596"/>
                    <a:pt x="8215" y="12596"/>
                  </a:cubicBezTo>
                  <a:cubicBezTo>
                    <a:pt x="10318" y="12596"/>
                    <a:pt x="12420" y="12133"/>
                    <a:pt x="14025" y="11207"/>
                  </a:cubicBezTo>
                  <a:cubicBezTo>
                    <a:pt x="15628" y="10281"/>
                    <a:pt x="16431" y="9068"/>
                    <a:pt x="16431" y="7853"/>
                  </a:cubicBezTo>
                  <a:lnTo>
                    <a:pt x="16431" y="4744"/>
                  </a:lnTo>
                  <a:cubicBezTo>
                    <a:pt x="16431" y="3529"/>
                    <a:pt x="15628" y="2316"/>
                    <a:pt x="14025" y="1390"/>
                  </a:cubicBezTo>
                  <a:cubicBezTo>
                    <a:pt x="12421" y="464"/>
                    <a:pt x="10319" y="1"/>
                    <a:pt x="8216" y="1"/>
                  </a:cubicBezTo>
                  <a:close/>
                </a:path>
              </a:pathLst>
            </a:custGeom>
            <a:solidFill>
              <a:srgbClr val="2A9D8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5" name="Google Shape;485;p32"/>
            <p:cNvSpPr/>
            <p:nvPr/>
          </p:nvSpPr>
          <p:spPr>
            <a:xfrm>
              <a:off x="-2724975" y="2711575"/>
              <a:ext cx="450875" cy="237175"/>
            </a:xfrm>
            <a:custGeom>
              <a:avLst/>
              <a:gdLst/>
              <a:ahLst/>
              <a:cxnLst/>
              <a:rect l="l" t="t" r="r" b="b"/>
              <a:pathLst>
                <a:path w="18035" h="9487" extrusionOk="0">
                  <a:moveTo>
                    <a:pt x="9017" y="1"/>
                  </a:moveTo>
                  <a:cubicBezTo>
                    <a:pt x="6915" y="1"/>
                    <a:pt x="4813" y="464"/>
                    <a:pt x="3209" y="1390"/>
                  </a:cubicBezTo>
                  <a:cubicBezTo>
                    <a:pt x="1" y="3242"/>
                    <a:pt x="1" y="6245"/>
                    <a:pt x="3209" y="8097"/>
                  </a:cubicBezTo>
                  <a:cubicBezTo>
                    <a:pt x="4813" y="9023"/>
                    <a:pt x="6916" y="9486"/>
                    <a:pt x="9018" y="9486"/>
                  </a:cubicBezTo>
                  <a:cubicBezTo>
                    <a:pt x="11121" y="9486"/>
                    <a:pt x="13223" y="9023"/>
                    <a:pt x="14827" y="8097"/>
                  </a:cubicBezTo>
                  <a:cubicBezTo>
                    <a:pt x="18035" y="6245"/>
                    <a:pt x="18035" y="3242"/>
                    <a:pt x="14827" y="1390"/>
                  </a:cubicBezTo>
                  <a:cubicBezTo>
                    <a:pt x="13222" y="464"/>
                    <a:pt x="11120" y="1"/>
                    <a:pt x="9017"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6" name="Google Shape;486;p32"/>
            <p:cNvSpPr/>
            <p:nvPr/>
          </p:nvSpPr>
          <p:spPr>
            <a:xfrm>
              <a:off x="-3173650" y="2997725"/>
              <a:ext cx="410750" cy="314925"/>
            </a:xfrm>
            <a:custGeom>
              <a:avLst/>
              <a:gdLst/>
              <a:ahLst/>
              <a:cxnLst/>
              <a:rect l="l" t="t" r="r" b="b"/>
              <a:pathLst>
                <a:path w="16430" h="12597" extrusionOk="0">
                  <a:moveTo>
                    <a:pt x="8215" y="1"/>
                  </a:moveTo>
                  <a:cubicBezTo>
                    <a:pt x="6113" y="1"/>
                    <a:pt x="4011" y="464"/>
                    <a:pt x="2407" y="1390"/>
                  </a:cubicBezTo>
                  <a:cubicBezTo>
                    <a:pt x="802" y="2316"/>
                    <a:pt x="1" y="3531"/>
                    <a:pt x="1" y="4744"/>
                  </a:cubicBezTo>
                  <a:lnTo>
                    <a:pt x="1" y="7853"/>
                  </a:lnTo>
                  <a:cubicBezTo>
                    <a:pt x="1" y="9068"/>
                    <a:pt x="802" y="10281"/>
                    <a:pt x="2407" y="11207"/>
                  </a:cubicBezTo>
                  <a:cubicBezTo>
                    <a:pt x="4011" y="12133"/>
                    <a:pt x="6113" y="12596"/>
                    <a:pt x="8215" y="12596"/>
                  </a:cubicBezTo>
                  <a:cubicBezTo>
                    <a:pt x="10318" y="12596"/>
                    <a:pt x="12420" y="12133"/>
                    <a:pt x="14024" y="11207"/>
                  </a:cubicBezTo>
                  <a:cubicBezTo>
                    <a:pt x="15628" y="10281"/>
                    <a:pt x="16430" y="9068"/>
                    <a:pt x="16430" y="7853"/>
                  </a:cubicBezTo>
                  <a:lnTo>
                    <a:pt x="16430" y="4745"/>
                  </a:lnTo>
                  <a:cubicBezTo>
                    <a:pt x="16430" y="3529"/>
                    <a:pt x="15628" y="2316"/>
                    <a:pt x="14024" y="1390"/>
                  </a:cubicBezTo>
                  <a:cubicBezTo>
                    <a:pt x="12420" y="464"/>
                    <a:pt x="10318" y="1"/>
                    <a:pt x="8215" y="1"/>
                  </a:cubicBezTo>
                  <a:close/>
                </a:path>
              </a:pathLst>
            </a:custGeom>
            <a:solidFill>
              <a:srgbClr val="2A9D8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7" name="Google Shape;487;p32"/>
            <p:cNvSpPr/>
            <p:nvPr/>
          </p:nvSpPr>
          <p:spPr>
            <a:xfrm>
              <a:off x="-3193725" y="2997725"/>
              <a:ext cx="450925" cy="237175"/>
            </a:xfrm>
            <a:custGeom>
              <a:avLst/>
              <a:gdLst/>
              <a:ahLst/>
              <a:cxnLst/>
              <a:rect l="l" t="t" r="r" b="b"/>
              <a:pathLst>
                <a:path w="18037" h="9487" extrusionOk="0">
                  <a:moveTo>
                    <a:pt x="9018" y="1"/>
                  </a:moveTo>
                  <a:cubicBezTo>
                    <a:pt x="6916" y="1"/>
                    <a:pt x="4814" y="464"/>
                    <a:pt x="3210" y="1390"/>
                  </a:cubicBezTo>
                  <a:cubicBezTo>
                    <a:pt x="2" y="3242"/>
                    <a:pt x="1" y="6245"/>
                    <a:pt x="3210" y="8097"/>
                  </a:cubicBezTo>
                  <a:cubicBezTo>
                    <a:pt x="4814" y="9024"/>
                    <a:pt x="6916" y="9487"/>
                    <a:pt x="9018" y="9487"/>
                  </a:cubicBezTo>
                  <a:cubicBezTo>
                    <a:pt x="11121" y="9487"/>
                    <a:pt x="13223" y="9024"/>
                    <a:pt x="14827" y="8097"/>
                  </a:cubicBezTo>
                  <a:cubicBezTo>
                    <a:pt x="18035" y="6245"/>
                    <a:pt x="18036" y="3242"/>
                    <a:pt x="14827" y="1390"/>
                  </a:cubicBezTo>
                  <a:cubicBezTo>
                    <a:pt x="13223" y="464"/>
                    <a:pt x="11121" y="1"/>
                    <a:pt x="9018"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8" name="Google Shape;488;p32"/>
            <p:cNvSpPr/>
            <p:nvPr/>
          </p:nvSpPr>
          <p:spPr>
            <a:xfrm>
              <a:off x="-3284450" y="2403925"/>
              <a:ext cx="410750" cy="314900"/>
            </a:xfrm>
            <a:custGeom>
              <a:avLst/>
              <a:gdLst/>
              <a:ahLst/>
              <a:cxnLst/>
              <a:rect l="l" t="t" r="r" b="b"/>
              <a:pathLst>
                <a:path w="16430" h="12596" extrusionOk="0">
                  <a:moveTo>
                    <a:pt x="8215" y="0"/>
                  </a:moveTo>
                  <a:cubicBezTo>
                    <a:pt x="6113" y="0"/>
                    <a:pt x="4010" y="463"/>
                    <a:pt x="2405" y="1389"/>
                  </a:cubicBezTo>
                  <a:cubicBezTo>
                    <a:pt x="802" y="2315"/>
                    <a:pt x="1" y="3528"/>
                    <a:pt x="1" y="4743"/>
                  </a:cubicBezTo>
                  <a:lnTo>
                    <a:pt x="1" y="7852"/>
                  </a:lnTo>
                  <a:cubicBezTo>
                    <a:pt x="1" y="9067"/>
                    <a:pt x="802" y="10280"/>
                    <a:pt x="2405" y="11206"/>
                  </a:cubicBezTo>
                  <a:cubicBezTo>
                    <a:pt x="4009" y="12132"/>
                    <a:pt x="6111" y="12595"/>
                    <a:pt x="8214" y="12595"/>
                  </a:cubicBezTo>
                  <a:cubicBezTo>
                    <a:pt x="10316" y="12595"/>
                    <a:pt x="12419" y="12132"/>
                    <a:pt x="14023" y="11206"/>
                  </a:cubicBezTo>
                  <a:cubicBezTo>
                    <a:pt x="15627" y="10280"/>
                    <a:pt x="16430" y="9067"/>
                    <a:pt x="16430" y="7852"/>
                  </a:cubicBezTo>
                  <a:lnTo>
                    <a:pt x="16430" y="4741"/>
                  </a:lnTo>
                  <a:cubicBezTo>
                    <a:pt x="16430" y="3528"/>
                    <a:pt x="15627" y="2314"/>
                    <a:pt x="14023" y="1389"/>
                  </a:cubicBezTo>
                  <a:cubicBezTo>
                    <a:pt x="12420" y="463"/>
                    <a:pt x="10317" y="0"/>
                    <a:pt x="8215" y="0"/>
                  </a:cubicBezTo>
                  <a:close/>
                </a:path>
              </a:pathLst>
            </a:custGeom>
            <a:solidFill>
              <a:srgbClr val="2A9D8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9" name="Google Shape;489;p32"/>
            <p:cNvSpPr/>
            <p:nvPr/>
          </p:nvSpPr>
          <p:spPr>
            <a:xfrm>
              <a:off x="-3304525" y="2403875"/>
              <a:ext cx="450875" cy="237175"/>
            </a:xfrm>
            <a:custGeom>
              <a:avLst/>
              <a:gdLst/>
              <a:ahLst/>
              <a:cxnLst/>
              <a:rect l="l" t="t" r="r" b="b"/>
              <a:pathLst>
                <a:path w="18035" h="9487" extrusionOk="0">
                  <a:moveTo>
                    <a:pt x="9018" y="1"/>
                  </a:moveTo>
                  <a:cubicBezTo>
                    <a:pt x="6915" y="1"/>
                    <a:pt x="4813" y="464"/>
                    <a:pt x="3208" y="1390"/>
                  </a:cubicBezTo>
                  <a:cubicBezTo>
                    <a:pt x="0" y="3242"/>
                    <a:pt x="0" y="6245"/>
                    <a:pt x="3208" y="8097"/>
                  </a:cubicBezTo>
                  <a:cubicBezTo>
                    <a:pt x="4813" y="9023"/>
                    <a:pt x="6916" y="9486"/>
                    <a:pt x="9018" y="9486"/>
                  </a:cubicBezTo>
                  <a:cubicBezTo>
                    <a:pt x="11120" y="9486"/>
                    <a:pt x="13223" y="9023"/>
                    <a:pt x="14826" y="8097"/>
                  </a:cubicBezTo>
                  <a:cubicBezTo>
                    <a:pt x="18034" y="6245"/>
                    <a:pt x="18034" y="3242"/>
                    <a:pt x="14826" y="1390"/>
                  </a:cubicBezTo>
                  <a:cubicBezTo>
                    <a:pt x="13222" y="464"/>
                    <a:pt x="11120" y="1"/>
                    <a:pt x="9018"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0" name="Google Shape;490;p32"/>
            <p:cNvSpPr/>
            <p:nvPr/>
          </p:nvSpPr>
          <p:spPr>
            <a:xfrm>
              <a:off x="-3753200" y="2690075"/>
              <a:ext cx="410750" cy="314875"/>
            </a:xfrm>
            <a:custGeom>
              <a:avLst/>
              <a:gdLst/>
              <a:ahLst/>
              <a:cxnLst/>
              <a:rect l="l" t="t" r="r" b="b"/>
              <a:pathLst>
                <a:path w="16430" h="12595" extrusionOk="0">
                  <a:moveTo>
                    <a:pt x="8215" y="0"/>
                  </a:moveTo>
                  <a:cubicBezTo>
                    <a:pt x="6113" y="0"/>
                    <a:pt x="4011" y="463"/>
                    <a:pt x="2407" y="1389"/>
                  </a:cubicBezTo>
                  <a:cubicBezTo>
                    <a:pt x="802" y="2314"/>
                    <a:pt x="0" y="3528"/>
                    <a:pt x="0" y="4741"/>
                  </a:cubicBezTo>
                  <a:lnTo>
                    <a:pt x="0" y="7852"/>
                  </a:lnTo>
                  <a:cubicBezTo>
                    <a:pt x="0" y="9065"/>
                    <a:pt x="802" y="10280"/>
                    <a:pt x="2407" y="11206"/>
                  </a:cubicBezTo>
                  <a:cubicBezTo>
                    <a:pt x="4011" y="12131"/>
                    <a:pt x="6113" y="12594"/>
                    <a:pt x="8215" y="12594"/>
                  </a:cubicBezTo>
                  <a:cubicBezTo>
                    <a:pt x="10317" y="12594"/>
                    <a:pt x="12419" y="12131"/>
                    <a:pt x="14023" y="11206"/>
                  </a:cubicBezTo>
                  <a:cubicBezTo>
                    <a:pt x="15628" y="10280"/>
                    <a:pt x="16430" y="9065"/>
                    <a:pt x="16430" y="7852"/>
                  </a:cubicBezTo>
                  <a:lnTo>
                    <a:pt x="16430" y="4741"/>
                  </a:lnTo>
                  <a:cubicBezTo>
                    <a:pt x="16430" y="3528"/>
                    <a:pt x="15628" y="2314"/>
                    <a:pt x="14023" y="1389"/>
                  </a:cubicBezTo>
                  <a:cubicBezTo>
                    <a:pt x="12419" y="463"/>
                    <a:pt x="10317" y="0"/>
                    <a:pt x="8215" y="0"/>
                  </a:cubicBezTo>
                  <a:close/>
                </a:path>
              </a:pathLst>
            </a:custGeom>
            <a:solidFill>
              <a:srgbClr val="2A9D8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1" name="Google Shape;491;p32"/>
            <p:cNvSpPr/>
            <p:nvPr/>
          </p:nvSpPr>
          <p:spPr>
            <a:xfrm>
              <a:off x="-3773275" y="2690075"/>
              <a:ext cx="450875" cy="237125"/>
            </a:xfrm>
            <a:custGeom>
              <a:avLst/>
              <a:gdLst/>
              <a:ahLst/>
              <a:cxnLst/>
              <a:rect l="l" t="t" r="r" b="b"/>
              <a:pathLst>
                <a:path w="18035" h="9485" extrusionOk="0">
                  <a:moveTo>
                    <a:pt x="9018" y="0"/>
                  </a:moveTo>
                  <a:cubicBezTo>
                    <a:pt x="6916" y="0"/>
                    <a:pt x="4814" y="463"/>
                    <a:pt x="3210" y="1389"/>
                  </a:cubicBezTo>
                  <a:cubicBezTo>
                    <a:pt x="2" y="3240"/>
                    <a:pt x="0" y="6243"/>
                    <a:pt x="3210" y="8095"/>
                  </a:cubicBezTo>
                  <a:cubicBezTo>
                    <a:pt x="4814" y="9021"/>
                    <a:pt x="6916" y="9484"/>
                    <a:pt x="9018" y="9484"/>
                  </a:cubicBezTo>
                  <a:cubicBezTo>
                    <a:pt x="11120" y="9484"/>
                    <a:pt x="13222" y="9021"/>
                    <a:pt x="14826" y="8095"/>
                  </a:cubicBezTo>
                  <a:cubicBezTo>
                    <a:pt x="18034" y="6243"/>
                    <a:pt x="18034" y="3240"/>
                    <a:pt x="14826" y="1389"/>
                  </a:cubicBezTo>
                  <a:cubicBezTo>
                    <a:pt x="13222" y="463"/>
                    <a:pt x="11120" y="0"/>
                    <a:pt x="9018"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492" name="Google Shape;492;p32"/>
          <p:cNvGrpSpPr/>
          <p:nvPr/>
        </p:nvGrpSpPr>
        <p:grpSpPr>
          <a:xfrm>
            <a:off x="19240975" y="140311"/>
            <a:ext cx="3418028" cy="6966086"/>
            <a:chOff x="-7260800" y="787700"/>
            <a:chExt cx="1525201" cy="3108425"/>
          </a:xfrm>
        </p:grpSpPr>
        <p:sp>
          <p:nvSpPr>
            <p:cNvPr id="493" name="Google Shape;493;p32"/>
            <p:cNvSpPr/>
            <p:nvPr/>
          </p:nvSpPr>
          <p:spPr>
            <a:xfrm>
              <a:off x="-7260799" y="1619975"/>
              <a:ext cx="1525200" cy="2276150"/>
            </a:xfrm>
            <a:custGeom>
              <a:avLst/>
              <a:gdLst/>
              <a:ahLst/>
              <a:cxnLst/>
              <a:rect l="l" t="t" r="r" b="b"/>
              <a:pathLst>
                <a:path w="61008" h="91046" extrusionOk="0">
                  <a:moveTo>
                    <a:pt x="30505" y="0"/>
                  </a:moveTo>
                  <a:cubicBezTo>
                    <a:pt x="30505" y="0"/>
                    <a:pt x="23812" y="0"/>
                    <a:pt x="13064" y="4247"/>
                  </a:cubicBezTo>
                  <a:cubicBezTo>
                    <a:pt x="8844" y="5914"/>
                    <a:pt x="5941" y="9345"/>
                    <a:pt x="3974" y="12897"/>
                  </a:cubicBezTo>
                  <a:cubicBezTo>
                    <a:pt x="1377" y="17585"/>
                    <a:pt x="125" y="23142"/>
                    <a:pt x="125" y="28749"/>
                  </a:cubicBezTo>
                  <a:lnTo>
                    <a:pt x="125" y="73777"/>
                  </a:lnTo>
                  <a:cubicBezTo>
                    <a:pt x="125" y="73777"/>
                    <a:pt x="0" y="91045"/>
                    <a:pt x="30505" y="91045"/>
                  </a:cubicBezTo>
                  <a:cubicBezTo>
                    <a:pt x="61008" y="91045"/>
                    <a:pt x="60885" y="73777"/>
                    <a:pt x="60885" y="73777"/>
                  </a:cubicBezTo>
                  <a:lnTo>
                    <a:pt x="60885" y="28749"/>
                  </a:lnTo>
                  <a:cubicBezTo>
                    <a:pt x="60885" y="23142"/>
                    <a:pt x="59632" y="17585"/>
                    <a:pt x="57036" y="12897"/>
                  </a:cubicBezTo>
                  <a:cubicBezTo>
                    <a:pt x="55069" y="9345"/>
                    <a:pt x="52166" y="5914"/>
                    <a:pt x="47944" y="4247"/>
                  </a:cubicBezTo>
                  <a:cubicBezTo>
                    <a:pt x="37197" y="0"/>
                    <a:pt x="30505" y="0"/>
                    <a:pt x="30505" y="0"/>
                  </a:cubicBezTo>
                  <a:close/>
                </a:path>
              </a:pathLst>
            </a:custGeom>
            <a:solidFill>
              <a:schemeClr val="bg1">
                <a:lumMod val="85000"/>
                <a:alpha val="2902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4" name="Google Shape;494;p32"/>
            <p:cNvSpPr/>
            <p:nvPr/>
          </p:nvSpPr>
          <p:spPr>
            <a:xfrm>
              <a:off x="-7257675" y="2403000"/>
              <a:ext cx="1519000" cy="494175"/>
            </a:xfrm>
            <a:custGeom>
              <a:avLst/>
              <a:gdLst/>
              <a:ahLst/>
              <a:cxnLst/>
              <a:rect l="l" t="t" r="r" b="b"/>
              <a:pathLst>
                <a:path w="60760" h="19767" extrusionOk="0">
                  <a:moveTo>
                    <a:pt x="30368" y="0"/>
                  </a:moveTo>
                  <a:cubicBezTo>
                    <a:pt x="17275" y="0"/>
                    <a:pt x="5885" y="2077"/>
                    <a:pt x="0" y="5137"/>
                  </a:cubicBezTo>
                  <a:lnTo>
                    <a:pt x="0" y="14631"/>
                  </a:lnTo>
                  <a:cubicBezTo>
                    <a:pt x="5883" y="17691"/>
                    <a:pt x="17275" y="19767"/>
                    <a:pt x="30368" y="19767"/>
                  </a:cubicBezTo>
                  <a:cubicBezTo>
                    <a:pt x="43478" y="19767"/>
                    <a:pt x="54882" y="17687"/>
                    <a:pt x="60760" y="14620"/>
                  </a:cubicBezTo>
                  <a:lnTo>
                    <a:pt x="60760" y="5149"/>
                  </a:lnTo>
                  <a:cubicBezTo>
                    <a:pt x="54882" y="2082"/>
                    <a:pt x="43478" y="0"/>
                    <a:pt x="30368"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5" name="Google Shape;495;p32"/>
            <p:cNvSpPr/>
            <p:nvPr/>
          </p:nvSpPr>
          <p:spPr>
            <a:xfrm>
              <a:off x="-7260800" y="2697750"/>
              <a:ext cx="1525200" cy="1198375"/>
            </a:xfrm>
            <a:custGeom>
              <a:avLst/>
              <a:gdLst/>
              <a:ahLst/>
              <a:cxnLst/>
              <a:rect l="l" t="t" r="r" b="b"/>
              <a:pathLst>
                <a:path w="61008" h="47935" extrusionOk="0">
                  <a:moveTo>
                    <a:pt x="125" y="0"/>
                  </a:moveTo>
                  <a:lnTo>
                    <a:pt x="125" y="30666"/>
                  </a:lnTo>
                  <a:cubicBezTo>
                    <a:pt x="125" y="30666"/>
                    <a:pt x="0" y="47934"/>
                    <a:pt x="30505" y="47934"/>
                  </a:cubicBezTo>
                  <a:cubicBezTo>
                    <a:pt x="61008" y="47934"/>
                    <a:pt x="60885" y="30666"/>
                    <a:pt x="60885" y="30666"/>
                  </a:cubicBezTo>
                  <a:lnTo>
                    <a:pt x="60885" y="0"/>
                  </a:lnTo>
                  <a:cubicBezTo>
                    <a:pt x="55979" y="3874"/>
                    <a:pt x="46998" y="7416"/>
                    <a:pt x="30505" y="7416"/>
                  </a:cubicBezTo>
                  <a:cubicBezTo>
                    <a:pt x="14010" y="7416"/>
                    <a:pt x="5031" y="3874"/>
                    <a:pt x="125"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6" name="Google Shape;496;p32"/>
            <p:cNvSpPr/>
            <p:nvPr/>
          </p:nvSpPr>
          <p:spPr>
            <a:xfrm>
              <a:off x="-6965725" y="1205200"/>
              <a:ext cx="935125" cy="728400"/>
            </a:xfrm>
            <a:custGeom>
              <a:avLst/>
              <a:gdLst/>
              <a:ahLst/>
              <a:cxnLst/>
              <a:rect l="l" t="t" r="r" b="b"/>
              <a:pathLst>
                <a:path w="37405" h="29136" extrusionOk="0">
                  <a:moveTo>
                    <a:pt x="18702" y="0"/>
                  </a:moveTo>
                  <a:cubicBezTo>
                    <a:pt x="13916" y="0"/>
                    <a:pt x="9129" y="1055"/>
                    <a:pt x="5477" y="3163"/>
                  </a:cubicBezTo>
                  <a:cubicBezTo>
                    <a:pt x="1825" y="5271"/>
                    <a:pt x="1" y="8035"/>
                    <a:pt x="1" y="10799"/>
                  </a:cubicBezTo>
                  <a:lnTo>
                    <a:pt x="1" y="18339"/>
                  </a:lnTo>
                  <a:cubicBezTo>
                    <a:pt x="1" y="21101"/>
                    <a:pt x="1827" y="23864"/>
                    <a:pt x="5479" y="25974"/>
                  </a:cubicBezTo>
                  <a:cubicBezTo>
                    <a:pt x="9130" y="28082"/>
                    <a:pt x="13916" y="29136"/>
                    <a:pt x="18702" y="29136"/>
                  </a:cubicBezTo>
                  <a:cubicBezTo>
                    <a:pt x="23488" y="29136"/>
                    <a:pt x="28274" y="28082"/>
                    <a:pt x="31926" y="25974"/>
                  </a:cubicBezTo>
                  <a:cubicBezTo>
                    <a:pt x="35578" y="23864"/>
                    <a:pt x="37404" y="21102"/>
                    <a:pt x="37404" y="18339"/>
                  </a:cubicBezTo>
                  <a:lnTo>
                    <a:pt x="37404" y="10799"/>
                  </a:lnTo>
                  <a:cubicBezTo>
                    <a:pt x="37403" y="8035"/>
                    <a:pt x="35577" y="5271"/>
                    <a:pt x="31926" y="3163"/>
                  </a:cubicBezTo>
                  <a:cubicBezTo>
                    <a:pt x="28274" y="1055"/>
                    <a:pt x="23488" y="0"/>
                    <a:pt x="18702"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7" name="Google Shape;497;p32"/>
            <p:cNvSpPr/>
            <p:nvPr/>
          </p:nvSpPr>
          <p:spPr>
            <a:xfrm>
              <a:off x="-7011375" y="1205200"/>
              <a:ext cx="1026375" cy="539900"/>
            </a:xfrm>
            <a:custGeom>
              <a:avLst/>
              <a:gdLst/>
              <a:ahLst/>
              <a:cxnLst/>
              <a:rect l="l" t="t" r="r" b="b"/>
              <a:pathLst>
                <a:path w="41055" h="21596" extrusionOk="0">
                  <a:moveTo>
                    <a:pt x="20528" y="0"/>
                  </a:moveTo>
                  <a:cubicBezTo>
                    <a:pt x="15742" y="0"/>
                    <a:pt x="10955" y="1055"/>
                    <a:pt x="7303" y="3163"/>
                  </a:cubicBezTo>
                  <a:cubicBezTo>
                    <a:pt x="1" y="7379"/>
                    <a:pt x="1" y="14216"/>
                    <a:pt x="7303" y="18434"/>
                  </a:cubicBezTo>
                  <a:cubicBezTo>
                    <a:pt x="10955" y="20542"/>
                    <a:pt x="15742" y="21596"/>
                    <a:pt x="20528" y="21596"/>
                  </a:cubicBezTo>
                  <a:cubicBezTo>
                    <a:pt x="25314" y="21596"/>
                    <a:pt x="30100" y="20542"/>
                    <a:pt x="33752" y="18434"/>
                  </a:cubicBezTo>
                  <a:cubicBezTo>
                    <a:pt x="41055" y="14216"/>
                    <a:pt x="41055" y="7379"/>
                    <a:pt x="33752" y="3163"/>
                  </a:cubicBezTo>
                  <a:cubicBezTo>
                    <a:pt x="30100" y="1055"/>
                    <a:pt x="25314" y="0"/>
                    <a:pt x="20528" y="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8" name="Google Shape;498;p32"/>
            <p:cNvSpPr/>
            <p:nvPr/>
          </p:nvSpPr>
          <p:spPr>
            <a:xfrm>
              <a:off x="-6781525" y="787700"/>
              <a:ext cx="566100" cy="744900"/>
            </a:xfrm>
            <a:custGeom>
              <a:avLst/>
              <a:gdLst/>
              <a:ahLst/>
              <a:cxnLst/>
              <a:rect l="l" t="t" r="r" b="b"/>
              <a:pathLst>
                <a:path w="22644" h="29796" extrusionOk="0">
                  <a:moveTo>
                    <a:pt x="11308" y="0"/>
                  </a:moveTo>
                  <a:cubicBezTo>
                    <a:pt x="11313" y="0"/>
                    <a:pt x="11317" y="0"/>
                    <a:pt x="11322" y="0"/>
                  </a:cubicBezTo>
                  <a:lnTo>
                    <a:pt x="11322" y="0"/>
                  </a:lnTo>
                  <a:cubicBezTo>
                    <a:pt x="11327" y="0"/>
                    <a:pt x="11332" y="0"/>
                    <a:pt x="11337" y="0"/>
                  </a:cubicBezTo>
                  <a:close/>
                  <a:moveTo>
                    <a:pt x="11322" y="0"/>
                  </a:moveTo>
                  <a:cubicBezTo>
                    <a:pt x="2209" y="9"/>
                    <a:pt x="6754" y="8048"/>
                    <a:pt x="6754" y="13408"/>
                  </a:cubicBezTo>
                  <a:cubicBezTo>
                    <a:pt x="6754" y="18768"/>
                    <a:pt x="0" y="29785"/>
                    <a:pt x="11322" y="29795"/>
                  </a:cubicBezTo>
                  <a:lnTo>
                    <a:pt x="11322" y="29795"/>
                  </a:lnTo>
                  <a:cubicBezTo>
                    <a:pt x="22643" y="29785"/>
                    <a:pt x="15891" y="18769"/>
                    <a:pt x="15891" y="13408"/>
                  </a:cubicBezTo>
                  <a:cubicBezTo>
                    <a:pt x="15891" y="8048"/>
                    <a:pt x="20434" y="9"/>
                    <a:pt x="11322" y="0"/>
                  </a:cubicBezTo>
                  <a:close/>
                  <a:moveTo>
                    <a:pt x="11322" y="29795"/>
                  </a:moveTo>
                  <a:cubicBezTo>
                    <a:pt x="11317" y="29795"/>
                    <a:pt x="11313" y="29795"/>
                    <a:pt x="11308" y="29795"/>
                  </a:cubicBezTo>
                  <a:lnTo>
                    <a:pt x="11337" y="29795"/>
                  </a:lnTo>
                  <a:cubicBezTo>
                    <a:pt x="11332" y="29795"/>
                    <a:pt x="11327" y="29795"/>
                    <a:pt x="11322" y="29795"/>
                  </a:cubicBezTo>
                  <a:close/>
                </a:path>
              </a:pathLst>
            </a:cu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9" name="Google Shape;499;p32"/>
            <p:cNvSpPr/>
            <p:nvPr/>
          </p:nvSpPr>
          <p:spPr>
            <a:xfrm>
              <a:off x="-6627525" y="2109175"/>
              <a:ext cx="888850" cy="1515200"/>
            </a:xfrm>
            <a:custGeom>
              <a:avLst/>
              <a:gdLst/>
              <a:ahLst/>
              <a:cxnLst/>
              <a:rect l="l" t="t" r="r" b="b"/>
              <a:pathLst>
                <a:path w="35554" h="60608" extrusionOk="0">
                  <a:moveTo>
                    <a:pt x="34356" y="0"/>
                  </a:moveTo>
                  <a:cubicBezTo>
                    <a:pt x="29835" y="3013"/>
                    <a:pt x="20236" y="6513"/>
                    <a:pt x="1" y="6513"/>
                  </a:cubicBezTo>
                  <a:lnTo>
                    <a:pt x="1" y="60555"/>
                  </a:lnTo>
                  <a:cubicBezTo>
                    <a:pt x="1" y="60555"/>
                    <a:pt x="1054" y="60608"/>
                    <a:pt x="2802" y="60608"/>
                  </a:cubicBezTo>
                  <a:cubicBezTo>
                    <a:pt x="10376" y="60608"/>
                    <a:pt x="30993" y="59621"/>
                    <a:pt x="35554" y="49099"/>
                  </a:cubicBezTo>
                  <a:lnTo>
                    <a:pt x="35554" y="9181"/>
                  </a:lnTo>
                  <a:cubicBezTo>
                    <a:pt x="35554" y="8424"/>
                    <a:pt x="35528" y="7668"/>
                    <a:pt x="35480" y="6913"/>
                  </a:cubicBezTo>
                  <a:cubicBezTo>
                    <a:pt x="35472" y="6791"/>
                    <a:pt x="35457" y="6670"/>
                    <a:pt x="35449" y="6549"/>
                  </a:cubicBezTo>
                  <a:cubicBezTo>
                    <a:pt x="35401" y="5893"/>
                    <a:pt x="35342" y="5238"/>
                    <a:pt x="35259" y="4588"/>
                  </a:cubicBezTo>
                  <a:cubicBezTo>
                    <a:pt x="35249" y="4518"/>
                    <a:pt x="35237" y="4451"/>
                    <a:pt x="35229" y="4382"/>
                  </a:cubicBezTo>
                  <a:cubicBezTo>
                    <a:pt x="35132" y="3669"/>
                    <a:pt x="35019" y="2959"/>
                    <a:pt x="34880" y="2256"/>
                  </a:cubicBezTo>
                  <a:cubicBezTo>
                    <a:pt x="34878" y="2243"/>
                    <a:pt x="34875" y="2230"/>
                    <a:pt x="34872" y="2217"/>
                  </a:cubicBezTo>
                  <a:cubicBezTo>
                    <a:pt x="34724" y="1471"/>
                    <a:pt x="34552" y="732"/>
                    <a:pt x="34356" y="0"/>
                  </a:cubicBezTo>
                  <a:close/>
                </a:path>
              </a:pathLst>
            </a:custGeom>
            <a:solidFill>
              <a:srgbClr val="E6E6E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Tree>
    <p:custDataLst>
      <p:tags r:id="rId1"/>
    </p:custDataLst>
    <p:extLst>
      <p:ext uri="{BB962C8B-B14F-4D97-AF65-F5344CB8AC3E}">
        <p14:creationId xmlns:p14="http://schemas.microsoft.com/office/powerpoint/2010/main" val="829995738"/>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847;p50">
            <a:extLst>
              <a:ext uri="{FF2B5EF4-FFF2-40B4-BE49-F238E27FC236}">
                <a16:creationId xmlns:a16="http://schemas.microsoft.com/office/drawing/2014/main" id="{7564FC90-0660-40D6-8B8D-E5A52E94D2D5}"/>
              </a:ext>
            </a:extLst>
          </p:cNvPr>
          <p:cNvGrpSpPr/>
          <p:nvPr/>
        </p:nvGrpSpPr>
        <p:grpSpPr>
          <a:xfrm>
            <a:off x="12343522" y="4922187"/>
            <a:ext cx="3555757" cy="6123403"/>
            <a:chOff x="4145550" y="3004975"/>
            <a:chExt cx="1045975" cy="1801425"/>
          </a:xfrm>
        </p:grpSpPr>
        <p:sp>
          <p:nvSpPr>
            <p:cNvPr id="3" name="Google Shape;848;p50">
              <a:extLst>
                <a:ext uri="{FF2B5EF4-FFF2-40B4-BE49-F238E27FC236}">
                  <a16:creationId xmlns:a16="http://schemas.microsoft.com/office/drawing/2014/main" id="{E60EBB58-6220-4472-ABFC-5677BC89CAE9}"/>
                </a:ext>
              </a:extLst>
            </p:cNvPr>
            <p:cNvSpPr/>
            <p:nvPr/>
          </p:nvSpPr>
          <p:spPr>
            <a:xfrm>
              <a:off x="4833525" y="3823650"/>
              <a:ext cx="306775" cy="239625"/>
            </a:xfrm>
            <a:custGeom>
              <a:avLst/>
              <a:gdLst/>
              <a:ahLst/>
              <a:cxnLst/>
              <a:rect l="l" t="t" r="r" b="b"/>
              <a:pathLst>
                <a:path w="12271" h="9585" extrusionOk="0">
                  <a:moveTo>
                    <a:pt x="266" y="1"/>
                  </a:moveTo>
                  <a:cubicBezTo>
                    <a:pt x="1" y="7524"/>
                    <a:pt x="2432" y="9584"/>
                    <a:pt x="5175" y="9584"/>
                  </a:cubicBezTo>
                  <a:cubicBezTo>
                    <a:pt x="8495" y="9584"/>
                    <a:pt x="12270" y="6566"/>
                    <a:pt x="12270" y="6566"/>
                  </a:cubicBezTo>
                  <a:lnTo>
                    <a:pt x="12270" y="6566"/>
                  </a:lnTo>
                  <a:cubicBezTo>
                    <a:pt x="11326" y="6876"/>
                    <a:pt x="10434" y="7012"/>
                    <a:pt x="9596" y="7012"/>
                  </a:cubicBezTo>
                  <a:cubicBezTo>
                    <a:pt x="8536" y="7012"/>
                    <a:pt x="7561" y="6795"/>
                    <a:pt x="6672" y="6439"/>
                  </a:cubicBezTo>
                  <a:lnTo>
                    <a:pt x="6672" y="6439"/>
                  </a:lnTo>
                  <a:cubicBezTo>
                    <a:pt x="7091" y="6486"/>
                    <a:pt x="7367" y="6524"/>
                    <a:pt x="7637" y="6524"/>
                  </a:cubicBezTo>
                  <a:cubicBezTo>
                    <a:pt x="7992" y="6524"/>
                    <a:pt x="8337" y="6458"/>
                    <a:pt x="8981" y="6259"/>
                  </a:cubicBezTo>
                  <a:lnTo>
                    <a:pt x="8981" y="6259"/>
                  </a:lnTo>
                  <a:cubicBezTo>
                    <a:pt x="8981" y="6259"/>
                    <a:pt x="8776" y="6312"/>
                    <a:pt x="8341" y="6312"/>
                  </a:cubicBezTo>
                  <a:cubicBezTo>
                    <a:pt x="7777" y="6312"/>
                    <a:pt x="6824" y="6223"/>
                    <a:pt x="5425" y="5818"/>
                  </a:cubicBezTo>
                  <a:cubicBezTo>
                    <a:pt x="2063" y="3816"/>
                    <a:pt x="266" y="1"/>
                    <a:pt x="266"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849;p50">
              <a:extLst>
                <a:ext uri="{FF2B5EF4-FFF2-40B4-BE49-F238E27FC236}">
                  <a16:creationId xmlns:a16="http://schemas.microsoft.com/office/drawing/2014/main" id="{F8253516-73AA-422E-AFE6-8831A512F304}"/>
                </a:ext>
              </a:extLst>
            </p:cNvPr>
            <p:cNvSpPr/>
            <p:nvPr/>
          </p:nvSpPr>
          <p:spPr>
            <a:xfrm>
              <a:off x="4714425" y="3861875"/>
              <a:ext cx="90050" cy="197525"/>
            </a:xfrm>
            <a:custGeom>
              <a:avLst/>
              <a:gdLst/>
              <a:ahLst/>
              <a:cxnLst/>
              <a:rect l="l" t="t" r="r" b="b"/>
              <a:pathLst>
                <a:path w="3602" h="7901" extrusionOk="0">
                  <a:moveTo>
                    <a:pt x="1" y="0"/>
                  </a:moveTo>
                  <a:lnTo>
                    <a:pt x="1" y="7900"/>
                  </a:lnTo>
                  <a:lnTo>
                    <a:pt x="3601" y="7900"/>
                  </a:lnTo>
                  <a:lnTo>
                    <a:pt x="3601" y="0"/>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850;p50">
              <a:extLst>
                <a:ext uri="{FF2B5EF4-FFF2-40B4-BE49-F238E27FC236}">
                  <a16:creationId xmlns:a16="http://schemas.microsoft.com/office/drawing/2014/main" id="{08973A99-D42C-44F1-ADCF-848369D94883}"/>
                </a:ext>
              </a:extLst>
            </p:cNvPr>
            <p:cNvSpPr/>
            <p:nvPr/>
          </p:nvSpPr>
          <p:spPr>
            <a:xfrm>
              <a:off x="4327350" y="3050325"/>
              <a:ext cx="864175" cy="833900"/>
            </a:xfrm>
            <a:custGeom>
              <a:avLst/>
              <a:gdLst/>
              <a:ahLst/>
              <a:cxnLst/>
              <a:rect l="l" t="t" r="r" b="b"/>
              <a:pathLst>
                <a:path w="34567" h="33356" extrusionOk="0">
                  <a:moveTo>
                    <a:pt x="17284" y="0"/>
                  </a:moveTo>
                  <a:cubicBezTo>
                    <a:pt x="9680" y="0"/>
                    <a:pt x="3481" y="3979"/>
                    <a:pt x="3186" y="15793"/>
                  </a:cubicBezTo>
                  <a:cubicBezTo>
                    <a:pt x="3118" y="15787"/>
                    <a:pt x="3050" y="15784"/>
                    <a:pt x="2981" y="15784"/>
                  </a:cubicBezTo>
                  <a:cubicBezTo>
                    <a:pt x="2865" y="15784"/>
                    <a:pt x="2749" y="15792"/>
                    <a:pt x="2634" y="15809"/>
                  </a:cubicBezTo>
                  <a:cubicBezTo>
                    <a:pt x="1047" y="16051"/>
                    <a:pt x="1" y="17829"/>
                    <a:pt x="299" y="19784"/>
                  </a:cubicBezTo>
                  <a:cubicBezTo>
                    <a:pt x="573" y="21589"/>
                    <a:pt x="1898" y="22911"/>
                    <a:pt x="3350" y="22911"/>
                  </a:cubicBezTo>
                  <a:cubicBezTo>
                    <a:pt x="3469" y="22911"/>
                    <a:pt x="3589" y="22902"/>
                    <a:pt x="3709" y="22884"/>
                  </a:cubicBezTo>
                  <a:cubicBezTo>
                    <a:pt x="3751" y="22877"/>
                    <a:pt x="3792" y="22864"/>
                    <a:pt x="3833" y="22857"/>
                  </a:cubicBezTo>
                  <a:cubicBezTo>
                    <a:pt x="5646" y="30430"/>
                    <a:pt x="10982" y="33356"/>
                    <a:pt x="17284" y="33356"/>
                  </a:cubicBezTo>
                  <a:cubicBezTo>
                    <a:pt x="23586" y="33356"/>
                    <a:pt x="28922" y="30430"/>
                    <a:pt x="30735" y="22857"/>
                  </a:cubicBezTo>
                  <a:cubicBezTo>
                    <a:pt x="30776" y="22866"/>
                    <a:pt x="30817" y="22877"/>
                    <a:pt x="30859" y="22884"/>
                  </a:cubicBezTo>
                  <a:cubicBezTo>
                    <a:pt x="30979" y="22902"/>
                    <a:pt x="31099" y="22911"/>
                    <a:pt x="31218" y="22911"/>
                  </a:cubicBezTo>
                  <a:cubicBezTo>
                    <a:pt x="32670" y="22911"/>
                    <a:pt x="33995" y="21589"/>
                    <a:pt x="34269" y="19784"/>
                  </a:cubicBezTo>
                  <a:cubicBezTo>
                    <a:pt x="34567" y="17829"/>
                    <a:pt x="33521" y="16051"/>
                    <a:pt x="31934" y="15809"/>
                  </a:cubicBezTo>
                  <a:cubicBezTo>
                    <a:pt x="31819" y="15792"/>
                    <a:pt x="31703" y="15784"/>
                    <a:pt x="31587" y="15784"/>
                  </a:cubicBezTo>
                  <a:cubicBezTo>
                    <a:pt x="31519" y="15784"/>
                    <a:pt x="31450" y="15787"/>
                    <a:pt x="31382" y="15793"/>
                  </a:cubicBezTo>
                  <a:cubicBezTo>
                    <a:pt x="31084" y="4089"/>
                    <a:pt x="24888" y="0"/>
                    <a:pt x="17284"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851;p50">
              <a:extLst>
                <a:ext uri="{FF2B5EF4-FFF2-40B4-BE49-F238E27FC236}">
                  <a16:creationId xmlns:a16="http://schemas.microsoft.com/office/drawing/2014/main" id="{6D9FC75E-23C0-46D8-A94A-EBD96EEBD630}"/>
                </a:ext>
              </a:extLst>
            </p:cNvPr>
            <p:cNvSpPr/>
            <p:nvPr/>
          </p:nvSpPr>
          <p:spPr>
            <a:xfrm>
              <a:off x="4510425" y="3975575"/>
              <a:ext cx="498075" cy="830825"/>
            </a:xfrm>
            <a:custGeom>
              <a:avLst/>
              <a:gdLst/>
              <a:ahLst/>
              <a:cxnLst/>
              <a:rect l="l" t="t" r="r" b="b"/>
              <a:pathLst>
                <a:path w="19923" h="33233" extrusionOk="0">
                  <a:moveTo>
                    <a:pt x="9962" y="1"/>
                  </a:moveTo>
                  <a:cubicBezTo>
                    <a:pt x="9154" y="1"/>
                    <a:pt x="8371" y="36"/>
                    <a:pt x="7622" y="94"/>
                  </a:cubicBezTo>
                  <a:lnTo>
                    <a:pt x="7621" y="78"/>
                  </a:lnTo>
                  <a:cubicBezTo>
                    <a:pt x="3249" y="373"/>
                    <a:pt x="0" y="1469"/>
                    <a:pt x="0" y="2776"/>
                  </a:cubicBezTo>
                  <a:lnTo>
                    <a:pt x="2579" y="20581"/>
                  </a:lnTo>
                  <a:lnTo>
                    <a:pt x="2567" y="20724"/>
                  </a:lnTo>
                  <a:cubicBezTo>
                    <a:pt x="2384" y="21364"/>
                    <a:pt x="1146" y="25866"/>
                    <a:pt x="527" y="31755"/>
                  </a:cubicBezTo>
                  <a:cubicBezTo>
                    <a:pt x="3542" y="32740"/>
                    <a:pt x="6674" y="33232"/>
                    <a:pt x="9806" y="33232"/>
                  </a:cubicBezTo>
                  <a:cubicBezTo>
                    <a:pt x="13047" y="33232"/>
                    <a:pt x="16288" y="32705"/>
                    <a:pt x="19398" y="31651"/>
                  </a:cubicBezTo>
                  <a:cubicBezTo>
                    <a:pt x="18751" y="25318"/>
                    <a:pt x="17392" y="20646"/>
                    <a:pt x="17392" y="20646"/>
                  </a:cubicBezTo>
                  <a:lnTo>
                    <a:pt x="19923" y="2776"/>
                  </a:lnTo>
                  <a:cubicBezTo>
                    <a:pt x="19923" y="1469"/>
                    <a:pt x="16674" y="373"/>
                    <a:pt x="12303" y="78"/>
                  </a:cubicBezTo>
                  <a:lnTo>
                    <a:pt x="12301" y="94"/>
                  </a:lnTo>
                  <a:cubicBezTo>
                    <a:pt x="11553" y="36"/>
                    <a:pt x="10771" y="1"/>
                    <a:pt x="9962"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852;p50">
              <a:extLst>
                <a:ext uri="{FF2B5EF4-FFF2-40B4-BE49-F238E27FC236}">
                  <a16:creationId xmlns:a16="http://schemas.microsoft.com/office/drawing/2014/main" id="{1FB10CAB-59F0-4A16-BD7F-E8CDF94A3BC7}"/>
                </a:ext>
              </a:extLst>
            </p:cNvPr>
            <p:cNvSpPr/>
            <p:nvPr/>
          </p:nvSpPr>
          <p:spPr>
            <a:xfrm>
              <a:off x="4518050" y="3364125"/>
              <a:ext cx="101800" cy="55825"/>
            </a:xfrm>
            <a:custGeom>
              <a:avLst/>
              <a:gdLst/>
              <a:ahLst/>
              <a:cxnLst/>
              <a:rect l="l" t="t" r="r" b="b"/>
              <a:pathLst>
                <a:path w="4072" h="2233" extrusionOk="0">
                  <a:moveTo>
                    <a:pt x="2435" y="1"/>
                  </a:moveTo>
                  <a:cubicBezTo>
                    <a:pt x="1658" y="1"/>
                    <a:pt x="872" y="630"/>
                    <a:pt x="1" y="2233"/>
                  </a:cubicBezTo>
                  <a:cubicBezTo>
                    <a:pt x="1" y="2233"/>
                    <a:pt x="850" y="901"/>
                    <a:pt x="2161" y="901"/>
                  </a:cubicBezTo>
                  <a:cubicBezTo>
                    <a:pt x="2510" y="901"/>
                    <a:pt x="2891" y="995"/>
                    <a:pt x="3298" y="1233"/>
                  </a:cubicBezTo>
                  <a:cubicBezTo>
                    <a:pt x="3298" y="1233"/>
                    <a:pt x="4072" y="547"/>
                    <a:pt x="3079" y="137"/>
                  </a:cubicBezTo>
                  <a:cubicBezTo>
                    <a:pt x="2864" y="49"/>
                    <a:pt x="2650" y="1"/>
                    <a:pt x="2435" y="1"/>
                  </a:cubicBezTo>
                  <a:close/>
                </a:path>
              </a:pathLst>
            </a:custGeom>
            <a:solidFill>
              <a:srgbClr val="23232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853;p50">
              <a:extLst>
                <a:ext uri="{FF2B5EF4-FFF2-40B4-BE49-F238E27FC236}">
                  <a16:creationId xmlns:a16="http://schemas.microsoft.com/office/drawing/2014/main" id="{B3068BD5-87F0-4B15-8E24-7BE002717B78}"/>
                </a:ext>
              </a:extLst>
            </p:cNvPr>
            <p:cNvSpPr/>
            <p:nvPr/>
          </p:nvSpPr>
          <p:spPr>
            <a:xfrm>
              <a:off x="4203550" y="4021875"/>
              <a:ext cx="330675" cy="374400"/>
            </a:xfrm>
            <a:custGeom>
              <a:avLst/>
              <a:gdLst/>
              <a:ahLst/>
              <a:cxnLst/>
              <a:rect l="l" t="t" r="r" b="b"/>
              <a:pathLst>
                <a:path w="13227" h="14976" extrusionOk="0">
                  <a:moveTo>
                    <a:pt x="2897" y="1"/>
                  </a:moveTo>
                  <a:lnTo>
                    <a:pt x="1" y="942"/>
                  </a:lnTo>
                  <a:cubicBezTo>
                    <a:pt x="1" y="942"/>
                    <a:pt x="2069" y="14975"/>
                    <a:pt x="4930" y="14975"/>
                  </a:cubicBezTo>
                  <a:cubicBezTo>
                    <a:pt x="5015" y="14975"/>
                    <a:pt x="5101" y="14963"/>
                    <a:pt x="5187" y="14937"/>
                  </a:cubicBezTo>
                  <a:cubicBezTo>
                    <a:pt x="7161" y="14351"/>
                    <a:pt x="11089" y="10241"/>
                    <a:pt x="13226" y="7488"/>
                  </a:cubicBezTo>
                  <a:lnTo>
                    <a:pt x="12274" y="962"/>
                  </a:lnTo>
                  <a:cubicBezTo>
                    <a:pt x="12274" y="962"/>
                    <a:pt x="6407" y="10669"/>
                    <a:pt x="5198" y="10669"/>
                  </a:cubicBezTo>
                  <a:cubicBezTo>
                    <a:pt x="5194" y="10669"/>
                    <a:pt x="5191" y="10669"/>
                    <a:pt x="5187" y="10668"/>
                  </a:cubicBezTo>
                  <a:cubicBezTo>
                    <a:pt x="4230" y="10622"/>
                    <a:pt x="2897" y="1"/>
                    <a:pt x="2897"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854;p50">
              <a:extLst>
                <a:ext uri="{FF2B5EF4-FFF2-40B4-BE49-F238E27FC236}">
                  <a16:creationId xmlns:a16="http://schemas.microsoft.com/office/drawing/2014/main" id="{15FB4C56-4153-4121-B679-67E25E23E630}"/>
                </a:ext>
              </a:extLst>
            </p:cNvPr>
            <p:cNvSpPr/>
            <p:nvPr/>
          </p:nvSpPr>
          <p:spPr>
            <a:xfrm>
              <a:off x="4152050" y="3735775"/>
              <a:ext cx="143550" cy="308275"/>
            </a:xfrm>
            <a:custGeom>
              <a:avLst/>
              <a:gdLst/>
              <a:ahLst/>
              <a:cxnLst/>
              <a:rect l="l" t="t" r="r" b="b"/>
              <a:pathLst>
                <a:path w="5742" h="12331" extrusionOk="0">
                  <a:moveTo>
                    <a:pt x="4293" y="1"/>
                  </a:moveTo>
                  <a:cubicBezTo>
                    <a:pt x="3486" y="1"/>
                    <a:pt x="2366" y="773"/>
                    <a:pt x="3959" y="5975"/>
                  </a:cubicBezTo>
                  <a:cubicBezTo>
                    <a:pt x="2345" y="6058"/>
                    <a:pt x="0" y="6571"/>
                    <a:pt x="55" y="7458"/>
                  </a:cubicBezTo>
                  <a:cubicBezTo>
                    <a:pt x="247" y="10565"/>
                    <a:pt x="2230" y="12330"/>
                    <a:pt x="2230" y="12330"/>
                  </a:cubicBezTo>
                  <a:lnTo>
                    <a:pt x="4671" y="11537"/>
                  </a:lnTo>
                  <a:cubicBezTo>
                    <a:pt x="5406" y="9829"/>
                    <a:pt x="5742" y="7564"/>
                    <a:pt x="5439" y="6182"/>
                  </a:cubicBezTo>
                  <a:cubicBezTo>
                    <a:pt x="5439" y="6182"/>
                    <a:pt x="4764" y="1528"/>
                    <a:pt x="4919" y="139"/>
                  </a:cubicBezTo>
                  <a:cubicBezTo>
                    <a:pt x="4919" y="139"/>
                    <a:pt x="4634" y="1"/>
                    <a:pt x="4293"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855;p50">
              <a:extLst>
                <a:ext uri="{FF2B5EF4-FFF2-40B4-BE49-F238E27FC236}">
                  <a16:creationId xmlns:a16="http://schemas.microsoft.com/office/drawing/2014/main" id="{D03FFD09-C8ED-4181-9199-77CE54B1E744}"/>
                </a:ext>
              </a:extLst>
            </p:cNvPr>
            <p:cNvSpPr/>
            <p:nvPr/>
          </p:nvSpPr>
          <p:spPr>
            <a:xfrm>
              <a:off x="4145550" y="3858850"/>
              <a:ext cx="121325" cy="84600"/>
            </a:xfrm>
            <a:custGeom>
              <a:avLst/>
              <a:gdLst/>
              <a:ahLst/>
              <a:cxnLst/>
              <a:rect l="l" t="t" r="r" b="b"/>
              <a:pathLst>
                <a:path w="4853" h="3384" extrusionOk="0">
                  <a:moveTo>
                    <a:pt x="3215" y="0"/>
                  </a:moveTo>
                  <a:cubicBezTo>
                    <a:pt x="2078" y="0"/>
                    <a:pt x="378" y="730"/>
                    <a:pt x="216" y="1105"/>
                  </a:cubicBezTo>
                  <a:cubicBezTo>
                    <a:pt x="0" y="1607"/>
                    <a:pt x="501" y="3228"/>
                    <a:pt x="1027" y="3356"/>
                  </a:cubicBezTo>
                  <a:cubicBezTo>
                    <a:pt x="1103" y="3375"/>
                    <a:pt x="1210" y="3383"/>
                    <a:pt x="1338" y="3383"/>
                  </a:cubicBezTo>
                  <a:cubicBezTo>
                    <a:pt x="2091" y="3383"/>
                    <a:pt x="3594" y="3089"/>
                    <a:pt x="4174" y="2842"/>
                  </a:cubicBezTo>
                  <a:cubicBezTo>
                    <a:pt x="4853" y="2553"/>
                    <a:pt x="4429" y="1001"/>
                    <a:pt x="4182" y="433"/>
                  </a:cubicBezTo>
                  <a:cubicBezTo>
                    <a:pt x="4045" y="120"/>
                    <a:pt x="3677" y="0"/>
                    <a:pt x="3215"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856;p50">
              <a:extLst>
                <a:ext uri="{FF2B5EF4-FFF2-40B4-BE49-F238E27FC236}">
                  <a16:creationId xmlns:a16="http://schemas.microsoft.com/office/drawing/2014/main" id="{FF6F82B3-A30C-4E35-94CA-1B9C3B810DB1}"/>
                </a:ext>
              </a:extLst>
            </p:cNvPr>
            <p:cNvSpPr/>
            <p:nvPr/>
          </p:nvSpPr>
          <p:spPr>
            <a:xfrm>
              <a:off x="4213300" y="3856800"/>
              <a:ext cx="114850" cy="178250"/>
            </a:xfrm>
            <a:custGeom>
              <a:avLst/>
              <a:gdLst/>
              <a:ahLst/>
              <a:cxnLst/>
              <a:rect l="l" t="t" r="r" b="b"/>
              <a:pathLst>
                <a:path w="4594" h="7130" extrusionOk="0">
                  <a:moveTo>
                    <a:pt x="2729" y="1"/>
                  </a:moveTo>
                  <a:cubicBezTo>
                    <a:pt x="2729" y="1"/>
                    <a:pt x="1195" y="357"/>
                    <a:pt x="2469" y="3003"/>
                  </a:cubicBezTo>
                  <a:cubicBezTo>
                    <a:pt x="2469" y="3003"/>
                    <a:pt x="2228" y="2947"/>
                    <a:pt x="1904" y="2947"/>
                  </a:cubicBezTo>
                  <a:cubicBezTo>
                    <a:pt x="1167" y="2947"/>
                    <a:pt x="0" y="3235"/>
                    <a:pt x="258" y="5124"/>
                  </a:cubicBezTo>
                  <a:cubicBezTo>
                    <a:pt x="341" y="5731"/>
                    <a:pt x="891" y="7130"/>
                    <a:pt x="891" y="7130"/>
                  </a:cubicBezTo>
                  <a:lnTo>
                    <a:pt x="2221" y="6696"/>
                  </a:lnTo>
                  <a:cubicBezTo>
                    <a:pt x="2221" y="6696"/>
                    <a:pt x="3159" y="5260"/>
                    <a:pt x="3930" y="4007"/>
                  </a:cubicBezTo>
                  <a:cubicBezTo>
                    <a:pt x="4593" y="2924"/>
                    <a:pt x="3700" y="809"/>
                    <a:pt x="2729"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857;p50">
              <a:extLst>
                <a:ext uri="{FF2B5EF4-FFF2-40B4-BE49-F238E27FC236}">
                  <a16:creationId xmlns:a16="http://schemas.microsoft.com/office/drawing/2014/main" id="{C4A52D40-C815-4C97-8220-0B57E4E5CEA2}"/>
                </a:ext>
              </a:extLst>
            </p:cNvPr>
            <p:cNvSpPr/>
            <p:nvPr/>
          </p:nvSpPr>
          <p:spPr>
            <a:xfrm>
              <a:off x="4704600" y="3975575"/>
              <a:ext cx="109725" cy="150175"/>
            </a:xfrm>
            <a:custGeom>
              <a:avLst/>
              <a:gdLst/>
              <a:ahLst/>
              <a:cxnLst/>
              <a:rect l="l" t="t" r="r" b="b"/>
              <a:pathLst>
                <a:path w="4389" h="6007" extrusionOk="0">
                  <a:moveTo>
                    <a:pt x="2195" y="1"/>
                  </a:moveTo>
                  <a:cubicBezTo>
                    <a:pt x="1437" y="1"/>
                    <a:pt x="705" y="33"/>
                    <a:pt x="1" y="85"/>
                  </a:cubicBezTo>
                  <a:lnTo>
                    <a:pt x="2195" y="6007"/>
                  </a:lnTo>
                  <a:lnTo>
                    <a:pt x="4389" y="85"/>
                  </a:lnTo>
                  <a:cubicBezTo>
                    <a:pt x="3683" y="33"/>
                    <a:pt x="2953" y="1"/>
                    <a:pt x="2195"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858;p50">
              <a:extLst>
                <a:ext uri="{FF2B5EF4-FFF2-40B4-BE49-F238E27FC236}">
                  <a16:creationId xmlns:a16="http://schemas.microsoft.com/office/drawing/2014/main" id="{1AE47BBB-C6C4-4A81-B2C1-CF0CA298E2B2}"/>
                </a:ext>
              </a:extLst>
            </p:cNvPr>
            <p:cNvSpPr/>
            <p:nvPr/>
          </p:nvSpPr>
          <p:spPr>
            <a:xfrm>
              <a:off x="4716250" y="4009150"/>
              <a:ext cx="86400" cy="116600"/>
            </a:xfrm>
            <a:custGeom>
              <a:avLst/>
              <a:gdLst/>
              <a:ahLst/>
              <a:cxnLst/>
              <a:rect l="l" t="t" r="r" b="b"/>
              <a:pathLst>
                <a:path w="3456" h="4664" extrusionOk="0">
                  <a:moveTo>
                    <a:pt x="0" y="0"/>
                  </a:moveTo>
                  <a:lnTo>
                    <a:pt x="1728" y="4664"/>
                  </a:lnTo>
                  <a:lnTo>
                    <a:pt x="3456"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859;p50">
              <a:extLst>
                <a:ext uri="{FF2B5EF4-FFF2-40B4-BE49-F238E27FC236}">
                  <a16:creationId xmlns:a16="http://schemas.microsoft.com/office/drawing/2014/main" id="{C374C9F9-EE61-43CD-868B-AF2E24AA9975}"/>
                </a:ext>
              </a:extLst>
            </p:cNvPr>
            <p:cNvSpPr/>
            <p:nvPr/>
          </p:nvSpPr>
          <p:spPr>
            <a:xfrm>
              <a:off x="4325175" y="3004975"/>
              <a:ext cx="825975" cy="690675"/>
            </a:xfrm>
            <a:custGeom>
              <a:avLst/>
              <a:gdLst/>
              <a:ahLst/>
              <a:cxnLst/>
              <a:rect l="l" t="t" r="r" b="b"/>
              <a:pathLst>
                <a:path w="33039" h="27627" extrusionOk="0">
                  <a:moveTo>
                    <a:pt x="16809" y="0"/>
                  </a:moveTo>
                  <a:cubicBezTo>
                    <a:pt x="11424" y="0"/>
                    <a:pt x="4987" y="2004"/>
                    <a:pt x="1873" y="7716"/>
                  </a:cubicBezTo>
                  <a:cubicBezTo>
                    <a:pt x="0" y="11150"/>
                    <a:pt x="2553" y="17657"/>
                    <a:pt x="2553" y="17657"/>
                  </a:cubicBezTo>
                  <a:lnTo>
                    <a:pt x="2623" y="17652"/>
                  </a:lnTo>
                  <a:lnTo>
                    <a:pt x="2623" y="17652"/>
                  </a:lnTo>
                  <a:cubicBezTo>
                    <a:pt x="1086" y="22685"/>
                    <a:pt x="3612" y="27626"/>
                    <a:pt x="3612" y="27626"/>
                  </a:cubicBezTo>
                  <a:cubicBezTo>
                    <a:pt x="3479" y="23664"/>
                    <a:pt x="4918" y="19112"/>
                    <a:pt x="5592" y="17215"/>
                  </a:cubicBezTo>
                  <a:cubicBezTo>
                    <a:pt x="15667" y="15223"/>
                    <a:pt x="24408" y="9671"/>
                    <a:pt x="24408" y="9671"/>
                  </a:cubicBezTo>
                  <a:cubicBezTo>
                    <a:pt x="27507" y="15173"/>
                    <a:pt x="31469" y="17607"/>
                    <a:pt x="31469" y="17607"/>
                  </a:cubicBezTo>
                  <a:lnTo>
                    <a:pt x="32021" y="17625"/>
                  </a:lnTo>
                  <a:cubicBezTo>
                    <a:pt x="33038" y="13492"/>
                    <a:pt x="31475" y="4860"/>
                    <a:pt x="25406" y="2833"/>
                  </a:cubicBezTo>
                  <a:cubicBezTo>
                    <a:pt x="24547" y="1212"/>
                    <a:pt x="20996" y="0"/>
                    <a:pt x="16809"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860;p50">
              <a:extLst>
                <a:ext uri="{FF2B5EF4-FFF2-40B4-BE49-F238E27FC236}">
                  <a16:creationId xmlns:a16="http://schemas.microsoft.com/office/drawing/2014/main" id="{E242E81E-5D90-4F76-8E02-D7C0CF20B3EC}"/>
                </a:ext>
              </a:extLst>
            </p:cNvPr>
            <p:cNvSpPr/>
            <p:nvPr/>
          </p:nvSpPr>
          <p:spPr>
            <a:xfrm>
              <a:off x="4972050" y="4043275"/>
              <a:ext cx="180525" cy="691750"/>
            </a:xfrm>
            <a:custGeom>
              <a:avLst/>
              <a:gdLst/>
              <a:ahLst/>
              <a:cxnLst/>
              <a:rect l="l" t="t" r="r" b="b"/>
              <a:pathLst>
                <a:path w="7221" h="27670" extrusionOk="0">
                  <a:moveTo>
                    <a:pt x="1432" y="0"/>
                  </a:moveTo>
                  <a:lnTo>
                    <a:pt x="1" y="9941"/>
                  </a:lnTo>
                  <a:cubicBezTo>
                    <a:pt x="1" y="9941"/>
                    <a:pt x="3062" y="15829"/>
                    <a:pt x="3553" y="18417"/>
                  </a:cubicBezTo>
                  <a:cubicBezTo>
                    <a:pt x="4112" y="21372"/>
                    <a:pt x="4096" y="25984"/>
                    <a:pt x="4069" y="27670"/>
                  </a:cubicBezTo>
                  <a:cubicBezTo>
                    <a:pt x="5142" y="27162"/>
                    <a:pt x="6183" y="26589"/>
                    <a:pt x="7189" y="25957"/>
                  </a:cubicBezTo>
                  <a:cubicBezTo>
                    <a:pt x="7220" y="23260"/>
                    <a:pt x="7190" y="19643"/>
                    <a:pt x="6874" y="17453"/>
                  </a:cubicBezTo>
                  <a:cubicBezTo>
                    <a:pt x="6335" y="13708"/>
                    <a:pt x="4465" y="4863"/>
                    <a:pt x="1432"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6" name="Google Shape;861;p50">
            <a:extLst>
              <a:ext uri="{FF2B5EF4-FFF2-40B4-BE49-F238E27FC236}">
                <a16:creationId xmlns:a16="http://schemas.microsoft.com/office/drawing/2014/main" id="{3137D898-3E23-450C-A7C5-01F826BA99BF}"/>
              </a:ext>
            </a:extLst>
          </p:cNvPr>
          <p:cNvGrpSpPr/>
          <p:nvPr/>
        </p:nvGrpSpPr>
        <p:grpSpPr>
          <a:xfrm>
            <a:off x="8342065" y="4824289"/>
            <a:ext cx="3723096" cy="6214163"/>
            <a:chOff x="2430500" y="2976175"/>
            <a:chExt cx="1095200" cy="1828125"/>
          </a:xfrm>
        </p:grpSpPr>
        <p:sp>
          <p:nvSpPr>
            <p:cNvPr id="17" name="Google Shape;862;p50">
              <a:extLst>
                <a:ext uri="{FF2B5EF4-FFF2-40B4-BE49-F238E27FC236}">
                  <a16:creationId xmlns:a16="http://schemas.microsoft.com/office/drawing/2014/main" id="{1D0A05F2-8D18-4D51-83B4-E6AB988DFD10}"/>
                </a:ext>
              </a:extLst>
            </p:cNvPr>
            <p:cNvSpPr/>
            <p:nvPr/>
          </p:nvSpPr>
          <p:spPr>
            <a:xfrm>
              <a:off x="2818275" y="3846100"/>
              <a:ext cx="90200" cy="197900"/>
            </a:xfrm>
            <a:custGeom>
              <a:avLst/>
              <a:gdLst/>
              <a:ahLst/>
              <a:cxnLst/>
              <a:rect l="l" t="t" r="r" b="b"/>
              <a:pathLst>
                <a:path w="3608" h="7916" extrusionOk="0">
                  <a:moveTo>
                    <a:pt x="1" y="1"/>
                  </a:moveTo>
                  <a:lnTo>
                    <a:pt x="1" y="7916"/>
                  </a:lnTo>
                  <a:lnTo>
                    <a:pt x="3608" y="7916"/>
                  </a:lnTo>
                  <a:lnTo>
                    <a:pt x="3608"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863;p50">
              <a:extLst>
                <a:ext uri="{FF2B5EF4-FFF2-40B4-BE49-F238E27FC236}">
                  <a16:creationId xmlns:a16="http://schemas.microsoft.com/office/drawing/2014/main" id="{394629DD-5C71-4087-8CBA-0EA0006667B7}"/>
                </a:ext>
              </a:extLst>
            </p:cNvPr>
            <p:cNvSpPr/>
            <p:nvPr/>
          </p:nvSpPr>
          <p:spPr>
            <a:xfrm>
              <a:off x="2430500" y="3033050"/>
              <a:ext cx="865775" cy="835500"/>
            </a:xfrm>
            <a:custGeom>
              <a:avLst/>
              <a:gdLst/>
              <a:ahLst/>
              <a:cxnLst/>
              <a:rect l="l" t="t" r="r" b="b"/>
              <a:pathLst>
                <a:path w="34631" h="33420" extrusionOk="0">
                  <a:moveTo>
                    <a:pt x="17315" y="1"/>
                  </a:moveTo>
                  <a:cubicBezTo>
                    <a:pt x="9697" y="1"/>
                    <a:pt x="3487" y="3987"/>
                    <a:pt x="3192" y="15822"/>
                  </a:cubicBezTo>
                  <a:cubicBezTo>
                    <a:pt x="3123" y="15816"/>
                    <a:pt x="3054" y="15813"/>
                    <a:pt x="2985" y="15813"/>
                  </a:cubicBezTo>
                  <a:cubicBezTo>
                    <a:pt x="2869" y="15813"/>
                    <a:pt x="2753" y="15821"/>
                    <a:pt x="2639" y="15838"/>
                  </a:cubicBezTo>
                  <a:cubicBezTo>
                    <a:pt x="1048" y="16080"/>
                    <a:pt x="1" y="17862"/>
                    <a:pt x="298" y="19820"/>
                  </a:cubicBezTo>
                  <a:cubicBezTo>
                    <a:pt x="572" y="21628"/>
                    <a:pt x="1899" y="22954"/>
                    <a:pt x="3354" y="22954"/>
                  </a:cubicBezTo>
                  <a:cubicBezTo>
                    <a:pt x="3474" y="22954"/>
                    <a:pt x="3594" y="22945"/>
                    <a:pt x="3715" y="22927"/>
                  </a:cubicBezTo>
                  <a:cubicBezTo>
                    <a:pt x="3757" y="22921"/>
                    <a:pt x="3798" y="22907"/>
                    <a:pt x="3840" y="22899"/>
                  </a:cubicBezTo>
                  <a:cubicBezTo>
                    <a:pt x="5656" y="30488"/>
                    <a:pt x="11001" y="33419"/>
                    <a:pt x="17315" y="33419"/>
                  </a:cubicBezTo>
                  <a:cubicBezTo>
                    <a:pt x="23630" y="33419"/>
                    <a:pt x="28977" y="30488"/>
                    <a:pt x="30792" y="22899"/>
                  </a:cubicBezTo>
                  <a:cubicBezTo>
                    <a:pt x="30833" y="22908"/>
                    <a:pt x="30874" y="22921"/>
                    <a:pt x="30916" y="22927"/>
                  </a:cubicBezTo>
                  <a:cubicBezTo>
                    <a:pt x="31036" y="22945"/>
                    <a:pt x="31156" y="22954"/>
                    <a:pt x="31275" y="22954"/>
                  </a:cubicBezTo>
                  <a:cubicBezTo>
                    <a:pt x="32730" y="22954"/>
                    <a:pt x="34059" y="21628"/>
                    <a:pt x="34334" y="19820"/>
                  </a:cubicBezTo>
                  <a:cubicBezTo>
                    <a:pt x="34630" y="17862"/>
                    <a:pt x="33583" y="16080"/>
                    <a:pt x="31992" y="15838"/>
                  </a:cubicBezTo>
                  <a:cubicBezTo>
                    <a:pt x="31878" y="15821"/>
                    <a:pt x="31762" y="15813"/>
                    <a:pt x="31647" y="15813"/>
                  </a:cubicBezTo>
                  <a:cubicBezTo>
                    <a:pt x="31578" y="15813"/>
                    <a:pt x="31509" y="15816"/>
                    <a:pt x="31441" y="15822"/>
                  </a:cubicBezTo>
                  <a:cubicBezTo>
                    <a:pt x="31143" y="4096"/>
                    <a:pt x="24934" y="1"/>
                    <a:pt x="17315"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864;p50">
              <a:extLst>
                <a:ext uri="{FF2B5EF4-FFF2-40B4-BE49-F238E27FC236}">
                  <a16:creationId xmlns:a16="http://schemas.microsoft.com/office/drawing/2014/main" id="{AE6DA353-4CE7-4DA6-AD7B-98F84967AC01}"/>
                </a:ext>
              </a:extLst>
            </p:cNvPr>
            <p:cNvSpPr/>
            <p:nvPr/>
          </p:nvSpPr>
          <p:spPr>
            <a:xfrm>
              <a:off x="2631900" y="3960050"/>
              <a:ext cx="462975" cy="777075"/>
            </a:xfrm>
            <a:custGeom>
              <a:avLst/>
              <a:gdLst/>
              <a:ahLst/>
              <a:cxnLst/>
              <a:rect l="l" t="t" r="r" b="b"/>
              <a:pathLst>
                <a:path w="18519" h="31083" extrusionOk="0">
                  <a:moveTo>
                    <a:pt x="9259" y="0"/>
                  </a:moveTo>
                  <a:cubicBezTo>
                    <a:pt x="4145" y="0"/>
                    <a:pt x="0" y="1245"/>
                    <a:pt x="0" y="2780"/>
                  </a:cubicBezTo>
                  <a:lnTo>
                    <a:pt x="0" y="31082"/>
                  </a:lnTo>
                  <a:lnTo>
                    <a:pt x="18518" y="31082"/>
                  </a:lnTo>
                  <a:lnTo>
                    <a:pt x="18518" y="2780"/>
                  </a:lnTo>
                  <a:cubicBezTo>
                    <a:pt x="18518" y="1245"/>
                    <a:pt x="14373" y="0"/>
                    <a:pt x="9259"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865;p50">
              <a:extLst>
                <a:ext uri="{FF2B5EF4-FFF2-40B4-BE49-F238E27FC236}">
                  <a16:creationId xmlns:a16="http://schemas.microsoft.com/office/drawing/2014/main" id="{631E8D48-05E2-414F-994A-00E8C0E02399}"/>
                </a:ext>
              </a:extLst>
            </p:cNvPr>
            <p:cNvSpPr/>
            <p:nvPr/>
          </p:nvSpPr>
          <p:spPr>
            <a:xfrm>
              <a:off x="2817650" y="4731500"/>
              <a:ext cx="91475" cy="72800"/>
            </a:xfrm>
            <a:custGeom>
              <a:avLst/>
              <a:gdLst/>
              <a:ahLst/>
              <a:cxnLst/>
              <a:rect l="l" t="t" r="r" b="b"/>
              <a:pathLst>
                <a:path w="3659" h="2912" extrusionOk="0">
                  <a:moveTo>
                    <a:pt x="18" y="0"/>
                  </a:moveTo>
                  <a:cubicBezTo>
                    <a:pt x="8" y="0"/>
                    <a:pt x="0" y="8"/>
                    <a:pt x="0" y="18"/>
                  </a:cubicBezTo>
                  <a:lnTo>
                    <a:pt x="0" y="2894"/>
                  </a:lnTo>
                  <a:cubicBezTo>
                    <a:pt x="0" y="2904"/>
                    <a:pt x="8" y="2912"/>
                    <a:pt x="18" y="2912"/>
                  </a:cubicBezTo>
                  <a:lnTo>
                    <a:pt x="3640" y="2912"/>
                  </a:lnTo>
                  <a:cubicBezTo>
                    <a:pt x="3651" y="2912"/>
                    <a:pt x="3659" y="2904"/>
                    <a:pt x="3659" y="2894"/>
                  </a:cubicBezTo>
                  <a:lnTo>
                    <a:pt x="3659" y="18"/>
                  </a:lnTo>
                  <a:cubicBezTo>
                    <a:pt x="3659" y="8"/>
                    <a:pt x="3651" y="0"/>
                    <a:pt x="3640" y="0"/>
                  </a:cubicBezTo>
                  <a:close/>
                </a:path>
              </a:pathLst>
            </a:custGeom>
            <a:solidFill>
              <a:srgbClr val="E0DFE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866;p50">
              <a:extLst>
                <a:ext uri="{FF2B5EF4-FFF2-40B4-BE49-F238E27FC236}">
                  <a16:creationId xmlns:a16="http://schemas.microsoft.com/office/drawing/2014/main" id="{BA5043E4-C068-487F-93D4-24DF825C75C0}"/>
                </a:ext>
              </a:extLst>
            </p:cNvPr>
            <p:cNvSpPr/>
            <p:nvPr/>
          </p:nvSpPr>
          <p:spPr>
            <a:xfrm>
              <a:off x="2839950" y="3960050"/>
              <a:ext cx="46925" cy="69075"/>
            </a:xfrm>
            <a:custGeom>
              <a:avLst/>
              <a:gdLst/>
              <a:ahLst/>
              <a:cxnLst/>
              <a:rect l="l" t="t" r="r" b="b"/>
              <a:pathLst>
                <a:path w="1877" h="2763" extrusionOk="0">
                  <a:moveTo>
                    <a:pt x="937" y="0"/>
                  </a:moveTo>
                  <a:lnTo>
                    <a:pt x="0" y="1473"/>
                  </a:lnTo>
                  <a:lnTo>
                    <a:pt x="292" y="2762"/>
                  </a:lnTo>
                  <a:lnTo>
                    <a:pt x="1584" y="2762"/>
                  </a:lnTo>
                  <a:lnTo>
                    <a:pt x="1876" y="1473"/>
                  </a:lnTo>
                  <a:lnTo>
                    <a:pt x="937"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867;p50">
              <a:extLst>
                <a:ext uri="{FF2B5EF4-FFF2-40B4-BE49-F238E27FC236}">
                  <a16:creationId xmlns:a16="http://schemas.microsoft.com/office/drawing/2014/main" id="{F7366E4A-ECE3-411E-A1DB-2FD166F07FEE}"/>
                </a:ext>
              </a:extLst>
            </p:cNvPr>
            <p:cNvSpPr/>
            <p:nvPr/>
          </p:nvSpPr>
          <p:spPr>
            <a:xfrm>
              <a:off x="2793725" y="4029100"/>
              <a:ext cx="139350" cy="650575"/>
            </a:xfrm>
            <a:custGeom>
              <a:avLst/>
              <a:gdLst/>
              <a:ahLst/>
              <a:cxnLst/>
              <a:rect l="l" t="t" r="r" b="b"/>
              <a:pathLst>
                <a:path w="5574" h="26023" extrusionOk="0">
                  <a:moveTo>
                    <a:pt x="2142" y="0"/>
                  </a:moveTo>
                  <a:lnTo>
                    <a:pt x="0" y="24175"/>
                  </a:lnTo>
                  <a:lnTo>
                    <a:pt x="2786" y="26022"/>
                  </a:lnTo>
                  <a:lnTo>
                    <a:pt x="5574" y="24175"/>
                  </a:lnTo>
                  <a:lnTo>
                    <a:pt x="343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868;p50">
              <a:extLst>
                <a:ext uri="{FF2B5EF4-FFF2-40B4-BE49-F238E27FC236}">
                  <a16:creationId xmlns:a16="http://schemas.microsoft.com/office/drawing/2014/main" id="{E9A57ABA-2464-4172-A62D-D648114365BB}"/>
                </a:ext>
              </a:extLst>
            </p:cNvPr>
            <p:cNvSpPr/>
            <p:nvPr/>
          </p:nvSpPr>
          <p:spPr>
            <a:xfrm>
              <a:off x="2613875" y="3961975"/>
              <a:ext cx="226850" cy="841950"/>
            </a:xfrm>
            <a:custGeom>
              <a:avLst/>
              <a:gdLst/>
              <a:ahLst/>
              <a:cxnLst/>
              <a:rect l="l" t="t" r="r" b="b"/>
              <a:pathLst>
                <a:path w="9074" h="33678" extrusionOk="0">
                  <a:moveTo>
                    <a:pt x="7636" y="1"/>
                  </a:moveTo>
                  <a:cubicBezTo>
                    <a:pt x="3256" y="295"/>
                    <a:pt x="0" y="1393"/>
                    <a:pt x="0" y="2703"/>
                  </a:cubicBezTo>
                  <a:lnTo>
                    <a:pt x="0" y="31980"/>
                  </a:lnTo>
                  <a:cubicBezTo>
                    <a:pt x="2918" y="33016"/>
                    <a:pt x="5979" y="33589"/>
                    <a:pt x="9073" y="33678"/>
                  </a:cubicBezTo>
                  <a:lnTo>
                    <a:pt x="9073" y="15696"/>
                  </a:lnTo>
                  <a:lnTo>
                    <a:pt x="7636"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869;p50">
              <a:extLst>
                <a:ext uri="{FF2B5EF4-FFF2-40B4-BE49-F238E27FC236}">
                  <a16:creationId xmlns:a16="http://schemas.microsoft.com/office/drawing/2014/main" id="{BA7340BB-3299-4773-A898-4B73F4BB3625}"/>
                </a:ext>
              </a:extLst>
            </p:cNvPr>
            <p:cNvSpPr/>
            <p:nvPr/>
          </p:nvSpPr>
          <p:spPr>
            <a:xfrm>
              <a:off x="2886075" y="3961975"/>
              <a:ext cx="226825" cy="841950"/>
            </a:xfrm>
            <a:custGeom>
              <a:avLst/>
              <a:gdLst/>
              <a:ahLst/>
              <a:cxnLst/>
              <a:rect l="l" t="t" r="r" b="b"/>
              <a:pathLst>
                <a:path w="9073" h="33678" extrusionOk="0">
                  <a:moveTo>
                    <a:pt x="1439" y="1"/>
                  </a:moveTo>
                  <a:lnTo>
                    <a:pt x="1" y="15696"/>
                  </a:lnTo>
                  <a:lnTo>
                    <a:pt x="1" y="33678"/>
                  </a:lnTo>
                  <a:cubicBezTo>
                    <a:pt x="3095" y="33586"/>
                    <a:pt x="6157" y="33010"/>
                    <a:pt x="9073" y="31973"/>
                  </a:cubicBezTo>
                  <a:lnTo>
                    <a:pt x="9073" y="2703"/>
                  </a:lnTo>
                  <a:cubicBezTo>
                    <a:pt x="9073" y="1393"/>
                    <a:pt x="5818" y="295"/>
                    <a:pt x="1439"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870;p50">
              <a:extLst>
                <a:ext uri="{FF2B5EF4-FFF2-40B4-BE49-F238E27FC236}">
                  <a16:creationId xmlns:a16="http://schemas.microsoft.com/office/drawing/2014/main" id="{459E00C7-5FBE-4B63-8348-F37ACDD04EB7}"/>
                </a:ext>
              </a:extLst>
            </p:cNvPr>
            <p:cNvSpPr/>
            <p:nvPr/>
          </p:nvSpPr>
          <p:spPr>
            <a:xfrm>
              <a:off x="2886075" y="3960050"/>
              <a:ext cx="77025" cy="394350"/>
            </a:xfrm>
            <a:custGeom>
              <a:avLst/>
              <a:gdLst/>
              <a:ahLst/>
              <a:cxnLst/>
              <a:rect l="l" t="t" r="r" b="b"/>
              <a:pathLst>
                <a:path w="3081" h="15774" extrusionOk="0">
                  <a:moveTo>
                    <a:pt x="1439" y="0"/>
                  </a:moveTo>
                  <a:lnTo>
                    <a:pt x="1" y="15773"/>
                  </a:lnTo>
                  <a:lnTo>
                    <a:pt x="3080" y="7784"/>
                  </a:lnTo>
                  <a:lnTo>
                    <a:pt x="2185" y="7001"/>
                  </a:lnTo>
                  <a:lnTo>
                    <a:pt x="3080" y="6749"/>
                  </a:lnTo>
                  <a:lnTo>
                    <a:pt x="2324" y="78"/>
                  </a:lnTo>
                  <a:lnTo>
                    <a:pt x="1439"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871;p50">
              <a:extLst>
                <a:ext uri="{FF2B5EF4-FFF2-40B4-BE49-F238E27FC236}">
                  <a16:creationId xmlns:a16="http://schemas.microsoft.com/office/drawing/2014/main" id="{CF142994-2144-4EA9-9C54-CF3D4472B325}"/>
                </a:ext>
              </a:extLst>
            </p:cNvPr>
            <p:cNvSpPr/>
            <p:nvPr/>
          </p:nvSpPr>
          <p:spPr>
            <a:xfrm>
              <a:off x="2763675" y="3960050"/>
              <a:ext cx="77050" cy="394350"/>
            </a:xfrm>
            <a:custGeom>
              <a:avLst/>
              <a:gdLst/>
              <a:ahLst/>
              <a:cxnLst/>
              <a:rect l="l" t="t" r="r" b="b"/>
              <a:pathLst>
                <a:path w="3082" h="15774" extrusionOk="0">
                  <a:moveTo>
                    <a:pt x="1644" y="0"/>
                  </a:moveTo>
                  <a:lnTo>
                    <a:pt x="758" y="78"/>
                  </a:lnTo>
                  <a:lnTo>
                    <a:pt x="1" y="6749"/>
                  </a:lnTo>
                  <a:lnTo>
                    <a:pt x="897" y="7001"/>
                  </a:lnTo>
                  <a:lnTo>
                    <a:pt x="1" y="7784"/>
                  </a:lnTo>
                  <a:lnTo>
                    <a:pt x="3081" y="15773"/>
                  </a:lnTo>
                  <a:lnTo>
                    <a:pt x="3081" y="15773"/>
                  </a:lnTo>
                  <a:lnTo>
                    <a:pt x="1644"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872;p50">
              <a:extLst>
                <a:ext uri="{FF2B5EF4-FFF2-40B4-BE49-F238E27FC236}">
                  <a16:creationId xmlns:a16="http://schemas.microsoft.com/office/drawing/2014/main" id="{1773E062-D899-4D27-A574-C5E4D5AC8C4E}"/>
                </a:ext>
              </a:extLst>
            </p:cNvPr>
            <p:cNvSpPr/>
            <p:nvPr/>
          </p:nvSpPr>
          <p:spPr>
            <a:xfrm>
              <a:off x="3112875" y="3816450"/>
              <a:ext cx="412825" cy="379675"/>
            </a:xfrm>
            <a:custGeom>
              <a:avLst/>
              <a:gdLst/>
              <a:ahLst/>
              <a:cxnLst/>
              <a:rect l="l" t="t" r="r" b="b"/>
              <a:pathLst>
                <a:path w="16513" h="15187" extrusionOk="0">
                  <a:moveTo>
                    <a:pt x="11311" y="0"/>
                  </a:moveTo>
                  <a:cubicBezTo>
                    <a:pt x="11311" y="0"/>
                    <a:pt x="12771" y="8381"/>
                    <a:pt x="11202" y="10168"/>
                  </a:cubicBezTo>
                  <a:cubicBezTo>
                    <a:pt x="10828" y="10594"/>
                    <a:pt x="10098" y="10761"/>
                    <a:pt x="9183" y="10761"/>
                  </a:cubicBezTo>
                  <a:cubicBezTo>
                    <a:pt x="5835" y="10761"/>
                    <a:pt x="2" y="8524"/>
                    <a:pt x="2" y="8524"/>
                  </a:cubicBezTo>
                  <a:lnTo>
                    <a:pt x="1" y="14648"/>
                  </a:lnTo>
                  <a:cubicBezTo>
                    <a:pt x="1940" y="14864"/>
                    <a:pt x="4369" y="15187"/>
                    <a:pt x="6784" y="15187"/>
                  </a:cubicBezTo>
                  <a:cubicBezTo>
                    <a:pt x="9530" y="15187"/>
                    <a:pt x="12257" y="14770"/>
                    <a:pt x="14225" y="13304"/>
                  </a:cubicBezTo>
                  <a:cubicBezTo>
                    <a:pt x="16513" y="11602"/>
                    <a:pt x="15004" y="319"/>
                    <a:pt x="15004" y="319"/>
                  </a:cubicBezTo>
                  <a:lnTo>
                    <a:pt x="11311"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873;p50">
              <a:extLst>
                <a:ext uri="{FF2B5EF4-FFF2-40B4-BE49-F238E27FC236}">
                  <a16:creationId xmlns:a16="http://schemas.microsoft.com/office/drawing/2014/main" id="{E28B380C-E202-4F04-8C3D-703D3F6C9DE0}"/>
                </a:ext>
              </a:extLst>
            </p:cNvPr>
            <p:cNvSpPr/>
            <p:nvPr/>
          </p:nvSpPr>
          <p:spPr>
            <a:xfrm>
              <a:off x="3371100" y="3676275"/>
              <a:ext cx="148550" cy="147450"/>
            </a:xfrm>
            <a:custGeom>
              <a:avLst/>
              <a:gdLst/>
              <a:ahLst/>
              <a:cxnLst/>
              <a:rect l="l" t="t" r="r" b="b"/>
              <a:pathLst>
                <a:path w="5942" h="5898" extrusionOk="0">
                  <a:moveTo>
                    <a:pt x="1606" y="1"/>
                  </a:moveTo>
                  <a:cubicBezTo>
                    <a:pt x="877" y="1"/>
                    <a:pt x="340" y="85"/>
                    <a:pt x="303" y="251"/>
                  </a:cubicBezTo>
                  <a:cubicBezTo>
                    <a:pt x="1" y="1633"/>
                    <a:pt x="586" y="3961"/>
                    <a:pt x="1321" y="5669"/>
                  </a:cubicBezTo>
                  <a:lnTo>
                    <a:pt x="4350" y="5897"/>
                  </a:lnTo>
                  <a:cubicBezTo>
                    <a:pt x="4350" y="5897"/>
                    <a:pt x="5668" y="4869"/>
                    <a:pt x="5884" y="1374"/>
                  </a:cubicBezTo>
                  <a:cubicBezTo>
                    <a:pt x="5941" y="444"/>
                    <a:pt x="3274" y="1"/>
                    <a:pt x="1606"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874;p50">
              <a:extLst>
                <a:ext uri="{FF2B5EF4-FFF2-40B4-BE49-F238E27FC236}">
                  <a16:creationId xmlns:a16="http://schemas.microsoft.com/office/drawing/2014/main" id="{2CADF202-3191-4F20-9743-C695A980C56E}"/>
                </a:ext>
              </a:extLst>
            </p:cNvPr>
            <p:cNvSpPr/>
            <p:nvPr/>
          </p:nvSpPr>
          <p:spPr>
            <a:xfrm>
              <a:off x="3374825" y="3650150"/>
              <a:ext cx="149825" cy="83325"/>
            </a:xfrm>
            <a:custGeom>
              <a:avLst/>
              <a:gdLst/>
              <a:ahLst/>
              <a:cxnLst/>
              <a:rect l="l" t="t" r="r" b="b"/>
              <a:pathLst>
                <a:path w="5993" h="3333" extrusionOk="0">
                  <a:moveTo>
                    <a:pt x="2188" y="1"/>
                  </a:moveTo>
                  <a:cubicBezTo>
                    <a:pt x="1315" y="1"/>
                    <a:pt x="562" y="148"/>
                    <a:pt x="333" y="548"/>
                  </a:cubicBezTo>
                  <a:cubicBezTo>
                    <a:pt x="6" y="1116"/>
                    <a:pt x="0" y="2705"/>
                    <a:pt x="893" y="2994"/>
                  </a:cubicBezTo>
                  <a:cubicBezTo>
                    <a:pt x="1553" y="3207"/>
                    <a:pt x="3102" y="3332"/>
                    <a:pt x="4148" y="3332"/>
                  </a:cubicBezTo>
                  <a:cubicBezTo>
                    <a:pt x="4522" y="3332"/>
                    <a:pt x="4832" y="3316"/>
                    <a:pt x="5014" y="3283"/>
                  </a:cubicBezTo>
                  <a:cubicBezTo>
                    <a:pt x="5708" y="3154"/>
                    <a:pt x="5992" y="1264"/>
                    <a:pt x="5708" y="761"/>
                  </a:cubicBezTo>
                  <a:cubicBezTo>
                    <a:pt x="5519" y="429"/>
                    <a:pt x="3679" y="1"/>
                    <a:pt x="2188"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875;p50">
              <a:extLst>
                <a:ext uri="{FF2B5EF4-FFF2-40B4-BE49-F238E27FC236}">
                  <a16:creationId xmlns:a16="http://schemas.microsoft.com/office/drawing/2014/main" id="{DDB6A8D4-55AD-43B0-8D29-3056A88CF246}"/>
                </a:ext>
              </a:extLst>
            </p:cNvPr>
            <p:cNvSpPr/>
            <p:nvPr/>
          </p:nvSpPr>
          <p:spPr>
            <a:xfrm>
              <a:off x="3280900" y="3694025"/>
              <a:ext cx="168050" cy="127050"/>
            </a:xfrm>
            <a:custGeom>
              <a:avLst/>
              <a:gdLst/>
              <a:ahLst/>
              <a:cxnLst/>
              <a:rect l="l" t="t" r="r" b="b"/>
              <a:pathLst>
                <a:path w="6722" h="5082" extrusionOk="0">
                  <a:moveTo>
                    <a:pt x="1344" y="0"/>
                  </a:moveTo>
                  <a:cubicBezTo>
                    <a:pt x="199" y="0"/>
                    <a:pt x="0" y="1345"/>
                    <a:pt x="0" y="1345"/>
                  </a:cubicBezTo>
                  <a:cubicBezTo>
                    <a:pt x="3137" y="1960"/>
                    <a:pt x="4929" y="4926"/>
                    <a:pt x="4929" y="4926"/>
                  </a:cubicBezTo>
                  <a:lnTo>
                    <a:pt x="6721" y="5082"/>
                  </a:lnTo>
                  <a:lnTo>
                    <a:pt x="6721" y="2912"/>
                  </a:lnTo>
                  <a:cubicBezTo>
                    <a:pt x="6691" y="1435"/>
                    <a:pt x="5865" y="1094"/>
                    <a:pt x="5109" y="1094"/>
                  </a:cubicBezTo>
                  <a:cubicBezTo>
                    <a:pt x="4461" y="1094"/>
                    <a:pt x="3864" y="1345"/>
                    <a:pt x="3864" y="1345"/>
                  </a:cubicBezTo>
                  <a:cubicBezTo>
                    <a:pt x="2726" y="336"/>
                    <a:pt x="1917" y="0"/>
                    <a:pt x="1344"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876;p50">
              <a:extLst>
                <a:ext uri="{FF2B5EF4-FFF2-40B4-BE49-F238E27FC236}">
                  <a16:creationId xmlns:a16="http://schemas.microsoft.com/office/drawing/2014/main" id="{50AB04E9-5EC1-4EB3-B466-60BB89C8F386}"/>
                </a:ext>
              </a:extLst>
            </p:cNvPr>
            <p:cNvSpPr/>
            <p:nvPr/>
          </p:nvSpPr>
          <p:spPr>
            <a:xfrm>
              <a:off x="2748525" y="4104000"/>
              <a:ext cx="75075" cy="257625"/>
            </a:xfrm>
            <a:custGeom>
              <a:avLst/>
              <a:gdLst/>
              <a:ahLst/>
              <a:cxnLst/>
              <a:rect l="l" t="t" r="r" b="b"/>
              <a:pathLst>
                <a:path w="3003" h="10305" extrusionOk="0">
                  <a:moveTo>
                    <a:pt x="0" y="0"/>
                  </a:moveTo>
                  <a:lnTo>
                    <a:pt x="0" y="688"/>
                  </a:lnTo>
                  <a:cubicBezTo>
                    <a:pt x="879" y="688"/>
                    <a:pt x="1802" y="4954"/>
                    <a:pt x="2207" y="7739"/>
                  </a:cubicBezTo>
                  <a:cubicBezTo>
                    <a:pt x="2427" y="9253"/>
                    <a:pt x="1506" y="9603"/>
                    <a:pt x="1403" y="9636"/>
                  </a:cubicBezTo>
                  <a:lnTo>
                    <a:pt x="1536" y="10304"/>
                  </a:lnTo>
                  <a:cubicBezTo>
                    <a:pt x="2067" y="10136"/>
                    <a:pt x="3003" y="9362"/>
                    <a:pt x="2749" y="7616"/>
                  </a:cubicBezTo>
                  <a:cubicBezTo>
                    <a:pt x="2464" y="5665"/>
                    <a:pt x="1545" y="0"/>
                    <a:pt x="0"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877;p50">
              <a:extLst>
                <a:ext uri="{FF2B5EF4-FFF2-40B4-BE49-F238E27FC236}">
                  <a16:creationId xmlns:a16="http://schemas.microsoft.com/office/drawing/2014/main" id="{AB5ED3C5-1752-4236-B4DF-F9B7FF53798F}"/>
                </a:ext>
              </a:extLst>
            </p:cNvPr>
            <p:cNvSpPr/>
            <p:nvPr/>
          </p:nvSpPr>
          <p:spPr>
            <a:xfrm>
              <a:off x="2754825" y="4339750"/>
              <a:ext cx="37750" cy="36725"/>
            </a:xfrm>
            <a:custGeom>
              <a:avLst/>
              <a:gdLst/>
              <a:ahLst/>
              <a:cxnLst/>
              <a:rect l="l" t="t" r="r" b="b"/>
              <a:pathLst>
                <a:path w="1510" h="1469" extrusionOk="0">
                  <a:moveTo>
                    <a:pt x="923" y="0"/>
                  </a:moveTo>
                  <a:cubicBezTo>
                    <a:pt x="865" y="0"/>
                    <a:pt x="803" y="11"/>
                    <a:pt x="736" y="35"/>
                  </a:cubicBezTo>
                  <a:cubicBezTo>
                    <a:pt x="367" y="167"/>
                    <a:pt x="1" y="634"/>
                    <a:pt x="87" y="1016"/>
                  </a:cubicBezTo>
                  <a:cubicBezTo>
                    <a:pt x="153" y="1309"/>
                    <a:pt x="467" y="1469"/>
                    <a:pt x="776" y="1469"/>
                  </a:cubicBezTo>
                  <a:cubicBezTo>
                    <a:pt x="871" y="1469"/>
                    <a:pt x="965" y="1454"/>
                    <a:pt x="1051" y="1423"/>
                  </a:cubicBezTo>
                  <a:cubicBezTo>
                    <a:pt x="1420" y="1291"/>
                    <a:pt x="1510" y="924"/>
                    <a:pt x="1422" y="540"/>
                  </a:cubicBezTo>
                  <a:cubicBezTo>
                    <a:pt x="1351" y="227"/>
                    <a:pt x="1184" y="0"/>
                    <a:pt x="923"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878;p50">
              <a:extLst>
                <a:ext uri="{FF2B5EF4-FFF2-40B4-BE49-F238E27FC236}">
                  <a16:creationId xmlns:a16="http://schemas.microsoft.com/office/drawing/2014/main" id="{A3D747EC-9D9E-4AB1-AFC9-4B5FB322904E}"/>
                </a:ext>
              </a:extLst>
            </p:cNvPr>
            <p:cNvSpPr/>
            <p:nvPr/>
          </p:nvSpPr>
          <p:spPr>
            <a:xfrm>
              <a:off x="2673475" y="4104000"/>
              <a:ext cx="75075" cy="257625"/>
            </a:xfrm>
            <a:custGeom>
              <a:avLst/>
              <a:gdLst/>
              <a:ahLst/>
              <a:cxnLst/>
              <a:rect l="l" t="t" r="r" b="b"/>
              <a:pathLst>
                <a:path w="3003" h="10305" extrusionOk="0">
                  <a:moveTo>
                    <a:pt x="3002" y="0"/>
                  </a:moveTo>
                  <a:cubicBezTo>
                    <a:pt x="1457" y="0"/>
                    <a:pt x="538" y="5665"/>
                    <a:pt x="254" y="7616"/>
                  </a:cubicBezTo>
                  <a:cubicBezTo>
                    <a:pt x="0" y="9362"/>
                    <a:pt x="936" y="10136"/>
                    <a:pt x="1467" y="10304"/>
                  </a:cubicBezTo>
                  <a:lnTo>
                    <a:pt x="1600" y="9636"/>
                  </a:lnTo>
                  <a:cubicBezTo>
                    <a:pt x="1495" y="9603"/>
                    <a:pt x="575" y="9253"/>
                    <a:pt x="795" y="7739"/>
                  </a:cubicBezTo>
                  <a:cubicBezTo>
                    <a:pt x="1201" y="4954"/>
                    <a:pt x="2124" y="688"/>
                    <a:pt x="3002" y="688"/>
                  </a:cubicBezTo>
                  <a:lnTo>
                    <a:pt x="3002"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879;p50">
              <a:extLst>
                <a:ext uri="{FF2B5EF4-FFF2-40B4-BE49-F238E27FC236}">
                  <a16:creationId xmlns:a16="http://schemas.microsoft.com/office/drawing/2014/main" id="{436B2C5B-66E3-46E6-A388-BB5EA8658C62}"/>
                </a:ext>
              </a:extLst>
            </p:cNvPr>
            <p:cNvSpPr/>
            <p:nvPr/>
          </p:nvSpPr>
          <p:spPr>
            <a:xfrm>
              <a:off x="2704500" y="4339750"/>
              <a:ext cx="37725" cy="36725"/>
            </a:xfrm>
            <a:custGeom>
              <a:avLst/>
              <a:gdLst/>
              <a:ahLst/>
              <a:cxnLst/>
              <a:rect l="l" t="t" r="r" b="b"/>
              <a:pathLst>
                <a:path w="1509" h="1469" extrusionOk="0">
                  <a:moveTo>
                    <a:pt x="587" y="0"/>
                  </a:moveTo>
                  <a:cubicBezTo>
                    <a:pt x="326" y="0"/>
                    <a:pt x="158" y="227"/>
                    <a:pt x="86" y="540"/>
                  </a:cubicBezTo>
                  <a:cubicBezTo>
                    <a:pt x="0" y="924"/>
                    <a:pt x="90" y="1291"/>
                    <a:pt x="458" y="1423"/>
                  </a:cubicBezTo>
                  <a:cubicBezTo>
                    <a:pt x="545" y="1454"/>
                    <a:pt x="639" y="1469"/>
                    <a:pt x="734" y="1469"/>
                  </a:cubicBezTo>
                  <a:cubicBezTo>
                    <a:pt x="1043" y="1469"/>
                    <a:pt x="1356" y="1309"/>
                    <a:pt x="1423" y="1016"/>
                  </a:cubicBezTo>
                  <a:cubicBezTo>
                    <a:pt x="1509" y="634"/>
                    <a:pt x="1143" y="167"/>
                    <a:pt x="774" y="35"/>
                  </a:cubicBezTo>
                  <a:cubicBezTo>
                    <a:pt x="707" y="11"/>
                    <a:pt x="645" y="0"/>
                    <a:pt x="587"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880;p50">
              <a:extLst>
                <a:ext uri="{FF2B5EF4-FFF2-40B4-BE49-F238E27FC236}">
                  <a16:creationId xmlns:a16="http://schemas.microsoft.com/office/drawing/2014/main" id="{59A973AE-A72F-4A5F-9EB7-1D105AC532E4}"/>
                </a:ext>
              </a:extLst>
            </p:cNvPr>
            <p:cNvSpPr/>
            <p:nvPr/>
          </p:nvSpPr>
          <p:spPr>
            <a:xfrm>
              <a:off x="2742925" y="3939675"/>
              <a:ext cx="75375" cy="164375"/>
            </a:xfrm>
            <a:custGeom>
              <a:avLst/>
              <a:gdLst/>
              <a:ahLst/>
              <a:cxnLst/>
              <a:rect l="l" t="t" r="r" b="b"/>
              <a:pathLst>
                <a:path w="3015" h="6575" extrusionOk="0">
                  <a:moveTo>
                    <a:pt x="3015" y="1"/>
                  </a:moveTo>
                  <a:cubicBezTo>
                    <a:pt x="82" y="1710"/>
                    <a:pt x="1" y="6514"/>
                    <a:pt x="1" y="6570"/>
                  </a:cubicBezTo>
                  <a:lnTo>
                    <a:pt x="448" y="6575"/>
                  </a:lnTo>
                  <a:cubicBezTo>
                    <a:pt x="448" y="6522"/>
                    <a:pt x="524" y="2230"/>
                    <a:pt x="3015" y="533"/>
                  </a:cubicBezTo>
                  <a:lnTo>
                    <a:pt x="3015"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881;p50">
              <a:extLst>
                <a:ext uri="{FF2B5EF4-FFF2-40B4-BE49-F238E27FC236}">
                  <a16:creationId xmlns:a16="http://schemas.microsoft.com/office/drawing/2014/main" id="{BDC9BB42-FCD6-4D30-89A7-DB49E1F229AB}"/>
                </a:ext>
              </a:extLst>
            </p:cNvPr>
            <p:cNvSpPr/>
            <p:nvPr/>
          </p:nvSpPr>
          <p:spPr>
            <a:xfrm>
              <a:off x="2908450" y="3931175"/>
              <a:ext cx="96675" cy="264950"/>
            </a:xfrm>
            <a:custGeom>
              <a:avLst/>
              <a:gdLst/>
              <a:ahLst/>
              <a:cxnLst/>
              <a:rect l="l" t="t" r="r" b="b"/>
              <a:pathLst>
                <a:path w="3867" h="10598" extrusionOk="0">
                  <a:moveTo>
                    <a:pt x="1" y="1"/>
                  </a:moveTo>
                  <a:lnTo>
                    <a:pt x="1" y="484"/>
                  </a:lnTo>
                  <a:cubicBezTo>
                    <a:pt x="312" y="628"/>
                    <a:pt x="599" y="817"/>
                    <a:pt x="852" y="1047"/>
                  </a:cubicBezTo>
                  <a:cubicBezTo>
                    <a:pt x="3168" y="3137"/>
                    <a:pt x="3419" y="8422"/>
                    <a:pt x="3419" y="10597"/>
                  </a:cubicBezTo>
                  <a:lnTo>
                    <a:pt x="3866" y="10597"/>
                  </a:lnTo>
                  <a:cubicBezTo>
                    <a:pt x="3866" y="8363"/>
                    <a:pt x="3602" y="2926"/>
                    <a:pt x="1151" y="714"/>
                  </a:cubicBezTo>
                  <a:cubicBezTo>
                    <a:pt x="814" y="409"/>
                    <a:pt x="426" y="167"/>
                    <a:pt x="1"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882;p50">
              <a:extLst>
                <a:ext uri="{FF2B5EF4-FFF2-40B4-BE49-F238E27FC236}">
                  <a16:creationId xmlns:a16="http://schemas.microsoft.com/office/drawing/2014/main" id="{B8F16415-A530-4E2F-AAC4-2A8A82465CED}"/>
                </a:ext>
              </a:extLst>
            </p:cNvPr>
            <p:cNvSpPr/>
            <p:nvPr/>
          </p:nvSpPr>
          <p:spPr>
            <a:xfrm>
              <a:off x="2863375" y="3930975"/>
              <a:ext cx="60500" cy="74600"/>
            </a:xfrm>
            <a:custGeom>
              <a:avLst/>
              <a:gdLst/>
              <a:ahLst/>
              <a:cxnLst/>
              <a:rect l="l" t="t" r="r" b="b"/>
              <a:pathLst>
                <a:path w="2420" h="2984" extrusionOk="0">
                  <a:moveTo>
                    <a:pt x="2056" y="1"/>
                  </a:moveTo>
                  <a:lnTo>
                    <a:pt x="0" y="1163"/>
                  </a:lnTo>
                  <a:lnTo>
                    <a:pt x="1160" y="2984"/>
                  </a:lnTo>
                  <a:lnTo>
                    <a:pt x="2419" y="1259"/>
                  </a:lnTo>
                  <a:lnTo>
                    <a:pt x="2056" y="1"/>
                  </a:lnTo>
                  <a:close/>
                </a:path>
              </a:pathLst>
            </a:custGeom>
            <a:solidFill>
              <a:srgbClr val="EFEF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883;p50">
              <a:extLst>
                <a:ext uri="{FF2B5EF4-FFF2-40B4-BE49-F238E27FC236}">
                  <a16:creationId xmlns:a16="http://schemas.microsoft.com/office/drawing/2014/main" id="{EA06F9AA-8B32-4B3B-B0FE-4D0C5B7EC343}"/>
                </a:ext>
              </a:extLst>
            </p:cNvPr>
            <p:cNvSpPr/>
            <p:nvPr/>
          </p:nvSpPr>
          <p:spPr>
            <a:xfrm>
              <a:off x="2802900" y="3930975"/>
              <a:ext cx="60500" cy="74600"/>
            </a:xfrm>
            <a:custGeom>
              <a:avLst/>
              <a:gdLst/>
              <a:ahLst/>
              <a:cxnLst/>
              <a:rect l="l" t="t" r="r" b="b"/>
              <a:pathLst>
                <a:path w="2420" h="2984" extrusionOk="0">
                  <a:moveTo>
                    <a:pt x="364" y="1"/>
                  </a:moveTo>
                  <a:lnTo>
                    <a:pt x="1" y="1259"/>
                  </a:lnTo>
                  <a:lnTo>
                    <a:pt x="1260" y="2984"/>
                  </a:lnTo>
                  <a:lnTo>
                    <a:pt x="2419" y="1163"/>
                  </a:lnTo>
                  <a:lnTo>
                    <a:pt x="364" y="1"/>
                  </a:lnTo>
                  <a:close/>
                </a:path>
              </a:pathLst>
            </a:custGeom>
            <a:solidFill>
              <a:srgbClr val="EFEF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884;p50">
              <a:extLst>
                <a:ext uri="{FF2B5EF4-FFF2-40B4-BE49-F238E27FC236}">
                  <a16:creationId xmlns:a16="http://schemas.microsoft.com/office/drawing/2014/main" id="{65CD86C2-A388-48A0-8AFD-83AC524E58B2}"/>
                </a:ext>
              </a:extLst>
            </p:cNvPr>
            <p:cNvSpPr/>
            <p:nvPr/>
          </p:nvSpPr>
          <p:spPr>
            <a:xfrm>
              <a:off x="2966925" y="4196100"/>
              <a:ext cx="65150" cy="65150"/>
            </a:xfrm>
            <a:custGeom>
              <a:avLst/>
              <a:gdLst/>
              <a:ahLst/>
              <a:cxnLst/>
              <a:rect l="l" t="t" r="r" b="b"/>
              <a:pathLst>
                <a:path w="2606" h="2606" extrusionOk="0">
                  <a:moveTo>
                    <a:pt x="1302" y="0"/>
                  </a:moveTo>
                  <a:cubicBezTo>
                    <a:pt x="584" y="0"/>
                    <a:pt x="0" y="584"/>
                    <a:pt x="0" y="1303"/>
                  </a:cubicBezTo>
                  <a:cubicBezTo>
                    <a:pt x="0" y="2022"/>
                    <a:pt x="584" y="2605"/>
                    <a:pt x="1302" y="2605"/>
                  </a:cubicBezTo>
                  <a:cubicBezTo>
                    <a:pt x="2022" y="2605"/>
                    <a:pt x="2605" y="2022"/>
                    <a:pt x="2605" y="1303"/>
                  </a:cubicBezTo>
                  <a:cubicBezTo>
                    <a:pt x="2605" y="584"/>
                    <a:pt x="2022" y="0"/>
                    <a:pt x="1302"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885;p50">
              <a:extLst>
                <a:ext uri="{FF2B5EF4-FFF2-40B4-BE49-F238E27FC236}">
                  <a16:creationId xmlns:a16="http://schemas.microsoft.com/office/drawing/2014/main" id="{81CD47F1-5D75-4E5B-847E-EB1C6630A909}"/>
                </a:ext>
              </a:extLst>
            </p:cNvPr>
            <p:cNvSpPr/>
            <p:nvPr/>
          </p:nvSpPr>
          <p:spPr>
            <a:xfrm>
              <a:off x="2978525" y="4209225"/>
              <a:ext cx="40425" cy="38900"/>
            </a:xfrm>
            <a:custGeom>
              <a:avLst/>
              <a:gdLst/>
              <a:ahLst/>
              <a:cxnLst/>
              <a:rect l="l" t="t" r="r" b="b"/>
              <a:pathLst>
                <a:path w="1617" h="1556" extrusionOk="0">
                  <a:moveTo>
                    <a:pt x="842" y="464"/>
                  </a:moveTo>
                  <a:cubicBezTo>
                    <a:pt x="1013" y="464"/>
                    <a:pt x="1154" y="606"/>
                    <a:pt x="1154" y="777"/>
                  </a:cubicBezTo>
                  <a:cubicBezTo>
                    <a:pt x="1154" y="967"/>
                    <a:pt x="999" y="1093"/>
                    <a:pt x="837" y="1093"/>
                  </a:cubicBezTo>
                  <a:cubicBezTo>
                    <a:pt x="760" y="1093"/>
                    <a:pt x="681" y="1065"/>
                    <a:pt x="617" y="1001"/>
                  </a:cubicBezTo>
                  <a:cubicBezTo>
                    <a:pt x="418" y="803"/>
                    <a:pt x="558" y="464"/>
                    <a:pt x="839" y="464"/>
                  </a:cubicBezTo>
                  <a:cubicBezTo>
                    <a:pt x="840" y="464"/>
                    <a:pt x="841" y="464"/>
                    <a:pt x="842" y="464"/>
                  </a:cubicBezTo>
                  <a:close/>
                  <a:moveTo>
                    <a:pt x="840" y="0"/>
                  </a:moveTo>
                  <a:cubicBezTo>
                    <a:pt x="637" y="0"/>
                    <a:pt x="438" y="79"/>
                    <a:pt x="289" y="228"/>
                  </a:cubicBezTo>
                  <a:cubicBezTo>
                    <a:pt x="67" y="450"/>
                    <a:pt x="1" y="785"/>
                    <a:pt x="120" y="1075"/>
                  </a:cubicBezTo>
                  <a:cubicBezTo>
                    <a:pt x="241" y="1367"/>
                    <a:pt x="524" y="1555"/>
                    <a:pt x="839" y="1555"/>
                  </a:cubicBezTo>
                  <a:cubicBezTo>
                    <a:pt x="1269" y="1555"/>
                    <a:pt x="1617" y="1206"/>
                    <a:pt x="1617" y="777"/>
                  </a:cubicBezTo>
                  <a:cubicBezTo>
                    <a:pt x="1617" y="463"/>
                    <a:pt x="1428" y="180"/>
                    <a:pt x="1136" y="59"/>
                  </a:cubicBezTo>
                  <a:cubicBezTo>
                    <a:pt x="1040" y="20"/>
                    <a:pt x="939" y="0"/>
                    <a:pt x="840"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886;p50">
              <a:extLst>
                <a:ext uri="{FF2B5EF4-FFF2-40B4-BE49-F238E27FC236}">
                  <a16:creationId xmlns:a16="http://schemas.microsoft.com/office/drawing/2014/main" id="{17515F3C-B074-4CC2-BC5D-8C31BA64FFF4}"/>
                </a:ext>
              </a:extLst>
            </p:cNvPr>
            <p:cNvSpPr/>
            <p:nvPr/>
          </p:nvSpPr>
          <p:spPr>
            <a:xfrm>
              <a:off x="2474050" y="2976175"/>
              <a:ext cx="778675" cy="494575"/>
            </a:xfrm>
            <a:custGeom>
              <a:avLst/>
              <a:gdLst/>
              <a:ahLst/>
              <a:cxnLst/>
              <a:rect l="l" t="t" r="r" b="b"/>
              <a:pathLst>
                <a:path w="31147" h="19783" extrusionOk="0">
                  <a:moveTo>
                    <a:pt x="12123" y="0"/>
                  </a:moveTo>
                  <a:cubicBezTo>
                    <a:pt x="9851" y="0"/>
                    <a:pt x="9268" y="1817"/>
                    <a:pt x="9268" y="1817"/>
                  </a:cubicBezTo>
                  <a:lnTo>
                    <a:pt x="8535" y="620"/>
                  </a:lnTo>
                  <a:cubicBezTo>
                    <a:pt x="7531" y="702"/>
                    <a:pt x="6778" y="1730"/>
                    <a:pt x="6792" y="2513"/>
                  </a:cubicBezTo>
                  <a:lnTo>
                    <a:pt x="5832" y="2029"/>
                  </a:lnTo>
                  <a:cubicBezTo>
                    <a:pt x="1989" y="5796"/>
                    <a:pt x="2937" y="7928"/>
                    <a:pt x="2937" y="7928"/>
                  </a:cubicBezTo>
                  <a:cubicBezTo>
                    <a:pt x="2937" y="7928"/>
                    <a:pt x="0" y="8068"/>
                    <a:pt x="1450" y="18097"/>
                  </a:cubicBezTo>
                  <a:lnTo>
                    <a:pt x="1702" y="19782"/>
                  </a:lnTo>
                  <a:lnTo>
                    <a:pt x="2513" y="19203"/>
                  </a:lnTo>
                  <a:cubicBezTo>
                    <a:pt x="2513" y="19203"/>
                    <a:pt x="3864" y="13875"/>
                    <a:pt x="3208" y="10052"/>
                  </a:cubicBezTo>
                  <a:cubicBezTo>
                    <a:pt x="3208" y="10052"/>
                    <a:pt x="7279" y="7618"/>
                    <a:pt x="15573" y="7618"/>
                  </a:cubicBezTo>
                  <a:cubicBezTo>
                    <a:pt x="23868" y="7618"/>
                    <a:pt x="27940" y="10052"/>
                    <a:pt x="27940" y="10052"/>
                  </a:cubicBezTo>
                  <a:cubicBezTo>
                    <a:pt x="27283" y="13875"/>
                    <a:pt x="28636" y="19203"/>
                    <a:pt x="28636" y="19203"/>
                  </a:cubicBezTo>
                  <a:lnTo>
                    <a:pt x="29446" y="19782"/>
                  </a:lnTo>
                  <a:lnTo>
                    <a:pt x="29699" y="18097"/>
                  </a:lnTo>
                  <a:cubicBezTo>
                    <a:pt x="31147" y="8068"/>
                    <a:pt x="28210" y="7928"/>
                    <a:pt x="28210" y="7928"/>
                  </a:cubicBezTo>
                  <a:cubicBezTo>
                    <a:pt x="28491" y="3969"/>
                    <a:pt x="23418" y="2176"/>
                    <a:pt x="21164" y="1353"/>
                  </a:cubicBezTo>
                  <a:cubicBezTo>
                    <a:pt x="19699" y="819"/>
                    <a:pt x="18332" y="647"/>
                    <a:pt x="17182" y="647"/>
                  </a:cubicBezTo>
                  <a:cubicBezTo>
                    <a:pt x="15118" y="647"/>
                    <a:pt x="13749" y="1199"/>
                    <a:pt x="13749" y="1199"/>
                  </a:cubicBezTo>
                  <a:lnTo>
                    <a:pt x="13064" y="94"/>
                  </a:lnTo>
                  <a:cubicBezTo>
                    <a:pt x="12722" y="29"/>
                    <a:pt x="12409" y="0"/>
                    <a:pt x="12123"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887;p50">
              <a:extLst>
                <a:ext uri="{FF2B5EF4-FFF2-40B4-BE49-F238E27FC236}">
                  <a16:creationId xmlns:a16="http://schemas.microsoft.com/office/drawing/2014/main" id="{B046335D-8194-46FB-B39D-3B0737602E08}"/>
                </a:ext>
              </a:extLst>
            </p:cNvPr>
            <p:cNvSpPr/>
            <p:nvPr/>
          </p:nvSpPr>
          <p:spPr>
            <a:xfrm>
              <a:off x="2474750" y="4027850"/>
              <a:ext cx="139150" cy="711675"/>
            </a:xfrm>
            <a:custGeom>
              <a:avLst/>
              <a:gdLst/>
              <a:ahLst/>
              <a:cxnLst/>
              <a:rect l="l" t="t" r="r" b="b"/>
              <a:pathLst>
                <a:path w="5566" h="28467" extrusionOk="0">
                  <a:moveTo>
                    <a:pt x="5565" y="0"/>
                  </a:moveTo>
                  <a:cubicBezTo>
                    <a:pt x="2527" y="4873"/>
                    <a:pt x="1064" y="13896"/>
                    <a:pt x="595" y="17675"/>
                  </a:cubicBezTo>
                  <a:cubicBezTo>
                    <a:pt x="250" y="20453"/>
                    <a:pt x="81" y="24184"/>
                    <a:pt x="1" y="26688"/>
                  </a:cubicBezTo>
                  <a:cubicBezTo>
                    <a:pt x="1085" y="27353"/>
                    <a:pt x="2209" y="27945"/>
                    <a:pt x="3369" y="28467"/>
                  </a:cubicBezTo>
                  <a:cubicBezTo>
                    <a:pt x="3490" y="25682"/>
                    <a:pt x="3652" y="22045"/>
                    <a:pt x="3739" y="20515"/>
                  </a:cubicBezTo>
                  <a:cubicBezTo>
                    <a:pt x="3913" y="17483"/>
                    <a:pt x="5565" y="11275"/>
                    <a:pt x="5565" y="11275"/>
                  </a:cubicBezTo>
                  <a:lnTo>
                    <a:pt x="5565"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43" name="Google Shape;888;p50">
            <a:extLst>
              <a:ext uri="{FF2B5EF4-FFF2-40B4-BE49-F238E27FC236}">
                <a16:creationId xmlns:a16="http://schemas.microsoft.com/office/drawing/2014/main" id="{1CA42868-E89A-4386-A9EE-B1826316C3B6}"/>
              </a:ext>
            </a:extLst>
          </p:cNvPr>
          <p:cNvSpPr txBox="1">
            <a:spLocks/>
          </p:cNvSpPr>
          <p:nvPr/>
        </p:nvSpPr>
        <p:spPr>
          <a:xfrm>
            <a:off x="2881613" y="7289101"/>
            <a:ext cx="3940000" cy="13896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4800"/>
              <a:t>Dr. Josh James</a:t>
            </a:r>
          </a:p>
        </p:txBody>
      </p:sp>
      <p:sp>
        <p:nvSpPr>
          <p:cNvPr id="44" name="Google Shape;889;p50">
            <a:extLst>
              <a:ext uri="{FF2B5EF4-FFF2-40B4-BE49-F238E27FC236}">
                <a16:creationId xmlns:a16="http://schemas.microsoft.com/office/drawing/2014/main" id="{47666AC4-D147-4608-99C0-49D4B317321C}"/>
              </a:ext>
            </a:extLst>
          </p:cNvPr>
          <p:cNvSpPr txBox="1">
            <a:spLocks/>
          </p:cNvSpPr>
          <p:nvPr/>
        </p:nvSpPr>
        <p:spPr>
          <a:xfrm>
            <a:off x="2418323" y="9104400"/>
            <a:ext cx="4403200" cy="22160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spcAft>
                <a:spcPts val="4267"/>
              </a:spcAft>
              <a:buFont typeface="Arial" panose="020B0604020202020204" pitchFamily="34" charset="0"/>
              <a:buNone/>
            </a:pPr>
            <a:r>
              <a:rPr lang="en-US" sz="3733"/>
              <a:t>You can replace the image on the screen with your own</a:t>
            </a:r>
          </a:p>
        </p:txBody>
      </p:sp>
      <p:sp>
        <p:nvSpPr>
          <p:cNvPr id="45" name="Google Shape;890;p50">
            <a:extLst>
              <a:ext uri="{FF2B5EF4-FFF2-40B4-BE49-F238E27FC236}">
                <a16:creationId xmlns:a16="http://schemas.microsoft.com/office/drawing/2014/main" id="{1E6772D7-8C71-4AB9-A5B1-D8BD10FF1132}"/>
              </a:ext>
            </a:extLst>
          </p:cNvPr>
          <p:cNvSpPr txBox="1">
            <a:spLocks/>
          </p:cNvSpPr>
          <p:nvPr/>
        </p:nvSpPr>
        <p:spPr>
          <a:xfrm>
            <a:off x="17545280" y="7289133"/>
            <a:ext cx="3814400" cy="13896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4800"/>
              <a:t>Dr. Helena Patterson</a:t>
            </a:r>
          </a:p>
        </p:txBody>
      </p:sp>
      <p:sp>
        <p:nvSpPr>
          <p:cNvPr id="46" name="Google Shape;891;p50">
            <a:extLst>
              <a:ext uri="{FF2B5EF4-FFF2-40B4-BE49-F238E27FC236}">
                <a16:creationId xmlns:a16="http://schemas.microsoft.com/office/drawing/2014/main" id="{3AC3FDBF-FCBC-41DD-BB77-D624C6592867}"/>
              </a:ext>
            </a:extLst>
          </p:cNvPr>
          <p:cNvSpPr txBox="1">
            <a:spLocks/>
          </p:cNvSpPr>
          <p:nvPr/>
        </p:nvSpPr>
        <p:spPr>
          <a:xfrm>
            <a:off x="17545256" y="9104400"/>
            <a:ext cx="4403200" cy="22160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Font typeface="Arial" panose="020B0604020202020204" pitchFamily="34" charset="0"/>
              <a:buNone/>
            </a:pPr>
            <a:r>
              <a:rPr lang="en-US" sz="3733"/>
              <a:t>You can replace the image on the screen with your own</a:t>
            </a:r>
          </a:p>
        </p:txBody>
      </p:sp>
      <p:sp>
        <p:nvSpPr>
          <p:cNvPr id="47" name="Google Shape;1188;p49">
            <a:extLst>
              <a:ext uri="{FF2B5EF4-FFF2-40B4-BE49-F238E27FC236}">
                <a16:creationId xmlns:a16="http://schemas.microsoft.com/office/drawing/2014/main" id="{0A8775B0-3A7A-4B80-BE01-7F8C187ED144}"/>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dirty="0"/>
              <a:t>OUR TEAM</a:t>
            </a:r>
          </a:p>
        </p:txBody>
      </p:sp>
    </p:spTree>
    <p:extLst>
      <p:ext uri="{BB962C8B-B14F-4D97-AF65-F5344CB8AC3E}">
        <p14:creationId xmlns:p14="http://schemas.microsoft.com/office/powerpoint/2010/main" val="382188976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963;p52">
            <a:extLst>
              <a:ext uri="{FF2B5EF4-FFF2-40B4-BE49-F238E27FC236}">
                <a16:creationId xmlns:a16="http://schemas.microsoft.com/office/drawing/2014/main" id="{2CA04675-0E71-43D8-B0A3-F1A8C131B82B}"/>
              </a:ext>
            </a:extLst>
          </p:cNvPr>
          <p:cNvGrpSpPr/>
          <p:nvPr/>
        </p:nvGrpSpPr>
        <p:grpSpPr>
          <a:xfrm>
            <a:off x="4011561" y="2776757"/>
            <a:ext cx="6312309" cy="7607867"/>
            <a:chOff x="238125" y="957925"/>
            <a:chExt cx="1489700" cy="1795450"/>
          </a:xfrm>
        </p:grpSpPr>
        <p:sp>
          <p:nvSpPr>
            <p:cNvPr id="3" name="Google Shape;964;p52">
              <a:extLst>
                <a:ext uri="{FF2B5EF4-FFF2-40B4-BE49-F238E27FC236}">
                  <a16:creationId xmlns:a16="http://schemas.microsoft.com/office/drawing/2014/main" id="{BA9700A8-CF78-486E-B377-221FC3C7BACE}"/>
                </a:ext>
              </a:extLst>
            </p:cNvPr>
            <p:cNvSpPr/>
            <p:nvPr/>
          </p:nvSpPr>
          <p:spPr>
            <a:xfrm>
              <a:off x="238125" y="1259250"/>
              <a:ext cx="1489700" cy="1489700"/>
            </a:xfrm>
            <a:custGeom>
              <a:avLst/>
              <a:gdLst/>
              <a:ahLst/>
              <a:cxnLst/>
              <a:rect l="l" t="t" r="r" b="b"/>
              <a:pathLst>
                <a:path w="59588" h="59588" extrusionOk="0">
                  <a:moveTo>
                    <a:pt x="29794" y="0"/>
                  </a:moveTo>
                  <a:cubicBezTo>
                    <a:pt x="21892" y="0"/>
                    <a:pt x="14314" y="3140"/>
                    <a:pt x="8727" y="8727"/>
                  </a:cubicBezTo>
                  <a:cubicBezTo>
                    <a:pt x="3138" y="14314"/>
                    <a:pt x="0" y="21893"/>
                    <a:pt x="0" y="29794"/>
                  </a:cubicBezTo>
                  <a:cubicBezTo>
                    <a:pt x="0" y="37697"/>
                    <a:pt x="3138" y="45275"/>
                    <a:pt x="8727" y="50862"/>
                  </a:cubicBezTo>
                  <a:cubicBezTo>
                    <a:pt x="14314" y="56449"/>
                    <a:pt x="21892" y="59588"/>
                    <a:pt x="29794" y="59588"/>
                  </a:cubicBezTo>
                  <a:cubicBezTo>
                    <a:pt x="37695" y="59588"/>
                    <a:pt x="45273" y="56449"/>
                    <a:pt x="50861" y="50862"/>
                  </a:cubicBezTo>
                  <a:cubicBezTo>
                    <a:pt x="56449" y="45275"/>
                    <a:pt x="59587" y="37697"/>
                    <a:pt x="59587" y="29794"/>
                  </a:cubicBezTo>
                  <a:cubicBezTo>
                    <a:pt x="59587" y="21893"/>
                    <a:pt x="56449" y="14314"/>
                    <a:pt x="50861" y="8727"/>
                  </a:cubicBezTo>
                  <a:cubicBezTo>
                    <a:pt x="45273" y="3140"/>
                    <a:pt x="37695" y="0"/>
                    <a:pt x="29794"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965;p52">
              <a:extLst>
                <a:ext uri="{FF2B5EF4-FFF2-40B4-BE49-F238E27FC236}">
                  <a16:creationId xmlns:a16="http://schemas.microsoft.com/office/drawing/2014/main" id="{1E0CDB15-C275-4B65-9156-EDB4FD8A25DB}"/>
                </a:ext>
              </a:extLst>
            </p:cNvPr>
            <p:cNvSpPr/>
            <p:nvPr/>
          </p:nvSpPr>
          <p:spPr>
            <a:xfrm>
              <a:off x="918300" y="1804725"/>
              <a:ext cx="90200" cy="197925"/>
            </a:xfrm>
            <a:custGeom>
              <a:avLst/>
              <a:gdLst/>
              <a:ahLst/>
              <a:cxnLst/>
              <a:rect l="l" t="t" r="r" b="b"/>
              <a:pathLst>
                <a:path w="3608" h="7917" extrusionOk="0">
                  <a:moveTo>
                    <a:pt x="0" y="1"/>
                  </a:moveTo>
                  <a:lnTo>
                    <a:pt x="0" y="7916"/>
                  </a:lnTo>
                  <a:lnTo>
                    <a:pt x="3607" y="7916"/>
                  </a:lnTo>
                  <a:lnTo>
                    <a:pt x="3607"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966;p52">
              <a:extLst>
                <a:ext uri="{FF2B5EF4-FFF2-40B4-BE49-F238E27FC236}">
                  <a16:creationId xmlns:a16="http://schemas.microsoft.com/office/drawing/2014/main" id="{56425E69-EFBF-4AA5-BF51-5765EE6E7FEB}"/>
                </a:ext>
              </a:extLst>
            </p:cNvPr>
            <p:cNvSpPr/>
            <p:nvPr/>
          </p:nvSpPr>
          <p:spPr>
            <a:xfrm>
              <a:off x="530500" y="991675"/>
              <a:ext cx="865775" cy="835500"/>
            </a:xfrm>
            <a:custGeom>
              <a:avLst/>
              <a:gdLst/>
              <a:ahLst/>
              <a:cxnLst/>
              <a:rect l="l" t="t" r="r" b="b"/>
              <a:pathLst>
                <a:path w="34631" h="33420" extrusionOk="0">
                  <a:moveTo>
                    <a:pt x="17316" y="1"/>
                  </a:moveTo>
                  <a:cubicBezTo>
                    <a:pt x="9697" y="1"/>
                    <a:pt x="3487" y="3987"/>
                    <a:pt x="3192" y="15822"/>
                  </a:cubicBezTo>
                  <a:cubicBezTo>
                    <a:pt x="3126" y="15817"/>
                    <a:pt x="3060" y="15814"/>
                    <a:pt x="2994" y="15814"/>
                  </a:cubicBezTo>
                  <a:cubicBezTo>
                    <a:pt x="2875" y="15814"/>
                    <a:pt x="2756" y="15823"/>
                    <a:pt x="2639" y="15840"/>
                  </a:cubicBezTo>
                  <a:cubicBezTo>
                    <a:pt x="1048" y="16080"/>
                    <a:pt x="1" y="17863"/>
                    <a:pt x="299" y="19820"/>
                  </a:cubicBezTo>
                  <a:cubicBezTo>
                    <a:pt x="572" y="21629"/>
                    <a:pt x="1900" y="22954"/>
                    <a:pt x="3354" y="22954"/>
                  </a:cubicBezTo>
                  <a:cubicBezTo>
                    <a:pt x="3474" y="22954"/>
                    <a:pt x="3594" y="22945"/>
                    <a:pt x="3715" y="22927"/>
                  </a:cubicBezTo>
                  <a:cubicBezTo>
                    <a:pt x="3757" y="22921"/>
                    <a:pt x="3798" y="22909"/>
                    <a:pt x="3841" y="22900"/>
                  </a:cubicBezTo>
                  <a:cubicBezTo>
                    <a:pt x="5656" y="30488"/>
                    <a:pt x="11001" y="33419"/>
                    <a:pt x="17316" y="33419"/>
                  </a:cubicBezTo>
                  <a:cubicBezTo>
                    <a:pt x="23630" y="33419"/>
                    <a:pt x="28977" y="30488"/>
                    <a:pt x="30792" y="22900"/>
                  </a:cubicBezTo>
                  <a:cubicBezTo>
                    <a:pt x="30833" y="22909"/>
                    <a:pt x="30874" y="22921"/>
                    <a:pt x="30916" y="22927"/>
                  </a:cubicBezTo>
                  <a:cubicBezTo>
                    <a:pt x="31037" y="22945"/>
                    <a:pt x="31157" y="22954"/>
                    <a:pt x="31277" y="22954"/>
                  </a:cubicBezTo>
                  <a:cubicBezTo>
                    <a:pt x="32732" y="22954"/>
                    <a:pt x="34059" y="21629"/>
                    <a:pt x="34334" y="19820"/>
                  </a:cubicBezTo>
                  <a:cubicBezTo>
                    <a:pt x="34630" y="17863"/>
                    <a:pt x="33583" y="16080"/>
                    <a:pt x="31993" y="15840"/>
                  </a:cubicBezTo>
                  <a:cubicBezTo>
                    <a:pt x="31875" y="15823"/>
                    <a:pt x="31756" y="15814"/>
                    <a:pt x="31638" y="15814"/>
                  </a:cubicBezTo>
                  <a:cubicBezTo>
                    <a:pt x="31572" y="15814"/>
                    <a:pt x="31506" y="15817"/>
                    <a:pt x="31441" y="15822"/>
                  </a:cubicBezTo>
                  <a:cubicBezTo>
                    <a:pt x="31143" y="4097"/>
                    <a:pt x="24935" y="1"/>
                    <a:pt x="17316"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967;p52">
              <a:extLst>
                <a:ext uri="{FF2B5EF4-FFF2-40B4-BE49-F238E27FC236}">
                  <a16:creationId xmlns:a16="http://schemas.microsoft.com/office/drawing/2014/main" id="{28A09FB5-935F-47C6-850E-A906221739E7}"/>
                </a:ext>
              </a:extLst>
            </p:cNvPr>
            <p:cNvSpPr/>
            <p:nvPr/>
          </p:nvSpPr>
          <p:spPr>
            <a:xfrm>
              <a:off x="731900" y="1918675"/>
              <a:ext cx="462975" cy="777075"/>
            </a:xfrm>
            <a:custGeom>
              <a:avLst/>
              <a:gdLst/>
              <a:ahLst/>
              <a:cxnLst/>
              <a:rect l="l" t="t" r="r" b="b"/>
              <a:pathLst>
                <a:path w="18519" h="31083" extrusionOk="0">
                  <a:moveTo>
                    <a:pt x="9260" y="1"/>
                  </a:moveTo>
                  <a:cubicBezTo>
                    <a:pt x="4146" y="1"/>
                    <a:pt x="1" y="1246"/>
                    <a:pt x="1" y="2782"/>
                  </a:cubicBezTo>
                  <a:lnTo>
                    <a:pt x="1" y="31082"/>
                  </a:lnTo>
                  <a:lnTo>
                    <a:pt x="18519" y="31082"/>
                  </a:lnTo>
                  <a:lnTo>
                    <a:pt x="18519" y="2782"/>
                  </a:lnTo>
                  <a:cubicBezTo>
                    <a:pt x="18519" y="1246"/>
                    <a:pt x="14374" y="1"/>
                    <a:pt x="9260"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968;p52">
              <a:extLst>
                <a:ext uri="{FF2B5EF4-FFF2-40B4-BE49-F238E27FC236}">
                  <a16:creationId xmlns:a16="http://schemas.microsoft.com/office/drawing/2014/main" id="{E3D6C9C3-996F-409B-BF7A-E301CD8D3771}"/>
                </a:ext>
              </a:extLst>
            </p:cNvPr>
            <p:cNvSpPr/>
            <p:nvPr/>
          </p:nvSpPr>
          <p:spPr>
            <a:xfrm>
              <a:off x="917650" y="2680575"/>
              <a:ext cx="91475" cy="72800"/>
            </a:xfrm>
            <a:custGeom>
              <a:avLst/>
              <a:gdLst/>
              <a:ahLst/>
              <a:cxnLst/>
              <a:rect l="l" t="t" r="r" b="b"/>
              <a:pathLst>
                <a:path w="3659" h="2912" extrusionOk="0">
                  <a:moveTo>
                    <a:pt x="19" y="0"/>
                  </a:moveTo>
                  <a:cubicBezTo>
                    <a:pt x="8" y="0"/>
                    <a:pt x="1" y="8"/>
                    <a:pt x="1" y="18"/>
                  </a:cubicBezTo>
                  <a:lnTo>
                    <a:pt x="1" y="2893"/>
                  </a:lnTo>
                  <a:cubicBezTo>
                    <a:pt x="1" y="2904"/>
                    <a:pt x="8" y="2912"/>
                    <a:pt x="19" y="2912"/>
                  </a:cubicBezTo>
                  <a:lnTo>
                    <a:pt x="3641" y="2912"/>
                  </a:lnTo>
                  <a:cubicBezTo>
                    <a:pt x="3651" y="2912"/>
                    <a:pt x="3659" y="2904"/>
                    <a:pt x="3659" y="2893"/>
                  </a:cubicBezTo>
                  <a:lnTo>
                    <a:pt x="3659" y="18"/>
                  </a:lnTo>
                  <a:cubicBezTo>
                    <a:pt x="3659" y="8"/>
                    <a:pt x="3651" y="0"/>
                    <a:pt x="3641" y="0"/>
                  </a:cubicBezTo>
                  <a:close/>
                </a:path>
              </a:pathLst>
            </a:custGeom>
            <a:solidFill>
              <a:srgbClr val="E0DFE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969;p52">
              <a:extLst>
                <a:ext uri="{FF2B5EF4-FFF2-40B4-BE49-F238E27FC236}">
                  <a16:creationId xmlns:a16="http://schemas.microsoft.com/office/drawing/2014/main" id="{A66E4A22-E09B-415E-8AA8-3A40C7F42643}"/>
                </a:ext>
              </a:extLst>
            </p:cNvPr>
            <p:cNvSpPr/>
            <p:nvPr/>
          </p:nvSpPr>
          <p:spPr>
            <a:xfrm>
              <a:off x="939900" y="1918675"/>
              <a:ext cx="46925" cy="69100"/>
            </a:xfrm>
            <a:custGeom>
              <a:avLst/>
              <a:gdLst/>
              <a:ahLst/>
              <a:cxnLst/>
              <a:rect l="l" t="t" r="r" b="b"/>
              <a:pathLst>
                <a:path w="1877" h="2764" extrusionOk="0">
                  <a:moveTo>
                    <a:pt x="940" y="1"/>
                  </a:moveTo>
                  <a:lnTo>
                    <a:pt x="1" y="1473"/>
                  </a:lnTo>
                  <a:lnTo>
                    <a:pt x="293" y="2764"/>
                  </a:lnTo>
                  <a:lnTo>
                    <a:pt x="1585" y="2764"/>
                  </a:lnTo>
                  <a:lnTo>
                    <a:pt x="1877" y="1473"/>
                  </a:lnTo>
                  <a:lnTo>
                    <a:pt x="940"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970;p52">
              <a:extLst>
                <a:ext uri="{FF2B5EF4-FFF2-40B4-BE49-F238E27FC236}">
                  <a16:creationId xmlns:a16="http://schemas.microsoft.com/office/drawing/2014/main" id="{ABBE5F50-722E-4686-BE4E-F1BEEE2FA963}"/>
                </a:ext>
              </a:extLst>
            </p:cNvPr>
            <p:cNvSpPr/>
            <p:nvPr/>
          </p:nvSpPr>
          <p:spPr>
            <a:xfrm>
              <a:off x="893700" y="1987750"/>
              <a:ext cx="139350" cy="650550"/>
            </a:xfrm>
            <a:custGeom>
              <a:avLst/>
              <a:gdLst/>
              <a:ahLst/>
              <a:cxnLst/>
              <a:rect l="l" t="t" r="r" b="b"/>
              <a:pathLst>
                <a:path w="5574" h="26022" extrusionOk="0">
                  <a:moveTo>
                    <a:pt x="2144" y="1"/>
                  </a:moveTo>
                  <a:lnTo>
                    <a:pt x="0" y="24176"/>
                  </a:lnTo>
                  <a:lnTo>
                    <a:pt x="2788" y="26022"/>
                  </a:lnTo>
                  <a:lnTo>
                    <a:pt x="5574" y="24176"/>
                  </a:lnTo>
                  <a:lnTo>
                    <a:pt x="3432"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971;p52">
              <a:extLst>
                <a:ext uri="{FF2B5EF4-FFF2-40B4-BE49-F238E27FC236}">
                  <a16:creationId xmlns:a16="http://schemas.microsoft.com/office/drawing/2014/main" id="{1DBAB462-2B33-44E2-B551-28C0A10645A7}"/>
                </a:ext>
              </a:extLst>
            </p:cNvPr>
            <p:cNvSpPr/>
            <p:nvPr/>
          </p:nvSpPr>
          <p:spPr>
            <a:xfrm>
              <a:off x="713875" y="1920650"/>
              <a:ext cx="226825" cy="827025"/>
            </a:xfrm>
            <a:custGeom>
              <a:avLst/>
              <a:gdLst/>
              <a:ahLst/>
              <a:cxnLst/>
              <a:rect l="l" t="t" r="r" b="b"/>
              <a:pathLst>
                <a:path w="9073" h="33081" extrusionOk="0">
                  <a:moveTo>
                    <a:pt x="7636" y="0"/>
                  </a:moveTo>
                  <a:cubicBezTo>
                    <a:pt x="3255" y="294"/>
                    <a:pt x="1" y="1393"/>
                    <a:pt x="1" y="2703"/>
                  </a:cubicBezTo>
                  <a:lnTo>
                    <a:pt x="1" y="31126"/>
                  </a:lnTo>
                  <a:cubicBezTo>
                    <a:pt x="2903" y="32250"/>
                    <a:pt x="5964" y="32909"/>
                    <a:pt x="9072" y="33080"/>
                  </a:cubicBezTo>
                  <a:lnTo>
                    <a:pt x="9072" y="15696"/>
                  </a:lnTo>
                  <a:lnTo>
                    <a:pt x="7636"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972;p52">
              <a:extLst>
                <a:ext uri="{FF2B5EF4-FFF2-40B4-BE49-F238E27FC236}">
                  <a16:creationId xmlns:a16="http://schemas.microsoft.com/office/drawing/2014/main" id="{28EC1963-BD41-4288-BCBA-3E1C1EBA6A40}"/>
                </a:ext>
              </a:extLst>
            </p:cNvPr>
            <p:cNvSpPr/>
            <p:nvPr/>
          </p:nvSpPr>
          <p:spPr>
            <a:xfrm>
              <a:off x="986050" y="1920600"/>
              <a:ext cx="226850" cy="828325"/>
            </a:xfrm>
            <a:custGeom>
              <a:avLst/>
              <a:gdLst/>
              <a:ahLst/>
              <a:cxnLst/>
              <a:rect l="l" t="t" r="r" b="b"/>
              <a:pathLst>
                <a:path w="9074" h="33133" extrusionOk="0">
                  <a:moveTo>
                    <a:pt x="1438" y="1"/>
                  </a:moveTo>
                  <a:lnTo>
                    <a:pt x="1" y="15697"/>
                  </a:lnTo>
                  <a:lnTo>
                    <a:pt x="1" y="33132"/>
                  </a:lnTo>
                  <a:cubicBezTo>
                    <a:pt x="3081" y="33122"/>
                    <a:pt x="6143" y="32633"/>
                    <a:pt x="9074" y="31682"/>
                  </a:cubicBezTo>
                  <a:lnTo>
                    <a:pt x="9074" y="2705"/>
                  </a:lnTo>
                  <a:cubicBezTo>
                    <a:pt x="9074" y="1395"/>
                    <a:pt x="5819" y="296"/>
                    <a:pt x="1438"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973;p52">
              <a:extLst>
                <a:ext uri="{FF2B5EF4-FFF2-40B4-BE49-F238E27FC236}">
                  <a16:creationId xmlns:a16="http://schemas.microsoft.com/office/drawing/2014/main" id="{36BAA98C-1C2A-4D95-BFD3-4A6F5D95AB9D}"/>
                </a:ext>
              </a:extLst>
            </p:cNvPr>
            <p:cNvSpPr/>
            <p:nvPr/>
          </p:nvSpPr>
          <p:spPr>
            <a:xfrm>
              <a:off x="986050" y="1918675"/>
              <a:ext cx="77050" cy="394350"/>
            </a:xfrm>
            <a:custGeom>
              <a:avLst/>
              <a:gdLst/>
              <a:ahLst/>
              <a:cxnLst/>
              <a:rect l="l" t="t" r="r" b="b"/>
              <a:pathLst>
                <a:path w="3082" h="15774" extrusionOk="0">
                  <a:moveTo>
                    <a:pt x="1438" y="1"/>
                  </a:moveTo>
                  <a:lnTo>
                    <a:pt x="1" y="15774"/>
                  </a:lnTo>
                  <a:lnTo>
                    <a:pt x="3081" y="7784"/>
                  </a:lnTo>
                  <a:lnTo>
                    <a:pt x="2185" y="7001"/>
                  </a:lnTo>
                  <a:lnTo>
                    <a:pt x="3081" y="6749"/>
                  </a:lnTo>
                  <a:lnTo>
                    <a:pt x="2326" y="78"/>
                  </a:lnTo>
                  <a:lnTo>
                    <a:pt x="1438"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974;p52">
              <a:extLst>
                <a:ext uri="{FF2B5EF4-FFF2-40B4-BE49-F238E27FC236}">
                  <a16:creationId xmlns:a16="http://schemas.microsoft.com/office/drawing/2014/main" id="{F660B95A-1E7E-45C1-A235-7E009260B992}"/>
                </a:ext>
              </a:extLst>
            </p:cNvPr>
            <p:cNvSpPr/>
            <p:nvPr/>
          </p:nvSpPr>
          <p:spPr>
            <a:xfrm>
              <a:off x="863675" y="1918675"/>
              <a:ext cx="77025" cy="394350"/>
            </a:xfrm>
            <a:custGeom>
              <a:avLst/>
              <a:gdLst/>
              <a:ahLst/>
              <a:cxnLst/>
              <a:rect l="l" t="t" r="r" b="b"/>
              <a:pathLst>
                <a:path w="3081" h="15774" extrusionOk="0">
                  <a:moveTo>
                    <a:pt x="1644" y="1"/>
                  </a:moveTo>
                  <a:lnTo>
                    <a:pt x="757" y="78"/>
                  </a:lnTo>
                  <a:lnTo>
                    <a:pt x="1" y="6749"/>
                  </a:lnTo>
                  <a:lnTo>
                    <a:pt x="897" y="7001"/>
                  </a:lnTo>
                  <a:lnTo>
                    <a:pt x="1" y="7784"/>
                  </a:lnTo>
                  <a:lnTo>
                    <a:pt x="3080" y="15774"/>
                  </a:lnTo>
                  <a:lnTo>
                    <a:pt x="1644"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975;p52">
              <a:extLst>
                <a:ext uri="{FF2B5EF4-FFF2-40B4-BE49-F238E27FC236}">
                  <a16:creationId xmlns:a16="http://schemas.microsoft.com/office/drawing/2014/main" id="{4B07ECD8-00B3-4964-AB3F-8A4536E00973}"/>
                </a:ext>
              </a:extLst>
            </p:cNvPr>
            <p:cNvSpPr/>
            <p:nvPr/>
          </p:nvSpPr>
          <p:spPr>
            <a:xfrm>
              <a:off x="1212875" y="1964175"/>
              <a:ext cx="306900" cy="374400"/>
            </a:xfrm>
            <a:custGeom>
              <a:avLst/>
              <a:gdLst/>
              <a:ahLst/>
              <a:cxnLst/>
              <a:rect l="l" t="t" r="r" b="b"/>
              <a:pathLst>
                <a:path w="12276" h="14976" extrusionOk="0">
                  <a:moveTo>
                    <a:pt x="9379" y="1"/>
                  </a:moveTo>
                  <a:cubicBezTo>
                    <a:pt x="9379" y="1"/>
                    <a:pt x="8046" y="10623"/>
                    <a:pt x="7089" y="10670"/>
                  </a:cubicBezTo>
                  <a:cubicBezTo>
                    <a:pt x="7086" y="10670"/>
                    <a:pt x="7082" y="10670"/>
                    <a:pt x="7078" y="10670"/>
                  </a:cubicBezTo>
                  <a:cubicBezTo>
                    <a:pt x="5868" y="10670"/>
                    <a:pt x="1" y="962"/>
                    <a:pt x="1" y="962"/>
                  </a:cubicBezTo>
                  <a:lnTo>
                    <a:pt x="1" y="8380"/>
                  </a:lnTo>
                  <a:cubicBezTo>
                    <a:pt x="2137" y="11133"/>
                    <a:pt x="5113" y="14353"/>
                    <a:pt x="7089" y="14938"/>
                  </a:cubicBezTo>
                  <a:cubicBezTo>
                    <a:pt x="7176" y="14963"/>
                    <a:pt x="7262" y="14976"/>
                    <a:pt x="7347" y="14976"/>
                  </a:cubicBezTo>
                  <a:cubicBezTo>
                    <a:pt x="10206" y="14976"/>
                    <a:pt x="12276" y="944"/>
                    <a:pt x="12276" y="944"/>
                  </a:cubicBezTo>
                  <a:lnTo>
                    <a:pt x="9379"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976;p52">
              <a:extLst>
                <a:ext uri="{FF2B5EF4-FFF2-40B4-BE49-F238E27FC236}">
                  <a16:creationId xmlns:a16="http://schemas.microsoft.com/office/drawing/2014/main" id="{33F95F84-739E-49BE-ACA1-AD8D5C4F0559}"/>
                </a:ext>
              </a:extLst>
            </p:cNvPr>
            <p:cNvSpPr/>
            <p:nvPr/>
          </p:nvSpPr>
          <p:spPr>
            <a:xfrm>
              <a:off x="1427700" y="1678075"/>
              <a:ext cx="143550" cy="308325"/>
            </a:xfrm>
            <a:custGeom>
              <a:avLst/>
              <a:gdLst/>
              <a:ahLst/>
              <a:cxnLst/>
              <a:rect l="l" t="t" r="r" b="b"/>
              <a:pathLst>
                <a:path w="5742" h="12333" extrusionOk="0">
                  <a:moveTo>
                    <a:pt x="1450" y="1"/>
                  </a:moveTo>
                  <a:cubicBezTo>
                    <a:pt x="1109" y="1"/>
                    <a:pt x="824" y="139"/>
                    <a:pt x="824" y="139"/>
                  </a:cubicBezTo>
                  <a:cubicBezTo>
                    <a:pt x="978" y="1530"/>
                    <a:pt x="303" y="6183"/>
                    <a:pt x="303" y="6183"/>
                  </a:cubicBezTo>
                  <a:cubicBezTo>
                    <a:pt x="0" y="7564"/>
                    <a:pt x="337" y="9830"/>
                    <a:pt x="1070" y="11537"/>
                  </a:cubicBezTo>
                  <a:lnTo>
                    <a:pt x="3512" y="12332"/>
                  </a:lnTo>
                  <a:cubicBezTo>
                    <a:pt x="3512" y="12332"/>
                    <a:pt x="5497" y="10565"/>
                    <a:pt x="5687" y="7458"/>
                  </a:cubicBezTo>
                  <a:cubicBezTo>
                    <a:pt x="5742" y="6571"/>
                    <a:pt x="3397" y="6060"/>
                    <a:pt x="1784" y="5975"/>
                  </a:cubicBezTo>
                  <a:cubicBezTo>
                    <a:pt x="3378" y="773"/>
                    <a:pt x="2256" y="1"/>
                    <a:pt x="145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977;p52">
              <a:extLst>
                <a:ext uri="{FF2B5EF4-FFF2-40B4-BE49-F238E27FC236}">
                  <a16:creationId xmlns:a16="http://schemas.microsoft.com/office/drawing/2014/main" id="{942FE639-70BB-4FBF-99F1-3D3385BCE6E5}"/>
                </a:ext>
              </a:extLst>
            </p:cNvPr>
            <p:cNvSpPr/>
            <p:nvPr/>
          </p:nvSpPr>
          <p:spPr>
            <a:xfrm>
              <a:off x="1456425" y="1801150"/>
              <a:ext cx="121325" cy="84625"/>
            </a:xfrm>
            <a:custGeom>
              <a:avLst/>
              <a:gdLst/>
              <a:ahLst/>
              <a:cxnLst/>
              <a:rect l="l" t="t" r="r" b="b"/>
              <a:pathLst>
                <a:path w="4853" h="3385" extrusionOk="0">
                  <a:moveTo>
                    <a:pt x="1639" y="0"/>
                  </a:moveTo>
                  <a:cubicBezTo>
                    <a:pt x="1178" y="0"/>
                    <a:pt x="809" y="120"/>
                    <a:pt x="673" y="433"/>
                  </a:cubicBezTo>
                  <a:cubicBezTo>
                    <a:pt x="425" y="1001"/>
                    <a:pt x="0" y="2554"/>
                    <a:pt x="679" y="2844"/>
                  </a:cubicBezTo>
                  <a:cubicBezTo>
                    <a:pt x="1260" y="3091"/>
                    <a:pt x="2766" y="3384"/>
                    <a:pt x="3518" y="3384"/>
                  </a:cubicBezTo>
                  <a:cubicBezTo>
                    <a:pt x="3645" y="3384"/>
                    <a:pt x="3750" y="3376"/>
                    <a:pt x="3826" y="3358"/>
                  </a:cubicBezTo>
                  <a:cubicBezTo>
                    <a:pt x="4352" y="3229"/>
                    <a:pt x="4853" y="1607"/>
                    <a:pt x="4638" y="1105"/>
                  </a:cubicBezTo>
                  <a:cubicBezTo>
                    <a:pt x="4477" y="730"/>
                    <a:pt x="2776" y="0"/>
                    <a:pt x="1639"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978;p52">
              <a:extLst>
                <a:ext uri="{FF2B5EF4-FFF2-40B4-BE49-F238E27FC236}">
                  <a16:creationId xmlns:a16="http://schemas.microsoft.com/office/drawing/2014/main" id="{E33D3C8A-8B91-4DB7-A73F-868ED4CCE5B7}"/>
                </a:ext>
              </a:extLst>
            </p:cNvPr>
            <p:cNvSpPr/>
            <p:nvPr/>
          </p:nvSpPr>
          <p:spPr>
            <a:xfrm>
              <a:off x="1395200" y="1799100"/>
              <a:ext cx="114825" cy="178300"/>
            </a:xfrm>
            <a:custGeom>
              <a:avLst/>
              <a:gdLst/>
              <a:ahLst/>
              <a:cxnLst/>
              <a:rect l="l" t="t" r="r" b="b"/>
              <a:pathLst>
                <a:path w="4593" h="7132" extrusionOk="0">
                  <a:moveTo>
                    <a:pt x="1863" y="1"/>
                  </a:moveTo>
                  <a:cubicBezTo>
                    <a:pt x="892" y="811"/>
                    <a:pt x="0" y="2926"/>
                    <a:pt x="664" y="4007"/>
                  </a:cubicBezTo>
                  <a:cubicBezTo>
                    <a:pt x="1433" y="5260"/>
                    <a:pt x="2370" y="6697"/>
                    <a:pt x="2370" y="6697"/>
                  </a:cubicBezTo>
                  <a:lnTo>
                    <a:pt x="3702" y="7131"/>
                  </a:lnTo>
                  <a:cubicBezTo>
                    <a:pt x="3702" y="7131"/>
                    <a:pt x="4252" y="5731"/>
                    <a:pt x="4334" y="5125"/>
                  </a:cubicBezTo>
                  <a:cubicBezTo>
                    <a:pt x="4593" y="3236"/>
                    <a:pt x="3425" y="2947"/>
                    <a:pt x="2688" y="2947"/>
                  </a:cubicBezTo>
                  <a:cubicBezTo>
                    <a:pt x="2364" y="2947"/>
                    <a:pt x="2124" y="3003"/>
                    <a:pt x="2124" y="3003"/>
                  </a:cubicBezTo>
                  <a:cubicBezTo>
                    <a:pt x="3398" y="357"/>
                    <a:pt x="1863" y="1"/>
                    <a:pt x="1863"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979;p52">
              <a:extLst>
                <a:ext uri="{FF2B5EF4-FFF2-40B4-BE49-F238E27FC236}">
                  <a16:creationId xmlns:a16="http://schemas.microsoft.com/office/drawing/2014/main" id="{D9120555-9514-43BB-9608-95AF73A9AC43}"/>
                </a:ext>
              </a:extLst>
            </p:cNvPr>
            <p:cNvSpPr/>
            <p:nvPr/>
          </p:nvSpPr>
          <p:spPr>
            <a:xfrm>
              <a:off x="848500" y="2062625"/>
              <a:ext cx="75100" cy="257575"/>
            </a:xfrm>
            <a:custGeom>
              <a:avLst/>
              <a:gdLst/>
              <a:ahLst/>
              <a:cxnLst/>
              <a:rect l="l" t="t" r="r" b="b"/>
              <a:pathLst>
                <a:path w="3004" h="10303" extrusionOk="0">
                  <a:moveTo>
                    <a:pt x="0" y="1"/>
                  </a:moveTo>
                  <a:lnTo>
                    <a:pt x="0" y="688"/>
                  </a:lnTo>
                  <a:cubicBezTo>
                    <a:pt x="878" y="688"/>
                    <a:pt x="1802" y="4954"/>
                    <a:pt x="2207" y="7739"/>
                  </a:cubicBezTo>
                  <a:cubicBezTo>
                    <a:pt x="2428" y="9254"/>
                    <a:pt x="1507" y="9603"/>
                    <a:pt x="1403" y="9636"/>
                  </a:cubicBezTo>
                  <a:lnTo>
                    <a:pt x="1538" y="10303"/>
                  </a:lnTo>
                  <a:cubicBezTo>
                    <a:pt x="2067" y="10138"/>
                    <a:pt x="3004" y="9362"/>
                    <a:pt x="2748" y="7616"/>
                  </a:cubicBezTo>
                  <a:cubicBezTo>
                    <a:pt x="2466" y="5665"/>
                    <a:pt x="1547" y="1"/>
                    <a:pt x="0"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980;p52">
              <a:extLst>
                <a:ext uri="{FF2B5EF4-FFF2-40B4-BE49-F238E27FC236}">
                  <a16:creationId xmlns:a16="http://schemas.microsoft.com/office/drawing/2014/main" id="{9AD7DF87-3FC8-4F13-AAEA-B5F3C09A188E}"/>
                </a:ext>
              </a:extLst>
            </p:cNvPr>
            <p:cNvSpPr/>
            <p:nvPr/>
          </p:nvSpPr>
          <p:spPr>
            <a:xfrm>
              <a:off x="854850" y="2298400"/>
              <a:ext cx="37725" cy="36725"/>
            </a:xfrm>
            <a:custGeom>
              <a:avLst/>
              <a:gdLst/>
              <a:ahLst/>
              <a:cxnLst/>
              <a:rect l="l" t="t" r="r" b="b"/>
              <a:pathLst>
                <a:path w="1509" h="1469" extrusionOk="0">
                  <a:moveTo>
                    <a:pt x="923" y="1"/>
                  </a:moveTo>
                  <a:cubicBezTo>
                    <a:pt x="865" y="1"/>
                    <a:pt x="802" y="12"/>
                    <a:pt x="735" y="36"/>
                  </a:cubicBezTo>
                  <a:cubicBezTo>
                    <a:pt x="366" y="167"/>
                    <a:pt x="0" y="633"/>
                    <a:pt x="86" y="1015"/>
                  </a:cubicBezTo>
                  <a:cubicBezTo>
                    <a:pt x="152" y="1309"/>
                    <a:pt x="464" y="1468"/>
                    <a:pt x="773" y="1468"/>
                  </a:cubicBezTo>
                  <a:cubicBezTo>
                    <a:pt x="868" y="1468"/>
                    <a:pt x="962" y="1453"/>
                    <a:pt x="1049" y="1422"/>
                  </a:cubicBezTo>
                  <a:cubicBezTo>
                    <a:pt x="1418" y="1290"/>
                    <a:pt x="1509" y="923"/>
                    <a:pt x="1421" y="541"/>
                  </a:cubicBezTo>
                  <a:cubicBezTo>
                    <a:pt x="1349" y="227"/>
                    <a:pt x="1183" y="1"/>
                    <a:pt x="923"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981;p52">
              <a:extLst>
                <a:ext uri="{FF2B5EF4-FFF2-40B4-BE49-F238E27FC236}">
                  <a16:creationId xmlns:a16="http://schemas.microsoft.com/office/drawing/2014/main" id="{58A9C3C4-D991-4DFE-93C5-08BB1394692B}"/>
                </a:ext>
              </a:extLst>
            </p:cNvPr>
            <p:cNvSpPr/>
            <p:nvPr/>
          </p:nvSpPr>
          <p:spPr>
            <a:xfrm>
              <a:off x="773425" y="2062625"/>
              <a:ext cx="75100" cy="257575"/>
            </a:xfrm>
            <a:custGeom>
              <a:avLst/>
              <a:gdLst/>
              <a:ahLst/>
              <a:cxnLst/>
              <a:rect l="l" t="t" r="r" b="b"/>
              <a:pathLst>
                <a:path w="3004" h="10303" extrusionOk="0">
                  <a:moveTo>
                    <a:pt x="3003" y="1"/>
                  </a:moveTo>
                  <a:cubicBezTo>
                    <a:pt x="1458" y="1"/>
                    <a:pt x="539" y="5665"/>
                    <a:pt x="255" y="7616"/>
                  </a:cubicBezTo>
                  <a:cubicBezTo>
                    <a:pt x="1" y="9362"/>
                    <a:pt x="937" y="10138"/>
                    <a:pt x="1467" y="10303"/>
                  </a:cubicBezTo>
                  <a:lnTo>
                    <a:pt x="1600" y="9636"/>
                  </a:lnTo>
                  <a:cubicBezTo>
                    <a:pt x="1498" y="9603"/>
                    <a:pt x="577" y="9254"/>
                    <a:pt x="796" y="7739"/>
                  </a:cubicBezTo>
                  <a:cubicBezTo>
                    <a:pt x="1201" y="4954"/>
                    <a:pt x="2125" y="688"/>
                    <a:pt x="3003" y="688"/>
                  </a:cubicBezTo>
                  <a:lnTo>
                    <a:pt x="3003" y="1"/>
                  </a:ln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982;p52">
              <a:extLst>
                <a:ext uri="{FF2B5EF4-FFF2-40B4-BE49-F238E27FC236}">
                  <a16:creationId xmlns:a16="http://schemas.microsoft.com/office/drawing/2014/main" id="{350D3DDA-5DC8-44AF-9B2C-277DA8FBB5E4}"/>
                </a:ext>
              </a:extLst>
            </p:cNvPr>
            <p:cNvSpPr/>
            <p:nvPr/>
          </p:nvSpPr>
          <p:spPr>
            <a:xfrm>
              <a:off x="804475" y="2298400"/>
              <a:ext cx="37725" cy="36725"/>
            </a:xfrm>
            <a:custGeom>
              <a:avLst/>
              <a:gdLst/>
              <a:ahLst/>
              <a:cxnLst/>
              <a:rect l="l" t="t" r="r" b="b"/>
              <a:pathLst>
                <a:path w="1509" h="1469" extrusionOk="0">
                  <a:moveTo>
                    <a:pt x="586" y="1"/>
                  </a:moveTo>
                  <a:cubicBezTo>
                    <a:pt x="326" y="1"/>
                    <a:pt x="159" y="227"/>
                    <a:pt x="88" y="541"/>
                  </a:cubicBezTo>
                  <a:cubicBezTo>
                    <a:pt x="0" y="923"/>
                    <a:pt x="91" y="1290"/>
                    <a:pt x="460" y="1422"/>
                  </a:cubicBezTo>
                  <a:cubicBezTo>
                    <a:pt x="546" y="1453"/>
                    <a:pt x="641" y="1468"/>
                    <a:pt x="736" y="1468"/>
                  </a:cubicBezTo>
                  <a:cubicBezTo>
                    <a:pt x="1044" y="1468"/>
                    <a:pt x="1357" y="1309"/>
                    <a:pt x="1423" y="1015"/>
                  </a:cubicBezTo>
                  <a:cubicBezTo>
                    <a:pt x="1509" y="633"/>
                    <a:pt x="1143" y="167"/>
                    <a:pt x="774" y="36"/>
                  </a:cubicBezTo>
                  <a:cubicBezTo>
                    <a:pt x="707" y="12"/>
                    <a:pt x="644" y="1"/>
                    <a:pt x="586"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983;p52">
              <a:extLst>
                <a:ext uri="{FF2B5EF4-FFF2-40B4-BE49-F238E27FC236}">
                  <a16:creationId xmlns:a16="http://schemas.microsoft.com/office/drawing/2014/main" id="{88E1B44F-12E4-4296-8BEA-A2809A998B2C}"/>
                </a:ext>
              </a:extLst>
            </p:cNvPr>
            <p:cNvSpPr/>
            <p:nvPr/>
          </p:nvSpPr>
          <p:spPr>
            <a:xfrm>
              <a:off x="1008475" y="1889800"/>
              <a:ext cx="96600" cy="265000"/>
            </a:xfrm>
            <a:custGeom>
              <a:avLst/>
              <a:gdLst/>
              <a:ahLst/>
              <a:cxnLst/>
              <a:rect l="l" t="t" r="r" b="b"/>
              <a:pathLst>
                <a:path w="3864" h="10600" extrusionOk="0">
                  <a:moveTo>
                    <a:pt x="0" y="1"/>
                  </a:moveTo>
                  <a:lnTo>
                    <a:pt x="0" y="484"/>
                  </a:lnTo>
                  <a:cubicBezTo>
                    <a:pt x="310" y="628"/>
                    <a:pt x="597" y="817"/>
                    <a:pt x="850" y="1048"/>
                  </a:cubicBezTo>
                  <a:cubicBezTo>
                    <a:pt x="3167" y="3137"/>
                    <a:pt x="3417" y="8424"/>
                    <a:pt x="3417" y="10599"/>
                  </a:cubicBezTo>
                  <a:lnTo>
                    <a:pt x="3864" y="10599"/>
                  </a:lnTo>
                  <a:cubicBezTo>
                    <a:pt x="3864" y="8363"/>
                    <a:pt x="3599" y="2926"/>
                    <a:pt x="1150" y="716"/>
                  </a:cubicBezTo>
                  <a:cubicBezTo>
                    <a:pt x="813" y="409"/>
                    <a:pt x="423" y="167"/>
                    <a:pt x="0"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984;p52">
              <a:extLst>
                <a:ext uri="{FF2B5EF4-FFF2-40B4-BE49-F238E27FC236}">
                  <a16:creationId xmlns:a16="http://schemas.microsoft.com/office/drawing/2014/main" id="{47ABB3D5-E2EC-4696-90E9-694B43759D5A}"/>
                </a:ext>
              </a:extLst>
            </p:cNvPr>
            <p:cNvSpPr/>
            <p:nvPr/>
          </p:nvSpPr>
          <p:spPr>
            <a:xfrm>
              <a:off x="842900" y="1898300"/>
              <a:ext cx="75425" cy="164400"/>
            </a:xfrm>
            <a:custGeom>
              <a:avLst/>
              <a:gdLst/>
              <a:ahLst/>
              <a:cxnLst/>
              <a:rect l="l" t="t" r="r" b="b"/>
              <a:pathLst>
                <a:path w="3017" h="6576" extrusionOk="0">
                  <a:moveTo>
                    <a:pt x="3016" y="1"/>
                  </a:moveTo>
                  <a:cubicBezTo>
                    <a:pt x="82" y="1711"/>
                    <a:pt x="2" y="6515"/>
                    <a:pt x="0" y="6572"/>
                  </a:cubicBezTo>
                  <a:lnTo>
                    <a:pt x="449" y="6575"/>
                  </a:lnTo>
                  <a:cubicBezTo>
                    <a:pt x="449" y="6524"/>
                    <a:pt x="525" y="2231"/>
                    <a:pt x="3016" y="534"/>
                  </a:cubicBezTo>
                  <a:lnTo>
                    <a:pt x="3016" y="1"/>
                  </a:lnTo>
                  <a:close/>
                </a:path>
              </a:pathLst>
            </a:custGeom>
            <a:solidFill>
              <a:srgbClr val="231F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985;p52">
              <a:extLst>
                <a:ext uri="{FF2B5EF4-FFF2-40B4-BE49-F238E27FC236}">
                  <a16:creationId xmlns:a16="http://schemas.microsoft.com/office/drawing/2014/main" id="{0373FC1E-76C1-48FF-AA60-DFD223C63673}"/>
                </a:ext>
              </a:extLst>
            </p:cNvPr>
            <p:cNvSpPr/>
            <p:nvPr/>
          </p:nvSpPr>
          <p:spPr>
            <a:xfrm>
              <a:off x="963375" y="1889625"/>
              <a:ext cx="60500" cy="74575"/>
            </a:xfrm>
            <a:custGeom>
              <a:avLst/>
              <a:gdLst/>
              <a:ahLst/>
              <a:cxnLst/>
              <a:rect l="l" t="t" r="r" b="b"/>
              <a:pathLst>
                <a:path w="2420" h="2983" extrusionOk="0">
                  <a:moveTo>
                    <a:pt x="2057" y="0"/>
                  </a:moveTo>
                  <a:lnTo>
                    <a:pt x="1" y="1163"/>
                  </a:lnTo>
                  <a:lnTo>
                    <a:pt x="1160" y="2983"/>
                  </a:lnTo>
                  <a:lnTo>
                    <a:pt x="2419" y="1258"/>
                  </a:lnTo>
                  <a:lnTo>
                    <a:pt x="2057" y="0"/>
                  </a:lnTo>
                  <a:close/>
                </a:path>
              </a:pathLst>
            </a:custGeom>
            <a:solidFill>
              <a:srgbClr val="EFEF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986;p52">
              <a:extLst>
                <a:ext uri="{FF2B5EF4-FFF2-40B4-BE49-F238E27FC236}">
                  <a16:creationId xmlns:a16="http://schemas.microsoft.com/office/drawing/2014/main" id="{D9A89D0A-AB0B-4D73-8142-71E76347637D}"/>
                </a:ext>
              </a:extLst>
            </p:cNvPr>
            <p:cNvSpPr/>
            <p:nvPr/>
          </p:nvSpPr>
          <p:spPr>
            <a:xfrm>
              <a:off x="902900" y="1889625"/>
              <a:ext cx="60500" cy="74575"/>
            </a:xfrm>
            <a:custGeom>
              <a:avLst/>
              <a:gdLst/>
              <a:ahLst/>
              <a:cxnLst/>
              <a:rect l="l" t="t" r="r" b="b"/>
              <a:pathLst>
                <a:path w="2420" h="2983" extrusionOk="0">
                  <a:moveTo>
                    <a:pt x="364" y="0"/>
                  </a:moveTo>
                  <a:lnTo>
                    <a:pt x="1" y="1258"/>
                  </a:lnTo>
                  <a:lnTo>
                    <a:pt x="1260" y="2983"/>
                  </a:lnTo>
                  <a:lnTo>
                    <a:pt x="2420" y="1163"/>
                  </a:lnTo>
                  <a:lnTo>
                    <a:pt x="364" y="0"/>
                  </a:lnTo>
                  <a:close/>
                </a:path>
              </a:pathLst>
            </a:custGeom>
            <a:solidFill>
              <a:srgbClr val="EFEF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987;p52">
              <a:extLst>
                <a:ext uri="{FF2B5EF4-FFF2-40B4-BE49-F238E27FC236}">
                  <a16:creationId xmlns:a16="http://schemas.microsoft.com/office/drawing/2014/main" id="{55BC0FAC-F405-47B4-ADD8-584CB945FE4E}"/>
                </a:ext>
              </a:extLst>
            </p:cNvPr>
            <p:cNvSpPr/>
            <p:nvPr/>
          </p:nvSpPr>
          <p:spPr>
            <a:xfrm>
              <a:off x="1066925" y="2154725"/>
              <a:ext cx="65100" cy="65150"/>
            </a:xfrm>
            <a:custGeom>
              <a:avLst/>
              <a:gdLst/>
              <a:ahLst/>
              <a:cxnLst/>
              <a:rect l="l" t="t" r="r" b="b"/>
              <a:pathLst>
                <a:path w="2604" h="2606" extrusionOk="0">
                  <a:moveTo>
                    <a:pt x="1302" y="1"/>
                  </a:moveTo>
                  <a:cubicBezTo>
                    <a:pt x="583" y="1"/>
                    <a:pt x="1" y="584"/>
                    <a:pt x="1" y="1304"/>
                  </a:cubicBezTo>
                  <a:cubicBezTo>
                    <a:pt x="1" y="2022"/>
                    <a:pt x="583" y="2605"/>
                    <a:pt x="1302" y="2605"/>
                  </a:cubicBezTo>
                  <a:cubicBezTo>
                    <a:pt x="2022" y="2605"/>
                    <a:pt x="2604" y="2022"/>
                    <a:pt x="2604" y="1304"/>
                  </a:cubicBezTo>
                  <a:cubicBezTo>
                    <a:pt x="2604" y="584"/>
                    <a:pt x="2022" y="1"/>
                    <a:pt x="1302"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988;p52">
              <a:extLst>
                <a:ext uri="{FF2B5EF4-FFF2-40B4-BE49-F238E27FC236}">
                  <a16:creationId xmlns:a16="http://schemas.microsoft.com/office/drawing/2014/main" id="{0F2929E8-F44F-4721-8FC5-E62982A1E19D}"/>
                </a:ext>
              </a:extLst>
            </p:cNvPr>
            <p:cNvSpPr/>
            <p:nvPr/>
          </p:nvSpPr>
          <p:spPr>
            <a:xfrm>
              <a:off x="1078500" y="2167850"/>
              <a:ext cx="40450" cy="38900"/>
            </a:xfrm>
            <a:custGeom>
              <a:avLst/>
              <a:gdLst/>
              <a:ahLst/>
              <a:cxnLst/>
              <a:rect l="l" t="t" r="r" b="b"/>
              <a:pathLst>
                <a:path w="1618" h="1556" extrusionOk="0">
                  <a:moveTo>
                    <a:pt x="839" y="464"/>
                  </a:moveTo>
                  <a:cubicBezTo>
                    <a:pt x="1013" y="464"/>
                    <a:pt x="1154" y="605"/>
                    <a:pt x="1154" y="779"/>
                  </a:cubicBezTo>
                  <a:cubicBezTo>
                    <a:pt x="1154" y="968"/>
                    <a:pt x="999" y="1094"/>
                    <a:pt x="837" y="1094"/>
                  </a:cubicBezTo>
                  <a:cubicBezTo>
                    <a:pt x="760" y="1094"/>
                    <a:pt x="681" y="1065"/>
                    <a:pt x="617" y="1001"/>
                  </a:cubicBezTo>
                  <a:cubicBezTo>
                    <a:pt x="419" y="803"/>
                    <a:pt x="560" y="464"/>
                    <a:pt x="839" y="464"/>
                  </a:cubicBezTo>
                  <a:close/>
                  <a:moveTo>
                    <a:pt x="841" y="1"/>
                  </a:moveTo>
                  <a:cubicBezTo>
                    <a:pt x="638" y="1"/>
                    <a:pt x="438" y="80"/>
                    <a:pt x="289" y="228"/>
                  </a:cubicBezTo>
                  <a:cubicBezTo>
                    <a:pt x="67" y="451"/>
                    <a:pt x="0" y="785"/>
                    <a:pt x="121" y="1076"/>
                  </a:cubicBezTo>
                  <a:cubicBezTo>
                    <a:pt x="241" y="1367"/>
                    <a:pt x="525" y="1556"/>
                    <a:pt x="839" y="1556"/>
                  </a:cubicBezTo>
                  <a:cubicBezTo>
                    <a:pt x="1269" y="1556"/>
                    <a:pt x="1616" y="1208"/>
                    <a:pt x="1618" y="779"/>
                  </a:cubicBezTo>
                  <a:cubicBezTo>
                    <a:pt x="1618" y="464"/>
                    <a:pt x="1427" y="180"/>
                    <a:pt x="1137" y="59"/>
                  </a:cubicBezTo>
                  <a:cubicBezTo>
                    <a:pt x="1041" y="20"/>
                    <a:pt x="941" y="1"/>
                    <a:pt x="841"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989;p52">
              <a:extLst>
                <a:ext uri="{FF2B5EF4-FFF2-40B4-BE49-F238E27FC236}">
                  <a16:creationId xmlns:a16="http://schemas.microsoft.com/office/drawing/2014/main" id="{AC157F5E-6061-4FC9-AD50-A918B4B0D666}"/>
                </a:ext>
              </a:extLst>
            </p:cNvPr>
            <p:cNvSpPr/>
            <p:nvPr/>
          </p:nvSpPr>
          <p:spPr>
            <a:xfrm>
              <a:off x="620425" y="1517700"/>
              <a:ext cx="685900" cy="344700"/>
            </a:xfrm>
            <a:custGeom>
              <a:avLst/>
              <a:gdLst/>
              <a:ahLst/>
              <a:cxnLst/>
              <a:rect l="l" t="t" r="r" b="b"/>
              <a:pathLst>
                <a:path w="27436" h="13788" extrusionOk="0">
                  <a:moveTo>
                    <a:pt x="1275" y="1"/>
                  </a:moveTo>
                  <a:lnTo>
                    <a:pt x="0" y="358"/>
                  </a:lnTo>
                  <a:lnTo>
                    <a:pt x="242" y="1859"/>
                  </a:lnTo>
                  <a:cubicBezTo>
                    <a:pt x="242" y="1859"/>
                    <a:pt x="405" y="7270"/>
                    <a:pt x="1042" y="8871"/>
                  </a:cubicBezTo>
                  <a:cubicBezTo>
                    <a:pt x="2703" y="13042"/>
                    <a:pt x="6661" y="13787"/>
                    <a:pt x="13717" y="13787"/>
                  </a:cubicBezTo>
                  <a:cubicBezTo>
                    <a:pt x="20774" y="13787"/>
                    <a:pt x="24733" y="13042"/>
                    <a:pt x="26393" y="8871"/>
                  </a:cubicBezTo>
                  <a:cubicBezTo>
                    <a:pt x="27029" y="7270"/>
                    <a:pt x="27194" y="1859"/>
                    <a:pt x="27194" y="1859"/>
                  </a:cubicBezTo>
                  <a:lnTo>
                    <a:pt x="27436" y="358"/>
                  </a:lnTo>
                  <a:lnTo>
                    <a:pt x="26161" y="2"/>
                  </a:lnTo>
                  <a:cubicBezTo>
                    <a:pt x="26161" y="2"/>
                    <a:pt x="25540" y="4885"/>
                    <a:pt x="21514" y="7925"/>
                  </a:cubicBezTo>
                  <a:cubicBezTo>
                    <a:pt x="20770" y="3772"/>
                    <a:pt x="16798" y="3560"/>
                    <a:pt x="14405" y="3560"/>
                  </a:cubicBezTo>
                  <a:cubicBezTo>
                    <a:pt x="14238" y="3560"/>
                    <a:pt x="14078" y="3561"/>
                    <a:pt x="13927" y="3562"/>
                  </a:cubicBezTo>
                  <a:lnTo>
                    <a:pt x="13927" y="4451"/>
                  </a:lnTo>
                  <a:cubicBezTo>
                    <a:pt x="14140" y="4449"/>
                    <a:pt x="14373" y="4444"/>
                    <a:pt x="14621" y="4444"/>
                  </a:cubicBezTo>
                  <a:cubicBezTo>
                    <a:pt x="16588" y="4444"/>
                    <a:pt x="19432" y="4755"/>
                    <a:pt x="19631" y="9066"/>
                  </a:cubicBezTo>
                  <a:cubicBezTo>
                    <a:pt x="18059" y="9816"/>
                    <a:pt x="16118" y="10295"/>
                    <a:pt x="13719" y="10295"/>
                  </a:cubicBezTo>
                  <a:cubicBezTo>
                    <a:pt x="11318" y="10295"/>
                    <a:pt x="9377" y="9816"/>
                    <a:pt x="7805" y="9066"/>
                  </a:cubicBezTo>
                  <a:cubicBezTo>
                    <a:pt x="8005" y="4755"/>
                    <a:pt x="10849" y="4444"/>
                    <a:pt x="12817" y="4444"/>
                  </a:cubicBezTo>
                  <a:cubicBezTo>
                    <a:pt x="13064" y="4444"/>
                    <a:pt x="13297" y="4449"/>
                    <a:pt x="13510" y="4451"/>
                  </a:cubicBezTo>
                  <a:lnTo>
                    <a:pt x="13510" y="3562"/>
                  </a:lnTo>
                  <a:cubicBezTo>
                    <a:pt x="13314" y="3562"/>
                    <a:pt x="13101" y="3560"/>
                    <a:pt x="12874" y="3560"/>
                  </a:cubicBezTo>
                  <a:cubicBezTo>
                    <a:pt x="10507" y="3560"/>
                    <a:pt x="6666" y="3774"/>
                    <a:pt x="5923" y="7923"/>
                  </a:cubicBezTo>
                  <a:cubicBezTo>
                    <a:pt x="1897" y="4883"/>
                    <a:pt x="1275" y="1"/>
                    <a:pt x="1275"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990;p52">
              <a:extLst>
                <a:ext uri="{FF2B5EF4-FFF2-40B4-BE49-F238E27FC236}">
                  <a16:creationId xmlns:a16="http://schemas.microsoft.com/office/drawing/2014/main" id="{42FEF7BF-05A5-42D2-A227-78D419F3EF15}"/>
                </a:ext>
              </a:extLst>
            </p:cNvPr>
            <p:cNvSpPr/>
            <p:nvPr/>
          </p:nvSpPr>
          <p:spPr>
            <a:xfrm>
              <a:off x="574050" y="957925"/>
              <a:ext cx="778700" cy="471475"/>
            </a:xfrm>
            <a:custGeom>
              <a:avLst/>
              <a:gdLst/>
              <a:ahLst/>
              <a:cxnLst/>
              <a:rect l="l" t="t" r="r" b="b"/>
              <a:pathLst>
                <a:path w="31148" h="18859" extrusionOk="0">
                  <a:moveTo>
                    <a:pt x="20112" y="0"/>
                  </a:moveTo>
                  <a:cubicBezTo>
                    <a:pt x="18376" y="0"/>
                    <a:pt x="16099" y="210"/>
                    <a:pt x="13135" y="811"/>
                  </a:cubicBezTo>
                  <a:cubicBezTo>
                    <a:pt x="12307" y="979"/>
                    <a:pt x="2975" y="2909"/>
                    <a:pt x="2938" y="7003"/>
                  </a:cubicBezTo>
                  <a:cubicBezTo>
                    <a:pt x="2938" y="7003"/>
                    <a:pt x="0" y="7145"/>
                    <a:pt x="1449" y="17173"/>
                  </a:cubicBezTo>
                  <a:lnTo>
                    <a:pt x="1701" y="18859"/>
                  </a:lnTo>
                  <a:lnTo>
                    <a:pt x="2511" y="18278"/>
                  </a:lnTo>
                  <a:cubicBezTo>
                    <a:pt x="2511" y="18278"/>
                    <a:pt x="3864" y="12950"/>
                    <a:pt x="3207" y="9128"/>
                  </a:cubicBezTo>
                  <a:cubicBezTo>
                    <a:pt x="3207" y="9128"/>
                    <a:pt x="7279" y="6694"/>
                    <a:pt x="15574" y="6694"/>
                  </a:cubicBezTo>
                  <a:cubicBezTo>
                    <a:pt x="23868" y="6694"/>
                    <a:pt x="27939" y="9128"/>
                    <a:pt x="27939" y="9128"/>
                  </a:cubicBezTo>
                  <a:cubicBezTo>
                    <a:pt x="27285" y="12950"/>
                    <a:pt x="28635" y="18280"/>
                    <a:pt x="28635" y="18280"/>
                  </a:cubicBezTo>
                  <a:lnTo>
                    <a:pt x="29446" y="18859"/>
                  </a:lnTo>
                  <a:lnTo>
                    <a:pt x="29697" y="17172"/>
                  </a:lnTo>
                  <a:cubicBezTo>
                    <a:pt x="31147" y="7145"/>
                    <a:pt x="28210" y="7003"/>
                    <a:pt x="28210" y="7003"/>
                  </a:cubicBezTo>
                  <a:cubicBezTo>
                    <a:pt x="28210" y="7003"/>
                    <a:pt x="29809" y="4300"/>
                    <a:pt x="28210" y="1943"/>
                  </a:cubicBezTo>
                  <a:lnTo>
                    <a:pt x="27498" y="2754"/>
                  </a:lnTo>
                  <a:cubicBezTo>
                    <a:pt x="27498" y="2754"/>
                    <a:pt x="28424" y="861"/>
                    <a:pt x="25528" y="669"/>
                  </a:cubicBezTo>
                  <a:lnTo>
                    <a:pt x="25247" y="1132"/>
                  </a:lnTo>
                  <a:cubicBezTo>
                    <a:pt x="25247" y="1132"/>
                    <a:pt x="24139" y="0"/>
                    <a:pt x="20112"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991;p52">
              <a:extLst>
                <a:ext uri="{FF2B5EF4-FFF2-40B4-BE49-F238E27FC236}">
                  <a16:creationId xmlns:a16="http://schemas.microsoft.com/office/drawing/2014/main" id="{3AB0E7C6-74D2-43A4-B299-62B54952E191}"/>
                </a:ext>
              </a:extLst>
            </p:cNvPr>
            <p:cNvSpPr/>
            <p:nvPr/>
          </p:nvSpPr>
          <p:spPr>
            <a:xfrm>
              <a:off x="591625" y="1986475"/>
              <a:ext cx="122275" cy="686400"/>
            </a:xfrm>
            <a:custGeom>
              <a:avLst/>
              <a:gdLst/>
              <a:ahLst/>
              <a:cxnLst/>
              <a:rect l="l" t="t" r="r" b="b"/>
              <a:pathLst>
                <a:path w="4891" h="27456" extrusionOk="0">
                  <a:moveTo>
                    <a:pt x="4891" y="1"/>
                  </a:moveTo>
                  <a:cubicBezTo>
                    <a:pt x="2321" y="5954"/>
                    <a:pt x="779" y="14826"/>
                    <a:pt x="464" y="18620"/>
                  </a:cubicBezTo>
                  <a:cubicBezTo>
                    <a:pt x="291" y="20735"/>
                    <a:pt x="126" y="23580"/>
                    <a:pt x="0" y="26059"/>
                  </a:cubicBezTo>
                  <a:cubicBezTo>
                    <a:pt x="818" y="26565"/>
                    <a:pt x="1662" y="27031"/>
                    <a:pt x="2532" y="27456"/>
                  </a:cubicBezTo>
                  <a:cubicBezTo>
                    <a:pt x="2750" y="24257"/>
                    <a:pt x="3057" y="20076"/>
                    <a:pt x="3276" y="18543"/>
                  </a:cubicBezTo>
                  <a:cubicBezTo>
                    <a:pt x="3649" y="15929"/>
                    <a:pt x="4891" y="11276"/>
                    <a:pt x="4891" y="11276"/>
                  </a:cubicBezTo>
                  <a:lnTo>
                    <a:pt x="4891"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31" name="Google Shape;1247;p43">
            <a:extLst>
              <a:ext uri="{FF2B5EF4-FFF2-40B4-BE49-F238E27FC236}">
                <a16:creationId xmlns:a16="http://schemas.microsoft.com/office/drawing/2014/main" id="{315840D4-FB64-48CC-B620-772440413D4A}"/>
              </a:ext>
            </a:extLst>
          </p:cNvPr>
          <p:cNvSpPr txBox="1">
            <a:spLocks/>
          </p:cNvSpPr>
          <p:nvPr/>
        </p:nvSpPr>
        <p:spPr>
          <a:xfrm>
            <a:off x="12416144" y="5148694"/>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32" name="Rectangle 31">
            <a:extLst>
              <a:ext uri="{FF2B5EF4-FFF2-40B4-BE49-F238E27FC236}">
                <a16:creationId xmlns:a16="http://schemas.microsoft.com/office/drawing/2014/main" id="{1F5E84FF-0C54-4D0B-A928-2159E3D24D31}"/>
              </a:ext>
            </a:extLst>
          </p:cNvPr>
          <p:cNvSpPr/>
          <p:nvPr/>
        </p:nvSpPr>
        <p:spPr>
          <a:xfrm>
            <a:off x="12648052" y="6692604"/>
            <a:ext cx="10310031"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15150681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Google Shape;1247;p43">
            <a:extLst>
              <a:ext uri="{FF2B5EF4-FFF2-40B4-BE49-F238E27FC236}">
                <a16:creationId xmlns:a16="http://schemas.microsoft.com/office/drawing/2014/main" id="{315840D4-FB64-48CC-B620-772440413D4A}"/>
              </a:ext>
            </a:extLst>
          </p:cNvPr>
          <p:cNvSpPr txBox="1">
            <a:spLocks/>
          </p:cNvSpPr>
          <p:nvPr/>
        </p:nvSpPr>
        <p:spPr>
          <a:xfrm>
            <a:off x="12416144" y="5148694"/>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32" name="Rectangle 31">
            <a:extLst>
              <a:ext uri="{FF2B5EF4-FFF2-40B4-BE49-F238E27FC236}">
                <a16:creationId xmlns:a16="http://schemas.microsoft.com/office/drawing/2014/main" id="{1F5E84FF-0C54-4D0B-A928-2159E3D24D31}"/>
              </a:ext>
            </a:extLst>
          </p:cNvPr>
          <p:cNvSpPr/>
          <p:nvPr/>
        </p:nvSpPr>
        <p:spPr>
          <a:xfrm>
            <a:off x="12648052" y="6692604"/>
            <a:ext cx="10310031"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33" name="Google Shape;946;p52">
            <a:extLst>
              <a:ext uri="{FF2B5EF4-FFF2-40B4-BE49-F238E27FC236}">
                <a16:creationId xmlns:a16="http://schemas.microsoft.com/office/drawing/2014/main" id="{474C56C8-85C5-4EDD-9D68-B660F3971948}"/>
              </a:ext>
            </a:extLst>
          </p:cNvPr>
          <p:cNvGrpSpPr/>
          <p:nvPr/>
        </p:nvGrpSpPr>
        <p:grpSpPr>
          <a:xfrm>
            <a:off x="3418087" y="3072135"/>
            <a:ext cx="6286352" cy="7571730"/>
            <a:chOff x="238125" y="3010000"/>
            <a:chExt cx="1489700" cy="1794300"/>
          </a:xfrm>
        </p:grpSpPr>
        <p:sp>
          <p:nvSpPr>
            <p:cNvPr id="34" name="Google Shape;947;p52">
              <a:extLst>
                <a:ext uri="{FF2B5EF4-FFF2-40B4-BE49-F238E27FC236}">
                  <a16:creationId xmlns:a16="http://schemas.microsoft.com/office/drawing/2014/main" id="{37A9C5E6-B14C-4C8B-AAB0-D33567CF4A6B}"/>
                </a:ext>
              </a:extLst>
            </p:cNvPr>
            <p:cNvSpPr/>
            <p:nvPr/>
          </p:nvSpPr>
          <p:spPr>
            <a:xfrm>
              <a:off x="238125" y="3314600"/>
              <a:ext cx="1489700" cy="1489700"/>
            </a:xfrm>
            <a:custGeom>
              <a:avLst/>
              <a:gdLst/>
              <a:ahLst/>
              <a:cxnLst/>
              <a:rect l="l" t="t" r="r" b="b"/>
              <a:pathLst>
                <a:path w="59588" h="59588" extrusionOk="0">
                  <a:moveTo>
                    <a:pt x="29794" y="1"/>
                  </a:moveTo>
                  <a:cubicBezTo>
                    <a:pt x="21892" y="1"/>
                    <a:pt x="14314" y="3140"/>
                    <a:pt x="8727" y="8727"/>
                  </a:cubicBezTo>
                  <a:cubicBezTo>
                    <a:pt x="3138" y="14315"/>
                    <a:pt x="0" y="21893"/>
                    <a:pt x="0" y="29794"/>
                  </a:cubicBezTo>
                  <a:cubicBezTo>
                    <a:pt x="0" y="37697"/>
                    <a:pt x="3138" y="45275"/>
                    <a:pt x="8727" y="50862"/>
                  </a:cubicBezTo>
                  <a:cubicBezTo>
                    <a:pt x="14314" y="56450"/>
                    <a:pt x="21892" y="59588"/>
                    <a:pt x="29794" y="59588"/>
                  </a:cubicBezTo>
                  <a:cubicBezTo>
                    <a:pt x="37695" y="59588"/>
                    <a:pt x="45273" y="56450"/>
                    <a:pt x="50861" y="50862"/>
                  </a:cubicBezTo>
                  <a:cubicBezTo>
                    <a:pt x="56449" y="45275"/>
                    <a:pt x="59587" y="37697"/>
                    <a:pt x="59587" y="29794"/>
                  </a:cubicBezTo>
                  <a:cubicBezTo>
                    <a:pt x="59587" y="21893"/>
                    <a:pt x="56449" y="14315"/>
                    <a:pt x="50861" y="8727"/>
                  </a:cubicBezTo>
                  <a:cubicBezTo>
                    <a:pt x="45273" y="3140"/>
                    <a:pt x="37695" y="1"/>
                    <a:pt x="29794"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948;p52">
              <a:extLst>
                <a:ext uri="{FF2B5EF4-FFF2-40B4-BE49-F238E27FC236}">
                  <a16:creationId xmlns:a16="http://schemas.microsoft.com/office/drawing/2014/main" id="{24CE961B-6E92-4BD9-AB77-87E163A8FB7A}"/>
                </a:ext>
              </a:extLst>
            </p:cNvPr>
            <p:cNvSpPr/>
            <p:nvPr/>
          </p:nvSpPr>
          <p:spPr>
            <a:xfrm>
              <a:off x="930375" y="3856775"/>
              <a:ext cx="90200" cy="197900"/>
            </a:xfrm>
            <a:custGeom>
              <a:avLst/>
              <a:gdLst/>
              <a:ahLst/>
              <a:cxnLst/>
              <a:rect l="l" t="t" r="r" b="b"/>
              <a:pathLst>
                <a:path w="3608" h="7916" extrusionOk="0">
                  <a:moveTo>
                    <a:pt x="1" y="0"/>
                  </a:moveTo>
                  <a:lnTo>
                    <a:pt x="1" y="7915"/>
                  </a:lnTo>
                  <a:lnTo>
                    <a:pt x="3608" y="7915"/>
                  </a:lnTo>
                  <a:lnTo>
                    <a:pt x="3608" y="0"/>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949;p52">
              <a:extLst>
                <a:ext uri="{FF2B5EF4-FFF2-40B4-BE49-F238E27FC236}">
                  <a16:creationId xmlns:a16="http://schemas.microsoft.com/office/drawing/2014/main" id="{71313206-361D-4B88-8548-B95FB93E5411}"/>
                </a:ext>
              </a:extLst>
            </p:cNvPr>
            <p:cNvSpPr/>
            <p:nvPr/>
          </p:nvSpPr>
          <p:spPr>
            <a:xfrm>
              <a:off x="542600" y="3043700"/>
              <a:ext cx="865775" cy="835500"/>
            </a:xfrm>
            <a:custGeom>
              <a:avLst/>
              <a:gdLst/>
              <a:ahLst/>
              <a:cxnLst/>
              <a:rect l="l" t="t" r="r" b="b"/>
              <a:pathLst>
                <a:path w="34631" h="33420" extrusionOk="0">
                  <a:moveTo>
                    <a:pt x="17315" y="1"/>
                  </a:moveTo>
                  <a:cubicBezTo>
                    <a:pt x="9698" y="1"/>
                    <a:pt x="3487" y="3987"/>
                    <a:pt x="3192" y="15822"/>
                  </a:cubicBezTo>
                  <a:cubicBezTo>
                    <a:pt x="3126" y="15817"/>
                    <a:pt x="3060" y="15814"/>
                    <a:pt x="2994" y="15814"/>
                  </a:cubicBezTo>
                  <a:cubicBezTo>
                    <a:pt x="2875" y="15814"/>
                    <a:pt x="2757" y="15823"/>
                    <a:pt x="2640" y="15840"/>
                  </a:cubicBezTo>
                  <a:cubicBezTo>
                    <a:pt x="1050" y="16081"/>
                    <a:pt x="1" y="17863"/>
                    <a:pt x="298" y="19820"/>
                  </a:cubicBezTo>
                  <a:cubicBezTo>
                    <a:pt x="572" y="21629"/>
                    <a:pt x="1899" y="22954"/>
                    <a:pt x="3354" y="22954"/>
                  </a:cubicBezTo>
                  <a:cubicBezTo>
                    <a:pt x="3474" y="22954"/>
                    <a:pt x="3594" y="22945"/>
                    <a:pt x="3715" y="22927"/>
                  </a:cubicBezTo>
                  <a:cubicBezTo>
                    <a:pt x="3759" y="22921"/>
                    <a:pt x="3798" y="22909"/>
                    <a:pt x="3840" y="22900"/>
                  </a:cubicBezTo>
                  <a:cubicBezTo>
                    <a:pt x="5656" y="30488"/>
                    <a:pt x="11003" y="33419"/>
                    <a:pt x="17315" y="33419"/>
                  </a:cubicBezTo>
                  <a:cubicBezTo>
                    <a:pt x="23630" y="33419"/>
                    <a:pt x="28977" y="30488"/>
                    <a:pt x="30792" y="22900"/>
                  </a:cubicBezTo>
                  <a:cubicBezTo>
                    <a:pt x="30833" y="22909"/>
                    <a:pt x="30874" y="22921"/>
                    <a:pt x="30916" y="22927"/>
                  </a:cubicBezTo>
                  <a:cubicBezTo>
                    <a:pt x="31037" y="22945"/>
                    <a:pt x="31157" y="22954"/>
                    <a:pt x="31277" y="22954"/>
                  </a:cubicBezTo>
                  <a:cubicBezTo>
                    <a:pt x="32732" y="22954"/>
                    <a:pt x="34059" y="21629"/>
                    <a:pt x="34334" y="19820"/>
                  </a:cubicBezTo>
                  <a:cubicBezTo>
                    <a:pt x="34630" y="17863"/>
                    <a:pt x="33583" y="16081"/>
                    <a:pt x="31992" y="15840"/>
                  </a:cubicBezTo>
                  <a:cubicBezTo>
                    <a:pt x="31875" y="15823"/>
                    <a:pt x="31757" y="15814"/>
                    <a:pt x="31638" y="15814"/>
                  </a:cubicBezTo>
                  <a:cubicBezTo>
                    <a:pt x="31572" y="15814"/>
                    <a:pt x="31506" y="15817"/>
                    <a:pt x="31441" y="15822"/>
                  </a:cubicBezTo>
                  <a:cubicBezTo>
                    <a:pt x="31143" y="4097"/>
                    <a:pt x="24934" y="1"/>
                    <a:pt x="17315"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950;p52">
              <a:extLst>
                <a:ext uri="{FF2B5EF4-FFF2-40B4-BE49-F238E27FC236}">
                  <a16:creationId xmlns:a16="http://schemas.microsoft.com/office/drawing/2014/main" id="{A758B0EF-932B-40FD-9197-9B34475E4625}"/>
                </a:ext>
              </a:extLst>
            </p:cNvPr>
            <p:cNvSpPr/>
            <p:nvPr/>
          </p:nvSpPr>
          <p:spPr>
            <a:xfrm>
              <a:off x="744025" y="3970700"/>
              <a:ext cx="462975" cy="833600"/>
            </a:xfrm>
            <a:custGeom>
              <a:avLst/>
              <a:gdLst/>
              <a:ahLst/>
              <a:cxnLst/>
              <a:rect l="l" t="t" r="r" b="b"/>
              <a:pathLst>
                <a:path w="18519" h="33344" extrusionOk="0">
                  <a:moveTo>
                    <a:pt x="9260" y="1"/>
                  </a:moveTo>
                  <a:cubicBezTo>
                    <a:pt x="4146" y="1"/>
                    <a:pt x="1" y="1246"/>
                    <a:pt x="1" y="2782"/>
                  </a:cubicBezTo>
                  <a:lnTo>
                    <a:pt x="1" y="31773"/>
                  </a:lnTo>
                  <a:cubicBezTo>
                    <a:pt x="3070" y="32812"/>
                    <a:pt x="6289" y="33344"/>
                    <a:pt x="9530" y="33344"/>
                  </a:cubicBezTo>
                  <a:cubicBezTo>
                    <a:pt x="9539" y="33344"/>
                    <a:pt x="9549" y="33344"/>
                    <a:pt x="9558" y="33344"/>
                  </a:cubicBezTo>
                  <a:cubicBezTo>
                    <a:pt x="9568" y="33344"/>
                    <a:pt x="9577" y="33344"/>
                    <a:pt x="9587" y="33344"/>
                  </a:cubicBezTo>
                  <a:cubicBezTo>
                    <a:pt x="12617" y="33344"/>
                    <a:pt x="15629" y="32880"/>
                    <a:pt x="18519" y="31968"/>
                  </a:cubicBezTo>
                  <a:lnTo>
                    <a:pt x="18519" y="2782"/>
                  </a:lnTo>
                  <a:cubicBezTo>
                    <a:pt x="18519" y="1246"/>
                    <a:pt x="14372" y="1"/>
                    <a:pt x="926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951;p52">
              <a:extLst>
                <a:ext uri="{FF2B5EF4-FFF2-40B4-BE49-F238E27FC236}">
                  <a16:creationId xmlns:a16="http://schemas.microsoft.com/office/drawing/2014/main" id="{47A422D8-D397-43BD-89B7-8F38589F2D64}"/>
                </a:ext>
              </a:extLst>
            </p:cNvPr>
            <p:cNvSpPr/>
            <p:nvPr/>
          </p:nvSpPr>
          <p:spPr>
            <a:xfrm>
              <a:off x="899625" y="3970675"/>
              <a:ext cx="151725" cy="182475"/>
            </a:xfrm>
            <a:custGeom>
              <a:avLst/>
              <a:gdLst/>
              <a:ahLst/>
              <a:cxnLst/>
              <a:rect l="l" t="t" r="r" b="b"/>
              <a:pathLst>
                <a:path w="6069" h="7299" extrusionOk="0">
                  <a:moveTo>
                    <a:pt x="3034" y="1"/>
                  </a:moveTo>
                  <a:cubicBezTo>
                    <a:pt x="2021" y="1"/>
                    <a:pt x="1009" y="52"/>
                    <a:pt x="0" y="156"/>
                  </a:cubicBezTo>
                  <a:lnTo>
                    <a:pt x="0" y="157"/>
                  </a:lnTo>
                  <a:lnTo>
                    <a:pt x="3024" y="7299"/>
                  </a:lnTo>
                  <a:lnTo>
                    <a:pt x="6068" y="156"/>
                  </a:lnTo>
                  <a:cubicBezTo>
                    <a:pt x="5059" y="52"/>
                    <a:pt x="4046" y="1"/>
                    <a:pt x="3034"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952;p52">
              <a:extLst>
                <a:ext uri="{FF2B5EF4-FFF2-40B4-BE49-F238E27FC236}">
                  <a16:creationId xmlns:a16="http://schemas.microsoft.com/office/drawing/2014/main" id="{CE71685D-516A-4746-BD7D-C04BD542212A}"/>
                </a:ext>
              </a:extLst>
            </p:cNvPr>
            <p:cNvSpPr/>
            <p:nvPr/>
          </p:nvSpPr>
          <p:spPr>
            <a:xfrm>
              <a:off x="1172450" y="3439250"/>
              <a:ext cx="156175" cy="325375"/>
            </a:xfrm>
            <a:custGeom>
              <a:avLst/>
              <a:gdLst/>
              <a:ahLst/>
              <a:cxnLst/>
              <a:rect l="l" t="t" r="r" b="b"/>
              <a:pathLst>
                <a:path w="6247" h="13015" extrusionOk="0">
                  <a:moveTo>
                    <a:pt x="6247" y="0"/>
                  </a:moveTo>
                  <a:lnTo>
                    <a:pt x="6247" y="0"/>
                  </a:lnTo>
                  <a:cubicBezTo>
                    <a:pt x="4510" y="9378"/>
                    <a:pt x="0" y="12390"/>
                    <a:pt x="0" y="12390"/>
                  </a:cubicBezTo>
                  <a:lnTo>
                    <a:pt x="283" y="13014"/>
                  </a:lnTo>
                  <a:cubicBezTo>
                    <a:pt x="5764" y="8954"/>
                    <a:pt x="6247" y="1"/>
                    <a:pt x="6247"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953;p52">
              <a:extLst>
                <a:ext uri="{FF2B5EF4-FFF2-40B4-BE49-F238E27FC236}">
                  <a16:creationId xmlns:a16="http://schemas.microsoft.com/office/drawing/2014/main" id="{3D2C1254-FDA6-49C4-9683-5D1B6F6D34E3}"/>
                </a:ext>
              </a:extLst>
            </p:cNvPr>
            <p:cNvSpPr/>
            <p:nvPr/>
          </p:nvSpPr>
          <p:spPr>
            <a:xfrm>
              <a:off x="1199475" y="3616175"/>
              <a:ext cx="112900" cy="205575"/>
            </a:xfrm>
            <a:custGeom>
              <a:avLst/>
              <a:gdLst/>
              <a:ahLst/>
              <a:cxnLst/>
              <a:rect l="l" t="t" r="r" b="b"/>
              <a:pathLst>
                <a:path w="4516" h="8223" extrusionOk="0">
                  <a:moveTo>
                    <a:pt x="4516" y="1"/>
                  </a:moveTo>
                  <a:lnTo>
                    <a:pt x="4516" y="1"/>
                  </a:lnTo>
                  <a:cubicBezTo>
                    <a:pt x="3138" y="5642"/>
                    <a:pt x="0" y="7700"/>
                    <a:pt x="0" y="7700"/>
                  </a:cubicBezTo>
                  <a:lnTo>
                    <a:pt x="234" y="8223"/>
                  </a:lnTo>
                  <a:cubicBezTo>
                    <a:pt x="3761" y="5840"/>
                    <a:pt x="4515" y="1"/>
                    <a:pt x="4516"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954;p52">
              <a:extLst>
                <a:ext uri="{FF2B5EF4-FFF2-40B4-BE49-F238E27FC236}">
                  <a16:creationId xmlns:a16="http://schemas.microsoft.com/office/drawing/2014/main" id="{5C373B30-98D3-4371-B3EE-793E1FB5A049}"/>
                </a:ext>
              </a:extLst>
            </p:cNvPr>
            <p:cNvSpPr/>
            <p:nvPr/>
          </p:nvSpPr>
          <p:spPr>
            <a:xfrm>
              <a:off x="743700" y="3744175"/>
              <a:ext cx="463300" cy="150625"/>
            </a:xfrm>
            <a:custGeom>
              <a:avLst/>
              <a:gdLst/>
              <a:ahLst/>
              <a:cxnLst/>
              <a:rect l="l" t="t" r="r" b="b"/>
              <a:pathLst>
                <a:path w="18532" h="6025" extrusionOk="0">
                  <a:moveTo>
                    <a:pt x="1468" y="1"/>
                  </a:moveTo>
                  <a:lnTo>
                    <a:pt x="0" y="3245"/>
                  </a:lnTo>
                  <a:cubicBezTo>
                    <a:pt x="519" y="3927"/>
                    <a:pt x="2508" y="6023"/>
                    <a:pt x="9259" y="6025"/>
                  </a:cubicBezTo>
                  <a:lnTo>
                    <a:pt x="9271" y="6025"/>
                  </a:lnTo>
                  <a:cubicBezTo>
                    <a:pt x="16023" y="6023"/>
                    <a:pt x="18013" y="3927"/>
                    <a:pt x="18532" y="3245"/>
                  </a:cubicBezTo>
                  <a:lnTo>
                    <a:pt x="17064" y="1"/>
                  </a:lnTo>
                  <a:cubicBezTo>
                    <a:pt x="17064" y="1"/>
                    <a:pt x="14594" y="2779"/>
                    <a:pt x="9265" y="2781"/>
                  </a:cubicBezTo>
                  <a:cubicBezTo>
                    <a:pt x="3937" y="2779"/>
                    <a:pt x="1468" y="1"/>
                    <a:pt x="1468"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955;p52">
              <a:extLst>
                <a:ext uri="{FF2B5EF4-FFF2-40B4-BE49-F238E27FC236}">
                  <a16:creationId xmlns:a16="http://schemas.microsoft.com/office/drawing/2014/main" id="{81011D06-A4E0-46A1-9D91-B48BC1520C1E}"/>
                </a:ext>
              </a:extLst>
            </p:cNvPr>
            <p:cNvSpPr/>
            <p:nvPr/>
          </p:nvSpPr>
          <p:spPr>
            <a:xfrm>
              <a:off x="622075" y="3439250"/>
              <a:ext cx="156150" cy="325375"/>
            </a:xfrm>
            <a:custGeom>
              <a:avLst/>
              <a:gdLst/>
              <a:ahLst/>
              <a:cxnLst/>
              <a:rect l="l" t="t" r="r" b="b"/>
              <a:pathLst>
                <a:path w="6246" h="13015" extrusionOk="0">
                  <a:moveTo>
                    <a:pt x="1" y="0"/>
                  </a:moveTo>
                  <a:cubicBezTo>
                    <a:pt x="1" y="1"/>
                    <a:pt x="483" y="8954"/>
                    <a:pt x="5963" y="13014"/>
                  </a:cubicBezTo>
                  <a:lnTo>
                    <a:pt x="6245" y="12390"/>
                  </a:lnTo>
                  <a:cubicBezTo>
                    <a:pt x="6245" y="12390"/>
                    <a:pt x="1738" y="9378"/>
                    <a:pt x="1"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956;p52">
              <a:extLst>
                <a:ext uri="{FF2B5EF4-FFF2-40B4-BE49-F238E27FC236}">
                  <a16:creationId xmlns:a16="http://schemas.microsoft.com/office/drawing/2014/main" id="{681C896C-DEC1-408A-BF4E-66E7265AE12A}"/>
                </a:ext>
              </a:extLst>
            </p:cNvPr>
            <p:cNvSpPr/>
            <p:nvPr/>
          </p:nvSpPr>
          <p:spPr>
            <a:xfrm>
              <a:off x="638300" y="3616175"/>
              <a:ext cx="112950" cy="205575"/>
            </a:xfrm>
            <a:custGeom>
              <a:avLst/>
              <a:gdLst/>
              <a:ahLst/>
              <a:cxnLst/>
              <a:rect l="l" t="t" r="r" b="b"/>
              <a:pathLst>
                <a:path w="4518" h="8223" extrusionOk="0">
                  <a:moveTo>
                    <a:pt x="0" y="1"/>
                  </a:moveTo>
                  <a:cubicBezTo>
                    <a:pt x="0" y="1"/>
                    <a:pt x="753" y="5840"/>
                    <a:pt x="4281" y="8223"/>
                  </a:cubicBezTo>
                  <a:lnTo>
                    <a:pt x="4517" y="7700"/>
                  </a:lnTo>
                  <a:cubicBezTo>
                    <a:pt x="4517" y="7700"/>
                    <a:pt x="1377" y="5642"/>
                    <a:pt x="0"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957;p52">
              <a:extLst>
                <a:ext uri="{FF2B5EF4-FFF2-40B4-BE49-F238E27FC236}">
                  <a16:creationId xmlns:a16="http://schemas.microsoft.com/office/drawing/2014/main" id="{4EBD78AB-B1F0-4CB8-A683-6A8A50BA74BC}"/>
                </a:ext>
              </a:extLst>
            </p:cNvPr>
            <p:cNvSpPr/>
            <p:nvPr/>
          </p:nvSpPr>
          <p:spPr>
            <a:xfrm>
              <a:off x="921025" y="4025125"/>
              <a:ext cx="108750" cy="128025"/>
            </a:xfrm>
            <a:custGeom>
              <a:avLst/>
              <a:gdLst/>
              <a:ahLst/>
              <a:cxnLst/>
              <a:rect l="l" t="t" r="r" b="b"/>
              <a:pathLst>
                <a:path w="4350" h="5121" extrusionOk="0">
                  <a:moveTo>
                    <a:pt x="0" y="1"/>
                  </a:moveTo>
                  <a:lnTo>
                    <a:pt x="2166" y="5121"/>
                  </a:lnTo>
                  <a:lnTo>
                    <a:pt x="4349"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958;p52">
              <a:extLst>
                <a:ext uri="{FF2B5EF4-FFF2-40B4-BE49-F238E27FC236}">
                  <a16:creationId xmlns:a16="http://schemas.microsoft.com/office/drawing/2014/main" id="{0ED29398-3AB9-433C-B4E2-89AB2BE85993}"/>
                </a:ext>
              </a:extLst>
            </p:cNvPr>
            <p:cNvSpPr/>
            <p:nvPr/>
          </p:nvSpPr>
          <p:spPr>
            <a:xfrm>
              <a:off x="610900" y="3010000"/>
              <a:ext cx="729225" cy="471450"/>
            </a:xfrm>
            <a:custGeom>
              <a:avLst/>
              <a:gdLst/>
              <a:ahLst/>
              <a:cxnLst/>
              <a:rect l="l" t="t" r="r" b="b"/>
              <a:pathLst>
                <a:path w="29169" h="18858" extrusionOk="0">
                  <a:moveTo>
                    <a:pt x="14883" y="0"/>
                  </a:moveTo>
                  <a:cubicBezTo>
                    <a:pt x="1598" y="0"/>
                    <a:pt x="847" y="10844"/>
                    <a:pt x="847" y="10844"/>
                  </a:cubicBezTo>
                  <a:cubicBezTo>
                    <a:pt x="553" y="10925"/>
                    <a:pt x="304" y="10999"/>
                    <a:pt x="100" y="11064"/>
                  </a:cubicBezTo>
                  <a:cubicBezTo>
                    <a:pt x="0" y="12517"/>
                    <a:pt x="71" y="14488"/>
                    <a:pt x="458" y="17170"/>
                  </a:cubicBezTo>
                  <a:lnTo>
                    <a:pt x="711" y="18856"/>
                  </a:lnTo>
                  <a:lnTo>
                    <a:pt x="1522" y="18277"/>
                  </a:lnTo>
                  <a:cubicBezTo>
                    <a:pt x="1522" y="18277"/>
                    <a:pt x="2582" y="14091"/>
                    <a:pt x="2368" y="10476"/>
                  </a:cubicBezTo>
                  <a:lnTo>
                    <a:pt x="2368" y="10476"/>
                  </a:lnTo>
                  <a:cubicBezTo>
                    <a:pt x="2368" y="10476"/>
                    <a:pt x="7956" y="11402"/>
                    <a:pt x="15200" y="11402"/>
                  </a:cubicBezTo>
                  <a:cubicBezTo>
                    <a:pt x="18817" y="11402"/>
                    <a:pt x="22847" y="11172"/>
                    <a:pt x="26799" y="10479"/>
                  </a:cubicBezTo>
                  <a:lnTo>
                    <a:pt x="26799" y="10479"/>
                  </a:lnTo>
                  <a:cubicBezTo>
                    <a:pt x="26585" y="14092"/>
                    <a:pt x="27644" y="18277"/>
                    <a:pt x="27644" y="18277"/>
                  </a:cubicBezTo>
                  <a:lnTo>
                    <a:pt x="28456" y="18857"/>
                  </a:lnTo>
                  <a:lnTo>
                    <a:pt x="28707" y="17170"/>
                  </a:lnTo>
                  <a:cubicBezTo>
                    <a:pt x="29096" y="14490"/>
                    <a:pt x="29168" y="12522"/>
                    <a:pt x="29068" y="11067"/>
                  </a:cubicBezTo>
                  <a:cubicBezTo>
                    <a:pt x="28864" y="11002"/>
                    <a:pt x="28612" y="10927"/>
                    <a:pt x="28314" y="10845"/>
                  </a:cubicBezTo>
                  <a:cubicBezTo>
                    <a:pt x="28314" y="10845"/>
                    <a:pt x="28169" y="0"/>
                    <a:pt x="14883"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959;p52">
              <a:extLst>
                <a:ext uri="{FF2B5EF4-FFF2-40B4-BE49-F238E27FC236}">
                  <a16:creationId xmlns:a16="http://schemas.microsoft.com/office/drawing/2014/main" id="{CE1186AA-2553-407B-8134-22C92183F115}"/>
                </a:ext>
              </a:extLst>
            </p:cNvPr>
            <p:cNvSpPr/>
            <p:nvPr/>
          </p:nvSpPr>
          <p:spPr>
            <a:xfrm>
              <a:off x="1206975" y="4038500"/>
              <a:ext cx="121125" cy="330400"/>
            </a:xfrm>
            <a:custGeom>
              <a:avLst/>
              <a:gdLst/>
              <a:ahLst/>
              <a:cxnLst/>
              <a:rect l="l" t="t" r="r" b="b"/>
              <a:pathLst>
                <a:path w="4845" h="13216" extrusionOk="0">
                  <a:moveTo>
                    <a:pt x="1" y="1"/>
                  </a:moveTo>
                  <a:lnTo>
                    <a:pt x="1" y="11276"/>
                  </a:lnTo>
                  <a:cubicBezTo>
                    <a:pt x="1" y="11276"/>
                    <a:pt x="191" y="11970"/>
                    <a:pt x="568" y="13216"/>
                  </a:cubicBezTo>
                  <a:lnTo>
                    <a:pt x="4844" y="10802"/>
                  </a:lnTo>
                  <a:cubicBezTo>
                    <a:pt x="3705" y="7097"/>
                    <a:pt x="1835" y="2942"/>
                    <a:pt x="1"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960;p52">
              <a:extLst>
                <a:ext uri="{FF2B5EF4-FFF2-40B4-BE49-F238E27FC236}">
                  <a16:creationId xmlns:a16="http://schemas.microsoft.com/office/drawing/2014/main" id="{66FBFAC8-ED73-42D2-8B55-60837E8C31D5}"/>
                </a:ext>
              </a:extLst>
            </p:cNvPr>
            <p:cNvSpPr/>
            <p:nvPr/>
          </p:nvSpPr>
          <p:spPr>
            <a:xfrm>
              <a:off x="622875" y="4038500"/>
              <a:ext cx="121150" cy="330400"/>
            </a:xfrm>
            <a:custGeom>
              <a:avLst/>
              <a:gdLst/>
              <a:ahLst/>
              <a:cxnLst/>
              <a:rect l="l" t="t" r="r" b="b"/>
              <a:pathLst>
                <a:path w="4846" h="13216" extrusionOk="0">
                  <a:moveTo>
                    <a:pt x="4845" y="1"/>
                  </a:moveTo>
                  <a:cubicBezTo>
                    <a:pt x="3012" y="2942"/>
                    <a:pt x="1142" y="7097"/>
                    <a:pt x="0" y="10802"/>
                  </a:cubicBezTo>
                  <a:lnTo>
                    <a:pt x="4278" y="13216"/>
                  </a:lnTo>
                  <a:cubicBezTo>
                    <a:pt x="4655" y="11970"/>
                    <a:pt x="4845" y="11276"/>
                    <a:pt x="4845" y="11276"/>
                  </a:cubicBezTo>
                  <a:lnTo>
                    <a:pt x="4845"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961;p52">
              <a:extLst>
                <a:ext uri="{FF2B5EF4-FFF2-40B4-BE49-F238E27FC236}">
                  <a16:creationId xmlns:a16="http://schemas.microsoft.com/office/drawing/2014/main" id="{415C3D3B-1A65-46D3-BF5F-72E5B8114E7B}"/>
                </a:ext>
              </a:extLst>
            </p:cNvPr>
            <p:cNvSpPr/>
            <p:nvPr/>
          </p:nvSpPr>
          <p:spPr>
            <a:xfrm>
              <a:off x="577175" y="4310975"/>
              <a:ext cx="117800" cy="410525"/>
            </a:xfrm>
            <a:custGeom>
              <a:avLst/>
              <a:gdLst/>
              <a:ahLst/>
              <a:cxnLst/>
              <a:rect l="l" t="t" r="r" b="b"/>
              <a:pathLst>
                <a:path w="4712" h="16421" extrusionOk="0">
                  <a:moveTo>
                    <a:pt x="2002" y="1"/>
                  </a:moveTo>
                  <a:cubicBezTo>
                    <a:pt x="1262" y="2414"/>
                    <a:pt x="751" y="4610"/>
                    <a:pt x="580" y="6099"/>
                  </a:cubicBezTo>
                  <a:cubicBezTo>
                    <a:pt x="338" y="8206"/>
                    <a:pt x="143" y="12102"/>
                    <a:pt x="1" y="14920"/>
                  </a:cubicBezTo>
                  <a:cubicBezTo>
                    <a:pt x="834" y="15462"/>
                    <a:pt x="1694" y="15964"/>
                    <a:pt x="2577" y="16421"/>
                  </a:cubicBezTo>
                  <a:cubicBezTo>
                    <a:pt x="2580" y="13328"/>
                    <a:pt x="3035" y="8206"/>
                    <a:pt x="3287" y="6439"/>
                  </a:cubicBezTo>
                  <a:cubicBezTo>
                    <a:pt x="3508" y="4893"/>
                    <a:pt x="3966" y="3008"/>
                    <a:pt x="4711" y="1529"/>
                  </a:cubicBezTo>
                  <a:lnTo>
                    <a:pt x="2002"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962;p52">
              <a:extLst>
                <a:ext uri="{FF2B5EF4-FFF2-40B4-BE49-F238E27FC236}">
                  <a16:creationId xmlns:a16="http://schemas.microsoft.com/office/drawing/2014/main" id="{52E64F58-AE89-4547-98B9-D5A78E1E5EAC}"/>
                </a:ext>
              </a:extLst>
            </p:cNvPr>
            <p:cNvSpPr/>
            <p:nvPr/>
          </p:nvSpPr>
          <p:spPr>
            <a:xfrm>
              <a:off x="1256050" y="4310975"/>
              <a:ext cx="118275" cy="418125"/>
            </a:xfrm>
            <a:custGeom>
              <a:avLst/>
              <a:gdLst/>
              <a:ahLst/>
              <a:cxnLst/>
              <a:rect l="l" t="t" r="r" b="b"/>
              <a:pathLst>
                <a:path w="4731" h="16725" extrusionOk="0">
                  <a:moveTo>
                    <a:pt x="2709" y="1"/>
                  </a:moveTo>
                  <a:lnTo>
                    <a:pt x="0" y="1529"/>
                  </a:lnTo>
                  <a:cubicBezTo>
                    <a:pt x="745" y="3008"/>
                    <a:pt x="1203" y="4893"/>
                    <a:pt x="1424" y="6439"/>
                  </a:cubicBezTo>
                  <a:cubicBezTo>
                    <a:pt x="1686" y="8264"/>
                    <a:pt x="2162" y="13673"/>
                    <a:pt x="2133" y="16725"/>
                  </a:cubicBezTo>
                  <a:cubicBezTo>
                    <a:pt x="3025" y="16288"/>
                    <a:pt x="3890" y="15810"/>
                    <a:pt x="4730" y="15292"/>
                  </a:cubicBezTo>
                  <a:cubicBezTo>
                    <a:pt x="4587" y="12454"/>
                    <a:pt x="4384" y="8303"/>
                    <a:pt x="4132" y="6099"/>
                  </a:cubicBezTo>
                  <a:cubicBezTo>
                    <a:pt x="3961" y="4610"/>
                    <a:pt x="3450" y="2414"/>
                    <a:pt x="2709"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2602244436"/>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Google Shape;1247;p43">
            <a:extLst>
              <a:ext uri="{FF2B5EF4-FFF2-40B4-BE49-F238E27FC236}">
                <a16:creationId xmlns:a16="http://schemas.microsoft.com/office/drawing/2014/main" id="{315840D4-FB64-48CC-B620-772440413D4A}"/>
              </a:ext>
            </a:extLst>
          </p:cNvPr>
          <p:cNvSpPr txBox="1">
            <a:spLocks/>
          </p:cNvSpPr>
          <p:nvPr/>
        </p:nvSpPr>
        <p:spPr>
          <a:xfrm>
            <a:off x="12416144" y="5148694"/>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32" name="Rectangle 31">
            <a:extLst>
              <a:ext uri="{FF2B5EF4-FFF2-40B4-BE49-F238E27FC236}">
                <a16:creationId xmlns:a16="http://schemas.microsoft.com/office/drawing/2014/main" id="{1F5E84FF-0C54-4D0B-A928-2159E3D24D31}"/>
              </a:ext>
            </a:extLst>
          </p:cNvPr>
          <p:cNvSpPr/>
          <p:nvPr/>
        </p:nvSpPr>
        <p:spPr>
          <a:xfrm>
            <a:off x="12648052" y="6692604"/>
            <a:ext cx="10310031"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21" name="Google Shape;926;p52">
            <a:extLst>
              <a:ext uri="{FF2B5EF4-FFF2-40B4-BE49-F238E27FC236}">
                <a16:creationId xmlns:a16="http://schemas.microsoft.com/office/drawing/2014/main" id="{7ECD1CCB-0189-4B3F-A18B-041184FAD0A6}"/>
              </a:ext>
            </a:extLst>
          </p:cNvPr>
          <p:cNvGrpSpPr/>
          <p:nvPr/>
        </p:nvGrpSpPr>
        <p:grpSpPr>
          <a:xfrm>
            <a:off x="3167078" y="3169974"/>
            <a:ext cx="6070290" cy="7376051"/>
            <a:chOff x="5890775" y="2996225"/>
            <a:chExt cx="1489725" cy="1810175"/>
          </a:xfrm>
        </p:grpSpPr>
        <p:sp>
          <p:nvSpPr>
            <p:cNvPr id="22" name="Google Shape;927;p52">
              <a:extLst>
                <a:ext uri="{FF2B5EF4-FFF2-40B4-BE49-F238E27FC236}">
                  <a16:creationId xmlns:a16="http://schemas.microsoft.com/office/drawing/2014/main" id="{9394BB27-506B-47E5-BE7C-07930AF5EF05}"/>
                </a:ext>
              </a:extLst>
            </p:cNvPr>
            <p:cNvSpPr/>
            <p:nvPr/>
          </p:nvSpPr>
          <p:spPr>
            <a:xfrm>
              <a:off x="5890775" y="3316675"/>
              <a:ext cx="1489725" cy="1489700"/>
            </a:xfrm>
            <a:custGeom>
              <a:avLst/>
              <a:gdLst/>
              <a:ahLst/>
              <a:cxnLst/>
              <a:rect l="l" t="t" r="r" b="b"/>
              <a:pathLst>
                <a:path w="59589" h="59588" extrusionOk="0">
                  <a:moveTo>
                    <a:pt x="29794" y="1"/>
                  </a:moveTo>
                  <a:cubicBezTo>
                    <a:pt x="21893" y="1"/>
                    <a:pt x="14315" y="3140"/>
                    <a:pt x="8728" y="8728"/>
                  </a:cubicBezTo>
                  <a:cubicBezTo>
                    <a:pt x="3140" y="14315"/>
                    <a:pt x="1" y="21893"/>
                    <a:pt x="1" y="29794"/>
                  </a:cubicBezTo>
                  <a:cubicBezTo>
                    <a:pt x="1" y="37697"/>
                    <a:pt x="3140" y="45275"/>
                    <a:pt x="8728" y="50863"/>
                  </a:cubicBezTo>
                  <a:cubicBezTo>
                    <a:pt x="14315" y="56450"/>
                    <a:pt x="21893" y="59588"/>
                    <a:pt x="29794" y="59588"/>
                  </a:cubicBezTo>
                  <a:cubicBezTo>
                    <a:pt x="37696" y="59588"/>
                    <a:pt x="45274" y="56450"/>
                    <a:pt x="50863" y="50863"/>
                  </a:cubicBezTo>
                  <a:cubicBezTo>
                    <a:pt x="56450" y="45275"/>
                    <a:pt x="59588" y="37697"/>
                    <a:pt x="59588" y="29794"/>
                  </a:cubicBezTo>
                  <a:cubicBezTo>
                    <a:pt x="59588" y="21893"/>
                    <a:pt x="56450" y="14315"/>
                    <a:pt x="50863" y="8728"/>
                  </a:cubicBezTo>
                  <a:cubicBezTo>
                    <a:pt x="45274" y="3140"/>
                    <a:pt x="37696" y="1"/>
                    <a:pt x="29794"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928;p52">
              <a:extLst>
                <a:ext uri="{FF2B5EF4-FFF2-40B4-BE49-F238E27FC236}">
                  <a16:creationId xmlns:a16="http://schemas.microsoft.com/office/drawing/2014/main" id="{10D1220A-A46A-44E2-B856-930FD89DAA73}"/>
                </a:ext>
              </a:extLst>
            </p:cNvPr>
            <p:cNvSpPr/>
            <p:nvPr/>
          </p:nvSpPr>
          <p:spPr>
            <a:xfrm>
              <a:off x="6278450" y="3621325"/>
              <a:ext cx="697200" cy="290575"/>
            </a:xfrm>
            <a:custGeom>
              <a:avLst/>
              <a:gdLst/>
              <a:ahLst/>
              <a:cxnLst/>
              <a:rect l="l" t="t" r="r" b="b"/>
              <a:pathLst>
                <a:path w="27888" h="11623" extrusionOk="0">
                  <a:moveTo>
                    <a:pt x="0" y="0"/>
                  </a:moveTo>
                  <a:cubicBezTo>
                    <a:pt x="0" y="3049"/>
                    <a:pt x="2537" y="11622"/>
                    <a:pt x="8401" y="11622"/>
                  </a:cubicBezTo>
                  <a:cubicBezTo>
                    <a:pt x="8625" y="11622"/>
                    <a:pt x="8872" y="11623"/>
                    <a:pt x="9141" y="11623"/>
                  </a:cubicBezTo>
                  <a:cubicBezTo>
                    <a:pt x="14311" y="11623"/>
                    <a:pt x="27290" y="11343"/>
                    <a:pt x="27888" y="8"/>
                  </a:cubicBezTo>
                  <a:lnTo>
                    <a:pt x="0" y="0"/>
                  </a:ln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929;p52">
              <a:extLst>
                <a:ext uri="{FF2B5EF4-FFF2-40B4-BE49-F238E27FC236}">
                  <a16:creationId xmlns:a16="http://schemas.microsoft.com/office/drawing/2014/main" id="{869634C4-FD44-48FA-BDAD-47B7AABA71CA}"/>
                </a:ext>
              </a:extLst>
            </p:cNvPr>
            <p:cNvSpPr/>
            <p:nvPr/>
          </p:nvSpPr>
          <p:spPr>
            <a:xfrm>
              <a:off x="6591250" y="3860950"/>
              <a:ext cx="90050" cy="197525"/>
            </a:xfrm>
            <a:custGeom>
              <a:avLst/>
              <a:gdLst/>
              <a:ahLst/>
              <a:cxnLst/>
              <a:rect l="l" t="t" r="r" b="b"/>
              <a:pathLst>
                <a:path w="3602" h="7901" extrusionOk="0">
                  <a:moveTo>
                    <a:pt x="1" y="1"/>
                  </a:moveTo>
                  <a:lnTo>
                    <a:pt x="1" y="7901"/>
                  </a:lnTo>
                  <a:lnTo>
                    <a:pt x="3601" y="7901"/>
                  </a:lnTo>
                  <a:lnTo>
                    <a:pt x="3601"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930;p52">
              <a:extLst>
                <a:ext uri="{FF2B5EF4-FFF2-40B4-BE49-F238E27FC236}">
                  <a16:creationId xmlns:a16="http://schemas.microsoft.com/office/drawing/2014/main" id="{85F7EC59-F8C5-4114-AD1D-2B4364522377}"/>
                </a:ext>
              </a:extLst>
            </p:cNvPr>
            <p:cNvSpPr/>
            <p:nvPr/>
          </p:nvSpPr>
          <p:spPr>
            <a:xfrm>
              <a:off x="6204225" y="3049425"/>
              <a:ext cx="864150" cy="833900"/>
            </a:xfrm>
            <a:custGeom>
              <a:avLst/>
              <a:gdLst/>
              <a:ahLst/>
              <a:cxnLst/>
              <a:rect l="l" t="t" r="r" b="b"/>
              <a:pathLst>
                <a:path w="34566" h="33356" extrusionOk="0">
                  <a:moveTo>
                    <a:pt x="17282" y="0"/>
                  </a:moveTo>
                  <a:cubicBezTo>
                    <a:pt x="9678" y="0"/>
                    <a:pt x="3479" y="3979"/>
                    <a:pt x="3184" y="15793"/>
                  </a:cubicBezTo>
                  <a:cubicBezTo>
                    <a:pt x="3116" y="15786"/>
                    <a:pt x="3048" y="15783"/>
                    <a:pt x="2980" y="15783"/>
                  </a:cubicBezTo>
                  <a:cubicBezTo>
                    <a:pt x="2864" y="15783"/>
                    <a:pt x="2748" y="15792"/>
                    <a:pt x="2634" y="15809"/>
                  </a:cubicBezTo>
                  <a:cubicBezTo>
                    <a:pt x="1047" y="16050"/>
                    <a:pt x="1" y="17829"/>
                    <a:pt x="297" y="19782"/>
                  </a:cubicBezTo>
                  <a:cubicBezTo>
                    <a:pt x="571" y="21589"/>
                    <a:pt x="1896" y="22911"/>
                    <a:pt x="3348" y="22911"/>
                  </a:cubicBezTo>
                  <a:cubicBezTo>
                    <a:pt x="3467" y="22911"/>
                    <a:pt x="3587" y="22902"/>
                    <a:pt x="3707" y="22884"/>
                  </a:cubicBezTo>
                  <a:cubicBezTo>
                    <a:pt x="3749" y="22876"/>
                    <a:pt x="3790" y="22864"/>
                    <a:pt x="3833" y="22857"/>
                  </a:cubicBezTo>
                  <a:cubicBezTo>
                    <a:pt x="5644" y="30430"/>
                    <a:pt x="10980" y="33355"/>
                    <a:pt x="17282" y="33355"/>
                  </a:cubicBezTo>
                  <a:cubicBezTo>
                    <a:pt x="23586" y="33355"/>
                    <a:pt x="28922" y="30430"/>
                    <a:pt x="30733" y="22857"/>
                  </a:cubicBezTo>
                  <a:cubicBezTo>
                    <a:pt x="30775" y="22864"/>
                    <a:pt x="30815" y="22876"/>
                    <a:pt x="30858" y="22884"/>
                  </a:cubicBezTo>
                  <a:cubicBezTo>
                    <a:pt x="30979" y="22902"/>
                    <a:pt x="31098" y="22911"/>
                    <a:pt x="31217" y="22911"/>
                  </a:cubicBezTo>
                  <a:cubicBezTo>
                    <a:pt x="32670" y="22911"/>
                    <a:pt x="33995" y="21589"/>
                    <a:pt x="34269" y="19782"/>
                  </a:cubicBezTo>
                  <a:cubicBezTo>
                    <a:pt x="34565" y="17829"/>
                    <a:pt x="33519" y="16051"/>
                    <a:pt x="31932" y="15809"/>
                  </a:cubicBezTo>
                  <a:cubicBezTo>
                    <a:pt x="31817" y="15792"/>
                    <a:pt x="31701" y="15783"/>
                    <a:pt x="31585" y="15783"/>
                  </a:cubicBezTo>
                  <a:cubicBezTo>
                    <a:pt x="31517" y="15783"/>
                    <a:pt x="31448" y="15786"/>
                    <a:pt x="31380" y="15793"/>
                  </a:cubicBezTo>
                  <a:cubicBezTo>
                    <a:pt x="31084" y="4089"/>
                    <a:pt x="24887" y="0"/>
                    <a:pt x="17282"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931;p52">
              <a:extLst>
                <a:ext uri="{FF2B5EF4-FFF2-40B4-BE49-F238E27FC236}">
                  <a16:creationId xmlns:a16="http://schemas.microsoft.com/office/drawing/2014/main" id="{392A31C3-6A79-41C3-A904-E73081EE51AC}"/>
                </a:ext>
              </a:extLst>
            </p:cNvPr>
            <p:cNvSpPr/>
            <p:nvPr/>
          </p:nvSpPr>
          <p:spPr>
            <a:xfrm>
              <a:off x="6405250" y="3974675"/>
              <a:ext cx="462125" cy="831725"/>
            </a:xfrm>
            <a:custGeom>
              <a:avLst/>
              <a:gdLst/>
              <a:ahLst/>
              <a:cxnLst/>
              <a:rect l="l" t="t" r="r" b="b"/>
              <a:pathLst>
                <a:path w="18485" h="33269" extrusionOk="0">
                  <a:moveTo>
                    <a:pt x="9243" y="0"/>
                  </a:moveTo>
                  <a:cubicBezTo>
                    <a:pt x="4139" y="0"/>
                    <a:pt x="0" y="1243"/>
                    <a:pt x="0" y="2776"/>
                  </a:cubicBezTo>
                  <a:lnTo>
                    <a:pt x="1872" y="20473"/>
                  </a:lnTo>
                  <a:lnTo>
                    <a:pt x="777" y="32053"/>
                  </a:lnTo>
                  <a:cubicBezTo>
                    <a:pt x="3531" y="32863"/>
                    <a:pt x="6373" y="33269"/>
                    <a:pt x="9215" y="33269"/>
                  </a:cubicBezTo>
                  <a:cubicBezTo>
                    <a:pt x="12038" y="33269"/>
                    <a:pt x="14860" y="32869"/>
                    <a:pt x="17596" y="32069"/>
                  </a:cubicBezTo>
                  <a:lnTo>
                    <a:pt x="16614" y="20121"/>
                  </a:lnTo>
                  <a:lnTo>
                    <a:pt x="18485" y="2776"/>
                  </a:lnTo>
                  <a:cubicBezTo>
                    <a:pt x="18485" y="1243"/>
                    <a:pt x="14346" y="0"/>
                    <a:pt x="9243"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932;p52">
              <a:extLst>
                <a:ext uri="{FF2B5EF4-FFF2-40B4-BE49-F238E27FC236}">
                  <a16:creationId xmlns:a16="http://schemas.microsoft.com/office/drawing/2014/main" id="{EF20EFF0-0A3E-4D7A-8508-B6B7920E2DE8}"/>
                </a:ext>
              </a:extLst>
            </p:cNvPr>
            <p:cNvSpPr/>
            <p:nvPr/>
          </p:nvSpPr>
          <p:spPr>
            <a:xfrm>
              <a:off x="6612875" y="3974675"/>
              <a:ext cx="46850" cy="68950"/>
            </a:xfrm>
            <a:custGeom>
              <a:avLst/>
              <a:gdLst/>
              <a:ahLst/>
              <a:cxnLst/>
              <a:rect l="l" t="t" r="r" b="b"/>
              <a:pathLst>
                <a:path w="1874" h="2758" extrusionOk="0">
                  <a:moveTo>
                    <a:pt x="936" y="0"/>
                  </a:moveTo>
                  <a:lnTo>
                    <a:pt x="0" y="1470"/>
                  </a:lnTo>
                  <a:lnTo>
                    <a:pt x="292" y="2758"/>
                  </a:lnTo>
                  <a:lnTo>
                    <a:pt x="1582" y="2758"/>
                  </a:lnTo>
                  <a:lnTo>
                    <a:pt x="1873" y="1470"/>
                  </a:lnTo>
                  <a:lnTo>
                    <a:pt x="936"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933;p52">
              <a:extLst>
                <a:ext uri="{FF2B5EF4-FFF2-40B4-BE49-F238E27FC236}">
                  <a16:creationId xmlns:a16="http://schemas.microsoft.com/office/drawing/2014/main" id="{3A04CD34-8D07-47D5-B2F5-D3DEFB7D92BD}"/>
                </a:ext>
              </a:extLst>
            </p:cNvPr>
            <p:cNvSpPr/>
            <p:nvPr/>
          </p:nvSpPr>
          <p:spPr>
            <a:xfrm>
              <a:off x="6566725" y="4043600"/>
              <a:ext cx="139150" cy="649375"/>
            </a:xfrm>
            <a:custGeom>
              <a:avLst/>
              <a:gdLst/>
              <a:ahLst/>
              <a:cxnLst/>
              <a:rect l="l" t="t" r="r" b="b"/>
              <a:pathLst>
                <a:path w="5566" h="25975" extrusionOk="0">
                  <a:moveTo>
                    <a:pt x="2140" y="1"/>
                  </a:moveTo>
                  <a:lnTo>
                    <a:pt x="1" y="24130"/>
                  </a:lnTo>
                  <a:lnTo>
                    <a:pt x="2782" y="25974"/>
                  </a:lnTo>
                  <a:lnTo>
                    <a:pt x="5565" y="24130"/>
                  </a:lnTo>
                  <a:lnTo>
                    <a:pt x="3426"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934;p52">
              <a:extLst>
                <a:ext uri="{FF2B5EF4-FFF2-40B4-BE49-F238E27FC236}">
                  <a16:creationId xmlns:a16="http://schemas.microsoft.com/office/drawing/2014/main" id="{F407E622-BA88-4D2D-8353-B68C7B810335}"/>
                </a:ext>
              </a:extLst>
            </p:cNvPr>
            <p:cNvSpPr/>
            <p:nvPr/>
          </p:nvSpPr>
          <p:spPr>
            <a:xfrm>
              <a:off x="6387250" y="3976600"/>
              <a:ext cx="226400" cy="829475"/>
            </a:xfrm>
            <a:custGeom>
              <a:avLst/>
              <a:gdLst/>
              <a:ahLst/>
              <a:cxnLst/>
              <a:rect l="l" t="t" r="r" b="b"/>
              <a:pathLst>
                <a:path w="9056" h="33179" extrusionOk="0">
                  <a:moveTo>
                    <a:pt x="7621" y="1"/>
                  </a:moveTo>
                  <a:cubicBezTo>
                    <a:pt x="3249" y="295"/>
                    <a:pt x="1" y="1391"/>
                    <a:pt x="1" y="2699"/>
                  </a:cubicBezTo>
                  <a:lnTo>
                    <a:pt x="2589" y="20568"/>
                  </a:lnTo>
                  <a:cubicBezTo>
                    <a:pt x="2589" y="20568"/>
                    <a:pt x="1198" y="25311"/>
                    <a:pt x="527" y="31670"/>
                  </a:cubicBezTo>
                  <a:cubicBezTo>
                    <a:pt x="3281" y="32588"/>
                    <a:pt x="6155" y="33096"/>
                    <a:pt x="9056" y="33179"/>
                  </a:cubicBezTo>
                  <a:lnTo>
                    <a:pt x="9056" y="15668"/>
                  </a:lnTo>
                  <a:lnTo>
                    <a:pt x="7621"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935;p52">
              <a:extLst>
                <a:ext uri="{FF2B5EF4-FFF2-40B4-BE49-F238E27FC236}">
                  <a16:creationId xmlns:a16="http://schemas.microsoft.com/office/drawing/2014/main" id="{788D4F7F-3025-46A2-BBF0-E7C8B9AE70B8}"/>
                </a:ext>
              </a:extLst>
            </p:cNvPr>
            <p:cNvSpPr/>
            <p:nvPr/>
          </p:nvSpPr>
          <p:spPr>
            <a:xfrm>
              <a:off x="6658950" y="3976600"/>
              <a:ext cx="226400" cy="829400"/>
            </a:xfrm>
            <a:custGeom>
              <a:avLst/>
              <a:gdLst/>
              <a:ahLst/>
              <a:cxnLst/>
              <a:rect l="l" t="t" r="r" b="b"/>
              <a:pathLst>
                <a:path w="9056" h="33176" extrusionOk="0">
                  <a:moveTo>
                    <a:pt x="1435" y="1"/>
                  </a:moveTo>
                  <a:lnTo>
                    <a:pt x="0" y="15668"/>
                  </a:lnTo>
                  <a:lnTo>
                    <a:pt x="0" y="33176"/>
                  </a:lnTo>
                  <a:cubicBezTo>
                    <a:pt x="2906" y="33088"/>
                    <a:pt x="5782" y="32574"/>
                    <a:pt x="8538" y="31651"/>
                  </a:cubicBezTo>
                  <a:cubicBezTo>
                    <a:pt x="7894" y="25277"/>
                    <a:pt x="6524" y="20568"/>
                    <a:pt x="6524" y="20568"/>
                  </a:cubicBezTo>
                  <a:lnTo>
                    <a:pt x="9055" y="2699"/>
                  </a:lnTo>
                  <a:cubicBezTo>
                    <a:pt x="9055" y="1390"/>
                    <a:pt x="5806" y="294"/>
                    <a:pt x="1435"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936;p52">
              <a:extLst>
                <a:ext uri="{FF2B5EF4-FFF2-40B4-BE49-F238E27FC236}">
                  <a16:creationId xmlns:a16="http://schemas.microsoft.com/office/drawing/2014/main" id="{E6C0E293-AC4F-4A2D-A23B-C606F4400FEB}"/>
                </a:ext>
              </a:extLst>
            </p:cNvPr>
            <p:cNvSpPr/>
            <p:nvPr/>
          </p:nvSpPr>
          <p:spPr>
            <a:xfrm>
              <a:off x="6658950" y="3974675"/>
              <a:ext cx="76850" cy="393625"/>
            </a:xfrm>
            <a:custGeom>
              <a:avLst/>
              <a:gdLst/>
              <a:ahLst/>
              <a:cxnLst/>
              <a:rect l="l" t="t" r="r" b="b"/>
              <a:pathLst>
                <a:path w="3074" h="15745" extrusionOk="0">
                  <a:moveTo>
                    <a:pt x="1435" y="0"/>
                  </a:moveTo>
                  <a:lnTo>
                    <a:pt x="0" y="15745"/>
                  </a:lnTo>
                  <a:lnTo>
                    <a:pt x="3073" y="7771"/>
                  </a:lnTo>
                  <a:lnTo>
                    <a:pt x="2180" y="6987"/>
                  </a:lnTo>
                  <a:lnTo>
                    <a:pt x="3073" y="6737"/>
                  </a:lnTo>
                  <a:lnTo>
                    <a:pt x="2319" y="78"/>
                  </a:lnTo>
                  <a:lnTo>
                    <a:pt x="1435"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937;p52">
              <a:extLst>
                <a:ext uri="{FF2B5EF4-FFF2-40B4-BE49-F238E27FC236}">
                  <a16:creationId xmlns:a16="http://schemas.microsoft.com/office/drawing/2014/main" id="{F6264162-EE40-4E49-A328-FF4EE00C027D}"/>
                </a:ext>
              </a:extLst>
            </p:cNvPr>
            <p:cNvSpPr/>
            <p:nvPr/>
          </p:nvSpPr>
          <p:spPr>
            <a:xfrm>
              <a:off x="6536750" y="3974675"/>
              <a:ext cx="76900" cy="393625"/>
            </a:xfrm>
            <a:custGeom>
              <a:avLst/>
              <a:gdLst/>
              <a:ahLst/>
              <a:cxnLst/>
              <a:rect l="l" t="t" r="r" b="b"/>
              <a:pathLst>
                <a:path w="3076" h="15745" extrusionOk="0">
                  <a:moveTo>
                    <a:pt x="1641" y="0"/>
                  </a:moveTo>
                  <a:lnTo>
                    <a:pt x="757" y="78"/>
                  </a:lnTo>
                  <a:lnTo>
                    <a:pt x="1" y="6737"/>
                  </a:lnTo>
                  <a:lnTo>
                    <a:pt x="896" y="6987"/>
                  </a:lnTo>
                  <a:lnTo>
                    <a:pt x="1" y="7771"/>
                  </a:lnTo>
                  <a:lnTo>
                    <a:pt x="3076" y="15745"/>
                  </a:lnTo>
                  <a:lnTo>
                    <a:pt x="1641" y="0"/>
                  </a:lnTo>
                  <a:close/>
                  <a:moveTo>
                    <a:pt x="3076" y="15745"/>
                  </a:moveTo>
                  <a:lnTo>
                    <a:pt x="3076" y="15745"/>
                  </a:lnTo>
                  <a:lnTo>
                    <a:pt x="3076" y="15745"/>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938;p52">
              <a:extLst>
                <a:ext uri="{FF2B5EF4-FFF2-40B4-BE49-F238E27FC236}">
                  <a16:creationId xmlns:a16="http://schemas.microsoft.com/office/drawing/2014/main" id="{71778D9F-C6FB-41BA-89D3-1F2C964FD6E1}"/>
                </a:ext>
              </a:extLst>
            </p:cNvPr>
            <p:cNvSpPr/>
            <p:nvPr/>
          </p:nvSpPr>
          <p:spPr>
            <a:xfrm>
              <a:off x="6775900" y="3363225"/>
              <a:ext cx="101850" cy="55850"/>
            </a:xfrm>
            <a:custGeom>
              <a:avLst/>
              <a:gdLst/>
              <a:ahLst/>
              <a:cxnLst/>
              <a:rect l="l" t="t" r="r" b="b"/>
              <a:pathLst>
                <a:path w="4074" h="2234" extrusionOk="0">
                  <a:moveTo>
                    <a:pt x="1639" y="1"/>
                  </a:moveTo>
                  <a:cubicBezTo>
                    <a:pt x="1424" y="1"/>
                    <a:pt x="1210" y="48"/>
                    <a:pt x="995" y="137"/>
                  </a:cubicBezTo>
                  <a:cubicBezTo>
                    <a:pt x="1" y="547"/>
                    <a:pt x="776" y="1233"/>
                    <a:pt x="776" y="1233"/>
                  </a:cubicBezTo>
                  <a:cubicBezTo>
                    <a:pt x="1183" y="995"/>
                    <a:pt x="1564" y="901"/>
                    <a:pt x="1912" y="901"/>
                  </a:cubicBezTo>
                  <a:cubicBezTo>
                    <a:pt x="3224" y="901"/>
                    <a:pt x="4073" y="2234"/>
                    <a:pt x="4073" y="2234"/>
                  </a:cubicBezTo>
                  <a:cubicBezTo>
                    <a:pt x="3201" y="630"/>
                    <a:pt x="2416" y="1"/>
                    <a:pt x="1639" y="1"/>
                  </a:cubicBezTo>
                  <a:close/>
                </a:path>
              </a:pathLst>
            </a:custGeom>
            <a:solidFill>
              <a:srgbClr val="23232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939;p52">
              <a:extLst>
                <a:ext uri="{FF2B5EF4-FFF2-40B4-BE49-F238E27FC236}">
                  <a16:creationId xmlns:a16="http://schemas.microsoft.com/office/drawing/2014/main" id="{2306A608-4B75-46B5-AF18-70E7FFFB868F}"/>
                </a:ext>
              </a:extLst>
            </p:cNvPr>
            <p:cNvSpPr/>
            <p:nvPr/>
          </p:nvSpPr>
          <p:spPr>
            <a:xfrm>
              <a:off x="6636275" y="3945700"/>
              <a:ext cx="60375" cy="74425"/>
            </a:xfrm>
            <a:custGeom>
              <a:avLst/>
              <a:gdLst/>
              <a:ahLst/>
              <a:cxnLst/>
              <a:rect l="l" t="t" r="r" b="b"/>
              <a:pathLst>
                <a:path w="2415" h="2977" extrusionOk="0">
                  <a:moveTo>
                    <a:pt x="2053" y="0"/>
                  </a:moveTo>
                  <a:lnTo>
                    <a:pt x="0" y="1159"/>
                  </a:lnTo>
                  <a:lnTo>
                    <a:pt x="1158" y="2977"/>
                  </a:lnTo>
                  <a:lnTo>
                    <a:pt x="2414" y="1255"/>
                  </a:lnTo>
                  <a:lnTo>
                    <a:pt x="2053"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940;p52">
              <a:extLst>
                <a:ext uri="{FF2B5EF4-FFF2-40B4-BE49-F238E27FC236}">
                  <a16:creationId xmlns:a16="http://schemas.microsoft.com/office/drawing/2014/main" id="{3EF02C87-A5AA-4FD0-B814-C1E3811698BD}"/>
                </a:ext>
              </a:extLst>
            </p:cNvPr>
            <p:cNvSpPr/>
            <p:nvPr/>
          </p:nvSpPr>
          <p:spPr>
            <a:xfrm>
              <a:off x="6575900" y="3945700"/>
              <a:ext cx="60400" cy="74425"/>
            </a:xfrm>
            <a:custGeom>
              <a:avLst/>
              <a:gdLst/>
              <a:ahLst/>
              <a:cxnLst/>
              <a:rect l="l" t="t" r="r" b="b"/>
              <a:pathLst>
                <a:path w="2416" h="2977" extrusionOk="0">
                  <a:moveTo>
                    <a:pt x="364" y="0"/>
                  </a:moveTo>
                  <a:lnTo>
                    <a:pt x="1" y="1255"/>
                  </a:lnTo>
                  <a:lnTo>
                    <a:pt x="1259" y="2977"/>
                  </a:lnTo>
                  <a:lnTo>
                    <a:pt x="2415" y="1159"/>
                  </a:lnTo>
                  <a:lnTo>
                    <a:pt x="364"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941;p52">
              <a:extLst>
                <a:ext uri="{FF2B5EF4-FFF2-40B4-BE49-F238E27FC236}">
                  <a16:creationId xmlns:a16="http://schemas.microsoft.com/office/drawing/2014/main" id="{B79D1D9E-48D7-4F31-955C-A73CCA94564D}"/>
                </a:ext>
              </a:extLst>
            </p:cNvPr>
            <p:cNvSpPr/>
            <p:nvPr/>
          </p:nvSpPr>
          <p:spPr>
            <a:xfrm>
              <a:off x="6234425" y="2996225"/>
              <a:ext cx="877975" cy="565300"/>
            </a:xfrm>
            <a:custGeom>
              <a:avLst/>
              <a:gdLst/>
              <a:ahLst/>
              <a:cxnLst/>
              <a:rect l="l" t="t" r="r" b="b"/>
              <a:pathLst>
                <a:path w="35119" h="22612" extrusionOk="0">
                  <a:moveTo>
                    <a:pt x="16228" y="1"/>
                  </a:moveTo>
                  <a:cubicBezTo>
                    <a:pt x="10604" y="1"/>
                    <a:pt x="7175" y="2596"/>
                    <a:pt x="7444" y="3670"/>
                  </a:cubicBezTo>
                  <a:cubicBezTo>
                    <a:pt x="0" y="5174"/>
                    <a:pt x="948" y="18069"/>
                    <a:pt x="948" y="18069"/>
                  </a:cubicBezTo>
                  <a:lnTo>
                    <a:pt x="1996" y="17921"/>
                  </a:lnTo>
                  <a:cubicBezTo>
                    <a:pt x="3535" y="19329"/>
                    <a:pt x="3438" y="22611"/>
                    <a:pt x="3438" y="22611"/>
                  </a:cubicBezTo>
                  <a:cubicBezTo>
                    <a:pt x="5098" y="19464"/>
                    <a:pt x="2415" y="17919"/>
                    <a:pt x="2415" y="17919"/>
                  </a:cubicBezTo>
                  <a:cubicBezTo>
                    <a:pt x="4558" y="12590"/>
                    <a:pt x="10180" y="9809"/>
                    <a:pt x="10180" y="9809"/>
                  </a:cubicBezTo>
                  <a:cubicBezTo>
                    <a:pt x="10180" y="9809"/>
                    <a:pt x="12141" y="12367"/>
                    <a:pt x="15870" y="15059"/>
                  </a:cubicBezTo>
                  <a:cubicBezTo>
                    <a:pt x="19911" y="17975"/>
                    <a:pt x="25491" y="19083"/>
                    <a:pt x="29571" y="19083"/>
                  </a:cubicBezTo>
                  <a:cubicBezTo>
                    <a:pt x="30110" y="19083"/>
                    <a:pt x="30622" y="19064"/>
                    <a:pt x="31102" y="19027"/>
                  </a:cubicBezTo>
                  <a:cubicBezTo>
                    <a:pt x="33282" y="18858"/>
                    <a:pt x="34964" y="17827"/>
                    <a:pt x="35118" y="16477"/>
                  </a:cubicBezTo>
                  <a:lnTo>
                    <a:pt x="35118" y="16477"/>
                  </a:lnTo>
                  <a:cubicBezTo>
                    <a:pt x="35118" y="16477"/>
                    <a:pt x="34733" y="17156"/>
                    <a:pt x="33643" y="17156"/>
                  </a:cubicBezTo>
                  <a:cubicBezTo>
                    <a:pt x="33614" y="17156"/>
                    <a:pt x="33585" y="17155"/>
                    <a:pt x="33555" y="17154"/>
                  </a:cubicBezTo>
                  <a:cubicBezTo>
                    <a:pt x="34240" y="16912"/>
                    <a:pt x="34254" y="16194"/>
                    <a:pt x="34252" y="16194"/>
                  </a:cubicBezTo>
                  <a:lnTo>
                    <a:pt x="34252" y="16194"/>
                  </a:lnTo>
                  <a:cubicBezTo>
                    <a:pt x="34154" y="16260"/>
                    <a:pt x="34018" y="16287"/>
                    <a:pt x="33858" y="16287"/>
                  </a:cubicBezTo>
                  <a:cubicBezTo>
                    <a:pt x="33096" y="16287"/>
                    <a:pt x="31815" y="15667"/>
                    <a:pt x="31815" y="15667"/>
                  </a:cubicBezTo>
                  <a:cubicBezTo>
                    <a:pt x="31815" y="15667"/>
                    <a:pt x="33129" y="5349"/>
                    <a:pt x="24697" y="1815"/>
                  </a:cubicBezTo>
                  <a:cubicBezTo>
                    <a:pt x="21540" y="493"/>
                    <a:pt x="18676" y="1"/>
                    <a:pt x="16228"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942;p52">
              <a:extLst>
                <a:ext uri="{FF2B5EF4-FFF2-40B4-BE49-F238E27FC236}">
                  <a16:creationId xmlns:a16="http://schemas.microsoft.com/office/drawing/2014/main" id="{DA7CCD99-FFC4-408C-92F6-AFF46C612609}"/>
                </a:ext>
              </a:extLst>
            </p:cNvPr>
            <p:cNvSpPr/>
            <p:nvPr/>
          </p:nvSpPr>
          <p:spPr>
            <a:xfrm>
              <a:off x="6265450" y="3911875"/>
              <a:ext cx="298200" cy="382200"/>
            </a:xfrm>
            <a:custGeom>
              <a:avLst/>
              <a:gdLst/>
              <a:ahLst/>
              <a:cxnLst/>
              <a:rect l="l" t="t" r="r" b="b"/>
              <a:pathLst>
                <a:path w="11928" h="15288" extrusionOk="0">
                  <a:moveTo>
                    <a:pt x="8839" y="0"/>
                  </a:moveTo>
                  <a:cubicBezTo>
                    <a:pt x="8839" y="0"/>
                    <a:pt x="0" y="9271"/>
                    <a:pt x="9606" y="15288"/>
                  </a:cubicBezTo>
                  <a:lnTo>
                    <a:pt x="11296" y="12140"/>
                  </a:lnTo>
                  <a:cubicBezTo>
                    <a:pt x="11296" y="12140"/>
                    <a:pt x="9513" y="10438"/>
                    <a:pt x="9247" y="7958"/>
                  </a:cubicBezTo>
                  <a:lnTo>
                    <a:pt x="9247" y="7958"/>
                  </a:lnTo>
                  <a:cubicBezTo>
                    <a:pt x="9248" y="7958"/>
                    <a:pt x="9792" y="10059"/>
                    <a:pt x="11296" y="11354"/>
                  </a:cubicBezTo>
                  <a:lnTo>
                    <a:pt x="11134" y="7958"/>
                  </a:lnTo>
                  <a:cubicBezTo>
                    <a:pt x="11134" y="7958"/>
                    <a:pt x="8821" y="3602"/>
                    <a:pt x="11928" y="2"/>
                  </a:cubicBezTo>
                  <a:lnTo>
                    <a:pt x="8839" y="0"/>
                  </a:ln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943;p52">
              <a:extLst>
                <a:ext uri="{FF2B5EF4-FFF2-40B4-BE49-F238E27FC236}">
                  <a16:creationId xmlns:a16="http://schemas.microsoft.com/office/drawing/2014/main" id="{D7A14B13-02E5-4C71-A593-706F6C769D42}"/>
                </a:ext>
              </a:extLst>
            </p:cNvPr>
            <p:cNvSpPr/>
            <p:nvPr/>
          </p:nvSpPr>
          <p:spPr>
            <a:xfrm>
              <a:off x="6470425" y="3906075"/>
              <a:ext cx="101875" cy="15975"/>
            </a:xfrm>
            <a:custGeom>
              <a:avLst/>
              <a:gdLst/>
              <a:ahLst/>
              <a:cxnLst/>
              <a:rect l="l" t="t" r="r" b="b"/>
              <a:pathLst>
                <a:path w="4075" h="639" extrusionOk="0">
                  <a:moveTo>
                    <a:pt x="14" y="1"/>
                  </a:moveTo>
                  <a:cubicBezTo>
                    <a:pt x="7" y="1"/>
                    <a:pt x="1" y="7"/>
                    <a:pt x="1" y="14"/>
                  </a:cubicBezTo>
                  <a:lnTo>
                    <a:pt x="1" y="625"/>
                  </a:lnTo>
                  <a:cubicBezTo>
                    <a:pt x="1" y="633"/>
                    <a:pt x="7" y="639"/>
                    <a:pt x="14" y="639"/>
                  </a:cubicBezTo>
                  <a:lnTo>
                    <a:pt x="4061" y="639"/>
                  </a:lnTo>
                  <a:cubicBezTo>
                    <a:pt x="4069" y="639"/>
                    <a:pt x="4075" y="633"/>
                    <a:pt x="4075" y="625"/>
                  </a:cubicBezTo>
                  <a:lnTo>
                    <a:pt x="4075" y="14"/>
                  </a:lnTo>
                  <a:cubicBezTo>
                    <a:pt x="4075" y="7"/>
                    <a:pt x="4069" y="1"/>
                    <a:pt x="4061"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944;p52">
              <a:extLst>
                <a:ext uri="{FF2B5EF4-FFF2-40B4-BE49-F238E27FC236}">
                  <a16:creationId xmlns:a16="http://schemas.microsoft.com/office/drawing/2014/main" id="{2CAE8A42-3593-4EE6-90E7-D4E02E2EEC51}"/>
                </a:ext>
              </a:extLst>
            </p:cNvPr>
            <p:cNvSpPr/>
            <p:nvPr/>
          </p:nvSpPr>
          <p:spPr>
            <a:xfrm>
              <a:off x="6849025" y="4042350"/>
              <a:ext cx="153650" cy="705950"/>
            </a:xfrm>
            <a:custGeom>
              <a:avLst/>
              <a:gdLst/>
              <a:ahLst/>
              <a:cxnLst/>
              <a:rect l="l" t="t" r="r" b="b"/>
              <a:pathLst>
                <a:path w="6146" h="28238" extrusionOk="0">
                  <a:moveTo>
                    <a:pt x="1432" y="1"/>
                  </a:moveTo>
                  <a:lnTo>
                    <a:pt x="1" y="9942"/>
                  </a:lnTo>
                  <a:cubicBezTo>
                    <a:pt x="1" y="9942"/>
                    <a:pt x="2076" y="15521"/>
                    <a:pt x="2450" y="18130"/>
                  </a:cubicBezTo>
                  <a:cubicBezTo>
                    <a:pt x="2702" y="19896"/>
                    <a:pt x="2905" y="25075"/>
                    <a:pt x="3009" y="28238"/>
                  </a:cubicBezTo>
                  <a:cubicBezTo>
                    <a:pt x="4078" y="27787"/>
                    <a:pt x="5121" y="27275"/>
                    <a:pt x="6131" y="26702"/>
                  </a:cubicBezTo>
                  <a:cubicBezTo>
                    <a:pt x="6146" y="23934"/>
                    <a:pt x="6117" y="19893"/>
                    <a:pt x="5868" y="17609"/>
                  </a:cubicBezTo>
                  <a:cubicBezTo>
                    <a:pt x="5453" y="13830"/>
                    <a:pt x="4465" y="4864"/>
                    <a:pt x="1432"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945;p52">
              <a:extLst>
                <a:ext uri="{FF2B5EF4-FFF2-40B4-BE49-F238E27FC236}">
                  <a16:creationId xmlns:a16="http://schemas.microsoft.com/office/drawing/2014/main" id="{BEE39EF8-F7C5-422A-896B-64B4F4564B63}"/>
                </a:ext>
              </a:extLst>
            </p:cNvPr>
            <p:cNvSpPr/>
            <p:nvPr/>
          </p:nvSpPr>
          <p:spPr>
            <a:xfrm>
              <a:off x="6269425" y="4042325"/>
              <a:ext cx="153600" cy="706325"/>
            </a:xfrm>
            <a:custGeom>
              <a:avLst/>
              <a:gdLst/>
              <a:ahLst/>
              <a:cxnLst/>
              <a:rect l="l" t="t" r="r" b="b"/>
              <a:pathLst>
                <a:path w="6144" h="28253" extrusionOk="0">
                  <a:moveTo>
                    <a:pt x="4714" y="0"/>
                  </a:moveTo>
                  <a:cubicBezTo>
                    <a:pt x="1681" y="4865"/>
                    <a:pt x="691" y="13831"/>
                    <a:pt x="278" y="17610"/>
                  </a:cubicBezTo>
                  <a:cubicBezTo>
                    <a:pt x="27" y="19899"/>
                    <a:pt x="0" y="23953"/>
                    <a:pt x="15" y="26721"/>
                  </a:cubicBezTo>
                  <a:cubicBezTo>
                    <a:pt x="1025" y="27292"/>
                    <a:pt x="2067" y="27803"/>
                    <a:pt x="3135" y="28252"/>
                  </a:cubicBezTo>
                  <a:cubicBezTo>
                    <a:pt x="3240" y="25090"/>
                    <a:pt x="3444" y="19900"/>
                    <a:pt x="3696" y="18130"/>
                  </a:cubicBezTo>
                  <a:cubicBezTo>
                    <a:pt x="4068" y="15522"/>
                    <a:pt x="6144" y="9943"/>
                    <a:pt x="6144" y="9943"/>
                  </a:cubicBezTo>
                  <a:lnTo>
                    <a:pt x="4714"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2334807591"/>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Google Shape;1247;p43">
            <a:extLst>
              <a:ext uri="{FF2B5EF4-FFF2-40B4-BE49-F238E27FC236}">
                <a16:creationId xmlns:a16="http://schemas.microsoft.com/office/drawing/2014/main" id="{315840D4-FB64-48CC-B620-772440413D4A}"/>
              </a:ext>
            </a:extLst>
          </p:cNvPr>
          <p:cNvSpPr txBox="1">
            <a:spLocks/>
          </p:cNvSpPr>
          <p:nvPr/>
        </p:nvSpPr>
        <p:spPr>
          <a:xfrm>
            <a:off x="12416144" y="5148694"/>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32" name="Rectangle 31">
            <a:extLst>
              <a:ext uri="{FF2B5EF4-FFF2-40B4-BE49-F238E27FC236}">
                <a16:creationId xmlns:a16="http://schemas.microsoft.com/office/drawing/2014/main" id="{1F5E84FF-0C54-4D0B-A928-2159E3D24D31}"/>
              </a:ext>
            </a:extLst>
          </p:cNvPr>
          <p:cNvSpPr/>
          <p:nvPr/>
        </p:nvSpPr>
        <p:spPr>
          <a:xfrm>
            <a:off x="12648052" y="6692604"/>
            <a:ext cx="10310031"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33" name="Google Shape;912;p52">
            <a:extLst>
              <a:ext uri="{FF2B5EF4-FFF2-40B4-BE49-F238E27FC236}">
                <a16:creationId xmlns:a16="http://schemas.microsoft.com/office/drawing/2014/main" id="{18CFE993-B200-4311-BFFE-760E4FDE5099}"/>
              </a:ext>
            </a:extLst>
          </p:cNvPr>
          <p:cNvGrpSpPr/>
          <p:nvPr/>
        </p:nvGrpSpPr>
        <p:grpSpPr>
          <a:xfrm>
            <a:off x="2208360" y="1812230"/>
            <a:ext cx="7260104" cy="8987255"/>
            <a:chOff x="5890775" y="906925"/>
            <a:chExt cx="1489725" cy="1844125"/>
          </a:xfrm>
        </p:grpSpPr>
        <p:sp>
          <p:nvSpPr>
            <p:cNvPr id="34" name="Google Shape;913;p52">
              <a:extLst>
                <a:ext uri="{FF2B5EF4-FFF2-40B4-BE49-F238E27FC236}">
                  <a16:creationId xmlns:a16="http://schemas.microsoft.com/office/drawing/2014/main" id="{EF123E1E-9DE1-4E51-A5AF-ECE1644EEAE4}"/>
                </a:ext>
              </a:extLst>
            </p:cNvPr>
            <p:cNvSpPr/>
            <p:nvPr/>
          </p:nvSpPr>
          <p:spPr>
            <a:xfrm>
              <a:off x="5890775" y="1261375"/>
              <a:ext cx="1489725" cy="1489650"/>
            </a:xfrm>
            <a:custGeom>
              <a:avLst/>
              <a:gdLst/>
              <a:ahLst/>
              <a:cxnLst/>
              <a:rect l="l" t="t" r="r" b="b"/>
              <a:pathLst>
                <a:path w="59589" h="59586" extrusionOk="0">
                  <a:moveTo>
                    <a:pt x="29794" y="0"/>
                  </a:moveTo>
                  <a:cubicBezTo>
                    <a:pt x="21893" y="0"/>
                    <a:pt x="14315" y="3138"/>
                    <a:pt x="8728" y="8725"/>
                  </a:cubicBezTo>
                  <a:cubicBezTo>
                    <a:pt x="3140" y="14313"/>
                    <a:pt x="1" y="21891"/>
                    <a:pt x="1" y="29794"/>
                  </a:cubicBezTo>
                  <a:cubicBezTo>
                    <a:pt x="1" y="37695"/>
                    <a:pt x="3140" y="45273"/>
                    <a:pt x="8728" y="50860"/>
                  </a:cubicBezTo>
                  <a:cubicBezTo>
                    <a:pt x="14315" y="56448"/>
                    <a:pt x="21893" y="59586"/>
                    <a:pt x="29794" y="59586"/>
                  </a:cubicBezTo>
                  <a:cubicBezTo>
                    <a:pt x="37696" y="59586"/>
                    <a:pt x="45274" y="56448"/>
                    <a:pt x="50863" y="50860"/>
                  </a:cubicBezTo>
                  <a:cubicBezTo>
                    <a:pt x="56450" y="45273"/>
                    <a:pt x="59588" y="37695"/>
                    <a:pt x="59588" y="29794"/>
                  </a:cubicBezTo>
                  <a:lnTo>
                    <a:pt x="59588" y="29792"/>
                  </a:lnTo>
                  <a:cubicBezTo>
                    <a:pt x="59588" y="21891"/>
                    <a:pt x="56450" y="14313"/>
                    <a:pt x="50863" y="8725"/>
                  </a:cubicBezTo>
                  <a:cubicBezTo>
                    <a:pt x="45274" y="3138"/>
                    <a:pt x="37696" y="0"/>
                    <a:pt x="29794"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914;p52">
              <a:extLst>
                <a:ext uri="{FF2B5EF4-FFF2-40B4-BE49-F238E27FC236}">
                  <a16:creationId xmlns:a16="http://schemas.microsoft.com/office/drawing/2014/main" id="{94629FD5-576F-4075-84A9-1192B0573DE2}"/>
                </a:ext>
              </a:extLst>
            </p:cNvPr>
            <p:cNvSpPr/>
            <p:nvPr/>
          </p:nvSpPr>
          <p:spPr>
            <a:xfrm>
              <a:off x="6608300" y="1803975"/>
              <a:ext cx="90050" cy="197525"/>
            </a:xfrm>
            <a:custGeom>
              <a:avLst/>
              <a:gdLst/>
              <a:ahLst/>
              <a:cxnLst/>
              <a:rect l="l" t="t" r="r" b="b"/>
              <a:pathLst>
                <a:path w="3602" h="7901" extrusionOk="0">
                  <a:moveTo>
                    <a:pt x="0" y="1"/>
                  </a:moveTo>
                  <a:lnTo>
                    <a:pt x="0" y="7901"/>
                  </a:lnTo>
                  <a:lnTo>
                    <a:pt x="3601" y="7901"/>
                  </a:lnTo>
                  <a:lnTo>
                    <a:pt x="3601"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915;p52">
              <a:extLst>
                <a:ext uri="{FF2B5EF4-FFF2-40B4-BE49-F238E27FC236}">
                  <a16:creationId xmlns:a16="http://schemas.microsoft.com/office/drawing/2014/main" id="{FCCAE716-0825-4402-AE89-F6CA6B21CCD6}"/>
                </a:ext>
              </a:extLst>
            </p:cNvPr>
            <p:cNvSpPr/>
            <p:nvPr/>
          </p:nvSpPr>
          <p:spPr>
            <a:xfrm>
              <a:off x="6061175" y="906925"/>
              <a:ext cx="402225" cy="718350"/>
            </a:xfrm>
            <a:custGeom>
              <a:avLst/>
              <a:gdLst/>
              <a:ahLst/>
              <a:cxnLst/>
              <a:rect l="l" t="t" r="r" b="b"/>
              <a:pathLst>
                <a:path w="16089" h="28734" extrusionOk="0">
                  <a:moveTo>
                    <a:pt x="11939" y="0"/>
                  </a:moveTo>
                  <a:cubicBezTo>
                    <a:pt x="11939" y="0"/>
                    <a:pt x="14596" y="2114"/>
                    <a:pt x="13880" y="4423"/>
                  </a:cubicBezTo>
                  <a:cubicBezTo>
                    <a:pt x="13893" y="3274"/>
                    <a:pt x="13561" y="2121"/>
                    <a:pt x="12200" y="2008"/>
                  </a:cubicBezTo>
                  <a:cubicBezTo>
                    <a:pt x="11938" y="1986"/>
                    <a:pt x="11665" y="1973"/>
                    <a:pt x="11383" y="1973"/>
                  </a:cubicBezTo>
                  <a:cubicBezTo>
                    <a:pt x="8674" y="1973"/>
                    <a:pt x="5225" y="3133"/>
                    <a:pt x="4438" y="8381"/>
                  </a:cubicBezTo>
                  <a:cubicBezTo>
                    <a:pt x="3804" y="12604"/>
                    <a:pt x="5816" y="20551"/>
                    <a:pt x="5134" y="25200"/>
                  </a:cubicBezTo>
                  <a:cubicBezTo>
                    <a:pt x="4150" y="26333"/>
                    <a:pt x="2538" y="27094"/>
                    <a:pt x="1317" y="27094"/>
                  </a:cubicBezTo>
                  <a:cubicBezTo>
                    <a:pt x="769" y="27094"/>
                    <a:pt x="299" y="26940"/>
                    <a:pt x="1" y="26598"/>
                  </a:cubicBezTo>
                  <a:lnTo>
                    <a:pt x="1" y="26598"/>
                  </a:lnTo>
                  <a:cubicBezTo>
                    <a:pt x="689" y="27547"/>
                    <a:pt x="1463" y="27938"/>
                    <a:pt x="2243" y="27938"/>
                  </a:cubicBezTo>
                  <a:cubicBezTo>
                    <a:pt x="3120" y="27938"/>
                    <a:pt x="4003" y="27443"/>
                    <a:pt x="4776" y="26690"/>
                  </a:cubicBezTo>
                  <a:lnTo>
                    <a:pt x="4776" y="26690"/>
                  </a:lnTo>
                  <a:cubicBezTo>
                    <a:pt x="4424" y="27650"/>
                    <a:pt x="3859" y="28344"/>
                    <a:pt x="2989" y="28655"/>
                  </a:cubicBezTo>
                  <a:cubicBezTo>
                    <a:pt x="2989" y="28655"/>
                    <a:pt x="3336" y="28733"/>
                    <a:pt x="3875" y="28733"/>
                  </a:cubicBezTo>
                  <a:cubicBezTo>
                    <a:pt x="5893" y="28733"/>
                    <a:pt x="10606" y="27643"/>
                    <a:pt x="9883" y="17303"/>
                  </a:cubicBezTo>
                  <a:cubicBezTo>
                    <a:pt x="9570" y="12842"/>
                    <a:pt x="13474" y="6818"/>
                    <a:pt x="13474" y="6818"/>
                  </a:cubicBezTo>
                  <a:cubicBezTo>
                    <a:pt x="13632" y="6307"/>
                    <a:pt x="13747" y="5784"/>
                    <a:pt x="13818" y="5253"/>
                  </a:cubicBezTo>
                  <a:cubicBezTo>
                    <a:pt x="14371" y="4626"/>
                    <a:pt x="16088" y="2199"/>
                    <a:pt x="11939"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916;p52">
              <a:extLst>
                <a:ext uri="{FF2B5EF4-FFF2-40B4-BE49-F238E27FC236}">
                  <a16:creationId xmlns:a16="http://schemas.microsoft.com/office/drawing/2014/main" id="{FA93D160-6891-4EC9-836D-6694AA8A19ED}"/>
                </a:ext>
              </a:extLst>
            </p:cNvPr>
            <p:cNvSpPr/>
            <p:nvPr/>
          </p:nvSpPr>
          <p:spPr>
            <a:xfrm>
              <a:off x="6221225" y="992425"/>
              <a:ext cx="864175" cy="833925"/>
            </a:xfrm>
            <a:custGeom>
              <a:avLst/>
              <a:gdLst/>
              <a:ahLst/>
              <a:cxnLst/>
              <a:rect l="l" t="t" r="r" b="b"/>
              <a:pathLst>
                <a:path w="34567" h="33357" extrusionOk="0">
                  <a:moveTo>
                    <a:pt x="17284" y="1"/>
                  </a:moveTo>
                  <a:cubicBezTo>
                    <a:pt x="9680" y="1"/>
                    <a:pt x="3481" y="3980"/>
                    <a:pt x="3186" y="15792"/>
                  </a:cubicBezTo>
                  <a:cubicBezTo>
                    <a:pt x="3120" y="15787"/>
                    <a:pt x="3054" y="15784"/>
                    <a:pt x="2988" y="15784"/>
                  </a:cubicBezTo>
                  <a:cubicBezTo>
                    <a:pt x="2870" y="15784"/>
                    <a:pt x="2752" y="15793"/>
                    <a:pt x="2634" y="15810"/>
                  </a:cubicBezTo>
                  <a:cubicBezTo>
                    <a:pt x="1047" y="16050"/>
                    <a:pt x="1" y="17830"/>
                    <a:pt x="299" y="19783"/>
                  </a:cubicBezTo>
                  <a:cubicBezTo>
                    <a:pt x="572" y="21587"/>
                    <a:pt x="1897" y="22911"/>
                    <a:pt x="3348" y="22911"/>
                  </a:cubicBezTo>
                  <a:cubicBezTo>
                    <a:pt x="3468" y="22911"/>
                    <a:pt x="3588" y="22902"/>
                    <a:pt x="3709" y="22883"/>
                  </a:cubicBezTo>
                  <a:cubicBezTo>
                    <a:pt x="3751" y="22877"/>
                    <a:pt x="3792" y="22865"/>
                    <a:pt x="3833" y="22856"/>
                  </a:cubicBezTo>
                  <a:cubicBezTo>
                    <a:pt x="5645" y="30431"/>
                    <a:pt x="10982" y="33356"/>
                    <a:pt x="17284" y="33356"/>
                  </a:cubicBezTo>
                  <a:cubicBezTo>
                    <a:pt x="23586" y="33356"/>
                    <a:pt x="28922" y="30431"/>
                    <a:pt x="30735" y="22856"/>
                  </a:cubicBezTo>
                  <a:cubicBezTo>
                    <a:pt x="30776" y="22865"/>
                    <a:pt x="30816" y="22877"/>
                    <a:pt x="30859" y="22883"/>
                  </a:cubicBezTo>
                  <a:cubicBezTo>
                    <a:pt x="30979" y="22902"/>
                    <a:pt x="31100" y="22911"/>
                    <a:pt x="31219" y="22911"/>
                  </a:cubicBezTo>
                  <a:cubicBezTo>
                    <a:pt x="32671" y="22911"/>
                    <a:pt x="33995" y="21587"/>
                    <a:pt x="34271" y="19783"/>
                  </a:cubicBezTo>
                  <a:cubicBezTo>
                    <a:pt x="34567" y="17830"/>
                    <a:pt x="33519" y="16052"/>
                    <a:pt x="31932" y="15810"/>
                  </a:cubicBezTo>
                  <a:cubicBezTo>
                    <a:pt x="31818" y="15793"/>
                    <a:pt x="31702" y="15784"/>
                    <a:pt x="31586" y="15784"/>
                  </a:cubicBezTo>
                  <a:cubicBezTo>
                    <a:pt x="31518" y="15784"/>
                    <a:pt x="31450" y="15787"/>
                    <a:pt x="31382" y="15793"/>
                  </a:cubicBezTo>
                  <a:cubicBezTo>
                    <a:pt x="31084" y="4090"/>
                    <a:pt x="24888" y="1"/>
                    <a:pt x="17284"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917;p52">
              <a:extLst>
                <a:ext uri="{FF2B5EF4-FFF2-40B4-BE49-F238E27FC236}">
                  <a16:creationId xmlns:a16="http://schemas.microsoft.com/office/drawing/2014/main" id="{C6CDBC10-C5D0-4BD2-BF87-2DF343EECAC3}"/>
                </a:ext>
              </a:extLst>
            </p:cNvPr>
            <p:cNvSpPr/>
            <p:nvPr/>
          </p:nvSpPr>
          <p:spPr>
            <a:xfrm>
              <a:off x="6880625" y="1774350"/>
              <a:ext cx="433775" cy="379300"/>
            </a:xfrm>
            <a:custGeom>
              <a:avLst/>
              <a:gdLst/>
              <a:ahLst/>
              <a:cxnLst/>
              <a:rect l="l" t="t" r="r" b="b"/>
              <a:pathLst>
                <a:path w="17351" h="15172" extrusionOk="0">
                  <a:moveTo>
                    <a:pt x="12156" y="1"/>
                  </a:moveTo>
                  <a:cubicBezTo>
                    <a:pt x="12156" y="1"/>
                    <a:pt x="13613" y="8366"/>
                    <a:pt x="12049" y="10150"/>
                  </a:cubicBezTo>
                  <a:cubicBezTo>
                    <a:pt x="11675" y="10576"/>
                    <a:pt x="10946" y="10743"/>
                    <a:pt x="10032" y="10743"/>
                  </a:cubicBezTo>
                  <a:cubicBezTo>
                    <a:pt x="6689" y="10743"/>
                    <a:pt x="868" y="8510"/>
                    <a:pt x="868" y="8510"/>
                  </a:cubicBezTo>
                  <a:lnTo>
                    <a:pt x="1" y="14644"/>
                  </a:lnTo>
                  <a:cubicBezTo>
                    <a:pt x="1920" y="14857"/>
                    <a:pt x="4509" y="15171"/>
                    <a:pt x="7100" y="15171"/>
                  </a:cubicBezTo>
                  <a:cubicBezTo>
                    <a:pt x="10092" y="15171"/>
                    <a:pt x="13089" y="14753"/>
                    <a:pt x="15068" y="13281"/>
                  </a:cubicBezTo>
                  <a:cubicBezTo>
                    <a:pt x="17350" y="11582"/>
                    <a:pt x="15845" y="320"/>
                    <a:pt x="15845" y="320"/>
                  </a:cubicBezTo>
                  <a:lnTo>
                    <a:pt x="12156"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918;p52">
              <a:extLst>
                <a:ext uri="{FF2B5EF4-FFF2-40B4-BE49-F238E27FC236}">
                  <a16:creationId xmlns:a16="http://schemas.microsoft.com/office/drawing/2014/main" id="{FFBAA8DA-F4FA-4255-B9EE-FF9A4D8422C6}"/>
                </a:ext>
              </a:extLst>
            </p:cNvPr>
            <p:cNvSpPr/>
            <p:nvPr/>
          </p:nvSpPr>
          <p:spPr>
            <a:xfrm>
              <a:off x="7163775" y="1608400"/>
              <a:ext cx="149550" cy="83150"/>
            </a:xfrm>
            <a:custGeom>
              <a:avLst/>
              <a:gdLst/>
              <a:ahLst/>
              <a:cxnLst/>
              <a:rect l="l" t="t" r="r" b="b"/>
              <a:pathLst>
                <a:path w="5982" h="3326" extrusionOk="0">
                  <a:moveTo>
                    <a:pt x="2184" y="0"/>
                  </a:moveTo>
                  <a:cubicBezTo>
                    <a:pt x="1312" y="0"/>
                    <a:pt x="560" y="147"/>
                    <a:pt x="331" y="546"/>
                  </a:cubicBezTo>
                  <a:cubicBezTo>
                    <a:pt x="6" y="1113"/>
                    <a:pt x="0" y="2699"/>
                    <a:pt x="892" y="2988"/>
                  </a:cubicBezTo>
                  <a:cubicBezTo>
                    <a:pt x="1551" y="3201"/>
                    <a:pt x="3099" y="3326"/>
                    <a:pt x="4143" y="3326"/>
                  </a:cubicBezTo>
                  <a:cubicBezTo>
                    <a:pt x="4515" y="3326"/>
                    <a:pt x="4824" y="3310"/>
                    <a:pt x="5005" y="3277"/>
                  </a:cubicBezTo>
                  <a:cubicBezTo>
                    <a:pt x="5698" y="3150"/>
                    <a:pt x="5982" y="1262"/>
                    <a:pt x="5698" y="760"/>
                  </a:cubicBezTo>
                  <a:cubicBezTo>
                    <a:pt x="5510" y="428"/>
                    <a:pt x="3672" y="0"/>
                    <a:pt x="2184"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919;p52">
              <a:extLst>
                <a:ext uri="{FF2B5EF4-FFF2-40B4-BE49-F238E27FC236}">
                  <a16:creationId xmlns:a16="http://schemas.microsoft.com/office/drawing/2014/main" id="{939437C1-C280-4FFC-8BDF-8DD5B306E22F}"/>
                </a:ext>
              </a:extLst>
            </p:cNvPr>
            <p:cNvSpPr/>
            <p:nvPr/>
          </p:nvSpPr>
          <p:spPr>
            <a:xfrm>
              <a:off x="7070050" y="1634475"/>
              <a:ext cx="238275" cy="147150"/>
            </a:xfrm>
            <a:custGeom>
              <a:avLst/>
              <a:gdLst/>
              <a:ahLst/>
              <a:cxnLst/>
              <a:rect l="l" t="t" r="r" b="b"/>
              <a:pathLst>
                <a:path w="9531" h="5886" extrusionOk="0">
                  <a:moveTo>
                    <a:pt x="5202" y="0"/>
                  </a:moveTo>
                  <a:cubicBezTo>
                    <a:pt x="4476" y="0"/>
                    <a:pt x="3940" y="85"/>
                    <a:pt x="3903" y="250"/>
                  </a:cubicBezTo>
                  <a:cubicBezTo>
                    <a:pt x="3794" y="748"/>
                    <a:pt x="3804" y="1367"/>
                    <a:pt x="3891" y="2037"/>
                  </a:cubicBezTo>
                  <a:cubicBezTo>
                    <a:pt x="3869" y="2045"/>
                    <a:pt x="3856" y="2051"/>
                    <a:pt x="3856" y="2051"/>
                  </a:cubicBezTo>
                  <a:cubicBezTo>
                    <a:pt x="2720" y="1044"/>
                    <a:pt x="1913" y="709"/>
                    <a:pt x="1342" y="709"/>
                  </a:cubicBezTo>
                  <a:cubicBezTo>
                    <a:pt x="199" y="709"/>
                    <a:pt x="0" y="2051"/>
                    <a:pt x="0" y="2051"/>
                  </a:cubicBezTo>
                  <a:cubicBezTo>
                    <a:pt x="2886" y="2618"/>
                    <a:pt x="4629" y="5172"/>
                    <a:pt x="4883" y="5568"/>
                  </a:cubicBezTo>
                  <a:cubicBezTo>
                    <a:pt x="4895" y="5597"/>
                    <a:pt x="4907" y="5629"/>
                    <a:pt x="4919" y="5659"/>
                  </a:cubicBezTo>
                  <a:lnTo>
                    <a:pt x="7943" y="5886"/>
                  </a:lnTo>
                  <a:cubicBezTo>
                    <a:pt x="7943" y="5886"/>
                    <a:pt x="9259" y="4859"/>
                    <a:pt x="9472" y="1370"/>
                  </a:cubicBezTo>
                  <a:cubicBezTo>
                    <a:pt x="9530" y="443"/>
                    <a:pt x="6867" y="0"/>
                    <a:pt x="5202"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920;p52">
              <a:extLst>
                <a:ext uri="{FF2B5EF4-FFF2-40B4-BE49-F238E27FC236}">
                  <a16:creationId xmlns:a16="http://schemas.microsoft.com/office/drawing/2014/main" id="{6BE92C99-15DA-4633-A3B6-43BF6B72AA80}"/>
                </a:ext>
              </a:extLst>
            </p:cNvPr>
            <p:cNvSpPr/>
            <p:nvPr/>
          </p:nvSpPr>
          <p:spPr>
            <a:xfrm>
              <a:off x="6404300" y="1917700"/>
              <a:ext cx="498075" cy="833350"/>
            </a:xfrm>
            <a:custGeom>
              <a:avLst/>
              <a:gdLst/>
              <a:ahLst/>
              <a:cxnLst/>
              <a:rect l="l" t="t" r="r" b="b"/>
              <a:pathLst>
                <a:path w="19923" h="33334" extrusionOk="0">
                  <a:moveTo>
                    <a:pt x="9961" y="0"/>
                  </a:moveTo>
                  <a:cubicBezTo>
                    <a:pt x="9152" y="0"/>
                    <a:pt x="8371" y="35"/>
                    <a:pt x="7622" y="94"/>
                  </a:cubicBezTo>
                  <a:lnTo>
                    <a:pt x="7621" y="77"/>
                  </a:lnTo>
                  <a:cubicBezTo>
                    <a:pt x="3249" y="372"/>
                    <a:pt x="0" y="1468"/>
                    <a:pt x="0" y="2776"/>
                  </a:cubicBezTo>
                  <a:lnTo>
                    <a:pt x="2578" y="20568"/>
                  </a:lnTo>
                  <a:lnTo>
                    <a:pt x="2554" y="20771"/>
                  </a:lnTo>
                  <a:cubicBezTo>
                    <a:pt x="2331" y="21558"/>
                    <a:pt x="1096" y="26122"/>
                    <a:pt x="498" y="32022"/>
                  </a:cubicBezTo>
                  <a:cubicBezTo>
                    <a:pt x="3352" y="32897"/>
                    <a:pt x="6303" y="33333"/>
                    <a:pt x="9250" y="33333"/>
                  </a:cubicBezTo>
                  <a:cubicBezTo>
                    <a:pt x="12685" y="33333"/>
                    <a:pt x="16116" y="32741"/>
                    <a:pt x="19389" y="31560"/>
                  </a:cubicBezTo>
                  <a:cubicBezTo>
                    <a:pt x="18738" y="25273"/>
                    <a:pt x="17392" y="20645"/>
                    <a:pt x="17392" y="20645"/>
                  </a:cubicBezTo>
                  <a:lnTo>
                    <a:pt x="19923" y="2776"/>
                  </a:lnTo>
                  <a:cubicBezTo>
                    <a:pt x="19923" y="1468"/>
                    <a:pt x="16674" y="371"/>
                    <a:pt x="12302" y="77"/>
                  </a:cubicBezTo>
                  <a:lnTo>
                    <a:pt x="12301" y="94"/>
                  </a:lnTo>
                  <a:cubicBezTo>
                    <a:pt x="11553" y="35"/>
                    <a:pt x="10770" y="0"/>
                    <a:pt x="9961"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921;p52">
              <a:extLst>
                <a:ext uri="{FF2B5EF4-FFF2-40B4-BE49-F238E27FC236}">
                  <a16:creationId xmlns:a16="http://schemas.microsoft.com/office/drawing/2014/main" id="{3C93971D-36EC-4AA8-BD10-6F6889077F83}"/>
                </a:ext>
              </a:extLst>
            </p:cNvPr>
            <p:cNvSpPr/>
            <p:nvPr/>
          </p:nvSpPr>
          <p:spPr>
            <a:xfrm>
              <a:off x="6588525" y="1917700"/>
              <a:ext cx="129575" cy="175225"/>
            </a:xfrm>
            <a:custGeom>
              <a:avLst/>
              <a:gdLst/>
              <a:ahLst/>
              <a:cxnLst/>
              <a:rect l="l" t="t" r="r" b="b"/>
              <a:pathLst>
                <a:path w="5183" h="7009" extrusionOk="0">
                  <a:moveTo>
                    <a:pt x="2592" y="0"/>
                  </a:moveTo>
                  <a:cubicBezTo>
                    <a:pt x="1783" y="0"/>
                    <a:pt x="1002" y="35"/>
                    <a:pt x="253" y="94"/>
                  </a:cubicBezTo>
                  <a:lnTo>
                    <a:pt x="252" y="77"/>
                  </a:lnTo>
                  <a:cubicBezTo>
                    <a:pt x="167" y="83"/>
                    <a:pt x="85" y="91"/>
                    <a:pt x="1" y="99"/>
                  </a:cubicBezTo>
                  <a:lnTo>
                    <a:pt x="2592" y="7008"/>
                  </a:lnTo>
                  <a:lnTo>
                    <a:pt x="5183" y="99"/>
                  </a:lnTo>
                  <a:cubicBezTo>
                    <a:pt x="5098" y="91"/>
                    <a:pt x="5018" y="83"/>
                    <a:pt x="4932" y="77"/>
                  </a:cubicBezTo>
                  <a:lnTo>
                    <a:pt x="4932" y="94"/>
                  </a:lnTo>
                  <a:cubicBezTo>
                    <a:pt x="4182" y="35"/>
                    <a:pt x="3401" y="0"/>
                    <a:pt x="2592"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922;p52">
              <a:extLst>
                <a:ext uri="{FF2B5EF4-FFF2-40B4-BE49-F238E27FC236}">
                  <a16:creationId xmlns:a16="http://schemas.microsoft.com/office/drawing/2014/main" id="{45D67978-A73D-4C6B-8F52-3D50DAE38D28}"/>
                </a:ext>
              </a:extLst>
            </p:cNvPr>
            <p:cNvSpPr/>
            <p:nvPr/>
          </p:nvSpPr>
          <p:spPr>
            <a:xfrm>
              <a:off x="6604975" y="1964000"/>
              <a:ext cx="96700" cy="128925"/>
            </a:xfrm>
            <a:custGeom>
              <a:avLst/>
              <a:gdLst/>
              <a:ahLst/>
              <a:cxnLst/>
              <a:rect l="l" t="t" r="r" b="b"/>
              <a:pathLst>
                <a:path w="3868" h="5157" extrusionOk="0">
                  <a:moveTo>
                    <a:pt x="0" y="0"/>
                  </a:moveTo>
                  <a:lnTo>
                    <a:pt x="1934" y="5156"/>
                  </a:lnTo>
                  <a:lnTo>
                    <a:pt x="3867" y="0"/>
                  </a:lnTo>
                  <a:close/>
                </a:path>
              </a:pathLst>
            </a:custGeom>
            <a:solidFill>
              <a:srgbClr val="EDEDE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923;p52">
              <a:extLst>
                <a:ext uri="{FF2B5EF4-FFF2-40B4-BE49-F238E27FC236}">
                  <a16:creationId xmlns:a16="http://schemas.microsoft.com/office/drawing/2014/main" id="{2719DED7-1D88-48E1-8B72-4A26EA1F79DB}"/>
                </a:ext>
              </a:extLst>
            </p:cNvPr>
            <p:cNvSpPr/>
            <p:nvPr/>
          </p:nvSpPr>
          <p:spPr>
            <a:xfrm>
              <a:off x="6235825" y="938800"/>
              <a:ext cx="827400" cy="695700"/>
            </a:xfrm>
            <a:custGeom>
              <a:avLst/>
              <a:gdLst/>
              <a:ahLst/>
              <a:cxnLst/>
              <a:rect l="l" t="t" r="r" b="b"/>
              <a:pathLst>
                <a:path w="33096" h="27828" extrusionOk="0">
                  <a:moveTo>
                    <a:pt x="16299" y="0"/>
                  </a:moveTo>
                  <a:cubicBezTo>
                    <a:pt x="13194" y="0"/>
                    <a:pt x="10923" y="813"/>
                    <a:pt x="11181" y="2147"/>
                  </a:cubicBezTo>
                  <a:cubicBezTo>
                    <a:pt x="11181" y="2147"/>
                    <a:pt x="0" y="3747"/>
                    <a:pt x="1890" y="17987"/>
                  </a:cubicBezTo>
                  <a:lnTo>
                    <a:pt x="2050" y="17955"/>
                  </a:lnTo>
                  <a:cubicBezTo>
                    <a:pt x="2050" y="17955"/>
                    <a:pt x="2239" y="23807"/>
                    <a:pt x="3766" y="27828"/>
                  </a:cubicBezTo>
                  <a:cubicBezTo>
                    <a:pt x="3539" y="23557"/>
                    <a:pt x="3584" y="21588"/>
                    <a:pt x="3766" y="17532"/>
                  </a:cubicBezTo>
                  <a:cubicBezTo>
                    <a:pt x="4133" y="9271"/>
                    <a:pt x="8463" y="8282"/>
                    <a:pt x="10517" y="8282"/>
                  </a:cubicBezTo>
                  <a:cubicBezTo>
                    <a:pt x="11165" y="8282"/>
                    <a:pt x="11586" y="8380"/>
                    <a:pt x="11586" y="8380"/>
                  </a:cubicBezTo>
                  <a:cubicBezTo>
                    <a:pt x="11586" y="8380"/>
                    <a:pt x="13380" y="18055"/>
                    <a:pt x="29659" y="18055"/>
                  </a:cubicBezTo>
                  <a:cubicBezTo>
                    <a:pt x="29659" y="18055"/>
                    <a:pt x="30238" y="23875"/>
                    <a:pt x="29659" y="27828"/>
                  </a:cubicBezTo>
                  <a:cubicBezTo>
                    <a:pt x="29659" y="27828"/>
                    <a:pt x="31348" y="25391"/>
                    <a:pt x="31348" y="17957"/>
                  </a:cubicBezTo>
                  <a:lnTo>
                    <a:pt x="33096" y="17957"/>
                  </a:lnTo>
                  <a:lnTo>
                    <a:pt x="32015" y="16703"/>
                  </a:lnTo>
                  <a:lnTo>
                    <a:pt x="32902" y="16703"/>
                  </a:lnTo>
                  <a:lnTo>
                    <a:pt x="31821" y="15390"/>
                  </a:lnTo>
                  <a:cubicBezTo>
                    <a:pt x="31821" y="15390"/>
                    <a:pt x="32787" y="6874"/>
                    <a:pt x="26647" y="2878"/>
                  </a:cubicBezTo>
                  <a:cubicBezTo>
                    <a:pt x="23539" y="855"/>
                    <a:pt x="19481" y="0"/>
                    <a:pt x="16299"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924;p52">
              <a:extLst>
                <a:ext uri="{FF2B5EF4-FFF2-40B4-BE49-F238E27FC236}">
                  <a16:creationId xmlns:a16="http://schemas.microsoft.com/office/drawing/2014/main" id="{16306394-18A3-4F02-A78B-8F8F12400CD0}"/>
                </a:ext>
              </a:extLst>
            </p:cNvPr>
            <p:cNvSpPr/>
            <p:nvPr/>
          </p:nvSpPr>
          <p:spPr>
            <a:xfrm>
              <a:off x="6309925" y="2643125"/>
              <a:ext cx="100525" cy="72300"/>
            </a:xfrm>
            <a:custGeom>
              <a:avLst/>
              <a:gdLst/>
              <a:ahLst/>
              <a:cxnLst/>
              <a:rect l="l" t="t" r="r" b="b"/>
              <a:pathLst>
                <a:path w="4021" h="2892" extrusionOk="0">
                  <a:moveTo>
                    <a:pt x="964" y="0"/>
                  </a:moveTo>
                  <a:lnTo>
                    <a:pt x="1" y="1317"/>
                  </a:lnTo>
                  <a:cubicBezTo>
                    <a:pt x="1267" y="1933"/>
                    <a:pt x="2578" y="2461"/>
                    <a:pt x="3920" y="2892"/>
                  </a:cubicBezTo>
                  <a:cubicBezTo>
                    <a:pt x="3984" y="2680"/>
                    <a:pt x="4020" y="2488"/>
                    <a:pt x="4020" y="2342"/>
                  </a:cubicBezTo>
                  <a:cubicBezTo>
                    <a:pt x="4020" y="1504"/>
                    <a:pt x="2637" y="943"/>
                    <a:pt x="2637" y="943"/>
                  </a:cubicBezTo>
                  <a:cubicBezTo>
                    <a:pt x="3168" y="148"/>
                    <a:pt x="964" y="0"/>
                    <a:pt x="964"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925;p52">
              <a:extLst>
                <a:ext uri="{FF2B5EF4-FFF2-40B4-BE49-F238E27FC236}">
                  <a16:creationId xmlns:a16="http://schemas.microsoft.com/office/drawing/2014/main" id="{A2CA6C09-868D-43C5-82D8-B3467D34B749}"/>
                </a:ext>
              </a:extLst>
            </p:cNvPr>
            <p:cNvSpPr/>
            <p:nvPr/>
          </p:nvSpPr>
          <p:spPr>
            <a:xfrm>
              <a:off x="6202675" y="1985375"/>
              <a:ext cx="237400" cy="690725"/>
            </a:xfrm>
            <a:custGeom>
              <a:avLst/>
              <a:gdLst/>
              <a:ahLst/>
              <a:cxnLst/>
              <a:rect l="l" t="t" r="r" b="b"/>
              <a:pathLst>
                <a:path w="9496" h="27629" extrusionOk="0">
                  <a:moveTo>
                    <a:pt x="8064" y="1"/>
                  </a:moveTo>
                  <a:cubicBezTo>
                    <a:pt x="5031" y="4864"/>
                    <a:pt x="1" y="13938"/>
                    <a:pt x="1" y="17739"/>
                  </a:cubicBezTo>
                  <a:cubicBezTo>
                    <a:pt x="1" y="19979"/>
                    <a:pt x="1019" y="23657"/>
                    <a:pt x="1855" y="26299"/>
                  </a:cubicBezTo>
                  <a:cubicBezTo>
                    <a:pt x="2643" y="26779"/>
                    <a:pt x="3455" y="27222"/>
                    <a:pt x="4289" y="27628"/>
                  </a:cubicBezTo>
                  <a:lnTo>
                    <a:pt x="5464" y="26024"/>
                  </a:lnTo>
                  <a:cubicBezTo>
                    <a:pt x="5464" y="26024"/>
                    <a:pt x="3019" y="20100"/>
                    <a:pt x="3391" y="17492"/>
                  </a:cubicBezTo>
                  <a:cubicBezTo>
                    <a:pt x="3765" y="14883"/>
                    <a:pt x="9495" y="9943"/>
                    <a:pt x="9495" y="9943"/>
                  </a:cubicBezTo>
                  <a:lnTo>
                    <a:pt x="8064"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73412636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Google Shape;1247;p43">
            <a:extLst>
              <a:ext uri="{FF2B5EF4-FFF2-40B4-BE49-F238E27FC236}">
                <a16:creationId xmlns:a16="http://schemas.microsoft.com/office/drawing/2014/main" id="{315840D4-FB64-48CC-B620-772440413D4A}"/>
              </a:ext>
            </a:extLst>
          </p:cNvPr>
          <p:cNvSpPr txBox="1">
            <a:spLocks/>
          </p:cNvSpPr>
          <p:nvPr/>
        </p:nvSpPr>
        <p:spPr>
          <a:xfrm>
            <a:off x="12416144" y="5148694"/>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32" name="Rectangle 31">
            <a:extLst>
              <a:ext uri="{FF2B5EF4-FFF2-40B4-BE49-F238E27FC236}">
                <a16:creationId xmlns:a16="http://schemas.microsoft.com/office/drawing/2014/main" id="{1F5E84FF-0C54-4D0B-A928-2159E3D24D31}"/>
              </a:ext>
            </a:extLst>
          </p:cNvPr>
          <p:cNvSpPr/>
          <p:nvPr/>
        </p:nvSpPr>
        <p:spPr>
          <a:xfrm>
            <a:off x="12648052" y="6692604"/>
            <a:ext cx="10310031"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18" name="Google Shape;992;p52">
            <a:extLst>
              <a:ext uri="{FF2B5EF4-FFF2-40B4-BE49-F238E27FC236}">
                <a16:creationId xmlns:a16="http://schemas.microsoft.com/office/drawing/2014/main" id="{9BF1DEDA-6F19-4592-885C-3C4B4DCCE6FC}"/>
              </a:ext>
            </a:extLst>
          </p:cNvPr>
          <p:cNvGrpSpPr/>
          <p:nvPr/>
        </p:nvGrpSpPr>
        <p:grpSpPr>
          <a:xfrm>
            <a:off x="1425917" y="3502043"/>
            <a:ext cx="7677228" cy="6711914"/>
            <a:chOff x="-3922177" y="1891109"/>
            <a:chExt cx="1791080" cy="1565875"/>
          </a:xfrm>
        </p:grpSpPr>
        <p:sp>
          <p:nvSpPr>
            <p:cNvPr id="19" name="Google Shape;993;p52">
              <a:extLst>
                <a:ext uri="{FF2B5EF4-FFF2-40B4-BE49-F238E27FC236}">
                  <a16:creationId xmlns:a16="http://schemas.microsoft.com/office/drawing/2014/main" id="{7CB21DCC-10EE-4AF7-A2F5-B2A5BD074522}"/>
                </a:ext>
              </a:extLst>
            </p:cNvPr>
            <p:cNvSpPr/>
            <p:nvPr/>
          </p:nvSpPr>
          <p:spPr>
            <a:xfrm>
              <a:off x="-3906421" y="1906881"/>
              <a:ext cx="1774293" cy="1533376"/>
            </a:xfrm>
            <a:custGeom>
              <a:avLst/>
              <a:gdLst/>
              <a:ahLst/>
              <a:cxnLst/>
              <a:rect l="l" t="t" r="r" b="b"/>
              <a:pathLst>
                <a:path w="118801" h="102670" extrusionOk="0">
                  <a:moveTo>
                    <a:pt x="71448" y="1"/>
                  </a:moveTo>
                  <a:cubicBezTo>
                    <a:pt x="65372" y="1"/>
                    <a:pt x="59974" y="1595"/>
                    <a:pt x="56316" y="4369"/>
                  </a:cubicBezTo>
                  <a:cubicBezTo>
                    <a:pt x="54006" y="3112"/>
                    <a:pt x="51389" y="2424"/>
                    <a:pt x="48696" y="2424"/>
                  </a:cubicBezTo>
                  <a:cubicBezTo>
                    <a:pt x="47071" y="2424"/>
                    <a:pt x="45418" y="2674"/>
                    <a:pt x="43787" y="3202"/>
                  </a:cubicBezTo>
                  <a:cubicBezTo>
                    <a:pt x="40465" y="4272"/>
                    <a:pt x="37589" y="6408"/>
                    <a:pt x="35603" y="9277"/>
                  </a:cubicBezTo>
                  <a:cubicBezTo>
                    <a:pt x="34483" y="9049"/>
                    <a:pt x="33319" y="8935"/>
                    <a:pt x="32130" y="8935"/>
                  </a:cubicBezTo>
                  <a:cubicBezTo>
                    <a:pt x="27591" y="8935"/>
                    <a:pt x="22689" y="10599"/>
                    <a:pt x="18471" y="13939"/>
                  </a:cubicBezTo>
                  <a:cubicBezTo>
                    <a:pt x="13477" y="17894"/>
                    <a:pt x="10551" y="23318"/>
                    <a:pt x="10069" y="28520"/>
                  </a:cubicBezTo>
                  <a:cubicBezTo>
                    <a:pt x="5072" y="29819"/>
                    <a:pt x="1138" y="33960"/>
                    <a:pt x="451" y="39300"/>
                  </a:cubicBezTo>
                  <a:cubicBezTo>
                    <a:pt x="1" y="42807"/>
                    <a:pt x="1038" y="46170"/>
                    <a:pt x="3080" y="48779"/>
                  </a:cubicBezTo>
                  <a:cubicBezTo>
                    <a:pt x="1775" y="52865"/>
                    <a:pt x="1844" y="57315"/>
                    <a:pt x="3599" y="61446"/>
                  </a:cubicBezTo>
                  <a:cubicBezTo>
                    <a:pt x="6601" y="68505"/>
                    <a:pt x="13686" y="72673"/>
                    <a:pt x="21332" y="72673"/>
                  </a:cubicBezTo>
                  <a:cubicBezTo>
                    <a:pt x="24133" y="72673"/>
                    <a:pt x="27010" y="72114"/>
                    <a:pt x="29788" y="70933"/>
                  </a:cubicBezTo>
                  <a:cubicBezTo>
                    <a:pt x="30598" y="70587"/>
                    <a:pt x="31388" y="70192"/>
                    <a:pt x="32151" y="69751"/>
                  </a:cubicBezTo>
                  <a:cubicBezTo>
                    <a:pt x="32299" y="70197"/>
                    <a:pt x="32461" y="70642"/>
                    <a:pt x="32647" y="71083"/>
                  </a:cubicBezTo>
                  <a:cubicBezTo>
                    <a:pt x="35649" y="78142"/>
                    <a:pt x="42735" y="82310"/>
                    <a:pt x="50381" y="82310"/>
                  </a:cubicBezTo>
                  <a:cubicBezTo>
                    <a:pt x="53182" y="82310"/>
                    <a:pt x="56058" y="81750"/>
                    <a:pt x="58836" y="80569"/>
                  </a:cubicBezTo>
                  <a:cubicBezTo>
                    <a:pt x="59191" y="80418"/>
                    <a:pt x="59539" y="80257"/>
                    <a:pt x="59880" y="80091"/>
                  </a:cubicBezTo>
                  <a:cubicBezTo>
                    <a:pt x="61944" y="82357"/>
                    <a:pt x="64968" y="83634"/>
                    <a:pt x="68164" y="83634"/>
                  </a:cubicBezTo>
                  <a:cubicBezTo>
                    <a:pt x="69349" y="83634"/>
                    <a:pt x="70557" y="83458"/>
                    <a:pt x="71749" y="83093"/>
                  </a:cubicBezTo>
                  <a:cubicBezTo>
                    <a:pt x="72295" y="84832"/>
                    <a:pt x="72997" y="86519"/>
                    <a:pt x="73846" y="88133"/>
                  </a:cubicBezTo>
                  <a:cubicBezTo>
                    <a:pt x="78210" y="96426"/>
                    <a:pt x="85781" y="101692"/>
                    <a:pt x="93446" y="102669"/>
                  </a:cubicBezTo>
                  <a:lnTo>
                    <a:pt x="96906" y="99543"/>
                  </a:lnTo>
                  <a:cubicBezTo>
                    <a:pt x="96855" y="99498"/>
                    <a:pt x="96806" y="99449"/>
                    <a:pt x="96756" y="99403"/>
                  </a:cubicBezTo>
                  <a:cubicBezTo>
                    <a:pt x="89763" y="97246"/>
                    <a:pt x="84681" y="90733"/>
                    <a:pt x="84681" y="83032"/>
                  </a:cubicBezTo>
                  <a:cubicBezTo>
                    <a:pt x="84681" y="82802"/>
                    <a:pt x="84692" y="82575"/>
                    <a:pt x="84701" y="82347"/>
                  </a:cubicBezTo>
                  <a:cubicBezTo>
                    <a:pt x="87719" y="84118"/>
                    <a:pt x="91251" y="85074"/>
                    <a:pt x="94912" y="85074"/>
                  </a:cubicBezTo>
                  <a:cubicBezTo>
                    <a:pt x="97711" y="85074"/>
                    <a:pt x="100585" y="84515"/>
                    <a:pt x="103361" y="83335"/>
                  </a:cubicBezTo>
                  <a:cubicBezTo>
                    <a:pt x="113724" y="78928"/>
                    <a:pt x="118800" y="67539"/>
                    <a:pt x="114701" y="57893"/>
                  </a:cubicBezTo>
                  <a:cubicBezTo>
                    <a:pt x="114026" y="56312"/>
                    <a:pt x="113127" y="54836"/>
                    <a:pt x="112030" y="53514"/>
                  </a:cubicBezTo>
                  <a:cubicBezTo>
                    <a:pt x="116655" y="48690"/>
                    <a:pt x="117959" y="40525"/>
                    <a:pt x="114738" y="32950"/>
                  </a:cubicBezTo>
                  <a:cubicBezTo>
                    <a:pt x="111827" y="26104"/>
                    <a:pt x="106003" y="21586"/>
                    <a:pt x="99976" y="20770"/>
                  </a:cubicBezTo>
                  <a:cubicBezTo>
                    <a:pt x="101207" y="12343"/>
                    <a:pt x="91994" y="3493"/>
                    <a:pt x="78989" y="791"/>
                  </a:cubicBezTo>
                  <a:cubicBezTo>
                    <a:pt x="76413" y="255"/>
                    <a:pt x="73876" y="1"/>
                    <a:pt x="71448"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994;p52">
              <a:extLst>
                <a:ext uri="{FF2B5EF4-FFF2-40B4-BE49-F238E27FC236}">
                  <a16:creationId xmlns:a16="http://schemas.microsoft.com/office/drawing/2014/main" id="{10A96AFA-DB12-4794-8651-4502D0F918E6}"/>
                </a:ext>
              </a:extLst>
            </p:cNvPr>
            <p:cNvSpPr/>
            <p:nvPr/>
          </p:nvSpPr>
          <p:spPr>
            <a:xfrm>
              <a:off x="-3553567" y="2463598"/>
              <a:ext cx="1421439" cy="976659"/>
            </a:xfrm>
            <a:custGeom>
              <a:avLst/>
              <a:gdLst/>
              <a:ahLst/>
              <a:cxnLst/>
              <a:rect l="l" t="t" r="r" b="b"/>
              <a:pathLst>
                <a:path w="95175" h="65394" extrusionOk="0">
                  <a:moveTo>
                    <a:pt x="71237" y="0"/>
                  </a:moveTo>
                  <a:cubicBezTo>
                    <a:pt x="64554" y="0"/>
                    <a:pt x="58435" y="2326"/>
                    <a:pt x="54206" y="7070"/>
                  </a:cubicBezTo>
                  <a:cubicBezTo>
                    <a:pt x="50707" y="10995"/>
                    <a:pt x="49000" y="16014"/>
                    <a:pt x="48946" y="21390"/>
                  </a:cubicBezTo>
                  <a:cubicBezTo>
                    <a:pt x="48375" y="21234"/>
                    <a:pt x="47800" y="21084"/>
                    <a:pt x="47219" y="20945"/>
                  </a:cubicBezTo>
                  <a:cubicBezTo>
                    <a:pt x="42781" y="19878"/>
                    <a:pt x="38375" y="19371"/>
                    <a:pt x="34115" y="19371"/>
                  </a:cubicBezTo>
                  <a:cubicBezTo>
                    <a:pt x="19467" y="19371"/>
                    <a:pt x="6548" y="25368"/>
                    <a:pt x="1" y="35269"/>
                  </a:cubicBezTo>
                  <a:cubicBezTo>
                    <a:pt x="2122" y="35037"/>
                    <a:pt x="4199" y="34493"/>
                    <a:pt x="6162" y="33658"/>
                  </a:cubicBezTo>
                  <a:cubicBezTo>
                    <a:pt x="6972" y="33311"/>
                    <a:pt x="7762" y="32916"/>
                    <a:pt x="8525" y="32475"/>
                  </a:cubicBezTo>
                  <a:cubicBezTo>
                    <a:pt x="8674" y="32922"/>
                    <a:pt x="8835" y="33367"/>
                    <a:pt x="9023" y="33807"/>
                  </a:cubicBezTo>
                  <a:cubicBezTo>
                    <a:pt x="12024" y="40866"/>
                    <a:pt x="19109" y="45034"/>
                    <a:pt x="26756" y="45034"/>
                  </a:cubicBezTo>
                  <a:cubicBezTo>
                    <a:pt x="29557" y="45034"/>
                    <a:pt x="32433" y="44474"/>
                    <a:pt x="35211" y="43293"/>
                  </a:cubicBezTo>
                  <a:cubicBezTo>
                    <a:pt x="35566" y="43143"/>
                    <a:pt x="35913" y="42982"/>
                    <a:pt x="36255" y="42815"/>
                  </a:cubicBezTo>
                  <a:cubicBezTo>
                    <a:pt x="38318" y="45082"/>
                    <a:pt x="41343" y="46358"/>
                    <a:pt x="44540" y="46358"/>
                  </a:cubicBezTo>
                  <a:cubicBezTo>
                    <a:pt x="45724" y="46358"/>
                    <a:pt x="46932" y="46183"/>
                    <a:pt x="48123" y="45818"/>
                  </a:cubicBezTo>
                  <a:cubicBezTo>
                    <a:pt x="48669" y="47556"/>
                    <a:pt x="49371" y="49243"/>
                    <a:pt x="50220" y="50857"/>
                  </a:cubicBezTo>
                  <a:cubicBezTo>
                    <a:pt x="54584" y="59150"/>
                    <a:pt x="62155" y="64416"/>
                    <a:pt x="69820" y="65393"/>
                  </a:cubicBezTo>
                  <a:lnTo>
                    <a:pt x="73280" y="62267"/>
                  </a:lnTo>
                  <a:cubicBezTo>
                    <a:pt x="73229" y="62222"/>
                    <a:pt x="73180" y="62173"/>
                    <a:pt x="73130" y="62127"/>
                  </a:cubicBezTo>
                  <a:cubicBezTo>
                    <a:pt x="66137" y="59970"/>
                    <a:pt x="61055" y="53457"/>
                    <a:pt x="61055" y="45756"/>
                  </a:cubicBezTo>
                  <a:cubicBezTo>
                    <a:pt x="61055" y="45526"/>
                    <a:pt x="61066" y="45299"/>
                    <a:pt x="61075" y="45071"/>
                  </a:cubicBezTo>
                  <a:cubicBezTo>
                    <a:pt x="64093" y="46842"/>
                    <a:pt x="67625" y="47798"/>
                    <a:pt x="71286" y="47798"/>
                  </a:cubicBezTo>
                  <a:cubicBezTo>
                    <a:pt x="74084" y="47798"/>
                    <a:pt x="76958" y="47239"/>
                    <a:pt x="79735" y="46059"/>
                  </a:cubicBezTo>
                  <a:cubicBezTo>
                    <a:pt x="90098" y="41654"/>
                    <a:pt x="95174" y="30263"/>
                    <a:pt x="91073" y="20617"/>
                  </a:cubicBezTo>
                  <a:cubicBezTo>
                    <a:pt x="90400" y="19036"/>
                    <a:pt x="89501" y="17560"/>
                    <a:pt x="88404" y="16238"/>
                  </a:cubicBezTo>
                  <a:cubicBezTo>
                    <a:pt x="90589" y="13959"/>
                    <a:pt x="92031" y="10932"/>
                    <a:pt x="92607" y="7575"/>
                  </a:cubicBezTo>
                  <a:cubicBezTo>
                    <a:pt x="85884" y="2561"/>
                    <a:pt x="78250" y="0"/>
                    <a:pt x="71237"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995;p52">
              <a:extLst>
                <a:ext uri="{FF2B5EF4-FFF2-40B4-BE49-F238E27FC236}">
                  <a16:creationId xmlns:a16="http://schemas.microsoft.com/office/drawing/2014/main" id="{D79F98FB-5E3C-4833-9B10-31A2D2EF5FF8}"/>
                </a:ext>
              </a:extLst>
            </p:cNvPr>
            <p:cNvSpPr/>
            <p:nvPr/>
          </p:nvSpPr>
          <p:spPr>
            <a:xfrm>
              <a:off x="-3585587" y="2447498"/>
              <a:ext cx="1438240" cy="1009487"/>
            </a:xfrm>
            <a:custGeom>
              <a:avLst/>
              <a:gdLst/>
              <a:ahLst/>
              <a:cxnLst/>
              <a:rect l="l" t="t" r="r" b="b"/>
              <a:pathLst>
                <a:path w="96300" h="67592" extrusionOk="0">
                  <a:moveTo>
                    <a:pt x="73400" y="2125"/>
                  </a:moveTo>
                  <a:cubicBezTo>
                    <a:pt x="79959" y="2125"/>
                    <a:pt x="87127" y="4462"/>
                    <a:pt x="93577" y="9114"/>
                  </a:cubicBezTo>
                  <a:cubicBezTo>
                    <a:pt x="92965" y="12045"/>
                    <a:pt x="91658" y="14614"/>
                    <a:pt x="89777" y="16575"/>
                  </a:cubicBezTo>
                  <a:lnTo>
                    <a:pt x="89119" y="17262"/>
                  </a:lnTo>
                  <a:lnTo>
                    <a:pt x="89725" y="17994"/>
                  </a:lnTo>
                  <a:cubicBezTo>
                    <a:pt x="90756" y="19238"/>
                    <a:pt x="91603" y="20625"/>
                    <a:pt x="92236" y="22112"/>
                  </a:cubicBezTo>
                  <a:cubicBezTo>
                    <a:pt x="94102" y="26502"/>
                    <a:pt x="94018" y="31414"/>
                    <a:pt x="91997" y="35946"/>
                  </a:cubicBezTo>
                  <a:cubicBezTo>
                    <a:pt x="89967" y="40504"/>
                    <a:pt x="86225" y="44130"/>
                    <a:pt x="81462" y="46154"/>
                  </a:cubicBezTo>
                  <a:cubicBezTo>
                    <a:pt x="78870" y="47257"/>
                    <a:pt x="76127" y="47803"/>
                    <a:pt x="73422" y="47803"/>
                  </a:cubicBezTo>
                  <a:cubicBezTo>
                    <a:pt x="70018" y="47803"/>
                    <a:pt x="66673" y="46939"/>
                    <a:pt x="63759" y="45229"/>
                  </a:cubicBezTo>
                  <a:lnTo>
                    <a:pt x="62224" y="44330"/>
                  </a:lnTo>
                  <a:lnTo>
                    <a:pt x="62149" y="46203"/>
                  </a:lnTo>
                  <a:cubicBezTo>
                    <a:pt x="62140" y="46412"/>
                    <a:pt x="62131" y="46621"/>
                    <a:pt x="62131" y="46834"/>
                  </a:cubicBezTo>
                  <a:cubicBezTo>
                    <a:pt x="62131" y="54330"/>
                    <a:pt x="66621" y="60917"/>
                    <a:pt x="73454" y="63688"/>
                  </a:cubicBezTo>
                  <a:lnTo>
                    <a:pt x="71618" y="65346"/>
                  </a:lnTo>
                  <a:cubicBezTo>
                    <a:pt x="64232" y="64221"/>
                    <a:pt x="57250" y="58930"/>
                    <a:pt x="53307" y="51438"/>
                  </a:cubicBezTo>
                  <a:cubicBezTo>
                    <a:pt x="52489" y="49882"/>
                    <a:pt x="51812" y="48254"/>
                    <a:pt x="51285" y="46575"/>
                  </a:cubicBezTo>
                  <a:lnTo>
                    <a:pt x="50968" y="45565"/>
                  </a:lnTo>
                  <a:lnTo>
                    <a:pt x="49955" y="45875"/>
                  </a:lnTo>
                  <a:cubicBezTo>
                    <a:pt x="48871" y="46207"/>
                    <a:pt x="47767" y="46368"/>
                    <a:pt x="46681" y="46368"/>
                  </a:cubicBezTo>
                  <a:cubicBezTo>
                    <a:pt x="43811" y="46368"/>
                    <a:pt x="41070" y="45242"/>
                    <a:pt x="39187" y="43175"/>
                  </a:cubicBezTo>
                  <a:lnTo>
                    <a:pt x="38649" y="42584"/>
                  </a:lnTo>
                  <a:lnTo>
                    <a:pt x="37931" y="42934"/>
                  </a:lnTo>
                  <a:cubicBezTo>
                    <a:pt x="37579" y="43106"/>
                    <a:pt x="37254" y="43255"/>
                    <a:pt x="36938" y="43390"/>
                  </a:cubicBezTo>
                  <a:cubicBezTo>
                    <a:pt x="34303" y="44510"/>
                    <a:pt x="31574" y="45040"/>
                    <a:pt x="28915" y="45040"/>
                  </a:cubicBezTo>
                  <a:cubicBezTo>
                    <a:pt x="21680" y="45040"/>
                    <a:pt x="14974" y="41114"/>
                    <a:pt x="12148" y="34467"/>
                  </a:cubicBezTo>
                  <a:cubicBezTo>
                    <a:pt x="11991" y="34098"/>
                    <a:pt x="11842" y="33699"/>
                    <a:pt x="11680" y="33215"/>
                  </a:cubicBezTo>
                  <a:lnTo>
                    <a:pt x="11267" y="31979"/>
                  </a:lnTo>
                  <a:lnTo>
                    <a:pt x="10137" y="32628"/>
                  </a:lnTo>
                  <a:cubicBezTo>
                    <a:pt x="9411" y="33048"/>
                    <a:pt x="8661" y="33424"/>
                    <a:pt x="7889" y="33753"/>
                  </a:cubicBezTo>
                  <a:cubicBezTo>
                    <a:pt x="6811" y="34211"/>
                    <a:pt x="5696" y="34579"/>
                    <a:pt x="4557" y="34850"/>
                  </a:cubicBezTo>
                  <a:cubicBezTo>
                    <a:pt x="11376" y="26366"/>
                    <a:pt x="23279" y="21532"/>
                    <a:pt x="36338" y="21532"/>
                  </a:cubicBezTo>
                  <a:cubicBezTo>
                    <a:pt x="40521" y="21532"/>
                    <a:pt x="44822" y="22028"/>
                    <a:pt x="49113" y="23059"/>
                  </a:cubicBezTo>
                  <a:cubicBezTo>
                    <a:pt x="49628" y="23183"/>
                    <a:pt x="50182" y="23325"/>
                    <a:pt x="50810" y="23497"/>
                  </a:cubicBezTo>
                  <a:lnTo>
                    <a:pt x="52143" y="23859"/>
                  </a:lnTo>
                  <a:lnTo>
                    <a:pt x="52158" y="22477"/>
                  </a:lnTo>
                  <a:cubicBezTo>
                    <a:pt x="52210" y="17167"/>
                    <a:pt x="53935" y="12457"/>
                    <a:pt x="57145" y="8856"/>
                  </a:cubicBezTo>
                  <a:cubicBezTo>
                    <a:pt x="61153" y="4361"/>
                    <a:pt x="66985" y="2125"/>
                    <a:pt x="73400" y="2125"/>
                  </a:cubicBezTo>
                  <a:close/>
                  <a:moveTo>
                    <a:pt x="73404" y="0"/>
                  </a:moveTo>
                  <a:cubicBezTo>
                    <a:pt x="66389" y="0"/>
                    <a:pt x="59976" y="2475"/>
                    <a:pt x="55553" y="7436"/>
                  </a:cubicBezTo>
                  <a:cubicBezTo>
                    <a:pt x="52273" y="11116"/>
                    <a:pt x="50392" y="15815"/>
                    <a:pt x="50071" y="21096"/>
                  </a:cubicBezTo>
                  <a:cubicBezTo>
                    <a:pt x="49915" y="21057"/>
                    <a:pt x="49761" y="21020"/>
                    <a:pt x="49612" y="20984"/>
                  </a:cubicBezTo>
                  <a:cubicBezTo>
                    <a:pt x="45169" y="19916"/>
                    <a:pt x="40712" y="19403"/>
                    <a:pt x="36373" y="19403"/>
                  </a:cubicBezTo>
                  <a:cubicBezTo>
                    <a:pt x="21559" y="19403"/>
                    <a:pt x="8111" y="25387"/>
                    <a:pt x="1254" y="35757"/>
                  </a:cubicBezTo>
                  <a:lnTo>
                    <a:pt x="1" y="37652"/>
                  </a:lnTo>
                  <a:lnTo>
                    <a:pt x="1" y="37652"/>
                  </a:lnTo>
                  <a:lnTo>
                    <a:pt x="2260" y="37406"/>
                  </a:lnTo>
                  <a:cubicBezTo>
                    <a:pt x="4485" y="37162"/>
                    <a:pt x="6663" y="36593"/>
                    <a:pt x="8723" y="35715"/>
                  </a:cubicBezTo>
                  <a:cubicBezTo>
                    <a:pt x="9176" y="35523"/>
                    <a:pt x="9633" y="35309"/>
                    <a:pt x="10092" y="35077"/>
                  </a:cubicBezTo>
                  <a:cubicBezTo>
                    <a:pt x="10123" y="35152"/>
                    <a:pt x="10154" y="35227"/>
                    <a:pt x="10185" y="35300"/>
                  </a:cubicBezTo>
                  <a:cubicBezTo>
                    <a:pt x="13356" y="42758"/>
                    <a:pt x="20854" y="47171"/>
                    <a:pt x="28921" y="47171"/>
                  </a:cubicBezTo>
                  <a:cubicBezTo>
                    <a:pt x="31856" y="47171"/>
                    <a:pt x="34867" y="46587"/>
                    <a:pt x="37772" y="45351"/>
                  </a:cubicBezTo>
                  <a:cubicBezTo>
                    <a:pt x="37902" y="45297"/>
                    <a:pt x="38033" y="45239"/>
                    <a:pt x="38166" y="45179"/>
                  </a:cubicBezTo>
                  <a:cubicBezTo>
                    <a:pt x="40422" y="47334"/>
                    <a:pt x="43496" y="48499"/>
                    <a:pt x="46689" y="48499"/>
                  </a:cubicBezTo>
                  <a:cubicBezTo>
                    <a:pt x="47645" y="48499"/>
                    <a:pt x="48612" y="48395"/>
                    <a:pt x="49570" y="48181"/>
                  </a:cubicBezTo>
                  <a:cubicBezTo>
                    <a:pt x="50081" y="49641"/>
                    <a:pt x="50699" y="51062"/>
                    <a:pt x="51419" y="52431"/>
                  </a:cubicBezTo>
                  <a:cubicBezTo>
                    <a:pt x="55767" y="60692"/>
                    <a:pt x="63587" y="66478"/>
                    <a:pt x="71829" y="67529"/>
                  </a:cubicBezTo>
                  <a:lnTo>
                    <a:pt x="72315" y="67592"/>
                  </a:lnTo>
                  <a:lnTo>
                    <a:pt x="77020" y="63338"/>
                  </a:lnTo>
                  <a:lnTo>
                    <a:pt x="75811" y="62254"/>
                  </a:lnTo>
                  <a:lnTo>
                    <a:pt x="75588" y="62185"/>
                  </a:lnTo>
                  <a:cubicBezTo>
                    <a:pt x="69164" y="60204"/>
                    <a:pt x="64740" y="54552"/>
                    <a:pt x="64300" y="47924"/>
                  </a:cubicBezTo>
                  <a:lnTo>
                    <a:pt x="64300" y="47924"/>
                  </a:lnTo>
                  <a:cubicBezTo>
                    <a:pt x="67137" y="49260"/>
                    <a:pt x="70259" y="49935"/>
                    <a:pt x="73423" y="49935"/>
                  </a:cubicBezTo>
                  <a:cubicBezTo>
                    <a:pt x="76411" y="49935"/>
                    <a:pt x="79438" y="49333"/>
                    <a:pt x="82296" y="48117"/>
                  </a:cubicBezTo>
                  <a:cubicBezTo>
                    <a:pt x="87557" y="45880"/>
                    <a:pt x="91694" y="41866"/>
                    <a:pt x="93947" y="36814"/>
                  </a:cubicBezTo>
                  <a:cubicBezTo>
                    <a:pt x="96209" y="31735"/>
                    <a:pt x="96299" y="26217"/>
                    <a:pt x="94199" y="21277"/>
                  </a:cubicBezTo>
                  <a:cubicBezTo>
                    <a:pt x="93607" y="19886"/>
                    <a:pt x="92848" y="18570"/>
                    <a:pt x="91941" y="17360"/>
                  </a:cubicBezTo>
                  <a:cubicBezTo>
                    <a:pt x="93909" y="15043"/>
                    <a:pt x="95238" y="12115"/>
                    <a:pt x="95802" y="8832"/>
                  </a:cubicBezTo>
                  <a:lnTo>
                    <a:pt x="95912" y="8188"/>
                  </a:lnTo>
                  <a:lnTo>
                    <a:pt x="95389" y="7797"/>
                  </a:lnTo>
                  <a:cubicBezTo>
                    <a:pt x="88426" y="2603"/>
                    <a:pt x="80599" y="0"/>
                    <a:pt x="7340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996;p52">
              <a:extLst>
                <a:ext uri="{FF2B5EF4-FFF2-40B4-BE49-F238E27FC236}">
                  <a16:creationId xmlns:a16="http://schemas.microsoft.com/office/drawing/2014/main" id="{51A1051A-63E4-4EB5-9DCD-F8E308A2B91F}"/>
                </a:ext>
              </a:extLst>
            </p:cNvPr>
            <p:cNvSpPr/>
            <p:nvPr/>
          </p:nvSpPr>
          <p:spPr>
            <a:xfrm>
              <a:off x="-3194081" y="1906881"/>
              <a:ext cx="1049378" cy="1067494"/>
            </a:xfrm>
            <a:custGeom>
              <a:avLst/>
              <a:gdLst/>
              <a:ahLst/>
              <a:cxnLst/>
              <a:rect l="l" t="t" r="r" b="b"/>
              <a:pathLst>
                <a:path w="70263" h="71476" extrusionOk="0">
                  <a:moveTo>
                    <a:pt x="23752" y="1"/>
                  </a:moveTo>
                  <a:cubicBezTo>
                    <a:pt x="17676" y="1"/>
                    <a:pt x="12278" y="1595"/>
                    <a:pt x="8620" y="4369"/>
                  </a:cubicBezTo>
                  <a:cubicBezTo>
                    <a:pt x="8619" y="4368"/>
                    <a:pt x="8617" y="4368"/>
                    <a:pt x="8616" y="4368"/>
                  </a:cubicBezTo>
                  <a:cubicBezTo>
                    <a:pt x="8408" y="4368"/>
                    <a:pt x="4257" y="9325"/>
                    <a:pt x="3352" y="12525"/>
                  </a:cubicBezTo>
                  <a:cubicBezTo>
                    <a:pt x="0" y="24373"/>
                    <a:pt x="8238" y="37078"/>
                    <a:pt x="21752" y="40903"/>
                  </a:cubicBezTo>
                  <a:cubicBezTo>
                    <a:pt x="24370" y="41643"/>
                    <a:pt x="26993" y="41994"/>
                    <a:pt x="29547" y="41994"/>
                  </a:cubicBezTo>
                  <a:cubicBezTo>
                    <a:pt x="30987" y="41994"/>
                    <a:pt x="32405" y="41882"/>
                    <a:pt x="33787" y="41666"/>
                  </a:cubicBezTo>
                  <a:lnTo>
                    <a:pt x="33787" y="41666"/>
                  </a:lnTo>
                  <a:cubicBezTo>
                    <a:pt x="33079" y="46988"/>
                    <a:pt x="34370" y="52228"/>
                    <a:pt x="37859" y="56210"/>
                  </a:cubicBezTo>
                  <a:cubicBezTo>
                    <a:pt x="39963" y="58610"/>
                    <a:pt x="42634" y="60286"/>
                    <a:pt x="45606" y="61246"/>
                  </a:cubicBezTo>
                  <a:cubicBezTo>
                    <a:pt x="44855" y="67054"/>
                    <a:pt x="48957" y="71195"/>
                    <a:pt x="55043" y="71458"/>
                  </a:cubicBezTo>
                  <a:cubicBezTo>
                    <a:pt x="55312" y="71470"/>
                    <a:pt x="55576" y="71476"/>
                    <a:pt x="55834" y="71476"/>
                  </a:cubicBezTo>
                  <a:cubicBezTo>
                    <a:pt x="65716" y="71476"/>
                    <a:pt x="68094" y="63229"/>
                    <a:pt x="68343" y="63212"/>
                  </a:cubicBezTo>
                  <a:cubicBezTo>
                    <a:pt x="68176" y="61380"/>
                    <a:pt x="67723" y="59587"/>
                    <a:pt x="67003" y="57893"/>
                  </a:cubicBezTo>
                  <a:cubicBezTo>
                    <a:pt x="66330" y="56312"/>
                    <a:pt x="65431" y="54836"/>
                    <a:pt x="64334" y="53514"/>
                  </a:cubicBezTo>
                  <a:cubicBezTo>
                    <a:pt x="68959" y="48690"/>
                    <a:pt x="70263" y="40525"/>
                    <a:pt x="67042" y="32950"/>
                  </a:cubicBezTo>
                  <a:cubicBezTo>
                    <a:pt x="64131" y="26104"/>
                    <a:pt x="58307" y="21586"/>
                    <a:pt x="52280" y="20770"/>
                  </a:cubicBezTo>
                  <a:cubicBezTo>
                    <a:pt x="53511" y="12343"/>
                    <a:pt x="44298" y="3493"/>
                    <a:pt x="31293" y="791"/>
                  </a:cubicBezTo>
                  <a:cubicBezTo>
                    <a:pt x="28717" y="255"/>
                    <a:pt x="26180" y="1"/>
                    <a:pt x="23752"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997;p52">
              <a:extLst>
                <a:ext uri="{FF2B5EF4-FFF2-40B4-BE49-F238E27FC236}">
                  <a16:creationId xmlns:a16="http://schemas.microsoft.com/office/drawing/2014/main" id="{E4A66000-E09B-4F93-ACAC-59200A9CF925}"/>
                </a:ext>
              </a:extLst>
            </p:cNvPr>
            <p:cNvSpPr/>
            <p:nvPr/>
          </p:nvSpPr>
          <p:spPr>
            <a:xfrm>
              <a:off x="-3184836" y="1891109"/>
              <a:ext cx="1053739" cy="1099186"/>
            </a:xfrm>
            <a:custGeom>
              <a:avLst/>
              <a:gdLst/>
              <a:ahLst/>
              <a:cxnLst/>
              <a:rect l="l" t="t" r="r" b="b"/>
              <a:pathLst>
                <a:path w="70555" h="73598" extrusionOk="0">
                  <a:moveTo>
                    <a:pt x="23142" y="2127"/>
                  </a:moveTo>
                  <a:cubicBezTo>
                    <a:pt x="25522" y="2127"/>
                    <a:pt x="27988" y="2378"/>
                    <a:pt x="30457" y="2891"/>
                  </a:cubicBezTo>
                  <a:cubicBezTo>
                    <a:pt x="42708" y="5437"/>
                    <a:pt x="51747" y="13861"/>
                    <a:pt x="50605" y="21671"/>
                  </a:cubicBezTo>
                  <a:lnTo>
                    <a:pt x="50449" y="22736"/>
                  </a:lnTo>
                  <a:lnTo>
                    <a:pt x="51517" y="22881"/>
                  </a:lnTo>
                  <a:cubicBezTo>
                    <a:pt x="57420" y="23681"/>
                    <a:pt x="62754" y="28104"/>
                    <a:pt x="65442" y="34423"/>
                  </a:cubicBezTo>
                  <a:cubicBezTo>
                    <a:pt x="68402" y="41386"/>
                    <a:pt x="67398" y="49185"/>
                    <a:pt x="62944" y="53831"/>
                  </a:cubicBezTo>
                  <a:lnTo>
                    <a:pt x="62286" y="54516"/>
                  </a:lnTo>
                  <a:lnTo>
                    <a:pt x="62892" y="55248"/>
                  </a:lnTo>
                  <a:cubicBezTo>
                    <a:pt x="63923" y="56493"/>
                    <a:pt x="64770" y="57879"/>
                    <a:pt x="65403" y="59366"/>
                  </a:cubicBezTo>
                  <a:cubicBezTo>
                    <a:pt x="66034" y="60852"/>
                    <a:pt x="66447" y="62421"/>
                    <a:pt x="66627" y="64025"/>
                  </a:cubicBezTo>
                  <a:cubicBezTo>
                    <a:pt x="66593" y="64092"/>
                    <a:pt x="66561" y="64159"/>
                    <a:pt x="66529" y="64227"/>
                  </a:cubicBezTo>
                  <a:cubicBezTo>
                    <a:pt x="64243" y="69031"/>
                    <a:pt x="60448" y="71465"/>
                    <a:pt x="55226" y="71465"/>
                  </a:cubicBezTo>
                  <a:cubicBezTo>
                    <a:pt x="54977" y="71465"/>
                    <a:pt x="54725" y="71459"/>
                    <a:pt x="54469" y="71448"/>
                  </a:cubicBezTo>
                  <a:cubicBezTo>
                    <a:pt x="51591" y="71324"/>
                    <a:pt x="49167" y="70260"/>
                    <a:pt x="47645" y="68451"/>
                  </a:cubicBezTo>
                  <a:cubicBezTo>
                    <a:pt x="46296" y="66848"/>
                    <a:pt x="45742" y="64768"/>
                    <a:pt x="46044" y="62438"/>
                  </a:cubicBezTo>
                  <a:lnTo>
                    <a:pt x="46157" y="61559"/>
                  </a:lnTo>
                  <a:lnTo>
                    <a:pt x="45315" y="61287"/>
                  </a:lnTo>
                  <a:cubicBezTo>
                    <a:pt x="42414" y="60349"/>
                    <a:pt x="39967" y="58761"/>
                    <a:pt x="38042" y="56563"/>
                  </a:cubicBezTo>
                  <a:cubicBezTo>
                    <a:pt x="34884" y="52960"/>
                    <a:pt x="33529" y="48094"/>
                    <a:pt x="34225" y="42863"/>
                  </a:cubicBezTo>
                  <a:lnTo>
                    <a:pt x="34413" y="41447"/>
                  </a:lnTo>
                  <a:lnTo>
                    <a:pt x="33002" y="41668"/>
                  </a:lnTo>
                  <a:cubicBezTo>
                    <a:pt x="31672" y="41876"/>
                    <a:pt x="30315" y="41979"/>
                    <a:pt x="28949" y="41979"/>
                  </a:cubicBezTo>
                  <a:cubicBezTo>
                    <a:pt x="26430" y="41979"/>
                    <a:pt x="23882" y="41628"/>
                    <a:pt x="21422" y="40931"/>
                  </a:cubicBezTo>
                  <a:cubicBezTo>
                    <a:pt x="15135" y="39153"/>
                    <a:pt x="9837" y="35341"/>
                    <a:pt x="6503" y="30198"/>
                  </a:cubicBezTo>
                  <a:cubicBezTo>
                    <a:pt x="3197" y="25101"/>
                    <a:pt x="2222" y="19302"/>
                    <a:pt x="3759" y="13871"/>
                  </a:cubicBezTo>
                  <a:cubicBezTo>
                    <a:pt x="4505" y="11234"/>
                    <a:pt x="7854" y="7053"/>
                    <a:pt x="8547" y="6349"/>
                  </a:cubicBezTo>
                  <a:lnTo>
                    <a:pt x="8644" y="6275"/>
                  </a:lnTo>
                  <a:cubicBezTo>
                    <a:pt x="12214" y="3569"/>
                    <a:pt x="17429" y="2127"/>
                    <a:pt x="23142" y="2127"/>
                  </a:cubicBezTo>
                  <a:close/>
                  <a:moveTo>
                    <a:pt x="23178" y="0"/>
                  </a:moveTo>
                  <a:cubicBezTo>
                    <a:pt x="16985" y="0"/>
                    <a:pt x="11290" y="1593"/>
                    <a:pt x="7357" y="4574"/>
                  </a:cubicBezTo>
                  <a:lnTo>
                    <a:pt x="7359" y="4579"/>
                  </a:lnTo>
                  <a:cubicBezTo>
                    <a:pt x="6180" y="5506"/>
                    <a:pt x="2533" y="10367"/>
                    <a:pt x="1706" y="13290"/>
                  </a:cubicBezTo>
                  <a:cubicBezTo>
                    <a:pt x="0" y="19321"/>
                    <a:pt x="1068" y="25738"/>
                    <a:pt x="4712" y="31358"/>
                  </a:cubicBezTo>
                  <a:cubicBezTo>
                    <a:pt x="8328" y="36935"/>
                    <a:pt x="14056" y="41064"/>
                    <a:pt x="20842" y="42984"/>
                  </a:cubicBezTo>
                  <a:cubicBezTo>
                    <a:pt x="23488" y="43733"/>
                    <a:pt x="26232" y="44112"/>
                    <a:pt x="28946" y="44112"/>
                  </a:cubicBezTo>
                  <a:cubicBezTo>
                    <a:pt x="29960" y="44112"/>
                    <a:pt x="30970" y="44060"/>
                    <a:pt x="31969" y="43953"/>
                  </a:cubicBezTo>
                  <a:lnTo>
                    <a:pt x="31969" y="43953"/>
                  </a:lnTo>
                  <a:cubicBezTo>
                    <a:pt x="31586" y="49282"/>
                    <a:pt x="33149" y="54217"/>
                    <a:pt x="36437" y="57968"/>
                  </a:cubicBezTo>
                  <a:cubicBezTo>
                    <a:pt x="38439" y="60252"/>
                    <a:pt x="40929" y="61953"/>
                    <a:pt x="43847" y="63035"/>
                  </a:cubicBezTo>
                  <a:cubicBezTo>
                    <a:pt x="43702" y="65625"/>
                    <a:pt x="44443" y="67959"/>
                    <a:pt x="46014" y="69825"/>
                  </a:cubicBezTo>
                  <a:cubicBezTo>
                    <a:pt x="47924" y="72095"/>
                    <a:pt x="50895" y="73428"/>
                    <a:pt x="54378" y="73580"/>
                  </a:cubicBezTo>
                  <a:cubicBezTo>
                    <a:pt x="54645" y="73591"/>
                    <a:pt x="54919" y="73597"/>
                    <a:pt x="55196" y="73597"/>
                  </a:cubicBezTo>
                  <a:cubicBezTo>
                    <a:pt x="59561" y="73597"/>
                    <a:pt x="65100" y="72055"/>
                    <a:pt x="68386" y="65289"/>
                  </a:cubicBezTo>
                  <a:lnTo>
                    <a:pt x="68887" y="65253"/>
                  </a:lnTo>
                  <a:lnTo>
                    <a:pt x="68786" y="64168"/>
                  </a:lnTo>
                  <a:cubicBezTo>
                    <a:pt x="68469" y="60704"/>
                    <a:pt x="67196" y="57397"/>
                    <a:pt x="65108" y="54615"/>
                  </a:cubicBezTo>
                  <a:cubicBezTo>
                    <a:pt x="69612" y="49310"/>
                    <a:pt x="70554" y="40995"/>
                    <a:pt x="67405" y="33589"/>
                  </a:cubicBezTo>
                  <a:cubicBezTo>
                    <a:pt x="64579" y="26940"/>
                    <a:pt x="59053" y="22178"/>
                    <a:pt x="52821" y="20938"/>
                  </a:cubicBezTo>
                  <a:cubicBezTo>
                    <a:pt x="53300" y="12219"/>
                    <a:pt x="43935" y="3513"/>
                    <a:pt x="30892" y="803"/>
                  </a:cubicBezTo>
                  <a:cubicBezTo>
                    <a:pt x="28295" y="263"/>
                    <a:pt x="25696" y="0"/>
                    <a:pt x="2317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998;p52">
              <a:extLst>
                <a:ext uri="{FF2B5EF4-FFF2-40B4-BE49-F238E27FC236}">
                  <a16:creationId xmlns:a16="http://schemas.microsoft.com/office/drawing/2014/main" id="{47E37BA0-B525-4372-A9D9-B8F95EBE820B}"/>
                </a:ext>
              </a:extLst>
            </p:cNvPr>
            <p:cNvSpPr/>
            <p:nvPr/>
          </p:nvSpPr>
          <p:spPr>
            <a:xfrm>
              <a:off x="-3906421" y="2327182"/>
              <a:ext cx="578149" cy="665085"/>
            </a:xfrm>
            <a:custGeom>
              <a:avLst/>
              <a:gdLst/>
              <a:ahLst/>
              <a:cxnLst/>
              <a:rect l="l" t="t" r="r" b="b"/>
              <a:pathLst>
                <a:path w="38711" h="44532" extrusionOk="0">
                  <a:moveTo>
                    <a:pt x="12385" y="0"/>
                  </a:moveTo>
                  <a:cubicBezTo>
                    <a:pt x="11608" y="0"/>
                    <a:pt x="10075" y="310"/>
                    <a:pt x="10069" y="378"/>
                  </a:cubicBezTo>
                  <a:cubicBezTo>
                    <a:pt x="5072" y="1677"/>
                    <a:pt x="1138" y="5818"/>
                    <a:pt x="451" y="11158"/>
                  </a:cubicBezTo>
                  <a:cubicBezTo>
                    <a:pt x="1" y="14665"/>
                    <a:pt x="1038" y="18028"/>
                    <a:pt x="3080" y="20637"/>
                  </a:cubicBezTo>
                  <a:cubicBezTo>
                    <a:pt x="1775" y="24723"/>
                    <a:pt x="1844" y="29173"/>
                    <a:pt x="3599" y="33304"/>
                  </a:cubicBezTo>
                  <a:cubicBezTo>
                    <a:pt x="6601" y="40363"/>
                    <a:pt x="13686" y="44531"/>
                    <a:pt x="21332" y="44531"/>
                  </a:cubicBezTo>
                  <a:cubicBezTo>
                    <a:pt x="24133" y="44531"/>
                    <a:pt x="27010" y="43972"/>
                    <a:pt x="29788" y="42791"/>
                  </a:cubicBezTo>
                  <a:cubicBezTo>
                    <a:pt x="30598" y="42445"/>
                    <a:pt x="31388" y="42050"/>
                    <a:pt x="32151" y="41609"/>
                  </a:cubicBezTo>
                  <a:cubicBezTo>
                    <a:pt x="32151" y="41610"/>
                    <a:pt x="32151" y="41610"/>
                    <a:pt x="32152" y="41610"/>
                  </a:cubicBezTo>
                  <a:cubicBezTo>
                    <a:pt x="32242" y="41610"/>
                    <a:pt x="37774" y="36435"/>
                    <a:pt x="37219" y="28679"/>
                  </a:cubicBezTo>
                  <a:cubicBezTo>
                    <a:pt x="36999" y="25579"/>
                    <a:pt x="36506" y="22637"/>
                    <a:pt x="35240" y="20037"/>
                  </a:cubicBezTo>
                  <a:cubicBezTo>
                    <a:pt x="38710" y="16244"/>
                    <a:pt x="38628" y="10310"/>
                    <a:pt x="34951" y="6510"/>
                  </a:cubicBezTo>
                  <a:cubicBezTo>
                    <a:pt x="32983" y="4475"/>
                    <a:pt x="30369" y="3450"/>
                    <a:pt x="27767" y="3450"/>
                  </a:cubicBezTo>
                  <a:cubicBezTo>
                    <a:pt x="26205" y="3450"/>
                    <a:pt x="24648" y="3819"/>
                    <a:pt x="23236" y="4559"/>
                  </a:cubicBezTo>
                  <a:cubicBezTo>
                    <a:pt x="20437" y="1738"/>
                    <a:pt x="16610" y="0"/>
                    <a:pt x="12385"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999;p52">
              <a:extLst>
                <a:ext uri="{FF2B5EF4-FFF2-40B4-BE49-F238E27FC236}">
                  <a16:creationId xmlns:a16="http://schemas.microsoft.com/office/drawing/2014/main" id="{E70A93F3-15DF-46FA-9AA0-E8B71B295609}"/>
                </a:ext>
              </a:extLst>
            </p:cNvPr>
            <p:cNvSpPr/>
            <p:nvPr/>
          </p:nvSpPr>
          <p:spPr>
            <a:xfrm>
              <a:off x="-3922177" y="2311246"/>
              <a:ext cx="611319" cy="697046"/>
            </a:xfrm>
            <a:custGeom>
              <a:avLst/>
              <a:gdLst/>
              <a:ahLst/>
              <a:cxnLst/>
              <a:rect l="l" t="t" r="r" b="b"/>
              <a:pathLst>
                <a:path w="40932" h="46672" extrusionOk="0">
                  <a:moveTo>
                    <a:pt x="13442" y="2135"/>
                  </a:moveTo>
                  <a:cubicBezTo>
                    <a:pt x="17234" y="2135"/>
                    <a:pt x="20819" y="3641"/>
                    <a:pt x="23533" y="6378"/>
                  </a:cubicBezTo>
                  <a:lnTo>
                    <a:pt x="24087" y="6937"/>
                  </a:lnTo>
                  <a:lnTo>
                    <a:pt x="24785" y="6572"/>
                  </a:lnTo>
                  <a:cubicBezTo>
                    <a:pt x="26045" y="5911"/>
                    <a:pt x="27424" y="5591"/>
                    <a:pt x="28799" y="5591"/>
                  </a:cubicBezTo>
                  <a:cubicBezTo>
                    <a:pt x="31161" y="5591"/>
                    <a:pt x="33513" y="6534"/>
                    <a:pt x="35240" y="8319"/>
                  </a:cubicBezTo>
                  <a:cubicBezTo>
                    <a:pt x="38498" y="11686"/>
                    <a:pt x="38616" y="16986"/>
                    <a:pt x="35508" y="20385"/>
                  </a:cubicBezTo>
                  <a:lnTo>
                    <a:pt x="35019" y="20920"/>
                  </a:lnTo>
                  <a:lnTo>
                    <a:pt x="35336" y="21571"/>
                  </a:lnTo>
                  <a:cubicBezTo>
                    <a:pt x="36379" y="23713"/>
                    <a:pt x="36957" y="26258"/>
                    <a:pt x="37211" y="29822"/>
                  </a:cubicBezTo>
                  <a:cubicBezTo>
                    <a:pt x="37705" y="36740"/>
                    <a:pt x="33078" y="41346"/>
                    <a:pt x="32610" y="41789"/>
                  </a:cubicBezTo>
                  <a:cubicBezTo>
                    <a:pt x="31903" y="42193"/>
                    <a:pt x="31174" y="42557"/>
                    <a:pt x="30426" y="42876"/>
                  </a:cubicBezTo>
                  <a:cubicBezTo>
                    <a:pt x="27826" y="43982"/>
                    <a:pt x="25094" y="44537"/>
                    <a:pt x="22386" y="44537"/>
                  </a:cubicBezTo>
                  <a:cubicBezTo>
                    <a:pt x="20132" y="44537"/>
                    <a:pt x="17895" y="44153"/>
                    <a:pt x="15764" y="43381"/>
                  </a:cubicBezTo>
                  <a:cubicBezTo>
                    <a:pt x="11100" y="41691"/>
                    <a:pt x="7503" y="38343"/>
                    <a:pt x="5637" y="33954"/>
                  </a:cubicBezTo>
                  <a:cubicBezTo>
                    <a:pt x="4033" y="30180"/>
                    <a:pt x="3865" y="26057"/>
                    <a:pt x="5151" y="22028"/>
                  </a:cubicBezTo>
                  <a:lnTo>
                    <a:pt x="5324" y="21491"/>
                  </a:lnTo>
                  <a:lnTo>
                    <a:pt x="4975" y="21047"/>
                  </a:lnTo>
                  <a:cubicBezTo>
                    <a:pt x="3021" y="18551"/>
                    <a:pt x="2164" y="15466"/>
                    <a:pt x="2564" y="12361"/>
                  </a:cubicBezTo>
                  <a:cubicBezTo>
                    <a:pt x="3176" y="7590"/>
                    <a:pt x="6641" y="3711"/>
                    <a:pt x="11393" y="2477"/>
                  </a:cubicBezTo>
                  <a:lnTo>
                    <a:pt x="12073" y="2300"/>
                  </a:lnTo>
                  <a:cubicBezTo>
                    <a:pt x="12506" y="2220"/>
                    <a:pt x="13083" y="2135"/>
                    <a:pt x="13442" y="2135"/>
                  </a:cubicBezTo>
                  <a:close/>
                  <a:moveTo>
                    <a:pt x="13442" y="1"/>
                  </a:moveTo>
                  <a:cubicBezTo>
                    <a:pt x="12895" y="1"/>
                    <a:pt x="12182" y="114"/>
                    <a:pt x="11806" y="180"/>
                  </a:cubicBezTo>
                  <a:cubicBezTo>
                    <a:pt x="11436" y="247"/>
                    <a:pt x="11078" y="312"/>
                    <a:pt x="10781" y="433"/>
                  </a:cubicBezTo>
                  <a:cubicBezTo>
                    <a:pt x="5221" y="1907"/>
                    <a:pt x="1169" y="6475"/>
                    <a:pt x="449" y="12088"/>
                  </a:cubicBezTo>
                  <a:cubicBezTo>
                    <a:pt x="0" y="15580"/>
                    <a:pt x="889" y="19046"/>
                    <a:pt x="2957" y="21912"/>
                  </a:cubicBezTo>
                  <a:cubicBezTo>
                    <a:pt x="1714" y="26214"/>
                    <a:pt x="1963" y="30766"/>
                    <a:pt x="3674" y="34788"/>
                  </a:cubicBezTo>
                  <a:cubicBezTo>
                    <a:pt x="5774" y="39729"/>
                    <a:pt x="9810" y="43493"/>
                    <a:pt x="15038" y="45386"/>
                  </a:cubicBezTo>
                  <a:cubicBezTo>
                    <a:pt x="17391" y="46237"/>
                    <a:pt x="19873" y="46671"/>
                    <a:pt x="22374" y="46671"/>
                  </a:cubicBezTo>
                  <a:cubicBezTo>
                    <a:pt x="22378" y="46671"/>
                    <a:pt x="22382" y="46671"/>
                    <a:pt x="22385" y="46671"/>
                  </a:cubicBezTo>
                  <a:cubicBezTo>
                    <a:pt x="25378" y="46670"/>
                    <a:pt x="28394" y="46058"/>
                    <a:pt x="31261" y="44839"/>
                  </a:cubicBezTo>
                  <a:cubicBezTo>
                    <a:pt x="32110" y="44476"/>
                    <a:pt x="32937" y="44062"/>
                    <a:pt x="33737" y="43600"/>
                  </a:cubicBezTo>
                  <a:lnTo>
                    <a:pt x="33729" y="43585"/>
                  </a:lnTo>
                  <a:cubicBezTo>
                    <a:pt x="34652" y="43009"/>
                    <a:pt x="36199" y="40864"/>
                    <a:pt x="36913" y="39642"/>
                  </a:cubicBezTo>
                  <a:cubicBezTo>
                    <a:pt x="38189" y="37459"/>
                    <a:pt x="39645" y="33955"/>
                    <a:pt x="39339" y="29669"/>
                  </a:cubicBezTo>
                  <a:cubicBezTo>
                    <a:pt x="39088" y="26158"/>
                    <a:pt x="38531" y="23532"/>
                    <a:pt x="37550" y="21278"/>
                  </a:cubicBezTo>
                  <a:cubicBezTo>
                    <a:pt x="40931" y="17045"/>
                    <a:pt x="40644" y="10836"/>
                    <a:pt x="36773" y="6835"/>
                  </a:cubicBezTo>
                  <a:cubicBezTo>
                    <a:pt x="34636" y="4627"/>
                    <a:pt x="31723" y="3460"/>
                    <a:pt x="28794" y="3460"/>
                  </a:cubicBezTo>
                  <a:cubicBezTo>
                    <a:pt x="27334" y="3460"/>
                    <a:pt x="25871" y="3750"/>
                    <a:pt x="24498" y="4345"/>
                  </a:cubicBezTo>
                  <a:cubicBezTo>
                    <a:pt x="21454" y="1538"/>
                    <a:pt x="17556" y="1"/>
                    <a:pt x="13442"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3635148495"/>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Google Shape;1247;p43">
            <a:extLst>
              <a:ext uri="{FF2B5EF4-FFF2-40B4-BE49-F238E27FC236}">
                <a16:creationId xmlns:a16="http://schemas.microsoft.com/office/drawing/2014/main" id="{315840D4-FB64-48CC-B620-772440413D4A}"/>
              </a:ext>
            </a:extLst>
          </p:cNvPr>
          <p:cNvSpPr txBox="1">
            <a:spLocks/>
          </p:cNvSpPr>
          <p:nvPr/>
        </p:nvSpPr>
        <p:spPr>
          <a:xfrm>
            <a:off x="1650061" y="4558758"/>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t>TITLE HERE</a:t>
            </a:r>
          </a:p>
        </p:txBody>
      </p:sp>
      <p:sp>
        <p:nvSpPr>
          <p:cNvPr id="32" name="Rectangle 31">
            <a:extLst>
              <a:ext uri="{FF2B5EF4-FFF2-40B4-BE49-F238E27FC236}">
                <a16:creationId xmlns:a16="http://schemas.microsoft.com/office/drawing/2014/main" id="{1F5E84FF-0C54-4D0B-A928-2159E3D24D31}"/>
              </a:ext>
            </a:extLst>
          </p:cNvPr>
          <p:cNvSpPr/>
          <p:nvPr/>
        </p:nvSpPr>
        <p:spPr>
          <a:xfrm>
            <a:off x="1881969" y="6102668"/>
            <a:ext cx="10310031" cy="2308324"/>
          </a:xfrm>
          <a:prstGeom prst="rect">
            <a:avLst/>
          </a:prstGeom>
        </p:spPr>
        <p:txBody>
          <a:bodyPr wrap="square">
            <a:spAutoFit/>
          </a:bodyPr>
          <a:lstStyle/>
          <a:p>
            <a:pPr algn="r"/>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12" name="Google Shape;1000;p52">
            <a:extLst>
              <a:ext uri="{FF2B5EF4-FFF2-40B4-BE49-F238E27FC236}">
                <a16:creationId xmlns:a16="http://schemas.microsoft.com/office/drawing/2014/main" id="{649556C4-DD89-4928-B711-851EBFB7227D}"/>
              </a:ext>
            </a:extLst>
          </p:cNvPr>
          <p:cNvGrpSpPr/>
          <p:nvPr/>
        </p:nvGrpSpPr>
        <p:grpSpPr>
          <a:xfrm>
            <a:off x="15869265" y="3157100"/>
            <a:ext cx="6382335" cy="8383258"/>
            <a:chOff x="-1947472" y="1876413"/>
            <a:chExt cx="1328199" cy="1744602"/>
          </a:xfrm>
        </p:grpSpPr>
        <p:sp>
          <p:nvSpPr>
            <p:cNvPr id="13" name="Google Shape;1001;p52">
              <a:extLst>
                <a:ext uri="{FF2B5EF4-FFF2-40B4-BE49-F238E27FC236}">
                  <a16:creationId xmlns:a16="http://schemas.microsoft.com/office/drawing/2014/main" id="{E6805484-3518-4425-B2AC-0EF33903829C}"/>
                </a:ext>
              </a:extLst>
            </p:cNvPr>
            <p:cNvSpPr/>
            <p:nvPr/>
          </p:nvSpPr>
          <p:spPr>
            <a:xfrm>
              <a:off x="-1947472" y="1876413"/>
              <a:ext cx="1328199" cy="1744602"/>
            </a:xfrm>
            <a:custGeom>
              <a:avLst/>
              <a:gdLst/>
              <a:ahLst/>
              <a:cxnLst/>
              <a:rect l="l" t="t" r="r" b="b"/>
              <a:pathLst>
                <a:path w="88932" h="116813" extrusionOk="0">
                  <a:moveTo>
                    <a:pt x="47337" y="1"/>
                  </a:moveTo>
                  <a:cubicBezTo>
                    <a:pt x="12288" y="1"/>
                    <a:pt x="4452" y="27352"/>
                    <a:pt x="6537" y="39534"/>
                  </a:cubicBezTo>
                  <a:cubicBezTo>
                    <a:pt x="7613" y="45819"/>
                    <a:pt x="10617" y="48324"/>
                    <a:pt x="9458" y="55759"/>
                  </a:cubicBezTo>
                  <a:cubicBezTo>
                    <a:pt x="8299" y="63195"/>
                    <a:pt x="0" y="67443"/>
                    <a:pt x="0" y="67443"/>
                  </a:cubicBezTo>
                  <a:cubicBezTo>
                    <a:pt x="0" y="67443"/>
                    <a:pt x="1280" y="71388"/>
                    <a:pt x="4864" y="73214"/>
                  </a:cubicBezTo>
                  <a:cubicBezTo>
                    <a:pt x="4864" y="73214"/>
                    <a:pt x="5781" y="77125"/>
                    <a:pt x="4395" y="79201"/>
                  </a:cubicBezTo>
                  <a:cubicBezTo>
                    <a:pt x="4395" y="79201"/>
                    <a:pt x="5099" y="80553"/>
                    <a:pt x="6274" y="81398"/>
                  </a:cubicBezTo>
                  <a:cubicBezTo>
                    <a:pt x="7449" y="82243"/>
                    <a:pt x="6627" y="83547"/>
                    <a:pt x="5876" y="84802"/>
                  </a:cubicBezTo>
                  <a:cubicBezTo>
                    <a:pt x="5876" y="84802"/>
                    <a:pt x="6345" y="85925"/>
                    <a:pt x="7896" y="86902"/>
                  </a:cubicBezTo>
                  <a:cubicBezTo>
                    <a:pt x="9447" y="87880"/>
                    <a:pt x="8530" y="91972"/>
                    <a:pt x="8672" y="94507"/>
                  </a:cubicBezTo>
                  <a:cubicBezTo>
                    <a:pt x="8765" y="96185"/>
                    <a:pt x="9784" y="97957"/>
                    <a:pt x="12730" y="97957"/>
                  </a:cubicBezTo>
                  <a:cubicBezTo>
                    <a:pt x="14236" y="97957"/>
                    <a:pt x="16246" y="97494"/>
                    <a:pt x="18892" y="96318"/>
                  </a:cubicBezTo>
                  <a:cubicBezTo>
                    <a:pt x="23399" y="94316"/>
                    <a:pt x="26705" y="92826"/>
                    <a:pt x="29148" y="92826"/>
                  </a:cubicBezTo>
                  <a:cubicBezTo>
                    <a:pt x="30947" y="92826"/>
                    <a:pt x="32277" y="93634"/>
                    <a:pt x="33274" y="95641"/>
                  </a:cubicBezTo>
                  <a:cubicBezTo>
                    <a:pt x="33861" y="96824"/>
                    <a:pt x="34326" y="98641"/>
                    <a:pt x="34575" y="100806"/>
                  </a:cubicBezTo>
                  <a:cubicBezTo>
                    <a:pt x="35665" y="110261"/>
                    <a:pt x="43795" y="116813"/>
                    <a:pt x="52635" y="116813"/>
                  </a:cubicBezTo>
                  <a:cubicBezTo>
                    <a:pt x="54949" y="116813"/>
                    <a:pt x="57310" y="116364"/>
                    <a:pt x="59608" y="115401"/>
                  </a:cubicBezTo>
                  <a:cubicBezTo>
                    <a:pt x="59911" y="115273"/>
                    <a:pt x="60214" y="115143"/>
                    <a:pt x="60518" y="115010"/>
                  </a:cubicBezTo>
                  <a:cubicBezTo>
                    <a:pt x="68231" y="111646"/>
                    <a:pt x="72576" y="103461"/>
                    <a:pt x="71217" y="95155"/>
                  </a:cubicBezTo>
                  <a:cubicBezTo>
                    <a:pt x="70419" y="90289"/>
                    <a:pt x="70131" y="84233"/>
                    <a:pt x="71482" y="77775"/>
                  </a:cubicBezTo>
                  <a:cubicBezTo>
                    <a:pt x="71482" y="77775"/>
                    <a:pt x="87236" y="64449"/>
                    <a:pt x="87978" y="44169"/>
                  </a:cubicBezTo>
                  <a:cubicBezTo>
                    <a:pt x="88932" y="18097"/>
                    <a:pt x="72853" y="2451"/>
                    <a:pt x="56050" y="521"/>
                  </a:cubicBezTo>
                  <a:cubicBezTo>
                    <a:pt x="52974" y="167"/>
                    <a:pt x="50073" y="1"/>
                    <a:pt x="47337"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002;p52">
              <a:extLst>
                <a:ext uri="{FF2B5EF4-FFF2-40B4-BE49-F238E27FC236}">
                  <a16:creationId xmlns:a16="http://schemas.microsoft.com/office/drawing/2014/main" id="{3578AB8E-EC6C-4386-B3B8-AC89C116A508}"/>
                </a:ext>
              </a:extLst>
            </p:cNvPr>
            <p:cNvSpPr/>
            <p:nvPr/>
          </p:nvSpPr>
          <p:spPr>
            <a:xfrm>
              <a:off x="-1850842" y="1953956"/>
              <a:ext cx="1171815" cy="839392"/>
            </a:xfrm>
            <a:custGeom>
              <a:avLst/>
              <a:gdLst/>
              <a:ahLst/>
              <a:cxnLst/>
              <a:rect l="l" t="t" r="r" b="b"/>
              <a:pathLst>
                <a:path w="78461" h="56203" extrusionOk="0">
                  <a:moveTo>
                    <a:pt x="40866" y="0"/>
                  </a:moveTo>
                  <a:cubicBezTo>
                    <a:pt x="27587" y="0"/>
                    <a:pt x="17441" y="4047"/>
                    <a:pt x="10708" y="12031"/>
                  </a:cubicBezTo>
                  <a:cubicBezTo>
                    <a:pt x="6866" y="16587"/>
                    <a:pt x="4668" y="21956"/>
                    <a:pt x="3741" y="26809"/>
                  </a:cubicBezTo>
                  <a:cubicBezTo>
                    <a:pt x="3741" y="26809"/>
                    <a:pt x="0" y="44540"/>
                    <a:pt x="23368" y="44540"/>
                  </a:cubicBezTo>
                  <a:cubicBezTo>
                    <a:pt x="42587" y="44540"/>
                    <a:pt x="60877" y="52109"/>
                    <a:pt x="65449" y="54944"/>
                  </a:cubicBezTo>
                  <a:cubicBezTo>
                    <a:pt x="66867" y="55824"/>
                    <a:pt x="68191" y="56203"/>
                    <a:pt x="69402" y="56203"/>
                  </a:cubicBezTo>
                  <a:cubicBezTo>
                    <a:pt x="73056" y="56203"/>
                    <a:pt x="75678" y="52749"/>
                    <a:pt x="76730" y="49169"/>
                  </a:cubicBezTo>
                  <a:cubicBezTo>
                    <a:pt x="77514" y="46506"/>
                    <a:pt x="77936" y="43618"/>
                    <a:pt x="78047" y="40581"/>
                  </a:cubicBezTo>
                  <a:cubicBezTo>
                    <a:pt x="78461" y="29296"/>
                    <a:pt x="75509" y="19414"/>
                    <a:pt x="69511" y="12008"/>
                  </a:cubicBezTo>
                  <a:cubicBezTo>
                    <a:pt x="64230" y="5486"/>
                    <a:pt x="57011" y="1398"/>
                    <a:pt x="49184" y="499"/>
                  </a:cubicBezTo>
                  <a:cubicBezTo>
                    <a:pt x="46312" y="168"/>
                    <a:pt x="43514" y="0"/>
                    <a:pt x="4086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003;p52">
              <a:extLst>
                <a:ext uri="{FF2B5EF4-FFF2-40B4-BE49-F238E27FC236}">
                  <a16:creationId xmlns:a16="http://schemas.microsoft.com/office/drawing/2014/main" id="{70873EE6-2762-4AD6-BAC0-66782171B6EC}"/>
                </a:ext>
              </a:extLst>
            </p:cNvPr>
            <p:cNvSpPr/>
            <p:nvPr/>
          </p:nvSpPr>
          <p:spPr>
            <a:xfrm>
              <a:off x="-1850842" y="1928103"/>
              <a:ext cx="1171815" cy="839407"/>
            </a:xfrm>
            <a:custGeom>
              <a:avLst/>
              <a:gdLst/>
              <a:ahLst/>
              <a:cxnLst/>
              <a:rect l="l" t="t" r="r" b="b"/>
              <a:pathLst>
                <a:path w="78461" h="56204" extrusionOk="0">
                  <a:moveTo>
                    <a:pt x="40866" y="1"/>
                  </a:moveTo>
                  <a:cubicBezTo>
                    <a:pt x="27587" y="1"/>
                    <a:pt x="17441" y="4048"/>
                    <a:pt x="10708" y="12031"/>
                  </a:cubicBezTo>
                  <a:cubicBezTo>
                    <a:pt x="6866" y="16588"/>
                    <a:pt x="4668" y="21956"/>
                    <a:pt x="3741" y="26810"/>
                  </a:cubicBezTo>
                  <a:cubicBezTo>
                    <a:pt x="3741" y="26810"/>
                    <a:pt x="0" y="44541"/>
                    <a:pt x="23368" y="44541"/>
                  </a:cubicBezTo>
                  <a:cubicBezTo>
                    <a:pt x="42587" y="44541"/>
                    <a:pt x="60877" y="52109"/>
                    <a:pt x="65449" y="54945"/>
                  </a:cubicBezTo>
                  <a:cubicBezTo>
                    <a:pt x="66866" y="55825"/>
                    <a:pt x="68190" y="56204"/>
                    <a:pt x="69401" y="56204"/>
                  </a:cubicBezTo>
                  <a:cubicBezTo>
                    <a:pt x="73055" y="56204"/>
                    <a:pt x="75677" y="52749"/>
                    <a:pt x="76730" y="49170"/>
                  </a:cubicBezTo>
                  <a:cubicBezTo>
                    <a:pt x="77514" y="46506"/>
                    <a:pt x="77936" y="43618"/>
                    <a:pt x="78047" y="40581"/>
                  </a:cubicBezTo>
                  <a:cubicBezTo>
                    <a:pt x="78461" y="29296"/>
                    <a:pt x="75509" y="19415"/>
                    <a:pt x="69511" y="12008"/>
                  </a:cubicBezTo>
                  <a:cubicBezTo>
                    <a:pt x="64230" y="5485"/>
                    <a:pt x="57011" y="1398"/>
                    <a:pt x="49184" y="499"/>
                  </a:cubicBezTo>
                  <a:cubicBezTo>
                    <a:pt x="46312" y="168"/>
                    <a:pt x="43514" y="1"/>
                    <a:pt x="40866"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004;p52">
              <a:extLst>
                <a:ext uri="{FF2B5EF4-FFF2-40B4-BE49-F238E27FC236}">
                  <a16:creationId xmlns:a16="http://schemas.microsoft.com/office/drawing/2014/main" id="{BD9D5323-610B-4E17-B2AD-111F4EFE232C}"/>
                </a:ext>
              </a:extLst>
            </p:cNvPr>
            <p:cNvSpPr/>
            <p:nvPr/>
          </p:nvSpPr>
          <p:spPr>
            <a:xfrm>
              <a:off x="-1792626" y="2162777"/>
              <a:ext cx="1058936" cy="604733"/>
            </a:xfrm>
            <a:custGeom>
              <a:avLst/>
              <a:gdLst/>
              <a:ahLst/>
              <a:cxnLst/>
              <a:rect l="l" t="t" r="r" b="b"/>
              <a:pathLst>
                <a:path w="70903" h="40491" extrusionOk="0">
                  <a:moveTo>
                    <a:pt x="33704" y="0"/>
                  </a:moveTo>
                  <a:cubicBezTo>
                    <a:pt x="20424" y="0"/>
                    <a:pt x="10278" y="4048"/>
                    <a:pt x="3545" y="12031"/>
                  </a:cubicBezTo>
                  <a:cubicBezTo>
                    <a:pt x="2152" y="13682"/>
                    <a:pt x="978" y="15440"/>
                    <a:pt x="1" y="17242"/>
                  </a:cubicBezTo>
                  <a:cubicBezTo>
                    <a:pt x="1136" y="22364"/>
                    <a:pt x="5360" y="28828"/>
                    <a:pt x="19470" y="28828"/>
                  </a:cubicBezTo>
                  <a:cubicBezTo>
                    <a:pt x="38689" y="28828"/>
                    <a:pt x="56979" y="36396"/>
                    <a:pt x="61551" y="39232"/>
                  </a:cubicBezTo>
                  <a:cubicBezTo>
                    <a:pt x="62968" y="40111"/>
                    <a:pt x="64291" y="40490"/>
                    <a:pt x="65501" y="40490"/>
                  </a:cubicBezTo>
                  <a:cubicBezTo>
                    <a:pt x="67724" y="40490"/>
                    <a:pt x="69564" y="39211"/>
                    <a:pt x="70903" y="37404"/>
                  </a:cubicBezTo>
                  <a:cubicBezTo>
                    <a:pt x="70699" y="27443"/>
                    <a:pt x="67776" y="18710"/>
                    <a:pt x="62349" y="12008"/>
                  </a:cubicBezTo>
                  <a:cubicBezTo>
                    <a:pt x="57067" y="5485"/>
                    <a:pt x="49848" y="1398"/>
                    <a:pt x="42022" y="497"/>
                  </a:cubicBezTo>
                  <a:cubicBezTo>
                    <a:pt x="39150" y="168"/>
                    <a:pt x="36350" y="0"/>
                    <a:pt x="33704"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005;p52">
              <a:extLst>
                <a:ext uri="{FF2B5EF4-FFF2-40B4-BE49-F238E27FC236}">
                  <a16:creationId xmlns:a16="http://schemas.microsoft.com/office/drawing/2014/main" id="{1986FAFA-76F5-42FE-8435-21E62EDC3E78}"/>
                </a:ext>
              </a:extLst>
            </p:cNvPr>
            <p:cNvSpPr/>
            <p:nvPr/>
          </p:nvSpPr>
          <p:spPr>
            <a:xfrm>
              <a:off x="-1624532" y="2012098"/>
              <a:ext cx="810074" cy="570368"/>
            </a:xfrm>
            <a:custGeom>
              <a:avLst/>
              <a:gdLst/>
              <a:ahLst/>
              <a:cxnLst/>
              <a:rect l="l" t="t" r="r" b="b"/>
              <a:pathLst>
                <a:path w="54240" h="38190" extrusionOk="0">
                  <a:moveTo>
                    <a:pt x="26738" y="1"/>
                  </a:moveTo>
                  <a:cubicBezTo>
                    <a:pt x="24994" y="1"/>
                    <a:pt x="23320" y="679"/>
                    <a:pt x="22067" y="1893"/>
                  </a:cubicBezTo>
                  <a:cubicBezTo>
                    <a:pt x="23675" y="3226"/>
                    <a:pt x="24772" y="5156"/>
                    <a:pt x="25019" y="7338"/>
                  </a:cubicBezTo>
                  <a:cubicBezTo>
                    <a:pt x="26214" y="7569"/>
                    <a:pt x="27343" y="8063"/>
                    <a:pt x="28326" y="8781"/>
                  </a:cubicBezTo>
                  <a:lnTo>
                    <a:pt x="27410" y="10037"/>
                  </a:lnTo>
                  <a:cubicBezTo>
                    <a:pt x="26246" y="9190"/>
                    <a:pt x="24874" y="8746"/>
                    <a:pt x="23461" y="8746"/>
                  </a:cubicBezTo>
                  <a:cubicBezTo>
                    <a:pt x="23108" y="8746"/>
                    <a:pt x="22753" y="8774"/>
                    <a:pt x="22398" y="8829"/>
                  </a:cubicBezTo>
                  <a:cubicBezTo>
                    <a:pt x="20621" y="9109"/>
                    <a:pt x="19057" y="10064"/>
                    <a:pt x="17999" y="11519"/>
                  </a:cubicBezTo>
                  <a:lnTo>
                    <a:pt x="16742" y="10604"/>
                  </a:lnTo>
                  <a:cubicBezTo>
                    <a:pt x="18046" y="8813"/>
                    <a:pt x="19968" y="7638"/>
                    <a:pt x="22156" y="7293"/>
                  </a:cubicBezTo>
                  <a:cubicBezTo>
                    <a:pt x="22578" y="7227"/>
                    <a:pt x="23003" y="7194"/>
                    <a:pt x="23429" y="7192"/>
                  </a:cubicBezTo>
                  <a:cubicBezTo>
                    <a:pt x="23116" y="5262"/>
                    <a:pt x="21978" y="3605"/>
                    <a:pt x="20391" y="2592"/>
                  </a:cubicBezTo>
                  <a:cubicBezTo>
                    <a:pt x="20312" y="2542"/>
                    <a:pt x="20234" y="2493"/>
                    <a:pt x="20153" y="2447"/>
                  </a:cubicBezTo>
                  <a:cubicBezTo>
                    <a:pt x="20108" y="2421"/>
                    <a:pt x="20063" y="2395"/>
                    <a:pt x="20018" y="2370"/>
                  </a:cubicBezTo>
                  <a:cubicBezTo>
                    <a:pt x="19903" y="2306"/>
                    <a:pt x="19787" y="2247"/>
                    <a:pt x="19669" y="2191"/>
                  </a:cubicBezTo>
                  <a:cubicBezTo>
                    <a:pt x="19628" y="2171"/>
                    <a:pt x="19584" y="2152"/>
                    <a:pt x="19542" y="2132"/>
                  </a:cubicBezTo>
                  <a:cubicBezTo>
                    <a:pt x="19448" y="2090"/>
                    <a:pt x="19353" y="2050"/>
                    <a:pt x="19258" y="2013"/>
                  </a:cubicBezTo>
                  <a:cubicBezTo>
                    <a:pt x="19217" y="1996"/>
                    <a:pt x="19177" y="1980"/>
                    <a:pt x="19136" y="1964"/>
                  </a:cubicBezTo>
                  <a:cubicBezTo>
                    <a:pt x="19007" y="1916"/>
                    <a:pt x="18878" y="1873"/>
                    <a:pt x="18748" y="1833"/>
                  </a:cubicBezTo>
                  <a:cubicBezTo>
                    <a:pt x="18714" y="1822"/>
                    <a:pt x="18679" y="1813"/>
                    <a:pt x="18644" y="1803"/>
                  </a:cubicBezTo>
                  <a:cubicBezTo>
                    <a:pt x="18534" y="1772"/>
                    <a:pt x="18423" y="1743"/>
                    <a:pt x="18312" y="1717"/>
                  </a:cubicBezTo>
                  <a:cubicBezTo>
                    <a:pt x="18276" y="1708"/>
                    <a:pt x="18240" y="1699"/>
                    <a:pt x="18202" y="1692"/>
                  </a:cubicBezTo>
                  <a:cubicBezTo>
                    <a:pt x="18062" y="1660"/>
                    <a:pt x="17922" y="1634"/>
                    <a:pt x="17780" y="1613"/>
                  </a:cubicBezTo>
                  <a:cubicBezTo>
                    <a:pt x="17757" y="1609"/>
                    <a:pt x="17734" y="1607"/>
                    <a:pt x="17710" y="1604"/>
                  </a:cubicBezTo>
                  <a:cubicBezTo>
                    <a:pt x="17588" y="1587"/>
                    <a:pt x="17464" y="1574"/>
                    <a:pt x="17339" y="1563"/>
                  </a:cubicBezTo>
                  <a:cubicBezTo>
                    <a:pt x="17300" y="1561"/>
                    <a:pt x="17262" y="1557"/>
                    <a:pt x="17223" y="1554"/>
                  </a:cubicBezTo>
                  <a:cubicBezTo>
                    <a:pt x="17076" y="1546"/>
                    <a:pt x="16930" y="1539"/>
                    <a:pt x="16781" y="1539"/>
                  </a:cubicBezTo>
                  <a:cubicBezTo>
                    <a:pt x="13986" y="1539"/>
                    <a:pt x="11449" y="3299"/>
                    <a:pt x="10470" y="5916"/>
                  </a:cubicBezTo>
                  <a:lnTo>
                    <a:pt x="10254" y="6497"/>
                  </a:lnTo>
                  <a:lnTo>
                    <a:pt x="9639" y="6416"/>
                  </a:lnTo>
                  <a:cubicBezTo>
                    <a:pt x="9342" y="6376"/>
                    <a:pt x="9044" y="6356"/>
                    <a:pt x="8744" y="6356"/>
                  </a:cubicBezTo>
                  <a:cubicBezTo>
                    <a:pt x="5029" y="6356"/>
                    <a:pt x="2007" y="9378"/>
                    <a:pt x="2007" y="13093"/>
                  </a:cubicBezTo>
                  <a:cubicBezTo>
                    <a:pt x="2007" y="13183"/>
                    <a:pt x="2011" y="13274"/>
                    <a:pt x="2015" y="13364"/>
                  </a:cubicBezTo>
                  <a:cubicBezTo>
                    <a:pt x="3193" y="12543"/>
                    <a:pt x="4565" y="12045"/>
                    <a:pt x="5996" y="11918"/>
                  </a:cubicBezTo>
                  <a:cubicBezTo>
                    <a:pt x="6993" y="10242"/>
                    <a:pt x="8581" y="8908"/>
                    <a:pt x="10580" y="8268"/>
                  </a:cubicBezTo>
                  <a:lnTo>
                    <a:pt x="11054" y="9749"/>
                  </a:lnTo>
                  <a:cubicBezTo>
                    <a:pt x="7517" y="10882"/>
                    <a:pt x="5561" y="14682"/>
                    <a:pt x="6695" y="18220"/>
                  </a:cubicBezTo>
                  <a:lnTo>
                    <a:pt x="5214" y="18694"/>
                  </a:lnTo>
                  <a:cubicBezTo>
                    <a:pt x="4682" y="17041"/>
                    <a:pt x="4687" y="15262"/>
                    <a:pt x="5226" y="13610"/>
                  </a:cubicBezTo>
                  <a:lnTo>
                    <a:pt x="5226" y="13610"/>
                  </a:lnTo>
                  <a:cubicBezTo>
                    <a:pt x="2358" y="14270"/>
                    <a:pt x="184" y="16764"/>
                    <a:pt x="12" y="19788"/>
                  </a:cubicBezTo>
                  <a:cubicBezTo>
                    <a:pt x="12" y="19802"/>
                    <a:pt x="9" y="19816"/>
                    <a:pt x="9" y="19830"/>
                  </a:cubicBezTo>
                  <a:cubicBezTo>
                    <a:pt x="3" y="19943"/>
                    <a:pt x="0" y="20058"/>
                    <a:pt x="0" y="20173"/>
                  </a:cubicBezTo>
                  <a:cubicBezTo>
                    <a:pt x="0" y="23888"/>
                    <a:pt x="3022" y="26911"/>
                    <a:pt x="6737" y="26911"/>
                  </a:cubicBezTo>
                  <a:cubicBezTo>
                    <a:pt x="7552" y="26911"/>
                    <a:pt x="8360" y="26764"/>
                    <a:pt x="9121" y="26474"/>
                  </a:cubicBezTo>
                  <a:cubicBezTo>
                    <a:pt x="9093" y="26194"/>
                    <a:pt x="9079" y="25913"/>
                    <a:pt x="9079" y="25633"/>
                  </a:cubicBezTo>
                  <a:cubicBezTo>
                    <a:pt x="9076" y="24454"/>
                    <a:pt x="9326" y="23287"/>
                    <a:pt x="9814" y="22213"/>
                  </a:cubicBezTo>
                  <a:lnTo>
                    <a:pt x="11230" y="22855"/>
                  </a:lnTo>
                  <a:cubicBezTo>
                    <a:pt x="10667" y="24100"/>
                    <a:pt x="10497" y="25485"/>
                    <a:pt x="10741" y="26829"/>
                  </a:cubicBezTo>
                  <a:cubicBezTo>
                    <a:pt x="10776" y="27021"/>
                    <a:pt x="10818" y="27210"/>
                    <a:pt x="10868" y="27396"/>
                  </a:cubicBezTo>
                  <a:cubicBezTo>
                    <a:pt x="10873" y="27411"/>
                    <a:pt x="10877" y="27427"/>
                    <a:pt x="10882" y="27442"/>
                  </a:cubicBezTo>
                  <a:cubicBezTo>
                    <a:pt x="10929" y="27618"/>
                    <a:pt x="10986" y="27789"/>
                    <a:pt x="11047" y="27958"/>
                  </a:cubicBezTo>
                  <a:cubicBezTo>
                    <a:pt x="11058" y="27990"/>
                    <a:pt x="11073" y="28023"/>
                    <a:pt x="11084" y="28055"/>
                  </a:cubicBezTo>
                  <a:cubicBezTo>
                    <a:pt x="11132" y="28176"/>
                    <a:pt x="11182" y="28294"/>
                    <a:pt x="11235" y="28411"/>
                  </a:cubicBezTo>
                  <a:cubicBezTo>
                    <a:pt x="11275" y="28500"/>
                    <a:pt x="11317" y="28587"/>
                    <a:pt x="11360" y="28673"/>
                  </a:cubicBezTo>
                  <a:cubicBezTo>
                    <a:pt x="11399" y="28748"/>
                    <a:pt x="11438" y="28823"/>
                    <a:pt x="11479" y="28897"/>
                  </a:cubicBezTo>
                  <a:cubicBezTo>
                    <a:pt x="12097" y="30008"/>
                    <a:pt x="13015" y="30922"/>
                    <a:pt x="14129" y="31537"/>
                  </a:cubicBezTo>
                  <a:cubicBezTo>
                    <a:pt x="14189" y="31572"/>
                    <a:pt x="14251" y="31603"/>
                    <a:pt x="14313" y="31634"/>
                  </a:cubicBezTo>
                  <a:cubicBezTo>
                    <a:pt x="14421" y="31689"/>
                    <a:pt x="14530" y="31740"/>
                    <a:pt x="14641" y="31790"/>
                  </a:cubicBezTo>
                  <a:cubicBezTo>
                    <a:pt x="14731" y="31829"/>
                    <a:pt x="14820" y="31867"/>
                    <a:pt x="14912" y="31904"/>
                  </a:cubicBezTo>
                  <a:cubicBezTo>
                    <a:pt x="14983" y="31931"/>
                    <a:pt x="15053" y="31957"/>
                    <a:pt x="15124" y="31984"/>
                  </a:cubicBezTo>
                  <a:cubicBezTo>
                    <a:pt x="15250" y="32027"/>
                    <a:pt x="15377" y="32069"/>
                    <a:pt x="15506" y="32105"/>
                  </a:cubicBezTo>
                  <a:cubicBezTo>
                    <a:pt x="15552" y="32118"/>
                    <a:pt x="15598" y="32132"/>
                    <a:pt x="15646" y="32145"/>
                  </a:cubicBezTo>
                  <a:cubicBezTo>
                    <a:pt x="15799" y="32186"/>
                    <a:pt x="15956" y="32221"/>
                    <a:pt x="16114" y="32251"/>
                  </a:cubicBezTo>
                  <a:cubicBezTo>
                    <a:pt x="16152" y="32258"/>
                    <a:pt x="16192" y="32265"/>
                    <a:pt x="16230" y="32271"/>
                  </a:cubicBezTo>
                  <a:cubicBezTo>
                    <a:pt x="16396" y="32300"/>
                    <a:pt x="16565" y="32323"/>
                    <a:pt x="16735" y="32339"/>
                  </a:cubicBezTo>
                  <a:cubicBezTo>
                    <a:pt x="16762" y="32342"/>
                    <a:pt x="16790" y="32343"/>
                    <a:pt x="16817" y="32346"/>
                  </a:cubicBezTo>
                  <a:cubicBezTo>
                    <a:pt x="17001" y="32361"/>
                    <a:pt x="17184" y="32369"/>
                    <a:pt x="17372" y="32369"/>
                  </a:cubicBezTo>
                  <a:cubicBezTo>
                    <a:pt x="17589" y="32369"/>
                    <a:pt x="17806" y="32356"/>
                    <a:pt x="18022" y="32334"/>
                  </a:cubicBezTo>
                  <a:cubicBezTo>
                    <a:pt x="17089" y="30965"/>
                    <a:pt x="16592" y="29345"/>
                    <a:pt x="16594" y="27688"/>
                  </a:cubicBezTo>
                  <a:lnTo>
                    <a:pt x="18148" y="27688"/>
                  </a:lnTo>
                  <a:cubicBezTo>
                    <a:pt x="18148" y="29527"/>
                    <a:pt x="18891" y="31198"/>
                    <a:pt x="20093" y="32416"/>
                  </a:cubicBezTo>
                  <a:lnTo>
                    <a:pt x="20155" y="32478"/>
                  </a:lnTo>
                  <a:cubicBezTo>
                    <a:pt x="20216" y="32538"/>
                    <a:pt x="20279" y="32598"/>
                    <a:pt x="20342" y="32657"/>
                  </a:cubicBezTo>
                  <a:lnTo>
                    <a:pt x="20379" y="32689"/>
                  </a:lnTo>
                  <a:cubicBezTo>
                    <a:pt x="21612" y="33806"/>
                    <a:pt x="23217" y="34425"/>
                    <a:pt x="24882" y="34425"/>
                  </a:cubicBezTo>
                  <a:cubicBezTo>
                    <a:pt x="24883" y="34425"/>
                    <a:pt x="24885" y="34425"/>
                    <a:pt x="24887" y="34425"/>
                  </a:cubicBezTo>
                  <a:cubicBezTo>
                    <a:pt x="25031" y="34425"/>
                    <a:pt x="25175" y="34419"/>
                    <a:pt x="25319" y="34410"/>
                  </a:cubicBezTo>
                  <a:cubicBezTo>
                    <a:pt x="25346" y="34409"/>
                    <a:pt x="25372" y="34405"/>
                    <a:pt x="25400" y="34404"/>
                  </a:cubicBezTo>
                  <a:cubicBezTo>
                    <a:pt x="25522" y="34394"/>
                    <a:pt x="25645" y="34381"/>
                    <a:pt x="25764" y="34366"/>
                  </a:cubicBezTo>
                  <a:cubicBezTo>
                    <a:pt x="25783" y="34364"/>
                    <a:pt x="25801" y="34361"/>
                    <a:pt x="25819" y="34359"/>
                  </a:cubicBezTo>
                  <a:cubicBezTo>
                    <a:pt x="27620" y="34104"/>
                    <a:pt x="29242" y="33135"/>
                    <a:pt x="30320" y="31668"/>
                  </a:cubicBezTo>
                  <a:cubicBezTo>
                    <a:pt x="28517" y="30145"/>
                    <a:pt x="27368" y="27870"/>
                    <a:pt x="27368" y="25332"/>
                  </a:cubicBezTo>
                  <a:lnTo>
                    <a:pt x="28922" y="25332"/>
                  </a:lnTo>
                  <a:cubicBezTo>
                    <a:pt x="28922" y="29047"/>
                    <a:pt x="31944" y="32069"/>
                    <a:pt x="35659" y="32069"/>
                  </a:cubicBezTo>
                  <a:lnTo>
                    <a:pt x="35659" y="33623"/>
                  </a:lnTo>
                  <a:cubicBezTo>
                    <a:pt x="35657" y="33623"/>
                    <a:pt x="35655" y="33623"/>
                    <a:pt x="35652" y="33623"/>
                  </a:cubicBezTo>
                  <a:cubicBezTo>
                    <a:pt x="34230" y="33623"/>
                    <a:pt x="32833" y="33255"/>
                    <a:pt x="31595" y="32556"/>
                  </a:cubicBezTo>
                  <a:cubicBezTo>
                    <a:pt x="31033" y="33331"/>
                    <a:pt x="30341" y="34003"/>
                    <a:pt x="29549" y="34542"/>
                  </a:cubicBezTo>
                  <a:cubicBezTo>
                    <a:pt x="31377" y="36923"/>
                    <a:pt x="34153" y="38190"/>
                    <a:pt x="36969" y="38190"/>
                  </a:cubicBezTo>
                  <a:cubicBezTo>
                    <a:pt x="38342" y="38190"/>
                    <a:pt x="39724" y="37889"/>
                    <a:pt x="41010" y="37268"/>
                  </a:cubicBezTo>
                  <a:cubicBezTo>
                    <a:pt x="39462" y="36674"/>
                    <a:pt x="38128" y="35631"/>
                    <a:pt x="37168" y="34235"/>
                  </a:cubicBezTo>
                  <a:lnTo>
                    <a:pt x="38448" y="33353"/>
                  </a:lnTo>
                  <a:cubicBezTo>
                    <a:pt x="39468" y="34836"/>
                    <a:pt x="41004" y="35832"/>
                    <a:pt x="42775" y="36158"/>
                  </a:cubicBezTo>
                  <a:cubicBezTo>
                    <a:pt x="43182" y="36234"/>
                    <a:pt x="43594" y="36272"/>
                    <a:pt x="44003" y="36272"/>
                  </a:cubicBezTo>
                  <a:cubicBezTo>
                    <a:pt x="45193" y="36272"/>
                    <a:pt x="46370" y="35955"/>
                    <a:pt x="47408" y="35341"/>
                  </a:cubicBezTo>
                  <a:cubicBezTo>
                    <a:pt x="49298" y="34146"/>
                    <a:pt x="50558" y="32040"/>
                    <a:pt x="50558" y="29642"/>
                  </a:cubicBezTo>
                  <a:cubicBezTo>
                    <a:pt x="50558" y="29587"/>
                    <a:pt x="50552" y="29531"/>
                    <a:pt x="50552" y="29476"/>
                  </a:cubicBezTo>
                  <a:cubicBezTo>
                    <a:pt x="49583" y="29861"/>
                    <a:pt x="48552" y="30059"/>
                    <a:pt x="47510" y="30059"/>
                  </a:cubicBezTo>
                  <a:cubicBezTo>
                    <a:pt x="47506" y="30059"/>
                    <a:pt x="47503" y="30059"/>
                    <a:pt x="47500" y="30059"/>
                  </a:cubicBezTo>
                  <a:lnTo>
                    <a:pt x="47500" y="28505"/>
                  </a:lnTo>
                  <a:cubicBezTo>
                    <a:pt x="47502" y="28505"/>
                    <a:pt x="47505" y="28505"/>
                    <a:pt x="47507" y="28505"/>
                  </a:cubicBezTo>
                  <a:cubicBezTo>
                    <a:pt x="48700" y="28505"/>
                    <a:pt x="49870" y="28186"/>
                    <a:pt x="50896" y="27583"/>
                  </a:cubicBezTo>
                  <a:cubicBezTo>
                    <a:pt x="50976" y="27536"/>
                    <a:pt x="51054" y="27487"/>
                    <a:pt x="51131" y="27438"/>
                  </a:cubicBezTo>
                  <a:cubicBezTo>
                    <a:pt x="51169" y="27413"/>
                    <a:pt x="51207" y="27389"/>
                    <a:pt x="51245" y="27366"/>
                  </a:cubicBezTo>
                  <a:cubicBezTo>
                    <a:pt x="51347" y="27296"/>
                    <a:pt x="51447" y="27225"/>
                    <a:pt x="51546" y="27151"/>
                  </a:cubicBezTo>
                  <a:cubicBezTo>
                    <a:pt x="51585" y="27122"/>
                    <a:pt x="51622" y="27091"/>
                    <a:pt x="51661" y="27060"/>
                  </a:cubicBezTo>
                  <a:cubicBezTo>
                    <a:pt x="51727" y="27009"/>
                    <a:pt x="51792" y="26955"/>
                    <a:pt x="51857" y="26900"/>
                  </a:cubicBezTo>
                  <a:cubicBezTo>
                    <a:pt x="51895" y="26868"/>
                    <a:pt x="51935" y="26833"/>
                    <a:pt x="51974" y="26799"/>
                  </a:cubicBezTo>
                  <a:cubicBezTo>
                    <a:pt x="52052" y="26730"/>
                    <a:pt x="52126" y="26659"/>
                    <a:pt x="52200" y="26588"/>
                  </a:cubicBezTo>
                  <a:cubicBezTo>
                    <a:pt x="52219" y="26569"/>
                    <a:pt x="52239" y="26552"/>
                    <a:pt x="52256" y="26534"/>
                  </a:cubicBezTo>
                  <a:cubicBezTo>
                    <a:pt x="52350" y="26440"/>
                    <a:pt x="52440" y="26344"/>
                    <a:pt x="52527" y="26246"/>
                  </a:cubicBezTo>
                  <a:cubicBezTo>
                    <a:pt x="52547" y="26223"/>
                    <a:pt x="52567" y="26201"/>
                    <a:pt x="52586" y="26178"/>
                  </a:cubicBezTo>
                  <a:cubicBezTo>
                    <a:pt x="52662" y="26090"/>
                    <a:pt x="52737" y="26000"/>
                    <a:pt x="52808" y="25908"/>
                  </a:cubicBezTo>
                  <a:cubicBezTo>
                    <a:pt x="52820" y="25893"/>
                    <a:pt x="52831" y="25880"/>
                    <a:pt x="52842" y="25866"/>
                  </a:cubicBezTo>
                  <a:cubicBezTo>
                    <a:pt x="53553" y="24939"/>
                    <a:pt x="54010" y="23846"/>
                    <a:pt x="54172" y="22690"/>
                  </a:cubicBezTo>
                  <a:cubicBezTo>
                    <a:pt x="54174" y="22667"/>
                    <a:pt x="54177" y="22644"/>
                    <a:pt x="54181" y="22622"/>
                  </a:cubicBezTo>
                  <a:cubicBezTo>
                    <a:pt x="54194" y="22508"/>
                    <a:pt x="54206" y="22395"/>
                    <a:pt x="54216" y="22281"/>
                  </a:cubicBezTo>
                  <a:cubicBezTo>
                    <a:pt x="54218" y="22247"/>
                    <a:pt x="54221" y="22215"/>
                    <a:pt x="54222" y="22182"/>
                  </a:cubicBezTo>
                  <a:cubicBezTo>
                    <a:pt x="54231" y="22045"/>
                    <a:pt x="54236" y="21906"/>
                    <a:pt x="54236" y="21768"/>
                  </a:cubicBezTo>
                  <a:cubicBezTo>
                    <a:pt x="54239" y="19862"/>
                    <a:pt x="53431" y="18045"/>
                    <a:pt x="52014" y="16773"/>
                  </a:cubicBezTo>
                  <a:cubicBezTo>
                    <a:pt x="51149" y="19501"/>
                    <a:pt x="48933" y="21588"/>
                    <a:pt x="46158" y="22290"/>
                  </a:cubicBezTo>
                  <a:cubicBezTo>
                    <a:pt x="46016" y="23866"/>
                    <a:pt x="45427" y="25372"/>
                    <a:pt x="44428" y="26648"/>
                  </a:cubicBezTo>
                  <a:lnTo>
                    <a:pt x="43203" y="25689"/>
                  </a:lnTo>
                  <a:cubicBezTo>
                    <a:pt x="44313" y="24271"/>
                    <a:pt x="44804" y="22508"/>
                    <a:pt x="44587" y="20721"/>
                  </a:cubicBezTo>
                  <a:cubicBezTo>
                    <a:pt x="44369" y="18936"/>
                    <a:pt x="43469" y="17340"/>
                    <a:pt x="42053" y="16231"/>
                  </a:cubicBezTo>
                  <a:lnTo>
                    <a:pt x="43011" y="15007"/>
                  </a:lnTo>
                  <a:cubicBezTo>
                    <a:pt x="44755" y="16372"/>
                    <a:pt x="45863" y="18335"/>
                    <a:pt x="46130" y="20534"/>
                  </a:cubicBezTo>
                  <a:cubicBezTo>
                    <a:pt x="46135" y="20580"/>
                    <a:pt x="46139" y="20626"/>
                    <a:pt x="46144" y="20673"/>
                  </a:cubicBezTo>
                  <a:cubicBezTo>
                    <a:pt x="48665" y="19880"/>
                    <a:pt x="50487" y="17681"/>
                    <a:pt x="50795" y="15056"/>
                  </a:cubicBezTo>
                  <a:cubicBezTo>
                    <a:pt x="50805" y="14977"/>
                    <a:pt x="50817" y="14898"/>
                    <a:pt x="50823" y="14818"/>
                  </a:cubicBezTo>
                  <a:cubicBezTo>
                    <a:pt x="50839" y="14632"/>
                    <a:pt x="50848" y="14444"/>
                    <a:pt x="50848" y="14254"/>
                  </a:cubicBezTo>
                  <a:cubicBezTo>
                    <a:pt x="50848" y="10771"/>
                    <a:pt x="48193" y="7898"/>
                    <a:pt x="44801" y="7551"/>
                  </a:cubicBezTo>
                  <a:lnTo>
                    <a:pt x="44801" y="7551"/>
                  </a:lnTo>
                  <a:cubicBezTo>
                    <a:pt x="44980" y="8777"/>
                    <a:pt x="44883" y="10027"/>
                    <a:pt x="44515" y="11211"/>
                  </a:cubicBezTo>
                  <a:lnTo>
                    <a:pt x="43031" y="10749"/>
                  </a:lnTo>
                  <a:cubicBezTo>
                    <a:pt x="43417" y="9506"/>
                    <a:pt x="43434" y="8178"/>
                    <a:pt x="43082" y="6925"/>
                  </a:cubicBezTo>
                  <a:cubicBezTo>
                    <a:pt x="43033" y="6753"/>
                    <a:pt x="42979" y="6584"/>
                    <a:pt x="42920" y="6418"/>
                  </a:cubicBezTo>
                  <a:cubicBezTo>
                    <a:pt x="42918" y="6417"/>
                    <a:pt x="42917" y="6416"/>
                    <a:pt x="42917" y="6414"/>
                  </a:cubicBezTo>
                  <a:cubicBezTo>
                    <a:pt x="42860" y="6260"/>
                    <a:pt x="42796" y="6108"/>
                    <a:pt x="42728" y="5960"/>
                  </a:cubicBezTo>
                  <a:cubicBezTo>
                    <a:pt x="42715" y="5931"/>
                    <a:pt x="42702" y="5901"/>
                    <a:pt x="42689" y="5872"/>
                  </a:cubicBezTo>
                  <a:cubicBezTo>
                    <a:pt x="42624" y="5734"/>
                    <a:pt x="42554" y="5599"/>
                    <a:pt x="42480" y="5467"/>
                  </a:cubicBezTo>
                  <a:cubicBezTo>
                    <a:pt x="42458" y="5429"/>
                    <a:pt x="42436" y="5392"/>
                    <a:pt x="42414" y="5354"/>
                  </a:cubicBezTo>
                  <a:cubicBezTo>
                    <a:pt x="42339" y="5224"/>
                    <a:pt x="42260" y="5097"/>
                    <a:pt x="42177" y="4973"/>
                  </a:cubicBezTo>
                  <a:cubicBezTo>
                    <a:pt x="42158" y="4947"/>
                    <a:pt x="42138" y="4921"/>
                    <a:pt x="42119" y="4893"/>
                  </a:cubicBezTo>
                  <a:cubicBezTo>
                    <a:pt x="42043" y="4785"/>
                    <a:pt x="41963" y="4677"/>
                    <a:pt x="41881" y="4574"/>
                  </a:cubicBezTo>
                  <a:cubicBezTo>
                    <a:pt x="41859" y="4545"/>
                    <a:pt x="41837" y="4518"/>
                    <a:pt x="41814" y="4490"/>
                  </a:cubicBezTo>
                  <a:cubicBezTo>
                    <a:pt x="41718" y="4371"/>
                    <a:pt x="41617" y="4257"/>
                    <a:pt x="41512" y="4145"/>
                  </a:cubicBezTo>
                  <a:cubicBezTo>
                    <a:pt x="41490" y="4120"/>
                    <a:pt x="41467" y="4097"/>
                    <a:pt x="41444" y="4073"/>
                  </a:cubicBezTo>
                  <a:cubicBezTo>
                    <a:pt x="41331" y="3957"/>
                    <a:pt x="41216" y="3843"/>
                    <a:pt x="41095" y="3736"/>
                  </a:cubicBezTo>
                  <a:lnTo>
                    <a:pt x="41083" y="3725"/>
                  </a:lnTo>
                  <a:cubicBezTo>
                    <a:pt x="40140" y="2882"/>
                    <a:pt x="38979" y="2321"/>
                    <a:pt x="37731" y="2105"/>
                  </a:cubicBezTo>
                  <a:lnTo>
                    <a:pt x="37697" y="2100"/>
                  </a:lnTo>
                  <a:cubicBezTo>
                    <a:pt x="37531" y="2071"/>
                    <a:pt x="37363" y="2051"/>
                    <a:pt x="37193" y="2036"/>
                  </a:cubicBezTo>
                  <a:cubicBezTo>
                    <a:pt x="37165" y="2034"/>
                    <a:pt x="37137" y="2031"/>
                    <a:pt x="37109" y="2030"/>
                  </a:cubicBezTo>
                  <a:cubicBezTo>
                    <a:pt x="36941" y="2016"/>
                    <a:pt x="36768" y="2008"/>
                    <a:pt x="36597" y="2008"/>
                  </a:cubicBezTo>
                  <a:cubicBezTo>
                    <a:pt x="35672" y="2009"/>
                    <a:pt x="34758" y="2200"/>
                    <a:pt x="33910" y="2570"/>
                  </a:cubicBezTo>
                  <a:cubicBezTo>
                    <a:pt x="34650" y="3834"/>
                    <a:pt x="35040" y="5274"/>
                    <a:pt x="35039" y="6739"/>
                  </a:cubicBezTo>
                  <a:cubicBezTo>
                    <a:pt x="35039" y="11312"/>
                    <a:pt x="31319" y="15032"/>
                    <a:pt x="26747" y="15032"/>
                  </a:cubicBezTo>
                  <a:lnTo>
                    <a:pt x="26747" y="13475"/>
                  </a:lnTo>
                  <a:cubicBezTo>
                    <a:pt x="30462" y="13475"/>
                    <a:pt x="33484" y="10453"/>
                    <a:pt x="33484" y="6738"/>
                  </a:cubicBezTo>
                  <a:cubicBezTo>
                    <a:pt x="33484" y="3492"/>
                    <a:pt x="31178" y="776"/>
                    <a:pt x="28118" y="141"/>
                  </a:cubicBezTo>
                  <a:lnTo>
                    <a:pt x="28090" y="136"/>
                  </a:lnTo>
                  <a:cubicBezTo>
                    <a:pt x="27998" y="117"/>
                    <a:pt x="27906" y="101"/>
                    <a:pt x="27812" y="86"/>
                  </a:cubicBezTo>
                  <a:lnTo>
                    <a:pt x="27700" y="70"/>
                  </a:lnTo>
                  <a:cubicBezTo>
                    <a:pt x="27625" y="60"/>
                    <a:pt x="27550" y="50"/>
                    <a:pt x="27475" y="41"/>
                  </a:cubicBezTo>
                  <a:cubicBezTo>
                    <a:pt x="27411" y="35"/>
                    <a:pt x="27348" y="30"/>
                    <a:pt x="27283" y="25"/>
                  </a:cubicBezTo>
                  <a:cubicBezTo>
                    <a:pt x="27228" y="21"/>
                    <a:pt x="27174" y="15"/>
                    <a:pt x="27118" y="12"/>
                  </a:cubicBezTo>
                  <a:cubicBezTo>
                    <a:pt x="26996" y="6"/>
                    <a:pt x="26872" y="1"/>
                    <a:pt x="26747" y="1"/>
                  </a:cubicBezTo>
                  <a:cubicBezTo>
                    <a:pt x="26744" y="1"/>
                    <a:pt x="26741" y="1"/>
                    <a:pt x="26738"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006;p52">
              <a:extLst>
                <a:ext uri="{FF2B5EF4-FFF2-40B4-BE49-F238E27FC236}">
                  <a16:creationId xmlns:a16="http://schemas.microsoft.com/office/drawing/2014/main" id="{4092192A-539C-4CA9-B1F7-A26D95073B87}"/>
                </a:ext>
              </a:extLst>
            </p:cNvPr>
            <p:cNvSpPr/>
            <p:nvPr/>
          </p:nvSpPr>
          <p:spPr>
            <a:xfrm>
              <a:off x="-1647726" y="1988904"/>
              <a:ext cx="856448" cy="616801"/>
            </a:xfrm>
            <a:custGeom>
              <a:avLst/>
              <a:gdLst/>
              <a:ahLst/>
              <a:cxnLst/>
              <a:rect l="l" t="t" r="r" b="b"/>
              <a:pathLst>
                <a:path w="57345" h="41299" extrusionOk="0">
                  <a:moveTo>
                    <a:pt x="28291" y="1554"/>
                  </a:moveTo>
                  <a:cubicBezTo>
                    <a:pt x="28294" y="1554"/>
                    <a:pt x="28297" y="1554"/>
                    <a:pt x="28300" y="1554"/>
                  </a:cubicBezTo>
                  <a:cubicBezTo>
                    <a:pt x="28425" y="1554"/>
                    <a:pt x="28549" y="1559"/>
                    <a:pt x="28671" y="1565"/>
                  </a:cubicBezTo>
                  <a:cubicBezTo>
                    <a:pt x="28727" y="1568"/>
                    <a:pt x="28781" y="1574"/>
                    <a:pt x="28836" y="1578"/>
                  </a:cubicBezTo>
                  <a:cubicBezTo>
                    <a:pt x="28901" y="1583"/>
                    <a:pt x="28964" y="1588"/>
                    <a:pt x="29028" y="1594"/>
                  </a:cubicBezTo>
                  <a:cubicBezTo>
                    <a:pt x="29103" y="1603"/>
                    <a:pt x="29178" y="1613"/>
                    <a:pt x="29253" y="1623"/>
                  </a:cubicBezTo>
                  <a:lnTo>
                    <a:pt x="29365" y="1639"/>
                  </a:lnTo>
                  <a:cubicBezTo>
                    <a:pt x="29459" y="1654"/>
                    <a:pt x="29551" y="1670"/>
                    <a:pt x="29643" y="1689"/>
                  </a:cubicBezTo>
                  <a:lnTo>
                    <a:pt x="29671" y="1694"/>
                  </a:lnTo>
                  <a:cubicBezTo>
                    <a:pt x="32731" y="2329"/>
                    <a:pt x="35037" y="5045"/>
                    <a:pt x="35037" y="8291"/>
                  </a:cubicBezTo>
                  <a:cubicBezTo>
                    <a:pt x="35037" y="12006"/>
                    <a:pt x="32015" y="15028"/>
                    <a:pt x="28300" y="15028"/>
                  </a:cubicBezTo>
                  <a:lnTo>
                    <a:pt x="28300" y="16585"/>
                  </a:lnTo>
                  <a:cubicBezTo>
                    <a:pt x="32872" y="16585"/>
                    <a:pt x="36592" y="12865"/>
                    <a:pt x="36592" y="8292"/>
                  </a:cubicBezTo>
                  <a:cubicBezTo>
                    <a:pt x="36593" y="6827"/>
                    <a:pt x="36203" y="5387"/>
                    <a:pt x="35463" y="4123"/>
                  </a:cubicBezTo>
                  <a:cubicBezTo>
                    <a:pt x="36311" y="3753"/>
                    <a:pt x="37225" y="3562"/>
                    <a:pt x="38150" y="3561"/>
                  </a:cubicBezTo>
                  <a:cubicBezTo>
                    <a:pt x="38321" y="3561"/>
                    <a:pt x="38494" y="3569"/>
                    <a:pt x="38662" y="3583"/>
                  </a:cubicBezTo>
                  <a:cubicBezTo>
                    <a:pt x="38690" y="3584"/>
                    <a:pt x="38718" y="3587"/>
                    <a:pt x="38746" y="3589"/>
                  </a:cubicBezTo>
                  <a:cubicBezTo>
                    <a:pt x="38916" y="3604"/>
                    <a:pt x="39084" y="3624"/>
                    <a:pt x="39250" y="3653"/>
                  </a:cubicBezTo>
                  <a:lnTo>
                    <a:pt x="39284" y="3658"/>
                  </a:lnTo>
                  <a:cubicBezTo>
                    <a:pt x="40532" y="3874"/>
                    <a:pt x="41693" y="4435"/>
                    <a:pt x="42636" y="5278"/>
                  </a:cubicBezTo>
                  <a:lnTo>
                    <a:pt x="42648" y="5289"/>
                  </a:lnTo>
                  <a:cubicBezTo>
                    <a:pt x="42769" y="5396"/>
                    <a:pt x="42884" y="5510"/>
                    <a:pt x="42997" y="5626"/>
                  </a:cubicBezTo>
                  <a:cubicBezTo>
                    <a:pt x="43020" y="5650"/>
                    <a:pt x="43043" y="5673"/>
                    <a:pt x="43065" y="5698"/>
                  </a:cubicBezTo>
                  <a:cubicBezTo>
                    <a:pt x="43170" y="5810"/>
                    <a:pt x="43271" y="5924"/>
                    <a:pt x="43367" y="6043"/>
                  </a:cubicBezTo>
                  <a:cubicBezTo>
                    <a:pt x="43390" y="6071"/>
                    <a:pt x="43412" y="6098"/>
                    <a:pt x="43434" y="6127"/>
                  </a:cubicBezTo>
                  <a:cubicBezTo>
                    <a:pt x="43516" y="6230"/>
                    <a:pt x="43596" y="6338"/>
                    <a:pt x="43672" y="6446"/>
                  </a:cubicBezTo>
                  <a:cubicBezTo>
                    <a:pt x="43691" y="6474"/>
                    <a:pt x="43711" y="6500"/>
                    <a:pt x="43730" y="6526"/>
                  </a:cubicBezTo>
                  <a:cubicBezTo>
                    <a:pt x="43813" y="6650"/>
                    <a:pt x="43892" y="6777"/>
                    <a:pt x="43967" y="6907"/>
                  </a:cubicBezTo>
                  <a:cubicBezTo>
                    <a:pt x="43989" y="6945"/>
                    <a:pt x="44011" y="6982"/>
                    <a:pt x="44033" y="7020"/>
                  </a:cubicBezTo>
                  <a:cubicBezTo>
                    <a:pt x="44107" y="7152"/>
                    <a:pt x="44177" y="7287"/>
                    <a:pt x="44242" y="7425"/>
                  </a:cubicBezTo>
                  <a:cubicBezTo>
                    <a:pt x="44255" y="7454"/>
                    <a:pt x="44268" y="7484"/>
                    <a:pt x="44281" y="7513"/>
                  </a:cubicBezTo>
                  <a:cubicBezTo>
                    <a:pt x="44349" y="7661"/>
                    <a:pt x="44413" y="7813"/>
                    <a:pt x="44470" y="7967"/>
                  </a:cubicBezTo>
                  <a:cubicBezTo>
                    <a:pt x="44470" y="7969"/>
                    <a:pt x="44471" y="7970"/>
                    <a:pt x="44473" y="7971"/>
                  </a:cubicBezTo>
                  <a:cubicBezTo>
                    <a:pt x="44532" y="8137"/>
                    <a:pt x="44586" y="8306"/>
                    <a:pt x="44635" y="8478"/>
                  </a:cubicBezTo>
                  <a:cubicBezTo>
                    <a:pt x="44987" y="9731"/>
                    <a:pt x="44970" y="11059"/>
                    <a:pt x="44584" y="12302"/>
                  </a:cubicBezTo>
                  <a:lnTo>
                    <a:pt x="46068" y="12764"/>
                  </a:lnTo>
                  <a:cubicBezTo>
                    <a:pt x="46436" y="11580"/>
                    <a:pt x="46533" y="10330"/>
                    <a:pt x="46354" y="9104"/>
                  </a:cubicBezTo>
                  <a:lnTo>
                    <a:pt x="46354" y="9104"/>
                  </a:lnTo>
                  <a:cubicBezTo>
                    <a:pt x="49746" y="9451"/>
                    <a:pt x="52401" y="12324"/>
                    <a:pt x="52401" y="15807"/>
                  </a:cubicBezTo>
                  <a:cubicBezTo>
                    <a:pt x="52401" y="15997"/>
                    <a:pt x="52392" y="16185"/>
                    <a:pt x="52376" y="16371"/>
                  </a:cubicBezTo>
                  <a:cubicBezTo>
                    <a:pt x="52370" y="16451"/>
                    <a:pt x="52358" y="16530"/>
                    <a:pt x="52348" y="16609"/>
                  </a:cubicBezTo>
                  <a:cubicBezTo>
                    <a:pt x="52040" y="19234"/>
                    <a:pt x="50218" y="21433"/>
                    <a:pt x="47697" y="22226"/>
                  </a:cubicBezTo>
                  <a:cubicBezTo>
                    <a:pt x="47692" y="22179"/>
                    <a:pt x="47688" y="22133"/>
                    <a:pt x="47683" y="22087"/>
                  </a:cubicBezTo>
                  <a:cubicBezTo>
                    <a:pt x="47416" y="19888"/>
                    <a:pt x="46308" y="17925"/>
                    <a:pt x="44564" y="16560"/>
                  </a:cubicBezTo>
                  <a:lnTo>
                    <a:pt x="43606" y="17784"/>
                  </a:lnTo>
                  <a:cubicBezTo>
                    <a:pt x="45022" y="18893"/>
                    <a:pt x="45922" y="20489"/>
                    <a:pt x="46140" y="22274"/>
                  </a:cubicBezTo>
                  <a:cubicBezTo>
                    <a:pt x="46357" y="24061"/>
                    <a:pt x="45866" y="25824"/>
                    <a:pt x="44756" y="27242"/>
                  </a:cubicBezTo>
                  <a:lnTo>
                    <a:pt x="45981" y="28201"/>
                  </a:lnTo>
                  <a:cubicBezTo>
                    <a:pt x="46980" y="26925"/>
                    <a:pt x="47569" y="25419"/>
                    <a:pt x="47711" y="23843"/>
                  </a:cubicBezTo>
                  <a:cubicBezTo>
                    <a:pt x="50486" y="23141"/>
                    <a:pt x="52702" y="21054"/>
                    <a:pt x="53567" y="18326"/>
                  </a:cubicBezTo>
                  <a:cubicBezTo>
                    <a:pt x="54984" y="19598"/>
                    <a:pt x="55792" y="21415"/>
                    <a:pt x="55789" y="23321"/>
                  </a:cubicBezTo>
                  <a:cubicBezTo>
                    <a:pt x="55789" y="23459"/>
                    <a:pt x="55784" y="23598"/>
                    <a:pt x="55775" y="23735"/>
                  </a:cubicBezTo>
                  <a:cubicBezTo>
                    <a:pt x="55774" y="23768"/>
                    <a:pt x="55771" y="23800"/>
                    <a:pt x="55769" y="23834"/>
                  </a:cubicBezTo>
                  <a:cubicBezTo>
                    <a:pt x="55759" y="23948"/>
                    <a:pt x="55747" y="24061"/>
                    <a:pt x="55734" y="24175"/>
                  </a:cubicBezTo>
                  <a:cubicBezTo>
                    <a:pt x="55730" y="24197"/>
                    <a:pt x="55727" y="24220"/>
                    <a:pt x="55725" y="24243"/>
                  </a:cubicBezTo>
                  <a:cubicBezTo>
                    <a:pt x="55563" y="25399"/>
                    <a:pt x="55106" y="26492"/>
                    <a:pt x="54395" y="27419"/>
                  </a:cubicBezTo>
                  <a:cubicBezTo>
                    <a:pt x="54384" y="27433"/>
                    <a:pt x="54373" y="27446"/>
                    <a:pt x="54361" y="27461"/>
                  </a:cubicBezTo>
                  <a:cubicBezTo>
                    <a:pt x="54290" y="27553"/>
                    <a:pt x="54215" y="27643"/>
                    <a:pt x="54139" y="27731"/>
                  </a:cubicBezTo>
                  <a:cubicBezTo>
                    <a:pt x="54120" y="27754"/>
                    <a:pt x="54100" y="27776"/>
                    <a:pt x="54080" y="27799"/>
                  </a:cubicBezTo>
                  <a:cubicBezTo>
                    <a:pt x="53993" y="27897"/>
                    <a:pt x="53903" y="27993"/>
                    <a:pt x="53809" y="28087"/>
                  </a:cubicBezTo>
                  <a:cubicBezTo>
                    <a:pt x="53792" y="28105"/>
                    <a:pt x="53772" y="28122"/>
                    <a:pt x="53753" y="28141"/>
                  </a:cubicBezTo>
                  <a:cubicBezTo>
                    <a:pt x="53679" y="28212"/>
                    <a:pt x="53605" y="28283"/>
                    <a:pt x="53527" y="28352"/>
                  </a:cubicBezTo>
                  <a:cubicBezTo>
                    <a:pt x="53488" y="28386"/>
                    <a:pt x="53448" y="28421"/>
                    <a:pt x="53410" y="28453"/>
                  </a:cubicBezTo>
                  <a:cubicBezTo>
                    <a:pt x="53345" y="28508"/>
                    <a:pt x="53280" y="28562"/>
                    <a:pt x="53214" y="28613"/>
                  </a:cubicBezTo>
                  <a:cubicBezTo>
                    <a:pt x="53175" y="28644"/>
                    <a:pt x="53138" y="28675"/>
                    <a:pt x="53099" y="28704"/>
                  </a:cubicBezTo>
                  <a:cubicBezTo>
                    <a:pt x="53000" y="28778"/>
                    <a:pt x="52900" y="28849"/>
                    <a:pt x="52798" y="28919"/>
                  </a:cubicBezTo>
                  <a:cubicBezTo>
                    <a:pt x="52760" y="28942"/>
                    <a:pt x="52722" y="28966"/>
                    <a:pt x="52684" y="28991"/>
                  </a:cubicBezTo>
                  <a:cubicBezTo>
                    <a:pt x="52607" y="29040"/>
                    <a:pt x="52529" y="29089"/>
                    <a:pt x="52449" y="29136"/>
                  </a:cubicBezTo>
                  <a:cubicBezTo>
                    <a:pt x="51423" y="29739"/>
                    <a:pt x="50253" y="30058"/>
                    <a:pt x="49060" y="30058"/>
                  </a:cubicBezTo>
                  <a:cubicBezTo>
                    <a:pt x="49058" y="30058"/>
                    <a:pt x="49055" y="30058"/>
                    <a:pt x="49053" y="30058"/>
                  </a:cubicBezTo>
                  <a:lnTo>
                    <a:pt x="49053" y="31612"/>
                  </a:lnTo>
                  <a:cubicBezTo>
                    <a:pt x="49056" y="31612"/>
                    <a:pt x="49059" y="31612"/>
                    <a:pt x="49063" y="31612"/>
                  </a:cubicBezTo>
                  <a:cubicBezTo>
                    <a:pt x="50105" y="31612"/>
                    <a:pt x="51136" y="31414"/>
                    <a:pt x="52105" y="31029"/>
                  </a:cubicBezTo>
                  <a:cubicBezTo>
                    <a:pt x="52105" y="31084"/>
                    <a:pt x="52111" y="31140"/>
                    <a:pt x="52111" y="31195"/>
                  </a:cubicBezTo>
                  <a:cubicBezTo>
                    <a:pt x="52111" y="33593"/>
                    <a:pt x="50851" y="35701"/>
                    <a:pt x="48961" y="36894"/>
                  </a:cubicBezTo>
                  <a:cubicBezTo>
                    <a:pt x="47923" y="37507"/>
                    <a:pt x="46747" y="37825"/>
                    <a:pt x="45557" y="37825"/>
                  </a:cubicBezTo>
                  <a:cubicBezTo>
                    <a:pt x="45147" y="37825"/>
                    <a:pt x="44736" y="37788"/>
                    <a:pt x="44328" y="37711"/>
                  </a:cubicBezTo>
                  <a:cubicBezTo>
                    <a:pt x="42557" y="37385"/>
                    <a:pt x="41021" y="36389"/>
                    <a:pt x="40001" y="34906"/>
                  </a:cubicBezTo>
                  <a:lnTo>
                    <a:pt x="38721" y="35789"/>
                  </a:lnTo>
                  <a:cubicBezTo>
                    <a:pt x="39681" y="37184"/>
                    <a:pt x="41015" y="38228"/>
                    <a:pt x="42563" y="38823"/>
                  </a:cubicBezTo>
                  <a:cubicBezTo>
                    <a:pt x="41277" y="39442"/>
                    <a:pt x="39895" y="39743"/>
                    <a:pt x="38522" y="39743"/>
                  </a:cubicBezTo>
                  <a:cubicBezTo>
                    <a:pt x="35706" y="39743"/>
                    <a:pt x="32930" y="38477"/>
                    <a:pt x="31102" y="36095"/>
                  </a:cubicBezTo>
                  <a:cubicBezTo>
                    <a:pt x="31894" y="35556"/>
                    <a:pt x="32586" y="34884"/>
                    <a:pt x="33148" y="34109"/>
                  </a:cubicBezTo>
                  <a:cubicBezTo>
                    <a:pt x="34388" y="34810"/>
                    <a:pt x="35788" y="35177"/>
                    <a:pt x="37212" y="35177"/>
                  </a:cubicBezTo>
                  <a:lnTo>
                    <a:pt x="37212" y="33622"/>
                  </a:lnTo>
                  <a:cubicBezTo>
                    <a:pt x="33497" y="33622"/>
                    <a:pt x="30475" y="30600"/>
                    <a:pt x="30475" y="26885"/>
                  </a:cubicBezTo>
                  <a:lnTo>
                    <a:pt x="28921" y="26885"/>
                  </a:lnTo>
                  <a:cubicBezTo>
                    <a:pt x="28921" y="29424"/>
                    <a:pt x="30070" y="31700"/>
                    <a:pt x="31873" y="33222"/>
                  </a:cubicBezTo>
                  <a:cubicBezTo>
                    <a:pt x="30795" y="34688"/>
                    <a:pt x="29173" y="35658"/>
                    <a:pt x="27372" y="35912"/>
                  </a:cubicBezTo>
                  <a:cubicBezTo>
                    <a:pt x="27354" y="35914"/>
                    <a:pt x="27336" y="35917"/>
                    <a:pt x="27317" y="35919"/>
                  </a:cubicBezTo>
                  <a:cubicBezTo>
                    <a:pt x="27198" y="35935"/>
                    <a:pt x="27075" y="35947"/>
                    <a:pt x="26953" y="35957"/>
                  </a:cubicBezTo>
                  <a:cubicBezTo>
                    <a:pt x="26925" y="35959"/>
                    <a:pt x="26899" y="35962"/>
                    <a:pt x="26872" y="35963"/>
                  </a:cubicBezTo>
                  <a:cubicBezTo>
                    <a:pt x="26728" y="35973"/>
                    <a:pt x="26584" y="35978"/>
                    <a:pt x="26440" y="35978"/>
                  </a:cubicBezTo>
                  <a:cubicBezTo>
                    <a:pt x="26438" y="35978"/>
                    <a:pt x="26436" y="35978"/>
                    <a:pt x="26434" y="35978"/>
                  </a:cubicBezTo>
                  <a:cubicBezTo>
                    <a:pt x="24770" y="35978"/>
                    <a:pt x="23165" y="35360"/>
                    <a:pt x="21932" y="34242"/>
                  </a:cubicBezTo>
                  <a:lnTo>
                    <a:pt x="21895" y="34210"/>
                  </a:lnTo>
                  <a:cubicBezTo>
                    <a:pt x="21832" y="34152"/>
                    <a:pt x="21769" y="34092"/>
                    <a:pt x="21708" y="34031"/>
                  </a:cubicBezTo>
                  <a:lnTo>
                    <a:pt x="21646" y="33969"/>
                  </a:lnTo>
                  <a:cubicBezTo>
                    <a:pt x="20444" y="32751"/>
                    <a:pt x="19701" y="31082"/>
                    <a:pt x="19701" y="29241"/>
                  </a:cubicBezTo>
                  <a:lnTo>
                    <a:pt x="18147" y="29241"/>
                  </a:lnTo>
                  <a:cubicBezTo>
                    <a:pt x="18145" y="30898"/>
                    <a:pt x="18642" y="32518"/>
                    <a:pt x="19575" y="33887"/>
                  </a:cubicBezTo>
                  <a:cubicBezTo>
                    <a:pt x="19359" y="33909"/>
                    <a:pt x="19142" y="33924"/>
                    <a:pt x="18925" y="33924"/>
                  </a:cubicBezTo>
                  <a:cubicBezTo>
                    <a:pt x="18737" y="33924"/>
                    <a:pt x="18554" y="33914"/>
                    <a:pt x="18370" y="33899"/>
                  </a:cubicBezTo>
                  <a:cubicBezTo>
                    <a:pt x="18343" y="33896"/>
                    <a:pt x="18315" y="33895"/>
                    <a:pt x="18288" y="33892"/>
                  </a:cubicBezTo>
                  <a:cubicBezTo>
                    <a:pt x="18118" y="33876"/>
                    <a:pt x="17949" y="33853"/>
                    <a:pt x="17783" y="33825"/>
                  </a:cubicBezTo>
                  <a:cubicBezTo>
                    <a:pt x="17745" y="33818"/>
                    <a:pt x="17705" y="33811"/>
                    <a:pt x="17666" y="33804"/>
                  </a:cubicBezTo>
                  <a:cubicBezTo>
                    <a:pt x="17509" y="33774"/>
                    <a:pt x="17352" y="33739"/>
                    <a:pt x="17198" y="33698"/>
                  </a:cubicBezTo>
                  <a:cubicBezTo>
                    <a:pt x="17151" y="33686"/>
                    <a:pt x="17104" y="33671"/>
                    <a:pt x="17059" y="33659"/>
                  </a:cubicBezTo>
                  <a:cubicBezTo>
                    <a:pt x="16930" y="33622"/>
                    <a:pt x="16803" y="33582"/>
                    <a:pt x="16677" y="33537"/>
                  </a:cubicBezTo>
                  <a:cubicBezTo>
                    <a:pt x="16606" y="33512"/>
                    <a:pt x="16535" y="33484"/>
                    <a:pt x="16465" y="33457"/>
                  </a:cubicBezTo>
                  <a:cubicBezTo>
                    <a:pt x="16373" y="33420"/>
                    <a:pt x="16284" y="33383"/>
                    <a:pt x="16194" y="33343"/>
                  </a:cubicBezTo>
                  <a:cubicBezTo>
                    <a:pt x="16083" y="33293"/>
                    <a:pt x="15974" y="33242"/>
                    <a:pt x="15866" y="33187"/>
                  </a:cubicBezTo>
                  <a:cubicBezTo>
                    <a:pt x="15804" y="33156"/>
                    <a:pt x="15742" y="33125"/>
                    <a:pt x="15682" y="33091"/>
                  </a:cubicBezTo>
                  <a:cubicBezTo>
                    <a:pt x="14568" y="32476"/>
                    <a:pt x="13650" y="31561"/>
                    <a:pt x="13032" y="30450"/>
                  </a:cubicBezTo>
                  <a:cubicBezTo>
                    <a:pt x="12991" y="30376"/>
                    <a:pt x="12952" y="30301"/>
                    <a:pt x="12913" y="30226"/>
                  </a:cubicBezTo>
                  <a:cubicBezTo>
                    <a:pt x="12870" y="30140"/>
                    <a:pt x="12827" y="30053"/>
                    <a:pt x="12787" y="29964"/>
                  </a:cubicBezTo>
                  <a:cubicBezTo>
                    <a:pt x="12735" y="29847"/>
                    <a:pt x="12685" y="29729"/>
                    <a:pt x="12637" y="29608"/>
                  </a:cubicBezTo>
                  <a:cubicBezTo>
                    <a:pt x="12625" y="29576"/>
                    <a:pt x="12611" y="29543"/>
                    <a:pt x="12600" y="29511"/>
                  </a:cubicBezTo>
                  <a:cubicBezTo>
                    <a:pt x="12539" y="29342"/>
                    <a:pt x="12482" y="29171"/>
                    <a:pt x="12435" y="28996"/>
                  </a:cubicBezTo>
                  <a:cubicBezTo>
                    <a:pt x="12430" y="28980"/>
                    <a:pt x="12426" y="28965"/>
                    <a:pt x="12421" y="28949"/>
                  </a:cubicBezTo>
                  <a:cubicBezTo>
                    <a:pt x="12371" y="28763"/>
                    <a:pt x="12329" y="28574"/>
                    <a:pt x="12294" y="28382"/>
                  </a:cubicBezTo>
                  <a:cubicBezTo>
                    <a:pt x="12050" y="27038"/>
                    <a:pt x="12220" y="25653"/>
                    <a:pt x="12783" y="24410"/>
                  </a:cubicBezTo>
                  <a:lnTo>
                    <a:pt x="11367" y="23768"/>
                  </a:lnTo>
                  <a:cubicBezTo>
                    <a:pt x="10879" y="24840"/>
                    <a:pt x="10629" y="26007"/>
                    <a:pt x="10632" y="27186"/>
                  </a:cubicBezTo>
                  <a:cubicBezTo>
                    <a:pt x="10632" y="27466"/>
                    <a:pt x="10646" y="27747"/>
                    <a:pt x="10674" y="28027"/>
                  </a:cubicBezTo>
                  <a:cubicBezTo>
                    <a:pt x="9913" y="28317"/>
                    <a:pt x="9105" y="28464"/>
                    <a:pt x="8290" y="28464"/>
                  </a:cubicBezTo>
                  <a:cubicBezTo>
                    <a:pt x="4575" y="28464"/>
                    <a:pt x="1553" y="25442"/>
                    <a:pt x="1553" y="21727"/>
                  </a:cubicBezTo>
                  <a:cubicBezTo>
                    <a:pt x="1553" y="21611"/>
                    <a:pt x="1556" y="21497"/>
                    <a:pt x="1562" y="21384"/>
                  </a:cubicBezTo>
                  <a:cubicBezTo>
                    <a:pt x="1562" y="21370"/>
                    <a:pt x="1565" y="21355"/>
                    <a:pt x="1565" y="21341"/>
                  </a:cubicBezTo>
                  <a:cubicBezTo>
                    <a:pt x="1737" y="18318"/>
                    <a:pt x="3911" y="15823"/>
                    <a:pt x="6779" y="15163"/>
                  </a:cubicBezTo>
                  <a:lnTo>
                    <a:pt x="6779" y="15163"/>
                  </a:lnTo>
                  <a:cubicBezTo>
                    <a:pt x="6240" y="16815"/>
                    <a:pt x="6235" y="18594"/>
                    <a:pt x="6767" y="20247"/>
                  </a:cubicBezTo>
                  <a:lnTo>
                    <a:pt x="8248" y="19773"/>
                  </a:lnTo>
                  <a:cubicBezTo>
                    <a:pt x="7114" y="16235"/>
                    <a:pt x="9070" y="12435"/>
                    <a:pt x="12607" y="11302"/>
                  </a:cubicBezTo>
                  <a:lnTo>
                    <a:pt x="12133" y="9821"/>
                  </a:lnTo>
                  <a:cubicBezTo>
                    <a:pt x="10134" y="10461"/>
                    <a:pt x="8546" y="11795"/>
                    <a:pt x="7549" y="13471"/>
                  </a:cubicBezTo>
                  <a:cubicBezTo>
                    <a:pt x="6118" y="13598"/>
                    <a:pt x="4746" y="14096"/>
                    <a:pt x="3568" y="14918"/>
                  </a:cubicBezTo>
                  <a:cubicBezTo>
                    <a:pt x="3564" y="14827"/>
                    <a:pt x="3560" y="14736"/>
                    <a:pt x="3560" y="14646"/>
                  </a:cubicBezTo>
                  <a:cubicBezTo>
                    <a:pt x="3560" y="10931"/>
                    <a:pt x="6582" y="7909"/>
                    <a:pt x="10297" y="7909"/>
                  </a:cubicBezTo>
                  <a:cubicBezTo>
                    <a:pt x="10597" y="7909"/>
                    <a:pt x="10895" y="7929"/>
                    <a:pt x="11192" y="7969"/>
                  </a:cubicBezTo>
                  <a:lnTo>
                    <a:pt x="11807" y="8050"/>
                  </a:lnTo>
                  <a:lnTo>
                    <a:pt x="12023" y="7469"/>
                  </a:lnTo>
                  <a:cubicBezTo>
                    <a:pt x="13002" y="4852"/>
                    <a:pt x="15539" y="3092"/>
                    <a:pt x="18334" y="3092"/>
                  </a:cubicBezTo>
                  <a:cubicBezTo>
                    <a:pt x="18483" y="3092"/>
                    <a:pt x="18629" y="3099"/>
                    <a:pt x="18776" y="3107"/>
                  </a:cubicBezTo>
                  <a:cubicBezTo>
                    <a:pt x="18815" y="3110"/>
                    <a:pt x="18853" y="3114"/>
                    <a:pt x="18892" y="3116"/>
                  </a:cubicBezTo>
                  <a:cubicBezTo>
                    <a:pt x="19017" y="3127"/>
                    <a:pt x="19141" y="3140"/>
                    <a:pt x="19263" y="3157"/>
                  </a:cubicBezTo>
                  <a:cubicBezTo>
                    <a:pt x="19287" y="3160"/>
                    <a:pt x="19310" y="3162"/>
                    <a:pt x="19333" y="3166"/>
                  </a:cubicBezTo>
                  <a:cubicBezTo>
                    <a:pt x="19475" y="3187"/>
                    <a:pt x="19615" y="3213"/>
                    <a:pt x="19755" y="3245"/>
                  </a:cubicBezTo>
                  <a:cubicBezTo>
                    <a:pt x="19793" y="3252"/>
                    <a:pt x="19829" y="3261"/>
                    <a:pt x="19865" y="3270"/>
                  </a:cubicBezTo>
                  <a:cubicBezTo>
                    <a:pt x="19976" y="3296"/>
                    <a:pt x="20087" y="3325"/>
                    <a:pt x="20197" y="3356"/>
                  </a:cubicBezTo>
                  <a:cubicBezTo>
                    <a:pt x="20232" y="3366"/>
                    <a:pt x="20267" y="3375"/>
                    <a:pt x="20301" y="3386"/>
                  </a:cubicBezTo>
                  <a:cubicBezTo>
                    <a:pt x="20431" y="3426"/>
                    <a:pt x="20560" y="3469"/>
                    <a:pt x="20689" y="3517"/>
                  </a:cubicBezTo>
                  <a:cubicBezTo>
                    <a:pt x="20730" y="3533"/>
                    <a:pt x="20770" y="3549"/>
                    <a:pt x="20811" y="3566"/>
                  </a:cubicBezTo>
                  <a:cubicBezTo>
                    <a:pt x="20906" y="3603"/>
                    <a:pt x="21001" y="3643"/>
                    <a:pt x="21095" y="3685"/>
                  </a:cubicBezTo>
                  <a:cubicBezTo>
                    <a:pt x="21137" y="3705"/>
                    <a:pt x="21181" y="3724"/>
                    <a:pt x="21222" y="3744"/>
                  </a:cubicBezTo>
                  <a:cubicBezTo>
                    <a:pt x="21340" y="3800"/>
                    <a:pt x="21456" y="3859"/>
                    <a:pt x="21571" y="3923"/>
                  </a:cubicBezTo>
                  <a:cubicBezTo>
                    <a:pt x="21616" y="3948"/>
                    <a:pt x="21661" y="3974"/>
                    <a:pt x="21706" y="4000"/>
                  </a:cubicBezTo>
                  <a:cubicBezTo>
                    <a:pt x="21787" y="4046"/>
                    <a:pt x="21865" y="4095"/>
                    <a:pt x="21944" y="4145"/>
                  </a:cubicBezTo>
                  <a:cubicBezTo>
                    <a:pt x="23531" y="5158"/>
                    <a:pt x="24669" y="6815"/>
                    <a:pt x="24982" y="8745"/>
                  </a:cubicBezTo>
                  <a:cubicBezTo>
                    <a:pt x="24556" y="8747"/>
                    <a:pt x="24131" y="8780"/>
                    <a:pt x="23709" y="8846"/>
                  </a:cubicBezTo>
                  <a:cubicBezTo>
                    <a:pt x="21521" y="9191"/>
                    <a:pt x="19599" y="10366"/>
                    <a:pt x="18295" y="12157"/>
                  </a:cubicBezTo>
                  <a:lnTo>
                    <a:pt x="19552" y="13072"/>
                  </a:lnTo>
                  <a:cubicBezTo>
                    <a:pt x="20610" y="11617"/>
                    <a:pt x="22174" y="10662"/>
                    <a:pt x="23951" y="10382"/>
                  </a:cubicBezTo>
                  <a:cubicBezTo>
                    <a:pt x="24306" y="10327"/>
                    <a:pt x="24661" y="10299"/>
                    <a:pt x="25014" y="10299"/>
                  </a:cubicBezTo>
                  <a:cubicBezTo>
                    <a:pt x="26427" y="10299"/>
                    <a:pt x="27799" y="10743"/>
                    <a:pt x="28963" y="11590"/>
                  </a:cubicBezTo>
                  <a:lnTo>
                    <a:pt x="29879" y="10334"/>
                  </a:lnTo>
                  <a:cubicBezTo>
                    <a:pt x="28896" y="9616"/>
                    <a:pt x="27767" y="9122"/>
                    <a:pt x="26572" y="8891"/>
                  </a:cubicBezTo>
                  <a:cubicBezTo>
                    <a:pt x="26325" y="6709"/>
                    <a:pt x="25228" y="4779"/>
                    <a:pt x="23620" y="3446"/>
                  </a:cubicBezTo>
                  <a:cubicBezTo>
                    <a:pt x="24873" y="2232"/>
                    <a:pt x="26547" y="1554"/>
                    <a:pt x="28291" y="1554"/>
                  </a:cubicBezTo>
                  <a:close/>
                  <a:moveTo>
                    <a:pt x="28285" y="0"/>
                  </a:moveTo>
                  <a:cubicBezTo>
                    <a:pt x="26030" y="0"/>
                    <a:pt x="23871" y="923"/>
                    <a:pt x="22314" y="2555"/>
                  </a:cubicBezTo>
                  <a:cubicBezTo>
                    <a:pt x="22276" y="2534"/>
                    <a:pt x="22236" y="2517"/>
                    <a:pt x="22199" y="2497"/>
                  </a:cubicBezTo>
                  <a:cubicBezTo>
                    <a:pt x="22101" y="2445"/>
                    <a:pt x="22004" y="2394"/>
                    <a:pt x="21904" y="2347"/>
                  </a:cubicBezTo>
                  <a:cubicBezTo>
                    <a:pt x="21840" y="2317"/>
                    <a:pt x="21776" y="2288"/>
                    <a:pt x="21711" y="2259"/>
                  </a:cubicBezTo>
                  <a:cubicBezTo>
                    <a:pt x="21632" y="2224"/>
                    <a:pt x="21552" y="2189"/>
                    <a:pt x="21471" y="2156"/>
                  </a:cubicBezTo>
                  <a:cubicBezTo>
                    <a:pt x="21407" y="2131"/>
                    <a:pt x="21342" y="2105"/>
                    <a:pt x="21279" y="2080"/>
                  </a:cubicBezTo>
                  <a:cubicBezTo>
                    <a:pt x="21190" y="2046"/>
                    <a:pt x="21100" y="2015"/>
                    <a:pt x="21010" y="1983"/>
                  </a:cubicBezTo>
                  <a:cubicBezTo>
                    <a:pt x="20954" y="1965"/>
                    <a:pt x="20898" y="1945"/>
                    <a:pt x="20840" y="1926"/>
                  </a:cubicBezTo>
                  <a:cubicBezTo>
                    <a:pt x="20695" y="1880"/>
                    <a:pt x="20550" y="1837"/>
                    <a:pt x="20402" y="1800"/>
                  </a:cubicBezTo>
                  <a:cubicBezTo>
                    <a:pt x="20378" y="1794"/>
                    <a:pt x="20356" y="1789"/>
                    <a:pt x="20331" y="1784"/>
                  </a:cubicBezTo>
                  <a:cubicBezTo>
                    <a:pt x="20202" y="1751"/>
                    <a:pt x="20071" y="1722"/>
                    <a:pt x="19939" y="1696"/>
                  </a:cubicBezTo>
                  <a:cubicBezTo>
                    <a:pt x="19887" y="1686"/>
                    <a:pt x="19836" y="1677"/>
                    <a:pt x="19784" y="1669"/>
                  </a:cubicBezTo>
                  <a:cubicBezTo>
                    <a:pt x="19678" y="1650"/>
                    <a:pt x="19570" y="1633"/>
                    <a:pt x="19463" y="1618"/>
                  </a:cubicBezTo>
                  <a:cubicBezTo>
                    <a:pt x="19408" y="1610"/>
                    <a:pt x="19353" y="1604"/>
                    <a:pt x="19298" y="1596"/>
                  </a:cubicBezTo>
                  <a:cubicBezTo>
                    <a:pt x="19187" y="1584"/>
                    <a:pt x="19076" y="1574"/>
                    <a:pt x="18965" y="1565"/>
                  </a:cubicBezTo>
                  <a:cubicBezTo>
                    <a:pt x="18915" y="1563"/>
                    <a:pt x="18866" y="1558"/>
                    <a:pt x="18816" y="1554"/>
                  </a:cubicBezTo>
                  <a:cubicBezTo>
                    <a:pt x="18656" y="1545"/>
                    <a:pt x="18496" y="1539"/>
                    <a:pt x="18335" y="1539"/>
                  </a:cubicBezTo>
                  <a:cubicBezTo>
                    <a:pt x="15096" y="1539"/>
                    <a:pt x="12140" y="3457"/>
                    <a:pt x="10799" y="6369"/>
                  </a:cubicBezTo>
                  <a:cubicBezTo>
                    <a:pt x="10629" y="6359"/>
                    <a:pt x="10463" y="6354"/>
                    <a:pt x="10298" y="6354"/>
                  </a:cubicBezTo>
                  <a:cubicBezTo>
                    <a:pt x="5725" y="6354"/>
                    <a:pt x="2006" y="10073"/>
                    <a:pt x="2006" y="14646"/>
                  </a:cubicBezTo>
                  <a:cubicBezTo>
                    <a:pt x="2007" y="15154"/>
                    <a:pt x="2053" y="15661"/>
                    <a:pt x="2147" y="16162"/>
                  </a:cubicBezTo>
                  <a:cubicBezTo>
                    <a:pt x="1151" y="17254"/>
                    <a:pt x="470" y="18595"/>
                    <a:pt x="172" y="20043"/>
                  </a:cubicBezTo>
                  <a:cubicBezTo>
                    <a:pt x="171" y="20051"/>
                    <a:pt x="169" y="20059"/>
                    <a:pt x="167" y="20068"/>
                  </a:cubicBezTo>
                  <a:cubicBezTo>
                    <a:pt x="144" y="20185"/>
                    <a:pt x="122" y="20302"/>
                    <a:pt x="104" y="20422"/>
                  </a:cubicBezTo>
                  <a:cubicBezTo>
                    <a:pt x="100" y="20444"/>
                    <a:pt x="96" y="20465"/>
                    <a:pt x="94" y="20487"/>
                  </a:cubicBezTo>
                  <a:cubicBezTo>
                    <a:pt x="77" y="20593"/>
                    <a:pt x="64" y="20701"/>
                    <a:pt x="52" y="20808"/>
                  </a:cubicBezTo>
                  <a:cubicBezTo>
                    <a:pt x="49" y="20839"/>
                    <a:pt x="45" y="20871"/>
                    <a:pt x="41" y="20902"/>
                  </a:cubicBezTo>
                  <a:cubicBezTo>
                    <a:pt x="31" y="21007"/>
                    <a:pt x="24" y="21110"/>
                    <a:pt x="18" y="21214"/>
                  </a:cubicBezTo>
                  <a:cubicBezTo>
                    <a:pt x="15" y="21248"/>
                    <a:pt x="13" y="21281"/>
                    <a:pt x="10" y="21314"/>
                  </a:cubicBezTo>
                  <a:cubicBezTo>
                    <a:pt x="4" y="21451"/>
                    <a:pt x="0" y="21589"/>
                    <a:pt x="0" y="21726"/>
                  </a:cubicBezTo>
                  <a:cubicBezTo>
                    <a:pt x="0" y="26298"/>
                    <a:pt x="3720" y="30018"/>
                    <a:pt x="8292" y="30018"/>
                  </a:cubicBezTo>
                  <a:cubicBezTo>
                    <a:pt x="8299" y="30018"/>
                    <a:pt x="8307" y="30018"/>
                    <a:pt x="8314" y="30018"/>
                  </a:cubicBezTo>
                  <a:cubicBezTo>
                    <a:pt x="9223" y="30018"/>
                    <a:pt x="10124" y="29867"/>
                    <a:pt x="10983" y="29572"/>
                  </a:cubicBezTo>
                  <a:cubicBezTo>
                    <a:pt x="10985" y="29578"/>
                    <a:pt x="10988" y="29584"/>
                    <a:pt x="10990" y="29592"/>
                  </a:cubicBezTo>
                  <a:cubicBezTo>
                    <a:pt x="11045" y="29774"/>
                    <a:pt x="11108" y="29953"/>
                    <a:pt x="11175" y="30129"/>
                  </a:cubicBezTo>
                  <a:cubicBezTo>
                    <a:pt x="11197" y="30190"/>
                    <a:pt x="11221" y="30250"/>
                    <a:pt x="11246" y="30310"/>
                  </a:cubicBezTo>
                  <a:cubicBezTo>
                    <a:pt x="11296" y="30433"/>
                    <a:pt x="11350" y="30556"/>
                    <a:pt x="11406" y="30677"/>
                  </a:cubicBezTo>
                  <a:cubicBezTo>
                    <a:pt x="11462" y="30797"/>
                    <a:pt x="11521" y="30914"/>
                    <a:pt x="11582" y="31030"/>
                  </a:cubicBezTo>
                  <a:cubicBezTo>
                    <a:pt x="11612" y="31088"/>
                    <a:pt x="11641" y="31144"/>
                    <a:pt x="11672" y="31199"/>
                  </a:cubicBezTo>
                  <a:cubicBezTo>
                    <a:pt x="12490" y="32680"/>
                    <a:pt x="13742" y="33874"/>
                    <a:pt x="15261" y="34622"/>
                  </a:cubicBezTo>
                  <a:cubicBezTo>
                    <a:pt x="15321" y="34650"/>
                    <a:pt x="15381" y="34679"/>
                    <a:pt x="15442" y="34708"/>
                  </a:cubicBezTo>
                  <a:cubicBezTo>
                    <a:pt x="15567" y="34765"/>
                    <a:pt x="15692" y="34820"/>
                    <a:pt x="15819" y="34872"/>
                  </a:cubicBezTo>
                  <a:cubicBezTo>
                    <a:pt x="15929" y="34916"/>
                    <a:pt x="16040" y="34959"/>
                    <a:pt x="16151" y="34999"/>
                  </a:cubicBezTo>
                  <a:cubicBezTo>
                    <a:pt x="16226" y="35025"/>
                    <a:pt x="16300" y="35051"/>
                    <a:pt x="16376" y="35075"/>
                  </a:cubicBezTo>
                  <a:cubicBezTo>
                    <a:pt x="16537" y="35127"/>
                    <a:pt x="16701" y="35176"/>
                    <a:pt x="16865" y="35219"/>
                  </a:cubicBezTo>
                  <a:cubicBezTo>
                    <a:pt x="16912" y="35230"/>
                    <a:pt x="16959" y="35240"/>
                    <a:pt x="17005" y="35251"/>
                  </a:cubicBezTo>
                  <a:cubicBezTo>
                    <a:pt x="17160" y="35287"/>
                    <a:pt x="17316" y="35320"/>
                    <a:pt x="17474" y="35347"/>
                  </a:cubicBezTo>
                  <a:cubicBezTo>
                    <a:pt x="17519" y="35356"/>
                    <a:pt x="17562" y="35365"/>
                    <a:pt x="17607" y="35372"/>
                  </a:cubicBezTo>
                  <a:cubicBezTo>
                    <a:pt x="17797" y="35402"/>
                    <a:pt x="17988" y="35425"/>
                    <a:pt x="18180" y="35442"/>
                  </a:cubicBezTo>
                  <a:cubicBezTo>
                    <a:pt x="18224" y="35447"/>
                    <a:pt x="18268" y="35450"/>
                    <a:pt x="18312" y="35452"/>
                  </a:cubicBezTo>
                  <a:cubicBezTo>
                    <a:pt x="18515" y="35468"/>
                    <a:pt x="18719" y="35477"/>
                    <a:pt x="18925" y="35477"/>
                  </a:cubicBezTo>
                  <a:cubicBezTo>
                    <a:pt x="19540" y="35477"/>
                    <a:pt x="20153" y="35408"/>
                    <a:pt x="20753" y="35274"/>
                  </a:cubicBezTo>
                  <a:cubicBezTo>
                    <a:pt x="22085" y="36532"/>
                    <a:pt x="23756" y="37299"/>
                    <a:pt x="25564" y="37486"/>
                  </a:cubicBezTo>
                  <a:cubicBezTo>
                    <a:pt x="25577" y="37488"/>
                    <a:pt x="25588" y="37489"/>
                    <a:pt x="25599" y="37490"/>
                  </a:cubicBezTo>
                  <a:cubicBezTo>
                    <a:pt x="25717" y="37501"/>
                    <a:pt x="25834" y="37510"/>
                    <a:pt x="25953" y="37516"/>
                  </a:cubicBezTo>
                  <a:cubicBezTo>
                    <a:pt x="25975" y="37519"/>
                    <a:pt x="25999" y="37521"/>
                    <a:pt x="26021" y="37521"/>
                  </a:cubicBezTo>
                  <a:cubicBezTo>
                    <a:pt x="26160" y="37529"/>
                    <a:pt x="26300" y="37533"/>
                    <a:pt x="26440" y="37533"/>
                  </a:cubicBezTo>
                  <a:cubicBezTo>
                    <a:pt x="26613" y="37533"/>
                    <a:pt x="26785" y="37525"/>
                    <a:pt x="26958" y="37515"/>
                  </a:cubicBezTo>
                  <a:cubicBezTo>
                    <a:pt x="26993" y="37513"/>
                    <a:pt x="27028" y="37510"/>
                    <a:pt x="27063" y="37506"/>
                  </a:cubicBezTo>
                  <a:cubicBezTo>
                    <a:pt x="27216" y="37495"/>
                    <a:pt x="27370" y="37480"/>
                    <a:pt x="27522" y="37460"/>
                  </a:cubicBezTo>
                  <a:cubicBezTo>
                    <a:pt x="27536" y="37458"/>
                    <a:pt x="27551" y="37456"/>
                    <a:pt x="27566" y="37454"/>
                  </a:cubicBezTo>
                  <a:cubicBezTo>
                    <a:pt x="28310" y="37355"/>
                    <a:pt x="29037" y="37153"/>
                    <a:pt x="29726" y="36855"/>
                  </a:cubicBezTo>
                  <a:cubicBezTo>
                    <a:pt x="31854" y="39754"/>
                    <a:pt x="35166" y="41299"/>
                    <a:pt x="38525" y="41299"/>
                  </a:cubicBezTo>
                  <a:cubicBezTo>
                    <a:pt x="38529" y="41299"/>
                    <a:pt x="38533" y="41299"/>
                    <a:pt x="38537" y="41299"/>
                  </a:cubicBezTo>
                  <a:cubicBezTo>
                    <a:pt x="40695" y="41299"/>
                    <a:pt x="42803" y="40653"/>
                    <a:pt x="44592" y="39448"/>
                  </a:cubicBezTo>
                  <a:cubicBezTo>
                    <a:pt x="44858" y="39473"/>
                    <a:pt x="45121" y="39486"/>
                    <a:pt x="45374" y="39486"/>
                  </a:cubicBezTo>
                  <a:cubicBezTo>
                    <a:pt x="45379" y="39486"/>
                    <a:pt x="45383" y="39486"/>
                    <a:pt x="45388" y="39486"/>
                  </a:cubicBezTo>
                  <a:cubicBezTo>
                    <a:pt x="46916" y="39486"/>
                    <a:pt x="48415" y="39059"/>
                    <a:pt x="49715" y="38256"/>
                  </a:cubicBezTo>
                  <a:cubicBezTo>
                    <a:pt x="49897" y="38149"/>
                    <a:pt x="50077" y="38036"/>
                    <a:pt x="50253" y="37915"/>
                  </a:cubicBezTo>
                  <a:lnTo>
                    <a:pt x="50243" y="37901"/>
                  </a:lnTo>
                  <a:cubicBezTo>
                    <a:pt x="52316" y="36391"/>
                    <a:pt x="53667" y="33949"/>
                    <a:pt x="53667" y="31194"/>
                  </a:cubicBezTo>
                  <a:cubicBezTo>
                    <a:pt x="53667" y="30877"/>
                    <a:pt x="53648" y="30560"/>
                    <a:pt x="53611" y="30245"/>
                  </a:cubicBezTo>
                  <a:cubicBezTo>
                    <a:pt x="53630" y="30232"/>
                    <a:pt x="53646" y="30220"/>
                    <a:pt x="53663" y="30207"/>
                  </a:cubicBezTo>
                  <a:cubicBezTo>
                    <a:pt x="53749" y="30150"/>
                    <a:pt x="53834" y="30090"/>
                    <a:pt x="53918" y="30029"/>
                  </a:cubicBezTo>
                  <a:cubicBezTo>
                    <a:pt x="54007" y="29964"/>
                    <a:pt x="54094" y="29897"/>
                    <a:pt x="54180" y="29829"/>
                  </a:cubicBezTo>
                  <a:cubicBezTo>
                    <a:pt x="54243" y="29780"/>
                    <a:pt x="54304" y="29732"/>
                    <a:pt x="54364" y="29682"/>
                  </a:cubicBezTo>
                  <a:cubicBezTo>
                    <a:pt x="54424" y="29632"/>
                    <a:pt x="54481" y="29581"/>
                    <a:pt x="54540" y="29529"/>
                  </a:cubicBezTo>
                  <a:cubicBezTo>
                    <a:pt x="54599" y="29477"/>
                    <a:pt x="54657" y="29423"/>
                    <a:pt x="54715" y="29370"/>
                  </a:cubicBezTo>
                  <a:cubicBezTo>
                    <a:pt x="54767" y="29321"/>
                    <a:pt x="54820" y="29271"/>
                    <a:pt x="54871" y="29221"/>
                  </a:cubicBezTo>
                  <a:cubicBezTo>
                    <a:pt x="54947" y="29146"/>
                    <a:pt x="55022" y="29069"/>
                    <a:pt x="55096" y="28989"/>
                  </a:cubicBezTo>
                  <a:cubicBezTo>
                    <a:pt x="55124" y="28957"/>
                    <a:pt x="55154" y="28929"/>
                    <a:pt x="55183" y="28899"/>
                  </a:cubicBezTo>
                  <a:cubicBezTo>
                    <a:pt x="55287" y="28784"/>
                    <a:pt x="55387" y="28667"/>
                    <a:pt x="55484" y="28547"/>
                  </a:cubicBezTo>
                  <a:cubicBezTo>
                    <a:pt x="55504" y="28522"/>
                    <a:pt x="55523" y="28497"/>
                    <a:pt x="55543" y="28472"/>
                  </a:cubicBezTo>
                  <a:cubicBezTo>
                    <a:pt x="55626" y="28367"/>
                    <a:pt x="55706" y="28261"/>
                    <a:pt x="55785" y="28152"/>
                  </a:cubicBezTo>
                  <a:lnTo>
                    <a:pt x="55831" y="28088"/>
                  </a:lnTo>
                  <a:cubicBezTo>
                    <a:pt x="56510" y="27127"/>
                    <a:pt x="56975" y="26030"/>
                    <a:pt x="57196" y="24874"/>
                  </a:cubicBezTo>
                  <a:cubicBezTo>
                    <a:pt x="57198" y="24865"/>
                    <a:pt x="57200" y="24855"/>
                    <a:pt x="57201" y="24845"/>
                  </a:cubicBezTo>
                  <a:cubicBezTo>
                    <a:pt x="57228" y="24702"/>
                    <a:pt x="57251" y="24556"/>
                    <a:pt x="57271" y="24408"/>
                  </a:cubicBezTo>
                  <a:cubicBezTo>
                    <a:pt x="57275" y="24375"/>
                    <a:pt x="57280" y="24341"/>
                    <a:pt x="57283" y="24306"/>
                  </a:cubicBezTo>
                  <a:cubicBezTo>
                    <a:pt x="57300" y="24180"/>
                    <a:pt x="57311" y="24052"/>
                    <a:pt x="57320" y="23925"/>
                  </a:cubicBezTo>
                  <a:cubicBezTo>
                    <a:pt x="57323" y="23885"/>
                    <a:pt x="57327" y="23845"/>
                    <a:pt x="57328" y="23806"/>
                  </a:cubicBezTo>
                  <a:cubicBezTo>
                    <a:pt x="57338" y="23645"/>
                    <a:pt x="57345" y="23483"/>
                    <a:pt x="57345" y="23321"/>
                  </a:cubicBezTo>
                  <a:cubicBezTo>
                    <a:pt x="57345" y="20641"/>
                    <a:pt x="56072" y="18167"/>
                    <a:pt x="53915" y="16606"/>
                  </a:cubicBezTo>
                  <a:cubicBezTo>
                    <a:pt x="53915" y="16604"/>
                    <a:pt x="53915" y="16600"/>
                    <a:pt x="53917" y="16597"/>
                  </a:cubicBezTo>
                  <a:cubicBezTo>
                    <a:pt x="53928" y="16484"/>
                    <a:pt x="53935" y="16370"/>
                    <a:pt x="53942" y="16257"/>
                  </a:cubicBezTo>
                  <a:cubicBezTo>
                    <a:pt x="53943" y="16238"/>
                    <a:pt x="53944" y="16218"/>
                    <a:pt x="53945" y="16199"/>
                  </a:cubicBezTo>
                  <a:cubicBezTo>
                    <a:pt x="53952" y="16069"/>
                    <a:pt x="53955" y="15938"/>
                    <a:pt x="53955" y="15806"/>
                  </a:cubicBezTo>
                  <a:cubicBezTo>
                    <a:pt x="53955" y="15665"/>
                    <a:pt x="53952" y="15524"/>
                    <a:pt x="53944" y="15385"/>
                  </a:cubicBezTo>
                  <a:cubicBezTo>
                    <a:pt x="53942" y="15339"/>
                    <a:pt x="53937" y="15294"/>
                    <a:pt x="53934" y="15248"/>
                  </a:cubicBezTo>
                  <a:cubicBezTo>
                    <a:pt x="53928" y="15154"/>
                    <a:pt x="53922" y="15060"/>
                    <a:pt x="53913" y="14968"/>
                  </a:cubicBezTo>
                  <a:cubicBezTo>
                    <a:pt x="53907" y="14913"/>
                    <a:pt x="53899" y="14857"/>
                    <a:pt x="53892" y="14800"/>
                  </a:cubicBezTo>
                  <a:cubicBezTo>
                    <a:pt x="53882" y="14721"/>
                    <a:pt x="53873" y="14638"/>
                    <a:pt x="53861" y="14558"/>
                  </a:cubicBezTo>
                  <a:cubicBezTo>
                    <a:pt x="53852" y="14498"/>
                    <a:pt x="53839" y="14441"/>
                    <a:pt x="53829" y="14381"/>
                  </a:cubicBezTo>
                  <a:cubicBezTo>
                    <a:pt x="53817" y="14306"/>
                    <a:pt x="53804" y="14230"/>
                    <a:pt x="53789" y="14155"/>
                  </a:cubicBezTo>
                  <a:cubicBezTo>
                    <a:pt x="53777" y="14094"/>
                    <a:pt x="53762" y="14034"/>
                    <a:pt x="53748" y="13974"/>
                  </a:cubicBezTo>
                  <a:cubicBezTo>
                    <a:pt x="53732" y="13901"/>
                    <a:pt x="53717" y="13829"/>
                    <a:pt x="53698" y="13758"/>
                  </a:cubicBezTo>
                  <a:cubicBezTo>
                    <a:pt x="53682" y="13697"/>
                    <a:pt x="53664" y="13635"/>
                    <a:pt x="53647" y="13575"/>
                  </a:cubicBezTo>
                  <a:cubicBezTo>
                    <a:pt x="53628" y="13507"/>
                    <a:pt x="53610" y="13437"/>
                    <a:pt x="53588" y="13369"/>
                  </a:cubicBezTo>
                  <a:cubicBezTo>
                    <a:pt x="53570" y="13307"/>
                    <a:pt x="53548" y="13247"/>
                    <a:pt x="53528" y="13186"/>
                  </a:cubicBezTo>
                  <a:cubicBezTo>
                    <a:pt x="53506" y="13120"/>
                    <a:pt x="53485" y="13053"/>
                    <a:pt x="53461" y="12987"/>
                  </a:cubicBezTo>
                  <a:cubicBezTo>
                    <a:pt x="53438" y="12927"/>
                    <a:pt x="53413" y="12866"/>
                    <a:pt x="53391" y="12806"/>
                  </a:cubicBezTo>
                  <a:cubicBezTo>
                    <a:pt x="53366" y="12743"/>
                    <a:pt x="53342" y="12679"/>
                    <a:pt x="53315" y="12615"/>
                  </a:cubicBezTo>
                  <a:cubicBezTo>
                    <a:pt x="53290" y="12555"/>
                    <a:pt x="53262" y="12495"/>
                    <a:pt x="53236" y="12435"/>
                  </a:cubicBezTo>
                  <a:cubicBezTo>
                    <a:pt x="53210" y="12375"/>
                    <a:pt x="53181" y="12312"/>
                    <a:pt x="53153" y="12252"/>
                  </a:cubicBezTo>
                  <a:cubicBezTo>
                    <a:pt x="53124" y="12191"/>
                    <a:pt x="53094" y="12133"/>
                    <a:pt x="53064" y="12074"/>
                  </a:cubicBezTo>
                  <a:cubicBezTo>
                    <a:pt x="53034" y="12016"/>
                    <a:pt x="53004" y="11956"/>
                    <a:pt x="52973" y="11897"/>
                  </a:cubicBezTo>
                  <a:cubicBezTo>
                    <a:pt x="52941" y="11840"/>
                    <a:pt x="52909" y="11781"/>
                    <a:pt x="52875" y="11724"/>
                  </a:cubicBezTo>
                  <a:cubicBezTo>
                    <a:pt x="52843" y="11666"/>
                    <a:pt x="52812" y="11609"/>
                    <a:pt x="52778" y="11553"/>
                  </a:cubicBezTo>
                  <a:cubicBezTo>
                    <a:pt x="52744" y="11495"/>
                    <a:pt x="52708" y="11439"/>
                    <a:pt x="52672" y="11384"/>
                  </a:cubicBezTo>
                  <a:cubicBezTo>
                    <a:pt x="52637" y="11328"/>
                    <a:pt x="52602" y="11273"/>
                    <a:pt x="52566" y="11219"/>
                  </a:cubicBezTo>
                  <a:cubicBezTo>
                    <a:pt x="52531" y="11164"/>
                    <a:pt x="52491" y="11109"/>
                    <a:pt x="52452" y="11054"/>
                  </a:cubicBezTo>
                  <a:cubicBezTo>
                    <a:pt x="52413" y="10999"/>
                    <a:pt x="52377" y="10948"/>
                    <a:pt x="52340" y="10896"/>
                  </a:cubicBezTo>
                  <a:cubicBezTo>
                    <a:pt x="52301" y="10843"/>
                    <a:pt x="52258" y="10790"/>
                    <a:pt x="52217" y="10736"/>
                  </a:cubicBezTo>
                  <a:cubicBezTo>
                    <a:pt x="52178" y="10685"/>
                    <a:pt x="52140" y="10635"/>
                    <a:pt x="52099" y="10585"/>
                  </a:cubicBezTo>
                  <a:cubicBezTo>
                    <a:pt x="52056" y="10532"/>
                    <a:pt x="52012" y="10481"/>
                    <a:pt x="51969" y="10430"/>
                  </a:cubicBezTo>
                  <a:cubicBezTo>
                    <a:pt x="51928" y="10381"/>
                    <a:pt x="51885" y="10332"/>
                    <a:pt x="51844" y="10285"/>
                  </a:cubicBezTo>
                  <a:cubicBezTo>
                    <a:pt x="51799" y="10235"/>
                    <a:pt x="51753" y="10185"/>
                    <a:pt x="51706" y="10136"/>
                  </a:cubicBezTo>
                  <a:cubicBezTo>
                    <a:pt x="51663" y="10089"/>
                    <a:pt x="51619" y="10043"/>
                    <a:pt x="51574" y="9998"/>
                  </a:cubicBezTo>
                  <a:cubicBezTo>
                    <a:pt x="51528" y="9949"/>
                    <a:pt x="51478" y="9903"/>
                    <a:pt x="51429" y="9855"/>
                  </a:cubicBezTo>
                  <a:cubicBezTo>
                    <a:pt x="51384" y="9812"/>
                    <a:pt x="51339" y="9767"/>
                    <a:pt x="51292" y="9724"/>
                  </a:cubicBezTo>
                  <a:cubicBezTo>
                    <a:pt x="51243" y="9678"/>
                    <a:pt x="51192" y="9633"/>
                    <a:pt x="51141" y="9588"/>
                  </a:cubicBezTo>
                  <a:cubicBezTo>
                    <a:pt x="51093" y="9546"/>
                    <a:pt x="51046" y="9505"/>
                    <a:pt x="50997" y="9463"/>
                  </a:cubicBezTo>
                  <a:cubicBezTo>
                    <a:pt x="50945" y="9420"/>
                    <a:pt x="50892" y="9377"/>
                    <a:pt x="50841" y="9335"/>
                  </a:cubicBezTo>
                  <a:cubicBezTo>
                    <a:pt x="50791" y="9295"/>
                    <a:pt x="50741" y="9256"/>
                    <a:pt x="50690" y="9217"/>
                  </a:cubicBezTo>
                  <a:cubicBezTo>
                    <a:pt x="50636" y="9175"/>
                    <a:pt x="50581" y="9135"/>
                    <a:pt x="50526" y="9095"/>
                  </a:cubicBezTo>
                  <a:cubicBezTo>
                    <a:pt x="50475" y="9058"/>
                    <a:pt x="50424" y="9021"/>
                    <a:pt x="50370" y="8985"/>
                  </a:cubicBezTo>
                  <a:cubicBezTo>
                    <a:pt x="50315" y="8946"/>
                    <a:pt x="50258" y="8909"/>
                    <a:pt x="50202" y="8871"/>
                  </a:cubicBezTo>
                  <a:cubicBezTo>
                    <a:pt x="50148" y="8835"/>
                    <a:pt x="50094" y="8802"/>
                    <a:pt x="50041" y="8768"/>
                  </a:cubicBezTo>
                  <a:cubicBezTo>
                    <a:pt x="49983" y="8732"/>
                    <a:pt x="49925" y="8697"/>
                    <a:pt x="49866" y="8662"/>
                  </a:cubicBezTo>
                  <a:cubicBezTo>
                    <a:pt x="49811" y="8629"/>
                    <a:pt x="49756" y="8597"/>
                    <a:pt x="49700" y="8566"/>
                  </a:cubicBezTo>
                  <a:cubicBezTo>
                    <a:pt x="49640" y="8533"/>
                    <a:pt x="49581" y="8501"/>
                    <a:pt x="49520" y="8468"/>
                  </a:cubicBezTo>
                  <a:cubicBezTo>
                    <a:pt x="49464" y="8438"/>
                    <a:pt x="49406" y="8409"/>
                    <a:pt x="49349" y="8381"/>
                  </a:cubicBezTo>
                  <a:cubicBezTo>
                    <a:pt x="49288" y="8351"/>
                    <a:pt x="49226" y="8321"/>
                    <a:pt x="49165" y="8292"/>
                  </a:cubicBezTo>
                  <a:cubicBezTo>
                    <a:pt x="49105" y="8265"/>
                    <a:pt x="49047" y="8237"/>
                    <a:pt x="48987" y="8211"/>
                  </a:cubicBezTo>
                  <a:cubicBezTo>
                    <a:pt x="48924" y="8185"/>
                    <a:pt x="48862" y="8157"/>
                    <a:pt x="48799" y="8132"/>
                  </a:cubicBezTo>
                  <a:cubicBezTo>
                    <a:pt x="48737" y="8106"/>
                    <a:pt x="48678" y="8082"/>
                    <a:pt x="48617" y="8060"/>
                  </a:cubicBezTo>
                  <a:cubicBezTo>
                    <a:pt x="48556" y="8036"/>
                    <a:pt x="48490" y="8011"/>
                    <a:pt x="48426" y="7989"/>
                  </a:cubicBezTo>
                  <a:cubicBezTo>
                    <a:pt x="48362" y="7966"/>
                    <a:pt x="48301" y="7945"/>
                    <a:pt x="48239" y="7925"/>
                  </a:cubicBezTo>
                  <a:cubicBezTo>
                    <a:pt x="48176" y="7905"/>
                    <a:pt x="48109" y="7884"/>
                    <a:pt x="48044" y="7864"/>
                  </a:cubicBezTo>
                  <a:cubicBezTo>
                    <a:pt x="47979" y="7844"/>
                    <a:pt x="47915" y="7826"/>
                    <a:pt x="47852" y="7809"/>
                  </a:cubicBezTo>
                  <a:cubicBezTo>
                    <a:pt x="47788" y="7791"/>
                    <a:pt x="47721" y="7773"/>
                    <a:pt x="47654" y="7756"/>
                  </a:cubicBezTo>
                  <a:cubicBezTo>
                    <a:pt x="47588" y="7740"/>
                    <a:pt x="47522" y="7725"/>
                    <a:pt x="47456" y="7711"/>
                  </a:cubicBezTo>
                  <a:cubicBezTo>
                    <a:pt x="47390" y="7696"/>
                    <a:pt x="47323" y="7681"/>
                    <a:pt x="47257" y="7669"/>
                  </a:cubicBezTo>
                  <a:cubicBezTo>
                    <a:pt x="47190" y="7656"/>
                    <a:pt x="47122" y="7644"/>
                    <a:pt x="47054" y="7633"/>
                  </a:cubicBezTo>
                  <a:cubicBezTo>
                    <a:pt x="46986" y="7621"/>
                    <a:pt x="46920" y="7610"/>
                    <a:pt x="46853" y="7600"/>
                  </a:cubicBezTo>
                  <a:cubicBezTo>
                    <a:pt x="46785" y="7590"/>
                    <a:pt x="46714" y="7582"/>
                    <a:pt x="46645" y="7574"/>
                  </a:cubicBezTo>
                  <a:cubicBezTo>
                    <a:pt x="46575" y="7565"/>
                    <a:pt x="46510" y="7558"/>
                    <a:pt x="46442" y="7552"/>
                  </a:cubicBezTo>
                  <a:cubicBezTo>
                    <a:pt x="46372" y="7545"/>
                    <a:pt x="46301" y="7540"/>
                    <a:pt x="46230" y="7535"/>
                  </a:cubicBezTo>
                  <a:cubicBezTo>
                    <a:pt x="46161" y="7532"/>
                    <a:pt x="46093" y="7527"/>
                    <a:pt x="46026" y="7524"/>
                  </a:cubicBezTo>
                  <a:cubicBezTo>
                    <a:pt x="46005" y="7523"/>
                    <a:pt x="45984" y="7520"/>
                    <a:pt x="45961" y="7519"/>
                  </a:cubicBezTo>
                  <a:cubicBezTo>
                    <a:pt x="45960" y="7513"/>
                    <a:pt x="45956" y="7508"/>
                    <a:pt x="45955" y="7500"/>
                  </a:cubicBezTo>
                  <a:cubicBezTo>
                    <a:pt x="45890" y="7323"/>
                    <a:pt x="45819" y="7147"/>
                    <a:pt x="45744" y="6975"/>
                  </a:cubicBezTo>
                  <a:cubicBezTo>
                    <a:pt x="45725" y="6932"/>
                    <a:pt x="45705" y="6890"/>
                    <a:pt x="45686" y="6847"/>
                  </a:cubicBezTo>
                  <a:cubicBezTo>
                    <a:pt x="45613" y="6690"/>
                    <a:pt x="45538" y="6534"/>
                    <a:pt x="45455" y="6380"/>
                  </a:cubicBezTo>
                  <a:cubicBezTo>
                    <a:pt x="45438" y="6349"/>
                    <a:pt x="45420" y="6318"/>
                    <a:pt x="45403" y="6287"/>
                  </a:cubicBezTo>
                  <a:cubicBezTo>
                    <a:pt x="45325" y="6148"/>
                    <a:pt x="45244" y="6012"/>
                    <a:pt x="45161" y="5879"/>
                  </a:cubicBezTo>
                  <a:cubicBezTo>
                    <a:pt x="45129" y="5830"/>
                    <a:pt x="45098" y="5781"/>
                    <a:pt x="45067" y="5733"/>
                  </a:cubicBezTo>
                  <a:cubicBezTo>
                    <a:pt x="44972" y="5590"/>
                    <a:pt x="44873" y="5450"/>
                    <a:pt x="44770" y="5313"/>
                  </a:cubicBezTo>
                  <a:cubicBezTo>
                    <a:pt x="44741" y="5275"/>
                    <a:pt x="44711" y="5239"/>
                    <a:pt x="44682" y="5201"/>
                  </a:cubicBezTo>
                  <a:cubicBezTo>
                    <a:pt x="44590" y="5083"/>
                    <a:pt x="44494" y="4967"/>
                    <a:pt x="44395" y="4853"/>
                  </a:cubicBezTo>
                  <a:cubicBezTo>
                    <a:pt x="44369" y="4823"/>
                    <a:pt x="44343" y="4793"/>
                    <a:pt x="44316" y="4762"/>
                  </a:cubicBezTo>
                  <a:cubicBezTo>
                    <a:pt x="44194" y="4626"/>
                    <a:pt x="44067" y="4495"/>
                    <a:pt x="43934" y="4366"/>
                  </a:cubicBezTo>
                  <a:cubicBezTo>
                    <a:pt x="43912" y="4344"/>
                    <a:pt x="43888" y="4321"/>
                    <a:pt x="43863" y="4299"/>
                  </a:cubicBezTo>
                  <a:cubicBezTo>
                    <a:pt x="43576" y="4025"/>
                    <a:pt x="43269" y="3772"/>
                    <a:pt x="42945" y="3541"/>
                  </a:cubicBezTo>
                  <a:cubicBezTo>
                    <a:pt x="42940" y="3537"/>
                    <a:pt x="42935" y="3533"/>
                    <a:pt x="42930" y="3529"/>
                  </a:cubicBezTo>
                  <a:cubicBezTo>
                    <a:pt x="42072" y="2921"/>
                    <a:pt x="41106" y="2482"/>
                    <a:pt x="40083" y="2236"/>
                  </a:cubicBezTo>
                  <a:lnTo>
                    <a:pt x="40065" y="2232"/>
                  </a:lnTo>
                  <a:cubicBezTo>
                    <a:pt x="39667" y="2137"/>
                    <a:pt x="39264" y="2073"/>
                    <a:pt x="38857" y="2038"/>
                  </a:cubicBezTo>
                  <a:cubicBezTo>
                    <a:pt x="38818" y="2035"/>
                    <a:pt x="38780" y="2032"/>
                    <a:pt x="38740" y="2030"/>
                  </a:cubicBezTo>
                  <a:cubicBezTo>
                    <a:pt x="38545" y="2016"/>
                    <a:pt x="38347" y="2006"/>
                    <a:pt x="38149" y="2006"/>
                  </a:cubicBezTo>
                  <a:cubicBezTo>
                    <a:pt x="36899" y="2006"/>
                    <a:pt x="35665" y="2289"/>
                    <a:pt x="34540" y="2833"/>
                  </a:cubicBezTo>
                  <a:cubicBezTo>
                    <a:pt x="34506" y="2795"/>
                    <a:pt x="34470" y="2759"/>
                    <a:pt x="34436" y="2721"/>
                  </a:cubicBezTo>
                  <a:cubicBezTo>
                    <a:pt x="34434" y="2719"/>
                    <a:pt x="34431" y="2718"/>
                    <a:pt x="34430" y="2715"/>
                  </a:cubicBezTo>
                  <a:cubicBezTo>
                    <a:pt x="34343" y="2619"/>
                    <a:pt x="34254" y="2525"/>
                    <a:pt x="34162" y="2434"/>
                  </a:cubicBezTo>
                  <a:cubicBezTo>
                    <a:pt x="34158" y="2429"/>
                    <a:pt x="34153" y="2425"/>
                    <a:pt x="34149" y="2422"/>
                  </a:cubicBezTo>
                  <a:cubicBezTo>
                    <a:pt x="34059" y="2332"/>
                    <a:pt x="33968" y="2244"/>
                    <a:pt x="33875" y="2159"/>
                  </a:cubicBezTo>
                  <a:cubicBezTo>
                    <a:pt x="33857" y="2144"/>
                    <a:pt x="33840" y="2130"/>
                    <a:pt x="33822" y="2113"/>
                  </a:cubicBezTo>
                  <a:cubicBezTo>
                    <a:pt x="33740" y="2041"/>
                    <a:pt x="33658" y="1968"/>
                    <a:pt x="33574" y="1898"/>
                  </a:cubicBezTo>
                  <a:cubicBezTo>
                    <a:pt x="32216" y="775"/>
                    <a:pt x="30535" y="114"/>
                    <a:pt x="28776" y="15"/>
                  </a:cubicBezTo>
                  <a:cubicBezTo>
                    <a:pt x="28765" y="15"/>
                    <a:pt x="28753" y="13"/>
                    <a:pt x="28742" y="13"/>
                  </a:cubicBezTo>
                  <a:cubicBezTo>
                    <a:pt x="28596" y="4"/>
                    <a:pt x="28448" y="0"/>
                    <a:pt x="28299" y="0"/>
                  </a:cubicBezTo>
                  <a:cubicBezTo>
                    <a:pt x="28294" y="0"/>
                    <a:pt x="28290" y="0"/>
                    <a:pt x="28285"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007;p52">
              <a:extLst>
                <a:ext uri="{FF2B5EF4-FFF2-40B4-BE49-F238E27FC236}">
                  <a16:creationId xmlns:a16="http://schemas.microsoft.com/office/drawing/2014/main" id="{6840A7DA-20E2-4C29-8A9F-B2A9D83FADA7}"/>
                </a:ext>
              </a:extLst>
            </p:cNvPr>
            <p:cNvSpPr/>
            <p:nvPr/>
          </p:nvSpPr>
          <p:spPr>
            <a:xfrm>
              <a:off x="-1393831" y="2238483"/>
              <a:ext cx="367102" cy="243709"/>
            </a:xfrm>
            <a:custGeom>
              <a:avLst/>
              <a:gdLst/>
              <a:ahLst/>
              <a:cxnLst/>
              <a:rect l="l" t="t" r="r" b="b"/>
              <a:pathLst>
                <a:path w="24580" h="16318" extrusionOk="0">
                  <a:moveTo>
                    <a:pt x="2242" y="1"/>
                  </a:moveTo>
                  <a:cubicBezTo>
                    <a:pt x="1494" y="1"/>
                    <a:pt x="741" y="103"/>
                    <a:pt x="0" y="310"/>
                  </a:cubicBezTo>
                  <a:lnTo>
                    <a:pt x="419" y="1808"/>
                  </a:lnTo>
                  <a:cubicBezTo>
                    <a:pt x="1020" y="1640"/>
                    <a:pt x="1633" y="1557"/>
                    <a:pt x="2241" y="1557"/>
                  </a:cubicBezTo>
                  <a:cubicBezTo>
                    <a:pt x="3384" y="1557"/>
                    <a:pt x="4514" y="1851"/>
                    <a:pt x="5537" y="2428"/>
                  </a:cubicBezTo>
                  <a:cubicBezTo>
                    <a:pt x="7104" y="3310"/>
                    <a:pt x="8235" y="4752"/>
                    <a:pt x="8719" y="6486"/>
                  </a:cubicBezTo>
                  <a:lnTo>
                    <a:pt x="9120" y="7922"/>
                  </a:lnTo>
                  <a:lnTo>
                    <a:pt x="10068" y="6771"/>
                  </a:lnTo>
                  <a:cubicBezTo>
                    <a:pt x="11398" y="5153"/>
                    <a:pt x="13330" y="4316"/>
                    <a:pt x="15277" y="4316"/>
                  </a:cubicBezTo>
                  <a:cubicBezTo>
                    <a:pt x="16784" y="4316"/>
                    <a:pt x="18299" y="4817"/>
                    <a:pt x="19551" y="5847"/>
                  </a:cubicBezTo>
                  <a:cubicBezTo>
                    <a:pt x="22419" y="8207"/>
                    <a:pt x="22835" y="12461"/>
                    <a:pt x="20475" y="15330"/>
                  </a:cubicBezTo>
                  <a:lnTo>
                    <a:pt x="21675" y="16317"/>
                  </a:lnTo>
                  <a:cubicBezTo>
                    <a:pt x="24579" y="12786"/>
                    <a:pt x="24070" y="7550"/>
                    <a:pt x="20538" y="4645"/>
                  </a:cubicBezTo>
                  <a:cubicBezTo>
                    <a:pt x="18998" y="3379"/>
                    <a:pt x="17133" y="2762"/>
                    <a:pt x="15279" y="2762"/>
                  </a:cubicBezTo>
                  <a:cubicBezTo>
                    <a:pt x="13293" y="2762"/>
                    <a:pt x="11320" y="3469"/>
                    <a:pt x="9770" y="4844"/>
                  </a:cubicBezTo>
                  <a:cubicBezTo>
                    <a:pt x="9049" y="3258"/>
                    <a:pt x="7847" y="1944"/>
                    <a:pt x="6300" y="1073"/>
                  </a:cubicBezTo>
                  <a:cubicBezTo>
                    <a:pt x="5041" y="363"/>
                    <a:pt x="3650" y="1"/>
                    <a:pt x="2242"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0740487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Google Shape;1247;p43">
            <a:extLst>
              <a:ext uri="{FF2B5EF4-FFF2-40B4-BE49-F238E27FC236}">
                <a16:creationId xmlns:a16="http://schemas.microsoft.com/office/drawing/2014/main" id="{315840D4-FB64-48CC-B620-772440413D4A}"/>
              </a:ext>
            </a:extLst>
          </p:cNvPr>
          <p:cNvSpPr txBox="1">
            <a:spLocks/>
          </p:cNvSpPr>
          <p:nvPr/>
        </p:nvSpPr>
        <p:spPr>
          <a:xfrm>
            <a:off x="1650061" y="4558758"/>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t>TITLE HERE</a:t>
            </a:r>
          </a:p>
        </p:txBody>
      </p:sp>
      <p:sp>
        <p:nvSpPr>
          <p:cNvPr id="32" name="Rectangle 31">
            <a:extLst>
              <a:ext uri="{FF2B5EF4-FFF2-40B4-BE49-F238E27FC236}">
                <a16:creationId xmlns:a16="http://schemas.microsoft.com/office/drawing/2014/main" id="{1F5E84FF-0C54-4D0B-A928-2159E3D24D31}"/>
              </a:ext>
            </a:extLst>
          </p:cNvPr>
          <p:cNvSpPr/>
          <p:nvPr/>
        </p:nvSpPr>
        <p:spPr>
          <a:xfrm>
            <a:off x="1881969" y="6102668"/>
            <a:ext cx="10310031" cy="2308324"/>
          </a:xfrm>
          <a:prstGeom prst="rect">
            <a:avLst/>
          </a:prstGeom>
        </p:spPr>
        <p:txBody>
          <a:bodyPr wrap="square">
            <a:spAutoFit/>
          </a:bodyPr>
          <a:lstStyle/>
          <a:p>
            <a:pPr algn="r"/>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18" name="Google Shape;1008;p52">
            <a:extLst>
              <a:ext uri="{FF2B5EF4-FFF2-40B4-BE49-F238E27FC236}">
                <a16:creationId xmlns:a16="http://schemas.microsoft.com/office/drawing/2014/main" id="{D41B3314-1D59-439B-9422-5D5FEED40A13}"/>
              </a:ext>
            </a:extLst>
          </p:cNvPr>
          <p:cNvGrpSpPr/>
          <p:nvPr/>
        </p:nvGrpSpPr>
        <p:grpSpPr>
          <a:xfrm>
            <a:off x="14233833" y="3236734"/>
            <a:ext cx="8500106" cy="7242531"/>
            <a:chOff x="-3939950" y="3460106"/>
            <a:chExt cx="1814125" cy="1545728"/>
          </a:xfrm>
        </p:grpSpPr>
        <p:sp>
          <p:nvSpPr>
            <p:cNvPr id="19" name="Google Shape;1009;p52">
              <a:extLst>
                <a:ext uri="{FF2B5EF4-FFF2-40B4-BE49-F238E27FC236}">
                  <a16:creationId xmlns:a16="http://schemas.microsoft.com/office/drawing/2014/main" id="{9F92AB72-1003-49FC-B292-B82B1DB5D316}"/>
                </a:ext>
              </a:extLst>
            </p:cNvPr>
            <p:cNvSpPr/>
            <p:nvPr/>
          </p:nvSpPr>
          <p:spPr>
            <a:xfrm>
              <a:off x="-2997776" y="4184603"/>
              <a:ext cx="871950" cy="821231"/>
            </a:xfrm>
            <a:custGeom>
              <a:avLst/>
              <a:gdLst/>
              <a:ahLst/>
              <a:cxnLst/>
              <a:rect l="l" t="t" r="r" b="b"/>
              <a:pathLst>
                <a:path w="58383" h="54987" extrusionOk="0">
                  <a:moveTo>
                    <a:pt x="52197" y="0"/>
                  </a:moveTo>
                  <a:lnTo>
                    <a:pt x="52197" y="0"/>
                  </a:lnTo>
                  <a:cubicBezTo>
                    <a:pt x="51391" y="876"/>
                    <a:pt x="50415" y="1634"/>
                    <a:pt x="49253" y="2252"/>
                  </a:cubicBezTo>
                  <a:cubicBezTo>
                    <a:pt x="47512" y="3181"/>
                    <a:pt x="45683" y="3483"/>
                    <a:pt x="44027" y="3483"/>
                  </a:cubicBezTo>
                  <a:cubicBezTo>
                    <a:pt x="43876" y="3483"/>
                    <a:pt x="43726" y="3480"/>
                    <a:pt x="43577" y="3475"/>
                  </a:cubicBezTo>
                  <a:cubicBezTo>
                    <a:pt x="42078" y="3454"/>
                    <a:pt x="40717" y="3257"/>
                    <a:pt x="39492" y="2880"/>
                  </a:cubicBezTo>
                  <a:cubicBezTo>
                    <a:pt x="38520" y="6269"/>
                    <a:pt x="36717" y="8709"/>
                    <a:pt x="34113" y="10139"/>
                  </a:cubicBezTo>
                  <a:cubicBezTo>
                    <a:pt x="32135" y="11224"/>
                    <a:pt x="29976" y="11570"/>
                    <a:pt x="28032" y="11570"/>
                  </a:cubicBezTo>
                  <a:cubicBezTo>
                    <a:pt x="24758" y="11570"/>
                    <a:pt x="22090" y="10593"/>
                    <a:pt x="21916" y="10527"/>
                  </a:cubicBezTo>
                  <a:lnTo>
                    <a:pt x="21957" y="10417"/>
                  </a:lnTo>
                  <a:lnTo>
                    <a:pt x="21957" y="10417"/>
                  </a:lnTo>
                  <a:cubicBezTo>
                    <a:pt x="21936" y="10435"/>
                    <a:pt x="21916" y="10453"/>
                    <a:pt x="21894" y="10471"/>
                  </a:cubicBezTo>
                  <a:cubicBezTo>
                    <a:pt x="19478" y="12434"/>
                    <a:pt x="16386" y="13422"/>
                    <a:pt x="12672" y="13422"/>
                  </a:cubicBezTo>
                  <a:cubicBezTo>
                    <a:pt x="11504" y="13422"/>
                    <a:pt x="10272" y="13324"/>
                    <a:pt x="8982" y="13128"/>
                  </a:cubicBezTo>
                  <a:cubicBezTo>
                    <a:pt x="5245" y="12560"/>
                    <a:pt x="2154" y="10190"/>
                    <a:pt x="0" y="7971"/>
                  </a:cubicBezTo>
                  <a:lnTo>
                    <a:pt x="0" y="31219"/>
                  </a:lnTo>
                  <a:cubicBezTo>
                    <a:pt x="648" y="33029"/>
                    <a:pt x="1867" y="35377"/>
                    <a:pt x="4095" y="36906"/>
                  </a:cubicBezTo>
                  <a:cubicBezTo>
                    <a:pt x="5674" y="37989"/>
                    <a:pt x="7572" y="38531"/>
                    <a:pt x="9764" y="38531"/>
                  </a:cubicBezTo>
                  <a:cubicBezTo>
                    <a:pt x="10735" y="38531"/>
                    <a:pt x="11764" y="38424"/>
                    <a:pt x="12848" y="38212"/>
                  </a:cubicBezTo>
                  <a:cubicBezTo>
                    <a:pt x="12687" y="36059"/>
                    <a:pt x="13216" y="33491"/>
                    <a:pt x="15065" y="30536"/>
                  </a:cubicBezTo>
                  <a:lnTo>
                    <a:pt x="16928" y="31702"/>
                  </a:lnTo>
                  <a:cubicBezTo>
                    <a:pt x="11941" y="39674"/>
                    <a:pt x="18334" y="43982"/>
                    <a:pt x="18609" y="44161"/>
                  </a:cubicBezTo>
                  <a:lnTo>
                    <a:pt x="17418" y="46008"/>
                  </a:lnTo>
                  <a:cubicBezTo>
                    <a:pt x="17366" y="45975"/>
                    <a:pt x="14401" y="44008"/>
                    <a:pt x="13258" y="40372"/>
                  </a:cubicBezTo>
                  <a:cubicBezTo>
                    <a:pt x="12034" y="40612"/>
                    <a:pt x="10867" y="40733"/>
                    <a:pt x="9754" y="40733"/>
                  </a:cubicBezTo>
                  <a:cubicBezTo>
                    <a:pt x="7112" y="40733"/>
                    <a:pt x="4795" y="40057"/>
                    <a:pt x="2835" y="38706"/>
                  </a:cubicBezTo>
                  <a:cubicBezTo>
                    <a:pt x="1672" y="37906"/>
                    <a:pt x="744" y="36939"/>
                    <a:pt x="1" y="35930"/>
                  </a:cubicBezTo>
                  <a:lnTo>
                    <a:pt x="1" y="37851"/>
                  </a:lnTo>
                  <a:cubicBezTo>
                    <a:pt x="1" y="50361"/>
                    <a:pt x="7149" y="54986"/>
                    <a:pt x="14708" y="54986"/>
                  </a:cubicBezTo>
                  <a:cubicBezTo>
                    <a:pt x="21445" y="54986"/>
                    <a:pt x="28508" y="51313"/>
                    <a:pt x="31131" y="46274"/>
                  </a:cubicBezTo>
                  <a:cubicBezTo>
                    <a:pt x="31182" y="46282"/>
                    <a:pt x="31235" y="46287"/>
                    <a:pt x="31286" y="46295"/>
                  </a:cubicBezTo>
                  <a:cubicBezTo>
                    <a:pt x="32349" y="44454"/>
                    <a:pt x="33345" y="41944"/>
                    <a:pt x="33204" y="39123"/>
                  </a:cubicBezTo>
                  <a:cubicBezTo>
                    <a:pt x="33029" y="35656"/>
                    <a:pt x="31181" y="32373"/>
                    <a:pt x="27710" y="29353"/>
                  </a:cubicBezTo>
                  <a:cubicBezTo>
                    <a:pt x="26194" y="31312"/>
                    <a:pt x="23831" y="33039"/>
                    <a:pt x="20152" y="33968"/>
                  </a:cubicBezTo>
                  <a:lnTo>
                    <a:pt x="19613" y="31838"/>
                  </a:lnTo>
                  <a:cubicBezTo>
                    <a:pt x="29769" y="29271"/>
                    <a:pt x="28052" y="19770"/>
                    <a:pt x="27974" y="19367"/>
                  </a:cubicBezTo>
                  <a:lnTo>
                    <a:pt x="30130" y="18942"/>
                  </a:lnTo>
                  <a:lnTo>
                    <a:pt x="30130" y="18942"/>
                  </a:lnTo>
                  <a:cubicBezTo>
                    <a:pt x="30145" y="19014"/>
                    <a:pt x="30948" y="23363"/>
                    <a:pt x="28890" y="27474"/>
                  </a:cubicBezTo>
                  <a:cubicBezTo>
                    <a:pt x="33004" y="30964"/>
                    <a:pt x="35196" y="34850"/>
                    <a:pt x="35399" y="39036"/>
                  </a:cubicBezTo>
                  <a:cubicBezTo>
                    <a:pt x="35534" y="41824"/>
                    <a:pt x="34764" y="44308"/>
                    <a:pt x="33795" y="46284"/>
                  </a:cubicBezTo>
                  <a:cubicBezTo>
                    <a:pt x="38250" y="45647"/>
                    <a:pt x="43629" y="41943"/>
                    <a:pt x="45743" y="35945"/>
                  </a:cubicBezTo>
                  <a:lnTo>
                    <a:pt x="45721" y="35938"/>
                  </a:lnTo>
                  <a:cubicBezTo>
                    <a:pt x="45743" y="35878"/>
                    <a:pt x="47891" y="29891"/>
                    <a:pt x="45151" y="24783"/>
                  </a:cubicBezTo>
                  <a:cubicBezTo>
                    <a:pt x="43388" y="21494"/>
                    <a:pt x="39969" y="19223"/>
                    <a:pt x="34990" y="18036"/>
                  </a:cubicBezTo>
                  <a:lnTo>
                    <a:pt x="35499" y="15897"/>
                  </a:lnTo>
                  <a:cubicBezTo>
                    <a:pt x="41125" y="17239"/>
                    <a:pt x="45028" y="19885"/>
                    <a:pt x="47098" y="23762"/>
                  </a:cubicBezTo>
                  <a:cubicBezTo>
                    <a:pt x="48030" y="25509"/>
                    <a:pt x="48485" y="27313"/>
                    <a:pt x="48660" y="29000"/>
                  </a:cubicBezTo>
                  <a:cubicBezTo>
                    <a:pt x="50942" y="26666"/>
                    <a:pt x="53872" y="22476"/>
                    <a:pt x="51640" y="18439"/>
                  </a:cubicBezTo>
                  <a:cubicBezTo>
                    <a:pt x="58382" y="13046"/>
                    <a:pt x="56434" y="3437"/>
                    <a:pt x="52197"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010;p52">
              <a:extLst>
                <a:ext uri="{FF2B5EF4-FFF2-40B4-BE49-F238E27FC236}">
                  <a16:creationId xmlns:a16="http://schemas.microsoft.com/office/drawing/2014/main" id="{AA75331E-FEA6-4EB0-89F6-0167C7525303}"/>
                </a:ext>
              </a:extLst>
            </p:cNvPr>
            <p:cNvSpPr/>
            <p:nvPr/>
          </p:nvSpPr>
          <p:spPr>
            <a:xfrm>
              <a:off x="-2997776" y="3567668"/>
              <a:ext cx="787582" cy="784565"/>
            </a:xfrm>
            <a:custGeom>
              <a:avLst/>
              <a:gdLst/>
              <a:ahLst/>
              <a:cxnLst/>
              <a:rect l="l" t="t" r="r" b="b"/>
              <a:pathLst>
                <a:path w="52734" h="52532" extrusionOk="0">
                  <a:moveTo>
                    <a:pt x="36820" y="10047"/>
                  </a:moveTo>
                  <a:cubicBezTo>
                    <a:pt x="36813" y="10047"/>
                    <a:pt x="36793" y="10048"/>
                    <a:pt x="36773" y="10050"/>
                  </a:cubicBezTo>
                  <a:lnTo>
                    <a:pt x="36773" y="10050"/>
                  </a:lnTo>
                  <a:cubicBezTo>
                    <a:pt x="36773" y="10051"/>
                    <a:pt x="36773" y="10052"/>
                    <a:pt x="36773" y="10053"/>
                  </a:cubicBezTo>
                  <a:cubicBezTo>
                    <a:pt x="36820" y="10049"/>
                    <a:pt x="36829" y="10047"/>
                    <a:pt x="36820" y="10047"/>
                  </a:cubicBezTo>
                  <a:close/>
                  <a:moveTo>
                    <a:pt x="24966" y="0"/>
                  </a:moveTo>
                  <a:cubicBezTo>
                    <a:pt x="24296" y="0"/>
                    <a:pt x="23616" y="66"/>
                    <a:pt x="22930" y="207"/>
                  </a:cubicBezTo>
                  <a:cubicBezTo>
                    <a:pt x="24402" y="3948"/>
                    <a:pt x="24605" y="7457"/>
                    <a:pt x="23521" y="10672"/>
                  </a:cubicBezTo>
                  <a:cubicBezTo>
                    <a:pt x="21954" y="15318"/>
                    <a:pt x="18131" y="18074"/>
                    <a:pt x="16020" y="19293"/>
                  </a:cubicBezTo>
                  <a:cubicBezTo>
                    <a:pt x="17564" y="22352"/>
                    <a:pt x="17853" y="25634"/>
                    <a:pt x="17888" y="27334"/>
                  </a:cubicBezTo>
                  <a:cubicBezTo>
                    <a:pt x="18057" y="27325"/>
                    <a:pt x="18228" y="27320"/>
                    <a:pt x="18401" y="27320"/>
                  </a:cubicBezTo>
                  <a:cubicBezTo>
                    <a:pt x="20486" y="27320"/>
                    <a:pt x="22918" y="27987"/>
                    <a:pt x="25648" y="29852"/>
                  </a:cubicBezTo>
                  <a:lnTo>
                    <a:pt x="24409" y="31667"/>
                  </a:lnTo>
                  <a:cubicBezTo>
                    <a:pt x="22100" y="30089"/>
                    <a:pt x="20075" y="29530"/>
                    <a:pt x="18363" y="29530"/>
                  </a:cubicBezTo>
                  <a:cubicBezTo>
                    <a:pt x="14317" y="29530"/>
                    <a:pt x="12025" y="32655"/>
                    <a:pt x="11891" y="32843"/>
                  </a:cubicBezTo>
                  <a:lnTo>
                    <a:pt x="10094" y="31577"/>
                  </a:lnTo>
                  <a:cubicBezTo>
                    <a:pt x="10129" y="31528"/>
                    <a:pt x="12139" y="28753"/>
                    <a:pt x="15691" y="27711"/>
                  </a:cubicBezTo>
                  <a:cubicBezTo>
                    <a:pt x="15681" y="25838"/>
                    <a:pt x="15321" y="20252"/>
                    <a:pt x="11584" y="17073"/>
                  </a:cubicBezTo>
                  <a:cubicBezTo>
                    <a:pt x="9725" y="15491"/>
                    <a:pt x="7261" y="14698"/>
                    <a:pt x="4226" y="14698"/>
                  </a:cubicBezTo>
                  <a:cubicBezTo>
                    <a:pt x="2922" y="14698"/>
                    <a:pt x="1512" y="14844"/>
                    <a:pt x="0" y="15137"/>
                  </a:cubicBezTo>
                  <a:lnTo>
                    <a:pt x="0" y="45939"/>
                  </a:lnTo>
                  <a:cubicBezTo>
                    <a:pt x="1807" y="48200"/>
                    <a:pt x="5167" y="51633"/>
                    <a:pt x="9311" y="52262"/>
                  </a:cubicBezTo>
                  <a:cubicBezTo>
                    <a:pt x="10490" y="52442"/>
                    <a:pt x="11608" y="52531"/>
                    <a:pt x="12664" y="52531"/>
                  </a:cubicBezTo>
                  <a:cubicBezTo>
                    <a:pt x="15857" y="52531"/>
                    <a:pt x="18481" y="51713"/>
                    <a:pt x="20491" y="50086"/>
                  </a:cubicBezTo>
                  <a:cubicBezTo>
                    <a:pt x="24347" y="46967"/>
                    <a:pt x="24696" y="41821"/>
                    <a:pt x="24699" y="41770"/>
                  </a:cubicBezTo>
                  <a:lnTo>
                    <a:pt x="26893" y="41894"/>
                  </a:lnTo>
                  <a:cubicBezTo>
                    <a:pt x="26882" y="42106"/>
                    <a:pt x="26601" y="46463"/>
                    <a:pt x="23620" y="50062"/>
                  </a:cubicBezTo>
                  <a:cubicBezTo>
                    <a:pt x="24592" y="50324"/>
                    <a:pt x="26227" y="50673"/>
                    <a:pt x="28049" y="50673"/>
                  </a:cubicBezTo>
                  <a:cubicBezTo>
                    <a:pt x="29685" y="50673"/>
                    <a:pt x="31472" y="50392"/>
                    <a:pt x="33064" y="49515"/>
                  </a:cubicBezTo>
                  <a:cubicBezTo>
                    <a:pt x="35190" y="48345"/>
                    <a:pt x="36662" y="46261"/>
                    <a:pt x="37451" y="43321"/>
                  </a:cubicBezTo>
                  <a:cubicBezTo>
                    <a:pt x="36572" y="42830"/>
                    <a:pt x="35792" y="42219"/>
                    <a:pt x="35117" y="41483"/>
                  </a:cubicBezTo>
                  <a:cubicBezTo>
                    <a:pt x="31933" y="38008"/>
                    <a:pt x="32320" y="33129"/>
                    <a:pt x="32339" y="32923"/>
                  </a:cubicBezTo>
                  <a:lnTo>
                    <a:pt x="32339" y="32923"/>
                  </a:lnTo>
                  <a:lnTo>
                    <a:pt x="34529" y="33111"/>
                  </a:lnTo>
                  <a:cubicBezTo>
                    <a:pt x="34525" y="33153"/>
                    <a:pt x="34218" y="37261"/>
                    <a:pt x="36751" y="40011"/>
                  </a:cubicBezTo>
                  <a:cubicBezTo>
                    <a:pt x="37216" y="40518"/>
                    <a:pt x="37763" y="40941"/>
                    <a:pt x="38369" y="41299"/>
                  </a:cubicBezTo>
                  <a:lnTo>
                    <a:pt x="39181" y="41654"/>
                  </a:lnTo>
                  <a:cubicBezTo>
                    <a:pt x="39212" y="41667"/>
                    <a:pt x="41392" y="42589"/>
                    <a:pt x="44032" y="42589"/>
                  </a:cubicBezTo>
                  <a:cubicBezTo>
                    <a:pt x="45383" y="42589"/>
                    <a:pt x="46854" y="42348"/>
                    <a:pt x="48219" y="41620"/>
                  </a:cubicBezTo>
                  <a:cubicBezTo>
                    <a:pt x="50339" y="40490"/>
                    <a:pt x="51672" y="38907"/>
                    <a:pt x="52292" y="36777"/>
                  </a:cubicBezTo>
                  <a:cubicBezTo>
                    <a:pt x="52485" y="36116"/>
                    <a:pt x="52596" y="35434"/>
                    <a:pt x="52647" y="34744"/>
                  </a:cubicBezTo>
                  <a:cubicBezTo>
                    <a:pt x="52733" y="31252"/>
                    <a:pt x="51623" y="27431"/>
                    <a:pt x="48124" y="26492"/>
                  </a:cubicBezTo>
                  <a:cubicBezTo>
                    <a:pt x="50154" y="19258"/>
                    <a:pt x="45257" y="11698"/>
                    <a:pt x="39149" y="10282"/>
                  </a:cubicBezTo>
                  <a:lnTo>
                    <a:pt x="39149" y="10282"/>
                  </a:lnTo>
                  <a:cubicBezTo>
                    <a:pt x="40399" y="14526"/>
                    <a:pt x="40166" y="18119"/>
                    <a:pt x="38434" y="20982"/>
                  </a:cubicBezTo>
                  <a:cubicBezTo>
                    <a:pt x="35287" y="26187"/>
                    <a:pt x="28425" y="26923"/>
                    <a:pt x="28134" y="26950"/>
                  </a:cubicBezTo>
                  <a:lnTo>
                    <a:pt x="27916" y="24764"/>
                  </a:lnTo>
                  <a:cubicBezTo>
                    <a:pt x="27977" y="24757"/>
                    <a:pt x="33992" y="24097"/>
                    <a:pt x="36559" y="19835"/>
                  </a:cubicBezTo>
                  <a:cubicBezTo>
                    <a:pt x="38059" y="17344"/>
                    <a:pt x="37722" y="14653"/>
                    <a:pt x="36773" y="10053"/>
                  </a:cubicBezTo>
                  <a:lnTo>
                    <a:pt x="36773" y="10053"/>
                  </a:lnTo>
                  <a:cubicBezTo>
                    <a:pt x="36750" y="10054"/>
                    <a:pt x="36736" y="10055"/>
                    <a:pt x="36729" y="10055"/>
                  </a:cubicBezTo>
                  <a:cubicBezTo>
                    <a:pt x="36711" y="10055"/>
                    <a:pt x="36742" y="10052"/>
                    <a:pt x="36773" y="10050"/>
                  </a:cubicBezTo>
                  <a:lnTo>
                    <a:pt x="36773" y="10050"/>
                  </a:lnTo>
                  <a:cubicBezTo>
                    <a:pt x="36347" y="5587"/>
                    <a:pt x="31121" y="0"/>
                    <a:pt x="24966"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011;p52">
              <a:extLst>
                <a:ext uri="{FF2B5EF4-FFF2-40B4-BE49-F238E27FC236}">
                  <a16:creationId xmlns:a16="http://schemas.microsoft.com/office/drawing/2014/main" id="{B0F4D50C-E8D4-4C02-87DC-BDE0D170A58D}"/>
                </a:ext>
              </a:extLst>
            </p:cNvPr>
            <p:cNvSpPr/>
            <p:nvPr/>
          </p:nvSpPr>
          <p:spPr>
            <a:xfrm>
              <a:off x="-2997776" y="3460106"/>
              <a:ext cx="336665" cy="367610"/>
            </a:xfrm>
            <a:custGeom>
              <a:avLst/>
              <a:gdLst/>
              <a:ahLst/>
              <a:cxnLst/>
              <a:rect l="l" t="t" r="r" b="b"/>
              <a:pathLst>
                <a:path w="22542" h="24614" extrusionOk="0">
                  <a:moveTo>
                    <a:pt x="9596" y="0"/>
                  </a:moveTo>
                  <a:cubicBezTo>
                    <a:pt x="3150" y="0"/>
                    <a:pt x="0" y="5275"/>
                    <a:pt x="0" y="12087"/>
                  </a:cubicBezTo>
                  <a:lnTo>
                    <a:pt x="0" y="20109"/>
                  </a:lnTo>
                  <a:cubicBezTo>
                    <a:pt x="1499" y="19840"/>
                    <a:pt x="2914" y="19706"/>
                    <a:pt x="4242" y="19706"/>
                  </a:cubicBezTo>
                  <a:cubicBezTo>
                    <a:pt x="7809" y="19706"/>
                    <a:pt x="10750" y="20675"/>
                    <a:pt x="13020" y="22610"/>
                  </a:cubicBezTo>
                  <a:cubicBezTo>
                    <a:pt x="13711" y="23204"/>
                    <a:pt x="14332" y="23876"/>
                    <a:pt x="14869" y="24613"/>
                  </a:cubicBezTo>
                  <a:cubicBezTo>
                    <a:pt x="16678" y="23568"/>
                    <a:pt x="20109" y="21139"/>
                    <a:pt x="21445" y="17154"/>
                  </a:cubicBezTo>
                  <a:cubicBezTo>
                    <a:pt x="22541" y="13886"/>
                    <a:pt x="22032" y="10184"/>
                    <a:pt x="19940" y="6138"/>
                  </a:cubicBezTo>
                  <a:cubicBezTo>
                    <a:pt x="18254" y="3412"/>
                    <a:pt x="14710" y="0"/>
                    <a:pt x="9596"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012;p52">
              <a:extLst>
                <a:ext uri="{FF2B5EF4-FFF2-40B4-BE49-F238E27FC236}">
                  <a16:creationId xmlns:a16="http://schemas.microsoft.com/office/drawing/2014/main" id="{EB91FFEB-50DF-420F-BAD1-FD25FE28751A}"/>
                </a:ext>
              </a:extLst>
            </p:cNvPr>
            <p:cNvSpPr/>
            <p:nvPr/>
          </p:nvSpPr>
          <p:spPr>
            <a:xfrm>
              <a:off x="-3864513" y="3855704"/>
              <a:ext cx="523322" cy="403036"/>
            </a:xfrm>
            <a:custGeom>
              <a:avLst/>
              <a:gdLst/>
              <a:ahLst/>
              <a:cxnLst/>
              <a:rect l="l" t="t" r="r" b="b"/>
              <a:pathLst>
                <a:path w="35040" h="26986" extrusionOk="0">
                  <a:moveTo>
                    <a:pt x="19067" y="1"/>
                  </a:moveTo>
                  <a:cubicBezTo>
                    <a:pt x="17966" y="1935"/>
                    <a:pt x="15264" y="5794"/>
                    <a:pt x="10732" y="6991"/>
                  </a:cubicBezTo>
                  <a:cubicBezTo>
                    <a:pt x="9487" y="7320"/>
                    <a:pt x="8203" y="7486"/>
                    <a:pt x="6914" y="7486"/>
                  </a:cubicBezTo>
                  <a:cubicBezTo>
                    <a:pt x="6909" y="7486"/>
                    <a:pt x="6905" y="7486"/>
                    <a:pt x="6900" y="7486"/>
                  </a:cubicBezTo>
                  <a:cubicBezTo>
                    <a:pt x="6168" y="7484"/>
                    <a:pt x="5436" y="7432"/>
                    <a:pt x="4711" y="7332"/>
                  </a:cubicBezTo>
                  <a:cubicBezTo>
                    <a:pt x="55" y="8948"/>
                    <a:pt x="0" y="15986"/>
                    <a:pt x="1278" y="19600"/>
                  </a:cubicBezTo>
                  <a:cubicBezTo>
                    <a:pt x="3232" y="18830"/>
                    <a:pt x="5735" y="18130"/>
                    <a:pt x="8377" y="18130"/>
                  </a:cubicBezTo>
                  <a:cubicBezTo>
                    <a:pt x="9285" y="18130"/>
                    <a:pt x="10211" y="18213"/>
                    <a:pt x="11135" y="18405"/>
                  </a:cubicBezTo>
                  <a:cubicBezTo>
                    <a:pt x="14027" y="19003"/>
                    <a:pt x="16677" y="20977"/>
                    <a:pt x="18221" y="23686"/>
                  </a:cubicBezTo>
                  <a:cubicBezTo>
                    <a:pt x="18840" y="24772"/>
                    <a:pt x="19236" y="25895"/>
                    <a:pt x="19410" y="26986"/>
                  </a:cubicBezTo>
                  <a:cubicBezTo>
                    <a:pt x="22525" y="26846"/>
                    <a:pt x="25144" y="25666"/>
                    <a:pt x="26402" y="23775"/>
                  </a:cubicBezTo>
                  <a:cubicBezTo>
                    <a:pt x="27468" y="22176"/>
                    <a:pt x="27490" y="20174"/>
                    <a:pt x="26467" y="17988"/>
                  </a:cubicBezTo>
                  <a:lnTo>
                    <a:pt x="25849" y="16668"/>
                  </a:lnTo>
                  <a:lnTo>
                    <a:pt x="27288" y="16438"/>
                  </a:lnTo>
                  <a:cubicBezTo>
                    <a:pt x="30004" y="16002"/>
                    <a:pt x="33363" y="13983"/>
                    <a:pt x="34035" y="11666"/>
                  </a:cubicBezTo>
                  <a:cubicBezTo>
                    <a:pt x="35040" y="8201"/>
                    <a:pt x="34398" y="4874"/>
                    <a:pt x="31953" y="990"/>
                  </a:cubicBezTo>
                  <a:cubicBezTo>
                    <a:pt x="31295" y="1331"/>
                    <a:pt x="30608" y="1610"/>
                    <a:pt x="29899" y="1824"/>
                  </a:cubicBezTo>
                  <a:cubicBezTo>
                    <a:pt x="28845" y="2138"/>
                    <a:pt x="27767" y="2295"/>
                    <a:pt x="26667" y="2295"/>
                  </a:cubicBezTo>
                  <a:cubicBezTo>
                    <a:pt x="24233" y="2295"/>
                    <a:pt x="21691" y="1528"/>
                    <a:pt x="19067"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013;p52">
              <a:extLst>
                <a:ext uri="{FF2B5EF4-FFF2-40B4-BE49-F238E27FC236}">
                  <a16:creationId xmlns:a16="http://schemas.microsoft.com/office/drawing/2014/main" id="{DF79DECC-088C-423C-976C-95A4EB01CB8C}"/>
                </a:ext>
              </a:extLst>
            </p:cNvPr>
            <p:cNvSpPr/>
            <p:nvPr/>
          </p:nvSpPr>
          <p:spPr>
            <a:xfrm>
              <a:off x="-3805475" y="3460106"/>
              <a:ext cx="735773" cy="944460"/>
            </a:xfrm>
            <a:custGeom>
              <a:avLst/>
              <a:gdLst/>
              <a:ahLst/>
              <a:cxnLst/>
              <a:rect l="l" t="t" r="r" b="b"/>
              <a:pathLst>
                <a:path w="49265" h="63238" extrusionOk="0">
                  <a:moveTo>
                    <a:pt x="39668" y="0"/>
                  </a:moveTo>
                  <a:cubicBezTo>
                    <a:pt x="33224" y="0"/>
                    <a:pt x="29268" y="5421"/>
                    <a:pt x="28388" y="8057"/>
                  </a:cubicBezTo>
                  <a:cubicBezTo>
                    <a:pt x="27022" y="7464"/>
                    <a:pt x="25660" y="7203"/>
                    <a:pt x="24344" y="7203"/>
                  </a:cubicBezTo>
                  <a:cubicBezTo>
                    <a:pt x="18179" y="7203"/>
                    <a:pt x="13007" y="12941"/>
                    <a:pt x="13007" y="17287"/>
                  </a:cubicBezTo>
                  <a:cubicBezTo>
                    <a:pt x="12719" y="17258"/>
                    <a:pt x="12433" y="17244"/>
                    <a:pt x="12148" y="17244"/>
                  </a:cubicBezTo>
                  <a:cubicBezTo>
                    <a:pt x="5772" y="17244"/>
                    <a:pt x="0" y="24256"/>
                    <a:pt x="744" y="31577"/>
                  </a:cubicBezTo>
                  <a:cubicBezTo>
                    <a:pt x="1494" y="31698"/>
                    <a:pt x="2252" y="31764"/>
                    <a:pt x="3015" y="31764"/>
                  </a:cubicBezTo>
                  <a:cubicBezTo>
                    <a:pt x="4076" y="31764"/>
                    <a:pt x="5146" y="31637"/>
                    <a:pt x="6217" y="31354"/>
                  </a:cubicBezTo>
                  <a:cubicBezTo>
                    <a:pt x="11180" y="30043"/>
                    <a:pt x="13652" y="24544"/>
                    <a:pt x="13677" y="24489"/>
                  </a:cubicBezTo>
                  <a:lnTo>
                    <a:pt x="14199" y="23304"/>
                  </a:lnTo>
                  <a:lnTo>
                    <a:pt x="15283" y="24010"/>
                  </a:lnTo>
                  <a:cubicBezTo>
                    <a:pt x="17903" y="25721"/>
                    <a:pt x="20396" y="26580"/>
                    <a:pt x="22725" y="26580"/>
                  </a:cubicBezTo>
                  <a:cubicBezTo>
                    <a:pt x="23609" y="26580"/>
                    <a:pt x="24469" y="26457"/>
                    <a:pt x="25304" y="26209"/>
                  </a:cubicBezTo>
                  <a:cubicBezTo>
                    <a:pt x="29830" y="24867"/>
                    <a:pt x="32429" y="20244"/>
                    <a:pt x="33053" y="19011"/>
                  </a:cubicBezTo>
                  <a:cubicBezTo>
                    <a:pt x="32227" y="17674"/>
                    <a:pt x="31588" y="16040"/>
                    <a:pt x="31137" y="14114"/>
                  </a:cubicBezTo>
                  <a:lnTo>
                    <a:pt x="33276" y="13614"/>
                  </a:lnTo>
                  <a:cubicBezTo>
                    <a:pt x="34106" y="17178"/>
                    <a:pt x="35621" y="19512"/>
                    <a:pt x="37778" y="20551"/>
                  </a:cubicBezTo>
                  <a:cubicBezTo>
                    <a:pt x="38747" y="21018"/>
                    <a:pt x="39758" y="21179"/>
                    <a:pt x="40693" y="21179"/>
                  </a:cubicBezTo>
                  <a:cubicBezTo>
                    <a:pt x="42763" y="21179"/>
                    <a:pt x="44457" y="20390"/>
                    <a:pt x="44481" y="20379"/>
                  </a:cubicBezTo>
                  <a:lnTo>
                    <a:pt x="45434" y="22359"/>
                  </a:lnTo>
                  <a:cubicBezTo>
                    <a:pt x="45309" y="22419"/>
                    <a:pt x="43271" y="23381"/>
                    <a:pt x="40701" y="23381"/>
                  </a:cubicBezTo>
                  <a:cubicBezTo>
                    <a:pt x="39486" y="23381"/>
                    <a:pt x="38152" y="23166"/>
                    <a:pt x="36845" y="22540"/>
                  </a:cubicBezTo>
                  <a:cubicBezTo>
                    <a:pt x="35992" y="22132"/>
                    <a:pt x="35222" y="21585"/>
                    <a:pt x="34534" y="20898"/>
                  </a:cubicBezTo>
                  <a:cubicBezTo>
                    <a:pt x="33722" y="22305"/>
                    <a:pt x="32181" y="24564"/>
                    <a:pt x="29858" y="26305"/>
                  </a:cubicBezTo>
                  <a:cubicBezTo>
                    <a:pt x="31758" y="29307"/>
                    <a:pt x="33688" y="33606"/>
                    <a:pt x="32191" y="38766"/>
                  </a:cubicBezTo>
                  <a:cubicBezTo>
                    <a:pt x="31473" y="41245"/>
                    <a:pt x="28918" y="43292"/>
                    <a:pt x="26223" y="44374"/>
                  </a:cubicBezTo>
                  <a:cubicBezTo>
                    <a:pt x="29576" y="46608"/>
                    <a:pt x="32549" y="47733"/>
                    <a:pt x="35101" y="47733"/>
                  </a:cubicBezTo>
                  <a:cubicBezTo>
                    <a:pt x="35970" y="47733"/>
                    <a:pt x="36789" y="47603"/>
                    <a:pt x="37559" y="47341"/>
                  </a:cubicBezTo>
                  <a:cubicBezTo>
                    <a:pt x="41495" y="46006"/>
                    <a:pt x="42869" y="41560"/>
                    <a:pt x="42883" y="41514"/>
                  </a:cubicBezTo>
                  <a:lnTo>
                    <a:pt x="44989" y="42137"/>
                  </a:lnTo>
                  <a:cubicBezTo>
                    <a:pt x="44923" y="42363"/>
                    <a:pt x="43303" y="47701"/>
                    <a:pt x="38288" y="49414"/>
                  </a:cubicBezTo>
                  <a:cubicBezTo>
                    <a:pt x="37283" y="49758"/>
                    <a:pt x="36224" y="49930"/>
                    <a:pt x="35110" y="49930"/>
                  </a:cubicBezTo>
                  <a:cubicBezTo>
                    <a:pt x="32212" y="49930"/>
                    <a:pt x="28955" y="48766"/>
                    <a:pt x="25378" y="46451"/>
                  </a:cubicBezTo>
                  <a:lnTo>
                    <a:pt x="25378" y="46451"/>
                  </a:lnTo>
                  <a:cubicBezTo>
                    <a:pt x="25624" y="48279"/>
                    <a:pt x="25260" y="50005"/>
                    <a:pt x="24278" y="51481"/>
                  </a:cubicBezTo>
                  <a:cubicBezTo>
                    <a:pt x="23170" y="53147"/>
                    <a:pt x="21387" y="54377"/>
                    <a:pt x="19188" y="55062"/>
                  </a:cubicBezTo>
                  <a:cubicBezTo>
                    <a:pt x="23182" y="55405"/>
                    <a:pt x="27830" y="57226"/>
                    <a:pt x="30154" y="63238"/>
                  </a:cubicBezTo>
                  <a:cubicBezTo>
                    <a:pt x="31408" y="60110"/>
                    <a:pt x="33923" y="57514"/>
                    <a:pt x="37170" y="56139"/>
                  </a:cubicBezTo>
                  <a:cubicBezTo>
                    <a:pt x="38856" y="55425"/>
                    <a:pt x="40630" y="55073"/>
                    <a:pt x="42429" y="55073"/>
                  </a:cubicBezTo>
                  <a:cubicBezTo>
                    <a:pt x="44711" y="55073"/>
                    <a:pt x="47032" y="55639"/>
                    <a:pt x="49265" y="56751"/>
                  </a:cubicBezTo>
                  <a:lnTo>
                    <a:pt x="49265" y="12087"/>
                  </a:lnTo>
                  <a:cubicBezTo>
                    <a:pt x="49265" y="5275"/>
                    <a:pt x="46114" y="0"/>
                    <a:pt x="39668"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014;p52">
              <a:extLst>
                <a:ext uri="{FF2B5EF4-FFF2-40B4-BE49-F238E27FC236}">
                  <a16:creationId xmlns:a16="http://schemas.microsoft.com/office/drawing/2014/main" id="{E79D66D5-4D39-4964-B76F-33E1643E653F}"/>
                </a:ext>
              </a:extLst>
            </p:cNvPr>
            <p:cNvSpPr/>
            <p:nvPr/>
          </p:nvSpPr>
          <p:spPr>
            <a:xfrm>
              <a:off x="-3939950" y="4159288"/>
              <a:ext cx="870277" cy="846546"/>
            </a:xfrm>
            <a:custGeom>
              <a:avLst/>
              <a:gdLst/>
              <a:ahLst/>
              <a:cxnLst/>
              <a:rect l="l" t="t" r="r" b="b"/>
              <a:pathLst>
                <a:path w="58271" h="56682" extrusionOk="0">
                  <a:moveTo>
                    <a:pt x="13435" y="1"/>
                  </a:moveTo>
                  <a:cubicBezTo>
                    <a:pt x="10513" y="1"/>
                    <a:pt x="7714" y="1008"/>
                    <a:pt x="5856" y="1869"/>
                  </a:cubicBezTo>
                  <a:cubicBezTo>
                    <a:pt x="1770" y="5450"/>
                    <a:pt x="0" y="14831"/>
                    <a:pt x="6630" y="20134"/>
                  </a:cubicBezTo>
                  <a:cubicBezTo>
                    <a:pt x="3553" y="25702"/>
                    <a:pt x="10291" y="31561"/>
                    <a:pt x="11610" y="32440"/>
                  </a:cubicBezTo>
                  <a:cubicBezTo>
                    <a:pt x="11745" y="42208"/>
                    <a:pt x="20048" y="48082"/>
                    <a:pt x="25814" y="48082"/>
                  </a:cubicBezTo>
                  <a:cubicBezTo>
                    <a:pt x="26273" y="48082"/>
                    <a:pt x="26717" y="48044"/>
                    <a:pt x="27139" y="47969"/>
                  </a:cubicBezTo>
                  <a:cubicBezTo>
                    <a:pt x="29762" y="53008"/>
                    <a:pt x="36826" y="56681"/>
                    <a:pt x="43563" y="56681"/>
                  </a:cubicBezTo>
                  <a:cubicBezTo>
                    <a:pt x="51122" y="56681"/>
                    <a:pt x="58270" y="52056"/>
                    <a:pt x="58270" y="39546"/>
                  </a:cubicBezTo>
                  <a:lnTo>
                    <a:pt x="58270" y="12434"/>
                  </a:lnTo>
                  <a:cubicBezTo>
                    <a:pt x="56045" y="11128"/>
                    <a:pt x="53704" y="10460"/>
                    <a:pt x="51425" y="10460"/>
                  </a:cubicBezTo>
                  <a:cubicBezTo>
                    <a:pt x="49916" y="10460"/>
                    <a:pt x="48434" y="10753"/>
                    <a:pt x="47030" y="11347"/>
                  </a:cubicBezTo>
                  <a:cubicBezTo>
                    <a:pt x="43536" y="12826"/>
                    <a:pt x="41059" y="15991"/>
                    <a:pt x="40566" y="19607"/>
                  </a:cubicBezTo>
                  <a:lnTo>
                    <a:pt x="40377" y="20990"/>
                  </a:lnTo>
                  <a:lnTo>
                    <a:pt x="39078" y="20484"/>
                  </a:lnTo>
                  <a:cubicBezTo>
                    <a:pt x="37902" y="20026"/>
                    <a:pt x="36625" y="19831"/>
                    <a:pt x="35389" y="19831"/>
                  </a:cubicBezTo>
                  <a:cubicBezTo>
                    <a:pt x="33527" y="19831"/>
                    <a:pt x="31756" y="20273"/>
                    <a:pt x="30551" y="20928"/>
                  </a:cubicBezTo>
                  <a:cubicBezTo>
                    <a:pt x="27167" y="22766"/>
                    <a:pt x="24747" y="27172"/>
                    <a:pt x="26941" y="32729"/>
                  </a:cubicBezTo>
                  <a:cubicBezTo>
                    <a:pt x="27719" y="32533"/>
                    <a:pt x="28494" y="32436"/>
                    <a:pt x="29260" y="32436"/>
                  </a:cubicBezTo>
                  <a:cubicBezTo>
                    <a:pt x="32400" y="32436"/>
                    <a:pt x="35380" y="34064"/>
                    <a:pt x="37792" y="37124"/>
                  </a:cubicBezTo>
                  <a:cubicBezTo>
                    <a:pt x="37802" y="37116"/>
                    <a:pt x="37812" y="37107"/>
                    <a:pt x="37823" y="37098"/>
                  </a:cubicBezTo>
                  <a:cubicBezTo>
                    <a:pt x="39524" y="35778"/>
                    <a:pt x="41478" y="35121"/>
                    <a:pt x="43560" y="35121"/>
                  </a:cubicBezTo>
                  <a:cubicBezTo>
                    <a:pt x="45949" y="35121"/>
                    <a:pt x="48506" y="35986"/>
                    <a:pt x="51044" y="37708"/>
                  </a:cubicBezTo>
                  <a:lnTo>
                    <a:pt x="49810" y="39526"/>
                  </a:lnTo>
                  <a:cubicBezTo>
                    <a:pt x="47666" y="38070"/>
                    <a:pt x="45530" y="37337"/>
                    <a:pt x="43569" y="37337"/>
                  </a:cubicBezTo>
                  <a:cubicBezTo>
                    <a:pt x="41954" y="37337"/>
                    <a:pt x="40457" y="37834"/>
                    <a:pt x="39169" y="38834"/>
                  </a:cubicBezTo>
                  <a:cubicBezTo>
                    <a:pt x="36506" y="40901"/>
                    <a:pt x="35392" y="44677"/>
                    <a:pt x="36520" y="47812"/>
                  </a:cubicBezTo>
                  <a:lnTo>
                    <a:pt x="34452" y="48557"/>
                  </a:lnTo>
                  <a:cubicBezTo>
                    <a:pt x="33265" y="45256"/>
                    <a:pt x="34021" y="41409"/>
                    <a:pt x="36219" y="38682"/>
                  </a:cubicBezTo>
                  <a:cubicBezTo>
                    <a:pt x="34206" y="36046"/>
                    <a:pt x="31750" y="34637"/>
                    <a:pt x="29204" y="34637"/>
                  </a:cubicBezTo>
                  <a:cubicBezTo>
                    <a:pt x="28585" y="34637"/>
                    <a:pt x="27962" y="34720"/>
                    <a:pt x="27338" y="34889"/>
                  </a:cubicBezTo>
                  <a:cubicBezTo>
                    <a:pt x="24083" y="35771"/>
                    <a:pt x="21602" y="38827"/>
                    <a:pt x="21435" y="42154"/>
                  </a:cubicBezTo>
                  <a:lnTo>
                    <a:pt x="19240" y="42045"/>
                  </a:lnTo>
                  <a:cubicBezTo>
                    <a:pt x="19419" y="38464"/>
                    <a:pt x="21696" y="35139"/>
                    <a:pt x="24885" y="33506"/>
                  </a:cubicBezTo>
                  <a:cubicBezTo>
                    <a:pt x="22345" y="26997"/>
                    <a:pt x="25145" y="21363"/>
                    <a:pt x="29500" y="18997"/>
                  </a:cubicBezTo>
                  <a:cubicBezTo>
                    <a:pt x="30949" y="18210"/>
                    <a:pt x="33098" y="17633"/>
                    <a:pt x="35402" y="17633"/>
                  </a:cubicBezTo>
                  <a:cubicBezTo>
                    <a:pt x="36028" y="17633"/>
                    <a:pt x="36664" y="17676"/>
                    <a:pt x="37301" y="17768"/>
                  </a:cubicBezTo>
                  <a:cubicBezTo>
                    <a:pt x="35221" y="11788"/>
                    <a:pt x="30599" y="10369"/>
                    <a:pt x="26682" y="10369"/>
                  </a:cubicBezTo>
                  <a:cubicBezTo>
                    <a:pt x="25488" y="10369"/>
                    <a:pt x="24359" y="10501"/>
                    <a:pt x="23388" y="10676"/>
                  </a:cubicBezTo>
                  <a:lnTo>
                    <a:pt x="21546" y="11008"/>
                  </a:lnTo>
                  <a:lnTo>
                    <a:pt x="22153" y="9238"/>
                  </a:lnTo>
                  <a:cubicBezTo>
                    <a:pt x="22609" y="7908"/>
                    <a:pt x="22313" y="6117"/>
                    <a:pt x="21360" y="4446"/>
                  </a:cubicBezTo>
                  <a:cubicBezTo>
                    <a:pt x="20124" y="2277"/>
                    <a:pt x="18023" y="700"/>
                    <a:pt x="15739" y="228"/>
                  </a:cubicBezTo>
                  <a:cubicBezTo>
                    <a:pt x="14972" y="69"/>
                    <a:pt x="14199" y="1"/>
                    <a:pt x="13435"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04519535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904;p34">
            <a:extLst>
              <a:ext uri="{FF2B5EF4-FFF2-40B4-BE49-F238E27FC236}">
                <a16:creationId xmlns:a16="http://schemas.microsoft.com/office/drawing/2014/main" id="{025D197E-2233-4F4E-851E-D07407F14263}"/>
              </a:ext>
            </a:extLst>
          </p:cNvPr>
          <p:cNvSpPr/>
          <p:nvPr/>
        </p:nvSpPr>
        <p:spPr>
          <a:xfrm>
            <a:off x="0" y="1489467"/>
            <a:ext cx="14463200" cy="10610400"/>
          </a:xfrm>
          <a:prstGeom prst="rect">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 name="Google Shape;905;p34">
            <a:extLst>
              <a:ext uri="{FF2B5EF4-FFF2-40B4-BE49-F238E27FC236}">
                <a16:creationId xmlns:a16="http://schemas.microsoft.com/office/drawing/2014/main" id="{E96DD447-FA20-455B-86EA-D5D43DE281AE}"/>
              </a:ext>
            </a:extLst>
          </p:cNvPr>
          <p:cNvSpPr/>
          <p:nvPr/>
        </p:nvSpPr>
        <p:spPr>
          <a:xfrm>
            <a:off x="7501669" y="11904453"/>
            <a:ext cx="12034400" cy="403200"/>
          </a:xfrm>
          <a:prstGeom prst="ellipse">
            <a:avLst/>
          </a:prstGeom>
          <a:solidFill>
            <a:schemeClr val="bg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4" name="Google Shape;906;p34">
            <a:extLst>
              <a:ext uri="{FF2B5EF4-FFF2-40B4-BE49-F238E27FC236}">
                <a16:creationId xmlns:a16="http://schemas.microsoft.com/office/drawing/2014/main" id="{7BE64942-A6D0-425A-99EB-364460409AF4}"/>
              </a:ext>
            </a:extLst>
          </p:cNvPr>
          <p:cNvGrpSpPr/>
          <p:nvPr/>
        </p:nvGrpSpPr>
        <p:grpSpPr>
          <a:xfrm>
            <a:off x="8146235" y="2998659"/>
            <a:ext cx="11705648" cy="9098912"/>
            <a:chOff x="3532075" y="1181668"/>
            <a:chExt cx="4839711" cy="3761954"/>
          </a:xfrm>
        </p:grpSpPr>
        <p:sp>
          <p:nvSpPr>
            <p:cNvPr id="5" name="Google Shape;907;p34">
              <a:extLst>
                <a:ext uri="{FF2B5EF4-FFF2-40B4-BE49-F238E27FC236}">
                  <a16:creationId xmlns:a16="http://schemas.microsoft.com/office/drawing/2014/main" id="{510F93DB-7B9F-4F82-B528-C164B6D6119A}"/>
                </a:ext>
              </a:extLst>
            </p:cNvPr>
            <p:cNvSpPr/>
            <p:nvPr/>
          </p:nvSpPr>
          <p:spPr>
            <a:xfrm>
              <a:off x="4673239" y="3308225"/>
              <a:ext cx="1291083" cy="1635397"/>
            </a:xfrm>
            <a:custGeom>
              <a:avLst/>
              <a:gdLst/>
              <a:ahLst/>
              <a:cxnLst/>
              <a:rect l="l" t="t" r="r" b="b"/>
              <a:pathLst>
                <a:path w="17440" h="22091" extrusionOk="0">
                  <a:moveTo>
                    <a:pt x="1" y="0"/>
                  </a:moveTo>
                  <a:lnTo>
                    <a:pt x="1" y="22091"/>
                  </a:lnTo>
                  <a:lnTo>
                    <a:pt x="17439" y="22091"/>
                  </a:lnTo>
                  <a:lnTo>
                    <a:pt x="17439" y="0"/>
                  </a:ln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908;p34">
              <a:extLst>
                <a:ext uri="{FF2B5EF4-FFF2-40B4-BE49-F238E27FC236}">
                  <a16:creationId xmlns:a16="http://schemas.microsoft.com/office/drawing/2014/main" id="{5BD201F4-5831-45A4-896C-B5EEAAB18E83}"/>
                </a:ext>
              </a:extLst>
            </p:cNvPr>
            <p:cNvSpPr/>
            <p:nvPr/>
          </p:nvSpPr>
          <p:spPr>
            <a:xfrm>
              <a:off x="4796868" y="4442794"/>
              <a:ext cx="1043823" cy="344906"/>
            </a:xfrm>
            <a:custGeom>
              <a:avLst/>
              <a:gdLst/>
              <a:ahLst/>
              <a:cxnLst/>
              <a:rect l="l" t="t" r="r" b="b"/>
              <a:pathLst>
                <a:path w="14100" h="4659" extrusionOk="0">
                  <a:moveTo>
                    <a:pt x="2330" y="0"/>
                  </a:moveTo>
                  <a:cubicBezTo>
                    <a:pt x="1044" y="0"/>
                    <a:pt x="1" y="1043"/>
                    <a:pt x="1" y="2329"/>
                  </a:cubicBezTo>
                  <a:cubicBezTo>
                    <a:pt x="1" y="3615"/>
                    <a:pt x="1044" y="4659"/>
                    <a:pt x="2330" y="4659"/>
                  </a:cubicBezTo>
                  <a:lnTo>
                    <a:pt x="11770" y="4659"/>
                  </a:lnTo>
                  <a:cubicBezTo>
                    <a:pt x="13057" y="4659"/>
                    <a:pt x="14100" y="3615"/>
                    <a:pt x="14100" y="2329"/>
                  </a:cubicBezTo>
                  <a:cubicBezTo>
                    <a:pt x="14100" y="1043"/>
                    <a:pt x="13057" y="0"/>
                    <a:pt x="1177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909;p34">
              <a:extLst>
                <a:ext uri="{FF2B5EF4-FFF2-40B4-BE49-F238E27FC236}">
                  <a16:creationId xmlns:a16="http://schemas.microsoft.com/office/drawing/2014/main" id="{84918EAC-784C-4A69-893E-4271EE6F16AC}"/>
                </a:ext>
              </a:extLst>
            </p:cNvPr>
            <p:cNvSpPr/>
            <p:nvPr/>
          </p:nvSpPr>
          <p:spPr>
            <a:xfrm>
              <a:off x="4796868" y="3953536"/>
              <a:ext cx="1043823" cy="344758"/>
            </a:xfrm>
            <a:custGeom>
              <a:avLst/>
              <a:gdLst/>
              <a:ahLst/>
              <a:cxnLst/>
              <a:rect l="l" t="t" r="r" b="b"/>
              <a:pathLst>
                <a:path w="14100" h="4657" extrusionOk="0">
                  <a:moveTo>
                    <a:pt x="2330" y="1"/>
                  </a:moveTo>
                  <a:cubicBezTo>
                    <a:pt x="1044" y="1"/>
                    <a:pt x="1" y="1044"/>
                    <a:pt x="1" y="2326"/>
                  </a:cubicBezTo>
                  <a:cubicBezTo>
                    <a:pt x="1" y="3613"/>
                    <a:pt x="1044" y="4656"/>
                    <a:pt x="2330" y="4656"/>
                  </a:cubicBezTo>
                  <a:lnTo>
                    <a:pt x="11770" y="4656"/>
                  </a:lnTo>
                  <a:cubicBezTo>
                    <a:pt x="13057" y="4656"/>
                    <a:pt x="14100" y="3613"/>
                    <a:pt x="14100" y="2326"/>
                  </a:cubicBezTo>
                  <a:cubicBezTo>
                    <a:pt x="14100" y="1044"/>
                    <a:pt x="13057" y="1"/>
                    <a:pt x="11770"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910;p34">
              <a:extLst>
                <a:ext uri="{FF2B5EF4-FFF2-40B4-BE49-F238E27FC236}">
                  <a16:creationId xmlns:a16="http://schemas.microsoft.com/office/drawing/2014/main" id="{914E4707-AEF4-4214-8CAF-F32DA67062C8}"/>
                </a:ext>
              </a:extLst>
            </p:cNvPr>
            <p:cNvSpPr/>
            <p:nvPr/>
          </p:nvSpPr>
          <p:spPr>
            <a:xfrm>
              <a:off x="4796868" y="3464130"/>
              <a:ext cx="1043823" cy="344684"/>
            </a:xfrm>
            <a:custGeom>
              <a:avLst/>
              <a:gdLst/>
              <a:ahLst/>
              <a:cxnLst/>
              <a:rect l="l" t="t" r="r" b="b"/>
              <a:pathLst>
                <a:path w="14100" h="4656" extrusionOk="0">
                  <a:moveTo>
                    <a:pt x="2330" y="0"/>
                  </a:moveTo>
                  <a:cubicBezTo>
                    <a:pt x="1044" y="0"/>
                    <a:pt x="1" y="1044"/>
                    <a:pt x="1" y="2330"/>
                  </a:cubicBezTo>
                  <a:cubicBezTo>
                    <a:pt x="1" y="3616"/>
                    <a:pt x="1044" y="4655"/>
                    <a:pt x="2330" y="4655"/>
                  </a:cubicBezTo>
                  <a:lnTo>
                    <a:pt x="11770" y="4655"/>
                  </a:lnTo>
                  <a:cubicBezTo>
                    <a:pt x="13057" y="4655"/>
                    <a:pt x="14100" y="3616"/>
                    <a:pt x="14100" y="2330"/>
                  </a:cubicBezTo>
                  <a:cubicBezTo>
                    <a:pt x="14100" y="1044"/>
                    <a:pt x="13057" y="0"/>
                    <a:pt x="11770" y="0"/>
                  </a:cubicBezTo>
                  <a:close/>
                </a:path>
              </a:pathLst>
            </a:custGeom>
            <a:solidFill>
              <a:srgbClr val="F1F1F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911;p34">
              <a:extLst>
                <a:ext uri="{FF2B5EF4-FFF2-40B4-BE49-F238E27FC236}">
                  <a16:creationId xmlns:a16="http://schemas.microsoft.com/office/drawing/2014/main" id="{C3A69BAD-4FAB-458E-9F34-A94F6E021929}"/>
                </a:ext>
              </a:extLst>
            </p:cNvPr>
            <p:cNvSpPr/>
            <p:nvPr/>
          </p:nvSpPr>
          <p:spPr>
            <a:xfrm>
              <a:off x="5159538" y="4574714"/>
              <a:ext cx="320994" cy="82469"/>
            </a:xfrm>
            <a:custGeom>
              <a:avLst/>
              <a:gdLst/>
              <a:ahLst/>
              <a:cxnLst/>
              <a:rect l="l" t="t" r="r" b="b"/>
              <a:pathLst>
                <a:path w="4336" h="1114" extrusionOk="0">
                  <a:moveTo>
                    <a:pt x="3779" y="201"/>
                  </a:moveTo>
                  <a:cubicBezTo>
                    <a:pt x="3975" y="201"/>
                    <a:pt x="4135" y="361"/>
                    <a:pt x="4135" y="558"/>
                  </a:cubicBezTo>
                  <a:cubicBezTo>
                    <a:pt x="4135" y="753"/>
                    <a:pt x="3975" y="913"/>
                    <a:pt x="3779" y="913"/>
                  </a:cubicBezTo>
                  <a:lnTo>
                    <a:pt x="556" y="913"/>
                  </a:lnTo>
                  <a:cubicBezTo>
                    <a:pt x="360" y="913"/>
                    <a:pt x="200" y="753"/>
                    <a:pt x="200" y="558"/>
                  </a:cubicBezTo>
                  <a:cubicBezTo>
                    <a:pt x="200" y="361"/>
                    <a:pt x="360" y="201"/>
                    <a:pt x="556" y="201"/>
                  </a:cubicBezTo>
                  <a:close/>
                  <a:moveTo>
                    <a:pt x="556" y="1"/>
                  </a:moveTo>
                  <a:cubicBezTo>
                    <a:pt x="250" y="1"/>
                    <a:pt x="0" y="250"/>
                    <a:pt x="0" y="558"/>
                  </a:cubicBezTo>
                  <a:cubicBezTo>
                    <a:pt x="0" y="864"/>
                    <a:pt x="250" y="1113"/>
                    <a:pt x="556" y="1113"/>
                  </a:cubicBezTo>
                  <a:lnTo>
                    <a:pt x="3779" y="1113"/>
                  </a:lnTo>
                  <a:cubicBezTo>
                    <a:pt x="4086" y="1113"/>
                    <a:pt x="4335" y="864"/>
                    <a:pt x="4335" y="558"/>
                  </a:cubicBezTo>
                  <a:cubicBezTo>
                    <a:pt x="4335" y="250"/>
                    <a:pt x="4086" y="1"/>
                    <a:pt x="3779"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912;p34">
              <a:extLst>
                <a:ext uri="{FF2B5EF4-FFF2-40B4-BE49-F238E27FC236}">
                  <a16:creationId xmlns:a16="http://schemas.microsoft.com/office/drawing/2014/main" id="{BF34A09A-7D6D-4459-8A7E-B12521783B12}"/>
                </a:ext>
              </a:extLst>
            </p:cNvPr>
            <p:cNvSpPr/>
            <p:nvPr/>
          </p:nvSpPr>
          <p:spPr>
            <a:xfrm>
              <a:off x="5159538" y="4086048"/>
              <a:ext cx="320994" cy="82469"/>
            </a:xfrm>
            <a:custGeom>
              <a:avLst/>
              <a:gdLst/>
              <a:ahLst/>
              <a:cxnLst/>
              <a:rect l="l" t="t" r="r" b="b"/>
              <a:pathLst>
                <a:path w="4336" h="1114" extrusionOk="0">
                  <a:moveTo>
                    <a:pt x="3779" y="197"/>
                  </a:moveTo>
                  <a:cubicBezTo>
                    <a:pt x="3975" y="197"/>
                    <a:pt x="4135" y="360"/>
                    <a:pt x="4135" y="556"/>
                  </a:cubicBezTo>
                  <a:cubicBezTo>
                    <a:pt x="4135" y="753"/>
                    <a:pt x="3975" y="913"/>
                    <a:pt x="3779" y="913"/>
                  </a:cubicBezTo>
                  <a:lnTo>
                    <a:pt x="556" y="913"/>
                  </a:lnTo>
                  <a:cubicBezTo>
                    <a:pt x="360" y="913"/>
                    <a:pt x="200" y="753"/>
                    <a:pt x="200" y="556"/>
                  </a:cubicBezTo>
                  <a:cubicBezTo>
                    <a:pt x="200" y="360"/>
                    <a:pt x="360" y="197"/>
                    <a:pt x="556" y="197"/>
                  </a:cubicBezTo>
                  <a:close/>
                  <a:moveTo>
                    <a:pt x="556" y="1"/>
                  </a:moveTo>
                  <a:cubicBezTo>
                    <a:pt x="250" y="1"/>
                    <a:pt x="0" y="250"/>
                    <a:pt x="0" y="556"/>
                  </a:cubicBezTo>
                  <a:cubicBezTo>
                    <a:pt x="0" y="864"/>
                    <a:pt x="250" y="1113"/>
                    <a:pt x="556" y="1113"/>
                  </a:cubicBezTo>
                  <a:lnTo>
                    <a:pt x="3779" y="1113"/>
                  </a:lnTo>
                  <a:cubicBezTo>
                    <a:pt x="4086" y="1113"/>
                    <a:pt x="4335" y="864"/>
                    <a:pt x="4335" y="556"/>
                  </a:cubicBezTo>
                  <a:cubicBezTo>
                    <a:pt x="4335" y="250"/>
                    <a:pt x="4086" y="1"/>
                    <a:pt x="3779"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913;p34">
              <a:extLst>
                <a:ext uri="{FF2B5EF4-FFF2-40B4-BE49-F238E27FC236}">
                  <a16:creationId xmlns:a16="http://schemas.microsoft.com/office/drawing/2014/main" id="{C313339B-B891-4ED8-8612-56DF3E64AF46}"/>
                </a:ext>
              </a:extLst>
            </p:cNvPr>
            <p:cNvSpPr/>
            <p:nvPr/>
          </p:nvSpPr>
          <p:spPr>
            <a:xfrm>
              <a:off x="5159538" y="3597087"/>
              <a:ext cx="320994" cy="82692"/>
            </a:xfrm>
            <a:custGeom>
              <a:avLst/>
              <a:gdLst/>
              <a:ahLst/>
              <a:cxnLst/>
              <a:rect l="l" t="t" r="r" b="b"/>
              <a:pathLst>
                <a:path w="4336" h="1117" extrusionOk="0">
                  <a:moveTo>
                    <a:pt x="3779" y="200"/>
                  </a:moveTo>
                  <a:cubicBezTo>
                    <a:pt x="3975" y="200"/>
                    <a:pt x="4135" y="360"/>
                    <a:pt x="4135" y="560"/>
                  </a:cubicBezTo>
                  <a:cubicBezTo>
                    <a:pt x="4135" y="757"/>
                    <a:pt x="3975" y="917"/>
                    <a:pt x="3779" y="917"/>
                  </a:cubicBezTo>
                  <a:lnTo>
                    <a:pt x="556" y="917"/>
                  </a:lnTo>
                  <a:cubicBezTo>
                    <a:pt x="360" y="917"/>
                    <a:pt x="200" y="757"/>
                    <a:pt x="200" y="560"/>
                  </a:cubicBezTo>
                  <a:cubicBezTo>
                    <a:pt x="200" y="360"/>
                    <a:pt x="360" y="200"/>
                    <a:pt x="556" y="200"/>
                  </a:cubicBezTo>
                  <a:close/>
                  <a:moveTo>
                    <a:pt x="556" y="0"/>
                  </a:moveTo>
                  <a:cubicBezTo>
                    <a:pt x="250" y="0"/>
                    <a:pt x="0" y="251"/>
                    <a:pt x="0" y="560"/>
                  </a:cubicBezTo>
                  <a:cubicBezTo>
                    <a:pt x="0" y="867"/>
                    <a:pt x="250" y="1117"/>
                    <a:pt x="556" y="1117"/>
                  </a:cubicBezTo>
                  <a:lnTo>
                    <a:pt x="3779" y="1117"/>
                  </a:lnTo>
                  <a:cubicBezTo>
                    <a:pt x="4086" y="1117"/>
                    <a:pt x="4335" y="867"/>
                    <a:pt x="4335" y="560"/>
                  </a:cubicBezTo>
                  <a:cubicBezTo>
                    <a:pt x="4335" y="251"/>
                    <a:pt x="4086" y="0"/>
                    <a:pt x="3779"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914;p34">
              <a:extLst>
                <a:ext uri="{FF2B5EF4-FFF2-40B4-BE49-F238E27FC236}">
                  <a16:creationId xmlns:a16="http://schemas.microsoft.com/office/drawing/2014/main" id="{3421B061-2739-4734-AD3D-858C110BBBF9}"/>
                </a:ext>
              </a:extLst>
            </p:cNvPr>
            <p:cNvSpPr/>
            <p:nvPr/>
          </p:nvSpPr>
          <p:spPr>
            <a:xfrm>
              <a:off x="7321272" y="4604843"/>
              <a:ext cx="644949" cy="338317"/>
            </a:xfrm>
            <a:custGeom>
              <a:avLst/>
              <a:gdLst/>
              <a:ahLst/>
              <a:cxnLst/>
              <a:rect l="l" t="t" r="r" b="b"/>
              <a:pathLst>
                <a:path w="8712" h="4570" extrusionOk="0">
                  <a:moveTo>
                    <a:pt x="8055" y="0"/>
                  </a:moveTo>
                  <a:lnTo>
                    <a:pt x="4682" y="71"/>
                  </a:lnTo>
                  <a:cubicBezTo>
                    <a:pt x="4679" y="746"/>
                    <a:pt x="4390" y="1413"/>
                    <a:pt x="3919" y="1826"/>
                  </a:cubicBezTo>
                  <a:cubicBezTo>
                    <a:pt x="3486" y="2210"/>
                    <a:pt x="2936" y="2373"/>
                    <a:pt x="2400" y="2503"/>
                  </a:cubicBezTo>
                  <a:cubicBezTo>
                    <a:pt x="1866" y="2633"/>
                    <a:pt x="1314" y="2750"/>
                    <a:pt x="840" y="3066"/>
                  </a:cubicBezTo>
                  <a:cubicBezTo>
                    <a:pt x="367" y="3379"/>
                    <a:pt x="0" y="3945"/>
                    <a:pt x="24" y="4569"/>
                  </a:cubicBezTo>
                  <a:lnTo>
                    <a:pt x="8712" y="4569"/>
                  </a:lnTo>
                  <a:lnTo>
                    <a:pt x="8055" y="0"/>
                  </a:lnTo>
                  <a:close/>
                </a:path>
              </a:pathLst>
            </a:custGeom>
            <a:solidFill>
              <a:srgbClr val="293D4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915;p34">
              <a:extLst>
                <a:ext uri="{FF2B5EF4-FFF2-40B4-BE49-F238E27FC236}">
                  <a16:creationId xmlns:a16="http://schemas.microsoft.com/office/drawing/2014/main" id="{625969F5-43A9-4938-A287-B2246CC8EECC}"/>
                </a:ext>
              </a:extLst>
            </p:cNvPr>
            <p:cNvSpPr/>
            <p:nvPr/>
          </p:nvSpPr>
          <p:spPr>
            <a:xfrm>
              <a:off x="6318173" y="4525928"/>
              <a:ext cx="675820" cy="417233"/>
            </a:xfrm>
            <a:custGeom>
              <a:avLst/>
              <a:gdLst/>
              <a:ahLst/>
              <a:cxnLst/>
              <a:rect l="l" t="t" r="r" b="b"/>
              <a:pathLst>
                <a:path w="9129" h="5636" extrusionOk="0">
                  <a:moveTo>
                    <a:pt x="5953" y="0"/>
                  </a:moveTo>
                  <a:cubicBezTo>
                    <a:pt x="5710" y="630"/>
                    <a:pt x="5203" y="1149"/>
                    <a:pt x="4616" y="1369"/>
                  </a:cubicBezTo>
                  <a:cubicBezTo>
                    <a:pt x="4321" y="1483"/>
                    <a:pt x="4017" y="1521"/>
                    <a:pt x="3713" y="1521"/>
                  </a:cubicBezTo>
                  <a:cubicBezTo>
                    <a:pt x="3460" y="1521"/>
                    <a:pt x="3206" y="1494"/>
                    <a:pt x="2957" y="1463"/>
                  </a:cubicBezTo>
                  <a:cubicBezTo>
                    <a:pt x="2614" y="1421"/>
                    <a:pt x="2266" y="1371"/>
                    <a:pt x="1918" y="1371"/>
                  </a:cubicBezTo>
                  <a:cubicBezTo>
                    <a:pt x="1711" y="1371"/>
                    <a:pt x="1504" y="1389"/>
                    <a:pt x="1297" y="1436"/>
                  </a:cubicBezTo>
                  <a:cubicBezTo>
                    <a:pt x="745" y="1563"/>
                    <a:pt x="201" y="1960"/>
                    <a:pt x="1" y="2549"/>
                  </a:cubicBezTo>
                  <a:lnTo>
                    <a:pt x="8122" y="5635"/>
                  </a:lnTo>
                  <a:lnTo>
                    <a:pt x="9129" y="1129"/>
                  </a:lnTo>
                  <a:lnTo>
                    <a:pt x="5953" y="0"/>
                  </a:lnTo>
                  <a:close/>
                </a:path>
              </a:pathLst>
            </a:custGeom>
            <a:solidFill>
              <a:srgbClr val="293D4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916;p34">
              <a:extLst>
                <a:ext uri="{FF2B5EF4-FFF2-40B4-BE49-F238E27FC236}">
                  <a16:creationId xmlns:a16="http://schemas.microsoft.com/office/drawing/2014/main" id="{D0779BD7-3A90-4E8C-BA49-1E0EB9F329B9}"/>
                </a:ext>
              </a:extLst>
            </p:cNvPr>
            <p:cNvSpPr/>
            <p:nvPr/>
          </p:nvSpPr>
          <p:spPr>
            <a:xfrm>
              <a:off x="6608295" y="2523962"/>
              <a:ext cx="1456836" cy="2133026"/>
            </a:xfrm>
            <a:custGeom>
              <a:avLst/>
              <a:gdLst/>
              <a:ahLst/>
              <a:cxnLst/>
              <a:rect l="l" t="t" r="r" b="b"/>
              <a:pathLst>
                <a:path w="19679" h="28813" extrusionOk="0">
                  <a:moveTo>
                    <a:pt x="12961" y="0"/>
                  </a:moveTo>
                  <a:cubicBezTo>
                    <a:pt x="12961" y="0"/>
                    <a:pt x="12064" y="417"/>
                    <a:pt x="10414" y="660"/>
                  </a:cubicBezTo>
                  <a:cubicBezTo>
                    <a:pt x="9730" y="763"/>
                    <a:pt x="8917" y="835"/>
                    <a:pt x="7984" y="835"/>
                  </a:cubicBezTo>
                  <a:cubicBezTo>
                    <a:pt x="7304" y="835"/>
                    <a:pt x="6560" y="796"/>
                    <a:pt x="5756" y="703"/>
                  </a:cubicBezTo>
                  <a:lnTo>
                    <a:pt x="5449" y="2103"/>
                  </a:lnTo>
                  <a:lnTo>
                    <a:pt x="1" y="27056"/>
                  </a:lnTo>
                  <a:lnTo>
                    <a:pt x="6809" y="28812"/>
                  </a:lnTo>
                  <a:lnTo>
                    <a:pt x="10035" y="16906"/>
                  </a:lnTo>
                  <a:lnTo>
                    <a:pt x="11994" y="28812"/>
                  </a:lnTo>
                  <a:lnTo>
                    <a:pt x="19679" y="28812"/>
                  </a:lnTo>
                  <a:cubicBezTo>
                    <a:pt x="19679" y="28812"/>
                    <a:pt x="18015" y="13893"/>
                    <a:pt x="14987" y="4726"/>
                  </a:cubicBezTo>
                  <a:cubicBezTo>
                    <a:pt x="14676" y="3790"/>
                    <a:pt x="14353" y="2913"/>
                    <a:pt x="14017" y="2120"/>
                  </a:cubicBezTo>
                  <a:cubicBezTo>
                    <a:pt x="13677" y="1323"/>
                    <a:pt x="13324" y="611"/>
                    <a:pt x="12961" y="0"/>
                  </a:cubicBezTo>
                  <a:close/>
                </a:path>
              </a:pathLst>
            </a:custGeom>
            <a:solidFill>
              <a:srgbClr val="DD902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917;p34">
              <a:extLst>
                <a:ext uri="{FF2B5EF4-FFF2-40B4-BE49-F238E27FC236}">
                  <a16:creationId xmlns:a16="http://schemas.microsoft.com/office/drawing/2014/main" id="{638B9BDB-6451-4F9B-951D-513439D6CB06}"/>
                </a:ext>
              </a:extLst>
            </p:cNvPr>
            <p:cNvSpPr/>
            <p:nvPr/>
          </p:nvSpPr>
          <p:spPr>
            <a:xfrm>
              <a:off x="7244504" y="3128409"/>
              <a:ext cx="106677" cy="800560"/>
            </a:xfrm>
            <a:custGeom>
              <a:avLst/>
              <a:gdLst/>
              <a:ahLst/>
              <a:cxnLst/>
              <a:rect l="l" t="t" r="r" b="b"/>
              <a:pathLst>
                <a:path w="1441" h="10814" extrusionOk="0">
                  <a:moveTo>
                    <a:pt x="1" y="0"/>
                  </a:moveTo>
                  <a:lnTo>
                    <a:pt x="878" y="10813"/>
                  </a:lnTo>
                  <a:lnTo>
                    <a:pt x="1441" y="8741"/>
                  </a:lnTo>
                  <a:lnTo>
                    <a:pt x="1" y="0"/>
                  </a:lnTo>
                  <a:close/>
                </a:path>
              </a:pathLst>
            </a:custGeom>
            <a:solidFill>
              <a:srgbClr val="4247D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918;p34">
              <a:extLst>
                <a:ext uri="{FF2B5EF4-FFF2-40B4-BE49-F238E27FC236}">
                  <a16:creationId xmlns:a16="http://schemas.microsoft.com/office/drawing/2014/main" id="{5A69DCD3-063A-4985-A65D-02A1F43C1CC3}"/>
                </a:ext>
              </a:extLst>
            </p:cNvPr>
            <p:cNvSpPr/>
            <p:nvPr/>
          </p:nvSpPr>
          <p:spPr>
            <a:xfrm>
              <a:off x="7011459" y="2140344"/>
              <a:ext cx="749036" cy="608749"/>
            </a:xfrm>
            <a:custGeom>
              <a:avLst/>
              <a:gdLst/>
              <a:ahLst/>
              <a:cxnLst/>
              <a:rect l="l" t="t" r="r" b="b"/>
              <a:pathLst>
                <a:path w="10118" h="8223" extrusionOk="0">
                  <a:moveTo>
                    <a:pt x="10117" y="1"/>
                  </a:moveTo>
                  <a:lnTo>
                    <a:pt x="193" y="2240"/>
                  </a:lnTo>
                  <a:cubicBezTo>
                    <a:pt x="193" y="2320"/>
                    <a:pt x="30" y="6602"/>
                    <a:pt x="3" y="7285"/>
                  </a:cubicBezTo>
                  <a:cubicBezTo>
                    <a:pt x="0" y="7345"/>
                    <a:pt x="0" y="7379"/>
                    <a:pt x="0" y="7379"/>
                  </a:cubicBezTo>
                  <a:cubicBezTo>
                    <a:pt x="0" y="7379"/>
                    <a:pt x="735" y="8223"/>
                    <a:pt x="3196" y="8223"/>
                  </a:cubicBezTo>
                  <a:cubicBezTo>
                    <a:pt x="3519" y="8223"/>
                    <a:pt x="3871" y="8208"/>
                    <a:pt x="4256" y="8175"/>
                  </a:cubicBezTo>
                  <a:cubicBezTo>
                    <a:pt x="5396" y="8078"/>
                    <a:pt x="6815" y="7822"/>
                    <a:pt x="8571" y="7302"/>
                  </a:cubicBezTo>
                  <a:cubicBezTo>
                    <a:pt x="9061" y="7159"/>
                    <a:pt x="9574" y="6992"/>
                    <a:pt x="10117" y="6805"/>
                  </a:cubicBezTo>
                  <a:lnTo>
                    <a:pt x="10117"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919;p34">
              <a:extLst>
                <a:ext uri="{FF2B5EF4-FFF2-40B4-BE49-F238E27FC236}">
                  <a16:creationId xmlns:a16="http://schemas.microsoft.com/office/drawing/2014/main" id="{EF291E25-022E-4BC7-81D5-006359E9A083}"/>
                </a:ext>
              </a:extLst>
            </p:cNvPr>
            <p:cNvSpPr/>
            <p:nvPr/>
          </p:nvSpPr>
          <p:spPr>
            <a:xfrm>
              <a:off x="7216446" y="1502436"/>
              <a:ext cx="292196" cy="550709"/>
            </a:xfrm>
            <a:custGeom>
              <a:avLst/>
              <a:gdLst/>
              <a:ahLst/>
              <a:cxnLst/>
              <a:rect l="l" t="t" r="r" b="b"/>
              <a:pathLst>
                <a:path w="3947" h="7439" extrusionOk="0">
                  <a:moveTo>
                    <a:pt x="3210" y="0"/>
                  </a:moveTo>
                  <a:lnTo>
                    <a:pt x="727" y="1623"/>
                  </a:lnTo>
                  <a:lnTo>
                    <a:pt x="427" y="4199"/>
                  </a:lnTo>
                  <a:lnTo>
                    <a:pt x="0" y="5296"/>
                  </a:lnTo>
                  <a:lnTo>
                    <a:pt x="2176" y="7438"/>
                  </a:lnTo>
                  <a:lnTo>
                    <a:pt x="3946" y="4102"/>
                  </a:lnTo>
                  <a:lnTo>
                    <a:pt x="3210" y="0"/>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920;p34">
              <a:extLst>
                <a:ext uri="{FF2B5EF4-FFF2-40B4-BE49-F238E27FC236}">
                  <a16:creationId xmlns:a16="http://schemas.microsoft.com/office/drawing/2014/main" id="{9AEAF884-98F9-4172-8698-0266A25C210B}"/>
                </a:ext>
              </a:extLst>
            </p:cNvPr>
            <p:cNvSpPr/>
            <p:nvPr/>
          </p:nvSpPr>
          <p:spPr>
            <a:xfrm>
              <a:off x="6278197" y="1947202"/>
              <a:ext cx="254441" cy="276132"/>
            </a:xfrm>
            <a:custGeom>
              <a:avLst/>
              <a:gdLst/>
              <a:ahLst/>
              <a:cxnLst/>
              <a:rect l="l" t="t" r="r" b="b"/>
              <a:pathLst>
                <a:path w="3437" h="3730" extrusionOk="0">
                  <a:moveTo>
                    <a:pt x="2354" y="1"/>
                  </a:moveTo>
                  <a:cubicBezTo>
                    <a:pt x="1994" y="1"/>
                    <a:pt x="1995" y="579"/>
                    <a:pt x="2134" y="950"/>
                  </a:cubicBezTo>
                  <a:cubicBezTo>
                    <a:pt x="1559" y="513"/>
                    <a:pt x="946" y="106"/>
                    <a:pt x="666" y="106"/>
                  </a:cubicBezTo>
                  <a:cubicBezTo>
                    <a:pt x="633" y="106"/>
                    <a:pt x="604" y="112"/>
                    <a:pt x="581" y="124"/>
                  </a:cubicBezTo>
                  <a:cubicBezTo>
                    <a:pt x="374" y="227"/>
                    <a:pt x="508" y="441"/>
                    <a:pt x="508" y="441"/>
                  </a:cubicBezTo>
                  <a:cubicBezTo>
                    <a:pt x="508" y="441"/>
                    <a:pt x="494" y="438"/>
                    <a:pt x="474" y="438"/>
                  </a:cubicBezTo>
                  <a:cubicBezTo>
                    <a:pt x="419" y="438"/>
                    <a:pt x="316" y="454"/>
                    <a:pt x="268" y="567"/>
                  </a:cubicBezTo>
                  <a:cubicBezTo>
                    <a:pt x="201" y="724"/>
                    <a:pt x="385" y="941"/>
                    <a:pt x="385" y="941"/>
                  </a:cubicBezTo>
                  <a:cubicBezTo>
                    <a:pt x="385" y="941"/>
                    <a:pt x="361" y="931"/>
                    <a:pt x="326" y="931"/>
                  </a:cubicBezTo>
                  <a:cubicBezTo>
                    <a:pt x="273" y="931"/>
                    <a:pt x="197" y="954"/>
                    <a:pt x="145" y="1070"/>
                  </a:cubicBezTo>
                  <a:cubicBezTo>
                    <a:pt x="1" y="1393"/>
                    <a:pt x="1537" y="3729"/>
                    <a:pt x="1537" y="3729"/>
                  </a:cubicBezTo>
                  <a:lnTo>
                    <a:pt x="3437" y="2020"/>
                  </a:lnTo>
                  <a:cubicBezTo>
                    <a:pt x="3437" y="2020"/>
                    <a:pt x="2994" y="1307"/>
                    <a:pt x="2827" y="897"/>
                  </a:cubicBezTo>
                  <a:cubicBezTo>
                    <a:pt x="2664" y="484"/>
                    <a:pt x="2747" y="7"/>
                    <a:pt x="2360" y="1"/>
                  </a:cubicBezTo>
                  <a:cubicBezTo>
                    <a:pt x="2358" y="1"/>
                    <a:pt x="2356" y="1"/>
                    <a:pt x="2354"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921;p34">
              <a:extLst>
                <a:ext uri="{FF2B5EF4-FFF2-40B4-BE49-F238E27FC236}">
                  <a16:creationId xmlns:a16="http://schemas.microsoft.com/office/drawing/2014/main" id="{831AC7BA-040D-4BAB-BCD4-C616A7756272}"/>
                </a:ext>
              </a:extLst>
            </p:cNvPr>
            <p:cNvSpPr/>
            <p:nvPr/>
          </p:nvSpPr>
          <p:spPr>
            <a:xfrm>
              <a:off x="6312547" y="1973112"/>
              <a:ext cx="78990" cy="62703"/>
            </a:xfrm>
            <a:custGeom>
              <a:avLst/>
              <a:gdLst/>
              <a:ahLst/>
              <a:cxnLst/>
              <a:rect l="l" t="t" r="r" b="b"/>
              <a:pathLst>
                <a:path w="1067" h="847" extrusionOk="0">
                  <a:moveTo>
                    <a:pt x="87" y="0"/>
                  </a:moveTo>
                  <a:lnTo>
                    <a:pt x="1" y="180"/>
                  </a:lnTo>
                  <a:cubicBezTo>
                    <a:pt x="4" y="180"/>
                    <a:pt x="470" y="407"/>
                    <a:pt x="927" y="847"/>
                  </a:cubicBezTo>
                  <a:lnTo>
                    <a:pt x="1067" y="703"/>
                  </a:lnTo>
                  <a:cubicBezTo>
                    <a:pt x="587" y="240"/>
                    <a:pt x="107" y="11"/>
                    <a:pt x="87"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922;p34">
              <a:extLst>
                <a:ext uri="{FF2B5EF4-FFF2-40B4-BE49-F238E27FC236}">
                  <a16:creationId xmlns:a16="http://schemas.microsoft.com/office/drawing/2014/main" id="{2367FC48-5D7E-42E7-8ACA-BBD8F4232D3C}"/>
                </a:ext>
              </a:extLst>
            </p:cNvPr>
            <p:cNvSpPr/>
            <p:nvPr/>
          </p:nvSpPr>
          <p:spPr>
            <a:xfrm>
              <a:off x="6302479" y="2010867"/>
              <a:ext cx="63444" cy="56781"/>
            </a:xfrm>
            <a:custGeom>
              <a:avLst/>
              <a:gdLst/>
              <a:ahLst/>
              <a:cxnLst/>
              <a:rect l="l" t="t" r="r" b="b"/>
              <a:pathLst>
                <a:path w="857" h="767" extrusionOk="0">
                  <a:moveTo>
                    <a:pt x="113" y="1"/>
                  </a:moveTo>
                  <a:lnTo>
                    <a:pt x="0" y="164"/>
                  </a:lnTo>
                  <a:cubicBezTo>
                    <a:pt x="3" y="167"/>
                    <a:pt x="403" y="450"/>
                    <a:pt x="717" y="767"/>
                  </a:cubicBezTo>
                  <a:lnTo>
                    <a:pt x="857" y="627"/>
                  </a:lnTo>
                  <a:cubicBezTo>
                    <a:pt x="533" y="301"/>
                    <a:pt x="130" y="13"/>
                    <a:pt x="11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923;p34">
              <a:extLst>
                <a:ext uri="{FF2B5EF4-FFF2-40B4-BE49-F238E27FC236}">
                  <a16:creationId xmlns:a16="http://schemas.microsoft.com/office/drawing/2014/main" id="{933D940A-C1C4-4682-9ED4-E30C1B50A261}"/>
                </a:ext>
              </a:extLst>
            </p:cNvPr>
            <p:cNvSpPr/>
            <p:nvPr/>
          </p:nvSpPr>
          <p:spPr>
            <a:xfrm>
              <a:off x="6428699" y="2039961"/>
              <a:ext cx="28724" cy="71365"/>
            </a:xfrm>
            <a:custGeom>
              <a:avLst/>
              <a:gdLst/>
              <a:ahLst/>
              <a:cxnLst/>
              <a:rect l="l" t="t" r="r" b="b"/>
              <a:pathLst>
                <a:path w="388" h="964" extrusionOk="0">
                  <a:moveTo>
                    <a:pt x="227" y="0"/>
                  </a:moveTo>
                  <a:cubicBezTo>
                    <a:pt x="31" y="277"/>
                    <a:pt x="1" y="663"/>
                    <a:pt x="155" y="963"/>
                  </a:cubicBezTo>
                  <a:lnTo>
                    <a:pt x="331" y="874"/>
                  </a:lnTo>
                  <a:cubicBezTo>
                    <a:pt x="211" y="637"/>
                    <a:pt x="235" y="334"/>
                    <a:pt x="387" y="117"/>
                  </a:cubicBezTo>
                  <a:lnTo>
                    <a:pt x="227"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924;p34">
              <a:extLst>
                <a:ext uri="{FF2B5EF4-FFF2-40B4-BE49-F238E27FC236}">
                  <a16:creationId xmlns:a16="http://schemas.microsoft.com/office/drawing/2014/main" id="{1CFCB24D-AFF2-41ED-A80A-8801B88042A1}"/>
                </a:ext>
              </a:extLst>
            </p:cNvPr>
            <p:cNvSpPr/>
            <p:nvPr/>
          </p:nvSpPr>
          <p:spPr>
            <a:xfrm>
              <a:off x="7255682" y="1592233"/>
              <a:ext cx="121705" cy="155241"/>
            </a:xfrm>
            <a:custGeom>
              <a:avLst/>
              <a:gdLst/>
              <a:ahLst/>
              <a:cxnLst/>
              <a:rect l="l" t="t" r="r" b="b"/>
              <a:pathLst>
                <a:path w="1644" h="2097" extrusionOk="0">
                  <a:moveTo>
                    <a:pt x="930" y="1"/>
                  </a:moveTo>
                  <a:lnTo>
                    <a:pt x="190" y="487"/>
                  </a:lnTo>
                  <a:lnTo>
                    <a:pt x="0" y="2097"/>
                  </a:lnTo>
                  <a:cubicBezTo>
                    <a:pt x="743" y="1777"/>
                    <a:pt x="1360" y="1160"/>
                    <a:pt x="1643" y="400"/>
                  </a:cubicBezTo>
                  <a:cubicBezTo>
                    <a:pt x="1397" y="267"/>
                    <a:pt x="1166" y="133"/>
                    <a:pt x="930"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925;p34">
              <a:extLst>
                <a:ext uri="{FF2B5EF4-FFF2-40B4-BE49-F238E27FC236}">
                  <a16:creationId xmlns:a16="http://schemas.microsoft.com/office/drawing/2014/main" id="{DE8F5C24-409E-4A41-8F16-70DE7E796F83}"/>
                </a:ext>
              </a:extLst>
            </p:cNvPr>
            <p:cNvSpPr/>
            <p:nvPr/>
          </p:nvSpPr>
          <p:spPr>
            <a:xfrm>
              <a:off x="7095038" y="1181668"/>
              <a:ext cx="382957" cy="502516"/>
            </a:xfrm>
            <a:custGeom>
              <a:avLst/>
              <a:gdLst/>
              <a:ahLst/>
              <a:cxnLst/>
              <a:rect l="l" t="t" r="r" b="b"/>
              <a:pathLst>
                <a:path w="5173" h="6788" extrusionOk="0">
                  <a:moveTo>
                    <a:pt x="2437" y="1"/>
                  </a:moveTo>
                  <a:cubicBezTo>
                    <a:pt x="2323" y="1"/>
                    <a:pt x="2217" y="11"/>
                    <a:pt x="2110" y="31"/>
                  </a:cubicBezTo>
                  <a:cubicBezTo>
                    <a:pt x="2070" y="41"/>
                    <a:pt x="2030" y="51"/>
                    <a:pt x="1994" y="61"/>
                  </a:cubicBezTo>
                  <a:cubicBezTo>
                    <a:pt x="1943" y="74"/>
                    <a:pt x="1897" y="88"/>
                    <a:pt x="1850" y="108"/>
                  </a:cubicBezTo>
                  <a:cubicBezTo>
                    <a:pt x="1750" y="145"/>
                    <a:pt x="1654" y="191"/>
                    <a:pt x="1563" y="248"/>
                  </a:cubicBezTo>
                  <a:cubicBezTo>
                    <a:pt x="1163" y="494"/>
                    <a:pt x="854" y="908"/>
                    <a:pt x="634" y="1411"/>
                  </a:cubicBezTo>
                  <a:cubicBezTo>
                    <a:pt x="614" y="1457"/>
                    <a:pt x="594" y="1504"/>
                    <a:pt x="574" y="1554"/>
                  </a:cubicBezTo>
                  <a:cubicBezTo>
                    <a:pt x="557" y="1591"/>
                    <a:pt x="544" y="1628"/>
                    <a:pt x="531" y="1668"/>
                  </a:cubicBezTo>
                  <a:cubicBezTo>
                    <a:pt x="528" y="1677"/>
                    <a:pt x="524" y="1688"/>
                    <a:pt x="520" y="1697"/>
                  </a:cubicBezTo>
                  <a:cubicBezTo>
                    <a:pt x="504" y="1740"/>
                    <a:pt x="491" y="1788"/>
                    <a:pt x="474" y="1831"/>
                  </a:cubicBezTo>
                  <a:cubicBezTo>
                    <a:pt x="474" y="1834"/>
                    <a:pt x="474" y="1840"/>
                    <a:pt x="471" y="1844"/>
                  </a:cubicBezTo>
                  <a:cubicBezTo>
                    <a:pt x="468" y="1854"/>
                    <a:pt x="464" y="1864"/>
                    <a:pt x="460" y="1874"/>
                  </a:cubicBezTo>
                  <a:lnTo>
                    <a:pt x="454" y="1894"/>
                  </a:lnTo>
                  <a:cubicBezTo>
                    <a:pt x="440" y="1944"/>
                    <a:pt x="428" y="1991"/>
                    <a:pt x="414" y="2040"/>
                  </a:cubicBezTo>
                  <a:cubicBezTo>
                    <a:pt x="1" y="3564"/>
                    <a:pt x="244" y="5513"/>
                    <a:pt x="1077" y="6246"/>
                  </a:cubicBezTo>
                  <a:cubicBezTo>
                    <a:pt x="1536" y="6648"/>
                    <a:pt x="1990" y="6788"/>
                    <a:pt x="2399" y="6788"/>
                  </a:cubicBezTo>
                  <a:cubicBezTo>
                    <a:pt x="3335" y="6788"/>
                    <a:pt x="4039" y="6059"/>
                    <a:pt x="4039" y="6059"/>
                  </a:cubicBezTo>
                  <a:lnTo>
                    <a:pt x="5116" y="3204"/>
                  </a:lnTo>
                  <a:lnTo>
                    <a:pt x="5173" y="3050"/>
                  </a:lnTo>
                  <a:lnTo>
                    <a:pt x="5173" y="3040"/>
                  </a:lnTo>
                  <a:cubicBezTo>
                    <a:pt x="5173" y="3027"/>
                    <a:pt x="5173" y="3000"/>
                    <a:pt x="5169" y="2960"/>
                  </a:cubicBezTo>
                  <a:cubicBezTo>
                    <a:pt x="5169" y="2934"/>
                    <a:pt x="5166" y="2900"/>
                    <a:pt x="5162" y="2860"/>
                  </a:cubicBezTo>
                  <a:lnTo>
                    <a:pt x="5159" y="2817"/>
                  </a:lnTo>
                  <a:lnTo>
                    <a:pt x="5159" y="2797"/>
                  </a:lnTo>
                  <a:cubicBezTo>
                    <a:pt x="5156" y="2791"/>
                    <a:pt x="5156" y="2780"/>
                    <a:pt x="5156" y="2774"/>
                  </a:cubicBezTo>
                  <a:cubicBezTo>
                    <a:pt x="5156" y="2767"/>
                    <a:pt x="5156" y="2760"/>
                    <a:pt x="5153" y="2754"/>
                  </a:cubicBezTo>
                  <a:cubicBezTo>
                    <a:pt x="5106" y="2327"/>
                    <a:pt x="4956" y="1524"/>
                    <a:pt x="4450" y="897"/>
                  </a:cubicBezTo>
                  <a:cubicBezTo>
                    <a:pt x="4050" y="398"/>
                    <a:pt x="3430" y="8"/>
                    <a:pt x="2467"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926;p34">
              <a:extLst>
                <a:ext uri="{FF2B5EF4-FFF2-40B4-BE49-F238E27FC236}">
                  <a16:creationId xmlns:a16="http://schemas.microsoft.com/office/drawing/2014/main" id="{51D330A1-E0DE-4E81-AE5E-826EF9920C0A}"/>
                </a:ext>
              </a:extLst>
            </p:cNvPr>
            <p:cNvSpPr/>
            <p:nvPr/>
          </p:nvSpPr>
          <p:spPr>
            <a:xfrm>
              <a:off x="7201344" y="1414416"/>
              <a:ext cx="26503" cy="112748"/>
            </a:xfrm>
            <a:custGeom>
              <a:avLst/>
              <a:gdLst/>
              <a:ahLst/>
              <a:cxnLst/>
              <a:rect l="l" t="t" r="r" b="b"/>
              <a:pathLst>
                <a:path w="358" h="1523" extrusionOk="0">
                  <a:moveTo>
                    <a:pt x="101" y="0"/>
                  </a:moveTo>
                  <a:lnTo>
                    <a:pt x="11" y="1146"/>
                  </a:lnTo>
                  <a:cubicBezTo>
                    <a:pt x="1" y="1243"/>
                    <a:pt x="38" y="1340"/>
                    <a:pt x="101" y="1409"/>
                  </a:cubicBezTo>
                  <a:cubicBezTo>
                    <a:pt x="167" y="1480"/>
                    <a:pt x="261" y="1523"/>
                    <a:pt x="358" y="1523"/>
                  </a:cubicBezTo>
                  <a:lnTo>
                    <a:pt x="358" y="1323"/>
                  </a:lnTo>
                  <a:cubicBezTo>
                    <a:pt x="314" y="1323"/>
                    <a:pt x="278" y="1306"/>
                    <a:pt x="247" y="1276"/>
                  </a:cubicBezTo>
                  <a:cubicBezTo>
                    <a:pt x="218" y="1243"/>
                    <a:pt x="204" y="1203"/>
                    <a:pt x="207" y="1160"/>
                  </a:cubicBezTo>
                  <a:lnTo>
                    <a:pt x="298" y="16"/>
                  </a:lnTo>
                  <a:lnTo>
                    <a:pt x="101"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927;p34">
              <a:extLst>
                <a:ext uri="{FF2B5EF4-FFF2-40B4-BE49-F238E27FC236}">
                  <a16:creationId xmlns:a16="http://schemas.microsoft.com/office/drawing/2014/main" id="{4D800683-1022-4FB3-8890-BEC51D9A5422}"/>
                </a:ext>
              </a:extLst>
            </p:cNvPr>
            <p:cNvSpPr/>
            <p:nvPr/>
          </p:nvSpPr>
          <p:spPr>
            <a:xfrm>
              <a:off x="7279372" y="1411454"/>
              <a:ext cx="16583" cy="23171"/>
            </a:xfrm>
            <a:custGeom>
              <a:avLst/>
              <a:gdLst/>
              <a:ahLst/>
              <a:cxnLst/>
              <a:rect l="l" t="t" r="r" b="b"/>
              <a:pathLst>
                <a:path w="224" h="313" extrusionOk="0">
                  <a:moveTo>
                    <a:pt x="110" y="0"/>
                  </a:moveTo>
                  <a:cubicBezTo>
                    <a:pt x="50" y="0"/>
                    <a:pt x="0" y="70"/>
                    <a:pt x="0" y="156"/>
                  </a:cubicBezTo>
                  <a:cubicBezTo>
                    <a:pt x="0" y="243"/>
                    <a:pt x="50" y="313"/>
                    <a:pt x="113" y="313"/>
                  </a:cubicBezTo>
                  <a:cubicBezTo>
                    <a:pt x="173" y="313"/>
                    <a:pt x="223" y="243"/>
                    <a:pt x="223" y="156"/>
                  </a:cubicBezTo>
                  <a:cubicBezTo>
                    <a:pt x="223" y="70"/>
                    <a:pt x="173" y="0"/>
                    <a:pt x="110"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928;p34">
              <a:extLst>
                <a:ext uri="{FF2B5EF4-FFF2-40B4-BE49-F238E27FC236}">
                  <a16:creationId xmlns:a16="http://schemas.microsoft.com/office/drawing/2014/main" id="{45D0AE75-13B3-4058-A610-B6D851B0170B}"/>
                </a:ext>
              </a:extLst>
            </p:cNvPr>
            <p:cNvSpPr/>
            <p:nvPr/>
          </p:nvSpPr>
          <p:spPr>
            <a:xfrm>
              <a:off x="7152781" y="1411677"/>
              <a:ext cx="16879" cy="23171"/>
            </a:xfrm>
            <a:custGeom>
              <a:avLst/>
              <a:gdLst/>
              <a:ahLst/>
              <a:cxnLst/>
              <a:rect l="l" t="t" r="r" b="b"/>
              <a:pathLst>
                <a:path w="228" h="313" extrusionOk="0">
                  <a:moveTo>
                    <a:pt x="114" y="0"/>
                  </a:moveTo>
                  <a:cubicBezTo>
                    <a:pt x="51" y="0"/>
                    <a:pt x="0" y="70"/>
                    <a:pt x="0" y="157"/>
                  </a:cubicBezTo>
                  <a:cubicBezTo>
                    <a:pt x="0" y="243"/>
                    <a:pt x="51" y="313"/>
                    <a:pt x="114" y="313"/>
                  </a:cubicBezTo>
                  <a:cubicBezTo>
                    <a:pt x="177" y="313"/>
                    <a:pt x="227" y="243"/>
                    <a:pt x="227" y="157"/>
                  </a:cubicBezTo>
                  <a:cubicBezTo>
                    <a:pt x="227" y="70"/>
                    <a:pt x="174" y="0"/>
                    <a:pt x="114"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929;p34">
              <a:extLst>
                <a:ext uri="{FF2B5EF4-FFF2-40B4-BE49-F238E27FC236}">
                  <a16:creationId xmlns:a16="http://schemas.microsoft.com/office/drawing/2014/main" id="{3CD3E5AE-5401-4172-A5D4-EE27CAC85890}"/>
                </a:ext>
              </a:extLst>
            </p:cNvPr>
            <p:cNvSpPr/>
            <p:nvPr/>
          </p:nvSpPr>
          <p:spPr>
            <a:xfrm>
              <a:off x="7256348" y="1365038"/>
              <a:ext cx="66479" cy="20950"/>
            </a:xfrm>
            <a:custGeom>
              <a:avLst/>
              <a:gdLst/>
              <a:ahLst/>
              <a:cxnLst/>
              <a:rect l="l" t="t" r="r" b="b"/>
              <a:pathLst>
                <a:path w="898" h="283" extrusionOk="0">
                  <a:moveTo>
                    <a:pt x="328" y="1"/>
                  </a:moveTo>
                  <a:cubicBezTo>
                    <a:pt x="304" y="1"/>
                    <a:pt x="279" y="2"/>
                    <a:pt x="254" y="3"/>
                  </a:cubicBezTo>
                  <a:cubicBezTo>
                    <a:pt x="181" y="7"/>
                    <a:pt x="1" y="37"/>
                    <a:pt x="44" y="137"/>
                  </a:cubicBezTo>
                  <a:cubicBezTo>
                    <a:pt x="61" y="177"/>
                    <a:pt x="128" y="203"/>
                    <a:pt x="184" y="223"/>
                  </a:cubicBezTo>
                  <a:cubicBezTo>
                    <a:pt x="315" y="262"/>
                    <a:pt x="453" y="283"/>
                    <a:pt x="589" y="283"/>
                  </a:cubicBezTo>
                  <a:cubicBezTo>
                    <a:pt x="630" y="283"/>
                    <a:pt x="671" y="281"/>
                    <a:pt x="711" y="277"/>
                  </a:cubicBezTo>
                  <a:cubicBezTo>
                    <a:pt x="791" y="270"/>
                    <a:pt x="881" y="250"/>
                    <a:pt x="891" y="194"/>
                  </a:cubicBezTo>
                  <a:cubicBezTo>
                    <a:pt x="897" y="160"/>
                    <a:pt x="871" y="123"/>
                    <a:pt x="831" y="100"/>
                  </a:cubicBezTo>
                  <a:cubicBezTo>
                    <a:pt x="794" y="77"/>
                    <a:pt x="744" y="60"/>
                    <a:pt x="698" y="47"/>
                  </a:cubicBezTo>
                  <a:cubicBezTo>
                    <a:pt x="579" y="19"/>
                    <a:pt x="451" y="1"/>
                    <a:pt x="328"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930;p34">
              <a:extLst>
                <a:ext uri="{FF2B5EF4-FFF2-40B4-BE49-F238E27FC236}">
                  <a16:creationId xmlns:a16="http://schemas.microsoft.com/office/drawing/2014/main" id="{2C05FE82-B4C2-47B5-89E6-C706469FAE0B}"/>
                </a:ext>
              </a:extLst>
            </p:cNvPr>
            <p:cNvSpPr/>
            <p:nvPr/>
          </p:nvSpPr>
          <p:spPr>
            <a:xfrm>
              <a:off x="7130128" y="1364742"/>
              <a:ext cx="58780" cy="18582"/>
            </a:xfrm>
            <a:custGeom>
              <a:avLst/>
              <a:gdLst/>
              <a:ahLst/>
              <a:cxnLst/>
              <a:rect l="l" t="t" r="r" b="b"/>
              <a:pathLst>
                <a:path w="794" h="251" extrusionOk="0">
                  <a:moveTo>
                    <a:pt x="482" y="1"/>
                  </a:moveTo>
                  <a:cubicBezTo>
                    <a:pt x="394" y="1"/>
                    <a:pt x="304" y="11"/>
                    <a:pt x="220" y="31"/>
                  </a:cubicBezTo>
                  <a:cubicBezTo>
                    <a:pt x="157" y="47"/>
                    <a:pt x="0" y="101"/>
                    <a:pt x="50" y="184"/>
                  </a:cubicBezTo>
                  <a:cubicBezTo>
                    <a:pt x="70" y="218"/>
                    <a:pt x="130" y="234"/>
                    <a:pt x="183" y="241"/>
                  </a:cubicBezTo>
                  <a:cubicBezTo>
                    <a:pt x="236" y="248"/>
                    <a:pt x="289" y="251"/>
                    <a:pt x="342" y="251"/>
                  </a:cubicBezTo>
                  <a:cubicBezTo>
                    <a:pt x="445" y="251"/>
                    <a:pt x="547" y="239"/>
                    <a:pt x="643" y="214"/>
                  </a:cubicBezTo>
                  <a:cubicBezTo>
                    <a:pt x="713" y="194"/>
                    <a:pt x="789" y="161"/>
                    <a:pt x="789" y="111"/>
                  </a:cubicBezTo>
                  <a:cubicBezTo>
                    <a:pt x="793" y="78"/>
                    <a:pt x="766" y="51"/>
                    <a:pt x="729" y="34"/>
                  </a:cubicBezTo>
                  <a:cubicBezTo>
                    <a:pt x="693" y="18"/>
                    <a:pt x="649" y="11"/>
                    <a:pt x="606" y="7"/>
                  </a:cubicBezTo>
                  <a:cubicBezTo>
                    <a:pt x="566" y="3"/>
                    <a:pt x="524" y="1"/>
                    <a:pt x="482"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931;p34">
              <a:extLst>
                <a:ext uri="{FF2B5EF4-FFF2-40B4-BE49-F238E27FC236}">
                  <a16:creationId xmlns:a16="http://schemas.microsoft.com/office/drawing/2014/main" id="{244A9680-338C-4834-B0A7-1242B631A119}"/>
                </a:ext>
              </a:extLst>
            </p:cNvPr>
            <p:cNvSpPr/>
            <p:nvPr/>
          </p:nvSpPr>
          <p:spPr>
            <a:xfrm>
              <a:off x="7242357" y="1527088"/>
              <a:ext cx="51081" cy="29390"/>
            </a:xfrm>
            <a:custGeom>
              <a:avLst/>
              <a:gdLst/>
              <a:ahLst/>
              <a:cxnLst/>
              <a:rect l="l" t="t" r="r" b="b"/>
              <a:pathLst>
                <a:path w="690" h="397" extrusionOk="0">
                  <a:moveTo>
                    <a:pt x="653" y="1"/>
                  </a:moveTo>
                  <a:lnTo>
                    <a:pt x="0" y="127"/>
                  </a:lnTo>
                  <a:cubicBezTo>
                    <a:pt x="33" y="286"/>
                    <a:pt x="172" y="396"/>
                    <a:pt x="328" y="396"/>
                  </a:cubicBezTo>
                  <a:cubicBezTo>
                    <a:pt x="348" y="396"/>
                    <a:pt x="369" y="394"/>
                    <a:pt x="390" y="390"/>
                  </a:cubicBezTo>
                  <a:cubicBezTo>
                    <a:pt x="573" y="353"/>
                    <a:pt x="690" y="181"/>
                    <a:pt x="653"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932;p34">
              <a:extLst>
                <a:ext uri="{FF2B5EF4-FFF2-40B4-BE49-F238E27FC236}">
                  <a16:creationId xmlns:a16="http://schemas.microsoft.com/office/drawing/2014/main" id="{37C3FFCD-5520-40CE-90E5-0AC889936088}"/>
                </a:ext>
              </a:extLst>
            </p:cNvPr>
            <p:cNvSpPr/>
            <p:nvPr/>
          </p:nvSpPr>
          <p:spPr>
            <a:xfrm>
              <a:off x="7420472" y="1386655"/>
              <a:ext cx="111267" cy="145395"/>
            </a:xfrm>
            <a:custGeom>
              <a:avLst/>
              <a:gdLst/>
              <a:ahLst/>
              <a:cxnLst/>
              <a:rect l="l" t="t" r="r" b="b"/>
              <a:pathLst>
                <a:path w="1503" h="1964" extrusionOk="0">
                  <a:moveTo>
                    <a:pt x="593" y="0"/>
                  </a:moveTo>
                  <a:cubicBezTo>
                    <a:pt x="403" y="0"/>
                    <a:pt x="213" y="90"/>
                    <a:pt x="114" y="251"/>
                  </a:cubicBezTo>
                  <a:lnTo>
                    <a:pt x="0" y="1881"/>
                  </a:lnTo>
                  <a:cubicBezTo>
                    <a:pt x="125" y="1937"/>
                    <a:pt x="261" y="1964"/>
                    <a:pt x="397" y="1964"/>
                  </a:cubicBezTo>
                  <a:cubicBezTo>
                    <a:pt x="721" y="1964"/>
                    <a:pt x="1046" y="1813"/>
                    <a:pt x="1237" y="1547"/>
                  </a:cubicBezTo>
                  <a:cubicBezTo>
                    <a:pt x="1503" y="1175"/>
                    <a:pt x="1470" y="611"/>
                    <a:pt x="1160" y="271"/>
                  </a:cubicBezTo>
                  <a:cubicBezTo>
                    <a:pt x="1023" y="125"/>
                    <a:pt x="833" y="15"/>
                    <a:pt x="633" y="2"/>
                  </a:cubicBezTo>
                  <a:cubicBezTo>
                    <a:pt x="620" y="1"/>
                    <a:pt x="607" y="0"/>
                    <a:pt x="593" y="0"/>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933;p34">
              <a:extLst>
                <a:ext uri="{FF2B5EF4-FFF2-40B4-BE49-F238E27FC236}">
                  <a16:creationId xmlns:a16="http://schemas.microsoft.com/office/drawing/2014/main" id="{AF850C05-6AC6-4BEC-A0EE-303E03087DB2}"/>
                </a:ext>
              </a:extLst>
            </p:cNvPr>
            <p:cNvSpPr/>
            <p:nvPr/>
          </p:nvSpPr>
          <p:spPr>
            <a:xfrm>
              <a:off x="7446604" y="1424410"/>
              <a:ext cx="38792" cy="61593"/>
            </a:xfrm>
            <a:custGeom>
              <a:avLst/>
              <a:gdLst/>
              <a:ahLst/>
              <a:cxnLst/>
              <a:rect l="l" t="t" r="r" b="b"/>
              <a:pathLst>
                <a:path w="524" h="832" extrusionOk="0">
                  <a:moveTo>
                    <a:pt x="73" y="1"/>
                  </a:moveTo>
                  <a:lnTo>
                    <a:pt x="1" y="168"/>
                  </a:lnTo>
                  <a:cubicBezTo>
                    <a:pt x="164" y="338"/>
                    <a:pt x="250" y="581"/>
                    <a:pt x="233" y="818"/>
                  </a:cubicBezTo>
                  <a:lnTo>
                    <a:pt x="433" y="831"/>
                  </a:lnTo>
                  <a:cubicBezTo>
                    <a:pt x="450" y="611"/>
                    <a:pt x="390" y="391"/>
                    <a:pt x="277" y="205"/>
                  </a:cubicBezTo>
                  <a:lnTo>
                    <a:pt x="277" y="205"/>
                  </a:lnTo>
                  <a:lnTo>
                    <a:pt x="517" y="208"/>
                  </a:lnTo>
                  <a:lnTo>
                    <a:pt x="524" y="11"/>
                  </a:lnTo>
                  <a:lnTo>
                    <a:pt x="73"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934;p34">
              <a:extLst>
                <a:ext uri="{FF2B5EF4-FFF2-40B4-BE49-F238E27FC236}">
                  <a16:creationId xmlns:a16="http://schemas.microsoft.com/office/drawing/2014/main" id="{DF3C8AED-69D8-423F-8F51-C9F14F41E321}"/>
                </a:ext>
              </a:extLst>
            </p:cNvPr>
            <p:cNvSpPr/>
            <p:nvPr/>
          </p:nvSpPr>
          <p:spPr>
            <a:xfrm>
              <a:off x="7133533" y="1181668"/>
              <a:ext cx="343203" cy="210319"/>
            </a:xfrm>
            <a:custGeom>
              <a:avLst/>
              <a:gdLst/>
              <a:ahLst/>
              <a:cxnLst/>
              <a:rect l="l" t="t" r="r" b="b"/>
              <a:pathLst>
                <a:path w="4636" h="2841" extrusionOk="0">
                  <a:moveTo>
                    <a:pt x="1917" y="1"/>
                  </a:moveTo>
                  <a:cubicBezTo>
                    <a:pt x="1803" y="1"/>
                    <a:pt x="1697" y="11"/>
                    <a:pt x="1590" y="31"/>
                  </a:cubicBezTo>
                  <a:cubicBezTo>
                    <a:pt x="1550" y="41"/>
                    <a:pt x="1510" y="51"/>
                    <a:pt x="1474" y="61"/>
                  </a:cubicBezTo>
                  <a:cubicBezTo>
                    <a:pt x="1423" y="74"/>
                    <a:pt x="1377" y="88"/>
                    <a:pt x="1330" y="108"/>
                  </a:cubicBezTo>
                  <a:cubicBezTo>
                    <a:pt x="1230" y="145"/>
                    <a:pt x="1134" y="191"/>
                    <a:pt x="1043" y="248"/>
                  </a:cubicBezTo>
                  <a:cubicBezTo>
                    <a:pt x="643" y="494"/>
                    <a:pt x="334" y="908"/>
                    <a:pt x="114" y="1411"/>
                  </a:cubicBezTo>
                  <a:cubicBezTo>
                    <a:pt x="94" y="1457"/>
                    <a:pt x="74" y="1504"/>
                    <a:pt x="54" y="1554"/>
                  </a:cubicBezTo>
                  <a:cubicBezTo>
                    <a:pt x="37" y="1591"/>
                    <a:pt x="24" y="1628"/>
                    <a:pt x="11" y="1668"/>
                  </a:cubicBezTo>
                  <a:cubicBezTo>
                    <a:pt x="8" y="1677"/>
                    <a:pt x="4" y="1688"/>
                    <a:pt x="0" y="1697"/>
                  </a:cubicBezTo>
                  <a:cubicBezTo>
                    <a:pt x="31" y="1700"/>
                    <a:pt x="61" y="1701"/>
                    <a:pt x="92" y="1701"/>
                  </a:cubicBezTo>
                  <a:cubicBezTo>
                    <a:pt x="276" y="1701"/>
                    <a:pt x="461" y="1658"/>
                    <a:pt x="623" y="1580"/>
                  </a:cubicBezTo>
                  <a:cubicBezTo>
                    <a:pt x="977" y="1411"/>
                    <a:pt x="1243" y="1094"/>
                    <a:pt x="1414" y="737"/>
                  </a:cubicBezTo>
                  <a:cubicBezTo>
                    <a:pt x="1487" y="585"/>
                    <a:pt x="1543" y="425"/>
                    <a:pt x="1587" y="261"/>
                  </a:cubicBezTo>
                  <a:cubicBezTo>
                    <a:pt x="1674" y="728"/>
                    <a:pt x="1827" y="1181"/>
                    <a:pt x="2077" y="1588"/>
                  </a:cubicBezTo>
                  <a:cubicBezTo>
                    <a:pt x="2450" y="2197"/>
                    <a:pt x="3073" y="2697"/>
                    <a:pt x="3802" y="2817"/>
                  </a:cubicBezTo>
                  <a:cubicBezTo>
                    <a:pt x="3905" y="2833"/>
                    <a:pt x="4009" y="2841"/>
                    <a:pt x="4113" y="2841"/>
                  </a:cubicBezTo>
                  <a:cubicBezTo>
                    <a:pt x="4290" y="2841"/>
                    <a:pt x="4466" y="2818"/>
                    <a:pt x="4636" y="2774"/>
                  </a:cubicBezTo>
                  <a:cubicBezTo>
                    <a:pt x="4636" y="2767"/>
                    <a:pt x="4636" y="2760"/>
                    <a:pt x="4633" y="2754"/>
                  </a:cubicBezTo>
                  <a:cubicBezTo>
                    <a:pt x="4586" y="2327"/>
                    <a:pt x="4436" y="1524"/>
                    <a:pt x="3930" y="897"/>
                  </a:cubicBezTo>
                  <a:cubicBezTo>
                    <a:pt x="3530" y="398"/>
                    <a:pt x="2910" y="8"/>
                    <a:pt x="1947"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935;p34">
              <a:extLst>
                <a:ext uri="{FF2B5EF4-FFF2-40B4-BE49-F238E27FC236}">
                  <a16:creationId xmlns:a16="http://schemas.microsoft.com/office/drawing/2014/main" id="{EE38B43F-72DA-4CF5-847D-F3FACF4FB25E}"/>
                </a:ext>
              </a:extLst>
            </p:cNvPr>
            <p:cNvSpPr/>
            <p:nvPr/>
          </p:nvSpPr>
          <p:spPr>
            <a:xfrm>
              <a:off x="7068600" y="1212197"/>
              <a:ext cx="137700" cy="97576"/>
            </a:xfrm>
            <a:custGeom>
              <a:avLst/>
              <a:gdLst/>
              <a:ahLst/>
              <a:cxnLst/>
              <a:rect l="l" t="t" r="r" b="b"/>
              <a:pathLst>
                <a:path w="1860" h="1764" extrusionOk="0">
                  <a:moveTo>
                    <a:pt x="968" y="1"/>
                  </a:moveTo>
                  <a:cubicBezTo>
                    <a:pt x="855" y="1"/>
                    <a:pt x="743" y="24"/>
                    <a:pt x="640" y="75"/>
                  </a:cubicBezTo>
                  <a:cubicBezTo>
                    <a:pt x="151" y="315"/>
                    <a:pt x="0" y="1187"/>
                    <a:pt x="407" y="1564"/>
                  </a:cubicBezTo>
                  <a:cubicBezTo>
                    <a:pt x="547" y="1695"/>
                    <a:pt x="743" y="1764"/>
                    <a:pt x="937" y="1764"/>
                  </a:cubicBezTo>
                  <a:cubicBezTo>
                    <a:pt x="1010" y="1764"/>
                    <a:pt x="1083" y="1754"/>
                    <a:pt x="1153" y="1734"/>
                  </a:cubicBezTo>
                  <a:cubicBezTo>
                    <a:pt x="1410" y="1661"/>
                    <a:pt x="1627" y="1461"/>
                    <a:pt x="1727" y="1214"/>
                  </a:cubicBezTo>
                  <a:cubicBezTo>
                    <a:pt x="1860" y="901"/>
                    <a:pt x="1804" y="511"/>
                    <a:pt x="1573" y="261"/>
                  </a:cubicBezTo>
                  <a:cubicBezTo>
                    <a:pt x="1420" y="95"/>
                    <a:pt x="1194" y="1"/>
                    <a:pt x="968"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936;p34">
              <a:extLst>
                <a:ext uri="{FF2B5EF4-FFF2-40B4-BE49-F238E27FC236}">
                  <a16:creationId xmlns:a16="http://schemas.microsoft.com/office/drawing/2014/main" id="{F68FFF2A-4FC5-4B1C-BD91-6161EFF4EB54}"/>
                </a:ext>
              </a:extLst>
            </p:cNvPr>
            <p:cNvSpPr/>
            <p:nvPr/>
          </p:nvSpPr>
          <p:spPr>
            <a:xfrm>
              <a:off x="6336458" y="1805363"/>
              <a:ext cx="1515024" cy="924191"/>
            </a:xfrm>
            <a:custGeom>
              <a:avLst/>
              <a:gdLst/>
              <a:ahLst/>
              <a:cxnLst/>
              <a:rect l="l" t="t" r="r" b="b"/>
              <a:pathLst>
                <a:path w="20465" h="12484" extrusionOk="0">
                  <a:moveTo>
                    <a:pt x="15809" y="1"/>
                  </a:moveTo>
                  <a:cubicBezTo>
                    <a:pt x="15809" y="1"/>
                    <a:pt x="14432" y="1113"/>
                    <a:pt x="13391" y="1113"/>
                  </a:cubicBezTo>
                  <a:cubicBezTo>
                    <a:pt x="12892" y="1113"/>
                    <a:pt x="12471" y="858"/>
                    <a:pt x="12314" y="104"/>
                  </a:cubicBezTo>
                  <a:cubicBezTo>
                    <a:pt x="12314" y="104"/>
                    <a:pt x="9838" y="880"/>
                    <a:pt x="9221" y="1273"/>
                  </a:cubicBezTo>
                  <a:cubicBezTo>
                    <a:pt x="8688" y="1617"/>
                    <a:pt x="6762" y="6545"/>
                    <a:pt x="6762" y="6545"/>
                  </a:cubicBezTo>
                  <a:lnTo>
                    <a:pt x="3030" y="3383"/>
                  </a:lnTo>
                  <a:lnTo>
                    <a:pt x="1" y="5756"/>
                  </a:lnTo>
                  <a:cubicBezTo>
                    <a:pt x="1" y="5756"/>
                    <a:pt x="3237" y="12484"/>
                    <a:pt x="6958" y="12484"/>
                  </a:cubicBezTo>
                  <a:cubicBezTo>
                    <a:pt x="7039" y="12484"/>
                    <a:pt x="7120" y="12480"/>
                    <a:pt x="7202" y="12474"/>
                  </a:cubicBezTo>
                  <a:cubicBezTo>
                    <a:pt x="7536" y="12447"/>
                    <a:pt x="7859" y="12384"/>
                    <a:pt x="8171" y="12290"/>
                  </a:cubicBezTo>
                  <a:cubicBezTo>
                    <a:pt x="8498" y="12190"/>
                    <a:pt x="8815" y="12060"/>
                    <a:pt x="9118" y="11904"/>
                  </a:cubicBezTo>
                  <a:cubicBezTo>
                    <a:pt x="11887" y="10478"/>
                    <a:pt x="13703" y="6939"/>
                    <a:pt x="13703" y="6939"/>
                  </a:cubicBezTo>
                  <a:lnTo>
                    <a:pt x="20465" y="6939"/>
                  </a:lnTo>
                  <a:lnTo>
                    <a:pt x="15809"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937;p34">
              <a:extLst>
                <a:ext uri="{FF2B5EF4-FFF2-40B4-BE49-F238E27FC236}">
                  <a16:creationId xmlns:a16="http://schemas.microsoft.com/office/drawing/2014/main" id="{EE09ACE1-B6B3-418D-9855-B064CB4FAFB7}"/>
                </a:ext>
              </a:extLst>
            </p:cNvPr>
            <p:cNvSpPr/>
            <p:nvPr/>
          </p:nvSpPr>
          <p:spPr>
            <a:xfrm>
              <a:off x="7276188" y="2237840"/>
              <a:ext cx="484304" cy="507772"/>
            </a:xfrm>
            <a:custGeom>
              <a:avLst/>
              <a:gdLst/>
              <a:ahLst/>
              <a:cxnLst/>
              <a:rect l="l" t="t" r="r" b="b"/>
              <a:pathLst>
                <a:path w="6542" h="6859" extrusionOk="0">
                  <a:moveTo>
                    <a:pt x="3512" y="0"/>
                  </a:moveTo>
                  <a:lnTo>
                    <a:pt x="3469" y="2240"/>
                  </a:lnTo>
                  <a:lnTo>
                    <a:pt x="1392" y="4525"/>
                  </a:lnTo>
                  <a:lnTo>
                    <a:pt x="0" y="6062"/>
                  </a:lnTo>
                  <a:lnTo>
                    <a:pt x="680" y="6858"/>
                  </a:lnTo>
                  <a:cubicBezTo>
                    <a:pt x="1820" y="6761"/>
                    <a:pt x="3239" y="6505"/>
                    <a:pt x="4995" y="5985"/>
                  </a:cubicBezTo>
                  <a:cubicBezTo>
                    <a:pt x="5485" y="5842"/>
                    <a:pt x="5998" y="5675"/>
                    <a:pt x="6541" y="5488"/>
                  </a:cubicBezTo>
                  <a:lnTo>
                    <a:pt x="6541" y="3802"/>
                  </a:lnTo>
                  <a:lnTo>
                    <a:pt x="3512" y="0"/>
                  </a:lnTo>
                  <a:close/>
                </a:path>
              </a:pathLst>
            </a:custGeom>
            <a:solidFill>
              <a:srgbClr val="E4E4E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938;p34">
              <a:extLst>
                <a:ext uri="{FF2B5EF4-FFF2-40B4-BE49-F238E27FC236}">
                  <a16:creationId xmlns:a16="http://schemas.microsoft.com/office/drawing/2014/main" id="{69976A10-903A-49D7-A4D4-698C29A58AEA}"/>
                </a:ext>
              </a:extLst>
            </p:cNvPr>
            <p:cNvSpPr/>
            <p:nvPr/>
          </p:nvSpPr>
          <p:spPr>
            <a:xfrm>
              <a:off x="7326454" y="2680830"/>
              <a:ext cx="391323" cy="295158"/>
            </a:xfrm>
            <a:custGeom>
              <a:avLst/>
              <a:gdLst/>
              <a:ahLst/>
              <a:cxnLst/>
              <a:rect l="l" t="t" r="r" b="b"/>
              <a:pathLst>
                <a:path w="5286" h="3987" extrusionOk="0">
                  <a:moveTo>
                    <a:pt x="4316" y="1"/>
                  </a:moveTo>
                  <a:cubicBezTo>
                    <a:pt x="2560" y="521"/>
                    <a:pt x="1141" y="777"/>
                    <a:pt x="1" y="874"/>
                  </a:cubicBezTo>
                  <a:lnTo>
                    <a:pt x="2656" y="3987"/>
                  </a:lnTo>
                  <a:cubicBezTo>
                    <a:pt x="2656" y="3987"/>
                    <a:pt x="3909" y="3433"/>
                    <a:pt x="5286" y="2607"/>
                  </a:cubicBezTo>
                  <a:cubicBezTo>
                    <a:pt x="4975" y="1671"/>
                    <a:pt x="4652" y="794"/>
                    <a:pt x="4316" y="1"/>
                  </a:cubicBezTo>
                  <a:close/>
                </a:path>
              </a:pathLst>
            </a:custGeom>
            <a:solidFill>
              <a:srgbClr val="E4E4E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939;p34">
              <a:extLst>
                <a:ext uri="{FF2B5EF4-FFF2-40B4-BE49-F238E27FC236}">
                  <a16:creationId xmlns:a16="http://schemas.microsoft.com/office/drawing/2014/main" id="{4F406B7D-C6FD-4400-8720-DF0CDE650F40}"/>
                </a:ext>
              </a:extLst>
            </p:cNvPr>
            <p:cNvSpPr/>
            <p:nvPr/>
          </p:nvSpPr>
          <p:spPr>
            <a:xfrm>
              <a:off x="7230290" y="2729911"/>
              <a:ext cx="155463" cy="111045"/>
            </a:xfrm>
            <a:custGeom>
              <a:avLst/>
              <a:gdLst/>
              <a:ahLst/>
              <a:cxnLst/>
              <a:rect l="l" t="t" r="r" b="b"/>
              <a:pathLst>
                <a:path w="2100" h="1500" extrusionOk="0">
                  <a:moveTo>
                    <a:pt x="2100" y="1"/>
                  </a:moveTo>
                  <a:lnTo>
                    <a:pt x="2100" y="1"/>
                  </a:lnTo>
                  <a:cubicBezTo>
                    <a:pt x="2099" y="1"/>
                    <a:pt x="1663" y="274"/>
                    <a:pt x="1256" y="454"/>
                  </a:cubicBezTo>
                  <a:cubicBezTo>
                    <a:pt x="650" y="725"/>
                    <a:pt x="0" y="1137"/>
                    <a:pt x="100" y="1331"/>
                  </a:cubicBezTo>
                  <a:cubicBezTo>
                    <a:pt x="158" y="1442"/>
                    <a:pt x="263" y="1500"/>
                    <a:pt x="400" y="1500"/>
                  </a:cubicBezTo>
                  <a:cubicBezTo>
                    <a:pt x="556" y="1500"/>
                    <a:pt x="755" y="1424"/>
                    <a:pt x="973" y="1265"/>
                  </a:cubicBezTo>
                  <a:lnTo>
                    <a:pt x="2100" y="1"/>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940;p34">
              <a:extLst>
                <a:ext uri="{FF2B5EF4-FFF2-40B4-BE49-F238E27FC236}">
                  <a16:creationId xmlns:a16="http://schemas.microsoft.com/office/drawing/2014/main" id="{6E7A1C66-9A9E-47D9-8662-1CFB1E2317F0}"/>
                </a:ext>
              </a:extLst>
            </p:cNvPr>
            <p:cNvSpPr/>
            <p:nvPr/>
          </p:nvSpPr>
          <p:spPr>
            <a:xfrm>
              <a:off x="7228513" y="2729911"/>
              <a:ext cx="278649" cy="242818"/>
            </a:xfrm>
            <a:custGeom>
              <a:avLst/>
              <a:gdLst/>
              <a:ahLst/>
              <a:cxnLst/>
              <a:rect l="l" t="t" r="r" b="b"/>
              <a:pathLst>
                <a:path w="3764" h="3280" extrusionOk="0">
                  <a:moveTo>
                    <a:pt x="2124" y="1"/>
                  </a:moveTo>
                  <a:lnTo>
                    <a:pt x="997" y="1265"/>
                  </a:lnTo>
                  <a:cubicBezTo>
                    <a:pt x="480" y="1894"/>
                    <a:pt x="0" y="2564"/>
                    <a:pt x="107" y="2794"/>
                  </a:cubicBezTo>
                  <a:cubicBezTo>
                    <a:pt x="152" y="2888"/>
                    <a:pt x="220" y="2913"/>
                    <a:pt x="282" y="2913"/>
                  </a:cubicBezTo>
                  <a:cubicBezTo>
                    <a:pt x="356" y="2913"/>
                    <a:pt x="420" y="2877"/>
                    <a:pt x="420" y="2877"/>
                  </a:cubicBezTo>
                  <a:lnTo>
                    <a:pt x="420" y="2877"/>
                  </a:lnTo>
                  <a:cubicBezTo>
                    <a:pt x="420" y="2877"/>
                    <a:pt x="384" y="3050"/>
                    <a:pt x="540" y="3124"/>
                  </a:cubicBezTo>
                  <a:cubicBezTo>
                    <a:pt x="566" y="3136"/>
                    <a:pt x="595" y="3142"/>
                    <a:pt x="624" y="3142"/>
                  </a:cubicBezTo>
                  <a:cubicBezTo>
                    <a:pt x="764" y="3142"/>
                    <a:pt x="920" y="3020"/>
                    <a:pt x="920" y="3020"/>
                  </a:cubicBezTo>
                  <a:lnTo>
                    <a:pt x="920" y="3020"/>
                  </a:lnTo>
                  <a:cubicBezTo>
                    <a:pt x="920" y="3020"/>
                    <a:pt x="847" y="3174"/>
                    <a:pt x="1037" y="3267"/>
                  </a:cubicBezTo>
                  <a:cubicBezTo>
                    <a:pt x="1053" y="3275"/>
                    <a:pt x="1075" y="3279"/>
                    <a:pt x="1102" y="3279"/>
                  </a:cubicBezTo>
                  <a:cubicBezTo>
                    <a:pt x="1598" y="3279"/>
                    <a:pt x="3763" y="1977"/>
                    <a:pt x="3763" y="1977"/>
                  </a:cubicBezTo>
                  <a:lnTo>
                    <a:pt x="2124" y="1"/>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941;p34">
              <a:extLst>
                <a:ext uri="{FF2B5EF4-FFF2-40B4-BE49-F238E27FC236}">
                  <a16:creationId xmlns:a16="http://schemas.microsoft.com/office/drawing/2014/main" id="{B1F9BC29-110A-4793-84D5-C2699E924159}"/>
                </a:ext>
              </a:extLst>
            </p:cNvPr>
            <p:cNvSpPr/>
            <p:nvPr/>
          </p:nvSpPr>
          <p:spPr>
            <a:xfrm>
              <a:off x="7253165" y="2868863"/>
              <a:ext cx="65443" cy="77583"/>
            </a:xfrm>
            <a:custGeom>
              <a:avLst/>
              <a:gdLst/>
              <a:ahLst/>
              <a:cxnLst/>
              <a:rect l="l" t="t" r="r" b="b"/>
              <a:pathLst>
                <a:path w="884" h="1048" extrusionOk="0">
                  <a:moveTo>
                    <a:pt x="744" y="0"/>
                  </a:moveTo>
                  <a:cubicBezTo>
                    <a:pt x="261" y="463"/>
                    <a:pt x="11" y="933"/>
                    <a:pt x="1" y="953"/>
                  </a:cubicBezTo>
                  <a:lnTo>
                    <a:pt x="174" y="1047"/>
                  </a:lnTo>
                  <a:cubicBezTo>
                    <a:pt x="177" y="1043"/>
                    <a:pt x="424" y="583"/>
                    <a:pt x="884" y="143"/>
                  </a:cubicBezTo>
                  <a:lnTo>
                    <a:pt x="744"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942;p34">
              <a:extLst>
                <a:ext uri="{FF2B5EF4-FFF2-40B4-BE49-F238E27FC236}">
                  <a16:creationId xmlns:a16="http://schemas.microsoft.com/office/drawing/2014/main" id="{752CFE5A-60EE-426A-AC01-A2EBF17F8BB6}"/>
                </a:ext>
              </a:extLst>
            </p:cNvPr>
            <p:cNvSpPr/>
            <p:nvPr/>
          </p:nvSpPr>
          <p:spPr>
            <a:xfrm>
              <a:off x="7290624" y="2895736"/>
              <a:ext cx="58632" cy="62185"/>
            </a:xfrm>
            <a:custGeom>
              <a:avLst/>
              <a:gdLst/>
              <a:ahLst/>
              <a:cxnLst/>
              <a:rect l="l" t="t" r="r" b="b"/>
              <a:pathLst>
                <a:path w="792" h="840" extrusionOk="0">
                  <a:moveTo>
                    <a:pt x="658" y="0"/>
                  </a:moveTo>
                  <a:cubicBezTo>
                    <a:pt x="318" y="314"/>
                    <a:pt x="15" y="704"/>
                    <a:pt x="1" y="720"/>
                  </a:cubicBezTo>
                  <a:lnTo>
                    <a:pt x="158" y="840"/>
                  </a:lnTo>
                  <a:cubicBezTo>
                    <a:pt x="161" y="837"/>
                    <a:pt x="465" y="447"/>
                    <a:pt x="791" y="144"/>
                  </a:cubicBezTo>
                  <a:lnTo>
                    <a:pt x="658"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943;p34">
              <a:extLst>
                <a:ext uri="{FF2B5EF4-FFF2-40B4-BE49-F238E27FC236}">
                  <a16:creationId xmlns:a16="http://schemas.microsoft.com/office/drawing/2014/main" id="{D5BF3C26-5381-47E1-A3C0-D446A63BF5F4}"/>
                </a:ext>
              </a:extLst>
            </p:cNvPr>
            <p:cNvSpPr/>
            <p:nvPr/>
          </p:nvSpPr>
          <p:spPr>
            <a:xfrm>
              <a:off x="7327935" y="1805363"/>
              <a:ext cx="709133" cy="1125034"/>
            </a:xfrm>
            <a:custGeom>
              <a:avLst/>
              <a:gdLst/>
              <a:ahLst/>
              <a:cxnLst/>
              <a:rect l="l" t="t" r="r" b="b"/>
              <a:pathLst>
                <a:path w="9579" h="15197" extrusionOk="0">
                  <a:moveTo>
                    <a:pt x="2416" y="1"/>
                  </a:moveTo>
                  <a:lnTo>
                    <a:pt x="2813" y="5842"/>
                  </a:lnTo>
                  <a:lnTo>
                    <a:pt x="3296" y="8301"/>
                  </a:lnTo>
                  <a:lnTo>
                    <a:pt x="1" y="11904"/>
                  </a:lnTo>
                  <a:lnTo>
                    <a:pt x="2770" y="15196"/>
                  </a:lnTo>
                  <a:cubicBezTo>
                    <a:pt x="2770" y="15196"/>
                    <a:pt x="7731" y="12563"/>
                    <a:pt x="8654" y="8918"/>
                  </a:cubicBezTo>
                  <a:cubicBezTo>
                    <a:pt x="9578" y="5272"/>
                    <a:pt x="6195" y="527"/>
                    <a:pt x="5492" y="307"/>
                  </a:cubicBezTo>
                  <a:cubicBezTo>
                    <a:pt x="4789" y="87"/>
                    <a:pt x="2416" y="1"/>
                    <a:pt x="241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944;p34">
              <a:extLst>
                <a:ext uri="{FF2B5EF4-FFF2-40B4-BE49-F238E27FC236}">
                  <a16:creationId xmlns:a16="http://schemas.microsoft.com/office/drawing/2014/main" id="{C72880F1-C84D-4D06-ACA8-3C658ABC0362}"/>
                </a:ext>
              </a:extLst>
            </p:cNvPr>
            <p:cNvSpPr/>
            <p:nvPr/>
          </p:nvSpPr>
          <p:spPr>
            <a:xfrm>
              <a:off x="6941353" y="2306169"/>
              <a:ext cx="84468" cy="409016"/>
            </a:xfrm>
            <a:custGeom>
              <a:avLst/>
              <a:gdLst/>
              <a:ahLst/>
              <a:cxnLst/>
              <a:rect l="l" t="t" r="r" b="b"/>
              <a:pathLst>
                <a:path w="1141" h="5525" extrusionOk="0">
                  <a:moveTo>
                    <a:pt x="1140" y="0"/>
                  </a:moveTo>
                  <a:lnTo>
                    <a:pt x="0" y="5525"/>
                  </a:lnTo>
                  <a:cubicBezTo>
                    <a:pt x="327" y="5425"/>
                    <a:pt x="644" y="5295"/>
                    <a:pt x="947" y="5139"/>
                  </a:cubicBezTo>
                  <a:lnTo>
                    <a:pt x="1140" y="0"/>
                  </a:lnTo>
                  <a:close/>
                </a:path>
              </a:pathLst>
            </a:custGeom>
            <a:solidFill>
              <a:srgbClr val="E4E4E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945;p34">
              <a:extLst>
                <a:ext uri="{FF2B5EF4-FFF2-40B4-BE49-F238E27FC236}">
                  <a16:creationId xmlns:a16="http://schemas.microsoft.com/office/drawing/2014/main" id="{47746FDA-4927-4396-AFC0-F67F994D4D88}"/>
                </a:ext>
              </a:extLst>
            </p:cNvPr>
            <p:cNvSpPr/>
            <p:nvPr/>
          </p:nvSpPr>
          <p:spPr>
            <a:xfrm>
              <a:off x="7504569" y="1795517"/>
              <a:ext cx="71809" cy="217648"/>
            </a:xfrm>
            <a:custGeom>
              <a:avLst/>
              <a:gdLst/>
              <a:ahLst/>
              <a:cxnLst/>
              <a:rect l="l" t="t" r="r" b="b"/>
              <a:pathLst>
                <a:path w="970" h="2940" extrusionOk="0">
                  <a:moveTo>
                    <a:pt x="124" y="0"/>
                  </a:moveTo>
                  <a:lnTo>
                    <a:pt x="1" y="110"/>
                  </a:lnTo>
                  <a:cubicBezTo>
                    <a:pt x="947" y="1137"/>
                    <a:pt x="754" y="2899"/>
                    <a:pt x="750" y="2919"/>
                  </a:cubicBezTo>
                  <a:lnTo>
                    <a:pt x="917" y="2939"/>
                  </a:lnTo>
                  <a:cubicBezTo>
                    <a:pt x="920" y="2919"/>
                    <a:pt x="970" y="2470"/>
                    <a:pt x="900" y="1883"/>
                  </a:cubicBezTo>
                  <a:cubicBezTo>
                    <a:pt x="834" y="1337"/>
                    <a:pt x="647" y="566"/>
                    <a:pt x="124"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946;p34">
              <a:extLst>
                <a:ext uri="{FF2B5EF4-FFF2-40B4-BE49-F238E27FC236}">
                  <a16:creationId xmlns:a16="http://schemas.microsoft.com/office/drawing/2014/main" id="{3950080A-5B00-42B9-A668-61BC100AA62C}"/>
                </a:ext>
              </a:extLst>
            </p:cNvPr>
            <p:cNvSpPr/>
            <p:nvPr/>
          </p:nvSpPr>
          <p:spPr>
            <a:xfrm>
              <a:off x="7178691" y="1809064"/>
              <a:ext cx="73290" cy="158424"/>
            </a:xfrm>
            <a:custGeom>
              <a:avLst/>
              <a:gdLst/>
              <a:ahLst/>
              <a:cxnLst/>
              <a:rect l="l" t="t" r="r" b="b"/>
              <a:pathLst>
                <a:path w="990" h="2140" extrusionOk="0">
                  <a:moveTo>
                    <a:pt x="880" y="0"/>
                  </a:moveTo>
                  <a:cubicBezTo>
                    <a:pt x="1" y="774"/>
                    <a:pt x="44" y="2083"/>
                    <a:pt x="47" y="2140"/>
                  </a:cubicBezTo>
                  <a:lnTo>
                    <a:pt x="213" y="2133"/>
                  </a:lnTo>
                  <a:cubicBezTo>
                    <a:pt x="210" y="2120"/>
                    <a:pt x="170" y="847"/>
                    <a:pt x="990" y="127"/>
                  </a:cubicBezTo>
                  <a:lnTo>
                    <a:pt x="880"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947;p34">
              <a:extLst>
                <a:ext uri="{FF2B5EF4-FFF2-40B4-BE49-F238E27FC236}">
                  <a16:creationId xmlns:a16="http://schemas.microsoft.com/office/drawing/2014/main" id="{C64E7732-4DE2-4ADE-9CA8-58CFCAE36E77}"/>
                </a:ext>
              </a:extLst>
            </p:cNvPr>
            <p:cNvSpPr/>
            <p:nvPr/>
          </p:nvSpPr>
          <p:spPr>
            <a:xfrm>
              <a:off x="7534403" y="2009091"/>
              <a:ext cx="61223" cy="60112"/>
            </a:xfrm>
            <a:custGeom>
              <a:avLst/>
              <a:gdLst/>
              <a:ahLst/>
              <a:cxnLst/>
              <a:rect l="l" t="t" r="r" b="b"/>
              <a:pathLst>
                <a:path w="827" h="812" extrusionOk="0">
                  <a:moveTo>
                    <a:pt x="416" y="0"/>
                  </a:moveTo>
                  <a:cubicBezTo>
                    <a:pt x="201" y="0"/>
                    <a:pt x="20" y="171"/>
                    <a:pt x="11" y="388"/>
                  </a:cubicBezTo>
                  <a:cubicBezTo>
                    <a:pt x="1" y="611"/>
                    <a:pt x="174" y="800"/>
                    <a:pt x="397" y="811"/>
                  </a:cubicBezTo>
                  <a:cubicBezTo>
                    <a:pt x="403" y="811"/>
                    <a:pt x="409" y="811"/>
                    <a:pt x="415" y="811"/>
                  </a:cubicBezTo>
                  <a:cubicBezTo>
                    <a:pt x="630" y="811"/>
                    <a:pt x="807" y="642"/>
                    <a:pt x="817" y="425"/>
                  </a:cubicBezTo>
                  <a:cubicBezTo>
                    <a:pt x="827" y="201"/>
                    <a:pt x="657" y="11"/>
                    <a:pt x="434" y="1"/>
                  </a:cubicBezTo>
                  <a:cubicBezTo>
                    <a:pt x="428" y="0"/>
                    <a:pt x="422" y="0"/>
                    <a:pt x="416" y="0"/>
                  </a:cubicBezTo>
                  <a:close/>
                </a:path>
              </a:pathLst>
            </a:custGeom>
            <a:solidFill>
              <a:srgbClr val="2A2A2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948;p34">
              <a:extLst>
                <a:ext uri="{FF2B5EF4-FFF2-40B4-BE49-F238E27FC236}">
                  <a16:creationId xmlns:a16="http://schemas.microsoft.com/office/drawing/2014/main" id="{2C518FA1-6F44-4F86-B706-C3F3785C5CDC}"/>
                </a:ext>
              </a:extLst>
            </p:cNvPr>
            <p:cNvSpPr/>
            <p:nvPr/>
          </p:nvSpPr>
          <p:spPr>
            <a:xfrm>
              <a:off x="7017825" y="1956530"/>
              <a:ext cx="308409" cy="458542"/>
            </a:xfrm>
            <a:custGeom>
              <a:avLst/>
              <a:gdLst/>
              <a:ahLst/>
              <a:cxnLst/>
              <a:rect l="l" t="t" r="r" b="b"/>
              <a:pathLst>
                <a:path w="4166" h="6194" extrusionOk="0">
                  <a:moveTo>
                    <a:pt x="2274" y="1"/>
                  </a:moveTo>
                  <a:cubicBezTo>
                    <a:pt x="2035" y="1"/>
                    <a:pt x="1797" y="125"/>
                    <a:pt x="1571" y="375"/>
                  </a:cubicBezTo>
                  <a:cubicBezTo>
                    <a:pt x="564" y="1484"/>
                    <a:pt x="1" y="4833"/>
                    <a:pt x="77" y="5366"/>
                  </a:cubicBezTo>
                  <a:cubicBezTo>
                    <a:pt x="177" y="6066"/>
                    <a:pt x="1260" y="6123"/>
                    <a:pt x="1307" y="6126"/>
                  </a:cubicBezTo>
                  <a:lnTo>
                    <a:pt x="1314" y="5960"/>
                  </a:lnTo>
                  <a:cubicBezTo>
                    <a:pt x="1303" y="5960"/>
                    <a:pt x="324" y="5909"/>
                    <a:pt x="241" y="5343"/>
                  </a:cubicBezTo>
                  <a:cubicBezTo>
                    <a:pt x="204" y="5083"/>
                    <a:pt x="334" y="4110"/>
                    <a:pt x="577" y="3120"/>
                  </a:cubicBezTo>
                  <a:cubicBezTo>
                    <a:pt x="757" y="2401"/>
                    <a:pt x="1140" y="1098"/>
                    <a:pt x="1694" y="484"/>
                  </a:cubicBezTo>
                  <a:cubicBezTo>
                    <a:pt x="1885" y="274"/>
                    <a:pt x="2080" y="167"/>
                    <a:pt x="2272" y="167"/>
                  </a:cubicBezTo>
                  <a:cubicBezTo>
                    <a:pt x="2280" y="167"/>
                    <a:pt x="2289" y="167"/>
                    <a:pt x="2297" y="168"/>
                  </a:cubicBezTo>
                  <a:cubicBezTo>
                    <a:pt x="2497" y="175"/>
                    <a:pt x="2690" y="301"/>
                    <a:pt x="2870" y="538"/>
                  </a:cubicBezTo>
                  <a:cubicBezTo>
                    <a:pt x="3366" y="1198"/>
                    <a:pt x="3633" y="2530"/>
                    <a:pt x="3746" y="3264"/>
                  </a:cubicBezTo>
                  <a:cubicBezTo>
                    <a:pt x="3900" y="4270"/>
                    <a:pt x="3943" y="5253"/>
                    <a:pt x="3883" y="5506"/>
                  </a:cubicBezTo>
                  <a:cubicBezTo>
                    <a:pt x="3766" y="5995"/>
                    <a:pt x="2985" y="6023"/>
                    <a:pt x="2797" y="6023"/>
                  </a:cubicBezTo>
                  <a:cubicBezTo>
                    <a:pt x="2772" y="6023"/>
                    <a:pt x="2758" y="6023"/>
                    <a:pt x="2757" y="6023"/>
                  </a:cubicBezTo>
                  <a:lnTo>
                    <a:pt x="2750" y="6189"/>
                  </a:lnTo>
                  <a:cubicBezTo>
                    <a:pt x="2757" y="6189"/>
                    <a:pt x="2777" y="6193"/>
                    <a:pt x="2810" y="6193"/>
                  </a:cubicBezTo>
                  <a:cubicBezTo>
                    <a:pt x="3046" y="6193"/>
                    <a:pt x="3900" y="6149"/>
                    <a:pt x="4043" y="5543"/>
                  </a:cubicBezTo>
                  <a:cubicBezTo>
                    <a:pt x="4166" y="5023"/>
                    <a:pt x="3903" y="1634"/>
                    <a:pt x="3003" y="438"/>
                  </a:cubicBezTo>
                  <a:cubicBezTo>
                    <a:pt x="2793" y="158"/>
                    <a:pt x="2557" y="11"/>
                    <a:pt x="2303" y="1"/>
                  </a:cubicBezTo>
                  <a:cubicBezTo>
                    <a:pt x="2294" y="1"/>
                    <a:pt x="2284" y="1"/>
                    <a:pt x="2274"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949;p34">
              <a:extLst>
                <a:ext uri="{FF2B5EF4-FFF2-40B4-BE49-F238E27FC236}">
                  <a16:creationId xmlns:a16="http://schemas.microsoft.com/office/drawing/2014/main" id="{8C9FA7D8-9566-4944-A328-305153F1F700}"/>
                </a:ext>
              </a:extLst>
            </p:cNvPr>
            <p:cNvSpPr/>
            <p:nvPr/>
          </p:nvSpPr>
          <p:spPr>
            <a:xfrm>
              <a:off x="7098740" y="2388045"/>
              <a:ext cx="32129" cy="31463"/>
            </a:xfrm>
            <a:custGeom>
              <a:avLst/>
              <a:gdLst/>
              <a:ahLst/>
              <a:cxnLst/>
              <a:rect l="l" t="t" r="r" b="b"/>
              <a:pathLst>
                <a:path w="434" h="425" extrusionOk="0">
                  <a:moveTo>
                    <a:pt x="221" y="0"/>
                  </a:moveTo>
                  <a:cubicBezTo>
                    <a:pt x="107" y="0"/>
                    <a:pt x="10" y="89"/>
                    <a:pt x="4" y="204"/>
                  </a:cubicBezTo>
                  <a:cubicBezTo>
                    <a:pt x="1" y="320"/>
                    <a:pt x="91" y="420"/>
                    <a:pt x="207" y="424"/>
                  </a:cubicBezTo>
                  <a:cubicBezTo>
                    <a:pt x="211" y="424"/>
                    <a:pt x="215" y="424"/>
                    <a:pt x="219" y="424"/>
                  </a:cubicBezTo>
                  <a:cubicBezTo>
                    <a:pt x="331" y="424"/>
                    <a:pt x="424" y="336"/>
                    <a:pt x="427" y="224"/>
                  </a:cubicBezTo>
                  <a:cubicBezTo>
                    <a:pt x="434" y="107"/>
                    <a:pt x="344" y="7"/>
                    <a:pt x="227" y="0"/>
                  </a:cubicBezTo>
                  <a:cubicBezTo>
                    <a:pt x="225" y="0"/>
                    <a:pt x="223" y="0"/>
                    <a:pt x="221" y="0"/>
                  </a:cubicBezTo>
                  <a:close/>
                </a:path>
              </a:pathLst>
            </a:custGeom>
            <a:solidFill>
              <a:srgbClr val="2A2A2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950;p34">
              <a:extLst>
                <a:ext uri="{FF2B5EF4-FFF2-40B4-BE49-F238E27FC236}">
                  <a16:creationId xmlns:a16="http://schemas.microsoft.com/office/drawing/2014/main" id="{1EFA30DF-1823-4F6F-8976-4AC995E41B5B}"/>
                </a:ext>
              </a:extLst>
            </p:cNvPr>
            <p:cNvSpPr/>
            <p:nvPr/>
          </p:nvSpPr>
          <p:spPr>
            <a:xfrm>
              <a:off x="7206304" y="2392931"/>
              <a:ext cx="32129" cy="31463"/>
            </a:xfrm>
            <a:custGeom>
              <a:avLst/>
              <a:gdLst/>
              <a:ahLst/>
              <a:cxnLst/>
              <a:rect l="l" t="t" r="r" b="b"/>
              <a:pathLst>
                <a:path w="434" h="425" extrusionOk="0">
                  <a:moveTo>
                    <a:pt x="214" y="1"/>
                  </a:moveTo>
                  <a:cubicBezTo>
                    <a:pt x="100" y="1"/>
                    <a:pt x="10" y="89"/>
                    <a:pt x="4" y="205"/>
                  </a:cubicBezTo>
                  <a:cubicBezTo>
                    <a:pt x="0" y="321"/>
                    <a:pt x="91" y="418"/>
                    <a:pt x="207" y="424"/>
                  </a:cubicBezTo>
                  <a:cubicBezTo>
                    <a:pt x="211" y="425"/>
                    <a:pt x="215" y="425"/>
                    <a:pt x="219" y="425"/>
                  </a:cubicBezTo>
                  <a:cubicBezTo>
                    <a:pt x="331" y="425"/>
                    <a:pt x="424" y="334"/>
                    <a:pt x="427" y="221"/>
                  </a:cubicBezTo>
                  <a:cubicBezTo>
                    <a:pt x="434" y="105"/>
                    <a:pt x="344" y="5"/>
                    <a:pt x="227" y="1"/>
                  </a:cubicBezTo>
                  <a:cubicBezTo>
                    <a:pt x="223" y="1"/>
                    <a:pt x="219" y="1"/>
                    <a:pt x="214" y="1"/>
                  </a:cubicBezTo>
                  <a:close/>
                </a:path>
              </a:pathLst>
            </a:custGeom>
            <a:solidFill>
              <a:srgbClr val="2A2A2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951;p34">
              <a:extLst>
                <a:ext uri="{FF2B5EF4-FFF2-40B4-BE49-F238E27FC236}">
                  <a16:creationId xmlns:a16="http://schemas.microsoft.com/office/drawing/2014/main" id="{7BF11184-37D9-43B5-A298-52B6C6035F38}"/>
                </a:ext>
              </a:extLst>
            </p:cNvPr>
            <p:cNvSpPr/>
            <p:nvPr/>
          </p:nvSpPr>
          <p:spPr>
            <a:xfrm>
              <a:off x="3660146" y="2559718"/>
              <a:ext cx="2273091" cy="1046562"/>
            </a:xfrm>
            <a:custGeom>
              <a:avLst/>
              <a:gdLst/>
              <a:ahLst/>
              <a:cxnLst/>
              <a:rect l="l" t="t" r="r" b="b"/>
              <a:pathLst>
                <a:path w="30705" h="14137" extrusionOk="0">
                  <a:moveTo>
                    <a:pt x="0" y="1"/>
                  </a:moveTo>
                  <a:lnTo>
                    <a:pt x="6285" y="14136"/>
                  </a:lnTo>
                  <a:lnTo>
                    <a:pt x="30704" y="14136"/>
                  </a:lnTo>
                  <a:lnTo>
                    <a:pt x="23760" y="1"/>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952;p34">
              <a:extLst>
                <a:ext uri="{FF2B5EF4-FFF2-40B4-BE49-F238E27FC236}">
                  <a16:creationId xmlns:a16="http://schemas.microsoft.com/office/drawing/2014/main" id="{3033D03B-1A97-4B88-9E4C-A13D7E11D18B}"/>
                </a:ext>
              </a:extLst>
            </p:cNvPr>
            <p:cNvSpPr/>
            <p:nvPr/>
          </p:nvSpPr>
          <p:spPr>
            <a:xfrm>
              <a:off x="5555892" y="2707480"/>
              <a:ext cx="526797" cy="743927"/>
            </a:xfrm>
            <a:custGeom>
              <a:avLst/>
              <a:gdLst/>
              <a:ahLst/>
              <a:cxnLst/>
              <a:rect l="l" t="t" r="r" b="b"/>
              <a:pathLst>
                <a:path w="7116" h="10049" extrusionOk="0">
                  <a:moveTo>
                    <a:pt x="1" y="1"/>
                  </a:moveTo>
                  <a:lnTo>
                    <a:pt x="4933" y="10048"/>
                  </a:lnTo>
                  <a:cubicBezTo>
                    <a:pt x="6256" y="10048"/>
                    <a:pt x="7116" y="8655"/>
                    <a:pt x="6523" y="7475"/>
                  </a:cubicBezTo>
                  <a:lnTo>
                    <a:pt x="3257" y="980"/>
                  </a:lnTo>
                  <a:cubicBezTo>
                    <a:pt x="2957" y="381"/>
                    <a:pt x="2340" y="1"/>
                    <a:pt x="1671"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953;p34">
              <a:extLst>
                <a:ext uri="{FF2B5EF4-FFF2-40B4-BE49-F238E27FC236}">
                  <a16:creationId xmlns:a16="http://schemas.microsoft.com/office/drawing/2014/main" id="{59EC08CB-5D85-4007-BD09-B5F19ED12FA1}"/>
                </a:ext>
              </a:extLst>
            </p:cNvPr>
            <p:cNvSpPr/>
            <p:nvPr/>
          </p:nvSpPr>
          <p:spPr>
            <a:xfrm>
              <a:off x="5291237" y="2559718"/>
              <a:ext cx="1298930" cy="1248664"/>
            </a:xfrm>
            <a:custGeom>
              <a:avLst/>
              <a:gdLst/>
              <a:ahLst/>
              <a:cxnLst/>
              <a:rect l="l" t="t" r="r" b="b"/>
              <a:pathLst>
                <a:path w="17546" h="16867" extrusionOk="0">
                  <a:moveTo>
                    <a:pt x="1727" y="1"/>
                  </a:moveTo>
                  <a:cubicBezTo>
                    <a:pt x="687" y="1"/>
                    <a:pt x="1" y="1080"/>
                    <a:pt x="444" y="2024"/>
                  </a:cubicBezTo>
                  <a:lnTo>
                    <a:pt x="7415" y="16866"/>
                  </a:lnTo>
                  <a:lnTo>
                    <a:pt x="17545" y="16866"/>
                  </a:lnTo>
                  <a:lnTo>
                    <a:pt x="17545" y="14136"/>
                  </a:lnTo>
                  <a:lnTo>
                    <a:pt x="9551" y="14136"/>
                  </a:lnTo>
                  <a:lnTo>
                    <a:pt x="3000" y="794"/>
                  </a:lnTo>
                  <a:cubicBezTo>
                    <a:pt x="2763" y="308"/>
                    <a:pt x="2267" y="1"/>
                    <a:pt x="1727" y="1"/>
                  </a:cubicBez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954;p34">
              <a:extLst>
                <a:ext uri="{FF2B5EF4-FFF2-40B4-BE49-F238E27FC236}">
                  <a16:creationId xmlns:a16="http://schemas.microsoft.com/office/drawing/2014/main" id="{B8337D9D-62FB-43E7-8479-2221344ED125}"/>
                </a:ext>
              </a:extLst>
            </p:cNvPr>
            <p:cNvSpPr/>
            <p:nvPr/>
          </p:nvSpPr>
          <p:spPr>
            <a:xfrm>
              <a:off x="4265189" y="2334300"/>
              <a:ext cx="1048043" cy="598384"/>
            </a:xfrm>
            <a:custGeom>
              <a:avLst/>
              <a:gdLst/>
              <a:ahLst/>
              <a:cxnLst/>
              <a:rect l="l" t="t" r="r" b="b"/>
              <a:pathLst>
                <a:path w="14157" h="8083" extrusionOk="0">
                  <a:moveTo>
                    <a:pt x="9058" y="0"/>
                  </a:moveTo>
                  <a:lnTo>
                    <a:pt x="9058" y="0"/>
                  </a:lnTo>
                  <a:cubicBezTo>
                    <a:pt x="8055" y="214"/>
                    <a:pt x="7103" y="483"/>
                    <a:pt x="6099" y="693"/>
                  </a:cubicBezTo>
                  <a:cubicBezTo>
                    <a:pt x="6030" y="1283"/>
                    <a:pt x="5559" y="1763"/>
                    <a:pt x="5019" y="2019"/>
                  </a:cubicBezTo>
                  <a:cubicBezTo>
                    <a:pt x="4484" y="2273"/>
                    <a:pt x="3880" y="2343"/>
                    <a:pt x="3290" y="2416"/>
                  </a:cubicBezTo>
                  <a:cubicBezTo>
                    <a:pt x="2700" y="2490"/>
                    <a:pt x="2097" y="2576"/>
                    <a:pt x="1571" y="2859"/>
                  </a:cubicBezTo>
                  <a:cubicBezTo>
                    <a:pt x="525" y="3422"/>
                    <a:pt x="1" y="4775"/>
                    <a:pt x="321" y="5922"/>
                  </a:cubicBezTo>
                  <a:cubicBezTo>
                    <a:pt x="641" y="7068"/>
                    <a:pt x="1734" y="7935"/>
                    <a:pt x="2917" y="8064"/>
                  </a:cubicBezTo>
                  <a:cubicBezTo>
                    <a:pt x="3029" y="8076"/>
                    <a:pt x="3141" y="8082"/>
                    <a:pt x="3254" y="8082"/>
                  </a:cubicBezTo>
                  <a:cubicBezTo>
                    <a:pt x="4326" y="8082"/>
                    <a:pt x="5385" y="7532"/>
                    <a:pt x="6039" y="6678"/>
                  </a:cubicBezTo>
                  <a:lnTo>
                    <a:pt x="10928" y="7935"/>
                  </a:lnTo>
                  <a:cubicBezTo>
                    <a:pt x="10948" y="7935"/>
                    <a:pt x="10967" y="7935"/>
                    <a:pt x="10987" y="7935"/>
                  </a:cubicBezTo>
                  <a:cubicBezTo>
                    <a:pt x="12468" y="7935"/>
                    <a:pt x="13853" y="6692"/>
                    <a:pt x="14004" y="5215"/>
                  </a:cubicBezTo>
                  <a:cubicBezTo>
                    <a:pt x="14157" y="3719"/>
                    <a:pt x="13021" y="2203"/>
                    <a:pt x="11542" y="1933"/>
                  </a:cubicBezTo>
                  <a:cubicBezTo>
                    <a:pt x="11011" y="1833"/>
                    <a:pt x="10445" y="1876"/>
                    <a:pt x="9962" y="1636"/>
                  </a:cubicBezTo>
                  <a:cubicBezTo>
                    <a:pt x="9385" y="1356"/>
                    <a:pt x="8949" y="630"/>
                    <a:pt x="9058"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955;p34">
              <a:extLst>
                <a:ext uri="{FF2B5EF4-FFF2-40B4-BE49-F238E27FC236}">
                  <a16:creationId xmlns:a16="http://schemas.microsoft.com/office/drawing/2014/main" id="{488C001D-0FD2-4737-BC7C-37220E32F37D}"/>
                </a:ext>
              </a:extLst>
            </p:cNvPr>
            <p:cNvSpPr/>
            <p:nvPr/>
          </p:nvSpPr>
          <p:spPr>
            <a:xfrm>
              <a:off x="4679976" y="2457558"/>
              <a:ext cx="299525" cy="540641"/>
            </a:xfrm>
            <a:custGeom>
              <a:avLst/>
              <a:gdLst/>
              <a:ahLst/>
              <a:cxnLst/>
              <a:rect l="l" t="t" r="r" b="b"/>
              <a:pathLst>
                <a:path w="4046" h="7303" extrusionOk="0">
                  <a:moveTo>
                    <a:pt x="333" y="1"/>
                  </a:moveTo>
                  <a:lnTo>
                    <a:pt x="0" y="4157"/>
                  </a:lnTo>
                  <a:lnTo>
                    <a:pt x="2089" y="7303"/>
                  </a:lnTo>
                  <a:lnTo>
                    <a:pt x="4046" y="4960"/>
                  </a:lnTo>
                  <a:lnTo>
                    <a:pt x="3512" y="3907"/>
                  </a:lnTo>
                  <a:lnTo>
                    <a:pt x="2963" y="1374"/>
                  </a:lnTo>
                  <a:lnTo>
                    <a:pt x="333" y="1"/>
                  </a:lnTo>
                  <a:close/>
                </a:path>
              </a:pathLst>
            </a:custGeom>
            <a:solidFill>
              <a:srgbClr val="B57C6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956;p34">
              <a:extLst>
                <a:ext uri="{FF2B5EF4-FFF2-40B4-BE49-F238E27FC236}">
                  <a16:creationId xmlns:a16="http://schemas.microsoft.com/office/drawing/2014/main" id="{4CC0FFF2-E91D-46A3-955C-F5BFA22283B2}"/>
                </a:ext>
              </a:extLst>
            </p:cNvPr>
            <p:cNvSpPr/>
            <p:nvPr/>
          </p:nvSpPr>
          <p:spPr>
            <a:xfrm>
              <a:off x="5811960" y="2785951"/>
              <a:ext cx="254663" cy="276354"/>
            </a:xfrm>
            <a:custGeom>
              <a:avLst/>
              <a:gdLst/>
              <a:ahLst/>
              <a:cxnLst/>
              <a:rect l="l" t="t" r="r" b="b"/>
              <a:pathLst>
                <a:path w="3440" h="3733" extrusionOk="0">
                  <a:moveTo>
                    <a:pt x="1083" y="0"/>
                  </a:moveTo>
                  <a:cubicBezTo>
                    <a:pt x="1081" y="0"/>
                    <a:pt x="1079" y="0"/>
                    <a:pt x="1077" y="0"/>
                  </a:cubicBezTo>
                  <a:cubicBezTo>
                    <a:pt x="694" y="8"/>
                    <a:pt x="777" y="488"/>
                    <a:pt x="611" y="897"/>
                  </a:cubicBezTo>
                  <a:cubicBezTo>
                    <a:pt x="445" y="1307"/>
                    <a:pt x="1" y="2020"/>
                    <a:pt x="1" y="2020"/>
                  </a:cubicBezTo>
                  <a:lnTo>
                    <a:pt x="1900" y="3733"/>
                  </a:lnTo>
                  <a:cubicBezTo>
                    <a:pt x="1900" y="3733"/>
                    <a:pt x="3440" y="1397"/>
                    <a:pt x="3293" y="1071"/>
                  </a:cubicBezTo>
                  <a:cubicBezTo>
                    <a:pt x="3244" y="956"/>
                    <a:pt x="3169" y="932"/>
                    <a:pt x="3116" y="932"/>
                  </a:cubicBezTo>
                  <a:cubicBezTo>
                    <a:pt x="3079" y="932"/>
                    <a:pt x="3054" y="943"/>
                    <a:pt x="3054" y="943"/>
                  </a:cubicBezTo>
                  <a:cubicBezTo>
                    <a:pt x="3054" y="943"/>
                    <a:pt x="3240" y="727"/>
                    <a:pt x="3174" y="571"/>
                  </a:cubicBezTo>
                  <a:cubicBezTo>
                    <a:pt x="3121" y="453"/>
                    <a:pt x="3011" y="439"/>
                    <a:pt x="2959" y="439"/>
                  </a:cubicBezTo>
                  <a:cubicBezTo>
                    <a:pt x="2941" y="439"/>
                    <a:pt x="2930" y="440"/>
                    <a:pt x="2930" y="440"/>
                  </a:cubicBezTo>
                  <a:cubicBezTo>
                    <a:pt x="2930" y="440"/>
                    <a:pt x="3064" y="231"/>
                    <a:pt x="2860" y="124"/>
                  </a:cubicBezTo>
                  <a:cubicBezTo>
                    <a:pt x="2836" y="112"/>
                    <a:pt x="2808" y="106"/>
                    <a:pt x="2775" y="106"/>
                  </a:cubicBezTo>
                  <a:cubicBezTo>
                    <a:pt x="2493" y="106"/>
                    <a:pt x="1883" y="512"/>
                    <a:pt x="1304" y="951"/>
                  </a:cubicBezTo>
                  <a:cubicBezTo>
                    <a:pt x="1447" y="579"/>
                    <a:pt x="1448" y="0"/>
                    <a:pt x="1083" y="0"/>
                  </a:cubicBezTo>
                  <a:close/>
                </a:path>
              </a:pathLst>
            </a:custGeom>
            <a:solidFill>
              <a:srgbClr val="B57C6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957;p34">
              <a:extLst>
                <a:ext uri="{FF2B5EF4-FFF2-40B4-BE49-F238E27FC236}">
                  <a16:creationId xmlns:a16="http://schemas.microsoft.com/office/drawing/2014/main" id="{F022237A-B63B-4942-9439-B6D68E9E19D3}"/>
                </a:ext>
              </a:extLst>
            </p:cNvPr>
            <p:cNvSpPr/>
            <p:nvPr/>
          </p:nvSpPr>
          <p:spPr>
            <a:xfrm>
              <a:off x="5953134" y="2811861"/>
              <a:ext cx="78990" cy="63000"/>
            </a:xfrm>
            <a:custGeom>
              <a:avLst/>
              <a:gdLst/>
              <a:ahLst/>
              <a:cxnLst/>
              <a:rect l="l" t="t" r="r" b="b"/>
              <a:pathLst>
                <a:path w="1067" h="851" extrusionOk="0">
                  <a:moveTo>
                    <a:pt x="983" y="1"/>
                  </a:moveTo>
                  <a:cubicBezTo>
                    <a:pt x="963" y="10"/>
                    <a:pt x="484" y="244"/>
                    <a:pt x="0" y="707"/>
                  </a:cubicBezTo>
                  <a:lnTo>
                    <a:pt x="140" y="850"/>
                  </a:lnTo>
                  <a:cubicBezTo>
                    <a:pt x="597" y="410"/>
                    <a:pt x="1063" y="184"/>
                    <a:pt x="1067" y="181"/>
                  </a:cubicBezTo>
                  <a:lnTo>
                    <a:pt x="983"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958;p34">
              <a:extLst>
                <a:ext uri="{FF2B5EF4-FFF2-40B4-BE49-F238E27FC236}">
                  <a16:creationId xmlns:a16="http://schemas.microsoft.com/office/drawing/2014/main" id="{763A4354-6940-47B6-9784-F4E85CD4B482}"/>
                </a:ext>
              </a:extLst>
            </p:cNvPr>
            <p:cNvSpPr/>
            <p:nvPr/>
          </p:nvSpPr>
          <p:spPr>
            <a:xfrm>
              <a:off x="5978748" y="2849838"/>
              <a:ext cx="63740" cy="56633"/>
            </a:xfrm>
            <a:custGeom>
              <a:avLst/>
              <a:gdLst/>
              <a:ahLst/>
              <a:cxnLst/>
              <a:rect l="l" t="t" r="r" b="b"/>
              <a:pathLst>
                <a:path w="861" h="765" extrusionOk="0">
                  <a:moveTo>
                    <a:pt x="744" y="0"/>
                  </a:moveTo>
                  <a:cubicBezTo>
                    <a:pt x="727" y="11"/>
                    <a:pt x="327" y="297"/>
                    <a:pt x="1" y="624"/>
                  </a:cubicBezTo>
                  <a:lnTo>
                    <a:pt x="141" y="764"/>
                  </a:lnTo>
                  <a:cubicBezTo>
                    <a:pt x="454" y="451"/>
                    <a:pt x="854" y="164"/>
                    <a:pt x="861" y="160"/>
                  </a:cubicBezTo>
                  <a:lnTo>
                    <a:pt x="744"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959;p34">
              <a:extLst>
                <a:ext uri="{FF2B5EF4-FFF2-40B4-BE49-F238E27FC236}">
                  <a16:creationId xmlns:a16="http://schemas.microsoft.com/office/drawing/2014/main" id="{BE56D0A9-30D9-4876-99C0-F16772A0DFD6}"/>
                </a:ext>
              </a:extLst>
            </p:cNvPr>
            <p:cNvSpPr/>
            <p:nvPr/>
          </p:nvSpPr>
          <p:spPr>
            <a:xfrm>
              <a:off x="5887248" y="2878931"/>
              <a:ext cx="28724" cy="71143"/>
            </a:xfrm>
            <a:custGeom>
              <a:avLst/>
              <a:gdLst/>
              <a:ahLst/>
              <a:cxnLst/>
              <a:rect l="l" t="t" r="r" b="b"/>
              <a:pathLst>
                <a:path w="388" h="961" extrusionOk="0">
                  <a:moveTo>
                    <a:pt x="163" y="1"/>
                  </a:moveTo>
                  <a:lnTo>
                    <a:pt x="0" y="118"/>
                  </a:lnTo>
                  <a:cubicBezTo>
                    <a:pt x="154" y="331"/>
                    <a:pt x="177" y="634"/>
                    <a:pt x="57" y="871"/>
                  </a:cubicBezTo>
                  <a:lnTo>
                    <a:pt x="237" y="961"/>
                  </a:lnTo>
                  <a:cubicBezTo>
                    <a:pt x="387" y="661"/>
                    <a:pt x="360" y="274"/>
                    <a:pt x="16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960;p34">
              <a:extLst>
                <a:ext uri="{FF2B5EF4-FFF2-40B4-BE49-F238E27FC236}">
                  <a16:creationId xmlns:a16="http://schemas.microsoft.com/office/drawing/2014/main" id="{664B9846-2617-4001-B3AE-24B979E49746}"/>
                </a:ext>
              </a:extLst>
            </p:cNvPr>
            <p:cNvSpPr/>
            <p:nvPr/>
          </p:nvSpPr>
          <p:spPr>
            <a:xfrm>
              <a:off x="4792722" y="2534326"/>
              <a:ext cx="133254" cy="147838"/>
            </a:xfrm>
            <a:custGeom>
              <a:avLst/>
              <a:gdLst/>
              <a:ahLst/>
              <a:cxnLst/>
              <a:rect l="l" t="t" r="r" b="b"/>
              <a:pathLst>
                <a:path w="1800" h="1997" extrusionOk="0">
                  <a:moveTo>
                    <a:pt x="669" y="0"/>
                  </a:moveTo>
                  <a:cubicBezTo>
                    <a:pt x="446" y="157"/>
                    <a:pt x="230" y="311"/>
                    <a:pt x="0" y="468"/>
                  </a:cubicBezTo>
                  <a:cubicBezTo>
                    <a:pt x="353" y="1197"/>
                    <a:pt x="1029" y="1750"/>
                    <a:pt x="1800" y="1997"/>
                  </a:cubicBezTo>
                  <a:lnTo>
                    <a:pt x="1456" y="414"/>
                  </a:lnTo>
                  <a:lnTo>
                    <a:pt x="669"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961;p34">
              <a:extLst>
                <a:ext uri="{FF2B5EF4-FFF2-40B4-BE49-F238E27FC236}">
                  <a16:creationId xmlns:a16="http://schemas.microsoft.com/office/drawing/2014/main" id="{BBB536F1-92D6-43A0-B59D-3BE38B022DBD}"/>
                </a:ext>
              </a:extLst>
            </p:cNvPr>
            <p:cNvSpPr/>
            <p:nvPr/>
          </p:nvSpPr>
          <p:spPr>
            <a:xfrm>
              <a:off x="4317305" y="2747826"/>
              <a:ext cx="1677816" cy="858452"/>
            </a:xfrm>
            <a:custGeom>
              <a:avLst/>
              <a:gdLst/>
              <a:ahLst/>
              <a:cxnLst/>
              <a:rect l="l" t="t" r="r" b="b"/>
              <a:pathLst>
                <a:path w="22664" h="11596" extrusionOk="0">
                  <a:moveTo>
                    <a:pt x="8916" y="1"/>
                  </a:moveTo>
                  <a:cubicBezTo>
                    <a:pt x="8621" y="1"/>
                    <a:pt x="8431" y="6"/>
                    <a:pt x="8431" y="6"/>
                  </a:cubicBezTo>
                  <a:cubicBezTo>
                    <a:pt x="8012" y="907"/>
                    <a:pt x="7450" y="1199"/>
                    <a:pt x="6898" y="1199"/>
                  </a:cubicBezTo>
                  <a:cubicBezTo>
                    <a:pt x="5891" y="1199"/>
                    <a:pt x="4919" y="226"/>
                    <a:pt x="4919" y="226"/>
                  </a:cubicBezTo>
                  <a:cubicBezTo>
                    <a:pt x="4919" y="226"/>
                    <a:pt x="2326" y="843"/>
                    <a:pt x="1404" y="1589"/>
                  </a:cubicBezTo>
                  <a:cubicBezTo>
                    <a:pt x="667" y="2185"/>
                    <a:pt x="1" y="11595"/>
                    <a:pt x="1" y="11595"/>
                  </a:cubicBezTo>
                  <a:lnTo>
                    <a:pt x="13923" y="11595"/>
                  </a:lnTo>
                  <a:cubicBezTo>
                    <a:pt x="19765" y="11595"/>
                    <a:pt x="22664" y="4354"/>
                    <a:pt x="22664" y="4354"/>
                  </a:cubicBezTo>
                  <a:lnTo>
                    <a:pt x="20071" y="1982"/>
                  </a:lnTo>
                  <a:lnTo>
                    <a:pt x="16339" y="5321"/>
                  </a:lnTo>
                  <a:cubicBezTo>
                    <a:pt x="16339" y="5321"/>
                    <a:pt x="12737" y="972"/>
                    <a:pt x="12120" y="446"/>
                  </a:cubicBezTo>
                  <a:cubicBezTo>
                    <a:pt x="11659" y="50"/>
                    <a:pt x="9808" y="1"/>
                    <a:pt x="8916" y="1"/>
                  </a:cubicBezTo>
                  <a:close/>
                </a:path>
              </a:pathLst>
            </a:custGeom>
            <a:solidFill>
              <a:srgbClr val="EECAC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962;p34">
              <a:extLst>
                <a:ext uri="{FF2B5EF4-FFF2-40B4-BE49-F238E27FC236}">
                  <a16:creationId xmlns:a16="http://schemas.microsoft.com/office/drawing/2014/main" id="{87DBF29D-88A9-498E-AEAA-B070CF1E133A}"/>
                </a:ext>
              </a:extLst>
            </p:cNvPr>
            <p:cNvSpPr/>
            <p:nvPr/>
          </p:nvSpPr>
          <p:spPr>
            <a:xfrm>
              <a:off x="4670574" y="2120578"/>
              <a:ext cx="385696" cy="500887"/>
            </a:xfrm>
            <a:custGeom>
              <a:avLst/>
              <a:gdLst/>
              <a:ahLst/>
              <a:cxnLst/>
              <a:rect l="l" t="t" r="r" b="b"/>
              <a:pathLst>
                <a:path w="5210" h="6766" extrusionOk="0">
                  <a:moveTo>
                    <a:pt x="2603" y="1"/>
                  </a:moveTo>
                  <a:cubicBezTo>
                    <a:pt x="2549" y="1"/>
                    <a:pt x="2493" y="3"/>
                    <a:pt x="2436" y="8"/>
                  </a:cubicBezTo>
                  <a:cubicBezTo>
                    <a:pt x="2427" y="8"/>
                    <a:pt x="2416" y="11"/>
                    <a:pt x="2407" y="11"/>
                  </a:cubicBezTo>
                  <a:cubicBezTo>
                    <a:pt x="1447" y="111"/>
                    <a:pt x="870" y="561"/>
                    <a:pt x="520" y="1094"/>
                  </a:cubicBezTo>
                  <a:cubicBezTo>
                    <a:pt x="80" y="1771"/>
                    <a:pt x="7" y="2581"/>
                    <a:pt x="0" y="3010"/>
                  </a:cubicBezTo>
                  <a:lnTo>
                    <a:pt x="0" y="3057"/>
                  </a:lnTo>
                  <a:lnTo>
                    <a:pt x="0" y="3077"/>
                  </a:lnTo>
                  <a:lnTo>
                    <a:pt x="3" y="3117"/>
                  </a:lnTo>
                  <a:cubicBezTo>
                    <a:pt x="3" y="3157"/>
                    <a:pt x="3" y="3193"/>
                    <a:pt x="7" y="3221"/>
                  </a:cubicBezTo>
                  <a:cubicBezTo>
                    <a:pt x="7" y="3261"/>
                    <a:pt x="11" y="3287"/>
                    <a:pt x="11" y="3301"/>
                  </a:cubicBezTo>
                  <a:lnTo>
                    <a:pt x="11" y="3310"/>
                  </a:lnTo>
                  <a:lnTo>
                    <a:pt x="83" y="3457"/>
                  </a:lnTo>
                  <a:lnTo>
                    <a:pt x="1433" y="6192"/>
                  </a:lnTo>
                  <a:cubicBezTo>
                    <a:pt x="1433" y="6192"/>
                    <a:pt x="2108" y="6766"/>
                    <a:pt x="2957" y="6766"/>
                  </a:cubicBezTo>
                  <a:cubicBezTo>
                    <a:pt x="3413" y="6766"/>
                    <a:pt x="3920" y="6600"/>
                    <a:pt x="4399" y="6089"/>
                  </a:cubicBezTo>
                  <a:cubicBezTo>
                    <a:pt x="5159" y="5277"/>
                    <a:pt x="5209" y="3317"/>
                    <a:pt x="4649" y="1838"/>
                  </a:cubicBezTo>
                  <a:cubicBezTo>
                    <a:pt x="4632" y="1791"/>
                    <a:pt x="4612" y="1744"/>
                    <a:pt x="4592" y="1698"/>
                  </a:cubicBezTo>
                  <a:lnTo>
                    <a:pt x="4586" y="1678"/>
                  </a:lnTo>
                  <a:cubicBezTo>
                    <a:pt x="4582" y="1667"/>
                    <a:pt x="4579" y="1658"/>
                    <a:pt x="4572" y="1651"/>
                  </a:cubicBezTo>
                  <a:cubicBezTo>
                    <a:pt x="4572" y="1644"/>
                    <a:pt x="4569" y="1641"/>
                    <a:pt x="4569" y="1634"/>
                  </a:cubicBezTo>
                  <a:cubicBezTo>
                    <a:pt x="4546" y="1581"/>
                    <a:pt x="4522" y="1531"/>
                    <a:pt x="4496" y="1478"/>
                  </a:cubicBezTo>
                  <a:cubicBezTo>
                    <a:pt x="4479" y="1441"/>
                    <a:pt x="4462" y="1404"/>
                    <a:pt x="4442" y="1371"/>
                  </a:cubicBezTo>
                  <a:cubicBezTo>
                    <a:pt x="4419" y="1324"/>
                    <a:pt x="4392" y="1278"/>
                    <a:pt x="4369" y="1231"/>
                  </a:cubicBezTo>
                  <a:cubicBezTo>
                    <a:pt x="4099" y="754"/>
                    <a:pt x="3753" y="371"/>
                    <a:pt x="3330" y="168"/>
                  </a:cubicBezTo>
                  <a:cubicBezTo>
                    <a:pt x="3233" y="121"/>
                    <a:pt x="3133" y="81"/>
                    <a:pt x="3030" y="54"/>
                  </a:cubicBezTo>
                  <a:cubicBezTo>
                    <a:pt x="2982" y="41"/>
                    <a:pt x="2933" y="31"/>
                    <a:pt x="2883" y="21"/>
                  </a:cubicBezTo>
                  <a:cubicBezTo>
                    <a:pt x="2847" y="14"/>
                    <a:pt x="2803" y="11"/>
                    <a:pt x="2763" y="8"/>
                  </a:cubicBezTo>
                  <a:cubicBezTo>
                    <a:pt x="2711" y="3"/>
                    <a:pt x="2658" y="1"/>
                    <a:pt x="2603" y="1"/>
                  </a:cubicBezTo>
                  <a:close/>
                </a:path>
              </a:pathLst>
            </a:custGeom>
            <a:solidFill>
              <a:srgbClr val="B57C6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963;p34">
              <a:extLst>
                <a:ext uri="{FF2B5EF4-FFF2-40B4-BE49-F238E27FC236}">
                  <a16:creationId xmlns:a16="http://schemas.microsoft.com/office/drawing/2014/main" id="{FEF75B8B-BFEF-48DC-A758-1E584503A49E}"/>
                </a:ext>
              </a:extLst>
            </p:cNvPr>
            <p:cNvSpPr/>
            <p:nvPr/>
          </p:nvSpPr>
          <p:spPr>
            <a:xfrm>
              <a:off x="4925679" y="2346071"/>
              <a:ext cx="30648" cy="114080"/>
            </a:xfrm>
            <a:custGeom>
              <a:avLst/>
              <a:gdLst/>
              <a:ahLst/>
              <a:cxnLst/>
              <a:rect l="l" t="t" r="r" b="b"/>
              <a:pathLst>
                <a:path w="414" h="1541" extrusionOk="0">
                  <a:moveTo>
                    <a:pt x="193" y="1"/>
                  </a:moveTo>
                  <a:lnTo>
                    <a:pt x="0" y="35"/>
                  </a:lnTo>
                  <a:lnTo>
                    <a:pt x="200" y="1167"/>
                  </a:lnTo>
                  <a:cubicBezTo>
                    <a:pt x="207" y="1207"/>
                    <a:pt x="196" y="1251"/>
                    <a:pt x="173" y="1284"/>
                  </a:cubicBezTo>
                  <a:cubicBezTo>
                    <a:pt x="147" y="1317"/>
                    <a:pt x="110" y="1337"/>
                    <a:pt x="67" y="1341"/>
                  </a:cubicBezTo>
                  <a:lnTo>
                    <a:pt x="87" y="1541"/>
                  </a:lnTo>
                  <a:cubicBezTo>
                    <a:pt x="183" y="1531"/>
                    <a:pt x="273" y="1481"/>
                    <a:pt x="330" y="1404"/>
                  </a:cubicBezTo>
                  <a:cubicBezTo>
                    <a:pt x="390" y="1327"/>
                    <a:pt x="413" y="1227"/>
                    <a:pt x="396" y="1131"/>
                  </a:cubicBezTo>
                  <a:lnTo>
                    <a:pt x="193"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964;p34">
              <a:extLst>
                <a:ext uri="{FF2B5EF4-FFF2-40B4-BE49-F238E27FC236}">
                  <a16:creationId xmlns:a16="http://schemas.microsoft.com/office/drawing/2014/main" id="{3A0E809C-EF60-4D1E-A00A-CE5B9C91DF37}"/>
                </a:ext>
              </a:extLst>
            </p:cNvPr>
            <p:cNvSpPr/>
            <p:nvPr/>
          </p:nvSpPr>
          <p:spPr>
            <a:xfrm>
              <a:off x="4853353" y="2350734"/>
              <a:ext cx="18063" cy="23393"/>
            </a:xfrm>
            <a:custGeom>
              <a:avLst/>
              <a:gdLst/>
              <a:ahLst/>
              <a:cxnLst/>
              <a:rect l="l" t="t" r="r" b="b"/>
              <a:pathLst>
                <a:path w="244" h="316" extrusionOk="0">
                  <a:moveTo>
                    <a:pt x="116" y="1"/>
                  </a:moveTo>
                  <a:cubicBezTo>
                    <a:pt x="113" y="1"/>
                    <a:pt x="110" y="1"/>
                    <a:pt x="107" y="1"/>
                  </a:cubicBezTo>
                  <a:cubicBezTo>
                    <a:pt x="44" y="8"/>
                    <a:pt x="1" y="81"/>
                    <a:pt x="10" y="168"/>
                  </a:cubicBezTo>
                  <a:cubicBezTo>
                    <a:pt x="20" y="251"/>
                    <a:pt x="73" y="315"/>
                    <a:pt x="130" y="315"/>
                  </a:cubicBezTo>
                  <a:cubicBezTo>
                    <a:pt x="132" y="315"/>
                    <a:pt x="135" y="315"/>
                    <a:pt x="138" y="315"/>
                  </a:cubicBezTo>
                  <a:cubicBezTo>
                    <a:pt x="201" y="308"/>
                    <a:pt x="244" y="235"/>
                    <a:pt x="234" y="148"/>
                  </a:cubicBezTo>
                  <a:cubicBezTo>
                    <a:pt x="227" y="65"/>
                    <a:pt x="175" y="1"/>
                    <a:pt x="116"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965;p34">
              <a:extLst>
                <a:ext uri="{FF2B5EF4-FFF2-40B4-BE49-F238E27FC236}">
                  <a16:creationId xmlns:a16="http://schemas.microsoft.com/office/drawing/2014/main" id="{E9E26363-9EFB-4EA2-98C5-91BC7A42C6D2}"/>
                </a:ext>
              </a:extLst>
            </p:cNvPr>
            <p:cNvSpPr/>
            <p:nvPr/>
          </p:nvSpPr>
          <p:spPr>
            <a:xfrm>
              <a:off x="4979425" y="2338668"/>
              <a:ext cx="17841" cy="23319"/>
            </a:xfrm>
            <a:custGeom>
              <a:avLst/>
              <a:gdLst/>
              <a:ahLst/>
              <a:cxnLst/>
              <a:rect l="l" t="t" r="r" b="b"/>
              <a:pathLst>
                <a:path w="241" h="315" extrusionOk="0">
                  <a:moveTo>
                    <a:pt x="113" y="1"/>
                  </a:moveTo>
                  <a:cubicBezTo>
                    <a:pt x="110" y="1"/>
                    <a:pt x="107" y="1"/>
                    <a:pt x="104" y="1"/>
                  </a:cubicBezTo>
                  <a:cubicBezTo>
                    <a:pt x="44" y="4"/>
                    <a:pt x="1" y="81"/>
                    <a:pt x="7" y="167"/>
                  </a:cubicBezTo>
                  <a:cubicBezTo>
                    <a:pt x="17" y="252"/>
                    <a:pt x="71" y="315"/>
                    <a:pt x="130" y="315"/>
                  </a:cubicBezTo>
                  <a:cubicBezTo>
                    <a:pt x="131" y="315"/>
                    <a:pt x="133" y="315"/>
                    <a:pt x="134" y="315"/>
                  </a:cubicBezTo>
                  <a:cubicBezTo>
                    <a:pt x="197" y="307"/>
                    <a:pt x="240" y="231"/>
                    <a:pt x="230" y="144"/>
                  </a:cubicBezTo>
                  <a:cubicBezTo>
                    <a:pt x="224" y="62"/>
                    <a:pt x="172" y="1"/>
                    <a:pt x="11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966;p34">
              <a:extLst>
                <a:ext uri="{FF2B5EF4-FFF2-40B4-BE49-F238E27FC236}">
                  <a16:creationId xmlns:a16="http://schemas.microsoft.com/office/drawing/2014/main" id="{941CB122-FA02-47E5-B06D-84C2745E6941}"/>
                </a:ext>
              </a:extLst>
            </p:cNvPr>
            <p:cNvSpPr/>
            <p:nvPr/>
          </p:nvSpPr>
          <p:spPr>
            <a:xfrm>
              <a:off x="4822778" y="2303652"/>
              <a:ext cx="65220" cy="23542"/>
            </a:xfrm>
            <a:custGeom>
              <a:avLst/>
              <a:gdLst/>
              <a:ahLst/>
              <a:cxnLst/>
              <a:rect l="l" t="t" r="r" b="b"/>
              <a:pathLst>
                <a:path w="881" h="318" extrusionOk="0">
                  <a:moveTo>
                    <a:pt x="647" y="0"/>
                  </a:moveTo>
                  <a:cubicBezTo>
                    <a:pt x="639" y="0"/>
                    <a:pt x="633" y="0"/>
                    <a:pt x="627" y="1"/>
                  </a:cubicBezTo>
                  <a:cubicBezTo>
                    <a:pt x="480" y="5"/>
                    <a:pt x="327" y="37"/>
                    <a:pt x="191" y="88"/>
                  </a:cubicBezTo>
                  <a:cubicBezTo>
                    <a:pt x="144" y="105"/>
                    <a:pt x="97" y="125"/>
                    <a:pt x="60" y="154"/>
                  </a:cubicBezTo>
                  <a:cubicBezTo>
                    <a:pt x="24" y="180"/>
                    <a:pt x="0" y="220"/>
                    <a:pt x="11" y="254"/>
                  </a:cubicBezTo>
                  <a:cubicBezTo>
                    <a:pt x="25" y="303"/>
                    <a:pt x="104" y="318"/>
                    <a:pt x="178" y="318"/>
                  </a:cubicBezTo>
                  <a:cubicBezTo>
                    <a:pt x="185" y="318"/>
                    <a:pt x="193" y="318"/>
                    <a:pt x="200" y="317"/>
                  </a:cubicBezTo>
                  <a:cubicBezTo>
                    <a:pt x="374" y="317"/>
                    <a:pt x="554" y="277"/>
                    <a:pt x="717" y="211"/>
                  </a:cubicBezTo>
                  <a:cubicBezTo>
                    <a:pt x="774" y="188"/>
                    <a:pt x="834" y="154"/>
                    <a:pt x="851" y="111"/>
                  </a:cubicBezTo>
                  <a:cubicBezTo>
                    <a:pt x="881" y="19"/>
                    <a:pt x="729" y="0"/>
                    <a:pt x="647"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967;p34">
              <a:extLst>
                <a:ext uri="{FF2B5EF4-FFF2-40B4-BE49-F238E27FC236}">
                  <a16:creationId xmlns:a16="http://schemas.microsoft.com/office/drawing/2014/main" id="{C033E95C-1220-4250-8878-EE91AEA1D6A4}"/>
                </a:ext>
              </a:extLst>
            </p:cNvPr>
            <p:cNvSpPr/>
            <p:nvPr/>
          </p:nvSpPr>
          <p:spPr>
            <a:xfrm>
              <a:off x="4955513" y="2292103"/>
              <a:ext cx="58484" cy="18359"/>
            </a:xfrm>
            <a:custGeom>
              <a:avLst/>
              <a:gdLst/>
              <a:ahLst/>
              <a:cxnLst/>
              <a:rect l="l" t="t" r="r" b="b"/>
              <a:pathLst>
                <a:path w="790" h="248" extrusionOk="0">
                  <a:moveTo>
                    <a:pt x="423" y="1"/>
                  </a:moveTo>
                  <a:cubicBezTo>
                    <a:pt x="341" y="1"/>
                    <a:pt x="258" y="9"/>
                    <a:pt x="180" y="24"/>
                  </a:cubicBezTo>
                  <a:cubicBezTo>
                    <a:pt x="137" y="33"/>
                    <a:pt x="93" y="44"/>
                    <a:pt x="60" y="64"/>
                  </a:cubicBezTo>
                  <a:cubicBezTo>
                    <a:pt x="27" y="84"/>
                    <a:pt x="0" y="113"/>
                    <a:pt x="7" y="144"/>
                  </a:cubicBezTo>
                  <a:cubicBezTo>
                    <a:pt x="13" y="193"/>
                    <a:pt x="93" y="221"/>
                    <a:pt x="164" y="233"/>
                  </a:cubicBezTo>
                  <a:cubicBezTo>
                    <a:pt x="223" y="243"/>
                    <a:pt x="284" y="247"/>
                    <a:pt x="346" y="247"/>
                  </a:cubicBezTo>
                  <a:cubicBezTo>
                    <a:pt x="439" y="247"/>
                    <a:pt x="533" y="237"/>
                    <a:pt x="623" y="217"/>
                  </a:cubicBezTo>
                  <a:cubicBezTo>
                    <a:pt x="677" y="204"/>
                    <a:pt x="733" y="184"/>
                    <a:pt x="750" y="147"/>
                  </a:cubicBezTo>
                  <a:cubicBezTo>
                    <a:pt x="790" y="61"/>
                    <a:pt x="633" y="21"/>
                    <a:pt x="567" y="10"/>
                  </a:cubicBezTo>
                  <a:cubicBezTo>
                    <a:pt x="521" y="4"/>
                    <a:pt x="472" y="1"/>
                    <a:pt x="42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968;p34">
              <a:extLst>
                <a:ext uri="{FF2B5EF4-FFF2-40B4-BE49-F238E27FC236}">
                  <a16:creationId xmlns:a16="http://schemas.microsoft.com/office/drawing/2014/main" id="{5B89897D-CA0B-4F5D-910B-53110353B670}"/>
                </a:ext>
              </a:extLst>
            </p:cNvPr>
            <p:cNvSpPr/>
            <p:nvPr/>
          </p:nvSpPr>
          <p:spPr>
            <a:xfrm>
              <a:off x="4868158" y="2466220"/>
              <a:ext cx="50414" cy="26873"/>
            </a:xfrm>
            <a:custGeom>
              <a:avLst/>
              <a:gdLst/>
              <a:ahLst/>
              <a:cxnLst/>
              <a:rect l="l" t="t" r="r" b="b"/>
              <a:pathLst>
                <a:path w="681" h="363" extrusionOk="0">
                  <a:moveTo>
                    <a:pt x="18" y="1"/>
                  </a:moveTo>
                  <a:lnTo>
                    <a:pt x="18" y="1"/>
                  </a:lnTo>
                  <a:cubicBezTo>
                    <a:pt x="1" y="184"/>
                    <a:pt x="134" y="344"/>
                    <a:pt x="317" y="361"/>
                  </a:cubicBezTo>
                  <a:cubicBezTo>
                    <a:pt x="329" y="362"/>
                    <a:pt x="341" y="363"/>
                    <a:pt x="353" y="363"/>
                  </a:cubicBezTo>
                  <a:cubicBezTo>
                    <a:pt x="521" y="363"/>
                    <a:pt x="662" y="232"/>
                    <a:pt x="681" y="61"/>
                  </a:cubicBezTo>
                  <a:lnTo>
                    <a:pt x="18"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969;p34">
              <a:extLst>
                <a:ext uri="{FF2B5EF4-FFF2-40B4-BE49-F238E27FC236}">
                  <a16:creationId xmlns:a16="http://schemas.microsoft.com/office/drawing/2014/main" id="{B1A1A6F0-1DFA-4BCD-8539-4BD0429315DB}"/>
                </a:ext>
              </a:extLst>
            </p:cNvPr>
            <p:cNvSpPr/>
            <p:nvPr/>
          </p:nvSpPr>
          <p:spPr>
            <a:xfrm>
              <a:off x="4622677" y="2343331"/>
              <a:ext cx="117486" cy="143692"/>
            </a:xfrm>
            <a:custGeom>
              <a:avLst/>
              <a:gdLst/>
              <a:ahLst/>
              <a:cxnLst/>
              <a:rect l="l" t="t" r="r" b="b"/>
              <a:pathLst>
                <a:path w="1587" h="1941" extrusionOk="0">
                  <a:moveTo>
                    <a:pt x="874" y="0"/>
                  </a:moveTo>
                  <a:cubicBezTo>
                    <a:pt x="841" y="0"/>
                    <a:pt x="807" y="3"/>
                    <a:pt x="774" y="8"/>
                  </a:cubicBezTo>
                  <a:cubicBezTo>
                    <a:pt x="578" y="41"/>
                    <a:pt x="401" y="168"/>
                    <a:pt x="278" y="328"/>
                  </a:cubicBezTo>
                  <a:cubicBezTo>
                    <a:pt x="1" y="698"/>
                    <a:pt x="21" y="1258"/>
                    <a:pt x="327" y="1604"/>
                  </a:cubicBezTo>
                  <a:cubicBezTo>
                    <a:pt x="519" y="1823"/>
                    <a:pt x="811" y="1941"/>
                    <a:pt x="1102" y="1941"/>
                  </a:cubicBezTo>
                  <a:cubicBezTo>
                    <a:pt x="1271" y="1941"/>
                    <a:pt x="1440" y="1901"/>
                    <a:pt x="1587" y="1817"/>
                  </a:cubicBezTo>
                  <a:lnTo>
                    <a:pt x="1317" y="204"/>
                  </a:lnTo>
                  <a:cubicBezTo>
                    <a:pt x="1214" y="71"/>
                    <a:pt x="1044" y="0"/>
                    <a:pt x="874" y="0"/>
                  </a:cubicBezTo>
                  <a:close/>
                </a:path>
              </a:pathLst>
            </a:custGeom>
            <a:solidFill>
              <a:srgbClr val="B57C6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970;p34">
              <a:extLst>
                <a:ext uri="{FF2B5EF4-FFF2-40B4-BE49-F238E27FC236}">
                  <a16:creationId xmlns:a16="http://schemas.microsoft.com/office/drawing/2014/main" id="{D807AA46-4EDF-4C49-B2FA-78A7A163829B}"/>
                </a:ext>
              </a:extLst>
            </p:cNvPr>
            <p:cNvSpPr/>
            <p:nvPr/>
          </p:nvSpPr>
          <p:spPr>
            <a:xfrm>
              <a:off x="4665836" y="2379902"/>
              <a:ext cx="39828" cy="63740"/>
            </a:xfrm>
            <a:custGeom>
              <a:avLst/>
              <a:gdLst/>
              <a:ahLst/>
              <a:cxnLst/>
              <a:rect l="l" t="t" r="r" b="b"/>
              <a:pathLst>
                <a:path w="538" h="861" extrusionOk="0">
                  <a:moveTo>
                    <a:pt x="447" y="1"/>
                  </a:moveTo>
                  <a:lnTo>
                    <a:pt x="1" y="54"/>
                  </a:lnTo>
                  <a:lnTo>
                    <a:pt x="24" y="250"/>
                  </a:lnTo>
                  <a:lnTo>
                    <a:pt x="264" y="221"/>
                  </a:lnTo>
                  <a:lnTo>
                    <a:pt x="264" y="221"/>
                  </a:lnTo>
                  <a:cubicBezTo>
                    <a:pt x="167" y="417"/>
                    <a:pt x="135" y="647"/>
                    <a:pt x="171" y="860"/>
                  </a:cubicBezTo>
                  <a:lnTo>
                    <a:pt x="367" y="827"/>
                  </a:lnTo>
                  <a:cubicBezTo>
                    <a:pt x="327" y="594"/>
                    <a:pt x="391" y="344"/>
                    <a:pt x="538" y="161"/>
                  </a:cubicBezTo>
                  <a:lnTo>
                    <a:pt x="447"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971;p34">
              <a:extLst>
                <a:ext uri="{FF2B5EF4-FFF2-40B4-BE49-F238E27FC236}">
                  <a16:creationId xmlns:a16="http://schemas.microsoft.com/office/drawing/2014/main" id="{3FA952BE-2C3A-47F9-A29C-1CA6719B3FF2}"/>
                </a:ext>
              </a:extLst>
            </p:cNvPr>
            <p:cNvSpPr/>
            <p:nvPr/>
          </p:nvSpPr>
          <p:spPr>
            <a:xfrm>
              <a:off x="4670574" y="2120578"/>
              <a:ext cx="338539" cy="222904"/>
            </a:xfrm>
            <a:custGeom>
              <a:avLst/>
              <a:gdLst/>
              <a:ahLst/>
              <a:cxnLst/>
              <a:rect l="l" t="t" r="r" b="b"/>
              <a:pathLst>
                <a:path w="4573" h="3011" extrusionOk="0">
                  <a:moveTo>
                    <a:pt x="2603" y="1"/>
                  </a:moveTo>
                  <a:cubicBezTo>
                    <a:pt x="2549" y="1"/>
                    <a:pt x="2493" y="3"/>
                    <a:pt x="2436" y="8"/>
                  </a:cubicBezTo>
                  <a:cubicBezTo>
                    <a:pt x="2427" y="8"/>
                    <a:pt x="2416" y="11"/>
                    <a:pt x="2407" y="11"/>
                  </a:cubicBezTo>
                  <a:cubicBezTo>
                    <a:pt x="1447" y="111"/>
                    <a:pt x="870" y="561"/>
                    <a:pt x="520" y="1094"/>
                  </a:cubicBezTo>
                  <a:cubicBezTo>
                    <a:pt x="80" y="1771"/>
                    <a:pt x="7" y="2581"/>
                    <a:pt x="0" y="3010"/>
                  </a:cubicBezTo>
                  <a:cubicBezTo>
                    <a:pt x="663" y="2967"/>
                    <a:pt x="1313" y="2697"/>
                    <a:pt x="1807" y="2250"/>
                  </a:cubicBezTo>
                  <a:cubicBezTo>
                    <a:pt x="2303" y="1801"/>
                    <a:pt x="2636" y="1174"/>
                    <a:pt x="2743" y="514"/>
                  </a:cubicBezTo>
                  <a:cubicBezTo>
                    <a:pt x="3210" y="1078"/>
                    <a:pt x="3862" y="1484"/>
                    <a:pt x="4572" y="1651"/>
                  </a:cubicBezTo>
                  <a:cubicBezTo>
                    <a:pt x="4572" y="1644"/>
                    <a:pt x="4569" y="1641"/>
                    <a:pt x="4569" y="1634"/>
                  </a:cubicBezTo>
                  <a:cubicBezTo>
                    <a:pt x="4546" y="1581"/>
                    <a:pt x="4522" y="1531"/>
                    <a:pt x="4496" y="1478"/>
                  </a:cubicBezTo>
                  <a:cubicBezTo>
                    <a:pt x="4479" y="1441"/>
                    <a:pt x="4462" y="1404"/>
                    <a:pt x="4442" y="1371"/>
                  </a:cubicBezTo>
                  <a:cubicBezTo>
                    <a:pt x="4419" y="1324"/>
                    <a:pt x="4392" y="1278"/>
                    <a:pt x="4369" y="1231"/>
                  </a:cubicBezTo>
                  <a:cubicBezTo>
                    <a:pt x="4099" y="754"/>
                    <a:pt x="3753" y="371"/>
                    <a:pt x="3330" y="168"/>
                  </a:cubicBezTo>
                  <a:cubicBezTo>
                    <a:pt x="3233" y="121"/>
                    <a:pt x="3133" y="81"/>
                    <a:pt x="3030" y="54"/>
                  </a:cubicBezTo>
                  <a:cubicBezTo>
                    <a:pt x="2982" y="41"/>
                    <a:pt x="2933" y="31"/>
                    <a:pt x="2883" y="21"/>
                  </a:cubicBezTo>
                  <a:cubicBezTo>
                    <a:pt x="2847" y="14"/>
                    <a:pt x="2803" y="11"/>
                    <a:pt x="2763" y="8"/>
                  </a:cubicBezTo>
                  <a:cubicBezTo>
                    <a:pt x="2711" y="3"/>
                    <a:pt x="2658" y="1"/>
                    <a:pt x="260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972;p34">
              <a:extLst>
                <a:ext uri="{FF2B5EF4-FFF2-40B4-BE49-F238E27FC236}">
                  <a16:creationId xmlns:a16="http://schemas.microsoft.com/office/drawing/2014/main" id="{B5B1B0BE-9E92-4E91-98EE-664652A54536}"/>
                </a:ext>
              </a:extLst>
            </p:cNvPr>
            <p:cNvSpPr/>
            <p:nvPr/>
          </p:nvSpPr>
          <p:spPr>
            <a:xfrm>
              <a:off x="5198256" y="3154763"/>
              <a:ext cx="128590" cy="304041"/>
            </a:xfrm>
            <a:custGeom>
              <a:avLst/>
              <a:gdLst/>
              <a:ahLst/>
              <a:cxnLst/>
              <a:rect l="l" t="t" r="r" b="b"/>
              <a:pathLst>
                <a:path w="1737" h="4107" extrusionOk="0">
                  <a:moveTo>
                    <a:pt x="0" y="0"/>
                  </a:moveTo>
                  <a:lnTo>
                    <a:pt x="770" y="4106"/>
                  </a:lnTo>
                  <a:lnTo>
                    <a:pt x="1737" y="4106"/>
                  </a:lnTo>
                  <a:lnTo>
                    <a:pt x="0" y="0"/>
                  </a:lnTo>
                  <a:close/>
                </a:path>
              </a:pathLst>
            </a:custGeom>
            <a:solidFill>
              <a:srgbClr val="925775">
                <a:alpha val="596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973;p34">
              <a:extLst>
                <a:ext uri="{FF2B5EF4-FFF2-40B4-BE49-F238E27FC236}">
                  <a16:creationId xmlns:a16="http://schemas.microsoft.com/office/drawing/2014/main" id="{92A279B0-E68F-409B-ADB5-F4D648A9315A}"/>
                </a:ext>
              </a:extLst>
            </p:cNvPr>
            <p:cNvSpPr/>
            <p:nvPr/>
          </p:nvSpPr>
          <p:spPr>
            <a:xfrm>
              <a:off x="4629339" y="3229533"/>
              <a:ext cx="71661" cy="277094"/>
            </a:xfrm>
            <a:custGeom>
              <a:avLst/>
              <a:gdLst/>
              <a:ahLst/>
              <a:cxnLst/>
              <a:rect l="l" t="t" r="r" b="b"/>
              <a:pathLst>
                <a:path w="968" h="3743" extrusionOk="0">
                  <a:moveTo>
                    <a:pt x="1" y="0"/>
                  </a:moveTo>
                  <a:lnTo>
                    <a:pt x="1" y="3742"/>
                  </a:lnTo>
                  <a:lnTo>
                    <a:pt x="967" y="3742"/>
                  </a:lnTo>
                  <a:lnTo>
                    <a:pt x="1" y="0"/>
                  </a:lnTo>
                  <a:close/>
                </a:path>
              </a:pathLst>
            </a:custGeom>
            <a:solidFill>
              <a:srgbClr val="925775">
                <a:alpha val="596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974;p34">
              <a:extLst>
                <a:ext uri="{FF2B5EF4-FFF2-40B4-BE49-F238E27FC236}">
                  <a16:creationId xmlns:a16="http://schemas.microsoft.com/office/drawing/2014/main" id="{17562FF7-7172-497F-BC38-630975B6C68C}"/>
                </a:ext>
              </a:extLst>
            </p:cNvPr>
            <p:cNvSpPr/>
            <p:nvPr/>
          </p:nvSpPr>
          <p:spPr>
            <a:xfrm>
              <a:off x="4289914" y="3392841"/>
              <a:ext cx="2739406" cy="285682"/>
            </a:xfrm>
            <a:custGeom>
              <a:avLst/>
              <a:gdLst/>
              <a:ahLst/>
              <a:cxnLst/>
              <a:rect l="l" t="t" r="r" b="b"/>
              <a:pathLst>
                <a:path w="37004" h="3859" extrusionOk="0">
                  <a:moveTo>
                    <a:pt x="37003" y="0"/>
                  </a:moveTo>
                  <a:cubicBezTo>
                    <a:pt x="36528" y="10"/>
                    <a:pt x="35517" y="14"/>
                    <a:pt x="34145" y="14"/>
                  </a:cubicBezTo>
                  <a:cubicBezTo>
                    <a:pt x="31800" y="14"/>
                    <a:pt x="28398" y="4"/>
                    <a:pt x="24815" y="4"/>
                  </a:cubicBezTo>
                  <a:cubicBezTo>
                    <a:pt x="17746" y="4"/>
                    <a:pt x="9968" y="41"/>
                    <a:pt x="8184" y="263"/>
                  </a:cubicBezTo>
                  <a:cubicBezTo>
                    <a:pt x="4953" y="667"/>
                    <a:pt x="1960" y="1980"/>
                    <a:pt x="0" y="3859"/>
                  </a:cubicBezTo>
                  <a:lnTo>
                    <a:pt x="37000" y="3859"/>
                  </a:lnTo>
                  <a:lnTo>
                    <a:pt x="37003"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975;p34">
              <a:extLst>
                <a:ext uri="{FF2B5EF4-FFF2-40B4-BE49-F238E27FC236}">
                  <a16:creationId xmlns:a16="http://schemas.microsoft.com/office/drawing/2014/main" id="{D594021F-665B-4A6D-B598-A35DF4437094}"/>
                </a:ext>
              </a:extLst>
            </p:cNvPr>
            <p:cNvSpPr/>
            <p:nvPr/>
          </p:nvSpPr>
          <p:spPr>
            <a:xfrm>
              <a:off x="4586180" y="3296825"/>
              <a:ext cx="1594976" cy="325510"/>
            </a:xfrm>
            <a:custGeom>
              <a:avLst/>
              <a:gdLst/>
              <a:ahLst/>
              <a:cxnLst/>
              <a:rect l="l" t="t" r="r" b="b"/>
              <a:pathLst>
                <a:path w="21545" h="4397" extrusionOk="0">
                  <a:moveTo>
                    <a:pt x="20105" y="201"/>
                  </a:moveTo>
                  <a:cubicBezTo>
                    <a:pt x="20788" y="201"/>
                    <a:pt x="21348" y="757"/>
                    <a:pt x="21348" y="1444"/>
                  </a:cubicBezTo>
                  <a:lnTo>
                    <a:pt x="21348" y="4196"/>
                  </a:lnTo>
                  <a:lnTo>
                    <a:pt x="200" y="4196"/>
                  </a:lnTo>
                  <a:lnTo>
                    <a:pt x="200" y="1444"/>
                  </a:lnTo>
                  <a:cubicBezTo>
                    <a:pt x="200" y="757"/>
                    <a:pt x="757" y="201"/>
                    <a:pt x="1440" y="201"/>
                  </a:cubicBezTo>
                  <a:close/>
                  <a:moveTo>
                    <a:pt x="1440" y="1"/>
                  </a:moveTo>
                  <a:cubicBezTo>
                    <a:pt x="647" y="1"/>
                    <a:pt x="0" y="648"/>
                    <a:pt x="0" y="1444"/>
                  </a:cubicBezTo>
                  <a:lnTo>
                    <a:pt x="0" y="4296"/>
                  </a:lnTo>
                  <a:lnTo>
                    <a:pt x="100" y="4396"/>
                  </a:lnTo>
                  <a:lnTo>
                    <a:pt x="21448" y="4396"/>
                  </a:lnTo>
                  <a:lnTo>
                    <a:pt x="21545" y="4296"/>
                  </a:lnTo>
                  <a:lnTo>
                    <a:pt x="21545" y="1444"/>
                  </a:lnTo>
                  <a:cubicBezTo>
                    <a:pt x="21545" y="648"/>
                    <a:pt x="20898" y="1"/>
                    <a:pt x="20105"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976;p34">
              <a:extLst>
                <a:ext uri="{FF2B5EF4-FFF2-40B4-BE49-F238E27FC236}">
                  <a16:creationId xmlns:a16="http://schemas.microsoft.com/office/drawing/2014/main" id="{496B9DFD-9C34-4387-B647-251A289342BB}"/>
                </a:ext>
              </a:extLst>
            </p:cNvPr>
            <p:cNvSpPr/>
            <p:nvPr/>
          </p:nvSpPr>
          <p:spPr>
            <a:xfrm>
              <a:off x="5376371" y="3304228"/>
              <a:ext cx="14880" cy="310704"/>
            </a:xfrm>
            <a:custGeom>
              <a:avLst/>
              <a:gdLst/>
              <a:ahLst/>
              <a:cxnLst/>
              <a:rect l="l" t="t" r="r" b="b"/>
              <a:pathLst>
                <a:path w="201" h="4197" extrusionOk="0">
                  <a:moveTo>
                    <a:pt x="0" y="1"/>
                  </a:moveTo>
                  <a:lnTo>
                    <a:pt x="0" y="4196"/>
                  </a:lnTo>
                  <a:lnTo>
                    <a:pt x="200" y="4196"/>
                  </a:lnTo>
                  <a:lnTo>
                    <a:pt x="200"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977;p34">
              <a:extLst>
                <a:ext uri="{FF2B5EF4-FFF2-40B4-BE49-F238E27FC236}">
                  <a16:creationId xmlns:a16="http://schemas.microsoft.com/office/drawing/2014/main" id="{745D928D-F693-4137-A566-ADAE66751B7A}"/>
                </a:ext>
              </a:extLst>
            </p:cNvPr>
            <p:cNvSpPr/>
            <p:nvPr/>
          </p:nvSpPr>
          <p:spPr>
            <a:xfrm>
              <a:off x="6954160" y="4037411"/>
              <a:ext cx="130145" cy="748073"/>
            </a:xfrm>
            <a:custGeom>
              <a:avLst/>
              <a:gdLst/>
              <a:ahLst/>
              <a:cxnLst/>
              <a:rect l="l" t="t" r="r" b="b"/>
              <a:pathLst>
                <a:path w="1758" h="10105" extrusionOk="0">
                  <a:moveTo>
                    <a:pt x="1" y="1"/>
                  </a:moveTo>
                  <a:lnTo>
                    <a:pt x="1" y="10104"/>
                  </a:lnTo>
                  <a:lnTo>
                    <a:pt x="1757" y="10104"/>
                  </a:lnTo>
                  <a:lnTo>
                    <a:pt x="1757" y="1"/>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978;p34">
              <a:extLst>
                <a:ext uri="{FF2B5EF4-FFF2-40B4-BE49-F238E27FC236}">
                  <a16:creationId xmlns:a16="http://schemas.microsoft.com/office/drawing/2014/main" id="{1749D541-FD99-4152-9CBB-C2111F18A9D1}"/>
                </a:ext>
              </a:extLst>
            </p:cNvPr>
            <p:cNvSpPr/>
            <p:nvPr/>
          </p:nvSpPr>
          <p:spPr>
            <a:xfrm>
              <a:off x="6768716" y="4627496"/>
              <a:ext cx="315590" cy="315664"/>
            </a:xfrm>
            <a:custGeom>
              <a:avLst/>
              <a:gdLst/>
              <a:ahLst/>
              <a:cxnLst/>
              <a:rect l="l" t="t" r="r" b="b"/>
              <a:pathLst>
                <a:path w="4263" h="4264" extrusionOk="0">
                  <a:moveTo>
                    <a:pt x="2132" y="0"/>
                  </a:moveTo>
                  <a:cubicBezTo>
                    <a:pt x="957" y="0"/>
                    <a:pt x="0" y="957"/>
                    <a:pt x="0" y="2133"/>
                  </a:cubicBezTo>
                  <a:cubicBezTo>
                    <a:pt x="0" y="3310"/>
                    <a:pt x="957" y="4263"/>
                    <a:pt x="2132" y="4263"/>
                  </a:cubicBezTo>
                  <a:cubicBezTo>
                    <a:pt x="3309" y="4263"/>
                    <a:pt x="4262" y="3310"/>
                    <a:pt x="4262" y="2133"/>
                  </a:cubicBezTo>
                  <a:cubicBezTo>
                    <a:pt x="4262" y="957"/>
                    <a:pt x="3309" y="0"/>
                    <a:pt x="2132" y="0"/>
                  </a:cubicBez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979;p34">
              <a:extLst>
                <a:ext uri="{FF2B5EF4-FFF2-40B4-BE49-F238E27FC236}">
                  <a16:creationId xmlns:a16="http://schemas.microsoft.com/office/drawing/2014/main" id="{43E1C782-F629-460E-BD4F-2EB1480918FD}"/>
                </a:ext>
              </a:extLst>
            </p:cNvPr>
            <p:cNvSpPr/>
            <p:nvPr/>
          </p:nvSpPr>
          <p:spPr>
            <a:xfrm>
              <a:off x="6857256" y="4716035"/>
              <a:ext cx="138436" cy="138510"/>
            </a:xfrm>
            <a:custGeom>
              <a:avLst/>
              <a:gdLst/>
              <a:ahLst/>
              <a:cxnLst/>
              <a:rect l="l" t="t" r="r" b="b"/>
              <a:pathLst>
                <a:path w="1870" h="1871" extrusionOk="0">
                  <a:moveTo>
                    <a:pt x="936" y="201"/>
                  </a:moveTo>
                  <a:cubicBezTo>
                    <a:pt x="1340" y="201"/>
                    <a:pt x="1670" y="531"/>
                    <a:pt x="1670" y="937"/>
                  </a:cubicBezTo>
                  <a:cubicBezTo>
                    <a:pt x="1670" y="1341"/>
                    <a:pt x="1340" y="1671"/>
                    <a:pt x="936" y="1671"/>
                  </a:cubicBezTo>
                  <a:cubicBezTo>
                    <a:pt x="530" y="1671"/>
                    <a:pt x="201" y="1341"/>
                    <a:pt x="201" y="937"/>
                  </a:cubicBezTo>
                  <a:cubicBezTo>
                    <a:pt x="201" y="531"/>
                    <a:pt x="530" y="201"/>
                    <a:pt x="936" y="201"/>
                  </a:cubicBezTo>
                  <a:close/>
                  <a:moveTo>
                    <a:pt x="936" y="1"/>
                  </a:moveTo>
                  <a:cubicBezTo>
                    <a:pt x="421" y="1"/>
                    <a:pt x="1" y="421"/>
                    <a:pt x="1" y="937"/>
                  </a:cubicBezTo>
                  <a:cubicBezTo>
                    <a:pt x="1" y="1451"/>
                    <a:pt x="421" y="1871"/>
                    <a:pt x="936" y="1871"/>
                  </a:cubicBezTo>
                  <a:cubicBezTo>
                    <a:pt x="1450" y="1871"/>
                    <a:pt x="1870" y="1451"/>
                    <a:pt x="1870" y="937"/>
                  </a:cubicBezTo>
                  <a:cubicBezTo>
                    <a:pt x="1870" y="421"/>
                    <a:pt x="1450" y="1"/>
                    <a:pt x="936"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980;p34">
              <a:extLst>
                <a:ext uri="{FF2B5EF4-FFF2-40B4-BE49-F238E27FC236}">
                  <a16:creationId xmlns:a16="http://schemas.microsoft.com/office/drawing/2014/main" id="{D4C2E256-4F9A-48A5-812C-3C1C7BBF2CCB}"/>
                </a:ext>
              </a:extLst>
            </p:cNvPr>
            <p:cNvSpPr/>
            <p:nvPr/>
          </p:nvSpPr>
          <p:spPr>
            <a:xfrm>
              <a:off x="8241680" y="4035930"/>
              <a:ext cx="130071" cy="747851"/>
            </a:xfrm>
            <a:custGeom>
              <a:avLst/>
              <a:gdLst/>
              <a:ahLst/>
              <a:cxnLst/>
              <a:rect l="l" t="t" r="r" b="b"/>
              <a:pathLst>
                <a:path w="1757" h="10102" extrusionOk="0">
                  <a:moveTo>
                    <a:pt x="1" y="1"/>
                  </a:moveTo>
                  <a:lnTo>
                    <a:pt x="1" y="10101"/>
                  </a:lnTo>
                  <a:lnTo>
                    <a:pt x="1757" y="10101"/>
                  </a:lnTo>
                  <a:lnTo>
                    <a:pt x="1757" y="1"/>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981;p34">
              <a:extLst>
                <a:ext uri="{FF2B5EF4-FFF2-40B4-BE49-F238E27FC236}">
                  <a16:creationId xmlns:a16="http://schemas.microsoft.com/office/drawing/2014/main" id="{7A0DE51E-F302-4B8D-8425-DAD0FF53824B}"/>
                </a:ext>
              </a:extLst>
            </p:cNvPr>
            <p:cNvSpPr/>
            <p:nvPr/>
          </p:nvSpPr>
          <p:spPr>
            <a:xfrm>
              <a:off x="8056459" y="4627496"/>
              <a:ext cx="315294" cy="315664"/>
            </a:xfrm>
            <a:custGeom>
              <a:avLst/>
              <a:gdLst/>
              <a:ahLst/>
              <a:cxnLst/>
              <a:rect l="l" t="t" r="r" b="b"/>
              <a:pathLst>
                <a:path w="4259" h="4264" extrusionOk="0">
                  <a:moveTo>
                    <a:pt x="2129" y="0"/>
                  </a:moveTo>
                  <a:cubicBezTo>
                    <a:pt x="953" y="0"/>
                    <a:pt x="0" y="957"/>
                    <a:pt x="0" y="2133"/>
                  </a:cubicBezTo>
                  <a:cubicBezTo>
                    <a:pt x="0" y="3310"/>
                    <a:pt x="953" y="4263"/>
                    <a:pt x="2129" y="4263"/>
                  </a:cubicBezTo>
                  <a:cubicBezTo>
                    <a:pt x="3306" y="4263"/>
                    <a:pt x="4259" y="3310"/>
                    <a:pt x="4259" y="2133"/>
                  </a:cubicBezTo>
                  <a:cubicBezTo>
                    <a:pt x="4259" y="957"/>
                    <a:pt x="3306" y="0"/>
                    <a:pt x="2129" y="0"/>
                  </a:cubicBez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982;p34">
              <a:extLst>
                <a:ext uri="{FF2B5EF4-FFF2-40B4-BE49-F238E27FC236}">
                  <a16:creationId xmlns:a16="http://schemas.microsoft.com/office/drawing/2014/main" id="{8C910485-FF3E-4881-B0B6-B22AE12D921D}"/>
                </a:ext>
              </a:extLst>
            </p:cNvPr>
            <p:cNvSpPr/>
            <p:nvPr/>
          </p:nvSpPr>
          <p:spPr>
            <a:xfrm>
              <a:off x="8143221" y="4714554"/>
              <a:ext cx="138510" cy="138288"/>
            </a:xfrm>
            <a:custGeom>
              <a:avLst/>
              <a:gdLst/>
              <a:ahLst/>
              <a:cxnLst/>
              <a:rect l="l" t="t" r="r" b="b"/>
              <a:pathLst>
                <a:path w="1871" h="1868" extrusionOk="0">
                  <a:moveTo>
                    <a:pt x="934" y="198"/>
                  </a:moveTo>
                  <a:cubicBezTo>
                    <a:pt x="1340" y="198"/>
                    <a:pt x="1671" y="528"/>
                    <a:pt x="1671" y="934"/>
                  </a:cubicBezTo>
                  <a:cubicBezTo>
                    <a:pt x="1671" y="1341"/>
                    <a:pt x="1340" y="1671"/>
                    <a:pt x="934" y="1671"/>
                  </a:cubicBezTo>
                  <a:cubicBezTo>
                    <a:pt x="531" y="1671"/>
                    <a:pt x="201" y="1341"/>
                    <a:pt x="201" y="934"/>
                  </a:cubicBezTo>
                  <a:cubicBezTo>
                    <a:pt x="201" y="528"/>
                    <a:pt x="531" y="198"/>
                    <a:pt x="934" y="198"/>
                  </a:cubicBezTo>
                  <a:close/>
                  <a:moveTo>
                    <a:pt x="934" y="1"/>
                  </a:moveTo>
                  <a:cubicBezTo>
                    <a:pt x="420" y="1"/>
                    <a:pt x="1" y="418"/>
                    <a:pt x="1" y="934"/>
                  </a:cubicBezTo>
                  <a:cubicBezTo>
                    <a:pt x="1" y="1451"/>
                    <a:pt x="420" y="1868"/>
                    <a:pt x="934" y="1868"/>
                  </a:cubicBezTo>
                  <a:cubicBezTo>
                    <a:pt x="1451" y="1868"/>
                    <a:pt x="1870" y="1451"/>
                    <a:pt x="1870" y="934"/>
                  </a:cubicBezTo>
                  <a:cubicBezTo>
                    <a:pt x="1870" y="418"/>
                    <a:pt x="1451" y="1"/>
                    <a:pt x="934"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983;p34">
              <a:extLst>
                <a:ext uri="{FF2B5EF4-FFF2-40B4-BE49-F238E27FC236}">
                  <a16:creationId xmlns:a16="http://schemas.microsoft.com/office/drawing/2014/main" id="{753F3523-6A2F-40B6-8424-507DCAF2B239}"/>
                </a:ext>
              </a:extLst>
            </p:cNvPr>
            <p:cNvSpPr/>
            <p:nvPr/>
          </p:nvSpPr>
          <p:spPr>
            <a:xfrm>
              <a:off x="3741800" y="4037411"/>
              <a:ext cx="130071" cy="748073"/>
            </a:xfrm>
            <a:custGeom>
              <a:avLst/>
              <a:gdLst/>
              <a:ahLst/>
              <a:cxnLst/>
              <a:rect l="l" t="t" r="r" b="b"/>
              <a:pathLst>
                <a:path w="1757" h="10105" extrusionOk="0">
                  <a:moveTo>
                    <a:pt x="0" y="1"/>
                  </a:moveTo>
                  <a:lnTo>
                    <a:pt x="0" y="10104"/>
                  </a:lnTo>
                  <a:lnTo>
                    <a:pt x="1757" y="10104"/>
                  </a:lnTo>
                  <a:lnTo>
                    <a:pt x="1757" y="1"/>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984;p34">
              <a:extLst>
                <a:ext uri="{FF2B5EF4-FFF2-40B4-BE49-F238E27FC236}">
                  <a16:creationId xmlns:a16="http://schemas.microsoft.com/office/drawing/2014/main" id="{05520C79-F0D4-44E7-BA30-D34235C414F4}"/>
                </a:ext>
              </a:extLst>
            </p:cNvPr>
            <p:cNvSpPr/>
            <p:nvPr/>
          </p:nvSpPr>
          <p:spPr>
            <a:xfrm>
              <a:off x="3556209" y="4627496"/>
              <a:ext cx="315664" cy="315664"/>
            </a:xfrm>
            <a:custGeom>
              <a:avLst/>
              <a:gdLst/>
              <a:ahLst/>
              <a:cxnLst/>
              <a:rect l="l" t="t" r="r" b="b"/>
              <a:pathLst>
                <a:path w="4264" h="4264" extrusionOk="0">
                  <a:moveTo>
                    <a:pt x="2134" y="0"/>
                  </a:moveTo>
                  <a:cubicBezTo>
                    <a:pt x="957" y="0"/>
                    <a:pt x="1" y="957"/>
                    <a:pt x="1" y="2133"/>
                  </a:cubicBezTo>
                  <a:cubicBezTo>
                    <a:pt x="1" y="3310"/>
                    <a:pt x="957" y="4263"/>
                    <a:pt x="2134" y="4263"/>
                  </a:cubicBezTo>
                  <a:cubicBezTo>
                    <a:pt x="3310" y="4263"/>
                    <a:pt x="4264" y="3310"/>
                    <a:pt x="4264" y="2133"/>
                  </a:cubicBezTo>
                  <a:cubicBezTo>
                    <a:pt x="4264" y="957"/>
                    <a:pt x="3310" y="0"/>
                    <a:pt x="2134" y="0"/>
                  </a:cubicBez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985;p34">
              <a:extLst>
                <a:ext uri="{FF2B5EF4-FFF2-40B4-BE49-F238E27FC236}">
                  <a16:creationId xmlns:a16="http://schemas.microsoft.com/office/drawing/2014/main" id="{68086E80-B35E-45E4-906F-C76F2D35BAE0}"/>
                </a:ext>
              </a:extLst>
            </p:cNvPr>
            <p:cNvSpPr/>
            <p:nvPr/>
          </p:nvSpPr>
          <p:spPr>
            <a:xfrm>
              <a:off x="3644822" y="4716035"/>
              <a:ext cx="138510" cy="138510"/>
            </a:xfrm>
            <a:custGeom>
              <a:avLst/>
              <a:gdLst/>
              <a:ahLst/>
              <a:cxnLst/>
              <a:rect l="l" t="t" r="r" b="b"/>
              <a:pathLst>
                <a:path w="1871" h="1871" extrusionOk="0">
                  <a:moveTo>
                    <a:pt x="937" y="201"/>
                  </a:moveTo>
                  <a:cubicBezTo>
                    <a:pt x="1340" y="201"/>
                    <a:pt x="1670" y="531"/>
                    <a:pt x="1670" y="937"/>
                  </a:cubicBezTo>
                  <a:cubicBezTo>
                    <a:pt x="1670" y="1341"/>
                    <a:pt x="1340" y="1671"/>
                    <a:pt x="937" y="1671"/>
                  </a:cubicBezTo>
                  <a:cubicBezTo>
                    <a:pt x="530" y="1671"/>
                    <a:pt x="200" y="1341"/>
                    <a:pt x="200" y="937"/>
                  </a:cubicBezTo>
                  <a:cubicBezTo>
                    <a:pt x="200" y="531"/>
                    <a:pt x="530" y="201"/>
                    <a:pt x="937" y="201"/>
                  </a:cubicBezTo>
                  <a:close/>
                  <a:moveTo>
                    <a:pt x="937" y="1"/>
                  </a:moveTo>
                  <a:cubicBezTo>
                    <a:pt x="420" y="1"/>
                    <a:pt x="0" y="421"/>
                    <a:pt x="0" y="937"/>
                  </a:cubicBezTo>
                  <a:cubicBezTo>
                    <a:pt x="0" y="1451"/>
                    <a:pt x="420" y="1871"/>
                    <a:pt x="937" y="1871"/>
                  </a:cubicBezTo>
                  <a:cubicBezTo>
                    <a:pt x="1450" y="1871"/>
                    <a:pt x="1870" y="1451"/>
                    <a:pt x="1870" y="937"/>
                  </a:cubicBezTo>
                  <a:cubicBezTo>
                    <a:pt x="1870" y="421"/>
                    <a:pt x="1450" y="1"/>
                    <a:pt x="93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986;p34">
              <a:extLst>
                <a:ext uri="{FF2B5EF4-FFF2-40B4-BE49-F238E27FC236}">
                  <a16:creationId xmlns:a16="http://schemas.microsoft.com/office/drawing/2014/main" id="{D122D691-81F6-4318-9F16-46230C673E58}"/>
                </a:ext>
              </a:extLst>
            </p:cNvPr>
            <p:cNvSpPr/>
            <p:nvPr/>
          </p:nvSpPr>
          <p:spPr>
            <a:xfrm>
              <a:off x="5029247" y="4035930"/>
              <a:ext cx="130071" cy="747851"/>
            </a:xfrm>
            <a:custGeom>
              <a:avLst/>
              <a:gdLst/>
              <a:ahLst/>
              <a:cxnLst/>
              <a:rect l="l" t="t" r="r" b="b"/>
              <a:pathLst>
                <a:path w="1757" h="10102" extrusionOk="0">
                  <a:moveTo>
                    <a:pt x="1" y="1"/>
                  </a:moveTo>
                  <a:lnTo>
                    <a:pt x="1" y="10101"/>
                  </a:lnTo>
                  <a:lnTo>
                    <a:pt x="1756" y="10101"/>
                  </a:lnTo>
                  <a:lnTo>
                    <a:pt x="1756" y="1"/>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987;p34">
              <a:extLst>
                <a:ext uri="{FF2B5EF4-FFF2-40B4-BE49-F238E27FC236}">
                  <a16:creationId xmlns:a16="http://schemas.microsoft.com/office/drawing/2014/main" id="{14E94997-9953-474B-9299-F67CC090D27E}"/>
                </a:ext>
              </a:extLst>
            </p:cNvPr>
            <p:cNvSpPr/>
            <p:nvPr/>
          </p:nvSpPr>
          <p:spPr>
            <a:xfrm>
              <a:off x="4843951" y="4627496"/>
              <a:ext cx="315368" cy="315664"/>
            </a:xfrm>
            <a:custGeom>
              <a:avLst/>
              <a:gdLst/>
              <a:ahLst/>
              <a:cxnLst/>
              <a:rect l="l" t="t" r="r" b="b"/>
              <a:pathLst>
                <a:path w="4260" h="4264" extrusionOk="0">
                  <a:moveTo>
                    <a:pt x="2130" y="0"/>
                  </a:moveTo>
                  <a:cubicBezTo>
                    <a:pt x="954" y="0"/>
                    <a:pt x="1" y="957"/>
                    <a:pt x="1" y="2133"/>
                  </a:cubicBezTo>
                  <a:cubicBezTo>
                    <a:pt x="1" y="3310"/>
                    <a:pt x="954" y="4263"/>
                    <a:pt x="2130" y="4263"/>
                  </a:cubicBezTo>
                  <a:cubicBezTo>
                    <a:pt x="3307" y="4263"/>
                    <a:pt x="4259" y="3310"/>
                    <a:pt x="4259" y="2133"/>
                  </a:cubicBezTo>
                  <a:cubicBezTo>
                    <a:pt x="4259" y="957"/>
                    <a:pt x="3307" y="0"/>
                    <a:pt x="2130" y="0"/>
                  </a:cubicBez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988;p34">
              <a:extLst>
                <a:ext uri="{FF2B5EF4-FFF2-40B4-BE49-F238E27FC236}">
                  <a16:creationId xmlns:a16="http://schemas.microsoft.com/office/drawing/2014/main" id="{0E904DAF-AB2C-4E7D-8D18-35D3FCFD9CD1}"/>
                </a:ext>
              </a:extLst>
            </p:cNvPr>
            <p:cNvSpPr/>
            <p:nvPr/>
          </p:nvSpPr>
          <p:spPr>
            <a:xfrm>
              <a:off x="4930787" y="4714554"/>
              <a:ext cx="138510" cy="138288"/>
            </a:xfrm>
            <a:custGeom>
              <a:avLst/>
              <a:gdLst/>
              <a:ahLst/>
              <a:cxnLst/>
              <a:rect l="l" t="t" r="r" b="b"/>
              <a:pathLst>
                <a:path w="1871" h="1868" extrusionOk="0">
                  <a:moveTo>
                    <a:pt x="934" y="198"/>
                  </a:moveTo>
                  <a:cubicBezTo>
                    <a:pt x="1341" y="198"/>
                    <a:pt x="1671" y="528"/>
                    <a:pt x="1671" y="934"/>
                  </a:cubicBezTo>
                  <a:cubicBezTo>
                    <a:pt x="1671" y="1341"/>
                    <a:pt x="1341" y="1671"/>
                    <a:pt x="934" y="1671"/>
                  </a:cubicBezTo>
                  <a:cubicBezTo>
                    <a:pt x="531" y="1671"/>
                    <a:pt x="201" y="1341"/>
                    <a:pt x="201" y="934"/>
                  </a:cubicBezTo>
                  <a:cubicBezTo>
                    <a:pt x="201" y="528"/>
                    <a:pt x="531" y="198"/>
                    <a:pt x="934" y="198"/>
                  </a:cubicBezTo>
                  <a:close/>
                  <a:moveTo>
                    <a:pt x="934" y="1"/>
                  </a:moveTo>
                  <a:cubicBezTo>
                    <a:pt x="421" y="1"/>
                    <a:pt x="1" y="418"/>
                    <a:pt x="1" y="934"/>
                  </a:cubicBezTo>
                  <a:cubicBezTo>
                    <a:pt x="1" y="1451"/>
                    <a:pt x="421" y="1868"/>
                    <a:pt x="934" y="1868"/>
                  </a:cubicBezTo>
                  <a:cubicBezTo>
                    <a:pt x="1451" y="1868"/>
                    <a:pt x="1871" y="1451"/>
                    <a:pt x="1871" y="934"/>
                  </a:cubicBezTo>
                  <a:cubicBezTo>
                    <a:pt x="1871" y="418"/>
                    <a:pt x="1451" y="1"/>
                    <a:pt x="934"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989;p34">
              <a:extLst>
                <a:ext uri="{FF2B5EF4-FFF2-40B4-BE49-F238E27FC236}">
                  <a16:creationId xmlns:a16="http://schemas.microsoft.com/office/drawing/2014/main" id="{DB967422-4CD0-4FEF-9FC6-829D263486A4}"/>
                </a:ext>
              </a:extLst>
            </p:cNvPr>
            <p:cNvSpPr/>
            <p:nvPr/>
          </p:nvSpPr>
          <p:spPr>
            <a:xfrm>
              <a:off x="3556209" y="3808291"/>
              <a:ext cx="4815577" cy="253627"/>
            </a:xfrm>
            <a:custGeom>
              <a:avLst/>
              <a:gdLst/>
              <a:ahLst/>
              <a:cxnLst/>
              <a:rect l="l" t="t" r="r" b="b"/>
              <a:pathLst>
                <a:path w="65049" h="3426" extrusionOk="0">
                  <a:moveTo>
                    <a:pt x="1" y="0"/>
                  </a:moveTo>
                  <a:lnTo>
                    <a:pt x="1" y="3425"/>
                  </a:lnTo>
                  <a:lnTo>
                    <a:pt x="65049" y="3425"/>
                  </a:lnTo>
                  <a:lnTo>
                    <a:pt x="65049" y="0"/>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990;p34">
              <a:extLst>
                <a:ext uri="{FF2B5EF4-FFF2-40B4-BE49-F238E27FC236}">
                  <a16:creationId xmlns:a16="http://schemas.microsoft.com/office/drawing/2014/main" id="{8550C291-03AB-4913-8D4C-C15C24427730}"/>
                </a:ext>
              </a:extLst>
            </p:cNvPr>
            <p:cNvSpPr/>
            <p:nvPr/>
          </p:nvSpPr>
          <p:spPr>
            <a:xfrm>
              <a:off x="6590083" y="3070148"/>
              <a:ext cx="1781680" cy="738227"/>
            </a:xfrm>
            <a:custGeom>
              <a:avLst/>
              <a:gdLst/>
              <a:ahLst/>
              <a:cxnLst/>
              <a:rect l="l" t="t" r="r" b="b"/>
              <a:pathLst>
                <a:path w="24067" h="9972" extrusionOk="0">
                  <a:moveTo>
                    <a:pt x="184" y="0"/>
                  </a:moveTo>
                  <a:cubicBezTo>
                    <a:pt x="80" y="0"/>
                    <a:pt x="0" y="84"/>
                    <a:pt x="0" y="184"/>
                  </a:cubicBezTo>
                  <a:lnTo>
                    <a:pt x="0" y="9971"/>
                  </a:lnTo>
                  <a:lnTo>
                    <a:pt x="24067" y="9971"/>
                  </a:lnTo>
                  <a:lnTo>
                    <a:pt x="24067" y="184"/>
                  </a:lnTo>
                  <a:cubicBezTo>
                    <a:pt x="24067" y="84"/>
                    <a:pt x="23987" y="0"/>
                    <a:pt x="23884" y="0"/>
                  </a:cubicBez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991;p34">
              <a:extLst>
                <a:ext uri="{FF2B5EF4-FFF2-40B4-BE49-F238E27FC236}">
                  <a16:creationId xmlns:a16="http://schemas.microsoft.com/office/drawing/2014/main" id="{978F28B1-49FC-4A1F-8A3E-A6C909A3FEDB}"/>
                </a:ext>
              </a:extLst>
            </p:cNvPr>
            <p:cNvSpPr/>
            <p:nvPr/>
          </p:nvSpPr>
          <p:spPr>
            <a:xfrm>
              <a:off x="3532075" y="2559718"/>
              <a:ext cx="4839711" cy="1248664"/>
            </a:xfrm>
            <a:custGeom>
              <a:avLst/>
              <a:gdLst/>
              <a:ahLst/>
              <a:cxnLst/>
              <a:rect l="l" t="t" r="r" b="b"/>
              <a:pathLst>
                <a:path w="65375" h="16867" extrusionOk="0">
                  <a:moveTo>
                    <a:pt x="1730" y="1"/>
                  </a:moveTo>
                  <a:cubicBezTo>
                    <a:pt x="691" y="1"/>
                    <a:pt x="0" y="1080"/>
                    <a:pt x="444" y="2024"/>
                  </a:cubicBezTo>
                  <a:lnTo>
                    <a:pt x="7415" y="16866"/>
                  </a:lnTo>
                  <a:lnTo>
                    <a:pt x="65375" y="16866"/>
                  </a:lnTo>
                  <a:lnTo>
                    <a:pt x="65375" y="14136"/>
                  </a:lnTo>
                  <a:lnTo>
                    <a:pt x="9551" y="14136"/>
                  </a:lnTo>
                  <a:lnTo>
                    <a:pt x="3003" y="794"/>
                  </a:lnTo>
                  <a:cubicBezTo>
                    <a:pt x="2763" y="308"/>
                    <a:pt x="2270" y="1"/>
                    <a:pt x="1730" y="1"/>
                  </a:cubicBez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992;p34">
              <a:extLst>
                <a:ext uri="{FF2B5EF4-FFF2-40B4-BE49-F238E27FC236}">
                  <a16:creationId xmlns:a16="http://schemas.microsoft.com/office/drawing/2014/main" id="{EAD30754-D45E-464B-B3D5-454353D73CC3}"/>
                </a:ext>
              </a:extLst>
            </p:cNvPr>
            <p:cNvSpPr/>
            <p:nvPr/>
          </p:nvSpPr>
          <p:spPr>
            <a:xfrm>
              <a:off x="3795546" y="2708517"/>
              <a:ext cx="526797" cy="743853"/>
            </a:xfrm>
            <a:custGeom>
              <a:avLst/>
              <a:gdLst/>
              <a:ahLst/>
              <a:cxnLst/>
              <a:rect l="l" t="t" r="r" b="b"/>
              <a:pathLst>
                <a:path w="7116" h="10048" extrusionOk="0">
                  <a:moveTo>
                    <a:pt x="0" y="0"/>
                  </a:moveTo>
                  <a:lnTo>
                    <a:pt x="4933" y="10047"/>
                  </a:lnTo>
                  <a:cubicBezTo>
                    <a:pt x="6255" y="10047"/>
                    <a:pt x="7115" y="8655"/>
                    <a:pt x="6522" y="7472"/>
                  </a:cubicBezTo>
                  <a:lnTo>
                    <a:pt x="3256" y="980"/>
                  </a:lnTo>
                  <a:cubicBezTo>
                    <a:pt x="2956" y="377"/>
                    <a:pt x="2340" y="0"/>
                    <a:pt x="167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993;p34">
              <a:extLst>
                <a:ext uri="{FF2B5EF4-FFF2-40B4-BE49-F238E27FC236}">
                  <a16:creationId xmlns:a16="http://schemas.microsoft.com/office/drawing/2014/main" id="{E6A797F5-3D88-4F19-89E6-B4582AF5B1E8}"/>
                </a:ext>
              </a:extLst>
            </p:cNvPr>
            <p:cNvSpPr/>
            <p:nvPr/>
          </p:nvSpPr>
          <p:spPr>
            <a:xfrm>
              <a:off x="7118728" y="3027952"/>
              <a:ext cx="724384" cy="393618"/>
            </a:xfrm>
            <a:custGeom>
              <a:avLst/>
              <a:gdLst/>
              <a:ahLst/>
              <a:cxnLst/>
              <a:rect l="l" t="t" r="r" b="b"/>
              <a:pathLst>
                <a:path w="9785" h="5317" extrusionOk="0">
                  <a:moveTo>
                    <a:pt x="0" y="1"/>
                  </a:moveTo>
                  <a:lnTo>
                    <a:pt x="0" y="5316"/>
                  </a:lnTo>
                  <a:lnTo>
                    <a:pt x="9785" y="5316"/>
                  </a:lnTo>
                  <a:lnTo>
                    <a:pt x="9785"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994;p34">
              <a:extLst>
                <a:ext uri="{FF2B5EF4-FFF2-40B4-BE49-F238E27FC236}">
                  <a16:creationId xmlns:a16="http://schemas.microsoft.com/office/drawing/2014/main" id="{4FE87885-F657-4379-88F9-A524F46DD6F3}"/>
                </a:ext>
              </a:extLst>
            </p:cNvPr>
            <p:cNvSpPr/>
            <p:nvPr/>
          </p:nvSpPr>
          <p:spPr>
            <a:xfrm>
              <a:off x="7373537" y="3027952"/>
              <a:ext cx="214687" cy="97572"/>
            </a:xfrm>
            <a:custGeom>
              <a:avLst/>
              <a:gdLst/>
              <a:ahLst/>
              <a:cxnLst/>
              <a:rect l="l" t="t" r="r" b="b"/>
              <a:pathLst>
                <a:path w="2900" h="1318" extrusionOk="0">
                  <a:moveTo>
                    <a:pt x="1" y="1"/>
                  </a:moveTo>
                  <a:lnTo>
                    <a:pt x="1" y="1317"/>
                  </a:lnTo>
                  <a:lnTo>
                    <a:pt x="2900" y="1317"/>
                  </a:lnTo>
                  <a:lnTo>
                    <a:pt x="2900" y="1"/>
                  </a:ln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995;p34">
              <a:extLst>
                <a:ext uri="{FF2B5EF4-FFF2-40B4-BE49-F238E27FC236}">
                  <a16:creationId xmlns:a16="http://schemas.microsoft.com/office/drawing/2014/main" id="{7E713E90-F1F1-41B6-B091-2B19FFF3FDEC}"/>
                </a:ext>
              </a:extLst>
            </p:cNvPr>
            <p:cNvSpPr/>
            <p:nvPr/>
          </p:nvSpPr>
          <p:spPr>
            <a:xfrm>
              <a:off x="7461410" y="3057045"/>
              <a:ext cx="39014" cy="39310"/>
            </a:xfrm>
            <a:custGeom>
              <a:avLst/>
              <a:gdLst/>
              <a:ahLst/>
              <a:cxnLst/>
              <a:rect l="l" t="t" r="r" b="b"/>
              <a:pathLst>
                <a:path w="527" h="531" extrusionOk="0">
                  <a:moveTo>
                    <a:pt x="264" y="1"/>
                  </a:moveTo>
                  <a:cubicBezTo>
                    <a:pt x="117" y="1"/>
                    <a:pt x="1" y="121"/>
                    <a:pt x="1" y="265"/>
                  </a:cubicBezTo>
                  <a:cubicBezTo>
                    <a:pt x="1" y="411"/>
                    <a:pt x="117" y="531"/>
                    <a:pt x="264" y="531"/>
                  </a:cubicBezTo>
                  <a:cubicBezTo>
                    <a:pt x="410" y="531"/>
                    <a:pt x="527" y="411"/>
                    <a:pt x="527" y="265"/>
                  </a:cubicBezTo>
                  <a:cubicBezTo>
                    <a:pt x="527" y="121"/>
                    <a:pt x="410" y="1"/>
                    <a:pt x="264"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996;p34">
              <a:extLst>
                <a:ext uri="{FF2B5EF4-FFF2-40B4-BE49-F238E27FC236}">
                  <a16:creationId xmlns:a16="http://schemas.microsoft.com/office/drawing/2014/main" id="{407C50B0-6927-4627-BFA3-6D8B33CFAD1A}"/>
                </a:ext>
              </a:extLst>
            </p:cNvPr>
            <p:cNvSpPr/>
            <p:nvPr/>
          </p:nvSpPr>
          <p:spPr>
            <a:xfrm>
              <a:off x="7233473" y="3156984"/>
              <a:ext cx="498666" cy="227272"/>
            </a:xfrm>
            <a:custGeom>
              <a:avLst/>
              <a:gdLst/>
              <a:ahLst/>
              <a:cxnLst/>
              <a:rect l="l" t="t" r="r" b="b"/>
              <a:pathLst>
                <a:path w="6736" h="3070" extrusionOk="0">
                  <a:moveTo>
                    <a:pt x="3183" y="1"/>
                  </a:moveTo>
                  <a:lnTo>
                    <a:pt x="2796" y="2314"/>
                  </a:lnTo>
                  <a:lnTo>
                    <a:pt x="2680" y="2100"/>
                  </a:lnTo>
                  <a:lnTo>
                    <a:pt x="2592" y="2046"/>
                  </a:lnTo>
                  <a:lnTo>
                    <a:pt x="1997" y="2046"/>
                  </a:lnTo>
                  <a:cubicBezTo>
                    <a:pt x="1873" y="1837"/>
                    <a:pt x="1720" y="1723"/>
                    <a:pt x="1543" y="1710"/>
                  </a:cubicBezTo>
                  <a:cubicBezTo>
                    <a:pt x="1529" y="1708"/>
                    <a:pt x="1516" y="1708"/>
                    <a:pt x="1502" y="1708"/>
                  </a:cubicBezTo>
                  <a:cubicBezTo>
                    <a:pt x="1229" y="1708"/>
                    <a:pt x="993" y="1951"/>
                    <a:pt x="907" y="2046"/>
                  </a:cubicBezTo>
                  <a:lnTo>
                    <a:pt x="0" y="2046"/>
                  </a:lnTo>
                  <a:lnTo>
                    <a:pt x="0" y="2246"/>
                  </a:lnTo>
                  <a:lnTo>
                    <a:pt x="957" y="2246"/>
                  </a:lnTo>
                  <a:lnTo>
                    <a:pt x="1033" y="2206"/>
                  </a:lnTo>
                  <a:cubicBezTo>
                    <a:pt x="1101" y="2120"/>
                    <a:pt x="1308" y="1906"/>
                    <a:pt x="1505" y="1906"/>
                  </a:cubicBezTo>
                  <a:cubicBezTo>
                    <a:pt x="1512" y="1906"/>
                    <a:pt x="1519" y="1906"/>
                    <a:pt x="1526" y="1906"/>
                  </a:cubicBezTo>
                  <a:cubicBezTo>
                    <a:pt x="1646" y="1917"/>
                    <a:pt x="1757" y="2014"/>
                    <a:pt x="1849" y="2194"/>
                  </a:cubicBezTo>
                  <a:lnTo>
                    <a:pt x="1937" y="2246"/>
                  </a:lnTo>
                  <a:lnTo>
                    <a:pt x="2532" y="2246"/>
                  </a:lnTo>
                  <a:lnTo>
                    <a:pt x="2760" y="2663"/>
                  </a:lnTo>
                  <a:lnTo>
                    <a:pt x="2946" y="2629"/>
                  </a:lnTo>
                  <a:lnTo>
                    <a:pt x="3239" y="864"/>
                  </a:lnTo>
                  <a:lnTo>
                    <a:pt x="3392" y="3033"/>
                  </a:lnTo>
                  <a:lnTo>
                    <a:pt x="3579" y="3069"/>
                  </a:lnTo>
                  <a:lnTo>
                    <a:pt x="3982" y="2246"/>
                  </a:lnTo>
                  <a:lnTo>
                    <a:pt x="4799" y="2246"/>
                  </a:lnTo>
                  <a:lnTo>
                    <a:pt x="4885" y="2190"/>
                  </a:lnTo>
                  <a:cubicBezTo>
                    <a:pt x="4970" y="2024"/>
                    <a:pt x="5191" y="1686"/>
                    <a:pt x="5363" y="1686"/>
                  </a:cubicBezTo>
                  <a:cubicBezTo>
                    <a:pt x="5368" y="1686"/>
                    <a:pt x="5372" y="1686"/>
                    <a:pt x="5376" y="1687"/>
                  </a:cubicBezTo>
                  <a:cubicBezTo>
                    <a:pt x="5439" y="1694"/>
                    <a:pt x="5565" y="1763"/>
                    <a:pt x="5679" y="2174"/>
                  </a:cubicBezTo>
                  <a:lnTo>
                    <a:pt x="5776" y="2246"/>
                  </a:lnTo>
                  <a:lnTo>
                    <a:pt x="6735" y="2246"/>
                  </a:lnTo>
                  <a:lnTo>
                    <a:pt x="6735" y="2046"/>
                  </a:lnTo>
                  <a:lnTo>
                    <a:pt x="5848" y="2046"/>
                  </a:lnTo>
                  <a:cubicBezTo>
                    <a:pt x="5739" y="1690"/>
                    <a:pt x="5588" y="1507"/>
                    <a:pt x="5396" y="1490"/>
                  </a:cubicBezTo>
                  <a:cubicBezTo>
                    <a:pt x="5385" y="1489"/>
                    <a:pt x="5375" y="1488"/>
                    <a:pt x="5365" y="1488"/>
                  </a:cubicBezTo>
                  <a:cubicBezTo>
                    <a:pt x="5071" y="1488"/>
                    <a:pt x="4823" y="1892"/>
                    <a:pt x="4739" y="2046"/>
                  </a:cubicBezTo>
                  <a:lnTo>
                    <a:pt x="3922" y="2046"/>
                  </a:lnTo>
                  <a:lnTo>
                    <a:pt x="3832" y="2103"/>
                  </a:lnTo>
                  <a:lnTo>
                    <a:pt x="3566" y="2649"/>
                  </a:lnTo>
                  <a:lnTo>
                    <a:pt x="3379" y="10"/>
                  </a:lnTo>
                  <a:lnTo>
                    <a:pt x="3183"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997;p34">
              <a:extLst>
                <a:ext uri="{FF2B5EF4-FFF2-40B4-BE49-F238E27FC236}">
                  <a16:creationId xmlns:a16="http://schemas.microsoft.com/office/drawing/2014/main" id="{835EC2F0-7B36-4A72-B97A-434560F3A040}"/>
                </a:ext>
              </a:extLst>
            </p:cNvPr>
            <p:cNvSpPr/>
            <p:nvPr/>
          </p:nvSpPr>
          <p:spPr>
            <a:xfrm>
              <a:off x="3612471" y="3776163"/>
              <a:ext cx="390360" cy="390360"/>
            </a:xfrm>
            <a:custGeom>
              <a:avLst/>
              <a:gdLst/>
              <a:ahLst/>
              <a:cxnLst/>
              <a:rect l="l" t="t" r="r" b="b"/>
              <a:pathLst>
                <a:path w="5273" h="5273" extrusionOk="0">
                  <a:moveTo>
                    <a:pt x="1" y="1"/>
                  </a:moveTo>
                  <a:cubicBezTo>
                    <a:pt x="1" y="2913"/>
                    <a:pt x="2360" y="5273"/>
                    <a:pt x="5273" y="5273"/>
                  </a:cubicBezTo>
                  <a:cubicBezTo>
                    <a:pt x="5273" y="2363"/>
                    <a:pt x="2910" y="1"/>
                    <a:pt x="1" y="1"/>
                  </a:cubicBezTo>
                  <a:close/>
                </a:path>
              </a:pathLst>
            </a:custGeom>
            <a:solidFill>
              <a:srgbClr val="CBE5D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998;p34">
              <a:extLst>
                <a:ext uri="{FF2B5EF4-FFF2-40B4-BE49-F238E27FC236}">
                  <a16:creationId xmlns:a16="http://schemas.microsoft.com/office/drawing/2014/main" id="{65B7F766-C04D-4ED5-B009-72AACF46DE36}"/>
                </a:ext>
              </a:extLst>
            </p:cNvPr>
            <p:cNvSpPr/>
            <p:nvPr/>
          </p:nvSpPr>
          <p:spPr>
            <a:xfrm>
              <a:off x="4119721" y="3906454"/>
              <a:ext cx="390360" cy="390064"/>
            </a:xfrm>
            <a:custGeom>
              <a:avLst/>
              <a:gdLst/>
              <a:ahLst/>
              <a:cxnLst/>
              <a:rect l="l" t="t" r="r" b="b"/>
              <a:pathLst>
                <a:path w="5273" h="5269" extrusionOk="0">
                  <a:moveTo>
                    <a:pt x="5272" y="0"/>
                  </a:moveTo>
                  <a:cubicBezTo>
                    <a:pt x="2359" y="0"/>
                    <a:pt x="0" y="2359"/>
                    <a:pt x="0" y="5269"/>
                  </a:cubicBezTo>
                  <a:cubicBezTo>
                    <a:pt x="2913" y="5269"/>
                    <a:pt x="5272" y="2910"/>
                    <a:pt x="5272" y="0"/>
                  </a:cubicBezTo>
                  <a:close/>
                </a:path>
              </a:pathLst>
            </a:custGeom>
            <a:solidFill>
              <a:srgbClr val="CBE5D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999;p34">
              <a:extLst>
                <a:ext uri="{FF2B5EF4-FFF2-40B4-BE49-F238E27FC236}">
                  <a16:creationId xmlns:a16="http://schemas.microsoft.com/office/drawing/2014/main" id="{BEBA2B6E-0B5B-4D03-90D9-AE8C5432F703}"/>
                </a:ext>
              </a:extLst>
            </p:cNvPr>
            <p:cNvSpPr/>
            <p:nvPr/>
          </p:nvSpPr>
          <p:spPr>
            <a:xfrm>
              <a:off x="3908811" y="3402909"/>
              <a:ext cx="305004" cy="551746"/>
            </a:xfrm>
            <a:custGeom>
              <a:avLst/>
              <a:gdLst/>
              <a:ahLst/>
              <a:cxnLst/>
              <a:rect l="l" t="t" r="r" b="b"/>
              <a:pathLst>
                <a:path w="4120" h="7453" extrusionOk="0">
                  <a:moveTo>
                    <a:pt x="2060" y="1"/>
                  </a:moveTo>
                  <a:cubicBezTo>
                    <a:pt x="0" y="2057"/>
                    <a:pt x="0" y="5396"/>
                    <a:pt x="2060" y="7452"/>
                  </a:cubicBezTo>
                  <a:cubicBezTo>
                    <a:pt x="4119" y="5396"/>
                    <a:pt x="4119" y="2057"/>
                    <a:pt x="2060" y="1"/>
                  </a:cubicBezTo>
                  <a:close/>
                </a:path>
              </a:pathLst>
            </a:custGeom>
            <a:solidFill>
              <a:srgbClr val="CBE5D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1000;p34">
              <a:extLst>
                <a:ext uri="{FF2B5EF4-FFF2-40B4-BE49-F238E27FC236}">
                  <a16:creationId xmlns:a16="http://schemas.microsoft.com/office/drawing/2014/main" id="{4FFA631E-6E22-41B6-A49F-4CE039C7057B}"/>
                </a:ext>
              </a:extLst>
            </p:cNvPr>
            <p:cNvSpPr/>
            <p:nvPr/>
          </p:nvSpPr>
          <p:spPr>
            <a:xfrm>
              <a:off x="4053835" y="3402464"/>
              <a:ext cx="14880" cy="1255031"/>
            </a:xfrm>
            <a:custGeom>
              <a:avLst/>
              <a:gdLst/>
              <a:ahLst/>
              <a:cxnLst/>
              <a:rect l="l" t="t" r="r" b="b"/>
              <a:pathLst>
                <a:path w="201" h="16953" extrusionOk="0">
                  <a:moveTo>
                    <a:pt x="1" y="0"/>
                  </a:moveTo>
                  <a:lnTo>
                    <a:pt x="1" y="16952"/>
                  </a:lnTo>
                  <a:lnTo>
                    <a:pt x="201" y="16952"/>
                  </a:lnTo>
                  <a:lnTo>
                    <a:pt x="201"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1001;p34">
              <a:extLst>
                <a:ext uri="{FF2B5EF4-FFF2-40B4-BE49-F238E27FC236}">
                  <a16:creationId xmlns:a16="http://schemas.microsoft.com/office/drawing/2014/main" id="{D2158C72-17D4-46FD-ADEE-5174505A866B}"/>
                </a:ext>
              </a:extLst>
            </p:cNvPr>
            <p:cNvSpPr/>
            <p:nvPr/>
          </p:nvSpPr>
          <p:spPr>
            <a:xfrm>
              <a:off x="4114020" y="3902752"/>
              <a:ext cx="399466" cy="756439"/>
            </a:xfrm>
            <a:custGeom>
              <a:avLst/>
              <a:gdLst/>
              <a:ahLst/>
              <a:cxnLst/>
              <a:rect l="l" t="t" r="r" b="b"/>
              <a:pathLst>
                <a:path w="5396" h="10218" extrusionOk="0">
                  <a:moveTo>
                    <a:pt x="5256" y="1"/>
                  </a:moveTo>
                  <a:lnTo>
                    <a:pt x="28" y="5272"/>
                  </a:lnTo>
                  <a:lnTo>
                    <a:pt x="0" y="5342"/>
                  </a:lnTo>
                  <a:lnTo>
                    <a:pt x="0" y="10218"/>
                  </a:lnTo>
                  <a:lnTo>
                    <a:pt x="200" y="10218"/>
                  </a:lnTo>
                  <a:lnTo>
                    <a:pt x="200" y="5382"/>
                  </a:lnTo>
                  <a:lnTo>
                    <a:pt x="5396" y="140"/>
                  </a:lnTo>
                  <a:lnTo>
                    <a:pt x="5256"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1002;p34">
              <a:extLst>
                <a:ext uri="{FF2B5EF4-FFF2-40B4-BE49-F238E27FC236}">
                  <a16:creationId xmlns:a16="http://schemas.microsoft.com/office/drawing/2014/main" id="{7683850C-C9EA-4C70-9608-C7DDCE0D83FB}"/>
                </a:ext>
              </a:extLst>
            </p:cNvPr>
            <p:cNvSpPr/>
            <p:nvPr/>
          </p:nvSpPr>
          <p:spPr>
            <a:xfrm>
              <a:off x="3607289" y="3771055"/>
              <a:ext cx="402723" cy="889619"/>
            </a:xfrm>
            <a:custGeom>
              <a:avLst/>
              <a:gdLst/>
              <a:ahLst/>
              <a:cxnLst/>
              <a:rect l="l" t="t" r="r" b="b"/>
              <a:pathLst>
                <a:path w="5440" h="12017" extrusionOk="0">
                  <a:moveTo>
                    <a:pt x="141" y="0"/>
                  </a:moveTo>
                  <a:lnTo>
                    <a:pt x="1" y="143"/>
                  </a:lnTo>
                  <a:lnTo>
                    <a:pt x="5243" y="5382"/>
                  </a:lnTo>
                  <a:lnTo>
                    <a:pt x="5243" y="12017"/>
                  </a:lnTo>
                  <a:lnTo>
                    <a:pt x="5439" y="12017"/>
                  </a:lnTo>
                  <a:lnTo>
                    <a:pt x="5439" y="5342"/>
                  </a:lnTo>
                  <a:lnTo>
                    <a:pt x="5413" y="5271"/>
                  </a:lnTo>
                  <a:lnTo>
                    <a:pt x="141"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1003;p34">
              <a:extLst>
                <a:ext uri="{FF2B5EF4-FFF2-40B4-BE49-F238E27FC236}">
                  <a16:creationId xmlns:a16="http://schemas.microsoft.com/office/drawing/2014/main" id="{DFA3E7C9-0194-46F7-8FBC-3D2D31A93851}"/>
                </a:ext>
              </a:extLst>
            </p:cNvPr>
            <p:cNvSpPr/>
            <p:nvPr/>
          </p:nvSpPr>
          <p:spPr>
            <a:xfrm>
              <a:off x="3807613" y="4426730"/>
              <a:ext cx="507328" cy="516877"/>
            </a:xfrm>
            <a:custGeom>
              <a:avLst/>
              <a:gdLst/>
              <a:ahLst/>
              <a:cxnLst/>
              <a:rect l="l" t="t" r="r" b="b"/>
              <a:pathLst>
                <a:path w="6853" h="6982" extrusionOk="0">
                  <a:moveTo>
                    <a:pt x="1" y="0"/>
                  </a:moveTo>
                  <a:lnTo>
                    <a:pt x="1" y="6695"/>
                  </a:lnTo>
                  <a:cubicBezTo>
                    <a:pt x="1" y="6855"/>
                    <a:pt x="128" y="6982"/>
                    <a:pt x="288" y="6982"/>
                  </a:cubicBezTo>
                  <a:lnTo>
                    <a:pt x="6566" y="6982"/>
                  </a:lnTo>
                  <a:cubicBezTo>
                    <a:pt x="6722" y="6982"/>
                    <a:pt x="6852" y="6855"/>
                    <a:pt x="6852" y="6695"/>
                  </a:cubicBezTo>
                  <a:lnTo>
                    <a:pt x="6852" y="0"/>
                  </a:lnTo>
                  <a:close/>
                </a:path>
              </a:pathLst>
            </a:custGeom>
            <a:solidFill>
              <a:srgbClr val="DADCD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02" name="Google Shape;1004;p34">
            <a:extLst>
              <a:ext uri="{FF2B5EF4-FFF2-40B4-BE49-F238E27FC236}">
                <a16:creationId xmlns:a16="http://schemas.microsoft.com/office/drawing/2014/main" id="{A84696A0-A60B-47D8-87AD-625889E70E0B}"/>
              </a:ext>
            </a:extLst>
          </p:cNvPr>
          <p:cNvSpPr txBox="1">
            <a:spLocks/>
          </p:cNvSpPr>
          <p:nvPr/>
        </p:nvSpPr>
        <p:spPr>
          <a:xfrm>
            <a:off x="15571067" y="5889467"/>
            <a:ext cx="7099200" cy="1810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dirty="0"/>
              <a:t>DIAGNOSIS</a:t>
            </a:r>
          </a:p>
        </p:txBody>
      </p:sp>
      <p:sp>
        <p:nvSpPr>
          <p:cNvPr id="104" name="Rectangle 103">
            <a:extLst>
              <a:ext uri="{FF2B5EF4-FFF2-40B4-BE49-F238E27FC236}">
                <a16:creationId xmlns:a16="http://schemas.microsoft.com/office/drawing/2014/main" id="{DFF4A454-0824-4D81-A3E4-6E789EBBE7B7}"/>
              </a:ext>
            </a:extLst>
          </p:cNvPr>
          <p:cNvSpPr/>
          <p:nvPr/>
        </p:nvSpPr>
        <p:spPr>
          <a:xfrm>
            <a:off x="974819" y="2440896"/>
            <a:ext cx="10310031" cy="2308324"/>
          </a:xfrm>
          <a:prstGeom prst="rect">
            <a:avLst/>
          </a:prstGeom>
        </p:spPr>
        <p:txBody>
          <a:bodyPr wrap="square">
            <a:spAutoFit/>
          </a:bodyPr>
          <a:lstStyle/>
          <a:p>
            <a:pPr algn="ctr"/>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
        <p:nvSpPr>
          <p:cNvPr id="105" name="Google Shape;904;p34">
            <a:extLst>
              <a:ext uri="{FF2B5EF4-FFF2-40B4-BE49-F238E27FC236}">
                <a16:creationId xmlns:a16="http://schemas.microsoft.com/office/drawing/2014/main" id="{D6C1D71A-773D-4C12-8813-2AD06672D293}"/>
              </a:ext>
            </a:extLst>
          </p:cNvPr>
          <p:cNvSpPr/>
          <p:nvPr/>
        </p:nvSpPr>
        <p:spPr>
          <a:xfrm>
            <a:off x="23116110" y="1433226"/>
            <a:ext cx="1325188" cy="10610400"/>
          </a:xfrm>
          <a:prstGeom prst="rect">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Tree>
    <p:extLst>
      <p:ext uri="{BB962C8B-B14F-4D97-AF65-F5344CB8AC3E}">
        <p14:creationId xmlns:p14="http://schemas.microsoft.com/office/powerpoint/2010/main" val="262677092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048;p36">
            <a:extLst>
              <a:ext uri="{FF2B5EF4-FFF2-40B4-BE49-F238E27FC236}">
                <a16:creationId xmlns:a16="http://schemas.microsoft.com/office/drawing/2014/main" id="{948147E6-2A72-48D6-8A21-FF42F43027F4}"/>
              </a:ext>
            </a:extLst>
          </p:cNvPr>
          <p:cNvSpPr/>
          <p:nvPr/>
        </p:nvSpPr>
        <p:spPr>
          <a:xfrm>
            <a:off x="10234976" y="12021512"/>
            <a:ext cx="10965648" cy="419611"/>
          </a:xfrm>
          <a:prstGeom prst="ellipse">
            <a:avLst/>
          </a:prstGeom>
          <a:solidFill>
            <a:srgbClr val="F3DAD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 name="Google Shape;1049;p36">
            <a:extLst>
              <a:ext uri="{FF2B5EF4-FFF2-40B4-BE49-F238E27FC236}">
                <a16:creationId xmlns:a16="http://schemas.microsoft.com/office/drawing/2014/main" id="{4A9E2A80-775F-43B9-8359-1F071A8B37CB}"/>
              </a:ext>
            </a:extLst>
          </p:cNvPr>
          <p:cNvSpPr/>
          <p:nvPr/>
        </p:nvSpPr>
        <p:spPr>
          <a:xfrm flipH="1">
            <a:off x="19756225" y="9892787"/>
            <a:ext cx="1312504" cy="2280603"/>
          </a:xfrm>
          <a:custGeom>
            <a:avLst/>
            <a:gdLst/>
            <a:ahLst/>
            <a:cxnLst/>
            <a:rect l="l" t="t" r="r" b="b"/>
            <a:pathLst>
              <a:path w="6955" h="12085" extrusionOk="0">
                <a:moveTo>
                  <a:pt x="220" y="1"/>
                </a:moveTo>
                <a:lnTo>
                  <a:pt x="220" y="1"/>
                </a:lnTo>
                <a:cubicBezTo>
                  <a:pt x="1" y="1704"/>
                  <a:pt x="77" y="3313"/>
                  <a:pt x="413" y="4843"/>
                </a:cubicBezTo>
                <a:cubicBezTo>
                  <a:pt x="970" y="5303"/>
                  <a:pt x="1530" y="5759"/>
                  <a:pt x="2086" y="6219"/>
                </a:cubicBezTo>
                <a:cubicBezTo>
                  <a:pt x="1593" y="6013"/>
                  <a:pt x="1096" y="5806"/>
                  <a:pt x="604" y="5599"/>
                </a:cubicBezTo>
                <a:lnTo>
                  <a:pt x="604" y="5599"/>
                </a:lnTo>
                <a:cubicBezTo>
                  <a:pt x="1253" y="7918"/>
                  <a:pt x="2496" y="10058"/>
                  <a:pt x="4195" y="12084"/>
                </a:cubicBezTo>
                <a:lnTo>
                  <a:pt x="6815" y="12077"/>
                </a:lnTo>
                <a:cubicBezTo>
                  <a:pt x="6955" y="9665"/>
                  <a:pt x="6405" y="7215"/>
                  <a:pt x="5249" y="5096"/>
                </a:cubicBezTo>
                <a:cubicBezTo>
                  <a:pt x="4089" y="2973"/>
                  <a:pt x="2326" y="1187"/>
                  <a:pt x="220" y="1"/>
                </a:cubicBezTo>
                <a:close/>
              </a:path>
            </a:pathLst>
          </a:custGeom>
          <a:solidFill>
            <a:srgbClr val="DD902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1050;p36">
            <a:extLst>
              <a:ext uri="{FF2B5EF4-FFF2-40B4-BE49-F238E27FC236}">
                <a16:creationId xmlns:a16="http://schemas.microsoft.com/office/drawing/2014/main" id="{38A80CC5-350B-41CB-A804-1295E9CDCF27}"/>
              </a:ext>
            </a:extLst>
          </p:cNvPr>
          <p:cNvSpPr/>
          <p:nvPr/>
        </p:nvSpPr>
        <p:spPr>
          <a:xfrm flipH="1">
            <a:off x="20031747" y="9886561"/>
            <a:ext cx="1009995" cy="2293059"/>
          </a:xfrm>
          <a:custGeom>
            <a:avLst/>
            <a:gdLst/>
            <a:ahLst/>
            <a:cxnLst/>
            <a:rect l="l" t="t" r="r" b="b"/>
            <a:pathLst>
              <a:path w="5352" h="12151" extrusionOk="0">
                <a:moveTo>
                  <a:pt x="157" y="1"/>
                </a:moveTo>
                <a:lnTo>
                  <a:pt x="1" y="67"/>
                </a:lnTo>
                <a:lnTo>
                  <a:pt x="5196" y="12150"/>
                </a:lnTo>
                <a:lnTo>
                  <a:pt x="5352" y="12084"/>
                </a:lnTo>
                <a:lnTo>
                  <a:pt x="157" y="1"/>
                </a:ln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1051;p36">
            <a:extLst>
              <a:ext uri="{FF2B5EF4-FFF2-40B4-BE49-F238E27FC236}">
                <a16:creationId xmlns:a16="http://schemas.microsoft.com/office/drawing/2014/main" id="{2B996144-A0B9-4CC3-ADDD-4116B8992978}"/>
              </a:ext>
            </a:extLst>
          </p:cNvPr>
          <p:cNvSpPr/>
          <p:nvPr/>
        </p:nvSpPr>
        <p:spPr>
          <a:xfrm flipH="1">
            <a:off x="11342449" y="9238883"/>
            <a:ext cx="1222675" cy="2935061"/>
          </a:xfrm>
          <a:custGeom>
            <a:avLst/>
            <a:gdLst/>
            <a:ahLst/>
            <a:cxnLst/>
            <a:rect l="l" t="t" r="r" b="b"/>
            <a:pathLst>
              <a:path w="6479" h="15553" extrusionOk="0">
                <a:moveTo>
                  <a:pt x="4489" y="0"/>
                </a:moveTo>
                <a:cubicBezTo>
                  <a:pt x="3739" y="720"/>
                  <a:pt x="3079" y="1530"/>
                  <a:pt x="2513" y="2403"/>
                </a:cubicBezTo>
                <a:cubicBezTo>
                  <a:pt x="2759" y="3130"/>
                  <a:pt x="3006" y="3856"/>
                  <a:pt x="3256" y="4582"/>
                </a:cubicBezTo>
                <a:cubicBezTo>
                  <a:pt x="2883" y="4059"/>
                  <a:pt x="2507" y="3539"/>
                  <a:pt x="2133" y="3019"/>
                </a:cubicBezTo>
                <a:cubicBezTo>
                  <a:pt x="1417" y="4259"/>
                  <a:pt x="887" y="5605"/>
                  <a:pt x="580" y="7005"/>
                </a:cubicBezTo>
                <a:cubicBezTo>
                  <a:pt x="1057" y="7778"/>
                  <a:pt x="1536" y="8551"/>
                  <a:pt x="2016" y="9324"/>
                </a:cubicBezTo>
                <a:cubicBezTo>
                  <a:pt x="1480" y="8854"/>
                  <a:pt x="947" y="8381"/>
                  <a:pt x="414" y="7912"/>
                </a:cubicBezTo>
                <a:lnTo>
                  <a:pt x="414" y="7912"/>
                </a:lnTo>
                <a:cubicBezTo>
                  <a:pt x="0" y="10620"/>
                  <a:pt x="437" y="13053"/>
                  <a:pt x="1647" y="15553"/>
                </a:cubicBezTo>
                <a:lnTo>
                  <a:pt x="4093" y="15553"/>
                </a:lnTo>
                <a:cubicBezTo>
                  <a:pt x="5532" y="13270"/>
                  <a:pt x="6355" y="10600"/>
                  <a:pt x="6452" y="7904"/>
                </a:cubicBezTo>
                <a:cubicBezTo>
                  <a:pt x="6478" y="7192"/>
                  <a:pt x="6441" y="6465"/>
                  <a:pt x="6352" y="5742"/>
                </a:cubicBezTo>
                <a:cubicBezTo>
                  <a:pt x="6055" y="6045"/>
                  <a:pt x="5758" y="6345"/>
                  <a:pt x="5462" y="6645"/>
                </a:cubicBezTo>
                <a:cubicBezTo>
                  <a:pt x="5729" y="6142"/>
                  <a:pt x="5995" y="5635"/>
                  <a:pt x="6258" y="5129"/>
                </a:cubicBezTo>
                <a:cubicBezTo>
                  <a:pt x="5955" y="3336"/>
                  <a:pt x="5322" y="1570"/>
                  <a:pt x="4489" y="0"/>
                </a:cubicBezTo>
                <a:close/>
              </a:path>
            </a:pathLst>
          </a:custGeom>
          <a:solidFill>
            <a:srgbClr val="B57C6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052;p36">
            <a:extLst>
              <a:ext uri="{FF2B5EF4-FFF2-40B4-BE49-F238E27FC236}">
                <a16:creationId xmlns:a16="http://schemas.microsoft.com/office/drawing/2014/main" id="{D8406258-A0DC-4BCB-8BCD-1337ED187B03}"/>
              </a:ext>
            </a:extLst>
          </p:cNvPr>
          <p:cNvSpPr/>
          <p:nvPr/>
        </p:nvSpPr>
        <p:spPr>
          <a:xfrm flipH="1">
            <a:off x="11702125" y="9236996"/>
            <a:ext cx="319115" cy="2938083"/>
          </a:xfrm>
          <a:custGeom>
            <a:avLst/>
            <a:gdLst/>
            <a:ahLst/>
            <a:cxnLst/>
            <a:rect l="l" t="t" r="r" b="b"/>
            <a:pathLst>
              <a:path w="1691" h="15569" extrusionOk="0">
                <a:moveTo>
                  <a:pt x="1520" y="1"/>
                </a:moveTo>
                <a:lnTo>
                  <a:pt x="1" y="15552"/>
                </a:lnTo>
                <a:lnTo>
                  <a:pt x="174" y="15569"/>
                </a:lnTo>
                <a:lnTo>
                  <a:pt x="1690" y="17"/>
                </a:lnTo>
                <a:lnTo>
                  <a:pt x="1520" y="1"/>
                </a:ln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053;p36">
            <a:extLst>
              <a:ext uri="{FF2B5EF4-FFF2-40B4-BE49-F238E27FC236}">
                <a16:creationId xmlns:a16="http://schemas.microsoft.com/office/drawing/2014/main" id="{365ECCFD-8AB0-46D5-97AF-774D0446F3EC}"/>
              </a:ext>
            </a:extLst>
          </p:cNvPr>
          <p:cNvSpPr/>
          <p:nvPr/>
        </p:nvSpPr>
        <p:spPr>
          <a:xfrm flipH="1">
            <a:off x="10897827" y="10343821"/>
            <a:ext cx="1053589" cy="1830144"/>
          </a:xfrm>
          <a:custGeom>
            <a:avLst/>
            <a:gdLst/>
            <a:ahLst/>
            <a:cxnLst/>
            <a:rect l="l" t="t" r="r" b="b"/>
            <a:pathLst>
              <a:path w="5583" h="9698" extrusionOk="0">
                <a:moveTo>
                  <a:pt x="5406" y="0"/>
                </a:moveTo>
                <a:cubicBezTo>
                  <a:pt x="3717" y="954"/>
                  <a:pt x="2300" y="2386"/>
                  <a:pt x="1370" y="4089"/>
                </a:cubicBezTo>
                <a:cubicBezTo>
                  <a:pt x="441" y="5792"/>
                  <a:pt x="1" y="7755"/>
                  <a:pt x="114" y="9691"/>
                </a:cubicBezTo>
                <a:lnTo>
                  <a:pt x="2217" y="9698"/>
                </a:lnTo>
                <a:cubicBezTo>
                  <a:pt x="3580" y="8072"/>
                  <a:pt x="4576" y="6352"/>
                  <a:pt x="5099" y="4493"/>
                </a:cubicBezTo>
                <a:lnTo>
                  <a:pt x="5099" y="4493"/>
                </a:lnTo>
                <a:cubicBezTo>
                  <a:pt x="4703" y="4659"/>
                  <a:pt x="4306" y="4825"/>
                  <a:pt x="3909" y="4989"/>
                </a:cubicBezTo>
                <a:cubicBezTo>
                  <a:pt x="4356" y="4622"/>
                  <a:pt x="4803" y="4253"/>
                  <a:pt x="5249" y="3886"/>
                </a:cubicBezTo>
                <a:cubicBezTo>
                  <a:pt x="5519" y="2656"/>
                  <a:pt x="5582" y="1366"/>
                  <a:pt x="5406" y="0"/>
                </a:cubicBezTo>
                <a:close/>
              </a:path>
            </a:pathLst>
          </a:custGeom>
          <a:solidFill>
            <a:srgbClr val="CBE5D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1054;p36">
            <a:extLst>
              <a:ext uri="{FF2B5EF4-FFF2-40B4-BE49-F238E27FC236}">
                <a16:creationId xmlns:a16="http://schemas.microsoft.com/office/drawing/2014/main" id="{051E11BD-A1D6-4EF8-87C0-D2CD1066FD34}"/>
              </a:ext>
            </a:extLst>
          </p:cNvPr>
          <p:cNvSpPr/>
          <p:nvPr/>
        </p:nvSpPr>
        <p:spPr>
          <a:xfrm flipH="1">
            <a:off x="10916695" y="10337403"/>
            <a:ext cx="816376" cy="1842976"/>
          </a:xfrm>
          <a:custGeom>
            <a:avLst/>
            <a:gdLst/>
            <a:ahLst/>
            <a:cxnLst/>
            <a:rect l="l" t="t" r="r" b="b"/>
            <a:pathLst>
              <a:path w="4326" h="9766" extrusionOk="0">
                <a:moveTo>
                  <a:pt x="4169" y="1"/>
                </a:moveTo>
                <a:lnTo>
                  <a:pt x="0" y="9698"/>
                </a:lnTo>
                <a:lnTo>
                  <a:pt x="157" y="9765"/>
                </a:lnTo>
                <a:lnTo>
                  <a:pt x="4325" y="68"/>
                </a:lnTo>
                <a:lnTo>
                  <a:pt x="4169" y="1"/>
                </a:ln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1056;p36">
            <a:extLst>
              <a:ext uri="{FF2B5EF4-FFF2-40B4-BE49-F238E27FC236}">
                <a16:creationId xmlns:a16="http://schemas.microsoft.com/office/drawing/2014/main" id="{C533657D-74DA-4F90-A0A4-D71DC32BFE16}"/>
              </a:ext>
            </a:extLst>
          </p:cNvPr>
          <p:cNvSpPr/>
          <p:nvPr/>
        </p:nvSpPr>
        <p:spPr>
          <a:xfrm flipH="1">
            <a:off x="18530507" y="11435547"/>
            <a:ext cx="1361003" cy="741077"/>
          </a:xfrm>
          <a:custGeom>
            <a:avLst/>
            <a:gdLst/>
            <a:ahLst/>
            <a:cxnLst/>
            <a:rect l="l" t="t" r="r" b="b"/>
            <a:pathLst>
              <a:path w="7212" h="3927" extrusionOk="0">
                <a:moveTo>
                  <a:pt x="3986" y="0"/>
                </a:moveTo>
                <a:lnTo>
                  <a:pt x="433" y="20"/>
                </a:lnTo>
                <a:lnTo>
                  <a:pt x="1" y="3926"/>
                </a:lnTo>
                <a:lnTo>
                  <a:pt x="7211" y="3926"/>
                </a:lnTo>
                <a:cubicBezTo>
                  <a:pt x="7182" y="3333"/>
                  <a:pt x="6655" y="2839"/>
                  <a:pt x="6125" y="2573"/>
                </a:cubicBezTo>
                <a:cubicBezTo>
                  <a:pt x="5592" y="2307"/>
                  <a:pt x="4999" y="2133"/>
                  <a:pt x="4563" y="1730"/>
                </a:cubicBezTo>
                <a:cubicBezTo>
                  <a:pt x="4096" y="1300"/>
                  <a:pt x="3869" y="623"/>
                  <a:pt x="3986"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057;p36">
            <a:extLst>
              <a:ext uri="{FF2B5EF4-FFF2-40B4-BE49-F238E27FC236}">
                <a16:creationId xmlns:a16="http://schemas.microsoft.com/office/drawing/2014/main" id="{281F236E-1D86-4BFE-95DA-06576C9F9A1E}"/>
              </a:ext>
            </a:extLst>
          </p:cNvPr>
          <p:cNvSpPr/>
          <p:nvPr/>
        </p:nvSpPr>
        <p:spPr>
          <a:xfrm flipH="1">
            <a:off x="16518027" y="11191538"/>
            <a:ext cx="1439131" cy="930925"/>
          </a:xfrm>
          <a:custGeom>
            <a:avLst/>
            <a:gdLst/>
            <a:ahLst/>
            <a:cxnLst/>
            <a:rect l="l" t="t" r="r" b="b"/>
            <a:pathLst>
              <a:path w="7626" h="4933" extrusionOk="0">
                <a:moveTo>
                  <a:pt x="3387" y="1"/>
                </a:moveTo>
                <a:lnTo>
                  <a:pt x="1" y="1073"/>
                </a:lnTo>
                <a:lnTo>
                  <a:pt x="737" y="4932"/>
                </a:lnTo>
                <a:lnTo>
                  <a:pt x="7625" y="2800"/>
                </a:lnTo>
                <a:cubicBezTo>
                  <a:pt x="7426" y="2243"/>
                  <a:pt x="6775" y="1926"/>
                  <a:pt x="6189" y="1830"/>
                </a:cubicBezTo>
                <a:cubicBezTo>
                  <a:pt x="5602" y="1730"/>
                  <a:pt x="4982" y="1743"/>
                  <a:pt x="4446" y="1487"/>
                </a:cubicBezTo>
                <a:cubicBezTo>
                  <a:pt x="3873" y="1213"/>
                  <a:pt x="3459" y="633"/>
                  <a:pt x="3387"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058;p36">
            <a:extLst>
              <a:ext uri="{FF2B5EF4-FFF2-40B4-BE49-F238E27FC236}">
                <a16:creationId xmlns:a16="http://schemas.microsoft.com/office/drawing/2014/main" id="{7B67869B-4FB3-43E1-AC26-DC83EA773179}"/>
              </a:ext>
            </a:extLst>
          </p:cNvPr>
          <p:cNvSpPr/>
          <p:nvPr/>
        </p:nvSpPr>
        <p:spPr>
          <a:xfrm flipH="1">
            <a:off x="16131895" y="6997867"/>
            <a:ext cx="656723" cy="493675"/>
          </a:xfrm>
          <a:custGeom>
            <a:avLst/>
            <a:gdLst/>
            <a:ahLst/>
            <a:cxnLst/>
            <a:rect l="l" t="t" r="r" b="b"/>
            <a:pathLst>
              <a:path w="3480" h="2616" extrusionOk="0">
                <a:moveTo>
                  <a:pt x="2553" y="1"/>
                </a:moveTo>
                <a:cubicBezTo>
                  <a:pt x="2364" y="1"/>
                  <a:pt x="2115" y="123"/>
                  <a:pt x="1846" y="149"/>
                </a:cubicBezTo>
                <a:cubicBezTo>
                  <a:pt x="1756" y="157"/>
                  <a:pt x="1649" y="160"/>
                  <a:pt x="1536" y="160"/>
                </a:cubicBezTo>
                <a:cubicBezTo>
                  <a:pt x="1120" y="160"/>
                  <a:pt x="627" y="119"/>
                  <a:pt x="627" y="119"/>
                </a:cubicBezTo>
                <a:lnTo>
                  <a:pt x="0" y="2478"/>
                </a:lnTo>
                <a:cubicBezTo>
                  <a:pt x="0" y="2478"/>
                  <a:pt x="1254" y="2615"/>
                  <a:pt x="2107" y="2615"/>
                </a:cubicBezTo>
                <a:cubicBezTo>
                  <a:pt x="2495" y="2615"/>
                  <a:pt x="2799" y="2587"/>
                  <a:pt x="2866" y="2504"/>
                </a:cubicBezTo>
                <a:cubicBezTo>
                  <a:pt x="2993" y="2344"/>
                  <a:pt x="2869" y="2244"/>
                  <a:pt x="2869" y="2244"/>
                </a:cubicBezTo>
                <a:lnTo>
                  <a:pt x="2869" y="2244"/>
                </a:lnTo>
                <a:cubicBezTo>
                  <a:pt x="2869" y="2244"/>
                  <a:pt x="2934" y="2259"/>
                  <a:pt x="3012" y="2259"/>
                </a:cubicBezTo>
                <a:cubicBezTo>
                  <a:pt x="3093" y="2259"/>
                  <a:pt x="3187" y="2244"/>
                  <a:pt x="3239" y="2181"/>
                </a:cubicBezTo>
                <a:cubicBezTo>
                  <a:pt x="3343" y="2055"/>
                  <a:pt x="3243" y="1921"/>
                  <a:pt x="3243" y="1921"/>
                </a:cubicBezTo>
                <a:lnTo>
                  <a:pt x="3243" y="1921"/>
                </a:lnTo>
                <a:cubicBezTo>
                  <a:pt x="3243" y="1921"/>
                  <a:pt x="3248" y="1922"/>
                  <a:pt x="3258" y="1922"/>
                </a:cubicBezTo>
                <a:cubicBezTo>
                  <a:pt x="3310" y="1922"/>
                  <a:pt x="3479" y="1907"/>
                  <a:pt x="3479" y="1721"/>
                </a:cubicBezTo>
                <a:cubicBezTo>
                  <a:pt x="3479" y="1485"/>
                  <a:pt x="2799" y="1095"/>
                  <a:pt x="2100" y="762"/>
                </a:cubicBezTo>
                <a:cubicBezTo>
                  <a:pt x="2480" y="718"/>
                  <a:pt x="2976" y="465"/>
                  <a:pt x="2809" y="155"/>
                </a:cubicBezTo>
                <a:cubicBezTo>
                  <a:pt x="2747" y="39"/>
                  <a:pt x="2659" y="1"/>
                  <a:pt x="2553" y="1"/>
                </a:cubicBezTo>
                <a:close/>
              </a:path>
            </a:pathLst>
          </a:custGeom>
          <a:solidFill>
            <a:srgbClr val="9C61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059;p36">
            <a:extLst>
              <a:ext uri="{FF2B5EF4-FFF2-40B4-BE49-F238E27FC236}">
                <a16:creationId xmlns:a16="http://schemas.microsoft.com/office/drawing/2014/main" id="{02A74092-EA69-4691-A01A-1891E7DE2D89}"/>
              </a:ext>
            </a:extLst>
          </p:cNvPr>
          <p:cNvSpPr/>
          <p:nvPr/>
        </p:nvSpPr>
        <p:spPr>
          <a:xfrm flipH="1">
            <a:off x="16166421" y="7248487"/>
            <a:ext cx="204000" cy="124739"/>
          </a:xfrm>
          <a:custGeom>
            <a:avLst/>
            <a:gdLst/>
            <a:ahLst/>
            <a:cxnLst/>
            <a:rect l="l" t="t" r="r" b="b"/>
            <a:pathLst>
              <a:path w="1081" h="661" extrusionOk="0">
                <a:moveTo>
                  <a:pt x="57" y="1"/>
                </a:moveTo>
                <a:lnTo>
                  <a:pt x="0" y="164"/>
                </a:lnTo>
                <a:cubicBezTo>
                  <a:pt x="573" y="361"/>
                  <a:pt x="970" y="660"/>
                  <a:pt x="977" y="660"/>
                </a:cubicBezTo>
                <a:lnTo>
                  <a:pt x="1080" y="524"/>
                </a:lnTo>
                <a:cubicBezTo>
                  <a:pt x="1063" y="510"/>
                  <a:pt x="660" y="207"/>
                  <a:pt x="57"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060;p36">
            <a:extLst>
              <a:ext uri="{FF2B5EF4-FFF2-40B4-BE49-F238E27FC236}">
                <a16:creationId xmlns:a16="http://schemas.microsoft.com/office/drawing/2014/main" id="{51CB089A-3750-415C-B935-08BDC88D13F6}"/>
              </a:ext>
            </a:extLst>
          </p:cNvPr>
          <p:cNvSpPr/>
          <p:nvPr/>
        </p:nvSpPr>
        <p:spPr>
          <a:xfrm flipH="1">
            <a:off x="16239455" y="7339071"/>
            <a:ext cx="171352" cy="97000"/>
          </a:xfrm>
          <a:custGeom>
            <a:avLst/>
            <a:gdLst/>
            <a:ahLst/>
            <a:cxnLst/>
            <a:rect l="l" t="t" r="r" b="b"/>
            <a:pathLst>
              <a:path w="908" h="514" extrusionOk="0">
                <a:moveTo>
                  <a:pt x="54" y="1"/>
                </a:moveTo>
                <a:lnTo>
                  <a:pt x="1" y="164"/>
                </a:lnTo>
                <a:cubicBezTo>
                  <a:pt x="407" y="293"/>
                  <a:pt x="824" y="510"/>
                  <a:pt x="827" y="513"/>
                </a:cubicBezTo>
                <a:lnTo>
                  <a:pt x="907" y="360"/>
                </a:lnTo>
                <a:cubicBezTo>
                  <a:pt x="891" y="350"/>
                  <a:pt x="474" y="133"/>
                  <a:pt x="54"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061;p36">
            <a:extLst>
              <a:ext uri="{FF2B5EF4-FFF2-40B4-BE49-F238E27FC236}">
                <a16:creationId xmlns:a16="http://schemas.microsoft.com/office/drawing/2014/main" id="{1A785E8E-BA4B-4F6E-906C-F14B57D65A3E}"/>
              </a:ext>
            </a:extLst>
          </p:cNvPr>
          <p:cNvSpPr/>
          <p:nvPr/>
        </p:nvSpPr>
        <p:spPr>
          <a:xfrm flipH="1">
            <a:off x="16452704" y="7130725"/>
            <a:ext cx="146629" cy="104736"/>
          </a:xfrm>
          <a:custGeom>
            <a:avLst/>
            <a:gdLst/>
            <a:ahLst/>
            <a:cxnLst/>
            <a:rect l="l" t="t" r="r" b="b"/>
            <a:pathLst>
              <a:path w="777" h="555" extrusionOk="0">
                <a:moveTo>
                  <a:pt x="623" y="1"/>
                </a:moveTo>
                <a:cubicBezTo>
                  <a:pt x="506" y="228"/>
                  <a:pt x="257" y="381"/>
                  <a:pt x="0" y="381"/>
                </a:cubicBezTo>
                <a:lnTo>
                  <a:pt x="0" y="554"/>
                </a:lnTo>
                <a:cubicBezTo>
                  <a:pt x="320" y="554"/>
                  <a:pt x="630" y="365"/>
                  <a:pt x="777" y="81"/>
                </a:cubicBezTo>
                <a:lnTo>
                  <a:pt x="623"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062;p36">
            <a:extLst>
              <a:ext uri="{FF2B5EF4-FFF2-40B4-BE49-F238E27FC236}">
                <a16:creationId xmlns:a16="http://schemas.microsoft.com/office/drawing/2014/main" id="{EFD74326-D294-4696-AD78-2493C448A534}"/>
              </a:ext>
            </a:extLst>
          </p:cNvPr>
          <p:cNvSpPr/>
          <p:nvPr/>
        </p:nvSpPr>
        <p:spPr>
          <a:xfrm flipH="1">
            <a:off x="17208005" y="7137143"/>
            <a:ext cx="2860144" cy="4447603"/>
          </a:xfrm>
          <a:custGeom>
            <a:avLst/>
            <a:gdLst/>
            <a:ahLst/>
            <a:cxnLst/>
            <a:rect l="l" t="t" r="r" b="b"/>
            <a:pathLst>
              <a:path w="15156" h="23568" extrusionOk="0">
                <a:moveTo>
                  <a:pt x="4676" y="0"/>
                </a:moveTo>
                <a:cubicBezTo>
                  <a:pt x="4165" y="431"/>
                  <a:pt x="3712" y="1043"/>
                  <a:pt x="3309" y="1797"/>
                </a:cubicBezTo>
                <a:cubicBezTo>
                  <a:pt x="3212" y="1980"/>
                  <a:pt x="3119" y="2166"/>
                  <a:pt x="3026" y="2363"/>
                </a:cubicBezTo>
                <a:cubicBezTo>
                  <a:pt x="0" y="8884"/>
                  <a:pt x="103" y="23567"/>
                  <a:pt x="103" y="23567"/>
                </a:cubicBezTo>
                <a:lnTo>
                  <a:pt x="6311" y="23567"/>
                </a:lnTo>
                <a:lnTo>
                  <a:pt x="7105" y="14656"/>
                </a:lnTo>
                <a:lnTo>
                  <a:pt x="9781" y="23567"/>
                </a:lnTo>
                <a:lnTo>
                  <a:pt x="15156" y="21631"/>
                </a:lnTo>
                <a:lnTo>
                  <a:pt x="11414" y="2840"/>
                </a:lnTo>
                <a:lnTo>
                  <a:pt x="10850" y="0"/>
                </a:lnTo>
                <a:close/>
              </a:path>
            </a:pathLst>
          </a:custGeom>
          <a:solidFill>
            <a:srgbClr val="79C6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063;p36">
            <a:extLst>
              <a:ext uri="{FF2B5EF4-FFF2-40B4-BE49-F238E27FC236}">
                <a16:creationId xmlns:a16="http://schemas.microsoft.com/office/drawing/2014/main" id="{4EE8DA8B-8C1E-4C37-A633-4E3B9DC781CC}"/>
              </a:ext>
            </a:extLst>
          </p:cNvPr>
          <p:cNvSpPr/>
          <p:nvPr/>
        </p:nvSpPr>
        <p:spPr>
          <a:xfrm flipH="1">
            <a:off x="17233844" y="4811017"/>
            <a:ext cx="2062829" cy="1305144"/>
          </a:xfrm>
          <a:custGeom>
            <a:avLst/>
            <a:gdLst/>
            <a:ahLst/>
            <a:cxnLst/>
            <a:rect l="l" t="t" r="r" b="b"/>
            <a:pathLst>
              <a:path w="10931" h="6916" extrusionOk="0">
                <a:moveTo>
                  <a:pt x="5153" y="0"/>
                </a:moveTo>
                <a:cubicBezTo>
                  <a:pt x="4962" y="527"/>
                  <a:pt x="4473" y="896"/>
                  <a:pt x="3950" y="1096"/>
                </a:cubicBezTo>
                <a:cubicBezTo>
                  <a:pt x="3430" y="1300"/>
                  <a:pt x="2867" y="1366"/>
                  <a:pt x="2317" y="1480"/>
                </a:cubicBezTo>
                <a:cubicBezTo>
                  <a:pt x="1767" y="1590"/>
                  <a:pt x="1211" y="1763"/>
                  <a:pt x="791" y="2129"/>
                </a:cubicBezTo>
                <a:cubicBezTo>
                  <a:pt x="237" y="2616"/>
                  <a:pt x="1" y="3426"/>
                  <a:pt x="201" y="4132"/>
                </a:cubicBezTo>
                <a:cubicBezTo>
                  <a:pt x="400" y="4835"/>
                  <a:pt x="1031" y="5402"/>
                  <a:pt x="1750" y="5522"/>
                </a:cubicBezTo>
                <a:cubicBezTo>
                  <a:pt x="2127" y="5586"/>
                  <a:pt x="2511" y="5646"/>
                  <a:pt x="2967" y="5646"/>
                </a:cubicBezTo>
                <a:cubicBezTo>
                  <a:pt x="3386" y="5646"/>
                  <a:pt x="3867" y="5595"/>
                  <a:pt x="4459" y="5452"/>
                </a:cubicBezTo>
                <a:lnTo>
                  <a:pt x="6256" y="5192"/>
                </a:lnTo>
                <a:lnTo>
                  <a:pt x="6256" y="5192"/>
                </a:lnTo>
                <a:cubicBezTo>
                  <a:pt x="6212" y="5575"/>
                  <a:pt x="6379" y="5965"/>
                  <a:pt x="6649" y="6245"/>
                </a:cubicBezTo>
                <a:cubicBezTo>
                  <a:pt x="6915" y="6525"/>
                  <a:pt x="7275" y="6702"/>
                  <a:pt x="7649" y="6808"/>
                </a:cubicBezTo>
                <a:cubicBezTo>
                  <a:pt x="7902" y="6879"/>
                  <a:pt x="8168" y="6916"/>
                  <a:pt x="8432" y="6916"/>
                </a:cubicBezTo>
                <a:cubicBezTo>
                  <a:pt x="8999" y="6916"/>
                  <a:pt x="9563" y="6748"/>
                  <a:pt x="10001" y="6391"/>
                </a:cubicBezTo>
                <a:cubicBezTo>
                  <a:pt x="10641" y="5868"/>
                  <a:pt x="10931" y="4909"/>
                  <a:pt x="10577" y="4159"/>
                </a:cubicBezTo>
                <a:cubicBezTo>
                  <a:pt x="10371" y="3726"/>
                  <a:pt x="9988" y="3403"/>
                  <a:pt x="9598" y="3120"/>
                </a:cubicBezTo>
                <a:cubicBezTo>
                  <a:pt x="9211" y="2836"/>
                  <a:pt x="8798" y="2572"/>
                  <a:pt x="8495" y="2200"/>
                </a:cubicBezTo>
                <a:cubicBezTo>
                  <a:pt x="8192" y="1823"/>
                  <a:pt x="8009" y="1266"/>
                  <a:pt x="8169" y="813"/>
                </a:cubicBezTo>
                <a:cubicBezTo>
                  <a:pt x="7122" y="756"/>
                  <a:pt x="6096" y="463"/>
                  <a:pt x="5153"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064;p36">
            <a:extLst>
              <a:ext uri="{FF2B5EF4-FFF2-40B4-BE49-F238E27FC236}">
                <a16:creationId xmlns:a16="http://schemas.microsoft.com/office/drawing/2014/main" id="{5D3546FD-A0F4-4522-B860-630DFFA75B4C}"/>
              </a:ext>
            </a:extLst>
          </p:cNvPr>
          <p:cNvSpPr/>
          <p:nvPr/>
        </p:nvSpPr>
        <p:spPr>
          <a:xfrm flipH="1">
            <a:off x="17982835" y="5041252"/>
            <a:ext cx="608789" cy="970365"/>
          </a:xfrm>
          <a:custGeom>
            <a:avLst/>
            <a:gdLst/>
            <a:ahLst/>
            <a:cxnLst/>
            <a:rect l="l" t="t" r="r" b="b"/>
            <a:pathLst>
              <a:path w="3226" h="5142" extrusionOk="0">
                <a:moveTo>
                  <a:pt x="1326" y="0"/>
                </a:moveTo>
                <a:lnTo>
                  <a:pt x="0" y="3439"/>
                </a:lnTo>
                <a:lnTo>
                  <a:pt x="71" y="4731"/>
                </a:lnTo>
                <a:lnTo>
                  <a:pt x="3226" y="5142"/>
                </a:lnTo>
                <a:lnTo>
                  <a:pt x="3039" y="4112"/>
                </a:lnTo>
                <a:lnTo>
                  <a:pt x="3210" y="1826"/>
                </a:lnTo>
                <a:lnTo>
                  <a:pt x="1326" y="0"/>
                </a:lnTo>
                <a:close/>
              </a:path>
            </a:pathLst>
          </a:custGeom>
          <a:solidFill>
            <a:srgbClr val="9C61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065;p36">
            <a:extLst>
              <a:ext uri="{FF2B5EF4-FFF2-40B4-BE49-F238E27FC236}">
                <a16:creationId xmlns:a16="http://schemas.microsoft.com/office/drawing/2014/main" id="{62C669C0-D5E0-440A-A665-35D594A98447}"/>
              </a:ext>
            </a:extLst>
          </p:cNvPr>
          <p:cNvSpPr/>
          <p:nvPr/>
        </p:nvSpPr>
        <p:spPr>
          <a:xfrm flipH="1">
            <a:off x="17986600" y="5295264"/>
            <a:ext cx="235893" cy="373088"/>
          </a:xfrm>
          <a:custGeom>
            <a:avLst/>
            <a:gdLst/>
            <a:ahLst/>
            <a:cxnLst/>
            <a:rect l="l" t="t" r="r" b="b"/>
            <a:pathLst>
              <a:path w="1250" h="1977" extrusionOk="0">
                <a:moveTo>
                  <a:pt x="687" y="0"/>
                </a:moveTo>
                <a:cubicBezTo>
                  <a:pt x="457" y="77"/>
                  <a:pt x="237" y="154"/>
                  <a:pt x="1" y="226"/>
                </a:cubicBezTo>
                <a:cubicBezTo>
                  <a:pt x="120" y="937"/>
                  <a:pt x="550" y="1576"/>
                  <a:pt x="1143" y="1976"/>
                </a:cubicBezTo>
                <a:lnTo>
                  <a:pt x="1250" y="550"/>
                </a:lnTo>
                <a:lnTo>
                  <a:pt x="687"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066;p36">
            <a:extLst>
              <a:ext uri="{FF2B5EF4-FFF2-40B4-BE49-F238E27FC236}">
                <a16:creationId xmlns:a16="http://schemas.microsoft.com/office/drawing/2014/main" id="{4C3CC3FA-D7EF-4C85-AF2E-12A0C73F6CF7}"/>
              </a:ext>
            </a:extLst>
          </p:cNvPr>
          <p:cNvSpPr/>
          <p:nvPr/>
        </p:nvSpPr>
        <p:spPr>
          <a:xfrm flipH="1">
            <a:off x="17521049" y="4396216"/>
            <a:ext cx="846003" cy="1131904"/>
          </a:xfrm>
          <a:custGeom>
            <a:avLst/>
            <a:gdLst/>
            <a:ahLst/>
            <a:cxnLst/>
            <a:rect l="l" t="t" r="r" b="b"/>
            <a:pathLst>
              <a:path w="4483" h="5998" extrusionOk="0">
                <a:moveTo>
                  <a:pt x="2369" y="0"/>
                </a:moveTo>
                <a:cubicBezTo>
                  <a:pt x="1707" y="0"/>
                  <a:pt x="1228" y="248"/>
                  <a:pt x="880" y="582"/>
                </a:cubicBezTo>
                <a:cubicBezTo>
                  <a:pt x="467" y="979"/>
                  <a:pt x="243" y="1499"/>
                  <a:pt x="124" y="1878"/>
                </a:cubicBezTo>
                <a:cubicBezTo>
                  <a:pt x="87" y="1991"/>
                  <a:pt x="64" y="2091"/>
                  <a:pt x="44" y="2171"/>
                </a:cubicBezTo>
                <a:lnTo>
                  <a:pt x="40" y="2191"/>
                </a:lnTo>
                <a:lnTo>
                  <a:pt x="30" y="2228"/>
                </a:lnTo>
                <a:cubicBezTo>
                  <a:pt x="24" y="2262"/>
                  <a:pt x="20" y="2291"/>
                  <a:pt x="13" y="2314"/>
                </a:cubicBezTo>
                <a:cubicBezTo>
                  <a:pt x="7" y="2348"/>
                  <a:pt x="4" y="2371"/>
                  <a:pt x="4" y="2385"/>
                </a:cubicBezTo>
                <a:lnTo>
                  <a:pt x="0" y="2391"/>
                </a:lnTo>
                <a:lnTo>
                  <a:pt x="33" y="2531"/>
                </a:lnTo>
                <a:lnTo>
                  <a:pt x="656" y="5161"/>
                </a:lnTo>
                <a:cubicBezTo>
                  <a:pt x="656" y="5161"/>
                  <a:pt x="1281" y="5997"/>
                  <a:pt x="2214" y="5997"/>
                </a:cubicBezTo>
                <a:cubicBezTo>
                  <a:pt x="2524" y="5997"/>
                  <a:pt x="2868" y="5904"/>
                  <a:pt x="3235" y="5657"/>
                </a:cubicBezTo>
                <a:cubicBezTo>
                  <a:pt x="4052" y="5110"/>
                  <a:pt x="4482" y="3428"/>
                  <a:pt x="4292" y="2042"/>
                </a:cubicBezTo>
                <a:cubicBezTo>
                  <a:pt x="4285" y="1998"/>
                  <a:pt x="4279" y="1954"/>
                  <a:pt x="4272" y="1911"/>
                </a:cubicBezTo>
                <a:lnTo>
                  <a:pt x="4269" y="1891"/>
                </a:lnTo>
                <a:cubicBezTo>
                  <a:pt x="4269" y="1878"/>
                  <a:pt x="4265" y="1865"/>
                  <a:pt x="4262" y="1851"/>
                </a:cubicBezTo>
                <a:lnTo>
                  <a:pt x="4232" y="1702"/>
                </a:lnTo>
                <a:cubicBezTo>
                  <a:pt x="4226" y="1668"/>
                  <a:pt x="4215" y="1635"/>
                  <a:pt x="4209" y="1602"/>
                </a:cubicBezTo>
                <a:lnTo>
                  <a:pt x="4206" y="1599"/>
                </a:lnTo>
                <a:cubicBezTo>
                  <a:pt x="4195" y="1551"/>
                  <a:pt x="4182" y="1508"/>
                  <a:pt x="4172" y="1465"/>
                </a:cubicBezTo>
                <a:cubicBezTo>
                  <a:pt x="4035" y="999"/>
                  <a:pt x="3809" y="599"/>
                  <a:pt x="3486" y="339"/>
                </a:cubicBezTo>
                <a:cubicBezTo>
                  <a:pt x="3412" y="279"/>
                  <a:pt x="3332" y="229"/>
                  <a:pt x="3249" y="182"/>
                </a:cubicBezTo>
                <a:cubicBezTo>
                  <a:pt x="3212" y="162"/>
                  <a:pt x="3172" y="145"/>
                  <a:pt x="3129" y="125"/>
                </a:cubicBezTo>
                <a:cubicBezTo>
                  <a:pt x="3099" y="112"/>
                  <a:pt x="3063" y="102"/>
                  <a:pt x="3029" y="89"/>
                </a:cubicBezTo>
                <a:cubicBezTo>
                  <a:pt x="2939" y="59"/>
                  <a:pt x="2846" y="39"/>
                  <a:pt x="2746" y="25"/>
                </a:cubicBezTo>
                <a:cubicBezTo>
                  <a:pt x="2740" y="25"/>
                  <a:pt x="2729" y="22"/>
                  <a:pt x="2720" y="22"/>
                </a:cubicBezTo>
                <a:cubicBezTo>
                  <a:pt x="2597" y="7"/>
                  <a:pt x="2480" y="0"/>
                  <a:pt x="2369" y="0"/>
                </a:cubicBezTo>
                <a:close/>
              </a:path>
            </a:pathLst>
          </a:custGeom>
          <a:solidFill>
            <a:srgbClr val="9C61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067;p36">
            <a:extLst>
              <a:ext uri="{FF2B5EF4-FFF2-40B4-BE49-F238E27FC236}">
                <a16:creationId xmlns:a16="http://schemas.microsoft.com/office/drawing/2014/main" id="{9B7710E9-07E0-47A8-8488-F11F0A7BB4AE}"/>
              </a:ext>
            </a:extLst>
          </p:cNvPr>
          <p:cNvSpPr/>
          <p:nvPr/>
        </p:nvSpPr>
        <p:spPr>
          <a:xfrm flipH="1">
            <a:off x="17766366" y="4939344"/>
            <a:ext cx="75109" cy="247781"/>
          </a:xfrm>
          <a:custGeom>
            <a:avLst/>
            <a:gdLst/>
            <a:ahLst/>
            <a:cxnLst/>
            <a:rect l="l" t="t" r="r" b="b"/>
            <a:pathLst>
              <a:path w="398" h="1313" extrusionOk="0">
                <a:moveTo>
                  <a:pt x="224" y="0"/>
                </a:moveTo>
                <a:lnTo>
                  <a:pt x="174" y="1013"/>
                </a:lnTo>
                <a:cubicBezTo>
                  <a:pt x="170" y="1053"/>
                  <a:pt x="154" y="1086"/>
                  <a:pt x="124" y="1109"/>
                </a:cubicBezTo>
                <a:cubicBezTo>
                  <a:pt x="102" y="1129"/>
                  <a:pt x="73" y="1141"/>
                  <a:pt x="41" y="1141"/>
                </a:cubicBezTo>
                <a:cubicBezTo>
                  <a:pt x="34" y="1141"/>
                  <a:pt x="28" y="1141"/>
                  <a:pt x="21" y="1140"/>
                </a:cubicBezTo>
                <a:lnTo>
                  <a:pt x="1" y="1313"/>
                </a:lnTo>
                <a:lnTo>
                  <a:pt x="41" y="1313"/>
                </a:lnTo>
                <a:cubicBezTo>
                  <a:pt x="110" y="1313"/>
                  <a:pt x="181" y="1289"/>
                  <a:pt x="238" y="1243"/>
                </a:cubicBezTo>
                <a:cubicBezTo>
                  <a:pt x="301" y="1189"/>
                  <a:pt x="341" y="1106"/>
                  <a:pt x="347" y="1023"/>
                </a:cubicBezTo>
                <a:lnTo>
                  <a:pt x="398" y="7"/>
                </a:lnTo>
                <a:lnTo>
                  <a:pt x="224"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068;p36">
            <a:extLst>
              <a:ext uri="{FF2B5EF4-FFF2-40B4-BE49-F238E27FC236}">
                <a16:creationId xmlns:a16="http://schemas.microsoft.com/office/drawing/2014/main" id="{31248F39-6898-4C82-890F-574582BC7009}"/>
              </a:ext>
            </a:extLst>
          </p:cNvPr>
          <p:cNvSpPr/>
          <p:nvPr/>
        </p:nvSpPr>
        <p:spPr>
          <a:xfrm flipH="1">
            <a:off x="17924887" y="4910848"/>
            <a:ext cx="40952" cy="52651"/>
          </a:xfrm>
          <a:custGeom>
            <a:avLst/>
            <a:gdLst/>
            <a:ahLst/>
            <a:cxnLst/>
            <a:rect l="l" t="t" r="r" b="b"/>
            <a:pathLst>
              <a:path w="217" h="279" extrusionOk="0">
                <a:moveTo>
                  <a:pt x="118" y="0"/>
                </a:moveTo>
                <a:cubicBezTo>
                  <a:pt x="68" y="0"/>
                  <a:pt x="20" y="55"/>
                  <a:pt x="10" y="127"/>
                </a:cubicBezTo>
                <a:cubicBezTo>
                  <a:pt x="0" y="204"/>
                  <a:pt x="37" y="271"/>
                  <a:pt x="90" y="278"/>
                </a:cubicBezTo>
                <a:cubicBezTo>
                  <a:pt x="93" y="278"/>
                  <a:pt x="96" y="278"/>
                  <a:pt x="99" y="278"/>
                </a:cubicBezTo>
                <a:cubicBezTo>
                  <a:pt x="152" y="278"/>
                  <a:pt x="197" y="227"/>
                  <a:pt x="206" y="154"/>
                </a:cubicBezTo>
                <a:cubicBezTo>
                  <a:pt x="217" y="78"/>
                  <a:pt x="180" y="11"/>
                  <a:pt x="126" y="1"/>
                </a:cubicBezTo>
                <a:cubicBezTo>
                  <a:pt x="124" y="1"/>
                  <a:pt x="121" y="0"/>
                  <a:pt x="118"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069;p36">
            <a:extLst>
              <a:ext uri="{FF2B5EF4-FFF2-40B4-BE49-F238E27FC236}">
                <a16:creationId xmlns:a16="http://schemas.microsoft.com/office/drawing/2014/main" id="{98DF4D8D-5940-4466-A4FF-A4C2C9A701AB}"/>
              </a:ext>
            </a:extLst>
          </p:cNvPr>
          <p:cNvSpPr/>
          <p:nvPr/>
        </p:nvSpPr>
        <p:spPr>
          <a:xfrm flipH="1">
            <a:off x="17641812" y="4948026"/>
            <a:ext cx="41139" cy="52461"/>
          </a:xfrm>
          <a:custGeom>
            <a:avLst/>
            <a:gdLst/>
            <a:ahLst/>
            <a:cxnLst/>
            <a:rect l="l" t="t" r="r" b="b"/>
            <a:pathLst>
              <a:path w="218" h="278" extrusionOk="0">
                <a:moveTo>
                  <a:pt x="119" y="0"/>
                </a:moveTo>
                <a:cubicBezTo>
                  <a:pt x="69" y="0"/>
                  <a:pt x="20" y="54"/>
                  <a:pt x="10" y="124"/>
                </a:cubicBezTo>
                <a:cubicBezTo>
                  <a:pt x="1" y="201"/>
                  <a:pt x="37" y="270"/>
                  <a:pt x="90" y="277"/>
                </a:cubicBezTo>
                <a:cubicBezTo>
                  <a:pt x="93" y="278"/>
                  <a:pt x="96" y="278"/>
                  <a:pt x="99" y="278"/>
                </a:cubicBezTo>
                <a:cubicBezTo>
                  <a:pt x="149" y="278"/>
                  <a:pt x="198" y="223"/>
                  <a:pt x="207" y="150"/>
                </a:cubicBezTo>
                <a:cubicBezTo>
                  <a:pt x="217" y="74"/>
                  <a:pt x="181" y="7"/>
                  <a:pt x="127" y="1"/>
                </a:cubicBezTo>
                <a:cubicBezTo>
                  <a:pt x="124" y="0"/>
                  <a:pt x="122" y="0"/>
                  <a:pt x="119"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070;p36">
            <a:extLst>
              <a:ext uri="{FF2B5EF4-FFF2-40B4-BE49-F238E27FC236}">
                <a16:creationId xmlns:a16="http://schemas.microsoft.com/office/drawing/2014/main" id="{F3A7D5CA-37E2-4009-B275-B59F3BB61CDC}"/>
              </a:ext>
            </a:extLst>
          </p:cNvPr>
          <p:cNvSpPr/>
          <p:nvPr/>
        </p:nvSpPr>
        <p:spPr>
          <a:xfrm flipH="1">
            <a:off x="17899787" y="5157313"/>
            <a:ext cx="65483" cy="89640"/>
          </a:xfrm>
          <a:custGeom>
            <a:avLst/>
            <a:gdLst/>
            <a:ahLst/>
            <a:cxnLst/>
            <a:rect l="l" t="t" r="r" b="b"/>
            <a:pathLst>
              <a:path w="347" h="475" extrusionOk="0">
                <a:moveTo>
                  <a:pt x="34" y="1"/>
                </a:moveTo>
                <a:cubicBezTo>
                  <a:pt x="0" y="98"/>
                  <a:pt x="14" y="211"/>
                  <a:pt x="67" y="301"/>
                </a:cubicBezTo>
                <a:cubicBezTo>
                  <a:pt x="120" y="388"/>
                  <a:pt x="214" y="454"/>
                  <a:pt x="314" y="474"/>
                </a:cubicBezTo>
                <a:lnTo>
                  <a:pt x="347" y="305"/>
                </a:lnTo>
                <a:cubicBezTo>
                  <a:pt x="294" y="294"/>
                  <a:pt x="243" y="258"/>
                  <a:pt x="217" y="211"/>
                </a:cubicBezTo>
                <a:cubicBezTo>
                  <a:pt x="187" y="165"/>
                  <a:pt x="180" y="105"/>
                  <a:pt x="197" y="51"/>
                </a:cubicBezTo>
                <a:lnTo>
                  <a:pt x="34"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071;p36">
            <a:extLst>
              <a:ext uri="{FF2B5EF4-FFF2-40B4-BE49-F238E27FC236}">
                <a16:creationId xmlns:a16="http://schemas.microsoft.com/office/drawing/2014/main" id="{207650D0-F471-413A-A878-DDD4262FF9BC}"/>
              </a:ext>
            </a:extLst>
          </p:cNvPr>
          <p:cNvSpPr/>
          <p:nvPr/>
        </p:nvSpPr>
        <p:spPr>
          <a:xfrm flipH="1">
            <a:off x="17859404" y="4807619"/>
            <a:ext cx="151725" cy="44725"/>
          </a:xfrm>
          <a:custGeom>
            <a:avLst/>
            <a:gdLst/>
            <a:ahLst/>
            <a:cxnLst/>
            <a:rect l="l" t="t" r="r" b="b"/>
            <a:pathLst>
              <a:path w="804" h="237" extrusionOk="0">
                <a:moveTo>
                  <a:pt x="353" y="1"/>
                </a:moveTo>
                <a:cubicBezTo>
                  <a:pt x="298" y="1"/>
                  <a:pt x="243" y="4"/>
                  <a:pt x="190" y="11"/>
                </a:cubicBezTo>
                <a:cubicBezTo>
                  <a:pt x="147" y="14"/>
                  <a:pt x="103" y="25"/>
                  <a:pt x="67" y="42"/>
                </a:cubicBezTo>
                <a:cubicBezTo>
                  <a:pt x="30" y="58"/>
                  <a:pt x="0" y="88"/>
                  <a:pt x="3" y="118"/>
                </a:cubicBezTo>
                <a:cubicBezTo>
                  <a:pt x="7" y="165"/>
                  <a:pt x="83" y="194"/>
                  <a:pt x="154" y="211"/>
                </a:cubicBezTo>
                <a:cubicBezTo>
                  <a:pt x="238" y="228"/>
                  <a:pt x="327" y="237"/>
                  <a:pt x="415" y="237"/>
                </a:cubicBezTo>
                <a:cubicBezTo>
                  <a:pt x="484" y="237"/>
                  <a:pt x="553" y="232"/>
                  <a:pt x="620" y="222"/>
                </a:cubicBezTo>
                <a:cubicBezTo>
                  <a:pt x="674" y="211"/>
                  <a:pt x="734" y="194"/>
                  <a:pt x="754" y="162"/>
                </a:cubicBezTo>
                <a:cubicBezTo>
                  <a:pt x="803" y="82"/>
                  <a:pt x="650" y="31"/>
                  <a:pt x="583" y="22"/>
                </a:cubicBezTo>
                <a:cubicBezTo>
                  <a:pt x="511" y="8"/>
                  <a:pt x="432" y="1"/>
                  <a:pt x="35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072;p36">
            <a:extLst>
              <a:ext uri="{FF2B5EF4-FFF2-40B4-BE49-F238E27FC236}">
                <a16:creationId xmlns:a16="http://schemas.microsoft.com/office/drawing/2014/main" id="{E4B2BA5A-5EAD-4A29-98BA-88BD4DFB8D7E}"/>
              </a:ext>
            </a:extLst>
          </p:cNvPr>
          <p:cNvSpPr/>
          <p:nvPr/>
        </p:nvSpPr>
        <p:spPr>
          <a:xfrm flipH="1">
            <a:off x="17578213" y="4840079"/>
            <a:ext cx="131723" cy="48312"/>
          </a:xfrm>
          <a:custGeom>
            <a:avLst/>
            <a:gdLst/>
            <a:ahLst/>
            <a:cxnLst/>
            <a:rect l="l" t="t" r="r" b="b"/>
            <a:pathLst>
              <a:path w="698" h="256" extrusionOk="0">
                <a:moveTo>
                  <a:pt x="138" y="1"/>
                </a:moveTo>
                <a:cubicBezTo>
                  <a:pt x="112" y="1"/>
                  <a:pt x="86" y="4"/>
                  <a:pt x="64" y="13"/>
                </a:cubicBezTo>
                <a:cubicBezTo>
                  <a:pt x="30" y="22"/>
                  <a:pt x="4" y="42"/>
                  <a:pt x="4" y="73"/>
                </a:cubicBezTo>
                <a:cubicBezTo>
                  <a:pt x="1" y="116"/>
                  <a:pt x="61" y="156"/>
                  <a:pt x="120" y="179"/>
                </a:cubicBezTo>
                <a:cubicBezTo>
                  <a:pt x="244" y="229"/>
                  <a:pt x="387" y="256"/>
                  <a:pt x="520" y="256"/>
                </a:cubicBezTo>
                <a:cubicBezTo>
                  <a:pt x="570" y="256"/>
                  <a:pt x="624" y="249"/>
                  <a:pt x="644" y="219"/>
                </a:cubicBezTo>
                <a:cubicBezTo>
                  <a:pt x="697" y="153"/>
                  <a:pt x="567" y="90"/>
                  <a:pt x="513" y="66"/>
                </a:cubicBezTo>
                <a:cubicBezTo>
                  <a:pt x="407" y="26"/>
                  <a:pt x="287" y="6"/>
                  <a:pt x="177" y="2"/>
                </a:cubicBezTo>
                <a:cubicBezTo>
                  <a:pt x="164" y="1"/>
                  <a:pt x="151" y="1"/>
                  <a:pt x="138"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073;p36">
            <a:extLst>
              <a:ext uri="{FF2B5EF4-FFF2-40B4-BE49-F238E27FC236}">
                <a16:creationId xmlns:a16="http://schemas.microsoft.com/office/drawing/2014/main" id="{84DEFE5B-D2F8-42A9-AB93-26A16D9D0665}"/>
              </a:ext>
            </a:extLst>
          </p:cNvPr>
          <p:cNvSpPr/>
          <p:nvPr/>
        </p:nvSpPr>
        <p:spPr>
          <a:xfrm flipH="1">
            <a:off x="18001702" y="4172397"/>
            <a:ext cx="350629" cy="286091"/>
          </a:xfrm>
          <a:custGeom>
            <a:avLst/>
            <a:gdLst/>
            <a:ahLst/>
            <a:cxnLst/>
            <a:rect l="l" t="t" r="r" b="b"/>
            <a:pathLst>
              <a:path w="1858" h="1516" extrusionOk="0">
                <a:moveTo>
                  <a:pt x="1036" y="0"/>
                </a:moveTo>
                <a:cubicBezTo>
                  <a:pt x="335" y="0"/>
                  <a:pt x="0" y="911"/>
                  <a:pt x="582" y="1361"/>
                </a:cubicBezTo>
                <a:cubicBezTo>
                  <a:pt x="714" y="1463"/>
                  <a:pt x="882" y="1515"/>
                  <a:pt x="1050" y="1515"/>
                </a:cubicBezTo>
                <a:cubicBezTo>
                  <a:pt x="1194" y="1515"/>
                  <a:pt x="1338" y="1477"/>
                  <a:pt x="1458" y="1398"/>
                </a:cubicBezTo>
                <a:cubicBezTo>
                  <a:pt x="1722" y="1231"/>
                  <a:pt x="1858" y="888"/>
                  <a:pt x="1788" y="585"/>
                </a:cubicBezTo>
                <a:cubicBezTo>
                  <a:pt x="1715" y="281"/>
                  <a:pt x="1438" y="38"/>
                  <a:pt x="1128" y="5"/>
                </a:cubicBezTo>
                <a:cubicBezTo>
                  <a:pt x="1097" y="2"/>
                  <a:pt x="1066" y="0"/>
                  <a:pt x="1036"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074;p36">
            <a:extLst>
              <a:ext uri="{FF2B5EF4-FFF2-40B4-BE49-F238E27FC236}">
                <a16:creationId xmlns:a16="http://schemas.microsoft.com/office/drawing/2014/main" id="{29FB0813-C393-463F-B20C-2D7517B60AF8}"/>
              </a:ext>
            </a:extLst>
          </p:cNvPr>
          <p:cNvSpPr/>
          <p:nvPr/>
        </p:nvSpPr>
        <p:spPr>
          <a:xfrm flipH="1">
            <a:off x="16590515" y="5688174"/>
            <a:ext cx="2551408" cy="1890533"/>
          </a:xfrm>
          <a:custGeom>
            <a:avLst/>
            <a:gdLst/>
            <a:ahLst/>
            <a:cxnLst/>
            <a:rect l="l" t="t" r="r" b="b"/>
            <a:pathLst>
              <a:path w="13520" h="10018" extrusionOk="0">
                <a:moveTo>
                  <a:pt x="2903" y="1"/>
                </a:moveTo>
                <a:lnTo>
                  <a:pt x="1103" y="4946"/>
                </a:lnTo>
                <a:lnTo>
                  <a:pt x="111" y="7678"/>
                </a:lnTo>
                <a:lnTo>
                  <a:pt x="0" y="7978"/>
                </a:lnTo>
                <a:lnTo>
                  <a:pt x="3373" y="7978"/>
                </a:lnTo>
                <a:cubicBezTo>
                  <a:pt x="4319" y="8655"/>
                  <a:pt x="5316" y="9118"/>
                  <a:pt x="6289" y="9432"/>
                </a:cubicBezTo>
                <a:cubicBezTo>
                  <a:pt x="6332" y="9444"/>
                  <a:pt x="6372" y="9455"/>
                  <a:pt x="6412" y="9468"/>
                </a:cubicBezTo>
                <a:cubicBezTo>
                  <a:pt x="7800" y="9894"/>
                  <a:pt x="9138" y="10018"/>
                  <a:pt x="10225" y="10018"/>
                </a:cubicBezTo>
                <a:cubicBezTo>
                  <a:pt x="11729" y="10018"/>
                  <a:pt x="12750" y="9781"/>
                  <a:pt x="12750" y="9781"/>
                </a:cubicBezTo>
                <a:lnTo>
                  <a:pt x="13520" y="6676"/>
                </a:lnTo>
                <a:lnTo>
                  <a:pt x="8445" y="5010"/>
                </a:lnTo>
                <a:cubicBezTo>
                  <a:pt x="8445" y="5010"/>
                  <a:pt x="8045" y="1903"/>
                  <a:pt x="7712" y="1403"/>
                </a:cubicBezTo>
                <a:cubicBezTo>
                  <a:pt x="7395" y="931"/>
                  <a:pt x="5942" y="667"/>
                  <a:pt x="5942" y="667"/>
                </a:cubicBezTo>
                <a:cubicBezTo>
                  <a:pt x="5603" y="1235"/>
                  <a:pt x="5221" y="1441"/>
                  <a:pt x="4845" y="1441"/>
                </a:cubicBezTo>
                <a:cubicBezTo>
                  <a:pt x="3852" y="1441"/>
                  <a:pt x="2903" y="1"/>
                  <a:pt x="2903"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075;p36">
            <a:extLst>
              <a:ext uri="{FF2B5EF4-FFF2-40B4-BE49-F238E27FC236}">
                <a16:creationId xmlns:a16="http://schemas.microsoft.com/office/drawing/2014/main" id="{571351DA-DB82-401F-AEE8-799EBB0F77E3}"/>
              </a:ext>
            </a:extLst>
          </p:cNvPr>
          <p:cNvSpPr/>
          <p:nvPr/>
        </p:nvSpPr>
        <p:spPr>
          <a:xfrm flipH="1">
            <a:off x="17914162" y="7137141"/>
            <a:ext cx="1583117" cy="648043"/>
          </a:xfrm>
          <a:custGeom>
            <a:avLst/>
            <a:gdLst/>
            <a:ahLst/>
            <a:cxnLst/>
            <a:rect l="l" t="t" r="r" b="b"/>
            <a:pathLst>
              <a:path w="8389" h="3434" extrusionOk="0">
                <a:moveTo>
                  <a:pt x="1651" y="0"/>
                </a:moveTo>
                <a:cubicBezTo>
                  <a:pt x="1140" y="431"/>
                  <a:pt x="687" y="1043"/>
                  <a:pt x="284" y="1797"/>
                </a:cubicBezTo>
                <a:cubicBezTo>
                  <a:pt x="187" y="1980"/>
                  <a:pt x="94" y="2166"/>
                  <a:pt x="1" y="2363"/>
                </a:cubicBezTo>
                <a:cubicBezTo>
                  <a:pt x="404" y="2626"/>
                  <a:pt x="864" y="2873"/>
                  <a:pt x="1383" y="3070"/>
                </a:cubicBezTo>
                <a:cubicBezTo>
                  <a:pt x="2081" y="3338"/>
                  <a:pt x="2952" y="3433"/>
                  <a:pt x="3842" y="3433"/>
                </a:cubicBezTo>
                <a:cubicBezTo>
                  <a:pt x="6018" y="3433"/>
                  <a:pt x="8301" y="2861"/>
                  <a:pt x="8389" y="2840"/>
                </a:cubicBezTo>
                <a:lnTo>
                  <a:pt x="7825" y="0"/>
                </a:ln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076;p36">
            <a:extLst>
              <a:ext uri="{FF2B5EF4-FFF2-40B4-BE49-F238E27FC236}">
                <a16:creationId xmlns:a16="http://schemas.microsoft.com/office/drawing/2014/main" id="{99A97BBB-D664-42D6-B08B-EB71D7DD807C}"/>
              </a:ext>
            </a:extLst>
          </p:cNvPr>
          <p:cNvSpPr/>
          <p:nvPr/>
        </p:nvSpPr>
        <p:spPr>
          <a:xfrm flipH="1">
            <a:off x="17931716" y="6550987"/>
            <a:ext cx="1749752" cy="925264"/>
          </a:xfrm>
          <a:custGeom>
            <a:avLst/>
            <a:gdLst/>
            <a:ahLst/>
            <a:cxnLst/>
            <a:rect l="l" t="t" r="r" b="b"/>
            <a:pathLst>
              <a:path w="9272" h="4903" extrusionOk="0">
                <a:moveTo>
                  <a:pt x="4629" y="1"/>
                </a:moveTo>
                <a:lnTo>
                  <a:pt x="3962" y="374"/>
                </a:lnTo>
                <a:lnTo>
                  <a:pt x="0" y="2593"/>
                </a:lnTo>
                <a:cubicBezTo>
                  <a:pt x="51" y="2873"/>
                  <a:pt x="123" y="3157"/>
                  <a:pt x="223" y="3440"/>
                </a:cubicBezTo>
                <a:cubicBezTo>
                  <a:pt x="440" y="4063"/>
                  <a:pt x="800" y="4543"/>
                  <a:pt x="1260" y="4903"/>
                </a:cubicBezTo>
                <a:cubicBezTo>
                  <a:pt x="1663" y="4149"/>
                  <a:pt x="2116" y="3537"/>
                  <a:pt x="2627" y="3106"/>
                </a:cubicBezTo>
                <a:lnTo>
                  <a:pt x="8801" y="3106"/>
                </a:lnTo>
                <a:lnTo>
                  <a:pt x="9148" y="4860"/>
                </a:lnTo>
                <a:cubicBezTo>
                  <a:pt x="9191" y="4872"/>
                  <a:pt x="9231" y="4883"/>
                  <a:pt x="9271" y="4896"/>
                </a:cubicBezTo>
                <a:lnTo>
                  <a:pt x="8968" y="1604"/>
                </a:lnTo>
                <a:lnTo>
                  <a:pt x="5395" y="1304"/>
                </a:lnTo>
                <a:lnTo>
                  <a:pt x="4629" y="1"/>
                </a:lnTo>
                <a:close/>
              </a:path>
            </a:pathLst>
          </a:custGeom>
          <a:solidFill>
            <a:srgbClr val="E4E4E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077;p36">
            <a:extLst>
              <a:ext uri="{FF2B5EF4-FFF2-40B4-BE49-F238E27FC236}">
                <a16:creationId xmlns:a16="http://schemas.microsoft.com/office/drawing/2014/main" id="{1D4B9DB2-3AD6-40ED-99C5-6722FAAEC814}"/>
              </a:ext>
            </a:extLst>
          </p:cNvPr>
          <p:cNvSpPr/>
          <p:nvPr/>
        </p:nvSpPr>
        <p:spPr>
          <a:xfrm flipH="1">
            <a:off x="18595212" y="8421171"/>
            <a:ext cx="135496" cy="1808443"/>
          </a:xfrm>
          <a:custGeom>
            <a:avLst/>
            <a:gdLst/>
            <a:ahLst/>
            <a:cxnLst/>
            <a:rect l="l" t="t" r="r" b="b"/>
            <a:pathLst>
              <a:path w="718" h="9583" extrusionOk="0">
                <a:moveTo>
                  <a:pt x="717" y="1"/>
                </a:moveTo>
                <a:lnTo>
                  <a:pt x="1" y="7855"/>
                </a:lnTo>
                <a:lnTo>
                  <a:pt x="534" y="9582"/>
                </a:lnTo>
                <a:lnTo>
                  <a:pt x="717" y="1"/>
                </a:ln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078;p36">
            <a:extLst>
              <a:ext uri="{FF2B5EF4-FFF2-40B4-BE49-F238E27FC236}">
                <a16:creationId xmlns:a16="http://schemas.microsoft.com/office/drawing/2014/main" id="{D9A37986-E877-4309-9049-4E0EA3C7C502}"/>
              </a:ext>
            </a:extLst>
          </p:cNvPr>
          <p:cNvSpPr/>
          <p:nvPr/>
        </p:nvSpPr>
        <p:spPr>
          <a:xfrm flipH="1">
            <a:off x="18895100" y="7138276"/>
            <a:ext cx="890163" cy="1438563"/>
          </a:xfrm>
          <a:custGeom>
            <a:avLst/>
            <a:gdLst/>
            <a:ahLst/>
            <a:cxnLst/>
            <a:rect l="l" t="t" r="r" b="b"/>
            <a:pathLst>
              <a:path w="4717" h="7623" extrusionOk="0">
                <a:moveTo>
                  <a:pt x="4546" y="1"/>
                </a:moveTo>
                <a:cubicBezTo>
                  <a:pt x="4543" y="18"/>
                  <a:pt x="4316" y="1894"/>
                  <a:pt x="3636" y="3744"/>
                </a:cubicBezTo>
                <a:cubicBezTo>
                  <a:pt x="3237" y="4827"/>
                  <a:pt x="2766" y="5686"/>
                  <a:pt x="2233" y="6303"/>
                </a:cubicBezTo>
                <a:cubicBezTo>
                  <a:pt x="1577" y="7063"/>
                  <a:pt x="827" y="7449"/>
                  <a:pt x="1" y="7449"/>
                </a:cubicBezTo>
                <a:lnTo>
                  <a:pt x="1" y="7623"/>
                </a:lnTo>
                <a:cubicBezTo>
                  <a:pt x="877" y="7623"/>
                  <a:pt x="1673" y="7216"/>
                  <a:pt x="2363" y="6416"/>
                </a:cubicBezTo>
                <a:cubicBezTo>
                  <a:pt x="2909" y="5783"/>
                  <a:pt x="3393" y="4903"/>
                  <a:pt x="3796" y="3804"/>
                </a:cubicBezTo>
                <a:cubicBezTo>
                  <a:pt x="4483" y="1934"/>
                  <a:pt x="4716" y="41"/>
                  <a:pt x="4716" y="21"/>
                </a:cubicBezTo>
                <a:lnTo>
                  <a:pt x="4546" y="1"/>
                </a:ln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079;p36">
            <a:extLst>
              <a:ext uri="{FF2B5EF4-FFF2-40B4-BE49-F238E27FC236}">
                <a16:creationId xmlns:a16="http://schemas.microsoft.com/office/drawing/2014/main" id="{AABEF79E-400C-4A03-954D-FFD0B13F847A}"/>
              </a:ext>
            </a:extLst>
          </p:cNvPr>
          <p:cNvSpPr/>
          <p:nvPr/>
        </p:nvSpPr>
        <p:spPr>
          <a:xfrm flipH="1">
            <a:off x="17771467" y="7139785"/>
            <a:ext cx="412149" cy="1209843"/>
          </a:xfrm>
          <a:custGeom>
            <a:avLst/>
            <a:gdLst/>
            <a:ahLst/>
            <a:cxnLst/>
            <a:rect l="l" t="t" r="r" b="b"/>
            <a:pathLst>
              <a:path w="2184" h="6411" extrusionOk="0">
                <a:moveTo>
                  <a:pt x="174" y="0"/>
                </a:moveTo>
                <a:lnTo>
                  <a:pt x="1" y="6"/>
                </a:lnTo>
                <a:cubicBezTo>
                  <a:pt x="8" y="266"/>
                  <a:pt x="191" y="6411"/>
                  <a:pt x="2183" y="6411"/>
                </a:cubicBezTo>
                <a:lnTo>
                  <a:pt x="2183" y="6238"/>
                </a:lnTo>
                <a:cubicBezTo>
                  <a:pt x="1244" y="6238"/>
                  <a:pt x="748" y="4559"/>
                  <a:pt x="494" y="3152"/>
                </a:cubicBezTo>
                <a:cubicBezTo>
                  <a:pt x="218" y="1596"/>
                  <a:pt x="174" y="17"/>
                  <a:pt x="174" y="0"/>
                </a:cubicBez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080;p36">
            <a:extLst>
              <a:ext uri="{FF2B5EF4-FFF2-40B4-BE49-F238E27FC236}">
                <a16:creationId xmlns:a16="http://schemas.microsoft.com/office/drawing/2014/main" id="{EF455736-CD09-4F2A-9315-8D7FC32122C0}"/>
              </a:ext>
            </a:extLst>
          </p:cNvPr>
          <p:cNvSpPr/>
          <p:nvPr/>
        </p:nvSpPr>
        <p:spPr>
          <a:xfrm flipH="1">
            <a:off x="17824304" y="4863856"/>
            <a:ext cx="254763" cy="254197"/>
          </a:xfrm>
          <a:custGeom>
            <a:avLst/>
            <a:gdLst/>
            <a:ahLst/>
            <a:cxnLst/>
            <a:rect l="l" t="t" r="r" b="b"/>
            <a:pathLst>
              <a:path w="1350" h="1347" extrusionOk="0">
                <a:moveTo>
                  <a:pt x="674" y="170"/>
                </a:moveTo>
                <a:cubicBezTo>
                  <a:pt x="950" y="170"/>
                  <a:pt x="1177" y="396"/>
                  <a:pt x="1177" y="673"/>
                </a:cubicBezTo>
                <a:cubicBezTo>
                  <a:pt x="1177" y="950"/>
                  <a:pt x="950" y="1173"/>
                  <a:pt x="674" y="1173"/>
                </a:cubicBezTo>
                <a:cubicBezTo>
                  <a:pt x="400" y="1173"/>
                  <a:pt x="174" y="950"/>
                  <a:pt x="174" y="673"/>
                </a:cubicBezTo>
                <a:cubicBezTo>
                  <a:pt x="174" y="396"/>
                  <a:pt x="400" y="170"/>
                  <a:pt x="674" y="170"/>
                </a:cubicBezTo>
                <a:close/>
                <a:moveTo>
                  <a:pt x="674" y="0"/>
                </a:moveTo>
                <a:cubicBezTo>
                  <a:pt x="303" y="0"/>
                  <a:pt x="0" y="300"/>
                  <a:pt x="0" y="673"/>
                </a:cubicBezTo>
                <a:cubicBezTo>
                  <a:pt x="0" y="1043"/>
                  <a:pt x="303" y="1346"/>
                  <a:pt x="674" y="1346"/>
                </a:cubicBezTo>
                <a:cubicBezTo>
                  <a:pt x="1046" y="1346"/>
                  <a:pt x="1350" y="1043"/>
                  <a:pt x="1350" y="673"/>
                </a:cubicBezTo>
                <a:cubicBezTo>
                  <a:pt x="1350" y="300"/>
                  <a:pt x="1046" y="0"/>
                  <a:pt x="674" y="0"/>
                </a:cubicBezTo>
                <a:close/>
              </a:path>
            </a:pathLst>
          </a:custGeom>
          <a:solidFill>
            <a:srgbClr val="97DBC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081;p36">
            <a:extLst>
              <a:ext uri="{FF2B5EF4-FFF2-40B4-BE49-F238E27FC236}">
                <a16:creationId xmlns:a16="http://schemas.microsoft.com/office/drawing/2014/main" id="{61F653B7-B688-4B47-8B85-AE546D555F65}"/>
              </a:ext>
            </a:extLst>
          </p:cNvPr>
          <p:cNvSpPr/>
          <p:nvPr/>
        </p:nvSpPr>
        <p:spPr>
          <a:xfrm flipH="1">
            <a:off x="17514055" y="4899523"/>
            <a:ext cx="254952" cy="254197"/>
          </a:xfrm>
          <a:custGeom>
            <a:avLst/>
            <a:gdLst/>
            <a:ahLst/>
            <a:cxnLst/>
            <a:rect l="l" t="t" r="r" b="b"/>
            <a:pathLst>
              <a:path w="1351" h="1347" extrusionOk="0">
                <a:moveTo>
                  <a:pt x="673" y="171"/>
                </a:moveTo>
                <a:cubicBezTo>
                  <a:pt x="950" y="171"/>
                  <a:pt x="1176" y="398"/>
                  <a:pt x="1176" y="674"/>
                </a:cubicBezTo>
                <a:cubicBezTo>
                  <a:pt x="1176" y="951"/>
                  <a:pt x="950" y="1174"/>
                  <a:pt x="673" y="1174"/>
                </a:cubicBezTo>
                <a:cubicBezTo>
                  <a:pt x="397" y="1174"/>
                  <a:pt x="174" y="951"/>
                  <a:pt x="174" y="674"/>
                </a:cubicBezTo>
                <a:cubicBezTo>
                  <a:pt x="174" y="398"/>
                  <a:pt x="397" y="171"/>
                  <a:pt x="673" y="171"/>
                </a:cubicBezTo>
                <a:close/>
                <a:moveTo>
                  <a:pt x="673" y="1"/>
                </a:moveTo>
                <a:cubicBezTo>
                  <a:pt x="303" y="1"/>
                  <a:pt x="0" y="301"/>
                  <a:pt x="0" y="674"/>
                </a:cubicBezTo>
                <a:cubicBezTo>
                  <a:pt x="0" y="1044"/>
                  <a:pt x="303" y="1347"/>
                  <a:pt x="673" y="1347"/>
                </a:cubicBezTo>
                <a:cubicBezTo>
                  <a:pt x="1046" y="1347"/>
                  <a:pt x="1350" y="1044"/>
                  <a:pt x="1350" y="674"/>
                </a:cubicBezTo>
                <a:cubicBezTo>
                  <a:pt x="1350" y="301"/>
                  <a:pt x="1046" y="1"/>
                  <a:pt x="673" y="1"/>
                </a:cubicBezTo>
                <a:close/>
              </a:path>
            </a:pathLst>
          </a:custGeom>
          <a:solidFill>
            <a:srgbClr val="97DBC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082;p36">
            <a:extLst>
              <a:ext uri="{FF2B5EF4-FFF2-40B4-BE49-F238E27FC236}">
                <a16:creationId xmlns:a16="http://schemas.microsoft.com/office/drawing/2014/main" id="{1E48FEC7-B9D8-4066-ADB1-B0292E5DABE7}"/>
              </a:ext>
            </a:extLst>
          </p:cNvPr>
          <p:cNvSpPr/>
          <p:nvPr/>
        </p:nvSpPr>
        <p:spPr>
          <a:xfrm flipH="1">
            <a:off x="17750137" y="4988412"/>
            <a:ext cx="93224" cy="40952"/>
          </a:xfrm>
          <a:custGeom>
            <a:avLst/>
            <a:gdLst/>
            <a:ahLst/>
            <a:cxnLst/>
            <a:rect l="l" t="t" r="r" b="b"/>
            <a:pathLst>
              <a:path w="494" h="217" extrusionOk="0">
                <a:moveTo>
                  <a:pt x="17" y="0"/>
                </a:moveTo>
                <a:lnTo>
                  <a:pt x="1" y="173"/>
                </a:lnTo>
                <a:lnTo>
                  <a:pt x="477" y="216"/>
                </a:lnTo>
                <a:lnTo>
                  <a:pt x="494" y="43"/>
                </a:lnTo>
                <a:lnTo>
                  <a:pt x="17" y="0"/>
                </a:lnTo>
                <a:close/>
              </a:path>
            </a:pathLst>
          </a:custGeom>
          <a:solidFill>
            <a:srgbClr val="97DBC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083;p36">
            <a:extLst>
              <a:ext uri="{FF2B5EF4-FFF2-40B4-BE49-F238E27FC236}">
                <a16:creationId xmlns:a16="http://schemas.microsoft.com/office/drawing/2014/main" id="{B103E1B1-BF14-4AAF-9C4F-54C639868BD2}"/>
              </a:ext>
            </a:extLst>
          </p:cNvPr>
          <p:cNvSpPr/>
          <p:nvPr/>
        </p:nvSpPr>
        <p:spPr>
          <a:xfrm flipH="1">
            <a:off x="18049257" y="4715336"/>
            <a:ext cx="250611" cy="270048"/>
          </a:xfrm>
          <a:custGeom>
            <a:avLst/>
            <a:gdLst/>
            <a:ahLst/>
            <a:cxnLst/>
            <a:rect l="l" t="t" r="r" b="b"/>
            <a:pathLst>
              <a:path w="1328" h="1431" extrusionOk="0">
                <a:moveTo>
                  <a:pt x="127" y="0"/>
                </a:moveTo>
                <a:lnTo>
                  <a:pt x="0" y="117"/>
                </a:lnTo>
                <a:lnTo>
                  <a:pt x="1200" y="1430"/>
                </a:lnTo>
                <a:lnTo>
                  <a:pt x="1327" y="1314"/>
                </a:lnTo>
                <a:lnTo>
                  <a:pt x="127" y="0"/>
                </a:lnTo>
                <a:close/>
              </a:path>
            </a:pathLst>
          </a:custGeom>
          <a:solidFill>
            <a:srgbClr val="97DBC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084;p36">
            <a:extLst>
              <a:ext uri="{FF2B5EF4-FFF2-40B4-BE49-F238E27FC236}">
                <a16:creationId xmlns:a16="http://schemas.microsoft.com/office/drawing/2014/main" id="{77490B6F-58E4-47B8-AAD0-FC44EA2D9403}"/>
              </a:ext>
            </a:extLst>
          </p:cNvPr>
          <p:cNvSpPr/>
          <p:nvPr/>
        </p:nvSpPr>
        <p:spPr>
          <a:xfrm flipH="1">
            <a:off x="17572755" y="4396216"/>
            <a:ext cx="771083" cy="365349"/>
          </a:xfrm>
          <a:custGeom>
            <a:avLst/>
            <a:gdLst/>
            <a:ahLst/>
            <a:cxnLst/>
            <a:rect l="l" t="t" r="r" b="b"/>
            <a:pathLst>
              <a:path w="4086" h="1936" extrusionOk="0">
                <a:moveTo>
                  <a:pt x="2246" y="0"/>
                </a:moveTo>
                <a:cubicBezTo>
                  <a:pt x="1584" y="0"/>
                  <a:pt x="1105" y="248"/>
                  <a:pt x="757" y="582"/>
                </a:cubicBezTo>
                <a:cubicBezTo>
                  <a:pt x="344" y="979"/>
                  <a:pt x="120" y="1499"/>
                  <a:pt x="1" y="1878"/>
                </a:cubicBezTo>
                <a:cubicBezTo>
                  <a:pt x="93" y="1917"/>
                  <a:pt x="192" y="1935"/>
                  <a:pt x="292" y="1935"/>
                </a:cubicBezTo>
                <a:cubicBezTo>
                  <a:pt x="556" y="1935"/>
                  <a:pt x="822" y="1807"/>
                  <a:pt x="967" y="1585"/>
                </a:cubicBezTo>
                <a:cubicBezTo>
                  <a:pt x="1053" y="1455"/>
                  <a:pt x="1100" y="1302"/>
                  <a:pt x="1207" y="1188"/>
                </a:cubicBezTo>
                <a:cubicBezTo>
                  <a:pt x="1320" y="1068"/>
                  <a:pt x="1490" y="1012"/>
                  <a:pt x="1653" y="985"/>
                </a:cubicBezTo>
                <a:cubicBezTo>
                  <a:pt x="1817" y="955"/>
                  <a:pt x="1983" y="945"/>
                  <a:pt x="2140" y="895"/>
                </a:cubicBezTo>
                <a:cubicBezTo>
                  <a:pt x="2373" y="822"/>
                  <a:pt x="2573" y="655"/>
                  <a:pt x="2689" y="445"/>
                </a:cubicBezTo>
                <a:cubicBezTo>
                  <a:pt x="2700" y="422"/>
                  <a:pt x="2709" y="402"/>
                  <a:pt x="2720" y="382"/>
                </a:cubicBezTo>
                <a:cubicBezTo>
                  <a:pt x="2786" y="552"/>
                  <a:pt x="2940" y="688"/>
                  <a:pt x="3116" y="739"/>
                </a:cubicBezTo>
                <a:cubicBezTo>
                  <a:pt x="3189" y="755"/>
                  <a:pt x="3266" y="762"/>
                  <a:pt x="3336" y="792"/>
                </a:cubicBezTo>
                <a:cubicBezTo>
                  <a:pt x="3609" y="912"/>
                  <a:pt x="3609" y="1322"/>
                  <a:pt x="3836" y="1511"/>
                </a:cubicBezTo>
                <a:cubicBezTo>
                  <a:pt x="3906" y="1568"/>
                  <a:pt x="3996" y="1599"/>
                  <a:pt x="4086" y="1602"/>
                </a:cubicBezTo>
                <a:lnTo>
                  <a:pt x="4083" y="1599"/>
                </a:lnTo>
                <a:cubicBezTo>
                  <a:pt x="4072" y="1551"/>
                  <a:pt x="4059" y="1508"/>
                  <a:pt x="4049" y="1465"/>
                </a:cubicBezTo>
                <a:cubicBezTo>
                  <a:pt x="3912" y="999"/>
                  <a:pt x="3686" y="599"/>
                  <a:pt x="3363" y="339"/>
                </a:cubicBezTo>
                <a:cubicBezTo>
                  <a:pt x="3289" y="279"/>
                  <a:pt x="3209" y="229"/>
                  <a:pt x="3126" y="182"/>
                </a:cubicBezTo>
                <a:cubicBezTo>
                  <a:pt x="3089" y="162"/>
                  <a:pt x="3049" y="145"/>
                  <a:pt x="3006" y="125"/>
                </a:cubicBezTo>
                <a:cubicBezTo>
                  <a:pt x="2976" y="112"/>
                  <a:pt x="2940" y="102"/>
                  <a:pt x="2906" y="89"/>
                </a:cubicBezTo>
                <a:cubicBezTo>
                  <a:pt x="2816" y="59"/>
                  <a:pt x="2723" y="39"/>
                  <a:pt x="2623" y="25"/>
                </a:cubicBezTo>
                <a:cubicBezTo>
                  <a:pt x="2617" y="25"/>
                  <a:pt x="2606" y="22"/>
                  <a:pt x="2597" y="22"/>
                </a:cubicBezTo>
                <a:cubicBezTo>
                  <a:pt x="2474" y="7"/>
                  <a:pt x="2357" y="0"/>
                  <a:pt x="2246"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085;p36">
            <a:extLst>
              <a:ext uri="{FF2B5EF4-FFF2-40B4-BE49-F238E27FC236}">
                <a16:creationId xmlns:a16="http://schemas.microsoft.com/office/drawing/2014/main" id="{3E498F00-B8E7-4F2F-A51D-9D7C57A74DCA}"/>
              </a:ext>
            </a:extLst>
          </p:cNvPr>
          <p:cNvSpPr/>
          <p:nvPr/>
        </p:nvSpPr>
        <p:spPr>
          <a:xfrm flipH="1">
            <a:off x="18275149" y="4734585"/>
            <a:ext cx="249856" cy="332136"/>
          </a:xfrm>
          <a:custGeom>
            <a:avLst/>
            <a:gdLst/>
            <a:ahLst/>
            <a:cxnLst/>
            <a:rect l="l" t="t" r="r" b="b"/>
            <a:pathLst>
              <a:path w="1324" h="1760" extrusionOk="0">
                <a:moveTo>
                  <a:pt x="866" y="1"/>
                </a:moveTo>
                <a:cubicBezTo>
                  <a:pt x="697" y="1"/>
                  <a:pt x="533" y="72"/>
                  <a:pt x="404" y="181"/>
                </a:cubicBezTo>
                <a:cubicBezTo>
                  <a:pt x="94" y="445"/>
                  <a:pt x="1" y="932"/>
                  <a:pt x="194" y="1292"/>
                </a:cubicBezTo>
                <a:cubicBezTo>
                  <a:pt x="349" y="1580"/>
                  <a:pt x="675" y="1759"/>
                  <a:pt x="1001" y="1759"/>
                </a:cubicBezTo>
                <a:cubicBezTo>
                  <a:pt x="1082" y="1759"/>
                  <a:pt x="1162" y="1748"/>
                  <a:pt x="1240" y="1725"/>
                </a:cubicBezTo>
                <a:lnTo>
                  <a:pt x="1324" y="281"/>
                </a:lnTo>
                <a:cubicBezTo>
                  <a:pt x="1250" y="118"/>
                  <a:pt x="1077" y="15"/>
                  <a:pt x="897" y="2"/>
                </a:cubicBezTo>
                <a:cubicBezTo>
                  <a:pt x="887" y="1"/>
                  <a:pt x="876" y="1"/>
                  <a:pt x="866" y="1"/>
                </a:cubicBezTo>
                <a:close/>
              </a:path>
            </a:pathLst>
          </a:custGeom>
          <a:solidFill>
            <a:srgbClr val="9C61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086;p36">
            <a:extLst>
              <a:ext uri="{FF2B5EF4-FFF2-40B4-BE49-F238E27FC236}">
                <a16:creationId xmlns:a16="http://schemas.microsoft.com/office/drawing/2014/main" id="{6BADBF46-848F-4D09-BCA6-0644D2A8D0FB}"/>
              </a:ext>
            </a:extLst>
          </p:cNvPr>
          <p:cNvSpPr/>
          <p:nvPr/>
        </p:nvSpPr>
        <p:spPr>
          <a:xfrm flipH="1">
            <a:off x="18324215" y="4815924"/>
            <a:ext cx="86243" cy="139837"/>
          </a:xfrm>
          <a:custGeom>
            <a:avLst/>
            <a:gdLst/>
            <a:ahLst/>
            <a:cxnLst/>
            <a:rect l="l" t="t" r="r" b="b"/>
            <a:pathLst>
              <a:path w="457" h="741" extrusionOk="0">
                <a:moveTo>
                  <a:pt x="17" y="1"/>
                </a:moveTo>
                <a:lnTo>
                  <a:pt x="0" y="174"/>
                </a:lnTo>
                <a:lnTo>
                  <a:pt x="214" y="198"/>
                </a:lnTo>
                <a:cubicBezTo>
                  <a:pt x="94" y="347"/>
                  <a:pt x="17" y="537"/>
                  <a:pt x="6" y="730"/>
                </a:cubicBezTo>
                <a:lnTo>
                  <a:pt x="177" y="741"/>
                </a:lnTo>
                <a:cubicBezTo>
                  <a:pt x="190" y="530"/>
                  <a:pt x="294" y="327"/>
                  <a:pt x="457" y="198"/>
                </a:cubicBezTo>
                <a:lnTo>
                  <a:pt x="413" y="44"/>
                </a:lnTo>
                <a:lnTo>
                  <a:pt x="17"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087;p36">
            <a:extLst>
              <a:ext uri="{FF2B5EF4-FFF2-40B4-BE49-F238E27FC236}">
                <a16:creationId xmlns:a16="http://schemas.microsoft.com/office/drawing/2014/main" id="{F911C8DB-1099-429C-B1B2-F31C23AC34AB}"/>
              </a:ext>
            </a:extLst>
          </p:cNvPr>
          <p:cNvSpPr/>
          <p:nvPr/>
        </p:nvSpPr>
        <p:spPr>
          <a:xfrm flipH="1">
            <a:off x="12691413" y="11385727"/>
            <a:ext cx="1877323" cy="126061"/>
          </a:xfrm>
          <a:custGeom>
            <a:avLst/>
            <a:gdLst/>
            <a:ahLst/>
            <a:cxnLst/>
            <a:rect l="l" t="t" r="r" b="b"/>
            <a:pathLst>
              <a:path w="9948" h="668" extrusionOk="0">
                <a:moveTo>
                  <a:pt x="0" y="1"/>
                </a:moveTo>
                <a:lnTo>
                  <a:pt x="0" y="667"/>
                </a:lnTo>
                <a:lnTo>
                  <a:pt x="9948" y="667"/>
                </a:lnTo>
                <a:lnTo>
                  <a:pt x="9948" y="1"/>
                </a:lnTo>
                <a:close/>
              </a:path>
            </a:pathLst>
          </a:custGeom>
          <a:solidFill>
            <a:srgbClr val="435D7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088;p36">
            <a:extLst>
              <a:ext uri="{FF2B5EF4-FFF2-40B4-BE49-F238E27FC236}">
                <a16:creationId xmlns:a16="http://schemas.microsoft.com/office/drawing/2014/main" id="{85DDE0A0-AC54-491D-9BA0-22AD305CF0D4}"/>
              </a:ext>
            </a:extLst>
          </p:cNvPr>
          <p:cNvSpPr/>
          <p:nvPr/>
        </p:nvSpPr>
        <p:spPr>
          <a:xfrm flipH="1">
            <a:off x="15494244" y="7455318"/>
            <a:ext cx="1877512" cy="908277"/>
          </a:xfrm>
          <a:custGeom>
            <a:avLst/>
            <a:gdLst/>
            <a:ahLst/>
            <a:cxnLst/>
            <a:rect l="l" t="t" r="r" b="b"/>
            <a:pathLst>
              <a:path w="9949" h="4813" extrusionOk="0">
                <a:moveTo>
                  <a:pt x="1" y="0"/>
                </a:moveTo>
                <a:lnTo>
                  <a:pt x="1" y="4813"/>
                </a:lnTo>
                <a:lnTo>
                  <a:pt x="9948" y="4813"/>
                </a:lnTo>
                <a:lnTo>
                  <a:pt x="9948" y="0"/>
                </a:lnTo>
                <a:close/>
              </a:path>
            </a:pathLst>
          </a:custGeom>
          <a:solidFill>
            <a:srgbClr val="435D7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089;p36">
            <a:extLst>
              <a:ext uri="{FF2B5EF4-FFF2-40B4-BE49-F238E27FC236}">
                <a16:creationId xmlns:a16="http://schemas.microsoft.com/office/drawing/2014/main" id="{07D468E0-CD1C-48A7-8EAF-0031263C7BE1}"/>
              </a:ext>
            </a:extLst>
          </p:cNvPr>
          <p:cNvSpPr/>
          <p:nvPr/>
        </p:nvSpPr>
        <p:spPr>
          <a:xfrm flipH="1">
            <a:off x="12691452" y="7073544"/>
            <a:ext cx="3779555" cy="3579141"/>
          </a:xfrm>
          <a:custGeom>
            <a:avLst/>
            <a:gdLst/>
            <a:ahLst/>
            <a:cxnLst/>
            <a:rect l="l" t="t" r="r" b="b"/>
            <a:pathLst>
              <a:path w="20028" h="18966" extrusionOk="0">
                <a:moveTo>
                  <a:pt x="0" y="1"/>
                </a:moveTo>
                <a:lnTo>
                  <a:pt x="0" y="174"/>
                </a:lnTo>
                <a:lnTo>
                  <a:pt x="3505" y="174"/>
                </a:lnTo>
                <a:cubicBezTo>
                  <a:pt x="4379" y="174"/>
                  <a:pt x="5089" y="884"/>
                  <a:pt x="5089" y="1757"/>
                </a:cubicBezTo>
                <a:lnTo>
                  <a:pt x="5089" y="18966"/>
                </a:lnTo>
                <a:lnTo>
                  <a:pt x="20028" y="18966"/>
                </a:lnTo>
                <a:lnTo>
                  <a:pt x="20028" y="18792"/>
                </a:lnTo>
                <a:lnTo>
                  <a:pt x="5258" y="18792"/>
                </a:lnTo>
                <a:lnTo>
                  <a:pt x="5258" y="1757"/>
                </a:lnTo>
                <a:cubicBezTo>
                  <a:pt x="5258" y="788"/>
                  <a:pt x="4472" y="1"/>
                  <a:pt x="3505" y="1"/>
                </a:cubicBez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090;p36">
            <a:extLst>
              <a:ext uri="{FF2B5EF4-FFF2-40B4-BE49-F238E27FC236}">
                <a16:creationId xmlns:a16="http://schemas.microsoft.com/office/drawing/2014/main" id="{E893C151-37DA-4664-9E99-6B49806B6185}"/>
              </a:ext>
            </a:extLst>
          </p:cNvPr>
          <p:cNvSpPr/>
          <p:nvPr/>
        </p:nvSpPr>
        <p:spPr>
          <a:xfrm flipH="1">
            <a:off x="14574831" y="9558947"/>
            <a:ext cx="2796925" cy="264955"/>
          </a:xfrm>
          <a:custGeom>
            <a:avLst/>
            <a:gdLst/>
            <a:ahLst/>
            <a:cxnLst/>
            <a:rect l="l" t="t" r="r" b="b"/>
            <a:pathLst>
              <a:path w="14821" h="1404" extrusionOk="0">
                <a:moveTo>
                  <a:pt x="1" y="1"/>
                </a:moveTo>
                <a:lnTo>
                  <a:pt x="1" y="1403"/>
                </a:lnTo>
                <a:lnTo>
                  <a:pt x="14820" y="1403"/>
                </a:lnTo>
                <a:lnTo>
                  <a:pt x="14820" y="1"/>
                </a:lnTo>
                <a:close/>
              </a:path>
            </a:pathLst>
          </a:custGeom>
          <a:solidFill>
            <a:srgbClr val="435D7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091;p36">
            <a:extLst>
              <a:ext uri="{FF2B5EF4-FFF2-40B4-BE49-F238E27FC236}">
                <a16:creationId xmlns:a16="http://schemas.microsoft.com/office/drawing/2014/main" id="{659D7A3F-3AFB-40FB-AC3D-FB5400FF40B4}"/>
              </a:ext>
            </a:extLst>
          </p:cNvPr>
          <p:cNvSpPr/>
          <p:nvPr/>
        </p:nvSpPr>
        <p:spPr>
          <a:xfrm flipH="1">
            <a:off x="12678223" y="8317001"/>
            <a:ext cx="2815608" cy="3618584"/>
          </a:xfrm>
          <a:custGeom>
            <a:avLst/>
            <a:gdLst/>
            <a:ahLst/>
            <a:cxnLst/>
            <a:rect l="l" t="t" r="r" b="b"/>
            <a:pathLst>
              <a:path w="14920" h="19175" extrusionOk="0">
                <a:moveTo>
                  <a:pt x="0" y="0"/>
                </a:moveTo>
                <a:lnTo>
                  <a:pt x="0" y="173"/>
                </a:lnTo>
                <a:lnTo>
                  <a:pt x="10828" y="173"/>
                </a:lnTo>
                <a:cubicBezTo>
                  <a:pt x="12987" y="173"/>
                  <a:pt x="14747" y="1932"/>
                  <a:pt x="14747" y="4092"/>
                </a:cubicBezTo>
                <a:lnTo>
                  <a:pt x="14747" y="19175"/>
                </a:lnTo>
                <a:lnTo>
                  <a:pt x="14919" y="19175"/>
                </a:lnTo>
                <a:lnTo>
                  <a:pt x="14919" y="4092"/>
                </a:lnTo>
                <a:cubicBezTo>
                  <a:pt x="14919" y="1837"/>
                  <a:pt x="13083" y="0"/>
                  <a:pt x="10828" y="0"/>
                </a:cubicBez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092;p36">
            <a:extLst>
              <a:ext uri="{FF2B5EF4-FFF2-40B4-BE49-F238E27FC236}">
                <a16:creationId xmlns:a16="http://schemas.microsoft.com/office/drawing/2014/main" id="{9E5F5180-B6E3-45AB-BE80-25D36573E5ED}"/>
              </a:ext>
            </a:extLst>
          </p:cNvPr>
          <p:cNvSpPr/>
          <p:nvPr/>
        </p:nvSpPr>
        <p:spPr>
          <a:xfrm flipH="1">
            <a:off x="14568623" y="7073544"/>
            <a:ext cx="3779555" cy="3579141"/>
          </a:xfrm>
          <a:custGeom>
            <a:avLst/>
            <a:gdLst/>
            <a:ahLst/>
            <a:cxnLst/>
            <a:rect l="l" t="t" r="r" b="b"/>
            <a:pathLst>
              <a:path w="20028" h="18966" extrusionOk="0">
                <a:moveTo>
                  <a:pt x="0" y="1"/>
                </a:moveTo>
                <a:lnTo>
                  <a:pt x="0" y="174"/>
                </a:lnTo>
                <a:lnTo>
                  <a:pt x="3506" y="174"/>
                </a:lnTo>
                <a:cubicBezTo>
                  <a:pt x="4379" y="174"/>
                  <a:pt x="5088" y="884"/>
                  <a:pt x="5088" y="1757"/>
                </a:cubicBezTo>
                <a:lnTo>
                  <a:pt x="5088" y="18966"/>
                </a:lnTo>
                <a:lnTo>
                  <a:pt x="20027" y="18966"/>
                </a:lnTo>
                <a:lnTo>
                  <a:pt x="20027" y="18792"/>
                </a:lnTo>
                <a:lnTo>
                  <a:pt x="5262" y="18792"/>
                </a:lnTo>
                <a:lnTo>
                  <a:pt x="5262" y="1757"/>
                </a:lnTo>
                <a:cubicBezTo>
                  <a:pt x="5262" y="788"/>
                  <a:pt x="4472" y="1"/>
                  <a:pt x="3506" y="1"/>
                </a:cubicBez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093;p36">
            <a:extLst>
              <a:ext uri="{FF2B5EF4-FFF2-40B4-BE49-F238E27FC236}">
                <a16:creationId xmlns:a16="http://schemas.microsoft.com/office/drawing/2014/main" id="{E86A50AD-CA1B-4CFF-A97E-3ACD8FCB3EE5}"/>
              </a:ext>
            </a:extLst>
          </p:cNvPr>
          <p:cNvSpPr/>
          <p:nvPr/>
        </p:nvSpPr>
        <p:spPr>
          <a:xfrm flipH="1">
            <a:off x="12232991" y="11694656"/>
            <a:ext cx="482541" cy="481973"/>
          </a:xfrm>
          <a:custGeom>
            <a:avLst/>
            <a:gdLst/>
            <a:ahLst/>
            <a:cxnLst/>
            <a:rect l="l" t="t" r="r" b="b"/>
            <a:pathLst>
              <a:path w="2557" h="2554" extrusionOk="0">
                <a:moveTo>
                  <a:pt x="1277" y="0"/>
                </a:moveTo>
                <a:cubicBezTo>
                  <a:pt x="574" y="0"/>
                  <a:pt x="1" y="570"/>
                  <a:pt x="1" y="1277"/>
                </a:cubicBezTo>
                <a:cubicBezTo>
                  <a:pt x="1" y="1983"/>
                  <a:pt x="574" y="2553"/>
                  <a:pt x="1277" y="2553"/>
                </a:cubicBezTo>
                <a:cubicBezTo>
                  <a:pt x="1984" y="2553"/>
                  <a:pt x="2557" y="1983"/>
                  <a:pt x="2557" y="1277"/>
                </a:cubicBezTo>
                <a:cubicBezTo>
                  <a:pt x="2557" y="570"/>
                  <a:pt x="1984" y="0"/>
                  <a:pt x="1277"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1094;p36">
            <a:extLst>
              <a:ext uri="{FF2B5EF4-FFF2-40B4-BE49-F238E27FC236}">
                <a16:creationId xmlns:a16="http://schemas.microsoft.com/office/drawing/2014/main" id="{08D7508B-EE21-4685-98C2-E43A01307BB0}"/>
              </a:ext>
            </a:extLst>
          </p:cNvPr>
          <p:cNvSpPr/>
          <p:nvPr/>
        </p:nvSpPr>
        <p:spPr>
          <a:xfrm flipH="1">
            <a:off x="12386977" y="11848083"/>
            <a:ext cx="174371" cy="174939"/>
          </a:xfrm>
          <a:custGeom>
            <a:avLst/>
            <a:gdLst/>
            <a:ahLst/>
            <a:cxnLst/>
            <a:rect l="l" t="t" r="r" b="b"/>
            <a:pathLst>
              <a:path w="924" h="927" extrusionOk="0">
                <a:moveTo>
                  <a:pt x="460" y="173"/>
                </a:moveTo>
                <a:cubicBezTo>
                  <a:pt x="620" y="173"/>
                  <a:pt x="750" y="304"/>
                  <a:pt x="750" y="464"/>
                </a:cubicBezTo>
                <a:cubicBezTo>
                  <a:pt x="750" y="624"/>
                  <a:pt x="620" y="753"/>
                  <a:pt x="460" y="753"/>
                </a:cubicBezTo>
                <a:cubicBezTo>
                  <a:pt x="303" y="753"/>
                  <a:pt x="174" y="624"/>
                  <a:pt x="174" y="464"/>
                </a:cubicBezTo>
                <a:cubicBezTo>
                  <a:pt x="174" y="304"/>
                  <a:pt x="303" y="173"/>
                  <a:pt x="460" y="173"/>
                </a:cubicBezTo>
                <a:close/>
                <a:moveTo>
                  <a:pt x="460" y="1"/>
                </a:moveTo>
                <a:cubicBezTo>
                  <a:pt x="207" y="1"/>
                  <a:pt x="0" y="210"/>
                  <a:pt x="0" y="464"/>
                </a:cubicBezTo>
                <a:cubicBezTo>
                  <a:pt x="0" y="720"/>
                  <a:pt x="207" y="927"/>
                  <a:pt x="460" y="927"/>
                </a:cubicBezTo>
                <a:cubicBezTo>
                  <a:pt x="717" y="927"/>
                  <a:pt x="923" y="720"/>
                  <a:pt x="923" y="464"/>
                </a:cubicBezTo>
                <a:cubicBezTo>
                  <a:pt x="923" y="210"/>
                  <a:pt x="717" y="1"/>
                  <a:pt x="460" y="1"/>
                </a:cubicBez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1095;p36">
            <a:extLst>
              <a:ext uri="{FF2B5EF4-FFF2-40B4-BE49-F238E27FC236}">
                <a16:creationId xmlns:a16="http://schemas.microsoft.com/office/drawing/2014/main" id="{714D51CA-5C9F-4163-A72E-9537F63AEFB4}"/>
              </a:ext>
            </a:extLst>
          </p:cNvPr>
          <p:cNvSpPr/>
          <p:nvPr/>
        </p:nvSpPr>
        <p:spPr>
          <a:xfrm flipH="1">
            <a:off x="15417036" y="5794987"/>
            <a:ext cx="697485" cy="1078875"/>
          </a:xfrm>
          <a:custGeom>
            <a:avLst/>
            <a:gdLst/>
            <a:ahLst/>
            <a:cxnLst/>
            <a:rect l="l" t="t" r="r" b="b"/>
            <a:pathLst>
              <a:path w="3696" h="5717" extrusionOk="0">
                <a:moveTo>
                  <a:pt x="690" y="1"/>
                </a:moveTo>
                <a:lnTo>
                  <a:pt x="1" y="4673"/>
                </a:lnTo>
                <a:lnTo>
                  <a:pt x="2176" y="5716"/>
                </a:lnTo>
                <a:lnTo>
                  <a:pt x="3696" y="4580"/>
                </a:lnTo>
                <a:lnTo>
                  <a:pt x="3283" y="3624"/>
                </a:lnTo>
                <a:lnTo>
                  <a:pt x="3266" y="2847"/>
                </a:lnTo>
                <a:lnTo>
                  <a:pt x="3240" y="1551"/>
                </a:lnTo>
                <a:lnTo>
                  <a:pt x="2360" y="1014"/>
                </a:lnTo>
                <a:lnTo>
                  <a:pt x="690" y="1"/>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1096;p36">
            <a:extLst>
              <a:ext uri="{FF2B5EF4-FFF2-40B4-BE49-F238E27FC236}">
                <a16:creationId xmlns:a16="http://schemas.microsoft.com/office/drawing/2014/main" id="{F315D5C2-8DF9-4AEC-BA2F-FA9143DF642C}"/>
              </a:ext>
            </a:extLst>
          </p:cNvPr>
          <p:cNvSpPr/>
          <p:nvPr/>
        </p:nvSpPr>
        <p:spPr>
          <a:xfrm flipH="1">
            <a:off x="15497987" y="5986344"/>
            <a:ext cx="288165" cy="346101"/>
          </a:xfrm>
          <a:custGeom>
            <a:avLst/>
            <a:gdLst/>
            <a:ahLst/>
            <a:cxnLst/>
            <a:rect l="l" t="t" r="r" b="b"/>
            <a:pathLst>
              <a:path w="1527" h="1834" extrusionOk="0">
                <a:moveTo>
                  <a:pt x="620" y="0"/>
                </a:moveTo>
                <a:cubicBezTo>
                  <a:pt x="410" y="127"/>
                  <a:pt x="213" y="251"/>
                  <a:pt x="0" y="377"/>
                </a:cubicBezTo>
                <a:cubicBezTo>
                  <a:pt x="276" y="1046"/>
                  <a:pt x="850" y="1577"/>
                  <a:pt x="1526" y="1833"/>
                </a:cubicBezTo>
                <a:lnTo>
                  <a:pt x="1500" y="537"/>
                </a:lnTo>
                <a:lnTo>
                  <a:pt x="620"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097;p36">
            <a:extLst>
              <a:ext uri="{FF2B5EF4-FFF2-40B4-BE49-F238E27FC236}">
                <a16:creationId xmlns:a16="http://schemas.microsoft.com/office/drawing/2014/main" id="{FEDF5D1D-3593-42BB-962C-6B39FDDE35EA}"/>
              </a:ext>
            </a:extLst>
          </p:cNvPr>
          <p:cNvSpPr/>
          <p:nvPr/>
        </p:nvSpPr>
        <p:spPr>
          <a:xfrm flipH="1">
            <a:off x="15184916" y="5059179"/>
            <a:ext cx="870536" cy="1130016"/>
          </a:xfrm>
          <a:custGeom>
            <a:avLst/>
            <a:gdLst/>
            <a:ahLst/>
            <a:cxnLst/>
            <a:rect l="l" t="t" r="r" b="b"/>
            <a:pathLst>
              <a:path w="4613" h="5988" extrusionOk="0">
                <a:moveTo>
                  <a:pt x="2307" y="1"/>
                </a:moveTo>
                <a:cubicBezTo>
                  <a:pt x="2257" y="1"/>
                  <a:pt x="2206" y="3"/>
                  <a:pt x="2154" y="8"/>
                </a:cubicBezTo>
                <a:cubicBezTo>
                  <a:pt x="1291" y="95"/>
                  <a:pt x="771" y="494"/>
                  <a:pt x="460" y="974"/>
                </a:cubicBezTo>
                <a:cubicBezTo>
                  <a:pt x="44" y="1614"/>
                  <a:pt x="1" y="2397"/>
                  <a:pt x="4" y="2747"/>
                </a:cubicBezTo>
                <a:cubicBezTo>
                  <a:pt x="4" y="2791"/>
                  <a:pt x="8" y="2827"/>
                  <a:pt x="8" y="2854"/>
                </a:cubicBezTo>
                <a:cubicBezTo>
                  <a:pt x="8" y="2877"/>
                  <a:pt x="8" y="2894"/>
                  <a:pt x="11" y="2904"/>
                </a:cubicBezTo>
                <a:lnTo>
                  <a:pt x="11" y="2914"/>
                </a:lnTo>
                <a:lnTo>
                  <a:pt x="11" y="2934"/>
                </a:lnTo>
                <a:lnTo>
                  <a:pt x="77" y="3064"/>
                </a:lnTo>
                <a:lnTo>
                  <a:pt x="131" y="3174"/>
                </a:lnTo>
                <a:lnTo>
                  <a:pt x="177" y="3267"/>
                </a:lnTo>
                <a:lnTo>
                  <a:pt x="1274" y="5483"/>
                </a:lnTo>
                <a:cubicBezTo>
                  <a:pt x="1274" y="5483"/>
                  <a:pt x="1871" y="5987"/>
                  <a:pt x="2620" y="5987"/>
                </a:cubicBezTo>
                <a:cubicBezTo>
                  <a:pt x="3025" y="5987"/>
                  <a:pt x="3475" y="5840"/>
                  <a:pt x="3899" y="5387"/>
                </a:cubicBezTo>
                <a:cubicBezTo>
                  <a:pt x="4593" y="4644"/>
                  <a:pt x="4613" y="2804"/>
                  <a:pt x="4056" y="1485"/>
                </a:cubicBezTo>
                <a:cubicBezTo>
                  <a:pt x="4010" y="1371"/>
                  <a:pt x="3956" y="1261"/>
                  <a:pt x="3903" y="1157"/>
                </a:cubicBezTo>
                <a:cubicBezTo>
                  <a:pt x="3890" y="1137"/>
                  <a:pt x="3879" y="1117"/>
                  <a:pt x="3870" y="1098"/>
                </a:cubicBezTo>
                <a:cubicBezTo>
                  <a:pt x="3867" y="1094"/>
                  <a:pt x="3867" y="1091"/>
                  <a:pt x="3863" y="1088"/>
                </a:cubicBezTo>
                <a:cubicBezTo>
                  <a:pt x="3787" y="951"/>
                  <a:pt x="3703" y="828"/>
                  <a:pt x="3613" y="711"/>
                </a:cubicBezTo>
                <a:cubicBezTo>
                  <a:pt x="3610" y="705"/>
                  <a:pt x="3603" y="698"/>
                  <a:pt x="3596" y="691"/>
                </a:cubicBezTo>
                <a:cubicBezTo>
                  <a:pt x="3550" y="628"/>
                  <a:pt x="3496" y="571"/>
                  <a:pt x="3443" y="518"/>
                </a:cubicBezTo>
                <a:cubicBezTo>
                  <a:pt x="3132" y="197"/>
                  <a:pt x="2753" y="1"/>
                  <a:pt x="2307"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098;p36">
            <a:extLst>
              <a:ext uri="{FF2B5EF4-FFF2-40B4-BE49-F238E27FC236}">
                <a16:creationId xmlns:a16="http://schemas.microsoft.com/office/drawing/2014/main" id="{9D2095B0-3057-41C1-894E-6272653ED962}"/>
              </a:ext>
            </a:extLst>
          </p:cNvPr>
          <p:cNvSpPr/>
          <p:nvPr/>
        </p:nvSpPr>
        <p:spPr>
          <a:xfrm flipH="1">
            <a:off x="15410605" y="5568149"/>
            <a:ext cx="69259" cy="256651"/>
          </a:xfrm>
          <a:custGeom>
            <a:avLst/>
            <a:gdLst/>
            <a:ahLst/>
            <a:cxnLst/>
            <a:rect l="l" t="t" r="r" b="b"/>
            <a:pathLst>
              <a:path w="367" h="1360" extrusionOk="0">
                <a:moveTo>
                  <a:pt x="173" y="0"/>
                </a:moveTo>
                <a:lnTo>
                  <a:pt x="0" y="30"/>
                </a:lnTo>
                <a:lnTo>
                  <a:pt x="180" y="1030"/>
                </a:lnTo>
                <a:cubicBezTo>
                  <a:pt x="186" y="1067"/>
                  <a:pt x="180" y="1107"/>
                  <a:pt x="157" y="1137"/>
                </a:cubicBezTo>
                <a:cubicBezTo>
                  <a:pt x="133" y="1167"/>
                  <a:pt x="100" y="1183"/>
                  <a:pt x="63" y="1187"/>
                </a:cubicBezTo>
                <a:lnTo>
                  <a:pt x="80" y="1360"/>
                </a:lnTo>
                <a:cubicBezTo>
                  <a:pt x="163" y="1350"/>
                  <a:pt x="243" y="1307"/>
                  <a:pt x="293" y="1240"/>
                </a:cubicBezTo>
                <a:cubicBezTo>
                  <a:pt x="346" y="1170"/>
                  <a:pt x="366" y="1083"/>
                  <a:pt x="350" y="1000"/>
                </a:cubicBezTo>
                <a:lnTo>
                  <a:pt x="173"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1099;p36">
            <a:extLst>
              <a:ext uri="{FF2B5EF4-FFF2-40B4-BE49-F238E27FC236}">
                <a16:creationId xmlns:a16="http://schemas.microsoft.com/office/drawing/2014/main" id="{4E7562E3-97F1-442E-A077-116DDA49DB8B}"/>
              </a:ext>
            </a:extLst>
          </p:cNvPr>
          <p:cNvSpPr/>
          <p:nvPr/>
        </p:nvSpPr>
        <p:spPr>
          <a:xfrm flipH="1">
            <a:off x="15602532" y="5578717"/>
            <a:ext cx="39629" cy="52651"/>
          </a:xfrm>
          <a:custGeom>
            <a:avLst/>
            <a:gdLst/>
            <a:ahLst/>
            <a:cxnLst/>
            <a:rect l="l" t="t" r="r" b="b"/>
            <a:pathLst>
              <a:path w="210" h="279" extrusionOk="0">
                <a:moveTo>
                  <a:pt x="94" y="1"/>
                </a:moveTo>
                <a:cubicBezTo>
                  <a:pt x="93" y="1"/>
                  <a:pt x="91" y="1"/>
                  <a:pt x="90" y="1"/>
                </a:cubicBezTo>
                <a:cubicBezTo>
                  <a:pt x="37" y="7"/>
                  <a:pt x="0" y="74"/>
                  <a:pt x="7" y="151"/>
                </a:cubicBezTo>
                <a:cubicBezTo>
                  <a:pt x="13" y="223"/>
                  <a:pt x="58" y="278"/>
                  <a:pt x="112" y="278"/>
                </a:cubicBezTo>
                <a:cubicBezTo>
                  <a:pt x="114" y="278"/>
                  <a:pt x="117" y="278"/>
                  <a:pt x="120" y="278"/>
                </a:cubicBezTo>
                <a:cubicBezTo>
                  <a:pt x="173" y="274"/>
                  <a:pt x="210" y="207"/>
                  <a:pt x="203" y="131"/>
                </a:cubicBezTo>
                <a:cubicBezTo>
                  <a:pt x="197" y="56"/>
                  <a:pt x="149" y="1"/>
                  <a:pt x="94"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1100;p36">
            <a:extLst>
              <a:ext uri="{FF2B5EF4-FFF2-40B4-BE49-F238E27FC236}">
                <a16:creationId xmlns:a16="http://schemas.microsoft.com/office/drawing/2014/main" id="{7735DC33-8C79-40B1-987E-DC0A2083EE91}"/>
              </a:ext>
            </a:extLst>
          </p:cNvPr>
          <p:cNvSpPr/>
          <p:nvPr/>
        </p:nvSpPr>
        <p:spPr>
          <a:xfrm flipH="1">
            <a:off x="15318133" y="5550976"/>
            <a:ext cx="40384" cy="52651"/>
          </a:xfrm>
          <a:custGeom>
            <a:avLst/>
            <a:gdLst/>
            <a:ahLst/>
            <a:cxnLst/>
            <a:rect l="l" t="t" r="r" b="b"/>
            <a:pathLst>
              <a:path w="214" h="279" extrusionOk="0">
                <a:moveTo>
                  <a:pt x="103" y="1"/>
                </a:moveTo>
                <a:cubicBezTo>
                  <a:pt x="100" y="1"/>
                  <a:pt x="97" y="1"/>
                  <a:pt x="94" y="1"/>
                </a:cubicBezTo>
                <a:cubicBezTo>
                  <a:pt x="37" y="5"/>
                  <a:pt x="0" y="71"/>
                  <a:pt x="6" y="148"/>
                </a:cubicBezTo>
                <a:cubicBezTo>
                  <a:pt x="13" y="221"/>
                  <a:pt x="58" y="279"/>
                  <a:pt x="112" y="279"/>
                </a:cubicBezTo>
                <a:cubicBezTo>
                  <a:pt x="114" y="279"/>
                  <a:pt x="117" y="279"/>
                  <a:pt x="120" y="278"/>
                </a:cubicBezTo>
                <a:cubicBezTo>
                  <a:pt x="174" y="271"/>
                  <a:pt x="214" y="205"/>
                  <a:pt x="203" y="128"/>
                </a:cubicBezTo>
                <a:cubicBezTo>
                  <a:pt x="197" y="55"/>
                  <a:pt x="152" y="1"/>
                  <a:pt x="10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101;p36">
            <a:extLst>
              <a:ext uri="{FF2B5EF4-FFF2-40B4-BE49-F238E27FC236}">
                <a16:creationId xmlns:a16="http://schemas.microsoft.com/office/drawing/2014/main" id="{A847A9B5-959D-47A7-A804-E383E974B0F8}"/>
              </a:ext>
            </a:extLst>
          </p:cNvPr>
          <p:cNvSpPr/>
          <p:nvPr/>
        </p:nvSpPr>
        <p:spPr>
          <a:xfrm flipH="1">
            <a:off x="15514400" y="5822160"/>
            <a:ext cx="73787" cy="75675"/>
          </a:xfrm>
          <a:custGeom>
            <a:avLst/>
            <a:gdLst/>
            <a:ahLst/>
            <a:cxnLst/>
            <a:rect l="l" t="t" r="r" b="b"/>
            <a:pathLst>
              <a:path w="391" h="401" extrusionOk="0">
                <a:moveTo>
                  <a:pt x="11" y="1"/>
                </a:moveTo>
                <a:lnTo>
                  <a:pt x="11" y="1"/>
                </a:lnTo>
                <a:cubicBezTo>
                  <a:pt x="1" y="104"/>
                  <a:pt x="41" y="210"/>
                  <a:pt x="111" y="287"/>
                </a:cubicBezTo>
                <a:cubicBezTo>
                  <a:pt x="181" y="357"/>
                  <a:pt x="281" y="401"/>
                  <a:pt x="377" y="401"/>
                </a:cubicBezTo>
                <a:lnTo>
                  <a:pt x="391" y="401"/>
                </a:lnTo>
                <a:lnTo>
                  <a:pt x="384" y="227"/>
                </a:lnTo>
                <a:cubicBezTo>
                  <a:pt x="331" y="227"/>
                  <a:pt x="274" y="207"/>
                  <a:pt x="237" y="167"/>
                </a:cubicBezTo>
                <a:cubicBezTo>
                  <a:pt x="197" y="127"/>
                  <a:pt x="177" y="70"/>
                  <a:pt x="184" y="17"/>
                </a:cubicBezTo>
                <a:lnTo>
                  <a:pt x="11"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1102;p36">
            <a:extLst>
              <a:ext uri="{FF2B5EF4-FFF2-40B4-BE49-F238E27FC236}">
                <a16:creationId xmlns:a16="http://schemas.microsoft.com/office/drawing/2014/main" id="{0F555FB8-936E-4227-9838-8052A8B72BED}"/>
              </a:ext>
            </a:extLst>
          </p:cNvPr>
          <p:cNvSpPr/>
          <p:nvPr/>
        </p:nvSpPr>
        <p:spPr>
          <a:xfrm flipH="1">
            <a:off x="15565920" y="5464355"/>
            <a:ext cx="146064" cy="69445"/>
          </a:xfrm>
          <a:custGeom>
            <a:avLst/>
            <a:gdLst/>
            <a:ahLst/>
            <a:cxnLst/>
            <a:rect l="l" t="t" r="r" b="b"/>
            <a:pathLst>
              <a:path w="774" h="368" extrusionOk="0">
                <a:moveTo>
                  <a:pt x="521" y="0"/>
                </a:moveTo>
                <a:cubicBezTo>
                  <a:pt x="397" y="0"/>
                  <a:pt x="268" y="29"/>
                  <a:pt x="157" y="77"/>
                </a:cubicBezTo>
                <a:cubicBezTo>
                  <a:pt x="114" y="97"/>
                  <a:pt x="74" y="117"/>
                  <a:pt x="47" y="150"/>
                </a:cubicBezTo>
                <a:cubicBezTo>
                  <a:pt x="17" y="184"/>
                  <a:pt x="0" y="227"/>
                  <a:pt x="14" y="270"/>
                </a:cubicBezTo>
                <a:cubicBezTo>
                  <a:pt x="34" y="337"/>
                  <a:pt x="117" y="360"/>
                  <a:pt x="190" y="367"/>
                </a:cubicBezTo>
                <a:cubicBezTo>
                  <a:pt x="203" y="367"/>
                  <a:pt x="216" y="368"/>
                  <a:pt x="229" y="368"/>
                </a:cubicBezTo>
                <a:cubicBezTo>
                  <a:pt x="373" y="368"/>
                  <a:pt x="519" y="335"/>
                  <a:pt x="647" y="270"/>
                </a:cubicBezTo>
                <a:cubicBezTo>
                  <a:pt x="697" y="247"/>
                  <a:pt x="747" y="210"/>
                  <a:pt x="757" y="157"/>
                </a:cubicBezTo>
                <a:cubicBezTo>
                  <a:pt x="773" y="33"/>
                  <a:pt x="607" y="4"/>
                  <a:pt x="540" y="1"/>
                </a:cubicBezTo>
                <a:cubicBezTo>
                  <a:pt x="533" y="0"/>
                  <a:pt x="527" y="0"/>
                  <a:pt x="521"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1103;p36">
            <a:extLst>
              <a:ext uri="{FF2B5EF4-FFF2-40B4-BE49-F238E27FC236}">
                <a16:creationId xmlns:a16="http://schemas.microsoft.com/office/drawing/2014/main" id="{8C217545-F3F1-41E6-B934-A16B20A7F746}"/>
              </a:ext>
            </a:extLst>
          </p:cNvPr>
          <p:cNvSpPr/>
          <p:nvPr/>
        </p:nvSpPr>
        <p:spPr>
          <a:xfrm flipH="1">
            <a:off x="15280392" y="5438313"/>
            <a:ext cx="132288" cy="56803"/>
          </a:xfrm>
          <a:custGeom>
            <a:avLst/>
            <a:gdLst/>
            <a:ahLst/>
            <a:cxnLst/>
            <a:rect l="l" t="t" r="r" b="b"/>
            <a:pathLst>
              <a:path w="701" h="301" extrusionOk="0">
                <a:moveTo>
                  <a:pt x="357" y="1"/>
                </a:moveTo>
                <a:cubicBezTo>
                  <a:pt x="289" y="1"/>
                  <a:pt x="221" y="10"/>
                  <a:pt x="157" y="25"/>
                </a:cubicBezTo>
                <a:cubicBezTo>
                  <a:pt x="121" y="35"/>
                  <a:pt x="84" y="48"/>
                  <a:pt x="54" y="71"/>
                </a:cubicBezTo>
                <a:cubicBezTo>
                  <a:pt x="21" y="95"/>
                  <a:pt x="1" y="135"/>
                  <a:pt x="7" y="171"/>
                </a:cubicBezTo>
                <a:cubicBezTo>
                  <a:pt x="14" y="231"/>
                  <a:pt x="84" y="265"/>
                  <a:pt x="147" y="282"/>
                </a:cubicBezTo>
                <a:cubicBezTo>
                  <a:pt x="203" y="294"/>
                  <a:pt x="260" y="300"/>
                  <a:pt x="317" y="300"/>
                </a:cubicBezTo>
                <a:cubicBezTo>
                  <a:pt x="398" y="300"/>
                  <a:pt x="478" y="288"/>
                  <a:pt x="553" y="265"/>
                </a:cubicBezTo>
                <a:cubicBezTo>
                  <a:pt x="601" y="251"/>
                  <a:pt x="650" y="228"/>
                  <a:pt x="667" y="182"/>
                </a:cubicBezTo>
                <a:cubicBezTo>
                  <a:pt x="701" y="79"/>
                  <a:pt x="561" y="28"/>
                  <a:pt x="501" y="15"/>
                </a:cubicBezTo>
                <a:cubicBezTo>
                  <a:pt x="454" y="5"/>
                  <a:pt x="406" y="1"/>
                  <a:pt x="357"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1104;p36">
            <a:extLst>
              <a:ext uri="{FF2B5EF4-FFF2-40B4-BE49-F238E27FC236}">
                <a16:creationId xmlns:a16="http://schemas.microsoft.com/office/drawing/2014/main" id="{2F09B8B9-52FA-4A39-A445-84B6C6F10403}"/>
              </a:ext>
            </a:extLst>
          </p:cNvPr>
          <p:cNvSpPr/>
          <p:nvPr/>
        </p:nvSpPr>
        <p:spPr>
          <a:xfrm flipH="1">
            <a:off x="15359664" y="5045214"/>
            <a:ext cx="695787" cy="563877"/>
          </a:xfrm>
          <a:custGeom>
            <a:avLst/>
            <a:gdLst/>
            <a:ahLst/>
            <a:cxnLst/>
            <a:rect l="l" t="t" r="r" b="b"/>
            <a:pathLst>
              <a:path w="3687" h="2988" extrusionOk="0">
                <a:moveTo>
                  <a:pt x="2675" y="0"/>
                </a:moveTo>
                <a:cubicBezTo>
                  <a:pt x="2511" y="0"/>
                  <a:pt x="2334" y="18"/>
                  <a:pt x="2154" y="49"/>
                </a:cubicBezTo>
                <a:cubicBezTo>
                  <a:pt x="1297" y="195"/>
                  <a:pt x="774" y="568"/>
                  <a:pt x="460" y="1048"/>
                </a:cubicBezTo>
                <a:cubicBezTo>
                  <a:pt x="44" y="1688"/>
                  <a:pt x="1" y="2471"/>
                  <a:pt x="4" y="2821"/>
                </a:cubicBezTo>
                <a:cubicBezTo>
                  <a:pt x="8" y="2865"/>
                  <a:pt x="8" y="2901"/>
                  <a:pt x="8" y="2928"/>
                </a:cubicBezTo>
                <a:cubicBezTo>
                  <a:pt x="11" y="2951"/>
                  <a:pt x="11" y="2968"/>
                  <a:pt x="11" y="2978"/>
                </a:cubicBezTo>
                <a:lnTo>
                  <a:pt x="11" y="2988"/>
                </a:lnTo>
                <a:lnTo>
                  <a:pt x="14" y="2985"/>
                </a:lnTo>
                <a:cubicBezTo>
                  <a:pt x="594" y="2468"/>
                  <a:pt x="1000" y="1762"/>
                  <a:pt x="1160" y="999"/>
                </a:cubicBezTo>
                <a:cubicBezTo>
                  <a:pt x="1351" y="1039"/>
                  <a:pt x="1556" y="1056"/>
                  <a:pt x="1762" y="1056"/>
                </a:cubicBezTo>
                <a:cubicBezTo>
                  <a:pt x="2380" y="1056"/>
                  <a:pt x="3008" y="901"/>
                  <a:pt x="3303" y="739"/>
                </a:cubicBezTo>
                <a:cubicBezTo>
                  <a:pt x="3490" y="635"/>
                  <a:pt x="3687" y="379"/>
                  <a:pt x="3316" y="145"/>
                </a:cubicBezTo>
                <a:cubicBezTo>
                  <a:pt x="3151" y="42"/>
                  <a:pt x="2927" y="0"/>
                  <a:pt x="2675"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1105;p36">
            <a:extLst>
              <a:ext uri="{FF2B5EF4-FFF2-40B4-BE49-F238E27FC236}">
                <a16:creationId xmlns:a16="http://schemas.microsoft.com/office/drawing/2014/main" id="{1E75562F-4412-47EE-AA92-4141B15A380B}"/>
              </a:ext>
            </a:extLst>
          </p:cNvPr>
          <p:cNvSpPr/>
          <p:nvPr/>
        </p:nvSpPr>
        <p:spPr>
          <a:xfrm flipH="1">
            <a:off x="15898067" y="5551543"/>
            <a:ext cx="265520" cy="324776"/>
          </a:xfrm>
          <a:custGeom>
            <a:avLst/>
            <a:gdLst/>
            <a:ahLst/>
            <a:cxnLst/>
            <a:rect l="l" t="t" r="r" b="b"/>
            <a:pathLst>
              <a:path w="1407" h="1721" extrusionOk="0">
                <a:moveTo>
                  <a:pt x="773" y="1"/>
                </a:moveTo>
                <a:cubicBezTo>
                  <a:pt x="745" y="1"/>
                  <a:pt x="716" y="3"/>
                  <a:pt x="687" y="8"/>
                </a:cubicBezTo>
                <a:cubicBezTo>
                  <a:pt x="510" y="38"/>
                  <a:pt x="354" y="151"/>
                  <a:pt x="247" y="295"/>
                </a:cubicBezTo>
                <a:cubicBezTo>
                  <a:pt x="1" y="618"/>
                  <a:pt x="21" y="1118"/>
                  <a:pt x="290" y="1424"/>
                </a:cubicBezTo>
                <a:cubicBezTo>
                  <a:pt x="461" y="1617"/>
                  <a:pt x="719" y="1720"/>
                  <a:pt x="975" y="1720"/>
                </a:cubicBezTo>
                <a:cubicBezTo>
                  <a:pt x="1126" y="1720"/>
                  <a:pt x="1276" y="1685"/>
                  <a:pt x="1407" y="1611"/>
                </a:cubicBezTo>
                <a:lnTo>
                  <a:pt x="1167" y="185"/>
                </a:lnTo>
                <a:cubicBezTo>
                  <a:pt x="1074" y="65"/>
                  <a:pt x="924" y="1"/>
                  <a:pt x="773"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1106;p36">
            <a:extLst>
              <a:ext uri="{FF2B5EF4-FFF2-40B4-BE49-F238E27FC236}">
                <a16:creationId xmlns:a16="http://schemas.microsoft.com/office/drawing/2014/main" id="{17BFA101-F0D1-4600-AB9C-EF103B3207B9}"/>
              </a:ext>
            </a:extLst>
          </p:cNvPr>
          <p:cNvSpPr/>
          <p:nvPr/>
        </p:nvSpPr>
        <p:spPr>
          <a:xfrm flipH="1">
            <a:off x="15999216" y="5629859"/>
            <a:ext cx="98885" cy="150971"/>
          </a:xfrm>
          <a:custGeom>
            <a:avLst/>
            <a:gdLst/>
            <a:ahLst/>
            <a:cxnLst/>
            <a:rect l="l" t="t" r="r" b="b"/>
            <a:pathLst>
              <a:path w="524" h="800" extrusionOk="0">
                <a:moveTo>
                  <a:pt x="360" y="0"/>
                </a:moveTo>
                <a:lnTo>
                  <a:pt x="0" y="173"/>
                </a:lnTo>
                <a:lnTo>
                  <a:pt x="77" y="330"/>
                </a:lnTo>
                <a:lnTo>
                  <a:pt x="270" y="236"/>
                </a:lnTo>
                <a:lnTo>
                  <a:pt x="270" y="236"/>
                </a:lnTo>
                <a:cubicBezTo>
                  <a:pt x="247" y="426"/>
                  <a:pt x="280" y="630"/>
                  <a:pt x="374" y="800"/>
                </a:cubicBezTo>
                <a:lnTo>
                  <a:pt x="523" y="716"/>
                </a:lnTo>
                <a:cubicBezTo>
                  <a:pt x="427" y="533"/>
                  <a:pt x="407" y="306"/>
                  <a:pt x="480" y="107"/>
                </a:cubicBezTo>
                <a:lnTo>
                  <a:pt x="360"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107;p36">
            <a:extLst>
              <a:ext uri="{FF2B5EF4-FFF2-40B4-BE49-F238E27FC236}">
                <a16:creationId xmlns:a16="http://schemas.microsoft.com/office/drawing/2014/main" id="{CFCA28F0-D6DD-4FB8-80D6-D402605CCC64}"/>
              </a:ext>
            </a:extLst>
          </p:cNvPr>
          <p:cNvSpPr/>
          <p:nvPr/>
        </p:nvSpPr>
        <p:spPr>
          <a:xfrm flipH="1">
            <a:off x="13271319" y="7819542"/>
            <a:ext cx="648419" cy="503109"/>
          </a:xfrm>
          <a:custGeom>
            <a:avLst/>
            <a:gdLst/>
            <a:ahLst/>
            <a:cxnLst/>
            <a:rect l="l" t="t" r="r" b="b"/>
            <a:pathLst>
              <a:path w="3436" h="2666" extrusionOk="0">
                <a:moveTo>
                  <a:pt x="2410" y="1"/>
                </a:moveTo>
                <a:cubicBezTo>
                  <a:pt x="2217" y="1"/>
                  <a:pt x="1969" y="152"/>
                  <a:pt x="1687" y="197"/>
                </a:cubicBezTo>
                <a:cubicBezTo>
                  <a:pt x="1371" y="244"/>
                  <a:pt x="840" y="250"/>
                  <a:pt x="597" y="250"/>
                </a:cubicBezTo>
                <a:cubicBezTo>
                  <a:pt x="516" y="250"/>
                  <a:pt x="467" y="250"/>
                  <a:pt x="467" y="250"/>
                </a:cubicBezTo>
                <a:lnTo>
                  <a:pt x="0" y="2643"/>
                </a:lnTo>
                <a:cubicBezTo>
                  <a:pt x="0" y="2643"/>
                  <a:pt x="535" y="2665"/>
                  <a:pt x="1144" y="2665"/>
                </a:cubicBezTo>
                <a:cubicBezTo>
                  <a:pt x="1893" y="2665"/>
                  <a:pt x="2754" y="2631"/>
                  <a:pt x="2863" y="2476"/>
                </a:cubicBezTo>
                <a:cubicBezTo>
                  <a:pt x="2979" y="2313"/>
                  <a:pt x="2850" y="2220"/>
                  <a:pt x="2850" y="2220"/>
                </a:cubicBezTo>
                <a:lnTo>
                  <a:pt x="2850" y="2220"/>
                </a:lnTo>
                <a:cubicBezTo>
                  <a:pt x="2850" y="2220"/>
                  <a:pt x="2891" y="2226"/>
                  <a:pt x="2947" y="2226"/>
                </a:cubicBezTo>
                <a:cubicBezTo>
                  <a:pt x="3033" y="2226"/>
                  <a:pt x="3154" y="2210"/>
                  <a:pt x="3213" y="2129"/>
                </a:cubicBezTo>
                <a:cubicBezTo>
                  <a:pt x="3306" y="2000"/>
                  <a:pt x="3199" y="1869"/>
                  <a:pt x="3199" y="1869"/>
                </a:cubicBezTo>
                <a:lnTo>
                  <a:pt x="3199" y="1869"/>
                </a:lnTo>
                <a:cubicBezTo>
                  <a:pt x="3199" y="1869"/>
                  <a:pt x="3200" y="1869"/>
                  <a:pt x="3202" y="1869"/>
                </a:cubicBezTo>
                <a:cubicBezTo>
                  <a:pt x="3227" y="1869"/>
                  <a:pt x="3435" y="1863"/>
                  <a:pt x="3422" y="1657"/>
                </a:cubicBezTo>
                <a:cubicBezTo>
                  <a:pt x="3406" y="1420"/>
                  <a:pt x="2699" y="1077"/>
                  <a:pt x="1983" y="790"/>
                </a:cubicBezTo>
                <a:cubicBezTo>
                  <a:pt x="2360" y="723"/>
                  <a:pt x="2836" y="437"/>
                  <a:pt x="2650" y="140"/>
                </a:cubicBezTo>
                <a:cubicBezTo>
                  <a:pt x="2585" y="37"/>
                  <a:pt x="2504" y="1"/>
                  <a:pt x="2410"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108;p36">
            <a:extLst>
              <a:ext uri="{FF2B5EF4-FFF2-40B4-BE49-F238E27FC236}">
                <a16:creationId xmlns:a16="http://schemas.microsoft.com/office/drawing/2014/main" id="{016F1B6C-26E1-43D9-B0E4-236BFAA5AAEC}"/>
              </a:ext>
            </a:extLst>
          </p:cNvPr>
          <p:cNvSpPr/>
          <p:nvPr/>
        </p:nvSpPr>
        <p:spPr>
          <a:xfrm flipH="1">
            <a:off x="13306978" y="8072991"/>
            <a:ext cx="207773" cy="113229"/>
          </a:xfrm>
          <a:custGeom>
            <a:avLst/>
            <a:gdLst/>
            <a:ahLst/>
            <a:cxnLst/>
            <a:rect l="l" t="t" r="r" b="b"/>
            <a:pathLst>
              <a:path w="1101" h="600" extrusionOk="0">
                <a:moveTo>
                  <a:pt x="47" y="0"/>
                </a:moveTo>
                <a:lnTo>
                  <a:pt x="1" y="166"/>
                </a:lnTo>
                <a:cubicBezTo>
                  <a:pt x="587" y="326"/>
                  <a:pt x="1001" y="597"/>
                  <a:pt x="1007" y="600"/>
                </a:cubicBezTo>
                <a:lnTo>
                  <a:pt x="1100" y="457"/>
                </a:lnTo>
                <a:cubicBezTo>
                  <a:pt x="1084" y="443"/>
                  <a:pt x="661" y="166"/>
                  <a:pt x="47"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1109;p36">
            <a:extLst>
              <a:ext uri="{FF2B5EF4-FFF2-40B4-BE49-F238E27FC236}">
                <a16:creationId xmlns:a16="http://schemas.microsoft.com/office/drawing/2014/main" id="{B16643C1-94E1-4936-BAA4-C1569E7B773E}"/>
              </a:ext>
            </a:extLst>
          </p:cNvPr>
          <p:cNvSpPr/>
          <p:nvPr/>
        </p:nvSpPr>
        <p:spPr>
          <a:xfrm flipH="1">
            <a:off x="13375667" y="8166027"/>
            <a:ext cx="173051" cy="86997"/>
          </a:xfrm>
          <a:custGeom>
            <a:avLst/>
            <a:gdLst/>
            <a:ahLst/>
            <a:cxnLst/>
            <a:rect l="l" t="t" r="r" b="b"/>
            <a:pathLst>
              <a:path w="917" h="461" extrusionOk="0">
                <a:moveTo>
                  <a:pt x="44" y="0"/>
                </a:moveTo>
                <a:lnTo>
                  <a:pt x="1" y="170"/>
                </a:lnTo>
                <a:cubicBezTo>
                  <a:pt x="414" y="273"/>
                  <a:pt x="844" y="460"/>
                  <a:pt x="847" y="460"/>
                </a:cubicBezTo>
                <a:lnTo>
                  <a:pt x="917" y="304"/>
                </a:lnTo>
                <a:cubicBezTo>
                  <a:pt x="901" y="293"/>
                  <a:pt x="467" y="107"/>
                  <a:pt x="44"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1110;p36">
            <a:extLst>
              <a:ext uri="{FF2B5EF4-FFF2-40B4-BE49-F238E27FC236}">
                <a16:creationId xmlns:a16="http://schemas.microsoft.com/office/drawing/2014/main" id="{4984D6BD-2070-4982-B570-164D9EDCF9CA}"/>
              </a:ext>
            </a:extLst>
          </p:cNvPr>
          <p:cNvSpPr/>
          <p:nvPr/>
        </p:nvSpPr>
        <p:spPr>
          <a:xfrm flipH="1">
            <a:off x="13605902" y="7964099"/>
            <a:ext cx="142101" cy="112096"/>
          </a:xfrm>
          <a:custGeom>
            <a:avLst/>
            <a:gdLst/>
            <a:ahLst/>
            <a:cxnLst/>
            <a:rect l="l" t="t" r="r" b="b"/>
            <a:pathLst>
              <a:path w="753" h="594" extrusionOk="0">
                <a:moveTo>
                  <a:pt x="597" y="0"/>
                </a:moveTo>
                <a:cubicBezTo>
                  <a:pt x="493" y="234"/>
                  <a:pt x="253" y="403"/>
                  <a:pt x="0" y="423"/>
                </a:cubicBezTo>
                <a:lnTo>
                  <a:pt x="10" y="594"/>
                </a:lnTo>
                <a:cubicBezTo>
                  <a:pt x="330" y="574"/>
                  <a:pt x="627" y="360"/>
                  <a:pt x="753" y="68"/>
                </a:cubicBezTo>
                <a:lnTo>
                  <a:pt x="597"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111;p36">
            <a:extLst>
              <a:ext uri="{FF2B5EF4-FFF2-40B4-BE49-F238E27FC236}">
                <a16:creationId xmlns:a16="http://schemas.microsoft.com/office/drawing/2014/main" id="{4DF5A79E-2AED-4495-9F43-A70F84CB384F}"/>
              </a:ext>
            </a:extLst>
          </p:cNvPr>
          <p:cNvSpPr/>
          <p:nvPr/>
        </p:nvSpPr>
        <p:spPr>
          <a:xfrm flipH="1">
            <a:off x="13787492" y="6478707"/>
            <a:ext cx="2301928" cy="1908651"/>
          </a:xfrm>
          <a:custGeom>
            <a:avLst/>
            <a:gdLst/>
            <a:ahLst/>
            <a:cxnLst/>
            <a:rect l="l" t="t" r="r" b="b"/>
            <a:pathLst>
              <a:path w="12198" h="10114" extrusionOk="0">
                <a:moveTo>
                  <a:pt x="3153" y="1"/>
                </a:moveTo>
                <a:cubicBezTo>
                  <a:pt x="2935" y="988"/>
                  <a:pt x="2494" y="1312"/>
                  <a:pt x="2009" y="1312"/>
                </a:cubicBezTo>
                <a:cubicBezTo>
                  <a:pt x="1085" y="1312"/>
                  <a:pt x="1" y="131"/>
                  <a:pt x="1" y="130"/>
                </a:cubicBezTo>
                <a:lnTo>
                  <a:pt x="1" y="130"/>
                </a:lnTo>
                <a:lnTo>
                  <a:pt x="1014" y="9781"/>
                </a:lnTo>
                <a:lnTo>
                  <a:pt x="11831" y="10114"/>
                </a:lnTo>
                <a:lnTo>
                  <a:pt x="12197" y="6642"/>
                </a:lnTo>
                <a:lnTo>
                  <a:pt x="7558" y="4676"/>
                </a:lnTo>
                <a:cubicBezTo>
                  <a:pt x="7558" y="4676"/>
                  <a:pt x="5922" y="670"/>
                  <a:pt x="5456" y="401"/>
                </a:cubicBezTo>
                <a:cubicBezTo>
                  <a:pt x="4986" y="134"/>
                  <a:pt x="3153" y="1"/>
                  <a:pt x="3153" y="1"/>
                </a:cubicBez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112;p36">
            <a:extLst>
              <a:ext uri="{FF2B5EF4-FFF2-40B4-BE49-F238E27FC236}">
                <a16:creationId xmlns:a16="http://schemas.microsoft.com/office/drawing/2014/main" id="{B965BE7D-B2A6-4F01-A214-A3E992C12A75}"/>
              </a:ext>
            </a:extLst>
          </p:cNvPr>
          <p:cNvSpPr/>
          <p:nvPr/>
        </p:nvSpPr>
        <p:spPr>
          <a:xfrm flipH="1">
            <a:off x="14029575" y="7620636"/>
            <a:ext cx="124173" cy="768819"/>
          </a:xfrm>
          <a:custGeom>
            <a:avLst/>
            <a:gdLst/>
            <a:ahLst/>
            <a:cxnLst/>
            <a:rect l="l" t="t" r="r" b="b"/>
            <a:pathLst>
              <a:path w="658" h="4074" extrusionOk="0">
                <a:moveTo>
                  <a:pt x="484" y="1"/>
                </a:moveTo>
                <a:lnTo>
                  <a:pt x="1" y="4053"/>
                </a:lnTo>
                <a:lnTo>
                  <a:pt x="174" y="4073"/>
                </a:lnTo>
                <a:lnTo>
                  <a:pt x="657" y="21"/>
                </a:lnTo>
                <a:lnTo>
                  <a:pt x="484" y="1"/>
                </a:ln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1113;p36">
            <a:extLst>
              <a:ext uri="{FF2B5EF4-FFF2-40B4-BE49-F238E27FC236}">
                <a16:creationId xmlns:a16="http://schemas.microsoft.com/office/drawing/2014/main" id="{0F2DB5CE-0C34-40FF-A2C3-BE51D332AA28}"/>
              </a:ext>
            </a:extLst>
          </p:cNvPr>
          <p:cNvSpPr/>
          <p:nvPr/>
        </p:nvSpPr>
        <p:spPr>
          <a:xfrm flipH="1">
            <a:off x="12169976" y="10755035"/>
            <a:ext cx="1353077" cy="630869"/>
          </a:xfrm>
          <a:custGeom>
            <a:avLst/>
            <a:gdLst/>
            <a:ahLst/>
            <a:cxnLst/>
            <a:rect l="l" t="t" r="r" b="b"/>
            <a:pathLst>
              <a:path w="7170" h="3343" extrusionOk="0">
                <a:moveTo>
                  <a:pt x="3353" y="1"/>
                </a:moveTo>
                <a:lnTo>
                  <a:pt x="1" y="474"/>
                </a:lnTo>
                <a:lnTo>
                  <a:pt x="268" y="3343"/>
                </a:lnTo>
                <a:lnTo>
                  <a:pt x="7169" y="3343"/>
                </a:lnTo>
                <a:cubicBezTo>
                  <a:pt x="6859" y="2650"/>
                  <a:pt x="6259" y="2070"/>
                  <a:pt x="5543" y="1814"/>
                </a:cubicBezTo>
                <a:cubicBezTo>
                  <a:pt x="5179" y="1687"/>
                  <a:pt x="4793" y="1630"/>
                  <a:pt x="4444" y="1470"/>
                </a:cubicBezTo>
                <a:cubicBezTo>
                  <a:pt x="3867" y="1200"/>
                  <a:pt x="3444" y="627"/>
                  <a:pt x="335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114;p36">
            <a:extLst>
              <a:ext uri="{FF2B5EF4-FFF2-40B4-BE49-F238E27FC236}">
                <a16:creationId xmlns:a16="http://schemas.microsoft.com/office/drawing/2014/main" id="{B3A8154A-5046-4A1F-A267-A0CA152BFF08}"/>
              </a:ext>
            </a:extLst>
          </p:cNvPr>
          <p:cNvSpPr/>
          <p:nvPr/>
        </p:nvSpPr>
        <p:spPr>
          <a:xfrm flipH="1">
            <a:off x="12428505" y="10719933"/>
            <a:ext cx="653704" cy="414416"/>
          </a:xfrm>
          <a:custGeom>
            <a:avLst/>
            <a:gdLst/>
            <a:ahLst/>
            <a:cxnLst/>
            <a:rect l="l" t="t" r="r" b="b"/>
            <a:pathLst>
              <a:path w="3464" h="2196" extrusionOk="0">
                <a:moveTo>
                  <a:pt x="164" y="0"/>
                </a:moveTo>
                <a:lnTo>
                  <a:pt x="1" y="60"/>
                </a:lnTo>
                <a:cubicBezTo>
                  <a:pt x="238" y="676"/>
                  <a:pt x="534" y="1443"/>
                  <a:pt x="1164" y="1876"/>
                </a:cubicBezTo>
                <a:cubicBezTo>
                  <a:pt x="1474" y="2093"/>
                  <a:pt x="1848" y="2196"/>
                  <a:pt x="2220" y="2196"/>
                </a:cubicBezTo>
                <a:cubicBezTo>
                  <a:pt x="2671" y="2196"/>
                  <a:pt x="3123" y="2043"/>
                  <a:pt x="3463" y="1743"/>
                </a:cubicBezTo>
                <a:lnTo>
                  <a:pt x="3350" y="1613"/>
                </a:lnTo>
                <a:cubicBezTo>
                  <a:pt x="3045" y="1881"/>
                  <a:pt x="2631" y="2019"/>
                  <a:pt x="2218" y="2019"/>
                </a:cubicBezTo>
                <a:cubicBezTo>
                  <a:pt x="1878" y="2019"/>
                  <a:pt x="1539" y="1926"/>
                  <a:pt x="1264" y="1736"/>
                </a:cubicBezTo>
                <a:cubicBezTo>
                  <a:pt x="678" y="1330"/>
                  <a:pt x="391" y="593"/>
                  <a:pt x="16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115;p36">
            <a:extLst>
              <a:ext uri="{FF2B5EF4-FFF2-40B4-BE49-F238E27FC236}">
                <a16:creationId xmlns:a16="http://schemas.microsoft.com/office/drawing/2014/main" id="{46AD7543-76AE-421D-BB6E-48C152F64C1F}"/>
              </a:ext>
            </a:extLst>
          </p:cNvPr>
          <p:cNvSpPr/>
          <p:nvPr/>
        </p:nvSpPr>
        <p:spPr>
          <a:xfrm flipH="1">
            <a:off x="12742923" y="10755035"/>
            <a:ext cx="1353643" cy="630869"/>
          </a:xfrm>
          <a:custGeom>
            <a:avLst/>
            <a:gdLst/>
            <a:ahLst/>
            <a:cxnLst/>
            <a:rect l="l" t="t" r="r" b="b"/>
            <a:pathLst>
              <a:path w="7173" h="3343" extrusionOk="0">
                <a:moveTo>
                  <a:pt x="3353" y="1"/>
                </a:moveTo>
                <a:lnTo>
                  <a:pt x="1" y="474"/>
                </a:lnTo>
                <a:lnTo>
                  <a:pt x="271" y="3343"/>
                </a:lnTo>
                <a:lnTo>
                  <a:pt x="7172" y="3343"/>
                </a:lnTo>
                <a:cubicBezTo>
                  <a:pt x="6863" y="2650"/>
                  <a:pt x="6263" y="2070"/>
                  <a:pt x="5546" y="1814"/>
                </a:cubicBezTo>
                <a:cubicBezTo>
                  <a:pt x="5183" y="1687"/>
                  <a:pt x="4793" y="1630"/>
                  <a:pt x="4447" y="1470"/>
                </a:cubicBezTo>
                <a:cubicBezTo>
                  <a:pt x="3870" y="1200"/>
                  <a:pt x="3444" y="627"/>
                  <a:pt x="335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116;p36">
            <a:extLst>
              <a:ext uri="{FF2B5EF4-FFF2-40B4-BE49-F238E27FC236}">
                <a16:creationId xmlns:a16="http://schemas.microsoft.com/office/drawing/2014/main" id="{8A03DCED-CA33-45A3-A7DD-42B2B0EB6A3F}"/>
              </a:ext>
            </a:extLst>
          </p:cNvPr>
          <p:cNvSpPr/>
          <p:nvPr/>
        </p:nvSpPr>
        <p:spPr>
          <a:xfrm flipH="1">
            <a:off x="13001263" y="10719933"/>
            <a:ext cx="653704" cy="414416"/>
          </a:xfrm>
          <a:custGeom>
            <a:avLst/>
            <a:gdLst/>
            <a:ahLst/>
            <a:cxnLst/>
            <a:rect l="l" t="t" r="r" b="b"/>
            <a:pathLst>
              <a:path w="3464" h="2196" extrusionOk="0">
                <a:moveTo>
                  <a:pt x="160" y="0"/>
                </a:moveTo>
                <a:lnTo>
                  <a:pt x="0" y="60"/>
                </a:lnTo>
                <a:cubicBezTo>
                  <a:pt x="237" y="676"/>
                  <a:pt x="530" y="1443"/>
                  <a:pt x="1164" y="1876"/>
                </a:cubicBezTo>
                <a:cubicBezTo>
                  <a:pt x="1473" y="2093"/>
                  <a:pt x="1843" y="2196"/>
                  <a:pt x="2216" y="2196"/>
                </a:cubicBezTo>
                <a:cubicBezTo>
                  <a:pt x="2670" y="2196"/>
                  <a:pt x="3119" y="2043"/>
                  <a:pt x="3463" y="1743"/>
                </a:cubicBezTo>
                <a:lnTo>
                  <a:pt x="3349" y="1613"/>
                </a:lnTo>
                <a:cubicBezTo>
                  <a:pt x="3043" y="1881"/>
                  <a:pt x="2628" y="2019"/>
                  <a:pt x="2216" y="2019"/>
                </a:cubicBezTo>
                <a:cubicBezTo>
                  <a:pt x="1876" y="2019"/>
                  <a:pt x="1537" y="1926"/>
                  <a:pt x="1260" y="1736"/>
                </a:cubicBezTo>
                <a:cubicBezTo>
                  <a:pt x="673" y="1330"/>
                  <a:pt x="390" y="593"/>
                  <a:pt x="16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117;p36">
            <a:extLst>
              <a:ext uri="{FF2B5EF4-FFF2-40B4-BE49-F238E27FC236}">
                <a16:creationId xmlns:a16="http://schemas.microsoft.com/office/drawing/2014/main" id="{40CF227C-C7FF-4B82-B341-1533536C461D}"/>
              </a:ext>
            </a:extLst>
          </p:cNvPr>
          <p:cNvSpPr/>
          <p:nvPr/>
        </p:nvSpPr>
        <p:spPr>
          <a:xfrm flipH="1">
            <a:off x="12632383" y="8323228"/>
            <a:ext cx="3814845" cy="2552728"/>
          </a:xfrm>
          <a:custGeom>
            <a:avLst/>
            <a:gdLst/>
            <a:ahLst/>
            <a:cxnLst/>
            <a:rect l="l" t="t" r="r" b="b"/>
            <a:pathLst>
              <a:path w="20215" h="13527" extrusionOk="0">
                <a:moveTo>
                  <a:pt x="9254" y="1"/>
                </a:moveTo>
                <a:cubicBezTo>
                  <a:pt x="8189" y="1"/>
                  <a:pt x="7472" y="40"/>
                  <a:pt x="7472" y="40"/>
                </a:cubicBezTo>
                <a:lnTo>
                  <a:pt x="1864" y="54"/>
                </a:lnTo>
                <a:cubicBezTo>
                  <a:pt x="1864" y="54"/>
                  <a:pt x="0" y="5315"/>
                  <a:pt x="2590" y="6549"/>
                </a:cubicBezTo>
                <a:lnTo>
                  <a:pt x="13704" y="6549"/>
                </a:lnTo>
                <a:lnTo>
                  <a:pt x="14673" y="13527"/>
                </a:lnTo>
                <a:lnTo>
                  <a:pt x="19965" y="13527"/>
                </a:lnTo>
                <a:cubicBezTo>
                  <a:pt x="19965" y="13527"/>
                  <a:pt x="20214" y="3856"/>
                  <a:pt x="17646" y="1610"/>
                </a:cubicBezTo>
                <a:cubicBezTo>
                  <a:pt x="16045" y="212"/>
                  <a:pt x="11719" y="1"/>
                  <a:pt x="9254" y="1"/>
                </a:cubicBezTo>
                <a:close/>
              </a:path>
            </a:pathLst>
          </a:custGeom>
          <a:solidFill>
            <a:srgbClr val="93B6A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118;p36">
            <a:extLst>
              <a:ext uri="{FF2B5EF4-FFF2-40B4-BE49-F238E27FC236}">
                <a16:creationId xmlns:a16="http://schemas.microsoft.com/office/drawing/2014/main" id="{7BDD2AA0-FEF6-4C25-82BB-0EC8ED17A2B9}"/>
              </a:ext>
            </a:extLst>
          </p:cNvPr>
          <p:cNvSpPr/>
          <p:nvPr/>
        </p:nvSpPr>
        <p:spPr>
          <a:xfrm flipH="1">
            <a:off x="13205138" y="8198675"/>
            <a:ext cx="3599901" cy="2677280"/>
          </a:xfrm>
          <a:custGeom>
            <a:avLst/>
            <a:gdLst/>
            <a:ahLst/>
            <a:cxnLst/>
            <a:rect l="l" t="t" r="r" b="b"/>
            <a:pathLst>
              <a:path w="19076" h="14187" extrusionOk="0">
                <a:moveTo>
                  <a:pt x="904" y="0"/>
                </a:moveTo>
                <a:cubicBezTo>
                  <a:pt x="904" y="0"/>
                  <a:pt x="881" y="60"/>
                  <a:pt x="847" y="171"/>
                </a:cubicBezTo>
                <a:cubicBezTo>
                  <a:pt x="807" y="300"/>
                  <a:pt x="744" y="504"/>
                  <a:pt x="677" y="757"/>
                </a:cubicBezTo>
                <a:cubicBezTo>
                  <a:pt x="227" y="2407"/>
                  <a:pt x="1" y="6249"/>
                  <a:pt x="2020" y="7209"/>
                </a:cubicBezTo>
                <a:lnTo>
                  <a:pt x="12567" y="7209"/>
                </a:lnTo>
                <a:lnTo>
                  <a:pt x="13533" y="14187"/>
                </a:lnTo>
                <a:lnTo>
                  <a:pt x="18928" y="14187"/>
                </a:lnTo>
                <a:cubicBezTo>
                  <a:pt x="18928" y="14187"/>
                  <a:pt x="19075" y="4516"/>
                  <a:pt x="16506" y="2270"/>
                </a:cubicBezTo>
                <a:cubicBezTo>
                  <a:pt x="15356" y="1267"/>
                  <a:pt x="12810" y="874"/>
                  <a:pt x="10551" y="734"/>
                </a:cubicBezTo>
                <a:cubicBezTo>
                  <a:pt x="10291" y="717"/>
                  <a:pt x="10038" y="704"/>
                  <a:pt x="9788" y="694"/>
                </a:cubicBezTo>
                <a:cubicBezTo>
                  <a:pt x="9183" y="669"/>
                  <a:pt x="8615" y="661"/>
                  <a:pt x="8122" y="661"/>
                </a:cubicBezTo>
                <a:cubicBezTo>
                  <a:pt x="7053" y="661"/>
                  <a:pt x="6332" y="700"/>
                  <a:pt x="6332" y="700"/>
                </a:cubicBezTo>
                <a:lnTo>
                  <a:pt x="904" y="0"/>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119;p36">
            <a:extLst>
              <a:ext uri="{FF2B5EF4-FFF2-40B4-BE49-F238E27FC236}">
                <a16:creationId xmlns:a16="http://schemas.microsoft.com/office/drawing/2014/main" id="{198AF65E-B7CC-4A3A-9B72-A8A33F4FEFA3}"/>
              </a:ext>
            </a:extLst>
          </p:cNvPr>
          <p:cNvSpPr/>
          <p:nvPr/>
        </p:nvSpPr>
        <p:spPr>
          <a:xfrm flipH="1">
            <a:off x="14813917" y="8198675"/>
            <a:ext cx="1863547" cy="296469"/>
          </a:xfrm>
          <a:custGeom>
            <a:avLst/>
            <a:gdLst/>
            <a:ahLst/>
            <a:cxnLst/>
            <a:rect l="l" t="t" r="r" b="b"/>
            <a:pathLst>
              <a:path w="9875" h="1571" extrusionOk="0">
                <a:moveTo>
                  <a:pt x="228" y="0"/>
                </a:moveTo>
                <a:cubicBezTo>
                  <a:pt x="228" y="0"/>
                  <a:pt x="205" y="60"/>
                  <a:pt x="171" y="171"/>
                </a:cubicBezTo>
                <a:cubicBezTo>
                  <a:pt x="131" y="300"/>
                  <a:pt x="68" y="504"/>
                  <a:pt x="1" y="757"/>
                </a:cubicBezTo>
                <a:cubicBezTo>
                  <a:pt x="1365" y="1378"/>
                  <a:pt x="3127" y="1570"/>
                  <a:pt x="4784" y="1570"/>
                </a:cubicBezTo>
                <a:cubicBezTo>
                  <a:pt x="7465" y="1570"/>
                  <a:pt x="9871" y="1067"/>
                  <a:pt x="9871" y="1067"/>
                </a:cubicBezTo>
                <a:lnTo>
                  <a:pt x="9875" y="734"/>
                </a:lnTo>
                <a:cubicBezTo>
                  <a:pt x="9615" y="717"/>
                  <a:pt x="9362" y="704"/>
                  <a:pt x="9112" y="694"/>
                </a:cubicBezTo>
                <a:cubicBezTo>
                  <a:pt x="8507" y="669"/>
                  <a:pt x="7939" y="661"/>
                  <a:pt x="7446" y="661"/>
                </a:cubicBezTo>
                <a:cubicBezTo>
                  <a:pt x="6377" y="661"/>
                  <a:pt x="5656" y="700"/>
                  <a:pt x="5656" y="700"/>
                </a:cubicBezTo>
                <a:lnTo>
                  <a:pt x="228" y="0"/>
                </a:lnTo>
                <a:close/>
              </a:path>
            </a:pathLst>
          </a:custGeom>
          <a:solidFill>
            <a:srgbClr val="93B6A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120;p36">
            <a:extLst>
              <a:ext uri="{FF2B5EF4-FFF2-40B4-BE49-F238E27FC236}">
                <a16:creationId xmlns:a16="http://schemas.microsoft.com/office/drawing/2014/main" id="{6E104DA6-6491-4019-A649-FE01B1FBFEAA}"/>
              </a:ext>
            </a:extLst>
          </p:cNvPr>
          <p:cNvSpPr/>
          <p:nvPr/>
        </p:nvSpPr>
        <p:spPr>
          <a:xfrm flipH="1">
            <a:off x="14808071" y="7310005"/>
            <a:ext cx="1959224" cy="1027168"/>
          </a:xfrm>
          <a:custGeom>
            <a:avLst/>
            <a:gdLst/>
            <a:ahLst/>
            <a:cxnLst/>
            <a:rect l="l" t="t" r="r" b="b"/>
            <a:pathLst>
              <a:path w="10382" h="5443" extrusionOk="0">
                <a:moveTo>
                  <a:pt x="4206" y="1"/>
                </a:moveTo>
                <a:lnTo>
                  <a:pt x="1" y="4480"/>
                </a:lnTo>
                <a:cubicBezTo>
                  <a:pt x="187" y="4629"/>
                  <a:pt x="407" y="4763"/>
                  <a:pt x="647" y="4880"/>
                </a:cubicBezTo>
                <a:cubicBezTo>
                  <a:pt x="681" y="4769"/>
                  <a:pt x="704" y="4709"/>
                  <a:pt x="704" y="4709"/>
                </a:cubicBezTo>
                <a:lnTo>
                  <a:pt x="6132" y="5409"/>
                </a:lnTo>
                <a:cubicBezTo>
                  <a:pt x="6132" y="5409"/>
                  <a:pt x="6853" y="5370"/>
                  <a:pt x="7922" y="5370"/>
                </a:cubicBezTo>
                <a:cubicBezTo>
                  <a:pt x="8415" y="5370"/>
                  <a:pt x="8983" y="5378"/>
                  <a:pt x="9588" y="5403"/>
                </a:cubicBezTo>
                <a:cubicBezTo>
                  <a:pt x="9838" y="5413"/>
                  <a:pt x="10091" y="5426"/>
                  <a:pt x="10351" y="5443"/>
                </a:cubicBezTo>
                <a:lnTo>
                  <a:pt x="10381" y="1437"/>
                </a:lnTo>
                <a:lnTo>
                  <a:pt x="4963" y="770"/>
                </a:lnTo>
                <a:lnTo>
                  <a:pt x="4206" y="1"/>
                </a:lnTo>
                <a:close/>
              </a:path>
            </a:pathLst>
          </a:custGeom>
          <a:solidFill>
            <a:srgbClr val="93B6A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1121;p36">
            <a:extLst>
              <a:ext uri="{FF2B5EF4-FFF2-40B4-BE49-F238E27FC236}">
                <a16:creationId xmlns:a16="http://schemas.microsoft.com/office/drawing/2014/main" id="{3D574928-A24A-4333-A9EF-50512D98A279}"/>
              </a:ext>
            </a:extLst>
          </p:cNvPr>
          <p:cNvSpPr/>
          <p:nvPr/>
        </p:nvSpPr>
        <p:spPr>
          <a:xfrm flipH="1">
            <a:off x="14360404" y="7741603"/>
            <a:ext cx="615960" cy="517643"/>
          </a:xfrm>
          <a:custGeom>
            <a:avLst/>
            <a:gdLst/>
            <a:ahLst/>
            <a:cxnLst/>
            <a:rect l="l" t="t" r="r" b="b"/>
            <a:pathLst>
              <a:path w="3264" h="2743" extrusionOk="0">
                <a:moveTo>
                  <a:pt x="1964" y="1"/>
                </a:moveTo>
                <a:cubicBezTo>
                  <a:pt x="1689" y="1"/>
                  <a:pt x="1308" y="61"/>
                  <a:pt x="964" y="147"/>
                </a:cubicBezTo>
                <a:cubicBezTo>
                  <a:pt x="554" y="250"/>
                  <a:pt x="71" y="303"/>
                  <a:pt x="71" y="303"/>
                </a:cubicBezTo>
                <a:lnTo>
                  <a:pt x="1" y="2742"/>
                </a:lnTo>
                <a:cubicBezTo>
                  <a:pt x="1" y="2742"/>
                  <a:pt x="2647" y="2416"/>
                  <a:pt x="2794" y="2113"/>
                </a:cubicBezTo>
                <a:cubicBezTo>
                  <a:pt x="2883" y="1930"/>
                  <a:pt x="2740" y="1856"/>
                  <a:pt x="2740" y="1856"/>
                </a:cubicBezTo>
                <a:cubicBezTo>
                  <a:pt x="2740" y="1856"/>
                  <a:pt x="3014" y="1856"/>
                  <a:pt x="3083" y="1713"/>
                </a:cubicBezTo>
                <a:cubicBezTo>
                  <a:pt x="3157" y="1566"/>
                  <a:pt x="3030" y="1456"/>
                  <a:pt x="3030" y="1456"/>
                </a:cubicBezTo>
                <a:cubicBezTo>
                  <a:pt x="3030" y="1456"/>
                  <a:pt x="3263" y="1423"/>
                  <a:pt x="3214" y="1210"/>
                </a:cubicBezTo>
                <a:cubicBezTo>
                  <a:pt x="3160" y="976"/>
                  <a:pt x="2407" y="756"/>
                  <a:pt x="1651" y="590"/>
                </a:cubicBezTo>
                <a:cubicBezTo>
                  <a:pt x="2134" y="570"/>
                  <a:pt x="2391" y="376"/>
                  <a:pt x="2343" y="127"/>
                </a:cubicBezTo>
                <a:cubicBezTo>
                  <a:pt x="2328" y="37"/>
                  <a:pt x="2178" y="1"/>
                  <a:pt x="1964"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122;p36">
            <a:extLst>
              <a:ext uri="{FF2B5EF4-FFF2-40B4-BE49-F238E27FC236}">
                <a16:creationId xmlns:a16="http://schemas.microsoft.com/office/drawing/2014/main" id="{AF4B247F-EBBC-4348-909B-B1177302BB4E}"/>
              </a:ext>
            </a:extLst>
          </p:cNvPr>
          <p:cNvSpPr/>
          <p:nvPr/>
        </p:nvSpPr>
        <p:spPr>
          <a:xfrm flipH="1">
            <a:off x="14398139" y="7949568"/>
            <a:ext cx="214000" cy="82091"/>
          </a:xfrm>
          <a:custGeom>
            <a:avLst/>
            <a:gdLst/>
            <a:ahLst/>
            <a:cxnLst/>
            <a:rect l="l" t="t" r="r" b="b"/>
            <a:pathLst>
              <a:path w="1134" h="435" extrusionOk="0">
                <a:moveTo>
                  <a:pt x="21" y="1"/>
                </a:moveTo>
                <a:lnTo>
                  <a:pt x="1" y="171"/>
                </a:lnTo>
                <a:cubicBezTo>
                  <a:pt x="607" y="231"/>
                  <a:pt x="1060" y="431"/>
                  <a:pt x="1064" y="434"/>
                </a:cubicBezTo>
                <a:lnTo>
                  <a:pt x="1133" y="277"/>
                </a:lnTo>
                <a:cubicBezTo>
                  <a:pt x="1117" y="268"/>
                  <a:pt x="650" y="65"/>
                  <a:pt x="21"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123;p36">
            <a:extLst>
              <a:ext uri="{FF2B5EF4-FFF2-40B4-BE49-F238E27FC236}">
                <a16:creationId xmlns:a16="http://schemas.microsoft.com/office/drawing/2014/main" id="{C6A2D072-B9B7-4446-B081-458279397652}"/>
              </a:ext>
            </a:extLst>
          </p:cNvPr>
          <p:cNvSpPr/>
          <p:nvPr/>
        </p:nvSpPr>
        <p:spPr>
          <a:xfrm flipH="1">
            <a:off x="14455320" y="8047135"/>
            <a:ext cx="175125" cy="61144"/>
          </a:xfrm>
          <a:custGeom>
            <a:avLst/>
            <a:gdLst/>
            <a:ahLst/>
            <a:cxnLst/>
            <a:rect l="l" t="t" r="r" b="b"/>
            <a:pathLst>
              <a:path w="928" h="324" extrusionOk="0">
                <a:moveTo>
                  <a:pt x="18" y="0"/>
                </a:moveTo>
                <a:lnTo>
                  <a:pt x="1" y="174"/>
                </a:lnTo>
                <a:cubicBezTo>
                  <a:pt x="424" y="207"/>
                  <a:pt x="881" y="320"/>
                  <a:pt x="887" y="323"/>
                </a:cubicBezTo>
                <a:lnTo>
                  <a:pt x="927" y="154"/>
                </a:lnTo>
                <a:cubicBezTo>
                  <a:pt x="910" y="151"/>
                  <a:pt x="454" y="34"/>
                  <a:pt x="18"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1124;p36">
            <a:extLst>
              <a:ext uri="{FF2B5EF4-FFF2-40B4-BE49-F238E27FC236}">
                <a16:creationId xmlns:a16="http://schemas.microsoft.com/office/drawing/2014/main" id="{144A690F-0A77-430F-8B23-2A1725F5BCF8}"/>
              </a:ext>
            </a:extLst>
          </p:cNvPr>
          <p:cNvSpPr/>
          <p:nvPr/>
        </p:nvSpPr>
        <p:spPr>
          <a:xfrm flipH="1">
            <a:off x="14908848" y="6503240"/>
            <a:ext cx="2192475" cy="1872981"/>
          </a:xfrm>
          <a:custGeom>
            <a:avLst/>
            <a:gdLst/>
            <a:ahLst/>
            <a:cxnLst/>
            <a:rect l="l" t="t" r="r" b="b"/>
            <a:pathLst>
              <a:path w="11618" h="9925" extrusionOk="0">
                <a:moveTo>
                  <a:pt x="5363" y="0"/>
                </a:moveTo>
                <a:cubicBezTo>
                  <a:pt x="5363" y="0"/>
                  <a:pt x="3474" y="304"/>
                  <a:pt x="2874" y="774"/>
                </a:cubicBezTo>
                <a:cubicBezTo>
                  <a:pt x="2371" y="1163"/>
                  <a:pt x="1" y="4879"/>
                  <a:pt x="1137" y="7915"/>
                </a:cubicBezTo>
                <a:cubicBezTo>
                  <a:pt x="1261" y="8244"/>
                  <a:pt x="1477" y="8521"/>
                  <a:pt x="1771" y="8755"/>
                </a:cubicBezTo>
                <a:cubicBezTo>
                  <a:pt x="1957" y="8904"/>
                  <a:pt x="2177" y="9038"/>
                  <a:pt x="2417" y="9155"/>
                </a:cubicBezTo>
                <a:cubicBezTo>
                  <a:pt x="3674" y="9755"/>
                  <a:pt x="5588" y="9924"/>
                  <a:pt x="7346" y="9924"/>
                </a:cubicBezTo>
                <a:cubicBezTo>
                  <a:pt x="9125" y="9924"/>
                  <a:pt x="10744" y="9751"/>
                  <a:pt x="11358" y="9678"/>
                </a:cubicBezTo>
                <a:cubicBezTo>
                  <a:pt x="11524" y="9658"/>
                  <a:pt x="11618" y="9644"/>
                  <a:pt x="11618" y="9644"/>
                </a:cubicBezTo>
                <a:lnTo>
                  <a:pt x="11618" y="6145"/>
                </a:lnTo>
                <a:lnTo>
                  <a:pt x="6376" y="5412"/>
                </a:lnTo>
                <a:lnTo>
                  <a:pt x="5976" y="4276"/>
                </a:lnTo>
                <a:lnTo>
                  <a:pt x="5363" y="0"/>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1125;p36">
            <a:extLst>
              <a:ext uri="{FF2B5EF4-FFF2-40B4-BE49-F238E27FC236}">
                <a16:creationId xmlns:a16="http://schemas.microsoft.com/office/drawing/2014/main" id="{A655D34E-B5F0-4D83-817C-1F3FA32353ED}"/>
              </a:ext>
            </a:extLst>
          </p:cNvPr>
          <p:cNvSpPr/>
          <p:nvPr/>
        </p:nvSpPr>
        <p:spPr>
          <a:xfrm flipH="1">
            <a:off x="12681406" y="10502342"/>
            <a:ext cx="1619541" cy="32837"/>
          </a:xfrm>
          <a:custGeom>
            <a:avLst/>
            <a:gdLst/>
            <a:ahLst/>
            <a:cxnLst/>
            <a:rect l="l" t="t" r="r" b="b"/>
            <a:pathLst>
              <a:path w="8582" h="174" extrusionOk="0">
                <a:moveTo>
                  <a:pt x="1" y="0"/>
                </a:moveTo>
                <a:lnTo>
                  <a:pt x="1" y="174"/>
                </a:lnTo>
                <a:lnTo>
                  <a:pt x="8582" y="174"/>
                </a:lnTo>
                <a:lnTo>
                  <a:pt x="8582" y="0"/>
                </a:ln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1126;p36">
            <a:extLst>
              <a:ext uri="{FF2B5EF4-FFF2-40B4-BE49-F238E27FC236}">
                <a16:creationId xmlns:a16="http://schemas.microsoft.com/office/drawing/2014/main" id="{92ED7249-B44C-40DC-8CA5-98AA07E331E2}"/>
              </a:ext>
            </a:extLst>
          </p:cNvPr>
          <p:cNvSpPr/>
          <p:nvPr/>
        </p:nvSpPr>
        <p:spPr>
          <a:xfrm flipH="1">
            <a:off x="15181127" y="7621391"/>
            <a:ext cx="79448" cy="737304"/>
          </a:xfrm>
          <a:custGeom>
            <a:avLst/>
            <a:gdLst/>
            <a:ahLst/>
            <a:cxnLst/>
            <a:rect l="l" t="t" r="r" b="b"/>
            <a:pathLst>
              <a:path w="421" h="3907" extrusionOk="0">
                <a:moveTo>
                  <a:pt x="247" y="0"/>
                </a:moveTo>
                <a:lnTo>
                  <a:pt x="1" y="3896"/>
                </a:lnTo>
                <a:lnTo>
                  <a:pt x="174" y="3906"/>
                </a:lnTo>
                <a:lnTo>
                  <a:pt x="421" y="14"/>
                </a:lnTo>
                <a:lnTo>
                  <a:pt x="247" y="0"/>
                </a:ln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1127;p36">
            <a:extLst>
              <a:ext uri="{FF2B5EF4-FFF2-40B4-BE49-F238E27FC236}">
                <a16:creationId xmlns:a16="http://schemas.microsoft.com/office/drawing/2014/main" id="{0333C4B5-7257-4C0C-B520-341ADF1C9835}"/>
              </a:ext>
            </a:extLst>
          </p:cNvPr>
          <p:cNvSpPr/>
          <p:nvPr/>
        </p:nvSpPr>
        <p:spPr>
          <a:xfrm flipH="1">
            <a:off x="15335137" y="6337171"/>
            <a:ext cx="915827" cy="580107"/>
          </a:xfrm>
          <a:custGeom>
            <a:avLst/>
            <a:gdLst/>
            <a:ahLst/>
            <a:cxnLst/>
            <a:rect l="l" t="t" r="r" b="b"/>
            <a:pathLst>
              <a:path w="4853" h="3074" extrusionOk="0">
                <a:moveTo>
                  <a:pt x="4679" y="1"/>
                </a:moveTo>
                <a:cubicBezTo>
                  <a:pt x="4666" y="547"/>
                  <a:pt x="4623" y="1127"/>
                  <a:pt x="4419" y="1651"/>
                </a:cubicBezTo>
                <a:cubicBezTo>
                  <a:pt x="4196" y="2217"/>
                  <a:pt x="3799" y="2640"/>
                  <a:pt x="3333" y="2813"/>
                </a:cubicBezTo>
                <a:cubicBezTo>
                  <a:pt x="3159" y="2876"/>
                  <a:pt x="2981" y="2904"/>
                  <a:pt x="2806" y="2904"/>
                </a:cubicBezTo>
                <a:cubicBezTo>
                  <a:pt x="2293" y="2904"/>
                  <a:pt x="1794" y="2670"/>
                  <a:pt x="1447" y="2400"/>
                </a:cubicBezTo>
                <a:cubicBezTo>
                  <a:pt x="900" y="1974"/>
                  <a:pt x="517" y="1380"/>
                  <a:pt x="147" y="804"/>
                </a:cubicBezTo>
                <a:lnTo>
                  <a:pt x="0" y="897"/>
                </a:lnTo>
                <a:cubicBezTo>
                  <a:pt x="380" y="1483"/>
                  <a:pt x="773" y="2094"/>
                  <a:pt x="1344" y="2537"/>
                </a:cubicBezTo>
                <a:cubicBezTo>
                  <a:pt x="1793" y="2886"/>
                  <a:pt x="2316" y="3073"/>
                  <a:pt x="2803" y="3073"/>
                </a:cubicBezTo>
                <a:cubicBezTo>
                  <a:pt x="3010" y="3073"/>
                  <a:pt x="3206" y="3040"/>
                  <a:pt x="3389" y="2973"/>
                </a:cubicBezTo>
                <a:cubicBezTo>
                  <a:pt x="3906" y="2786"/>
                  <a:pt x="4339" y="2326"/>
                  <a:pt x="4579" y="1714"/>
                </a:cubicBezTo>
                <a:cubicBezTo>
                  <a:pt x="4792" y="1164"/>
                  <a:pt x="4835" y="567"/>
                  <a:pt x="4852" y="4"/>
                </a:cubicBezTo>
                <a:lnTo>
                  <a:pt x="4679"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1128;p36">
            <a:extLst>
              <a:ext uri="{FF2B5EF4-FFF2-40B4-BE49-F238E27FC236}">
                <a16:creationId xmlns:a16="http://schemas.microsoft.com/office/drawing/2014/main" id="{AC6907F0-4D18-4CB3-99CA-FBCF6590A52A}"/>
              </a:ext>
            </a:extLst>
          </p:cNvPr>
          <p:cNvSpPr/>
          <p:nvPr/>
        </p:nvSpPr>
        <p:spPr>
          <a:xfrm flipH="1">
            <a:off x="17459521" y="6904076"/>
            <a:ext cx="616339" cy="517453"/>
          </a:xfrm>
          <a:custGeom>
            <a:avLst/>
            <a:gdLst/>
            <a:ahLst/>
            <a:cxnLst/>
            <a:rect l="l" t="t" r="r" b="b"/>
            <a:pathLst>
              <a:path w="3266" h="2742" extrusionOk="0">
                <a:moveTo>
                  <a:pt x="1965" y="0"/>
                </a:moveTo>
                <a:cubicBezTo>
                  <a:pt x="1690" y="0"/>
                  <a:pt x="1309" y="60"/>
                  <a:pt x="966" y="146"/>
                </a:cubicBezTo>
                <a:cubicBezTo>
                  <a:pt x="557" y="249"/>
                  <a:pt x="73" y="302"/>
                  <a:pt x="73" y="302"/>
                </a:cubicBezTo>
                <a:lnTo>
                  <a:pt x="0" y="2741"/>
                </a:lnTo>
                <a:cubicBezTo>
                  <a:pt x="0" y="2741"/>
                  <a:pt x="2649" y="2415"/>
                  <a:pt x="2796" y="2109"/>
                </a:cubicBezTo>
                <a:cubicBezTo>
                  <a:pt x="2886" y="1929"/>
                  <a:pt x="2742" y="1855"/>
                  <a:pt x="2742" y="1855"/>
                </a:cubicBezTo>
                <a:cubicBezTo>
                  <a:pt x="2742" y="1855"/>
                  <a:pt x="3012" y="1855"/>
                  <a:pt x="3086" y="1709"/>
                </a:cubicBezTo>
                <a:cubicBezTo>
                  <a:pt x="3159" y="1566"/>
                  <a:pt x="3032" y="1455"/>
                  <a:pt x="3032" y="1455"/>
                </a:cubicBezTo>
                <a:cubicBezTo>
                  <a:pt x="3032" y="1455"/>
                  <a:pt x="3266" y="1422"/>
                  <a:pt x="3216" y="1209"/>
                </a:cubicBezTo>
                <a:cubicBezTo>
                  <a:pt x="3162" y="976"/>
                  <a:pt x="2409" y="756"/>
                  <a:pt x="1652" y="589"/>
                </a:cubicBezTo>
                <a:cubicBezTo>
                  <a:pt x="2136" y="569"/>
                  <a:pt x="2392" y="372"/>
                  <a:pt x="2346" y="126"/>
                </a:cubicBezTo>
                <a:cubicBezTo>
                  <a:pt x="2330" y="37"/>
                  <a:pt x="2180" y="0"/>
                  <a:pt x="1965" y="0"/>
                </a:cubicBezTo>
                <a:close/>
              </a:path>
            </a:pathLst>
          </a:custGeom>
          <a:solidFill>
            <a:srgbClr val="9C61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1129;p36">
            <a:extLst>
              <a:ext uri="{FF2B5EF4-FFF2-40B4-BE49-F238E27FC236}">
                <a16:creationId xmlns:a16="http://schemas.microsoft.com/office/drawing/2014/main" id="{C0A01CB9-D9C0-43BC-85D9-E3C43334B98C}"/>
              </a:ext>
            </a:extLst>
          </p:cNvPr>
          <p:cNvSpPr/>
          <p:nvPr/>
        </p:nvSpPr>
        <p:spPr>
          <a:xfrm flipH="1">
            <a:off x="17497256" y="7111288"/>
            <a:ext cx="214000" cy="82656"/>
          </a:xfrm>
          <a:custGeom>
            <a:avLst/>
            <a:gdLst/>
            <a:ahLst/>
            <a:cxnLst/>
            <a:rect l="l" t="t" r="r" b="b"/>
            <a:pathLst>
              <a:path w="1134" h="438" extrusionOk="0">
                <a:moveTo>
                  <a:pt x="17" y="1"/>
                </a:moveTo>
                <a:lnTo>
                  <a:pt x="0" y="174"/>
                </a:lnTo>
                <a:cubicBezTo>
                  <a:pt x="604" y="234"/>
                  <a:pt x="1060" y="434"/>
                  <a:pt x="1064" y="437"/>
                </a:cubicBezTo>
                <a:lnTo>
                  <a:pt x="1134" y="281"/>
                </a:lnTo>
                <a:cubicBezTo>
                  <a:pt x="1114" y="271"/>
                  <a:pt x="651" y="64"/>
                  <a:pt x="17"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1130;p36">
            <a:extLst>
              <a:ext uri="{FF2B5EF4-FFF2-40B4-BE49-F238E27FC236}">
                <a16:creationId xmlns:a16="http://schemas.microsoft.com/office/drawing/2014/main" id="{3879AE73-A69A-40BF-9436-624C405530D9}"/>
              </a:ext>
            </a:extLst>
          </p:cNvPr>
          <p:cNvSpPr/>
          <p:nvPr/>
        </p:nvSpPr>
        <p:spPr>
          <a:xfrm flipH="1">
            <a:off x="17554437" y="7209419"/>
            <a:ext cx="174939" cy="60576"/>
          </a:xfrm>
          <a:custGeom>
            <a:avLst/>
            <a:gdLst/>
            <a:ahLst/>
            <a:cxnLst/>
            <a:rect l="l" t="t" r="r" b="b"/>
            <a:pathLst>
              <a:path w="927" h="321" extrusionOk="0">
                <a:moveTo>
                  <a:pt x="13" y="1"/>
                </a:moveTo>
                <a:lnTo>
                  <a:pt x="0" y="171"/>
                </a:lnTo>
                <a:cubicBezTo>
                  <a:pt x="423" y="208"/>
                  <a:pt x="880" y="320"/>
                  <a:pt x="883" y="320"/>
                </a:cubicBezTo>
                <a:lnTo>
                  <a:pt x="926" y="154"/>
                </a:lnTo>
                <a:cubicBezTo>
                  <a:pt x="906" y="151"/>
                  <a:pt x="453" y="34"/>
                  <a:pt x="1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1131;p36">
            <a:extLst>
              <a:ext uri="{FF2B5EF4-FFF2-40B4-BE49-F238E27FC236}">
                <a16:creationId xmlns:a16="http://schemas.microsoft.com/office/drawing/2014/main" id="{F5FB6721-847F-4271-B2B1-A34722F311C2}"/>
              </a:ext>
            </a:extLst>
          </p:cNvPr>
          <p:cNvSpPr/>
          <p:nvPr/>
        </p:nvSpPr>
        <p:spPr>
          <a:xfrm flipH="1">
            <a:off x="18020601" y="5684963"/>
            <a:ext cx="1782211" cy="1986400"/>
          </a:xfrm>
          <a:custGeom>
            <a:avLst/>
            <a:gdLst/>
            <a:ahLst/>
            <a:cxnLst/>
            <a:rect l="l" t="t" r="r" b="b"/>
            <a:pathLst>
              <a:path w="9444" h="10526" extrusionOk="0">
                <a:moveTo>
                  <a:pt x="6210" y="0"/>
                </a:moveTo>
                <a:cubicBezTo>
                  <a:pt x="5639" y="0"/>
                  <a:pt x="3987" y="14"/>
                  <a:pt x="3636" y="168"/>
                </a:cubicBezTo>
                <a:cubicBezTo>
                  <a:pt x="3139" y="384"/>
                  <a:pt x="0" y="3563"/>
                  <a:pt x="643" y="7166"/>
                </a:cubicBezTo>
                <a:cubicBezTo>
                  <a:pt x="694" y="7446"/>
                  <a:pt x="766" y="7729"/>
                  <a:pt x="866" y="8012"/>
                </a:cubicBezTo>
                <a:cubicBezTo>
                  <a:pt x="1083" y="8635"/>
                  <a:pt x="1443" y="9115"/>
                  <a:pt x="1903" y="9475"/>
                </a:cubicBezTo>
                <a:cubicBezTo>
                  <a:pt x="2928" y="10290"/>
                  <a:pt x="4429" y="10525"/>
                  <a:pt x="5822" y="10525"/>
                </a:cubicBezTo>
                <a:cubicBezTo>
                  <a:pt x="7734" y="10525"/>
                  <a:pt x="9444" y="10081"/>
                  <a:pt x="9444" y="10081"/>
                </a:cubicBezTo>
                <a:lnTo>
                  <a:pt x="9284" y="7679"/>
                </a:lnTo>
                <a:lnTo>
                  <a:pt x="9211" y="6576"/>
                </a:lnTo>
                <a:lnTo>
                  <a:pt x="5705" y="6309"/>
                </a:lnTo>
                <a:lnTo>
                  <a:pt x="5272" y="4573"/>
                </a:lnTo>
                <a:lnTo>
                  <a:pt x="6405" y="1"/>
                </a:lnTo>
                <a:cubicBezTo>
                  <a:pt x="6405" y="1"/>
                  <a:pt x="6332" y="0"/>
                  <a:pt x="621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1132;p36">
            <a:extLst>
              <a:ext uri="{FF2B5EF4-FFF2-40B4-BE49-F238E27FC236}">
                <a16:creationId xmlns:a16="http://schemas.microsoft.com/office/drawing/2014/main" id="{5A0CC94D-D432-47C9-8E41-751201249137}"/>
              </a:ext>
            </a:extLst>
          </p:cNvPr>
          <p:cNvSpPr/>
          <p:nvPr/>
        </p:nvSpPr>
        <p:spPr>
          <a:xfrm flipH="1">
            <a:off x="19102111" y="6315091"/>
            <a:ext cx="305149" cy="307792"/>
          </a:xfrm>
          <a:custGeom>
            <a:avLst/>
            <a:gdLst/>
            <a:ahLst/>
            <a:cxnLst/>
            <a:rect l="l" t="t" r="r" b="b"/>
            <a:pathLst>
              <a:path w="1617" h="1631" extrusionOk="0">
                <a:moveTo>
                  <a:pt x="614" y="1"/>
                </a:moveTo>
                <a:lnTo>
                  <a:pt x="580" y="554"/>
                </a:lnTo>
                <a:lnTo>
                  <a:pt x="24" y="501"/>
                </a:lnTo>
                <a:lnTo>
                  <a:pt x="0" y="968"/>
                </a:lnTo>
                <a:lnTo>
                  <a:pt x="554" y="1014"/>
                </a:lnTo>
                <a:lnTo>
                  <a:pt x="520" y="1568"/>
                </a:lnTo>
                <a:lnTo>
                  <a:pt x="990" y="1631"/>
                </a:lnTo>
                <a:lnTo>
                  <a:pt x="1017" y="1054"/>
                </a:lnTo>
                <a:lnTo>
                  <a:pt x="1580" y="1101"/>
                </a:lnTo>
                <a:lnTo>
                  <a:pt x="1617" y="654"/>
                </a:lnTo>
                <a:lnTo>
                  <a:pt x="1037" y="598"/>
                </a:lnTo>
                <a:lnTo>
                  <a:pt x="1060" y="48"/>
                </a:lnTo>
                <a:lnTo>
                  <a:pt x="614" y="1"/>
                </a:lnTo>
                <a:close/>
              </a:path>
            </a:pathLst>
          </a:custGeom>
          <a:solidFill>
            <a:srgbClr val="DF8B6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1133;p36">
            <a:extLst>
              <a:ext uri="{FF2B5EF4-FFF2-40B4-BE49-F238E27FC236}">
                <a16:creationId xmlns:a16="http://schemas.microsoft.com/office/drawing/2014/main" id="{377BEE03-F786-412A-89FE-B7F637FBFFA5}"/>
              </a:ext>
            </a:extLst>
          </p:cNvPr>
          <p:cNvSpPr/>
          <p:nvPr/>
        </p:nvSpPr>
        <p:spPr>
          <a:xfrm flipH="1">
            <a:off x="15830750" y="9092817"/>
            <a:ext cx="3080373" cy="3081128"/>
          </a:xfrm>
          <a:custGeom>
            <a:avLst/>
            <a:gdLst/>
            <a:ahLst/>
            <a:cxnLst/>
            <a:rect l="l" t="t" r="r" b="b"/>
            <a:pathLst>
              <a:path w="16323" h="16327" extrusionOk="0">
                <a:moveTo>
                  <a:pt x="8162" y="694"/>
                </a:moveTo>
                <a:cubicBezTo>
                  <a:pt x="9171" y="694"/>
                  <a:pt x="10148" y="891"/>
                  <a:pt x="11071" y="1280"/>
                </a:cubicBezTo>
                <a:cubicBezTo>
                  <a:pt x="11961" y="1657"/>
                  <a:pt x="12756" y="2194"/>
                  <a:pt x="13443" y="2880"/>
                </a:cubicBezTo>
                <a:cubicBezTo>
                  <a:pt x="14130" y="3567"/>
                  <a:pt x="14669" y="4367"/>
                  <a:pt x="15046" y="5256"/>
                </a:cubicBezTo>
                <a:cubicBezTo>
                  <a:pt x="15436" y="6176"/>
                  <a:pt x="15632" y="7156"/>
                  <a:pt x="15632" y="8163"/>
                </a:cubicBezTo>
                <a:cubicBezTo>
                  <a:pt x="15632" y="9172"/>
                  <a:pt x="15436" y="10152"/>
                  <a:pt x="15046" y="11071"/>
                </a:cubicBezTo>
                <a:cubicBezTo>
                  <a:pt x="14669" y="11961"/>
                  <a:pt x="14130" y="12761"/>
                  <a:pt x="13443" y="13447"/>
                </a:cubicBezTo>
                <a:cubicBezTo>
                  <a:pt x="12756" y="14134"/>
                  <a:pt x="11961" y="14670"/>
                  <a:pt x="11071" y="15047"/>
                </a:cubicBezTo>
                <a:cubicBezTo>
                  <a:pt x="10148" y="15436"/>
                  <a:pt x="9171" y="15633"/>
                  <a:pt x="8162" y="15633"/>
                </a:cubicBezTo>
                <a:cubicBezTo>
                  <a:pt x="7152" y="15633"/>
                  <a:pt x="6175" y="15436"/>
                  <a:pt x="5252" y="15047"/>
                </a:cubicBezTo>
                <a:cubicBezTo>
                  <a:pt x="4366" y="14670"/>
                  <a:pt x="3566" y="14134"/>
                  <a:pt x="2879" y="13447"/>
                </a:cubicBezTo>
                <a:cubicBezTo>
                  <a:pt x="2193" y="12761"/>
                  <a:pt x="1653" y="11961"/>
                  <a:pt x="1277" y="11071"/>
                </a:cubicBezTo>
                <a:cubicBezTo>
                  <a:pt x="887" y="10152"/>
                  <a:pt x="690" y="9172"/>
                  <a:pt x="690" y="8163"/>
                </a:cubicBezTo>
                <a:cubicBezTo>
                  <a:pt x="690" y="7156"/>
                  <a:pt x="887" y="6176"/>
                  <a:pt x="1277" y="5256"/>
                </a:cubicBezTo>
                <a:cubicBezTo>
                  <a:pt x="1653" y="4367"/>
                  <a:pt x="2193" y="3567"/>
                  <a:pt x="2879" y="2880"/>
                </a:cubicBezTo>
                <a:cubicBezTo>
                  <a:pt x="3566" y="2194"/>
                  <a:pt x="4366" y="1657"/>
                  <a:pt x="5252" y="1280"/>
                </a:cubicBezTo>
                <a:cubicBezTo>
                  <a:pt x="6175" y="891"/>
                  <a:pt x="7152" y="694"/>
                  <a:pt x="8162" y="694"/>
                </a:cubicBezTo>
                <a:close/>
                <a:moveTo>
                  <a:pt x="8162" y="1"/>
                </a:moveTo>
                <a:cubicBezTo>
                  <a:pt x="3653" y="1"/>
                  <a:pt x="0" y="3657"/>
                  <a:pt x="0" y="8163"/>
                </a:cubicBezTo>
                <a:cubicBezTo>
                  <a:pt x="0" y="12671"/>
                  <a:pt x="3653" y="16327"/>
                  <a:pt x="8162" y="16327"/>
                </a:cubicBezTo>
                <a:cubicBezTo>
                  <a:pt x="12670" y="16327"/>
                  <a:pt x="16323" y="12671"/>
                  <a:pt x="16323" y="8163"/>
                </a:cubicBezTo>
                <a:cubicBezTo>
                  <a:pt x="16323" y="3657"/>
                  <a:pt x="12670" y="1"/>
                  <a:pt x="8162" y="1"/>
                </a:cubicBezTo>
                <a:close/>
              </a:path>
            </a:pathLst>
          </a:custGeom>
          <a:solidFill>
            <a:srgbClr val="435D7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1134;p36">
            <a:extLst>
              <a:ext uri="{FF2B5EF4-FFF2-40B4-BE49-F238E27FC236}">
                <a16:creationId xmlns:a16="http://schemas.microsoft.com/office/drawing/2014/main" id="{140682A1-DEE5-464D-AFF4-DE1E7530021F}"/>
              </a:ext>
            </a:extLst>
          </p:cNvPr>
          <p:cNvSpPr/>
          <p:nvPr/>
        </p:nvSpPr>
        <p:spPr>
          <a:xfrm flipH="1">
            <a:off x="15814520" y="9076588"/>
            <a:ext cx="3113019" cy="3113587"/>
          </a:xfrm>
          <a:custGeom>
            <a:avLst/>
            <a:gdLst/>
            <a:ahLst/>
            <a:cxnLst/>
            <a:rect l="l" t="t" r="r" b="b"/>
            <a:pathLst>
              <a:path w="16496" h="16499" extrusionOk="0">
                <a:moveTo>
                  <a:pt x="8249" y="174"/>
                </a:moveTo>
                <a:cubicBezTo>
                  <a:pt x="10404" y="174"/>
                  <a:pt x="12434" y="1014"/>
                  <a:pt x="13960" y="2540"/>
                </a:cubicBezTo>
                <a:cubicBezTo>
                  <a:pt x="15483" y="4066"/>
                  <a:pt x="16326" y="6092"/>
                  <a:pt x="16326" y="8249"/>
                </a:cubicBezTo>
                <a:cubicBezTo>
                  <a:pt x="16326" y="10408"/>
                  <a:pt x="15483" y="12434"/>
                  <a:pt x="13960" y="13960"/>
                </a:cubicBezTo>
                <a:cubicBezTo>
                  <a:pt x="12434" y="15486"/>
                  <a:pt x="10404" y="16326"/>
                  <a:pt x="8249" y="16326"/>
                </a:cubicBezTo>
                <a:cubicBezTo>
                  <a:pt x="6093" y="16326"/>
                  <a:pt x="4063" y="15486"/>
                  <a:pt x="2537" y="13960"/>
                </a:cubicBezTo>
                <a:cubicBezTo>
                  <a:pt x="1014" y="12434"/>
                  <a:pt x="174" y="10408"/>
                  <a:pt x="174" y="8249"/>
                </a:cubicBezTo>
                <a:cubicBezTo>
                  <a:pt x="174" y="6092"/>
                  <a:pt x="1014" y="4066"/>
                  <a:pt x="2537" y="2540"/>
                </a:cubicBezTo>
                <a:cubicBezTo>
                  <a:pt x="4063" y="1014"/>
                  <a:pt x="6093" y="174"/>
                  <a:pt x="8249" y="174"/>
                </a:cubicBezTo>
                <a:close/>
                <a:moveTo>
                  <a:pt x="8249" y="0"/>
                </a:moveTo>
                <a:cubicBezTo>
                  <a:pt x="6045" y="0"/>
                  <a:pt x="3973" y="860"/>
                  <a:pt x="2417" y="2417"/>
                </a:cubicBezTo>
                <a:cubicBezTo>
                  <a:pt x="857" y="3976"/>
                  <a:pt x="1" y="6045"/>
                  <a:pt x="1" y="8249"/>
                </a:cubicBezTo>
                <a:cubicBezTo>
                  <a:pt x="1" y="10454"/>
                  <a:pt x="857" y="12523"/>
                  <a:pt x="2417" y="14083"/>
                </a:cubicBezTo>
                <a:cubicBezTo>
                  <a:pt x="3973" y="15639"/>
                  <a:pt x="6045" y="16499"/>
                  <a:pt x="8249" y="16499"/>
                </a:cubicBezTo>
                <a:cubicBezTo>
                  <a:pt x="10451" y="16499"/>
                  <a:pt x="12524" y="15639"/>
                  <a:pt x="14080" y="14083"/>
                </a:cubicBezTo>
                <a:cubicBezTo>
                  <a:pt x="15639" y="12523"/>
                  <a:pt x="16496" y="10454"/>
                  <a:pt x="16496" y="8249"/>
                </a:cubicBezTo>
                <a:cubicBezTo>
                  <a:pt x="16496" y="6045"/>
                  <a:pt x="15639" y="3976"/>
                  <a:pt x="14080" y="2417"/>
                </a:cubicBezTo>
                <a:cubicBezTo>
                  <a:pt x="12524" y="860"/>
                  <a:pt x="10451" y="0"/>
                  <a:pt x="8249" y="0"/>
                </a:cubicBezTo>
                <a:close/>
              </a:path>
            </a:pathLst>
          </a:custGeom>
          <a:solidFill>
            <a:srgbClr val="435D7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1135;p36">
            <a:extLst>
              <a:ext uri="{FF2B5EF4-FFF2-40B4-BE49-F238E27FC236}">
                <a16:creationId xmlns:a16="http://schemas.microsoft.com/office/drawing/2014/main" id="{8D922F98-C436-48ED-A776-9F2CD0E85FFF}"/>
              </a:ext>
            </a:extLst>
          </p:cNvPr>
          <p:cNvSpPr/>
          <p:nvPr/>
        </p:nvSpPr>
        <p:spPr>
          <a:xfrm flipH="1">
            <a:off x="17258908" y="10521783"/>
            <a:ext cx="224003" cy="223437"/>
          </a:xfrm>
          <a:custGeom>
            <a:avLst/>
            <a:gdLst/>
            <a:ahLst/>
            <a:cxnLst/>
            <a:rect l="l" t="t" r="r" b="b"/>
            <a:pathLst>
              <a:path w="1187" h="1184" extrusionOk="0">
                <a:moveTo>
                  <a:pt x="594" y="0"/>
                </a:moveTo>
                <a:cubicBezTo>
                  <a:pt x="267" y="0"/>
                  <a:pt x="0" y="263"/>
                  <a:pt x="0" y="591"/>
                </a:cubicBezTo>
                <a:cubicBezTo>
                  <a:pt x="0" y="920"/>
                  <a:pt x="267" y="1183"/>
                  <a:pt x="594" y="1183"/>
                </a:cubicBezTo>
                <a:cubicBezTo>
                  <a:pt x="920" y="1183"/>
                  <a:pt x="1186" y="920"/>
                  <a:pt x="1186" y="591"/>
                </a:cubicBezTo>
                <a:cubicBezTo>
                  <a:pt x="1186" y="263"/>
                  <a:pt x="920" y="0"/>
                  <a:pt x="59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1136;p36">
            <a:extLst>
              <a:ext uri="{FF2B5EF4-FFF2-40B4-BE49-F238E27FC236}">
                <a16:creationId xmlns:a16="http://schemas.microsoft.com/office/drawing/2014/main" id="{2AA3F41B-7456-41F4-B974-34989E417E46}"/>
              </a:ext>
            </a:extLst>
          </p:cNvPr>
          <p:cNvSpPr/>
          <p:nvPr/>
        </p:nvSpPr>
        <p:spPr>
          <a:xfrm flipH="1">
            <a:off x="14555393" y="8349460"/>
            <a:ext cx="2815608" cy="3586125"/>
          </a:xfrm>
          <a:custGeom>
            <a:avLst/>
            <a:gdLst/>
            <a:ahLst/>
            <a:cxnLst/>
            <a:rect l="l" t="t" r="r" b="b"/>
            <a:pathLst>
              <a:path w="14920" h="19003" extrusionOk="0">
                <a:moveTo>
                  <a:pt x="1" y="1"/>
                </a:moveTo>
                <a:lnTo>
                  <a:pt x="1" y="175"/>
                </a:lnTo>
                <a:lnTo>
                  <a:pt x="10827" y="175"/>
                </a:lnTo>
                <a:cubicBezTo>
                  <a:pt x="12987" y="175"/>
                  <a:pt x="14746" y="1934"/>
                  <a:pt x="14746" y="4093"/>
                </a:cubicBezTo>
                <a:lnTo>
                  <a:pt x="14746" y="19003"/>
                </a:lnTo>
                <a:lnTo>
                  <a:pt x="14920" y="19003"/>
                </a:lnTo>
                <a:lnTo>
                  <a:pt x="14920" y="4093"/>
                </a:lnTo>
                <a:cubicBezTo>
                  <a:pt x="14920" y="1837"/>
                  <a:pt x="13083" y="1"/>
                  <a:pt x="10827" y="1"/>
                </a:cubicBez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1137;p36">
            <a:extLst>
              <a:ext uri="{FF2B5EF4-FFF2-40B4-BE49-F238E27FC236}">
                <a16:creationId xmlns:a16="http://schemas.microsoft.com/office/drawing/2014/main" id="{9607F50B-53D9-4CB5-BF91-477DE37E6159}"/>
              </a:ext>
            </a:extLst>
          </p:cNvPr>
          <p:cNvSpPr/>
          <p:nvPr/>
        </p:nvSpPr>
        <p:spPr>
          <a:xfrm flipH="1">
            <a:off x="14110164" y="11694656"/>
            <a:ext cx="482541" cy="481973"/>
          </a:xfrm>
          <a:custGeom>
            <a:avLst/>
            <a:gdLst/>
            <a:ahLst/>
            <a:cxnLst/>
            <a:rect l="l" t="t" r="r" b="b"/>
            <a:pathLst>
              <a:path w="2557" h="2554" extrusionOk="0">
                <a:moveTo>
                  <a:pt x="1281" y="0"/>
                </a:moveTo>
                <a:cubicBezTo>
                  <a:pt x="574" y="0"/>
                  <a:pt x="1" y="570"/>
                  <a:pt x="1" y="1277"/>
                </a:cubicBezTo>
                <a:cubicBezTo>
                  <a:pt x="1" y="1983"/>
                  <a:pt x="574" y="2553"/>
                  <a:pt x="1281" y="2553"/>
                </a:cubicBezTo>
                <a:cubicBezTo>
                  <a:pt x="1984" y="2553"/>
                  <a:pt x="2557" y="1983"/>
                  <a:pt x="2557" y="1277"/>
                </a:cubicBezTo>
                <a:cubicBezTo>
                  <a:pt x="2557" y="570"/>
                  <a:pt x="1984" y="0"/>
                  <a:pt x="128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1138;p36">
            <a:extLst>
              <a:ext uri="{FF2B5EF4-FFF2-40B4-BE49-F238E27FC236}">
                <a16:creationId xmlns:a16="http://schemas.microsoft.com/office/drawing/2014/main" id="{77C89260-6CB2-4142-BD5C-EAA3126E3AC4}"/>
              </a:ext>
            </a:extLst>
          </p:cNvPr>
          <p:cNvSpPr/>
          <p:nvPr/>
        </p:nvSpPr>
        <p:spPr>
          <a:xfrm flipH="1">
            <a:off x="14264151" y="11848083"/>
            <a:ext cx="174371" cy="174939"/>
          </a:xfrm>
          <a:custGeom>
            <a:avLst/>
            <a:gdLst/>
            <a:ahLst/>
            <a:cxnLst/>
            <a:rect l="l" t="t" r="r" b="b"/>
            <a:pathLst>
              <a:path w="924" h="927" extrusionOk="0">
                <a:moveTo>
                  <a:pt x="464" y="173"/>
                </a:moveTo>
                <a:cubicBezTo>
                  <a:pt x="620" y="173"/>
                  <a:pt x="750" y="304"/>
                  <a:pt x="750" y="464"/>
                </a:cubicBezTo>
                <a:cubicBezTo>
                  <a:pt x="750" y="624"/>
                  <a:pt x="620" y="753"/>
                  <a:pt x="464" y="753"/>
                </a:cubicBezTo>
                <a:cubicBezTo>
                  <a:pt x="304" y="753"/>
                  <a:pt x="173" y="624"/>
                  <a:pt x="173" y="464"/>
                </a:cubicBezTo>
                <a:cubicBezTo>
                  <a:pt x="173" y="304"/>
                  <a:pt x="304" y="173"/>
                  <a:pt x="464" y="173"/>
                </a:cubicBezTo>
                <a:close/>
                <a:moveTo>
                  <a:pt x="464" y="1"/>
                </a:moveTo>
                <a:cubicBezTo>
                  <a:pt x="207" y="1"/>
                  <a:pt x="0" y="210"/>
                  <a:pt x="0" y="464"/>
                </a:cubicBezTo>
                <a:cubicBezTo>
                  <a:pt x="0" y="720"/>
                  <a:pt x="207" y="927"/>
                  <a:pt x="464" y="927"/>
                </a:cubicBezTo>
                <a:cubicBezTo>
                  <a:pt x="717" y="927"/>
                  <a:pt x="923" y="720"/>
                  <a:pt x="923" y="464"/>
                </a:cubicBezTo>
                <a:cubicBezTo>
                  <a:pt x="923" y="210"/>
                  <a:pt x="717" y="1"/>
                  <a:pt x="464" y="1"/>
                </a:cubicBezTo>
                <a:close/>
              </a:path>
            </a:pathLst>
          </a:custGeom>
          <a:solidFill>
            <a:srgbClr val="20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1140;p36">
            <a:extLst>
              <a:ext uri="{FF2B5EF4-FFF2-40B4-BE49-F238E27FC236}">
                <a16:creationId xmlns:a16="http://schemas.microsoft.com/office/drawing/2014/main" id="{EF3DD536-70CE-40A8-B6A7-73A48D0A95C5}"/>
              </a:ext>
            </a:extLst>
          </p:cNvPr>
          <p:cNvSpPr txBox="1">
            <a:spLocks/>
          </p:cNvSpPr>
          <p:nvPr/>
        </p:nvSpPr>
        <p:spPr>
          <a:xfrm>
            <a:off x="2437979" y="3100113"/>
            <a:ext cx="9687841" cy="2776206"/>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dirty="0">
                <a:solidFill>
                  <a:schemeClr val="bg1"/>
                </a:solidFill>
              </a:rPr>
              <a:t>PATIENT MONITORING</a:t>
            </a:r>
          </a:p>
        </p:txBody>
      </p:sp>
    </p:spTree>
    <p:extLst>
      <p:ext uri="{BB962C8B-B14F-4D97-AF65-F5344CB8AC3E}">
        <p14:creationId xmlns:p14="http://schemas.microsoft.com/office/powerpoint/2010/main" val="33650935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520;p34">
            <a:extLst>
              <a:ext uri="{FF2B5EF4-FFF2-40B4-BE49-F238E27FC236}">
                <a16:creationId xmlns:a16="http://schemas.microsoft.com/office/drawing/2014/main" id="{199E7CBE-991B-4F91-8BA3-0C806078003A}"/>
              </a:ext>
            </a:extLst>
          </p:cNvPr>
          <p:cNvGrpSpPr/>
          <p:nvPr/>
        </p:nvGrpSpPr>
        <p:grpSpPr>
          <a:xfrm>
            <a:off x="4698068" y="4153240"/>
            <a:ext cx="1728775" cy="2704761"/>
            <a:chOff x="2174650" y="238125"/>
            <a:chExt cx="3341750" cy="5228350"/>
          </a:xfrm>
        </p:grpSpPr>
        <p:sp>
          <p:nvSpPr>
            <p:cNvPr id="3" name="Google Shape;521;p34">
              <a:extLst>
                <a:ext uri="{FF2B5EF4-FFF2-40B4-BE49-F238E27FC236}">
                  <a16:creationId xmlns:a16="http://schemas.microsoft.com/office/drawing/2014/main" id="{8738EC5E-7258-4C4D-BDB6-AFC23B582F83}"/>
                </a:ext>
              </a:extLst>
            </p:cNvPr>
            <p:cNvSpPr/>
            <p:nvPr/>
          </p:nvSpPr>
          <p:spPr>
            <a:xfrm>
              <a:off x="2174650" y="826075"/>
              <a:ext cx="3341750" cy="4640400"/>
            </a:xfrm>
            <a:custGeom>
              <a:avLst/>
              <a:gdLst/>
              <a:ahLst/>
              <a:cxnLst/>
              <a:rect l="l" t="t" r="r" b="b"/>
              <a:pathLst>
                <a:path w="133670" h="185616" extrusionOk="0">
                  <a:moveTo>
                    <a:pt x="76435" y="0"/>
                  </a:moveTo>
                  <a:cubicBezTo>
                    <a:pt x="71836" y="0"/>
                    <a:pt x="67231" y="684"/>
                    <a:pt x="62718" y="2216"/>
                  </a:cubicBezTo>
                  <a:cubicBezTo>
                    <a:pt x="53698" y="5280"/>
                    <a:pt x="46370" y="10892"/>
                    <a:pt x="40831" y="19225"/>
                  </a:cubicBezTo>
                  <a:cubicBezTo>
                    <a:pt x="32719" y="31431"/>
                    <a:pt x="31126" y="47288"/>
                    <a:pt x="37229" y="60743"/>
                  </a:cubicBezTo>
                  <a:cubicBezTo>
                    <a:pt x="39434" y="65620"/>
                    <a:pt x="42400" y="69591"/>
                    <a:pt x="46174" y="72483"/>
                  </a:cubicBezTo>
                  <a:cubicBezTo>
                    <a:pt x="48135" y="74002"/>
                    <a:pt x="49532" y="76208"/>
                    <a:pt x="50047" y="78708"/>
                  </a:cubicBezTo>
                  <a:cubicBezTo>
                    <a:pt x="50537" y="81061"/>
                    <a:pt x="50463" y="83291"/>
                    <a:pt x="49728" y="85374"/>
                  </a:cubicBezTo>
                  <a:cubicBezTo>
                    <a:pt x="48650" y="88438"/>
                    <a:pt x="46199" y="90766"/>
                    <a:pt x="43209" y="91698"/>
                  </a:cubicBezTo>
                  <a:cubicBezTo>
                    <a:pt x="41420" y="92261"/>
                    <a:pt x="39704" y="92899"/>
                    <a:pt x="38111" y="93609"/>
                  </a:cubicBezTo>
                  <a:cubicBezTo>
                    <a:pt x="28455" y="97874"/>
                    <a:pt x="22867" y="107334"/>
                    <a:pt x="22376" y="117113"/>
                  </a:cubicBezTo>
                  <a:cubicBezTo>
                    <a:pt x="10024" y="117211"/>
                    <a:pt x="0" y="127309"/>
                    <a:pt x="0" y="139686"/>
                  </a:cubicBezTo>
                  <a:lnTo>
                    <a:pt x="0" y="185615"/>
                  </a:lnTo>
                  <a:lnTo>
                    <a:pt x="16837" y="185615"/>
                  </a:lnTo>
                  <a:lnTo>
                    <a:pt x="16837" y="139686"/>
                  </a:lnTo>
                  <a:cubicBezTo>
                    <a:pt x="16837" y="136524"/>
                    <a:pt x="19411" y="133926"/>
                    <a:pt x="22572" y="133926"/>
                  </a:cubicBezTo>
                  <a:lnTo>
                    <a:pt x="27156" y="133926"/>
                  </a:lnTo>
                  <a:cubicBezTo>
                    <a:pt x="27915" y="135005"/>
                    <a:pt x="28749" y="136034"/>
                    <a:pt x="29680" y="136990"/>
                  </a:cubicBezTo>
                  <a:cubicBezTo>
                    <a:pt x="29925" y="137260"/>
                    <a:pt x="30170" y="137505"/>
                    <a:pt x="30415" y="137750"/>
                  </a:cubicBezTo>
                  <a:cubicBezTo>
                    <a:pt x="37265" y="144494"/>
                    <a:pt x="46340" y="147992"/>
                    <a:pt x="55658" y="147992"/>
                  </a:cubicBezTo>
                  <a:cubicBezTo>
                    <a:pt x="57141" y="147992"/>
                    <a:pt x="58631" y="147903"/>
                    <a:pt x="60120" y="147725"/>
                  </a:cubicBezTo>
                  <a:cubicBezTo>
                    <a:pt x="82864" y="144980"/>
                    <a:pt x="101392" y="134196"/>
                    <a:pt x="115117" y="114221"/>
                  </a:cubicBezTo>
                  <a:cubicBezTo>
                    <a:pt x="128548" y="94663"/>
                    <a:pt x="133670" y="70032"/>
                    <a:pt x="128425" y="46577"/>
                  </a:cubicBezTo>
                  <a:cubicBezTo>
                    <a:pt x="125067" y="31504"/>
                    <a:pt x="118132" y="19593"/>
                    <a:pt x="107519" y="10917"/>
                  </a:cubicBezTo>
                  <a:cubicBezTo>
                    <a:pt x="107029" y="10500"/>
                    <a:pt x="106539" y="10133"/>
                    <a:pt x="106049" y="9740"/>
                  </a:cubicBezTo>
                  <a:cubicBezTo>
                    <a:pt x="106049" y="9740"/>
                    <a:pt x="99456" y="5010"/>
                    <a:pt x="95020" y="3417"/>
                  </a:cubicBezTo>
                  <a:cubicBezTo>
                    <a:pt x="89003" y="1279"/>
                    <a:pt x="82725" y="0"/>
                    <a:pt x="76435"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 name="Google Shape;522;p34">
              <a:extLst>
                <a:ext uri="{FF2B5EF4-FFF2-40B4-BE49-F238E27FC236}">
                  <a16:creationId xmlns:a16="http://schemas.microsoft.com/office/drawing/2014/main" id="{383A0156-FFC0-421E-8E6E-A6C712F17BBB}"/>
                </a:ext>
              </a:extLst>
            </p:cNvPr>
            <p:cNvSpPr/>
            <p:nvPr/>
          </p:nvSpPr>
          <p:spPr>
            <a:xfrm>
              <a:off x="3170300" y="826325"/>
              <a:ext cx="2346100" cy="3699475"/>
            </a:xfrm>
            <a:custGeom>
              <a:avLst/>
              <a:gdLst/>
              <a:ahLst/>
              <a:cxnLst/>
              <a:rect l="l" t="t" r="r" b="b"/>
              <a:pathLst>
                <a:path w="93844" h="147979" extrusionOk="0">
                  <a:moveTo>
                    <a:pt x="37891" y="0"/>
                  </a:moveTo>
                  <a:lnTo>
                    <a:pt x="37891" y="0"/>
                  </a:lnTo>
                  <a:cubicBezTo>
                    <a:pt x="42302" y="1716"/>
                    <a:pt x="48503" y="6177"/>
                    <a:pt x="48503" y="6177"/>
                  </a:cubicBezTo>
                  <a:cubicBezTo>
                    <a:pt x="48993" y="6569"/>
                    <a:pt x="49483" y="6936"/>
                    <a:pt x="49974" y="7353"/>
                  </a:cubicBezTo>
                  <a:cubicBezTo>
                    <a:pt x="60586" y="16029"/>
                    <a:pt x="67522" y="27940"/>
                    <a:pt x="70879" y="43013"/>
                  </a:cubicBezTo>
                  <a:cubicBezTo>
                    <a:pt x="76124" y="66468"/>
                    <a:pt x="71026" y="91100"/>
                    <a:pt x="57571" y="110658"/>
                  </a:cubicBezTo>
                  <a:cubicBezTo>
                    <a:pt x="43846" y="130632"/>
                    <a:pt x="25318" y="141416"/>
                    <a:pt x="2574" y="144161"/>
                  </a:cubicBezTo>
                  <a:cubicBezTo>
                    <a:pt x="1716" y="144259"/>
                    <a:pt x="858" y="144333"/>
                    <a:pt x="1" y="144382"/>
                  </a:cubicBezTo>
                  <a:cubicBezTo>
                    <a:pt x="4930" y="146759"/>
                    <a:pt x="10363" y="147978"/>
                    <a:pt x="15865" y="147978"/>
                  </a:cubicBezTo>
                  <a:cubicBezTo>
                    <a:pt x="17339" y="147978"/>
                    <a:pt x="18818" y="147891"/>
                    <a:pt x="20294" y="147715"/>
                  </a:cubicBezTo>
                  <a:cubicBezTo>
                    <a:pt x="43038" y="144970"/>
                    <a:pt x="61566" y="134186"/>
                    <a:pt x="75291" y="114211"/>
                  </a:cubicBezTo>
                  <a:cubicBezTo>
                    <a:pt x="88722" y="94653"/>
                    <a:pt x="93844" y="70022"/>
                    <a:pt x="88599" y="46567"/>
                  </a:cubicBezTo>
                  <a:cubicBezTo>
                    <a:pt x="85241" y="31494"/>
                    <a:pt x="78306" y="19583"/>
                    <a:pt x="67693" y="10907"/>
                  </a:cubicBezTo>
                  <a:cubicBezTo>
                    <a:pt x="67203" y="10490"/>
                    <a:pt x="66713" y="10123"/>
                    <a:pt x="66223" y="9730"/>
                  </a:cubicBezTo>
                  <a:cubicBezTo>
                    <a:pt x="66223" y="9730"/>
                    <a:pt x="59630" y="5000"/>
                    <a:pt x="55194" y="3407"/>
                  </a:cubicBezTo>
                  <a:cubicBezTo>
                    <a:pt x="49581" y="1422"/>
                    <a:pt x="43748" y="172"/>
                    <a:pt x="37891" y="0"/>
                  </a:cubicBezTo>
                  <a:close/>
                </a:path>
              </a:pathLst>
            </a:custGeom>
            <a:solidFill>
              <a:schemeClr val="accent2">
                <a:lumMod val="60000"/>
                <a:lumOff val="4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 name="Google Shape;523;p34">
              <a:extLst>
                <a:ext uri="{FF2B5EF4-FFF2-40B4-BE49-F238E27FC236}">
                  <a16:creationId xmlns:a16="http://schemas.microsoft.com/office/drawing/2014/main" id="{D86E6F66-FC89-432B-9B1E-63B31AB1457D}"/>
                </a:ext>
              </a:extLst>
            </p:cNvPr>
            <p:cNvSpPr/>
            <p:nvPr/>
          </p:nvSpPr>
          <p:spPr>
            <a:xfrm>
              <a:off x="2300850" y="238125"/>
              <a:ext cx="882350" cy="1477275"/>
            </a:xfrm>
            <a:custGeom>
              <a:avLst/>
              <a:gdLst/>
              <a:ahLst/>
              <a:cxnLst/>
              <a:rect l="l" t="t" r="r" b="b"/>
              <a:pathLst>
                <a:path w="35294" h="59091" extrusionOk="0">
                  <a:moveTo>
                    <a:pt x="1" y="0"/>
                  </a:moveTo>
                  <a:lnTo>
                    <a:pt x="1" y="24631"/>
                  </a:lnTo>
                  <a:cubicBezTo>
                    <a:pt x="1" y="32523"/>
                    <a:pt x="2721" y="40268"/>
                    <a:pt x="7647" y="46420"/>
                  </a:cubicBezTo>
                  <a:cubicBezTo>
                    <a:pt x="12574" y="52571"/>
                    <a:pt x="19510" y="56934"/>
                    <a:pt x="27205" y="58649"/>
                  </a:cubicBezTo>
                  <a:lnTo>
                    <a:pt x="29191" y="59091"/>
                  </a:lnTo>
                  <a:cubicBezTo>
                    <a:pt x="30195" y="53601"/>
                    <a:pt x="32254" y="48282"/>
                    <a:pt x="35293" y="43479"/>
                  </a:cubicBezTo>
                  <a:cubicBezTo>
                    <a:pt x="34680" y="43184"/>
                    <a:pt x="34043" y="42939"/>
                    <a:pt x="33332" y="42768"/>
                  </a:cubicBezTo>
                  <a:lnTo>
                    <a:pt x="30906" y="42229"/>
                  </a:lnTo>
                  <a:cubicBezTo>
                    <a:pt x="22622" y="40366"/>
                    <a:pt x="16838" y="33136"/>
                    <a:pt x="16838" y="24631"/>
                  </a:cubicBezTo>
                  <a:lnTo>
                    <a:pt x="16838" y="0"/>
                  </a:lnTo>
                  <a:close/>
                </a:path>
              </a:pathLst>
            </a:custGeom>
            <a:solidFill>
              <a:schemeClr val="accent2">
                <a:lumMod val="60000"/>
                <a:lumOff val="4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 name="Google Shape;524;p34">
              <a:extLst>
                <a:ext uri="{FF2B5EF4-FFF2-40B4-BE49-F238E27FC236}">
                  <a16:creationId xmlns:a16="http://schemas.microsoft.com/office/drawing/2014/main" id="{DC2209CF-9EC6-4B37-9455-A3C4E79F3B35}"/>
                </a:ext>
              </a:extLst>
            </p:cNvPr>
            <p:cNvSpPr/>
            <p:nvPr/>
          </p:nvSpPr>
          <p:spPr>
            <a:xfrm>
              <a:off x="2759175" y="1185375"/>
              <a:ext cx="424025" cy="530025"/>
            </a:xfrm>
            <a:custGeom>
              <a:avLst/>
              <a:gdLst/>
              <a:ahLst/>
              <a:cxnLst/>
              <a:rect l="l" t="t" r="r" b="b"/>
              <a:pathLst>
                <a:path w="16961" h="21201" extrusionOk="0">
                  <a:moveTo>
                    <a:pt x="4289" y="1"/>
                  </a:moveTo>
                  <a:cubicBezTo>
                    <a:pt x="1667" y="5491"/>
                    <a:pt x="221" y="11422"/>
                    <a:pt x="0" y="17426"/>
                  </a:cubicBezTo>
                  <a:cubicBezTo>
                    <a:pt x="2794" y="18921"/>
                    <a:pt x="5784" y="20073"/>
                    <a:pt x="8872" y="20759"/>
                  </a:cubicBezTo>
                  <a:lnTo>
                    <a:pt x="10858" y="21201"/>
                  </a:lnTo>
                  <a:cubicBezTo>
                    <a:pt x="11862" y="15711"/>
                    <a:pt x="13921" y="10392"/>
                    <a:pt x="16960" y="5589"/>
                  </a:cubicBezTo>
                  <a:cubicBezTo>
                    <a:pt x="16347" y="5294"/>
                    <a:pt x="15710" y="5049"/>
                    <a:pt x="14999" y="4878"/>
                  </a:cubicBezTo>
                  <a:lnTo>
                    <a:pt x="12573" y="4339"/>
                  </a:lnTo>
                  <a:cubicBezTo>
                    <a:pt x="9363" y="3628"/>
                    <a:pt x="6544" y="2108"/>
                    <a:pt x="4289" y="1"/>
                  </a:cubicBezTo>
                  <a:close/>
                </a:path>
              </a:pathLst>
            </a:custGeom>
            <a:solidFill>
              <a:schemeClr val="accent2">
                <a:lumMod val="60000"/>
                <a:lumOff val="4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7" name="Google Shape;525;p34">
            <a:extLst>
              <a:ext uri="{FF2B5EF4-FFF2-40B4-BE49-F238E27FC236}">
                <a16:creationId xmlns:a16="http://schemas.microsoft.com/office/drawing/2014/main" id="{8F9A7162-2C3C-4092-9EC1-259BB2A1B9E1}"/>
              </a:ext>
            </a:extLst>
          </p:cNvPr>
          <p:cNvGrpSpPr/>
          <p:nvPr/>
        </p:nvGrpSpPr>
        <p:grpSpPr>
          <a:xfrm>
            <a:off x="10967832" y="4220123"/>
            <a:ext cx="2448337" cy="2637877"/>
            <a:chOff x="1365850" y="238050"/>
            <a:chExt cx="4852750" cy="5228425"/>
          </a:xfrm>
        </p:grpSpPr>
        <p:sp>
          <p:nvSpPr>
            <p:cNvPr id="8" name="Google Shape;526;p34">
              <a:extLst>
                <a:ext uri="{FF2B5EF4-FFF2-40B4-BE49-F238E27FC236}">
                  <a16:creationId xmlns:a16="http://schemas.microsoft.com/office/drawing/2014/main" id="{8147F7BA-B10C-4F72-8606-1C3802317CEF}"/>
                </a:ext>
              </a:extLst>
            </p:cNvPr>
            <p:cNvSpPr/>
            <p:nvPr/>
          </p:nvSpPr>
          <p:spPr>
            <a:xfrm>
              <a:off x="2303925" y="913325"/>
              <a:ext cx="3151225" cy="3007175"/>
            </a:xfrm>
            <a:custGeom>
              <a:avLst/>
              <a:gdLst/>
              <a:ahLst/>
              <a:cxnLst/>
              <a:rect l="l" t="t" r="r" b="b"/>
              <a:pathLst>
                <a:path w="126049" h="120287" extrusionOk="0">
                  <a:moveTo>
                    <a:pt x="18774" y="1"/>
                  </a:moveTo>
                  <a:cubicBezTo>
                    <a:pt x="8407" y="1"/>
                    <a:pt x="0" y="8407"/>
                    <a:pt x="0" y="18774"/>
                  </a:cubicBezTo>
                  <a:cubicBezTo>
                    <a:pt x="0" y="29142"/>
                    <a:pt x="8407" y="37548"/>
                    <a:pt x="18774" y="37548"/>
                  </a:cubicBezTo>
                  <a:cubicBezTo>
                    <a:pt x="11813" y="37548"/>
                    <a:pt x="5735" y="41347"/>
                    <a:pt x="2500" y="47008"/>
                  </a:cubicBezTo>
                  <a:cubicBezTo>
                    <a:pt x="4681" y="54386"/>
                    <a:pt x="6299" y="62425"/>
                    <a:pt x="7377" y="71223"/>
                  </a:cubicBezTo>
                  <a:cubicBezTo>
                    <a:pt x="10539" y="73650"/>
                    <a:pt x="14485" y="75096"/>
                    <a:pt x="18774" y="75096"/>
                  </a:cubicBezTo>
                  <a:cubicBezTo>
                    <a:pt x="14828" y="75096"/>
                    <a:pt x="11152" y="76321"/>
                    <a:pt x="8137" y="78404"/>
                  </a:cubicBezTo>
                  <a:cubicBezTo>
                    <a:pt x="8970" y="87963"/>
                    <a:pt x="9215" y="98305"/>
                    <a:pt x="8897" y="109824"/>
                  </a:cubicBezTo>
                  <a:cubicBezTo>
                    <a:pt x="8987" y="117025"/>
                    <a:pt x="39079" y="120287"/>
                    <a:pt x="68112" y="120287"/>
                  </a:cubicBezTo>
                  <a:cubicBezTo>
                    <a:pt x="94619" y="120287"/>
                    <a:pt x="120243" y="117567"/>
                    <a:pt x="121343" y="112643"/>
                  </a:cubicBezTo>
                  <a:cubicBezTo>
                    <a:pt x="123303" y="109702"/>
                    <a:pt x="124725" y="104580"/>
                    <a:pt x="126048" y="99065"/>
                  </a:cubicBezTo>
                  <a:lnTo>
                    <a:pt x="121882" y="84335"/>
                  </a:lnTo>
                  <a:cubicBezTo>
                    <a:pt x="123426" y="81615"/>
                    <a:pt x="124308" y="78453"/>
                    <a:pt x="124308" y="75096"/>
                  </a:cubicBezTo>
                  <a:cubicBezTo>
                    <a:pt x="124308" y="64728"/>
                    <a:pt x="115902" y="56322"/>
                    <a:pt x="105535" y="56322"/>
                  </a:cubicBezTo>
                  <a:cubicBezTo>
                    <a:pt x="115902" y="56322"/>
                    <a:pt x="124308" y="47915"/>
                    <a:pt x="124308" y="37548"/>
                  </a:cubicBezTo>
                  <a:cubicBezTo>
                    <a:pt x="124308" y="27181"/>
                    <a:pt x="115902" y="18774"/>
                    <a:pt x="105535" y="18774"/>
                  </a:cubicBezTo>
                  <a:lnTo>
                    <a:pt x="89359" y="20196"/>
                  </a:lnTo>
                  <a:lnTo>
                    <a:pt x="56174" y="20797"/>
                  </a:lnTo>
                  <a:lnTo>
                    <a:pt x="56174" y="20797"/>
                  </a:lnTo>
                  <a:cubicBezTo>
                    <a:pt x="65106" y="20474"/>
                    <a:pt x="73715" y="13703"/>
                    <a:pt x="78379" y="6814"/>
                  </a:cubicBezTo>
                  <a:lnTo>
                    <a:pt x="18774" y="1"/>
                  </a:ln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 name="Google Shape;527;p34">
              <a:extLst>
                <a:ext uri="{FF2B5EF4-FFF2-40B4-BE49-F238E27FC236}">
                  <a16:creationId xmlns:a16="http://schemas.microsoft.com/office/drawing/2014/main" id="{CFBE9C8D-F02E-48A6-92B4-2D6040A93EC5}"/>
                </a:ext>
              </a:extLst>
            </p:cNvPr>
            <p:cNvSpPr/>
            <p:nvPr/>
          </p:nvSpPr>
          <p:spPr>
            <a:xfrm>
              <a:off x="2397675" y="2626500"/>
              <a:ext cx="2544025" cy="303925"/>
            </a:xfrm>
            <a:custGeom>
              <a:avLst/>
              <a:gdLst/>
              <a:ahLst/>
              <a:cxnLst/>
              <a:rect l="l" t="t" r="r" b="b"/>
              <a:pathLst>
                <a:path w="101761" h="12157" extrusionOk="0">
                  <a:moveTo>
                    <a:pt x="3623" y="0"/>
                  </a:moveTo>
                  <a:cubicBezTo>
                    <a:pt x="2662" y="0"/>
                    <a:pt x="1710" y="432"/>
                    <a:pt x="1078" y="1250"/>
                  </a:cubicBezTo>
                  <a:cubicBezTo>
                    <a:pt x="0" y="2672"/>
                    <a:pt x="270" y="4657"/>
                    <a:pt x="1667" y="5735"/>
                  </a:cubicBezTo>
                  <a:cubicBezTo>
                    <a:pt x="5490" y="8676"/>
                    <a:pt x="10073" y="10245"/>
                    <a:pt x="14877" y="10269"/>
                  </a:cubicBezTo>
                  <a:cubicBezTo>
                    <a:pt x="28528" y="11519"/>
                    <a:pt x="42376" y="12157"/>
                    <a:pt x="56370" y="12157"/>
                  </a:cubicBezTo>
                  <a:cubicBezTo>
                    <a:pt x="70389" y="12157"/>
                    <a:pt x="84530" y="11519"/>
                    <a:pt x="98696" y="10269"/>
                  </a:cubicBezTo>
                  <a:cubicBezTo>
                    <a:pt x="100461" y="10098"/>
                    <a:pt x="101760" y="8554"/>
                    <a:pt x="101613" y="6789"/>
                  </a:cubicBezTo>
                  <a:cubicBezTo>
                    <a:pt x="101450" y="5116"/>
                    <a:pt x="100054" y="3861"/>
                    <a:pt x="98405" y="3861"/>
                  </a:cubicBezTo>
                  <a:cubicBezTo>
                    <a:pt x="98315" y="3861"/>
                    <a:pt x="98224" y="3865"/>
                    <a:pt x="98133" y="3873"/>
                  </a:cubicBezTo>
                  <a:cubicBezTo>
                    <a:pt x="84116" y="5126"/>
                    <a:pt x="70124" y="5751"/>
                    <a:pt x="56255" y="5751"/>
                  </a:cubicBezTo>
                  <a:cubicBezTo>
                    <a:pt x="42455" y="5751"/>
                    <a:pt x="28777" y="5132"/>
                    <a:pt x="15318" y="3897"/>
                  </a:cubicBezTo>
                  <a:cubicBezTo>
                    <a:pt x="15220" y="3873"/>
                    <a:pt x="15122" y="3873"/>
                    <a:pt x="15024" y="3873"/>
                  </a:cubicBezTo>
                  <a:cubicBezTo>
                    <a:pt x="11568" y="3873"/>
                    <a:pt x="8308" y="2770"/>
                    <a:pt x="5563" y="662"/>
                  </a:cubicBezTo>
                  <a:cubicBezTo>
                    <a:pt x="4985" y="215"/>
                    <a:pt x="4302" y="0"/>
                    <a:pt x="3623"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 name="Google Shape;528;p34">
              <a:extLst>
                <a:ext uri="{FF2B5EF4-FFF2-40B4-BE49-F238E27FC236}">
                  <a16:creationId xmlns:a16="http://schemas.microsoft.com/office/drawing/2014/main" id="{41FB7F93-AC03-4112-8ED4-405054B7D17B}"/>
                </a:ext>
              </a:extLst>
            </p:cNvPr>
            <p:cNvSpPr/>
            <p:nvPr/>
          </p:nvSpPr>
          <p:spPr>
            <a:xfrm>
              <a:off x="2275125" y="1749075"/>
              <a:ext cx="2670850" cy="396450"/>
            </a:xfrm>
            <a:custGeom>
              <a:avLst/>
              <a:gdLst/>
              <a:ahLst/>
              <a:cxnLst/>
              <a:rect l="l" t="t" r="r" b="b"/>
              <a:pathLst>
                <a:path w="106834" h="15858" extrusionOk="0">
                  <a:moveTo>
                    <a:pt x="19926" y="1"/>
                  </a:moveTo>
                  <a:cubicBezTo>
                    <a:pt x="12083" y="1"/>
                    <a:pt x="4779" y="4241"/>
                    <a:pt x="858" y="11054"/>
                  </a:cubicBezTo>
                  <a:cubicBezTo>
                    <a:pt x="0" y="12598"/>
                    <a:pt x="515" y="14559"/>
                    <a:pt x="2059" y="15417"/>
                  </a:cubicBezTo>
                  <a:cubicBezTo>
                    <a:pt x="2549" y="15711"/>
                    <a:pt x="3088" y="15858"/>
                    <a:pt x="3628" y="15858"/>
                  </a:cubicBezTo>
                  <a:cubicBezTo>
                    <a:pt x="4755" y="15858"/>
                    <a:pt x="5833" y="15270"/>
                    <a:pt x="6422" y="14240"/>
                  </a:cubicBezTo>
                  <a:cubicBezTo>
                    <a:pt x="9142" y="9486"/>
                    <a:pt x="14191" y="6495"/>
                    <a:pt x="19656" y="6397"/>
                  </a:cubicBezTo>
                  <a:cubicBezTo>
                    <a:pt x="35678" y="9265"/>
                    <a:pt x="50570" y="10699"/>
                    <a:pt x="64522" y="10699"/>
                  </a:cubicBezTo>
                  <a:cubicBezTo>
                    <a:pt x="78593" y="10699"/>
                    <a:pt x="91709" y="9240"/>
                    <a:pt x="104064" y="6324"/>
                  </a:cubicBezTo>
                  <a:cubicBezTo>
                    <a:pt x="105780" y="5907"/>
                    <a:pt x="106834" y="4192"/>
                    <a:pt x="106441" y="2476"/>
                  </a:cubicBezTo>
                  <a:cubicBezTo>
                    <a:pt x="106085" y="1010"/>
                    <a:pt x="104781" y="9"/>
                    <a:pt x="103338" y="9"/>
                  </a:cubicBezTo>
                  <a:cubicBezTo>
                    <a:pt x="103093" y="9"/>
                    <a:pt x="102843" y="38"/>
                    <a:pt x="102594" y="99"/>
                  </a:cubicBezTo>
                  <a:cubicBezTo>
                    <a:pt x="90708" y="2899"/>
                    <a:pt x="78073" y="4302"/>
                    <a:pt x="64489" y="4302"/>
                  </a:cubicBezTo>
                  <a:cubicBezTo>
                    <a:pt x="50846" y="4302"/>
                    <a:pt x="36246" y="2887"/>
                    <a:pt x="20490" y="50"/>
                  </a:cubicBezTo>
                  <a:cubicBezTo>
                    <a:pt x="20318" y="25"/>
                    <a:pt x="20122" y="1"/>
                    <a:pt x="19926"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 name="Google Shape;529;p34">
              <a:extLst>
                <a:ext uri="{FF2B5EF4-FFF2-40B4-BE49-F238E27FC236}">
                  <a16:creationId xmlns:a16="http://schemas.microsoft.com/office/drawing/2014/main" id="{175B8135-4C77-4556-946C-1DD07EF46F02}"/>
                </a:ext>
              </a:extLst>
            </p:cNvPr>
            <p:cNvSpPr/>
            <p:nvPr/>
          </p:nvSpPr>
          <p:spPr>
            <a:xfrm>
              <a:off x="2770200" y="2285525"/>
              <a:ext cx="2554425" cy="262575"/>
            </a:xfrm>
            <a:custGeom>
              <a:avLst/>
              <a:gdLst/>
              <a:ahLst/>
              <a:cxnLst/>
              <a:rect l="l" t="t" r="r" b="b"/>
              <a:pathLst>
                <a:path w="102177" h="10503" extrusionOk="0">
                  <a:moveTo>
                    <a:pt x="3500" y="1"/>
                  </a:moveTo>
                  <a:cubicBezTo>
                    <a:pt x="1994" y="1"/>
                    <a:pt x="646" y="1075"/>
                    <a:pt x="343" y="2586"/>
                  </a:cubicBezTo>
                  <a:cubicBezTo>
                    <a:pt x="0" y="4326"/>
                    <a:pt x="1128" y="6017"/>
                    <a:pt x="2868" y="6360"/>
                  </a:cubicBezTo>
                  <a:cubicBezTo>
                    <a:pt x="16149" y="8979"/>
                    <a:pt x="29906" y="10291"/>
                    <a:pt x="44038" y="10291"/>
                  </a:cubicBezTo>
                  <a:cubicBezTo>
                    <a:pt x="58071" y="10291"/>
                    <a:pt x="72475" y="8998"/>
                    <a:pt x="87153" y="6409"/>
                  </a:cubicBezTo>
                  <a:cubicBezTo>
                    <a:pt x="90609" y="6458"/>
                    <a:pt x="93869" y="7635"/>
                    <a:pt x="96589" y="9816"/>
                  </a:cubicBezTo>
                  <a:cubicBezTo>
                    <a:pt x="97177" y="10281"/>
                    <a:pt x="97888" y="10502"/>
                    <a:pt x="98574" y="10502"/>
                  </a:cubicBezTo>
                  <a:cubicBezTo>
                    <a:pt x="99530" y="10502"/>
                    <a:pt x="100461" y="10085"/>
                    <a:pt x="101074" y="9301"/>
                  </a:cubicBezTo>
                  <a:cubicBezTo>
                    <a:pt x="102177" y="7929"/>
                    <a:pt x="101956" y="5894"/>
                    <a:pt x="100584" y="4816"/>
                  </a:cubicBezTo>
                  <a:cubicBezTo>
                    <a:pt x="96712" y="1703"/>
                    <a:pt x="91834" y="12"/>
                    <a:pt x="86884" y="12"/>
                  </a:cubicBezTo>
                  <a:cubicBezTo>
                    <a:pt x="86687" y="12"/>
                    <a:pt x="86516" y="37"/>
                    <a:pt x="86320" y="61"/>
                  </a:cubicBezTo>
                  <a:cubicBezTo>
                    <a:pt x="71933" y="2610"/>
                    <a:pt x="57829" y="3885"/>
                    <a:pt x="44098" y="3885"/>
                  </a:cubicBezTo>
                  <a:cubicBezTo>
                    <a:pt x="30367" y="3885"/>
                    <a:pt x="17009" y="2610"/>
                    <a:pt x="4118" y="61"/>
                  </a:cubicBezTo>
                  <a:cubicBezTo>
                    <a:pt x="3910" y="20"/>
                    <a:pt x="3704" y="1"/>
                    <a:pt x="3500"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 name="Google Shape;531;p34">
              <a:extLst>
                <a:ext uri="{FF2B5EF4-FFF2-40B4-BE49-F238E27FC236}">
                  <a16:creationId xmlns:a16="http://schemas.microsoft.com/office/drawing/2014/main" id="{A34CE2F0-5065-457C-AF9C-995AC1C62590}"/>
                </a:ext>
              </a:extLst>
            </p:cNvPr>
            <p:cNvSpPr/>
            <p:nvPr/>
          </p:nvSpPr>
          <p:spPr>
            <a:xfrm>
              <a:off x="2771425" y="3051825"/>
              <a:ext cx="2604075" cy="406775"/>
            </a:xfrm>
            <a:custGeom>
              <a:avLst/>
              <a:gdLst/>
              <a:ahLst/>
              <a:cxnLst/>
              <a:rect l="l" t="t" r="r" b="b"/>
              <a:pathLst>
                <a:path w="104163" h="16271" extrusionOk="0">
                  <a:moveTo>
                    <a:pt x="100607" y="0"/>
                  </a:moveTo>
                  <a:cubicBezTo>
                    <a:pt x="99745" y="0"/>
                    <a:pt x="98885" y="344"/>
                    <a:pt x="98256" y="1026"/>
                  </a:cubicBezTo>
                  <a:cubicBezTo>
                    <a:pt x="95315" y="4212"/>
                    <a:pt x="91148" y="6025"/>
                    <a:pt x="86835" y="6025"/>
                  </a:cubicBezTo>
                  <a:cubicBezTo>
                    <a:pt x="86638" y="6025"/>
                    <a:pt x="86418" y="6050"/>
                    <a:pt x="86222" y="6074"/>
                  </a:cubicBezTo>
                  <a:cubicBezTo>
                    <a:pt x="73244" y="8599"/>
                    <a:pt x="60028" y="9861"/>
                    <a:pt x="46386" y="9861"/>
                  </a:cubicBezTo>
                  <a:cubicBezTo>
                    <a:pt x="32744" y="9861"/>
                    <a:pt x="18676" y="8599"/>
                    <a:pt x="3995" y="6074"/>
                  </a:cubicBezTo>
                  <a:cubicBezTo>
                    <a:pt x="3810" y="6044"/>
                    <a:pt x="3626" y="6029"/>
                    <a:pt x="3445" y="6029"/>
                  </a:cubicBezTo>
                  <a:cubicBezTo>
                    <a:pt x="1901" y="6029"/>
                    <a:pt x="558" y="7115"/>
                    <a:pt x="294" y="8672"/>
                  </a:cubicBezTo>
                  <a:cubicBezTo>
                    <a:pt x="0" y="10413"/>
                    <a:pt x="1152" y="12079"/>
                    <a:pt x="2892" y="12373"/>
                  </a:cubicBezTo>
                  <a:cubicBezTo>
                    <a:pt x="17965" y="14971"/>
                    <a:pt x="32401" y="16270"/>
                    <a:pt x="46420" y="16270"/>
                  </a:cubicBezTo>
                  <a:cubicBezTo>
                    <a:pt x="60341" y="16270"/>
                    <a:pt x="73869" y="14971"/>
                    <a:pt x="87153" y="12422"/>
                  </a:cubicBezTo>
                  <a:cubicBezTo>
                    <a:pt x="93133" y="12324"/>
                    <a:pt x="98893" y="9775"/>
                    <a:pt x="102961" y="5388"/>
                  </a:cubicBezTo>
                  <a:cubicBezTo>
                    <a:pt x="104162" y="4089"/>
                    <a:pt x="104089" y="2055"/>
                    <a:pt x="102790" y="854"/>
                  </a:cubicBezTo>
                  <a:cubicBezTo>
                    <a:pt x="102172" y="283"/>
                    <a:pt x="101388" y="0"/>
                    <a:pt x="100607"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 name="Google Shape;532;p34">
              <a:extLst>
                <a:ext uri="{FF2B5EF4-FFF2-40B4-BE49-F238E27FC236}">
                  <a16:creationId xmlns:a16="http://schemas.microsoft.com/office/drawing/2014/main" id="{1E0004D6-BCA9-43BD-92AD-6B47023BABD5}"/>
                </a:ext>
              </a:extLst>
            </p:cNvPr>
            <p:cNvSpPr/>
            <p:nvPr/>
          </p:nvSpPr>
          <p:spPr>
            <a:xfrm>
              <a:off x="2392150" y="913325"/>
              <a:ext cx="1871250" cy="427050"/>
            </a:xfrm>
            <a:custGeom>
              <a:avLst/>
              <a:gdLst/>
              <a:ahLst/>
              <a:cxnLst/>
              <a:rect l="l" t="t" r="r" b="b"/>
              <a:pathLst>
                <a:path w="74850" h="17082" extrusionOk="0">
                  <a:moveTo>
                    <a:pt x="15245" y="1"/>
                  </a:moveTo>
                  <a:cubicBezTo>
                    <a:pt x="8971" y="1"/>
                    <a:pt x="3407" y="3089"/>
                    <a:pt x="0" y="7843"/>
                  </a:cubicBezTo>
                  <a:cubicBezTo>
                    <a:pt x="2539" y="6931"/>
                    <a:pt x="5171" y="6477"/>
                    <a:pt x="7807" y="6477"/>
                  </a:cubicBezTo>
                  <a:cubicBezTo>
                    <a:pt x="11048" y="6477"/>
                    <a:pt x="14295" y="7164"/>
                    <a:pt x="17377" y="8530"/>
                  </a:cubicBezTo>
                  <a:cubicBezTo>
                    <a:pt x="30225" y="14218"/>
                    <a:pt x="42944" y="17082"/>
                    <a:pt x="55809" y="17082"/>
                  </a:cubicBezTo>
                  <a:cubicBezTo>
                    <a:pt x="58798" y="17082"/>
                    <a:pt x="61794" y="16927"/>
                    <a:pt x="64801" y="16618"/>
                  </a:cubicBezTo>
                  <a:cubicBezTo>
                    <a:pt x="68355" y="14265"/>
                    <a:pt x="72571" y="10172"/>
                    <a:pt x="74850" y="6814"/>
                  </a:cubicBezTo>
                  <a:lnTo>
                    <a:pt x="15245"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Google Shape;533;p34">
              <a:extLst>
                <a:ext uri="{FF2B5EF4-FFF2-40B4-BE49-F238E27FC236}">
                  <a16:creationId xmlns:a16="http://schemas.microsoft.com/office/drawing/2014/main" id="{8BA811D0-E9A9-4EBD-ADC4-F466BA748538}"/>
                </a:ext>
              </a:extLst>
            </p:cNvPr>
            <p:cNvSpPr/>
            <p:nvPr/>
          </p:nvSpPr>
          <p:spPr>
            <a:xfrm>
              <a:off x="1365850" y="238050"/>
              <a:ext cx="4852750" cy="5228425"/>
            </a:xfrm>
            <a:custGeom>
              <a:avLst/>
              <a:gdLst/>
              <a:ahLst/>
              <a:cxnLst/>
              <a:rect l="l" t="t" r="r" b="b"/>
              <a:pathLst>
                <a:path w="194110" h="209137" extrusionOk="0">
                  <a:moveTo>
                    <a:pt x="48869" y="1"/>
                  </a:moveTo>
                  <a:cubicBezTo>
                    <a:pt x="42772" y="1"/>
                    <a:pt x="36677" y="1126"/>
                    <a:pt x="30955" y="3385"/>
                  </a:cubicBezTo>
                  <a:cubicBezTo>
                    <a:pt x="19019" y="8091"/>
                    <a:pt x="9681" y="17159"/>
                    <a:pt x="4682" y="28923"/>
                  </a:cubicBezTo>
                  <a:cubicBezTo>
                    <a:pt x="4412" y="29561"/>
                    <a:pt x="4142" y="30222"/>
                    <a:pt x="3897" y="30884"/>
                  </a:cubicBezTo>
                  <a:cubicBezTo>
                    <a:pt x="0" y="41227"/>
                    <a:pt x="1275" y="53089"/>
                    <a:pt x="7304" y="62598"/>
                  </a:cubicBezTo>
                  <a:cubicBezTo>
                    <a:pt x="11789" y="69706"/>
                    <a:pt x="14951" y="78088"/>
                    <a:pt x="17083" y="87230"/>
                  </a:cubicBezTo>
                  <a:lnTo>
                    <a:pt x="19656" y="102107"/>
                  </a:lnTo>
                  <a:cubicBezTo>
                    <a:pt x="22254" y="123699"/>
                    <a:pt x="20759" y="147717"/>
                    <a:pt x="18676" y="168721"/>
                  </a:cubicBezTo>
                  <a:cubicBezTo>
                    <a:pt x="17990" y="175755"/>
                    <a:pt x="23112" y="182005"/>
                    <a:pt x="30146" y="182691"/>
                  </a:cubicBezTo>
                  <a:cubicBezTo>
                    <a:pt x="30569" y="182733"/>
                    <a:pt x="30989" y="182753"/>
                    <a:pt x="31405" y="182753"/>
                  </a:cubicBezTo>
                  <a:cubicBezTo>
                    <a:pt x="37889" y="182753"/>
                    <a:pt x="43447" y="177833"/>
                    <a:pt x="44092" y="171246"/>
                  </a:cubicBezTo>
                  <a:cubicBezTo>
                    <a:pt x="46763" y="144213"/>
                    <a:pt x="47229" y="123111"/>
                    <a:pt x="45611" y="104778"/>
                  </a:cubicBezTo>
                  <a:cubicBezTo>
                    <a:pt x="43528" y="81715"/>
                    <a:pt x="38062" y="63432"/>
                    <a:pt x="28872" y="48923"/>
                  </a:cubicBezTo>
                  <a:cubicBezTo>
                    <a:pt x="27082" y="46104"/>
                    <a:pt x="26690" y="42820"/>
                    <a:pt x="27793" y="39903"/>
                  </a:cubicBezTo>
                  <a:cubicBezTo>
                    <a:pt x="27916" y="39560"/>
                    <a:pt x="28063" y="39217"/>
                    <a:pt x="28185" y="38898"/>
                  </a:cubicBezTo>
                  <a:cubicBezTo>
                    <a:pt x="30489" y="33506"/>
                    <a:pt x="34803" y="29315"/>
                    <a:pt x="40342" y="27134"/>
                  </a:cubicBezTo>
                  <a:cubicBezTo>
                    <a:pt x="43090" y="26049"/>
                    <a:pt x="45968" y="25507"/>
                    <a:pt x="48854" y="25507"/>
                  </a:cubicBezTo>
                  <a:cubicBezTo>
                    <a:pt x="52094" y="25507"/>
                    <a:pt x="55344" y="26190"/>
                    <a:pt x="58429" y="27551"/>
                  </a:cubicBezTo>
                  <a:cubicBezTo>
                    <a:pt x="71259" y="33249"/>
                    <a:pt x="84188" y="36098"/>
                    <a:pt x="97119" y="36098"/>
                  </a:cubicBezTo>
                  <a:cubicBezTo>
                    <a:pt x="110050" y="36098"/>
                    <a:pt x="122985" y="33249"/>
                    <a:pt x="135827" y="27551"/>
                  </a:cubicBezTo>
                  <a:cubicBezTo>
                    <a:pt x="138900" y="26190"/>
                    <a:pt x="142143" y="25507"/>
                    <a:pt x="145380" y="25507"/>
                  </a:cubicBezTo>
                  <a:cubicBezTo>
                    <a:pt x="148264" y="25507"/>
                    <a:pt x="151142" y="26049"/>
                    <a:pt x="153890" y="27134"/>
                  </a:cubicBezTo>
                  <a:cubicBezTo>
                    <a:pt x="159429" y="29315"/>
                    <a:pt x="163743" y="33506"/>
                    <a:pt x="166047" y="38898"/>
                  </a:cubicBezTo>
                  <a:cubicBezTo>
                    <a:pt x="166145" y="39144"/>
                    <a:pt x="166243" y="39364"/>
                    <a:pt x="166341" y="39609"/>
                  </a:cubicBezTo>
                  <a:cubicBezTo>
                    <a:pt x="167811" y="43359"/>
                    <a:pt x="168081" y="47550"/>
                    <a:pt x="167125" y="51717"/>
                  </a:cubicBezTo>
                  <a:cubicBezTo>
                    <a:pt x="162640" y="71618"/>
                    <a:pt x="161071" y="94288"/>
                    <a:pt x="162395" y="121003"/>
                  </a:cubicBezTo>
                  <a:cubicBezTo>
                    <a:pt x="163204" y="137399"/>
                    <a:pt x="154160" y="152472"/>
                    <a:pt x="139381" y="159359"/>
                  </a:cubicBezTo>
                  <a:cubicBezTo>
                    <a:pt x="139136" y="159482"/>
                    <a:pt x="138891" y="159580"/>
                    <a:pt x="138646" y="159702"/>
                  </a:cubicBezTo>
                  <a:cubicBezTo>
                    <a:pt x="128107" y="165021"/>
                    <a:pt x="122936" y="177152"/>
                    <a:pt x="125975" y="188524"/>
                  </a:cubicBezTo>
                  <a:lnTo>
                    <a:pt x="128352" y="197519"/>
                  </a:lnTo>
                  <a:cubicBezTo>
                    <a:pt x="129112" y="200387"/>
                    <a:pt x="130190" y="203156"/>
                    <a:pt x="131636" y="205779"/>
                  </a:cubicBezTo>
                  <a:cubicBezTo>
                    <a:pt x="132813" y="207911"/>
                    <a:pt x="133793" y="209063"/>
                    <a:pt x="136416" y="209136"/>
                  </a:cubicBezTo>
                  <a:lnTo>
                    <a:pt x="136636" y="209136"/>
                  </a:lnTo>
                  <a:cubicBezTo>
                    <a:pt x="140460" y="209136"/>
                    <a:pt x="142347" y="204994"/>
                    <a:pt x="143744" y="202200"/>
                  </a:cubicBezTo>
                  <a:lnTo>
                    <a:pt x="149846" y="183010"/>
                  </a:lnTo>
                  <a:cubicBezTo>
                    <a:pt x="149846" y="182789"/>
                    <a:pt x="149969" y="182593"/>
                    <a:pt x="150165" y="182495"/>
                  </a:cubicBezTo>
                  <a:cubicBezTo>
                    <a:pt x="174404" y="171197"/>
                    <a:pt x="189207" y="146565"/>
                    <a:pt x="187908" y="119753"/>
                  </a:cubicBezTo>
                  <a:cubicBezTo>
                    <a:pt x="186707" y="95367"/>
                    <a:pt x="188055" y="74951"/>
                    <a:pt x="192050" y="57354"/>
                  </a:cubicBezTo>
                  <a:cubicBezTo>
                    <a:pt x="194109" y="48187"/>
                    <a:pt x="193447" y="38849"/>
                    <a:pt x="190139" y="30320"/>
                  </a:cubicBezTo>
                  <a:cubicBezTo>
                    <a:pt x="189943" y="29855"/>
                    <a:pt x="189747" y="29389"/>
                    <a:pt x="189550" y="28923"/>
                  </a:cubicBezTo>
                  <a:cubicBezTo>
                    <a:pt x="184551" y="17159"/>
                    <a:pt x="175237" y="8091"/>
                    <a:pt x="163277" y="3385"/>
                  </a:cubicBezTo>
                  <a:cubicBezTo>
                    <a:pt x="157566" y="1126"/>
                    <a:pt x="151473" y="1"/>
                    <a:pt x="145373" y="1"/>
                  </a:cubicBezTo>
                  <a:cubicBezTo>
                    <a:pt x="138567" y="1"/>
                    <a:pt x="131755" y="1402"/>
                    <a:pt x="125460" y="4194"/>
                  </a:cubicBezTo>
                  <a:cubicBezTo>
                    <a:pt x="115926" y="8434"/>
                    <a:pt x="106521" y="10554"/>
                    <a:pt x="97116" y="10554"/>
                  </a:cubicBezTo>
                  <a:cubicBezTo>
                    <a:pt x="87711" y="10554"/>
                    <a:pt x="78306" y="8434"/>
                    <a:pt x="68772" y="4194"/>
                  </a:cubicBezTo>
                  <a:cubicBezTo>
                    <a:pt x="62477" y="1402"/>
                    <a:pt x="55672" y="1"/>
                    <a:pt x="48869" y="1"/>
                  </a:cubicBezTo>
                  <a:close/>
                </a:path>
              </a:pathLst>
            </a:custGeom>
            <a:solidFill>
              <a:schemeClr val="tx1">
                <a:lumMod val="10000"/>
                <a:lumOff val="9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 name="Google Shape;534;p34">
              <a:extLst>
                <a:ext uri="{FF2B5EF4-FFF2-40B4-BE49-F238E27FC236}">
                  <a16:creationId xmlns:a16="http://schemas.microsoft.com/office/drawing/2014/main" id="{7F4CACB5-82FB-4BC3-86DF-FAFA2BA23B4D}"/>
                </a:ext>
              </a:extLst>
            </p:cNvPr>
            <p:cNvSpPr/>
            <p:nvPr/>
          </p:nvSpPr>
          <p:spPr>
            <a:xfrm>
              <a:off x="1807000" y="1169450"/>
              <a:ext cx="739575" cy="3626700"/>
            </a:xfrm>
            <a:custGeom>
              <a:avLst/>
              <a:gdLst/>
              <a:ahLst/>
              <a:cxnLst/>
              <a:rect l="l" t="t" r="r" b="b"/>
              <a:pathLst>
                <a:path w="29583" h="145068" extrusionOk="0">
                  <a:moveTo>
                    <a:pt x="11348" y="0"/>
                  </a:moveTo>
                  <a:lnTo>
                    <a:pt x="11348" y="0"/>
                  </a:lnTo>
                  <a:cubicBezTo>
                    <a:pt x="6912" y="2353"/>
                    <a:pt x="3456" y="6079"/>
                    <a:pt x="1496" y="10686"/>
                  </a:cubicBezTo>
                  <a:cubicBezTo>
                    <a:pt x="1373" y="11005"/>
                    <a:pt x="1226" y="11348"/>
                    <a:pt x="1104" y="11691"/>
                  </a:cubicBezTo>
                  <a:cubicBezTo>
                    <a:pt x="1" y="14608"/>
                    <a:pt x="393" y="17892"/>
                    <a:pt x="2182" y="20710"/>
                  </a:cubicBezTo>
                  <a:cubicBezTo>
                    <a:pt x="11373" y="35219"/>
                    <a:pt x="16838" y="53503"/>
                    <a:pt x="18921" y="76566"/>
                  </a:cubicBezTo>
                  <a:cubicBezTo>
                    <a:pt x="20539" y="94898"/>
                    <a:pt x="20073" y="116000"/>
                    <a:pt x="17402" y="143034"/>
                  </a:cubicBezTo>
                  <a:cubicBezTo>
                    <a:pt x="17353" y="143720"/>
                    <a:pt x="17206" y="144406"/>
                    <a:pt x="17034" y="145068"/>
                  </a:cubicBezTo>
                  <a:cubicBezTo>
                    <a:pt x="22034" y="143744"/>
                    <a:pt x="25931" y="139431"/>
                    <a:pt x="26446" y="133990"/>
                  </a:cubicBezTo>
                  <a:cubicBezTo>
                    <a:pt x="29117" y="106957"/>
                    <a:pt x="29583" y="85855"/>
                    <a:pt x="27965" y="67522"/>
                  </a:cubicBezTo>
                  <a:cubicBezTo>
                    <a:pt x="25882" y="44459"/>
                    <a:pt x="20416" y="26176"/>
                    <a:pt x="11226" y="11667"/>
                  </a:cubicBezTo>
                  <a:cubicBezTo>
                    <a:pt x="9436" y="8848"/>
                    <a:pt x="9044" y="5564"/>
                    <a:pt x="10147" y="2647"/>
                  </a:cubicBezTo>
                  <a:cubicBezTo>
                    <a:pt x="10270" y="2304"/>
                    <a:pt x="10417" y="1961"/>
                    <a:pt x="10539" y="1642"/>
                  </a:cubicBezTo>
                  <a:cubicBezTo>
                    <a:pt x="10784" y="1079"/>
                    <a:pt x="11054" y="540"/>
                    <a:pt x="11348"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 name="Google Shape;535;p34">
              <a:extLst>
                <a:ext uri="{FF2B5EF4-FFF2-40B4-BE49-F238E27FC236}">
                  <a16:creationId xmlns:a16="http://schemas.microsoft.com/office/drawing/2014/main" id="{2B696695-62F1-4122-BFB6-303A9D331761}"/>
                </a:ext>
              </a:extLst>
            </p:cNvPr>
            <p:cNvSpPr/>
            <p:nvPr/>
          </p:nvSpPr>
          <p:spPr>
            <a:xfrm>
              <a:off x="1629325" y="238050"/>
              <a:ext cx="4589275" cy="4343050"/>
            </a:xfrm>
            <a:custGeom>
              <a:avLst/>
              <a:gdLst/>
              <a:ahLst/>
              <a:cxnLst/>
              <a:rect l="l" t="t" r="r" b="b"/>
              <a:pathLst>
                <a:path w="183571" h="173722" extrusionOk="0">
                  <a:moveTo>
                    <a:pt x="38330" y="1"/>
                  </a:moveTo>
                  <a:cubicBezTo>
                    <a:pt x="32233" y="1"/>
                    <a:pt x="26138" y="1126"/>
                    <a:pt x="20416" y="3385"/>
                  </a:cubicBezTo>
                  <a:cubicBezTo>
                    <a:pt x="12181" y="6620"/>
                    <a:pt x="5171" y="11963"/>
                    <a:pt x="0" y="18801"/>
                  </a:cubicBezTo>
                  <a:cubicBezTo>
                    <a:pt x="3431" y="16203"/>
                    <a:pt x="7255" y="14047"/>
                    <a:pt x="11372" y="12429"/>
                  </a:cubicBezTo>
                  <a:cubicBezTo>
                    <a:pt x="17076" y="10173"/>
                    <a:pt x="23163" y="9047"/>
                    <a:pt x="29255" y="9047"/>
                  </a:cubicBezTo>
                  <a:cubicBezTo>
                    <a:pt x="36068" y="9047"/>
                    <a:pt x="42888" y="10455"/>
                    <a:pt x="49189" y="13262"/>
                  </a:cubicBezTo>
                  <a:cubicBezTo>
                    <a:pt x="58723" y="17490"/>
                    <a:pt x="68128" y="19604"/>
                    <a:pt x="77533" y="19604"/>
                  </a:cubicBezTo>
                  <a:cubicBezTo>
                    <a:pt x="86939" y="19604"/>
                    <a:pt x="96344" y="17490"/>
                    <a:pt x="105878" y="13262"/>
                  </a:cubicBezTo>
                  <a:cubicBezTo>
                    <a:pt x="112179" y="10455"/>
                    <a:pt x="118999" y="9047"/>
                    <a:pt x="125811" y="9047"/>
                  </a:cubicBezTo>
                  <a:cubicBezTo>
                    <a:pt x="131904" y="9047"/>
                    <a:pt x="137990" y="10173"/>
                    <a:pt x="143694" y="12429"/>
                  </a:cubicBezTo>
                  <a:cubicBezTo>
                    <a:pt x="155655" y="17135"/>
                    <a:pt x="164968" y="26203"/>
                    <a:pt x="169968" y="37967"/>
                  </a:cubicBezTo>
                  <a:cubicBezTo>
                    <a:pt x="170164" y="38433"/>
                    <a:pt x="170360" y="38898"/>
                    <a:pt x="170556" y="39389"/>
                  </a:cubicBezTo>
                  <a:cubicBezTo>
                    <a:pt x="173865" y="47893"/>
                    <a:pt x="174526" y="57231"/>
                    <a:pt x="172468" y="66397"/>
                  </a:cubicBezTo>
                  <a:cubicBezTo>
                    <a:pt x="168473" y="84019"/>
                    <a:pt x="167125" y="104410"/>
                    <a:pt x="168301" y="128797"/>
                  </a:cubicBezTo>
                  <a:cubicBezTo>
                    <a:pt x="169134" y="145512"/>
                    <a:pt x="163669" y="161393"/>
                    <a:pt x="153596" y="173721"/>
                  </a:cubicBezTo>
                  <a:cubicBezTo>
                    <a:pt x="169380" y="160756"/>
                    <a:pt x="178399" y="140928"/>
                    <a:pt x="177369" y="119753"/>
                  </a:cubicBezTo>
                  <a:cubicBezTo>
                    <a:pt x="176168" y="95367"/>
                    <a:pt x="177516" y="74975"/>
                    <a:pt x="181511" y="57354"/>
                  </a:cubicBezTo>
                  <a:cubicBezTo>
                    <a:pt x="183570" y="48187"/>
                    <a:pt x="182908" y="38849"/>
                    <a:pt x="179600" y="30320"/>
                  </a:cubicBezTo>
                  <a:cubicBezTo>
                    <a:pt x="179404" y="29855"/>
                    <a:pt x="179208" y="29389"/>
                    <a:pt x="179011" y="28923"/>
                  </a:cubicBezTo>
                  <a:cubicBezTo>
                    <a:pt x="174012" y="17159"/>
                    <a:pt x="164698" y="8091"/>
                    <a:pt x="152738" y="3385"/>
                  </a:cubicBezTo>
                  <a:cubicBezTo>
                    <a:pt x="147027" y="1126"/>
                    <a:pt x="140934" y="1"/>
                    <a:pt x="134834" y="1"/>
                  </a:cubicBezTo>
                  <a:cubicBezTo>
                    <a:pt x="128028" y="1"/>
                    <a:pt x="121216" y="1402"/>
                    <a:pt x="114921" y="4194"/>
                  </a:cubicBezTo>
                  <a:cubicBezTo>
                    <a:pt x="105387" y="8434"/>
                    <a:pt x="95982" y="10554"/>
                    <a:pt x="86577" y="10554"/>
                  </a:cubicBezTo>
                  <a:cubicBezTo>
                    <a:pt x="77172" y="10554"/>
                    <a:pt x="67767" y="8434"/>
                    <a:pt x="58233" y="4194"/>
                  </a:cubicBezTo>
                  <a:cubicBezTo>
                    <a:pt x="51938" y="1402"/>
                    <a:pt x="45133" y="1"/>
                    <a:pt x="38330" y="1"/>
                  </a:cubicBezTo>
                  <a:close/>
                </a:path>
              </a:pathLst>
            </a:custGeom>
            <a:solidFill>
              <a:schemeClr val="accent2">
                <a:lumMod val="60000"/>
                <a:lumOff val="4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18" name="Google Shape;536;p34">
            <a:extLst>
              <a:ext uri="{FF2B5EF4-FFF2-40B4-BE49-F238E27FC236}">
                <a16:creationId xmlns:a16="http://schemas.microsoft.com/office/drawing/2014/main" id="{9F8018FC-B1DE-464E-8E35-3BD8F6790A12}"/>
              </a:ext>
            </a:extLst>
          </p:cNvPr>
          <p:cNvGrpSpPr/>
          <p:nvPr/>
        </p:nvGrpSpPr>
        <p:grpSpPr>
          <a:xfrm>
            <a:off x="17225721" y="4220123"/>
            <a:ext cx="3072932" cy="2637823"/>
            <a:chOff x="753750" y="238125"/>
            <a:chExt cx="6100400" cy="5236625"/>
          </a:xfrm>
        </p:grpSpPr>
        <p:sp>
          <p:nvSpPr>
            <p:cNvPr id="19" name="Google Shape;537;p34">
              <a:extLst>
                <a:ext uri="{FF2B5EF4-FFF2-40B4-BE49-F238E27FC236}">
                  <a16:creationId xmlns:a16="http://schemas.microsoft.com/office/drawing/2014/main" id="{CB6B3E5E-0278-4292-8D17-A04727B0998F}"/>
                </a:ext>
              </a:extLst>
            </p:cNvPr>
            <p:cNvSpPr/>
            <p:nvPr/>
          </p:nvSpPr>
          <p:spPr>
            <a:xfrm>
              <a:off x="4188900" y="1772975"/>
              <a:ext cx="2665250" cy="3701775"/>
            </a:xfrm>
            <a:custGeom>
              <a:avLst/>
              <a:gdLst/>
              <a:ahLst/>
              <a:cxnLst/>
              <a:rect l="l" t="t" r="r" b="b"/>
              <a:pathLst>
                <a:path w="106610" h="148071" extrusionOk="0">
                  <a:moveTo>
                    <a:pt x="43053" y="1"/>
                  </a:moveTo>
                  <a:cubicBezTo>
                    <a:pt x="29944" y="1"/>
                    <a:pt x="9271" y="10067"/>
                    <a:pt x="8190" y="23091"/>
                  </a:cubicBezTo>
                  <a:lnTo>
                    <a:pt x="6598" y="42258"/>
                  </a:lnTo>
                  <a:cubicBezTo>
                    <a:pt x="14332" y="51130"/>
                    <a:pt x="25593" y="59917"/>
                    <a:pt x="39783" y="60116"/>
                  </a:cubicBezTo>
                  <a:lnTo>
                    <a:pt x="39499" y="81643"/>
                  </a:lnTo>
                  <a:cubicBezTo>
                    <a:pt x="25508" y="81444"/>
                    <a:pt x="13764" y="76808"/>
                    <a:pt x="4294" y="69955"/>
                  </a:cubicBezTo>
                  <a:lnTo>
                    <a:pt x="1621" y="112184"/>
                  </a:lnTo>
                  <a:cubicBezTo>
                    <a:pt x="0" y="131492"/>
                    <a:pt x="15271" y="148071"/>
                    <a:pt x="34664" y="148071"/>
                  </a:cubicBezTo>
                  <a:lnTo>
                    <a:pt x="96457" y="148071"/>
                  </a:lnTo>
                  <a:cubicBezTo>
                    <a:pt x="102173" y="148071"/>
                    <a:pt x="106609" y="143009"/>
                    <a:pt x="105841" y="137322"/>
                  </a:cubicBezTo>
                  <a:cubicBezTo>
                    <a:pt x="98334" y="81188"/>
                    <a:pt x="91225" y="26902"/>
                    <a:pt x="56902" y="4181"/>
                  </a:cubicBezTo>
                  <a:cubicBezTo>
                    <a:pt x="52807" y="1451"/>
                    <a:pt x="47973" y="1"/>
                    <a:pt x="43053"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 name="Google Shape;538;p34">
              <a:extLst>
                <a:ext uri="{FF2B5EF4-FFF2-40B4-BE49-F238E27FC236}">
                  <a16:creationId xmlns:a16="http://schemas.microsoft.com/office/drawing/2014/main" id="{5D11627C-B1E3-4456-AE65-C4ACD6E09FB0}"/>
                </a:ext>
              </a:extLst>
            </p:cNvPr>
            <p:cNvSpPr/>
            <p:nvPr/>
          </p:nvSpPr>
          <p:spPr>
            <a:xfrm>
              <a:off x="4975875" y="1772975"/>
              <a:ext cx="1878275" cy="3701775"/>
            </a:xfrm>
            <a:custGeom>
              <a:avLst/>
              <a:gdLst/>
              <a:ahLst/>
              <a:cxnLst/>
              <a:rect l="l" t="t" r="r" b="b"/>
              <a:pathLst>
                <a:path w="75131" h="148071" extrusionOk="0">
                  <a:moveTo>
                    <a:pt x="11574" y="1"/>
                  </a:moveTo>
                  <a:cubicBezTo>
                    <a:pt x="8077" y="1"/>
                    <a:pt x="4039" y="740"/>
                    <a:pt x="1" y="2020"/>
                  </a:cubicBezTo>
                  <a:cubicBezTo>
                    <a:pt x="1394" y="2617"/>
                    <a:pt x="2730" y="3328"/>
                    <a:pt x="3982" y="4181"/>
                  </a:cubicBezTo>
                  <a:cubicBezTo>
                    <a:pt x="38305" y="26902"/>
                    <a:pt x="45414" y="81188"/>
                    <a:pt x="52921" y="137322"/>
                  </a:cubicBezTo>
                  <a:cubicBezTo>
                    <a:pt x="53689" y="143009"/>
                    <a:pt x="49253" y="148071"/>
                    <a:pt x="43537" y="148071"/>
                  </a:cubicBezTo>
                  <a:lnTo>
                    <a:pt x="64978" y="148071"/>
                  </a:lnTo>
                  <a:cubicBezTo>
                    <a:pt x="70694" y="148071"/>
                    <a:pt x="75130" y="143009"/>
                    <a:pt x="74362" y="137322"/>
                  </a:cubicBezTo>
                  <a:cubicBezTo>
                    <a:pt x="66855" y="81188"/>
                    <a:pt x="59746" y="26902"/>
                    <a:pt x="25423" y="4181"/>
                  </a:cubicBezTo>
                  <a:cubicBezTo>
                    <a:pt x="21328" y="1451"/>
                    <a:pt x="16494" y="1"/>
                    <a:pt x="11574" y="1"/>
                  </a:cubicBezTo>
                  <a:close/>
                </a:path>
              </a:pathLst>
            </a:custGeom>
            <a:solidFill>
              <a:schemeClr val="accent2">
                <a:lumMod val="60000"/>
                <a:lumOff val="4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539;p34">
              <a:extLst>
                <a:ext uri="{FF2B5EF4-FFF2-40B4-BE49-F238E27FC236}">
                  <a16:creationId xmlns:a16="http://schemas.microsoft.com/office/drawing/2014/main" id="{B75F0536-EFD3-49EA-BD7A-BD2CA44E5C77}"/>
                </a:ext>
              </a:extLst>
            </p:cNvPr>
            <p:cNvSpPr/>
            <p:nvPr/>
          </p:nvSpPr>
          <p:spPr>
            <a:xfrm>
              <a:off x="753750" y="1772975"/>
              <a:ext cx="2665250" cy="3701775"/>
            </a:xfrm>
            <a:custGeom>
              <a:avLst/>
              <a:gdLst/>
              <a:ahLst/>
              <a:cxnLst/>
              <a:rect l="l" t="t" r="r" b="b"/>
              <a:pathLst>
                <a:path w="106610" h="148071" extrusionOk="0">
                  <a:moveTo>
                    <a:pt x="63585" y="1"/>
                  </a:moveTo>
                  <a:cubicBezTo>
                    <a:pt x="58637" y="1"/>
                    <a:pt x="53803" y="1451"/>
                    <a:pt x="49708" y="4181"/>
                  </a:cubicBezTo>
                  <a:cubicBezTo>
                    <a:pt x="15385" y="26902"/>
                    <a:pt x="8276" y="81188"/>
                    <a:pt x="768" y="137322"/>
                  </a:cubicBezTo>
                  <a:cubicBezTo>
                    <a:pt x="1" y="143009"/>
                    <a:pt x="4437" y="148071"/>
                    <a:pt x="10181" y="148071"/>
                  </a:cubicBezTo>
                  <a:lnTo>
                    <a:pt x="71974" y="148071"/>
                  </a:lnTo>
                  <a:cubicBezTo>
                    <a:pt x="91367" y="148071"/>
                    <a:pt x="106609" y="131492"/>
                    <a:pt x="105017" y="112184"/>
                  </a:cubicBezTo>
                  <a:lnTo>
                    <a:pt x="102315" y="68420"/>
                  </a:lnTo>
                  <a:cubicBezTo>
                    <a:pt x="92846" y="75273"/>
                    <a:pt x="81130" y="81955"/>
                    <a:pt x="67139" y="82126"/>
                  </a:cubicBezTo>
                  <a:lnTo>
                    <a:pt x="66827" y="60116"/>
                  </a:lnTo>
                  <a:cubicBezTo>
                    <a:pt x="81045" y="59917"/>
                    <a:pt x="92277" y="51130"/>
                    <a:pt x="100041" y="42258"/>
                  </a:cubicBezTo>
                  <a:lnTo>
                    <a:pt x="98448" y="23091"/>
                  </a:lnTo>
                  <a:cubicBezTo>
                    <a:pt x="97367" y="10039"/>
                    <a:pt x="76666" y="1"/>
                    <a:pt x="63585"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540;p34">
              <a:extLst>
                <a:ext uri="{FF2B5EF4-FFF2-40B4-BE49-F238E27FC236}">
                  <a16:creationId xmlns:a16="http://schemas.microsoft.com/office/drawing/2014/main" id="{59CD81F1-2B16-49A2-9B12-2142DCBA54C8}"/>
                </a:ext>
              </a:extLst>
            </p:cNvPr>
            <p:cNvSpPr/>
            <p:nvPr/>
          </p:nvSpPr>
          <p:spPr>
            <a:xfrm>
              <a:off x="753750" y="1772975"/>
              <a:ext cx="1878975" cy="3701775"/>
            </a:xfrm>
            <a:custGeom>
              <a:avLst/>
              <a:gdLst/>
              <a:ahLst/>
              <a:cxnLst/>
              <a:rect l="l" t="t" r="r" b="b"/>
              <a:pathLst>
                <a:path w="75159" h="148071" extrusionOk="0">
                  <a:moveTo>
                    <a:pt x="63585" y="1"/>
                  </a:moveTo>
                  <a:cubicBezTo>
                    <a:pt x="58637" y="1"/>
                    <a:pt x="53803" y="1451"/>
                    <a:pt x="49708" y="4181"/>
                  </a:cubicBezTo>
                  <a:cubicBezTo>
                    <a:pt x="15385" y="26902"/>
                    <a:pt x="8276" y="81188"/>
                    <a:pt x="768" y="137322"/>
                  </a:cubicBezTo>
                  <a:cubicBezTo>
                    <a:pt x="1" y="143009"/>
                    <a:pt x="4437" y="148071"/>
                    <a:pt x="10181" y="148071"/>
                  </a:cubicBezTo>
                  <a:lnTo>
                    <a:pt x="31622" y="148071"/>
                  </a:lnTo>
                  <a:cubicBezTo>
                    <a:pt x="25878" y="148071"/>
                    <a:pt x="21442" y="143009"/>
                    <a:pt x="22210" y="137322"/>
                  </a:cubicBezTo>
                  <a:cubicBezTo>
                    <a:pt x="29745" y="81188"/>
                    <a:pt x="36826" y="26902"/>
                    <a:pt x="71149" y="4181"/>
                  </a:cubicBezTo>
                  <a:cubicBezTo>
                    <a:pt x="72429" y="3328"/>
                    <a:pt x="73765" y="2617"/>
                    <a:pt x="75158" y="2020"/>
                  </a:cubicBezTo>
                  <a:cubicBezTo>
                    <a:pt x="71092" y="740"/>
                    <a:pt x="67054" y="1"/>
                    <a:pt x="63585" y="1"/>
                  </a:cubicBezTo>
                  <a:close/>
                </a:path>
              </a:pathLst>
            </a:custGeom>
            <a:solidFill>
              <a:schemeClr val="accent2">
                <a:lumMod val="60000"/>
                <a:lumOff val="4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541;p34">
              <a:extLst>
                <a:ext uri="{FF2B5EF4-FFF2-40B4-BE49-F238E27FC236}">
                  <a16:creationId xmlns:a16="http://schemas.microsoft.com/office/drawing/2014/main" id="{0313DEDE-69DB-44D3-80E5-0476B9E02139}"/>
                </a:ext>
              </a:extLst>
            </p:cNvPr>
            <p:cNvSpPr/>
            <p:nvPr/>
          </p:nvSpPr>
          <p:spPr>
            <a:xfrm>
              <a:off x="2189100" y="3012825"/>
              <a:ext cx="470650" cy="1076350"/>
            </a:xfrm>
            <a:custGeom>
              <a:avLst/>
              <a:gdLst/>
              <a:ahLst/>
              <a:cxnLst/>
              <a:rect l="l" t="t" r="r" b="b"/>
              <a:pathLst>
                <a:path w="18826" h="43054" extrusionOk="0">
                  <a:moveTo>
                    <a:pt x="9413" y="0"/>
                  </a:moveTo>
                  <a:cubicBezTo>
                    <a:pt x="4209" y="0"/>
                    <a:pt x="0" y="9640"/>
                    <a:pt x="0" y="21527"/>
                  </a:cubicBezTo>
                  <a:cubicBezTo>
                    <a:pt x="0" y="33414"/>
                    <a:pt x="4209" y="43054"/>
                    <a:pt x="9413" y="43054"/>
                  </a:cubicBezTo>
                  <a:cubicBezTo>
                    <a:pt x="14616" y="43054"/>
                    <a:pt x="18825" y="33414"/>
                    <a:pt x="18825" y="21527"/>
                  </a:cubicBezTo>
                  <a:cubicBezTo>
                    <a:pt x="18825" y="9640"/>
                    <a:pt x="14616" y="0"/>
                    <a:pt x="9413" y="0"/>
                  </a:cubicBezTo>
                  <a:close/>
                </a:path>
              </a:pathLst>
            </a:custGeom>
            <a:solidFill>
              <a:schemeClr val="accent2">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542;p34">
              <a:extLst>
                <a:ext uri="{FF2B5EF4-FFF2-40B4-BE49-F238E27FC236}">
                  <a16:creationId xmlns:a16="http://schemas.microsoft.com/office/drawing/2014/main" id="{C4E088F2-D0C6-41C6-9F82-97925C210D46}"/>
                </a:ext>
              </a:extLst>
            </p:cNvPr>
            <p:cNvSpPr/>
            <p:nvPr/>
          </p:nvSpPr>
          <p:spPr>
            <a:xfrm>
              <a:off x="4948150" y="3012825"/>
              <a:ext cx="470650" cy="1076350"/>
            </a:xfrm>
            <a:custGeom>
              <a:avLst/>
              <a:gdLst/>
              <a:ahLst/>
              <a:cxnLst/>
              <a:rect l="l" t="t" r="r" b="b"/>
              <a:pathLst>
                <a:path w="18826" h="43054" extrusionOk="0">
                  <a:moveTo>
                    <a:pt x="9413" y="0"/>
                  </a:moveTo>
                  <a:cubicBezTo>
                    <a:pt x="4209" y="0"/>
                    <a:pt x="1" y="9640"/>
                    <a:pt x="1" y="21527"/>
                  </a:cubicBezTo>
                  <a:cubicBezTo>
                    <a:pt x="1" y="33414"/>
                    <a:pt x="4209" y="43054"/>
                    <a:pt x="9413" y="43054"/>
                  </a:cubicBezTo>
                  <a:cubicBezTo>
                    <a:pt x="14617" y="43054"/>
                    <a:pt x="18826" y="33414"/>
                    <a:pt x="18826" y="21527"/>
                  </a:cubicBezTo>
                  <a:cubicBezTo>
                    <a:pt x="18826" y="9640"/>
                    <a:pt x="14617" y="0"/>
                    <a:pt x="9413" y="0"/>
                  </a:cubicBezTo>
                  <a:close/>
                </a:path>
              </a:pathLst>
            </a:custGeom>
            <a:solidFill>
              <a:schemeClr val="accent2">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543;p34">
              <a:extLst>
                <a:ext uri="{FF2B5EF4-FFF2-40B4-BE49-F238E27FC236}">
                  <a16:creationId xmlns:a16="http://schemas.microsoft.com/office/drawing/2014/main" id="{BC863C9B-34F5-4587-AB5F-08F04E3296BF}"/>
                </a:ext>
              </a:extLst>
            </p:cNvPr>
            <p:cNvSpPr/>
            <p:nvPr/>
          </p:nvSpPr>
          <p:spPr>
            <a:xfrm>
              <a:off x="2309950" y="238125"/>
              <a:ext cx="2968800" cy="4129725"/>
            </a:xfrm>
            <a:custGeom>
              <a:avLst/>
              <a:gdLst/>
              <a:ahLst/>
              <a:cxnLst/>
              <a:rect l="l" t="t" r="r" b="b"/>
              <a:pathLst>
                <a:path w="118752" h="165189" extrusionOk="0">
                  <a:moveTo>
                    <a:pt x="59262" y="0"/>
                  </a:moveTo>
                  <a:cubicBezTo>
                    <a:pt x="53319" y="0"/>
                    <a:pt x="48485" y="4834"/>
                    <a:pt x="48485" y="10778"/>
                  </a:cubicBezTo>
                  <a:lnTo>
                    <a:pt x="48485" y="82552"/>
                  </a:lnTo>
                  <a:cubicBezTo>
                    <a:pt x="48485" y="85879"/>
                    <a:pt x="47575" y="89149"/>
                    <a:pt x="45840" y="91993"/>
                  </a:cubicBezTo>
                  <a:cubicBezTo>
                    <a:pt x="43764" y="95348"/>
                    <a:pt x="40864" y="99585"/>
                    <a:pt x="37167" y="103794"/>
                  </a:cubicBezTo>
                  <a:cubicBezTo>
                    <a:pt x="34067" y="107320"/>
                    <a:pt x="30882" y="110306"/>
                    <a:pt x="27612" y="112780"/>
                  </a:cubicBezTo>
                  <a:cubicBezTo>
                    <a:pt x="25536" y="114372"/>
                    <a:pt x="23034" y="115282"/>
                    <a:pt x="20446" y="115481"/>
                  </a:cubicBezTo>
                  <a:lnTo>
                    <a:pt x="20276" y="115481"/>
                  </a:lnTo>
                  <a:cubicBezTo>
                    <a:pt x="20104" y="115502"/>
                    <a:pt x="19933" y="115511"/>
                    <a:pt x="19762" y="115511"/>
                  </a:cubicBezTo>
                  <a:cubicBezTo>
                    <a:pt x="19450" y="115511"/>
                    <a:pt x="19137" y="115480"/>
                    <a:pt x="18825" y="115425"/>
                  </a:cubicBezTo>
                  <a:cubicBezTo>
                    <a:pt x="16181" y="114941"/>
                    <a:pt x="9811" y="112922"/>
                    <a:pt x="7621" y="104789"/>
                  </a:cubicBezTo>
                  <a:cubicBezTo>
                    <a:pt x="7168" y="103144"/>
                    <a:pt x="5676" y="102079"/>
                    <a:pt x="4050" y="102079"/>
                  </a:cubicBezTo>
                  <a:cubicBezTo>
                    <a:pt x="3736" y="102079"/>
                    <a:pt x="3417" y="102119"/>
                    <a:pt x="3100" y="102201"/>
                  </a:cubicBezTo>
                  <a:cubicBezTo>
                    <a:pt x="1166" y="102742"/>
                    <a:pt x="0" y="104761"/>
                    <a:pt x="512" y="106694"/>
                  </a:cubicBezTo>
                  <a:cubicBezTo>
                    <a:pt x="2616" y="114486"/>
                    <a:pt x="7451" y="118524"/>
                    <a:pt x="11489" y="120600"/>
                  </a:cubicBezTo>
                  <a:cubicBezTo>
                    <a:pt x="10465" y="120828"/>
                    <a:pt x="9441" y="121027"/>
                    <a:pt x="8417" y="121169"/>
                  </a:cubicBezTo>
                  <a:cubicBezTo>
                    <a:pt x="5944" y="121510"/>
                    <a:pt x="4095" y="123614"/>
                    <a:pt x="4095" y="126117"/>
                  </a:cubicBezTo>
                  <a:lnTo>
                    <a:pt x="4152" y="134932"/>
                  </a:lnTo>
                  <a:cubicBezTo>
                    <a:pt x="4178" y="139338"/>
                    <a:pt x="7775" y="142810"/>
                    <a:pt x="12026" y="142810"/>
                  </a:cubicBezTo>
                  <a:cubicBezTo>
                    <a:pt x="12466" y="142810"/>
                    <a:pt x="12914" y="142773"/>
                    <a:pt x="13365" y="142695"/>
                  </a:cubicBezTo>
                  <a:lnTo>
                    <a:pt x="13451" y="142695"/>
                  </a:lnTo>
                  <a:cubicBezTo>
                    <a:pt x="13508" y="145226"/>
                    <a:pt x="13223" y="155918"/>
                    <a:pt x="4778" y="157937"/>
                  </a:cubicBezTo>
                  <a:cubicBezTo>
                    <a:pt x="2872" y="158392"/>
                    <a:pt x="1564" y="160241"/>
                    <a:pt x="1906" y="162174"/>
                  </a:cubicBezTo>
                  <a:cubicBezTo>
                    <a:pt x="2247" y="163966"/>
                    <a:pt x="3782" y="165189"/>
                    <a:pt x="5517" y="165189"/>
                  </a:cubicBezTo>
                  <a:cubicBezTo>
                    <a:pt x="5801" y="165189"/>
                    <a:pt x="6057" y="165160"/>
                    <a:pt x="6342" y="165103"/>
                  </a:cubicBezTo>
                  <a:cubicBezTo>
                    <a:pt x="18825" y="162231"/>
                    <a:pt x="21242" y="148496"/>
                    <a:pt x="20759" y="141672"/>
                  </a:cubicBezTo>
                  <a:cubicBezTo>
                    <a:pt x="20759" y="141672"/>
                    <a:pt x="20759" y="141643"/>
                    <a:pt x="20759" y="141643"/>
                  </a:cubicBezTo>
                  <a:cubicBezTo>
                    <a:pt x="20731" y="141245"/>
                    <a:pt x="20958" y="140847"/>
                    <a:pt x="21356" y="140733"/>
                  </a:cubicBezTo>
                  <a:cubicBezTo>
                    <a:pt x="33726" y="136752"/>
                    <a:pt x="43679" y="129017"/>
                    <a:pt x="51271" y="120998"/>
                  </a:cubicBezTo>
                  <a:cubicBezTo>
                    <a:pt x="53504" y="118638"/>
                    <a:pt x="56504" y="117458"/>
                    <a:pt x="59507" y="117458"/>
                  </a:cubicBezTo>
                  <a:cubicBezTo>
                    <a:pt x="62511" y="117458"/>
                    <a:pt x="65518" y="118638"/>
                    <a:pt x="67765" y="120998"/>
                  </a:cubicBezTo>
                  <a:cubicBezTo>
                    <a:pt x="75300" y="128960"/>
                    <a:pt x="85168" y="136638"/>
                    <a:pt x="97396" y="140648"/>
                  </a:cubicBezTo>
                  <a:cubicBezTo>
                    <a:pt x="97794" y="140790"/>
                    <a:pt x="98050" y="141160"/>
                    <a:pt x="97993" y="141586"/>
                  </a:cubicBezTo>
                  <a:cubicBezTo>
                    <a:pt x="97993" y="141615"/>
                    <a:pt x="97993" y="141643"/>
                    <a:pt x="97993" y="141672"/>
                  </a:cubicBezTo>
                  <a:cubicBezTo>
                    <a:pt x="97509" y="148496"/>
                    <a:pt x="99927" y="162231"/>
                    <a:pt x="112410" y="165103"/>
                  </a:cubicBezTo>
                  <a:cubicBezTo>
                    <a:pt x="112695" y="165160"/>
                    <a:pt x="112950" y="165189"/>
                    <a:pt x="113235" y="165189"/>
                  </a:cubicBezTo>
                  <a:cubicBezTo>
                    <a:pt x="114969" y="165189"/>
                    <a:pt x="116505" y="163966"/>
                    <a:pt x="116846" y="162174"/>
                  </a:cubicBezTo>
                  <a:cubicBezTo>
                    <a:pt x="117188" y="160241"/>
                    <a:pt x="115879" y="158392"/>
                    <a:pt x="113974" y="157937"/>
                  </a:cubicBezTo>
                  <a:cubicBezTo>
                    <a:pt x="105472" y="155918"/>
                    <a:pt x="105244" y="145112"/>
                    <a:pt x="105301" y="142638"/>
                  </a:cubicBezTo>
                  <a:lnTo>
                    <a:pt x="105301" y="142638"/>
                  </a:lnTo>
                  <a:cubicBezTo>
                    <a:pt x="105443" y="142667"/>
                    <a:pt x="105585" y="142695"/>
                    <a:pt x="105756" y="142724"/>
                  </a:cubicBezTo>
                  <a:cubicBezTo>
                    <a:pt x="106165" y="142787"/>
                    <a:pt x="106571" y="142818"/>
                    <a:pt x="106971" y="142818"/>
                  </a:cubicBezTo>
                  <a:cubicBezTo>
                    <a:pt x="111217" y="142818"/>
                    <a:pt x="114830" y="139350"/>
                    <a:pt x="114856" y="134932"/>
                  </a:cubicBezTo>
                  <a:lnTo>
                    <a:pt x="114913" y="126117"/>
                  </a:lnTo>
                  <a:cubicBezTo>
                    <a:pt x="114941" y="123643"/>
                    <a:pt x="113093" y="121538"/>
                    <a:pt x="110647" y="121197"/>
                  </a:cubicBezTo>
                  <a:cubicBezTo>
                    <a:pt x="109538" y="121027"/>
                    <a:pt x="108429" y="120828"/>
                    <a:pt x="107348" y="120572"/>
                  </a:cubicBezTo>
                  <a:cubicBezTo>
                    <a:pt x="111386" y="118467"/>
                    <a:pt x="116135" y="114429"/>
                    <a:pt x="118211" y="106694"/>
                  </a:cubicBezTo>
                  <a:cubicBezTo>
                    <a:pt x="118752" y="104761"/>
                    <a:pt x="117586" y="102742"/>
                    <a:pt x="115652" y="102201"/>
                  </a:cubicBezTo>
                  <a:cubicBezTo>
                    <a:pt x="115335" y="102119"/>
                    <a:pt x="115016" y="102079"/>
                    <a:pt x="114702" y="102079"/>
                  </a:cubicBezTo>
                  <a:cubicBezTo>
                    <a:pt x="113076" y="102079"/>
                    <a:pt x="111583" y="103144"/>
                    <a:pt x="111131" y="104789"/>
                  </a:cubicBezTo>
                  <a:cubicBezTo>
                    <a:pt x="108685" y="113804"/>
                    <a:pt x="101121" y="115311"/>
                    <a:pt x="99216" y="115538"/>
                  </a:cubicBezTo>
                  <a:cubicBezTo>
                    <a:pt x="99045" y="115538"/>
                    <a:pt x="98846" y="115538"/>
                    <a:pt x="98675" y="115510"/>
                  </a:cubicBezTo>
                  <a:lnTo>
                    <a:pt x="97908" y="115425"/>
                  </a:lnTo>
                  <a:cubicBezTo>
                    <a:pt x="95547" y="115083"/>
                    <a:pt x="93272" y="114173"/>
                    <a:pt x="91339" y="112723"/>
                  </a:cubicBezTo>
                  <a:cubicBezTo>
                    <a:pt x="82921" y="106325"/>
                    <a:pt x="76779" y="97794"/>
                    <a:pt x="73168" y="91964"/>
                  </a:cubicBezTo>
                  <a:cubicBezTo>
                    <a:pt x="71433" y="89121"/>
                    <a:pt x="70523" y="85850"/>
                    <a:pt x="70523" y="82495"/>
                  </a:cubicBezTo>
                  <a:lnTo>
                    <a:pt x="70523" y="10778"/>
                  </a:lnTo>
                  <a:cubicBezTo>
                    <a:pt x="70523" y="4834"/>
                    <a:pt x="65689" y="0"/>
                    <a:pt x="59746"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32" name="Google Shape;266;p25">
            <a:extLst>
              <a:ext uri="{FF2B5EF4-FFF2-40B4-BE49-F238E27FC236}">
                <a16:creationId xmlns:a16="http://schemas.microsoft.com/office/drawing/2014/main" id="{7D86D2CC-62D7-4629-B9C7-5BE5EBD6B96D}"/>
              </a:ext>
            </a:extLst>
          </p:cNvPr>
          <p:cNvSpPr txBox="1">
            <a:spLocks/>
          </p:cNvSpPr>
          <p:nvPr/>
        </p:nvSpPr>
        <p:spPr>
          <a:xfrm>
            <a:off x="177" y="617540"/>
            <a:ext cx="24383647" cy="1331981"/>
          </a:xfrm>
          <a:prstGeom prst="rect">
            <a:avLst/>
          </a:prstGeom>
        </p:spPr>
        <p:txBody>
          <a:bodyPr vert="horz" lIns="91428" tIns="45714" rIns="91428" bIns="45714" rtlCol="0" anchor="ctr">
            <a:normAutofit/>
          </a:bodyPr>
          <a:lstStyle>
            <a:lvl1pPr algn="ctr" defTabSz="1828983">
              <a:lnSpc>
                <a:spcPct val="90000"/>
              </a:lnSpc>
              <a:spcBef>
                <a:spcPct val="0"/>
              </a:spcBef>
              <a:buNone/>
              <a:defRPr sz="7201">
                <a:solidFill>
                  <a:schemeClr val="bg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7200" b="0" i="0" u="none" strike="noStrike" kern="1200" cap="none" spc="0" normalizeH="0" baseline="0" noProof="0">
                <a:ln>
                  <a:noFill/>
                </a:ln>
                <a:solidFill>
                  <a:srgbClr val="FFFFFF"/>
                </a:solidFill>
                <a:effectLst/>
                <a:uLnTx/>
                <a:uFillTx/>
                <a:latin typeface="Montserrat SemiBold"/>
                <a:ea typeface="+mj-ea"/>
                <a:cs typeface="+mj-cs"/>
              </a:rPr>
              <a:t>Identifying Information</a:t>
            </a:r>
          </a:p>
        </p:txBody>
      </p:sp>
      <p:sp>
        <p:nvSpPr>
          <p:cNvPr id="33" name="Google Shape;1611;p39">
            <a:extLst>
              <a:ext uri="{FF2B5EF4-FFF2-40B4-BE49-F238E27FC236}">
                <a16:creationId xmlns:a16="http://schemas.microsoft.com/office/drawing/2014/main" id="{22E7791B-4FA8-43F8-83B3-3175DC1271FF}"/>
              </a:ext>
            </a:extLst>
          </p:cNvPr>
          <p:cNvSpPr txBox="1">
            <a:spLocks/>
          </p:cNvSpPr>
          <p:nvPr/>
        </p:nvSpPr>
        <p:spPr>
          <a:xfrm>
            <a:off x="2654046" y="8406228"/>
            <a:ext cx="4692822" cy="24207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3200" b="0" i="0" u="none" strike="noStrike" kern="1200" cap="none" spc="0" normalizeH="0" baseline="0" noProof="0">
                <a:ln>
                  <a:noFill/>
                </a:ln>
                <a:solidFill>
                  <a:prstClr val="white"/>
                </a:solidFill>
                <a:effectLst/>
                <a:uLnTx/>
                <a:uFillTx/>
                <a:latin typeface="Montserrat Light"/>
                <a:ea typeface="+mn-ea"/>
                <a:cs typeface="+mn-cs"/>
              </a:rPr>
              <a:t>Lorem Ipsum is simply dummy text of the</a:t>
            </a:r>
          </a:p>
        </p:txBody>
      </p:sp>
      <p:sp>
        <p:nvSpPr>
          <p:cNvPr id="34" name="TextBox 33">
            <a:extLst>
              <a:ext uri="{FF2B5EF4-FFF2-40B4-BE49-F238E27FC236}">
                <a16:creationId xmlns:a16="http://schemas.microsoft.com/office/drawing/2014/main" id="{FE1C71FC-C382-4C24-B549-82711441E52E}"/>
              </a:ext>
            </a:extLst>
          </p:cNvPr>
          <p:cNvSpPr txBox="1"/>
          <p:nvPr/>
        </p:nvSpPr>
        <p:spPr>
          <a:xfrm>
            <a:off x="2654046" y="7864420"/>
            <a:ext cx="4965061" cy="769430"/>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a:noFill/>
                </a:ln>
                <a:solidFill>
                  <a:prstClr val="white"/>
                </a:solidFill>
                <a:effectLst/>
                <a:uLnTx/>
                <a:uFillTx/>
                <a:latin typeface="Montserrat Light"/>
                <a:ea typeface="+mn-ea"/>
                <a:cs typeface="+mn-cs"/>
              </a:rPr>
              <a:t>TITLE HERE</a:t>
            </a:r>
          </a:p>
        </p:txBody>
      </p:sp>
      <p:sp>
        <p:nvSpPr>
          <p:cNvPr id="35" name="Google Shape;1611;p39">
            <a:extLst>
              <a:ext uri="{FF2B5EF4-FFF2-40B4-BE49-F238E27FC236}">
                <a16:creationId xmlns:a16="http://schemas.microsoft.com/office/drawing/2014/main" id="{4DD905EF-20D1-49BB-89E2-822BAEE0CC09}"/>
              </a:ext>
            </a:extLst>
          </p:cNvPr>
          <p:cNvSpPr txBox="1">
            <a:spLocks/>
          </p:cNvSpPr>
          <p:nvPr/>
        </p:nvSpPr>
        <p:spPr>
          <a:xfrm>
            <a:off x="9845590" y="8406228"/>
            <a:ext cx="4692822" cy="24207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3200" b="0" i="0" u="none" strike="noStrike" kern="1200" cap="none" spc="0" normalizeH="0" baseline="0" noProof="0">
                <a:ln>
                  <a:noFill/>
                </a:ln>
                <a:solidFill>
                  <a:prstClr val="white"/>
                </a:solidFill>
                <a:effectLst/>
                <a:uLnTx/>
                <a:uFillTx/>
                <a:latin typeface="Montserrat Light"/>
                <a:ea typeface="+mn-ea"/>
                <a:cs typeface="+mn-cs"/>
              </a:rPr>
              <a:t>Lorem Ipsum is simply dummy text of the</a:t>
            </a:r>
          </a:p>
        </p:txBody>
      </p:sp>
      <p:sp>
        <p:nvSpPr>
          <p:cNvPr id="36" name="TextBox 35">
            <a:extLst>
              <a:ext uri="{FF2B5EF4-FFF2-40B4-BE49-F238E27FC236}">
                <a16:creationId xmlns:a16="http://schemas.microsoft.com/office/drawing/2014/main" id="{C8BD4096-0819-4E80-B746-AE468EE54BE4}"/>
              </a:ext>
            </a:extLst>
          </p:cNvPr>
          <p:cNvSpPr txBox="1"/>
          <p:nvPr/>
        </p:nvSpPr>
        <p:spPr>
          <a:xfrm>
            <a:off x="9845589" y="7864420"/>
            <a:ext cx="4965061" cy="769430"/>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a:noFill/>
                </a:ln>
                <a:solidFill>
                  <a:prstClr val="white"/>
                </a:solidFill>
                <a:effectLst/>
                <a:uLnTx/>
                <a:uFillTx/>
                <a:latin typeface="Montserrat Light"/>
                <a:ea typeface="+mn-ea"/>
                <a:cs typeface="+mn-cs"/>
              </a:rPr>
              <a:t>TITLE HERE</a:t>
            </a:r>
          </a:p>
        </p:txBody>
      </p:sp>
      <p:sp>
        <p:nvSpPr>
          <p:cNvPr id="37" name="Google Shape;1611;p39">
            <a:extLst>
              <a:ext uri="{FF2B5EF4-FFF2-40B4-BE49-F238E27FC236}">
                <a16:creationId xmlns:a16="http://schemas.microsoft.com/office/drawing/2014/main" id="{18C51165-512A-4CAE-81A7-27A53A48D118}"/>
              </a:ext>
            </a:extLst>
          </p:cNvPr>
          <p:cNvSpPr txBox="1">
            <a:spLocks/>
          </p:cNvSpPr>
          <p:nvPr/>
        </p:nvSpPr>
        <p:spPr>
          <a:xfrm>
            <a:off x="16221868" y="8406228"/>
            <a:ext cx="4692822" cy="24207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3200" b="0" i="0" u="none" strike="noStrike" kern="1200" cap="none" spc="0" normalizeH="0" baseline="0" noProof="0">
                <a:ln>
                  <a:noFill/>
                </a:ln>
                <a:solidFill>
                  <a:prstClr val="white"/>
                </a:solidFill>
                <a:effectLst/>
                <a:uLnTx/>
                <a:uFillTx/>
                <a:latin typeface="Montserrat Light"/>
                <a:ea typeface="+mn-ea"/>
                <a:cs typeface="+mn-cs"/>
              </a:rPr>
              <a:t>Lorem Ipsum is simply dummy text of the</a:t>
            </a:r>
          </a:p>
        </p:txBody>
      </p:sp>
      <p:sp>
        <p:nvSpPr>
          <p:cNvPr id="38" name="TextBox 37">
            <a:extLst>
              <a:ext uri="{FF2B5EF4-FFF2-40B4-BE49-F238E27FC236}">
                <a16:creationId xmlns:a16="http://schemas.microsoft.com/office/drawing/2014/main" id="{4DBB85B3-52C7-44E0-8529-65669A1C717B}"/>
              </a:ext>
            </a:extLst>
          </p:cNvPr>
          <p:cNvSpPr txBox="1"/>
          <p:nvPr/>
        </p:nvSpPr>
        <p:spPr>
          <a:xfrm>
            <a:off x="16221867" y="7864420"/>
            <a:ext cx="4965061" cy="769430"/>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a:noFill/>
                </a:ln>
                <a:solidFill>
                  <a:prstClr val="white"/>
                </a:solidFill>
                <a:effectLst/>
                <a:uLnTx/>
                <a:uFillTx/>
                <a:latin typeface="Montserrat Light"/>
                <a:ea typeface="+mn-ea"/>
                <a:cs typeface="+mn-cs"/>
              </a:rPr>
              <a:t>TITLE HERE</a:t>
            </a:r>
          </a:p>
        </p:txBody>
      </p:sp>
    </p:spTree>
    <p:extLst>
      <p:ext uri="{BB962C8B-B14F-4D97-AF65-F5344CB8AC3E}">
        <p14:creationId xmlns:p14="http://schemas.microsoft.com/office/powerpoint/2010/main" val="80085802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342;p41">
            <a:extLst>
              <a:ext uri="{FF2B5EF4-FFF2-40B4-BE49-F238E27FC236}">
                <a16:creationId xmlns:a16="http://schemas.microsoft.com/office/drawing/2014/main" id="{F4B77616-7771-427C-B7F9-088E8E3A640C}"/>
              </a:ext>
            </a:extLst>
          </p:cNvPr>
          <p:cNvSpPr/>
          <p:nvPr/>
        </p:nvSpPr>
        <p:spPr>
          <a:xfrm>
            <a:off x="0" y="1489467"/>
            <a:ext cx="14463200" cy="10610400"/>
          </a:xfrm>
          <a:prstGeom prst="rect">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 name="Google Shape;1343;p41">
            <a:extLst>
              <a:ext uri="{FF2B5EF4-FFF2-40B4-BE49-F238E27FC236}">
                <a16:creationId xmlns:a16="http://schemas.microsoft.com/office/drawing/2014/main" id="{F73E0DD9-140D-4BE6-9061-59785129C7AB}"/>
              </a:ext>
            </a:extLst>
          </p:cNvPr>
          <p:cNvSpPr txBox="1">
            <a:spLocks/>
          </p:cNvSpPr>
          <p:nvPr/>
        </p:nvSpPr>
        <p:spPr>
          <a:xfrm>
            <a:off x="1407550" y="4070555"/>
            <a:ext cx="6777117" cy="3636645"/>
          </a:xfrm>
          <a:prstGeom prst="rect">
            <a:avLst/>
          </a:prstGeom>
        </p:spPr>
        <p:txBody>
          <a:bodyPr spcFirstLastPara="1" vert="horz" wrap="square" lIns="243800" tIns="528000" rIns="243800" bIns="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Font typeface="Arial" panose="020B0604020202020204" pitchFamily="34" charset="0"/>
              <a:buNone/>
            </a:pPr>
            <a:r>
              <a:rPr lang="en-US" sz="2800" dirty="0"/>
              <a:t>Mercury is the closest planet to the Sun and the smallest one in the Solar System—it’s only a bit larger than our Moon. The planet’s name has nothing to do with the liquid metal since it was named after the Roman messenger god, Mercury</a:t>
            </a:r>
          </a:p>
        </p:txBody>
      </p:sp>
      <p:sp>
        <p:nvSpPr>
          <p:cNvPr id="4" name="Google Shape;1344;p41">
            <a:extLst>
              <a:ext uri="{FF2B5EF4-FFF2-40B4-BE49-F238E27FC236}">
                <a16:creationId xmlns:a16="http://schemas.microsoft.com/office/drawing/2014/main" id="{2793E3A7-7B48-475D-A3D0-7CAAF6BF0C01}"/>
              </a:ext>
            </a:extLst>
          </p:cNvPr>
          <p:cNvSpPr txBox="1">
            <a:spLocks/>
          </p:cNvSpPr>
          <p:nvPr/>
        </p:nvSpPr>
        <p:spPr>
          <a:xfrm>
            <a:off x="14547342" y="3914484"/>
            <a:ext cx="8707247" cy="1810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7200" dirty="0"/>
              <a:t>CONCLUSIONS</a:t>
            </a:r>
          </a:p>
        </p:txBody>
      </p:sp>
      <p:grpSp>
        <p:nvGrpSpPr>
          <p:cNvPr id="5" name="Google Shape;1345;p41">
            <a:extLst>
              <a:ext uri="{FF2B5EF4-FFF2-40B4-BE49-F238E27FC236}">
                <a16:creationId xmlns:a16="http://schemas.microsoft.com/office/drawing/2014/main" id="{1D3F7F32-2F55-46DD-BD88-B4BEBDED4B9D}"/>
              </a:ext>
            </a:extLst>
          </p:cNvPr>
          <p:cNvGrpSpPr/>
          <p:nvPr/>
        </p:nvGrpSpPr>
        <p:grpSpPr>
          <a:xfrm>
            <a:off x="8184700" y="5450251"/>
            <a:ext cx="9685832" cy="6638325"/>
            <a:chOff x="3903300" y="1985350"/>
            <a:chExt cx="3306196" cy="2265949"/>
          </a:xfrm>
        </p:grpSpPr>
        <p:sp>
          <p:nvSpPr>
            <p:cNvPr id="6" name="Google Shape;1346;p41">
              <a:extLst>
                <a:ext uri="{FF2B5EF4-FFF2-40B4-BE49-F238E27FC236}">
                  <a16:creationId xmlns:a16="http://schemas.microsoft.com/office/drawing/2014/main" id="{9FD6CD55-77E5-449C-828C-63786DEA1D9B}"/>
                </a:ext>
              </a:extLst>
            </p:cNvPr>
            <p:cNvSpPr/>
            <p:nvPr/>
          </p:nvSpPr>
          <p:spPr>
            <a:xfrm>
              <a:off x="4591273" y="2687526"/>
              <a:ext cx="243941" cy="476972"/>
            </a:xfrm>
            <a:custGeom>
              <a:avLst/>
              <a:gdLst/>
              <a:ahLst/>
              <a:cxnLst/>
              <a:rect l="l" t="t" r="r" b="b"/>
              <a:pathLst>
                <a:path w="4517" h="8832" extrusionOk="0">
                  <a:moveTo>
                    <a:pt x="4153" y="1"/>
                  </a:moveTo>
                  <a:cubicBezTo>
                    <a:pt x="3124" y="647"/>
                    <a:pt x="2237" y="1523"/>
                    <a:pt x="1568" y="2540"/>
                  </a:cubicBezTo>
                  <a:lnTo>
                    <a:pt x="1871" y="3993"/>
                  </a:lnTo>
                  <a:lnTo>
                    <a:pt x="1871" y="3993"/>
                  </a:lnTo>
                  <a:lnTo>
                    <a:pt x="1241" y="3080"/>
                  </a:lnTo>
                  <a:cubicBezTo>
                    <a:pt x="1105" y="3320"/>
                    <a:pt x="985" y="3570"/>
                    <a:pt x="874" y="3823"/>
                  </a:cubicBezTo>
                  <a:cubicBezTo>
                    <a:pt x="195" y="5390"/>
                    <a:pt x="1" y="7159"/>
                    <a:pt x="325" y="8832"/>
                  </a:cubicBezTo>
                  <a:cubicBezTo>
                    <a:pt x="1780" y="7935"/>
                    <a:pt x="2977" y="6565"/>
                    <a:pt x="3644" y="4993"/>
                  </a:cubicBezTo>
                  <a:cubicBezTo>
                    <a:pt x="4313" y="3423"/>
                    <a:pt x="4516" y="1671"/>
                    <a:pt x="4153" y="1"/>
                  </a:cubicBezTo>
                  <a:close/>
                </a:path>
              </a:pathLst>
            </a:custGeom>
            <a:solidFill>
              <a:srgbClr val="B9E6C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347;p41">
              <a:extLst>
                <a:ext uri="{FF2B5EF4-FFF2-40B4-BE49-F238E27FC236}">
                  <a16:creationId xmlns:a16="http://schemas.microsoft.com/office/drawing/2014/main" id="{761453B5-1231-4078-8339-12C416DCA230}"/>
                </a:ext>
              </a:extLst>
            </p:cNvPr>
            <p:cNvSpPr/>
            <p:nvPr/>
          </p:nvSpPr>
          <p:spPr>
            <a:xfrm>
              <a:off x="4275504" y="2567688"/>
              <a:ext cx="225363" cy="488853"/>
            </a:xfrm>
            <a:custGeom>
              <a:avLst/>
              <a:gdLst/>
              <a:ahLst/>
              <a:cxnLst/>
              <a:rect l="l" t="t" r="r" b="b"/>
              <a:pathLst>
                <a:path w="4173" h="9052" extrusionOk="0">
                  <a:moveTo>
                    <a:pt x="466" y="0"/>
                  </a:moveTo>
                  <a:lnTo>
                    <a:pt x="466" y="0"/>
                  </a:lnTo>
                  <a:cubicBezTo>
                    <a:pt x="0" y="1643"/>
                    <a:pt x="97" y="3406"/>
                    <a:pt x="666" y="5016"/>
                  </a:cubicBezTo>
                  <a:cubicBezTo>
                    <a:pt x="1240" y="6625"/>
                    <a:pt x="2349" y="8068"/>
                    <a:pt x="3745" y="9051"/>
                  </a:cubicBezTo>
                  <a:cubicBezTo>
                    <a:pt x="4172" y="7398"/>
                    <a:pt x="4089" y="5622"/>
                    <a:pt x="3505" y="4019"/>
                  </a:cubicBezTo>
                  <a:cubicBezTo>
                    <a:pt x="3493" y="3976"/>
                    <a:pt x="3476" y="3933"/>
                    <a:pt x="3459" y="3890"/>
                  </a:cubicBezTo>
                  <a:lnTo>
                    <a:pt x="2696" y="4842"/>
                  </a:lnTo>
                  <a:lnTo>
                    <a:pt x="2696" y="4842"/>
                  </a:lnTo>
                  <a:lnTo>
                    <a:pt x="3162" y="3203"/>
                  </a:lnTo>
                  <a:cubicBezTo>
                    <a:pt x="2546" y="1937"/>
                    <a:pt x="1609" y="823"/>
                    <a:pt x="466" y="0"/>
                  </a:cubicBezTo>
                  <a:close/>
                </a:path>
              </a:pathLst>
            </a:custGeom>
            <a:solidFill>
              <a:srgbClr val="B9E6C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1348;p41">
              <a:extLst>
                <a:ext uri="{FF2B5EF4-FFF2-40B4-BE49-F238E27FC236}">
                  <a16:creationId xmlns:a16="http://schemas.microsoft.com/office/drawing/2014/main" id="{C74D3841-7F72-4048-A44D-1B7486E0DB99}"/>
                </a:ext>
              </a:extLst>
            </p:cNvPr>
            <p:cNvSpPr/>
            <p:nvPr/>
          </p:nvSpPr>
          <p:spPr>
            <a:xfrm>
              <a:off x="4056621" y="3019117"/>
              <a:ext cx="391698" cy="214940"/>
            </a:xfrm>
            <a:custGeom>
              <a:avLst/>
              <a:gdLst/>
              <a:ahLst/>
              <a:cxnLst/>
              <a:rect l="l" t="t" r="r" b="b"/>
              <a:pathLst>
                <a:path w="7253" h="3980" extrusionOk="0">
                  <a:moveTo>
                    <a:pt x="773" y="1"/>
                  </a:moveTo>
                  <a:cubicBezTo>
                    <a:pt x="515" y="1"/>
                    <a:pt x="257" y="14"/>
                    <a:pt x="1" y="42"/>
                  </a:cubicBezTo>
                  <a:cubicBezTo>
                    <a:pt x="397" y="856"/>
                    <a:pt x="960" y="1572"/>
                    <a:pt x="1634" y="2169"/>
                  </a:cubicBezTo>
                  <a:lnTo>
                    <a:pt x="2970" y="2235"/>
                  </a:lnTo>
                  <a:lnTo>
                    <a:pt x="2103" y="2552"/>
                  </a:lnTo>
                  <a:cubicBezTo>
                    <a:pt x="2383" y="2761"/>
                    <a:pt x="2680" y="2952"/>
                    <a:pt x="2990" y="3118"/>
                  </a:cubicBezTo>
                  <a:cubicBezTo>
                    <a:pt x="4031" y="3686"/>
                    <a:pt x="5234" y="3979"/>
                    <a:pt x="6425" y="3979"/>
                  </a:cubicBezTo>
                  <a:cubicBezTo>
                    <a:pt x="6702" y="3979"/>
                    <a:pt x="6979" y="3963"/>
                    <a:pt x="7252" y="3931"/>
                  </a:cubicBezTo>
                  <a:cubicBezTo>
                    <a:pt x="6582" y="2638"/>
                    <a:pt x="5513" y="1555"/>
                    <a:pt x="4230" y="865"/>
                  </a:cubicBezTo>
                  <a:cubicBezTo>
                    <a:pt x="3171" y="298"/>
                    <a:pt x="1973" y="1"/>
                    <a:pt x="773" y="1"/>
                  </a:cubicBezTo>
                  <a:close/>
                </a:path>
              </a:pathLst>
            </a:custGeom>
            <a:solidFill>
              <a:srgbClr val="B9E6C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1349;p41">
              <a:extLst>
                <a:ext uri="{FF2B5EF4-FFF2-40B4-BE49-F238E27FC236}">
                  <a16:creationId xmlns:a16="http://schemas.microsoft.com/office/drawing/2014/main" id="{AC723644-3E83-43F0-9642-D1E8CC7FA109}"/>
                </a:ext>
              </a:extLst>
            </p:cNvPr>
            <p:cNvSpPr/>
            <p:nvPr/>
          </p:nvSpPr>
          <p:spPr>
            <a:xfrm>
              <a:off x="4296728" y="2566230"/>
              <a:ext cx="522660" cy="912306"/>
            </a:xfrm>
            <a:custGeom>
              <a:avLst/>
              <a:gdLst/>
              <a:ahLst/>
              <a:cxnLst/>
              <a:rect l="l" t="t" r="r" b="b"/>
              <a:pathLst>
                <a:path w="9678" h="16893" extrusionOk="0">
                  <a:moveTo>
                    <a:pt x="144" y="1"/>
                  </a:moveTo>
                  <a:lnTo>
                    <a:pt x="1" y="54"/>
                  </a:lnTo>
                  <a:lnTo>
                    <a:pt x="3280" y="9098"/>
                  </a:lnTo>
                  <a:lnTo>
                    <a:pt x="4909" y="16893"/>
                  </a:lnTo>
                  <a:lnTo>
                    <a:pt x="5059" y="16886"/>
                  </a:lnTo>
                  <a:lnTo>
                    <a:pt x="5852" y="11098"/>
                  </a:lnTo>
                  <a:lnTo>
                    <a:pt x="9678" y="2277"/>
                  </a:lnTo>
                  <a:lnTo>
                    <a:pt x="9538" y="2217"/>
                  </a:lnTo>
                  <a:lnTo>
                    <a:pt x="5709" y="11047"/>
                  </a:lnTo>
                  <a:lnTo>
                    <a:pt x="5705" y="11067"/>
                  </a:lnTo>
                  <a:lnTo>
                    <a:pt x="4969" y="16429"/>
                  </a:lnTo>
                  <a:lnTo>
                    <a:pt x="3429" y="9062"/>
                  </a:lnTo>
                  <a:lnTo>
                    <a:pt x="3426" y="9051"/>
                  </a:lnTo>
                  <a:lnTo>
                    <a:pt x="144"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350;p41">
              <a:extLst>
                <a:ext uri="{FF2B5EF4-FFF2-40B4-BE49-F238E27FC236}">
                  <a16:creationId xmlns:a16="http://schemas.microsoft.com/office/drawing/2014/main" id="{898892EC-4377-4B0C-A631-407E70BC23AE}"/>
                </a:ext>
              </a:extLst>
            </p:cNvPr>
            <p:cNvSpPr/>
            <p:nvPr/>
          </p:nvSpPr>
          <p:spPr>
            <a:xfrm>
              <a:off x="4054623" y="3017767"/>
              <a:ext cx="514938" cy="461635"/>
            </a:xfrm>
            <a:custGeom>
              <a:avLst/>
              <a:gdLst/>
              <a:ahLst/>
              <a:cxnLst/>
              <a:rect l="l" t="t" r="r" b="b"/>
              <a:pathLst>
                <a:path w="9535" h="8548" extrusionOk="0">
                  <a:moveTo>
                    <a:pt x="74" y="1"/>
                  </a:moveTo>
                  <a:lnTo>
                    <a:pt x="1" y="134"/>
                  </a:lnTo>
                  <a:lnTo>
                    <a:pt x="7229" y="4013"/>
                  </a:lnTo>
                  <a:lnTo>
                    <a:pt x="9398" y="8548"/>
                  </a:lnTo>
                  <a:lnTo>
                    <a:pt x="9535" y="8482"/>
                  </a:lnTo>
                  <a:lnTo>
                    <a:pt x="7356" y="3923"/>
                  </a:lnTo>
                  <a:lnTo>
                    <a:pt x="7326" y="3889"/>
                  </a:lnTo>
                  <a:lnTo>
                    <a:pt x="74"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351;p41">
              <a:extLst>
                <a:ext uri="{FF2B5EF4-FFF2-40B4-BE49-F238E27FC236}">
                  <a16:creationId xmlns:a16="http://schemas.microsoft.com/office/drawing/2014/main" id="{01A5BB07-FC2E-484F-989F-3E672B3344AD}"/>
                </a:ext>
              </a:extLst>
            </p:cNvPr>
            <p:cNvSpPr/>
            <p:nvPr/>
          </p:nvSpPr>
          <p:spPr>
            <a:xfrm>
              <a:off x="5346482" y="2384826"/>
              <a:ext cx="250151" cy="476594"/>
            </a:xfrm>
            <a:custGeom>
              <a:avLst/>
              <a:gdLst/>
              <a:ahLst/>
              <a:cxnLst/>
              <a:rect l="l" t="t" r="r" b="b"/>
              <a:pathLst>
                <a:path w="4632" h="8825" extrusionOk="0">
                  <a:moveTo>
                    <a:pt x="986" y="1"/>
                  </a:moveTo>
                  <a:lnTo>
                    <a:pt x="0" y="4829"/>
                  </a:lnTo>
                  <a:lnTo>
                    <a:pt x="2000" y="8825"/>
                  </a:lnTo>
                  <a:lnTo>
                    <a:pt x="4632" y="6352"/>
                  </a:lnTo>
                  <a:lnTo>
                    <a:pt x="4159" y="5039"/>
                  </a:lnTo>
                  <a:lnTo>
                    <a:pt x="3872" y="1987"/>
                  </a:lnTo>
                  <a:lnTo>
                    <a:pt x="986" y="1"/>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352;p41">
              <a:extLst>
                <a:ext uri="{FF2B5EF4-FFF2-40B4-BE49-F238E27FC236}">
                  <a16:creationId xmlns:a16="http://schemas.microsoft.com/office/drawing/2014/main" id="{5C147061-F3D9-4221-B32F-0B3236E9E10F}"/>
                </a:ext>
              </a:extLst>
            </p:cNvPr>
            <p:cNvSpPr/>
            <p:nvPr/>
          </p:nvSpPr>
          <p:spPr>
            <a:xfrm>
              <a:off x="5463403" y="2464916"/>
              <a:ext cx="102285" cy="135229"/>
            </a:xfrm>
            <a:custGeom>
              <a:avLst/>
              <a:gdLst/>
              <a:ahLst/>
              <a:cxnLst/>
              <a:rect l="l" t="t" r="r" b="b"/>
              <a:pathLst>
                <a:path w="1894" h="2504" extrusionOk="0">
                  <a:moveTo>
                    <a:pt x="854" y="1"/>
                  </a:moveTo>
                  <a:cubicBezTo>
                    <a:pt x="567" y="150"/>
                    <a:pt x="294" y="301"/>
                    <a:pt x="1" y="454"/>
                  </a:cubicBezTo>
                  <a:cubicBezTo>
                    <a:pt x="314" y="1360"/>
                    <a:pt x="1024" y="2107"/>
                    <a:pt x="1894" y="2503"/>
                  </a:cubicBezTo>
                  <a:lnTo>
                    <a:pt x="1717" y="597"/>
                  </a:lnTo>
                  <a:lnTo>
                    <a:pt x="854"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353;p41">
              <a:extLst>
                <a:ext uri="{FF2B5EF4-FFF2-40B4-BE49-F238E27FC236}">
                  <a16:creationId xmlns:a16="http://schemas.microsoft.com/office/drawing/2014/main" id="{2E4D185F-8F9F-4892-9162-62012F93505E}"/>
                </a:ext>
              </a:extLst>
            </p:cNvPr>
            <p:cNvSpPr/>
            <p:nvPr/>
          </p:nvSpPr>
          <p:spPr>
            <a:xfrm>
              <a:off x="5380829" y="2111776"/>
              <a:ext cx="329593" cy="433498"/>
            </a:xfrm>
            <a:custGeom>
              <a:avLst/>
              <a:gdLst/>
              <a:ahLst/>
              <a:cxnLst/>
              <a:rect l="l" t="t" r="r" b="b"/>
              <a:pathLst>
                <a:path w="6103" h="8027" extrusionOk="0">
                  <a:moveTo>
                    <a:pt x="3210" y="1"/>
                  </a:moveTo>
                  <a:cubicBezTo>
                    <a:pt x="2111" y="1"/>
                    <a:pt x="1390" y="440"/>
                    <a:pt x="913" y="1005"/>
                  </a:cubicBezTo>
                  <a:cubicBezTo>
                    <a:pt x="301" y="1735"/>
                    <a:pt x="97" y="2678"/>
                    <a:pt x="30" y="3181"/>
                  </a:cubicBezTo>
                  <a:cubicBezTo>
                    <a:pt x="30" y="3197"/>
                    <a:pt x="27" y="3214"/>
                    <a:pt x="24" y="3230"/>
                  </a:cubicBezTo>
                  <a:lnTo>
                    <a:pt x="21" y="3257"/>
                  </a:lnTo>
                  <a:lnTo>
                    <a:pt x="17" y="3307"/>
                  </a:lnTo>
                  <a:cubicBezTo>
                    <a:pt x="14" y="3354"/>
                    <a:pt x="7" y="3394"/>
                    <a:pt x="7" y="3427"/>
                  </a:cubicBezTo>
                  <a:cubicBezTo>
                    <a:pt x="1" y="3474"/>
                    <a:pt x="1" y="3504"/>
                    <a:pt x="1" y="3521"/>
                  </a:cubicBezTo>
                  <a:lnTo>
                    <a:pt x="1" y="3530"/>
                  </a:lnTo>
                  <a:lnTo>
                    <a:pt x="64" y="3714"/>
                  </a:lnTo>
                  <a:lnTo>
                    <a:pt x="1256" y="7120"/>
                  </a:lnTo>
                  <a:cubicBezTo>
                    <a:pt x="1256" y="7120"/>
                    <a:pt x="2095" y="8026"/>
                    <a:pt x="3227" y="8026"/>
                  </a:cubicBezTo>
                  <a:cubicBezTo>
                    <a:pt x="3699" y="8026"/>
                    <a:pt x="4221" y="7869"/>
                    <a:pt x="4755" y="7423"/>
                  </a:cubicBezTo>
                  <a:cubicBezTo>
                    <a:pt x="5762" y="6577"/>
                    <a:pt x="6102" y="4284"/>
                    <a:pt x="5655" y="2467"/>
                  </a:cubicBezTo>
                  <a:cubicBezTo>
                    <a:pt x="5642" y="2407"/>
                    <a:pt x="5625" y="2351"/>
                    <a:pt x="5609" y="2295"/>
                  </a:cubicBezTo>
                  <a:lnTo>
                    <a:pt x="5602" y="2271"/>
                  </a:lnTo>
                  <a:cubicBezTo>
                    <a:pt x="5599" y="2258"/>
                    <a:pt x="5599" y="2247"/>
                    <a:pt x="5592" y="2235"/>
                  </a:cubicBezTo>
                  <a:cubicBezTo>
                    <a:pt x="5592" y="2231"/>
                    <a:pt x="5592" y="2224"/>
                    <a:pt x="5589" y="2218"/>
                  </a:cubicBezTo>
                  <a:cubicBezTo>
                    <a:pt x="5569" y="2151"/>
                    <a:pt x="5549" y="2087"/>
                    <a:pt x="5525" y="2024"/>
                  </a:cubicBezTo>
                  <a:cubicBezTo>
                    <a:pt x="5512" y="1978"/>
                    <a:pt x="5495" y="1931"/>
                    <a:pt x="5479" y="1887"/>
                  </a:cubicBezTo>
                  <a:cubicBezTo>
                    <a:pt x="5459" y="1831"/>
                    <a:pt x="5435" y="1771"/>
                    <a:pt x="5412" y="1715"/>
                  </a:cubicBezTo>
                  <a:cubicBezTo>
                    <a:pt x="5166" y="1115"/>
                    <a:pt x="4812" y="618"/>
                    <a:pt x="4346" y="315"/>
                  </a:cubicBezTo>
                  <a:cubicBezTo>
                    <a:pt x="4239" y="248"/>
                    <a:pt x="4126" y="188"/>
                    <a:pt x="4009" y="142"/>
                  </a:cubicBezTo>
                  <a:cubicBezTo>
                    <a:pt x="3956" y="118"/>
                    <a:pt x="3900" y="102"/>
                    <a:pt x="3843" y="85"/>
                  </a:cubicBezTo>
                  <a:cubicBezTo>
                    <a:pt x="3796" y="68"/>
                    <a:pt x="3749" y="58"/>
                    <a:pt x="3703" y="48"/>
                  </a:cubicBezTo>
                  <a:cubicBezTo>
                    <a:pt x="3580" y="22"/>
                    <a:pt x="3453" y="5"/>
                    <a:pt x="3320" y="2"/>
                  </a:cubicBezTo>
                  <a:lnTo>
                    <a:pt x="3283" y="2"/>
                  </a:lnTo>
                  <a:cubicBezTo>
                    <a:pt x="3258" y="1"/>
                    <a:pt x="3234" y="1"/>
                    <a:pt x="3210"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354;p41">
              <a:extLst>
                <a:ext uri="{FF2B5EF4-FFF2-40B4-BE49-F238E27FC236}">
                  <a16:creationId xmlns:a16="http://schemas.microsoft.com/office/drawing/2014/main" id="{66976680-8109-4414-BD7E-D78E4B5C6761}"/>
                </a:ext>
              </a:extLst>
            </p:cNvPr>
            <p:cNvSpPr/>
            <p:nvPr/>
          </p:nvSpPr>
          <p:spPr>
            <a:xfrm>
              <a:off x="5594258" y="2313918"/>
              <a:ext cx="21656" cy="95265"/>
            </a:xfrm>
            <a:custGeom>
              <a:avLst/>
              <a:gdLst/>
              <a:ahLst/>
              <a:cxnLst/>
              <a:rect l="l" t="t" r="r" b="b"/>
              <a:pathLst>
                <a:path w="401" h="1764" extrusionOk="0">
                  <a:moveTo>
                    <a:pt x="320" y="1"/>
                  </a:moveTo>
                  <a:lnTo>
                    <a:pt x="137" y="11"/>
                  </a:lnTo>
                  <a:lnTo>
                    <a:pt x="214" y="1367"/>
                  </a:lnTo>
                  <a:cubicBezTo>
                    <a:pt x="217" y="1424"/>
                    <a:pt x="194" y="1480"/>
                    <a:pt x="154" y="1520"/>
                  </a:cubicBezTo>
                  <a:cubicBezTo>
                    <a:pt x="114" y="1560"/>
                    <a:pt x="60" y="1583"/>
                    <a:pt x="4" y="1583"/>
                  </a:cubicBezTo>
                  <a:lnTo>
                    <a:pt x="0" y="1763"/>
                  </a:lnTo>
                  <a:lnTo>
                    <a:pt x="8" y="1763"/>
                  </a:lnTo>
                  <a:cubicBezTo>
                    <a:pt x="114" y="1763"/>
                    <a:pt x="214" y="1720"/>
                    <a:pt x="287" y="1647"/>
                  </a:cubicBezTo>
                  <a:cubicBezTo>
                    <a:pt x="360" y="1571"/>
                    <a:pt x="400" y="1464"/>
                    <a:pt x="394" y="1357"/>
                  </a:cubicBezTo>
                  <a:lnTo>
                    <a:pt x="320"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355;p41">
              <a:extLst>
                <a:ext uri="{FF2B5EF4-FFF2-40B4-BE49-F238E27FC236}">
                  <a16:creationId xmlns:a16="http://schemas.microsoft.com/office/drawing/2014/main" id="{396F5385-645F-45E5-9A74-85FE3EE4DC60}"/>
                </a:ext>
              </a:extLst>
            </p:cNvPr>
            <p:cNvSpPr/>
            <p:nvPr/>
          </p:nvSpPr>
          <p:spPr>
            <a:xfrm>
              <a:off x="5537390" y="2309597"/>
              <a:ext cx="14635" cy="20252"/>
            </a:xfrm>
            <a:custGeom>
              <a:avLst/>
              <a:gdLst/>
              <a:ahLst/>
              <a:cxnLst/>
              <a:rect l="l" t="t" r="r" b="b"/>
              <a:pathLst>
                <a:path w="271" h="375" extrusionOk="0">
                  <a:moveTo>
                    <a:pt x="141" y="1"/>
                  </a:moveTo>
                  <a:cubicBezTo>
                    <a:pt x="67" y="1"/>
                    <a:pt x="4" y="81"/>
                    <a:pt x="4" y="184"/>
                  </a:cubicBezTo>
                  <a:cubicBezTo>
                    <a:pt x="1" y="287"/>
                    <a:pt x="57" y="374"/>
                    <a:pt x="130" y="374"/>
                  </a:cubicBezTo>
                  <a:cubicBezTo>
                    <a:pt x="132" y="374"/>
                    <a:pt x="133" y="374"/>
                    <a:pt x="135" y="374"/>
                  </a:cubicBezTo>
                  <a:cubicBezTo>
                    <a:pt x="206" y="374"/>
                    <a:pt x="267" y="292"/>
                    <a:pt x="267" y="191"/>
                  </a:cubicBezTo>
                  <a:cubicBezTo>
                    <a:pt x="270" y="87"/>
                    <a:pt x="214" y="4"/>
                    <a:pt x="141"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356;p41">
              <a:extLst>
                <a:ext uri="{FF2B5EF4-FFF2-40B4-BE49-F238E27FC236}">
                  <a16:creationId xmlns:a16="http://schemas.microsoft.com/office/drawing/2014/main" id="{BD78C8ED-94B4-45C3-9627-4FB041B52296}"/>
                </a:ext>
              </a:extLst>
            </p:cNvPr>
            <p:cNvSpPr/>
            <p:nvPr/>
          </p:nvSpPr>
          <p:spPr>
            <a:xfrm>
              <a:off x="5646481" y="2312351"/>
              <a:ext cx="14581" cy="20144"/>
            </a:xfrm>
            <a:custGeom>
              <a:avLst/>
              <a:gdLst/>
              <a:ahLst/>
              <a:cxnLst/>
              <a:rect l="l" t="t" r="r" b="b"/>
              <a:pathLst>
                <a:path w="270" h="373" extrusionOk="0">
                  <a:moveTo>
                    <a:pt x="140" y="0"/>
                  </a:moveTo>
                  <a:cubicBezTo>
                    <a:pt x="67" y="0"/>
                    <a:pt x="7" y="80"/>
                    <a:pt x="3" y="183"/>
                  </a:cubicBezTo>
                  <a:cubicBezTo>
                    <a:pt x="0" y="286"/>
                    <a:pt x="56" y="370"/>
                    <a:pt x="130" y="373"/>
                  </a:cubicBezTo>
                  <a:cubicBezTo>
                    <a:pt x="203" y="373"/>
                    <a:pt x="267" y="293"/>
                    <a:pt x="270" y="190"/>
                  </a:cubicBezTo>
                  <a:cubicBezTo>
                    <a:pt x="270" y="87"/>
                    <a:pt x="213" y="3"/>
                    <a:pt x="140"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357;p41">
              <a:extLst>
                <a:ext uri="{FF2B5EF4-FFF2-40B4-BE49-F238E27FC236}">
                  <a16:creationId xmlns:a16="http://schemas.microsoft.com/office/drawing/2014/main" id="{EE3D553D-DCC6-4EB6-960C-753C9A079CA6}"/>
                </a:ext>
              </a:extLst>
            </p:cNvPr>
            <p:cNvSpPr/>
            <p:nvPr/>
          </p:nvSpPr>
          <p:spPr>
            <a:xfrm>
              <a:off x="5515248" y="2269795"/>
              <a:ext cx="57623" cy="17714"/>
            </a:xfrm>
            <a:custGeom>
              <a:avLst/>
              <a:gdLst/>
              <a:ahLst/>
              <a:cxnLst/>
              <a:rect l="l" t="t" r="r" b="b"/>
              <a:pathLst>
                <a:path w="1067" h="328" extrusionOk="0">
                  <a:moveTo>
                    <a:pt x="650" y="0"/>
                  </a:moveTo>
                  <a:cubicBezTo>
                    <a:pt x="515" y="0"/>
                    <a:pt x="373" y="17"/>
                    <a:pt x="241" y="48"/>
                  </a:cubicBezTo>
                  <a:cubicBezTo>
                    <a:pt x="184" y="61"/>
                    <a:pt x="127" y="78"/>
                    <a:pt x="81" y="104"/>
                  </a:cubicBezTo>
                  <a:cubicBezTo>
                    <a:pt x="34" y="135"/>
                    <a:pt x="1" y="175"/>
                    <a:pt x="7" y="215"/>
                  </a:cubicBezTo>
                  <a:cubicBezTo>
                    <a:pt x="17" y="278"/>
                    <a:pt x="124" y="308"/>
                    <a:pt x="221" y="318"/>
                  </a:cubicBezTo>
                  <a:cubicBezTo>
                    <a:pt x="277" y="324"/>
                    <a:pt x="334" y="327"/>
                    <a:pt x="392" y="327"/>
                  </a:cubicBezTo>
                  <a:cubicBezTo>
                    <a:pt x="543" y="327"/>
                    <a:pt x="696" y="306"/>
                    <a:pt x="840" y="268"/>
                  </a:cubicBezTo>
                  <a:cubicBezTo>
                    <a:pt x="914" y="248"/>
                    <a:pt x="991" y="218"/>
                    <a:pt x="1014" y="168"/>
                  </a:cubicBezTo>
                  <a:cubicBezTo>
                    <a:pt x="1067" y="55"/>
                    <a:pt x="854" y="15"/>
                    <a:pt x="764" y="4"/>
                  </a:cubicBezTo>
                  <a:cubicBezTo>
                    <a:pt x="727" y="2"/>
                    <a:pt x="689" y="0"/>
                    <a:pt x="650"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358;p41">
              <a:extLst>
                <a:ext uri="{FF2B5EF4-FFF2-40B4-BE49-F238E27FC236}">
                  <a16:creationId xmlns:a16="http://schemas.microsoft.com/office/drawing/2014/main" id="{95956371-A752-4E27-805E-F187C81252A9}"/>
                </a:ext>
              </a:extLst>
            </p:cNvPr>
            <p:cNvSpPr/>
            <p:nvPr/>
          </p:nvSpPr>
          <p:spPr>
            <a:xfrm>
              <a:off x="5630981" y="2271956"/>
              <a:ext cx="50603" cy="16201"/>
            </a:xfrm>
            <a:custGeom>
              <a:avLst/>
              <a:gdLst/>
              <a:ahLst/>
              <a:cxnLst/>
              <a:rect l="l" t="t" r="r" b="b"/>
              <a:pathLst>
                <a:path w="937" h="300" extrusionOk="0">
                  <a:moveTo>
                    <a:pt x="330" y="1"/>
                  </a:moveTo>
                  <a:cubicBezTo>
                    <a:pt x="294" y="1"/>
                    <a:pt x="258" y="2"/>
                    <a:pt x="223" y="4"/>
                  </a:cubicBezTo>
                  <a:cubicBezTo>
                    <a:pt x="171" y="8"/>
                    <a:pt x="120" y="15"/>
                    <a:pt x="77" y="32"/>
                  </a:cubicBezTo>
                  <a:cubicBezTo>
                    <a:pt x="34" y="52"/>
                    <a:pt x="0" y="84"/>
                    <a:pt x="0" y="121"/>
                  </a:cubicBezTo>
                  <a:cubicBezTo>
                    <a:pt x="3" y="181"/>
                    <a:pt x="94" y="224"/>
                    <a:pt x="174" y="244"/>
                  </a:cubicBezTo>
                  <a:cubicBezTo>
                    <a:pt x="300" y="281"/>
                    <a:pt x="434" y="300"/>
                    <a:pt x="567" y="300"/>
                  </a:cubicBezTo>
                  <a:cubicBezTo>
                    <a:pt x="617" y="300"/>
                    <a:pt x="667" y="297"/>
                    <a:pt x="717" y="291"/>
                  </a:cubicBezTo>
                  <a:cubicBezTo>
                    <a:pt x="780" y="284"/>
                    <a:pt x="850" y="268"/>
                    <a:pt x="877" y="228"/>
                  </a:cubicBezTo>
                  <a:cubicBezTo>
                    <a:pt x="937" y="132"/>
                    <a:pt x="757" y="64"/>
                    <a:pt x="680" y="44"/>
                  </a:cubicBezTo>
                  <a:cubicBezTo>
                    <a:pt x="568" y="14"/>
                    <a:pt x="448" y="1"/>
                    <a:pt x="330"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359;p41">
              <a:extLst>
                <a:ext uri="{FF2B5EF4-FFF2-40B4-BE49-F238E27FC236}">
                  <a16:creationId xmlns:a16="http://schemas.microsoft.com/office/drawing/2014/main" id="{127BD1F6-5840-4E44-AAEE-E86294708A8C}"/>
                </a:ext>
              </a:extLst>
            </p:cNvPr>
            <p:cNvSpPr/>
            <p:nvPr/>
          </p:nvSpPr>
          <p:spPr>
            <a:xfrm>
              <a:off x="5374186" y="1985350"/>
              <a:ext cx="172762" cy="139657"/>
            </a:xfrm>
            <a:custGeom>
              <a:avLst/>
              <a:gdLst/>
              <a:ahLst/>
              <a:cxnLst/>
              <a:rect l="l" t="t" r="r" b="b"/>
              <a:pathLst>
                <a:path w="3199" h="2586" extrusionOk="0">
                  <a:moveTo>
                    <a:pt x="1800" y="0"/>
                  </a:moveTo>
                  <a:cubicBezTo>
                    <a:pt x="489" y="0"/>
                    <a:pt x="1" y="1713"/>
                    <a:pt x="1116" y="2399"/>
                  </a:cubicBezTo>
                  <a:cubicBezTo>
                    <a:pt x="1318" y="2524"/>
                    <a:pt x="1555" y="2585"/>
                    <a:pt x="1792" y="2585"/>
                  </a:cubicBezTo>
                  <a:cubicBezTo>
                    <a:pt x="2086" y="2585"/>
                    <a:pt x="2382" y="2491"/>
                    <a:pt x="2613" y="2306"/>
                  </a:cubicBezTo>
                  <a:cubicBezTo>
                    <a:pt x="3026" y="1972"/>
                    <a:pt x="3199" y="1369"/>
                    <a:pt x="3023" y="866"/>
                  </a:cubicBezTo>
                  <a:cubicBezTo>
                    <a:pt x="2846" y="366"/>
                    <a:pt x="2333" y="0"/>
                    <a:pt x="1803" y="0"/>
                  </a:cubicBezTo>
                  <a:cubicBezTo>
                    <a:pt x="1802" y="0"/>
                    <a:pt x="1801" y="0"/>
                    <a:pt x="1800"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360;p41">
              <a:extLst>
                <a:ext uri="{FF2B5EF4-FFF2-40B4-BE49-F238E27FC236}">
                  <a16:creationId xmlns:a16="http://schemas.microsoft.com/office/drawing/2014/main" id="{37B21760-D259-401F-A9DD-A55BCC324504}"/>
                </a:ext>
              </a:extLst>
            </p:cNvPr>
            <p:cNvSpPr/>
            <p:nvPr/>
          </p:nvSpPr>
          <p:spPr>
            <a:xfrm>
              <a:off x="5537390" y="2409291"/>
              <a:ext cx="43960" cy="25922"/>
            </a:xfrm>
            <a:custGeom>
              <a:avLst/>
              <a:gdLst/>
              <a:ahLst/>
              <a:cxnLst/>
              <a:rect l="l" t="t" r="r" b="b"/>
              <a:pathLst>
                <a:path w="814" h="480" extrusionOk="0">
                  <a:moveTo>
                    <a:pt x="47" y="1"/>
                  </a:moveTo>
                  <a:lnTo>
                    <a:pt x="47" y="1"/>
                  </a:lnTo>
                  <a:cubicBezTo>
                    <a:pt x="1" y="214"/>
                    <a:pt x="134" y="424"/>
                    <a:pt x="347" y="471"/>
                  </a:cubicBezTo>
                  <a:cubicBezTo>
                    <a:pt x="375" y="477"/>
                    <a:pt x="402" y="480"/>
                    <a:pt x="430" y="480"/>
                  </a:cubicBezTo>
                  <a:cubicBezTo>
                    <a:pt x="609" y="480"/>
                    <a:pt x="773" y="353"/>
                    <a:pt x="813" y="171"/>
                  </a:cubicBezTo>
                  <a:lnTo>
                    <a:pt x="47"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361;p41">
              <a:extLst>
                <a:ext uri="{FF2B5EF4-FFF2-40B4-BE49-F238E27FC236}">
                  <a16:creationId xmlns:a16="http://schemas.microsoft.com/office/drawing/2014/main" id="{79ACE735-7883-4E76-9D04-76B8ED0F01BF}"/>
                </a:ext>
              </a:extLst>
            </p:cNvPr>
            <p:cNvSpPr/>
            <p:nvPr/>
          </p:nvSpPr>
          <p:spPr>
            <a:xfrm>
              <a:off x="5621962" y="2328337"/>
              <a:ext cx="97263" cy="53519"/>
            </a:xfrm>
            <a:custGeom>
              <a:avLst/>
              <a:gdLst/>
              <a:ahLst/>
              <a:cxnLst/>
              <a:rect l="l" t="t" r="r" b="b"/>
              <a:pathLst>
                <a:path w="1801" h="991" extrusionOk="0">
                  <a:moveTo>
                    <a:pt x="1614" y="180"/>
                  </a:moveTo>
                  <a:cubicBezTo>
                    <a:pt x="1570" y="533"/>
                    <a:pt x="1267" y="810"/>
                    <a:pt x="901" y="810"/>
                  </a:cubicBezTo>
                  <a:cubicBezTo>
                    <a:pt x="534" y="810"/>
                    <a:pt x="230" y="533"/>
                    <a:pt x="187" y="180"/>
                  </a:cubicBezTo>
                  <a:close/>
                  <a:moveTo>
                    <a:pt x="90" y="0"/>
                  </a:moveTo>
                  <a:lnTo>
                    <a:pt x="1" y="90"/>
                  </a:lnTo>
                  <a:cubicBezTo>
                    <a:pt x="1" y="587"/>
                    <a:pt x="404" y="990"/>
                    <a:pt x="901" y="990"/>
                  </a:cubicBezTo>
                  <a:cubicBezTo>
                    <a:pt x="1397" y="990"/>
                    <a:pt x="1800" y="587"/>
                    <a:pt x="1800" y="90"/>
                  </a:cubicBezTo>
                  <a:lnTo>
                    <a:pt x="1710" y="0"/>
                  </a:lnTo>
                  <a:close/>
                </a:path>
              </a:pathLst>
            </a:custGeom>
            <a:solidFill>
              <a:srgbClr val="DD902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362;p41">
              <a:extLst>
                <a:ext uri="{FF2B5EF4-FFF2-40B4-BE49-F238E27FC236}">
                  <a16:creationId xmlns:a16="http://schemas.microsoft.com/office/drawing/2014/main" id="{33517E2B-818A-4607-9257-54AE78EF36D2}"/>
                </a:ext>
              </a:extLst>
            </p:cNvPr>
            <p:cNvSpPr/>
            <p:nvPr/>
          </p:nvSpPr>
          <p:spPr>
            <a:xfrm>
              <a:off x="5496184" y="2328337"/>
              <a:ext cx="97425" cy="53519"/>
            </a:xfrm>
            <a:custGeom>
              <a:avLst/>
              <a:gdLst/>
              <a:ahLst/>
              <a:cxnLst/>
              <a:rect l="l" t="t" r="r" b="b"/>
              <a:pathLst>
                <a:path w="1804" h="991" extrusionOk="0">
                  <a:moveTo>
                    <a:pt x="1613" y="180"/>
                  </a:moveTo>
                  <a:cubicBezTo>
                    <a:pt x="1570" y="533"/>
                    <a:pt x="1267" y="810"/>
                    <a:pt x="900" y="810"/>
                  </a:cubicBezTo>
                  <a:cubicBezTo>
                    <a:pt x="534" y="810"/>
                    <a:pt x="234" y="533"/>
                    <a:pt x="187" y="180"/>
                  </a:cubicBezTo>
                  <a:close/>
                  <a:moveTo>
                    <a:pt x="90" y="0"/>
                  </a:moveTo>
                  <a:lnTo>
                    <a:pt x="0" y="90"/>
                  </a:lnTo>
                  <a:cubicBezTo>
                    <a:pt x="0" y="587"/>
                    <a:pt x="404" y="990"/>
                    <a:pt x="900" y="990"/>
                  </a:cubicBezTo>
                  <a:cubicBezTo>
                    <a:pt x="1396" y="990"/>
                    <a:pt x="1804" y="587"/>
                    <a:pt x="1804" y="90"/>
                  </a:cubicBezTo>
                  <a:lnTo>
                    <a:pt x="1710" y="0"/>
                  </a:lnTo>
                  <a:close/>
                </a:path>
              </a:pathLst>
            </a:custGeom>
            <a:solidFill>
              <a:srgbClr val="DD902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363;p41">
              <a:extLst>
                <a:ext uri="{FF2B5EF4-FFF2-40B4-BE49-F238E27FC236}">
                  <a16:creationId xmlns:a16="http://schemas.microsoft.com/office/drawing/2014/main" id="{4A53B24B-1501-464B-BB8B-F88583FAEA74}"/>
                </a:ext>
              </a:extLst>
            </p:cNvPr>
            <p:cNvSpPr/>
            <p:nvPr/>
          </p:nvSpPr>
          <p:spPr>
            <a:xfrm>
              <a:off x="5557696" y="2328337"/>
              <a:ext cx="75499" cy="9721"/>
            </a:xfrm>
            <a:custGeom>
              <a:avLst/>
              <a:gdLst/>
              <a:ahLst/>
              <a:cxnLst/>
              <a:rect l="l" t="t" r="r" b="b"/>
              <a:pathLst>
                <a:path w="1398" h="180" extrusionOk="0">
                  <a:moveTo>
                    <a:pt x="1" y="0"/>
                  </a:moveTo>
                  <a:lnTo>
                    <a:pt x="1" y="180"/>
                  </a:lnTo>
                  <a:lnTo>
                    <a:pt x="1397" y="180"/>
                  </a:lnTo>
                  <a:lnTo>
                    <a:pt x="1397" y="0"/>
                  </a:lnTo>
                  <a:close/>
                </a:path>
              </a:pathLst>
            </a:custGeom>
            <a:solidFill>
              <a:srgbClr val="DD902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364;p41">
              <a:extLst>
                <a:ext uri="{FF2B5EF4-FFF2-40B4-BE49-F238E27FC236}">
                  <a16:creationId xmlns:a16="http://schemas.microsoft.com/office/drawing/2014/main" id="{971D3C3E-6334-4454-B39D-C5350F1489C3}"/>
                </a:ext>
              </a:extLst>
            </p:cNvPr>
            <p:cNvSpPr/>
            <p:nvPr/>
          </p:nvSpPr>
          <p:spPr>
            <a:xfrm>
              <a:off x="5395950" y="2265313"/>
              <a:ext cx="106390" cy="72097"/>
            </a:xfrm>
            <a:custGeom>
              <a:avLst/>
              <a:gdLst/>
              <a:ahLst/>
              <a:cxnLst/>
              <a:rect l="l" t="t" r="r" b="b"/>
              <a:pathLst>
                <a:path w="1970" h="1335" extrusionOk="0">
                  <a:moveTo>
                    <a:pt x="97" y="1"/>
                  </a:moveTo>
                  <a:lnTo>
                    <a:pt x="1" y="158"/>
                  </a:lnTo>
                  <a:lnTo>
                    <a:pt x="1873" y="1334"/>
                  </a:lnTo>
                  <a:lnTo>
                    <a:pt x="1970" y="1181"/>
                  </a:lnTo>
                  <a:lnTo>
                    <a:pt x="97" y="1"/>
                  </a:lnTo>
                  <a:close/>
                </a:path>
              </a:pathLst>
            </a:custGeom>
            <a:solidFill>
              <a:srgbClr val="DD902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365;p41">
              <a:extLst>
                <a:ext uri="{FF2B5EF4-FFF2-40B4-BE49-F238E27FC236}">
                  <a16:creationId xmlns:a16="http://schemas.microsoft.com/office/drawing/2014/main" id="{88AE274B-0A06-4508-85CC-5DBECEE531A9}"/>
                </a:ext>
              </a:extLst>
            </p:cNvPr>
            <p:cNvSpPr/>
            <p:nvPr/>
          </p:nvSpPr>
          <p:spPr>
            <a:xfrm>
              <a:off x="5333088" y="2284755"/>
              <a:ext cx="94941" cy="125832"/>
            </a:xfrm>
            <a:custGeom>
              <a:avLst/>
              <a:gdLst/>
              <a:ahLst/>
              <a:cxnLst/>
              <a:rect l="l" t="t" r="r" b="b"/>
              <a:pathLst>
                <a:path w="1758" h="2330" extrusionOk="0">
                  <a:moveTo>
                    <a:pt x="1093" y="0"/>
                  </a:moveTo>
                  <a:cubicBezTo>
                    <a:pt x="1083" y="0"/>
                    <a:pt x="1074" y="1"/>
                    <a:pt x="1065" y="1"/>
                  </a:cubicBezTo>
                  <a:cubicBezTo>
                    <a:pt x="825" y="11"/>
                    <a:pt x="598" y="134"/>
                    <a:pt x="434" y="307"/>
                  </a:cubicBezTo>
                  <a:cubicBezTo>
                    <a:pt x="55" y="701"/>
                    <a:pt x="1" y="1364"/>
                    <a:pt x="308" y="1814"/>
                  </a:cubicBezTo>
                  <a:cubicBezTo>
                    <a:pt x="530" y="2139"/>
                    <a:pt x="927" y="2329"/>
                    <a:pt x="1319" y="2329"/>
                  </a:cubicBezTo>
                  <a:cubicBezTo>
                    <a:pt x="1469" y="2329"/>
                    <a:pt x="1618" y="2301"/>
                    <a:pt x="1757" y="2243"/>
                  </a:cubicBezTo>
                  <a:lnTo>
                    <a:pt x="1671" y="311"/>
                  </a:lnTo>
                  <a:cubicBezTo>
                    <a:pt x="1556" y="112"/>
                    <a:pt x="1320" y="0"/>
                    <a:pt x="1093" y="0"/>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366;p41">
              <a:extLst>
                <a:ext uri="{FF2B5EF4-FFF2-40B4-BE49-F238E27FC236}">
                  <a16:creationId xmlns:a16="http://schemas.microsoft.com/office/drawing/2014/main" id="{3E31177F-73B4-49CD-81C0-FFB60D18CA51}"/>
                </a:ext>
              </a:extLst>
            </p:cNvPr>
            <p:cNvSpPr/>
            <p:nvPr/>
          </p:nvSpPr>
          <p:spPr>
            <a:xfrm>
              <a:off x="5374132" y="2318994"/>
              <a:ext cx="32295" cy="51143"/>
            </a:xfrm>
            <a:custGeom>
              <a:avLst/>
              <a:gdLst/>
              <a:ahLst/>
              <a:cxnLst/>
              <a:rect l="l" t="t" r="r" b="b"/>
              <a:pathLst>
                <a:path w="598" h="947" extrusionOk="0">
                  <a:moveTo>
                    <a:pt x="1" y="0"/>
                  </a:moveTo>
                  <a:lnTo>
                    <a:pt x="1" y="183"/>
                  </a:lnTo>
                  <a:lnTo>
                    <a:pt x="337" y="183"/>
                  </a:lnTo>
                  <a:cubicBezTo>
                    <a:pt x="181" y="403"/>
                    <a:pt x="98" y="677"/>
                    <a:pt x="111" y="946"/>
                  </a:cubicBezTo>
                  <a:lnTo>
                    <a:pt x="291" y="937"/>
                  </a:lnTo>
                  <a:cubicBezTo>
                    <a:pt x="277" y="650"/>
                    <a:pt x="391" y="357"/>
                    <a:pt x="597" y="157"/>
                  </a:cubicBezTo>
                  <a:lnTo>
                    <a:pt x="531"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367;p41">
              <a:extLst>
                <a:ext uri="{FF2B5EF4-FFF2-40B4-BE49-F238E27FC236}">
                  <a16:creationId xmlns:a16="http://schemas.microsoft.com/office/drawing/2014/main" id="{1AF10604-FBF6-4C4F-8A5C-443237F643A7}"/>
                </a:ext>
              </a:extLst>
            </p:cNvPr>
            <p:cNvSpPr/>
            <p:nvPr/>
          </p:nvSpPr>
          <p:spPr>
            <a:xfrm>
              <a:off x="5382449" y="2111776"/>
              <a:ext cx="300376" cy="172060"/>
            </a:xfrm>
            <a:custGeom>
              <a:avLst/>
              <a:gdLst/>
              <a:ahLst/>
              <a:cxnLst/>
              <a:rect l="l" t="t" r="r" b="b"/>
              <a:pathLst>
                <a:path w="5562" h="3186" extrusionOk="0">
                  <a:moveTo>
                    <a:pt x="3180" y="1"/>
                  </a:moveTo>
                  <a:cubicBezTo>
                    <a:pt x="2081" y="1"/>
                    <a:pt x="1360" y="440"/>
                    <a:pt x="883" y="1005"/>
                  </a:cubicBezTo>
                  <a:cubicBezTo>
                    <a:pt x="271" y="1735"/>
                    <a:pt x="67" y="2678"/>
                    <a:pt x="0" y="3181"/>
                  </a:cubicBezTo>
                  <a:cubicBezTo>
                    <a:pt x="60" y="3184"/>
                    <a:pt x="120" y="3185"/>
                    <a:pt x="181" y="3185"/>
                  </a:cubicBezTo>
                  <a:cubicBezTo>
                    <a:pt x="907" y="3185"/>
                    <a:pt x="1632" y="2963"/>
                    <a:pt x="2226" y="2547"/>
                  </a:cubicBezTo>
                  <a:cubicBezTo>
                    <a:pt x="2876" y="2087"/>
                    <a:pt x="3356" y="1401"/>
                    <a:pt x="3576" y="641"/>
                  </a:cubicBezTo>
                  <a:cubicBezTo>
                    <a:pt x="4042" y="1368"/>
                    <a:pt x="4753" y="1941"/>
                    <a:pt x="5562" y="2235"/>
                  </a:cubicBezTo>
                  <a:cubicBezTo>
                    <a:pt x="5562" y="2231"/>
                    <a:pt x="5562" y="2224"/>
                    <a:pt x="5559" y="2218"/>
                  </a:cubicBezTo>
                  <a:cubicBezTo>
                    <a:pt x="5539" y="2151"/>
                    <a:pt x="5519" y="2087"/>
                    <a:pt x="5495" y="2024"/>
                  </a:cubicBezTo>
                  <a:cubicBezTo>
                    <a:pt x="5482" y="1978"/>
                    <a:pt x="5465" y="1931"/>
                    <a:pt x="5449" y="1887"/>
                  </a:cubicBezTo>
                  <a:cubicBezTo>
                    <a:pt x="5429" y="1831"/>
                    <a:pt x="5405" y="1771"/>
                    <a:pt x="5382" y="1715"/>
                  </a:cubicBezTo>
                  <a:cubicBezTo>
                    <a:pt x="5136" y="1115"/>
                    <a:pt x="4782" y="618"/>
                    <a:pt x="4316" y="315"/>
                  </a:cubicBezTo>
                  <a:cubicBezTo>
                    <a:pt x="4209" y="248"/>
                    <a:pt x="4096" y="188"/>
                    <a:pt x="3979" y="142"/>
                  </a:cubicBezTo>
                  <a:cubicBezTo>
                    <a:pt x="3926" y="118"/>
                    <a:pt x="3870" y="102"/>
                    <a:pt x="3813" y="85"/>
                  </a:cubicBezTo>
                  <a:cubicBezTo>
                    <a:pt x="3766" y="68"/>
                    <a:pt x="3719" y="58"/>
                    <a:pt x="3673" y="48"/>
                  </a:cubicBezTo>
                  <a:cubicBezTo>
                    <a:pt x="3550" y="22"/>
                    <a:pt x="3423" y="5"/>
                    <a:pt x="3290" y="2"/>
                  </a:cubicBezTo>
                  <a:lnTo>
                    <a:pt x="3253" y="2"/>
                  </a:lnTo>
                  <a:cubicBezTo>
                    <a:pt x="3228" y="1"/>
                    <a:pt x="3204" y="1"/>
                    <a:pt x="3180"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368;p41">
              <a:extLst>
                <a:ext uri="{FF2B5EF4-FFF2-40B4-BE49-F238E27FC236}">
                  <a16:creationId xmlns:a16="http://schemas.microsoft.com/office/drawing/2014/main" id="{77C757B2-0030-4A3C-A51E-090A2AF11F86}"/>
                </a:ext>
              </a:extLst>
            </p:cNvPr>
            <p:cNvSpPr/>
            <p:nvPr/>
          </p:nvSpPr>
          <p:spPr>
            <a:xfrm>
              <a:off x="5024665" y="2643619"/>
              <a:ext cx="1053746" cy="870021"/>
            </a:xfrm>
            <a:custGeom>
              <a:avLst/>
              <a:gdLst/>
              <a:ahLst/>
              <a:cxnLst/>
              <a:rect l="l" t="t" r="r" b="b"/>
              <a:pathLst>
                <a:path w="19512" h="16110" extrusionOk="0">
                  <a:moveTo>
                    <a:pt x="5962" y="0"/>
                  </a:moveTo>
                  <a:lnTo>
                    <a:pt x="1544" y="6522"/>
                  </a:lnTo>
                  <a:cubicBezTo>
                    <a:pt x="1384" y="7149"/>
                    <a:pt x="1237" y="7825"/>
                    <a:pt x="1101" y="8518"/>
                  </a:cubicBezTo>
                  <a:cubicBezTo>
                    <a:pt x="753" y="10271"/>
                    <a:pt x="478" y="12130"/>
                    <a:pt x="287" y="13544"/>
                  </a:cubicBezTo>
                  <a:cubicBezTo>
                    <a:pt x="101" y="14926"/>
                    <a:pt x="1" y="15883"/>
                    <a:pt x="1" y="15883"/>
                  </a:cubicBezTo>
                  <a:lnTo>
                    <a:pt x="13220" y="16109"/>
                  </a:lnTo>
                  <a:lnTo>
                    <a:pt x="13150" y="10097"/>
                  </a:lnTo>
                  <a:lnTo>
                    <a:pt x="13150" y="10097"/>
                  </a:lnTo>
                  <a:cubicBezTo>
                    <a:pt x="13548" y="10155"/>
                    <a:pt x="13930" y="10181"/>
                    <a:pt x="14294" y="10181"/>
                  </a:cubicBezTo>
                  <a:cubicBezTo>
                    <a:pt x="17605" y="10181"/>
                    <a:pt x="19512" y="8045"/>
                    <a:pt x="19512" y="8045"/>
                  </a:cubicBezTo>
                  <a:lnTo>
                    <a:pt x="16093" y="6522"/>
                  </a:lnTo>
                  <a:cubicBezTo>
                    <a:pt x="16093" y="6522"/>
                    <a:pt x="14200" y="1824"/>
                    <a:pt x="13534" y="1260"/>
                  </a:cubicBezTo>
                  <a:cubicBezTo>
                    <a:pt x="12867" y="700"/>
                    <a:pt x="10135" y="244"/>
                    <a:pt x="10135" y="244"/>
                  </a:cubicBezTo>
                  <a:cubicBezTo>
                    <a:pt x="9708" y="1087"/>
                    <a:pt x="8731" y="2630"/>
                    <a:pt x="8731" y="2630"/>
                  </a:cubicBezTo>
                  <a:lnTo>
                    <a:pt x="5962"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369;p41">
              <a:extLst>
                <a:ext uri="{FF2B5EF4-FFF2-40B4-BE49-F238E27FC236}">
                  <a16:creationId xmlns:a16="http://schemas.microsoft.com/office/drawing/2014/main" id="{7BD51CAD-3A85-40ED-827F-88244E851665}"/>
                </a:ext>
              </a:extLst>
            </p:cNvPr>
            <p:cNvSpPr/>
            <p:nvPr/>
          </p:nvSpPr>
          <p:spPr>
            <a:xfrm>
              <a:off x="5040164" y="2959820"/>
              <a:ext cx="543182" cy="530221"/>
            </a:xfrm>
            <a:custGeom>
              <a:avLst/>
              <a:gdLst/>
              <a:ahLst/>
              <a:cxnLst/>
              <a:rect l="l" t="t" r="r" b="b"/>
              <a:pathLst>
                <a:path w="10058" h="9818" extrusionOk="0">
                  <a:moveTo>
                    <a:pt x="4025" y="0"/>
                  </a:moveTo>
                  <a:lnTo>
                    <a:pt x="814" y="2663"/>
                  </a:lnTo>
                  <a:cubicBezTo>
                    <a:pt x="466" y="4416"/>
                    <a:pt x="191" y="6275"/>
                    <a:pt x="0" y="7689"/>
                  </a:cubicBezTo>
                  <a:cubicBezTo>
                    <a:pt x="3173" y="9361"/>
                    <a:pt x="7041" y="9818"/>
                    <a:pt x="7041" y="9818"/>
                  </a:cubicBezTo>
                  <a:lnTo>
                    <a:pt x="10057" y="5539"/>
                  </a:lnTo>
                  <a:lnTo>
                    <a:pt x="4445" y="1857"/>
                  </a:lnTo>
                  <a:lnTo>
                    <a:pt x="4025" y="0"/>
                  </a:lnTo>
                  <a:close/>
                </a:path>
              </a:pathLst>
            </a:custGeom>
            <a:solidFill>
              <a:srgbClr val="E4E4E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370;p41">
              <a:extLst>
                <a:ext uri="{FF2B5EF4-FFF2-40B4-BE49-F238E27FC236}">
                  <a16:creationId xmlns:a16="http://schemas.microsoft.com/office/drawing/2014/main" id="{002F1AF5-5B31-4C5B-9423-61C1B663AEC4}"/>
                </a:ext>
              </a:extLst>
            </p:cNvPr>
            <p:cNvSpPr/>
            <p:nvPr/>
          </p:nvSpPr>
          <p:spPr>
            <a:xfrm>
              <a:off x="5556616" y="2846463"/>
              <a:ext cx="604208" cy="363562"/>
            </a:xfrm>
            <a:custGeom>
              <a:avLst/>
              <a:gdLst/>
              <a:ahLst/>
              <a:cxnLst/>
              <a:rect l="l" t="t" r="r" b="b"/>
              <a:pathLst>
                <a:path w="11188" h="6732" extrusionOk="0">
                  <a:moveTo>
                    <a:pt x="1757" y="0"/>
                  </a:moveTo>
                  <a:lnTo>
                    <a:pt x="1" y="6732"/>
                  </a:lnTo>
                  <a:lnTo>
                    <a:pt x="9435" y="6732"/>
                  </a:lnTo>
                  <a:lnTo>
                    <a:pt x="11188" y="0"/>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371;p41">
              <a:extLst>
                <a:ext uri="{FF2B5EF4-FFF2-40B4-BE49-F238E27FC236}">
                  <a16:creationId xmlns:a16="http://schemas.microsoft.com/office/drawing/2014/main" id="{50C4A930-E01D-4361-A468-F167B8F9B804}"/>
                </a:ext>
              </a:extLst>
            </p:cNvPr>
            <p:cNvSpPr/>
            <p:nvPr/>
          </p:nvSpPr>
          <p:spPr>
            <a:xfrm>
              <a:off x="5989630" y="2970621"/>
              <a:ext cx="171034" cy="171088"/>
            </a:xfrm>
            <a:custGeom>
              <a:avLst/>
              <a:gdLst/>
              <a:ahLst/>
              <a:cxnLst/>
              <a:rect l="l" t="t" r="r" b="b"/>
              <a:pathLst>
                <a:path w="3167" h="3168" extrusionOk="0">
                  <a:moveTo>
                    <a:pt x="1040" y="1"/>
                  </a:moveTo>
                  <a:cubicBezTo>
                    <a:pt x="638" y="1"/>
                    <a:pt x="298" y="57"/>
                    <a:pt x="208" y="164"/>
                  </a:cubicBezTo>
                  <a:cubicBezTo>
                    <a:pt x="0" y="404"/>
                    <a:pt x="280" y="607"/>
                    <a:pt x="280" y="607"/>
                  </a:cubicBezTo>
                  <a:cubicBezTo>
                    <a:pt x="280" y="607"/>
                    <a:pt x="44" y="660"/>
                    <a:pt x="40" y="897"/>
                  </a:cubicBezTo>
                  <a:cubicBezTo>
                    <a:pt x="37" y="1134"/>
                    <a:pt x="387" y="1317"/>
                    <a:pt x="387" y="1317"/>
                  </a:cubicBezTo>
                  <a:cubicBezTo>
                    <a:pt x="387" y="1317"/>
                    <a:pt x="387" y="1317"/>
                    <a:pt x="387" y="1317"/>
                  </a:cubicBezTo>
                  <a:cubicBezTo>
                    <a:pt x="378" y="1317"/>
                    <a:pt x="154" y="1320"/>
                    <a:pt x="148" y="1607"/>
                  </a:cubicBezTo>
                  <a:cubicBezTo>
                    <a:pt x="137" y="1894"/>
                    <a:pt x="1626" y="3167"/>
                    <a:pt x="2057" y="3167"/>
                  </a:cubicBezTo>
                  <a:cubicBezTo>
                    <a:pt x="2062" y="3167"/>
                    <a:pt x="2066" y="3167"/>
                    <a:pt x="2070" y="3167"/>
                  </a:cubicBezTo>
                  <a:cubicBezTo>
                    <a:pt x="2650" y="3130"/>
                    <a:pt x="3167" y="987"/>
                    <a:pt x="2644" y="408"/>
                  </a:cubicBezTo>
                  <a:cubicBezTo>
                    <a:pt x="2393" y="129"/>
                    <a:pt x="1646" y="1"/>
                    <a:pt x="1040"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372;p41">
              <a:extLst>
                <a:ext uri="{FF2B5EF4-FFF2-40B4-BE49-F238E27FC236}">
                  <a16:creationId xmlns:a16="http://schemas.microsoft.com/office/drawing/2014/main" id="{1B3F7E9F-3EA8-4E12-A8E2-55FBD24BE76C}"/>
                </a:ext>
              </a:extLst>
            </p:cNvPr>
            <p:cNvSpPr/>
            <p:nvPr/>
          </p:nvSpPr>
          <p:spPr>
            <a:xfrm>
              <a:off x="6004589" y="2998325"/>
              <a:ext cx="87866" cy="30135"/>
            </a:xfrm>
            <a:custGeom>
              <a:avLst/>
              <a:gdLst/>
              <a:ahLst/>
              <a:cxnLst/>
              <a:rect l="l" t="t" r="r" b="b"/>
              <a:pathLst>
                <a:path w="1627" h="558" extrusionOk="0">
                  <a:moveTo>
                    <a:pt x="11" y="1"/>
                  </a:moveTo>
                  <a:lnTo>
                    <a:pt x="0" y="184"/>
                  </a:lnTo>
                  <a:cubicBezTo>
                    <a:pt x="7" y="184"/>
                    <a:pt x="730" y="227"/>
                    <a:pt x="1556" y="558"/>
                  </a:cubicBezTo>
                  <a:lnTo>
                    <a:pt x="1627" y="387"/>
                  </a:lnTo>
                  <a:cubicBezTo>
                    <a:pt x="770" y="47"/>
                    <a:pt x="40" y="4"/>
                    <a:pt x="11"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373;p41">
              <a:extLst>
                <a:ext uri="{FF2B5EF4-FFF2-40B4-BE49-F238E27FC236}">
                  <a16:creationId xmlns:a16="http://schemas.microsoft.com/office/drawing/2014/main" id="{AE8E105A-1C27-4CF9-AED9-2E51FE608F6B}"/>
                </a:ext>
              </a:extLst>
            </p:cNvPr>
            <p:cNvSpPr/>
            <p:nvPr/>
          </p:nvSpPr>
          <p:spPr>
            <a:xfrm>
              <a:off x="6009450" y="3036885"/>
              <a:ext cx="71341" cy="31161"/>
            </a:xfrm>
            <a:custGeom>
              <a:avLst/>
              <a:gdLst/>
              <a:ahLst/>
              <a:cxnLst/>
              <a:rect l="l" t="t" r="r" b="b"/>
              <a:pathLst>
                <a:path w="1321" h="577" extrusionOk="0">
                  <a:moveTo>
                    <a:pt x="40" y="0"/>
                  </a:moveTo>
                  <a:lnTo>
                    <a:pt x="1" y="176"/>
                  </a:lnTo>
                  <a:cubicBezTo>
                    <a:pt x="7" y="180"/>
                    <a:pt x="677" y="336"/>
                    <a:pt x="1247" y="576"/>
                  </a:cubicBezTo>
                  <a:lnTo>
                    <a:pt x="1320" y="410"/>
                  </a:lnTo>
                  <a:cubicBezTo>
                    <a:pt x="730" y="163"/>
                    <a:pt x="47" y="3"/>
                    <a:pt x="40"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374;p41">
              <a:extLst>
                <a:ext uri="{FF2B5EF4-FFF2-40B4-BE49-F238E27FC236}">
                  <a16:creationId xmlns:a16="http://schemas.microsoft.com/office/drawing/2014/main" id="{5FBAE210-0DD1-4BA6-AFC4-C20760544596}"/>
                </a:ext>
              </a:extLst>
            </p:cNvPr>
            <p:cNvSpPr/>
            <p:nvPr/>
          </p:nvSpPr>
          <p:spPr>
            <a:xfrm>
              <a:off x="5543169" y="2949775"/>
              <a:ext cx="126912" cy="157101"/>
            </a:xfrm>
            <a:custGeom>
              <a:avLst/>
              <a:gdLst/>
              <a:ahLst/>
              <a:cxnLst/>
              <a:rect l="l" t="t" r="r" b="b"/>
              <a:pathLst>
                <a:path w="2350" h="2909" extrusionOk="0">
                  <a:moveTo>
                    <a:pt x="597" y="1273"/>
                  </a:moveTo>
                  <a:cubicBezTo>
                    <a:pt x="697" y="1273"/>
                    <a:pt x="777" y="1353"/>
                    <a:pt x="777" y="1453"/>
                  </a:cubicBezTo>
                  <a:cubicBezTo>
                    <a:pt x="777" y="1553"/>
                    <a:pt x="697" y="1636"/>
                    <a:pt x="597" y="1636"/>
                  </a:cubicBezTo>
                  <a:cubicBezTo>
                    <a:pt x="497" y="1636"/>
                    <a:pt x="414" y="1553"/>
                    <a:pt x="414" y="1453"/>
                  </a:cubicBezTo>
                  <a:cubicBezTo>
                    <a:pt x="414" y="1353"/>
                    <a:pt x="497" y="1273"/>
                    <a:pt x="597" y="1273"/>
                  </a:cubicBezTo>
                  <a:close/>
                  <a:moveTo>
                    <a:pt x="980" y="0"/>
                  </a:moveTo>
                  <a:lnTo>
                    <a:pt x="737" y="877"/>
                  </a:lnTo>
                  <a:cubicBezTo>
                    <a:pt x="694" y="863"/>
                    <a:pt x="646" y="857"/>
                    <a:pt x="597" y="857"/>
                  </a:cubicBezTo>
                  <a:cubicBezTo>
                    <a:pt x="267" y="857"/>
                    <a:pt x="0" y="1126"/>
                    <a:pt x="0" y="1453"/>
                  </a:cubicBezTo>
                  <a:cubicBezTo>
                    <a:pt x="0" y="1723"/>
                    <a:pt x="177" y="1949"/>
                    <a:pt x="420" y="2023"/>
                  </a:cubicBezTo>
                  <a:lnTo>
                    <a:pt x="174" y="2909"/>
                  </a:lnTo>
                  <a:lnTo>
                    <a:pt x="1543" y="2909"/>
                  </a:lnTo>
                  <a:lnTo>
                    <a:pt x="2349" y="0"/>
                  </a:lnTo>
                  <a:close/>
                </a:path>
              </a:pathLst>
            </a:custGeom>
            <a:solidFill>
              <a:srgbClr val="DD902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375;p41">
              <a:extLst>
                <a:ext uri="{FF2B5EF4-FFF2-40B4-BE49-F238E27FC236}">
                  <a16:creationId xmlns:a16="http://schemas.microsoft.com/office/drawing/2014/main" id="{40EF8A02-909D-48F6-977A-A0101857804E}"/>
                </a:ext>
              </a:extLst>
            </p:cNvPr>
            <p:cNvSpPr/>
            <p:nvPr/>
          </p:nvSpPr>
          <p:spPr>
            <a:xfrm>
              <a:off x="3903300" y="3580880"/>
              <a:ext cx="3306186" cy="246263"/>
            </a:xfrm>
            <a:custGeom>
              <a:avLst/>
              <a:gdLst/>
              <a:ahLst/>
              <a:cxnLst/>
              <a:rect l="l" t="t" r="r" b="b"/>
              <a:pathLst>
                <a:path w="61220" h="4560" extrusionOk="0">
                  <a:moveTo>
                    <a:pt x="1" y="0"/>
                  </a:moveTo>
                  <a:lnTo>
                    <a:pt x="1" y="4559"/>
                  </a:lnTo>
                  <a:lnTo>
                    <a:pt x="61219" y="4559"/>
                  </a:lnTo>
                  <a:lnTo>
                    <a:pt x="61219" y="0"/>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376;p41">
              <a:extLst>
                <a:ext uri="{FF2B5EF4-FFF2-40B4-BE49-F238E27FC236}">
                  <a16:creationId xmlns:a16="http://schemas.microsoft.com/office/drawing/2014/main" id="{4031A851-0F4E-463C-89D9-FE0804E998E3}"/>
                </a:ext>
              </a:extLst>
            </p:cNvPr>
            <p:cNvSpPr/>
            <p:nvPr/>
          </p:nvSpPr>
          <p:spPr>
            <a:xfrm>
              <a:off x="3903300" y="3827089"/>
              <a:ext cx="3306186" cy="212078"/>
            </a:xfrm>
            <a:custGeom>
              <a:avLst/>
              <a:gdLst/>
              <a:ahLst/>
              <a:cxnLst/>
              <a:rect l="l" t="t" r="r" b="b"/>
              <a:pathLst>
                <a:path w="61220" h="3927" extrusionOk="0">
                  <a:moveTo>
                    <a:pt x="1" y="0"/>
                  </a:moveTo>
                  <a:lnTo>
                    <a:pt x="831" y="1330"/>
                  </a:lnTo>
                  <a:lnTo>
                    <a:pt x="2453" y="3926"/>
                  </a:lnTo>
                  <a:lnTo>
                    <a:pt x="58767" y="3926"/>
                  </a:lnTo>
                  <a:lnTo>
                    <a:pt x="61219" y="0"/>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377;p41">
              <a:extLst>
                <a:ext uri="{FF2B5EF4-FFF2-40B4-BE49-F238E27FC236}">
                  <a16:creationId xmlns:a16="http://schemas.microsoft.com/office/drawing/2014/main" id="{DF0C2B27-7384-4002-9D1E-36E1621D47BE}"/>
                </a:ext>
              </a:extLst>
            </p:cNvPr>
            <p:cNvSpPr/>
            <p:nvPr/>
          </p:nvSpPr>
          <p:spPr>
            <a:xfrm>
              <a:off x="4793198" y="4039114"/>
              <a:ext cx="2283817" cy="212186"/>
            </a:xfrm>
            <a:custGeom>
              <a:avLst/>
              <a:gdLst/>
              <a:ahLst/>
              <a:cxnLst/>
              <a:rect l="l" t="t" r="r" b="b"/>
              <a:pathLst>
                <a:path w="42289" h="3929" extrusionOk="0">
                  <a:moveTo>
                    <a:pt x="1" y="0"/>
                  </a:moveTo>
                  <a:lnTo>
                    <a:pt x="2457" y="3929"/>
                  </a:lnTo>
                  <a:lnTo>
                    <a:pt x="39833" y="3929"/>
                  </a:lnTo>
                  <a:lnTo>
                    <a:pt x="40699" y="2543"/>
                  </a:lnTo>
                  <a:lnTo>
                    <a:pt x="42289" y="0"/>
                  </a:lnTo>
                  <a:close/>
                </a:path>
              </a:pathLst>
            </a:custGeom>
            <a:solidFill>
              <a:srgbClr val="B9E6C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378;p41">
              <a:extLst>
                <a:ext uri="{FF2B5EF4-FFF2-40B4-BE49-F238E27FC236}">
                  <a16:creationId xmlns:a16="http://schemas.microsoft.com/office/drawing/2014/main" id="{B4BAD40D-610F-4FD7-A700-FE0F57BF6B38}"/>
                </a:ext>
              </a:extLst>
            </p:cNvPr>
            <p:cNvSpPr/>
            <p:nvPr/>
          </p:nvSpPr>
          <p:spPr>
            <a:xfrm>
              <a:off x="6192636" y="2880324"/>
              <a:ext cx="1016860" cy="700607"/>
            </a:xfrm>
            <a:custGeom>
              <a:avLst/>
              <a:gdLst/>
              <a:ahLst/>
              <a:cxnLst/>
              <a:rect l="l" t="t" r="r" b="b"/>
              <a:pathLst>
                <a:path w="18829" h="12973" extrusionOk="0">
                  <a:moveTo>
                    <a:pt x="1753" y="0"/>
                  </a:moveTo>
                  <a:lnTo>
                    <a:pt x="0" y="12972"/>
                  </a:lnTo>
                  <a:lnTo>
                    <a:pt x="18828" y="12972"/>
                  </a:lnTo>
                  <a:lnTo>
                    <a:pt x="18828" y="0"/>
                  </a:lnTo>
                  <a:close/>
                </a:path>
              </a:pathLst>
            </a:custGeom>
            <a:solidFill>
              <a:srgbClr val="B9E6C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379;p41">
              <a:extLst>
                <a:ext uri="{FF2B5EF4-FFF2-40B4-BE49-F238E27FC236}">
                  <a16:creationId xmlns:a16="http://schemas.microsoft.com/office/drawing/2014/main" id="{96CEC27F-80A2-4E5C-BCF0-17AA55C79576}"/>
                </a:ext>
              </a:extLst>
            </p:cNvPr>
            <p:cNvSpPr/>
            <p:nvPr/>
          </p:nvSpPr>
          <p:spPr>
            <a:xfrm>
              <a:off x="3903300" y="3827089"/>
              <a:ext cx="3306186" cy="212078"/>
            </a:xfrm>
            <a:custGeom>
              <a:avLst/>
              <a:gdLst/>
              <a:ahLst/>
              <a:cxnLst/>
              <a:rect l="l" t="t" r="r" b="b"/>
              <a:pathLst>
                <a:path w="61220" h="3927" extrusionOk="0">
                  <a:moveTo>
                    <a:pt x="1" y="0"/>
                  </a:moveTo>
                  <a:lnTo>
                    <a:pt x="831" y="1330"/>
                  </a:lnTo>
                  <a:cubicBezTo>
                    <a:pt x="15230" y="1264"/>
                    <a:pt x="29625" y="1193"/>
                    <a:pt x="44021" y="1127"/>
                  </a:cubicBezTo>
                  <a:cubicBezTo>
                    <a:pt x="44275" y="1125"/>
                    <a:pt x="44530" y="1124"/>
                    <a:pt x="44786" y="1124"/>
                  </a:cubicBezTo>
                  <a:cubicBezTo>
                    <a:pt x="46890" y="1124"/>
                    <a:pt x="49019" y="1211"/>
                    <a:pt x="50962" y="1987"/>
                  </a:cubicBezTo>
                  <a:cubicBezTo>
                    <a:pt x="52012" y="2407"/>
                    <a:pt x="52999" y="3079"/>
                    <a:pt x="53748" y="3926"/>
                  </a:cubicBezTo>
                  <a:lnTo>
                    <a:pt x="58767" y="3926"/>
                  </a:lnTo>
                  <a:lnTo>
                    <a:pt x="61219" y="0"/>
                  </a:lnTo>
                  <a:close/>
                </a:path>
              </a:pathLst>
            </a:custGeom>
            <a:solidFill>
              <a:srgbClr val="8ABD9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380;p41">
              <a:extLst>
                <a:ext uri="{FF2B5EF4-FFF2-40B4-BE49-F238E27FC236}">
                  <a16:creationId xmlns:a16="http://schemas.microsoft.com/office/drawing/2014/main" id="{75DF25FA-77C9-4FAF-9686-FB77C6D21DAD}"/>
                </a:ext>
              </a:extLst>
            </p:cNvPr>
            <p:cNvSpPr/>
            <p:nvPr/>
          </p:nvSpPr>
          <p:spPr>
            <a:xfrm>
              <a:off x="4793198" y="4039114"/>
              <a:ext cx="2198004" cy="212186"/>
            </a:xfrm>
            <a:custGeom>
              <a:avLst/>
              <a:gdLst/>
              <a:ahLst/>
              <a:cxnLst/>
              <a:rect l="l" t="t" r="r" b="b"/>
              <a:pathLst>
                <a:path w="40700" h="3929" extrusionOk="0">
                  <a:moveTo>
                    <a:pt x="1" y="0"/>
                  </a:moveTo>
                  <a:lnTo>
                    <a:pt x="2457" y="3929"/>
                  </a:lnTo>
                  <a:lnTo>
                    <a:pt x="39833" y="3929"/>
                  </a:lnTo>
                  <a:lnTo>
                    <a:pt x="40699" y="2543"/>
                  </a:lnTo>
                  <a:lnTo>
                    <a:pt x="40699" y="2543"/>
                  </a:lnTo>
                  <a:cubicBezTo>
                    <a:pt x="29819" y="2576"/>
                    <a:pt x="18935" y="2606"/>
                    <a:pt x="8055" y="2639"/>
                  </a:cubicBezTo>
                  <a:cubicBezTo>
                    <a:pt x="7969" y="2640"/>
                    <a:pt x="7883" y="2640"/>
                    <a:pt x="7796" y="2640"/>
                  </a:cubicBezTo>
                  <a:cubicBezTo>
                    <a:pt x="6716" y="2640"/>
                    <a:pt x="5616" y="2608"/>
                    <a:pt x="4613" y="2219"/>
                  </a:cubicBezTo>
                  <a:cubicBezTo>
                    <a:pt x="3624" y="1836"/>
                    <a:pt x="2737" y="1020"/>
                    <a:pt x="2514" y="0"/>
                  </a:cubicBez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381;p41">
              <a:extLst>
                <a:ext uri="{FF2B5EF4-FFF2-40B4-BE49-F238E27FC236}">
                  <a16:creationId xmlns:a16="http://schemas.microsoft.com/office/drawing/2014/main" id="{7150662F-E885-4338-BDBF-362DCEF92CD7}"/>
                </a:ext>
              </a:extLst>
            </p:cNvPr>
            <p:cNvSpPr/>
            <p:nvPr/>
          </p:nvSpPr>
          <p:spPr>
            <a:xfrm>
              <a:off x="6610744" y="2787975"/>
              <a:ext cx="281852" cy="380465"/>
            </a:xfrm>
            <a:custGeom>
              <a:avLst/>
              <a:gdLst/>
              <a:ahLst/>
              <a:cxnLst/>
              <a:rect l="l" t="t" r="r" b="b"/>
              <a:pathLst>
                <a:path w="5219" h="7045" extrusionOk="0">
                  <a:moveTo>
                    <a:pt x="5219" y="0"/>
                  </a:moveTo>
                  <a:lnTo>
                    <a:pt x="2752" y="854"/>
                  </a:lnTo>
                  <a:lnTo>
                    <a:pt x="1452" y="1303"/>
                  </a:lnTo>
                  <a:lnTo>
                    <a:pt x="1049" y="2990"/>
                  </a:lnTo>
                  <a:lnTo>
                    <a:pt x="809" y="4002"/>
                  </a:lnTo>
                  <a:lnTo>
                    <a:pt x="0" y="5136"/>
                  </a:lnTo>
                  <a:lnTo>
                    <a:pt x="1666" y="7045"/>
                  </a:lnTo>
                  <a:lnTo>
                    <a:pt x="4805" y="6298"/>
                  </a:lnTo>
                  <a:lnTo>
                    <a:pt x="5219" y="0"/>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382;p41">
              <a:extLst>
                <a:ext uri="{FF2B5EF4-FFF2-40B4-BE49-F238E27FC236}">
                  <a16:creationId xmlns:a16="http://schemas.microsoft.com/office/drawing/2014/main" id="{63686379-12B8-4A91-B386-FA15042F8D53}"/>
                </a:ext>
              </a:extLst>
            </p:cNvPr>
            <p:cNvSpPr/>
            <p:nvPr/>
          </p:nvSpPr>
          <p:spPr>
            <a:xfrm>
              <a:off x="6667396" y="2834042"/>
              <a:ext cx="129990" cy="115409"/>
            </a:xfrm>
            <a:custGeom>
              <a:avLst/>
              <a:gdLst/>
              <a:ahLst/>
              <a:cxnLst/>
              <a:rect l="l" t="t" r="r" b="b"/>
              <a:pathLst>
                <a:path w="2407" h="2137" extrusionOk="0">
                  <a:moveTo>
                    <a:pt x="1703" y="1"/>
                  </a:moveTo>
                  <a:lnTo>
                    <a:pt x="403" y="450"/>
                  </a:lnTo>
                  <a:lnTo>
                    <a:pt x="0" y="2137"/>
                  </a:lnTo>
                  <a:cubicBezTo>
                    <a:pt x="957" y="1993"/>
                    <a:pt x="1857" y="1463"/>
                    <a:pt x="2406" y="667"/>
                  </a:cubicBezTo>
                  <a:cubicBezTo>
                    <a:pt x="2163" y="440"/>
                    <a:pt x="1940" y="224"/>
                    <a:pt x="170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383;p41">
              <a:extLst>
                <a:ext uri="{FF2B5EF4-FFF2-40B4-BE49-F238E27FC236}">
                  <a16:creationId xmlns:a16="http://schemas.microsoft.com/office/drawing/2014/main" id="{1FABA5B5-7AFD-4306-8BAF-56125139D1FF}"/>
                </a:ext>
              </a:extLst>
            </p:cNvPr>
            <p:cNvSpPr/>
            <p:nvPr/>
          </p:nvSpPr>
          <p:spPr>
            <a:xfrm>
              <a:off x="6572022" y="2486194"/>
              <a:ext cx="333535" cy="431446"/>
            </a:xfrm>
            <a:custGeom>
              <a:avLst/>
              <a:gdLst/>
              <a:ahLst/>
              <a:cxnLst/>
              <a:rect l="l" t="t" r="r" b="b"/>
              <a:pathLst>
                <a:path w="6176" h="7989" extrusionOk="0">
                  <a:moveTo>
                    <a:pt x="3128" y="0"/>
                  </a:moveTo>
                  <a:cubicBezTo>
                    <a:pt x="2848" y="0"/>
                    <a:pt x="2587" y="59"/>
                    <a:pt x="2343" y="167"/>
                  </a:cubicBezTo>
                  <a:cubicBezTo>
                    <a:pt x="2089" y="280"/>
                    <a:pt x="1853" y="443"/>
                    <a:pt x="1640" y="653"/>
                  </a:cubicBezTo>
                  <a:cubicBezTo>
                    <a:pt x="1600" y="693"/>
                    <a:pt x="1557" y="736"/>
                    <a:pt x="1517" y="780"/>
                  </a:cubicBezTo>
                  <a:cubicBezTo>
                    <a:pt x="1486" y="813"/>
                    <a:pt x="1460" y="843"/>
                    <a:pt x="1430" y="876"/>
                  </a:cubicBezTo>
                  <a:cubicBezTo>
                    <a:pt x="1423" y="886"/>
                    <a:pt x="1417" y="893"/>
                    <a:pt x="1406" y="903"/>
                  </a:cubicBezTo>
                  <a:cubicBezTo>
                    <a:pt x="1397" y="916"/>
                    <a:pt x="1386" y="930"/>
                    <a:pt x="1377" y="943"/>
                  </a:cubicBezTo>
                  <a:cubicBezTo>
                    <a:pt x="1286" y="1056"/>
                    <a:pt x="1203" y="1176"/>
                    <a:pt x="1123" y="1303"/>
                  </a:cubicBezTo>
                  <a:cubicBezTo>
                    <a:pt x="1103" y="1333"/>
                    <a:pt x="1083" y="1366"/>
                    <a:pt x="1063" y="1400"/>
                  </a:cubicBezTo>
                  <a:cubicBezTo>
                    <a:pt x="1057" y="1403"/>
                    <a:pt x="1057" y="1406"/>
                    <a:pt x="1053" y="1409"/>
                  </a:cubicBezTo>
                  <a:cubicBezTo>
                    <a:pt x="1040" y="1436"/>
                    <a:pt x="1023" y="1463"/>
                    <a:pt x="1007" y="1489"/>
                  </a:cubicBezTo>
                  <a:cubicBezTo>
                    <a:pt x="930" y="1629"/>
                    <a:pt x="857" y="1772"/>
                    <a:pt x="790" y="1923"/>
                  </a:cubicBezTo>
                  <a:cubicBezTo>
                    <a:pt x="747" y="2023"/>
                    <a:pt x="703" y="2123"/>
                    <a:pt x="663" y="2226"/>
                  </a:cubicBezTo>
                  <a:cubicBezTo>
                    <a:pt x="0" y="3945"/>
                    <a:pt x="17" y="6182"/>
                    <a:pt x="870" y="7141"/>
                  </a:cubicBezTo>
                  <a:cubicBezTo>
                    <a:pt x="1442" y="7783"/>
                    <a:pt x="2060" y="7988"/>
                    <a:pt x="2616" y="7988"/>
                  </a:cubicBezTo>
                  <a:cubicBezTo>
                    <a:pt x="3590" y="7988"/>
                    <a:pt x="4372" y="7358"/>
                    <a:pt x="4372" y="7358"/>
                  </a:cubicBezTo>
                  <a:lnTo>
                    <a:pt x="5916" y="4435"/>
                  </a:lnTo>
                  <a:lnTo>
                    <a:pt x="5979" y="4312"/>
                  </a:lnTo>
                  <a:lnTo>
                    <a:pt x="6055" y="4165"/>
                  </a:lnTo>
                  <a:lnTo>
                    <a:pt x="6145" y="3995"/>
                  </a:lnTo>
                  <a:cubicBezTo>
                    <a:pt x="6145" y="3995"/>
                    <a:pt x="6148" y="3985"/>
                    <a:pt x="6148" y="3969"/>
                  </a:cubicBezTo>
                  <a:lnTo>
                    <a:pt x="6148" y="3955"/>
                  </a:lnTo>
                  <a:cubicBezTo>
                    <a:pt x="6151" y="3939"/>
                    <a:pt x="6155" y="3919"/>
                    <a:pt x="6155" y="3889"/>
                  </a:cubicBezTo>
                  <a:cubicBezTo>
                    <a:pt x="6155" y="3872"/>
                    <a:pt x="6159" y="3852"/>
                    <a:pt x="6159" y="3832"/>
                  </a:cubicBezTo>
                  <a:cubicBezTo>
                    <a:pt x="6159" y="3806"/>
                    <a:pt x="6162" y="3779"/>
                    <a:pt x="6162" y="3746"/>
                  </a:cubicBezTo>
                  <a:cubicBezTo>
                    <a:pt x="6162" y="3722"/>
                    <a:pt x="6165" y="3692"/>
                    <a:pt x="6165" y="3666"/>
                  </a:cubicBezTo>
                  <a:lnTo>
                    <a:pt x="6165" y="3635"/>
                  </a:lnTo>
                  <a:cubicBezTo>
                    <a:pt x="6175" y="3129"/>
                    <a:pt x="6111" y="2169"/>
                    <a:pt x="5612" y="1360"/>
                  </a:cubicBezTo>
                  <a:cubicBezTo>
                    <a:pt x="5316" y="873"/>
                    <a:pt x="4856" y="443"/>
                    <a:pt x="4162" y="196"/>
                  </a:cubicBezTo>
                  <a:cubicBezTo>
                    <a:pt x="4079" y="167"/>
                    <a:pt x="3996" y="140"/>
                    <a:pt x="3906" y="116"/>
                  </a:cubicBezTo>
                  <a:cubicBezTo>
                    <a:pt x="3743" y="73"/>
                    <a:pt x="3569" y="40"/>
                    <a:pt x="3383" y="16"/>
                  </a:cubicBezTo>
                  <a:cubicBezTo>
                    <a:pt x="3296" y="6"/>
                    <a:pt x="3211" y="0"/>
                    <a:pt x="3128" y="0"/>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384;p41">
              <a:extLst>
                <a:ext uri="{FF2B5EF4-FFF2-40B4-BE49-F238E27FC236}">
                  <a16:creationId xmlns:a16="http://schemas.microsoft.com/office/drawing/2014/main" id="{A49A0403-5DA9-43C0-B605-359C00F40813}"/>
                </a:ext>
              </a:extLst>
            </p:cNvPr>
            <p:cNvSpPr/>
            <p:nvPr/>
          </p:nvSpPr>
          <p:spPr>
            <a:xfrm>
              <a:off x="6658215" y="2679263"/>
              <a:ext cx="25436" cy="96885"/>
            </a:xfrm>
            <a:custGeom>
              <a:avLst/>
              <a:gdLst/>
              <a:ahLst/>
              <a:cxnLst/>
              <a:rect l="l" t="t" r="r" b="b"/>
              <a:pathLst>
                <a:path w="471" h="1794" extrusionOk="0">
                  <a:moveTo>
                    <a:pt x="294" y="0"/>
                  </a:moveTo>
                  <a:lnTo>
                    <a:pt x="21" y="1330"/>
                  </a:lnTo>
                  <a:cubicBezTo>
                    <a:pt x="1" y="1437"/>
                    <a:pt x="24" y="1547"/>
                    <a:pt x="84" y="1633"/>
                  </a:cubicBezTo>
                  <a:cubicBezTo>
                    <a:pt x="147" y="1720"/>
                    <a:pt x="244" y="1780"/>
                    <a:pt x="350" y="1793"/>
                  </a:cubicBezTo>
                  <a:lnTo>
                    <a:pt x="373" y="1610"/>
                  </a:lnTo>
                  <a:cubicBezTo>
                    <a:pt x="317" y="1604"/>
                    <a:pt x="267" y="1573"/>
                    <a:pt x="234" y="1527"/>
                  </a:cubicBezTo>
                  <a:cubicBezTo>
                    <a:pt x="201" y="1480"/>
                    <a:pt x="187" y="1424"/>
                    <a:pt x="201" y="1367"/>
                  </a:cubicBezTo>
                  <a:lnTo>
                    <a:pt x="470" y="37"/>
                  </a:lnTo>
                  <a:lnTo>
                    <a:pt x="294"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385;p41">
              <a:extLst>
                <a:ext uri="{FF2B5EF4-FFF2-40B4-BE49-F238E27FC236}">
                  <a16:creationId xmlns:a16="http://schemas.microsoft.com/office/drawing/2014/main" id="{612C8C6A-C0C8-4D07-82B6-E353B9937994}"/>
                </a:ext>
              </a:extLst>
            </p:cNvPr>
            <p:cNvSpPr/>
            <p:nvPr/>
          </p:nvSpPr>
          <p:spPr>
            <a:xfrm>
              <a:off x="6731446" y="2684825"/>
              <a:ext cx="15715" cy="20090"/>
            </a:xfrm>
            <a:custGeom>
              <a:avLst/>
              <a:gdLst/>
              <a:ahLst/>
              <a:cxnLst/>
              <a:rect l="l" t="t" r="r" b="b"/>
              <a:pathLst>
                <a:path w="291" h="372" extrusionOk="0">
                  <a:moveTo>
                    <a:pt x="154" y="0"/>
                  </a:moveTo>
                  <a:cubicBezTo>
                    <a:pt x="86" y="0"/>
                    <a:pt x="24" y="74"/>
                    <a:pt x="14" y="171"/>
                  </a:cubicBezTo>
                  <a:cubicBezTo>
                    <a:pt x="0" y="271"/>
                    <a:pt x="51" y="361"/>
                    <a:pt x="120" y="371"/>
                  </a:cubicBezTo>
                  <a:cubicBezTo>
                    <a:pt x="125" y="371"/>
                    <a:pt x="129" y="372"/>
                    <a:pt x="134" y="372"/>
                  </a:cubicBezTo>
                  <a:cubicBezTo>
                    <a:pt x="202" y="372"/>
                    <a:pt x="265" y="298"/>
                    <a:pt x="277" y="201"/>
                  </a:cubicBezTo>
                  <a:cubicBezTo>
                    <a:pt x="291" y="101"/>
                    <a:pt x="240" y="11"/>
                    <a:pt x="168" y="1"/>
                  </a:cubicBezTo>
                  <a:cubicBezTo>
                    <a:pt x="163" y="1"/>
                    <a:pt x="159" y="0"/>
                    <a:pt x="154"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386;p41">
              <a:extLst>
                <a:ext uri="{FF2B5EF4-FFF2-40B4-BE49-F238E27FC236}">
                  <a16:creationId xmlns:a16="http://schemas.microsoft.com/office/drawing/2014/main" id="{F9A27266-6DB9-4474-BDC7-820E7BB6D8F3}"/>
                </a:ext>
              </a:extLst>
            </p:cNvPr>
            <p:cNvSpPr/>
            <p:nvPr/>
          </p:nvSpPr>
          <p:spPr>
            <a:xfrm>
              <a:off x="6623111" y="2671486"/>
              <a:ext cx="15715" cy="20090"/>
            </a:xfrm>
            <a:custGeom>
              <a:avLst/>
              <a:gdLst/>
              <a:ahLst/>
              <a:cxnLst/>
              <a:rect l="l" t="t" r="r" b="b"/>
              <a:pathLst>
                <a:path w="291" h="372" extrusionOk="0">
                  <a:moveTo>
                    <a:pt x="158" y="0"/>
                  </a:moveTo>
                  <a:cubicBezTo>
                    <a:pt x="90" y="0"/>
                    <a:pt x="26" y="74"/>
                    <a:pt x="14" y="168"/>
                  </a:cubicBezTo>
                  <a:cubicBezTo>
                    <a:pt x="1" y="271"/>
                    <a:pt x="51" y="361"/>
                    <a:pt x="124" y="371"/>
                  </a:cubicBezTo>
                  <a:cubicBezTo>
                    <a:pt x="127" y="372"/>
                    <a:pt x="130" y="372"/>
                    <a:pt x="133" y="372"/>
                  </a:cubicBezTo>
                  <a:cubicBezTo>
                    <a:pt x="203" y="372"/>
                    <a:pt x="264" y="300"/>
                    <a:pt x="277" y="201"/>
                  </a:cubicBezTo>
                  <a:cubicBezTo>
                    <a:pt x="291" y="101"/>
                    <a:pt x="241" y="11"/>
                    <a:pt x="171" y="1"/>
                  </a:cubicBezTo>
                  <a:cubicBezTo>
                    <a:pt x="167" y="0"/>
                    <a:pt x="163" y="0"/>
                    <a:pt x="158"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1387;p41">
              <a:extLst>
                <a:ext uri="{FF2B5EF4-FFF2-40B4-BE49-F238E27FC236}">
                  <a16:creationId xmlns:a16="http://schemas.microsoft.com/office/drawing/2014/main" id="{F458E5AE-53A1-454E-9CF6-BFC15B9425D2}"/>
                </a:ext>
              </a:extLst>
            </p:cNvPr>
            <p:cNvSpPr/>
            <p:nvPr/>
          </p:nvSpPr>
          <p:spPr>
            <a:xfrm>
              <a:off x="6719025" y="2640919"/>
              <a:ext cx="55463" cy="27111"/>
            </a:xfrm>
            <a:custGeom>
              <a:avLst/>
              <a:gdLst/>
              <a:ahLst/>
              <a:cxnLst/>
              <a:rect l="l" t="t" r="r" b="b"/>
              <a:pathLst>
                <a:path w="1027" h="502" extrusionOk="0">
                  <a:moveTo>
                    <a:pt x="314" y="1"/>
                  </a:moveTo>
                  <a:cubicBezTo>
                    <a:pt x="224" y="1"/>
                    <a:pt x="1" y="34"/>
                    <a:pt x="21" y="201"/>
                  </a:cubicBezTo>
                  <a:cubicBezTo>
                    <a:pt x="27" y="274"/>
                    <a:pt x="98" y="324"/>
                    <a:pt x="161" y="357"/>
                  </a:cubicBezTo>
                  <a:cubicBezTo>
                    <a:pt x="336" y="452"/>
                    <a:pt x="533" y="501"/>
                    <a:pt x="731" y="501"/>
                  </a:cubicBezTo>
                  <a:cubicBezTo>
                    <a:pt x="743" y="501"/>
                    <a:pt x="755" y="501"/>
                    <a:pt x="767" y="501"/>
                  </a:cubicBezTo>
                  <a:cubicBezTo>
                    <a:pt x="864" y="497"/>
                    <a:pt x="977" y="467"/>
                    <a:pt x="1010" y="377"/>
                  </a:cubicBezTo>
                  <a:cubicBezTo>
                    <a:pt x="1027" y="324"/>
                    <a:pt x="1007" y="261"/>
                    <a:pt x="967" y="218"/>
                  </a:cubicBezTo>
                  <a:cubicBezTo>
                    <a:pt x="930" y="174"/>
                    <a:pt x="877" y="144"/>
                    <a:pt x="824" y="118"/>
                  </a:cubicBezTo>
                  <a:cubicBezTo>
                    <a:pt x="667" y="44"/>
                    <a:pt x="487" y="1"/>
                    <a:pt x="314"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1388;p41">
              <a:extLst>
                <a:ext uri="{FF2B5EF4-FFF2-40B4-BE49-F238E27FC236}">
                  <a16:creationId xmlns:a16="http://schemas.microsoft.com/office/drawing/2014/main" id="{F62F02B3-F146-4158-8A87-D83BABEB88DE}"/>
                </a:ext>
              </a:extLst>
            </p:cNvPr>
            <p:cNvSpPr/>
            <p:nvPr/>
          </p:nvSpPr>
          <p:spPr>
            <a:xfrm>
              <a:off x="6609988" y="2628498"/>
              <a:ext cx="50441" cy="21710"/>
            </a:xfrm>
            <a:custGeom>
              <a:avLst/>
              <a:gdLst/>
              <a:ahLst/>
              <a:cxnLst/>
              <a:rect l="l" t="t" r="r" b="b"/>
              <a:pathLst>
                <a:path w="934" h="402" extrusionOk="0">
                  <a:moveTo>
                    <a:pt x="432" y="0"/>
                  </a:moveTo>
                  <a:cubicBezTo>
                    <a:pt x="377" y="0"/>
                    <a:pt x="321" y="5"/>
                    <a:pt x="267" y="14"/>
                  </a:cubicBezTo>
                  <a:cubicBezTo>
                    <a:pt x="190" y="31"/>
                    <a:pt x="0" y="91"/>
                    <a:pt x="44" y="234"/>
                  </a:cubicBezTo>
                  <a:cubicBezTo>
                    <a:pt x="60" y="294"/>
                    <a:pt x="127" y="328"/>
                    <a:pt x="190" y="348"/>
                  </a:cubicBezTo>
                  <a:cubicBezTo>
                    <a:pt x="296" y="384"/>
                    <a:pt x="408" y="402"/>
                    <a:pt x="520" y="402"/>
                  </a:cubicBezTo>
                  <a:cubicBezTo>
                    <a:pt x="592" y="402"/>
                    <a:pt x="664" y="395"/>
                    <a:pt x="734" y="380"/>
                  </a:cubicBezTo>
                  <a:cubicBezTo>
                    <a:pt x="817" y="364"/>
                    <a:pt x="914" y="320"/>
                    <a:pt x="927" y="237"/>
                  </a:cubicBezTo>
                  <a:cubicBezTo>
                    <a:pt x="934" y="188"/>
                    <a:pt x="907" y="137"/>
                    <a:pt x="867" y="104"/>
                  </a:cubicBezTo>
                  <a:cubicBezTo>
                    <a:pt x="827" y="74"/>
                    <a:pt x="777" y="54"/>
                    <a:pt x="727" y="40"/>
                  </a:cubicBezTo>
                  <a:cubicBezTo>
                    <a:pt x="632" y="15"/>
                    <a:pt x="533" y="0"/>
                    <a:pt x="432"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1389;p41">
              <a:extLst>
                <a:ext uri="{FF2B5EF4-FFF2-40B4-BE49-F238E27FC236}">
                  <a16:creationId xmlns:a16="http://schemas.microsoft.com/office/drawing/2014/main" id="{5A8DD8C7-9A6C-481D-A73B-FC6242E08DD9}"/>
                </a:ext>
              </a:extLst>
            </p:cNvPr>
            <p:cNvSpPr/>
            <p:nvPr/>
          </p:nvSpPr>
          <p:spPr>
            <a:xfrm>
              <a:off x="6681761" y="2782035"/>
              <a:ext cx="36075" cy="22898"/>
            </a:xfrm>
            <a:custGeom>
              <a:avLst/>
              <a:gdLst/>
              <a:ahLst/>
              <a:cxnLst/>
              <a:rect l="l" t="t" r="r" b="b"/>
              <a:pathLst>
                <a:path w="668" h="424" extrusionOk="0">
                  <a:moveTo>
                    <a:pt x="491" y="1"/>
                  </a:moveTo>
                  <a:cubicBezTo>
                    <a:pt x="474" y="87"/>
                    <a:pt x="414" y="167"/>
                    <a:pt x="334" y="207"/>
                  </a:cubicBezTo>
                  <a:cubicBezTo>
                    <a:pt x="292" y="229"/>
                    <a:pt x="244" y="240"/>
                    <a:pt x="195" y="240"/>
                  </a:cubicBezTo>
                  <a:cubicBezTo>
                    <a:pt x="154" y="240"/>
                    <a:pt x="112" y="232"/>
                    <a:pt x="74" y="217"/>
                  </a:cubicBezTo>
                  <a:lnTo>
                    <a:pt x="1" y="381"/>
                  </a:lnTo>
                  <a:cubicBezTo>
                    <a:pt x="65" y="410"/>
                    <a:pt x="131" y="424"/>
                    <a:pt x="197" y="424"/>
                  </a:cubicBezTo>
                  <a:cubicBezTo>
                    <a:pt x="274" y="424"/>
                    <a:pt x="351" y="404"/>
                    <a:pt x="417" y="370"/>
                  </a:cubicBezTo>
                  <a:cubicBezTo>
                    <a:pt x="548" y="304"/>
                    <a:pt x="640" y="177"/>
                    <a:pt x="668" y="37"/>
                  </a:cubicBezTo>
                  <a:lnTo>
                    <a:pt x="491"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390;p41">
              <a:extLst>
                <a:ext uri="{FF2B5EF4-FFF2-40B4-BE49-F238E27FC236}">
                  <a16:creationId xmlns:a16="http://schemas.microsoft.com/office/drawing/2014/main" id="{EC8CAEA5-0D2F-4037-8C77-3F1546A8A900}"/>
                </a:ext>
              </a:extLst>
            </p:cNvPr>
            <p:cNvSpPr/>
            <p:nvPr/>
          </p:nvSpPr>
          <p:spPr>
            <a:xfrm>
              <a:off x="6620627" y="2483116"/>
              <a:ext cx="284930" cy="239566"/>
            </a:xfrm>
            <a:custGeom>
              <a:avLst/>
              <a:gdLst/>
              <a:ahLst/>
              <a:cxnLst/>
              <a:rect l="l" t="t" r="r" b="b"/>
              <a:pathLst>
                <a:path w="5276" h="4436" extrusionOk="0">
                  <a:moveTo>
                    <a:pt x="1859" y="0"/>
                  </a:moveTo>
                  <a:cubicBezTo>
                    <a:pt x="1551" y="0"/>
                    <a:pt x="1271" y="37"/>
                    <a:pt x="1017" y="97"/>
                  </a:cubicBezTo>
                  <a:cubicBezTo>
                    <a:pt x="737" y="164"/>
                    <a:pt x="170" y="440"/>
                    <a:pt x="83" y="953"/>
                  </a:cubicBezTo>
                  <a:cubicBezTo>
                    <a:pt x="0" y="1463"/>
                    <a:pt x="566" y="1746"/>
                    <a:pt x="1086" y="1920"/>
                  </a:cubicBezTo>
                  <a:cubicBezTo>
                    <a:pt x="1886" y="2186"/>
                    <a:pt x="2776" y="2246"/>
                    <a:pt x="3619" y="2249"/>
                  </a:cubicBezTo>
                  <a:cubicBezTo>
                    <a:pt x="3666" y="3103"/>
                    <a:pt x="4102" y="3922"/>
                    <a:pt x="4785" y="4436"/>
                  </a:cubicBezTo>
                  <a:lnTo>
                    <a:pt x="5259" y="3889"/>
                  </a:lnTo>
                  <a:cubicBezTo>
                    <a:pt x="5259" y="3863"/>
                    <a:pt x="5262" y="3836"/>
                    <a:pt x="5262" y="3803"/>
                  </a:cubicBezTo>
                  <a:cubicBezTo>
                    <a:pt x="5262" y="3779"/>
                    <a:pt x="5265" y="3749"/>
                    <a:pt x="5265" y="3723"/>
                  </a:cubicBezTo>
                  <a:lnTo>
                    <a:pt x="5265" y="3692"/>
                  </a:lnTo>
                  <a:cubicBezTo>
                    <a:pt x="5275" y="3186"/>
                    <a:pt x="5211" y="2226"/>
                    <a:pt x="4712" y="1417"/>
                  </a:cubicBezTo>
                  <a:cubicBezTo>
                    <a:pt x="4416" y="930"/>
                    <a:pt x="3956" y="483"/>
                    <a:pt x="3259" y="237"/>
                  </a:cubicBezTo>
                  <a:cubicBezTo>
                    <a:pt x="2736" y="67"/>
                    <a:pt x="2272" y="0"/>
                    <a:pt x="1859"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391;p41">
              <a:extLst>
                <a:ext uri="{FF2B5EF4-FFF2-40B4-BE49-F238E27FC236}">
                  <a16:creationId xmlns:a16="http://schemas.microsoft.com/office/drawing/2014/main" id="{04246DF3-F5C1-4EEB-9A9C-51B6850A2431}"/>
                </a:ext>
              </a:extLst>
            </p:cNvPr>
            <p:cNvSpPr/>
            <p:nvPr/>
          </p:nvSpPr>
          <p:spPr>
            <a:xfrm>
              <a:off x="6845019" y="2686013"/>
              <a:ext cx="96345" cy="125292"/>
            </a:xfrm>
            <a:custGeom>
              <a:avLst/>
              <a:gdLst/>
              <a:ahLst/>
              <a:cxnLst/>
              <a:rect l="l" t="t" r="r" b="b"/>
              <a:pathLst>
                <a:path w="1784" h="2320" extrusionOk="0">
                  <a:moveTo>
                    <a:pt x="714" y="1"/>
                  </a:moveTo>
                  <a:cubicBezTo>
                    <a:pt x="492" y="1"/>
                    <a:pt x="265" y="103"/>
                    <a:pt x="147" y="292"/>
                  </a:cubicBezTo>
                  <a:lnTo>
                    <a:pt x="1" y="2219"/>
                  </a:lnTo>
                  <a:cubicBezTo>
                    <a:pt x="151" y="2287"/>
                    <a:pt x="314" y="2319"/>
                    <a:pt x="478" y="2319"/>
                  </a:cubicBezTo>
                  <a:cubicBezTo>
                    <a:pt x="856" y="2319"/>
                    <a:pt x="1238" y="2146"/>
                    <a:pt x="1464" y="1839"/>
                  </a:cubicBezTo>
                  <a:cubicBezTo>
                    <a:pt x="1783" y="1395"/>
                    <a:pt x="1750" y="732"/>
                    <a:pt x="1384" y="325"/>
                  </a:cubicBezTo>
                  <a:cubicBezTo>
                    <a:pt x="1224" y="149"/>
                    <a:pt x="1004" y="19"/>
                    <a:pt x="764" y="2"/>
                  </a:cubicBezTo>
                  <a:cubicBezTo>
                    <a:pt x="747" y="1"/>
                    <a:pt x="730" y="1"/>
                    <a:pt x="714"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1392;p41">
              <a:extLst>
                <a:ext uri="{FF2B5EF4-FFF2-40B4-BE49-F238E27FC236}">
                  <a16:creationId xmlns:a16="http://schemas.microsoft.com/office/drawing/2014/main" id="{C6A67257-66DD-4EBB-9BAF-AE6C86585394}"/>
                </a:ext>
              </a:extLst>
            </p:cNvPr>
            <p:cNvSpPr/>
            <p:nvPr/>
          </p:nvSpPr>
          <p:spPr>
            <a:xfrm>
              <a:off x="6880824" y="2716688"/>
              <a:ext cx="33159" cy="55679"/>
            </a:xfrm>
            <a:custGeom>
              <a:avLst/>
              <a:gdLst/>
              <a:ahLst/>
              <a:cxnLst/>
              <a:rect l="l" t="t" r="r" b="b"/>
              <a:pathLst>
                <a:path w="614" h="1031" extrusionOk="0">
                  <a:moveTo>
                    <a:pt x="114" y="1"/>
                  </a:moveTo>
                  <a:lnTo>
                    <a:pt x="1" y="124"/>
                  </a:lnTo>
                  <a:cubicBezTo>
                    <a:pt x="121" y="384"/>
                    <a:pt x="127" y="697"/>
                    <a:pt x="14" y="960"/>
                  </a:cubicBezTo>
                  <a:lnTo>
                    <a:pt x="181" y="1031"/>
                  </a:lnTo>
                  <a:cubicBezTo>
                    <a:pt x="287" y="784"/>
                    <a:pt x="304" y="500"/>
                    <a:pt x="234" y="237"/>
                  </a:cubicBezTo>
                  <a:lnTo>
                    <a:pt x="234" y="237"/>
                  </a:lnTo>
                  <a:lnTo>
                    <a:pt x="550" y="357"/>
                  </a:lnTo>
                  <a:lnTo>
                    <a:pt x="613" y="187"/>
                  </a:lnTo>
                  <a:lnTo>
                    <a:pt x="114"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1393;p41">
              <a:extLst>
                <a:ext uri="{FF2B5EF4-FFF2-40B4-BE49-F238E27FC236}">
                  <a16:creationId xmlns:a16="http://schemas.microsoft.com/office/drawing/2014/main" id="{C9687376-F1E1-4B70-8F01-13126B8630A7}"/>
                </a:ext>
              </a:extLst>
            </p:cNvPr>
            <p:cNvSpPr/>
            <p:nvPr/>
          </p:nvSpPr>
          <p:spPr>
            <a:xfrm>
              <a:off x="6607828" y="2495159"/>
              <a:ext cx="90728" cy="111250"/>
            </a:xfrm>
            <a:custGeom>
              <a:avLst/>
              <a:gdLst/>
              <a:ahLst/>
              <a:cxnLst/>
              <a:rect l="l" t="t" r="r" b="b"/>
              <a:pathLst>
                <a:path w="1680" h="2060" extrusionOk="0">
                  <a:moveTo>
                    <a:pt x="1680" y="1"/>
                  </a:moveTo>
                  <a:lnTo>
                    <a:pt x="1680" y="1"/>
                  </a:lnTo>
                  <a:cubicBezTo>
                    <a:pt x="1426" y="114"/>
                    <a:pt x="1190" y="277"/>
                    <a:pt x="977" y="487"/>
                  </a:cubicBezTo>
                  <a:cubicBezTo>
                    <a:pt x="937" y="527"/>
                    <a:pt x="894" y="570"/>
                    <a:pt x="854" y="614"/>
                  </a:cubicBezTo>
                  <a:cubicBezTo>
                    <a:pt x="823" y="647"/>
                    <a:pt x="797" y="677"/>
                    <a:pt x="767" y="710"/>
                  </a:cubicBezTo>
                  <a:cubicBezTo>
                    <a:pt x="760" y="720"/>
                    <a:pt x="754" y="727"/>
                    <a:pt x="743" y="737"/>
                  </a:cubicBezTo>
                  <a:cubicBezTo>
                    <a:pt x="734" y="750"/>
                    <a:pt x="723" y="764"/>
                    <a:pt x="714" y="777"/>
                  </a:cubicBezTo>
                  <a:cubicBezTo>
                    <a:pt x="623" y="890"/>
                    <a:pt x="540" y="1010"/>
                    <a:pt x="460" y="1137"/>
                  </a:cubicBezTo>
                  <a:cubicBezTo>
                    <a:pt x="440" y="1167"/>
                    <a:pt x="420" y="1200"/>
                    <a:pt x="400" y="1234"/>
                  </a:cubicBezTo>
                  <a:cubicBezTo>
                    <a:pt x="394" y="1237"/>
                    <a:pt x="394" y="1240"/>
                    <a:pt x="390" y="1243"/>
                  </a:cubicBezTo>
                  <a:cubicBezTo>
                    <a:pt x="377" y="1270"/>
                    <a:pt x="360" y="1297"/>
                    <a:pt x="344" y="1323"/>
                  </a:cubicBezTo>
                  <a:cubicBezTo>
                    <a:pt x="267" y="1463"/>
                    <a:pt x="194" y="1606"/>
                    <a:pt x="127" y="1757"/>
                  </a:cubicBezTo>
                  <a:cubicBezTo>
                    <a:pt x="84" y="1857"/>
                    <a:pt x="40" y="1957"/>
                    <a:pt x="0" y="2060"/>
                  </a:cubicBezTo>
                  <a:cubicBezTo>
                    <a:pt x="667" y="1474"/>
                    <a:pt x="1237" y="774"/>
                    <a:pt x="1680"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394;p41">
              <a:extLst>
                <a:ext uri="{FF2B5EF4-FFF2-40B4-BE49-F238E27FC236}">
                  <a16:creationId xmlns:a16="http://schemas.microsoft.com/office/drawing/2014/main" id="{3B75232D-E0DE-4660-B695-7757E6A8FB41}"/>
                </a:ext>
              </a:extLst>
            </p:cNvPr>
            <p:cNvSpPr/>
            <p:nvPr/>
          </p:nvSpPr>
          <p:spPr>
            <a:xfrm>
              <a:off x="6164229" y="3003402"/>
              <a:ext cx="838860" cy="804837"/>
            </a:xfrm>
            <a:custGeom>
              <a:avLst/>
              <a:gdLst/>
              <a:ahLst/>
              <a:cxnLst/>
              <a:rect l="l" t="t" r="r" b="b"/>
              <a:pathLst>
                <a:path w="15533" h="14903" extrusionOk="0">
                  <a:moveTo>
                    <a:pt x="9081" y="0"/>
                  </a:moveTo>
                  <a:cubicBezTo>
                    <a:pt x="9081" y="0"/>
                    <a:pt x="5715" y="244"/>
                    <a:pt x="4909" y="876"/>
                  </a:cubicBezTo>
                  <a:cubicBezTo>
                    <a:pt x="4145" y="1473"/>
                    <a:pt x="0" y="7854"/>
                    <a:pt x="0" y="7854"/>
                  </a:cubicBezTo>
                  <a:lnTo>
                    <a:pt x="11853" y="14903"/>
                  </a:lnTo>
                  <a:cubicBezTo>
                    <a:pt x="11853" y="14903"/>
                    <a:pt x="14939" y="12866"/>
                    <a:pt x="15532" y="7785"/>
                  </a:cubicBezTo>
                  <a:lnTo>
                    <a:pt x="13183" y="313"/>
                  </a:lnTo>
                  <a:cubicBezTo>
                    <a:pt x="13183" y="313"/>
                    <a:pt x="11761" y="1504"/>
                    <a:pt x="10569" y="1504"/>
                  </a:cubicBezTo>
                  <a:cubicBezTo>
                    <a:pt x="9908" y="1504"/>
                    <a:pt x="9318" y="1138"/>
                    <a:pt x="9081" y="0"/>
                  </a:cubicBezTo>
                  <a:close/>
                </a:path>
              </a:pathLst>
            </a:custGeom>
            <a:solidFill>
              <a:srgbClr val="DF8B6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1395;p41">
              <a:extLst>
                <a:ext uri="{FF2B5EF4-FFF2-40B4-BE49-F238E27FC236}">
                  <a16:creationId xmlns:a16="http://schemas.microsoft.com/office/drawing/2014/main" id="{17715B5B-53DE-4288-A7A4-5A72FCB6A561}"/>
                </a:ext>
              </a:extLst>
            </p:cNvPr>
            <p:cNvSpPr/>
            <p:nvPr/>
          </p:nvSpPr>
          <p:spPr>
            <a:xfrm>
              <a:off x="6436847" y="3251340"/>
              <a:ext cx="62484" cy="272725"/>
            </a:xfrm>
            <a:custGeom>
              <a:avLst/>
              <a:gdLst/>
              <a:ahLst/>
              <a:cxnLst/>
              <a:rect l="l" t="t" r="r" b="b"/>
              <a:pathLst>
                <a:path w="1157" h="5050" extrusionOk="0">
                  <a:moveTo>
                    <a:pt x="1157" y="1"/>
                  </a:moveTo>
                  <a:lnTo>
                    <a:pt x="1" y="4210"/>
                  </a:lnTo>
                  <a:lnTo>
                    <a:pt x="597" y="5050"/>
                  </a:lnTo>
                  <a:lnTo>
                    <a:pt x="1157" y="1"/>
                  </a:lnTo>
                  <a:close/>
                </a:path>
              </a:pathLst>
            </a:custGeom>
            <a:solidFill>
              <a:srgbClr val="CB76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1396;p41">
              <a:extLst>
                <a:ext uri="{FF2B5EF4-FFF2-40B4-BE49-F238E27FC236}">
                  <a16:creationId xmlns:a16="http://schemas.microsoft.com/office/drawing/2014/main" id="{A525F3C1-6F26-41CC-9339-06C1C934B2C7}"/>
                </a:ext>
              </a:extLst>
            </p:cNvPr>
            <p:cNvSpPr/>
            <p:nvPr/>
          </p:nvSpPr>
          <p:spPr>
            <a:xfrm>
              <a:off x="3956387" y="3283095"/>
              <a:ext cx="3186511" cy="544046"/>
            </a:xfrm>
            <a:custGeom>
              <a:avLst/>
              <a:gdLst/>
              <a:ahLst/>
              <a:cxnLst/>
              <a:rect l="l" t="t" r="r" b="b"/>
              <a:pathLst>
                <a:path w="59004" h="10074" extrusionOk="0">
                  <a:moveTo>
                    <a:pt x="39473" y="1"/>
                  </a:moveTo>
                  <a:cubicBezTo>
                    <a:pt x="38500" y="1"/>
                    <a:pt x="37543" y="212"/>
                    <a:pt x="36597" y="516"/>
                  </a:cubicBezTo>
                  <a:cubicBezTo>
                    <a:pt x="35447" y="883"/>
                    <a:pt x="34318" y="1389"/>
                    <a:pt x="33195" y="1812"/>
                  </a:cubicBezTo>
                  <a:cubicBezTo>
                    <a:pt x="30084" y="2989"/>
                    <a:pt x="26759" y="3581"/>
                    <a:pt x="23434" y="3581"/>
                  </a:cubicBezTo>
                  <a:cubicBezTo>
                    <a:pt x="20732" y="3581"/>
                    <a:pt x="18029" y="3190"/>
                    <a:pt x="15443" y="2402"/>
                  </a:cubicBezTo>
                  <a:cubicBezTo>
                    <a:pt x="14402" y="2086"/>
                    <a:pt x="13300" y="1708"/>
                    <a:pt x="12237" y="1708"/>
                  </a:cubicBezTo>
                  <a:cubicBezTo>
                    <a:pt x="11786" y="1708"/>
                    <a:pt x="11343" y="1776"/>
                    <a:pt x="10914" y="1946"/>
                  </a:cubicBezTo>
                  <a:cubicBezTo>
                    <a:pt x="9851" y="2366"/>
                    <a:pt x="9075" y="3352"/>
                    <a:pt x="7988" y="3712"/>
                  </a:cubicBezTo>
                  <a:cubicBezTo>
                    <a:pt x="7633" y="3830"/>
                    <a:pt x="7263" y="3876"/>
                    <a:pt x="6885" y="3876"/>
                  </a:cubicBezTo>
                  <a:cubicBezTo>
                    <a:pt x="5535" y="3876"/>
                    <a:pt x="4082" y="3285"/>
                    <a:pt x="2803" y="3285"/>
                  </a:cubicBezTo>
                  <a:cubicBezTo>
                    <a:pt x="2192" y="3285"/>
                    <a:pt x="1621" y="3420"/>
                    <a:pt x="1120" y="3819"/>
                  </a:cubicBezTo>
                  <a:cubicBezTo>
                    <a:pt x="0" y="4705"/>
                    <a:pt x="34" y="6504"/>
                    <a:pt x="800" y="7711"/>
                  </a:cubicBezTo>
                  <a:cubicBezTo>
                    <a:pt x="1267" y="8447"/>
                    <a:pt x="1844" y="8944"/>
                    <a:pt x="2560" y="9353"/>
                  </a:cubicBezTo>
                  <a:cubicBezTo>
                    <a:pt x="3013" y="9613"/>
                    <a:pt x="3523" y="9840"/>
                    <a:pt x="4099" y="10073"/>
                  </a:cubicBezTo>
                  <a:lnTo>
                    <a:pt x="59003" y="10073"/>
                  </a:lnTo>
                  <a:cubicBezTo>
                    <a:pt x="56511" y="7198"/>
                    <a:pt x="53305" y="4939"/>
                    <a:pt x="49759" y="3559"/>
                  </a:cubicBezTo>
                  <a:cubicBezTo>
                    <a:pt x="48160" y="2935"/>
                    <a:pt x="46494" y="2489"/>
                    <a:pt x="44918" y="1809"/>
                  </a:cubicBezTo>
                  <a:cubicBezTo>
                    <a:pt x="43392" y="1149"/>
                    <a:pt x="41919" y="263"/>
                    <a:pt x="40269" y="50"/>
                  </a:cubicBezTo>
                  <a:cubicBezTo>
                    <a:pt x="40002" y="16"/>
                    <a:pt x="39737" y="1"/>
                    <a:pt x="39473"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1397;p41">
              <a:extLst>
                <a:ext uri="{FF2B5EF4-FFF2-40B4-BE49-F238E27FC236}">
                  <a16:creationId xmlns:a16="http://schemas.microsoft.com/office/drawing/2014/main" id="{E04983F6-8F22-45B6-B887-F4C614D1C234}"/>
                </a:ext>
              </a:extLst>
            </p:cNvPr>
            <p:cNvSpPr/>
            <p:nvPr/>
          </p:nvSpPr>
          <p:spPr>
            <a:xfrm>
              <a:off x="3956387" y="3310908"/>
              <a:ext cx="1976421" cy="477350"/>
            </a:xfrm>
            <a:custGeom>
              <a:avLst/>
              <a:gdLst/>
              <a:ahLst/>
              <a:cxnLst/>
              <a:rect l="l" t="t" r="r" b="b"/>
              <a:pathLst>
                <a:path w="36597" h="8839" extrusionOk="0">
                  <a:moveTo>
                    <a:pt x="36597" y="1"/>
                  </a:moveTo>
                  <a:lnTo>
                    <a:pt x="36597" y="1"/>
                  </a:lnTo>
                  <a:cubicBezTo>
                    <a:pt x="35447" y="368"/>
                    <a:pt x="34318" y="874"/>
                    <a:pt x="33195" y="1297"/>
                  </a:cubicBezTo>
                  <a:cubicBezTo>
                    <a:pt x="30084" y="2474"/>
                    <a:pt x="26759" y="3066"/>
                    <a:pt x="23434" y="3066"/>
                  </a:cubicBezTo>
                  <a:cubicBezTo>
                    <a:pt x="20732" y="3066"/>
                    <a:pt x="18029" y="2675"/>
                    <a:pt x="15443" y="1887"/>
                  </a:cubicBezTo>
                  <a:cubicBezTo>
                    <a:pt x="14402" y="1571"/>
                    <a:pt x="13300" y="1193"/>
                    <a:pt x="12237" y="1193"/>
                  </a:cubicBezTo>
                  <a:cubicBezTo>
                    <a:pt x="11786" y="1193"/>
                    <a:pt x="11343" y="1261"/>
                    <a:pt x="10914" y="1431"/>
                  </a:cubicBezTo>
                  <a:cubicBezTo>
                    <a:pt x="9851" y="1851"/>
                    <a:pt x="9075" y="2837"/>
                    <a:pt x="7988" y="3197"/>
                  </a:cubicBezTo>
                  <a:cubicBezTo>
                    <a:pt x="7633" y="3315"/>
                    <a:pt x="7263" y="3361"/>
                    <a:pt x="6885" y="3361"/>
                  </a:cubicBezTo>
                  <a:cubicBezTo>
                    <a:pt x="5535" y="3361"/>
                    <a:pt x="4082" y="2770"/>
                    <a:pt x="2803" y="2770"/>
                  </a:cubicBezTo>
                  <a:cubicBezTo>
                    <a:pt x="2192" y="2770"/>
                    <a:pt x="1621" y="2905"/>
                    <a:pt x="1120" y="3304"/>
                  </a:cubicBezTo>
                  <a:cubicBezTo>
                    <a:pt x="0" y="4190"/>
                    <a:pt x="34" y="5989"/>
                    <a:pt x="800" y="7196"/>
                  </a:cubicBezTo>
                  <a:cubicBezTo>
                    <a:pt x="1267" y="7932"/>
                    <a:pt x="1844" y="8429"/>
                    <a:pt x="2560" y="8838"/>
                  </a:cubicBezTo>
                  <a:cubicBezTo>
                    <a:pt x="2410" y="8426"/>
                    <a:pt x="2360" y="7975"/>
                    <a:pt x="2427" y="7543"/>
                  </a:cubicBezTo>
                  <a:cubicBezTo>
                    <a:pt x="2567" y="6652"/>
                    <a:pt x="3190" y="5853"/>
                    <a:pt x="4019" y="5499"/>
                  </a:cubicBezTo>
                  <a:cubicBezTo>
                    <a:pt x="4429" y="5327"/>
                    <a:pt x="4853" y="5264"/>
                    <a:pt x="5286" y="5264"/>
                  </a:cubicBezTo>
                  <a:cubicBezTo>
                    <a:pt x="6474" y="5264"/>
                    <a:pt x="7731" y="5740"/>
                    <a:pt x="8947" y="5740"/>
                  </a:cubicBezTo>
                  <a:cubicBezTo>
                    <a:pt x="9201" y="5740"/>
                    <a:pt x="9453" y="5719"/>
                    <a:pt x="9702" y="5670"/>
                  </a:cubicBezTo>
                  <a:cubicBezTo>
                    <a:pt x="10877" y="5436"/>
                    <a:pt x="11831" y="4576"/>
                    <a:pt x="12950" y="4144"/>
                  </a:cubicBezTo>
                  <a:cubicBezTo>
                    <a:pt x="13635" y="3877"/>
                    <a:pt x="14347" y="3778"/>
                    <a:pt x="15071" y="3778"/>
                  </a:cubicBezTo>
                  <a:cubicBezTo>
                    <a:pt x="16495" y="3778"/>
                    <a:pt x="17970" y="4161"/>
                    <a:pt x="19395" y="4407"/>
                  </a:cubicBezTo>
                  <a:cubicBezTo>
                    <a:pt x="20553" y="4605"/>
                    <a:pt x="21726" y="4702"/>
                    <a:pt x="22899" y="4702"/>
                  </a:cubicBezTo>
                  <a:cubicBezTo>
                    <a:pt x="27807" y="4702"/>
                    <a:pt x="32715" y="3008"/>
                    <a:pt x="36597" y="1"/>
                  </a:cubicBezTo>
                  <a:close/>
                </a:path>
              </a:pathLst>
            </a:custGeom>
            <a:solidFill>
              <a:srgbClr val="F1F1F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1398;p41">
              <a:extLst>
                <a:ext uri="{FF2B5EF4-FFF2-40B4-BE49-F238E27FC236}">
                  <a16:creationId xmlns:a16="http://schemas.microsoft.com/office/drawing/2014/main" id="{AFC7EFF3-8367-4AC2-ADB1-23D79CAF4FF7}"/>
                </a:ext>
              </a:extLst>
            </p:cNvPr>
            <p:cNvSpPr/>
            <p:nvPr/>
          </p:nvSpPr>
          <p:spPr>
            <a:xfrm>
              <a:off x="6461474" y="3461042"/>
              <a:ext cx="571481" cy="347306"/>
            </a:xfrm>
            <a:custGeom>
              <a:avLst/>
              <a:gdLst/>
              <a:ahLst/>
              <a:cxnLst/>
              <a:rect l="l" t="t" r="r" b="b"/>
              <a:pathLst>
                <a:path w="10582" h="6431" extrusionOk="0">
                  <a:moveTo>
                    <a:pt x="2670" y="0"/>
                  </a:moveTo>
                  <a:lnTo>
                    <a:pt x="1" y="1344"/>
                  </a:lnTo>
                  <a:lnTo>
                    <a:pt x="238" y="2219"/>
                  </a:lnTo>
                  <a:lnTo>
                    <a:pt x="1334" y="6252"/>
                  </a:lnTo>
                  <a:cubicBezTo>
                    <a:pt x="1334" y="6252"/>
                    <a:pt x="2531" y="6431"/>
                    <a:pt x="4114" y="6431"/>
                  </a:cubicBezTo>
                  <a:cubicBezTo>
                    <a:pt x="5737" y="6431"/>
                    <a:pt x="7765" y="6243"/>
                    <a:pt x="9329" y="5482"/>
                  </a:cubicBezTo>
                  <a:cubicBezTo>
                    <a:pt x="9818" y="5242"/>
                    <a:pt x="10231" y="4979"/>
                    <a:pt x="10582" y="4706"/>
                  </a:cubicBezTo>
                  <a:cubicBezTo>
                    <a:pt x="8472" y="2810"/>
                    <a:pt x="6019" y="1293"/>
                    <a:pt x="3373" y="264"/>
                  </a:cubicBezTo>
                  <a:cubicBezTo>
                    <a:pt x="3140" y="174"/>
                    <a:pt x="2904" y="87"/>
                    <a:pt x="2670" y="0"/>
                  </a:cubicBezTo>
                  <a:close/>
                </a:path>
              </a:pathLst>
            </a:custGeom>
            <a:solidFill>
              <a:srgbClr val="E4E4E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1399;p41">
              <a:extLst>
                <a:ext uri="{FF2B5EF4-FFF2-40B4-BE49-F238E27FC236}">
                  <a16:creationId xmlns:a16="http://schemas.microsoft.com/office/drawing/2014/main" id="{2BE962FF-8E7D-4BC6-A2FC-B1ED3F18BCF1}"/>
                </a:ext>
              </a:extLst>
            </p:cNvPr>
            <p:cNvSpPr/>
            <p:nvPr/>
          </p:nvSpPr>
          <p:spPr>
            <a:xfrm>
              <a:off x="6854200" y="3580880"/>
              <a:ext cx="276290" cy="134310"/>
            </a:xfrm>
            <a:custGeom>
              <a:avLst/>
              <a:gdLst/>
              <a:ahLst/>
              <a:cxnLst/>
              <a:rect l="l" t="t" r="r" b="b"/>
              <a:pathLst>
                <a:path w="5116" h="2487" extrusionOk="0">
                  <a:moveTo>
                    <a:pt x="0" y="0"/>
                  </a:moveTo>
                  <a:cubicBezTo>
                    <a:pt x="1174" y="731"/>
                    <a:pt x="2283" y="1564"/>
                    <a:pt x="3310" y="2487"/>
                  </a:cubicBezTo>
                  <a:cubicBezTo>
                    <a:pt x="4585" y="1500"/>
                    <a:pt x="5025" y="397"/>
                    <a:pt x="5116" y="0"/>
                  </a:cubicBezTo>
                  <a:close/>
                </a:path>
              </a:pathLst>
            </a:custGeom>
            <a:solidFill>
              <a:srgbClr val="8ABD9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400;p41">
              <a:extLst>
                <a:ext uri="{FF2B5EF4-FFF2-40B4-BE49-F238E27FC236}">
                  <a16:creationId xmlns:a16="http://schemas.microsoft.com/office/drawing/2014/main" id="{1202902F-83AF-4FC2-B30F-D985C7E9DCDC}"/>
                </a:ext>
              </a:extLst>
            </p:cNvPr>
            <p:cNvSpPr/>
            <p:nvPr/>
          </p:nvSpPr>
          <p:spPr>
            <a:xfrm>
              <a:off x="6605668" y="3279801"/>
              <a:ext cx="506837" cy="301132"/>
            </a:xfrm>
            <a:custGeom>
              <a:avLst/>
              <a:gdLst/>
              <a:ahLst/>
              <a:cxnLst/>
              <a:rect l="l" t="t" r="r" b="b"/>
              <a:pathLst>
                <a:path w="9385" h="5576" extrusionOk="0">
                  <a:moveTo>
                    <a:pt x="4379" y="1"/>
                  </a:moveTo>
                  <a:lnTo>
                    <a:pt x="3326" y="1684"/>
                  </a:lnTo>
                  <a:lnTo>
                    <a:pt x="0" y="3356"/>
                  </a:lnTo>
                  <a:cubicBezTo>
                    <a:pt x="234" y="3443"/>
                    <a:pt x="470" y="3530"/>
                    <a:pt x="703" y="3620"/>
                  </a:cubicBezTo>
                  <a:cubicBezTo>
                    <a:pt x="2060" y="4149"/>
                    <a:pt x="3366" y="4806"/>
                    <a:pt x="4602" y="5575"/>
                  </a:cubicBezTo>
                  <a:lnTo>
                    <a:pt x="9164" y="5575"/>
                  </a:lnTo>
                  <a:cubicBezTo>
                    <a:pt x="9244" y="5409"/>
                    <a:pt x="9318" y="5243"/>
                    <a:pt x="9384" y="5072"/>
                  </a:cubicBezTo>
                  <a:lnTo>
                    <a:pt x="4379" y="1"/>
                  </a:lnTo>
                  <a:close/>
                </a:path>
              </a:pathLst>
            </a:custGeom>
            <a:solidFill>
              <a:srgbClr val="CB76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401;p41">
              <a:extLst>
                <a:ext uri="{FF2B5EF4-FFF2-40B4-BE49-F238E27FC236}">
                  <a16:creationId xmlns:a16="http://schemas.microsoft.com/office/drawing/2014/main" id="{616BC83E-B508-4EED-BE79-49BD2D94FD01}"/>
                </a:ext>
              </a:extLst>
            </p:cNvPr>
            <p:cNvSpPr/>
            <p:nvPr/>
          </p:nvSpPr>
          <p:spPr>
            <a:xfrm>
              <a:off x="6322410" y="3580717"/>
              <a:ext cx="251987" cy="181349"/>
            </a:xfrm>
            <a:custGeom>
              <a:avLst/>
              <a:gdLst/>
              <a:ahLst/>
              <a:cxnLst/>
              <a:rect l="l" t="t" r="r" b="b"/>
              <a:pathLst>
                <a:path w="4666" h="3358" extrusionOk="0">
                  <a:moveTo>
                    <a:pt x="3795" y="0"/>
                  </a:moveTo>
                  <a:cubicBezTo>
                    <a:pt x="3795" y="0"/>
                    <a:pt x="3149" y="87"/>
                    <a:pt x="2583" y="87"/>
                  </a:cubicBezTo>
                  <a:cubicBezTo>
                    <a:pt x="2571" y="87"/>
                    <a:pt x="2560" y="87"/>
                    <a:pt x="2548" y="87"/>
                  </a:cubicBezTo>
                  <a:cubicBezTo>
                    <a:pt x="1716" y="87"/>
                    <a:pt x="770" y="227"/>
                    <a:pt x="787" y="500"/>
                  </a:cubicBezTo>
                  <a:cubicBezTo>
                    <a:pt x="802" y="761"/>
                    <a:pt x="1041" y="923"/>
                    <a:pt x="1442" y="923"/>
                  </a:cubicBezTo>
                  <a:cubicBezTo>
                    <a:pt x="1559" y="923"/>
                    <a:pt x="1690" y="909"/>
                    <a:pt x="1833" y="880"/>
                  </a:cubicBezTo>
                  <a:lnTo>
                    <a:pt x="1833" y="880"/>
                  </a:lnTo>
                  <a:cubicBezTo>
                    <a:pt x="907" y="1337"/>
                    <a:pt x="1" y="1867"/>
                    <a:pt x="4" y="2183"/>
                  </a:cubicBezTo>
                  <a:cubicBezTo>
                    <a:pt x="6" y="2427"/>
                    <a:pt x="226" y="2447"/>
                    <a:pt x="300" y="2447"/>
                  </a:cubicBezTo>
                  <a:cubicBezTo>
                    <a:pt x="315" y="2447"/>
                    <a:pt x="324" y="2447"/>
                    <a:pt x="324" y="2447"/>
                  </a:cubicBezTo>
                  <a:lnTo>
                    <a:pt x="324" y="2447"/>
                  </a:lnTo>
                  <a:cubicBezTo>
                    <a:pt x="324" y="2447"/>
                    <a:pt x="193" y="2630"/>
                    <a:pt x="333" y="2793"/>
                  </a:cubicBezTo>
                  <a:cubicBezTo>
                    <a:pt x="402" y="2875"/>
                    <a:pt x="522" y="2895"/>
                    <a:pt x="627" y="2895"/>
                  </a:cubicBezTo>
                  <a:cubicBezTo>
                    <a:pt x="735" y="2895"/>
                    <a:pt x="827" y="2873"/>
                    <a:pt x="827" y="2873"/>
                  </a:cubicBezTo>
                  <a:lnTo>
                    <a:pt x="827" y="2873"/>
                  </a:lnTo>
                  <a:cubicBezTo>
                    <a:pt x="827" y="2873"/>
                    <a:pt x="664" y="3010"/>
                    <a:pt x="836" y="3219"/>
                  </a:cubicBezTo>
                  <a:cubicBezTo>
                    <a:pt x="921" y="3321"/>
                    <a:pt x="1280" y="3357"/>
                    <a:pt x="1747" y="3357"/>
                  </a:cubicBezTo>
                  <a:cubicBezTo>
                    <a:pt x="2886" y="3357"/>
                    <a:pt x="4666" y="3142"/>
                    <a:pt x="4666" y="3142"/>
                  </a:cubicBezTo>
                  <a:lnTo>
                    <a:pt x="3795" y="0"/>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1402;p41">
              <a:extLst>
                <a:ext uri="{FF2B5EF4-FFF2-40B4-BE49-F238E27FC236}">
                  <a16:creationId xmlns:a16="http://schemas.microsoft.com/office/drawing/2014/main" id="{4653F614-61DB-4060-9086-465EB524E854}"/>
                </a:ext>
              </a:extLst>
            </p:cNvPr>
            <p:cNvSpPr/>
            <p:nvPr/>
          </p:nvSpPr>
          <p:spPr>
            <a:xfrm>
              <a:off x="6336776" y="3670474"/>
              <a:ext cx="76417" cy="46336"/>
            </a:xfrm>
            <a:custGeom>
              <a:avLst/>
              <a:gdLst/>
              <a:ahLst/>
              <a:cxnLst/>
              <a:rect l="l" t="t" r="r" b="b"/>
              <a:pathLst>
                <a:path w="1415" h="858" extrusionOk="0">
                  <a:moveTo>
                    <a:pt x="1354" y="1"/>
                  </a:moveTo>
                  <a:cubicBezTo>
                    <a:pt x="558" y="285"/>
                    <a:pt x="24" y="694"/>
                    <a:pt x="1" y="714"/>
                  </a:cubicBezTo>
                  <a:lnTo>
                    <a:pt x="114" y="857"/>
                  </a:lnTo>
                  <a:cubicBezTo>
                    <a:pt x="118" y="851"/>
                    <a:pt x="644" y="445"/>
                    <a:pt x="1414" y="171"/>
                  </a:cubicBezTo>
                  <a:lnTo>
                    <a:pt x="1354"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1403;p41">
              <a:extLst>
                <a:ext uri="{FF2B5EF4-FFF2-40B4-BE49-F238E27FC236}">
                  <a16:creationId xmlns:a16="http://schemas.microsoft.com/office/drawing/2014/main" id="{6D5C002A-281D-4B8D-AAD5-B2495F947406}"/>
                </a:ext>
              </a:extLst>
            </p:cNvPr>
            <p:cNvSpPr/>
            <p:nvPr/>
          </p:nvSpPr>
          <p:spPr>
            <a:xfrm>
              <a:off x="6364696" y="3704875"/>
              <a:ext cx="64266" cy="35319"/>
            </a:xfrm>
            <a:custGeom>
              <a:avLst/>
              <a:gdLst/>
              <a:ahLst/>
              <a:cxnLst/>
              <a:rect l="l" t="t" r="r" b="b"/>
              <a:pathLst>
                <a:path w="1190" h="654" extrusionOk="0">
                  <a:moveTo>
                    <a:pt x="1133" y="1"/>
                  </a:moveTo>
                  <a:cubicBezTo>
                    <a:pt x="577" y="188"/>
                    <a:pt x="24" y="480"/>
                    <a:pt x="1" y="494"/>
                  </a:cubicBezTo>
                  <a:lnTo>
                    <a:pt x="87" y="654"/>
                  </a:lnTo>
                  <a:cubicBezTo>
                    <a:pt x="93" y="651"/>
                    <a:pt x="650" y="354"/>
                    <a:pt x="1190" y="174"/>
                  </a:cubicBezTo>
                  <a:lnTo>
                    <a:pt x="1133"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404;p41">
              <a:extLst>
                <a:ext uri="{FF2B5EF4-FFF2-40B4-BE49-F238E27FC236}">
                  <a16:creationId xmlns:a16="http://schemas.microsoft.com/office/drawing/2014/main" id="{6E36C40D-D073-426A-B376-BD82F90C1077}"/>
                </a:ext>
              </a:extLst>
            </p:cNvPr>
            <p:cNvSpPr/>
            <p:nvPr/>
          </p:nvSpPr>
          <p:spPr>
            <a:xfrm>
              <a:off x="6493715" y="3020306"/>
              <a:ext cx="707898" cy="760120"/>
            </a:xfrm>
            <a:custGeom>
              <a:avLst/>
              <a:gdLst/>
              <a:ahLst/>
              <a:cxnLst/>
              <a:rect l="l" t="t" r="r" b="b"/>
              <a:pathLst>
                <a:path w="13108" h="14075" extrusionOk="0">
                  <a:moveTo>
                    <a:pt x="7082" y="0"/>
                  </a:moveTo>
                  <a:lnTo>
                    <a:pt x="6452" y="4806"/>
                  </a:lnTo>
                  <a:lnTo>
                    <a:pt x="5752" y="6945"/>
                  </a:lnTo>
                  <a:lnTo>
                    <a:pt x="0" y="9785"/>
                  </a:lnTo>
                  <a:lnTo>
                    <a:pt x="174" y="10380"/>
                  </a:lnTo>
                  <a:lnTo>
                    <a:pt x="1227" y="14027"/>
                  </a:lnTo>
                  <a:cubicBezTo>
                    <a:pt x="1227" y="14027"/>
                    <a:pt x="1741" y="14075"/>
                    <a:pt x="2541" y="14075"/>
                  </a:cubicBezTo>
                  <a:cubicBezTo>
                    <a:pt x="4862" y="14075"/>
                    <a:pt x="9596" y="13667"/>
                    <a:pt x="11184" y="10488"/>
                  </a:cubicBezTo>
                  <a:cubicBezTo>
                    <a:pt x="11204" y="10451"/>
                    <a:pt x="11220" y="10417"/>
                    <a:pt x="11237" y="10380"/>
                  </a:cubicBezTo>
                  <a:cubicBezTo>
                    <a:pt x="11317" y="10214"/>
                    <a:pt x="11391" y="10048"/>
                    <a:pt x="11457" y="9877"/>
                  </a:cubicBezTo>
                  <a:cubicBezTo>
                    <a:pt x="13107" y="5732"/>
                    <a:pt x="10931" y="1013"/>
                    <a:pt x="10274" y="563"/>
                  </a:cubicBezTo>
                  <a:cubicBezTo>
                    <a:pt x="9714" y="177"/>
                    <a:pt x="7082" y="0"/>
                    <a:pt x="7082" y="0"/>
                  </a:cubicBezTo>
                  <a:close/>
                </a:path>
              </a:pathLst>
            </a:custGeom>
            <a:solidFill>
              <a:srgbClr val="DF8B6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405;p41">
              <a:extLst>
                <a:ext uri="{FF2B5EF4-FFF2-40B4-BE49-F238E27FC236}">
                  <a16:creationId xmlns:a16="http://schemas.microsoft.com/office/drawing/2014/main" id="{F1F6BF90-472C-433E-9715-93FB7765192B}"/>
                </a:ext>
              </a:extLst>
            </p:cNvPr>
            <p:cNvSpPr/>
            <p:nvPr/>
          </p:nvSpPr>
          <p:spPr>
            <a:xfrm>
              <a:off x="6559979" y="3512131"/>
              <a:ext cx="96831" cy="269863"/>
            </a:xfrm>
            <a:custGeom>
              <a:avLst/>
              <a:gdLst/>
              <a:ahLst/>
              <a:cxnLst/>
              <a:rect l="l" t="t" r="r" b="b"/>
              <a:pathLst>
                <a:path w="1793" h="4997" extrusionOk="0">
                  <a:moveTo>
                    <a:pt x="173" y="1"/>
                  </a:moveTo>
                  <a:lnTo>
                    <a:pt x="0" y="58"/>
                  </a:lnTo>
                  <a:lnTo>
                    <a:pt x="1620" y="4996"/>
                  </a:lnTo>
                  <a:lnTo>
                    <a:pt x="1793" y="4940"/>
                  </a:lnTo>
                  <a:lnTo>
                    <a:pt x="173"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1406;p41">
              <a:extLst>
                <a:ext uri="{FF2B5EF4-FFF2-40B4-BE49-F238E27FC236}">
                  <a16:creationId xmlns:a16="http://schemas.microsoft.com/office/drawing/2014/main" id="{588C79EC-997E-4E70-9AEB-E49899086838}"/>
                </a:ext>
              </a:extLst>
            </p:cNvPr>
            <p:cNvSpPr/>
            <p:nvPr/>
          </p:nvSpPr>
          <p:spPr>
            <a:xfrm>
              <a:off x="5508929" y="3286983"/>
              <a:ext cx="148190" cy="96345"/>
            </a:xfrm>
            <a:custGeom>
              <a:avLst/>
              <a:gdLst/>
              <a:ahLst/>
              <a:cxnLst/>
              <a:rect l="l" t="t" r="r" b="b"/>
              <a:pathLst>
                <a:path w="2744" h="1784" extrusionOk="0">
                  <a:moveTo>
                    <a:pt x="1" y="1"/>
                  </a:moveTo>
                  <a:lnTo>
                    <a:pt x="1514" y="1527"/>
                  </a:lnTo>
                  <a:cubicBezTo>
                    <a:pt x="1788" y="1701"/>
                    <a:pt x="2034" y="1784"/>
                    <a:pt x="2227" y="1784"/>
                  </a:cubicBezTo>
                  <a:cubicBezTo>
                    <a:pt x="2418" y="1784"/>
                    <a:pt x="2559" y="1703"/>
                    <a:pt x="2627" y="1551"/>
                  </a:cubicBezTo>
                  <a:cubicBezTo>
                    <a:pt x="2743" y="1297"/>
                    <a:pt x="1887" y="817"/>
                    <a:pt x="1100" y="517"/>
                  </a:cubicBezTo>
                  <a:cubicBezTo>
                    <a:pt x="571" y="314"/>
                    <a:pt x="1" y="1"/>
                    <a:pt x="1"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407;p41">
              <a:extLst>
                <a:ext uri="{FF2B5EF4-FFF2-40B4-BE49-F238E27FC236}">
                  <a16:creationId xmlns:a16="http://schemas.microsoft.com/office/drawing/2014/main" id="{2F53BCF4-809C-48CB-AB43-4E2C08C82E10}"/>
                </a:ext>
              </a:extLst>
            </p:cNvPr>
            <p:cNvSpPr/>
            <p:nvPr/>
          </p:nvSpPr>
          <p:spPr>
            <a:xfrm>
              <a:off x="5404051" y="3286983"/>
              <a:ext cx="259926" cy="220880"/>
            </a:xfrm>
            <a:custGeom>
              <a:avLst/>
              <a:gdLst/>
              <a:ahLst/>
              <a:cxnLst/>
              <a:rect l="l" t="t" r="r" b="b"/>
              <a:pathLst>
                <a:path w="4813" h="4090" extrusionOk="0">
                  <a:moveTo>
                    <a:pt x="1943" y="1"/>
                  </a:moveTo>
                  <a:lnTo>
                    <a:pt x="0" y="2620"/>
                  </a:lnTo>
                  <a:cubicBezTo>
                    <a:pt x="0" y="2620"/>
                    <a:pt x="2775" y="4090"/>
                    <a:pt x="3443" y="4090"/>
                  </a:cubicBezTo>
                  <a:cubicBezTo>
                    <a:pt x="3486" y="4090"/>
                    <a:pt x="3521" y="4084"/>
                    <a:pt x="3546" y="4070"/>
                  </a:cubicBezTo>
                  <a:cubicBezTo>
                    <a:pt x="3782" y="3936"/>
                    <a:pt x="3679" y="3750"/>
                    <a:pt x="3679" y="3750"/>
                  </a:cubicBezTo>
                  <a:lnTo>
                    <a:pt x="3679" y="3750"/>
                  </a:lnTo>
                  <a:cubicBezTo>
                    <a:pt x="3679" y="3750"/>
                    <a:pt x="3871" y="3882"/>
                    <a:pt x="4045" y="3882"/>
                  </a:cubicBezTo>
                  <a:cubicBezTo>
                    <a:pt x="4089" y="3882"/>
                    <a:pt x="4131" y="3874"/>
                    <a:pt x="4169" y="3853"/>
                  </a:cubicBezTo>
                  <a:cubicBezTo>
                    <a:pt x="4359" y="3750"/>
                    <a:pt x="4302" y="3533"/>
                    <a:pt x="4302" y="3533"/>
                  </a:cubicBezTo>
                  <a:lnTo>
                    <a:pt x="4302" y="3533"/>
                  </a:lnTo>
                  <a:cubicBezTo>
                    <a:pt x="4302" y="3533"/>
                    <a:pt x="4375" y="3570"/>
                    <a:pt x="4462" y="3570"/>
                  </a:cubicBezTo>
                  <a:cubicBezTo>
                    <a:pt x="4545" y="3570"/>
                    <a:pt x="4641" y="3536"/>
                    <a:pt x="4696" y="3403"/>
                  </a:cubicBezTo>
                  <a:cubicBezTo>
                    <a:pt x="4812" y="3107"/>
                    <a:pt x="4159" y="2287"/>
                    <a:pt x="3456" y="1527"/>
                  </a:cubicBezTo>
                  <a:lnTo>
                    <a:pt x="1943" y="1"/>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408;p41">
              <a:extLst>
                <a:ext uri="{FF2B5EF4-FFF2-40B4-BE49-F238E27FC236}">
                  <a16:creationId xmlns:a16="http://schemas.microsoft.com/office/drawing/2014/main" id="{7D8D66AB-0F01-4374-8B0F-7C2D4C33E038}"/>
                </a:ext>
              </a:extLst>
            </p:cNvPr>
            <p:cNvSpPr/>
            <p:nvPr/>
          </p:nvSpPr>
          <p:spPr>
            <a:xfrm>
              <a:off x="5579892" y="3412977"/>
              <a:ext cx="60648" cy="67344"/>
            </a:xfrm>
            <a:custGeom>
              <a:avLst/>
              <a:gdLst/>
              <a:ahLst/>
              <a:cxnLst/>
              <a:rect l="l" t="t" r="r" b="b"/>
              <a:pathLst>
                <a:path w="1123" h="1247" extrusionOk="0">
                  <a:moveTo>
                    <a:pt x="120" y="1"/>
                  </a:moveTo>
                  <a:lnTo>
                    <a:pt x="0" y="141"/>
                  </a:lnTo>
                  <a:cubicBezTo>
                    <a:pt x="620" y="670"/>
                    <a:pt x="966" y="1240"/>
                    <a:pt x="969" y="1247"/>
                  </a:cubicBezTo>
                  <a:lnTo>
                    <a:pt x="1123" y="1154"/>
                  </a:lnTo>
                  <a:cubicBezTo>
                    <a:pt x="1109" y="1127"/>
                    <a:pt x="760" y="550"/>
                    <a:pt x="120"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409;p41">
              <a:extLst>
                <a:ext uri="{FF2B5EF4-FFF2-40B4-BE49-F238E27FC236}">
                  <a16:creationId xmlns:a16="http://schemas.microsoft.com/office/drawing/2014/main" id="{F71F84FB-07CD-4980-B5F6-7BD5A4FE7AD0}"/>
                </a:ext>
              </a:extLst>
            </p:cNvPr>
            <p:cNvSpPr/>
            <p:nvPr/>
          </p:nvSpPr>
          <p:spPr>
            <a:xfrm>
              <a:off x="5552674" y="3439440"/>
              <a:ext cx="53897" cy="53141"/>
            </a:xfrm>
            <a:custGeom>
              <a:avLst/>
              <a:gdLst/>
              <a:ahLst/>
              <a:cxnLst/>
              <a:rect l="l" t="t" r="r" b="b"/>
              <a:pathLst>
                <a:path w="998" h="984" extrusionOk="0">
                  <a:moveTo>
                    <a:pt x="118" y="0"/>
                  </a:moveTo>
                  <a:lnTo>
                    <a:pt x="1" y="140"/>
                  </a:lnTo>
                  <a:cubicBezTo>
                    <a:pt x="441" y="504"/>
                    <a:pt x="854" y="980"/>
                    <a:pt x="861" y="984"/>
                  </a:cubicBezTo>
                  <a:lnTo>
                    <a:pt x="997" y="867"/>
                  </a:lnTo>
                  <a:cubicBezTo>
                    <a:pt x="981" y="847"/>
                    <a:pt x="567" y="374"/>
                    <a:pt x="118"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410;p41">
              <a:extLst>
                <a:ext uri="{FF2B5EF4-FFF2-40B4-BE49-F238E27FC236}">
                  <a16:creationId xmlns:a16="http://schemas.microsoft.com/office/drawing/2014/main" id="{0D69FF79-7A35-48E8-AA21-518AF2EC7DD7}"/>
                </a:ext>
              </a:extLst>
            </p:cNvPr>
            <p:cNvSpPr/>
            <p:nvPr/>
          </p:nvSpPr>
          <p:spPr>
            <a:xfrm>
              <a:off x="4903369" y="2643619"/>
              <a:ext cx="642011" cy="817420"/>
            </a:xfrm>
            <a:custGeom>
              <a:avLst/>
              <a:gdLst/>
              <a:ahLst/>
              <a:cxnLst/>
              <a:rect l="l" t="t" r="r" b="b"/>
              <a:pathLst>
                <a:path w="11888" h="15136" extrusionOk="0">
                  <a:moveTo>
                    <a:pt x="8208" y="0"/>
                  </a:moveTo>
                  <a:cubicBezTo>
                    <a:pt x="8208" y="0"/>
                    <a:pt x="5679" y="100"/>
                    <a:pt x="4839" y="454"/>
                  </a:cubicBezTo>
                  <a:cubicBezTo>
                    <a:pt x="3930" y="840"/>
                    <a:pt x="0" y="5863"/>
                    <a:pt x="1090" y="10625"/>
                  </a:cubicBezTo>
                  <a:cubicBezTo>
                    <a:pt x="1930" y="14307"/>
                    <a:pt x="9474" y="15136"/>
                    <a:pt x="9474" y="15136"/>
                  </a:cubicBezTo>
                  <a:lnTo>
                    <a:pt x="11887" y="11781"/>
                  </a:lnTo>
                  <a:lnTo>
                    <a:pt x="6558" y="8238"/>
                  </a:lnTo>
                  <a:lnTo>
                    <a:pt x="6558" y="5995"/>
                  </a:lnTo>
                  <a:lnTo>
                    <a:pt x="8208"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411;p41">
              <a:extLst>
                <a:ext uri="{FF2B5EF4-FFF2-40B4-BE49-F238E27FC236}">
                  <a16:creationId xmlns:a16="http://schemas.microsoft.com/office/drawing/2014/main" id="{7F0C4D5D-5DC2-43B8-9D08-F407AF323330}"/>
                </a:ext>
              </a:extLst>
            </p:cNvPr>
            <p:cNvSpPr/>
            <p:nvPr/>
          </p:nvSpPr>
          <p:spPr>
            <a:xfrm>
              <a:off x="5568011" y="2623853"/>
              <a:ext cx="59406" cy="183077"/>
            </a:xfrm>
            <a:custGeom>
              <a:avLst/>
              <a:gdLst/>
              <a:ahLst/>
              <a:cxnLst/>
              <a:rect l="l" t="t" r="r" b="b"/>
              <a:pathLst>
                <a:path w="1100" h="3390" extrusionOk="0">
                  <a:moveTo>
                    <a:pt x="110" y="0"/>
                  </a:moveTo>
                  <a:lnTo>
                    <a:pt x="0" y="103"/>
                  </a:lnTo>
                  <a:cubicBezTo>
                    <a:pt x="1100" y="1300"/>
                    <a:pt x="877" y="3350"/>
                    <a:pt x="873" y="3370"/>
                  </a:cubicBezTo>
                  <a:lnTo>
                    <a:pt x="1026" y="3389"/>
                  </a:lnTo>
                  <a:cubicBezTo>
                    <a:pt x="1029" y="3366"/>
                    <a:pt x="1086" y="2850"/>
                    <a:pt x="1006" y="2170"/>
                  </a:cubicBezTo>
                  <a:cubicBezTo>
                    <a:pt x="869" y="1030"/>
                    <a:pt x="443" y="363"/>
                    <a:pt x="110"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412;p41">
              <a:extLst>
                <a:ext uri="{FF2B5EF4-FFF2-40B4-BE49-F238E27FC236}">
                  <a16:creationId xmlns:a16="http://schemas.microsoft.com/office/drawing/2014/main" id="{DB34B085-3F7A-4C70-8B4E-C7C31F7988EA}"/>
                </a:ext>
              </a:extLst>
            </p:cNvPr>
            <p:cNvSpPr/>
            <p:nvPr/>
          </p:nvSpPr>
          <p:spPr>
            <a:xfrm>
              <a:off x="5292963" y="2608192"/>
              <a:ext cx="60216" cy="132852"/>
            </a:xfrm>
            <a:custGeom>
              <a:avLst/>
              <a:gdLst/>
              <a:ahLst/>
              <a:cxnLst/>
              <a:rect l="l" t="t" r="r" b="b"/>
              <a:pathLst>
                <a:path w="1115" h="2460" extrusionOk="0">
                  <a:moveTo>
                    <a:pt x="1014" y="1"/>
                  </a:moveTo>
                  <a:cubicBezTo>
                    <a:pt x="1" y="890"/>
                    <a:pt x="51" y="2396"/>
                    <a:pt x="55" y="2460"/>
                  </a:cubicBezTo>
                  <a:lnTo>
                    <a:pt x="208" y="2453"/>
                  </a:lnTo>
                  <a:cubicBezTo>
                    <a:pt x="208" y="2440"/>
                    <a:pt x="158" y="953"/>
                    <a:pt x="1114" y="113"/>
                  </a:cubicBezTo>
                  <a:lnTo>
                    <a:pt x="1014"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413;p41">
              <a:extLst>
                <a:ext uri="{FF2B5EF4-FFF2-40B4-BE49-F238E27FC236}">
                  <a16:creationId xmlns:a16="http://schemas.microsoft.com/office/drawing/2014/main" id="{63018A07-0F22-4000-A256-1A45624D0264}"/>
                </a:ext>
              </a:extLst>
            </p:cNvPr>
            <p:cNvSpPr/>
            <p:nvPr/>
          </p:nvSpPr>
          <p:spPr>
            <a:xfrm>
              <a:off x="5592475" y="2803799"/>
              <a:ext cx="51683" cy="50441"/>
            </a:xfrm>
            <a:custGeom>
              <a:avLst/>
              <a:gdLst/>
              <a:ahLst/>
              <a:cxnLst/>
              <a:rect l="l" t="t" r="r" b="b"/>
              <a:pathLst>
                <a:path w="957" h="934" extrusionOk="0">
                  <a:moveTo>
                    <a:pt x="475" y="0"/>
                  </a:moveTo>
                  <a:cubicBezTo>
                    <a:pt x="227" y="0"/>
                    <a:pt x="23" y="195"/>
                    <a:pt x="10" y="447"/>
                  </a:cubicBezTo>
                  <a:cubicBezTo>
                    <a:pt x="1" y="704"/>
                    <a:pt x="201" y="924"/>
                    <a:pt x="456" y="933"/>
                  </a:cubicBezTo>
                  <a:cubicBezTo>
                    <a:pt x="465" y="934"/>
                    <a:pt x="473" y="934"/>
                    <a:pt x="481" y="934"/>
                  </a:cubicBezTo>
                  <a:cubicBezTo>
                    <a:pt x="730" y="934"/>
                    <a:pt x="934" y="739"/>
                    <a:pt x="947" y="487"/>
                  </a:cubicBezTo>
                  <a:cubicBezTo>
                    <a:pt x="956" y="230"/>
                    <a:pt x="756" y="10"/>
                    <a:pt x="500" y="1"/>
                  </a:cubicBezTo>
                  <a:cubicBezTo>
                    <a:pt x="492" y="0"/>
                    <a:pt x="484" y="0"/>
                    <a:pt x="475" y="0"/>
                  </a:cubicBezTo>
                  <a:close/>
                </a:path>
              </a:pathLst>
            </a:custGeom>
            <a:solidFill>
              <a:srgbClr val="2A2A2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1414;p41">
              <a:extLst>
                <a:ext uri="{FF2B5EF4-FFF2-40B4-BE49-F238E27FC236}">
                  <a16:creationId xmlns:a16="http://schemas.microsoft.com/office/drawing/2014/main" id="{A0653847-108A-4269-ADA3-934588D4E0EB}"/>
                </a:ext>
              </a:extLst>
            </p:cNvPr>
            <p:cNvSpPr/>
            <p:nvPr/>
          </p:nvSpPr>
          <p:spPr>
            <a:xfrm>
              <a:off x="5157085" y="2732836"/>
              <a:ext cx="258522" cy="385056"/>
            </a:xfrm>
            <a:custGeom>
              <a:avLst/>
              <a:gdLst/>
              <a:ahLst/>
              <a:cxnLst/>
              <a:rect l="l" t="t" r="r" b="b"/>
              <a:pathLst>
                <a:path w="4787" h="7130" extrusionOk="0">
                  <a:moveTo>
                    <a:pt x="2611" y="1"/>
                  </a:moveTo>
                  <a:cubicBezTo>
                    <a:pt x="2340" y="1"/>
                    <a:pt x="2069" y="145"/>
                    <a:pt x="1814" y="428"/>
                  </a:cubicBezTo>
                  <a:cubicBezTo>
                    <a:pt x="654" y="1707"/>
                    <a:pt x="1" y="5577"/>
                    <a:pt x="88" y="6190"/>
                  </a:cubicBezTo>
                  <a:cubicBezTo>
                    <a:pt x="138" y="6523"/>
                    <a:pt x="401" y="6780"/>
                    <a:pt x="848" y="6926"/>
                  </a:cubicBezTo>
                  <a:cubicBezTo>
                    <a:pt x="1174" y="7036"/>
                    <a:pt x="1480" y="7053"/>
                    <a:pt x="1494" y="7053"/>
                  </a:cubicBezTo>
                  <a:lnTo>
                    <a:pt x="1500" y="6900"/>
                  </a:lnTo>
                  <a:cubicBezTo>
                    <a:pt x="1491" y="6900"/>
                    <a:pt x="338" y="6840"/>
                    <a:pt x="241" y="6166"/>
                  </a:cubicBezTo>
                  <a:cubicBezTo>
                    <a:pt x="194" y="5863"/>
                    <a:pt x="341" y="4754"/>
                    <a:pt x="631" y="3591"/>
                  </a:cubicBezTo>
                  <a:cubicBezTo>
                    <a:pt x="837" y="2751"/>
                    <a:pt x="1281" y="1241"/>
                    <a:pt x="1928" y="528"/>
                  </a:cubicBezTo>
                  <a:cubicBezTo>
                    <a:pt x="2153" y="280"/>
                    <a:pt x="2381" y="154"/>
                    <a:pt x="2606" y="154"/>
                  </a:cubicBezTo>
                  <a:cubicBezTo>
                    <a:pt x="2617" y="154"/>
                    <a:pt x="2629" y="154"/>
                    <a:pt x="2640" y="155"/>
                  </a:cubicBezTo>
                  <a:cubicBezTo>
                    <a:pt x="2880" y="165"/>
                    <a:pt x="3107" y="312"/>
                    <a:pt x="3320" y="592"/>
                  </a:cubicBezTo>
                  <a:cubicBezTo>
                    <a:pt x="3900" y="1361"/>
                    <a:pt x="4207" y="2904"/>
                    <a:pt x="4336" y="3757"/>
                  </a:cubicBezTo>
                  <a:cubicBezTo>
                    <a:pt x="4520" y="4940"/>
                    <a:pt x="4567" y="6060"/>
                    <a:pt x="4493" y="6360"/>
                  </a:cubicBezTo>
                  <a:cubicBezTo>
                    <a:pt x="4355" y="6943"/>
                    <a:pt x="3437" y="6977"/>
                    <a:pt x="3220" y="6977"/>
                  </a:cubicBezTo>
                  <a:cubicBezTo>
                    <a:pt x="3191" y="6977"/>
                    <a:pt x="3175" y="6976"/>
                    <a:pt x="3174" y="6976"/>
                  </a:cubicBezTo>
                  <a:lnTo>
                    <a:pt x="3167" y="7126"/>
                  </a:lnTo>
                  <a:cubicBezTo>
                    <a:pt x="3170" y="7126"/>
                    <a:pt x="3194" y="7130"/>
                    <a:pt x="3230" y="7130"/>
                  </a:cubicBezTo>
                  <a:cubicBezTo>
                    <a:pt x="3337" y="7130"/>
                    <a:pt x="3573" y="7119"/>
                    <a:pt x="3820" y="7063"/>
                  </a:cubicBezTo>
                  <a:cubicBezTo>
                    <a:pt x="4280" y="6953"/>
                    <a:pt x="4564" y="6723"/>
                    <a:pt x="4644" y="6393"/>
                  </a:cubicBezTo>
                  <a:cubicBezTo>
                    <a:pt x="4787" y="5793"/>
                    <a:pt x="4484" y="1881"/>
                    <a:pt x="3440" y="501"/>
                  </a:cubicBezTo>
                  <a:cubicBezTo>
                    <a:pt x="3200" y="181"/>
                    <a:pt x="2934" y="15"/>
                    <a:pt x="2647" y="1"/>
                  </a:cubicBezTo>
                  <a:cubicBezTo>
                    <a:pt x="2635" y="1"/>
                    <a:pt x="2623" y="1"/>
                    <a:pt x="2611"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415;p41">
              <a:extLst>
                <a:ext uri="{FF2B5EF4-FFF2-40B4-BE49-F238E27FC236}">
                  <a16:creationId xmlns:a16="http://schemas.microsoft.com/office/drawing/2014/main" id="{65E5EAC1-E585-4908-9165-5CE73831ABAB}"/>
                </a:ext>
              </a:extLst>
            </p:cNvPr>
            <p:cNvSpPr/>
            <p:nvPr/>
          </p:nvSpPr>
          <p:spPr>
            <a:xfrm>
              <a:off x="5224430" y="3096237"/>
              <a:ext cx="27057" cy="26516"/>
            </a:xfrm>
            <a:custGeom>
              <a:avLst/>
              <a:gdLst/>
              <a:ahLst/>
              <a:cxnLst/>
              <a:rect l="l" t="t" r="r" b="b"/>
              <a:pathLst>
                <a:path w="501" h="491" extrusionOk="0">
                  <a:moveTo>
                    <a:pt x="248" y="1"/>
                  </a:moveTo>
                  <a:cubicBezTo>
                    <a:pt x="120" y="1"/>
                    <a:pt x="10" y="105"/>
                    <a:pt x="4" y="237"/>
                  </a:cubicBezTo>
                  <a:cubicBezTo>
                    <a:pt x="1" y="370"/>
                    <a:pt x="104" y="487"/>
                    <a:pt x="241" y="490"/>
                  </a:cubicBezTo>
                  <a:cubicBezTo>
                    <a:pt x="245" y="491"/>
                    <a:pt x="249" y="491"/>
                    <a:pt x="252" y="491"/>
                  </a:cubicBezTo>
                  <a:cubicBezTo>
                    <a:pt x="380" y="491"/>
                    <a:pt x="490" y="390"/>
                    <a:pt x="497" y="257"/>
                  </a:cubicBezTo>
                  <a:cubicBezTo>
                    <a:pt x="501" y="124"/>
                    <a:pt x="397" y="7"/>
                    <a:pt x="261" y="1"/>
                  </a:cubicBezTo>
                  <a:cubicBezTo>
                    <a:pt x="256" y="1"/>
                    <a:pt x="252" y="1"/>
                    <a:pt x="248" y="1"/>
                  </a:cubicBezTo>
                  <a:close/>
                </a:path>
              </a:pathLst>
            </a:custGeom>
            <a:solidFill>
              <a:srgbClr val="2A2A2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416;p41">
              <a:extLst>
                <a:ext uri="{FF2B5EF4-FFF2-40B4-BE49-F238E27FC236}">
                  <a16:creationId xmlns:a16="http://schemas.microsoft.com/office/drawing/2014/main" id="{1C204457-E844-41E7-938B-990EFC9456BD}"/>
                </a:ext>
              </a:extLst>
            </p:cNvPr>
            <p:cNvSpPr/>
            <p:nvPr/>
          </p:nvSpPr>
          <p:spPr>
            <a:xfrm>
              <a:off x="5315159" y="3100341"/>
              <a:ext cx="27219" cy="26570"/>
            </a:xfrm>
            <a:custGeom>
              <a:avLst/>
              <a:gdLst/>
              <a:ahLst/>
              <a:cxnLst/>
              <a:rect l="l" t="t" r="r" b="b"/>
              <a:pathLst>
                <a:path w="504" h="492" extrusionOk="0">
                  <a:moveTo>
                    <a:pt x="252" y="1"/>
                  </a:moveTo>
                  <a:cubicBezTo>
                    <a:pt x="120" y="1"/>
                    <a:pt x="13" y="105"/>
                    <a:pt x="7" y="234"/>
                  </a:cubicBezTo>
                  <a:cubicBezTo>
                    <a:pt x="0" y="371"/>
                    <a:pt x="107" y="485"/>
                    <a:pt x="240" y="491"/>
                  </a:cubicBezTo>
                  <a:cubicBezTo>
                    <a:pt x="244" y="491"/>
                    <a:pt x="248" y="491"/>
                    <a:pt x="252" y="491"/>
                  </a:cubicBezTo>
                  <a:cubicBezTo>
                    <a:pt x="384" y="491"/>
                    <a:pt x="490" y="390"/>
                    <a:pt x="497" y="258"/>
                  </a:cubicBezTo>
                  <a:cubicBezTo>
                    <a:pt x="503" y="121"/>
                    <a:pt x="400" y="8"/>
                    <a:pt x="263" y="1"/>
                  </a:cubicBezTo>
                  <a:cubicBezTo>
                    <a:pt x="259" y="1"/>
                    <a:pt x="256" y="1"/>
                    <a:pt x="252" y="1"/>
                  </a:cubicBezTo>
                  <a:close/>
                </a:path>
              </a:pathLst>
            </a:custGeom>
            <a:solidFill>
              <a:srgbClr val="2A2A2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77" name="Google Shape;904;p34">
            <a:extLst>
              <a:ext uri="{FF2B5EF4-FFF2-40B4-BE49-F238E27FC236}">
                <a16:creationId xmlns:a16="http://schemas.microsoft.com/office/drawing/2014/main" id="{497F3B7D-2C44-4E80-BCC1-C7A7D08A609B}"/>
              </a:ext>
            </a:extLst>
          </p:cNvPr>
          <p:cNvSpPr/>
          <p:nvPr/>
        </p:nvSpPr>
        <p:spPr>
          <a:xfrm>
            <a:off x="23116110" y="1433226"/>
            <a:ext cx="1325188" cy="10610400"/>
          </a:xfrm>
          <a:prstGeom prst="rect">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Tree>
    <p:extLst>
      <p:ext uri="{BB962C8B-B14F-4D97-AF65-F5344CB8AC3E}">
        <p14:creationId xmlns:p14="http://schemas.microsoft.com/office/powerpoint/2010/main" val="322480727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432;p43">
            <a:extLst>
              <a:ext uri="{FF2B5EF4-FFF2-40B4-BE49-F238E27FC236}">
                <a16:creationId xmlns:a16="http://schemas.microsoft.com/office/drawing/2014/main" id="{4A1AB685-D7BB-410B-86A6-0B2C6A99BE9D}"/>
              </a:ext>
            </a:extLst>
          </p:cNvPr>
          <p:cNvSpPr/>
          <p:nvPr/>
        </p:nvSpPr>
        <p:spPr>
          <a:xfrm rot="5400000">
            <a:off x="341267" y="1080800"/>
            <a:ext cx="10606400" cy="11288800"/>
          </a:xfrm>
          <a:prstGeom prst="rect">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FFFFFF"/>
              </a:solidFill>
              <a:latin typeface="Arial"/>
              <a:cs typeface="Arial"/>
              <a:sym typeface="Arial"/>
            </a:endParaRPr>
          </a:p>
        </p:txBody>
      </p:sp>
      <p:sp>
        <p:nvSpPr>
          <p:cNvPr id="3" name="Google Shape;1433;p43">
            <a:extLst>
              <a:ext uri="{FF2B5EF4-FFF2-40B4-BE49-F238E27FC236}">
                <a16:creationId xmlns:a16="http://schemas.microsoft.com/office/drawing/2014/main" id="{E1639648-B04D-430F-B1D9-2FBD65FFE1A3}"/>
              </a:ext>
            </a:extLst>
          </p:cNvPr>
          <p:cNvSpPr/>
          <p:nvPr/>
        </p:nvSpPr>
        <p:spPr>
          <a:xfrm>
            <a:off x="6294259" y="11891213"/>
            <a:ext cx="10108000" cy="386400"/>
          </a:xfrm>
          <a:prstGeom prst="ellipse">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1434;p43">
            <a:extLst>
              <a:ext uri="{FF2B5EF4-FFF2-40B4-BE49-F238E27FC236}">
                <a16:creationId xmlns:a16="http://schemas.microsoft.com/office/drawing/2014/main" id="{33EA27BF-D873-42B6-B402-491272A2571B}"/>
              </a:ext>
            </a:extLst>
          </p:cNvPr>
          <p:cNvSpPr txBox="1"/>
          <p:nvPr/>
        </p:nvSpPr>
        <p:spPr>
          <a:xfrm>
            <a:off x="11524133" y="2258800"/>
            <a:ext cx="5803200" cy="16104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2000" kern="0">
                <a:ea typeface="Anaheim"/>
                <a:cs typeface="Anaheim"/>
                <a:sym typeface="Anaheim"/>
              </a:rPr>
              <a:t>You can replace the image on the screen with your own</a:t>
            </a:r>
            <a:endParaRPr sz="2000" kern="0">
              <a:ea typeface="Anaheim"/>
              <a:cs typeface="Anaheim"/>
              <a:sym typeface="Anaheim"/>
            </a:endParaRPr>
          </a:p>
        </p:txBody>
      </p:sp>
      <p:sp>
        <p:nvSpPr>
          <p:cNvPr id="5" name="Google Shape;1435;p43">
            <a:extLst>
              <a:ext uri="{FF2B5EF4-FFF2-40B4-BE49-F238E27FC236}">
                <a16:creationId xmlns:a16="http://schemas.microsoft.com/office/drawing/2014/main" id="{F37C93F9-AA4E-41C7-87FA-EA3DA0106DAD}"/>
              </a:ext>
            </a:extLst>
          </p:cNvPr>
          <p:cNvSpPr txBox="1"/>
          <p:nvPr/>
        </p:nvSpPr>
        <p:spPr>
          <a:xfrm>
            <a:off x="5464067" y="2269933"/>
            <a:ext cx="5803200" cy="16104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2000" kern="0" dirty="0">
                <a:ea typeface="Anaheim"/>
                <a:cs typeface="Anaheim"/>
                <a:sym typeface="Anaheim"/>
              </a:rPr>
              <a:t>You can replace the image on the screen with your own</a:t>
            </a:r>
            <a:endParaRPr sz="2000" kern="0" dirty="0">
              <a:ea typeface="Anaheim"/>
              <a:cs typeface="Anaheim"/>
              <a:sym typeface="Anaheim"/>
            </a:endParaRPr>
          </a:p>
        </p:txBody>
      </p:sp>
      <p:sp>
        <p:nvSpPr>
          <p:cNvPr id="6" name="Google Shape;1436;p43">
            <a:extLst>
              <a:ext uri="{FF2B5EF4-FFF2-40B4-BE49-F238E27FC236}">
                <a16:creationId xmlns:a16="http://schemas.microsoft.com/office/drawing/2014/main" id="{156B9335-9F55-44F3-9CBF-CAC094A23A9D}"/>
              </a:ext>
            </a:extLst>
          </p:cNvPr>
          <p:cNvSpPr txBox="1"/>
          <p:nvPr/>
        </p:nvSpPr>
        <p:spPr>
          <a:xfrm>
            <a:off x="5857267" y="1439987"/>
            <a:ext cx="5016800" cy="1142400"/>
          </a:xfrm>
          <a:prstGeom prst="rect">
            <a:avLst/>
          </a:prstGeom>
          <a:noFill/>
          <a:ln>
            <a:noFill/>
          </a:ln>
        </p:spPr>
        <p:txBody>
          <a:bodyPr spcFirstLastPara="1" wrap="square" lIns="243800" tIns="243800" rIns="243800" bIns="243800" anchor="b" anchorCtr="0">
            <a:noAutofit/>
          </a:bodyPr>
          <a:lstStyle/>
          <a:p>
            <a:pPr algn="ctr" defTabSz="2438430">
              <a:buClr>
                <a:srgbClr val="000000"/>
              </a:buClr>
            </a:pPr>
            <a:r>
              <a:rPr lang="es" sz="2800" kern="0" dirty="0">
                <a:ea typeface="Reem Kufi"/>
                <a:cs typeface="Reem Kufi"/>
                <a:sym typeface="Reem Kufi"/>
              </a:rPr>
              <a:t>Dr. Jenna Doe</a:t>
            </a:r>
            <a:endParaRPr sz="2800" kern="0" dirty="0">
              <a:ea typeface="Reem Kufi"/>
              <a:cs typeface="Reem Kufi"/>
              <a:sym typeface="Reem Kufi"/>
            </a:endParaRPr>
          </a:p>
        </p:txBody>
      </p:sp>
      <p:sp>
        <p:nvSpPr>
          <p:cNvPr id="7" name="Google Shape;1437;p43">
            <a:extLst>
              <a:ext uri="{FF2B5EF4-FFF2-40B4-BE49-F238E27FC236}">
                <a16:creationId xmlns:a16="http://schemas.microsoft.com/office/drawing/2014/main" id="{7F796E45-50D4-4455-B026-3E9915B278F6}"/>
              </a:ext>
            </a:extLst>
          </p:cNvPr>
          <p:cNvSpPr txBox="1"/>
          <p:nvPr/>
        </p:nvSpPr>
        <p:spPr>
          <a:xfrm>
            <a:off x="11816067" y="1439989"/>
            <a:ext cx="5016800" cy="1142400"/>
          </a:xfrm>
          <a:prstGeom prst="rect">
            <a:avLst/>
          </a:prstGeom>
          <a:noFill/>
          <a:ln>
            <a:noFill/>
          </a:ln>
        </p:spPr>
        <p:txBody>
          <a:bodyPr spcFirstLastPara="1" wrap="square" lIns="243800" tIns="243800" rIns="243800" bIns="243800" anchor="b" anchorCtr="0">
            <a:noAutofit/>
          </a:bodyPr>
          <a:lstStyle/>
          <a:p>
            <a:pPr algn="ctr" defTabSz="2438430">
              <a:buClr>
                <a:srgbClr val="000000"/>
              </a:buClr>
            </a:pPr>
            <a:r>
              <a:rPr lang="es" sz="2800" kern="0" dirty="0">
                <a:ea typeface="Reem Kufi"/>
                <a:cs typeface="Reem Kufi"/>
                <a:sym typeface="Reem Kufi"/>
              </a:rPr>
              <a:t>Dr. Amanda Patterson</a:t>
            </a:r>
            <a:endParaRPr sz="2800" kern="0" dirty="0">
              <a:ea typeface="Reem Kufi"/>
              <a:cs typeface="Reem Kufi"/>
              <a:sym typeface="Reem Kufi"/>
            </a:endParaRPr>
          </a:p>
        </p:txBody>
      </p:sp>
      <p:sp>
        <p:nvSpPr>
          <p:cNvPr id="8" name="Google Shape;1438;p43">
            <a:extLst>
              <a:ext uri="{FF2B5EF4-FFF2-40B4-BE49-F238E27FC236}">
                <a16:creationId xmlns:a16="http://schemas.microsoft.com/office/drawing/2014/main" id="{2843C63F-AF76-48D4-A2DB-0033DB279A49}"/>
              </a:ext>
            </a:extLst>
          </p:cNvPr>
          <p:cNvSpPr txBox="1">
            <a:spLocks/>
          </p:cNvSpPr>
          <p:nvPr/>
        </p:nvSpPr>
        <p:spPr>
          <a:xfrm>
            <a:off x="18319467" y="5889467"/>
            <a:ext cx="4351200" cy="1810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a:solidFill>
                  <a:schemeClr val="bg1"/>
                </a:solidFill>
              </a:rPr>
              <a:t>OUR TEAM</a:t>
            </a:r>
          </a:p>
        </p:txBody>
      </p:sp>
      <p:grpSp>
        <p:nvGrpSpPr>
          <p:cNvPr id="9" name="Google Shape;1439;p43">
            <a:extLst>
              <a:ext uri="{FF2B5EF4-FFF2-40B4-BE49-F238E27FC236}">
                <a16:creationId xmlns:a16="http://schemas.microsoft.com/office/drawing/2014/main" id="{CEFA4BD5-23E9-4CCA-859A-F1BEEB293A1C}"/>
              </a:ext>
            </a:extLst>
          </p:cNvPr>
          <p:cNvGrpSpPr/>
          <p:nvPr/>
        </p:nvGrpSpPr>
        <p:grpSpPr>
          <a:xfrm>
            <a:off x="6802080" y="4149930"/>
            <a:ext cx="9092400" cy="8086445"/>
            <a:chOff x="2550780" y="1556223"/>
            <a:chExt cx="3409650" cy="3032417"/>
          </a:xfrm>
        </p:grpSpPr>
        <p:grpSp>
          <p:nvGrpSpPr>
            <p:cNvPr id="10" name="Google Shape;1440;p43">
              <a:extLst>
                <a:ext uri="{FF2B5EF4-FFF2-40B4-BE49-F238E27FC236}">
                  <a16:creationId xmlns:a16="http://schemas.microsoft.com/office/drawing/2014/main" id="{4F583F8C-AD99-4047-ADC4-F4CBE84D6439}"/>
                </a:ext>
              </a:extLst>
            </p:cNvPr>
            <p:cNvGrpSpPr/>
            <p:nvPr/>
          </p:nvGrpSpPr>
          <p:grpSpPr>
            <a:xfrm>
              <a:off x="4906569" y="1599578"/>
              <a:ext cx="975104" cy="732634"/>
              <a:chOff x="4833838" y="674808"/>
              <a:chExt cx="1260150" cy="946800"/>
            </a:xfrm>
          </p:grpSpPr>
          <p:sp>
            <p:nvSpPr>
              <p:cNvPr id="99" name="Google Shape;1441;p43">
                <a:extLst>
                  <a:ext uri="{FF2B5EF4-FFF2-40B4-BE49-F238E27FC236}">
                    <a16:creationId xmlns:a16="http://schemas.microsoft.com/office/drawing/2014/main" id="{76A7D5DA-5D45-4108-9094-040D8F82D435}"/>
                  </a:ext>
                </a:extLst>
              </p:cNvPr>
              <p:cNvSpPr/>
              <p:nvPr/>
            </p:nvSpPr>
            <p:spPr>
              <a:xfrm>
                <a:off x="4833838" y="978626"/>
                <a:ext cx="1260150" cy="642982"/>
              </a:xfrm>
              <a:custGeom>
                <a:avLst/>
                <a:gdLst/>
                <a:ahLst/>
                <a:cxnLst/>
                <a:rect l="l" t="t" r="r" b="b"/>
                <a:pathLst>
                  <a:path w="14157" h="8083" extrusionOk="0">
                    <a:moveTo>
                      <a:pt x="9058" y="0"/>
                    </a:moveTo>
                    <a:lnTo>
                      <a:pt x="9058" y="0"/>
                    </a:lnTo>
                    <a:cubicBezTo>
                      <a:pt x="8055" y="214"/>
                      <a:pt x="7103" y="483"/>
                      <a:pt x="6099" y="693"/>
                    </a:cubicBezTo>
                    <a:cubicBezTo>
                      <a:pt x="6030" y="1283"/>
                      <a:pt x="5559" y="1763"/>
                      <a:pt x="5019" y="2019"/>
                    </a:cubicBezTo>
                    <a:cubicBezTo>
                      <a:pt x="4484" y="2273"/>
                      <a:pt x="3880" y="2343"/>
                      <a:pt x="3290" y="2416"/>
                    </a:cubicBezTo>
                    <a:cubicBezTo>
                      <a:pt x="2700" y="2490"/>
                      <a:pt x="2097" y="2576"/>
                      <a:pt x="1571" y="2859"/>
                    </a:cubicBezTo>
                    <a:cubicBezTo>
                      <a:pt x="525" y="3422"/>
                      <a:pt x="1" y="4775"/>
                      <a:pt x="321" y="5922"/>
                    </a:cubicBezTo>
                    <a:cubicBezTo>
                      <a:pt x="641" y="7068"/>
                      <a:pt x="1734" y="7935"/>
                      <a:pt x="2917" y="8064"/>
                    </a:cubicBezTo>
                    <a:cubicBezTo>
                      <a:pt x="3029" y="8076"/>
                      <a:pt x="3141" y="8082"/>
                      <a:pt x="3254" y="8082"/>
                    </a:cubicBezTo>
                    <a:cubicBezTo>
                      <a:pt x="4326" y="8082"/>
                      <a:pt x="5385" y="7532"/>
                      <a:pt x="6039" y="6678"/>
                    </a:cubicBezTo>
                    <a:lnTo>
                      <a:pt x="10928" y="7935"/>
                    </a:lnTo>
                    <a:cubicBezTo>
                      <a:pt x="10948" y="7935"/>
                      <a:pt x="10967" y="7935"/>
                      <a:pt x="10987" y="7935"/>
                    </a:cubicBezTo>
                    <a:cubicBezTo>
                      <a:pt x="12468" y="7935"/>
                      <a:pt x="13853" y="6692"/>
                      <a:pt x="14004" y="5215"/>
                    </a:cubicBezTo>
                    <a:cubicBezTo>
                      <a:pt x="14157" y="3719"/>
                      <a:pt x="13021" y="2203"/>
                      <a:pt x="11542" y="1933"/>
                    </a:cubicBezTo>
                    <a:cubicBezTo>
                      <a:pt x="11011" y="1833"/>
                      <a:pt x="10445" y="1876"/>
                      <a:pt x="9962" y="1636"/>
                    </a:cubicBezTo>
                    <a:cubicBezTo>
                      <a:pt x="9385" y="1356"/>
                      <a:pt x="8949" y="630"/>
                      <a:pt x="9058" y="0"/>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1442;p43">
                <a:extLst>
                  <a:ext uri="{FF2B5EF4-FFF2-40B4-BE49-F238E27FC236}">
                    <a16:creationId xmlns:a16="http://schemas.microsoft.com/office/drawing/2014/main" id="{59935BDB-D9CA-4B32-9C54-966C4FF07832}"/>
                  </a:ext>
                </a:extLst>
              </p:cNvPr>
              <p:cNvSpPr/>
              <p:nvPr/>
            </p:nvSpPr>
            <p:spPr>
              <a:xfrm>
                <a:off x="5148579" y="674808"/>
                <a:ext cx="612900" cy="834900"/>
              </a:xfrm>
              <a:prstGeom prst="ellipse">
                <a:avLst/>
              </a:pr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1" name="Google Shape;1443;p43">
              <a:extLst>
                <a:ext uri="{FF2B5EF4-FFF2-40B4-BE49-F238E27FC236}">
                  <a16:creationId xmlns:a16="http://schemas.microsoft.com/office/drawing/2014/main" id="{893B1A74-5E4B-4893-83B7-F2684C19EDB2}"/>
                </a:ext>
              </a:extLst>
            </p:cNvPr>
            <p:cNvGrpSpPr/>
            <p:nvPr/>
          </p:nvGrpSpPr>
          <p:grpSpPr>
            <a:xfrm flipH="1">
              <a:off x="4584584" y="1613318"/>
              <a:ext cx="1375846" cy="2896156"/>
              <a:chOff x="2614500" y="376578"/>
              <a:chExt cx="1959337" cy="4124403"/>
            </a:xfrm>
          </p:grpSpPr>
          <p:sp>
            <p:nvSpPr>
              <p:cNvPr id="66" name="Google Shape;1444;p43">
                <a:extLst>
                  <a:ext uri="{FF2B5EF4-FFF2-40B4-BE49-F238E27FC236}">
                    <a16:creationId xmlns:a16="http://schemas.microsoft.com/office/drawing/2014/main" id="{74821C63-12C4-4065-93A7-0ADDAC43E107}"/>
                  </a:ext>
                </a:extLst>
              </p:cNvPr>
              <p:cNvSpPr/>
              <p:nvPr/>
            </p:nvSpPr>
            <p:spPr>
              <a:xfrm flipH="1">
                <a:off x="2722958" y="4130022"/>
                <a:ext cx="707175" cy="370958"/>
              </a:xfrm>
              <a:custGeom>
                <a:avLst/>
                <a:gdLst/>
                <a:ahLst/>
                <a:cxnLst/>
                <a:rect l="l" t="t" r="r" b="b"/>
                <a:pathLst>
                  <a:path w="8712" h="4570" extrusionOk="0">
                    <a:moveTo>
                      <a:pt x="8055" y="0"/>
                    </a:moveTo>
                    <a:lnTo>
                      <a:pt x="4682" y="71"/>
                    </a:lnTo>
                    <a:cubicBezTo>
                      <a:pt x="4679" y="746"/>
                      <a:pt x="4390" y="1413"/>
                      <a:pt x="3919" y="1826"/>
                    </a:cubicBezTo>
                    <a:cubicBezTo>
                      <a:pt x="3486" y="2210"/>
                      <a:pt x="2936" y="2373"/>
                      <a:pt x="2400" y="2503"/>
                    </a:cubicBezTo>
                    <a:cubicBezTo>
                      <a:pt x="1866" y="2633"/>
                      <a:pt x="1314" y="2750"/>
                      <a:pt x="840" y="3066"/>
                    </a:cubicBezTo>
                    <a:cubicBezTo>
                      <a:pt x="367" y="3379"/>
                      <a:pt x="0" y="3945"/>
                      <a:pt x="24" y="4569"/>
                    </a:cubicBezTo>
                    <a:lnTo>
                      <a:pt x="8712" y="4569"/>
                    </a:lnTo>
                    <a:lnTo>
                      <a:pt x="8055"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434343"/>
                  </a:solidFill>
                  <a:latin typeface="Arial"/>
                  <a:cs typeface="Arial"/>
                  <a:sym typeface="Arial"/>
                </a:endParaRPr>
              </a:p>
            </p:txBody>
          </p:sp>
          <p:sp>
            <p:nvSpPr>
              <p:cNvPr id="67" name="Google Shape;1445;p43">
                <a:extLst>
                  <a:ext uri="{FF2B5EF4-FFF2-40B4-BE49-F238E27FC236}">
                    <a16:creationId xmlns:a16="http://schemas.microsoft.com/office/drawing/2014/main" id="{4BA201F7-8D12-49D1-95DC-B0A3C1BE3F4E}"/>
                  </a:ext>
                </a:extLst>
              </p:cNvPr>
              <p:cNvSpPr/>
              <p:nvPr/>
            </p:nvSpPr>
            <p:spPr>
              <a:xfrm flipH="1">
                <a:off x="3788980" y="4043493"/>
                <a:ext cx="741024" cy="457488"/>
              </a:xfrm>
              <a:custGeom>
                <a:avLst/>
                <a:gdLst/>
                <a:ahLst/>
                <a:cxnLst/>
                <a:rect l="l" t="t" r="r" b="b"/>
                <a:pathLst>
                  <a:path w="9129" h="5636" extrusionOk="0">
                    <a:moveTo>
                      <a:pt x="5953" y="0"/>
                    </a:moveTo>
                    <a:cubicBezTo>
                      <a:pt x="5710" y="630"/>
                      <a:pt x="5203" y="1149"/>
                      <a:pt x="4616" y="1369"/>
                    </a:cubicBezTo>
                    <a:cubicBezTo>
                      <a:pt x="4321" y="1483"/>
                      <a:pt x="4017" y="1521"/>
                      <a:pt x="3713" y="1521"/>
                    </a:cubicBezTo>
                    <a:cubicBezTo>
                      <a:pt x="3460" y="1521"/>
                      <a:pt x="3206" y="1494"/>
                      <a:pt x="2957" y="1463"/>
                    </a:cubicBezTo>
                    <a:cubicBezTo>
                      <a:pt x="2614" y="1421"/>
                      <a:pt x="2266" y="1371"/>
                      <a:pt x="1918" y="1371"/>
                    </a:cubicBezTo>
                    <a:cubicBezTo>
                      <a:pt x="1711" y="1371"/>
                      <a:pt x="1504" y="1389"/>
                      <a:pt x="1297" y="1436"/>
                    </a:cubicBezTo>
                    <a:cubicBezTo>
                      <a:pt x="745" y="1563"/>
                      <a:pt x="201" y="1960"/>
                      <a:pt x="1" y="2549"/>
                    </a:cubicBezTo>
                    <a:lnTo>
                      <a:pt x="8122" y="5635"/>
                    </a:lnTo>
                    <a:lnTo>
                      <a:pt x="9129" y="1129"/>
                    </a:lnTo>
                    <a:lnTo>
                      <a:pt x="5953"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434343"/>
                  </a:solidFill>
                  <a:latin typeface="Arial"/>
                  <a:cs typeface="Arial"/>
                  <a:sym typeface="Arial"/>
                </a:endParaRPr>
              </a:p>
            </p:txBody>
          </p:sp>
          <p:sp>
            <p:nvSpPr>
              <p:cNvPr id="68" name="Google Shape;1446;p43">
                <a:extLst>
                  <a:ext uri="{FF2B5EF4-FFF2-40B4-BE49-F238E27FC236}">
                    <a16:creationId xmlns:a16="http://schemas.microsoft.com/office/drawing/2014/main" id="{CA3E722E-CDCF-409C-B118-163FFD6CDCFF}"/>
                  </a:ext>
                </a:extLst>
              </p:cNvPr>
              <p:cNvSpPr/>
              <p:nvPr/>
            </p:nvSpPr>
            <p:spPr>
              <a:xfrm flipH="1">
                <a:off x="2614500" y="1848377"/>
                <a:ext cx="1597394" cy="2338823"/>
              </a:xfrm>
              <a:custGeom>
                <a:avLst/>
                <a:gdLst/>
                <a:ahLst/>
                <a:cxnLst/>
                <a:rect l="l" t="t" r="r" b="b"/>
                <a:pathLst>
                  <a:path w="19679" h="28813" extrusionOk="0">
                    <a:moveTo>
                      <a:pt x="12961" y="0"/>
                    </a:moveTo>
                    <a:cubicBezTo>
                      <a:pt x="12961" y="0"/>
                      <a:pt x="12064" y="417"/>
                      <a:pt x="10414" y="660"/>
                    </a:cubicBezTo>
                    <a:cubicBezTo>
                      <a:pt x="9730" y="763"/>
                      <a:pt x="8917" y="835"/>
                      <a:pt x="7984" y="835"/>
                    </a:cubicBezTo>
                    <a:cubicBezTo>
                      <a:pt x="7304" y="835"/>
                      <a:pt x="6560" y="796"/>
                      <a:pt x="5756" y="703"/>
                    </a:cubicBezTo>
                    <a:lnTo>
                      <a:pt x="5449" y="2103"/>
                    </a:lnTo>
                    <a:lnTo>
                      <a:pt x="1" y="27056"/>
                    </a:lnTo>
                    <a:lnTo>
                      <a:pt x="6809" y="28812"/>
                    </a:lnTo>
                    <a:lnTo>
                      <a:pt x="10035" y="16906"/>
                    </a:lnTo>
                    <a:lnTo>
                      <a:pt x="11994" y="28812"/>
                    </a:lnTo>
                    <a:lnTo>
                      <a:pt x="19679" y="28812"/>
                    </a:lnTo>
                    <a:cubicBezTo>
                      <a:pt x="19679" y="28812"/>
                      <a:pt x="18015" y="13893"/>
                      <a:pt x="14987" y="4726"/>
                    </a:cubicBezTo>
                    <a:cubicBezTo>
                      <a:pt x="14676" y="3790"/>
                      <a:pt x="14353" y="2913"/>
                      <a:pt x="14017" y="2120"/>
                    </a:cubicBezTo>
                    <a:cubicBezTo>
                      <a:pt x="13677" y="1323"/>
                      <a:pt x="13324" y="611"/>
                      <a:pt x="12961" y="0"/>
                    </a:cubicBez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447;p43">
                <a:extLst>
                  <a:ext uri="{FF2B5EF4-FFF2-40B4-BE49-F238E27FC236}">
                    <a16:creationId xmlns:a16="http://schemas.microsoft.com/office/drawing/2014/main" id="{FA88B961-B3C5-4257-94A4-DBC8AFBEB0C2}"/>
                  </a:ext>
                </a:extLst>
              </p:cNvPr>
              <p:cNvSpPr/>
              <p:nvPr/>
            </p:nvSpPr>
            <p:spPr>
              <a:xfrm flipH="1">
                <a:off x="3397338" y="2511141"/>
                <a:ext cx="116970" cy="877799"/>
              </a:xfrm>
              <a:custGeom>
                <a:avLst/>
                <a:gdLst/>
                <a:ahLst/>
                <a:cxnLst/>
                <a:rect l="l" t="t" r="r" b="b"/>
                <a:pathLst>
                  <a:path w="1441" h="10814" extrusionOk="0">
                    <a:moveTo>
                      <a:pt x="1" y="0"/>
                    </a:moveTo>
                    <a:lnTo>
                      <a:pt x="878" y="10813"/>
                    </a:lnTo>
                    <a:lnTo>
                      <a:pt x="1441" y="8741"/>
                    </a:lnTo>
                    <a:lnTo>
                      <a:pt x="1" y="0"/>
                    </a:ln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448;p43">
                <a:extLst>
                  <a:ext uri="{FF2B5EF4-FFF2-40B4-BE49-F238E27FC236}">
                    <a16:creationId xmlns:a16="http://schemas.microsoft.com/office/drawing/2014/main" id="{C2FAF812-0A90-4AA3-9C00-991D5EA8BCAB}"/>
                  </a:ext>
                </a:extLst>
              </p:cNvPr>
              <p:cNvSpPr/>
              <p:nvPr/>
            </p:nvSpPr>
            <p:spPr>
              <a:xfrm flipH="1">
                <a:off x="2948531" y="1427747"/>
                <a:ext cx="821303" cy="667481"/>
              </a:xfrm>
              <a:custGeom>
                <a:avLst/>
                <a:gdLst/>
                <a:ahLst/>
                <a:cxnLst/>
                <a:rect l="l" t="t" r="r" b="b"/>
                <a:pathLst>
                  <a:path w="10118" h="8223" extrusionOk="0">
                    <a:moveTo>
                      <a:pt x="10117" y="1"/>
                    </a:moveTo>
                    <a:lnTo>
                      <a:pt x="193" y="2240"/>
                    </a:lnTo>
                    <a:cubicBezTo>
                      <a:pt x="193" y="2320"/>
                      <a:pt x="30" y="6602"/>
                      <a:pt x="3" y="7285"/>
                    </a:cubicBezTo>
                    <a:cubicBezTo>
                      <a:pt x="0" y="7345"/>
                      <a:pt x="0" y="7379"/>
                      <a:pt x="0" y="7379"/>
                    </a:cubicBezTo>
                    <a:cubicBezTo>
                      <a:pt x="0" y="7379"/>
                      <a:pt x="735" y="8223"/>
                      <a:pt x="3196" y="8223"/>
                    </a:cubicBezTo>
                    <a:cubicBezTo>
                      <a:pt x="3519" y="8223"/>
                      <a:pt x="3871" y="8208"/>
                      <a:pt x="4256" y="8175"/>
                    </a:cubicBezTo>
                    <a:cubicBezTo>
                      <a:pt x="5396" y="8078"/>
                      <a:pt x="6815" y="7822"/>
                      <a:pt x="8571" y="7302"/>
                    </a:cubicBezTo>
                    <a:cubicBezTo>
                      <a:pt x="9061" y="7159"/>
                      <a:pt x="9574" y="6992"/>
                      <a:pt x="10117" y="6805"/>
                    </a:cubicBezTo>
                    <a:lnTo>
                      <a:pt x="10117" y="1"/>
                    </a:lnTo>
                    <a:close/>
                  </a:path>
                </a:pathLst>
              </a:custGeom>
              <a:solidFill>
                <a:srgbClr val="CBE5D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449;p43">
                <a:extLst>
                  <a:ext uri="{FF2B5EF4-FFF2-40B4-BE49-F238E27FC236}">
                    <a16:creationId xmlns:a16="http://schemas.microsoft.com/office/drawing/2014/main" id="{0722CCDC-AA92-406D-92CC-9B5C2885BEAD}"/>
                  </a:ext>
                </a:extLst>
              </p:cNvPr>
              <p:cNvSpPr/>
              <p:nvPr/>
            </p:nvSpPr>
            <p:spPr>
              <a:xfrm flipH="1">
                <a:off x="3224683" y="728294"/>
                <a:ext cx="320388" cy="603842"/>
              </a:xfrm>
              <a:custGeom>
                <a:avLst/>
                <a:gdLst/>
                <a:ahLst/>
                <a:cxnLst/>
                <a:rect l="l" t="t" r="r" b="b"/>
                <a:pathLst>
                  <a:path w="3947" h="7439" extrusionOk="0">
                    <a:moveTo>
                      <a:pt x="3210" y="0"/>
                    </a:moveTo>
                    <a:lnTo>
                      <a:pt x="727" y="1623"/>
                    </a:lnTo>
                    <a:lnTo>
                      <a:pt x="427" y="4199"/>
                    </a:lnTo>
                    <a:lnTo>
                      <a:pt x="0" y="5296"/>
                    </a:lnTo>
                    <a:lnTo>
                      <a:pt x="2176" y="7438"/>
                    </a:lnTo>
                    <a:lnTo>
                      <a:pt x="3946" y="4102"/>
                    </a:lnTo>
                    <a:lnTo>
                      <a:pt x="3210" y="0"/>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450;p43">
                <a:extLst>
                  <a:ext uri="{FF2B5EF4-FFF2-40B4-BE49-F238E27FC236}">
                    <a16:creationId xmlns:a16="http://schemas.microsoft.com/office/drawing/2014/main" id="{81BE6B2C-C55A-4C29-921E-54C78A404A3B}"/>
                  </a:ext>
                </a:extLst>
              </p:cNvPr>
              <p:cNvSpPr/>
              <p:nvPr/>
            </p:nvSpPr>
            <p:spPr>
              <a:xfrm flipH="1">
                <a:off x="4294847" y="1215971"/>
                <a:ext cx="278990" cy="302773"/>
              </a:xfrm>
              <a:custGeom>
                <a:avLst/>
                <a:gdLst/>
                <a:ahLst/>
                <a:cxnLst/>
                <a:rect l="l" t="t" r="r" b="b"/>
                <a:pathLst>
                  <a:path w="3437" h="3730" extrusionOk="0">
                    <a:moveTo>
                      <a:pt x="2354" y="1"/>
                    </a:moveTo>
                    <a:cubicBezTo>
                      <a:pt x="1994" y="1"/>
                      <a:pt x="1995" y="579"/>
                      <a:pt x="2134" y="950"/>
                    </a:cubicBezTo>
                    <a:cubicBezTo>
                      <a:pt x="1559" y="513"/>
                      <a:pt x="946" y="106"/>
                      <a:pt x="666" y="106"/>
                    </a:cubicBezTo>
                    <a:cubicBezTo>
                      <a:pt x="633" y="106"/>
                      <a:pt x="604" y="112"/>
                      <a:pt x="581" y="124"/>
                    </a:cubicBezTo>
                    <a:cubicBezTo>
                      <a:pt x="374" y="227"/>
                      <a:pt x="508" y="441"/>
                      <a:pt x="508" y="441"/>
                    </a:cubicBezTo>
                    <a:cubicBezTo>
                      <a:pt x="508" y="441"/>
                      <a:pt x="494" y="438"/>
                      <a:pt x="474" y="438"/>
                    </a:cubicBezTo>
                    <a:cubicBezTo>
                      <a:pt x="419" y="438"/>
                      <a:pt x="316" y="454"/>
                      <a:pt x="268" y="567"/>
                    </a:cubicBezTo>
                    <a:cubicBezTo>
                      <a:pt x="201" y="724"/>
                      <a:pt x="385" y="941"/>
                      <a:pt x="385" y="941"/>
                    </a:cubicBezTo>
                    <a:cubicBezTo>
                      <a:pt x="385" y="941"/>
                      <a:pt x="361" y="931"/>
                      <a:pt x="326" y="931"/>
                    </a:cubicBezTo>
                    <a:cubicBezTo>
                      <a:pt x="273" y="931"/>
                      <a:pt x="197" y="954"/>
                      <a:pt x="145" y="1070"/>
                    </a:cubicBezTo>
                    <a:cubicBezTo>
                      <a:pt x="1" y="1393"/>
                      <a:pt x="1537" y="3729"/>
                      <a:pt x="1537" y="3729"/>
                    </a:cubicBezTo>
                    <a:lnTo>
                      <a:pt x="3437" y="2020"/>
                    </a:lnTo>
                    <a:cubicBezTo>
                      <a:pt x="3437" y="2020"/>
                      <a:pt x="2994" y="1307"/>
                      <a:pt x="2827" y="897"/>
                    </a:cubicBezTo>
                    <a:cubicBezTo>
                      <a:pt x="2664" y="484"/>
                      <a:pt x="2747" y="7"/>
                      <a:pt x="2360" y="1"/>
                    </a:cubicBezTo>
                    <a:cubicBezTo>
                      <a:pt x="2358" y="1"/>
                      <a:pt x="2356" y="1"/>
                      <a:pt x="2354"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451;p43">
                <a:extLst>
                  <a:ext uri="{FF2B5EF4-FFF2-40B4-BE49-F238E27FC236}">
                    <a16:creationId xmlns:a16="http://schemas.microsoft.com/office/drawing/2014/main" id="{972E2D97-E258-4668-9DB2-0F908192F061}"/>
                  </a:ext>
                </a:extLst>
              </p:cNvPr>
              <p:cNvSpPr/>
              <p:nvPr/>
            </p:nvSpPr>
            <p:spPr>
              <a:xfrm flipH="1">
                <a:off x="3368603" y="826755"/>
                <a:ext cx="133448" cy="170219"/>
              </a:xfrm>
              <a:custGeom>
                <a:avLst/>
                <a:gdLst/>
                <a:ahLst/>
                <a:cxnLst/>
                <a:rect l="l" t="t" r="r" b="b"/>
                <a:pathLst>
                  <a:path w="1644" h="2097" extrusionOk="0">
                    <a:moveTo>
                      <a:pt x="930" y="1"/>
                    </a:moveTo>
                    <a:lnTo>
                      <a:pt x="190" y="487"/>
                    </a:lnTo>
                    <a:lnTo>
                      <a:pt x="0" y="2097"/>
                    </a:lnTo>
                    <a:cubicBezTo>
                      <a:pt x="743" y="1777"/>
                      <a:pt x="1360" y="1160"/>
                      <a:pt x="1643" y="400"/>
                    </a:cubicBezTo>
                    <a:cubicBezTo>
                      <a:pt x="1397" y="267"/>
                      <a:pt x="1166" y="133"/>
                      <a:pt x="930"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1452;p43">
                <a:extLst>
                  <a:ext uri="{FF2B5EF4-FFF2-40B4-BE49-F238E27FC236}">
                    <a16:creationId xmlns:a16="http://schemas.microsoft.com/office/drawing/2014/main" id="{FF7F1B97-4416-45C7-9EFA-8F05E9C33E2C}"/>
                  </a:ext>
                </a:extLst>
              </p:cNvPr>
              <p:cNvSpPr/>
              <p:nvPr/>
            </p:nvSpPr>
            <p:spPr>
              <a:xfrm flipH="1">
                <a:off x="3258287" y="376578"/>
                <a:ext cx="419905" cy="550999"/>
              </a:xfrm>
              <a:custGeom>
                <a:avLst/>
                <a:gdLst/>
                <a:ahLst/>
                <a:cxnLst/>
                <a:rect l="l" t="t" r="r" b="b"/>
                <a:pathLst>
                  <a:path w="5173" h="6788" extrusionOk="0">
                    <a:moveTo>
                      <a:pt x="2437" y="1"/>
                    </a:moveTo>
                    <a:cubicBezTo>
                      <a:pt x="2323" y="1"/>
                      <a:pt x="2217" y="11"/>
                      <a:pt x="2110" y="31"/>
                    </a:cubicBezTo>
                    <a:cubicBezTo>
                      <a:pt x="2070" y="41"/>
                      <a:pt x="2030" y="51"/>
                      <a:pt x="1994" y="61"/>
                    </a:cubicBezTo>
                    <a:cubicBezTo>
                      <a:pt x="1943" y="74"/>
                      <a:pt x="1897" y="88"/>
                      <a:pt x="1850" y="108"/>
                    </a:cubicBezTo>
                    <a:cubicBezTo>
                      <a:pt x="1750" y="145"/>
                      <a:pt x="1654" y="191"/>
                      <a:pt x="1563" y="248"/>
                    </a:cubicBezTo>
                    <a:cubicBezTo>
                      <a:pt x="1163" y="494"/>
                      <a:pt x="854" y="908"/>
                      <a:pt x="634" y="1411"/>
                    </a:cubicBezTo>
                    <a:cubicBezTo>
                      <a:pt x="614" y="1457"/>
                      <a:pt x="594" y="1504"/>
                      <a:pt x="574" y="1554"/>
                    </a:cubicBezTo>
                    <a:cubicBezTo>
                      <a:pt x="557" y="1591"/>
                      <a:pt x="544" y="1628"/>
                      <a:pt x="531" y="1668"/>
                    </a:cubicBezTo>
                    <a:cubicBezTo>
                      <a:pt x="528" y="1677"/>
                      <a:pt x="524" y="1688"/>
                      <a:pt x="520" y="1697"/>
                    </a:cubicBezTo>
                    <a:cubicBezTo>
                      <a:pt x="504" y="1740"/>
                      <a:pt x="491" y="1788"/>
                      <a:pt x="474" y="1831"/>
                    </a:cubicBezTo>
                    <a:cubicBezTo>
                      <a:pt x="474" y="1834"/>
                      <a:pt x="474" y="1840"/>
                      <a:pt x="471" y="1844"/>
                    </a:cubicBezTo>
                    <a:cubicBezTo>
                      <a:pt x="468" y="1854"/>
                      <a:pt x="464" y="1864"/>
                      <a:pt x="460" y="1874"/>
                    </a:cubicBezTo>
                    <a:lnTo>
                      <a:pt x="454" y="1894"/>
                    </a:lnTo>
                    <a:cubicBezTo>
                      <a:pt x="440" y="1944"/>
                      <a:pt x="428" y="1991"/>
                      <a:pt x="414" y="2040"/>
                    </a:cubicBezTo>
                    <a:cubicBezTo>
                      <a:pt x="1" y="3564"/>
                      <a:pt x="244" y="5513"/>
                      <a:pt x="1077" y="6246"/>
                    </a:cubicBezTo>
                    <a:cubicBezTo>
                      <a:pt x="1536" y="6648"/>
                      <a:pt x="1990" y="6788"/>
                      <a:pt x="2399" y="6788"/>
                    </a:cubicBezTo>
                    <a:cubicBezTo>
                      <a:pt x="3335" y="6788"/>
                      <a:pt x="4039" y="6059"/>
                      <a:pt x="4039" y="6059"/>
                    </a:cubicBezTo>
                    <a:lnTo>
                      <a:pt x="5116" y="3204"/>
                    </a:lnTo>
                    <a:lnTo>
                      <a:pt x="5173" y="3050"/>
                    </a:lnTo>
                    <a:lnTo>
                      <a:pt x="5173" y="3040"/>
                    </a:lnTo>
                    <a:cubicBezTo>
                      <a:pt x="5173" y="3027"/>
                      <a:pt x="5173" y="3000"/>
                      <a:pt x="5169" y="2960"/>
                    </a:cubicBezTo>
                    <a:cubicBezTo>
                      <a:pt x="5169" y="2934"/>
                      <a:pt x="5166" y="2900"/>
                      <a:pt x="5162" y="2860"/>
                    </a:cubicBezTo>
                    <a:lnTo>
                      <a:pt x="5159" y="2817"/>
                    </a:lnTo>
                    <a:lnTo>
                      <a:pt x="5159" y="2797"/>
                    </a:lnTo>
                    <a:cubicBezTo>
                      <a:pt x="5156" y="2791"/>
                      <a:pt x="5156" y="2780"/>
                      <a:pt x="5156" y="2774"/>
                    </a:cubicBezTo>
                    <a:cubicBezTo>
                      <a:pt x="5156" y="2767"/>
                      <a:pt x="5156" y="2760"/>
                      <a:pt x="5153" y="2754"/>
                    </a:cubicBezTo>
                    <a:cubicBezTo>
                      <a:pt x="5106" y="2327"/>
                      <a:pt x="4956" y="1524"/>
                      <a:pt x="4450" y="897"/>
                    </a:cubicBezTo>
                    <a:cubicBezTo>
                      <a:pt x="4050" y="398"/>
                      <a:pt x="3430" y="8"/>
                      <a:pt x="2467"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453;p43">
                <a:extLst>
                  <a:ext uri="{FF2B5EF4-FFF2-40B4-BE49-F238E27FC236}">
                    <a16:creationId xmlns:a16="http://schemas.microsoft.com/office/drawing/2014/main" id="{EF8B38F5-55A0-4591-AD96-CD298304D8DF}"/>
                  </a:ext>
                </a:extLst>
              </p:cNvPr>
              <p:cNvSpPr/>
              <p:nvPr/>
            </p:nvSpPr>
            <p:spPr>
              <a:xfrm flipH="1">
                <a:off x="3532570" y="631781"/>
                <a:ext cx="29060" cy="123626"/>
              </a:xfrm>
              <a:custGeom>
                <a:avLst/>
                <a:gdLst/>
                <a:ahLst/>
                <a:cxnLst/>
                <a:rect l="l" t="t" r="r" b="b"/>
                <a:pathLst>
                  <a:path w="358" h="1523" extrusionOk="0">
                    <a:moveTo>
                      <a:pt x="101" y="0"/>
                    </a:moveTo>
                    <a:lnTo>
                      <a:pt x="11" y="1146"/>
                    </a:lnTo>
                    <a:cubicBezTo>
                      <a:pt x="1" y="1243"/>
                      <a:pt x="38" y="1340"/>
                      <a:pt x="101" y="1409"/>
                    </a:cubicBezTo>
                    <a:cubicBezTo>
                      <a:pt x="167" y="1480"/>
                      <a:pt x="261" y="1523"/>
                      <a:pt x="358" y="1523"/>
                    </a:cubicBezTo>
                    <a:lnTo>
                      <a:pt x="358" y="1323"/>
                    </a:lnTo>
                    <a:cubicBezTo>
                      <a:pt x="314" y="1323"/>
                      <a:pt x="278" y="1306"/>
                      <a:pt x="247" y="1276"/>
                    </a:cubicBezTo>
                    <a:cubicBezTo>
                      <a:pt x="218" y="1243"/>
                      <a:pt x="204" y="1203"/>
                      <a:pt x="207" y="1160"/>
                    </a:cubicBezTo>
                    <a:lnTo>
                      <a:pt x="298" y="16"/>
                    </a:lnTo>
                    <a:lnTo>
                      <a:pt x="101"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454;p43">
                <a:extLst>
                  <a:ext uri="{FF2B5EF4-FFF2-40B4-BE49-F238E27FC236}">
                    <a16:creationId xmlns:a16="http://schemas.microsoft.com/office/drawing/2014/main" id="{E2C48F49-2786-426C-BC0C-199C65FB505B}"/>
                  </a:ext>
                </a:extLst>
              </p:cNvPr>
              <p:cNvSpPr/>
              <p:nvPr/>
            </p:nvSpPr>
            <p:spPr>
              <a:xfrm flipH="1">
                <a:off x="3457893" y="628534"/>
                <a:ext cx="18183" cy="25407"/>
              </a:xfrm>
              <a:custGeom>
                <a:avLst/>
                <a:gdLst/>
                <a:ahLst/>
                <a:cxnLst/>
                <a:rect l="l" t="t" r="r" b="b"/>
                <a:pathLst>
                  <a:path w="224" h="313" extrusionOk="0">
                    <a:moveTo>
                      <a:pt x="110" y="0"/>
                    </a:moveTo>
                    <a:cubicBezTo>
                      <a:pt x="50" y="0"/>
                      <a:pt x="0" y="70"/>
                      <a:pt x="0" y="156"/>
                    </a:cubicBezTo>
                    <a:cubicBezTo>
                      <a:pt x="0" y="243"/>
                      <a:pt x="50" y="313"/>
                      <a:pt x="113" y="313"/>
                    </a:cubicBezTo>
                    <a:cubicBezTo>
                      <a:pt x="173" y="313"/>
                      <a:pt x="223" y="243"/>
                      <a:pt x="223" y="156"/>
                    </a:cubicBezTo>
                    <a:cubicBezTo>
                      <a:pt x="223" y="70"/>
                      <a:pt x="173" y="0"/>
                      <a:pt x="110"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1455;p43">
                <a:extLst>
                  <a:ext uri="{FF2B5EF4-FFF2-40B4-BE49-F238E27FC236}">
                    <a16:creationId xmlns:a16="http://schemas.microsoft.com/office/drawing/2014/main" id="{1998333F-4BFE-4528-B7F9-F37E38CD4270}"/>
                  </a:ext>
                </a:extLst>
              </p:cNvPr>
              <p:cNvSpPr/>
              <p:nvPr/>
            </p:nvSpPr>
            <p:spPr>
              <a:xfrm flipH="1">
                <a:off x="3596371" y="628778"/>
                <a:ext cx="18507" cy="25407"/>
              </a:xfrm>
              <a:custGeom>
                <a:avLst/>
                <a:gdLst/>
                <a:ahLst/>
                <a:cxnLst/>
                <a:rect l="l" t="t" r="r" b="b"/>
                <a:pathLst>
                  <a:path w="228" h="313" extrusionOk="0">
                    <a:moveTo>
                      <a:pt x="114" y="0"/>
                    </a:moveTo>
                    <a:cubicBezTo>
                      <a:pt x="51" y="0"/>
                      <a:pt x="0" y="70"/>
                      <a:pt x="0" y="157"/>
                    </a:cubicBezTo>
                    <a:cubicBezTo>
                      <a:pt x="0" y="243"/>
                      <a:pt x="51" y="313"/>
                      <a:pt x="114" y="313"/>
                    </a:cubicBezTo>
                    <a:cubicBezTo>
                      <a:pt x="177" y="313"/>
                      <a:pt x="227" y="243"/>
                      <a:pt x="227" y="157"/>
                    </a:cubicBezTo>
                    <a:cubicBezTo>
                      <a:pt x="227" y="70"/>
                      <a:pt x="174" y="0"/>
                      <a:pt x="114"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1456;p43">
                <a:extLst>
                  <a:ext uri="{FF2B5EF4-FFF2-40B4-BE49-F238E27FC236}">
                    <a16:creationId xmlns:a16="http://schemas.microsoft.com/office/drawing/2014/main" id="{D0BA9C3C-277A-4618-9B41-FF4FB5283A86}"/>
                  </a:ext>
                </a:extLst>
              </p:cNvPr>
              <p:cNvSpPr/>
              <p:nvPr/>
            </p:nvSpPr>
            <p:spPr>
              <a:xfrm flipH="1">
                <a:off x="3428427" y="577640"/>
                <a:ext cx="72893" cy="22972"/>
              </a:xfrm>
              <a:custGeom>
                <a:avLst/>
                <a:gdLst/>
                <a:ahLst/>
                <a:cxnLst/>
                <a:rect l="l" t="t" r="r" b="b"/>
                <a:pathLst>
                  <a:path w="898" h="283" extrusionOk="0">
                    <a:moveTo>
                      <a:pt x="328" y="1"/>
                    </a:moveTo>
                    <a:cubicBezTo>
                      <a:pt x="304" y="1"/>
                      <a:pt x="279" y="2"/>
                      <a:pt x="254" y="3"/>
                    </a:cubicBezTo>
                    <a:cubicBezTo>
                      <a:pt x="181" y="7"/>
                      <a:pt x="1" y="37"/>
                      <a:pt x="44" y="137"/>
                    </a:cubicBezTo>
                    <a:cubicBezTo>
                      <a:pt x="61" y="177"/>
                      <a:pt x="128" y="203"/>
                      <a:pt x="184" y="223"/>
                    </a:cubicBezTo>
                    <a:cubicBezTo>
                      <a:pt x="315" y="262"/>
                      <a:pt x="453" y="283"/>
                      <a:pt x="589" y="283"/>
                    </a:cubicBezTo>
                    <a:cubicBezTo>
                      <a:pt x="630" y="283"/>
                      <a:pt x="671" y="281"/>
                      <a:pt x="711" y="277"/>
                    </a:cubicBezTo>
                    <a:cubicBezTo>
                      <a:pt x="791" y="270"/>
                      <a:pt x="881" y="250"/>
                      <a:pt x="891" y="194"/>
                    </a:cubicBezTo>
                    <a:cubicBezTo>
                      <a:pt x="897" y="160"/>
                      <a:pt x="871" y="123"/>
                      <a:pt x="831" y="100"/>
                    </a:cubicBezTo>
                    <a:cubicBezTo>
                      <a:pt x="794" y="77"/>
                      <a:pt x="744" y="60"/>
                      <a:pt x="698" y="47"/>
                    </a:cubicBezTo>
                    <a:cubicBezTo>
                      <a:pt x="579" y="19"/>
                      <a:pt x="451" y="1"/>
                      <a:pt x="328"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1457;p43">
                <a:extLst>
                  <a:ext uri="{FF2B5EF4-FFF2-40B4-BE49-F238E27FC236}">
                    <a16:creationId xmlns:a16="http://schemas.microsoft.com/office/drawing/2014/main" id="{CA727C81-2FBE-44BB-9F0F-A0BB5BC08BC7}"/>
                  </a:ext>
                </a:extLst>
              </p:cNvPr>
              <p:cNvSpPr/>
              <p:nvPr/>
            </p:nvSpPr>
            <p:spPr>
              <a:xfrm flipH="1">
                <a:off x="3575266" y="577315"/>
                <a:ext cx="64451" cy="20374"/>
              </a:xfrm>
              <a:custGeom>
                <a:avLst/>
                <a:gdLst/>
                <a:ahLst/>
                <a:cxnLst/>
                <a:rect l="l" t="t" r="r" b="b"/>
                <a:pathLst>
                  <a:path w="794" h="251" extrusionOk="0">
                    <a:moveTo>
                      <a:pt x="482" y="1"/>
                    </a:moveTo>
                    <a:cubicBezTo>
                      <a:pt x="394" y="1"/>
                      <a:pt x="304" y="11"/>
                      <a:pt x="220" y="31"/>
                    </a:cubicBezTo>
                    <a:cubicBezTo>
                      <a:pt x="157" y="47"/>
                      <a:pt x="0" y="101"/>
                      <a:pt x="50" y="184"/>
                    </a:cubicBezTo>
                    <a:cubicBezTo>
                      <a:pt x="70" y="218"/>
                      <a:pt x="130" y="234"/>
                      <a:pt x="183" y="241"/>
                    </a:cubicBezTo>
                    <a:cubicBezTo>
                      <a:pt x="236" y="248"/>
                      <a:pt x="289" y="251"/>
                      <a:pt x="342" y="251"/>
                    </a:cubicBezTo>
                    <a:cubicBezTo>
                      <a:pt x="445" y="251"/>
                      <a:pt x="547" y="239"/>
                      <a:pt x="643" y="214"/>
                    </a:cubicBezTo>
                    <a:cubicBezTo>
                      <a:pt x="713" y="194"/>
                      <a:pt x="789" y="161"/>
                      <a:pt x="789" y="111"/>
                    </a:cubicBezTo>
                    <a:cubicBezTo>
                      <a:pt x="793" y="78"/>
                      <a:pt x="766" y="51"/>
                      <a:pt x="729" y="34"/>
                    </a:cubicBezTo>
                    <a:cubicBezTo>
                      <a:pt x="693" y="18"/>
                      <a:pt x="649" y="11"/>
                      <a:pt x="606" y="7"/>
                    </a:cubicBezTo>
                    <a:cubicBezTo>
                      <a:pt x="566" y="3"/>
                      <a:pt x="524" y="1"/>
                      <a:pt x="482"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1458;p43">
                <a:extLst>
                  <a:ext uri="{FF2B5EF4-FFF2-40B4-BE49-F238E27FC236}">
                    <a16:creationId xmlns:a16="http://schemas.microsoft.com/office/drawing/2014/main" id="{D8FDCDB1-4296-4FB6-83E0-5FDA213ACD1E}"/>
                  </a:ext>
                </a:extLst>
              </p:cNvPr>
              <p:cNvSpPr/>
              <p:nvPr/>
            </p:nvSpPr>
            <p:spPr>
              <a:xfrm flipH="1">
                <a:off x="3460652" y="755324"/>
                <a:ext cx="56009" cy="32225"/>
              </a:xfrm>
              <a:custGeom>
                <a:avLst/>
                <a:gdLst/>
                <a:ahLst/>
                <a:cxnLst/>
                <a:rect l="l" t="t" r="r" b="b"/>
                <a:pathLst>
                  <a:path w="690" h="397" extrusionOk="0">
                    <a:moveTo>
                      <a:pt x="653" y="1"/>
                    </a:moveTo>
                    <a:lnTo>
                      <a:pt x="0" y="127"/>
                    </a:lnTo>
                    <a:cubicBezTo>
                      <a:pt x="33" y="286"/>
                      <a:pt x="172" y="396"/>
                      <a:pt x="328" y="396"/>
                    </a:cubicBezTo>
                    <a:cubicBezTo>
                      <a:pt x="348" y="396"/>
                      <a:pt x="369" y="394"/>
                      <a:pt x="390" y="390"/>
                    </a:cubicBezTo>
                    <a:cubicBezTo>
                      <a:pt x="573" y="353"/>
                      <a:pt x="690" y="181"/>
                      <a:pt x="653"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1459;p43">
                <a:extLst>
                  <a:ext uri="{FF2B5EF4-FFF2-40B4-BE49-F238E27FC236}">
                    <a16:creationId xmlns:a16="http://schemas.microsoft.com/office/drawing/2014/main" id="{8E9361AC-39E2-4ABE-AF3E-B4E5D5D23B3D}"/>
                  </a:ext>
                </a:extLst>
              </p:cNvPr>
              <p:cNvSpPr/>
              <p:nvPr/>
            </p:nvSpPr>
            <p:spPr>
              <a:xfrm flipH="1">
                <a:off x="3199361" y="601342"/>
                <a:ext cx="122002" cy="159423"/>
              </a:xfrm>
              <a:custGeom>
                <a:avLst/>
                <a:gdLst/>
                <a:ahLst/>
                <a:cxnLst/>
                <a:rect l="l" t="t" r="r" b="b"/>
                <a:pathLst>
                  <a:path w="1503" h="1964" extrusionOk="0">
                    <a:moveTo>
                      <a:pt x="593" y="0"/>
                    </a:moveTo>
                    <a:cubicBezTo>
                      <a:pt x="403" y="0"/>
                      <a:pt x="213" y="90"/>
                      <a:pt x="114" y="251"/>
                    </a:cubicBezTo>
                    <a:lnTo>
                      <a:pt x="0" y="1881"/>
                    </a:lnTo>
                    <a:cubicBezTo>
                      <a:pt x="125" y="1937"/>
                      <a:pt x="261" y="1964"/>
                      <a:pt x="397" y="1964"/>
                    </a:cubicBezTo>
                    <a:cubicBezTo>
                      <a:pt x="721" y="1964"/>
                      <a:pt x="1046" y="1813"/>
                      <a:pt x="1237" y="1547"/>
                    </a:cubicBezTo>
                    <a:cubicBezTo>
                      <a:pt x="1503" y="1175"/>
                      <a:pt x="1470" y="611"/>
                      <a:pt x="1160" y="271"/>
                    </a:cubicBezTo>
                    <a:cubicBezTo>
                      <a:pt x="1023" y="125"/>
                      <a:pt x="833" y="15"/>
                      <a:pt x="633" y="2"/>
                    </a:cubicBezTo>
                    <a:cubicBezTo>
                      <a:pt x="620" y="1"/>
                      <a:pt x="607" y="0"/>
                      <a:pt x="593" y="0"/>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1460;p43">
                <a:extLst>
                  <a:ext uri="{FF2B5EF4-FFF2-40B4-BE49-F238E27FC236}">
                    <a16:creationId xmlns:a16="http://schemas.microsoft.com/office/drawing/2014/main" id="{D83E2C83-7887-4862-9485-565240D7B8F8}"/>
                  </a:ext>
                </a:extLst>
              </p:cNvPr>
              <p:cNvSpPr/>
              <p:nvPr/>
            </p:nvSpPr>
            <p:spPr>
              <a:xfrm flipH="1">
                <a:off x="3250175" y="642739"/>
                <a:ext cx="42534" cy="67536"/>
              </a:xfrm>
              <a:custGeom>
                <a:avLst/>
                <a:gdLst/>
                <a:ahLst/>
                <a:cxnLst/>
                <a:rect l="l" t="t" r="r" b="b"/>
                <a:pathLst>
                  <a:path w="524" h="832" extrusionOk="0">
                    <a:moveTo>
                      <a:pt x="73" y="1"/>
                    </a:moveTo>
                    <a:lnTo>
                      <a:pt x="1" y="168"/>
                    </a:lnTo>
                    <a:cubicBezTo>
                      <a:pt x="164" y="338"/>
                      <a:pt x="250" y="581"/>
                      <a:pt x="233" y="818"/>
                    </a:cubicBezTo>
                    <a:lnTo>
                      <a:pt x="433" y="831"/>
                    </a:lnTo>
                    <a:cubicBezTo>
                      <a:pt x="450" y="611"/>
                      <a:pt x="390" y="391"/>
                      <a:pt x="277" y="205"/>
                    </a:cubicBezTo>
                    <a:lnTo>
                      <a:pt x="277" y="205"/>
                    </a:lnTo>
                    <a:lnTo>
                      <a:pt x="517" y="208"/>
                    </a:lnTo>
                    <a:lnTo>
                      <a:pt x="524" y="11"/>
                    </a:lnTo>
                    <a:lnTo>
                      <a:pt x="73"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1461;p43">
                <a:extLst>
                  <a:ext uri="{FF2B5EF4-FFF2-40B4-BE49-F238E27FC236}">
                    <a16:creationId xmlns:a16="http://schemas.microsoft.com/office/drawing/2014/main" id="{A5376A35-ABCB-48FD-BD2E-9FDD6353F0FA}"/>
                  </a:ext>
                </a:extLst>
              </p:cNvPr>
              <p:cNvSpPr/>
              <p:nvPr/>
            </p:nvSpPr>
            <p:spPr>
              <a:xfrm flipH="1">
                <a:off x="3259667" y="376578"/>
                <a:ext cx="376316" cy="230611"/>
              </a:xfrm>
              <a:custGeom>
                <a:avLst/>
                <a:gdLst/>
                <a:ahLst/>
                <a:cxnLst/>
                <a:rect l="l" t="t" r="r" b="b"/>
                <a:pathLst>
                  <a:path w="4636" h="2841" extrusionOk="0">
                    <a:moveTo>
                      <a:pt x="1917" y="1"/>
                    </a:moveTo>
                    <a:cubicBezTo>
                      <a:pt x="1803" y="1"/>
                      <a:pt x="1697" y="11"/>
                      <a:pt x="1590" y="31"/>
                    </a:cubicBezTo>
                    <a:cubicBezTo>
                      <a:pt x="1550" y="41"/>
                      <a:pt x="1510" y="51"/>
                      <a:pt x="1474" y="61"/>
                    </a:cubicBezTo>
                    <a:cubicBezTo>
                      <a:pt x="1423" y="74"/>
                      <a:pt x="1377" y="88"/>
                      <a:pt x="1330" y="108"/>
                    </a:cubicBezTo>
                    <a:cubicBezTo>
                      <a:pt x="1230" y="145"/>
                      <a:pt x="1134" y="191"/>
                      <a:pt x="1043" y="248"/>
                    </a:cubicBezTo>
                    <a:cubicBezTo>
                      <a:pt x="643" y="494"/>
                      <a:pt x="334" y="908"/>
                      <a:pt x="114" y="1411"/>
                    </a:cubicBezTo>
                    <a:cubicBezTo>
                      <a:pt x="94" y="1457"/>
                      <a:pt x="74" y="1504"/>
                      <a:pt x="54" y="1554"/>
                    </a:cubicBezTo>
                    <a:cubicBezTo>
                      <a:pt x="37" y="1591"/>
                      <a:pt x="24" y="1628"/>
                      <a:pt x="11" y="1668"/>
                    </a:cubicBezTo>
                    <a:cubicBezTo>
                      <a:pt x="8" y="1677"/>
                      <a:pt x="4" y="1688"/>
                      <a:pt x="0" y="1697"/>
                    </a:cubicBezTo>
                    <a:cubicBezTo>
                      <a:pt x="31" y="1700"/>
                      <a:pt x="61" y="1701"/>
                      <a:pt x="92" y="1701"/>
                    </a:cubicBezTo>
                    <a:cubicBezTo>
                      <a:pt x="276" y="1701"/>
                      <a:pt x="461" y="1658"/>
                      <a:pt x="623" y="1580"/>
                    </a:cubicBezTo>
                    <a:cubicBezTo>
                      <a:pt x="977" y="1411"/>
                      <a:pt x="1243" y="1094"/>
                      <a:pt x="1414" y="737"/>
                    </a:cubicBezTo>
                    <a:cubicBezTo>
                      <a:pt x="1487" y="585"/>
                      <a:pt x="1543" y="425"/>
                      <a:pt x="1587" y="261"/>
                    </a:cubicBezTo>
                    <a:cubicBezTo>
                      <a:pt x="1674" y="728"/>
                      <a:pt x="1827" y="1181"/>
                      <a:pt x="2077" y="1588"/>
                    </a:cubicBezTo>
                    <a:cubicBezTo>
                      <a:pt x="2450" y="2197"/>
                      <a:pt x="3073" y="2697"/>
                      <a:pt x="3802" y="2817"/>
                    </a:cubicBezTo>
                    <a:cubicBezTo>
                      <a:pt x="3905" y="2833"/>
                      <a:pt x="4009" y="2841"/>
                      <a:pt x="4113" y="2841"/>
                    </a:cubicBezTo>
                    <a:cubicBezTo>
                      <a:pt x="4290" y="2841"/>
                      <a:pt x="4466" y="2818"/>
                      <a:pt x="4636" y="2774"/>
                    </a:cubicBezTo>
                    <a:cubicBezTo>
                      <a:pt x="4636" y="2767"/>
                      <a:pt x="4636" y="2760"/>
                      <a:pt x="4633" y="2754"/>
                    </a:cubicBezTo>
                    <a:cubicBezTo>
                      <a:pt x="4586" y="2327"/>
                      <a:pt x="4436" y="1524"/>
                      <a:pt x="3930" y="897"/>
                    </a:cubicBezTo>
                    <a:cubicBezTo>
                      <a:pt x="3530" y="398"/>
                      <a:pt x="2910" y="8"/>
                      <a:pt x="1947" y="1"/>
                    </a:cubicBezTo>
                    <a:close/>
                  </a:path>
                </a:pathLst>
              </a:custGeom>
              <a:solidFill>
                <a:srgbClr val="151614"/>
              </a:solidFill>
              <a:ln w="9525" cap="flat" cmpd="sng">
                <a:solidFill>
                  <a:srgbClr val="151614"/>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1462;p43">
                <a:extLst>
                  <a:ext uri="{FF2B5EF4-FFF2-40B4-BE49-F238E27FC236}">
                    <a16:creationId xmlns:a16="http://schemas.microsoft.com/office/drawing/2014/main" id="{7FC953F8-AE48-421E-ABA1-696122D69B15}"/>
                  </a:ext>
                </a:extLst>
              </p:cNvPr>
              <p:cNvSpPr/>
              <p:nvPr/>
            </p:nvSpPr>
            <p:spPr>
              <a:xfrm flipH="1">
                <a:off x="2848760" y="1060447"/>
                <a:ext cx="1661195" cy="1013357"/>
              </a:xfrm>
              <a:custGeom>
                <a:avLst/>
                <a:gdLst/>
                <a:ahLst/>
                <a:cxnLst/>
                <a:rect l="l" t="t" r="r" b="b"/>
                <a:pathLst>
                  <a:path w="20465" h="12484" extrusionOk="0">
                    <a:moveTo>
                      <a:pt x="15809" y="1"/>
                    </a:moveTo>
                    <a:cubicBezTo>
                      <a:pt x="15809" y="1"/>
                      <a:pt x="14432" y="1113"/>
                      <a:pt x="13391" y="1113"/>
                    </a:cubicBezTo>
                    <a:cubicBezTo>
                      <a:pt x="12892" y="1113"/>
                      <a:pt x="12471" y="858"/>
                      <a:pt x="12314" y="104"/>
                    </a:cubicBezTo>
                    <a:cubicBezTo>
                      <a:pt x="12314" y="104"/>
                      <a:pt x="9838" y="880"/>
                      <a:pt x="9221" y="1273"/>
                    </a:cubicBezTo>
                    <a:cubicBezTo>
                      <a:pt x="8688" y="1617"/>
                      <a:pt x="6762" y="6545"/>
                      <a:pt x="6762" y="6545"/>
                    </a:cubicBezTo>
                    <a:lnTo>
                      <a:pt x="3030" y="3383"/>
                    </a:lnTo>
                    <a:lnTo>
                      <a:pt x="1" y="5756"/>
                    </a:lnTo>
                    <a:cubicBezTo>
                      <a:pt x="1" y="5756"/>
                      <a:pt x="3237" y="12484"/>
                      <a:pt x="6958" y="12484"/>
                    </a:cubicBezTo>
                    <a:cubicBezTo>
                      <a:pt x="7039" y="12484"/>
                      <a:pt x="7120" y="12480"/>
                      <a:pt x="7202" y="12474"/>
                    </a:cubicBezTo>
                    <a:cubicBezTo>
                      <a:pt x="7536" y="12447"/>
                      <a:pt x="7859" y="12384"/>
                      <a:pt x="8171" y="12290"/>
                    </a:cubicBezTo>
                    <a:cubicBezTo>
                      <a:pt x="8498" y="12190"/>
                      <a:pt x="8815" y="12060"/>
                      <a:pt x="9118" y="11904"/>
                    </a:cubicBezTo>
                    <a:cubicBezTo>
                      <a:pt x="11887" y="10478"/>
                      <a:pt x="13703" y="6939"/>
                      <a:pt x="13703" y="6939"/>
                    </a:cubicBezTo>
                    <a:lnTo>
                      <a:pt x="20465" y="6939"/>
                    </a:lnTo>
                    <a:lnTo>
                      <a:pt x="15809" y="1"/>
                    </a:lnTo>
                    <a:close/>
                  </a:path>
                </a:pathLst>
              </a:custGeom>
              <a:solidFill>
                <a:srgbClr val="CBE5D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1463;p43">
                <a:extLst>
                  <a:ext uri="{FF2B5EF4-FFF2-40B4-BE49-F238E27FC236}">
                    <a16:creationId xmlns:a16="http://schemas.microsoft.com/office/drawing/2014/main" id="{F34DC9DA-A91F-4B90-8364-4217A8F2EB81}"/>
                  </a:ext>
                </a:extLst>
              </p:cNvPr>
              <p:cNvSpPr/>
              <p:nvPr/>
            </p:nvSpPr>
            <p:spPr>
              <a:xfrm flipH="1">
                <a:off x="2948535" y="1534650"/>
                <a:ext cx="531030" cy="556762"/>
              </a:xfrm>
              <a:custGeom>
                <a:avLst/>
                <a:gdLst/>
                <a:ahLst/>
                <a:cxnLst/>
                <a:rect l="l" t="t" r="r" b="b"/>
                <a:pathLst>
                  <a:path w="6542" h="6859" extrusionOk="0">
                    <a:moveTo>
                      <a:pt x="3512" y="0"/>
                    </a:moveTo>
                    <a:lnTo>
                      <a:pt x="3469" y="2240"/>
                    </a:lnTo>
                    <a:lnTo>
                      <a:pt x="1392" y="4525"/>
                    </a:lnTo>
                    <a:lnTo>
                      <a:pt x="0" y="6062"/>
                    </a:lnTo>
                    <a:lnTo>
                      <a:pt x="680" y="6858"/>
                    </a:lnTo>
                    <a:cubicBezTo>
                      <a:pt x="1820" y="6761"/>
                      <a:pt x="3239" y="6505"/>
                      <a:pt x="4995" y="5985"/>
                    </a:cubicBezTo>
                    <a:cubicBezTo>
                      <a:pt x="5485" y="5842"/>
                      <a:pt x="5998" y="5675"/>
                      <a:pt x="6541" y="5488"/>
                    </a:cubicBezTo>
                    <a:lnTo>
                      <a:pt x="6541" y="3802"/>
                    </a:lnTo>
                    <a:lnTo>
                      <a:pt x="3512" y="0"/>
                    </a:ln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1464;p43">
                <a:extLst>
                  <a:ext uri="{FF2B5EF4-FFF2-40B4-BE49-F238E27FC236}">
                    <a16:creationId xmlns:a16="http://schemas.microsoft.com/office/drawing/2014/main" id="{2E5F2BD7-8480-436D-BE22-1DF21EEE9460}"/>
                  </a:ext>
                </a:extLst>
              </p:cNvPr>
              <p:cNvSpPr/>
              <p:nvPr/>
            </p:nvSpPr>
            <p:spPr>
              <a:xfrm flipH="1">
                <a:off x="2995373" y="2020379"/>
                <a:ext cx="429078" cy="323635"/>
              </a:xfrm>
              <a:custGeom>
                <a:avLst/>
                <a:gdLst/>
                <a:ahLst/>
                <a:cxnLst/>
                <a:rect l="l" t="t" r="r" b="b"/>
                <a:pathLst>
                  <a:path w="5286" h="3987" extrusionOk="0">
                    <a:moveTo>
                      <a:pt x="4316" y="1"/>
                    </a:moveTo>
                    <a:cubicBezTo>
                      <a:pt x="2560" y="521"/>
                      <a:pt x="1141" y="777"/>
                      <a:pt x="1" y="874"/>
                    </a:cubicBezTo>
                    <a:lnTo>
                      <a:pt x="2656" y="3987"/>
                    </a:lnTo>
                    <a:cubicBezTo>
                      <a:pt x="2656" y="3987"/>
                      <a:pt x="3909" y="3433"/>
                      <a:pt x="5286" y="2607"/>
                    </a:cubicBezTo>
                    <a:cubicBezTo>
                      <a:pt x="4975" y="1671"/>
                      <a:pt x="4652" y="794"/>
                      <a:pt x="4316" y="1"/>
                    </a:cubicBez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1465;p43">
                <a:extLst>
                  <a:ext uri="{FF2B5EF4-FFF2-40B4-BE49-F238E27FC236}">
                    <a16:creationId xmlns:a16="http://schemas.microsoft.com/office/drawing/2014/main" id="{584AC069-FC10-49CE-9B21-E60B6F2FF7EF}"/>
                  </a:ext>
                </a:extLst>
              </p:cNvPr>
              <p:cNvSpPr/>
              <p:nvPr/>
            </p:nvSpPr>
            <p:spPr>
              <a:xfrm flipH="1">
                <a:off x="3359430" y="2074196"/>
                <a:ext cx="170462" cy="121759"/>
              </a:xfrm>
              <a:custGeom>
                <a:avLst/>
                <a:gdLst/>
                <a:ahLst/>
                <a:cxnLst/>
                <a:rect l="l" t="t" r="r" b="b"/>
                <a:pathLst>
                  <a:path w="2100" h="1500" extrusionOk="0">
                    <a:moveTo>
                      <a:pt x="2100" y="1"/>
                    </a:moveTo>
                    <a:lnTo>
                      <a:pt x="2100" y="1"/>
                    </a:lnTo>
                    <a:cubicBezTo>
                      <a:pt x="2099" y="1"/>
                      <a:pt x="1663" y="274"/>
                      <a:pt x="1256" y="454"/>
                    </a:cubicBezTo>
                    <a:cubicBezTo>
                      <a:pt x="650" y="725"/>
                      <a:pt x="0" y="1137"/>
                      <a:pt x="100" y="1331"/>
                    </a:cubicBezTo>
                    <a:cubicBezTo>
                      <a:pt x="158" y="1442"/>
                      <a:pt x="263" y="1500"/>
                      <a:pt x="400" y="1500"/>
                    </a:cubicBezTo>
                    <a:cubicBezTo>
                      <a:pt x="556" y="1500"/>
                      <a:pt x="755" y="1424"/>
                      <a:pt x="973" y="1265"/>
                    </a:cubicBezTo>
                    <a:lnTo>
                      <a:pt x="2100" y="1"/>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1466;p43">
                <a:extLst>
                  <a:ext uri="{FF2B5EF4-FFF2-40B4-BE49-F238E27FC236}">
                    <a16:creationId xmlns:a16="http://schemas.microsoft.com/office/drawing/2014/main" id="{5B897A3D-E9D0-4B63-9384-9D57A3F0288A}"/>
                  </a:ext>
                </a:extLst>
              </p:cNvPr>
              <p:cNvSpPr/>
              <p:nvPr/>
            </p:nvSpPr>
            <p:spPr>
              <a:xfrm flipH="1">
                <a:off x="3226307" y="2074196"/>
                <a:ext cx="305533" cy="266246"/>
              </a:xfrm>
              <a:custGeom>
                <a:avLst/>
                <a:gdLst/>
                <a:ahLst/>
                <a:cxnLst/>
                <a:rect l="l" t="t" r="r" b="b"/>
                <a:pathLst>
                  <a:path w="3764" h="3280" extrusionOk="0">
                    <a:moveTo>
                      <a:pt x="2124" y="1"/>
                    </a:moveTo>
                    <a:lnTo>
                      <a:pt x="997" y="1265"/>
                    </a:lnTo>
                    <a:cubicBezTo>
                      <a:pt x="480" y="1894"/>
                      <a:pt x="0" y="2564"/>
                      <a:pt x="107" y="2794"/>
                    </a:cubicBezTo>
                    <a:cubicBezTo>
                      <a:pt x="152" y="2888"/>
                      <a:pt x="220" y="2913"/>
                      <a:pt x="282" y="2913"/>
                    </a:cubicBezTo>
                    <a:cubicBezTo>
                      <a:pt x="356" y="2913"/>
                      <a:pt x="420" y="2877"/>
                      <a:pt x="420" y="2877"/>
                    </a:cubicBezTo>
                    <a:lnTo>
                      <a:pt x="420" y="2877"/>
                    </a:lnTo>
                    <a:cubicBezTo>
                      <a:pt x="420" y="2877"/>
                      <a:pt x="384" y="3050"/>
                      <a:pt x="540" y="3124"/>
                    </a:cubicBezTo>
                    <a:cubicBezTo>
                      <a:pt x="566" y="3136"/>
                      <a:pt x="595" y="3142"/>
                      <a:pt x="624" y="3142"/>
                    </a:cubicBezTo>
                    <a:cubicBezTo>
                      <a:pt x="764" y="3142"/>
                      <a:pt x="920" y="3020"/>
                      <a:pt x="920" y="3020"/>
                    </a:cubicBezTo>
                    <a:lnTo>
                      <a:pt x="920" y="3020"/>
                    </a:lnTo>
                    <a:cubicBezTo>
                      <a:pt x="920" y="3020"/>
                      <a:pt x="847" y="3174"/>
                      <a:pt x="1037" y="3267"/>
                    </a:cubicBezTo>
                    <a:cubicBezTo>
                      <a:pt x="1053" y="3275"/>
                      <a:pt x="1075" y="3279"/>
                      <a:pt x="1102" y="3279"/>
                    </a:cubicBezTo>
                    <a:cubicBezTo>
                      <a:pt x="1598" y="3279"/>
                      <a:pt x="3763" y="1977"/>
                      <a:pt x="3763" y="1977"/>
                    </a:cubicBezTo>
                    <a:lnTo>
                      <a:pt x="2124" y="1"/>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1467;p43">
                <a:extLst>
                  <a:ext uri="{FF2B5EF4-FFF2-40B4-BE49-F238E27FC236}">
                    <a16:creationId xmlns:a16="http://schemas.microsoft.com/office/drawing/2014/main" id="{B62737C3-8420-4E05-B6B0-174DBBA824BB}"/>
                  </a:ext>
                </a:extLst>
              </p:cNvPr>
              <p:cNvSpPr/>
              <p:nvPr/>
            </p:nvSpPr>
            <p:spPr>
              <a:xfrm flipH="1">
                <a:off x="3433054" y="2226554"/>
                <a:ext cx="71756" cy="85069"/>
              </a:xfrm>
              <a:custGeom>
                <a:avLst/>
                <a:gdLst/>
                <a:ahLst/>
                <a:cxnLst/>
                <a:rect l="l" t="t" r="r" b="b"/>
                <a:pathLst>
                  <a:path w="884" h="1048" extrusionOk="0">
                    <a:moveTo>
                      <a:pt x="744" y="0"/>
                    </a:moveTo>
                    <a:cubicBezTo>
                      <a:pt x="261" y="463"/>
                      <a:pt x="11" y="933"/>
                      <a:pt x="1" y="953"/>
                    </a:cubicBezTo>
                    <a:lnTo>
                      <a:pt x="174" y="1047"/>
                    </a:lnTo>
                    <a:cubicBezTo>
                      <a:pt x="177" y="1043"/>
                      <a:pt x="424" y="583"/>
                      <a:pt x="884" y="143"/>
                    </a:cubicBezTo>
                    <a:lnTo>
                      <a:pt x="744"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1468;p43">
                <a:extLst>
                  <a:ext uri="{FF2B5EF4-FFF2-40B4-BE49-F238E27FC236}">
                    <a16:creationId xmlns:a16="http://schemas.microsoft.com/office/drawing/2014/main" id="{EEE9AE15-54F5-4BD2-939D-74315E7A0487}"/>
                  </a:ext>
                </a:extLst>
              </p:cNvPr>
              <p:cNvSpPr/>
              <p:nvPr/>
            </p:nvSpPr>
            <p:spPr>
              <a:xfrm flipH="1">
                <a:off x="3399449" y="2256019"/>
                <a:ext cx="64289" cy="68185"/>
              </a:xfrm>
              <a:custGeom>
                <a:avLst/>
                <a:gdLst/>
                <a:ahLst/>
                <a:cxnLst/>
                <a:rect l="l" t="t" r="r" b="b"/>
                <a:pathLst>
                  <a:path w="792" h="840" extrusionOk="0">
                    <a:moveTo>
                      <a:pt x="658" y="0"/>
                    </a:moveTo>
                    <a:cubicBezTo>
                      <a:pt x="318" y="314"/>
                      <a:pt x="15" y="704"/>
                      <a:pt x="1" y="720"/>
                    </a:cubicBezTo>
                    <a:lnTo>
                      <a:pt x="158" y="840"/>
                    </a:lnTo>
                    <a:cubicBezTo>
                      <a:pt x="161" y="837"/>
                      <a:pt x="465" y="447"/>
                      <a:pt x="791" y="144"/>
                    </a:cubicBezTo>
                    <a:lnTo>
                      <a:pt x="658"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1469;p43">
                <a:extLst>
                  <a:ext uri="{FF2B5EF4-FFF2-40B4-BE49-F238E27FC236}">
                    <a16:creationId xmlns:a16="http://schemas.microsoft.com/office/drawing/2014/main" id="{EEF120CC-16E5-47D8-ABC1-DE83B5A43D13}"/>
                  </a:ext>
                </a:extLst>
              </p:cNvPr>
              <p:cNvSpPr/>
              <p:nvPr/>
            </p:nvSpPr>
            <p:spPr>
              <a:xfrm flipH="1">
                <a:off x="2645276" y="1060447"/>
                <a:ext cx="777551" cy="1233578"/>
              </a:xfrm>
              <a:custGeom>
                <a:avLst/>
                <a:gdLst/>
                <a:ahLst/>
                <a:cxnLst/>
                <a:rect l="l" t="t" r="r" b="b"/>
                <a:pathLst>
                  <a:path w="9579" h="15197" extrusionOk="0">
                    <a:moveTo>
                      <a:pt x="2416" y="1"/>
                    </a:moveTo>
                    <a:lnTo>
                      <a:pt x="2813" y="5842"/>
                    </a:lnTo>
                    <a:lnTo>
                      <a:pt x="3296" y="8301"/>
                    </a:lnTo>
                    <a:lnTo>
                      <a:pt x="1" y="11904"/>
                    </a:lnTo>
                    <a:lnTo>
                      <a:pt x="2770" y="15196"/>
                    </a:lnTo>
                    <a:cubicBezTo>
                      <a:pt x="2770" y="15196"/>
                      <a:pt x="7731" y="12563"/>
                      <a:pt x="8654" y="8918"/>
                    </a:cubicBezTo>
                    <a:cubicBezTo>
                      <a:pt x="9578" y="5272"/>
                      <a:pt x="6195" y="527"/>
                      <a:pt x="5492" y="307"/>
                    </a:cubicBezTo>
                    <a:cubicBezTo>
                      <a:pt x="4789" y="87"/>
                      <a:pt x="2416" y="1"/>
                      <a:pt x="2416" y="1"/>
                    </a:cubicBezTo>
                    <a:close/>
                  </a:path>
                </a:pathLst>
              </a:custGeom>
              <a:solidFill>
                <a:srgbClr val="CBE5D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1470;p43">
                <a:extLst>
                  <a:ext uri="{FF2B5EF4-FFF2-40B4-BE49-F238E27FC236}">
                    <a16:creationId xmlns:a16="http://schemas.microsoft.com/office/drawing/2014/main" id="{458F9562-AED9-4CD1-A072-D838459C2A48}"/>
                  </a:ext>
                </a:extLst>
              </p:cNvPr>
              <p:cNvSpPr/>
              <p:nvPr/>
            </p:nvSpPr>
            <p:spPr>
              <a:xfrm flipH="1">
                <a:off x="3754086" y="1609571"/>
                <a:ext cx="92618" cy="448478"/>
              </a:xfrm>
              <a:custGeom>
                <a:avLst/>
                <a:gdLst/>
                <a:ahLst/>
                <a:cxnLst/>
                <a:rect l="l" t="t" r="r" b="b"/>
                <a:pathLst>
                  <a:path w="1141" h="5525" extrusionOk="0">
                    <a:moveTo>
                      <a:pt x="1140" y="0"/>
                    </a:moveTo>
                    <a:lnTo>
                      <a:pt x="0" y="5525"/>
                    </a:lnTo>
                    <a:cubicBezTo>
                      <a:pt x="327" y="5425"/>
                      <a:pt x="644" y="5295"/>
                      <a:pt x="947" y="5139"/>
                    </a:cubicBezTo>
                    <a:lnTo>
                      <a:pt x="1140" y="0"/>
                    </a:ln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1471;p43">
                <a:extLst>
                  <a:ext uri="{FF2B5EF4-FFF2-40B4-BE49-F238E27FC236}">
                    <a16:creationId xmlns:a16="http://schemas.microsoft.com/office/drawing/2014/main" id="{60250495-63ED-4CBF-B9E2-0E3C80455947}"/>
                  </a:ext>
                </a:extLst>
              </p:cNvPr>
              <p:cNvSpPr/>
              <p:nvPr/>
            </p:nvSpPr>
            <p:spPr>
              <a:xfrm flipH="1">
                <a:off x="3150415" y="1049651"/>
                <a:ext cx="78737" cy="238647"/>
              </a:xfrm>
              <a:custGeom>
                <a:avLst/>
                <a:gdLst/>
                <a:ahLst/>
                <a:cxnLst/>
                <a:rect l="l" t="t" r="r" b="b"/>
                <a:pathLst>
                  <a:path w="970" h="2940" extrusionOk="0">
                    <a:moveTo>
                      <a:pt x="124" y="0"/>
                    </a:moveTo>
                    <a:lnTo>
                      <a:pt x="1" y="110"/>
                    </a:lnTo>
                    <a:cubicBezTo>
                      <a:pt x="947" y="1137"/>
                      <a:pt x="754" y="2899"/>
                      <a:pt x="750" y="2919"/>
                    </a:cubicBezTo>
                    <a:lnTo>
                      <a:pt x="917" y="2939"/>
                    </a:lnTo>
                    <a:cubicBezTo>
                      <a:pt x="920" y="2919"/>
                      <a:pt x="970" y="2470"/>
                      <a:pt x="900" y="1883"/>
                    </a:cubicBezTo>
                    <a:cubicBezTo>
                      <a:pt x="834" y="1337"/>
                      <a:pt x="647" y="566"/>
                      <a:pt x="124"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1472;p43">
                <a:extLst>
                  <a:ext uri="{FF2B5EF4-FFF2-40B4-BE49-F238E27FC236}">
                    <a16:creationId xmlns:a16="http://schemas.microsoft.com/office/drawing/2014/main" id="{F0B20707-4845-40C9-95E9-B2BE44666802}"/>
                  </a:ext>
                </a:extLst>
              </p:cNvPr>
              <p:cNvSpPr/>
              <p:nvPr/>
            </p:nvSpPr>
            <p:spPr>
              <a:xfrm flipH="1">
                <a:off x="3506108" y="1064505"/>
                <a:ext cx="80361" cy="173709"/>
              </a:xfrm>
              <a:custGeom>
                <a:avLst/>
                <a:gdLst/>
                <a:ahLst/>
                <a:cxnLst/>
                <a:rect l="l" t="t" r="r" b="b"/>
                <a:pathLst>
                  <a:path w="990" h="2140" extrusionOk="0">
                    <a:moveTo>
                      <a:pt x="880" y="0"/>
                    </a:moveTo>
                    <a:cubicBezTo>
                      <a:pt x="1" y="774"/>
                      <a:pt x="44" y="2083"/>
                      <a:pt x="47" y="2140"/>
                    </a:cubicBezTo>
                    <a:lnTo>
                      <a:pt x="213" y="2133"/>
                    </a:lnTo>
                    <a:cubicBezTo>
                      <a:pt x="210" y="2120"/>
                      <a:pt x="170" y="847"/>
                      <a:pt x="990" y="127"/>
                    </a:cubicBezTo>
                    <a:lnTo>
                      <a:pt x="880"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1473;p43">
                <a:extLst>
                  <a:ext uri="{FF2B5EF4-FFF2-40B4-BE49-F238E27FC236}">
                    <a16:creationId xmlns:a16="http://schemas.microsoft.com/office/drawing/2014/main" id="{B083049D-BB89-460B-BACB-8AF277710834}"/>
                  </a:ext>
                </a:extLst>
              </p:cNvPr>
              <p:cNvSpPr/>
              <p:nvPr/>
            </p:nvSpPr>
            <p:spPr>
              <a:xfrm flipH="1">
                <a:off x="3129311" y="1283830"/>
                <a:ext cx="67130" cy="65912"/>
              </a:xfrm>
              <a:custGeom>
                <a:avLst/>
                <a:gdLst/>
                <a:ahLst/>
                <a:cxnLst/>
                <a:rect l="l" t="t" r="r" b="b"/>
                <a:pathLst>
                  <a:path w="827" h="812" extrusionOk="0">
                    <a:moveTo>
                      <a:pt x="416" y="0"/>
                    </a:moveTo>
                    <a:cubicBezTo>
                      <a:pt x="201" y="0"/>
                      <a:pt x="20" y="171"/>
                      <a:pt x="11" y="388"/>
                    </a:cubicBezTo>
                    <a:cubicBezTo>
                      <a:pt x="1" y="611"/>
                      <a:pt x="174" y="800"/>
                      <a:pt x="397" y="811"/>
                    </a:cubicBezTo>
                    <a:cubicBezTo>
                      <a:pt x="403" y="811"/>
                      <a:pt x="409" y="811"/>
                      <a:pt x="415" y="811"/>
                    </a:cubicBezTo>
                    <a:cubicBezTo>
                      <a:pt x="630" y="811"/>
                      <a:pt x="807" y="642"/>
                      <a:pt x="817" y="425"/>
                    </a:cubicBezTo>
                    <a:cubicBezTo>
                      <a:pt x="827" y="201"/>
                      <a:pt x="657" y="11"/>
                      <a:pt x="434" y="1"/>
                    </a:cubicBezTo>
                    <a:cubicBezTo>
                      <a:pt x="428" y="0"/>
                      <a:pt x="422" y="0"/>
                      <a:pt x="416" y="0"/>
                    </a:cubicBezTo>
                    <a:close/>
                  </a:path>
                </a:pathLst>
              </a:custGeom>
              <a:solidFill>
                <a:srgbClr val="2A2A2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1474;p43">
                <a:extLst>
                  <a:ext uri="{FF2B5EF4-FFF2-40B4-BE49-F238E27FC236}">
                    <a16:creationId xmlns:a16="http://schemas.microsoft.com/office/drawing/2014/main" id="{B9BE942C-1743-4B78-BDA4-D8060C5D41E1}"/>
                  </a:ext>
                </a:extLst>
              </p:cNvPr>
              <p:cNvSpPr/>
              <p:nvPr/>
            </p:nvSpPr>
            <p:spPr>
              <a:xfrm flipH="1">
                <a:off x="3424689" y="1226199"/>
                <a:ext cx="338165" cy="502782"/>
              </a:xfrm>
              <a:custGeom>
                <a:avLst/>
                <a:gdLst/>
                <a:ahLst/>
                <a:cxnLst/>
                <a:rect l="l" t="t" r="r" b="b"/>
                <a:pathLst>
                  <a:path w="4166" h="6194" extrusionOk="0">
                    <a:moveTo>
                      <a:pt x="2274" y="1"/>
                    </a:moveTo>
                    <a:cubicBezTo>
                      <a:pt x="2035" y="1"/>
                      <a:pt x="1797" y="125"/>
                      <a:pt x="1571" y="375"/>
                    </a:cubicBezTo>
                    <a:cubicBezTo>
                      <a:pt x="564" y="1484"/>
                      <a:pt x="1" y="4833"/>
                      <a:pt x="77" y="5366"/>
                    </a:cubicBezTo>
                    <a:cubicBezTo>
                      <a:pt x="177" y="6066"/>
                      <a:pt x="1260" y="6123"/>
                      <a:pt x="1307" y="6126"/>
                    </a:cubicBezTo>
                    <a:lnTo>
                      <a:pt x="1314" y="5960"/>
                    </a:lnTo>
                    <a:cubicBezTo>
                      <a:pt x="1303" y="5960"/>
                      <a:pt x="324" y="5909"/>
                      <a:pt x="241" y="5343"/>
                    </a:cubicBezTo>
                    <a:cubicBezTo>
                      <a:pt x="204" y="5083"/>
                      <a:pt x="334" y="4110"/>
                      <a:pt x="577" y="3120"/>
                    </a:cubicBezTo>
                    <a:cubicBezTo>
                      <a:pt x="757" y="2401"/>
                      <a:pt x="1140" y="1098"/>
                      <a:pt x="1694" y="484"/>
                    </a:cubicBezTo>
                    <a:cubicBezTo>
                      <a:pt x="1885" y="274"/>
                      <a:pt x="2080" y="167"/>
                      <a:pt x="2272" y="167"/>
                    </a:cubicBezTo>
                    <a:cubicBezTo>
                      <a:pt x="2280" y="167"/>
                      <a:pt x="2289" y="167"/>
                      <a:pt x="2297" y="168"/>
                    </a:cubicBezTo>
                    <a:cubicBezTo>
                      <a:pt x="2497" y="175"/>
                      <a:pt x="2690" y="301"/>
                      <a:pt x="2870" y="538"/>
                    </a:cubicBezTo>
                    <a:cubicBezTo>
                      <a:pt x="3366" y="1198"/>
                      <a:pt x="3633" y="2530"/>
                      <a:pt x="3746" y="3264"/>
                    </a:cubicBezTo>
                    <a:cubicBezTo>
                      <a:pt x="3900" y="4270"/>
                      <a:pt x="3943" y="5253"/>
                      <a:pt x="3883" y="5506"/>
                    </a:cubicBezTo>
                    <a:cubicBezTo>
                      <a:pt x="3766" y="5995"/>
                      <a:pt x="2985" y="6023"/>
                      <a:pt x="2797" y="6023"/>
                    </a:cubicBezTo>
                    <a:cubicBezTo>
                      <a:pt x="2772" y="6023"/>
                      <a:pt x="2758" y="6023"/>
                      <a:pt x="2757" y="6023"/>
                    </a:cubicBezTo>
                    <a:lnTo>
                      <a:pt x="2750" y="6189"/>
                    </a:lnTo>
                    <a:cubicBezTo>
                      <a:pt x="2757" y="6189"/>
                      <a:pt x="2777" y="6193"/>
                      <a:pt x="2810" y="6193"/>
                    </a:cubicBezTo>
                    <a:cubicBezTo>
                      <a:pt x="3046" y="6193"/>
                      <a:pt x="3900" y="6149"/>
                      <a:pt x="4043" y="5543"/>
                    </a:cubicBezTo>
                    <a:cubicBezTo>
                      <a:pt x="4166" y="5023"/>
                      <a:pt x="3903" y="1634"/>
                      <a:pt x="3003" y="438"/>
                    </a:cubicBezTo>
                    <a:cubicBezTo>
                      <a:pt x="2793" y="158"/>
                      <a:pt x="2557" y="11"/>
                      <a:pt x="2303" y="1"/>
                    </a:cubicBezTo>
                    <a:cubicBezTo>
                      <a:pt x="2294" y="1"/>
                      <a:pt x="2284" y="1"/>
                      <a:pt x="2274"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1475;p43">
                <a:extLst>
                  <a:ext uri="{FF2B5EF4-FFF2-40B4-BE49-F238E27FC236}">
                    <a16:creationId xmlns:a16="http://schemas.microsoft.com/office/drawing/2014/main" id="{10580340-936B-4441-A392-255D7B9854C5}"/>
                  </a:ext>
                </a:extLst>
              </p:cNvPr>
              <p:cNvSpPr/>
              <p:nvPr/>
            </p:nvSpPr>
            <p:spPr>
              <a:xfrm flipH="1">
                <a:off x="3638905" y="1699346"/>
                <a:ext cx="35229" cy="34498"/>
              </a:xfrm>
              <a:custGeom>
                <a:avLst/>
                <a:gdLst/>
                <a:ahLst/>
                <a:cxnLst/>
                <a:rect l="l" t="t" r="r" b="b"/>
                <a:pathLst>
                  <a:path w="434" h="425" extrusionOk="0">
                    <a:moveTo>
                      <a:pt x="221" y="0"/>
                    </a:moveTo>
                    <a:cubicBezTo>
                      <a:pt x="107" y="0"/>
                      <a:pt x="10" y="89"/>
                      <a:pt x="4" y="204"/>
                    </a:cubicBezTo>
                    <a:cubicBezTo>
                      <a:pt x="1" y="320"/>
                      <a:pt x="91" y="420"/>
                      <a:pt x="207" y="424"/>
                    </a:cubicBezTo>
                    <a:cubicBezTo>
                      <a:pt x="211" y="424"/>
                      <a:pt x="215" y="424"/>
                      <a:pt x="219" y="424"/>
                    </a:cubicBezTo>
                    <a:cubicBezTo>
                      <a:pt x="331" y="424"/>
                      <a:pt x="424" y="336"/>
                      <a:pt x="427" y="224"/>
                    </a:cubicBezTo>
                    <a:cubicBezTo>
                      <a:pt x="434" y="107"/>
                      <a:pt x="344" y="7"/>
                      <a:pt x="227" y="0"/>
                    </a:cubicBezTo>
                    <a:cubicBezTo>
                      <a:pt x="225" y="0"/>
                      <a:pt x="223" y="0"/>
                      <a:pt x="221" y="0"/>
                    </a:cubicBezTo>
                    <a:close/>
                  </a:path>
                </a:pathLst>
              </a:custGeom>
              <a:solidFill>
                <a:srgbClr val="2A2A2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1476;p43">
                <a:extLst>
                  <a:ext uri="{FF2B5EF4-FFF2-40B4-BE49-F238E27FC236}">
                    <a16:creationId xmlns:a16="http://schemas.microsoft.com/office/drawing/2014/main" id="{4478F144-564D-47F6-9AC8-D17DF1B87E07}"/>
                  </a:ext>
                </a:extLst>
              </p:cNvPr>
              <p:cNvSpPr/>
              <p:nvPr/>
            </p:nvSpPr>
            <p:spPr>
              <a:xfrm flipH="1">
                <a:off x="3520963" y="1704704"/>
                <a:ext cx="35229" cy="34498"/>
              </a:xfrm>
              <a:custGeom>
                <a:avLst/>
                <a:gdLst/>
                <a:ahLst/>
                <a:cxnLst/>
                <a:rect l="l" t="t" r="r" b="b"/>
                <a:pathLst>
                  <a:path w="434" h="425" extrusionOk="0">
                    <a:moveTo>
                      <a:pt x="214" y="1"/>
                    </a:moveTo>
                    <a:cubicBezTo>
                      <a:pt x="100" y="1"/>
                      <a:pt x="10" y="89"/>
                      <a:pt x="4" y="205"/>
                    </a:cubicBezTo>
                    <a:cubicBezTo>
                      <a:pt x="0" y="321"/>
                      <a:pt x="91" y="418"/>
                      <a:pt x="207" y="424"/>
                    </a:cubicBezTo>
                    <a:cubicBezTo>
                      <a:pt x="211" y="425"/>
                      <a:pt x="215" y="425"/>
                      <a:pt x="219" y="425"/>
                    </a:cubicBezTo>
                    <a:cubicBezTo>
                      <a:pt x="331" y="425"/>
                      <a:pt x="424" y="334"/>
                      <a:pt x="427" y="221"/>
                    </a:cubicBezTo>
                    <a:cubicBezTo>
                      <a:pt x="434" y="105"/>
                      <a:pt x="344" y="5"/>
                      <a:pt x="227" y="1"/>
                    </a:cubicBezTo>
                    <a:cubicBezTo>
                      <a:pt x="223" y="1"/>
                      <a:pt x="219" y="1"/>
                      <a:pt x="214" y="1"/>
                    </a:cubicBezTo>
                    <a:close/>
                  </a:path>
                </a:pathLst>
              </a:custGeom>
              <a:solidFill>
                <a:srgbClr val="2A2A2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2" name="Google Shape;1477;p43">
              <a:extLst>
                <a:ext uri="{FF2B5EF4-FFF2-40B4-BE49-F238E27FC236}">
                  <a16:creationId xmlns:a16="http://schemas.microsoft.com/office/drawing/2014/main" id="{1BA9F225-A3FB-4526-B110-C8674460D1F4}"/>
                </a:ext>
              </a:extLst>
            </p:cNvPr>
            <p:cNvGrpSpPr/>
            <p:nvPr/>
          </p:nvGrpSpPr>
          <p:grpSpPr>
            <a:xfrm>
              <a:off x="2550780" y="1556223"/>
              <a:ext cx="1459144" cy="3032417"/>
              <a:chOff x="2550780" y="1556223"/>
              <a:chExt cx="1459144" cy="3032417"/>
            </a:xfrm>
          </p:grpSpPr>
          <p:sp>
            <p:nvSpPr>
              <p:cNvPr id="13" name="Google Shape;1478;p43">
                <a:extLst>
                  <a:ext uri="{FF2B5EF4-FFF2-40B4-BE49-F238E27FC236}">
                    <a16:creationId xmlns:a16="http://schemas.microsoft.com/office/drawing/2014/main" id="{6F1DA12A-B47B-43E7-95DC-F94E3468B8C8}"/>
                  </a:ext>
                </a:extLst>
              </p:cNvPr>
              <p:cNvSpPr/>
              <p:nvPr/>
            </p:nvSpPr>
            <p:spPr>
              <a:xfrm flipH="1">
                <a:off x="3187615" y="1594823"/>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479;p43">
                <a:extLst>
                  <a:ext uri="{FF2B5EF4-FFF2-40B4-BE49-F238E27FC236}">
                    <a16:creationId xmlns:a16="http://schemas.microsoft.com/office/drawing/2014/main" id="{AB63F8AA-FF61-45E3-BB8E-32C9E3B2087B}"/>
                  </a:ext>
                </a:extLst>
              </p:cNvPr>
              <p:cNvSpPr/>
              <p:nvPr/>
            </p:nvSpPr>
            <p:spPr>
              <a:xfrm flipH="1">
                <a:off x="3242527" y="1706973"/>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480;p43">
                <a:extLst>
                  <a:ext uri="{FF2B5EF4-FFF2-40B4-BE49-F238E27FC236}">
                    <a16:creationId xmlns:a16="http://schemas.microsoft.com/office/drawing/2014/main" id="{1C51EC8B-6F31-4B04-8D86-B7CD9B51CCFC}"/>
                  </a:ext>
                </a:extLst>
              </p:cNvPr>
              <p:cNvSpPr/>
              <p:nvPr/>
            </p:nvSpPr>
            <p:spPr>
              <a:xfrm flipH="1">
                <a:off x="3279402" y="1812848"/>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481;p43">
                <a:extLst>
                  <a:ext uri="{FF2B5EF4-FFF2-40B4-BE49-F238E27FC236}">
                    <a16:creationId xmlns:a16="http://schemas.microsoft.com/office/drawing/2014/main" id="{C4FFB33B-5ADB-4518-A450-C9CC72BE8818}"/>
                  </a:ext>
                </a:extLst>
              </p:cNvPr>
              <p:cNvSpPr/>
              <p:nvPr/>
            </p:nvSpPr>
            <p:spPr>
              <a:xfrm flipH="1">
                <a:off x="3255452" y="1881848"/>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482;p43">
                <a:extLst>
                  <a:ext uri="{FF2B5EF4-FFF2-40B4-BE49-F238E27FC236}">
                    <a16:creationId xmlns:a16="http://schemas.microsoft.com/office/drawing/2014/main" id="{9BC4B0C2-3A40-4370-B5B5-092053C96B50}"/>
                  </a:ext>
                </a:extLst>
              </p:cNvPr>
              <p:cNvSpPr/>
              <p:nvPr/>
            </p:nvSpPr>
            <p:spPr>
              <a:xfrm flipH="1">
                <a:off x="2880715" y="1774761"/>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483;p43">
                <a:extLst>
                  <a:ext uri="{FF2B5EF4-FFF2-40B4-BE49-F238E27FC236}">
                    <a16:creationId xmlns:a16="http://schemas.microsoft.com/office/drawing/2014/main" id="{8074FD1A-8B78-4824-BE40-C7FE25DAD40D}"/>
                  </a:ext>
                </a:extLst>
              </p:cNvPr>
              <p:cNvSpPr/>
              <p:nvPr/>
            </p:nvSpPr>
            <p:spPr>
              <a:xfrm flipH="1">
                <a:off x="2681752" y="4257267"/>
                <a:ext cx="498807" cy="271726"/>
              </a:xfrm>
              <a:custGeom>
                <a:avLst/>
                <a:gdLst/>
                <a:ahLst/>
                <a:cxnLst/>
                <a:rect l="l" t="t" r="r" b="b"/>
                <a:pathLst>
                  <a:path w="8413" h="4583" extrusionOk="0">
                    <a:moveTo>
                      <a:pt x="3764" y="1"/>
                    </a:moveTo>
                    <a:cubicBezTo>
                      <a:pt x="3900" y="730"/>
                      <a:pt x="3637" y="1520"/>
                      <a:pt x="3094" y="2023"/>
                    </a:cubicBezTo>
                    <a:cubicBezTo>
                      <a:pt x="2584" y="2493"/>
                      <a:pt x="1888" y="2693"/>
                      <a:pt x="1268" y="3003"/>
                    </a:cubicBezTo>
                    <a:cubicBezTo>
                      <a:pt x="648" y="3317"/>
                      <a:pt x="34" y="3889"/>
                      <a:pt x="1" y="4583"/>
                    </a:cubicBezTo>
                    <a:lnTo>
                      <a:pt x="8412" y="4583"/>
                    </a:lnTo>
                    <a:lnTo>
                      <a:pt x="7906" y="27"/>
                    </a:lnTo>
                    <a:lnTo>
                      <a:pt x="3764" y="1"/>
                    </a:lnTo>
                    <a:close/>
                  </a:path>
                </a:pathLst>
              </a:custGeom>
              <a:solidFill>
                <a:srgbClr val="293D4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484;p43">
                <a:extLst>
                  <a:ext uri="{FF2B5EF4-FFF2-40B4-BE49-F238E27FC236}">
                    <a16:creationId xmlns:a16="http://schemas.microsoft.com/office/drawing/2014/main" id="{BC885512-1FF9-413D-AAD6-5A2603D96FC5}"/>
                  </a:ext>
                </a:extLst>
              </p:cNvPr>
              <p:cNvSpPr/>
              <p:nvPr/>
            </p:nvSpPr>
            <p:spPr>
              <a:xfrm flipH="1">
                <a:off x="3218633" y="4257267"/>
                <a:ext cx="492759" cy="271726"/>
              </a:xfrm>
              <a:custGeom>
                <a:avLst/>
                <a:gdLst/>
                <a:ahLst/>
                <a:cxnLst/>
                <a:rect l="l" t="t" r="r" b="b"/>
                <a:pathLst>
                  <a:path w="8311" h="4583" extrusionOk="0">
                    <a:moveTo>
                      <a:pt x="4089" y="1"/>
                    </a:moveTo>
                    <a:cubicBezTo>
                      <a:pt x="3972" y="793"/>
                      <a:pt x="3635" y="1520"/>
                      <a:pt x="3092" y="2023"/>
                    </a:cubicBezTo>
                    <a:cubicBezTo>
                      <a:pt x="2583" y="2493"/>
                      <a:pt x="1886" y="2693"/>
                      <a:pt x="1270" y="3003"/>
                    </a:cubicBezTo>
                    <a:cubicBezTo>
                      <a:pt x="650" y="3317"/>
                      <a:pt x="33" y="3889"/>
                      <a:pt x="1" y="4583"/>
                    </a:cubicBezTo>
                    <a:lnTo>
                      <a:pt x="7608" y="4583"/>
                    </a:lnTo>
                    <a:lnTo>
                      <a:pt x="8311" y="27"/>
                    </a:lnTo>
                    <a:lnTo>
                      <a:pt x="4089" y="1"/>
                    </a:lnTo>
                    <a:close/>
                  </a:path>
                </a:pathLst>
              </a:custGeom>
              <a:solidFill>
                <a:srgbClr val="293D4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485;p43">
                <a:extLst>
                  <a:ext uri="{FF2B5EF4-FFF2-40B4-BE49-F238E27FC236}">
                    <a16:creationId xmlns:a16="http://schemas.microsoft.com/office/drawing/2014/main" id="{7180B749-54A6-477B-B151-2EB10BB5FE05}"/>
                  </a:ext>
                </a:extLst>
              </p:cNvPr>
              <p:cNvSpPr/>
              <p:nvPr/>
            </p:nvSpPr>
            <p:spPr>
              <a:xfrm flipH="1">
                <a:off x="3759779" y="2690268"/>
                <a:ext cx="250145" cy="198206"/>
              </a:xfrm>
              <a:custGeom>
                <a:avLst/>
                <a:gdLst/>
                <a:ahLst/>
                <a:cxnLst/>
                <a:rect l="l" t="t" r="r" b="b"/>
                <a:pathLst>
                  <a:path w="4219" h="3343" extrusionOk="0">
                    <a:moveTo>
                      <a:pt x="2879" y="1"/>
                    </a:moveTo>
                    <a:cubicBezTo>
                      <a:pt x="2879" y="1"/>
                      <a:pt x="1989" y="287"/>
                      <a:pt x="1513" y="417"/>
                    </a:cubicBezTo>
                    <a:cubicBezTo>
                      <a:pt x="1033" y="554"/>
                      <a:pt x="270" y="594"/>
                      <a:pt x="333" y="950"/>
                    </a:cubicBezTo>
                    <a:cubicBezTo>
                      <a:pt x="369" y="1157"/>
                      <a:pt x="518" y="1233"/>
                      <a:pt x="741" y="1233"/>
                    </a:cubicBezTo>
                    <a:cubicBezTo>
                      <a:pt x="913" y="1233"/>
                      <a:pt x="1130" y="1187"/>
                      <a:pt x="1373" y="1120"/>
                    </a:cubicBezTo>
                    <a:lnTo>
                      <a:pt x="1373" y="1120"/>
                    </a:lnTo>
                    <a:cubicBezTo>
                      <a:pt x="670" y="1687"/>
                      <a:pt x="0" y="2310"/>
                      <a:pt x="63" y="2580"/>
                    </a:cubicBezTo>
                    <a:cubicBezTo>
                      <a:pt x="97" y="2727"/>
                      <a:pt x="203" y="2757"/>
                      <a:pt x="283" y="2757"/>
                    </a:cubicBezTo>
                    <a:cubicBezTo>
                      <a:pt x="339" y="2757"/>
                      <a:pt x="383" y="2743"/>
                      <a:pt x="383" y="2743"/>
                    </a:cubicBezTo>
                    <a:lnTo>
                      <a:pt x="383" y="2743"/>
                    </a:lnTo>
                    <a:cubicBezTo>
                      <a:pt x="383" y="2743"/>
                      <a:pt x="307" y="2923"/>
                      <a:pt x="460" y="3037"/>
                    </a:cubicBezTo>
                    <a:cubicBezTo>
                      <a:pt x="503" y="3070"/>
                      <a:pt x="557" y="3082"/>
                      <a:pt x="613" y="3082"/>
                    </a:cubicBezTo>
                    <a:cubicBezTo>
                      <a:pt x="749" y="3082"/>
                      <a:pt x="893" y="3009"/>
                      <a:pt x="893" y="3009"/>
                    </a:cubicBezTo>
                    <a:lnTo>
                      <a:pt x="893" y="3009"/>
                    </a:lnTo>
                    <a:cubicBezTo>
                      <a:pt x="893" y="3009"/>
                      <a:pt x="783" y="3160"/>
                      <a:pt x="970" y="3306"/>
                    </a:cubicBezTo>
                    <a:cubicBezTo>
                      <a:pt x="1002" y="3331"/>
                      <a:pt x="1063" y="3342"/>
                      <a:pt x="1146" y="3342"/>
                    </a:cubicBezTo>
                    <a:cubicBezTo>
                      <a:pt x="1860" y="3342"/>
                      <a:pt x="4219" y="2513"/>
                      <a:pt x="4219" y="2513"/>
                    </a:cubicBezTo>
                    <a:lnTo>
                      <a:pt x="2879" y="1"/>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486;p43">
                <a:extLst>
                  <a:ext uri="{FF2B5EF4-FFF2-40B4-BE49-F238E27FC236}">
                    <a16:creationId xmlns:a16="http://schemas.microsoft.com/office/drawing/2014/main" id="{A9B70656-3020-4B28-BFB5-0C5741295312}"/>
                  </a:ext>
                </a:extLst>
              </p:cNvPr>
              <p:cNvSpPr/>
              <p:nvPr/>
            </p:nvSpPr>
            <p:spPr>
              <a:xfrm flipH="1">
                <a:off x="3924724" y="2797525"/>
                <a:ext cx="67057" cy="59171"/>
              </a:xfrm>
              <a:custGeom>
                <a:avLst/>
                <a:gdLst/>
                <a:ahLst/>
                <a:cxnLst/>
                <a:rect l="l" t="t" r="r" b="b"/>
                <a:pathLst>
                  <a:path w="1131" h="998" extrusionOk="0">
                    <a:moveTo>
                      <a:pt x="1023" y="1"/>
                    </a:moveTo>
                    <a:cubicBezTo>
                      <a:pt x="394" y="397"/>
                      <a:pt x="17" y="851"/>
                      <a:pt x="1" y="871"/>
                    </a:cubicBezTo>
                    <a:lnTo>
                      <a:pt x="157" y="997"/>
                    </a:lnTo>
                    <a:cubicBezTo>
                      <a:pt x="160" y="994"/>
                      <a:pt x="531" y="551"/>
                      <a:pt x="1131" y="174"/>
                    </a:cubicBezTo>
                    <a:lnTo>
                      <a:pt x="1023" y="1"/>
                    </a:ln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487;p43">
                <a:extLst>
                  <a:ext uri="{FF2B5EF4-FFF2-40B4-BE49-F238E27FC236}">
                    <a16:creationId xmlns:a16="http://schemas.microsoft.com/office/drawing/2014/main" id="{8B6369E2-3650-455B-8B39-1B449C25DB0A}"/>
                  </a:ext>
                </a:extLst>
              </p:cNvPr>
              <p:cNvSpPr/>
              <p:nvPr/>
            </p:nvSpPr>
            <p:spPr>
              <a:xfrm flipH="1">
                <a:off x="3902786" y="2826578"/>
                <a:ext cx="57986" cy="46721"/>
              </a:xfrm>
              <a:custGeom>
                <a:avLst/>
                <a:gdLst/>
                <a:ahLst/>
                <a:cxnLst/>
                <a:rect l="l" t="t" r="r" b="b"/>
                <a:pathLst>
                  <a:path w="978" h="788" extrusionOk="0">
                    <a:moveTo>
                      <a:pt x="874" y="1"/>
                    </a:moveTo>
                    <a:cubicBezTo>
                      <a:pt x="434" y="264"/>
                      <a:pt x="17" y="621"/>
                      <a:pt x="1" y="634"/>
                    </a:cubicBezTo>
                    <a:lnTo>
                      <a:pt x="131" y="787"/>
                    </a:lnTo>
                    <a:cubicBezTo>
                      <a:pt x="134" y="784"/>
                      <a:pt x="554" y="427"/>
                      <a:pt x="977" y="174"/>
                    </a:cubicBezTo>
                    <a:lnTo>
                      <a:pt x="874" y="1"/>
                    </a:ln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488;p43">
                <a:extLst>
                  <a:ext uri="{FF2B5EF4-FFF2-40B4-BE49-F238E27FC236}">
                    <a16:creationId xmlns:a16="http://schemas.microsoft.com/office/drawing/2014/main" id="{2A2BCBDD-219D-4C66-B695-BF729492C967}"/>
                  </a:ext>
                </a:extLst>
              </p:cNvPr>
              <p:cNvSpPr/>
              <p:nvPr/>
            </p:nvSpPr>
            <p:spPr>
              <a:xfrm flipH="1">
                <a:off x="3846696" y="2745586"/>
                <a:ext cx="59942" cy="28934"/>
              </a:xfrm>
              <a:custGeom>
                <a:avLst/>
                <a:gdLst/>
                <a:ahLst/>
                <a:cxnLst/>
                <a:rect l="l" t="t" r="r" b="b"/>
                <a:pathLst>
                  <a:path w="1011" h="488" extrusionOk="0">
                    <a:moveTo>
                      <a:pt x="154" y="1"/>
                    </a:moveTo>
                    <a:lnTo>
                      <a:pt x="1" y="130"/>
                    </a:lnTo>
                    <a:cubicBezTo>
                      <a:pt x="194" y="357"/>
                      <a:pt x="494" y="487"/>
                      <a:pt x="790" y="487"/>
                    </a:cubicBezTo>
                    <a:cubicBezTo>
                      <a:pt x="867" y="487"/>
                      <a:pt x="941" y="481"/>
                      <a:pt x="1010" y="464"/>
                    </a:cubicBezTo>
                    <a:lnTo>
                      <a:pt x="967" y="267"/>
                    </a:lnTo>
                    <a:cubicBezTo>
                      <a:pt x="909" y="280"/>
                      <a:pt x="850" y="287"/>
                      <a:pt x="791" y="287"/>
                    </a:cubicBezTo>
                    <a:cubicBezTo>
                      <a:pt x="551" y="287"/>
                      <a:pt x="312" y="182"/>
                      <a:pt x="154"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489;p43">
                <a:extLst>
                  <a:ext uri="{FF2B5EF4-FFF2-40B4-BE49-F238E27FC236}">
                    <a16:creationId xmlns:a16="http://schemas.microsoft.com/office/drawing/2014/main" id="{0853780C-88A9-4ACD-BEB5-9939523F4EE2}"/>
                  </a:ext>
                </a:extLst>
              </p:cNvPr>
              <p:cNvSpPr/>
              <p:nvPr/>
            </p:nvSpPr>
            <p:spPr>
              <a:xfrm flipH="1">
                <a:off x="3004231" y="1907510"/>
                <a:ext cx="239532" cy="336886"/>
              </a:xfrm>
              <a:custGeom>
                <a:avLst/>
                <a:gdLst/>
                <a:ahLst/>
                <a:cxnLst/>
                <a:rect l="l" t="t" r="r" b="b"/>
                <a:pathLst>
                  <a:path w="4040" h="5682" extrusionOk="0">
                    <a:moveTo>
                      <a:pt x="3160" y="0"/>
                    </a:moveTo>
                    <a:lnTo>
                      <a:pt x="647" y="1746"/>
                    </a:lnTo>
                    <a:lnTo>
                      <a:pt x="411" y="4412"/>
                    </a:lnTo>
                    <a:lnTo>
                      <a:pt x="1" y="5558"/>
                    </a:lnTo>
                    <a:lnTo>
                      <a:pt x="3710" y="5682"/>
                    </a:lnTo>
                    <a:lnTo>
                      <a:pt x="4040" y="4208"/>
                    </a:lnTo>
                    <a:lnTo>
                      <a:pt x="3160" y="0"/>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490;p43">
                <a:extLst>
                  <a:ext uri="{FF2B5EF4-FFF2-40B4-BE49-F238E27FC236}">
                    <a16:creationId xmlns:a16="http://schemas.microsoft.com/office/drawing/2014/main" id="{39AC96D1-8287-4BA6-AA95-F9A7FD7270C7}"/>
                  </a:ext>
                </a:extLst>
              </p:cNvPr>
              <p:cNvSpPr/>
              <p:nvPr/>
            </p:nvSpPr>
            <p:spPr>
              <a:xfrm flipH="1">
                <a:off x="3117060" y="1984706"/>
                <a:ext cx="97591" cy="129845"/>
              </a:xfrm>
              <a:custGeom>
                <a:avLst/>
                <a:gdLst/>
                <a:ahLst/>
                <a:cxnLst/>
                <a:rect l="l" t="t" r="r" b="b"/>
                <a:pathLst>
                  <a:path w="1646" h="2190" extrusionOk="0">
                    <a:moveTo>
                      <a:pt x="896" y="1"/>
                    </a:moveTo>
                    <a:lnTo>
                      <a:pt x="146" y="524"/>
                    </a:lnTo>
                    <a:lnTo>
                      <a:pt x="0" y="2190"/>
                    </a:lnTo>
                    <a:cubicBezTo>
                      <a:pt x="756" y="1837"/>
                      <a:pt x="1376" y="1184"/>
                      <a:pt x="1646" y="390"/>
                    </a:cubicBezTo>
                    <a:cubicBezTo>
                      <a:pt x="1389" y="261"/>
                      <a:pt x="1149" y="130"/>
                      <a:pt x="896"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491;p43">
                <a:extLst>
                  <a:ext uri="{FF2B5EF4-FFF2-40B4-BE49-F238E27FC236}">
                    <a16:creationId xmlns:a16="http://schemas.microsoft.com/office/drawing/2014/main" id="{B4622345-E316-472D-A1E2-4DC7C917B2EE}"/>
                  </a:ext>
                </a:extLst>
              </p:cNvPr>
              <p:cNvSpPr/>
              <p:nvPr/>
            </p:nvSpPr>
            <p:spPr>
              <a:xfrm flipH="1">
                <a:off x="3049472" y="1662164"/>
                <a:ext cx="314178" cy="415445"/>
              </a:xfrm>
              <a:custGeom>
                <a:avLst/>
                <a:gdLst/>
                <a:ahLst/>
                <a:cxnLst/>
                <a:rect l="l" t="t" r="r" b="b"/>
                <a:pathLst>
                  <a:path w="5299" h="7007" extrusionOk="0">
                    <a:moveTo>
                      <a:pt x="2509" y="1"/>
                    </a:moveTo>
                    <a:cubicBezTo>
                      <a:pt x="2450" y="1"/>
                      <a:pt x="2390" y="2"/>
                      <a:pt x="2329" y="6"/>
                    </a:cubicBezTo>
                    <a:cubicBezTo>
                      <a:pt x="2320" y="6"/>
                      <a:pt x="2309" y="9"/>
                      <a:pt x="2300" y="9"/>
                    </a:cubicBezTo>
                    <a:cubicBezTo>
                      <a:pt x="2183" y="15"/>
                      <a:pt x="2073" y="32"/>
                      <a:pt x="1966" y="59"/>
                    </a:cubicBezTo>
                    <a:cubicBezTo>
                      <a:pt x="1923" y="69"/>
                      <a:pt x="1883" y="82"/>
                      <a:pt x="1843" y="95"/>
                    </a:cubicBezTo>
                    <a:cubicBezTo>
                      <a:pt x="1796" y="112"/>
                      <a:pt x="1746" y="129"/>
                      <a:pt x="1700" y="152"/>
                    </a:cubicBezTo>
                    <a:cubicBezTo>
                      <a:pt x="1600" y="195"/>
                      <a:pt x="1503" y="249"/>
                      <a:pt x="1413" y="312"/>
                    </a:cubicBezTo>
                    <a:cubicBezTo>
                      <a:pt x="1100" y="532"/>
                      <a:pt x="850" y="852"/>
                      <a:pt x="663" y="1239"/>
                    </a:cubicBezTo>
                    <a:cubicBezTo>
                      <a:pt x="614" y="1345"/>
                      <a:pt x="566" y="1452"/>
                      <a:pt x="523" y="1565"/>
                    </a:cubicBezTo>
                    <a:cubicBezTo>
                      <a:pt x="506" y="1615"/>
                      <a:pt x="486" y="1665"/>
                      <a:pt x="470" y="1719"/>
                    </a:cubicBezTo>
                    <a:lnTo>
                      <a:pt x="470" y="1725"/>
                    </a:lnTo>
                    <a:cubicBezTo>
                      <a:pt x="457" y="1762"/>
                      <a:pt x="443" y="1799"/>
                      <a:pt x="434" y="1839"/>
                    </a:cubicBezTo>
                    <a:cubicBezTo>
                      <a:pt x="430" y="1851"/>
                      <a:pt x="423" y="1868"/>
                      <a:pt x="420" y="1885"/>
                    </a:cubicBezTo>
                    <a:cubicBezTo>
                      <a:pt x="406" y="1925"/>
                      <a:pt x="397" y="1965"/>
                      <a:pt x="383" y="2008"/>
                    </a:cubicBezTo>
                    <a:cubicBezTo>
                      <a:pt x="380" y="2025"/>
                      <a:pt x="377" y="2039"/>
                      <a:pt x="374" y="2055"/>
                    </a:cubicBezTo>
                    <a:lnTo>
                      <a:pt x="367" y="2079"/>
                    </a:lnTo>
                    <a:cubicBezTo>
                      <a:pt x="357" y="2125"/>
                      <a:pt x="343" y="2175"/>
                      <a:pt x="334" y="2228"/>
                    </a:cubicBezTo>
                    <a:cubicBezTo>
                      <a:pt x="0" y="3824"/>
                      <a:pt x="363" y="5818"/>
                      <a:pt x="1266" y="6524"/>
                    </a:cubicBezTo>
                    <a:cubicBezTo>
                      <a:pt x="1722" y="6879"/>
                      <a:pt x="2161" y="7006"/>
                      <a:pt x="2556" y="7006"/>
                    </a:cubicBezTo>
                    <a:cubicBezTo>
                      <a:pt x="3575" y="7006"/>
                      <a:pt x="4309" y="6157"/>
                      <a:pt x="4309" y="6157"/>
                    </a:cubicBezTo>
                    <a:lnTo>
                      <a:pt x="5248" y="3148"/>
                    </a:lnTo>
                    <a:lnTo>
                      <a:pt x="5299" y="2988"/>
                    </a:lnTo>
                    <a:lnTo>
                      <a:pt x="5299" y="2978"/>
                    </a:lnTo>
                    <a:cubicBezTo>
                      <a:pt x="5299" y="2965"/>
                      <a:pt x="5295" y="2938"/>
                      <a:pt x="5292" y="2898"/>
                    </a:cubicBezTo>
                    <a:cubicBezTo>
                      <a:pt x="5288" y="2868"/>
                      <a:pt x="5282" y="2834"/>
                      <a:pt x="5279" y="2794"/>
                    </a:cubicBezTo>
                    <a:lnTo>
                      <a:pt x="5272" y="2751"/>
                    </a:lnTo>
                    <a:lnTo>
                      <a:pt x="5268" y="2728"/>
                    </a:lnTo>
                    <a:cubicBezTo>
                      <a:pt x="5255" y="2631"/>
                      <a:pt x="5232" y="2514"/>
                      <a:pt x="5199" y="2382"/>
                    </a:cubicBezTo>
                    <a:cubicBezTo>
                      <a:pt x="5195" y="2362"/>
                      <a:pt x="5192" y="2342"/>
                      <a:pt x="5185" y="2322"/>
                    </a:cubicBezTo>
                    <a:cubicBezTo>
                      <a:pt x="5076" y="1875"/>
                      <a:pt x="4856" y="1285"/>
                      <a:pt x="4425" y="812"/>
                    </a:cubicBezTo>
                    <a:cubicBezTo>
                      <a:pt x="4013" y="353"/>
                      <a:pt x="3403" y="1"/>
                      <a:pt x="2509" y="1"/>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492;p43">
                <a:extLst>
                  <a:ext uri="{FF2B5EF4-FFF2-40B4-BE49-F238E27FC236}">
                    <a16:creationId xmlns:a16="http://schemas.microsoft.com/office/drawing/2014/main" id="{7CBC93C1-02E5-4FF2-81F7-FE56A1383CB2}"/>
                  </a:ext>
                </a:extLst>
              </p:cNvPr>
              <p:cNvSpPr/>
              <p:nvPr/>
            </p:nvSpPr>
            <p:spPr>
              <a:xfrm flipH="1">
                <a:off x="3250167" y="1857883"/>
                <a:ext cx="22827" cy="91899"/>
              </a:xfrm>
              <a:custGeom>
                <a:avLst/>
                <a:gdLst/>
                <a:ahLst/>
                <a:cxnLst/>
                <a:rect l="l" t="t" r="r" b="b"/>
                <a:pathLst>
                  <a:path w="385" h="1550" extrusionOk="0">
                    <a:moveTo>
                      <a:pt x="28" y="0"/>
                    </a:moveTo>
                    <a:lnTo>
                      <a:pt x="4" y="1187"/>
                    </a:lnTo>
                    <a:cubicBezTo>
                      <a:pt x="0" y="1283"/>
                      <a:pt x="40" y="1380"/>
                      <a:pt x="114" y="1450"/>
                    </a:cubicBezTo>
                    <a:cubicBezTo>
                      <a:pt x="180" y="1513"/>
                      <a:pt x="271" y="1550"/>
                      <a:pt x="360" y="1550"/>
                    </a:cubicBezTo>
                    <a:lnTo>
                      <a:pt x="384" y="1550"/>
                    </a:lnTo>
                    <a:lnTo>
                      <a:pt x="371" y="1350"/>
                    </a:lnTo>
                    <a:cubicBezTo>
                      <a:pt x="327" y="1350"/>
                      <a:pt x="284" y="1337"/>
                      <a:pt x="254" y="1306"/>
                    </a:cubicBezTo>
                    <a:cubicBezTo>
                      <a:pt x="220" y="1273"/>
                      <a:pt x="204" y="1233"/>
                      <a:pt x="204" y="1190"/>
                    </a:cubicBezTo>
                    <a:lnTo>
                      <a:pt x="231" y="4"/>
                    </a:lnTo>
                    <a:lnTo>
                      <a:pt x="28" y="0"/>
                    </a:ln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493;p43">
                <a:extLst>
                  <a:ext uri="{FF2B5EF4-FFF2-40B4-BE49-F238E27FC236}">
                    <a16:creationId xmlns:a16="http://schemas.microsoft.com/office/drawing/2014/main" id="{734B2793-63D4-4DD6-8BB1-450AAACFD7E5}"/>
                  </a:ext>
                </a:extLst>
              </p:cNvPr>
              <p:cNvSpPr/>
              <p:nvPr/>
            </p:nvSpPr>
            <p:spPr>
              <a:xfrm flipH="1">
                <a:off x="3198643" y="1851539"/>
                <a:ext cx="14467" cy="19447"/>
              </a:xfrm>
              <a:custGeom>
                <a:avLst/>
                <a:gdLst/>
                <a:ahLst/>
                <a:cxnLst/>
                <a:rect l="l" t="t" r="r" b="b"/>
                <a:pathLst>
                  <a:path w="244" h="328" extrusionOk="0">
                    <a:moveTo>
                      <a:pt x="118" y="0"/>
                    </a:moveTo>
                    <a:cubicBezTo>
                      <a:pt x="117" y="0"/>
                      <a:pt x="115" y="0"/>
                      <a:pt x="114" y="0"/>
                    </a:cubicBezTo>
                    <a:cubicBezTo>
                      <a:pt x="47" y="4"/>
                      <a:pt x="0" y="80"/>
                      <a:pt x="7" y="171"/>
                    </a:cubicBezTo>
                    <a:cubicBezTo>
                      <a:pt x="10" y="258"/>
                      <a:pt x="64" y="327"/>
                      <a:pt x="126" y="327"/>
                    </a:cubicBezTo>
                    <a:cubicBezTo>
                      <a:pt x="127" y="327"/>
                      <a:pt x="129" y="327"/>
                      <a:pt x="130" y="327"/>
                    </a:cubicBezTo>
                    <a:cubicBezTo>
                      <a:pt x="194" y="320"/>
                      <a:pt x="244" y="247"/>
                      <a:pt x="237" y="157"/>
                    </a:cubicBezTo>
                    <a:cubicBezTo>
                      <a:pt x="234" y="69"/>
                      <a:pt x="180" y="0"/>
                      <a:pt x="118" y="0"/>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494;p43">
                <a:extLst>
                  <a:ext uri="{FF2B5EF4-FFF2-40B4-BE49-F238E27FC236}">
                    <a16:creationId xmlns:a16="http://schemas.microsoft.com/office/drawing/2014/main" id="{38DE1FA1-F8FB-4B9C-987A-5A7BA2C04A89}"/>
                  </a:ext>
                </a:extLst>
              </p:cNvPr>
              <p:cNvSpPr/>
              <p:nvPr/>
            </p:nvSpPr>
            <p:spPr>
              <a:xfrm flipH="1">
                <a:off x="3303173" y="1857705"/>
                <a:ext cx="14289" cy="19388"/>
              </a:xfrm>
              <a:custGeom>
                <a:avLst/>
                <a:gdLst/>
                <a:ahLst/>
                <a:cxnLst/>
                <a:rect l="l" t="t" r="r" b="b"/>
                <a:pathLst>
                  <a:path w="241" h="327" extrusionOk="0">
                    <a:moveTo>
                      <a:pt x="116" y="0"/>
                    </a:moveTo>
                    <a:cubicBezTo>
                      <a:pt x="114" y="0"/>
                      <a:pt x="112" y="0"/>
                      <a:pt x="111" y="0"/>
                    </a:cubicBezTo>
                    <a:cubicBezTo>
                      <a:pt x="47" y="3"/>
                      <a:pt x="1" y="80"/>
                      <a:pt x="4" y="170"/>
                    </a:cubicBezTo>
                    <a:cubicBezTo>
                      <a:pt x="10" y="258"/>
                      <a:pt x="65" y="327"/>
                      <a:pt x="126" y="327"/>
                    </a:cubicBezTo>
                    <a:cubicBezTo>
                      <a:pt x="128" y="327"/>
                      <a:pt x="129" y="327"/>
                      <a:pt x="131" y="327"/>
                    </a:cubicBezTo>
                    <a:cubicBezTo>
                      <a:pt x="195" y="320"/>
                      <a:pt x="241" y="247"/>
                      <a:pt x="238" y="156"/>
                    </a:cubicBezTo>
                    <a:cubicBezTo>
                      <a:pt x="231" y="69"/>
                      <a:pt x="178" y="0"/>
                      <a:pt x="116" y="0"/>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495;p43">
                <a:extLst>
                  <a:ext uri="{FF2B5EF4-FFF2-40B4-BE49-F238E27FC236}">
                    <a16:creationId xmlns:a16="http://schemas.microsoft.com/office/drawing/2014/main" id="{A857B343-3EA2-4D1D-BE92-B091B443C15F}"/>
                  </a:ext>
                </a:extLst>
              </p:cNvPr>
              <p:cNvSpPr/>
              <p:nvPr/>
            </p:nvSpPr>
            <p:spPr>
              <a:xfrm flipH="1">
                <a:off x="3204750" y="1942076"/>
                <a:ext cx="24961" cy="31246"/>
              </a:xfrm>
              <a:custGeom>
                <a:avLst/>
                <a:gdLst/>
                <a:ahLst/>
                <a:cxnLst/>
                <a:rect l="l" t="t" r="r" b="b"/>
                <a:pathLst>
                  <a:path w="421" h="527" extrusionOk="0">
                    <a:moveTo>
                      <a:pt x="390" y="0"/>
                    </a:moveTo>
                    <a:lnTo>
                      <a:pt x="194" y="46"/>
                    </a:lnTo>
                    <a:cubicBezTo>
                      <a:pt x="210" y="110"/>
                      <a:pt x="197" y="177"/>
                      <a:pt x="161" y="230"/>
                    </a:cubicBezTo>
                    <a:cubicBezTo>
                      <a:pt x="124" y="283"/>
                      <a:pt x="64" y="320"/>
                      <a:pt x="1" y="326"/>
                    </a:cubicBezTo>
                    <a:lnTo>
                      <a:pt x="24" y="526"/>
                    </a:lnTo>
                    <a:cubicBezTo>
                      <a:pt x="144" y="513"/>
                      <a:pt x="257" y="443"/>
                      <a:pt x="327" y="346"/>
                    </a:cubicBezTo>
                    <a:cubicBezTo>
                      <a:pt x="394" y="246"/>
                      <a:pt x="420" y="117"/>
                      <a:pt x="390" y="0"/>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496;p43">
                <a:extLst>
                  <a:ext uri="{FF2B5EF4-FFF2-40B4-BE49-F238E27FC236}">
                    <a16:creationId xmlns:a16="http://schemas.microsoft.com/office/drawing/2014/main" id="{2EAFA24C-59FF-49C7-AA1C-BE02FAF52843}"/>
                  </a:ext>
                </a:extLst>
              </p:cNvPr>
              <p:cNvSpPr/>
              <p:nvPr/>
            </p:nvSpPr>
            <p:spPr>
              <a:xfrm flipH="1">
                <a:off x="3179077" y="1813534"/>
                <a:ext cx="55377" cy="16601"/>
              </a:xfrm>
              <a:custGeom>
                <a:avLst/>
                <a:gdLst/>
                <a:ahLst/>
                <a:cxnLst/>
                <a:rect l="l" t="t" r="r" b="b"/>
                <a:pathLst>
                  <a:path w="934" h="280" extrusionOk="0">
                    <a:moveTo>
                      <a:pt x="416" y="0"/>
                    </a:moveTo>
                    <a:cubicBezTo>
                      <a:pt x="364" y="0"/>
                      <a:pt x="313" y="3"/>
                      <a:pt x="264" y="9"/>
                    </a:cubicBezTo>
                    <a:cubicBezTo>
                      <a:pt x="187" y="18"/>
                      <a:pt x="1" y="61"/>
                      <a:pt x="54" y="158"/>
                    </a:cubicBezTo>
                    <a:cubicBezTo>
                      <a:pt x="74" y="201"/>
                      <a:pt x="144" y="225"/>
                      <a:pt x="204" y="238"/>
                    </a:cubicBezTo>
                    <a:cubicBezTo>
                      <a:pt x="316" y="266"/>
                      <a:pt x="435" y="280"/>
                      <a:pt x="551" y="280"/>
                    </a:cubicBezTo>
                    <a:cubicBezTo>
                      <a:pt x="619" y="280"/>
                      <a:pt x="686" y="275"/>
                      <a:pt x="750" y="265"/>
                    </a:cubicBezTo>
                    <a:cubicBezTo>
                      <a:pt x="830" y="255"/>
                      <a:pt x="924" y="225"/>
                      <a:pt x="930" y="169"/>
                    </a:cubicBezTo>
                    <a:cubicBezTo>
                      <a:pt x="934" y="135"/>
                      <a:pt x="904" y="98"/>
                      <a:pt x="864" y="75"/>
                    </a:cubicBezTo>
                    <a:cubicBezTo>
                      <a:pt x="824" y="52"/>
                      <a:pt x="770" y="38"/>
                      <a:pt x="720" y="29"/>
                    </a:cubicBezTo>
                    <a:cubicBezTo>
                      <a:pt x="623" y="11"/>
                      <a:pt x="519" y="0"/>
                      <a:pt x="416" y="0"/>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497;p43">
                <a:extLst>
                  <a:ext uri="{FF2B5EF4-FFF2-40B4-BE49-F238E27FC236}">
                    <a16:creationId xmlns:a16="http://schemas.microsoft.com/office/drawing/2014/main" id="{5A20CB31-228B-4B5E-B401-36D6C23C16D1}"/>
                  </a:ext>
                </a:extLst>
              </p:cNvPr>
              <p:cNvSpPr/>
              <p:nvPr/>
            </p:nvSpPr>
            <p:spPr>
              <a:xfrm flipH="1">
                <a:off x="3289893" y="1818751"/>
                <a:ext cx="48321" cy="16127"/>
              </a:xfrm>
              <a:custGeom>
                <a:avLst/>
                <a:gdLst/>
                <a:ahLst/>
                <a:cxnLst/>
                <a:rect l="l" t="t" r="r" b="b"/>
                <a:pathLst>
                  <a:path w="815" h="272" extrusionOk="0">
                    <a:moveTo>
                      <a:pt x="585" y="0"/>
                    </a:moveTo>
                    <a:cubicBezTo>
                      <a:pt x="464" y="0"/>
                      <a:pt x="334" y="16"/>
                      <a:pt x="221" y="50"/>
                    </a:cubicBezTo>
                    <a:cubicBezTo>
                      <a:pt x="154" y="70"/>
                      <a:pt x="1" y="133"/>
                      <a:pt x="54" y="217"/>
                    </a:cubicBezTo>
                    <a:cubicBezTo>
                      <a:pt x="77" y="250"/>
                      <a:pt x="141" y="264"/>
                      <a:pt x="194" y="267"/>
                    </a:cubicBezTo>
                    <a:cubicBezTo>
                      <a:pt x="227" y="270"/>
                      <a:pt x="260" y="271"/>
                      <a:pt x="293" y="271"/>
                    </a:cubicBezTo>
                    <a:cubicBezTo>
                      <a:pt x="420" y="271"/>
                      <a:pt x="548" y="250"/>
                      <a:pt x="668" y="210"/>
                    </a:cubicBezTo>
                    <a:cubicBezTo>
                      <a:pt x="737" y="190"/>
                      <a:pt x="814" y="150"/>
                      <a:pt x="814" y="97"/>
                    </a:cubicBezTo>
                    <a:cubicBezTo>
                      <a:pt x="814" y="64"/>
                      <a:pt x="784" y="37"/>
                      <a:pt x="748" y="24"/>
                    </a:cubicBezTo>
                    <a:cubicBezTo>
                      <a:pt x="708" y="7"/>
                      <a:pt x="664" y="4"/>
                      <a:pt x="617" y="1"/>
                    </a:cubicBezTo>
                    <a:cubicBezTo>
                      <a:pt x="607" y="0"/>
                      <a:pt x="596" y="0"/>
                      <a:pt x="585" y="0"/>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498;p43">
                <a:extLst>
                  <a:ext uri="{FF2B5EF4-FFF2-40B4-BE49-F238E27FC236}">
                    <a16:creationId xmlns:a16="http://schemas.microsoft.com/office/drawing/2014/main" id="{999D6911-A964-4B26-B02C-0AF7A4DC1A2A}"/>
                  </a:ext>
                </a:extLst>
              </p:cNvPr>
              <p:cNvSpPr/>
              <p:nvPr/>
            </p:nvSpPr>
            <p:spPr>
              <a:xfrm flipH="1">
                <a:off x="2908890" y="1873773"/>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499;p43">
                <a:extLst>
                  <a:ext uri="{FF2B5EF4-FFF2-40B4-BE49-F238E27FC236}">
                    <a16:creationId xmlns:a16="http://schemas.microsoft.com/office/drawing/2014/main" id="{C1E4142D-93AE-4646-B632-642D0E5EC8E9}"/>
                  </a:ext>
                </a:extLst>
              </p:cNvPr>
              <p:cNvSpPr/>
              <p:nvPr/>
            </p:nvSpPr>
            <p:spPr>
              <a:xfrm flipH="1">
                <a:off x="2993200" y="1797822"/>
                <a:ext cx="89528" cy="120952"/>
              </a:xfrm>
              <a:custGeom>
                <a:avLst/>
                <a:gdLst/>
                <a:ahLst/>
                <a:cxnLst/>
                <a:rect l="l" t="t" r="r" b="b"/>
                <a:pathLst>
                  <a:path w="1510" h="2040" extrusionOk="0">
                    <a:moveTo>
                      <a:pt x="541" y="0"/>
                    </a:moveTo>
                    <a:cubicBezTo>
                      <a:pt x="334" y="0"/>
                      <a:pt x="121" y="107"/>
                      <a:pt x="21" y="290"/>
                    </a:cubicBezTo>
                    <a:lnTo>
                      <a:pt x="1" y="1976"/>
                    </a:lnTo>
                    <a:cubicBezTo>
                      <a:pt x="113" y="2019"/>
                      <a:pt x="233" y="2039"/>
                      <a:pt x="353" y="2039"/>
                    </a:cubicBezTo>
                    <a:cubicBezTo>
                      <a:pt x="707" y="2039"/>
                      <a:pt x="1065" y="1861"/>
                      <a:pt x="1254" y="1560"/>
                    </a:cubicBezTo>
                    <a:cubicBezTo>
                      <a:pt x="1510" y="1157"/>
                      <a:pt x="1440" y="580"/>
                      <a:pt x="1101" y="250"/>
                    </a:cubicBezTo>
                    <a:cubicBezTo>
                      <a:pt x="950" y="103"/>
                      <a:pt x="750" y="3"/>
                      <a:pt x="541" y="0"/>
                    </a:cubicBez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500;p43">
                <a:extLst>
                  <a:ext uri="{FF2B5EF4-FFF2-40B4-BE49-F238E27FC236}">
                    <a16:creationId xmlns:a16="http://schemas.microsoft.com/office/drawing/2014/main" id="{77A1AD7C-479E-4B86-A8B1-C4841AD725C0}"/>
                  </a:ext>
                </a:extLst>
              </p:cNvPr>
              <p:cNvSpPr/>
              <p:nvPr/>
            </p:nvSpPr>
            <p:spPr>
              <a:xfrm flipH="1">
                <a:off x="3033458" y="1828831"/>
                <a:ext cx="31839" cy="50456"/>
              </a:xfrm>
              <a:custGeom>
                <a:avLst/>
                <a:gdLst/>
                <a:ahLst/>
                <a:cxnLst/>
                <a:rect l="l" t="t" r="r" b="b"/>
                <a:pathLst>
                  <a:path w="537" h="851" extrusionOk="0">
                    <a:moveTo>
                      <a:pt x="530" y="0"/>
                    </a:moveTo>
                    <a:lnTo>
                      <a:pt x="67" y="17"/>
                    </a:lnTo>
                    <a:lnTo>
                      <a:pt x="0" y="191"/>
                    </a:lnTo>
                    <a:cubicBezTo>
                      <a:pt x="180" y="357"/>
                      <a:pt x="287" y="603"/>
                      <a:pt x="283" y="847"/>
                    </a:cubicBezTo>
                    <a:lnTo>
                      <a:pt x="483" y="850"/>
                    </a:lnTo>
                    <a:cubicBezTo>
                      <a:pt x="487" y="623"/>
                      <a:pt x="413" y="397"/>
                      <a:pt x="283" y="211"/>
                    </a:cubicBezTo>
                    <a:lnTo>
                      <a:pt x="536" y="203"/>
                    </a:lnTo>
                    <a:lnTo>
                      <a:pt x="530" y="0"/>
                    </a:ln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501;p43">
                <a:extLst>
                  <a:ext uri="{FF2B5EF4-FFF2-40B4-BE49-F238E27FC236}">
                    <a16:creationId xmlns:a16="http://schemas.microsoft.com/office/drawing/2014/main" id="{6752D46F-708C-439B-A25A-3E9CFC11CA37}"/>
                  </a:ext>
                </a:extLst>
              </p:cNvPr>
              <p:cNvSpPr/>
              <p:nvPr/>
            </p:nvSpPr>
            <p:spPr>
              <a:xfrm flipH="1">
                <a:off x="3056171" y="1662164"/>
                <a:ext cx="282576" cy="142770"/>
              </a:xfrm>
              <a:custGeom>
                <a:avLst/>
                <a:gdLst/>
                <a:ahLst/>
                <a:cxnLst/>
                <a:rect l="l" t="t" r="r" b="b"/>
                <a:pathLst>
                  <a:path w="4766" h="2408" extrusionOk="0">
                    <a:moveTo>
                      <a:pt x="2089" y="1"/>
                    </a:moveTo>
                    <a:cubicBezTo>
                      <a:pt x="2030" y="1"/>
                      <a:pt x="1970" y="2"/>
                      <a:pt x="1909" y="6"/>
                    </a:cubicBezTo>
                    <a:cubicBezTo>
                      <a:pt x="1900" y="6"/>
                      <a:pt x="1889" y="9"/>
                      <a:pt x="1880" y="9"/>
                    </a:cubicBezTo>
                    <a:cubicBezTo>
                      <a:pt x="1763" y="15"/>
                      <a:pt x="1653" y="32"/>
                      <a:pt x="1546" y="59"/>
                    </a:cubicBezTo>
                    <a:cubicBezTo>
                      <a:pt x="1503" y="69"/>
                      <a:pt x="1463" y="82"/>
                      <a:pt x="1423" y="95"/>
                    </a:cubicBezTo>
                    <a:cubicBezTo>
                      <a:pt x="1376" y="112"/>
                      <a:pt x="1326" y="129"/>
                      <a:pt x="1280" y="152"/>
                    </a:cubicBezTo>
                    <a:cubicBezTo>
                      <a:pt x="1180" y="195"/>
                      <a:pt x="1083" y="249"/>
                      <a:pt x="993" y="312"/>
                    </a:cubicBezTo>
                    <a:cubicBezTo>
                      <a:pt x="680" y="532"/>
                      <a:pt x="430" y="852"/>
                      <a:pt x="243" y="1239"/>
                    </a:cubicBezTo>
                    <a:cubicBezTo>
                      <a:pt x="194" y="1345"/>
                      <a:pt x="146" y="1452"/>
                      <a:pt x="103" y="1565"/>
                    </a:cubicBezTo>
                    <a:cubicBezTo>
                      <a:pt x="86" y="1615"/>
                      <a:pt x="66" y="1665"/>
                      <a:pt x="50" y="1719"/>
                    </a:cubicBezTo>
                    <a:lnTo>
                      <a:pt x="50" y="1725"/>
                    </a:lnTo>
                    <a:cubicBezTo>
                      <a:pt x="37" y="1762"/>
                      <a:pt x="23" y="1799"/>
                      <a:pt x="14" y="1839"/>
                    </a:cubicBezTo>
                    <a:cubicBezTo>
                      <a:pt x="10" y="1851"/>
                      <a:pt x="3" y="1868"/>
                      <a:pt x="0" y="1885"/>
                    </a:cubicBezTo>
                    <a:cubicBezTo>
                      <a:pt x="390" y="1705"/>
                      <a:pt x="743" y="1439"/>
                      <a:pt x="1020" y="1105"/>
                    </a:cubicBezTo>
                    <a:cubicBezTo>
                      <a:pt x="1197" y="892"/>
                      <a:pt x="1340" y="652"/>
                      <a:pt x="1449" y="399"/>
                    </a:cubicBezTo>
                    <a:cubicBezTo>
                      <a:pt x="1780" y="1265"/>
                      <a:pt x="2496" y="1991"/>
                      <a:pt x="3385" y="2279"/>
                    </a:cubicBezTo>
                    <a:cubicBezTo>
                      <a:pt x="3638" y="2360"/>
                      <a:pt x="3906" y="2407"/>
                      <a:pt x="4173" y="2407"/>
                    </a:cubicBezTo>
                    <a:cubicBezTo>
                      <a:pt x="4373" y="2407"/>
                      <a:pt x="4573" y="2381"/>
                      <a:pt x="4765" y="2322"/>
                    </a:cubicBezTo>
                    <a:cubicBezTo>
                      <a:pt x="4656" y="1875"/>
                      <a:pt x="4436" y="1285"/>
                      <a:pt x="4005" y="812"/>
                    </a:cubicBezTo>
                    <a:cubicBezTo>
                      <a:pt x="3593" y="353"/>
                      <a:pt x="2983" y="1"/>
                      <a:pt x="2089" y="1"/>
                    </a:cubicBezTo>
                    <a:close/>
                  </a:path>
                </a:pathLst>
              </a:custGeom>
              <a:solidFill>
                <a:srgbClr val="151614"/>
              </a:solidFill>
              <a:ln w="9525" cap="flat" cmpd="sng">
                <a:solidFill>
                  <a:srgbClr val="151614"/>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502;p43">
                <a:extLst>
                  <a:ext uri="{FF2B5EF4-FFF2-40B4-BE49-F238E27FC236}">
                    <a16:creationId xmlns:a16="http://schemas.microsoft.com/office/drawing/2014/main" id="{F0247F01-48BE-4B1F-B2DE-B43C09D675FF}"/>
                  </a:ext>
                </a:extLst>
              </p:cNvPr>
              <p:cNvSpPr/>
              <p:nvPr/>
            </p:nvSpPr>
            <p:spPr>
              <a:xfrm flipH="1">
                <a:off x="2711820" y="2766694"/>
                <a:ext cx="874350" cy="1492211"/>
              </a:xfrm>
              <a:custGeom>
                <a:avLst/>
                <a:gdLst/>
                <a:ahLst/>
                <a:cxnLst/>
                <a:rect l="l" t="t" r="r" b="b"/>
                <a:pathLst>
                  <a:path w="14747" h="25168" extrusionOk="0">
                    <a:moveTo>
                      <a:pt x="3510" y="1"/>
                    </a:moveTo>
                    <a:lnTo>
                      <a:pt x="1" y="25167"/>
                    </a:lnTo>
                    <a:lnTo>
                      <a:pt x="6199" y="25167"/>
                    </a:lnTo>
                    <a:lnTo>
                      <a:pt x="7680" y="15051"/>
                    </a:lnTo>
                    <a:lnTo>
                      <a:pt x="8149" y="25167"/>
                    </a:lnTo>
                    <a:lnTo>
                      <a:pt x="14747" y="25167"/>
                    </a:lnTo>
                    <a:cubicBezTo>
                      <a:pt x="14447" y="2280"/>
                      <a:pt x="11334" y="1"/>
                      <a:pt x="11334" y="1"/>
                    </a:cubicBezTo>
                    <a:close/>
                  </a:path>
                </a:pathLst>
              </a:custGeom>
              <a:solidFill>
                <a:srgbClr val="DF8B6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503;p43">
                <a:extLst>
                  <a:ext uri="{FF2B5EF4-FFF2-40B4-BE49-F238E27FC236}">
                    <a16:creationId xmlns:a16="http://schemas.microsoft.com/office/drawing/2014/main" id="{1A7556C5-FA1A-4C68-9713-E39E4322237C}"/>
                  </a:ext>
                </a:extLst>
              </p:cNvPr>
              <p:cNvSpPr/>
              <p:nvPr/>
            </p:nvSpPr>
            <p:spPr>
              <a:xfrm flipH="1">
                <a:off x="3131229" y="3195308"/>
                <a:ext cx="55614" cy="850574"/>
              </a:xfrm>
              <a:custGeom>
                <a:avLst/>
                <a:gdLst/>
                <a:ahLst/>
                <a:cxnLst/>
                <a:rect l="l" t="t" r="r" b="b"/>
                <a:pathLst>
                  <a:path w="938" h="14346" extrusionOk="0">
                    <a:moveTo>
                      <a:pt x="574" y="0"/>
                    </a:moveTo>
                    <a:lnTo>
                      <a:pt x="1" y="14346"/>
                    </a:lnTo>
                    <a:lnTo>
                      <a:pt x="937" y="7918"/>
                    </a:lnTo>
                    <a:lnTo>
                      <a:pt x="574" y="0"/>
                    </a:lnTo>
                    <a:close/>
                  </a:path>
                </a:pathLst>
              </a:custGeom>
              <a:solidFill>
                <a:srgbClr val="B57C6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504;p43">
                <a:extLst>
                  <a:ext uri="{FF2B5EF4-FFF2-40B4-BE49-F238E27FC236}">
                    <a16:creationId xmlns:a16="http://schemas.microsoft.com/office/drawing/2014/main" id="{2E4C1A28-75E2-4CD8-BE77-63B29EAC2D91}"/>
                  </a:ext>
                </a:extLst>
              </p:cNvPr>
              <p:cNvSpPr/>
              <p:nvPr/>
            </p:nvSpPr>
            <p:spPr>
              <a:xfrm flipH="1">
                <a:off x="2809002" y="2156828"/>
                <a:ext cx="1045046" cy="710294"/>
              </a:xfrm>
              <a:custGeom>
                <a:avLst/>
                <a:gdLst/>
                <a:ahLst/>
                <a:cxnLst/>
                <a:rect l="l" t="t" r="r" b="b"/>
                <a:pathLst>
                  <a:path w="17626" h="11980" extrusionOk="0">
                    <a:moveTo>
                      <a:pt x="14319" y="0"/>
                    </a:moveTo>
                    <a:cubicBezTo>
                      <a:pt x="14319" y="0"/>
                      <a:pt x="12950" y="1103"/>
                      <a:pt x="11857" y="1103"/>
                    </a:cubicBezTo>
                    <a:cubicBezTo>
                      <a:pt x="11358" y="1103"/>
                      <a:pt x="10917" y="873"/>
                      <a:pt x="10691" y="203"/>
                    </a:cubicBezTo>
                    <a:cubicBezTo>
                      <a:pt x="10691" y="203"/>
                      <a:pt x="8228" y="363"/>
                      <a:pt x="7865" y="766"/>
                    </a:cubicBezTo>
                    <a:cubicBezTo>
                      <a:pt x="7505" y="1169"/>
                      <a:pt x="6292" y="4639"/>
                      <a:pt x="6292" y="4639"/>
                    </a:cubicBezTo>
                    <a:lnTo>
                      <a:pt x="0" y="8551"/>
                    </a:lnTo>
                    <a:lnTo>
                      <a:pt x="1453" y="11980"/>
                    </a:lnTo>
                    <a:cubicBezTo>
                      <a:pt x="1453" y="11980"/>
                      <a:pt x="5326" y="11151"/>
                      <a:pt x="7358" y="9974"/>
                    </a:cubicBezTo>
                    <a:cubicBezTo>
                      <a:pt x="7651" y="9801"/>
                      <a:pt x="7908" y="9624"/>
                      <a:pt x="8108" y="9437"/>
                    </a:cubicBezTo>
                    <a:lnTo>
                      <a:pt x="8108" y="9437"/>
                    </a:lnTo>
                    <a:lnTo>
                      <a:pt x="8028" y="10287"/>
                    </a:lnTo>
                    <a:lnTo>
                      <a:pt x="17625" y="10287"/>
                    </a:lnTo>
                    <a:lnTo>
                      <a:pt x="14319"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505;p43">
                <a:extLst>
                  <a:ext uri="{FF2B5EF4-FFF2-40B4-BE49-F238E27FC236}">
                    <a16:creationId xmlns:a16="http://schemas.microsoft.com/office/drawing/2014/main" id="{07FD269A-9499-4D2D-8123-E3877AA6E2B1}"/>
                  </a:ext>
                </a:extLst>
              </p:cNvPr>
              <p:cNvSpPr/>
              <p:nvPr/>
            </p:nvSpPr>
            <p:spPr>
              <a:xfrm flipH="1">
                <a:off x="2808989" y="2156828"/>
                <a:ext cx="434536" cy="609916"/>
              </a:xfrm>
              <a:custGeom>
                <a:avLst/>
                <a:gdLst/>
                <a:ahLst/>
                <a:cxnLst/>
                <a:rect l="l" t="t" r="r" b="b"/>
                <a:pathLst>
                  <a:path w="7329" h="10287" extrusionOk="0">
                    <a:moveTo>
                      <a:pt x="4022" y="0"/>
                    </a:moveTo>
                    <a:cubicBezTo>
                      <a:pt x="4022" y="0"/>
                      <a:pt x="2653" y="1103"/>
                      <a:pt x="1560" y="1103"/>
                    </a:cubicBezTo>
                    <a:cubicBezTo>
                      <a:pt x="1061" y="1103"/>
                      <a:pt x="620" y="873"/>
                      <a:pt x="394" y="203"/>
                    </a:cubicBezTo>
                    <a:lnTo>
                      <a:pt x="0" y="10287"/>
                    </a:lnTo>
                    <a:lnTo>
                      <a:pt x="7328" y="10287"/>
                    </a:lnTo>
                    <a:lnTo>
                      <a:pt x="4022" y="0"/>
                    </a:lnTo>
                    <a:close/>
                  </a:path>
                </a:pathLst>
              </a:custGeom>
              <a:solidFill>
                <a:srgbClr val="DF8B6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506;p43">
                <a:extLst>
                  <a:ext uri="{FF2B5EF4-FFF2-40B4-BE49-F238E27FC236}">
                    <a16:creationId xmlns:a16="http://schemas.microsoft.com/office/drawing/2014/main" id="{9F3451F2-2C7C-499E-8168-684B4FAAE7F9}"/>
                  </a:ext>
                </a:extLst>
              </p:cNvPr>
              <p:cNvSpPr/>
              <p:nvPr/>
            </p:nvSpPr>
            <p:spPr>
              <a:xfrm flipH="1">
                <a:off x="3356477" y="2513285"/>
                <a:ext cx="61365" cy="234966"/>
              </a:xfrm>
              <a:custGeom>
                <a:avLst/>
                <a:gdLst/>
                <a:ahLst/>
                <a:cxnLst/>
                <a:rect l="l" t="t" r="r" b="b"/>
                <a:pathLst>
                  <a:path w="1035" h="3963" extrusionOk="0">
                    <a:moveTo>
                      <a:pt x="1034" y="0"/>
                    </a:moveTo>
                    <a:lnTo>
                      <a:pt x="1" y="3962"/>
                    </a:lnTo>
                    <a:cubicBezTo>
                      <a:pt x="294" y="3789"/>
                      <a:pt x="551" y="3612"/>
                      <a:pt x="751" y="3425"/>
                    </a:cubicBezTo>
                    <a:lnTo>
                      <a:pt x="1034" y="0"/>
                    </a:lnTo>
                    <a:close/>
                  </a:path>
                </a:pathLst>
              </a:custGeom>
              <a:solidFill>
                <a:srgbClr val="E4E4E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507;p43">
                <a:extLst>
                  <a:ext uri="{FF2B5EF4-FFF2-40B4-BE49-F238E27FC236}">
                    <a16:creationId xmlns:a16="http://schemas.microsoft.com/office/drawing/2014/main" id="{3DB5DDE5-0DF5-4808-A86D-0FD03F4C482A}"/>
                  </a:ext>
                </a:extLst>
              </p:cNvPr>
              <p:cNvSpPr/>
              <p:nvPr/>
            </p:nvSpPr>
            <p:spPr>
              <a:xfrm flipH="1">
                <a:off x="3220173" y="2168864"/>
                <a:ext cx="368369" cy="1776684"/>
              </a:xfrm>
              <a:custGeom>
                <a:avLst/>
                <a:gdLst/>
                <a:ahLst/>
                <a:cxnLst/>
                <a:rect l="l" t="t" r="r" b="b"/>
                <a:pathLst>
                  <a:path w="6213" h="29966" extrusionOk="0">
                    <a:moveTo>
                      <a:pt x="6213" y="0"/>
                    </a:moveTo>
                    <a:lnTo>
                      <a:pt x="3630" y="9234"/>
                    </a:lnTo>
                    <a:lnTo>
                      <a:pt x="1" y="29965"/>
                    </a:lnTo>
                    <a:lnTo>
                      <a:pt x="5042" y="29965"/>
                    </a:lnTo>
                    <a:lnTo>
                      <a:pt x="6213"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508;p43">
                <a:extLst>
                  <a:ext uri="{FF2B5EF4-FFF2-40B4-BE49-F238E27FC236}">
                    <a16:creationId xmlns:a16="http://schemas.microsoft.com/office/drawing/2014/main" id="{3EBD7371-019B-4F4F-B315-5E54C5C3FF2C}"/>
                  </a:ext>
                </a:extLst>
              </p:cNvPr>
              <p:cNvSpPr/>
              <p:nvPr/>
            </p:nvSpPr>
            <p:spPr>
              <a:xfrm flipH="1">
                <a:off x="2696571" y="2156828"/>
                <a:ext cx="308486" cy="1788720"/>
              </a:xfrm>
              <a:custGeom>
                <a:avLst/>
                <a:gdLst/>
                <a:ahLst/>
                <a:cxnLst/>
                <a:rect l="l" t="t" r="r" b="b"/>
                <a:pathLst>
                  <a:path w="5203" h="30169" extrusionOk="0">
                    <a:moveTo>
                      <a:pt x="0" y="0"/>
                    </a:moveTo>
                    <a:lnTo>
                      <a:pt x="0" y="30168"/>
                    </a:lnTo>
                    <a:lnTo>
                      <a:pt x="5203" y="30168"/>
                    </a:lnTo>
                    <a:lnTo>
                      <a:pt x="3423" y="12233"/>
                    </a:lnTo>
                    <a:lnTo>
                      <a:pt x="2943" y="7421"/>
                    </a:lnTo>
                    <a:lnTo>
                      <a:pt x="2730" y="6881"/>
                    </a:lnTo>
                    <a:lnTo>
                      <a:pt x="0"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509;p43">
                <a:extLst>
                  <a:ext uri="{FF2B5EF4-FFF2-40B4-BE49-F238E27FC236}">
                    <a16:creationId xmlns:a16="http://schemas.microsoft.com/office/drawing/2014/main" id="{4136E4EB-EED7-4A82-9706-F389C2331CD4}"/>
                  </a:ext>
                </a:extLst>
              </p:cNvPr>
              <p:cNvSpPr/>
              <p:nvPr/>
            </p:nvSpPr>
            <p:spPr>
              <a:xfrm flipH="1">
                <a:off x="2802048" y="2467809"/>
                <a:ext cx="203009" cy="458786"/>
              </a:xfrm>
              <a:custGeom>
                <a:avLst/>
                <a:gdLst/>
                <a:ahLst/>
                <a:cxnLst/>
                <a:rect l="l" t="t" r="r" b="b"/>
                <a:pathLst>
                  <a:path w="3424" h="7738" extrusionOk="0">
                    <a:moveTo>
                      <a:pt x="1613" y="0"/>
                    </a:moveTo>
                    <a:lnTo>
                      <a:pt x="1533" y="1170"/>
                    </a:lnTo>
                    <a:lnTo>
                      <a:pt x="0" y="2016"/>
                    </a:lnTo>
                    <a:lnTo>
                      <a:pt x="0" y="7738"/>
                    </a:lnTo>
                    <a:cubicBezTo>
                      <a:pt x="913" y="7611"/>
                      <a:pt x="2130" y="7385"/>
                      <a:pt x="3423" y="6988"/>
                    </a:cubicBezTo>
                    <a:lnTo>
                      <a:pt x="2943" y="2176"/>
                    </a:lnTo>
                    <a:lnTo>
                      <a:pt x="2730" y="1636"/>
                    </a:lnTo>
                    <a:lnTo>
                      <a:pt x="1613" y="0"/>
                    </a:lnTo>
                    <a:close/>
                  </a:path>
                </a:pathLst>
              </a:custGeom>
              <a:solidFill>
                <a:srgbClr val="E4E4E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510;p43">
                <a:extLst>
                  <a:ext uri="{FF2B5EF4-FFF2-40B4-BE49-F238E27FC236}">
                    <a16:creationId xmlns:a16="http://schemas.microsoft.com/office/drawing/2014/main" id="{EE343F3B-A13A-41D5-A7C1-3748E0A4DB59}"/>
                  </a:ext>
                </a:extLst>
              </p:cNvPr>
              <p:cNvSpPr/>
              <p:nvPr/>
            </p:nvSpPr>
            <p:spPr>
              <a:xfrm flipH="1">
                <a:off x="3005001" y="2587339"/>
                <a:ext cx="186586" cy="179412"/>
              </a:xfrm>
              <a:custGeom>
                <a:avLst/>
                <a:gdLst/>
                <a:ahLst/>
                <a:cxnLst/>
                <a:rect l="l" t="t" r="r" b="b"/>
                <a:pathLst>
                  <a:path w="3147" h="3026" extrusionOk="0">
                    <a:moveTo>
                      <a:pt x="3146" y="0"/>
                    </a:moveTo>
                    <a:lnTo>
                      <a:pt x="1" y="1733"/>
                    </a:lnTo>
                    <a:lnTo>
                      <a:pt x="477" y="3026"/>
                    </a:lnTo>
                    <a:lnTo>
                      <a:pt x="3146" y="3026"/>
                    </a:lnTo>
                    <a:lnTo>
                      <a:pt x="3146" y="0"/>
                    </a:lnTo>
                    <a:close/>
                  </a:path>
                </a:pathLst>
              </a:custGeom>
              <a:solidFill>
                <a:srgbClr val="4D88A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511;p43">
                <a:extLst>
                  <a:ext uri="{FF2B5EF4-FFF2-40B4-BE49-F238E27FC236}">
                    <a16:creationId xmlns:a16="http://schemas.microsoft.com/office/drawing/2014/main" id="{8E37FC66-CF88-47E8-B719-AA271A95D5FC}"/>
                  </a:ext>
                </a:extLst>
              </p:cNvPr>
              <p:cNvSpPr/>
              <p:nvPr/>
            </p:nvSpPr>
            <p:spPr>
              <a:xfrm flipH="1">
                <a:off x="3005001" y="2766694"/>
                <a:ext cx="158304" cy="169866"/>
              </a:xfrm>
              <a:custGeom>
                <a:avLst/>
                <a:gdLst/>
                <a:ahLst/>
                <a:cxnLst/>
                <a:rect l="l" t="t" r="r" b="b"/>
                <a:pathLst>
                  <a:path w="2670" h="2865" extrusionOk="0">
                    <a:moveTo>
                      <a:pt x="0" y="1"/>
                    </a:moveTo>
                    <a:lnTo>
                      <a:pt x="1057" y="2864"/>
                    </a:lnTo>
                    <a:cubicBezTo>
                      <a:pt x="1057" y="2864"/>
                      <a:pt x="1686" y="2837"/>
                      <a:pt x="2669" y="2697"/>
                    </a:cubicBezTo>
                    <a:lnTo>
                      <a:pt x="2669" y="1"/>
                    </a:lnTo>
                    <a:close/>
                  </a:path>
                </a:pathLst>
              </a:custGeom>
              <a:solidFill>
                <a:srgbClr val="B8235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1512;p43">
                <a:extLst>
                  <a:ext uri="{FF2B5EF4-FFF2-40B4-BE49-F238E27FC236}">
                    <a16:creationId xmlns:a16="http://schemas.microsoft.com/office/drawing/2014/main" id="{F3E4396E-63BE-4A66-9941-5CCB2300043B}"/>
                  </a:ext>
                </a:extLst>
              </p:cNvPr>
              <p:cNvSpPr/>
              <p:nvPr/>
            </p:nvSpPr>
            <p:spPr>
              <a:xfrm flipH="1">
                <a:off x="2796125" y="2482038"/>
                <a:ext cx="536515" cy="617090"/>
              </a:xfrm>
              <a:custGeom>
                <a:avLst/>
                <a:gdLst/>
                <a:ahLst/>
                <a:cxnLst/>
                <a:rect l="l" t="t" r="r" b="b"/>
                <a:pathLst>
                  <a:path w="9049" h="10408" extrusionOk="0">
                    <a:moveTo>
                      <a:pt x="5765" y="0"/>
                    </a:moveTo>
                    <a:lnTo>
                      <a:pt x="0" y="2826"/>
                    </a:lnTo>
                    <a:lnTo>
                      <a:pt x="3266" y="10407"/>
                    </a:lnTo>
                    <a:lnTo>
                      <a:pt x="9048" y="7768"/>
                    </a:lnTo>
                    <a:lnTo>
                      <a:pt x="5765" y="0"/>
                    </a:lnTo>
                    <a:close/>
                  </a:path>
                </a:pathLst>
              </a:custGeom>
              <a:solidFill>
                <a:srgbClr val="AAD3B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1513;p43">
                <a:extLst>
                  <a:ext uri="{FF2B5EF4-FFF2-40B4-BE49-F238E27FC236}">
                    <a16:creationId xmlns:a16="http://schemas.microsoft.com/office/drawing/2014/main" id="{088DD1F2-682E-4A1E-BDC4-31AB36D78998}"/>
                  </a:ext>
                </a:extLst>
              </p:cNvPr>
              <p:cNvSpPr/>
              <p:nvPr/>
            </p:nvSpPr>
            <p:spPr>
              <a:xfrm flipH="1">
                <a:off x="3080480" y="2716949"/>
                <a:ext cx="247417" cy="186526"/>
              </a:xfrm>
              <a:custGeom>
                <a:avLst/>
                <a:gdLst/>
                <a:ahLst/>
                <a:cxnLst/>
                <a:rect l="l" t="t" r="r" b="b"/>
                <a:pathLst>
                  <a:path w="4173" h="3146" extrusionOk="0">
                    <a:moveTo>
                      <a:pt x="3110" y="0"/>
                    </a:moveTo>
                    <a:cubicBezTo>
                      <a:pt x="3110" y="0"/>
                      <a:pt x="2559" y="140"/>
                      <a:pt x="2066" y="194"/>
                    </a:cubicBezTo>
                    <a:cubicBezTo>
                      <a:pt x="1337" y="270"/>
                      <a:pt x="506" y="490"/>
                      <a:pt x="550" y="727"/>
                    </a:cubicBezTo>
                    <a:cubicBezTo>
                      <a:pt x="584" y="922"/>
                      <a:pt x="757" y="1036"/>
                      <a:pt x="1031" y="1036"/>
                    </a:cubicBezTo>
                    <a:cubicBezTo>
                      <a:pt x="1163" y="1036"/>
                      <a:pt x="1319" y="1010"/>
                      <a:pt x="1493" y="953"/>
                    </a:cubicBezTo>
                    <a:lnTo>
                      <a:pt x="1493" y="953"/>
                    </a:lnTo>
                    <a:cubicBezTo>
                      <a:pt x="734" y="1440"/>
                      <a:pt x="0" y="1987"/>
                      <a:pt x="34" y="2263"/>
                    </a:cubicBezTo>
                    <a:cubicBezTo>
                      <a:pt x="56" y="2438"/>
                      <a:pt x="192" y="2465"/>
                      <a:pt x="274" y="2465"/>
                    </a:cubicBezTo>
                    <a:cubicBezTo>
                      <a:pt x="311" y="2465"/>
                      <a:pt x="337" y="2459"/>
                      <a:pt x="337" y="2459"/>
                    </a:cubicBezTo>
                    <a:lnTo>
                      <a:pt x="337" y="2459"/>
                    </a:lnTo>
                    <a:cubicBezTo>
                      <a:pt x="337" y="2459"/>
                      <a:pt x="240" y="2630"/>
                      <a:pt x="380" y="2759"/>
                    </a:cubicBezTo>
                    <a:cubicBezTo>
                      <a:pt x="431" y="2808"/>
                      <a:pt x="504" y="2823"/>
                      <a:pt x="575" y="2823"/>
                    </a:cubicBezTo>
                    <a:cubicBezTo>
                      <a:pt x="696" y="2823"/>
                      <a:pt x="814" y="2779"/>
                      <a:pt x="814" y="2779"/>
                    </a:cubicBezTo>
                    <a:lnTo>
                      <a:pt x="814" y="2779"/>
                    </a:lnTo>
                    <a:cubicBezTo>
                      <a:pt x="814" y="2779"/>
                      <a:pt x="686" y="2916"/>
                      <a:pt x="857" y="3083"/>
                    </a:cubicBezTo>
                    <a:cubicBezTo>
                      <a:pt x="902" y="3127"/>
                      <a:pt x="1019" y="3145"/>
                      <a:pt x="1182" y="3145"/>
                    </a:cubicBezTo>
                    <a:cubicBezTo>
                      <a:pt x="2036" y="3145"/>
                      <a:pt x="4173" y="2643"/>
                      <a:pt x="4173" y="2643"/>
                    </a:cubicBezTo>
                    <a:lnTo>
                      <a:pt x="3110" y="0"/>
                    </a:lnTo>
                    <a:close/>
                  </a:path>
                </a:pathLst>
              </a:custGeom>
              <a:solidFill>
                <a:srgbClr val="ECB58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1514;p43">
                <a:extLst>
                  <a:ext uri="{FF2B5EF4-FFF2-40B4-BE49-F238E27FC236}">
                    <a16:creationId xmlns:a16="http://schemas.microsoft.com/office/drawing/2014/main" id="{A18544E5-E577-4D2F-A144-EC3BEA3120F6}"/>
                  </a:ext>
                </a:extLst>
              </p:cNvPr>
              <p:cNvSpPr/>
              <p:nvPr/>
            </p:nvSpPr>
            <p:spPr>
              <a:xfrm flipH="1">
                <a:off x="3241096" y="2813771"/>
                <a:ext cx="71029" cy="53361"/>
              </a:xfrm>
              <a:custGeom>
                <a:avLst/>
                <a:gdLst/>
                <a:ahLst/>
                <a:cxnLst/>
                <a:rect l="l" t="t" r="r" b="b"/>
                <a:pathLst>
                  <a:path w="1198" h="900" extrusionOk="0">
                    <a:moveTo>
                      <a:pt x="1111" y="0"/>
                    </a:moveTo>
                    <a:cubicBezTo>
                      <a:pt x="444" y="327"/>
                      <a:pt x="17" y="737"/>
                      <a:pt x="1" y="757"/>
                    </a:cubicBezTo>
                    <a:lnTo>
                      <a:pt x="141" y="900"/>
                    </a:lnTo>
                    <a:cubicBezTo>
                      <a:pt x="145" y="897"/>
                      <a:pt x="560" y="494"/>
                      <a:pt x="1197" y="183"/>
                    </a:cubicBezTo>
                    <a:lnTo>
                      <a:pt x="1111" y="0"/>
                    </a:ln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515;p43">
                <a:extLst>
                  <a:ext uri="{FF2B5EF4-FFF2-40B4-BE49-F238E27FC236}">
                    <a16:creationId xmlns:a16="http://schemas.microsoft.com/office/drawing/2014/main" id="{BD839D0D-E2D2-43E1-A2D6-9764BD02790B}"/>
                  </a:ext>
                </a:extLst>
              </p:cNvPr>
              <p:cNvSpPr/>
              <p:nvPr/>
            </p:nvSpPr>
            <p:spPr>
              <a:xfrm flipH="1">
                <a:off x="3222360" y="2844958"/>
                <a:ext cx="60713" cy="41799"/>
              </a:xfrm>
              <a:custGeom>
                <a:avLst/>
                <a:gdLst/>
                <a:ahLst/>
                <a:cxnLst/>
                <a:rect l="l" t="t" r="r" b="b"/>
                <a:pathLst>
                  <a:path w="1024" h="705" extrusionOk="0">
                    <a:moveTo>
                      <a:pt x="937" y="0"/>
                    </a:moveTo>
                    <a:cubicBezTo>
                      <a:pt x="474" y="217"/>
                      <a:pt x="21" y="527"/>
                      <a:pt x="1" y="540"/>
                    </a:cubicBezTo>
                    <a:lnTo>
                      <a:pt x="118" y="704"/>
                    </a:lnTo>
                    <a:cubicBezTo>
                      <a:pt x="121" y="704"/>
                      <a:pt x="574" y="394"/>
                      <a:pt x="1024" y="184"/>
                    </a:cubicBezTo>
                    <a:lnTo>
                      <a:pt x="937" y="0"/>
                    </a:ln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516;p43">
                <a:extLst>
                  <a:ext uri="{FF2B5EF4-FFF2-40B4-BE49-F238E27FC236}">
                    <a16:creationId xmlns:a16="http://schemas.microsoft.com/office/drawing/2014/main" id="{350AA81D-931A-4A85-9082-5E67273F2397}"/>
                  </a:ext>
                </a:extLst>
              </p:cNvPr>
              <p:cNvSpPr/>
              <p:nvPr/>
            </p:nvSpPr>
            <p:spPr>
              <a:xfrm flipH="1">
                <a:off x="2550780" y="2156828"/>
                <a:ext cx="607426" cy="746046"/>
              </a:xfrm>
              <a:custGeom>
                <a:avLst/>
                <a:gdLst/>
                <a:ahLst/>
                <a:cxnLst/>
                <a:rect l="l" t="t" r="r" b="b"/>
                <a:pathLst>
                  <a:path w="10245" h="12583" extrusionOk="0">
                    <a:moveTo>
                      <a:pt x="2583" y="0"/>
                    </a:moveTo>
                    <a:lnTo>
                      <a:pt x="4196" y="5245"/>
                    </a:lnTo>
                    <a:lnTo>
                      <a:pt x="4559" y="6695"/>
                    </a:lnTo>
                    <a:lnTo>
                      <a:pt x="1" y="9158"/>
                    </a:lnTo>
                    <a:lnTo>
                      <a:pt x="1294" y="12583"/>
                    </a:lnTo>
                    <a:cubicBezTo>
                      <a:pt x="1294" y="12583"/>
                      <a:pt x="7989" y="12020"/>
                      <a:pt x="8995" y="8994"/>
                    </a:cubicBezTo>
                    <a:cubicBezTo>
                      <a:pt x="10245" y="5245"/>
                      <a:pt x="5969" y="243"/>
                      <a:pt x="5486" y="123"/>
                    </a:cubicBezTo>
                    <a:cubicBezTo>
                      <a:pt x="5002" y="0"/>
                      <a:pt x="2583" y="0"/>
                      <a:pt x="2583"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1517;p43">
                <a:extLst>
                  <a:ext uri="{FF2B5EF4-FFF2-40B4-BE49-F238E27FC236}">
                    <a16:creationId xmlns:a16="http://schemas.microsoft.com/office/drawing/2014/main" id="{12C49CE7-BE74-40C1-ACBD-15E1AE84C094}"/>
                  </a:ext>
                </a:extLst>
              </p:cNvPr>
              <p:cNvSpPr/>
              <p:nvPr/>
            </p:nvSpPr>
            <p:spPr>
              <a:xfrm flipH="1">
                <a:off x="2880726" y="2153270"/>
                <a:ext cx="129074" cy="362618"/>
              </a:xfrm>
              <a:custGeom>
                <a:avLst/>
                <a:gdLst/>
                <a:ahLst/>
                <a:cxnLst/>
                <a:rect l="l" t="t" r="r" b="b"/>
                <a:pathLst>
                  <a:path w="2177" h="6116" extrusionOk="0">
                    <a:moveTo>
                      <a:pt x="160" y="0"/>
                    </a:moveTo>
                    <a:lnTo>
                      <a:pt x="0" y="123"/>
                    </a:lnTo>
                    <a:lnTo>
                      <a:pt x="1950" y="2736"/>
                    </a:lnTo>
                    <a:lnTo>
                      <a:pt x="793" y="3442"/>
                    </a:lnTo>
                    <a:lnTo>
                      <a:pt x="767" y="3589"/>
                    </a:lnTo>
                    <a:lnTo>
                      <a:pt x="1564" y="4656"/>
                    </a:lnTo>
                    <a:lnTo>
                      <a:pt x="457" y="5985"/>
                    </a:lnTo>
                    <a:lnTo>
                      <a:pt x="613" y="6115"/>
                    </a:lnTo>
                    <a:lnTo>
                      <a:pt x="1770" y="4722"/>
                    </a:lnTo>
                    <a:lnTo>
                      <a:pt x="1773" y="4599"/>
                    </a:lnTo>
                    <a:lnTo>
                      <a:pt x="993" y="3559"/>
                    </a:lnTo>
                    <a:lnTo>
                      <a:pt x="2150" y="2849"/>
                    </a:lnTo>
                    <a:lnTo>
                      <a:pt x="2176" y="2703"/>
                    </a:lnTo>
                    <a:lnTo>
                      <a:pt x="160" y="0"/>
                    </a:ln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1518;p43">
                <a:extLst>
                  <a:ext uri="{FF2B5EF4-FFF2-40B4-BE49-F238E27FC236}">
                    <a16:creationId xmlns:a16="http://schemas.microsoft.com/office/drawing/2014/main" id="{E0421CB9-BC36-4442-BD47-6FB2C23A2365}"/>
                  </a:ext>
                </a:extLst>
              </p:cNvPr>
              <p:cNvSpPr/>
              <p:nvPr/>
            </p:nvSpPr>
            <p:spPr>
              <a:xfrm flipH="1">
                <a:off x="3215424" y="2165306"/>
                <a:ext cx="129252" cy="393271"/>
              </a:xfrm>
              <a:custGeom>
                <a:avLst/>
                <a:gdLst/>
                <a:ahLst/>
                <a:cxnLst/>
                <a:rect l="l" t="t" r="r" b="b"/>
                <a:pathLst>
                  <a:path w="2180" h="6633" extrusionOk="0">
                    <a:moveTo>
                      <a:pt x="2016" y="0"/>
                    </a:moveTo>
                    <a:lnTo>
                      <a:pt x="0" y="2703"/>
                    </a:lnTo>
                    <a:lnTo>
                      <a:pt x="30" y="2850"/>
                    </a:lnTo>
                    <a:lnTo>
                      <a:pt x="1186" y="3556"/>
                    </a:lnTo>
                    <a:lnTo>
                      <a:pt x="403" y="4596"/>
                    </a:lnTo>
                    <a:lnTo>
                      <a:pt x="403" y="4716"/>
                    </a:lnTo>
                    <a:lnTo>
                      <a:pt x="1753" y="6632"/>
                    </a:lnTo>
                    <a:lnTo>
                      <a:pt x="1920" y="6515"/>
                    </a:lnTo>
                    <a:lnTo>
                      <a:pt x="610" y="4659"/>
                    </a:lnTo>
                    <a:lnTo>
                      <a:pt x="1413" y="3590"/>
                    </a:lnTo>
                    <a:lnTo>
                      <a:pt x="1383" y="3443"/>
                    </a:lnTo>
                    <a:lnTo>
                      <a:pt x="230" y="2733"/>
                    </a:lnTo>
                    <a:lnTo>
                      <a:pt x="2179" y="120"/>
                    </a:lnTo>
                    <a:lnTo>
                      <a:pt x="2016" y="0"/>
                    </a:ln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519;p43">
                <a:extLst>
                  <a:ext uri="{FF2B5EF4-FFF2-40B4-BE49-F238E27FC236}">
                    <a16:creationId xmlns:a16="http://schemas.microsoft.com/office/drawing/2014/main" id="{65F905E7-3FD4-4C91-B6C4-F10CCDE56B53}"/>
                  </a:ext>
                </a:extLst>
              </p:cNvPr>
              <p:cNvSpPr/>
              <p:nvPr/>
            </p:nvSpPr>
            <p:spPr>
              <a:xfrm flipH="1">
                <a:off x="2652159" y="4353140"/>
                <a:ext cx="190914" cy="235500"/>
              </a:xfrm>
              <a:custGeom>
                <a:avLst/>
                <a:gdLst/>
                <a:ahLst/>
                <a:cxnLst/>
                <a:rect l="l" t="t" r="r" b="b"/>
                <a:pathLst>
                  <a:path w="3220" h="3972" extrusionOk="0">
                    <a:moveTo>
                      <a:pt x="3146" y="0"/>
                    </a:moveTo>
                    <a:cubicBezTo>
                      <a:pt x="2340" y="313"/>
                      <a:pt x="1617" y="849"/>
                      <a:pt x="1054" y="1556"/>
                    </a:cubicBezTo>
                    <a:cubicBezTo>
                      <a:pt x="491" y="2263"/>
                      <a:pt x="124" y="3089"/>
                      <a:pt x="1" y="3945"/>
                    </a:cubicBezTo>
                    <a:lnTo>
                      <a:pt x="201" y="3972"/>
                    </a:lnTo>
                    <a:cubicBezTo>
                      <a:pt x="321" y="3152"/>
                      <a:pt x="671" y="2359"/>
                      <a:pt x="1211" y="1683"/>
                    </a:cubicBezTo>
                    <a:cubicBezTo>
                      <a:pt x="1751" y="1003"/>
                      <a:pt x="2447" y="486"/>
                      <a:pt x="3220" y="190"/>
                    </a:cubicBezTo>
                    <a:lnTo>
                      <a:pt x="3146"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1520;p43">
                <a:extLst>
                  <a:ext uri="{FF2B5EF4-FFF2-40B4-BE49-F238E27FC236}">
                    <a16:creationId xmlns:a16="http://schemas.microsoft.com/office/drawing/2014/main" id="{1318B7F2-D1AD-45B3-AF14-E5C21A784265}"/>
                  </a:ext>
                </a:extLst>
              </p:cNvPr>
              <p:cNvSpPr/>
              <p:nvPr/>
            </p:nvSpPr>
            <p:spPr>
              <a:xfrm flipH="1">
                <a:off x="3218805" y="4353140"/>
                <a:ext cx="190914" cy="235500"/>
              </a:xfrm>
              <a:custGeom>
                <a:avLst/>
                <a:gdLst/>
                <a:ahLst/>
                <a:cxnLst/>
                <a:rect l="l" t="t" r="r" b="b"/>
                <a:pathLst>
                  <a:path w="3220" h="3972" extrusionOk="0">
                    <a:moveTo>
                      <a:pt x="3146" y="0"/>
                    </a:moveTo>
                    <a:cubicBezTo>
                      <a:pt x="2340" y="313"/>
                      <a:pt x="1614" y="849"/>
                      <a:pt x="1051" y="1556"/>
                    </a:cubicBezTo>
                    <a:cubicBezTo>
                      <a:pt x="487" y="2263"/>
                      <a:pt x="124" y="3089"/>
                      <a:pt x="1" y="3945"/>
                    </a:cubicBezTo>
                    <a:lnTo>
                      <a:pt x="201" y="3972"/>
                    </a:lnTo>
                    <a:cubicBezTo>
                      <a:pt x="321" y="3152"/>
                      <a:pt x="667" y="2359"/>
                      <a:pt x="1211" y="1683"/>
                    </a:cubicBezTo>
                    <a:cubicBezTo>
                      <a:pt x="1751" y="1003"/>
                      <a:pt x="2446" y="486"/>
                      <a:pt x="3220" y="190"/>
                    </a:cubicBezTo>
                    <a:lnTo>
                      <a:pt x="3146"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1521;p43">
                <a:extLst>
                  <a:ext uri="{FF2B5EF4-FFF2-40B4-BE49-F238E27FC236}">
                    <a16:creationId xmlns:a16="http://schemas.microsoft.com/office/drawing/2014/main" id="{7804DC9E-5540-44DC-A711-C87B6191732C}"/>
                  </a:ext>
                </a:extLst>
              </p:cNvPr>
              <p:cNvSpPr/>
              <p:nvPr/>
            </p:nvSpPr>
            <p:spPr>
              <a:xfrm flipH="1">
                <a:off x="3285984" y="3847685"/>
                <a:ext cx="286489" cy="11917"/>
              </a:xfrm>
              <a:custGeom>
                <a:avLst/>
                <a:gdLst/>
                <a:ahLst/>
                <a:cxnLst/>
                <a:rect l="l" t="t" r="r" b="b"/>
                <a:pathLst>
                  <a:path w="4832" h="201" extrusionOk="0">
                    <a:moveTo>
                      <a:pt x="0" y="0"/>
                    </a:moveTo>
                    <a:lnTo>
                      <a:pt x="0" y="200"/>
                    </a:lnTo>
                    <a:lnTo>
                      <a:pt x="4831" y="200"/>
                    </a:lnTo>
                    <a:lnTo>
                      <a:pt x="4831" y="0"/>
                    </a:ln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1522;p43">
                <a:extLst>
                  <a:ext uri="{FF2B5EF4-FFF2-40B4-BE49-F238E27FC236}">
                    <a16:creationId xmlns:a16="http://schemas.microsoft.com/office/drawing/2014/main" id="{B176DEDE-AC53-4C4E-85F4-1E6580DFD103}"/>
                  </a:ext>
                </a:extLst>
              </p:cNvPr>
              <p:cNvSpPr/>
              <p:nvPr/>
            </p:nvSpPr>
            <p:spPr>
              <a:xfrm flipH="1">
                <a:off x="2705702" y="3847685"/>
                <a:ext cx="299355" cy="11917"/>
              </a:xfrm>
              <a:custGeom>
                <a:avLst/>
                <a:gdLst/>
                <a:ahLst/>
                <a:cxnLst/>
                <a:rect l="l" t="t" r="r" b="b"/>
                <a:pathLst>
                  <a:path w="5049" h="201" extrusionOk="0">
                    <a:moveTo>
                      <a:pt x="0" y="0"/>
                    </a:moveTo>
                    <a:lnTo>
                      <a:pt x="0" y="200"/>
                    </a:lnTo>
                    <a:lnTo>
                      <a:pt x="5049" y="200"/>
                    </a:lnTo>
                    <a:lnTo>
                      <a:pt x="5049" y="0"/>
                    </a:ln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1523;p43">
                <a:extLst>
                  <a:ext uri="{FF2B5EF4-FFF2-40B4-BE49-F238E27FC236}">
                    <a16:creationId xmlns:a16="http://schemas.microsoft.com/office/drawing/2014/main" id="{970C45BA-E1B3-4458-AE35-5AA71D901C8F}"/>
                  </a:ext>
                </a:extLst>
              </p:cNvPr>
              <p:cNvSpPr/>
              <p:nvPr/>
            </p:nvSpPr>
            <p:spPr>
              <a:xfrm flipH="1">
                <a:off x="3027292" y="2831321"/>
                <a:ext cx="40792" cy="40792"/>
              </a:xfrm>
              <a:custGeom>
                <a:avLst/>
                <a:gdLst/>
                <a:ahLst/>
                <a:cxnLst/>
                <a:rect l="l" t="t" r="r" b="b"/>
                <a:pathLst>
                  <a:path w="688" h="688" extrusionOk="0">
                    <a:moveTo>
                      <a:pt x="343" y="204"/>
                    </a:moveTo>
                    <a:cubicBezTo>
                      <a:pt x="423" y="204"/>
                      <a:pt x="487" y="267"/>
                      <a:pt x="487" y="344"/>
                    </a:cubicBezTo>
                    <a:cubicBezTo>
                      <a:pt x="487" y="421"/>
                      <a:pt x="423" y="484"/>
                      <a:pt x="343" y="484"/>
                    </a:cubicBezTo>
                    <a:cubicBezTo>
                      <a:pt x="267" y="484"/>
                      <a:pt x="203" y="421"/>
                      <a:pt x="203" y="344"/>
                    </a:cubicBezTo>
                    <a:cubicBezTo>
                      <a:pt x="203" y="267"/>
                      <a:pt x="267" y="204"/>
                      <a:pt x="343" y="204"/>
                    </a:cubicBezTo>
                    <a:close/>
                    <a:moveTo>
                      <a:pt x="343" y="1"/>
                    </a:moveTo>
                    <a:cubicBezTo>
                      <a:pt x="157" y="1"/>
                      <a:pt x="0" y="154"/>
                      <a:pt x="0" y="344"/>
                    </a:cubicBezTo>
                    <a:cubicBezTo>
                      <a:pt x="0" y="534"/>
                      <a:pt x="157" y="687"/>
                      <a:pt x="343" y="687"/>
                    </a:cubicBezTo>
                    <a:cubicBezTo>
                      <a:pt x="534" y="687"/>
                      <a:pt x="687" y="534"/>
                      <a:pt x="687" y="344"/>
                    </a:cubicBezTo>
                    <a:cubicBezTo>
                      <a:pt x="687" y="154"/>
                      <a:pt x="534" y="1"/>
                      <a:pt x="34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1524;p43">
                <a:extLst>
                  <a:ext uri="{FF2B5EF4-FFF2-40B4-BE49-F238E27FC236}">
                    <a16:creationId xmlns:a16="http://schemas.microsoft.com/office/drawing/2014/main" id="{B77D320B-DA6B-450D-8C34-3694FE09E1DF}"/>
                  </a:ext>
                </a:extLst>
              </p:cNvPr>
              <p:cNvSpPr/>
              <p:nvPr/>
            </p:nvSpPr>
            <p:spPr>
              <a:xfrm flipH="1">
                <a:off x="3714714" y="2792011"/>
                <a:ext cx="40792" cy="40554"/>
              </a:xfrm>
              <a:custGeom>
                <a:avLst/>
                <a:gdLst/>
                <a:ahLst/>
                <a:cxnLst/>
                <a:rect l="l" t="t" r="r" b="b"/>
                <a:pathLst>
                  <a:path w="688" h="684" extrusionOk="0">
                    <a:moveTo>
                      <a:pt x="345" y="201"/>
                    </a:moveTo>
                    <a:cubicBezTo>
                      <a:pt x="421" y="201"/>
                      <a:pt x="485" y="264"/>
                      <a:pt x="485" y="341"/>
                    </a:cubicBezTo>
                    <a:cubicBezTo>
                      <a:pt x="485" y="421"/>
                      <a:pt x="421" y="484"/>
                      <a:pt x="345" y="484"/>
                    </a:cubicBezTo>
                    <a:cubicBezTo>
                      <a:pt x="265" y="484"/>
                      <a:pt x="201" y="421"/>
                      <a:pt x="201" y="341"/>
                    </a:cubicBezTo>
                    <a:cubicBezTo>
                      <a:pt x="201" y="264"/>
                      <a:pt x="265" y="201"/>
                      <a:pt x="345" y="201"/>
                    </a:cubicBezTo>
                    <a:close/>
                    <a:moveTo>
                      <a:pt x="345" y="1"/>
                    </a:moveTo>
                    <a:cubicBezTo>
                      <a:pt x="154" y="1"/>
                      <a:pt x="1" y="154"/>
                      <a:pt x="1" y="341"/>
                    </a:cubicBezTo>
                    <a:cubicBezTo>
                      <a:pt x="1" y="530"/>
                      <a:pt x="154" y="684"/>
                      <a:pt x="345" y="684"/>
                    </a:cubicBezTo>
                    <a:cubicBezTo>
                      <a:pt x="534" y="684"/>
                      <a:pt x="688" y="530"/>
                      <a:pt x="688" y="341"/>
                    </a:cubicBezTo>
                    <a:cubicBezTo>
                      <a:pt x="688" y="154"/>
                      <a:pt x="534" y="1"/>
                      <a:pt x="345"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525;p43">
                <a:extLst>
                  <a:ext uri="{FF2B5EF4-FFF2-40B4-BE49-F238E27FC236}">
                    <a16:creationId xmlns:a16="http://schemas.microsoft.com/office/drawing/2014/main" id="{679529F4-C987-495E-9AE3-335459C34E56}"/>
                  </a:ext>
                </a:extLst>
              </p:cNvPr>
              <p:cNvSpPr/>
              <p:nvPr/>
            </p:nvSpPr>
            <p:spPr>
              <a:xfrm flipH="1">
                <a:off x="2814552" y="1857723"/>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526;p43">
                <a:extLst>
                  <a:ext uri="{FF2B5EF4-FFF2-40B4-BE49-F238E27FC236}">
                    <a16:creationId xmlns:a16="http://schemas.microsoft.com/office/drawing/2014/main" id="{FC5D9835-4213-4FBE-9848-38A62B12B74D}"/>
                  </a:ext>
                </a:extLst>
              </p:cNvPr>
              <p:cNvSpPr/>
              <p:nvPr/>
            </p:nvSpPr>
            <p:spPr>
              <a:xfrm flipH="1">
                <a:off x="2908890" y="1679098"/>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1527;p43">
                <a:extLst>
                  <a:ext uri="{FF2B5EF4-FFF2-40B4-BE49-F238E27FC236}">
                    <a16:creationId xmlns:a16="http://schemas.microsoft.com/office/drawing/2014/main" id="{F9ABB7EE-2E52-49ED-AFD8-D8F7430BE7BD}"/>
                  </a:ext>
                </a:extLst>
              </p:cNvPr>
              <p:cNvSpPr/>
              <p:nvPr/>
            </p:nvSpPr>
            <p:spPr>
              <a:xfrm flipH="1">
                <a:off x="2975390" y="1600123"/>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1528;p43">
                <a:extLst>
                  <a:ext uri="{FF2B5EF4-FFF2-40B4-BE49-F238E27FC236}">
                    <a16:creationId xmlns:a16="http://schemas.microsoft.com/office/drawing/2014/main" id="{7EF54BA2-CB5B-4F80-B9C6-158B6444D913}"/>
                  </a:ext>
                </a:extLst>
              </p:cNvPr>
              <p:cNvSpPr/>
              <p:nvPr/>
            </p:nvSpPr>
            <p:spPr>
              <a:xfrm flipH="1">
                <a:off x="3076852" y="1556223"/>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529;p43">
                <a:extLst>
                  <a:ext uri="{FF2B5EF4-FFF2-40B4-BE49-F238E27FC236}">
                    <a16:creationId xmlns:a16="http://schemas.microsoft.com/office/drawing/2014/main" id="{34C6CE34-CE91-4911-BD07-F0983B3E54FC}"/>
                  </a:ext>
                </a:extLst>
              </p:cNvPr>
              <p:cNvSpPr/>
              <p:nvPr/>
            </p:nvSpPr>
            <p:spPr>
              <a:xfrm flipH="1">
                <a:off x="2814552" y="1742448"/>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530;p43">
                <a:extLst>
                  <a:ext uri="{FF2B5EF4-FFF2-40B4-BE49-F238E27FC236}">
                    <a16:creationId xmlns:a16="http://schemas.microsoft.com/office/drawing/2014/main" id="{E01F844F-87FA-451D-BB2D-61FC359386F7}"/>
                  </a:ext>
                </a:extLst>
              </p:cNvPr>
              <p:cNvSpPr/>
              <p:nvPr/>
            </p:nvSpPr>
            <p:spPr>
              <a:xfrm flipH="1">
                <a:off x="2880715" y="1648973"/>
                <a:ext cx="177989" cy="144371"/>
              </a:xfrm>
              <a:custGeom>
                <a:avLst/>
                <a:gdLst/>
                <a:ahLst/>
                <a:cxnLst/>
                <a:rect l="l" t="t" r="r" b="b"/>
                <a:pathLst>
                  <a:path w="3002" h="2435" extrusionOk="0">
                    <a:moveTo>
                      <a:pt x="1323" y="1"/>
                    </a:moveTo>
                    <a:cubicBezTo>
                      <a:pt x="1305" y="1"/>
                      <a:pt x="1288" y="1"/>
                      <a:pt x="1270" y="2"/>
                    </a:cubicBezTo>
                    <a:cubicBezTo>
                      <a:pt x="767" y="19"/>
                      <a:pt x="297" y="379"/>
                      <a:pt x="148" y="855"/>
                    </a:cubicBezTo>
                    <a:cubicBezTo>
                      <a:pt x="0" y="1335"/>
                      <a:pt x="180" y="1898"/>
                      <a:pt x="580" y="2198"/>
                    </a:cubicBezTo>
                    <a:cubicBezTo>
                      <a:pt x="792" y="2355"/>
                      <a:pt x="1055" y="2435"/>
                      <a:pt x="1317" y="2435"/>
                    </a:cubicBezTo>
                    <a:cubicBezTo>
                      <a:pt x="1555" y="2435"/>
                      <a:pt x="1792" y="2370"/>
                      <a:pt x="1990" y="2238"/>
                    </a:cubicBezTo>
                    <a:cubicBezTo>
                      <a:pt x="3002" y="1565"/>
                      <a:pt x="2518" y="1"/>
                      <a:pt x="1323" y="1"/>
                    </a:cubicBezTo>
                    <a:close/>
                  </a:path>
                </a:pathLst>
              </a:custGeom>
              <a:solidFill>
                <a:srgbClr val="15161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grpSp>
        <p:nvGrpSpPr>
          <p:cNvPr id="101" name="Google Shape;1531;p43">
            <a:extLst>
              <a:ext uri="{FF2B5EF4-FFF2-40B4-BE49-F238E27FC236}">
                <a16:creationId xmlns:a16="http://schemas.microsoft.com/office/drawing/2014/main" id="{BB8831EF-59D7-4BAB-99FB-8FE752D5B7DF}"/>
              </a:ext>
            </a:extLst>
          </p:cNvPr>
          <p:cNvGrpSpPr/>
          <p:nvPr/>
        </p:nvGrpSpPr>
        <p:grpSpPr>
          <a:xfrm>
            <a:off x="1180867" y="8139381"/>
            <a:ext cx="2788800" cy="4138219"/>
            <a:chOff x="442825" y="3052268"/>
            <a:chExt cx="1045800" cy="1551832"/>
          </a:xfrm>
        </p:grpSpPr>
        <p:sp>
          <p:nvSpPr>
            <p:cNvPr id="102" name="Google Shape;1532;p43">
              <a:extLst>
                <a:ext uri="{FF2B5EF4-FFF2-40B4-BE49-F238E27FC236}">
                  <a16:creationId xmlns:a16="http://schemas.microsoft.com/office/drawing/2014/main" id="{2F766621-0115-4CC7-8B52-8F0C4F9A80DE}"/>
                </a:ext>
              </a:extLst>
            </p:cNvPr>
            <p:cNvSpPr/>
            <p:nvPr/>
          </p:nvSpPr>
          <p:spPr>
            <a:xfrm>
              <a:off x="555650" y="3412836"/>
              <a:ext cx="376637" cy="376637"/>
            </a:xfrm>
            <a:custGeom>
              <a:avLst/>
              <a:gdLst/>
              <a:ahLst/>
              <a:cxnLst/>
              <a:rect l="l" t="t" r="r" b="b"/>
              <a:pathLst>
                <a:path w="5273" h="5273" extrusionOk="0">
                  <a:moveTo>
                    <a:pt x="1" y="1"/>
                  </a:moveTo>
                  <a:cubicBezTo>
                    <a:pt x="1" y="2913"/>
                    <a:pt x="2360" y="5273"/>
                    <a:pt x="5273" y="5273"/>
                  </a:cubicBezTo>
                  <a:cubicBezTo>
                    <a:pt x="5273" y="2363"/>
                    <a:pt x="2910" y="1"/>
                    <a:pt x="1" y="1"/>
                  </a:cubicBez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1533;p43">
              <a:extLst>
                <a:ext uri="{FF2B5EF4-FFF2-40B4-BE49-F238E27FC236}">
                  <a16:creationId xmlns:a16="http://schemas.microsoft.com/office/drawing/2014/main" id="{98CB1F61-A1C0-4D0D-B653-6C2B899F6121}"/>
                </a:ext>
              </a:extLst>
            </p:cNvPr>
            <p:cNvSpPr/>
            <p:nvPr/>
          </p:nvSpPr>
          <p:spPr>
            <a:xfrm>
              <a:off x="1045078" y="3538549"/>
              <a:ext cx="376637" cy="376351"/>
            </a:xfrm>
            <a:custGeom>
              <a:avLst/>
              <a:gdLst/>
              <a:ahLst/>
              <a:cxnLst/>
              <a:rect l="l" t="t" r="r" b="b"/>
              <a:pathLst>
                <a:path w="5273" h="5269" extrusionOk="0">
                  <a:moveTo>
                    <a:pt x="5272" y="0"/>
                  </a:moveTo>
                  <a:cubicBezTo>
                    <a:pt x="2359" y="0"/>
                    <a:pt x="0" y="2359"/>
                    <a:pt x="0" y="5269"/>
                  </a:cubicBezTo>
                  <a:cubicBezTo>
                    <a:pt x="2913" y="5269"/>
                    <a:pt x="5272" y="2910"/>
                    <a:pt x="5272" y="0"/>
                  </a:cubicBez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1534;p43">
              <a:extLst>
                <a:ext uri="{FF2B5EF4-FFF2-40B4-BE49-F238E27FC236}">
                  <a16:creationId xmlns:a16="http://schemas.microsoft.com/office/drawing/2014/main" id="{E8C48D57-28D1-47C1-BC0C-09CFD34FB0D1}"/>
                </a:ext>
              </a:extLst>
            </p:cNvPr>
            <p:cNvSpPr/>
            <p:nvPr/>
          </p:nvSpPr>
          <p:spPr>
            <a:xfrm>
              <a:off x="841578" y="3052697"/>
              <a:ext cx="294281" cy="532349"/>
            </a:xfrm>
            <a:custGeom>
              <a:avLst/>
              <a:gdLst/>
              <a:ahLst/>
              <a:cxnLst/>
              <a:rect l="l" t="t" r="r" b="b"/>
              <a:pathLst>
                <a:path w="4120" h="7453" extrusionOk="0">
                  <a:moveTo>
                    <a:pt x="2060" y="1"/>
                  </a:moveTo>
                  <a:cubicBezTo>
                    <a:pt x="0" y="2057"/>
                    <a:pt x="0" y="5396"/>
                    <a:pt x="2060" y="7452"/>
                  </a:cubicBezTo>
                  <a:cubicBezTo>
                    <a:pt x="4119" y="5396"/>
                    <a:pt x="4119" y="2057"/>
                    <a:pt x="2060" y="1"/>
                  </a:cubicBezTo>
                  <a:close/>
                </a:path>
              </a:pathLst>
            </a:custGeom>
            <a:solidFill>
              <a:srgbClr val="6AADA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1535;p43">
              <a:extLst>
                <a:ext uri="{FF2B5EF4-FFF2-40B4-BE49-F238E27FC236}">
                  <a16:creationId xmlns:a16="http://schemas.microsoft.com/office/drawing/2014/main" id="{867DCBC7-CC82-40CE-8E70-2CAFC48BDFCD}"/>
                </a:ext>
              </a:extLst>
            </p:cNvPr>
            <p:cNvSpPr/>
            <p:nvPr/>
          </p:nvSpPr>
          <p:spPr>
            <a:xfrm>
              <a:off x="442825" y="4459200"/>
              <a:ext cx="1045800" cy="144900"/>
            </a:xfrm>
            <a:prstGeom prst="ellipse">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1536;p43">
              <a:extLst>
                <a:ext uri="{FF2B5EF4-FFF2-40B4-BE49-F238E27FC236}">
                  <a16:creationId xmlns:a16="http://schemas.microsoft.com/office/drawing/2014/main" id="{4D79E80F-C6B5-4651-AAA2-7681F563CA71}"/>
                </a:ext>
              </a:extLst>
            </p:cNvPr>
            <p:cNvSpPr/>
            <p:nvPr/>
          </p:nvSpPr>
          <p:spPr>
            <a:xfrm>
              <a:off x="981507" y="3052268"/>
              <a:ext cx="14357" cy="1210910"/>
            </a:xfrm>
            <a:custGeom>
              <a:avLst/>
              <a:gdLst/>
              <a:ahLst/>
              <a:cxnLst/>
              <a:rect l="l" t="t" r="r" b="b"/>
              <a:pathLst>
                <a:path w="201" h="16953" extrusionOk="0">
                  <a:moveTo>
                    <a:pt x="1" y="0"/>
                  </a:moveTo>
                  <a:lnTo>
                    <a:pt x="1" y="16952"/>
                  </a:lnTo>
                  <a:lnTo>
                    <a:pt x="201" y="16952"/>
                  </a:lnTo>
                  <a:lnTo>
                    <a:pt x="201"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1537;p43">
              <a:extLst>
                <a:ext uri="{FF2B5EF4-FFF2-40B4-BE49-F238E27FC236}">
                  <a16:creationId xmlns:a16="http://schemas.microsoft.com/office/drawing/2014/main" id="{80E75134-D6D3-4004-99E5-8575C6A045F2}"/>
                </a:ext>
              </a:extLst>
            </p:cNvPr>
            <p:cNvSpPr/>
            <p:nvPr/>
          </p:nvSpPr>
          <p:spPr>
            <a:xfrm>
              <a:off x="1039578" y="3534977"/>
              <a:ext cx="385423" cy="729846"/>
            </a:xfrm>
            <a:custGeom>
              <a:avLst/>
              <a:gdLst/>
              <a:ahLst/>
              <a:cxnLst/>
              <a:rect l="l" t="t" r="r" b="b"/>
              <a:pathLst>
                <a:path w="5396" h="10218" extrusionOk="0">
                  <a:moveTo>
                    <a:pt x="5256" y="1"/>
                  </a:moveTo>
                  <a:lnTo>
                    <a:pt x="28" y="5272"/>
                  </a:lnTo>
                  <a:lnTo>
                    <a:pt x="0" y="5342"/>
                  </a:lnTo>
                  <a:lnTo>
                    <a:pt x="0" y="10218"/>
                  </a:lnTo>
                  <a:lnTo>
                    <a:pt x="200" y="10218"/>
                  </a:lnTo>
                  <a:lnTo>
                    <a:pt x="200" y="5382"/>
                  </a:lnTo>
                  <a:lnTo>
                    <a:pt x="5396" y="140"/>
                  </a:lnTo>
                  <a:lnTo>
                    <a:pt x="5256"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1538;p43">
              <a:extLst>
                <a:ext uri="{FF2B5EF4-FFF2-40B4-BE49-F238E27FC236}">
                  <a16:creationId xmlns:a16="http://schemas.microsoft.com/office/drawing/2014/main" id="{24CC36B9-512D-40FA-A1E0-CDBB32BAB3A3}"/>
                </a:ext>
              </a:extLst>
            </p:cNvPr>
            <p:cNvSpPr/>
            <p:nvPr/>
          </p:nvSpPr>
          <p:spPr>
            <a:xfrm>
              <a:off x="550650" y="3407907"/>
              <a:ext cx="388566" cy="858344"/>
            </a:xfrm>
            <a:custGeom>
              <a:avLst/>
              <a:gdLst/>
              <a:ahLst/>
              <a:cxnLst/>
              <a:rect l="l" t="t" r="r" b="b"/>
              <a:pathLst>
                <a:path w="5440" h="12017" extrusionOk="0">
                  <a:moveTo>
                    <a:pt x="141" y="0"/>
                  </a:moveTo>
                  <a:lnTo>
                    <a:pt x="1" y="143"/>
                  </a:lnTo>
                  <a:lnTo>
                    <a:pt x="5243" y="5382"/>
                  </a:lnTo>
                  <a:lnTo>
                    <a:pt x="5243" y="12017"/>
                  </a:lnTo>
                  <a:lnTo>
                    <a:pt x="5439" y="12017"/>
                  </a:lnTo>
                  <a:lnTo>
                    <a:pt x="5439" y="5342"/>
                  </a:lnTo>
                  <a:lnTo>
                    <a:pt x="5413" y="5271"/>
                  </a:lnTo>
                  <a:lnTo>
                    <a:pt x="141"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1539;p43">
              <a:extLst>
                <a:ext uri="{FF2B5EF4-FFF2-40B4-BE49-F238E27FC236}">
                  <a16:creationId xmlns:a16="http://schemas.microsoft.com/office/drawing/2014/main" id="{1BD808FC-F5ED-4587-8D9D-6C7EC2992DEA}"/>
                </a:ext>
              </a:extLst>
            </p:cNvPr>
            <p:cNvSpPr/>
            <p:nvPr/>
          </p:nvSpPr>
          <p:spPr>
            <a:xfrm>
              <a:off x="743935" y="4040543"/>
              <a:ext cx="489493" cy="498707"/>
            </a:xfrm>
            <a:custGeom>
              <a:avLst/>
              <a:gdLst/>
              <a:ahLst/>
              <a:cxnLst/>
              <a:rect l="l" t="t" r="r" b="b"/>
              <a:pathLst>
                <a:path w="6853" h="6982" extrusionOk="0">
                  <a:moveTo>
                    <a:pt x="1" y="0"/>
                  </a:moveTo>
                  <a:lnTo>
                    <a:pt x="1" y="6695"/>
                  </a:lnTo>
                  <a:cubicBezTo>
                    <a:pt x="1" y="6855"/>
                    <a:pt x="128" y="6982"/>
                    <a:pt x="288" y="6982"/>
                  </a:cubicBezTo>
                  <a:lnTo>
                    <a:pt x="6566" y="6982"/>
                  </a:lnTo>
                  <a:cubicBezTo>
                    <a:pt x="6722" y="6982"/>
                    <a:pt x="6852" y="6855"/>
                    <a:pt x="6852" y="6695"/>
                  </a:cubicBezTo>
                  <a:lnTo>
                    <a:pt x="6852" y="0"/>
                  </a:lnTo>
                  <a:close/>
                </a:path>
              </a:pathLst>
            </a:custGeom>
            <a:solidFill>
              <a:srgbClr val="DD902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10" name="Google Shape;904;p34">
            <a:extLst>
              <a:ext uri="{FF2B5EF4-FFF2-40B4-BE49-F238E27FC236}">
                <a16:creationId xmlns:a16="http://schemas.microsoft.com/office/drawing/2014/main" id="{44E01B3F-8AC0-4ECA-AF72-CFFA0A9E22C0}"/>
              </a:ext>
            </a:extLst>
          </p:cNvPr>
          <p:cNvSpPr/>
          <p:nvPr/>
        </p:nvSpPr>
        <p:spPr>
          <a:xfrm>
            <a:off x="23116110" y="1433226"/>
            <a:ext cx="1325188" cy="10610400"/>
          </a:xfrm>
          <a:prstGeom prst="rect">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Tree>
    <p:extLst>
      <p:ext uri="{BB962C8B-B14F-4D97-AF65-F5344CB8AC3E}">
        <p14:creationId xmlns:p14="http://schemas.microsoft.com/office/powerpoint/2010/main" val="2868917373"/>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572;p37">
            <a:extLst>
              <a:ext uri="{FF2B5EF4-FFF2-40B4-BE49-F238E27FC236}">
                <a16:creationId xmlns:a16="http://schemas.microsoft.com/office/drawing/2014/main" id="{3C8E5ECA-6B12-4103-9BF1-1E7B05ACAEDD}"/>
              </a:ext>
            </a:extLst>
          </p:cNvPr>
          <p:cNvSpPr/>
          <p:nvPr/>
        </p:nvSpPr>
        <p:spPr>
          <a:xfrm rot="-741061" flipH="1">
            <a:off x="1677611" y="363876"/>
            <a:ext cx="12080395" cy="7793048"/>
          </a:xfrm>
          <a:prstGeom prst="wedgeEllipseCallout">
            <a:avLst>
              <a:gd name="adj1" fmla="val -20833"/>
              <a:gd name="adj2" fmla="val 62500"/>
            </a:avLst>
          </a:prstGeom>
          <a:noFill/>
          <a:ln w="28575" cap="flat" cmpd="sng">
            <a:solidFill>
              <a:schemeClr val="bg1"/>
            </a:solidFill>
            <a:prstDash val="dash"/>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 name="Google Shape;573;p37">
            <a:extLst>
              <a:ext uri="{FF2B5EF4-FFF2-40B4-BE49-F238E27FC236}">
                <a16:creationId xmlns:a16="http://schemas.microsoft.com/office/drawing/2014/main" id="{0123E62D-5004-45A1-B4AB-F365309A779B}"/>
              </a:ext>
            </a:extLst>
          </p:cNvPr>
          <p:cNvSpPr txBox="1">
            <a:spLocks/>
          </p:cNvSpPr>
          <p:nvPr/>
        </p:nvSpPr>
        <p:spPr>
          <a:xfrm>
            <a:off x="3860667" y="2518333"/>
            <a:ext cx="8625600" cy="4446400"/>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r>
              <a:rPr lang="en-US" sz="4400" dirty="0">
                <a:solidFill>
                  <a:schemeClr val="bg1"/>
                </a:solidFill>
              </a:rPr>
              <a:t>“This is a quote. Words full of wisdom that someone important said and can make the reader get inspired.”</a:t>
            </a:r>
          </a:p>
        </p:txBody>
      </p:sp>
      <p:sp>
        <p:nvSpPr>
          <p:cNvPr id="4" name="Google Shape;574;p37">
            <a:extLst>
              <a:ext uri="{FF2B5EF4-FFF2-40B4-BE49-F238E27FC236}">
                <a16:creationId xmlns:a16="http://schemas.microsoft.com/office/drawing/2014/main" id="{B00BBEB4-B304-40FE-9B53-37C9F1F77E07}"/>
              </a:ext>
            </a:extLst>
          </p:cNvPr>
          <p:cNvSpPr txBox="1">
            <a:spLocks/>
          </p:cNvSpPr>
          <p:nvPr/>
        </p:nvSpPr>
        <p:spPr>
          <a:xfrm>
            <a:off x="3860667" y="5956333"/>
            <a:ext cx="5228000" cy="25592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5400" dirty="0">
                <a:solidFill>
                  <a:schemeClr val="bg1"/>
                </a:solidFill>
              </a:rPr>
              <a:t>—Someone Famous</a:t>
            </a:r>
          </a:p>
        </p:txBody>
      </p:sp>
      <p:grpSp>
        <p:nvGrpSpPr>
          <p:cNvPr id="11" name="Google Shape;588;p37">
            <a:extLst>
              <a:ext uri="{FF2B5EF4-FFF2-40B4-BE49-F238E27FC236}">
                <a16:creationId xmlns:a16="http://schemas.microsoft.com/office/drawing/2014/main" id="{5CC7522B-3895-4654-8D87-D54BB3701FD0}"/>
              </a:ext>
            </a:extLst>
          </p:cNvPr>
          <p:cNvGrpSpPr/>
          <p:nvPr/>
        </p:nvGrpSpPr>
        <p:grpSpPr>
          <a:xfrm>
            <a:off x="12668553" y="3067308"/>
            <a:ext cx="9116360" cy="11028285"/>
            <a:chOff x="1643600" y="237250"/>
            <a:chExt cx="4330675" cy="5238925"/>
          </a:xfrm>
        </p:grpSpPr>
        <p:sp>
          <p:nvSpPr>
            <p:cNvPr id="12" name="Google Shape;589;p37">
              <a:extLst>
                <a:ext uri="{FF2B5EF4-FFF2-40B4-BE49-F238E27FC236}">
                  <a16:creationId xmlns:a16="http://schemas.microsoft.com/office/drawing/2014/main" id="{F0628472-9291-480D-9AAF-FB8E8E14286B}"/>
                </a:ext>
              </a:extLst>
            </p:cNvPr>
            <p:cNvSpPr/>
            <p:nvPr/>
          </p:nvSpPr>
          <p:spPr>
            <a:xfrm>
              <a:off x="3638475" y="4096200"/>
              <a:ext cx="285850" cy="307750"/>
            </a:xfrm>
            <a:custGeom>
              <a:avLst/>
              <a:gdLst/>
              <a:ahLst/>
              <a:cxnLst/>
              <a:rect l="l" t="t" r="r" b="b"/>
              <a:pathLst>
                <a:path w="11434" h="12310" extrusionOk="0">
                  <a:moveTo>
                    <a:pt x="11196" y="7070"/>
                  </a:moveTo>
                  <a:cubicBezTo>
                    <a:pt x="11434" y="8146"/>
                    <a:pt x="10888" y="9249"/>
                    <a:pt x="10244" y="10391"/>
                  </a:cubicBezTo>
                  <a:cubicBezTo>
                    <a:pt x="9667" y="11415"/>
                    <a:pt x="8804" y="11938"/>
                    <a:pt x="7774" y="12055"/>
                  </a:cubicBezTo>
                  <a:cubicBezTo>
                    <a:pt x="6384" y="12214"/>
                    <a:pt x="4942" y="12310"/>
                    <a:pt x="3610" y="11657"/>
                  </a:cubicBezTo>
                  <a:cubicBezTo>
                    <a:pt x="3238" y="11474"/>
                    <a:pt x="2889" y="11239"/>
                    <a:pt x="2543" y="11006"/>
                  </a:cubicBezTo>
                  <a:cubicBezTo>
                    <a:pt x="2389" y="10904"/>
                    <a:pt x="2280" y="10736"/>
                    <a:pt x="2137" y="10614"/>
                  </a:cubicBezTo>
                  <a:cubicBezTo>
                    <a:pt x="211" y="8962"/>
                    <a:pt x="1" y="6744"/>
                    <a:pt x="103" y="4428"/>
                  </a:cubicBezTo>
                  <a:cubicBezTo>
                    <a:pt x="110" y="4255"/>
                    <a:pt x="217" y="4077"/>
                    <a:pt x="309" y="3920"/>
                  </a:cubicBezTo>
                  <a:cubicBezTo>
                    <a:pt x="985" y="2777"/>
                    <a:pt x="1944" y="1858"/>
                    <a:pt x="2786" y="848"/>
                  </a:cubicBezTo>
                  <a:cubicBezTo>
                    <a:pt x="2929" y="676"/>
                    <a:pt x="3144" y="507"/>
                    <a:pt x="3354" y="460"/>
                  </a:cubicBezTo>
                  <a:cubicBezTo>
                    <a:pt x="4126" y="284"/>
                    <a:pt x="4904" y="125"/>
                    <a:pt x="5689" y="36"/>
                  </a:cubicBezTo>
                  <a:cubicBezTo>
                    <a:pt x="5992" y="1"/>
                    <a:pt x="6344" y="118"/>
                    <a:pt x="6629" y="257"/>
                  </a:cubicBezTo>
                  <a:cubicBezTo>
                    <a:pt x="7343" y="604"/>
                    <a:pt x="8019" y="1033"/>
                    <a:pt x="8734" y="1380"/>
                  </a:cubicBezTo>
                  <a:cubicBezTo>
                    <a:pt x="10532" y="2259"/>
                    <a:pt x="11030" y="3867"/>
                    <a:pt x="11191" y="5669"/>
                  </a:cubicBezTo>
                  <a:cubicBezTo>
                    <a:pt x="11225" y="6044"/>
                    <a:pt x="11196" y="6423"/>
                    <a:pt x="11196" y="7070"/>
                  </a:cubicBezTo>
                  <a:close/>
                  <a:moveTo>
                    <a:pt x="8515" y="6670"/>
                  </a:moveTo>
                  <a:lnTo>
                    <a:pt x="8503" y="6670"/>
                  </a:lnTo>
                  <a:cubicBezTo>
                    <a:pt x="8503" y="6105"/>
                    <a:pt x="8529" y="5538"/>
                    <a:pt x="8498" y="4974"/>
                  </a:cubicBezTo>
                  <a:cubicBezTo>
                    <a:pt x="8427" y="3733"/>
                    <a:pt x="7641" y="2969"/>
                    <a:pt x="6414" y="2965"/>
                  </a:cubicBezTo>
                  <a:cubicBezTo>
                    <a:pt x="5615" y="2962"/>
                    <a:pt x="4813" y="2985"/>
                    <a:pt x="4017" y="3060"/>
                  </a:cubicBezTo>
                  <a:cubicBezTo>
                    <a:pt x="3710" y="3089"/>
                    <a:pt x="3390" y="3249"/>
                    <a:pt x="3125" y="3423"/>
                  </a:cubicBezTo>
                  <a:cubicBezTo>
                    <a:pt x="2482" y="3847"/>
                    <a:pt x="2066" y="4478"/>
                    <a:pt x="1669" y="5127"/>
                  </a:cubicBezTo>
                  <a:cubicBezTo>
                    <a:pt x="984" y="6247"/>
                    <a:pt x="1137" y="8181"/>
                    <a:pt x="2104" y="9046"/>
                  </a:cubicBezTo>
                  <a:cubicBezTo>
                    <a:pt x="2870" y="9732"/>
                    <a:pt x="3714" y="10370"/>
                    <a:pt x="4870" y="10200"/>
                  </a:cubicBezTo>
                  <a:cubicBezTo>
                    <a:pt x="5102" y="10166"/>
                    <a:pt x="5342" y="10177"/>
                    <a:pt x="5576" y="10197"/>
                  </a:cubicBezTo>
                  <a:cubicBezTo>
                    <a:pt x="6314" y="10260"/>
                    <a:pt x="6962" y="9954"/>
                    <a:pt x="7610" y="9687"/>
                  </a:cubicBezTo>
                  <a:cubicBezTo>
                    <a:pt x="8174" y="9454"/>
                    <a:pt x="8495" y="8994"/>
                    <a:pt x="8511" y="8367"/>
                  </a:cubicBezTo>
                  <a:cubicBezTo>
                    <a:pt x="8527" y="7802"/>
                    <a:pt x="8515" y="7235"/>
                    <a:pt x="8515" y="667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590;p37">
              <a:extLst>
                <a:ext uri="{FF2B5EF4-FFF2-40B4-BE49-F238E27FC236}">
                  <a16:creationId xmlns:a16="http://schemas.microsoft.com/office/drawing/2014/main" id="{0204F04C-A6C1-47AF-B9FB-9E04D9BB59E4}"/>
                </a:ext>
              </a:extLst>
            </p:cNvPr>
            <p:cNvSpPr/>
            <p:nvPr/>
          </p:nvSpPr>
          <p:spPr>
            <a:xfrm>
              <a:off x="4755725" y="4634075"/>
              <a:ext cx="378925" cy="576450"/>
            </a:xfrm>
            <a:custGeom>
              <a:avLst/>
              <a:gdLst/>
              <a:ahLst/>
              <a:cxnLst/>
              <a:rect l="l" t="t" r="r" b="b"/>
              <a:pathLst>
                <a:path w="15157" h="23058" extrusionOk="0">
                  <a:moveTo>
                    <a:pt x="56" y="0"/>
                  </a:moveTo>
                  <a:cubicBezTo>
                    <a:pt x="568" y="171"/>
                    <a:pt x="870" y="270"/>
                    <a:pt x="1172" y="371"/>
                  </a:cubicBezTo>
                  <a:cubicBezTo>
                    <a:pt x="1385" y="3927"/>
                    <a:pt x="2319" y="7274"/>
                    <a:pt x="3390" y="10598"/>
                  </a:cubicBezTo>
                  <a:cubicBezTo>
                    <a:pt x="3952" y="12344"/>
                    <a:pt x="4384" y="14135"/>
                    <a:pt x="4911" y="15894"/>
                  </a:cubicBezTo>
                  <a:cubicBezTo>
                    <a:pt x="5471" y="17771"/>
                    <a:pt x="6549" y="19276"/>
                    <a:pt x="8265" y="20278"/>
                  </a:cubicBezTo>
                  <a:cubicBezTo>
                    <a:pt x="8588" y="20466"/>
                    <a:pt x="8924" y="20644"/>
                    <a:pt x="9273" y="20773"/>
                  </a:cubicBezTo>
                  <a:cubicBezTo>
                    <a:pt x="10200" y="21119"/>
                    <a:pt x="11139" y="21432"/>
                    <a:pt x="12072" y="21762"/>
                  </a:cubicBezTo>
                  <a:cubicBezTo>
                    <a:pt x="13036" y="22103"/>
                    <a:pt x="13997" y="22469"/>
                    <a:pt x="15157" y="22311"/>
                  </a:cubicBezTo>
                  <a:cubicBezTo>
                    <a:pt x="15032" y="22626"/>
                    <a:pt x="15009" y="22829"/>
                    <a:pt x="14935" y="22850"/>
                  </a:cubicBezTo>
                  <a:cubicBezTo>
                    <a:pt x="14579" y="22948"/>
                    <a:pt x="14208" y="23051"/>
                    <a:pt x="13842" y="23053"/>
                  </a:cubicBezTo>
                  <a:cubicBezTo>
                    <a:pt x="13136" y="23057"/>
                    <a:pt x="12430" y="22994"/>
                    <a:pt x="11724" y="22961"/>
                  </a:cubicBezTo>
                  <a:cubicBezTo>
                    <a:pt x="8930" y="22833"/>
                    <a:pt x="6797" y="21538"/>
                    <a:pt x="5205" y="19280"/>
                  </a:cubicBezTo>
                  <a:cubicBezTo>
                    <a:pt x="3127" y="16335"/>
                    <a:pt x="1918" y="13037"/>
                    <a:pt x="1328" y="9510"/>
                  </a:cubicBezTo>
                  <a:cubicBezTo>
                    <a:pt x="845" y="6630"/>
                    <a:pt x="455" y="3735"/>
                    <a:pt x="33" y="846"/>
                  </a:cubicBezTo>
                  <a:cubicBezTo>
                    <a:pt x="1" y="628"/>
                    <a:pt x="43" y="401"/>
                    <a:pt x="56" y="0"/>
                  </a:cubicBezTo>
                  <a:close/>
                </a:path>
              </a:pathLst>
            </a:custGeom>
            <a:solidFill>
              <a:srgbClr val="B8B8B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591;p37">
              <a:extLst>
                <a:ext uri="{FF2B5EF4-FFF2-40B4-BE49-F238E27FC236}">
                  <a16:creationId xmlns:a16="http://schemas.microsoft.com/office/drawing/2014/main" id="{8A9BFC47-D4B5-42D1-909B-0DF1F0D7D145}"/>
                </a:ext>
              </a:extLst>
            </p:cNvPr>
            <p:cNvSpPr/>
            <p:nvPr/>
          </p:nvSpPr>
          <p:spPr>
            <a:xfrm>
              <a:off x="4950975" y="4659125"/>
              <a:ext cx="199425" cy="436700"/>
            </a:xfrm>
            <a:custGeom>
              <a:avLst/>
              <a:gdLst/>
              <a:ahLst/>
              <a:cxnLst/>
              <a:rect l="l" t="t" r="r" b="b"/>
              <a:pathLst>
                <a:path w="7977" h="17468" extrusionOk="0">
                  <a:moveTo>
                    <a:pt x="603" y="17467"/>
                  </a:moveTo>
                  <a:cubicBezTo>
                    <a:pt x="411" y="17314"/>
                    <a:pt x="197" y="17144"/>
                    <a:pt x="1" y="16989"/>
                  </a:cubicBezTo>
                  <a:cubicBezTo>
                    <a:pt x="18" y="16853"/>
                    <a:pt x="10" y="16753"/>
                    <a:pt x="46" y="16671"/>
                  </a:cubicBezTo>
                  <a:cubicBezTo>
                    <a:pt x="726" y="15116"/>
                    <a:pt x="1744" y="13752"/>
                    <a:pt x="2539" y="12262"/>
                  </a:cubicBezTo>
                  <a:cubicBezTo>
                    <a:pt x="3830" y="9845"/>
                    <a:pt x="4729" y="7269"/>
                    <a:pt x="5541" y="4662"/>
                  </a:cubicBezTo>
                  <a:cubicBezTo>
                    <a:pt x="6016" y="3143"/>
                    <a:pt x="6435" y="1606"/>
                    <a:pt x="6900" y="1"/>
                  </a:cubicBezTo>
                  <a:cubicBezTo>
                    <a:pt x="7228" y="115"/>
                    <a:pt x="7567" y="232"/>
                    <a:pt x="7895" y="345"/>
                  </a:cubicBezTo>
                  <a:cubicBezTo>
                    <a:pt x="7920" y="555"/>
                    <a:pt x="7977" y="701"/>
                    <a:pt x="7946" y="824"/>
                  </a:cubicBezTo>
                  <a:cubicBezTo>
                    <a:pt x="7816" y="1323"/>
                    <a:pt x="7642" y="1813"/>
                    <a:pt x="7513" y="2312"/>
                  </a:cubicBezTo>
                  <a:cubicBezTo>
                    <a:pt x="7228" y="3402"/>
                    <a:pt x="6960" y="4496"/>
                    <a:pt x="6686" y="5590"/>
                  </a:cubicBezTo>
                  <a:cubicBezTo>
                    <a:pt x="6629" y="5817"/>
                    <a:pt x="6584" y="6049"/>
                    <a:pt x="6528" y="6277"/>
                  </a:cubicBezTo>
                  <a:cubicBezTo>
                    <a:pt x="5978" y="8523"/>
                    <a:pt x="5105" y="10657"/>
                    <a:pt x="4183" y="12765"/>
                  </a:cubicBezTo>
                  <a:cubicBezTo>
                    <a:pt x="3423" y="14502"/>
                    <a:pt x="2216" y="15963"/>
                    <a:pt x="908" y="17329"/>
                  </a:cubicBezTo>
                  <a:cubicBezTo>
                    <a:pt x="849" y="17390"/>
                    <a:pt x="741" y="17407"/>
                    <a:pt x="603" y="17467"/>
                  </a:cubicBezTo>
                  <a:close/>
                </a:path>
              </a:pathLst>
            </a:custGeom>
            <a:solidFill>
              <a:srgbClr val="B8B8B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592;p37">
              <a:extLst>
                <a:ext uri="{FF2B5EF4-FFF2-40B4-BE49-F238E27FC236}">
                  <a16:creationId xmlns:a16="http://schemas.microsoft.com/office/drawing/2014/main" id="{7494FB6D-A350-4D19-B475-E538EF149E79}"/>
                </a:ext>
              </a:extLst>
            </p:cNvPr>
            <p:cNvSpPr/>
            <p:nvPr/>
          </p:nvSpPr>
          <p:spPr>
            <a:xfrm>
              <a:off x="4800150" y="5159975"/>
              <a:ext cx="75625" cy="59075"/>
            </a:xfrm>
            <a:custGeom>
              <a:avLst/>
              <a:gdLst/>
              <a:ahLst/>
              <a:cxnLst/>
              <a:rect l="l" t="t" r="r" b="b"/>
              <a:pathLst>
                <a:path w="3025" h="2363" extrusionOk="0">
                  <a:moveTo>
                    <a:pt x="113" y="1228"/>
                  </a:moveTo>
                  <a:cubicBezTo>
                    <a:pt x="795" y="797"/>
                    <a:pt x="1420" y="404"/>
                    <a:pt x="2061" y="1"/>
                  </a:cubicBezTo>
                  <a:cubicBezTo>
                    <a:pt x="2485" y="358"/>
                    <a:pt x="2861" y="689"/>
                    <a:pt x="3025" y="1153"/>
                  </a:cubicBezTo>
                  <a:cubicBezTo>
                    <a:pt x="2449" y="1447"/>
                    <a:pt x="1911" y="1721"/>
                    <a:pt x="1376" y="1996"/>
                  </a:cubicBezTo>
                  <a:cubicBezTo>
                    <a:pt x="1335" y="2017"/>
                    <a:pt x="1301" y="2052"/>
                    <a:pt x="1263" y="2078"/>
                  </a:cubicBezTo>
                  <a:cubicBezTo>
                    <a:pt x="976" y="2283"/>
                    <a:pt x="655" y="2363"/>
                    <a:pt x="343" y="2186"/>
                  </a:cubicBezTo>
                  <a:cubicBezTo>
                    <a:pt x="1" y="1993"/>
                    <a:pt x="42" y="1649"/>
                    <a:pt x="113" y="1228"/>
                  </a:cubicBezTo>
                  <a:close/>
                </a:path>
              </a:pathLst>
            </a:custGeom>
            <a:solidFill>
              <a:srgbClr val="B8B8B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593;p37">
              <a:extLst>
                <a:ext uri="{FF2B5EF4-FFF2-40B4-BE49-F238E27FC236}">
                  <a16:creationId xmlns:a16="http://schemas.microsoft.com/office/drawing/2014/main" id="{4C3ECF77-A425-4A80-B69C-CC827B4BB32C}"/>
                </a:ext>
              </a:extLst>
            </p:cNvPr>
            <p:cNvSpPr/>
            <p:nvPr/>
          </p:nvSpPr>
          <p:spPr>
            <a:xfrm>
              <a:off x="3711125" y="4206150"/>
              <a:ext cx="100450" cy="103275"/>
            </a:xfrm>
            <a:custGeom>
              <a:avLst/>
              <a:gdLst/>
              <a:ahLst/>
              <a:cxnLst/>
              <a:rect l="l" t="t" r="r" b="b"/>
              <a:pathLst>
                <a:path w="4018" h="4131" extrusionOk="0">
                  <a:moveTo>
                    <a:pt x="3866" y="175"/>
                  </a:moveTo>
                  <a:cubicBezTo>
                    <a:pt x="4018" y="1348"/>
                    <a:pt x="3951" y="2416"/>
                    <a:pt x="3916" y="3451"/>
                  </a:cubicBezTo>
                  <a:cubicBezTo>
                    <a:pt x="3440" y="4102"/>
                    <a:pt x="2781" y="4063"/>
                    <a:pt x="2119" y="4098"/>
                  </a:cubicBezTo>
                  <a:cubicBezTo>
                    <a:pt x="1539" y="4130"/>
                    <a:pt x="1126" y="3830"/>
                    <a:pt x="725" y="3520"/>
                  </a:cubicBezTo>
                  <a:cubicBezTo>
                    <a:pt x="112" y="3048"/>
                    <a:pt x="0" y="2206"/>
                    <a:pt x="347" y="1508"/>
                  </a:cubicBezTo>
                  <a:cubicBezTo>
                    <a:pt x="869" y="461"/>
                    <a:pt x="1708" y="1"/>
                    <a:pt x="2855" y="66"/>
                  </a:cubicBezTo>
                  <a:cubicBezTo>
                    <a:pt x="3133" y="82"/>
                    <a:pt x="3410" y="125"/>
                    <a:pt x="3866" y="175"/>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594;p37">
              <a:extLst>
                <a:ext uri="{FF2B5EF4-FFF2-40B4-BE49-F238E27FC236}">
                  <a16:creationId xmlns:a16="http://schemas.microsoft.com/office/drawing/2014/main" id="{0288FAEA-1D5B-457B-96DA-3DDADA9941EA}"/>
                </a:ext>
              </a:extLst>
            </p:cNvPr>
            <p:cNvSpPr/>
            <p:nvPr/>
          </p:nvSpPr>
          <p:spPr>
            <a:xfrm>
              <a:off x="2106400" y="2577650"/>
              <a:ext cx="3822800" cy="2851600"/>
            </a:xfrm>
            <a:custGeom>
              <a:avLst/>
              <a:gdLst/>
              <a:ahLst/>
              <a:cxnLst/>
              <a:rect l="l" t="t" r="r" b="b"/>
              <a:pathLst>
                <a:path w="152912" h="114064" extrusionOk="0">
                  <a:moveTo>
                    <a:pt x="68707" y="59551"/>
                  </a:moveTo>
                  <a:cubicBezTo>
                    <a:pt x="68557" y="58782"/>
                    <a:pt x="68434" y="57903"/>
                    <a:pt x="68433" y="57006"/>
                  </a:cubicBezTo>
                  <a:cubicBezTo>
                    <a:pt x="68427" y="50921"/>
                    <a:pt x="68422" y="44836"/>
                    <a:pt x="68417" y="38751"/>
                  </a:cubicBezTo>
                  <a:cubicBezTo>
                    <a:pt x="68417" y="38478"/>
                    <a:pt x="68454" y="38206"/>
                    <a:pt x="68479" y="37840"/>
                  </a:cubicBezTo>
                  <a:cubicBezTo>
                    <a:pt x="69265" y="37977"/>
                    <a:pt x="69972" y="37885"/>
                    <a:pt x="70684" y="38309"/>
                  </a:cubicBezTo>
                  <a:cubicBezTo>
                    <a:pt x="71348" y="38706"/>
                    <a:pt x="72127" y="38978"/>
                    <a:pt x="72962" y="38968"/>
                  </a:cubicBezTo>
                  <a:cubicBezTo>
                    <a:pt x="73267" y="38965"/>
                    <a:pt x="73573" y="39152"/>
                    <a:pt x="73974" y="39284"/>
                  </a:cubicBezTo>
                  <a:cubicBezTo>
                    <a:pt x="73812" y="39551"/>
                    <a:pt x="73729" y="39766"/>
                    <a:pt x="73581" y="39918"/>
                  </a:cubicBezTo>
                  <a:cubicBezTo>
                    <a:pt x="73212" y="40296"/>
                    <a:pt x="72945" y="40702"/>
                    <a:pt x="72802" y="41231"/>
                  </a:cubicBezTo>
                  <a:cubicBezTo>
                    <a:pt x="72682" y="41675"/>
                    <a:pt x="72386" y="42072"/>
                    <a:pt x="72166" y="42488"/>
                  </a:cubicBezTo>
                  <a:cubicBezTo>
                    <a:pt x="71659" y="43448"/>
                    <a:pt x="71223" y="44436"/>
                    <a:pt x="70951" y="45492"/>
                  </a:cubicBezTo>
                  <a:cubicBezTo>
                    <a:pt x="70868" y="45808"/>
                    <a:pt x="70786" y="46144"/>
                    <a:pt x="70615" y="46414"/>
                  </a:cubicBezTo>
                  <a:cubicBezTo>
                    <a:pt x="69977" y="47416"/>
                    <a:pt x="69672" y="48555"/>
                    <a:pt x="69218" y="49633"/>
                  </a:cubicBezTo>
                  <a:cubicBezTo>
                    <a:pt x="68969" y="50223"/>
                    <a:pt x="68971" y="50224"/>
                    <a:pt x="69002" y="51324"/>
                  </a:cubicBezTo>
                  <a:cubicBezTo>
                    <a:pt x="69836" y="51874"/>
                    <a:pt x="70318" y="52720"/>
                    <a:pt x="70671" y="53658"/>
                  </a:cubicBezTo>
                  <a:cubicBezTo>
                    <a:pt x="70770" y="53922"/>
                    <a:pt x="70812" y="54240"/>
                    <a:pt x="70989" y="54438"/>
                  </a:cubicBezTo>
                  <a:cubicBezTo>
                    <a:pt x="71660" y="55192"/>
                    <a:pt x="71958" y="56149"/>
                    <a:pt x="72453" y="56998"/>
                  </a:cubicBezTo>
                  <a:cubicBezTo>
                    <a:pt x="73165" y="58216"/>
                    <a:pt x="73946" y="59385"/>
                    <a:pt x="74494" y="60705"/>
                  </a:cubicBezTo>
                  <a:cubicBezTo>
                    <a:pt x="74811" y="61473"/>
                    <a:pt x="75399" y="62130"/>
                    <a:pt x="75869" y="62834"/>
                  </a:cubicBezTo>
                  <a:cubicBezTo>
                    <a:pt x="75973" y="62991"/>
                    <a:pt x="76144" y="63117"/>
                    <a:pt x="76205" y="63285"/>
                  </a:cubicBezTo>
                  <a:cubicBezTo>
                    <a:pt x="76767" y="64829"/>
                    <a:pt x="78030" y="65893"/>
                    <a:pt x="78898" y="67228"/>
                  </a:cubicBezTo>
                  <a:cubicBezTo>
                    <a:pt x="79197" y="67689"/>
                    <a:pt x="79643" y="68069"/>
                    <a:pt x="80070" y="68429"/>
                  </a:cubicBezTo>
                  <a:cubicBezTo>
                    <a:pt x="81110" y="69308"/>
                    <a:pt x="81744" y="70597"/>
                    <a:pt x="82971" y="71282"/>
                  </a:cubicBezTo>
                  <a:cubicBezTo>
                    <a:pt x="83993" y="72825"/>
                    <a:pt x="85648" y="73807"/>
                    <a:pt x="86623" y="75393"/>
                  </a:cubicBezTo>
                  <a:cubicBezTo>
                    <a:pt x="86717" y="75547"/>
                    <a:pt x="86877" y="75675"/>
                    <a:pt x="87032" y="75775"/>
                  </a:cubicBezTo>
                  <a:cubicBezTo>
                    <a:pt x="88189" y="76527"/>
                    <a:pt x="88798" y="77707"/>
                    <a:pt x="89388" y="78876"/>
                  </a:cubicBezTo>
                  <a:cubicBezTo>
                    <a:pt x="89728" y="79551"/>
                    <a:pt x="90041" y="80202"/>
                    <a:pt x="90574" y="80768"/>
                  </a:cubicBezTo>
                  <a:cubicBezTo>
                    <a:pt x="91047" y="81274"/>
                    <a:pt x="91334" y="81939"/>
                    <a:pt x="91873" y="82422"/>
                  </a:cubicBezTo>
                  <a:cubicBezTo>
                    <a:pt x="92215" y="82731"/>
                    <a:pt x="92558" y="82904"/>
                    <a:pt x="93005" y="82885"/>
                  </a:cubicBezTo>
                  <a:cubicBezTo>
                    <a:pt x="93194" y="82878"/>
                    <a:pt x="93383" y="82839"/>
                    <a:pt x="93570" y="82855"/>
                  </a:cubicBezTo>
                  <a:cubicBezTo>
                    <a:pt x="95108" y="82974"/>
                    <a:pt x="96147" y="82198"/>
                    <a:pt x="96936" y="80981"/>
                  </a:cubicBezTo>
                  <a:cubicBezTo>
                    <a:pt x="97652" y="79877"/>
                    <a:pt x="98388" y="78785"/>
                    <a:pt x="99057" y="77653"/>
                  </a:cubicBezTo>
                  <a:cubicBezTo>
                    <a:pt x="99438" y="77009"/>
                    <a:pt x="99671" y="76280"/>
                    <a:pt x="100024" y="75617"/>
                  </a:cubicBezTo>
                  <a:cubicBezTo>
                    <a:pt x="100485" y="74745"/>
                    <a:pt x="100986" y="73893"/>
                    <a:pt x="101492" y="73047"/>
                  </a:cubicBezTo>
                  <a:cubicBezTo>
                    <a:pt x="101852" y="72447"/>
                    <a:pt x="102249" y="71868"/>
                    <a:pt x="102615" y="71300"/>
                  </a:cubicBezTo>
                  <a:cubicBezTo>
                    <a:pt x="103120" y="71431"/>
                    <a:pt x="102922" y="71776"/>
                    <a:pt x="102914" y="72011"/>
                  </a:cubicBezTo>
                  <a:cubicBezTo>
                    <a:pt x="102820" y="74365"/>
                    <a:pt x="102706" y="76720"/>
                    <a:pt x="102600" y="79075"/>
                  </a:cubicBezTo>
                  <a:cubicBezTo>
                    <a:pt x="102588" y="79359"/>
                    <a:pt x="102602" y="79642"/>
                    <a:pt x="102586" y="79924"/>
                  </a:cubicBezTo>
                  <a:cubicBezTo>
                    <a:pt x="102549" y="80539"/>
                    <a:pt x="102805" y="81026"/>
                    <a:pt x="103245" y="81422"/>
                  </a:cubicBezTo>
                  <a:cubicBezTo>
                    <a:pt x="103559" y="81704"/>
                    <a:pt x="103897" y="81959"/>
                    <a:pt x="104228" y="82229"/>
                  </a:cubicBezTo>
                  <a:cubicBezTo>
                    <a:pt x="104358" y="83883"/>
                    <a:pt x="104413" y="85533"/>
                    <a:pt x="104635" y="87159"/>
                  </a:cubicBezTo>
                  <a:cubicBezTo>
                    <a:pt x="104973" y="89634"/>
                    <a:pt x="105339" y="92109"/>
                    <a:pt x="105859" y="94550"/>
                  </a:cubicBezTo>
                  <a:cubicBezTo>
                    <a:pt x="106320" y="96720"/>
                    <a:pt x="107160" y="98782"/>
                    <a:pt x="108249" y="100729"/>
                  </a:cubicBezTo>
                  <a:cubicBezTo>
                    <a:pt x="108456" y="101098"/>
                    <a:pt x="108652" y="101471"/>
                    <a:pt x="108883" y="101897"/>
                  </a:cubicBezTo>
                  <a:cubicBezTo>
                    <a:pt x="108629" y="102129"/>
                    <a:pt x="108415" y="102379"/>
                    <a:pt x="108152" y="102550"/>
                  </a:cubicBezTo>
                  <a:cubicBezTo>
                    <a:pt x="107758" y="102807"/>
                    <a:pt x="107309" y="102976"/>
                    <a:pt x="106919" y="103240"/>
                  </a:cubicBezTo>
                  <a:cubicBezTo>
                    <a:pt x="106308" y="103651"/>
                    <a:pt x="105645" y="103831"/>
                    <a:pt x="104921" y="103792"/>
                  </a:cubicBezTo>
                  <a:cubicBezTo>
                    <a:pt x="103897" y="103736"/>
                    <a:pt x="102983" y="104115"/>
                    <a:pt x="102072" y="104492"/>
                  </a:cubicBezTo>
                  <a:cubicBezTo>
                    <a:pt x="100501" y="105144"/>
                    <a:pt x="100206" y="106236"/>
                    <a:pt x="100601" y="107840"/>
                  </a:cubicBezTo>
                  <a:cubicBezTo>
                    <a:pt x="100646" y="108021"/>
                    <a:pt x="100760" y="108186"/>
                    <a:pt x="100804" y="108367"/>
                  </a:cubicBezTo>
                  <a:cubicBezTo>
                    <a:pt x="101111" y="109618"/>
                    <a:pt x="102061" y="110077"/>
                    <a:pt x="103191" y="110210"/>
                  </a:cubicBezTo>
                  <a:cubicBezTo>
                    <a:pt x="104135" y="110319"/>
                    <a:pt x="105091" y="110296"/>
                    <a:pt x="105774" y="109432"/>
                  </a:cubicBezTo>
                  <a:cubicBezTo>
                    <a:pt x="105886" y="109289"/>
                    <a:pt x="106063" y="109191"/>
                    <a:pt x="106222" y="109095"/>
                  </a:cubicBezTo>
                  <a:cubicBezTo>
                    <a:pt x="106778" y="108753"/>
                    <a:pt x="107394" y="108540"/>
                    <a:pt x="107873" y="108033"/>
                  </a:cubicBezTo>
                  <a:cubicBezTo>
                    <a:pt x="108271" y="107609"/>
                    <a:pt x="108883" y="107395"/>
                    <a:pt x="109343" y="107018"/>
                  </a:cubicBezTo>
                  <a:cubicBezTo>
                    <a:pt x="110137" y="106366"/>
                    <a:pt x="111011" y="106006"/>
                    <a:pt x="112046" y="105952"/>
                  </a:cubicBezTo>
                  <a:cubicBezTo>
                    <a:pt x="112484" y="105929"/>
                    <a:pt x="112888" y="105904"/>
                    <a:pt x="113275" y="106117"/>
                  </a:cubicBezTo>
                  <a:cubicBezTo>
                    <a:pt x="115342" y="107255"/>
                    <a:pt x="117600" y="107471"/>
                    <a:pt x="119870" y="107248"/>
                  </a:cubicBezTo>
                  <a:cubicBezTo>
                    <a:pt x="121315" y="107107"/>
                    <a:pt x="122656" y="107173"/>
                    <a:pt x="123988" y="107742"/>
                  </a:cubicBezTo>
                  <a:cubicBezTo>
                    <a:pt x="124972" y="108162"/>
                    <a:pt x="126025" y="108073"/>
                    <a:pt x="127062" y="108022"/>
                  </a:cubicBezTo>
                  <a:cubicBezTo>
                    <a:pt x="127680" y="107994"/>
                    <a:pt x="128115" y="107657"/>
                    <a:pt x="128430" y="107143"/>
                  </a:cubicBezTo>
                  <a:cubicBezTo>
                    <a:pt x="129117" y="106018"/>
                    <a:pt x="129041" y="104798"/>
                    <a:pt x="128820" y="103580"/>
                  </a:cubicBezTo>
                  <a:cubicBezTo>
                    <a:pt x="128741" y="103146"/>
                    <a:pt x="128412" y="102828"/>
                    <a:pt x="128009" y="102650"/>
                  </a:cubicBezTo>
                  <a:cubicBezTo>
                    <a:pt x="127579" y="102460"/>
                    <a:pt x="127138" y="102243"/>
                    <a:pt x="126683" y="102178"/>
                  </a:cubicBezTo>
                  <a:cubicBezTo>
                    <a:pt x="125371" y="101991"/>
                    <a:pt x="124051" y="101968"/>
                    <a:pt x="122750" y="102290"/>
                  </a:cubicBezTo>
                  <a:cubicBezTo>
                    <a:pt x="122480" y="102358"/>
                    <a:pt x="122173" y="102432"/>
                    <a:pt x="121975" y="102608"/>
                  </a:cubicBezTo>
                  <a:cubicBezTo>
                    <a:pt x="121324" y="103182"/>
                    <a:pt x="120579" y="103123"/>
                    <a:pt x="119838" y="102965"/>
                  </a:cubicBezTo>
                  <a:cubicBezTo>
                    <a:pt x="118832" y="102752"/>
                    <a:pt x="117902" y="102221"/>
                    <a:pt x="116835" y="102229"/>
                  </a:cubicBezTo>
                  <a:cubicBezTo>
                    <a:pt x="116713" y="102230"/>
                    <a:pt x="116582" y="102110"/>
                    <a:pt x="116467" y="102030"/>
                  </a:cubicBezTo>
                  <a:cubicBezTo>
                    <a:pt x="116169" y="101824"/>
                    <a:pt x="116085" y="101453"/>
                    <a:pt x="116305" y="101167"/>
                  </a:cubicBezTo>
                  <a:cubicBezTo>
                    <a:pt x="116592" y="100794"/>
                    <a:pt x="116902" y="100438"/>
                    <a:pt x="117222" y="100092"/>
                  </a:cubicBezTo>
                  <a:cubicBezTo>
                    <a:pt x="118526" y="98685"/>
                    <a:pt x="119437" y="97049"/>
                    <a:pt x="120076" y="95251"/>
                  </a:cubicBezTo>
                  <a:cubicBezTo>
                    <a:pt x="120455" y="94189"/>
                    <a:pt x="120857" y="93134"/>
                    <a:pt x="121208" y="92061"/>
                  </a:cubicBezTo>
                  <a:cubicBezTo>
                    <a:pt x="121429" y="91390"/>
                    <a:pt x="121609" y="90706"/>
                    <a:pt x="121748" y="90012"/>
                  </a:cubicBezTo>
                  <a:cubicBezTo>
                    <a:pt x="122134" y="88075"/>
                    <a:pt x="122489" y="86130"/>
                    <a:pt x="122854" y="84204"/>
                  </a:cubicBezTo>
                  <a:cubicBezTo>
                    <a:pt x="122940" y="84134"/>
                    <a:pt x="123011" y="84029"/>
                    <a:pt x="123082" y="84030"/>
                  </a:cubicBezTo>
                  <a:cubicBezTo>
                    <a:pt x="124130" y="84051"/>
                    <a:pt x="124702" y="83448"/>
                    <a:pt x="125110" y="82566"/>
                  </a:cubicBezTo>
                  <a:cubicBezTo>
                    <a:pt x="125769" y="81149"/>
                    <a:pt x="126262" y="79673"/>
                    <a:pt x="126651" y="78167"/>
                  </a:cubicBezTo>
                  <a:cubicBezTo>
                    <a:pt x="127133" y="76297"/>
                    <a:pt x="127526" y="74406"/>
                    <a:pt x="127954" y="72524"/>
                  </a:cubicBezTo>
                  <a:cubicBezTo>
                    <a:pt x="128026" y="72202"/>
                    <a:pt x="128117" y="71877"/>
                    <a:pt x="128134" y="71552"/>
                  </a:cubicBezTo>
                  <a:cubicBezTo>
                    <a:pt x="128311" y="67832"/>
                    <a:pt x="128506" y="64115"/>
                    <a:pt x="128203" y="60387"/>
                  </a:cubicBezTo>
                  <a:cubicBezTo>
                    <a:pt x="127858" y="56138"/>
                    <a:pt x="125748" y="53054"/>
                    <a:pt x="122172" y="50879"/>
                  </a:cubicBezTo>
                  <a:cubicBezTo>
                    <a:pt x="121930" y="50733"/>
                    <a:pt x="121679" y="50601"/>
                    <a:pt x="121384" y="50435"/>
                  </a:cubicBezTo>
                  <a:cubicBezTo>
                    <a:pt x="121262" y="49580"/>
                    <a:pt x="121193" y="48714"/>
                    <a:pt x="121256" y="47809"/>
                  </a:cubicBezTo>
                  <a:cubicBezTo>
                    <a:pt x="121343" y="46593"/>
                    <a:pt x="121244" y="45364"/>
                    <a:pt x="121207" y="44141"/>
                  </a:cubicBezTo>
                  <a:cubicBezTo>
                    <a:pt x="121190" y="43578"/>
                    <a:pt x="121119" y="43016"/>
                    <a:pt x="121096" y="42453"/>
                  </a:cubicBezTo>
                  <a:cubicBezTo>
                    <a:pt x="121073" y="41889"/>
                    <a:pt x="121141" y="41318"/>
                    <a:pt x="120852" y="40792"/>
                  </a:cubicBezTo>
                  <a:cubicBezTo>
                    <a:pt x="120809" y="40712"/>
                    <a:pt x="120779" y="40611"/>
                    <a:pt x="120784" y="40521"/>
                  </a:cubicBezTo>
                  <a:cubicBezTo>
                    <a:pt x="120838" y="39476"/>
                    <a:pt x="120470" y="38472"/>
                    <a:pt x="120429" y="37456"/>
                  </a:cubicBezTo>
                  <a:cubicBezTo>
                    <a:pt x="120374" y="36132"/>
                    <a:pt x="119873" y="34894"/>
                    <a:pt x="119898" y="33552"/>
                  </a:cubicBezTo>
                  <a:cubicBezTo>
                    <a:pt x="119916" y="32685"/>
                    <a:pt x="119571" y="31811"/>
                    <a:pt x="119388" y="30940"/>
                  </a:cubicBezTo>
                  <a:cubicBezTo>
                    <a:pt x="119368" y="30848"/>
                    <a:pt x="119327" y="30757"/>
                    <a:pt x="119329" y="30664"/>
                  </a:cubicBezTo>
                  <a:cubicBezTo>
                    <a:pt x="119375" y="29027"/>
                    <a:pt x="118701" y="27536"/>
                    <a:pt x="118378" y="25973"/>
                  </a:cubicBezTo>
                  <a:cubicBezTo>
                    <a:pt x="118255" y="25373"/>
                    <a:pt x="118071" y="24776"/>
                    <a:pt x="118031" y="24169"/>
                  </a:cubicBezTo>
                  <a:cubicBezTo>
                    <a:pt x="117867" y="21659"/>
                    <a:pt x="117211" y="19246"/>
                    <a:pt x="116681" y="16803"/>
                  </a:cubicBezTo>
                  <a:cubicBezTo>
                    <a:pt x="116393" y="15470"/>
                    <a:pt x="116209" y="14114"/>
                    <a:pt x="115973" y="12767"/>
                  </a:cubicBezTo>
                  <a:cubicBezTo>
                    <a:pt x="115738" y="11422"/>
                    <a:pt x="115450" y="10086"/>
                    <a:pt x="115270" y="8734"/>
                  </a:cubicBezTo>
                  <a:cubicBezTo>
                    <a:pt x="115038" y="7003"/>
                    <a:pt x="114691" y="5298"/>
                    <a:pt x="114243" y="3613"/>
                  </a:cubicBezTo>
                  <a:cubicBezTo>
                    <a:pt x="114136" y="3209"/>
                    <a:pt x="113939" y="2825"/>
                    <a:pt x="113755" y="2448"/>
                  </a:cubicBezTo>
                  <a:cubicBezTo>
                    <a:pt x="113405" y="1731"/>
                    <a:pt x="113033" y="1025"/>
                    <a:pt x="112682" y="337"/>
                  </a:cubicBezTo>
                  <a:cubicBezTo>
                    <a:pt x="112835" y="1"/>
                    <a:pt x="113090" y="89"/>
                    <a:pt x="113295" y="132"/>
                  </a:cubicBezTo>
                  <a:cubicBezTo>
                    <a:pt x="113894" y="258"/>
                    <a:pt x="114485" y="421"/>
                    <a:pt x="115082" y="556"/>
                  </a:cubicBezTo>
                  <a:cubicBezTo>
                    <a:pt x="115449" y="640"/>
                    <a:pt x="115823" y="765"/>
                    <a:pt x="116191" y="755"/>
                  </a:cubicBezTo>
                  <a:cubicBezTo>
                    <a:pt x="117532" y="723"/>
                    <a:pt x="118808" y="1068"/>
                    <a:pt x="120089" y="1378"/>
                  </a:cubicBezTo>
                  <a:cubicBezTo>
                    <a:pt x="122333" y="1923"/>
                    <a:pt x="124577" y="2474"/>
                    <a:pt x="126808" y="3070"/>
                  </a:cubicBezTo>
                  <a:cubicBezTo>
                    <a:pt x="128542" y="3533"/>
                    <a:pt x="130169" y="4259"/>
                    <a:pt x="131691" y="5229"/>
                  </a:cubicBezTo>
                  <a:cubicBezTo>
                    <a:pt x="133650" y="6477"/>
                    <a:pt x="135494" y="7871"/>
                    <a:pt x="137054" y="9591"/>
                  </a:cubicBezTo>
                  <a:cubicBezTo>
                    <a:pt x="138352" y="11022"/>
                    <a:pt x="139578" y="12522"/>
                    <a:pt x="140767" y="14045"/>
                  </a:cubicBezTo>
                  <a:cubicBezTo>
                    <a:pt x="141191" y="14591"/>
                    <a:pt x="141441" y="15282"/>
                    <a:pt x="141727" y="15928"/>
                  </a:cubicBezTo>
                  <a:cubicBezTo>
                    <a:pt x="142243" y="17090"/>
                    <a:pt x="142701" y="18280"/>
                    <a:pt x="143233" y="19434"/>
                  </a:cubicBezTo>
                  <a:cubicBezTo>
                    <a:pt x="143593" y="20216"/>
                    <a:pt x="143820" y="21021"/>
                    <a:pt x="143961" y="21862"/>
                  </a:cubicBezTo>
                  <a:cubicBezTo>
                    <a:pt x="144045" y="22373"/>
                    <a:pt x="144165" y="22877"/>
                    <a:pt x="144294" y="23377"/>
                  </a:cubicBezTo>
                  <a:cubicBezTo>
                    <a:pt x="144626" y="24654"/>
                    <a:pt x="144968" y="25927"/>
                    <a:pt x="145313" y="27199"/>
                  </a:cubicBezTo>
                  <a:cubicBezTo>
                    <a:pt x="145572" y="28152"/>
                    <a:pt x="145873" y="29095"/>
                    <a:pt x="146093" y="30056"/>
                  </a:cubicBezTo>
                  <a:cubicBezTo>
                    <a:pt x="146272" y="30832"/>
                    <a:pt x="146382" y="31627"/>
                    <a:pt x="146483" y="32418"/>
                  </a:cubicBezTo>
                  <a:cubicBezTo>
                    <a:pt x="146954" y="36114"/>
                    <a:pt x="147416" y="39810"/>
                    <a:pt x="147869" y="43506"/>
                  </a:cubicBezTo>
                  <a:cubicBezTo>
                    <a:pt x="147967" y="44300"/>
                    <a:pt x="147977" y="45107"/>
                    <a:pt x="148084" y="45901"/>
                  </a:cubicBezTo>
                  <a:cubicBezTo>
                    <a:pt x="148286" y="47394"/>
                    <a:pt x="148554" y="48878"/>
                    <a:pt x="148749" y="50373"/>
                  </a:cubicBezTo>
                  <a:cubicBezTo>
                    <a:pt x="148960" y="52009"/>
                    <a:pt x="149151" y="53649"/>
                    <a:pt x="149298" y="55291"/>
                  </a:cubicBezTo>
                  <a:cubicBezTo>
                    <a:pt x="149542" y="58015"/>
                    <a:pt x="149723" y="60746"/>
                    <a:pt x="149967" y="63470"/>
                  </a:cubicBezTo>
                  <a:cubicBezTo>
                    <a:pt x="150286" y="67039"/>
                    <a:pt x="150643" y="70605"/>
                    <a:pt x="150980" y="74173"/>
                  </a:cubicBezTo>
                  <a:cubicBezTo>
                    <a:pt x="151024" y="74643"/>
                    <a:pt x="151096" y="75116"/>
                    <a:pt x="151076" y="75584"/>
                  </a:cubicBezTo>
                  <a:cubicBezTo>
                    <a:pt x="150957" y="78286"/>
                    <a:pt x="151366" y="80945"/>
                    <a:pt x="151725" y="83609"/>
                  </a:cubicBezTo>
                  <a:cubicBezTo>
                    <a:pt x="151788" y="84074"/>
                    <a:pt x="151804" y="84546"/>
                    <a:pt x="151837" y="85015"/>
                  </a:cubicBezTo>
                  <a:cubicBezTo>
                    <a:pt x="151925" y="86189"/>
                    <a:pt x="152030" y="87363"/>
                    <a:pt x="152089" y="88538"/>
                  </a:cubicBezTo>
                  <a:cubicBezTo>
                    <a:pt x="152147" y="89714"/>
                    <a:pt x="152157" y="90894"/>
                    <a:pt x="152189" y="92070"/>
                  </a:cubicBezTo>
                  <a:cubicBezTo>
                    <a:pt x="152209" y="92816"/>
                    <a:pt x="152072" y="93590"/>
                    <a:pt x="152636" y="94230"/>
                  </a:cubicBezTo>
                  <a:cubicBezTo>
                    <a:pt x="152720" y="94324"/>
                    <a:pt x="152755" y="94497"/>
                    <a:pt x="152745" y="94630"/>
                  </a:cubicBezTo>
                  <a:cubicBezTo>
                    <a:pt x="152650" y="95983"/>
                    <a:pt x="152912" y="97355"/>
                    <a:pt x="152419" y="98691"/>
                  </a:cubicBezTo>
                  <a:cubicBezTo>
                    <a:pt x="152231" y="99203"/>
                    <a:pt x="152251" y="99805"/>
                    <a:pt x="152248" y="100366"/>
                  </a:cubicBezTo>
                  <a:cubicBezTo>
                    <a:pt x="152227" y="104281"/>
                    <a:pt x="152226" y="108198"/>
                    <a:pt x="152216" y="112113"/>
                  </a:cubicBezTo>
                  <a:cubicBezTo>
                    <a:pt x="152214" y="112627"/>
                    <a:pt x="152198" y="113140"/>
                    <a:pt x="152191" y="113550"/>
                  </a:cubicBezTo>
                  <a:cubicBezTo>
                    <a:pt x="151726" y="114064"/>
                    <a:pt x="151228" y="113948"/>
                    <a:pt x="150770" y="113953"/>
                  </a:cubicBezTo>
                  <a:cubicBezTo>
                    <a:pt x="148176" y="113977"/>
                    <a:pt x="145581" y="113987"/>
                    <a:pt x="142986" y="114002"/>
                  </a:cubicBezTo>
                  <a:cubicBezTo>
                    <a:pt x="141854" y="114009"/>
                    <a:pt x="140722" y="114014"/>
                    <a:pt x="139590" y="114017"/>
                  </a:cubicBezTo>
                  <a:cubicBezTo>
                    <a:pt x="138648" y="114023"/>
                    <a:pt x="137713" y="114062"/>
                    <a:pt x="136784" y="113785"/>
                  </a:cubicBezTo>
                  <a:cubicBezTo>
                    <a:pt x="136309" y="113642"/>
                    <a:pt x="135780" y="113684"/>
                    <a:pt x="135260" y="113642"/>
                  </a:cubicBezTo>
                  <a:cubicBezTo>
                    <a:pt x="135370" y="112682"/>
                    <a:pt x="135368" y="111782"/>
                    <a:pt x="135602" y="110947"/>
                  </a:cubicBezTo>
                  <a:cubicBezTo>
                    <a:pt x="135812" y="110198"/>
                    <a:pt x="135846" y="109468"/>
                    <a:pt x="135842" y="108716"/>
                  </a:cubicBezTo>
                  <a:cubicBezTo>
                    <a:pt x="135837" y="108055"/>
                    <a:pt x="135821" y="107395"/>
                    <a:pt x="135813" y="106735"/>
                  </a:cubicBezTo>
                  <a:cubicBezTo>
                    <a:pt x="135809" y="106451"/>
                    <a:pt x="135748" y="106150"/>
                    <a:pt x="135824" y="105889"/>
                  </a:cubicBezTo>
                  <a:cubicBezTo>
                    <a:pt x="136144" y="104785"/>
                    <a:pt x="136182" y="103667"/>
                    <a:pt x="136106" y="102533"/>
                  </a:cubicBezTo>
                  <a:cubicBezTo>
                    <a:pt x="136097" y="102396"/>
                    <a:pt x="136098" y="102230"/>
                    <a:pt x="136163" y="102117"/>
                  </a:cubicBezTo>
                  <a:cubicBezTo>
                    <a:pt x="136931" y="100791"/>
                    <a:pt x="136672" y="99361"/>
                    <a:pt x="136501" y="97978"/>
                  </a:cubicBezTo>
                  <a:cubicBezTo>
                    <a:pt x="136386" y="97040"/>
                    <a:pt x="136264" y="96113"/>
                    <a:pt x="136261" y="95167"/>
                  </a:cubicBezTo>
                  <a:cubicBezTo>
                    <a:pt x="136210" y="79600"/>
                    <a:pt x="136160" y="64032"/>
                    <a:pt x="136110" y="48465"/>
                  </a:cubicBezTo>
                  <a:cubicBezTo>
                    <a:pt x="136108" y="47481"/>
                    <a:pt x="136197" y="46481"/>
                    <a:pt x="136386" y="45515"/>
                  </a:cubicBezTo>
                  <a:cubicBezTo>
                    <a:pt x="136920" y="42788"/>
                    <a:pt x="137326" y="40029"/>
                    <a:pt x="138187" y="37374"/>
                  </a:cubicBezTo>
                  <a:cubicBezTo>
                    <a:pt x="138339" y="36910"/>
                    <a:pt x="138414" y="36463"/>
                    <a:pt x="138089" y="36030"/>
                  </a:cubicBezTo>
                  <a:cubicBezTo>
                    <a:pt x="137898" y="35776"/>
                    <a:pt x="137542" y="35718"/>
                    <a:pt x="137376" y="35972"/>
                  </a:cubicBezTo>
                  <a:cubicBezTo>
                    <a:pt x="137174" y="36285"/>
                    <a:pt x="137024" y="36630"/>
                    <a:pt x="136850" y="36960"/>
                  </a:cubicBezTo>
                  <a:cubicBezTo>
                    <a:pt x="136618" y="37402"/>
                    <a:pt x="136601" y="37949"/>
                    <a:pt x="136103" y="38437"/>
                  </a:cubicBezTo>
                  <a:cubicBezTo>
                    <a:pt x="136056" y="38049"/>
                    <a:pt x="136009" y="37793"/>
                    <a:pt x="135995" y="37536"/>
                  </a:cubicBezTo>
                  <a:cubicBezTo>
                    <a:pt x="135930" y="36406"/>
                    <a:pt x="135885" y="35274"/>
                    <a:pt x="135810" y="34146"/>
                  </a:cubicBezTo>
                  <a:cubicBezTo>
                    <a:pt x="135789" y="33822"/>
                    <a:pt x="135735" y="33485"/>
                    <a:pt x="135611" y="33189"/>
                  </a:cubicBezTo>
                  <a:cubicBezTo>
                    <a:pt x="135533" y="33000"/>
                    <a:pt x="135322" y="32800"/>
                    <a:pt x="135129" y="32741"/>
                  </a:cubicBezTo>
                  <a:cubicBezTo>
                    <a:pt x="134878" y="32665"/>
                    <a:pt x="134688" y="32896"/>
                    <a:pt x="134617" y="33123"/>
                  </a:cubicBezTo>
                  <a:cubicBezTo>
                    <a:pt x="134505" y="33476"/>
                    <a:pt x="134392" y="33844"/>
                    <a:pt x="134374" y="34211"/>
                  </a:cubicBezTo>
                  <a:cubicBezTo>
                    <a:pt x="134286" y="36048"/>
                    <a:pt x="134179" y="37887"/>
                    <a:pt x="134170" y="39725"/>
                  </a:cubicBezTo>
                  <a:cubicBezTo>
                    <a:pt x="134097" y="53735"/>
                    <a:pt x="134037" y="67746"/>
                    <a:pt x="133989" y="81756"/>
                  </a:cubicBezTo>
                  <a:cubicBezTo>
                    <a:pt x="133971" y="86333"/>
                    <a:pt x="133952" y="90908"/>
                    <a:pt x="133961" y="95484"/>
                  </a:cubicBezTo>
                  <a:cubicBezTo>
                    <a:pt x="133962" y="96332"/>
                    <a:pt x="134037" y="97179"/>
                    <a:pt x="134185" y="98013"/>
                  </a:cubicBezTo>
                  <a:cubicBezTo>
                    <a:pt x="134305" y="98675"/>
                    <a:pt x="134322" y="99318"/>
                    <a:pt x="134268" y="99979"/>
                  </a:cubicBezTo>
                  <a:cubicBezTo>
                    <a:pt x="134193" y="100871"/>
                    <a:pt x="134133" y="101766"/>
                    <a:pt x="134085" y="102660"/>
                  </a:cubicBezTo>
                  <a:cubicBezTo>
                    <a:pt x="134043" y="103457"/>
                    <a:pt x="134080" y="104254"/>
                    <a:pt x="133749" y="105022"/>
                  </a:cubicBezTo>
                  <a:cubicBezTo>
                    <a:pt x="133608" y="105352"/>
                    <a:pt x="133629" y="105762"/>
                    <a:pt x="133617" y="106138"/>
                  </a:cubicBezTo>
                  <a:cubicBezTo>
                    <a:pt x="133594" y="106892"/>
                    <a:pt x="133603" y="107647"/>
                    <a:pt x="133594" y="108402"/>
                  </a:cubicBezTo>
                  <a:cubicBezTo>
                    <a:pt x="133586" y="108965"/>
                    <a:pt x="133611" y="109529"/>
                    <a:pt x="133359" y="110067"/>
                  </a:cubicBezTo>
                  <a:cubicBezTo>
                    <a:pt x="133261" y="110271"/>
                    <a:pt x="133209" y="110528"/>
                    <a:pt x="133229" y="110752"/>
                  </a:cubicBezTo>
                  <a:cubicBezTo>
                    <a:pt x="133294" y="111533"/>
                    <a:pt x="133028" y="112230"/>
                    <a:pt x="132717" y="112993"/>
                  </a:cubicBezTo>
                  <a:cubicBezTo>
                    <a:pt x="132272" y="113219"/>
                    <a:pt x="131745" y="113117"/>
                    <a:pt x="131241" y="113120"/>
                  </a:cubicBezTo>
                  <a:cubicBezTo>
                    <a:pt x="125534" y="113136"/>
                    <a:pt x="119826" y="113146"/>
                    <a:pt x="114117" y="113150"/>
                  </a:cubicBezTo>
                  <a:cubicBezTo>
                    <a:pt x="103975" y="113162"/>
                    <a:pt x="93833" y="113151"/>
                    <a:pt x="83691" y="113191"/>
                  </a:cubicBezTo>
                  <a:cubicBezTo>
                    <a:pt x="76380" y="113219"/>
                    <a:pt x="69068" y="113316"/>
                    <a:pt x="61757" y="113381"/>
                  </a:cubicBezTo>
                  <a:cubicBezTo>
                    <a:pt x="61196" y="113386"/>
                    <a:pt x="60634" y="113381"/>
                    <a:pt x="60081" y="113381"/>
                  </a:cubicBezTo>
                  <a:cubicBezTo>
                    <a:pt x="59656" y="112610"/>
                    <a:pt x="59490" y="111850"/>
                    <a:pt x="59498" y="111036"/>
                  </a:cubicBezTo>
                  <a:cubicBezTo>
                    <a:pt x="59511" y="109378"/>
                    <a:pt x="59217" y="107759"/>
                    <a:pt x="58858" y="106146"/>
                  </a:cubicBezTo>
                  <a:cubicBezTo>
                    <a:pt x="58757" y="105693"/>
                    <a:pt x="58769" y="105211"/>
                    <a:pt x="58770" y="104741"/>
                  </a:cubicBezTo>
                  <a:cubicBezTo>
                    <a:pt x="58791" y="96157"/>
                    <a:pt x="58815" y="87573"/>
                    <a:pt x="58843" y="78989"/>
                  </a:cubicBezTo>
                  <a:cubicBezTo>
                    <a:pt x="58848" y="76673"/>
                    <a:pt x="58595" y="74379"/>
                    <a:pt x="58215" y="72098"/>
                  </a:cubicBezTo>
                  <a:cubicBezTo>
                    <a:pt x="58075" y="71259"/>
                    <a:pt x="57958" y="70422"/>
                    <a:pt x="58038" y="69566"/>
                  </a:cubicBezTo>
                  <a:cubicBezTo>
                    <a:pt x="58074" y="69193"/>
                    <a:pt x="58038" y="68811"/>
                    <a:pt x="58010" y="68437"/>
                  </a:cubicBezTo>
                  <a:cubicBezTo>
                    <a:pt x="57793" y="65711"/>
                    <a:pt x="57605" y="62981"/>
                    <a:pt x="57338" y="60259"/>
                  </a:cubicBezTo>
                  <a:cubicBezTo>
                    <a:pt x="57211" y="58948"/>
                    <a:pt x="56921" y="57653"/>
                    <a:pt x="56732" y="56347"/>
                  </a:cubicBezTo>
                  <a:cubicBezTo>
                    <a:pt x="56639" y="55697"/>
                    <a:pt x="56561" y="55038"/>
                    <a:pt x="56554" y="54382"/>
                  </a:cubicBezTo>
                  <a:cubicBezTo>
                    <a:pt x="56534" y="52778"/>
                    <a:pt x="56438" y="51186"/>
                    <a:pt x="56303" y="49585"/>
                  </a:cubicBezTo>
                  <a:cubicBezTo>
                    <a:pt x="56104" y="47240"/>
                    <a:pt x="56128" y="44874"/>
                    <a:pt x="56059" y="42518"/>
                  </a:cubicBezTo>
                  <a:cubicBezTo>
                    <a:pt x="56022" y="41244"/>
                    <a:pt x="56020" y="39969"/>
                    <a:pt x="55936" y="38700"/>
                  </a:cubicBezTo>
                  <a:cubicBezTo>
                    <a:pt x="55897" y="38098"/>
                    <a:pt x="55721" y="37501"/>
                    <a:pt x="55573" y="36911"/>
                  </a:cubicBezTo>
                  <a:cubicBezTo>
                    <a:pt x="55532" y="36754"/>
                    <a:pt x="55365" y="36629"/>
                    <a:pt x="55212" y="36434"/>
                  </a:cubicBezTo>
                  <a:cubicBezTo>
                    <a:pt x="54727" y="37016"/>
                    <a:pt x="54565" y="37639"/>
                    <a:pt x="54519" y="38296"/>
                  </a:cubicBezTo>
                  <a:cubicBezTo>
                    <a:pt x="54451" y="39285"/>
                    <a:pt x="54369" y="40273"/>
                    <a:pt x="54351" y="41262"/>
                  </a:cubicBezTo>
                  <a:cubicBezTo>
                    <a:pt x="54311" y="43573"/>
                    <a:pt x="54299" y="45885"/>
                    <a:pt x="54291" y="48197"/>
                  </a:cubicBezTo>
                  <a:cubicBezTo>
                    <a:pt x="54290" y="48667"/>
                    <a:pt x="54372" y="49135"/>
                    <a:pt x="54403" y="49605"/>
                  </a:cubicBezTo>
                  <a:cubicBezTo>
                    <a:pt x="54479" y="50735"/>
                    <a:pt x="54619" y="51864"/>
                    <a:pt x="54603" y="52991"/>
                  </a:cubicBezTo>
                  <a:cubicBezTo>
                    <a:pt x="54575" y="54744"/>
                    <a:pt x="54738" y="56466"/>
                    <a:pt x="55028" y="58194"/>
                  </a:cubicBezTo>
                  <a:cubicBezTo>
                    <a:pt x="55302" y="59819"/>
                    <a:pt x="55458" y="61465"/>
                    <a:pt x="55595" y="63108"/>
                  </a:cubicBezTo>
                  <a:cubicBezTo>
                    <a:pt x="55846" y="66116"/>
                    <a:pt x="56042" y="69129"/>
                    <a:pt x="56268" y="72138"/>
                  </a:cubicBezTo>
                  <a:cubicBezTo>
                    <a:pt x="56364" y="73406"/>
                    <a:pt x="56481" y="74672"/>
                    <a:pt x="56583" y="75877"/>
                  </a:cubicBezTo>
                  <a:cubicBezTo>
                    <a:pt x="55600" y="77067"/>
                    <a:pt x="54697" y="78198"/>
                    <a:pt x="53751" y="79293"/>
                  </a:cubicBezTo>
                  <a:cubicBezTo>
                    <a:pt x="53166" y="79969"/>
                    <a:pt x="52559" y="80642"/>
                    <a:pt x="51877" y="81216"/>
                  </a:cubicBezTo>
                  <a:cubicBezTo>
                    <a:pt x="51033" y="81929"/>
                    <a:pt x="50569" y="82938"/>
                    <a:pt x="49791" y="83688"/>
                  </a:cubicBezTo>
                  <a:cubicBezTo>
                    <a:pt x="48337" y="85087"/>
                    <a:pt x="47018" y="86621"/>
                    <a:pt x="45367" y="87824"/>
                  </a:cubicBezTo>
                  <a:cubicBezTo>
                    <a:pt x="44423" y="88511"/>
                    <a:pt x="43490" y="89227"/>
                    <a:pt x="42620" y="90031"/>
                  </a:cubicBezTo>
                  <a:cubicBezTo>
                    <a:pt x="41840" y="90751"/>
                    <a:pt x="40999" y="91468"/>
                    <a:pt x="39992" y="91909"/>
                  </a:cubicBezTo>
                  <a:cubicBezTo>
                    <a:pt x="39820" y="91985"/>
                    <a:pt x="39633" y="92065"/>
                    <a:pt x="39505" y="92193"/>
                  </a:cubicBezTo>
                  <a:cubicBezTo>
                    <a:pt x="38616" y="93081"/>
                    <a:pt x="37461" y="93526"/>
                    <a:pt x="36382" y="94096"/>
                  </a:cubicBezTo>
                  <a:cubicBezTo>
                    <a:pt x="36133" y="94229"/>
                    <a:pt x="35821" y="94325"/>
                    <a:pt x="35662" y="94532"/>
                  </a:cubicBezTo>
                  <a:cubicBezTo>
                    <a:pt x="35024" y="95365"/>
                    <a:pt x="34035" y="95444"/>
                    <a:pt x="33157" y="95717"/>
                  </a:cubicBezTo>
                  <a:cubicBezTo>
                    <a:pt x="32464" y="95933"/>
                    <a:pt x="31857" y="95767"/>
                    <a:pt x="31278" y="95138"/>
                  </a:cubicBezTo>
                  <a:cubicBezTo>
                    <a:pt x="29933" y="93677"/>
                    <a:pt x="28797" y="92059"/>
                    <a:pt x="27582" y="90502"/>
                  </a:cubicBezTo>
                  <a:cubicBezTo>
                    <a:pt x="27236" y="90058"/>
                    <a:pt x="26951" y="89564"/>
                    <a:pt x="26650" y="89086"/>
                  </a:cubicBezTo>
                  <a:cubicBezTo>
                    <a:pt x="26127" y="88251"/>
                    <a:pt x="25541" y="87467"/>
                    <a:pt x="24929" y="86687"/>
                  </a:cubicBezTo>
                  <a:cubicBezTo>
                    <a:pt x="23512" y="84881"/>
                    <a:pt x="21878" y="83237"/>
                    <a:pt x="20722" y="81227"/>
                  </a:cubicBezTo>
                  <a:cubicBezTo>
                    <a:pt x="20606" y="81025"/>
                    <a:pt x="20481" y="80812"/>
                    <a:pt x="20310" y="80657"/>
                  </a:cubicBezTo>
                  <a:cubicBezTo>
                    <a:pt x="19630" y="80037"/>
                    <a:pt x="19163" y="79292"/>
                    <a:pt x="18896" y="78412"/>
                  </a:cubicBezTo>
                  <a:cubicBezTo>
                    <a:pt x="18843" y="78237"/>
                    <a:pt x="18763" y="78051"/>
                    <a:pt x="18643" y="77915"/>
                  </a:cubicBezTo>
                  <a:cubicBezTo>
                    <a:pt x="17675" y="76811"/>
                    <a:pt x="16956" y="75551"/>
                    <a:pt x="16294" y="74251"/>
                  </a:cubicBezTo>
                  <a:cubicBezTo>
                    <a:pt x="16189" y="74046"/>
                    <a:pt x="16010" y="73877"/>
                    <a:pt x="15869" y="73688"/>
                  </a:cubicBezTo>
                  <a:cubicBezTo>
                    <a:pt x="14972" y="72485"/>
                    <a:pt x="14241" y="71181"/>
                    <a:pt x="13538" y="69857"/>
                  </a:cubicBezTo>
                  <a:cubicBezTo>
                    <a:pt x="13012" y="68867"/>
                    <a:pt x="12458" y="67892"/>
                    <a:pt x="11927" y="66905"/>
                  </a:cubicBezTo>
                  <a:cubicBezTo>
                    <a:pt x="11772" y="66617"/>
                    <a:pt x="11649" y="66312"/>
                    <a:pt x="11515" y="66014"/>
                  </a:cubicBezTo>
                  <a:cubicBezTo>
                    <a:pt x="11130" y="65157"/>
                    <a:pt x="10853" y="64229"/>
                    <a:pt x="10341" y="63458"/>
                  </a:cubicBezTo>
                  <a:cubicBezTo>
                    <a:pt x="9359" y="61984"/>
                    <a:pt x="8818" y="60330"/>
                    <a:pt x="8166" y="58719"/>
                  </a:cubicBezTo>
                  <a:cubicBezTo>
                    <a:pt x="7867" y="57978"/>
                    <a:pt x="7646" y="57204"/>
                    <a:pt x="7401" y="56441"/>
                  </a:cubicBezTo>
                  <a:cubicBezTo>
                    <a:pt x="7171" y="55720"/>
                    <a:pt x="6825" y="55058"/>
                    <a:pt x="6488" y="54383"/>
                  </a:cubicBezTo>
                  <a:cubicBezTo>
                    <a:pt x="5815" y="53040"/>
                    <a:pt x="5142" y="51684"/>
                    <a:pt x="4762" y="50215"/>
                  </a:cubicBezTo>
                  <a:cubicBezTo>
                    <a:pt x="4512" y="49255"/>
                    <a:pt x="4138" y="48355"/>
                    <a:pt x="3692" y="47459"/>
                  </a:cubicBezTo>
                  <a:cubicBezTo>
                    <a:pt x="2873" y="45815"/>
                    <a:pt x="2219" y="44102"/>
                    <a:pt x="1849" y="42278"/>
                  </a:cubicBezTo>
                  <a:cubicBezTo>
                    <a:pt x="1635" y="41225"/>
                    <a:pt x="1245" y="40199"/>
                    <a:pt x="858" y="39190"/>
                  </a:cubicBezTo>
                  <a:cubicBezTo>
                    <a:pt x="273" y="37666"/>
                    <a:pt x="1" y="36112"/>
                    <a:pt x="177" y="34446"/>
                  </a:cubicBezTo>
                  <a:cubicBezTo>
                    <a:pt x="849" y="33764"/>
                    <a:pt x="1478" y="32996"/>
                    <a:pt x="2468" y="32672"/>
                  </a:cubicBezTo>
                  <a:cubicBezTo>
                    <a:pt x="2686" y="32602"/>
                    <a:pt x="2892" y="32453"/>
                    <a:pt x="3064" y="32299"/>
                  </a:cubicBezTo>
                  <a:cubicBezTo>
                    <a:pt x="4165" y="31304"/>
                    <a:pt x="5469" y="30651"/>
                    <a:pt x="6793" y="30023"/>
                  </a:cubicBezTo>
                  <a:cubicBezTo>
                    <a:pt x="7176" y="29842"/>
                    <a:pt x="7584" y="29676"/>
                    <a:pt x="7905" y="29411"/>
                  </a:cubicBezTo>
                  <a:cubicBezTo>
                    <a:pt x="9194" y="28340"/>
                    <a:pt x="10723" y="27695"/>
                    <a:pt x="12198" y="26970"/>
                  </a:cubicBezTo>
                  <a:cubicBezTo>
                    <a:pt x="13540" y="26308"/>
                    <a:pt x="14993" y="25861"/>
                    <a:pt x="16306" y="25152"/>
                  </a:cubicBezTo>
                  <a:cubicBezTo>
                    <a:pt x="17335" y="24598"/>
                    <a:pt x="18536" y="24507"/>
                    <a:pt x="19486" y="23688"/>
                  </a:cubicBezTo>
                  <a:cubicBezTo>
                    <a:pt x="19854" y="24191"/>
                    <a:pt x="20029" y="24642"/>
                    <a:pt x="20100" y="25167"/>
                  </a:cubicBezTo>
                  <a:cubicBezTo>
                    <a:pt x="20373" y="27211"/>
                    <a:pt x="20597" y="29264"/>
                    <a:pt x="21050" y="31280"/>
                  </a:cubicBezTo>
                  <a:cubicBezTo>
                    <a:pt x="21081" y="31413"/>
                    <a:pt x="21138" y="31602"/>
                    <a:pt x="21077" y="31684"/>
                  </a:cubicBezTo>
                  <a:cubicBezTo>
                    <a:pt x="20617" y="32301"/>
                    <a:pt x="21003" y="32867"/>
                    <a:pt x="21169" y="33434"/>
                  </a:cubicBezTo>
                  <a:cubicBezTo>
                    <a:pt x="21647" y="35060"/>
                    <a:pt x="22151" y="36680"/>
                    <a:pt x="22647" y="38302"/>
                  </a:cubicBezTo>
                  <a:cubicBezTo>
                    <a:pt x="22744" y="38618"/>
                    <a:pt x="22821" y="38945"/>
                    <a:pt x="22964" y="39239"/>
                  </a:cubicBezTo>
                  <a:cubicBezTo>
                    <a:pt x="23693" y="40729"/>
                    <a:pt x="24150" y="42309"/>
                    <a:pt x="24621" y="43894"/>
                  </a:cubicBezTo>
                  <a:cubicBezTo>
                    <a:pt x="24983" y="45108"/>
                    <a:pt x="25518" y="46272"/>
                    <a:pt x="25972" y="47459"/>
                  </a:cubicBezTo>
                  <a:cubicBezTo>
                    <a:pt x="26341" y="48426"/>
                    <a:pt x="26746" y="49381"/>
                    <a:pt x="27060" y="50366"/>
                  </a:cubicBezTo>
                  <a:cubicBezTo>
                    <a:pt x="27376" y="51355"/>
                    <a:pt x="27659" y="52344"/>
                    <a:pt x="28257" y="53220"/>
                  </a:cubicBezTo>
                  <a:cubicBezTo>
                    <a:pt x="28491" y="53563"/>
                    <a:pt x="28634" y="53979"/>
                    <a:pt x="28770" y="54379"/>
                  </a:cubicBezTo>
                  <a:cubicBezTo>
                    <a:pt x="29361" y="56117"/>
                    <a:pt x="29905" y="57871"/>
                    <a:pt x="30527" y="59599"/>
                  </a:cubicBezTo>
                  <a:cubicBezTo>
                    <a:pt x="30972" y="60836"/>
                    <a:pt x="31506" y="62042"/>
                    <a:pt x="32016" y="63256"/>
                  </a:cubicBezTo>
                  <a:cubicBezTo>
                    <a:pt x="32198" y="63691"/>
                    <a:pt x="32490" y="64089"/>
                    <a:pt x="32610" y="64536"/>
                  </a:cubicBezTo>
                  <a:cubicBezTo>
                    <a:pt x="32905" y="65632"/>
                    <a:pt x="33557" y="66342"/>
                    <a:pt x="34633" y="66678"/>
                  </a:cubicBezTo>
                  <a:cubicBezTo>
                    <a:pt x="34720" y="66705"/>
                    <a:pt x="34794" y="66773"/>
                    <a:pt x="34925" y="66854"/>
                  </a:cubicBezTo>
                  <a:cubicBezTo>
                    <a:pt x="35201" y="67550"/>
                    <a:pt x="35488" y="68283"/>
                    <a:pt x="35459" y="69111"/>
                  </a:cubicBezTo>
                  <a:cubicBezTo>
                    <a:pt x="35438" y="69673"/>
                    <a:pt x="35768" y="70100"/>
                    <a:pt x="36188" y="70423"/>
                  </a:cubicBezTo>
                  <a:cubicBezTo>
                    <a:pt x="36350" y="70549"/>
                    <a:pt x="36635" y="70612"/>
                    <a:pt x="36837" y="70570"/>
                  </a:cubicBezTo>
                  <a:cubicBezTo>
                    <a:pt x="37128" y="70509"/>
                    <a:pt x="37301" y="70243"/>
                    <a:pt x="37313" y="69938"/>
                  </a:cubicBezTo>
                  <a:cubicBezTo>
                    <a:pt x="37321" y="69707"/>
                    <a:pt x="37267" y="69473"/>
                    <a:pt x="37237" y="69243"/>
                  </a:cubicBezTo>
                  <a:cubicBezTo>
                    <a:pt x="37166" y="68690"/>
                    <a:pt x="37093" y="68136"/>
                    <a:pt x="36995" y="67394"/>
                  </a:cubicBezTo>
                  <a:cubicBezTo>
                    <a:pt x="37539" y="67751"/>
                    <a:pt x="37910" y="68016"/>
                    <a:pt x="38303" y="68246"/>
                  </a:cubicBezTo>
                  <a:cubicBezTo>
                    <a:pt x="38753" y="68509"/>
                    <a:pt x="39224" y="68714"/>
                    <a:pt x="39775" y="68653"/>
                  </a:cubicBezTo>
                  <a:cubicBezTo>
                    <a:pt x="40255" y="68600"/>
                    <a:pt x="40561" y="68232"/>
                    <a:pt x="40403" y="67771"/>
                  </a:cubicBezTo>
                  <a:cubicBezTo>
                    <a:pt x="40317" y="67521"/>
                    <a:pt x="40140" y="67270"/>
                    <a:pt x="39937" y="67100"/>
                  </a:cubicBezTo>
                  <a:cubicBezTo>
                    <a:pt x="39689" y="66893"/>
                    <a:pt x="39352" y="66793"/>
                    <a:pt x="39088" y="66601"/>
                  </a:cubicBezTo>
                  <a:cubicBezTo>
                    <a:pt x="38715" y="66330"/>
                    <a:pt x="38373" y="66018"/>
                    <a:pt x="38005" y="65714"/>
                  </a:cubicBezTo>
                  <a:cubicBezTo>
                    <a:pt x="38407" y="64526"/>
                    <a:pt x="38601" y="63372"/>
                    <a:pt x="39185" y="62332"/>
                  </a:cubicBezTo>
                  <a:cubicBezTo>
                    <a:pt x="39700" y="61416"/>
                    <a:pt x="39869" y="60382"/>
                    <a:pt x="40046" y="59356"/>
                  </a:cubicBezTo>
                  <a:cubicBezTo>
                    <a:pt x="40103" y="59033"/>
                    <a:pt x="40107" y="58688"/>
                    <a:pt x="40220" y="58385"/>
                  </a:cubicBezTo>
                  <a:cubicBezTo>
                    <a:pt x="41209" y="55742"/>
                    <a:pt x="41409" y="52980"/>
                    <a:pt x="41477" y="50197"/>
                  </a:cubicBezTo>
                  <a:cubicBezTo>
                    <a:pt x="41490" y="49679"/>
                    <a:pt x="41527" y="49161"/>
                    <a:pt x="41568" y="48645"/>
                  </a:cubicBezTo>
                  <a:cubicBezTo>
                    <a:pt x="41741" y="46531"/>
                    <a:pt x="41893" y="44413"/>
                    <a:pt x="42103" y="42303"/>
                  </a:cubicBezTo>
                  <a:cubicBezTo>
                    <a:pt x="42359" y="39723"/>
                    <a:pt x="42588" y="37136"/>
                    <a:pt x="42975" y="34575"/>
                  </a:cubicBezTo>
                  <a:cubicBezTo>
                    <a:pt x="43199" y="33092"/>
                    <a:pt x="43725" y="31657"/>
                    <a:pt x="44093" y="30193"/>
                  </a:cubicBezTo>
                  <a:cubicBezTo>
                    <a:pt x="44655" y="27953"/>
                    <a:pt x="45197" y="25709"/>
                    <a:pt x="45752" y="23467"/>
                  </a:cubicBezTo>
                  <a:cubicBezTo>
                    <a:pt x="45831" y="23149"/>
                    <a:pt x="45907" y="22821"/>
                    <a:pt x="46049" y="22528"/>
                  </a:cubicBezTo>
                  <a:cubicBezTo>
                    <a:pt x="47015" y="20527"/>
                    <a:pt x="47719" y="18427"/>
                    <a:pt x="48398" y="16317"/>
                  </a:cubicBezTo>
                  <a:cubicBezTo>
                    <a:pt x="48669" y="15479"/>
                    <a:pt x="49067" y="14830"/>
                    <a:pt x="49896" y="14381"/>
                  </a:cubicBezTo>
                  <a:cubicBezTo>
                    <a:pt x="51546" y="13490"/>
                    <a:pt x="53117" y="12462"/>
                    <a:pt x="54642" y="11361"/>
                  </a:cubicBezTo>
                  <a:cubicBezTo>
                    <a:pt x="56171" y="10257"/>
                    <a:pt x="57935" y="9557"/>
                    <a:pt x="59546" y="8589"/>
                  </a:cubicBezTo>
                  <a:cubicBezTo>
                    <a:pt x="59869" y="8396"/>
                    <a:pt x="60225" y="8243"/>
                    <a:pt x="60517" y="8011"/>
                  </a:cubicBezTo>
                  <a:cubicBezTo>
                    <a:pt x="62091" y="6770"/>
                    <a:pt x="63898" y="5971"/>
                    <a:pt x="65713" y="5174"/>
                  </a:cubicBezTo>
                  <a:cubicBezTo>
                    <a:pt x="66437" y="4856"/>
                    <a:pt x="67113" y="4432"/>
                    <a:pt x="67807" y="4060"/>
                  </a:cubicBezTo>
                  <a:cubicBezTo>
                    <a:pt x="68043" y="4337"/>
                    <a:pt x="67852" y="4543"/>
                    <a:pt x="67757" y="4732"/>
                  </a:cubicBezTo>
                  <a:cubicBezTo>
                    <a:pt x="67500" y="5242"/>
                    <a:pt x="67320" y="5758"/>
                    <a:pt x="67289" y="6344"/>
                  </a:cubicBezTo>
                  <a:cubicBezTo>
                    <a:pt x="67270" y="6705"/>
                    <a:pt x="67106" y="7065"/>
                    <a:pt x="66970" y="7411"/>
                  </a:cubicBezTo>
                  <a:cubicBezTo>
                    <a:pt x="66659" y="8199"/>
                    <a:pt x="66322" y="8977"/>
                    <a:pt x="66000" y="9763"/>
                  </a:cubicBezTo>
                  <a:cubicBezTo>
                    <a:pt x="65948" y="9892"/>
                    <a:pt x="65902" y="10030"/>
                    <a:pt x="65884" y="10168"/>
                  </a:cubicBezTo>
                  <a:cubicBezTo>
                    <a:pt x="65708" y="11527"/>
                    <a:pt x="65246" y="12795"/>
                    <a:pt x="64737" y="14058"/>
                  </a:cubicBezTo>
                  <a:cubicBezTo>
                    <a:pt x="64423" y="14836"/>
                    <a:pt x="64175" y="15660"/>
                    <a:pt x="64032" y="16486"/>
                  </a:cubicBezTo>
                  <a:cubicBezTo>
                    <a:pt x="63746" y="18151"/>
                    <a:pt x="63294" y="19793"/>
                    <a:pt x="63257" y="21496"/>
                  </a:cubicBezTo>
                  <a:cubicBezTo>
                    <a:pt x="63253" y="21637"/>
                    <a:pt x="63287" y="21791"/>
                    <a:pt x="63242" y="21918"/>
                  </a:cubicBezTo>
                  <a:cubicBezTo>
                    <a:pt x="62890" y="22906"/>
                    <a:pt x="62930" y="23960"/>
                    <a:pt x="62711" y="24964"/>
                  </a:cubicBezTo>
                  <a:cubicBezTo>
                    <a:pt x="62558" y="25653"/>
                    <a:pt x="62482" y="26356"/>
                    <a:pt x="62484" y="27062"/>
                  </a:cubicBezTo>
                  <a:cubicBezTo>
                    <a:pt x="62487" y="27908"/>
                    <a:pt x="62525" y="28752"/>
                    <a:pt x="62228" y="29579"/>
                  </a:cubicBezTo>
                  <a:cubicBezTo>
                    <a:pt x="62106" y="29918"/>
                    <a:pt x="62158" y="30325"/>
                    <a:pt x="62154" y="30702"/>
                  </a:cubicBezTo>
                  <a:cubicBezTo>
                    <a:pt x="62146" y="31646"/>
                    <a:pt x="62177" y="32590"/>
                    <a:pt x="62142" y="33531"/>
                  </a:cubicBezTo>
                  <a:cubicBezTo>
                    <a:pt x="62115" y="34281"/>
                    <a:pt x="62016" y="35029"/>
                    <a:pt x="61940" y="35776"/>
                  </a:cubicBezTo>
                  <a:cubicBezTo>
                    <a:pt x="61841" y="36760"/>
                    <a:pt x="61789" y="37752"/>
                    <a:pt x="61614" y="38722"/>
                  </a:cubicBezTo>
                  <a:cubicBezTo>
                    <a:pt x="61449" y="39650"/>
                    <a:pt x="61365" y="40590"/>
                    <a:pt x="61366" y="41533"/>
                  </a:cubicBezTo>
                  <a:cubicBezTo>
                    <a:pt x="61366" y="46627"/>
                    <a:pt x="61361" y="51722"/>
                    <a:pt x="61350" y="56818"/>
                  </a:cubicBezTo>
                  <a:cubicBezTo>
                    <a:pt x="61350" y="57383"/>
                    <a:pt x="61419" y="57927"/>
                    <a:pt x="61554" y="58488"/>
                  </a:cubicBezTo>
                  <a:cubicBezTo>
                    <a:pt x="61760" y="59348"/>
                    <a:pt x="61803" y="60247"/>
                    <a:pt x="61914" y="61120"/>
                  </a:cubicBezTo>
                  <a:cubicBezTo>
                    <a:pt x="61262" y="61936"/>
                    <a:pt x="60630" y="62749"/>
                    <a:pt x="59971" y="63540"/>
                  </a:cubicBezTo>
                  <a:cubicBezTo>
                    <a:pt x="59655" y="63918"/>
                    <a:pt x="59469" y="64323"/>
                    <a:pt x="59442" y="64816"/>
                  </a:cubicBezTo>
                  <a:cubicBezTo>
                    <a:pt x="59344" y="66624"/>
                    <a:pt x="59505" y="68391"/>
                    <a:pt x="60150" y="70102"/>
                  </a:cubicBezTo>
                  <a:cubicBezTo>
                    <a:pt x="60420" y="70821"/>
                    <a:pt x="60758" y="71479"/>
                    <a:pt x="61335" y="72000"/>
                  </a:cubicBezTo>
                  <a:cubicBezTo>
                    <a:pt x="61579" y="72222"/>
                    <a:pt x="61821" y="72451"/>
                    <a:pt x="62034" y="72703"/>
                  </a:cubicBezTo>
                  <a:cubicBezTo>
                    <a:pt x="63323" y="74225"/>
                    <a:pt x="65042" y="74719"/>
                    <a:pt x="66947" y="74767"/>
                  </a:cubicBezTo>
                  <a:cubicBezTo>
                    <a:pt x="67466" y="74779"/>
                    <a:pt x="67986" y="74743"/>
                    <a:pt x="68503" y="74772"/>
                  </a:cubicBezTo>
                  <a:cubicBezTo>
                    <a:pt x="69639" y="74830"/>
                    <a:pt x="70640" y="74391"/>
                    <a:pt x="71582" y="73864"/>
                  </a:cubicBezTo>
                  <a:cubicBezTo>
                    <a:pt x="72054" y="73599"/>
                    <a:pt x="72408" y="73108"/>
                    <a:pt x="72779" y="72686"/>
                  </a:cubicBezTo>
                  <a:cubicBezTo>
                    <a:pt x="72960" y="72479"/>
                    <a:pt x="73024" y="72170"/>
                    <a:pt x="73198" y="71953"/>
                  </a:cubicBezTo>
                  <a:cubicBezTo>
                    <a:pt x="74266" y="70615"/>
                    <a:pt x="74353" y="69074"/>
                    <a:pt x="74394" y="67431"/>
                  </a:cubicBezTo>
                  <a:cubicBezTo>
                    <a:pt x="74441" y="65492"/>
                    <a:pt x="73867" y="63825"/>
                    <a:pt x="72908" y="62217"/>
                  </a:cubicBezTo>
                  <a:cubicBezTo>
                    <a:pt x="72685" y="61845"/>
                    <a:pt x="72425" y="61529"/>
                    <a:pt x="72033" y="61323"/>
                  </a:cubicBezTo>
                  <a:cubicBezTo>
                    <a:pt x="70956" y="60756"/>
                    <a:pt x="69885" y="60180"/>
                    <a:pt x="68707" y="5955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595;p37">
              <a:extLst>
                <a:ext uri="{FF2B5EF4-FFF2-40B4-BE49-F238E27FC236}">
                  <a16:creationId xmlns:a16="http://schemas.microsoft.com/office/drawing/2014/main" id="{C93AABDF-A33F-4774-B2D4-F5023F5804B7}"/>
                </a:ext>
              </a:extLst>
            </p:cNvPr>
            <p:cNvSpPr/>
            <p:nvPr/>
          </p:nvSpPr>
          <p:spPr>
            <a:xfrm>
              <a:off x="3629500" y="906225"/>
              <a:ext cx="1246975" cy="1502325"/>
            </a:xfrm>
            <a:custGeom>
              <a:avLst/>
              <a:gdLst/>
              <a:ahLst/>
              <a:cxnLst/>
              <a:rect l="l" t="t" r="r" b="b"/>
              <a:pathLst>
                <a:path w="49879" h="60093" extrusionOk="0">
                  <a:moveTo>
                    <a:pt x="166" y="18736"/>
                  </a:moveTo>
                  <a:cubicBezTo>
                    <a:pt x="4108" y="16164"/>
                    <a:pt x="7032" y="12625"/>
                    <a:pt x="9433" y="8618"/>
                  </a:cubicBezTo>
                  <a:cubicBezTo>
                    <a:pt x="10888" y="6188"/>
                    <a:pt x="12197" y="3680"/>
                    <a:pt x="13301" y="1070"/>
                  </a:cubicBezTo>
                  <a:cubicBezTo>
                    <a:pt x="13447" y="724"/>
                    <a:pt x="13609" y="386"/>
                    <a:pt x="13766" y="41"/>
                  </a:cubicBezTo>
                  <a:cubicBezTo>
                    <a:pt x="14233" y="0"/>
                    <a:pt x="14448" y="346"/>
                    <a:pt x="14720" y="569"/>
                  </a:cubicBezTo>
                  <a:cubicBezTo>
                    <a:pt x="18408" y="3588"/>
                    <a:pt x="22179" y="6499"/>
                    <a:pt x="26224" y="9031"/>
                  </a:cubicBezTo>
                  <a:cubicBezTo>
                    <a:pt x="27985" y="10132"/>
                    <a:pt x="29792" y="11149"/>
                    <a:pt x="31781" y="11801"/>
                  </a:cubicBezTo>
                  <a:cubicBezTo>
                    <a:pt x="32644" y="12085"/>
                    <a:pt x="33523" y="12216"/>
                    <a:pt x="34428" y="12151"/>
                  </a:cubicBezTo>
                  <a:cubicBezTo>
                    <a:pt x="35400" y="12083"/>
                    <a:pt x="35876" y="11657"/>
                    <a:pt x="36044" y="10699"/>
                  </a:cubicBezTo>
                  <a:cubicBezTo>
                    <a:pt x="36098" y="10390"/>
                    <a:pt x="36105" y="10073"/>
                    <a:pt x="36147" y="9609"/>
                  </a:cubicBezTo>
                  <a:cubicBezTo>
                    <a:pt x="36562" y="9898"/>
                    <a:pt x="36868" y="10096"/>
                    <a:pt x="37158" y="10314"/>
                  </a:cubicBezTo>
                  <a:cubicBezTo>
                    <a:pt x="39274" y="11912"/>
                    <a:pt x="41476" y="13371"/>
                    <a:pt x="43991" y="14263"/>
                  </a:cubicBezTo>
                  <a:cubicBezTo>
                    <a:pt x="45096" y="14656"/>
                    <a:pt x="46254" y="14904"/>
                    <a:pt x="47398" y="15178"/>
                  </a:cubicBezTo>
                  <a:cubicBezTo>
                    <a:pt x="48082" y="15343"/>
                    <a:pt x="48785" y="15431"/>
                    <a:pt x="49563" y="15568"/>
                  </a:cubicBezTo>
                  <a:cubicBezTo>
                    <a:pt x="49601" y="15952"/>
                    <a:pt x="49665" y="16314"/>
                    <a:pt x="49667" y="16677"/>
                  </a:cubicBezTo>
                  <a:cubicBezTo>
                    <a:pt x="49678" y="19131"/>
                    <a:pt x="49656" y="21584"/>
                    <a:pt x="49684" y="24037"/>
                  </a:cubicBezTo>
                  <a:cubicBezTo>
                    <a:pt x="49698" y="25258"/>
                    <a:pt x="49842" y="26478"/>
                    <a:pt x="49851" y="27699"/>
                  </a:cubicBezTo>
                  <a:cubicBezTo>
                    <a:pt x="49878" y="31382"/>
                    <a:pt x="49685" y="35057"/>
                    <a:pt x="49060" y="38693"/>
                  </a:cubicBezTo>
                  <a:cubicBezTo>
                    <a:pt x="48646" y="41107"/>
                    <a:pt x="48138" y="43507"/>
                    <a:pt x="47641" y="45907"/>
                  </a:cubicBezTo>
                  <a:cubicBezTo>
                    <a:pt x="47557" y="46314"/>
                    <a:pt x="47334" y="46693"/>
                    <a:pt x="47153" y="47074"/>
                  </a:cubicBezTo>
                  <a:cubicBezTo>
                    <a:pt x="46285" y="48891"/>
                    <a:pt x="44892" y="50312"/>
                    <a:pt x="43585" y="51797"/>
                  </a:cubicBezTo>
                  <a:cubicBezTo>
                    <a:pt x="41653" y="53994"/>
                    <a:pt x="39277" y="55589"/>
                    <a:pt x="36680" y="56882"/>
                  </a:cubicBezTo>
                  <a:cubicBezTo>
                    <a:pt x="36385" y="57029"/>
                    <a:pt x="36088" y="57180"/>
                    <a:pt x="35775" y="57278"/>
                  </a:cubicBezTo>
                  <a:cubicBezTo>
                    <a:pt x="33841" y="57878"/>
                    <a:pt x="31905" y="58480"/>
                    <a:pt x="29961" y="59053"/>
                  </a:cubicBezTo>
                  <a:cubicBezTo>
                    <a:pt x="28690" y="59426"/>
                    <a:pt x="27389" y="59638"/>
                    <a:pt x="26059" y="59656"/>
                  </a:cubicBezTo>
                  <a:cubicBezTo>
                    <a:pt x="25493" y="59664"/>
                    <a:pt x="24923" y="59666"/>
                    <a:pt x="24364" y="59743"/>
                  </a:cubicBezTo>
                  <a:cubicBezTo>
                    <a:pt x="21850" y="60092"/>
                    <a:pt x="19403" y="59752"/>
                    <a:pt x="16955" y="59182"/>
                  </a:cubicBezTo>
                  <a:cubicBezTo>
                    <a:pt x="14845" y="58692"/>
                    <a:pt x="13013" y="57648"/>
                    <a:pt x="11214" y="56518"/>
                  </a:cubicBezTo>
                  <a:cubicBezTo>
                    <a:pt x="10900" y="56320"/>
                    <a:pt x="10608" y="56059"/>
                    <a:pt x="10366" y="55777"/>
                  </a:cubicBezTo>
                  <a:cubicBezTo>
                    <a:pt x="8442" y="53547"/>
                    <a:pt x="6803" y="51142"/>
                    <a:pt x="5903" y="48300"/>
                  </a:cubicBezTo>
                  <a:cubicBezTo>
                    <a:pt x="5434" y="46818"/>
                    <a:pt x="4947" y="45340"/>
                    <a:pt x="4512" y="43848"/>
                  </a:cubicBezTo>
                  <a:cubicBezTo>
                    <a:pt x="3746" y="41224"/>
                    <a:pt x="2983" y="38599"/>
                    <a:pt x="2276" y="35958"/>
                  </a:cubicBezTo>
                  <a:cubicBezTo>
                    <a:pt x="1520" y="33134"/>
                    <a:pt x="875" y="30279"/>
                    <a:pt x="509" y="27377"/>
                  </a:cubicBezTo>
                  <a:cubicBezTo>
                    <a:pt x="166" y="24662"/>
                    <a:pt x="1" y="21930"/>
                    <a:pt x="90" y="19188"/>
                  </a:cubicBezTo>
                  <a:cubicBezTo>
                    <a:pt x="94" y="19048"/>
                    <a:pt x="136" y="18911"/>
                    <a:pt x="166" y="18736"/>
                  </a:cubicBezTo>
                  <a:close/>
                  <a:moveTo>
                    <a:pt x="17552" y="40777"/>
                  </a:moveTo>
                  <a:cubicBezTo>
                    <a:pt x="17511" y="41680"/>
                    <a:pt x="17510" y="42469"/>
                    <a:pt x="17436" y="43250"/>
                  </a:cubicBezTo>
                  <a:cubicBezTo>
                    <a:pt x="17292" y="44712"/>
                    <a:pt x="17690" y="46001"/>
                    <a:pt x="18411" y="47275"/>
                  </a:cubicBezTo>
                  <a:cubicBezTo>
                    <a:pt x="19078" y="48453"/>
                    <a:pt x="20023" y="49345"/>
                    <a:pt x="20940" y="50287"/>
                  </a:cubicBezTo>
                  <a:cubicBezTo>
                    <a:pt x="21618" y="50983"/>
                    <a:pt x="22471" y="51368"/>
                    <a:pt x="23354" y="51701"/>
                  </a:cubicBezTo>
                  <a:cubicBezTo>
                    <a:pt x="23659" y="51818"/>
                    <a:pt x="23975" y="51909"/>
                    <a:pt x="24296" y="51974"/>
                  </a:cubicBezTo>
                  <a:cubicBezTo>
                    <a:pt x="25792" y="52262"/>
                    <a:pt x="27292" y="52152"/>
                    <a:pt x="28792" y="52004"/>
                  </a:cubicBezTo>
                  <a:cubicBezTo>
                    <a:pt x="28882" y="51994"/>
                    <a:pt x="28976" y="51956"/>
                    <a:pt x="29056" y="51911"/>
                  </a:cubicBezTo>
                  <a:cubicBezTo>
                    <a:pt x="30285" y="51232"/>
                    <a:pt x="31612" y="50685"/>
                    <a:pt x="32401" y="49414"/>
                  </a:cubicBezTo>
                  <a:cubicBezTo>
                    <a:pt x="32496" y="49261"/>
                    <a:pt x="32643" y="49123"/>
                    <a:pt x="32796" y="49020"/>
                  </a:cubicBezTo>
                  <a:cubicBezTo>
                    <a:pt x="33206" y="48745"/>
                    <a:pt x="33436" y="48346"/>
                    <a:pt x="33637" y="47914"/>
                  </a:cubicBezTo>
                  <a:cubicBezTo>
                    <a:pt x="34294" y="46507"/>
                    <a:pt x="35022" y="45128"/>
                    <a:pt x="35607" y="43692"/>
                  </a:cubicBezTo>
                  <a:cubicBezTo>
                    <a:pt x="36151" y="42361"/>
                    <a:pt x="36775" y="41036"/>
                    <a:pt x="36734" y="39526"/>
                  </a:cubicBezTo>
                  <a:cubicBezTo>
                    <a:pt x="36716" y="38832"/>
                    <a:pt x="36473" y="38330"/>
                    <a:pt x="35861" y="38048"/>
                  </a:cubicBezTo>
                  <a:cubicBezTo>
                    <a:pt x="35267" y="37774"/>
                    <a:pt x="34671" y="37517"/>
                    <a:pt x="33982" y="37498"/>
                  </a:cubicBezTo>
                  <a:cubicBezTo>
                    <a:pt x="31104" y="37424"/>
                    <a:pt x="28253" y="37590"/>
                    <a:pt x="25469" y="38373"/>
                  </a:cubicBezTo>
                  <a:cubicBezTo>
                    <a:pt x="24384" y="38678"/>
                    <a:pt x="23323" y="39071"/>
                    <a:pt x="22246" y="39404"/>
                  </a:cubicBezTo>
                  <a:cubicBezTo>
                    <a:pt x="21754" y="39555"/>
                    <a:pt x="21254" y="39718"/>
                    <a:pt x="20747" y="39771"/>
                  </a:cubicBezTo>
                  <a:cubicBezTo>
                    <a:pt x="19705" y="39879"/>
                    <a:pt x="18777" y="40364"/>
                    <a:pt x="17775" y="40595"/>
                  </a:cubicBezTo>
                  <a:cubicBezTo>
                    <a:pt x="17654" y="40622"/>
                    <a:pt x="17560" y="40768"/>
                    <a:pt x="17552" y="40777"/>
                  </a:cubicBezTo>
                  <a:close/>
                  <a:moveTo>
                    <a:pt x="23607" y="31749"/>
                  </a:moveTo>
                  <a:cubicBezTo>
                    <a:pt x="22881" y="31714"/>
                    <a:pt x="22311" y="31721"/>
                    <a:pt x="21753" y="31650"/>
                  </a:cubicBezTo>
                  <a:cubicBezTo>
                    <a:pt x="21127" y="31570"/>
                    <a:pt x="20796" y="31236"/>
                    <a:pt x="20794" y="30626"/>
                  </a:cubicBezTo>
                  <a:cubicBezTo>
                    <a:pt x="20793" y="28413"/>
                    <a:pt x="20597" y="26197"/>
                    <a:pt x="20898" y="23985"/>
                  </a:cubicBezTo>
                  <a:cubicBezTo>
                    <a:pt x="21050" y="22865"/>
                    <a:pt x="21160" y="21736"/>
                    <a:pt x="21227" y="20608"/>
                  </a:cubicBezTo>
                  <a:cubicBezTo>
                    <a:pt x="21254" y="20150"/>
                    <a:pt x="21157" y="19673"/>
                    <a:pt x="21036" y="19225"/>
                  </a:cubicBezTo>
                  <a:cubicBezTo>
                    <a:pt x="20946" y="18891"/>
                    <a:pt x="20646" y="18688"/>
                    <a:pt x="20282" y="18687"/>
                  </a:cubicBezTo>
                  <a:cubicBezTo>
                    <a:pt x="19914" y="18686"/>
                    <a:pt x="19663" y="18919"/>
                    <a:pt x="19517" y="19228"/>
                  </a:cubicBezTo>
                  <a:cubicBezTo>
                    <a:pt x="19418" y="19435"/>
                    <a:pt x="19388" y="19677"/>
                    <a:pt x="19352" y="19908"/>
                  </a:cubicBezTo>
                  <a:cubicBezTo>
                    <a:pt x="19096" y="21537"/>
                    <a:pt x="18833" y="23166"/>
                    <a:pt x="18598" y="24799"/>
                  </a:cubicBezTo>
                  <a:cubicBezTo>
                    <a:pt x="18317" y="26765"/>
                    <a:pt x="18298" y="28744"/>
                    <a:pt x="18308" y="30727"/>
                  </a:cubicBezTo>
                  <a:cubicBezTo>
                    <a:pt x="18318" y="32861"/>
                    <a:pt x="20187" y="34380"/>
                    <a:pt x="21968" y="34152"/>
                  </a:cubicBezTo>
                  <a:cubicBezTo>
                    <a:pt x="22154" y="34129"/>
                    <a:pt x="22345" y="34130"/>
                    <a:pt x="22533" y="34141"/>
                  </a:cubicBezTo>
                  <a:cubicBezTo>
                    <a:pt x="23443" y="34192"/>
                    <a:pt x="24182" y="33804"/>
                    <a:pt x="24843" y="33234"/>
                  </a:cubicBezTo>
                  <a:cubicBezTo>
                    <a:pt x="25233" y="32897"/>
                    <a:pt x="25617" y="32549"/>
                    <a:pt x="25968" y="32171"/>
                  </a:cubicBezTo>
                  <a:cubicBezTo>
                    <a:pt x="26062" y="32068"/>
                    <a:pt x="26067" y="31830"/>
                    <a:pt x="26028" y="31677"/>
                  </a:cubicBezTo>
                  <a:cubicBezTo>
                    <a:pt x="26006" y="31591"/>
                    <a:pt x="25800" y="31491"/>
                    <a:pt x="25687" y="31501"/>
                  </a:cubicBezTo>
                  <a:cubicBezTo>
                    <a:pt x="24940" y="31575"/>
                    <a:pt x="24197" y="31676"/>
                    <a:pt x="23607" y="31749"/>
                  </a:cubicBezTo>
                  <a:close/>
                  <a:moveTo>
                    <a:pt x="11990" y="25424"/>
                  </a:moveTo>
                  <a:cubicBezTo>
                    <a:pt x="12045" y="23850"/>
                    <a:pt x="11069" y="22926"/>
                    <a:pt x="9610" y="23068"/>
                  </a:cubicBezTo>
                  <a:cubicBezTo>
                    <a:pt x="8852" y="23140"/>
                    <a:pt x="8324" y="23507"/>
                    <a:pt x="8232" y="24241"/>
                  </a:cubicBezTo>
                  <a:cubicBezTo>
                    <a:pt x="8139" y="24973"/>
                    <a:pt x="8177" y="25734"/>
                    <a:pt x="8251" y="26472"/>
                  </a:cubicBezTo>
                  <a:cubicBezTo>
                    <a:pt x="8299" y="26964"/>
                    <a:pt x="8670" y="27289"/>
                    <a:pt x="9142" y="27474"/>
                  </a:cubicBezTo>
                  <a:cubicBezTo>
                    <a:pt x="10504" y="28006"/>
                    <a:pt x="11712" y="27321"/>
                    <a:pt x="11929" y="25883"/>
                  </a:cubicBezTo>
                  <a:cubicBezTo>
                    <a:pt x="11957" y="25698"/>
                    <a:pt x="11978" y="25511"/>
                    <a:pt x="11990" y="25424"/>
                  </a:cubicBezTo>
                  <a:close/>
                  <a:moveTo>
                    <a:pt x="36934" y="21768"/>
                  </a:moveTo>
                  <a:lnTo>
                    <a:pt x="36969" y="21767"/>
                  </a:lnTo>
                  <a:cubicBezTo>
                    <a:pt x="36943" y="21347"/>
                    <a:pt x="36966" y="20915"/>
                    <a:pt x="36881" y="20505"/>
                  </a:cubicBezTo>
                  <a:cubicBezTo>
                    <a:pt x="36668" y="19476"/>
                    <a:pt x="35517" y="19022"/>
                    <a:pt x="34692" y="19647"/>
                  </a:cubicBezTo>
                  <a:cubicBezTo>
                    <a:pt x="33790" y="20327"/>
                    <a:pt x="33213" y="21161"/>
                    <a:pt x="33288" y="22390"/>
                  </a:cubicBezTo>
                  <a:cubicBezTo>
                    <a:pt x="33377" y="23842"/>
                    <a:pt x="34148" y="24535"/>
                    <a:pt x="35585" y="24305"/>
                  </a:cubicBezTo>
                  <a:cubicBezTo>
                    <a:pt x="36342" y="24183"/>
                    <a:pt x="36842" y="23679"/>
                    <a:pt x="36927" y="22894"/>
                  </a:cubicBezTo>
                  <a:cubicBezTo>
                    <a:pt x="36967" y="22523"/>
                    <a:pt x="36933" y="22145"/>
                    <a:pt x="36933" y="21768"/>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596;p37">
              <a:extLst>
                <a:ext uri="{FF2B5EF4-FFF2-40B4-BE49-F238E27FC236}">
                  <a16:creationId xmlns:a16="http://schemas.microsoft.com/office/drawing/2014/main" id="{4DC2E126-5421-4E49-ACE2-0093E1D69AD0}"/>
                </a:ext>
              </a:extLst>
            </p:cNvPr>
            <p:cNvSpPr/>
            <p:nvPr/>
          </p:nvSpPr>
          <p:spPr>
            <a:xfrm>
              <a:off x="3442450" y="287100"/>
              <a:ext cx="1628850" cy="1234725"/>
            </a:xfrm>
            <a:custGeom>
              <a:avLst/>
              <a:gdLst/>
              <a:ahLst/>
              <a:cxnLst/>
              <a:rect l="l" t="t" r="r" b="b"/>
              <a:pathLst>
                <a:path w="65154" h="49389" extrusionOk="0">
                  <a:moveTo>
                    <a:pt x="19152" y="5886"/>
                  </a:moveTo>
                  <a:cubicBezTo>
                    <a:pt x="21698" y="3950"/>
                    <a:pt x="24389" y="2142"/>
                    <a:pt x="27465" y="977"/>
                  </a:cubicBezTo>
                  <a:cubicBezTo>
                    <a:pt x="28888" y="438"/>
                    <a:pt x="30365" y="113"/>
                    <a:pt x="31883" y="88"/>
                  </a:cubicBezTo>
                  <a:cubicBezTo>
                    <a:pt x="34759" y="38"/>
                    <a:pt x="37638" y="0"/>
                    <a:pt x="40514" y="54"/>
                  </a:cubicBezTo>
                  <a:cubicBezTo>
                    <a:pt x="43058" y="102"/>
                    <a:pt x="45480" y="808"/>
                    <a:pt x="47641" y="2124"/>
                  </a:cubicBezTo>
                  <a:cubicBezTo>
                    <a:pt x="50873" y="4092"/>
                    <a:pt x="53875" y="6388"/>
                    <a:pt x="56352" y="9281"/>
                  </a:cubicBezTo>
                  <a:cubicBezTo>
                    <a:pt x="57235" y="10313"/>
                    <a:pt x="57944" y="11497"/>
                    <a:pt x="58712" y="12626"/>
                  </a:cubicBezTo>
                  <a:cubicBezTo>
                    <a:pt x="59028" y="13094"/>
                    <a:pt x="59266" y="13614"/>
                    <a:pt x="59572" y="14088"/>
                  </a:cubicBezTo>
                  <a:cubicBezTo>
                    <a:pt x="61518" y="17109"/>
                    <a:pt x="62542" y="20478"/>
                    <a:pt x="63373" y="23933"/>
                  </a:cubicBezTo>
                  <a:cubicBezTo>
                    <a:pt x="63817" y="25773"/>
                    <a:pt x="64036" y="27643"/>
                    <a:pt x="64334" y="29502"/>
                  </a:cubicBezTo>
                  <a:cubicBezTo>
                    <a:pt x="64453" y="30243"/>
                    <a:pt x="64468" y="31003"/>
                    <a:pt x="64498" y="31756"/>
                  </a:cubicBezTo>
                  <a:cubicBezTo>
                    <a:pt x="64533" y="32563"/>
                    <a:pt x="64651" y="33345"/>
                    <a:pt x="64907" y="34116"/>
                  </a:cubicBezTo>
                  <a:cubicBezTo>
                    <a:pt x="65154" y="34858"/>
                    <a:pt x="65103" y="35730"/>
                    <a:pt x="64841" y="36754"/>
                  </a:cubicBezTo>
                  <a:cubicBezTo>
                    <a:pt x="64716" y="36775"/>
                    <a:pt x="64561" y="36851"/>
                    <a:pt x="64449" y="36809"/>
                  </a:cubicBezTo>
                  <a:cubicBezTo>
                    <a:pt x="63516" y="36470"/>
                    <a:pt x="62674" y="36729"/>
                    <a:pt x="61886" y="37210"/>
                  </a:cubicBezTo>
                  <a:cubicBezTo>
                    <a:pt x="61202" y="37627"/>
                    <a:pt x="60541" y="38084"/>
                    <a:pt x="59896" y="38558"/>
                  </a:cubicBezTo>
                  <a:cubicBezTo>
                    <a:pt x="59189" y="39078"/>
                    <a:pt x="58504" y="39310"/>
                    <a:pt x="57703" y="38730"/>
                  </a:cubicBezTo>
                  <a:cubicBezTo>
                    <a:pt x="57451" y="38548"/>
                    <a:pt x="57101" y="38438"/>
                    <a:pt x="56787" y="38414"/>
                  </a:cubicBezTo>
                  <a:cubicBezTo>
                    <a:pt x="52057" y="38053"/>
                    <a:pt x="48209" y="35741"/>
                    <a:pt x="44595" y="32915"/>
                  </a:cubicBezTo>
                  <a:cubicBezTo>
                    <a:pt x="43589" y="32128"/>
                    <a:pt x="42643" y="31292"/>
                    <a:pt x="41976" y="30168"/>
                  </a:cubicBezTo>
                  <a:cubicBezTo>
                    <a:pt x="41666" y="29646"/>
                    <a:pt x="41238" y="29190"/>
                    <a:pt x="40834" y="28732"/>
                  </a:cubicBezTo>
                  <a:cubicBezTo>
                    <a:pt x="40643" y="28518"/>
                    <a:pt x="40365" y="28416"/>
                    <a:pt x="40061" y="28522"/>
                  </a:cubicBezTo>
                  <a:cubicBezTo>
                    <a:pt x="39766" y="28625"/>
                    <a:pt x="39538" y="28953"/>
                    <a:pt x="39601" y="29318"/>
                  </a:cubicBezTo>
                  <a:cubicBezTo>
                    <a:pt x="39662" y="29680"/>
                    <a:pt x="39755" y="30064"/>
                    <a:pt x="39942" y="30373"/>
                  </a:cubicBezTo>
                  <a:cubicBezTo>
                    <a:pt x="40210" y="30812"/>
                    <a:pt x="40529" y="31245"/>
                    <a:pt x="40911" y="31585"/>
                  </a:cubicBezTo>
                  <a:cubicBezTo>
                    <a:pt x="41780" y="32354"/>
                    <a:pt x="41998" y="33311"/>
                    <a:pt x="41884" y="34400"/>
                  </a:cubicBezTo>
                  <a:cubicBezTo>
                    <a:pt x="41860" y="34626"/>
                    <a:pt x="41823" y="34852"/>
                    <a:pt x="41790" y="35096"/>
                  </a:cubicBezTo>
                  <a:cubicBezTo>
                    <a:pt x="41165" y="35281"/>
                    <a:pt x="40624" y="35141"/>
                    <a:pt x="40084" y="34984"/>
                  </a:cubicBezTo>
                  <a:cubicBezTo>
                    <a:pt x="38853" y="34627"/>
                    <a:pt x="37688" y="34109"/>
                    <a:pt x="36594" y="33455"/>
                  </a:cubicBezTo>
                  <a:cubicBezTo>
                    <a:pt x="34896" y="32440"/>
                    <a:pt x="33197" y="31416"/>
                    <a:pt x="31563" y="30300"/>
                  </a:cubicBezTo>
                  <a:cubicBezTo>
                    <a:pt x="28364" y="28121"/>
                    <a:pt x="25289" y="25779"/>
                    <a:pt x="22454" y="23131"/>
                  </a:cubicBezTo>
                  <a:cubicBezTo>
                    <a:pt x="21133" y="21896"/>
                    <a:pt x="20035" y="20491"/>
                    <a:pt x="19057" y="18983"/>
                  </a:cubicBezTo>
                  <a:cubicBezTo>
                    <a:pt x="18879" y="18705"/>
                    <a:pt x="18720" y="18413"/>
                    <a:pt x="18526" y="18149"/>
                  </a:cubicBezTo>
                  <a:cubicBezTo>
                    <a:pt x="18345" y="17902"/>
                    <a:pt x="18077" y="17813"/>
                    <a:pt x="17774" y="17883"/>
                  </a:cubicBezTo>
                  <a:cubicBezTo>
                    <a:pt x="17464" y="17954"/>
                    <a:pt x="17210" y="18259"/>
                    <a:pt x="17219" y="18614"/>
                  </a:cubicBezTo>
                  <a:cubicBezTo>
                    <a:pt x="17240" y="19381"/>
                    <a:pt x="17449" y="20107"/>
                    <a:pt x="17858" y="20754"/>
                  </a:cubicBezTo>
                  <a:cubicBezTo>
                    <a:pt x="18158" y="21231"/>
                    <a:pt x="18510" y="21679"/>
                    <a:pt x="18869" y="22114"/>
                  </a:cubicBezTo>
                  <a:cubicBezTo>
                    <a:pt x="19256" y="22585"/>
                    <a:pt x="19681" y="23027"/>
                    <a:pt x="20127" y="23524"/>
                  </a:cubicBezTo>
                  <a:cubicBezTo>
                    <a:pt x="20030" y="23782"/>
                    <a:pt x="19963" y="24054"/>
                    <a:pt x="19835" y="24292"/>
                  </a:cubicBezTo>
                  <a:cubicBezTo>
                    <a:pt x="18379" y="26989"/>
                    <a:pt x="16990" y="29724"/>
                    <a:pt x="15433" y="32362"/>
                  </a:cubicBezTo>
                  <a:cubicBezTo>
                    <a:pt x="13701" y="35299"/>
                    <a:pt x="11597" y="37966"/>
                    <a:pt x="8958" y="40169"/>
                  </a:cubicBezTo>
                  <a:cubicBezTo>
                    <a:pt x="8163" y="40832"/>
                    <a:pt x="7299" y="41411"/>
                    <a:pt x="6647" y="42239"/>
                  </a:cubicBezTo>
                  <a:cubicBezTo>
                    <a:pt x="6375" y="42583"/>
                    <a:pt x="5992" y="42777"/>
                    <a:pt x="5521" y="42695"/>
                  </a:cubicBezTo>
                  <a:cubicBezTo>
                    <a:pt x="5086" y="42339"/>
                    <a:pt x="5190" y="41835"/>
                    <a:pt x="5189" y="41382"/>
                  </a:cubicBezTo>
                  <a:cubicBezTo>
                    <a:pt x="5186" y="39619"/>
                    <a:pt x="5482" y="37896"/>
                    <a:pt x="6123" y="36261"/>
                  </a:cubicBezTo>
                  <a:cubicBezTo>
                    <a:pt x="6673" y="34860"/>
                    <a:pt x="7351" y="33509"/>
                    <a:pt x="7975" y="32138"/>
                  </a:cubicBezTo>
                  <a:cubicBezTo>
                    <a:pt x="8111" y="31838"/>
                    <a:pt x="8293" y="31555"/>
                    <a:pt x="8388" y="31245"/>
                  </a:cubicBezTo>
                  <a:cubicBezTo>
                    <a:pt x="8431" y="31112"/>
                    <a:pt x="8311" y="30927"/>
                    <a:pt x="8233" y="30654"/>
                  </a:cubicBezTo>
                  <a:cubicBezTo>
                    <a:pt x="7991" y="30813"/>
                    <a:pt x="7809" y="30877"/>
                    <a:pt x="7708" y="31005"/>
                  </a:cubicBezTo>
                  <a:cubicBezTo>
                    <a:pt x="5228" y="34163"/>
                    <a:pt x="3609" y="37653"/>
                    <a:pt x="3580" y="41752"/>
                  </a:cubicBezTo>
                  <a:cubicBezTo>
                    <a:pt x="3578" y="41988"/>
                    <a:pt x="3582" y="42224"/>
                    <a:pt x="3590" y="42460"/>
                  </a:cubicBezTo>
                  <a:cubicBezTo>
                    <a:pt x="3619" y="43297"/>
                    <a:pt x="4045" y="43876"/>
                    <a:pt x="4779" y="44240"/>
                  </a:cubicBezTo>
                  <a:cubicBezTo>
                    <a:pt x="5031" y="44365"/>
                    <a:pt x="5298" y="44460"/>
                    <a:pt x="5547" y="44565"/>
                  </a:cubicBezTo>
                  <a:cubicBezTo>
                    <a:pt x="5886" y="45788"/>
                    <a:pt x="5998" y="47600"/>
                    <a:pt x="5836" y="49388"/>
                  </a:cubicBezTo>
                  <a:cubicBezTo>
                    <a:pt x="5519" y="49293"/>
                    <a:pt x="5216" y="49199"/>
                    <a:pt x="4862" y="49092"/>
                  </a:cubicBezTo>
                  <a:cubicBezTo>
                    <a:pt x="4729" y="48148"/>
                    <a:pt x="4213" y="47448"/>
                    <a:pt x="3517" y="46847"/>
                  </a:cubicBezTo>
                  <a:cubicBezTo>
                    <a:pt x="3275" y="46636"/>
                    <a:pt x="3057" y="46359"/>
                    <a:pt x="2924" y="46068"/>
                  </a:cubicBezTo>
                  <a:cubicBezTo>
                    <a:pt x="2491" y="45126"/>
                    <a:pt x="2031" y="44188"/>
                    <a:pt x="1713" y="43205"/>
                  </a:cubicBezTo>
                  <a:cubicBezTo>
                    <a:pt x="1173" y="41549"/>
                    <a:pt x="717" y="39863"/>
                    <a:pt x="262" y="38180"/>
                  </a:cubicBezTo>
                  <a:cubicBezTo>
                    <a:pt x="128" y="37679"/>
                    <a:pt x="56" y="37162"/>
                    <a:pt x="51" y="36644"/>
                  </a:cubicBezTo>
                  <a:cubicBezTo>
                    <a:pt x="20" y="34380"/>
                    <a:pt x="0" y="32117"/>
                    <a:pt x="27" y="29855"/>
                  </a:cubicBezTo>
                  <a:cubicBezTo>
                    <a:pt x="40" y="28818"/>
                    <a:pt x="187" y="27781"/>
                    <a:pt x="546" y="26798"/>
                  </a:cubicBezTo>
                  <a:cubicBezTo>
                    <a:pt x="1547" y="24054"/>
                    <a:pt x="2544" y="21308"/>
                    <a:pt x="3596" y="18582"/>
                  </a:cubicBezTo>
                  <a:cubicBezTo>
                    <a:pt x="3865" y="17889"/>
                    <a:pt x="4272" y="17227"/>
                    <a:pt x="4723" y="16630"/>
                  </a:cubicBezTo>
                  <a:cubicBezTo>
                    <a:pt x="5918" y="15053"/>
                    <a:pt x="7111" y="13464"/>
                    <a:pt x="8419" y="11981"/>
                  </a:cubicBezTo>
                  <a:cubicBezTo>
                    <a:pt x="9737" y="10487"/>
                    <a:pt x="11292" y="9250"/>
                    <a:pt x="13252" y="8663"/>
                  </a:cubicBezTo>
                  <a:cubicBezTo>
                    <a:pt x="13696" y="8531"/>
                    <a:pt x="14168" y="8462"/>
                    <a:pt x="14631" y="8439"/>
                  </a:cubicBezTo>
                  <a:cubicBezTo>
                    <a:pt x="15384" y="8400"/>
                    <a:pt x="16140" y="8439"/>
                    <a:pt x="16894" y="8419"/>
                  </a:cubicBezTo>
                  <a:cubicBezTo>
                    <a:pt x="17941" y="8393"/>
                    <a:pt x="18696" y="7910"/>
                    <a:pt x="19043" y="6902"/>
                  </a:cubicBezTo>
                  <a:cubicBezTo>
                    <a:pt x="19143" y="6614"/>
                    <a:pt x="19113" y="6284"/>
                    <a:pt x="19152" y="5886"/>
                  </a:cubicBezTo>
                  <a:close/>
                </a:path>
              </a:pathLst>
            </a:custGeom>
            <a:solidFill>
              <a:srgbClr val="8E491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597;p37">
              <a:extLst>
                <a:ext uri="{FF2B5EF4-FFF2-40B4-BE49-F238E27FC236}">
                  <a16:creationId xmlns:a16="http://schemas.microsoft.com/office/drawing/2014/main" id="{A9613F36-6A2A-4E82-85B9-9CC7D15B3581}"/>
                </a:ext>
              </a:extLst>
            </p:cNvPr>
            <p:cNvSpPr/>
            <p:nvPr/>
          </p:nvSpPr>
          <p:spPr>
            <a:xfrm>
              <a:off x="1681550" y="2215275"/>
              <a:ext cx="850925" cy="1008975"/>
            </a:xfrm>
            <a:custGeom>
              <a:avLst/>
              <a:gdLst/>
              <a:ahLst/>
              <a:cxnLst/>
              <a:rect l="l" t="t" r="r" b="b"/>
              <a:pathLst>
                <a:path w="34037" h="40359" extrusionOk="0">
                  <a:moveTo>
                    <a:pt x="17167" y="40358"/>
                  </a:moveTo>
                  <a:cubicBezTo>
                    <a:pt x="15533" y="39331"/>
                    <a:pt x="14408" y="37870"/>
                    <a:pt x="13355" y="36305"/>
                  </a:cubicBezTo>
                  <a:cubicBezTo>
                    <a:pt x="12710" y="35348"/>
                    <a:pt x="12270" y="34345"/>
                    <a:pt x="11961" y="33252"/>
                  </a:cubicBezTo>
                  <a:cubicBezTo>
                    <a:pt x="11822" y="32758"/>
                    <a:pt x="11558" y="32298"/>
                    <a:pt x="11360" y="31821"/>
                  </a:cubicBezTo>
                  <a:cubicBezTo>
                    <a:pt x="11089" y="31168"/>
                    <a:pt x="10778" y="30528"/>
                    <a:pt x="10568" y="29856"/>
                  </a:cubicBezTo>
                  <a:cubicBezTo>
                    <a:pt x="10000" y="28033"/>
                    <a:pt x="9018" y="26434"/>
                    <a:pt x="7967" y="24867"/>
                  </a:cubicBezTo>
                  <a:cubicBezTo>
                    <a:pt x="7812" y="24636"/>
                    <a:pt x="7689" y="24382"/>
                    <a:pt x="7555" y="24136"/>
                  </a:cubicBezTo>
                  <a:cubicBezTo>
                    <a:pt x="7423" y="23891"/>
                    <a:pt x="7339" y="23590"/>
                    <a:pt x="7150" y="23398"/>
                  </a:cubicBezTo>
                  <a:cubicBezTo>
                    <a:pt x="5874" y="22104"/>
                    <a:pt x="5251" y="20376"/>
                    <a:pt x="4174" y="18951"/>
                  </a:cubicBezTo>
                  <a:cubicBezTo>
                    <a:pt x="3209" y="17678"/>
                    <a:pt x="2290" y="16368"/>
                    <a:pt x="1326" y="15095"/>
                  </a:cubicBezTo>
                  <a:cubicBezTo>
                    <a:pt x="588" y="14117"/>
                    <a:pt x="321" y="12992"/>
                    <a:pt x="194" y="11810"/>
                  </a:cubicBezTo>
                  <a:cubicBezTo>
                    <a:pt x="139" y="11302"/>
                    <a:pt x="74" y="10795"/>
                    <a:pt x="0" y="10181"/>
                  </a:cubicBezTo>
                  <a:cubicBezTo>
                    <a:pt x="179" y="9729"/>
                    <a:pt x="642" y="9528"/>
                    <a:pt x="1173" y="9370"/>
                  </a:cubicBezTo>
                  <a:cubicBezTo>
                    <a:pt x="1796" y="9619"/>
                    <a:pt x="2054" y="10171"/>
                    <a:pt x="2303" y="10733"/>
                  </a:cubicBezTo>
                  <a:cubicBezTo>
                    <a:pt x="2798" y="11853"/>
                    <a:pt x="3237" y="13004"/>
                    <a:pt x="3808" y="14084"/>
                  </a:cubicBezTo>
                  <a:cubicBezTo>
                    <a:pt x="4711" y="15791"/>
                    <a:pt x="5700" y="17453"/>
                    <a:pt x="6903" y="18976"/>
                  </a:cubicBezTo>
                  <a:cubicBezTo>
                    <a:pt x="7194" y="19343"/>
                    <a:pt x="7455" y="19736"/>
                    <a:pt x="7717" y="20126"/>
                  </a:cubicBezTo>
                  <a:cubicBezTo>
                    <a:pt x="8683" y="21577"/>
                    <a:pt x="9649" y="23026"/>
                    <a:pt x="10602" y="24485"/>
                  </a:cubicBezTo>
                  <a:cubicBezTo>
                    <a:pt x="10970" y="25047"/>
                    <a:pt x="11412" y="24985"/>
                    <a:pt x="11938" y="24748"/>
                  </a:cubicBezTo>
                  <a:cubicBezTo>
                    <a:pt x="11749" y="24101"/>
                    <a:pt x="11400" y="23613"/>
                    <a:pt x="11049" y="23109"/>
                  </a:cubicBezTo>
                  <a:cubicBezTo>
                    <a:pt x="9462" y="20830"/>
                    <a:pt x="7871" y="18554"/>
                    <a:pt x="6621" y="16059"/>
                  </a:cubicBezTo>
                  <a:cubicBezTo>
                    <a:pt x="5820" y="14460"/>
                    <a:pt x="5068" y="12830"/>
                    <a:pt x="4000" y="11375"/>
                  </a:cubicBezTo>
                  <a:cubicBezTo>
                    <a:pt x="3784" y="11079"/>
                    <a:pt x="3687" y="10694"/>
                    <a:pt x="3539" y="10349"/>
                  </a:cubicBezTo>
                  <a:cubicBezTo>
                    <a:pt x="3110" y="9345"/>
                    <a:pt x="2591" y="8405"/>
                    <a:pt x="1679" y="7716"/>
                  </a:cubicBezTo>
                  <a:cubicBezTo>
                    <a:pt x="1679" y="7114"/>
                    <a:pt x="1667" y="6502"/>
                    <a:pt x="1682" y="5889"/>
                  </a:cubicBezTo>
                  <a:cubicBezTo>
                    <a:pt x="1703" y="5091"/>
                    <a:pt x="1957" y="4821"/>
                    <a:pt x="2775" y="4720"/>
                  </a:cubicBezTo>
                  <a:cubicBezTo>
                    <a:pt x="3006" y="4692"/>
                    <a:pt x="3242" y="4716"/>
                    <a:pt x="3482" y="4716"/>
                  </a:cubicBezTo>
                  <a:cubicBezTo>
                    <a:pt x="4324" y="5516"/>
                    <a:pt x="5085" y="6330"/>
                    <a:pt x="5378" y="7482"/>
                  </a:cubicBezTo>
                  <a:cubicBezTo>
                    <a:pt x="5433" y="7698"/>
                    <a:pt x="5581" y="7918"/>
                    <a:pt x="5744" y="8075"/>
                  </a:cubicBezTo>
                  <a:cubicBezTo>
                    <a:pt x="6786" y="9086"/>
                    <a:pt x="7290" y="10412"/>
                    <a:pt x="7920" y="11670"/>
                  </a:cubicBezTo>
                  <a:cubicBezTo>
                    <a:pt x="8509" y="12847"/>
                    <a:pt x="9156" y="13996"/>
                    <a:pt x="9797" y="15148"/>
                  </a:cubicBezTo>
                  <a:cubicBezTo>
                    <a:pt x="10392" y="16216"/>
                    <a:pt x="11005" y="17274"/>
                    <a:pt x="11621" y="18332"/>
                  </a:cubicBezTo>
                  <a:cubicBezTo>
                    <a:pt x="11904" y="18819"/>
                    <a:pt x="12226" y="19285"/>
                    <a:pt x="12507" y="19774"/>
                  </a:cubicBezTo>
                  <a:cubicBezTo>
                    <a:pt x="13180" y="20947"/>
                    <a:pt x="13839" y="22128"/>
                    <a:pt x="14524" y="23342"/>
                  </a:cubicBezTo>
                  <a:cubicBezTo>
                    <a:pt x="15104" y="23229"/>
                    <a:pt x="15359" y="22695"/>
                    <a:pt x="15834" y="22348"/>
                  </a:cubicBezTo>
                  <a:cubicBezTo>
                    <a:pt x="15682" y="22014"/>
                    <a:pt x="15597" y="21751"/>
                    <a:pt x="15457" y="21522"/>
                  </a:cubicBezTo>
                  <a:cubicBezTo>
                    <a:pt x="14678" y="20238"/>
                    <a:pt x="13881" y="18964"/>
                    <a:pt x="13098" y="17681"/>
                  </a:cubicBezTo>
                  <a:cubicBezTo>
                    <a:pt x="12316" y="16399"/>
                    <a:pt x="11523" y="15120"/>
                    <a:pt x="10774" y="13818"/>
                  </a:cubicBezTo>
                  <a:cubicBezTo>
                    <a:pt x="10328" y="13042"/>
                    <a:pt x="9890" y="12249"/>
                    <a:pt x="9569" y="11417"/>
                  </a:cubicBezTo>
                  <a:cubicBezTo>
                    <a:pt x="9196" y="10441"/>
                    <a:pt x="8669" y="9554"/>
                    <a:pt x="8178" y="8646"/>
                  </a:cubicBezTo>
                  <a:cubicBezTo>
                    <a:pt x="7977" y="8277"/>
                    <a:pt x="7746" y="7911"/>
                    <a:pt x="7464" y="7603"/>
                  </a:cubicBezTo>
                  <a:cubicBezTo>
                    <a:pt x="7139" y="7247"/>
                    <a:pt x="6959" y="6837"/>
                    <a:pt x="6743" y="6417"/>
                  </a:cubicBezTo>
                  <a:cubicBezTo>
                    <a:pt x="6381" y="5715"/>
                    <a:pt x="5890" y="5068"/>
                    <a:pt x="5391" y="4448"/>
                  </a:cubicBezTo>
                  <a:cubicBezTo>
                    <a:pt x="5024" y="3992"/>
                    <a:pt x="4783" y="3500"/>
                    <a:pt x="4662" y="2942"/>
                  </a:cubicBezTo>
                  <a:cubicBezTo>
                    <a:pt x="4570" y="2515"/>
                    <a:pt x="4594" y="2082"/>
                    <a:pt x="4834" y="1710"/>
                  </a:cubicBezTo>
                  <a:cubicBezTo>
                    <a:pt x="5571" y="577"/>
                    <a:pt x="5790" y="365"/>
                    <a:pt x="7142" y="724"/>
                  </a:cubicBezTo>
                  <a:cubicBezTo>
                    <a:pt x="7845" y="911"/>
                    <a:pt x="8362" y="1319"/>
                    <a:pt x="8806" y="1935"/>
                  </a:cubicBezTo>
                  <a:cubicBezTo>
                    <a:pt x="9403" y="2766"/>
                    <a:pt x="9999" y="3605"/>
                    <a:pt x="10838" y="4258"/>
                  </a:cubicBezTo>
                  <a:cubicBezTo>
                    <a:pt x="11247" y="4574"/>
                    <a:pt x="11528" y="5168"/>
                    <a:pt x="11667" y="5690"/>
                  </a:cubicBezTo>
                  <a:cubicBezTo>
                    <a:pt x="11916" y="6618"/>
                    <a:pt x="12332" y="7469"/>
                    <a:pt x="12835" y="8250"/>
                  </a:cubicBezTo>
                  <a:cubicBezTo>
                    <a:pt x="13706" y="9607"/>
                    <a:pt x="14422" y="11049"/>
                    <a:pt x="15020" y="12522"/>
                  </a:cubicBezTo>
                  <a:cubicBezTo>
                    <a:pt x="15675" y="14140"/>
                    <a:pt x="16475" y="15657"/>
                    <a:pt x="17345" y="17158"/>
                  </a:cubicBezTo>
                  <a:cubicBezTo>
                    <a:pt x="17695" y="17760"/>
                    <a:pt x="17859" y="18469"/>
                    <a:pt x="18116" y="19128"/>
                  </a:cubicBezTo>
                  <a:cubicBezTo>
                    <a:pt x="18267" y="19519"/>
                    <a:pt x="18433" y="19903"/>
                    <a:pt x="18619" y="20356"/>
                  </a:cubicBezTo>
                  <a:cubicBezTo>
                    <a:pt x="19120" y="20318"/>
                    <a:pt x="19577" y="20284"/>
                    <a:pt x="20144" y="20241"/>
                  </a:cubicBezTo>
                  <a:cubicBezTo>
                    <a:pt x="20046" y="19928"/>
                    <a:pt x="19982" y="19680"/>
                    <a:pt x="19893" y="19441"/>
                  </a:cubicBezTo>
                  <a:cubicBezTo>
                    <a:pt x="19647" y="18778"/>
                    <a:pt x="19408" y="18113"/>
                    <a:pt x="19133" y="17463"/>
                  </a:cubicBezTo>
                  <a:cubicBezTo>
                    <a:pt x="18914" y="16947"/>
                    <a:pt x="18614" y="16464"/>
                    <a:pt x="18408" y="15945"/>
                  </a:cubicBezTo>
                  <a:cubicBezTo>
                    <a:pt x="17941" y="14769"/>
                    <a:pt x="17154" y="13774"/>
                    <a:pt x="16679" y="12582"/>
                  </a:cubicBezTo>
                  <a:cubicBezTo>
                    <a:pt x="16003" y="10886"/>
                    <a:pt x="15208" y="9218"/>
                    <a:pt x="14194" y="7672"/>
                  </a:cubicBezTo>
                  <a:cubicBezTo>
                    <a:pt x="13706" y="6928"/>
                    <a:pt x="13245" y="6156"/>
                    <a:pt x="13102" y="5242"/>
                  </a:cubicBezTo>
                  <a:cubicBezTo>
                    <a:pt x="12986" y="4509"/>
                    <a:pt x="12439" y="4005"/>
                    <a:pt x="12034" y="3436"/>
                  </a:cubicBezTo>
                  <a:cubicBezTo>
                    <a:pt x="11551" y="2755"/>
                    <a:pt x="10984" y="2132"/>
                    <a:pt x="10462" y="1494"/>
                  </a:cubicBezTo>
                  <a:cubicBezTo>
                    <a:pt x="10576" y="1258"/>
                    <a:pt x="10632" y="1070"/>
                    <a:pt x="10744" y="925"/>
                  </a:cubicBezTo>
                  <a:cubicBezTo>
                    <a:pt x="11295" y="209"/>
                    <a:pt x="11943" y="1"/>
                    <a:pt x="12716" y="455"/>
                  </a:cubicBezTo>
                  <a:cubicBezTo>
                    <a:pt x="14130" y="1285"/>
                    <a:pt x="15567" y="2108"/>
                    <a:pt x="16488" y="3553"/>
                  </a:cubicBezTo>
                  <a:cubicBezTo>
                    <a:pt x="16868" y="4149"/>
                    <a:pt x="17317" y="4701"/>
                    <a:pt x="17679" y="5307"/>
                  </a:cubicBezTo>
                  <a:cubicBezTo>
                    <a:pt x="17993" y="5830"/>
                    <a:pt x="18321" y="6376"/>
                    <a:pt x="18481" y="6955"/>
                  </a:cubicBezTo>
                  <a:cubicBezTo>
                    <a:pt x="18902" y="8470"/>
                    <a:pt x="19646" y="9833"/>
                    <a:pt x="20294" y="11246"/>
                  </a:cubicBezTo>
                  <a:cubicBezTo>
                    <a:pt x="20883" y="12528"/>
                    <a:pt x="21399" y="13845"/>
                    <a:pt x="21912" y="15161"/>
                  </a:cubicBezTo>
                  <a:cubicBezTo>
                    <a:pt x="22097" y="15632"/>
                    <a:pt x="22333" y="16121"/>
                    <a:pt x="22111" y="16662"/>
                  </a:cubicBezTo>
                  <a:cubicBezTo>
                    <a:pt x="22078" y="16744"/>
                    <a:pt x="22068" y="16863"/>
                    <a:pt x="22103" y="16939"/>
                  </a:cubicBezTo>
                  <a:cubicBezTo>
                    <a:pt x="22662" y="18187"/>
                    <a:pt x="22501" y="19642"/>
                    <a:pt x="23224" y="20840"/>
                  </a:cubicBezTo>
                  <a:cubicBezTo>
                    <a:pt x="23271" y="20918"/>
                    <a:pt x="23285" y="21014"/>
                    <a:pt x="23315" y="21104"/>
                  </a:cubicBezTo>
                  <a:cubicBezTo>
                    <a:pt x="22627" y="22308"/>
                    <a:pt x="22253" y="23590"/>
                    <a:pt x="22348" y="24993"/>
                  </a:cubicBezTo>
                  <a:cubicBezTo>
                    <a:pt x="22402" y="25793"/>
                    <a:pt x="22421" y="26595"/>
                    <a:pt x="22474" y="27394"/>
                  </a:cubicBezTo>
                  <a:cubicBezTo>
                    <a:pt x="22500" y="27771"/>
                    <a:pt x="22552" y="28145"/>
                    <a:pt x="22630" y="28514"/>
                  </a:cubicBezTo>
                  <a:cubicBezTo>
                    <a:pt x="22717" y="28920"/>
                    <a:pt x="23026" y="29168"/>
                    <a:pt x="23301" y="29099"/>
                  </a:cubicBezTo>
                  <a:cubicBezTo>
                    <a:pt x="23644" y="29011"/>
                    <a:pt x="23694" y="28720"/>
                    <a:pt x="23718" y="28438"/>
                  </a:cubicBezTo>
                  <a:cubicBezTo>
                    <a:pt x="23808" y="27360"/>
                    <a:pt x="23939" y="26280"/>
                    <a:pt x="23951" y="25199"/>
                  </a:cubicBezTo>
                  <a:cubicBezTo>
                    <a:pt x="23963" y="24030"/>
                    <a:pt x="24260" y="23039"/>
                    <a:pt x="24952" y="22052"/>
                  </a:cubicBezTo>
                  <a:cubicBezTo>
                    <a:pt x="25685" y="21005"/>
                    <a:pt x="26380" y="19960"/>
                    <a:pt x="27403" y="19144"/>
                  </a:cubicBezTo>
                  <a:cubicBezTo>
                    <a:pt x="27424" y="19016"/>
                    <a:pt x="27487" y="18871"/>
                    <a:pt x="27460" y="18745"/>
                  </a:cubicBezTo>
                  <a:cubicBezTo>
                    <a:pt x="27111" y="17059"/>
                    <a:pt x="27634" y="15581"/>
                    <a:pt x="28528" y="14190"/>
                  </a:cubicBezTo>
                  <a:cubicBezTo>
                    <a:pt x="28706" y="13912"/>
                    <a:pt x="28935" y="13661"/>
                    <a:pt x="29070" y="13363"/>
                  </a:cubicBezTo>
                  <a:cubicBezTo>
                    <a:pt x="29340" y="12772"/>
                    <a:pt x="29838" y="12460"/>
                    <a:pt x="30344" y="12099"/>
                  </a:cubicBezTo>
                  <a:cubicBezTo>
                    <a:pt x="31053" y="11594"/>
                    <a:pt x="31805" y="11504"/>
                    <a:pt x="32619" y="11552"/>
                  </a:cubicBezTo>
                  <a:cubicBezTo>
                    <a:pt x="33304" y="11592"/>
                    <a:pt x="33762" y="11887"/>
                    <a:pt x="33796" y="12520"/>
                  </a:cubicBezTo>
                  <a:cubicBezTo>
                    <a:pt x="33859" y="13683"/>
                    <a:pt x="34037" y="14859"/>
                    <a:pt x="33479" y="15991"/>
                  </a:cubicBezTo>
                  <a:cubicBezTo>
                    <a:pt x="32978" y="17004"/>
                    <a:pt x="32671" y="18092"/>
                    <a:pt x="32428" y="19206"/>
                  </a:cubicBezTo>
                  <a:cubicBezTo>
                    <a:pt x="32208" y="20207"/>
                    <a:pt x="31787" y="21162"/>
                    <a:pt x="31488" y="22147"/>
                  </a:cubicBezTo>
                  <a:cubicBezTo>
                    <a:pt x="31382" y="22499"/>
                    <a:pt x="31319" y="22882"/>
                    <a:pt x="31327" y="23247"/>
                  </a:cubicBezTo>
                  <a:cubicBezTo>
                    <a:pt x="31366" y="24897"/>
                    <a:pt x="31412" y="26548"/>
                    <a:pt x="31508" y="28195"/>
                  </a:cubicBezTo>
                  <a:cubicBezTo>
                    <a:pt x="31556" y="29034"/>
                    <a:pt x="31378" y="29723"/>
                    <a:pt x="30857" y="30423"/>
                  </a:cubicBezTo>
                  <a:cubicBezTo>
                    <a:pt x="29695" y="31977"/>
                    <a:pt x="29737" y="32009"/>
                    <a:pt x="29698" y="34062"/>
                  </a:cubicBezTo>
                  <a:cubicBezTo>
                    <a:pt x="29691" y="34342"/>
                    <a:pt x="29697" y="34622"/>
                    <a:pt x="29697" y="34976"/>
                  </a:cubicBezTo>
                  <a:cubicBezTo>
                    <a:pt x="28882" y="35384"/>
                    <a:pt x="28095" y="35798"/>
                    <a:pt x="27293" y="36176"/>
                  </a:cubicBezTo>
                  <a:cubicBezTo>
                    <a:pt x="26101" y="36738"/>
                    <a:pt x="24861" y="37211"/>
                    <a:pt x="23708" y="37843"/>
                  </a:cubicBezTo>
                  <a:cubicBezTo>
                    <a:pt x="22576" y="38464"/>
                    <a:pt x="21378" y="38870"/>
                    <a:pt x="20146" y="39151"/>
                  </a:cubicBezTo>
                  <a:cubicBezTo>
                    <a:pt x="19209" y="39365"/>
                    <a:pt x="18352" y="39689"/>
                    <a:pt x="17557" y="40211"/>
                  </a:cubicBezTo>
                  <a:cubicBezTo>
                    <a:pt x="17443" y="40286"/>
                    <a:pt x="17298" y="40310"/>
                    <a:pt x="17167" y="40358"/>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598;p37">
              <a:extLst>
                <a:ext uri="{FF2B5EF4-FFF2-40B4-BE49-F238E27FC236}">
                  <a16:creationId xmlns:a16="http://schemas.microsoft.com/office/drawing/2014/main" id="{160ECEDB-434C-44D7-B051-7E6F5B2E9269}"/>
                </a:ext>
              </a:extLst>
            </p:cNvPr>
            <p:cNvSpPr/>
            <p:nvPr/>
          </p:nvSpPr>
          <p:spPr>
            <a:xfrm>
              <a:off x="3815375" y="2550500"/>
              <a:ext cx="548150" cy="1929950"/>
            </a:xfrm>
            <a:custGeom>
              <a:avLst/>
              <a:gdLst/>
              <a:ahLst/>
              <a:cxnLst/>
              <a:rect l="l" t="t" r="r" b="b"/>
              <a:pathLst>
                <a:path w="21926" h="77198" extrusionOk="0">
                  <a:moveTo>
                    <a:pt x="11934" y="0"/>
                  </a:moveTo>
                  <a:cubicBezTo>
                    <a:pt x="11883" y="168"/>
                    <a:pt x="11851" y="344"/>
                    <a:pt x="11779" y="502"/>
                  </a:cubicBezTo>
                  <a:cubicBezTo>
                    <a:pt x="11347" y="1444"/>
                    <a:pt x="10903" y="2380"/>
                    <a:pt x="10470" y="3323"/>
                  </a:cubicBezTo>
                  <a:cubicBezTo>
                    <a:pt x="10374" y="3535"/>
                    <a:pt x="10260" y="3757"/>
                    <a:pt x="10240" y="3984"/>
                  </a:cubicBezTo>
                  <a:cubicBezTo>
                    <a:pt x="10191" y="4550"/>
                    <a:pt x="10086" y="5092"/>
                    <a:pt x="9872" y="5627"/>
                  </a:cubicBezTo>
                  <a:cubicBezTo>
                    <a:pt x="9755" y="5920"/>
                    <a:pt x="9789" y="6273"/>
                    <a:pt x="9754" y="6600"/>
                  </a:cubicBezTo>
                  <a:cubicBezTo>
                    <a:pt x="9723" y="6879"/>
                    <a:pt x="9776" y="7208"/>
                    <a:pt x="9645" y="7428"/>
                  </a:cubicBezTo>
                  <a:cubicBezTo>
                    <a:pt x="9184" y="8204"/>
                    <a:pt x="9197" y="9051"/>
                    <a:pt x="9177" y="9895"/>
                  </a:cubicBezTo>
                  <a:cubicBezTo>
                    <a:pt x="9131" y="11876"/>
                    <a:pt x="9068" y="13856"/>
                    <a:pt x="9070" y="15835"/>
                  </a:cubicBezTo>
                  <a:cubicBezTo>
                    <a:pt x="9071" y="18010"/>
                    <a:pt x="9377" y="20158"/>
                    <a:pt x="9763" y="22295"/>
                  </a:cubicBezTo>
                  <a:cubicBezTo>
                    <a:pt x="10182" y="24614"/>
                    <a:pt x="10708" y="26919"/>
                    <a:pt x="10997" y="29252"/>
                  </a:cubicBezTo>
                  <a:cubicBezTo>
                    <a:pt x="11228" y="31115"/>
                    <a:pt x="11373" y="32996"/>
                    <a:pt x="11484" y="34872"/>
                  </a:cubicBezTo>
                  <a:cubicBezTo>
                    <a:pt x="11554" y="36046"/>
                    <a:pt x="11459" y="37228"/>
                    <a:pt x="11807" y="38377"/>
                  </a:cubicBezTo>
                  <a:cubicBezTo>
                    <a:pt x="11861" y="38553"/>
                    <a:pt x="11890" y="38753"/>
                    <a:pt x="11870" y="38935"/>
                  </a:cubicBezTo>
                  <a:cubicBezTo>
                    <a:pt x="11702" y="40411"/>
                    <a:pt x="12154" y="41829"/>
                    <a:pt x="12254" y="43279"/>
                  </a:cubicBezTo>
                  <a:cubicBezTo>
                    <a:pt x="12264" y="43419"/>
                    <a:pt x="12274" y="43570"/>
                    <a:pt x="12331" y="43694"/>
                  </a:cubicBezTo>
                  <a:cubicBezTo>
                    <a:pt x="12911" y="44956"/>
                    <a:pt x="12911" y="46352"/>
                    <a:pt x="13260" y="47667"/>
                  </a:cubicBezTo>
                  <a:cubicBezTo>
                    <a:pt x="13296" y="47802"/>
                    <a:pt x="13328" y="47946"/>
                    <a:pt x="13324" y="48085"/>
                  </a:cubicBezTo>
                  <a:cubicBezTo>
                    <a:pt x="13268" y="50127"/>
                    <a:pt x="13890" y="52078"/>
                    <a:pt x="14187" y="54068"/>
                  </a:cubicBezTo>
                  <a:cubicBezTo>
                    <a:pt x="14413" y="55579"/>
                    <a:pt x="14516" y="57142"/>
                    <a:pt x="15118" y="58592"/>
                  </a:cubicBezTo>
                  <a:cubicBezTo>
                    <a:pt x="15220" y="58839"/>
                    <a:pt x="15150" y="59153"/>
                    <a:pt x="15184" y="59433"/>
                  </a:cubicBezTo>
                  <a:cubicBezTo>
                    <a:pt x="15314" y="60526"/>
                    <a:pt x="15563" y="61582"/>
                    <a:pt x="16492" y="62293"/>
                  </a:cubicBezTo>
                  <a:cubicBezTo>
                    <a:pt x="16952" y="62645"/>
                    <a:pt x="17079" y="63138"/>
                    <a:pt x="17224" y="63626"/>
                  </a:cubicBezTo>
                  <a:cubicBezTo>
                    <a:pt x="17951" y="66062"/>
                    <a:pt x="18567" y="68536"/>
                    <a:pt x="19396" y="70937"/>
                  </a:cubicBezTo>
                  <a:cubicBezTo>
                    <a:pt x="20115" y="73018"/>
                    <a:pt x="21068" y="75017"/>
                    <a:pt x="21925" y="77069"/>
                  </a:cubicBezTo>
                  <a:cubicBezTo>
                    <a:pt x="21677" y="77198"/>
                    <a:pt x="21551" y="76915"/>
                    <a:pt x="21450" y="76759"/>
                  </a:cubicBezTo>
                  <a:cubicBezTo>
                    <a:pt x="21142" y="76274"/>
                    <a:pt x="20787" y="75849"/>
                    <a:pt x="20293" y="75545"/>
                  </a:cubicBezTo>
                  <a:cubicBezTo>
                    <a:pt x="20174" y="75471"/>
                    <a:pt x="20044" y="75386"/>
                    <a:pt x="19970" y="75273"/>
                  </a:cubicBezTo>
                  <a:cubicBezTo>
                    <a:pt x="19200" y="74063"/>
                    <a:pt x="18055" y="73200"/>
                    <a:pt x="17101" y="72161"/>
                  </a:cubicBezTo>
                  <a:cubicBezTo>
                    <a:pt x="16880" y="71919"/>
                    <a:pt x="16700" y="71639"/>
                    <a:pt x="16478" y="71398"/>
                  </a:cubicBezTo>
                  <a:cubicBezTo>
                    <a:pt x="16197" y="71089"/>
                    <a:pt x="15898" y="70798"/>
                    <a:pt x="15600" y="70507"/>
                  </a:cubicBezTo>
                  <a:cubicBezTo>
                    <a:pt x="15231" y="70146"/>
                    <a:pt x="14741" y="69855"/>
                    <a:pt x="14504" y="69422"/>
                  </a:cubicBezTo>
                  <a:cubicBezTo>
                    <a:pt x="14059" y="68608"/>
                    <a:pt x="13320" y="68083"/>
                    <a:pt x="12709" y="67453"/>
                  </a:cubicBezTo>
                  <a:cubicBezTo>
                    <a:pt x="11489" y="66197"/>
                    <a:pt x="10386" y="64886"/>
                    <a:pt x="9633" y="63298"/>
                  </a:cubicBezTo>
                  <a:cubicBezTo>
                    <a:pt x="9591" y="63213"/>
                    <a:pt x="9547" y="63125"/>
                    <a:pt x="9484" y="63058"/>
                  </a:cubicBezTo>
                  <a:cubicBezTo>
                    <a:pt x="8488" y="62018"/>
                    <a:pt x="7844" y="60775"/>
                    <a:pt x="7328" y="59444"/>
                  </a:cubicBezTo>
                  <a:cubicBezTo>
                    <a:pt x="7161" y="59013"/>
                    <a:pt x="6809" y="58658"/>
                    <a:pt x="6583" y="58246"/>
                  </a:cubicBezTo>
                  <a:cubicBezTo>
                    <a:pt x="6154" y="57463"/>
                    <a:pt x="5753" y="56665"/>
                    <a:pt x="5341" y="55874"/>
                  </a:cubicBezTo>
                  <a:cubicBezTo>
                    <a:pt x="5255" y="55707"/>
                    <a:pt x="5204" y="55512"/>
                    <a:pt x="5088" y="55370"/>
                  </a:cubicBezTo>
                  <a:cubicBezTo>
                    <a:pt x="4086" y="54162"/>
                    <a:pt x="3699" y="52604"/>
                    <a:pt x="2794" y="51342"/>
                  </a:cubicBezTo>
                  <a:cubicBezTo>
                    <a:pt x="2767" y="51305"/>
                    <a:pt x="2763" y="51253"/>
                    <a:pt x="2717" y="51116"/>
                  </a:cubicBezTo>
                  <a:cubicBezTo>
                    <a:pt x="2844" y="50844"/>
                    <a:pt x="2941" y="50458"/>
                    <a:pt x="3169" y="50180"/>
                  </a:cubicBezTo>
                  <a:cubicBezTo>
                    <a:pt x="3911" y="49273"/>
                    <a:pt x="4224" y="48190"/>
                    <a:pt x="4488" y="47095"/>
                  </a:cubicBezTo>
                  <a:cubicBezTo>
                    <a:pt x="4765" y="45950"/>
                    <a:pt x="5208" y="44853"/>
                    <a:pt x="5804" y="43836"/>
                  </a:cubicBezTo>
                  <a:cubicBezTo>
                    <a:pt x="5829" y="43796"/>
                    <a:pt x="5868" y="43763"/>
                    <a:pt x="5885" y="43719"/>
                  </a:cubicBezTo>
                  <a:cubicBezTo>
                    <a:pt x="6275" y="42697"/>
                    <a:pt x="6878" y="41826"/>
                    <a:pt x="7701" y="41100"/>
                  </a:cubicBezTo>
                  <a:cubicBezTo>
                    <a:pt x="7995" y="40839"/>
                    <a:pt x="8153" y="40469"/>
                    <a:pt x="8094" y="40080"/>
                  </a:cubicBezTo>
                  <a:cubicBezTo>
                    <a:pt x="8054" y="39819"/>
                    <a:pt x="7947" y="39451"/>
                    <a:pt x="7754" y="39348"/>
                  </a:cubicBezTo>
                  <a:cubicBezTo>
                    <a:pt x="7062" y="38978"/>
                    <a:pt x="6452" y="38391"/>
                    <a:pt x="5613" y="38364"/>
                  </a:cubicBezTo>
                  <a:cubicBezTo>
                    <a:pt x="4463" y="38327"/>
                    <a:pt x="3400" y="38017"/>
                    <a:pt x="2356" y="37544"/>
                  </a:cubicBezTo>
                  <a:cubicBezTo>
                    <a:pt x="1678" y="37237"/>
                    <a:pt x="942" y="37061"/>
                    <a:pt x="133" y="36793"/>
                  </a:cubicBezTo>
                  <a:cubicBezTo>
                    <a:pt x="111" y="36572"/>
                    <a:pt x="55" y="36256"/>
                    <a:pt x="55" y="35939"/>
                  </a:cubicBezTo>
                  <a:cubicBezTo>
                    <a:pt x="51" y="33582"/>
                    <a:pt x="0" y="31222"/>
                    <a:pt x="84" y="28867"/>
                  </a:cubicBezTo>
                  <a:cubicBezTo>
                    <a:pt x="131" y="27556"/>
                    <a:pt x="338" y="26240"/>
                    <a:pt x="601" y="24954"/>
                  </a:cubicBezTo>
                  <a:cubicBezTo>
                    <a:pt x="884" y="23569"/>
                    <a:pt x="1250" y="22202"/>
                    <a:pt x="1335" y="20785"/>
                  </a:cubicBezTo>
                  <a:cubicBezTo>
                    <a:pt x="1435" y="19132"/>
                    <a:pt x="1801" y="17522"/>
                    <a:pt x="2091" y="15899"/>
                  </a:cubicBezTo>
                  <a:cubicBezTo>
                    <a:pt x="2166" y="15482"/>
                    <a:pt x="2266" y="15066"/>
                    <a:pt x="2293" y="14646"/>
                  </a:cubicBezTo>
                  <a:cubicBezTo>
                    <a:pt x="2328" y="14107"/>
                    <a:pt x="2514" y="13631"/>
                    <a:pt x="2804" y="13197"/>
                  </a:cubicBezTo>
                  <a:cubicBezTo>
                    <a:pt x="3548" y="12090"/>
                    <a:pt x="3985" y="10861"/>
                    <a:pt x="4387" y="9598"/>
                  </a:cubicBezTo>
                  <a:cubicBezTo>
                    <a:pt x="4874" y="8069"/>
                    <a:pt x="5702" y="6688"/>
                    <a:pt x="6605" y="5367"/>
                  </a:cubicBezTo>
                  <a:cubicBezTo>
                    <a:pt x="7238" y="4438"/>
                    <a:pt x="7915" y="3531"/>
                    <a:pt x="8636" y="2669"/>
                  </a:cubicBezTo>
                  <a:cubicBezTo>
                    <a:pt x="9538" y="1589"/>
                    <a:pt x="10510" y="569"/>
                    <a:pt x="11934"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599;p37">
              <a:extLst>
                <a:ext uri="{FF2B5EF4-FFF2-40B4-BE49-F238E27FC236}">
                  <a16:creationId xmlns:a16="http://schemas.microsoft.com/office/drawing/2014/main" id="{6C5D8E2F-2DA6-4E4E-9784-E5A6F88390C5}"/>
                </a:ext>
              </a:extLst>
            </p:cNvPr>
            <p:cNvSpPr/>
            <p:nvPr/>
          </p:nvSpPr>
          <p:spPr>
            <a:xfrm>
              <a:off x="4259750" y="3094100"/>
              <a:ext cx="306225" cy="1400425"/>
            </a:xfrm>
            <a:custGeom>
              <a:avLst/>
              <a:gdLst/>
              <a:ahLst/>
              <a:cxnLst/>
              <a:rect l="l" t="t" r="r" b="b"/>
              <a:pathLst>
                <a:path w="12249" h="56017" extrusionOk="0">
                  <a:moveTo>
                    <a:pt x="7049" y="56017"/>
                  </a:moveTo>
                  <a:cubicBezTo>
                    <a:pt x="6926" y="55946"/>
                    <a:pt x="6812" y="55919"/>
                    <a:pt x="6772" y="55851"/>
                  </a:cubicBezTo>
                  <a:cubicBezTo>
                    <a:pt x="6248" y="54959"/>
                    <a:pt x="5660" y="54095"/>
                    <a:pt x="5234" y="53158"/>
                  </a:cubicBezTo>
                  <a:cubicBezTo>
                    <a:pt x="4223" y="50928"/>
                    <a:pt x="3178" y="48711"/>
                    <a:pt x="2574" y="46317"/>
                  </a:cubicBezTo>
                  <a:cubicBezTo>
                    <a:pt x="2357" y="45454"/>
                    <a:pt x="2048" y="44595"/>
                    <a:pt x="1651" y="43799"/>
                  </a:cubicBezTo>
                  <a:cubicBezTo>
                    <a:pt x="1041" y="42577"/>
                    <a:pt x="846" y="41287"/>
                    <a:pt x="841" y="39962"/>
                  </a:cubicBezTo>
                  <a:cubicBezTo>
                    <a:pt x="832" y="37840"/>
                    <a:pt x="707" y="35721"/>
                    <a:pt x="467" y="33613"/>
                  </a:cubicBezTo>
                  <a:cubicBezTo>
                    <a:pt x="361" y="32681"/>
                    <a:pt x="451" y="31728"/>
                    <a:pt x="414" y="30787"/>
                  </a:cubicBezTo>
                  <a:cubicBezTo>
                    <a:pt x="375" y="29752"/>
                    <a:pt x="289" y="28719"/>
                    <a:pt x="226" y="27685"/>
                  </a:cubicBezTo>
                  <a:cubicBezTo>
                    <a:pt x="175" y="26839"/>
                    <a:pt x="89" y="25991"/>
                    <a:pt x="83" y="25145"/>
                  </a:cubicBezTo>
                  <a:cubicBezTo>
                    <a:pt x="44" y="19770"/>
                    <a:pt x="18" y="14394"/>
                    <a:pt x="2" y="9018"/>
                  </a:cubicBezTo>
                  <a:cubicBezTo>
                    <a:pt x="0" y="8500"/>
                    <a:pt x="10" y="7975"/>
                    <a:pt x="107" y="7469"/>
                  </a:cubicBezTo>
                  <a:cubicBezTo>
                    <a:pt x="355" y="6159"/>
                    <a:pt x="330" y="4843"/>
                    <a:pt x="305" y="3523"/>
                  </a:cubicBezTo>
                  <a:cubicBezTo>
                    <a:pt x="303" y="3428"/>
                    <a:pt x="305" y="3334"/>
                    <a:pt x="300" y="3241"/>
                  </a:cubicBezTo>
                  <a:cubicBezTo>
                    <a:pt x="233" y="2001"/>
                    <a:pt x="480" y="894"/>
                    <a:pt x="1681" y="139"/>
                  </a:cubicBezTo>
                  <a:cubicBezTo>
                    <a:pt x="2744" y="0"/>
                    <a:pt x="6706" y="15"/>
                    <a:pt x="7998" y="184"/>
                  </a:cubicBezTo>
                  <a:cubicBezTo>
                    <a:pt x="8580" y="3776"/>
                    <a:pt x="9168" y="7393"/>
                    <a:pt x="9759" y="11011"/>
                  </a:cubicBezTo>
                  <a:cubicBezTo>
                    <a:pt x="9799" y="11243"/>
                    <a:pt x="9851" y="11473"/>
                    <a:pt x="9918" y="11699"/>
                  </a:cubicBezTo>
                  <a:cubicBezTo>
                    <a:pt x="10849" y="14935"/>
                    <a:pt x="11160" y="18264"/>
                    <a:pt x="11423" y="21602"/>
                  </a:cubicBezTo>
                  <a:cubicBezTo>
                    <a:pt x="11523" y="22869"/>
                    <a:pt x="11669" y="24134"/>
                    <a:pt x="11781" y="25402"/>
                  </a:cubicBezTo>
                  <a:cubicBezTo>
                    <a:pt x="11852" y="26198"/>
                    <a:pt x="11935" y="26994"/>
                    <a:pt x="11950" y="27792"/>
                  </a:cubicBezTo>
                  <a:cubicBezTo>
                    <a:pt x="11978" y="29251"/>
                    <a:pt x="11838" y="30719"/>
                    <a:pt x="12249" y="32150"/>
                  </a:cubicBezTo>
                  <a:cubicBezTo>
                    <a:pt x="12217" y="34693"/>
                    <a:pt x="12205" y="37238"/>
                    <a:pt x="12141" y="39781"/>
                  </a:cubicBezTo>
                  <a:cubicBezTo>
                    <a:pt x="12125" y="40435"/>
                    <a:pt x="11850" y="41051"/>
                    <a:pt x="11625" y="41676"/>
                  </a:cubicBezTo>
                  <a:cubicBezTo>
                    <a:pt x="11116" y="43087"/>
                    <a:pt x="10629" y="44515"/>
                    <a:pt x="10553" y="46038"/>
                  </a:cubicBezTo>
                  <a:cubicBezTo>
                    <a:pt x="10547" y="46133"/>
                    <a:pt x="10568" y="46233"/>
                    <a:pt x="10543" y="46320"/>
                  </a:cubicBezTo>
                  <a:cubicBezTo>
                    <a:pt x="9643" y="49470"/>
                    <a:pt x="9302" y="52809"/>
                    <a:pt x="7397" y="55616"/>
                  </a:cubicBezTo>
                  <a:cubicBezTo>
                    <a:pt x="7297" y="55764"/>
                    <a:pt x="7162" y="55888"/>
                    <a:pt x="7049" y="56017"/>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600;p37">
              <a:extLst>
                <a:ext uri="{FF2B5EF4-FFF2-40B4-BE49-F238E27FC236}">
                  <a16:creationId xmlns:a16="http://schemas.microsoft.com/office/drawing/2014/main" id="{B9C328FD-39FF-4966-81CC-76D740DEFCC2}"/>
                </a:ext>
              </a:extLst>
            </p:cNvPr>
            <p:cNvSpPr/>
            <p:nvPr/>
          </p:nvSpPr>
          <p:spPr>
            <a:xfrm>
              <a:off x="4462625" y="2624400"/>
              <a:ext cx="498150" cy="1967125"/>
            </a:xfrm>
            <a:custGeom>
              <a:avLst/>
              <a:gdLst/>
              <a:ahLst/>
              <a:cxnLst/>
              <a:rect l="l" t="t" r="r" b="b"/>
              <a:pathLst>
                <a:path w="19926" h="78685" extrusionOk="0">
                  <a:moveTo>
                    <a:pt x="225" y="78685"/>
                  </a:moveTo>
                  <a:cubicBezTo>
                    <a:pt x="0" y="77335"/>
                    <a:pt x="285" y="76347"/>
                    <a:pt x="861" y="75369"/>
                  </a:cubicBezTo>
                  <a:cubicBezTo>
                    <a:pt x="1794" y="73783"/>
                    <a:pt x="2550" y="72106"/>
                    <a:pt x="3024" y="70317"/>
                  </a:cubicBezTo>
                  <a:cubicBezTo>
                    <a:pt x="3180" y="69728"/>
                    <a:pt x="3254" y="69119"/>
                    <a:pt x="3417" y="68533"/>
                  </a:cubicBezTo>
                  <a:cubicBezTo>
                    <a:pt x="3691" y="67537"/>
                    <a:pt x="3984" y="66545"/>
                    <a:pt x="4311" y="65566"/>
                  </a:cubicBezTo>
                  <a:cubicBezTo>
                    <a:pt x="4609" y="64673"/>
                    <a:pt x="4968" y="63800"/>
                    <a:pt x="5286" y="62913"/>
                  </a:cubicBezTo>
                  <a:cubicBezTo>
                    <a:pt x="5494" y="62335"/>
                    <a:pt x="5648" y="61746"/>
                    <a:pt x="5615" y="61119"/>
                  </a:cubicBezTo>
                  <a:cubicBezTo>
                    <a:pt x="5602" y="60890"/>
                    <a:pt x="5597" y="60604"/>
                    <a:pt x="5718" y="60435"/>
                  </a:cubicBezTo>
                  <a:cubicBezTo>
                    <a:pt x="6198" y="59760"/>
                    <a:pt x="6115" y="59003"/>
                    <a:pt x="6117" y="58254"/>
                  </a:cubicBezTo>
                  <a:cubicBezTo>
                    <a:pt x="6118" y="57547"/>
                    <a:pt x="6120" y="56840"/>
                    <a:pt x="6113" y="56132"/>
                  </a:cubicBezTo>
                  <a:cubicBezTo>
                    <a:pt x="6108" y="55566"/>
                    <a:pt x="6108" y="55040"/>
                    <a:pt x="6556" y="54562"/>
                  </a:cubicBezTo>
                  <a:cubicBezTo>
                    <a:pt x="6777" y="54326"/>
                    <a:pt x="6803" y="53865"/>
                    <a:pt x="6828" y="53500"/>
                  </a:cubicBezTo>
                  <a:cubicBezTo>
                    <a:pt x="6885" y="52705"/>
                    <a:pt x="6917" y="51936"/>
                    <a:pt x="7141" y="51141"/>
                  </a:cubicBezTo>
                  <a:cubicBezTo>
                    <a:pt x="7442" y="50074"/>
                    <a:pt x="7449" y="48925"/>
                    <a:pt x="7586" y="47814"/>
                  </a:cubicBezTo>
                  <a:cubicBezTo>
                    <a:pt x="7632" y="47442"/>
                    <a:pt x="7695" y="47073"/>
                    <a:pt x="7750" y="46703"/>
                  </a:cubicBezTo>
                  <a:cubicBezTo>
                    <a:pt x="7812" y="46286"/>
                    <a:pt x="7915" y="45868"/>
                    <a:pt x="7924" y="45449"/>
                  </a:cubicBezTo>
                  <a:cubicBezTo>
                    <a:pt x="7935" y="44832"/>
                    <a:pt x="7975" y="44233"/>
                    <a:pt x="8203" y="43646"/>
                  </a:cubicBezTo>
                  <a:cubicBezTo>
                    <a:pt x="8301" y="43391"/>
                    <a:pt x="8321" y="43094"/>
                    <a:pt x="8327" y="42814"/>
                  </a:cubicBezTo>
                  <a:cubicBezTo>
                    <a:pt x="8338" y="42201"/>
                    <a:pt x="8344" y="41602"/>
                    <a:pt x="8593" y="41012"/>
                  </a:cubicBezTo>
                  <a:cubicBezTo>
                    <a:pt x="8715" y="40725"/>
                    <a:pt x="8687" y="40364"/>
                    <a:pt x="8692" y="40036"/>
                  </a:cubicBezTo>
                  <a:cubicBezTo>
                    <a:pt x="8705" y="39282"/>
                    <a:pt x="8694" y="38527"/>
                    <a:pt x="8697" y="37774"/>
                  </a:cubicBezTo>
                  <a:cubicBezTo>
                    <a:pt x="8697" y="37491"/>
                    <a:pt x="8639" y="37188"/>
                    <a:pt x="8721" y="36929"/>
                  </a:cubicBezTo>
                  <a:cubicBezTo>
                    <a:pt x="9240" y="35266"/>
                    <a:pt x="8974" y="33561"/>
                    <a:pt x="9049" y="31874"/>
                  </a:cubicBezTo>
                  <a:cubicBezTo>
                    <a:pt x="9076" y="31266"/>
                    <a:pt x="9169" y="30660"/>
                    <a:pt x="9245" y="30056"/>
                  </a:cubicBezTo>
                  <a:cubicBezTo>
                    <a:pt x="9280" y="29776"/>
                    <a:pt x="9392" y="29501"/>
                    <a:pt x="9398" y="29222"/>
                  </a:cubicBezTo>
                  <a:cubicBezTo>
                    <a:pt x="9433" y="27576"/>
                    <a:pt x="9475" y="25934"/>
                    <a:pt x="9790" y="24306"/>
                  </a:cubicBezTo>
                  <a:cubicBezTo>
                    <a:pt x="9932" y="23572"/>
                    <a:pt x="9961" y="22816"/>
                    <a:pt x="10042" y="22068"/>
                  </a:cubicBezTo>
                  <a:cubicBezTo>
                    <a:pt x="10067" y="21833"/>
                    <a:pt x="10133" y="21597"/>
                    <a:pt x="10117" y="21366"/>
                  </a:cubicBezTo>
                  <a:cubicBezTo>
                    <a:pt x="9992" y="19550"/>
                    <a:pt x="10493" y="17813"/>
                    <a:pt x="10794" y="16053"/>
                  </a:cubicBezTo>
                  <a:cubicBezTo>
                    <a:pt x="11033" y="14658"/>
                    <a:pt x="11236" y="13273"/>
                    <a:pt x="11244" y="11848"/>
                  </a:cubicBezTo>
                  <a:cubicBezTo>
                    <a:pt x="11250" y="10916"/>
                    <a:pt x="11481" y="9984"/>
                    <a:pt x="11620" y="9053"/>
                  </a:cubicBezTo>
                  <a:cubicBezTo>
                    <a:pt x="11661" y="8774"/>
                    <a:pt x="11771" y="8499"/>
                    <a:pt x="11778" y="8221"/>
                  </a:cubicBezTo>
                  <a:cubicBezTo>
                    <a:pt x="11838" y="5780"/>
                    <a:pt x="12543" y="3374"/>
                    <a:pt x="12177" y="909"/>
                  </a:cubicBezTo>
                  <a:cubicBezTo>
                    <a:pt x="12139" y="653"/>
                    <a:pt x="12172" y="388"/>
                    <a:pt x="12379" y="0"/>
                  </a:cubicBezTo>
                  <a:cubicBezTo>
                    <a:pt x="12438" y="124"/>
                    <a:pt x="12504" y="245"/>
                    <a:pt x="12558" y="372"/>
                  </a:cubicBezTo>
                  <a:cubicBezTo>
                    <a:pt x="13038" y="1500"/>
                    <a:pt x="13472" y="2632"/>
                    <a:pt x="13671" y="3859"/>
                  </a:cubicBezTo>
                  <a:cubicBezTo>
                    <a:pt x="13806" y="4689"/>
                    <a:pt x="14088" y="5503"/>
                    <a:pt x="14378" y="6297"/>
                  </a:cubicBezTo>
                  <a:cubicBezTo>
                    <a:pt x="14771" y="7372"/>
                    <a:pt x="15025" y="8484"/>
                    <a:pt x="15072" y="9607"/>
                  </a:cubicBezTo>
                  <a:cubicBezTo>
                    <a:pt x="15128" y="10992"/>
                    <a:pt x="15601" y="12280"/>
                    <a:pt x="15787" y="13632"/>
                  </a:cubicBezTo>
                  <a:cubicBezTo>
                    <a:pt x="15974" y="14982"/>
                    <a:pt x="16254" y="16319"/>
                    <a:pt x="16793" y="17593"/>
                  </a:cubicBezTo>
                  <a:cubicBezTo>
                    <a:pt x="17009" y="18103"/>
                    <a:pt x="17081" y="18682"/>
                    <a:pt x="17174" y="19237"/>
                  </a:cubicBezTo>
                  <a:cubicBezTo>
                    <a:pt x="17346" y="20261"/>
                    <a:pt x="17626" y="21254"/>
                    <a:pt x="17916" y="22250"/>
                  </a:cubicBezTo>
                  <a:cubicBezTo>
                    <a:pt x="18137" y="23008"/>
                    <a:pt x="18126" y="23831"/>
                    <a:pt x="18260" y="24617"/>
                  </a:cubicBezTo>
                  <a:cubicBezTo>
                    <a:pt x="18379" y="25310"/>
                    <a:pt x="18559" y="25995"/>
                    <a:pt x="18707" y="26685"/>
                  </a:cubicBezTo>
                  <a:cubicBezTo>
                    <a:pt x="18766" y="26959"/>
                    <a:pt x="18861" y="27237"/>
                    <a:pt x="18858" y="27512"/>
                  </a:cubicBezTo>
                  <a:cubicBezTo>
                    <a:pt x="18852" y="28182"/>
                    <a:pt x="18977" y="28814"/>
                    <a:pt x="19183" y="29451"/>
                  </a:cubicBezTo>
                  <a:cubicBezTo>
                    <a:pt x="19324" y="29885"/>
                    <a:pt x="19333" y="30362"/>
                    <a:pt x="19393" y="30776"/>
                  </a:cubicBezTo>
                  <a:cubicBezTo>
                    <a:pt x="18224" y="31734"/>
                    <a:pt x="17145" y="32634"/>
                    <a:pt x="16047" y="33511"/>
                  </a:cubicBezTo>
                  <a:cubicBezTo>
                    <a:pt x="15755" y="33744"/>
                    <a:pt x="15403" y="33901"/>
                    <a:pt x="15087" y="34105"/>
                  </a:cubicBezTo>
                  <a:cubicBezTo>
                    <a:pt x="14813" y="34284"/>
                    <a:pt x="14547" y="34476"/>
                    <a:pt x="14283" y="34670"/>
                  </a:cubicBezTo>
                  <a:cubicBezTo>
                    <a:pt x="13229" y="35447"/>
                    <a:pt x="13323" y="36544"/>
                    <a:pt x="13538" y="37622"/>
                  </a:cubicBezTo>
                  <a:cubicBezTo>
                    <a:pt x="13651" y="38192"/>
                    <a:pt x="14165" y="38551"/>
                    <a:pt x="14618" y="38885"/>
                  </a:cubicBezTo>
                  <a:cubicBezTo>
                    <a:pt x="15111" y="39248"/>
                    <a:pt x="15650" y="39546"/>
                    <a:pt x="16151" y="39897"/>
                  </a:cubicBezTo>
                  <a:cubicBezTo>
                    <a:pt x="16879" y="40409"/>
                    <a:pt x="17667" y="40839"/>
                    <a:pt x="18298" y="41498"/>
                  </a:cubicBezTo>
                  <a:cubicBezTo>
                    <a:pt x="18546" y="41758"/>
                    <a:pt x="18929" y="41891"/>
                    <a:pt x="19245" y="42089"/>
                  </a:cubicBezTo>
                  <a:cubicBezTo>
                    <a:pt x="19794" y="42431"/>
                    <a:pt x="19925" y="42802"/>
                    <a:pt x="19710" y="43405"/>
                  </a:cubicBezTo>
                  <a:cubicBezTo>
                    <a:pt x="19663" y="43537"/>
                    <a:pt x="19620" y="43686"/>
                    <a:pt x="19527" y="43780"/>
                  </a:cubicBezTo>
                  <a:cubicBezTo>
                    <a:pt x="18574" y="44754"/>
                    <a:pt x="18120" y="46000"/>
                    <a:pt x="17654" y="47232"/>
                  </a:cubicBezTo>
                  <a:cubicBezTo>
                    <a:pt x="17444" y="47789"/>
                    <a:pt x="17122" y="48183"/>
                    <a:pt x="16605" y="48494"/>
                  </a:cubicBezTo>
                  <a:cubicBezTo>
                    <a:pt x="15198" y="49337"/>
                    <a:pt x="14175" y="50567"/>
                    <a:pt x="13340" y="51958"/>
                  </a:cubicBezTo>
                  <a:cubicBezTo>
                    <a:pt x="12461" y="53419"/>
                    <a:pt x="11814" y="54987"/>
                    <a:pt x="11295" y="56607"/>
                  </a:cubicBezTo>
                  <a:cubicBezTo>
                    <a:pt x="10549" y="58941"/>
                    <a:pt x="9971" y="61326"/>
                    <a:pt x="9565" y="63743"/>
                  </a:cubicBezTo>
                  <a:cubicBezTo>
                    <a:pt x="9469" y="64321"/>
                    <a:pt x="9257" y="64803"/>
                    <a:pt x="8916" y="65277"/>
                  </a:cubicBezTo>
                  <a:cubicBezTo>
                    <a:pt x="7490" y="67259"/>
                    <a:pt x="5972" y="69177"/>
                    <a:pt x="4789" y="71331"/>
                  </a:cubicBezTo>
                  <a:cubicBezTo>
                    <a:pt x="4364" y="72105"/>
                    <a:pt x="3763" y="72759"/>
                    <a:pt x="3597" y="73698"/>
                  </a:cubicBezTo>
                  <a:cubicBezTo>
                    <a:pt x="3506" y="74218"/>
                    <a:pt x="3065" y="74681"/>
                    <a:pt x="2765" y="75158"/>
                  </a:cubicBezTo>
                  <a:cubicBezTo>
                    <a:pt x="2166" y="76111"/>
                    <a:pt x="1565" y="77064"/>
                    <a:pt x="941" y="78002"/>
                  </a:cubicBezTo>
                  <a:cubicBezTo>
                    <a:pt x="796" y="78220"/>
                    <a:pt x="555" y="78374"/>
                    <a:pt x="225" y="78685"/>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601;p37">
              <a:extLst>
                <a:ext uri="{FF2B5EF4-FFF2-40B4-BE49-F238E27FC236}">
                  <a16:creationId xmlns:a16="http://schemas.microsoft.com/office/drawing/2014/main" id="{AD82BD5E-BC34-499D-96F9-32BF9770B1B8}"/>
                </a:ext>
              </a:extLst>
            </p:cNvPr>
            <p:cNvSpPr/>
            <p:nvPr/>
          </p:nvSpPr>
          <p:spPr>
            <a:xfrm>
              <a:off x="4818075" y="3948100"/>
              <a:ext cx="343925" cy="1090450"/>
            </a:xfrm>
            <a:custGeom>
              <a:avLst/>
              <a:gdLst/>
              <a:ahLst/>
              <a:cxnLst/>
              <a:rect l="l" t="t" r="r" b="b"/>
              <a:pathLst>
                <a:path w="13757" h="43618" extrusionOk="0">
                  <a:moveTo>
                    <a:pt x="10579" y="26000"/>
                  </a:moveTo>
                  <a:cubicBezTo>
                    <a:pt x="10752" y="26360"/>
                    <a:pt x="10871" y="26615"/>
                    <a:pt x="10995" y="26866"/>
                  </a:cubicBezTo>
                  <a:cubicBezTo>
                    <a:pt x="11307" y="27494"/>
                    <a:pt x="11295" y="28127"/>
                    <a:pt x="11049" y="28774"/>
                  </a:cubicBezTo>
                  <a:cubicBezTo>
                    <a:pt x="10516" y="30184"/>
                    <a:pt x="10026" y="31609"/>
                    <a:pt x="9458" y="33004"/>
                  </a:cubicBezTo>
                  <a:cubicBezTo>
                    <a:pt x="8641" y="35008"/>
                    <a:pt x="7785" y="36997"/>
                    <a:pt x="6918" y="38979"/>
                  </a:cubicBezTo>
                  <a:cubicBezTo>
                    <a:pt x="6502" y="39927"/>
                    <a:pt x="6003" y="40827"/>
                    <a:pt x="5362" y="41658"/>
                  </a:cubicBezTo>
                  <a:cubicBezTo>
                    <a:pt x="4939" y="42207"/>
                    <a:pt x="4670" y="42875"/>
                    <a:pt x="4263" y="43617"/>
                  </a:cubicBezTo>
                  <a:cubicBezTo>
                    <a:pt x="4085" y="43352"/>
                    <a:pt x="3925" y="43197"/>
                    <a:pt x="3867" y="43010"/>
                  </a:cubicBezTo>
                  <a:cubicBezTo>
                    <a:pt x="3544" y="41978"/>
                    <a:pt x="3249" y="40936"/>
                    <a:pt x="2941" y="39899"/>
                  </a:cubicBezTo>
                  <a:cubicBezTo>
                    <a:pt x="2701" y="39086"/>
                    <a:pt x="2482" y="38266"/>
                    <a:pt x="2215" y="37464"/>
                  </a:cubicBezTo>
                  <a:cubicBezTo>
                    <a:pt x="1435" y="35139"/>
                    <a:pt x="784" y="32781"/>
                    <a:pt x="345" y="30369"/>
                  </a:cubicBezTo>
                  <a:cubicBezTo>
                    <a:pt x="169" y="29400"/>
                    <a:pt x="103" y="28410"/>
                    <a:pt x="23" y="27425"/>
                  </a:cubicBezTo>
                  <a:cubicBezTo>
                    <a:pt x="1" y="27162"/>
                    <a:pt x="44" y="26834"/>
                    <a:pt x="187" y="26628"/>
                  </a:cubicBezTo>
                  <a:cubicBezTo>
                    <a:pt x="513" y="26165"/>
                    <a:pt x="540" y="25672"/>
                    <a:pt x="525" y="25148"/>
                  </a:cubicBezTo>
                  <a:cubicBezTo>
                    <a:pt x="427" y="21462"/>
                    <a:pt x="862" y="17818"/>
                    <a:pt x="1376" y="14178"/>
                  </a:cubicBezTo>
                  <a:cubicBezTo>
                    <a:pt x="1534" y="13060"/>
                    <a:pt x="1612" y="11931"/>
                    <a:pt x="1774" y="10814"/>
                  </a:cubicBezTo>
                  <a:cubicBezTo>
                    <a:pt x="2114" y="8477"/>
                    <a:pt x="2755" y="6213"/>
                    <a:pt x="3500" y="3978"/>
                  </a:cubicBezTo>
                  <a:cubicBezTo>
                    <a:pt x="3730" y="3284"/>
                    <a:pt x="4084" y="2670"/>
                    <a:pt x="4674" y="2256"/>
                  </a:cubicBezTo>
                  <a:cubicBezTo>
                    <a:pt x="5600" y="1609"/>
                    <a:pt x="6555" y="1005"/>
                    <a:pt x="7522" y="422"/>
                  </a:cubicBezTo>
                  <a:cubicBezTo>
                    <a:pt x="8220" y="1"/>
                    <a:pt x="8905" y="67"/>
                    <a:pt x="9650" y="459"/>
                  </a:cubicBezTo>
                  <a:cubicBezTo>
                    <a:pt x="12227" y="1811"/>
                    <a:pt x="13559" y="3938"/>
                    <a:pt x="13666" y="6811"/>
                  </a:cubicBezTo>
                  <a:cubicBezTo>
                    <a:pt x="13756" y="9212"/>
                    <a:pt x="13704" y="11610"/>
                    <a:pt x="13316" y="13997"/>
                  </a:cubicBezTo>
                  <a:cubicBezTo>
                    <a:pt x="12661" y="18043"/>
                    <a:pt x="11860" y="22053"/>
                    <a:pt x="10579" y="2600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602;p37">
              <a:extLst>
                <a:ext uri="{FF2B5EF4-FFF2-40B4-BE49-F238E27FC236}">
                  <a16:creationId xmlns:a16="http://schemas.microsoft.com/office/drawing/2014/main" id="{31944DFA-93D4-4889-B13B-D37690D26C61}"/>
                </a:ext>
              </a:extLst>
            </p:cNvPr>
            <p:cNvSpPr/>
            <p:nvPr/>
          </p:nvSpPr>
          <p:spPr>
            <a:xfrm>
              <a:off x="4651075" y="2358850"/>
              <a:ext cx="628200" cy="2277525"/>
            </a:xfrm>
            <a:custGeom>
              <a:avLst/>
              <a:gdLst/>
              <a:ahLst/>
              <a:cxnLst/>
              <a:rect l="l" t="t" r="r" b="b"/>
              <a:pathLst>
                <a:path w="25128" h="91101" extrusionOk="0">
                  <a:moveTo>
                    <a:pt x="21640" y="91101"/>
                  </a:moveTo>
                  <a:cubicBezTo>
                    <a:pt x="20156" y="90773"/>
                    <a:pt x="20156" y="90773"/>
                    <a:pt x="19276" y="90038"/>
                  </a:cubicBezTo>
                  <a:cubicBezTo>
                    <a:pt x="19375" y="89593"/>
                    <a:pt x="19459" y="89086"/>
                    <a:pt x="19602" y="88598"/>
                  </a:cubicBezTo>
                  <a:cubicBezTo>
                    <a:pt x="20780" y="84558"/>
                    <a:pt x="21562" y="80434"/>
                    <a:pt x="21998" y="76258"/>
                  </a:cubicBezTo>
                  <a:cubicBezTo>
                    <a:pt x="22247" y="73871"/>
                    <a:pt x="22256" y="71450"/>
                    <a:pt x="21833" y="69063"/>
                  </a:cubicBezTo>
                  <a:cubicBezTo>
                    <a:pt x="21242" y="65727"/>
                    <a:pt x="18588" y="62984"/>
                    <a:pt x="15362" y="62329"/>
                  </a:cubicBezTo>
                  <a:cubicBezTo>
                    <a:pt x="15131" y="62283"/>
                    <a:pt x="14877" y="62170"/>
                    <a:pt x="14669" y="62225"/>
                  </a:cubicBezTo>
                  <a:cubicBezTo>
                    <a:pt x="13582" y="62513"/>
                    <a:pt x="12501" y="62830"/>
                    <a:pt x="11430" y="63176"/>
                  </a:cubicBezTo>
                  <a:cubicBezTo>
                    <a:pt x="11229" y="63239"/>
                    <a:pt x="11068" y="63468"/>
                    <a:pt x="10920" y="63648"/>
                  </a:cubicBezTo>
                  <a:cubicBezTo>
                    <a:pt x="10414" y="64265"/>
                    <a:pt x="9922" y="64895"/>
                    <a:pt x="9423" y="65518"/>
                  </a:cubicBezTo>
                  <a:cubicBezTo>
                    <a:pt x="8828" y="66261"/>
                    <a:pt x="8377" y="67087"/>
                    <a:pt x="8089" y="67994"/>
                  </a:cubicBezTo>
                  <a:cubicBezTo>
                    <a:pt x="7415" y="70115"/>
                    <a:pt x="6955" y="72277"/>
                    <a:pt x="6854" y="74507"/>
                  </a:cubicBezTo>
                  <a:cubicBezTo>
                    <a:pt x="6770" y="76347"/>
                    <a:pt x="6470" y="78148"/>
                    <a:pt x="6099" y="79957"/>
                  </a:cubicBezTo>
                  <a:cubicBezTo>
                    <a:pt x="5656" y="82129"/>
                    <a:pt x="5510" y="84357"/>
                    <a:pt x="5840" y="86573"/>
                  </a:cubicBezTo>
                  <a:cubicBezTo>
                    <a:pt x="5955" y="87344"/>
                    <a:pt x="5908" y="88073"/>
                    <a:pt x="5657" y="88800"/>
                  </a:cubicBezTo>
                  <a:cubicBezTo>
                    <a:pt x="5539" y="89138"/>
                    <a:pt x="5301" y="89332"/>
                    <a:pt x="4939" y="89399"/>
                  </a:cubicBezTo>
                  <a:cubicBezTo>
                    <a:pt x="4268" y="89523"/>
                    <a:pt x="3636" y="89371"/>
                    <a:pt x="2903" y="89176"/>
                  </a:cubicBezTo>
                  <a:cubicBezTo>
                    <a:pt x="2864" y="88821"/>
                    <a:pt x="2793" y="88457"/>
                    <a:pt x="2791" y="88096"/>
                  </a:cubicBezTo>
                  <a:cubicBezTo>
                    <a:pt x="2779" y="84554"/>
                    <a:pt x="2951" y="81023"/>
                    <a:pt x="3465" y="77515"/>
                  </a:cubicBezTo>
                  <a:cubicBezTo>
                    <a:pt x="3520" y="77144"/>
                    <a:pt x="3546" y="76734"/>
                    <a:pt x="3725" y="76423"/>
                  </a:cubicBezTo>
                  <a:cubicBezTo>
                    <a:pt x="4145" y="75693"/>
                    <a:pt x="4196" y="74894"/>
                    <a:pt x="4269" y="74104"/>
                  </a:cubicBezTo>
                  <a:cubicBezTo>
                    <a:pt x="4474" y="71938"/>
                    <a:pt x="4915" y="69815"/>
                    <a:pt x="5431" y="67708"/>
                  </a:cubicBezTo>
                  <a:cubicBezTo>
                    <a:pt x="5608" y="66981"/>
                    <a:pt x="5807" y="66266"/>
                    <a:pt x="6385" y="65695"/>
                  </a:cubicBezTo>
                  <a:cubicBezTo>
                    <a:pt x="6670" y="65415"/>
                    <a:pt x="6779" y="64954"/>
                    <a:pt x="6960" y="64570"/>
                  </a:cubicBezTo>
                  <a:cubicBezTo>
                    <a:pt x="7239" y="63974"/>
                    <a:pt x="7490" y="63361"/>
                    <a:pt x="7792" y="62775"/>
                  </a:cubicBezTo>
                  <a:cubicBezTo>
                    <a:pt x="8404" y="61582"/>
                    <a:pt x="9396" y="60842"/>
                    <a:pt x="10666" y="60447"/>
                  </a:cubicBezTo>
                  <a:cubicBezTo>
                    <a:pt x="10843" y="60392"/>
                    <a:pt x="11054" y="60355"/>
                    <a:pt x="11181" y="60235"/>
                  </a:cubicBezTo>
                  <a:cubicBezTo>
                    <a:pt x="11671" y="59777"/>
                    <a:pt x="12276" y="59724"/>
                    <a:pt x="12891" y="59672"/>
                  </a:cubicBezTo>
                  <a:cubicBezTo>
                    <a:pt x="13080" y="59656"/>
                    <a:pt x="13270" y="59644"/>
                    <a:pt x="13453" y="59602"/>
                  </a:cubicBezTo>
                  <a:cubicBezTo>
                    <a:pt x="14404" y="59388"/>
                    <a:pt x="14915" y="58803"/>
                    <a:pt x="14932" y="57812"/>
                  </a:cubicBezTo>
                  <a:cubicBezTo>
                    <a:pt x="14956" y="56302"/>
                    <a:pt x="15010" y="54788"/>
                    <a:pt x="14915" y="53284"/>
                  </a:cubicBezTo>
                  <a:cubicBezTo>
                    <a:pt x="14774" y="51026"/>
                    <a:pt x="14514" y="48776"/>
                    <a:pt x="14308" y="46521"/>
                  </a:cubicBezTo>
                  <a:cubicBezTo>
                    <a:pt x="14274" y="46145"/>
                    <a:pt x="14215" y="45767"/>
                    <a:pt x="14231" y="45393"/>
                  </a:cubicBezTo>
                  <a:cubicBezTo>
                    <a:pt x="14326" y="43153"/>
                    <a:pt x="13846" y="40991"/>
                    <a:pt x="13395" y="38820"/>
                  </a:cubicBezTo>
                  <a:cubicBezTo>
                    <a:pt x="12981" y="36837"/>
                    <a:pt x="12643" y="34838"/>
                    <a:pt x="12253" y="32850"/>
                  </a:cubicBezTo>
                  <a:cubicBezTo>
                    <a:pt x="12108" y="32113"/>
                    <a:pt x="11916" y="31384"/>
                    <a:pt x="11731" y="30654"/>
                  </a:cubicBezTo>
                  <a:cubicBezTo>
                    <a:pt x="11522" y="29834"/>
                    <a:pt x="11301" y="29018"/>
                    <a:pt x="11082" y="28202"/>
                  </a:cubicBezTo>
                  <a:cubicBezTo>
                    <a:pt x="11034" y="28020"/>
                    <a:pt x="10998" y="27831"/>
                    <a:pt x="10916" y="27664"/>
                  </a:cubicBezTo>
                  <a:cubicBezTo>
                    <a:pt x="10337" y="26456"/>
                    <a:pt x="10157" y="25144"/>
                    <a:pt x="9915" y="23846"/>
                  </a:cubicBezTo>
                  <a:cubicBezTo>
                    <a:pt x="9768" y="23061"/>
                    <a:pt x="9558" y="22286"/>
                    <a:pt x="9419" y="21499"/>
                  </a:cubicBezTo>
                  <a:cubicBezTo>
                    <a:pt x="9297" y="20804"/>
                    <a:pt x="9282" y="20091"/>
                    <a:pt x="9142" y="19401"/>
                  </a:cubicBezTo>
                  <a:cubicBezTo>
                    <a:pt x="8926" y="18342"/>
                    <a:pt x="8669" y="17289"/>
                    <a:pt x="8383" y="16246"/>
                  </a:cubicBezTo>
                  <a:cubicBezTo>
                    <a:pt x="8148" y="15387"/>
                    <a:pt x="7824" y="14563"/>
                    <a:pt x="7729" y="13653"/>
                  </a:cubicBezTo>
                  <a:cubicBezTo>
                    <a:pt x="7657" y="12968"/>
                    <a:pt x="7339" y="12300"/>
                    <a:pt x="7079" y="11645"/>
                  </a:cubicBezTo>
                  <a:cubicBezTo>
                    <a:pt x="6542" y="10290"/>
                    <a:pt x="5983" y="8963"/>
                    <a:pt x="5113" y="7750"/>
                  </a:cubicBezTo>
                  <a:cubicBezTo>
                    <a:pt x="4292" y="6604"/>
                    <a:pt x="3539" y="5412"/>
                    <a:pt x="2615" y="4340"/>
                  </a:cubicBezTo>
                  <a:cubicBezTo>
                    <a:pt x="2312" y="3328"/>
                    <a:pt x="1537" y="2716"/>
                    <a:pt x="747" y="2110"/>
                  </a:cubicBezTo>
                  <a:cubicBezTo>
                    <a:pt x="565" y="1970"/>
                    <a:pt x="430" y="1764"/>
                    <a:pt x="287" y="1577"/>
                  </a:cubicBezTo>
                  <a:cubicBezTo>
                    <a:pt x="44" y="1258"/>
                    <a:pt x="1" y="889"/>
                    <a:pt x="43" y="501"/>
                  </a:cubicBezTo>
                  <a:cubicBezTo>
                    <a:pt x="74" y="226"/>
                    <a:pt x="373" y="0"/>
                    <a:pt x="650" y="61"/>
                  </a:cubicBezTo>
                  <a:cubicBezTo>
                    <a:pt x="788" y="90"/>
                    <a:pt x="939" y="118"/>
                    <a:pt x="1048" y="196"/>
                  </a:cubicBezTo>
                  <a:cubicBezTo>
                    <a:pt x="1969" y="850"/>
                    <a:pt x="2913" y="1478"/>
                    <a:pt x="3785" y="2193"/>
                  </a:cubicBezTo>
                  <a:cubicBezTo>
                    <a:pt x="4247" y="2573"/>
                    <a:pt x="4588" y="3104"/>
                    <a:pt x="4973" y="3576"/>
                  </a:cubicBezTo>
                  <a:cubicBezTo>
                    <a:pt x="5240" y="3902"/>
                    <a:pt x="5470" y="4260"/>
                    <a:pt x="5752" y="4572"/>
                  </a:cubicBezTo>
                  <a:cubicBezTo>
                    <a:pt x="6069" y="4923"/>
                    <a:pt x="6436" y="5232"/>
                    <a:pt x="6435" y="5761"/>
                  </a:cubicBezTo>
                  <a:cubicBezTo>
                    <a:pt x="7129" y="6700"/>
                    <a:pt x="7425" y="7904"/>
                    <a:pt x="8400" y="8662"/>
                  </a:cubicBezTo>
                  <a:cubicBezTo>
                    <a:pt x="8776" y="8955"/>
                    <a:pt x="9038" y="9343"/>
                    <a:pt x="9064" y="9863"/>
                  </a:cubicBezTo>
                  <a:cubicBezTo>
                    <a:pt x="9074" y="10091"/>
                    <a:pt x="9142" y="10331"/>
                    <a:pt x="9243" y="10538"/>
                  </a:cubicBezTo>
                  <a:cubicBezTo>
                    <a:pt x="10463" y="13056"/>
                    <a:pt x="11223" y="15721"/>
                    <a:pt x="11801" y="18448"/>
                  </a:cubicBezTo>
                  <a:cubicBezTo>
                    <a:pt x="12084" y="19785"/>
                    <a:pt x="12448" y="21101"/>
                    <a:pt x="12589" y="22469"/>
                  </a:cubicBezTo>
                  <a:cubicBezTo>
                    <a:pt x="12834" y="24820"/>
                    <a:pt x="13519" y="27087"/>
                    <a:pt x="13989" y="29395"/>
                  </a:cubicBezTo>
                  <a:cubicBezTo>
                    <a:pt x="14158" y="30226"/>
                    <a:pt x="14345" y="31063"/>
                    <a:pt x="14395" y="31905"/>
                  </a:cubicBezTo>
                  <a:cubicBezTo>
                    <a:pt x="14504" y="33713"/>
                    <a:pt x="14985" y="35435"/>
                    <a:pt x="15422" y="37172"/>
                  </a:cubicBezTo>
                  <a:cubicBezTo>
                    <a:pt x="15559" y="37716"/>
                    <a:pt x="15624" y="38278"/>
                    <a:pt x="15721" y="38832"/>
                  </a:cubicBezTo>
                  <a:cubicBezTo>
                    <a:pt x="15921" y="39986"/>
                    <a:pt x="16119" y="41140"/>
                    <a:pt x="16318" y="42295"/>
                  </a:cubicBezTo>
                  <a:cubicBezTo>
                    <a:pt x="16366" y="42571"/>
                    <a:pt x="16446" y="42848"/>
                    <a:pt x="16452" y="43125"/>
                  </a:cubicBezTo>
                  <a:cubicBezTo>
                    <a:pt x="16466" y="43786"/>
                    <a:pt x="16451" y="44444"/>
                    <a:pt x="16731" y="45069"/>
                  </a:cubicBezTo>
                  <a:cubicBezTo>
                    <a:pt x="16805" y="45234"/>
                    <a:pt x="16793" y="45438"/>
                    <a:pt x="16810" y="45625"/>
                  </a:cubicBezTo>
                  <a:cubicBezTo>
                    <a:pt x="16821" y="45766"/>
                    <a:pt x="16791" y="45913"/>
                    <a:pt x="16820" y="46048"/>
                  </a:cubicBezTo>
                  <a:cubicBezTo>
                    <a:pt x="17124" y="47515"/>
                    <a:pt x="17226" y="49010"/>
                    <a:pt x="17459" y="50486"/>
                  </a:cubicBezTo>
                  <a:cubicBezTo>
                    <a:pt x="17642" y="51641"/>
                    <a:pt x="17939" y="52777"/>
                    <a:pt x="18080" y="53924"/>
                  </a:cubicBezTo>
                  <a:cubicBezTo>
                    <a:pt x="18233" y="55175"/>
                    <a:pt x="18085" y="56465"/>
                    <a:pt x="18036" y="57737"/>
                  </a:cubicBezTo>
                  <a:cubicBezTo>
                    <a:pt x="18025" y="58004"/>
                    <a:pt x="17883" y="58269"/>
                    <a:pt x="17783" y="58529"/>
                  </a:cubicBezTo>
                  <a:cubicBezTo>
                    <a:pt x="17556" y="59122"/>
                    <a:pt x="17601" y="59389"/>
                    <a:pt x="18091" y="59737"/>
                  </a:cubicBezTo>
                  <a:cubicBezTo>
                    <a:pt x="18434" y="59982"/>
                    <a:pt x="18812" y="60182"/>
                    <a:pt x="19184" y="60386"/>
                  </a:cubicBezTo>
                  <a:cubicBezTo>
                    <a:pt x="21019" y="61387"/>
                    <a:pt x="22359" y="62888"/>
                    <a:pt x="23418" y="64652"/>
                  </a:cubicBezTo>
                  <a:cubicBezTo>
                    <a:pt x="24187" y="65930"/>
                    <a:pt x="24607" y="67350"/>
                    <a:pt x="24607" y="68827"/>
                  </a:cubicBezTo>
                  <a:cubicBezTo>
                    <a:pt x="24607" y="71659"/>
                    <a:pt x="24895" y="74471"/>
                    <a:pt x="25042" y="77293"/>
                  </a:cubicBezTo>
                  <a:cubicBezTo>
                    <a:pt x="25127" y="78950"/>
                    <a:pt x="24928" y="80580"/>
                    <a:pt x="24451" y="82184"/>
                  </a:cubicBezTo>
                  <a:cubicBezTo>
                    <a:pt x="24064" y="83493"/>
                    <a:pt x="23821" y="84843"/>
                    <a:pt x="23480" y="86166"/>
                  </a:cubicBezTo>
                  <a:cubicBezTo>
                    <a:pt x="23044" y="87850"/>
                    <a:pt x="22500" y="89499"/>
                    <a:pt x="21640" y="9110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603;p37">
              <a:extLst>
                <a:ext uri="{FF2B5EF4-FFF2-40B4-BE49-F238E27FC236}">
                  <a16:creationId xmlns:a16="http://schemas.microsoft.com/office/drawing/2014/main" id="{7FE6D236-7D0B-4E72-A2F1-9E3F11DAE286}"/>
                </a:ext>
              </a:extLst>
            </p:cNvPr>
            <p:cNvSpPr/>
            <p:nvPr/>
          </p:nvSpPr>
          <p:spPr>
            <a:xfrm>
              <a:off x="3684275" y="2425600"/>
              <a:ext cx="444325" cy="1648050"/>
            </a:xfrm>
            <a:custGeom>
              <a:avLst/>
              <a:gdLst/>
              <a:ahLst/>
              <a:cxnLst/>
              <a:rect l="l" t="t" r="r" b="b"/>
              <a:pathLst>
                <a:path w="17773" h="65922" extrusionOk="0">
                  <a:moveTo>
                    <a:pt x="15069" y="1"/>
                  </a:moveTo>
                  <a:cubicBezTo>
                    <a:pt x="15998" y="338"/>
                    <a:pt x="16868" y="258"/>
                    <a:pt x="17773" y="678"/>
                  </a:cubicBezTo>
                  <a:cubicBezTo>
                    <a:pt x="17253" y="1214"/>
                    <a:pt x="16821" y="1632"/>
                    <a:pt x="16422" y="2080"/>
                  </a:cubicBezTo>
                  <a:cubicBezTo>
                    <a:pt x="16019" y="2535"/>
                    <a:pt x="15706" y="3064"/>
                    <a:pt x="15071" y="3285"/>
                  </a:cubicBezTo>
                  <a:cubicBezTo>
                    <a:pt x="14831" y="3368"/>
                    <a:pt x="14636" y="3625"/>
                    <a:pt x="14458" y="3836"/>
                  </a:cubicBezTo>
                  <a:cubicBezTo>
                    <a:pt x="12627" y="6004"/>
                    <a:pt x="11152" y="8421"/>
                    <a:pt x="9657" y="10815"/>
                  </a:cubicBezTo>
                  <a:cubicBezTo>
                    <a:pt x="8945" y="11955"/>
                    <a:pt x="8259" y="13166"/>
                    <a:pt x="8032" y="14546"/>
                  </a:cubicBezTo>
                  <a:cubicBezTo>
                    <a:pt x="8009" y="14683"/>
                    <a:pt x="7950" y="14816"/>
                    <a:pt x="7897" y="14946"/>
                  </a:cubicBezTo>
                  <a:cubicBezTo>
                    <a:pt x="7333" y="16339"/>
                    <a:pt x="6792" y="17733"/>
                    <a:pt x="6431" y="19203"/>
                  </a:cubicBezTo>
                  <a:cubicBezTo>
                    <a:pt x="5958" y="21123"/>
                    <a:pt x="5356" y="23009"/>
                    <a:pt x="4842" y="24918"/>
                  </a:cubicBezTo>
                  <a:cubicBezTo>
                    <a:pt x="4709" y="25415"/>
                    <a:pt x="4669" y="25941"/>
                    <a:pt x="4623" y="26457"/>
                  </a:cubicBezTo>
                  <a:cubicBezTo>
                    <a:pt x="4452" y="28334"/>
                    <a:pt x="4301" y="30212"/>
                    <a:pt x="4136" y="32090"/>
                  </a:cubicBezTo>
                  <a:cubicBezTo>
                    <a:pt x="4064" y="32887"/>
                    <a:pt x="3952" y="33682"/>
                    <a:pt x="3896" y="34481"/>
                  </a:cubicBezTo>
                  <a:cubicBezTo>
                    <a:pt x="3709" y="37158"/>
                    <a:pt x="3522" y="39837"/>
                    <a:pt x="3372" y="42518"/>
                  </a:cubicBezTo>
                  <a:cubicBezTo>
                    <a:pt x="3324" y="43362"/>
                    <a:pt x="3402" y="44212"/>
                    <a:pt x="3402" y="45060"/>
                  </a:cubicBezTo>
                  <a:cubicBezTo>
                    <a:pt x="3402" y="50343"/>
                    <a:pt x="3389" y="55625"/>
                    <a:pt x="3402" y="60907"/>
                  </a:cubicBezTo>
                  <a:cubicBezTo>
                    <a:pt x="3406" y="62226"/>
                    <a:pt x="3496" y="63544"/>
                    <a:pt x="3543" y="64861"/>
                  </a:cubicBezTo>
                  <a:cubicBezTo>
                    <a:pt x="3551" y="65085"/>
                    <a:pt x="3544" y="65310"/>
                    <a:pt x="3544" y="65595"/>
                  </a:cubicBezTo>
                  <a:cubicBezTo>
                    <a:pt x="2531" y="65707"/>
                    <a:pt x="1609" y="65809"/>
                    <a:pt x="596" y="65921"/>
                  </a:cubicBezTo>
                  <a:cubicBezTo>
                    <a:pt x="557" y="65703"/>
                    <a:pt x="500" y="65447"/>
                    <a:pt x="469" y="65187"/>
                  </a:cubicBezTo>
                  <a:cubicBezTo>
                    <a:pt x="442" y="64954"/>
                    <a:pt x="505" y="64691"/>
                    <a:pt x="419" y="64488"/>
                  </a:cubicBezTo>
                  <a:cubicBezTo>
                    <a:pt x="1" y="63490"/>
                    <a:pt x="124" y="62446"/>
                    <a:pt x="116" y="61415"/>
                  </a:cubicBezTo>
                  <a:cubicBezTo>
                    <a:pt x="81" y="56887"/>
                    <a:pt x="43" y="52359"/>
                    <a:pt x="37" y="47831"/>
                  </a:cubicBezTo>
                  <a:cubicBezTo>
                    <a:pt x="36" y="46894"/>
                    <a:pt x="167" y="45955"/>
                    <a:pt x="246" y="45018"/>
                  </a:cubicBezTo>
                  <a:cubicBezTo>
                    <a:pt x="292" y="44457"/>
                    <a:pt x="352" y="43895"/>
                    <a:pt x="411" y="43335"/>
                  </a:cubicBezTo>
                  <a:cubicBezTo>
                    <a:pt x="469" y="42775"/>
                    <a:pt x="534" y="42211"/>
                    <a:pt x="595" y="41651"/>
                  </a:cubicBezTo>
                  <a:cubicBezTo>
                    <a:pt x="645" y="41184"/>
                    <a:pt x="691" y="40715"/>
                    <a:pt x="746" y="40249"/>
                  </a:cubicBezTo>
                  <a:cubicBezTo>
                    <a:pt x="801" y="39782"/>
                    <a:pt x="861" y="39319"/>
                    <a:pt x="925" y="38856"/>
                  </a:cubicBezTo>
                  <a:cubicBezTo>
                    <a:pt x="945" y="38717"/>
                    <a:pt x="1019" y="38580"/>
                    <a:pt x="1017" y="38444"/>
                  </a:cubicBezTo>
                  <a:cubicBezTo>
                    <a:pt x="1001" y="37406"/>
                    <a:pt x="1199" y="36389"/>
                    <a:pt x="1296" y="35361"/>
                  </a:cubicBezTo>
                  <a:cubicBezTo>
                    <a:pt x="1419" y="34053"/>
                    <a:pt x="1397" y="32731"/>
                    <a:pt x="1445" y="31415"/>
                  </a:cubicBezTo>
                  <a:cubicBezTo>
                    <a:pt x="1457" y="31087"/>
                    <a:pt x="1438" y="30737"/>
                    <a:pt x="1544" y="30437"/>
                  </a:cubicBezTo>
                  <a:cubicBezTo>
                    <a:pt x="1888" y="29476"/>
                    <a:pt x="1844" y="28488"/>
                    <a:pt x="1840" y="27499"/>
                  </a:cubicBezTo>
                  <a:cubicBezTo>
                    <a:pt x="1839" y="26840"/>
                    <a:pt x="1805" y="26185"/>
                    <a:pt x="2085" y="25552"/>
                  </a:cubicBezTo>
                  <a:cubicBezTo>
                    <a:pt x="2194" y="25307"/>
                    <a:pt x="2151" y="24995"/>
                    <a:pt x="2187" y="24716"/>
                  </a:cubicBezTo>
                  <a:cubicBezTo>
                    <a:pt x="2254" y="24204"/>
                    <a:pt x="2272" y="23676"/>
                    <a:pt x="2415" y="23184"/>
                  </a:cubicBezTo>
                  <a:cubicBezTo>
                    <a:pt x="2725" y="22104"/>
                    <a:pt x="3024" y="21018"/>
                    <a:pt x="3365" y="19945"/>
                  </a:cubicBezTo>
                  <a:cubicBezTo>
                    <a:pt x="3722" y="18824"/>
                    <a:pt x="4185" y="17752"/>
                    <a:pt x="4563" y="16649"/>
                  </a:cubicBezTo>
                  <a:cubicBezTo>
                    <a:pt x="4818" y="15905"/>
                    <a:pt x="4911" y="15098"/>
                    <a:pt x="5287" y="14383"/>
                  </a:cubicBezTo>
                  <a:cubicBezTo>
                    <a:pt x="5550" y="13884"/>
                    <a:pt x="5830" y="13392"/>
                    <a:pt x="6090" y="12892"/>
                  </a:cubicBezTo>
                  <a:cubicBezTo>
                    <a:pt x="6286" y="12515"/>
                    <a:pt x="6568" y="12145"/>
                    <a:pt x="6626" y="11746"/>
                  </a:cubicBezTo>
                  <a:cubicBezTo>
                    <a:pt x="6780" y="10679"/>
                    <a:pt x="7281" y="9812"/>
                    <a:pt x="7942" y="9002"/>
                  </a:cubicBezTo>
                  <a:cubicBezTo>
                    <a:pt x="8063" y="8857"/>
                    <a:pt x="8162" y="8694"/>
                    <a:pt x="8236" y="8521"/>
                  </a:cubicBezTo>
                  <a:cubicBezTo>
                    <a:pt x="8899" y="6935"/>
                    <a:pt x="9966" y="5612"/>
                    <a:pt x="10994" y="4261"/>
                  </a:cubicBezTo>
                  <a:cubicBezTo>
                    <a:pt x="11221" y="3963"/>
                    <a:pt x="11398" y="3621"/>
                    <a:pt x="11852" y="3609"/>
                  </a:cubicBezTo>
                  <a:cubicBezTo>
                    <a:pt x="11977" y="3604"/>
                    <a:pt x="12142" y="3519"/>
                    <a:pt x="12215" y="3418"/>
                  </a:cubicBezTo>
                  <a:cubicBezTo>
                    <a:pt x="12826" y="2579"/>
                    <a:pt x="13739" y="2011"/>
                    <a:pt x="14239" y="1071"/>
                  </a:cubicBezTo>
                  <a:cubicBezTo>
                    <a:pt x="14430" y="709"/>
                    <a:pt x="14744" y="411"/>
                    <a:pt x="15069"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604;p37">
              <a:extLst>
                <a:ext uri="{FF2B5EF4-FFF2-40B4-BE49-F238E27FC236}">
                  <a16:creationId xmlns:a16="http://schemas.microsoft.com/office/drawing/2014/main" id="{2043EE59-0ED5-4618-8921-25ECF959D60F}"/>
                </a:ext>
              </a:extLst>
            </p:cNvPr>
            <p:cNvSpPr/>
            <p:nvPr/>
          </p:nvSpPr>
          <p:spPr>
            <a:xfrm>
              <a:off x="4493775" y="2623250"/>
              <a:ext cx="239425" cy="1142200"/>
            </a:xfrm>
            <a:custGeom>
              <a:avLst/>
              <a:gdLst/>
              <a:ahLst/>
              <a:cxnLst/>
              <a:rect l="l" t="t" r="r" b="b"/>
              <a:pathLst>
                <a:path w="9577" h="45688" extrusionOk="0">
                  <a:moveTo>
                    <a:pt x="4654" y="45688"/>
                  </a:moveTo>
                  <a:cubicBezTo>
                    <a:pt x="4193" y="43464"/>
                    <a:pt x="3964" y="41244"/>
                    <a:pt x="3765" y="39019"/>
                  </a:cubicBezTo>
                  <a:cubicBezTo>
                    <a:pt x="3508" y="36157"/>
                    <a:pt x="3137" y="33313"/>
                    <a:pt x="2369" y="30525"/>
                  </a:cubicBezTo>
                  <a:cubicBezTo>
                    <a:pt x="1971" y="29080"/>
                    <a:pt x="1815" y="27566"/>
                    <a:pt x="1522" y="26089"/>
                  </a:cubicBezTo>
                  <a:cubicBezTo>
                    <a:pt x="1171" y="24333"/>
                    <a:pt x="838" y="22573"/>
                    <a:pt x="405" y="20836"/>
                  </a:cubicBezTo>
                  <a:cubicBezTo>
                    <a:pt x="1" y="19217"/>
                    <a:pt x="29" y="17677"/>
                    <a:pt x="827" y="16184"/>
                  </a:cubicBezTo>
                  <a:cubicBezTo>
                    <a:pt x="935" y="15980"/>
                    <a:pt x="967" y="15737"/>
                    <a:pt x="1058" y="15426"/>
                  </a:cubicBezTo>
                  <a:cubicBezTo>
                    <a:pt x="1235" y="15381"/>
                    <a:pt x="1451" y="15316"/>
                    <a:pt x="1670" y="15275"/>
                  </a:cubicBezTo>
                  <a:cubicBezTo>
                    <a:pt x="2135" y="15188"/>
                    <a:pt x="2392" y="14900"/>
                    <a:pt x="2578" y="14479"/>
                  </a:cubicBezTo>
                  <a:cubicBezTo>
                    <a:pt x="3146" y="13189"/>
                    <a:pt x="3598" y="11817"/>
                    <a:pt x="4363" y="10655"/>
                  </a:cubicBezTo>
                  <a:cubicBezTo>
                    <a:pt x="5297" y="9234"/>
                    <a:pt x="5874" y="7634"/>
                    <a:pt x="6860" y="6247"/>
                  </a:cubicBezTo>
                  <a:cubicBezTo>
                    <a:pt x="7763" y="4976"/>
                    <a:pt x="8161" y="3435"/>
                    <a:pt x="8825" y="2033"/>
                  </a:cubicBezTo>
                  <a:cubicBezTo>
                    <a:pt x="8995" y="1676"/>
                    <a:pt x="8914" y="1200"/>
                    <a:pt x="8951" y="778"/>
                  </a:cubicBezTo>
                  <a:cubicBezTo>
                    <a:pt x="8976" y="493"/>
                    <a:pt x="9064" y="244"/>
                    <a:pt x="9472" y="0"/>
                  </a:cubicBezTo>
                  <a:cubicBezTo>
                    <a:pt x="9354" y="1674"/>
                    <a:pt x="9577" y="3226"/>
                    <a:pt x="9149" y="4753"/>
                  </a:cubicBezTo>
                  <a:cubicBezTo>
                    <a:pt x="9048" y="5113"/>
                    <a:pt x="8960" y="5497"/>
                    <a:pt x="8973" y="5866"/>
                  </a:cubicBezTo>
                  <a:cubicBezTo>
                    <a:pt x="9027" y="7344"/>
                    <a:pt x="8682" y="8767"/>
                    <a:pt x="8421" y="10204"/>
                  </a:cubicBezTo>
                  <a:cubicBezTo>
                    <a:pt x="8336" y="10666"/>
                    <a:pt x="8224" y="11140"/>
                    <a:pt x="8246" y="11603"/>
                  </a:cubicBezTo>
                  <a:cubicBezTo>
                    <a:pt x="8329" y="13275"/>
                    <a:pt x="7959" y="14885"/>
                    <a:pt x="7657" y="16504"/>
                  </a:cubicBezTo>
                  <a:cubicBezTo>
                    <a:pt x="7382" y="17986"/>
                    <a:pt x="6999" y="19448"/>
                    <a:pt x="7051" y="20976"/>
                  </a:cubicBezTo>
                  <a:cubicBezTo>
                    <a:pt x="7064" y="21392"/>
                    <a:pt x="6918" y="21812"/>
                    <a:pt x="6863" y="22232"/>
                  </a:cubicBezTo>
                  <a:cubicBezTo>
                    <a:pt x="6778" y="22885"/>
                    <a:pt x="6749" y="23545"/>
                    <a:pt x="6623" y="24189"/>
                  </a:cubicBezTo>
                  <a:cubicBezTo>
                    <a:pt x="6314" y="25770"/>
                    <a:pt x="6250" y="27363"/>
                    <a:pt x="6275" y="28965"/>
                  </a:cubicBezTo>
                  <a:cubicBezTo>
                    <a:pt x="5743" y="30764"/>
                    <a:pt x="5962" y="32615"/>
                    <a:pt x="5898" y="34447"/>
                  </a:cubicBezTo>
                  <a:cubicBezTo>
                    <a:pt x="5888" y="34776"/>
                    <a:pt x="5919" y="35126"/>
                    <a:pt x="5817" y="35428"/>
                  </a:cubicBezTo>
                  <a:cubicBezTo>
                    <a:pt x="5414" y="36621"/>
                    <a:pt x="5508" y="37850"/>
                    <a:pt x="5497" y="39071"/>
                  </a:cubicBezTo>
                  <a:cubicBezTo>
                    <a:pt x="5490" y="39775"/>
                    <a:pt x="5544" y="40479"/>
                    <a:pt x="5250" y="41159"/>
                  </a:cubicBezTo>
                  <a:cubicBezTo>
                    <a:pt x="5143" y="41404"/>
                    <a:pt x="5164" y="41714"/>
                    <a:pt x="5164" y="41995"/>
                  </a:cubicBezTo>
                  <a:cubicBezTo>
                    <a:pt x="5165" y="42564"/>
                    <a:pt x="5099" y="43107"/>
                    <a:pt x="4923" y="43659"/>
                  </a:cubicBezTo>
                  <a:cubicBezTo>
                    <a:pt x="4783" y="44097"/>
                    <a:pt x="4825" y="44590"/>
                    <a:pt x="4773" y="45058"/>
                  </a:cubicBezTo>
                  <a:cubicBezTo>
                    <a:pt x="4750" y="45270"/>
                    <a:pt x="4695" y="45478"/>
                    <a:pt x="4654" y="45688"/>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605;p37">
              <a:extLst>
                <a:ext uri="{FF2B5EF4-FFF2-40B4-BE49-F238E27FC236}">
                  <a16:creationId xmlns:a16="http://schemas.microsoft.com/office/drawing/2014/main" id="{D29C3F7F-99DC-4DF4-AFAC-2B4F1D6F1EB1}"/>
                </a:ext>
              </a:extLst>
            </p:cNvPr>
            <p:cNvSpPr/>
            <p:nvPr/>
          </p:nvSpPr>
          <p:spPr>
            <a:xfrm>
              <a:off x="4078225" y="2813275"/>
              <a:ext cx="162825" cy="1070100"/>
            </a:xfrm>
            <a:custGeom>
              <a:avLst/>
              <a:gdLst/>
              <a:ahLst/>
              <a:cxnLst/>
              <a:rect l="l" t="t" r="r" b="b"/>
              <a:pathLst>
                <a:path w="6513" h="42804" extrusionOk="0">
                  <a:moveTo>
                    <a:pt x="20" y="0"/>
                  </a:moveTo>
                  <a:cubicBezTo>
                    <a:pt x="743" y="360"/>
                    <a:pt x="970" y="821"/>
                    <a:pt x="1199" y="1287"/>
                  </a:cubicBezTo>
                  <a:cubicBezTo>
                    <a:pt x="1595" y="2088"/>
                    <a:pt x="1984" y="2888"/>
                    <a:pt x="2626" y="3546"/>
                  </a:cubicBezTo>
                  <a:cubicBezTo>
                    <a:pt x="2879" y="3805"/>
                    <a:pt x="3008" y="4189"/>
                    <a:pt x="3186" y="4520"/>
                  </a:cubicBezTo>
                  <a:cubicBezTo>
                    <a:pt x="3586" y="5267"/>
                    <a:pt x="3987" y="6014"/>
                    <a:pt x="4377" y="6766"/>
                  </a:cubicBezTo>
                  <a:cubicBezTo>
                    <a:pt x="4576" y="7152"/>
                    <a:pt x="4800" y="7512"/>
                    <a:pt x="5245" y="7641"/>
                  </a:cubicBezTo>
                  <a:cubicBezTo>
                    <a:pt x="5626" y="7751"/>
                    <a:pt x="5740" y="8062"/>
                    <a:pt x="5826" y="8377"/>
                  </a:cubicBezTo>
                  <a:cubicBezTo>
                    <a:pt x="5988" y="8963"/>
                    <a:pt x="6089" y="9567"/>
                    <a:pt x="6261" y="10149"/>
                  </a:cubicBezTo>
                  <a:cubicBezTo>
                    <a:pt x="6513" y="10992"/>
                    <a:pt x="6504" y="11828"/>
                    <a:pt x="6224" y="12646"/>
                  </a:cubicBezTo>
                  <a:cubicBezTo>
                    <a:pt x="6021" y="13240"/>
                    <a:pt x="5972" y="13837"/>
                    <a:pt x="5969" y="14453"/>
                  </a:cubicBezTo>
                  <a:cubicBezTo>
                    <a:pt x="5965" y="15866"/>
                    <a:pt x="5947" y="17273"/>
                    <a:pt x="5682" y="18675"/>
                  </a:cubicBezTo>
                  <a:cubicBezTo>
                    <a:pt x="5517" y="19547"/>
                    <a:pt x="5517" y="20458"/>
                    <a:pt x="5509" y="21351"/>
                  </a:cubicBezTo>
                  <a:cubicBezTo>
                    <a:pt x="5473" y="26442"/>
                    <a:pt x="5433" y="31533"/>
                    <a:pt x="5451" y="36624"/>
                  </a:cubicBezTo>
                  <a:cubicBezTo>
                    <a:pt x="5457" y="37986"/>
                    <a:pt x="5676" y="39345"/>
                    <a:pt x="5773" y="40708"/>
                  </a:cubicBezTo>
                  <a:cubicBezTo>
                    <a:pt x="5816" y="41317"/>
                    <a:pt x="5802" y="41931"/>
                    <a:pt x="5799" y="42542"/>
                  </a:cubicBezTo>
                  <a:cubicBezTo>
                    <a:pt x="5799" y="42607"/>
                    <a:pt x="5695" y="42670"/>
                    <a:pt x="5576" y="42803"/>
                  </a:cubicBezTo>
                  <a:cubicBezTo>
                    <a:pt x="5448" y="42230"/>
                    <a:pt x="5249" y="41710"/>
                    <a:pt x="5228" y="41181"/>
                  </a:cubicBezTo>
                  <a:cubicBezTo>
                    <a:pt x="5179" y="39958"/>
                    <a:pt x="4710" y="38800"/>
                    <a:pt x="4738" y="37562"/>
                  </a:cubicBezTo>
                  <a:cubicBezTo>
                    <a:pt x="4750" y="37061"/>
                    <a:pt x="4479" y="36557"/>
                    <a:pt x="4444" y="36046"/>
                  </a:cubicBezTo>
                  <a:cubicBezTo>
                    <a:pt x="4369" y="34953"/>
                    <a:pt x="3922" y="33940"/>
                    <a:pt x="3769" y="32889"/>
                  </a:cubicBezTo>
                  <a:cubicBezTo>
                    <a:pt x="3559" y="31456"/>
                    <a:pt x="3053" y="30052"/>
                    <a:pt x="3208" y="28567"/>
                  </a:cubicBezTo>
                  <a:cubicBezTo>
                    <a:pt x="3246" y="28197"/>
                    <a:pt x="3231" y="27797"/>
                    <a:pt x="3125" y="27445"/>
                  </a:cubicBezTo>
                  <a:cubicBezTo>
                    <a:pt x="2819" y="26430"/>
                    <a:pt x="2863" y="25395"/>
                    <a:pt x="2853" y="24360"/>
                  </a:cubicBezTo>
                  <a:cubicBezTo>
                    <a:pt x="2852" y="24267"/>
                    <a:pt x="2867" y="24168"/>
                    <a:pt x="2849" y="24078"/>
                  </a:cubicBezTo>
                  <a:cubicBezTo>
                    <a:pt x="2428" y="21952"/>
                    <a:pt x="2568" y="19770"/>
                    <a:pt x="2132" y="17636"/>
                  </a:cubicBezTo>
                  <a:cubicBezTo>
                    <a:pt x="1491" y="14499"/>
                    <a:pt x="941" y="11342"/>
                    <a:pt x="430" y="8181"/>
                  </a:cubicBezTo>
                  <a:cubicBezTo>
                    <a:pt x="0" y="5528"/>
                    <a:pt x="63" y="2843"/>
                    <a:pt x="20"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BDD235"/>
                </a:solidFill>
                <a:latin typeface="Arial"/>
                <a:cs typeface="Arial"/>
                <a:sym typeface="Arial"/>
              </a:endParaRPr>
            </a:p>
          </p:txBody>
        </p:sp>
        <p:sp>
          <p:nvSpPr>
            <p:cNvPr id="29" name="Google Shape;606;p37">
              <a:extLst>
                <a:ext uri="{FF2B5EF4-FFF2-40B4-BE49-F238E27FC236}">
                  <a16:creationId xmlns:a16="http://schemas.microsoft.com/office/drawing/2014/main" id="{14F5D8A1-420F-414C-83E3-A0DB47EB251B}"/>
                </a:ext>
              </a:extLst>
            </p:cNvPr>
            <p:cNvSpPr/>
            <p:nvPr/>
          </p:nvSpPr>
          <p:spPr>
            <a:xfrm>
              <a:off x="4169725" y="2348475"/>
              <a:ext cx="431750" cy="289750"/>
            </a:xfrm>
            <a:custGeom>
              <a:avLst/>
              <a:gdLst/>
              <a:ahLst/>
              <a:cxnLst/>
              <a:rect l="l" t="t" r="r" b="b"/>
              <a:pathLst>
                <a:path w="17270" h="11590" extrusionOk="0">
                  <a:moveTo>
                    <a:pt x="8081" y="11589"/>
                  </a:moveTo>
                  <a:cubicBezTo>
                    <a:pt x="7774" y="11403"/>
                    <a:pt x="7592" y="11331"/>
                    <a:pt x="7462" y="11205"/>
                  </a:cubicBezTo>
                  <a:cubicBezTo>
                    <a:pt x="7042" y="10799"/>
                    <a:pt x="6594" y="10699"/>
                    <a:pt x="6049" y="10949"/>
                  </a:cubicBezTo>
                  <a:cubicBezTo>
                    <a:pt x="5599" y="11156"/>
                    <a:pt x="5152" y="11001"/>
                    <a:pt x="4681" y="10924"/>
                  </a:cubicBezTo>
                  <a:cubicBezTo>
                    <a:pt x="3471" y="10728"/>
                    <a:pt x="2488" y="10142"/>
                    <a:pt x="1506" y="9342"/>
                  </a:cubicBezTo>
                  <a:cubicBezTo>
                    <a:pt x="1434" y="9042"/>
                    <a:pt x="1312" y="8682"/>
                    <a:pt x="1268" y="8314"/>
                  </a:cubicBezTo>
                  <a:cubicBezTo>
                    <a:pt x="1143" y="7227"/>
                    <a:pt x="785" y="6210"/>
                    <a:pt x="397" y="5200"/>
                  </a:cubicBezTo>
                  <a:cubicBezTo>
                    <a:pt x="313" y="4980"/>
                    <a:pt x="215" y="4765"/>
                    <a:pt x="145" y="4541"/>
                  </a:cubicBezTo>
                  <a:cubicBezTo>
                    <a:pt x="1" y="4076"/>
                    <a:pt x="240" y="3680"/>
                    <a:pt x="727" y="3639"/>
                  </a:cubicBezTo>
                  <a:cubicBezTo>
                    <a:pt x="1758" y="3554"/>
                    <a:pt x="2791" y="3493"/>
                    <a:pt x="3824" y="3434"/>
                  </a:cubicBezTo>
                  <a:cubicBezTo>
                    <a:pt x="5137" y="3357"/>
                    <a:pt x="6461" y="3413"/>
                    <a:pt x="7755" y="3108"/>
                  </a:cubicBezTo>
                  <a:cubicBezTo>
                    <a:pt x="9492" y="2696"/>
                    <a:pt x="11247" y="2345"/>
                    <a:pt x="12959" y="1843"/>
                  </a:cubicBezTo>
                  <a:cubicBezTo>
                    <a:pt x="13893" y="1569"/>
                    <a:pt x="14754" y="1040"/>
                    <a:pt x="15644" y="617"/>
                  </a:cubicBezTo>
                  <a:cubicBezTo>
                    <a:pt x="16065" y="418"/>
                    <a:pt x="16474" y="195"/>
                    <a:pt x="16852" y="0"/>
                  </a:cubicBezTo>
                  <a:cubicBezTo>
                    <a:pt x="17270" y="165"/>
                    <a:pt x="17175" y="479"/>
                    <a:pt x="17176" y="744"/>
                  </a:cubicBezTo>
                  <a:cubicBezTo>
                    <a:pt x="17182" y="2105"/>
                    <a:pt x="17179" y="3466"/>
                    <a:pt x="17179" y="4943"/>
                  </a:cubicBezTo>
                  <a:cubicBezTo>
                    <a:pt x="17000" y="5144"/>
                    <a:pt x="16776" y="5444"/>
                    <a:pt x="16505" y="5692"/>
                  </a:cubicBezTo>
                  <a:cubicBezTo>
                    <a:pt x="14907" y="7154"/>
                    <a:pt x="13225" y="8503"/>
                    <a:pt x="11282" y="9494"/>
                  </a:cubicBezTo>
                  <a:cubicBezTo>
                    <a:pt x="10572" y="9856"/>
                    <a:pt x="9892" y="10257"/>
                    <a:pt x="9310" y="10834"/>
                  </a:cubicBezTo>
                  <a:cubicBezTo>
                    <a:pt x="8989" y="11151"/>
                    <a:pt x="8525" y="11325"/>
                    <a:pt x="8081" y="11589"/>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607;p37">
              <a:extLst>
                <a:ext uri="{FF2B5EF4-FFF2-40B4-BE49-F238E27FC236}">
                  <a16:creationId xmlns:a16="http://schemas.microsoft.com/office/drawing/2014/main" id="{3C67CAF2-DB75-4374-9366-7264A2D3584F}"/>
                </a:ext>
              </a:extLst>
            </p:cNvPr>
            <p:cNvSpPr/>
            <p:nvPr/>
          </p:nvSpPr>
          <p:spPr>
            <a:xfrm>
              <a:off x="4241225" y="2680475"/>
              <a:ext cx="262875" cy="394900"/>
            </a:xfrm>
            <a:custGeom>
              <a:avLst/>
              <a:gdLst/>
              <a:ahLst/>
              <a:cxnLst/>
              <a:rect l="l" t="t" r="r" b="b"/>
              <a:pathLst>
                <a:path w="10515" h="15796" extrusionOk="0">
                  <a:moveTo>
                    <a:pt x="4108" y="1"/>
                  </a:moveTo>
                  <a:cubicBezTo>
                    <a:pt x="4853" y="1052"/>
                    <a:pt x="5754" y="1569"/>
                    <a:pt x="6430" y="2372"/>
                  </a:cubicBezTo>
                  <a:cubicBezTo>
                    <a:pt x="7896" y="4111"/>
                    <a:pt x="8857" y="6056"/>
                    <a:pt x="9320" y="8263"/>
                  </a:cubicBezTo>
                  <a:cubicBezTo>
                    <a:pt x="9419" y="8730"/>
                    <a:pt x="9586" y="9121"/>
                    <a:pt x="9878" y="9522"/>
                  </a:cubicBezTo>
                  <a:cubicBezTo>
                    <a:pt x="10359" y="10183"/>
                    <a:pt x="10515" y="10886"/>
                    <a:pt x="10054" y="11743"/>
                  </a:cubicBezTo>
                  <a:cubicBezTo>
                    <a:pt x="9414" y="12936"/>
                    <a:pt x="8976" y="14237"/>
                    <a:pt x="8424" y="15559"/>
                  </a:cubicBezTo>
                  <a:cubicBezTo>
                    <a:pt x="7688" y="15583"/>
                    <a:pt x="6898" y="15796"/>
                    <a:pt x="6228" y="15152"/>
                  </a:cubicBezTo>
                  <a:cubicBezTo>
                    <a:pt x="6139" y="15067"/>
                    <a:pt x="5967" y="15034"/>
                    <a:pt x="5833" y="15034"/>
                  </a:cubicBezTo>
                  <a:cubicBezTo>
                    <a:pt x="4475" y="15044"/>
                    <a:pt x="3112" y="14913"/>
                    <a:pt x="1688" y="15171"/>
                  </a:cubicBezTo>
                  <a:cubicBezTo>
                    <a:pt x="1521" y="14765"/>
                    <a:pt x="1338" y="14347"/>
                    <a:pt x="1176" y="13921"/>
                  </a:cubicBezTo>
                  <a:cubicBezTo>
                    <a:pt x="1110" y="13746"/>
                    <a:pt x="1136" y="13522"/>
                    <a:pt x="1038" y="13378"/>
                  </a:cubicBezTo>
                  <a:cubicBezTo>
                    <a:pt x="0" y="11840"/>
                    <a:pt x="570" y="10227"/>
                    <a:pt x="765" y="8622"/>
                  </a:cubicBezTo>
                  <a:cubicBezTo>
                    <a:pt x="855" y="7892"/>
                    <a:pt x="1248" y="7315"/>
                    <a:pt x="1532" y="6674"/>
                  </a:cubicBezTo>
                  <a:cubicBezTo>
                    <a:pt x="2118" y="5340"/>
                    <a:pt x="2625" y="3971"/>
                    <a:pt x="3151" y="2609"/>
                  </a:cubicBezTo>
                  <a:cubicBezTo>
                    <a:pt x="3453" y="1826"/>
                    <a:pt x="3730" y="1033"/>
                    <a:pt x="4108"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608;p37">
              <a:extLst>
                <a:ext uri="{FF2B5EF4-FFF2-40B4-BE49-F238E27FC236}">
                  <a16:creationId xmlns:a16="http://schemas.microsoft.com/office/drawing/2014/main" id="{9E28A4B2-7448-47BF-B320-8A217B1C4B06}"/>
                </a:ext>
              </a:extLst>
            </p:cNvPr>
            <p:cNvSpPr/>
            <p:nvPr/>
          </p:nvSpPr>
          <p:spPr>
            <a:xfrm>
              <a:off x="4411375" y="2465500"/>
              <a:ext cx="292375" cy="443850"/>
            </a:xfrm>
            <a:custGeom>
              <a:avLst/>
              <a:gdLst/>
              <a:ahLst/>
              <a:cxnLst/>
              <a:rect l="l" t="t" r="r" b="b"/>
              <a:pathLst>
                <a:path w="11695" h="17754" extrusionOk="0">
                  <a:moveTo>
                    <a:pt x="4965" y="17754"/>
                  </a:moveTo>
                  <a:cubicBezTo>
                    <a:pt x="4157" y="16064"/>
                    <a:pt x="3799" y="14299"/>
                    <a:pt x="2986" y="12698"/>
                  </a:cubicBezTo>
                  <a:cubicBezTo>
                    <a:pt x="2191" y="11130"/>
                    <a:pt x="1011" y="9861"/>
                    <a:pt x="1" y="8423"/>
                  </a:cubicBezTo>
                  <a:cubicBezTo>
                    <a:pt x="732" y="7624"/>
                    <a:pt x="1513" y="6899"/>
                    <a:pt x="2491" y="6392"/>
                  </a:cubicBezTo>
                  <a:cubicBezTo>
                    <a:pt x="4170" y="5520"/>
                    <a:pt x="5572" y="4243"/>
                    <a:pt x="7118" y="3177"/>
                  </a:cubicBezTo>
                  <a:cubicBezTo>
                    <a:pt x="7982" y="2580"/>
                    <a:pt x="8735" y="1947"/>
                    <a:pt x="9059" y="906"/>
                  </a:cubicBezTo>
                  <a:cubicBezTo>
                    <a:pt x="9112" y="740"/>
                    <a:pt x="9266" y="593"/>
                    <a:pt x="9398" y="463"/>
                  </a:cubicBezTo>
                  <a:cubicBezTo>
                    <a:pt x="9562" y="302"/>
                    <a:pt x="9751" y="169"/>
                    <a:pt x="9960" y="1"/>
                  </a:cubicBezTo>
                  <a:cubicBezTo>
                    <a:pt x="10154" y="206"/>
                    <a:pt x="10287" y="404"/>
                    <a:pt x="10468" y="532"/>
                  </a:cubicBezTo>
                  <a:cubicBezTo>
                    <a:pt x="11520" y="1275"/>
                    <a:pt x="11695" y="2328"/>
                    <a:pt x="11631" y="3519"/>
                  </a:cubicBezTo>
                  <a:cubicBezTo>
                    <a:pt x="11575" y="4601"/>
                    <a:pt x="11345" y="5668"/>
                    <a:pt x="10947" y="6676"/>
                  </a:cubicBezTo>
                  <a:cubicBezTo>
                    <a:pt x="10204" y="8556"/>
                    <a:pt x="9380" y="10400"/>
                    <a:pt x="8277" y="12111"/>
                  </a:cubicBezTo>
                  <a:cubicBezTo>
                    <a:pt x="7771" y="12896"/>
                    <a:pt x="7378" y="13756"/>
                    <a:pt x="6934" y="14583"/>
                  </a:cubicBezTo>
                  <a:cubicBezTo>
                    <a:pt x="6913" y="14624"/>
                    <a:pt x="6905" y="14677"/>
                    <a:pt x="6875" y="14710"/>
                  </a:cubicBezTo>
                  <a:cubicBezTo>
                    <a:pt x="6141" y="15530"/>
                    <a:pt x="5796" y="16563"/>
                    <a:pt x="5333" y="17531"/>
                  </a:cubicBezTo>
                  <a:cubicBezTo>
                    <a:pt x="5302" y="17596"/>
                    <a:pt x="5188" y="17621"/>
                    <a:pt x="4965" y="17754"/>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609;p37">
              <a:extLst>
                <a:ext uri="{FF2B5EF4-FFF2-40B4-BE49-F238E27FC236}">
                  <a16:creationId xmlns:a16="http://schemas.microsoft.com/office/drawing/2014/main" id="{39D5108E-9619-4FE3-A177-0D464AF1C7BF}"/>
                </a:ext>
              </a:extLst>
            </p:cNvPr>
            <p:cNvSpPr/>
            <p:nvPr/>
          </p:nvSpPr>
          <p:spPr>
            <a:xfrm>
              <a:off x="4923375" y="1242050"/>
              <a:ext cx="178100" cy="412775"/>
            </a:xfrm>
            <a:custGeom>
              <a:avLst/>
              <a:gdLst/>
              <a:ahLst/>
              <a:cxnLst/>
              <a:rect l="l" t="t" r="r" b="b"/>
              <a:pathLst>
                <a:path w="7124" h="16511" extrusionOk="0">
                  <a:moveTo>
                    <a:pt x="562" y="8533"/>
                  </a:moveTo>
                  <a:cubicBezTo>
                    <a:pt x="221" y="7713"/>
                    <a:pt x="382" y="7108"/>
                    <a:pt x="371" y="6523"/>
                  </a:cubicBezTo>
                  <a:cubicBezTo>
                    <a:pt x="360" y="5911"/>
                    <a:pt x="378" y="5298"/>
                    <a:pt x="381" y="4686"/>
                  </a:cubicBezTo>
                  <a:cubicBezTo>
                    <a:pt x="383" y="4073"/>
                    <a:pt x="381" y="3463"/>
                    <a:pt x="381" y="2808"/>
                  </a:cubicBezTo>
                  <a:cubicBezTo>
                    <a:pt x="1249" y="1758"/>
                    <a:pt x="2288" y="907"/>
                    <a:pt x="3664" y="556"/>
                  </a:cubicBezTo>
                  <a:cubicBezTo>
                    <a:pt x="5844" y="1"/>
                    <a:pt x="6178" y="396"/>
                    <a:pt x="6735" y="2271"/>
                  </a:cubicBezTo>
                  <a:cubicBezTo>
                    <a:pt x="6789" y="2452"/>
                    <a:pt x="6854" y="2635"/>
                    <a:pt x="6864" y="2821"/>
                  </a:cubicBezTo>
                  <a:cubicBezTo>
                    <a:pt x="6965" y="4794"/>
                    <a:pt x="7124" y="6763"/>
                    <a:pt x="6438" y="8690"/>
                  </a:cubicBezTo>
                  <a:cubicBezTo>
                    <a:pt x="5789" y="10516"/>
                    <a:pt x="5048" y="12288"/>
                    <a:pt x="3922" y="13883"/>
                  </a:cubicBezTo>
                  <a:cubicBezTo>
                    <a:pt x="3108" y="15036"/>
                    <a:pt x="2041" y="15849"/>
                    <a:pt x="745" y="16373"/>
                  </a:cubicBezTo>
                  <a:cubicBezTo>
                    <a:pt x="580" y="16440"/>
                    <a:pt x="393" y="16452"/>
                    <a:pt x="120" y="16510"/>
                  </a:cubicBezTo>
                  <a:cubicBezTo>
                    <a:pt x="80" y="16229"/>
                    <a:pt x="26" y="16015"/>
                    <a:pt x="23" y="15800"/>
                  </a:cubicBezTo>
                  <a:cubicBezTo>
                    <a:pt x="0" y="14172"/>
                    <a:pt x="400" y="12637"/>
                    <a:pt x="1009" y="11136"/>
                  </a:cubicBezTo>
                  <a:cubicBezTo>
                    <a:pt x="1755" y="9300"/>
                    <a:pt x="2545" y="7491"/>
                    <a:pt x="3726" y="5881"/>
                  </a:cubicBezTo>
                  <a:cubicBezTo>
                    <a:pt x="3837" y="5731"/>
                    <a:pt x="3967" y="5566"/>
                    <a:pt x="3996" y="5393"/>
                  </a:cubicBezTo>
                  <a:cubicBezTo>
                    <a:pt x="4021" y="5233"/>
                    <a:pt x="3968" y="5006"/>
                    <a:pt x="3861" y="4899"/>
                  </a:cubicBezTo>
                  <a:cubicBezTo>
                    <a:pt x="3752" y="4790"/>
                    <a:pt x="3482" y="4698"/>
                    <a:pt x="3371" y="4759"/>
                  </a:cubicBezTo>
                  <a:cubicBezTo>
                    <a:pt x="3048" y="4936"/>
                    <a:pt x="2710" y="5146"/>
                    <a:pt x="2489" y="5429"/>
                  </a:cubicBezTo>
                  <a:cubicBezTo>
                    <a:pt x="2055" y="5983"/>
                    <a:pt x="1687" y="6589"/>
                    <a:pt x="1311" y="7186"/>
                  </a:cubicBezTo>
                  <a:cubicBezTo>
                    <a:pt x="1087" y="7545"/>
                    <a:pt x="899" y="7925"/>
                    <a:pt x="562" y="8533"/>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610;p37">
              <a:extLst>
                <a:ext uri="{FF2B5EF4-FFF2-40B4-BE49-F238E27FC236}">
                  <a16:creationId xmlns:a16="http://schemas.microsoft.com/office/drawing/2014/main" id="{50D5114D-70FF-4C6D-94C8-36E3EBCF72BF}"/>
                </a:ext>
              </a:extLst>
            </p:cNvPr>
            <p:cNvSpPr/>
            <p:nvPr/>
          </p:nvSpPr>
          <p:spPr>
            <a:xfrm>
              <a:off x="4097650" y="2573875"/>
              <a:ext cx="198125" cy="346400"/>
            </a:xfrm>
            <a:custGeom>
              <a:avLst/>
              <a:gdLst/>
              <a:ahLst/>
              <a:cxnLst/>
              <a:rect l="l" t="t" r="r" b="b"/>
              <a:pathLst>
                <a:path w="7925" h="13856" extrusionOk="0">
                  <a:moveTo>
                    <a:pt x="7924" y="4085"/>
                  </a:moveTo>
                  <a:cubicBezTo>
                    <a:pt x="6842" y="5377"/>
                    <a:pt x="6501" y="6781"/>
                    <a:pt x="6265" y="8230"/>
                  </a:cubicBezTo>
                  <a:cubicBezTo>
                    <a:pt x="6197" y="8644"/>
                    <a:pt x="6046" y="9046"/>
                    <a:pt x="5920" y="9449"/>
                  </a:cubicBezTo>
                  <a:cubicBezTo>
                    <a:pt x="5597" y="10476"/>
                    <a:pt x="5147" y="11459"/>
                    <a:pt x="5110" y="12575"/>
                  </a:cubicBezTo>
                  <a:cubicBezTo>
                    <a:pt x="5096" y="13006"/>
                    <a:pt x="4788" y="13428"/>
                    <a:pt x="4614" y="13856"/>
                  </a:cubicBezTo>
                  <a:cubicBezTo>
                    <a:pt x="4440" y="13780"/>
                    <a:pt x="4316" y="13767"/>
                    <a:pt x="4288" y="13709"/>
                  </a:cubicBezTo>
                  <a:cubicBezTo>
                    <a:pt x="3573" y="12224"/>
                    <a:pt x="2375" y="11039"/>
                    <a:pt x="1727" y="9508"/>
                  </a:cubicBezTo>
                  <a:cubicBezTo>
                    <a:pt x="1531" y="9044"/>
                    <a:pt x="1189" y="8621"/>
                    <a:pt x="842" y="8244"/>
                  </a:cubicBezTo>
                  <a:cubicBezTo>
                    <a:pt x="1" y="7325"/>
                    <a:pt x="78" y="6232"/>
                    <a:pt x="323" y="5185"/>
                  </a:cubicBezTo>
                  <a:cubicBezTo>
                    <a:pt x="475" y="4533"/>
                    <a:pt x="600" y="3903"/>
                    <a:pt x="568" y="3245"/>
                  </a:cubicBezTo>
                  <a:cubicBezTo>
                    <a:pt x="522" y="2321"/>
                    <a:pt x="823" y="1484"/>
                    <a:pt x="1161" y="656"/>
                  </a:cubicBezTo>
                  <a:cubicBezTo>
                    <a:pt x="1378" y="121"/>
                    <a:pt x="2027" y="0"/>
                    <a:pt x="2416" y="444"/>
                  </a:cubicBezTo>
                  <a:cubicBezTo>
                    <a:pt x="2786" y="864"/>
                    <a:pt x="3236" y="1309"/>
                    <a:pt x="3376" y="1818"/>
                  </a:cubicBezTo>
                  <a:cubicBezTo>
                    <a:pt x="3723" y="3092"/>
                    <a:pt x="4705" y="3258"/>
                    <a:pt x="5743" y="3414"/>
                  </a:cubicBezTo>
                  <a:cubicBezTo>
                    <a:pt x="6068" y="3463"/>
                    <a:pt x="6405" y="3469"/>
                    <a:pt x="6715" y="3563"/>
                  </a:cubicBezTo>
                  <a:cubicBezTo>
                    <a:pt x="7069" y="3671"/>
                    <a:pt x="7400" y="3854"/>
                    <a:pt x="7924" y="4085"/>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611;p37">
              <a:extLst>
                <a:ext uri="{FF2B5EF4-FFF2-40B4-BE49-F238E27FC236}">
                  <a16:creationId xmlns:a16="http://schemas.microsoft.com/office/drawing/2014/main" id="{688BDC8B-E365-4798-9E0E-A19654E89D95}"/>
                </a:ext>
              </a:extLst>
            </p:cNvPr>
            <p:cNvSpPr/>
            <p:nvPr/>
          </p:nvSpPr>
          <p:spPr>
            <a:xfrm>
              <a:off x="2107875" y="3125075"/>
              <a:ext cx="388450" cy="231400"/>
            </a:xfrm>
            <a:custGeom>
              <a:avLst/>
              <a:gdLst/>
              <a:ahLst/>
              <a:cxnLst/>
              <a:rect l="l" t="t" r="r" b="b"/>
              <a:pathLst>
                <a:path w="15538" h="9256" extrusionOk="0">
                  <a:moveTo>
                    <a:pt x="15131" y="96"/>
                  </a:moveTo>
                  <a:cubicBezTo>
                    <a:pt x="15264" y="519"/>
                    <a:pt x="15389" y="917"/>
                    <a:pt x="15537" y="1392"/>
                  </a:cubicBezTo>
                  <a:cubicBezTo>
                    <a:pt x="15235" y="1586"/>
                    <a:pt x="14952" y="1846"/>
                    <a:pt x="14618" y="1963"/>
                  </a:cubicBezTo>
                  <a:cubicBezTo>
                    <a:pt x="13644" y="2306"/>
                    <a:pt x="12844" y="3044"/>
                    <a:pt x="11786" y="3186"/>
                  </a:cubicBezTo>
                  <a:cubicBezTo>
                    <a:pt x="10434" y="3944"/>
                    <a:pt x="9044" y="4641"/>
                    <a:pt x="7744" y="5481"/>
                  </a:cubicBezTo>
                  <a:cubicBezTo>
                    <a:pt x="6911" y="6019"/>
                    <a:pt x="6105" y="6603"/>
                    <a:pt x="5188" y="6967"/>
                  </a:cubicBezTo>
                  <a:cubicBezTo>
                    <a:pt x="3955" y="7456"/>
                    <a:pt x="2852" y="8149"/>
                    <a:pt x="1751" y="8867"/>
                  </a:cubicBezTo>
                  <a:cubicBezTo>
                    <a:pt x="1487" y="9040"/>
                    <a:pt x="1164" y="9117"/>
                    <a:pt x="826" y="9256"/>
                  </a:cubicBezTo>
                  <a:cubicBezTo>
                    <a:pt x="228" y="8230"/>
                    <a:pt x="0" y="7202"/>
                    <a:pt x="169" y="6099"/>
                  </a:cubicBezTo>
                  <a:cubicBezTo>
                    <a:pt x="237" y="5646"/>
                    <a:pt x="552" y="5355"/>
                    <a:pt x="966" y="5181"/>
                  </a:cubicBezTo>
                  <a:cubicBezTo>
                    <a:pt x="1830" y="4821"/>
                    <a:pt x="2689" y="4451"/>
                    <a:pt x="3564" y="4121"/>
                  </a:cubicBezTo>
                  <a:cubicBezTo>
                    <a:pt x="3815" y="4026"/>
                    <a:pt x="4115" y="4008"/>
                    <a:pt x="4387" y="4028"/>
                  </a:cubicBezTo>
                  <a:cubicBezTo>
                    <a:pt x="4976" y="4069"/>
                    <a:pt x="5500" y="3905"/>
                    <a:pt x="6014" y="3648"/>
                  </a:cubicBezTo>
                  <a:cubicBezTo>
                    <a:pt x="6730" y="3290"/>
                    <a:pt x="7444" y="2928"/>
                    <a:pt x="8171" y="2592"/>
                  </a:cubicBezTo>
                  <a:cubicBezTo>
                    <a:pt x="9665" y="1903"/>
                    <a:pt x="11155" y="1202"/>
                    <a:pt x="12671" y="561"/>
                  </a:cubicBezTo>
                  <a:cubicBezTo>
                    <a:pt x="13267" y="309"/>
                    <a:pt x="13922" y="192"/>
                    <a:pt x="14558" y="41"/>
                  </a:cubicBezTo>
                  <a:cubicBezTo>
                    <a:pt x="14727" y="1"/>
                    <a:pt x="14921" y="72"/>
                    <a:pt x="15131" y="96"/>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612;p37">
              <a:extLst>
                <a:ext uri="{FF2B5EF4-FFF2-40B4-BE49-F238E27FC236}">
                  <a16:creationId xmlns:a16="http://schemas.microsoft.com/office/drawing/2014/main" id="{A7BED4B3-80CD-4928-8F05-D4E707980284}"/>
                </a:ext>
              </a:extLst>
            </p:cNvPr>
            <p:cNvSpPr/>
            <p:nvPr/>
          </p:nvSpPr>
          <p:spPr>
            <a:xfrm>
              <a:off x="3510225" y="1546150"/>
              <a:ext cx="146475" cy="342325"/>
            </a:xfrm>
            <a:custGeom>
              <a:avLst/>
              <a:gdLst/>
              <a:ahLst/>
              <a:cxnLst/>
              <a:rect l="l" t="t" r="r" b="b"/>
              <a:pathLst>
                <a:path w="5859" h="13693" extrusionOk="0">
                  <a:moveTo>
                    <a:pt x="4029" y="5658"/>
                  </a:moveTo>
                  <a:cubicBezTo>
                    <a:pt x="3535" y="5125"/>
                    <a:pt x="3203" y="4753"/>
                    <a:pt x="2855" y="4394"/>
                  </a:cubicBezTo>
                  <a:cubicBezTo>
                    <a:pt x="2596" y="4126"/>
                    <a:pt x="2297" y="4079"/>
                    <a:pt x="2117" y="4259"/>
                  </a:cubicBezTo>
                  <a:cubicBezTo>
                    <a:pt x="1885" y="4492"/>
                    <a:pt x="1887" y="4759"/>
                    <a:pt x="2037" y="5032"/>
                  </a:cubicBezTo>
                  <a:cubicBezTo>
                    <a:pt x="2148" y="5238"/>
                    <a:pt x="2263" y="5444"/>
                    <a:pt x="2394" y="5638"/>
                  </a:cubicBezTo>
                  <a:cubicBezTo>
                    <a:pt x="2893" y="6379"/>
                    <a:pt x="3351" y="7153"/>
                    <a:pt x="3911" y="7845"/>
                  </a:cubicBezTo>
                  <a:cubicBezTo>
                    <a:pt x="4585" y="8672"/>
                    <a:pt x="4962" y="9603"/>
                    <a:pt x="5174" y="10629"/>
                  </a:cubicBezTo>
                  <a:cubicBezTo>
                    <a:pt x="5373" y="11589"/>
                    <a:pt x="5600" y="12540"/>
                    <a:pt x="5859" y="13693"/>
                  </a:cubicBezTo>
                  <a:cubicBezTo>
                    <a:pt x="5541" y="13540"/>
                    <a:pt x="5368" y="13508"/>
                    <a:pt x="5276" y="13403"/>
                  </a:cubicBezTo>
                  <a:cubicBezTo>
                    <a:pt x="3687" y="11598"/>
                    <a:pt x="2275" y="9670"/>
                    <a:pt x="1118" y="7556"/>
                  </a:cubicBezTo>
                  <a:cubicBezTo>
                    <a:pt x="1" y="5513"/>
                    <a:pt x="154" y="3387"/>
                    <a:pt x="724" y="1259"/>
                  </a:cubicBezTo>
                  <a:cubicBezTo>
                    <a:pt x="1015" y="171"/>
                    <a:pt x="1748" y="1"/>
                    <a:pt x="2635" y="710"/>
                  </a:cubicBezTo>
                  <a:cubicBezTo>
                    <a:pt x="3121" y="1099"/>
                    <a:pt x="3476" y="1540"/>
                    <a:pt x="3536" y="2227"/>
                  </a:cubicBezTo>
                  <a:cubicBezTo>
                    <a:pt x="3629" y="3294"/>
                    <a:pt x="3835" y="4352"/>
                    <a:pt x="4029" y="5658"/>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613;p37">
              <a:extLst>
                <a:ext uri="{FF2B5EF4-FFF2-40B4-BE49-F238E27FC236}">
                  <a16:creationId xmlns:a16="http://schemas.microsoft.com/office/drawing/2014/main" id="{17340301-3F42-41DB-A381-EDFB47694CB6}"/>
                </a:ext>
              </a:extLst>
            </p:cNvPr>
            <p:cNvSpPr/>
            <p:nvPr/>
          </p:nvSpPr>
          <p:spPr>
            <a:xfrm>
              <a:off x="4848250" y="3453125"/>
              <a:ext cx="131775" cy="175750"/>
            </a:xfrm>
            <a:custGeom>
              <a:avLst/>
              <a:gdLst/>
              <a:ahLst/>
              <a:cxnLst/>
              <a:rect l="l" t="t" r="r" b="b"/>
              <a:pathLst>
                <a:path w="5271" h="7030" extrusionOk="0">
                  <a:moveTo>
                    <a:pt x="4324" y="1"/>
                  </a:moveTo>
                  <a:cubicBezTo>
                    <a:pt x="5271" y="2133"/>
                    <a:pt x="5131" y="4224"/>
                    <a:pt x="5257" y="6280"/>
                  </a:cubicBezTo>
                  <a:cubicBezTo>
                    <a:pt x="5270" y="6501"/>
                    <a:pt x="5229" y="6726"/>
                    <a:pt x="5214" y="6942"/>
                  </a:cubicBezTo>
                  <a:cubicBezTo>
                    <a:pt x="4697" y="7030"/>
                    <a:pt x="4324" y="6889"/>
                    <a:pt x="3964" y="6627"/>
                  </a:cubicBezTo>
                  <a:cubicBezTo>
                    <a:pt x="2900" y="5853"/>
                    <a:pt x="1824" y="5095"/>
                    <a:pt x="752" y="4332"/>
                  </a:cubicBezTo>
                  <a:cubicBezTo>
                    <a:pt x="599" y="4223"/>
                    <a:pt x="429" y="4137"/>
                    <a:pt x="283" y="4020"/>
                  </a:cubicBezTo>
                  <a:cubicBezTo>
                    <a:pt x="35" y="3823"/>
                    <a:pt x="0" y="3514"/>
                    <a:pt x="188" y="3273"/>
                  </a:cubicBezTo>
                  <a:cubicBezTo>
                    <a:pt x="276" y="3162"/>
                    <a:pt x="362" y="3044"/>
                    <a:pt x="472" y="2960"/>
                  </a:cubicBezTo>
                  <a:cubicBezTo>
                    <a:pt x="1729" y="1989"/>
                    <a:pt x="2989" y="1024"/>
                    <a:pt x="4324" y="1"/>
                  </a:cubicBezTo>
                  <a:close/>
                </a:path>
              </a:pathLst>
            </a:custGeom>
            <a:solidFill>
              <a:srgbClr val="E6F0F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614;p37">
              <a:extLst>
                <a:ext uri="{FF2B5EF4-FFF2-40B4-BE49-F238E27FC236}">
                  <a16:creationId xmlns:a16="http://schemas.microsoft.com/office/drawing/2014/main" id="{947EF9E6-6045-4A68-AAF6-4CFC651FB4E4}"/>
                </a:ext>
              </a:extLst>
            </p:cNvPr>
            <p:cNvSpPr/>
            <p:nvPr/>
          </p:nvSpPr>
          <p:spPr>
            <a:xfrm>
              <a:off x="5173125" y="5164800"/>
              <a:ext cx="117675" cy="78200"/>
            </a:xfrm>
            <a:custGeom>
              <a:avLst/>
              <a:gdLst/>
              <a:ahLst/>
              <a:cxnLst/>
              <a:rect l="l" t="t" r="r" b="b"/>
              <a:pathLst>
                <a:path w="4707" h="3128" extrusionOk="0">
                  <a:moveTo>
                    <a:pt x="225" y="2081"/>
                  </a:moveTo>
                  <a:cubicBezTo>
                    <a:pt x="149" y="1464"/>
                    <a:pt x="81" y="917"/>
                    <a:pt x="1" y="267"/>
                  </a:cubicBezTo>
                  <a:cubicBezTo>
                    <a:pt x="1543" y="170"/>
                    <a:pt x="3025" y="1"/>
                    <a:pt x="4451" y="510"/>
                  </a:cubicBezTo>
                  <a:cubicBezTo>
                    <a:pt x="4706" y="1806"/>
                    <a:pt x="4706" y="1810"/>
                    <a:pt x="4275" y="2769"/>
                  </a:cubicBezTo>
                  <a:cubicBezTo>
                    <a:pt x="2884" y="3128"/>
                    <a:pt x="1612" y="2671"/>
                    <a:pt x="225" y="2081"/>
                  </a:cubicBezTo>
                  <a:close/>
                </a:path>
              </a:pathLst>
            </a:custGeom>
            <a:solidFill>
              <a:srgbClr val="6D7E9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615;p37">
              <a:extLst>
                <a:ext uri="{FF2B5EF4-FFF2-40B4-BE49-F238E27FC236}">
                  <a16:creationId xmlns:a16="http://schemas.microsoft.com/office/drawing/2014/main" id="{C4A5396B-16D8-45F9-A1F0-0955D32F5FF7}"/>
                </a:ext>
              </a:extLst>
            </p:cNvPr>
            <p:cNvSpPr/>
            <p:nvPr/>
          </p:nvSpPr>
          <p:spPr>
            <a:xfrm>
              <a:off x="4656075" y="5206100"/>
              <a:ext cx="107275" cy="90400"/>
            </a:xfrm>
            <a:custGeom>
              <a:avLst/>
              <a:gdLst/>
              <a:ahLst/>
              <a:cxnLst/>
              <a:rect l="l" t="t" r="r" b="b"/>
              <a:pathLst>
                <a:path w="4291" h="3616" extrusionOk="0">
                  <a:moveTo>
                    <a:pt x="4184" y="150"/>
                  </a:moveTo>
                  <a:cubicBezTo>
                    <a:pt x="4222" y="726"/>
                    <a:pt x="4260" y="1319"/>
                    <a:pt x="4291" y="1805"/>
                  </a:cubicBezTo>
                  <a:cubicBezTo>
                    <a:pt x="3635" y="2300"/>
                    <a:pt x="3081" y="2723"/>
                    <a:pt x="2522" y="3139"/>
                  </a:cubicBezTo>
                  <a:cubicBezTo>
                    <a:pt x="1882" y="3615"/>
                    <a:pt x="964" y="3462"/>
                    <a:pt x="560" y="2801"/>
                  </a:cubicBezTo>
                  <a:cubicBezTo>
                    <a:pt x="414" y="2560"/>
                    <a:pt x="296" y="2305"/>
                    <a:pt x="207" y="2038"/>
                  </a:cubicBezTo>
                  <a:cubicBezTo>
                    <a:pt x="0" y="1414"/>
                    <a:pt x="198" y="1029"/>
                    <a:pt x="727" y="781"/>
                  </a:cubicBezTo>
                  <a:cubicBezTo>
                    <a:pt x="2117" y="130"/>
                    <a:pt x="2646" y="1"/>
                    <a:pt x="4184" y="150"/>
                  </a:cubicBezTo>
                  <a:close/>
                </a:path>
              </a:pathLst>
            </a:custGeom>
            <a:solidFill>
              <a:srgbClr val="6D7E9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616;p37">
              <a:extLst>
                <a:ext uri="{FF2B5EF4-FFF2-40B4-BE49-F238E27FC236}">
                  <a16:creationId xmlns:a16="http://schemas.microsoft.com/office/drawing/2014/main" id="{C58F344E-E84A-43E6-943A-EF64237D2C95}"/>
                </a:ext>
              </a:extLst>
            </p:cNvPr>
            <p:cNvSpPr/>
            <p:nvPr/>
          </p:nvSpPr>
          <p:spPr>
            <a:xfrm>
              <a:off x="4962725" y="3766000"/>
              <a:ext cx="24300" cy="38575"/>
            </a:xfrm>
            <a:custGeom>
              <a:avLst/>
              <a:gdLst/>
              <a:ahLst/>
              <a:cxnLst/>
              <a:rect l="l" t="t" r="r" b="b"/>
              <a:pathLst>
                <a:path w="972" h="1543" extrusionOk="0">
                  <a:moveTo>
                    <a:pt x="0" y="1542"/>
                  </a:moveTo>
                  <a:cubicBezTo>
                    <a:pt x="10" y="838"/>
                    <a:pt x="293" y="439"/>
                    <a:pt x="681" y="1"/>
                  </a:cubicBezTo>
                  <a:cubicBezTo>
                    <a:pt x="972" y="1116"/>
                    <a:pt x="971" y="1117"/>
                    <a:pt x="0" y="1542"/>
                  </a:cubicBezTo>
                  <a:close/>
                </a:path>
              </a:pathLst>
            </a:custGeom>
            <a:solidFill>
              <a:srgbClr val="E6F0F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617;p37">
              <a:extLst>
                <a:ext uri="{FF2B5EF4-FFF2-40B4-BE49-F238E27FC236}">
                  <a16:creationId xmlns:a16="http://schemas.microsoft.com/office/drawing/2014/main" id="{06E66C9C-454D-4623-B7BA-BE2CD6B84503}"/>
                </a:ext>
              </a:extLst>
            </p:cNvPr>
            <p:cNvSpPr/>
            <p:nvPr/>
          </p:nvSpPr>
          <p:spPr>
            <a:xfrm>
              <a:off x="4377375" y="4499675"/>
              <a:ext cx="3400" cy="4100"/>
            </a:xfrm>
            <a:custGeom>
              <a:avLst/>
              <a:gdLst/>
              <a:ahLst/>
              <a:cxnLst/>
              <a:rect l="l" t="t" r="r" b="b"/>
              <a:pathLst>
                <a:path w="136" h="164" extrusionOk="0">
                  <a:moveTo>
                    <a:pt x="97" y="164"/>
                  </a:moveTo>
                  <a:cubicBezTo>
                    <a:pt x="64" y="148"/>
                    <a:pt x="5" y="135"/>
                    <a:pt x="4" y="118"/>
                  </a:cubicBezTo>
                  <a:cubicBezTo>
                    <a:pt x="1" y="79"/>
                    <a:pt x="28" y="40"/>
                    <a:pt x="44" y="0"/>
                  </a:cubicBezTo>
                  <a:cubicBezTo>
                    <a:pt x="74" y="17"/>
                    <a:pt x="128" y="30"/>
                    <a:pt x="131" y="50"/>
                  </a:cubicBezTo>
                  <a:cubicBezTo>
                    <a:pt x="136" y="86"/>
                    <a:pt x="111" y="126"/>
                    <a:pt x="97" y="164"/>
                  </a:cubicBezTo>
                  <a:close/>
                </a:path>
              </a:pathLst>
            </a:custGeom>
            <a:solidFill>
              <a:srgbClr val="FFDE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618;p37">
              <a:extLst>
                <a:ext uri="{FF2B5EF4-FFF2-40B4-BE49-F238E27FC236}">
                  <a16:creationId xmlns:a16="http://schemas.microsoft.com/office/drawing/2014/main" id="{D5EE3DCD-FE8C-41B0-8C69-8DC992DF82A0}"/>
                </a:ext>
              </a:extLst>
            </p:cNvPr>
            <p:cNvSpPr/>
            <p:nvPr/>
          </p:nvSpPr>
          <p:spPr>
            <a:xfrm>
              <a:off x="4098700" y="1882675"/>
              <a:ext cx="422225" cy="281750"/>
            </a:xfrm>
            <a:custGeom>
              <a:avLst/>
              <a:gdLst/>
              <a:ahLst/>
              <a:cxnLst/>
              <a:rect l="l" t="t" r="r" b="b"/>
              <a:pathLst>
                <a:path w="16889" h="11270" extrusionOk="0">
                  <a:moveTo>
                    <a:pt x="153" y="2829"/>
                  </a:moveTo>
                  <a:cubicBezTo>
                    <a:pt x="654" y="2687"/>
                    <a:pt x="1076" y="2482"/>
                    <a:pt x="1505" y="2464"/>
                  </a:cubicBezTo>
                  <a:cubicBezTo>
                    <a:pt x="2520" y="2423"/>
                    <a:pt x="3450" y="2090"/>
                    <a:pt x="4402" y="1804"/>
                  </a:cubicBezTo>
                  <a:cubicBezTo>
                    <a:pt x="5734" y="1404"/>
                    <a:pt x="7080" y="1046"/>
                    <a:pt x="8420" y="670"/>
                  </a:cubicBezTo>
                  <a:cubicBezTo>
                    <a:pt x="8516" y="643"/>
                    <a:pt x="8610" y="595"/>
                    <a:pt x="8707" y="594"/>
                  </a:cubicBezTo>
                  <a:cubicBezTo>
                    <a:pt x="10893" y="561"/>
                    <a:pt x="13044" y="0"/>
                    <a:pt x="15243" y="170"/>
                  </a:cubicBezTo>
                  <a:cubicBezTo>
                    <a:pt x="15442" y="186"/>
                    <a:pt x="15644" y="178"/>
                    <a:pt x="15837" y="215"/>
                  </a:cubicBezTo>
                  <a:cubicBezTo>
                    <a:pt x="16680" y="373"/>
                    <a:pt x="16888" y="790"/>
                    <a:pt x="16646" y="1597"/>
                  </a:cubicBezTo>
                  <a:cubicBezTo>
                    <a:pt x="15981" y="3806"/>
                    <a:pt x="14846" y="5788"/>
                    <a:pt x="13761" y="7798"/>
                  </a:cubicBezTo>
                  <a:cubicBezTo>
                    <a:pt x="13545" y="8197"/>
                    <a:pt x="13311" y="8564"/>
                    <a:pt x="12901" y="8799"/>
                  </a:cubicBezTo>
                  <a:cubicBezTo>
                    <a:pt x="12733" y="8895"/>
                    <a:pt x="12549" y="9031"/>
                    <a:pt x="12466" y="9196"/>
                  </a:cubicBezTo>
                  <a:cubicBezTo>
                    <a:pt x="12029" y="10059"/>
                    <a:pt x="11137" y="10361"/>
                    <a:pt x="10428" y="10885"/>
                  </a:cubicBezTo>
                  <a:cubicBezTo>
                    <a:pt x="10195" y="11058"/>
                    <a:pt x="9892" y="11230"/>
                    <a:pt x="9617" y="11238"/>
                  </a:cubicBezTo>
                  <a:cubicBezTo>
                    <a:pt x="8478" y="11270"/>
                    <a:pt x="7336" y="11267"/>
                    <a:pt x="6196" y="11214"/>
                  </a:cubicBezTo>
                  <a:cubicBezTo>
                    <a:pt x="5763" y="11194"/>
                    <a:pt x="5324" y="11037"/>
                    <a:pt x="4911" y="10880"/>
                  </a:cubicBezTo>
                  <a:cubicBezTo>
                    <a:pt x="4497" y="10723"/>
                    <a:pt x="4040" y="10564"/>
                    <a:pt x="3724" y="10273"/>
                  </a:cubicBezTo>
                  <a:cubicBezTo>
                    <a:pt x="2852" y="9467"/>
                    <a:pt x="1941" y="8697"/>
                    <a:pt x="1299" y="7661"/>
                  </a:cubicBezTo>
                  <a:cubicBezTo>
                    <a:pt x="410" y="6219"/>
                    <a:pt x="0" y="4679"/>
                    <a:pt x="153" y="2829"/>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619;p37">
              <a:extLst>
                <a:ext uri="{FF2B5EF4-FFF2-40B4-BE49-F238E27FC236}">
                  <a16:creationId xmlns:a16="http://schemas.microsoft.com/office/drawing/2014/main" id="{AF2205C2-E66B-4541-8C6D-30B93FE3A1CA}"/>
                </a:ext>
              </a:extLst>
            </p:cNvPr>
            <p:cNvSpPr/>
            <p:nvPr/>
          </p:nvSpPr>
          <p:spPr>
            <a:xfrm>
              <a:off x="1643600" y="237250"/>
              <a:ext cx="4330675" cy="5238925"/>
            </a:xfrm>
            <a:custGeom>
              <a:avLst/>
              <a:gdLst/>
              <a:ahLst/>
              <a:cxnLst/>
              <a:rect l="l" t="t" r="r" b="b"/>
              <a:pathLst>
                <a:path w="173227" h="209557" extrusionOk="0">
                  <a:moveTo>
                    <a:pt x="74979" y="173087"/>
                  </a:moveTo>
                  <a:cubicBezTo>
                    <a:pt x="74587" y="173485"/>
                    <a:pt x="74128" y="173836"/>
                    <a:pt x="73815" y="174290"/>
                  </a:cubicBezTo>
                  <a:cubicBezTo>
                    <a:pt x="73139" y="175271"/>
                    <a:pt x="72231" y="176007"/>
                    <a:pt x="71395" y="176827"/>
                  </a:cubicBezTo>
                  <a:cubicBezTo>
                    <a:pt x="70800" y="177412"/>
                    <a:pt x="70342" y="178136"/>
                    <a:pt x="69814" y="178790"/>
                  </a:cubicBezTo>
                  <a:cubicBezTo>
                    <a:pt x="69581" y="179080"/>
                    <a:pt x="69376" y="179445"/>
                    <a:pt x="69070" y="179612"/>
                  </a:cubicBezTo>
                  <a:cubicBezTo>
                    <a:pt x="68428" y="179958"/>
                    <a:pt x="67939" y="180460"/>
                    <a:pt x="67463" y="180976"/>
                  </a:cubicBezTo>
                  <a:cubicBezTo>
                    <a:pt x="66367" y="182160"/>
                    <a:pt x="65084" y="183111"/>
                    <a:pt x="63777" y="184035"/>
                  </a:cubicBezTo>
                  <a:cubicBezTo>
                    <a:pt x="63548" y="184198"/>
                    <a:pt x="63318" y="184369"/>
                    <a:pt x="63121" y="184567"/>
                  </a:cubicBezTo>
                  <a:cubicBezTo>
                    <a:pt x="62014" y="185671"/>
                    <a:pt x="60694" y="186475"/>
                    <a:pt x="59419" y="187361"/>
                  </a:cubicBezTo>
                  <a:cubicBezTo>
                    <a:pt x="58211" y="188200"/>
                    <a:pt x="56950" y="188902"/>
                    <a:pt x="55650" y="189561"/>
                  </a:cubicBezTo>
                  <a:cubicBezTo>
                    <a:pt x="55525" y="189625"/>
                    <a:pt x="55385" y="189690"/>
                    <a:pt x="55299" y="189794"/>
                  </a:cubicBezTo>
                  <a:cubicBezTo>
                    <a:pt x="54555" y="190693"/>
                    <a:pt x="53464" y="190909"/>
                    <a:pt x="52441" y="191228"/>
                  </a:cubicBezTo>
                  <a:cubicBezTo>
                    <a:pt x="51615" y="191486"/>
                    <a:pt x="50757" y="191418"/>
                    <a:pt x="49928" y="191188"/>
                  </a:cubicBezTo>
                  <a:cubicBezTo>
                    <a:pt x="49275" y="191004"/>
                    <a:pt x="48744" y="190617"/>
                    <a:pt x="48375" y="190031"/>
                  </a:cubicBezTo>
                  <a:cubicBezTo>
                    <a:pt x="48100" y="189592"/>
                    <a:pt x="47787" y="189172"/>
                    <a:pt x="47553" y="188712"/>
                  </a:cubicBezTo>
                  <a:cubicBezTo>
                    <a:pt x="47149" y="187914"/>
                    <a:pt x="46714" y="187214"/>
                    <a:pt x="45896" y="186700"/>
                  </a:cubicBezTo>
                  <a:cubicBezTo>
                    <a:pt x="45295" y="186323"/>
                    <a:pt x="44898" y="185593"/>
                    <a:pt x="44468" y="184982"/>
                  </a:cubicBezTo>
                  <a:cubicBezTo>
                    <a:pt x="43874" y="184135"/>
                    <a:pt x="43334" y="183253"/>
                    <a:pt x="42772" y="182387"/>
                  </a:cubicBezTo>
                  <a:cubicBezTo>
                    <a:pt x="42695" y="182268"/>
                    <a:pt x="42633" y="182138"/>
                    <a:pt x="42542" y="182033"/>
                  </a:cubicBezTo>
                  <a:cubicBezTo>
                    <a:pt x="41587" y="180931"/>
                    <a:pt x="40594" y="179862"/>
                    <a:pt x="39680" y="178728"/>
                  </a:cubicBezTo>
                  <a:cubicBezTo>
                    <a:pt x="38975" y="177854"/>
                    <a:pt x="38370" y="176899"/>
                    <a:pt x="37718" y="175982"/>
                  </a:cubicBezTo>
                  <a:cubicBezTo>
                    <a:pt x="37473" y="175639"/>
                    <a:pt x="37223" y="175300"/>
                    <a:pt x="36971" y="174964"/>
                  </a:cubicBezTo>
                  <a:cubicBezTo>
                    <a:pt x="36803" y="174738"/>
                    <a:pt x="36556" y="174543"/>
                    <a:pt x="36467" y="174291"/>
                  </a:cubicBezTo>
                  <a:cubicBezTo>
                    <a:pt x="36002" y="172990"/>
                    <a:pt x="35074" y="171963"/>
                    <a:pt x="34400" y="170787"/>
                  </a:cubicBezTo>
                  <a:cubicBezTo>
                    <a:pt x="33682" y="169532"/>
                    <a:pt x="32900" y="168304"/>
                    <a:pt x="32063" y="167113"/>
                  </a:cubicBezTo>
                  <a:cubicBezTo>
                    <a:pt x="31475" y="166276"/>
                    <a:pt x="31023" y="165342"/>
                    <a:pt x="30503" y="164454"/>
                  </a:cubicBezTo>
                  <a:cubicBezTo>
                    <a:pt x="30316" y="164132"/>
                    <a:pt x="30138" y="163796"/>
                    <a:pt x="29906" y="163508"/>
                  </a:cubicBezTo>
                  <a:cubicBezTo>
                    <a:pt x="29666" y="163208"/>
                    <a:pt x="29525" y="162883"/>
                    <a:pt x="29381" y="162530"/>
                  </a:cubicBezTo>
                  <a:cubicBezTo>
                    <a:pt x="29083" y="161796"/>
                    <a:pt x="28543" y="161140"/>
                    <a:pt x="28353" y="160389"/>
                  </a:cubicBezTo>
                  <a:cubicBezTo>
                    <a:pt x="28153" y="159592"/>
                    <a:pt x="27877" y="158839"/>
                    <a:pt x="27438" y="158188"/>
                  </a:cubicBezTo>
                  <a:cubicBezTo>
                    <a:pt x="26742" y="157160"/>
                    <a:pt x="26244" y="156051"/>
                    <a:pt x="25808" y="154906"/>
                  </a:cubicBezTo>
                  <a:cubicBezTo>
                    <a:pt x="25306" y="153587"/>
                    <a:pt x="24822" y="152260"/>
                    <a:pt x="24353" y="150926"/>
                  </a:cubicBezTo>
                  <a:cubicBezTo>
                    <a:pt x="24087" y="150170"/>
                    <a:pt x="23789" y="149442"/>
                    <a:pt x="23379" y="148741"/>
                  </a:cubicBezTo>
                  <a:cubicBezTo>
                    <a:pt x="22930" y="147975"/>
                    <a:pt x="22612" y="147128"/>
                    <a:pt x="22279" y="146298"/>
                  </a:cubicBezTo>
                  <a:cubicBezTo>
                    <a:pt x="21981" y="145557"/>
                    <a:pt x="21883" y="144692"/>
                    <a:pt x="21437" y="144065"/>
                  </a:cubicBezTo>
                  <a:cubicBezTo>
                    <a:pt x="20939" y="143362"/>
                    <a:pt x="20530" y="142662"/>
                    <a:pt x="20259" y="141850"/>
                  </a:cubicBezTo>
                  <a:cubicBezTo>
                    <a:pt x="20007" y="141092"/>
                    <a:pt x="19644" y="140371"/>
                    <a:pt x="19383" y="139614"/>
                  </a:cubicBezTo>
                  <a:cubicBezTo>
                    <a:pt x="19136" y="138902"/>
                    <a:pt x="18928" y="138176"/>
                    <a:pt x="18760" y="137441"/>
                  </a:cubicBezTo>
                  <a:cubicBezTo>
                    <a:pt x="18320" y="135511"/>
                    <a:pt x="17911" y="133574"/>
                    <a:pt x="17493" y="131639"/>
                  </a:cubicBezTo>
                  <a:cubicBezTo>
                    <a:pt x="17433" y="131363"/>
                    <a:pt x="17330" y="131083"/>
                    <a:pt x="17341" y="130809"/>
                  </a:cubicBezTo>
                  <a:cubicBezTo>
                    <a:pt x="17366" y="130034"/>
                    <a:pt x="17149" y="129324"/>
                    <a:pt x="16885" y="128611"/>
                  </a:cubicBezTo>
                  <a:cubicBezTo>
                    <a:pt x="16446" y="127422"/>
                    <a:pt x="16489" y="127321"/>
                    <a:pt x="17544" y="126527"/>
                  </a:cubicBezTo>
                  <a:cubicBezTo>
                    <a:pt x="18094" y="126112"/>
                    <a:pt x="18134" y="125904"/>
                    <a:pt x="17929" y="125190"/>
                  </a:cubicBezTo>
                  <a:cubicBezTo>
                    <a:pt x="17489" y="123656"/>
                    <a:pt x="16988" y="122129"/>
                    <a:pt x="17130" y="120416"/>
                  </a:cubicBezTo>
                  <a:cubicBezTo>
                    <a:pt x="16924" y="120228"/>
                    <a:pt x="16711" y="119974"/>
                    <a:pt x="16445" y="119803"/>
                  </a:cubicBezTo>
                  <a:cubicBezTo>
                    <a:pt x="15844" y="119417"/>
                    <a:pt x="15348" y="118936"/>
                    <a:pt x="14866" y="118409"/>
                  </a:cubicBezTo>
                  <a:cubicBezTo>
                    <a:pt x="14315" y="117805"/>
                    <a:pt x="13850" y="117187"/>
                    <a:pt x="13605" y="116400"/>
                  </a:cubicBezTo>
                  <a:cubicBezTo>
                    <a:pt x="13523" y="116140"/>
                    <a:pt x="13352" y="115898"/>
                    <a:pt x="13189" y="115671"/>
                  </a:cubicBezTo>
                  <a:cubicBezTo>
                    <a:pt x="12450" y="114634"/>
                    <a:pt x="12038" y="113417"/>
                    <a:pt x="11342" y="112358"/>
                  </a:cubicBezTo>
                  <a:cubicBezTo>
                    <a:pt x="11238" y="112200"/>
                    <a:pt x="11163" y="112024"/>
                    <a:pt x="11123" y="111840"/>
                  </a:cubicBezTo>
                  <a:cubicBezTo>
                    <a:pt x="10656" y="109600"/>
                    <a:pt x="9644" y="107570"/>
                    <a:pt x="8550" y="105601"/>
                  </a:cubicBezTo>
                  <a:cubicBezTo>
                    <a:pt x="7922" y="104472"/>
                    <a:pt x="7280" y="103330"/>
                    <a:pt x="6371" y="102356"/>
                  </a:cubicBezTo>
                  <a:cubicBezTo>
                    <a:pt x="5803" y="101750"/>
                    <a:pt x="5450" y="100944"/>
                    <a:pt x="5007" y="100222"/>
                  </a:cubicBezTo>
                  <a:cubicBezTo>
                    <a:pt x="4168" y="98857"/>
                    <a:pt x="3186" y="97598"/>
                    <a:pt x="2213" y="96329"/>
                  </a:cubicBezTo>
                  <a:cubicBezTo>
                    <a:pt x="1670" y="95621"/>
                    <a:pt x="1120" y="94884"/>
                    <a:pt x="764" y="94076"/>
                  </a:cubicBezTo>
                  <a:cubicBezTo>
                    <a:pt x="411" y="93272"/>
                    <a:pt x="233" y="92373"/>
                    <a:pt x="99" y="91498"/>
                  </a:cubicBezTo>
                  <a:cubicBezTo>
                    <a:pt x="0" y="90854"/>
                    <a:pt x="87" y="90181"/>
                    <a:pt x="109" y="89521"/>
                  </a:cubicBezTo>
                  <a:cubicBezTo>
                    <a:pt x="127" y="89031"/>
                    <a:pt x="285" y="88591"/>
                    <a:pt x="703" y="88292"/>
                  </a:cubicBezTo>
                  <a:cubicBezTo>
                    <a:pt x="1384" y="87803"/>
                    <a:pt x="1593" y="87132"/>
                    <a:pt x="1553" y="86319"/>
                  </a:cubicBezTo>
                  <a:cubicBezTo>
                    <a:pt x="1522" y="85706"/>
                    <a:pt x="1542" y="85093"/>
                    <a:pt x="1615" y="84484"/>
                  </a:cubicBezTo>
                  <a:cubicBezTo>
                    <a:pt x="1665" y="84073"/>
                    <a:pt x="1791" y="83646"/>
                    <a:pt x="1989" y="83286"/>
                  </a:cubicBezTo>
                  <a:cubicBezTo>
                    <a:pt x="2325" y="82680"/>
                    <a:pt x="2843" y="82290"/>
                    <a:pt x="3594" y="82324"/>
                  </a:cubicBezTo>
                  <a:cubicBezTo>
                    <a:pt x="3867" y="82338"/>
                    <a:pt x="4142" y="82327"/>
                    <a:pt x="4479" y="82327"/>
                  </a:cubicBezTo>
                  <a:cubicBezTo>
                    <a:pt x="4524" y="81932"/>
                    <a:pt x="4540" y="81611"/>
                    <a:pt x="4598" y="81299"/>
                  </a:cubicBezTo>
                  <a:cubicBezTo>
                    <a:pt x="4745" y="80518"/>
                    <a:pt x="4908" y="79732"/>
                    <a:pt x="5494" y="79136"/>
                  </a:cubicBezTo>
                  <a:cubicBezTo>
                    <a:pt x="6517" y="78093"/>
                    <a:pt x="7790" y="78162"/>
                    <a:pt x="9055" y="78445"/>
                  </a:cubicBezTo>
                  <a:cubicBezTo>
                    <a:pt x="9684" y="78585"/>
                    <a:pt x="10266" y="78929"/>
                    <a:pt x="10871" y="79181"/>
                  </a:cubicBezTo>
                  <a:cubicBezTo>
                    <a:pt x="11240" y="78899"/>
                    <a:pt x="11612" y="78542"/>
                    <a:pt x="12048" y="78294"/>
                  </a:cubicBezTo>
                  <a:cubicBezTo>
                    <a:pt x="13015" y="77742"/>
                    <a:pt x="14051" y="77697"/>
                    <a:pt x="15008" y="78263"/>
                  </a:cubicBezTo>
                  <a:cubicBezTo>
                    <a:pt x="16463" y="79126"/>
                    <a:pt x="17921" y="80003"/>
                    <a:pt x="19060" y="81290"/>
                  </a:cubicBezTo>
                  <a:cubicBezTo>
                    <a:pt x="19336" y="81602"/>
                    <a:pt x="19596" y="81955"/>
                    <a:pt x="19763" y="82333"/>
                  </a:cubicBezTo>
                  <a:cubicBezTo>
                    <a:pt x="20254" y="83448"/>
                    <a:pt x="20602" y="84625"/>
                    <a:pt x="21437" y="85575"/>
                  </a:cubicBezTo>
                  <a:cubicBezTo>
                    <a:pt x="21670" y="85839"/>
                    <a:pt x="21731" y="86261"/>
                    <a:pt x="21862" y="86613"/>
                  </a:cubicBezTo>
                  <a:cubicBezTo>
                    <a:pt x="22577" y="88559"/>
                    <a:pt x="23310" y="90499"/>
                    <a:pt x="23996" y="92453"/>
                  </a:cubicBezTo>
                  <a:cubicBezTo>
                    <a:pt x="24291" y="93295"/>
                    <a:pt x="24502" y="94165"/>
                    <a:pt x="24898" y="94971"/>
                  </a:cubicBezTo>
                  <a:cubicBezTo>
                    <a:pt x="25124" y="95432"/>
                    <a:pt x="25269" y="95935"/>
                    <a:pt x="25522" y="96377"/>
                  </a:cubicBezTo>
                  <a:cubicBezTo>
                    <a:pt x="25763" y="96799"/>
                    <a:pt x="25949" y="97218"/>
                    <a:pt x="25956" y="97702"/>
                  </a:cubicBezTo>
                  <a:cubicBezTo>
                    <a:pt x="25964" y="98193"/>
                    <a:pt x="26088" y="98632"/>
                    <a:pt x="26477" y="99033"/>
                  </a:cubicBezTo>
                  <a:cubicBezTo>
                    <a:pt x="26984" y="98628"/>
                    <a:pt x="27192" y="98108"/>
                    <a:pt x="27188" y="97468"/>
                  </a:cubicBezTo>
                  <a:cubicBezTo>
                    <a:pt x="27183" y="96902"/>
                    <a:pt x="27157" y="96327"/>
                    <a:pt x="27249" y="95775"/>
                  </a:cubicBezTo>
                  <a:cubicBezTo>
                    <a:pt x="27397" y="94890"/>
                    <a:pt x="27654" y="94030"/>
                    <a:pt x="28142" y="93258"/>
                  </a:cubicBezTo>
                  <a:cubicBezTo>
                    <a:pt x="28370" y="92900"/>
                    <a:pt x="28631" y="92554"/>
                    <a:pt x="28801" y="92170"/>
                  </a:cubicBezTo>
                  <a:cubicBezTo>
                    <a:pt x="29386" y="90846"/>
                    <a:pt x="30428" y="90021"/>
                    <a:pt x="31670" y="89373"/>
                  </a:cubicBezTo>
                  <a:cubicBezTo>
                    <a:pt x="32101" y="89150"/>
                    <a:pt x="32520" y="88982"/>
                    <a:pt x="33009" y="88997"/>
                  </a:cubicBezTo>
                  <a:cubicBezTo>
                    <a:pt x="33433" y="89010"/>
                    <a:pt x="33859" y="89010"/>
                    <a:pt x="34283" y="88995"/>
                  </a:cubicBezTo>
                  <a:cubicBezTo>
                    <a:pt x="34914" y="88970"/>
                    <a:pt x="35491" y="89053"/>
                    <a:pt x="35974" y="89534"/>
                  </a:cubicBezTo>
                  <a:cubicBezTo>
                    <a:pt x="36523" y="90081"/>
                    <a:pt x="37000" y="90677"/>
                    <a:pt x="37045" y="91468"/>
                  </a:cubicBezTo>
                  <a:cubicBezTo>
                    <a:pt x="37102" y="92455"/>
                    <a:pt x="37080" y="93448"/>
                    <a:pt x="37056" y="94437"/>
                  </a:cubicBezTo>
                  <a:cubicBezTo>
                    <a:pt x="37050" y="94710"/>
                    <a:pt x="36959" y="95002"/>
                    <a:pt x="36831" y="95246"/>
                  </a:cubicBezTo>
                  <a:cubicBezTo>
                    <a:pt x="36022" y="96813"/>
                    <a:pt x="35761" y="98556"/>
                    <a:pt x="35229" y="100210"/>
                  </a:cubicBezTo>
                  <a:cubicBezTo>
                    <a:pt x="35072" y="100700"/>
                    <a:pt x="34947" y="101203"/>
                    <a:pt x="34755" y="101679"/>
                  </a:cubicBezTo>
                  <a:cubicBezTo>
                    <a:pt x="34483" y="102351"/>
                    <a:pt x="34467" y="102997"/>
                    <a:pt x="34545" y="103729"/>
                  </a:cubicBezTo>
                  <a:cubicBezTo>
                    <a:pt x="34722" y="105413"/>
                    <a:pt x="34746" y="107114"/>
                    <a:pt x="34782" y="108810"/>
                  </a:cubicBezTo>
                  <a:cubicBezTo>
                    <a:pt x="34788" y="109103"/>
                    <a:pt x="34584" y="109425"/>
                    <a:pt x="34418" y="109697"/>
                  </a:cubicBezTo>
                  <a:cubicBezTo>
                    <a:pt x="34149" y="110136"/>
                    <a:pt x="33846" y="110558"/>
                    <a:pt x="33526" y="110963"/>
                  </a:cubicBezTo>
                  <a:cubicBezTo>
                    <a:pt x="32878" y="111786"/>
                    <a:pt x="32917" y="112685"/>
                    <a:pt x="33155" y="113695"/>
                  </a:cubicBezTo>
                  <a:cubicBezTo>
                    <a:pt x="33597" y="113735"/>
                    <a:pt x="34013" y="113768"/>
                    <a:pt x="34425" y="113813"/>
                  </a:cubicBezTo>
                  <a:cubicBezTo>
                    <a:pt x="35235" y="113900"/>
                    <a:pt x="35470" y="114125"/>
                    <a:pt x="35596" y="114950"/>
                  </a:cubicBezTo>
                  <a:cubicBezTo>
                    <a:pt x="35632" y="115182"/>
                    <a:pt x="35599" y="115430"/>
                    <a:pt x="35662" y="115651"/>
                  </a:cubicBezTo>
                  <a:cubicBezTo>
                    <a:pt x="35723" y="115865"/>
                    <a:pt x="35868" y="116054"/>
                    <a:pt x="35986" y="116271"/>
                  </a:cubicBezTo>
                  <a:cubicBezTo>
                    <a:pt x="36705" y="115909"/>
                    <a:pt x="37366" y="115572"/>
                    <a:pt x="38030" y="115242"/>
                  </a:cubicBezTo>
                  <a:cubicBezTo>
                    <a:pt x="38241" y="115138"/>
                    <a:pt x="38451" y="115023"/>
                    <a:pt x="38675" y="114963"/>
                  </a:cubicBezTo>
                  <a:cubicBezTo>
                    <a:pt x="39365" y="114774"/>
                    <a:pt x="39978" y="115106"/>
                    <a:pt x="40005" y="115815"/>
                  </a:cubicBezTo>
                  <a:cubicBezTo>
                    <a:pt x="40047" y="116996"/>
                    <a:pt x="40458" y="118103"/>
                    <a:pt x="40529" y="119288"/>
                  </a:cubicBezTo>
                  <a:cubicBezTo>
                    <a:pt x="40623" y="120872"/>
                    <a:pt x="40990" y="122439"/>
                    <a:pt x="41258" y="124010"/>
                  </a:cubicBezTo>
                  <a:cubicBezTo>
                    <a:pt x="41305" y="124285"/>
                    <a:pt x="41429" y="124548"/>
                    <a:pt x="41538" y="124809"/>
                  </a:cubicBezTo>
                  <a:cubicBezTo>
                    <a:pt x="41969" y="125857"/>
                    <a:pt x="42231" y="126940"/>
                    <a:pt x="42303" y="128073"/>
                  </a:cubicBezTo>
                  <a:cubicBezTo>
                    <a:pt x="42327" y="128446"/>
                    <a:pt x="42380" y="128826"/>
                    <a:pt x="42487" y="129182"/>
                  </a:cubicBezTo>
                  <a:cubicBezTo>
                    <a:pt x="43306" y="131889"/>
                    <a:pt x="44215" y="134570"/>
                    <a:pt x="44947" y="137298"/>
                  </a:cubicBezTo>
                  <a:cubicBezTo>
                    <a:pt x="45499" y="139357"/>
                    <a:pt x="46341" y="141289"/>
                    <a:pt x="47133" y="143250"/>
                  </a:cubicBezTo>
                  <a:cubicBezTo>
                    <a:pt x="47521" y="144210"/>
                    <a:pt x="47832" y="145199"/>
                    <a:pt x="48450" y="146054"/>
                  </a:cubicBezTo>
                  <a:cubicBezTo>
                    <a:pt x="48667" y="146354"/>
                    <a:pt x="48799" y="146724"/>
                    <a:pt x="48927" y="147076"/>
                  </a:cubicBezTo>
                  <a:cubicBezTo>
                    <a:pt x="49589" y="148889"/>
                    <a:pt x="50218" y="150715"/>
                    <a:pt x="50896" y="152520"/>
                  </a:cubicBezTo>
                  <a:cubicBezTo>
                    <a:pt x="51276" y="153531"/>
                    <a:pt x="51714" y="154522"/>
                    <a:pt x="52163" y="155505"/>
                  </a:cubicBezTo>
                  <a:cubicBezTo>
                    <a:pt x="52297" y="155797"/>
                    <a:pt x="52518" y="156084"/>
                    <a:pt x="52772" y="156276"/>
                  </a:cubicBezTo>
                  <a:cubicBezTo>
                    <a:pt x="53296" y="156670"/>
                    <a:pt x="53545" y="157201"/>
                    <a:pt x="53660" y="157861"/>
                  </a:cubicBezTo>
                  <a:cubicBezTo>
                    <a:pt x="54058" y="158018"/>
                    <a:pt x="54442" y="158168"/>
                    <a:pt x="54840" y="158323"/>
                  </a:cubicBezTo>
                  <a:cubicBezTo>
                    <a:pt x="54951" y="158194"/>
                    <a:pt x="55090" y="158106"/>
                    <a:pt x="55121" y="157989"/>
                  </a:cubicBezTo>
                  <a:cubicBezTo>
                    <a:pt x="55719" y="155662"/>
                    <a:pt x="56369" y="153345"/>
                    <a:pt x="56874" y="150997"/>
                  </a:cubicBezTo>
                  <a:cubicBezTo>
                    <a:pt x="57368" y="148696"/>
                    <a:pt x="57786" y="146379"/>
                    <a:pt x="57788" y="144002"/>
                  </a:cubicBezTo>
                  <a:cubicBezTo>
                    <a:pt x="57789" y="142734"/>
                    <a:pt x="58012" y="141469"/>
                    <a:pt x="58110" y="140200"/>
                  </a:cubicBezTo>
                  <a:cubicBezTo>
                    <a:pt x="58266" y="138179"/>
                    <a:pt x="58369" y="136153"/>
                    <a:pt x="58555" y="134134"/>
                  </a:cubicBezTo>
                  <a:cubicBezTo>
                    <a:pt x="58735" y="132162"/>
                    <a:pt x="58978" y="130195"/>
                    <a:pt x="59219" y="128231"/>
                  </a:cubicBezTo>
                  <a:cubicBezTo>
                    <a:pt x="59281" y="127718"/>
                    <a:pt x="59425" y="127215"/>
                    <a:pt x="59550" y="126713"/>
                  </a:cubicBezTo>
                  <a:cubicBezTo>
                    <a:pt x="60410" y="123285"/>
                    <a:pt x="61272" y="119858"/>
                    <a:pt x="62139" y="116432"/>
                  </a:cubicBezTo>
                  <a:cubicBezTo>
                    <a:pt x="62232" y="116068"/>
                    <a:pt x="62325" y="115694"/>
                    <a:pt x="62491" y="115361"/>
                  </a:cubicBezTo>
                  <a:cubicBezTo>
                    <a:pt x="63465" y="113414"/>
                    <a:pt x="64114" y="111343"/>
                    <a:pt x="64818" y="109292"/>
                  </a:cubicBezTo>
                  <a:cubicBezTo>
                    <a:pt x="64939" y="108935"/>
                    <a:pt x="65032" y="108567"/>
                    <a:pt x="65179" y="108221"/>
                  </a:cubicBezTo>
                  <a:cubicBezTo>
                    <a:pt x="65591" y="107245"/>
                    <a:pt x="66198" y="106501"/>
                    <a:pt x="67183" y="105956"/>
                  </a:cubicBezTo>
                  <a:cubicBezTo>
                    <a:pt x="68655" y="105140"/>
                    <a:pt x="70193" y="104392"/>
                    <a:pt x="71433" y="103201"/>
                  </a:cubicBezTo>
                  <a:cubicBezTo>
                    <a:pt x="71597" y="103044"/>
                    <a:pt x="71823" y="102946"/>
                    <a:pt x="72031" y="102845"/>
                  </a:cubicBezTo>
                  <a:cubicBezTo>
                    <a:pt x="72156" y="102784"/>
                    <a:pt x="72318" y="102795"/>
                    <a:pt x="72437" y="102732"/>
                  </a:cubicBezTo>
                  <a:cubicBezTo>
                    <a:pt x="74218" y="101773"/>
                    <a:pt x="76058" y="100907"/>
                    <a:pt x="77749" y="99812"/>
                  </a:cubicBezTo>
                  <a:cubicBezTo>
                    <a:pt x="79062" y="98960"/>
                    <a:pt x="80390" y="98152"/>
                    <a:pt x="81822" y="97561"/>
                  </a:cubicBezTo>
                  <a:cubicBezTo>
                    <a:pt x="84051" y="96639"/>
                    <a:pt x="86103" y="95383"/>
                    <a:pt x="88261" y="94335"/>
                  </a:cubicBezTo>
                  <a:cubicBezTo>
                    <a:pt x="89308" y="93827"/>
                    <a:pt x="89900" y="92946"/>
                    <a:pt x="90555" y="92108"/>
                  </a:cubicBezTo>
                  <a:cubicBezTo>
                    <a:pt x="91188" y="91293"/>
                    <a:pt x="91677" y="90365"/>
                    <a:pt x="92303" y="89542"/>
                  </a:cubicBezTo>
                  <a:cubicBezTo>
                    <a:pt x="92696" y="89028"/>
                    <a:pt x="93206" y="88593"/>
                    <a:pt x="93705" y="88173"/>
                  </a:cubicBezTo>
                  <a:cubicBezTo>
                    <a:pt x="93989" y="87934"/>
                    <a:pt x="94367" y="87806"/>
                    <a:pt x="94471" y="87396"/>
                  </a:cubicBezTo>
                  <a:cubicBezTo>
                    <a:pt x="93243" y="86798"/>
                    <a:pt x="92017" y="86203"/>
                    <a:pt x="90793" y="85610"/>
                  </a:cubicBezTo>
                  <a:cubicBezTo>
                    <a:pt x="89805" y="85133"/>
                    <a:pt x="88922" y="84519"/>
                    <a:pt x="88193" y="83690"/>
                  </a:cubicBezTo>
                  <a:cubicBezTo>
                    <a:pt x="88006" y="83478"/>
                    <a:pt x="87832" y="83215"/>
                    <a:pt x="87592" y="83097"/>
                  </a:cubicBezTo>
                  <a:cubicBezTo>
                    <a:pt x="86674" y="82646"/>
                    <a:pt x="86263" y="81806"/>
                    <a:pt x="85839" y="80960"/>
                  </a:cubicBezTo>
                  <a:cubicBezTo>
                    <a:pt x="84573" y="78426"/>
                    <a:pt x="83516" y="75806"/>
                    <a:pt x="82648" y="73110"/>
                  </a:cubicBezTo>
                  <a:cubicBezTo>
                    <a:pt x="82215" y="71765"/>
                    <a:pt x="81800" y="70415"/>
                    <a:pt x="81353" y="68995"/>
                  </a:cubicBezTo>
                  <a:cubicBezTo>
                    <a:pt x="80668" y="68846"/>
                    <a:pt x="80138" y="68415"/>
                    <a:pt x="79652" y="67886"/>
                  </a:cubicBezTo>
                  <a:cubicBezTo>
                    <a:pt x="78023" y="66109"/>
                    <a:pt x="76548" y="64214"/>
                    <a:pt x="75245" y="62184"/>
                  </a:cubicBezTo>
                  <a:cubicBezTo>
                    <a:pt x="75066" y="61906"/>
                    <a:pt x="74915" y="61613"/>
                    <a:pt x="74734" y="61337"/>
                  </a:cubicBezTo>
                  <a:cubicBezTo>
                    <a:pt x="73239" y="59052"/>
                    <a:pt x="73140" y="56560"/>
                    <a:pt x="73638" y="53983"/>
                  </a:cubicBezTo>
                  <a:cubicBezTo>
                    <a:pt x="73841" y="52936"/>
                    <a:pt x="74086" y="52472"/>
                    <a:pt x="75004" y="51220"/>
                  </a:cubicBezTo>
                  <a:cubicBezTo>
                    <a:pt x="75046" y="50788"/>
                    <a:pt x="74767" y="50524"/>
                    <a:pt x="74462" y="50303"/>
                  </a:cubicBezTo>
                  <a:cubicBezTo>
                    <a:pt x="73742" y="49782"/>
                    <a:pt x="73389" y="49028"/>
                    <a:pt x="73015" y="48254"/>
                  </a:cubicBezTo>
                  <a:cubicBezTo>
                    <a:pt x="71855" y="45857"/>
                    <a:pt x="71286" y="43272"/>
                    <a:pt x="70592" y="40730"/>
                  </a:cubicBezTo>
                  <a:cubicBezTo>
                    <a:pt x="70396" y="40011"/>
                    <a:pt x="70329" y="39240"/>
                    <a:pt x="70317" y="38492"/>
                  </a:cubicBezTo>
                  <a:cubicBezTo>
                    <a:pt x="70282" y="36369"/>
                    <a:pt x="70254" y="34245"/>
                    <a:pt x="70327" y="32125"/>
                  </a:cubicBezTo>
                  <a:cubicBezTo>
                    <a:pt x="70367" y="30907"/>
                    <a:pt x="70532" y="29680"/>
                    <a:pt x="70774" y="28485"/>
                  </a:cubicBezTo>
                  <a:cubicBezTo>
                    <a:pt x="71502" y="24892"/>
                    <a:pt x="72881" y="21549"/>
                    <a:pt x="74836" y="18448"/>
                  </a:cubicBezTo>
                  <a:cubicBezTo>
                    <a:pt x="75458" y="17460"/>
                    <a:pt x="76108" y="16492"/>
                    <a:pt x="76740" y="15512"/>
                  </a:cubicBezTo>
                  <a:cubicBezTo>
                    <a:pt x="76841" y="15355"/>
                    <a:pt x="76941" y="15186"/>
                    <a:pt x="76989" y="15008"/>
                  </a:cubicBezTo>
                  <a:cubicBezTo>
                    <a:pt x="77261" y="14013"/>
                    <a:pt x="77923" y="13282"/>
                    <a:pt x="78630" y="12593"/>
                  </a:cubicBezTo>
                  <a:cubicBezTo>
                    <a:pt x="79337" y="11904"/>
                    <a:pt x="80042" y="11207"/>
                    <a:pt x="80823" y="10612"/>
                  </a:cubicBezTo>
                  <a:cubicBezTo>
                    <a:pt x="81528" y="10076"/>
                    <a:pt x="82329" y="9666"/>
                    <a:pt x="83101" y="9222"/>
                  </a:cubicBezTo>
                  <a:cubicBezTo>
                    <a:pt x="83253" y="9134"/>
                    <a:pt x="83467" y="9157"/>
                    <a:pt x="83652" y="9122"/>
                  </a:cubicBezTo>
                  <a:cubicBezTo>
                    <a:pt x="84063" y="9042"/>
                    <a:pt x="84470" y="8942"/>
                    <a:pt x="84883" y="8879"/>
                  </a:cubicBezTo>
                  <a:cubicBezTo>
                    <a:pt x="85299" y="8813"/>
                    <a:pt x="85720" y="8777"/>
                    <a:pt x="86140" y="8736"/>
                  </a:cubicBezTo>
                  <a:cubicBezTo>
                    <a:pt x="86699" y="8681"/>
                    <a:pt x="87259" y="8635"/>
                    <a:pt x="87855" y="8583"/>
                  </a:cubicBezTo>
                  <a:cubicBezTo>
                    <a:pt x="88616" y="7243"/>
                    <a:pt x="89846" y="6432"/>
                    <a:pt x="91003" y="5555"/>
                  </a:cubicBezTo>
                  <a:cubicBezTo>
                    <a:pt x="93341" y="3783"/>
                    <a:pt x="95817" y="2245"/>
                    <a:pt x="98570" y="1182"/>
                  </a:cubicBezTo>
                  <a:cubicBezTo>
                    <a:pt x="100215" y="546"/>
                    <a:pt x="101913" y="147"/>
                    <a:pt x="103666" y="111"/>
                  </a:cubicBezTo>
                  <a:cubicBezTo>
                    <a:pt x="106683" y="46"/>
                    <a:pt x="109704" y="1"/>
                    <a:pt x="112720" y="73"/>
                  </a:cubicBezTo>
                  <a:cubicBezTo>
                    <a:pt x="115550" y="141"/>
                    <a:pt x="118238" y="948"/>
                    <a:pt x="120644" y="2414"/>
                  </a:cubicBezTo>
                  <a:cubicBezTo>
                    <a:pt x="124118" y="4531"/>
                    <a:pt x="127317" y="7023"/>
                    <a:pt x="129995" y="10122"/>
                  </a:cubicBezTo>
                  <a:cubicBezTo>
                    <a:pt x="130303" y="10479"/>
                    <a:pt x="130595" y="10851"/>
                    <a:pt x="130868" y="11235"/>
                  </a:cubicBezTo>
                  <a:cubicBezTo>
                    <a:pt x="133981" y="15630"/>
                    <a:pt x="136307" y="20371"/>
                    <a:pt x="137353" y="25703"/>
                  </a:cubicBezTo>
                  <a:cubicBezTo>
                    <a:pt x="137654" y="27231"/>
                    <a:pt x="137915" y="28759"/>
                    <a:pt x="138134" y="30298"/>
                  </a:cubicBezTo>
                  <a:cubicBezTo>
                    <a:pt x="138267" y="31235"/>
                    <a:pt x="138337" y="32169"/>
                    <a:pt x="138271" y="33118"/>
                  </a:cubicBezTo>
                  <a:cubicBezTo>
                    <a:pt x="138242" y="33530"/>
                    <a:pt x="138302" y="33962"/>
                    <a:pt x="138397" y="34367"/>
                  </a:cubicBezTo>
                  <a:cubicBezTo>
                    <a:pt x="138707" y="35669"/>
                    <a:pt x="138683" y="36990"/>
                    <a:pt x="138667" y="38309"/>
                  </a:cubicBezTo>
                  <a:cubicBezTo>
                    <a:pt x="138663" y="38679"/>
                    <a:pt x="138544" y="39048"/>
                    <a:pt x="138464" y="39485"/>
                  </a:cubicBezTo>
                  <a:cubicBezTo>
                    <a:pt x="138630" y="39757"/>
                    <a:pt x="138860" y="40059"/>
                    <a:pt x="139011" y="40397"/>
                  </a:cubicBezTo>
                  <a:cubicBezTo>
                    <a:pt x="139296" y="41041"/>
                    <a:pt x="139675" y="41687"/>
                    <a:pt x="139768" y="42365"/>
                  </a:cubicBezTo>
                  <a:cubicBezTo>
                    <a:pt x="140034" y="44278"/>
                    <a:pt x="140250" y="46220"/>
                    <a:pt x="139838" y="48135"/>
                  </a:cubicBezTo>
                  <a:cubicBezTo>
                    <a:pt x="139247" y="50884"/>
                    <a:pt x="138171" y="53439"/>
                    <a:pt x="136470" y="55699"/>
                  </a:cubicBezTo>
                  <a:cubicBezTo>
                    <a:pt x="135391" y="57134"/>
                    <a:pt x="133973" y="58117"/>
                    <a:pt x="132268" y="58681"/>
                  </a:cubicBezTo>
                  <a:cubicBezTo>
                    <a:pt x="131910" y="58800"/>
                    <a:pt x="131549" y="58905"/>
                    <a:pt x="131111" y="59041"/>
                  </a:cubicBezTo>
                  <a:cubicBezTo>
                    <a:pt x="131083" y="59499"/>
                    <a:pt x="131045" y="59964"/>
                    <a:pt x="131026" y="60429"/>
                  </a:cubicBezTo>
                  <a:cubicBezTo>
                    <a:pt x="130927" y="62647"/>
                    <a:pt x="130708" y="64845"/>
                    <a:pt x="130157" y="67008"/>
                  </a:cubicBezTo>
                  <a:cubicBezTo>
                    <a:pt x="129856" y="68192"/>
                    <a:pt x="129678" y="69410"/>
                    <a:pt x="129442" y="70612"/>
                  </a:cubicBezTo>
                  <a:cubicBezTo>
                    <a:pt x="128901" y="73372"/>
                    <a:pt x="127521" y="75701"/>
                    <a:pt x="125725" y="77815"/>
                  </a:cubicBezTo>
                  <a:cubicBezTo>
                    <a:pt x="125512" y="78067"/>
                    <a:pt x="125262" y="78297"/>
                    <a:pt x="125101" y="78579"/>
                  </a:cubicBezTo>
                  <a:cubicBezTo>
                    <a:pt x="124081" y="80353"/>
                    <a:pt x="122473" y="81502"/>
                    <a:pt x="120847" y="82635"/>
                  </a:cubicBezTo>
                  <a:cubicBezTo>
                    <a:pt x="120546" y="82845"/>
                    <a:pt x="120247" y="83057"/>
                    <a:pt x="119948" y="83266"/>
                  </a:cubicBezTo>
                  <a:cubicBezTo>
                    <a:pt x="120109" y="83697"/>
                    <a:pt x="120449" y="83496"/>
                    <a:pt x="120673" y="83593"/>
                  </a:cubicBezTo>
                  <a:cubicBezTo>
                    <a:pt x="120931" y="83706"/>
                    <a:pt x="121182" y="83834"/>
                    <a:pt x="121441" y="83942"/>
                  </a:cubicBezTo>
                  <a:cubicBezTo>
                    <a:pt x="121701" y="84051"/>
                    <a:pt x="121967" y="84141"/>
                    <a:pt x="122228" y="84245"/>
                  </a:cubicBezTo>
                  <a:cubicBezTo>
                    <a:pt x="124053" y="84975"/>
                    <a:pt x="125621" y="85991"/>
                    <a:pt x="126787" y="87664"/>
                  </a:cubicBezTo>
                  <a:cubicBezTo>
                    <a:pt x="127513" y="88707"/>
                    <a:pt x="128323" y="89683"/>
                    <a:pt x="128847" y="90853"/>
                  </a:cubicBezTo>
                  <a:cubicBezTo>
                    <a:pt x="129149" y="91526"/>
                    <a:pt x="129707" y="91883"/>
                    <a:pt x="130412" y="91886"/>
                  </a:cubicBezTo>
                  <a:cubicBezTo>
                    <a:pt x="131799" y="91891"/>
                    <a:pt x="133120" y="92224"/>
                    <a:pt x="134442" y="92573"/>
                  </a:cubicBezTo>
                  <a:cubicBezTo>
                    <a:pt x="134533" y="92598"/>
                    <a:pt x="134628" y="92618"/>
                    <a:pt x="134721" y="92618"/>
                  </a:cubicBezTo>
                  <a:cubicBezTo>
                    <a:pt x="137634" y="92621"/>
                    <a:pt x="140377" y="93553"/>
                    <a:pt x="143177" y="94173"/>
                  </a:cubicBezTo>
                  <a:cubicBezTo>
                    <a:pt x="143730" y="94296"/>
                    <a:pt x="144268" y="94479"/>
                    <a:pt x="144823" y="94588"/>
                  </a:cubicBezTo>
                  <a:cubicBezTo>
                    <a:pt x="148283" y="95279"/>
                    <a:pt x="151238" y="96980"/>
                    <a:pt x="153972" y="99130"/>
                  </a:cubicBezTo>
                  <a:cubicBezTo>
                    <a:pt x="155834" y="100593"/>
                    <a:pt x="157523" y="102229"/>
                    <a:pt x="158959" y="104120"/>
                  </a:cubicBezTo>
                  <a:cubicBezTo>
                    <a:pt x="159302" y="104570"/>
                    <a:pt x="159659" y="105013"/>
                    <a:pt x="160046" y="105424"/>
                  </a:cubicBezTo>
                  <a:cubicBezTo>
                    <a:pt x="160999" y="106438"/>
                    <a:pt x="161633" y="107639"/>
                    <a:pt x="162160" y="108910"/>
                  </a:cubicBezTo>
                  <a:cubicBezTo>
                    <a:pt x="162612" y="109999"/>
                    <a:pt x="163060" y="111090"/>
                    <a:pt x="163558" y="112156"/>
                  </a:cubicBezTo>
                  <a:cubicBezTo>
                    <a:pt x="164002" y="113105"/>
                    <a:pt x="164298" y="114087"/>
                    <a:pt x="164464" y="115117"/>
                  </a:cubicBezTo>
                  <a:cubicBezTo>
                    <a:pt x="164548" y="115629"/>
                    <a:pt x="164670" y="116133"/>
                    <a:pt x="164828" y="116625"/>
                  </a:cubicBezTo>
                  <a:cubicBezTo>
                    <a:pt x="165750" y="119509"/>
                    <a:pt x="166322" y="122465"/>
                    <a:pt x="166719" y="125459"/>
                  </a:cubicBezTo>
                  <a:cubicBezTo>
                    <a:pt x="166930" y="127047"/>
                    <a:pt x="167163" y="128632"/>
                    <a:pt x="167378" y="130222"/>
                  </a:cubicBezTo>
                  <a:cubicBezTo>
                    <a:pt x="167827" y="133538"/>
                    <a:pt x="168271" y="136854"/>
                    <a:pt x="168715" y="140171"/>
                  </a:cubicBezTo>
                  <a:cubicBezTo>
                    <a:pt x="168840" y="141105"/>
                    <a:pt x="168941" y="142043"/>
                    <a:pt x="169107" y="142971"/>
                  </a:cubicBezTo>
                  <a:cubicBezTo>
                    <a:pt x="169581" y="145617"/>
                    <a:pt x="169929" y="148272"/>
                    <a:pt x="170097" y="150962"/>
                  </a:cubicBezTo>
                  <a:cubicBezTo>
                    <a:pt x="170285" y="153971"/>
                    <a:pt x="170627" y="156972"/>
                    <a:pt x="170910" y="159976"/>
                  </a:cubicBezTo>
                  <a:cubicBezTo>
                    <a:pt x="171118" y="162183"/>
                    <a:pt x="171299" y="164392"/>
                    <a:pt x="171563" y="166593"/>
                  </a:cubicBezTo>
                  <a:cubicBezTo>
                    <a:pt x="171766" y="168284"/>
                    <a:pt x="171789" y="169976"/>
                    <a:pt x="171839" y="171673"/>
                  </a:cubicBezTo>
                  <a:cubicBezTo>
                    <a:pt x="171876" y="172939"/>
                    <a:pt x="172105" y="174201"/>
                    <a:pt x="172232" y="175467"/>
                  </a:cubicBezTo>
                  <a:cubicBezTo>
                    <a:pt x="172359" y="176732"/>
                    <a:pt x="172469" y="177998"/>
                    <a:pt x="172577" y="179265"/>
                  </a:cubicBezTo>
                  <a:cubicBezTo>
                    <a:pt x="172635" y="179923"/>
                    <a:pt x="172616" y="180592"/>
                    <a:pt x="172732" y="181238"/>
                  </a:cubicBezTo>
                  <a:cubicBezTo>
                    <a:pt x="172969" y="182549"/>
                    <a:pt x="172914" y="183869"/>
                    <a:pt x="172955" y="185187"/>
                  </a:cubicBezTo>
                  <a:cubicBezTo>
                    <a:pt x="173015" y="187166"/>
                    <a:pt x="173119" y="189144"/>
                    <a:pt x="173202" y="191122"/>
                  </a:cubicBezTo>
                  <a:cubicBezTo>
                    <a:pt x="173226" y="191688"/>
                    <a:pt x="173197" y="192236"/>
                    <a:pt x="173019" y="192795"/>
                  </a:cubicBezTo>
                  <a:cubicBezTo>
                    <a:pt x="172882" y="193229"/>
                    <a:pt x="172890" y="193722"/>
                    <a:pt x="172891" y="194189"/>
                  </a:cubicBezTo>
                  <a:cubicBezTo>
                    <a:pt x="172898" y="198105"/>
                    <a:pt x="172927" y="202020"/>
                    <a:pt x="172924" y="205935"/>
                  </a:cubicBezTo>
                  <a:cubicBezTo>
                    <a:pt x="172924" y="206638"/>
                    <a:pt x="172839" y="207344"/>
                    <a:pt x="172751" y="208043"/>
                  </a:cubicBezTo>
                  <a:cubicBezTo>
                    <a:pt x="172688" y="208543"/>
                    <a:pt x="172401" y="208874"/>
                    <a:pt x="171902" y="209072"/>
                  </a:cubicBezTo>
                  <a:cubicBezTo>
                    <a:pt x="171151" y="209373"/>
                    <a:pt x="170406" y="209556"/>
                    <a:pt x="169578" y="209544"/>
                  </a:cubicBezTo>
                  <a:cubicBezTo>
                    <a:pt x="165474" y="209482"/>
                    <a:pt x="161371" y="209479"/>
                    <a:pt x="157267" y="209423"/>
                  </a:cubicBezTo>
                  <a:cubicBezTo>
                    <a:pt x="156616" y="209415"/>
                    <a:pt x="155964" y="209269"/>
                    <a:pt x="155318" y="209155"/>
                  </a:cubicBezTo>
                  <a:cubicBezTo>
                    <a:pt x="154491" y="209008"/>
                    <a:pt x="153675" y="208750"/>
                    <a:pt x="152842" y="208686"/>
                  </a:cubicBezTo>
                  <a:cubicBezTo>
                    <a:pt x="152152" y="208634"/>
                    <a:pt x="151445" y="208851"/>
                    <a:pt x="150745" y="208851"/>
                  </a:cubicBezTo>
                  <a:cubicBezTo>
                    <a:pt x="144424" y="208862"/>
                    <a:pt x="138103" y="208858"/>
                    <a:pt x="131783" y="208842"/>
                  </a:cubicBezTo>
                  <a:cubicBezTo>
                    <a:pt x="118671" y="208814"/>
                    <a:pt x="105558" y="208782"/>
                    <a:pt x="92446" y="208743"/>
                  </a:cubicBezTo>
                  <a:cubicBezTo>
                    <a:pt x="87918" y="208727"/>
                    <a:pt x="83391" y="208639"/>
                    <a:pt x="78863" y="208589"/>
                  </a:cubicBezTo>
                  <a:cubicBezTo>
                    <a:pt x="78487" y="208585"/>
                    <a:pt x="78111" y="208649"/>
                    <a:pt x="77738" y="208632"/>
                  </a:cubicBezTo>
                  <a:cubicBezTo>
                    <a:pt x="77416" y="208617"/>
                    <a:pt x="77084" y="208575"/>
                    <a:pt x="76783" y="208471"/>
                  </a:cubicBezTo>
                  <a:cubicBezTo>
                    <a:pt x="76185" y="208263"/>
                    <a:pt x="76097" y="208081"/>
                    <a:pt x="76302" y="207393"/>
                  </a:cubicBezTo>
                  <a:cubicBezTo>
                    <a:pt x="76388" y="207108"/>
                    <a:pt x="76417" y="206867"/>
                    <a:pt x="76338" y="206580"/>
                  </a:cubicBezTo>
                  <a:cubicBezTo>
                    <a:pt x="76241" y="206221"/>
                    <a:pt x="76143" y="205842"/>
                    <a:pt x="76157" y="205475"/>
                  </a:cubicBezTo>
                  <a:cubicBezTo>
                    <a:pt x="76212" y="203962"/>
                    <a:pt x="76124" y="202454"/>
                    <a:pt x="75821" y="200976"/>
                  </a:cubicBezTo>
                  <a:cubicBezTo>
                    <a:pt x="75600" y="199903"/>
                    <a:pt x="75547" y="198840"/>
                    <a:pt x="75615" y="197757"/>
                  </a:cubicBezTo>
                  <a:cubicBezTo>
                    <a:pt x="75633" y="197477"/>
                    <a:pt x="75641" y="197175"/>
                    <a:pt x="75558" y="196914"/>
                  </a:cubicBezTo>
                  <a:cubicBezTo>
                    <a:pt x="75232" y="195903"/>
                    <a:pt x="75291" y="194864"/>
                    <a:pt x="75291" y="193829"/>
                  </a:cubicBezTo>
                  <a:cubicBezTo>
                    <a:pt x="75291" y="187460"/>
                    <a:pt x="75292" y="181093"/>
                    <a:pt x="75294" y="174724"/>
                  </a:cubicBezTo>
                  <a:cubicBezTo>
                    <a:pt x="75294" y="174219"/>
                    <a:pt x="75267" y="173715"/>
                    <a:pt x="75253" y="173209"/>
                  </a:cubicBezTo>
                  <a:cubicBezTo>
                    <a:pt x="75161" y="173169"/>
                    <a:pt x="75069" y="173128"/>
                    <a:pt x="74979" y="173087"/>
                  </a:cubicBezTo>
                  <a:close/>
                  <a:moveTo>
                    <a:pt x="87219" y="153168"/>
                  </a:moveTo>
                  <a:cubicBezTo>
                    <a:pt x="88397" y="153796"/>
                    <a:pt x="89468" y="154373"/>
                    <a:pt x="90545" y="154939"/>
                  </a:cubicBezTo>
                  <a:cubicBezTo>
                    <a:pt x="90937" y="155146"/>
                    <a:pt x="91197" y="155461"/>
                    <a:pt x="91420" y="155833"/>
                  </a:cubicBezTo>
                  <a:cubicBezTo>
                    <a:pt x="92379" y="157441"/>
                    <a:pt x="92953" y="159107"/>
                    <a:pt x="92906" y="161047"/>
                  </a:cubicBezTo>
                  <a:cubicBezTo>
                    <a:pt x="92865" y="162690"/>
                    <a:pt x="92778" y="164232"/>
                    <a:pt x="91710" y="165569"/>
                  </a:cubicBezTo>
                  <a:cubicBezTo>
                    <a:pt x="91536" y="165786"/>
                    <a:pt x="91472" y="166096"/>
                    <a:pt x="91291" y="166303"/>
                  </a:cubicBezTo>
                  <a:cubicBezTo>
                    <a:pt x="90920" y="166724"/>
                    <a:pt x="90566" y="167215"/>
                    <a:pt x="90094" y="167480"/>
                  </a:cubicBezTo>
                  <a:cubicBezTo>
                    <a:pt x="89152" y="168007"/>
                    <a:pt x="88151" y="168447"/>
                    <a:pt x="87015" y="168388"/>
                  </a:cubicBezTo>
                  <a:cubicBezTo>
                    <a:pt x="86498" y="168359"/>
                    <a:pt x="85978" y="168396"/>
                    <a:pt x="85459" y="168383"/>
                  </a:cubicBezTo>
                  <a:cubicBezTo>
                    <a:pt x="83553" y="168336"/>
                    <a:pt x="81835" y="167842"/>
                    <a:pt x="80546" y="166319"/>
                  </a:cubicBezTo>
                  <a:cubicBezTo>
                    <a:pt x="80333" y="166067"/>
                    <a:pt x="80091" y="165838"/>
                    <a:pt x="79846" y="165616"/>
                  </a:cubicBezTo>
                  <a:cubicBezTo>
                    <a:pt x="79270" y="165095"/>
                    <a:pt x="78932" y="164437"/>
                    <a:pt x="78662" y="163718"/>
                  </a:cubicBezTo>
                  <a:cubicBezTo>
                    <a:pt x="78017" y="162008"/>
                    <a:pt x="77856" y="160240"/>
                    <a:pt x="77954" y="158432"/>
                  </a:cubicBezTo>
                  <a:cubicBezTo>
                    <a:pt x="77981" y="157939"/>
                    <a:pt x="78166" y="157534"/>
                    <a:pt x="78483" y="157156"/>
                  </a:cubicBezTo>
                  <a:cubicBezTo>
                    <a:pt x="79142" y="156365"/>
                    <a:pt x="79773" y="155552"/>
                    <a:pt x="80426" y="154736"/>
                  </a:cubicBezTo>
                  <a:cubicBezTo>
                    <a:pt x="80315" y="153863"/>
                    <a:pt x="80272" y="152964"/>
                    <a:pt x="80066" y="152104"/>
                  </a:cubicBezTo>
                  <a:cubicBezTo>
                    <a:pt x="79931" y="151543"/>
                    <a:pt x="79861" y="150999"/>
                    <a:pt x="79862" y="150434"/>
                  </a:cubicBezTo>
                  <a:cubicBezTo>
                    <a:pt x="79868" y="145340"/>
                    <a:pt x="79874" y="140244"/>
                    <a:pt x="79878" y="135149"/>
                  </a:cubicBezTo>
                  <a:cubicBezTo>
                    <a:pt x="79877" y="134206"/>
                    <a:pt x="79961" y="133267"/>
                    <a:pt x="80126" y="132339"/>
                  </a:cubicBezTo>
                  <a:cubicBezTo>
                    <a:pt x="80300" y="131368"/>
                    <a:pt x="80353" y="130376"/>
                    <a:pt x="80452" y="129392"/>
                  </a:cubicBezTo>
                  <a:cubicBezTo>
                    <a:pt x="80528" y="128645"/>
                    <a:pt x="80627" y="127897"/>
                    <a:pt x="80654" y="127147"/>
                  </a:cubicBezTo>
                  <a:cubicBezTo>
                    <a:pt x="80689" y="126206"/>
                    <a:pt x="80658" y="125262"/>
                    <a:pt x="80666" y="124318"/>
                  </a:cubicBezTo>
                  <a:cubicBezTo>
                    <a:pt x="80670" y="123941"/>
                    <a:pt x="80618" y="123534"/>
                    <a:pt x="80740" y="123195"/>
                  </a:cubicBezTo>
                  <a:cubicBezTo>
                    <a:pt x="81037" y="122368"/>
                    <a:pt x="80999" y="121524"/>
                    <a:pt x="80996" y="120678"/>
                  </a:cubicBezTo>
                  <a:cubicBezTo>
                    <a:pt x="80994" y="119972"/>
                    <a:pt x="81070" y="119269"/>
                    <a:pt x="81223" y="118580"/>
                  </a:cubicBezTo>
                  <a:cubicBezTo>
                    <a:pt x="81442" y="117577"/>
                    <a:pt x="81402" y="116522"/>
                    <a:pt x="81754" y="115534"/>
                  </a:cubicBezTo>
                  <a:cubicBezTo>
                    <a:pt x="81799" y="115408"/>
                    <a:pt x="81765" y="115253"/>
                    <a:pt x="81769" y="115112"/>
                  </a:cubicBezTo>
                  <a:cubicBezTo>
                    <a:pt x="81806" y="113408"/>
                    <a:pt x="82257" y="111767"/>
                    <a:pt x="82544" y="110102"/>
                  </a:cubicBezTo>
                  <a:cubicBezTo>
                    <a:pt x="82687" y="109276"/>
                    <a:pt x="82935" y="108452"/>
                    <a:pt x="83249" y="107674"/>
                  </a:cubicBezTo>
                  <a:cubicBezTo>
                    <a:pt x="83758" y="106411"/>
                    <a:pt x="84220" y="105143"/>
                    <a:pt x="84396" y="103785"/>
                  </a:cubicBezTo>
                  <a:cubicBezTo>
                    <a:pt x="84414" y="103647"/>
                    <a:pt x="84460" y="103509"/>
                    <a:pt x="84512" y="103379"/>
                  </a:cubicBezTo>
                  <a:cubicBezTo>
                    <a:pt x="84834" y="102594"/>
                    <a:pt x="85171" y="101815"/>
                    <a:pt x="85482" y="101027"/>
                  </a:cubicBezTo>
                  <a:cubicBezTo>
                    <a:pt x="85618" y="100681"/>
                    <a:pt x="85782" y="100321"/>
                    <a:pt x="85801" y="99960"/>
                  </a:cubicBezTo>
                  <a:cubicBezTo>
                    <a:pt x="85832" y="99375"/>
                    <a:pt x="86012" y="98859"/>
                    <a:pt x="86269" y="98349"/>
                  </a:cubicBezTo>
                  <a:cubicBezTo>
                    <a:pt x="86364" y="98159"/>
                    <a:pt x="86555" y="97953"/>
                    <a:pt x="86319" y="97676"/>
                  </a:cubicBezTo>
                  <a:cubicBezTo>
                    <a:pt x="85625" y="98049"/>
                    <a:pt x="84949" y="98472"/>
                    <a:pt x="84225" y="98790"/>
                  </a:cubicBezTo>
                  <a:cubicBezTo>
                    <a:pt x="82410" y="99587"/>
                    <a:pt x="80603" y="100386"/>
                    <a:pt x="79030" y="101627"/>
                  </a:cubicBezTo>
                  <a:cubicBezTo>
                    <a:pt x="78738" y="101860"/>
                    <a:pt x="78382" y="102012"/>
                    <a:pt x="78059" y="102206"/>
                  </a:cubicBezTo>
                  <a:cubicBezTo>
                    <a:pt x="76449" y="103174"/>
                    <a:pt x="74684" y="103874"/>
                    <a:pt x="73155" y="104978"/>
                  </a:cubicBezTo>
                  <a:cubicBezTo>
                    <a:pt x="71631" y="106078"/>
                    <a:pt x="70059" y="107106"/>
                    <a:pt x="68409" y="107997"/>
                  </a:cubicBezTo>
                  <a:cubicBezTo>
                    <a:pt x="67580" y="108446"/>
                    <a:pt x="67182" y="109095"/>
                    <a:pt x="66912" y="109933"/>
                  </a:cubicBezTo>
                  <a:cubicBezTo>
                    <a:pt x="66232" y="112042"/>
                    <a:pt x="65528" y="114143"/>
                    <a:pt x="64562" y="116144"/>
                  </a:cubicBezTo>
                  <a:cubicBezTo>
                    <a:pt x="64420" y="116437"/>
                    <a:pt x="64345" y="116765"/>
                    <a:pt x="64267" y="117083"/>
                  </a:cubicBezTo>
                  <a:cubicBezTo>
                    <a:pt x="63710" y="119323"/>
                    <a:pt x="63169" y="121569"/>
                    <a:pt x="62606" y="123809"/>
                  </a:cubicBezTo>
                  <a:cubicBezTo>
                    <a:pt x="62238" y="125272"/>
                    <a:pt x="61713" y="126707"/>
                    <a:pt x="61488" y="128191"/>
                  </a:cubicBezTo>
                  <a:cubicBezTo>
                    <a:pt x="61101" y="130752"/>
                    <a:pt x="60872" y="133338"/>
                    <a:pt x="60616" y="135919"/>
                  </a:cubicBezTo>
                  <a:cubicBezTo>
                    <a:pt x="60407" y="138029"/>
                    <a:pt x="60254" y="140146"/>
                    <a:pt x="60081" y="142260"/>
                  </a:cubicBezTo>
                  <a:cubicBezTo>
                    <a:pt x="60040" y="142777"/>
                    <a:pt x="60003" y="143295"/>
                    <a:pt x="59990" y="143813"/>
                  </a:cubicBezTo>
                  <a:cubicBezTo>
                    <a:pt x="59922" y="146596"/>
                    <a:pt x="59722" y="149358"/>
                    <a:pt x="58733" y="152001"/>
                  </a:cubicBezTo>
                  <a:cubicBezTo>
                    <a:pt x="58620" y="152304"/>
                    <a:pt x="58616" y="152648"/>
                    <a:pt x="58559" y="152972"/>
                  </a:cubicBezTo>
                  <a:cubicBezTo>
                    <a:pt x="58382" y="153997"/>
                    <a:pt x="58213" y="155032"/>
                    <a:pt x="57698" y="155948"/>
                  </a:cubicBezTo>
                  <a:cubicBezTo>
                    <a:pt x="57114" y="156988"/>
                    <a:pt x="56920" y="158142"/>
                    <a:pt x="56518" y="159330"/>
                  </a:cubicBezTo>
                  <a:cubicBezTo>
                    <a:pt x="56886" y="159634"/>
                    <a:pt x="57229" y="159946"/>
                    <a:pt x="57601" y="160217"/>
                  </a:cubicBezTo>
                  <a:cubicBezTo>
                    <a:pt x="57866" y="160409"/>
                    <a:pt x="58202" y="160508"/>
                    <a:pt x="58450" y="160716"/>
                  </a:cubicBezTo>
                  <a:cubicBezTo>
                    <a:pt x="58653" y="160886"/>
                    <a:pt x="58830" y="161137"/>
                    <a:pt x="58916" y="161386"/>
                  </a:cubicBezTo>
                  <a:cubicBezTo>
                    <a:pt x="59074" y="161847"/>
                    <a:pt x="58769" y="162215"/>
                    <a:pt x="58288" y="162268"/>
                  </a:cubicBezTo>
                  <a:cubicBezTo>
                    <a:pt x="57737" y="162330"/>
                    <a:pt x="57267" y="162125"/>
                    <a:pt x="56816" y="161861"/>
                  </a:cubicBezTo>
                  <a:cubicBezTo>
                    <a:pt x="56423" y="161632"/>
                    <a:pt x="56052" y="161366"/>
                    <a:pt x="55509" y="161009"/>
                  </a:cubicBezTo>
                  <a:cubicBezTo>
                    <a:pt x="55606" y="161752"/>
                    <a:pt x="55679" y="162305"/>
                    <a:pt x="55750" y="162858"/>
                  </a:cubicBezTo>
                  <a:cubicBezTo>
                    <a:pt x="55780" y="163089"/>
                    <a:pt x="55835" y="163322"/>
                    <a:pt x="55826" y="163553"/>
                  </a:cubicBezTo>
                  <a:cubicBezTo>
                    <a:pt x="55814" y="163858"/>
                    <a:pt x="55641" y="164124"/>
                    <a:pt x="55351" y="164186"/>
                  </a:cubicBezTo>
                  <a:cubicBezTo>
                    <a:pt x="55149" y="164226"/>
                    <a:pt x="54863" y="164165"/>
                    <a:pt x="54701" y="164039"/>
                  </a:cubicBezTo>
                  <a:cubicBezTo>
                    <a:pt x="54281" y="163715"/>
                    <a:pt x="53951" y="163289"/>
                    <a:pt x="53972" y="162726"/>
                  </a:cubicBezTo>
                  <a:cubicBezTo>
                    <a:pt x="54002" y="161898"/>
                    <a:pt x="53714" y="161166"/>
                    <a:pt x="53438" y="160469"/>
                  </a:cubicBezTo>
                  <a:cubicBezTo>
                    <a:pt x="53307" y="160388"/>
                    <a:pt x="53232" y="160320"/>
                    <a:pt x="53146" y="160294"/>
                  </a:cubicBezTo>
                  <a:cubicBezTo>
                    <a:pt x="52070" y="159957"/>
                    <a:pt x="51418" y="159248"/>
                    <a:pt x="51124" y="158152"/>
                  </a:cubicBezTo>
                  <a:cubicBezTo>
                    <a:pt x="51003" y="157704"/>
                    <a:pt x="50711" y="157306"/>
                    <a:pt x="50529" y="156872"/>
                  </a:cubicBezTo>
                  <a:cubicBezTo>
                    <a:pt x="50019" y="155658"/>
                    <a:pt x="49485" y="154452"/>
                    <a:pt x="49040" y="153214"/>
                  </a:cubicBezTo>
                  <a:cubicBezTo>
                    <a:pt x="48418" y="151487"/>
                    <a:pt x="47875" y="149732"/>
                    <a:pt x="47283" y="147995"/>
                  </a:cubicBezTo>
                  <a:cubicBezTo>
                    <a:pt x="47147" y="147595"/>
                    <a:pt x="47004" y="147179"/>
                    <a:pt x="46770" y="146834"/>
                  </a:cubicBezTo>
                  <a:cubicBezTo>
                    <a:pt x="46172" y="145959"/>
                    <a:pt x="45889" y="144971"/>
                    <a:pt x="45573" y="143981"/>
                  </a:cubicBezTo>
                  <a:cubicBezTo>
                    <a:pt x="45259" y="142997"/>
                    <a:pt x="44854" y="142041"/>
                    <a:pt x="44484" y="141075"/>
                  </a:cubicBezTo>
                  <a:cubicBezTo>
                    <a:pt x="44031" y="139886"/>
                    <a:pt x="43496" y="138724"/>
                    <a:pt x="43134" y="137509"/>
                  </a:cubicBezTo>
                  <a:cubicBezTo>
                    <a:pt x="42663" y="135925"/>
                    <a:pt x="42206" y="134345"/>
                    <a:pt x="41478" y="132855"/>
                  </a:cubicBezTo>
                  <a:cubicBezTo>
                    <a:pt x="41334" y="132561"/>
                    <a:pt x="41257" y="132233"/>
                    <a:pt x="41160" y="131918"/>
                  </a:cubicBezTo>
                  <a:cubicBezTo>
                    <a:pt x="40664" y="130296"/>
                    <a:pt x="40160" y="128676"/>
                    <a:pt x="39682" y="127049"/>
                  </a:cubicBezTo>
                  <a:cubicBezTo>
                    <a:pt x="39516" y="126482"/>
                    <a:pt x="39129" y="125917"/>
                    <a:pt x="39590" y="125299"/>
                  </a:cubicBezTo>
                  <a:cubicBezTo>
                    <a:pt x="39651" y="125217"/>
                    <a:pt x="39594" y="125029"/>
                    <a:pt x="39563" y="124896"/>
                  </a:cubicBezTo>
                  <a:cubicBezTo>
                    <a:pt x="39110" y="122880"/>
                    <a:pt x="38886" y="120827"/>
                    <a:pt x="38613" y="118782"/>
                  </a:cubicBezTo>
                  <a:cubicBezTo>
                    <a:pt x="38543" y="118257"/>
                    <a:pt x="38367" y="117807"/>
                    <a:pt x="37999" y="117304"/>
                  </a:cubicBezTo>
                  <a:cubicBezTo>
                    <a:pt x="37049" y="118122"/>
                    <a:pt x="35848" y="118214"/>
                    <a:pt x="34819" y="118768"/>
                  </a:cubicBezTo>
                  <a:cubicBezTo>
                    <a:pt x="33507" y="119477"/>
                    <a:pt x="32053" y="119924"/>
                    <a:pt x="30711" y="120585"/>
                  </a:cubicBezTo>
                  <a:cubicBezTo>
                    <a:pt x="29236" y="121312"/>
                    <a:pt x="27706" y="121956"/>
                    <a:pt x="26418" y="123026"/>
                  </a:cubicBezTo>
                  <a:cubicBezTo>
                    <a:pt x="26098" y="123292"/>
                    <a:pt x="25688" y="123458"/>
                    <a:pt x="25306" y="123639"/>
                  </a:cubicBezTo>
                  <a:cubicBezTo>
                    <a:pt x="23982" y="124266"/>
                    <a:pt x="22678" y="124920"/>
                    <a:pt x="21578" y="125915"/>
                  </a:cubicBezTo>
                  <a:cubicBezTo>
                    <a:pt x="21405" y="126069"/>
                    <a:pt x="21199" y="126217"/>
                    <a:pt x="20982" y="126288"/>
                  </a:cubicBezTo>
                  <a:cubicBezTo>
                    <a:pt x="19990" y="126611"/>
                    <a:pt x="19363" y="127379"/>
                    <a:pt x="18690" y="128061"/>
                  </a:cubicBezTo>
                  <a:cubicBezTo>
                    <a:pt x="18514" y="129727"/>
                    <a:pt x="18786" y="131281"/>
                    <a:pt x="19371" y="132806"/>
                  </a:cubicBezTo>
                  <a:cubicBezTo>
                    <a:pt x="19758" y="133815"/>
                    <a:pt x="20148" y="134841"/>
                    <a:pt x="20362" y="135894"/>
                  </a:cubicBezTo>
                  <a:cubicBezTo>
                    <a:pt x="20732" y="137718"/>
                    <a:pt x="21387" y="139431"/>
                    <a:pt x="22205" y="141075"/>
                  </a:cubicBezTo>
                  <a:cubicBezTo>
                    <a:pt x="22650" y="141971"/>
                    <a:pt x="23025" y="142870"/>
                    <a:pt x="23276" y="143831"/>
                  </a:cubicBezTo>
                  <a:cubicBezTo>
                    <a:pt x="23655" y="145300"/>
                    <a:pt x="24328" y="146654"/>
                    <a:pt x="25001" y="147998"/>
                  </a:cubicBezTo>
                  <a:cubicBezTo>
                    <a:pt x="25339" y="148674"/>
                    <a:pt x="25684" y="149336"/>
                    <a:pt x="25914" y="150056"/>
                  </a:cubicBezTo>
                  <a:cubicBezTo>
                    <a:pt x="26159" y="150819"/>
                    <a:pt x="26380" y="151594"/>
                    <a:pt x="26679" y="152335"/>
                  </a:cubicBezTo>
                  <a:cubicBezTo>
                    <a:pt x="27331" y="153945"/>
                    <a:pt x="27872" y="155600"/>
                    <a:pt x="28854" y="157073"/>
                  </a:cubicBezTo>
                  <a:cubicBezTo>
                    <a:pt x="29366" y="157845"/>
                    <a:pt x="29643" y="158773"/>
                    <a:pt x="30028" y="159630"/>
                  </a:cubicBezTo>
                  <a:cubicBezTo>
                    <a:pt x="30162" y="159928"/>
                    <a:pt x="30285" y="160233"/>
                    <a:pt x="30440" y="160520"/>
                  </a:cubicBezTo>
                  <a:cubicBezTo>
                    <a:pt x="30971" y="161508"/>
                    <a:pt x="31525" y="162482"/>
                    <a:pt x="32051" y="163473"/>
                  </a:cubicBezTo>
                  <a:cubicBezTo>
                    <a:pt x="32754" y="164796"/>
                    <a:pt x="33485" y="166101"/>
                    <a:pt x="34382" y="167304"/>
                  </a:cubicBezTo>
                  <a:cubicBezTo>
                    <a:pt x="34524" y="167493"/>
                    <a:pt x="34702" y="167661"/>
                    <a:pt x="34807" y="167867"/>
                  </a:cubicBezTo>
                  <a:cubicBezTo>
                    <a:pt x="35469" y="169167"/>
                    <a:pt x="36188" y="170427"/>
                    <a:pt x="37156" y="171530"/>
                  </a:cubicBezTo>
                  <a:cubicBezTo>
                    <a:pt x="37276" y="171666"/>
                    <a:pt x="37356" y="171852"/>
                    <a:pt x="37409" y="172028"/>
                  </a:cubicBezTo>
                  <a:cubicBezTo>
                    <a:pt x="37676" y="172908"/>
                    <a:pt x="38143" y="173653"/>
                    <a:pt x="38824" y="174273"/>
                  </a:cubicBezTo>
                  <a:cubicBezTo>
                    <a:pt x="38993" y="174427"/>
                    <a:pt x="39118" y="174640"/>
                    <a:pt x="39235" y="174843"/>
                  </a:cubicBezTo>
                  <a:cubicBezTo>
                    <a:pt x="40391" y="176851"/>
                    <a:pt x="42025" y="178496"/>
                    <a:pt x="43442" y="180303"/>
                  </a:cubicBezTo>
                  <a:cubicBezTo>
                    <a:pt x="44054" y="181083"/>
                    <a:pt x="44640" y="181865"/>
                    <a:pt x="45163" y="182702"/>
                  </a:cubicBezTo>
                  <a:cubicBezTo>
                    <a:pt x="45464" y="183180"/>
                    <a:pt x="45750" y="183673"/>
                    <a:pt x="46095" y="184118"/>
                  </a:cubicBezTo>
                  <a:cubicBezTo>
                    <a:pt x="47310" y="185675"/>
                    <a:pt x="48446" y="187293"/>
                    <a:pt x="49791" y="188754"/>
                  </a:cubicBezTo>
                  <a:cubicBezTo>
                    <a:pt x="50371" y="189383"/>
                    <a:pt x="50978" y="189548"/>
                    <a:pt x="51670" y="189333"/>
                  </a:cubicBezTo>
                  <a:cubicBezTo>
                    <a:pt x="52548" y="189059"/>
                    <a:pt x="53536" y="188981"/>
                    <a:pt x="54175" y="188148"/>
                  </a:cubicBezTo>
                  <a:cubicBezTo>
                    <a:pt x="54334" y="187941"/>
                    <a:pt x="54646" y="187844"/>
                    <a:pt x="54895" y="187712"/>
                  </a:cubicBezTo>
                  <a:cubicBezTo>
                    <a:pt x="55974" y="187141"/>
                    <a:pt x="57129" y="186697"/>
                    <a:pt x="58018" y="185808"/>
                  </a:cubicBezTo>
                  <a:cubicBezTo>
                    <a:pt x="58146" y="185680"/>
                    <a:pt x="58334" y="185600"/>
                    <a:pt x="58505" y="185525"/>
                  </a:cubicBezTo>
                  <a:cubicBezTo>
                    <a:pt x="59512" y="185084"/>
                    <a:pt x="60354" y="184366"/>
                    <a:pt x="61133" y="183647"/>
                  </a:cubicBezTo>
                  <a:cubicBezTo>
                    <a:pt x="62003" y="182843"/>
                    <a:pt x="62936" y="182127"/>
                    <a:pt x="63880" y="181438"/>
                  </a:cubicBezTo>
                  <a:cubicBezTo>
                    <a:pt x="65531" y="180237"/>
                    <a:pt x="66850" y="178703"/>
                    <a:pt x="68304" y="177304"/>
                  </a:cubicBezTo>
                  <a:cubicBezTo>
                    <a:pt x="69082" y="176553"/>
                    <a:pt x="69546" y="175544"/>
                    <a:pt x="70390" y="174831"/>
                  </a:cubicBezTo>
                  <a:cubicBezTo>
                    <a:pt x="71072" y="174258"/>
                    <a:pt x="71678" y="173585"/>
                    <a:pt x="72263" y="172909"/>
                  </a:cubicBezTo>
                  <a:cubicBezTo>
                    <a:pt x="73210" y="171814"/>
                    <a:pt x="74113" y="170682"/>
                    <a:pt x="75096" y="169493"/>
                  </a:cubicBezTo>
                  <a:cubicBezTo>
                    <a:pt x="74994" y="168288"/>
                    <a:pt x="74876" y="167021"/>
                    <a:pt x="74781" y="165754"/>
                  </a:cubicBezTo>
                  <a:cubicBezTo>
                    <a:pt x="74555" y="162745"/>
                    <a:pt x="74358" y="159731"/>
                    <a:pt x="74108" y="156724"/>
                  </a:cubicBezTo>
                  <a:cubicBezTo>
                    <a:pt x="73971" y="155081"/>
                    <a:pt x="73815" y="153433"/>
                    <a:pt x="73542" y="151810"/>
                  </a:cubicBezTo>
                  <a:cubicBezTo>
                    <a:pt x="73251" y="150081"/>
                    <a:pt x="73088" y="148360"/>
                    <a:pt x="73116" y="146607"/>
                  </a:cubicBezTo>
                  <a:cubicBezTo>
                    <a:pt x="73132" y="145480"/>
                    <a:pt x="72992" y="144349"/>
                    <a:pt x="72916" y="143221"/>
                  </a:cubicBezTo>
                  <a:cubicBezTo>
                    <a:pt x="72885" y="142751"/>
                    <a:pt x="72803" y="142282"/>
                    <a:pt x="72804" y="141812"/>
                  </a:cubicBezTo>
                  <a:cubicBezTo>
                    <a:pt x="72812" y="139500"/>
                    <a:pt x="72824" y="137189"/>
                    <a:pt x="72864" y="134878"/>
                  </a:cubicBezTo>
                  <a:cubicBezTo>
                    <a:pt x="72882" y="133889"/>
                    <a:pt x="72964" y="132900"/>
                    <a:pt x="73032" y="131912"/>
                  </a:cubicBezTo>
                  <a:cubicBezTo>
                    <a:pt x="73078" y="131255"/>
                    <a:pt x="73240" y="130631"/>
                    <a:pt x="73725" y="130048"/>
                  </a:cubicBezTo>
                  <a:cubicBezTo>
                    <a:pt x="73879" y="130245"/>
                    <a:pt x="74045" y="130369"/>
                    <a:pt x="74086" y="130527"/>
                  </a:cubicBezTo>
                  <a:cubicBezTo>
                    <a:pt x="74234" y="131116"/>
                    <a:pt x="74410" y="131712"/>
                    <a:pt x="74449" y="132315"/>
                  </a:cubicBezTo>
                  <a:cubicBezTo>
                    <a:pt x="74533" y="133585"/>
                    <a:pt x="74535" y="134860"/>
                    <a:pt x="74572" y="136133"/>
                  </a:cubicBezTo>
                  <a:cubicBezTo>
                    <a:pt x="74641" y="138489"/>
                    <a:pt x="74617" y="140855"/>
                    <a:pt x="74816" y="143201"/>
                  </a:cubicBezTo>
                  <a:cubicBezTo>
                    <a:pt x="74951" y="144801"/>
                    <a:pt x="75048" y="146394"/>
                    <a:pt x="75067" y="147998"/>
                  </a:cubicBezTo>
                  <a:cubicBezTo>
                    <a:pt x="75075" y="148653"/>
                    <a:pt x="75152" y="149312"/>
                    <a:pt x="75245" y="149963"/>
                  </a:cubicBezTo>
                  <a:cubicBezTo>
                    <a:pt x="75434" y="151269"/>
                    <a:pt x="75724" y="152563"/>
                    <a:pt x="75851" y="153875"/>
                  </a:cubicBezTo>
                  <a:cubicBezTo>
                    <a:pt x="76118" y="156597"/>
                    <a:pt x="76306" y="159326"/>
                    <a:pt x="76523" y="162052"/>
                  </a:cubicBezTo>
                  <a:cubicBezTo>
                    <a:pt x="76551" y="162427"/>
                    <a:pt x="76587" y="162809"/>
                    <a:pt x="76551" y="163182"/>
                  </a:cubicBezTo>
                  <a:cubicBezTo>
                    <a:pt x="76471" y="164038"/>
                    <a:pt x="76589" y="164874"/>
                    <a:pt x="76728" y="165713"/>
                  </a:cubicBezTo>
                  <a:cubicBezTo>
                    <a:pt x="77108" y="167995"/>
                    <a:pt x="77361" y="170289"/>
                    <a:pt x="77356" y="172605"/>
                  </a:cubicBezTo>
                  <a:cubicBezTo>
                    <a:pt x="77335" y="181189"/>
                    <a:pt x="77311" y="189774"/>
                    <a:pt x="77283" y="198357"/>
                  </a:cubicBezTo>
                  <a:cubicBezTo>
                    <a:pt x="77282" y="198826"/>
                    <a:pt x="77270" y="199309"/>
                    <a:pt x="77371" y="199761"/>
                  </a:cubicBezTo>
                  <a:cubicBezTo>
                    <a:pt x="77730" y="201374"/>
                    <a:pt x="78025" y="202994"/>
                    <a:pt x="78011" y="204652"/>
                  </a:cubicBezTo>
                  <a:cubicBezTo>
                    <a:pt x="78003" y="205466"/>
                    <a:pt x="78168" y="206226"/>
                    <a:pt x="78594" y="206997"/>
                  </a:cubicBezTo>
                  <a:cubicBezTo>
                    <a:pt x="79147" y="206997"/>
                    <a:pt x="79709" y="207001"/>
                    <a:pt x="80270" y="206996"/>
                  </a:cubicBezTo>
                  <a:cubicBezTo>
                    <a:pt x="87581" y="206932"/>
                    <a:pt x="94893" y="206835"/>
                    <a:pt x="102204" y="206807"/>
                  </a:cubicBezTo>
                  <a:cubicBezTo>
                    <a:pt x="112346" y="206767"/>
                    <a:pt x="122488" y="206778"/>
                    <a:pt x="132630" y="206765"/>
                  </a:cubicBezTo>
                  <a:cubicBezTo>
                    <a:pt x="138338" y="206759"/>
                    <a:pt x="144047" y="206749"/>
                    <a:pt x="149754" y="206734"/>
                  </a:cubicBezTo>
                  <a:cubicBezTo>
                    <a:pt x="150258" y="206733"/>
                    <a:pt x="150785" y="206835"/>
                    <a:pt x="151230" y="206608"/>
                  </a:cubicBezTo>
                  <a:cubicBezTo>
                    <a:pt x="151541" y="205845"/>
                    <a:pt x="151807" y="205148"/>
                    <a:pt x="151742" y="204368"/>
                  </a:cubicBezTo>
                  <a:cubicBezTo>
                    <a:pt x="151722" y="204143"/>
                    <a:pt x="151774" y="203887"/>
                    <a:pt x="151872" y="203682"/>
                  </a:cubicBezTo>
                  <a:cubicBezTo>
                    <a:pt x="152124" y="203145"/>
                    <a:pt x="152099" y="202581"/>
                    <a:pt x="152107" y="202017"/>
                  </a:cubicBezTo>
                  <a:cubicBezTo>
                    <a:pt x="152115" y="201262"/>
                    <a:pt x="152107" y="200506"/>
                    <a:pt x="152130" y="199752"/>
                  </a:cubicBezTo>
                  <a:cubicBezTo>
                    <a:pt x="152142" y="199377"/>
                    <a:pt x="152121" y="198968"/>
                    <a:pt x="152263" y="198637"/>
                  </a:cubicBezTo>
                  <a:cubicBezTo>
                    <a:pt x="152593" y="197869"/>
                    <a:pt x="152556" y="197073"/>
                    <a:pt x="152598" y="196276"/>
                  </a:cubicBezTo>
                  <a:cubicBezTo>
                    <a:pt x="152645" y="195382"/>
                    <a:pt x="152706" y="194488"/>
                    <a:pt x="152781" y="193595"/>
                  </a:cubicBezTo>
                  <a:cubicBezTo>
                    <a:pt x="152835" y="192934"/>
                    <a:pt x="152818" y="192290"/>
                    <a:pt x="152698" y="191629"/>
                  </a:cubicBezTo>
                  <a:cubicBezTo>
                    <a:pt x="152550" y="190794"/>
                    <a:pt x="152475" y="189947"/>
                    <a:pt x="152474" y="189100"/>
                  </a:cubicBezTo>
                  <a:cubicBezTo>
                    <a:pt x="152467" y="184523"/>
                    <a:pt x="152484" y="179948"/>
                    <a:pt x="152502" y="175372"/>
                  </a:cubicBezTo>
                  <a:cubicBezTo>
                    <a:pt x="152557" y="161362"/>
                    <a:pt x="152617" y="147351"/>
                    <a:pt x="152683" y="133341"/>
                  </a:cubicBezTo>
                  <a:cubicBezTo>
                    <a:pt x="152692" y="131503"/>
                    <a:pt x="152799" y="129664"/>
                    <a:pt x="152887" y="127827"/>
                  </a:cubicBezTo>
                  <a:cubicBezTo>
                    <a:pt x="152905" y="127460"/>
                    <a:pt x="153018" y="127092"/>
                    <a:pt x="153130" y="126738"/>
                  </a:cubicBezTo>
                  <a:cubicBezTo>
                    <a:pt x="153201" y="126512"/>
                    <a:pt x="153391" y="126281"/>
                    <a:pt x="153642" y="126357"/>
                  </a:cubicBezTo>
                  <a:cubicBezTo>
                    <a:pt x="153835" y="126416"/>
                    <a:pt x="154046" y="126616"/>
                    <a:pt x="154124" y="126805"/>
                  </a:cubicBezTo>
                  <a:cubicBezTo>
                    <a:pt x="154248" y="127100"/>
                    <a:pt x="154302" y="127437"/>
                    <a:pt x="154323" y="127761"/>
                  </a:cubicBezTo>
                  <a:cubicBezTo>
                    <a:pt x="154399" y="128890"/>
                    <a:pt x="154444" y="130022"/>
                    <a:pt x="154508" y="131152"/>
                  </a:cubicBezTo>
                  <a:cubicBezTo>
                    <a:pt x="154523" y="131409"/>
                    <a:pt x="154569" y="131665"/>
                    <a:pt x="154616" y="132052"/>
                  </a:cubicBezTo>
                  <a:cubicBezTo>
                    <a:pt x="155114" y="131565"/>
                    <a:pt x="155131" y="131017"/>
                    <a:pt x="155363" y="130576"/>
                  </a:cubicBezTo>
                  <a:cubicBezTo>
                    <a:pt x="155537" y="130246"/>
                    <a:pt x="155687" y="129900"/>
                    <a:pt x="155889" y="129588"/>
                  </a:cubicBezTo>
                  <a:cubicBezTo>
                    <a:pt x="156055" y="129333"/>
                    <a:pt x="156412" y="129391"/>
                    <a:pt x="156603" y="129646"/>
                  </a:cubicBezTo>
                  <a:cubicBezTo>
                    <a:pt x="156927" y="130078"/>
                    <a:pt x="156852" y="130525"/>
                    <a:pt x="156700" y="130990"/>
                  </a:cubicBezTo>
                  <a:cubicBezTo>
                    <a:pt x="155839" y="133644"/>
                    <a:pt x="155434" y="136404"/>
                    <a:pt x="154899" y="139131"/>
                  </a:cubicBezTo>
                  <a:cubicBezTo>
                    <a:pt x="154710" y="140096"/>
                    <a:pt x="154621" y="141096"/>
                    <a:pt x="154624" y="142081"/>
                  </a:cubicBezTo>
                  <a:cubicBezTo>
                    <a:pt x="154661" y="157648"/>
                    <a:pt x="154711" y="173215"/>
                    <a:pt x="154774" y="188783"/>
                  </a:cubicBezTo>
                  <a:cubicBezTo>
                    <a:pt x="154777" y="189728"/>
                    <a:pt x="154899" y="190656"/>
                    <a:pt x="155014" y="191594"/>
                  </a:cubicBezTo>
                  <a:cubicBezTo>
                    <a:pt x="155186" y="192977"/>
                    <a:pt x="155445" y="194407"/>
                    <a:pt x="154676" y="195733"/>
                  </a:cubicBezTo>
                  <a:cubicBezTo>
                    <a:pt x="154611" y="195846"/>
                    <a:pt x="154610" y="196011"/>
                    <a:pt x="154619" y="196149"/>
                  </a:cubicBezTo>
                  <a:cubicBezTo>
                    <a:pt x="154695" y="197282"/>
                    <a:pt x="154658" y="198400"/>
                    <a:pt x="154337" y="199504"/>
                  </a:cubicBezTo>
                  <a:cubicBezTo>
                    <a:pt x="154261" y="199766"/>
                    <a:pt x="154322" y="200067"/>
                    <a:pt x="154325" y="200350"/>
                  </a:cubicBezTo>
                  <a:cubicBezTo>
                    <a:pt x="154334" y="201010"/>
                    <a:pt x="154350" y="201671"/>
                    <a:pt x="154355" y="202331"/>
                  </a:cubicBezTo>
                  <a:cubicBezTo>
                    <a:pt x="154359" y="203084"/>
                    <a:pt x="154325" y="203814"/>
                    <a:pt x="154115" y="204563"/>
                  </a:cubicBezTo>
                  <a:cubicBezTo>
                    <a:pt x="153883" y="205398"/>
                    <a:pt x="153884" y="206298"/>
                    <a:pt x="153773" y="207257"/>
                  </a:cubicBezTo>
                  <a:cubicBezTo>
                    <a:pt x="154293" y="207300"/>
                    <a:pt x="154822" y="207257"/>
                    <a:pt x="155297" y="207400"/>
                  </a:cubicBezTo>
                  <a:cubicBezTo>
                    <a:pt x="156226" y="207678"/>
                    <a:pt x="157161" y="207639"/>
                    <a:pt x="158103" y="207633"/>
                  </a:cubicBezTo>
                  <a:cubicBezTo>
                    <a:pt x="159236" y="207628"/>
                    <a:pt x="160367" y="207622"/>
                    <a:pt x="161499" y="207617"/>
                  </a:cubicBezTo>
                  <a:cubicBezTo>
                    <a:pt x="164094" y="207603"/>
                    <a:pt x="166689" y="207592"/>
                    <a:pt x="169283" y="207569"/>
                  </a:cubicBezTo>
                  <a:cubicBezTo>
                    <a:pt x="169741" y="207564"/>
                    <a:pt x="170240" y="207680"/>
                    <a:pt x="170704" y="207165"/>
                  </a:cubicBezTo>
                  <a:cubicBezTo>
                    <a:pt x="170712" y="206755"/>
                    <a:pt x="170727" y="206242"/>
                    <a:pt x="170729" y="205729"/>
                  </a:cubicBezTo>
                  <a:cubicBezTo>
                    <a:pt x="170739" y="201814"/>
                    <a:pt x="170740" y="197897"/>
                    <a:pt x="170761" y="193982"/>
                  </a:cubicBezTo>
                  <a:cubicBezTo>
                    <a:pt x="170764" y="193421"/>
                    <a:pt x="170744" y="192819"/>
                    <a:pt x="170932" y="192307"/>
                  </a:cubicBezTo>
                  <a:cubicBezTo>
                    <a:pt x="171425" y="190970"/>
                    <a:pt x="171162" y="189598"/>
                    <a:pt x="171258" y="188246"/>
                  </a:cubicBezTo>
                  <a:cubicBezTo>
                    <a:pt x="171268" y="188113"/>
                    <a:pt x="171233" y="187940"/>
                    <a:pt x="171149" y="187846"/>
                  </a:cubicBezTo>
                  <a:cubicBezTo>
                    <a:pt x="170585" y="187206"/>
                    <a:pt x="170722" y="186432"/>
                    <a:pt x="170702" y="185686"/>
                  </a:cubicBezTo>
                  <a:cubicBezTo>
                    <a:pt x="170670" y="184509"/>
                    <a:pt x="170661" y="183330"/>
                    <a:pt x="170602" y="182153"/>
                  </a:cubicBezTo>
                  <a:cubicBezTo>
                    <a:pt x="170544" y="180976"/>
                    <a:pt x="170438" y="179804"/>
                    <a:pt x="170350" y="178631"/>
                  </a:cubicBezTo>
                  <a:cubicBezTo>
                    <a:pt x="170317" y="178161"/>
                    <a:pt x="170301" y="177689"/>
                    <a:pt x="170238" y="177224"/>
                  </a:cubicBezTo>
                  <a:cubicBezTo>
                    <a:pt x="169880" y="174561"/>
                    <a:pt x="169470" y="171902"/>
                    <a:pt x="169589" y="169199"/>
                  </a:cubicBezTo>
                  <a:cubicBezTo>
                    <a:pt x="169609" y="168731"/>
                    <a:pt x="169537" y="168258"/>
                    <a:pt x="169493" y="167788"/>
                  </a:cubicBezTo>
                  <a:cubicBezTo>
                    <a:pt x="169156" y="164221"/>
                    <a:pt x="168799" y="160654"/>
                    <a:pt x="168480" y="157085"/>
                  </a:cubicBezTo>
                  <a:cubicBezTo>
                    <a:pt x="168236" y="154361"/>
                    <a:pt x="168055" y="151631"/>
                    <a:pt x="167812" y="148907"/>
                  </a:cubicBezTo>
                  <a:cubicBezTo>
                    <a:pt x="167664" y="147265"/>
                    <a:pt x="167473" y="145625"/>
                    <a:pt x="167262" y="143989"/>
                  </a:cubicBezTo>
                  <a:cubicBezTo>
                    <a:pt x="167067" y="142493"/>
                    <a:pt x="166800" y="141010"/>
                    <a:pt x="166598" y="139517"/>
                  </a:cubicBezTo>
                  <a:cubicBezTo>
                    <a:pt x="166490" y="138722"/>
                    <a:pt x="166480" y="137916"/>
                    <a:pt x="166382" y="137120"/>
                  </a:cubicBezTo>
                  <a:cubicBezTo>
                    <a:pt x="165929" y="133424"/>
                    <a:pt x="165467" y="129728"/>
                    <a:pt x="164996" y="126033"/>
                  </a:cubicBezTo>
                  <a:cubicBezTo>
                    <a:pt x="164895" y="125242"/>
                    <a:pt x="164785" y="124448"/>
                    <a:pt x="164606" y="123672"/>
                  </a:cubicBezTo>
                  <a:cubicBezTo>
                    <a:pt x="164386" y="122711"/>
                    <a:pt x="164085" y="121767"/>
                    <a:pt x="163827" y="120815"/>
                  </a:cubicBezTo>
                  <a:cubicBezTo>
                    <a:pt x="163481" y="119542"/>
                    <a:pt x="163139" y="118269"/>
                    <a:pt x="162807" y="116993"/>
                  </a:cubicBezTo>
                  <a:cubicBezTo>
                    <a:pt x="162678" y="116493"/>
                    <a:pt x="162558" y="115988"/>
                    <a:pt x="162474" y="115478"/>
                  </a:cubicBezTo>
                  <a:cubicBezTo>
                    <a:pt x="162333" y="114637"/>
                    <a:pt x="162106" y="113832"/>
                    <a:pt x="161746" y="113050"/>
                  </a:cubicBezTo>
                  <a:cubicBezTo>
                    <a:pt x="161214" y="111895"/>
                    <a:pt x="160756" y="110706"/>
                    <a:pt x="160240" y="109542"/>
                  </a:cubicBezTo>
                  <a:cubicBezTo>
                    <a:pt x="159954" y="108898"/>
                    <a:pt x="159704" y="108206"/>
                    <a:pt x="159280" y="107660"/>
                  </a:cubicBezTo>
                  <a:cubicBezTo>
                    <a:pt x="158090" y="106136"/>
                    <a:pt x="156865" y="104637"/>
                    <a:pt x="155567" y="103207"/>
                  </a:cubicBezTo>
                  <a:cubicBezTo>
                    <a:pt x="154006" y="101487"/>
                    <a:pt x="152162" y="100093"/>
                    <a:pt x="150202" y="98846"/>
                  </a:cubicBezTo>
                  <a:cubicBezTo>
                    <a:pt x="148681" y="97875"/>
                    <a:pt x="147053" y="97149"/>
                    <a:pt x="145319" y="96686"/>
                  </a:cubicBezTo>
                  <a:cubicBezTo>
                    <a:pt x="143089" y="96090"/>
                    <a:pt x="140845" y="95539"/>
                    <a:pt x="138601" y="94994"/>
                  </a:cubicBezTo>
                  <a:cubicBezTo>
                    <a:pt x="137320" y="94684"/>
                    <a:pt x="136044" y="94339"/>
                    <a:pt x="134703" y="94371"/>
                  </a:cubicBezTo>
                  <a:cubicBezTo>
                    <a:pt x="134335" y="94381"/>
                    <a:pt x="133961" y="94256"/>
                    <a:pt x="133594" y="94172"/>
                  </a:cubicBezTo>
                  <a:cubicBezTo>
                    <a:pt x="132997" y="94037"/>
                    <a:pt x="132406" y="93874"/>
                    <a:pt x="131807" y="93748"/>
                  </a:cubicBezTo>
                  <a:cubicBezTo>
                    <a:pt x="131602" y="93704"/>
                    <a:pt x="131347" y="93617"/>
                    <a:pt x="131194" y="93953"/>
                  </a:cubicBezTo>
                  <a:cubicBezTo>
                    <a:pt x="131545" y="94641"/>
                    <a:pt x="131917" y="95347"/>
                    <a:pt x="132267" y="96064"/>
                  </a:cubicBezTo>
                  <a:cubicBezTo>
                    <a:pt x="132451" y="96441"/>
                    <a:pt x="132648" y="96825"/>
                    <a:pt x="132755" y="97229"/>
                  </a:cubicBezTo>
                  <a:cubicBezTo>
                    <a:pt x="133203" y="98914"/>
                    <a:pt x="133551" y="100619"/>
                    <a:pt x="133781" y="102351"/>
                  </a:cubicBezTo>
                  <a:cubicBezTo>
                    <a:pt x="133960" y="103702"/>
                    <a:pt x="134249" y="105040"/>
                    <a:pt x="134484" y="106385"/>
                  </a:cubicBezTo>
                  <a:cubicBezTo>
                    <a:pt x="134720" y="107729"/>
                    <a:pt x="134902" y="109087"/>
                    <a:pt x="135192" y="110421"/>
                  </a:cubicBezTo>
                  <a:cubicBezTo>
                    <a:pt x="135721" y="112862"/>
                    <a:pt x="136378" y="115275"/>
                    <a:pt x="136542" y="117786"/>
                  </a:cubicBezTo>
                  <a:cubicBezTo>
                    <a:pt x="136582" y="118392"/>
                    <a:pt x="136766" y="118990"/>
                    <a:pt x="136889" y="119589"/>
                  </a:cubicBezTo>
                  <a:cubicBezTo>
                    <a:pt x="137211" y="121152"/>
                    <a:pt x="137886" y="122644"/>
                    <a:pt x="137840" y="124280"/>
                  </a:cubicBezTo>
                  <a:cubicBezTo>
                    <a:pt x="137837" y="124373"/>
                    <a:pt x="137879" y="124465"/>
                    <a:pt x="137899" y="124557"/>
                  </a:cubicBezTo>
                  <a:cubicBezTo>
                    <a:pt x="138081" y="125427"/>
                    <a:pt x="138426" y="126301"/>
                    <a:pt x="138409" y="127168"/>
                  </a:cubicBezTo>
                  <a:cubicBezTo>
                    <a:pt x="138384" y="128510"/>
                    <a:pt x="138885" y="129748"/>
                    <a:pt x="138939" y="131072"/>
                  </a:cubicBezTo>
                  <a:cubicBezTo>
                    <a:pt x="138980" y="132088"/>
                    <a:pt x="139349" y="133092"/>
                    <a:pt x="139295" y="134137"/>
                  </a:cubicBezTo>
                  <a:cubicBezTo>
                    <a:pt x="139290" y="134227"/>
                    <a:pt x="139320" y="134329"/>
                    <a:pt x="139363" y="134409"/>
                  </a:cubicBezTo>
                  <a:cubicBezTo>
                    <a:pt x="139652" y="134934"/>
                    <a:pt x="139583" y="135507"/>
                    <a:pt x="139607" y="136069"/>
                  </a:cubicBezTo>
                  <a:cubicBezTo>
                    <a:pt x="139630" y="136632"/>
                    <a:pt x="139701" y="137194"/>
                    <a:pt x="139718" y="137757"/>
                  </a:cubicBezTo>
                  <a:cubicBezTo>
                    <a:pt x="139754" y="138980"/>
                    <a:pt x="139853" y="140209"/>
                    <a:pt x="139767" y="141425"/>
                  </a:cubicBezTo>
                  <a:cubicBezTo>
                    <a:pt x="139703" y="142331"/>
                    <a:pt x="139771" y="143197"/>
                    <a:pt x="139894" y="144051"/>
                  </a:cubicBezTo>
                  <a:cubicBezTo>
                    <a:pt x="140190" y="144217"/>
                    <a:pt x="140441" y="144349"/>
                    <a:pt x="140681" y="144495"/>
                  </a:cubicBezTo>
                  <a:cubicBezTo>
                    <a:pt x="144259" y="146671"/>
                    <a:pt x="146369" y="149754"/>
                    <a:pt x="146714" y="154004"/>
                  </a:cubicBezTo>
                  <a:cubicBezTo>
                    <a:pt x="147016" y="157731"/>
                    <a:pt x="146820" y="161448"/>
                    <a:pt x="146645" y="165168"/>
                  </a:cubicBezTo>
                  <a:cubicBezTo>
                    <a:pt x="146628" y="165494"/>
                    <a:pt x="146537" y="165818"/>
                    <a:pt x="146465" y="166140"/>
                  </a:cubicBezTo>
                  <a:cubicBezTo>
                    <a:pt x="146037" y="168023"/>
                    <a:pt x="145644" y="169913"/>
                    <a:pt x="145162" y="171784"/>
                  </a:cubicBezTo>
                  <a:cubicBezTo>
                    <a:pt x="144773" y="173290"/>
                    <a:pt x="144279" y="174765"/>
                    <a:pt x="143621" y="176182"/>
                  </a:cubicBezTo>
                  <a:cubicBezTo>
                    <a:pt x="143213" y="177064"/>
                    <a:pt x="142641" y="177668"/>
                    <a:pt x="141591" y="177647"/>
                  </a:cubicBezTo>
                  <a:cubicBezTo>
                    <a:pt x="141522" y="177645"/>
                    <a:pt x="141451" y="177751"/>
                    <a:pt x="141365" y="177820"/>
                  </a:cubicBezTo>
                  <a:cubicBezTo>
                    <a:pt x="141001" y="179747"/>
                    <a:pt x="140645" y="181692"/>
                    <a:pt x="140259" y="183629"/>
                  </a:cubicBezTo>
                  <a:cubicBezTo>
                    <a:pt x="140119" y="184322"/>
                    <a:pt x="139939" y="185007"/>
                    <a:pt x="139719" y="185677"/>
                  </a:cubicBezTo>
                  <a:cubicBezTo>
                    <a:pt x="139366" y="186750"/>
                    <a:pt x="138966" y="187805"/>
                    <a:pt x="138587" y="188868"/>
                  </a:cubicBezTo>
                  <a:cubicBezTo>
                    <a:pt x="137948" y="190666"/>
                    <a:pt x="137037" y="192302"/>
                    <a:pt x="135733" y="193709"/>
                  </a:cubicBezTo>
                  <a:cubicBezTo>
                    <a:pt x="135413" y="194055"/>
                    <a:pt x="135102" y="194410"/>
                    <a:pt x="134816" y="194783"/>
                  </a:cubicBezTo>
                  <a:cubicBezTo>
                    <a:pt x="134596" y="195069"/>
                    <a:pt x="134680" y="195441"/>
                    <a:pt x="134977" y="195646"/>
                  </a:cubicBezTo>
                  <a:cubicBezTo>
                    <a:pt x="135093" y="195727"/>
                    <a:pt x="135223" y="195846"/>
                    <a:pt x="135346" y="195846"/>
                  </a:cubicBezTo>
                  <a:cubicBezTo>
                    <a:pt x="136413" y="195837"/>
                    <a:pt x="137342" y="196370"/>
                    <a:pt x="138349" y="196582"/>
                  </a:cubicBezTo>
                  <a:cubicBezTo>
                    <a:pt x="139090" y="196739"/>
                    <a:pt x="139835" y="196799"/>
                    <a:pt x="140486" y="196224"/>
                  </a:cubicBezTo>
                  <a:cubicBezTo>
                    <a:pt x="140684" y="196049"/>
                    <a:pt x="140991" y="195974"/>
                    <a:pt x="141261" y="195907"/>
                  </a:cubicBezTo>
                  <a:cubicBezTo>
                    <a:pt x="142562" y="195584"/>
                    <a:pt x="143882" y="195608"/>
                    <a:pt x="145194" y="195794"/>
                  </a:cubicBezTo>
                  <a:cubicBezTo>
                    <a:pt x="145649" y="195859"/>
                    <a:pt x="146089" y="196078"/>
                    <a:pt x="146520" y="196266"/>
                  </a:cubicBezTo>
                  <a:cubicBezTo>
                    <a:pt x="146923" y="196445"/>
                    <a:pt x="147252" y="196762"/>
                    <a:pt x="147331" y="197196"/>
                  </a:cubicBezTo>
                  <a:cubicBezTo>
                    <a:pt x="147552" y="198416"/>
                    <a:pt x="147628" y="199634"/>
                    <a:pt x="146940" y="200760"/>
                  </a:cubicBezTo>
                  <a:cubicBezTo>
                    <a:pt x="146626" y="201273"/>
                    <a:pt x="146189" y="201611"/>
                    <a:pt x="145572" y="201639"/>
                  </a:cubicBezTo>
                  <a:cubicBezTo>
                    <a:pt x="144536" y="201689"/>
                    <a:pt x="143483" y="201779"/>
                    <a:pt x="142499" y="201358"/>
                  </a:cubicBezTo>
                  <a:cubicBezTo>
                    <a:pt x="141167" y="200790"/>
                    <a:pt x="139826" y="200723"/>
                    <a:pt x="138381" y="200864"/>
                  </a:cubicBezTo>
                  <a:cubicBezTo>
                    <a:pt x="136111" y="201087"/>
                    <a:pt x="133853" y="200872"/>
                    <a:pt x="131786" y="199733"/>
                  </a:cubicBezTo>
                  <a:cubicBezTo>
                    <a:pt x="131399" y="199520"/>
                    <a:pt x="130995" y="199546"/>
                    <a:pt x="130557" y="199568"/>
                  </a:cubicBezTo>
                  <a:cubicBezTo>
                    <a:pt x="129521" y="199623"/>
                    <a:pt x="128648" y="199982"/>
                    <a:pt x="127853" y="200635"/>
                  </a:cubicBezTo>
                  <a:cubicBezTo>
                    <a:pt x="127394" y="201011"/>
                    <a:pt x="126782" y="201227"/>
                    <a:pt x="126384" y="201650"/>
                  </a:cubicBezTo>
                  <a:cubicBezTo>
                    <a:pt x="125905" y="202157"/>
                    <a:pt x="125289" y="202369"/>
                    <a:pt x="124733" y="202711"/>
                  </a:cubicBezTo>
                  <a:cubicBezTo>
                    <a:pt x="124574" y="202808"/>
                    <a:pt x="124397" y="202906"/>
                    <a:pt x="124285" y="203048"/>
                  </a:cubicBezTo>
                  <a:cubicBezTo>
                    <a:pt x="123602" y="203912"/>
                    <a:pt x="122646" y="203935"/>
                    <a:pt x="121702" y="203826"/>
                  </a:cubicBezTo>
                  <a:cubicBezTo>
                    <a:pt x="120572" y="203694"/>
                    <a:pt x="119622" y="203235"/>
                    <a:pt x="119315" y="201983"/>
                  </a:cubicBezTo>
                  <a:cubicBezTo>
                    <a:pt x="119271" y="201802"/>
                    <a:pt x="119157" y="201638"/>
                    <a:pt x="119112" y="201456"/>
                  </a:cubicBezTo>
                  <a:cubicBezTo>
                    <a:pt x="118717" y="199853"/>
                    <a:pt x="119012" y="198761"/>
                    <a:pt x="120583" y="198108"/>
                  </a:cubicBezTo>
                  <a:cubicBezTo>
                    <a:pt x="121494" y="197731"/>
                    <a:pt x="122408" y="197352"/>
                    <a:pt x="123432" y="197408"/>
                  </a:cubicBezTo>
                  <a:cubicBezTo>
                    <a:pt x="124156" y="197448"/>
                    <a:pt x="124818" y="197268"/>
                    <a:pt x="125430" y="196856"/>
                  </a:cubicBezTo>
                  <a:cubicBezTo>
                    <a:pt x="125818" y="196593"/>
                    <a:pt x="126268" y="196423"/>
                    <a:pt x="126662" y="196168"/>
                  </a:cubicBezTo>
                  <a:cubicBezTo>
                    <a:pt x="126926" y="195995"/>
                    <a:pt x="127140" y="195746"/>
                    <a:pt x="127394" y="195513"/>
                  </a:cubicBezTo>
                  <a:cubicBezTo>
                    <a:pt x="127163" y="195087"/>
                    <a:pt x="126965" y="194714"/>
                    <a:pt x="126760" y="194345"/>
                  </a:cubicBezTo>
                  <a:cubicBezTo>
                    <a:pt x="125671" y="192399"/>
                    <a:pt x="124831" y="190337"/>
                    <a:pt x="124370" y="188166"/>
                  </a:cubicBezTo>
                  <a:cubicBezTo>
                    <a:pt x="123850" y="185726"/>
                    <a:pt x="123484" y="183250"/>
                    <a:pt x="123146" y="180777"/>
                  </a:cubicBezTo>
                  <a:cubicBezTo>
                    <a:pt x="122924" y="179149"/>
                    <a:pt x="122869" y="177499"/>
                    <a:pt x="122738" y="175845"/>
                  </a:cubicBezTo>
                  <a:cubicBezTo>
                    <a:pt x="122408" y="175575"/>
                    <a:pt x="122070" y="175320"/>
                    <a:pt x="121756" y="175039"/>
                  </a:cubicBezTo>
                  <a:cubicBezTo>
                    <a:pt x="121315" y="174643"/>
                    <a:pt x="121060" y="174156"/>
                    <a:pt x="121096" y="173541"/>
                  </a:cubicBezTo>
                  <a:cubicBezTo>
                    <a:pt x="121113" y="173259"/>
                    <a:pt x="121099" y="172975"/>
                    <a:pt x="121111" y="172691"/>
                  </a:cubicBezTo>
                  <a:cubicBezTo>
                    <a:pt x="121217" y="170337"/>
                    <a:pt x="121330" y="167983"/>
                    <a:pt x="121424" y="165627"/>
                  </a:cubicBezTo>
                  <a:cubicBezTo>
                    <a:pt x="121433" y="165393"/>
                    <a:pt x="121631" y="165049"/>
                    <a:pt x="121126" y="164916"/>
                  </a:cubicBezTo>
                  <a:cubicBezTo>
                    <a:pt x="120758" y="165485"/>
                    <a:pt x="120363" y="166064"/>
                    <a:pt x="120003" y="166664"/>
                  </a:cubicBezTo>
                  <a:cubicBezTo>
                    <a:pt x="119497" y="167511"/>
                    <a:pt x="118996" y="168361"/>
                    <a:pt x="118535" y="169233"/>
                  </a:cubicBezTo>
                  <a:cubicBezTo>
                    <a:pt x="118182" y="169896"/>
                    <a:pt x="117947" y="170625"/>
                    <a:pt x="117568" y="171270"/>
                  </a:cubicBezTo>
                  <a:cubicBezTo>
                    <a:pt x="116900" y="172401"/>
                    <a:pt x="116164" y="173494"/>
                    <a:pt x="115449" y="174597"/>
                  </a:cubicBezTo>
                  <a:cubicBezTo>
                    <a:pt x="114660" y="175814"/>
                    <a:pt x="113622" y="176591"/>
                    <a:pt x="112082" y="176471"/>
                  </a:cubicBezTo>
                  <a:cubicBezTo>
                    <a:pt x="111896" y="176455"/>
                    <a:pt x="111706" y="176494"/>
                    <a:pt x="111517" y="176501"/>
                  </a:cubicBezTo>
                  <a:cubicBezTo>
                    <a:pt x="111070" y="176520"/>
                    <a:pt x="110727" y="176347"/>
                    <a:pt x="110385" y="176039"/>
                  </a:cubicBezTo>
                  <a:cubicBezTo>
                    <a:pt x="109846" y="175556"/>
                    <a:pt x="109559" y="174890"/>
                    <a:pt x="109086" y="174385"/>
                  </a:cubicBezTo>
                  <a:cubicBezTo>
                    <a:pt x="108554" y="173818"/>
                    <a:pt x="108241" y="173167"/>
                    <a:pt x="107901" y="172493"/>
                  </a:cubicBezTo>
                  <a:cubicBezTo>
                    <a:pt x="107310" y="171324"/>
                    <a:pt x="106702" y="170143"/>
                    <a:pt x="105544" y="169392"/>
                  </a:cubicBezTo>
                  <a:cubicBezTo>
                    <a:pt x="105389" y="169291"/>
                    <a:pt x="105229" y="169163"/>
                    <a:pt x="105135" y="169010"/>
                  </a:cubicBezTo>
                  <a:cubicBezTo>
                    <a:pt x="104160" y="167423"/>
                    <a:pt x="102505" y="166441"/>
                    <a:pt x="101483" y="164898"/>
                  </a:cubicBezTo>
                  <a:cubicBezTo>
                    <a:pt x="100256" y="164214"/>
                    <a:pt x="99622" y="162925"/>
                    <a:pt x="98582" y="162047"/>
                  </a:cubicBezTo>
                  <a:cubicBezTo>
                    <a:pt x="98155" y="161685"/>
                    <a:pt x="97709" y="161306"/>
                    <a:pt x="97411" y="160844"/>
                  </a:cubicBezTo>
                  <a:cubicBezTo>
                    <a:pt x="96544" y="159509"/>
                    <a:pt x="95279" y="158445"/>
                    <a:pt x="94717" y="156901"/>
                  </a:cubicBezTo>
                  <a:cubicBezTo>
                    <a:pt x="94656" y="156733"/>
                    <a:pt x="94485" y="156607"/>
                    <a:pt x="94381" y="156451"/>
                  </a:cubicBezTo>
                  <a:cubicBezTo>
                    <a:pt x="93911" y="155747"/>
                    <a:pt x="93324" y="155090"/>
                    <a:pt x="93006" y="154321"/>
                  </a:cubicBezTo>
                  <a:cubicBezTo>
                    <a:pt x="92459" y="153002"/>
                    <a:pt x="91677" y="151832"/>
                    <a:pt x="90965" y="150614"/>
                  </a:cubicBezTo>
                  <a:cubicBezTo>
                    <a:pt x="90470" y="149766"/>
                    <a:pt x="90172" y="148809"/>
                    <a:pt x="89501" y="148054"/>
                  </a:cubicBezTo>
                  <a:cubicBezTo>
                    <a:pt x="89324" y="147856"/>
                    <a:pt x="89282" y="147539"/>
                    <a:pt x="89184" y="147274"/>
                  </a:cubicBezTo>
                  <a:cubicBezTo>
                    <a:pt x="88830" y="146336"/>
                    <a:pt x="88349" y="145491"/>
                    <a:pt x="87514" y="144940"/>
                  </a:cubicBezTo>
                  <a:cubicBezTo>
                    <a:pt x="87484" y="143841"/>
                    <a:pt x="87481" y="143840"/>
                    <a:pt x="87731" y="143249"/>
                  </a:cubicBezTo>
                  <a:cubicBezTo>
                    <a:pt x="88184" y="142172"/>
                    <a:pt x="88489" y="141032"/>
                    <a:pt x="89127" y="140031"/>
                  </a:cubicBezTo>
                  <a:cubicBezTo>
                    <a:pt x="89299" y="139760"/>
                    <a:pt x="89381" y="139424"/>
                    <a:pt x="89463" y="139108"/>
                  </a:cubicBezTo>
                  <a:cubicBezTo>
                    <a:pt x="89735" y="138052"/>
                    <a:pt x="90171" y="137063"/>
                    <a:pt x="90679" y="136104"/>
                  </a:cubicBezTo>
                  <a:cubicBezTo>
                    <a:pt x="90899" y="135688"/>
                    <a:pt x="91194" y="135292"/>
                    <a:pt x="91314" y="134847"/>
                  </a:cubicBezTo>
                  <a:cubicBezTo>
                    <a:pt x="91458" y="134318"/>
                    <a:pt x="91724" y="133912"/>
                    <a:pt x="92093" y="133534"/>
                  </a:cubicBezTo>
                  <a:cubicBezTo>
                    <a:pt x="92241" y="133382"/>
                    <a:pt x="92325" y="133168"/>
                    <a:pt x="92487" y="132900"/>
                  </a:cubicBezTo>
                  <a:cubicBezTo>
                    <a:pt x="92085" y="132768"/>
                    <a:pt x="91780" y="132582"/>
                    <a:pt x="91475" y="132585"/>
                  </a:cubicBezTo>
                  <a:cubicBezTo>
                    <a:pt x="90639" y="132595"/>
                    <a:pt x="89860" y="132323"/>
                    <a:pt x="89197" y="131926"/>
                  </a:cubicBezTo>
                  <a:cubicBezTo>
                    <a:pt x="88484" y="131501"/>
                    <a:pt x="87777" y="131594"/>
                    <a:pt x="86992" y="131457"/>
                  </a:cubicBezTo>
                  <a:cubicBezTo>
                    <a:pt x="86967" y="131822"/>
                    <a:pt x="86930" y="132094"/>
                    <a:pt x="86930" y="132367"/>
                  </a:cubicBezTo>
                  <a:cubicBezTo>
                    <a:pt x="86934" y="138452"/>
                    <a:pt x="86938" y="144538"/>
                    <a:pt x="86946" y="150624"/>
                  </a:cubicBezTo>
                  <a:cubicBezTo>
                    <a:pt x="86946" y="151518"/>
                    <a:pt x="87069" y="152399"/>
                    <a:pt x="87219" y="153167"/>
                  </a:cubicBezTo>
                  <a:close/>
                  <a:moveTo>
                    <a:pt x="79602" y="45496"/>
                  </a:moveTo>
                  <a:cubicBezTo>
                    <a:pt x="79572" y="45670"/>
                    <a:pt x="79530" y="45808"/>
                    <a:pt x="79526" y="45948"/>
                  </a:cubicBezTo>
                  <a:cubicBezTo>
                    <a:pt x="79437" y="48690"/>
                    <a:pt x="79602" y="51423"/>
                    <a:pt x="79945" y="54137"/>
                  </a:cubicBezTo>
                  <a:cubicBezTo>
                    <a:pt x="80311" y="57038"/>
                    <a:pt x="80956" y="59893"/>
                    <a:pt x="81712" y="62719"/>
                  </a:cubicBezTo>
                  <a:cubicBezTo>
                    <a:pt x="82419" y="65358"/>
                    <a:pt x="83182" y="67983"/>
                    <a:pt x="83947" y="70607"/>
                  </a:cubicBezTo>
                  <a:cubicBezTo>
                    <a:pt x="84383" y="72100"/>
                    <a:pt x="84870" y="73577"/>
                    <a:pt x="85339" y="75059"/>
                  </a:cubicBezTo>
                  <a:cubicBezTo>
                    <a:pt x="86239" y="77902"/>
                    <a:pt x="87878" y="80307"/>
                    <a:pt x="89801" y="82537"/>
                  </a:cubicBezTo>
                  <a:cubicBezTo>
                    <a:pt x="90044" y="82819"/>
                    <a:pt x="90336" y="83080"/>
                    <a:pt x="90650" y="83278"/>
                  </a:cubicBezTo>
                  <a:cubicBezTo>
                    <a:pt x="92449" y="84408"/>
                    <a:pt x="94280" y="85452"/>
                    <a:pt x="96390" y="85942"/>
                  </a:cubicBezTo>
                  <a:cubicBezTo>
                    <a:pt x="98838" y="86512"/>
                    <a:pt x="101286" y="86852"/>
                    <a:pt x="103799" y="86503"/>
                  </a:cubicBezTo>
                  <a:cubicBezTo>
                    <a:pt x="104359" y="86426"/>
                    <a:pt x="104929" y="86424"/>
                    <a:pt x="105495" y="86416"/>
                  </a:cubicBezTo>
                  <a:cubicBezTo>
                    <a:pt x="106825" y="86398"/>
                    <a:pt x="108126" y="86186"/>
                    <a:pt x="109397" y="85813"/>
                  </a:cubicBezTo>
                  <a:cubicBezTo>
                    <a:pt x="111341" y="85241"/>
                    <a:pt x="113276" y="84639"/>
                    <a:pt x="115211" y="84038"/>
                  </a:cubicBezTo>
                  <a:cubicBezTo>
                    <a:pt x="115524" y="83940"/>
                    <a:pt x="115822" y="83789"/>
                    <a:pt x="116116" y="83642"/>
                  </a:cubicBezTo>
                  <a:cubicBezTo>
                    <a:pt x="118713" y="82350"/>
                    <a:pt x="121089" y="80755"/>
                    <a:pt x="123021" y="78557"/>
                  </a:cubicBezTo>
                  <a:cubicBezTo>
                    <a:pt x="124328" y="77072"/>
                    <a:pt x="125720" y="75651"/>
                    <a:pt x="126589" y="73834"/>
                  </a:cubicBezTo>
                  <a:cubicBezTo>
                    <a:pt x="126770" y="73453"/>
                    <a:pt x="126993" y="73074"/>
                    <a:pt x="127076" y="72669"/>
                  </a:cubicBezTo>
                  <a:cubicBezTo>
                    <a:pt x="127574" y="70267"/>
                    <a:pt x="128081" y="67868"/>
                    <a:pt x="128496" y="65453"/>
                  </a:cubicBezTo>
                  <a:cubicBezTo>
                    <a:pt x="129120" y="61817"/>
                    <a:pt x="129314" y="58144"/>
                    <a:pt x="129287" y="54459"/>
                  </a:cubicBezTo>
                  <a:cubicBezTo>
                    <a:pt x="129278" y="53238"/>
                    <a:pt x="129134" y="52018"/>
                    <a:pt x="129120" y="50797"/>
                  </a:cubicBezTo>
                  <a:cubicBezTo>
                    <a:pt x="129092" y="48344"/>
                    <a:pt x="129114" y="45891"/>
                    <a:pt x="129103" y="43438"/>
                  </a:cubicBezTo>
                  <a:cubicBezTo>
                    <a:pt x="129101" y="43074"/>
                    <a:pt x="129037" y="42711"/>
                    <a:pt x="128999" y="42328"/>
                  </a:cubicBezTo>
                  <a:cubicBezTo>
                    <a:pt x="128220" y="42191"/>
                    <a:pt x="127518" y="42103"/>
                    <a:pt x="126833" y="41938"/>
                  </a:cubicBezTo>
                  <a:cubicBezTo>
                    <a:pt x="125689" y="41664"/>
                    <a:pt x="124532" y="41416"/>
                    <a:pt x="123427" y="41024"/>
                  </a:cubicBezTo>
                  <a:cubicBezTo>
                    <a:pt x="120912" y="40131"/>
                    <a:pt x="118710" y="38672"/>
                    <a:pt x="116594" y="37075"/>
                  </a:cubicBezTo>
                  <a:cubicBezTo>
                    <a:pt x="116303" y="36856"/>
                    <a:pt x="115998" y="36659"/>
                    <a:pt x="115582" y="36369"/>
                  </a:cubicBezTo>
                  <a:cubicBezTo>
                    <a:pt x="115541" y="36833"/>
                    <a:pt x="115534" y="37150"/>
                    <a:pt x="115480" y="37459"/>
                  </a:cubicBezTo>
                  <a:cubicBezTo>
                    <a:pt x="115312" y="38417"/>
                    <a:pt x="114834" y="38843"/>
                    <a:pt x="113864" y="38911"/>
                  </a:cubicBezTo>
                  <a:cubicBezTo>
                    <a:pt x="112959" y="38976"/>
                    <a:pt x="112080" y="38845"/>
                    <a:pt x="111217" y="38561"/>
                  </a:cubicBezTo>
                  <a:cubicBezTo>
                    <a:pt x="109228" y="37909"/>
                    <a:pt x="107421" y="36892"/>
                    <a:pt x="105660" y="35791"/>
                  </a:cubicBezTo>
                  <a:cubicBezTo>
                    <a:pt x="101615" y="33259"/>
                    <a:pt x="97844" y="30348"/>
                    <a:pt x="94156" y="27329"/>
                  </a:cubicBezTo>
                  <a:cubicBezTo>
                    <a:pt x="93884" y="27107"/>
                    <a:pt x="93669" y="26760"/>
                    <a:pt x="93202" y="26801"/>
                  </a:cubicBezTo>
                  <a:cubicBezTo>
                    <a:pt x="93045" y="27147"/>
                    <a:pt x="92882" y="27485"/>
                    <a:pt x="92736" y="27830"/>
                  </a:cubicBezTo>
                  <a:cubicBezTo>
                    <a:pt x="91633" y="30441"/>
                    <a:pt x="90324" y="32949"/>
                    <a:pt x="88869" y="35378"/>
                  </a:cubicBezTo>
                  <a:cubicBezTo>
                    <a:pt x="86468" y="39384"/>
                    <a:pt x="83544" y="42923"/>
                    <a:pt x="79602" y="45495"/>
                  </a:cubicBezTo>
                  <a:close/>
                  <a:moveTo>
                    <a:pt x="91106" y="7881"/>
                  </a:moveTo>
                  <a:cubicBezTo>
                    <a:pt x="91067" y="8278"/>
                    <a:pt x="91097" y="8608"/>
                    <a:pt x="90998" y="8895"/>
                  </a:cubicBezTo>
                  <a:cubicBezTo>
                    <a:pt x="90651" y="9903"/>
                    <a:pt x="89896" y="10386"/>
                    <a:pt x="88849" y="10412"/>
                  </a:cubicBezTo>
                  <a:cubicBezTo>
                    <a:pt x="88095" y="10432"/>
                    <a:pt x="87339" y="10393"/>
                    <a:pt x="86586" y="10432"/>
                  </a:cubicBezTo>
                  <a:cubicBezTo>
                    <a:pt x="86123" y="10455"/>
                    <a:pt x="85651" y="10524"/>
                    <a:pt x="85207" y="10656"/>
                  </a:cubicBezTo>
                  <a:cubicBezTo>
                    <a:pt x="83247" y="11243"/>
                    <a:pt x="81693" y="12479"/>
                    <a:pt x="80374" y="13974"/>
                  </a:cubicBezTo>
                  <a:cubicBezTo>
                    <a:pt x="79065" y="15457"/>
                    <a:pt x="77873" y="17045"/>
                    <a:pt x="76677" y="18622"/>
                  </a:cubicBezTo>
                  <a:cubicBezTo>
                    <a:pt x="76227" y="19218"/>
                    <a:pt x="75819" y="19881"/>
                    <a:pt x="75551" y="20574"/>
                  </a:cubicBezTo>
                  <a:cubicBezTo>
                    <a:pt x="74499" y="23299"/>
                    <a:pt x="73502" y="26046"/>
                    <a:pt x="72500" y="28790"/>
                  </a:cubicBezTo>
                  <a:cubicBezTo>
                    <a:pt x="72142" y="29773"/>
                    <a:pt x="71995" y="30809"/>
                    <a:pt x="71982" y="31847"/>
                  </a:cubicBezTo>
                  <a:cubicBezTo>
                    <a:pt x="71954" y="34109"/>
                    <a:pt x="71975" y="36372"/>
                    <a:pt x="72005" y="38635"/>
                  </a:cubicBezTo>
                  <a:cubicBezTo>
                    <a:pt x="72011" y="39154"/>
                    <a:pt x="72083" y="39670"/>
                    <a:pt x="72217" y="40172"/>
                  </a:cubicBezTo>
                  <a:cubicBezTo>
                    <a:pt x="72672" y="41855"/>
                    <a:pt x="73128" y="43541"/>
                    <a:pt x="73667" y="45197"/>
                  </a:cubicBezTo>
                  <a:cubicBezTo>
                    <a:pt x="73986" y="46179"/>
                    <a:pt x="74446" y="47118"/>
                    <a:pt x="74880" y="48060"/>
                  </a:cubicBezTo>
                  <a:cubicBezTo>
                    <a:pt x="75012" y="48351"/>
                    <a:pt x="75230" y="48628"/>
                    <a:pt x="75472" y="48839"/>
                  </a:cubicBezTo>
                  <a:cubicBezTo>
                    <a:pt x="76168" y="49439"/>
                    <a:pt x="76684" y="50140"/>
                    <a:pt x="76817" y="51084"/>
                  </a:cubicBezTo>
                  <a:cubicBezTo>
                    <a:pt x="77170" y="51191"/>
                    <a:pt x="77474" y="51283"/>
                    <a:pt x="77792" y="51380"/>
                  </a:cubicBezTo>
                  <a:cubicBezTo>
                    <a:pt x="77952" y="49592"/>
                    <a:pt x="77841" y="47780"/>
                    <a:pt x="77502" y="46557"/>
                  </a:cubicBezTo>
                  <a:cubicBezTo>
                    <a:pt x="77252" y="46453"/>
                    <a:pt x="76986" y="46357"/>
                    <a:pt x="76735" y="46232"/>
                  </a:cubicBezTo>
                  <a:cubicBezTo>
                    <a:pt x="76000" y="45868"/>
                    <a:pt x="75574" y="45289"/>
                    <a:pt x="75545" y="44452"/>
                  </a:cubicBezTo>
                  <a:cubicBezTo>
                    <a:pt x="75537" y="44216"/>
                    <a:pt x="75533" y="43980"/>
                    <a:pt x="75534" y="43744"/>
                  </a:cubicBezTo>
                  <a:cubicBezTo>
                    <a:pt x="75565" y="39645"/>
                    <a:pt x="77184" y="36155"/>
                    <a:pt x="79662" y="32997"/>
                  </a:cubicBezTo>
                  <a:cubicBezTo>
                    <a:pt x="79764" y="32868"/>
                    <a:pt x="79945" y="32805"/>
                    <a:pt x="80188" y="32646"/>
                  </a:cubicBezTo>
                  <a:cubicBezTo>
                    <a:pt x="80266" y="32919"/>
                    <a:pt x="80386" y="33103"/>
                    <a:pt x="80344" y="33237"/>
                  </a:cubicBezTo>
                  <a:cubicBezTo>
                    <a:pt x="80248" y="33548"/>
                    <a:pt x="80066" y="33830"/>
                    <a:pt x="79930" y="34130"/>
                  </a:cubicBezTo>
                  <a:cubicBezTo>
                    <a:pt x="79306" y="35502"/>
                    <a:pt x="78628" y="36852"/>
                    <a:pt x="78078" y="38252"/>
                  </a:cubicBezTo>
                  <a:cubicBezTo>
                    <a:pt x="77437" y="39888"/>
                    <a:pt x="77141" y="41611"/>
                    <a:pt x="77144" y="43374"/>
                  </a:cubicBezTo>
                  <a:cubicBezTo>
                    <a:pt x="77144" y="43827"/>
                    <a:pt x="77041" y="44331"/>
                    <a:pt x="77475" y="44687"/>
                  </a:cubicBezTo>
                  <a:cubicBezTo>
                    <a:pt x="77947" y="44769"/>
                    <a:pt x="78329" y="44575"/>
                    <a:pt x="78601" y="44231"/>
                  </a:cubicBezTo>
                  <a:cubicBezTo>
                    <a:pt x="79253" y="43402"/>
                    <a:pt x="80119" y="42824"/>
                    <a:pt x="80913" y="42161"/>
                  </a:cubicBezTo>
                  <a:cubicBezTo>
                    <a:pt x="83552" y="39958"/>
                    <a:pt x="85655" y="37291"/>
                    <a:pt x="87388" y="34354"/>
                  </a:cubicBezTo>
                  <a:cubicBezTo>
                    <a:pt x="88945" y="31716"/>
                    <a:pt x="90334" y="28981"/>
                    <a:pt x="91790" y="26284"/>
                  </a:cubicBezTo>
                  <a:cubicBezTo>
                    <a:pt x="91918" y="26046"/>
                    <a:pt x="91985" y="25773"/>
                    <a:pt x="92081" y="25515"/>
                  </a:cubicBezTo>
                  <a:cubicBezTo>
                    <a:pt x="91635" y="25019"/>
                    <a:pt x="91211" y="24577"/>
                    <a:pt x="90823" y="24106"/>
                  </a:cubicBezTo>
                  <a:cubicBezTo>
                    <a:pt x="90465" y="23670"/>
                    <a:pt x="90114" y="23222"/>
                    <a:pt x="89813" y="22746"/>
                  </a:cubicBezTo>
                  <a:cubicBezTo>
                    <a:pt x="89403" y="22098"/>
                    <a:pt x="89194" y="21374"/>
                    <a:pt x="89174" y="20606"/>
                  </a:cubicBezTo>
                  <a:cubicBezTo>
                    <a:pt x="89165" y="20251"/>
                    <a:pt x="89419" y="19946"/>
                    <a:pt x="89729" y="19875"/>
                  </a:cubicBezTo>
                  <a:cubicBezTo>
                    <a:pt x="90032" y="19804"/>
                    <a:pt x="90299" y="19893"/>
                    <a:pt x="90480" y="20140"/>
                  </a:cubicBezTo>
                  <a:cubicBezTo>
                    <a:pt x="90676" y="20405"/>
                    <a:pt x="90833" y="20697"/>
                    <a:pt x="91013" y="20975"/>
                  </a:cubicBezTo>
                  <a:cubicBezTo>
                    <a:pt x="91991" y="22483"/>
                    <a:pt x="93087" y="23888"/>
                    <a:pt x="94409" y="25122"/>
                  </a:cubicBezTo>
                  <a:cubicBezTo>
                    <a:pt x="97244" y="27771"/>
                    <a:pt x="100319" y="30112"/>
                    <a:pt x="103518" y="32292"/>
                  </a:cubicBezTo>
                  <a:cubicBezTo>
                    <a:pt x="105152" y="33407"/>
                    <a:pt x="106850" y="34431"/>
                    <a:pt x="108549" y="35447"/>
                  </a:cubicBezTo>
                  <a:cubicBezTo>
                    <a:pt x="109643" y="36101"/>
                    <a:pt x="110808" y="36619"/>
                    <a:pt x="112039" y="36976"/>
                  </a:cubicBezTo>
                  <a:cubicBezTo>
                    <a:pt x="112580" y="37133"/>
                    <a:pt x="113119" y="37273"/>
                    <a:pt x="113746" y="37088"/>
                  </a:cubicBezTo>
                  <a:cubicBezTo>
                    <a:pt x="113779" y="36844"/>
                    <a:pt x="113815" y="36618"/>
                    <a:pt x="113839" y="36392"/>
                  </a:cubicBezTo>
                  <a:cubicBezTo>
                    <a:pt x="113953" y="35303"/>
                    <a:pt x="113735" y="34346"/>
                    <a:pt x="112866" y="33576"/>
                  </a:cubicBezTo>
                  <a:cubicBezTo>
                    <a:pt x="112483" y="33237"/>
                    <a:pt x="112165" y="32804"/>
                    <a:pt x="111897" y="32365"/>
                  </a:cubicBezTo>
                  <a:cubicBezTo>
                    <a:pt x="111709" y="32056"/>
                    <a:pt x="111616" y="31672"/>
                    <a:pt x="111555" y="31310"/>
                  </a:cubicBezTo>
                  <a:cubicBezTo>
                    <a:pt x="111493" y="30944"/>
                    <a:pt x="111720" y="30618"/>
                    <a:pt x="112016" y="30514"/>
                  </a:cubicBezTo>
                  <a:cubicBezTo>
                    <a:pt x="112320" y="30408"/>
                    <a:pt x="112599" y="30510"/>
                    <a:pt x="112788" y="30724"/>
                  </a:cubicBezTo>
                  <a:cubicBezTo>
                    <a:pt x="113193" y="31181"/>
                    <a:pt x="113622" y="31638"/>
                    <a:pt x="113931" y="32159"/>
                  </a:cubicBezTo>
                  <a:cubicBezTo>
                    <a:pt x="114597" y="33283"/>
                    <a:pt x="115545" y="34120"/>
                    <a:pt x="116550" y="34907"/>
                  </a:cubicBezTo>
                  <a:cubicBezTo>
                    <a:pt x="120163" y="37735"/>
                    <a:pt x="124011" y="40047"/>
                    <a:pt x="128740" y="40408"/>
                  </a:cubicBezTo>
                  <a:cubicBezTo>
                    <a:pt x="129055" y="40432"/>
                    <a:pt x="129404" y="40542"/>
                    <a:pt x="129657" y="40725"/>
                  </a:cubicBezTo>
                  <a:cubicBezTo>
                    <a:pt x="130458" y="41305"/>
                    <a:pt x="131143" y="41072"/>
                    <a:pt x="131850" y="40553"/>
                  </a:cubicBezTo>
                  <a:cubicBezTo>
                    <a:pt x="132494" y="40078"/>
                    <a:pt x="133156" y="39621"/>
                    <a:pt x="133839" y="39204"/>
                  </a:cubicBezTo>
                  <a:cubicBezTo>
                    <a:pt x="134627" y="38723"/>
                    <a:pt x="135470" y="38464"/>
                    <a:pt x="136402" y="38804"/>
                  </a:cubicBezTo>
                  <a:cubicBezTo>
                    <a:pt x="136515" y="38845"/>
                    <a:pt x="136670" y="38769"/>
                    <a:pt x="136795" y="38750"/>
                  </a:cubicBezTo>
                  <a:cubicBezTo>
                    <a:pt x="137057" y="37724"/>
                    <a:pt x="137108" y="36852"/>
                    <a:pt x="136861" y="36110"/>
                  </a:cubicBezTo>
                  <a:cubicBezTo>
                    <a:pt x="136605" y="35339"/>
                    <a:pt x="136486" y="34557"/>
                    <a:pt x="136452" y="33750"/>
                  </a:cubicBezTo>
                  <a:cubicBezTo>
                    <a:pt x="136420" y="32998"/>
                    <a:pt x="136407" y="32238"/>
                    <a:pt x="136288" y="31496"/>
                  </a:cubicBezTo>
                  <a:cubicBezTo>
                    <a:pt x="135989" y="29637"/>
                    <a:pt x="135770" y="27767"/>
                    <a:pt x="135327" y="25927"/>
                  </a:cubicBezTo>
                  <a:cubicBezTo>
                    <a:pt x="134496" y="22472"/>
                    <a:pt x="133472" y="19103"/>
                    <a:pt x="131526" y="16083"/>
                  </a:cubicBezTo>
                  <a:cubicBezTo>
                    <a:pt x="131220" y="15608"/>
                    <a:pt x="130982" y="15088"/>
                    <a:pt x="130664" y="14620"/>
                  </a:cubicBezTo>
                  <a:cubicBezTo>
                    <a:pt x="129898" y="13491"/>
                    <a:pt x="129189" y="12308"/>
                    <a:pt x="128305" y="11275"/>
                  </a:cubicBezTo>
                  <a:cubicBezTo>
                    <a:pt x="125829" y="8382"/>
                    <a:pt x="122827" y="6086"/>
                    <a:pt x="119595" y="4118"/>
                  </a:cubicBezTo>
                  <a:cubicBezTo>
                    <a:pt x="117433" y="2802"/>
                    <a:pt x="115012" y="2097"/>
                    <a:pt x="112467" y="2048"/>
                  </a:cubicBezTo>
                  <a:cubicBezTo>
                    <a:pt x="109591" y="1993"/>
                    <a:pt x="106713" y="2032"/>
                    <a:pt x="103837" y="2082"/>
                  </a:cubicBezTo>
                  <a:cubicBezTo>
                    <a:pt x="102320" y="2108"/>
                    <a:pt x="100843" y="2432"/>
                    <a:pt x="99419" y="2971"/>
                  </a:cubicBezTo>
                  <a:cubicBezTo>
                    <a:pt x="96343" y="4136"/>
                    <a:pt x="93652" y="5944"/>
                    <a:pt x="91106" y="7880"/>
                  </a:cubicBezTo>
                  <a:close/>
                  <a:moveTo>
                    <a:pt x="18685" y="119479"/>
                  </a:moveTo>
                  <a:cubicBezTo>
                    <a:pt x="18816" y="119431"/>
                    <a:pt x="18961" y="119407"/>
                    <a:pt x="19074" y="119332"/>
                  </a:cubicBezTo>
                  <a:cubicBezTo>
                    <a:pt x="19870" y="118810"/>
                    <a:pt x="20727" y="118486"/>
                    <a:pt x="21664" y="118272"/>
                  </a:cubicBezTo>
                  <a:cubicBezTo>
                    <a:pt x="22896" y="117991"/>
                    <a:pt x="24094" y="117585"/>
                    <a:pt x="25226" y="116965"/>
                  </a:cubicBezTo>
                  <a:cubicBezTo>
                    <a:pt x="26379" y="116333"/>
                    <a:pt x="27619" y="115859"/>
                    <a:pt x="28811" y="115297"/>
                  </a:cubicBezTo>
                  <a:cubicBezTo>
                    <a:pt x="29613" y="114919"/>
                    <a:pt x="30400" y="114505"/>
                    <a:pt x="31215" y="114098"/>
                  </a:cubicBezTo>
                  <a:cubicBezTo>
                    <a:pt x="31215" y="113744"/>
                    <a:pt x="31209" y="113463"/>
                    <a:pt x="31216" y="113183"/>
                  </a:cubicBezTo>
                  <a:cubicBezTo>
                    <a:pt x="31255" y="111130"/>
                    <a:pt x="31213" y="111098"/>
                    <a:pt x="32375" y="109544"/>
                  </a:cubicBezTo>
                  <a:cubicBezTo>
                    <a:pt x="32896" y="108844"/>
                    <a:pt x="33074" y="108155"/>
                    <a:pt x="33026" y="107316"/>
                  </a:cubicBezTo>
                  <a:cubicBezTo>
                    <a:pt x="32929" y="105670"/>
                    <a:pt x="32884" y="104019"/>
                    <a:pt x="32845" y="102368"/>
                  </a:cubicBezTo>
                  <a:cubicBezTo>
                    <a:pt x="32837" y="102003"/>
                    <a:pt x="32900" y="101620"/>
                    <a:pt x="33006" y="101270"/>
                  </a:cubicBezTo>
                  <a:cubicBezTo>
                    <a:pt x="33305" y="100284"/>
                    <a:pt x="33725" y="99328"/>
                    <a:pt x="33946" y="98327"/>
                  </a:cubicBezTo>
                  <a:cubicBezTo>
                    <a:pt x="34189" y="97213"/>
                    <a:pt x="34496" y="96126"/>
                    <a:pt x="34997" y="95112"/>
                  </a:cubicBezTo>
                  <a:cubicBezTo>
                    <a:pt x="35555" y="93980"/>
                    <a:pt x="35377" y="92805"/>
                    <a:pt x="35314" y="91642"/>
                  </a:cubicBezTo>
                  <a:cubicBezTo>
                    <a:pt x="35280" y="91009"/>
                    <a:pt x="34822" y="90714"/>
                    <a:pt x="34137" y="90674"/>
                  </a:cubicBezTo>
                  <a:cubicBezTo>
                    <a:pt x="33323" y="90626"/>
                    <a:pt x="32571" y="90716"/>
                    <a:pt x="31862" y="91221"/>
                  </a:cubicBezTo>
                  <a:cubicBezTo>
                    <a:pt x="31356" y="91582"/>
                    <a:pt x="30858" y="91893"/>
                    <a:pt x="30588" y="92485"/>
                  </a:cubicBezTo>
                  <a:cubicBezTo>
                    <a:pt x="30453" y="92783"/>
                    <a:pt x="30224" y="93034"/>
                    <a:pt x="30046" y="93312"/>
                  </a:cubicBezTo>
                  <a:cubicBezTo>
                    <a:pt x="29152" y="94704"/>
                    <a:pt x="28629" y="96181"/>
                    <a:pt x="28978" y="97867"/>
                  </a:cubicBezTo>
                  <a:cubicBezTo>
                    <a:pt x="29005" y="97993"/>
                    <a:pt x="28942" y="98138"/>
                    <a:pt x="28921" y="98266"/>
                  </a:cubicBezTo>
                  <a:cubicBezTo>
                    <a:pt x="27898" y="99082"/>
                    <a:pt x="27203" y="100127"/>
                    <a:pt x="26470" y="101174"/>
                  </a:cubicBezTo>
                  <a:cubicBezTo>
                    <a:pt x="25778" y="102162"/>
                    <a:pt x="25482" y="103152"/>
                    <a:pt x="25469" y="104321"/>
                  </a:cubicBezTo>
                  <a:cubicBezTo>
                    <a:pt x="25457" y="105402"/>
                    <a:pt x="25325" y="106481"/>
                    <a:pt x="25236" y="107560"/>
                  </a:cubicBezTo>
                  <a:cubicBezTo>
                    <a:pt x="25213" y="107842"/>
                    <a:pt x="25162" y="108133"/>
                    <a:pt x="24819" y="108221"/>
                  </a:cubicBezTo>
                  <a:cubicBezTo>
                    <a:pt x="24546" y="108290"/>
                    <a:pt x="24235" y="108042"/>
                    <a:pt x="24148" y="107636"/>
                  </a:cubicBezTo>
                  <a:cubicBezTo>
                    <a:pt x="24070" y="107267"/>
                    <a:pt x="24019" y="106892"/>
                    <a:pt x="23993" y="106515"/>
                  </a:cubicBezTo>
                  <a:cubicBezTo>
                    <a:pt x="23939" y="105716"/>
                    <a:pt x="23920" y="104914"/>
                    <a:pt x="23866" y="104115"/>
                  </a:cubicBezTo>
                  <a:cubicBezTo>
                    <a:pt x="23772" y="102711"/>
                    <a:pt x="24146" y="101429"/>
                    <a:pt x="24833" y="100226"/>
                  </a:cubicBezTo>
                  <a:cubicBezTo>
                    <a:pt x="24803" y="100136"/>
                    <a:pt x="24789" y="100039"/>
                    <a:pt x="24743" y="99962"/>
                  </a:cubicBezTo>
                  <a:cubicBezTo>
                    <a:pt x="24020" y="98763"/>
                    <a:pt x="24180" y="97308"/>
                    <a:pt x="23621" y="96061"/>
                  </a:cubicBezTo>
                  <a:cubicBezTo>
                    <a:pt x="23587" y="95984"/>
                    <a:pt x="23597" y="95865"/>
                    <a:pt x="23630" y="95784"/>
                  </a:cubicBezTo>
                  <a:cubicBezTo>
                    <a:pt x="23851" y="95242"/>
                    <a:pt x="23615" y="94753"/>
                    <a:pt x="23430" y="94282"/>
                  </a:cubicBezTo>
                  <a:cubicBezTo>
                    <a:pt x="22917" y="92967"/>
                    <a:pt x="22402" y="91650"/>
                    <a:pt x="21812" y="90368"/>
                  </a:cubicBezTo>
                  <a:cubicBezTo>
                    <a:pt x="21164" y="88954"/>
                    <a:pt x="20421" y="87591"/>
                    <a:pt x="20000" y="86076"/>
                  </a:cubicBezTo>
                  <a:cubicBezTo>
                    <a:pt x="19839" y="85497"/>
                    <a:pt x="19512" y="84951"/>
                    <a:pt x="19198" y="84428"/>
                  </a:cubicBezTo>
                  <a:cubicBezTo>
                    <a:pt x="18836" y="83823"/>
                    <a:pt x="18386" y="83270"/>
                    <a:pt x="18006" y="82674"/>
                  </a:cubicBezTo>
                  <a:cubicBezTo>
                    <a:pt x="17085" y="81229"/>
                    <a:pt x="15648" y="80407"/>
                    <a:pt x="14235" y="79576"/>
                  </a:cubicBezTo>
                  <a:cubicBezTo>
                    <a:pt x="13461" y="79122"/>
                    <a:pt x="12814" y="79329"/>
                    <a:pt x="12262" y="80046"/>
                  </a:cubicBezTo>
                  <a:cubicBezTo>
                    <a:pt x="12150" y="80191"/>
                    <a:pt x="12094" y="80381"/>
                    <a:pt x="11981" y="80615"/>
                  </a:cubicBezTo>
                  <a:cubicBezTo>
                    <a:pt x="12502" y="81253"/>
                    <a:pt x="13069" y="81877"/>
                    <a:pt x="13553" y="82557"/>
                  </a:cubicBezTo>
                  <a:cubicBezTo>
                    <a:pt x="13957" y="83126"/>
                    <a:pt x="14504" y="83630"/>
                    <a:pt x="14620" y="84363"/>
                  </a:cubicBezTo>
                  <a:cubicBezTo>
                    <a:pt x="14763" y="85277"/>
                    <a:pt x="15226" y="86049"/>
                    <a:pt x="15713" y="86793"/>
                  </a:cubicBezTo>
                  <a:cubicBezTo>
                    <a:pt x="16726" y="88339"/>
                    <a:pt x="17521" y="90008"/>
                    <a:pt x="18197" y="91703"/>
                  </a:cubicBezTo>
                  <a:cubicBezTo>
                    <a:pt x="18672" y="92895"/>
                    <a:pt x="19458" y="93890"/>
                    <a:pt x="19926" y="95066"/>
                  </a:cubicBezTo>
                  <a:cubicBezTo>
                    <a:pt x="20132" y="95586"/>
                    <a:pt x="20433" y="96068"/>
                    <a:pt x="20651" y="96584"/>
                  </a:cubicBezTo>
                  <a:cubicBezTo>
                    <a:pt x="20926" y="97234"/>
                    <a:pt x="21165" y="97900"/>
                    <a:pt x="21411" y="98563"/>
                  </a:cubicBezTo>
                  <a:cubicBezTo>
                    <a:pt x="21501" y="98801"/>
                    <a:pt x="21564" y="99049"/>
                    <a:pt x="21662" y="99362"/>
                  </a:cubicBezTo>
                  <a:cubicBezTo>
                    <a:pt x="21096" y="99405"/>
                    <a:pt x="20639" y="99440"/>
                    <a:pt x="20137" y="99477"/>
                  </a:cubicBezTo>
                  <a:cubicBezTo>
                    <a:pt x="19951" y="99024"/>
                    <a:pt x="19785" y="98640"/>
                    <a:pt x="19634" y="98250"/>
                  </a:cubicBezTo>
                  <a:cubicBezTo>
                    <a:pt x="19378" y="97591"/>
                    <a:pt x="19213" y="96881"/>
                    <a:pt x="18863" y="96279"/>
                  </a:cubicBezTo>
                  <a:cubicBezTo>
                    <a:pt x="17993" y="94778"/>
                    <a:pt x="17194" y="93260"/>
                    <a:pt x="16538" y="91644"/>
                  </a:cubicBezTo>
                  <a:cubicBezTo>
                    <a:pt x="15940" y="90170"/>
                    <a:pt x="15224" y="88729"/>
                    <a:pt x="14353" y="87372"/>
                  </a:cubicBezTo>
                  <a:cubicBezTo>
                    <a:pt x="13850" y="86590"/>
                    <a:pt x="13434" y="85739"/>
                    <a:pt x="13185" y="84811"/>
                  </a:cubicBezTo>
                  <a:cubicBezTo>
                    <a:pt x="13046" y="84289"/>
                    <a:pt x="12765" y="83697"/>
                    <a:pt x="12356" y="83379"/>
                  </a:cubicBezTo>
                  <a:cubicBezTo>
                    <a:pt x="11517" y="82726"/>
                    <a:pt x="10921" y="81887"/>
                    <a:pt x="10324" y="81057"/>
                  </a:cubicBezTo>
                  <a:cubicBezTo>
                    <a:pt x="9880" y="80440"/>
                    <a:pt x="9363" y="80032"/>
                    <a:pt x="8660" y="79845"/>
                  </a:cubicBezTo>
                  <a:cubicBezTo>
                    <a:pt x="7308" y="79487"/>
                    <a:pt x="7089" y="79699"/>
                    <a:pt x="6352" y="80832"/>
                  </a:cubicBezTo>
                  <a:cubicBezTo>
                    <a:pt x="6111" y="81204"/>
                    <a:pt x="6088" y="81637"/>
                    <a:pt x="6180" y="82063"/>
                  </a:cubicBezTo>
                  <a:cubicBezTo>
                    <a:pt x="6301" y="82621"/>
                    <a:pt x="6542" y="83113"/>
                    <a:pt x="6909" y="83569"/>
                  </a:cubicBezTo>
                  <a:cubicBezTo>
                    <a:pt x="7408" y="84189"/>
                    <a:pt x="7899" y="84836"/>
                    <a:pt x="8261" y="85539"/>
                  </a:cubicBezTo>
                  <a:cubicBezTo>
                    <a:pt x="8477" y="85958"/>
                    <a:pt x="8657" y="86368"/>
                    <a:pt x="8982" y="86724"/>
                  </a:cubicBezTo>
                  <a:cubicBezTo>
                    <a:pt x="9264" y="87032"/>
                    <a:pt x="9496" y="87398"/>
                    <a:pt x="9696" y="87767"/>
                  </a:cubicBezTo>
                  <a:cubicBezTo>
                    <a:pt x="10187" y="88675"/>
                    <a:pt x="10714" y="89562"/>
                    <a:pt x="11089" y="90538"/>
                  </a:cubicBezTo>
                  <a:cubicBezTo>
                    <a:pt x="11408" y="91370"/>
                    <a:pt x="11846" y="92163"/>
                    <a:pt x="12292" y="92939"/>
                  </a:cubicBezTo>
                  <a:cubicBezTo>
                    <a:pt x="13041" y="94243"/>
                    <a:pt x="13834" y="95519"/>
                    <a:pt x="14616" y="96803"/>
                  </a:cubicBezTo>
                  <a:cubicBezTo>
                    <a:pt x="15399" y="98086"/>
                    <a:pt x="16196" y="99358"/>
                    <a:pt x="16975" y="100642"/>
                  </a:cubicBezTo>
                  <a:cubicBezTo>
                    <a:pt x="17115" y="100872"/>
                    <a:pt x="17201" y="101133"/>
                    <a:pt x="17352" y="101469"/>
                  </a:cubicBezTo>
                  <a:cubicBezTo>
                    <a:pt x="16877" y="101815"/>
                    <a:pt x="16622" y="102350"/>
                    <a:pt x="16042" y="102462"/>
                  </a:cubicBezTo>
                  <a:cubicBezTo>
                    <a:pt x="15356" y="101249"/>
                    <a:pt x="14698" y="100068"/>
                    <a:pt x="14025" y="98894"/>
                  </a:cubicBezTo>
                  <a:cubicBezTo>
                    <a:pt x="13744" y="98406"/>
                    <a:pt x="13422" y="97939"/>
                    <a:pt x="13139" y="97452"/>
                  </a:cubicBezTo>
                  <a:cubicBezTo>
                    <a:pt x="12523" y="96395"/>
                    <a:pt x="11910" y="95337"/>
                    <a:pt x="11315" y="94268"/>
                  </a:cubicBezTo>
                  <a:cubicBezTo>
                    <a:pt x="10674" y="93116"/>
                    <a:pt x="10027" y="91968"/>
                    <a:pt x="9438" y="90791"/>
                  </a:cubicBezTo>
                  <a:cubicBezTo>
                    <a:pt x="8808" y="89532"/>
                    <a:pt x="8304" y="88206"/>
                    <a:pt x="7262" y="87196"/>
                  </a:cubicBezTo>
                  <a:cubicBezTo>
                    <a:pt x="7099" y="87038"/>
                    <a:pt x="6951" y="86819"/>
                    <a:pt x="6896" y="86602"/>
                  </a:cubicBezTo>
                  <a:cubicBezTo>
                    <a:pt x="6603" y="85449"/>
                    <a:pt x="5842" y="84636"/>
                    <a:pt x="5000" y="83837"/>
                  </a:cubicBezTo>
                  <a:cubicBezTo>
                    <a:pt x="4760" y="83837"/>
                    <a:pt x="4524" y="83813"/>
                    <a:pt x="4293" y="83841"/>
                  </a:cubicBezTo>
                  <a:cubicBezTo>
                    <a:pt x="3475" y="83941"/>
                    <a:pt x="3221" y="84211"/>
                    <a:pt x="3200" y="85009"/>
                  </a:cubicBezTo>
                  <a:cubicBezTo>
                    <a:pt x="3185" y="85622"/>
                    <a:pt x="3197" y="86235"/>
                    <a:pt x="3197" y="86836"/>
                  </a:cubicBezTo>
                  <a:cubicBezTo>
                    <a:pt x="4109" y="87525"/>
                    <a:pt x="4628" y="88466"/>
                    <a:pt x="5057" y="89469"/>
                  </a:cubicBezTo>
                  <a:cubicBezTo>
                    <a:pt x="5205" y="89815"/>
                    <a:pt x="5302" y="90200"/>
                    <a:pt x="5518" y="90495"/>
                  </a:cubicBezTo>
                  <a:cubicBezTo>
                    <a:pt x="6586" y="91950"/>
                    <a:pt x="7338" y="93581"/>
                    <a:pt x="8139" y="95179"/>
                  </a:cubicBezTo>
                  <a:cubicBezTo>
                    <a:pt x="9389" y="97674"/>
                    <a:pt x="10979" y="99950"/>
                    <a:pt x="12567" y="102229"/>
                  </a:cubicBezTo>
                  <a:cubicBezTo>
                    <a:pt x="12918" y="102734"/>
                    <a:pt x="13267" y="103221"/>
                    <a:pt x="13456" y="103869"/>
                  </a:cubicBezTo>
                  <a:cubicBezTo>
                    <a:pt x="12930" y="104106"/>
                    <a:pt x="12488" y="104167"/>
                    <a:pt x="12120" y="103606"/>
                  </a:cubicBezTo>
                  <a:cubicBezTo>
                    <a:pt x="11168" y="102148"/>
                    <a:pt x="10201" y="100698"/>
                    <a:pt x="9235" y="99247"/>
                  </a:cubicBezTo>
                  <a:cubicBezTo>
                    <a:pt x="8973" y="98857"/>
                    <a:pt x="8712" y="98464"/>
                    <a:pt x="8421" y="98096"/>
                  </a:cubicBezTo>
                  <a:cubicBezTo>
                    <a:pt x="7218" y="96574"/>
                    <a:pt x="6229" y="94912"/>
                    <a:pt x="5326" y="93204"/>
                  </a:cubicBezTo>
                  <a:cubicBezTo>
                    <a:pt x="4754" y="92124"/>
                    <a:pt x="4316" y="90974"/>
                    <a:pt x="3820" y="89853"/>
                  </a:cubicBezTo>
                  <a:cubicBezTo>
                    <a:pt x="3571" y="89291"/>
                    <a:pt x="3314" y="88739"/>
                    <a:pt x="2691" y="88491"/>
                  </a:cubicBezTo>
                  <a:cubicBezTo>
                    <a:pt x="2159" y="88649"/>
                    <a:pt x="1697" y="88850"/>
                    <a:pt x="1518" y="89301"/>
                  </a:cubicBezTo>
                  <a:cubicBezTo>
                    <a:pt x="1591" y="89915"/>
                    <a:pt x="1658" y="90422"/>
                    <a:pt x="1712" y="90931"/>
                  </a:cubicBezTo>
                  <a:cubicBezTo>
                    <a:pt x="1839" y="92112"/>
                    <a:pt x="2106" y="93238"/>
                    <a:pt x="2844" y="94216"/>
                  </a:cubicBezTo>
                  <a:cubicBezTo>
                    <a:pt x="3808" y="95489"/>
                    <a:pt x="4727" y="96799"/>
                    <a:pt x="5692" y="98071"/>
                  </a:cubicBezTo>
                  <a:cubicBezTo>
                    <a:pt x="6769" y="99496"/>
                    <a:pt x="7391" y="101223"/>
                    <a:pt x="8667" y="102519"/>
                  </a:cubicBezTo>
                  <a:cubicBezTo>
                    <a:pt x="8857" y="102711"/>
                    <a:pt x="8938" y="103009"/>
                    <a:pt x="9073" y="103256"/>
                  </a:cubicBezTo>
                  <a:cubicBezTo>
                    <a:pt x="9208" y="103504"/>
                    <a:pt x="9330" y="103756"/>
                    <a:pt x="9485" y="103987"/>
                  </a:cubicBezTo>
                  <a:cubicBezTo>
                    <a:pt x="10536" y="105555"/>
                    <a:pt x="11518" y="107154"/>
                    <a:pt x="12086" y="108977"/>
                  </a:cubicBezTo>
                  <a:cubicBezTo>
                    <a:pt x="12296" y="109648"/>
                    <a:pt x="12607" y="110289"/>
                    <a:pt x="12878" y="110941"/>
                  </a:cubicBezTo>
                  <a:cubicBezTo>
                    <a:pt x="13076" y="111419"/>
                    <a:pt x="13340" y="111878"/>
                    <a:pt x="13479" y="112372"/>
                  </a:cubicBezTo>
                  <a:cubicBezTo>
                    <a:pt x="13788" y="113466"/>
                    <a:pt x="14229" y="114469"/>
                    <a:pt x="14873" y="115426"/>
                  </a:cubicBezTo>
                  <a:cubicBezTo>
                    <a:pt x="15926" y="116991"/>
                    <a:pt x="17051" y="118452"/>
                    <a:pt x="18685" y="119479"/>
                  </a:cubicBezTo>
                  <a:close/>
                  <a:moveTo>
                    <a:pt x="98805" y="92530"/>
                  </a:moveTo>
                  <a:cubicBezTo>
                    <a:pt x="97381" y="93099"/>
                    <a:pt x="96409" y="94119"/>
                    <a:pt x="95507" y="95199"/>
                  </a:cubicBezTo>
                  <a:cubicBezTo>
                    <a:pt x="94786" y="96061"/>
                    <a:pt x="94109" y="96968"/>
                    <a:pt x="93475" y="97897"/>
                  </a:cubicBezTo>
                  <a:cubicBezTo>
                    <a:pt x="92573" y="99218"/>
                    <a:pt x="91745" y="100600"/>
                    <a:pt x="91258" y="102128"/>
                  </a:cubicBezTo>
                  <a:cubicBezTo>
                    <a:pt x="90856" y="103392"/>
                    <a:pt x="90418" y="104620"/>
                    <a:pt x="89675" y="105727"/>
                  </a:cubicBezTo>
                  <a:cubicBezTo>
                    <a:pt x="89384" y="106161"/>
                    <a:pt x="89199" y="106637"/>
                    <a:pt x="89164" y="107176"/>
                  </a:cubicBezTo>
                  <a:cubicBezTo>
                    <a:pt x="89137" y="107596"/>
                    <a:pt x="89036" y="108013"/>
                    <a:pt x="88961" y="108429"/>
                  </a:cubicBezTo>
                  <a:cubicBezTo>
                    <a:pt x="88671" y="110053"/>
                    <a:pt x="88305" y="111662"/>
                    <a:pt x="88205" y="113315"/>
                  </a:cubicBezTo>
                  <a:cubicBezTo>
                    <a:pt x="88120" y="114732"/>
                    <a:pt x="87754" y="116099"/>
                    <a:pt x="87472" y="117484"/>
                  </a:cubicBezTo>
                  <a:cubicBezTo>
                    <a:pt x="87208" y="118771"/>
                    <a:pt x="87001" y="120087"/>
                    <a:pt x="86954" y="121397"/>
                  </a:cubicBezTo>
                  <a:cubicBezTo>
                    <a:pt x="86870" y="123752"/>
                    <a:pt x="86921" y="126112"/>
                    <a:pt x="86925" y="128470"/>
                  </a:cubicBezTo>
                  <a:cubicBezTo>
                    <a:pt x="86925" y="128786"/>
                    <a:pt x="86982" y="129102"/>
                    <a:pt x="87004" y="129323"/>
                  </a:cubicBezTo>
                  <a:cubicBezTo>
                    <a:pt x="87813" y="129591"/>
                    <a:pt x="88549" y="129767"/>
                    <a:pt x="89227" y="130074"/>
                  </a:cubicBezTo>
                  <a:cubicBezTo>
                    <a:pt x="90271" y="130547"/>
                    <a:pt x="91334" y="130858"/>
                    <a:pt x="92483" y="130894"/>
                  </a:cubicBezTo>
                  <a:cubicBezTo>
                    <a:pt x="93322" y="130921"/>
                    <a:pt x="93932" y="131508"/>
                    <a:pt x="94624" y="131878"/>
                  </a:cubicBezTo>
                  <a:cubicBezTo>
                    <a:pt x="94817" y="131982"/>
                    <a:pt x="94925" y="132349"/>
                    <a:pt x="94964" y="132611"/>
                  </a:cubicBezTo>
                  <a:cubicBezTo>
                    <a:pt x="95023" y="132999"/>
                    <a:pt x="94865" y="133370"/>
                    <a:pt x="94572" y="133630"/>
                  </a:cubicBezTo>
                  <a:cubicBezTo>
                    <a:pt x="93749" y="134357"/>
                    <a:pt x="93145" y="135227"/>
                    <a:pt x="92754" y="136250"/>
                  </a:cubicBezTo>
                  <a:cubicBezTo>
                    <a:pt x="92738" y="136293"/>
                    <a:pt x="92699" y="136326"/>
                    <a:pt x="92674" y="136366"/>
                  </a:cubicBezTo>
                  <a:cubicBezTo>
                    <a:pt x="92078" y="137383"/>
                    <a:pt x="91636" y="138480"/>
                    <a:pt x="91358" y="139625"/>
                  </a:cubicBezTo>
                  <a:cubicBezTo>
                    <a:pt x="91094" y="140721"/>
                    <a:pt x="90782" y="141803"/>
                    <a:pt x="90039" y="142710"/>
                  </a:cubicBezTo>
                  <a:cubicBezTo>
                    <a:pt x="89812" y="142988"/>
                    <a:pt x="89714" y="143374"/>
                    <a:pt x="89588" y="143646"/>
                  </a:cubicBezTo>
                  <a:cubicBezTo>
                    <a:pt x="89633" y="143783"/>
                    <a:pt x="89638" y="143836"/>
                    <a:pt x="89664" y="143872"/>
                  </a:cubicBezTo>
                  <a:cubicBezTo>
                    <a:pt x="90569" y="145134"/>
                    <a:pt x="90955" y="146692"/>
                    <a:pt x="91958" y="147901"/>
                  </a:cubicBezTo>
                  <a:cubicBezTo>
                    <a:pt x="92075" y="148042"/>
                    <a:pt x="92126" y="148237"/>
                    <a:pt x="92212" y="148404"/>
                  </a:cubicBezTo>
                  <a:cubicBezTo>
                    <a:pt x="92623" y="149195"/>
                    <a:pt x="93023" y="149993"/>
                    <a:pt x="93453" y="150776"/>
                  </a:cubicBezTo>
                  <a:cubicBezTo>
                    <a:pt x="93680" y="151188"/>
                    <a:pt x="94032" y="151543"/>
                    <a:pt x="94199" y="151974"/>
                  </a:cubicBezTo>
                  <a:cubicBezTo>
                    <a:pt x="94715" y="153306"/>
                    <a:pt x="95359" y="154548"/>
                    <a:pt x="96355" y="155588"/>
                  </a:cubicBezTo>
                  <a:cubicBezTo>
                    <a:pt x="96417" y="155655"/>
                    <a:pt x="96462" y="155743"/>
                    <a:pt x="96503" y="155828"/>
                  </a:cubicBezTo>
                  <a:cubicBezTo>
                    <a:pt x="97256" y="157416"/>
                    <a:pt x="98359" y="158727"/>
                    <a:pt x="99578" y="159984"/>
                  </a:cubicBezTo>
                  <a:cubicBezTo>
                    <a:pt x="100191" y="160613"/>
                    <a:pt x="100929" y="161138"/>
                    <a:pt x="101375" y="161953"/>
                  </a:cubicBezTo>
                  <a:cubicBezTo>
                    <a:pt x="101611" y="162385"/>
                    <a:pt x="102101" y="162676"/>
                    <a:pt x="102471" y="163037"/>
                  </a:cubicBezTo>
                  <a:cubicBezTo>
                    <a:pt x="102769" y="163328"/>
                    <a:pt x="103068" y="163621"/>
                    <a:pt x="103349" y="163928"/>
                  </a:cubicBezTo>
                  <a:cubicBezTo>
                    <a:pt x="103569" y="164170"/>
                    <a:pt x="103751" y="164449"/>
                    <a:pt x="103972" y="164691"/>
                  </a:cubicBezTo>
                  <a:cubicBezTo>
                    <a:pt x="104926" y="165730"/>
                    <a:pt x="106070" y="166593"/>
                    <a:pt x="106841" y="167803"/>
                  </a:cubicBezTo>
                  <a:cubicBezTo>
                    <a:pt x="106914" y="167916"/>
                    <a:pt x="107045" y="168001"/>
                    <a:pt x="107164" y="168075"/>
                  </a:cubicBezTo>
                  <a:cubicBezTo>
                    <a:pt x="107658" y="168379"/>
                    <a:pt x="108012" y="168805"/>
                    <a:pt x="108321" y="169289"/>
                  </a:cubicBezTo>
                  <a:cubicBezTo>
                    <a:pt x="108421" y="169446"/>
                    <a:pt x="108548" y="169728"/>
                    <a:pt x="108795" y="169600"/>
                  </a:cubicBezTo>
                  <a:cubicBezTo>
                    <a:pt x="107939" y="167548"/>
                    <a:pt x="106985" y="165548"/>
                    <a:pt x="106267" y="163467"/>
                  </a:cubicBezTo>
                  <a:cubicBezTo>
                    <a:pt x="105438" y="161067"/>
                    <a:pt x="104822" y="158592"/>
                    <a:pt x="104095" y="156156"/>
                  </a:cubicBezTo>
                  <a:cubicBezTo>
                    <a:pt x="103950" y="155668"/>
                    <a:pt x="103823" y="155175"/>
                    <a:pt x="103363" y="154823"/>
                  </a:cubicBezTo>
                  <a:cubicBezTo>
                    <a:pt x="102434" y="154111"/>
                    <a:pt x="102185" y="153056"/>
                    <a:pt x="102055" y="151963"/>
                  </a:cubicBezTo>
                  <a:cubicBezTo>
                    <a:pt x="102021" y="151682"/>
                    <a:pt x="102091" y="151368"/>
                    <a:pt x="101989" y="151121"/>
                  </a:cubicBezTo>
                  <a:cubicBezTo>
                    <a:pt x="101387" y="149672"/>
                    <a:pt x="101284" y="148109"/>
                    <a:pt x="101058" y="146598"/>
                  </a:cubicBezTo>
                  <a:cubicBezTo>
                    <a:pt x="100761" y="144608"/>
                    <a:pt x="100138" y="142657"/>
                    <a:pt x="100195" y="140614"/>
                  </a:cubicBezTo>
                  <a:cubicBezTo>
                    <a:pt x="100199" y="140476"/>
                    <a:pt x="100168" y="140332"/>
                    <a:pt x="100131" y="140197"/>
                  </a:cubicBezTo>
                  <a:cubicBezTo>
                    <a:pt x="99782" y="138882"/>
                    <a:pt x="99782" y="137486"/>
                    <a:pt x="99202" y="136224"/>
                  </a:cubicBezTo>
                  <a:cubicBezTo>
                    <a:pt x="99145" y="136100"/>
                    <a:pt x="99135" y="135948"/>
                    <a:pt x="99125" y="135809"/>
                  </a:cubicBezTo>
                  <a:cubicBezTo>
                    <a:pt x="99026" y="134359"/>
                    <a:pt x="98573" y="132941"/>
                    <a:pt x="98741" y="131465"/>
                  </a:cubicBezTo>
                  <a:cubicBezTo>
                    <a:pt x="98762" y="131283"/>
                    <a:pt x="98732" y="131083"/>
                    <a:pt x="98678" y="130906"/>
                  </a:cubicBezTo>
                  <a:cubicBezTo>
                    <a:pt x="98330" y="129758"/>
                    <a:pt x="98426" y="128575"/>
                    <a:pt x="98355" y="127402"/>
                  </a:cubicBezTo>
                  <a:cubicBezTo>
                    <a:pt x="98244" y="125526"/>
                    <a:pt x="98099" y="123644"/>
                    <a:pt x="97868" y="121782"/>
                  </a:cubicBezTo>
                  <a:cubicBezTo>
                    <a:pt x="97579" y="119449"/>
                    <a:pt x="97053" y="117142"/>
                    <a:pt x="96634" y="114825"/>
                  </a:cubicBezTo>
                  <a:cubicBezTo>
                    <a:pt x="96248" y="112688"/>
                    <a:pt x="95943" y="110540"/>
                    <a:pt x="95941" y="108365"/>
                  </a:cubicBezTo>
                  <a:cubicBezTo>
                    <a:pt x="95939" y="106386"/>
                    <a:pt x="96002" y="104406"/>
                    <a:pt x="96048" y="102425"/>
                  </a:cubicBezTo>
                  <a:cubicBezTo>
                    <a:pt x="96069" y="101581"/>
                    <a:pt x="96055" y="100734"/>
                    <a:pt x="96517" y="99958"/>
                  </a:cubicBezTo>
                  <a:cubicBezTo>
                    <a:pt x="96647" y="99738"/>
                    <a:pt x="96594" y="99409"/>
                    <a:pt x="96625" y="99130"/>
                  </a:cubicBezTo>
                  <a:cubicBezTo>
                    <a:pt x="96660" y="98803"/>
                    <a:pt x="96627" y="98450"/>
                    <a:pt x="96744" y="98156"/>
                  </a:cubicBezTo>
                  <a:cubicBezTo>
                    <a:pt x="96957" y="97621"/>
                    <a:pt x="97062" y="97080"/>
                    <a:pt x="97111" y="96512"/>
                  </a:cubicBezTo>
                  <a:cubicBezTo>
                    <a:pt x="97131" y="96287"/>
                    <a:pt x="97245" y="96065"/>
                    <a:pt x="97343" y="95852"/>
                  </a:cubicBezTo>
                  <a:cubicBezTo>
                    <a:pt x="97774" y="94910"/>
                    <a:pt x="98218" y="93974"/>
                    <a:pt x="98650" y="93031"/>
                  </a:cubicBezTo>
                  <a:cubicBezTo>
                    <a:pt x="98722" y="92874"/>
                    <a:pt x="98754" y="92698"/>
                    <a:pt x="98805" y="92530"/>
                  </a:cubicBezTo>
                  <a:close/>
                  <a:moveTo>
                    <a:pt x="111695" y="170291"/>
                  </a:moveTo>
                  <a:cubicBezTo>
                    <a:pt x="111808" y="170162"/>
                    <a:pt x="111943" y="170038"/>
                    <a:pt x="112043" y="169890"/>
                  </a:cubicBezTo>
                  <a:cubicBezTo>
                    <a:pt x="113948" y="167083"/>
                    <a:pt x="114289" y="163744"/>
                    <a:pt x="115189" y="160594"/>
                  </a:cubicBezTo>
                  <a:cubicBezTo>
                    <a:pt x="115214" y="160507"/>
                    <a:pt x="115193" y="160407"/>
                    <a:pt x="115199" y="160312"/>
                  </a:cubicBezTo>
                  <a:cubicBezTo>
                    <a:pt x="115275" y="158789"/>
                    <a:pt x="115762" y="157361"/>
                    <a:pt x="116271" y="155950"/>
                  </a:cubicBezTo>
                  <a:cubicBezTo>
                    <a:pt x="116496" y="155325"/>
                    <a:pt x="116771" y="154709"/>
                    <a:pt x="116787" y="154055"/>
                  </a:cubicBezTo>
                  <a:cubicBezTo>
                    <a:pt x="116851" y="151512"/>
                    <a:pt x="116863" y="148967"/>
                    <a:pt x="116895" y="146424"/>
                  </a:cubicBezTo>
                  <a:cubicBezTo>
                    <a:pt x="116484" y="144993"/>
                    <a:pt x="116625" y="143525"/>
                    <a:pt x="116596" y="142066"/>
                  </a:cubicBezTo>
                  <a:cubicBezTo>
                    <a:pt x="116581" y="141268"/>
                    <a:pt x="116498" y="140472"/>
                    <a:pt x="116427" y="139676"/>
                  </a:cubicBezTo>
                  <a:cubicBezTo>
                    <a:pt x="116315" y="138408"/>
                    <a:pt x="116169" y="137143"/>
                    <a:pt x="116069" y="135876"/>
                  </a:cubicBezTo>
                  <a:cubicBezTo>
                    <a:pt x="115805" y="132538"/>
                    <a:pt x="115495" y="129208"/>
                    <a:pt x="114564" y="125972"/>
                  </a:cubicBezTo>
                  <a:cubicBezTo>
                    <a:pt x="114497" y="125746"/>
                    <a:pt x="114445" y="125516"/>
                    <a:pt x="114405" y="125285"/>
                  </a:cubicBezTo>
                  <a:cubicBezTo>
                    <a:pt x="113814" y="121667"/>
                    <a:pt x="113226" y="118050"/>
                    <a:pt x="112644" y="114458"/>
                  </a:cubicBezTo>
                  <a:cubicBezTo>
                    <a:pt x="111352" y="114288"/>
                    <a:pt x="107390" y="114273"/>
                    <a:pt x="106327" y="114412"/>
                  </a:cubicBezTo>
                  <a:cubicBezTo>
                    <a:pt x="105126" y="115167"/>
                    <a:pt x="104879" y="116275"/>
                    <a:pt x="104946" y="117513"/>
                  </a:cubicBezTo>
                  <a:cubicBezTo>
                    <a:pt x="104950" y="117607"/>
                    <a:pt x="104949" y="117702"/>
                    <a:pt x="104951" y="117797"/>
                  </a:cubicBezTo>
                  <a:cubicBezTo>
                    <a:pt x="104976" y="119116"/>
                    <a:pt x="105001" y="120433"/>
                    <a:pt x="104753" y="121743"/>
                  </a:cubicBezTo>
                  <a:cubicBezTo>
                    <a:pt x="104656" y="122248"/>
                    <a:pt x="104646" y="122774"/>
                    <a:pt x="104647" y="123291"/>
                  </a:cubicBezTo>
                  <a:cubicBezTo>
                    <a:pt x="104667" y="128668"/>
                    <a:pt x="104693" y="134043"/>
                    <a:pt x="104729" y="139418"/>
                  </a:cubicBezTo>
                  <a:cubicBezTo>
                    <a:pt x="104734" y="140265"/>
                    <a:pt x="104821" y="141111"/>
                    <a:pt x="104872" y="141958"/>
                  </a:cubicBezTo>
                  <a:cubicBezTo>
                    <a:pt x="104935" y="142993"/>
                    <a:pt x="105019" y="144026"/>
                    <a:pt x="105060" y="145061"/>
                  </a:cubicBezTo>
                  <a:cubicBezTo>
                    <a:pt x="105096" y="146002"/>
                    <a:pt x="105007" y="146955"/>
                    <a:pt x="105113" y="147887"/>
                  </a:cubicBezTo>
                  <a:cubicBezTo>
                    <a:pt x="105353" y="149995"/>
                    <a:pt x="105478" y="152114"/>
                    <a:pt x="105487" y="154236"/>
                  </a:cubicBezTo>
                  <a:cubicBezTo>
                    <a:pt x="105492" y="155560"/>
                    <a:pt x="105687" y="156850"/>
                    <a:pt x="106297" y="158073"/>
                  </a:cubicBezTo>
                  <a:cubicBezTo>
                    <a:pt x="106695" y="158869"/>
                    <a:pt x="107003" y="159728"/>
                    <a:pt x="107220" y="160591"/>
                  </a:cubicBezTo>
                  <a:cubicBezTo>
                    <a:pt x="107824" y="162985"/>
                    <a:pt x="108869" y="165202"/>
                    <a:pt x="109880" y="167432"/>
                  </a:cubicBezTo>
                  <a:cubicBezTo>
                    <a:pt x="110306" y="168369"/>
                    <a:pt x="110894" y="169232"/>
                    <a:pt x="111418" y="170124"/>
                  </a:cubicBezTo>
                  <a:cubicBezTo>
                    <a:pt x="111458" y="170193"/>
                    <a:pt x="111572" y="170220"/>
                    <a:pt x="111695" y="170291"/>
                  </a:cubicBezTo>
                  <a:close/>
                  <a:moveTo>
                    <a:pt x="112986" y="174171"/>
                  </a:moveTo>
                  <a:cubicBezTo>
                    <a:pt x="113316" y="173860"/>
                    <a:pt x="113557" y="173706"/>
                    <a:pt x="113702" y="173487"/>
                  </a:cubicBezTo>
                  <a:cubicBezTo>
                    <a:pt x="114326" y="172550"/>
                    <a:pt x="114927" y="171596"/>
                    <a:pt x="115527" y="170643"/>
                  </a:cubicBezTo>
                  <a:cubicBezTo>
                    <a:pt x="115827" y="170166"/>
                    <a:pt x="116267" y="169703"/>
                    <a:pt x="116358" y="169183"/>
                  </a:cubicBezTo>
                  <a:cubicBezTo>
                    <a:pt x="116524" y="168244"/>
                    <a:pt x="117125" y="167591"/>
                    <a:pt x="117551" y="166816"/>
                  </a:cubicBezTo>
                  <a:cubicBezTo>
                    <a:pt x="118733" y="164663"/>
                    <a:pt x="120251" y="162745"/>
                    <a:pt x="121678" y="160762"/>
                  </a:cubicBezTo>
                  <a:cubicBezTo>
                    <a:pt x="122018" y="160289"/>
                    <a:pt x="122230" y="159807"/>
                    <a:pt x="122327" y="159229"/>
                  </a:cubicBezTo>
                  <a:cubicBezTo>
                    <a:pt x="122733" y="156812"/>
                    <a:pt x="123311" y="154427"/>
                    <a:pt x="124058" y="152093"/>
                  </a:cubicBezTo>
                  <a:cubicBezTo>
                    <a:pt x="124576" y="150473"/>
                    <a:pt x="125224" y="148905"/>
                    <a:pt x="126102" y="147444"/>
                  </a:cubicBezTo>
                  <a:cubicBezTo>
                    <a:pt x="126936" y="146053"/>
                    <a:pt x="127960" y="144823"/>
                    <a:pt x="129367" y="143980"/>
                  </a:cubicBezTo>
                  <a:cubicBezTo>
                    <a:pt x="129885" y="143669"/>
                    <a:pt x="130207" y="143275"/>
                    <a:pt x="130416" y="142718"/>
                  </a:cubicBezTo>
                  <a:cubicBezTo>
                    <a:pt x="130882" y="141486"/>
                    <a:pt x="131337" y="140240"/>
                    <a:pt x="132289" y="139266"/>
                  </a:cubicBezTo>
                  <a:cubicBezTo>
                    <a:pt x="132382" y="139172"/>
                    <a:pt x="132426" y="139023"/>
                    <a:pt x="132472" y="138891"/>
                  </a:cubicBezTo>
                  <a:cubicBezTo>
                    <a:pt x="132688" y="138287"/>
                    <a:pt x="132557" y="137917"/>
                    <a:pt x="132008" y="137575"/>
                  </a:cubicBezTo>
                  <a:cubicBezTo>
                    <a:pt x="131691" y="137377"/>
                    <a:pt x="131308" y="137244"/>
                    <a:pt x="131060" y="136984"/>
                  </a:cubicBezTo>
                  <a:cubicBezTo>
                    <a:pt x="130431" y="136325"/>
                    <a:pt x="129643" y="135895"/>
                    <a:pt x="128913" y="135383"/>
                  </a:cubicBezTo>
                  <a:cubicBezTo>
                    <a:pt x="128412" y="135032"/>
                    <a:pt x="127874" y="134734"/>
                    <a:pt x="127381" y="134371"/>
                  </a:cubicBezTo>
                  <a:cubicBezTo>
                    <a:pt x="126927" y="134037"/>
                    <a:pt x="126414" y="133678"/>
                    <a:pt x="126300" y="133108"/>
                  </a:cubicBezTo>
                  <a:cubicBezTo>
                    <a:pt x="126085" y="132030"/>
                    <a:pt x="125991" y="130933"/>
                    <a:pt x="127046" y="130156"/>
                  </a:cubicBezTo>
                  <a:cubicBezTo>
                    <a:pt x="127310" y="129962"/>
                    <a:pt x="127575" y="129769"/>
                    <a:pt x="127850" y="129591"/>
                  </a:cubicBezTo>
                  <a:cubicBezTo>
                    <a:pt x="128165" y="129387"/>
                    <a:pt x="128519" y="129230"/>
                    <a:pt x="128811" y="128997"/>
                  </a:cubicBezTo>
                  <a:cubicBezTo>
                    <a:pt x="129908" y="128120"/>
                    <a:pt x="130987" y="127220"/>
                    <a:pt x="132156" y="126262"/>
                  </a:cubicBezTo>
                  <a:cubicBezTo>
                    <a:pt x="132095" y="125848"/>
                    <a:pt x="132086" y="125371"/>
                    <a:pt x="131945" y="124937"/>
                  </a:cubicBezTo>
                  <a:cubicBezTo>
                    <a:pt x="131740" y="124300"/>
                    <a:pt x="131615" y="123668"/>
                    <a:pt x="131620" y="122998"/>
                  </a:cubicBezTo>
                  <a:cubicBezTo>
                    <a:pt x="131623" y="122723"/>
                    <a:pt x="131528" y="122445"/>
                    <a:pt x="131470" y="122171"/>
                  </a:cubicBezTo>
                  <a:cubicBezTo>
                    <a:pt x="131321" y="121481"/>
                    <a:pt x="131142" y="120796"/>
                    <a:pt x="131023" y="120103"/>
                  </a:cubicBezTo>
                  <a:cubicBezTo>
                    <a:pt x="130888" y="119316"/>
                    <a:pt x="130899" y="118494"/>
                    <a:pt x="130678" y="117736"/>
                  </a:cubicBezTo>
                  <a:cubicBezTo>
                    <a:pt x="130388" y="116740"/>
                    <a:pt x="130108" y="115747"/>
                    <a:pt x="129936" y="114723"/>
                  </a:cubicBezTo>
                  <a:cubicBezTo>
                    <a:pt x="129842" y="114168"/>
                    <a:pt x="129771" y="113589"/>
                    <a:pt x="129555" y="113079"/>
                  </a:cubicBezTo>
                  <a:cubicBezTo>
                    <a:pt x="129016" y="111805"/>
                    <a:pt x="128736" y="110469"/>
                    <a:pt x="128549" y="109118"/>
                  </a:cubicBezTo>
                  <a:cubicBezTo>
                    <a:pt x="128363" y="107765"/>
                    <a:pt x="127890" y="106478"/>
                    <a:pt x="127834" y="105093"/>
                  </a:cubicBezTo>
                  <a:cubicBezTo>
                    <a:pt x="127788" y="103970"/>
                    <a:pt x="127533" y="102858"/>
                    <a:pt x="127140" y="101783"/>
                  </a:cubicBezTo>
                  <a:cubicBezTo>
                    <a:pt x="126850" y="100989"/>
                    <a:pt x="126568" y="100175"/>
                    <a:pt x="126433" y="99345"/>
                  </a:cubicBezTo>
                  <a:cubicBezTo>
                    <a:pt x="126234" y="98118"/>
                    <a:pt x="125799" y="96986"/>
                    <a:pt x="125320" y="95858"/>
                  </a:cubicBezTo>
                  <a:cubicBezTo>
                    <a:pt x="125266" y="95731"/>
                    <a:pt x="125200" y="95611"/>
                    <a:pt x="125140" y="95486"/>
                  </a:cubicBezTo>
                  <a:cubicBezTo>
                    <a:pt x="124934" y="95873"/>
                    <a:pt x="124901" y="96139"/>
                    <a:pt x="124939" y="96395"/>
                  </a:cubicBezTo>
                  <a:cubicBezTo>
                    <a:pt x="125305" y="98860"/>
                    <a:pt x="124600" y="101265"/>
                    <a:pt x="124540" y="103707"/>
                  </a:cubicBezTo>
                  <a:cubicBezTo>
                    <a:pt x="124532" y="103985"/>
                    <a:pt x="124422" y="104260"/>
                    <a:pt x="124381" y="104539"/>
                  </a:cubicBezTo>
                  <a:cubicBezTo>
                    <a:pt x="124242" y="105470"/>
                    <a:pt x="124011" y="106402"/>
                    <a:pt x="124006" y="107334"/>
                  </a:cubicBezTo>
                  <a:cubicBezTo>
                    <a:pt x="123999" y="108759"/>
                    <a:pt x="123794" y="110144"/>
                    <a:pt x="123556" y="111539"/>
                  </a:cubicBezTo>
                  <a:cubicBezTo>
                    <a:pt x="123255" y="113299"/>
                    <a:pt x="122754" y="115036"/>
                    <a:pt x="122879" y="116852"/>
                  </a:cubicBezTo>
                  <a:cubicBezTo>
                    <a:pt x="122895" y="117083"/>
                    <a:pt x="122830" y="117319"/>
                    <a:pt x="122804" y="117554"/>
                  </a:cubicBezTo>
                  <a:cubicBezTo>
                    <a:pt x="122722" y="118300"/>
                    <a:pt x="122695" y="119058"/>
                    <a:pt x="122551" y="119792"/>
                  </a:cubicBezTo>
                  <a:cubicBezTo>
                    <a:pt x="122236" y="121420"/>
                    <a:pt x="122194" y="123062"/>
                    <a:pt x="122160" y="124708"/>
                  </a:cubicBezTo>
                  <a:cubicBezTo>
                    <a:pt x="122153" y="124987"/>
                    <a:pt x="122043" y="125262"/>
                    <a:pt x="122006" y="125542"/>
                  </a:cubicBezTo>
                  <a:cubicBezTo>
                    <a:pt x="121930" y="126146"/>
                    <a:pt x="121837" y="126752"/>
                    <a:pt x="121810" y="127359"/>
                  </a:cubicBezTo>
                  <a:cubicBezTo>
                    <a:pt x="121735" y="129047"/>
                    <a:pt x="122001" y="130752"/>
                    <a:pt x="121482" y="132414"/>
                  </a:cubicBezTo>
                  <a:cubicBezTo>
                    <a:pt x="121400" y="132673"/>
                    <a:pt x="121459" y="132977"/>
                    <a:pt x="121458" y="133260"/>
                  </a:cubicBezTo>
                  <a:cubicBezTo>
                    <a:pt x="121455" y="134013"/>
                    <a:pt x="121466" y="134768"/>
                    <a:pt x="121453" y="135522"/>
                  </a:cubicBezTo>
                  <a:cubicBezTo>
                    <a:pt x="121448" y="135850"/>
                    <a:pt x="121476" y="136209"/>
                    <a:pt x="121354" y="136498"/>
                  </a:cubicBezTo>
                  <a:cubicBezTo>
                    <a:pt x="121105" y="137086"/>
                    <a:pt x="121100" y="137687"/>
                    <a:pt x="121088" y="138300"/>
                  </a:cubicBezTo>
                  <a:cubicBezTo>
                    <a:pt x="121082" y="138579"/>
                    <a:pt x="121063" y="138877"/>
                    <a:pt x="120964" y="139131"/>
                  </a:cubicBezTo>
                  <a:cubicBezTo>
                    <a:pt x="120736" y="139719"/>
                    <a:pt x="120697" y="140317"/>
                    <a:pt x="120685" y="140935"/>
                  </a:cubicBezTo>
                  <a:cubicBezTo>
                    <a:pt x="120676" y="141354"/>
                    <a:pt x="120573" y="141771"/>
                    <a:pt x="120511" y="142189"/>
                  </a:cubicBezTo>
                  <a:cubicBezTo>
                    <a:pt x="120456" y="142559"/>
                    <a:pt x="120394" y="142928"/>
                    <a:pt x="120347" y="143299"/>
                  </a:cubicBezTo>
                  <a:cubicBezTo>
                    <a:pt x="120210" y="144412"/>
                    <a:pt x="120203" y="145560"/>
                    <a:pt x="119903" y="146626"/>
                  </a:cubicBezTo>
                  <a:cubicBezTo>
                    <a:pt x="119678" y="147422"/>
                    <a:pt x="119646" y="148190"/>
                    <a:pt x="119590" y="148985"/>
                  </a:cubicBezTo>
                  <a:cubicBezTo>
                    <a:pt x="119564" y="149351"/>
                    <a:pt x="119539" y="149812"/>
                    <a:pt x="119317" y="150048"/>
                  </a:cubicBezTo>
                  <a:cubicBezTo>
                    <a:pt x="118870" y="150526"/>
                    <a:pt x="118869" y="151052"/>
                    <a:pt x="118875" y="151618"/>
                  </a:cubicBezTo>
                  <a:cubicBezTo>
                    <a:pt x="118881" y="152325"/>
                    <a:pt x="118880" y="153032"/>
                    <a:pt x="118878" y="153739"/>
                  </a:cubicBezTo>
                  <a:cubicBezTo>
                    <a:pt x="118876" y="154489"/>
                    <a:pt x="118960" y="155246"/>
                    <a:pt x="118479" y="155921"/>
                  </a:cubicBezTo>
                  <a:cubicBezTo>
                    <a:pt x="118359" y="156089"/>
                    <a:pt x="118364" y="156376"/>
                    <a:pt x="118376" y="156603"/>
                  </a:cubicBezTo>
                  <a:cubicBezTo>
                    <a:pt x="118409" y="157233"/>
                    <a:pt x="118255" y="157821"/>
                    <a:pt x="118047" y="158399"/>
                  </a:cubicBezTo>
                  <a:cubicBezTo>
                    <a:pt x="117729" y="159286"/>
                    <a:pt x="117371" y="160159"/>
                    <a:pt x="117074" y="161051"/>
                  </a:cubicBezTo>
                  <a:cubicBezTo>
                    <a:pt x="116746" y="162031"/>
                    <a:pt x="116452" y="163023"/>
                    <a:pt x="116178" y="164019"/>
                  </a:cubicBezTo>
                  <a:cubicBezTo>
                    <a:pt x="116015" y="164605"/>
                    <a:pt x="115941" y="165214"/>
                    <a:pt x="115785" y="165803"/>
                  </a:cubicBezTo>
                  <a:cubicBezTo>
                    <a:pt x="115311" y="167591"/>
                    <a:pt x="114553" y="169269"/>
                    <a:pt x="113622" y="170855"/>
                  </a:cubicBezTo>
                  <a:cubicBezTo>
                    <a:pt x="113046" y="171833"/>
                    <a:pt x="112761" y="172821"/>
                    <a:pt x="112986" y="174171"/>
                  </a:cubicBezTo>
                  <a:close/>
                  <a:moveTo>
                    <a:pt x="137558" y="174434"/>
                  </a:moveTo>
                  <a:cubicBezTo>
                    <a:pt x="138839" y="170487"/>
                    <a:pt x="139640" y="166477"/>
                    <a:pt x="140296" y="162430"/>
                  </a:cubicBezTo>
                  <a:cubicBezTo>
                    <a:pt x="140683" y="160043"/>
                    <a:pt x="140735" y="157645"/>
                    <a:pt x="140645" y="155245"/>
                  </a:cubicBezTo>
                  <a:cubicBezTo>
                    <a:pt x="140538" y="152371"/>
                    <a:pt x="139206" y="150245"/>
                    <a:pt x="136630" y="148891"/>
                  </a:cubicBezTo>
                  <a:cubicBezTo>
                    <a:pt x="135884" y="148500"/>
                    <a:pt x="135199" y="148434"/>
                    <a:pt x="134501" y="148855"/>
                  </a:cubicBezTo>
                  <a:cubicBezTo>
                    <a:pt x="133535" y="149438"/>
                    <a:pt x="132580" y="150043"/>
                    <a:pt x="131655" y="150689"/>
                  </a:cubicBezTo>
                  <a:cubicBezTo>
                    <a:pt x="131063" y="151103"/>
                    <a:pt x="130709" y="151717"/>
                    <a:pt x="130479" y="152410"/>
                  </a:cubicBezTo>
                  <a:cubicBezTo>
                    <a:pt x="129734" y="154647"/>
                    <a:pt x="129093" y="156910"/>
                    <a:pt x="128753" y="159247"/>
                  </a:cubicBezTo>
                  <a:cubicBezTo>
                    <a:pt x="128591" y="160364"/>
                    <a:pt x="128514" y="161493"/>
                    <a:pt x="128355" y="162612"/>
                  </a:cubicBezTo>
                  <a:cubicBezTo>
                    <a:pt x="127841" y="166251"/>
                    <a:pt x="127406" y="169896"/>
                    <a:pt x="127504" y="173580"/>
                  </a:cubicBezTo>
                  <a:cubicBezTo>
                    <a:pt x="127519" y="174105"/>
                    <a:pt x="127492" y="174599"/>
                    <a:pt x="127166" y="175061"/>
                  </a:cubicBezTo>
                  <a:cubicBezTo>
                    <a:pt x="127021" y="175266"/>
                    <a:pt x="126980" y="175595"/>
                    <a:pt x="127002" y="175858"/>
                  </a:cubicBezTo>
                  <a:cubicBezTo>
                    <a:pt x="127082" y="176843"/>
                    <a:pt x="127148" y="177834"/>
                    <a:pt x="127324" y="178802"/>
                  </a:cubicBezTo>
                  <a:cubicBezTo>
                    <a:pt x="127763" y="181213"/>
                    <a:pt x="128414" y="183572"/>
                    <a:pt x="129194" y="185897"/>
                  </a:cubicBezTo>
                  <a:cubicBezTo>
                    <a:pt x="129461" y="186700"/>
                    <a:pt x="129681" y="187519"/>
                    <a:pt x="129920" y="188332"/>
                  </a:cubicBezTo>
                  <a:cubicBezTo>
                    <a:pt x="130228" y="189370"/>
                    <a:pt x="130523" y="190410"/>
                    <a:pt x="130846" y="191444"/>
                  </a:cubicBezTo>
                  <a:cubicBezTo>
                    <a:pt x="130904" y="191630"/>
                    <a:pt x="131065" y="191785"/>
                    <a:pt x="131242" y="192050"/>
                  </a:cubicBezTo>
                  <a:cubicBezTo>
                    <a:pt x="131649" y="191308"/>
                    <a:pt x="131918" y="190640"/>
                    <a:pt x="132341" y="190092"/>
                  </a:cubicBezTo>
                  <a:cubicBezTo>
                    <a:pt x="132982" y="189261"/>
                    <a:pt x="133481" y="188361"/>
                    <a:pt x="133897" y="187413"/>
                  </a:cubicBezTo>
                  <a:cubicBezTo>
                    <a:pt x="134764" y="185431"/>
                    <a:pt x="135620" y="183442"/>
                    <a:pt x="136437" y="181437"/>
                  </a:cubicBezTo>
                  <a:cubicBezTo>
                    <a:pt x="137005" y="180042"/>
                    <a:pt x="137494" y="178616"/>
                    <a:pt x="138028" y="177208"/>
                  </a:cubicBezTo>
                  <a:cubicBezTo>
                    <a:pt x="138274" y="176561"/>
                    <a:pt x="138286" y="175927"/>
                    <a:pt x="137975" y="175299"/>
                  </a:cubicBezTo>
                  <a:cubicBezTo>
                    <a:pt x="137850" y="175049"/>
                    <a:pt x="137731" y="174794"/>
                    <a:pt x="137558" y="174434"/>
                  </a:cubicBezTo>
                  <a:close/>
                  <a:moveTo>
                    <a:pt x="141939" y="175963"/>
                  </a:moveTo>
                  <a:cubicBezTo>
                    <a:pt x="142799" y="174362"/>
                    <a:pt x="143343" y="172714"/>
                    <a:pt x="143779" y="171028"/>
                  </a:cubicBezTo>
                  <a:cubicBezTo>
                    <a:pt x="144120" y="169707"/>
                    <a:pt x="144363" y="168356"/>
                    <a:pt x="144750" y="167048"/>
                  </a:cubicBezTo>
                  <a:cubicBezTo>
                    <a:pt x="145227" y="165443"/>
                    <a:pt x="145426" y="163813"/>
                    <a:pt x="145341" y="162156"/>
                  </a:cubicBezTo>
                  <a:cubicBezTo>
                    <a:pt x="145194" y="159335"/>
                    <a:pt x="144907" y="156523"/>
                    <a:pt x="144906" y="153691"/>
                  </a:cubicBezTo>
                  <a:cubicBezTo>
                    <a:pt x="144906" y="152213"/>
                    <a:pt x="144486" y="150794"/>
                    <a:pt x="143717" y="149516"/>
                  </a:cubicBezTo>
                  <a:cubicBezTo>
                    <a:pt x="142657" y="147752"/>
                    <a:pt x="141318" y="146252"/>
                    <a:pt x="139483" y="145248"/>
                  </a:cubicBezTo>
                  <a:cubicBezTo>
                    <a:pt x="139111" y="145046"/>
                    <a:pt x="138733" y="144846"/>
                    <a:pt x="138388" y="144600"/>
                  </a:cubicBezTo>
                  <a:cubicBezTo>
                    <a:pt x="137900" y="144252"/>
                    <a:pt x="137855" y="143985"/>
                    <a:pt x="138082" y="143392"/>
                  </a:cubicBezTo>
                  <a:cubicBezTo>
                    <a:pt x="138181" y="143133"/>
                    <a:pt x="138324" y="142867"/>
                    <a:pt x="138335" y="142600"/>
                  </a:cubicBezTo>
                  <a:cubicBezTo>
                    <a:pt x="138383" y="141329"/>
                    <a:pt x="138532" y="140038"/>
                    <a:pt x="138379" y="138787"/>
                  </a:cubicBezTo>
                  <a:cubicBezTo>
                    <a:pt x="138237" y="137640"/>
                    <a:pt x="137940" y="136505"/>
                    <a:pt x="137758" y="135349"/>
                  </a:cubicBezTo>
                  <a:cubicBezTo>
                    <a:pt x="137525" y="133873"/>
                    <a:pt x="137423" y="132378"/>
                    <a:pt x="137119" y="130911"/>
                  </a:cubicBezTo>
                  <a:cubicBezTo>
                    <a:pt x="137090" y="130776"/>
                    <a:pt x="137120" y="130629"/>
                    <a:pt x="137109" y="130487"/>
                  </a:cubicBezTo>
                  <a:cubicBezTo>
                    <a:pt x="137092" y="130301"/>
                    <a:pt x="137104" y="130096"/>
                    <a:pt x="137030" y="129932"/>
                  </a:cubicBezTo>
                  <a:cubicBezTo>
                    <a:pt x="136750" y="129306"/>
                    <a:pt x="136765" y="128649"/>
                    <a:pt x="136751" y="127988"/>
                  </a:cubicBezTo>
                  <a:cubicBezTo>
                    <a:pt x="136745" y="127710"/>
                    <a:pt x="136665" y="127434"/>
                    <a:pt x="136617" y="127157"/>
                  </a:cubicBezTo>
                  <a:cubicBezTo>
                    <a:pt x="136418" y="126004"/>
                    <a:pt x="136220" y="124849"/>
                    <a:pt x="136020" y="123694"/>
                  </a:cubicBezTo>
                  <a:cubicBezTo>
                    <a:pt x="135923" y="123140"/>
                    <a:pt x="135860" y="122578"/>
                    <a:pt x="135721" y="122035"/>
                  </a:cubicBezTo>
                  <a:cubicBezTo>
                    <a:pt x="135284" y="120297"/>
                    <a:pt x="134803" y="118576"/>
                    <a:pt x="134694" y="116768"/>
                  </a:cubicBezTo>
                  <a:cubicBezTo>
                    <a:pt x="134644" y="115926"/>
                    <a:pt x="134457" y="115089"/>
                    <a:pt x="134288" y="114258"/>
                  </a:cubicBezTo>
                  <a:cubicBezTo>
                    <a:pt x="133817" y="111950"/>
                    <a:pt x="133133" y="109683"/>
                    <a:pt x="132888" y="107331"/>
                  </a:cubicBezTo>
                  <a:cubicBezTo>
                    <a:pt x="132747" y="105964"/>
                    <a:pt x="132383" y="104648"/>
                    <a:pt x="132100" y="103311"/>
                  </a:cubicBezTo>
                  <a:cubicBezTo>
                    <a:pt x="131522" y="100584"/>
                    <a:pt x="130763" y="97919"/>
                    <a:pt x="129542" y="95401"/>
                  </a:cubicBezTo>
                  <a:cubicBezTo>
                    <a:pt x="129441" y="95194"/>
                    <a:pt x="129373" y="94954"/>
                    <a:pt x="129362" y="94726"/>
                  </a:cubicBezTo>
                  <a:cubicBezTo>
                    <a:pt x="129337" y="94206"/>
                    <a:pt x="129074" y="93818"/>
                    <a:pt x="128699" y="93525"/>
                  </a:cubicBezTo>
                  <a:cubicBezTo>
                    <a:pt x="127724" y="92766"/>
                    <a:pt x="127428" y="91563"/>
                    <a:pt x="126734" y="90624"/>
                  </a:cubicBezTo>
                  <a:cubicBezTo>
                    <a:pt x="126735" y="90095"/>
                    <a:pt x="126368" y="89785"/>
                    <a:pt x="126051" y="89435"/>
                  </a:cubicBezTo>
                  <a:cubicBezTo>
                    <a:pt x="125769" y="89123"/>
                    <a:pt x="125539" y="88765"/>
                    <a:pt x="125272" y="88438"/>
                  </a:cubicBezTo>
                  <a:cubicBezTo>
                    <a:pt x="124887" y="87967"/>
                    <a:pt x="124546" y="87435"/>
                    <a:pt x="124084" y="87056"/>
                  </a:cubicBezTo>
                  <a:cubicBezTo>
                    <a:pt x="123212" y="86341"/>
                    <a:pt x="122268" y="85713"/>
                    <a:pt x="121347" y="85059"/>
                  </a:cubicBezTo>
                  <a:cubicBezTo>
                    <a:pt x="121237" y="84980"/>
                    <a:pt x="121087" y="84953"/>
                    <a:pt x="120949" y="84923"/>
                  </a:cubicBezTo>
                  <a:cubicBezTo>
                    <a:pt x="120672" y="84862"/>
                    <a:pt x="120373" y="85089"/>
                    <a:pt x="120342" y="85364"/>
                  </a:cubicBezTo>
                  <a:cubicBezTo>
                    <a:pt x="120300" y="85751"/>
                    <a:pt x="120343" y="86121"/>
                    <a:pt x="120586" y="86439"/>
                  </a:cubicBezTo>
                  <a:cubicBezTo>
                    <a:pt x="120729" y="86626"/>
                    <a:pt x="120864" y="86831"/>
                    <a:pt x="121046" y="86972"/>
                  </a:cubicBezTo>
                  <a:cubicBezTo>
                    <a:pt x="121836" y="87579"/>
                    <a:pt x="122610" y="88191"/>
                    <a:pt x="122913" y="89203"/>
                  </a:cubicBezTo>
                  <a:cubicBezTo>
                    <a:pt x="123838" y="90274"/>
                    <a:pt x="124591" y="91468"/>
                    <a:pt x="125412" y="92613"/>
                  </a:cubicBezTo>
                  <a:cubicBezTo>
                    <a:pt x="126282" y="93825"/>
                    <a:pt x="126841" y="95152"/>
                    <a:pt x="127378" y="96508"/>
                  </a:cubicBezTo>
                  <a:cubicBezTo>
                    <a:pt x="127638" y="97163"/>
                    <a:pt x="127956" y="97831"/>
                    <a:pt x="128028" y="98516"/>
                  </a:cubicBezTo>
                  <a:cubicBezTo>
                    <a:pt x="128123" y="99426"/>
                    <a:pt x="128447" y="100250"/>
                    <a:pt x="128682" y="101108"/>
                  </a:cubicBezTo>
                  <a:cubicBezTo>
                    <a:pt x="128968" y="102151"/>
                    <a:pt x="129225" y="103205"/>
                    <a:pt x="129441" y="104264"/>
                  </a:cubicBezTo>
                  <a:cubicBezTo>
                    <a:pt x="129581" y="104955"/>
                    <a:pt x="129596" y="105668"/>
                    <a:pt x="129718" y="106363"/>
                  </a:cubicBezTo>
                  <a:cubicBezTo>
                    <a:pt x="129856" y="107150"/>
                    <a:pt x="130067" y="107925"/>
                    <a:pt x="130214" y="108710"/>
                  </a:cubicBezTo>
                  <a:cubicBezTo>
                    <a:pt x="130456" y="110008"/>
                    <a:pt x="130636" y="111320"/>
                    <a:pt x="131215" y="112528"/>
                  </a:cubicBezTo>
                  <a:cubicBezTo>
                    <a:pt x="131296" y="112695"/>
                    <a:pt x="131332" y="112885"/>
                    <a:pt x="131381" y="113066"/>
                  </a:cubicBezTo>
                  <a:cubicBezTo>
                    <a:pt x="131600" y="113882"/>
                    <a:pt x="131821" y="114698"/>
                    <a:pt x="132030" y="115518"/>
                  </a:cubicBezTo>
                  <a:cubicBezTo>
                    <a:pt x="132215" y="116248"/>
                    <a:pt x="132407" y="116977"/>
                    <a:pt x="132552" y="117715"/>
                  </a:cubicBezTo>
                  <a:cubicBezTo>
                    <a:pt x="132943" y="119703"/>
                    <a:pt x="133281" y="121702"/>
                    <a:pt x="133694" y="123685"/>
                  </a:cubicBezTo>
                  <a:cubicBezTo>
                    <a:pt x="134145" y="125857"/>
                    <a:pt x="134625" y="128018"/>
                    <a:pt x="134530" y="130257"/>
                  </a:cubicBezTo>
                  <a:cubicBezTo>
                    <a:pt x="134514" y="130632"/>
                    <a:pt x="134573" y="131010"/>
                    <a:pt x="134607" y="131385"/>
                  </a:cubicBezTo>
                  <a:cubicBezTo>
                    <a:pt x="134813" y="133640"/>
                    <a:pt x="135074" y="135891"/>
                    <a:pt x="135214" y="138149"/>
                  </a:cubicBezTo>
                  <a:cubicBezTo>
                    <a:pt x="135309" y="139653"/>
                    <a:pt x="135255" y="141167"/>
                    <a:pt x="135231" y="142677"/>
                  </a:cubicBezTo>
                  <a:cubicBezTo>
                    <a:pt x="135215" y="143667"/>
                    <a:pt x="134703" y="144252"/>
                    <a:pt x="133752" y="144466"/>
                  </a:cubicBezTo>
                  <a:cubicBezTo>
                    <a:pt x="133569" y="144508"/>
                    <a:pt x="133379" y="144520"/>
                    <a:pt x="133190" y="144536"/>
                  </a:cubicBezTo>
                  <a:cubicBezTo>
                    <a:pt x="132575" y="144588"/>
                    <a:pt x="131970" y="144641"/>
                    <a:pt x="131480" y="145100"/>
                  </a:cubicBezTo>
                  <a:cubicBezTo>
                    <a:pt x="131353" y="145220"/>
                    <a:pt x="131142" y="145257"/>
                    <a:pt x="130965" y="145312"/>
                  </a:cubicBezTo>
                  <a:cubicBezTo>
                    <a:pt x="129695" y="145706"/>
                    <a:pt x="128703" y="146447"/>
                    <a:pt x="128091" y="147640"/>
                  </a:cubicBezTo>
                  <a:cubicBezTo>
                    <a:pt x="127789" y="148226"/>
                    <a:pt x="127538" y="148838"/>
                    <a:pt x="127259" y="149435"/>
                  </a:cubicBezTo>
                  <a:cubicBezTo>
                    <a:pt x="127078" y="149818"/>
                    <a:pt x="126970" y="150279"/>
                    <a:pt x="126686" y="150560"/>
                  </a:cubicBezTo>
                  <a:cubicBezTo>
                    <a:pt x="126106" y="151131"/>
                    <a:pt x="125907" y="151846"/>
                    <a:pt x="125730" y="152572"/>
                  </a:cubicBezTo>
                  <a:cubicBezTo>
                    <a:pt x="125214" y="154680"/>
                    <a:pt x="124773" y="156802"/>
                    <a:pt x="124568" y="158969"/>
                  </a:cubicBezTo>
                  <a:cubicBezTo>
                    <a:pt x="124495" y="159759"/>
                    <a:pt x="124444" y="160558"/>
                    <a:pt x="124024" y="161287"/>
                  </a:cubicBezTo>
                  <a:cubicBezTo>
                    <a:pt x="123845" y="161598"/>
                    <a:pt x="123819" y="162008"/>
                    <a:pt x="123764" y="162379"/>
                  </a:cubicBezTo>
                  <a:cubicBezTo>
                    <a:pt x="123250" y="165887"/>
                    <a:pt x="123078" y="169418"/>
                    <a:pt x="123090" y="172960"/>
                  </a:cubicBezTo>
                  <a:cubicBezTo>
                    <a:pt x="123091" y="173323"/>
                    <a:pt x="123163" y="173686"/>
                    <a:pt x="123202" y="174041"/>
                  </a:cubicBezTo>
                  <a:cubicBezTo>
                    <a:pt x="123935" y="174235"/>
                    <a:pt x="124567" y="174387"/>
                    <a:pt x="125238" y="174264"/>
                  </a:cubicBezTo>
                  <a:cubicBezTo>
                    <a:pt x="125600" y="174197"/>
                    <a:pt x="125838" y="174002"/>
                    <a:pt x="125956" y="173664"/>
                  </a:cubicBezTo>
                  <a:cubicBezTo>
                    <a:pt x="126207" y="172938"/>
                    <a:pt x="126255" y="172210"/>
                    <a:pt x="126139" y="171438"/>
                  </a:cubicBezTo>
                  <a:cubicBezTo>
                    <a:pt x="125809" y="169221"/>
                    <a:pt x="125955" y="166994"/>
                    <a:pt x="126398" y="164822"/>
                  </a:cubicBezTo>
                  <a:cubicBezTo>
                    <a:pt x="126768" y="163014"/>
                    <a:pt x="127069" y="161211"/>
                    <a:pt x="127153" y="159371"/>
                  </a:cubicBezTo>
                  <a:cubicBezTo>
                    <a:pt x="127255" y="157141"/>
                    <a:pt x="127715" y="154980"/>
                    <a:pt x="128388" y="152859"/>
                  </a:cubicBezTo>
                  <a:cubicBezTo>
                    <a:pt x="128676" y="151951"/>
                    <a:pt x="129127" y="151126"/>
                    <a:pt x="129722" y="150382"/>
                  </a:cubicBezTo>
                  <a:cubicBezTo>
                    <a:pt x="130221" y="149759"/>
                    <a:pt x="130713" y="149130"/>
                    <a:pt x="131220" y="148513"/>
                  </a:cubicBezTo>
                  <a:cubicBezTo>
                    <a:pt x="131367" y="148333"/>
                    <a:pt x="131528" y="148104"/>
                    <a:pt x="131729" y="148040"/>
                  </a:cubicBezTo>
                  <a:cubicBezTo>
                    <a:pt x="132799" y="147694"/>
                    <a:pt x="133879" y="147378"/>
                    <a:pt x="134968" y="147090"/>
                  </a:cubicBezTo>
                  <a:cubicBezTo>
                    <a:pt x="135176" y="147035"/>
                    <a:pt x="135430" y="147148"/>
                    <a:pt x="135661" y="147195"/>
                  </a:cubicBezTo>
                  <a:cubicBezTo>
                    <a:pt x="138887" y="147848"/>
                    <a:pt x="141541" y="150591"/>
                    <a:pt x="142132" y="153927"/>
                  </a:cubicBezTo>
                  <a:cubicBezTo>
                    <a:pt x="142555" y="156314"/>
                    <a:pt x="142546" y="158736"/>
                    <a:pt x="142297" y="161122"/>
                  </a:cubicBezTo>
                  <a:cubicBezTo>
                    <a:pt x="141861" y="165299"/>
                    <a:pt x="141079" y="169423"/>
                    <a:pt x="139901" y="173462"/>
                  </a:cubicBezTo>
                  <a:cubicBezTo>
                    <a:pt x="139758" y="173951"/>
                    <a:pt x="139675" y="174459"/>
                    <a:pt x="139576" y="174903"/>
                  </a:cubicBezTo>
                  <a:cubicBezTo>
                    <a:pt x="140455" y="175637"/>
                    <a:pt x="140455" y="175637"/>
                    <a:pt x="141939" y="175965"/>
                  </a:cubicBezTo>
                  <a:close/>
                  <a:moveTo>
                    <a:pt x="96696" y="87535"/>
                  </a:moveTo>
                  <a:cubicBezTo>
                    <a:pt x="96371" y="87947"/>
                    <a:pt x="96057" y="88243"/>
                    <a:pt x="95865" y="88605"/>
                  </a:cubicBezTo>
                  <a:cubicBezTo>
                    <a:pt x="95366" y="89545"/>
                    <a:pt x="94451" y="90114"/>
                    <a:pt x="93842" y="90953"/>
                  </a:cubicBezTo>
                  <a:cubicBezTo>
                    <a:pt x="93769" y="91054"/>
                    <a:pt x="93604" y="91140"/>
                    <a:pt x="93479" y="91143"/>
                  </a:cubicBezTo>
                  <a:cubicBezTo>
                    <a:pt x="93023" y="91156"/>
                    <a:pt x="92847" y="91498"/>
                    <a:pt x="92621" y="91796"/>
                  </a:cubicBezTo>
                  <a:cubicBezTo>
                    <a:pt x="91593" y="93146"/>
                    <a:pt x="90526" y="94469"/>
                    <a:pt x="89862" y="96055"/>
                  </a:cubicBezTo>
                  <a:cubicBezTo>
                    <a:pt x="89788" y="96228"/>
                    <a:pt x="89689" y="96391"/>
                    <a:pt x="89568" y="96537"/>
                  </a:cubicBezTo>
                  <a:cubicBezTo>
                    <a:pt x="88908" y="97346"/>
                    <a:pt x="88406" y="98214"/>
                    <a:pt x="88252" y="99281"/>
                  </a:cubicBezTo>
                  <a:cubicBezTo>
                    <a:pt x="88195" y="99680"/>
                    <a:pt x="87913" y="100050"/>
                    <a:pt x="87717" y="100427"/>
                  </a:cubicBezTo>
                  <a:cubicBezTo>
                    <a:pt x="87456" y="100927"/>
                    <a:pt x="87177" y="101418"/>
                    <a:pt x="86914" y="101917"/>
                  </a:cubicBezTo>
                  <a:cubicBezTo>
                    <a:pt x="86538" y="102632"/>
                    <a:pt x="86445" y="103440"/>
                    <a:pt x="86190" y="104184"/>
                  </a:cubicBezTo>
                  <a:cubicBezTo>
                    <a:pt x="85811" y="105287"/>
                    <a:pt x="85348" y="106358"/>
                    <a:pt x="84992" y="107480"/>
                  </a:cubicBezTo>
                  <a:cubicBezTo>
                    <a:pt x="84650" y="108553"/>
                    <a:pt x="84352" y="109638"/>
                    <a:pt x="84040" y="110719"/>
                  </a:cubicBezTo>
                  <a:cubicBezTo>
                    <a:pt x="83899" y="111211"/>
                    <a:pt x="83881" y="111738"/>
                    <a:pt x="83813" y="112250"/>
                  </a:cubicBezTo>
                  <a:cubicBezTo>
                    <a:pt x="83777" y="112530"/>
                    <a:pt x="83821" y="112841"/>
                    <a:pt x="83712" y="113087"/>
                  </a:cubicBezTo>
                  <a:cubicBezTo>
                    <a:pt x="83432" y="113720"/>
                    <a:pt x="83465" y="114375"/>
                    <a:pt x="83467" y="115034"/>
                  </a:cubicBezTo>
                  <a:cubicBezTo>
                    <a:pt x="83470" y="116023"/>
                    <a:pt x="83515" y="117011"/>
                    <a:pt x="83171" y="117971"/>
                  </a:cubicBezTo>
                  <a:cubicBezTo>
                    <a:pt x="83064" y="118272"/>
                    <a:pt x="83084" y="118622"/>
                    <a:pt x="83072" y="118950"/>
                  </a:cubicBezTo>
                  <a:cubicBezTo>
                    <a:pt x="83023" y="120266"/>
                    <a:pt x="83045" y="121588"/>
                    <a:pt x="82922" y="122896"/>
                  </a:cubicBezTo>
                  <a:cubicBezTo>
                    <a:pt x="82825" y="123924"/>
                    <a:pt x="82627" y="124940"/>
                    <a:pt x="82643" y="125979"/>
                  </a:cubicBezTo>
                  <a:cubicBezTo>
                    <a:pt x="82645" y="126117"/>
                    <a:pt x="82571" y="126252"/>
                    <a:pt x="82551" y="126391"/>
                  </a:cubicBezTo>
                  <a:cubicBezTo>
                    <a:pt x="82486" y="126854"/>
                    <a:pt x="82427" y="127319"/>
                    <a:pt x="82373" y="127784"/>
                  </a:cubicBezTo>
                  <a:cubicBezTo>
                    <a:pt x="82318" y="128250"/>
                    <a:pt x="82272" y="128718"/>
                    <a:pt x="82221" y="129185"/>
                  </a:cubicBezTo>
                  <a:cubicBezTo>
                    <a:pt x="82160" y="129747"/>
                    <a:pt x="82095" y="130307"/>
                    <a:pt x="82037" y="130869"/>
                  </a:cubicBezTo>
                  <a:cubicBezTo>
                    <a:pt x="81979" y="131431"/>
                    <a:pt x="81919" y="131991"/>
                    <a:pt x="81871" y="132553"/>
                  </a:cubicBezTo>
                  <a:cubicBezTo>
                    <a:pt x="81794" y="133491"/>
                    <a:pt x="81663" y="134429"/>
                    <a:pt x="81664" y="135365"/>
                  </a:cubicBezTo>
                  <a:cubicBezTo>
                    <a:pt x="81668" y="139893"/>
                    <a:pt x="81708" y="144421"/>
                    <a:pt x="81742" y="148949"/>
                  </a:cubicBezTo>
                  <a:cubicBezTo>
                    <a:pt x="81750" y="149980"/>
                    <a:pt x="81627" y="151024"/>
                    <a:pt x="82046" y="152022"/>
                  </a:cubicBezTo>
                  <a:cubicBezTo>
                    <a:pt x="82131" y="152226"/>
                    <a:pt x="82068" y="152489"/>
                    <a:pt x="82095" y="152722"/>
                  </a:cubicBezTo>
                  <a:cubicBezTo>
                    <a:pt x="82127" y="152982"/>
                    <a:pt x="82183" y="153238"/>
                    <a:pt x="82222" y="153457"/>
                  </a:cubicBezTo>
                  <a:cubicBezTo>
                    <a:pt x="83236" y="153345"/>
                    <a:pt x="84158" y="153242"/>
                    <a:pt x="85170" y="153131"/>
                  </a:cubicBezTo>
                  <a:cubicBezTo>
                    <a:pt x="85170" y="152844"/>
                    <a:pt x="85178" y="152619"/>
                    <a:pt x="85169" y="152395"/>
                  </a:cubicBezTo>
                  <a:cubicBezTo>
                    <a:pt x="85122" y="151078"/>
                    <a:pt x="85033" y="149760"/>
                    <a:pt x="85029" y="148443"/>
                  </a:cubicBezTo>
                  <a:cubicBezTo>
                    <a:pt x="85015" y="143160"/>
                    <a:pt x="85030" y="137878"/>
                    <a:pt x="85029" y="132595"/>
                  </a:cubicBezTo>
                  <a:cubicBezTo>
                    <a:pt x="85029" y="131746"/>
                    <a:pt x="84950" y="130896"/>
                    <a:pt x="84998" y="130053"/>
                  </a:cubicBezTo>
                  <a:cubicBezTo>
                    <a:pt x="85149" y="127372"/>
                    <a:pt x="85336" y="124693"/>
                    <a:pt x="85522" y="122015"/>
                  </a:cubicBezTo>
                  <a:cubicBezTo>
                    <a:pt x="85578" y="121217"/>
                    <a:pt x="85691" y="120422"/>
                    <a:pt x="85761" y="119624"/>
                  </a:cubicBezTo>
                  <a:cubicBezTo>
                    <a:pt x="85927" y="117747"/>
                    <a:pt x="86079" y="115869"/>
                    <a:pt x="86249" y="113992"/>
                  </a:cubicBezTo>
                  <a:cubicBezTo>
                    <a:pt x="86295" y="113476"/>
                    <a:pt x="86334" y="112951"/>
                    <a:pt x="86468" y="112453"/>
                  </a:cubicBezTo>
                  <a:cubicBezTo>
                    <a:pt x="86983" y="110545"/>
                    <a:pt x="87585" y="108657"/>
                    <a:pt x="88057" y="106738"/>
                  </a:cubicBezTo>
                  <a:cubicBezTo>
                    <a:pt x="88418" y="105268"/>
                    <a:pt x="88960" y="103874"/>
                    <a:pt x="89523" y="102481"/>
                  </a:cubicBezTo>
                  <a:cubicBezTo>
                    <a:pt x="89577" y="102351"/>
                    <a:pt x="89635" y="102217"/>
                    <a:pt x="89658" y="102080"/>
                  </a:cubicBezTo>
                  <a:cubicBezTo>
                    <a:pt x="89886" y="100700"/>
                    <a:pt x="90571" y="99490"/>
                    <a:pt x="91284" y="98350"/>
                  </a:cubicBezTo>
                  <a:cubicBezTo>
                    <a:pt x="92778" y="95956"/>
                    <a:pt x="94254" y="93538"/>
                    <a:pt x="96084" y="91371"/>
                  </a:cubicBezTo>
                  <a:cubicBezTo>
                    <a:pt x="96261" y="91160"/>
                    <a:pt x="96457" y="90904"/>
                    <a:pt x="96698" y="90819"/>
                  </a:cubicBezTo>
                  <a:cubicBezTo>
                    <a:pt x="97332" y="90600"/>
                    <a:pt x="97644" y="90070"/>
                    <a:pt x="98049" y="89615"/>
                  </a:cubicBezTo>
                  <a:cubicBezTo>
                    <a:pt x="98447" y="89166"/>
                    <a:pt x="98879" y="88748"/>
                    <a:pt x="99398" y="88212"/>
                  </a:cubicBezTo>
                  <a:cubicBezTo>
                    <a:pt x="98495" y="87792"/>
                    <a:pt x="97625" y="87872"/>
                    <a:pt x="96696" y="87535"/>
                  </a:cubicBezTo>
                  <a:close/>
                  <a:moveTo>
                    <a:pt x="118661" y="141128"/>
                  </a:moveTo>
                  <a:cubicBezTo>
                    <a:pt x="118702" y="140918"/>
                    <a:pt x="118757" y="140710"/>
                    <a:pt x="118782" y="140497"/>
                  </a:cubicBezTo>
                  <a:cubicBezTo>
                    <a:pt x="118833" y="140030"/>
                    <a:pt x="118791" y="139536"/>
                    <a:pt x="118931" y="139099"/>
                  </a:cubicBezTo>
                  <a:cubicBezTo>
                    <a:pt x="119109" y="138547"/>
                    <a:pt x="119174" y="138004"/>
                    <a:pt x="119172" y="137435"/>
                  </a:cubicBezTo>
                  <a:cubicBezTo>
                    <a:pt x="119172" y="137154"/>
                    <a:pt x="119153" y="136844"/>
                    <a:pt x="119258" y="136598"/>
                  </a:cubicBezTo>
                  <a:cubicBezTo>
                    <a:pt x="119553" y="135919"/>
                    <a:pt x="119498" y="135215"/>
                    <a:pt x="119505" y="134511"/>
                  </a:cubicBezTo>
                  <a:cubicBezTo>
                    <a:pt x="119516" y="133289"/>
                    <a:pt x="119423" y="132061"/>
                    <a:pt x="119826" y="130868"/>
                  </a:cubicBezTo>
                  <a:cubicBezTo>
                    <a:pt x="119929" y="130566"/>
                    <a:pt x="119896" y="130215"/>
                    <a:pt x="119908" y="129887"/>
                  </a:cubicBezTo>
                  <a:cubicBezTo>
                    <a:pt x="119970" y="128055"/>
                    <a:pt x="119751" y="126204"/>
                    <a:pt x="120284" y="124405"/>
                  </a:cubicBezTo>
                  <a:cubicBezTo>
                    <a:pt x="120258" y="122803"/>
                    <a:pt x="120323" y="121209"/>
                    <a:pt x="120632" y="119629"/>
                  </a:cubicBezTo>
                  <a:cubicBezTo>
                    <a:pt x="120757" y="118985"/>
                    <a:pt x="120786" y="118323"/>
                    <a:pt x="120871" y="117672"/>
                  </a:cubicBezTo>
                  <a:cubicBezTo>
                    <a:pt x="120926" y="117252"/>
                    <a:pt x="121072" y="116832"/>
                    <a:pt x="121059" y="116416"/>
                  </a:cubicBezTo>
                  <a:cubicBezTo>
                    <a:pt x="121009" y="114887"/>
                    <a:pt x="121391" y="113425"/>
                    <a:pt x="121665" y="111944"/>
                  </a:cubicBezTo>
                  <a:cubicBezTo>
                    <a:pt x="121966" y="110325"/>
                    <a:pt x="122336" y="108715"/>
                    <a:pt x="122256" y="107043"/>
                  </a:cubicBezTo>
                  <a:cubicBezTo>
                    <a:pt x="122232" y="106580"/>
                    <a:pt x="122346" y="106106"/>
                    <a:pt x="122429" y="105644"/>
                  </a:cubicBezTo>
                  <a:cubicBezTo>
                    <a:pt x="122690" y="104207"/>
                    <a:pt x="123036" y="102784"/>
                    <a:pt x="122981" y="101305"/>
                  </a:cubicBezTo>
                  <a:cubicBezTo>
                    <a:pt x="122968" y="100937"/>
                    <a:pt x="123057" y="100553"/>
                    <a:pt x="123158" y="100193"/>
                  </a:cubicBezTo>
                  <a:cubicBezTo>
                    <a:pt x="123586" y="98666"/>
                    <a:pt x="123363" y="97114"/>
                    <a:pt x="123480" y="95440"/>
                  </a:cubicBezTo>
                  <a:cubicBezTo>
                    <a:pt x="123072" y="95684"/>
                    <a:pt x="122984" y="95932"/>
                    <a:pt x="122959" y="96218"/>
                  </a:cubicBezTo>
                  <a:cubicBezTo>
                    <a:pt x="122923" y="96640"/>
                    <a:pt x="123003" y="97115"/>
                    <a:pt x="122834" y="97473"/>
                  </a:cubicBezTo>
                  <a:cubicBezTo>
                    <a:pt x="122169" y="98875"/>
                    <a:pt x="121771" y="100416"/>
                    <a:pt x="120868" y="101687"/>
                  </a:cubicBezTo>
                  <a:cubicBezTo>
                    <a:pt x="119881" y="103074"/>
                    <a:pt x="119304" y="104674"/>
                    <a:pt x="118370" y="106095"/>
                  </a:cubicBezTo>
                  <a:cubicBezTo>
                    <a:pt x="117605" y="107258"/>
                    <a:pt x="117153" y="108630"/>
                    <a:pt x="116585" y="109919"/>
                  </a:cubicBezTo>
                  <a:cubicBezTo>
                    <a:pt x="116399" y="110340"/>
                    <a:pt x="116142" y="110628"/>
                    <a:pt x="115677" y="110715"/>
                  </a:cubicBezTo>
                  <a:cubicBezTo>
                    <a:pt x="115458" y="110756"/>
                    <a:pt x="115242" y="110821"/>
                    <a:pt x="115065" y="110866"/>
                  </a:cubicBezTo>
                  <a:cubicBezTo>
                    <a:pt x="114974" y="111178"/>
                    <a:pt x="114942" y="111420"/>
                    <a:pt x="114834" y="111624"/>
                  </a:cubicBezTo>
                  <a:cubicBezTo>
                    <a:pt x="114036" y="113117"/>
                    <a:pt x="114008" y="114657"/>
                    <a:pt x="114412" y="116276"/>
                  </a:cubicBezTo>
                  <a:cubicBezTo>
                    <a:pt x="114845" y="118013"/>
                    <a:pt x="115178" y="119773"/>
                    <a:pt x="115529" y="121527"/>
                  </a:cubicBezTo>
                  <a:cubicBezTo>
                    <a:pt x="115822" y="123005"/>
                    <a:pt x="115978" y="124519"/>
                    <a:pt x="116376" y="125965"/>
                  </a:cubicBezTo>
                  <a:cubicBezTo>
                    <a:pt x="117144" y="128753"/>
                    <a:pt x="117515" y="131597"/>
                    <a:pt x="117772" y="134458"/>
                  </a:cubicBezTo>
                  <a:cubicBezTo>
                    <a:pt x="117971" y="136684"/>
                    <a:pt x="118200" y="138904"/>
                    <a:pt x="118661" y="141128"/>
                  </a:cubicBezTo>
                  <a:close/>
                  <a:moveTo>
                    <a:pt x="97405" y="103041"/>
                  </a:moveTo>
                  <a:cubicBezTo>
                    <a:pt x="97448" y="105884"/>
                    <a:pt x="97385" y="108569"/>
                    <a:pt x="97816" y="111222"/>
                  </a:cubicBezTo>
                  <a:cubicBezTo>
                    <a:pt x="98327" y="114382"/>
                    <a:pt x="98877" y="117540"/>
                    <a:pt x="99518" y="120676"/>
                  </a:cubicBezTo>
                  <a:cubicBezTo>
                    <a:pt x="99954" y="122810"/>
                    <a:pt x="99814" y="124992"/>
                    <a:pt x="100235" y="127118"/>
                  </a:cubicBezTo>
                  <a:cubicBezTo>
                    <a:pt x="100254" y="127209"/>
                    <a:pt x="100238" y="127307"/>
                    <a:pt x="100239" y="127401"/>
                  </a:cubicBezTo>
                  <a:cubicBezTo>
                    <a:pt x="100249" y="128435"/>
                    <a:pt x="100205" y="129470"/>
                    <a:pt x="100511" y="130485"/>
                  </a:cubicBezTo>
                  <a:cubicBezTo>
                    <a:pt x="100617" y="130838"/>
                    <a:pt x="100631" y="131237"/>
                    <a:pt x="100594" y="131607"/>
                  </a:cubicBezTo>
                  <a:cubicBezTo>
                    <a:pt x="100439" y="133092"/>
                    <a:pt x="100945" y="134496"/>
                    <a:pt x="101155" y="135930"/>
                  </a:cubicBezTo>
                  <a:cubicBezTo>
                    <a:pt x="101309" y="136980"/>
                    <a:pt x="101755" y="137994"/>
                    <a:pt x="101830" y="139087"/>
                  </a:cubicBezTo>
                  <a:cubicBezTo>
                    <a:pt x="101865" y="139598"/>
                    <a:pt x="102136" y="140101"/>
                    <a:pt x="102124" y="140602"/>
                  </a:cubicBezTo>
                  <a:cubicBezTo>
                    <a:pt x="102096" y="141840"/>
                    <a:pt x="102565" y="142998"/>
                    <a:pt x="102615" y="144221"/>
                  </a:cubicBezTo>
                  <a:cubicBezTo>
                    <a:pt x="102635" y="144750"/>
                    <a:pt x="102834" y="145270"/>
                    <a:pt x="102962" y="145843"/>
                  </a:cubicBezTo>
                  <a:cubicBezTo>
                    <a:pt x="103081" y="145711"/>
                    <a:pt x="103185" y="145648"/>
                    <a:pt x="103185" y="145582"/>
                  </a:cubicBezTo>
                  <a:cubicBezTo>
                    <a:pt x="103189" y="144971"/>
                    <a:pt x="103202" y="144357"/>
                    <a:pt x="103159" y="143748"/>
                  </a:cubicBezTo>
                  <a:cubicBezTo>
                    <a:pt x="103062" y="142386"/>
                    <a:pt x="102843" y="141026"/>
                    <a:pt x="102837" y="139664"/>
                  </a:cubicBezTo>
                  <a:cubicBezTo>
                    <a:pt x="102819" y="134574"/>
                    <a:pt x="102859" y="129483"/>
                    <a:pt x="102894" y="124393"/>
                  </a:cubicBezTo>
                  <a:cubicBezTo>
                    <a:pt x="102901" y="123499"/>
                    <a:pt x="102902" y="122588"/>
                    <a:pt x="103067" y="121716"/>
                  </a:cubicBezTo>
                  <a:cubicBezTo>
                    <a:pt x="103331" y="120314"/>
                    <a:pt x="103350" y="118906"/>
                    <a:pt x="103354" y="117494"/>
                  </a:cubicBezTo>
                  <a:cubicBezTo>
                    <a:pt x="103357" y="116878"/>
                    <a:pt x="103406" y="116281"/>
                    <a:pt x="103609" y="115687"/>
                  </a:cubicBezTo>
                  <a:cubicBezTo>
                    <a:pt x="103890" y="114869"/>
                    <a:pt x="103898" y="114033"/>
                    <a:pt x="103647" y="113190"/>
                  </a:cubicBezTo>
                  <a:cubicBezTo>
                    <a:pt x="103474" y="112608"/>
                    <a:pt x="103373" y="112004"/>
                    <a:pt x="103211" y="111418"/>
                  </a:cubicBezTo>
                  <a:cubicBezTo>
                    <a:pt x="103125" y="111103"/>
                    <a:pt x="103011" y="110792"/>
                    <a:pt x="102630" y="110682"/>
                  </a:cubicBezTo>
                  <a:cubicBezTo>
                    <a:pt x="102186" y="110553"/>
                    <a:pt x="101961" y="110193"/>
                    <a:pt x="101762" y="109807"/>
                  </a:cubicBezTo>
                  <a:cubicBezTo>
                    <a:pt x="101372" y="109055"/>
                    <a:pt x="100971" y="108308"/>
                    <a:pt x="100571" y="107561"/>
                  </a:cubicBezTo>
                  <a:cubicBezTo>
                    <a:pt x="100393" y="107230"/>
                    <a:pt x="100264" y="106846"/>
                    <a:pt x="100011" y="106587"/>
                  </a:cubicBezTo>
                  <a:cubicBezTo>
                    <a:pt x="99369" y="105929"/>
                    <a:pt x="98980" y="105129"/>
                    <a:pt x="98584" y="104328"/>
                  </a:cubicBezTo>
                  <a:cubicBezTo>
                    <a:pt x="98355" y="103862"/>
                    <a:pt x="98128" y="103401"/>
                    <a:pt x="97405" y="103041"/>
                  </a:cubicBezTo>
                  <a:close/>
                  <a:moveTo>
                    <a:pt x="109126" y="96038"/>
                  </a:moveTo>
                  <a:cubicBezTo>
                    <a:pt x="109570" y="95774"/>
                    <a:pt x="110034" y="95600"/>
                    <a:pt x="110355" y="95283"/>
                  </a:cubicBezTo>
                  <a:cubicBezTo>
                    <a:pt x="110937" y="94706"/>
                    <a:pt x="111617" y="94305"/>
                    <a:pt x="112329" y="93942"/>
                  </a:cubicBezTo>
                  <a:cubicBezTo>
                    <a:pt x="114271" y="92952"/>
                    <a:pt x="115952" y="91603"/>
                    <a:pt x="117550" y="90141"/>
                  </a:cubicBezTo>
                  <a:cubicBezTo>
                    <a:pt x="117821" y="89893"/>
                    <a:pt x="118045" y="89593"/>
                    <a:pt x="118224" y="89392"/>
                  </a:cubicBezTo>
                  <a:cubicBezTo>
                    <a:pt x="118224" y="87914"/>
                    <a:pt x="118227" y="86554"/>
                    <a:pt x="118222" y="85193"/>
                  </a:cubicBezTo>
                  <a:cubicBezTo>
                    <a:pt x="118221" y="84927"/>
                    <a:pt x="118316" y="84613"/>
                    <a:pt x="117898" y="84449"/>
                  </a:cubicBezTo>
                  <a:cubicBezTo>
                    <a:pt x="117519" y="84643"/>
                    <a:pt x="117110" y="84865"/>
                    <a:pt x="116689" y="85066"/>
                  </a:cubicBezTo>
                  <a:cubicBezTo>
                    <a:pt x="115799" y="85489"/>
                    <a:pt x="114938" y="86017"/>
                    <a:pt x="114004" y="86291"/>
                  </a:cubicBezTo>
                  <a:cubicBezTo>
                    <a:pt x="112293" y="86794"/>
                    <a:pt x="110537" y="87144"/>
                    <a:pt x="108800" y="87557"/>
                  </a:cubicBezTo>
                  <a:cubicBezTo>
                    <a:pt x="107506" y="87862"/>
                    <a:pt x="106182" y="87806"/>
                    <a:pt x="104869" y="87882"/>
                  </a:cubicBezTo>
                  <a:cubicBezTo>
                    <a:pt x="103836" y="87942"/>
                    <a:pt x="102803" y="88001"/>
                    <a:pt x="101773" y="88088"/>
                  </a:cubicBezTo>
                  <a:cubicBezTo>
                    <a:pt x="101285" y="88128"/>
                    <a:pt x="101046" y="88525"/>
                    <a:pt x="101191" y="88989"/>
                  </a:cubicBezTo>
                  <a:cubicBezTo>
                    <a:pt x="101260" y="89213"/>
                    <a:pt x="101358" y="89428"/>
                    <a:pt x="101442" y="89648"/>
                  </a:cubicBezTo>
                  <a:cubicBezTo>
                    <a:pt x="101830" y="90660"/>
                    <a:pt x="102188" y="91677"/>
                    <a:pt x="102313" y="92763"/>
                  </a:cubicBezTo>
                  <a:cubicBezTo>
                    <a:pt x="102357" y="93131"/>
                    <a:pt x="102479" y="93490"/>
                    <a:pt x="102551" y="93790"/>
                  </a:cubicBezTo>
                  <a:cubicBezTo>
                    <a:pt x="103533" y="94589"/>
                    <a:pt x="104517" y="95177"/>
                    <a:pt x="105726" y="95373"/>
                  </a:cubicBezTo>
                  <a:cubicBezTo>
                    <a:pt x="106197" y="95449"/>
                    <a:pt x="106644" y="95604"/>
                    <a:pt x="107094" y="95398"/>
                  </a:cubicBezTo>
                  <a:cubicBezTo>
                    <a:pt x="107639" y="95147"/>
                    <a:pt x="108087" y="95248"/>
                    <a:pt x="108507" y="95654"/>
                  </a:cubicBezTo>
                  <a:cubicBezTo>
                    <a:pt x="108637" y="95780"/>
                    <a:pt x="108819" y="95852"/>
                    <a:pt x="109126" y="96038"/>
                  </a:cubicBezTo>
                  <a:close/>
                  <a:moveTo>
                    <a:pt x="108013" y="97730"/>
                  </a:moveTo>
                  <a:cubicBezTo>
                    <a:pt x="107635" y="98762"/>
                    <a:pt x="107358" y="99554"/>
                    <a:pt x="107056" y="100338"/>
                  </a:cubicBezTo>
                  <a:cubicBezTo>
                    <a:pt x="106530" y="101700"/>
                    <a:pt x="106023" y="103069"/>
                    <a:pt x="105437" y="104403"/>
                  </a:cubicBezTo>
                  <a:cubicBezTo>
                    <a:pt x="105153" y="105044"/>
                    <a:pt x="104760" y="105621"/>
                    <a:pt x="104670" y="106351"/>
                  </a:cubicBezTo>
                  <a:cubicBezTo>
                    <a:pt x="104475" y="107956"/>
                    <a:pt x="103905" y="109569"/>
                    <a:pt x="104943" y="111107"/>
                  </a:cubicBezTo>
                  <a:cubicBezTo>
                    <a:pt x="105040" y="111251"/>
                    <a:pt x="105014" y="111475"/>
                    <a:pt x="105081" y="111650"/>
                  </a:cubicBezTo>
                  <a:cubicBezTo>
                    <a:pt x="105242" y="112077"/>
                    <a:pt x="105424" y="112495"/>
                    <a:pt x="105592" y="112901"/>
                  </a:cubicBezTo>
                  <a:cubicBezTo>
                    <a:pt x="107017" y="112642"/>
                    <a:pt x="108380" y="112773"/>
                    <a:pt x="109738" y="112764"/>
                  </a:cubicBezTo>
                  <a:cubicBezTo>
                    <a:pt x="109871" y="112764"/>
                    <a:pt x="110043" y="112797"/>
                    <a:pt x="110132" y="112881"/>
                  </a:cubicBezTo>
                  <a:cubicBezTo>
                    <a:pt x="110803" y="113525"/>
                    <a:pt x="111593" y="113312"/>
                    <a:pt x="112327" y="113289"/>
                  </a:cubicBezTo>
                  <a:cubicBezTo>
                    <a:pt x="112881" y="111967"/>
                    <a:pt x="113318" y="110665"/>
                    <a:pt x="113959" y="109473"/>
                  </a:cubicBezTo>
                  <a:cubicBezTo>
                    <a:pt x="114418" y="108616"/>
                    <a:pt x="114264" y="107912"/>
                    <a:pt x="113782" y="107252"/>
                  </a:cubicBezTo>
                  <a:cubicBezTo>
                    <a:pt x="113490" y="106850"/>
                    <a:pt x="113323" y="106460"/>
                    <a:pt x="113224" y="105993"/>
                  </a:cubicBezTo>
                  <a:cubicBezTo>
                    <a:pt x="112762" y="103785"/>
                    <a:pt x="111801" y="101840"/>
                    <a:pt x="110335" y="100101"/>
                  </a:cubicBezTo>
                  <a:cubicBezTo>
                    <a:pt x="109659" y="99298"/>
                    <a:pt x="108758" y="98781"/>
                    <a:pt x="108013" y="97730"/>
                  </a:cubicBezTo>
                  <a:close/>
                  <a:moveTo>
                    <a:pt x="115676" y="106884"/>
                  </a:moveTo>
                  <a:cubicBezTo>
                    <a:pt x="115899" y="106751"/>
                    <a:pt x="116013" y="106726"/>
                    <a:pt x="116044" y="106660"/>
                  </a:cubicBezTo>
                  <a:cubicBezTo>
                    <a:pt x="116508" y="105692"/>
                    <a:pt x="116852" y="104660"/>
                    <a:pt x="117586" y="103840"/>
                  </a:cubicBezTo>
                  <a:cubicBezTo>
                    <a:pt x="117616" y="103806"/>
                    <a:pt x="117624" y="103754"/>
                    <a:pt x="117647" y="103712"/>
                  </a:cubicBezTo>
                  <a:cubicBezTo>
                    <a:pt x="118090" y="102885"/>
                    <a:pt x="118482" y="102026"/>
                    <a:pt x="118988" y="101240"/>
                  </a:cubicBezTo>
                  <a:cubicBezTo>
                    <a:pt x="120092" y="99530"/>
                    <a:pt x="120916" y="97686"/>
                    <a:pt x="121658" y="95806"/>
                  </a:cubicBezTo>
                  <a:cubicBezTo>
                    <a:pt x="122056" y="94797"/>
                    <a:pt x="122287" y="93731"/>
                    <a:pt x="122343" y="92649"/>
                  </a:cubicBezTo>
                  <a:cubicBezTo>
                    <a:pt x="122406" y="91458"/>
                    <a:pt x="122231" y="90404"/>
                    <a:pt x="121179" y="89661"/>
                  </a:cubicBezTo>
                  <a:cubicBezTo>
                    <a:pt x="120998" y="89533"/>
                    <a:pt x="120865" y="89336"/>
                    <a:pt x="120672" y="89130"/>
                  </a:cubicBezTo>
                  <a:cubicBezTo>
                    <a:pt x="120463" y="89299"/>
                    <a:pt x="120273" y="89432"/>
                    <a:pt x="120109" y="89592"/>
                  </a:cubicBezTo>
                  <a:cubicBezTo>
                    <a:pt x="119977" y="89723"/>
                    <a:pt x="119823" y="89868"/>
                    <a:pt x="119772" y="90036"/>
                  </a:cubicBezTo>
                  <a:cubicBezTo>
                    <a:pt x="119447" y="91077"/>
                    <a:pt x="118694" y="91709"/>
                    <a:pt x="117829" y="92306"/>
                  </a:cubicBezTo>
                  <a:cubicBezTo>
                    <a:pt x="116283" y="93372"/>
                    <a:pt x="114881" y="94649"/>
                    <a:pt x="113202" y="95521"/>
                  </a:cubicBezTo>
                  <a:cubicBezTo>
                    <a:pt x="112224" y="96031"/>
                    <a:pt x="111443" y="96754"/>
                    <a:pt x="110712" y="97553"/>
                  </a:cubicBezTo>
                  <a:cubicBezTo>
                    <a:pt x="111722" y="98991"/>
                    <a:pt x="112900" y="100260"/>
                    <a:pt x="113697" y="101828"/>
                  </a:cubicBezTo>
                  <a:cubicBezTo>
                    <a:pt x="114510" y="103429"/>
                    <a:pt x="114868" y="105194"/>
                    <a:pt x="115676" y="106884"/>
                  </a:cubicBezTo>
                  <a:close/>
                  <a:moveTo>
                    <a:pt x="131753" y="48725"/>
                  </a:moveTo>
                  <a:cubicBezTo>
                    <a:pt x="132090" y="48116"/>
                    <a:pt x="132278" y="47736"/>
                    <a:pt x="132503" y="47379"/>
                  </a:cubicBezTo>
                  <a:cubicBezTo>
                    <a:pt x="132879" y="46782"/>
                    <a:pt x="133247" y="46175"/>
                    <a:pt x="133681" y="45621"/>
                  </a:cubicBezTo>
                  <a:cubicBezTo>
                    <a:pt x="133902" y="45339"/>
                    <a:pt x="134242" y="45129"/>
                    <a:pt x="134563" y="44952"/>
                  </a:cubicBezTo>
                  <a:cubicBezTo>
                    <a:pt x="134674" y="44891"/>
                    <a:pt x="134943" y="44982"/>
                    <a:pt x="135053" y="45091"/>
                  </a:cubicBezTo>
                  <a:cubicBezTo>
                    <a:pt x="135161" y="45200"/>
                    <a:pt x="135213" y="45426"/>
                    <a:pt x="135188" y="45585"/>
                  </a:cubicBezTo>
                  <a:cubicBezTo>
                    <a:pt x="135159" y="45759"/>
                    <a:pt x="135029" y="45924"/>
                    <a:pt x="134918" y="46074"/>
                  </a:cubicBezTo>
                  <a:cubicBezTo>
                    <a:pt x="133737" y="47684"/>
                    <a:pt x="132948" y="49493"/>
                    <a:pt x="132201" y="51330"/>
                  </a:cubicBezTo>
                  <a:cubicBezTo>
                    <a:pt x="131592" y="52830"/>
                    <a:pt x="131192" y="54366"/>
                    <a:pt x="131215" y="55993"/>
                  </a:cubicBezTo>
                  <a:cubicBezTo>
                    <a:pt x="131218" y="56207"/>
                    <a:pt x="131273" y="56421"/>
                    <a:pt x="131312" y="56704"/>
                  </a:cubicBezTo>
                  <a:cubicBezTo>
                    <a:pt x="131585" y="56645"/>
                    <a:pt x="131772" y="56633"/>
                    <a:pt x="131937" y="56566"/>
                  </a:cubicBezTo>
                  <a:cubicBezTo>
                    <a:pt x="133233" y="56041"/>
                    <a:pt x="134300" y="55228"/>
                    <a:pt x="135114" y="54076"/>
                  </a:cubicBezTo>
                  <a:cubicBezTo>
                    <a:pt x="136239" y="52481"/>
                    <a:pt x="136980" y="50709"/>
                    <a:pt x="137631" y="48883"/>
                  </a:cubicBezTo>
                  <a:cubicBezTo>
                    <a:pt x="138317" y="46957"/>
                    <a:pt x="138157" y="44986"/>
                    <a:pt x="138056" y="43014"/>
                  </a:cubicBezTo>
                  <a:cubicBezTo>
                    <a:pt x="138046" y="42828"/>
                    <a:pt x="137981" y="42645"/>
                    <a:pt x="137927" y="42464"/>
                  </a:cubicBezTo>
                  <a:cubicBezTo>
                    <a:pt x="137370" y="40588"/>
                    <a:pt x="137036" y="40193"/>
                    <a:pt x="134856" y="40748"/>
                  </a:cubicBezTo>
                  <a:cubicBezTo>
                    <a:pt x="133481" y="41099"/>
                    <a:pt x="132442" y="41951"/>
                    <a:pt x="131573" y="43001"/>
                  </a:cubicBezTo>
                  <a:cubicBezTo>
                    <a:pt x="131573" y="43656"/>
                    <a:pt x="131574" y="44267"/>
                    <a:pt x="131573" y="44878"/>
                  </a:cubicBezTo>
                  <a:cubicBezTo>
                    <a:pt x="131571" y="45489"/>
                    <a:pt x="131552" y="46104"/>
                    <a:pt x="131563" y="46715"/>
                  </a:cubicBezTo>
                  <a:cubicBezTo>
                    <a:pt x="131573" y="47301"/>
                    <a:pt x="131412" y="47906"/>
                    <a:pt x="131753" y="48725"/>
                  </a:cubicBezTo>
                  <a:close/>
                  <a:moveTo>
                    <a:pt x="90991" y="161428"/>
                  </a:moveTo>
                  <a:cubicBezTo>
                    <a:pt x="90991" y="160781"/>
                    <a:pt x="91020" y="160402"/>
                    <a:pt x="90986" y="160027"/>
                  </a:cubicBezTo>
                  <a:cubicBezTo>
                    <a:pt x="90825" y="158225"/>
                    <a:pt x="90327" y="156617"/>
                    <a:pt x="88529" y="155738"/>
                  </a:cubicBezTo>
                  <a:cubicBezTo>
                    <a:pt x="87814" y="155391"/>
                    <a:pt x="87138" y="154962"/>
                    <a:pt x="86424" y="154615"/>
                  </a:cubicBezTo>
                  <a:cubicBezTo>
                    <a:pt x="86139" y="154475"/>
                    <a:pt x="85787" y="154359"/>
                    <a:pt x="85484" y="154394"/>
                  </a:cubicBezTo>
                  <a:cubicBezTo>
                    <a:pt x="84698" y="154483"/>
                    <a:pt x="83920" y="154642"/>
                    <a:pt x="83149" y="154818"/>
                  </a:cubicBezTo>
                  <a:cubicBezTo>
                    <a:pt x="82939" y="154865"/>
                    <a:pt x="82723" y="155034"/>
                    <a:pt x="82581" y="155206"/>
                  </a:cubicBezTo>
                  <a:cubicBezTo>
                    <a:pt x="81739" y="156216"/>
                    <a:pt x="80780" y="157135"/>
                    <a:pt x="80104" y="158278"/>
                  </a:cubicBezTo>
                  <a:cubicBezTo>
                    <a:pt x="80012" y="158435"/>
                    <a:pt x="79905" y="158613"/>
                    <a:pt x="79898" y="158786"/>
                  </a:cubicBezTo>
                  <a:cubicBezTo>
                    <a:pt x="79796" y="161102"/>
                    <a:pt x="80006" y="163320"/>
                    <a:pt x="81932" y="164972"/>
                  </a:cubicBezTo>
                  <a:cubicBezTo>
                    <a:pt x="82075" y="165094"/>
                    <a:pt x="82184" y="165262"/>
                    <a:pt x="82338" y="165364"/>
                  </a:cubicBezTo>
                  <a:cubicBezTo>
                    <a:pt x="82684" y="165597"/>
                    <a:pt x="83032" y="165832"/>
                    <a:pt x="83405" y="166015"/>
                  </a:cubicBezTo>
                  <a:cubicBezTo>
                    <a:pt x="84737" y="166668"/>
                    <a:pt x="86177" y="166572"/>
                    <a:pt x="87569" y="166413"/>
                  </a:cubicBezTo>
                  <a:cubicBezTo>
                    <a:pt x="88599" y="166296"/>
                    <a:pt x="89462" y="165773"/>
                    <a:pt x="90039" y="164749"/>
                  </a:cubicBezTo>
                  <a:cubicBezTo>
                    <a:pt x="90683" y="163607"/>
                    <a:pt x="91229" y="162504"/>
                    <a:pt x="90991" y="161428"/>
                  </a:cubicBezTo>
                  <a:close/>
                  <a:moveTo>
                    <a:pt x="106086" y="97550"/>
                  </a:moveTo>
                  <a:cubicBezTo>
                    <a:pt x="105562" y="97319"/>
                    <a:pt x="105231" y="97136"/>
                    <a:pt x="104877" y="97028"/>
                  </a:cubicBezTo>
                  <a:cubicBezTo>
                    <a:pt x="104567" y="96935"/>
                    <a:pt x="104230" y="96928"/>
                    <a:pt x="103905" y="96880"/>
                  </a:cubicBezTo>
                  <a:cubicBezTo>
                    <a:pt x="102867" y="96723"/>
                    <a:pt x="101885" y="96557"/>
                    <a:pt x="101538" y="95283"/>
                  </a:cubicBezTo>
                  <a:cubicBezTo>
                    <a:pt x="101398" y="94774"/>
                    <a:pt x="100948" y="94330"/>
                    <a:pt x="100578" y="93910"/>
                  </a:cubicBezTo>
                  <a:cubicBezTo>
                    <a:pt x="100189" y="93467"/>
                    <a:pt x="99540" y="93586"/>
                    <a:pt x="99323" y="94122"/>
                  </a:cubicBezTo>
                  <a:cubicBezTo>
                    <a:pt x="98985" y="94949"/>
                    <a:pt x="98684" y="95786"/>
                    <a:pt x="98730" y="96710"/>
                  </a:cubicBezTo>
                  <a:cubicBezTo>
                    <a:pt x="98762" y="97368"/>
                    <a:pt x="98637" y="97998"/>
                    <a:pt x="98485" y="98650"/>
                  </a:cubicBezTo>
                  <a:cubicBezTo>
                    <a:pt x="98240" y="99697"/>
                    <a:pt x="98163" y="100790"/>
                    <a:pt x="99004" y="101709"/>
                  </a:cubicBezTo>
                  <a:cubicBezTo>
                    <a:pt x="99351" y="102086"/>
                    <a:pt x="99693" y="102510"/>
                    <a:pt x="99889" y="102974"/>
                  </a:cubicBezTo>
                  <a:cubicBezTo>
                    <a:pt x="100537" y="104504"/>
                    <a:pt x="101735" y="105690"/>
                    <a:pt x="102450" y="107174"/>
                  </a:cubicBezTo>
                  <a:cubicBezTo>
                    <a:pt x="102478" y="107233"/>
                    <a:pt x="102602" y="107246"/>
                    <a:pt x="102776" y="107322"/>
                  </a:cubicBezTo>
                  <a:cubicBezTo>
                    <a:pt x="102950" y="106894"/>
                    <a:pt x="103258" y="106472"/>
                    <a:pt x="103272" y="106040"/>
                  </a:cubicBezTo>
                  <a:cubicBezTo>
                    <a:pt x="103309" y="104924"/>
                    <a:pt x="103759" y="103941"/>
                    <a:pt x="104083" y="102914"/>
                  </a:cubicBezTo>
                  <a:cubicBezTo>
                    <a:pt x="104208" y="102511"/>
                    <a:pt x="104359" y="102109"/>
                    <a:pt x="104427" y="101695"/>
                  </a:cubicBezTo>
                  <a:cubicBezTo>
                    <a:pt x="104663" y="100246"/>
                    <a:pt x="105004" y="98842"/>
                    <a:pt x="106086" y="97550"/>
                  </a:cubicBezTo>
                  <a:close/>
                  <a:moveTo>
                    <a:pt x="33702" y="115609"/>
                  </a:moveTo>
                  <a:cubicBezTo>
                    <a:pt x="33492" y="115585"/>
                    <a:pt x="33298" y="115514"/>
                    <a:pt x="33129" y="115554"/>
                  </a:cubicBezTo>
                  <a:cubicBezTo>
                    <a:pt x="32495" y="115703"/>
                    <a:pt x="31839" y="115822"/>
                    <a:pt x="31242" y="116074"/>
                  </a:cubicBezTo>
                  <a:cubicBezTo>
                    <a:pt x="29727" y="116714"/>
                    <a:pt x="28237" y="117416"/>
                    <a:pt x="26742" y="118105"/>
                  </a:cubicBezTo>
                  <a:cubicBezTo>
                    <a:pt x="26016" y="118440"/>
                    <a:pt x="25302" y="118802"/>
                    <a:pt x="24586" y="119161"/>
                  </a:cubicBezTo>
                  <a:cubicBezTo>
                    <a:pt x="24072" y="119418"/>
                    <a:pt x="23547" y="119581"/>
                    <a:pt x="22958" y="119541"/>
                  </a:cubicBezTo>
                  <a:cubicBezTo>
                    <a:pt x="22686" y="119521"/>
                    <a:pt x="22386" y="119539"/>
                    <a:pt x="22135" y="119634"/>
                  </a:cubicBezTo>
                  <a:cubicBezTo>
                    <a:pt x="21261" y="119964"/>
                    <a:pt x="20401" y="120333"/>
                    <a:pt x="19538" y="120693"/>
                  </a:cubicBezTo>
                  <a:cubicBezTo>
                    <a:pt x="19123" y="120867"/>
                    <a:pt x="18809" y="121159"/>
                    <a:pt x="18740" y="121611"/>
                  </a:cubicBezTo>
                  <a:cubicBezTo>
                    <a:pt x="18571" y="122715"/>
                    <a:pt x="18801" y="123743"/>
                    <a:pt x="19397" y="124768"/>
                  </a:cubicBezTo>
                  <a:cubicBezTo>
                    <a:pt x="19736" y="124630"/>
                    <a:pt x="20060" y="124551"/>
                    <a:pt x="20323" y="124380"/>
                  </a:cubicBezTo>
                  <a:cubicBezTo>
                    <a:pt x="21423" y="123662"/>
                    <a:pt x="22527" y="122968"/>
                    <a:pt x="23760" y="122479"/>
                  </a:cubicBezTo>
                  <a:cubicBezTo>
                    <a:pt x="24676" y="122115"/>
                    <a:pt x="25483" y="121531"/>
                    <a:pt x="26316" y="120994"/>
                  </a:cubicBezTo>
                  <a:cubicBezTo>
                    <a:pt x="27615" y="120154"/>
                    <a:pt x="29005" y="119457"/>
                    <a:pt x="30357" y="118699"/>
                  </a:cubicBezTo>
                  <a:cubicBezTo>
                    <a:pt x="31416" y="118557"/>
                    <a:pt x="32215" y="117817"/>
                    <a:pt x="33189" y="117475"/>
                  </a:cubicBezTo>
                  <a:cubicBezTo>
                    <a:pt x="33523" y="117358"/>
                    <a:pt x="33806" y="117097"/>
                    <a:pt x="34109" y="116904"/>
                  </a:cubicBezTo>
                  <a:cubicBezTo>
                    <a:pt x="33960" y="116430"/>
                    <a:pt x="33835" y="116032"/>
                    <a:pt x="33702" y="115609"/>
                  </a:cubicBezTo>
                  <a:close/>
                  <a:moveTo>
                    <a:pt x="124541" y="175873"/>
                  </a:moveTo>
                  <a:cubicBezTo>
                    <a:pt x="124528" y="176274"/>
                    <a:pt x="124486" y="176501"/>
                    <a:pt x="124517" y="176719"/>
                  </a:cubicBezTo>
                  <a:cubicBezTo>
                    <a:pt x="124939" y="179608"/>
                    <a:pt x="125330" y="182504"/>
                    <a:pt x="125813" y="185383"/>
                  </a:cubicBezTo>
                  <a:cubicBezTo>
                    <a:pt x="126403" y="188910"/>
                    <a:pt x="127612" y="192208"/>
                    <a:pt x="129690" y="195154"/>
                  </a:cubicBezTo>
                  <a:cubicBezTo>
                    <a:pt x="131282" y="197411"/>
                    <a:pt x="133415" y="198706"/>
                    <a:pt x="136209" y="198835"/>
                  </a:cubicBezTo>
                  <a:cubicBezTo>
                    <a:pt x="136914" y="198868"/>
                    <a:pt x="137621" y="198930"/>
                    <a:pt x="138327" y="198926"/>
                  </a:cubicBezTo>
                  <a:cubicBezTo>
                    <a:pt x="138694" y="198924"/>
                    <a:pt x="139064" y="198822"/>
                    <a:pt x="139419" y="198723"/>
                  </a:cubicBezTo>
                  <a:cubicBezTo>
                    <a:pt x="139493" y="198703"/>
                    <a:pt x="139517" y="198500"/>
                    <a:pt x="139641" y="198184"/>
                  </a:cubicBezTo>
                  <a:cubicBezTo>
                    <a:pt x="138482" y="198343"/>
                    <a:pt x="137521" y="197978"/>
                    <a:pt x="136555" y="197636"/>
                  </a:cubicBezTo>
                  <a:cubicBezTo>
                    <a:pt x="135622" y="197307"/>
                    <a:pt x="134685" y="196992"/>
                    <a:pt x="133756" y="196647"/>
                  </a:cubicBezTo>
                  <a:cubicBezTo>
                    <a:pt x="133407" y="196517"/>
                    <a:pt x="133073" y="196340"/>
                    <a:pt x="132750" y="196151"/>
                  </a:cubicBezTo>
                  <a:cubicBezTo>
                    <a:pt x="131034" y="195150"/>
                    <a:pt x="129956" y="193645"/>
                    <a:pt x="129394" y="191767"/>
                  </a:cubicBezTo>
                  <a:cubicBezTo>
                    <a:pt x="128868" y="190008"/>
                    <a:pt x="128437" y="188217"/>
                    <a:pt x="127874" y="186471"/>
                  </a:cubicBezTo>
                  <a:cubicBezTo>
                    <a:pt x="126803" y="183149"/>
                    <a:pt x="125870" y="179800"/>
                    <a:pt x="125657" y="176246"/>
                  </a:cubicBezTo>
                  <a:cubicBezTo>
                    <a:pt x="125355" y="176143"/>
                    <a:pt x="125053" y="176044"/>
                    <a:pt x="124541" y="175873"/>
                  </a:cubicBezTo>
                  <a:close/>
                  <a:moveTo>
                    <a:pt x="78694" y="58014"/>
                  </a:moveTo>
                  <a:cubicBezTo>
                    <a:pt x="78501" y="56709"/>
                    <a:pt x="78294" y="55651"/>
                    <a:pt x="78200" y="54583"/>
                  </a:cubicBezTo>
                  <a:cubicBezTo>
                    <a:pt x="78140" y="53895"/>
                    <a:pt x="77786" y="53453"/>
                    <a:pt x="77300" y="53065"/>
                  </a:cubicBezTo>
                  <a:cubicBezTo>
                    <a:pt x="76413" y="52356"/>
                    <a:pt x="75680" y="52527"/>
                    <a:pt x="75388" y="53614"/>
                  </a:cubicBezTo>
                  <a:cubicBezTo>
                    <a:pt x="74819" y="55742"/>
                    <a:pt x="74666" y="57868"/>
                    <a:pt x="75783" y="59912"/>
                  </a:cubicBezTo>
                  <a:cubicBezTo>
                    <a:pt x="76940" y="62026"/>
                    <a:pt x="78352" y="63954"/>
                    <a:pt x="79941" y="65759"/>
                  </a:cubicBezTo>
                  <a:cubicBezTo>
                    <a:pt x="80033" y="65863"/>
                    <a:pt x="80206" y="65896"/>
                    <a:pt x="80524" y="66049"/>
                  </a:cubicBezTo>
                  <a:cubicBezTo>
                    <a:pt x="80265" y="64896"/>
                    <a:pt x="80038" y="63944"/>
                    <a:pt x="79839" y="62985"/>
                  </a:cubicBezTo>
                  <a:cubicBezTo>
                    <a:pt x="79626" y="61959"/>
                    <a:pt x="79249" y="61028"/>
                    <a:pt x="78576" y="60200"/>
                  </a:cubicBezTo>
                  <a:cubicBezTo>
                    <a:pt x="78014" y="59508"/>
                    <a:pt x="77557" y="58734"/>
                    <a:pt x="77059" y="57993"/>
                  </a:cubicBezTo>
                  <a:cubicBezTo>
                    <a:pt x="76928" y="57799"/>
                    <a:pt x="76813" y="57594"/>
                    <a:pt x="76702" y="57387"/>
                  </a:cubicBezTo>
                  <a:cubicBezTo>
                    <a:pt x="76552" y="57115"/>
                    <a:pt x="76550" y="56847"/>
                    <a:pt x="76782" y="56615"/>
                  </a:cubicBezTo>
                  <a:cubicBezTo>
                    <a:pt x="76962" y="56435"/>
                    <a:pt x="77260" y="56482"/>
                    <a:pt x="77519" y="56749"/>
                  </a:cubicBezTo>
                  <a:cubicBezTo>
                    <a:pt x="77868" y="57107"/>
                    <a:pt x="78201" y="57480"/>
                    <a:pt x="78694" y="58014"/>
                  </a:cubicBezTo>
                  <a:close/>
                  <a:moveTo>
                    <a:pt x="132898" y="194342"/>
                  </a:moveTo>
                  <a:cubicBezTo>
                    <a:pt x="133036" y="194282"/>
                    <a:pt x="133144" y="194265"/>
                    <a:pt x="133203" y="194204"/>
                  </a:cubicBezTo>
                  <a:cubicBezTo>
                    <a:pt x="134511" y="192838"/>
                    <a:pt x="135719" y="191377"/>
                    <a:pt x="136479" y="189640"/>
                  </a:cubicBezTo>
                  <a:cubicBezTo>
                    <a:pt x="137400" y="187532"/>
                    <a:pt x="138273" y="185398"/>
                    <a:pt x="138823" y="183152"/>
                  </a:cubicBezTo>
                  <a:cubicBezTo>
                    <a:pt x="138879" y="182924"/>
                    <a:pt x="138924" y="182692"/>
                    <a:pt x="138981" y="182465"/>
                  </a:cubicBezTo>
                  <a:cubicBezTo>
                    <a:pt x="139255" y="181371"/>
                    <a:pt x="139523" y="180277"/>
                    <a:pt x="139808" y="179187"/>
                  </a:cubicBezTo>
                  <a:cubicBezTo>
                    <a:pt x="139938" y="178688"/>
                    <a:pt x="140111" y="178199"/>
                    <a:pt x="140241" y="177699"/>
                  </a:cubicBezTo>
                  <a:cubicBezTo>
                    <a:pt x="140273" y="177575"/>
                    <a:pt x="140216" y="177430"/>
                    <a:pt x="140191" y="177220"/>
                  </a:cubicBezTo>
                  <a:cubicBezTo>
                    <a:pt x="139863" y="177107"/>
                    <a:pt x="139525" y="176990"/>
                    <a:pt x="139195" y="176876"/>
                  </a:cubicBezTo>
                  <a:cubicBezTo>
                    <a:pt x="138730" y="178481"/>
                    <a:pt x="138311" y="180018"/>
                    <a:pt x="137837" y="181537"/>
                  </a:cubicBezTo>
                  <a:cubicBezTo>
                    <a:pt x="137024" y="184144"/>
                    <a:pt x="136126" y="186720"/>
                    <a:pt x="134834" y="189137"/>
                  </a:cubicBezTo>
                  <a:cubicBezTo>
                    <a:pt x="134039" y="190627"/>
                    <a:pt x="133022" y="191991"/>
                    <a:pt x="132342" y="193546"/>
                  </a:cubicBezTo>
                  <a:cubicBezTo>
                    <a:pt x="132305" y="193628"/>
                    <a:pt x="132314" y="193728"/>
                    <a:pt x="132296" y="193864"/>
                  </a:cubicBezTo>
                  <a:cubicBezTo>
                    <a:pt x="132492" y="194019"/>
                    <a:pt x="132706" y="194189"/>
                    <a:pt x="132898" y="194342"/>
                  </a:cubicBezTo>
                  <a:close/>
                  <a:moveTo>
                    <a:pt x="132510" y="128635"/>
                  </a:moveTo>
                  <a:cubicBezTo>
                    <a:pt x="131175" y="129659"/>
                    <a:pt x="129915" y="130624"/>
                    <a:pt x="128658" y="131595"/>
                  </a:cubicBezTo>
                  <a:cubicBezTo>
                    <a:pt x="128548" y="131679"/>
                    <a:pt x="128462" y="131797"/>
                    <a:pt x="128375" y="131908"/>
                  </a:cubicBezTo>
                  <a:cubicBezTo>
                    <a:pt x="128186" y="132149"/>
                    <a:pt x="128221" y="132457"/>
                    <a:pt x="128470" y="132654"/>
                  </a:cubicBezTo>
                  <a:cubicBezTo>
                    <a:pt x="128616" y="132772"/>
                    <a:pt x="128785" y="132858"/>
                    <a:pt x="128938" y="132967"/>
                  </a:cubicBezTo>
                  <a:cubicBezTo>
                    <a:pt x="130011" y="133730"/>
                    <a:pt x="131086" y="134488"/>
                    <a:pt x="132151" y="135262"/>
                  </a:cubicBezTo>
                  <a:cubicBezTo>
                    <a:pt x="132510" y="135524"/>
                    <a:pt x="132884" y="135665"/>
                    <a:pt x="133401" y="135576"/>
                  </a:cubicBezTo>
                  <a:cubicBezTo>
                    <a:pt x="133415" y="135361"/>
                    <a:pt x="133457" y="135136"/>
                    <a:pt x="133443" y="134915"/>
                  </a:cubicBezTo>
                  <a:cubicBezTo>
                    <a:pt x="133317" y="132859"/>
                    <a:pt x="133457" y="130768"/>
                    <a:pt x="132510" y="128636"/>
                  </a:cubicBezTo>
                  <a:close/>
                  <a:moveTo>
                    <a:pt x="141406" y="199183"/>
                  </a:moveTo>
                  <a:cubicBezTo>
                    <a:pt x="142793" y="199773"/>
                    <a:pt x="144065" y="200230"/>
                    <a:pt x="145456" y="199871"/>
                  </a:cubicBezTo>
                  <a:cubicBezTo>
                    <a:pt x="145887" y="198912"/>
                    <a:pt x="145887" y="198908"/>
                    <a:pt x="145632" y="197612"/>
                  </a:cubicBezTo>
                  <a:cubicBezTo>
                    <a:pt x="144206" y="197103"/>
                    <a:pt x="142724" y="197272"/>
                    <a:pt x="141182" y="197369"/>
                  </a:cubicBezTo>
                  <a:cubicBezTo>
                    <a:pt x="141262" y="198019"/>
                    <a:pt x="141330" y="198566"/>
                    <a:pt x="141406" y="199183"/>
                  </a:cubicBezTo>
                  <a:close/>
                  <a:moveTo>
                    <a:pt x="124683" y="198903"/>
                  </a:moveTo>
                  <a:cubicBezTo>
                    <a:pt x="123145" y="198755"/>
                    <a:pt x="122616" y="198884"/>
                    <a:pt x="121226" y="199534"/>
                  </a:cubicBezTo>
                  <a:cubicBezTo>
                    <a:pt x="120697" y="199782"/>
                    <a:pt x="120499" y="200168"/>
                    <a:pt x="120707" y="200791"/>
                  </a:cubicBezTo>
                  <a:cubicBezTo>
                    <a:pt x="120796" y="201058"/>
                    <a:pt x="120914" y="201313"/>
                    <a:pt x="121060" y="201554"/>
                  </a:cubicBezTo>
                  <a:cubicBezTo>
                    <a:pt x="121464" y="202216"/>
                    <a:pt x="122382" y="202368"/>
                    <a:pt x="123021" y="201893"/>
                  </a:cubicBezTo>
                  <a:cubicBezTo>
                    <a:pt x="123580" y="201477"/>
                    <a:pt x="124134" y="201053"/>
                    <a:pt x="124791" y="200559"/>
                  </a:cubicBezTo>
                  <a:cubicBezTo>
                    <a:pt x="124759" y="200073"/>
                    <a:pt x="124721" y="199479"/>
                    <a:pt x="124683" y="198904"/>
                  </a:cubicBezTo>
                  <a:close/>
                  <a:moveTo>
                    <a:pt x="126375" y="198137"/>
                  </a:moveTo>
                  <a:cubicBezTo>
                    <a:pt x="126304" y="198558"/>
                    <a:pt x="126263" y="198902"/>
                    <a:pt x="126605" y="199095"/>
                  </a:cubicBezTo>
                  <a:cubicBezTo>
                    <a:pt x="126917" y="199273"/>
                    <a:pt x="127238" y="199193"/>
                    <a:pt x="127525" y="198988"/>
                  </a:cubicBezTo>
                  <a:cubicBezTo>
                    <a:pt x="127563" y="198961"/>
                    <a:pt x="127597" y="198927"/>
                    <a:pt x="127638" y="198906"/>
                  </a:cubicBezTo>
                  <a:cubicBezTo>
                    <a:pt x="128173" y="198632"/>
                    <a:pt x="128710" y="198357"/>
                    <a:pt x="129287" y="198062"/>
                  </a:cubicBezTo>
                  <a:cubicBezTo>
                    <a:pt x="129123" y="197599"/>
                    <a:pt x="128747" y="197267"/>
                    <a:pt x="128323" y="196910"/>
                  </a:cubicBezTo>
                  <a:cubicBezTo>
                    <a:pt x="127682" y="197313"/>
                    <a:pt x="127057" y="197706"/>
                    <a:pt x="126375" y="198137"/>
                  </a:cubicBezTo>
                  <a:close/>
                  <a:moveTo>
                    <a:pt x="132765" y="142692"/>
                  </a:moveTo>
                  <a:cubicBezTo>
                    <a:pt x="133736" y="142267"/>
                    <a:pt x="133737" y="142266"/>
                    <a:pt x="133446" y="141151"/>
                  </a:cubicBezTo>
                  <a:cubicBezTo>
                    <a:pt x="133058" y="141589"/>
                    <a:pt x="132775" y="141988"/>
                    <a:pt x="132765" y="142692"/>
                  </a:cubicBezTo>
                  <a:close/>
                  <a:moveTo>
                    <a:pt x="109448" y="170661"/>
                  </a:moveTo>
                  <a:cubicBezTo>
                    <a:pt x="109462" y="170623"/>
                    <a:pt x="109487" y="170583"/>
                    <a:pt x="109482" y="170547"/>
                  </a:cubicBezTo>
                  <a:cubicBezTo>
                    <a:pt x="109479" y="170527"/>
                    <a:pt x="109425" y="170514"/>
                    <a:pt x="109395" y="170497"/>
                  </a:cubicBezTo>
                  <a:cubicBezTo>
                    <a:pt x="109379" y="170537"/>
                    <a:pt x="109352" y="170576"/>
                    <a:pt x="109355" y="170615"/>
                  </a:cubicBezTo>
                  <a:cubicBezTo>
                    <a:pt x="109357" y="170632"/>
                    <a:pt x="109415" y="170645"/>
                    <a:pt x="109448" y="17066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620;p37">
              <a:extLst>
                <a:ext uri="{FF2B5EF4-FFF2-40B4-BE49-F238E27FC236}">
                  <a16:creationId xmlns:a16="http://schemas.microsoft.com/office/drawing/2014/main" id="{DE735716-0F9B-477F-BBCE-A940911C3AA1}"/>
                </a:ext>
              </a:extLst>
            </p:cNvPr>
            <p:cNvSpPr/>
            <p:nvPr/>
          </p:nvSpPr>
          <p:spPr>
            <a:xfrm>
              <a:off x="4061775" y="1841800"/>
              <a:ext cx="487100" cy="370975"/>
            </a:xfrm>
            <a:custGeom>
              <a:avLst/>
              <a:gdLst/>
              <a:ahLst/>
              <a:cxnLst/>
              <a:rect l="l" t="t" r="r" b="b"/>
              <a:pathLst>
                <a:path w="19484" h="14839" extrusionOk="0">
                  <a:moveTo>
                    <a:pt x="261" y="3354"/>
                  </a:moveTo>
                  <a:cubicBezTo>
                    <a:pt x="269" y="3346"/>
                    <a:pt x="363" y="3199"/>
                    <a:pt x="484" y="3172"/>
                  </a:cubicBezTo>
                  <a:cubicBezTo>
                    <a:pt x="1486" y="2941"/>
                    <a:pt x="2414" y="2456"/>
                    <a:pt x="3456" y="2348"/>
                  </a:cubicBezTo>
                  <a:cubicBezTo>
                    <a:pt x="3963" y="2295"/>
                    <a:pt x="4463" y="2132"/>
                    <a:pt x="4955" y="1981"/>
                  </a:cubicBezTo>
                  <a:cubicBezTo>
                    <a:pt x="6032" y="1648"/>
                    <a:pt x="7093" y="1255"/>
                    <a:pt x="8178" y="950"/>
                  </a:cubicBezTo>
                  <a:cubicBezTo>
                    <a:pt x="10963" y="167"/>
                    <a:pt x="13815" y="1"/>
                    <a:pt x="16693" y="75"/>
                  </a:cubicBezTo>
                  <a:cubicBezTo>
                    <a:pt x="17381" y="94"/>
                    <a:pt x="17977" y="350"/>
                    <a:pt x="18571" y="625"/>
                  </a:cubicBezTo>
                  <a:cubicBezTo>
                    <a:pt x="19183" y="907"/>
                    <a:pt x="19425" y="1409"/>
                    <a:pt x="19443" y="2103"/>
                  </a:cubicBezTo>
                  <a:cubicBezTo>
                    <a:pt x="19484" y="3613"/>
                    <a:pt x="18861" y="4937"/>
                    <a:pt x="18317" y="6269"/>
                  </a:cubicBezTo>
                  <a:cubicBezTo>
                    <a:pt x="17731" y="7706"/>
                    <a:pt x="17003" y="9084"/>
                    <a:pt x="16347" y="10491"/>
                  </a:cubicBezTo>
                  <a:cubicBezTo>
                    <a:pt x="16145" y="10923"/>
                    <a:pt x="15917" y="11322"/>
                    <a:pt x="15506" y="11597"/>
                  </a:cubicBezTo>
                  <a:cubicBezTo>
                    <a:pt x="15353" y="11699"/>
                    <a:pt x="15206" y="11838"/>
                    <a:pt x="15111" y="11991"/>
                  </a:cubicBezTo>
                  <a:cubicBezTo>
                    <a:pt x="14321" y="13262"/>
                    <a:pt x="12994" y="13809"/>
                    <a:pt x="11766" y="14488"/>
                  </a:cubicBezTo>
                  <a:cubicBezTo>
                    <a:pt x="11686" y="14533"/>
                    <a:pt x="11592" y="14571"/>
                    <a:pt x="11501" y="14580"/>
                  </a:cubicBezTo>
                  <a:cubicBezTo>
                    <a:pt x="10001" y="14728"/>
                    <a:pt x="8500" y="14839"/>
                    <a:pt x="7005" y="14551"/>
                  </a:cubicBezTo>
                  <a:cubicBezTo>
                    <a:pt x="6684" y="14486"/>
                    <a:pt x="6368" y="14395"/>
                    <a:pt x="6063" y="14278"/>
                  </a:cubicBezTo>
                  <a:cubicBezTo>
                    <a:pt x="5180" y="13944"/>
                    <a:pt x="4327" y="13560"/>
                    <a:pt x="3649" y="12864"/>
                  </a:cubicBezTo>
                  <a:cubicBezTo>
                    <a:pt x="2732" y="11922"/>
                    <a:pt x="1787" y="11030"/>
                    <a:pt x="1120" y="9852"/>
                  </a:cubicBezTo>
                  <a:cubicBezTo>
                    <a:pt x="399" y="8578"/>
                    <a:pt x="1" y="7289"/>
                    <a:pt x="145" y="5826"/>
                  </a:cubicBezTo>
                  <a:cubicBezTo>
                    <a:pt x="219" y="5046"/>
                    <a:pt x="220" y="4256"/>
                    <a:pt x="261" y="3354"/>
                  </a:cubicBezTo>
                  <a:close/>
                  <a:moveTo>
                    <a:pt x="2118" y="4625"/>
                  </a:moveTo>
                  <a:cubicBezTo>
                    <a:pt x="1974" y="6375"/>
                    <a:pt x="2361" y="7831"/>
                    <a:pt x="3203" y="9195"/>
                  </a:cubicBezTo>
                  <a:cubicBezTo>
                    <a:pt x="3809" y="10175"/>
                    <a:pt x="4671" y="10904"/>
                    <a:pt x="5497" y="11666"/>
                  </a:cubicBezTo>
                  <a:cubicBezTo>
                    <a:pt x="5794" y="11941"/>
                    <a:pt x="6227" y="12091"/>
                    <a:pt x="6620" y="12240"/>
                  </a:cubicBezTo>
                  <a:cubicBezTo>
                    <a:pt x="7011" y="12389"/>
                    <a:pt x="7425" y="12537"/>
                    <a:pt x="7835" y="12556"/>
                  </a:cubicBezTo>
                  <a:cubicBezTo>
                    <a:pt x="8913" y="12607"/>
                    <a:pt x="9993" y="12608"/>
                    <a:pt x="11071" y="12579"/>
                  </a:cubicBezTo>
                  <a:cubicBezTo>
                    <a:pt x="11332" y="12572"/>
                    <a:pt x="11618" y="12408"/>
                    <a:pt x="11839" y="12245"/>
                  </a:cubicBezTo>
                  <a:cubicBezTo>
                    <a:pt x="12508" y="11750"/>
                    <a:pt x="13354" y="11462"/>
                    <a:pt x="13766" y="10647"/>
                  </a:cubicBezTo>
                  <a:cubicBezTo>
                    <a:pt x="13845" y="10491"/>
                    <a:pt x="14019" y="10362"/>
                    <a:pt x="14178" y="10271"/>
                  </a:cubicBezTo>
                  <a:cubicBezTo>
                    <a:pt x="14565" y="10050"/>
                    <a:pt x="14787" y="9703"/>
                    <a:pt x="14991" y="9325"/>
                  </a:cubicBezTo>
                  <a:cubicBezTo>
                    <a:pt x="16018" y="7423"/>
                    <a:pt x="17091" y="5547"/>
                    <a:pt x="17720" y="3459"/>
                  </a:cubicBezTo>
                  <a:cubicBezTo>
                    <a:pt x="17950" y="2695"/>
                    <a:pt x="17753" y="2301"/>
                    <a:pt x="16955" y="2151"/>
                  </a:cubicBezTo>
                  <a:cubicBezTo>
                    <a:pt x="16773" y="2117"/>
                    <a:pt x="16581" y="2124"/>
                    <a:pt x="16393" y="2108"/>
                  </a:cubicBezTo>
                  <a:cubicBezTo>
                    <a:pt x="14313" y="1948"/>
                    <a:pt x="12278" y="2479"/>
                    <a:pt x="10210" y="2510"/>
                  </a:cubicBezTo>
                  <a:cubicBezTo>
                    <a:pt x="10120" y="2511"/>
                    <a:pt x="10029" y="2557"/>
                    <a:pt x="9939" y="2582"/>
                  </a:cubicBezTo>
                  <a:cubicBezTo>
                    <a:pt x="8671" y="2938"/>
                    <a:pt x="7399" y="3276"/>
                    <a:pt x="6138" y="3655"/>
                  </a:cubicBezTo>
                  <a:cubicBezTo>
                    <a:pt x="5238" y="3925"/>
                    <a:pt x="4356" y="4240"/>
                    <a:pt x="3397" y="4279"/>
                  </a:cubicBezTo>
                  <a:cubicBezTo>
                    <a:pt x="2992" y="4296"/>
                    <a:pt x="2594" y="4490"/>
                    <a:pt x="2118" y="4624"/>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621;p37">
              <a:extLst>
                <a:ext uri="{FF2B5EF4-FFF2-40B4-BE49-F238E27FC236}">
                  <a16:creationId xmlns:a16="http://schemas.microsoft.com/office/drawing/2014/main" id="{066E8F45-36A5-4AFC-836B-4D728A09CFCF}"/>
                </a:ext>
              </a:extLst>
            </p:cNvPr>
            <p:cNvSpPr/>
            <p:nvPr/>
          </p:nvSpPr>
          <p:spPr>
            <a:xfrm>
              <a:off x="3832975" y="1479375"/>
              <a:ext cx="97675" cy="127025"/>
            </a:xfrm>
            <a:custGeom>
              <a:avLst/>
              <a:gdLst/>
              <a:ahLst/>
              <a:cxnLst/>
              <a:rect l="l" t="t" r="r" b="b"/>
              <a:pathLst>
                <a:path w="3907" h="5081" extrusionOk="0">
                  <a:moveTo>
                    <a:pt x="3851" y="2498"/>
                  </a:moveTo>
                  <a:cubicBezTo>
                    <a:pt x="3839" y="2585"/>
                    <a:pt x="3818" y="2772"/>
                    <a:pt x="3791" y="2957"/>
                  </a:cubicBezTo>
                  <a:cubicBezTo>
                    <a:pt x="3573" y="4395"/>
                    <a:pt x="2366" y="5080"/>
                    <a:pt x="1004" y="4548"/>
                  </a:cubicBezTo>
                  <a:cubicBezTo>
                    <a:pt x="531" y="4363"/>
                    <a:pt x="160" y="4037"/>
                    <a:pt x="112" y="3546"/>
                  </a:cubicBezTo>
                  <a:cubicBezTo>
                    <a:pt x="39" y="2808"/>
                    <a:pt x="1" y="2047"/>
                    <a:pt x="93" y="1316"/>
                  </a:cubicBezTo>
                  <a:cubicBezTo>
                    <a:pt x="185" y="581"/>
                    <a:pt x="714" y="215"/>
                    <a:pt x="1472" y="142"/>
                  </a:cubicBezTo>
                  <a:cubicBezTo>
                    <a:pt x="2930" y="0"/>
                    <a:pt x="3906" y="924"/>
                    <a:pt x="3851" y="2498"/>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622;p37">
              <a:extLst>
                <a:ext uri="{FF2B5EF4-FFF2-40B4-BE49-F238E27FC236}">
                  <a16:creationId xmlns:a16="http://schemas.microsoft.com/office/drawing/2014/main" id="{D7E53DE5-2A87-4EF0-BD04-0F1A22A72184}"/>
                </a:ext>
              </a:extLst>
            </p:cNvPr>
            <p:cNvSpPr/>
            <p:nvPr/>
          </p:nvSpPr>
          <p:spPr>
            <a:xfrm>
              <a:off x="4459775" y="1381775"/>
              <a:ext cx="93975" cy="137850"/>
            </a:xfrm>
            <a:custGeom>
              <a:avLst/>
              <a:gdLst/>
              <a:ahLst/>
              <a:cxnLst/>
              <a:rect l="l" t="t" r="r" b="b"/>
              <a:pathLst>
                <a:path w="3759" h="5514" extrusionOk="0">
                  <a:moveTo>
                    <a:pt x="3722" y="2746"/>
                  </a:moveTo>
                  <a:cubicBezTo>
                    <a:pt x="3722" y="3122"/>
                    <a:pt x="3756" y="3500"/>
                    <a:pt x="3715" y="3872"/>
                  </a:cubicBezTo>
                  <a:cubicBezTo>
                    <a:pt x="3630" y="4657"/>
                    <a:pt x="3130" y="5161"/>
                    <a:pt x="2374" y="5283"/>
                  </a:cubicBezTo>
                  <a:cubicBezTo>
                    <a:pt x="936" y="5513"/>
                    <a:pt x="164" y="4820"/>
                    <a:pt x="77" y="3368"/>
                  </a:cubicBezTo>
                  <a:cubicBezTo>
                    <a:pt x="1" y="2138"/>
                    <a:pt x="579" y="1305"/>
                    <a:pt x="1479" y="625"/>
                  </a:cubicBezTo>
                  <a:cubicBezTo>
                    <a:pt x="2305" y="0"/>
                    <a:pt x="3456" y="453"/>
                    <a:pt x="3669" y="1483"/>
                  </a:cubicBezTo>
                  <a:cubicBezTo>
                    <a:pt x="3755" y="1892"/>
                    <a:pt x="3732" y="2324"/>
                    <a:pt x="3758" y="2745"/>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623;p37">
              <a:extLst>
                <a:ext uri="{FF2B5EF4-FFF2-40B4-BE49-F238E27FC236}">
                  <a16:creationId xmlns:a16="http://schemas.microsoft.com/office/drawing/2014/main" id="{CDA01F38-7A08-4DAA-83CE-2B0B1FB0CE20}"/>
                </a:ext>
              </a:extLst>
            </p:cNvPr>
            <p:cNvSpPr/>
            <p:nvPr/>
          </p:nvSpPr>
          <p:spPr>
            <a:xfrm>
              <a:off x="3663100" y="4170250"/>
              <a:ext cx="188650" cy="185225"/>
            </a:xfrm>
            <a:custGeom>
              <a:avLst/>
              <a:gdLst/>
              <a:ahLst/>
              <a:cxnLst/>
              <a:rect l="l" t="t" r="r" b="b"/>
              <a:pathLst>
                <a:path w="7546" h="7409" extrusionOk="0">
                  <a:moveTo>
                    <a:pt x="7530" y="3708"/>
                  </a:moveTo>
                  <a:cubicBezTo>
                    <a:pt x="7530" y="4273"/>
                    <a:pt x="7541" y="4840"/>
                    <a:pt x="7527" y="5405"/>
                  </a:cubicBezTo>
                  <a:cubicBezTo>
                    <a:pt x="7510" y="6032"/>
                    <a:pt x="7190" y="6492"/>
                    <a:pt x="6625" y="6725"/>
                  </a:cubicBezTo>
                  <a:cubicBezTo>
                    <a:pt x="5977" y="6992"/>
                    <a:pt x="5329" y="7298"/>
                    <a:pt x="4592" y="7235"/>
                  </a:cubicBezTo>
                  <a:cubicBezTo>
                    <a:pt x="4358" y="7215"/>
                    <a:pt x="4117" y="7203"/>
                    <a:pt x="3886" y="7238"/>
                  </a:cubicBezTo>
                  <a:cubicBezTo>
                    <a:pt x="2730" y="7408"/>
                    <a:pt x="1886" y="6769"/>
                    <a:pt x="1120" y="6084"/>
                  </a:cubicBezTo>
                  <a:cubicBezTo>
                    <a:pt x="153" y="5219"/>
                    <a:pt x="0" y="3285"/>
                    <a:pt x="685" y="2165"/>
                  </a:cubicBezTo>
                  <a:cubicBezTo>
                    <a:pt x="1081" y="1516"/>
                    <a:pt x="1498" y="885"/>
                    <a:pt x="2141" y="461"/>
                  </a:cubicBezTo>
                  <a:cubicBezTo>
                    <a:pt x="2405" y="287"/>
                    <a:pt x="2725" y="126"/>
                    <a:pt x="3032" y="98"/>
                  </a:cubicBezTo>
                  <a:cubicBezTo>
                    <a:pt x="3828" y="23"/>
                    <a:pt x="4630" y="0"/>
                    <a:pt x="5430" y="3"/>
                  </a:cubicBezTo>
                  <a:cubicBezTo>
                    <a:pt x="6658" y="7"/>
                    <a:pt x="7443" y="771"/>
                    <a:pt x="7514" y="2012"/>
                  </a:cubicBezTo>
                  <a:cubicBezTo>
                    <a:pt x="7546" y="2576"/>
                    <a:pt x="7519" y="3143"/>
                    <a:pt x="7519" y="3708"/>
                  </a:cubicBezTo>
                  <a:close/>
                  <a:moveTo>
                    <a:pt x="5787" y="1611"/>
                  </a:moveTo>
                  <a:cubicBezTo>
                    <a:pt x="5332" y="1561"/>
                    <a:pt x="5055" y="1518"/>
                    <a:pt x="4776" y="1502"/>
                  </a:cubicBezTo>
                  <a:cubicBezTo>
                    <a:pt x="3629" y="1436"/>
                    <a:pt x="2790" y="1896"/>
                    <a:pt x="2268" y="2944"/>
                  </a:cubicBezTo>
                  <a:cubicBezTo>
                    <a:pt x="1921" y="3642"/>
                    <a:pt x="2033" y="4483"/>
                    <a:pt x="2646" y="4956"/>
                  </a:cubicBezTo>
                  <a:cubicBezTo>
                    <a:pt x="3047" y="5266"/>
                    <a:pt x="3460" y="5566"/>
                    <a:pt x="4040" y="5534"/>
                  </a:cubicBezTo>
                  <a:cubicBezTo>
                    <a:pt x="4702" y="5499"/>
                    <a:pt x="5361" y="5537"/>
                    <a:pt x="5837" y="4887"/>
                  </a:cubicBezTo>
                  <a:cubicBezTo>
                    <a:pt x="5871" y="3852"/>
                    <a:pt x="5939" y="2784"/>
                    <a:pt x="5787" y="161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624;p37">
              <a:extLst>
                <a:ext uri="{FF2B5EF4-FFF2-40B4-BE49-F238E27FC236}">
                  <a16:creationId xmlns:a16="http://schemas.microsoft.com/office/drawing/2014/main" id="{8864E70D-E64F-4ACD-88E0-B3DB7283DAD8}"/>
                </a:ext>
              </a:extLst>
            </p:cNvPr>
            <p:cNvSpPr/>
            <p:nvPr/>
          </p:nvSpPr>
          <p:spPr>
            <a:xfrm>
              <a:off x="4086950" y="1373375"/>
              <a:ext cx="194275" cy="392400"/>
            </a:xfrm>
            <a:custGeom>
              <a:avLst/>
              <a:gdLst/>
              <a:ahLst/>
              <a:cxnLst/>
              <a:rect l="l" t="t" r="r" b="b"/>
              <a:pathLst>
                <a:path w="7771" h="15696" extrusionOk="0">
                  <a:moveTo>
                    <a:pt x="5309" y="13063"/>
                  </a:moveTo>
                  <a:cubicBezTo>
                    <a:pt x="5899" y="12990"/>
                    <a:pt x="6642" y="12889"/>
                    <a:pt x="7389" y="12816"/>
                  </a:cubicBezTo>
                  <a:cubicBezTo>
                    <a:pt x="7503" y="12805"/>
                    <a:pt x="7709" y="12906"/>
                    <a:pt x="7731" y="12991"/>
                  </a:cubicBezTo>
                  <a:cubicBezTo>
                    <a:pt x="7771" y="13144"/>
                    <a:pt x="7765" y="13384"/>
                    <a:pt x="7670" y="13486"/>
                  </a:cubicBezTo>
                  <a:cubicBezTo>
                    <a:pt x="7321" y="13863"/>
                    <a:pt x="6935" y="14212"/>
                    <a:pt x="6546" y="14548"/>
                  </a:cubicBezTo>
                  <a:cubicBezTo>
                    <a:pt x="5885" y="15118"/>
                    <a:pt x="5146" y="15506"/>
                    <a:pt x="4236" y="15455"/>
                  </a:cubicBezTo>
                  <a:cubicBezTo>
                    <a:pt x="4049" y="15445"/>
                    <a:pt x="3856" y="15443"/>
                    <a:pt x="3671" y="15467"/>
                  </a:cubicBezTo>
                  <a:cubicBezTo>
                    <a:pt x="1891" y="15695"/>
                    <a:pt x="21" y="14176"/>
                    <a:pt x="10" y="12041"/>
                  </a:cubicBezTo>
                  <a:cubicBezTo>
                    <a:pt x="0" y="10058"/>
                    <a:pt x="20" y="8079"/>
                    <a:pt x="301" y="6113"/>
                  </a:cubicBezTo>
                  <a:cubicBezTo>
                    <a:pt x="535" y="4481"/>
                    <a:pt x="798" y="2852"/>
                    <a:pt x="1054" y="1223"/>
                  </a:cubicBezTo>
                  <a:cubicBezTo>
                    <a:pt x="1090" y="992"/>
                    <a:pt x="1121" y="749"/>
                    <a:pt x="1219" y="542"/>
                  </a:cubicBezTo>
                  <a:cubicBezTo>
                    <a:pt x="1366" y="234"/>
                    <a:pt x="1616" y="0"/>
                    <a:pt x="1985" y="1"/>
                  </a:cubicBezTo>
                  <a:cubicBezTo>
                    <a:pt x="2349" y="3"/>
                    <a:pt x="2649" y="205"/>
                    <a:pt x="2739" y="539"/>
                  </a:cubicBezTo>
                  <a:cubicBezTo>
                    <a:pt x="2860" y="987"/>
                    <a:pt x="2956" y="1465"/>
                    <a:pt x="2929" y="1923"/>
                  </a:cubicBezTo>
                  <a:cubicBezTo>
                    <a:pt x="2863" y="3050"/>
                    <a:pt x="2752" y="4180"/>
                    <a:pt x="2600" y="5299"/>
                  </a:cubicBezTo>
                  <a:cubicBezTo>
                    <a:pt x="2299" y="7511"/>
                    <a:pt x="2496" y="9727"/>
                    <a:pt x="2498" y="11940"/>
                  </a:cubicBezTo>
                  <a:cubicBezTo>
                    <a:pt x="2498" y="12552"/>
                    <a:pt x="2830" y="12885"/>
                    <a:pt x="3456" y="12964"/>
                  </a:cubicBezTo>
                  <a:cubicBezTo>
                    <a:pt x="4013" y="13033"/>
                    <a:pt x="4583" y="13028"/>
                    <a:pt x="5309" y="13063"/>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48" name="Google Shape;625;p37">
            <a:extLst>
              <a:ext uri="{FF2B5EF4-FFF2-40B4-BE49-F238E27FC236}">
                <a16:creationId xmlns:a16="http://schemas.microsoft.com/office/drawing/2014/main" id="{D0867631-3E5F-487D-A575-88DD8B862A68}"/>
              </a:ext>
            </a:extLst>
          </p:cNvPr>
          <p:cNvGrpSpPr/>
          <p:nvPr/>
        </p:nvGrpSpPr>
        <p:grpSpPr>
          <a:xfrm rot="10226080" flipH="1">
            <a:off x="17360825" y="5956735"/>
            <a:ext cx="1669619" cy="388269"/>
            <a:chOff x="4184475" y="1658475"/>
            <a:chExt cx="605950" cy="140900"/>
          </a:xfrm>
        </p:grpSpPr>
        <p:sp>
          <p:nvSpPr>
            <p:cNvPr id="49" name="Google Shape;626;p37">
              <a:extLst>
                <a:ext uri="{FF2B5EF4-FFF2-40B4-BE49-F238E27FC236}">
                  <a16:creationId xmlns:a16="http://schemas.microsoft.com/office/drawing/2014/main" id="{EBE4203A-AAF4-4EC6-BCAB-3AA066F20C4D}"/>
                </a:ext>
              </a:extLst>
            </p:cNvPr>
            <p:cNvSpPr/>
            <p:nvPr/>
          </p:nvSpPr>
          <p:spPr>
            <a:xfrm>
              <a:off x="4678450" y="1697350"/>
              <a:ext cx="111975" cy="102025"/>
            </a:xfrm>
            <a:custGeom>
              <a:avLst/>
              <a:gdLst/>
              <a:ahLst/>
              <a:cxnLst/>
              <a:rect l="l" t="t" r="r" b="b"/>
              <a:pathLst>
                <a:path w="4479" h="4081" extrusionOk="0">
                  <a:moveTo>
                    <a:pt x="2240" y="0"/>
                  </a:moveTo>
                  <a:cubicBezTo>
                    <a:pt x="1718" y="0"/>
                    <a:pt x="1196" y="199"/>
                    <a:pt x="798" y="597"/>
                  </a:cubicBezTo>
                  <a:cubicBezTo>
                    <a:pt x="0" y="1395"/>
                    <a:pt x="0" y="2686"/>
                    <a:pt x="798" y="3484"/>
                  </a:cubicBezTo>
                  <a:cubicBezTo>
                    <a:pt x="1196" y="3882"/>
                    <a:pt x="1718" y="4081"/>
                    <a:pt x="2240" y="4081"/>
                  </a:cubicBezTo>
                  <a:cubicBezTo>
                    <a:pt x="2762" y="4081"/>
                    <a:pt x="3284" y="3882"/>
                    <a:pt x="3683" y="3484"/>
                  </a:cubicBezTo>
                  <a:cubicBezTo>
                    <a:pt x="4479" y="2686"/>
                    <a:pt x="4479" y="1395"/>
                    <a:pt x="3683" y="597"/>
                  </a:cubicBezTo>
                  <a:cubicBezTo>
                    <a:pt x="3284" y="199"/>
                    <a:pt x="2762" y="0"/>
                    <a:pt x="2240" y="0"/>
                  </a:cubicBezTo>
                  <a:close/>
                </a:path>
              </a:pathLst>
            </a:custGeom>
            <a:solidFill>
              <a:srgbClr val="F8B09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627;p37">
              <a:extLst>
                <a:ext uri="{FF2B5EF4-FFF2-40B4-BE49-F238E27FC236}">
                  <a16:creationId xmlns:a16="http://schemas.microsoft.com/office/drawing/2014/main" id="{B290AC0B-1D8E-4EBD-9D9F-3857CCC8F5F3}"/>
                </a:ext>
              </a:extLst>
            </p:cNvPr>
            <p:cNvSpPr/>
            <p:nvPr/>
          </p:nvSpPr>
          <p:spPr>
            <a:xfrm>
              <a:off x="4184475" y="1658475"/>
              <a:ext cx="112250" cy="102050"/>
            </a:xfrm>
            <a:custGeom>
              <a:avLst/>
              <a:gdLst/>
              <a:ahLst/>
              <a:cxnLst/>
              <a:rect l="l" t="t" r="r" b="b"/>
              <a:pathLst>
                <a:path w="4490" h="4082" extrusionOk="0">
                  <a:moveTo>
                    <a:pt x="2242" y="1"/>
                  </a:moveTo>
                  <a:cubicBezTo>
                    <a:pt x="1318" y="1"/>
                    <a:pt x="481" y="633"/>
                    <a:pt x="260" y="1572"/>
                  </a:cubicBezTo>
                  <a:cubicBezTo>
                    <a:pt x="0" y="2670"/>
                    <a:pt x="679" y="3768"/>
                    <a:pt x="1776" y="4027"/>
                  </a:cubicBezTo>
                  <a:cubicBezTo>
                    <a:pt x="1933" y="4064"/>
                    <a:pt x="2091" y="4082"/>
                    <a:pt x="2246" y="4082"/>
                  </a:cubicBezTo>
                  <a:cubicBezTo>
                    <a:pt x="3171" y="4082"/>
                    <a:pt x="4009" y="3449"/>
                    <a:pt x="4231" y="2510"/>
                  </a:cubicBezTo>
                  <a:cubicBezTo>
                    <a:pt x="4489" y="1413"/>
                    <a:pt x="3810" y="315"/>
                    <a:pt x="2714" y="56"/>
                  </a:cubicBezTo>
                  <a:cubicBezTo>
                    <a:pt x="2556" y="19"/>
                    <a:pt x="2398" y="1"/>
                    <a:pt x="2242" y="1"/>
                  </a:cubicBezTo>
                  <a:close/>
                </a:path>
              </a:pathLst>
            </a:custGeom>
            <a:solidFill>
              <a:srgbClr val="F8B09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3979176000"/>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32;p38">
            <a:extLst>
              <a:ext uri="{FF2B5EF4-FFF2-40B4-BE49-F238E27FC236}">
                <a16:creationId xmlns:a16="http://schemas.microsoft.com/office/drawing/2014/main" id="{374E7A13-D761-4E19-94F4-F78149A08111}"/>
              </a:ext>
            </a:extLst>
          </p:cNvPr>
          <p:cNvSpPr/>
          <p:nvPr/>
        </p:nvSpPr>
        <p:spPr>
          <a:xfrm>
            <a:off x="16786843" y="3333903"/>
            <a:ext cx="4708800" cy="4708800"/>
          </a:xfrm>
          <a:prstGeom prst="ellipse">
            <a:avLst/>
          </a:prstGeom>
          <a:noFill/>
          <a:ln w="28575" cap="flat" cmpd="sng">
            <a:solidFill>
              <a:schemeClr val="bg1"/>
            </a:solidFill>
            <a:prstDash val="dash"/>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3" name="Google Shape;633;p38">
            <a:extLst>
              <a:ext uri="{FF2B5EF4-FFF2-40B4-BE49-F238E27FC236}">
                <a16:creationId xmlns:a16="http://schemas.microsoft.com/office/drawing/2014/main" id="{388DA483-6247-4A47-9E3D-F63A336F6033}"/>
              </a:ext>
            </a:extLst>
          </p:cNvPr>
          <p:cNvSpPr/>
          <p:nvPr/>
        </p:nvSpPr>
        <p:spPr>
          <a:xfrm>
            <a:off x="9749110" y="3333903"/>
            <a:ext cx="4708800" cy="4708800"/>
          </a:xfrm>
          <a:prstGeom prst="ellipse">
            <a:avLst/>
          </a:prstGeom>
          <a:noFill/>
          <a:ln w="28575" cap="flat" cmpd="sng">
            <a:solidFill>
              <a:schemeClr val="bg1"/>
            </a:solidFill>
            <a:prstDash val="dash"/>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4" name="Google Shape;634;p38">
            <a:extLst>
              <a:ext uri="{FF2B5EF4-FFF2-40B4-BE49-F238E27FC236}">
                <a16:creationId xmlns:a16="http://schemas.microsoft.com/office/drawing/2014/main" id="{28EA1DB7-3A01-44A2-83CF-9D69358B1BCE}"/>
              </a:ext>
            </a:extLst>
          </p:cNvPr>
          <p:cNvSpPr/>
          <p:nvPr/>
        </p:nvSpPr>
        <p:spPr>
          <a:xfrm>
            <a:off x="2711377" y="3333903"/>
            <a:ext cx="4708800" cy="4708800"/>
          </a:xfrm>
          <a:prstGeom prst="ellipse">
            <a:avLst/>
          </a:prstGeom>
          <a:noFill/>
          <a:ln w="28575" cap="flat" cmpd="sng">
            <a:solidFill>
              <a:schemeClr val="bg1"/>
            </a:solidFill>
            <a:prstDash val="dash"/>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5" name="Google Shape;635;p38">
            <a:extLst>
              <a:ext uri="{FF2B5EF4-FFF2-40B4-BE49-F238E27FC236}">
                <a16:creationId xmlns:a16="http://schemas.microsoft.com/office/drawing/2014/main" id="{733F7026-8EE0-4143-A025-4712CEC646E3}"/>
              </a:ext>
            </a:extLst>
          </p:cNvPr>
          <p:cNvSpPr txBox="1">
            <a:spLocks/>
          </p:cNvSpPr>
          <p:nvPr/>
        </p:nvSpPr>
        <p:spPr>
          <a:xfrm>
            <a:off x="2602177" y="4861103"/>
            <a:ext cx="4927200" cy="1654400"/>
          </a:xfrm>
          <a:prstGeom prst="rect">
            <a:avLst/>
          </a:prstGeom>
        </p:spPr>
        <p:txBody>
          <a:bodyPr spcFirstLastPara="1" wrap="square" lIns="243800" tIns="243800" rIns="243800" bIns="243800"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6600" dirty="0">
                <a:solidFill>
                  <a:schemeClr val="bg1"/>
                </a:solidFill>
              </a:rPr>
              <a:t>5,000</a:t>
            </a:r>
          </a:p>
        </p:txBody>
      </p:sp>
      <p:grpSp>
        <p:nvGrpSpPr>
          <p:cNvPr id="6" name="Google Shape;636;p38">
            <a:extLst>
              <a:ext uri="{FF2B5EF4-FFF2-40B4-BE49-F238E27FC236}">
                <a16:creationId xmlns:a16="http://schemas.microsoft.com/office/drawing/2014/main" id="{30B69DD0-D79D-44B7-939B-C6A9E4A1B2C1}"/>
              </a:ext>
            </a:extLst>
          </p:cNvPr>
          <p:cNvGrpSpPr/>
          <p:nvPr/>
        </p:nvGrpSpPr>
        <p:grpSpPr>
          <a:xfrm>
            <a:off x="6045521" y="6515472"/>
            <a:ext cx="2608523" cy="2008600"/>
            <a:chOff x="2300254" y="2797263"/>
            <a:chExt cx="978196" cy="753225"/>
          </a:xfrm>
        </p:grpSpPr>
        <p:sp>
          <p:nvSpPr>
            <p:cNvPr id="7" name="Google Shape;637;p38">
              <a:extLst>
                <a:ext uri="{FF2B5EF4-FFF2-40B4-BE49-F238E27FC236}">
                  <a16:creationId xmlns:a16="http://schemas.microsoft.com/office/drawing/2014/main" id="{51802BB3-35B6-45A3-9DD0-7E5F0686E8D1}"/>
                </a:ext>
              </a:extLst>
            </p:cNvPr>
            <p:cNvSpPr/>
            <p:nvPr/>
          </p:nvSpPr>
          <p:spPr>
            <a:xfrm rot="-442976">
              <a:off x="2332446" y="2916664"/>
              <a:ext cx="810116" cy="555668"/>
            </a:xfrm>
            <a:prstGeom prst="round2SameRect">
              <a:avLst>
                <a:gd name="adj1" fmla="val 50000"/>
                <a:gd name="adj2" fmla="val 0"/>
              </a:avLst>
            </a:pr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grpSp>
          <p:nvGrpSpPr>
            <p:cNvPr id="8" name="Google Shape;638;p38">
              <a:extLst>
                <a:ext uri="{FF2B5EF4-FFF2-40B4-BE49-F238E27FC236}">
                  <a16:creationId xmlns:a16="http://schemas.microsoft.com/office/drawing/2014/main" id="{6E33F0BF-5196-4B5F-9773-5C22238CC322}"/>
                </a:ext>
              </a:extLst>
            </p:cNvPr>
            <p:cNvGrpSpPr/>
            <p:nvPr/>
          </p:nvGrpSpPr>
          <p:grpSpPr>
            <a:xfrm>
              <a:off x="2355600" y="2797263"/>
              <a:ext cx="922850" cy="753225"/>
              <a:chOff x="3870725" y="419425"/>
              <a:chExt cx="922850" cy="753225"/>
            </a:xfrm>
          </p:grpSpPr>
          <p:sp>
            <p:nvSpPr>
              <p:cNvPr id="9" name="Google Shape;639;p38">
                <a:extLst>
                  <a:ext uri="{FF2B5EF4-FFF2-40B4-BE49-F238E27FC236}">
                    <a16:creationId xmlns:a16="http://schemas.microsoft.com/office/drawing/2014/main" id="{DAB70873-5F04-46EC-80F1-14A4F677249F}"/>
                  </a:ext>
                </a:extLst>
              </p:cNvPr>
              <p:cNvSpPr/>
              <p:nvPr/>
            </p:nvSpPr>
            <p:spPr>
              <a:xfrm>
                <a:off x="3870725" y="419425"/>
                <a:ext cx="922850" cy="753225"/>
              </a:xfrm>
              <a:custGeom>
                <a:avLst/>
                <a:gdLst/>
                <a:ahLst/>
                <a:cxnLst/>
                <a:rect l="l" t="t" r="r" b="b"/>
                <a:pathLst>
                  <a:path w="36914" h="30129" extrusionOk="0">
                    <a:moveTo>
                      <a:pt x="18877" y="1121"/>
                    </a:moveTo>
                    <a:lnTo>
                      <a:pt x="18877" y="1121"/>
                    </a:lnTo>
                    <a:cubicBezTo>
                      <a:pt x="19061" y="1246"/>
                      <a:pt x="19221" y="1404"/>
                      <a:pt x="19348" y="1587"/>
                    </a:cubicBezTo>
                    <a:cubicBezTo>
                      <a:pt x="19293" y="1563"/>
                      <a:pt x="19235" y="1551"/>
                      <a:pt x="19176" y="1551"/>
                    </a:cubicBezTo>
                    <a:cubicBezTo>
                      <a:pt x="19158" y="1551"/>
                      <a:pt x="19140" y="1552"/>
                      <a:pt x="19122" y="1554"/>
                    </a:cubicBezTo>
                    <a:cubicBezTo>
                      <a:pt x="19049" y="1418"/>
                      <a:pt x="18966" y="1274"/>
                      <a:pt x="18877" y="1121"/>
                    </a:cubicBezTo>
                    <a:close/>
                    <a:moveTo>
                      <a:pt x="16839" y="1840"/>
                    </a:moveTo>
                    <a:cubicBezTo>
                      <a:pt x="16840" y="1868"/>
                      <a:pt x="16847" y="1895"/>
                      <a:pt x="16857" y="1921"/>
                    </a:cubicBezTo>
                    <a:cubicBezTo>
                      <a:pt x="16896" y="2005"/>
                      <a:pt x="16937" y="2079"/>
                      <a:pt x="16976" y="2158"/>
                    </a:cubicBezTo>
                    <a:lnTo>
                      <a:pt x="16976" y="2158"/>
                    </a:lnTo>
                    <a:cubicBezTo>
                      <a:pt x="16765" y="2049"/>
                      <a:pt x="16543" y="1968"/>
                      <a:pt x="16312" y="1913"/>
                    </a:cubicBezTo>
                    <a:cubicBezTo>
                      <a:pt x="16487" y="1888"/>
                      <a:pt x="16661" y="1869"/>
                      <a:pt x="16839" y="1840"/>
                    </a:cubicBezTo>
                    <a:close/>
                    <a:moveTo>
                      <a:pt x="14908" y="2591"/>
                    </a:moveTo>
                    <a:cubicBezTo>
                      <a:pt x="15387" y="2591"/>
                      <a:pt x="15855" y="2636"/>
                      <a:pt x="16268" y="2707"/>
                    </a:cubicBezTo>
                    <a:cubicBezTo>
                      <a:pt x="17006" y="2836"/>
                      <a:pt x="17406" y="3401"/>
                      <a:pt x="17658" y="4139"/>
                    </a:cubicBezTo>
                    <a:lnTo>
                      <a:pt x="17658" y="4139"/>
                    </a:lnTo>
                    <a:cubicBezTo>
                      <a:pt x="17012" y="4202"/>
                      <a:pt x="16386" y="4271"/>
                      <a:pt x="15779" y="4356"/>
                    </a:cubicBezTo>
                    <a:cubicBezTo>
                      <a:pt x="14366" y="4523"/>
                      <a:pt x="12902" y="4701"/>
                      <a:pt x="11420" y="4967"/>
                    </a:cubicBezTo>
                    <a:cubicBezTo>
                      <a:pt x="11413" y="4270"/>
                      <a:pt x="11762" y="3617"/>
                      <a:pt x="12347" y="3237"/>
                    </a:cubicBezTo>
                    <a:cubicBezTo>
                      <a:pt x="13035" y="2757"/>
                      <a:pt x="13992" y="2591"/>
                      <a:pt x="14908" y="2591"/>
                    </a:cubicBezTo>
                    <a:close/>
                    <a:moveTo>
                      <a:pt x="29327" y="6934"/>
                    </a:moveTo>
                    <a:cubicBezTo>
                      <a:pt x="29842" y="6934"/>
                      <a:pt x="30451" y="7267"/>
                      <a:pt x="31164" y="8070"/>
                    </a:cubicBezTo>
                    <a:cubicBezTo>
                      <a:pt x="31962" y="9030"/>
                      <a:pt x="32590" y="10119"/>
                      <a:pt x="33018" y="11291"/>
                    </a:cubicBezTo>
                    <a:cubicBezTo>
                      <a:pt x="32098" y="11387"/>
                      <a:pt x="31254" y="12621"/>
                      <a:pt x="30645" y="13241"/>
                    </a:cubicBezTo>
                    <a:cubicBezTo>
                      <a:pt x="29574" y="14330"/>
                      <a:pt x="28422" y="15424"/>
                      <a:pt x="26962" y="15928"/>
                    </a:cubicBezTo>
                    <a:cubicBezTo>
                      <a:pt x="26876" y="15360"/>
                      <a:pt x="26813" y="14786"/>
                      <a:pt x="26780" y="14208"/>
                    </a:cubicBezTo>
                    <a:cubicBezTo>
                      <a:pt x="26672" y="12395"/>
                      <a:pt x="27239" y="6934"/>
                      <a:pt x="29327" y="6934"/>
                    </a:cubicBezTo>
                    <a:close/>
                    <a:moveTo>
                      <a:pt x="14889" y="18738"/>
                    </a:moveTo>
                    <a:lnTo>
                      <a:pt x="14889" y="18738"/>
                    </a:lnTo>
                    <a:cubicBezTo>
                      <a:pt x="15243" y="19912"/>
                      <a:pt x="14452" y="20385"/>
                      <a:pt x="13520" y="20385"/>
                    </a:cubicBezTo>
                    <a:cubicBezTo>
                      <a:pt x="13221" y="20385"/>
                      <a:pt x="12906" y="20336"/>
                      <a:pt x="12611" y="20246"/>
                    </a:cubicBezTo>
                    <a:lnTo>
                      <a:pt x="12611" y="20220"/>
                    </a:lnTo>
                    <a:cubicBezTo>
                      <a:pt x="12580" y="19804"/>
                      <a:pt x="12543" y="19404"/>
                      <a:pt x="12484" y="19000"/>
                    </a:cubicBezTo>
                    <a:cubicBezTo>
                      <a:pt x="12486" y="18985"/>
                      <a:pt x="12486" y="18968"/>
                      <a:pt x="12484" y="18953"/>
                    </a:cubicBezTo>
                    <a:lnTo>
                      <a:pt x="14889" y="18738"/>
                    </a:lnTo>
                    <a:close/>
                    <a:moveTo>
                      <a:pt x="16402" y="18577"/>
                    </a:moveTo>
                    <a:cubicBezTo>
                      <a:pt x="16428" y="19263"/>
                      <a:pt x="17058" y="21280"/>
                      <a:pt x="16447" y="21447"/>
                    </a:cubicBezTo>
                    <a:lnTo>
                      <a:pt x="16447" y="21420"/>
                    </a:lnTo>
                    <a:cubicBezTo>
                      <a:pt x="14797" y="21839"/>
                      <a:pt x="13103" y="22059"/>
                      <a:pt x="11402" y="22076"/>
                    </a:cubicBezTo>
                    <a:cubicBezTo>
                      <a:pt x="11351" y="21212"/>
                      <a:pt x="11186" y="19871"/>
                      <a:pt x="10660" y="19158"/>
                    </a:cubicBezTo>
                    <a:lnTo>
                      <a:pt x="12032" y="19026"/>
                    </a:lnTo>
                    <a:lnTo>
                      <a:pt x="12032" y="19026"/>
                    </a:lnTo>
                    <a:cubicBezTo>
                      <a:pt x="11976" y="19519"/>
                      <a:pt x="11929" y="20015"/>
                      <a:pt x="11898" y="20508"/>
                    </a:cubicBezTo>
                    <a:cubicBezTo>
                      <a:pt x="11903" y="20668"/>
                      <a:pt x="12009" y="20808"/>
                      <a:pt x="12162" y="20853"/>
                    </a:cubicBezTo>
                    <a:cubicBezTo>
                      <a:pt x="12590" y="21060"/>
                      <a:pt x="13054" y="21163"/>
                      <a:pt x="13516" y="21163"/>
                    </a:cubicBezTo>
                    <a:cubicBezTo>
                      <a:pt x="14012" y="21163"/>
                      <a:pt x="14508" y="21045"/>
                      <a:pt x="14959" y="20809"/>
                    </a:cubicBezTo>
                    <a:cubicBezTo>
                      <a:pt x="15735" y="20349"/>
                      <a:pt x="15865" y="19457"/>
                      <a:pt x="15660" y="18656"/>
                    </a:cubicBezTo>
                    <a:cubicBezTo>
                      <a:pt x="15917" y="18630"/>
                      <a:pt x="16160" y="18608"/>
                      <a:pt x="16402" y="18577"/>
                    </a:cubicBezTo>
                    <a:close/>
                    <a:moveTo>
                      <a:pt x="33240" y="11851"/>
                    </a:moveTo>
                    <a:cubicBezTo>
                      <a:pt x="33981" y="13949"/>
                      <a:pt x="34440" y="16253"/>
                      <a:pt x="34882" y="18155"/>
                    </a:cubicBezTo>
                    <a:cubicBezTo>
                      <a:pt x="35324" y="20057"/>
                      <a:pt x="35590" y="21768"/>
                      <a:pt x="34581" y="23573"/>
                    </a:cubicBezTo>
                    <a:cubicBezTo>
                      <a:pt x="33570" y="25383"/>
                      <a:pt x="31442" y="26476"/>
                      <a:pt x="29696" y="27465"/>
                    </a:cubicBezTo>
                    <a:cubicBezTo>
                      <a:pt x="29225" y="23722"/>
                      <a:pt x="27721" y="20238"/>
                      <a:pt x="27065" y="16531"/>
                    </a:cubicBezTo>
                    <a:cubicBezTo>
                      <a:pt x="28389" y="16242"/>
                      <a:pt x="29460" y="15396"/>
                      <a:pt x="30456" y="14512"/>
                    </a:cubicBezTo>
                    <a:cubicBezTo>
                      <a:pt x="31039" y="14015"/>
                      <a:pt x="31580" y="13448"/>
                      <a:pt x="32127" y="12903"/>
                    </a:cubicBezTo>
                    <a:cubicBezTo>
                      <a:pt x="32499" y="12570"/>
                      <a:pt x="32987" y="12265"/>
                      <a:pt x="33240" y="11851"/>
                    </a:cubicBezTo>
                    <a:close/>
                    <a:moveTo>
                      <a:pt x="17378" y="0"/>
                    </a:moveTo>
                    <a:cubicBezTo>
                      <a:pt x="16766" y="0"/>
                      <a:pt x="16151" y="77"/>
                      <a:pt x="15623" y="159"/>
                    </a:cubicBezTo>
                    <a:cubicBezTo>
                      <a:pt x="13596" y="490"/>
                      <a:pt x="11001" y="290"/>
                      <a:pt x="9519" y="2080"/>
                    </a:cubicBezTo>
                    <a:cubicBezTo>
                      <a:pt x="8737" y="3047"/>
                      <a:pt x="8853" y="4285"/>
                      <a:pt x="9222" y="5442"/>
                    </a:cubicBezTo>
                    <a:cubicBezTo>
                      <a:pt x="7223" y="5910"/>
                      <a:pt x="5338" y="6776"/>
                      <a:pt x="3681" y="7991"/>
                    </a:cubicBezTo>
                    <a:cubicBezTo>
                      <a:pt x="854" y="10174"/>
                      <a:pt x="153" y="13826"/>
                      <a:pt x="86" y="17190"/>
                    </a:cubicBezTo>
                    <a:cubicBezTo>
                      <a:pt x="1" y="21427"/>
                      <a:pt x="702" y="25642"/>
                      <a:pt x="702" y="29877"/>
                    </a:cubicBezTo>
                    <a:cubicBezTo>
                      <a:pt x="702" y="29992"/>
                      <a:pt x="809" y="30060"/>
                      <a:pt x="909" y="30060"/>
                    </a:cubicBezTo>
                    <a:cubicBezTo>
                      <a:pt x="986" y="30060"/>
                      <a:pt x="1059" y="30018"/>
                      <a:pt x="1072" y="29926"/>
                    </a:cubicBezTo>
                    <a:cubicBezTo>
                      <a:pt x="1524" y="26827"/>
                      <a:pt x="949" y="23266"/>
                      <a:pt x="742" y="19785"/>
                    </a:cubicBezTo>
                    <a:lnTo>
                      <a:pt x="742" y="19785"/>
                    </a:lnTo>
                    <a:cubicBezTo>
                      <a:pt x="804" y="19865"/>
                      <a:pt x="881" y="19931"/>
                      <a:pt x="968" y="19982"/>
                    </a:cubicBezTo>
                    <a:cubicBezTo>
                      <a:pt x="1113" y="20079"/>
                      <a:pt x="1328" y="20111"/>
                      <a:pt x="1565" y="20111"/>
                    </a:cubicBezTo>
                    <a:cubicBezTo>
                      <a:pt x="1992" y="20111"/>
                      <a:pt x="2489" y="20006"/>
                      <a:pt x="2773" y="19982"/>
                    </a:cubicBezTo>
                    <a:cubicBezTo>
                      <a:pt x="3853" y="19875"/>
                      <a:pt x="4926" y="19737"/>
                      <a:pt x="6001" y="19611"/>
                    </a:cubicBezTo>
                    <a:cubicBezTo>
                      <a:pt x="7312" y="19455"/>
                      <a:pt x="8633" y="19319"/>
                      <a:pt x="9953" y="19193"/>
                    </a:cubicBezTo>
                    <a:cubicBezTo>
                      <a:pt x="10001" y="19376"/>
                      <a:pt x="10059" y="19559"/>
                      <a:pt x="10126" y="19737"/>
                    </a:cubicBezTo>
                    <a:cubicBezTo>
                      <a:pt x="10416" y="20616"/>
                      <a:pt x="10580" y="21529"/>
                      <a:pt x="10616" y="22454"/>
                    </a:cubicBezTo>
                    <a:cubicBezTo>
                      <a:pt x="10619" y="22678"/>
                      <a:pt x="10797" y="22860"/>
                      <a:pt x="11022" y="22867"/>
                    </a:cubicBezTo>
                    <a:cubicBezTo>
                      <a:pt x="11075" y="22867"/>
                      <a:pt x="11129" y="22867"/>
                      <a:pt x="11182" y="22867"/>
                    </a:cubicBezTo>
                    <a:cubicBezTo>
                      <a:pt x="13167" y="22867"/>
                      <a:pt x="15144" y="22617"/>
                      <a:pt x="17067" y="22126"/>
                    </a:cubicBezTo>
                    <a:cubicBezTo>
                      <a:pt x="17212" y="22088"/>
                      <a:pt x="17325" y="21975"/>
                      <a:pt x="17363" y="21832"/>
                    </a:cubicBezTo>
                    <a:cubicBezTo>
                      <a:pt x="17519" y="20994"/>
                      <a:pt x="17702" y="19285"/>
                      <a:pt x="17104" y="18470"/>
                    </a:cubicBezTo>
                    <a:cubicBezTo>
                      <a:pt x="20088" y="18150"/>
                      <a:pt x="23047" y="17638"/>
                      <a:pt x="25963" y="16935"/>
                    </a:cubicBezTo>
                    <a:cubicBezTo>
                      <a:pt x="26170" y="16859"/>
                      <a:pt x="26284" y="16637"/>
                      <a:pt x="26225" y="16425"/>
                    </a:cubicBezTo>
                    <a:cubicBezTo>
                      <a:pt x="26173" y="16239"/>
                      <a:pt x="26005" y="16116"/>
                      <a:pt x="25819" y="16116"/>
                    </a:cubicBezTo>
                    <a:cubicBezTo>
                      <a:pt x="25791" y="16116"/>
                      <a:pt x="25764" y="16118"/>
                      <a:pt x="25736" y="16124"/>
                    </a:cubicBezTo>
                    <a:cubicBezTo>
                      <a:pt x="19792" y="17621"/>
                      <a:pt x="13546" y="18032"/>
                      <a:pt x="7453" y="18608"/>
                    </a:cubicBezTo>
                    <a:cubicBezTo>
                      <a:pt x="6101" y="18733"/>
                      <a:pt x="4751" y="18938"/>
                      <a:pt x="3394" y="19078"/>
                    </a:cubicBezTo>
                    <a:cubicBezTo>
                      <a:pt x="2768" y="19145"/>
                      <a:pt x="2139" y="19219"/>
                      <a:pt x="1504" y="19219"/>
                    </a:cubicBezTo>
                    <a:cubicBezTo>
                      <a:pt x="1160" y="19226"/>
                      <a:pt x="1007" y="19290"/>
                      <a:pt x="974" y="19341"/>
                    </a:cubicBezTo>
                    <a:cubicBezTo>
                      <a:pt x="879" y="19372"/>
                      <a:pt x="793" y="19429"/>
                      <a:pt x="725" y="19505"/>
                    </a:cubicBezTo>
                    <a:cubicBezTo>
                      <a:pt x="518" y="15746"/>
                      <a:pt x="793" y="12106"/>
                      <a:pt x="3320" y="9285"/>
                    </a:cubicBezTo>
                    <a:cubicBezTo>
                      <a:pt x="4852" y="7573"/>
                      <a:pt x="7090" y="6636"/>
                      <a:pt x="9458" y="6057"/>
                    </a:cubicBezTo>
                    <a:cubicBezTo>
                      <a:pt x="9636" y="6499"/>
                      <a:pt x="9835" y="6917"/>
                      <a:pt x="10026" y="7288"/>
                    </a:cubicBezTo>
                    <a:cubicBezTo>
                      <a:pt x="10087" y="7383"/>
                      <a:pt x="10183" y="7426"/>
                      <a:pt x="10277" y="7426"/>
                    </a:cubicBezTo>
                    <a:cubicBezTo>
                      <a:pt x="10419" y="7426"/>
                      <a:pt x="10559" y="7329"/>
                      <a:pt x="10582" y="7161"/>
                    </a:cubicBezTo>
                    <a:cubicBezTo>
                      <a:pt x="10689" y="7211"/>
                      <a:pt x="10802" y="7235"/>
                      <a:pt x="10915" y="7235"/>
                    </a:cubicBezTo>
                    <a:cubicBezTo>
                      <a:pt x="11122" y="7235"/>
                      <a:pt x="11325" y="7154"/>
                      <a:pt x="11479" y="7003"/>
                    </a:cubicBezTo>
                    <a:cubicBezTo>
                      <a:pt x="11638" y="6906"/>
                      <a:pt x="11715" y="6716"/>
                      <a:pt x="11668" y="6535"/>
                    </a:cubicBezTo>
                    <a:cubicBezTo>
                      <a:pt x="11580" y="6242"/>
                      <a:pt x="11509" y="5944"/>
                      <a:pt x="11458" y="5642"/>
                    </a:cubicBezTo>
                    <a:cubicBezTo>
                      <a:pt x="12951" y="5387"/>
                      <a:pt x="14431" y="5224"/>
                      <a:pt x="15765" y="5057"/>
                    </a:cubicBezTo>
                    <a:cubicBezTo>
                      <a:pt x="16450" y="4971"/>
                      <a:pt x="17144" y="4894"/>
                      <a:pt x="17844" y="4831"/>
                    </a:cubicBezTo>
                    <a:cubicBezTo>
                      <a:pt x="18019" y="5616"/>
                      <a:pt x="18103" y="6442"/>
                      <a:pt x="18277" y="7006"/>
                    </a:cubicBezTo>
                    <a:cubicBezTo>
                      <a:pt x="18333" y="7194"/>
                      <a:pt x="18503" y="7310"/>
                      <a:pt x="18683" y="7310"/>
                    </a:cubicBezTo>
                    <a:cubicBezTo>
                      <a:pt x="18754" y="7310"/>
                      <a:pt x="18826" y="7292"/>
                      <a:pt x="18893" y="7254"/>
                    </a:cubicBezTo>
                    <a:cubicBezTo>
                      <a:pt x="19794" y="6728"/>
                      <a:pt x="20291" y="5732"/>
                      <a:pt x="20502" y="4659"/>
                    </a:cubicBezTo>
                    <a:cubicBezTo>
                      <a:pt x="20749" y="4654"/>
                      <a:pt x="20997" y="4651"/>
                      <a:pt x="21244" y="4651"/>
                    </a:cubicBezTo>
                    <a:cubicBezTo>
                      <a:pt x="23756" y="4651"/>
                      <a:pt x="26257" y="4957"/>
                      <a:pt x="28592" y="5838"/>
                    </a:cubicBezTo>
                    <a:lnTo>
                      <a:pt x="28615" y="5838"/>
                    </a:lnTo>
                    <a:lnTo>
                      <a:pt x="28651" y="5875"/>
                    </a:lnTo>
                    <a:cubicBezTo>
                      <a:pt x="28675" y="5910"/>
                      <a:pt x="28701" y="5943"/>
                      <a:pt x="28730" y="5972"/>
                    </a:cubicBezTo>
                    <a:cubicBezTo>
                      <a:pt x="28738" y="5986"/>
                      <a:pt x="28750" y="5998"/>
                      <a:pt x="28764" y="6006"/>
                    </a:cubicBezTo>
                    <a:cubicBezTo>
                      <a:pt x="28785" y="6020"/>
                      <a:pt x="28809" y="6027"/>
                      <a:pt x="28832" y="6027"/>
                    </a:cubicBezTo>
                    <a:cubicBezTo>
                      <a:pt x="28872" y="6027"/>
                      <a:pt x="28911" y="6008"/>
                      <a:pt x="28934" y="5972"/>
                    </a:cubicBezTo>
                    <a:cubicBezTo>
                      <a:pt x="29009" y="6010"/>
                      <a:pt x="29080" y="6053"/>
                      <a:pt x="29148" y="6102"/>
                    </a:cubicBezTo>
                    <a:cubicBezTo>
                      <a:pt x="28731" y="6106"/>
                      <a:pt x="28324" y="6235"/>
                      <a:pt x="27980" y="6473"/>
                    </a:cubicBezTo>
                    <a:cubicBezTo>
                      <a:pt x="26694" y="7366"/>
                      <a:pt x="26362" y="9448"/>
                      <a:pt x="26146" y="10857"/>
                    </a:cubicBezTo>
                    <a:cubicBezTo>
                      <a:pt x="25253" y="16636"/>
                      <a:pt x="28128" y="21691"/>
                      <a:pt x="28871" y="27251"/>
                    </a:cubicBezTo>
                    <a:cubicBezTo>
                      <a:pt x="23077" y="27555"/>
                      <a:pt x="17328" y="28441"/>
                      <a:pt x="11531" y="28711"/>
                    </a:cubicBezTo>
                    <a:cubicBezTo>
                      <a:pt x="11278" y="28723"/>
                      <a:pt x="11018" y="28727"/>
                      <a:pt x="10754" y="28727"/>
                    </a:cubicBezTo>
                    <a:cubicBezTo>
                      <a:pt x="9341" y="28727"/>
                      <a:pt x="7787" y="28591"/>
                      <a:pt x="6258" y="28591"/>
                    </a:cubicBezTo>
                    <a:cubicBezTo>
                      <a:pt x="4464" y="28591"/>
                      <a:pt x="2705" y="28779"/>
                      <a:pt x="1254" y="29597"/>
                    </a:cubicBezTo>
                    <a:cubicBezTo>
                      <a:pt x="962" y="29765"/>
                      <a:pt x="1146" y="30129"/>
                      <a:pt x="1417" y="30129"/>
                    </a:cubicBezTo>
                    <a:cubicBezTo>
                      <a:pt x="1458" y="30129"/>
                      <a:pt x="1502" y="30120"/>
                      <a:pt x="1546" y="30101"/>
                    </a:cubicBezTo>
                    <a:cubicBezTo>
                      <a:pt x="2971" y="29481"/>
                      <a:pt x="4611" y="29325"/>
                      <a:pt x="6287" y="29325"/>
                    </a:cubicBezTo>
                    <a:cubicBezTo>
                      <a:pt x="8005" y="29325"/>
                      <a:pt x="9763" y="29489"/>
                      <a:pt x="11369" y="29489"/>
                    </a:cubicBezTo>
                    <a:cubicBezTo>
                      <a:pt x="11666" y="29489"/>
                      <a:pt x="11958" y="29484"/>
                      <a:pt x="12243" y="29470"/>
                    </a:cubicBezTo>
                    <a:cubicBezTo>
                      <a:pt x="17951" y="29208"/>
                      <a:pt x="23611" y="28292"/>
                      <a:pt x="29322" y="28025"/>
                    </a:cubicBezTo>
                    <a:cubicBezTo>
                      <a:pt x="29338" y="28027"/>
                      <a:pt x="29353" y="28027"/>
                      <a:pt x="29369" y="28027"/>
                    </a:cubicBezTo>
                    <a:cubicBezTo>
                      <a:pt x="29384" y="28027"/>
                      <a:pt x="29399" y="28027"/>
                      <a:pt x="29414" y="28025"/>
                    </a:cubicBezTo>
                    <a:cubicBezTo>
                      <a:pt x="29472" y="28210"/>
                      <a:pt x="29642" y="28322"/>
                      <a:pt x="29819" y="28322"/>
                    </a:cubicBezTo>
                    <a:cubicBezTo>
                      <a:pt x="29892" y="28322"/>
                      <a:pt x="29966" y="28303"/>
                      <a:pt x="30034" y="28263"/>
                    </a:cubicBezTo>
                    <a:cubicBezTo>
                      <a:pt x="33728" y="26139"/>
                      <a:pt x="36914" y="23681"/>
                      <a:pt x="35920" y="18997"/>
                    </a:cubicBezTo>
                    <a:cubicBezTo>
                      <a:pt x="35115" y="15209"/>
                      <a:pt x="34178" y="10275"/>
                      <a:pt x="31502" y="7265"/>
                    </a:cubicBezTo>
                    <a:cubicBezTo>
                      <a:pt x="31189" y="6909"/>
                      <a:pt x="30812" y="6615"/>
                      <a:pt x="30390" y="6398"/>
                    </a:cubicBezTo>
                    <a:cubicBezTo>
                      <a:pt x="30409" y="6300"/>
                      <a:pt x="30371" y="6201"/>
                      <a:pt x="30291" y="6142"/>
                    </a:cubicBezTo>
                    <a:lnTo>
                      <a:pt x="30205" y="6075"/>
                    </a:lnTo>
                    <a:lnTo>
                      <a:pt x="30157" y="6038"/>
                    </a:lnTo>
                    <a:cubicBezTo>
                      <a:pt x="30102" y="5994"/>
                      <a:pt x="30045" y="5957"/>
                      <a:pt x="29986" y="5915"/>
                    </a:cubicBezTo>
                    <a:cubicBezTo>
                      <a:pt x="29839" y="5813"/>
                      <a:pt x="29688" y="5718"/>
                      <a:pt x="29530" y="5631"/>
                    </a:cubicBezTo>
                    <a:lnTo>
                      <a:pt x="29411" y="5563"/>
                    </a:lnTo>
                    <a:cubicBezTo>
                      <a:pt x="29399" y="5468"/>
                      <a:pt x="29338" y="5384"/>
                      <a:pt x="29253" y="5341"/>
                    </a:cubicBezTo>
                    <a:cubicBezTo>
                      <a:pt x="27018" y="4238"/>
                      <a:pt x="24427" y="3895"/>
                      <a:pt x="21829" y="3895"/>
                    </a:cubicBezTo>
                    <a:cubicBezTo>
                      <a:pt x="21425" y="3895"/>
                      <a:pt x="21020" y="3903"/>
                      <a:pt x="20616" y="3918"/>
                    </a:cubicBezTo>
                    <a:cubicBezTo>
                      <a:pt x="20672" y="3250"/>
                      <a:pt x="20625" y="2577"/>
                      <a:pt x="20476" y="1924"/>
                    </a:cubicBezTo>
                    <a:cubicBezTo>
                      <a:pt x="20102" y="381"/>
                      <a:pt x="18744" y="0"/>
                      <a:pt x="17378"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10" name="Google Shape;640;p38">
                <a:extLst>
                  <a:ext uri="{FF2B5EF4-FFF2-40B4-BE49-F238E27FC236}">
                    <a16:creationId xmlns:a16="http://schemas.microsoft.com/office/drawing/2014/main" id="{B199DCA7-6EE7-44D9-B08E-41758AB137AD}"/>
                  </a:ext>
                </a:extLst>
              </p:cNvPr>
              <p:cNvSpPr/>
              <p:nvPr/>
            </p:nvSpPr>
            <p:spPr>
              <a:xfrm>
                <a:off x="4108700" y="644500"/>
                <a:ext cx="188975" cy="178925"/>
              </a:xfrm>
              <a:custGeom>
                <a:avLst/>
                <a:gdLst/>
                <a:ahLst/>
                <a:cxnLst/>
                <a:rect l="l" t="t" r="r" b="b"/>
                <a:pathLst>
                  <a:path w="7559" h="7157" extrusionOk="0">
                    <a:moveTo>
                      <a:pt x="678" y="3103"/>
                    </a:moveTo>
                    <a:lnTo>
                      <a:pt x="671" y="3110"/>
                    </a:lnTo>
                    <a:cubicBezTo>
                      <a:pt x="600" y="3221"/>
                      <a:pt x="585" y="3359"/>
                      <a:pt x="629" y="3481"/>
                    </a:cubicBezTo>
                    <a:cubicBezTo>
                      <a:pt x="609" y="3546"/>
                      <a:pt x="609" y="3617"/>
                      <a:pt x="629" y="3682"/>
                    </a:cubicBezTo>
                    <a:lnTo>
                      <a:pt x="629" y="3726"/>
                    </a:lnTo>
                    <a:cubicBezTo>
                      <a:pt x="577" y="3617"/>
                      <a:pt x="543" y="3498"/>
                      <a:pt x="530" y="3378"/>
                    </a:cubicBezTo>
                    <a:cubicBezTo>
                      <a:pt x="527" y="3274"/>
                      <a:pt x="567" y="3175"/>
                      <a:pt x="641" y="3103"/>
                    </a:cubicBezTo>
                    <a:close/>
                    <a:moveTo>
                      <a:pt x="4738" y="0"/>
                    </a:moveTo>
                    <a:cubicBezTo>
                      <a:pt x="4693" y="0"/>
                      <a:pt x="4647" y="8"/>
                      <a:pt x="4603" y="26"/>
                    </a:cubicBezTo>
                    <a:cubicBezTo>
                      <a:pt x="3824" y="38"/>
                      <a:pt x="3043" y="93"/>
                      <a:pt x="2265" y="126"/>
                    </a:cubicBezTo>
                    <a:cubicBezTo>
                      <a:pt x="2153" y="135"/>
                      <a:pt x="2062" y="222"/>
                      <a:pt x="2050" y="333"/>
                    </a:cubicBezTo>
                    <a:cubicBezTo>
                      <a:pt x="2037" y="444"/>
                      <a:pt x="2106" y="549"/>
                      <a:pt x="2212" y="582"/>
                    </a:cubicBezTo>
                    <a:cubicBezTo>
                      <a:pt x="1935" y="1153"/>
                      <a:pt x="2045" y="1901"/>
                      <a:pt x="2087" y="2517"/>
                    </a:cubicBezTo>
                    <a:cubicBezTo>
                      <a:pt x="1572" y="2528"/>
                      <a:pt x="1053" y="2539"/>
                      <a:pt x="537" y="2565"/>
                    </a:cubicBezTo>
                    <a:lnTo>
                      <a:pt x="500" y="2565"/>
                    </a:lnTo>
                    <a:cubicBezTo>
                      <a:pt x="490" y="2564"/>
                      <a:pt x="481" y="2564"/>
                      <a:pt x="472" y="2564"/>
                    </a:cubicBezTo>
                    <a:cubicBezTo>
                      <a:pt x="147" y="2564"/>
                      <a:pt x="0" y="2993"/>
                      <a:pt x="0" y="3308"/>
                    </a:cubicBezTo>
                    <a:cubicBezTo>
                      <a:pt x="24" y="3633"/>
                      <a:pt x="155" y="3944"/>
                      <a:pt x="371" y="4189"/>
                    </a:cubicBezTo>
                    <a:cubicBezTo>
                      <a:pt x="265" y="4323"/>
                      <a:pt x="355" y="4521"/>
                      <a:pt x="526" y="4530"/>
                    </a:cubicBezTo>
                    <a:cubicBezTo>
                      <a:pt x="1060" y="4596"/>
                      <a:pt x="1616" y="4642"/>
                      <a:pt x="2172" y="4642"/>
                    </a:cubicBezTo>
                    <a:cubicBezTo>
                      <a:pt x="2094" y="5267"/>
                      <a:pt x="2168" y="5916"/>
                      <a:pt x="2146" y="6542"/>
                    </a:cubicBezTo>
                    <a:cubicBezTo>
                      <a:pt x="2143" y="6671"/>
                      <a:pt x="2212" y="6788"/>
                      <a:pt x="2324" y="6850"/>
                    </a:cubicBezTo>
                    <a:cubicBezTo>
                      <a:pt x="2939" y="7125"/>
                      <a:pt x="3667" y="7156"/>
                      <a:pt x="4367" y="7156"/>
                    </a:cubicBezTo>
                    <a:cubicBezTo>
                      <a:pt x="4573" y="7156"/>
                      <a:pt x="4776" y="7154"/>
                      <a:pt x="4974" y="7154"/>
                    </a:cubicBezTo>
                    <a:cubicBezTo>
                      <a:pt x="5178" y="7154"/>
                      <a:pt x="5344" y="6988"/>
                      <a:pt x="5344" y="6784"/>
                    </a:cubicBezTo>
                    <a:cubicBezTo>
                      <a:pt x="5418" y="6081"/>
                      <a:pt x="5445" y="5376"/>
                      <a:pt x="5422" y="4671"/>
                    </a:cubicBezTo>
                    <a:lnTo>
                      <a:pt x="5422" y="4671"/>
                    </a:lnTo>
                    <a:cubicBezTo>
                      <a:pt x="5570" y="4677"/>
                      <a:pt x="5723" y="4682"/>
                      <a:pt x="5877" y="4682"/>
                    </a:cubicBezTo>
                    <a:cubicBezTo>
                      <a:pt x="6476" y="4682"/>
                      <a:pt x="7085" y="4612"/>
                      <a:pt x="7413" y="4278"/>
                    </a:cubicBezTo>
                    <a:cubicBezTo>
                      <a:pt x="7487" y="4207"/>
                      <a:pt x="7516" y="4100"/>
                      <a:pt x="7487" y="4000"/>
                    </a:cubicBezTo>
                    <a:cubicBezTo>
                      <a:pt x="7542" y="3922"/>
                      <a:pt x="7559" y="3822"/>
                      <a:pt x="7531" y="3730"/>
                    </a:cubicBezTo>
                    <a:cubicBezTo>
                      <a:pt x="7493" y="3499"/>
                      <a:pt x="7392" y="3285"/>
                      <a:pt x="7243" y="3107"/>
                    </a:cubicBezTo>
                    <a:cubicBezTo>
                      <a:pt x="7265" y="2994"/>
                      <a:pt x="7208" y="2880"/>
                      <a:pt x="7105" y="2829"/>
                    </a:cubicBezTo>
                    <a:cubicBezTo>
                      <a:pt x="6599" y="2622"/>
                      <a:pt x="6059" y="2515"/>
                      <a:pt x="5514" y="2515"/>
                    </a:cubicBezTo>
                    <a:cubicBezTo>
                      <a:pt x="5462" y="2515"/>
                      <a:pt x="5411" y="2516"/>
                      <a:pt x="5359" y="2518"/>
                    </a:cubicBezTo>
                    <a:cubicBezTo>
                      <a:pt x="5312" y="1762"/>
                      <a:pt x="5224" y="1008"/>
                      <a:pt x="5093" y="262"/>
                    </a:cubicBezTo>
                    <a:cubicBezTo>
                      <a:pt x="5090" y="253"/>
                      <a:pt x="5087" y="245"/>
                      <a:pt x="5084" y="237"/>
                    </a:cubicBezTo>
                    <a:cubicBezTo>
                      <a:pt x="5027" y="90"/>
                      <a:pt x="4887" y="0"/>
                      <a:pt x="4738" y="0"/>
                    </a:cubicBezTo>
                    <a:close/>
                  </a:path>
                </a:pathLst>
              </a:custGeom>
              <a:solidFill>
                <a:srgbClr val="ED477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grpSp>
      </p:grpSp>
      <p:sp>
        <p:nvSpPr>
          <p:cNvPr id="11" name="Google Shape;642;p38">
            <a:extLst>
              <a:ext uri="{FF2B5EF4-FFF2-40B4-BE49-F238E27FC236}">
                <a16:creationId xmlns:a16="http://schemas.microsoft.com/office/drawing/2014/main" id="{51477CF3-1078-4EAF-98E0-97BE92FB50E6}"/>
              </a:ext>
            </a:extLst>
          </p:cNvPr>
          <p:cNvSpPr txBox="1">
            <a:spLocks/>
          </p:cNvSpPr>
          <p:nvPr/>
        </p:nvSpPr>
        <p:spPr>
          <a:xfrm>
            <a:off x="3347777" y="9241703"/>
            <a:ext cx="4181600" cy="2456000"/>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3200" dirty="0">
                <a:solidFill>
                  <a:schemeClr val="bg1"/>
                </a:solidFill>
              </a:rPr>
              <a:t>Lorem Ipsum is simply dummy text of the printing </a:t>
            </a:r>
          </a:p>
        </p:txBody>
      </p:sp>
      <p:sp>
        <p:nvSpPr>
          <p:cNvPr id="12" name="Google Shape;643;p38">
            <a:extLst>
              <a:ext uri="{FF2B5EF4-FFF2-40B4-BE49-F238E27FC236}">
                <a16:creationId xmlns:a16="http://schemas.microsoft.com/office/drawing/2014/main" id="{F14487AB-A85F-4B6B-B5AC-822C40FC0DC0}"/>
              </a:ext>
            </a:extLst>
          </p:cNvPr>
          <p:cNvSpPr txBox="1">
            <a:spLocks/>
          </p:cNvSpPr>
          <p:nvPr/>
        </p:nvSpPr>
        <p:spPr>
          <a:xfrm>
            <a:off x="9639910" y="4861103"/>
            <a:ext cx="4927200" cy="1654400"/>
          </a:xfrm>
          <a:prstGeom prst="rect">
            <a:avLst/>
          </a:prstGeom>
        </p:spPr>
        <p:txBody>
          <a:bodyPr spcFirstLastPara="1" wrap="square" lIns="243800" tIns="243800" rIns="243800" bIns="243800"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6600">
                <a:solidFill>
                  <a:schemeClr val="bg1"/>
                </a:solidFill>
              </a:rPr>
              <a:t>50,000</a:t>
            </a:r>
          </a:p>
        </p:txBody>
      </p:sp>
      <p:sp>
        <p:nvSpPr>
          <p:cNvPr id="13" name="Google Shape;644;p38">
            <a:extLst>
              <a:ext uri="{FF2B5EF4-FFF2-40B4-BE49-F238E27FC236}">
                <a16:creationId xmlns:a16="http://schemas.microsoft.com/office/drawing/2014/main" id="{2A0AF958-7840-435E-9B32-E2A091B8070E}"/>
              </a:ext>
            </a:extLst>
          </p:cNvPr>
          <p:cNvSpPr txBox="1">
            <a:spLocks/>
          </p:cNvSpPr>
          <p:nvPr/>
        </p:nvSpPr>
        <p:spPr>
          <a:xfrm>
            <a:off x="10385510" y="9241703"/>
            <a:ext cx="4181600" cy="2456000"/>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3200" dirty="0">
                <a:solidFill>
                  <a:schemeClr val="bg1"/>
                </a:solidFill>
              </a:rPr>
              <a:t>Lorem Ipsum is simply dummy text of the printing </a:t>
            </a:r>
          </a:p>
        </p:txBody>
      </p:sp>
      <p:sp>
        <p:nvSpPr>
          <p:cNvPr id="14" name="Google Shape;645;p38">
            <a:extLst>
              <a:ext uri="{FF2B5EF4-FFF2-40B4-BE49-F238E27FC236}">
                <a16:creationId xmlns:a16="http://schemas.microsoft.com/office/drawing/2014/main" id="{FCDA1777-BF7F-4A78-B5D1-1ED029549C7C}"/>
              </a:ext>
            </a:extLst>
          </p:cNvPr>
          <p:cNvSpPr txBox="1">
            <a:spLocks/>
          </p:cNvSpPr>
          <p:nvPr/>
        </p:nvSpPr>
        <p:spPr>
          <a:xfrm>
            <a:off x="16677643" y="4861103"/>
            <a:ext cx="4927200" cy="1654400"/>
          </a:xfrm>
          <a:prstGeom prst="rect">
            <a:avLst/>
          </a:prstGeom>
        </p:spPr>
        <p:txBody>
          <a:bodyPr spcFirstLastPara="1" wrap="square" lIns="243800" tIns="243800" rIns="243800" bIns="243800"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6600">
                <a:solidFill>
                  <a:schemeClr val="bg1"/>
                </a:solidFill>
              </a:rPr>
              <a:t>20,000</a:t>
            </a:r>
          </a:p>
        </p:txBody>
      </p:sp>
      <p:sp>
        <p:nvSpPr>
          <p:cNvPr id="15" name="Google Shape;646;p38">
            <a:extLst>
              <a:ext uri="{FF2B5EF4-FFF2-40B4-BE49-F238E27FC236}">
                <a16:creationId xmlns:a16="http://schemas.microsoft.com/office/drawing/2014/main" id="{6C4D8641-FEF6-43AA-9F3D-6DEA190504BA}"/>
              </a:ext>
            </a:extLst>
          </p:cNvPr>
          <p:cNvSpPr txBox="1">
            <a:spLocks/>
          </p:cNvSpPr>
          <p:nvPr/>
        </p:nvSpPr>
        <p:spPr>
          <a:xfrm>
            <a:off x="17423243" y="9241703"/>
            <a:ext cx="4181600" cy="2456000"/>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3200" dirty="0">
                <a:solidFill>
                  <a:schemeClr val="bg1"/>
                </a:solidFill>
              </a:rPr>
              <a:t>Lorem Ipsum is simply dummy text of the printing </a:t>
            </a:r>
          </a:p>
        </p:txBody>
      </p:sp>
      <p:grpSp>
        <p:nvGrpSpPr>
          <p:cNvPr id="16" name="Google Shape;647;p38">
            <a:extLst>
              <a:ext uri="{FF2B5EF4-FFF2-40B4-BE49-F238E27FC236}">
                <a16:creationId xmlns:a16="http://schemas.microsoft.com/office/drawing/2014/main" id="{C9FB9B50-1A40-492A-806C-87E3C5B97FD1}"/>
              </a:ext>
            </a:extLst>
          </p:cNvPr>
          <p:cNvGrpSpPr/>
          <p:nvPr/>
        </p:nvGrpSpPr>
        <p:grpSpPr>
          <a:xfrm rot="-844941">
            <a:off x="13384334" y="2802011"/>
            <a:ext cx="1758171" cy="2077597"/>
            <a:chOff x="508700" y="454475"/>
            <a:chExt cx="841225" cy="1099625"/>
          </a:xfrm>
        </p:grpSpPr>
        <p:sp>
          <p:nvSpPr>
            <p:cNvPr id="17" name="Google Shape;648;p38">
              <a:extLst>
                <a:ext uri="{FF2B5EF4-FFF2-40B4-BE49-F238E27FC236}">
                  <a16:creationId xmlns:a16="http://schemas.microsoft.com/office/drawing/2014/main" id="{4DD8A863-DAD7-4C50-AD6F-97118CF0D4EF}"/>
                </a:ext>
              </a:extLst>
            </p:cNvPr>
            <p:cNvSpPr/>
            <p:nvPr/>
          </p:nvSpPr>
          <p:spPr>
            <a:xfrm>
              <a:off x="659375" y="611250"/>
              <a:ext cx="588525" cy="808150"/>
            </a:xfrm>
            <a:custGeom>
              <a:avLst/>
              <a:gdLst/>
              <a:ahLst/>
              <a:cxnLst/>
              <a:rect l="l" t="t" r="r" b="b"/>
              <a:pathLst>
                <a:path w="23541" h="32326" extrusionOk="0">
                  <a:moveTo>
                    <a:pt x="3614" y="5359"/>
                  </a:moveTo>
                  <a:cubicBezTo>
                    <a:pt x="4070" y="5377"/>
                    <a:pt x="4686" y="5370"/>
                    <a:pt x="5056" y="5678"/>
                  </a:cubicBezTo>
                  <a:cubicBezTo>
                    <a:pt x="5289" y="5871"/>
                    <a:pt x="5197" y="6300"/>
                    <a:pt x="5197" y="6571"/>
                  </a:cubicBezTo>
                  <a:cubicBezTo>
                    <a:pt x="5197" y="6942"/>
                    <a:pt x="5197" y="7313"/>
                    <a:pt x="5208" y="7683"/>
                  </a:cubicBezTo>
                  <a:cubicBezTo>
                    <a:pt x="5208" y="7888"/>
                    <a:pt x="5042" y="8053"/>
                    <a:pt x="4838" y="8053"/>
                  </a:cubicBezTo>
                  <a:lnTo>
                    <a:pt x="3354" y="8053"/>
                  </a:lnTo>
                  <a:cubicBezTo>
                    <a:pt x="3157" y="8044"/>
                    <a:pt x="3002" y="7881"/>
                    <a:pt x="3002" y="7683"/>
                  </a:cubicBezTo>
                  <a:cubicBezTo>
                    <a:pt x="3059" y="7068"/>
                    <a:pt x="3059" y="6441"/>
                    <a:pt x="3092" y="5812"/>
                  </a:cubicBezTo>
                  <a:cubicBezTo>
                    <a:pt x="3070" y="5728"/>
                    <a:pt x="3077" y="5638"/>
                    <a:pt x="3114" y="5559"/>
                  </a:cubicBezTo>
                  <a:cubicBezTo>
                    <a:pt x="3195" y="5359"/>
                    <a:pt x="3440" y="5359"/>
                    <a:pt x="3614" y="5359"/>
                  </a:cubicBezTo>
                  <a:close/>
                  <a:moveTo>
                    <a:pt x="10005" y="5629"/>
                  </a:moveTo>
                  <a:cubicBezTo>
                    <a:pt x="10063" y="5629"/>
                    <a:pt x="10121" y="5644"/>
                    <a:pt x="10174" y="5674"/>
                  </a:cubicBezTo>
                  <a:cubicBezTo>
                    <a:pt x="10736" y="5944"/>
                    <a:pt x="11240" y="6323"/>
                    <a:pt x="11657" y="6786"/>
                  </a:cubicBezTo>
                  <a:cubicBezTo>
                    <a:pt x="11660" y="6791"/>
                    <a:pt x="11665" y="6793"/>
                    <a:pt x="11671" y="6793"/>
                  </a:cubicBezTo>
                  <a:cubicBezTo>
                    <a:pt x="11783" y="6793"/>
                    <a:pt x="12332" y="6127"/>
                    <a:pt x="12399" y="6127"/>
                  </a:cubicBezTo>
                  <a:cubicBezTo>
                    <a:pt x="12575" y="6077"/>
                    <a:pt x="12783" y="6060"/>
                    <a:pt x="13006" y="6060"/>
                  </a:cubicBezTo>
                  <a:cubicBezTo>
                    <a:pt x="13470" y="6060"/>
                    <a:pt x="13997" y="6133"/>
                    <a:pt x="14425" y="6133"/>
                  </a:cubicBezTo>
                  <a:cubicBezTo>
                    <a:pt x="14494" y="6133"/>
                    <a:pt x="14560" y="6131"/>
                    <a:pt x="14622" y="6127"/>
                  </a:cubicBezTo>
                  <a:cubicBezTo>
                    <a:pt x="15132" y="6082"/>
                    <a:pt x="15644" y="6060"/>
                    <a:pt x="16155" y="6060"/>
                  </a:cubicBezTo>
                  <a:cubicBezTo>
                    <a:pt x="16666" y="6060"/>
                    <a:pt x="17178" y="6082"/>
                    <a:pt x="17688" y="6127"/>
                  </a:cubicBezTo>
                  <a:cubicBezTo>
                    <a:pt x="18097" y="6170"/>
                    <a:pt x="18117" y="6795"/>
                    <a:pt x="17715" y="6795"/>
                  </a:cubicBezTo>
                  <a:cubicBezTo>
                    <a:pt x="17706" y="6795"/>
                    <a:pt x="17697" y="6795"/>
                    <a:pt x="17688" y="6795"/>
                  </a:cubicBezTo>
                  <a:cubicBezTo>
                    <a:pt x="17037" y="6747"/>
                    <a:pt x="16177" y="6661"/>
                    <a:pt x="15308" y="6661"/>
                  </a:cubicBezTo>
                  <a:cubicBezTo>
                    <a:pt x="13992" y="6661"/>
                    <a:pt x="12655" y="6858"/>
                    <a:pt x="11995" y="7683"/>
                  </a:cubicBezTo>
                  <a:lnTo>
                    <a:pt x="11988" y="7690"/>
                  </a:lnTo>
                  <a:cubicBezTo>
                    <a:pt x="11924" y="7753"/>
                    <a:pt x="11840" y="7785"/>
                    <a:pt x="11756" y="7785"/>
                  </a:cubicBezTo>
                  <a:cubicBezTo>
                    <a:pt x="11669" y="7785"/>
                    <a:pt x="11583" y="7751"/>
                    <a:pt x="11517" y="7683"/>
                  </a:cubicBezTo>
                  <a:cubicBezTo>
                    <a:pt x="11343" y="7474"/>
                    <a:pt x="10604" y="6503"/>
                    <a:pt x="10248" y="6503"/>
                  </a:cubicBezTo>
                  <a:cubicBezTo>
                    <a:pt x="10196" y="6503"/>
                    <a:pt x="10152" y="6524"/>
                    <a:pt x="10119" y="6571"/>
                  </a:cubicBezTo>
                  <a:cubicBezTo>
                    <a:pt x="9733" y="7060"/>
                    <a:pt x="9385" y="7577"/>
                    <a:pt x="9080" y="8121"/>
                  </a:cubicBezTo>
                  <a:cubicBezTo>
                    <a:pt x="9017" y="8226"/>
                    <a:pt x="8911" y="8276"/>
                    <a:pt x="8806" y="8276"/>
                  </a:cubicBezTo>
                  <a:cubicBezTo>
                    <a:pt x="8672" y="8276"/>
                    <a:pt x="8538" y="8194"/>
                    <a:pt x="8495" y="8042"/>
                  </a:cubicBezTo>
                  <a:cubicBezTo>
                    <a:pt x="8375" y="7569"/>
                    <a:pt x="8198" y="7111"/>
                    <a:pt x="7969" y="6679"/>
                  </a:cubicBezTo>
                  <a:cubicBezTo>
                    <a:pt x="7728" y="7075"/>
                    <a:pt x="7487" y="7446"/>
                    <a:pt x="7253" y="7817"/>
                  </a:cubicBezTo>
                  <a:cubicBezTo>
                    <a:pt x="7213" y="7883"/>
                    <a:pt x="7142" y="7920"/>
                    <a:pt x="7070" y="7920"/>
                  </a:cubicBezTo>
                  <a:cubicBezTo>
                    <a:pt x="7035" y="7920"/>
                    <a:pt x="6999" y="7911"/>
                    <a:pt x="6966" y="7892"/>
                  </a:cubicBezTo>
                  <a:cubicBezTo>
                    <a:pt x="6865" y="7835"/>
                    <a:pt x="6828" y="7708"/>
                    <a:pt x="6883" y="7606"/>
                  </a:cubicBezTo>
                  <a:cubicBezTo>
                    <a:pt x="7171" y="7008"/>
                    <a:pt x="7510" y="6434"/>
                    <a:pt x="7791" y="5830"/>
                  </a:cubicBezTo>
                  <a:cubicBezTo>
                    <a:pt x="7851" y="5744"/>
                    <a:pt x="7944" y="5702"/>
                    <a:pt x="8036" y="5702"/>
                  </a:cubicBezTo>
                  <a:cubicBezTo>
                    <a:pt x="8150" y="5702"/>
                    <a:pt x="8263" y="5766"/>
                    <a:pt x="8314" y="5886"/>
                  </a:cubicBezTo>
                  <a:cubicBezTo>
                    <a:pt x="8434" y="6335"/>
                    <a:pt x="8611" y="6767"/>
                    <a:pt x="8840" y="7171"/>
                  </a:cubicBezTo>
                  <a:cubicBezTo>
                    <a:pt x="9162" y="6734"/>
                    <a:pt x="9453" y="6274"/>
                    <a:pt x="9711" y="5797"/>
                  </a:cubicBezTo>
                  <a:cubicBezTo>
                    <a:pt x="9775" y="5689"/>
                    <a:pt x="9888" y="5629"/>
                    <a:pt x="10005" y="5629"/>
                  </a:cubicBezTo>
                  <a:close/>
                  <a:moveTo>
                    <a:pt x="8043" y="10350"/>
                  </a:moveTo>
                  <a:cubicBezTo>
                    <a:pt x="8144" y="10350"/>
                    <a:pt x="8246" y="10398"/>
                    <a:pt x="8307" y="10500"/>
                  </a:cubicBezTo>
                  <a:cubicBezTo>
                    <a:pt x="8563" y="10960"/>
                    <a:pt x="8837" y="11408"/>
                    <a:pt x="9101" y="11864"/>
                  </a:cubicBezTo>
                  <a:cubicBezTo>
                    <a:pt x="9717" y="11304"/>
                    <a:pt x="10460" y="10899"/>
                    <a:pt x="11250" y="10899"/>
                  </a:cubicBezTo>
                  <a:cubicBezTo>
                    <a:pt x="11630" y="10899"/>
                    <a:pt x="12022" y="10993"/>
                    <a:pt x="12414" y="11208"/>
                  </a:cubicBezTo>
                  <a:cubicBezTo>
                    <a:pt x="12786" y="11413"/>
                    <a:pt x="13068" y="11485"/>
                    <a:pt x="13324" y="11485"/>
                  </a:cubicBezTo>
                  <a:cubicBezTo>
                    <a:pt x="13815" y="11485"/>
                    <a:pt x="14207" y="11219"/>
                    <a:pt x="14938" y="11127"/>
                  </a:cubicBezTo>
                  <a:cubicBezTo>
                    <a:pt x="15230" y="11086"/>
                    <a:pt x="15524" y="11065"/>
                    <a:pt x="15818" y="11065"/>
                  </a:cubicBezTo>
                  <a:cubicBezTo>
                    <a:pt x="16396" y="11065"/>
                    <a:pt x="16974" y="11144"/>
                    <a:pt x="17533" y="11302"/>
                  </a:cubicBezTo>
                  <a:cubicBezTo>
                    <a:pt x="17668" y="11389"/>
                    <a:pt x="17732" y="11554"/>
                    <a:pt x="17690" y="11710"/>
                  </a:cubicBezTo>
                  <a:cubicBezTo>
                    <a:pt x="17648" y="11866"/>
                    <a:pt x="17510" y="11977"/>
                    <a:pt x="17348" y="11984"/>
                  </a:cubicBezTo>
                  <a:lnTo>
                    <a:pt x="17348" y="11991"/>
                  </a:lnTo>
                  <a:cubicBezTo>
                    <a:pt x="16876" y="11851"/>
                    <a:pt x="16391" y="11782"/>
                    <a:pt x="15908" y="11782"/>
                  </a:cubicBezTo>
                  <a:cubicBezTo>
                    <a:pt x="15041" y="11782"/>
                    <a:pt x="14180" y="12004"/>
                    <a:pt x="13412" y="12439"/>
                  </a:cubicBezTo>
                  <a:cubicBezTo>
                    <a:pt x="13358" y="12467"/>
                    <a:pt x="13298" y="12481"/>
                    <a:pt x="13239" y="12481"/>
                  </a:cubicBezTo>
                  <a:cubicBezTo>
                    <a:pt x="13180" y="12481"/>
                    <a:pt x="13121" y="12467"/>
                    <a:pt x="13067" y="12439"/>
                  </a:cubicBezTo>
                  <a:cubicBezTo>
                    <a:pt x="12424" y="11954"/>
                    <a:pt x="11788" y="11687"/>
                    <a:pt x="11164" y="11687"/>
                  </a:cubicBezTo>
                  <a:cubicBezTo>
                    <a:pt x="10515" y="11687"/>
                    <a:pt x="9878" y="11977"/>
                    <a:pt x="9259" y="12610"/>
                  </a:cubicBezTo>
                  <a:cubicBezTo>
                    <a:pt x="9196" y="12674"/>
                    <a:pt x="9113" y="12704"/>
                    <a:pt x="9032" y="12704"/>
                  </a:cubicBezTo>
                  <a:cubicBezTo>
                    <a:pt x="8923" y="12704"/>
                    <a:pt x="8815" y="12650"/>
                    <a:pt x="8752" y="12547"/>
                  </a:cubicBezTo>
                  <a:cubicBezTo>
                    <a:pt x="8556" y="12180"/>
                    <a:pt x="8351" y="11830"/>
                    <a:pt x="8144" y="11461"/>
                  </a:cubicBezTo>
                  <a:cubicBezTo>
                    <a:pt x="8084" y="11764"/>
                    <a:pt x="8044" y="12073"/>
                    <a:pt x="8026" y="12384"/>
                  </a:cubicBezTo>
                  <a:cubicBezTo>
                    <a:pt x="8026" y="12509"/>
                    <a:pt x="7922" y="12613"/>
                    <a:pt x="7797" y="12613"/>
                  </a:cubicBezTo>
                  <a:cubicBezTo>
                    <a:pt x="7670" y="12613"/>
                    <a:pt x="7566" y="12509"/>
                    <a:pt x="7566" y="12384"/>
                  </a:cubicBezTo>
                  <a:cubicBezTo>
                    <a:pt x="7548" y="11774"/>
                    <a:pt x="7609" y="11164"/>
                    <a:pt x="7747" y="10570"/>
                  </a:cubicBezTo>
                  <a:cubicBezTo>
                    <a:pt x="7789" y="10427"/>
                    <a:pt x="7916" y="10350"/>
                    <a:pt x="8043" y="10350"/>
                  </a:cubicBezTo>
                  <a:close/>
                  <a:moveTo>
                    <a:pt x="3627" y="10543"/>
                  </a:moveTo>
                  <a:cubicBezTo>
                    <a:pt x="4241" y="10543"/>
                    <a:pt x="4852" y="10634"/>
                    <a:pt x="5441" y="10811"/>
                  </a:cubicBezTo>
                  <a:cubicBezTo>
                    <a:pt x="5460" y="10817"/>
                    <a:pt x="5478" y="10824"/>
                    <a:pt x="5495" y="10834"/>
                  </a:cubicBezTo>
                  <a:cubicBezTo>
                    <a:pt x="5677" y="10928"/>
                    <a:pt x="5747" y="11151"/>
                    <a:pt x="5653" y="11334"/>
                  </a:cubicBezTo>
                  <a:lnTo>
                    <a:pt x="5653" y="11335"/>
                  </a:lnTo>
                  <a:cubicBezTo>
                    <a:pt x="5580" y="11579"/>
                    <a:pt x="5555" y="11836"/>
                    <a:pt x="5579" y="12091"/>
                  </a:cubicBezTo>
                  <a:cubicBezTo>
                    <a:pt x="5571" y="12389"/>
                    <a:pt x="5524" y="12683"/>
                    <a:pt x="5441" y="12970"/>
                  </a:cubicBezTo>
                  <a:cubicBezTo>
                    <a:pt x="5394" y="13118"/>
                    <a:pt x="5260" y="13222"/>
                    <a:pt x="5104" y="13228"/>
                  </a:cubicBezTo>
                  <a:lnTo>
                    <a:pt x="3622" y="13228"/>
                  </a:lnTo>
                  <a:cubicBezTo>
                    <a:pt x="3396" y="13226"/>
                    <a:pt x="3231" y="13013"/>
                    <a:pt x="3288" y="12794"/>
                  </a:cubicBezTo>
                  <a:cubicBezTo>
                    <a:pt x="3347" y="12287"/>
                    <a:pt x="3373" y="11777"/>
                    <a:pt x="3369" y="11267"/>
                  </a:cubicBezTo>
                  <a:cubicBezTo>
                    <a:pt x="3205" y="11226"/>
                    <a:pt x="3089" y="11077"/>
                    <a:pt x="3089" y="10907"/>
                  </a:cubicBezTo>
                  <a:cubicBezTo>
                    <a:pt x="3089" y="10737"/>
                    <a:pt x="3205" y="10588"/>
                    <a:pt x="3369" y="10548"/>
                  </a:cubicBezTo>
                  <a:cubicBezTo>
                    <a:pt x="3455" y="10545"/>
                    <a:pt x="3541" y="10543"/>
                    <a:pt x="3627" y="10543"/>
                  </a:cubicBezTo>
                  <a:close/>
                  <a:moveTo>
                    <a:pt x="16928" y="16741"/>
                  </a:moveTo>
                  <a:cubicBezTo>
                    <a:pt x="17048" y="16741"/>
                    <a:pt x="17165" y="16800"/>
                    <a:pt x="17236" y="16905"/>
                  </a:cubicBezTo>
                  <a:cubicBezTo>
                    <a:pt x="17641" y="17483"/>
                    <a:pt x="18178" y="17376"/>
                    <a:pt x="18752" y="17483"/>
                  </a:cubicBezTo>
                  <a:cubicBezTo>
                    <a:pt x="19178" y="17564"/>
                    <a:pt x="19031" y="18176"/>
                    <a:pt x="18636" y="18176"/>
                  </a:cubicBezTo>
                  <a:cubicBezTo>
                    <a:pt x="18612" y="18176"/>
                    <a:pt x="18588" y="18174"/>
                    <a:pt x="18563" y="18169"/>
                  </a:cubicBezTo>
                  <a:lnTo>
                    <a:pt x="18582" y="18169"/>
                  </a:lnTo>
                  <a:cubicBezTo>
                    <a:pt x="18560" y="18165"/>
                    <a:pt x="16739" y="17710"/>
                    <a:pt x="16739" y="17710"/>
                  </a:cubicBezTo>
                  <a:cubicBezTo>
                    <a:pt x="15950" y="18179"/>
                    <a:pt x="15061" y="18455"/>
                    <a:pt x="14145" y="18514"/>
                  </a:cubicBezTo>
                  <a:cubicBezTo>
                    <a:pt x="13924" y="18523"/>
                    <a:pt x="13704" y="18528"/>
                    <a:pt x="13483" y="18528"/>
                  </a:cubicBezTo>
                  <a:cubicBezTo>
                    <a:pt x="12656" y="18528"/>
                    <a:pt x="11831" y="18463"/>
                    <a:pt x="11014" y="18332"/>
                  </a:cubicBezTo>
                  <a:cubicBezTo>
                    <a:pt x="10627" y="18273"/>
                    <a:pt x="9967" y="18296"/>
                    <a:pt x="9622" y="18106"/>
                  </a:cubicBezTo>
                  <a:cubicBezTo>
                    <a:pt x="9321" y="17940"/>
                    <a:pt x="8938" y="17601"/>
                    <a:pt x="8656" y="17601"/>
                  </a:cubicBezTo>
                  <a:cubicBezTo>
                    <a:pt x="8454" y="17601"/>
                    <a:pt x="8304" y="17777"/>
                    <a:pt x="8274" y="18321"/>
                  </a:cubicBezTo>
                  <a:cubicBezTo>
                    <a:pt x="8260" y="18430"/>
                    <a:pt x="8166" y="18511"/>
                    <a:pt x="8057" y="18511"/>
                  </a:cubicBezTo>
                  <a:cubicBezTo>
                    <a:pt x="7947" y="18511"/>
                    <a:pt x="7855" y="18430"/>
                    <a:pt x="7841" y="18321"/>
                  </a:cubicBezTo>
                  <a:cubicBezTo>
                    <a:pt x="7827" y="17877"/>
                    <a:pt x="7895" y="17434"/>
                    <a:pt x="8041" y="17013"/>
                  </a:cubicBezTo>
                  <a:cubicBezTo>
                    <a:pt x="8046" y="16995"/>
                    <a:pt x="8053" y="16977"/>
                    <a:pt x="8063" y="16959"/>
                  </a:cubicBezTo>
                  <a:cubicBezTo>
                    <a:pt x="8114" y="16867"/>
                    <a:pt x="8209" y="16815"/>
                    <a:pt x="8307" y="16815"/>
                  </a:cubicBezTo>
                  <a:cubicBezTo>
                    <a:pt x="8352" y="16815"/>
                    <a:pt x="8398" y="16826"/>
                    <a:pt x="8441" y="16850"/>
                  </a:cubicBezTo>
                  <a:cubicBezTo>
                    <a:pt x="9759" y="17466"/>
                    <a:pt x="11410" y="17903"/>
                    <a:pt x="13009" y="17903"/>
                  </a:cubicBezTo>
                  <a:cubicBezTo>
                    <a:pt x="14381" y="17903"/>
                    <a:pt x="15717" y="17581"/>
                    <a:pt x="16773" y="16775"/>
                  </a:cubicBezTo>
                  <a:cubicBezTo>
                    <a:pt x="16823" y="16752"/>
                    <a:pt x="16875" y="16741"/>
                    <a:pt x="16928" y="16741"/>
                  </a:cubicBezTo>
                  <a:close/>
                  <a:moveTo>
                    <a:pt x="5571" y="16219"/>
                  </a:moveTo>
                  <a:cubicBezTo>
                    <a:pt x="5776" y="16219"/>
                    <a:pt x="5942" y="16386"/>
                    <a:pt x="5942" y="16590"/>
                  </a:cubicBezTo>
                  <a:lnTo>
                    <a:pt x="5942" y="18569"/>
                  </a:lnTo>
                  <a:lnTo>
                    <a:pt x="5935" y="18569"/>
                  </a:lnTo>
                  <a:cubicBezTo>
                    <a:pt x="5927" y="18728"/>
                    <a:pt x="5819" y="18863"/>
                    <a:pt x="5667" y="18907"/>
                  </a:cubicBezTo>
                  <a:cubicBezTo>
                    <a:pt x="5461" y="18993"/>
                    <a:pt x="5251" y="19021"/>
                    <a:pt x="5038" y="19021"/>
                  </a:cubicBezTo>
                  <a:cubicBezTo>
                    <a:pt x="4642" y="19021"/>
                    <a:pt x="4240" y="18922"/>
                    <a:pt x="3841" y="18907"/>
                  </a:cubicBezTo>
                  <a:cubicBezTo>
                    <a:pt x="3650" y="18907"/>
                    <a:pt x="3496" y="18753"/>
                    <a:pt x="3496" y="18562"/>
                  </a:cubicBezTo>
                  <a:cubicBezTo>
                    <a:pt x="3543" y="18028"/>
                    <a:pt x="3552" y="17491"/>
                    <a:pt x="3603" y="16962"/>
                  </a:cubicBezTo>
                  <a:cubicBezTo>
                    <a:pt x="3540" y="16855"/>
                    <a:pt x="3560" y="16720"/>
                    <a:pt x="3648" y="16634"/>
                  </a:cubicBezTo>
                  <a:cubicBezTo>
                    <a:pt x="4055" y="16256"/>
                    <a:pt x="4979" y="16219"/>
                    <a:pt x="5571" y="16219"/>
                  </a:cubicBezTo>
                  <a:close/>
                  <a:moveTo>
                    <a:pt x="8790" y="21728"/>
                  </a:moveTo>
                  <a:cubicBezTo>
                    <a:pt x="8934" y="21728"/>
                    <a:pt x="9059" y="21824"/>
                    <a:pt x="9099" y="21962"/>
                  </a:cubicBezTo>
                  <a:cubicBezTo>
                    <a:pt x="9348" y="22610"/>
                    <a:pt x="9633" y="23239"/>
                    <a:pt x="9900" y="23877"/>
                  </a:cubicBezTo>
                  <a:cubicBezTo>
                    <a:pt x="10279" y="23567"/>
                    <a:pt x="10631" y="23224"/>
                    <a:pt x="10953" y="22854"/>
                  </a:cubicBezTo>
                  <a:cubicBezTo>
                    <a:pt x="11023" y="22743"/>
                    <a:pt x="11143" y="22680"/>
                    <a:pt x="11267" y="22680"/>
                  </a:cubicBezTo>
                  <a:cubicBezTo>
                    <a:pt x="11326" y="22680"/>
                    <a:pt x="11386" y="22695"/>
                    <a:pt x="11441" y="22725"/>
                  </a:cubicBezTo>
                  <a:cubicBezTo>
                    <a:pt x="11984" y="23069"/>
                    <a:pt x="12419" y="23662"/>
                    <a:pt x="13110" y="23662"/>
                  </a:cubicBezTo>
                  <a:cubicBezTo>
                    <a:pt x="13122" y="23662"/>
                    <a:pt x="13135" y="23662"/>
                    <a:pt x="13147" y="23662"/>
                  </a:cubicBezTo>
                  <a:cubicBezTo>
                    <a:pt x="13859" y="23640"/>
                    <a:pt x="14574" y="23640"/>
                    <a:pt x="15286" y="23640"/>
                  </a:cubicBezTo>
                  <a:cubicBezTo>
                    <a:pt x="16155" y="23618"/>
                    <a:pt x="17041" y="23511"/>
                    <a:pt x="17913" y="23511"/>
                  </a:cubicBezTo>
                  <a:cubicBezTo>
                    <a:pt x="18086" y="23511"/>
                    <a:pt x="18258" y="23515"/>
                    <a:pt x="18429" y="23525"/>
                  </a:cubicBezTo>
                  <a:cubicBezTo>
                    <a:pt x="18680" y="23531"/>
                    <a:pt x="18770" y="23861"/>
                    <a:pt x="18554" y="23992"/>
                  </a:cubicBezTo>
                  <a:lnTo>
                    <a:pt x="18556" y="23992"/>
                  </a:lnTo>
                  <a:cubicBezTo>
                    <a:pt x="17955" y="24350"/>
                    <a:pt x="17114" y="24440"/>
                    <a:pt x="16258" y="24440"/>
                  </a:cubicBezTo>
                  <a:cubicBezTo>
                    <a:pt x="15432" y="24440"/>
                    <a:pt x="14593" y="24357"/>
                    <a:pt x="13945" y="24350"/>
                  </a:cubicBezTo>
                  <a:cubicBezTo>
                    <a:pt x="13718" y="24350"/>
                    <a:pt x="13299" y="24419"/>
                    <a:pt x="12921" y="24419"/>
                  </a:cubicBezTo>
                  <a:cubicBezTo>
                    <a:pt x="12638" y="24419"/>
                    <a:pt x="12380" y="24380"/>
                    <a:pt x="12243" y="24247"/>
                  </a:cubicBezTo>
                  <a:cubicBezTo>
                    <a:pt x="11856" y="23869"/>
                    <a:pt x="11699" y="23597"/>
                    <a:pt x="11458" y="23597"/>
                  </a:cubicBezTo>
                  <a:cubicBezTo>
                    <a:pt x="11330" y="23597"/>
                    <a:pt x="11179" y="23674"/>
                    <a:pt x="10958" y="23851"/>
                  </a:cubicBezTo>
                  <a:cubicBezTo>
                    <a:pt x="10612" y="24108"/>
                    <a:pt x="10300" y="24404"/>
                    <a:pt x="10027" y="24737"/>
                  </a:cubicBezTo>
                  <a:cubicBezTo>
                    <a:pt x="9968" y="24810"/>
                    <a:pt x="9890" y="24841"/>
                    <a:pt x="9810" y="24841"/>
                  </a:cubicBezTo>
                  <a:cubicBezTo>
                    <a:pt x="9655" y="24841"/>
                    <a:pt x="9492" y="24726"/>
                    <a:pt x="9440" y="24581"/>
                  </a:cubicBezTo>
                  <a:cubicBezTo>
                    <a:pt x="9240" y="24022"/>
                    <a:pt x="9011" y="23466"/>
                    <a:pt x="8789" y="22910"/>
                  </a:cubicBezTo>
                  <a:cubicBezTo>
                    <a:pt x="8625" y="23504"/>
                    <a:pt x="8538" y="24117"/>
                    <a:pt x="8529" y="24733"/>
                  </a:cubicBezTo>
                  <a:cubicBezTo>
                    <a:pt x="8514" y="24850"/>
                    <a:pt x="8416" y="24937"/>
                    <a:pt x="8298" y="24937"/>
                  </a:cubicBezTo>
                  <a:cubicBezTo>
                    <a:pt x="8180" y="24937"/>
                    <a:pt x="8081" y="24850"/>
                    <a:pt x="8067" y="24733"/>
                  </a:cubicBezTo>
                  <a:cubicBezTo>
                    <a:pt x="8011" y="23790"/>
                    <a:pt x="8151" y="22846"/>
                    <a:pt x="8481" y="21962"/>
                  </a:cubicBezTo>
                  <a:cubicBezTo>
                    <a:pt x="8521" y="21824"/>
                    <a:pt x="8647" y="21728"/>
                    <a:pt x="8790" y="21728"/>
                  </a:cubicBezTo>
                  <a:close/>
                  <a:moveTo>
                    <a:pt x="4647" y="22157"/>
                  </a:moveTo>
                  <a:cubicBezTo>
                    <a:pt x="5194" y="22157"/>
                    <a:pt x="5739" y="22261"/>
                    <a:pt x="6250" y="22464"/>
                  </a:cubicBezTo>
                  <a:cubicBezTo>
                    <a:pt x="6360" y="22525"/>
                    <a:pt x="6428" y="22642"/>
                    <a:pt x="6423" y="22769"/>
                  </a:cubicBezTo>
                  <a:cubicBezTo>
                    <a:pt x="6421" y="23418"/>
                    <a:pt x="6408" y="24183"/>
                    <a:pt x="5949" y="24713"/>
                  </a:cubicBezTo>
                  <a:cubicBezTo>
                    <a:pt x="5489" y="25245"/>
                    <a:pt x="4759" y="25333"/>
                    <a:pt x="4097" y="25333"/>
                  </a:cubicBezTo>
                  <a:cubicBezTo>
                    <a:pt x="4066" y="25333"/>
                    <a:pt x="4036" y="25329"/>
                    <a:pt x="4007" y="25322"/>
                  </a:cubicBezTo>
                  <a:cubicBezTo>
                    <a:pt x="3825" y="25272"/>
                    <a:pt x="3717" y="25085"/>
                    <a:pt x="3765" y="24904"/>
                  </a:cubicBezTo>
                  <a:cubicBezTo>
                    <a:pt x="3992" y="24203"/>
                    <a:pt x="3885" y="23458"/>
                    <a:pt x="4088" y="22761"/>
                  </a:cubicBezTo>
                  <a:cubicBezTo>
                    <a:pt x="3914" y="22532"/>
                    <a:pt x="4058" y="22199"/>
                    <a:pt x="4345" y="22167"/>
                  </a:cubicBezTo>
                  <a:cubicBezTo>
                    <a:pt x="4446" y="22160"/>
                    <a:pt x="4546" y="22157"/>
                    <a:pt x="4647" y="22157"/>
                  </a:cubicBezTo>
                  <a:close/>
                  <a:moveTo>
                    <a:pt x="9510" y="28166"/>
                  </a:moveTo>
                  <a:cubicBezTo>
                    <a:pt x="9610" y="28166"/>
                    <a:pt x="9707" y="28216"/>
                    <a:pt x="9763" y="28306"/>
                  </a:cubicBezTo>
                  <a:cubicBezTo>
                    <a:pt x="10010" y="28616"/>
                    <a:pt x="10476" y="29398"/>
                    <a:pt x="10979" y="29398"/>
                  </a:cubicBezTo>
                  <a:cubicBezTo>
                    <a:pt x="11035" y="29398"/>
                    <a:pt x="11092" y="29388"/>
                    <a:pt x="11149" y="29367"/>
                  </a:cubicBezTo>
                  <a:cubicBezTo>
                    <a:pt x="11886" y="29077"/>
                    <a:pt x="12657" y="28887"/>
                    <a:pt x="13444" y="28800"/>
                  </a:cubicBezTo>
                  <a:cubicBezTo>
                    <a:pt x="15260" y="28600"/>
                    <a:pt x="17087" y="28573"/>
                    <a:pt x="18903" y="28358"/>
                  </a:cubicBezTo>
                  <a:cubicBezTo>
                    <a:pt x="18917" y="28356"/>
                    <a:pt x="18930" y="28356"/>
                    <a:pt x="18943" y="28356"/>
                  </a:cubicBezTo>
                  <a:cubicBezTo>
                    <a:pt x="19291" y="28356"/>
                    <a:pt x="19354" y="28961"/>
                    <a:pt x="18996" y="29029"/>
                  </a:cubicBezTo>
                  <a:lnTo>
                    <a:pt x="19015" y="29029"/>
                  </a:lnTo>
                  <a:cubicBezTo>
                    <a:pt x="16327" y="29552"/>
                    <a:pt x="13477" y="29040"/>
                    <a:pt x="10916" y="30223"/>
                  </a:cubicBezTo>
                  <a:cubicBezTo>
                    <a:pt x="10864" y="30251"/>
                    <a:pt x="10807" y="30265"/>
                    <a:pt x="10752" y="30265"/>
                  </a:cubicBezTo>
                  <a:cubicBezTo>
                    <a:pt x="10637" y="30265"/>
                    <a:pt x="10525" y="30207"/>
                    <a:pt x="10460" y="30104"/>
                  </a:cubicBezTo>
                  <a:cubicBezTo>
                    <a:pt x="10161" y="29653"/>
                    <a:pt x="9811" y="29036"/>
                    <a:pt x="9557" y="29036"/>
                  </a:cubicBezTo>
                  <a:cubicBezTo>
                    <a:pt x="9400" y="29036"/>
                    <a:pt x="9280" y="29273"/>
                    <a:pt x="9233" y="29934"/>
                  </a:cubicBezTo>
                  <a:cubicBezTo>
                    <a:pt x="9219" y="30040"/>
                    <a:pt x="9128" y="30121"/>
                    <a:pt x="9021" y="30121"/>
                  </a:cubicBezTo>
                  <a:cubicBezTo>
                    <a:pt x="8912" y="30121"/>
                    <a:pt x="8821" y="30040"/>
                    <a:pt x="8807" y="29934"/>
                  </a:cubicBezTo>
                  <a:cubicBezTo>
                    <a:pt x="8781" y="29226"/>
                    <a:pt x="8818" y="28754"/>
                    <a:pt x="9308" y="28248"/>
                  </a:cubicBezTo>
                  <a:cubicBezTo>
                    <a:pt x="9322" y="28233"/>
                    <a:pt x="9338" y="28222"/>
                    <a:pt x="9355" y="28211"/>
                  </a:cubicBezTo>
                  <a:cubicBezTo>
                    <a:pt x="9403" y="28180"/>
                    <a:pt x="9457" y="28166"/>
                    <a:pt x="9510" y="28166"/>
                  </a:cubicBezTo>
                  <a:close/>
                  <a:moveTo>
                    <a:pt x="6055" y="27385"/>
                  </a:moveTo>
                  <a:cubicBezTo>
                    <a:pt x="6231" y="27385"/>
                    <a:pt x="6399" y="27512"/>
                    <a:pt x="6423" y="27710"/>
                  </a:cubicBezTo>
                  <a:lnTo>
                    <a:pt x="6423" y="29689"/>
                  </a:lnTo>
                  <a:lnTo>
                    <a:pt x="6415" y="29689"/>
                  </a:lnTo>
                  <a:cubicBezTo>
                    <a:pt x="6414" y="29813"/>
                    <a:pt x="6342" y="29926"/>
                    <a:pt x="6230" y="29981"/>
                  </a:cubicBezTo>
                  <a:cubicBezTo>
                    <a:pt x="5646" y="30305"/>
                    <a:pt x="4995" y="30486"/>
                    <a:pt x="4329" y="30511"/>
                  </a:cubicBezTo>
                  <a:cubicBezTo>
                    <a:pt x="4146" y="30511"/>
                    <a:pt x="3997" y="30365"/>
                    <a:pt x="3996" y="30181"/>
                  </a:cubicBezTo>
                  <a:cubicBezTo>
                    <a:pt x="3999" y="29551"/>
                    <a:pt x="4061" y="28920"/>
                    <a:pt x="4178" y="28299"/>
                  </a:cubicBezTo>
                  <a:cubicBezTo>
                    <a:pt x="4170" y="28227"/>
                    <a:pt x="4189" y="28155"/>
                    <a:pt x="4229" y="28095"/>
                  </a:cubicBezTo>
                  <a:cubicBezTo>
                    <a:pt x="4266" y="27944"/>
                    <a:pt x="4300" y="27795"/>
                    <a:pt x="4348" y="27650"/>
                  </a:cubicBezTo>
                  <a:cubicBezTo>
                    <a:pt x="4378" y="27549"/>
                    <a:pt x="4471" y="27482"/>
                    <a:pt x="4573" y="27482"/>
                  </a:cubicBezTo>
                  <a:cubicBezTo>
                    <a:pt x="4593" y="27482"/>
                    <a:pt x="4613" y="27485"/>
                    <a:pt x="4633" y="27490"/>
                  </a:cubicBezTo>
                  <a:cubicBezTo>
                    <a:pt x="4756" y="27523"/>
                    <a:pt x="4831" y="27649"/>
                    <a:pt x="4800" y="27773"/>
                  </a:cubicBezTo>
                  <a:lnTo>
                    <a:pt x="4800" y="27846"/>
                  </a:lnTo>
                  <a:cubicBezTo>
                    <a:pt x="4852" y="27832"/>
                    <a:pt x="4908" y="27802"/>
                    <a:pt x="4959" y="27802"/>
                  </a:cubicBezTo>
                  <a:cubicBezTo>
                    <a:pt x="5267" y="27741"/>
                    <a:pt x="5560" y="27628"/>
                    <a:pt x="5827" y="27465"/>
                  </a:cubicBezTo>
                  <a:cubicBezTo>
                    <a:pt x="5897" y="27410"/>
                    <a:pt x="5977" y="27385"/>
                    <a:pt x="6055" y="27385"/>
                  </a:cubicBezTo>
                  <a:close/>
                  <a:moveTo>
                    <a:pt x="6087" y="0"/>
                  </a:moveTo>
                  <a:lnTo>
                    <a:pt x="6087" y="0"/>
                  </a:lnTo>
                  <a:cubicBezTo>
                    <a:pt x="4801" y="623"/>
                    <a:pt x="3418" y="728"/>
                    <a:pt x="2010" y="728"/>
                  </a:cubicBezTo>
                  <a:cubicBezTo>
                    <a:pt x="1517" y="728"/>
                    <a:pt x="1022" y="715"/>
                    <a:pt x="526" y="707"/>
                  </a:cubicBezTo>
                  <a:lnTo>
                    <a:pt x="526" y="707"/>
                  </a:lnTo>
                  <a:cubicBezTo>
                    <a:pt x="1" y="7716"/>
                    <a:pt x="275" y="14766"/>
                    <a:pt x="760" y="21768"/>
                  </a:cubicBezTo>
                  <a:cubicBezTo>
                    <a:pt x="894" y="23669"/>
                    <a:pt x="1038" y="25570"/>
                    <a:pt x="1193" y="27475"/>
                  </a:cubicBezTo>
                  <a:cubicBezTo>
                    <a:pt x="1285" y="28613"/>
                    <a:pt x="1193" y="29966"/>
                    <a:pt x="1520" y="31078"/>
                  </a:cubicBezTo>
                  <a:cubicBezTo>
                    <a:pt x="1802" y="32046"/>
                    <a:pt x="3024" y="32015"/>
                    <a:pt x="3858" y="32119"/>
                  </a:cubicBezTo>
                  <a:cubicBezTo>
                    <a:pt x="5036" y="32257"/>
                    <a:pt x="6220" y="32326"/>
                    <a:pt x="7404" y="32326"/>
                  </a:cubicBezTo>
                  <a:cubicBezTo>
                    <a:pt x="7867" y="32326"/>
                    <a:pt x="8329" y="32315"/>
                    <a:pt x="8792" y="32294"/>
                  </a:cubicBezTo>
                  <a:cubicBezTo>
                    <a:pt x="9621" y="32261"/>
                    <a:pt x="10452" y="32251"/>
                    <a:pt x="11284" y="32251"/>
                  </a:cubicBezTo>
                  <a:cubicBezTo>
                    <a:pt x="12667" y="32251"/>
                    <a:pt x="14052" y="32279"/>
                    <a:pt x="15436" y="32279"/>
                  </a:cubicBezTo>
                  <a:cubicBezTo>
                    <a:pt x="17128" y="32279"/>
                    <a:pt x="18819" y="32236"/>
                    <a:pt x="20500" y="32046"/>
                  </a:cubicBezTo>
                  <a:cubicBezTo>
                    <a:pt x="20790" y="32013"/>
                    <a:pt x="23440" y="31960"/>
                    <a:pt x="23466" y="31248"/>
                  </a:cubicBezTo>
                  <a:cubicBezTo>
                    <a:pt x="23499" y="30359"/>
                    <a:pt x="23529" y="29465"/>
                    <a:pt x="23529" y="28576"/>
                  </a:cubicBezTo>
                  <a:cubicBezTo>
                    <a:pt x="23540" y="26757"/>
                    <a:pt x="23518" y="24941"/>
                    <a:pt x="23444" y="23125"/>
                  </a:cubicBezTo>
                  <a:cubicBezTo>
                    <a:pt x="23162" y="15634"/>
                    <a:pt x="22373" y="8173"/>
                    <a:pt x="22004" y="700"/>
                  </a:cubicBezTo>
                  <a:cubicBezTo>
                    <a:pt x="19781" y="660"/>
                    <a:pt x="17558" y="475"/>
                    <a:pt x="15333" y="256"/>
                  </a:cubicBezTo>
                  <a:cubicBezTo>
                    <a:pt x="15081" y="1045"/>
                    <a:pt x="14522" y="1654"/>
                    <a:pt x="13354" y="1835"/>
                  </a:cubicBezTo>
                  <a:cubicBezTo>
                    <a:pt x="12675" y="1940"/>
                    <a:pt x="11997" y="1979"/>
                    <a:pt x="11319" y="1979"/>
                  </a:cubicBezTo>
                  <a:cubicBezTo>
                    <a:pt x="9646" y="1979"/>
                    <a:pt x="7979" y="1745"/>
                    <a:pt x="6312" y="1713"/>
                  </a:cubicBezTo>
                  <a:cubicBezTo>
                    <a:pt x="6029" y="1710"/>
                    <a:pt x="5824" y="1441"/>
                    <a:pt x="5896" y="1168"/>
                  </a:cubicBezTo>
                  <a:cubicBezTo>
                    <a:pt x="6023" y="791"/>
                    <a:pt x="6087" y="397"/>
                    <a:pt x="6087" y="0"/>
                  </a:cubicBezTo>
                  <a:close/>
                </a:path>
              </a:pathLst>
            </a:custGeom>
            <a:solidFill>
              <a:srgbClr val="F5F5F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18" name="Google Shape;649;p38">
              <a:extLst>
                <a:ext uri="{FF2B5EF4-FFF2-40B4-BE49-F238E27FC236}">
                  <a16:creationId xmlns:a16="http://schemas.microsoft.com/office/drawing/2014/main" id="{DA39AC3C-0ADC-4326-8D51-4D4502620782}"/>
                </a:ext>
              </a:extLst>
            </p:cNvPr>
            <p:cNvSpPr/>
            <p:nvPr/>
          </p:nvSpPr>
          <p:spPr>
            <a:xfrm>
              <a:off x="508700" y="454475"/>
              <a:ext cx="841225" cy="1099625"/>
            </a:xfrm>
            <a:custGeom>
              <a:avLst/>
              <a:gdLst/>
              <a:ahLst/>
              <a:cxnLst/>
              <a:rect l="l" t="t" r="r" b="b"/>
              <a:pathLst>
                <a:path w="33649" h="43985" extrusionOk="0">
                  <a:moveTo>
                    <a:pt x="16339" y="723"/>
                  </a:moveTo>
                  <a:cubicBezTo>
                    <a:pt x="16345" y="723"/>
                    <a:pt x="16351" y="723"/>
                    <a:pt x="16357" y="724"/>
                  </a:cubicBezTo>
                  <a:cubicBezTo>
                    <a:pt x="17151" y="750"/>
                    <a:pt x="17173" y="2080"/>
                    <a:pt x="17151" y="2603"/>
                  </a:cubicBezTo>
                  <a:cubicBezTo>
                    <a:pt x="17150" y="2618"/>
                    <a:pt x="17148" y="2634"/>
                    <a:pt x="17150" y="2649"/>
                  </a:cubicBezTo>
                  <a:cubicBezTo>
                    <a:pt x="17154" y="2830"/>
                    <a:pt x="17303" y="2973"/>
                    <a:pt x="17482" y="2973"/>
                  </a:cubicBezTo>
                  <a:cubicBezTo>
                    <a:pt x="17485" y="2973"/>
                    <a:pt x="17488" y="2973"/>
                    <a:pt x="17492" y="2973"/>
                  </a:cubicBezTo>
                  <a:cubicBezTo>
                    <a:pt x="17522" y="3067"/>
                    <a:pt x="17599" y="3137"/>
                    <a:pt x="17695" y="3161"/>
                  </a:cubicBezTo>
                  <a:cubicBezTo>
                    <a:pt x="18102" y="3271"/>
                    <a:pt x="18520" y="3326"/>
                    <a:pt x="18938" y="3326"/>
                  </a:cubicBezTo>
                  <a:cubicBezTo>
                    <a:pt x="19186" y="3326"/>
                    <a:pt x="19433" y="3307"/>
                    <a:pt x="19679" y="3268"/>
                  </a:cubicBezTo>
                  <a:cubicBezTo>
                    <a:pt x="19981" y="3224"/>
                    <a:pt x="20278" y="3153"/>
                    <a:pt x="20568" y="3053"/>
                  </a:cubicBezTo>
                  <a:cubicBezTo>
                    <a:pt x="20587" y="3387"/>
                    <a:pt x="20612" y="3721"/>
                    <a:pt x="20643" y="4054"/>
                  </a:cubicBezTo>
                  <a:cubicBezTo>
                    <a:pt x="20384" y="4163"/>
                    <a:pt x="20401" y="4534"/>
                    <a:pt x="20669" y="4618"/>
                  </a:cubicBezTo>
                  <a:lnTo>
                    <a:pt x="20691" y="4618"/>
                  </a:lnTo>
                  <a:cubicBezTo>
                    <a:pt x="20717" y="4959"/>
                    <a:pt x="20739" y="5300"/>
                    <a:pt x="20739" y="5641"/>
                  </a:cubicBezTo>
                  <a:lnTo>
                    <a:pt x="20739" y="5700"/>
                  </a:lnTo>
                  <a:lnTo>
                    <a:pt x="20738" y="5700"/>
                  </a:lnTo>
                  <a:cubicBezTo>
                    <a:pt x="20582" y="5834"/>
                    <a:pt x="20540" y="6058"/>
                    <a:pt x="20638" y="6238"/>
                  </a:cubicBezTo>
                  <a:cubicBezTo>
                    <a:pt x="20238" y="7298"/>
                    <a:pt x="18741" y="7347"/>
                    <a:pt x="17766" y="7380"/>
                  </a:cubicBezTo>
                  <a:cubicBezTo>
                    <a:pt x="17605" y="7385"/>
                    <a:pt x="17444" y="7387"/>
                    <a:pt x="17283" y="7387"/>
                  </a:cubicBezTo>
                  <a:cubicBezTo>
                    <a:pt x="15814" y="7387"/>
                    <a:pt x="14350" y="7195"/>
                    <a:pt x="12884" y="7135"/>
                  </a:cubicBezTo>
                  <a:cubicBezTo>
                    <a:pt x="13018" y="6298"/>
                    <a:pt x="12818" y="5493"/>
                    <a:pt x="12699" y="4633"/>
                  </a:cubicBezTo>
                  <a:lnTo>
                    <a:pt x="12751" y="4611"/>
                  </a:lnTo>
                  <a:cubicBezTo>
                    <a:pt x="12871" y="4537"/>
                    <a:pt x="12929" y="4392"/>
                    <a:pt x="12893" y="4254"/>
                  </a:cubicBezTo>
                  <a:cubicBezTo>
                    <a:pt x="12856" y="4116"/>
                    <a:pt x="12733" y="4019"/>
                    <a:pt x="12591" y="4015"/>
                  </a:cubicBezTo>
                  <a:lnTo>
                    <a:pt x="12470" y="4015"/>
                  </a:lnTo>
                  <a:cubicBezTo>
                    <a:pt x="12488" y="3811"/>
                    <a:pt x="12488" y="3607"/>
                    <a:pt x="12488" y="3400"/>
                  </a:cubicBezTo>
                  <a:cubicBezTo>
                    <a:pt x="13213" y="3196"/>
                    <a:pt x="13951" y="2944"/>
                    <a:pt x="14701" y="2944"/>
                  </a:cubicBezTo>
                  <a:cubicBezTo>
                    <a:pt x="14867" y="2944"/>
                    <a:pt x="15034" y="2956"/>
                    <a:pt x="15201" y="2984"/>
                  </a:cubicBezTo>
                  <a:cubicBezTo>
                    <a:pt x="15231" y="2990"/>
                    <a:pt x="15262" y="2991"/>
                    <a:pt x="15293" y="2991"/>
                  </a:cubicBezTo>
                  <a:cubicBezTo>
                    <a:pt x="15528" y="2980"/>
                    <a:pt x="15712" y="2781"/>
                    <a:pt x="15702" y="2547"/>
                  </a:cubicBezTo>
                  <a:cubicBezTo>
                    <a:pt x="15782" y="2487"/>
                    <a:pt x="15819" y="2385"/>
                    <a:pt x="15799" y="2287"/>
                  </a:cubicBezTo>
                  <a:cubicBezTo>
                    <a:pt x="15716" y="1795"/>
                    <a:pt x="15652" y="723"/>
                    <a:pt x="16339" y="723"/>
                  </a:cubicBezTo>
                  <a:close/>
                  <a:moveTo>
                    <a:pt x="12100" y="6249"/>
                  </a:moveTo>
                  <a:lnTo>
                    <a:pt x="12100" y="6249"/>
                  </a:lnTo>
                  <a:cubicBezTo>
                    <a:pt x="12101" y="6645"/>
                    <a:pt x="12036" y="7040"/>
                    <a:pt x="11909" y="7417"/>
                  </a:cubicBezTo>
                  <a:cubicBezTo>
                    <a:pt x="11838" y="7690"/>
                    <a:pt x="12042" y="7959"/>
                    <a:pt x="12325" y="7962"/>
                  </a:cubicBezTo>
                  <a:cubicBezTo>
                    <a:pt x="13991" y="7993"/>
                    <a:pt x="15658" y="8230"/>
                    <a:pt x="17323" y="8230"/>
                  </a:cubicBezTo>
                  <a:cubicBezTo>
                    <a:pt x="17999" y="8230"/>
                    <a:pt x="18674" y="8191"/>
                    <a:pt x="19349" y="8084"/>
                  </a:cubicBezTo>
                  <a:cubicBezTo>
                    <a:pt x="20517" y="7903"/>
                    <a:pt x="21076" y="7294"/>
                    <a:pt x="21328" y="6505"/>
                  </a:cubicBezTo>
                  <a:cubicBezTo>
                    <a:pt x="23552" y="6724"/>
                    <a:pt x="25776" y="6909"/>
                    <a:pt x="28000" y="6949"/>
                  </a:cubicBezTo>
                  <a:cubicBezTo>
                    <a:pt x="28400" y="14433"/>
                    <a:pt x="29189" y="21894"/>
                    <a:pt x="29482" y="29385"/>
                  </a:cubicBezTo>
                  <a:cubicBezTo>
                    <a:pt x="29567" y="31201"/>
                    <a:pt x="29567" y="33017"/>
                    <a:pt x="29567" y="34836"/>
                  </a:cubicBezTo>
                  <a:lnTo>
                    <a:pt x="29569" y="34847"/>
                  </a:lnTo>
                  <a:cubicBezTo>
                    <a:pt x="29565" y="35737"/>
                    <a:pt x="29538" y="36630"/>
                    <a:pt x="29479" y="37508"/>
                  </a:cubicBezTo>
                  <a:cubicBezTo>
                    <a:pt x="29479" y="38220"/>
                    <a:pt x="26814" y="38273"/>
                    <a:pt x="26515" y="38306"/>
                  </a:cubicBezTo>
                  <a:cubicBezTo>
                    <a:pt x="24835" y="38497"/>
                    <a:pt x="23146" y="38540"/>
                    <a:pt x="21456" y="38540"/>
                  </a:cubicBezTo>
                  <a:cubicBezTo>
                    <a:pt x="20066" y="38540"/>
                    <a:pt x="18676" y="38511"/>
                    <a:pt x="17288" y="38511"/>
                  </a:cubicBezTo>
                  <a:cubicBezTo>
                    <a:pt x="16460" y="38511"/>
                    <a:pt x="15632" y="38521"/>
                    <a:pt x="14806" y="38554"/>
                  </a:cubicBezTo>
                  <a:cubicBezTo>
                    <a:pt x="14343" y="38575"/>
                    <a:pt x="13880" y="38586"/>
                    <a:pt x="13416" y="38586"/>
                  </a:cubicBezTo>
                  <a:cubicBezTo>
                    <a:pt x="12232" y="38586"/>
                    <a:pt x="11049" y="38517"/>
                    <a:pt x="9872" y="38380"/>
                  </a:cubicBezTo>
                  <a:cubicBezTo>
                    <a:pt x="9038" y="38275"/>
                    <a:pt x="7815" y="38306"/>
                    <a:pt x="7533" y="37338"/>
                  </a:cubicBezTo>
                  <a:cubicBezTo>
                    <a:pt x="7208" y="36230"/>
                    <a:pt x="7300" y="34873"/>
                    <a:pt x="7208" y="33735"/>
                  </a:cubicBezTo>
                  <a:cubicBezTo>
                    <a:pt x="7052" y="31833"/>
                    <a:pt x="6907" y="29926"/>
                    <a:pt x="6773" y="28016"/>
                  </a:cubicBezTo>
                  <a:cubicBezTo>
                    <a:pt x="6288" y="21016"/>
                    <a:pt x="6014" y="13965"/>
                    <a:pt x="6540" y="6956"/>
                  </a:cubicBezTo>
                  <a:lnTo>
                    <a:pt x="6540" y="6956"/>
                  </a:lnTo>
                  <a:cubicBezTo>
                    <a:pt x="7037" y="6965"/>
                    <a:pt x="7534" y="6978"/>
                    <a:pt x="8029" y="6978"/>
                  </a:cubicBezTo>
                  <a:cubicBezTo>
                    <a:pt x="9431" y="6978"/>
                    <a:pt x="10811" y="6871"/>
                    <a:pt x="12100" y="6249"/>
                  </a:cubicBezTo>
                  <a:close/>
                  <a:moveTo>
                    <a:pt x="29994" y="4062"/>
                  </a:moveTo>
                  <a:cubicBezTo>
                    <a:pt x="30267" y="7991"/>
                    <a:pt x="30527" y="11872"/>
                    <a:pt x="30772" y="15845"/>
                  </a:cubicBezTo>
                  <a:cubicBezTo>
                    <a:pt x="31017" y="19818"/>
                    <a:pt x="31017" y="23903"/>
                    <a:pt x="31598" y="27843"/>
                  </a:cubicBezTo>
                  <a:cubicBezTo>
                    <a:pt x="32121" y="31364"/>
                    <a:pt x="33136" y="34944"/>
                    <a:pt x="32199" y="38473"/>
                  </a:cubicBezTo>
                  <a:lnTo>
                    <a:pt x="32199" y="38484"/>
                  </a:lnTo>
                  <a:cubicBezTo>
                    <a:pt x="31843" y="39803"/>
                    <a:pt x="31206" y="39922"/>
                    <a:pt x="29961" y="40085"/>
                  </a:cubicBezTo>
                  <a:cubicBezTo>
                    <a:pt x="27677" y="40403"/>
                    <a:pt x="25376" y="40443"/>
                    <a:pt x="23081" y="40595"/>
                  </a:cubicBezTo>
                  <a:cubicBezTo>
                    <a:pt x="19535" y="40830"/>
                    <a:pt x="15981" y="41118"/>
                    <a:pt x="12425" y="41118"/>
                  </a:cubicBezTo>
                  <a:cubicBezTo>
                    <a:pt x="11878" y="41118"/>
                    <a:pt x="11331" y="41111"/>
                    <a:pt x="10783" y="41096"/>
                  </a:cubicBezTo>
                  <a:cubicBezTo>
                    <a:pt x="9860" y="41074"/>
                    <a:pt x="4871" y="41092"/>
                    <a:pt x="4823" y="39929"/>
                  </a:cubicBezTo>
                  <a:cubicBezTo>
                    <a:pt x="4730" y="37549"/>
                    <a:pt x="4656" y="35166"/>
                    <a:pt x="4581" y="32783"/>
                  </a:cubicBezTo>
                  <a:cubicBezTo>
                    <a:pt x="4300" y="23462"/>
                    <a:pt x="4123" y="14103"/>
                    <a:pt x="3048" y="4836"/>
                  </a:cubicBezTo>
                  <a:lnTo>
                    <a:pt x="3048" y="4836"/>
                  </a:lnTo>
                  <a:cubicBezTo>
                    <a:pt x="4768" y="4961"/>
                    <a:pt x="6877" y="5320"/>
                    <a:pt x="8876" y="5320"/>
                  </a:cubicBezTo>
                  <a:cubicBezTo>
                    <a:pt x="9939" y="5320"/>
                    <a:pt x="10970" y="5218"/>
                    <a:pt x="11896" y="4926"/>
                  </a:cubicBezTo>
                  <a:cubicBezTo>
                    <a:pt x="11945" y="5094"/>
                    <a:pt x="12010" y="5258"/>
                    <a:pt x="12089" y="5414"/>
                  </a:cubicBezTo>
                  <a:lnTo>
                    <a:pt x="12089" y="5586"/>
                  </a:lnTo>
                  <a:cubicBezTo>
                    <a:pt x="10814" y="6074"/>
                    <a:pt x="9492" y="6155"/>
                    <a:pt x="8154" y="6155"/>
                  </a:cubicBezTo>
                  <a:cubicBezTo>
                    <a:pt x="7492" y="6155"/>
                    <a:pt x="6825" y="6135"/>
                    <a:pt x="6159" y="6135"/>
                  </a:cubicBezTo>
                  <a:cubicBezTo>
                    <a:pt x="5934" y="6136"/>
                    <a:pt x="5752" y="6317"/>
                    <a:pt x="5750" y="6542"/>
                  </a:cubicBezTo>
                  <a:cubicBezTo>
                    <a:pt x="5379" y="11939"/>
                    <a:pt x="5344" y="17356"/>
                    <a:pt x="5649" y="22758"/>
                  </a:cubicBezTo>
                  <a:cubicBezTo>
                    <a:pt x="5868" y="27480"/>
                    <a:pt x="5968" y="32373"/>
                    <a:pt x="6650" y="37050"/>
                  </a:cubicBezTo>
                  <a:cubicBezTo>
                    <a:pt x="6987" y="39389"/>
                    <a:pt x="9903" y="39445"/>
                    <a:pt x="11996" y="39445"/>
                  </a:cubicBezTo>
                  <a:cubicBezTo>
                    <a:pt x="12101" y="39445"/>
                    <a:pt x="12205" y="39445"/>
                    <a:pt x="12306" y="39445"/>
                  </a:cubicBezTo>
                  <a:cubicBezTo>
                    <a:pt x="12489" y="39445"/>
                    <a:pt x="12664" y="39446"/>
                    <a:pt x="12829" y="39448"/>
                  </a:cubicBezTo>
                  <a:cubicBezTo>
                    <a:pt x="13266" y="39455"/>
                    <a:pt x="13705" y="39458"/>
                    <a:pt x="14145" y="39458"/>
                  </a:cubicBezTo>
                  <a:cubicBezTo>
                    <a:pt x="16644" y="39458"/>
                    <a:pt x="19165" y="39367"/>
                    <a:pt x="21687" y="39367"/>
                  </a:cubicBezTo>
                  <a:cubicBezTo>
                    <a:pt x="21853" y="39369"/>
                    <a:pt x="22019" y="39370"/>
                    <a:pt x="22185" y="39370"/>
                  </a:cubicBezTo>
                  <a:cubicBezTo>
                    <a:pt x="24810" y="39370"/>
                    <a:pt x="27428" y="39103"/>
                    <a:pt x="30001" y="38573"/>
                  </a:cubicBezTo>
                  <a:cubicBezTo>
                    <a:pt x="30180" y="38521"/>
                    <a:pt x="30304" y="38360"/>
                    <a:pt x="30309" y="38173"/>
                  </a:cubicBezTo>
                  <a:cubicBezTo>
                    <a:pt x="30779" y="27602"/>
                    <a:pt x="29352" y="17083"/>
                    <a:pt x="28826" y="6542"/>
                  </a:cubicBezTo>
                  <a:cubicBezTo>
                    <a:pt x="28819" y="6314"/>
                    <a:pt x="28635" y="6131"/>
                    <a:pt x="28407" y="6127"/>
                  </a:cubicBezTo>
                  <a:cubicBezTo>
                    <a:pt x="26098" y="6109"/>
                    <a:pt x="23804" y="5904"/>
                    <a:pt x="21509" y="5678"/>
                  </a:cubicBezTo>
                  <a:cubicBezTo>
                    <a:pt x="21534" y="5377"/>
                    <a:pt x="21544" y="5074"/>
                    <a:pt x="21535" y="4771"/>
                  </a:cubicBezTo>
                  <a:lnTo>
                    <a:pt x="21535" y="4771"/>
                  </a:lnTo>
                  <a:cubicBezTo>
                    <a:pt x="22335" y="4877"/>
                    <a:pt x="23141" y="4930"/>
                    <a:pt x="23947" y="4930"/>
                  </a:cubicBezTo>
                  <a:cubicBezTo>
                    <a:pt x="24538" y="4930"/>
                    <a:pt x="25130" y="4902"/>
                    <a:pt x="25720" y="4844"/>
                  </a:cubicBezTo>
                  <a:cubicBezTo>
                    <a:pt x="27028" y="4745"/>
                    <a:pt x="28759" y="4671"/>
                    <a:pt x="29994" y="4062"/>
                  </a:cubicBezTo>
                  <a:close/>
                  <a:moveTo>
                    <a:pt x="2413" y="5478"/>
                  </a:moveTo>
                  <a:cubicBezTo>
                    <a:pt x="3418" y="17105"/>
                    <a:pt x="3526" y="28780"/>
                    <a:pt x="4015" y="40425"/>
                  </a:cubicBezTo>
                  <a:lnTo>
                    <a:pt x="4015" y="40427"/>
                  </a:lnTo>
                  <a:cubicBezTo>
                    <a:pt x="3574" y="41011"/>
                    <a:pt x="3058" y="41535"/>
                    <a:pt x="2481" y="41986"/>
                  </a:cubicBezTo>
                  <a:cubicBezTo>
                    <a:pt x="1740" y="35815"/>
                    <a:pt x="2165" y="29599"/>
                    <a:pt x="2110" y="23402"/>
                  </a:cubicBezTo>
                  <a:cubicBezTo>
                    <a:pt x="2043" y="17391"/>
                    <a:pt x="931" y="11378"/>
                    <a:pt x="2413" y="5478"/>
                  </a:cubicBezTo>
                  <a:close/>
                  <a:moveTo>
                    <a:pt x="30872" y="40823"/>
                  </a:moveTo>
                  <a:lnTo>
                    <a:pt x="30872" y="40835"/>
                  </a:lnTo>
                  <a:cubicBezTo>
                    <a:pt x="29005" y="42834"/>
                    <a:pt x="26017" y="43274"/>
                    <a:pt x="23102" y="43274"/>
                  </a:cubicBezTo>
                  <a:cubicBezTo>
                    <a:pt x="21514" y="43274"/>
                    <a:pt x="19947" y="43144"/>
                    <a:pt x="18596" y="43063"/>
                  </a:cubicBezTo>
                  <a:cubicBezTo>
                    <a:pt x="17706" y="43010"/>
                    <a:pt x="16813" y="42991"/>
                    <a:pt x="15918" y="42991"/>
                  </a:cubicBezTo>
                  <a:cubicBezTo>
                    <a:pt x="13932" y="42991"/>
                    <a:pt x="11937" y="43081"/>
                    <a:pt x="9950" y="43081"/>
                  </a:cubicBezTo>
                  <a:cubicBezTo>
                    <a:pt x="7628" y="43081"/>
                    <a:pt x="5318" y="42958"/>
                    <a:pt x="3048" y="42424"/>
                  </a:cubicBezTo>
                  <a:cubicBezTo>
                    <a:pt x="3548" y="42028"/>
                    <a:pt x="3999" y="41574"/>
                    <a:pt x="4394" y="41071"/>
                  </a:cubicBezTo>
                  <a:cubicBezTo>
                    <a:pt x="7255" y="41791"/>
                    <a:pt x="10237" y="42038"/>
                    <a:pt x="13234" y="42038"/>
                  </a:cubicBezTo>
                  <a:cubicBezTo>
                    <a:pt x="16316" y="42038"/>
                    <a:pt x="19413" y="41777"/>
                    <a:pt x="22410" y="41501"/>
                  </a:cubicBezTo>
                  <a:cubicBezTo>
                    <a:pt x="25238" y="41245"/>
                    <a:pt x="28059" y="41227"/>
                    <a:pt x="30872" y="40823"/>
                  </a:cubicBezTo>
                  <a:close/>
                  <a:moveTo>
                    <a:pt x="16347" y="0"/>
                  </a:moveTo>
                  <a:cubicBezTo>
                    <a:pt x="15912" y="0"/>
                    <a:pt x="15513" y="245"/>
                    <a:pt x="15317" y="634"/>
                  </a:cubicBezTo>
                  <a:cubicBezTo>
                    <a:pt x="15085" y="1132"/>
                    <a:pt x="15057" y="1702"/>
                    <a:pt x="15242" y="2221"/>
                  </a:cubicBezTo>
                  <a:cubicBezTo>
                    <a:pt x="15055" y="2189"/>
                    <a:pt x="14868" y="2175"/>
                    <a:pt x="14682" y="2175"/>
                  </a:cubicBezTo>
                  <a:cubicBezTo>
                    <a:pt x="13771" y="2175"/>
                    <a:pt x="12869" y="2513"/>
                    <a:pt x="11995" y="2744"/>
                  </a:cubicBezTo>
                  <a:cubicBezTo>
                    <a:pt x="11827" y="2790"/>
                    <a:pt x="11708" y="2940"/>
                    <a:pt x="11702" y="3114"/>
                  </a:cubicBezTo>
                  <a:cubicBezTo>
                    <a:pt x="11702" y="3417"/>
                    <a:pt x="11709" y="3740"/>
                    <a:pt x="11740" y="4066"/>
                  </a:cubicBezTo>
                  <a:cubicBezTo>
                    <a:pt x="10553" y="4145"/>
                    <a:pt x="9370" y="4319"/>
                    <a:pt x="8167" y="4319"/>
                  </a:cubicBezTo>
                  <a:cubicBezTo>
                    <a:pt x="7074" y="4307"/>
                    <a:pt x="5977" y="4276"/>
                    <a:pt x="4883" y="4276"/>
                  </a:cubicBezTo>
                  <a:cubicBezTo>
                    <a:pt x="4240" y="4276"/>
                    <a:pt x="3598" y="4287"/>
                    <a:pt x="2958" y="4319"/>
                  </a:cubicBezTo>
                  <a:cubicBezTo>
                    <a:pt x="2957" y="4319"/>
                    <a:pt x="2956" y="4319"/>
                    <a:pt x="2956" y="4319"/>
                  </a:cubicBezTo>
                  <a:cubicBezTo>
                    <a:pt x="2835" y="4319"/>
                    <a:pt x="2732" y="4407"/>
                    <a:pt x="2714" y="4526"/>
                  </a:cubicBezTo>
                  <a:cubicBezTo>
                    <a:pt x="2702" y="4524"/>
                    <a:pt x="2691" y="4523"/>
                    <a:pt x="2679" y="4523"/>
                  </a:cubicBezTo>
                  <a:cubicBezTo>
                    <a:pt x="2667" y="4523"/>
                    <a:pt x="2655" y="4524"/>
                    <a:pt x="2644" y="4526"/>
                  </a:cubicBezTo>
                  <a:cubicBezTo>
                    <a:pt x="2607" y="4446"/>
                    <a:pt x="2533" y="4407"/>
                    <a:pt x="2458" y="4407"/>
                  </a:cubicBezTo>
                  <a:cubicBezTo>
                    <a:pt x="2384" y="4407"/>
                    <a:pt x="2309" y="4446"/>
                    <a:pt x="2272" y="4526"/>
                  </a:cubicBezTo>
                  <a:cubicBezTo>
                    <a:pt x="1" y="10385"/>
                    <a:pt x="1272" y="16623"/>
                    <a:pt x="1406" y="22727"/>
                  </a:cubicBezTo>
                  <a:cubicBezTo>
                    <a:pt x="1553" y="29422"/>
                    <a:pt x="979" y="36093"/>
                    <a:pt x="1880" y="42743"/>
                  </a:cubicBezTo>
                  <a:cubicBezTo>
                    <a:pt x="1924" y="42901"/>
                    <a:pt x="2066" y="42998"/>
                    <a:pt x="2215" y="42998"/>
                  </a:cubicBezTo>
                  <a:cubicBezTo>
                    <a:pt x="2274" y="42998"/>
                    <a:pt x="2335" y="42983"/>
                    <a:pt x="2391" y="42950"/>
                  </a:cubicBezTo>
                  <a:cubicBezTo>
                    <a:pt x="2477" y="42890"/>
                    <a:pt x="2562" y="42820"/>
                    <a:pt x="2644" y="42758"/>
                  </a:cubicBezTo>
                  <a:cubicBezTo>
                    <a:pt x="5095" y="43727"/>
                    <a:pt x="7782" y="43949"/>
                    <a:pt x="10507" y="43949"/>
                  </a:cubicBezTo>
                  <a:cubicBezTo>
                    <a:pt x="12810" y="43949"/>
                    <a:pt x="15141" y="43790"/>
                    <a:pt x="17380" y="43790"/>
                  </a:cubicBezTo>
                  <a:cubicBezTo>
                    <a:pt x="18081" y="43790"/>
                    <a:pt x="18772" y="43806"/>
                    <a:pt x="19452" y="43847"/>
                  </a:cubicBezTo>
                  <a:cubicBezTo>
                    <a:pt x="20550" y="43913"/>
                    <a:pt x="21754" y="43985"/>
                    <a:pt x="22982" y="43985"/>
                  </a:cubicBezTo>
                  <a:cubicBezTo>
                    <a:pt x="26510" y="43985"/>
                    <a:pt x="30233" y="43392"/>
                    <a:pt x="32187" y="40368"/>
                  </a:cubicBezTo>
                  <a:cubicBezTo>
                    <a:pt x="32206" y="40337"/>
                    <a:pt x="32221" y="40304"/>
                    <a:pt x="32232" y="40271"/>
                  </a:cubicBezTo>
                  <a:cubicBezTo>
                    <a:pt x="32635" y="39833"/>
                    <a:pt x="32914" y="39295"/>
                    <a:pt x="33040" y="38714"/>
                  </a:cubicBezTo>
                  <a:cubicBezTo>
                    <a:pt x="33648" y="36676"/>
                    <a:pt x="33541" y="34633"/>
                    <a:pt x="33240" y="32543"/>
                  </a:cubicBezTo>
                  <a:cubicBezTo>
                    <a:pt x="32806" y="29523"/>
                    <a:pt x="32328" y="26579"/>
                    <a:pt x="32140" y="23532"/>
                  </a:cubicBezTo>
                  <a:cubicBezTo>
                    <a:pt x="31716" y="16801"/>
                    <a:pt x="31324" y="10071"/>
                    <a:pt x="30832" y="3351"/>
                  </a:cubicBezTo>
                  <a:cubicBezTo>
                    <a:pt x="30812" y="3067"/>
                    <a:pt x="30580" y="2925"/>
                    <a:pt x="30358" y="2925"/>
                  </a:cubicBezTo>
                  <a:cubicBezTo>
                    <a:pt x="30162" y="2925"/>
                    <a:pt x="29975" y="3036"/>
                    <a:pt x="29948" y="3257"/>
                  </a:cubicBezTo>
                  <a:cubicBezTo>
                    <a:pt x="28537" y="3437"/>
                    <a:pt x="27158" y="3859"/>
                    <a:pt x="25724" y="4000"/>
                  </a:cubicBezTo>
                  <a:cubicBezTo>
                    <a:pt x="24828" y="4086"/>
                    <a:pt x="23929" y="4129"/>
                    <a:pt x="23029" y="4129"/>
                  </a:cubicBezTo>
                  <a:cubicBezTo>
                    <a:pt x="22521" y="4129"/>
                    <a:pt x="22013" y="4116"/>
                    <a:pt x="21505" y="4088"/>
                  </a:cubicBezTo>
                  <a:cubicBezTo>
                    <a:pt x="21480" y="3663"/>
                    <a:pt x="21432" y="3226"/>
                    <a:pt x="21432" y="2854"/>
                  </a:cubicBezTo>
                  <a:cubicBezTo>
                    <a:pt x="21432" y="2723"/>
                    <a:pt x="21368" y="2600"/>
                    <a:pt x="21261" y="2525"/>
                  </a:cubicBezTo>
                  <a:cubicBezTo>
                    <a:pt x="21378" y="2319"/>
                    <a:pt x="21230" y="2064"/>
                    <a:pt x="20994" y="2061"/>
                  </a:cubicBezTo>
                  <a:cubicBezTo>
                    <a:pt x="20977" y="2060"/>
                    <a:pt x="20960" y="2059"/>
                    <a:pt x="20943" y="2059"/>
                  </a:cubicBezTo>
                  <a:cubicBezTo>
                    <a:pt x="20516" y="2059"/>
                    <a:pt x="20092" y="2366"/>
                    <a:pt x="19671" y="2465"/>
                  </a:cubicBezTo>
                  <a:cubicBezTo>
                    <a:pt x="19283" y="2551"/>
                    <a:pt x="18887" y="2595"/>
                    <a:pt x="18491" y="2595"/>
                  </a:cubicBezTo>
                  <a:cubicBezTo>
                    <a:pt x="18301" y="2595"/>
                    <a:pt x="18111" y="2585"/>
                    <a:pt x="17922" y="2565"/>
                  </a:cubicBezTo>
                  <a:cubicBezTo>
                    <a:pt x="18004" y="1520"/>
                    <a:pt x="17599" y="93"/>
                    <a:pt x="16362" y="0"/>
                  </a:cubicBezTo>
                  <a:cubicBezTo>
                    <a:pt x="16357" y="0"/>
                    <a:pt x="16352" y="0"/>
                    <a:pt x="1634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19" name="Google Shape;650;p38">
              <a:extLst>
                <a:ext uri="{FF2B5EF4-FFF2-40B4-BE49-F238E27FC236}">
                  <a16:creationId xmlns:a16="http://schemas.microsoft.com/office/drawing/2014/main" id="{41B9DB01-A84E-410C-B47E-84A50CFC6372}"/>
                </a:ext>
              </a:extLst>
            </p:cNvPr>
            <p:cNvSpPr/>
            <p:nvPr/>
          </p:nvSpPr>
          <p:spPr>
            <a:xfrm>
              <a:off x="584950" y="556000"/>
              <a:ext cx="752175" cy="926725"/>
            </a:xfrm>
            <a:custGeom>
              <a:avLst/>
              <a:gdLst/>
              <a:ahLst/>
              <a:cxnLst/>
              <a:rect l="l" t="t" r="r" b="b"/>
              <a:pathLst>
                <a:path w="30087" h="37069" extrusionOk="0">
                  <a:moveTo>
                    <a:pt x="26931" y="1"/>
                  </a:moveTo>
                  <a:cubicBezTo>
                    <a:pt x="25698" y="610"/>
                    <a:pt x="23970" y="683"/>
                    <a:pt x="22657" y="783"/>
                  </a:cubicBezTo>
                  <a:cubicBezTo>
                    <a:pt x="22070" y="840"/>
                    <a:pt x="21481" y="868"/>
                    <a:pt x="20892" y="868"/>
                  </a:cubicBezTo>
                  <a:cubicBezTo>
                    <a:pt x="20084" y="868"/>
                    <a:pt x="19276" y="815"/>
                    <a:pt x="18473" y="709"/>
                  </a:cubicBezTo>
                  <a:lnTo>
                    <a:pt x="18473" y="709"/>
                  </a:lnTo>
                  <a:cubicBezTo>
                    <a:pt x="18481" y="1013"/>
                    <a:pt x="18473" y="1315"/>
                    <a:pt x="18447" y="1617"/>
                  </a:cubicBezTo>
                  <a:cubicBezTo>
                    <a:pt x="20742" y="1843"/>
                    <a:pt x="23036" y="2066"/>
                    <a:pt x="25344" y="2066"/>
                  </a:cubicBezTo>
                  <a:cubicBezTo>
                    <a:pt x="25573" y="2070"/>
                    <a:pt x="25758" y="2252"/>
                    <a:pt x="25764" y="2481"/>
                  </a:cubicBezTo>
                  <a:cubicBezTo>
                    <a:pt x="26290" y="13022"/>
                    <a:pt x="27717" y="23541"/>
                    <a:pt x="27246" y="34111"/>
                  </a:cubicBezTo>
                  <a:cubicBezTo>
                    <a:pt x="27242" y="34297"/>
                    <a:pt x="27118" y="34460"/>
                    <a:pt x="26938" y="34512"/>
                  </a:cubicBezTo>
                  <a:cubicBezTo>
                    <a:pt x="24383" y="35034"/>
                    <a:pt x="21781" y="35297"/>
                    <a:pt x="19173" y="35297"/>
                  </a:cubicBezTo>
                  <a:cubicBezTo>
                    <a:pt x="18994" y="35297"/>
                    <a:pt x="18815" y="35296"/>
                    <a:pt x="18636" y="35294"/>
                  </a:cubicBezTo>
                  <a:cubicBezTo>
                    <a:pt x="16149" y="35297"/>
                    <a:pt x="13649" y="35385"/>
                    <a:pt x="11159" y="35385"/>
                  </a:cubicBezTo>
                  <a:cubicBezTo>
                    <a:pt x="10698" y="35385"/>
                    <a:pt x="10238" y="35382"/>
                    <a:pt x="9779" y="35375"/>
                  </a:cubicBezTo>
                  <a:cubicBezTo>
                    <a:pt x="9617" y="35372"/>
                    <a:pt x="9445" y="35372"/>
                    <a:pt x="9265" y="35372"/>
                  </a:cubicBezTo>
                  <a:cubicBezTo>
                    <a:pt x="9156" y="35372"/>
                    <a:pt x="9044" y="35372"/>
                    <a:pt x="8931" y="35372"/>
                  </a:cubicBezTo>
                  <a:cubicBezTo>
                    <a:pt x="6835" y="35372"/>
                    <a:pt x="3923" y="35312"/>
                    <a:pt x="3599" y="32978"/>
                  </a:cubicBezTo>
                  <a:cubicBezTo>
                    <a:pt x="2917" y="28299"/>
                    <a:pt x="2818" y="23407"/>
                    <a:pt x="2598" y="18686"/>
                  </a:cubicBezTo>
                  <a:cubicBezTo>
                    <a:pt x="2294" y="13287"/>
                    <a:pt x="2328" y="7876"/>
                    <a:pt x="2699" y="2481"/>
                  </a:cubicBezTo>
                  <a:cubicBezTo>
                    <a:pt x="2708" y="2260"/>
                    <a:pt x="2891" y="2088"/>
                    <a:pt x="3110" y="2088"/>
                  </a:cubicBezTo>
                  <a:cubicBezTo>
                    <a:pt x="3797" y="2094"/>
                    <a:pt x="4484" y="2119"/>
                    <a:pt x="5168" y="2119"/>
                  </a:cubicBezTo>
                  <a:cubicBezTo>
                    <a:pt x="6483" y="2119"/>
                    <a:pt x="7784" y="2027"/>
                    <a:pt x="9040" y="1540"/>
                  </a:cubicBezTo>
                  <a:lnTo>
                    <a:pt x="9040" y="1369"/>
                  </a:lnTo>
                  <a:cubicBezTo>
                    <a:pt x="8962" y="1210"/>
                    <a:pt x="8898" y="1046"/>
                    <a:pt x="8848" y="876"/>
                  </a:cubicBezTo>
                  <a:cubicBezTo>
                    <a:pt x="7923" y="1168"/>
                    <a:pt x="6891" y="1270"/>
                    <a:pt x="5828" y="1270"/>
                  </a:cubicBezTo>
                  <a:cubicBezTo>
                    <a:pt x="3830" y="1270"/>
                    <a:pt x="1721" y="911"/>
                    <a:pt x="1" y="788"/>
                  </a:cubicBezTo>
                  <a:lnTo>
                    <a:pt x="1" y="788"/>
                  </a:lnTo>
                  <a:cubicBezTo>
                    <a:pt x="1076" y="10060"/>
                    <a:pt x="1253" y="19412"/>
                    <a:pt x="1546" y="28734"/>
                  </a:cubicBezTo>
                  <a:cubicBezTo>
                    <a:pt x="1621" y="31116"/>
                    <a:pt x="1696" y="33499"/>
                    <a:pt x="1788" y="35880"/>
                  </a:cubicBezTo>
                  <a:cubicBezTo>
                    <a:pt x="1836" y="37048"/>
                    <a:pt x="6825" y="37024"/>
                    <a:pt x="7747" y="37048"/>
                  </a:cubicBezTo>
                  <a:cubicBezTo>
                    <a:pt x="8291" y="37062"/>
                    <a:pt x="8835" y="37069"/>
                    <a:pt x="9379" y="37069"/>
                  </a:cubicBezTo>
                  <a:cubicBezTo>
                    <a:pt x="12941" y="37069"/>
                    <a:pt x="16508" y="36781"/>
                    <a:pt x="20045" y="36547"/>
                  </a:cubicBezTo>
                  <a:cubicBezTo>
                    <a:pt x="22340" y="36406"/>
                    <a:pt x="24642" y="36353"/>
                    <a:pt x="26925" y="36035"/>
                  </a:cubicBezTo>
                  <a:cubicBezTo>
                    <a:pt x="28156" y="35861"/>
                    <a:pt x="28778" y="35742"/>
                    <a:pt x="29149" y="34423"/>
                  </a:cubicBezTo>
                  <a:cubicBezTo>
                    <a:pt x="30086" y="30894"/>
                    <a:pt x="29071" y="27314"/>
                    <a:pt x="28548" y="23793"/>
                  </a:cubicBezTo>
                  <a:cubicBezTo>
                    <a:pt x="27967" y="19853"/>
                    <a:pt x="27967" y="15768"/>
                    <a:pt x="27710" y="11784"/>
                  </a:cubicBezTo>
                  <a:cubicBezTo>
                    <a:pt x="27466" y="7858"/>
                    <a:pt x="27206" y="3930"/>
                    <a:pt x="26931"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20" name="Google Shape;651;p38">
              <a:extLst>
                <a:ext uri="{FF2B5EF4-FFF2-40B4-BE49-F238E27FC236}">
                  <a16:creationId xmlns:a16="http://schemas.microsoft.com/office/drawing/2014/main" id="{BC192E86-36B6-42C8-8585-F509D8B920D9}"/>
                </a:ext>
              </a:extLst>
            </p:cNvPr>
            <p:cNvSpPr/>
            <p:nvPr/>
          </p:nvSpPr>
          <p:spPr>
            <a:xfrm>
              <a:off x="585325" y="1475300"/>
              <a:ext cx="695650" cy="60975"/>
            </a:xfrm>
            <a:custGeom>
              <a:avLst/>
              <a:gdLst/>
              <a:ahLst/>
              <a:cxnLst/>
              <a:rect l="l" t="t" r="r" b="b"/>
              <a:pathLst>
                <a:path w="27826" h="2439" extrusionOk="0">
                  <a:moveTo>
                    <a:pt x="27826" y="1"/>
                  </a:moveTo>
                  <a:lnTo>
                    <a:pt x="27826" y="1"/>
                  </a:lnTo>
                  <a:cubicBezTo>
                    <a:pt x="25012" y="404"/>
                    <a:pt x="22191" y="423"/>
                    <a:pt x="19363" y="679"/>
                  </a:cubicBezTo>
                  <a:cubicBezTo>
                    <a:pt x="16369" y="949"/>
                    <a:pt x="13279" y="1206"/>
                    <a:pt x="10210" y="1206"/>
                  </a:cubicBezTo>
                  <a:cubicBezTo>
                    <a:pt x="7201" y="1206"/>
                    <a:pt x="4210" y="959"/>
                    <a:pt x="1347" y="234"/>
                  </a:cubicBezTo>
                  <a:cubicBezTo>
                    <a:pt x="952" y="735"/>
                    <a:pt x="501" y="1189"/>
                    <a:pt x="1" y="1587"/>
                  </a:cubicBezTo>
                  <a:cubicBezTo>
                    <a:pt x="2271" y="2120"/>
                    <a:pt x="4578" y="2244"/>
                    <a:pt x="6897" y="2244"/>
                  </a:cubicBezTo>
                  <a:cubicBezTo>
                    <a:pt x="8884" y="2244"/>
                    <a:pt x="10881" y="2153"/>
                    <a:pt x="12873" y="2153"/>
                  </a:cubicBezTo>
                  <a:cubicBezTo>
                    <a:pt x="13767" y="2153"/>
                    <a:pt x="14660" y="2171"/>
                    <a:pt x="15550" y="2224"/>
                  </a:cubicBezTo>
                  <a:cubicBezTo>
                    <a:pt x="16900" y="2307"/>
                    <a:pt x="18468" y="2439"/>
                    <a:pt x="20059" y="2439"/>
                  </a:cubicBezTo>
                  <a:cubicBezTo>
                    <a:pt x="22970" y="2439"/>
                    <a:pt x="25959" y="1997"/>
                    <a:pt x="27826"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21" name="Google Shape;652;p38">
              <a:extLst>
                <a:ext uri="{FF2B5EF4-FFF2-40B4-BE49-F238E27FC236}">
                  <a16:creationId xmlns:a16="http://schemas.microsoft.com/office/drawing/2014/main" id="{BDF2714A-0A10-4095-B29F-A6AC54839A7B}"/>
                </a:ext>
              </a:extLst>
            </p:cNvPr>
            <p:cNvSpPr/>
            <p:nvPr/>
          </p:nvSpPr>
          <p:spPr>
            <a:xfrm>
              <a:off x="879350" y="1315375"/>
              <a:ext cx="264425" cy="52475"/>
            </a:xfrm>
            <a:custGeom>
              <a:avLst/>
              <a:gdLst/>
              <a:ahLst/>
              <a:cxnLst/>
              <a:rect l="l" t="t" r="r" b="b"/>
              <a:pathLst>
                <a:path w="10577" h="2099" extrusionOk="0">
                  <a:moveTo>
                    <a:pt x="731" y="0"/>
                  </a:moveTo>
                  <a:cubicBezTo>
                    <a:pt x="658" y="0"/>
                    <a:pt x="585" y="27"/>
                    <a:pt x="527" y="81"/>
                  </a:cubicBezTo>
                  <a:cubicBezTo>
                    <a:pt x="26" y="589"/>
                    <a:pt x="1" y="1060"/>
                    <a:pt x="26" y="1768"/>
                  </a:cubicBezTo>
                  <a:cubicBezTo>
                    <a:pt x="41" y="1875"/>
                    <a:pt x="132" y="1956"/>
                    <a:pt x="240" y="1956"/>
                  </a:cubicBezTo>
                  <a:cubicBezTo>
                    <a:pt x="347" y="1956"/>
                    <a:pt x="438" y="1875"/>
                    <a:pt x="452" y="1768"/>
                  </a:cubicBezTo>
                  <a:cubicBezTo>
                    <a:pt x="497" y="1105"/>
                    <a:pt x="615" y="866"/>
                    <a:pt x="771" y="866"/>
                  </a:cubicBezTo>
                  <a:cubicBezTo>
                    <a:pt x="1022" y="866"/>
                    <a:pt x="1373" y="1481"/>
                    <a:pt x="1679" y="1938"/>
                  </a:cubicBezTo>
                  <a:cubicBezTo>
                    <a:pt x="1745" y="2041"/>
                    <a:pt x="1856" y="2098"/>
                    <a:pt x="1971" y="2098"/>
                  </a:cubicBezTo>
                  <a:cubicBezTo>
                    <a:pt x="2027" y="2098"/>
                    <a:pt x="2083" y="2085"/>
                    <a:pt x="2136" y="2056"/>
                  </a:cubicBezTo>
                  <a:cubicBezTo>
                    <a:pt x="4678" y="864"/>
                    <a:pt x="7528" y="1379"/>
                    <a:pt x="10215" y="864"/>
                  </a:cubicBezTo>
                  <a:cubicBezTo>
                    <a:pt x="10577" y="796"/>
                    <a:pt x="10500" y="191"/>
                    <a:pt x="10161" y="191"/>
                  </a:cubicBezTo>
                  <a:cubicBezTo>
                    <a:pt x="10149" y="191"/>
                    <a:pt x="10136" y="191"/>
                    <a:pt x="10122" y="193"/>
                  </a:cubicBezTo>
                  <a:cubicBezTo>
                    <a:pt x="8308" y="408"/>
                    <a:pt x="6490" y="435"/>
                    <a:pt x="4663" y="644"/>
                  </a:cubicBezTo>
                  <a:cubicBezTo>
                    <a:pt x="3878" y="729"/>
                    <a:pt x="3106" y="916"/>
                    <a:pt x="2369" y="1201"/>
                  </a:cubicBezTo>
                  <a:cubicBezTo>
                    <a:pt x="2312" y="1222"/>
                    <a:pt x="2255" y="1232"/>
                    <a:pt x="2199" y="1232"/>
                  </a:cubicBezTo>
                  <a:cubicBezTo>
                    <a:pt x="1692" y="1232"/>
                    <a:pt x="1216" y="451"/>
                    <a:pt x="982" y="141"/>
                  </a:cubicBezTo>
                  <a:cubicBezTo>
                    <a:pt x="926" y="49"/>
                    <a:pt x="829" y="0"/>
                    <a:pt x="73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22" name="Google Shape;653;p38">
              <a:extLst>
                <a:ext uri="{FF2B5EF4-FFF2-40B4-BE49-F238E27FC236}">
                  <a16:creationId xmlns:a16="http://schemas.microsoft.com/office/drawing/2014/main" id="{FC70CA83-5554-45A3-B90C-913EE931F9BC}"/>
                </a:ext>
              </a:extLst>
            </p:cNvPr>
            <p:cNvSpPr/>
            <p:nvPr/>
          </p:nvSpPr>
          <p:spPr>
            <a:xfrm>
              <a:off x="854725" y="1029525"/>
              <a:ext cx="284575" cy="44950"/>
            </a:xfrm>
            <a:custGeom>
              <a:avLst/>
              <a:gdLst/>
              <a:ahLst/>
              <a:cxnLst/>
              <a:rect l="l" t="t" r="r" b="b"/>
              <a:pathLst>
                <a:path w="11383" h="1798" extrusionOk="0">
                  <a:moveTo>
                    <a:pt x="9120" y="0"/>
                  </a:moveTo>
                  <a:cubicBezTo>
                    <a:pt x="9061" y="0"/>
                    <a:pt x="9001" y="14"/>
                    <a:pt x="8946" y="44"/>
                  </a:cubicBezTo>
                  <a:cubicBezTo>
                    <a:pt x="7890" y="850"/>
                    <a:pt x="6555" y="1172"/>
                    <a:pt x="5183" y="1172"/>
                  </a:cubicBezTo>
                  <a:cubicBezTo>
                    <a:pt x="3583" y="1172"/>
                    <a:pt x="1933" y="735"/>
                    <a:pt x="615" y="119"/>
                  </a:cubicBezTo>
                  <a:cubicBezTo>
                    <a:pt x="571" y="95"/>
                    <a:pt x="525" y="84"/>
                    <a:pt x="480" y="84"/>
                  </a:cubicBezTo>
                  <a:cubicBezTo>
                    <a:pt x="362" y="84"/>
                    <a:pt x="250" y="159"/>
                    <a:pt x="213" y="282"/>
                  </a:cubicBezTo>
                  <a:cubicBezTo>
                    <a:pt x="68" y="703"/>
                    <a:pt x="1" y="1146"/>
                    <a:pt x="13" y="1590"/>
                  </a:cubicBezTo>
                  <a:cubicBezTo>
                    <a:pt x="28" y="1699"/>
                    <a:pt x="121" y="1780"/>
                    <a:pt x="231" y="1780"/>
                  </a:cubicBezTo>
                  <a:cubicBezTo>
                    <a:pt x="340" y="1780"/>
                    <a:pt x="433" y="1699"/>
                    <a:pt x="448" y="1590"/>
                  </a:cubicBezTo>
                  <a:cubicBezTo>
                    <a:pt x="477" y="1045"/>
                    <a:pt x="627" y="869"/>
                    <a:pt x="830" y="869"/>
                  </a:cubicBezTo>
                  <a:cubicBezTo>
                    <a:pt x="1111" y="869"/>
                    <a:pt x="1494" y="1209"/>
                    <a:pt x="1796" y="1375"/>
                  </a:cubicBezTo>
                  <a:cubicBezTo>
                    <a:pt x="2141" y="1564"/>
                    <a:pt x="2816" y="1542"/>
                    <a:pt x="3186" y="1601"/>
                  </a:cubicBezTo>
                  <a:cubicBezTo>
                    <a:pt x="4003" y="1732"/>
                    <a:pt x="4830" y="1797"/>
                    <a:pt x="5657" y="1797"/>
                  </a:cubicBezTo>
                  <a:cubicBezTo>
                    <a:pt x="5877" y="1797"/>
                    <a:pt x="6098" y="1792"/>
                    <a:pt x="6319" y="1783"/>
                  </a:cubicBezTo>
                  <a:cubicBezTo>
                    <a:pt x="7235" y="1724"/>
                    <a:pt x="8124" y="1448"/>
                    <a:pt x="8913" y="979"/>
                  </a:cubicBezTo>
                  <a:cubicBezTo>
                    <a:pt x="8913" y="983"/>
                    <a:pt x="10744" y="1438"/>
                    <a:pt x="10766" y="1438"/>
                  </a:cubicBezTo>
                  <a:cubicBezTo>
                    <a:pt x="10792" y="1443"/>
                    <a:pt x="10816" y="1445"/>
                    <a:pt x="10840" y="1445"/>
                  </a:cubicBezTo>
                  <a:cubicBezTo>
                    <a:pt x="11235" y="1445"/>
                    <a:pt x="11383" y="833"/>
                    <a:pt x="10956" y="752"/>
                  </a:cubicBezTo>
                  <a:cubicBezTo>
                    <a:pt x="10381" y="645"/>
                    <a:pt x="9840" y="752"/>
                    <a:pt x="9436" y="174"/>
                  </a:cubicBezTo>
                  <a:cubicBezTo>
                    <a:pt x="9365" y="63"/>
                    <a:pt x="9244" y="0"/>
                    <a:pt x="912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23" name="Google Shape;654;p38">
              <a:extLst>
                <a:ext uri="{FF2B5EF4-FFF2-40B4-BE49-F238E27FC236}">
                  <a16:creationId xmlns:a16="http://schemas.microsoft.com/office/drawing/2014/main" id="{5BB09298-425E-4D84-96C4-BDB1229CAE12}"/>
                </a:ext>
              </a:extLst>
            </p:cNvPr>
            <p:cNvSpPr/>
            <p:nvPr/>
          </p:nvSpPr>
          <p:spPr>
            <a:xfrm>
              <a:off x="859500" y="1153625"/>
              <a:ext cx="269125" cy="81000"/>
            </a:xfrm>
            <a:custGeom>
              <a:avLst/>
              <a:gdLst/>
              <a:ahLst/>
              <a:cxnLst/>
              <a:rect l="l" t="t" r="r" b="b"/>
              <a:pathLst>
                <a:path w="10765" h="3240" extrusionOk="0">
                  <a:moveTo>
                    <a:pt x="785" y="0"/>
                  </a:moveTo>
                  <a:cubicBezTo>
                    <a:pt x="642" y="0"/>
                    <a:pt x="516" y="95"/>
                    <a:pt x="476" y="232"/>
                  </a:cubicBezTo>
                  <a:cubicBezTo>
                    <a:pt x="142" y="1128"/>
                    <a:pt x="0" y="2083"/>
                    <a:pt x="61" y="3035"/>
                  </a:cubicBezTo>
                  <a:cubicBezTo>
                    <a:pt x="76" y="3151"/>
                    <a:pt x="174" y="3239"/>
                    <a:pt x="293" y="3239"/>
                  </a:cubicBezTo>
                  <a:cubicBezTo>
                    <a:pt x="410" y="3239"/>
                    <a:pt x="509" y="3151"/>
                    <a:pt x="524" y="3035"/>
                  </a:cubicBezTo>
                  <a:cubicBezTo>
                    <a:pt x="531" y="2418"/>
                    <a:pt x="618" y="1805"/>
                    <a:pt x="783" y="1212"/>
                  </a:cubicBezTo>
                  <a:cubicBezTo>
                    <a:pt x="1005" y="1771"/>
                    <a:pt x="1235" y="2320"/>
                    <a:pt x="1435" y="2883"/>
                  </a:cubicBezTo>
                  <a:cubicBezTo>
                    <a:pt x="1487" y="3027"/>
                    <a:pt x="1649" y="3147"/>
                    <a:pt x="1804" y="3147"/>
                  </a:cubicBezTo>
                  <a:cubicBezTo>
                    <a:pt x="1884" y="3147"/>
                    <a:pt x="1962" y="3115"/>
                    <a:pt x="2022" y="3038"/>
                  </a:cubicBezTo>
                  <a:cubicBezTo>
                    <a:pt x="2294" y="2705"/>
                    <a:pt x="2607" y="2406"/>
                    <a:pt x="2952" y="2149"/>
                  </a:cubicBezTo>
                  <a:cubicBezTo>
                    <a:pt x="3173" y="1972"/>
                    <a:pt x="3324" y="1895"/>
                    <a:pt x="3451" y="1895"/>
                  </a:cubicBezTo>
                  <a:cubicBezTo>
                    <a:pt x="3692" y="1895"/>
                    <a:pt x="3850" y="2167"/>
                    <a:pt x="4238" y="2545"/>
                  </a:cubicBezTo>
                  <a:cubicBezTo>
                    <a:pt x="4375" y="2678"/>
                    <a:pt x="4634" y="2716"/>
                    <a:pt x="4917" y="2716"/>
                  </a:cubicBezTo>
                  <a:cubicBezTo>
                    <a:pt x="5293" y="2716"/>
                    <a:pt x="5712" y="2649"/>
                    <a:pt x="5938" y="2649"/>
                  </a:cubicBezTo>
                  <a:cubicBezTo>
                    <a:pt x="6599" y="2649"/>
                    <a:pt x="7458" y="2742"/>
                    <a:pt x="8300" y="2742"/>
                  </a:cubicBezTo>
                  <a:cubicBezTo>
                    <a:pt x="9139" y="2742"/>
                    <a:pt x="9961" y="2649"/>
                    <a:pt x="10549" y="2279"/>
                  </a:cubicBezTo>
                  <a:cubicBezTo>
                    <a:pt x="10765" y="2148"/>
                    <a:pt x="10675" y="1818"/>
                    <a:pt x="10424" y="1812"/>
                  </a:cubicBezTo>
                  <a:cubicBezTo>
                    <a:pt x="10252" y="1802"/>
                    <a:pt x="10080" y="1798"/>
                    <a:pt x="9908" y="1798"/>
                  </a:cubicBezTo>
                  <a:cubicBezTo>
                    <a:pt x="9035" y="1798"/>
                    <a:pt x="8150" y="1904"/>
                    <a:pt x="7281" y="1912"/>
                  </a:cubicBezTo>
                  <a:cubicBezTo>
                    <a:pt x="6569" y="1934"/>
                    <a:pt x="5816" y="1930"/>
                    <a:pt x="5142" y="1934"/>
                  </a:cubicBezTo>
                  <a:cubicBezTo>
                    <a:pt x="5140" y="1934"/>
                    <a:pt x="5137" y="1934"/>
                    <a:pt x="5135" y="1934"/>
                  </a:cubicBezTo>
                  <a:cubicBezTo>
                    <a:pt x="4464" y="1934"/>
                    <a:pt x="3986" y="1365"/>
                    <a:pt x="3436" y="997"/>
                  </a:cubicBezTo>
                  <a:cubicBezTo>
                    <a:pt x="3381" y="967"/>
                    <a:pt x="3321" y="952"/>
                    <a:pt x="3262" y="952"/>
                  </a:cubicBezTo>
                  <a:cubicBezTo>
                    <a:pt x="3138" y="952"/>
                    <a:pt x="3018" y="1014"/>
                    <a:pt x="2948" y="1126"/>
                  </a:cubicBezTo>
                  <a:cubicBezTo>
                    <a:pt x="2626" y="1496"/>
                    <a:pt x="2274" y="1838"/>
                    <a:pt x="1895" y="2149"/>
                  </a:cubicBezTo>
                  <a:cubicBezTo>
                    <a:pt x="1628" y="1511"/>
                    <a:pt x="1343" y="881"/>
                    <a:pt x="1094" y="232"/>
                  </a:cubicBezTo>
                  <a:cubicBezTo>
                    <a:pt x="1054" y="95"/>
                    <a:pt x="929" y="0"/>
                    <a:pt x="78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24" name="Google Shape;655;p38">
              <a:extLst>
                <a:ext uri="{FF2B5EF4-FFF2-40B4-BE49-F238E27FC236}">
                  <a16:creationId xmlns:a16="http://schemas.microsoft.com/office/drawing/2014/main" id="{005FE0AB-AF7E-43DA-98D0-3C461A2840FC}"/>
                </a:ext>
              </a:extLst>
            </p:cNvPr>
            <p:cNvSpPr/>
            <p:nvPr/>
          </p:nvSpPr>
          <p:spPr>
            <a:xfrm>
              <a:off x="829575" y="752000"/>
              <a:ext cx="282750" cy="66275"/>
            </a:xfrm>
            <a:custGeom>
              <a:avLst/>
              <a:gdLst/>
              <a:ahLst/>
              <a:cxnLst/>
              <a:rect l="l" t="t" r="r" b="b"/>
              <a:pathLst>
                <a:path w="11310" h="2651" extrusionOk="0">
                  <a:moveTo>
                    <a:pt x="3216" y="0"/>
                  </a:moveTo>
                  <a:cubicBezTo>
                    <a:pt x="3100" y="0"/>
                    <a:pt x="2986" y="60"/>
                    <a:pt x="2922" y="168"/>
                  </a:cubicBezTo>
                  <a:cubicBezTo>
                    <a:pt x="2665" y="651"/>
                    <a:pt x="2376" y="1115"/>
                    <a:pt x="2055" y="1558"/>
                  </a:cubicBezTo>
                  <a:cubicBezTo>
                    <a:pt x="1826" y="1152"/>
                    <a:pt x="1650" y="720"/>
                    <a:pt x="1530" y="272"/>
                  </a:cubicBezTo>
                  <a:cubicBezTo>
                    <a:pt x="1488" y="132"/>
                    <a:pt x="1364" y="56"/>
                    <a:pt x="1240" y="56"/>
                  </a:cubicBezTo>
                  <a:cubicBezTo>
                    <a:pt x="1142" y="56"/>
                    <a:pt x="1044" y="103"/>
                    <a:pt x="984" y="201"/>
                  </a:cubicBezTo>
                  <a:cubicBezTo>
                    <a:pt x="699" y="791"/>
                    <a:pt x="365" y="1365"/>
                    <a:pt x="61" y="1980"/>
                  </a:cubicBezTo>
                  <a:cubicBezTo>
                    <a:pt x="0" y="2082"/>
                    <a:pt x="35" y="2215"/>
                    <a:pt x="138" y="2274"/>
                  </a:cubicBezTo>
                  <a:cubicBezTo>
                    <a:pt x="172" y="2293"/>
                    <a:pt x="208" y="2302"/>
                    <a:pt x="244" y="2302"/>
                  </a:cubicBezTo>
                  <a:cubicBezTo>
                    <a:pt x="320" y="2302"/>
                    <a:pt x="393" y="2262"/>
                    <a:pt x="432" y="2191"/>
                  </a:cubicBezTo>
                  <a:cubicBezTo>
                    <a:pt x="666" y="1795"/>
                    <a:pt x="906" y="1424"/>
                    <a:pt x="1147" y="1053"/>
                  </a:cubicBezTo>
                  <a:cubicBezTo>
                    <a:pt x="1376" y="1485"/>
                    <a:pt x="1553" y="1943"/>
                    <a:pt x="1673" y="2418"/>
                  </a:cubicBezTo>
                  <a:cubicBezTo>
                    <a:pt x="1717" y="2569"/>
                    <a:pt x="1851" y="2650"/>
                    <a:pt x="1985" y="2650"/>
                  </a:cubicBezTo>
                  <a:cubicBezTo>
                    <a:pt x="2090" y="2650"/>
                    <a:pt x="2195" y="2600"/>
                    <a:pt x="2260" y="2495"/>
                  </a:cubicBezTo>
                  <a:cubicBezTo>
                    <a:pt x="2569" y="1951"/>
                    <a:pt x="2921" y="1434"/>
                    <a:pt x="3311" y="945"/>
                  </a:cubicBezTo>
                  <a:cubicBezTo>
                    <a:pt x="3344" y="897"/>
                    <a:pt x="3389" y="876"/>
                    <a:pt x="3442" y="876"/>
                  </a:cubicBezTo>
                  <a:cubicBezTo>
                    <a:pt x="3798" y="876"/>
                    <a:pt x="4535" y="1832"/>
                    <a:pt x="4709" y="2057"/>
                  </a:cubicBezTo>
                  <a:lnTo>
                    <a:pt x="4715" y="2064"/>
                  </a:lnTo>
                  <a:cubicBezTo>
                    <a:pt x="4780" y="2127"/>
                    <a:pt x="4864" y="2159"/>
                    <a:pt x="4948" y="2159"/>
                  </a:cubicBezTo>
                  <a:cubicBezTo>
                    <a:pt x="5035" y="2159"/>
                    <a:pt x="5121" y="2125"/>
                    <a:pt x="5187" y="2057"/>
                  </a:cubicBezTo>
                  <a:cubicBezTo>
                    <a:pt x="5848" y="1229"/>
                    <a:pt x="7187" y="1032"/>
                    <a:pt x="8504" y="1032"/>
                  </a:cubicBezTo>
                  <a:cubicBezTo>
                    <a:pt x="9372" y="1032"/>
                    <a:pt x="10230" y="1117"/>
                    <a:pt x="10880" y="1165"/>
                  </a:cubicBezTo>
                  <a:cubicBezTo>
                    <a:pt x="10889" y="1165"/>
                    <a:pt x="10898" y="1165"/>
                    <a:pt x="10907" y="1165"/>
                  </a:cubicBezTo>
                  <a:cubicBezTo>
                    <a:pt x="11309" y="1165"/>
                    <a:pt x="11289" y="540"/>
                    <a:pt x="10880" y="497"/>
                  </a:cubicBezTo>
                  <a:cubicBezTo>
                    <a:pt x="10375" y="453"/>
                    <a:pt x="9869" y="432"/>
                    <a:pt x="9363" y="432"/>
                  </a:cubicBezTo>
                  <a:cubicBezTo>
                    <a:pt x="8852" y="432"/>
                    <a:pt x="8342" y="454"/>
                    <a:pt x="7834" y="498"/>
                  </a:cubicBezTo>
                  <a:cubicBezTo>
                    <a:pt x="7761" y="504"/>
                    <a:pt x="7684" y="506"/>
                    <a:pt x="7605" y="506"/>
                  </a:cubicBezTo>
                  <a:cubicBezTo>
                    <a:pt x="7173" y="506"/>
                    <a:pt x="6651" y="436"/>
                    <a:pt x="6196" y="436"/>
                  </a:cubicBezTo>
                  <a:cubicBezTo>
                    <a:pt x="5981" y="436"/>
                    <a:pt x="5780" y="451"/>
                    <a:pt x="5610" y="498"/>
                  </a:cubicBezTo>
                  <a:cubicBezTo>
                    <a:pt x="5536" y="515"/>
                    <a:pt x="4983" y="1163"/>
                    <a:pt x="4880" y="1163"/>
                  </a:cubicBezTo>
                  <a:cubicBezTo>
                    <a:pt x="4875" y="1163"/>
                    <a:pt x="4871" y="1161"/>
                    <a:pt x="4868" y="1158"/>
                  </a:cubicBezTo>
                  <a:cubicBezTo>
                    <a:pt x="4451" y="693"/>
                    <a:pt x="3947" y="316"/>
                    <a:pt x="3386" y="45"/>
                  </a:cubicBezTo>
                  <a:cubicBezTo>
                    <a:pt x="3332" y="15"/>
                    <a:pt x="3274" y="0"/>
                    <a:pt x="321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25" name="Google Shape;656;p38">
              <a:extLst>
                <a:ext uri="{FF2B5EF4-FFF2-40B4-BE49-F238E27FC236}">
                  <a16:creationId xmlns:a16="http://schemas.microsoft.com/office/drawing/2014/main" id="{73CD32A0-F773-44E2-8167-C26A4168B49B}"/>
                </a:ext>
              </a:extLst>
            </p:cNvPr>
            <p:cNvSpPr/>
            <p:nvPr/>
          </p:nvSpPr>
          <p:spPr>
            <a:xfrm>
              <a:off x="848250" y="870150"/>
              <a:ext cx="254425" cy="58900"/>
            </a:xfrm>
            <a:custGeom>
              <a:avLst/>
              <a:gdLst/>
              <a:ahLst/>
              <a:cxnLst/>
              <a:rect l="l" t="t" r="r" b="b"/>
              <a:pathLst>
                <a:path w="10177" h="2356" extrusionOk="0">
                  <a:moveTo>
                    <a:pt x="495" y="0"/>
                  </a:moveTo>
                  <a:cubicBezTo>
                    <a:pt x="368" y="0"/>
                    <a:pt x="241" y="77"/>
                    <a:pt x="199" y="221"/>
                  </a:cubicBezTo>
                  <a:cubicBezTo>
                    <a:pt x="61" y="815"/>
                    <a:pt x="0" y="1425"/>
                    <a:pt x="17" y="2035"/>
                  </a:cubicBezTo>
                  <a:cubicBezTo>
                    <a:pt x="17" y="2160"/>
                    <a:pt x="120" y="2264"/>
                    <a:pt x="247" y="2264"/>
                  </a:cubicBezTo>
                  <a:cubicBezTo>
                    <a:pt x="374" y="2264"/>
                    <a:pt x="476" y="2160"/>
                    <a:pt x="476" y="2035"/>
                  </a:cubicBezTo>
                  <a:cubicBezTo>
                    <a:pt x="496" y="1724"/>
                    <a:pt x="534" y="1415"/>
                    <a:pt x="595" y="1111"/>
                  </a:cubicBezTo>
                  <a:cubicBezTo>
                    <a:pt x="803" y="1456"/>
                    <a:pt x="1006" y="1828"/>
                    <a:pt x="1204" y="2198"/>
                  </a:cubicBezTo>
                  <a:cubicBezTo>
                    <a:pt x="1266" y="2301"/>
                    <a:pt x="1373" y="2355"/>
                    <a:pt x="1482" y="2355"/>
                  </a:cubicBezTo>
                  <a:cubicBezTo>
                    <a:pt x="1564" y="2355"/>
                    <a:pt x="1647" y="2324"/>
                    <a:pt x="1711" y="2261"/>
                  </a:cubicBezTo>
                  <a:cubicBezTo>
                    <a:pt x="2327" y="1623"/>
                    <a:pt x="2962" y="1332"/>
                    <a:pt x="3612" y="1332"/>
                  </a:cubicBezTo>
                  <a:cubicBezTo>
                    <a:pt x="4234" y="1332"/>
                    <a:pt x="4869" y="1599"/>
                    <a:pt x="5511" y="2083"/>
                  </a:cubicBezTo>
                  <a:cubicBezTo>
                    <a:pt x="5565" y="2111"/>
                    <a:pt x="5624" y="2125"/>
                    <a:pt x="5683" y="2125"/>
                  </a:cubicBezTo>
                  <a:cubicBezTo>
                    <a:pt x="5742" y="2125"/>
                    <a:pt x="5801" y="2111"/>
                    <a:pt x="5856" y="2083"/>
                  </a:cubicBezTo>
                  <a:cubicBezTo>
                    <a:pt x="6624" y="1648"/>
                    <a:pt x="7485" y="1425"/>
                    <a:pt x="8351" y="1425"/>
                  </a:cubicBezTo>
                  <a:cubicBezTo>
                    <a:pt x="8835" y="1425"/>
                    <a:pt x="9320" y="1494"/>
                    <a:pt x="9792" y="1635"/>
                  </a:cubicBezTo>
                  <a:cubicBezTo>
                    <a:pt x="9953" y="1628"/>
                    <a:pt x="10091" y="1517"/>
                    <a:pt x="10134" y="1361"/>
                  </a:cubicBezTo>
                  <a:cubicBezTo>
                    <a:pt x="10177" y="1205"/>
                    <a:pt x="10113" y="1040"/>
                    <a:pt x="9977" y="953"/>
                  </a:cubicBezTo>
                  <a:cubicBezTo>
                    <a:pt x="9418" y="796"/>
                    <a:pt x="8841" y="717"/>
                    <a:pt x="8264" y="717"/>
                  </a:cubicBezTo>
                  <a:cubicBezTo>
                    <a:pt x="7972" y="717"/>
                    <a:pt x="7680" y="737"/>
                    <a:pt x="7390" y="778"/>
                  </a:cubicBezTo>
                  <a:cubicBezTo>
                    <a:pt x="6670" y="870"/>
                    <a:pt x="6274" y="1137"/>
                    <a:pt x="5778" y="1137"/>
                  </a:cubicBezTo>
                  <a:cubicBezTo>
                    <a:pt x="5521" y="1137"/>
                    <a:pt x="5237" y="1065"/>
                    <a:pt x="4866" y="860"/>
                  </a:cubicBezTo>
                  <a:cubicBezTo>
                    <a:pt x="4473" y="644"/>
                    <a:pt x="4082" y="550"/>
                    <a:pt x="3701" y="550"/>
                  </a:cubicBezTo>
                  <a:cubicBezTo>
                    <a:pt x="2911" y="550"/>
                    <a:pt x="2167" y="955"/>
                    <a:pt x="1553" y="1516"/>
                  </a:cubicBezTo>
                  <a:cubicBezTo>
                    <a:pt x="1289" y="1059"/>
                    <a:pt x="1014" y="611"/>
                    <a:pt x="759" y="151"/>
                  </a:cubicBezTo>
                  <a:cubicBezTo>
                    <a:pt x="698" y="49"/>
                    <a:pt x="596" y="0"/>
                    <a:pt x="49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26" name="Google Shape;657;p38">
              <a:extLst>
                <a:ext uri="{FF2B5EF4-FFF2-40B4-BE49-F238E27FC236}">
                  <a16:creationId xmlns:a16="http://schemas.microsoft.com/office/drawing/2014/main" id="{9DECC57F-0A25-462F-B88D-A1AF8213A53D}"/>
                </a:ext>
              </a:extLst>
            </p:cNvPr>
            <p:cNvSpPr/>
            <p:nvPr/>
          </p:nvSpPr>
          <p:spPr>
            <a:xfrm>
              <a:off x="752150" y="1165175"/>
              <a:ext cx="67925" cy="79450"/>
            </a:xfrm>
            <a:custGeom>
              <a:avLst/>
              <a:gdLst/>
              <a:ahLst/>
              <a:cxnLst/>
              <a:rect l="l" t="t" r="r" b="b"/>
              <a:pathLst>
                <a:path w="2717" h="3178" extrusionOk="0">
                  <a:moveTo>
                    <a:pt x="963" y="719"/>
                  </a:moveTo>
                  <a:cubicBezTo>
                    <a:pt x="1318" y="719"/>
                    <a:pt x="1672" y="765"/>
                    <a:pt x="2016" y="853"/>
                  </a:cubicBezTo>
                  <a:cubicBezTo>
                    <a:pt x="2038" y="1249"/>
                    <a:pt x="1962" y="1644"/>
                    <a:pt x="1796" y="2006"/>
                  </a:cubicBezTo>
                  <a:lnTo>
                    <a:pt x="1789" y="2006"/>
                  </a:lnTo>
                  <a:cubicBezTo>
                    <a:pt x="1567" y="2303"/>
                    <a:pt x="1216" y="2478"/>
                    <a:pt x="847" y="2478"/>
                  </a:cubicBezTo>
                  <a:cubicBezTo>
                    <a:pt x="829" y="2478"/>
                    <a:pt x="811" y="2477"/>
                    <a:pt x="793" y="2476"/>
                  </a:cubicBezTo>
                  <a:cubicBezTo>
                    <a:pt x="845" y="1894"/>
                    <a:pt x="771" y="1305"/>
                    <a:pt x="771" y="724"/>
                  </a:cubicBezTo>
                  <a:cubicBezTo>
                    <a:pt x="835" y="721"/>
                    <a:pt x="899" y="719"/>
                    <a:pt x="963" y="719"/>
                  </a:cubicBezTo>
                  <a:close/>
                  <a:moveTo>
                    <a:pt x="938" y="1"/>
                  </a:moveTo>
                  <a:cubicBezTo>
                    <a:pt x="838" y="1"/>
                    <a:pt x="737" y="4"/>
                    <a:pt x="637" y="12"/>
                  </a:cubicBezTo>
                  <a:cubicBezTo>
                    <a:pt x="350" y="42"/>
                    <a:pt x="206" y="375"/>
                    <a:pt x="382" y="605"/>
                  </a:cubicBezTo>
                  <a:cubicBezTo>
                    <a:pt x="177" y="1302"/>
                    <a:pt x="285" y="2046"/>
                    <a:pt x="59" y="2747"/>
                  </a:cubicBezTo>
                  <a:cubicBezTo>
                    <a:pt x="1" y="2964"/>
                    <a:pt x="163" y="3177"/>
                    <a:pt x="388" y="3177"/>
                  </a:cubicBezTo>
                  <a:cubicBezTo>
                    <a:pt x="1048" y="3173"/>
                    <a:pt x="1771" y="3077"/>
                    <a:pt x="2242" y="2558"/>
                  </a:cubicBezTo>
                  <a:cubicBezTo>
                    <a:pt x="2712" y="2039"/>
                    <a:pt x="2712" y="1261"/>
                    <a:pt x="2712" y="612"/>
                  </a:cubicBezTo>
                  <a:cubicBezTo>
                    <a:pt x="2717" y="486"/>
                    <a:pt x="2649" y="368"/>
                    <a:pt x="2539" y="308"/>
                  </a:cubicBezTo>
                  <a:cubicBezTo>
                    <a:pt x="2029" y="105"/>
                    <a:pt x="1486" y="1"/>
                    <a:pt x="93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27" name="Google Shape;658;p38">
              <a:extLst>
                <a:ext uri="{FF2B5EF4-FFF2-40B4-BE49-F238E27FC236}">
                  <a16:creationId xmlns:a16="http://schemas.microsoft.com/office/drawing/2014/main" id="{64F18006-7D76-47D1-A4F8-3A45AFF5CEBF}"/>
                </a:ext>
              </a:extLst>
            </p:cNvPr>
            <p:cNvSpPr/>
            <p:nvPr/>
          </p:nvSpPr>
          <p:spPr>
            <a:xfrm>
              <a:off x="759800" y="1295975"/>
              <a:ext cx="60200" cy="77825"/>
            </a:xfrm>
            <a:custGeom>
              <a:avLst/>
              <a:gdLst/>
              <a:ahLst/>
              <a:cxnLst/>
              <a:rect l="l" t="t" r="r" b="b"/>
              <a:pathLst>
                <a:path w="2408" h="3113" extrusionOk="0">
                  <a:moveTo>
                    <a:pt x="1714" y="891"/>
                  </a:moveTo>
                  <a:lnTo>
                    <a:pt x="1714" y="2069"/>
                  </a:lnTo>
                  <a:lnTo>
                    <a:pt x="1714" y="2080"/>
                  </a:lnTo>
                  <a:cubicBezTo>
                    <a:pt x="1382" y="2243"/>
                    <a:pt x="1029" y="2356"/>
                    <a:pt x="665" y="2414"/>
                  </a:cubicBezTo>
                  <a:cubicBezTo>
                    <a:pt x="643" y="2010"/>
                    <a:pt x="643" y="1605"/>
                    <a:pt x="665" y="1202"/>
                  </a:cubicBezTo>
                  <a:cubicBezTo>
                    <a:pt x="825" y="1176"/>
                    <a:pt x="982" y="1136"/>
                    <a:pt x="1135" y="1084"/>
                  </a:cubicBezTo>
                  <a:cubicBezTo>
                    <a:pt x="1320" y="1027"/>
                    <a:pt x="1520" y="965"/>
                    <a:pt x="1714" y="891"/>
                  </a:cubicBezTo>
                  <a:close/>
                  <a:moveTo>
                    <a:pt x="2040" y="1"/>
                  </a:moveTo>
                  <a:cubicBezTo>
                    <a:pt x="1970" y="1"/>
                    <a:pt x="1898" y="21"/>
                    <a:pt x="1832" y="65"/>
                  </a:cubicBezTo>
                  <a:cubicBezTo>
                    <a:pt x="1565" y="228"/>
                    <a:pt x="1271" y="343"/>
                    <a:pt x="964" y="403"/>
                  </a:cubicBezTo>
                  <a:cubicBezTo>
                    <a:pt x="913" y="421"/>
                    <a:pt x="857" y="448"/>
                    <a:pt x="806" y="448"/>
                  </a:cubicBezTo>
                  <a:lnTo>
                    <a:pt x="806" y="373"/>
                  </a:lnTo>
                  <a:cubicBezTo>
                    <a:pt x="836" y="250"/>
                    <a:pt x="761" y="125"/>
                    <a:pt x="639" y="91"/>
                  </a:cubicBezTo>
                  <a:cubicBezTo>
                    <a:pt x="618" y="86"/>
                    <a:pt x="597" y="83"/>
                    <a:pt x="577" y="83"/>
                  </a:cubicBezTo>
                  <a:cubicBezTo>
                    <a:pt x="476" y="83"/>
                    <a:pt x="383" y="149"/>
                    <a:pt x="353" y="250"/>
                  </a:cubicBezTo>
                  <a:cubicBezTo>
                    <a:pt x="305" y="395"/>
                    <a:pt x="271" y="544"/>
                    <a:pt x="234" y="696"/>
                  </a:cubicBezTo>
                  <a:cubicBezTo>
                    <a:pt x="194" y="755"/>
                    <a:pt x="175" y="827"/>
                    <a:pt x="183" y="900"/>
                  </a:cubicBezTo>
                  <a:cubicBezTo>
                    <a:pt x="66" y="1520"/>
                    <a:pt x="5" y="2151"/>
                    <a:pt x="1" y="2783"/>
                  </a:cubicBezTo>
                  <a:cubicBezTo>
                    <a:pt x="4" y="2965"/>
                    <a:pt x="151" y="3112"/>
                    <a:pt x="335" y="3112"/>
                  </a:cubicBezTo>
                  <a:cubicBezTo>
                    <a:pt x="1002" y="3088"/>
                    <a:pt x="1653" y="2905"/>
                    <a:pt x="2237" y="2582"/>
                  </a:cubicBezTo>
                  <a:cubicBezTo>
                    <a:pt x="2342" y="2523"/>
                    <a:pt x="2408" y="2410"/>
                    <a:pt x="2406" y="2289"/>
                  </a:cubicBezTo>
                  <a:lnTo>
                    <a:pt x="2406" y="309"/>
                  </a:lnTo>
                  <a:cubicBezTo>
                    <a:pt x="2375" y="121"/>
                    <a:pt x="2212" y="1"/>
                    <a:pt x="2040"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28" name="Google Shape;659;p38">
              <a:extLst>
                <a:ext uri="{FF2B5EF4-FFF2-40B4-BE49-F238E27FC236}">
                  <a16:creationId xmlns:a16="http://schemas.microsoft.com/office/drawing/2014/main" id="{738A99EC-FCAD-4352-8AC5-C7D0F08B4BEC}"/>
                </a:ext>
              </a:extLst>
            </p:cNvPr>
            <p:cNvSpPr/>
            <p:nvPr/>
          </p:nvSpPr>
          <p:spPr>
            <a:xfrm>
              <a:off x="747150" y="1016550"/>
              <a:ext cx="60775" cy="70150"/>
            </a:xfrm>
            <a:custGeom>
              <a:avLst/>
              <a:gdLst/>
              <a:ahLst/>
              <a:cxnLst/>
              <a:rect l="l" t="t" r="r" b="b"/>
              <a:pathLst>
                <a:path w="2431" h="2806" extrusionOk="0">
                  <a:moveTo>
                    <a:pt x="1712" y="767"/>
                  </a:moveTo>
                  <a:lnTo>
                    <a:pt x="1712" y="2094"/>
                  </a:lnTo>
                  <a:lnTo>
                    <a:pt x="1712" y="2105"/>
                  </a:lnTo>
                  <a:cubicBezTo>
                    <a:pt x="1617" y="2113"/>
                    <a:pt x="1523" y="2117"/>
                    <a:pt x="1428" y="2117"/>
                  </a:cubicBezTo>
                  <a:cubicBezTo>
                    <a:pt x="1172" y="2117"/>
                    <a:pt x="916" y="2087"/>
                    <a:pt x="667" y="2027"/>
                  </a:cubicBezTo>
                  <a:cubicBezTo>
                    <a:pt x="645" y="1658"/>
                    <a:pt x="630" y="1286"/>
                    <a:pt x="599" y="915"/>
                  </a:cubicBezTo>
                  <a:cubicBezTo>
                    <a:pt x="973" y="892"/>
                    <a:pt x="1345" y="842"/>
                    <a:pt x="1712" y="767"/>
                  </a:cubicBezTo>
                  <a:close/>
                  <a:moveTo>
                    <a:pt x="2075" y="0"/>
                  </a:moveTo>
                  <a:cubicBezTo>
                    <a:pt x="1483" y="8"/>
                    <a:pt x="559" y="46"/>
                    <a:pt x="152" y="416"/>
                  </a:cubicBezTo>
                  <a:cubicBezTo>
                    <a:pt x="64" y="501"/>
                    <a:pt x="45" y="636"/>
                    <a:pt x="107" y="741"/>
                  </a:cubicBezTo>
                  <a:cubicBezTo>
                    <a:pt x="56" y="1273"/>
                    <a:pt x="47" y="1809"/>
                    <a:pt x="1" y="2344"/>
                  </a:cubicBezTo>
                  <a:cubicBezTo>
                    <a:pt x="1" y="2534"/>
                    <a:pt x="154" y="2689"/>
                    <a:pt x="346" y="2689"/>
                  </a:cubicBezTo>
                  <a:cubicBezTo>
                    <a:pt x="742" y="2706"/>
                    <a:pt x="1143" y="2805"/>
                    <a:pt x="1538" y="2805"/>
                  </a:cubicBezTo>
                  <a:cubicBezTo>
                    <a:pt x="1752" y="2805"/>
                    <a:pt x="1964" y="2776"/>
                    <a:pt x="2173" y="2689"/>
                  </a:cubicBezTo>
                  <a:cubicBezTo>
                    <a:pt x="2322" y="2640"/>
                    <a:pt x="2425" y="2504"/>
                    <a:pt x="2431" y="2348"/>
                  </a:cubicBezTo>
                  <a:lnTo>
                    <a:pt x="2431" y="367"/>
                  </a:lnTo>
                  <a:cubicBezTo>
                    <a:pt x="2429" y="170"/>
                    <a:pt x="2272" y="8"/>
                    <a:pt x="207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29" name="Google Shape;660;p38">
              <a:extLst>
                <a:ext uri="{FF2B5EF4-FFF2-40B4-BE49-F238E27FC236}">
                  <a16:creationId xmlns:a16="http://schemas.microsoft.com/office/drawing/2014/main" id="{CBFD97B3-9CFB-4C7A-8DF8-FEC2AA31B7AD}"/>
                </a:ext>
              </a:extLst>
            </p:cNvPr>
            <p:cNvSpPr/>
            <p:nvPr/>
          </p:nvSpPr>
          <p:spPr>
            <a:xfrm>
              <a:off x="775300" y="1318525"/>
              <a:ext cx="27250" cy="38125"/>
            </a:xfrm>
            <a:custGeom>
              <a:avLst/>
              <a:gdLst/>
              <a:ahLst/>
              <a:cxnLst/>
              <a:rect l="l" t="t" r="r" b="b"/>
              <a:pathLst>
                <a:path w="1090" h="1525" extrusionOk="0">
                  <a:moveTo>
                    <a:pt x="1090" y="1"/>
                  </a:moveTo>
                  <a:cubicBezTo>
                    <a:pt x="898" y="74"/>
                    <a:pt x="698" y="149"/>
                    <a:pt x="493" y="194"/>
                  </a:cubicBezTo>
                  <a:cubicBezTo>
                    <a:pt x="340" y="247"/>
                    <a:pt x="183" y="287"/>
                    <a:pt x="23" y="311"/>
                  </a:cubicBezTo>
                  <a:cubicBezTo>
                    <a:pt x="1" y="716"/>
                    <a:pt x="1" y="1120"/>
                    <a:pt x="23" y="1525"/>
                  </a:cubicBezTo>
                  <a:cubicBezTo>
                    <a:pt x="394" y="1465"/>
                    <a:pt x="754" y="1348"/>
                    <a:pt x="1090" y="1180"/>
                  </a:cubicBezTo>
                  <a:lnTo>
                    <a:pt x="1090" y="1"/>
                  </a:lnTo>
                  <a:close/>
                </a:path>
              </a:pathLst>
            </a:custGeom>
            <a:solidFill>
              <a:srgbClr val="ED477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30" name="Google Shape;661;p38">
              <a:extLst>
                <a:ext uri="{FF2B5EF4-FFF2-40B4-BE49-F238E27FC236}">
                  <a16:creationId xmlns:a16="http://schemas.microsoft.com/office/drawing/2014/main" id="{AE9F58D9-C2D3-4B32-A7D1-BFC9A08255F5}"/>
                </a:ext>
              </a:extLst>
            </p:cNvPr>
            <p:cNvSpPr/>
            <p:nvPr/>
          </p:nvSpPr>
          <p:spPr>
            <a:xfrm>
              <a:off x="736500" y="874975"/>
              <a:ext cx="66300" cy="67175"/>
            </a:xfrm>
            <a:custGeom>
              <a:avLst/>
              <a:gdLst/>
              <a:ahLst/>
              <a:cxnLst/>
              <a:rect l="l" t="t" r="r" b="b"/>
              <a:pathLst>
                <a:path w="2652" h="2687" extrusionOk="0">
                  <a:moveTo>
                    <a:pt x="767" y="740"/>
                  </a:moveTo>
                  <a:lnTo>
                    <a:pt x="767" y="740"/>
                  </a:lnTo>
                  <a:cubicBezTo>
                    <a:pt x="1119" y="754"/>
                    <a:pt x="1471" y="798"/>
                    <a:pt x="1816" y="874"/>
                  </a:cubicBezTo>
                  <a:cubicBezTo>
                    <a:pt x="1757" y="1244"/>
                    <a:pt x="1779" y="1615"/>
                    <a:pt x="1720" y="1987"/>
                  </a:cubicBezTo>
                  <a:lnTo>
                    <a:pt x="823" y="1998"/>
                  </a:lnTo>
                  <a:cubicBezTo>
                    <a:pt x="767" y="1582"/>
                    <a:pt x="785" y="1160"/>
                    <a:pt x="767" y="740"/>
                  </a:cubicBezTo>
                  <a:close/>
                  <a:moveTo>
                    <a:pt x="543" y="1"/>
                  </a:moveTo>
                  <a:cubicBezTo>
                    <a:pt x="456" y="1"/>
                    <a:pt x="369" y="3"/>
                    <a:pt x="282" y="6"/>
                  </a:cubicBezTo>
                  <a:cubicBezTo>
                    <a:pt x="116" y="48"/>
                    <a:pt x="0" y="195"/>
                    <a:pt x="0" y="366"/>
                  </a:cubicBezTo>
                  <a:cubicBezTo>
                    <a:pt x="0" y="536"/>
                    <a:pt x="116" y="684"/>
                    <a:pt x="282" y="725"/>
                  </a:cubicBezTo>
                  <a:cubicBezTo>
                    <a:pt x="286" y="1236"/>
                    <a:pt x="258" y="1745"/>
                    <a:pt x="199" y="2253"/>
                  </a:cubicBezTo>
                  <a:cubicBezTo>
                    <a:pt x="145" y="2471"/>
                    <a:pt x="308" y="2684"/>
                    <a:pt x="533" y="2686"/>
                  </a:cubicBezTo>
                  <a:lnTo>
                    <a:pt x="2015" y="2686"/>
                  </a:lnTo>
                  <a:cubicBezTo>
                    <a:pt x="2171" y="2679"/>
                    <a:pt x="2305" y="2576"/>
                    <a:pt x="2352" y="2427"/>
                  </a:cubicBezTo>
                  <a:cubicBezTo>
                    <a:pt x="2436" y="2141"/>
                    <a:pt x="2481" y="1846"/>
                    <a:pt x="2490" y="1549"/>
                  </a:cubicBezTo>
                  <a:cubicBezTo>
                    <a:pt x="2468" y="1292"/>
                    <a:pt x="2494" y="1033"/>
                    <a:pt x="2568" y="786"/>
                  </a:cubicBezTo>
                  <a:cubicBezTo>
                    <a:pt x="2578" y="765"/>
                    <a:pt x="2586" y="745"/>
                    <a:pt x="2593" y="724"/>
                  </a:cubicBezTo>
                  <a:cubicBezTo>
                    <a:pt x="2651" y="527"/>
                    <a:pt x="2538" y="321"/>
                    <a:pt x="2342" y="263"/>
                  </a:cubicBezTo>
                  <a:cubicBezTo>
                    <a:pt x="1758" y="89"/>
                    <a:pt x="1151" y="1"/>
                    <a:pt x="543"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31" name="Google Shape;662;p38">
              <a:extLst>
                <a:ext uri="{FF2B5EF4-FFF2-40B4-BE49-F238E27FC236}">
                  <a16:creationId xmlns:a16="http://schemas.microsoft.com/office/drawing/2014/main" id="{5AEA4FCE-AA36-4C2F-A09C-2FC6EF9D2C13}"/>
                </a:ext>
              </a:extLst>
            </p:cNvPr>
            <p:cNvSpPr/>
            <p:nvPr/>
          </p:nvSpPr>
          <p:spPr>
            <a:xfrm>
              <a:off x="770850" y="1183150"/>
              <a:ext cx="32075" cy="43975"/>
            </a:xfrm>
            <a:custGeom>
              <a:avLst/>
              <a:gdLst/>
              <a:ahLst/>
              <a:cxnLst/>
              <a:rect l="l" t="t" r="r" b="b"/>
              <a:pathLst>
                <a:path w="1283" h="1759" extrusionOk="0">
                  <a:moveTo>
                    <a:pt x="208" y="0"/>
                  </a:moveTo>
                  <a:cubicBezTo>
                    <a:pt x="144" y="0"/>
                    <a:pt x="80" y="2"/>
                    <a:pt x="16" y="5"/>
                  </a:cubicBezTo>
                  <a:cubicBezTo>
                    <a:pt x="1" y="586"/>
                    <a:pt x="90" y="1175"/>
                    <a:pt x="38" y="1757"/>
                  </a:cubicBezTo>
                  <a:cubicBezTo>
                    <a:pt x="59" y="1758"/>
                    <a:pt x="79" y="1759"/>
                    <a:pt x="100" y="1759"/>
                  </a:cubicBezTo>
                  <a:cubicBezTo>
                    <a:pt x="471" y="1759"/>
                    <a:pt x="820" y="1585"/>
                    <a:pt x="1043" y="1287"/>
                  </a:cubicBezTo>
                  <a:cubicBezTo>
                    <a:pt x="1208" y="925"/>
                    <a:pt x="1283" y="530"/>
                    <a:pt x="1262" y="134"/>
                  </a:cubicBezTo>
                  <a:cubicBezTo>
                    <a:pt x="917" y="46"/>
                    <a:pt x="563" y="0"/>
                    <a:pt x="208" y="0"/>
                  </a:cubicBezTo>
                  <a:close/>
                </a:path>
              </a:pathLst>
            </a:custGeom>
            <a:solidFill>
              <a:srgbClr val="ED477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32" name="Google Shape;663;p38">
              <a:extLst>
                <a:ext uri="{FF2B5EF4-FFF2-40B4-BE49-F238E27FC236}">
                  <a16:creationId xmlns:a16="http://schemas.microsoft.com/office/drawing/2014/main" id="{72985182-B184-4CC5-98B7-1D4D1499231C}"/>
                </a:ext>
              </a:extLst>
            </p:cNvPr>
            <p:cNvSpPr/>
            <p:nvPr/>
          </p:nvSpPr>
          <p:spPr>
            <a:xfrm>
              <a:off x="761950" y="1036000"/>
              <a:ext cx="27825" cy="33625"/>
            </a:xfrm>
            <a:custGeom>
              <a:avLst/>
              <a:gdLst/>
              <a:ahLst/>
              <a:cxnLst/>
              <a:rect l="l" t="t" r="r" b="b"/>
              <a:pathLst>
                <a:path w="1113" h="1345" extrusionOk="0">
                  <a:moveTo>
                    <a:pt x="1113" y="1"/>
                  </a:moveTo>
                  <a:cubicBezTo>
                    <a:pt x="746" y="76"/>
                    <a:pt x="375" y="127"/>
                    <a:pt x="1" y="152"/>
                  </a:cubicBezTo>
                  <a:cubicBezTo>
                    <a:pt x="30" y="522"/>
                    <a:pt x="45" y="893"/>
                    <a:pt x="67" y="1265"/>
                  </a:cubicBezTo>
                  <a:cubicBezTo>
                    <a:pt x="305" y="1317"/>
                    <a:pt x="547" y="1344"/>
                    <a:pt x="790" y="1344"/>
                  </a:cubicBezTo>
                  <a:cubicBezTo>
                    <a:pt x="897" y="1344"/>
                    <a:pt x="1005" y="1339"/>
                    <a:pt x="1113" y="1328"/>
                  </a:cubicBezTo>
                  <a:lnTo>
                    <a:pt x="1113" y="1"/>
                  </a:lnTo>
                  <a:close/>
                </a:path>
              </a:pathLst>
            </a:custGeom>
            <a:solidFill>
              <a:srgbClr val="ED477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33" name="Google Shape;664;p38">
              <a:extLst>
                <a:ext uri="{FF2B5EF4-FFF2-40B4-BE49-F238E27FC236}">
                  <a16:creationId xmlns:a16="http://schemas.microsoft.com/office/drawing/2014/main" id="{A409F953-9A61-479E-8A85-A5E5CC7AA911}"/>
                </a:ext>
              </a:extLst>
            </p:cNvPr>
            <p:cNvSpPr/>
            <p:nvPr/>
          </p:nvSpPr>
          <p:spPr>
            <a:xfrm>
              <a:off x="734150" y="745125"/>
              <a:ext cx="57475" cy="67600"/>
            </a:xfrm>
            <a:custGeom>
              <a:avLst/>
              <a:gdLst/>
              <a:ahLst/>
              <a:cxnLst/>
              <a:rect l="l" t="t" r="r" b="b"/>
              <a:pathLst>
                <a:path w="2299" h="2704" extrusionOk="0">
                  <a:moveTo>
                    <a:pt x="928" y="750"/>
                  </a:moveTo>
                  <a:cubicBezTo>
                    <a:pt x="1115" y="751"/>
                    <a:pt x="1303" y="773"/>
                    <a:pt x="1487" y="816"/>
                  </a:cubicBezTo>
                  <a:lnTo>
                    <a:pt x="1487" y="1983"/>
                  </a:lnTo>
                  <a:lnTo>
                    <a:pt x="697" y="1994"/>
                  </a:lnTo>
                  <a:cubicBezTo>
                    <a:pt x="671" y="1579"/>
                    <a:pt x="634" y="1165"/>
                    <a:pt x="634" y="750"/>
                  </a:cubicBezTo>
                  <a:close/>
                  <a:moveTo>
                    <a:pt x="553" y="0"/>
                  </a:moveTo>
                  <a:cubicBezTo>
                    <a:pt x="386" y="0"/>
                    <a:pt x="185" y="32"/>
                    <a:pt x="112" y="202"/>
                  </a:cubicBezTo>
                  <a:cubicBezTo>
                    <a:pt x="75" y="280"/>
                    <a:pt x="66" y="369"/>
                    <a:pt x="90" y="453"/>
                  </a:cubicBezTo>
                  <a:cubicBezTo>
                    <a:pt x="68" y="1079"/>
                    <a:pt x="49" y="1706"/>
                    <a:pt x="0" y="2332"/>
                  </a:cubicBezTo>
                  <a:cubicBezTo>
                    <a:pt x="0" y="2530"/>
                    <a:pt x="155" y="2693"/>
                    <a:pt x="352" y="2704"/>
                  </a:cubicBezTo>
                  <a:lnTo>
                    <a:pt x="1836" y="2704"/>
                  </a:lnTo>
                  <a:cubicBezTo>
                    <a:pt x="2040" y="2702"/>
                    <a:pt x="2206" y="2537"/>
                    <a:pt x="2206" y="2332"/>
                  </a:cubicBezTo>
                  <a:lnTo>
                    <a:pt x="2206" y="1220"/>
                  </a:lnTo>
                  <a:cubicBezTo>
                    <a:pt x="2206" y="950"/>
                    <a:pt x="2298" y="520"/>
                    <a:pt x="2065" y="327"/>
                  </a:cubicBezTo>
                  <a:cubicBezTo>
                    <a:pt x="1698" y="19"/>
                    <a:pt x="1079" y="26"/>
                    <a:pt x="612" y="2"/>
                  </a:cubicBezTo>
                  <a:cubicBezTo>
                    <a:pt x="593" y="1"/>
                    <a:pt x="573" y="0"/>
                    <a:pt x="553"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34" name="Google Shape;665;p38">
              <a:extLst>
                <a:ext uri="{FF2B5EF4-FFF2-40B4-BE49-F238E27FC236}">
                  <a16:creationId xmlns:a16="http://schemas.microsoft.com/office/drawing/2014/main" id="{C36597D1-3F20-44CA-B6C2-F9C12026CD9C}"/>
                </a:ext>
              </a:extLst>
            </p:cNvPr>
            <p:cNvSpPr/>
            <p:nvPr/>
          </p:nvSpPr>
          <p:spPr>
            <a:xfrm>
              <a:off x="755625" y="893025"/>
              <a:ext cx="26525" cy="31450"/>
            </a:xfrm>
            <a:custGeom>
              <a:avLst/>
              <a:gdLst/>
              <a:ahLst/>
              <a:cxnLst/>
              <a:rect l="l" t="t" r="r" b="b"/>
              <a:pathLst>
                <a:path w="1061" h="1258" extrusionOk="0">
                  <a:moveTo>
                    <a:pt x="1" y="1"/>
                  </a:moveTo>
                  <a:lnTo>
                    <a:pt x="1" y="1"/>
                  </a:lnTo>
                  <a:cubicBezTo>
                    <a:pt x="20" y="420"/>
                    <a:pt x="16" y="842"/>
                    <a:pt x="58" y="1258"/>
                  </a:cubicBezTo>
                  <a:lnTo>
                    <a:pt x="966" y="1258"/>
                  </a:lnTo>
                  <a:cubicBezTo>
                    <a:pt x="1025" y="887"/>
                    <a:pt x="1002" y="515"/>
                    <a:pt x="1061" y="145"/>
                  </a:cubicBezTo>
                  <a:cubicBezTo>
                    <a:pt x="713" y="65"/>
                    <a:pt x="358" y="17"/>
                    <a:pt x="1" y="1"/>
                  </a:cubicBezTo>
                  <a:close/>
                </a:path>
              </a:pathLst>
            </a:custGeom>
            <a:solidFill>
              <a:srgbClr val="ED477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35" name="Google Shape;666;p38">
              <a:extLst>
                <a:ext uri="{FF2B5EF4-FFF2-40B4-BE49-F238E27FC236}">
                  <a16:creationId xmlns:a16="http://schemas.microsoft.com/office/drawing/2014/main" id="{69D0FE15-77BE-473D-904C-663A549D332C}"/>
                </a:ext>
              </a:extLst>
            </p:cNvPr>
            <p:cNvSpPr/>
            <p:nvPr/>
          </p:nvSpPr>
          <p:spPr>
            <a:xfrm>
              <a:off x="750025" y="763575"/>
              <a:ext cx="21325" cy="31175"/>
            </a:xfrm>
            <a:custGeom>
              <a:avLst/>
              <a:gdLst/>
              <a:ahLst/>
              <a:cxnLst/>
              <a:rect l="l" t="t" r="r" b="b"/>
              <a:pathLst>
                <a:path w="853" h="1247" extrusionOk="0">
                  <a:moveTo>
                    <a:pt x="0" y="0"/>
                  </a:moveTo>
                  <a:cubicBezTo>
                    <a:pt x="14" y="416"/>
                    <a:pt x="36" y="831"/>
                    <a:pt x="62" y="1247"/>
                  </a:cubicBezTo>
                  <a:lnTo>
                    <a:pt x="853" y="1247"/>
                  </a:lnTo>
                  <a:lnTo>
                    <a:pt x="853" y="79"/>
                  </a:lnTo>
                  <a:cubicBezTo>
                    <a:pt x="669" y="32"/>
                    <a:pt x="482" y="6"/>
                    <a:pt x="293" y="0"/>
                  </a:cubicBezTo>
                  <a:close/>
                </a:path>
              </a:pathLst>
            </a:custGeom>
            <a:solidFill>
              <a:srgbClr val="ED477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36" name="Google Shape;667;p38">
              <a:extLst>
                <a:ext uri="{FF2B5EF4-FFF2-40B4-BE49-F238E27FC236}">
                  <a16:creationId xmlns:a16="http://schemas.microsoft.com/office/drawing/2014/main" id="{54EBD281-8E96-4EFA-A3EF-09EF08934654}"/>
                </a:ext>
              </a:extLst>
            </p:cNvPr>
            <p:cNvSpPr/>
            <p:nvPr/>
          </p:nvSpPr>
          <p:spPr>
            <a:xfrm>
              <a:off x="531975" y="591400"/>
              <a:ext cx="77125" cy="912750"/>
            </a:xfrm>
            <a:custGeom>
              <a:avLst/>
              <a:gdLst/>
              <a:ahLst/>
              <a:cxnLst/>
              <a:rect l="l" t="t" r="r" b="b"/>
              <a:pathLst>
                <a:path w="3085" h="36510" extrusionOk="0">
                  <a:moveTo>
                    <a:pt x="1482" y="1"/>
                  </a:moveTo>
                  <a:cubicBezTo>
                    <a:pt x="0" y="5902"/>
                    <a:pt x="1134" y="11914"/>
                    <a:pt x="1185" y="17925"/>
                  </a:cubicBezTo>
                  <a:cubicBezTo>
                    <a:pt x="1246" y="24122"/>
                    <a:pt x="814" y="30338"/>
                    <a:pt x="1557" y="36509"/>
                  </a:cubicBezTo>
                  <a:cubicBezTo>
                    <a:pt x="2132" y="36058"/>
                    <a:pt x="2646" y="35534"/>
                    <a:pt x="3084" y="34950"/>
                  </a:cubicBezTo>
                  <a:cubicBezTo>
                    <a:pt x="2595" y="23303"/>
                    <a:pt x="2487" y="11628"/>
                    <a:pt x="1482"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grpSp>
      <p:grpSp>
        <p:nvGrpSpPr>
          <p:cNvPr id="37" name="Google Shape;668;p38">
            <a:extLst>
              <a:ext uri="{FF2B5EF4-FFF2-40B4-BE49-F238E27FC236}">
                <a16:creationId xmlns:a16="http://schemas.microsoft.com/office/drawing/2014/main" id="{80ADDC5A-1EBD-4CD1-B636-2762441D4E20}"/>
              </a:ext>
            </a:extLst>
          </p:cNvPr>
          <p:cNvGrpSpPr/>
          <p:nvPr/>
        </p:nvGrpSpPr>
        <p:grpSpPr>
          <a:xfrm>
            <a:off x="15886291" y="6067142"/>
            <a:ext cx="1536944" cy="2407613"/>
            <a:chOff x="6544350" y="1530175"/>
            <a:chExt cx="415450" cy="650800"/>
          </a:xfrm>
        </p:grpSpPr>
        <p:sp>
          <p:nvSpPr>
            <p:cNvPr id="38" name="Google Shape;669;p38">
              <a:extLst>
                <a:ext uri="{FF2B5EF4-FFF2-40B4-BE49-F238E27FC236}">
                  <a16:creationId xmlns:a16="http://schemas.microsoft.com/office/drawing/2014/main" id="{72BBD49C-CD06-4D7F-BE35-475F42069976}"/>
                </a:ext>
              </a:extLst>
            </p:cNvPr>
            <p:cNvSpPr/>
            <p:nvPr/>
          </p:nvSpPr>
          <p:spPr>
            <a:xfrm>
              <a:off x="6544350" y="1530175"/>
              <a:ext cx="415450" cy="650800"/>
            </a:xfrm>
            <a:custGeom>
              <a:avLst/>
              <a:gdLst/>
              <a:ahLst/>
              <a:cxnLst/>
              <a:rect l="l" t="t" r="r" b="b"/>
              <a:pathLst>
                <a:path w="16618" h="26032" extrusionOk="0">
                  <a:moveTo>
                    <a:pt x="8078" y="893"/>
                  </a:moveTo>
                  <a:cubicBezTo>
                    <a:pt x="8756" y="893"/>
                    <a:pt x="9335" y="944"/>
                    <a:pt x="9564" y="1005"/>
                  </a:cubicBezTo>
                  <a:cubicBezTo>
                    <a:pt x="10454" y="1289"/>
                    <a:pt x="11188" y="1925"/>
                    <a:pt x="11596" y="2765"/>
                  </a:cubicBezTo>
                  <a:cubicBezTo>
                    <a:pt x="11569" y="2758"/>
                    <a:pt x="11541" y="2754"/>
                    <a:pt x="11514" y="2754"/>
                  </a:cubicBezTo>
                  <a:cubicBezTo>
                    <a:pt x="11487" y="2754"/>
                    <a:pt x="11460" y="2758"/>
                    <a:pt x="11433" y="2765"/>
                  </a:cubicBezTo>
                  <a:cubicBezTo>
                    <a:pt x="10496" y="3059"/>
                    <a:pt x="8974" y="3466"/>
                    <a:pt x="7605" y="3466"/>
                  </a:cubicBezTo>
                  <a:cubicBezTo>
                    <a:pt x="6543" y="3466"/>
                    <a:pt x="5572" y="3221"/>
                    <a:pt x="5036" y="2487"/>
                  </a:cubicBezTo>
                  <a:cubicBezTo>
                    <a:pt x="4112" y="1209"/>
                    <a:pt x="6398" y="893"/>
                    <a:pt x="8078" y="893"/>
                  </a:cubicBezTo>
                  <a:close/>
                  <a:moveTo>
                    <a:pt x="11781" y="3347"/>
                  </a:moveTo>
                  <a:lnTo>
                    <a:pt x="11781" y="3347"/>
                  </a:lnTo>
                  <a:cubicBezTo>
                    <a:pt x="11786" y="3824"/>
                    <a:pt x="11576" y="4279"/>
                    <a:pt x="11211" y="4585"/>
                  </a:cubicBezTo>
                  <a:lnTo>
                    <a:pt x="11233" y="3936"/>
                  </a:lnTo>
                  <a:cubicBezTo>
                    <a:pt x="11251" y="3818"/>
                    <a:pt x="11251" y="3692"/>
                    <a:pt x="11251" y="3565"/>
                  </a:cubicBezTo>
                  <a:lnTo>
                    <a:pt x="11622" y="3455"/>
                  </a:lnTo>
                  <a:cubicBezTo>
                    <a:pt x="11684" y="3434"/>
                    <a:pt x="11738" y="3397"/>
                    <a:pt x="11781" y="3347"/>
                  </a:cubicBezTo>
                  <a:close/>
                  <a:moveTo>
                    <a:pt x="4276" y="2795"/>
                  </a:moveTo>
                  <a:cubicBezTo>
                    <a:pt x="4419" y="3092"/>
                    <a:pt x="4637" y="3347"/>
                    <a:pt x="4909" y="3536"/>
                  </a:cubicBezTo>
                  <a:cubicBezTo>
                    <a:pt x="4859" y="3947"/>
                    <a:pt x="4883" y="4364"/>
                    <a:pt x="4980" y="4767"/>
                  </a:cubicBezTo>
                  <a:lnTo>
                    <a:pt x="4953" y="4741"/>
                  </a:lnTo>
                  <a:lnTo>
                    <a:pt x="4955" y="4741"/>
                  </a:lnTo>
                  <a:lnTo>
                    <a:pt x="4952" y="4737"/>
                  </a:lnTo>
                  <a:cubicBezTo>
                    <a:pt x="4928" y="4710"/>
                    <a:pt x="4895" y="4696"/>
                    <a:pt x="4862" y="4696"/>
                  </a:cubicBezTo>
                  <a:cubicBezTo>
                    <a:pt x="4834" y="4696"/>
                    <a:pt x="4806" y="4706"/>
                    <a:pt x="4784" y="4726"/>
                  </a:cubicBezTo>
                  <a:cubicBezTo>
                    <a:pt x="4437" y="4450"/>
                    <a:pt x="4208" y="4052"/>
                    <a:pt x="4146" y="3613"/>
                  </a:cubicBezTo>
                  <a:cubicBezTo>
                    <a:pt x="4120" y="3335"/>
                    <a:pt x="4165" y="3053"/>
                    <a:pt x="4276" y="2795"/>
                  </a:cubicBezTo>
                  <a:close/>
                  <a:moveTo>
                    <a:pt x="10828" y="3681"/>
                  </a:moveTo>
                  <a:lnTo>
                    <a:pt x="10828" y="3807"/>
                  </a:lnTo>
                  <a:cubicBezTo>
                    <a:pt x="10839" y="4162"/>
                    <a:pt x="10848" y="4503"/>
                    <a:pt x="10872" y="4873"/>
                  </a:cubicBezTo>
                  <a:lnTo>
                    <a:pt x="10872" y="4873"/>
                  </a:lnTo>
                  <a:cubicBezTo>
                    <a:pt x="10737" y="4980"/>
                    <a:pt x="10596" y="5078"/>
                    <a:pt x="10450" y="5167"/>
                  </a:cubicBezTo>
                  <a:cubicBezTo>
                    <a:pt x="10269" y="5271"/>
                    <a:pt x="10083" y="5365"/>
                    <a:pt x="9891" y="5445"/>
                  </a:cubicBezTo>
                  <a:cubicBezTo>
                    <a:pt x="9931" y="5245"/>
                    <a:pt x="9962" y="5044"/>
                    <a:pt x="9984" y="4837"/>
                  </a:cubicBezTo>
                  <a:cubicBezTo>
                    <a:pt x="10033" y="4515"/>
                    <a:pt x="10053" y="4187"/>
                    <a:pt x="10039" y="3862"/>
                  </a:cubicBezTo>
                  <a:cubicBezTo>
                    <a:pt x="10320" y="3802"/>
                    <a:pt x="10584" y="3740"/>
                    <a:pt x="10828" y="3681"/>
                  </a:cubicBezTo>
                  <a:close/>
                  <a:moveTo>
                    <a:pt x="5320" y="3769"/>
                  </a:moveTo>
                  <a:cubicBezTo>
                    <a:pt x="5591" y="3893"/>
                    <a:pt x="5877" y="3983"/>
                    <a:pt x="6169" y="4036"/>
                  </a:cubicBezTo>
                  <a:cubicBezTo>
                    <a:pt x="6151" y="4283"/>
                    <a:pt x="6151" y="4531"/>
                    <a:pt x="6169" y="4778"/>
                  </a:cubicBezTo>
                  <a:cubicBezTo>
                    <a:pt x="6180" y="5049"/>
                    <a:pt x="6200" y="5319"/>
                    <a:pt x="6200" y="5594"/>
                  </a:cubicBezTo>
                  <a:lnTo>
                    <a:pt x="6198" y="5594"/>
                  </a:lnTo>
                  <a:cubicBezTo>
                    <a:pt x="5958" y="5498"/>
                    <a:pt x="5732" y="5374"/>
                    <a:pt x="5521" y="5225"/>
                  </a:cubicBezTo>
                  <a:cubicBezTo>
                    <a:pt x="5507" y="5203"/>
                    <a:pt x="5487" y="5187"/>
                    <a:pt x="5465" y="5174"/>
                  </a:cubicBezTo>
                  <a:lnTo>
                    <a:pt x="5413" y="5141"/>
                  </a:lnTo>
                  <a:cubicBezTo>
                    <a:pt x="5366" y="4865"/>
                    <a:pt x="5336" y="4589"/>
                    <a:pt x="5320" y="4310"/>
                  </a:cubicBezTo>
                  <a:lnTo>
                    <a:pt x="5320" y="3769"/>
                  </a:lnTo>
                  <a:close/>
                  <a:moveTo>
                    <a:pt x="9561" y="3936"/>
                  </a:moveTo>
                  <a:lnTo>
                    <a:pt x="9561" y="4677"/>
                  </a:lnTo>
                  <a:cubicBezTo>
                    <a:pt x="9559" y="4985"/>
                    <a:pt x="9534" y="5293"/>
                    <a:pt x="9487" y="5596"/>
                  </a:cubicBezTo>
                  <a:cubicBezTo>
                    <a:pt x="9200" y="5692"/>
                    <a:pt x="8906" y="5763"/>
                    <a:pt x="8608" y="5812"/>
                  </a:cubicBezTo>
                  <a:cubicBezTo>
                    <a:pt x="8660" y="5555"/>
                    <a:pt x="8697" y="5315"/>
                    <a:pt x="8726" y="5071"/>
                  </a:cubicBezTo>
                  <a:cubicBezTo>
                    <a:pt x="8786" y="4734"/>
                    <a:pt x="8806" y="4392"/>
                    <a:pt x="8786" y="4051"/>
                  </a:cubicBezTo>
                  <a:cubicBezTo>
                    <a:pt x="9049" y="4018"/>
                    <a:pt x="9309" y="3980"/>
                    <a:pt x="9561" y="3936"/>
                  </a:cubicBezTo>
                  <a:close/>
                  <a:moveTo>
                    <a:pt x="6528" y="4099"/>
                  </a:moveTo>
                  <a:lnTo>
                    <a:pt x="6528" y="4099"/>
                  </a:lnTo>
                  <a:cubicBezTo>
                    <a:pt x="6775" y="4129"/>
                    <a:pt x="7022" y="4147"/>
                    <a:pt x="7270" y="4152"/>
                  </a:cubicBezTo>
                  <a:cubicBezTo>
                    <a:pt x="7132" y="4697"/>
                    <a:pt x="7095" y="5264"/>
                    <a:pt x="7163" y="5823"/>
                  </a:cubicBezTo>
                  <a:lnTo>
                    <a:pt x="7161" y="5823"/>
                  </a:lnTo>
                  <a:cubicBezTo>
                    <a:pt x="6930" y="5797"/>
                    <a:pt x="6699" y="5751"/>
                    <a:pt x="6473" y="5686"/>
                  </a:cubicBezTo>
                  <a:lnTo>
                    <a:pt x="6506" y="4778"/>
                  </a:lnTo>
                  <a:cubicBezTo>
                    <a:pt x="6527" y="4552"/>
                    <a:pt x="6535" y="4325"/>
                    <a:pt x="6528" y="4099"/>
                  </a:cubicBezTo>
                  <a:close/>
                  <a:moveTo>
                    <a:pt x="8341" y="4110"/>
                  </a:moveTo>
                  <a:lnTo>
                    <a:pt x="8341" y="4110"/>
                  </a:lnTo>
                  <a:cubicBezTo>
                    <a:pt x="8308" y="4381"/>
                    <a:pt x="8341" y="4666"/>
                    <a:pt x="8341" y="4922"/>
                  </a:cubicBezTo>
                  <a:cubicBezTo>
                    <a:pt x="8340" y="5236"/>
                    <a:pt x="8318" y="5550"/>
                    <a:pt x="8275" y="5860"/>
                  </a:cubicBezTo>
                  <a:cubicBezTo>
                    <a:pt x="8145" y="5870"/>
                    <a:pt x="8014" y="5876"/>
                    <a:pt x="7884" y="5876"/>
                  </a:cubicBezTo>
                  <a:cubicBezTo>
                    <a:pt x="7753" y="5876"/>
                    <a:pt x="7623" y="5870"/>
                    <a:pt x="7493" y="5860"/>
                  </a:cubicBezTo>
                  <a:cubicBezTo>
                    <a:pt x="7508" y="5605"/>
                    <a:pt x="7515" y="5396"/>
                    <a:pt x="7548" y="5086"/>
                  </a:cubicBezTo>
                  <a:cubicBezTo>
                    <a:pt x="7582" y="4774"/>
                    <a:pt x="7667" y="4462"/>
                    <a:pt x="7708" y="4147"/>
                  </a:cubicBezTo>
                  <a:cubicBezTo>
                    <a:pt x="7915" y="4143"/>
                    <a:pt x="8130" y="4129"/>
                    <a:pt x="8341" y="4110"/>
                  </a:cubicBezTo>
                  <a:close/>
                  <a:moveTo>
                    <a:pt x="10158" y="6135"/>
                  </a:moveTo>
                  <a:cubicBezTo>
                    <a:pt x="10177" y="6856"/>
                    <a:pt x="10195" y="7558"/>
                    <a:pt x="10221" y="8299"/>
                  </a:cubicBezTo>
                  <a:cubicBezTo>
                    <a:pt x="10227" y="8485"/>
                    <a:pt x="10383" y="8617"/>
                    <a:pt x="10551" y="8617"/>
                  </a:cubicBezTo>
                  <a:cubicBezTo>
                    <a:pt x="10605" y="8617"/>
                    <a:pt x="10661" y="8603"/>
                    <a:pt x="10714" y="8573"/>
                  </a:cubicBezTo>
                  <a:cubicBezTo>
                    <a:pt x="10766" y="8644"/>
                    <a:pt x="10848" y="8689"/>
                    <a:pt x="10936" y="8699"/>
                  </a:cubicBezTo>
                  <a:cubicBezTo>
                    <a:pt x="15710" y="9396"/>
                    <a:pt x="14465" y="15471"/>
                    <a:pt x="14272" y="18929"/>
                  </a:cubicBezTo>
                  <a:cubicBezTo>
                    <a:pt x="14182" y="20534"/>
                    <a:pt x="14080" y="22402"/>
                    <a:pt x="12949" y="23681"/>
                  </a:cubicBezTo>
                  <a:cubicBezTo>
                    <a:pt x="11819" y="24960"/>
                    <a:pt x="9612" y="25011"/>
                    <a:pt x="8060" y="25115"/>
                  </a:cubicBezTo>
                  <a:cubicBezTo>
                    <a:pt x="7430" y="25158"/>
                    <a:pt x="6705" y="25223"/>
                    <a:pt x="5973" y="25223"/>
                  </a:cubicBezTo>
                  <a:cubicBezTo>
                    <a:pt x="4763" y="25223"/>
                    <a:pt x="3534" y="25046"/>
                    <a:pt x="2682" y="24299"/>
                  </a:cubicBezTo>
                  <a:cubicBezTo>
                    <a:pt x="1529" y="23288"/>
                    <a:pt x="1804" y="21049"/>
                    <a:pt x="1804" y="19697"/>
                  </a:cubicBezTo>
                  <a:cubicBezTo>
                    <a:pt x="1837" y="15704"/>
                    <a:pt x="740" y="9882"/>
                    <a:pt x="5795" y="8833"/>
                  </a:cubicBezTo>
                  <a:cubicBezTo>
                    <a:pt x="5810" y="8835"/>
                    <a:pt x="5824" y="8836"/>
                    <a:pt x="5839" y="8836"/>
                  </a:cubicBezTo>
                  <a:cubicBezTo>
                    <a:pt x="5854" y="8836"/>
                    <a:pt x="5869" y="8835"/>
                    <a:pt x="5883" y="8833"/>
                  </a:cubicBezTo>
                  <a:cubicBezTo>
                    <a:pt x="6063" y="8808"/>
                    <a:pt x="6190" y="8642"/>
                    <a:pt x="6166" y="8462"/>
                  </a:cubicBezTo>
                  <a:cubicBezTo>
                    <a:pt x="5997" y="7741"/>
                    <a:pt x="6066" y="6983"/>
                    <a:pt x="6362" y="6304"/>
                  </a:cubicBezTo>
                  <a:cubicBezTo>
                    <a:pt x="6846" y="6497"/>
                    <a:pt x="7379" y="6583"/>
                    <a:pt x="7923" y="6583"/>
                  </a:cubicBezTo>
                  <a:cubicBezTo>
                    <a:pt x="8679" y="6583"/>
                    <a:pt x="9457" y="6416"/>
                    <a:pt x="10158" y="6135"/>
                  </a:cubicBezTo>
                  <a:close/>
                  <a:moveTo>
                    <a:pt x="7793" y="0"/>
                  </a:moveTo>
                  <a:cubicBezTo>
                    <a:pt x="6093" y="0"/>
                    <a:pt x="4157" y="451"/>
                    <a:pt x="4100" y="1856"/>
                  </a:cubicBezTo>
                  <a:cubicBezTo>
                    <a:pt x="3597" y="2420"/>
                    <a:pt x="3416" y="3201"/>
                    <a:pt x="3623" y="3927"/>
                  </a:cubicBezTo>
                  <a:cubicBezTo>
                    <a:pt x="3830" y="4653"/>
                    <a:pt x="4394" y="5221"/>
                    <a:pt x="5120" y="5434"/>
                  </a:cubicBezTo>
                  <a:lnTo>
                    <a:pt x="5216" y="5530"/>
                  </a:lnTo>
                  <a:cubicBezTo>
                    <a:pt x="5224" y="5558"/>
                    <a:pt x="5233" y="5585"/>
                    <a:pt x="5246" y="5612"/>
                  </a:cubicBezTo>
                  <a:cubicBezTo>
                    <a:pt x="5261" y="5663"/>
                    <a:pt x="5310" y="5698"/>
                    <a:pt x="5364" y="5698"/>
                  </a:cubicBezTo>
                  <a:cubicBezTo>
                    <a:pt x="5368" y="5698"/>
                    <a:pt x="5372" y="5698"/>
                    <a:pt x="5376" y="5697"/>
                  </a:cubicBezTo>
                  <a:cubicBezTo>
                    <a:pt x="5483" y="5794"/>
                    <a:pt x="5596" y="5885"/>
                    <a:pt x="5716" y="5968"/>
                  </a:cubicBezTo>
                  <a:cubicBezTo>
                    <a:pt x="5167" y="6520"/>
                    <a:pt x="5286" y="7549"/>
                    <a:pt x="5464" y="8310"/>
                  </a:cubicBezTo>
                  <a:cubicBezTo>
                    <a:pt x="0" y="9073"/>
                    <a:pt x="1031" y="15500"/>
                    <a:pt x="979" y="19715"/>
                  </a:cubicBezTo>
                  <a:cubicBezTo>
                    <a:pt x="961" y="21256"/>
                    <a:pt x="768" y="23484"/>
                    <a:pt x="1932" y="24726"/>
                  </a:cubicBezTo>
                  <a:cubicBezTo>
                    <a:pt x="2964" y="25827"/>
                    <a:pt x="4581" y="26032"/>
                    <a:pt x="6075" y="26032"/>
                  </a:cubicBezTo>
                  <a:cubicBezTo>
                    <a:pt x="6602" y="26032"/>
                    <a:pt x="7115" y="26006"/>
                    <a:pt x="7581" y="25986"/>
                  </a:cubicBezTo>
                  <a:cubicBezTo>
                    <a:pt x="9368" y="25908"/>
                    <a:pt x="11725" y="25808"/>
                    <a:pt x="13141" y="24622"/>
                  </a:cubicBezTo>
                  <a:cubicBezTo>
                    <a:pt x="14557" y="23435"/>
                    <a:pt x="14850" y="21579"/>
                    <a:pt x="15035" y="19833"/>
                  </a:cubicBezTo>
                  <a:cubicBezTo>
                    <a:pt x="15454" y="15882"/>
                    <a:pt x="16618" y="8692"/>
                    <a:pt x="11144" y="7898"/>
                  </a:cubicBezTo>
                  <a:cubicBezTo>
                    <a:pt x="11124" y="7895"/>
                    <a:pt x="11104" y="7894"/>
                    <a:pt x="11084" y="7894"/>
                  </a:cubicBezTo>
                  <a:cubicBezTo>
                    <a:pt x="11012" y="7894"/>
                    <a:pt x="10942" y="7912"/>
                    <a:pt x="10879" y="7947"/>
                  </a:cubicBezTo>
                  <a:cubicBezTo>
                    <a:pt x="10906" y="7239"/>
                    <a:pt x="10943" y="6534"/>
                    <a:pt x="10943" y="5827"/>
                  </a:cubicBezTo>
                  <a:cubicBezTo>
                    <a:pt x="10944" y="5802"/>
                    <a:pt x="10944" y="5779"/>
                    <a:pt x="10943" y="5755"/>
                  </a:cubicBezTo>
                  <a:cubicBezTo>
                    <a:pt x="11031" y="5704"/>
                    <a:pt x="11121" y="5652"/>
                    <a:pt x="11205" y="5596"/>
                  </a:cubicBezTo>
                  <a:cubicBezTo>
                    <a:pt x="13615" y="4007"/>
                    <a:pt x="12269" y="1190"/>
                    <a:pt x="9967" y="300"/>
                  </a:cubicBezTo>
                  <a:cubicBezTo>
                    <a:pt x="9511" y="124"/>
                    <a:pt x="8685" y="0"/>
                    <a:pt x="7793"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39" name="Google Shape;670;p38">
              <a:extLst>
                <a:ext uri="{FF2B5EF4-FFF2-40B4-BE49-F238E27FC236}">
                  <a16:creationId xmlns:a16="http://schemas.microsoft.com/office/drawing/2014/main" id="{5261AAF5-2AFF-4187-9078-C4C267BE5E8B}"/>
                </a:ext>
              </a:extLst>
            </p:cNvPr>
            <p:cNvSpPr/>
            <p:nvPr/>
          </p:nvSpPr>
          <p:spPr>
            <a:xfrm>
              <a:off x="6600225" y="1923850"/>
              <a:ext cx="287100" cy="202700"/>
            </a:xfrm>
            <a:custGeom>
              <a:avLst/>
              <a:gdLst/>
              <a:ahLst/>
              <a:cxnLst/>
              <a:rect l="l" t="t" r="r" b="b"/>
              <a:pathLst>
                <a:path w="11484" h="8108" extrusionOk="0">
                  <a:moveTo>
                    <a:pt x="3280" y="661"/>
                  </a:moveTo>
                  <a:cubicBezTo>
                    <a:pt x="3366" y="661"/>
                    <a:pt x="3452" y="664"/>
                    <a:pt x="3538" y="671"/>
                  </a:cubicBezTo>
                  <a:cubicBezTo>
                    <a:pt x="3179" y="1006"/>
                    <a:pt x="3051" y="1521"/>
                    <a:pt x="3212" y="1986"/>
                  </a:cubicBezTo>
                  <a:cubicBezTo>
                    <a:pt x="3238" y="2045"/>
                    <a:pt x="3296" y="2082"/>
                    <a:pt x="3359" y="2082"/>
                  </a:cubicBezTo>
                  <a:cubicBezTo>
                    <a:pt x="3373" y="2082"/>
                    <a:pt x="3388" y="2080"/>
                    <a:pt x="3403" y="2076"/>
                  </a:cubicBezTo>
                  <a:cubicBezTo>
                    <a:pt x="3480" y="2055"/>
                    <a:pt x="3531" y="1980"/>
                    <a:pt x="3523" y="1900"/>
                  </a:cubicBezTo>
                  <a:cubicBezTo>
                    <a:pt x="3430" y="1613"/>
                    <a:pt x="3497" y="1300"/>
                    <a:pt x="3697" y="1074"/>
                  </a:cubicBezTo>
                  <a:cubicBezTo>
                    <a:pt x="3825" y="941"/>
                    <a:pt x="3978" y="835"/>
                    <a:pt x="4148" y="763"/>
                  </a:cubicBezTo>
                  <a:cubicBezTo>
                    <a:pt x="4377" y="818"/>
                    <a:pt x="4597" y="905"/>
                    <a:pt x="4801" y="1021"/>
                  </a:cubicBezTo>
                  <a:cubicBezTo>
                    <a:pt x="5095" y="1199"/>
                    <a:pt x="5227" y="1555"/>
                    <a:pt x="5124" y="1881"/>
                  </a:cubicBezTo>
                  <a:lnTo>
                    <a:pt x="5117" y="1882"/>
                  </a:lnTo>
                  <a:cubicBezTo>
                    <a:pt x="5040" y="2273"/>
                    <a:pt x="4666" y="2370"/>
                    <a:pt x="4294" y="2370"/>
                  </a:cubicBezTo>
                  <a:cubicBezTo>
                    <a:pt x="4073" y="2370"/>
                    <a:pt x="3852" y="2336"/>
                    <a:pt x="3694" y="2309"/>
                  </a:cubicBezTo>
                  <a:cubicBezTo>
                    <a:pt x="3261" y="2215"/>
                    <a:pt x="2841" y="2069"/>
                    <a:pt x="2445" y="1874"/>
                  </a:cubicBezTo>
                  <a:cubicBezTo>
                    <a:pt x="2437" y="1864"/>
                    <a:pt x="2429" y="1856"/>
                    <a:pt x="2419" y="1849"/>
                  </a:cubicBezTo>
                  <a:cubicBezTo>
                    <a:pt x="2387" y="1833"/>
                    <a:pt x="2353" y="1819"/>
                    <a:pt x="2318" y="1812"/>
                  </a:cubicBezTo>
                  <a:cubicBezTo>
                    <a:pt x="2190" y="1742"/>
                    <a:pt x="2067" y="1663"/>
                    <a:pt x="1948" y="1579"/>
                  </a:cubicBezTo>
                  <a:cubicBezTo>
                    <a:pt x="1879" y="1391"/>
                    <a:pt x="1791" y="1210"/>
                    <a:pt x="1685" y="1040"/>
                  </a:cubicBezTo>
                  <a:cubicBezTo>
                    <a:pt x="2180" y="791"/>
                    <a:pt x="2727" y="661"/>
                    <a:pt x="3280" y="661"/>
                  </a:cubicBezTo>
                  <a:close/>
                  <a:moveTo>
                    <a:pt x="5175" y="2527"/>
                  </a:moveTo>
                  <a:cubicBezTo>
                    <a:pt x="5176" y="2676"/>
                    <a:pt x="5196" y="2825"/>
                    <a:pt x="5231" y="2971"/>
                  </a:cubicBezTo>
                  <a:cubicBezTo>
                    <a:pt x="5121" y="2870"/>
                    <a:pt x="5001" y="2782"/>
                    <a:pt x="4875" y="2705"/>
                  </a:cubicBezTo>
                  <a:cubicBezTo>
                    <a:pt x="4983" y="2659"/>
                    <a:pt x="5084" y="2600"/>
                    <a:pt x="5175" y="2527"/>
                  </a:cubicBezTo>
                  <a:close/>
                  <a:moveTo>
                    <a:pt x="9416" y="1366"/>
                  </a:moveTo>
                  <a:cubicBezTo>
                    <a:pt x="9423" y="1376"/>
                    <a:pt x="9432" y="1384"/>
                    <a:pt x="9442" y="1391"/>
                  </a:cubicBezTo>
                  <a:cubicBezTo>
                    <a:pt x="10048" y="1791"/>
                    <a:pt x="10459" y="2427"/>
                    <a:pt x="10575" y="3145"/>
                  </a:cubicBezTo>
                  <a:cubicBezTo>
                    <a:pt x="10463" y="3115"/>
                    <a:pt x="10353" y="3093"/>
                    <a:pt x="10256" y="3075"/>
                  </a:cubicBezTo>
                  <a:lnTo>
                    <a:pt x="10242" y="3075"/>
                  </a:lnTo>
                  <a:cubicBezTo>
                    <a:pt x="10076" y="3031"/>
                    <a:pt x="9905" y="3010"/>
                    <a:pt x="9733" y="3010"/>
                  </a:cubicBezTo>
                  <a:cubicBezTo>
                    <a:pt x="9681" y="3010"/>
                    <a:pt x="9630" y="3012"/>
                    <a:pt x="9579" y="3015"/>
                  </a:cubicBezTo>
                  <a:cubicBezTo>
                    <a:pt x="9430" y="3018"/>
                    <a:pt x="9292" y="3095"/>
                    <a:pt x="9209" y="3220"/>
                  </a:cubicBezTo>
                  <a:cubicBezTo>
                    <a:pt x="9184" y="2594"/>
                    <a:pt x="9253" y="1969"/>
                    <a:pt x="9416" y="1366"/>
                  </a:cubicBezTo>
                  <a:close/>
                  <a:moveTo>
                    <a:pt x="6516" y="1247"/>
                  </a:moveTo>
                  <a:cubicBezTo>
                    <a:pt x="6573" y="1247"/>
                    <a:pt x="6631" y="1257"/>
                    <a:pt x="6686" y="1276"/>
                  </a:cubicBezTo>
                  <a:cubicBezTo>
                    <a:pt x="6748" y="1292"/>
                    <a:pt x="6806" y="1319"/>
                    <a:pt x="6856" y="1358"/>
                  </a:cubicBezTo>
                  <a:cubicBezTo>
                    <a:pt x="6928" y="1401"/>
                    <a:pt x="6991" y="1454"/>
                    <a:pt x="7046" y="1518"/>
                  </a:cubicBezTo>
                  <a:cubicBezTo>
                    <a:pt x="7201" y="1688"/>
                    <a:pt x="7326" y="1881"/>
                    <a:pt x="7417" y="2092"/>
                  </a:cubicBezTo>
                  <a:lnTo>
                    <a:pt x="7417" y="2122"/>
                  </a:lnTo>
                  <a:cubicBezTo>
                    <a:pt x="7384" y="2120"/>
                    <a:pt x="7351" y="2119"/>
                    <a:pt x="7318" y="2119"/>
                  </a:cubicBezTo>
                  <a:cubicBezTo>
                    <a:pt x="7126" y="2119"/>
                    <a:pt x="6936" y="2160"/>
                    <a:pt x="6762" y="2241"/>
                  </a:cubicBezTo>
                  <a:cubicBezTo>
                    <a:pt x="6320" y="2458"/>
                    <a:pt x="6019" y="2886"/>
                    <a:pt x="5964" y="3374"/>
                  </a:cubicBezTo>
                  <a:cubicBezTo>
                    <a:pt x="5956" y="3451"/>
                    <a:pt x="6016" y="3498"/>
                    <a:pt x="6076" y="3498"/>
                  </a:cubicBezTo>
                  <a:cubicBezTo>
                    <a:pt x="6115" y="3498"/>
                    <a:pt x="6154" y="3478"/>
                    <a:pt x="6175" y="3434"/>
                  </a:cubicBezTo>
                  <a:cubicBezTo>
                    <a:pt x="6284" y="3055"/>
                    <a:pt x="6556" y="2743"/>
                    <a:pt x="6918" y="2585"/>
                  </a:cubicBezTo>
                  <a:cubicBezTo>
                    <a:pt x="7028" y="2560"/>
                    <a:pt x="7141" y="2548"/>
                    <a:pt x="7253" y="2548"/>
                  </a:cubicBezTo>
                  <a:cubicBezTo>
                    <a:pt x="7366" y="2548"/>
                    <a:pt x="7478" y="2560"/>
                    <a:pt x="7589" y="2585"/>
                  </a:cubicBezTo>
                  <a:cubicBezTo>
                    <a:pt x="7733" y="3148"/>
                    <a:pt x="7814" y="3725"/>
                    <a:pt x="7826" y="4304"/>
                  </a:cubicBezTo>
                  <a:cubicBezTo>
                    <a:pt x="7547" y="4328"/>
                    <a:pt x="7274" y="4393"/>
                    <a:pt x="7016" y="4498"/>
                  </a:cubicBezTo>
                  <a:cubicBezTo>
                    <a:pt x="6530" y="4237"/>
                    <a:pt x="6122" y="3853"/>
                    <a:pt x="5830" y="3385"/>
                  </a:cubicBezTo>
                  <a:cubicBezTo>
                    <a:pt x="5623" y="3058"/>
                    <a:pt x="5545" y="2666"/>
                    <a:pt x="5607" y="2285"/>
                  </a:cubicBezTo>
                  <a:cubicBezTo>
                    <a:pt x="5644" y="1965"/>
                    <a:pt x="5793" y="1670"/>
                    <a:pt x="6030" y="1450"/>
                  </a:cubicBezTo>
                  <a:cubicBezTo>
                    <a:pt x="6120" y="1370"/>
                    <a:pt x="6228" y="1311"/>
                    <a:pt x="6345" y="1276"/>
                  </a:cubicBezTo>
                  <a:cubicBezTo>
                    <a:pt x="6400" y="1257"/>
                    <a:pt x="6458" y="1247"/>
                    <a:pt x="6516" y="1247"/>
                  </a:cubicBezTo>
                  <a:close/>
                  <a:moveTo>
                    <a:pt x="3447" y="2855"/>
                  </a:moveTo>
                  <a:cubicBezTo>
                    <a:pt x="3924" y="2855"/>
                    <a:pt x="4394" y="3002"/>
                    <a:pt x="4790" y="3283"/>
                  </a:cubicBezTo>
                  <a:cubicBezTo>
                    <a:pt x="4419" y="3409"/>
                    <a:pt x="4104" y="3664"/>
                    <a:pt x="3904" y="4002"/>
                  </a:cubicBezTo>
                  <a:lnTo>
                    <a:pt x="3897" y="4002"/>
                  </a:lnTo>
                  <a:cubicBezTo>
                    <a:pt x="3770" y="4235"/>
                    <a:pt x="3730" y="4504"/>
                    <a:pt x="3782" y="4765"/>
                  </a:cubicBezTo>
                  <a:cubicBezTo>
                    <a:pt x="3290" y="4266"/>
                    <a:pt x="2990" y="3610"/>
                    <a:pt x="2936" y="2912"/>
                  </a:cubicBezTo>
                  <a:cubicBezTo>
                    <a:pt x="3105" y="2874"/>
                    <a:pt x="3277" y="2855"/>
                    <a:pt x="3447" y="2855"/>
                  </a:cubicBezTo>
                  <a:close/>
                  <a:moveTo>
                    <a:pt x="601" y="603"/>
                  </a:moveTo>
                  <a:lnTo>
                    <a:pt x="601" y="603"/>
                  </a:lnTo>
                  <a:cubicBezTo>
                    <a:pt x="766" y="706"/>
                    <a:pt x="915" y="831"/>
                    <a:pt x="1047" y="973"/>
                  </a:cubicBezTo>
                  <a:cubicBezTo>
                    <a:pt x="1015" y="1031"/>
                    <a:pt x="990" y="1092"/>
                    <a:pt x="973" y="1155"/>
                  </a:cubicBezTo>
                  <a:cubicBezTo>
                    <a:pt x="944" y="1276"/>
                    <a:pt x="1040" y="1370"/>
                    <a:pt x="1143" y="1370"/>
                  </a:cubicBezTo>
                  <a:cubicBezTo>
                    <a:pt x="1184" y="1370"/>
                    <a:pt x="1225" y="1356"/>
                    <a:pt x="1261" y="1322"/>
                  </a:cubicBezTo>
                  <a:lnTo>
                    <a:pt x="1298" y="1292"/>
                  </a:lnTo>
                  <a:cubicBezTo>
                    <a:pt x="1413" y="1460"/>
                    <a:pt x="1505" y="1639"/>
                    <a:pt x="1577" y="1830"/>
                  </a:cubicBezTo>
                  <a:cubicBezTo>
                    <a:pt x="1486" y="1846"/>
                    <a:pt x="1398" y="1873"/>
                    <a:pt x="1313" y="1911"/>
                  </a:cubicBezTo>
                  <a:cubicBezTo>
                    <a:pt x="1182" y="1964"/>
                    <a:pt x="1076" y="2063"/>
                    <a:pt x="1013" y="2189"/>
                  </a:cubicBezTo>
                  <a:cubicBezTo>
                    <a:pt x="957" y="2360"/>
                    <a:pt x="977" y="2548"/>
                    <a:pt x="1065" y="2705"/>
                  </a:cubicBezTo>
                  <a:cubicBezTo>
                    <a:pt x="1076" y="2745"/>
                    <a:pt x="1107" y="2763"/>
                    <a:pt x="1139" y="2763"/>
                  </a:cubicBezTo>
                  <a:cubicBezTo>
                    <a:pt x="1186" y="2763"/>
                    <a:pt x="1233" y="2724"/>
                    <a:pt x="1217" y="2663"/>
                  </a:cubicBezTo>
                  <a:cubicBezTo>
                    <a:pt x="1109" y="2252"/>
                    <a:pt x="1359" y="2160"/>
                    <a:pt x="1669" y="2133"/>
                  </a:cubicBezTo>
                  <a:cubicBezTo>
                    <a:pt x="1819" y="2884"/>
                    <a:pt x="1841" y="3654"/>
                    <a:pt x="1736" y="4413"/>
                  </a:cubicBezTo>
                  <a:cubicBezTo>
                    <a:pt x="1727" y="4503"/>
                    <a:pt x="1806" y="4554"/>
                    <a:pt x="1884" y="4554"/>
                  </a:cubicBezTo>
                  <a:cubicBezTo>
                    <a:pt x="1946" y="4554"/>
                    <a:pt x="2008" y="4521"/>
                    <a:pt x="2021" y="4449"/>
                  </a:cubicBezTo>
                  <a:cubicBezTo>
                    <a:pt x="2183" y="3682"/>
                    <a:pt x="2209" y="2891"/>
                    <a:pt x="2099" y="2116"/>
                  </a:cubicBezTo>
                  <a:cubicBezTo>
                    <a:pt x="2165" y="2111"/>
                    <a:pt x="2231" y="2105"/>
                    <a:pt x="2296" y="2092"/>
                  </a:cubicBezTo>
                  <a:cubicBezTo>
                    <a:pt x="2456" y="2198"/>
                    <a:pt x="2623" y="2292"/>
                    <a:pt x="2796" y="2374"/>
                  </a:cubicBezTo>
                  <a:lnTo>
                    <a:pt x="2547" y="2419"/>
                  </a:lnTo>
                  <a:lnTo>
                    <a:pt x="2543" y="2419"/>
                  </a:lnTo>
                  <a:cubicBezTo>
                    <a:pt x="2429" y="2452"/>
                    <a:pt x="2350" y="2556"/>
                    <a:pt x="2347" y="2674"/>
                  </a:cubicBezTo>
                  <a:cubicBezTo>
                    <a:pt x="2350" y="3494"/>
                    <a:pt x="2649" y="4284"/>
                    <a:pt x="3192" y="4899"/>
                  </a:cubicBezTo>
                  <a:cubicBezTo>
                    <a:pt x="2919" y="4747"/>
                    <a:pt x="2614" y="4669"/>
                    <a:pt x="2307" y="4669"/>
                  </a:cubicBezTo>
                  <a:cubicBezTo>
                    <a:pt x="2140" y="4669"/>
                    <a:pt x="1972" y="4692"/>
                    <a:pt x="1809" y="4739"/>
                  </a:cubicBezTo>
                  <a:cubicBezTo>
                    <a:pt x="973" y="3431"/>
                    <a:pt x="502" y="2182"/>
                    <a:pt x="601" y="603"/>
                  </a:cubicBezTo>
                  <a:close/>
                  <a:moveTo>
                    <a:pt x="6094" y="4268"/>
                  </a:moveTo>
                  <a:lnTo>
                    <a:pt x="6094" y="4268"/>
                  </a:lnTo>
                  <a:cubicBezTo>
                    <a:pt x="6307" y="4429"/>
                    <a:pt x="6536" y="4565"/>
                    <a:pt x="6777" y="4676"/>
                  </a:cubicBezTo>
                  <a:cubicBezTo>
                    <a:pt x="6598" y="4778"/>
                    <a:pt x="6433" y="4902"/>
                    <a:pt x="6287" y="5047"/>
                  </a:cubicBezTo>
                  <a:lnTo>
                    <a:pt x="6284" y="5036"/>
                  </a:lnTo>
                  <a:cubicBezTo>
                    <a:pt x="6268" y="4771"/>
                    <a:pt x="6203" y="4511"/>
                    <a:pt x="6094" y="4268"/>
                  </a:cubicBezTo>
                  <a:close/>
                  <a:moveTo>
                    <a:pt x="9655" y="3340"/>
                  </a:moveTo>
                  <a:cubicBezTo>
                    <a:pt x="9748" y="3340"/>
                    <a:pt x="9855" y="3360"/>
                    <a:pt x="9950" y="3378"/>
                  </a:cubicBezTo>
                  <a:cubicBezTo>
                    <a:pt x="10150" y="3416"/>
                    <a:pt x="10379" y="3526"/>
                    <a:pt x="10594" y="3563"/>
                  </a:cubicBezTo>
                  <a:lnTo>
                    <a:pt x="10579" y="3572"/>
                  </a:lnTo>
                  <a:cubicBezTo>
                    <a:pt x="10538" y="4201"/>
                    <a:pt x="10274" y="4797"/>
                    <a:pt x="9834" y="5250"/>
                  </a:cubicBezTo>
                  <a:cubicBezTo>
                    <a:pt x="9548" y="4798"/>
                    <a:pt x="9355" y="4295"/>
                    <a:pt x="9267" y="3767"/>
                  </a:cubicBezTo>
                  <a:lnTo>
                    <a:pt x="9267" y="3767"/>
                  </a:lnTo>
                  <a:cubicBezTo>
                    <a:pt x="9281" y="3773"/>
                    <a:pt x="9295" y="3775"/>
                    <a:pt x="9308" y="3775"/>
                  </a:cubicBezTo>
                  <a:cubicBezTo>
                    <a:pt x="9380" y="3775"/>
                    <a:pt x="9440" y="3706"/>
                    <a:pt x="9420" y="3631"/>
                  </a:cubicBezTo>
                  <a:cubicBezTo>
                    <a:pt x="9370" y="3400"/>
                    <a:pt x="9492" y="3340"/>
                    <a:pt x="9655" y="3340"/>
                  </a:cubicBezTo>
                  <a:close/>
                  <a:moveTo>
                    <a:pt x="2369" y="5176"/>
                  </a:moveTo>
                  <a:cubicBezTo>
                    <a:pt x="2649" y="5176"/>
                    <a:pt x="2925" y="5264"/>
                    <a:pt x="3156" y="5432"/>
                  </a:cubicBezTo>
                  <a:cubicBezTo>
                    <a:pt x="3103" y="5461"/>
                    <a:pt x="3054" y="5493"/>
                    <a:pt x="3007" y="5528"/>
                  </a:cubicBezTo>
                  <a:cubicBezTo>
                    <a:pt x="2662" y="5788"/>
                    <a:pt x="2464" y="6201"/>
                    <a:pt x="2478" y="6633"/>
                  </a:cubicBezTo>
                  <a:cubicBezTo>
                    <a:pt x="2471" y="6662"/>
                    <a:pt x="2471" y="6690"/>
                    <a:pt x="2478" y="6718"/>
                  </a:cubicBezTo>
                  <a:cubicBezTo>
                    <a:pt x="2055" y="6434"/>
                    <a:pt x="1679" y="6083"/>
                    <a:pt x="1366" y="5680"/>
                  </a:cubicBezTo>
                  <a:cubicBezTo>
                    <a:pt x="1504" y="5534"/>
                    <a:pt x="1663" y="5410"/>
                    <a:pt x="1836" y="5310"/>
                  </a:cubicBezTo>
                  <a:cubicBezTo>
                    <a:pt x="1855" y="5317"/>
                    <a:pt x="1873" y="5320"/>
                    <a:pt x="1891" y="5320"/>
                  </a:cubicBezTo>
                  <a:cubicBezTo>
                    <a:pt x="1956" y="5320"/>
                    <a:pt x="2018" y="5281"/>
                    <a:pt x="2043" y="5217"/>
                  </a:cubicBezTo>
                  <a:cubicBezTo>
                    <a:pt x="2151" y="5189"/>
                    <a:pt x="2260" y="5176"/>
                    <a:pt x="2369" y="5176"/>
                  </a:cubicBezTo>
                  <a:close/>
                  <a:moveTo>
                    <a:pt x="8404" y="4498"/>
                  </a:moveTo>
                  <a:cubicBezTo>
                    <a:pt x="8440" y="4782"/>
                    <a:pt x="8428" y="5070"/>
                    <a:pt x="8370" y="5350"/>
                  </a:cubicBezTo>
                  <a:lnTo>
                    <a:pt x="8352" y="5357"/>
                  </a:lnTo>
                  <a:cubicBezTo>
                    <a:pt x="8350" y="5357"/>
                    <a:pt x="8348" y="5357"/>
                    <a:pt x="8346" y="5357"/>
                  </a:cubicBezTo>
                  <a:cubicBezTo>
                    <a:pt x="8195" y="5357"/>
                    <a:pt x="8046" y="5407"/>
                    <a:pt x="7925" y="5498"/>
                  </a:cubicBezTo>
                  <a:cubicBezTo>
                    <a:pt x="7914" y="5509"/>
                    <a:pt x="7906" y="5522"/>
                    <a:pt x="7898" y="5534"/>
                  </a:cubicBezTo>
                  <a:cubicBezTo>
                    <a:pt x="7844" y="5626"/>
                    <a:pt x="7874" y="5745"/>
                    <a:pt x="7967" y="5799"/>
                  </a:cubicBezTo>
                  <a:cubicBezTo>
                    <a:pt x="8036" y="5826"/>
                    <a:pt x="8109" y="5839"/>
                    <a:pt x="8184" y="5839"/>
                  </a:cubicBezTo>
                  <a:cubicBezTo>
                    <a:pt x="8190" y="5839"/>
                    <a:pt x="8197" y="5839"/>
                    <a:pt x="8204" y="5839"/>
                  </a:cubicBezTo>
                  <a:lnTo>
                    <a:pt x="8204" y="5839"/>
                  </a:lnTo>
                  <a:cubicBezTo>
                    <a:pt x="8142" y="5985"/>
                    <a:pt x="8065" y="6123"/>
                    <a:pt x="7971" y="6250"/>
                  </a:cubicBezTo>
                  <a:cubicBezTo>
                    <a:pt x="7903" y="6018"/>
                    <a:pt x="7776" y="5809"/>
                    <a:pt x="7600" y="5643"/>
                  </a:cubicBezTo>
                  <a:cubicBezTo>
                    <a:pt x="7413" y="5500"/>
                    <a:pt x="7187" y="5426"/>
                    <a:pt x="6959" y="5426"/>
                  </a:cubicBezTo>
                  <a:cubicBezTo>
                    <a:pt x="6823" y="5426"/>
                    <a:pt x="6685" y="5452"/>
                    <a:pt x="6555" y="5506"/>
                  </a:cubicBezTo>
                  <a:cubicBezTo>
                    <a:pt x="6487" y="5527"/>
                    <a:pt x="6449" y="5597"/>
                    <a:pt x="6468" y="5666"/>
                  </a:cubicBezTo>
                  <a:cubicBezTo>
                    <a:pt x="6484" y="5724"/>
                    <a:pt x="6536" y="5761"/>
                    <a:pt x="6594" y="5761"/>
                  </a:cubicBezTo>
                  <a:cubicBezTo>
                    <a:pt x="6604" y="5761"/>
                    <a:pt x="6615" y="5760"/>
                    <a:pt x="6625" y="5758"/>
                  </a:cubicBezTo>
                  <a:cubicBezTo>
                    <a:pt x="6713" y="5724"/>
                    <a:pt x="6805" y="5708"/>
                    <a:pt x="6896" y="5708"/>
                  </a:cubicBezTo>
                  <a:cubicBezTo>
                    <a:pt x="7083" y="5708"/>
                    <a:pt x="7268" y="5777"/>
                    <a:pt x="7411" y="5907"/>
                  </a:cubicBezTo>
                  <a:cubicBezTo>
                    <a:pt x="7615" y="6103"/>
                    <a:pt x="7586" y="6362"/>
                    <a:pt x="7656" y="6599"/>
                  </a:cubicBezTo>
                  <a:cubicBezTo>
                    <a:pt x="7241" y="6948"/>
                    <a:pt x="6717" y="7139"/>
                    <a:pt x="6178" y="7139"/>
                  </a:cubicBezTo>
                  <a:cubicBezTo>
                    <a:pt x="6142" y="7139"/>
                    <a:pt x="6106" y="7138"/>
                    <a:pt x="6069" y="7136"/>
                  </a:cubicBezTo>
                  <a:cubicBezTo>
                    <a:pt x="5999" y="5821"/>
                    <a:pt x="6676" y="4832"/>
                    <a:pt x="7956" y="4579"/>
                  </a:cubicBezTo>
                  <a:cubicBezTo>
                    <a:pt x="7994" y="4604"/>
                    <a:pt x="8037" y="4616"/>
                    <a:pt x="8080" y="4616"/>
                  </a:cubicBezTo>
                  <a:cubicBezTo>
                    <a:pt x="8146" y="4616"/>
                    <a:pt x="8210" y="4588"/>
                    <a:pt x="8255" y="4535"/>
                  </a:cubicBezTo>
                  <a:lnTo>
                    <a:pt x="8323" y="4535"/>
                  </a:lnTo>
                  <a:cubicBezTo>
                    <a:pt x="8352" y="4531"/>
                    <a:pt x="8381" y="4518"/>
                    <a:pt x="8404" y="4498"/>
                  </a:cubicBezTo>
                  <a:close/>
                  <a:moveTo>
                    <a:pt x="8946" y="5810"/>
                  </a:moveTo>
                  <a:cubicBezTo>
                    <a:pt x="9018" y="5810"/>
                    <a:pt x="9091" y="5812"/>
                    <a:pt x="9163" y="5817"/>
                  </a:cubicBezTo>
                  <a:cubicBezTo>
                    <a:pt x="9425" y="5829"/>
                    <a:pt x="9681" y="5907"/>
                    <a:pt x="9904" y="6043"/>
                  </a:cubicBezTo>
                  <a:cubicBezTo>
                    <a:pt x="10186" y="6230"/>
                    <a:pt x="10299" y="6586"/>
                    <a:pt x="10179" y="6899"/>
                  </a:cubicBezTo>
                  <a:lnTo>
                    <a:pt x="10164" y="6900"/>
                  </a:lnTo>
                  <a:cubicBezTo>
                    <a:pt x="10062" y="7231"/>
                    <a:pt x="9777" y="7473"/>
                    <a:pt x="9434" y="7523"/>
                  </a:cubicBezTo>
                  <a:cubicBezTo>
                    <a:pt x="9388" y="7531"/>
                    <a:pt x="9342" y="7535"/>
                    <a:pt x="9296" y="7535"/>
                  </a:cubicBezTo>
                  <a:cubicBezTo>
                    <a:pt x="8833" y="7535"/>
                    <a:pt x="8403" y="7118"/>
                    <a:pt x="8132" y="6780"/>
                  </a:cubicBezTo>
                  <a:cubicBezTo>
                    <a:pt x="8399" y="6507"/>
                    <a:pt x="8602" y="6177"/>
                    <a:pt x="8730" y="5817"/>
                  </a:cubicBezTo>
                  <a:cubicBezTo>
                    <a:pt x="8802" y="5812"/>
                    <a:pt x="8874" y="5810"/>
                    <a:pt x="8946" y="5810"/>
                  </a:cubicBezTo>
                  <a:close/>
                  <a:moveTo>
                    <a:pt x="3563" y="5744"/>
                  </a:moveTo>
                  <a:cubicBezTo>
                    <a:pt x="4107" y="6227"/>
                    <a:pt x="4472" y="6880"/>
                    <a:pt x="4601" y="7597"/>
                  </a:cubicBezTo>
                  <a:lnTo>
                    <a:pt x="4594" y="7597"/>
                  </a:lnTo>
                  <a:cubicBezTo>
                    <a:pt x="3890" y="7458"/>
                    <a:pt x="3217" y="7196"/>
                    <a:pt x="2604" y="6822"/>
                  </a:cubicBezTo>
                  <a:lnTo>
                    <a:pt x="2604" y="6822"/>
                  </a:lnTo>
                  <a:cubicBezTo>
                    <a:pt x="2608" y="6823"/>
                    <a:pt x="2612" y="6823"/>
                    <a:pt x="2616" y="6823"/>
                  </a:cubicBezTo>
                  <a:cubicBezTo>
                    <a:pt x="2620" y="6823"/>
                    <a:pt x="2623" y="6823"/>
                    <a:pt x="2626" y="6823"/>
                  </a:cubicBezTo>
                  <a:cubicBezTo>
                    <a:pt x="2721" y="6823"/>
                    <a:pt x="2801" y="6748"/>
                    <a:pt x="2807" y="6652"/>
                  </a:cubicBezTo>
                  <a:cubicBezTo>
                    <a:pt x="2838" y="6330"/>
                    <a:pt x="3019" y="6043"/>
                    <a:pt x="3297" y="5876"/>
                  </a:cubicBezTo>
                  <a:cubicBezTo>
                    <a:pt x="3381" y="5824"/>
                    <a:pt x="3470" y="5778"/>
                    <a:pt x="3563" y="5744"/>
                  </a:cubicBezTo>
                  <a:close/>
                  <a:moveTo>
                    <a:pt x="413" y="1"/>
                  </a:moveTo>
                  <a:cubicBezTo>
                    <a:pt x="293" y="1"/>
                    <a:pt x="183" y="95"/>
                    <a:pt x="179" y="228"/>
                  </a:cubicBezTo>
                  <a:cubicBezTo>
                    <a:pt x="1" y="1777"/>
                    <a:pt x="294" y="3767"/>
                    <a:pt x="1424" y="4961"/>
                  </a:cubicBezTo>
                  <a:cubicBezTo>
                    <a:pt x="1210" y="5127"/>
                    <a:pt x="1054" y="5359"/>
                    <a:pt x="979" y="5621"/>
                  </a:cubicBezTo>
                  <a:cubicBezTo>
                    <a:pt x="959" y="5706"/>
                    <a:pt x="1007" y="5795"/>
                    <a:pt x="1091" y="5824"/>
                  </a:cubicBezTo>
                  <a:cubicBezTo>
                    <a:pt x="1872" y="7132"/>
                    <a:pt x="3341" y="7818"/>
                    <a:pt x="4797" y="8100"/>
                  </a:cubicBezTo>
                  <a:cubicBezTo>
                    <a:pt x="4815" y="8105"/>
                    <a:pt x="4834" y="8108"/>
                    <a:pt x="4853" y="8108"/>
                  </a:cubicBezTo>
                  <a:cubicBezTo>
                    <a:pt x="4973" y="8108"/>
                    <a:pt x="5071" y="8010"/>
                    <a:pt x="5071" y="7888"/>
                  </a:cubicBezTo>
                  <a:cubicBezTo>
                    <a:pt x="5034" y="7036"/>
                    <a:pt x="4684" y="6227"/>
                    <a:pt x="4086" y="5617"/>
                  </a:cubicBezTo>
                  <a:lnTo>
                    <a:pt x="4086" y="5617"/>
                  </a:lnTo>
                  <a:cubicBezTo>
                    <a:pt x="4550" y="5873"/>
                    <a:pt x="5064" y="6024"/>
                    <a:pt x="5594" y="6058"/>
                  </a:cubicBezTo>
                  <a:cubicBezTo>
                    <a:pt x="5598" y="6059"/>
                    <a:pt x="5601" y="6059"/>
                    <a:pt x="5605" y="6059"/>
                  </a:cubicBezTo>
                  <a:cubicBezTo>
                    <a:pt x="5762" y="6059"/>
                    <a:pt x="5784" y="5812"/>
                    <a:pt x="5634" y="5773"/>
                  </a:cubicBezTo>
                  <a:cubicBezTo>
                    <a:pt x="5088" y="5636"/>
                    <a:pt x="4572" y="5396"/>
                    <a:pt x="4115" y="5065"/>
                  </a:cubicBezTo>
                  <a:cubicBezTo>
                    <a:pt x="4046" y="4776"/>
                    <a:pt x="4090" y="4471"/>
                    <a:pt x="4238" y="4213"/>
                  </a:cubicBezTo>
                  <a:cubicBezTo>
                    <a:pt x="4445" y="3865"/>
                    <a:pt x="4838" y="3831"/>
                    <a:pt x="5131" y="3624"/>
                  </a:cubicBezTo>
                  <a:cubicBezTo>
                    <a:pt x="5327" y="3865"/>
                    <a:pt x="5483" y="4137"/>
                    <a:pt x="5594" y="4427"/>
                  </a:cubicBezTo>
                  <a:cubicBezTo>
                    <a:pt x="5680" y="4796"/>
                    <a:pt x="5797" y="5156"/>
                    <a:pt x="5946" y="5502"/>
                  </a:cubicBezTo>
                  <a:cubicBezTo>
                    <a:pt x="5625" y="6078"/>
                    <a:pt x="5502" y="6742"/>
                    <a:pt x="5599" y="7393"/>
                  </a:cubicBezTo>
                  <a:cubicBezTo>
                    <a:pt x="5604" y="7521"/>
                    <a:pt x="5706" y="7625"/>
                    <a:pt x="5835" y="7630"/>
                  </a:cubicBezTo>
                  <a:cubicBezTo>
                    <a:pt x="5930" y="7640"/>
                    <a:pt x="6025" y="7645"/>
                    <a:pt x="6120" y="7645"/>
                  </a:cubicBezTo>
                  <a:cubicBezTo>
                    <a:pt x="6786" y="7645"/>
                    <a:pt x="7434" y="7410"/>
                    <a:pt x="7947" y="6978"/>
                  </a:cubicBezTo>
                  <a:cubicBezTo>
                    <a:pt x="8281" y="7490"/>
                    <a:pt x="8775" y="7953"/>
                    <a:pt x="9431" y="7953"/>
                  </a:cubicBezTo>
                  <a:cubicBezTo>
                    <a:pt x="9908" y="7928"/>
                    <a:pt x="10336" y="7644"/>
                    <a:pt x="10542" y="7211"/>
                  </a:cubicBezTo>
                  <a:cubicBezTo>
                    <a:pt x="10772" y="6783"/>
                    <a:pt x="10724" y="6259"/>
                    <a:pt x="10420" y="5880"/>
                  </a:cubicBezTo>
                  <a:cubicBezTo>
                    <a:pt x="10347" y="5787"/>
                    <a:pt x="10259" y="5705"/>
                    <a:pt x="10161" y="5639"/>
                  </a:cubicBezTo>
                  <a:cubicBezTo>
                    <a:pt x="11483" y="4268"/>
                    <a:pt x="11483" y="2018"/>
                    <a:pt x="9675" y="1014"/>
                  </a:cubicBezTo>
                  <a:lnTo>
                    <a:pt x="9670" y="1010"/>
                  </a:lnTo>
                  <a:cubicBezTo>
                    <a:pt x="9637" y="991"/>
                    <a:pt x="9601" y="982"/>
                    <a:pt x="9565" y="982"/>
                  </a:cubicBezTo>
                  <a:cubicBezTo>
                    <a:pt x="9494" y="982"/>
                    <a:pt x="9424" y="1018"/>
                    <a:pt x="9385" y="1085"/>
                  </a:cubicBezTo>
                  <a:cubicBezTo>
                    <a:pt x="9363" y="1072"/>
                    <a:pt x="9339" y="1067"/>
                    <a:pt x="9315" y="1067"/>
                  </a:cubicBezTo>
                  <a:cubicBezTo>
                    <a:pt x="9253" y="1067"/>
                    <a:pt x="9195" y="1105"/>
                    <a:pt x="9174" y="1169"/>
                  </a:cubicBezTo>
                  <a:cubicBezTo>
                    <a:pt x="8689" y="2567"/>
                    <a:pt x="8599" y="4075"/>
                    <a:pt x="9341" y="5361"/>
                  </a:cubicBezTo>
                  <a:cubicBezTo>
                    <a:pt x="9187" y="5344"/>
                    <a:pt x="9031" y="5335"/>
                    <a:pt x="8875" y="5335"/>
                  </a:cubicBezTo>
                  <a:cubicBezTo>
                    <a:pt x="8933" y="4927"/>
                    <a:pt x="8902" y="4511"/>
                    <a:pt x="8786" y="4117"/>
                  </a:cubicBezTo>
                  <a:cubicBezTo>
                    <a:pt x="8753" y="4033"/>
                    <a:pt x="8671" y="3981"/>
                    <a:pt x="8584" y="3981"/>
                  </a:cubicBezTo>
                  <a:cubicBezTo>
                    <a:pt x="8564" y="3981"/>
                    <a:pt x="8545" y="3983"/>
                    <a:pt x="8526" y="3988"/>
                  </a:cubicBezTo>
                  <a:cubicBezTo>
                    <a:pt x="8419" y="4017"/>
                    <a:pt x="8352" y="4122"/>
                    <a:pt x="8367" y="4231"/>
                  </a:cubicBezTo>
                  <a:lnTo>
                    <a:pt x="8367" y="4297"/>
                  </a:lnTo>
                  <a:lnTo>
                    <a:pt x="8294" y="4297"/>
                  </a:lnTo>
                  <a:cubicBezTo>
                    <a:pt x="8283" y="3530"/>
                    <a:pt x="8146" y="2768"/>
                    <a:pt x="7889" y="2044"/>
                  </a:cubicBezTo>
                  <a:cubicBezTo>
                    <a:pt x="7745" y="1594"/>
                    <a:pt x="7448" y="1209"/>
                    <a:pt x="7048" y="955"/>
                  </a:cubicBezTo>
                  <a:cubicBezTo>
                    <a:pt x="6884" y="875"/>
                    <a:pt x="6710" y="837"/>
                    <a:pt x="6537" y="837"/>
                  </a:cubicBezTo>
                  <a:cubicBezTo>
                    <a:pt x="6170" y="837"/>
                    <a:pt x="5813" y="1010"/>
                    <a:pt x="5587" y="1325"/>
                  </a:cubicBezTo>
                  <a:cubicBezTo>
                    <a:pt x="5565" y="1257"/>
                    <a:pt x="5536" y="1191"/>
                    <a:pt x="5502" y="1129"/>
                  </a:cubicBezTo>
                  <a:cubicBezTo>
                    <a:pt x="5278" y="763"/>
                    <a:pt x="4922" y="497"/>
                    <a:pt x="4508" y="388"/>
                  </a:cubicBezTo>
                  <a:cubicBezTo>
                    <a:pt x="4469" y="334"/>
                    <a:pt x="4407" y="303"/>
                    <a:pt x="4342" y="303"/>
                  </a:cubicBezTo>
                  <a:cubicBezTo>
                    <a:pt x="4333" y="303"/>
                    <a:pt x="4324" y="304"/>
                    <a:pt x="4315" y="305"/>
                  </a:cubicBezTo>
                  <a:lnTo>
                    <a:pt x="4249" y="324"/>
                  </a:lnTo>
                  <a:cubicBezTo>
                    <a:pt x="3934" y="262"/>
                    <a:pt x="3615" y="230"/>
                    <a:pt x="3294" y="230"/>
                  </a:cubicBezTo>
                  <a:cubicBezTo>
                    <a:pt x="3252" y="230"/>
                    <a:pt x="3209" y="231"/>
                    <a:pt x="3167" y="232"/>
                  </a:cubicBezTo>
                  <a:cubicBezTo>
                    <a:pt x="3145" y="231"/>
                    <a:pt x="3123" y="231"/>
                    <a:pt x="3100" y="231"/>
                  </a:cubicBezTo>
                  <a:cubicBezTo>
                    <a:pt x="2504" y="231"/>
                    <a:pt x="1916" y="374"/>
                    <a:pt x="1388" y="650"/>
                  </a:cubicBezTo>
                  <a:cubicBezTo>
                    <a:pt x="1141" y="392"/>
                    <a:pt x="850" y="182"/>
                    <a:pt x="528" y="32"/>
                  </a:cubicBezTo>
                  <a:cubicBezTo>
                    <a:pt x="491" y="11"/>
                    <a:pt x="452" y="1"/>
                    <a:pt x="413"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40" name="Google Shape;671;p38">
              <a:extLst>
                <a:ext uri="{FF2B5EF4-FFF2-40B4-BE49-F238E27FC236}">
                  <a16:creationId xmlns:a16="http://schemas.microsoft.com/office/drawing/2014/main" id="{09A4E062-9CBF-44B1-9EA9-22B91C003FEF}"/>
                </a:ext>
              </a:extLst>
            </p:cNvPr>
            <p:cNvSpPr/>
            <p:nvPr/>
          </p:nvSpPr>
          <p:spPr>
            <a:xfrm>
              <a:off x="6804000" y="2069350"/>
              <a:ext cx="53325" cy="43100"/>
            </a:xfrm>
            <a:custGeom>
              <a:avLst/>
              <a:gdLst/>
              <a:ahLst/>
              <a:cxnLst/>
              <a:rect l="l" t="t" r="r" b="b"/>
              <a:pathLst>
                <a:path w="2133" h="1724" extrusionOk="0">
                  <a:moveTo>
                    <a:pt x="814" y="0"/>
                  </a:moveTo>
                  <a:cubicBezTo>
                    <a:pt x="742" y="0"/>
                    <a:pt x="669" y="2"/>
                    <a:pt x="597" y="7"/>
                  </a:cubicBezTo>
                  <a:cubicBezTo>
                    <a:pt x="470" y="368"/>
                    <a:pt x="267" y="697"/>
                    <a:pt x="1" y="971"/>
                  </a:cubicBezTo>
                  <a:cubicBezTo>
                    <a:pt x="273" y="1290"/>
                    <a:pt x="707" y="1723"/>
                    <a:pt x="1175" y="1723"/>
                  </a:cubicBezTo>
                  <a:cubicBezTo>
                    <a:pt x="1217" y="1723"/>
                    <a:pt x="1259" y="1720"/>
                    <a:pt x="1302" y="1712"/>
                  </a:cubicBezTo>
                  <a:cubicBezTo>
                    <a:pt x="1640" y="1656"/>
                    <a:pt x="1918" y="1409"/>
                    <a:pt x="2013" y="1079"/>
                  </a:cubicBezTo>
                  <a:cubicBezTo>
                    <a:pt x="2133" y="764"/>
                    <a:pt x="2020" y="408"/>
                    <a:pt x="1740" y="223"/>
                  </a:cubicBezTo>
                  <a:cubicBezTo>
                    <a:pt x="1524" y="95"/>
                    <a:pt x="1281" y="20"/>
                    <a:pt x="1032" y="7"/>
                  </a:cubicBezTo>
                  <a:cubicBezTo>
                    <a:pt x="959" y="2"/>
                    <a:pt x="887" y="0"/>
                    <a:pt x="814"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41" name="Google Shape;672;p38">
              <a:extLst>
                <a:ext uri="{FF2B5EF4-FFF2-40B4-BE49-F238E27FC236}">
                  <a16:creationId xmlns:a16="http://schemas.microsoft.com/office/drawing/2014/main" id="{C8D3549F-97FD-41CE-B9C9-040E48E73696}"/>
                </a:ext>
              </a:extLst>
            </p:cNvPr>
            <p:cNvSpPr/>
            <p:nvPr/>
          </p:nvSpPr>
          <p:spPr>
            <a:xfrm>
              <a:off x="6831975" y="2007550"/>
              <a:ext cx="32750" cy="48200"/>
            </a:xfrm>
            <a:custGeom>
              <a:avLst/>
              <a:gdLst/>
              <a:ahLst/>
              <a:cxnLst/>
              <a:rect l="l" t="t" r="r" b="b"/>
              <a:pathLst>
                <a:path w="1310" h="1928" extrusionOk="0">
                  <a:moveTo>
                    <a:pt x="378" y="0"/>
                  </a:moveTo>
                  <a:cubicBezTo>
                    <a:pt x="214" y="0"/>
                    <a:pt x="91" y="64"/>
                    <a:pt x="153" y="309"/>
                  </a:cubicBezTo>
                  <a:cubicBezTo>
                    <a:pt x="174" y="385"/>
                    <a:pt x="113" y="453"/>
                    <a:pt x="42" y="453"/>
                  </a:cubicBezTo>
                  <a:cubicBezTo>
                    <a:pt x="28" y="453"/>
                    <a:pt x="15" y="451"/>
                    <a:pt x="1" y="446"/>
                  </a:cubicBezTo>
                  <a:lnTo>
                    <a:pt x="1" y="446"/>
                  </a:lnTo>
                  <a:cubicBezTo>
                    <a:pt x="89" y="973"/>
                    <a:pt x="282" y="1477"/>
                    <a:pt x="568" y="1928"/>
                  </a:cubicBezTo>
                  <a:cubicBezTo>
                    <a:pt x="1011" y="1467"/>
                    <a:pt x="1275" y="862"/>
                    <a:pt x="1309" y="224"/>
                  </a:cubicBezTo>
                  <a:cubicBezTo>
                    <a:pt x="1094" y="186"/>
                    <a:pt x="865" y="74"/>
                    <a:pt x="665" y="39"/>
                  </a:cubicBezTo>
                  <a:cubicBezTo>
                    <a:pt x="573" y="20"/>
                    <a:pt x="470" y="0"/>
                    <a:pt x="378"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42" name="Google Shape;673;p38">
              <a:extLst>
                <a:ext uri="{FF2B5EF4-FFF2-40B4-BE49-F238E27FC236}">
                  <a16:creationId xmlns:a16="http://schemas.microsoft.com/office/drawing/2014/main" id="{360F2856-9C70-40ED-87B3-6D686D0DAD54}"/>
                </a:ext>
              </a:extLst>
            </p:cNvPr>
            <p:cNvSpPr/>
            <p:nvPr/>
          </p:nvSpPr>
          <p:spPr>
            <a:xfrm>
              <a:off x="6824575" y="1613825"/>
              <a:ext cx="14450" cy="30975"/>
            </a:xfrm>
            <a:custGeom>
              <a:avLst/>
              <a:gdLst/>
              <a:ahLst/>
              <a:cxnLst/>
              <a:rect l="l" t="t" r="r" b="b"/>
              <a:pathLst>
                <a:path w="578" h="1239" extrusionOk="0">
                  <a:moveTo>
                    <a:pt x="572" y="1"/>
                  </a:moveTo>
                  <a:cubicBezTo>
                    <a:pt x="529" y="51"/>
                    <a:pt x="474" y="88"/>
                    <a:pt x="411" y="109"/>
                  </a:cubicBezTo>
                  <a:lnTo>
                    <a:pt x="42" y="219"/>
                  </a:lnTo>
                  <a:cubicBezTo>
                    <a:pt x="26" y="342"/>
                    <a:pt x="19" y="466"/>
                    <a:pt x="22" y="590"/>
                  </a:cubicBezTo>
                  <a:lnTo>
                    <a:pt x="0" y="1239"/>
                  </a:lnTo>
                  <a:cubicBezTo>
                    <a:pt x="367" y="933"/>
                    <a:pt x="577" y="478"/>
                    <a:pt x="572"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43" name="Google Shape;674;p38">
              <a:extLst>
                <a:ext uri="{FF2B5EF4-FFF2-40B4-BE49-F238E27FC236}">
                  <a16:creationId xmlns:a16="http://schemas.microsoft.com/office/drawing/2014/main" id="{4F7946B5-BEDE-4AD4-8064-F68F2353F3D6}"/>
                </a:ext>
              </a:extLst>
            </p:cNvPr>
            <p:cNvSpPr/>
            <p:nvPr/>
          </p:nvSpPr>
          <p:spPr>
            <a:xfrm>
              <a:off x="6647100" y="1551900"/>
              <a:ext cx="187150" cy="64625"/>
            </a:xfrm>
            <a:custGeom>
              <a:avLst/>
              <a:gdLst/>
              <a:ahLst/>
              <a:cxnLst/>
              <a:rect l="l" t="t" r="r" b="b"/>
              <a:pathLst>
                <a:path w="7486" h="2585" extrusionOk="0">
                  <a:moveTo>
                    <a:pt x="3970" y="0"/>
                  </a:moveTo>
                  <a:cubicBezTo>
                    <a:pt x="2290" y="0"/>
                    <a:pt x="0" y="317"/>
                    <a:pt x="925" y="1596"/>
                  </a:cubicBezTo>
                  <a:cubicBezTo>
                    <a:pt x="1454" y="2337"/>
                    <a:pt x="2429" y="2584"/>
                    <a:pt x="3497" y="2584"/>
                  </a:cubicBezTo>
                  <a:cubicBezTo>
                    <a:pt x="4865" y="2584"/>
                    <a:pt x="6387" y="2178"/>
                    <a:pt x="7321" y="1885"/>
                  </a:cubicBezTo>
                  <a:cubicBezTo>
                    <a:pt x="7348" y="1878"/>
                    <a:pt x="7376" y="1874"/>
                    <a:pt x="7403" y="1874"/>
                  </a:cubicBezTo>
                  <a:cubicBezTo>
                    <a:pt x="7431" y="1874"/>
                    <a:pt x="7459" y="1878"/>
                    <a:pt x="7486" y="1885"/>
                  </a:cubicBezTo>
                  <a:cubicBezTo>
                    <a:pt x="7080" y="1041"/>
                    <a:pt x="6346" y="400"/>
                    <a:pt x="5454" y="113"/>
                  </a:cubicBezTo>
                  <a:cubicBezTo>
                    <a:pt x="5225" y="52"/>
                    <a:pt x="4647" y="0"/>
                    <a:pt x="3970"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44" name="Google Shape;675;p38">
              <a:extLst>
                <a:ext uri="{FF2B5EF4-FFF2-40B4-BE49-F238E27FC236}">
                  <a16:creationId xmlns:a16="http://schemas.microsoft.com/office/drawing/2014/main" id="{A26A06C6-9719-4AE9-A3A8-EEB4F1B46308}"/>
                </a:ext>
              </a:extLst>
            </p:cNvPr>
            <p:cNvSpPr/>
            <p:nvPr/>
          </p:nvSpPr>
          <p:spPr>
            <a:xfrm>
              <a:off x="6791400" y="1622175"/>
              <a:ext cx="24775" cy="44175"/>
            </a:xfrm>
            <a:custGeom>
              <a:avLst/>
              <a:gdLst/>
              <a:ahLst/>
              <a:cxnLst/>
              <a:rect l="l" t="t" r="r" b="b"/>
              <a:pathLst>
                <a:path w="991" h="1767" extrusionOk="0">
                  <a:moveTo>
                    <a:pt x="938" y="1"/>
                  </a:moveTo>
                  <a:cubicBezTo>
                    <a:pt x="694" y="60"/>
                    <a:pt x="430" y="124"/>
                    <a:pt x="149" y="183"/>
                  </a:cubicBezTo>
                  <a:cubicBezTo>
                    <a:pt x="162" y="509"/>
                    <a:pt x="144" y="835"/>
                    <a:pt x="93" y="1157"/>
                  </a:cubicBezTo>
                  <a:cubicBezTo>
                    <a:pt x="71" y="1364"/>
                    <a:pt x="41" y="1565"/>
                    <a:pt x="1" y="1766"/>
                  </a:cubicBezTo>
                  <a:cubicBezTo>
                    <a:pt x="193" y="1685"/>
                    <a:pt x="379" y="1592"/>
                    <a:pt x="560" y="1487"/>
                  </a:cubicBezTo>
                  <a:cubicBezTo>
                    <a:pt x="709" y="1398"/>
                    <a:pt x="852" y="1300"/>
                    <a:pt x="990" y="1195"/>
                  </a:cubicBezTo>
                  <a:cubicBezTo>
                    <a:pt x="946" y="839"/>
                    <a:pt x="946" y="498"/>
                    <a:pt x="946" y="127"/>
                  </a:cubicBezTo>
                  <a:cubicBezTo>
                    <a:pt x="942" y="82"/>
                    <a:pt x="938" y="41"/>
                    <a:pt x="938"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45" name="Google Shape;676;p38">
              <a:extLst>
                <a:ext uri="{FF2B5EF4-FFF2-40B4-BE49-F238E27FC236}">
                  <a16:creationId xmlns:a16="http://schemas.microsoft.com/office/drawing/2014/main" id="{A0756232-C6D9-463B-8FD1-3660656371A9}"/>
                </a:ext>
              </a:extLst>
            </p:cNvPr>
            <p:cNvSpPr/>
            <p:nvPr/>
          </p:nvSpPr>
          <p:spPr>
            <a:xfrm>
              <a:off x="6739425" y="1955375"/>
              <a:ext cx="56350" cy="81275"/>
            </a:xfrm>
            <a:custGeom>
              <a:avLst/>
              <a:gdLst/>
              <a:ahLst/>
              <a:cxnLst/>
              <a:rect l="l" t="t" r="r" b="b"/>
              <a:pathLst>
                <a:path w="2254" h="3251" extrusionOk="0">
                  <a:moveTo>
                    <a:pt x="971" y="1"/>
                  </a:moveTo>
                  <a:cubicBezTo>
                    <a:pt x="913" y="1"/>
                    <a:pt x="856" y="11"/>
                    <a:pt x="801" y="31"/>
                  </a:cubicBezTo>
                  <a:cubicBezTo>
                    <a:pt x="683" y="64"/>
                    <a:pt x="577" y="123"/>
                    <a:pt x="486" y="205"/>
                  </a:cubicBezTo>
                  <a:cubicBezTo>
                    <a:pt x="250" y="423"/>
                    <a:pt x="100" y="718"/>
                    <a:pt x="64" y="1038"/>
                  </a:cubicBezTo>
                  <a:cubicBezTo>
                    <a:pt x="0" y="1420"/>
                    <a:pt x="79" y="1811"/>
                    <a:pt x="286" y="2139"/>
                  </a:cubicBezTo>
                  <a:cubicBezTo>
                    <a:pt x="577" y="2606"/>
                    <a:pt x="986" y="2990"/>
                    <a:pt x="1471" y="3250"/>
                  </a:cubicBezTo>
                  <a:cubicBezTo>
                    <a:pt x="1721" y="3143"/>
                    <a:pt x="1985" y="3074"/>
                    <a:pt x="2254" y="3043"/>
                  </a:cubicBezTo>
                  <a:cubicBezTo>
                    <a:pt x="2241" y="2464"/>
                    <a:pt x="2161" y="1887"/>
                    <a:pt x="2016" y="1324"/>
                  </a:cubicBezTo>
                  <a:cubicBezTo>
                    <a:pt x="1922" y="1305"/>
                    <a:pt x="1826" y="1296"/>
                    <a:pt x="1731" y="1296"/>
                  </a:cubicBezTo>
                  <a:cubicBezTo>
                    <a:pt x="1611" y="1296"/>
                    <a:pt x="1491" y="1311"/>
                    <a:pt x="1373" y="1339"/>
                  </a:cubicBezTo>
                  <a:cubicBezTo>
                    <a:pt x="1012" y="1498"/>
                    <a:pt x="740" y="1808"/>
                    <a:pt x="631" y="2188"/>
                  </a:cubicBezTo>
                  <a:cubicBezTo>
                    <a:pt x="610" y="2232"/>
                    <a:pt x="572" y="2251"/>
                    <a:pt x="533" y="2251"/>
                  </a:cubicBezTo>
                  <a:cubicBezTo>
                    <a:pt x="472" y="2251"/>
                    <a:pt x="411" y="2204"/>
                    <a:pt x="420" y="2128"/>
                  </a:cubicBezTo>
                  <a:cubicBezTo>
                    <a:pt x="475" y="1638"/>
                    <a:pt x="776" y="1212"/>
                    <a:pt x="1217" y="994"/>
                  </a:cubicBezTo>
                  <a:cubicBezTo>
                    <a:pt x="1392" y="914"/>
                    <a:pt x="1583" y="872"/>
                    <a:pt x="1776" y="872"/>
                  </a:cubicBezTo>
                  <a:cubicBezTo>
                    <a:pt x="1808" y="872"/>
                    <a:pt x="1841" y="873"/>
                    <a:pt x="1873" y="875"/>
                  </a:cubicBezTo>
                  <a:lnTo>
                    <a:pt x="1873" y="845"/>
                  </a:lnTo>
                  <a:cubicBezTo>
                    <a:pt x="1782" y="635"/>
                    <a:pt x="1656" y="441"/>
                    <a:pt x="1502" y="271"/>
                  </a:cubicBezTo>
                  <a:cubicBezTo>
                    <a:pt x="1448" y="209"/>
                    <a:pt x="1383" y="155"/>
                    <a:pt x="1313" y="112"/>
                  </a:cubicBezTo>
                  <a:cubicBezTo>
                    <a:pt x="1262" y="73"/>
                    <a:pt x="1204" y="46"/>
                    <a:pt x="1141" y="31"/>
                  </a:cubicBezTo>
                  <a:cubicBezTo>
                    <a:pt x="1086" y="11"/>
                    <a:pt x="1029" y="1"/>
                    <a:pt x="971"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46" name="Google Shape;677;p38">
              <a:extLst>
                <a:ext uri="{FF2B5EF4-FFF2-40B4-BE49-F238E27FC236}">
                  <a16:creationId xmlns:a16="http://schemas.microsoft.com/office/drawing/2014/main" id="{D31798C4-C501-4DDF-9E41-B5ED5674EAC8}"/>
                </a:ext>
              </a:extLst>
            </p:cNvPr>
            <p:cNvSpPr/>
            <p:nvPr/>
          </p:nvSpPr>
          <p:spPr>
            <a:xfrm>
              <a:off x="6759350" y="1628950"/>
              <a:ext cx="23950" cy="46800"/>
            </a:xfrm>
            <a:custGeom>
              <a:avLst/>
              <a:gdLst/>
              <a:ahLst/>
              <a:cxnLst/>
              <a:rect l="l" t="t" r="r" b="b"/>
              <a:pathLst>
                <a:path w="958" h="1872" extrusionOk="0">
                  <a:moveTo>
                    <a:pt x="957" y="0"/>
                  </a:moveTo>
                  <a:cubicBezTo>
                    <a:pt x="720" y="45"/>
                    <a:pt x="445" y="82"/>
                    <a:pt x="179" y="111"/>
                  </a:cubicBezTo>
                  <a:cubicBezTo>
                    <a:pt x="198" y="452"/>
                    <a:pt x="177" y="794"/>
                    <a:pt x="120" y="1131"/>
                  </a:cubicBezTo>
                  <a:cubicBezTo>
                    <a:pt x="92" y="1379"/>
                    <a:pt x="53" y="1628"/>
                    <a:pt x="1" y="1872"/>
                  </a:cubicBezTo>
                  <a:cubicBezTo>
                    <a:pt x="299" y="1824"/>
                    <a:pt x="592" y="1752"/>
                    <a:pt x="879" y="1658"/>
                  </a:cubicBezTo>
                  <a:cubicBezTo>
                    <a:pt x="927" y="1354"/>
                    <a:pt x="953" y="1048"/>
                    <a:pt x="957" y="742"/>
                  </a:cubicBezTo>
                  <a:lnTo>
                    <a:pt x="957" y="0"/>
                  </a:ln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47" name="Google Shape;678;p38">
              <a:extLst>
                <a:ext uri="{FF2B5EF4-FFF2-40B4-BE49-F238E27FC236}">
                  <a16:creationId xmlns:a16="http://schemas.microsoft.com/office/drawing/2014/main" id="{7A2B0C81-D59A-4E13-9F0F-4442BB77DBEE}"/>
                </a:ext>
              </a:extLst>
            </p:cNvPr>
            <p:cNvSpPr/>
            <p:nvPr/>
          </p:nvSpPr>
          <p:spPr>
            <a:xfrm>
              <a:off x="6731275" y="1632925"/>
              <a:ext cx="21425" cy="43875"/>
            </a:xfrm>
            <a:custGeom>
              <a:avLst/>
              <a:gdLst/>
              <a:ahLst/>
              <a:cxnLst/>
              <a:rect l="l" t="t" r="r" b="b"/>
              <a:pathLst>
                <a:path w="857" h="1755" extrusionOk="0">
                  <a:moveTo>
                    <a:pt x="856" y="0"/>
                  </a:moveTo>
                  <a:lnTo>
                    <a:pt x="856" y="0"/>
                  </a:lnTo>
                  <a:cubicBezTo>
                    <a:pt x="683" y="16"/>
                    <a:pt x="506" y="28"/>
                    <a:pt x="330" y="28"/>
                  </a:cubicBezTo>
                  <a:cubicBezTo>
                    <a:pt x="292" y="28"/>
                    <a:pt x="254" y="28"/>
                    <a:pt x="216" y="26"/>
                  </a:cubicBezTo>
                  <a:cubicBezTo>
                    <a:pt x="174" y="341"/>
                    <a:pt x="82" y="705"/>
                    <a:pt x="56" y="965"/>
                  </a:cubicBezTo>
                  <a:cubicBezTo>
                    <a:pt x="29" y="1224"/>
                    <a:pt x="0" y="1484"/>
                    <a:pt x="0" y="1739"/>
                  </a:cubicBezTo>
                  <a:cubicBezTo>
                    <a:pt x="130" y="1749"/>
                    <a:pt x="261" y="1755"/>
                    <a:pt x="391" y="1755"/>
                  </a:cubicBezTo>
                  <a:cubicBezTo>
                    <a:pt x="521" y="1755"/>
                    <a:pt x="652" y="1749"/>
                    <a:pt x="782" y="1739"/>
                  </a:cubicBezTo>
                  <a:cubicBezTo>
                    <a:pt x="827" y="1431"/>
                    <a:pt x="852" y="1122"/>
                    <a:pt x="856" y="812"/>
                  </a:cubicBezTo>
                  <a:cubicBezTo>
                    <a:pt x="856" y="556"/>
                    <a:pt x="830" y="271"/>
                    <a:pt x="856"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48" name="Google Shape;679;p38">
              <a:extLst>
                <a:ext uri="{FF2B5EF4-FFF2-40B4-BE49-F238E27FC236}">
                  <a16:creationId xmlns:a16="http://schemas.microsoft.com/office/drawing/2014/main" id="{C549A729-0E62-4201-AE93-65B598038DA0}"/>
                </a:ext>
              </a:extLst>
            </p:cNvPr>
            <p:cNvSpPr/>
            <p:nvPr/>
          </p:nvSpPr>
          <p:spPr>
            <a:xfrm>
              <a:off x="6706050" y="1632650"/>
              <a:ext cx="20050" cy="43100"/>
            </a:xfrm>
            <a:custGeom>
              <a:avLst/>
              <a:gdLst/>
              <a:ahLst/>
              <a:cxnLst/>
              <a:rect l="l" t="t" r="r" b="b"/>
              <a:pathLst>
                <a:path w="802" h="1724" extrusionOk="0">
                  <a:moveTo>
                    <a:pt x="57" y="0"/>
                  </a:moveTo>
                  <a:cubicBezTo>
                    <a:pt x="63" y="226"/>
                    <a:pt x="54" y="453"/>
                    <a:pt x="34" y="678"/>
                  </a:cubicBezTo>
                  <a:lnTo>
                    <a:pt x="1" y="1586"/>
                  </a:lnTo>
                  <a:cubicBezTo>
                    <a:pt x="227" y="1651"/>
                    <a:pt x="459" y="1698"/>
                    <a:pt x="693" y="1724"/>
                  </a:cubicBezTo>
                  <a:cubicBezTo>
                    <a:pt x="626" y="1165"/>
                    <a:pt x="663" y="598"/>
                    <a:pt x="801" y="53"/>
                  </a:cubicBezTo>
                  <a:cubicBezTo>
                    <a:pt x="553" y="48"/>
                    <a:pt x="304" y="30"/>
                    <a:pt x="57"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49" name="Google Shape;680;p38">
              <a:extLst>
                <a:ext uri="{FF2B5EF4-FFF2-40B4-BE49-F238E27FC236}">
                  <a16:creationId xmlns:a16="http://schemas.microsoft.com/office/drawing/2014/main" id="{499F4494-212D-49EE-B4CD-D4E12AABD0D2}"/>
                </a:ext>
              </a:extLst>
            </p:cNvPr>
            <p:cNvSpPr/>
            <p:nvPr/>
          </p:nvSpPr>
          <p:spPr>
            <a:xfrm>
              <a:off x="6672975" y="1994725"/>
              <a:ext cx="46825" cy="47725"/>
            </a:xfrm>
            <a:custGeom>
              <a:avLst/>
              <a:gdLst/>
              <a:ahLst/>
              <a:cxnLst/>
              <a:rect l="l" t="t" r="r" b="b"/>
              <a:pathLst>
                <a:path w="1873" h="1909" extrusionOk="0">
                  <a:moveTo>
                    <a:pt x="501" y="0"/>
                  </a:moveTo>
                  <a:cubicBezTo>
                    <a:pt x="334" y="0"/>
                    <a:pt x="166" y="18"/>
                    <a:pt x="0" y="55"/>
                  </a:cubicBezTo>
                  <a:cubicBezTo>
                    <a:pt x="54" y="753"/>
                    <a:pt x="353" y="1410"/>
                    <a:pt x="846" y="1908"/>
                  </a:cubicBezTo>
                  <a:cubicBezTo>
                    <a:pt x="806" y="1652"/>
                    <a:pt x="856" y="1391"/>
                    <a:pt x="987" y="1167"/>
                  </a:cubicBezTo>
                  <a:cubicBezTo>
                    <a:pt x="1187" y="829"/>
                    <a:pt x="1500" y="574"/>
                    <a:pt x="1873" y="448"/>
                  </a:cubicBezTo>
                  <a:cubicBezTo>
                    <a:pt x="1471" y="154"/>
                    <a:pt x="990" y="0"/>
                    <a:pt x="501"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50" name="Google Shape;681;p38">
              <a:extLst>
                <a:ext uri="{FF2B5EF4-FFF2-40B4-BE49-F238E27FC236}">
                  <a16:creationId xmlns:a16="http://schemas.microsoft.com/office/drawing/2014/main" id="{E0E84AC7-8A86-43FA-A5F1-8E2230EE7C69}"/>
                </a:ext>
              </a:extLst>
            </p:cNvPr>
            <p:cNvSpPr/>
            <p:nvPr/>
          </p:nvSpPr>
          <p:spPr>
            <a:xfrm>
              <a:off x="6676800" y="1624325"/>
              <a:ext cx="22525" cy="45700"/>
            </a:xfrm>
            <a:custGeom>
              <a:avLst/>
              <a:gdLst/>
              <a:ahLst/>
              <a:cxnLst/>
              <a:rect l="l" t="t" r="r" b="b"/>
              <a:pathLst>
                <a:path w="901" h="1828" extrusionOk="0">
                  <a:moveTo>
                    <a:pt x="0" y="0"/>
                  </a:moveTo>
                  <a:lnTo>
                    <a:pt x="0" y="541"/>
                  </a:lnTo>
                  <a:cubicBezTo>
                    <a:pt x="14" y="819"/>
                    <a:pt x="44" y="1096"/>
                    <a:pt x="93" y="1371"/>
                  </a:cubicBezTo>
                  <a:lnTo>
                    <a:pt x="144" y="1404"/>
                  </a:lnTo>
                  <a:cubicBezTo>
                    <a:pt x="167" y="1416"/>
                    <a:pt x="185" y="1434"/>
                    <a:pt x="200" y="1456"/>
                  </a:cubicBezTo>
                  <a:cubicBezTo>
                    <a:pt x="417" y="1608"/>
                    <a:pt x="653" y="1732"/>
                    <a:pt x="900" y="1828"/>
                  </a:cubicBezTo>
                  <a:cubicBezTo>
                    <a:pt x="893" y="1553"/>
                    <a:pt x="871" y="1283"/>
                    <a:pt x="871" y="1012"/>
                  </a:cubicBezTo>
                  <a:cubicBezTo>
                    <a:pt x="845" y="764"/>
                    <a:pt x="837" y="515"/>
                    <a:pt x="849" y="267"/>
                  </a:cubicBezTo>
                  <a:cubicBezTo>
                    <a:pt x="555" y="213"/>
                    <a:pt x="271" y="123"/>
                    <a:pt x="0"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51" name="Google Shape;682;p38">
              <a:extLst>
                <a:ext uri="{FF2B5EF4-FFF2-40B4-BE49-F238E27FC236}">
                  <a16:creationId xmlns:a16="http://schemas.microsoft.com/office/drawing/2014/main" id="{6C0B9381-17F3-44EC-8A2D-B9B61E11BE9F}"/>
                </a:ext>
              </a:extLst>
            </p:cNvPr>
            <p:cNvSpPr/>
            <p:nvPr/>
          </p:nvSpPr>
          <p:spPr>
            <a:xfrm>
              <a:off x="6633425" y="2053200"/>
              <a:ext cx="45600" cy="38775"/>
            </a:xfrm>
            <a:custGeom>
              <a:avLst/>
              <a:gdLst/>
              <a:ahLst/>
              <a:cxnLst/>
              <a:rect l="l" t="t" r="r" b="b"/>
              <a:pathLst>
                <a:path w="1824" h="1551" extrusionOk="0">
                  <a:moveTo>
                    <a:pt x="1036" y="0"/>
                  </a:moveTo>
                  <a:cubicBezTo>
                    <a:pt x="917" y="0"/>
                    <a:pt x="796" y="16"/>
                    <a:pt x="678" y="49"/>
                  </a:cubicBezTo>
                  <a:cubicBezTo>
                    <a:pt x="652" y="114"/>
                    <a:pt x="591" y="153"/>
                    <a:pt x="526" y="153"/>
                  </a:cubicBezTo>
                  <a:cubicBezTo>
                    <a:pt x="508" y="153"/>
                    <a:pt x="489" y="150"/>
                    <a:pt x="471" y="143"/>
                  </a:cubicBezTo>
                  <a:cubicBezTo>
                    <a:pt x="297" y="243"/>
                    <a:pt x="139" y="367"/>
                    <a:pt x="1" y="513"/>
                  </a:cubicBezTo>
                  <a:cubicBezTo>
                    <a:pt x="314" y="916"/>
                    <a:pt x="689" y="1267"/>
                    <a:pt x="1112" y="1551"/>
                  </a:cubicBezTo>
                  <a:cubicBezTo>
                    <a:pt x="1106" y="1523"/>
                    <a:pt x="1106" y="1494"/>
                    <a:pt x="1112" y="1465"/>
                  </a:cubicBezTo>
                  <a:cubicBezTo>
                    <a:pt x="1103" y="1025"/>
                    <a:pt x="1314" y="608"/>
                    <a:pt x="1676" y="354"/>
                  </a:cubicBezTo>
                  <a:cubicBezTo>
                    <a:pt x="1723" y="319"/>
                    <a:pt x="1773" y="287"/>
                    <a:pt x="1824" y="258"/>
                  </a:cubicBezTo>
                  <a:cubicBezTo>
                    <a:pt x="1593" y="89"/>
                    <a:pt x="1316" y="0"/>
                    <a:pt x="1036"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52" name="Google Shape;683;p38">
              <a:extLst>
                <a:ext uri="{FF2B5EF4-FFF2-40B4-BE49-F238E27FC236}">
                  <a16:creationId xmlns:a16="http://schemas.microsoft.com/office/drawing/2014/main" id="{75AD6D91-EAB5-4024-B857-9262CCEA4476}"/>
                </a:ext>
              </a:extLst>
            </p:cNvPr>
            <p:cNvSpPr/>
            <p:nvPr/>
          </p:nvSpPr>
          <p:spPr>
            <a:xfrm>
              <a:off x="6647300" y="1600425"/>
              <a:ext cx="21550" cy="48950"/>
            </a:xfrm>
            <a:custGeom>
              <a:avLst/>
              <a:gdLst/>
              <a:ahLst/>
              <a:cxnLst/>
              <a:rect l="l" t="t" r="r" b="b"/>
              <a:pathLst>
                <a:path w="862" h="1958" extrusionOk="0">
                  <a:moveTo>
                    <a:pt x="156" y="0"/>
                  </a:moveTo>
                  <a:cubicBezTo>
                    <a:pt x="45" y="257"/>
                    <a:pt x="0" y="540"/>
                    <a:pt x="27" y="818"/>
                  </a:cubicBezTo>
                  <a:cubicBezTo>
                    <a:pt x="89" y="1257"/>
                    <a:pt x="318" y="1655"/>
                    <a:pt x="664" y="1931"/>
                  </a:cubicBezTo>
                  <a:lnTo>
                    <a:pt x="667" y="1928"/>
                  </a:lnTo>
                  <a:cubicBezTo>
                    <a:pt x="690" y="1906"/>
                    <a:pt x="720" y="1895"/>
                    <a:pt x="750" y="1895"/>
                  </a:cubicBezTo>
                  <a:cubicBezTo>
                    <a:pt x="781" y="1895"/>
                    <a:pt x="812" y="1907"/>
                    <a:pt x="835" y="1931"/>
                  </a:cubicBezTo>
                  <a:lnTo>
                    <a:pt x="862" y="1957"/>
                  </a:lnTo>
                  <a:cubicBezTo>
                    <a:pt x="766" y="1558"/>
                    <a:pt x="741" y="1147"/>
                    <a:pt x="790" y="741"/>
                  </a:cubicBezTo>
                  <a:cubicBezTo>
                    <a:pt x="518" y="552"/>
                    <a:pt x="300" y="297"/>
                    <a:pt x="156"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sp>
          <p:nvSpPr>
            <p:cNvPr id="53" name="Google Shape;684;p38">
              <a:extLst>
                <a:ext uri="{FF2B5EF4-FFF2-40B4-BE49-F238E27FC236}">
                  <a16:creationId xmlns:a16="http://schemas.microsoft.com/office/drawing/2014/main" id="{06032DC5-3EB8-402C-8831-2CB2BDFBEE68}"/>
                </a:ext>
              </a:extLst>
            </p:cNvPr>
            <p:cNvSpPr/>
            <p:nvPr/>
          </p:nvSpPr>
          <p:spPr>
            <a:xfrm>
              <a:off x="6612650" y="1939075"/>
              <a:ext cx="67300" cy="107450"/>
            </a:xfrm>
            <a:custGeom>
              <a:avLst/>
              <a:gdLst/>
              <a:ahLst/>
              <a:cxnLst/>
              <a:rect l="l" t="t" r="r" b="b"/>
              <a:pathLst>
                <a:path w="2692" h="4298" extrusionOk="0">
                  <a:moveTo>
                    <a:pt x="102" y="1"/>
                  </a:moveTo>
                  <a:lnTo>
                    <a:pt x="102" y="1"/>
                  </a:lnTo>
                  <a:cubicBezTo>
                    <a:pt x="1" y="1580"/>
                    <a:pt x="480" y="2829"/>
                    <a:pt x="1309" y="4137"/>
                  </a:cubicBezTo>
                  <a:cubicBezTo>
                    <a:pt x="1472" y="4090"/>
                    <a:pt x="1640" y="4067"/>
                    <a:pt x="1807" y="4067"/>
                  </a:cubicBezTo>
                  <a:cubicBezTo>
                    <a:pt x="2114" y="4067"/>
                    <a:pt x="2419" y="4145"/>
                    <a:pt x="2692" y="4297"/>
                  </a:cubicBezTo>
                  <a:cubicBezTo>
                    <a:pt x="2150" y="3682"/>
                    <a:pt x="1850" y="2892"/>
                    <a:pt x="1847" y="2072"/>
                  </a:cubicBezTo>
                  <a:cubicBezTo>
                    <a:pt x="1847" y="1950"/>
                    <a:pt x="1929" y="1842"/>
                    <a:pt x="2047" y="1809"/>
                  </a:cubicBezTo>
                  <a:lnTo>
                    <a:pt x="2294" y="1765"/>
                  </a:lnTo>
                  <a:cubicBezTo>
                    <a:pt x="2122" y="1685"/>
                    <a:pt x="1955" y="1593"/>
                    <a:pt x="1795" y="1490"/>
                  </a:cubicBezTo>
                  <a:cubicBezTo>
                    <a:pt x="1730" y="1502"/>
                    <a:pt x="1664" y="1509"/>
                    <a:pt x="1599" y="1513"/>
                  </a:cubicBezTo>
                  <a:cubicBezTo>
                    <a:pt x="1708" y="2289"/>
                    <a:pt x="1682" y="3080"/>
                    <a:pt x="1520" y="3849"/>
                  </a:cubicBezTo>
                  <a:cubicBezTo>
                    <a:pt x="1507" y="3919"/>
                    <a:pt x="1449" y="3952"/>
                    <a:pt x="1389" y="3952"/>
                  </a:cubicBezTo>
                  <a:cubicBezTo>
                    <a:pt x="1313" y="3952"/>
                    <a:pt x="1235" y="3902"/>
                    <a:pt x="1235" y="3811"/>
                  </a:cubicBezTo>
                  <a:cubicBezTo>
                    <a:pt x="1339" y="3052"/>
                    <a:pt x="1317" y="2282"/>
                    <a:pt x="1168" y="1531"/>
                  </a:cubicBezTo>
                  <a:cubicBezTo>
                    <a:pt x="856" y="1558"/>
                    <a:pt x="609" y="1650"/>
                    <a:pt x="716" y="2061"/>
                  </a:cubicBezTo>
                  <a:cubicBezTo>
                    <a:pt x="732" y="2122"/>
                    <a:pt x="684" y="2161"/>
                    <a:pt x="637" y="2161"/>
                  </a:cubicBezTo>
                  <a:cubicBezTo>
                    <a:pt x="606" y="2161"/>
                    <a:pt x="575" y="2143"/>
                    <a:pt x="564" y="2103"/>
                  </a:cubicBezTo>
                  <a:cubicBezTo>
                    <a:pt x="476" y="1945"/>
                    <a:pt x="458" y="1758"/>
                    <a:pt x="513" y="1587"/>
                  </a:cubicBezTo>
                  <a:cubicBezTo>
                    <a:pt x="575" y="1461"/>
                    <a:pt x="683" y="1362"/>
                    <a:pt x="812" y="1309"/>
                  </a:cubicBezTo>
                  <a:cubicBezTo>
                    <a:pt x="896" y="1271"/>
                    <a:pt x="985" y="1244"/>
                    <a:pt x="1076" y="1228"/>
                  </a:cubicBezTo>
                  <a:cubicBezTo>
                    <a:pt x="1005" y="1037"/>
                    <a:pt x="912" y="858"/>
                    <a:pt x="798" y="690"/>
                  </a:cubicBezTo>
                  <a:lnTo>
                    <a:pt x="761" y="720"/>
                  </a:lnTo>
                  <a:cubicBezTo>
                    <a:pt x="726" y="753"/>
                    <a:pt x="684" y="768"/>
                    <a:pt x="643" y="768"/>
                  </a:cubicBezTo>
                  <a:cubicBezTo>
                    <a:pt x="540" y="768"/>
                    <a:pt x="443" y="674"/>
                    <a:pt x="471" y="553"/>
                  </a:cubicBezTo>
                  <a:cubicBezTo>
                    <a:pt x="491" y="489"/>
                    <a:pt x="516" y="429"/>
                    <a:pt x="546" y="371"/>
                  </a:cubicBezTo>
                  <a:cubicBezTo>
                    <a:pt x="415" y="229"/>
                    <a:pt x="264" y="104"/>
                    <a:pt x="102"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2800" kern="0">
                <a:solidFill>
                  <a:schemeClr val="bg1"/>
                </a:solidFill>
                <a:latin typeface="Arial"/>
                <a:cs typeface="Arial"/>
                <a:sym typeface="Arial"/>
              </a:endParaRPr>
            </a:p>
          </p:txBody>
        </p:sp>
      </p:grpSp>
      <p:sp>
        <p:nvSpPr>
          <p:cNvPr id="54" name="Google Shape;1188;p49">
            <a:extLst>
              <a:ext uri="{FF2B5EF4-FFF2-40B4-BE49-F238E27FC236}">
                <a16:creationId xmlns:a16="http://schemas.microsoft.com/office/drawing/2014/main" id="{9F49BCC2-8C09-4B29-8E92-13856BCE92C7}"/>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dirty="0">
                <a:solidFill>
                  <a:schemeClr val="bg1"/>
                </a:solidFill>
              </a:rPr>
              <a:t>KEY NUMBERS</a:t>
            </a:r>
          </a:p>
        </p:txBody>
      </p:sp>
    </p:spTree>
    <p:extLst>
      <p:ext uri="{BB962C8B-B14F-4D97-AF65-F5344CB8AC3E}">
        <p14:creationId xmlns:p14="http://schemas.microsoft.com/office/powerpoint/2010/main" val="3889338857"/>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Google Shape;1188;p49">
            <a:extLst>
              <a:ext uri="{FF2B5EF4-FFF2-40B4-BE49-F238E27FC236}">
                <a16:creationId xmlns:a16="http://schemas.microsoft.com/office/drawing/2014/main" id="{9F49BCC2-8C09-4B29-8E92-13856BCE92C7}"/>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dirty="0">
                <a:solidFill>
                  <a:schemeClr val="bg1"/>
                </a:solidFill>
              </a:rPr>
              <a:t>Milestones Reached</a:t>
            </a:r>
          </a:p>
        </p:txBody>
      </p:sp>
      <p:sp>
        <p:nvSpPr>
          <p:cNvPr id="55" name="Google Shape;1111;p42">
            <a:extLst>
              <a:ext uri="{FF2B5EF4-FFF2-40B4-BE49-F238E27FC236}">
                <a16:creationId xmlns:a16="http://schemas.microsoft.com/office/drawing/2014/main" id="{08D122AC-20E0-4FE5-B495-DD1330D55A15}"/>
              </a:ext>
            </a:extLst>
          </p:cNvPr>
          <p:cNvSpPr txBox="1">
            <a:spLocks/>
          </p:cNvSpPr>
          <p:nvPr/>
        </p:nvSpPr>
        <p:spPr>
          <a:xfrm>
            <a:off x="4523467" y="3896467"/>
            <a:ext cx="3994400" cy="1298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a:solidFill>
                  <a:schemeClr val="bg1"/>
                </a:solidFill>
              </a:rPr>
              <a:t>2001 - 2003</a:t>
            </a:r>
          </a:p>
        </p:txBody>
      </p:sp>
      <p:sp>
        <p:nvSpPr>
          <p:cNvPr id="56" name="Google Shape;1112;p42">
            <a:extLst>
              <a:ext uri="{FF2B5EF4-FFF2-40B4-BE49-F238E27FC236}">
                <a16:creationId xmlns:a16="http://schemas.microsoft.com/office/drawing/2014/main" id="{2E8A04CD-1083-4D10-935C-0ED39A30E22F}"/>
              </a:ext>
            </a:extLst>
          </p:cNvPr>
          <p:cNvSpPr txBox="1">
            <a:spLocks/>
          </p:cNvSpPr>
          <p:nvPr/>
        </p:nvSpPr>
        <p:spPr>
          <a:xfrm>
            <a:off x="4523467" y="4809533"/>
            <a:ext cx="3994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Clr>
                <a:schemeClr val="dk1"/>
              </a:buClr>
              <a:buSzPts val="1100"/>
              <a:buFont typeface="Arial" panose="020B0604020202020204" pitchFamily="34" charset="0"/>
              <a:buNone/>
            </a:pPr>
            <a:r>
              <a:rPr lang="en-US" sz="2667" dirty="0">
                <a:solidFill>
                  <a:schemeClr val="bg1"/>
                </a:solidFill>
              </a:rPr>
              <a:t>Saturn is composed of hydrogen and helium</a:t>
            </a:r>
          </a:p>
        </p:txBody>
      </p:sp>
      <p:sp>
        <p:nvSpPr>
          <p:cNvPr id="57" name="Google Shape;1113;p42">
            <a:extLst>
              <a:ext uri="{FF2B5EF4-FFF2-40B4-BE49-F238E27FC236}">
                <a16:creationId xmlns:a16="http://schemas.microsoft.com/office/drawing/2014/main" id="{2036A543-0A5C-45BE-B6DA-CA6284F233DE}"/>
              </a:ext>
            </a:extLst>
          </p:cNvPr>
          <p:cNvSpPr txBox="1">
            <a:spLocks/>
          </p:cNvSpPr>
          <p:nvPr/>
        </p:nvSpPr>
        <p:spPr>
          <a:xfrm>
            <a:off x="10602867" y="3896467"/>
            <a:ext cx="3994400" cy="1298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a:solidFill>
                  <a:schemeClr val="bg1"/>
                </a:solidFill>
              </a:rPr>
              <a:t>2007 - 2012</a:t>
            </a:r>
          </a:p>
        </p:txBody>
      </p:sp>
      <p:sp>
        <p:nvSpPr>
          <p:cNvPr id="58" name="Google Shape;1114;p42">
            <a:extLst>
              <a:ext uri="{FF2B5EF4-FFF2-40B4-BE49-F238E27FC236}">
                <a16:creationId xmlns:a16="http://schemas.microsoft.com/office/drawing/2014/main" id="{8574E458-205C-4152-B126-990DBD76157B}"/>
              </a:ext>
            </a:extLst>
          </p:cNvPr>
          <p:cNvSpPr txBox="1">
            <a:spLocks/>
          </p:cNvSpPr>
          <p:nvPr/>
        </p:nvSpPr>
        <p:spPr>
          <a:xfrm>
            <a:off x="10602867" y="4809533"/>
            <a:ext cx="3994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Clr>
                <a:schemeClr val="dk1"/>
              </a:buClr>
              <a:buSzPts val="1100"/>
              <a:buFont typeface="Arial" panose="020B0604020202020204" pitchFamily="34" charset="0"/>
              <a:buNone/>
            </a:pPr>
            <a:r>
              <a:rPr lang="en-US" sz="2667">
                <a:solidFill>
                  <a:schemeClr val="bg1"/>
                </a:solidFill>
              </a:rPr>
              <a:t>Despite being red, Mars is a cold place</a:t>
            </a:r>
          </a:p>
        </p:txBody>
      </p:sp>
      <p:sp>
        <p:nvSpPr>
          <p:cNvPr id="59" name="Google Shape;1115;p42">
            <a:extLst>
              <a:ext uri="{FF2B5EF4-FFF2-40B4-BE49-F238E27FC236}">
                <a16:creationId xmlns:a16="http://schemas.microsoft.com/office/drawing/2014/main" id="{7300173B-FBF3-46DD-B480-DA0D8F60B65F}"/>
              </a:ext>
            </a:extLst>
          </p:cNvPr>
          <p:cNvSpPr txBox="1">
            <a:spLocks/>
          </p:cNvSpPr>
          <p:nvPr/>
        </p:nvSpPr>
        <p:spPr>
          <a:xfrm>
            <a:off x="16682267" y="3896467"/>
            <a:ext cx="3994400" cy="1298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a:solidFill>
                  <a:schemeClr val="bg1"/>
                </a:solidFill>
              </a:rPr>
              <a:t>2013 - 2019</a:t>
            </a:r>
          </a:p>
        </p:txBody>
      </p:sp>
      <p:sp>
        <p:nvSpPr>
          <p:cNvPr id="60" name="Google Shape;1116;p42">
            <a:extLst>
              <a:ext uri="{FF2B5EF4-FFF2-40B4-BE49-F238E27FC236}">
                <a16:creationId xmlns:a16="http://schemas.microsoft.com/office/drawing/2014/main" id="{0F12D8C0-65E6-4509-A589-B4C1711FB094}"/>
              </a:ext>
            </a:extLst>
          </p:cNvPr>
          <p:cNvSpPr txBox="1">
            <a:spLocks/>
          </p:cNvSpPr>
          <p:nvPr/>
        </p:nvSpPr>
        <p:spPr>
          <a:xfrm>
            <a:off x="16682267" y="4809533"/>
            <a:ext cx="3994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Clr>
                <a:schemeClr val="dk1"/>
              </a:buClr>
              <a:buSzPts val="1100"/>
              <a:buFont typeface="Arial" panose="020B0604020202020204" pitchFamily="34" charset="0"/>
              <a:buNone/>
            </a:pPr>
            <a:r>
              <a:rPr lang="en-US" sz="2667">
                <a:solidFill>
                  <a:schemeClr val="bg1"/>
                </a:solidFill>
              </a:rPr>
              <a:t>Mercury is the closest planet to the Sun</a:t>
            </a:r>
          </a:p>
        </p:txBody>
      </p:sp>
      <p:sp>
        <p:nvSpPr>
          <p:cNvPr id="61" name="Google Shape;1117;p42">
            <a:extLst>
              <a:ext uri="{FF2B5EF4-FFF2-40B4-BE49-F238E27FC236}">
                <a16:creationId xmlns:a16="http://schemas.microsoft.com/office/drawing/2014/main" id="{813A7E96-4664-4C51-B2BB-B8D8F9E947AE}"/>
              </a:ext>
            </a:extLst>
          </p:cNvPr>
          <p:cNvSpPr txBox="1">
            <a:spLocks/>
          </p:cNvSpPr>
          <p:nvPr/>
        </p:nvSpPr>
        <p:spPr>
          <a:xfrm>
            <a:off x="7931333" y="9743467"/>
            <a:ext cx="3994400" cy="1298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a:solidFill>
                  <a:schemeClr val="bg1"/>
                </a:solidFill>
              </a:rPr>
              <a:t>2003 - 2007</a:t>
            </a:r>
          </a:p>
        </p:txBody>
      </p:sp>
      <p:sp>
        <p:nvSpPr>
          <p:cNvPr id="62" name="Google Shape;1118;p42">
            <a:extLst>
              <a:ext uri="{FF2B5EF4-FFF2-40B4-BE49-F238E27FC236}">
                <a16:creationId xmlns:a16="http://schemas.microsoft.com/office/drawing/2014/main" id="{74C2735E-1BA4-4494-A70A-E666AF207D15}"/>
              </a:ext>
            </a:extLst>
          </p:cNvPr>
          <p:cNvSpPr txBox="1">
            <a:spLocks/>
          </p:cNvSpPr>
          <p:nvPr/>
        </p:nvSpPr>
        <p:spPr>
          <a:xfrm>
            <a:off x="7931333" y="10656533"/>
            <a:ext cx="3994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Clr>
                <a:schemeClr val="dk1"/>
              </a:buClr>
              <a:buSzPts val="1100"/>
              <a:buFont typeface="Arial" panose="020B0604020202020204" pitchFamily="34" charset="0"/>
              <a:buNone/>
            </a:pPr>
            <a:r>
              <a:rPr lang="en-US" sz="2667">
                <a:solidFill>
                  <a:schemeClr val="bg1"/>
                </a:solidFill>
              </a:rPr>
              <a:t>Neptune is the farthest planet from the Sun</a:t>
            </a:r>
          </a:p>
          <a:p>
            <a:pPr marL="0" indent="0" algn="ctr">
              <a:spcBef>
                <a:spcPts val="4267"/>
              </a:spcBef>
              <a:spcAft>
                <a:spcPts val="4267"/>
              </a:spcAft>
              <a:buClr>
                <a:schemeClr val="dk1"/>
              </a:buClr>
              <a:buSzPts val="1100"/>
              <a:buFont typeface="Arial" panose="020B0604020202020204" pitchFamily="34" charset="0"/>
              <a:buNone/>
            </a:pPr>
            <a:endParaRPr lang="en-US" sz="2667">
              <a:solidFill>
                <a:schemeClr val="bg1"/>
              </a:solidFill>
            </a:endParaRPr>
          </a:p>
        </p:txBody>
      </p:sp>
      <p:sp>
        <p:nvSpPr>
          <p:cNvPr id="63" name="Google Shape;1119;p42">
            <a:extLst>
              <a:ext uri="{FF2B5EF4-FFF2-40B4-BE49-F238E27FC236}">
                <a16:creationId xmlns:a16="http://schemas.microsoft.com/office/drawing/2014/main" id="{6937F0A3-5188-46CB-8299-EF7D7311B026}"/>
              </a:ext>
            </a:extLst>
          </p:cNvPr>
          <p:cNvSpPr txBox="1">
            <a:spLocks/>
          </p:cNvSpPr>
          <p:nvPr/>
        </p:nvSpPr>
        <p:spPr>
          <a:xfrm>
            <a:off x="13947267" y="9743467"/>
            <a:ext cx="3994400" cy="1298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a:solidFill>
                  <a:schemeClr val="bg1"/>
                </a:solidFill>
              </a:rPr>
              <a:t>2012 - 2013</a:t>
            </a:r>
          </a:p>
        </p:txBody>
      </p:sp>
      <p:sp>
        <p:nvSpPr>
          <p:cNvPr id="64" name="Google Shape;1120;p42">
            <a:extLst>
              <a:ext uri="{FF2B5EF4-FFF2-40B4-BE49-F238E27FC236}">
                <a16:creationId xmlns:a16="http://schemas.microsoft.com/office/drawing/2014/main" id="{C3689600-F448-4AF3-A693-679476ABD886}"/>
              </a:ext>
            </a:extLst>
          </p:cNvPr>
          <p:cNvSpPr txBox="1">
            <a:spLocks/>
          </p:cNvSpPr>
          <p:nvPr/>
        </p:nvSpPr>
        <p:spPr>
          <a:xfrm>
            <a:off x="13947267" y="10656533"/>
            <a:ext cx="3994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Clr>
                <a:schemeClr val="dk1"/>
              </a:buClr>
              <a:buSzPts val="1100"/>
              <a:buFont typeface="Arial" panose="020B0604020202020204" pitchFamily="34" charset="0"/>
              <a:buNone/>
            </a:pPr>
            <a:r>
              <a:rPr lang="en-US" sz="2667">
                <a:solidFill>
                  <a:schemeClr val="bg1"/>
                </a:solidFill>
              </a:rPr>
              <a:t>Venus has a beautiful name, but it’s hot</a:t>
            </a:r>
          </a:p>
        </p:txBody>
      </p:sp>
      <p:sp>
        <p:nvSpPr>
          <p:cNvPr id="65" name="Google Shape;1121;p42">
            <a:extLst>
              <a:ext uri="{FF2B5EF4-FFF2-40B4-BE49-F238E27FC236}">
                <a16:creationId xmlns:a16="http://schemas.microsoft.com/office/drawing/2014/main" id="{DB6D0D2C-B6AB-4805-9E6E-EE708C4B56C1}"/>
              </a:ext>
            </a:extLst>
          </p:cNvPr>
          <p:cNvSpPr/>
          <p:nvPr/>
        </p:nvSpPr>
        <p:spPr>
          <a:xfrm>
            <a:off x="4313068" y="6521200"/>
            <a:ext cx="19536600" cy="2943200"/>
          </a:xfrm>
          <a:custGeom>
            <a:avLst/>
            <a:gdLst/>
            <a:ahLst/>
            <a:cxnLst/>
            <a:rect l="l" t="t" r="r" b="b"/>
            <a:pathLst>
              <a:path w="293049" h="44148" extrusionOk="0">
                <a:moveTo>
                  <a:pt x="0" y="21757"/>
                </a:moveTo>
                <a:lnTo>
                  <a:pt x="23869" y="21757"/>
                </a:lnTo>
                <a:lnTo>
                  <a:pt x="33375" y="212"/>
                </a:lnTo>
                <a:lnTo>
                  <a:pt x="42035" y="21968"/>
                </a:lnTo>
                <a:lnTo>
                  <a:pt x="46260" y="21968"/>
                </a:lnTo>
                <a:lnTo>
                  <a:pt x="48795" y="15843"/>
                </a:lnTo>
                <a:lnTo>
                  <a:pt x="53230" y="29784"/>
                </a:lnTo>
                <a:lnTo>
                  <a:pt x="60835" y="10984"/>
                </a:lnTo>
                <a:lnTo>
                  <a:pt x="64426" y="21968"/>
                </a:lnTo>
                <a:lnTo>
                  <a:pt x="76677" y="21968"/>
                </a:lnTo>
                <a:lnTo>
                  <a:pt x="84493" y="44148"/>
                </a:lnTo>
                <a:lnTo>
                  <a:pt x="92308" y="21757"/>
                </a:lnTo>
                <a:lnTo>
                  <a:pt x="100969" y="21757"/>
                </a:lnTo>
                <a:lnTo>
                  <a:pt x="104726" y="15249"/>
                </a:lnTo>
                <a:lnTo>
                  <a:pt x="113706" y="30803"/>
                </a:lnTo>
                <a:lnTo>
                  <a:pt x="124416" y="0"/>
                </a:lnTo>
                <a:lnTo>
                  <a:pt x="130541" y="16265"/>
                </a:lnTo>
                <a:lnTo>
                  <a:pt x="135294" y="8032"/>
                </a:lnTo>
                <a:lnTo>
                  <a:pt x="143454" y="22165"/>
                </a:lnTo>
                <a:lnTo>
                  <a:pt x="154411" y="22165"/>
                </a:lnTo>
                <a:lnTo>
                  <a:pt x="158239" y="7879"/>
                </a:lnTo>
                <a:lnTo>
                  <a:pt x="175111" y="44148"/>
                </a:lnTo>
                <a:lnTo>
                  <a:pt x="181210" y="21384"/>
                </a:lnTo>
                <a:lnTo>
                  <a:pt x="190531" y="21384"/>
                </a:lnTo>
                <a:lnTo>
                  <a:pt x="193842" y="15648"/>
                </a:lnTo>
                <a:lnTo>
                  <a:pt x="197220" y="21498"/>
                </a:lnTo>
                <a:lnTo>
                  <a:pt x="203839" y="21498"/>
                </a:lnTo>
                <a:lnTo>
                  <a:pt x="215668" y="0"/>
                </a:lnTo>
                <a:lnTo>
                  <a:pt x="228166" y="21648"/>
                </a:lnTo>
                <a:lnTo>
                  <a:pt x="232146" y="14755"/>
                </a:lnTo>
                <a:lnTo>
                  <a:pt x="239587" y="27643"/>
                </a:lnTo>
                <a:lnTo>
                  <a:pt x="243123" y="14446"/>
                </a:lnTo>
                <a:lnTo>
                  <a:pt x="247188" y="21486"/>
                </a:lnTo>
                <a:lnTo>
                  <a:pt x="257069" y="21486"/>
                </a:lnTo>
                <a:lnTo>
                  <a:pt x="264885" y="43937"/>
                </a:lnTo>
                <a:lnTo>
                  <a:pt x="271644" y="21124"/>
                </a:lnTo>
                <a:lnTo>
                  <a:pt x="288965" y="21124"/>
                </a:lnTo>
                <a:lnTo>
                  <a:pt x="293049" y="21124"/>
                </a:lnTo>
              </a:path>
            </a:pathLst>
          </a:custGeom>
          <a:noFill/>
          <a:ln w="19050" cap="flat" cmpd="sng">
            <a:solidFill>
              <a:srgbClr val="322824"/>
            </a:solidFill>
            <a:prstDash val="dash"/>
            <a:round/>
            <a:headEnd type="none" w="med" len="med"/>
            <a:tailEnd type="none" w="med" len="med"/>
          </a:ln>
        </p:spPr>
      </p:sp>
      <p:sp>
        <p:nvSpPr>
          <p:cNvPr id="66" name="Google Shape;1122;p42">
            <a:extLst>
              <a:ext uri="{FF2B5EF4-FFF2-40B4-BE49-F238E27FC236}">
                <a16:creationId xmlns:a16="http://schemas.microsoft.com/office/drawing/2014/main" id="{5C23DD48-2D20-4848-B838-754B4CF4E68A}"/>
              </a:ext>
            </a:extLst>
          </p:cNvPr>
          <p:cNvSpPr/>
          <p:nvPr/>
        </p:nvSpPr>
        <p:spPr>
          <a:xfrm>
            <a:off x="6415067" y="6429733"/>
            <a:ext cx="211200" cy="211200"/>
          </a:xfrm>
          <a:prstGeom prst="ellipse">
            <a:avLst/>
          </a:pr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chemeClr val="bg1"/>
              </a:solidFill>
              <a:latin typeface="Arial"/>
              <a:cs typeface="Arial"/>
              <a:sym typeface="Arial"/>
            </a:endParaRPr>
          </a:p>
        </p:txBody>
      </p:sp>
      <p:sp>
        <p:nvSpPr>
          <p:cNvPr id="67" name="Google Shape;1123;p42">
            <a:extLst>
              <a:ext uri="{FF2B5EF4-FFF2-40B4-BE49-F238E27FC236}">
                <a16:creationId xmlns:a16="http://schemas.microsoft.com/office/drawing/2014/main" id="{5D395CA4-BF6C-4601-B451-0D2EF6345021}"/>
              </a:ext>
            </a:extLst>
          </p:cNvPr>
          <p:cNvSpPr/>
          <p:nvPr/>
        </p:nvSpPr>
        <p:spPr>
          <a:xfrm>
            <a:off x="12494467" y="6429733"/>
            <a:ext cx="211200" cy="211200"/>
          </a:xfrm>
          <a:prstGeom prst="ellipse">
            <a:avLst/>
          </a:pr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chemeClr val="bg1"/>
              </a:solidFill>
              <a:latin typeface="Arial"/>
              <a:cs typeface="Arial"/>
              <a:sym typeface="Arial"/>
            </a:endParaRPr>
          </a:p>
        </p:txBody>
      </p:sp>
      <p:sp>
        <p:nvSpPr>
          <p:cNvPr id="68" name="Google Shape;1124;p42">
            <a:extLst>
              <a:ext uri="{FF2B5EF4-FFF2-40B4-BE49-F238E27FC236}">
                <a16:creationId xmlns:a16="http://schemas.microsoft.com/office/drawing/2014/main" id="{CC8AEF4F-9778-4480-801D-0A8D51A26B1B}"/>
              </a:ext>
            </a:extLst>
          </p:cNvPr>
          <p:cNvSpPr/>
          <p:nvPr/>
        </p:nvSpPr>
        <p:spPr>
          <a:xfrm>
            <a:off x="18573867" y="6429733"/>
            <a:ext cx="211200" cy="211200"/>
          </a:xfrm>
          <a:prstGeom prst="ellipse">
            <a:avLst/>
          </a:pr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chemeClr val="bg1"/>
              </a:solidFill>
              <a:latin typeface="Arial"/>
              <a:cs typeface="Arial"/>
              <a:sym typeface="Arial"/>
            </a:endParaRPr>
          </a:p>
        </p:txBody>
      </p:sp>
      <p:sp>
        <p:nvSpPr>
          <p:cNvPr id="69" name="Google Shape;1125;p42">
            <a:extLst>
              <a:ext uri="{FF2B5EF4-FFF2-40B4-BE49-F238E27FC236}">
                <a16:creationId xmlns:a16="http://schemas.microsoft.com/office/drawing/2014/main" id="{1CA25072-4D1B-45B3-AEB5-BD75D0A31BF6}"/>
              </a:ext>
            </a:extLst>
          </p:cNvPr>
          <p:cNvSpPr/>
          <p:nvPr/>
        </p:nvSpPr>
        <p:spPr>
          <a:xfrm>
            <a:off x="15838867" y="9344400"/>
            <a:ext cx="211200" cy="211200"/>
          </a:xfrm>
          <a:prstGeom prst="ellipse">
            <a:avLst/>
          </a:pr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chemeClr val="bg1"/>
              </a:solidFill>
              <a:latin typeface="Arial"/>
              <a:cs typeface="Arial"/>
              <a:sym typeface="Arial"/>
            </a:endParaRPr>
          </a:p>
        </p:txBody>
      </p:sp>
      <p:sp>
        <p:nvSpPr>
          <p:cNvPr id="70" name="Google Shape;1126;p42">
            <a:extLst>
              <a:ext uri="{FF2B5EF4-FFF2-40B4-BE49-F238E27FC236}">
                <a16:creationId xmlns:a16="http://schemas.microsoft.com/office/drawing/2014/main" id="{6319F728-E9BA-4E56-8311-29355DC1C381}"/>
              </a:ext>
            </a:extLst>
          </p:cNvPr>
          <p:cNvSpPr/>
          <p:nvPr/>
        </p:nvSpPr>
        <p:spPr>
          <a:xfrm>
            <a:off x="9822933" y="9344400"/>
            <a:ext cx="211200" cy="211200"/>
          </a:xfrm>
          <a:prstGeom prst="ellipse">
            <a:avLst/>
          </a:pr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chemeClr val="bg1"/>
              </a:solidFill>
              <a:latin typeface="Arial"/>
              <a:cs typeface="Arial"/>
              <a:sym typeface="Arial"/>
            </a:endParaRPr>
          </a:p>
        </p:txBody>
      </p:sp>
      <p:sp>
        <p:nvSpPr>
          <p:cNvPr id="71" name="Google Shape;1127;p42">
            <a:extLst>
              <a:ext uri="{FF2B5EF4-FFF2-40B4-BE49-F238E27FC236}">
                <a16:creationId xmlns:a16="http://schemas.microsoft.com/office/drawing/2014/main" id="{71F5D3BD-3D60-499F-8CC4-429DB22A1E4F}"/>
              </a:ext>
            </a:extLst>
          </p:cNvPr>
          <p:cNvSpPr/>
          <p:nvPr/>
        </p:nvSpPr>
        <p:spPr>
          <a:xfrm>
            <a:off x="395014" y="6994733"/>
            <a:ext cx="3802133" cy="2663200"/>
          </a:xfrm>
          <a:custGeom>
            <a:avLst/>
            <a:gdLst/>
            <a:ahLst/>
            <a:cxnLst/>
            <a:rect l="l" t="t" r="r" b="b"/>
            <a:pathLst>
              <a:path w="57032" h="39948" extrusionOk="0">
                <a:moveTo>
                  <a:pt x="57032" y="14641"/>
                </a:moveTo>
                <a:lnTo>
                  <a:pt x="47316" y="14641"/>
                </a:lnTo>
                <a:lnTo>
                  <a:pt x="43393" y="0"/>
                </a:lnTo>
                <a:lnTo>
                  <a:pt x="32689" y="39948"/>
                </a:lnTo>
                <a:lnTo>
                  <a:pt x="25553" y="13318"/>
                </a:lnTo>
                <a:lnTo>
                  <a:pt x="0" y="13318"/>
                </a:lnTo>
              </a:path>
            </a:pathLst>
          </a:custGeom>
          <a:noFill/>
          <a:ln w="19050" cap="flat" cmpd="sng">
            <a:solidFill>
              <a:srgbClr val="322824"/>
            </a:solidFill>
            <a:prstDash val="dash"/>
            <a:round/>
            <a:headEnd type="none" w="med" len="med"/>
            <a:tailEnd type="none" w="med" len="med"/>
          </a:ln>
        </p:spPr>
      </p:sp>
    </p:spTree>
    <p:extLst>
      <p:ext uri="{BB962C8B-B14F-4D97-AF65-F5344CB8AC3E}">
        <p14:creationId xmlns:p14="http://schemas.microsoft.com/office/powerpoint/2010/main" val="110673336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Google Shape;1252;p45">
            <a:extLst>
              <a:ext uri="{FF2B5EF4-FFF2-40B4-BE49-F238E27FC236}">
                <a16:creationId xmlns:a16="http://schemas.microsoft.com/office/drawing/2014/main" id="{D6FC43AD-ACE6-4837-8464-7FA7D2FD754B}"/>
              </a:ext>
            </a:extLst>
          </p:cNvPr>
          <p:cNvCxnSpPr/>
          <p:nvPr/>
        </p:nvCxnSpPr>
        <p:spPr>
          <a:xfrm>
            <a:off x="12192000" y="3989600"/>
            <a:ext cx="0" cy="8590400"/>
          </a:xfrm>
          <a:prstGeom prst="straightConnector1">
            <a:avLst/>
          </a:prstGeom>
          <a:noFill/>
          <a:ln w="28575" cap="flat" cmpd="sng">
            <a:solidFill>
              <a:srgbClr val="322824"/>
            </a:solidFill>
            <a:prstDash val="dash"/>
            <a:round/>
            <a:headEnd type="none" w="med" len="med"/>
            <a:tailEnd type="none" w="med" len="med"/>
          </a:ln>
        </p:spPr>
      </p:cxnSp>
      <p:cxnSp>
        <p:nvCxnSpPr>
          <p:cNvPr id="11" name="Google Shape;1253;p45">
            <a:extLst>
              <a:ext uri="{FF2B5EF4-FFF2-40B4-BE49-F238E27FC236}">
                <a16:creationId xmlns:a16="http://schemas.microsoft.com/office/drawing/2014/main" id="{982DF348-4417-4727-8591-5778005C07FF}"/>
              </a:ext>
            </a:extLst>
          </p:cNvPr>
          <p:cNvCxnSpPr/>
          <p:nvPr/>
        </p:nvCxnSpPr>
        <p:spPr>
          <a:xfrm rot="10800000">
            <a:off x="2755600" y="8045600"/>
            <a:ext cx="18872800" cy="0"/>
          </a:xfrm>
          <a:prstGeom prst="straightConnector1">
            <a:avLst/>
          </a:prstGeom>
          <a:noFill/>
          <a:ln w="28575" cap="flat" cmpd="sng">
            <a:solidFill>
              <a:srgbClr val="322824"/>
            </a:solidFill>
            <a:prstDash val="dash"/>
            <a:round/>
            <a:headEnd type="none" w="med" len="med"/>
            <a:tailEnd type="none" w="med" len="med"/>
          </a:ln>
        </p:spPr>
      </p:cxnSp>
      <p:grpSp>
        <p:nvGrpSpPr>
          <p:cNvPr id="12" name="Google Shape;1254;p45">
            <a:extLst>
              <a:ext uri="{FF2B5EF4-FFF2-40B4-BE49-F238E27FC236}">
                <a16:creationId xmlns:a16="http://schemas.microsoft.com/office/drawing/2014/main" id="{49542105-12C3-45B7-A5F7-7C71A727E4F2}"/>
              </a:ext>
            </a:extLst>
          </p:cNvPr>
          <p:cNvGrpSpPr/>
          <p:nvPr/>
        </p:nvGrpSpPr>
        <p:grpSpPr>
          <a:xfrm>
            <a:off x="8718053" y="5298813"/>
            <a:ext cx="2111131" cy="1298379"/>
            <a:chOff x="3269267" y="1947050"/>
            <a:chExt cx="791674" cy="486892"/>
          </a:xfrm>
        </p:grpSpPr>
        <p:sp>
          <p:nvSpPr>
            <p:cNvPr id="13" name="Google Shape;1255;p45">
              <a:extLst>
                <a:ext uri="{FF2B5EF4-FFF2-40B4-BE49-F238E27FC236}">
                  <a16:creationId xmlns:a16="http://schemas.microsoft.com/office/drawing/2014/main" id="{581B7289-756B-44DB-9D99-22C8E5971C6E}"/>
                </a:ext>
              </a:extLst>
            </p:cNvPr>
            <p:cNvSpPr/>
            <p:nvPr/>
          </p:nvSpPr>
          <p:spPr>
            <a:xfrm>
              <a:off x="3344420" y="2013424"/>
              <a:ext cx="109433" cy="136427"/>
            </a:xfrm>
            <a:custGeom>
              <a:avLst/>
              <a:gdLst/>
              <a:ahLst/>
              <a:cxnLst/>
              <a:rect l="l" t="t" r="r" b="b"/>
              <a:pathLst>
                <a:path w="5100" h="6358" extrusionOk="0">
                  <a:moveTo>
                    <a:pt x="201" y="0"/>
                  </a:moveTo>
                  <a:lnTo>
                    <a:pt x="201" y="0"/>
                  </a:lnTo>
                  <a:cubicBezTo>
                    <a:pt x="275" y="27"/>
                    <a:pt x="318" y="106"/>
                    <a:pt x="299" y="185"/>
                  </a:cubicBezTo>
                  <a:cubicBezTo>
                    <a:pt x="1" y="1545"/>
                    <a:pt x="583" y="3311"/>
                    <a:pt x="1250" y="4489"/>
                  </a:cubicBezTo>
                  <a:cubicBezTo>
                    <a:pt x="1645" y="5181"/>
                    <a:pt x="2210" y="6078"/>
                    <a:pt x="3037" y="6296"/>
                  </a:cubicBezTo>
                  <a:cubicBezTo>
                    <a:pt x="3189" y="6336"/>
                    <a:pt x="3358" y="6357"/>
                    <a:pt x="3528" y="6357"/>
                  </a:cubicBezTo>
                  <a:cubicBezTo>
                    <a:pt x="4092" y="6357"/>
                    <a:pt x="4679" y="6118"/>
                    <a:pt x="4770" y="5492"/>
                  </a:cubicBezTo>
                  <a:cubicBezTo>
                    <a:pt x="5099" y="3203"/>
                    <a:pt x="2271" y="471"/>
                    <a:pt x="201"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14" name="Google Shape;1256;p45">
              <a:extLst>
                <a:ext uri="{FF2B5EF4-FFF2-40B4-BE49-F238E27FC236}">
                  <a16:creationId xmlns:a16="http://schemas.microsoft.com/office/drawing/2014/main" id="{8A59D07C-7EDF-46A8-9014-0D5959709BB3}"/>
                </a:ext>
              </a:extLst>
            </p:cNvPr>
            <p:cNvSpPr/>
            <p:nvPr/>
          </p:nvSpPr>
          <p:spPr>
            <a:xfrm>
              <a:off x="3336136" y="2171708"/>
              <a:ext cx="643618" cy="88791"/>
            </a:xfrm>
            <a:custGeom>
              <a:avLst/>
              <a:gdLst/>
              <a:ahLst/>
              <a:cxnLst/>
              <a:rect l="l" t="t" r="r" b="b"/>
              <a:pathLst>
                <a:path w="29995" h="4138" extrusionOk="0">
                  <a:moveTo>
                    <a:pt x="7532" y="1"/>
                  </a:moveTo>
                  <a:cubicBezTo>
                    <a:pt x="5013" y="1"/>
                    <a:pt x="2500" y="153"/>
                    <a:pt x="3" y="608"/>
                  </a:cubicBezTo>
                  <a:cubicBezTo>
                    <a:pt x="1" y="776"/>
                    <a:pt x="1" y="947"/>
                    <a:pt x="3" y="1119"/>
                  </a:cubicBezTo>
                  <a:cubicBezTo>
                    <a:pt x="25" y="2103"/>
                    <a:pt x="62" y="3087"/>
                    <a:pt x="107" y="4072"/>
                  </a:cubicBezTo>
                  <a:cubicBezTo>
                    <a:pt x="109" y="4069"/>
                    <a:pt x="113" y="4069"/>
                    <a:pt x="119" y="4069"/>
                  </a:cubicBezTo>
                  <a:cubicBezTo>
                    <a:pt x="5326" y="3763"/>
                    <a:pt x="10566" y="3589"/>
                    <a:pt x="15781" y="3375"/>
                  </a:cubicBezTo>
                  <a:cubicBezTo>
                    <a:pt x="17705" y="3295"/>
                    <a:pt x="19761" y="3180"/>
                    <a:pt x="21829" y="3180"/>
                  </a:cubicBezTo>
                  <a:cubicBezTo>
                    <a:pt x="24574" y="3180"/>
                    <a:pt x="27341" y="3383"/>
                    <a:pt x="29847" y="4137"/>
                  </a:cubicBezTo>
                  <a:cubicBezTo>
                    <a:pt x="29855" y="3914"/>
                    <a:pt x="29863" y="3692"/>
                    <a:pt x="29869" y="3471"/>
                  </a:cubicBezTo>
                  <a:cubicBezTo>
                    <a:pt x="29891" y="2670"/>
                    <a:pt x="29928" y="1870"/>
                    <a:pt x="29994" y="1070"/>
                  </a:cubicBezTo>
                  <a:lnTo>
                    <a:pt x="29994" y="1070"/>
                  </a:lnTo>
                  <a:cubicBezTo>
                    <a:pt x="29945" y="1116"/>
                    <a:pt x="29883" y="1147"/>
                    <a:pt x="29811" y="1147"/>
                  </a:cubicBezTo>
                  <a:cubicBezTo>
                    <a:pt x="29788" y="1147"/>
                    <a:pt x="29763" y="1144"/>
                    <a:pt x="29738" y="1137"/>
                  </a:cubicBezTo>
                  <a:cubicBezTo>
                    <a:pt x="27821" y="616"/>
                    <a:pt x="25916" y="485"/>
                    <a:pt x="23965" y="485"/>
                  </a:cubicBezTo>
                  <a:cubicBezTo>
                    <a:pt x="23445" y="485"/>
                    <a:pt x="22922" y="494"/>
                    <a:pt x="22394" y="508"/>
                  </a:cubicBezTo>
                  <a:cubicBezTo>
                    <a:pt x="21902" y="521"/>
                    <a:pt x="21412" y="527"/>
                    <a:pt x="20922" y="527"/>
                  </a:cubicBezTo>
                  <a:cubicBezTo>
                    <a:pt x="19118" y="527"/>
                    <a:pt x="17326" y="444"/>
                    <a:pt x="15516" y="333"/>
                  </a:cubicBezTo>
                  <a:cubicBezTo>
                    <a:pt x="12856" y="170"/>
                    <a:pt x="10191" y="1"/>
                    <a:pt x="7532"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15" name="Google Shape;1257;p45">
              <a:extLst>
                <a:ext uri="{FF2B5EF4-FFF2-40B4-BE49-F238E27FC236}">
                  <a16:creationId xmlns:a16="http://schemas.microsoft.com/office/drawing/2014/main" id="{E2B3AF37-2B93-4029-959C-360BFE5F1803}"/>
                </a:ext>
              </a:extLst>
            </p:cNvPr>
            <p:cNvSpPr/>
            <p:nvPr/>
          </p:nvSpPr>
          <p:spPr>
            <a:xfrm>
              <a:off x="3989225" y="2127824"/>
              <a:ext cx="53408" cy="240732"/>
            </a:xfrm>
            <a:custGeom>
              <a:avLst/>
              <a:gdLst/>
              <a:ahLst/>
              <a:cxnLst/>
              <a:rect l="l" t="t" r="r" b="b"/>
              <a:pathLst>
                <a:path w="2489" h="11219" extrusionOk="0">
                  <a:moveTo>
                    <a:pt x="2488" y="0"/>
                  </a:moveTo>
                  <a:cubicBezTo>
                    <a:pt x="2441" y="51"/>
                    <a:pt x="2374" y="81"/>
                    <a:pt x="2305" y="81"/>
                  </a:cubicBezTo>
                  <a:cubicBezTo>
                    <a:pt x="2300" y="81"/>
                    <a:pt x="2295" y="81"/>
                    <a:pt x="2290" y="81"/>
                  </a:cubicBezTo>
                  <a:cubicBezTo>
                    <a:pt x="1647" y="55"/>
                    <a:pt x="1008" y="36"/>
                    <a:pt x="367" y="8"/>
                  </a:cubicBezTo>
                  <a:cubicBezTo>
                    <a:pt x="144" y="2002"/>
                    <a:pt x="0" y="4005"/>
                    <a:pt x="6" y="6014"/>
                  </a:cubicBezTo>
                  <a:cubicBezTo>
                    <a:pt x="6" y="6132"/>
                    <a:pt x="10" y="6255"/>
                    <a:pt x="12" y="6372"/>
                  </a:cubicBezTo>
                  <a:cubicBezTo>
                    <a:pt x="32" y="6382"/>
                    <a:pt x="53" y="6384"/>
                    <a:pt x="75" y="6394"/>
                  </a:cubicBezTo>
                  <a:cubicBezTo>
                    <a:pt x="371" y="6496"/>
                    <a:pt x="287" y="6861"/>
                    <a:pt x="28" y="6902"/>
                  </a:cubicBezTo>
                  <a:cubicBezTo>
                    <a:pt x="81" y="8301"/>
                    <a:pt x="230" y="9696"/>
                    <a:pt x="253" y="11092"/>
                  </a:cubicBezTo>
                  <a:cubicBezTo>
                    <a:pt x="551" y="11168"/>
                    <a:pt x="846" y="11218"/>
                    <a:pt x="1130" y="11218"/>
                  </a:cubicBezTo>
                  <a:cubicBezTo>
                    <a:pt x="1485" y="11218"/>
                    <a:pt x="1823" y="11139"/>
                    <a:pt x="2127" y="10929"/>
                  </a:cubicBezTo>
                  <a:cubicBezTo>
                    <a:pt x="2072" y="10864"/>
                    <a:pt x="2053" y="10771"/>
                    <a:pt x="2106" y="10692"/>
                  </a:cubicBezTo>
                  <a:cubicBezTo>
                    <a:pt x="2448" y="10194"/>
                    <a:pt x="2427" y="9275"/>
                    <a:pt x="2445" y="8697"/>
                  </a:cubicBezTo>
                  <a:cubicBezTo>
                    <a:pt x="2480" y="7562"/>
                    <a:pt x="2455" y="6429"/>
                    <a:pt x="2417" y="5294"/>
                  </a:cubicBezTo>
                  <a:cubicBezTo>
                    <a:pt x="2361" y="3591"/>
                    <a:pt x="2147" y="1696"/>
                    <a:pt x="2488"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16" name="Google Shape;1258;p45">
              <a:extLst>
                <a:ext uri="{FF2B5EF4-FFF2-40B4-BE49-F238E27FC236}">
                  <a16:creationId xmlns:a16="http://schemas.microsoft.com/office/drawing/2014/main" id="{489C5A16-A035-4132-BFCF-D8438C377DFC}"/>
                </a:ext>
              </a:extLst>
            </p:cNvPr>
            <p:cNvSpPr/>
            <p:nvPr/>
          </p:nvSpPr>
          <p:spPr>
            <a:xfrm>
              <a:off x="3279868" y="1958960"/>
              <a:ext cx="56948" cy="462559"/>
            </a:xfrm>
            <a:custGeom>
              <a:avLst/>
              <a:gdLst/>
              <a:ahLst/>
              <a:cxnLst/>
              <a:rect l="l" t="t" r="r" b="b"/>
              <a:pathLst>
                <a:path w="2654" h="21557" extrusionOk="0">
                  <a:moveTo>
                    <a:pt x="0" y="0"/>
                  </a:moveTo>
                  <a:lnTo>
                    <a:pt x="0" y="0"/>
                  </a:lnTo>
                  <a:cubicBezTo>
                    <a:pt x="355" y="4502"/>
                    <a:pt x="457" y="9065"/>
                    <a:pt x="363" y="13575"/>
                  </a:cubicBezTo>
                  <a:cubicBezTo>
                    <a:pt x="336" y="15008"/>
                    <a:pt x="252" y="16441"/>
                    <a:pt x="242" y="17873"/>
                  </a:cubicBezTo>
                  <a:cubicBezTo>
                    <a:pt x="233" y="18874"/>
                    <a:pt x="128" y="20098"/>
                    <a:pt x="436" y="21085"/>
                  </a:cubicBezTo>
                  <a:cubicBezTo>
                    <a:pt x="442" y="21084"/>
                    <a:pt x="449" y="21083"/>
                    <a:pt x="455" y="21083"/>
                  </a:cubicBezTo>
                  <a:cubicBezTo>
                    <a:pt x="508" y="21083"/>
                    <a:pt x="557" y="21137"/>
                    <a:pt x="526" y="21203"/>
                  </a:cubicBezTo>
                  <a:cubicBezTo>
                    <a:pt x="514" y="21235"/>
                    <a:pt x="504" y="21256"/>
                    <a:pt x="495" y="21275"/>
                  </a:cubicBezTo>
                  <a:cubicBezTo>
                    <a:pt x="498" y="21285"/>
                    <a:pt x="498" y="21295"/>
                    <a:pt x="501" y="21301"/>
                  </a:cubicBezTo>
                  <a:cubicBezTo>
                    <a:pt x="522" y="21352"/>
                    <a:pt x="521" y="21411"/>
                    <a:pt x="498" y="21462"/>
                  </a:cubicBezTo>
                  <a:cubicBezTo>
                    <a:pt x="523" y="21482"/>
                    <a:pt x="552" y="21500"/>
                    <a:pt x="582" y="21515"/>
                  </a:cubicBezTo>
                  <a:cubicBezTo>
                    <a:pt x="652" y="21546"/>
                    <a:pt x="733" y="21557"/>
                    <a:pt x="819" y="21557"/>
                  </a:cubicBezTo>
                  <a:cubicBezTo>
                    <a:pt x="963" y="21557"/>
                    <a:pt x="1118" y="21526"/>
                    <a:pt x="1239" y="21512"/>
                  </a:cubicBezTo>
                  <a:cubicBezTo>
                    <a:pt x="1589" y="21475"/>
                    <a:pt x="2071" y="21297"/>
                    <a:pt x="2474" y="21297"/>
                  </a:cubicBezTo>
                  <a:cubicBezTo>
                    <a:pt x="2477" y="21297"/>
                    <a:pt x="2479" y="21297"/>
                    <a:pt x="2482" y="21297"/>
                  </a:cubicBezTo>
                  <a:cubicBezTo>
                    <a:pt x="2276" y="19739"/>
                    <a:pt x="2352" y="18104"/>
                    <a:pt x="2270" y="16542"/>
                  </a:cubicBezTo>
                  <a:cubicBezTo>
                    <a:pt x="2174" y="14707"/>
                    <a:pt x="2068" y="12872"/>
                    <a:pt x="2043" y="11034"/>
                  </a:cubicBezTo>
                  <a:cubicBezTo>
                    <a:pt x="1996" y="7359"/>
                    <a:pt x="2654" y="3757"/>
                    <a:pt x="2441" y="76"/>
                  </a:cubicBezTo>
                  <a:cubicBezTo>
                    <a:pt x="1625" y="69"/>
                    <a:pt x="812" y="37"/>
                    <a:pt x="0"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17" name="Google Shape;1259;p45">
              <a:extLst>
                <a:ext uri="{FF2B5EF4-FFF2-40B4-BE49-F238E27FC236}">
                  <a16:creationId xmlns:a16="http://schemas.microsoft.com/office/drawing/2014/main" id="{122157A3-F752-4C8D-B38C-12807CE41B49}"/>
                </a:ext>
              </a:extLst>
            </p:cNvPr>
            <p:cNvSpPr/>
            <p:nvPr/>
          </p:nvSpPr>
          <p:spPr>
            <a:xfrm>
              <a:off x="3338626" y="2255057"/>
              <a:ext cx="639519" cy="84800"/>
            </a:xfrm>
            <a:custGeom>
              <a:avLst/>
              <a:gdLst/>
              <a:ahLst/>
              <a:cxnLst/>
              <a:rect l="l" t="t" r="r" b="b"/>
              <a:pathLst>
                <a:path w="29804" h="3952" extrusionOk="0">
                  <a:moveTo>
                    <a:pt x="20256" y="0"/>
                  </a:moveTo>
                  <a:cubicBezTo>
                    <a:pt x="18367" y="0"/>
                    <a:pt x="16478" y="62"/>
                    <a:pt x="14590" y="153"/>
                  </a:cubicBezTo>
                  <a:cubicBezTo>
                    <a:pt x="11267" y="318"/>
                    <a:pt x="7839" y="693"/>
                    <a:pt x="4455" y="693"/>
                  </a:cubicBezTo>
                  <a:cubicBezTo>
                    <a:pt x="2957" y="693"/>
                    <a:pt x="1468" y="620"/>
                    <a:pt x="0" y="422"/>
                  </a:cubicBezTo>
                  <a:lnTo>
                    <a:pt x="0" y="422"/>
                  </a:lnTo>
                  <a:cubicBezTo>
                    <a:pt x="43" y="1312"/>
                    <a:pt x="87" y="2200"/>
                    <a:pt x="134" y="3091"/>
                  </a:cubicBezTo>
                  <a:cubicBezTo>
                    <a:pt x="1391" y="2994"/>
                    <a:pt x="2655" y="2955"/>
                    <a:pt x="3923" y="2955"/>
                  </a:cubicBezTo>
                  <a:cubicBezTo>
                    <a:pt x="7627" y="2955"/>
                    <a:pt x="11359" y="3290"/>
                    <a:pt x="15032" y="3499"/>
                  </a:cubicBezTo>
                  <a:cubicBezTo>
                    <a:pt x="19727" y="3766"/>
                    <a:pt x="24411" y="3952"/>
                    <a:pt x="29114" y="3952"/>
                  </a:cubicBezTo>
                  <a:cubicBezTo>
                    <a:pt x="29344" y="3952"/>
                    <a:pt x="29574" y="3951"/>
                    <a:pt x="29804" y="3950"/>
                  </a:cubicBezTo>
                  <a:cubicBezTo>
                    <a:pt x="29700" y="2944"/>
                    <a:pt x="29698" y="1904"/>
                    <a:pt x="29719" y="892"/>
                  </a:cubicBezTo>
                  <a:cubicBezTo>
                    <a:pt x="27315" y="524"/>
                    <a:pt x="24969" y="104"/>
                    <a:pt x="22517" y="32"/>
                  </a:cubicBezTo>
                  <a:cubicBezTo>
                    <a:pt x="21764" y="10"/>
                    <a:pt x="21010" y="0"/>
                    <a:pt x="20256"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18" name="Google Shape;1260;p45">
              <a:extLst>
                <a:ext uri="{FF2B5EF4-FFF2-40B4-BE49-F238E27FC236}">
                  <a16:creationId xmlns:a16="http://schemas.microsoft.com/office/drawing/2014/main" id="{61792B41-DF37-452D-911E-8BEACC211A2B}"/>
                </a:ext>
              </a:extLst>
            </p:cNvPr>
            <p:cNvSpPr/>
            <p:nvPr/>
          </p:nvSpPr>
          <p:spPr>
            <a:xfrm>
              <a:off x="3269267" y="1947050"/>
              <a:ext cx="791674" cy="486892"/>
            </a:xfrm>
            <a:custGeom>
              <a:avLst/>
              <a:gdLst/>
              <a:ahLst/>
              <a:cxnLst/>
              <a:rect l="l" t="t" r="r" b="b"/>
              <a:pathLst>
                <a:path w="36895" h="22691" extrusionOk="0">
                  <a:moveTo>
                    <a:pt x="3703" y="3093"/>
                  </a:moveTo>
                  <a:lnTo>
                    <a:pt x="3703" y="3093"/>
                  </a:lnTo>
                  <a:cubicBezTo>
                    <a:pt x="5773" y="3564"/>
                    <a:pt x="8601" y="6296"/>
                    <a:pt x="8272" y="8585"/>
                  </a:cubicBezTo>
                  <a:cubicBezTo>
                    <a:pt x="8181" y="9211"/>
                    <a:pt x="7594" y="9450"/>
                    <a:pt x="7030" y="9450"/>
                  </a:cubicBezTo>
                  <a:cubicBezTo>
                    <a:pt x="6860" y="9450"/>
                    <a:pt x="6691" y="9429"/>
                    <a:pt x="6539" y="9389"/>
                  </a:cubicBezTo>
                  <a:cubicBezTo>
                    <a:pt x="5712" y="9171"/>
                    <a:pt x="5147" y="8274"/>
                    <a:pt x="4752" y="7582"/>
                  </a:cubicBezTo>
                  <a:cubicBezTo>
                    <a:pt x="4085" y="6405"/>
                    <a:pt x="3503" y="4638"/>
                    <a:pt x="3801" y="3278"/>
                  </a:cubicBezTo>
                  <a:cubicBezTo>
                    <a:pt x="3820" y="3199"/>
                    <a:pt x="3777" y="3120"/>
                    <a:pt x="3703" y="3093"/>
                  </a:cubicBezTo>
                  <a:close/>
                  <a:moveTo>
                    <a:pt x="3466" y="5838"/>
                  </a:moveTo>
                  <a:cubicBezTo>
                    <a:pt x="3711" y="6844"/>
                    <a:pt x="4185" y="7815"/>
                    <a:pt x="4711" y="8582"/>
                  </a:cubicBezTo>
                  <a:cubicBezTo>
                    <a:pt x="5179" y="9261"/>
                    <a:pt x="5973" y="9859"/>
                    <a:pt x="6780" y="10008"/>
                  </a:cubicBezTo>
                  <a:cubicBezTo>
                    <a:pt x="5540" y="10152"/>
                    <a:pt x="4316" y="10377"/>
                    <a:pt x="3123" y="10716"/>
                  </a:cubicBezTo>
                  <a:cubicBezTo>
                    <a:pt x="3154" y="9089"/>
                    <a:pt x="3350" y="7464"/>
                    <a:pt x="3466" y="5838"/>
                  </a:cubicBezTo>
                  <a:close/>
                  <a:moveTo>
                    <a:pt x="10645" y="10471"/>
                  </a:moveTo>
                  <a:cubicBezTo>
                    <a:pt x="13305" y="10471"/>
                    <a:pt x="15971" y="10640"/>
                    <a:pt x="18632" y="10804"/>
                  </a:cubicBezTo>
                  <a:cubicBezTo>
                    <a:pt x="20449" y="10914"/>
                    <a:pt x="22246" y="10997"/>
                    <a:pt x="24056" y="10997"/>
                  </a:cubicBezTo>
                  <a:cubicBezTo>
                    <a:pt x="24540" y="10997"/>
                    <a:pt x="25024" y="10991"/>
                    <a:pt x="25510" y="10978"/>
                  </a:cubicBezTo>
                  <a:cubicBezTo>
                    <a:pt x="26040" y="10964"/>
                    <a:pt x="26566" y="10955"/>
                    <a:pt x="27088" y="10955"/>
                  </a:cubicBezTo>
                  <a:cubicBezTo>
                    <a:pt x="29037" y="10955"/>
                    <a:pt x="30939" y="11086"/>
                    <a:pt x="32855" y="11607"/>
                  </a:cubicBezTo>
                  <a:cubicBezTo>
                    <a:pt x="32879" y="11614"/>
                    <a:pt x="32903" y="11617"/>
                    <a:pt x="32925" y="11617"/>
                  </a:cubicBezTo>
                  <a:cubicBezTo>
                    <a:pt x="32998" y="11617"/>
                    <a:pt x="33061" y="11585"/>
                    <a:pt x="33110" y="11539"/>
                  </a:cubicBezTo>
                  <a:lnTo>
                    <a:pt x="33110" y="11539"/>
                  </a:lnTo>
                  <a:cubicBezTo>
                    <a:pt x="33045" y="12339"/>
                    <a:pt x="33008" y="13140"/>
                    <a:pt x="32986" y="13940"/>
                  </a:cubicBezTo>
                  <a:lnTo>
                    <a:pt x="32985" y="13940"/>
                  </a:lnTo>
                  <a:cubicBezTo>
                    <a:pt x="32979" y="14161"/>
                    <a:pt x="32970" y="14383"/>
                    <a:pt x="32963" y="14606"/>
                  </a:cubicBezTo>
                  <a:cubicBezTo>
                    <a:pt x="30458" y="13852"/>
                    <a:pt x="27692" y="13650"/>
                    <a:pt x="24947" y="13650"/>
                  </a:cubicBezTo>
                  <a:cubicBezTo>
                    <a:pt x="22879" y="13650"/>
                    <a:pt x="20822" y="13765"/>
                    <a:pt x="18897" y="13844"/>
                  </a:cubicBezTo>
                  <a:cubicBezTo>
                    <a:pt x="13683" y="14059"/>
                    <a:pt x="8444" y="14233"/>
                    <a:pt x="3236" y="14539"/>
                  </a:cubicBezTo>
                  <a:cubicBezTo>
                    <a:pt x="3229" y="14539"/>
                    <a:pt x="3226" y="14539"/>
                    <a:pt x="3223" y="14541"/>
                  </a:cubicBezTo>
                  <a:cubicBezTo>
                    <a:pt x="3179" y="13557"/>
                    <a:pt x="3142" y="12573"/>
                    <a:pt x="3120" y="11588"/>
                  </a:cubicBezTo>
                  <a:cubicBezTo>
                    <a:pt x="3117" y="11417"/>
                    <a:pt x="3117" y="11245"/>
                    <a:pt x="3120" y="11077"/>
                  </a:cubicBezTo>
                  <a:cubicBezTo>
                    <a:pt x="5616" y="10623"/>
                    <a:pt x="8128" y="10471"/>
                    <a:pt x="10645" y="10471"/>
                  </a:cubicBezTo>
                  <a:close/>
                  <a:moveTo>
                    <a:pt x="23471" y="14352"/>
                  </a:moveTo>
                  <a:cubicBezTo>
                    <a:pt x="24231" y="14352"/>
                    <a:pt x="24990" y="14362"/>
                    <a:pt x="25749" y="14385"/>
                  </a:cubicBezTo>
                  <a:cubicBezTo>
                    <a:pt x="28201" y="14456"/>
                    <a:pt x="30547" y="14877"/>
                    <a:pt x="32951" y="15244"/>
                  </a:cubicBezTo>
                  <a:cubicBezTo>
                    <a:pt x="32930" y="16257"/>
                    <a:pt x="32932" y="17297"/>
                    <a:pt x="33034" y="18303"/>
                  </a:cubicBezTo>
                  <a:cubicBezTo>
                    <a:pt x="32805" y="18304"/>
                    <a:pt x="32575" y="18305"/>
                    <a:pt x="32345" y="18305"/>
                  </a:cubicBezTo>
                  <a:cubicBezTo>
                    <a:pt x="27643" y="18305"/>
                    <a:pt x="22959" y="18119"/>
                    <a:pt x="18264" y="17852"/>
                  </a:cubicBezTo>
                  <a:cubicBezTo>
                    <a:pt x="14588" y="17643"/>
                    <a:pt x="10854" y="17308"/>
                    <a:pt x="7146" y="17308"/>
                  </a:cubicBezTo>
                  <a:cubicBezTo>
                    <a:pt x="5882" y="17308"/>
                    <a:pt x="4621" y="17347"/>
                    <a:pt x="3366" y="17443"/>
                  </a:cubicBezTo>
                  <a:cubicBezTo>
                    <a:pt x="3319" y="16553"/>
                    <a:pt x="3275" y="15665"/>
                    <a:pt x="3231" y="14774"/>
                  </a:cubicBezTo>
                  <a:lnTo>
                    <a:pt x="3231" y="14774"/>
                  </a:lnTo>
                  <a:cubicBezTo>
                    <a:pt x="4699" y="14971"/>
                    <a:pt x="6189" y="15045"/>
                    <a:pt x="7687" y="15045"/>
                  </a:cubicBezTo>
                  <a:cubicBezTo>
                    <a:pt x="11072" y="15045"/>
                    <a:pt x="14499" y="14670"/>
                    <a:pt x="17822" y="14506"/>
                  </a:cubicBezTo>
                  <a:cubicBezTo>
                    <a:pt x="19704" y="14415"/>
                    <a:pt x="21588" y="14352"/>
                    <a:pt x="23471" y="14352"/>
                  </a:cubicBezTo>
                  <a:close/>
                  <a:moveTo>
                    <a:pt x="36038" y="8423"/>
                  </a:moveTo>
                  <a:lnTo>
                    <a:pt x="36038" y="8423"/>
                  </a:lnTo>
                  <a:cubicBezTo>
                    <a:pt x="35696" y="10120"/>
                    <a:pt x="35910" y="12015"/>
                    <a:pt x="35966" y="13718"/>
                  </a:cubicBezTo>
                  <a:cubicBezTo>
                    <a:pt x="36004" y="14853"/>
                    <a:pt x="36029" y="15986"/>
                    <a:pt x="35994" y="17121"/>
                  </a:cubicBezTo>
                  <a:cubicBezTo>
                    <a:pt x="35976" y="17699"/>
                    <a:pt x="35997" y="18620"/>
                    <a:pt x="35656" y="19116"/>
                  </a:cubicBezTo>
                  <a:cubicBezTo>
                    <a:pt x="35602" y="19195"/>
                    <a:pt x="35621" y="19288"/>
                    <a:pt x="35677" y="19353"/>
                  </a:cubicBezTo>
                  <a:cubicBezTo>
                    <a:pt x="35372" y="19563"/>
                    <a:pt x="35035" y="19642"/>
                    <a:pt x="34679" y="19642"/>
                  </a:cubicBezTo>
                  <a:cubicBezTo>
                    <a:pt x="34396" y="19642"/>
                    <a:pt x="34101" y="19592"/>
                    <a:pt x="33802" y="19516"/>
                  </a:cubicBezTo>
                  <a:cubicBezTo>
                    <a:pt x="33780" y="18120"/>
                    <a:pt x="33631" y="16725"/>
                    <a:pt x="33577" y="15326"/>
                  </a:cubicBezTo>
                  <a:cubicBezTo>
                    <a:pt x="33836" y="15285"/>
                    <a:pt x="33920" y="14920"/>
                    <a:pt x="33624" y="14818"/>
                  </a:cubicBezTo>
                  <a:cubicBezTo>
                    <a:pt x="33602" y="14808"/>
                    <a:pt x="33581" y="14806"/>
                    <a:pt x="33563" y="14796"/>
                  </a:cubicBezTo>
                  <a:cubicBezTo>
                    <a:pt x="33559" y="14679"/>
                    <a:pt x="33555" y="14557"/>
                    <a:pt x="33555" y="14438"/>
                  </a:cubicBezTo>
                  <a:cubicBezTo>
                    <a:pt x="33549" y="12429"/>
                    <a:pt x="33693" y="10426"/>
                    <a:pt x="33916" y="8432"/>
                  </a:cubicBezTo>
                  <a:cubicBezTo>
                    <a:pt x="34559" y="8460"/>
                    <a:pt x="35197" y="8479"/>
                    <a:pt x="35839" y="8505"/>
                  </a:cubicBezTo>
                  <a:cubicBezTo>
                    <a:pt x="35844" y="8505"/>
                    <a:pt x="35849" y="8505"/>
                    <a:pt x="35854" y="8505"/>
                  </a:cubicBezTo>
                  <a:cubicBezTo>
                    <a:pt x="35923" y="8505"/>
                    <a:pt x="35990" y="8475"/>
                    <a:pt x="36038" y="8423"/>
                  </a:cubicBezTo>
                  <a:close/>
                  <a:moveTo>
                    <a:pt x="494" y="554"/>
                  </a:moveTo>
                  <a:cubicBezTo>
                    <a:pt x="1306" y="592"/>
                    <a:pt x="2119" y="624"/>
                    <a:pt x="2936" y="630"/>
                  </a:cubicBezTo>
                  <a:cubicBezTo>
                    <a:pt x="3148" y="4311"/>
                    <a:pt x="2490" y="7913"/>
                    <a:pt x="2537" y="11588"/>
                  </a:cubicBezTo>
                  <a:cubicBezTo>
                    <a:pt x="2562" y="13426"/>
                    <a:pt x="2668" y="15261"/>
                    <a:pt x="2764" y="17095"/>
                  </a:cubicBezTo>
                  <a:cubicBezTo>
                    <a:pt x="2846" y="18659"/>
                    <a:pt x="2770" y="20294"/>
                    <a:pt x="2976" y="21852"/>
                  </a:cubicBezTo>
                  <a:cubicBezTo>
                    <a:pt x="2972" y="21852"/>
                    <a:pt x="2968" y="21852"/>
                    <a:pt x="2964" y="21852"/>
                  </a:cubicBezTo>
                  <a:cubicBezTo>
                    <a:pt x="2562" y="21852"/>
                    <a:pt x="2082" y="22029"/>
                    <a:pt x="1733" y="22066"/>
                  </a:cubicBezTo>
                  <a:cubicBezTo>
                    <a:pt x="1611" y="22080"/>
                    <a:pt x="1456" y="22111"/>
                    <a:pt x="1310" y="22111"/>
                  </a:cubicBezTo>
                  <a:cubicBezTo>
                    <a:pt x="1226" y="22111"/>
                    <a:pt x="1145" y="22101"/>
                    <a:pt x="1076" y="22070"/>
                  </a:cubicBezTo>
                  <a:cubicBezTo>
                    <a:pt x="1046" y="22055"/>
                    <a:pt x="1017" y="22037"/>
                    <a:pt x="992" y="22017"/>
                  </a:cubicBezTo>
                  <a:cubicBezTo>
                    <a:pt x="1015" y="21965"/>
                    <a:pt x="1016" y="21907"/>
                    <a:pt x="996" y="21855"/>
                  </a:cubicBezTo>
                  <a:cubicBezTo>
                    <a:pt x="992" y="21848"/>
                    <a:pt x="992" y="21839"/>
                    <a:pt x="989" y="21829"/>
                  </a:cubicBezTo>
                  <a:cubicBezTo>
                    <a:pt x="998" y="21811"/>
                    <a:pt x="1008" y="21790"/>
                    <a:pt x="1020" y="21758"/>
                  </a:cubicBezTo>
                  <a:cubicBezTo>
                    <a:pt x="1051" y="21692"/>
                    <a:pt x="1002" y="21638"/>
                    <a:pt x="949" y="21638"/>
                  </a:cubicBezTo>
                  <a:cubicBezTo>
                    <a:pt x="943" y="21638"/>
                    <a:pt x="936" y="21639"/>
                    <a:pt x="930" y="21640"/>
                  </a:cubicBezTo>
                  <a:cubicBezTo>
                    <a:pt x="622" y="20653"/>
                    <a:pt x="727" y="19428"/>
                    <a:pt x="737" y="18428"/>
                  </a:cubicBezTo>
                  <a:cubicBezTo>
                    <a:pt x="746" y="16996"/>
                    <a:pt x="830" y="15563"/>
                    <a:pt x="859" y="14130"/>
                  </a:cubicBezTo>
                  <a:cubicBezTo>
                    <a:pt x="951" y="9620"/>
                    <a:pt x="849" y="5056"/>
                    <a:pt x="494" y="554"/>
                  </a:cubicBezTo>
                  <a:close/>
                  <a:moveTo>
                    <a:pt x="3026" y="0"/>
                  </a:moveTo>
                  <a:cubicBezTo>
                    <a:pt x="2997" y="0"/>
                    <a:pt x="2969" y="9"/>
                    <a:pt x="2945" y="26"/>
                  </a:cubicBezTo>
                  <a:cubicBezTo>
                    <a:pt x="2072" y="34"/>
                    <a:pt x="1200" y="69"/>
                    <a:pt x="328" y="106"/>
                  </a:cubicBezTo>
                  <a:cubicBezTo>
                    <a:pt x="110" y="116"/>
                    <a:pt x="57" y="359"/>
                    <a:pt x="169" y="480"/>
                  </a:cubicBezTo>
                  <a:cubicBezTo>
                    <a:pt x="164" y="499"/>
                    <a:pt x="162" y="518"/>
                    <a:pt x="161" y="536"/>
                  </a:cubicBezTo>
                  <a:cubicBezTo>
                    <a:pt x="216" y="5261"/>
                    <a:pt x="338" y="10008"/>
                    <a:pt x="179" y="14734"/>
                  </a:cubicBezTo>
                  <a:cubicBezTo>
                    <a:pt x="126" y="16329"/>
                    <a:pt x="51" y="17928"/>
                    <a:pt x="69" y="19522"/>
                  </a:cubicBezTo>
                  <a:cubicBezTo>
                    <a:pt x="79" y="20337"/>
                    <a:pt x="1" y="21441"/>
                    <a:pt x="555" y="22111"/>
                  </a:cubicBezTo>
                  <a:cubicBezTo>
                    <a:pt x="582" y="22142"/>
                    <a:pt x="617" y="22165"/>
                    <a:pt x="655" y="22176"/>
                  </a:cubicBezTo>
                  <a:cubicBezTo>
                    <a:pt x="624" y="22397"/>
                    <a:pt x="733" y="22581"/>
                    <a:pt x="1106" y="22656"/>
                  </a:cubicBezTo>
                  <a:cubicBezTo>
                    <a:pt x="1230" y="22680"/>
                    <a:pt x="1355" y="22690"/>
                    <a:pt x="1481" y="22690"/>
                  </a:cubicBezTo>
                  <a:cubicBezTo>
                    <a:pt x="1704" y="22690"/>
                    <a:pt x="1928" y="22660"/>
                    <a:pt x="2145" y="22628"/>
                  </a:cubicBezTo>
                  <a:cubicBezTo>
                    <a:pt x="2521" y="22574"/>
                    <a:pt x="3119" y="22587"/>
                    <a:pt x="3397" y="22297"/>
                  </a:cubicBezTo>
                  <a:cubicBezTo>
                    <a:pt x="3404" y="22286"/>
                    <a:pt x="3411" y="22274"/>
                    <a:pt x="3419" y="22262"/>
                  </a:cubicBezTo>
                  <a:cubicBezTo>
                    <a:pt x="3419" y="22260"/>
                    <a:pt x="3421" y="22256"/>
                    <a:pt x="3421" y="22254"/>
                  </a:cubicBezTo>
                  <a:cubicBezTo>
                    <a:pt x="3453" y="22205"/>
                    <a:pt x="3467" y="22146"/>
                    <a:pt x="3458" y="22088"/>
                  </a:cubicBezTo>
                  <a:cubicBezTo>
                    <a:pt x="3652" y="20655"/>
                    <a:pt x="3453" y="19126"/>
                    <a:pt x="3378" y="17687"/>
                  </a:cubicBezTo>
                  <a:lnTo>
                    <a:pt x="3378" y="17687"/>
                  </a:lnTo>
                  <a:cubicBezTo>
                    <a:pt x="8321" y="18097"/>
                    <a:pt x="13309" y="18189"/>
                    <a:pt x="18264" y="18469"/>
                  </a:cubicBezTo>
                  <a:cubicBezTo>
                    <a:pt x="22268" y="18697"/>
                    <a:pt x="26291" y="18942"/>
                    <a:pt x="30306" y="18942"/>
                  </a:cubicBezTo>
                  <a:cubicBezTo>
                    <a:pt x="31242" y="18942"/>
                    <a:pt x="32178" y="18929"/>
                    <a:pt x="33113" y="18899"/>
                  </a:cubicBezTo>
                  <a:cubicBezTo>
                    <a:pt x="33163" y="19244"/>
                    <a:pt x="33226" y="19587"/>
                    <a:pt x="33306" y="19918"/>
                  </a:cubicBezTo>
                  <a:cubicBezTo>
                    <a:pt x="33339" y="20041"/>
                    <a:pt x="33441" y="20098"/>
                    <a:pt x="33544" y="20098"/>
                  </a:cubicBezTo>
                  <a:cubicBezTo>
                    <a:pt x="33646" y="20098"/>
                    <a:pt x="33750" y="20042"/>
                    <a:pt x="33789" y="19939"/>
                  </a:cubicBezTo>
                  <a:cubicBezTo>
                    <a:pt x="34152" y="20075"/>
                    <a:pt x="34533" y="20156"/>
                    <a:pt x="34903" y="20156"/>
                  </a:cubicBezTo>
                  <a:cubicBezTo>
                    <a:pt x="35488" y="20156"/>
                    <a:pt x="36045" y="19953"/>
                    <a:pt x="36464" y="19438"/>
                  </a:cubicBezTo>
                  <a:cubicBezTo>
                    <a:pt x="36617" y="19251"/>
                    <a:pt x="36505" y="19012"/>
                    <a:pt x="36340" y="18936"/>
                  </a:cubicBezTo>
                  <a:cubicBezTo>
                    <a:pt x="36895" y="17924"/>
                    <a:pt x="36623" y="16098"/>
                    <a:pt x="36601" y="15163"/>
                  </a:cubicBezTo>
                  <a:cubicBezTo>
                    <a:pt x="36548" y="12856"/>
                    <a:pt x="36250" y="10526"/>
                    <a:pt x="36425" y="8218"/>
                  </a:cubicBezTo>
                  <a:cubicBezTo>
                    <a:pt x="36434" y="8112"/>
                    <a:pt x="36343" y="8053"/>
                    <a:pt x="36253" y="8053"/>
                  </a:cubicBezTo>
                  <a:cubicBezTo>
                    <a:pt x="36190" y="8053"/>
                    <a:pt x="36128" y="8081"/>
                    <a:pt x="36100" y="8143"/>
                  </a:cubicBezTo>
                  <a:cubicBezTo>
                    <a:pt x="36073" y="8031"/>
                    <a:pt x="35994" y="7934"/>
                    <a:pt x="35854" y="7934"/>
                  </a:cubicBezTo>
                  <a:cubicBezTo>
                    <a:pt x="35849" y="7934"/>
                    <a:pt x="35844" y="7934"/>
                    <a:pt x="35839" y="7934"/>
                  </a:cubicBezTo>
                  <a:cubicBezTo>
                    <a:pt x="35145" y="7962"/>
                    <a:pt x="34453" y="7978"/>
                    <a:pt x="33761" y="8015"/>
                  </a:cubicBezTo>
                  <a:cubicBezTo>
                    <a:pt x="33608" y="8021"/>
                    <a:pt x="33546" y="8152"/>
                    <a:pt x="33571" y="8264"/>
                  </a:cubicBezTo>
                  <a:cubicBezTo>
                    <a:pt x="33365" y="9214"/>
                    <a:pt x="33232" y="10177"/>
                    <a:pt x="33142" y="11143"/>
                  </a:cubicBezTo>
                  <a:cubicBezTo>
                    <a:pt x="33121" y="11121"/>
                    <a:pt x="33098" y="11104"/>
                    <a:pt x="33073" y="11090"/>
                  </a:cubicBezTo>
                  <a:cubicBezTo>
                    <a:pt x="31660" y="10394"/>
                    <a:pt x="29924" y="10304"/>
                    <a:pt x="28295" y="10304"/>
                  </a:cubicBezTo>
                  <a:cubicBezTo>
                    <a:pt x="27822" y="10304"/>
                    <a:pt x="27359" y="10311"/>
                    <a:pt x="26915" y="10314"/>
                  </a:cubicBezTo>
                  <a:cubicBezTo>
                    <a:pt x="26070" y="10319"/>
                    <a:pt x="25230" y="10325"/>
                    <a:pt x="24392" y="10325"/>
                  </a:cubicBezTo>
                  <a:cubicBezTo>
                    <a:pt x="22641" y="10325"/>
                    <a:pt x="20898" y="10300"/>
                    <a:pt x="19134" y="10192"/>
                  </a:cubicBezTo>
                  <a:cubicBezTo>
                    <a:pt x="16452" y="10030"/>
                    <a:pt x="13659" y="9790"/>
                    <a:pt x="10883" y="9790"/>
                  </a:cubicBezTo>
                  <a:cubicBezTo>
                    <a:pt x="9867" y="9790"/>
                    <a:pt x="8853" y="9823"/>
                    <a:pt x="7848" y="9903"/>
                  </a:cubicBezTo>
                  <a:cubicBezTo>
                    <a:pt x="8107" y="9791"/>
                    <a:pt x="8350" y="9610"/>
                    <a:pt x="8568" y="9342"/>
                  </a:cubicBezTo>
                  <a:cubicBezTo>
                    <a:pt x="9573" y="8096"/>
                    <a:pt x="8246" y="6018"/>
                    <a:pt x="7474" y="5038"/>
                  </a:cubicBezTo>
                  <a:cubicBezTo>
                    <a:pt x="6848" y="4242"/>
                    <a:pt x="5368" y="2479"/>
                    <a:pt x="4067" y="2479"/>
                  </a:cubicBezTo>
                  <a:cubicBezTo>
                    <a:pt x="3880" y="2479"/>
                    <a:pt x="3697" y="2515"/>
                    <a:pt x="3521" y="2595"/>
                  </a:cubicBezTo>
                  <a:cubicBezTo>
                    <a:pt x="3481" y="1937"/>
                    <a:pt x="3403" y="1284"/>
                    <a:pt x="3269" y="630"/>
                  </a:cubicBezTo>
                  <a:cubicBezTo>
                    <a:pt x="3627" y="592"/>
                    <a:pt x="3618" y="22"/>
                    <a:pt x="3235" y="22"/>
                  </a:cubicBezTo>
                  <a:lnTo>
                    <a:pt x="3101" y="22"/>
                  </a:lnTo>
                  <a:cubicBezTo>
                    <a:pt x="3078" y="8"/>
                    <a:pt x="3052" y="0"/>
                    <a:pt x="302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grpSp>
      <p:grpSp>
        <p:nvGrpSpPr>
          <p:cNvPr id="19" name="Google Shape;1261;p45">
            <a:extLst>
              <a:ext uri="{FF2B5EF4-FFF2-40B4-BE49-F238E27FC236}">
                <a16:creationId xmlns:a16="http://schemas.microsoft.com/office/drawing/2014/main" id="{70F139B8-8109-4254-BF51-29B2C94D9F51}"/>
              </a:ext>
            </a:extLst>
          </p:cNvPr>
          <p:cNvGrpSpPr/>
          <p:nvPr/>
        </p:nvGrpSpPr>
        <p:grpSpPr>
          <a:xfrm>
            <a:off x="13897651" y="9073940"/>
            <a:ext cx="1426416" cy="2233832"/>
            <a:chOff x="5211500" y="3402575"/>
            <a:chExt cx="534746" cy="837436"/>
          </a:xfrm>
        </p:grpSpPr>
        <p:sp>
          <p:nvSpPr>
            <p:cNvPr id="20" name="Google Shape;1262;p45">
              <a:extLst>
                <a:ext uri="{FF2B5EF4-FFF2-40B4-BE49-F238E27FC236}">
                  <a16:creationId xmlns:a16="http://schemas.microsoft.com/office/drawing/2014/main" id="{D68CA027-3687-43AE-AFED-FED2ACD23E9E}"/>
                </a:ext>
              </a:extLst>
            </p:cNvPr>
            <p:cNvSpPr/>
            <p:nvPr/>
          </p:nvSpPr>
          <p:spPr>
            <a:xfrm>
              <a:off x="5283488" y="4184557"/>
              <a:ext cx="54210" cy="32905"/>
            </a:xfrm>
            <a:custGeom>
              <a:avLst/>
              <a:gdLst/>
              <a:ahLst/>
              <a:cxnLst/>
              <a:rect l="l" t="t" r="r" b="b"/>
              <a:pathLst>
                <a:path w="3000" h="1821" extrusionOk="0">
                  <a:moveTo>
                    <a:pt x="93" y="0"/>
                  </a:moveTo>
                  <a:cubicBezTo>
                    <a:pt x="97" y="18"/>
                    <a:pt x="98" y="36"/>
                    <a:pt x="97" y="53"/>
                  </a:cubicBezTo>
                  <a:cubicBezTo>
                    <a:pt x="1" y="580"/>
                    <a:pt x="93" y="1103"/>
                    <a:pt x="172" y="1623"/>
                  </a:cubicBezTo>
                  <a:cubicBezTo>
                    <a:pt x="558" y="1729"/>
                    <a:pt x="972" y="1820"/>
                    <a:pt x="1378" y="1820"/>
                  </a:cubicBezTo>
                  <a:cubicBezTo>
                    <a:pt x="1620" y="1820"/>
                    <a:pt x="1861" y="1787"/>
                    <a:pt x="2090" y="1705"/>
                  </a:cubicBezTo>
                  <a:cubicBezTo>
                    <a:pt x="2847" y="1431"/>
                    <a:pt x="3000" y="739"/>
                    <a:pt x="2916" y="20"/>
                  </a:cubicBezTo>
                  <a:lnTo>
                    <a:pt x="2916" y="20"/>
                  </a:lnTo>
                  <a:cubicBezTo>
                    <a:pt x="2556" y="24"/>
                    <a:pt x="2196" y="27"/>
                    <a:pt x="1836" y="27"/>
                  </a:cubicBezTo>
                  <a:cubicBezTo>
                    <a:pt x="1255" y="27"/>
                    <a:pt x="674" y="20"/>
                    <a:pt x="93"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21" name="Google Shape;1263;p45">
              <a:extLst>
                <a:ext uri="{FF2B5EF4-FFF2-40B4-BE49-F238E27FC236}">
                  <a16:creationId xmlns:a16="http://schemas.microsoft.com/office/drawing/2014/main" id="{0D99E0DE-C866-41EF-B87C-F8B9D144B046}"/>
                </a:ext>
              </a:extLst>
            </p:cNvPr>
            <p:cNvSpPr/>
            <p:nvPr/>
          </p:nvSpPr>
          <p:spPr>
            <a:xfrm>
              <a:off x="5635946" y="4195705"/>
              <a:ext cx="47289" cy="32996"/>
            </a:xfrm>
            <a:custGeom>
              <a:avLst/>
              <a:gdLst/>
              <a:ahLst/>
              <a:cxnLst/>
              <a:rect l="l" t="t" r="r" b="b"/>
              <a:pathLst>
                <a:path w="2617" h="1826" extrusionOk="0">
                  <a:moveTo>
                    <a:pt x="271" y="0"/>
                  </a:moveTo>
                  <a:cubicBezTo>
                    <a:pt x="3" y="539"/>
                    <a:pt x="0" y="1078"/>
                    <a:pt x="6" y="1657"/>
                  </a:cubicBezTo>
                  <a:cubicBezTo>
                    <a:pt x="310" y="1759"/>
                    <a:pt x="635" y="1826"/>
                    <a:pt x="956" y="1826"/>
                  </a:cubicBezTo>
                  <a:cubicBezTo>
                    <a:pt x="1306" y="1826"/>
                    <a:pt x="1650" y="1746"/>
                    <a:pt x="1953" y="1543"/>
                  </a:cubicBezTo>
                  <a:cubicBezTo>
                    <a:pt x="2498" y="1178"/>
                    <a:pt x="2498" y="800"/>
                    <a:pt x="2560" y="212"/>
                  </a:cubicBezTo>
                  <a:cubicBezTo>
                    <a:pt x="2566" y="158"/>
                    <a:pt x="2586" y="108"/>
                    <a:pt x="2617" y="63"/>
                  </a:cubicBezTo>
                  <a:cubicBezTo>
                    <a:pt x="1835" y="58"/>
                    <a:pt x="1053" y="38"/>
                    <a:pt x="271"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22" name="Google Shape;1264;p45">
              <a:extLst>
                <a:ext uri="{FF2B5EF4-FFF2-40B4-BE49-F238E27FC236}">
                  <a16:creationId xmlns:a16="http://schemas.microsoft.com/office/drawing/2014/main" id="{B8720B88-D60C-486C-A7CE-28F468864AAC}"/>
                </a:ext>
              </a:extLst>
            </p:cNvPr>
            <p:cNvSpPr/>
            <p:nvPr/>
          </p:nvSpPr>
          <p:spPr>
            <a:xfrm>
              <a:off x="5251343" y="3975658"/>
              <a:ext cx="168774" cy="27304"/>
            </a:xfrm>
            <a:custGeom>
              <a:avLst/>
              <a:gdLst/>
              <a:ahLst/>
              <a:cxnLst/>
              <a:rect l="l" t="t" r="r" b="b"/>
              <a:pathLst>
                <a:path w="9340" h="1511" extrusionOk="0">
                  <a:moveTo>
                    <a:pt x="1521" y="0"/>
                  </a:moveTo>
                  <a:cubicBezTo>
                    <a:pt x="874" y="0"/>
                    <a:pt x="291" y="16"/>
                    <a:pt x="281" y="74"/>
                  </a:cubicBezTo>
                  <a:cubicBezTo>
                    <a:pt x="218" y="450"/>
                    <a:pt x="0" y="1248"/>
                    <a:pt x="539" y="1350"/>
                  </a:cubicBezTo>
                  <a:cubicBezTo>
                    <a:pt x="873" y="1414"/>
                    <a:pt x="1177" y="1455"/>
                    <a:pt x="1479" y="1455"/>
                  </a:cubicBezTo>
                  <a:cubicBezTo>
                    <a:pt x="1589" y="1455"/>
                    <a:pt x="1699" y="1449"/>
                    <a:pt x="1810" y="1438"/>
                  </a:cubicBezTo>
                  <a:cubicBezTo>
                    <a:pt x="1807" y="1428"/>
                    <a:pt x="1804" y="1419"/>
                    <a:pt x="1801" y="1407"/>
                  </a:cubicBezTo>
                  <a:cubicBezTo>
                    <a:pt x="1795" y="1361"/>
                    <a:pt x="1813" y="1316"/>
                    <a:pt x="1860" y="1301"/>
                  </a:cubicBezTo>
                  <a:cubicBezTo>
                    <a:pt x="2054" y="1242"/>
                    <a:pt x="2272" y="1219"/>
                    <a:pt x="2505" y="1219"/>
                  </a:cubicBezTo>
                  <a:cubicBezTo>
                    <a:pt x="3335" y="1219"/>
                    <a:pt x="4354" y="1510"/>
                    <a:pt x="5111" y="1510"/>
                  </a:cubicBezTo>
                  <a:cubicBezTo>
                    <a:pt x="5121" y="1510"/>
                    <a:pt x="5130" y="1510"/>
                    <a:pt x="5140" y="1510"/>
                  </a:cubicBezTo>
                  <a:cubicBezTo>
                    <a:pt x="5208" y="1510"/>
                    <a:pt x="5290" y="1510"/>
                    <a:pt x="5381" y="1510"/>
                  </a:cubicBezTo>
                  <a:cubicBezTo>
                    <a:pt x="5609" y="1510"/>
                    <a:pt x="5901" y="1509"/>
                    <a:pt x="6224" y="1500"/>
                  </a:cubicBezTo>
                  <a:cubicBezTo>
                    <a:pt x="6279" y="1460"/>
                    <a:pt x="6347" y="1442"/>
                    <a:pt x="6417" y="1442"/>
                  </a:cubicBezTo>
                  <a:cubicBezTo>
                    <a:pt x="6476" y="1442"/>
                    <a:pt x="6537" y="1456"/>
                    <a:pt x="6592" y="1481"/>
                  </a:cubicBezTo>
                  <a:cubicBezTo>
                    <a:pt x="7719" y="1416"/>
                    <a:pt x="9044" y="1199"/>
                    <a:pt x="9339" y="463"/>
                  </a:cubicBezTo>
                  <a:cubicBezTo>
                    <a:pt x="7315" y="217"/>
                    <a:pt x="5277" y="40"/>
                    <a:pt x="3237" y="21"/>
                  </a:cubicBezTo>
                  <a:cubicBezTo>
                    <a:pt x="3100" y="21"/>
                    <a:pt x="2268" y="0"/>
                    <a:pt x="1521"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23" name="Google Shape;1265;p45">
              <a:extLst>
                <a:ext uri="{FF2B5EF4-FFF2-40B4-BE49-F238E27FC236}">
                  <a16:creationId xmlns:a16="http://schemas.microsoft.com/office/drawing/2014/main" id="{AFE9C7E0-B3A2-48DB-A414-F5743F2F04EA}"/>
                </a:ext>
              </a:extLst>
            </p:cNvPr>
            <p:cNvSpPr/>
            <p:nvPr/>
          </p:nvSpPr>
          <p:spPr>
            <a:xfrm>
              <a:off x="5423181" y="3711504"/>
              <a:ext cx="59179" cy="39682"/>
            </a:xfrm>
            <a:custGeom>
              <a:avLst/>
              <a:gdLst/>
              <a:ahLst/>
              <a:cxnLst/>
              <a:rect l="l" t="t" r="r" b="b"/>
              <a:pathLst>
                <a:path w="3275" h="2196" extrusionOk="0">
                  <a:moveTo>
                    <a:pt x="533" y="0"/>
                  </a:moveTo>
                  <a:cubicBezTo>
                    <a:pt x="290" y="371"/>
                    <a:pt x="163" y="775"/>
                    <a:pt x="0" y="1180"/>
                  </a:cubicBezTo>
                  <a:cubicBezTo>
                    <a:pt x="514" y="1641"/>
                    <a:pt x="1141" y="2074"/>
                    <a:pt x="1833" y="2174"/>
                  </a:cubicBezTo>
                  <a:cubicBezTo>
                    <a:pt x="1933" y="2189"/>
                    <a:pt x="2025" y="2196"/>
                    <a:pt x="2109" y="2196"/>
                  </a:cubicBezTo>
                  <a:cubicBezTo>
                    <a:pt x="2747" y="2196"/>
                    <a:pt x="2939" y="1796"/>
                    <a:pt x="3275" y="1290"/>
                  </a:cubicBezTo>
                  <a:cubicBezTo>
                    <a:pt x="2331" y="1184"/>
                    <a:pt x="1288" y="457"/>
                    <a:pt x="533"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24" name="Google Shape;1266;p45">
              <a:extLst>
                <a:ext uri="{FF2B5EF4-FFF2-40B4-BE49-F238E27FC236}">
                  <a16:creationId xmlns:a16="http://schemas.microsoft.com/office/drawing/2014/main" id="{282E8512-A075-46B1-8AD6-70D458F73815}"/>
                </a:ext>
              </a:extLst>
            </p:cNvPr>
            <p:cNvSpPr/>
            <p:nvPr/>
          </p:nvSpPr>
          <p:spPr>
            <a:xfrm>
              <a:off x="5527766" y="3414537"/>
              <a:ext cx="72443" cy="87929"/>
            </a:xfrm>
            <a:custGeom>
              <a:avLst/>
              <a:gdLst/>
              <a:ahLst/>
              <a:cxnLst/>
              <a:rect l="l" t="t" r="r" b="b"/>
              <a:pathLst>
                <a:path w="4009" h="4866" extrusionOk="0">
                  <a:moveTo>
                    <a:pt x="1684" y="1"/>
                  </a:moveTo>
                  <a:cubicBezTo>
                    <a:pt x="1494" y="1"/>
                    <a:pt x="1323" y="68"/>
                    <a:pt x="1190" y="237"/>
                  </a:cubicBezTo>
                  <a:cubicBezTo>
                    <a:pt x="878" y="638"/>
                    <a:pt x="739" y="1199"/>
                    <a:pt x="614" y="1685"/>
                  </a:cubicBezTo>
                  <a:cubicBezTo>
                    <a:pt x="392" y="2543"/>
                    <a:pt x="128" y="3405"/>
                    <a:pt x="0" y="4287"/>
                  </a:cubicBezTo>
                  <a:cubicBezTo>
                    <a:pt x="414" y="4383"/>
                    <a:pt x="823" y="4527"/>
                    <a:pt x="1209" y="4670"/>
                  </a:cubicBezTo>
                  <a:cubicBezTo>
                    <a:pt x="1368" y="4732"/>
                    <a:pt x="1546" y="4794"/>
                    <a:pt x="1726" y="4866"/>
                  </a:cubicBezTo>
                  <a:cubicBezTo>
                    <a:pt x="1934" y="4423"/>
                    <a:pt x="2467" y="3959"/>
                    <a:pt x="2697" y="3676"/>
                  </a:cubicBezTo>
                  <a:cubicBezTo>
                    <a:pt x="3030" y="3268"/>
                    <a:pt x="3377" y="2866"/>
                    <a:pt x="3669" y="2430"/>
                  </a:cubicBezTo>
                  <a:cubicBezTo>
                    <a:pt x="4008" y="1922"/>
                    <a:pt x="3738" y="1414"/>
                    <a:pt x="3340" y="981"/>
                  </a:cubicBezTo>
                  <a:cubicBezTo>
                    <a:pt x="3067" y="683"/>
                    <a:pt x="2286" y="1"/>
                    <a:pt x="1684"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25" name="Google Shape;1267;p45">
              <a:extLst>
                <a:ext uri="{FF2B5EF4-FFF2-40B4-BE49-F238E27FC236}">
                  <a16:creationId xmlns:a16="http://schemas.microsoft.com/office/drawing/2014/main" id="{902892AB-6EBB-463D-9A1A-9E009800A1D0}"/>
                </a:ext>
              </a:extLst>
            </p:cNvPr>
            <p:cNvSpPr/>
            <p:nvPr/>
          </p:nvSpPr>
          <p:spPr>
            <a:xfrm>
              <a:off x="5433986" y="3503058"/>
              <a:ext cx="147451" cy="218773"/>
            </a:xfrm>
            <a:custGeom>
              <a:avLst/>
              <a:gdLst/>
              <a:ahLst/>
              <a:cxnLst/>
              <a:rect l="l" t="t" r="r" b="b"/>
              <a:pathLst>
                <a:path w="8160" h="12107" extrusionOk="0">
                  <a:moveTo>
                    <a:pt x="4058" y="1"/>
                  </a:moveTo>
                  <a:cubicBezTo>
                    <a:pt x="3726" y="1"/>
                    <a:pt x="3409" y="86"/>
                    <a:pt x="3175" y="353"/>
                  </a:cubicBezTo>
                  <a:cubicBezTo>
                    <a:pt x="2630" y="976"/>
                    <a:pt x="2293" y="1727"/>
                    <a:pt x="2025" y="2503"/>
                  </a:cubicBezTo>
                  <a:cubicBezTo>
                    <a:pt x="1119" y="5135"/>
                    <a:pt x="157" y="7922"/>
                    <a:pt x="35" y="10719"/>
                  </a:cubicBezTo>
                  <a:cubicBezTo>
                    <a:pt x="30" y="10766"/>
                    <a:pt x="19" y="10811"/>
                    <a:pt x="0" y="10854"/>
                  </a:cubicBezTo>
                  <a:cubicBezTo>
                    <a:pt x="10" y="10860"/>
                    <a:pt x="22" y="10857"/>
                    <a:pt x="31" y="10863"/>
                  </a:cubicBezTo>
                  <a:cubicBezTo>
                    <a:pt x="677" y="11188"/>
                    <a:pt x="1943" y="12106"/>
                    <a:pt x="2903" y="12106"/>
                  </a:cubicBezTo>
                  <a:cubicBezTo>
                    <a:pt x="3204" y="12106"/>
                    <a:pt x="3476" y="12016"/>
                    <a:pt x="3689" y="11788"/>
                  </a:cubicBezTo>
                  <a:cubicBezTo>
                    <a:pt x="4439" y="10984"/>
                    <a:pt x="4829" y="9925"/>
                    <a:pt x="5306" y="8951"/>
                  </a:cubicBezTo>
                  <a:cubicBezTo>
                    <a:pt x="6305" y="6901"/>
                    <a:pt x="7938" y="4449"/>
                    <a:pt x="8081" y="2125"/>
                  </a:cubicBezTo>
                  <a:cubicBezTo>
                    <a:pt x="8159" y="886"/>
                    <a:pt x="6164" y="416"/>
                    <a:pt x="5186" y="192"/>
                  </a:cubicBezTo>
                  <a:cubicBezTo>
                    <a:pt x="4856" y="116"/>
                    <a:pt x="4446" y="1"/>
                    <a:pt x="4058"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26" name="Google Shape;1268;p45">
              <a:extLst>
                <a:ext uri="{FF2B5EF4-FFF2-40B4-BE49-F238E27FC236}">
                  <a16:creationId xmlns:a16="http://schemas.microsoft.com/office/drawing/2014/main" id="{B4183D94-C7FF-45C5-A0DC-16955780892B}"/>
                </a:ext>
              </a:extLst>
            </p:cNvPr>
            <p:cNvSpPr/>
            <p:nvPr/>
          </p:nvSpPr>
          <p:spPr>
            <a:xfrm>
              <a:off x="5230238" y="3622152"/>
              <a:ext cx="502436" cy="561959"/>
            </a:xfrm>
            <a:custGeom>
              <a:avLst/>
              <a:gdLst/>
              <a:ahLst/>
              <a:cxnLst/>
              <a:rect l="l" t="t" r="r" b="b"/>
              <a:pathLst>
                <a:path w="27805" h="31099" extrusionOk="0">
                  <a:moveTo>
                    <a:pt x="18534" y="1"/>
                  </a:moveTo>
                  <a:cubicBezTo>
                    <a:pt x="18289" y="522"/>
                    <a:pt x="18032" y="1041"/>
                    <a:pt x="17777" y="1559"/>
                  </a:cubicBezTo>
                  <a:cubicBezTo>
                    <a:pt x="25178" y="1637"/>
                    <a:pt x="19210" y="11306"/>
                    <a:pt x="17952" y="14775"/>
                  </a:cubicBezTo>
                  <a:cubicBezTo>
                    <a:pt x="16740" y="18121"/>
                    <a:pt x="16559" y="22460"/>
                    <a:pt x="12541" y="23665"/>
                  </a:cubicBezTo>
                  <a:cubicBezTo>
                    <a:pt x="11818" y="23881"/>
                    <a:pt x="10901" y="24050"/>
                    <a:pt x="10031" y="24050"/>
                  </a:cubicBezTo>
                  <a:cubicBezTo>
                    <a:pt x="8495" y="24050"/>
                    <a:pt x="7107" y="23523"/>
                    <a:pt x="7203" y="21796"/>
                  </a:cubicBezTo>
                  <a:lnTo>
                    <a:pt x="7203" y="21796"/>
                  </a:lnTo>
                  <a:cubicBezTo>
                    <a:pt x="6885" y="21812"/>
                    <a:pt x="6433" y="21834"/>
                    <a:pt x="5944" y="21834"/>
                  </a:cubicBezTo>
                  <a:cubicBezTo>
                    <a:pt x="5688" y="23722"/>
                    <a:pt x="6187" y="25360"/>
                    <a:pt x="8367" y="25531"/>
                  </a:cubicBezTo>
                  <a:cubicBezTo>
                    <a:pt x="8661" y="25555"/>
                    <a:pt x="8953" y="25565"/>
                    <a:pt x="9245" y="25565"/>
                  </a:cubicBezTo>
                  <a:cubicBezTo>
                    <a:pt x="10480" y="25565"/>
                    <a:pt x="11705" y="25378"/>
                    <a:pt x="12924" y="25176"/>
                  </a:cubicBezTo>
                  <a:cubicBezTo>
                    <a:pt x="12948" y="25173"/>
                    <a:pt x="12973" y="25171"/>
                    <a:pt x="12999" y="25171"/>
                  </a:cubicBezTo>
                  <a:cubicBezTo>
                    <a:pt x="13158" y="25171"/>
                    <a:pt x="13333" y="25247"/>
                    <a:pt x="13360" y="25422"/>
                  </a:cubicBezTo>
                  <a:cubicBezTo>
                    <a:pt x="13503" y="26301"/>
                    <a:pt x="13229" y="27068"/>
                    <a:pt x="12946" y="27895"/>
                  </a:cubicBezTo>
                  <a:cubicBezTo>
                    <a:pt x="12896" y="28046"/>
                    <a:pt x="12772" y="28157"/>
                    <a:pt x="12608" y="28157"/>
                  </a:cubicBezTo>
                  <a:cubicBezTo>
                    <a:pt x="12607" y="28157"/>
                    <a:pt x="12605" y="28157"/>
                    <a:pt x="12603" y="28157"/>
                  </a:cubicBezTo>
                  <a:cubicBezTo>
                    <a:pt x="10368" y="28138"/>
                    <a:pt x="8134" y="27859"/>
                    <a:pt x="5898" y="27859"/>
                  </a:cubicBezTo>
                  <a:cubicBezTo>
                    <a:pt x="5187" y="27859"/>
                    <a:pt x="4475" y="27888"/>
                    <a:pt x="3763" y="27961"/>
                  </a:cubicBezTo>
                  <a:cubicBezTo>
                    <a:pt x="2651" y="28076"/>
                    <a:pt x="296" y="28295"/>
                    <a:pt x="81" y="29755"/>
                  </a:cubicBezTo>
                  <a:cubicBezTo>
                    <a:pt x="0" y="30311"/>
                    <a:pt x="2175" y="30438"/>
                    <a:pt x="4257" y="30438"/>
                  </a:cubicBezTo>
                  <a:cubicBezTo>
                    <a:pt x="5860" y="30438"/>
                    <a:pt x="7408" y="30363"/>
                    <a:pt x="7828" y="30351"/>
                  </a:cubicBezTo>
                  <a:cubicBezTo>
                    <a:pt x="8271" y="30339"/>
                    <a:pt x="8713" y="30333"/>
                    <a:pt x="9155" y="30333"/>
                  </a:cubicBezTo>
                  <a:cubicBezTo>
                    <a:pt x="14307" y="30333"/>
                    <a:pt x="19420" y="31084"/>
                    <a:pt x="24562" y="31084"/>
                  </a:cubicBezTo>
                  <a:cubicBezTo>
                    <a:pt x="24954" y="31084"/>
                    <a:pt x="25346" y="31079"/>
                    <a:pt x="25739" y="31070"/>
                  </a:cubicBezTo>
                  <a:cubicBezTo>
                    <a:pt x="25763" y="31069"/>
                    <a:pt x="25787" y="31069"/>
                    <a:pt x="25812" y="31069"/>
                  </a:cubicBezTo>
                  <a:cubicBezTo>
                    <a:pt x="26067" y="31069"/>
                    <a:pt x="26357" y="31098"/>
                    <a:pt x="26631" y="31098"/>
                  </a:cubicBezTo>
                  <a:cubicBezTo>
                    <a:pt x="27184" y="31098"/>
                    <a:pt x="27679" y="30980"/>
                    <a:pt x="27729" y="30269"/>
                  </a:cubicBezTo>
                  <a:cubicBezTo>
                    <a:pt x="27777" y="29600"/>
                    <a:pt x="27804" y="28930"/>
                    <a:pt x="27804" y="28260"/>
                  </a:cubicBezTo>
                  <a:cubicBezTo>
                    <a:pt x="27804" y="27746"/>
                    <a:pt x="24539" y="27756"/>
                    <a:pt x="24039" y="27752"/>
                  </a:cubicBezTo>
                  <a:cubicBezTo>
                    <a:pt x="23897" y="27751"/>
                    <a:pt x="23756" y="27750"/>
                    <a:pt x="23614" y="27750"/>
                  </a:cubicBezTo>
                  <a:cubicBezTo>
                    <a:pt x="21049" y="27750"/>
                    <a:pt x="18492" y="27956"/>
                    <a:pt x="15927" y="27970"/>
                  </a:cubicBezTo>
                  <a:cubicBezTo>
                    <a:pt x="15720" y="27969"/>
                    <a:pt x="15552" y="27800"/>
                    <a:pt x="15551" y="27593"/>
                  </a:cubicBezTo>
                  <a:cubicBezTo>
                    <a:pt x="15551" y="26970"/>
                    <a:pt x="15551" y="26347"/>
                    <a:pt x="15553" y="25724"/>
                  </a:cubicBezTo>
                  <a:cubicBezTo>
                    <a:pt x="15553" y="25572"/>
                    <a:pt x="15666" y="25388"/>
                    <a:pt x="15827" y="25363"/>
                  </a:cubicBezTo>
                  <a:cubicBezTo>
                    <a:pt x="18073" y="25018"/>
                    <a:pt x="19326" y="21429"/>
                    <a:pt x="20033" y="19638"/>
                  </a:cubicBezTo>
                  <a:cubicBezTo>
                    <a:pt x="21076" y="17005"/>
                    <a:pt x="21893" y="14293"/>
                    <a:pt x="22668" y="11574"/>
                  </a:cubicBezTo>
                  <a:cubicBezTo>
                    <a:pt x="23293" y="9389"/>
                    <a:pt x="24455" y="6854"/>
                    <a:pt x="24337" y="4575"/>
                  </a:cubicBezTo>
                  <a:cubicBezTo>
                    <a:pt x="24194" y="1796"/>
                    <a:pt x="20745" y="1035"/>
                    <a:pt x="18649" y="83"/>
                  </a:cubicBezTo>
                  <a:cubicBezTo>
                    <a:pt x="18606" y="62"/>
                    <a:pt x="18568" y="35"/>
                    <a:pt x="18534"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27" name="Google Shape;1269;p45">
              <a:extLst>
                <a:ext uri="{FF2B5EF4-FFF2-40B4-BE49-F238E27FC236}">
                  <a16:creationId xmlns:a16="http://schemas.microsoft.com/office/drawing/2014/main" id="{C78421FF-4D27-4B22-AC40-A5CC26BE7362}"/>
                </a:ext>
              </a:extLst>
            </p:cNvPr>
            <p:cNvSpPr/>
            <p:nvPr/>
          </p:nvSpPr>
          <p:spPr>
            <a:xfrm>
              <a:off x="5211500" y="3402575"/>
              <a:ext cx="534746" cy="837436"/>
            </a:xfrm>
            <a:custGeom>
              <a:avLst/>
              <a:gdLst/>
              <a:ahLst/>
              <a:cxnLst/>
              <a:rect l="l" t="t" r="r" b="b"/>
              <a:pathLst>
                <a:path w="29593" h="46344" extrusionOk="0">
                  <a:moveTo>
                    <a:pt x="19188" y="663"/>
                  </a:moveTo>
                  <a:cubicBezTo>
                    <a:pt x="19790" y="663"/>
                    <a:pt x="20570" y="1345"/>
                    <a:pt x="20841" y="1643"/>
                  </a:cubicBezTo>
                  <a:cubicBezTo>
                    <a:pt x="21241" y="2076"/>
                    <a:pt x="21511" y="2584"/>
                    <a:pt x="21172" y="3092"/>
                  </a:cubicBezTo>
                  <a:cubicBezTo>
                    <a:pt x="20880" y="3528"/>
                    <a:pt x="20533" y="3930"/>
                    <a:pt x="20200" y="4338"/>
                  </a:cubicBezTo>
                  <a:cubicBezTo>
                    <a:pt x="19969" y="4622"/>
                    <a:pt x="19437" y="5085"/>
                    <a:pt x="19228" y="5528"/>
                  </a:cubicBezTo>
                  <a:cubicBezTo>
                    <a:pt x="19048" y="5457"/>
                    <a:pt x="18870" y="5394"/>
                    <a:pt x="18711" y="5333"/>
                  </a:cubicBezTo>
                  <a:cubicBezTo>
                    <a:pt x="18325" y="5190"/>
                    <a:pt x="17917" y="5045"/>
                    <a:pt x="17503" y="4949"/>
                  </a:cubicBezTo>
                  <a:cubicBezTo>
                    <a:pt x="17631" y="4067"/>
                    <a:pt x="17895" y="3205"/>
                    <a:pt x="18117" y="2348"/>
                  </a:cubicBezTo>
                  <a:cubicBezTo>
                    <a:pt x="18242" y="1862"/>
                    <a:pt x="18381" y="1302"/>
                    <a:pt x="18693" y="900"/>
                  </a:cubicBezTo>
                  <a:cubicBezTo>
                    <a:pt x="18826" y="731"/>
                    <a:pt x="18998" y="663"/>
                    <a:pt x="19188" y="663"/>
                  </a:cubicBezTo>
                  <a:close/>
                  <a:moveTo>
                    <a:pt x="16371" y="5562"/>
                  </a:moveTo>
                  <a:cubicBezTo>
                    <a:pt x="16759" y="5562"/>
                    <a:pt x="17169" y="5677"/>
                    <a:pt x="17499" y="5753"/>
                  </a:cubicBezTo>
                  <a:cubicBezTo>
                    <a:pt x="18477" y="5977"/>
                    <a:pt x="20471" y="6447"/>
                    <a:pt x="20394" y="7686"/>
                  </a:cubicBezTo>
                  <a:cubicBezTo>
                    <a:pt x="20251" y="10010"/>
                    <a:pt x="18618" y="12462"/>
                    <a:pt x="17617" y="14512"/>
                  </a:cubicBezTo>
                  <a:cubicBezTo>
                    <a:pt x="17141" y="15486"/>
                    <a:pt x="16752" y="16545"/>
                    <a:pt x="16002" y="17349"/>
                  </a:cubicBezTo>
                  <a:cubicBezTo>
                    <a:pt x="15789" y="17577"/>
                    <a:pt x="15517" y="17667"/>
                    <a:pt x="15215" y="17667"/>
                  </a:cubicBezTo>
                  <a:cubicBezTo>
                    <a:pt x="14254" y="17667"/>
                    <a:pt x="12989" y="16749"/>
                    <a:pt x="12344" y="16424"/>
                  </a:cubicBezTo>
                  <a:cubicBezTo>
                    <a:pt x="12335" y="16418"/>
                    <a:pt x="12323" y="16421"/>
                    <a:pt x="12313" y="16415"/>
                  </a:cubicBezTo>
                  <a:cubicBezTo>
                    <a:pt x="12331" y="16372"/>
                    <a:pt x="12343" y="16327"/>
                    <a:pt x="12347" y="16280"/>
                  </a:cubicBezTo>
                  <a:cubicBezTo>
                    <a:pt x="12468" y="13483"/>
                    <a:pt x="13432" y="10695"/>
                    <a:pt x="14338" y="8064"/>
                  </a:cubicBezTo>
                  <a:cubicBezTo>
                    <a:pt x="14606" y="7288"/>
                    <a:pt x="14942" y="6537"/>
                    <a:pt x="15487" y="5914"/>
                  </a:cubicBezTo>
                  <a:cubicBezTo>
                    <a:pt x="15721" y="5647"/>
                    <a:pt x="16038" y="5562"/>
                    <a:pt x="16371" y="5562"/>
                  </a:cubicBezTo>
                  <a:close/>
                  <a:moveTo>
                    <a:pt x="12248" y="17097"/>
                  </a:moveTo>
                  <a:cubicBezTo>
                    <a:pt x="13001" y="17554"/>
                    <a:pt x="14046" y="18281"/>
                    <a:pt x="14989" y="18387"/>
                  </a:cubicBezTo>
                  <a:cubicBezTo>
                    <a:pt x="14653" y="18893"/>
                    <a:pt x="14461" y="19293"/>
                    <a:pt x="13823" y="19293"/>
                  </a:cubicBezTo>
                  <a:cubicBezTo>
                    <a:pt x="13739" y="19293"/>
                    <a:pt x="13647" y="19286"/>
                    <a:pt x="13546" y="19271"/>
                  </a:cubicBezTo>
                  <a:lnTo>
                    <a:pt x="13548" y="19271"/>
                  </a:lnTo>
                  <a:cubicBezTo>
                    <a:pt x="12856" y="19171"/>
                    <a:pt x="12230" y="18738"/>
                    <a:pt x="11715" y="18277"/>
                  </a:cubicBezTo>
                  <a:cubicBezTo>
                    <a:pt x="11878" y="17872"/>
                    <a:pt x="12005" y="17468"/>
                    <a:pt x="12248" y="17097"/>
                  </a:cubicBezTo>
                  <a:close/>
                  <a:moveTo>
                    <a:pt x="3733" y="31717"/>
                  </a:moveTo>
                  <a:cubicBezTo>
                    <a:pt x="4478" y="31717"/>
                    <a:pt x="5305" y="31737"/>
                    <a:pt x="5442" y="31737"/>
                  </a:cubicBezTo>
                  <a:cubicBezTo>
                    <a:pt x="7482" y="31756"/>
                    <a:pt x="9519" y="31933"/>
                    <a:pt x="11543" y="32179"/>
                  </a:cubicBezTo>
                  <a:cubicBezTo>
                    <a:pt x="11247" y="32915"/>
                    <a:pt x="9924" y="33132"/>
                    <a:pt x="8797" y="33197"/>
                  </a:cubicBezTo>
                  <a:cubicBezTo>
                    <a:pt x="8742" y="33172"/>
                    <a:pt x="8682" y="33158"/>
                    <a:pt x="8622" y="33158"/>
                  </a:cubicBezTo>
                  <a:cubicBezTo>
                    <a:pt x="8553" y="33158"/>
                    <a:pt x="8484" y="33177"/>
                    <a:pt x="8429" y="33218"/>
                  </a:cubicBezTo>
                  <a:cubicBezTo>
                    <a:pt x="8146" y="33225"/>
                    <a:pt x="7887" y="33227"/>
                    <a:pt x="7674" y="33227"/>
                  </a:cubicBezTo>
                  <a:cubicBezTo>
                    <a:pt x="7546" y="33227"/>
                    <a:pt x="7435" y="33226"/>
                    <a:pt x="7345" y="33226"/>
                  </a:cubicBezTo>
                  <a:cubicBezTo>
                    <a:pt x="7335" y="33226"/>
                    <a:pt x="7326" y="33226"/>
                    <a:pt x="7316" y="33226"/>
                  </a:cubicBezTo>
                  <a:cubicBezTo>
                    <a:pt x="6558" y="33226"/>
                    <a:pt x="5540" y="32936"/>
                    <a:pt x="4711" y="32936"/>
                  </a:cubicBezTo>
                  <a:cubicBezTo>
                    <a:pt x="4477" y="32936"/>
                    <a:pt x="4259" y="32959"/>
                    <a:pt x="4065" y="33018"/>
                  </a:cubicBezTo>
                  <a:cubicBezTo>
                    <a:pt x="4018" y="33032"/>
                    <a:pt x="3999" y="33077"/>
                    <a:pt x="4005" y="33123"/>
                  </a:cubicBezTo>
                  <a:cubicBezTo>
                    <a:pt x="4009" y="33136"/>
                    <a:pt x="4012" y="33144"/>
                    <a:pt x="4015" y="33154"/>
                  </a:cubicBezTo>
                  <a:cubicBezTo>
                    <a:pt x="3904" y="33166"/>
                    <a:pt x="3794" y="33171"/>
                    <a:pt x="3683" y="33171"/>
                  </a:cubicBezTo>
                  <a:cubicBezTo>
                    <a:pt x="3382" y="33171"/>
                    <a:pt x="3077" y="33131"/>
                    <a:pt x="2744" y="33067"/>
                  </a:cubicBezTo>
                  <a:cubicBezTo>
                    <a:pt x="2205" y="32964"/>
                    <a:pt x="2423" y="32166"/>
                    <a:pt x="2486" y="31790"/>
                  </a:cubicBezTo>
                  <a:cubicBezTo>
                    <a:pt x="2496" y="31732"/>
                    <a:pt x="3083" y="31717"/>
                    <a:pt x="3733" y="31717"/>
                  </a:cubicBezTo>
                  <a:close/>
                  <a:moveTo>
                    <a:pt x="19571" y="12154"/>
                  </a:moveTo>
                  <a:cubicBezTo>
                    <a:pt x="19605" y="12188"/>
                    <a:pt x="19644" y="12215"/>
                    <a:pt x="19686" y="12235"/>
                  </a:cubicBezTo>
                  <a:cubicBezTo>
                    <a:pt x="21783" y="13187"/>
                    <a:pt x="25231" y="13948"/>
                    <a:pt x="25374" y="16727"/>
                  </a:cubicBezTo>
                  <a:cubicBezTo>
                    <a:pt x="25493" y="19006"/>
                    <a:pt x="24331" y="21542"/>
                    <a:pt x="23706" y="23726"/>
                  </a:cubicBezTo>
                  <a:cubicBezTo>
                    <a:pt x="22930" y="26445"/>
                    <a:pt x="22114" y="29159"/>
                    <a:pt x="21070" y="31791"/>
                  </a:cubicBezTo>
                  <a:cubicBezTo>
                    <a:pt x="20363" y="33581"/>
                    <a:pt x="19111" y="37170"/>
                    <a:pt x="16865" y="37516"/>
                  </a:cubicBezTo>
                  <a:cubicBezTo>
                    <a:pt x="16703" y="37540"/>
                    <a:pt x="16591" y="37724"/>
                    <a:pt x="16591" y="37877"/>
                  </a:cubicBezTo>
                  <a:cubicBezTo>
                    <a:pt x="16588" y="38499"/>
                    <a:pt x="16588" y="39122"/>
                    <a:pt x="16588" y="39745"/>
                  </a:cubicBezTo>
                  <a:cubicBezTo>
                    <a:pt x="16590" y="39952"/>
                    <a:pt x="16757" y="40121"/>
                    <a:pt x="16965" y="40122"/>
                  </a:cubicBezTo>
                  <a:cubicBezTo>
                    <a:pt x="19530" y="40107"/>
                    <a:pt x="22086" y="39902"/>
                    <a:pt x="24649" y="39902"/>
                  </a:cubicBezTo>
                  <a:cubicBezTo>
                    <a:pt x="24792" y="39902"/>
                    <a:pt x="24934" y="39903"/>
                    <a:pt x="25076" y="39904"/>
                  </a:cubicBezTo>
                  <a:cubicBezTo>
                    <a:pt x="25578" y="39908"/>
                    <a:pt x="28841" y="39898"/>
                    <a:pt x="28841" y="40412"/>
                  </a:cubicBezTo>
                  <a:cubicBezTo>
                    <a:pt x="28841" y="41082"/>
                    <a:pt x="28814" y="41752"/>
                    <a:pt x="28767" y="42421"/>
                  </a:cubicBezTo>
                  <a:cubicBezTo>
                    <a:pt x="28716" y="43132"/>
                    <a:pt x="28221" y="43250"/>
                    <a:pt x="27668" y="43250"/>
                  </a:cubicBezTo>
                  <a:cubicBezTo>
                    <a:pt x="27394" y="43250"/>
                    <a:pt x="27104" y="43221"/>
                    <a:pt x="26849" y="43221"/>
                  </a:cubicBezTo>
                  <a:cubicBezTo>
                    <a:pt x="26824" y="43221"/>
                    <a:pt x="26800" y="43221"/>
                    <a:pt x="26776" y="43222"/>
                  </a:cubicBezTo>
                  <a:cubicBezTo>
                    <a:pt x="26383" y="43231"/>
                    <a:pt x="25991" y="43236"/>
                    <a:pt x="25599" y="43236"/>
                  </a:cubicBezTo>
                  <a:cubicBezTo>
                    <a:pt x="20457" y="43236"/>
                    <a:pt x="15344" y="42485"/>
                    <a:pt x="10192" y="42485"/>
                  </a:cubicBezTo>
                  <a:cubicBezTo>
                    <a:pt x="9750" y="42485"/>
                    <a:pt x="9308" y="42491"/>
                    <a:pt x="8865" y="42503"/>
                  </a:cubicBezTo>
                  <a:cubicBezTo>
                    <a:pt x="8445" y="42515"/>
                    <a:pt x="6895" y="42590"/>
                    <a:pt x="5290" y="42590"/>
                  </a:cubicBezTo>
                  <a:cubicBezTo>
                    <a:pt x="3209" y="42590"/>
                    <a:pt x="1038" y="42463"/>
                    <a:pt x="1119" y="41907"/>
                  </a:cubicBezTo>
                  <a:cubicBezTo>
                    <a:pt x="1333" y="40447"/>
                    <a:pt x="3688" y="40229"/>
                    <a:pt x="4800" y="40113"/>
                  </a:cubicBezTo>
                  <a:cubicBezTo>
                    <a:pt x="5512" y="40040"/>
                    <a:pt x="6223" y="40011"/>
                    <a:pt x="6935" y="40011"/>
                  </a:cubicBezTo>
                  <a:cubicBezTo>
                    <a:pt x="9170" y="40011"/>
                    <a:pt x="11404" y="40290"/>
                    <a:pt x="13640" y="40309"/>
                  </a:cubicBezTo>
                  <a:cubicBezTo>
                    <a:pt x="13643" y="40310"/>
                    <a:pt x="13645" y="40310"/>
                    <a:pt x="13648" y="40310"/>
                  </a:cubicBezTo>
                  <a:cubicBezTo>
                    <a:pt x="13810" y="40310"/>
                    <a:pt x="13934" y="40198"/>
                    <a:pt x="13983" y="40048"/>
                  </a:cubicBezTo>
                  <a:cubicBezTo>
                    <a:pt x="14267" y="39220"/>
                    <a:pt x="14541" y="38453"/>
                    <a:pt x="14398" y="37575"/>
                  </a:cubicBezTo>
                  <a:cubicBezTo>
                    <a:pt x="14371" y="37400"/>
                    <a:pt x="14195" y="37323"/>
                    <a:pt x="14036" y="37323"/>
                  </a:cubicBezTo>
                  <a:cubicBezTo>
                    <a:pt x="14010" y="37323"/>
                    <a:pt x="13985" y="37325"/>
                    <a:pt x="13961" y="37328"/>
                  </a:cubicBezTo>
                  <a:cubicBezTo>
                    <a:pt x="12743" y="37531"/>
                    <a:pt x="11519" y="37717"/>
                    <a:pt x="10285" y="37717"/>
                  </a:cubicBezTo>
                  <a:cubicBezTo>
                    <a:pt x="9993" y="37717"/>
                    <a:pt x="9699" y="37707"/>
                    <a:pt x="9406" y="37683"/>
                  </a:cubicBezTo>
                  <a:cubicBezTo>
                    <a:pt x="7224" y="37512"/>
                    <a:pt x="6726" y="35874"/>
                    <a:pt x="6981" y="33986"/>
                  </a:cubicBezTo>
                  <a:cubicBezTo>
                    <a:pt x="7471" y="33986"/>
                    <a:pt x="7922" y="33964"/>
                    <a:pt x="8240" y="33949"/>
                  </a:cubicBezTo>
                  <a:lnTo>
                    <a:pt x="8240" y="33949"/>
                  </a:lnTo>
                  <a:cubicBezTo>
                    <a:pt x="8144" y="35675"/>
                    <a:pt x="9532" y="36203"/>
                    <a:pt x="11068" y="36203"/>
                  </a:cubicBezTo>
                  <a:cubicBezTo>
                    <a:pt x="11938" y="36203"/>
                    <a:pt x="12856" y="36034"/>
                    <a:pt x="13579" y="35817"/>
                  </a:cubicBezTo>
                  <a:cubicBezTo>
                    <a:pt x="17597" y="34612"/>
                    <a:pt x="17777" y="30274"/>
                    <a:pt x="18989" y="26928"/>
                  </a:cubicBezTo>
                  <a:cubicBezTo>
                    <a:pt x="20247" y="23458"/>
                    <a:pt x="26215" y="13789"/>
                    <a:pt x="18814" y="13711"/>
                  </a:cubicBezTo>
                  <a:cubicBezTo>
                    <a:pt x="19071" y="13195"/>
                    <a:pt x="19326" y="12674"/>
                    <a:pt x="19571" y="12154"/>
                  </a:cubicBezTo>
                  <a:close/>
                  <a:moveTo>
                    <a:pt x="4079" y="43277"/>
                  </a:moveTo>
                  <a:cubicBezTo>
                    <a:pt x="4658" y="43297"/>
                    <a:pt x="5239" y="43304"/>
                    <a:pt x="5819" y="43304"/>
                  </a:cubicBezTo>
                  <a:cubicBezTo>
                    <a:pt x="6179" y="43304"/>
                    <a:pt x="6540" y="43301"/>
                    <a:pt x="6900" y="43297"/>
                  </a:cubicBezTo>
                  <a:lnTo>
                    <a:pt x="6900" y="43297"/>
                  </a:lnTo>
                  <a:cubicBezTo>
                    <a:pt x="6984" y="44016"/>
                    <a:pt x="6831" y="44708"/>
                    <a:pt x="6074" y="44982"/>
                  </a:cubicBezTo>
                  <a:cubicBezTo>
                    <a:pt x="5845" y="45064"/>
                    <a:pt x="5604" y="45097"/>
                    <a:pt x="5362" y="45097"/>
                  </a:cubicBezTo>
                  <a:cubicBezTo>
                    <a:pt x="4956" y="45097"/>
                    <a:pt x="4542" y="45006"/>
                    <a:pt x="4157" y="44900"/>
                  </a:cubicBezTo>
                  <a:cubicBezTo>
                    <a:pt x="4079" y="44380"/>
                    <a:pt x="3985" y="43857"/>
                    <a:pt x="4081" y="43330"/>
                  </a:cubicBezTo>
                  <a:cubicBezTo>
                    <a:pt x="4083" y="43313"/>
                    <a:pt x="4082" y="43295"/>
                    <a:pt x="4079" y="43277"/>
                  </a:cubicBezTo>
                  <a:close/>
                  <a:moveTo>
                    <a:pt x="23760" y="43894"/>
                  </a:moveTo>
                  <a:cubicBezTo>
                    <a:pt x="24542" y="43933"/>
                    <a:pt x="25324" y="43953"/>
                    <a:pt x="26106" y="43957"/>
                  </a:cubicBezTo>
                  <a:cubicBezTo>
                    <a:pt x="26075" y="44002"/>
                    <a:pt x="26055" y="44052"/>
                    <a:pt x="26050" y="44106"/>
                  </a:cubicBezTo>
                  <a:cubicBezTo>
                    <a:pt x="25988" y="44694"/>
                    <a:pt x="25988" y="45072"/>
                    <a:pt x="25442" y="45437"/>
                  </a:cubicBezTo>
                  <a:cubicBezTo>
                    <a:pt x="25140" y="45640"/>
                    <a:pt x="24795" y="45720"/>
                    <a:pt x="24445" y="45720"/>
                  </a:cubicBezTo>
                  <a:cubicBezTo>
                    <a:pt x="24124" y="45720"/>
                    <a:pt x="23799" y="45653"/>
                    <a:pt x="23495" y="45551"/>
                  </a:cubicBezTo>
                  <a:cubicBezTo>
                    <a:pt x="23489" y="44972"/>
                    <a:pt x="23492" y="44433"/>
                    <a:pt x="23760" y="43894"/>
                  </a:cubicBezTo>
                  <a:close/>
                  <a:moveTo>
                    <a:pt x="19269" y="0"/>
                  </a:moveTo>
                  <a:cubicBezTo>
                    <a:pt x="17521" y="0"/>
                    <a:pt x="17219" y="3112"/>
                    <a:pt x="17280" y="4902"/>
                  </a:cubicBezTo>
                  <a:cubicBezTo>
                    <a:pt x="17026" y="4853"/>
                    <a:pt x="16771" y="4823"/>
                    <a:pt x="16520" y="4823"/>
                  </a:cubicBezTo>
                  <a:cubicBezTo>
                    <a:pt x="15957" y="4823"/>
                    <a:pt x="15417" y="4973"/>
                    <a:pt x="14956" y="5382"/>
                  </a:cubicBezTo>
                  <a:cubicBezTo>
                    <a:pt x="13776" y="6425"/>
                    <a:pt x="13420" y="8479"/>
                    <a:pt x="12959" y="9902"/>
                  </a:cubicBezTo>
                  <a:cubicBezTo>
                    <a:pt x="12299" y="11930"/>
                    <a:pt x="11646" y="14132"/>
                    <a:pt x="11614" y="16282"/>
                  </a:cubicBezTo>
                  <a:cubicBezTo>
                    <a:pt x="11611" y="16484"/>
                    <a:pt x="11744" y="16593"/>
                    <a:pt x="11895" y="16624"/>
                  </a:cubicBezTo>
                  <a:cubicBezTo>
                    <a:pt x="11858" y="16725"/>
                    <a:pt x="11886" y="16839"/>
                    <a:pt x="11963" y="16913"/>
                  </a:cubicBezTo>
                  <a:cubicBezTo>
                    <a:pt x="11605" y="17287"/>
                    <a:pt x="11330" y="17742"/>
                    <a:pt x="11099" y="18206"/>
                  </a:cubicBezTo>
                  <a:cubicBezTo>
                    <a:pt x="11040" y="18328"/>
                    <a:pt x="11044" y="18471"/>
                    <a:pt x="11146" y="18571"/>
                  </a:cubicBezTo>
                  <a:cubicBezTo>
                    <a:pt x="11903" y="19305"/>
                    <a:pt x="12851" y="19917"/>
                    <a:pt x="13935" y="19917"/>
                  </a:cubicBezTo>
                  <a:cubicBezTo>
                    <a:pt x="13945" y="19917"/>
                    <a:pt x="13956" y="19917"/>
                    <a:pt x="13966" y="19917"/>
                  </a:cubicBezTo>
                  <a:cubicBezTo>
                    <a:pt x="14753" y="19907"/>
                    <a:pt x="15620" y="19198"/>
                    <a:pt x="15545" y="18365"/>
                  </a:cubicBezTo>
                  <a:cubicBezTo>
                    <a:pt x="15572" y="18363"/>
                    <a:pt x="15599" y="18359"/>
                    <a:pt x="15625" y="18353"/>
                  </a:cubicBezTo>
                  <a:cubicBezTo>
                    <a:pt x="16875" y="18026"/>
                    <a:pt x="17504" y="16550"/>
                    <a:pt x="17975" y="15484"/>
                  </a:cubicBezTo>
                  <a:cubicBezTo>
                    <a:pt x="18155" y="15079"/>
                    <a:pt x="18345" y="14680"/>
                    <a:pt x="18538" y="14281"/>
                  </a:cubicBezTo>
                  <a:cubicBezTo>
                    <a:pt x="19719" y="14312"/>
                    <a:pt x="21017" y="14465"/>
                    <a:pt x="21640" y="15599"/>
                  </a:cubicBezTo>
                  <a:cubicBezTo>
                    <a:pt x="22139" y="16496"/>
                    <a:pt x="21818" y="17811"/>
                    <a:pt x="21585" y="18730"/>
                  </a:cubicBezTo>
                  <a:cubicBezTo>
                    <a:pt x="20971" y="21150"/>
                    <a:pt x="19721" y="23387"/>
                    <a:pt x="18734" y="25664"/>
                  </a:cubicBezTo>
                  <a:cubicBezTo>
                    <a:pt x="17604" y="28267"/>
                    <a:pt x="17507" y="31389"/>
                    <a:pt x="15691" y="33659"/>
                  </a:cubicBezTo>
                  <a:cubicBezTo>
                    <a:pt x="15014" y="34505"/>
                    <a:pt x="12575" y="35544"/>
                    <a:pt x="10827" y="35544"/>
                  </a:cubicBezTo>
                  <a:cubicBezTo>
                    <a:pt x="9696" y="35544"/>
                    <a:pt x="8854" y="35108"/>
                    <a:pt x="8969" y="33902"/>
                  </a:cubicBezTo>
                  <a:cubicBezTo>
                    <a:pt x="10311" y="33800"/>
                    <a:pt x="12361" y="33444"/>
                    <a:pt x="12355" y="31856"/>
                  </a:cubicBezTo>
                  <a:cubicBezTo>
                    <a:pt x="12355" y="31632"/>
                    <a:pt x="12183" y="31507"/>
                    <a:pt x="11981" y="31479"/>
                  </a:cubicBezTo>
                  <a:cubicBezTo>
                    <a:pt x="9636" y="31176"/>
                    <a:pt x="7269" y="30985"/>
                    <a:pt x="4904" y="30985"/>
                  </a:cubicBezTo>
                  <a:cubicBezTo>
                    <a:pt x="4010" y="30985"/>
                    <a:pt x="3115" y="31012"/>
                    <a:pt x="2222" y="31071"/>
                  </a:cubicBezTo>
                  <a:cubicBezTo>
                    <a:pt x="2048" y="31084"/>
                    <a:pt x="1919" y="31176"/>
                    <a:pt x="1864" y="31342"/>
                  </a:cubicBezTo>
                  <a:cubicBezTo>
                    <a:pt x="1681" y="31893"/>
                    <a:pt x="1496" y="33093"/>
                    <a:pt x="1966" y="33563"/>
                  </a:cubicBezTo>
                  <a:cubicBezTo>
                    <a:pt x="2234" y="33829"/>
                    <a:pt x="2720" y="33936"/>
                    <a:pt x="3230" y="33936"/>
                  </a:cubicBezTo>
                  <a:cubicBezTo>
                    <a:pt x="3722" y="33936"/>
                    <a:pt x="4238" y="33837"/>
                    <a:pt x="4604" y="33687"/>
                  </a:cubicBezTo>
                  <a:cubicBezTo>
                    <a:pt x="5088" y="33881"/>
                    <a:pt x="5798" y="33955"/>
                    <a:pt x="6492" y="33977"/>
                  </a:cubicBezTo>
                  <a:cubicBezTo>
                    <a:pt x="6143" y="35543"/>
                    <a:pt x="6249" y="37338"/>
                    <a:pt x="7959" y="38030"/>
                  </a:cubicBezTo>
                  <a:cubicBezTo>
                    <a:pt x="8737" y="38343"/>
                    <a:pt x="9567" y="38454"/>
                    <a:pt x="10411" y="38454"/>
                  </a:cubicBezTo>
                  <a:cubicBezTo>
                    <a:pt x="11505" y="38454"/>
                    <a:pt x="12623" y="38267"/>
                    <a:pt x="13679" y="38091"/>
                  </a:cubicBezTo>
                  <a:lnTo>
                    <a:pt x="13679" y="38091"/>
                  </a:lnTo>
                  <a:cubicBezTo>
                    <a:pt x="13632" y="38618"/>
                    <a:pt x="13545" y="39595"/>
                    <a:pt x="13467" y="39595"/>
                  </a:cubicBezTo>
                  <a:cubicBezTo>
                    <a:pt x="13193" y="39592"/>
                    <a:pt x="12918" y="39577"/>
                    <a:pt x="12642" y="39558"/>
                  </a:cubicBezTo>
                  <a:cubicBezTo>
                    <a:pt x="11928" y="39512"/>
                    <a:pt x="11215" y="39455"/>
                    <a:pt x="10501" y="39408"/>
                  </a:cubicBezTo>
                  <a:cubicBezTo>
                    <a:pt x="9308" y="39330"/>
                    <a:pt x="8113" y="39267"/>
                    <a:pt x="6919" y="39267"/>
                  </a:cubicBezTo>
                  <a:cubicBezTo>
                    <a:pt x="6315" y="39267"/>
                    <a:pt x="5710" y="39283"/>
                    <a:pt x="5106" y="39322"/>
                  </a:cubicBezTo>
                  <a:cubicBezTo>
                    <a:pt x="3028" y="39459"/>
                    <a:pt x="0" y="40057"/>
                    <a:pt x="406" y="42754"/>
                  </a:cubicBezTo>
                  <a:cubicBezTo>
                    <a:pt x="430" y="42928"/>
                    <a:pt x="614" y="43009"/>
                    <a:pt x="767" y="43028"/>
                  </a:cubicBezTo>
                  <a:cubicBezTo>
                    <a:pt x="1733" y="43152"/>
                    <a:pt x="2701" y="43221"/>
                    <a:pt x="3673" y="43262"/>
                  </a:cubicBezTo>
                  <a:cubicBezTo>
                    <a:pt x="3477" y="43887"/>
                    <a:pt x="3611" y="44502"/>
                    <a:pt x="3573" y="45146"/>
                  </a:cubicBezTo>
                  <a:cubicBezTo>
                    <a:pt x="3567" y="45286"/>
                    <a:pt x="3676" y="45398"/>
                    <a:pt x="3801" y="45442"/>
                  </a:cubicBezTo>
                  <a:cubicBezTo>
                    <a:pt x="4286" y="45612"/>
                    <a:pt x="4814" y="45725"/>
                    <a:pt x="5335" y="45725"/>
                  </a:cubicBezTo>
                  <a:cubicBezTo>
                    <a:pt x="5798" y="45725"/>
                    <a:pt x="6255" y="45636"/>
                    <a:pt x="6672" y="45417"/>
                  </a:cubicBezTo>
                  <a:cubicBezTo>
                    <a:pt x="7472" y="45000"/>
                    <a:pt x="7629" y="44103"/>
                    <a:pt x="7560" y="43287"/>
                  </a:cubicBezTo>
                  <a:cubicBezTo>
                    <a:pt x="9124" y="43260"/>
                    <a:pt x="10689" y="43208"/>
                    <a:pt x="12253" y="43208"/>
                  </a:cubicBezTo>
                  <a:cubicBezTo>
                    <a:pt x="13047" y="43208"/>
                    <a:pt x="13841" y="43222"/>
                    <a:pt x="14634" y="43258"/>
                  </a:cubicBezTo>
                  <a:cubicBezTo>
                    <a:pt x="17511" y="43389"/>
                    <a:pt x="20381" y="43710"/>
                    <a:pt x="23256" y="43866"/>
                  </a:cubicBezTo>
                  <a:cubicBezTo>
                    <a:pt x="22976" y="44451"/>
                    <a:pt x="22897" y="45128"/>
                    <a:pt x="22889" y="45769"/>
                  </a:cubicBezTo>
                  <a:cubicBezTo>
                    <a:pt x="22885" y="45916"/>
                    <a:pt x="22985" y="46009"/>
                    <a:pt x="23113" y="46062"/>
                  </a:cubicBezTo>
                  <a:cubicBezTo>
                    <a:pt x="23542" y="46241"/>
                    <a:pt x="23993" y="46343"/>
                    <a:pt x="24439" y="46343"/>
                  </a:cubicBezTo>
                  <a:cubicBezTo>
                    <a:pt x="24944" y="46343"/>
                    <a:pt x="25443" y="46212"/>
                    <a:pt x="25895" y="45916"/>
                  </a:cubicBezTo>
                  <a:cubicBezTo>
                    <a:pt x="26464" y="45541"/>
                    <a:pt x="27007" y="44610"/>
                    <a:pt x="26533" y="43975"/>
                  </a:cubicBezTo>
                  <a:cubicBezTo>
                    <a:pt x="26527" y="43965"/>
                    <a:pt x="26517" y="43963"/>
                    <a:pt x="26511" y="43953"/>
                  </a:cubicBezTo>
                  <a:cubicBezTo>
                    <a:pt x="27344" y="43950"/>
                    <a:pt x="28175" y="43922"/>
                    <a:pt x="29010" y="43857"/>
                  </a:cubicBezTo>
                  <a:cubicBezTo>
                    <a:pt x="29159" y="43844"/>
                    <a:pt x="29343" y="43754"/>
                    <a:pt x="29368" y="43583"/>
                  </a:cubicBezTo>
                  <a:cubicBezTo>
                    <a:pt x="29543" y="42375"/>
                    <a:pt x="29589" y="41174"/>
                    <a:pt x="29589" y="39953"/>
                  </a:cubicBezTo>
                  <a:cubicBezTo>
                    <a:pt x="29592" y="39796"/>
                    <a:pt x="29477" y="39627"/>
                    <a:pt x="29315" y="39592"/>
                  </a:cubicBezTo>
                  <a:cubicBezTo>
                    <a:pt x="27632" y="39249"/>
                    <a:pt x="25933" y="39146"/>
                    <a:pt x="24228" y="39146"/>
                  </a:cubicBezTo>
                  <a:cubicBezTo>
                    <a:pt x="21934" y="39146"/>
                    <a:pt x="19630" y="39332"/>
                    <a:pt x="17343" y="39366"/>
                  </a:cubicBezTo>
                  <a:cubicBezTo>
                    <a:pt x="17343" y="39182"/>
                    <a:pt x="17339" y="38996"/>
                    <a:pt x="17339" y="38812"/>
                  </a:cubicBezTo>
                  <a:lnTo>
                    <a:pt x="17339" y="38192"/>
                  </a:lnTo>
                  <a:cubicBezTo>
                    <a:pt x="17359" y="38186"/>
                    <a:pt x="17377" y="38180"/>
                    <a:pt x="17396" y="38173"/>
                  </a:cubicBezTo>
                  <a:cubicBezTo>
                    <a:pt x="17825" y="38065"/>
                    <a:pt x="18194" y="37787"/>
                    <a:pt x="18529" y="37516"/>
                  </a:cubicBezTo>
                  <a:cubicBezTo>
                    <a:pt x="19563" y="36681"/>
                    <a:pt x="20236" y="35357"/>
                    <a:pt x="20815" y="34196"/>
                  </a:cubicBezTo>
                  <a:cubicBezTo>
                    <a:pt x="22345" y="31130"/>
                    <a:pt x="23304" y="27775"/>
                    <a:pt x="24248" y="24498"/>
                  </a:cubicBezTo>
                  <a:cubicBezTo>
                    <a:pt x="24989" y="21917"/>
                    <a:pt x="26366" y="18916"/>
                    <a:pt x="26064" y="16207"/>
                  </a:cubicBezTo>
                  <a:cubicBezTo>
                    <a:pt x="25752" y="13418"/>
                    <a:pt x="22164" y="12562"/>
                    <a:pt x="20056" y="11605"/>
                  </a:cubicBezTo>
                  <a:cubicBezTo>
                    <a:pt x="20006" y="11583"/>
                    <a:pt x="19952" y="11571"/>
                    <a:pt x="19898" y="11571"/>
                  </a:cubicBezTo>
                  <a:cubicBezTo>
                    <a:pt x="19880" y="11571"/>
                    <a:pt x="19861" y="11573"/>
                    <a:pt x="19843" y="11575"/>
                  </a:cubicBezTo>
                  <a:cubicBezTo>
                    <a:pt x="19899" y="11454"/>
                    <a:pt x="19958" y="11335"/>
                    <a:pt x="20011" y="11211"/>
                  </a:cubicBezTo>
                  <a:cubicBezTo>
                    <a:pt x="20526" y="10049"/>
                    <a:pt x="21338" y="8488"/>
                    <a:pt x="21142" y="7168"/>
                  </a:cubicBezTo>
                  <a:cubicBezTo>
                    <a:pt x="21046" y="6529"/>
                    <a:pt x="20517" y="6121"/>
                    <a:pt x="19919" y="5825"/>
                  </a:cubicBezTo>
                  <a:cubicBezTo>
                    <a:pt x="20548" y="5039"/>
                    <a:pt x="21214" y="4277"/>
                    <a:pt x="21797" y="3454"/>
                  </a:cubicBezTo>
                  <a:cubicBezTo>
                    <a:pt x="22520" y="2436"/>
                    <a:pt x="21600" y="1146"/>
                    <a:pt x="20707" y="541"/>
                  </a:cubicBezTo>
                  <a:cubicBezTo>
                    <a:pt x="20143" y="163"/>
                    <a:pt x="19668" y="0"/>
                    <a:pt x="1926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grpSp>
      <p:grpSp>
        <p:nvGrpSpPr>
          <p:cNvPr id="28" name="Google Shape;1270;p45">
            <a:extLst>
              <a:ext uri="{FF2B5EF4-FFF2-40B4-BE49-F238E27FC236}">
                <a16:creationId xmlns:a16="http://schemas.microsoft.com/office/drawing/2014/main" id="{9652CC45-5C13-4CD3-80F5-025EFE58D596}"/>
              </a:ext>
            </a:extLst>
          </p:cNvPr>
          <p:cNvGrpSpPr/>
          <p:nvPr/>
        </p:nvGrpSpPr>
        <p:grpSpPr>
          <a:xfrm>
            <a:off x="8678573" y="9210866"/>
            <a:ext cx="2190091" cy="1959981"/>
            <a:chOff x="3712825" y="4594375"/>
            <a:chExt cx="946725" cy="847450"/>
          </a:xfrm>
        </p:grpSpPr>
        <p:sp>
          <p:nvSpPr>
            <p:cNvPr id="29" name="Google Shape;1271;p45">
              <a:extLst>
                <a:ext uri="{FF2B5EF4-FFF2-40B4-BE49-F238E27FC236}">
                  <a16:creationId xmlns:a16="http://schemas.microsoft.com/office/drawing/2014/main" id="{566CC0DA-3BD1-4C12-AEAF-49E3A67E204E}"/>
                </a:ext>
              </a:extLst>
            </p:cNvPr>
            <p:cNvSpPr/>
            <p:nvPr/>
          </p:nvSpPr>
          <p:spPr>
            <a:xfrm>
              <a:off x="4052600" y="4939300"/>
              <a:ext cx="481300" cy="484200"/>
            </a:xfrm>
            <a:custGeom>
              <a:avLst/>
              <a:gdLst/>
              <a:ahLst/>
              <a:cxnLst/>
              <a:rect l="l" t="t" r="r" b="b"/>
              <a:pathLst>
                <a:path w="19252" h="19368" extrusionOk="0">
                  <a:moveTo>
                    <a:pt x="18505" y="0"/>
                  </a:moveTo>
                  <a:cubicBezTo>
                    <a:pt x="18275" y="0"/>
                    <a:pt x="18015" y="69"/>
                    <a:pt x="17759" y="176"/>
                  </a:cubicBezTo>
                  <a:lnTo>
                    <a:pt x="17759" y="198"/>
                  </a:lnTo>
                  <a:cubicBezTo>
                    <a:pt x="17767" y="378"/>
                    <a:pt x="17605" y="481"/>
                    <a:pt x="17451" y="481"/>
                  </a:cubicBezTo>
                  <a:cubicBezTo>
                    <a:pt x="17387" y="481"/>
                    <a:pt x="17325" y="464"/>
                    <a:pt x="17276" y="427"/>
                  </a:cubicBezTo>
                  <a:cubicBezTo>
                    <a:pt x="17024" y="586"/>
                    <a:pt x="16796" y="764"/>
                    <a:pt x="16649" y="929"/>
                  </a:cubicBezTo>
                  <a:cubicBezTo>
                    <a:pt x="15634" y="2044"/>
                    <a:pt x="15646" y="3540"/>
                    <a:pt x="15999" y="4937"/>
                  </a:cubicBezTo>
                  <a:cubicBezTo>
                    <a:pt x="16518" y="6999"/>
                    <a:pt x="17581" y="9094"/>
                    <a:pt x="17525" y="11264"/>
                  </a:cubicBezTo>
                  <a:cubicBezTo>
                    <a:pt x="17451" y="14033"/>
                    <a:pt x="15736" y="17148"/>
                    <a:pt x="12868" y="17840"/>
                  </a:cubicBezTo>
                  <a:cubicBezTo>
                    <a:pt x="12313" y="17974"/>
                    <a:pt x="11751" y="18037"/>
                    <a:pt x="11188" y="18037"/>
                  </a:cubicBezTo>
                  <a:cubicBezTo>
                    <a:pt x="6493" y="18037"/>
                    <a:pt x="1779" y="13639"/>
                    <a:pt x="1305" y="9053"/>
                  </a:cubicBezTo>
                  <a:cubicBezTo>
                    <a:pt x="985" y="9200"/>
                    <a:pt x="619" y="9283"/>
                    <a:pt x="207" y="9283"/>
                  </a:cubicBezTo>
                  <a:cubicBezTo>
                    <a:pt x="190" y="9283"/>
                    <a:pt x="173" y="9283"/>
                    <a:pt x="156" y="9283"/>
                  </a:cubicBezTo>
                  <a:lnTo>
                    <a:pt x="156" y="9283"/>
                  </a:lnTo>
                  <a:cubicBezTo>
                    <a:pt x="168" y="9922"/>
                    <a:pt x="1" y="10576"/>
                    <a:pt x="144" y="11227"/>
                  </a:cubicBezTo>
                  <a:cubicBezTo>
                    <a:pt x="368" y="12239"/>
                    <a:pt x="791" y="13195"/>
                    <a:pt x="1389" y="14039"/>
                  </a:cubicBezTo>
                  <a:cubicBezTo>
                    <a:pt x="2595" y="15750"/>
                    <a:pt x="4221" y="17226"/>
                    <a:pt x="6065" y="18230"/>
                  </a:cubicBezTo>
                  <a:cubicBezTo>
                    <a:pt x="7436" y="18976"/>
                    <a:pt x="9019" y="19367"/>
                    <a:pt x="10588" y="19367"/>
                  </a:cubicBezTo>
                  <a:cubicBezTo>
                    <a:pt x="13233" y="19367"/>
                    <a:pt x="15840" y="18257"/>
                    <a:pt x="17331" y="15868"/>
                  </a:cubicBezTo>
                  <a:cubicBezTo>
                    <a:pt x="18415" y="14137"/>
                    <a:pt x="18933" y="11956"/>
                    <a:pt x="18490" y="9929"/>
                  </a:cubicBezTo>
                  <a:cubicBezTo>
                    <a:pt x="18184" y="8521"/>
                    <a:pt x="17733" y="7146"/>
                    <a:pt x="17453" y="5733"/>
                  </a:cubicBezTo>
                  <a:cubicBezTo>
                    <a:pt x="17141" y="4156"/>
                    <a:pt x="16660" y="891"/>
                    <a:pt x="18979" y="891"/>
                  </a:cubicBezTo>
                  <a:cubicBezTo>
                    <a:pt x="19064" y="891"/>
                    <a:pt x="19154" y="896"/>
                    <a:pt x="19247" y="905"/>
                  </a:cubicBezTo>
                  <a:cubicBezTo>
                    <a:pt x="19251" y="237"/>
                    <a:pt x="18931" y="0"/>
                    <a:pt x="18505"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30" name="Google Shape;1272;p45">
              <a:extLst>
                <a:ext uri="{FF2B5EF4-FFF2-40B4-BE49-F238E27FC236}">
                  <a16:creationId xmlns:a16="http://schemas.microsoft.com/office/drawing/2014/main" id="{06EFBEC7-F365-4BB0-BB7A-385644680C0D}"/>
                </a:ext>
              </a:extLst>
            </p:cNvPr>
            <p:cNvSpPr/>
            <p:nvPr/>
          </p:nvSpPr>
          <p:spPr>
            <a:xfrm>
              <a:off x="3724600" y="4659600"/>
              <a:ext cx="132925" cy="346025"/>
            </a:xfrm>
            <a:custGeom>
              <a:avLst/>
              <a:gdLst/>
              <a:ahLst/>
              <a:cxnLst/>
              <a:rect l="l" t="t" r="r" b="b"/>
              <a:pathLst>
                <a:path w="5317" h="13841" extrusionOk="0">
                  <a:moveTo>
                    <a:pt x="4729" y="0"/>
                  </a:moveTo>
                  <a:cubicBezTo>
                    <a:pt x="1" y="2922"/>
                    <a:pt x="315" y="9324"/>
                    <a:pt x="3109" y="13526"/>
                  </a:cubicBezTo>
                  <a:cubicBezTo>
                    <a:pt x="3180" y="13632"/>
                    <a:pt x="3251" y="13737"/>
                    <a:pt x="3327" y="13841"/>
                  </a:cubicBezTo>
                  <a:cubicBezTo>
                    <a:pt x="3813" y="13647"/>
                    <a:pt x="4152" y="13345"/>
                    <a:pt x="4346" y="12841"/>
                  </a:cubicBezTo>
                  <a:cubicBezTo>
                    <a:pt x="4008" y="12407"/>
                    <a:pt x="3710" y="11944"/>
                    <a:pt x="3455" y="11458"/>
                  </a:cubicBezTo>
                  <a:cubicBezTo>
                    <a:pt x="1630" y="7965"/>
                    <a:pt x="1732" y="3019"/>
                    <a:pt x="5317" y="643"/>
                  </a:cubicBezTo>
                  <a:cubicBezTo>
                    <a:pt x="5109" y="441"/>
                    <a:pt x="4911" y="226"/>
                    <a:pt x="4729"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31" name="Google Shape;1273;p45">
              <a:extLst>
                <a:ext uri="{FF2B5EF4-FFF2-40B4-BE49-F238E27FC236}">
                  <a16:creationId xmlns:a16="http://schemas.microsoft.com/office/drawing/2014/main" id="{952A1131-6D4B-4ECF-A1CF-12AFE3760156}"/>
                </a:ext>
              </a:extLst>
            </p:cNvPr>
            <p:cNvSpPr/>
            <p:nvPr/>
          </p:nvSpPr>
          <p:spPr>
            <a:xfrm>
              <a:off x="4085600" y="4637725"/>
              <a:ext cx="174000" cy="297100"/>
            </a:xfrm>
            <a:custGeom>
              <a:avLst/>
              <a:gdLst/>
              <a:ahLst/>
              <a:cxnLst/>
              <a:rect l="l" t="t" r="r" b="b"/>
              <a:pathLst>
                <a:path w="6960" h="11884" extrusionOk="0">
                  <a:moveTo>
                    <a:pt x="60" y="1"/>
                  </a:moveTo>
                  <a:cubicBezTo>
                    <a:pt x="44" y="253"/>
                    <a:pt x="28" y="518"/>
                    <a:pt x="1" y="779"/>
                  </a:cubicBezTo>
                  <a:cubicBezTo>
                    <a:pt x="3670" y="1645"/>
                    <a:pt x="6149" y="4670"/>
                    <a:pt x="5692" y="8550"/>
                  </a:cubicBezTo>
                  <a:cubicBezTo>
                    <a:pt x="5556" y="9650"/>
                    <a:pt x="5253" y="10723"/>
                    <a:pt x="4795" y="11731"/>
                  </a:cubicBezTo>
                  <a:cubicBezTo>
                    <a:pt x="5028" y="11843"/>
                    <a:pt x="5263" y="11884"/>
                    <a:pt x="5507" y="11884"/>
                  </a:cubicBezTo>
                  <a:cubicBezTo>
                    <a:pt x="5704" y="11884"/>
                    <a:pt x="5907" y="11857"/>
                    <a:pt x="6121" y="11821"/>
                  </a:cubicBezTo>
                  <a:cubicBezTo>
                    <a:pt x="6664" y="10469"/>
                    <a:pt x="6960" y="9028"/>
                    <a:pt x="6956" y="7580"/>
                  </a:cubicBezTo>
                  <a:cubicBezTo>
                    <a:pt x="6944" y="3325"/>
                    <a:pt x="4306" y="352"/>
                    <a:pt x="60"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32" name="Google Shape;1274;p45">
              <a:extLst>
                <a:ext uri="{FF2B5EF4-FFF2-40B4-BE49-F238E27FC236}">
                  <a16:creationId xmlns:a16="http://schemas.microsoft.com/office/drawing/2014/main" id="{9F0531AD-A342-4132-816E-6DF885C63272}"/>
                </a:ext>
              </a:extLst>
            </p:cNvPr>
            <p:cNvSpPr/>
            <p:nvPr/>
          </p:nvSpPr>
          <p:spPr>
            <a:xfrm>
              <a:off x="3837350" y="4620075"/>
              <a:ext cx="59450" cy="65500"/>
            </a:xfrm>
            <a:custGeom>
              <a:avLst/>
              <a:gdLst/>
              <a:ahLst/>
              <a:cxnLst/>
              <a:rect l="l" t="t" r="r" b="b"/>
              <a:pathLst>
                <a:path w="2378" h="2620" extrusionOk="0">
                  <a:moveTo>
                    <a:pt x="629" y="0"/>
                  </a:moveTo>
                  <a:cubicBezTo>
                    <a:pt x="417" y="0"/>
                    <a:pt x="203" y="102"/>
                    <a:pt x="1" y="352"/>
                  </a:cubicBezTo>
                  <a:cubicBezTo>
                    <a:pt x="278" y="834"/>
                    <a:pt x="667" y="1271"/>
                    <a:pt x="1063" y="1653"/>
                  </a:cubicBezTo>
                  <a:cubicBezTo>
                    <a:pt x="1414" y="1990"/>
                    <a:pt x="1851" y="2482"/>
                    <a:pt x="2340" y="2612"/>
                  </a:cubicBezTo>
                  <a:cubicBezTo>
                    <a:pt x="2350" y="2616"/>
                    <a:pt x="2360" y="2617"/>
                    <a:pt x="2371" y="2619"/>
                  </a:cubicBezTo>
                  <a:cubicBezTo>
                    <a:pt x="2378" y="2559"/>
                    <a:pt x="2376" y="2500"/>
                    <a:pt x="2365" y="2441"/>
                  </a:cubicBezTo>
                  <a:cubicBezTo>
                    <a:pt x="2287" y="2065"/>
                    <a:pt x="2153" y="1681"/>
                    <a:pt x="2006" y="1329"/>
                  </a:cubicBezTo>
                  <a:cubicBezTo>
                    <a:pt x="1765" y="753"/>
                    <a:pt x="1206" y="0"/>
                    <a:pt x="629"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33" name="Google Shape;1275;p45">
              <a:extLst>
                <a:ext uri="{FF2B5EF4-FFF2-40B4-BE49-F238E27FC236}">
                  <a16:creationId xmlns:a16="http://schemas.microsoft.com/office/drawing/2014/main" id="{1EF88877-3902-42BE-A4C4-4A8A73A8681D}"/>
                </a:ext>
              </a:extLst>
            </p:cNvPr>
            <p:cNvSpPr/>
            <p:nvPr/>
          </p:nvSpPr>
          <p:spPr>
            <a:xfrm>
              <a:off x="4038175" y="4608125"/>
              <a:ext cx="39500" cy="86300"/>
            </a:xfrm>
            <a:custGeom>
              <a:avLst/>
              <a:gdLst/>
              <a:ahLst/>
              <a:cxnLst/>
              <a:rect l="l" t="t" r="r" b="b"/>
              <a:pathLst>
                <a:path w="1580" h="3452" extrusionOk="0">
                  <a:moveTo>
                    <a:pt x="1580" y="1"/>
                  </a:moveTo>
                  <a:cubicBezTo>
                    <a:pt x="606" y="104"/>
                    <a:pt x="0" y="1359"/>
                    <a:pt x="16" y="2243"/>
                  </a:cubicBezTo>
                  <a:cubicBezTo>
                    <a:pt x="23" y="2569"/>
                    <a:pt x="350" y="3452"/>
                    <a:pt x="677" y="3452"/>
                  </a:cubicBezTo>
                  <a:cubicBezTo>
                    <a:pt x="779" y="3452"/>
                    <a:pt x="880" y="3366"/>
                    <a:pt x="972" y="3153"/>
                  </a:cubicBezTo>
                  <a:cubicBezTo>
                    <a:pt x="1400" y="2166"/>
                    <a:pt x="1356" y="1044"/>
                    <a:pt x="1580"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34" name="Google Shape;1276;p45">
              <a:extLst>
                <a:ext uri="{FF2B5EF4-FFF2-40B4-BE49-F238E27FC236}">
                  <a16:creationId xmlns:a16="http://schemas.microsoft.com/office/drawing/2014/main" id="{E93AF247-1659-457E-936E-31334A8DB44C}"/>
                </a:ext>
              </a:extLst>
            </p:cNvPr>
            <p:cNvSpPr/>
            <p:nvPr/>
          </p:nvSpPr>
          <p:spPr>
            <a:xfrm>
              <a:off x="4525825" y="4860150"/>
              <a:ext cx="117550" cy="157525"/>
            </a:xfrm>
            <a:custGeom>
              <a:avLst/>
              <a:gdLst/>
              <a:ahLst/>
              <a:cxnLst/>
              <a:rect l="l" t="t" r="r" b="b"/>
              <a:pathLst>
                <a:path w="4702" h="6301" extrusionOk="0">
                  <a:moveTo>
                    <a:pt x="1434" y="0"/>
                  </a:moveTo>
                  <a:cubicBezTo>
                    <a:pt x="881" y="0"/>
                    <a:pt x="431" y="287"/>
                    <a:pt x="0" y="654"/>
                  </a:cubicBezTo>
                  <a:cubicBezTo>
                    <a:pt x="49" y="644"/>
                    <a:pt x="100" y="636"/>
                    <a:pt x="150" y="632"/>
                  </a:cubicBezTo>
                  <a:cubicBezTo>
                    <a:pt x="252" y="620"/>
                    <a:pt x="354" y="615"/>
                    <a:pt x="455" y="615"/>
                  </a:cubicBezTo>
                  <a:cubicBezTo>
                    <a:pt x="1664" y="615"/>
                    <a:pt x="2827" y="1386"/>
                    <a:pt x="3253" y="2538"/>
                  </a:cubicBezTo>
                  <a:cubicBezTo>
                    <a:pt x="3763" y="3915"/>
                    <a:pt x="3177" y="5525"/>
                    <a:pt x="1876" y="6211"/>
                  </a:cubicBezTo>
                  <a:cubicBezTo>
                    <a:pt x="2151" y="6264"/>
                    <a:pt x="2437" y="6301"/>
                    <a:pt x="2714" y="6301"/>
                  </a:cubicBezTo>
                  <a:cubicBezTo>
                    <a:pt x="3376" y="6301"/>
                    <a:pt x="3987" y="6093"/>
                    <a:pt x="4292" y="5407"/>
                  </a:cubicBezTo>
                  <a:cubicBezTo>
                    <a:pt x="4701" y="4494"/>
                    <a:pt x="4461" y="3354"/>
                    <a:pt x="4090" y="2466"/>
                  </a:cubicBezTo>
                  <a:cubicBezTo>
                    <a:pt x="3710" y="1564"/>
                    <a:pt x="3050" y="476"/>
                    <a:pt x="2075" y="121"/>
                  </a:cubicBezTo>
                  <a:cubicBezTo>
                    <a:pt x="1846" y="37"/>
                    <a:pt x="1633" y="0"/>
                    <a:pt x="1434"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35" name="Google Shape;1277;p45">
              <a:extLst>
                <a:ext uri="{FF2B5EF4-FFF2-40B4-BE49-F238E27FC236}">
                  <a16:creationId xmlns:a16="http://schemas.microsoft.com/office/drawing/2014/main" id="{791D6E1B-88BB-4FF6-9DEF-0D35A35D6702}"/>
                </a:ext>
              </a:extLst>
            </p:cNvPr>
            <p:cNvSpPr/>
            <p:nvPr/>
          </p:nvSpPr>
          <p:spPr>
            <a:xfrm>
              <a:off x="4497125" y="4891975"/>
              <a:ext cx="106525" cy="114700"/>
            </a:xfrm>
            <a:custGeom>
              <a:avLst/>
              <a:gdLst/>
              <a:ahLst/>
              <a:cxnLst/>
              <a:rect l="l" t="t" r="r" b="b"/>
              <a:pathLst>
                <a:path w="4261" h="4588" extrusionOk="0">
                  <a:moveTo>
                    <a:pt x="1630" y="0"/>
                  </a:moveTo>
                  <a:cubicBezTo>
                    <a:pt x="1504" y="0"/>
                    <a:pt x="1376" y="13"/>
                    <a:pt x="1249" y="42"/>
                  </a:cubicBezTo>
                  <a:cubicBezTo>
                    <a:pt x="430" y="226"/>
                    <a:pt x="85" y="796"/>
                    <a:pt x="0" y="1510"/>
                  </a:cubicBezTo>
                  <a:cubicBezTo>
                    <a:pt x="338" y="1387"/>
                    <a:pt x="671" y="1313"/>
                    <a:pt x="969" y="1313"/>
                  </a:cubicBezTo>
                  <a:cubicBezTo>
                    <a:pt x="1701" y="1313"/>
                    <a:pt x="2218" y="1756"/>
                    <a:pt x="2047" y="2998"/>
                  </a:cubicBezTo>
                  <a:cubicBezTo>
                    <a:pt x="2031" y="3113"/>
                    <a:pt x="1953" y="3176"/>
                    <a:pt x="1859" y="3197"/>
                  </a:cubicBezTo>
                  <a:cubicBezTo>
                    <a:pt x="1841" y="3334"/>
                    <a:pt x="1747" y="3452"/>
                    <a:pt x="1555" y="3452"/>
                  </a:cubicBezTo>
                  <a:cubicBezTo>
                    <a:pt x="1146" y="3452"/>
                    <a:pt x="834" y="3564"/>
                    <a:pt x="607" y="3760"/>
                  </a:cubicBezTo>
                  <a:cubicBezTo>
                    <a:pt x="818" y="4078"/>
                    <a:pt x="999" y="4434"/>
                    <a:pt x="1404" y="4536"/>
                  </a:cubicBezTo>
                  <a:cubicBezTo>
                    <a:pt x="1539" y="4571"/>
                    <a:pt x="1674" y="4588"/>
                    <a:pt x="1808" y="4588"/>
                  </a:cubicBezTo>
                  <a:cubicBezTo>
                    <a:pt x="2155" y="4588"/>
                    <a:pt x="2491" y="4475"/>
                    <a:pt x="2790" y="4275"/>
                  </a:cubicBezTo>
                  <a:cubicBezTo>
                    <a:pt x="3780" y="3609"/>
                    <a:pt x="4260" y="2300"/>
                    <a:pt x="3609" y="1216"/>
                  </a:cubicBezTo>
                  <a:cubicBezTo>
                    <a:pt x="3208" y="545"/>
                    <a:pt x="2439" y="0"/>
                    <a:pt x="1630"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36" name="Google Shape;1278;p45">
              <a:extLst>
                <a:ext uri="{FF2B5EF4-FFF2-40B4-BE49-F238E27FC236}">
                  <a16:creationId xmlns:a16="http://schemas.microsoft.com/office/drawing/2014/main" id="{5E170EB0-8C7F-4DE0-9CDA-0C02BDBF3863}"/>
                </a:ext>
              </a:extLst>
            </p:cNvPr>
            <p:cNvSpPr/>
            <p:nvPr/>
          </p:nvSpPr>
          <p:spPr>
            <a:xfrm>
              <a:off x="3993725" y="5106450"/>
              <a:ext cx="108750" cy="49150"/>
            </a:xfrm>
            <a:custGeom>
              <a:avLst/>
              <a:gdLst/>
              <a:ahLst/>
              <a:cxnLst/>
              <a:rect l="l" t="t" r="r" b="b"/>
              <a:pathLst>
                <a:path w="4350" h="1966" extrusionOk="0">
                  <a:moveTo>
                    <a:pt x="4349" y="1"/>
                  </a:moveTo>
                  <a:cubicBezTo>
                    <a:pt x="3881" y="217"/>
                    <a:pt x="3395" y="393"/>
                    <a:pt x="2897" y="524"/>
                  </a:cubicBezTo>
                  <a:cubicBezTo>
                    <a:pt x="1981" y="757"/>
                    <a:pt x="1082" y="871"/>
                    <a:pt x="206" y="871"/>
                  </a:cubicBezTo>
                  <a:cubicBezTo>
                    <a:pt x="137" y="871"/>
                    <a:pt x="69" y="871"/>
                    <a:pt x="0" y="869"/>
                  </a:cubicBezTo>
                  <a:lnTo>
                    <a:pt x="0" y="869"/>
                  </a:lnTo>
                  <a:cubicBezTo>
                    <a:pt x="206" y="1052"/>
                    <a:pt x="368" y="1305"/>
                    <a:pt x="623" y="1451"/>
                  </a:cubicBezTo>
                  <a:cubicBezTo>
                    <a:pt x="1113" y="1732"/>
                    <a:pt x="1674" y="1938"/>
                    <a:pt x="2244" y="1963"/>
                  </a:cubicBezTo>
                  <a:cubicBezTo>
                    <a:pt x="2292" y="1965"/>
                    <a:pt x="2340" y="1966"/>
                    <a:pt x="2387" y="1966"/>
                  </a:cubicBezTo>
                  <a:cubicBezTo>
                    <a:pt x="3662" y="1966"/>
                    <a:pt x="4349" y="1241"/>
                    <a:pt x="4349"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37" name="Google Shape;1279;p45">
              <a:extLst>
                <a:ext uri="{FF2B5EF4-FFF2-40B4-BE49-F238E27FC236}">
                  <a16:creationId xmlns:a16="http://schemas.microsoft.com/office/drawing/2014/main" id="{9902AD71-7827-4714-98C7-7F40ECA1154C}"/>
                </a:ext>
              </a:extLst>
            </p:cNvPr>
            <p:cNvSpPr/>
            <p:nvPr/>
          </p:nvSpPr>
          <p:spPr>
            <a:xfrm>
              <a:off x="3813750" y="4940500"/>
              <a:ext cx="418125" cy="169225"/>
            </a:xfrm>
            <a:custGeom>
              <a:avLst/>
              <a:gdLst/>
              <a:ahLst/>
              <a:cxnLst/>
              <a:rect l="l" t="t" r="r" b="b"/>
              <a:pathLst>
                <a:path w="16725" h="6769" extrusionOk="0">
                  <a:moveTo>
                    <a:pt x="15485" y="0"/>
                  </a:moveTo>
                  <a:cubicBezTo>
                    <a:pt x="14410" y="2147"/>
                    <a:pt x="12623" y="3938"/>
                    <a:pt x="10308" y="4677"/>
                  </a:cubicBezTo>
                  <a:cubicBezTo>
                    <a:pt x="9465" y="4946"/>
                    <a:pt x="8609" y="5073"/>
                    <a:pt x="7764" y="5073"/>
                  </a:cubicBezTo>
                  <a:cubicBezTo>
                    <a:pt x="5246" y="5073"/>
                    <a:pt x="2827" y="3940"/>
                    <a:pt x="1141" y="2035"/>
                  </a:cubicBezTo>
                  <a:cubicBezTo>
                    <a:pt x="882" y="2468"/>
                    <a:pt x="483" y="2758"/>
                    <a:pt x="0" y="2926"/>
                  </a:cubicBezTo>
                  <a:cubicBezTo>
                    <a:pt x="1880" y="5353"/>
                    <a:pt x="4635" y="6768"/>
                    <a:pt x="7509" y="6768"/>
                  </a:cubicBezTo>
                  <a:cubicBezTo>
                    <a:pt x="9046" y="6768"/>
                    <a:pt x="10617" y="6364"/>
                    <a:pt x="12108" y="5492"/>
                  </a:cubicBezTo>
                  <a:cubicBezTo>
                    <a:pt x="14120" y="4314"/>
                    <a:pt x="15731" y="2464"/>
                    <a:pt x="16725" y="331"/>
                  </a:cubicBezTo>
                  <a:lnTo>
                    <a:pt x="16725" y="331"/>
                  </a:lnTo>
                  <a:cubicBezTo>
                    <a:pt x="16694" y="333"/>
                    <a:pt x="16663" y="333"/>
                    <a:pt x="16632" y="333"/>
                  </a:cubicBezTo>
                  <a:cubicBezTo>
                    <a:pt x="16230" y="333"/>
                    <a:pt x="15830" y="211"/>
                    <a:pt x="15485"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38" name="Google Shape;1280;p45">
              <a:extLst>
                <a:ext uri="{FF2B5EF4-FFF2-40B4-BE49-F238E27FC236}">
                  <a16:creationId xmlns:a16="http://schemas.microsoft.com/office/drawing/2014/main" id="{FCCC6705-D96E-4452-9A54-7CD99B5C5173}"/>
                </a:ext>
              </a:extLst>
            </p:cNvPr>
            <p:cNvSpPr/>
            <p:nvPr/>
          </p:nvSpPr>
          <p:spPr>
            <a:xfrm>
              <a:off x="3712825" y="4594375"/>
              <a:ext cx="946725" cy="847450"/>
            </a:xfrm>
            <a:custGeom>
              <a:avLst/>
              <a:gdLst/>
              <a:ahLst/>
              <a:cxnLst/>
              <a:rect l="l" t="t" r="r" b="b"/>
              <a:pathLst>
                <a:path w="37869" h="33898" extrusionOk="0">
                  <a:moveTo>
                    <a:pt x="5610" y="1028"/>
                  </a:moveTo>
                  <a:cubicBezTo>
                    <a:pt x="6187" y="1028"/>
                    <a:pt x="6746" y="1782"/>
                    <a:pt x="6987" y="2358"/>
                  </a:cubicBezTo>
                  <a:cubicBezTo>
                    <a:pt x="7134" y="2709"/>
                    <a:pt x="7268" y="3093"/>
                    <a:pt x="7346" y="3469"/>
                  </a:cubicBezTo>
                  <a:cubicBezTo>
                    <a:pt x="7357" y="3528"/>
                    <a:pt x="7359" y="3587"/>
                    <a:pt x="7352" y="3647"/>
                  </a:cubicBezTo>
                  <a:cubicBezTo>
                    <a:pt x="7341" y="3646"/>
                    <a:pt x="7331" y="3644"/>
                    <a:pt x="7321" y="3641"/>
                  </a:cubicBezTo>
                  <a:cubicBezTo>
                    <a:pt x="6832" y="3510"/>
                    <a:pt x="6395" y="3018"/>
                    <a:pt x="6044" y="2681"/>
                  </a:cubicBezTo>
                  <a:cubicBezTo>
                    <a:pt x="5648" y="2299"/>
                    <a:pt x="5259" y="1863"/>
                    <a:pt x="4982" y="1380"/>
                  </a:cubicBezTo>
                  <a:cubicBezTo>
                    <a:pt x="5184" y="1130"/>
                    <a:pt x="5398" y="1028"/>
                    <a:pt x="5610" y="1028"/>
                  </a:cubicBezTo>
                  <a:close/>
                  <a:moveTo>
                    <a:pt x="14594" y="551"/>
                  </a:moveTo>
                  <a:lnTo>
                    <a:pt x="14594" y="551"/>
                  </a:lnTo>
                  <a:cubicBezTo>
                    <a:pt x="14370" y="1594"/>
                    <a:pt x="14414" y="2715"/>
                    <a:pt x="13986" y="3703"/>
                  </a:cubicBezTo>
                  <a:cubicBezTo>
                    <a:pt x="13894" y="3916"/>
                    <a:pt x="13793" y="4002"/>
                    <a:pt x="13691" y="4002"/>
                  </a:cubicBezTo>
                  <a:cubicBezTo>
                    <a:pt x="13364" y="4002"/>
                    <a:pt x="13037" y="3119"/>
                    <a:pt x="13030" y="2793"/>
                  </a:cubicBezTo>
                  <a:cubicBezTo>
                    <a:pt x="13016" y="1909"/>
                    <a:pt x="13620" y="653"/>
                    <a:pt x="14594" y="551"/>
                  </a:cubicBezTo>
                  <a:close/>
                  <a:moveTo>
                    <a:pt x="14971" y="1735"/>
                  </a:moveTo>
                  <a:cubicBezTo>
                    <a:pt x="19217" y="2087"/>
                    <a:pt x="21855" y="5059"/>
                    <a:pt x="21867" y="9314"/>
                  </a:cubicBezTo>
                  <a:cubicBezTo>
                    <a:pt x="21871" y="10762"/>
                    <a:pt x="21574" y="12204"/>
                    <a:pt x="21032" y="13557"/>
                  </a:cubicBezTo>
                  <a:cubicBezTo>
                    <a:pt x="20819" y="13592"/>
                    <a:pt x="20616" y="13618"/>
                    <a:pt x="20420" y="13618"/>
                  </a:cubicBezTo>
                  <a:cubicBezTo>
                    <a:pt x="20175" y="13618"/>
                    <a:pt x="19939" y="13577"/>
                    <a:pt x="19706" y="13465"/>
                  </a:cubicBezTo>
                  <a:cubicBezTo>
                    <a:pt x="20164" y="12457"/>
                    <a:pt x="20467" y="11384"/>
                    <a:pt x="20603" y="10286"/>
                  </a:cubicBezTo>
                  <a:cubicBezTo>
                    <a:pt x="21060" y="6404"/>
                    <a:pt x="18581" y="3379"/>
                    <a:pt x="14912" y="2513"/>
                  </a:cubicBezTo>
                  <a:cubicBezTo>
                    <a:pt x="14940" y="2252"/>
                    <a:pt x="14956" y="1987"/>
                    <a:pt x="14971" y="1735"/>
                  </a:cubicBezTo>
                  <a:close/>
                  <a:moveTo>
                    <a:pt x="5200" y="2609"/>
                  </a:moveTo>
                  <a:cubicBezTo>
                    <a:pt x="5382" y="2835"/>
                    <a:pt x="5579" y="3050"/>
                    <a:pt x="5788" y="3252"/>
                  </a:cubicBezTo>
                  <a:cubicBezTo>
                    <a:pt x="2203" y="5628"/>
                    <a:pt x="2101" y="10574"/>
                    <a:pt x="3926" y="14066"/>
                  </a:cubicBezTo>
                  <a:cubicBezTo>
                    <a:pt x="4181" y="14553"/>
                    <a:pt x="4479" y="15015"/>
                    <a:pt x="4816" y="15449"/>
                  </a:cubicBezTo>
                  <a:cubicBezTo>
                    <a:pt x="4623" y="15954"/>
                    <a:pt x="4284" y="16256"/>
                    <a:pt x="3798" y="16449"/>
                  </a:cubicBezTo>
                  <a:cubicBezTo>
                    <a:pt x="3722" y="16346"/>
                    <a:pt x="3651" y="16241"/>
                    <a:pt x="3579" y="16135"/>
                  </a:cubicBezTo>
                  <a:cubicBezTo>
                    <a:pt x="786" y="11933"/>
                    <a:pt x="471" y="5531"/>
                    <a:pt x="5200" y="2609"/>
                  </a:cubicBezTo>
                  <a:close/>
                  <a:moveTo>
                    <a:pt x="33002" y="11904"/>
                  </a:moveTo>
                  <a:cubicBezTo>
                    <a:pt x="33811" y="11904"/>
                    <a:pt x="34580" y="12449"/>
                    <a:pt x="34981" y="13120"/>
                  </a:cubicBezTo>
                  <a:cubicBezTo>
                    <a:pt x="35632" y="14204"/>
                    <a:pt x="35152" y="15512"/>
                    <a:pt x="34162" y="16178"/>
                  </a:cubicBezTo>
                  <a:cubicBezTo>
                    <a:pt x="33863" y="16379"/>
                    <a:pt x="33526" y="16491"/>
                    <a:pt x="33179" y="16491"/>
                  </a:cubicBezTo>
                  <a:cubicBezTo>
                    <a:pt x="33045" y="16491"/>
                    <a:pt x="32910" y="16475"/>
                    <a:pt x="32775" y="16440"/>
                  </a:cubicBezTo>
                  <a:cubicBezTo>
                    <a:pt x="32371" y="16337"/>
                    <a:pt x="32190" y="15982"/>
                    <a:pt x="31979" y="15664"/>
                  </a:cubicBezTo>
                  <a:cubicBezTo>
                    <a:pt x="32206" y="15468"/>
                    <a:pt x="32518" y="15356"/>
                    <a:pt x="32926" y="15356"/>
                  </a:cubicBezTo>
                  <a:cubicBezTo>
                    <a:pt x="33119" y="15356"/>
                    <a:pt x="33212" y="15237"/>
                    <a:pt x="33231" y="15100"/>
                  </a:cubicBezTo>
                  <a:cubicBezTo>
                    <a:pt x="33325" y="15078"/>
                    <a:pt x="33403" y="15016"/>
                    <a:pt x="33418" y="14902"/>
                  </a:cubicBezTo>
                  <a:cubicBezTo>
                    <a:pt x="33588" y="13659"/>
                    <a:pt x="33070" y="13217"/>
                    <a:pt x="32339" y="13217"/>
                  </a:cubicBezTo>
                  <a:cubicBezTo>
                    <a:pt x="32041" y="13217"/>
                    <a:pt x="31708" y="13290"/>
                    <a:pt x="31371" y="13412"/>
                  </a:cubicBezTo>
                  <a:cubicBezTo>
                    <a:pt x="31455" y="12699"/>
                    <a:pt x="31801" y="12129"/>
                    <a:pt x="32620" y="11946"/>
                  </a:cubicBezTo>
                  <a:cubicBezTo>
                    <a:pt x="32747" y="11917"/>
                    <a:pt x="32875" y="11904"/>
                    <a:pt x="33002" y="11904"/>
                  </a:cubicBezTo>
                  <a:close/>
                  <a:moveTo>
                    <a:pt x="33955" y="10631"/>
                  </a:moveTo>
                  <a:cubicBezTo>
                    <a:pt x="34154" y="10631"/>
                    <a:pt x="34366" y="10668"/>
                    <a:pt x="34595" y="10752"/>
                  </a:cubicBezTo>
                  <a:cubicBezTo>
                    <a:pt x="35570" y="11107"/>
                    <a:pt x="36230" y="12195"/>
                    <a:pt x="36610" y="13098"/>
                  </a:cubicBezTo>
                  <a:cubicBezTo>
                    <a:pt x="36981" y="13986"/>
                    <a:pt x="37220" y="15125"/>
                    <a:pt x="36812" y="16038"/>
                  </a:cubicBezTo>
                  <a:cubicBezTo>
                    <a:pt x="36507" y="16724"/>
                    <a:pt x="35896" y="16932"/>
                    <a:pt x="35234" y="16932"/>
                  </a:cubicBezTo>
                  <a:cubicBezTo>
                    <a:pt x="34957" y="16932"/>
                    <a:pt x="34671" y="16895"/>
                    <a:pt x="34396" y="16842"/>
                  </a:cubicBezTo>
                  <a:cubicBezTo>
                    <a:pt x="35697" y="16156"/>
                    <a:pt x="36284" y="14546"/>
                    <a:pt x="35773" y="13169"/>
                  </a:cubicBezTo>
                  <a:cubicBezTo>
                    <a:pt x="35348" y="12017"/>
                    <a:pt x="34186" y="11246"/>
                    <a:pt x="32975" y="11246"/>
                  </a:cubicBezTo>
                  <a:cubicBezTo>
                    <a:pt x="32874" y="11246"/>
                    <a:pt x="32772" y="11251"/>
                    <a:pt x="32670" y="11263"/>
                  </a:cubicBezTo>
                  <a:cubicBezTo>
                    <a:pt x="32620" y="11267"/>
                    <a:pt x="32569" y="11275"/>
                    <a:pt x="32520" y="11285"/>
                  </a:cubicBezTo>
                  <a:cubicBezTo>
                    <a:pt x="32952" y="10918"/>
                    <a:pt x="33402" y="10631"/>
                    <a:pt x="33955" y="10631"/>
                  </a:cubicBezTo>
                  <a:close/>
                  <a:moveTo>
                    <a:pt x="19523" y="13845"/>
                  </a:moveTo>
                  <a:cubicBezTo>
                    <a:pt x="19866" y="14056"/>
                    <a:pt x="20264" y="14179"/>
                    <a:pt x="20665" y="14179"/>
                  </a:cubicBezTo>
                  <a:cubicBezTo>
                    <a:pt x="20697" y="14179"/>
                    <a:pt x="20729" y="14178"/>
                    <a:pt x="20761" y="14176"/>
                  </a:cubicBezTo>
                  <a:lnTo>
                    <a:pt x="20761" y="14176"/>
                  </a:lnTo>
                  <a:cubicBezTo>
                    <a:pt x="19768" y="16310"/>
                    <a:pt x="18157" y="18160"/>
                    <a:pt x="16146" y="19337"/>
                  </a:cubicBezTo>
                  <a:cubicBezTo>
                    <a:pt x="14656" y="20209"/>
                    <a:pt x="13084" y="20613"/>
                    <a:pt x="11547" y="20613"/>
                  </a:cubicBezTo>
                  <a:cubicBezTo>
                    <a:pt x="8672" y="20613"/>
                    <a:pt x="5917" y="19198"/>
                    <a:pt x="4037" y="16770"/>
                  </a:cubicBezTo>
                  <a:cubicBezTo>
                    <a:pt x="4521" y="16602"/>
                    <a:pt x="4919" y="16313"/>
                    <a:pt x="5178" y="15880"/>
                  </a:cubicBezTo>
                  <a:cubicBezTo>
                    <a:pt x="6864" y="17784"/>
                    <a:pt x="9283" y="18918"/>
                    <a:pt x="11800" y="18918"/>
                  </a:cubicBezTo>
                  <a:cubicBezTo>
                    <a:pt x="12645" y="18918"/>
                    <a:pt x="13502" y="18790"/>
                    <a:pt x="14345" y="18520"/>
                  </a:cubicBezTo>
                  <a:cubicBezTo>
                    <a:pt x="16660" y="17783"/>
                    <a:pt x="18447" y="15992"/>
                    <a:pt x="19523" y="13845"/>
                  </a:cubicBezTo>
                  <a:close/>
                  <a:moveTo>
                    <a:pt x="15585" y="20484"/>
                  </a:moveTo>
                  <a:cubicBezTo>
                    <a:pt x="15585" y="21724"/>
                    <a:pt x="14898" y="22449"/>
                    <a:pt x="13621" y="22449"/>
                  </a:cubicBezTo>
                  <a:cubicBezTo>
                    <a:pt x="13575" y="22449"/>
                    <a:pt x="13527" y="22448"/>
                    <a:pt x="13479" y="22446"/>
                  </a:cubicBezTo>
                  <a:cubicBezTo>
                    <a:pt x="12909" y="22421"/>
                    <a:pt x="12348" y="22215"/>
                    <a:pt x="11859" y="21934"/>
                  </a:cubicBezTo>
                  <a:cubicBezTo>
                    <a:pt x="11603" y="21788"/>
                    <a:pt x="11442" y="21536"/>
                    <a:pt x="11236" y="21352"/>
                  </a:cubicBezTo>
                  <a:lnTo>
                    <a:pt x="11236" y="21352"/>
                  </a:lnTo>
                  <a:cubicBezTo>
                    <a:pt x="11301" y="21353"/>
                    <a:pt x="11367" y="21354"/>
                    <a:pt x="11432" y="21354"/>
                  </a:cubicBezTo>
                  <a:cubicBezTo>
                    <a:pt x="12311" y="21354"/>
                    <a:pt x="13214" y="21241"/>
                    <a:pt x="14133" y="21006"/>
                  </a:cubicBezTo>
                  <a:cubicBezTo>
                    <a:pt x="14631" y="20876"/>
                    <a:pt x="15117" y="20700"/>
                    <a:pt x="15585" y="20484"/>
                  </a:cubicBezTo>
                  <a:close/>
                  <a:moveTo>
                    <a:pt x="32096" y="13797"/>
                  </a:moveTo>
                  <a:cubicBezTo>
                    <a:pt x="32522" y="13797"/>
                    <a:pt x="32843" y="14034"/>
                    <a:pt x="32839" y="14702"/>
                  </a:cubicBezTo>
                  <a:lnTo>
                    <a:pt x="32838" y="14702"/>
                  </a:lnTo>
                  <a:cubicBezTo>
                    <a:pt x="32745" y="14693"/>
                    <a:pt x="32656" y="14689"/>
                    <a:pt x="32571" y="14689"/>
                  </a:cubicBezTo>
                  <a:cubicBezTo>
                    <a:pt x="30251" y="14689"/>
                    <a:pt x="30732" y="17953"/>
                    <a:pt x="31044" y="19531"/>
                  </a:cubicBezTo>
                  <a:cubicBezTo>
                    <a:pt x="31326" y="20944"/>
                    <a:pt x="31777" y="22318"/>
                    <a:pt x="32082" y="23727"/>
                  </a:cubicBezTo>
                  <a:cubicBezTo>
                    <a:pt x="32525" y="25754"/>
                    <a:pt x="32008" y="27934"/>
                    <a:pt x="30924" y="29666"/>
                  </a:cubicBezTo>
                  <a:cubicBezTo>
                    <a:pt x="29432" y="32055"/>
                    <a:pt x="26825" y="33166"/>
                    <a:pt x="24180" y="33166"/>
                  </a:cubicBezTo>
                  <a:cubicBezTo>
                    <a:pt x="22610" y="33166"/>
                    <a:pt x="21028" y="32775"/>
                    <a:pt x="19656" y="32028"/>
                  </a:cubicBezTo>
                  <a:cubicBezTo>
                    <a:pt x="17813" y="31024"/>
                    <a:pt x="16187" y="29548"/>
                    <a:pt x="14981" y="27838"/>
                  </a:cubicBezTo>
                  <a:cubicBezTo>
                    <a:pt x="14382" y="26992"/>
                    <a:pt x="13959" y="26037"/>
                    <a:pt x="13735" y="25025"/>
                  </a:cubicBezTo>
                  <a:cubicBezTo>
                    <a:pt x="13592" y="24374"/>
                    <a:pt x="13760" y="23720"/>
                    <a:pt x="13748" y="23081"/>
                  </a:cubicBezTo>
                  <a:lnTo>
                    <a:pt x="13748" y="23081"/>
                  </a:lnTo>
                  <a:cubicBezTo>
                    <a:pt x="13763" y="23081"/>
                    <a:pt x="13777" y="23081"/>
                    <a:pt x="13792" y="23081"/>
                  </a:cubicBezTo>
                  <a:cubicBezTo>
                    <a:pt x="14206" y="23081"/>
                    <a:pt x="14575" y="22999"/>
                    <a:pt x="14897" y="22851"/>
                  </a:cubicBezTo>
                  <a:cubicBezTo>
                    <a:pt x="15370" y="27437"/>
                    <a:pt x="20085" y="31835"/>
                    <a:pt x="24779" y="31835"/>
                  </a:cubicBezTo>
                  <a:cubicBezTo>
                    <a:pt x="25342" y="31835"/>
                    <a:pt x="25904" y="31772"/>
                    <a:pt x="26459" y="31638"/>
                  </a:cubicBezTo>
                  <a:cubicBezTo>
                    <a:pt x="29329" y="30946"/>
                    <a:pt x="31042" y="27832"/>
                    <a:pt x="31116" y="25062"/>
                  </a:cubicBezTo>
                  <a:cubicBezTo>
                    <a:pt x="31173" y="22891"/>
                    <a:pt x="30110" y="20798"/>
                    <a:pt x="29590" y="18736"/>
                  </a:cubicBezTo>
                  <a:cubicBezTo>
                    <a:pt x="29238" y="17338"/>
                    <a:pt x="29225" y="15842"/>
                    <a:pt x="30242" y="14727"/>
                  </a:cubicBezTo>
                  <a:cubicBezTo>
                    <a:pt x="30387" y="14562"/>
                    <a:pt x="30615" y="14384"/>
                    <a:pt x="30867" y="14226"/>
                  </a:cubicBezTo>
                  <a:cubicBezTo>
                    <a:pt x="30916" y="14262"/>
                    <a:pt x="30979" y="14279"/>
                    <a:pt x="31042" y="14279"/>
                  </a:cubicBezTo>
                  <a:cubicBezTo>
                    <a:pt x="31197" y="14279"/>
                    <a:pt x="31359" y="14176"/>
                    <a:pt x="31350" y="13995"/>
                  </a:cubicBezTo>
                  <a:lnTo>
                    <a:pt x="31350" y="13973"/>
                  </a:lnTo>
                  <a:cubicBezTo>
                    <a:pt x="31606" y="13866"/>
                    <a:pt x="31866" y="13797"/>
                    <a:pt x="32096" y="13797"/>
                  </a:cubicBezTo>
                  <a:close/>
                  <a:moveTo>
                    <a:pt x="14410" y="0"/>
                  </a:moveTo>
                  <a:cubicBezTo>
                    <a:pt x="13419" y="0"/>
                    <a:pt x="12752" y="1220"/>
                    <a:pt x="12515" y="2058"/>
                  </a:cubicBezTo>
                  <a:cubicBezTo>
                    <a:pt x="12266" y="2933"/>
                    <a:pt x="12490" y="4457"/>
                    <a:pt x="13609" y="4631"/>
                  </a:cubicBezTo>
                  <a:cubicBezTo>
                    <a:pt x="13658" y="4639"/>
                    <a:pt x="13705" y="4642"/>
                    <a:pt x="13750" y="4642"/>
                  </a:cubicBezTo>
                  <a:cubicBezTo>
                    <a:pt x="14369" y="4642"/>
                    <a:pt x="14669" y="3972"/>
                    <a:pt x="14820" y="3154"/>
                  </a:cubicBezTo>
                  <a:cubicBezTo>
                    <a:pt x="18140" y="3995"/>
                    <a:pt x="20165" y="6503"/>
                    <a:pt x="19981" y="10004"/>
                  </a:cubicBezTo>
                  <a:cubicBezTo>
                    <a:pt x="19922" y="11107"/>
                    <a:pt x="19632" y="12197"/>
                    <a:pt x="19162" y="13207"/>
                  </a:cubicBezTo>
                  <a:cubicBezTo>
                    <a:pt x="19069" y="13240"/>
                    <a:pt x="19007" y="13340"/>
                    <a:pt x="19050" y="13440"/>
                  </a:cubicBezTo>
                  <a:cubicBezTo>
                    <a:pt x="18082" y="15380"/>
                    <a:pt x="16439" y="17001"/>
                    <a:pt x="14456" y="17811"/>
                  </a:cubicBezTo>
                  <a:cubicBezTo>
                    <a:pt x="13571" y="18171"/>
                    <a:pt x="12674" y="18336"/>
                    <a:pt x="11792" y="18336"/>
                  </a:cubicBezTo>
                  <a:cubicBezTo>
                    <a:pt x="8899" y="18336"/>
                    <a:pt x="6174" y="16556"/>
                    <a:pt x="4634" y="14028"/>
                  </a:cubicBezTo>
                  <a:cubicBezTo>
                    <a:pt x="3699" y="12496"/>
                    <a:pt x="3292" y="10690"/>
                    <a:pt x="3372" y="8905"/>
                  </a:cubicBezTo>
                  <a:cubicBezTo>
                    <a:pt x="3476" y="6731"/>
                    <a:pt x="4650" y="5083"/>
                    <a:pt x="6073" y="3548"/>
                  </a:cubicBezTo>
                  <a:cubicBezTo>
                    <a:pt x="6079" y="3544"/>
                    <a:pt x="6083" y="3536"/>
                    <a:pt x="6086" y="3532"/>
                  </a:cubicBezTo>
                  <a:cubicBezTo>
                    <a:pt x="6356" y="3769"/>
                    <a:pt x="6932" y="4271"/>
                    <a:pt x="7401" y="4271"/>
                  </a:cubicBezTo>
                  <a:cubicBezTo>
                    <a:pt x="7556" y="4271"/>
                    <a:pt x="7699" y="4216"/>
                    <a:pt x="7815" y="4081"/>
                  </a:cubicBezTo>
                  <a:cubicBezTo>
                    <a:pt x="8042" y="3816"/>
                    <a:pt x="7962" y="3422"/>
                    <a:pt x="7891" y="3114"/>
                  </a:cubicBezTo>
                  <a:cubicBezTo>
                    <a:pt x="7740" y="2489"/>
                    <a:pt x="7479" y="1837"/>
                    <a:pt x="7105" y="1311"/>
                  </a:cubicBezTo>
                  <a:cubicBezTo>
                    <a:pt x="6713" y="759"/>
                    <a:pt x="6155" y="410"/>
                    <a:pt x="5620" y="410"/>
                  </a:cubicBezTo>
                  <a:cubicBezTo>
                    <a:pt x="5181" y="410"/>
                    <a:pt x="4758" y="644"/>
                    <a:pt x="4455" y="1193"/>
                  </a:cubicBezTo>
                  <a:cubicBezTo>
                    <a:pt x="4373" y="1333"/>
                    <a:pt x="4430" y="1460"/>
                    <a:pt x="4526" y="1529"/>
                  </a:cubicBezTo>
                  <a:cubicBezTo>
                    <a:pt x="4629" y="1757"/>
                    <a:pt x="4751" y="1978"/>
                    <a:pt x="4890" y="2187"/>
                  </a:cubicBezTo>
                  <a:cubicBezTo>
                    <a:pt x="106" y="4769"/>
                    <a:pt x="0" y="10612"/>
                    <a:pt x="2084" y="15076"/>
                  </a:cubicBezTo>
                  <a:cubicBezTo>
                    <a:pt x="3804" y="18751"/>
                    <a:pt x="7025" y="21085"/>
                    <a:pt x="10772" y="21334"/>
                  </a:cubicBezTo>
                  <a:cubicBezTo>
                    <a:pt x="10426" y="22212"/>
                    <a:pt x="12152" y="22807"/>
                    <a:pt x="13132" y="23006"/>
                  </a:cubicBezTo>
                  <a:cubicBezTo>
                    <a:pt x="12631" y="24016"/>
                    <a:pt x="13101" y="25617"/>
                    <a:pt x="13453" y="26523"/>
                  </a:cubicBezTo>
                  <a:cubicBezTo>
                    <a:pt x="14157" y="28339"/>
                    <a:pt x="15572" y="29853"/>
                    <a:pt x="17038" y="31089"/>
                  </a:cubicBezTo>
                  <a:cubicBezTo>
                    <a:pt x="19132" y="32852"/>
                    <a:pt x="21550" y="33897"/>
                    <a:pt x="24092" y="33897"/>
                  </a:cubicBezTo>
                  <a:cubicBezTo>
                    <a:pt x="25254" y="33897"/>
                    <a:pt x="26441" y="33679"/>
                    <a:pt x="27636" y="33212"/>
                  </a:cubicBezTo>
                  <a:cubicBezTo>
                    <a:pt x="31330" y="31766"/>
                    <a:pt x="33326" y="27863"/>
                    <a:pt x="32844" y="24010"/>
                  </a:cubicBezTo>
                  <a:cubicBezTo>
                    <a:pt x="32673" y="22639"/>
                    <a:pt x="30829" y="18085"/>
                    <a:pt x="31611" y="16191"/>
                  </a:cubicBezTo>
                  <a:lnTo>
                    <a:pt x="31611" y="16191"/>
                  </a:lnTo>
                  <a:cubicBezTo>
                    <a:pt x="31848" y="16807"/>
                    <a:pt x="32623" y="17104"/>
                    <a:pt x="33343" y="17104"/>
                  </a:cubicBezTo>
                  <a:cubicBezTo>
                    <a:pt x="33361" y="17104"/>
                    <a:pt x="33380" y="17104"/>
                    <a:pt x="33398" y="17103"/>
                  </a:cubicBezTo>
                  <a:cubicBezTo>
                    <a:pt x="33422" y="17125"/>
                    <a:pt x="33450" y="17140"/>
                    <a:pt x="33480" y="17150"/>
                  </a:cubicBezTo>
                  <a:cubicBezTo>
                    <a:pt x="34010" y="17337"/>
                    <a:pt x="34604" y="17474"/>
                    <a:pt x="35177" y="17474"/>
                  </a:cubicBezTo>
                  <a:cubicBezTo>
                    <a:pt x="35932" y="17474"/>
                    <a:pt x="36649" y="17237"/>
                    <a:pt x="37134" y="16568"/>
                  </a:cubicBezTo>
                  <a:cubicBezTo>
                    <a:pt x="37869" y="15556"/>
                    <a:pt x="37557" y="14017"/>
                    <a:pt x="37140" y="12955"/>
                  </a:cubicBezTo>
                  <a:cubicBezTo>
                    <a:pt x="36685" y="11795"/>
                    <a:pt x="35844" y="10641"/>
                    <a:pt x="34634" y="10207"/>
                  </a:cubicBezTo>
                  <a:cubicBezTo>
                    <a:pt x="34413" y="10128"/>
                    <a:pt x="34189" y="10092"/>
                    <a:pt x="33968" y="10092"/>
                  </a:cubicBezTo>
                  <a:cubicBezTo>
                    <a:pt x="33028" y="10092"/>
                    <a:pt x="32138" y="10755"/>
                    <a:pt x="31712" y="11599"/>
                  </a:cubicBezTo>
                  <a:cubicBezTo>
                    <a:pt x="31049" y="12038"/>
                    <a:pt x="30725" y="12842"/>
                    <a:pt x="30747" y="13696"/>
                  </a:cubicBezTo>
                  <a:cubicBezTo>
                    <a:pt x="30157" y="14008"/>
                    <a:pt x="29622" y="14431"/>
                    <a:pt x="29320" y="14829"/>
                  </a:cubicBezTo>
                  <a:cubicBezTo>
                    <a:pt x="28276" y="16200"/>
                    <a:pt x="28765" y="18281"/>
                    <a:pt x="29183" y="19776"/>
                  </a:cubicBezTo>
                  <a:cubicBezTo>
                    <a:pt x="29943" y="22497"/>
                    <a:pt x="31030" y="24925"/>
                    <a:pt x="29849" y="27716"/>
                  </a:cubicBezTo>
                  <a:cubicBezTo>
                    <a:pt x="28847" y="30084"/>
                    <a:pt x="26875" y="31128"/>
                    <a:pt x="24716" y="31128"/>
                  </a:cubicBezTo>
                  <a:cubicBezTo>
                    <a:pt x="23610" y="31128"/>
                    <a:pt x="22454" y="30853"/>
                    <a:pt x="21355" y="30342"/>
                  </a:cubicBezTo>
                  <a:cubicBezTo>
                    <a:pt x="18234" y="28890"/>
                    <a:pt x="16016" y="25941"/>
                    <a:pt x="15300" y="22611"/>
                  </a:cubicBezTo>
                  <a:cubicBezTo>
                    <a:pt x="15973" y="22103"/>
                    <a:pt x="16315" y="21231"/>
                    <a:pt x="16222" y="20225"/>
                  </a:cubicBezTo>
                  <a:cubicBezTo>
                    <a:pt x="16217" y="20206"/>
                    <a:pt x="16211" y="20186"/>
                    <a:pt x="16202" y="20168"/>
                  </a:cubicBezTo>
                  <a:cubicBezTo>
                    <a:pt x="22402" y="16731"/>
                    <a:pt x="25925" y="6045"/>
                    <a:pt x="18795" y="1964"/>
                  </a:cubicBezTo>
                  <a:cubicBezTo>
                    <a:pt x="17645" y="1304"/>
                    <a:pt x="16312" y="1027"/>
                    <a:pt x="15004" y="943"/>
                  </a:cubicBezTo>
                  <a:cubicBezTo>
                    <a:pt x="15013" y="688"/>
                    <a:pt x="15026" y="479"/>
                    <a:pt x="15050" y="342"/>
                  </a:cubicBezTo>
                  <a:cubicBezTo>
                    <a:pt x="15077" y="192"/>
                    <a:pt x="14957" y="95"/>
                    <a:pt x="14844" y="95"/>
                  </a:cubicBezTo>
                  <a:cubicBezTo>
                    <a:pt x="14837" y="95"/>
                    <a:pt x="14830" y="95"/>
                    <a:pt x="14823" y="96"/>
                  </a:cubicBezTo>
                  <a:cubicBezTo>
                    <a:pt x="14794" y="70"/>
                    <a:pt x="14758" y="50"/>
                    <a:pt x="14720" y="40"/>
                  </a:cubicBezTo>
                  <a:cubicBezTo>
                    <a:pt x="14613" y="13"/>
                    <a:pt x="14510" y="0"/>
                    <a:pt x="1441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grpSp>
      <p:grpSp>
        <p:nvGrpSpPr>
          <p:cNvPr id="39" name="Google Shape;1281;p45">
            <a:extLst>
              <a:ext uri="{FF2B5EF4-FFF2-40B4-BE49-F238E27FC236}">
                <a16:creationId xmlns:a16="http://schemas.microsoft.com/office/drawing/2014/main" id="{676E97D0-4BB2-46F4-8538-5CCE38789369}"/>
              </a:ext>
            </a:extLst>
          </p:cNvPr>
          <p:cNvGrpSpPr/>
          <p:nvPr/>
        </p:nvGrpSpPr>
        <p:grpSpPr>
          <a:xfrm>
            <a:off x="13989303" y="4946652"/>
            <a:ext cx="1242019" cy="2070621"/>
            <a:chOff x="5227663" y="1811686"/>
            <a:chExt cx="502435" cy="837630"/>
          </a:xfrm>
        </p:grpSpPr>
        <p:sp>
          <p:nvSpPr>
            <p:cNvPr id="40" name="Google Shape;1282;p45">
              <a:extLst>
                <a:ext uri="{FF2B5EF4-FFF2-40B4-BE49-F238E27FC236}">
                  <a16:creationId xmlns:a16="http://schemas.microsoft.com/office/drawing/2014/main" id="{8F7C13CC-2B75-41EA-8337-68D26F5960EE}"/>
                </a:ext>
              </a:extLst>
            </p:cNvPr>
            <p:cNvSpPr/>
            <p:nvPr/>
          </p:nvSpPr>
          <p:spPr>
            <a:xfrm>
              <a:off x="5247639" y="2447576"/>
              <a:ext cx="463268" cy="186811"/>
            </a:xfrm>
            <a:custGeom>
              <a:avLst/>
              <a:gdLst/>
              <a:ahLst/>
              <a:cxnLst/>
              <a:rect l="l" t="t" r="r" b="b"/>
              <a:pathLst>
                <a:path w="19410" h="7827" extrusionOk="0">
                  <a:moveTo>
                    <a:pt x="0" y="0"/>
                  </a:moveTo>
                  <a:lnTo>
                    <a:pt x="0" y="0"/>
                  </a:lnTo>
                  <a:cubicBezTo>
                    <a:pt x="125" y="2321"/>
                    <a:pt x="704" y="4639"/>
                    <a:pt x="2766" y="5872"/>
                  </a:cubicBezTo>
                  <a:cubicBezTo>
                    <a:pt x="5238" y="7350"/>
                    <a:pt x="8334" y="7827"/>
                    <a:pt x="11196" y="7827"/>
                  </a:cubicBezTo>
                  <a:cubicBezTo>
                    <a:pt x="11306" y="7827"/>
                    <a:pt x="11416" y="7826"/>
                    <a:pt x="11525" y="7825"/>
                  </a:cubicBezTo>
                  <a:cubicBezTo>
                    <a:pt x="14622" y="7787"/>
                    <a:pt x="17634" y="6978"/>
                    <a:pt x="18771" y="3754"/>
                  </a:cubicBezTo>
                  <a:cubicBezTo>
                    <a:pt x="19092" y="2850"/>
                    <a:pt x="19288" y="1919"/>
                    <a:pt x="19410" y="976"/>
                  </a:cubicBezTo>
                  <a:lnTo>
                    <a:pt x="19410" y="976"/>
                  </a:lnTo>
                  <a:cubicBezTo>
                    <a:pt x="16299" y="2506"/>
                    <a:pt x="12417" y="3153"/>
                    <a:pt x="8945" y="3153"/>
                  </a:cubicBezTo>
                  <a:cubicBezTo>
                    <a:pt x="8707" y="3153"/>
                    <a:pt x="8470" y="3150"/>
                    <a:pt x="8236" y="3144"/>
                  </a:cubicBezTo>
                  <a:cubicBezTo>
                    <a:pt x="5245" y="3066"/>
                    <a:pt x="1829" y="2430"/>
                    <a:pt x="0"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41" name="Google Shape;1283;p45">
              <a:extLst>
                <a:ext uri="{FF2B5EF4-FFF2-40B4-BE49-F238E27FC236}">
                  <a16:creationId xmlns:a16="http://schemas.microsoft.com/office/drawing/2014/main" id="{83FE4147-7DA9-44E2-B801-34FFFBD7677E}"/>
                </a:ext>
              </a:extLst>
            </p:cNvPr>
            <p:cNvSpPr/>
            <p:nvPr/>
          </p:nvSpPr>
          <p:spPr>
            <a:xfrm>
              <a:off x="5264513" y="1950378"/>
              <a:ext cx="444532" cy="238890"/>
            </a:xfrm>
            <a:custGeom>
              <a:avLst/>
              <a:gdLst/>
              <a:ahLst/>
              <a:cxnLst/>
              <a:rect l="l" t="t" r="r" b="b"/>
              <a:pathLst>
                <a:path w="18625" h="10009" extrusionOk="0">
                  <a:moveTo>
                    <a:pt x="14332" y="1"/>
                  </a:moveTo>
                  <a:cubicBezTo>
                    <a:pt x="13460" y="1555"/>
                    <a:pt x="11032" y="2010"/>
                    <a:pt x="9441" y="2010"/>
                  </a:cubicBezTo>
                  <a:cubicBezTo>
                    <a:pt x="9416" y="2010"/>
                    <a:pt x="9391" y="2010"/>
                    <a:pt x="9366" y="2010"/>
                  </a:cubicBezTo>
                  <a:cubicBezTo>
                    <a:pt x="8599" y="2010"/>
                    <a:pt x="7780" y="1956"/>
                    <a:pt x="6980" y="1811"/>
                  </a:cubicBezTo>
                  <a:cubicBezTo>
                    <a:pt x="6977" y="1847"/>
                    <a:pt x="6977" y="1882"/>
                    <a:pt x="6974" y="1920"/>
                  </a:cubicBezTo>
                  <a:cubicBezTo>
                    <a:pt x="6973" y="1976"/>
                    <a:pt x="6931" y="2004"/>
                    <a:pt x="6890" y="2004"/>
                  </a:cubicBezTo>
                  <a:cubicBezTo>
                    <a:pt x="6848" y="2004"/>
                    <a:pt x="6807" y="1976"/>
                    <a:pt x="6806" y="1920"/>
                  </a:cubicBezTo>
                  <a:cubicBezTo>
                    <a:pt x="6802" y="1873"/>
                    <a:pt x="6800" y="1823"/>
                    <a:pt x="6796" y="1773"/>
                  </a:cubicBezTo>
                  <a:cubicBezTo>
                    <a:pt x="5542" y="1521"/>
                    <a:pt x="4339" y="1035"/>
                    <a:pt x="3460" y="138"/>
                  </a:cubicBezTo>
                  <a:cubicBezTo>
                    <a:pt x="3444" y="158"/>
                    <a:pt x="3423" y="175"/>
                    <a:pt x="3399" y="187"/>
                  </a:cubicBezTo>
                  <a:cubicBezTo>
                    <a:pt x="555" y="1381"/>
                    <a:pt x="151" y="5075"/>
                    <a:pt x="1" y="7915"/>
                  </a:cubicBezTo>
                  <a:cubicBezTo>
                    <a:pt x="8" y="7908"/>
                    <a:pt x="16" y="7903"/>
                    <a:pt x="26" y="7900"/>
                  </a:cubicBezTo>
                  <a:cubicBezTo>
                    <a:pt x="220" y="7845"/>
                    <a:pt x="412" y="7822"/>
                    <a:pt x="602" y="7822"/>
                  </a:cubicBezTo>
                  <a:cubicBezTo>
                    <a:pt x="1176" y="7822"/>
                    <a:pt x="1741" y="8028"/>
                    <a:pt x="2337" y="8187"/>
                  </a:cubicBezTo>
                  <a:cubicBezTo>
                    <a:pt x="3891" y="8601"/>
                    <a:pt x="5439" y="9040"/>
                    <a:pt x="7006" y="9399"/>
                  </a:cubicBezTo>
                  <a:cubicBezTo>
                    <a:pt x="8521" y="9746"/>
                    <a:pt x="10314" y="10008"/>
                    <a:pt x="12103" y="10008"/>
                  </a:cubicBezTo>
                  <a:cubicBezTo>
                    <a:pt x="14486" y="10008"/>
                    <a:pt x="16861" y="9544"/>
                    <a:pt x="18565" y="8196"/>
                  </a:cubicBezTo>
                  <a:cubicBezTo>
                    <a:pt x="18584" y="8183"/>
                    <a:pt x="18604" y="8173"/>
                    <a:pt x="18624" y="8165"/>
                  </a:cubicBezTo>
                  <a:cubicBezTo>
                    <a:pt x="18348" y="4719"/>
                    <a:pt x="17401" y="1489"/>
                    <a:pt x="14332"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42" name="Google Shape;1284;p45">
              <a:extLst>
                <a:ext uri="{FF2B5EF4-FFF2-40B4-BE49-F238E27FC236}">
                  <a16:creationId xmlns:a16="http://schemas.microsoft.com/office/drawing/2014/main" id="{ACA4E718-866C-4EEC-9C64-D7D5535E61FC}"/>
                </a:ext>
              </a:extLst>
            </p:cNvPr>
            <p:cNvSpPr/>
            <p:nvPr/>
          </p:nvSpPr>
          <p:spPr>
            <a:xfrm>
              <a:off x="5467431" y="1856747"/>
              <a:ext cx="151296" cy="130675"/>
            </a:xfrm>
            <a:custGeom>
              <a:avLst/>
              <a:gdLst/>
              <a:ahLst/>
              <a:cxnLst/>
              <a:rect l="l" t="t" r="r" b="b"/>
              <a:pathLst>
                <a:path w="6339" h="5475" extrusionOk="0">
                  <a:moveTo>
                    <a:pt x="5996" y="1"/>
                  </a:moveTo>
                  <a:lnTo>
                    <a:pt x="5996" y="1"/>
                  </a:lnTo>
                  <a:cubicBezTo>
                    <a:pt x="5361" y="53"/>
                    <a:pt x="1024" y="1403"/>
                    <a:pt x="230" y="1403"/>
                  </a:cubicBezTo>
                  <a:cubicBezTo>
                    <a:pt x="214" y="1403"/>
                    <a:pt x="200" y="1402"/>
                    <a:pt x="187" y="1401"/>
                  </a:cubicBezTo>
                  <a:cubicBezTo>
                    <a:pt x="66" y="2768"/>
                    <a:pt x="0" y="4104"/>
                    <a:pt x="125" y="5472"/>
                  </a:cubicBezTo>
                  <a:cubicBezTo>
                    <a:pt x="199" y="5474"/>
                    <a:pt x="272" y="5475"/>
                    <a:pt x="345" y="5475"/>
                  </a:cubicBezTo>
                  <a:cubicBezTo>
                    <a:pt x="502" y="5475"/>
                    <a:pt x="660" y="5471"/>
                    <a:pt x="817" y="5462"/>
                  </a:cubicBezTo>
                  <a:cubicBezTo>
                    <a:pt x="807" y="5453"/>
                    <a:pt x="803" y="5441"/>
                    <a:pt x="801" y="5429"/>
                  </a:cubicBezTo>
                  <a:cubicBezTo>
                    <a:pt x="762" y="4182"/>
                    <a:pt x="711" y="2940"/>
                    <a:pt x="715" y="1690"/>
                  </a:cubicBezTo>
                  <a:cubicBezTo>
                    <a:pt x="717" y="1584"/>
                    <a:pt x="798" y="1531"/>
                    <a:pt x="880" y="1531"/>
                  </a:cubicBezTo>
                  <a:cubicBezTo>
                    <a:pt x="962" y="1531"/>
                    <a:pt x="1044" y="1584"/>
                    <a:pt x="1046" y="1690"/>
                  </a:cubicBezTo>
                  <a:cubicBezTo>
                    <a:pt x="1048" y="2940"/>
                    <a:pt x="999" y="4182"/>
                    <a:pt x="958" y="5429"/>
                  </a:cubicBezTo>
                  <a:cubicBezTo>
                    <a:pt x="957" y="5438"/>
                    <a:pt x="953" y="5448"/>
                    <a:pt x="946" y="5456"/>
                  </a:cubicBezTo>
                  <a:cubicBezTo>
                    <a:pt x="1326" y="5431"/>
                    <a:pt x="3250" y="5467"/>
                    <a:pt x="3618" y="5396"/>
                  </a:cubicBezTo>
                  <a:cubicBezTo>
                    <a:pt x="3586" y="5381"/>
                    <a:pt x="6180" y="3398"/>
                    <a:pt x="6184" y="3355"/>
                  </a:cubicBezTo>
                  <a:cubicBezTo>
                    <a:pt x="6339" y="2086"/>
                    <a:pt x="5984" y="1275"/>
                    <a:pt x="5996"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43" name="Google Shape;1285;p45">
              <a:extLst>
                <a:ext uri="{FF2B5EF4-FFF2-40B4-BE49-F238E27FC236}">
                  <a16:creationId xmlns:a16="http://schemas.microsoft.com/office/drawing/2014/main" id="{97A3E7F6-22F0-49C4-9959-5D881B7E925D}"/>
                </a:ext>
              </a:extLst>
            </p:cNvPr>
            <p:cNvSpPr/>
            <p:nvPr/>
          </p:nvSpPr>
          <p:spPr>
            <a:xfrm>
              <a:off x="5431415" y="1885388"/>
              <a:ext cx="34417" cy="101890"/>
            </a:xfrm>
            <a:custGeom>
              <a:avLst/>
              <a:gdLst/>
              <a:ahLst/>
              <a:cxnLst/>
              <a:rect l="l" t="t" r="r" b="b"/>
              <a:pathLst>
                <a:path w="1442" h="4269" extrusionOk="0">
                  <a:moveTo>
                    <a:pt x="218" y="0"/>
                  </a:moveTo>
                  <a:cubicBezTo>
                    <a:pt x="233" y="23"/>
                    <a:pt x="238" y="50"/>
                    <a:pt x="234" y="76"/>
                  </a:cubicBezTo>
                  <a:cubicBezTo>
                    <a:pt x="78" y="1431"/>
                    <a:pt x="44" y="2748"/>
                    <a:pt x="1" y="4100"/>
                  </a:cubicBezTo>
                  <a:cubicBezTo>
                    <a:pt x="476" y="4193"/>
                    <a:pt x="958" y="4248"/>
                    <a:pt x="1442" y="4268"/>
                  </a:cubicBezTo>
                  <a:cubicBezTo>
                    <a:pt x="1237" y="2910"/>
                    <a:pt x="1177" y="1530"/>
                    <a:pt x="1396" y="170"/>
                  </a:cubicBezTo>
                  <a:cubicBezTo>
                    <a:pt x="1000" y="129"/>
                    <a:pt x="605" y="72"/>
                    <a:pt x="218"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44" name="Google Shape;1286;p45">
              <a:extLst>
                <a:ext uri="{FF2B5EF4-FFF2-40B4-BE49-F238E27FC236}">
                  <a16:creationId xmlns:a16="http://schemas.microsoft.com/office/drawing/2014/main" id="{16F5833E-31BD-48D3-8893-95B4D15F71BD}"/>
                </a:ext>
              </a:extLst>
            </p:cNvPr>
            <p:cNvSpPr/>
            <p:nvPr/>
          </p:nvSpPr>
          <p:spPr>
            <a:xfrm>
              <a:off x="5401963" y="1880185"/>
              <a:ext cx="30646" cy="101962"/>
            </a:xfrm>
            <a:custGeom>
              <a:avLst/>
              <a:gdLst/>
              <a:ahLst/>
              <a:cxnLst/>
              <a:rect l="l" t="t" r="r" b="b"/>
              <a:pathLst>
                <a:path w="1284" h="4272" extrusionOk="0">
                  <a:moveTo>
                    <a:pt x="433" y="0"/>
                  </a:moveTo>
                  <a:cubicBezTo>
                    <a:pt x="310" y="1331"/>
                    <a:pt x="225" y="2677"/>
                    <a:pt x="0" y="3994"/>
                  </a:cubicBezTo>
                  <a:cubicBezTo>
                    <a:pt x="329" y="4106"/>
                    <a:pt x="664" y="4199"/>
                    <a:pt x="1004" y="4271"/>
                  </a:cubicBezTo>
                  <a:cubicBezTo>
                    <a:pt x="898" y="2944"/>
                    <a:pt x="717" y="1480"/>
                    <a:pt x="1213" y="259"/>
                  </a:cubicBezTo>
                  <a:cubicBezTo>
                    <a:pt x="1226" y="227"/>
                    <a:pt x="1251" y="201"/>
                    <a:pt x="1284" y="188"/>
                  </a:cubicBezTo>
                  <a:cubicBezTo>
                    <a:pt x="998" y="132"/>
                    <a:pt x="711" y="69"/>
                    <a:pt x="433"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45" name="Google Shape;1287;p45">
              <a:extLst>
                <a:ext uri="{FF2B5EF4-FFF2-40B4-BE49-F238E27FC236}">
                  <a16:creationId xmlns:a16="http://schemas.microsoft.com/office/drawing/2014/main" id="{611DD528-2EFE-4460-9052-DBBFBBE6A9EE}"/>
                </a:ext>
              </a:extLst>
            </p:cNvPr>
            <p:cNvSpPr/>
            <p:nvPr/>
          </p:nvSpPr>
          <p:spPr>
            <a:xfrm>
              <a:off x="5375423" y="1870113"/>
              <a:ext cx="28713" cy="103418"/>
            </a:xfrm>
            <a:custGeom>
              <a:avLst/>
              <a:gdLst/>
              <a:ahLst/>
              <a:cxnLst/>
              <a:rect l="l" t="t" r="r" b="b"/>
              <a:pathLst>
                <a:path w="1203" h="4333" extrusionOk="0">
                  <a:moveTo>
                    <a:pt x="107" y="0"/>
                  </a:moveTo>
                  <a:lnTo>
                    <a:pt x="107" y="0"/>
                  </a:lnTo>
                  <a:cubicBezTo>
                    <a:pt x="222" y="1259"/>
                    <a:pt x="101" y="2570"/>
                    <a:pt x="77" y="3832"/>
                  </a:cubicBezTo>
                  <a:cubicBezTo>
                    <a:pt x="77" y="3879"/>
                    <a:pt x="46" y="3922"/>
                    <a:pt x="1" y="3936"/>
                  </a:cubicBezTo>
                  <a:cubicBezTo>
                    <a:pt x="285" y="4086"/>
                    <a:pt x="587" y="4214"/>
                    <a:pt x="898" y="4332"/>
                  </a:cubicBezTo>
                  <a:cubicBezTo>
                    <a:pt x="1010" y="3008"/>
                    <a:pt x="979" y="1647"/>
                    <a:pt x="1203" y="336"/>
                  </a:cubicBezTo>
                  <a:cubicBezTo>
                    <a:pt x="824" y="232"/>
                    <a:pt x="453" y="120"/>
                    <a:pt x="107"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46" name="Google Shape;1288;p45">
              <a:extLst>
                <a:ext uri="{FF2B5EF4-FFF2-40B4-BE49-F238E27FC236}">
                  <a16:creationId xmlns:a16="http://schemas.microsoft.com/office/drawing/2014/main" id="{5588968F-CFFA-4403-B588-30E4A5AC8AC7}"/>
                </a:ext>
              </a:extLst>
            </p:cNvPr>
            <p:cNvSpPr/>
            <p:nvPr/>
          </p:nvSpPr>
          <p:spPr>
            <a:xfrm>
              <a:off x="5348382" y="1860852"/>
              <a:ext cx="23414" cy="101150"/>
            </a:xfrm>
            <a:custGeom>
              <a:avLst/>
              <a:gdLst/>
              <a:ahLst/>
              <a:cxnLst/>
              <a:rect l="l" t="t" r="r" b="b"/>
              <a:pathLst>
                <a:path w="981" h="4238" extrusionOk="0">
                  <a:moveTo>
                    <a:pt x="256" y="1"/>
                  </a:moveTo>
                  <a:lnTo>
                    <a:pt x="256" y="1"/>
                  </a:lnTo>
                  <a:cubicBezTo>
                    <a:pt x="311" y="1179"/>
                    <a:pt x="212" y="2394"/>
                    <a:pt x="1" y="3556"/>
                  </a:cubicBezTo>
                  <a:cubicBezTo>
                    <a:pt x="304" y="3814"/>
                    <a:pt x="632" y="4043"/>
                    <a:pt x="981" y="4238"/>
                  </a:cubicBezTo>
                  <a:cubicBezTo>
                    <a:pt x="977" y="4232"/>
                    <a:pt x="975" y="4225"/>
                    <a:pt x="975" y="4219"/>
                  </a:cubicBezTo>
                  <a:cubicBezTo>
                    <a:pt x="953" y="2923"/>
                    <a:pt x="819" y="1574"/>
                    <a:pt x="953" y="285"/>
                  </a:cubicBezTo>
                  <a:cubicBezTo>
                    <a:pt x="710" y="195"/>
                    <a:pt x="473" y="97"/>
                    <a:pt x="256"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47" name="Google Shape;1289;p45">
              <a:extLst>
                <a:ext uri="{FF2B5EF4-FFF2-40B4-BE49-F238E27FC236}">
                  <a16:creationId xmlns:a16="http://schemas.microsoft.com/office/drawing/2014/main" id="{EE0E03C6-44B5-45EF-B6AD-B3DF525B9D7C}"/>
                </a:ext>
              </a:extLst>
            </p:cNvPr>
            <p:cNvSpPr/>
            <p:nvPr/>
          </p:nvSpPr>
          <p:spPr>
            <a:xfrm>
              <a:off x="5351938" y="1821233"/>
              <a:ext cx="254380" cy="57568"/>
            </a:xfrm>
            <a:custGeom>
              <a:avLst/>
              <a:gdLst/>
              <a:ahLst/>
              <a:cxnLst/>
              <a:rect l="l" t="t" r="r" b="b"/>
              <a:pathLst>
                <a:path w="10658" h="2412" extrusionOk="0">
                  <a:moveTo>
                    <a:pt x="3600" y="1"/>
                  </a:moveTo>
                  <a:cubicBezTo>
                    <a:pt x="1590" y="1"/>
                    <a:pt x="0" y="350"/>
                    <a:pt x="187" y="1396"/>
                  </a:cubicBezTo>
                  <a:cubicBezTo>
                    <a:pt x="873" y="1614"/>
                    <a:pt x="1602" y="1820"/>
                    <a:pt x="2349" y="1984"/>
                  </a:cubicBezTo>
                  <a:cubicBezTo>
                    <a:pt x="2363" y="1981"/>
                    <a:pt x="2377" y="1980"/>
                    <a:pt x="2391" y="1980"/>
                  </a:cubicBezTo>
                  <a:cubicBezTo>
                    <a:pt x="2434" y="1980"/>
                    <a:pt x="2477" y="1994"/>
                    <a:pt x="2511" y="2022"/>
                  </a:cubicBezTo>
                  <a:cubicBezTo>
                    <a:pt x="3604" y="2258"/>
                    <a:pt x="4738" y="2412"/>
                    <a:pt x="5851" y="2412"/>
                  </a:cubicBezTo>
                  <a:cubicBezTo>
                    <a:pt x="7576" y="2412"/>
                    <a:pt x="9252" y="2043"/>
                    <a:pt x="10657" y="1038"/>
                  </a:cubicBezTo>
                  <a:cubicBezTo>
                    <a:pt x="9686" y="618"/>
                    <a:pt x="6272" y="1"/>
                    <a:pt x="360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48" name="Google Shape;1290;p45">
              <a:extLst>
                <a:ext uri="{FF2B5EF4-FFF2-40B4-BE49-F238E27FC236}">
                  <a16:creationId xmlns:a16="http://schemas.microsoft.com/office/drawing/2014/main" id="{F9CCF1B3-D333-479D-8B58-1501B9FF40C6}"/>
                </a:ext>
              </a:extLst>
            </p:cNvPr>
            <p:cNvSpPr/>
            <p:nvPr/>
          </p:nvSpPr>
          <p:spPr>
            <a:xfrm>
              <a:off x="5246589" y="2140264"/>
              <a:ext cx="469665" cy="371641"/>
            </a:xfrm>
            <a:custGeom>
              <a:avLst/>
              <a:gdLst/>
              <a:ahLst/>
              <a:cxnLst/>
              <a:rect l="l" t="t" r="r" b="b"/>
              <a:pathLst>
                <a:path w="19678" h="15571" extrusionOk="0">
                  <a:moveTo>
                    <a:pt x="9658" y="5126"/>
                  </a:moveTo>
                  <a:cubicBezTo>
                    <a:pt x="10075" y="5126"/>
                    <a:pt x="10494" y="5137"/>
                    <a:pt x="10906" y="5137"/>
                  </a:cubicBezTo>
                  <a:cubicBezTo>
                    <a:pt x="10925" y="5137"/>
                    <a:pt x="10945" y="5137"/>
                    <a:pt x="10965" y="5137"/>
                  </a:cubicBezTo>
                  <a:cubicBezTo>
                    <a:pt x="11192" y="5137"/>
                    <a:pt x="11255" y="5390"/>
                    <a:pt x="11159" y="5533"/>
                  </a:cubicBezTo>
                  <a:cubicBezTo>
                    <a:pt x="11324" y="5533"/>
                    <a:pt x="11498" y="5667"/>
                    <a:pt x="11439" y="5875"/>
                  </a:cubicBezTo>
                  <a:cubicBezTo>
                    <a:pt x="11265" y="6501"/>
                    <a:pt x="11395" y="7168"/>
                    <a:pt x="11439" y="7813"/>
                  </a:cubicBezTo>
                  <a:cubicBezTo>
                    <a:pt x="11705" y="7819"/>
                    <a:pt x="11973" y="7828"/>
                    <a:pt x="12241" y="7828"/>
                  </a:cubicBezTo>
                  <a:cubicBezTo>
                    <a:pt x="12703" y="7828"/>
                    <a:pt x="13165" y="7802"/>
                    <a:pt x="13613" y="7697"/>
                  </a:cubicBezTo>
                  <a:cubicBezTo>
                    <a:pt x="13632" y="7693"/>
                    <a:pt x="13650" y="7690"/>
                    <a:pt x="13667" y="7690"/>
                  </a:cubicBezTo>
                  <a:cubicBezTo>
                    <a:pt x="13864" y="7690"/>
                    <a:pt x="13922" y="7984"/>
                    <a:pt x="13713" y="8062"/>
                  </a:cubicBezTo>
                  <a:cubicBezTo>
                    <a:pt x="13631" y="8089"/>
                    <a:pt x="13548" y="8114"/>
                    <a:pt x="13466" y="8139"/>
                  </a:cubicBezTo>
                  <a:cubicBezTo>
                    <a:pt x="13500" y="8182"/>
                    <a:pt x="13517" y="8236"/>
                    <a:pt x="13516" y="8292"/>
                  </a:cubicBezTo>
                  <a:cubicBezTo>
                    <a:pt x="13516" y="9117"/>
                    <a:pt x="13469" y="9924"/>
                    <a:pt x="13615" y="10740"/>
                  </a:cubicBezTo>
                  <a:cubicBezTo>
                    <a:pt x="13635" y="10864"/>
                    <a:pt x="13537" y="10943"/>
                    <a:pt x="13443" y="10943"/>
                  </a:cubicBezTo>
                  <a:cubicBezTo>
                    <a:pt x="13436" y="10943"/>
                    <a:pt x="13429" y="10943"/>
                    <a:pt x="13422" y="10942"/>
                  </a:cubicBezTo>
                  <a:cubicBezTo>
                    <a:pt x="13382" y="10993"/>
                    <a:pt x="13322" y="11026"/>
                    <a:pt x="13244" y="11026"/>
                  </a:cubicBezTo>
                  <a:cubicBezTo>
                    <a:pt x="13224" y="11026"/>
                    <a:pt x="13204" y="11024"/>
                    <a:pt x="13182" y="11020"/>
                  </a:cubicBezTo>
                  <a:cubicBezTo>
                    <a:pt x="12972" y="10977"/>
                    <a:pt x="12762" y="10959"/>
                    <a:pt x="12552" y="10959"/>
                  </a:cubicBezTo>
                  <a:cubicBezTo>
                    <a:pt x="12089" y="10959"/>
                    <a:pt x="11630" y="11050"/>
                    <a:pt x="11179" y="11179"/>
                  </a:cubicBezTo>
                  <a:cubicBezTo>
                    <a:pt x="11117" y="11618"/>
                    <a:pt x="11034" y="12061"/>
                    <a:pt x="11064" y="12500"/>
                  </a:cubicBezTo>
                  <a:cubicBezTo>
                    <a:pt x="11118" y="12532"/>
                    <a:pt x="11149" y="12590"/>
                    <a:pt x="11148" y="12653"/>
                  </a:cubicBezTo>
                  <a:cubicBezTo>
                    <a:pt x="11148" y="12698"/>
                    <a:pt x="11130" y="12743"/>
                    <a:pt x="11099" y="12776"/>
                  </a:cubicBezTo>
                  <a:cubicBezTo>
                    <a:pt x="11102" y="12792"/>
                    <a:pt x="11102" y="12805"/>
                    <a:pt x="11105" y="12821"/>
                  </a:cubicBezTo>
                  <a:cubicBezTo>
                    <a:pt x="11129" y="12933"/>
                    <a:pt x="11043" y="13004"/>
                    <a:pt x="10958" y="13004"/>
                  </a:cubicBezTo>
                  <a:cubicBezTo>
                    <a:pt x="10901" y="13004"/>
                    <a:pt x="10845" y="12973"/>
                    <a:pt x="10822" y="12902"/>
                  </a:cubicBezTo>
                  <a:cubicBezTo>
                    <a:pt x="10816" y="12880"/>
                    <a:pt x="10812" y="12858"/>
                    <a:pt x="10806" y="12839"/>
                  </a:cubicBezTo>
                  <a:cubicBezTo>
                    <a:pt x="10791" y="12843"/>
                    <a:pt x="10779" y="12849"/>
                    <a:pt x="10765" y="12851"/>
                  </a:cubicBezTo>
                  <a:cubicBezTo>
                    <a:pt x="10763" y="12964"/>
                    <a:pt x="10675" y="13076"/>
                    <a:pt x="10548" y="13080"/>
                  </a:cubicBezTo>
                  <a:cubicBezTo>
                    <a:pt x="10517" y="13081"/>
                    <a:pt x="10487" y="13081"/>
                    <a:pt x="10456" y="13081"/>
                  </a:cubicBezTo>
                  <a:cubicBezTo>
                    <a:pt x="9931" y="13081"/>
                    <a:pt x="9392" y="12942"/>
                    <a:pt x="8862" y="12935"/>
                  </a:cubicBezTo>
                  <a:cubicBezTo>
                    <a:pt x="8801" y="12935"/>
                    <a:pt x="8739" y="12934"/>
                    <a:pt x="8678" y="12934"/>
                  </a:cubicBezTo>
                  <a:cubicBezTo>
                    <a:pt x="8139" y="12934"/>
                    <a:pt x="7599" y="12959"/>
                    <a:pt x="7065" y="13033"/>
                  </a:cubicBezTo>
                  <a:cubicBezTo>
                    <a:pt x="7055" y="13034"/>
                    <a:pt x="7045" y="13035"/>
                    <a:pt x="7035" y="13035"/>
                  </a:cubicBezTo>
                  <a:cubicBezTo>
                    <a:pt x="6838" y="13035"/>
                    <a:pt x="6752" y="12740"/>
                    <a:pt x="6972" y="12690"/>
                  </a:cubicBezTo>
                  <a:cubicBezTo>
                    <a:pt x="6998" y="12684"/>
                    <a:pt x="7022" y="12680"/>
                    <a:pt x="7047" y="12674"/>
                  </a:cubicBezTo>
                  <a:cubicBezTo>
                    <a:pt x="6913" y="12388"/>
                    <a:pt x="6984" y="11974"/>
                    <a:pt x="6984" y="11674"/>
                  </a:cubicBezTo>
                  <a:cubicBezTo>
                    <a:pt x="6984" y="11376"/>
                    <a:pt x="6984" y="11077"/>
                    <a:pt x="6988" y="10775"/>
                  </a:cubicBezTo>
                  <a:cubicBezTo>
                    <a:pt x="6477" y="10674"/>
                    <a:pt x="5914" y="10484"/>
                    <a:pt x="5389" y="10484"/>
                  </a:cubicBezTo>
                  <a:cubicBezTo>
                    <a:pt x="5251" y="10484"/>
                    <a:pt x="5116" y="10497"/>
                    <a:pt x="4985" y="10528"/>
                  </a:cubicBezTo>
                  <a:cubicBezTo>
                    <a:pt x="4969" y="10532"/>
                    <a:pt x="4954" y="10534"/>
                    <a:pt x="4940" y="10534"/>
                  </a:cubicBezTo>
                  <a:cubicBezTo>
                    <a:pt x="4768" y="10534"/>
                    <a:pt x="4710" y="10268"/>
                    <a:pt x="4898" y="10210"/>
                  </a:cubicBezTo>
                  <a:cubicBezTo>
                    <a:pt x="4980" y="10186"/>
                    <a:pt x="5064" y="10167"/>
                    <a:pt x="5150" y="10155"/>
                  </a:cubicBezTo>
                  <a:lnTo>
                    <a:pt x="5150" y="10155"/>
                  </a:lnTo>
                  <a:cubicBezTo>
                    <a:pt x="5140" y="10156"/>
                    <a:pt x="5131" y="10157"/>
                    <a:pt x="5122" y="10157"/>
                  </a:cubicBezTo>
                  <a:cubicBezTo>
                    <a:pt x="5045" y="10157"/>
                    <a:pt x="4973" y="10111"/>
                    <a:pt x="4951" y="10008"/>
                  </a:cubicBezTo>
                  <a:cubicBezTo>
                    <a:pt x="4720" y="8928"/>
                    <a:pt x="4693" y="7856"/>
                    <a:pt x="4889" y="6766"/>
                  </a:cubicBezTo>
                  <a:cubicBezTo>
                    <a:pt x="4912" y="6629"/>
                    <a:pt x="5011" y="6570"/>
                    <a:pt x="5116" y="6570"/>
                  </a:cubicBezTo>
                  <a:cubicBezTo>
                    <a:pt x="5276" y="6570"/>
                    <a:pt x="5451" y="6704"/>
                    <a:pt x="5412" y="6912"/>
                  </a:cubicBezTo>
                  <a:lnTo>
                    <a:pt x="5412" y="6921"/>
                  </a:lnTo>
                  <a:cubicBezTo>
                    <a:pt x="5418" y="6925"/>
                    <a:pt x="5420" y="6925"/>
                    <a:pt x="5426" y="6927"/>
                  </a:cubicBezTo>
                  <a:cubicBezTo>
                    <a:pt x="6112" y="7323"/>
                    <a:pt x="6866" y="7421"/>
                    <a:pt x="7639" y="7439"/>
                  </a:cubicBezTo>
                  <a:cubicBezTo>
                    <a:pt x="7675" y="7072"/>
                    <a:pt x="7763" y="6707"/>
                    <a:pt x="7841" y="6352"/>
                  </a:cubicBezTo>
                  <a:cubicBezTo>
                    <a:pt x="7909" y="6059"/>
                    <a:pt x="7931" y="5700"/>
                    <a:pt x="8127" y="5455"/>
                  </a:cubicBezTo>
                  <a:lnTo>
                    <a:pt x="8131" y="5455"/>
                  </a:lnTo>
                  <a:cubicBezTo>
                    <a:pt x="8115" y="5436"/>
                    <a:pt x="8108" y="5410"/>
                    <a:pt x="8109" y="5386"/>
                  </a:cubicBezTo>
                  <a:cubicBezTo>
                    <a:pt x="8104" y="5351"/>
                    <a:pt x="8121" y="5318"/>
                    <a:pt x="8152" y="5302"/>
                  </a:cubicBezTo>
                  <a:cubicBezTo>
                    <a:pt x="8180" y="5237"/>
                    <a:pt x="8258" y="5202"/>
                    <a:pt x="8323" y="5193"/>
                  </a:cubicBezTo>
                  <a:cubicBezTo>
                    <a:pt x="8761" y="5139"/>
                    <a:pt x="9209" y="5126"/>
                    <a:pt x="9658" y="5126"/>
                  </a:cubicBezTo>
                  <a:close/>
                  <a:moveTo>
                    <a:pt x="748" y="0"/>
                  </a:moveTo>
                  <a:cubicBezTo>
                    <a:pt x="732" y="296"/>
                    <a:pt x="720" y="580"/>
                    <a:pt x="708" y="851"/>
                  </a:cubicBezTo>
                  <a:cubicBezTo>
                    <a:pt x="571" y="3834"/>
                    <a:pt x="175" y="6803"/>
                    <a:pt x="60" y="9787"/>
                  </a:cubicBezTo>
                  <a:cubicBezTo>
                    <a:pt x="32" y="10585"/>
                    <a:pt x="1" y="11451"/>
                    <a:pt x="22" y="12329"/>
                  </a:cubicBezTo>
                  <a:cubicBezTo>
                    <a:pt x="1903" y="14888"/>
                    <a:pt x="5433" y="15570"/>
                    <a:pt x="8540" y="15570"/>
                  </a:cubicBezTo>
                  <a:cubicBezTo>
                    <a:pt x="8810" y="15570"/>
                    <a:pt x="9076" y="15565"/>
                    <a:pt x="9339" y="15555"/>
                  </a:cubicBezTo>
                  <a:cubicBezTo>
                    <a:pt x="12812" y="15431"/>
                    <a:pt x="16329" y="14740"/>
                    <a:pt x="19513" y="13317"/>
                  </a:cubicBezTo>
                  <a:cubicBezTo>
                    <a:pt x="19677" y="11557"/>
                    <a:pt x="19593" y="9759"/>
                    <a:pt x="19509" y="8011"/>
                  </a:cubicBezTo>
                  <a:cubicBezTo>
                    <a:pt x="19409" y="5924"/>
                    <a:pt x="19572" y="3295"/>
                    <a:pt x="19413" y="741"/>
                  </a:cubicBezTo>
                  <a:lnTo>
                    <a:pt x="19413" y="741"/>
                  </a:lnTo>
                  <a:cubicBezTo>
                    <a:pt x="17702" y="2116"/>
                    <a:pt x="15218" y="2563"/>
                    <a:pt x="12819" y="2563"/>
                  </a:cubicBezTo>
                  <a:cubicBezTo>
                    <a:pt x="11483" y="2563"/>
                    <a:pt x="10173" y="2424"/>
                    <a:pt x="9037" y="2231"/>
                  </a:cubicBezTo>
                  <a:cubicBezTo>
                    <a:pt x="7302" y="1931"/>
                    <a:pt x="5601" y="1424"/>
                    <a:pt x="3907" y="951"/>
                  </a:cubicBezTo>
                  <a:cubicBezTo>
                    <a:pt x="3159" y="741"/>
                    <a:pt x="2412" y="524"/>
                    <a:pt x="1661" y="336"/>
                  </a:cubicBezTo>
                  <a:cubicBezTo>
                    <a:pt x="1555" y="309"/>
                    <a:pt x="938" y="27"/>
                    <a:pt x="811" y="27"/>
                  </a:cubicBezTo>
                  <a:cubicBezTo>
                    <a:pt x="807" y="27"/>
                    <a:pt x="804" y="27"/>
                    <a:pt x="801" y="28"/>
                  </a:cubicBezTo>
                  <a:cubicBezTo>
                    <a:pt x="798" y="28"/>
                    <a:pt x="796" y="29"/>
                    <a:pt x="793" y="29"/>
                  </a:cubicBezTo>
                  <a:cubicBezTo>
                    <a:pt x="774" y="29"/>
                    <a:pt x="756" y="17"/>
                    <a:pt x="748"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49" name="Google Shape;1291;p45">
              <a:extLst>
                <a:ext uri="{FF2B5EF4-FFF2-40B4-BE49-F238E27FC236}">
                  <a16:creationId xmlns:a16="http://schemas.microsoft.com/office/drawing/2014/main" id="{D353E92E-E5F4-47FF-A52F-232122F2A8B4}"/>
                </a:ext>
              </a:extLst>
            </p:cNvPr>
            <p:cNvSpPr/>
            <p:nvPr/>
          </p:nvSpPr>
          <p:spPr>
            <a:xfrm>
              <a:off x="5370006" y="2273633"/>
              <a:ext cx="192205" cy="168385"/>
            </a:xfrm>
            <a:custGeom>
              <a:avLst/>
              <a:gdLst/>
              <a:ahLst/>
              <a:cxnLst/>
              <a:rect l="l" t="t" r="r" b="b"/>
              <a:pathLst>
                <a:path w="8053" h="7055" extrusionOk="0">
                  <a:moveTo>
                    <a:pt x="3283" y="0"/>
                  </a:moveTo>
                  <a:lnTo>
                    <a:pt x="3283" y="0"/>
                  </a:lnTo>
                  <a:cubicBezTo>
                    <a:pt x="3315" y="259"/>
                    <a:pt x="3211" y="524"/>
                    <a:pt x="3156" y="773"/>
                  </a:cubicBezTo>
                  <a:cubicBezTo>
                    <a:pt x="3060" y="1199"/>
                    <a:pt x="2929" y="1645"/>
                    <a:pt x="2907" y="2080"/>
                  </a:cubicBezTo>
                  <a:cubicBezTo>
                    <a:pt x="2900" y="2201"/>
                    <a:pt x="2809" y="2311"/>
                    <a:pt x="2684" y="2311"/>
                  </a:cubicBezTo>
                  <a:cubicBezTo>
                    <a:pt x="2682" y="2311"/>
                    <a:pt x="2681" y="2311"/>
                    <a:pt x="2680" y="2311"/>
                  </a:cubicBezTo>
                  <a:cubicBezTo>
                    <a:pt x="1835" y="2290"/>
                    <a:pt x="919" y="2074"/>
                    <a:pt x="196" y="1626"/>
                  </a:cubicBezTo>
                  <a:cubicBezTo>
                    <a:pt x="53" y="2520"/>
                    <a:pt x="34" y="3411"/>
                    <a:pt x="178" y="4311"/>
                  </a:cubicBezTo>
                  <a:cubicBezTo>
                    <a:pt x="195" y="4429"/>
                    <a:pt x="117" y="4539"/>
                    <a:pt x="0" y="4563"/>
                  </a:cubicBezTo>
                  <a:cubicBezTo>
                    <a:pt x="82" y="4553"/>
                    <a:pt x="162" y="4549"/>
                    <a:pt x="243" y="4549"/>
                  </a:cubicBezTo>
                  <a:cubicBezTo>
                    <a:pt x="792" y="4549"/>
                    <a:pt x="1330" y="4757"/>
                    <a:pt x="1883" y="4757"/>
                  </a:cubicBezTo>
                  <a:cubicBezTo>
                    <a:pt x="1941" y="4757"/>
                    <a:pt x="1998" y="4755"/>
                    <a:pt x="2056" y="4750"/>
                  </a:cubicBezTo>
                  <a:cubicBezTo>
                    <a:pt x="2062" y="4749"/>
                    <a:pt x="2068" y="4749"/>
                    <a:pt x="2073" y="4749"/>
                  </a:cubicBezTo>
                  <a:cubicBezTo>
                    <a:pt x="2197" y="4749"/>
                    <a:pt x="2296" y="4874"/>
                    <a:pt x="2296" y="4991"/>
                  </a:cubicBezTo>
                  <a:lnTo>
                    <a:pt x="2296" y="6206"/>
                  </a:lnTo>
                  <a:cubicBezTo>
                    <a:pt x="2296" y="6447"/>
                    <a:pt x="2346" y="6763"/>
                    <a:pt x="2264" y="7012"/>
                  </a:cubicBezTo>
                  <a:cubicBezTo>
                    <a:pt x="2773" y="6929"/>
                    <a:pt x="3288" y="6887"/>
                    <a:pt x="3803" y="6887"/>
                  </a:cubicBezTo>
                  <a:cubicBezTo>
                    <a:pt x="3838" y="6887"/>
                    <a:pt x="3872" y="6887"/>
                    <a:pt x="3907" y="6888"/>
                  </a:cubicBezTo>
                  <a:cubicBezTo>
                    <a:pt x="4022" y="6888"/>
                    <a:pt x="4142" y="6886"/>
                    <a:pt x="4266" y="6886"/>
                  </a:cubicBezTo>
                  <a:cubicBezTo>
                    <a:pt x="4657" y="6886"/>
                    <a:pt x="5075" y="6904"/>
                    <a:pt x="5418" y="7055"/>
                  </a:cubicBezTo>
                  <a:cubicBezTo>
                    <a:pt x="5436" y="7043"/>
                    <a:pt x="5457" y="7033"/>
                    <a:pt x="5477" y="7021"/>
                  </a:cubicBezTo>
                  <a:cubicBezTo>
                    <a:pt x="5508" y="7006"/>
                    <a:pt x="5539" y="6986"/>
                    <a:pt x="5569" y="6971"/>
                  </a:cubicBezTo>
                  <a:cubicBezTo>
                    <a:pt x="5489" y="6455"/>
                    <a:pt x="5588" y="5937"/>
                    <a:pt x="5551" y="5404"/>
                  </a:cubicBezTo>
                  <a:cubicBezTo>
                    <a:pt x="5545" y="5295"/>
                    <a:pt x="5632" y="5205"/>
                    <a:pt x="5729" y="5173"/>
                  </a:cubicBezTo>
                  <a:cubicBezTo>
                    <a:pt x="6215" y="5008"/>
                    <a:pt x="6818" y="4844"/>
                    <a:pt x="7385" y="4844"/>
                  </a:cubicBezTo>
                  <a:cubicBezTo>
                    <a:pt x="7617" y="4844"/>
                    <a:pt x="7843" y="4872"/>
                    <a:pt x="8052" y="4938"/>
                  </a:cubicBezTo>
                  <a:cubicBezTo>
                    <a:pt x="7878" y="4209"/>
                    <a:pt x="7813" y="3454"/>
                    <a:pt x="7809" y="2704"/>
                  </a:cubicBezTo>
                  <a:cubicBezTo>
                    <a:pt x="7807" y="2688"/>
                    <a:pt x="7815" y="2675"/>
                    <a:pt x="7815" y="2660"/>
                  </a:cubicBezTo>
                  <a:lnTo>
                    <a:pt x="7815" y="2660"/>
                  </a:lnTo>
                  <a:cubicBezTo>
                    <a:pt x="7221" y="2763"/>
                    <a:pt x="6594" y="2766"/>
                    <a:pt x="6000" y="2776"/>
                  </a:cubicBezTo>
                  <a:cubicBezTo>
                    <a:pt x="5998" y="2776"/>
                    <a:pt x="5997" y="2776"/>
                    <a:pt x="5996" y="2776"/>
                  </a:cubicBezTo>
                  <a:cubicBezTo>
                    <a:pt x="5845" y="2776"/>
                    <a:pt x="5726" y="2646"/>
                    <a:pt x="5722" y="2498"/>
                  </a:cubicBezTo>
                  <a:cubicBezTo>
                    <a:pt x="5707" y="1713"/>
                    <a:pt x="5514" y="910"/>
                    <a:pt x="5732" y="140"/>
                  </a:cubicBezTo>
                  <a:cubicBezTo>
                    <a:pt x="5742" y="106"/>
                    <a:pt x="5759" y="74"/>
                    <a:pt x="5782" y="46"/>
                  </a:cubicBezTo>
                  <a:cubicBezTo>
                    <a:pt x="5759" y="46"/>
                    <a:pt x="5736" y="46"/>
                    <a:pt x="5713" y="46"/>
                  </a:cubicBezTo>
                  <a:cubicBezTo>
                    <a:pt x="5328" y="46"/>
                    <a:pt x="4939" y="55"/>
                    <a:pt x="4550" y="55"/>
                  </a:cubicBezTo>
                  <a:cubicBezTo>
                    <a:pt x="4125" y="55"/>
                    <a:pt x="3701" y="44"/>
                    <a:pt x="3283"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50" name="Google Shape;1292;p45">
              <a:extLst>
                <a:ext uri="{FF2B5EF4-FFF2-40B4-BE49-F238E27FC236}">
                  <a16:creationId xmlns:a16="http://schemas.microsoft.com/office/drawing/2014/main" id="{DC1ADDA1-3AA5-40F3-A7D9-111D604431F8}"/>
                </a:ext>
              </a:extLst>
            </p:cNvPr>
            <p:cNvSpPr/>
            <p:nvPr/>
          </p:nvSpPr>
          <p:spPr>
            <a:xfrm>
              <a:off x="5227663" y="1811686"/>
              <a:ext cx="502435" cy="837630"/>
            </a:xfrm>
            <a:custGeom>
              <a:avLst/>
              <a:gdLst/>
              <a:ahLst/>
              <a:cxnLst/>
              <a:rect l="l" t="t" r="r" b="b"/>
              <a:pathLst>
                <a:path w="21051" h="35095" extrusionOk="0">
                  <a:moveTo>
                    <a:pt x="8807" y="401"/>
                  </a:moveTo>
                  <a:cubicBezTo>
                    <a:pt x="11478" y="401"/>
                    <a:pt x="14893" y="1018"/>
                    <a:pt x="15863" y="1438"/>
                  </a:cubicBezTo>
                  <a:cubicBezTo>
                    <a:pt x="14459" y="2443"/>
                    <a:pt x="12782" y="2812"/>
                    <a:pt x="11058" y="2812"/>
                  </a:cubicBezTo>
                  <a:cubicBezTo>
                    <a:pt x="9944" y="2812"/>
                    <a:pt x="8810" y="2658"/>
                    <a:pt x="7717" y="2422"/>
                  </a:cubicBezTo>
                  <a:lnTo>
                    <a:pt x="7717" y="2422"/>
                  </a:lnTo>
                  <a:lnTo>
                    <a:pt x="7718" y="2423"/>
                  </a:lnTo>
                  <a:cubicBezTo>
                    <a:pt x="7684" y="2395"/>
                    <a:pt x="7641" y="2380"/>
                    <a:pt x="7598" y="2380"/>
                  </a:cubicBezTo>
                  <a:cubicBezTo>
                    <a:pt x="7584" y="2380"/>
                    <a:pt x="7570" y="2381"/>
                    <a:pt x="7556" y="2384"/>
                  </a:cubicBezTo>
                  <a:cubicBezTo>
                    <a:pt x="6808" y="2220"/>
                    <a:pt x="6079" y="2014"/>
                    <a:pt x="5394" y="1796"/>
                  </a:cubicBezTo>
                  <a:cubicBezTo>
                    <a:pt x="5207" y="750"/>
                    <a:pt x="6796" y="401"/>
                    <a:pt x="8807" y="401"/>
                  </a:cubicBezTo>
                  <a:close/>
                  <a:moveTo>
                    <a:pt x="5312" y="2061"/>
                  </a:moveTo>
                  <a:cubicBezTo>
                    <a:pt x="5531" y="2157"/>
                    <a:pt x="5767" y="2255"/>
                    <a:pt x="6010" y="2345"/>
                  </a:cubicBezTo>
                  <a:cubicBezTo>
                    <a:pt x="5877" y="3634"/>
                    <a:pt x="6010" y="4983"/>
                    <a:pt x="6033" y="6279"/>
                  </a:cubicBezTo>
                  <a:cubicBezTo>
                    <a:pt x="6033" y="6285"/>
                    <a:pt x="6035" y="6292"/>
                    <a:pt x="6039" y="6297"/>
                  </a:cubicBezTo>
                  <a:lnTo>
                    <a:pt x="6039" y="6298"/>
                  </a:lnTo>
                  <a:cubicBezTo>
                    <a:pt x="5690" y="6103"/>
                    <a:pt x="5362" y="5874"/>
                    <a:pt x="5057" y="5615"/>
                  </a:cubicBezTo>
                  <a:cubicBezTo>
                    <a:pt x="5269" y="4452"/>
                    <a:pt x="5369" y="3239"/>
                    <a:pt x="5312" y="2061"/>
                  </a:cubicBezTo>
                  <a:close/>
                  <a:moveTo>
                    <a:pt x="6298" y="2447"/>
                  </a:moveTo>
                  <a:cubicBezTo>
                    <a:pt x="6643" y="2568"/>
                    <a:pt x="7013" y="2680"/>
                    <a:pt x="7394" y="2784"/>
                  </a:cubicBezTo>
                  <a:cubicBezTo>
                    <a:pt x="7170" y="4095"/>
                    <a:pt x="7201" y="5457"/>
                    <a:pt x="7088" y="6780"/>
                  </a:cubicBezTo>
                  <a:lnTo>
                    <a:pt x="7088" y="6780"/>
                  </a:lnTo>
                  <a:cubicBezTo>
                    <a:pt x="6777" y="6661"/>
                    <a:pt x="6475" y="6533"/>
                    <a:pt x="6191" y="6383"/>
                  </a:cubicBezTo>
                  <a:cubicBezTo>
                    <a:pt x="6236" y="6369"/>
                    <a:pt x="6266" y="6326"/>
                    <a:pt x="6266" y="6279"/>
                  </a:cubicBezTo>
                  <a:cubicBezTo>
                    <a:pt x="6290" y="5017"/>
                    <a:pt x="6412" y="3705"/>
                    <a:pt x="6298" y="2447"/>
                  </a:cubicBezTo>
                  <a:close/>
                  <a:moveTo>
                    <a:pt x="7736" y="2870"/>
                  </a:moveTo>
                  <a:cubicBezTo>
                    <a:pt x="8013" y="2939"/>
                    <a:pt x="8301" y="3002"/>
                    <a:pt x="8587" y="3057"/>
                  </a:cubicBezTo>
                  <a:cubicBezTo>
                    <a:pt x="8554" y="3071"/>
                    <a:pt x="8529" y="3097"/>
                    <a:pt x="8515" y="3129"/>
                  </a:cubicBezTo>
                  <a:lnTo>
                    <a:pt x="8516" y="3129"/>
                  </a:lnTo>
                  <a:cubicBezTo>
                    <a:pt x="8020" y="4350"/>
                    <a:pt x="8201" y="5814"/>
                    <a:pt x="8307" y="7141"/>
                  </a:cubicBezTo>
                  <a:cubicBezTo>
                    <a:pt x="7966" y="7069"/>
                    <a:pt x="7632" y="6976"/>
                    <a:pt x="7303" y="6863"/>
                  </a:cubicBezTo>
                  <a:cubicBezTo>
                    <a:pt x="7527" y="5546"/>
                    <a:pt x="7611" y="4201"/>
                    <a:pt x="7736" y="2870"/>
                  </a:cubicBezTo>
                  <a:close/>
                  <a:moveTo>
                    <a:pt x="8755" y="3088"/>
                  </a:moveTo>
                  <a:cubicBezTo>
                    <a:pt x="9142" y="3160"/>
                    <a:pt x="9536" y="3217"/>
                    <a:pt x="9932" y="3257"/>
                  </a:cubicBezTo>
                  <a:cubicBezTo>
                    <a:pt x="9714" y="4618"/>
                    <a:pt x="9773" y="5998"/>
                    <a:pt x="9979" y="7356"/>
                  </a:cubicBezTo>
                  <a:lnTo>
                    <a:pt x="9979" y="7356"/>
                  </a:lnTo>
                  <a:cubicBezTo>
                    <a:pt x="9494" y="7336"/>
                    <a:pt x="9012" y="7281"/>
                    <a:pt x="8536" y="7188"/>
                  </a:cubicBezTo>
                  <a:cubicBezTo>
                    <a:pt x="8580" y="5836"/>
                    <a:pt x="8615" y="4519"/>
                    <a:pt x="8770" y="3164"/>
                  </a:cubicBezTo>
                  <a:cubicBezTo>
                    <a:pt x="8773" y="3138"/>
                    <a:pt x="8769" y="3111"/>
                    <a:pt x="8755" y="3088"/>
                  </a:cubicBezTo>
                  <a:close/>
                  <a:moveTo>
                    <a:pt x="10235" y="3288"/>
                  </a:moveTo>
                  <a:cubicBezTo>
                    <a:pt x="10597" y="3319"/>
                    <a:pt x="10961" y="3335"/>
                    <a:pt x="11321" y="3335"/>
                  </a:cubicBezTo>
                  <a:cubicBezTo>
                    <a:pt x="11621" y="3335"/>
                    <a:pt x="11919" y="3324"/>
                    <a:pt x="12213" y="3300"/>
                  </a:cubicBezTo>
                  <a:lnTo>
                    <a:pt x="12213" y="3300"/>
                  </a:lnTo>
                  <a:cubicBezTo>
                    <a:pt x="12201" y="4574"/>
                    <a:pt x="12219" y="5839"/>
                    <a:pt x="12064" y="7107"/>
                  </a:cubicBezTo>
                  <a:cubicBezTo>
                    <a:pt x="12059" y="7145"/>
                    <a:pt x="12081" y="7181"/>
                    <a:pt x="12114" y="7196"/>
                  </a:cubicBezTo>
                  <a:cubicBezTo>
                    <a:pt x="11744" y="7270"/>
                    <a:pt x="11370" y="7318"/>
                    <a:pt x="10993" y="7343"/>
                  </a:cubicBezTo>
                  <a:cubicBezTo>
                    <a:pt x="11000" y="7336"/>
                    <a:pt x="11005" y="7326"/>
                    <a:pt x="11005" y="7316"/>
                  </a:cubicBezTo>
                  <a:cubicBezTo>
                    <a:pt x="11046" y="6069"/>
                    <a:pt x="11095" y="4827"/>
                    <a:pt x="11093" y="3578"/>
                  </a:cubicBezTo>
                  <a:cubicBezTo>
                    <a:pt x="11091" y="3472"/>
                    <a:pt x="11009" y="3419"/>
                    <a:pt x="10927" y="3419"/>
                  </a:cubicBezTo>
                  <a:cubicBezTo>
                    <a:pt x="10846" y="3419"/>
                    <a:pt x="10764" y="3472"/>
                    <a:pt x="10762" y="3578"/>
                  </a:cubicBezTo>
                  <a:cubicBezTo>
                    <a:pt x="10758" y="4827"/>
                    <a:pt x="10809" y="6069"/>
                    <a:pt x="10849" y="7316"/>
                  </a:cubicBezTo>
                  <a:cubicBezTo>
                    <a:pt x="10850" y="7329"/>
                    <a:pt x="10856" y="7341"/>
                    <a:pt x="10864" y="7349"/>
                  </a:cubicBezTo>
                  <a:cubicBezTo>
                    <a:pt x="10712" y="7358"/>
                    <a:pt x="10560" y="7362"/>
                    <a:pt x="10408" y="7362"/>
                  </a:cubicBezTo>
                  <a:cubicBezTo>
                    <a:pt x="10330" y="7362"/>
                    <a:pt x="10251" y="7361"/>
                    <a:pt x="10173" y="7359"/>
                  </a:cubicBezTo>
                  <a:cubicBezTo>
                    <a:pt x="10049" y="5992"/>
                    <a:pt x="10114" y="4656"/>
                    <a:pt x="10235" y="3288"/>
                  </a:cubicBezTo>
                  <a:close/>
                  <a:moveTo>
                    <a:pt x="1545" y="13732"/>
                  </a:moveTo>
                  <a:lnTo>
                    <a:pt x="1545" y="13732"/>
                  </a:lnTo>
                  <a:cubicBezTo>
                    <a:pt x="1542" y="13743"/>
                    <a:pt x="1541" y="13753"/>
                    <a:pt x="1541" y="13764"/>
                  </a:cubicBezTo>
                  <a:cubicBezTo>
                    <a:pt x="1537" y="13753"/>
                    <a:pt x="1538" y="13742"/>
                    <a:pt x="1545" y="13732"/>
                  </a:cubicBezTo>
                  <a:close/>
                  <a:moveTo>
                    <a:pt x="15876" y="5812"/>
                  </a:moveTo>
                  <a:cubicBezTo>
                    <a:pt x="18944" y="7300"/>
                    <a:pt x="19891" y="10530"/>
                    <a:pt x="20168" y="13976"/>
                  </a:cubicBezTo>
                  <a:cubicBezTo>
                    <a:pt x="20148" y="13984"/>
                    <a:pt x="20128" y="13994"/>
                    <a:pt x="20109" y="14007"/>
                  </a:cubicBezTo>
                  <a:cubicBezTo>
                    <a:pt x="18405" y="15355"/>
                    <a:pt x="16031" y="15820"/>
                    <a:pt x="13649" y="15820"/>
                  </a:cubicBezTo>
                  <a:cubicBezTo>
                    <a:pt x="11859" y="15820"/>
                    <a:pt x="10065" y="15557"/>
                    <a:pt x="8550" y="15210"/>
                  </a:cubicBezTo>
                  <a:cubicBezTo>
                    <a:pt x="6983" y="14851"/>
                    <a:pt x="5435" y="14412"/>
                    <a:pt x="3881" y="13998"/>
                  </a:cubicBezTo>
                  <a:cubicBezTo>
                    <a:pt x="3285" y="13839"/>
                    <a:pt x="2720" y="13633"/>
                    <a:pt x="2146" y="13633"/>
                  </a:cubicBezTo>
                  <a:cubicBezTo>
                    <a:pt x="1956" y="13633"/>
                    <a:pt x="1764" y="13656"/>
                    <a:pt x="1570" y="13711"/>
                  </a:cubicBezTo>
                  <a:cubicBezTo>
                    <a:pt x="1560" y="13714"/>
                    <a:pt x="1552" y="13719"/>
                    <a:pt x="1545" y="13726"/>
                  </a:cubicBezTo>
                  <a:cubicBezTo>
                    <a:pt x="1694" y="10886"/>
                    <a:pt x="2099" y="7192"/>
                    <a:pt x="4943" y="5998"/>
                  </a:cubicBezTo>
                  <a:cubicBezTo>
                    <a:pt x="4967" y="5986"/>
                    <a:pt x="4989" y="5969"/>
                    <a:pt x="5004" y="5949"/>
                  </a:cubicBezTo>
                  <a:cubicBezTo>
                    <a:pt x="5884" y="6845"/>
                    <a:pt x="7086" y="7331"/>
                    <a:pt x="8340" y="7584"/>
                  </a:cubicBezTo>
                  <a:cubicBezTo>
                    <a:pt x="8344" y="7633"/>
                    <a:pt x="8348" y="7684"/>
                    <a:pt x="8350" y="7731"/>
                  </a:cubicBezTo>
                  <a:cubicBezTo>
                    <a:pt x="8352" y="7787"/>
                    <a:pt x="8393" y="7815"/>
                    <a:pt x="8434" y="7815"/>
                  </a:cubicBezTo>
                  <a:cubicBezTo>
                    <a:pt x="8475" y="7815"/>
                    <a:pt x="8517" y="7787"/>
                    <a:pt x="8518" y="7731"/>
                  </a:cubicBezTo>
                  <a:cubicBezTo>
                    <a:pt x="8522" y="7693"/>
                    <a:pt x="8522" y="7658"/>
                    <a:pt x="8524" y="7621"/>
                  </a:cubicBezTo>
                  <a:cubicBezTo>
                    <a:pt x="9332" y="7767"/>
                    <a:pt x="10161" y="7821"/>
                    <a:pt x="10935" y="7821"/>
                  </a:cubicBezTo>
                  <a:cubicBezTo>
                    <a:pt x="10952" y="7821"/>
                    <a:pt x="10969" y="7821"/>
                    <a:pt x="10986" y="7821"/>
                  </a:cubicBezTo>
                  <a:cubicBezTo>
                    <a:pt x="12577" y="7821"/>
                    <a:pt x="15004" y="7366"/>
                    <a:pt x="15876" y="5812"/>
                  </a:cubicBezTo>
                  <a:close/>
                  <a:moveTo>
                    <a:pt x="1541" y="13767"/>
                  </a:moveTo>
                  <a:cubicBezTo>
                    <a:pt x="1549" y="13784"/>
                    <a:pt x="1567" y="13795"/>
                    <a:pt x="1586" y="13795"/>
                  </a:cubicBezTo>
                  <a:cubicBezTo>
                    <a:pt x="1588" y="13795"/>
                    <a:pt x="1591" y="13794"/>
                    <a:pt x="1594" y="13794"/>
                  </a:cubicBezTo>
                  <a:cubicBezTo>
                    <a:pt x="1597" y="13793"/>
                    <a:pt x="1600" y="13793"/>
                    <a:pt x="1604" y="13793"/>
                  </a:cubicBezTo>
                  <a:cubicBezTo>
                    <a:pt x="1728" y="13793"/>
                    <a:pt x="2348" y="14075"/>
                    <a:pt x="2454" y="14103"/>
                  </a:cubicBezTo>
                  <a:cubicBezTo>
                    <a:pt x="3205" y="14289"/>
                    <a:pt x="3952" y="14507"/>
                    <a:pt x="4700" y="14717"/>
                  </a:cubicBezTo>
                  <a:cubicBezTo>
                    <a:pt x="6394" y="15189"/>
                    <a:pt x="8095" y="15697"/>
                    <a:pt x="9830" y="15997"/>
                  </a:cubicBezTo>
                  <a:cubicBezTo>
                    <a:pt x="10966" y="16191"/>
                    <a:pt x="12276" y="16329"/>
                    <a:pt x="13612" y="16329"/>
                  </a:cubicBezTo>
                  <a:cubicBezTo>
                    <a:pt x="16012" y="16329"/>
                    <a:pt x="18495" y="15882"/>
                    <a:pt x="20206" y="14508"/>
                  </a:cubicBezTo>
                  <a:lnTo>
                    <a:pt x="20206" y="14508"/>
                  </a:lnTo>
                  <a:cubicBezTo>
                    <a:pt x="20365" y="17062"/>
                    <a:pt x="20202" y="19691"/>
                    <a:pt x="20302" y="21778"/>
                  </a:cubicBezTo>
                  <a:cubicBezTo>
                    <a:pt x="20386" y="23525"/>
                    <a:pt x="20470" y="25324"/>
                    <a:pt x="20306" y="27082"/>
                  </a:cubicBezTo>
                  <a:cubicBezTo>
                    <a:pt x="17122" y="28507"/>
                    <a:pt x="13606" y="29198"/>
                    <a:pt x="10132" y="29322"/>
                  </a:cubicBezTo>
                  <a:cubicBezTo>
                    <a:pt x="9871" y="29332"/>
                    <a:pt x="9606" y="29337"/>
                    <a:pt x="9338" y="29337"/>
                  </a:cubicBezTo>
                  <a:cubicBezTo>
                    <a:pt x="6230" y="29337"/>
                    <a:pt x="2697" y="28656"/>
                    <a:pt x="815" y="26096"/>
                  </a:cubicBezTo>
                  <a:cubicBezTo>
                    <a:pt x="794" y="25218"/>
                    <a:pt x="825" y="24352"/>
                    <a:pt x="853" y="23554"/>
                  </a:cubicBezTo>
                  <a:cubicBezTo>
                    <a:pt x="968" y="20570"/>
                    <a:pt x="1364" y="17601"/>
                    <a:pt x="1501" y="14617"/>
                  </a:cubicBezTo>
                  <a:cubicBezTo>
                    <a:pt x="1513" y="14346"/>
                    <a:pt x="1526" y="14063"/>
                    <a:pt x="1541" y="13767"/>
                  </a:cubicBezTo>
                  <a:close/>
                  <a:moveTo>
                    <a:pt x="837" y="26644"/>
                  </a:moveTo>
                  <a:lnTo>
                    <a:pt x="837" y="26644"/>
                  </a:lnTo>
                  <a:cubicBezTo>
                    <a:pt x="2666" y="29073"/>
                    <a:pt x="6082" y="29709"/>
                    <a:pt x="9073" y="29787"/>
                  </a:cubicBezTo>
                  <a:cubicBezTo>
                    <a:pt x="9307" y="29793"/>
                    <a:pt x="9544" y="29796"/>
                    <a:pt x="9782" y="29796"/>
                  </a:cubicBezTo>
                  <a:cubicBezTo>
                    <a:pt x="13254" y="29796"/>
                    <a:pt x="17136" y="29149"/>
                    <a:pt x="20247" y="27619"/>
                  </a:cubicBezTo>
                  <a:lnTo>
                    <a:pt x="20247" y="27619"/>
                  </a:lnTo>
                  <a:cubicBezTo>
                    <a:pt x="20125" y="28563"/>
                    <a:pt x="19929" y="29494"/>
                    <a:pt x="19608" y="30398"/>
                  </a:cubicBezTo>
                  <a:cubicBezTo>
                    <a:pt x="18471" y="33622"/>
                    <a:pt x="15459" y="34432"/>
                    <a:pt x="12362" y="34469"/>
                  </a:cubicBezTo>
                  <a:cubicBezTo>
                    <a:pt x="12253" y="34470"/>
                    <a:pt x="12143" y="34471"/>
                    <a:pt x="12033" y="34471"/>
                  </a:cubicBezTo>
                  <a:cubicBezTo>
                    <a:pt x="9171" y="34471"/>
                    <a:pt x="6075" y="33995"/>
                    <a:pt x="3603" y="32515"/>
                  </a:cubicBezTo>
                  <a:cubicBezTo>
                    <a:pt x="1541" y="31282"/>
                    <a:pt x="962" y="28965"/>
                    <a:pt x="837" y="26644"/>
                  </a:cubicBezTo>
                  <a:close/>
                  <a:moveTo>
                    <a:pt x="9257" y="0"/>
                  </a:moveTo>
                  <a:cubicBezTo>
                    <a:pt x="6783" y="0"/>
                    <a:pt x="4718" y="437"/>
                    <a:pt x="5142" y="1730"/>
                  </a:cubicBezTo>
                  <a:cubicBezTo>
                    <a:pt x="5131" y="1728"/>
                    <a:pt x="5120" y="1728"/>
                    <a:pt x="5109" y="1728"/>
                  </a:cubicBezTo>
                  <a:cubicBezTo>
                    <a:pt x="5015" y="1728"/>
                    <a:pt x="4920" y="1788"/>
                    <a:pt x="4914" y="1918"/>
                  </a:cubicBezTo>
                  <a:cubicBezTo>
                    <a:pt x="4842" y="3132"/>
                    <a:pt x="4924" y="4344"/>
                    <a:pt x="4824" y="5558"/>
                  </a:cubicBezTo>
                  <a:cubicBezTo>
                    <a:pt x="4769" y="5605"/>
                    <a:pt x="4761" y="5688"/>
                    <a:pt x="4808" y="5742"/>
                  </a:cubicBezTo>
                  <a:lnTo>
                    <a:pt x="4808" y="5748"/>
                  </a:lnTo>
                  <a:cubicBezTo>
                    <a:pt x="2319" y="6646"/>
                    <a:pt x="1609" y="9281"/>
                    <a:pt x="1267" y="11677"/>
                  </a:cubicBezTo>
                  <a:cubicBezTo>
                    <a:pt x="865" y="14452"/>
                    <a:pt x="865" y="17311"/>
                    <a:pt x="604" y="20108"/>
                  </a:cubicBezTo>
                  <a:cubicBezTo>
                    <a:pt x="451" y="21769"/>
                    <a:pt x="273" y="23507"/>
                    <a:pt x="277" y="25230"/>
                  </a:cubicBezTo>
                  <a:cubicBezTo>
                    <a:pt x="257" y="25192"/>
                    <a:pt x="236" y="25161"/>
                    <a:pt x="218" y="25124"/>
                  </a:cubicBezTo>
                  <a:cubicBezTo>
                    <a:pt x="200" y="25088"/>
                    <a:pt x="168" y="25073"/>
                    <a:pt x="135" y="25073"/>
                  </a:cubicBezTo>
                  <a:cubicBezTo>
                    <a:pt x="70" y="25073"/>
                    <a:pt x="1" y="25130"/>
                    <a:pt x="28" y="25202"/>
                  </a:cubicBezTo>
                  <a:cubicBezTo>
                    <a:pt x="106" y="25398"/>
                    <a:pt x="192" y="25582"/>
                    <a:pt x="283" y="25763"/>
                  </a:cubicBezTo>
                  <a:cubicBezTo>
                    <a:pt x="320" y="27198"/>
                    <a:pt x="500" y="28619"/>
                    <a:pt x="943" y="29967"/>
                  </a:cubicBezTo>
                  <a:cubicBezTo>
                    <a:pt x="1742" y="32401"/>
                    <a:pt x="4042" y="33546"/>
                    <a:pt x="6345" y="34223"/>
                  </a:cubicBezTo>
                  <a:cubicBezTo>
                    <a:pt x="8016" y="34715"/>
                    <a:pt x="10084" y="35094"/>
                    <a:pt x="12120" y="35094"/>
                  </a:cubicBezTo>
                  <a:cubicBezTo>
                    <a:pt x="15463" y="35094"/>
                    <a:pt x="18722" y="34071"/>
                    <a:pt x="20004" y="30841"/>
                  </a:cubicBezTo>
                  <a:cubicBezTo>
                    <a:pt x="21050" y="28199"/>
                    <a:pt x="20994" y="25271"/>
                    <a:pt x="20876" y="22480"/>
                  </a:cubicBezTo>
                  <a:cubicBezTo>
                    <a:pt x="20751" y="19538"/>
                    <a:pt x="20782" y="16576"/>
                    <a:pt x="20556" y="13641"/>
                  </a:cubicBezTo>
                  <a:cubicBezTo>
                    <a:pt x="20304" y="10288"/>
                    <a:pt x="19301" y="6840"/>
                    <a:pt x="16081" y="5343"/>
                  </a:cubicBezTo>
                  <a:cubicBezTo>
                    <a:pt x="16087" y="5323"/>
                    <a:pt x="16093" y="5308"/>
                    <a:pt x="16099" y="5290"/>
                  </a:cubicBezTo>
                  <a:cubicBezTo>
                    <a:pt x="16141" y="5142"/>
                    <a:pt x="16031" y="5051"/>
                    <a:pt x="15913" y="5051"/>
                  </a:cubicBezTo>
                  <a:cubicBezTo>
                    <a:pt x="15849" y="5051"/>
                    <a:pt x="15783" y="5078"/>
                    <a:pt x="15738" y="5137"/>
                  </a:cubicBezTo>
                  <a:cubicBezTo>
                    <a:pt x="15726" y="5155"/>
                    <a:pt x="15712" y="5172"/>
                    <a:pt x="15700" y="5186"/>
                  </a:cubicBezTo>
                  <a:cubicBezTo>
                    <a:pt x="15698" y="5186"/>
                    <a:pt x="15695" y="5186"/>
                    <a:pt x="15692" y="5186"/>
                  </a:cubicBezTo>
                  <a:cubicBezTo>
                    <a:pt x="15547" y="5186"/>
                    <a:pt x="15442" y="5342"/>
                    <a:pt x="15451" y="5482"/>
                  </a:cubicBezTo>
                  <a:cubicBezTo>
                    <a:pt x="15030" y="5941"/>
                    <a:pt x="14517" y="6307"/>
                    <a:pt x="13944" y="6591"/>
                  </a:cubicBezTo>
                  <a:cubicBezTo>
                    <a:pt x="14028" y="5464"/>
                    <a:pt x="14136" y="4218"/>
                    <a:pt x="13962" y="3124"/>
                  </a:cubicBezTo>
                  <a:cubicBezTo>
                    <a:pt x="13951" y="3061"/>
                    <a:pt x="13892" y="3029"/>
                    <a:pt x="13833" y="3029"/>
                  </a:cubicBezTo>
                  <a:cubicBezTo>
                    <a:pt x="13773" y="3029"/>
                    <a:pt x="13714" y="3061"/>
                    <a:pt x="13703" y="3124"/>
                  </a:cubicBezTo>
                  <a:cubicBezTo>
                    <a:pt x="13523" y="4253"/>
                    <a:pt x="13644" y="5541"/>
                    <a:pt x="13729" y="6694"/>
                  </a:cubicBezTo>
                  <a:cubicBezTo>
                    <a:pt x="13258" y="6904"/>
                    <a:pt x="12766" y="7064"/>
                    <a:pt x="12261" y="7171"/>
                  </a:cubicBezTo>
                  <a:cubicBezTo>
                    <a:pt x="12268" y="7160"/>
                    <a:pt x="12273" y="7148"/>
                    <a:pt x="12277" y="7136"/>
                  </a:cubicBezTo>
                  <a:cubicBezTo>
                    <a:pt x="12510" y="5866"/>
                    <a:pt x="12557" y="4557"/>
                    <a:pt x="12545" y="3267"/>
                  </a:cubicBezTo>
                  <a:cubicBezTo>
                    <a:pt x="13389" y="3168"/>
                    <a:pt x="14186" y="2959"/>
                    <a:pt x="14891" y="2611"/>
                  </a:cubicBezTo>
                  <a:lnTo>
                    <a:pt x="14891" y="2611"/>
                  </a:lnTo>
                  <a:cubicBezTo>
                    <a:pt x="14878" y="3157"/>
                    <a:pt x="14987" y="3708"/>
                    <a:pt x="15034" y="4249"/>
                  </a:cubicBezTo>
                  <a:cubicBezTo>
                    <a:pt x="15060" y="4543"/>
                    <a:pt x="15229" y="5565"/>
                    <a:pt x="14794" y="5565"/>
                  </a:cubicBezTo>
                  <a:cubicBezTo>
                    <a:pt x="14763" y="5565"/>
                    <a:pt x="14729" y="5559"/>
                    <a:pt x="14691" y="5548"/>
                  </a:cubicBezTo>
                  <a:cubicBezTo>
                    <a:pt x="14679" y="5545"/>
                    <a:pt x="14667" y="5543"/>
                    <a:pt x="14657" y="5543"/>
                  </a:cubicBezTo>
                  <a:cubicBezTo>
                    <a:pt x="14548" y="5543"/>
                    <a:pt x="14515" y="5715"/>
                    <a:pt x="14635" y="5758"/>
                  </a:cubicBezTo>
                  <a:cubicBezTo>
                    <a:pt x="14728" y="5792"/>
                    <a:pt x="14813" y="5808"/>
                    <a:pt x="14888" y="5808"/>
                  </a:cubicBezTo>
                  <a:cubicBezTo>
                    <a:pt x="15855" y="5808"/>
                    <a:pt x="15385" y="3169"/>
                    <a:pt x="15261" y="2412"/>
                  </a:cubicBezTo>
                  <a:cubicBezTo>
                    <a:pt x="15479" y="2281"/>
                    <a:pt x="15687" y="2134"/>
                    <a:pt x="15884" y="1973"/>
                  </a:cubicBezTo>
                  <a:cubicBezTo>
                    <a:pt x="15896" y="3082"/>
                    <a:pt x="15953" y="4188"/>
                    <a:pt x="16173" y="5281"/>
                  </a:cubicBezTo>
                  <a:cubicBezTo>
                    <a:pt x="16189" y="5357"/>
                    <a:pt x="16254" y="5392"/>
                    <a:pt x="16321" y="5392"/>
                  </a:cubicBezTo>
                  <a:cubicBezTo>
                    <a:pt x="16406" y="5392"/>
                    <a:pt x="16492" y="5336"/>
                    <a:pt x="16482" y="5237"/>
                  </a:cubicBezTo>
                  <a:cubicBezTo>
                    <a:pt x="16351" y="4001"/>
                    <a:pt x="16355" y="2751"/>
                    <a:pt x="16355" y="1509"/>
                  </a:cubicBezTo>
                  <a:cubicBezTo>
                    <a:pt x="16383" y="1475"/>
                    <a:pt x="16414" y="1444"/>
                    <a:pt x="16441" y="1409"/>
                  </a:cubicBezTo>
                  <a:cubicBezTo>
                    <a:pt x="16545" y="1283"/>
                    <a:pt x="16449" y="1135"/>
                    <a:pt x="16324" y="1135"/>
                  </a:cubicBezTo>
                  <a:cubicBezTo>
                    <a:pt x="16313" y="1135"/>
                    <a:pt x="16303" y="1136"/>
                    <a:pt x="16292" y="1138"/>
                  </a:cubicBezTo>
                  <a:cubicBezTo>
                    <a:pt x="16292" y="1136"/>
                    <a:pt x="16292" y="1136"/>
                    <a:pt x="16289" y="1136"/>
                  </a:cubicBezTo>
                  <a:cubicBezTo>
                    <a:pt x="16275" y="1115"/>
                    <a:pt x="16259" y="1098"/>
                    <a:pt x="16239" y="1085"/>
                  </a:cubicBezTo>
                  <a:cubicBezTo>
                    <a:pt x="15463" y="573"/>
                    <a:pt x="12092" y="0"/>
                    <a:pt x="9257"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51" name="Google Shape;1293;p45">
              <a:extLst>
                <a:ext uri="{FF2B5EF4-FFF2-40B4-BE49-F238E27FC236}">
                  <a16:creationId xmlns:a16="http://schemas.microsoft.com/office/drawing/2014/main" id="{E5E5B31C-7638-45EF-8766-31CA73C9B99A}"/>
                </a:ext>
              </a:extLst>
            </p:cNvPr>
            <p:cNvSpPr/>
            <p:nvPr/>
          </p:nvSpPr>
          <p:spPr>
            <a:xfrm>
              <a:off x="5358549" y="2262630"/>
              <a:ext cx="220297" cy="189890"/>
            </a:xfrm>
            <a:custGeom>
              <a:avLst/>
              <a:gdLst/>
              <a:ahLst/>
              <a:cxnLst/>
              <a:rect l="l" t="t" r="r" b="b"/>
              <a:pathLst>
                <a:path w="9230" h="7956" extrusionOk="0">
                  <a:moveTo>
                    <a:pt x="3763" y="461"/>
                  </a:moveTo>
                  <a:lnTo>
                    <a:pt x="3763" y="461"/>
                  </a:lnTo>
                  <a:cubicBezTo>
                    <a:pt x="4181" y="506"/>
                    <a:pt x="4605" y="516"/>
                    <a:pt x="5030" y="516"/>
                  </a:cubicBezTo>
                  <a:cubicBezTo>
                    <a:pt x="5408" y="516"/>
                    <a:pt x="5787" y="508"/>
                    <a:pt x="6161" y="508"/>
                  </a:cubicBezTo>
                  <a:cubicBezTo>
                    <a:pt x="6195" y="508"/>
                    <a:pt x="6229" y="508"/>
                    <a:pt x="6262" y="508"/>
                  </a:cubicBezTo>
                  <a:cubicBezTo>
                    <a:pt x="6239" y="536"/>
                    <a:pt x="6222" y="567"/>
                    <a:pt x="6212" y="602"/>
                  </a:cubicBezTo>
                  <a:cubicBezTo>
                    <a:pt x="5994" y="1371"/>
                    <a:pt x="6187" y="2174"/>
                    <a:pt x="6202" y="2960"/>
                  </a:cubicBezTo>
                  <a:cubicBezTo>
                    <a:pt x="6205" y="3107"/>
                    <a:pt x="6324" y="3237"/>
                    <a:pt x="6474" y="3237"/>
                  </a:cubicBezTo>
                  <a:cubicBezTo>
                    <a:pt x="6476" y="3237"/>
                    <a:pt x="6478" y="3237"/>
                    <a:pt x="6480" y="3237"/>
                  </a:cubicBezTo>
                  <a:cubicBezTo>
                    <a:pt x="7074" y="3227"/>
                    <a:pt x="7701" y="3225"/>
                    <a:pt x="8295" y="3122"/>
                  </a:cubicBezTo>
                  <a:lnTo>
                    <a:pt x="8295" y="3122"/>
                  </a:lnTo>
                  <a:cubicBezTo>
                    <a:pt x="8295" y="3138"/>
                    <a:pt x="8287" y="3150"/>
                    <a:pt x="8289" y="3166"/>
                  </a:cubicBezTo>
                  <a:cubicBezTo>
                    <a:pt x="8293" y="3916"/>
                    <a:pt x="8358" y="4670"/>
                    <a:pt x="8532" y="5399"/>
                  </a:cubicBezTo>
                  <a:cubicBezTo>
                    <a:pt x="8324" y="5333"/>
                    <a:pt x="8098" y="5305"/>
                    <a:pt x="7867" y="5305"/>
                  </a:cubicBezTo>
                  <a:cubicBezTo>
                    <a:pt x="7300" y="5305"/>
                    <a:pt x="6695" y="5470"/>
                    <a:pt x="6209" y="5636"/>
                  </a:cubicBezTo>
                  <a:cubicBezTo>
                    <a:pt x="6112" y="5667"/>
                    <a:pt x="6025" y="5757"/>
                    <a:pt x="6031" y="5867"/>
                  </a:cubicBezTo>
                  <a:cubicBezTo>
                    <a:pt x="6068" y="6398"/>
                    <a:pt x="5969" y="6916"/>
                    <a:pt x="6050" y="7433"/>
                  </a:cubicBezTo>
                  <a:cubicBezTo>
                    <a:pt x="6019" y="7449"/>
                    <a:pt x="5988" y="7468"/>
                    <a:pt x="5957" y="7483"/>
                  </a:cubicBezTo>
                  <a:cubicBezTo>
                    <a:pt x="5937" y="7495"/>
                    <a:pt x="5916" y="7505"/>
                    <a:pt x="5898" y="7517"/>
                  </a:cubicBezTo>
                  <a:cubicBezTo>
                    <a:pt x="5553" y="7365"/>
                    <a:pt x="5135" y="7347"/>
                    <a:pt x="4744" y="7347"/>
                  </a:cubicBezTo>
                  <a:cubicBezTo>
                    <a:pt x="4621" y="7347"/>
                    <a:pt x="4501" y="7349"/>
                    <a:pt x="4387" y="7349"/>
                  </a:cubicBezTo>
                  <a:cubicBezTo>
                    <a:pt x="4358" y="7348"/>
                    <a:pt x="4329" y="7348"/>
                    <a:pt x="4300" y="7348"/>
                  </a:cubicBezTo>
                  <a:cubicBezTo>
                    <a:pt x="3779" y="7348"/>
                    <a:pt x="3259" y="7389"/>
                    <a:pt x="2744" y="7474"/>
                  </a:cubicBezTo>
                  <a:cubicBezTo>
                    <a:pt x="2826" y="7225"/>
                    <a:pt x="2776" y="6910"/>
                    <a:pt x="2776" y="6667"/>
                  </a:cubicBezTo>
                  <a:lnTo>
                    <a:pt x="2776" y="5452"/>
                  </a:lnTo>
                  <a:cubicBezTo>
                    <a:pt x="2776" y="5335"/>
                    <a:pt x="2677" y="5211"/>
                    <a:pt x="2553" y="5211"/>
                  </a:cubicBezTo>
                  <a:cubicBezTo>
                    <a:pt x="2548" y="5211"/>
                    <a:pt x="2542" y="5212"/>
                    <a:pt x="2536" y="5212"/>
                  </a:cubicBezTo>
                  <a:cubicBezTo>
                    <a:pt x="2479" y="5217"/>
                    <a:pt x="2422" y="5219"/>
                    <a:pt x="2365" y="5219"/>
                  </a:cubicBezTo>
                  <a:cubicBezTo>
                    <a:pt x="1812" y="5219"/>
                    <a:pt x="1273" y="5011"/>
                    <a:pt x="724" y="5011"/>
                  </a:cubicBezTo>
                  <a:cubicBezTo>
                    <a:pt x="643" y="5011"/>
                    <a:pt x="562" y="5015"/>
                    <a:pt x="480" y="5026"/>
                  </a:cubicBezTo>
                  <a:cubicBezTo>
                    <a:pt x="597" y="5002"/>
                    <a:pt x="675" y="4891"/>
                    <a:pt x="658" y="4773"/>
                  </a:cubicBezTo>
                  <a:cubicBezTo>
                    <a:pt x="514" y="3872"/>
                    <a:pt x="533" y="2982"/>
                    <a:pt x="676" y="2088"/>
                  </a:cubicBezTo>
                  <a:cubicBezTo>
                    <a:pt x="1399" y="2537"/>
                    <a:pt x="2315" y="2751"/>
                    <a:pt x="3160" y="2774"/>
                  </a:cubicBezTo>
                  <a:cubicBezTo>
                    <a:pt x="3161" y="2774"/>
                    <a:pt x="3162" y="2774"/>
                    <a:pt x="3164" y="2774"/>
                  </a:cubicBezTo>
                  <a:cubicBezTo>
                    <a:pt x="3289" y="2774"/>
                    <a:pt x="3381" y="2663"/>
                    <a:pt x="3387" y="2543"/>
                  </a:cubicBezTo>
                  <a:cubicBezTo>
                    <a:pt x="3409" y="2106"/>
                    <a:pt x="3540" y="1661"/>
                    <a:pt x="3636" y="1234"/>
                  </a:cubicBezTo>
                  <a:cubicBezTo>
                    <a:pt x="3692" y="985"/>
                    <a:pt x="3795" y="720"/>
                    <a:pt x="3763" y="461"/>
                  </a:cubicBezTo>
                  <a:close/>
                  <a:moveTo>
                    <a:pt x="4975" y="0"/>
                  </a:moveTo>
                  <a:cubicBezTo>
                    <a:pt x="4524" y="0"/>
                    <a:pt x="4073" y="13"/>
                    <a:pt x="3632" y="67"/>
                  </a:cubicBezTo>
                  <a:cubicBezTo>
                    <a:pt x="3566" y="76"/>
                    <a:pt x="3489" y="110"/>
                    <a:pt x="3460" y="175"/>
                  </a:cubicBezTo>
                  <a:cubicBezTo>
                    <a:pt x="3430" y="192"/>
                    <a:pt x="3412" y="226"/>
                    <a:pt x="3417" y="259"/>
                  </a:cubicBezTo>
                  <a:cubicBezTo>
                    <a:pt x="3416" y="285"/>
                    <a:pt x="3424" y="309"/>
                    <a:pt x="3439" y="328"/>
                  </a:cubicBezTo>
                  <a:lnTo>
                    <a:pt x="3436" y="328"/>
                  </a:lnTo>
                  <a:cubicBezTo>
                    <a:pt x="3239" y="574"/>
                    <a:pt x="3217" y="933"/>
                    <a:pt x="3149" y="1225"/>
                  </a:cubicBezTo>
                  <a:cubicBezTo>
                    <a:pt x="3072" y="1580"/>
                    <a:pt x="2984" y="1945"/>
                    <a:pt x="2947" y="2313"/>
                  </a:cubicBezTo>
                  <a:cubicBezTo>
                    <a:pt x="2174" y="2294"/>
                    <a:pt x="1420" y="2197"/>
                    <a:pt x="735" y="1802"/>
                  </a:cubicBezTo>
                  <a:cubicBezTo>
                    <a:pt x="729" y="1798"/>
                    <a:pt x="727" y="1798"/>
                    <a:pt x="720" y="1796"/>
                  </a:cubicBezTo>
                  <a:lnTo>
                    <a:pt x="720" y="1786"/>
                  </a:lnTo>
                  <a:cubicBezTo>
                    <a:pt x="760" y="1578"/>
                    <a:pt x="584" y="1443"/>
                    <a:pt x="425" y="1443"/>
                  </a:cubicBezTo>
                  <a:cubicBezTo>
                    <a:pt x="319" y="1443"/>
                    <a:pt x="220" y="1502"/>
                    <a:pt x="196" y="1639"/>
                  </a:cubicBezTo>
                  <a:cubicBezTo>
                    <a:pt x="0" y="2729"/>
                    <a:pt x="29" y="3801"/>
                    <a:pt x="259" y="4882"/>
                  </a:cubicBezTo>
                  <a:cubicBezTo>
                    <a:pt x="281" y="4984"/>
                    <a:pt x="352" y="5030"/>
                    <a:pt x="429" y="5030"/>
                  </a:cubicBezTo>
                  <a:cubicBezTo>
                    <a:pt x="439" y="5030"/>
                    <a:pt x="449" y="5030"/>
                    <a:pt x="459" y="5028"/>
                  </a:cubicBezTo>
                  <a:lnTo>
                    <a:pt x="459" y="5028"/>
                  </a:lnTo>
                  <a:cubicBezTo>
                    <a:pt x="373" y="5041"/>
                    <a:pt x="289" y="5061"/>
                    <a:pt x="207" y="5086"/>
                  </a:cubicBezTo>
                  <a:cubicBezTo>
                    <a:pt x="19" y="5143"/>
                    <a:pt x="77" y="5409"/>
                    <a:pt x="250" y="5409"/>
                  </a:cubicBezTo>
                  <a:cubicBezTo>
                    <a:pt x="264" y="5409"/>
                    <a:pt x="279" y="5407"/>
                    <a:pt x="294" y="5403"/>
                  </a:cubicBezTo>
                  <a:cubicBezTo>
                    <a:pt x="425" y="5372"/>
                    <a:pt x="561" y="5359"/>
                    <a:pt x="699" y="5359"/>
                  </a:cubicBezTo>
                  <a:cubicBezTo>
                    <a:pt x="1224" y="5359"/>
                    <a:pt x="1787" y="5548"/>
                    <a:pt x="2297" y="5649"/>
                  </a:cubicBezTo>
                  <a:cubicBezTo>
                    <a:pt x="2293" y="5951"/>
                    <a:pt x="2293" y="6250"/>
                    <a:pt x="2293" y="6550"/>
                  </a:cubicBezTo>
                  <a:cubicBezTo>
                    <a:pt x="2293" y="6848"/>
                    <a:pt x="2222" y="7262"/>
                    <a:pt x="2356" y="7550"/>
                  </a:cubicBezTo>
                  <a:cubicBezTo>
                    <a:pt x="2331" y="7554"/>
                    <a:pt x="2305" y="7558"/>
                    <a:pt x="2281" y="7564"/>
                  </a:cubicBezTo>
                  <a:cubicBezTo>
                    <a:pt x="2061" y="7614"/>
                    <a:pt x="2147" y="7909"/>
                    <a:pt x="2344" y="7909"/>
                  </a:cubicBezTo>
                  <a:cubicBezTo>
                    <a:pt x="2354" y="7909"/>
                    <a:pt x="2364" y="7908"/>
                    <a:pt x="2374" y="7907"/>
                  </a:cubicBezTo>
                  <a:cubicBezTo>
                    <a:pt x="2905" y="7834"/>
                    <a:pt x="3442" y="7810"/>
                    <a:pt x="3980" y="7810"/>
                  </a:cubicBezTo>
                  <a:cubicBezTo>
                    <a:pt x="4043" y="7810"/>
                    <a:pt x="4107" y="7810"/>
                    <a:pt x="4171" y="7811"/>
                  </a:cubicBezTo>
                  <a:cubicBezTo>
                    <a:pt x="4701" y="7816"/>
                    <a:pt x="5240" y="7955"/>
                    <a:pt x="5765" y="7955"/>
                  </a:cubicBezTo>
                  <a:cubicBezTo>
                    <a:pt x="5796" y="7955"/>
                    <a:pt x="5826" y="7955"/>
                    <a:pt x="5857" y="7954"/>
                  </a:cubicBezTo>
                  <a:cubicBezTo>
                    <a:pt x="5984" y="7950"/>
                    <a:pt x="6072" y="7838"/>
                    <a:pt x="6074" y="7726"/>
                  </a:cubicBezTo>
                  <a:cubicBezTo>
                    <a:pt x="6088" y="7723"/>
                    <a:pt x="6100" y="7717"/>
                    <a:pt x="6115" y="7714"/>
                  </a:cubicBezTo>
                  <a:cubicBezTo>
                    <a:pt x="6121" y="7732"/>
                    <a:pt x="6124" y="7754"/>
                    <a:pt x="6130" y="7776"/>
                  </a:cubicBezTo>
                  <a:cubicBezTo>
                    <a:pt x="6154" y="7848"/>
                    <a:pt x="6210" y="7879"/>
                    <a:pt x="6267" y="7879"/>
                  </a:cubicBezTo>
                  <a:cubicBezTo>
                    <a:pt x="6352" y="7879"/>
                    <a:pt x="6438" y="7807"/>
                    <a:pt x="6414" y="7695"/>
                  </a:cubicBezTo>
                  <a:cubicBezTo>
                    <a:pt x="6410" y="7680"/>
                    <a:pt x="6410" y="7666"/>
                    <a:pt x="6408" y="7652"/>
                  </a:cubicBezTo>
                  <a:cubicBezTo>
                    <a:pt x="6439" y="7618"/>
                    <a:pt x="6457" y="7574"/>
                    <a:pt x="6457" y="7527"/>
                  </a:cubicBezTo>
                  <a:cubicBezTo>
                    <a:pt x="6458" y="7464"/>
                    <a:pt x="6426" y="7406"/>
                    <a:pt x="6373" y="7374"/>
                  </a:cubicBezTo>
                  <a:cubicBezTo>
                    <a:pt x="6341" y="6935"/>
                    <a:pt x="6426" y="6493"/>
                    <a:pt x="6488" y="6053"/>
                  </a:cubicBezTo>
                  <a:cubicBezTo>
                    <a:pt x="6939" y="5925"/>
                    <a:pt x="7398" y="5833"/>
                    <a:pt x="7861" y="5833"/>
                  </a:cubicBezTo>
                  <a:cubicBezTo>
                    <a:pt x="8071" y="5833"/>
                    <a:pt x="8281" y="5852"/>
                    <a:pt x="8491" y="5894"/>
                  </a:cubicBezTo>
                  <a:cubicBezTo>
                    <a:pt x="8513" y="5899"/>
                    <a:pt x="8534" y="5901"/>
                    <a:pt x="8553" y="5901"/>
                  </a:cubicBezTo>
                  <a:cubicBezTo>
                    <a:pt x="8632" y="5901"/>
                    <a:pt x="8691" y="5866"/>
                    <a:pt x="8731" y="5817"/>
                  </a:cubicBezTo>
                  <a:cubicBezTo>
                    <a:pt x="8737" y="5818"/>
                    <a:pt x="8744" y="5818"/>
                    <a:pt x="8751" y="5818"/>
                  </a:cubicBezTo>
                  <a:cubicBezTo>
                    <a:pt x="8845" y="5818"/>
                    <a:pt x="8945" y="5740"/>
                    <a:pt x="8924" y="5614"/>
                  </a:cubicBezTo>
                  <a:cubicBezTo>
                    <a:pt x="8778" y="4798"/>
                    <a:pt x="8825" y="3991"/>
                    <a:pt x="8825" y="3166"/>
                  </a:cubicBezTo>
                  <a:cubicBezTo>
                    <a:pt x="8826" y="3110"/>
                    <a:pt x="8808" y="3058"/>
                    <a:pt x="8775" y="3013"/>
                  </a:cubicBezTo>
                  <a:cubicBezTo>
                    <a:pt x="8856" y="2989"/>
                    <a:pt x="8940" y="2964"/>
                    <a:pt x="9021" y="2936"/>
                  </a:cubicBezTo>
                  <a:cubicBezTo>
                    <a:pt x="9230" y="2859"/>
                    <a:pt x="9173" y="2564"/>
                    <a:pt x="8976" y="2564"/>
                  </a:cubicBezTo>
                  <a:cubicBezTo>
                    <a:pt x="8958" y="2564"/>
                    <a:pt x="8940" y="2567"/>
                    <a:pt x="8921" y="2571"/>
                  </a:cubicBezTo>
                  <a:cubicBezTo>
                    <a:pt x="8474" y="2676"/>
                    <a:pt x="8013" y="2702"/>
                    <a:pt x="7551" y="2702"/>
                  </a:cubicBezTo>
                  <a:cubicBezTo>
                    <a:pt x="7282" y="2702"/>
                    <a:pt x="7013" y="2693"/>
                    <a:pt x="6747" y="2686"/>
                  </a:cubicBezTo>
                  <a:cubicBezTo>
                    <a:pt x="6704" y="2042"/>
                    <a:pt x="6572" y="1374"/>
                    <a:pt x="6747" y="749"/>
                  </a:cubicBezTo>
                  <a:cubicBezTo>
                    <a:pt x="6806" y="540"/>
                    <a:pt x="6633" y="406"/>
                    <a:pt x="6467" y="406"/>
                  </a:cubicBezTo>
                  <a:cubicBezTo>
                    <a:pt x="6563" y="263"/>
                    <a:pt x="6501" y="10"/>
                    <a:pt x="6274" y="10"/>
                  </a:cubicBezTo>
                  <a:cubicBezTo>
                    <a:pt x="6244" y="10"/>
                    <a:pt x="6215" y="10"/>
                    <a:pt x="6185" y="10"/>
                  </a:cubicBezTo>
                  <a:cubicBezTo>
                    <a:pt x="5785" y="10"/>
                    <a:pt x="5380" y="0"/>
                    <a:pt x="4975"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grpSp>
      <p:sp>
        <p:nvSpPr>
          <p:cNvPr id="52" name="Google Shape;1294;p45">
            <a:extLst>
              <a:ext uri="{FF2B5EF4-FFF2-40B4-BE49-F238E27FC236}">
                <a16:creationId xmlns:a16="http://schemas.microsoft.com/office/drawing/2014/main" id="{FBAC938B-0687-4C60-A348-89FD58CAFF1E}"/>
              </a:ext>
            </a:extLst>
          </p:cNvPr>
          <p:cNvSpPr/>
          <p:nvPr/>
        </p:nvSpPr>
        <p:spPr>
          <a:xfrm>
            <a:off x="14038258" y="5705144"/>
            <a:ext cx="509" cy="2037"/>
          </a:xfrm>
          <a:custGeom>
            <a:avLst/>
            <a:gdLst/>
            <a:ahLst/>
            <a:cxnLst/>
            <a:rect l="l" t="t" r="r" b="b"/>
            <a:pathLst>
              <a:path w="8" h="32" extrusionOk="0">
                <a:moveTo>
                  <a:pt x="8" y="0"/>
                </a:moveTo>
                <a:cubicBezTo>
                  <a:pt x="1" y="10"/>
                  <a:pt x="0" y="21"/>
                  <a:pt x="4" y="32"/>
                </a:cubicBezTo>
                <a:cubicBezTo>
                  <a:pt x="4" y="21"/>
                  <a:pt x="5" y="11"/>
                  <a:pt x="8"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2000" kern="0">
              <a:solidFill>
                <a:srgbClr val="000000"/>
              </a:solidFill>
              <a:latin typeface="Arial"/>
              <a:cs typeface="Arial"/>
              <a:sym typeface="Arial"/>
            </a:endParaRPr>
          </a:p>
        </p:txBody>
      </p:sp>
      <p:sp>
        <p:nvSpPr>
          <p:cNvPr id="53" name="Google Shape;1112;p42">
            <a:extLst>
              <a:ext uri="{FF2B5EF4-FFF2-40B4-BE49-F238E27FC236}">
                <a16:creationId xmlns:a16="http://schemas.microsoft.com/office/drawing/2014/main" id="{3322E782-9EC1-477D-A144-89B912B92CB3}"/>
              </a:ext>
            </a:extLst>
          </p:cNvPr>
          <p:cNvSpPr txBox="1">
            <a:spLocks/>
          </p:cNvSpPr>
          <p:nvPr/>
        </p:nvSpPr>
        <p:spPr>
          <a:xfrm>
            <a:off x="3620413" y="4946652"/>
            <a:ext cx="3994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spcAft>
                <a:spcPts val="4267"/>
              </a:spcAft>
              <a:buClr>
                <a:schemeClr val="dk1"/>
              </a:buClr>
              <a:buSzPts val="1100"/>
              <a:buNone/>
            </a:pPr>
            <a:r>
              <a:rPr lang="en-US" sz="2667" dirty="0">
                <a:solidFill>
                  <a:schemeClr val="bg1"/>
                </a:solidFill>
              </a:rPr>
              <a:t>Lorem Ipsum is simply dummy text of the printing </a:t>
            </a:r>
          </a:p>
        </p:txBody>
      </p:sp>
      <p:sp>
        <p:nvSpPr>
          <p:cNvPr id="54" name="Google Shape;1112;p42">
            <a:extLst>
              <a:ext uri="{FF2B5EF4-FFF2-40B4-BE49-F238E27FC236}">
                <a16:creationId xmlns:a16="http://schemas.microsoft.com/office/drawing/2014/main" id="{BAFFB9AF-713F-4F07-A651-112265BBB6E5}"/>
              </a:ext>
            </a:extLst>
          </p:cNvPr>
          <p:cNvSpPr txBox="1">
            <a:spLocks/>
          </p:cNvSpPr>
          <p:nvPr/>
        </p:nvSpPr>
        <p:spPr>
          <a:xfrm>
            <a:off x="3620413" y="9254429"/>
            <a:ext cx="3994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spcAft>
                <a:spcPts val="4267"/>
              </a:spcAft>
              <a:buClr>
                <a:schemeClr val="dk1"/>
              </a:buClr>
              <a:buSzPts val="1100"/>
              <a:buNone/>
            </a:pPr>
            <a:r>
              <a:rPr lang="en-US" sz="2667" dirty="0">
                <a:solidFill>
                  <a:schemeClr val="bg1"/>
                </a:solidFill>
              </a:rPr>
              <a:t>Lorem Ipsum is simply dummy text of the printing </a:t>
            </a:r>
          </a:p>
        </p:txBody>
      </p:sp>
      <p:sp>
        <p:nvSpPr>
          <p:cNvPr id="55" name="Google Shape;1112;p42">
            <a:extLst>
              <a:ext uri="{FF2B5EF4-FFF2-40B4-BE49-F238E27FC236}">
                <a16:creationId xmlns:a16="http://schemas.microsoft.com/office/drawing/2014/main" id="{6CA6C6E1-5255-4B9F-BC67-657CF86424D2}"/>
              </a:ext>
            </a:extLst>
          </p:cNvPr>
          <p:cNvSpPr txBox="1">
            <a:spLocks/>
          </p:cNvSpPr>
          <p:nvPr/>
        </p:nvSpPr>
        <p:spPr>
          <a:xfrm>
            <a:off x="16273245" y="9254429"/>
            <a:ext cx="3994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Clr>
                <a:schemeClr val="dk1"/>
              </a:buClr>
              <a:buSzPts val="1100"/>
              <a:buNone/>
            </a:pPr>
            <a:r>
              <a:rPr lang="en-US" sz="2667" dirty="0">
                <a:solidFill>
                  <a:schemeClr val="bg1"/>
                </a:solidFill>
              </a:rPr>
              <a:t>Lorem Ipsum is simply dummy text of the printing </a:t>
            </a:r>
          </a:p>
        </p:txBody>
      </p:sp>
      <p:sp>
        <p:nvSpPr>
          <p:cNvPr id="56" name="Google Shape;1112;p42">
            <a:extLst>
              <a:ext uri="{FF2B5EF4-FFF2-40B4-BE49-F238E27FC236}">
                <a16:creationId xmlns:a16="http://schemas.microsoft.com/office/drawing/2014/main" id="{6DB1084A-5C72-4D90-AB6F-2A99DEBA7CBD}"/>
              </a:ext>
            </a:extLst>
          </p:cNvPr>
          <p:cNvSpPr txBox="1">
            <a:spLocks/>
          </p:cNvSpPr>
          <p:nvPr/>
        </p:nvSpPr>
        <p:spPr>
          <a:xfrm>
            <a:off x="16273245" y="5182077"/>
            <a:ext cx="3994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Clr>
                <a:schemeClr val="dk1"/>
              </a:buClr>
              <a:buSzPts val="1100"/>
              <a:buNone/>
            </a:pPr>
            <a:r>
              <a:rPr lang="en-US" sz="2667" dirty="0">
                <a:solidFill>
                  <a:schemeClr val="bg1"/>
                </a:solidFill>
              </a:rPr>
              <a:t>Lorem Ipsum is simply dummy text of the printing </a:t>
            </a:r>
          </a:p>
        </p:txBody>
      </p:sp>
      <p:sp>
        <p:nvSpPr>
          <p:cNvPr id="57" name="Google Shape;1188;p49">
            <a:extLst>
              <a:ext uri="{FF2B5EF4-FFF2-40B4-BE49-F238E27FC236}">
                <a16:creationId xmlns:a16="http://schemas.microsoft.com/office/drawing/2014/main" id="{5F9B0DDC-15D0-47C2-A812-CD68BBB30B20}"/>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dirty="0">
                <a:solidFill>
                  <a:schemeClr val="bg1"/>
                </a:solidFill>
              </a:rPr>
              <a:t>Areas We Cover</a:t>
            </a:r>
          </a:p>
        </p:txBody>
      </p:sp>
    </p:spTree>
    <p:extLst>
      <p:ext uri="{BB962C8B-B14F-4D97-AF65-F5344CB8AC3E}">
        <p14:creationId xmlns:p14="http://schemas.microsoft.com/office/powerpoint/2010/main" val="2739917630"/>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300;p46">
            <a:extLst>
              <a:ext uri="{FF2B5EF4-FFF2-40B4-BE49-F238E27FC236}">
                <a16:creationId xmlns:a16="http://schemas.microsoft.com/office/drawing/2014/main" id="{C7D95715-9BFF-49A8-9B5D-52B5FFD81C69}"/>
              </a:ext>
            </a:extLst>
          </p:cNvPr>
          <p:cNvSpPr/>
          <p:nvPr/>
        </p:nvSpPr>
        <p:spPr>
          <a:xfrm>
            <a:off x="4330200" y="3179128"/>
            <a:ext cx="1838400" cy="1838400"/>
          </a:xfrm>
          <a:prstGeom prst="ellipse">
            <a:avLst/>
          </a:pr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 name="Google Shape;1301;p46">
            <a:extLst>
              <a:ext uri="{FF2B5EF4-FFF2-40B4-BE49-F238E27FC236}">
                <a16:creationId xmlns:a16="http://schemas.microsoft.com/office/drawing/2014/main" id="{23B03B64-2148-4B8E-9DA9-368613AF6170}"/>
              </a:ext>
            </a:extLst>
          </p:cNvPr>
          <p:cNvSpPr/>
          <p:nvPr/>
        </p:nvSpPr>
        <p:spPr>
          <a:xfrm>
            <a:off x="4330200" y="5392269"/>
            <a:ext cx="1838400" cy="1838400"/>
          </a:xfrm>
          <a:prstGeom prst="ellipse">
            <a:avLst/>
          </a:pr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1302;p46">
            <a:extLst>
              <a:ext uri="{FF2B5EF4-FFF2-40B4-BE49-F238E27FC236}">
                <a16:creationId xmlns:a16="http://schemas.microsoft.com/office/drawing/2014/main" id="{1C15069C-A014-4DA4-A139-BC54529CB56C}"/>
              </a:ext>
            </a:extLst>
          </p:cNvPr>
          <p:cNvSpPr/>
          <p:nvPr/>
        </p:nvSpPr>
        <p:spPr>
          <a:xfrm>
            <a:off x="4330200" y="7605408"/>
            <a:ext cx="1838400" cy="1838400"/>
          </a:xfrm>
          <a:prstGeom prst="ellipse">
            <a:avLst/>
          </a:pr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1303;p46">
            <a:extLst>
              <a:ext uri="{FF2B5EF4-FFF2-40B4-BE49-F238E27FC236}">
                <a16:creationId xmlns:a16="http://schemas.microsoft.com/office/drawing/2014/main" id="{01A62D87-D01E-46DE-B7A3-DCCF7421576E}"/>
              </a:ext>
            </a:extLst>
          </p:cNvPr>
          <p:cNvSpPr/>
          <p:nvPr/>
        </p:nvSpPr>
        <p:spPr>
          <a:xfrm>
            <a:off x="4330200" y="9818547"/>
            <a:ext cx="1838400" cy="1838400"/>
          </a:xfrm>
          <a:prstGeom prst="ellipse">
            <a:avLst/>
          </a:pr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304;p46">
            <a:extLst>
              <a:ext uri="{FF2B5EF4-FFF2-40B4-BE49-F238E27FC236}">
                <a16:creationId xmlns:a16="http://schemas.microsoft.com/office/drawing/2014/main" id="{D7761ACE-557C-42BB-A6D7-C93424E003B8}"/>
              </a:ext>
            </a:extLst>
          </p:cNvPr>
          <p:cNvSpPr txBox="1">
            <a:spLocks/>
          </p:cNvSpPr>
          <p:nvPr/>
        </p:nvSpPr>
        <p:spPr>
          <a:xfrm>
            <a:off x="9316800" y="3443195"/>
            <a:ext cx="2602400" cy="1298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dirty="0">
                <a:solidFill>
                  <a:schemeClr val="bg1"/>
                </a:solidFill>
              </a:rPr>
              <a:t>TITLE</a:t>
            </a:r>
          </a:p>
        </p:txBody>
      </p:sp>
      <p:sp>
        <p:nvSpPr>
          <p:cNvPr id="7" name="Google Shape;1305;p46">
            <a:extLst>
              <a:ext uri="{FF2B5EF4-FFF2-40B4-BE49-F238E27FC236}">
                <a16:creationId xmlns:a16="http://schemas.microsoft.com/office/drawing/2014/main" id="{7E81BF47-5DFA-40E9-95D6-D6606A213466}"/>
              </a:ext>
            </a:extLst>
          </p:cNvPr>
          <p:cNvSpPr txBox="1">
            <a:spLocks/>
          </p:cNvSpPr>
          <p:nvPr/>
        </p:nvSpPr>
        <p:spPr>
          <a:xfrm>
            <a:off x="15067400" y="3443200"/>
            <a:ext cx="4986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Clr>
                <a:schemeClr val="dk1"/>
              </a:buClr>
              <a:buSzPts val="1100"/>
              <a:buFont typeface="Arial" panose="020B0604020202020204" pitchFamily="34" charset="0"/>
              <a:buNone/>
            </a:pPr>
            <a:r>
              <a:rPr lang="en-US" sz="2667" dirty="0">
                <a:solidFill>
                  <a:schemeClr val="bg1"/>
                </a:solidFill>
              </a:rPr>
              <a:t>Saturn is composed mostly of hydrogen and helium</a:t>
            </a:r>
          </a:p>
        </p:txBody>
      </p:sp>
      <p:sp>
        <p:nvSpPr>
          <p:cNvPr id="8" name="Google Shape;1306;p46">
            <a:extLst>
              <a:ext uri="{FF2B5EF4-FFF2-40B4-BE49-F238E27FC236}">
                <a16:creationId xmlns:a16="http://schemas.microsoft.com/office/drawing/2014/main" id="{3DB39636-40FB-46E6-9C95-9FD588C5E55D}"/>
              </a:ext>
            </a:extLst>
          </p:cNvPr>
          <p:cNvSpPr txBox="1">
            <a:spLocks/>
          </p:cNvSpPr>
          <p:nvPr/>
        </p:nvSpPr>
        <p:spPr>
          <a:xfrm>
            <a:off x="9316800" y="5656328"/>
            <a:ext cx="2602400" cy="1298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dirty="0">
                <a:solidFill>
                  <a:schemeClr val="bg1"/>
                </a:solidFill>
              </a:rPr>
              <a:t>TITLE</a:t>
            </a:r>
          </a:p>
        </p:txBody>
      </p:sp>
      <p:sp>
        <p:nvSpPr>
          <p:cNvPr id="9" name="Google Shape;1307;p46">
            <a:extLst>
              <a:ext uri="{FF2B5EF4-FFF2-40B4-BE49-F238E27FC236}">
                <a16:creationId xmlns:a16="http://schemas.microsoft.com/office/drawing/2014/main" id="{DC484E8E-75A6-4A4F-9EED-6DC4EB3C3C92}"/>
              </a:ext>
            </a:extLst>
          </p:cNvPr>
          <p:cNvSpPr txBox="1">
            <a:spLocks/>
          </p:cNvSpPr>
          <p:nvPr/>
        </p:nvSpPr>
        <p:spPr>
          <a:xfrm>
            <a:off x="15067400" y="5656333"/>
            <a:ext cx="4986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Clr>
                <a:schemeClr val="dk1"/>
              </a:buClr>
              <a:buSzPts val="1100"/>
              <a:buFont typeface="Arial" panose="020B0604020202020204" pitchFamily="34" charset="0"/>
              <a:buNone/>
            </a:pPr>
            <a:r>
              <a:rPr lang="en-US" sz="2667">
                <a:solidFill>
                  <a:schemeClr val="bg1"/>
                </a:solidFill>
              </a:rPr>
              <a:t>Despite being red, Mars is actually a cold place</a:t>
            </a:r>
          </a:p>
        </p:txBody>
      </p:sp>
      <p:sp>
        <p:nvSpPr>
          <p:cNvPr id="10" name="Google Shape;1308;p46">
            <a:extLst>
              <a:ext uri="{FF2B5EF4-FFF2-40B4-BE49-F238E27FC236}">
                <a16:creationId xmlns:a16="http://schemas.microsoft.com/office/drawing/2014/main" id="{E8CE6135-DD3C-4D34-BCF5-D5D0B462A907}"/>
              </a:ext>
            </a:extLst>
          </p:cNvPr>
          <p:cNvSpPr txBox="1">
            <a:spLocks/>
          </p:cNvSpPr>
          <p:nvPr/>
        </p:nvSpPr>
        <p:spPr>
          <a:xfrm>
            <a:off x="9316800" y="7869461"/>
            <a:ext cx="2602400" cy="1298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dirty="0">
                <a:solidFill>
                  <a:schemeClr val="bg1"/>
                </a:solidFill>
              </a:rPr>
              <a:t>TITLE</a:t>
            </a:r>
          </a:p>
        </p:txBody>
      </p:sp>
      <p:sp>
        <p:nvSpPr>
          <p:cNvPr id="11" name="Google Shape;1309;p46">
            <a:extLst>
              <a:ext uri="{FF2B5EF4-FFF2-40B4-BE49-F238E27FC236}">
                <a16:creationId xmlns:a16="http://schemas.microsoft.com/office/drawing/2014/main" id="{FAC5C3CE-2BA5-4E53-9072-5773D61175AA}"/>
              </a:ext>
            </a:extLst>
          </p:cNvPr>
          <p:cNvSpPr txBox="1">
            <a:spLocks/>
          </p:cNvSpPr>
          <p:nvPr/>
        </p:nvSpPr>
        <p:spPr>
          <a:xfrm>
            <a:off x="9316800" y="10082595"/>
            <a:ext cx="2602400" cy="1298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dirty="0">
                <a:solidFill>
                  <a:schemeClr val="bg1"/>
                </a:solidFill>
              </a:rPr>
              <a:t>TITLE</a:t>
            </a:r>
          </a:p>
        </p:txBody>
      </p:sp>
      <p:sp>
        <p:nvSpPr>
          <p:cNvPr id="12" name="Google Shape;1310;p46">
            <a:extLst>
              <a:ext uri="{FF2B5EF4-FFF2-40B4-BE49-F238E27FC236}">
                <a16:creationId xmlns:a16="http://schemas.microsoft.com/office/drawing/2014/main" id="{BCBAB243-A852-449E-8070-FFFDC3349497}"/>
              </a:ext>
            </a:extLst>
          </p:cNvPr>
          <p:cNvSpPr txBox="1">
            <a:spLocks/>
          </p:cNvSpPr>
          <p:nvPr/>
        </p:nvSpPr>
        <p:spPr>
          <a:xfrm>
            <a:off x="15067400" y="10082600"/>
            <a:ext cx="4986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Clr>
                <a:schemeClr val="dk1"/>
              </a:buClr>
              <a:buSzPts val="1100"/>
              <a:buFont typeface="Arial" panose="020B0604020202020204" pitchFamily="34" charset="0"/>
              <a:buNone/>
            </a:pPr>
            <a:r>
              <a:rPr lang="en-US" sz="2667">
                <a:solidFill>
                  <a:schemeClr val="bg1"/>
                </a:solidFill>
              </a:rPr>
              <a:t>Venus has a beautiful name, but it’s terribly hot</a:t>
            </a:r>
          </a:p>
        </p:txBody>
      </p:sp>
      <p:sp>
        <p:nvSpPr>
          <p:cNvPr id="13" name="Google Shape;1311;p46">
            <a:extLst>
              <a:ext uri="{FF2B5EF4-FFF2-40B4-BE49-F238E27FC236}">
                <a16:creationId xmlns:a16="http://schemas.microsoft.com/office/drawing/2014/main" id="{F7E33893-ECA9-4073-B3AB-9E54131FE994}"/>
              </a:ext>
            </a:extLst>
          </p:cNvPr>
          <p:cNvSpPr txBox="1">
            <a:spLocks/>
          </p:cNvSpPr>
          <p:nvPr/>
        </p:nvSpPr>
        <p:spPr>
          <a:xfrm>
            <a:off x="15067400" y="7869467"/>
            <a:ext cx="4986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Font typeface="Arial" panose="020B0604020202020204" pitchFamily="34" charset="0"/>
              <a:buNone/>
            </a:pPr>
            <a:r>
              <a:rPr lang="en-US" sz="2667">
                <a:solidFill>
                  <a:schemeClr val="bg1"/>
                </a:solidFill>
              </a:rPr>
              <a:t>Jupiter is the biggest planet in our Solar System</a:t>
            </a:r>
          </a:p>
        </p:txBody>
      </p:sp>
      <p:sp>
        <p:nvSpPr>
          <p:cNvPr id="14" name="Google Shape;1312;p46">
            <a:extLst>
              <a:ext uri="{FF2B5EF4-FFF2-40B4-BE49-F238E27FC236}">
                <a16:creationId xmlns:a16="http://schemas.microsoft.com/office/drawing/2014/main" id="{3039CC81-A070-4F73-BCFC-C73EF5C444C2}"/>
              </a:ext>
            </a:extLst>
          </p:cNvPr>
          <p:cNvSpPr/>
          <p:nvPr/>
        </p:nvSpPr>
        <p:spPr>
          <a:xfrm>
            <a:off x="6527544" y="3853128"/>
            <a:ext cx="3089413" cy="513867"/>
          </a:xfrm>
          <a:custGeom>
            <a:avLst/>
            <a:gdLst/>
            <a:ahLst/>
            <a:cxnLst/>
            <a:rect l="l" t="t" r="r" b="b"/>
            <a:pathLst>
              <a:path w="50696" h="7708" extrusionOk="0">
                <a:moveTo>
                  <a:pt x="0" y="4455"/>
                </a:moveTo>
                <a:cubicBezTo>
                  <a:pt x="4950" y="1981"/>
                  <a:pt x="10596" y="-678"/>
                  <a:pt x="16054" y="231"/>
                </a:cubicBezTo>
                <a:cubicBezTo>
                  <a:pt x="20713" y="1007"/>
                  <a:pt x="24186" y="5270"/>
                  <a:pt x="28727" y="6568"/>
                </a:cubicBezTo>
                <a:cubicBezTo>
                  <a:pt x="35801" y="8589"/>
                  <a:pt x="44117" y="7748"/>
                  <a:pt x="50696" y="4455"/>
                </a:cubicBezTo>
              </a:path>
            </a:pathLst>
          </a:custGeom>
          <a:noFill/>
          <a:ln w="19050" cap="flat" cmpd="sng">
            <a:solidFill>
              <a:schemeClr val="bg1"/>
            </a:solidFill>
            <a:prstDash val="dash"/>
            <a:round/>
            <a:headEnd type="none" w="med" len="med"/>
            <a:tailEnd type="none" w="med" len="med"/>
          </a:ln>
        </p:spPr>
      </p:sp>
      <p:sp>
        <p:nvSpPr>
          <p:cNvPr id="15" name="Google Shape;1313;p46">
            <a:extLst>
              <a:ext uri="{FF2B5EF4-FFF2-40B4-BE49-F238E27FC236}">
                <a16:creationId xmlns:a16="http://schemas.microsoft.com/office/drawing/2014/main" id="{C49B7CD0-6D6A-4E25-966B-8C726FA699D2}"/>
              </a:ext>
            </a:extLst>
          </p:cNvPr>
          <p:cNvSpPr/>
          <p:nvPr/>
        </p:nvSpPr>
        <p:spPr>
          <a:xfrm>
            <a:off x="6553260" y="5663847"/>
            <a:ext cx="3192403" cy="1094200"/>
          </a:xfrm>
          <a:custGeom>
            <a:avLst/>
            <a:gdLst/>
            <a:ahLst/>
            <a:cxnLst/>
            <a:rect l="l" t="t" r="r" b="b"/>
            <a:pathLst>
              <a:path w="52386" h="16413" extrusionOk="0">
                <a:moveTo>
                  <a:pt x="0" y="13627"/>
                </a:moveTo>
                <a:cubicBezTo>
                  <a:pt x="8559" y="17296"/>
                  <a:pt x="27347" y="13152"/>
                  <a:pt x="26193" y="3911"/>
                </a:cubicBezTo>
                <a:cubicBezTo>
                  <a:pt x="25971" y="2133"/>
                  <a:pt x="24130" y="-325"/>
                  <a:pt x="22391" y="109"/>
                </a:cubicBezTo>
                <a:cubicBezTo>
                  <a:pt x="17639" y="1296"/>
                  <a:pt x="22657" y="11859"/>
                  <a:pt x="27038" y="14050"/>
                </a:cubicBezTo>
                <a:cubicBezTo>
                  <a:pt x="34605" y="17833"/>
                  <a:pt x="44821" y="16569"/>
                  <a:pt x="52386" y="12782"/>
                </a:cubicBezTo>
              </a:path>
            </a:pathLst>
          </a:custGeom>
          <a:noFill/>
          <a:ln w="19050" cap="flat" cmpd="sng">
            <a:solidFill>
              <a:schemeClr val="bg1"/>
            </a:solidFill>
            <a:prstDash val="dash"/>
            <a:round/>
            <a:headEnd type="none" w="med" len="med"/>
            <a:tailEnd type="none" w="med" len="med"/>
          </a:ln>
        </p:spPr>
      </p:sp>
      <p:sp>
        <p:nvSpPr>
          <p:cNvPr id="16" name="Google Shape;1314;p46">
            <a:extLst>
              <a:ext uri="{FF2B5EF4-FFF2-40B4-BE49-F238E27FC236}">
                <a16:creationId xmlns:a16="http://schemas.microsoft.com/office/drawing/2014/main" id="{B34BCD71-8497-43D4-85BE-1029B96C24B0}"/>
              </a:ext>
            </a:extLst>
          </p:cNvPr>
          <p:cNvSpPr/>
          <p:nvPr/>
        </p:nvSpPr>
        <p:spPr>
          <a:xfrm>
            <a:off x="6450335" y="8461424"/>
            <a:ext cx="3089352" cy="370933"/>
          </a:xfrm>
          <a:custGeom>
            <a:avLst/>
            <a:gdLst/>
            <a:ahLst/>
            <a:cxnLst/>
            <a:rect l="l" t="t" r="r" b="b"/>
            <a:pathLst>
              <a:path w="50695" h="5564" extrusionOk="0">
                <a:moveTo>
                  <a:pt x="0" y="3771"/>
                </a:moveTo>
                <a:cubicBezTo>
                  <a:pt x="3585" y="2873"/>
                  <a:pt x="7164" y="-1065"/>
                  <a:pt x="10561" y="391"/>
                </a:cubicBezTo>
                <a:cubicBezTo>
                  <a:pt x="15806" y="2638"/>
                  <a:pt x="21624" y="6842"/>
                  <a:pt x="27037" y="5038"/>
                </a:cubicBezTo>
                <a:cubicBezTo>
                  <a:pt x="34577" y="2525"/>
                  <a:pt x="43588" y="-1477"/>
                  <a:pt x="50695" y="2081"/>
                </a:cubicBezTo>
              </a:path>
            </a:pathLst>
          </a:custGeom>
          <a:noFill/>
          <a:ln w="19050" cap="flat" cmpd="sng">
            <a:solidFill>
              <a:schemeClr val="bg1"/>
            </a:solidFill>
            <a:prstDash val="dash"/>
            <a:round/>
            <a:headEnd type="none" w="med" len="med"/>
            <a:tailEnd type="none" w="med" len="med"/>
          </a:ln>
        </p:spPr>
      </p:sp>
      <p:sp>
        <p:nvSpPr>
          <p:cNvPr id="17" name="Google Shape;1315;p46">
            <a:extLst>
              <a:ext uri="{FF2B5EF4-FFF2-40B4-BE49-F238E27FC236}">
                <a16:creationId xmlns:a16="http://schemas.microsoft.com/office/drawing/2014/main" id="{8C310537-FB68-48DA-AF9C-EF7A8FAC747B}"/>
              </a:ext>
            </a:extLst>
          </p:cNvPr>
          <p:cNvSpPr/>
          <p:nvPr/>
        </p:nvSpPr>
        <p:spPr>
          <a:xfrm>
            <a:off x="6527544" y="10467132"/>
            <a:ext cx="3037920" cy="1021400"/>
          </a:xfrm>
          <a:custGeom>
            <a:avLst/>
            <a:gdLst/>
            <a:ahLst/>
            <a:cxnLst/>
            <a:rect l="l" t="t" r="r" b="b"/>
            <a:pathLst>
              <a:path w="49851" h="15321" extrusionOk="0">
                <a:moveTo>
                  <a:pt x="0" y="4102"/>
                </a:moveTo>
                <a:cubicBezTo>
                  <a:pt x="8624" y="-210"/>
                  <a:pt x="23381" y="-542"/>
                  <a:pt x="28727" y="7482"/>
                </a:cubicBezTo>
                <a:cubicBezTo>
                  <a:pt x="30186" y="9671"/>
                  <a:pt x="28804" y="16546"/>
                  <a:pt x="26615" y="15086"/>
                </a:cubicBezTo>
                <a:cubicBezTo>
                  <a:pt x="23242" y="12836"/>
                  <a:pt x="27597" y="6113"/>
                  <a:pt x="30840" y="3680"/>
                </a:cubicBezTo>
                <a:cubicBezTo>
                  <a:pt x="35914" y="-127"/>
                  <a:pt x="45366" y="-1650"/>
                  <a:pt x="49851" y="2835"/>
                </a:cubicBezTo>
              </a:path>
            </a:pathLst>
          </a:custGeom>
          <a:noFill/>
          <a:ln w="19050" cap="flat" cmpd="sng">
            <a:solidFill>
              <a:schemeClr val="bg1"/>
            </a:solidFill>
            <a:prstDash val="dash"/>
            <a:round/>
            <a:headEnd type="none" w="med" len="med"/>
            <a:tailEnd type="none" w="med" len="med"/>
          </a:ln>
        </p:spPr>
      </p:sp>
      <p:sp>
        <p:nvSpPr>
          <p:cNvPr id="18" name="Google Shape;1316;p46">
            <a:extLst>
              <a:ext uri="{FF2B5EF4-FFF2-40B4-BE49-F238E27FC236}">
                <a16:creationId xmlns:a16="http://schemas.microsoft.com/office/drawing/2014/main" id="{4AE9FB70-7AAB-47A1-ABE6-81D8FF2DC9D9}"/>
              </a:ext>
            </a:extLst>
          </p:cNvPr>
          <p:cNvSpPr/>
          <p:nvPr/>
        </p:nvSpPr>
        <p:spPr>
          <a:xfrm>
            <a:off x="11571834" y="3699528"/>
            <a:ext cx="3143757" cy="589067"/>
          </a:xfrm>
          <a:custGeom>
            <a:avLst/>
            <a:gdLst/>
            <a:ahLst/>
            <a:cxnLst/>
            <a:rect l="l" t="t" r="r" b="b"/>
            <a:pathLst>
              <a:path w="51118" h="8836" extrusionOk="0">
                <a:moveTo>
                  <a:pt x="0" y="5492"/>
                </a:moveTo>
                <a:cubicBezTo>
                  <a:pt x="7316" y="9148"/>
                  <a:pt x="16985" y="9980"/>
                  <a:pt x="24503" y="6759"/>
                </a:cubicBezTo>
                <a:cubicBezTo>
                  <a:pt x="26673" y="5829"/>
                  <a:pt x="28975" y="0"/>
                  <a:pt x="26615" y="0"/>
                </a:cubicBezTo>
                <a:cubicBezTo>
                  <a:pt x="24344" y="0"/>
                  <a:pt x="25429" y="5745"/>
                  <a:pt x="27460" y="6759"/>
                </a:cubicBezTo>
                <a:cubicBezTo>
                  <a:pt x="34515" y="10282"/>
                  <a:pt x="43232" y="6759"/>
                  <a:pt x="51118" y="6759"/>
                </a:cubicBezTo>
              </a:path>
            </a:pathLst>
          </a:custGeom>
          <a:noFill/>
          <a:ln w="19050" cap="flat" cmpd="sng">
            <a:solidFill>
              <a:schemeClr val="bg1"/>
            </a:solidFill>
            <a:prstDash val="dash"/>
            <a:round/>
            <a:headEnd type="none" w="med" len="med"/>
            <a:tailEnd type="none" w="med" len="med"/>
          </a:ln>
        </p:spPr>
      </p:sp>
      <p:sp>
        <p:nvSpPr>
          <p:cNvPr id="19" name="Google Shape;1317;p46">
            <a:extLst>
              <a:ext uri="{FF2B5EF4-FFF2-40B4-BE49-F238E27FC236}">
                <a16:creationId xmlns:a16="http://schemas.microsoft.com/office/drawing/2014/main" id="{3F81FB20-5879-4666-BA1B-47312D434E5F}"/>
              </a:ext>
            </a:extLst>
          </p:cNvPr>
          <p:cNvSpPr/>
          <p:nvPr/>
        </p:nvSpPr>
        <p:spPr>
          <a:xfrm>
            <a:off x="11571834" y="6207460"/>
            <a:ext cx="3065837" cy="429933"/>
          </a:xfrm>
          <a:custGeom>
            <a:avLst/>
            <a:gdLst/>
            <a:ahLst/>
            <a:cxnLst/>
            <a:rect l="l" t="t" r="r" b="b"/>
            <a:pathLst>
              <a:path w="49851" h="6449" extrusionOk="0">
                <a:moveTo>
                  <a:pt x="0" y="2515"/>
                </a:moveTo>
                <a:cubicBezTo>
                  <a:pt x="10247" y="-4319"/>
                  <a:pt x="24512" y="4958"/>
                  <a:pt x="36754" y="6317"/>
                </a:cubicBezTo>
                <a:cubicBezTo>
                  <a:pt x="41515" y="6845"/>
                  <a:pt x="45566" y="2543"/>
                  <a:pt x="49851" y="403"/>
                </a:cubicBezTo>
              </a:path>
            </a:pathLst>
          </a:custGeom>
          <a:noFill/>
          <a:ln w="19050" cap="flat" cmpd="sng">
            <a:solidFill>
              <a:schemeClr val="bg1"/>
            </a:solidFill>
            <a:prstDash val="dash"/>
            <a:round/>
            <a:headEnd type="none" w="med" len="med"/>
            <a:tailEnd type="none" w="med" len="med"/>
          </a:ln>
        </p:spPr>
      </p:sp>
      <p:sp>
        <p:nvSpPr>
          <p:cNvPr id="20" name="Google Shape;1318;p46">
            <a:extLst>
              <a:ext uri="{FF2B5EF4-FFF2-40B4-BE49-F238E27FC236}">
                <a16:creationId xmlns:a16="http://schemas.microsoft.com/office/drawing/2014/main" id="{7FB1979F-37E0-4F41-947E-40A6460B078F}"/>
              </a:ext>
            </a:extLst>
          </p:cNvPr>
          <p:cNvSpPr/>
          <p:nvPr/>
        </p:nvSpPr>
        <p:spPr>
          <a:xfrm>
            <a:off x="11753683" y="8314141"/>
            <a:ext cx="3039883" cy="530267"/>
          </a:xfrm>
          <a:custGeom>
            <a:avLst/>
            <a:gdLst/>
            <a:ahLst/>
            <a:cxnLst/>
            <a:rect l="l" t="t" r="r" b="b"/>
            <a:pathLst>
              <a:path w="49429" h="7954" extrusionOk="0">
                <a:moveTo>
                  <a:pt x="0" y="5557"/>
                </a:moveTo>
                <a:cubicBezTo>
                  <a:pt x="6586" y="-1026"/>
                  <a:pt x="20433" y="-1718"/>
                  <a:pt x="27883" y="3867"/>
                </a:cubicBezTo>
                <a:cubicBezTo>
                  <a:pt x="28922" y="4646"/>
                  <a:pt x="29646" y="6752"/>
                  <a:pt x="28728" y="7670"/>
                </a:cubicBezTo>
                <a:cubicBezTo>
                  <a:pt x="27592" y="8806"/>
                  <a:pt x="26083" y="3848"/>
                  <a:pt x="27460" y="3022"/>
                </a:cubicBezTo>
                <a:cubicBezTo>
                  <a:pt x="33768" y="-763"/>
                  <a:pt x="42072" y="910"/>
                  <a:pt x="49429" y="910"/>
                </a:cubicBezTo>
              </a:path>
            </a:pathLst>
          </a:custGeom>
          <a:noFill/>
          <a:ln w="19050" cap="flat" cmpd="sng">
            <a:solidFill>
              <a:schemeClr val="bg1"/>
            </a:solidFill>
            <a:prstDash val="dash"/>
            <a:round/>
            <a:headEnd type="none" w="med" len="med"/>
            <a:tailEnd type="none" w="med" len="med"/>
          </a:ln>
        </p:spPr>
      </p:sp>
      <p:sp>
        <p:nvSpPr>
          <p:cNvPr id="21" name="Google Shape;1319;p46">
            <a:extLst>
              <a:ext uri="{FF2B5EF4-FFF2-40B4-BE49-F238E27FC236}">
                <a16:creationId xmlns:a16="http://schemas.microsoft.com/office/drawing/2014/main" id="{D1A821B7-2CC4-4295-BB85-058098FFCFCA}"/>
              </a:ext>
            </a:extLst>
          </p:cNvPr>
          <p:cNvSpPr/>
          <p:nvPr/>
        </p:nvSpPr>
        <p:spPr>
          <a:xfrm>
            <a:off x="11519867" y="10635596"/>
            <a:ext cx="3351627" cy="255533"/>
          </a:xfrm>
          <a:custGeom>
            <a:avLst/>
            <a:gdLst/>
            <a:ahLst/>
            <a:cxnLst/>
            <a:rect l="l" t="t" r="r" b="b"/>
            <a:pathLst>
              <a:path w="54498" h="3833" extrusionOk="0">
                <a:moveTo>
                  <a:pt x="0" y="3687"/>
                </a:moveTo>
                <a:cubicBezTo>
                  <a:pt x="3911" y="1732"/>
                  <a:pt x="8432" y="-751"/>
                  <a:pt x="12674" y="308"/>
                </a:cubicBezTo>
                <a:cubicBezTo>
                  <a:pt x="16130" y="1171"/>
                  <a:pt x="19299" y="4272"/>
                  <a:pt x="22813" y="3687"/>
                </a:cubicBezTo>
                <a:cubicBezTo>
                  <a:pt x="33277" y="1945"/>
                  <a:pt x="43890" y="730"/>
                  <a:pt x="54498" y="730"/>
                </a:cubicBezTo>
              </a:path>
            </a:pathLst>
          </a:custGeom>
          <a:noFill/>
          <a:ln w="19050" cap="flat" cmpd="sng">
            <a:solidFill>
              <a:schemeClr val="bg1"/>
            </a:solidFill>
            <a:prstDash val="dash"/>
            <a:round/>
            <a:headEnd type="none" w="med" len="med"/>
            <a:tailEnd type="none" w="med" len="med"/>
          </a:ln>
        </p:spPr>
      </p:sp>
      <p:grpSp>
        <p:nvGrpSpPr>
          <p:cNvPr id="22" name="Google Shape;1320;p46">
            <a:extLst>
              <a:ext uri="{FF2B5EF4-FFF2-40B4-BE49-F238E27FC236}">
                <a16:creationId xmlns:a16="http://schemas.microsoft.com/office/drawing/2014/main" id="{FF68CEA2-5A52-4623-94D8-DDB518D808B4}"/>
              </a:ext>
            </a:extLst>
          </p:cNvPr>
          <p:cNvGrpSpPr/>
          <p:nvPr/>
        </p:nvGrpSpPr>
        <p:grpSpPr>
          <a:xfrm>
            <a:off x="4616935" y="3587631"/>
            <a:ext cx="1264925" cy="1021405"/>
            <a:chOff x="1731350" y="1552838"/>
            <a:chExt cx="474347" cy="383027"/>
          </a:xfrm>
        </p:grpSpPr>
        <p:sp>
          <p:nvSpPr>
            <p:cNvPr id="23" name="Google Shape;1321;p46">
              <a:extLst>
                <a:ext uri="{FF2B5EF4-FFF2-40B4-BE49-F238E27FC236}">
                  <a16:creationId xmlns:a16="http://schemas.microsoft.com/office/drawing/2014/main" id="{3B9E9129-255C-4214-905A-769F5BD61583}"/>
                </a:ext>
              </a:extLst>
            </p:cNvPr>
            <p:cNvSpPr/>
            <p:nvPr/>
          </p:nvSpPr>
          <p:spPr>
            <a:xfrm>
              <a:off x="1745178" y="1619207"/>
              <a:ext cx="454169" cy="306061"/>
            </a:xfrm>
            <a:custGeom>
              <a:avLst/>
              <a:gdLst/>
              <a:ahLst/>
              <a:cxnLst/>
              <a:rect l="l" t="t" r="r" b="b"/>
              <a:pathLst>
                <a:path w="36261" h="24436" extrusionOk="0">
                  <a:moveTo>
                    <a:pt x="25844" y="4697"/>
                  </a:moveTo>
                  <a:cubicBezTo>
                    <a:pt x="28483" y="4697"/>
                    <a:pt x="31115" y="4882"/>
                    <a:pt x="33699" y="5446"/>
                  </a:cubicBezTo>
                  <a:cubicBezTo>
                    <a:pt x="34032" y="5517"/>
                    <a:pt x="33970" y="5922"/>
                    <a:pt x="33721" y="6034"/>
                  </a:cubicBezTo>
                  <a:cubicBezTo>
                    <a:pt x="33780" y="6934"/>
                    <a:pt x="33597" y="7897"/>
                    <a:pt x="33528" y="8782"/>
                  </a:cubicBezTo>
                  <a:cubicBezTo>
                    <a:pt x="33422" y="10180"/>
                    <a:pt x="33319" y="11581"/>
                    <a:pt x="33285" y="12984"/>
                  </a:cubicBezTo>
                  <a:cubicBezTo>
                    <a:pt x="33223" y="15464"/>
                    <a:pt x="33223" y="18065"/>
                    <a:pt x="34030" y="20438"/>
                  </a:cubicBezTo>
                  <a:cubicBezTo>
                    <a:pt x="34079" y="20584"/>
                    <a:pt x="33964" y="20689"/>
                    <a:pt x="33842" y="20703"/>
                  </a:cubicBezTo>
                  <a:cubicBezTo>
                    <a:pt x="33793" y="20758"/>
                    <a:pt x="33718" y="20799"/>
                    <a:pt x="33615" y="20803"/>
                  </a:cubicBezTo>
                  <a:cubicBezTo>
                    <a:pt x="28317" y="20914"/>
                    <a:pt x="23009" y="21079"/>
                    <a:pt x="17710" y="21111"/>
                  </a:cubicBezTo>
                  <a:cubicBezTo>
                    <a:pt x="17220" y="21114"/>
                    <a:pt x="16728" y="21116"/>
                    <a:pt x="16235" y="21116"/>
                  </a:cubicBezTo>
                  <a:cubicBezTo>
                    <a:pt x="11668" y="21116"/>
                    <a:pt x="7011" y="20930"/>
                    <a:pt x="2600" y="19727"/>
                  </a:cubicBezTo>
                  <a:cubicBezTo>
                    <a:pt x="2559" y="19717"/>
                    <a:pt x="2520" y="19698"/>
                    <a:pt x="2488" y="19672"/>
                  </a:cubicBezTo>
                  <a:cubicBezTo>
                    <a:pt x="2484" y="19690"/>
                    <a:pt x="2482" y="19705"/>
                    <a:pt x="2478" y="19725"/>
                  </a:cubicBezTo>
                  <a:cubicBezTo>
                    <a:pt x="2455" y="19834"/>
                    <a:pt x="2356" y="19888"/>
                    <a:pt x="2257" y="19888"/>
                  </a:cubicBezTo>
                  <a:cubicBezTo>
                    <a:pt x="2159" y="19888"/>
                    <a:pt x="2061" y="19834"/>
                    <a:pt x="2039" y="19725"/>
                  </a:cubicBezTo>
                  <a:cubicBezTo>
                    <a:pt x="1802" y="18547"/>
                    <a:pt x="1971" y="17226"/>
                    <a:pt x="1990" y="16027"/>
                  </a:cubicBezTo>
                  <a:cubicBezTo>
                    <a:pt x="2014" y="14624"/>
                    <a:pt x="2043" y="13220"/>
                    <a:pt x="2073" y="11816"/>
                  </a:cubicBezTo>
                  <a:cubicBezTo>
                    <a:pt x="2097" y="10435"/>
                    <a:pt x="2123" y="9055"/>
                    <a:pt x="2151" y="7675"/>
                  </a:cubicBezTo>
                  <a:cubicBezTo>
                    <a:pt x="2170" y="6795"/>
                    <a:pt x="2002" y="5689"/>
                    <a:pt x="2394" y="4878"/>
                  </a:cubicBezTo>
                  <a:cubicBezTo>
                    <a:pt x="2407" y="4851"/>
                    <a:pt x="2436" y="4837"/>
                    <a:pt x="2466" y="4837"/>
                  </a:cubicBezTo>
                  <a:cubicBezTo>
                    <a:pt x="2496" y="4837"/>
                    <a:pt x="2525" y="4851"/>
                    <a:pt x="2537" y="4878"/>
                  </a:cubicBezTo>
                  <a:cubicBezTo>
                    <a:pt x="2587" y="4980"/>
                    <a:pt x="2626" y="5088"/>
                    <a:pt x="2656" y="5197"/>
                  </a:cubicBezTo>
                  <a:cubicBezTo>
                    <a:pt x="4718" y="5309"/>
                    <a:pt x="6760" y="5360"/>
                    <a:pt x="8797" y="5360"/>
                  </a:cubicBezTo>
                  <a:cubicBezTo>
                    <a:pt x="12083" y="5360"/>
                    <a:pt x="15357" y="5228"/>
                    <a:pt x="18682" y="5007"/>
                  </a:cubicBezTo>
                  <a:cubicBezTo>
                    <a:pt x="21055" y="4849"/>
                    <a:pt x="23453" y="4697"/>
                    <a:pt x="25844" y="4697"/>
                  </a:cubicBezTo>
                  <a:close/>
                  <a:moveTo>
                    <a:pt x="6219" y="0"/>
                  </a:moveTo>
                  <a:cubicBezTo>
                    <a:pt x="4383" y="0"/>
                    <a:pt x="2619" y="318"/>
                    <a:pt x="1452" y="1464"/>
                  </a:cubicBezTo>
                  <a:cubicBezTo>
                    <a:pt x="1376" y="1538"/>
                    <a:pt x="1292" y="1570"/>
                    <a:pt x="1210" y="1570"/>
                  </a:cubicBezTo>
                  <a:cubicBezTo>
                    <a:pt x="1165" y="1570"/>
                    <a:pt x="1120" y="1560"/>
                    <a:pt x="1078" y="1542"/>
                  </a:cubicBezTo>
                  <a:lnTo>
                    <a:pt x="1078" y="1542"/>
                  </a:lnTo>
                  <a:cubicBezTo>
                    <a:pt x="1082" y="1562"/>
                    <a:pt x="1090" y="1577"/>
                    <a:pt x="1090" y="1599"/>
                  </a:cubicBezTo>
                  <a:cubicBezTo>
                    <a:pt x="1150" y="4586"/>
                    <a:pt x="1047" y="7561"/>
                    <a:pt x="935" y="10544"/>
                  </a:cubicBezTo>
                  <a:cubicBezTo>
                    <a:pt x="841" y="13021"/>
                    <a:pt x="923" y="15529"/>
                    <a:pt x="735" y="17998"/>
                  </a:cubicBezTo>
                  <a:cubicBezTo>
                    <a:pt x="627" y="19466"/>
                    <a:pt x="0" y="22422"/>
                    <a:pt x="1264" y="23547"/>
                  </a:cubicBezTo>
                  <a:cubicBezTo>
                    <a:pt x="2042" y="24238"/>
                    <a:pt x="3163" y="24377"/>
                    <a:pt x="4256" y="24377"/>
                  </a:cubicBezTo>
                  <a:cubicBezTo>
                    <a:pt x="4801" y="24377"/>
                    <a:pt x="5340" y="24343"/>
                    <a:pt x="5825" y="24325"/>
                  </a:cubicBezTo>
                  <a:cubicBezTo>
                    <a:pt x="7153" y="24278"/>
                    <a:pt x="8482" y="24261"/>
                    <a:pt x="9811" y="24261"/>
                  </a:cubicBezTo>
                  <a:cubicBezTo>
                    <a:pt x="12830" y="24261"/>
                    <a:pt x="15851" y="24347"/>
                    <a:pt x="18871" y="24353"/>
                  </a:cubicBezTo>
                  <a:cubicBezTo>
                    <a:pt x="18897" y="24353"/>
                    <a:pt x="18923" y="24353"/>
                    <a:pt x="18950" y="24353"/>
                  </a:cubicBezTo>
                  <a:cubicBezTo>
                    <a:pt x="20974" y="24353"/>
                    <a:pt x="23011" y="24242"/>
                    <a:pt x="25040" y="24242"/>
                  </a:cubicBezTo>
                  <a:cubicBezTo>
                    <a:pt x="25504" y="24242"/>
                    <a:pt x="25967" y="24248"/>
                    <a:pt x="26430" y="24262"/>
                  </a:cubicBezTo>
                  <a:cubicBezTo>
                    <a:pt x="27845" y="24306"/>
                    <a:pt x="29265" y="24436"/>
                    <a:pt x="30681" y="24436"/>
                  </a:cubicBezTo>
                  <a:cubicBezTo>
                    <a:pt x="31488" y="24436"/>
                    <a:pt x="32294" y="24394"/>
                    <a:pt x="33096" y="24270"/>
                  </a:cubicBezTo>
                  <a:cubicBezTo>
                    <a:pt x="34311" y="24080"/>
                    <a:pt x="35582" y="24256"/>
                    <a:pt x="35547" y="22749"/>
                  </a:cubicBezTo>
                  <a:cubicBezTo>
                    <a:pt x="35510" y="20920"/>
                    <a:pt x="35504" y="19102"/>
                    <a:pt x="35597" y="17273"/>
                  </a:cubicBezTo>
                  <a:cubicBezTo>
                    <a:pt x="35725" y="14766"/>
                    <a:pt x="35927" y="12261"/>
                    <a:pt x="35958" y="9750"/>
                  </a:cubicBezTo>
                  <a:cubicBezTo>
                    <a:pt x="35980" y="7806"/>
                    <a:pt x="36260" y="5424"/>
                    <a:pt x="35787" y="3518"/>
                  </a:cubicBezTo>
                  <a:cubicBezTo>
                    <a:pt x="35216" y="1234"/>
                    <a:pt x="33229" y="764"/>
                    <a:pt x="31207" y="764"/>
                  </a:cubicBezTo>
                  <a:cubicBezTo>
                    <a:pt x="30833" y="764"/>
                    <a:pt x="30458" y="780"/>
                    <a:pt x="30090" y="804"/>
                  </a:cubicBezTo>
                  <a:cubicBezTo>
                    <a:pt x="28295" y="920"/>
                    <a:pt x="26509" y="945"/>
                    <a:pt x="24711" y="945"/>
                  </a:cubicBezTo>
                  <a:cubicBezTo>
                    <a:pt x="24485" y="945"/>
                    <a:pt x="24258" y="945"/>
                    <a:pt x="24032" y="944"/>
                  </a:cubicBezTo>
                  <a:cubicBezTo>
                    <a:pt x="19752" y="925"/>
                    <a:pt x="15500" y="829"/>
                    <a:pt x="11239" y="427"/>
                  </a:cubicBezTo>
                  <a:cubicBezTo>
                    <a:pt x="9808" y="293"/>
                    <a:pt x="7980" y="0"/>
                    <a:pt x="621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322;p46">
              <a:extLst>
                <a:ext uri="{FF2B5EF4-FFF2-40B4-BE49-F238E27FC236}">
                  <a16:creationId xmlns:a16="http://schemas.microsoft.com/office/drawing/2014/main" id="{D15282EC-3739-4B4E-B71D-F5656CC3370A}"/>
                </a:ext>
              </a:extLst>
            </p:cNvPr>
            <p:cNvSpPr/>
            <p:nvPr/>
          </p:nvSpPr>
          <p:spPr>
            <a:xfrm>
              <a:off x="1905973" y="1561730"/>
              <a:ext cx="150488" cy="59368"/>
            </a:xfrm>
            <a:custGeom>
              <a:avLst/>
              <a:gdLst/>
              <a:ahLst/>
              <a:cxnLst/>
              <a:rect l="l" t="t" r="r" b="b"/>
              <a:pathLst>
                <a:path w="12015" h="4740" extrusionOk="0">
                  <a:moveTo>
                    <a:pt x="4495" y="0"/>
                  </a:moveTo>
                  <a:cubicBezTo>
                    <a:pt x="3660" y="0"/>
                    <a:pt x="2831" y="76"/>
                    <a:pt x="2094" y="310"/>
                  </a:cubicBezTo>
                  <a:cubicBezTo>
                    <a:pt x="97" y="939"/>
                    <a:pt x="250" y="2742"/>
                    <a:pt x="571" y="4443"/>
                  </a:cubicBezTo>
                  <a:cubicBezTo>
                    <a:pt x="783" y="4461"/>
                    <a:pt x="994" y="4478"/>
                    <a:pt x="1206" y="4493"/>
                  </a:cubicBezTo>
                  <a:cubicBezTo>
                    <a:pt x="1" y="1298"/>
                    <a:pt x="3415" y="647"/>
                    <a:pt x="6176" y="647"/>
                  </a:cubicBezTo>
                  <a:cubicBezTo>
                    <a:pt x="6269" y="647"/>
                    <a:pt x="6362" y="648"/>
                    <a:pt x="6454" y="649"/>
                  </a:cubicBezTo>
                  <a:cubicBezTo>
                    <a:pt x="7610" y="668"/>
                    <a:pt x="9351" y="590"/>
                    <a:pt x="10242" y="1509"/>
                  </a:cubicBezTo>
                  <a:cubicBezTo>
                    <a:pt x="11052" y="2350"/>
                    <a:pt x="11136" y="3628"/>
                    <a:pt x="10942" y="4739"/>
                  </a:cubicBezTo>
                  <a:cubicBezTo>
                    <a:pt x="11151" y="4736"/>
                    <a:pt x="11357" y="4739"/>
                    <a:pt x="11565" y="4733"/>
                  </a:cubicBezTo>
                  <a:cubicBezTo>
                    <a:pt x="11510" y="3764"/>
                    <a:pt x="12008" y="2680"/>
                    <a:pt x="12012" y="1711"/>
                  </a:cubicBezTo>
                  <a:cubicBezTo>
                    <a:pt x="12014" y="321"/>
                    <a:pt x="10389" y="152"/>
                    <a:pt x="8897" y="152"/>
                  </a:cubicBezTo>
                  <a:cubicBezTo>
                    <a:pt x="8418" y="152"/>
                    <a:pt x="7953" y="170"/>
                    <a:pt x="7560" y="170"/>
                  </a:cubicBezTo>
                  <a:cubicBezTo>
                    <a:pt x="7358" y="170"/>
                    <a:pt x="7175" y="165"/>
                    <a:pt x="7019" y="151"/>
                  </a:cubicBezTo>
                  <a:cubicBezTo>
                    <a:pt x="6233" y="81"/>
                    <a:pt x="5360" y="0"/>
                    <a:pt x="4495"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323;p46">
              <a:extLst>
                <a:ext uri="{FF2B5EF4-FFF2-40B4-BE49-F238E27FC236}">
                  <a16:creationId xmlns:a16="http://schemas.microsoft.com/office/drawing/2014/main" id="{AC34656F-8D2C-4478-9134-77C04A545450}"/>
                </a:ext>
              </a:extLst>
            </p:cNvPr>
            <p:cNvSpPr/>
            <p:nvPr/>
          </p:nvSpPr>
          <p:spPr>
            <a:xfrm>
              <a:off x="1910882" y="1728951"/>
              <a:ext cx="125413" cy="109481"/>
            </a:xfrm>
            <a:custGeom>
              <a:avLst/>
              <a:gdLst/>
              <a:ahLst/>
              <a:cxnLst/>
              <a:rect l="l" t="t" r="r" b="b"/>
              <a:pathLst>
                <a:path w="10013" h="8741" extrusionOk="0">
                  <a:moveTo>
                    <a:pt x="7617" y="1"/>
                  </a:moveTo>
                  <a:lnTo>
                    <a:pt x="7617" y="1"/>
                  </a:lnTo>
                  <a:cubicBezTo>
                    <a:pt x="6854" y="5"/>
                    <a:pt x="6090" y="7"/>
                    <a:pt x="5327" y="7"/>
                  </a:cubicBezTo>
                  <a:cubicBezTo>
                    <a:pt x="4493" y="7"/>
                    <a:pt x="3659" y="5"/>
                    <a:pt x="2827" y="3"/>
                  </a:cubicBezTo>
                  <a:cubicBezTo>
                    <a:pt x="2774" y="689"/>
                    <a:pt x="2637" y="1390"/>
                    <a:pt x="2749" y="2066"/>
                  </a:cubicBezTo>
                  <a:cubicBezTo>
                    <a:pt x="2811" y="2212"/>
                    <a:pt x="2739" y="2418"/>
                    <a:pt x="2527" y="2437"/>
                  </a:cubicBezTo>
                  <a:cubicBezTo>
                    <a:pt x="1736" y="2496"/>
                    <a:pt x="963" y="2655"/>
                    <a:pt x="175" y="2714"/>
                  </a:cubicBezTo>
                  <a:cubicBezTo>
                    <a:pt x="169" y="3941"/>
                    <a:pt x="142" y="5165"/>
                    <a:pt x="1" y="6386"/>
                  </a:cubicBezTo>
                  <a:cubicBezTo>
                    <a:pt x="371" y="6359"/>
                    <a:pt x="738" y="6303"/>
                    <a:pt x="1100" y="6220"/>
                  </a:cubicBezTo>
                  <a:cubicBezTo>
                    <a:pt x="1326" y="6168"/>
                    <a:pt x="1545" y="6065"/>
                    <a:pt x="1768" y="6065"/>
                  </a:cubicBezTo>
                  <a:cubicBezTo>
                    <a:pt x="1835" y="6065"/>
                    <a:pt x="1902" y="6074"/>
                    <a:pt x="1970" y="6096"/>
                  </a:cubicBezTo>
                  <a:cubicBezTo>
                    <a:pt x="1989" y="6106"/>
                    <a:pt x="2009" y="6117"/>
                    <a:pt x="2026" y="6130"/>
                  </a:cubicBezTo>
                  <a:cubicBezTo>
                    <a:pt x="2053" y="6120"/>
                    <a:pt x="2083" y="6115"/>
                    <a:pt x="2113" y="6115"/>
                  </a:cubicBezTo>
                  <a:cubicBezTo>
                    <a:pt x="2230" y="6115"/>
                    <a:pt x="2347" y="6191"/>
                    <a:pt x="2337" y="6333"/>
                  </a:cubicBezTo>
                  <a:cubicBezTo>
                    <a:pt x="2275" y="7167"/>
                    <a:pt x="2552" y="7933"/>
                    <a:pt x="2780" y="8719"/>
                  </a:cubicBezTo>
                  <a:cubicBezTo>
                    <a:pt x="3006" y="8734"/>
                    <a:pt x="3231" y="8740"/>
                    <a:pt x="3456" y="8740"/>
                  </a:cubicBezTo>
                  <a:cubicBezTo>
                    <a:pt x="4797" y="8740"/>
                    <a:pt x="6121" y="8504"/>
                    <a:pt x="7452" y="8317"/>
                  </a:cubicBezTo>
                  <a:cubicBezTo>
                    <a:pt x="7642" y="7638"/>
                    <a:pt x="7764" y="6906"/>
                    <a:pt x="7598" y="6214"/>
                  </a:cubicBezTo>
                  <a:cubicBezTo>
                    <a:pt x="7539" y="5960"/>
                    <a:pt x="7751" y="5793"/>
                    <a:pt x="7951" y="5793"/>
                  </a:cubicBezTo>
                  <a:cubicBezTo>
                    <a:pt x="8084" y="5793"/>
                    <a:pt x="8212" y="5867"/>
                    <a:pt x="8252" y="6038"/>
                  </a:cubicBezTo>
                  <a:cubicBezTo>
                    <a:pt x="8252" y="6041"/>
                    <a:pt x="8254" y="6046"/>
                    <a:pt x="8256" y="6050"/>
                  </a:cubicBezTo>
                  <a:cubicBezTo>
                    <a:pt x="8791" y="5997"/>
                    <a:pt x="9321" y="5885"/>
                    <a:pt x="9856" y="5813"/>
                  </a:cubicBezTo>
                  <a:cubicBezTo>
                    <a:pt x="9854" y="4614"/>
                    <a:pt x="9881" y="3415"/>
                    <a:pt x="10012" y="2219"/>
                  </a:cubicBezTo>
                  <a:lnTo>
                    <a:pt x="10012" y="2219"/>
                  </a:lnTo>
                  <a:cubicBezTo>
                    <a:pt x="9350" y="2335"/>
                    <a:pt x="8670" y="2347"/>
                    <a:pt x="8021" y="2524"/>
                  </a:cubicBezTo>
                  <a:cubicBezTo>
                    <a:pt x="7985" y="2533"/>
                    <a:pt x="7951" y="2538"/>
                    <a:pt x="7918" y="2538"/>
                  </a:cubicBezTo>
                  <a:cubicBezTo>
                    <a:pt x="7828" y="2538"/>
                    <a:pt x="7752" y="2503"/>
                    <a:pt x="7695" y="2445"/>
                  </a:cubicBezTo>
                  <a:cubicBezTo>
                    <a:pt x="7539" y="2433"/>
                    <a:pt x="7408" y="2296"/>
                    <a:pt x="7449" y="2106"/>
                  </a:cubicBezTo>
                  <a:cubicBezTo>
                    <a:pt x="7605" y="1412"/>
                    <a:pt x="7617" y="707"/>
                    <a:pt x="7617"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324;p46">
              <a:extLst>
                <a:ext uri="{FF2B5EF4-FFF2-40B4-BE49-F238E27FC236}">
                  <a16:creationId xmlns:a16="http://schemas.microsoft.com/office/drawing/2014/main" id="{7AE60C9C-7887-4851-A412-35FBC0449B8D}"/>
                </a:ext>
              </a:extLst>
            </p:cNvPr>
            <p:cNvSpPr/>
            <p:nvPr/>
          </p:nvSpPr>
          <p:spPr>
            <a:xfrm>
              <a:off x="1777342" y="1687105"/>
              <a:ext cx="386296" cy="187700"/>
            </a:xfrm>
            <a:custGeom>
              <a:avLst/>
              <a:gdLst/>
              <a:ahLst/>
              <a:cxnLst/>
              <a:rect l="l" t="t" r="r" b="b"/>
              <a:pathLst>
                <a:path w="30842" h="14986" extrusionOk="0">
                  <a:moveTo>
                    <a:pt x="16179" y="2711"/>
                  </a:moveTo>
                  <a:cubicBezTo>
                    <a:pt x="16982" y="2711"/>
                    <a:pt x="17784" y="2713"/>
                    <a:pt x="18587" y="2719"/>
                  </a:cubicBezTo>
                  <a:cubicBezTo>
                    <a:pt x="18756" y="2722"/>
                    <a:pt x="18899" y="2859"/>
                    <a:pt x="18899" y="3030"/>
                  </a:cubicBezTo>
                  <a:cubicBezTo>
                    <a:pt x="18895" y="3498"/>
                    <a:pt x="19020" y="4420"/>
                    <a:pt x="18887" y="5086"/>
                  </a:cubicBezTo>
                  <a:cubicBezTo>
                    <a:pt x="19581" y="4953"/>
                    <a:pt x="20300" y="4953"/>
                    <a:pt x="20986" y="4763"/>
                  </a:cubicBezTo>
                  <a:cubicBezTo>
                    <a:pt x="21013" y="4755"/>
                    <a:pt x="21042" y="4751"/>
                    <a:pt x="21071" y="4751"/>
                  </a:cubicBezTo>
                  <a:cubicBezTo>
                    <a:pt x="21256" y="4751"/>
                    <a:pt x="21464" y="4904"/>
                    <a:pt x="21437" y="5108"/>
                  </a:cubicBezTo>
                  <a:lnTo>
                    <a:pt x="21437" y="5109"/>
                  </a:lnTo>
                  <a:cubicBezTo>
                    <a:pt x="21245" y="6556"/>
                    <a:pt x="21235" y="8008"/>
                    <a:pt x="21224" y="9469"/>
                  </a:cubicBezTo>
                  <a:cubicBezTo>
                    <a:pt x="21222" y="9659"/>
                    <a:pt x="21063" y="9821"/>
                    <a:pt x="20869" y="9821"/>
                  </a:cubicBezTo>
                  <a:cubicBezTo>
                    <a:pt x="20244" y="9821"/>
                    <a:pt x="19621" y="9917"/>
                    <a:pt x="18994" y="9937"/>
                  </a:cubicBezTo>
                  <a:cubicBezTo>
                    <a:pt x="19047" y="10646"/>
                    <a:pt x="18907" y="11376"/>
                    <a:pt x="18705" y="12048"/>
                  </a:cubicBezTo>
                  <a:cubicBezTo>
                    <a:pt x="18658" y="12207"/>
                    <a:pt x="18533" y="12275"/>
                    <a:pt x="18378" y="12297"/>
                  </a:cubicBezTo>
                  <a:cubicBezTo>
                    <a:pt x="16970" y="12483"/>
                    <a:pt x="15570" y="12751"/>
                    <a:pt x="14153" y="12751"/>
                  </a:cubicBezTo>
                  <a:cubicBezTo>
                    <a:pt x="13832" y="12751"/>
                    <a:pt x="13511" y="12738"/>
                    <a:pt x="13188" y="12706"/>
                  </a:cubicBezTo>
                  <a:cubicBezTo>
                    <a:pt x="13041" y="12690"/>
                    <a:pt x="12911" y="12615"/>
                    <a:pt x="12870" y="12463"/>
                  </a:cubicBezTo>
                  <a:cubicBezTo>
                    <a:pt x="12659" y="11671"/>
                    <a:pt x="12419" y="10896"/>
                    <a:pt x="12481" y="10092"/>
                  </a:cubicBezTo>
                  <a:lnTo>
                    <a:pt x="12481" y="10092"/>
                  </a:lnTo>
                  <a:cubicBezTo>
                    <a:pt x="11910" y="10429"/>
                    <a:pt x="10777" y="10419"/>
                    <a:pt x="10279" y="10435"/>
                  </a:cubicBezTo>
                  <a:cubicBezTo>
                    <a:pt x="10277" y="10435"/>
                    <a:pt x="10275" y="10435"/>
                    <a:pt x="10274" y="10435"/>
                  </a:cubicBezTo>
                  <a:cubicBezTo>
                    <a:pt x="10107" y="10435"/>
                    <a:pt x="9915" y="10270"/>
                    <a:pt x="9936" y="10092"/>
                  </a:cubicBezTo>
                  <a:cubicBezTo>
                    <a:pt x="10126" y="8640"/>
                    <a:pt x="10138" y="7189"/>
                    <a:pt x="10138" y="5731"/>
                  </a:cubicBezTo>
                  <a:cubicBezTo>
                    <a:pt x="10138" y="5535"/>
                    <a:pt x="10297" y="5386"/>
                    <a:pt x="10487" y="5378"/>
                  </a:cubicBezTo>
                  <a:cubicBezTo>
                    <a:pt x="11288" y="5360"/>
                    <a:pt x="12085" y="5273"/>
                    <a:pt x="12886" y="5270"/>
                  </a:cubicBezTo>
                  <a:cubicBezTo>
                    <a:pt x="12749" y="4535"/>
                    <a:pt x="12852" y="3775"/>
                    <a:pt x="12870" y="3030"/>
                  </a:cubicBezTo>
                  <a:cubicBezTo>
                    <a:pt x="12878" y="2859"/>
                    <a:pt x="13011" y="2716"/>
                    <a:pt x="13189" y="2716"/>
                  </a:cubicBezTo>
                  <a:cubicBezTo>
                    <a:pt x="14187" y="2714"/>
                    <a:pt x="15183" y="2711"/>
                    <a:pt x="16179" y="2711"/>
                  </a:cubicBezTo>
                  <a:close/>
                  <a:moveTo>
                    <a:pt x="22984" y="0"/>
                  </a:moveTo>
                  <a:cubicBezTo>
                    <a:pt x="20325" y="0"/>
                    <a:pt x="17660" y="165"/>
                    <a:pt x="14987" y="351"/>
                  </a:cubicBezTo>
                  <a:cubicBezTo>
                    <a:pt x="12281" y="539"/>
                    <a:pt x="9478" y="803"/>
                    <a:pt x="6699" y="803"/>
                  </a:cubicBezTo>
                  <a:cubicBezTo>
                    <a:pt x="4488" y="803"/>
                    <a:pt x="2292" y="636"/>
                    <a:pt x="171" y="130"/>
                  </a:cubicBezTo>
                  <a:lnTo>
                    <a:pt x="171" y="130"/>
                  </a:lnTo>
                  <a:cubicBezTo>
                    <a:pt x="312" y="955"/>
                    <a:pt x="175" y="1923"/>
                    <a:pt x="165" y="2691"/>
                  </a:cubicBezTo>
                  <a:cubicBezTo>
                    <a:pt x="142" y="4085"/>
                    <a:pt x="118" y="5478"/>
                    <a:pt x="94" y="6871"/>
                  </a:cubicBezTo>
                  <a:cubicBezTo>
                    <a:pt x="53" y="9073"/>
                    <a:pt x="337" y="11581"/>
                    <a:pt x="1" y="13790"/>
                  </a:cubicBezTo>
                  <a:cubicBezTo>
                    <a:pt x="40" y="13770"/>
                    <a:pt x="83" y="13759"/>
                    <a:pt x="126" y="13759"/>
                  </a:cubicBezTo>
                  <a:cubicBezTo>
                    <a:pt x="145" y="13759"/>
                    <a:pt x="163" y="13761"/>
                    <a:pt x="181" y="13765"/>
                  </a:cubicBezTo>
                  <a:cubicBezTo>
                    <a:pt x="4860" y="14657"/>
                    <a:pt x="9549" y="14985"/>
                    <a:pt x="14295" y="14985"/>
                  </a:cubicBezTo>
                  <a:cubicBezTo>
                    <a:pt x="14763" y="14985"/>
                    <a:pt x="15231" y="14982"/>
                    <a:pt x="15700" y="14976"/>
                  </a:cubicBezTo>
                  <a:cubicBezTo>
                    <a:pt x="19537" y="14927"/>
                    <a:pt x="23403" y="14670"/>
                    <a:pt x="27253" y="14670"/>
                  </a:cubicBezTo>
                  <a:cubicBezTo>
                    <a:pt x="28451" y="14670"/>
                    <a:pt x="29648" y="14695"/>
                    <a:pt x="30841" y="14758"/>
                  </a:cubicBezTo>
                  <a:cubicBezTo>
                    <a:pt x="29839" y="12743"/>
                    <a:pt x="29914" y="10176"/>
                    <a:pt x="29978" y="7999"/>
                  </a:cubicBezTo>
                  <a:cubicBezTo>
                    <a:pt x="30022" y="6450"/>
                    <a:pt x="30125" y="4906"/>
                    <a:pt x="30253" y="3361"/>
                  </a:cubicBezTo>
                  <a:cubicBezTo>
                    <a:pt x="30327" y="2460"/>
                    <a:pt x="30300" y="1458"/>
                    <a:pt x="30490" y="560"/>
                  </a:cubicBezTo>
                  <a:cubicBezTo>
                    <a:pt x="27990" y="147"/>
                    <a:pt x="25490" y="0"/>
                    <a:pt x="22984"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325;p46">
              <a:extLst>
                <a:ext uri="{FF2B5EF4-FFF2-40B4-BE49-F238E27FC236}">
                  <a16:creationId xmlns:a16="http://schemas.microsoft.com/office/drawing/2014/main" id="{0F9E3D98-65F8-40DA-AB74-2E1A82F17B79}"/>
                </a:ext>
              </a:extLst>
            </p:cNvPr>
            <p:cNvSpPr/>
            <p:nvPr/>
          </p:nvSpPr>
          <p:spPr>
            <a:xfrm>
              <a:off x="1731350" y="1552838"/>
              <a:ext cx="474347" cy="383027"/>
            </a:xfrm>
            <a:custGeom>
              <a:avLst/>
              <a:gdLst/>
              <a:ahLst/>
              <a:cxnLst/>
              <a:rect l="l" t="t" r="r" b="b"/>
              <a:pathLst>
                <a:path w="37872" h="30581" extrusionOk="0">
                  <a:moveTo>
                    <a:pt x="18438" y="710"/>
                  </a:moveTo>
                  <a:cubicBezTo>
                    <a:pt x="19303" y="710"/>
                    <a:pt x="20175" y="791"/>
                    <a:pt x="20961" y="861"/>
                  </a:cubicBezTo>
                  <a:cubicBezTo>
                    <a:pt x="21117" y="875"/>
                    <a:pt x="21300" y="880"/>
                    <a:pt x="21502" y="880"/>
                  </a:cubicBezTo>
                  <a:cubicBezTo>
                    <a:pt x="21895" y="880"/>
                    <a:pt x="22360" y="862"/>
                    <a:pt x="22839" y="862"/>
                  </a:cubicBezTo>
                  <a:cubicBezTo>
                    <a:pt x="24331" y="862"/>
                    <a:pt x="25956" y="1031"/>
                    <a:pt x="25954" y="2421"/>
                  </a:cubicBezTo>
                  <a:cubicBezTo>
                    <a:pt x="25950" y="3390"/>
                    <a:pt x="25452" y="4475"/>
                    <a:pt x="25508" y="5443"/>
                  </a:cubicBezTo>
                  <a:cubicBezTo>
                    <a:pt x="25299" y="5449"/>
                    <a:pt x="25093" y="5446"/>
                    <a:pt x="24885" y="5449"/>
                  </a:cubicBezTo>
                  <a:cubicBezTo>
                    <a:pt x="25079" y="4338"/>
                    <a:pt x="24995" y="3060"/>
                    <a:pt x="24185" y="2219"/>
                  </a:cubicBezTo>
                  <a:cubicBezTo>
                    <a:pt x="23294" y="1300"/>
                    <a:pt x="21553" y="1378"/>
                    <a:pt x="20397" y="1359"/>
                  </a:cubicBezTo>
                  <a:cubicBezTo>
                    <a:pt x="20305" y="1358"/>
                    <a:pt x="20213" y="1357"/>
                    <a:pt x="20120" y="1357"/>
                  </a:cubicBezTo>
                  <a:cubicBezTo>
                    <a:pt x="17358" y="1357"/>
                    <a:pt x="13944" y="2009"/>
                    <a:pt x="15148" y="5203"/>
                  </a:cubicBezTo>
                  <a:cubicBezTo>
                    <a:pt x="14936" y="5187"/>
                    <a:pt x="14725" y="5171"/>
                    <a:pt x="14513" y="5153"/>
                  </a:cubicBezTo>
                  <a:cubicBezTo>
                    <a:pt x="14193" y="3452"/>
                    <a:pt x="14040" y="1649"/>
                    <a:pt x="16036" y="1020"/>
                  </a:cubicBezTo>
                  <a:cubicBezTo>
                    <a:pt x="16773" y="786"/>
                    <a:pt x="17602" y="710"/>
                    <a:pt x="18438" y="710"/>
                  </a:cubicBezTo>
                  <a:close/>
                  <a:moveTo>
                    <a:pt x="19874" y="2057"/>
                  </a:moveTo>
                  <a:cubicBezTo>
                    <a:pt x="20189" y="2057"/>
                    <a:pt x="20496" y="2063"/>
                    <a:pt x="20783" y="2070"/>
                  </a:cubicBezTo>
                  <a:cubicBezTo>
                    <a:pt x="21736" y="2092"/>
                    <a:pt x="22908" y="2080"/>
                    <a:pt x="23690" y="2715"/>
                  </a:cubicBezTo>
                  <a:cubicBezTo>
                    <a:pt x="24446" y="3334"/>
                    <a:pt x="24256" y="4562"/>
                    <a:pt x="24244" y="5459"/>
                  </a:cubicBezTo>
                  <a:cubicBezTo>
                    <a:pt x="24147" y="5459"/>
                    <a:pt x="24047" y="5461"/>
                    <a:pt x="23951" y="5463"/>
                  </a:cubicBezTo>
                  <a:cubicBezTo>
                    <a:pt x="21216" y="5447"/>
                    <a:pt x="18465" y="5437"/>
                    <a:pt x="15730" y="5251"/>
                  </a:cubicBezTo>
                  <a:cubicBezTo>
                    <a:pt x="14765" y="2390"/>
                    <a:pt x="17553" y="2057"/>
                    <a:pt x="19874" y="2057"/>
                  </a:cubicBezTo>
                  <a:close/>
                  <a:moveTo>
                    <a:pt x="7323" y="5300"/>
                  </a:moveTo>
                  <a:cubicBezTo>
                    <a:pt x="9084" y="5300"/>
                    <a:pt x="10911" y="5592"/>
                    <a:pt x="12341" y="5726"/>
                  </a:cubicBezTo>
                  <a:cubicBezTo>
                    <a:pt x="16603" y="6128"/>
                    <a:pt x="20854" y="6225"/>
                    <a:pt x="25134" y="6243"/>
                  </a:cubicBezTo>
                  <a:cubicBezTo>
                    <a:pt x="25362" y="6244"/>
                    <a:pt x="25589" y="6244"/>
                    <a:pt x="25815" y="6244"/>
                  </a:cubicBezTo>
                  <a:cubicBezTo>
                    <a:pt x="27613" y="6244"/>
                    <a:pt x="29398" y="6219"/>
                    <a:pt x="31193" y="6104"/>
                  </a:cubicBezTo>
                  <a:cubicBezTo>
                    <a:pt x="31562" y="6080"/>
                    <a:pt x="31939" y="6064"/>
                    <a:pt x="32315" y="6064"/>
                  </a:cubicBezTo>
                  <a:cubicBezTo>
                    <a:pt x="34335" y="6064"/>
                    <a:pt x="36319" y="6534"/>
                    <a:pt x="36890" y="8817"/>
                  </a:cubicBezTo>
                  <a:cubicBezTo>
                    <a:pt x="37364" y="10723"/>
                    <a:pt x="37083" y="13105"/>
                    <a:pt x="37061" y="15049"/>
                  </a:cubicBezTo>
                  <a:cubicBezTo>
                    <a:pt x="37030" y="17560"/>
                    <a:pt x="36828" y="20065"/>
                    <a:pt x="36700" y="22572"/>
                  </a:cubicBezTo>
                  <a:cubicBezTo>
                    <a:pt x="36606" y="24401"/>
                    <a:pt x="36612" y="26219"/>
                    <a:pt x="36650" y="28048"/>
                  </a:cubicBezTo>
                  <a:cubicBezTo>
                    <a:pt x="36684" y="29557"/>
                    <a:pt x="35414" y="29379"/>
                    <a:pt x="34199" y="29569"/>
                  </a:cubicBezTo>
                  <a:cubicBezTo>
                    <a:pt x="33394" y="29693"/>
                    <a:pt x="32587" y="29736"/>
                    <a:pt x="31779" y="29736"/>
                  </a:cubicBezTo>
                  <a:cubicBezTo>
                    <a:pt x="30364" y="29736"/>
                    <a:pt x="28946" y="29606"/>
                    <a:pt x="27533" y="29563"/>
                  </a:cubicBezTo>
                  <a:cubicBezTo>
                    <a:pt x="27065" y="29548"/>
                    <a:pt x="26596" y="29542"/>
                    <a:pt x="26126" y="29542"/>
                  </a:cubicBezTo>
                  <a:cubicBezTo>
                    <a:pt x="24095" y="29542"/>
                    <a:pt x="22053" y="29653"/>
                    <a:pt x="20026" y="29653"/>
                  </a:cubicBezTo>
                  <a:cubicBezTo>
                    <a:pt x="20009" y="29653"/>
                    <a:pt x="19991" y="29653"/>
                    <a:pt x="19973" y="29653"/>
                  </a:cubicBezTo>
                  <a:cubicBezTo>
                    <a:pt x="16952" y="29646"/>
                    <a:pt x="13930" y="29560"/>
                    <a:pt x="10909" y="29560"/>
                  </a:cubicBezTo>
                  <a:cubicBezTo>
                    <a:pt x="9582" y="29560"/>
                    <a:pt x="8255" y="29577"/>
                    <a:pt x="6928" y="29624"/>
                  </a:cubicBezTo>
                  <a:cubicBezTo>
                    <a:pt x="6442" y="29642"/>
                    <a:pt x="5902" y="29676"/>
                    <a:pt x="5355" y="29676"/>
                  </a:cubicBezTo>
                  <a:cubicBezTo>
                    <a:pt x="4264" y="29676"/>
                    <a:pt x="3144" y="29538"/>
                    <a:pt x="2367" y="28846"/>
                  </a:cubicBezTo>
                  <a:cubicBezTo>
                    <a:pt x="1103" y="27721"/>
                    <a:pt x="1728" y="24765"/>
                    <a:pt x="1838" y="23299"/>
                  </a:cubicBezTo>
                  <a:cubicBezTo>
                    <a:pt x="2024" y="20828"/>
                    <a:pt x="1944" y="18320"/>
                    <a:pt x="2038" y="15845"/>
                  </a:cubicBezTo>
                  <a:cubicBezTo>
                    <a:pt x="2150" y="12860"/>
                    <a:pt x="2252" y="9885"/>
                    <a:pt x="2193" y="6898"/>
                  </a:cubicBezTo>
                  <a:cubicBezTo>
                    <a:pt x="2193" y="6876"/>
                    <a:pt x="2183" y="6861"/>
                    <a:pt x="2181" y="6842"/>
                  </a:cubicBezTo>
                  <a:lnTo>
                    <a:pt x="2181" y="6842"/>
                  </a:lnTo>
                  <a:cubicBezTo>
                    <a:pt x="2223" y="6860"/>
                    <a:pt x="2268" y="6870"/>
                    <a:pt x="2313" y="6870"/>
                  </a:cubicBezTo>
                  <a:cubicBezTo>
                    <a:pt x="2395" y="6870"/>
                    <a:pt x="2478" y="6838"/>
                    <a:pt x="2555" y="6764"/>
                  </a:cubicBezTo>
                  <a:cubicBezTo>
                    <a:pt x="3722" y="5618"/>
                    <a:pt x="5487" y="5300"/>
                    <a:pt x="7323" y="5300"/>
                  </a:cubicBezTo>
                  <a:close/>
                  <a:moveTo>
                    <a:pt x="18355" y="0"/>
                  </a:moveTo>
                  <a:cubicBezTo>
                    <a:pt x="17114" y="0"/>
                    <a:pt x="15877" y="154"/>
                    <a:pt x="14838" y="768"/>
                  </a:cubicBezTo>
                  <a:cubicBezTo>
                    <a:pt x="13333" y="1659"/>
                    <a:pt x="13483" y="3599"/>
                    <a:pt x="13931" y="5100"/>
                  </a:cubicBezTo>
                  <a:cubicBezTo>
                    <a:pt x="11741" y="4896"/>
                    <a:pt x="9557" y="4668"/>
                    <a:pt x="7355" y="4668"/>
                  </a:cubicBezTo>
                  <a:cubicBezTo>
                    <a:pt x="7217" y="4668"/>
                    <a:pt x="7079" y="4669"/>
                    <a:pt x="6941" y="4671"/>
                  </a:cubicBezTo>
                  <a:cubicBezTo>
                    <a:pt x="5848" y="4687"/>
                    <a:pt x="4754" y="4802"/>
                    <a:pt x="3695" y="5076"/>
                  </a:cubicBezTo>
                  <a:cubicBezTo>
                    <a:pt x="2923" y="5275"/>
                    <a:pt x="2592" y="5696"/>
                    <a:pt x="2045" y="6251"/>
                  </a:cubicBezTo>
                  <a:cubicBezTo>
                    <a:pt x="1926" y="6372"/>
                    <a:pt x="1920" y="6515"/>
                    <a:pt x="1969" y="6633"/>
                  </a:cubicBezTo>
                  <a:cubicBezTo>
                    <a:pt x="1949" y="6629"/>
                    <a:pt x="1928" y="6627"/>
                    <a:pt x="1907" y="6627"/>
                  </a:cubicBezTo>
                  <a:cubicBezTo>
                    <a:pt x="1769" y="6627"/>
                    <a:pt x="1629" y="6717"/>
                    <a:pt x="1626" y="6898"/>
                  </a:cubicBezTo>
                  <a:cubicBezTo>
                    <a:pt x="1499" y="11829"/>
                    <a:pt x="1147" y="16754"/>
                    <a:pt x="1106" y="21688"/>
                  </a:cubicBezTo>
                  <a:cubicBezTo>
                    <a:pt x="1085" y="24171"/>
                    <a:pt x="1" y="27918"/>
                    <a:pt x="2228" y="29743"/>
                  </a:cubicBezTo>
                  <a:cubicBezTo>
                    <a:pt x="3034" y="30404"/>
                    <a:pt x="4411" y="30382"/>
                    <a:pt x="5386" y="30413"/>
                  </a:cubicBezTo>
                  <a:cubicBezTo>
                    <a:pt x="5657" y="30421"/>
                    <a:pt x="5928" y="30424"/>
                    <a:pt x="6200" y="30424"/>
                  </a:cubicBezTo>
                  <a:cubicBezTo>
                    <a:pt x="7599" y="30424"/>
                    <a:pt x="9003" y="30337"/>
                    <a:pt x="10401" y="30337"/>
                  </a:cubicBezTo>
                  <a:cubicBezTo>
                    <a:pt x="10440" y="30337"/>
                    <a:pt x="10478" y="30337"/>
                    <a:pt x="10516" y="30337"/>
                  </a:cubicBezTo>
                  <a:cubicBezTo>
                    <a:pt x="14069" y="30356"/>
                    <a:pt x="17621" y="30424"/>
                    <a:pt x="21173" y="30424"/>
                  </a:cubicBezTo>
                  <a:cubicBezTo>
                    <a:pt x="22542" y="30424"/>
                    <a:pt x="23912" y="30414"/>
                    <a:pt x="25281" y="30387"/>
                  </a:cubicBezTo>
                  <a:cubicBezTo>
                    <a:pt x="25447" y="30383"/>
                    <a:pt x="25613" y="30382"/>
                    <a:pt x="25780" y="30382"/>
                  </a:cubicBezTo>
                  <a:cubicBezTo>
                    <a:pt x="27704" y="30382"/>
                    <a:pt x="29719" y="30580"/>
                    <a:pt x="31703" y="30580"/>
                  </a:cubicBezTo>
                  <a:cubicBezTo>
                    <a:pt x="33319" y="30580"/>
                    <a:pt x="34914" y="30449"/>
                    <a:pt x="36423" y="29973"/>
                  </a:cubicBezTo>
                  <a:cubicBezTo>
                    <a:pt x="36992" y="29796"/>
                    <a:pt x="37314" y="29371"/>
                    <a:pt x="37408" y="28799"/>
                  </a:cubicBezTo>
                  <a:cubicBezTo>
                    <a:pt x="37647" y="27360"/>
                    <a:pt x="37392" y="25739"/>
                    <a:pt x="37429" y="24289"/>
                  </a:cubicBezTo>
                  <a:cubicBezTo>
                    <a:pt x="37545" y="19616"/>
                    <a:pt x="37872" y="14984"/>
                    <a:pt x="37809" y="10306"/>
                  </a:cubicBezTo>
                  <a:cubicBezTo>
                    <a:pt x="37764" y="6976"/>
                    <a:pt x="35834" y="5375"/>
                    <a:pt x="32593" y="5288"/>
                  </a:cubicBezTo>
                  <a:cubicBezTo>
                    <a:pt x="32226" y="5278"/>
                    <a:pt x="31859" y="5274"/>
                    <a:pt x="31491" y="5274"/>
                  </a:cubicBezTo>
                  <a:cubicBezTo>
                    <a:pt x="29740" y="5274"/>
                    <a:pt x="27981" y="5371"/>
                    <a:pt x="26223" y="5425"/>
                  </a:cubicBezTo>
                  <a:cubicBezTo>
                    <a:pt x="26727" y="4363"/>
                    <a:pt x="26790" y="2556"/>
                    <a:pt x="26621" y="1572"/>
                  </a:cubicBezTo>
                  <a:cubicBezTo>
                    <a:pt x="26401" y="275"/>
                    <a:pt x="24346" y="111"/>
                    <a:pt x="22704" y="111"/>
                  </a:cubicBezTo>
                  <a:cubicBezTo>
                    <a:pt x="22148" y="111"/>
                    <a:pt x="21640" y="130"/>
                    <a:pt x="21266" y="130"/>
                  </a:cubicBezTo>
                  <a:cubicBezTo>
                    <a:pt x="21151" y="130"/>
                    <a:pt x="21048" y="128"/>
                    <a:pt x="20961" y="124"/>
                  </a:cubicBezTo>
                  <a:cubicBezTo>
                    <a:pt x="20138" y="79"/>
                    <a:pt x="19246" y="0"/>
                    <a:pt x="1835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326;p46">
              <a:extLst>
                <a:ext uri="{FF2B5EF4-FFF2-40B4-BE49-F238E27FC236}">
                  <a16:creationId xmlns:a16="http://schemas.microsoft.com/office/drawing/2014/main" id="{0C38619D-F73D-407D-ABF2-2AFD198C8470}"/>
                </a:ext>
              </a:extLst>
            </p:cNvPr>
            <p:cNvSpPr/>
            <p:nvPr/>
          </p:nvSpPr>
          <p:spPr>
            <a:xfrm>
              <a:off x="1767747" y="1678024"/>
              <a:ext cx="404282" cy="205673"/>
            </a:xfrm>
            <a:custGeom>
              <a:avLst/>
              <a:gdLst/>
              <a:ahLst/>
              <a:cxnLst/>
              <a:rect l="l" t="t" r="r" b="b"/>
              <a:pathLst>
                <a:path w="32278" h="16421" extrusionOk="0">
                  <a:moveTo>
                    <a:pt x="23754" y="725"/>
                  </a:moveTo>
                  <a:cubicBezTo>
                    <a:pt x="26258" y="725"/>
                    <a:pt x="28758" y="872"/>
                    <a:pt x="31256" y="1285"/>
                  </a:cubicBezTo>
                  <a:cubicBezTo>
                    <a:pt x="31066" y="2183"/>
                    <a:pt x="31093" y="3185"/>
                    <a:pt x="31019" y="4086"/>
                  </a:cubicBezTo>
                  <a:cubicBezTo>
                    <a:pt x="30891" y="5631"/>
                    <a:pt x="30788" y="7175"/>
                    <a:pt x="30744" y="8724"/>
                  </a:cubicBezTo>
                  <a:cubicBezTo>
                    <a:pt x="30680" y="10901"/>
                    <a:pt x="30605" y="13468"/>
                    <a:pt x="31608" y="15483"/>
                  </a:cubicBezTo>
                  <a:cubicBezTo>
                    <a:pt x="30414" y="15420"/>
                    <a:pt x="29218" y="15395"/>
                    <a:pt x="28020" y="15395"/>
                  </a:cubicBezTo>
                  <a:cubicBezTo>
                    <a:pt x="24169" y="15395"/>
                    <a:pt x="20303" y="15652"/>
                    <a:pt x="16466" y="15701"/>
                  </a:cubicBezTo>
                  <a:cubicBezTo>
                    <a:pt x="15996" y="15707"/>
                    <a:pt x="15526" y="15711"/>
                    <a:pt x="15057" y="15711"/>
                  </a:cubicBezTo>
                  <a:cubicBezTo>
                    <a:pt x="10312" y="15711"/>
                    <a:pt x="5624" y="15383"/>
                    <a:pt x="947" y="14490"/>
                  </a:cubicBezTo>
                  <a:cubicBezTo>
                    <a:pt x="929" y="14486"/>
                    <a:pt x="911" y="14484"/>
                    <a:pt x="892" y="14484"/>
                  </a:cubicBezTo>
                  <a:cubicBezTo>
                    <a:pt x="849" y="14484"/>
                    <a:pt x="806" y="14495"/>
                    <a:pt x="767" y="14515"/>
                  </a:cubicBezTo>
                  <a:cubicBezTo>
                    <a:pt x="1103" y="12306"/>
                    <a:pt x="819" y="9799"/>
                    <a:pt x="860" y="7596"/>
                  </a:cubicBezTo>
                  <a:cubicBezTo>
                    <a:pt x="886" y="6205"/>
                    <a:pt x="910" y="4811"/>
                    <a:pt x="931" y="3416"/>
                  </a:cubicBezTo>
                  <a:cubicBezTo>
                    <a:pt x="941" y="2650"/>
                    <a:pt x="1078" y="1681"/>
                    <a:pt x="939" y="856"/>
                  </a:cubicBezTo>
                  <a:lnTo>
                    <a:pt x="939" y="856"/>
                  </a:lnTo>
                  <a:cubicBezTo>
                    <a:pt x="3058" y="1362"/>
                    <a:pt x="5253" y="1529"/>
                    <a:pt x="7462" y="1529"/>
                  </a:cubicBezTo>
                  <a:cubicBezTo>
                    <a:pt x="10242" y="1529"/>
                    <a:pt x="13046" y="1264"/>
                    <a:pt x="15753" y="1077"/>
                  </a:cubicBezTo>
                  <a:cubicBezTo>
                    <a:pt x="18427" y="891"/>
                    <a:pt x="21093" y="725"/>
                    <a:pt x="23754" y="725"/>
                  </a:cubicBezTo>
                  <a:close/>
                  <a:moveTo>
                    <a:pt x="24037" y="0"/>
                  </a:moveTo>
                  <a:cubicBezTo>
                    <a:pt x="21648" y="0"/>
                    <a:pt x="19251" y="151"/>
                    <a:pt x="16880" y="310"/>
                  </a:cubicBezTo>
                  <a:cubicBezTo>
                    <a:pt x="13558" y="531"/>
                    <a:pt x="10286" y="663"/>
                    <a:pt x="7001" y="663"/>
                  </a:cubicBezTo>
                  <a:cubicBezTo>
                    <a:pt x="4962" y="663"/>
                    <a:pt x="2918" y="612"/>
                    <a:pt x="854" y="500"/>
                  </a:cubicBezTo>
                  <a:cubicBezTo>
                    <a:pt x="824" y="390"/>
                    <a:pt x="785" y="284"/>
                    <a:pt x="735" y="182"/>
                  </a:cubicBezTo>
                  <a:cubicBezTo>
                    <a:pt x="723" y="155"/>
                    <a:pt x="694" y="141"/>
                    <a:pt x="664" y="141"/>
                  </a:cubicBezTo>
                  <a:cubicBezTo>
                    <a:pt x="634" y="141"/>
                    <a:pt x="605" y="155"/>
                    <a:pt x="592" y="182"/>
                  </a:cubicBezTo>
                  <a:cubicBezTo>
                    <a:pt x="200" y="992"/>
                    <a:pt x="368" y="2097"/>
                    <a:pt x="349" y="2979"/>
                  </a:cubicBezTo>
                  <a:cubicBezTo>
                    <a:pt x="323" y="4359"/>
                    <a:pt x="296" y="5739"/>
                    <a:pt x="271" y="7119"/>
                  </a:cubicBezTo>
                  <a:cubicBezTo>
                    <a:pt x="241" y="8525"/>
                    <a:pt x="212" y="9929"/>
                    <a:pt x="188" y="11331"/>
                  </a:cubicBezTo>
                  <a:cubicBezTo>
                    <a:pt x="169" y="12530"/>
                    <a:pt x="0" y="13851"/>
                    <a:pt x="237" y="15027"/>
                  </a:cubicBezTo>
                  <a:cubicBezTo>
                    <a:pt x="259" y="15137"/>
                    <a:pt x="357" y="15192"/>
                    <a:pt x="455" y="15192"/>
                  </a:cubicBezTo>
                  <a:cubicBezTo>
                    <a:pt x="554" y="15192"/>
                    <a:pt x="653" y="15137"/>
                    <a:pt x="676" y="15027"/>
                  </a:cubicBezTo>
                  <a:cubicBezTo>
                    <a:pt x="680" y="15009"/>
                    <a:pt x="682" y="14994"/>
                    <a:pt x="686" y="14975"/>
                  </a:cubicBezTo>
                  <a:cubicBezTo>
                    <a:pt x="718" y="15002"/>
                    <a:pt x="757" y="15021"/>
                    <a:pt x="798" y="15031"/>
                  </a:cubicBezTo>
                  <a:cubicBezTo>
                    <a:pt x="5208" y="16235"/>
                    <a:pt x="9862" y="16420"/>
                    <a:pt x="14427" y="16420"/>
                  </a:cubicBezTo>
                  <a:cubicBezTo>
                    <a:pt x="14922" y="16420"/>
                    <a:pt x="15416" y="16418"/>
                    <a:pt x="15909" y="16415"/>
                  </a:cubicBezTo>
                  <a:cubicBezTo>
                    <a:pt x="21207" y="16383"/>
                    <a:pt x="26515" y="16218"/>
                    <a:pt x="31813" y="16107"/>
                  </a:cubicBezTo>
                  <a:cubicBezTo>
                    <a:pt x="31916" y="16103"/>
                    <a:pt x="31991" y="16062"/>
                    <a:pt x="32040" y="16007"/>
                  </a:cubicBezTo>
                  <a:cubicBezTo>
                    <a:pt x="32162" y="15993"/>
                    <a:pt x="32277" y="15888"/>
                    <a:pt x="32228" y="15742"/>
                  </a:cubicBezTo>
                  <a:cubicBezTo>
                    <a:pt x="31421" y="13369"/>
                    <a:pt x="31421" y="10768"/>
                    <a:pt x="31483" y="8287"/>
                  </a:cubicBezTo>
                  <a:cubicBezTo>
                    <a:pt x="31517" y="6885"/>
                    <a:pt x="31620" y="5484"/>
                    <a:pt x="31726" y="4085"/>
                  </a:cubicBezTo>
                  <a:cubicBezTo>
                    <a:pt x="31795" y="3201"/>
                    <a:pt x="31978" y="2238"/>
                    <a:pt x="31919" y="1338"/>
                  </a:cubicBezTo>
                  <a:cubicBezTo>
                    <a:pt x="32168" y="1226"/>
                    <a:pt x="32230" y="821"/>
                    <a:pt x="31897" y="749"/>
                  </a:cubicBezTo>
                  <a:cubicBezTo>
                    <a:pt x="29312" y="185"/>
                    <a:pt x="26679" y="0"/>
                    <a:pt x="2403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327;p46">
              <a:extLst>
                <a:ext uri="{FF2B5EF4-FFF2-40B4-BE49-F238E27FC236}">
                  <a16:creationId xmlns:a16="http://schemas.microsoft.com/office/drawing/2014/main" id="{C533AD4E-E79B-4522-BACA-24E2399CA30A}"/>
                </a:ext>
              </a:extLst>
            </p:cNvPr>
            <p:cNvSpPr/>
            <p:nvPr/>
          </p:nvSpPr>
          <p:spPr>
            <a:xfrm>
              <a:off x="1901514" y="1721060"/>
              <a:ext cx="144676" cy="125764"/>
            </a:xfrm>
            <a:custGeom>
              <a:avLst/>
              <a:gdLst/>
              <a:ahLst/>
              <a:cxnLst/>
              <a:rect l="l" t="t" r="r" b="b"/>
              <a:pathLst>
                <a:path w="11551" h="10041" extrusionOk="0">
                  <a:moveTo>
                    <a:pt x="8365" y="632"/>
                  </a:moveTo>
                  <a:cubicBezTo>
                    <a:pt x="8365" y="1339"/>
                    <a:pt x="8353" y="2043"/>
                    <a:pt x="8197" y="2737"/>
                  </a:cubicBezTo>
                  <a:cubicBezTo>
                    <a:pt x="8156" y="2926"/>
                    <a:pt x="8287" y="3064"/>
                    <a:pt x="8443" y="3077"/>
                  </a:cubicBezTo>
                  <a:cubicBezTo>
                    <a:pt x="8500" y="3134"/>
                    <a:pt x="8576" y="3169"/>
                    <a:pt x="8666" y="3169"/>
                  </a:cubicBezTo>
                  <a:cubicBezTo>
                    <a:pt x="8699" y="3169"/>
                    <a:pt x="8733" y="3165"/>
                    <a:pt x="8769" y="3155"/>
                  </a:cubicBezTo>
                  <a:cubicBezTo>
                    <a:pt x="9418" y="2978"/>
                    <a:pt x="10098" y="2965"/>
                    <a:pt x="10760" y="2849"/>
                  </a:cubicBezTo>
                  <a:lnTo>
                    <a:pt x="10760" y="2849"/>
                  </a:lnTo>
                  <a:cubicBezTo>
                    <a:pt x="10629" y="4045"/>
                    <a:pt x="10602" y="5244"/>
                    <a:pt x="10605" y="6444"/>
                  </a:cubicBezTo>
                  <a:cubicBezTo>
                    <a:pt x="10069" y="6515"/>
                    <a:pt x="9539" y="6628"/>
                    <a:pt x="9004" y="6681"/>
                  </a:cubicBezTo>
                  <a:cubicBezTo>
                    <a:pt x="9002" y="6677"/>
                    <a:pt x="9000" y="6674"/>
                    <a:pt x="9000" y="6669"/>
                  </a:cubicBezTo>
                  <a:cubicBezTo>
                    <a:pt x="8960" y="6498"/>
                    <a:pt x="8832" y="6425"/>
                    <a:pt x="8699" y="6425"/>
                  </a:cubicBezTo>
                  <a:cubicBezTo>
                    <a:pt x="8499" y="6425"/>
                    <a:pt x="8287" y="6592"/>
                    <a:pt x="8346" y="6847"/>
                  </a:cubicBezTo>
                  <a:cubicBezTo>
                    <a:pt x="8512" y="7537"/>
                    <a:pt x="8390" y="8270"/>
                    <a:pt x="8200" y="8948"/>
                  </a:cubicBezTo>
                  <a:cubicBezTo>
                    <a:pt x="6872" y="9136"/>
                    <a:pt x="5549" y="9372"/>
                    <a:pt x="4210" y="9372"/>
                  </a:cubicBezTo>
                  <a:cubicBezTo>
                    <a:pt x="3983" y="9372"/>
                    <a:pt x="3756" y="9365"/>
                    <a:pt x="3528" y="9350"/>
                  </a:cubicBezTo>
                  <a:cubicBezTo>
                    <a:pt x="3300" y="8566"/>
                    <a:pt x="3023" y="7800"/>
                    <a:pt x="3085" y="6965"/>
                  </a:cubicBezTo>
                  <a:cubicBezTo>
                    <a:pt x="3095" y="6823"/>
                    <a:pt x="2979" y="6747"/>
                    <a:pt x="2862" y="6747"/>
                  </a:cubicBezTo>
                  <a:cubicBezTo>
                    <a:pt x="2832" y="6747"/>
                    <a:pt x="2802" y="6752"/>
                    <a:pt x="2774" y="6763"/>
                  </a:cubicBezTo>
                  <a:cubicBezTo>
                    <a:pt x="2757" y="6749"/>
                    <a:pt x="2737" y="6737"/>
                    <a:pt x="2718" y="6728"/>
                  </a:cubicBezTo>
                  <a:cubicBezTo>
                    <a:pt x="2651" y="6706"/>
                    <a:pt x="2584" y="6697"/>
                    <a:pt x="2518" y="6697"/>
                  </a:cubicBezTo>
                  <a:cubicBezTo>
                    <a:pt x="2294" y="6697"/>
                    <a:pt x="2075" y="6800"/>
                    <a:pt x="1848" y="6853"/>
                  </a:cubicBezTo>
                  <a:cubicBezTo>
                    <a:pt x="1486" y="6936"/>
                    <a:pt x="1119" y="6991"/>
                    <a:pt x="749" y="7018"/>
                  </a:cubicBezTo>
                  <a:cubicBezTo>
                    <a:pt x="890" y="5797"/>
                    <a:pt x="917" y="4573"/>
                    <a:pt x="923" y="3345"/>
                  </a:cubicBezTo>
                  <a:cubicBezTo>
                    <a:pt x="1711" y="3286"/>
                    <a:pt x="2484" y="3127"/>
                    <a:pt x="3275" y="3068"/>
                  </a:cubicBezTo>
                  <a:cubicBezTo>
                    <a:pt x="3487" y="3049"/>
                    <a:pt x="3559" y="2844"/>
                    <a:pt x="3497" y="2698"/>
                  </a:cubicBezTo>
                  <a:cubicBezTo>
                    <a:pt x="3385" y="2021"/>
                    <a:pt x="3522" y="1320"/>
                    <a:pt x="3575" y="636"/>
                  </a:cubicBezTo>
                  <a:cubicBezTo>
                    <a:pt x="4372" y="637"/>
                    <a:pt x="5170" y="638"/>
                    <a:pt x="5969" y="638"/>
                  </a:cubicBezTo>
                  <a:cubicBezTo>
                    <a:pt x="6767" y="638"/>
                    <a:pt x="7566" y="637"/>
                    <a:pt x="8365" y="632"/>
                  </a:cubicBezTo>
                  <a:close/>
                  <a:moveTo>
                    <a:pt x="6265" y="0"/>
                  </a:moveTo>
                  <a:cubicBezTo>
                    <a:pt x="5269" y="0"/>
                    <a:pt x="4273" y="3"/>
                    <a:pt x="3275" y="5"/>
                  </a:cubicBezTo>
                  <a:cubicBezTo>
                    <a:pt x="3097" y="5"/>
                    <a:pt x="2964" y="148"/>
                    <a:pt x="2958" y="319"/>
                  </a:cubicBezTo>
                  <a:cubicBezTo>
                    <a:pt x="2938" y="1064"/>
                    <a:pt x="2835" y="1824"/>
                    <a:pt x="2972" y="2559"/>
                  </a:cubicBezTo>
                  <a:cubicBezTo>
                    <a:pt x="2172" y="2563"/>
                    <a:pt x="1374" y="2649"/>
                    <a:pt x="574" y="2669"/>
                  </a:cubicBezTo>
                  <a:cubicBezTo>
                    <a:pt x="384" y="2675"/>
                    <a:pt x="226" y="2824"/>
                    <a:pt x="226" y="3020"/>
                  </a:cubicBezTo>
                  <a:cubicBezTo>
                    <a:pt x="226" y="4479"/>
                    <a:pt x="212" y="5930"/>
                    <a:pt x="22" y="7381"/>
                  </a:cubicBezTo>
                  <a:cubicBezTo>
                    <a:pt x="1" y="7559"/>
                    <a:pt x="193" y="7724"/>
                    <a:pt x="360" y="7724"/>
                  </a:cubicBezTo>
                  <a:cubicBezTo>
                    <a:pt x="361" y="7724"/>
                    <a:pt x="363" y="7724"/>
                    <a:pt x="365" y="7724"/>
                  </a:cubicBezTo>
                  <a:cubicBezTo>
                    <a:pt x="863" y="7708"/>
                    <a:pt x="1998" y="7718"/>
                    <a:pt x="2568" y="7381"/>
                  </a:cubicBezTo>
                  <a:lnTo>
                    <a:pt x="2568" y="7381"/>
                  </a:lnTo>
                  <a:cubicBezTo>
                    <a:pt x="2505" y="8185"/>
                    <a:pt x="2745" y="8960"/>
                    <a:pt x="2956" y="9752"/>
                  </a:cubicBezTo>
                  <a:cubicBezTo>
                    <a:pt x="2997" y="9905"/>
                    <a:pt x="3128" y="9979"/>
                    <a:pt x="3274" y="9995"/>
                  </a:cubicBezTo>
                  <a:cubicBezTo>
                    <a:pt x="3596" y="10027"/>
                    <a:pt x="3917" y="10040"/>
                    <a:pt x="4237" y="10040"/>
                  </a:cubicBezTo>
                  <a:cubicBezTo>
                    <a:pt x="5655" y="10040"/>
                    <a:pt x="7057" y="9772"/>
                    <a:pt x="8464" y="9586"/>
                  </a:cubicBezTo>
                  <a:cubicBezTo>
                    <a:pt x="8620" y="9564"/>
                    <a:pt x="8744" y="9496"/>
                    <a:pt x="8791" y="9337"/>
                  </a:cubicBezTo>
                  <a:cubicBezTo>
                    <a:pt x="8993" y="8665"/>
                    <a:pt x="9134" y="7935"/>
                    <a:pt x="9081" y="7226"/>
                  </a:cubicBezTo>
                  <a:cubicBezTo>
                    <a:pt x="9707" y="7206"/>
                    <a:pt x="10330" y="7110"/>
                    <a:pt x="10956" y="7110"/>
                  </a:cubicBezTo>
                  <a:cubicBezTo>
                    <a:pt x="11149" y="7110"/>
                    <a:pt x="11308" y="6948"/>
                    <a:pt x="11311" y="6759"/>
                  </a:cubicBezTo>
                  <a:cubicBezTo>
                    <a:pt x="11321" y="5297"/>
                    <a:pt x="11329" y="3846"/>
                    <a:pt x="11523" y="2398"/>
                  </a:cubicBezTo>
                  <a:cubicBezTo>
                    <a:pt x="11550" y="2193"/>
                    <a:pt x="11343" y="2040"/>
                    <a:pt x="11157" y="2040"/>
                  </a:cubicBezTo>
                  <a:cubicBezTo>
                    <a:pt x="11128" y="2040"/>
                    <a:pt x="11099" y="2044"/>
                    <a:pt x="11072" y="2052"/>
                  </a:cubicBezTo>
                  <a:cubicBezTo>
                    <a:pt x="10386" y="2242"/>
                    <a:pt x="9667" y="2242"/>
                    <a:pt x="8973" y="2375"/>
                  </a:cubicBezTo>
                  <a:cubicBezTo>
                    <a:pt x="9106" y="1709"/>
                    <a:pt x="8982" y="787"/>
                    <a:pt x="8985" y="319"/>
                  </a:cubicBezTo>
                  <a:cubicBezTo>
                    <a:pt x="8985" y="148"/>
                    <a:pt x="8842" y="11"/>
                    <a:pt x="8673" y="8"/>
                  </a:cubicBezTo>
                  <a:cubicBezTo>
                    <a:pt x="7870" y="2"/>
                    <a:pt x="7068" y="0"/>
                    <a:pt x="626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30" name="Google Shape;1328;p46">
            <a:extLst>
              <a:ext uri="{FF2B5EF4-FFF2-40B4-BE49-F238E27FC236}">
                <a16:creationId xmlns:a16="http://schemas.microsoft.com/office/drawing/2014/main" id="{02C16140-A797-42E0-BA19-39C9C3750DB7}"/>
              </a:ext>
            </a:extLst>
          </p:cNvPr>
          <p:cNvGrpSpPr/>
          <p:nvPr/>
        </p:nvGrpSpPr>
        <p:grpSpPr>
          <a:xfrm>
            <a:off x="4867591" y="5800792"/>
            <a:ext cx="763624" cy="1021360"/>
            <a:chOff x="1881525" y="636775"/>
            <a:chExt cx="520275" cy="695875"/>
          </a:xfrm>
        </p:grpSpPr>
        <p:sp>
          <p:nvSpPr>
            <p:cNvPr id="31" name="Google Shape;1329;p46">
              <a:extLst>
                <a:ext uri="{FF2B5EF4-FFF2-40B4-BE49-F238E27FC236}">
                  <a16:creationId xmlns:a16="http://schemas.microsoft.com/office/drawing/2014/main" id="{E83099D0-B52A-4705-AB76-5461508A583F}"/>
                </a:ext>
              </a:extLst>
            </p:cNvPr>
            <p:cNvSpPr/>
            <p:nvPr/>
          </p:nvSpPr>
          <p:spPr>
            <a:xfrm>
              <a:off x="2197250" y="645525"/>
              <a:ext cx="204550" cy="676900"/>
            </a:xfrm>
            <a:custGeom>
              <a:avLst/>
              <a:gdLst/>
              <a:ahLst/>
              <a:cxnLst/>
              <a:rect l="l" t="t" r="r" b="b"/>
              <a:pathLst>
                <a:path w="8182" h="27076" extrusionOk="0">
                  <a:moveTo>
                    <a:pt x="4500" y="650"/>
                  </a:moveTo>
                  <a:cubicBezTo>
                    <a:pt x="5691" y="650"/>
                    <a:pt x="6791" y="1029"/>
                    <a:pt x="7388" y="2069"/>
                  </a:cubicBezTo>
                  <a:cubicBezTo>
                    <a:pt x="6839" y="2371"/>
                    <a:pt x="6262" y="2619"/>
                    <a:pt x="5665" y="2810"/>
                  </a:cubicBezTo>
                  <a:lnTo>
                    <a:pt x="5665" y="2808"/>
                  </a:lnTo>
                  <a:cubicBezTo>
                    <a:pt x="5604" y="2694"/>
                    <a:pt x="5486" y="2626"/>
                    <a:pt x="5363" y="2626"/>
                  </a:cubicBezTo>
                  <a:cubicBezTo>
                    <a:pt x="5323" y="2626"/>
                    <a:pt x="5283" y="2633"/>
                    <a:pt x="5244" y="2648"/>
                  </a:cubicBezTo>
                  <a:cubicBezTo>
                    <a:pt x="5082" y="2709"/>
                    <a:pt x="4991" y="2879"/>
                    <a:pt x="5031" y="3046"/>
                  </a:cubicBezTo>
                  <a:cubicBezTo>
                    <a:pt x="5549" y="5828"/>
                    <a:pt x="5828" y="8649"/>
                    <a:pt x="5865" y="11478"/>
                  </a:cubicBezTo>
                  <a:cubicBezTo>
                    <a:pt x="5241" y="11019"/>
                    <a:pt x="4515" y="10748"/>
                    <a:pt x="3819" y="10748"/>
                  </a:cubicBezTo>
                  <a:cubicBezTo>
                    <a:pt x="3188" y="10748"/>
                    <a:pt x="2582" y="10971"/>
                    <a:pt x="2099" y="11478"/>
                  </a:cubicBezTo>
                  <a:cubicBezTo>
                    <a:pt x="2336" y="8302"/>
                    <a:pt x="2725" y="5106"/>
                    <a:pt x="2582" y="1949"/>
                  </a:cubicBezTo>
                  <a:cubicBezTo>
                    <a:pt x="2580" y="1845"/>
                    <a:pt x="2493" y="1770"/>
                    <a:pt x="2399" y="1770"/>
                  </a:cubicBezTo>
                  <a:cubicBezTo>
                    <a:pt x="2369" y="1770"/>
                    <a:pt x="2339" y="1778"/>
                    <a:pt x="2310" y="1794"/>
                  </a:cubicBezTo>
                  <a:cubicBezTo>
                    <a:pt x="2270" y="1746"/>
                    <a:pt x="2210" y="1715"/>
                    <a:pt x="2147" y="1708"/>
                  </a:cubicBezTo>
                  <a:cubicBezTo>
                    <a:pt x="1718" y="1682"/>
                    <a:pt x="1362" y="1737"/>
                    <a:pt x="1017" y="1530"/>
                  </a:cubicBezTo>
                  <a:cubicBezTo>
                    <a:pt x="1986" y="1041"/>
                    <a:pt x="3291" y="650"/>
                    <a:pt x="4500" y="650"/>
                  </a:cubicBezTo>
                  <a:close/>
                  <a:moveTo>
                    <a:pt x="3897" y="11416"/>
                  </a:moveTo>
                  <a:cubicBezTo>
                    <a:pt x="4575" y="11416"/>
                    <a:pt x="5289" y="11765"/>
                    <a:pt x="5880" y="12317"/>
                  </a:cubicBezTo>
                  <a:cubicBezTo>
                    <a:pt x="5411" y="12655"/>
                    <a:pt x="4905" y="12785"/>
                    <a:pt x="4387" y="12785"/>
                  </a:cubicBezTo>
                  <a:cubicBezTo>
                    <a:pt x="3705" y="12785"/>
                    <a:pt x="3001" y="12560"/>
                    <a:pt x="2329" y="12291"/>
                  </a:cubicBezTo>
                  <a:cubicBezTo>
                    <a:pt x="2755" y="11676"/>
                    <a:pt x="3312" y="11416"/>
                    <a:pt x="3897" y="11416"/>
                  </a:cubicBezTo>
                  <a:close/>
                  <a:moveTo>
                    <a:pt x="2024" y="12654"/>
                  </a:moveTo>
                  <a:cubicBezTo>
                    <a:pt x="2815" y="13058"/>
                    <a:pt x="3673" y="13353"/>
                    <a:pt x="4507" y="13353"/>
                  </a:cubicBezTo>
                  <a:cubicBezTo>
                    <a:pt x="4987" y="13353"/>
                    <a:pt x="5459" y="13255"/>
                    <a:pt x="5906" y="13025"/>
                  </a:cubicBezTo>
                  <a:cubicBezTo>
                    <a:pt x="5920" y="13672"/>
                    <a:pt x="5935" y="14318"/>
                    <a:pt x="5950" y="14960"/>
                  </a:cubicBezTo>
                  <a:cubicBezTo>
                    <a:pt x="5972" y="15512"/>
                    <a:pt x="5972" y="16068"/>
                    <a:pt x="5972" y="16624"/>
                  </a:cubicBezTo>
                  <a:lnTo>
                    <a:pt x="5952" y="16621"/>
                  </a:lnTo>
                  <a:cubicBezTo>
                    <a:pt x="5910" y="16595"/>
                    <a:pt x="5863" y="16581"/>
                    <a:pt x="5816" y="16581"/>
                  </a:cubicBezTo>
                  <a:cubicBezTo>
                    <a:pt x="5761" y="16581"/>
                    <a:pt x="5707" y="16600"/>
                    <a:pt x="5662" y="16635"/>
                  </a:cubicBezTo>
                  <a:cubicBezTo>
                    <a:pt x="5509" y="16786"/>
                    <a:pt x="5367" y="16944"/>
                    <a:pt x="5235" y="17114"/>
                  </a:cubicBezTo>
                  <a:cubicBezTo>
                    <a:pt x="5170" y="17185"/>
                    <a:pt x="5106" y="17214"/>
                    <a:pt x="5046" y="17214"/>
                  </a:cubicBezTo>
                  <a:cubicBezTo>
                    <a:pt x="4838" y="17214"/>
                    <a:pt x="4665" y="16868"/>
                    <a:pt x="4550" y="16688"/>
                  </a:cubicBezTo>
                  <a:cubicBezTo>
                    <a:pt x="4547" y="16684"/>
                    <a:pt x="4544" y="16681"/>
                    <a:pt x="4540" y="16677"/>
                  </a:cubicBezTo>
                  <a:cubicBezTo>
                    <a:pt x="4492" y="16629"/>
                    <a:pt x="4430" y="16605"/>
                    <a:pt x="4367" y="16605"/>
                  </a:cubicBezTo>
                  <a:cubicBezTo>
                    <a:pt x="4305" y="16605"/>
                    <a:pt x="4243" y="16629"/>
                    <a:pt x="4195" y="16677"/>
                  </a:cubicBezTo>
                  <a:cubicBezTo>
                    <a:pt x="4028" y="16932"/>
                    <a:pt x="4105" y="17248"/>
                    <a:pt x="4028" y="17519"/>
                  </a:cubicBezTo>
                  <a:lnTo>
                    <a:pt x="3613" y="17404"/>
                  </a:lnTo>
                  <a:cubicBezTo>
                    <a:pt x="3637" y="17289"/>
                    <a:pt x="3672" y="17176"/>
                    <a:pt x="3712" y="17066"/>
                  </a:cubicBezTo>
                  <a:cubicBezTo>
                    <a:pt x="3724" y="17031"/>
                    <a:pt x="3738" y="16997"/>
                    <a:pt x="3753" y="16962"/>
                  </a:cubicBezTo>
                  <a:cubicBezTo>
                    <a:pt x="3763" y="16944"/>
                    <a:pt x="3770" y="16924"/>
                    <a:pt x="3775" y="16904"/>
                  </a:cubicBezTo>
                  <a:cubicBezTo>
                    <a:pt x="3778" y="16892"/>
                    <a:pt x="3778" y="16880"/>
                    <a:pt x="3775" y="16867"/>
                  </a:cubicBezTo>
                  <a:cubicBezTo>
                    <a:pt x="3777" y="16857"/>
                    <a:pt x="3777" y="16849"/>
                    <a:pt x="3775" y="16841"/>
                  </a:cubicBezTo>
                  <a:cubicBezTo>
                    <a:pt x="3777" y="16820"/>
                    <a:pt x="3777" y="16798"/>
                    <a:pt x="3775" y="16777"/>
                  </a:cubicBezTo>
                  <a:cubicBezTo>
                    <a:pt x="3773" y="16733"/>
                    <a:pt x="3738" y="16699"/>
                    <a:pt x="3694" y="16696"/>
                  </a:cubicBezTo>
                  <a:cubicBezTo>
                    <a:pt x="3690" y="16696"/>
                    <a:pt x="3685" y="16695"/>
                    <a:pt x="3681" y="16695"/>
                  </a:cubicBezTo>
                  <a:cubicBezTo>
                    <a:pt x="3432" y="16695"/>
                    <a:pt x="3238" y="17302"/>
                    <a:pt x="3205" y="17490"/>
                  </a:cubicBezTo>
                  <a:cubicBezTo>
                    <a:pt x="3183" y="17585"/>
                    <a:pt x="3237" y="17681"/>
                    <a:pt x="3331" y="17712"/>
                  </a:cubicBezTo>
                  <a:cubicBezTo>
                    <a:pt x="3588" y="17815"/>
                    <a:pt x="3828" y="17913"/>
                    <a:pt x="4072" y="18006"/>
                  </a:cubicBezTo>
                  <a:cubicBezTo>
                    <a:pt x="4091" y="18010"/>
                    <a:pt x="4110" y="18013"/>
                    <a:pt x="4129" y="18013"/>
                  </a:cubicBezTo>
                  <a:cubicBezTo>
                    <a:pt x="4209" y="18013"/>
                    <a:pt x="4285" y="17971"/>
                    <a:pt x="4329" y="17902"/>
                  </a:cubicBezTo>
                  <a:cubicBezTo>
                    <a:pt x="4431" y="17737"/>
                    <a:pt x="4479" y="17543"/>
                    <a:pt x="4470" y="17350"/>
                  </a:cubicBezTo>
                  <a:lnTo>
                    <a:pt x="4470" y="17350"/>
                  </a:lnTo>
                  <a:cubicBezTo>
                    <a:pt x="4629" y="17551"/>
                    <a:pt x="4830" y="17723"/>
                    <a:pt x="5060" y="17723"/>
                  </a:cubicBezTo>
                  <a:cubicBezTo>
                    <a:pt x="5109" y="17723"/>
                    <a:pt x="5159" y="17715"/>
                    <a:pt x="5211" y="17698"/>
                  </a:cubicBezTo>
                  <a:cubicBezTo>
                    <a:pt x="5531" y="17550"/>
                    <a:pt x="5797" y="17309"/>
                    <a:pt x="5974" y="17005"/>
                  </a:cubicBezTo>
                  <a:lnTo>
                    <a:pt x="5974" y="17005"/>
                  </a:lnTo>
                  <a:cubicBezTo>
                    <a:pt x="5974" y="18710"/>
                    <a:pt x="5923" y="20411"/>
                    <a:pt x="5774" y="22109"/>
                  </a:cubicBezTo>
                  <a:cubicBezTo>
                    <a:pt x="5692" y="22999"/>
                    <a:pt x="5615" y="26007"/>
                    <a:pt x="4465" y="26379"/>
                  </a:cubicBezTo>
                  <a:cubicBezTo>
                    <a:pt x="4384" y="26405"/>
                    <a:pt x="4306" y="26417"/>
                    <a:pt x="4230" y="26417"/>
                  </a:cubicBezTo>
                  <a:cubicBezTo>
                    <a:pt x="2939" y="26417"/>
                    <a:pt x="2354" y="22865"/>
                    <a:pt x="2242" y="22164"/>
                  </a:cubicBezTo>
                  <a:cubicBezTo>
                    <a:pt x="2187" y="21827"/>
                    <a:pt x="2141" y="21489"/>
                    <a:pt x="2101" y="21148"/>
                  </a:cubicBezTo>
                  <a:lnTo>
                    <a:pt x="2101" y="21148"/>
                  </a:lnTo>
                  <a:cubicBezTo>
                    <a:pt x="2117" y="21153"/>
                    <a:pt x="2133" y="21156"/>
                    <a:pt x="2149" y="21156"/>
                  </a:cubicBezTo>
                  <a:cubicBezTo>
                    <a:pt x="2187" y="21156"/>
                    <a:pt x="2225" y="21141"/>
                    <a:pt x="2253" y="21112"/>
                  </a:cubicBezTo>
                  <a:cubicBezTo>
                    <a:pt x="2506" y="20844"/>
                    <a:pt x="2587" y="20497"/>
                    <a:pt x="2876" y="20270"/>
                  </a:cubicBezTo>
                  <a:cubicBezTo>
                    <a:pt x="3076" y="20462"/>
                    <a:pt x="3165" y="20740"/>
                    <a:pt x="3117" y="21011"/>
                  </a:cubicBezTo>
                  <a:cubicBezTo>
                    <a:pt x="3119" y="21162"/>
                    <a:pt x="3243" y="21269"/>
                    <a:pt x="3377" y="21269"/>
                  </a:cubicBezTo>
                  <a:cubicBezTo>
                    <a:pt x="3420" y="21269"/>
                    <a:pt x="3465" y="21258"/>
                    <a:pt x="3506" y="21234"/>
                  </a:cubicBezTo>
                  <a:cubicBezTo>
                    <a:pt x="3655" y="21145"/>
                    <a:pt x="3823" y="21099"/>
                    <a:pt x="3993" y="21099"/>
                  </a:cubicBezTo>
                  <a:cubicBezTo>
                    <a:pt x="4078" y="21099"/>
                    <a:pt x="4164" y="21111"/>
                    <a:pt x="4249" y="21134"/>
                  </a:cubicBezTo>
                  <a:cubicBezTo>
                    <a:pt x="4552" y="21220"/>
                    <a:pt x="4405" y="21605"/>
                    <a:pt x="4315" y="21801"/>
                  </a:cubicBezTo>
                  <a:cubicBezTo>
                    <a:pt x="4178" y="22023"/>
                    <a:pt x="4122" y="22285"/>
                    <a:pt x="4152" y="22543"/>
                  </a:cubicBezTo>
                  <a:cubicBezTo>
                    <a:pt x="4175" y="22656"/>
                    <a:pt x="4260" y="22706"/>
                    <a:pt x="4351" y="22706"/>
                  </a:cubicBezTo>
                  <a:cubicBezTo>
                    <a:pt x="4451" y="22706"/>
                    <a:pt x="4557" y="22646"/>
                    <a:pt x="4594" y="22543"/>
                  </a:cubicBezTo>
                  <a:cubicBezTo>
                    <a:pt x="4794" y="21980"/>
                    <a:pt x="5045" y="21543"/>
                    <a:pt x="4871" y="20931"/>
                  </a:cubicBezTo>
                  <a:cubicBezTo>
                    <a:pt x="4801" y="20675"/>
                    <a:pt x="4344" y="20593"/>
                    <a:pt x="4130" y="20560"/>
                  </a:cubicBezTo>
                  <a:cubicBezTo>
                    <a:pt x="4089" y="20556"/>
                    <a:pt x="4049" y="20554"/>
                    <a:pt x="4008" y="20554"/>
                  </a:cubicBezTo>
                  <a:cubicBezTo>
                    <a:pt x="3866" y="20554"/>
                    <a:pt x="3725" y="20580"/>
                    <a:pt x="3592" y="20631"/>
                  </a:cubicBezTo>
                  <a:cubicBezTo>
                    <a:pt x="3526" y="20286"/>
                    <a:pt x="3306" y="19989"/>
                    <a:pt x="2996" y="19823"/>
                  </a:cubicBezTo>
                  <a:cubicBezTo>
                    <a:pt x="2962" y="19803"/>
                    <a:pt x="2925" y="19793"/>
                    <a:pt x="2888" y="19793"/>
                  </a:cubicBezTo>
                  <a:cubicBezTo>
                    <a:pt x="2851" y="19793"/>
                    <a:pt x="2813" y="19803"/>
                    <a:pt x="2780" y="19823"/>
                  </a:cubicBezTo>
                  <a:cubicBezTo>
                    <a:pt x="2373" y="20070"/>
                    <a:pt x="2310" y="20441"/>
                    <a:pt x="2076" y="20813"/>
                  </a:cubicBezTo>
                  <a:cubicBezTo>
                    <a:pt x="1897" y="18668"/>
                    <a:pt x="1854" y="16515"/>
                    <a:pt x="1947" y="14366"/>
                  </a:cubicBezTo>
                  <a:cubicBezTo>
                    <a:pt x="1961" y="13796"/>
                    <a:pt x="1987" y="13225"/>
                    <a:pt x="2024" y="12654"/>
                  </a:cubicBezTo>
                  <a:close/>
                  <a:moveTo>
                    <a:pt x="4464" y="1"/>
                  </a:moveTo>
                  <a:cubicBezTo>
                    <a:pt x="2946" y="1"/>
                    <a:pt x="1316" y="519"/>
                    <a:pt x="205" y="1161"/>
                  </a:cubicBezTo>
                  <a:cubicBezTo>
                    <a:pt x="194" y="1169"/>
                    <a:pt x="183" y="1177"/>
                    <a:pt x="172" y="1187"/>
                  </a:cubicBezTo>
                  <a:cubicBezTo>
                    <a:pt x="17" y="1321"/>
                    <a:pt x="1" y="1554"/>
                    <a:pt x="135" y="1710"/>
                  </a:cubicBezTo>
                  <a:cubicBezTo>
                    <a:pt x="527" y="2147"/>
                    <a:pt x="904" y="2270"/>
                    <a:pt x="1352" y="2270"/>
                  </a:cubicBezTo>
                  <a:cubicBezTo>
                    <a:pt x="1595" y="2270"/>
                    <a:pt x="1858" y="2234"/>
                    <a:pt x="2155" y="2191"/>
                  </a:cubicBezTo>
                  <a:lnTo>
                    <a:pt x="2155" y="2191"/>
                  </a:lnTo>
                  <a:cubicBezTo>
                    <a:pt x="1832" y="7058"/>
                    <a:pt x="1188" y="11873"/>
                    <a:pt x="1188" y="16765"/>
                  </a:cubicBezTo>
                  <a:cubicBezTo>
                    <a:pt x="1188" y="18419"/>
                    <a:pt x="989" y="27075"/>
                    <a:pt x="4218" y="27075"/>
                  </a:cubicBezTo>
                  <a:cubicBezTo>
                    <a:pt x="4317" y="27075"/>
                    <a:pt x="4418" y="27067"/>
                    <a:pt x="4523" y="27051"/>
                  </a:cubicBezTo>
                  <a:cubicBezTo>
                    <a:pt x="5706" y="26862"/>
                    <a:pt x="5995" y="25072"/>
                    <a:pt x="6173" y="24153"/>
                  </a:cubicBezTo>
                  <a:cubicBezTo>
                    <a:pt x="6643" y="21761"/>
                    <a:pt x="6643" y="19270"/>
                    <a:pt x="6643" y="16851"/>
                  </a:cubicBezTo>
                  <a:cubicBezTo>
                    <a:pt x="6647" y="15401"/>
                    <a:pt x="6650" y="13918"/>
                    <a:pt x="6625" y="12436"/>
                  </a:cubicBezTo>
                  <a:cubicBezTo>
                    <a:pt x="6647" y="12374"/>
                    <a:pt x="6647" y="12305"/>
                    <a:pt x="6625" y="12242"/>
                  </a:cubicBezTo>
                  <a:cubicBezTo>
                    <a:pt x="6620" y="9295"/>
                    <a:pt x="6344" y="6352"/>
                    <a:pt x="5799" y="3456"/>
                  </a:cubicBezTo>
                  <a:cubicBezTo>
                    <a:pt x="6578" y="3276"/>
                    <a:pt x="7318" y="2952"/>
                    <a:pt x="7978" y="2499"/>
                  </a:cubicBezTo>
                  <a:cubicBezTo>
                    <a:pt x="8131" y="2403"/>
                    <a:pt x="8182" y="2205"/>
                    <a:pt x="8096" y="2047"/>
                  </a:cubicBezTo>
                  <a:cubicBezTo>
                    <a:pt x="7450" y="542"/>
                    <a:pt x="6015" y="1"/>
                    <a:pt x="446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330;p46">
              <a:extLst>
                <a:ext uri="{FF2B5EF4-FFF2-40B4-BE49-F238E27FC236}">
                  <a16:creationId xmlns:a16="http://schemas.microsoft.com/office/drawing/2014/main" id="{B67CBA6D-EBBF-4F2B-B13F-7203BCEDF0C2}"/>
                </a:ext>
              </a:extLst>
            </p:cNvPr>
            <p:cNvSpPr/>
            <p:nvPr/>
          </p:nvSpPr>
          <p:spPr>
            <a:xfrm>
              <a:off x="2242350" y="961400"/>
              <a:ext cx="103750" cy="344075"/>
            </a:xfrm>
            <a:custGeom>
              <a:avLst/>
              <a:gdLst/>
              <a:ahLst/>
              <a:cxnLst/>
              <a:rect l="l" t="t" r="r" b="b"/>
              <a:pathLst>
                <a:path w="4150" h="13763" extrusionOk="0">
                  <a:moveTo>
                    <a:pt x="2579" y="941"/>
                  </a:moveTo>
                  <a:cubicBezTo>
                    <a:pt x="3063" y="941"/>
                    <a:pt x="3083" y="1700"/>
                    <a:pt x="3252" y="2047"/>
                  </a:cubicBezTo>
                  <a:cubicBezTo>
                    <a:pt x="3329" y="2150"/>
                    <a:pt x="3309" y="2294"/>
                    <a:pt x="3207" y="2372"/>
                  </a:cubicBezTo>
                  <a:cubicBezTo>
                    <a:pt x="3165" y="2403"/>
                    <a:pt x="3117" y="2417"/>
                    <a:pt x="3068" y="2417"/>
                  </a:cubicBezTo>
                  <a:cubicBezTo>
                    <a:pt x="2998" y="2417"/>
                    <a:pt x="2928" y="2386"/>
                    <a:pt x="2882" y="2325"/>
                  </a:cubicBezTo>
                  <a:lnTo>
                    <a:pt x="2882" y="2343"/>
                  </a:lnTo>
                  <a:cubicBezTo>
                    <a:pt x="2671" y="2164"/>
                    <a:pt x="2705" y="1519"/>
                    <a:pt x="2452" y="1519"/>
                  </a:cubicBezTo>
                  <a:cubicBezTo>
                    <a:pt x="2416" y="1519"/>
                    <a:pt x="2375" y="1531"/>
                    <a:pt x="2326" y="1560"/>
                  </a:cubicBezTo>
                  <a:cubicBezTo>
                    <a:pt x="2062" y="1741"/>
                    <a:pt x="1864" y="2001"/>
                    <a:pt x="1759" y="2303"/>
                  </a:cubicBezTo>
                  <a:cubicBezTo>
                    <a:pt x="1757" y="2306"/>
                    <a:pt x="1756" y="2308"/>
                    <a:pt x="1755" y="2311"/>
                  </a:cubicBezTo>
                  <a:cubicBezTo>
                    <a:pt x="1712" y="2381"/>
                    <a:pt x="1636" y="2420"/>
                    <a:pt x="1560" y="2420"/>
                  </a:cubicBezTo>
                  <a:cubicBezTo>
                    <a:pt x="1520" y="2420"/>
                    <a:pt x="1480" y="2410"/>
                    <a:pt x="1444" y="2388"/>
                  </a:cubicBezTo>
                  <a:cubicBezTo>
                    <a:pt x="1323" y="2323"/>
                    <a:pt x="1212" y="2239"/>
                    <a:pt x="1117" y="2140"/>
                  </a:cubicBezTo>
                  <a:lnTo>
                    <a:pt x="1033" y="2036"/>
                  </a:lnTo>
                  <a:cubicBezTo>
                    <a:pt x="1018" y="2140"/>
                    <a:pt x="992" y="2243"/>
                    <a:pt x="992" y="2347"/>
                  </a:cubicBezTo>
                  <a:cubicBezTo>
                    <a:pt x="1123" y="2517"/>
                    <a:pt x="1270" y="2671"/>
                    <a:pt x="1433" y="2811"/>
                  </a:cubicBezTo>
                  <a:cubicBezTo>
                    <a:pt x="1551" y="2932"/>
                    <a:pt x="1441" y="3093"/>
                    <a:pt x="1309" y="3093"/>
                  </a:cubicBezTo>
                  <a:cubicBezTo>
                    <a:pt x="1272" y="3093"/>
                    <a:pt x="1232" y="3079"/>
                    <a:pt x="1196" y="3048"/>
                  </a:cubicBezTo>
                  <a:cubicBezTo>
                    <a:pt x="844" y="2744"/>
                    <a:pt x="317" y="2369"/>
                    <a:pt x="633" y="1832"/>
                  </a:cubicBezTo>
                  <a:cubicBezTo>
                    <a:pt x="750" y="1697"/>
                    <a:pt x="919" y="1621"/>
                    <a:pt x="1095" y="1621"/>
                  </a:cubicBezTo>
                  <a:cubicBezTo>
                    <a:pt x="1118" y="1621"/>
                    <a:pt x="1140" y="1623"/>
                    <a:pt x="1163" y="1625"/>
                  </a:cubicBezTo>
                  <a:cubicBezTo>
                    <a:pt x="1284" y="1665"/>
                    <a:pt x="1392" y="1737"/>
                    <a:pt x="1477" y="1832"/>
                  </a:cubicBezTo>
                  <a:cubicBezTo>
                    <a:pt x="1633" y="1432"/>
                    <a:pt x="1958" y="1123"/>
                    <a:pt x="2363" y="983"/>
                  </a:cubicBezTo>
                  <a:cubicBezTo>
                    <a:pt x="2444" y="955"/>
                    <a:pt x="2516" y="941"/>
                    <a:pt x="2579" y="941"/>
                  </a:cubicBezTo>
                  <a:close/>
                  <a:moveTo>
                    <a:pt x="3041" y="10640"/>
                  </a:moveTo>
                  <a:cubicBezTo>
                    <a:pt x="3070" y="10640"/>
                    <a:pt x="3099" y="10647"/>
                    <a:pt x="3124" y="10662"/>
                  </a:cubicBezTo>
                  <a:cubicBezTo>
                    <a:pt x="3207" y="10709"/>
                    <a:pt x="3237" y="10815"/>
                    <a:pt x="3190" y="10899"/>
                  </a:cubicBezTo>
                  <a:lnTo>
                    <a:pt x="3190" y="10917"/>
                  </a:lnTo>
                  <a:cubicBezTo>
                    <a:pt x="3061" y="11184"/>
                    <a:pt x="2611" y="11291"/>
                    <a:pt x="2298" y="11291"/>
                  </a:cubicBezTo>
                  <a:cubicBezTo>
                    <a:pt x="2263" y="11291"/>
                    <a:pt x="2229" y="11290"/>
                    <a:pt x="2198" y="11287"/>
                  </a:cubicBezTo>
                  <a:cubicBezTo>
                    <a:pt x="2183" y="11288"/>
                    <a:pt x="2169" y="11289"/>
                    <a:pt x="2155" y="11289"/>
                  </a:cubicBezTo>
                  <a:cubicBezTo>
                    <a:pt x="2061" y="11289"/>
                    <a:pt x="1969" y="11261"/>
                    <a:pt x="1890" y="11210"/>
                  </a:cubicBezTo>
                  <a:cubicBezTo>
                    <a:pt x="1857" y="11172"/>
                    <a:pt x="1821" y="11139"/>
                    <a:pt x="1782" y="11109"/>
                  </a:cubicBezTo>
                  <a:cubicBezTo>
                    <a:pt x="1734" y="11080"/>
                    <a:pt x="1763" y="11014"/>
                    <a:pt x="1822" y="11014"/>
                  </a:cubicBezTo>
                  <a:cubicBezTo>
                    <a:pt x="1833" y="11018"/>
                    <a:pt x="1845" y="11020"/>
                    <a:pt x="1856" y="11020"/>
                  </a:cubicBezTo>
                  <a:cubicBezTo>
                    <a:pt x="1868" y="11020"/>
                    <a:pt x="1879" y="11018"/>
                    <a:pt x="1890" y="11014"/>
                  </a:cubicBezTo>
                  <a:cubicBezTo>
                    <a:pt x="1958" y="10978"/>
                    <a:pt x="2034" y="10960"/>
                    <a:pt x="2111" y="10960"/>
                  </a:cubicBezTo>
                  <a:cubicBezTo>
                    <a:pt x="2123" y="10960"/>
                    <a:pt x="2136" y="10960"/>
                    <a:pt x="2148" y="10961"/>
                  </a:cubicBezTo>
                  <a:cubicBezTo>
                    <a:pt x="2296" y="10948"/>
                    <a:pt x="2439" y="10906"/>
                    <a:pt x="2570" y="10840"/>
                  </a:cubicBezTo>
                  <a:cubicBezTo>
                    <a:pt x="2708" y="10734"/>
                    <a:pt x="2870" y="10666"/>
                    <a:pt x="3041" y="10640"/>
                  </a:cubicBezTo>
                  <a:close/>
                  <a:moveTo>
                    <a:pt x="170" y="1"/>
                  </a:moveTo>
                  <a:cubicBezTo>
                    <a:pt x="133" y="571"/>
                    <a:pt x="107" y="1142"/>
                    <a:pt x="93" y="1713"/>
                  </a:cubicBezTo>
                  <a:cubicBezTo>
                    <a:pt x="1" y="3862"/>
                    <a:pt x="45" y="6015"/>
                    <a:pt x="223" y="8158"/>
                  </a:cubicBezTo>
                  <a:cubicBezTo>
                    <a:pt x="456" y="7800"/>
                    <a:pt x="520" y="7428"/>
                    <a:pt x="927" y="7169"/>
                  </a:cubicBezTo>
                  <a:cubicBezTo>
                    <a:pt x="960" y="7150"/>
                    <a:pt x="997" y="7140"/>
                    <a:pt x="1034" y="7140"/>
                  </a:cubicBezTo>
                  <a:cubicBezTo>
                    <a:pt x="1072" y="7140"/>
                    <a:pt x="1109" y="7150"/>
                    <a:pt x="1142" y="7169"/>
                  </a:cubicBezTo>
                  <a:cubicBezTo>
                    <a:pt x="1452" y="7335"/>
                    <a:pt x="1672" y="7631"/>
                    <a:pt x="1738" y="7978"/>
                  </a:cubicBezTo>
                  <a:cubicBezTo>
                    <a:pt x="1872" y="7926"/>
                    <a:pt x="2013" y="7899"/>
                    <a:pt x="2156" y="7899"/>
                  </a:cubicBezTo>
                  <a:cubicBezTo>
                    <a:pt x="2196" y="7899"/>
                    <a:pt x="2236" y="7902"/>
                    <a:pt x="2276" y="7906"/>
                  </a:cubicBezTo>
                  <a:cubicBezTo>
                    <a:pt x="2492" y="7943"/>
                    <a:pt x="2947" y="8025"/>
                    <a:pt x="3017" y="8277"/>
                  </a:cubicBezTo>
                  <a:cubicBezTo>
                    <a:pt x="3191" y="8888"/>
                    <a:pt x="2940" y="9326"/>
                    <a:pt x="2740" y="9889"/>
                  </a:cubicBezTo>
                  <a:cubicBezTo>
                    <a:pt x="2703" y="9992"/>
                    <a:pt x="2597" y="10052"/>
                    <a:pt x="2498" y="10052"/>
                  </a:cubicBezTo>
                  <a:cubicBezTo>
                    <a:pt x="2407" y="10052"/>
                    <a:pt x="2321" y="10002"/>
                    <a:pt x="2298" y="9889"/>
                  </a:cubicBezTo>
                  <a:cubicBezTo>
                    <a:pt x="2268" y="9631"/>
                    <a:pt x="2325" y="9369"/>
                    <a:pt x="2461" y="9148"/>
                  </a:cubicBezTo>
                  <a:cubicBezTo>
                    <a:pt x="2550" y="8951"/>
                    <a:pt x="2699" y="8566"/>
                    <a:pt x="2395" y="8480"/>
                  </a:cubicBezTo>
                  <a:cubicBezTo>
                    <a:pt x="2312" y="8457"/>
                    <a:pt x="2226" y="8446"/>
                    <a:pt x="2141" y="8446"/>
                  </a:cubicBezTo>
                  <a:cubicBezTo>
                    <a:pt x="1971" y="8446"/>
                    <a:pt x="1802" y="8491"/>
                    <a:pt x="1653" y="8581"/>
                  </a:cubicBezTo>
                  <a:cubicBezTo>
                    <a:pt x="1611" y="8605"/>
                    <a:pt x="1566" y="8616"/>
                    <a:pt x="1523" y="8616"/>
                  </a:cubicBezTo>
                  <a:cubicBezTo>
                    <a:pt x="1389" y="8616"/>
                    <a:pt x="1264" y="8509"/>
                    <a:pt x="1263" y="8359"/>
                  </a:cubicBezTo>
                  <a:cubicBezTo>
                    <a:pt x="1313" y="8087"/>
                    <a:pt x="1222" y="7808"/>
                    <a:pt x="1022" y="7616"/>
                  </a:cubicBezTo>
                  <a:cubicBezTo>
                    <a:pt x="733" y="7842"/>
                    <a:pt x="652" y="8192"/>
                    <a:pt x="399" y="8458"/>
                  </a:cubicBezTo>
                  <a:cubicBezTo>
                    <a:pt x="371" y="8487"/>
                    <a:pt x="332" y="8502"/>
                    <a:pt x="293" y="8502"/>
                  </a:cubicBezTo>
                  <a:cubicBezTo>
                    <a:pt x="278" y="8502"/>
                    <a:pt x="263" y="8500"/>
                    <a:pt x="248" y="8495"/>
                  </a:cubicBezTo>
                  <a:lnTo>
                    <a:pt x="248" y="8495"/>
                  </a:lnTo>
                  <a:cubicBezTo>
                    <a:pt x="289" y="8836"/>
                    <a:pt x="333" y="9173"/>
                    <a:pt x="388" y="9511"/>
                  </a:cubicBezTo>
                  <a:cubicBezTo>
                    <a:pt x="511" y="10213"/>
                    <a:pt x="1096" y="13763"/>
                    <a:pt x="2378" y="13763"/>
                  </a:cubicBezTo>
                  <a:cubicBezTo>
                    <a:pt x="2454" y="13763"/>
                    <a:pt x="2532" y="13750"/>
                    <a:pt x="2613" y="13724"/>
                  </a:cubicBezTo>
                  <a:cubicBezTo>
                    <a:pt x="3761" y="13357"/>
                    <a:pt x="3839" y="10344"/>
                    <a:pt x="3921" y="9454"/>
                  </a:cubicBezTo>
                  <a:cubicBezTo>
                    <a:pt x="4069" y="7757"/>
                    <a:pt x="4122" y="6055"/>
                    <a:pt x="4122" y="4351"/>
                  </a:cubicBezTo>
                  <a:lnTo>
                    <a:pt x="4122" y="4351"/>
                  </a:lnTo>
                  <a:cubicBezTo>
                    <a:pt x="3943" y="4654"/>
                    <a:pt x="3677" y="4896"/>
                    <a:pt x="3357" y="5044"/>
                  </a:cubicBezTo>
                  <a:cubicBezTo>
                    <a:pt x="3307" y="5061"/>
                    <a:pt x="3257" y="5068"/>
                    <a:pt x="3209" y="5068"/>
                  </a:cubicBezTo>
                  <a:cubicBezTo>
                    <a:pt x="2983" y="5068"/>
                    <a:pt x="2781" y="4897"/>
                    <a:pt x="2616" y="4696"/>
                  </a:cubicBezTo>
                  <a:lnTo>
                    <a:pt x="2616" y="4696"/>
                  </a:lnTo>
                  <a:cubicBezTo>
                    <a:pt x="2627" y="4890"/>
                    <a:pt x="2577" y="5082"/>
                    <a:pt x="2475" y="5248"/>
                  </a:cubicBezTo>
                  <a:cubicBezTo>
                    <a:pt x="2432" y="5318"/>
                    <a:pt x="2356" y="5358"/>
                    <a:pt x="2276" y="5358"/>
                  </a:cubicBezTo>
                  <a:cubicBezTo>
                    <a:pt x="2257" y="5358"/>
                    <a:pt x="2238" y="5356"/>
                    <a:pt x="2218" y="5351"/>
                  </a:cubicBezTo>
                  <a:cubicBezTo>
                    <a:pt x="1963" y="5258"/>
                    <a:pt x="1722" y="5161"/>
                    <a:pt x="1477" y="5057"/>
                  </a:cubicBezTo>
                  <a:cubicBezTo>
                    <a:pt x="1385" y="5027"/>
                    <a:pt x="1330" y="4930"/>
                    <a:pt x="1352" y="4835"/>
                  </a:cubicBezTo>
                  <a:cubicBezTo>
                    <a:pt x="1384" y="4649"/>
                    <a:pt x="1578" y="4041"/>
                    <a:pt x="1827" y="4041"/>
                  </a:cubicBezTo>
                  <a:cubicBezTo>
                    <a:pt x="1831" y="4041"/>
                    <a:pt x="1836" y="4041"/>
                    <a:pt x="1840" y="4042"/>
                  </a:cubicBezTo>
                  <a:cubicBezTo>
                    <a:pt x="1884" y="4044"/>
                    <a:pt x="1920" y="4079"/>
                    <a:pt x="1922" y="4123"/>
                  </a:cubicBezTo>
                  <a:cubicBezTo>
                    <a:pt x="1924" y="4145"/>
                    <a:pt x="1924" y="4166"/>
                    <a:pt x="1922" y="4187"/>
                  </a:cubicBezTo>
                  <a:cubicBezTo>
                    <a:pt x="1923" y="4195"/>
                    <a:pt x="1923" y="4205"/>
                    <a:pt x="1922" y="4213"/>
                  </a:cubicBezTo>
                  <a:cubicBezTo>
                    <a:pt x="1924" y="4225"/>
                    <a:pt x="1924" y="4238"/>
                    <a:pt x="1922" y="4250"/>
                  </a:cubicBezTo>
                  <a:cubicBezTo>
                    <a:pt x="1918" y="4271"/>
                    <a:pt x="1909" y="4290"/>
                    <a:pt x="1900" y="4309"/>
                  </a:cubicBezTo>
                  <a:cubicBezTo>
                    <a:pt x="1884" y="4343"/>
                    <a:pt x="1871" y="4377"/>
                    <a:pt x="1860" y="4413"/>
                  </a:cubicBezTo>
                  <a:cubicBezTo>
                    <a:pt x="1818" y="4522"/>
                    <a:pt x="1785" y="4635"/>
                    <a:pt x="1759" y="4750"/>
                  </a:cubicBezTo>
                  <a:lnTo>
                    <a:pt x="2174" y="4864"/>
                  </a:lnTo>
                  <a:cubicBezTo>
                    <a:pt x="2252" y="4594"/>
                    <a:pt x="2155" y="4279"/>
                    <a:pt x="2341" y="4024"/>
                  </a:cubicBezTo>
                  <a:cubicBezTo>
                    <a:pt x="2389" y="3946"/>
                    <a:pt x="2469" y="3908"/>
                    <a:pt x="2548" y="3908"/>
                  </a:cubicBezTo>
                  <a:cubicBezTo>
                    <a:pt x="2628" y="3908"/>
                    <a:pt x="2708" y="3946"/>
                    <a:pt x="2757" y="4024"/>
                  </a:cubicBezTo>
                  <a:cubicBezTo>
                    <a:pt x="2871" y="4204"/>
                    <a:pt x="3043" y="4552"/>
                    <a:pt x="3251" y="4552"/>
                  </a:cubicBezTo>
                  <a:cubicBezTo>
                    <a:pt x="3311" y="4552"/>
                    <a:pt x="3375" y="4522"/>
                    <a:pt x="3441" y="4450"/>
                  </a:cubicBezTo>
                  <a:cubicBezTo>
                    <a:pt x="3576" y="4286"/>
                    <a:pt x="3721" y="4133"/>
                    <a:pt x="3876" y="3989"/>
                  </a:cubicBezTo>
                  <a:cubicBezTo>
                    <a:pt x="3917" y="3962"/>
                    <a:pt x="3965" y="3948"/>
                    <a:pt x="4012" y="3948"/>
                  </a:cubicBezTo>
                  <a:cubicBezTo>
                    <a:pt x="4060" y="3948"/>
                    <a:pt x="4108" y="3962"/>
                    <a:pt x="4149" y="3989"/>
                  </a:cubicBezTo>
                  <a:cubicBezTo>
                    <a:pt x="4146" y="3437"/>
                    <a:pt x="4127" y="2877"/>
                    <a:pt x="4127" y="2325"/>
                  </a:cubicBezTo>
                  <a:cubicBezTo>
                    <a:pt x="4113" y="1684"/>
                    <a:pt x="4087" y="1033"/>
                    <a:pt x="4053" y="371"/>
                  </a:cubicBezTo>
                  <a:cubicBezTo>
                    <a:pt x="3603" y="603"/>
                    <a:pt x="3129" y="702"/>
                    <a:pt x="2647" y="702"/>
                  </a:cubicBezTo>
                  <a:cubicBezTo>
                    <a:pt x="1815" y="702"/>
                    <a:pt x="959" y="407"/>
                    <a:pt x="170" y="1"/>
                  </a:cubicBezTo>
                  <a:close/>
                </a:path>
              </a:pathLst>
            </a:custGeom>
            <a:solidFill>
              <a:srgbClr val="FFC94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331;p46">
              <a:extLst>
                <a:ext uri="{FF2B5EF4-FFF2-40B4-BE49-F238E27FC236}">
                  <a16:creationId xmlns:a16="http://schemas.microsoft.com/office/drawing/2014/main" id="{2C973B67-324F-4E17-97A1-906741A4CF53}"/>
                </a:ext>
              </a:extLst>
            </p:cNvPr>
            <p:cNvSpPr/>
            <p:nvPr/>
          </p:nvSpPr>
          <p:spPr>
            <a:xfrm>
              <a:off x="2249975" y="985250"/>
              <a:ext cx="75300" cy="53025"/>
            </a:xfrm>
            <a:custGeom>
              <a:avLst/>
              <a:gdLst/>
              <a:ahLst/>
              <a:cxnLst/>
              <a:rect l="l" t="t" r="r" b="b"/>
              <a:pathLst>
                <a:path w="3012" h="2121" extrusionOk="0">
                  <a:moveTo>
                    <a:pt x="2251" y="1"/>
                  </a:moveTo>
                  <a:cubicBezTo>
                    <a:pt x="2188" y="1"/>
                    <a:pt x="2116" y="13"/>
                    <a:pt x="2036" y="40"/>
                  </a:cubicBezTo>
                  <a:cubicBezTo>
                    <a:pt x="1640" y="176"/>
                    <a:pt x="1321" y="475"/>
                    <a:pt x="1161" y="863"/>
                  </a:cubicBezTo>
                  <a:cubicBezTo>
                    <a:pt x="1076" y="768"/>
                    <a:pt x="967" y="696"/>
                    <a:pt x="847" y="656"/>
                  </a:cubicBezTo>
                  <a:cubicBezTo>
                    <a:pt x="824" y="653"/>
                    <a:pt x="802" y="652"/>
                    <a:pt x="779" y="652"/>
                  </a:cubicBezTo>
                  <a:cubicBezTo>
                    <a:pt x="603" y="652"/>
                    <a:pt x="433" y="728"/>
                    <a:pt x="317" y="863"/>
                  </a:cubicBezTo>
                  <a:cubicBezTo>
                    <a:pt x="1" y="1400"/>
                    <a:pt x="528" y="1775"/>
                    <a:pt x="880" y="2079"/>
                  </a:cubicBezTo>
                  <a:cubicBezTo>
                    <a:pt x="915" y="2108"/>
                    <a:pt x="954" y="2120"/>
                    <a:pt x="991" y="2120"/>
                  </a:cubicBezTo>
                  <a:cubicBezTo>
                    <a:pt x="1123" y="2120"/>
                    <a:pt x="1236" y="1962"/>
                    <a:pt x="1117" y="1841"/>
                  </a:cubicBezTo>
                  <a:cubicBezTo>
                    <a:pt x="954" y="1702"/>
                    <a:pt x="807" y="1548"/>
                    <a:pt x="675" y="1378"/>
                  </a:cubicBezTo>
                  <a:cubicBezTo>
                    <a:pt x="691" y="1274"/>
                    <a:pt x="717" y="1171"/>
                    <a:pt x="717" y="1067"/>
                  </a:cubicBezTo>
                  <a:lnTo>
                    <a:pt x="802" y="1171"/>
                  </a:lnTo>
                  <a:cubicBezTo>
                    <a:pt x="896" y="1271"/>
                    <a:pt x="1007" y="1356"/>
                    <a:pt x="1128" y="1419"/>
                  </a:cubicBezTo>
                  <a:cubicBezTo>
                    <a:pt x="1131" y="1421"/>
                    <a:pt x="1134" y="1423"/>
                    <a:pt x="1136" y="1425"/>
                  </a:cubicBezTo>
                  <a:cubicBezTo>
                    <a:pt x="1171" y="1443"/>
                    <a:pt x="1207" y="1452"/>
                    <a:pt x="1244" y="1452"/>
                  </a:cubicBezTo>
                  <a:cubicBezTo>
                    <a:pt x="1324" y="1452"/>
                    <a:pt x="1402" y="1409"/>
                    <a:pt x="1443" y="1334"/>
                  </a:cubicBezTo>
                  <a:cubicBezTo>
                    <a:pt x="1548" y="1033"/>
                    <a:pt x="1746" y="772"/>
                    <a:pt x="2010" y="592"/>
                  </a:cubicBezTo>
                  <a:cubicBezTo>
                    <a:pt x="2056" y="567"/>
                    <a:pt x="2095" y="556"/>
                    <a:pt x="2130" y="556"/>
                  </a:cubicBezTo>
                  <a:cubicBezTo>
                    <a:pt x="2389" y="556"/>
                    <a:pt x="2353" y="1210"/>
                    <a:pt x="2566" y="1389"/>
                  </a:cubicBezTo>
                  <a:cubicBezTo>
                    <a:pt x="2612" y="1448"/>
                    <a:pt x="2680" y="1480"/>
                    <a:pt x="2750" y="1480"/>
                  </a:cubicBezTo>
                  <a:cubicBezTo>
                    <a:pt x="2798" y="1480"/>
                    <a:pt x="2847" y="1465"/>
                    <a:pt x="2889" y="1433"/>
                  </a:cubicBezTo>
                  <a:cubicBezTo>
                    <a:pt x="2990" y="1357"/>
                    <a:pt x="3012" y="1214"/>
                    <a:pt x="2937" y="1111"/>
                  </a:cubicBezTo>
                  <a:cubicBezTo>
                    <a:pt x="2766" y="763"/>
                    <a:pt x="2747" y="1"/>
                    <a:pt x="2251" y="1"/>
                  </a:cubicBezTo>
                  <a:close/>
                </a:path>
              </a:pathLst>
            </a:custGeom>
            <a:solidFill>
              <a:srgbClr val="3C3C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332;p46">
              <a:extLst>
                <a:ext uri="{FF2B5EF4-FFF2-40B4-BE49-F238E27FC236}">
                  <a16:creationId xmlns:a16="http://schemas.microsoft.com/office/drawing/2014/main" id="{96E53F82-12C1-42B4-87F3-709124C103A2}"/>
                </a:ext>
              </a:extLst>
            </p:cNvPr>
            <p:cNvSpPr/>
            <p:nvPr/>
          </p:nvSpPr>
          <p:spPr>
            <a:xfrm>
              <a:off x="2285775" y="1227800"/>
              <a:ext cx="37925" cy="15850"/>
            </a:xfrm>
            <a:custGeom>
              <a:avLst/>
              <a:gdLst/>
              <a:ahLst/>
              <a:cxnLst/>
              <a:rect l="l" t="t" r="r" b="b"/>
              <a:pathLst>
                <a:path w="1517" h="634" extrusionOk="0">
                  <a:moveTo>
                    <a:pt x="1304" y="0"/>
                  </a:moveTo>
                  <a:cubicBezTo>
                    <a:pt x="1134" y="21"/>
                    <a:pt x="973" y="83"/>
                    <a:pt x="833" y="183"/>
                  </a:cubicBezTo>
                  <a:cubicBezTo>
                    <a:pt x="701" y="249"/>
                    <a:pt x="557" y="290"/>
                    <a:pt x="411" y="304"/>
                  </a:cubicBezTo>
                  <a:cubicBezTo>
                    <a:pt x="399" y="303"/>
                    <a:pt x="386" y="303"/>
                    <a:pt x="374" y="303"/>
                  </a:cubicBezTo>
                  <a:cubicBezTo>
                    <a:pt x="296" y="303"/>
                    <a:pt x="220" y="321"/>
                    <a:pt x="152" y="356"/>
                  </a:cubicBezTo>
                  <a:cubicBezTo>
                    <a:pt x="141" y="361"/>
                    <a:pt x="130" y="363"/>
                    <a:pt x="118" y="363"/>
                  </a:cubicBezTo>
                  <a:cubicBezTo>
                    <a:pt x="107" y="363"/>
                    <a:pt x="96" y="361"/>
                    <a:pt x="85" y="356"/>
                  </a:cubicBezTo>
                  <a:cubicBezTo>
                    <a:pt x="81" y="354"/>
                    <a:pt x="77" y="354"/>
                    <a:pt x="73" y="354"/>
                  </a:cubicBezTo>
                  <a:cubicBezTo>
                    <a:pt x="35" y="354"/>
                    <a:pt x="0" y="426"/>
                    <a:pt x="44" y="452"/>
                  </a:cubicBezTo>
                  <a:cubicBezTo>
                    <a:pt x="84" y="482"/>
                    <a:pt x="120" y="515"/>
                    <a:pt x="152" y="552"/>
                  </a:cubicBezTo>
                  <a:cubicBezTo>
                    <a:pt x="231" y="604"/>
                    <a:pt x="323" y="632"/>
                    <a:pt x="417" y="632"/>
                  </a:cubicBezTo>
                  <a:cubicBezTo>
                    <a:pt x="431" y="632"/>
                    <a:pt x="445" y="631"/>
                    <a:pt x="459" y="630"/>
                  </a:cubicBezTo>
                  <a:cubicBezTo>
                    <a:pt x="491" y="632"/>
                    <a:pt x="524" y="634"/>
                    <a:pt x="560" y="634"/>
                  </a:cubicBezTo>
                  <a:cubicBezTo>
                    <a:pt x="873" y="634"/>
                    <a:pt x="1323" y="526"/>
                    <a:pt x="1453" y="260"/>
                  </a:cubicBezTo>
                  <a:cubicBezTo>
                    <a:pt x="1516" y="145"/>
                    <a:pt x="1435" y="4"/>
                    <a:pt x="1304" y="0"/>
                  </a:cubicBezTo>
                  <a:close/>
                </a:path>
              </a:pathLst>
            </a:custGeom>
            <a:solidFill>
              <a:srgbClr val="3C3C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333;p46">
              <a:extLst>
                <a:ext uri="{FF2B5EF4-FFF2-40B4-BE49-F238E27FC236}">
                  <a16:creationId xmlns:a16="http://schemas.microsoft.com/office/drawing/2014/main" id="{026FCD80-32EB-4D12-8FEA-3DE82168061F}"/>
                </a:ext>
              </a:extLst>
            </p:cNvPr>
            <p:cNvSpPr/>
            <p:nvPr/>
          </p:nvSpPr>
          <p:spPr>
            <a:xfrm>
              <a:off x="1881525" y="636775"/>
              <a:ext cx="251850" cy="695875"/>
            </a:xfrm>
            <a:custGeom>
              <a:avLst/>
              <a:gdLst/>
              <a:ahLst/>
              <a:cxnLst/>
              <a:rect l="l" t="t" r="r" b="b"/>
              <a:pathLst>
                <a:path w="10074" h="27835" extrusionOk="0">
                  <a:moveTo>
                    <a:pt x="4439" y="642"/>
                  </a:moveTo>
                  <a:cubicBezTo>
                    <a:pt x="4687" y="642"/>
                    <a:pt x="4925" y="651"/>
                    <a:pt x="5147" y="665"/>
                  </a:cubicBezTo>
                  <a:cubicBezTo>
                    <a:pt x="6357" y="711"/>
                    <a:pt x="7522" y="1132"/>
                    <a:pt x="8483" y="1869"/>
                  </a:cubicBezTo>
                  <a:cubicBezTo>
                    <a:pt x="9494" y="2746"/>
                    <a:pt x="7764" y="2920"/>
                    <a:pt x="6926" y="2957"/>
                  </a:cubicBezTo>
                  <a:lnTo>
                    <a:pt x="6926" y="2957"/>
                  </a:lnTo>
                  <a:cubicBezTo>
                    <a:pt x="6930" y="2956"/>
                    <a:pt x="6930" y="2922"/>
                    <a:pt x="6930" y="2885"/>
                  </a:cubicBezTo>
                  <a:cubicBezTo>
                    <a:pt x="6980" y="2628"/>
                    <a:pt x="6759" y="2455"/>
                    <a:pt x="6558" y="2455"/>
                  </a:cubicBezTo>
                  <a:cubicBezTo>
                    <a:pt x="6426" y="2455"/>
                    <a:pt x="6303" y="2530"/>
                    <a:pt x="6271" y="2703"/>
                  </a:cubicBezTo>
                  <a:cubicBezTo>
                    <a:pt x="5774" y="5402"/>
                    <a:pt x="6012" y="8244"/>
                    <a:pt x="6271" y="11032"/>
                  </a:cubicBezTo>
                  <a:cubicBezTo>
                    <a:pt x="5692" y="10635"/>
                    <a:pt x="5010" y="10427"/>
                    <a:pt x="4316" y="10427"/>
                  </a:cubicBezTo>
                  <a:cubicBezTo>
                    <a:pt x="4137" y="10427"/>
                    <a:pt x="3958" y="10441"/>
                    <a:pt x="3779" y="10469"/>
                  </a:cubicBezTo>
                  <a:cubicBezTo>
                    <a:pt x="3295" y="10546"/>
                    <a:pt x="2242" y="10814"/>
                    <a:pt x="1926" y="11355"/>
                  </a:cubicBezTo>
                  <a:cubicBezTo>
                    <a:pt x="2198" y="8303"/>
                    <a:pt x="2561" y="5257"/>
                    <a:pt x="2831" y="2232"/>
                  </a:cubicBezTo>
                  <a:cubicBezTo>
                    <a:pt x="2982" y="2065"/>
                    <a:pt x="2855" y="1811"/>
                    <a:pt x="2647" y="1811"/>
                  </a:cubicBezTo>
                  <a:cubicBezTo>
                    <a:pt x="2629" y="1811"/>
                    <a:pt x="2610" y="1813"/>
                    <a:pt x="2590" y="1817"/>
                  </a:cubicBezTo>
                  <a:cubicBezTo>
                    <a:pt x="2383" y="1875"/>
                    <a:pt x="1683" y="2061"/>
                    <a:pt x="1269" y="2061"/>
                  </a:cubicBezTo>
                  <a:cubicBezTo>
                    <a:pt x="939" y="2061"/>
                    <a:pt x="791" y="1943"/>
                    <a:pt x="1218" y="1551"/>
                  </a:cubicBezTo>
                  <a:cubicBezTo>
                    <a:pt x="2007" y="825"/>
                    <a:pt x="3317" y="642"/>
                    <a:pt x="4439" y="642"/>
                  </a:cubicBezTo>
                  <a:close/>
                  <a:moveTo>
                    <a:pt x="4160" y="11011"/>
                  </a:moveTo>
                  <a:cubicBezTo>
                    <a:pt x="4876" y="11011"/>
                    <a:pt x="5581" y="11235"/>
                    <a:pt x="6170" y="11662"/>
                  </a:cubicBezTo>
                  <a:cubicBezTo>
                    <a:pt x="5664" y="11886"/>
                    <a:pt x="5162" y="11974"/>
                    <a:pt x="4664" y="11974"/>
                  </a:cubicBezTo>
                  <a:cubicBezTo>
                    <a:pt x="3904" y="11974"/>
                    <a:pt x="3151" y="11768"/>
                    <a:pt x="2401" y="11522"/>
                  </a:cubicBezTo>
                  <a:cubicBezTo>
                    <a:pt x="2724" y="11305"/>
                    <a:pt x="3087" y="11156"/>
                    <a:pt x="3468" y="11081"/>
                  </a:cubicBezTo>
                  <a:cubicBezTo>
                    <a:pt x="3697" y="11034"/>
                    <a:pt x="3929" y="11011"/>
                    <a:pt x="4160" y="11011"/>
                  </a:cubicBezTo>
                  <a:close/>
                  <a:moveTo>
                    <a:pt x="1882" y="11811"/>
                  </a:moveTo>
                  <a:cubicBezTo>
                    <a:pt x="2764" y="12324"/>
                    <a:pt x="3746" y="12635"/>
                    <a:pt x="4734" y="12635"/>
                  </a:cubicBezTo>
                  <a:cubicBezTo>
                    <a:pt x="5289" y="12635"/>
                    <a:pt x="5847" y="12536"/>
                    <a:pt x="6389" y="12319"/>
                  </a:cubicBezTo>
                  <a:cubicBezTo>
                    <a:pt x="6449" y="13023"/>
                    <a:pt x="6508" y="13719"/>
                    <a:pt x="6548" y="14409"/>
                  </a:cubicBezTo>
                  <a:cubicBezTo>
                    <a:pt x="6774" y="18342"/>
                    <a:pt x="7260" y="23712"/>
                    <a:pt x="4105" y="26677"/>
                  </a:cubicBezTo>
                  <a:cubicBezTo>
                    <a:pt x="3842" y="26923"/>
                    <a:pt x="3606" y="27032"/>
                    <a:pt x="3395" y="27032"/>
                  </a:cubicBezTo>
                  <a:cubicBezTo>
                    <a:pt x="1758" y="27032"/>
                    <a:pt x="1564" y="20498"/>
                    <a:pt x="1548" y="19520"/>
                  </a:cubicBezTo>
                  <a:cubicBezTo>
                    <a:pt x="1511" y="16955"/>
                    <a:pt x="1662" y="14384"/>
                    <a:pt x="1882" y="11811"/>
                  </a:cubicBezTo>
                  <a:close/>
                  <a:moveTo>
                    <a:pt x="4436" y="1"/>
                  </a:moveTo>
                  <a:cubicBezTo>
                    <a:pt x="3013" y="1"/>
                    <a:pt x="793" y="333"/>
                    <a:pt x="281" y="1680"/>
                  </a:cubicBezTo>
                  <a:cubicBezTo>
                    <a:pt x="1" y="2430"/>
                    <a:pt x="460" y="2649"/>
                    <a:pt x="1068" y="2649"/>
                  </a:cubicBezTo>
                  <a:cubicBezTo>
                    <a:pt x="1507" y="2649"/>
                    <a:pt x="2023" y="2534"/>
                    <a:pt x="2393" y="2423"/>
                  </a:cubicBezTo>
                  <a:lnTo>
                    <a:pt x="2393" y="2423"/>
                  </a:lnTo>
                  <a:cubicBezTo>
                    <a:pt x="1330" y="8382"/>
                    <a:pt x="640" y="14628"/>
                    <a:pt x="822" y="20677"/>
                  </a:cubicBezTo>
                  <a:cubicBezTo>
                    <a:pt x="869" y="22290"/>
                    <a:pt x="734" y="27835"/>
                    <a:pt x="3307" y="27835"/>
                  </a:cubicBezTo>
                  <a:cubicBezTo>
                    <a:pt x="3322" y="27835"/>
                    <a:pt x="3338" y="27834"/>
                    <a:pt x="3353" y="27834"/>
                  </a:cubicBezTo>
                  <a:cubicBezTo>
                    <a:pt x="4754" y="27801"/>
                    <a:pt x="5870" y="25829"/>
                    <a:pt x="6348" y="24758"/>
                  </a:cubicBezTo>
                  <a:cubicBezTo>
                    <a:pt x="7234" y="22768"/>
                    <a:pt x="7341" y="20455"/>
                    <a:pt x="7381" y="18320"/>
                  </a:cubicBezTo>
                  <a:cubicBezTo>
                    <a:pt x="7475" y="13483"/>
                    <a:pt x="6266" y="8450"/>
                    <a:pt x="6838" y="3630"/>
                  </a:cubicBezTo>
                  <a:cubicBezTo>
                    <a:pt x="7889" y="3593"/>
                    <a:pt x="10074" y="3349"/>
                    <a:pt x="9331" y="1885"/>
                  </a:cubicBezTo>
                  <a:lnTo>
                    <a:pt x="9331" y="1880"/>
                  </a:lnTo>
                  <a:cubicBezTo>
                    <a:pt x="8624" y="506"/>
                    <a:pt x="6271" y="101"/>
                    <a:pt x="4943" y="16"/>
                  </a:cubicBezTo>
                  <a:cubicBezTo>
                    <a:pt x="4791" y="6"/>
                    <a:pt x="4620" y="1"/>
                    <a:pt x="4436"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334;p46">
              <a:extLst>
                <a:ext uri="{FF2B5EF4-FFF2-40B4-BE49-F238E27FC236}">
                  <a16:creationId xmlns:a16="http://schemas.microsoft.com/office/drawing/2014/main" id="{2B44996E-AB28-4251-8D3F-6123AFAFCF68}"/>
                </a:ext>
              </a:extLst>
            </p:cNvPr>
            <p:cNvSpPr/>
            <p:nvPr/>
          </p:nvSpPr>
          <p:spPr>
            <a:xfrm>
              <a:off x="1919275" y="931675"/>
              <a:ext cx="143775" cy="380650"/>
            </a:xfrm>
            <a:custGeom>
              <a:avLst/>
              <a:gdLst/>
              <a:ahLst/>
              <a:cxnLst/>
              <a:rect l="l" t="t" r="r" b="b"/>
              <a:pathLst>
                <a:path w="5751" h="15226" extrusionOk="0">
                  <a:moveTo>
                    <a:pt x="372" y="0"/>
                  </a:moveTo>
                  <a:cubicBezTo>
                    <a:pt x="152" y="2573"/>
                    <a:pt x="1" y="5145"/>
                    <a:pt x="38" y="7709"/>
                  </a:cubicBezTo>
                  <a:cubicBezTo>
                    <a:pt x="55" y="8699"/>
                    <a:pt x="248" y="15226"/>
                    <a:pt x="1881" y="15226"/>
                  </a:cubicBezTo>
                  <a:cubicBezTo>
                    <a:pt x="2093" y="15226"/>
                    <a:pt x="2331" y="15115"/>
                    <a:pt x="2595" y="14866"/>
                  </a:cubicBezTo>
                  <a:cubicBezTo>
                    <a:pt x="5750" y="11905"/>
                    <a:pt x="5264" y="6532"/>
                    <a:pt x="5038" y="2599"/>
                  </a:cubicBezTo>
                  <a:cubicBezTo>
                    <a:pt x="4998" y="1909"/>
                    <a:pt x="4923" y="1212"/>
                    <a:pt x="4879" y="508"/>
                  </a:cubicBezTo>
                  <a:cubicBezTo>
                    <a:pt x="4337" y="726"/>
                    <a:pt x="3780" y="825"/>
                    <a:pt x="3224" y="825"/>
                  </a:cubicBezTo>
                  <a:cubicBezTo>
                    <a:pt x="2236" y="825"/>
                    <a:pt x="1254" y="512"/>
                    <a:pt x="372"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335;p46">
              <a:extLst>
                <a:ext uri="{FF2B5EF4-FFF2-40B4-BE49-F238E27FC236}">
                  <a16:creationId xmlns:a16="http://schemas.microsoft.com/office/drawing/2014/main" id="{A6F593EB-CE00-4CF6-98FA-15CE3F7866AD}"/>
                </a:ext>
              </a:extLst>
            </p:cNvPr>
            <p:cNvSpPr/>
            <p:nvPr/>
          </p:nvSpPr>
          <p:spPr>
            <a:xfrm>
              <a:off x="1941525" y="912025"/>
              <a:ext cx="94250" cy="24125"/>
            </a:xfrm>
            <a:custGeom>
              <a:avLst/>
              <a:gdLst/>
              <a:ahLst/>
              <a:cxnLst/>
              <a:rect l="l" t="t" r="r" b="b"/>
              <a:pathLst>
                <a:path w="3770" h="965" extrusionOk="0">
                  <a:moveTo>
                    <a:pt x="1760" y="1"/>
                  </a:moveTo>
                  <a:cubicBezTo>
                    <a:pt x="1529" y="1"/>
                    <a:pt x="1297" y="24"/>
                    <a:pt x="1068" y="71"/>
                  </a:cubicBezTo>
                  <a:cubicBezTo>
                    <a:pt x="687" y="146"/>
                    <a:pt x="324" y="295"/>
                    <a:pt x="1" y="512"/>
                  </a:cubicBezTo>
                  <a:cubicBezTo>
                    <a:pt x="750" y="758"/>
                    <a:pt x="1503" y="964"/>
                    <a:pt x="2264" y="964"/>
                  </a:cubicBezTo>
                  <a:cubicBezTo>
                    <a:pt x="2762" y="964"/>
                    <a:pt x="3264" y="876"/>
                    <a:pt x="3770" y="652"/>
                  </a:cubicBezTo>
                  <a:cubicBezTo>
                    <a:pt x="3181" y="225"/>
                    <a:pt x="2476" y="1"/>
                    <a:pt x="176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38" name="Google Shape;1336;p46">
            <a:extLst>
              <a:ext uri="{FF2B5EF4-FFF2-40B4-BE49-F238E27FC236}">
                <a16:creationId xmlns:a16="http://schemas.microsoft.com/office/drawing/2014/main" id="{F1120F33-906B-46FD-831A-6F46BEF4EE86}"/>
              </a:ext>
            </a:extLst>
          </p:cNvPr>
          <p:cNvGrpSpPr/>
          <p:nvPr/>
        </p:nvGrpSpPr>
        <p:grpSpPr>
          <a:xfrm>
            <a:off x="4700884" y="8013976"/>
            <a:ext cx="1097027" cy="1021248"/>
            <a:chOff x="4707650" y="3215350"/>
            <a:chExt cx="835300" cy="777600"/>
          </a:xfrm>
        </p:grpSpPr>
        <p:sp>
          <p:nvSpPr>
            <p:cNvPr id="39" name="Google Shape;1337;p46">
              <a:extLst>
                <a:ext uri="{FF2B5EF4-FFF2-40B4-BE49-F238E27FC236}">
                  <a16:creationId xmlns:a16="http://schemas.microsoft.com/office/drawing/2014/main" id="{B3563D78-E9FB-4F5F-B72E-ACF575E98617}"/>
                </a:ext>
              </a:extLst>
            </p:cNvPr>
            <p:cNvSpPr/>
            <p:nvPr/>
          </p:nvSpPr>
          <p:spPr>
            <a:xfrm>
              <a:off x="4743400" y="3605050"/>
              <a:ext cx="385650" cy="373350"/>
            </a:xfrm>
            <a:custGeom>
              <a:avLst/>
              <a:gdLst/>
              <a:ahLst/>
              <a:cxnLst/>
              <a:rect l="l" t="t" r="r" b="b"/>
              <a:pathLst>
                <a:path w="15426" h="14934" extrusionOk="0">
                  <a:moveTo>
                    <a:pt x="6162" y="4000"/>
                  </a:moveTo>
                  <a:cubicBezTo>
                    <a:pt x="6241" y="4000"/>
                    <a:pt x="6320" y="4030"/>
                    <a:pt x="6387" y="4096"/>
                  </a:cubicBezTo>
                  <a:cubicBezTo>
                    <a:pt x="6563" y="4274"/>
                    <a:pt x="6480" y="4579"/>
                    <a:pt x="6240" y="4648"/>
                  </a:cubicBezTo>
                  <a:cubicBezTo>
                    <a:pt x="6193" y="4664"/>
                    <a:pt x="6124" y="4732"/>
                    <a:pt x="6081" y="4760"/>
                  </a:cubicBezTo>
                  <a:cubicBezTo>
                    <a:pt x="6006" y="4807"/>
                    <a:pt x="5932" y="4850"/>
                    <a:pt x="5854" y="4893"/>
                  </a:cubicBezTo>
                  <a:cubicBezTo>
                    <a:pt x="5732" y="4968"/>
                    <a:pt x="5601" y="5031"/>
                    <a:pt x="5489" y="5121"/>
                  </a:cubicBezTo>
                  <a:cubicBezTo>
                    <a:pt x="5436" y="5163"/>
                    <a:pt x="5379" y="5181"/>
                    <a:pt x="5326" y="5181"/>
                  </a:cubicBezTo>
                  <a:cubicBezTo>
                    <a:pt x="5142" y="5181"/>
                    <a:pt x="4996" y="4966"/>
                    <a:pt x="5156" y="4785"/>
                  </a:cubicBezTo>
                  <a:cubicBezTo>
                    <a:pt x="5362" y="4552"/>
                    <a:pt x="5658" y="4407"/>
                    <a:pt x="5866" y="4178"/>
                  </a:cubicBezTo>
                  <a:cubicBezTo>
                    <a:pt x="5929" y="4067"/>
                    <a:pt x="6044" y="4000"/>
                    <a:pt x="6162" y="4000"/>
                  </a:cubicBezTo>
                  <a:close/>
                  <a:moveTo>
                    <a:pt x="3370" y="6225"/>
                  </a:moveTo>
                  <a:cubicBezTo>
                    <a:pt x="3522" y="6225"/>
                    <a:pt x="3646" y="6302"/>
                    <a:pt x="3707" y="6510"/>
                  </a:cubicBezTo>
                  <a:cubicBezTo>
                    <a:pt x="3753" y="6669"/>
                    <a:pt x="3651" y="6828"/>
                    <a:pt x="3502" y="6875"/>
                  </a:cubicBezTo>
                  <a:cubicBezTo>
                    <a:pt x="3458" y="6886"/>
                    <a:pt x="3414" y="6891"/>
                    <a:pt x="3370" y="6891"/>
                  </a:cubicBezTo>
                  <a:cubicBezTo>
                    <a:pt x="3365" y="6891"/>
                    <a:pt x="3360" y="6891"/>
                    <a:pt x="3355" y="6890"/>
                  </a:cubicBezTo>
                  <a:cubicBezTo>
                    <a:pt x="3331" y="6893"/>
                    <a:pt x="3281" y="6898"/>
                    <a:pt x="3254" y="6898"/>
                  </a:cubicBezTo>
                  <a:cubicBezTo>
                    <a:pt x="3242" y="6898"/>
                    <a:pt x="3234" y="6897"/>
                    <a:pt x="3236" y="6894"/>
                  </a:cubicBezTo>
                  <a:lnTo>
                    <a:pt x="3236" y="6894"/>
                  </a:lnTo>
                  <a:cubicBezTo>
                    <a:pt x="3174" y="6918"/>
                    <a:pt x="3114" y="6947"/>
                    <a:pt x="3055" y="6978"/>
                  </a:cubicBezTo>
                  <a:cubicBezTo>
                    <a:pt x="2869" y="7081"/>
                    <a:pt x="2682" y="7198"/>
                    <a:pt x="2477" y="7259"/>
                  </a:cubicBezTo>
                  <a:cubicBezTo>
                    <a:pt x="2457" y="7265"/>
                    <a:pt x="2437" y="7267"/>
                    <a:pt x="2417" y="7267"/>
                  </a:cubicBezTo>
                  <a:cubicBezTo>
                    <a:pt x="2226" y="7267"/>
                    <a:pt x="2071" y="6999"/>
                    <a:pt x="2246" y="6863"/>
                  </a:cubicBezTo>
                  <a:cubicBezTo>
                    <a:pt x="2448" y="6703"/>
                    <a:pt x="2995" y="6225"/>
                    <a:pt x="3370" y="6225"/>
                  </a:cubicBezTo>
                  <a:close/>
                  <a:moveTo>
                    <a:pt x="8421" y="6682"/>
                  </a:moveTo>
                  <a:cubicBezTo>
                    <a:pt x="8687" y="6682"/>
                    <a:pt x="8927" y="7033"/>
                    <a:pt x="8682" y="7274"/>
                  </a:cubicBezTo>
                  <a:cubicBezTo>
                    <a:pt x="8465" y="7484"/>
                    <a:pt x="8151" y="7700"/>
                    <a:pt x="7834" y="7700"/>
                  </a:cubicBezTo>
                  <a:cubicBezTo>
                    <a:pt x="7827" y="7700"/>
                    <a:pt x="7820" y="7700"/>
                    <a:pt x="7813" y="7700"/>
                  </a:cubicBezTo>
                  <a:cubicBezTo>
                    <a:pt x="7535" y="7694"/>
                    <a:pt x="7451" y="7245"/>
                    <a:pt x="7745" y="7198"/>
                  </a:cubicBezTo>
                  <a:cubicBezTo>
                    <a:pt x="7831" y="7183"/>
                    <a:pt x="7888" y="7140"/>
                    <a:pt x="7943" y="7084"/>
                  </a:cubicBezTo>
                  <a:cubicBezTo>
                    <a:pt x="8006" y="6971"/>
                    <a:pt x="8102" y="6878"/>
                    <a:pt x="8192" y="6785"/>
                  </a:cubicBezTo>
                  <a:cubicBezTo>
                    <a:pt x="8263" y="6713"/>
                    <a:pt x="8343" y="6682"/>
                    <a:pt x="8421" y="6682"/>
                  </a:cubicBezTo>
                  <a:close/>
                  <a:moveTo>
                    <a:pt x="5332" y="8555"/>
                  </a:moveTo>
                  <a:cubicBezTo>
                    <a:pt x="5414" y="8555"/>
                    <a:pt x="5498" y="8586"/>
                    <a:pt x="5567" y="8654"/>
                  </a:cubicBezTo>
                  <a:cubicBezTo>
                    <a:pt x="5738" y="8829"/>
                    <a:pt x="5673" y="9064"/>
                    <a:pt x="5501" y="9186"/>
                  </a:cubicBezTo>
                  <a:cubicBezTo>
                    <a:pt x="5262" y="9399"/>
                    <a:pt x="5128" y="9707"/>
                    <a:pt x="4878" y="9909"/>
                  </a:cubicBezTo>
                  <a:cubicBezTo>
                    <a:pt x="4824" y="9956"/>
                    <a:pt x="4757" y="9983"/>
                    <a:pt x="4690" y="9983"/>
                  </a:cubicBezTo>
                  <a:cubicBezTo>
                    <a:pt x="4629" y="9983"/>
                    <a:pt x="4568" y="9960"/>
                    <a:pt x="4517" y="9909"/>
                  </a:cubicBezTo>
                  <a:cubicBezTo>
                    <a:pt x="4445" y="9834"/>
                    <a:pt x="4411" y="9691"/>
                    <a:pt x="4480" y="9601"/>
                  </a:cubicBezTo>
                  <a:cubicBezTo>
                    <a:pt x="4576" y="9470"/>
                    <a:pt x="4664" y="9333"/>
                    <a:pt x="4748" y="9193"/>
                  </a:cubicBezTo>
                  <a:cubicBezTo>
                    <a:pt x="4791" y="9115"/>
                    <a:pt x="4835" y="9040"/>
                    <a:pt x="4882" y="8964"/>
                  </a:cubicBezTo>
                  <a:cubicBezTo>
                    <a:pt x="4909" y="8921"/>
                    <a:pt x="4978" y="8841"/>
                    <a:pt x="4991" y="8806"/>
                  </a:cubicBezTo>
                  <a:cubicBezTo>
                    <a:pt x="5043" y="8652"/>
                    <a:pt x="5185" y="8555"/>
                    <a:pt x="5332" y="8555"/>
                  </a:cubicBezTo>
                  <a:close/>
                  <a:moveTo>
                    <a:pt x="10732" y="8756"/>
                  </a:moveTo>
                  <a:cubicBezTo>
                    <a:pt x="10816" y="8756"/>
                    <a:pt x="10901" y="8787"/>
                    <a:pt x="10971" y="8856"/>
                  </a:cubicBezTo>
                  <a:cubicBezTo>
                    <a:pt x="11140" y="9027"/>
                    <a:pt x="11083" y="9283"/>
                    <a:pt x="10900" y="9411"/>
                  </a:cubicBezTo>
                  <a:cubicBezTo>
                    <a:pt x="10687" y="9558"/>
                    <a:pt x="10483" y="9846"/>
                    <a:pt x="10340" y="10077"/>
                  </a:cubicBezTo>
                  <a:cubicBezTo>
                    <a:pt x="10285" y="10166"/>
                    <a:pt x="10194" y="10205"/>
                    <a:pt x="10102" y="10205"/>
                  </a:cubicBezTo>
                  <a:cubicBezTo>
                    <a:pt x="9925" y="10205"/>
                    <a:pt x="9746" y="10061"/>
                    <a:pt x="9828" y="9862"/>
                  </a:cubicBezTo>
                  <a:cubicBezTo>
                    <a:pt x="9909" y="9669"/>
                    <a:pt x="9997" y="9476"/>
                    <a:pt x="10118" y="9301"/>
                  </a:cubicBezTo>
                  <a:cubicBezTo>
                    <a:pt x="10209" y="9174"/>
                    <a:pt x="10338" y="9040"/>
                    <a:pt x="10417" y="8928"/>
                  </a:cubicBezTo>
                  <a:cubicBezTo>
                    <a:pt x="10492" y="8820"/>
                    <a:pt x="10612" y="8756"/>
                    <a:pt x="10732" y="8756"/>
                  </a:cubicBezTo>
                  <a:close/>
                  <a:moveTo>
                    <a:pt x="8010" y="10663"/>
                  </a:moveTo>
                  <a:cubicBezTo>
                    <a:pt x="8222" y="10663"/>
                    <a:pt x="8369" y="10832"/>
                    <a:pt x="8329" y="11061"/>
                  </a:cubicBezTo>
                  <a:cubicBezTo>
                    <a:pt x="8270" y="11377"/>
                    <a:pt x="7847" y="11600"/>
                    <a:pt x="7608" y="11784"/>
                  </a:cubicBezTo>
                  <a:cubicBezTo>
                    <a:pt x="7455" y="11900"/>
                    <a:pt x="7292" y="12098"/>
                    <a:pt x="7096" y="12133"/>
                  </a:cubicBezTo>
                  <a:cubicBezTo>
                    <a:pt x="7069" y="12159"/>
                    <a:pt x="7031" y="12171"/>
                    <a:pt x="6993" y="12171"/>
                  </a:cubicBezTo>
                  <a:cubicBezTo>
                    <a:pt x="6910" y="12171"/>
                    <a:pt x="6822" y="12114"/>
                    <a:pt x="6822" y="12014"/>
                  </a:cubicBezTo>
                  <a:cubicBezTo>
                    <a:pt x="6759" y="11923"/>
                    <a:pt x="6755" y="11802"/>
                    <a:pt x="6810" y="11706"/>
                  </a:cubicBezTo>
                  <a:cubicBezTo>
                    <a:pt x="6925" y="11494"/>
                    <a:pt x="7118" y="11330"/>
                    <a:pt x="7292" y="11167"/>
                  </a:cubicBezTo>
                  <a:cubicBezTo>
                    <a:pt x="7476" y="11000"/>
                    <a:pt x="7679" y="10712"/>
                    <a:pt x="7937" y="10669"/>
                  </a:cubicBezTo>
                  <a:cubicBezTo>
                    <a:pt x="7962" y="10665"/>
                    <a:pt x="7986" y="10663"/>
                    <a:pt x="8010" y="10663"/>
                  </a:cubicBezTo>
                  <a:close/>
                  <a:moveTo>
                    <a:pt x="8006" y="1"/>
                  </a:moveTo>
                  <a:cubicBezTo>
                    <a:pt x="6587" y="869"/>
                    <a:pt x="5417" y="1973"/>
                    <a:pt x="4211" y="3112"/>
                  </a:cubicBezTo>
                  <a:cubicBezTo>
                    <a:pt x="3187" y="4078"/>
                    <a:pt x="2053" y="4962"/>
                    <a:pt x="1079" y="5981"/>
                  </a:cubicBezTo>
                  <a:cubicBezTo>
                    <a:pt x="175" y="6925"/>
                    <a:pt x="1" y="7710"/>
                    <a:pt x="654" y="8884"/>
                  </a:cubicBezTo>
                  <a:cubicBezTo>
                    <a:pt x="1244" y="9940"/>
                    <a:pt x="1928" y="10943"/>
                    <a:pt x="2598" y="11949"/>
                  </a:cubicBezTo>
                  <a:cubicBezTo>
                    <a:pt x="3274" y="12955"/>
                    <a:pt x="4134" y="14470"/>
                    <a:pt x="5399" y="14821"/>
                  </a:cubicBezTo>
                  <a:cubicBezTo>
                    <a:pt x="5678" y="14898"/>
                    <a:pt x="5957" y="14934"/>
                    <a:pt x="6234" y="14934"/>
                  </a:cubicBezTo>
                  <a:cubicBezTo>
                    <a:pt x="7471" y="14934"/>
                    <a:pt x="8661" y="14229"/>
                    <a:pt x="9601" y="13448"/>
                  </a:cubicBezTo>
                  <a:cubicBezTo>
                    <a:pt x="11675" y="11725"/>
                    <a:pt x="13335" y="9564"/>
                    <a:pt x="15426" y="7863"/>
                  </a:cubicBezTo>
                  <a:cubicBezTo>
                    <a:pt x="15059" y="7478"/>
                    <a:pt x="14693" y="7090"/>
                    <a:pt x="14329" y="6700"/>
                  </a:cubicBezTo>
                  <a:cubicBezTo>
                    <a:pt x="13867" y="7280"/>
                    <a:pt x="13368" y="7519"/>
                    <a:pt x="12861" y="7519"/>
                  </a:cubicBezTo>
                  <a:cubicBezTo>
                    <a:pt x="10966" y="7519"/>
                    <a:pt x="8946" y="4189"/>
                    <a:pt x="8237" y="2788"/>
                  </a:cubicBezTo>
                  <a:cubicBezTo>
                    <a:pt x="8180" y="2679"/>
                    <a:pt x="8202" y="2526"/>
                    <a:pt x="8317" y="2467"/>
                  </a:cubicBezTo>
                  <a:cubicBezTo>
                    <a:pt x="8766" y="2240"/>
                    <a:pt x="9103" y="1863"/>
                    <a:pt x="9513" y="1583"/>
                  </a:cubicBezTo>
                  <a:lnTo>
                    <a:pt x="8006" y="1"/>
                  </a:lnTo>
                  <a:close/>
                </a:path>
              </a:pathLst>
            </a:custGeom>
            <a:solidFill>
              <a:srgbClr val="FFC94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338;p46">
              <a:extLst>
                <a:ext uri="{FF2B5EF4-FFF2-40B4-BE49-F238E27FC236}">
                  <a16:creationId xmlns:a16="http://schemas.microsoft.com/office/drawing/2014/main" id="{103B7641-C69E-4B38-8A10-53D581F69C46}"/>
                </a:ext>
              </a:extLst>
            </p:cNvPr>
            <p:cNvSpPr/>
            <p:nvPr/>
          </p:nvSpPr>
          <p:spPr>
            <a:xfrm>
              <a:off x="4959800" y="3649700"/>
              <a:ext cx="133500" cy="130550"/>
            </a:xfrm>
            <a:custGeom>
              <a:avLst/>
              <a:gdLst/>
              <a:ahLst/>
              <a:cxnLst/>
              <a:rect l="l" t="t" r="r" b="b"/>
              <a:pathLst>
                <a:path w="5340" h="5222" extrusionOk="0">
                  <a:moveTo>
                    <a:pt x="1051" y="0"/>
                  </a:moveTo>
                  <a:cubicBezTo>
                    <a:pt x="773" y="208"/>
                    <a:pt x="1" y="816"/>
                    <a:pt x="132" y="1053"/>
                  </a:cubicBezTo>
                  <a:cubicBezTo>
                    <a:pt x="263" y="1289"/>
                    <a:pt x="394" y="1526"/>
                    <a:pt x="534" y="1756"/>
                  </a:cubicBezTo>
                  <a:cubicBezTo>
                    <a:pt x="914" y="2376"/>
                    <a:pt x="1316" y="2990"/>
                    <a:pt x="1786" y="3544"/>
                  </a:cubicBezTo>
                  <a:cubicBezTo>
                    <a:pt x="2402" y="4276"/>
                    <a:pt x="3315" y="5221"/>
                    <a:pt x="4200" y="5221"/>
                  </a:cubicBezTo>
                  <a:cubicBezTo>
                    <a:pt x="4595" y="5221"/>
                    <a:pt x="4984" y="5034"/>
                    <a:pt x="5340" y="4556"/>
                  </a:cubicBezTo>
                  <a:cubicBezTo>
                    <a:pt x="4330" y="3478"/>
                    <a:pt x="3334" y="2398"/>
                    <a:pt x="2337" y="1351"/>
                  </a:cubicBezTo>
                  <a:cubicBezTo>
                    <a:pt x="1907" y="900"/>
                    <a:pt x="1478" y="451"/>
                    <a:pt x="1051" y="0"/>
                  </a:cubicBezTo>
                  <a:close/>
                </a:path>
              </a:pathLst>
            </a:custGeom>
            <a:solidFill>
              <a:srgbClr val="FFC94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339;p46">
              <a:extLst>
                <a:ext uri="{FF2B5EF4-FFF2-40B4-BE49-F238E27FC236}">
                  <a16:creationId xmlns:a16="http://schemas.microsoft.com/office/drawing/2014/main" id="{1112A90C-66BB-4AA7-BABF-B18BEE16E89F}"/>
                </a:ext>
              </a:extLst>
            </p:cNvPr>
            <p:cNvSpPr/>
            <p:nvPr/>
          </p:nvSpPr>
          <p:spPr>
            <a:xfrm>
              <a:off x="4986300" y="3439275"/>
              <a:ext cx="293600" cy="282250"/>
            </a:xfrm>
            <a:custGeom>
              <a:avLst/>
              <a:gdLst/>
              <a:ahLst/>
              <a:cxnLst/>
              <a:rect l="l" t="t" r="r" b="b"/>
              <a:pathLst>
                <a:path w="11744" h="11290" extrusionOk="0">
                  <a:moveTo>
                    <a:pt x="4397" y="0"/>
                  </a:moveTo>
                  <a:cubicBezTo>
                    <a:pt x="4261" y="0"/>
                    <a:pt x="4107" y="46"/>
                    <a:pt x="3919" y="158"/>
                  </a:cubicBezTo>
                  <a:cubicBezTo>
                    <a:pt x="3237" y="570"/>
                    <a:pt x="2682" y="1150"/>
                    <a:pt x="2174" y="1757"/>
                  </a:cubicBezTo>
                  <a:cubicBezTo>
                    <a:pt x="1465" y="2614"/>
                    <a:pt x="810" y="3551"/>
                    <a:pt x="0" y="4321"/>
                  </a:cubicBezTo>
                  <a:cubicBezTo>
                    <a:pt x="44" y="4324"/>
                    <a:pt x="86" y="4340"/>
                    <a:pt x="122" y="4367"/>
                  </a:cubicBezTo>
                  <a:cubicBezTo>
                    <a:pt x="1249" y="5252"/>
                    <a:pt x="1971" y="6632"/>
                    <a:pt x="2829" y="7757"/>
                  </a:cubicBezTo>
                  <a:cubicBezTo>
                    <a:pt x="3489" y="8629"/>
                    <a:pt x="4183" y="9476"/>
                    <a:pt x="5077" y="10123"/>
                  </a:cubicBezTo>
                  <a:cubicBezTo>
                    <a:pt x="5532" y="10456"/>
                    <a:pt x="6377" y="11290"/>
                    <a:pt x="7060" y="11290"/>
                  </a:cubicBezTo>
                  <a:cubicBezTo>
                    <a:pt x="7140" y="11290"/>
                    <a:pt x="7218" y="11279"/>
                    <a:pt x="7292" y="11254"/>
                  </a:cubicBezTo>
                  <a:cubicBezTo>
                    <a:pt x="8650" y="10803"/>
                    <a:pt x="11743" y="9359"/>
                    <a:pt x="11519" y="7600"/>
                  </a:cubicBezTo>
                  <a:cubicBezTo>
                    <a:pt x="11388" y="6597"/>
                    <a:pt x="10759" y="5993"/>
                    <a:pt x="10102" y="5270"/>
                  </a:cubicBezTo>
                  <a:cubicBezTo>
                    <a:pt x="8576" y="3601"/>
                    <a:pt x="6978" y="1918"/>
                    <a:pt x="5224" y="486"/>
                  </a:cubicBezTo>
                  <a:cubicBezTo>
                    <a:pt x="4920" y="236"/>
                    <a:pt x="4704" y="0"/>
                    <a:pt x="4397"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340;p46">
              <a:extLst>
                <a:ext uri="{FF2B5EF4-FFF2-40B4-BE49-F238E27FC236}">
                  <a16:creationId xmlns:a16="http://schemas.microsoft.com/office/drawing/2014/main" id="{6B732703-4607-482C-9F5E-B4050799E0BE}"/>
                </a:ext>
              </a:extLst>
            </p:cNvPr>
            <p:cNvSpPr/>
            <p:nvPr/>
          </p:nvSpPr>
          <p:spPr>
            <a:xfrm>
              <a:off x="5200725" y="3432200"/>
              <a:ext cx="119275" cy="120075"/>
            </a:xfrm>
            <a:custGeom>
              <a:avLst/>
              <a:gdLst/>
              <a:ahLst/>
              <a:cxnLst/>
              <a:rect l="l" t="t" r="r" b="b"/>
              <a:pathLst>
                <a:path w="4771" h="4803" extrusionOk="0">
                  <a:moveTo>
                    <a:pt x="945" y="1"/>
                  </a:moveTo>
                  <a:cubicBezTo>
                    <a:pt x="615" y="1"/>
                    <a:pt x="293" y="106"/>
                    <a:pt x="1" y="361"/>
                  </a:cubicBezTo>
                  <a:cubicBezTo>
                    <a:pt x="357" y="714"/>
                    <a:pt x="712" y="1071"/>
                    <a:pt x="1063" y="1429"/>
                  </a:cubicBezTo>
                  <a:cubicBezTo>
                    <a:pt x="2151" y="2532"/>
                    <a:pt x="3244" y="3659"/>
                    <a:pt x="4331" y="4802"/>
                  </a:cubicBezTo>
                  <a:cubicBezTo>
                    <a:pt x="4649" y="4382"/>
                    <a:pt x="4771" y="3995"/>
                    <a:pt x="4577" y="3376"/>
                  </a:cubicBezTo>
                  <a:cubicBezTo>
                    <a:pt x="4344" y="2638"/>
                    <a:pt x="3914" y="1949"/>
                    <a:pt x="3381" y="1388"/>
                  </a:cubicBezTo>
                  <a:cubicBezTo>
                    <a:pt x="2786" y="758"/>
                    <a:pt x="1834" y="1"/>
                    <a:pt x="945" y="1"/>
                  </a:cubicBezTo>
                  <a:close/>
                </a:path>
              </a:pathLst>
            </a:custGeom>
            <a:solidFill>
              <a:srgbClr val="FFC94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341;p46">
              <a:extLst>
                <a:ext uri="{FF2B5EF4-FFF2-40B4-BE49-F238E27FC236}">
                  <a16:creationId xmlns:a16="http://schemas.microsoft.com/office/drawing/2014/main" id="{0554EC3D-D14B-4BA3-ACE7-43A1303E7C1F}"/>
                </a:ext>
              </a:extLst>
            </p:cNvPr>
            <p:cNvSpPr/>
            <p:nvPr/>
          </p:nvSpPr>
          <p:spPr>
            <a:xfrm>
              <a:off x="5159950" y="3237450"/>
              <a:ext cx="373350" cy="345350"/>
            </a:xfrm>
            <a:custGeom>
              <a:avLst/>
              <a:gdLst/>
              <a:ahLst/>
              <a:cxnLst/>
              <a:rect l="l" t="t" r="r" b="b"/>
              <a:pathLst>
                <a:path w="14934" h="13814" extrusionOk="0">
                  <a:moveTo>
                    <a:pt x="7312" y="2156"/>
                  </a:moveTo>
                  <a:cubicBezTo>
                    <a:pt x="7324" y="2156"/>
                    <a:pt x="7336" y="2156"/>
                    <a:pt x="7349" y="2157"/>
                  </a:cubicBezTo>
                  <a:cubicBezTo>
                    <a:pt x="7539" y="2173"/>
                    <a:pt x="7690" y="2373"/>
                    <a:pt x="7579" y="2557"/>
                  </a:cubicBezTo>
                  <a:cubicBezTo>
                    <a:pt x="7441" y="2774"/>
                    <a:pt x="7202" y="2802"/>
                    <a:pt x="6990" y="2924"/>
                  </a:cubicBezTo>
                  <a:cubicBezTo>
                    <a:pt x="6791" y="3036"/>
                    <a:pt x="6622" y="3167"/>
                    <a:pt x="6501" y="3363"/>
                  </a:cubicBezTo>
                  <a:cubicBezTo>
                    <a:pt x="6453" y="3440"/>
                    <a:pt x="6388" y="3472"/>
                    <a:pt x="6323" y="3472"/>
                  </a:cubicBezTo>
                  <a:cubicBezTo>
                    <a:pt x="6180" y="3472"/>
                    <a:pt x="6042" y="3315"/>
                    <a:pt x="6122" y="3141"/>
                  </a:cubicBezTo>
                  <a:cubicBezTo>
                    <a:pt x="6234" y="2898"/>
                    <a:pt x="6404" y="2700"/>
                    <a:pt x="6614" y="2537"/>
                  </a:cubicBezTo>
                  <a:cubicBezTo>
                    <a:pt x="6803" y="2386"/>
                    <a:pt x="7058" y="2156"/>
                    <a:pt x="7312" y="2156"/>
                  </a:cubicBezTo>
                  <a:close/>
                  <a:moveTo>
                    <a:pt x="9612" y="4467"/>
                  </a:moveTo>
                  <a:cubicBezTo>
                    <a:pt x="9706" y="4467"/>
                    <a:pt x="9792" y="4522"/>
                    <a:pt x="9852" y="4608"/>
                  </a:cubicBezTo>
                  <a:cubicBezTo>
                    <a:pt x="10027" y="4856"/>
                    <a:pt x="9672" y="5226"/>
                    <a:pt x="9501" y="5375"/>
                  </a:cubicBezTo>
                  <a:cubicBezTo>
                    <a:pt x="9307" y="5544"/>
                    <a:pt x="9099" y="5652"/>
                    <a:pt x="8860" y="5746"/>
                  </a:cubicBezTo>
                  <a:cubicBezTo>
                    <a:pt x="8833" y="5756"/>
                    <a:pt x="8809" y="5761"/>
                    <a:pt x="8785" y="5761"/>
                  </a:cubicBezTo>
                  <a:cubicBezTo>
                    <a:pt x="8599" y="5761"/>
                    <a:pt x="8517" y="5460"/>
                    <a:pt x="8695" y="5350"/>
                  </a:cubicBezTo>
                  <a:cubicBezTo>
                    <a:pt x="8887" y="5225"/>
                    <a:pt x="9077" y="5082"/>
                    <a:pt x="9199" y="4882"/>
                  </a:cubicBezTo>
                  <a:cubicBezTo>
                    <a:pt x="9280" y="4752"/>
                    <a:pt x="9326" y="4590"/>
                    <a:pt x="9470" y="4509"/>
                  </a:cubicBezTo>
                  <a:cubicBezTo>
                    <a:pt x="9518" y="4480"/>
                    <a:pt x="9566" y="4467"/>
                    <a:pt x="9612" y="4467"/>
                  </a:cubicBezTo>
                  <a:close/>
                  <a:moveTo>
                    <a:pt x="4868" y="4609"/>
                  </a:moveTo>
                  <a:cubicBezTo>
                    <a:pt x="4968" y="4609"/>
                    <a:pt x="5067" y="4656"/>
                    <a:pt x="5121" y="4758"/>
                  </a:cubicBezTo>
                  <a:cubicBezTo>
                    <a:pt x="5286" y="5067"/>
                    <a:pt x="5058" y="5425"/>
                    <a:pt x="4797" y="5599"/>
                  </a:cubicBezTo>
                  <a:lnTo>
                    <a:pt x="4798" y="5599"/>
                  </a:lnTo>
                  <a:cubicBezTo>
                    <a:pt x="4591" y="5733"/>
                    <a:pt x="4343" y="5788"/>
                    <a:pt x="4100" y="5788"/>
                  </a:cubicBezTo>
                  <a:cubicBezTo>
                    <a:pt x="4076" y="5788"/>
                    <a:pt x="4051" y="5788"/>
                    <a:pt x="4027" y="5787"/>
                  </a:cubicBezTo>
                  <a:cubicBezTo>
                    <a:pt x="3700" y="5774"/>
                    <a:pt x="3706" y="5313"/>
                    <a:pt x="4027" y="5285"/>
                  </a:cubicBezTo>
                  <a:cubicBezTo>
                    <a:pt x="4164" y="5272"/>
                    <a:pt x="4336" y="5235"/>
                    <a:pt x="4439" y="5136"/>
                  </a:cubicBezTo>
                  <a:cubicBezTo>
                    <a:pt x="4551" y="5029"/>
                    <a:pt x="4507" y="4893"/>
                    <a:pt x="4591" y="4758"/>
                  </a:cubicBezTo>
                  <a:cubicBezTo>
                    <a:pt x="4652" y="4662"/>
                    <a:pt x="4761" y="4609"/>
                    <a:pt x="4868" y="4609"/>
                  </a:cubicBezTo>
                  <a:close/>
                  <a:moveTo>
                    <a:pt x="11847" y="6452"/>
                  </a:moveTo>
                  <a:cubicBezTo>
                    <a:pt x="11870" y="6452"/>
                    <a:pt x="11894" y="6453"/>
                    <a:pt x="11918" y="6456"/>
                  </a:cubicBezTo>
                  <a:cubicBezTo>
                    <a:pt x="12096" y="6475"/>
                    <a:pt x="12245" y="6590"/>
                    <a:pt x="12245" y="6783"/>
                  </a:cubicBezTo>
                  <a:cubicBezTo>
                    <a:pt x="12245" y="6918"/>
                    <a:pt x="12145" y="7073"/>
                    <a:pt x="12006" y="7098"/>
                  </a:cubicBezTo>
                  <a:cubicBezTo>
                    <a:pt x="11834" y="7129"/>
                    <a:pt x="11722" y="7138"/>
                    <a:pt x="11591" y="7269"/>
                  </a:cubicBezTo>
                  <a:cubicBezTo>
                    <a:pt x="11485" y="7375"/>
                    <a:pt x="11388" y="7494"/>
                    <a:pt x="11279" y="7596"/>
                  </a:cubicBezTo>
                  <a:cubicBezTo>
                    <a:pt x="11219" y="7652"/>
                    <a:pt x="11154" y="7675"/>
                    <a:pt x="11093" y="7675"/>
                  </a:cubicBezTo>
                  <a:cubicBezTo>
                    <a:pt x="10889" y="7675"/>
                    <a:pt x="10722" y="7417"/>
                    <a:pt x="10896" y="7214"/>
                  </a:cubicBezTo>
                  <a:cubicBezTo>
                    <a:pt x="11151" y="6920"/>
                    <a:pt x="11403" y="6452"/>
                    <a:pt x="11847" y="6452"/>
                  </a:cubicBezTo>
                  <a:close/>
                  <a:moveTo>
                    <a:pt x="7497" y="6906"/>
                  </a:moveTo>
                  <a:cubicBezTo>
                    <a:pt x="7788" y="6906"/>
                    <a:pt x="7986" y="7315"/>
                    <a:pt x="7731" y="7516"/>
                  </a:cubicBezTo>
                  <a:cubicBezTo>
                    <a:pt x="7700" y="7543"/>
                    <a:pt x="7666" y="7571"/>
                    <a:pt x="7629" y="7599"/>
                  </a:cubicBezTo>
                  <a:cubicBezTo>
                    <a:pt x="7627" y="7601"/>
                    <a:pt x="7624" y="7602"/>
                    <a:pt x="7622" y="7602"/>
                  </a:cubicBezTo>
                  <a:cubicBezTo>
                    <a:pt x="7619" y="7608"/>
                    <a:pt x="7616" y="7608"/>
                    <a:pt x="7613" y="7612"/>
                  </a:cubicBezTo>
                  <a:cubicBezTo>
                    <a:pt x="7585" y="7637"/>
                    <a:pt x="7529" y="7680"/>
                    <a:pt x="7520" y="7686"/>
                  </a:cubicBezTo>
                  <a:cubicBezTo>
                    <a:pt x="7486" y="7714"/>
                    <a:pt x="7455" y="7743"/>
                    <a:pt x="7420" y="7771"/>
                  </a:cubicBezTo>
                  <a:cubicBezTo>
                    <a:pt x="7326" y="7855"/>
                    <a:pt x="7230" y="7939"/>
                    <a:pt x="7137" y="8023"/>
                  </a:cubicBezTo>
                  <a:cubicBezTo>
                    <a:pt x="7073" y="8079"/>
                    <a:pt x="7005" y="8103"/>
                    <a:pt x="6940" y="8103"/>
                  </a:cubicBezTo>
                  <a:cubicBezTo>
                    <a:pt x="6720" y="8103"/>
                    <a:pt x="6541" y="7832"/>
                    <a:pt x="6732" y="7618"/>
                  </a:cubicBezTo>
                  <a:cubicBezTo>
                    <a:pt x="6816" y="7525"/>
                    <a:pt x="6900" y="7428"/>
                    <a:pt x="6984" y="7335"/>
                  </a:cubicBezTo>
                  <a:lnTo>
                    <a:pt x="7096" y="7204"/>
                  </a:lnTo>
                  <a:cubicBezTo>
                    <a:pt x="7112" y="7182"/>
                    <a:pt x="7130" y="7161"/>
                    <a:pt x="7149" y="7138"/>
                  </a:cubicBezTo>
                  <a:cubicBezTo>
                    <a:pt x="7149" y="7135"/>
                    <a:pt x="7149" y="7135"/>
                    <a:pt x="7155" y="7126"/>
                  </a:cubicBezTo>
                  <a:cubicBezTo>
                    <a:pt x="7194" y="7051"/>
                    <a:pt x="7255" y="6990"/>
                    <a:pt x="7329" y="6951"/>
                  </a:cubicBezTo>
                  <a:cubicBezTo>
                    <a:pt x="7387" y="6920"/>
                    <a:pt x="7443" y="6906"/>
                    <a:pt x="7497" y="6906"/>
                  </a:cubicBezTo>
                  <a:close/>
                  <a:moveTo>
                    <a:pt x="9854" y="9435"/>
                  </a:moveTo>
                  <a:cubicBezTo>
                    <a:pt x="9856" y="9435"/>
                    <a:pt x="9848" y="9450"/>
                    <a:pt x="9828" y="9472"/>
                  </a:cubicBezTo>
                  <a:cubicBezTo>
                    <a:pt x="9843" y="9446"/>
                    <a:pt x="9852" y="9435"/>
                    <a:pt x="9854" y="9435"/>
                  </a:cubicBezTo>
                  <a:close/>
                  <a:moveTo>
                    <a:pt x="9562" y="8921"/>
                  </a:moveTo>
                  <a:cubicBezTo>
                    <a:pt x="9736" y="8921"/>
                    <a:pt x="9927" y="9069"/>
                    <a:pt x="9903" y="9254"/>
                  </a:cubicBezTo>
                  <a:cubicBezTo>
                    <a:pt x="9893" y="9338"/>
                    <a:pt x="9862" y="9418"/>
                    <a:pt x="9813" y="9487"/>
                  </a:cubicBezTo>
                  <a:cubicBezTo>
                    <a:pt x="9814" y="9487"/>
                    <a:pt x="9816" y="9487"/>
                    <a:pt x="9817" y="9486"/>
                  </a:cubicBezTo>
                  <a:lnTo>
                    <a:pt x="9817" y="9486"/>
                  </a:lnTo>
                  <a:cubicBezTo>
                    <a:pt x="9815" y="9489"/>
                    <a:pt x="9811" y="9492"/>
                    <a:pt x="9809" y="9493"/>
                  </a:cubicBezTo>
                  <a:cubicBezTo>
                    <a:pt x="9805" y="9497"/>
                    <a:pt x="9799" y="9499"/>
                    <a:pt x="9796" y="9507"/>
                  </a:cubicBezTo>
                  <a:cubicBezTo>
                    <a:pt x="9750" y="9572"/>
                    <a:pt x="9693" y="9634"/>
                    <a:pt x="9640" y="9697"/>
                  </a:cubicBezTo>
                  <a:lnTo>
                    <a:pt x="9634" y="9703"/>
                  </a:lnTo>
                  <a:cubicBezTo>
                    <a:pt x="9600" y="9752"/>
                    <a:pt x="9562" y="9805"/>
                    <a:pt x="9531" y="9861"/>
                  </a:cubicBezTo>
                  <a:cubicBezTo>
                    <a:pt x="9519" y="9878"/>
                    <a:pt x="9509" y="9898"/>
                    <a:pt x="9503" y="9917"/>
                  </a:cubicBezTo>
                  <a:lnTo>
                    <a:pt x="9503" y="9920"/>
                  </a:lnTo>
                  <a:cubicBezTo>
                    <a:pt x="9503" y="9925"/>
                    <a:pt x="9497" y="9944"/>
                    <a:pt x="9493" y="9944"/>
                  </a:cubicBezTo>
                  <a:cubicBezTo>
                    <a:pt x="9492" y="9944"/>
                    <a:pt x="9491" y="9942"/>
                    <a:pt x="9491" y="9935"/>
                  </a:cubicBezTo>
                  <a:cubicBezTo>
                    <a:pt x="9491" y="9938"/>
                    <a:pt x="9488" y="9938"/>
                    <a:pt x="9488" y="9942"/>
                  </a:cubicBezTo>
                  <a:cubicBezTo>
                    <a:pt x="9458" y="10070"/>
                    <a:pt x="9366" y="10172"/>
                    <a:pt x="9217" y="10172"/>
                  </a:cubicBezTo>
                  <a:cubicBezTo>
                    <a:pt x="9067" y="10171"/>
                    <a:pt x="8944" y="10049"/>
                    <a:pt x="8943" y="9898"/>
                  </a:cubicBezTo>
                  <a:cubicBezTo>
                    <a:pt x="8937" y="9707"/>
                    <a:pt x="9046" y="9511"/>
                    <a:pt x="9130" y="9350"/>
                  </a:cubicBezTo>
                  <a:cubicBezTo>
                    <a:pt x="9142" y="9325"/>
                    <a:pt x="9154" y="9303"/>
                    <a:pt x="9168" y="9278"/>
                  </a:cubicBezTo>
                  <a:cubicBezTo>
                    <a:pt x="9174" y="9262"/>
                    <a:pt x="9176" y="9260"/>
                    <a:pt x="9180" y="9260"/>
                  </a:cubicBezTo>
                  <a:cubicBezTo>
                    <a:pt x="9207" y="9191"/>
                    <a:pt x="9227" y="9129"/>
                    <a:pt x="9280" y="9070"/>
                  </a:cubicBezTo>
                  <a:cubicBezTo>
                    <a:pt x="9336" y="9007"/>
                    <a:pt x="9397" y="8957"/>
                    <a:pt x="9479" y="8933"/>
                  </a:cubicBezTo>
                  <a:cubicBezTo>
                    <a:pt x="9506" y="8925"/>
                    <a:pt x="9534" y="8921"/>
                    <a:pt x="9562" y="8921"/>
                  </a:cubicBezTo>
                  <a:close/>
                  <a:moveTo>
                    <a:pt x="7901" y="0"/>
                  </a:moveTo>
                  <a:cubicBezTo>
                    <a:pt x="7765" y="0"/>
                    <a:pt x="7627" y="17"/>
                    <a:pt x="7486" y="54"/>
                  </a:cubicBezTo>
                  <a:cubicBezTo>
                    <a:pt x="6104" y="423"/>
                    <a:pt x="4941" y="1494"/>
                    <a:pt x="4001" y="2528"/>
                  </a:cubicBezTo>
                  <a:cubicBezTo>
                    <a:pt x="2882" y="3759"/>
                    <a:pt x="1614" y="5879"/>
                    <a:pt x="1" y="6509"/>
                  </a:cubicBezTo>
                  <a:cubicBezTo>
                    <a:pt x="461" y="6973"/>
                    <a:pt x="926" y="7437"/>
                    <a:pt x="1387" y="7902"/>
                  </a:cubicBezTo>
                  <a:cubicBezTo>
                    <a:pt x="1744" y="7499"/>
                    <a:pt x="2175" y="7337"/>
                    <a:pt x="2627" y="7337"/>
                  </a:cubicBezTo>
                  <a:cubicBezTo>
                    <a:pt x="3665" y="7337"/>
                    <a:pt x="4819" y="8190"/>
                    <a:pt x="5480" y="8958"/>
                  </a:cubicBezTo>
                  <a:cubicBezTo>
                    <a:pt x="6136" y="9717"/>
                    <a:pt x="7604" y="12157"/>
                    <a:pt x="6367" y="13023"/>
                  </a:cubicBezTo>
                  <a:cubicBezTo>
                    <a:pt x="6616" y="13288"/>
                    <a:pt x="6869" y="13546"/>
                    <a:pt x="7115" y="13813"/>
                  </a:cubicBezTo>
                  <a:cubicBezTo>
                    <a:pt x="8302" y="12671"/>
                    <a:pt x="9650" y="11726"/>
                    <a:pt x="10871" y="10624"/>
                  </a:cubicBezTo>
                  <a:cubicBezTo>
                    <a:pt x="11931" y="9668"/>
                    <a:pt x="13388" y="8717"/>
                    <a:pt x="14173" y="7500"/>
                  </a:cubicBezTo>
                  <a:cubicBezTo>
                    <a:pt x="14934" y="6322"/>
                    <a:pt x="13974" y="5403"/>
                    <a:pt x="13154" y="4562"/>
                  </a:cubicBezTo>
                  <a:cubicBezTo>
                    <a:pt x="12261" y="3643"/>
                    <a:pt x="11426" y="2675"/>
                    <a:pt x="10549" y="1744"/>
                  </a:cubicBezTo>
                  <a:cubicBezTo>
                    <a:pt x="9883" y="1042"/>
                    <a:pt x="8965" y="0"/>
                    <a:pt x="7901" y="0"/>
                  </a:cubicBezTo>
                  <a:close/>
                </a:path>
              </a:pathLst>
            </a:custGeom>
            <a:solidFill>
              <a:srgbClr val="FFC94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342;p46">
              <a:extLst>
                <a:ext uri="{FF2B5EF4-FFF2-40B4-BE49-F238E27FC236}">
                  <a16:creationId xmlns:a16="http://schemas.microsoft.com/office/drawing/2014/main" id="{42154E77-A939-4E9C-A126-225DCA7A463C}"/>
                </a:ext>
              </a:extLst>
            </p:cNvPr>
            <p:cNvSpPr/>
            <p:nvPr/>
          </p:nvSpPr>
          <p:spPr>
            <a:xfrm>
              <a:off x="4741775" y="3231525"/>
              <a:ext cx="741750" cy="709150"/>
            </a:xfrm>
            <a:custGeom>
              <a:avLst/>
              <a:gdLst/>
              <a:ahLst/>
              <a:cxnLst/>
              <a:rect l="l" t="t" r="r" b="b"/>
              <a:pathLst>
                <a:path w="29670" h="28366" extrusionOk="0">
                  <a:moveTo>
                    <a:pt x="8720" y="3507"/>
                  </a:moveTo>
                  <a:cubicBezTo>
                    <a:pt x="8748" y="3507"/>
                    <a:pt x="8778" y="3512"/>
                    <a:pt x="8808" y="3525"/>
                  </a:cubicBezTo>
                  <a:cubicBezTo>
                    <a:pt x="9001" y="3607"/>
                    <a:pt x="9181" y="3700"/>
                    <a:pt x="9347" y="3827"/>
                  </a:cubicBezTo>
                  <a:cubicBezTo>
                    <a:pt x="9425" y="3887"/>
                    <a:pt x="9502" y="3946"/>
                    <a:pt x="9577" y="4011"/>
                  </a:cubicBezTo>
                  <a:cubicBezTo>
                    <a:pt x="9649" y="4070"/>
                    <a:pt x="9743" y="4192"/>
                    <a:pt x="9830" y="4223"/>
                  </a:cubicBezTo>
                  <a:cubicBezTo>
                    <a:pt x="10051" y="4301"/>
                    <a:pt x="10147" y="4575"/>
                    <a:pt x="9970" y="4750"/>
                  </a:cubicBezTo>
                  <a:lnTo>
                    <a:pt x="9972" y="4750"/>
                  </a:lnTo>
                  <a:cubicBezTo>
                    <a:pt x="9908" y="4813"/>
                    <a:pt x="9831" y="4842"/>
                    <a:pt x="9756" y="4842"/>
                  </a:cubicBezTo>
                  <a:cubicBezTo>
                    <a:pt x="9622" y="4842"/>
                    <a:pt x="9492" y="4752"/>
                    <a:pt x="9445" y="4613"/>
                  </a:cubicBezTo>
                  <a:cubicBezTo>
                    <a:pt x="9395" y="4479"/>
                    <a:pt x="9170" y="4305"/>
                    <a:pt x="9058" y="4205"/>
                  </a:cubicBezTo>
                  <a:cubicBezTo>
                    <a:pt x="8920" y="4079"/>
                    <a:pt x="8769" y="3965"/>
                    <a:pt x="8609" y="3868"/>
                  </a:cubicBezTo>
                  <a:cubicBezTo>
                    <a:pt x="8412" y="3749"/>
                    <a:pt x="8535" y="3507"/>
                    <a:pt x="8720" y="3507"/>
                  </a:cubicBezTo>
                  <a:close/>
                  <a:moveTo>
                    <a:pt x="7214" y="5645"/>
                  </a:moveTo>
                  <a:cubicBezTo>
                    <a:pt x="7302" y="5645"/>
                    <a:pt x="7387" y="5684"/>
                    <a:pt x="7431" y="5775"/>
                  </a:cubicBezTo>
                  <a:cubicBezTo>
                    <a:pt x="7454" y="5821"/>
                    <a:pt x="7562" y="5867"/>
                    <a:pt x="7630" y="5905"/>
                  </a:cubicBezTo>
                  <a:cubicBezTo>
                    <a:pt x="7752" y="5965"/>
                    <a:pt x="7880" y="6011"/>
                    <a:pt x="7999" y="6073"/>
                  </a:cubicBezTo>
                  <a:cubicBezTo>
                    <a:pt x="8163" y="6161"/>
                    <a:pt x="8210" y="6388"/>
                    <a:pt x="8120" y="6544"/>
                  </a:cubicBezTo>
                  <a:lnTo>
                    <a:pt x="8121" y="6544"/>
                  </a:lnTo>
                  <a:cubicBezTo>
                    <a:pt x="8056" y="6656"/>
                    <a:pt x="7947" y="6708"/>
                    <a:pt x="7832" y="6708"/>
                  </a:cubicBezTo>
                  <a:cubicBezTo>
                    <a:pt x="7771" y="6708"/>
                    <a:pt x="7708" y="6693"/>
                    <a:pt x="7650" y="6665"/>
                  </a:cubicBezTo>
                  <a:cubicBezTo>
                    <a:pt x="7350" y="6522"/>
                    <a:pt x="6960" y="6275"/>
                    <a:pt x="6936" y="5908"/>
                  </a:cubicBezTo>
                  <a:cubicBezTo>
                    <a:pt x="6924" y="5748"/>
                    <a:pt x="7073" y="5645"/>
                    <a:pt x="7214" y="5645"/>
                  </a:cubicBezTo>
                  <a:close/>
                  <a:moveTo>
                    <a:pt x="11203" y="5734"/>
                  </a:moveTo>
                  <a:cubicBezTo>
                    <a:pt x="11288" y="5734"/>
                    <a:pt x="11372" y="5770"/>
                    <a:pt x="11422" y="5853"/>
                  </a:cubicBezTo>
                  <a:cubicBezTo>
                    <a:pt x="11531" y="6027"/>
                    <a:pt x="11637" y="6210"/>
                    <a:pt x="11762" y="6376"/>
                  </a:cubicBezTo>
                  <a:cubicBezTo>
                    <a:pt x="11786" y="6408"/>
                    <a:pt x="11812" y="6438"/>
                    <a:pt x="11842" y="6463"/>
                  </a:cubicBezTo>
                  <a:lnTo>
                    <a:pt x="11842" y="6467"/>
                  </a:lnTo>
                  <a:cubicBezTo>
                    <a:pt x="11905" y="6488"/>
                    <a:pt x="11958" y="6510"/>
                    <a:pt x="12008" y="6560"/>
                  </a:cubicBezTo>
                  <a:cubicBezTo>
                    <a:pt x="12020" y="6575"/>
                    <a:pt x="12030" y="6588"/>
                    <a:pt x="12040" y="6598"/>
                  </a:cubicBezTo>
                  <a:cubicBezTo>
                    <a:pt x="12047" y="6605"/>
                    <a:pt x="12053" y="6613"/>
                    <a:pt x="12058" y="6622"/>
                  </a:cubicBezTo>
                  <a:cubicBezTo>
                    <a:pt x="12177" y="6771"/>
                    <a:pt x="12130" y="6968"/>
                    <a:pt x="11977" y="7073"/>
                  </a:cubicBezTo>
                  <a:cubicBezTo>
                    <a:pt x="11906" y="7124"/>
                    <a:pt x="11837" y="7146"/>
                    <a:pt x="11771" y="7146"/>
                  </a:cubicBezTo>
                  <a:cubicBezTo>
                    <a:pt x="11578" y="7146"/>
                    <a:pt x="11413" y="6961"/>
                    <a:pt x="11313" y="6815"/>
                  </a:cubicBezTo>
                  <a:cubicBezTo>
                    <a:pt x="11154" y="6577"/>
                    <a:pt x="11057" y="6310"/>
                    <a:pt x="10952" y="6048"/>
                  </a:cubicBezTo>
                  <a:cubicBezTo>
                    <a:pt x="10878" y="5866"/>
                    <a:pt x="11041" y="5734"/>
                    <a:pt x="11203" y="5734"/>
                  </a:cubicBezTo>
                  <a:close/>
                  <a:moveTo>
                    <a:pt x="5186" y="7179"/>
                  </a:moveTo>
                  <a:cubicBezTo>
                    <a:pt x="5226" y="7179"/>
                    <a:pt x="5267" y="7191"/>
                    <a:pt x="5304" y="7220"/>
                  </a:cubicBezTo>
                  <a:cubicBezTo>
                    <a:pt x="5435" y="7319"/>
                    <a:pt x="5537" y="7437"/>
                    <a:pt x="5656" y="7547"/>
                  </a:cubicBezTo>
                  <a:cubicBezTo>
                    <a:pt x="5668" y="7559"/>
                    <a:pt x="5672" y="7565"/>
                    <a:pt x="5678" y="7569"/>
                  </a:cubicBezTo>
                  <a:cubicBezTo>
                    <a:pt x="5698" y="7566"/>
                    <a:pt x="5718" y="7565"/>
                    <a:pt x="5739" y="7565"/>
                  </a:cubicBezTo>
                  <a:cubicBezTo>
                    <a:pt x="5784" y="7565"/>
                    <a:pt x="5829" y="7571"/>
                    <a:pt x="5874" y="7581"/>
                  </a:cubicBezTo>
                  <a:cubicBezTo>
                    <a:pt x="6004" y="7612"/>
                    <a:pt x="6067" y="7727"/>
                    <a:pt x="6080" y="7849"/>
                  </a:cubicBezTo>
                  <a:cubicBezTo>
                    <a:pt x="6092" y="7967"/>
                    <a:pt x="6033" y="8057"/>
                    <a:pt x="5961" y="8141"/>
                  </a:cubicBezTo>
                  <a:lnTo>
                    <a:pt x="5962" y="8141"/>
                  </a:lnTo>
                  <a:cubicBezTo>
                    <a:pt x="5902" y="8211"/>
                    <a:pt x="5812" y="8239"/>
                    <a:pt x="5723" y="8239"/>
                  </a:cubicBezTo>
                  <a:cubicBezTo>
                    <a:pt x="5692" y="8239"/>
                    <a:pt x="5661" y="8236"/>
                    <a:pt x="5631" y="8229"/>
                  </a:cubicBezTo>
                  <a:cubicBezTo>
                    <a:pt x="5298" y="8154"/>
                    <a:pt x="5141" y="7815"/>
                    <a:pt x="4965" y="7559"/>
                  </a:cubicBezTo>
                  <a:cubicBezTo>
                    <a:pt x="4851" y="7400"/>
                    <a:pt x="5016" y="7179"/>
                    <a:pt x="5186" y="7179"/>
                  </a:cubicBezTo>
                  <a:close/>
                  <a:moveTo>
                    <a:pt x="9745" y="7643"/>
                  </a:moveTo>
                  <a:cubicBezTo>
                    <a:pt x="9825" y="7643"/>
                    <a:pt x="9901" y="7669"/>
                    <a:pt x="9961" y="7724"/>
                  </a:cubicBezTo>
                  <a:cubicBezTo>
                    <a:pt x="9969" y="7723"/>
                    <a:pt x="9976" y="7723"/>
                    <a:pt x="9984" y="7723"/>
                  </a:cubicBezTo>
                  <a:cubicBezTo>
                    <a:pt x="10065" y="7723"/>
                    <a:pt x="10145" y="7746"/>
                    <a:pt x="10213" y="7790"/>
                  </a:cubicBezTo>
                  <a:cubicBezTo>
                    <a:pt x="10221" y="7792"/>
                    <a:pt x="10229" y="7792"/>
                    <a:pt x="10235" y="7796"/>
                  </a:cubicBezTo>
                  <a:cubicBezTo>
                    <a:pt x="10484" y="7849"/>
                    <a:pt x="10482" y="8170"/>
                    <a:pt x="10301" y="8294"/>
                  </a:cubicBezTo>
                  <a:lnTo>
                    <a:pt x="10272" y="8313"/>
                  </a:lnTo>
                  <a:cubicBezTo>
                    <a:pt x="10157" y="8430"/>
                    <a:pt x="9980" y="8489"/>
                    <a:pt x="9808" y="8489"/>
                  </a:cubicBezTo>
                  <a:cubicBezTo>
                    <a:pt x="9728" y="8489"/>
                    <a:pt x="9649" y="8476"/>
                    <a:pt x="9578" y="8450"/>
                  </a:cubicBezTo>
                  <a:cubicBezTo>
                    <a:pt x="9180" y="8310"/>
                    <a:pt x="9208" y="7839"/>
                    <a:pt x="9575" y="7680"/>
                  </a:cubicBezTo>
                  <a:cubicBezTo>
                    <a:pt x="9631" y="7656"/>
                    <a:pt x="9689" y="7643"/>
                    <a:pt x="9745" y="7643"/>
                  </a:cubicBezTo>
                  <a:close/>
                  <a:moveTo>
                    <a:pt x="7870" y="9194"/>
                  </a:moveTo>
                  <a:cubicBezTo>
                    <a:pt x="8029" y="9194"/>
                    <a:pt x="8189" y="9301"/>
                    <a:pt x="8208" y="9513"/>
                  </a:cubicBezTo>
                  <a:cubicBezTo>
                    <a:pt x="8215" y="9574"/>
                    <a:pt x="8230" y="9635"/>
                    <a:pt x="8251" y="9693"/>
                  </a:cubicBezTo>
                  <a:cubicBezTo>
                    <a:pt x="8283" y="9691"/>
                    <a:pt x="8301" y="9687"/>
                    <a:pt x="8308" y="9687"/>
                  </a:cubicBezTo>
                  <a:lnTo>
                    <a:pt x="8285" y="9687"/>
                  </a:lnTo>
                  <a:cubicBezTo>
                    <a:pt x="8299" y="9681"/>
                    <a:pt x="8314" y="9677"/>
                    <a:pt x="8329" y="9675"/>
                  </a:cubicBezTo>
                  <a:cubicBezTo>
                    <a:pt x="8361" y="9665"/>
                    <a:pt x="8391" y="9656"/>
                    <a:pt x="8422" y="9644"/>
                  </a:cubicBezTo>
                  <a:cubicBezTo>
                    <a:pt x="8447" y="9635"/>
                    <a:pt x="8474" y="9631"/>
                    <a:pt x="8500" y="9631"/>
                  </a:cubicBezTo>
                  <a:cubicBezTo>
                    <a:pt x="8679" y="9631"/>
                    <a:pt x="8857" y="9825"/>
                    <a:pt x="8783" y="10005"/>
                  </a:cubicBezTo>
                  <a:lnTo>
                    <a:pt x="8784" y="10005"/>
                  </a:lnTo>
                  <a:cubicBezTo>
                    <a:pt x="8700" y="10220"/>
                    <a:pt x="8598" y="10372"/>
                    <a:pt x="8373" y="10459"/>
                  </a:cubicBezTo>
                  <a:cubicBezTo>
                    <a:pt x="8328" y="10476"/>
                    <a:pt x="8277" y="10484"/>
                    <a:pt x="8223" y="10484"/>
                  </a:cubicBezTo>
                  <a:cubicBezTo>
                    <a:pt x="8100" y="10484"/>
                    <a:pt x="7967" y="10443"/>
                    <a:pt x="7881" y="10382"/>
                  </a:cubicBezTo>
                  <a:cubicBezTo>
                    <a:pt x="7603" y="10185"/>
                    <a:pt x="7528" y="9834"/>
                    <a:pt x="7547" y="9513"/>
                  </a:cubicBezTo>
                  <a:cubicBezTo>
                    <a:pt x="7559" y="9299"/>
                    <a:pt x="7714" y="9194"/>
                    <a:pt x="7870" y="9194"/>
                  </a:cubicBezTo>
                  <a:close/>
                  <a:moveTo>
                    <a:pt x="22626" y="17799"/>
                  </a:moveTo>
                  <a:cubicBezTo>
                    <a:pt x="22679" y="17799"/>
                    <a:pt x="22735" y="17818"/>
                    <a:pt x="22786" y="17863"/>
                  </a:cubicBezTo>
                  <a:cubicBezTo>
                    <a:pt x="22920" y="17976"/>
                    <a:pt x="23028" y="18050"/>
                    <a:pt x="23190" y="18174"/>
                  </a:cubicBezTo>
                  <a:cubicBezTo>
                    <a:pt x="23262" y="18227"/>
                    <a:pt x="23333" y="18278"/>
                    <a:pt x="23406" y="18327"/>
                  </a:cubicBezTo>
                  <a:cubicBezTo>
                    <a:pt x="23432" y="18346"/>
                    <a:pt x="23460" y="18364"/>
                    <a:pt x="23490" y="18380"/>
                  </a:cubicBezTo>
                  <a:lnTo>
                    <a:pt x="23508" y="18390"/>
                  </a:lnTo>
                  <a:cubicBezTo>
                    <a:pt x="23533" y="18405"/>
                    <a:pt x="23551" y="18433"/>
                    <a:pt x="23570" y="18452"/>
                  </a:cubicBezTo>
                  <a:lnTo>
                    <a:pt x="23596" y="18477"/>
                  </a:lnTo>
                  <a:cubicBezTo>
                    <a:pt x="23602" y="18486"/>
                    <a:pt x="23614" y="18492"/>
                    <a:pt x="23623" y="18505"/>
                  </a:cubicBezTo>
                  <a:cubicBezTo>
                    <a:pt x="23626" y="18514"/>
                    <a:pt x="23629" y="18522"/>
                    <a:pt x="23633" y="18530"/>
                  </a:cubicBezTo>
                  <a:cubicBezTo>
                    <a:pt x="23674" y="18597"/>
                    <a:pt x="23682" y="18677"/>
                    <a:pt x="23658" y="18751"/>
                  </a:cubicBezTo>
                  <a:cubicBezTo>
                    <a:pt x="23604" y="18903"/>
                    <a:pt x="23486" y="18977"/>
                    <a:pt x="23359" y="18977"/>
                  </a:cubicBezTo>
                  <a:cubicBezTo>
                    <a:pt x="23275" y="18977"/>
                    <a:pt x="23187" y="18945"/>
                    <a:pt x="23110" y="18882"/>
                  </a:cubicBezTo>
                  <a:cubicBezTo>
                    <a:pt x="23016" y="18803"/>
                    <a:pt x="22929" y="18720"/>
                    <a:pt x="22841" y="18636"/>
                  </a:cubicBezTo>
                  <a:cubicBezTo>
                    <a:pt x="22802" y="18600"/>
                    <a:pt x="22775" y="18551"/>
                    <a:pt x="22767" y="18499"/>
                  </a:cubicBezTo>
                  <a:cubicBezTo>
                    <a:pt x="22661" y="18399"/>
                    <a:pt x="22555" y="18299"/>
                    <a:pt x="22459" y="18190"/>
                  </a:cubicBezTo>
                  <a:cubicBezTo>
                    <a:pt x="22305" y="18015"/>
                    <a:pt x="22449" y="17799"/>
                    <a:pt x="22626" y="17799"/>
                  </a:cubicBezTo>
                  <a:close/>
                  <a:moveTo>
                    <a:pt x="14120" y="7885"/>
                  </a:moveTo>
                  <a:cubicBezTo>
                    <a:pt x="14430" y="7885"/>
                    <a:pt x="14738" y="7988"/>
                    <a:pt x="15039" y="8225"/>
                  </a:cubicBezTo>
                  <a:cubicBezTo>
                    <a:pt x="17257" y="9973"/>
                    <a:pt x="19449" y="12129"/>
                    <a:pt x="21175" y="14368"/>
                  </a:cubicBezTo>
                  <a:cubicBezTo>
                    <a:pt x="21795" y="15175"/>
                    <a:pt x="22073" y="16406"/>
                    <a:pt x="21393" y="17284"/>
                  </a:cubicBezTo>
                  <a:cubicBezTo>
                    <a:pt x="20497" y="18452"/>
                    <a:pt x="18662" y="19766"/>
                    <a:pt x="17204" y="20038"/>
                  </a:cubicBezTo>
                  <a:cubicBezTo>
                    <a:pt x="17103" y="20057"/>
                    <a:pt x="17000" y="20066"/>
                    <a:pt x="16897" y="20066"/>
                  </a:cubicBezTo>
                  <a:cubicBezTo>
                    <a:pt x="15682" y="20066"/>
                    <a:pt x="14373" y="18816"/>
                    <a:pt x="13616" y="18025"/>
                  </a:cubicBezTo>
                  <a:cubicBezTo>
                    <a:pt x="12120" y="16467"/>
                    <a:pt x="11054" y="14574"/>
                    <a:pt x="9590" y="12988"/>
                  </a:cubicBezTo>
                  <a:cubicBezTo>
                    <a:pt x="9555" y="12952"/>
                    <a:pt x="9535" y="12905"/>
                    <a:pt x="9531" y="12855"/>
                  </a:cubicBezTo>
                  <a:lnTo>
                    <a:pt x="9439" y="12939"/>
                  </a:lnTo>
                  <a:cubicBezTo>
                    <a:pt x="9406" y="12966"/>
                    <a:pt x="9371" y="12977"/>
                    <a:pt x="9338" y="12977"/>
                  </a:cubicBezTo>
                  <a:cubicBezTo>
                    <a:pt x="9219" y="12977"/>
                    <a:pt x="9120" y="12835"/>
                    <a:pt x="9226" y="12729"/>
                  </a:cubicBezTo>
                  <a:cubicBezTo>
                    <a:pt x="10243" y="11739"/>
                    <a:pt x="12228" y="7885"/>
                    <a:pt x="14120" y="7885"/>
                  </a:cubicBezTo>
                  <a:close/>
                  <a:moveTo>
                    <a:pt x="20756" y="19281"/>
                  </a:moveTo>
                  <a:cubicBezTo>
                    <a:pt x="20824" y="19281"/>
                    <a:pt x="20892" y="19309"/>
                    <a:pt x="20932" y="19374"/>
                  </a:cubicBezTo>
                  <a:cubicBezTo>
                    <a:pt x="21045" y="19549"/>
                    <a:pt x="21186" y="19707"/>
                    <a:pt x="21350" y="19838"/>
                  </a:cubicBezTo>
                  <a:cubicBezTo>
                    <a:pt x="21379" y="19863"/>
                    <a:pt x="21410" y="19885"/>
                    <a:pt x="21444" y="19903"/>
                  </a:cubicBezTo>
                  <a:cubicBezTo>
                    <a:pt x="21456" y="19910"/>
                    <a:pt x="21412" y="19907"/>
                    <a:pt x="21444" y="19913"/>
                  </a:cubicBezTo>
                  <a:cubicBezTo>
                    <a:pt x="21456" y="19913"/>
                    <a:pt x="21465" y="19916"/>
                    <a:pt x="21474" y="19916"/>
                  </a:cubicBezTo>
                  <a:cubicBezTo>
                    <a:pt x="21512" y="19894"/>
                    <a:pt x="21554" y="19882"/>
                    <a:pt x="21596" y="19882"/>
                  </a:cubicBezTo>
                  <a:cubicBezTo>
                    <a:pt x="21665" y="19882"/>
                    <a:pt x="21733" y="19914"/>
                    <a:pt x="21779" y="19987"/>
                  </a:cubicBezTo>
                  <a:cubicBezTo>
                    <a:pt x="21885" y="20156"/>
                    <a:pt x="21848" y="20393"/>
                    <a:pt x="21667" y="20495"/>
                  </a:cubicBezTo>
                  <a:cubicBezTo>
                    <a:pt x="21605" y="20531"/>
                    <a:pt x="21540" y="20547"/>
                    <a:pt x="21477" y="20547"/>
                  </a:cubicBezTo>
                  <a:cubicBezTo>
                    <a:pt x="21355" y="20547"/>
                    <a:pt x="21237" y="20486"/>
                    <a:pt x="21144" y="20390"/>
                  </a:cubicBezTo>
                  <a:cubicBezTo>
                    <a:pt x="20901" y="20130"/>
                    <a:pt x="20693" y="19866"/>
                    <a:pt x="20556" y="19533"/>
                  </a:cubicBezTo>
                  <a:cubicBezTo>
                    <a:pt x="20494" y="19385"/>
                    <a:pt x="20626" y="19281"/>
                    <a:pt x="20756" y="19281"/>
                  </a:cubicBezTo>
                  <a:close/>
                  <a:moveTo>
                    <a:pt x="25131" y="20156"/>
                  </a:moveTo>
                  <a:cubicBezTo>
                    <a:pt x="25244" y="20156"/>
                    <a:pt x="25288" y="20318"/>
                    <a:pt x="25215" y="20408"/>
                  </a:cubicBezTo>
                  <a:cubicBezTo>
                    <a:pt x="25217" y="20416"/>
                    <a:pt x="25219" y="20423"/>
                    <a:pt x="25221" y="20430"/>
                  </a:cubicBezTo>
                  <a:cubicBezTo>
                    <a:pt x="25238" y="20452"/>
                    <a:pt x="25258" y="20471"/>
                    <a:pt x="25281" y="20487"/>
                  </a:cubicBezTo>
                  <a:cubicBezTo>
                    <a:pt x="25309" y="20511"/>
                    <a:pt x="25399" y="20555"/>
                    <a:pt x="25440" y="20564"/>
                  </a:cubicBezTo>
                  <a:cubicBezTo>
                    <a:pt x="25583" y="20607"/>
                    <a:pt x="25695" y="20638"/>
                    <a:pt x="25785" y="20773"/>
                  </a:cubicBezTo>
                  <a:cubicBezTo>
                    <a:pt x="25885" y="20926"/>
                    <a:pt x="25804" y="21128"/>
                    <a:pt x="25658" y="21214"/>
                  </a:cubicBezTo>
                  <a:cubicBezTo>
                    <a:pt x="25600" y="21249"/>
                    <a:pt x="25539" y="21264"/>
                    <a:pt x="25478" y="21264"/>
                  </a:cubicBezTo>
                  <a:cubicBezTo>
                    <a:pt x="25275" y="21264"/>
                    <a:pt x="25067" y="21098"/>
                    <a:pt x="24935" y="20959"/>
                  </a:cubicBezTo>
                  <a:cubicBezTo>
                    <a:pt x="24770" y="20785"/>
                    <a:pt x="24658" y="20557"/>
                    <a:pt x="24773" y="20323"/>
                  </a:cubicBezTo>
                  <a:cubicBezTo>
                    <a:pt x="24811" y="20248"/>
                    <a:pt x="24901" y="20209"/>
                    <a:pt x="24982" y="20205"/>
                  </a:cubicBezTo>
                  <a:cubicBezTo>
                    <a:pt x="24988" y="20205"/>
                    <a:pt x="25050" y="20177"/>
                    <a:pt x="25075" y="20168"/>
                  </a:cubicBezTo>
                  <a:cubicBezTo>
                    <a:pt x="25095" y="20160"/>
                    <a:pt x="25114" y="20156"/>
                    <a:pt x="25131" y="20156"/>
                  </a:cubicBezTo>
                  <a:close/>
                  <a:moveTo>
                    <a:pt x="19564" y="21355"/>
                  </a:moveTo>
                  <a:cubicBezTo>
                    <a:pt x="19562" y="21356"/>
                    <a:pt x="19559" y="21356"/>
                    <a:pt x="19557" y="21357"/>
                  </a:cubicBezTo>
                  <a:lnTo>
                    <a:pt x="19557" y="21357"/>
                  </a:lnTo>
                  <a:cubicBezTo>
                    <a:pt x="19559" y="21357"/>
                    <a:pt x="19562" y="21356"/>
                    <a:pt x="19564" y="21355"/>
                  </a:cubicBezTo>
                  <a:close/>
                  <a:moveTo>
                    <a:pt x="18867" y="21305"/>
                  </a:moveTo>
                  <a:cubicBezTo>
                    <a:pt x="18893" y="21305"/>
                    <a:pt x="18921" y="21310"/>
                    <a:pt x="18951" y="21321"/>
                  </a:cubicBezTo>
                  <a:cubicBezTo>
                    <a:pt x="19072" y="21365"/>
                    <a:pt x="19202" y="21414"/>
                    <a:pt x="19337" y="21418"/>
                  </a:cubicBezTo>
                  <a:cubicBezTo>
                    <a:pt x="19340" y="21418"/>
                    <a:pt x="19343" y="21418"/>
                    <a:pt x="19347" y="21418"/>
                  </a:cubicBezTo>
                  <a:cubicBezTo>
                    <a:pt x="19447" y="21418"/>
                    <a:pt x="19466" y="21382"/>
                    <a:pt x="19557" y="21357"/>
                  </a:cubicBezTo>
                  <a:lnTo>
                    <a:pt x="19557" y="21357"/>
                  </a:lnTo>
                  <a:cubicBezTo>
                    <a:pt x="19550" y="21359"/>
                    <a:pt x="19545" y="21360"/>
                    <a:pt x="19544" y="21360"/>
                  </a:cubicBezTo>
                  <a:cubicBezTo>
                    <a:pt x="19532" y="21360"/>
                    <a:pt x="19619" y="21326"/>
                    <a:pt x="19639" y="21321"/>
                  </a:cubicBezTo>
                  <a:cubicBezTo>
                    <a:pt x="19664" y="21314"/>
                    <a:pt x="19690" y="21310"/>
                    <a:pt x="19715" y="21310"/>
                  </a:cubicBezTo>
                  <a:cubicBezTo>
                    <a:pt x="19737" y="21310"/>
                    <a:pt x="19758" y="21312"/>
                    <a:pt x="19780" y="21318"/>
                  </a:cubicBezTo>
                  <a:cubicBezTo>
                    <a:pt x="19907" y="21351"/>
                    <a:pt x="19998" y="21480"/>
                    <a:pt x="19998" y="21610"/>
                  </a:cubicBezTo>
                  <a:cubicBezTo>
                    <a:pt x="19998" y="21859"/>
                    <a:pt x="19775" y="22028"/>
                    <a:pt x="19542" y="22028"/>
                  </a:cubicBezTo>
                  <a:cubicBezTo>
                    <a:pt x="19506" y="22028"/>
                    <a:pt x="19469" y="22024"/>
                    <a:pt x="19433" y="22016"/>
                  </a:cubicBezTo>
                  <a:cubicBezTo>
                    <a:pt x="19194" y="21957"/>
                    <a:pt x="18975" y="21894"/>
                    <a:pt x="18761" y="21767"/>
                  </a:cubicBezTo>
                  <a:cubicBezTo>
                    <a:pt x="18552" y="21644"/>
                    <a:pt x="18653" y="21305"/>
                    <a:pt x="18867" y="21305"/>
                  </a:cubicBezTo>
                  <a:close/>
                  <a:moveTo>
                    <a:pt x="23042" y="21952"/>
                  </a:moveTo>
                  <a:cubicBezTo>
                    <a:pt x="23095" y="21952"/>
                    <a:pt x="23151" y="21971"/>
                    <a:pt x="23204" y="22016"/>
                  </a:cubicBezTo>
                  <a:cubicBezTo>
                    <a:pt x="23356" y="22147"/>
                    <a:pt x="23512" y="22277"/>
                    <a:pt x="23664" y="22411"/>
                  </a:cubicBezTo>
                  <a:cubicBezTo>
                    <a:pt x="23675" y="22421"/>
                    <a:pt x="23688" y="22429"/>
                    <a:pt x="23702" y="22435"/>
                  </a:cubicBezTo>
                  <a:cubicBezTo>
                    <a:pt x="23697" y="22434"/>
                    <a:pt x="23693" y="22433"/>
                    <a:pt x="23688" y="22433"/>
                  </a:cubicBezTo>
                  <a:cubicBezTo>
                    <a:pt x="23686" y="22433"/>
                    <a:pt x="23684" y="22433"/>
                    <a:pt x="23682" y="22433"/>
                  </a:cubicBezTo>
                  <a:cubicBezTo>
                    <a:pt x="23763" y="22445"/>
                    <a:pt x="23844" y="22523"/>
                    <a:pt x="23878" y="22598"/>
                  </a:cubicBezTo>
                  <a:cubicBezTo>
                    <a:pt x="23899" y="22640"/>
                    <a:pt x="23913" y="22683"/>
                    <a:pt x="23922" y="22729"/>
                  </a:cubicBezTo>
                  <a:cubicBezTo>
                    <a:pt x="23964" y="22914"/>
                    <a:pt x="23830" y="23073"/>
                    <a:pt x="23654" y="23073"/>
                  </a:cubicBezTo>
                  <a:cubicBezTo>
                    <a:pt x="23633" y="23073"/>
                    <a:pt x="23611" y="23071"/>
                    <a:pt x="23589" y="23066"/>
                  </a:cubicBezTo>
                  <a:cubicBezTo>
                    <a:pt x="23537" y="23053"/>
                    <a:pt x="23485" y="23035"/>
                    <a:pt x="23436" y="23012"/>
                  </a:cubicBezTo>
                  <a:cubicBezTo>
                    <a:pt x="23389" y="22984"/>
                    <a:pt x="23350" y="22944"/>
                    <a:pt x="23324" y="22897"/>
                  </a:cubicBezTo>
                  <a:cubicBezTo>
                    <a:pt x="23312" y="22876"/>
                    <a:pt x="23306" y="22856"/>
                    <a:pt x="23299" y="22844"/>
                  </a:cubicBezTo>
                  <a:cubicBezTo>
                    <a:pt x="23283" y="22820"/>
                    <a:pt x="23265" y="22796"/>
                    <a:pt x="23246" y="22776"/>
                  </a:cubicBezTo>
                  <a:cubicBezTo>
                    <a:pt x="23122" y="22633"/>
                    <a:pt x="22997" y="22490"/>
                    <a:pt x="22873" y="22343"/>
                  </a:cubicBezTo>
                  <a:cubicBezTo>
                    <a:pt x="22724" y="22167"/>
                    <a:pt x="22864" y="21952"/>
                    <a:pt x="23042" y="21952"/>
                  </a:cubicBezTo>
                  <a:close/>
                  <a:moveTo>
                    <a:pt x="21253" y="23448"/>
                  </a:moveTo>
                  <a:cubicBezTo>
                    <a:pt x="21401" y="23448"/>
                    <a:pt x="21531" y="23603"/>
                    <a:pt x="21512" y="23754"/>
                  </a:cubicBezTo>
                  <a:cubicBezTo>
                    <a:pt x="21530" y="23770"/>
                    <a:pt x="21552" y="23785"/>
                    <a:pt x="21573" y="23801"/>
                  </a:cubicBezTo>
                  <a:cubicBezTo>
                    <a:pt x="21667" y="23869"/>
                    <a:pt x="21764" y="23938"/>
                    <a:pt x="21857" y="24005"/>
                  </a:cubicBezTo>
                  <a:cubicBezTo>
                    <a:pt x="21938" y="24059"/>
                    <a:pt x="22016" y="24121"/>
                    <a:pt x="22100" y="24165"/>
                  </a:cubicBezTo>
                  <a:cubicBezTo>
                    <a:pt x="22171" y="24203"/>
                    <a:pt x="22212" y="24252"/>
                    <a:pt x="22253" y="24309"/>
                  </a:cubicBezTo>
                  <a:cubicBezTo>
                    <a:pt x="22265" y="24321"/>
                    <a:pt x="22275" y="24334"/>
                    <a:pt x="22284" y="24348"/>
                  </a:cubicBezTo>
                  <a:cubicBezTo>
                    <a:pt x="22287" y="24352"/>
                    <a:pt x="22287" y="24352"/>
                    <a:pt x="22287" y="24354"/>
                  </a:cubicBezTo>
                  <a:cubicBezTo>
                    <a:pt x="22301" y="24377"/>
                    <a:pt x="22312" y="24401"/>
                    <a:pt x="22318" y="24426"/>
                  </a:cubicBezTo>
                  <a:cubicBezTo>
                    <a:pt x="22353" y="24570"/>
                    <a:pt x="22293" y="24675"/>
                    <a:pt x="22181" y="24763"/>
                  </a:cubicBezTo>
                  <a:cubicBezTo>
                    <a:pt x="22135" y="24798"/>
                    <a:pt x="22079" y="24813"/>
                    <a:pt x="22022" y="24813"/>
                  </a:cubicBezTo>
                  <a:cubicBezTo>
                    <a:pt x="21917" y="24813"/>
                    <a:pt x="21805" y="24765"/>
                    <a:pt x="21732" y="24706"/>
                  </a:cubicBezTo>
                  <a:lnTo>
                    <a:pt x="21717" y="24691"/>
                  </a:lnTo>
                  <a:cubicBezTo>
                    <a:pt x="21717" y="24690"/>
                    <a:pt x="21715" y="24687"/>
                    <a:pt x="21714" y="24687"/>
                  </a:cubicBezTo>
                  <a:cubicBezTo>
                    <a:pt x="21711" y="24685"/>
                    <a:pt x="21711" y="24685"/>
                    <a:pt x="21708" y="24685"/>
                  </a:cubicBezTo>
                  <a:cubicBezTo>
                    <a:pt x="21708" y="24683"/>
                    <a:pt x="21706" y="24681"/>
                    <a:pt x="21705" y="24681"/>
                  </a:cubicBezTo>
                  <a:cubicBezTo>
                    <a:pt x="21677" y="24660"/>
                    <a:pt x="21648" y="24642"/>
                    <a:pt x="21624" y="24619"/>
                  </a:cubicBezTo>
                  <a:cubicBezTo>
                    <a:pt x="21583" y="24585"/>
                    <a:pt x="21542" y="24554"/>
                    <a:pt x="21502" y="24520"/>
                  </a:cubicBezTo>
                  <a:cubicBezTo>
                    <a:pt x="21318" y="24370"/>
                    <a:pt x="21132" y="24217"/>
                    <a:pt x="20973" y="24037"/>
                  </a:cubicBezTo>
                  <a:cubicBezTo>
                    <a:pt x="20891" y="23950"/>
                    <a:pt x="20850" y="23803"/>
                    <a:pt x="20926" y="23697"/>
                  </a:cubicBezTo>
                  <a:cubicBezTo>
                    <a:pt x="20985" y="23617"/>
                    <a:pt x="21042" y="23548"/>
                    <a:pt x="21125" y="23489"/>
                  </a:cubicBezTo>
                  <a:cubicBezTo>
                    <a:pt x="21167" y="23461"/>
                    <a:pt x="21211" y="23448"/>
                    <a:pt x="21253" y="23448"/>
                  </a:cubicBezTo>
                  <a:close/>
                  <a:moveTo>
                    <a:pt x="8506" y="1"/>
                  </a:moveTo>
                  <a:cubicBezTo>
                    <a:pt x="6900" y="1"/>
                    <a:pt x="5262" y="1545"/>
                    <a:pt x="4143" y="2565"/>
                  </a:cubicBezTo>
                  <a:cubicBezTo>
                    <a:pt x="3143" y="3478"/>
                    <a:pt x="1" y="6344"/>
                    <a:pt x="1985" y="7633"/>
                  </a:cubicBezTo>
                  <a:cubicBezTo>
                    <a:pt x="2152" y="7743"/>
                    <a:pt x="2118" y="7955"/>
                    <a:pt x="2000" y="8051"/>
                  </a:cubicBezTo>
                  <a:cubicBezTo>
                    <a:pt x="7961" y="13237"/>
                    <a:pt x="13089" y="19376"/>
                    <a:pt x="18702" y="24924"/>
                  </a:cubicBezTo>
                  <a:cubicBezTo>
                    <a:pt x="19712" y="25923"/>
                    <a:pt x="21598" y="28365"/>
                    <a:pt x="23313" y="28365"/>
                  </a:cubicBezTo>
                  <a:cubicBezTo>
                    <a:pt x="23517" y="28365"/>
                    <a:pt x="23719" y="28330"/>
                    <a:pt x="23917" y="28254"/>
                  </a:cubicBezTo>
                  <a:cubicBezTo>
                    <a:pt x="25495" y="27647"/>
                    <a:pt x="26944" y="25949"/>
                    <a:pt x="28119" y="24775"/>
                  </a:cubicBezTo>
                  <a:cubicBezTo>
                    <a:pt x="29433" y="23464"/>
                    <a:pt x="29670" y="22480"/>
                    <a:pt x="28582" y="20926"/>
                  </a:cubicBezTo>
                  <a:cubicBezTo>
                    <a:pt x="27451" y="19309"/>
                    <a:pt x="26150" y="17825"/>
                    <a:pt x="24842" y="16349"/>
                  </a:cubicBezTo>
                  <a:cubicBezTo>
                    <a:pt x="22010" y="13157"/>
                    <a:pt x="19058" y="10114"/>
                    <a:pt x="16065" y="7076"/>
                  </a:cubicBezTo>
                  <a:cubicBezTo>
                    <a:pt x="14883" y="5877"/>
                    <a:pt x="13756" y="4668"/>
                    <a:pt x="12700" y="3360"/>
                  </a:cubicBezTo>
                  <a:cubicBezTo>
                    <a:pt x="11843" y="2304"/>
                    <a:pt x="10922" y="1073"/>
                    <a:pt x="9748" y="354"/>
                  </a:cubicBezTo>
                  <a:cubicBezTo>
                    <a:pt x="9342" y="106"/>
                    <a:pt x="8925" y="1"/>
                    <a:pt x="8506"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343;p46">
              <a:extLst>
                <a:ext uri="{FF2B5EF4-FFF2-40B4-BE49-F238E27FC236}">
                  <a16:creationId xmlns:a16="http://schemas.microsoft.com/office/drawing/2014/main" id="{B47B992D-5548-451A-AF86-43F6D9D33B93}"/>
                </a:ext>
              </a:extLst>
            </p:cNvPr>
            <p:cNvSpPr/>
            <p:nvPr/>
          </p:nvSpPr>
          <p:spPr>
            <a:xfrm>
              <a:off x="4707650" y="3215350"/>
              <a:ext cx="835300" cy="777600"/>
            </a:xfrm>
            <a:custGeom>
              <a:avLst/>
              <a:gdLst/>
              <a:ahLst/>
              <a:cxnLst/>
              <a:rect l="l" t="t" r="r" b="b"/>
              <a:pathLst>
                <a:path w="33412" h="31104" extrusionOk="0">
                  <a:moveTo>
                    <a:pt x="20669" y="8675"/>
                  </a:moveTo>
                  <a:cubicBezTo>
                    <a:pt x="21558" y="8675"/>
                    <a:pt x="22510" y="9432"/>
                    <a:pt x="23104" y="10062"/>
                  </a:cubicBezTo>
                  <a:cubicBezTo>
                    <a:pt x="23637" y="10623"/>
                    <a:pt x="24067" y="11312"/>
                    <a:pt x="24300" y="12050"/>
                  </a:cubicBezTo>
                  <a:cubicBezTo>
                    <a:pt x="24494" y="12670"/>
                    <a:pt x="24372" y="13055"/>
                    <a:pt x="24055" y="13476"/>
                  </a:cubicBezTo>
                  <a:lnTo>
                    <a:pt x="24054" y="13476"/>
                  </a:lnTo>
                  <a:cubicBezTo>
                    <a:pt x="22967" y="12333"/>
                    <a:pt x="21874" y="11206"/>
                    <a:pt x="20787" y="10103"/>
                  </a:cubicBezTo>
                  <a:cubicBezTo>
                    <a:pt x="20434" y="9746"/>
                    <a:pt x="20080" y="9390"/>
                    <a:pt x="19725" y="9035"/>
                  </a:cubicBezTo>
                  <a:cubicBezTo>
                    <a:pt x="20017" y="8780"/>
                    <a:pt x="20338" y="8675"/>
                    <a:pt x="20669" y="8675"/>
                  </a:cubicBezTo>
                  <a:close/>
                  <a:moveTo>
                    <a:pt x="25993" y="884"/>
                  </a:moveTo>
                  <a:cubicBezTo>
                    <a:pt x="27056" y="884"/>
                    <a:pt x="27974" y="1926"/>
                    <a:pt x="28640" y="2628"/>
                  </a:cubicBezTo>
                  <a:cubicBezTo>
                    <a:pt x="29518" y="3559"/>
                    <a:pt x="30353" y="4527"/>
                    <a:pt x="31246" y="5446"/>
                  </a:cubicBezTo>
                  <a:cubicBezTo>
                    <a:pt x="32066" y="6287"/>
                    <a:pt x="33026" y="7206"/>
                    <a:pt x="32265" y="8384"/>
                  </a:cubicBezTo>
                  <a:cubicBezTo>
                    <a:pt x="31480" y="9601"/>
                    <a:pt x="30023" y="10552"/>
                    <a:pt x="28962" y="11508"/>
                  </a:cubicBezTo>
                  <a:cubicBezTo>
                    <a:pt x="27741" y="12610"/>
                    <a:pt x="26392" y="13555"/>
                    <a:pt x="25206" y="14697"/>
                  </a:cubicBezTo>
                  <a:cubicBezTo>
                    <a:pt x="24960" y="14429"/>
                    <a:pt x="24707" y="14172"/>
                    <a:pt x="24458" y="13906"/>
                  </a:cubicBezTo>
                  <a:cubicBezTo>
                    <a:pt x="25696" y="13041"/>
                    <a:pt x="24228" y="10601"/>
                    <a:pt x="23571" y="9841"/>
                  </a:cubicBezTo>
                  <a:cubicBezTo>
                    <a:pt x="22910" y="9074"/>
                    <a:pt x="21756" y="8222"/>
                    <a:pt x="20719" y="8222"/>
                  </a:cubicBezTo>
                  <a:cubicBezTo>
                    <a:pt x="20266" y="8222"/>
                    <a:pt x="19836" y="8384"/>
                    <a:pt x="19479" y="8786"/>
                  </a:cubicBezTo>
                  <a:cubicBezTo>
                    <a:pt x="19017" y="8321"/>
                    <a:pt x="18552" y="7857"/>
                    <a:pt x="18092" y="7393"/>
                  </a:cubicBezTo>
                  <a:cubicBezTo>
                    <a:pt x="19706" y="6763"/>
                    <a:pt x="20974" y="4643"/>
                    <a:pt x="22092" y="3412"/>
                  </a:cubicBezTo>
                  <a:cubicBezTo>
                    <a:pt x="23032" y="2378"/>
                    <a:pt x="24194" y="1307"/>
                    <a:pt x="25578" y="938"/>
                  </a:cubicBezTo>
                  <a:cubicBezTo>
                    <a:pt x="25718" y="901"/>
                    <a:pt x="25857" y="884"/>
                    <a:pt x="25993" y="884"/>
                  </a:cubicBezTo>
                  <a:close/>
                  <a:moveTo>
                    <a:pt x="11137" y="17373"/>
                  </a:moveTo>
                  <a:cubicBezTo>
                    <a:pt x="11564" y="17825"/>
                    <a:pt x="11993" y="18274"/>
                    <a:pt x="12424" y="18725"/>
                  </a:cubicBezTo>
                  <a:cubicBezTo>
                    <a:pt x="13420" y="19772"/>
                    <a:pt x="14417" y="20853"/>
                    <a:pt x="15427" y="21930"/>
                  </a:cubicBezTo>
                  <a:cubicBezTo>
                    <a:pt x="15072" y="22407"/>
                    <a:pt x="14682" y="22595"/>
                    <a:pt x="14288" y="22595"/>
                  </a:cubicBezTo>
                  <a:cubicBezTo>
                    <a:pt x="13402" y="22595"/>
                    <a:pt x="12489" y="21650"/>
                    <a:pt x="11872" y="20918"/>
                  </a:cubicBezTo>
                  <a:cubicBezTo>
                    <a:pt x="11402" y="20364"/>
                    <a:pt x="11000" y="19750"/>
                    <a:pt x="10620" y="19130"/>
                  </a:cubicBezTo>
                  <a:cubicBezTo>
                    <a:pt x="10480" y="18900"/>
                    <a:pt x="10349" y="18663"/>
                    <a:pt x="10218" y="18426"/>
                  </a:cubicBezTo>
                  <a:cubicBezTo>
                    <a:pt x="10088" y="18190"/>
                    <a:pt x="10860" y="17582"/>
                    <a:pt x="11137" y="17373"/>
                  </a:cubicBezTo>
                  <a:close/>
                  <a:moveTo>
                    <a:pt x="9869" y="649"/>
                  </a:moveTo>
                  <a:cubicBezTo>
                    <a:pt x="10289" y="649"/>
                    <a:pt x="10706" y="754"/>
                    <a:pt x="11112" y="1002"/>
                  </a:cubicBezTo>
                  <a:cubicBezTo>
                    <a:pt x="12286" y="1722"/>
                    <a:pt x="13207" y="2952"/>
                    <a:pt x="14065" y="4007"/>
                  </a:cubicBezTo>
                  <a:cubicBezTo>
                    <a:pt x="15120" y="5316"/>
                    <a:pt x="16248" y="6524"/>
                    <a:pt x="17429" y="7723"/>
                  </a:cubicBezTo>
                  <a:cubicBezTo>
                    <a:pt x="20422" y="10761"/>
                    <a:pt x="23375" y="13804"/>
                    <a:pt x="26206" y="16996"/>
                  </a:cubicBezTo>
                  <a:cubicBezTo>
                    <a:pt x="27515" y="18474"/>
                    <a:pt x="28816" y="19956"/>
                    <a:pt x="29947" y="21573"/>
                  </a:cubicBezTo>
                  <a:cubicBezTo>
                    <a:pt x="31035" y="23127"/>
                    <a:pt x="30798" y="24111"/>
                    <a:pt x="29483" y="25422"/>
                  </a:cubicBezTo>
                  <a:lnTo>
                    <a:pt x="29484" y="25422"/>
                  </a:lnTo>
                  <a:cubicBezTo>
                    <a:pt x="28309" y="26596"/>
                    <a:pt x="26860" y="28294"/>
                    <a:pt x="25281" y="28901"/>
                  </a:cubicBezTo>
                  <a:cubicBezTo>
                    <a:pt x="25083" y="28977"/>
                    <a:pt x="24881" y="29012"/>
                    <a:pt x="24677" y="29012"/>
                  </a:cubicBezTo>
                  <a:cubicBezTo>
                    <a:pt x="22962" y="29012"/>
                    <a:pt x="21076" y="26571"/>
                    <a:pt x="20066" y="25571"/>
                  </a:cubicBezTo>
                  <a:cubicBezTo>
                    <a:pt x="14454" y="20024"/>
                    <a:pt x="9326" y="13885"/>
                    <a:pt x="3364" y="8698"/>
                  </a:cubicBezTo>
                  <a:cubicBezTo>
                    <a:pt x="3483" y="8602"/>
                    <a:pt x="3517" y="8390"/>
                    <a:pt x="3349" y="8280"/>
                  </a:cubicBezTo>
                  <a:cubicBezTo>
                    <a:pt x="1365" y="6992"/>
                    <a:pt x="4508" y="4126"/>
                    <a:pt x="5508" y="3213"/>
                  </a:cubicBezTo>
                  <a:cubicBezTo>
                    <a:pt x="6627" y="2194"/>
                    <a:pt x="8264" y="649"/>
                    <a:pt x="9869" y="649"/>
                  </a:cubicBezTo>
                  <a:close/>
                  <a:moveTo>
                    <a:pt x="9436" y="15589"/>
                  </a:moveTo>
                  <a:lnTo>
                    <a:pt x="10944" y="17171"/>
                  </a:lnTo>
                  <a:cubicBezTo>
                    <a:pt x="10533" y="17451"/>
                    <a:pt x="10196" y="17828"/>
                    <a:pt x="9747" y="18055"/>
                  </a:cubicBezTo>
                  <a:cubicBezTo>
                    <a:pt x="9633" y="18115"/>
                    <a:pt x="9610" y="18267"/>
                    <a:pt x="9667" y="18376"/>
                  </a:cubicBezTo>
                  <a:cubicBezTo>
                    <a:pt x="10376" y="19777"/>
                    <a:pt x="12396" y="23107"/>
                    <a:pt x="14291" y="23107"/>
                  </a:cubicBezTo>
                  <a:cubicBezTo>
                    <a:pt x="14799" y="23107"/>
                    <a:pt x="15298" y="22868"/>
                    <a:pt x="15760" y="22288"/>
                  </a:cubicBezTo>
                  <a:cubicBezTo>
                    <a:pt x="16123" y="22677"/>
                    <a:pt x="16489" y="23064"/>
                    <a:pt x="16856" y="23451"/>
                  </a:cubicBezTo>
                  <a:cubicBezTo>
                    <a:pt x="14765" y="25152"/>
                    <a:pt x="13105" y="27313"/>
                    <a:pt x="11031" y="29036"/>
                  </a:cubicBezTo>
                  <a:cubicBezTo>
                    <a:pt x="10091" y="29818"/>
                    <a:pt x="8900" y="30522"/>
                    <a:pt x="7663" y="30522"/>
                  </a:cubicBezTo>
                  <a:cubicBezTo>
                    <a:pt x="7386" y="30522"/>
                    <a:pt x="7108" y="30487"/>
                    <a:pt x="6829" y="30410"/>
                  </a:cubicBezTo>
                  <a:cubicBezTo>
                    <a:pt x="5564" y="30058"/>
                    <a:pt x="4706" y="28544"/>
                    <a:pt x="4028" y="27537"/>
                  </a:cubicBezTo>
                  <a:cubicBezTo>
                    <a:pt x="3358" y="26531"/>
                    <a:pt x="2674" y="25528"/>
                    <a:pt x="2084" y="24473"/>
                  </a:cubicBezTo>
                  <a:cubicBezTo>
                    <a:pt x="1431" y="23299"/>
                    <a:pt x="1605" y="22513"/>
                    <a:pt x="2509" y="21569"/>
                  </a:cubicBezTo>
                  <a:cubicBezTo>
                    <a:pt x="3483" y="20550"/>
                    <a:pt x="4617" y="19666"/>
                    <a:pt x="5641" y="18701"/>
                  </a:cubicBezTo>
                  <a:cubicBezTo>
                    <a:pt x="6847" y="17561"/>
                    <a:pt x="8019" y="16457"/>
                    <a:pt x="9436" y="15589"/>
                  </a:cubicBezTo>
                  <a:close/>
                  <a:moveTo>
                    <a:pt x="9934" y="0"/>
                  </a:moveTo>
                  <a:cubicBezTo>
                    <a:pt x="9267" y="0"/>
                    <a:pt x="8564" y="246"/>
                    <a:pt x="7756" y="736"/>
                  </a:cubicBezTo>
                  <a:cubicBezTo>
                    <a:pt x="5812" y="1914"/>
                    <a:pt x="3885" y="3550"/>
                    <a:pt x="2694" y="5503"/>
                  </a:cubicBezTo>
                  <a:cubicBezTo>
                    <a:pt x="2165" y="6371"/>
                    <a:pt x="1969" y="7384"/>
                    <a:pt x="2486" y="8145"/>
                  </a:cubicBezTo>
                  <a:cubicBezTo>
                    <a:pt x="2402" y="8206"/>
                    <a:pt x="2361" y="8327"/>
                    <a:pt x="2461" y="8427"/>
                  </a:cubicBezTo>
                  <a:cubicBezTo>
                    <a:pt x="4734" y="10670"/>
                    <a:pt x="6947" y="12976"/>
                    <a:pt x="9148" y="15287"/>
                  </a:cubicBezTo>
                  <a:cubicBezTo>
                    <a:pt x="7660" y="16038"/>
                    <a:pt x="6410" y="17121"/>
                    <a:pt x="5177" y="18237"/>
                  </a:cubicBezTo>
                  <a:cubicBezTo>
                    <a:pt x="3997" y="19309"/>
                    <a:pt x="2533" y="20348"/>
                    <a:pt x="1570" y="21629"/>
                  </a:cubicBezTo>
                  <a:cubicBezTo>
                    <a:pt x="1" y="23715"/>
                    <a:pt x="2358" y="26136"/>
                    <a:pt x="3489" y="27852"/>
                  </a:cubicBezTo>
                  <a:cubicBezTo>
                    <a:pt x="4642" y="29602"/>
                    <a:pt x="5890" y="31103"/>
                    <a:pt x="7778" y="31103"/>
                  </a:cubicBezTo>
                  <a:cubicBezTo>
                    <a:pt x="8236" y="31103"/>
                    <a:pt x="8732" y="31015"/>
                    <a:pt x="9273" y="30820"/>
                  </a:cubicBezTo>
                  <a:cubicBezTo>
                    <a:pt x="12560" y="29640"/>
                    <a:pt x="14656" y="26083"/>
                    <a:pt x="17285" y="23899"/>
                  </a:cubicBezTo>
                  <a:cubicBezTo>
                    <a:pt x="18952" y="25626"/>
                    <a:pt x="20672" y="27294"/>
                    <a:pt x="22503" y="28765"/>
                  </a:cubicBezTo>
                  <a:cubicBezTo>
                    <a:pt x="23247" y="29361"/>
                    <a:pt x="23942" y="29604"/>
                    <a:pt x="24600" y="29604"/>
                  </a:cubicBezTo>
                  <a:cubicBezTo>
                    <a:pt x="26326" y="29604"/>
                    <a:pt x="27795" y="27936"/>
                    <a:pt x="29216" y="26604"/>
                  </a:cubicBezTo>
                  <a:cubicBezTo>
                    <a:pt x="30110" y="25763"/>
                    <a:pt x="31231" y="24915"/>
                    <a:pt x="31433" y="23626"/>
                  </a:cubicBezTo>
                  <a:cubicBezTo>
                    <a:pt x="31611" y="22492"/>
                    <a:pt x="30667" y="21377"/>
                    <a:pt x="30060" y="20536"/>
                  </a:cubicBezTo>
                  <a:cubicBezTo>
                    <a:pt x="28726" y="18682"/>
                    <a:pt x="27225" y="16906"/>
                    <a:pt x="25658" y="15185"/>
                  </a:cubicBezTo>
                  <a:cubicBezTo>
                    <a:pt x="25666" y="15181"/>
                    <a:pt x="25672" y="15177"/>
                    <a:pt x="25677" y="15171"/>
                  </a:cubicBezTo>
                  <a:cubicBezTo>
                    <a:pt x="27129" y="13773"/>
                    <a:pt x="28795" y="12627"/>
                    <a:pt x="30247" y="11225"/>
                  </a:cubicBezTo>
                  <a:cubicBezTo>
                    <a:pt x="31178" y="10327"/>
                    <a:pt x="32679" y="9486"/>
                    <a:pt x="33140" y="8188"/>
                  </a:cubicBezTo>
                  <a:cubicBezTo>
                    <a:pt x="33412" y="7428"/>
                    <a:pt x="33187" y="6808"/>
                    <a:pt x="32751" y="6163"/>
                  </a:cubicBezTo>
                  <a:cubicBezTo>
                    <a:pt x="31838" y="4807"/>
                    <a:pt x="30484" y="3680"/>
                    <a:pt x="29399" y="2463"/>
                  </a:cubicBezTo>
                  <a:cubicBezTo>
                    <a:pt x="28313" y="1242"/>
                    <a:pt x="27223" y="311"/>
                    <a:pt x="25894" y="311"/>
                  </a:cubicBezTo>
                  <a:cubicBezTo>
                    <a:pt x="25337" y="311"/>
                    <a:pt x="24738" y="475"/>
                    <a:pt x="24079" y="849"/>
                  </a:cubicBezTo>
                  <a:cubicBezTo>
                    <a:pt x="21633" y="2238"/>
                    <a:pt x="19681" y="5042"/>
                    <a:pt x="17836" y="7122"/>
                  </a:cubicBezTo>
                  <a:cubicBezTo>
                    <a:pt x="17836" y="7126"/>
                    <a:pt x="17836" y="7129"/>
                    <a:pt x="17833" y="7129"/>
                  </a:cubicBezTo>
                  <a:cubicBezTo>
                    <a:pt x="17186" y="6475"/>
                    <a:pt x="16541" y="5817"/>
                    <a:pt x="15906" y="5148"/>
                  </a:cubicBezTo>
                  <a:cubicBezTo>
                    <a:pt x="14777" y="3958"/>
                    <a:pt x="13852" y="2600"/>
                    <a:pt x="12688" y="1441"/>
                  </a:cubicBezTo>
                  <a:cubicBezTo>
                    <a:pt x="11720" y="479"/>
                    <a:pt x="10863" y="0"/>
                    <a:pt x="9934"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344;p46">
              <a:extLst>
                <a:ext uri="{FF2B5EF4-FFF2-40B4-BE49-F238E27FC236}">
                  <a16:creationId xmlns:a16="http://schemas.microsoft.com/office/drawing/2014/main" id="{61E3F012-0CC6-43EA-B94D-FB61CDDBD1FC}"/>
                </a:ext>
              </a:extLst>
            </p:cNvPr>
            <p:cNvSpPr/>
            <p:nvPr/>
          </p:nvSpPr>
          <p:spPr>
            <a:xfrm>
              <a:off x="5427975" y="3398725"/>
              <a:ext cx="38100" cy="30625"/>
            </a:xfrm>
            <a:custGeom>
              <a:avLst/>
              <a:gdLst/>
              <a:ahLst/>
              <a:cxnLst/>
              <a:rect l="l" t="t" r="r" b="b"/>
              <a:pathLst>
                <a:path w="1524" h="1225" extrusionOk="0">
                  <a:moveTo>
                    <a:pt x="1126" y="1"/>
                  </a:moveTo>
                  <a:cubicBezTo>
                    <a:pt x="682" y="1"/>
                    <a:pt x="430" y="469"/>
                    <a:pt x="175" y="761"/>
                  </a:cubicBezTo>
                  <a:cubicBezTo>
                    <a:pt x="1" y="966"/>
                    <a:pt x="168" y="1224"/>
                    <a:pt x="372" y="1224"/>
                  </a:cubicBezTo>
                  <a:cubicBezTo>
                    <a:pt x="433" y="1224"/>
                    <a:pt x="498" y="1201"/>
                    <a:pt x="558" y="1145"/>
                  </a:cubicBezTo>
                  <a:cubicBezTo>
                    <a:pt x="667" y="1042"/>
                    <a:pt x="765" y="924"/>
                    <a:pt x="870" y="818"/>
                  </a:cubicBezTo>
                  <a:cubicBezTo>
                    <a:pt x="1001" y="687"/>
                    <a:pt x="1113" y="678"/>
                    <a:pt x="1285" y="647"/>
                  </a:cubicBezTo>
                  <a:cubicBezTo>
                    <a:pt x="1424" y="622"/>
                    <a:pt x="1524" y="465"/>
                    <a:pt x="1524" y="332"/>
                  </a:cubicBezTo>
                  <a:cubicBezTo>
                    <a:pt x="1524" y="139"/>
                    <a:pt x="1375" y="24"/>
                    <a:pt x="1197" y="5"/>
                  </a:cubicBezTo>
                  <a:cubicBezTo>
                    <a:pt x="1173" y="2"/>
                    <a:pt x="1149" y="1"/>
                    <a:pt x="1126"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1345;p46">
              <a:extLst>
                <a:ext uri="{FF2B5EF4-FFF2-40B4-BE49-F238E27FC236}">
                  <a16:creationId xmlns:a16="http://schemas.microsoft.com/office/drawing/2014/main" id="{57831FCF-A1BB-4045-B4E9-AB6734A8EA9A}"/>
                </a:ext>
              </a:extLst>
            </p:cNvPr>
            <p:cNvSpPr/>
            <p:nvPr/>
          </p:nvSpPr>
          <p:spPr>
            <a:xfrm>
              <a:off x="5383375" y="3460450"/>
              <a:ext cx="24750" cy="31300"/>
            </a:xfrm>
            <a:custGeom>
              <a:avLst/>
              <a:gdLst/>
              <a:ahLst/>
              <a:cxnLst/>
              <a:rect l="l" t="t" r="r" b="b"/>
              <a:pathLst>
                <a:path w="990" h="1252" extrusionOk="0">
                  <a:moveTo>
                    <a:pt x="625" y="1"/>
                  </a:moveTo>
                  <a:cubicBezTo>
                    <a:pt x="597" y="1"/>
                    <a:pt x="569" y="5"/>
                    <a:pt x="542" y="13"/>
                  </a:cubicBezTo>
                  <a:cubicBezTo>
                    <a:pt x="460" y="37"/>
                    <a:pt x="399" y="87"/>
                    <a:pt x="343" y="149"/>
                  </a:cubicBezTo>
                  <a:cubicBezTo>
                    <a:pt x="290" y="208"/>
                    <a:pt x="272" y="270"/>
                    <a:pt x="243" y="339"/>
                  </a:cubicBezTo>
                  <a:cubicBezTo>
                    <a:pt x="240" y="339"/>
                    <a:pt x="237" y="342"/>
                    <a:pt x="231" y="358"/>
                  </a:cubicBezTo>
                  <a:cubicBezTo>
                    <a:pt x="219" y="382"/>
                    <a:pt x="205" y="405"/>
                    <a:pt x="193" y="429"/>
                  </a:cubicBezTo>
                  <a:cubicBezTo>
                    <a:pt x="109" y="591"/>
                    <a:pt x="1" y="787"/>
                    <a:pt x="7" y="978"/>
                  </a:cubicBezTo>
                  <a:cubicBezTo>
                    <a:pt x="8" y="1129"/>
                    <a:pt x="130" y="1251"/>
                    <a:pt x="281" y="1252"/>
                  </a:cubicBezTo>
                  <a:cubicBezTo>
                    <a:pt x="430" y="1252"/>
                    <a:pt x="521" y="1148"/>
                    <a:pt x="552" y="1021"/>
                  </a:cubicBezTo>
                  <a:cubicBezTo>
                    <a:pt x="554" y="1005"/>
                    <a:pt x="554" y="993"/>
                    <a:pt x="558" y="978"/>
                  </a:cubicBezTo>
                  <a:lnTo>
                    <a:pt x="558" y="978"/>
                  </a:lnTo>
                  <a:cubicBezTo>
                    <a:pt x="556" y="990"/>
                    <a:pt x="554" y="1003"/>
                    <a:pt x="554" y="1015"/>
                  </a:cubicBezTo>
                  <a:cubicBezTo>
                    <a:pt x="554" y="1022"/>
                    <a:pt x="555" y="1024"/>
                    <a:pt x="557" y="1024"/>
                  </a:cubicBezTo>
                  <a:cubicBezTo>
                    <a:pt x="560" y="1024"/>
                    <a:pt x="568" y="1005"/>
                    <a:pt x="568" y="1000"/>
                  </a:cubicBezTo>
                  <a:lnTo>
                    <a:pt x="564" y="1000"/>
                  </a:lnTo>
                  <a:lnTo>
                    <a:pt x="568" y="997"/>
                  </a:lnTo>
                  <a:cubicBezTo>
                    <a:pt x="574" y="976"/>
                    <a:pt x="583" y="958"/>
                    <a:pt x="595" y="940"/>
                  </a:cubicBezTo>
                  <a:cubicBezTo>
                    <a:pt x="626" y="885"/>
                    <a:pt x="664" y="832"/>
                    <a:pt x="697" y="781"/>
                  </a:cubicBezTo>
                  <a:lnTo>
                    <a:pt x="705" y="775"/>
                  </a:lnTo>
                  <a:cubicBezTo>
                    <a:pt x="758" y="713"/>
                    <a:pt x="813" y="652"/>
                    <a:pt x="860" y="585"/>
                  </a:cubicBezTo>
                  <a:cubicBezTo>
                    <a:pt x="863" y="579"/>
                    <a:pt x="869" y="577"/>
                    <a:pt x="872" y="573"/>
                  </a:cubicBezTo>
                  <a:cubicBezTo>
                    <a:pt x="872" y="570"/>
                    <a:pt x="876" y="570"/>
                    <a:pt x="876" y="567"/>
                  </a:cubicBezTo>
                  <a:cubicBezTo>
                    <a:pt x="925" y="498"/>
                    <a:pt x="956" y="418"/>
                    <a:pt x="966" y="334"/>
                  </a:cubicBezTo>
                  <a:cubicBezTo>
                    <a:pt x="990" y="149"/>
                    <a:pt x="799" y="1"/>
                    <a:pt x="625"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1346;p46">
              <a:extLst>
                <a:ext uri="{FF2B5EF4-FFF2-40B4-BE49-F238E27FC236}">
                  <a16:creationId xmlns:a16="http://schemas.microsoft.com/office/drawing/2014/main" id="{113DD9EF-7194-4451-9CB8-DFE4B496A263}"/>
                </a:ext>
              </a:extLst>
            </p:cNvPr>
            <p:cNvSpPr/>
            <p:nvPr/>
          </p:nvSpPr>
          <p:spPr>
            <a:xfrm>
              <a:off x="5372875" y="3349150"/>
              <a:ext cx="37750" cy="32350"/>
            </a:xfrm>
            <a:custGeom>
              <a:avLst/>
              <a:gdLst/>
              <a:ahLst/>
              <a:cxnLst/>
              <a:rect l="l" t="t" r="r" b="b"/>
              <a:pathLst>
                <a:path w="1510" h="1294" extrusionOk="0">
                  <a:moveTo>
                    <a:pt x="1093" y="0"/>
                  </a:moveTo>
                  <a:cubicBezTo>
                    <a:pt x="1048" y="0"/>
                    <a:pt x="1000" y="13"/>
                    <a:pt x="951" y="41"/>
                  </a:cubicBezTo>
                  <a:cubicBezTo>
                    <a:pt x="809" y="123"/>
                    <a:pt x="763" y="284"/>
                    <a:pt x="681" y="415"/>
                  </a:cubicBezTo>
                  <a:cubicBezTo>
                    <a:pt x="559" y="615"/>
                    <a:pt x="369" y="758"/>
                    <a:pt x="177" y="883"/>
                  </a:cubicBezTo>
                  <a:cubicBezTo>
                    <a:pt x="0" y="993"/>
                    <a:pt x="81" y="1293"/>
                    <a:pt x="267" y="1293"/>
                  </a:cubicBezTo>
                  <a:cubicBezTo>
                    <a:pt x="290" y="1293"/>
                    <a:pt x="315" y="1288"/>
                    <a:pt x="342" y="1278"/>
                  </a:cubicBezTo>
                  <a:cubicBezTo>
                    <a:pt x="582" y="1185"/>
                    <a:pt x="790" y="1076"/>
                    <a:pt x="984" y="907"/>
                  </a:cubicBezTo>
                  <a:cubicBezTo>
                    <a:pt x="1155" y="757"/>
                    <a:pt x="1510" y="388"/>
                    <a:pt x="1335" y="141"/>
                  </a:cubicBezTo>
                  <a:cubicBezTo>
                    <a:pt x="1274" y="55"/>
                    <a:pt x="1188" y="0"/>
                    <a:pt x="1093"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1347;p46">
              <a:extLst>
                <a:ext uri="{FF2B5EF4-FFF2-40B4-BE49-F238E27FC236}">
                  <a16:creationId xmlns:a16="http://schemas.microsoft.com/office/drawing/2014/main" id="{486E2BBE-19E6-4360-8793-26518CA476A6}"/>
                </a:ext>
              </a:extLst>
            </p:cNvPr>
            <p:cNvSpPr/>
            <p:nvPr/>
          </p:nvSpPr>
          <p:spPr>
            <a:xfrm>
              <a:off x="5405650" y="3473300"/>
              <a:ext cx="700" cy="950"/>
            </a:xfrm>
            <a:custGeom>
              <a:avLst/>
              <a:gdLst/>
              <a:ahLst/>
              <a:cxnLst/>
              <a:rect l="l" t="t" r="r" b="b"/>
              <a:pathLst>
                <a:path w="28" h="38" extrusionOk="0">
                  <a:moveTo>
                    <a:pt x="26" y="1"/>
                  </a:moveTo>
                  <a:cubicBezTo>
                    <a:pt x="24" y="1"/>
                    <a:pt x="15" y="12"/>
                    <a:pt x="0" y="38"/>
                  </a:cubicBezTo>
                  <a:cubicBezTo>
                    <a:pt x="20" y="16"/>
                    <a:pt x="28" y="1"/>
                    <a:pt x="26"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348;p46">
              <a:extLst>
                <a:ext uri="{FF2B5EF4-FFF2-40B4-BE49-F238E27FC236}">
                  <a16:creationId xmlns:a16="http://schemas.microsoft.com/office/drawing/2014/main" id="{7B06BACF-5A70-4D55-ADD0-95FD10430F8B}"/>
                </a:ext>
              </a:extLst>
            </p:cNvPr>
            <p:cNvSpPr/>
            <p:nvPr/>
          </p:nvSpPr>
          <p:spPr>
            <a:xfrm>
              <a:off x="5405150" y="3474525"/>
              <a:ext cx="275" cy="275"/>
            </a:xfrm>
            <a:custGeom>
              <a:avLst/>
              <a:gdLst/>
              <a:ahLst/>
              <a:cxnLst/>
              <a:rect l="l" t="t" r="r" b="b"/>
              <a:pathLst>
                <a:path w="11" h="11" extrusionOk="0">
                  <a:moveTo>
                    <a:pt x="11" y="1"/>
                  </a:moveTo>
                  <a:cubicBezTo>
                    <a:pt x="11" y="2"/>
                    <a:pt x="10" y="2"/>
                    <a:pt x="10" y="3"/>
                  </a:cubicBezTo>
                  <a:lnTo>
                    <a:pt x="10" y="3"/>
                  </a:lnTo>
                  <a:cubicBezTo>
                    <a:pt x="10" y="3"/>
                    <a:pt x="11" y="2"/>
                    <a:pt x="11" y="1"/>
                  </a:cubicBezTo>
                  <a:close/>
                  <a:moveTo>
                    <a:pt x="10" y="3"/>
                  </a:moveTo>
                  <a:cubicBezTo>
                    <a:pt x="8" y="4"/>
                    <a:pt x="6" y="4"/>
                    <a:pt x="5" y="4"/>
                  </a:cubicBezTo>
                  <a:cubicBezTo>
                    <a:pt x="5" y="7"/>
                    <a:pt x="1" y="7"/>
                    <a:pt x="1" y="10"/>
                  </a:cubicBezTo>
                  <a:cubicBezTo>
                    <a:pt x="4" y="8"/>
                    <a:pt x="8" y="6"/>
                    <a:pt x="10" y="3"/>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349;p46">
              <a:extLst>
                <a:ext uri="{FF2B5EF4-FFF2-40B4-BE49-F238E27FC236}">
                  <a16:creationId xmlns:a16="http://schemas.microsoft.com/office/drawing/2014/main" id="{08DABA02-B306-4937-86E7-759C6045A5B0}"/>
                </a:ext>
              </a:extLst>
            </p:cNvPr>
            <p:cNvSpPr/>
            <p:nvPr/>
          </p:nvSpPr>
          <p:spPr>
            <a:xfrm>
              <a:off x="5358200" y="3735400"/>
              <a:ext cx="30725" cy="27725"/>
            </a:xfrm>
            <a:custGeom>
              <a:avLst/>
              <a:gdLst/>
              <a:ahLst/>
              <a:cxnLst/>
              <a:rect l="l" t="t" r="r" b="b"/>
              <a:pathLst>
                <a:path w="1229" h="1109" extrusionOk="0">
                  <a:moveTo>
                    <a:pt x="474" y="1"/>
                  </a:moveTo>
                  <a:cubicBezTo>
                    <a:pt x="457" y="1"/>
                    <a:pt x="438" y="5"/>
                    <a:pt x="418" y="13"/>
                  </a:cubicBezTo>
                  <a:cubicBezTo>
                    <a:pt x="393" y="22"/>
                    <a:pt x="331" y="50"/>
                    <a:pt x="325" y="50"/>
                  </a:cubicBezTo>
                  <a:cubicBezTo>
                    <a:pt x="244" y="54"/>
                    <a:pt x="154" y="93"/>
                    <a:pt x="116" y="169"/>
                  </a:cubicBezTo>
                  <a:cubicBezTo>
                    <a:pt x="1" y="402"/>
                    <a:pt x="113" y="630"/>
                    <a:pt x="278" y="804"/>
                  </a:cubicBezTo>
                  <a:cubicBezTo>
                    <a:pt x="410" y="943"/>
                    <a:pt x="618" y="1109"/>
                    <a:pt x="821" y="1109"/>
                  </a:cubicBezTo>
                  <a:cubicBezTo>
                    <a:pt x="882" y="1109"/>
                    <a:pt x="943" y="1094"/>
                    <a:pt x="1001" y="1059"/>
                  </a:cubicBezTo>
                  <a:cubicBezTo>
                    <a:pt x="1147" y="973"/>
                    <a:pt x="1228" y="771"/>
                    <a:pt x="1128" y="618"/>
                  </a:cubicBezTo>
                  <a:cubicBezTo>
                    <a:pt x="1038" y="483"/>
                    <a:pt x="926" y="453"/>
                    <a:pt x="783" y="410"/>
                  </a:cubicBezTo>
                  <a:cubicBezTo>
                    <a:pt x="742" y="400"/>
                    <a:pt x="652" y="357"/>
                    <a:pt x="624" y="332"/>
                  </a:cubicBezTo>
                  <a:cubicBezTo>
                    <a:pt x="601" y="316"/>
                    <a:pt x="581" y="297"/>
                    <a:pt x="564" y="275"/>
                  </a:cubicBezTo>
                  <a:cubicBezTo>
                    <a:pt x="562" y="268"/>
                    <a:pt x="560" y="261"/>
                    <a:pt x="558" y="253"/>
                  </a:cubicBezTo>
                  <a:cubicBezTo>
                    <a:pt x="631" y="163"/>
                    <a:pt x="587" y="1"/>
                    <a:pt x="47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1350;p46">
              <a:extLst>
                <a:ext uri="{FF2B5EF4-FFF2-40B4-BE49-F238E27FC236}">
                  <a16:creationId xmlns:a16="http://schemas.microsoft.com/office/drawing/2014/main" id="{0781B28F-E63F-412B-9A0E-5E42E8ECAE3C}"/>
                </a:ext>
              </a:extLst>
            </p:cNvPr>
            <p:cNvSpPr/>
            <p:nvPr/>
          </p:nvSpPr>
          <p:spPr>
            <a:xfrm>
              <a:off x="5323475" y="3410100"/>
              <a:ext cx="36150" cy="29950"/>
            </a:xfrm>
            <a:custGeom>
              <a:avLst/>
              <a:gdLst/>
              <a:ahLst/>
              <a:cxnLst/>
              <a:rect l="l" t="t" r="r" b="b"/>
              <a:pathLst>
                <a:path w="1446" h="1198" extrusionOk="0">
                  <a:moveTo>
                    <a:pt x="956" y="0"/>
                  </a:moveTo>
                  <a:cubicBezTo>
                    <a:pt x="902" y="0"/>
                    <a:pt x="846" y="14"/>
                    <a:pt x="788" y="45"/>
                  </a:cubicBezTo>
                  <a:cubicBezTo>
                    <a:pt x="714" y="85"/>
                    <a:pt x="653" y="145"/>
                    <a:pt x="614" y="220"/>
                  </a:cubicBezTo>
                  <a:cubicBezTo>
                    <a:pt x="608" y="229"/>
                    <a:pt x="608" y="229"/>
                    <a:pt x="608" y="233"/>
                  </a:cubicBezTo>
                  <a:cubicBezTo>
                    <a:pt x="589" y="255"/>
                    <a:pt x="570" y="276"/>
                    <a:pt x="555" y="298"/>
                  </a:cubicBezTo>
                  <a:lnTo>
                    <a:pt x="443" y="429"/>
                  </a:lnTo>
                  <a:cubicBezTo>
                    <a:pt x="359" y="523"/>
                    <a:pt x="275" y="619"/>
                    <a:pt x="191" y="713"/>
                  </a:cubicBezTo>
                  <a:cubicBezTo>
                    <a:pt x="0" y="926"/>
                    <a:pt x="179" y="1198"/>
                    <a:pt x="399" y="1198"/>
                  </a:cubicBezTo>
                  <a:cubicBezTo>
                    <a:pt x="464" y="1198"/>
                    <a:pt x="532" y="1174"/>
                    <a:pt x="596" y="1117"/>
                  </a:cubicBezTo>
                  <a:cubicBezTo>
                    <a:pt x="689" y="1033"/>
                    <a:pt x="786" y="949"/>
                    <a:pt x="879" y="865"/>
                  </a:cubicBezTo>
                  <a:cubicBezTo>
                    <a:pt x="914" y="837"/>
                    <a:pt x="945" y="809"/>
                    <a:pt x="979" y="782"/>
                  </a:cubicBezTo>
                  <a:cubicBezTo>
                    <a:pt x="988" y="774"/>
                    <a:pt x="1044" y="731"/>
                    <a:pt x="1072" y="706"/>
                  </a:cubicBezTo>
                  <a:cubicBezTo>
                    <a:pt x="1075" y="702"/>
                    <a:pt x="1078" y="702"/>
                    <a:pt x="1082" y="696"/>
                  </a:cubicBezTo>
                  <a:cubicBezTo>
                    <a:pt x="1083" y="695"/>
                    <a:pt x="1086" y="694"/>
                    <a:pt x="1088" y="694"/>
                  </a:cubicBezTo>
                  <a:cubicBezTo>
                    <a:pt x="1125" y="666"/>
                    <a:pt x="1159" y="637"/>
                    <a:pt x="1190" y="610"/>
                  </a:cubicBezTo>
                  <a:cubicBezTo>
                    <a:pt x="1445" y="409"/>
                    <a:pt x="1247" y="0"/>
                    <a:pt x="95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1351;p46">
              <a:extLst>
                <a:ext uri="{FF2B5EF4-FFF2-40B4-BE49-F238E27FC236}">
                  <a16:creationId xmlns:a16="http://schemas.microsoft.com/office/drawing/2014/main" id="{914C8A1A-2AAA-4029-8061-7FA006B5AAC5}"/>
                </a:ext>
              </a:extLst>
            </p:cNvPr>
            <p:cNvSpPr/>
            <p:nvPr/>
          </p:nvSpPr>
          <p:spPr>
            <a:xfrm>
              <a:off x="5311000" y="3291325"/>
              <a:ext cx="41250" cy="32925"/>
            </a:xfrm>
            <a:custGeom>
              <a:avLst/>
              <a:gdLst/>
              <a:ahLst/>
              <a:cxnLst/>
              <a:rect l="l" t="t" r="r" b="b"/>
              <a:pathLst>
                <a:path w="1650" h="1317" extrusionOk="0">
                  <a:moveTo>
                    <a:pt x="1270" y="1"/>
                  </a:moveTo>
                  <a:cubicBezTo>
                    <a:pt x="1017" y="1"/>
                    <a:pt x="762" y="231"/>
                    <a:pt x="572" y="382"/>
                  </a:cubicBezTo>
                  <a:cubicBezTo>
                    <a:pt x="362" y="545"/>
                    <a:pt x="192" y="743"/>
                    <a:pt x="80" y="986"/>
                  </a:cubicBezTo>
                  <a:cubicBezTo>
                    <a:pt x="0" y="1160"/>
                    <a:pt x="138" y="1317"/>
                    <a:pt x="281" y="1317"/>
                  </a:cubicBezTo>
                  <a:cubicBezTo>
                    <a:pt x="346" y="1317"/>
                    <a:pt x="411" y="1285"/>
                    <a:pt x="459" y="1208"/>
                  </a:cubicBezTo>
                  <a:cubicBezTo>
                    <a:pt x="580" y="1012"/>
                    <a:pt x="749" y="881"/>
                    <a:pt x="948" y="769"/>
                  </a:cubicBezTo>
                  <a:cubicBezTo>
                    <a:pt x="1160" y="647"/>
                    <a:pt x="1399" y="619"/>
                    <a:pt x="1537" y="402"/>
                  </a:cubicBezTo>
                  <a:cubicBezTo>
                    <a:pt x="1650" y="218"/>
                    <a:pt x="1497" y="18"/>
                    <a:pt x="1307" y="2"/>
                  </a:cubicBezTo>
                  <a:cubicBezTo>
                    <a:pt x="1295" y="1"/>
                    <a:pt x="1282" y="1"/>
                    <a:pt x="1270"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352;p46">
              <a:extLst>
                <a:ext uri="{FF2B5EF4-FFF2-40B4-BE49-F238E27FC236}">
                  <a16:creationId xmlns:a16="http://schemas.microsoft.com/office/drawing/2014/main" id="{24CB283A-CDC1-444A-A741-79B99952A216}"/>
                </a:ext>
              </a:extLst>
            </p:cNvPr>
            <p:cNvSpPr/>
            <p:nvPr/>
          </p:nvSpPr>
          <p:spPr>
            <a:xfrm>
              <a:off x="5309875" y="3780325"/>
              <a:ext cx="31025" cy="28050"/>
            </a:xfrm>
            <a:custGeom>
              <a:avLst/>
              <a:gdLst/>
              <a:ahLst/>
              <a:cxnLst/>
              <a:rect l="l" t="t" r="r" b="b"/>
              <a:pathLst>
                <a:path w="1241" h="1122" extrusionOk="0">
                  <a:moveTo>
                    <a:pt x="318" y="0"/>
                  </a:moveTo>
                  <a:cubicBezTo>
                    <a:pt x="140" y="0"/>
                    <a:pt x="0" y="215"/>
                    <a:pt x="149" y="391"/>
                  </a:cubicBezTo>
                  <a:cubicBezTo>
                    <a:pt x="274" y="538"/>
                    <a:pt x="398" y="681"/>
                    <a:pt x="523" y="824"/>
                  </a:cubicBezTo>
                  <a:cubicBezTo>
                    <a:pt x="542" y="844"/>
                    <a:pt x="560" y="868"/>
                    <a:pt x="576" y="892"/>
                  </a:cubicBezTo>
                  <a:cubicBezTo>
                    <a:pt x="582" y="904"/>
                    <a:pt x="588" y="924"/>
                    <a:pt x="601" y="945"/>
                  </a:cubicBezTo>
                  <a:cubicBezTo>
                    <a:pt x="628" y="992"/>
                    <a:pt x="666" y="1032"/>
                    <a:pt x="713" y="1060"/>
                  </a:cubicBezTo>
                  <a:cubicBezTo>
                    <a:pt x="762" y="1083"/>
                    <a:pt x="813" y="1101"/>
                    <a:pt x="866" y="1114"/>
                  </a:cubicBezTo>
                  <a:cubicBezTo>
                    <a:pt x="888" y="1119"/>
                    <a:pt x="910" y="1121"/>
                    <a:pt x="932" y="1121"/>
                  </a:cubicBezTo>
                  <a:cubicBezTo>
                    <a:pt x="1107" y="1121"/>
                    <a:pt x="1241" y="962"/>
                    <a:pt x="1199" y="777"/>
                  </a:cubicBezTo>
                  <a:cubicBezTo>
                    <a:pt x="1189" y="731"/>
                    <a:pt x="1175" y="688"/>
                    <a:pt x="1156" y="646"/>
                  </a:cubicBezTo>
                  <a:cubicBezTo>
                    <a:pt x="1122" y="571"/>
                    <a:pt x="1040" y="493"/>
                    <a:pt x="960" y="481"/>
                  </a:cubicBezTo>
                  <a:cubicBezTo>
                    <a:pt x="966" y="481"/>
                    <a:pt x="973" y="481"/>
                    <a:pt x="979" y="483"/>
                  </a:cubicBezTo>
                  <a:cubicBezTo>
                    <a:pt x="964" y="477"/>
                    <a:pt x="952" y="469"/>
                    <a:pt x="942" y="459"/>
                  </a:cubicBezTo>
                  <a:cubicBezTo>
                    <a:pt x="789" y="325"/>
                    <a:pt x="632" y="195"/>
                    <a:pt x="480" y="64"/>
                  </a:cubicBezTo>
                  <a:cubicBezTo>
                    <a:pt x="427" y="19"/>
                    <a:pt x="371" y="0"/>
                    <a:pt x="318"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1353;p46">
              <a:extLst>
                <a:ext uri="{FF2B5EF4-FFF2-40B4-BE49-F238E27FC236}">
                  <a16:creationId xmlns:a16="http://schemas.microsoft.com/office/drawing/2014/main" id="{A727DDB0-33B0-4886-B7F2-AE0A3F0E9BE0}"/>
                </a:ext>
              </a:extLst>
            </p:cNvPr>
            <p:cNvSpPr/>
            <p:nvPr/>
          </p:nvSpPr>
          <p:spPr>
            <a:xfrm>
              <a:off x="5299375" y="3676475"/>
              <a:ext cx="34500" cy="29475"/>
            </a:xfrm>
            <a:custGeom>
              <a:avLst/>
              <a:gdLst/>
              <a:ahLst/>
              <a:cxnLst/>
              <a:rect l="l" t="t" r="r" b="b"/>
              <a:pathLst>
                <a:path w="1380" h="1179" extrusionOk="0">
                  <a:moveTo>
                    <a:pt x="322" y="1"/>
                  </a:moveTo>
                  <a:cubicBezTo>
                    <a:pt x="145" y="1"/>
                    <a:pt x="1" y="217"/>
                    <a:pt x="155" y="392"/>
                  </a:cubicBezTo>
                  <a:cubicBezTo>
                    <a:pt x="251" y="501"/>
                    <a:pt x="357" y="601"/>
                    <a:pt x="463" y="701"/>
                  </a:cubicBezTo>
                  <a:cubicBezTo>
                    <a:pt x="471" y="753"/>
                    <a:pt x="498" y="802"/>
                    <a:pt x="537" y="838"/>
                  </a:cubicBezTo>
                  <a:cubicBezTo>
                    <a:pt x="625" y="922"/>
                    <a:pt x="712" y="1005"/>
                    <a:pt x="806" y="1084"/>
                  </a:cubicBezTo>
                  <a:cubicBezTo>
                    <a:pt x="883" y="1147"/>
                    <a:pt x="971" y="1179"/>
                    <a:pt x="1055" y="1179"/>
                  </a:cubicBezTo>
                  <a:cubicBezTo>
                    <a:pt x="1182" y="1179"/>
                    <a:pt x="1300" y="1105"/>
                    <a:pt x="1354" y="953"/>
                  </a:cubicBezTo>
                  <a:cubicBezTo>
                    <a:pt x="1380" y="879"/>
                    <a:pt x="1370" y="799"/>
                    <a:pt x="1329" y="732"/>
                  </a:cubicBezTo>
                  <a:cubicBezTo>
                    <a:pt x="1325" y="724"/>
                    <a:pt x="1322" y="716"/>
                    <a:pt x="1319" y="707"/>
                  </a:cubicBezTo>
                  <a:cubicBezTo>
                    <a:pt x="1310" y="694"/>
                    <a:pt x="1298" y="688"/>
                    <a:pt x="1292" y="678"/>
                  </a:cubicBezTo>
                  <a:lnTo>
                    <a:pt x="1266" y="654"/>
                  </a:lnTo>
                  <a:cubicBezTo>
                    <a:pt x="1247" y="635"/>
                    <a:pt x="1229" y="606"/>
                    <a:pt x="1204" y="592"/>
                  </a:cubicBezTo>
                  <a:lnTo>
                    <a:pt x="1186" y="582"/>
                  </a:lnTo>
                  <a:cubicBezTo>
                    <a:pt x="1156" y="566"/>
                    <a:pt x="1128" y="548"/>
                    <a:pt x="1102" y="529"/>
                  </a:cubicBezTo>
                  <a:cubicBezTo>
                    <a:pt x="1029" y="480"/>
                    <a:pt x="958" y="429"/>
                    <a:pt x="886" y="376"/>
                  </a:cubicBezTo>
                  <a:cubicBezTo>
                    <a:pt x="724" y="252"/>
                    <a:pt x="616" y="178"/>
                    <a:pt x="481" y="65"/>
                  </a:cubicBezTo>
                  <a:cubicBezTo>
                    <a:pt x="430" y="20"/>
                    <a:pt x="374" y="1"/>
                    <a:pt x="32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1354;p46">
              <a:extLst>
                <a:ext uri="{FF2B5EF4-FFF2-40B4-BE49-F238E27FC236}">
                  <a16:creationId xmlns:a16="http://schemas.microsoft.com/office/drawing/2014/main" id="{C88ADDEF-0973-4281-A693-EB0AB41453E3}"/>
                </a:ext>
              </a:extLst>
            </p:cNvPr>
            <p:cNvSpPr/>
            <p:nvPr/>
          </p:nvSpPr>
          <p:spPr>
            <a:xfrm>
              <a:off x="5263050" y="3817725"/>
              <a:ext cx="37550" cy="34150"/>
            </a:xfrm>
            <a:custGeom>
              <a:avLst/>
              <a:gdLst/>
              <a:ahLst/>
              <a:cxnLst/>
              <a:rect l="l" t="t" r="r" b="b"/>
              <a:pathLst>
                <a:path w="1502" h="1366" extrusionOk="0">
                  <a:moveTo>
                    <a:pt x="402" y="0"/>
                  </a:moveTo>
                  <a:cubicBezTo>
                    <a:pt x="360" y="0"/>
                    <a:pt x="317" y="13"/>
                    <a:pt x="275" y="41"/>
                  </a:cubicBezTo>
                  <a:cubicBezTo>
                    <a:pt x="191" y="99"/>
                    <a:pt x="134" y="169"/>
                    <a:pt x="75" y="249"/>
                  </a:cubicBezTo>
                  <a:cubicBezTo>
                    <a:pt x="1" y="355"/>
                    <a:pt x="40" y="502"/>
                    <a:pt x="122" y="589"/>
                  </a:cubicBezTo>
                  <a:cubicBezTo>
                    <a:pt x="281" y="770"/>
                    <a:pt x="467" y="922"/>
                    <a:pt x="651" y="1072"/>
                  </a:cubicBezTo>
                  <a:cubicBezTo>
                    <a:pt x="692" y="1106"/>
                    <a:pt x="732" y="1137"/>
                    <a:pt x="773" y="1172"/>
                  </a:cubicBezTo>
                  <a:cubicBezTo>
                    <a:pt x="798" y="1194"/>
                    <a:pt x="826" y="1212"/>
                    <a:pt x="854" y="1233"/>
                  </a:cubicBezTo>
                  <a:cubicBezTo>
                    <a:pt x="857" y="1233"/>
                    <a:pt x="860" y="1237"/>
                    <a:pt x="863" y="1239"/>
                  </a:cubicBezTo>
                  <a:cubicBezTo>
                    <a:pt x="864" y="1239"/>
                    <a:pt x="867" y="1242"/>
                    <a:pt x="867" y="1243"/>
                  </a:cubicBezTo>
                  <a:lnTo>
                    <a:pt x="882" y="1259"/>
                  </a:lnTo>
                  <a:cubicBezTo>
                    <a:pt x="955" y="1317"/>
                    <a:pt x="1066" y="1365"/>
                    <a:pt x="1171" y="1365"/>
                  </a:cubicBezTo>
                  <a:cubicBezTo>
                    <a:pt x="1228" y="1365"/>
                    <a:pt x="1284" y="1351"/>
                    <a:pt x="1330" y="1315"/>
                  </a:cubicBezTo>
                  <a:cubicBezTo>
                    <a:pt x="1443" y="1227"/>
                    <a:pt x="1502" y="1122"/>
                    <a:pt x="1467" y="978"/>
                  </a:cubicBezTo>
                  <a:cubicBezTo>
                    <a:pt x="1461" y="953"/>
                    <a:pt x="1451" y="929"/>
                    <a:pt x="1436" y="906"/>
                  </a:cubicBezTo>
                  <a:cubicBezTo>
                    <a:pt x="1436" y="904"/>
                    <a:pt x="1436" y="904"/>
                    <a:pt x="1433" y="900"/>
                  </a:cubicBezTo>
                  <a:cubicBezTo>
                    <a:pt x="1425" y="886"/>
                    <a:pt x="1414" y="873"/>
                    <a:pt x="1402" y="861"/>
                  </a:cubicBezTo>
                  <a:cubicBezTo>
                    <a:pt x="1361" y="804"/>
                    <a:pt x="1322" y="755"/>
                    <a:pt x="1249" y="717"/>
                  </a:cubicBezTo>
                  <a:cubicBezTo>
                    <a:pt x="1165" y="673"/>
                    <a:pt x="1087" y="610"/>
                    <a:pt x="1006" y="557"/>
                  </a:cubicBezTo>
                  <a:cubicBezTo>
                    <a:pt x="913" y="490"/>
                    <a:pt x="816" y="421"/>
                    <a:pt x="724" y="353"/>
                  </a:cubicBezTo>
                  <a:cubicBezTo>
                    <a:pt x="701" y="337"/>
                    <a:pt x="679" y="320"/>
                    <a:pt x="661" y="306"/>
                  </a:cubicBezTo>
                  <a:cubicBezTo>
                    <a:pt x="680" y="155"/>
                    <a:pt x="550" y="0"/>
                    <a:pt x="40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1355;p46">
              <a:extLst>
                <a:ext uri="{FF2B5EF4-FFF2-40B4-BE49-F238E27FC236}">
                  <a16:creationId xmlns:a16="http://schemas.microsoft.com/office/drawing/2014/main" id="{62EFAFBA-F539-496A-A008-650A5256F725}"/>
                </a:ext>
              </a:extLst>
            </p:cNvPr>
            <p:cNvSpPr/>
            <p:nvPr/>
          </p:nvSpPr>
          <p:spPr>
            <a:xfrm>
              <a:off x="5252475" y="3352650"/>
              <a:ext cx="39650" cy="29525"/>
            </a:xfrm>
            <a:custGeom>
              <a:avLst/>
              <a:gdLst/>
              <a:ahLst/>
              <a:cxnLst/>
              <a:rect l="l" t="t" r="r" b="b"/>
              <a:pathLst>
                <a:path w="1586" h="1181" extrusionOk="0">
                  <a:moveTo>
                    <a:pt x="1168" y="1"/>
                  </a:moveTo>
                  <a:cubicBezTo>
                    <a:pt x="1061" y="1"/>
                    <a:pt x="952" y="54"/>
                    <a:pt x="890" y="150"/>
                  </a:cubicBezTo>
                  <a:cubicBezTo>
                    <a:pt x="806" y="285"/>
                    <a:pt x="851" y="422"/>
                    <a:pt x="738" y="528"/>
                  </a:cubicBezTo>
                  <a:cubicBezTo>
                    <a:pt x="635" y="627"/>
                    <a:pt x="463" y="664"/>
                    <a:pt x="327" y="677"/>
                  </a:cubicBezTo>
                  <a:cubicBezTo>
                    <a:pt x="6" y="705"/>
                    <a:pt x="0" y="1166"/>
                    <a:pt x="327" y="1179"/>
                  </a:cubicBezTo>
                  <a:cubicBezTo>
                    <a:pt x="351" y="1180"/>
                    <a:pt x="376" y="1180"/>
                    <a:pt x="400" y="1180"/>
                  </a:cubicBezTo>
                  <a:cubicBezTo>
                    <a:pt x="642" y="1180"/>
                    <a:pt x="889" y="1125"/>
                    <a:pt x="1096" y="991"/>
                  </a:cubicBezTo>
                  <a:cubicBezTo>
                    <a:pt x="1358" y="817"/>
                    <a:pt x="1586" y="459"/>
                    <a:pt x="1420" y="150"/>
                  </a:cubicBezTo>
                  <a:cubicBezTo>
                    <a:pt x="1366" y="48"/>
                    <a:pt x="1268" y="1"/>
                    <a:pt x="116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1356;p46">
              <a:extLst>
                <a:ext uri="{FF2B5EF4-FFF2-40B4-BE49-F238E27FC236}">
                  <a16:creationId xmlns:a16="http://schemas.microsoft.com/office/drawing/2014/main" id="{18925EEA-5A43-4F0C-BF15-0B8DDA4C3BAE}"/>
                </a:ext>
              </a:extLst>
            </p:cNvPr>
            <p:cNvSpPr/>
            <p:nvPr/>
          </p:nvSpPr>
          <p:spPr>
            <a:xfrm>
              <a:off x="5254125" y="3713525"/>
              <a:ext cx="34825" cy="31700"/>
            </a:xfrm>
            <a:custGeom>
              <a:avLst/>
              <a:gdLst/>
              <a:ahLst/>
              <a:cxnLst/>
              <a:rect l="l" t="t" r="r" b="b"/>
              <a:pathLst>
                <a:path w="1393" h="1268" extrusionOk="0">
                  <a:moveTo>
                    <a:pt x="263" y="1"/>
                  </a:moveTo>
                  <a:cubicBezTo>
                    <a:pt x="132" y="1"/>
                    <a:pt x="1" y="105"/>
                    <a:pt x="62" y="253"/>
                  </a:cubicBezTo>
                  <a:cubicBezTo>
                    <a:pt x="200" y="587"/>
                    <a:pt x="408" y="852"/>
                    <a:pt x="651" y="1110"/>
                  </a:cubicBezTo>
                  <a:cubicBezTo>
                    <a:pt x="743" y="1206"/>
                    <a:pt x="861" y="1267"/>
                    <a:pt x="984" y="1267"/>
                  </a:cubicBezTo>
                  <a:cubicBezTo>
                    <a:pt x="1047" y="1267"/>
                    <a:pt x="1112" y="1251"/>
                    <a:pt x="1174" y="1215"/>
                  </a:cubicBezTo>
                  <a:cubicBezTo>
                    <a:pt x="1355" y="1113"/>
                    <a:pt x="1392" y="876"/>
                    <a:pt x="1286" y="707"/>
                  </a:cubicBezTo>
                  <a:cubicBezTo>
                    <a:pt x="1240" y="634"/>
                    <a:pt x="1172" y="602"/>
                    <a:pt x="1103" y="602"/>
                  </a:cubicBezTo>
                  <a:cubicBezTo>
                    <a:pt x="1061" y="602"/>
                    <a:pt x="1019" y="614"/>
                    <a:pt x="981" y="636"/>
                  </a:cubicBezTo>
                  <a:cubicBezTo>
                    <a:pt x="972" y="636"/>
                    <a:pt x="963" y="633"/>
                    <a:pt x="950" y="633"/>
                  </a:cubicBezTo>
                  <a:cubicBezTo>
                    <a:pt x="919" y="627"/>
                    <a:pt x="963" y="630"/>
                    <a:pt x="950" y="624"/>
                  </a:cubicBezTo>
                  <a:cubicBezTo>
                    <a:pt x="916" y="605"/>
                    <a:pt x="885" y="583"/>
                    <a:pt x="857" y="558"/>
                  </a:cubicBezTo>
                  <a:cubicBezTo>
                    <a:pt x="693" y="427"/>
                    <a:pt x="553" y="269"/>
                    <a:pt x="439" y="94"/>
                  </a:cubicBezTo>
                  <a:cubicBezTo>
                    <a:pt x="399" y="29"/>
                    <a:pt x="331" y="1"/>
                    <a:pt x="263"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1357;p46">
              <a:extLst>
                <a:ext uri="{FF2B5EF4-FFF2-40B4-BE49-F238E27FC236}">
                  <a16:creationId xmlns:a16="http://schemas.microsoft.com/office/drawing/2014/main" id="{446DAD00-5D38-426D-89C1-C31C7F741A14}"/>
                </a:ext>
              </a:extLst>
            </p:cNvPr>
            <p:cNvSpPr/>
            <p:nvPr/>
          </p:nvSpPr>
          <p:spPr>
            <a:xfrm>
              <a:off x="4969725" y="3428625"/>
              <a:ext cx="323875" cy="304550"/>
            </a:xfrm>
            <a:custGeom>
              <a:avLst/>
              <a:gdLst/>
              <a:ahLst/>
              <a:cxnLst/>
              <a:rect l="l" t="t" r="r" b="b"/>
              <a:pathLst>
                <a:path w="12955" h="12182" extrusionOk="0">
                  <a:moveTo>
                    <a:pt x="5060" y="426"/>
                  </a:moveTo>
                  <a:cubicBezTo>
                    <a:pt x="5367" y="426"/>
                    <a:pt x="5583" y="662"/>
                    <a:pt x="5887" y="912"/>
                  </a:cubicBezTo>
                  <a:cubicBezTo>
                    <a:pt x="7641" y="2344"/>
                    <a:pt x="9239" y="4026"/>
                    <a:pt x="10765" y="5696"/>
                  </a:cubicBezTo>
                  <a:cubicBezTo>
                    <a:pt x="11422" y="6419"/>
                    <a:pt x="12051" y="7023"/>
                    <a:pt x="12182" y="8026"/>
                  </a:cubicBezTo>
                  <a:cubicBezTo>
                    <a:pt x="12407" y="9786"/>
                    <a:pt x="9313" y="11229"/>
                    <a:pt x="7956" y="11680"/>
                  </a:cubicBezTo>
                  <a:cubicBezTo>
                    <a:pt x="7882" y="11704"/>
                    <a:pt x="7804" y="11716"/>
                    <a:pt x="7725" y="11716"/>
                  </a:cubicBezTo>
                  <a:cubicBezTo>
                    <a:pt x="7040" y="11716"/>
                    <a:pt x="6195" y="10881"/>
                    <a:pt x="5740" y="10549"/>
                  </a:cubicBezTo>
                  <a:cubicBezTo>
                    <a:pt x="4846" y="9901"/>
                    <a:pt x="4152" y="9054"/>
                    <a:pt x="3492" y="8181"/>
                  </a:cubicBezTo>
                  <a:cubicBezTo>
                    <a:pt x="2635" y="7057"/>
                    <a:pt x="1913" y="5677"/>
                    <a:pt x="785" y="4793"/>
                  </a:cubicBezTo>
                  <a:cubicBezTo>
                    <a:pt x="750" y="4766"/>
                    <a:pt x="708" y="4749"/>
                    <a:pt x="663" y="4746"/>
                  </a:cubicBezTo>
                  <a:cubicBezTo>
                    <a:pt x="1473" y="3977"/>
                    <a:pt x="2128" y="3040"/>
                    <a:pt x="2837" y="2182"/>
                  </a:cubicBezTo>
                  <a:cubicBezTo>
                    <a:pt x="3345" y="1574"/>
                    <a:pt x="3900" y="996"/>
                    <a:pt x="4582" y="584"/>
                  </a:cubicBezTo>
                  <a:cubicBezTo>
                    <a:pt x="4770" y="472"/>
                    <a:pt x="4924" y="426"/>
                    <a:pt x="5060" y="426"/>
                  </a:cubicBezTo>
                  <a:close/>
                  <a:moveTo>
                    <a:pt x="5002" y="1"/>
                  </a:moveTo>
                  <a:cubicBezTo>
                    <a:pt x="3110" y="1"/>
                    <a:pt x="1125" y="3855"/>
                    <a:pt x="108" y="4845"/>
                  </a:cubicBezTo>
                  <a:cubicBezTo>
                    <a:pt x="1" y="4950"/>
                    <a:pt x="101" y="5092"/>
                    <a:pt x="219" y="5092"/>
                  </a:cubicBezTo>
                  <a:cubicBezTo>
                    <a:pt x="252" y="5092"/>
                    <a:pt x="287" y="5080"/>
                    <a:pt x="319" y="5054"/>
                  </a:cubicBezTo>
                  <a:lnTo>
                    <a:pt x="413" y="4969"/>
                  </a:lnTo>
                  <a:cubicBezTo>
                    <a:pt x="417" y="5020"/>
                    <a:pt x="437" y="5068"/>
                    <a:pt x="472" y="5104"/>
                  </a:cubicBezTo>
                  <a:cubicBezTo>
                    <a:pt x="1936" y="6690"/>
                    <a:pt x="3002" y="8583"/>
                    <a:pt x="4498" y="10141"/>
                  </a:cubicBezTo>
                  <a:cubicBezTo>
                    <a:pt x="5256" y="10931"/>
                    <a:pt x="6565" y="12182"/>
                    <a:pt x="7780" y="12182"/>
                  </a:cubicBezTo>
                  <a:cubicBezTo>
                    <a:pt x="7883" y="12182"/>
                    <a:pt x="7985" y="12173"/>
                    <a:pt x="8086" y="12154"/>
                  </a:cubicBezTo>
                  <a:cubicBezTo>
                    <a:pt x="9544" y="11882"/>
                    <a:pt x="11379" y="10568"/>
                    <a:pt x="12275" y="9400"/>
                  </a:cubicBezTo>
                  <a:cubicBezTo>
                    <a:pt x="12955" y="8522"/>
                    <a:pt x="12677" y="7291"/>
                    <a:pt x="12057" y="6484"/>
                  </a:cubicBezTo>
                  <a:cubicBezTo>
                    <a:pt x="10332" y="4245"/>
                    <a:pt x="8139" y="2089"/>
                    <a:pt x="5921" y="341"/>
                  </a:cubicBezTo>
                  <a:cubicBezTo>
                    <a:pt x="5620" y="104"/>
                    <a:pt x="5312" y="1"/>
                    <a:pt x="500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358;p46">
              <a:extLst>
                <a:ext uri="{FF2B5EF4-FFF2-40B4-BE49-F238E27FC236}">
                  <a16:creationId xmlns:a16="http://schemas.microsoft.com/office/drawing/2014/main" id="{2DAB783D-3A86-41D1-B991-119B3BD368C0}"/>
                </a:ext>
              </a:extLst>
            </p:cNvPr>
            <p:cNvSpPr/>
            <p:nvPr/>
          </p:nvSpPr>
          <p:spPr>
            <a:xfrm>
              <a:off x="5205625" y="3764125"/>
              <a:ext cx="36125" cy="18100"/>
            </a:xfrm>
            <a:custGeom>
              <a:avLst/>
              <a:gdLst/>
              <a:ahLst/>
              <a:cxnLst/>
              <a:rect l="l" t="t" r="r" b="b"/>
              <a:pathLst>
                <a:path w="1445" h="724" extrusionOk="0">
                  <a:moveTo>
                    <a:pt x="314" y="1"/>
                  </a:moveTo>
                  <a:cubicBezTo>
                    <a:pt x="100" y="1"/>
                    <a:pt x="0" y="340"/>
                    <a:pt x="208" y="463"/>
                  </a:cubicBezTo>
                  <a:cubicBezTo>
                    <a:pt x="422" y="590"/>
                    <a:pt x="641" y="653"/>
                    <a:pt x="880" y="712"/>
                  </a:cubicBezTo>
                  <a:cubicBezTo>
                    <a:pt x="916" y="720"/>
                    <a:pt x="953" y="724"/>
                    <a:pt x="989" y="724"/>
                  </a:cubicBezTo>
                  <a:cubicBezTo>
                    <a:pt x="1223" y="724"/>
                    <a:pt x="1445" y="555"/>
                    <a:pt x="1445" y="306"/>
                  </a:cubicBezTo>
                  <a:cubicBezTo>
                    <a:pt x="1445" y="176"/>
                    <a:pt x="1354" y="49"/>
                    <a:pt x="1227" y="14"/>
                  </a:cubicBezTo>
                  <a:cubicBezTo>
                    <a:pt x="1205" y="9"/>
                    <a:pt x="1183" y="6"/>
                    <a:pt x="1161" y="6"/>
                  </a:cubicBezTo>
                  <a:cubicBezTo>
                    <a:pt x="1136" y="6"/>
                    <a:pt x="1111" y="10"/>
                    <a:pt x="1086" y="17"/>
                  </a:cubicBezTo>
                  <a:cubicBezTo>
                    <a:pt x="1065" y="22"/>
                    <a:pt x="978" y="56"/>
                    <a:pt x="990" y="56"/>
                  </a:cubicBezTo>
                  <a:cubicBezTo>
                    <a:pt x="992" y="56"/>
                    <a:pt x="997" y="55"/>
                    <a:pt x="1006" y="53"/>
                  </a:cubicBezTo>
                  <a:lnTo>
                    <a:pt x="1006" y="53"/>
                  </a:lnTo>
                  <a:cubicBezTo>
                    <a:pt x="914" y="77"/>
                    <a:pt x="895" y="114"/>
                    <a:pt x="794" y="114"/>
                  </a:cubicBezTo>
                  <a:cubicBezTo>
                    <a:pt x="791" y="114"/>
                    <a:pt x="788" y="114"/>
                    <a:pt x="784" y="114"/>
                  </a:cubicBezTo>
                  <a:cubicBezTo>
                    <a:pt x="650" y="110"/>
                    <a:pt x="520" y="61"/>
                    <a:pt x="398" y="17"/>
                  </a:cubicBezTo>
                  <a:cubicBezTo>
                    <a:pt x="369" y="6"/>
                    <a:pt x="341" y="1"/>
                    <a:pt x="31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359;p46">
              <a:extLst>
                <a:ext uri="{FF2B5EF4-FFF2-40B4-BE49-F238E27FC236}">
                  <a16:creationId xmlns:a16="http://schemas.microsoft.com/office/drawing/2014/main" id="{AECB78D3-2FB5-4080-B381-421C9B8177A3}"/>
                </a:ext>
              </a:extLst>
            </p:cNvPr>
            <p:cNvSpPr/>
            <p:nvPr/>
          </p:nvSpPr>
          <p:spPr>
            <a:xfrm>
              <a:off x="5013725" y="3374825"/>
              <a:ext cx="32475" cy="35350"/>
            </a:xfrm>
            <a:custGeom>
              <a:avLst/>
              <a:gdLst/>
              <a:ahLst/>
              <a:cxnLst/>
              <a:rect l="l" t="t" r="r" b="b"/>
              <a:pathLst>
                <a:path w="1299" h="1414" extrusionOk="0">
                  <a:moveTo>
                    <a:pt x="327" y="0"/>
                  </a:moveTo>
                  <a:cubicBezTo>
                    <a:pt x="164" y="0"/>
                    <a:pt x="1" y="133"/>
                    <a:pt x="75" y="315"/>
                  </a:cubicBezTo>
                  <a:cubicBezTo>
                    <a:pt x="180" y="577"/>
                    <a:pt x="276" y="845"/>
                    <a:pt x="436" y="1082"/>
                  </a:cubicBezTo>
                  <a:cubicBezTo>
                    <a:pt x="536" y="1229"/>
                    <a:pt x="700" y="1413"/>
                    <a:pt x="893" y="1413"/>
                  </a:cubicBezTo>
                  <a:cubicBezTo>
                    <a:pt x="959" y="1413"/>
                    <a:pt x="1028" y="1392"/>
                    <a:pt x="1099" y="1341"/>
                  </a:cubicBezTo>
                  <a:cubicBezTo>
                    <a:pt x="1252" y="1235"/>
                    <a:pt x="1299" y="1039"/>
                    <a:pt x="1180" y="890"/>
                  </a:cubicBezTo>
                  <a:cubicBezTo>
                    <a:pt x="1175" y="880"/>
                    <a:pt x="1169" y="872"/>
                    <a:pt x="1162" y="863"/>
                  </a:cubicBezTo>
                  <a:cubicBezTo>
                    <a:pt x="1153" y="855"/>
                    <a:pt x="1144" y="842"/>
                    <a:pt x="1131" y="826"/>
                  </a:cubicBezTo>
                  <a:cubicBezTo>
                    <a:pt x="1081" y="777"/>
                    <a:pt x="1028" y="755"/>
                    <a:pt x="965" y="733"/>
                  </a:cubicBezTo>
                  <a:lnTo>
                    <a:pt x="965" y="730"/>
                  </a:lnTo>
                  <a:cubicBezTo>
                    <a:pt x="935" y="704"/>
                    <a:pt x="908" y="674"/>
                    <a:pt x="885" y="643"/>
                  </a:cubicBezTo>
                  <a:cubicBezTo>
                    <a:pt x="760" y="478"/>
                    <a:pt x="654" y="294"/>
                    <a:pt x="546" y="120"/>
                  </a:cubicBezTo>
                  <a:cubicBezTo>
                    <a:pt x="495" y="36"/>
                    <a:pt x="411" y="0"/>
                    <a:pt x="32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1360;p46">
              <a:extLst>
                <a:ext uri="{FF2B5EF4-FFF2-40B4-BE49-F238E27FC236}">
                  <a16:creationId xmlns:a16="http://schemas.microsoft.com/office/drawing/2014/main" id="{A69C008C-835F-46C7-AC99-3A890633BC6B}"/>
                </a:ext>
              </a:extLst>
            </p:cNvPr>
            <p:cNvSpPr/>
            <p:nvPr/>
          </p:nvSpPr>
          <p:spPr>
            <a:xfrm>
              <a:off x="4987025" y="3823925"/>
              <a:ext cx="34875" cy="36250"/>
            </a:xfrm>
            <a:custGeom>
              <a:avLst/>
              <a:gdLst/>
              <a:ahLst/>
              <a:cxnLst/>
              <a:rect l="l" t="t" r="r" b="b"/>
              <a:pathLst>
                <a:path w="1395" h="1450" extrusionOk="0">
                  <a:moveTo>
                    <a:pt x="987" y="1"/>
                  </a:moveTo>
                  <a:cubicBezTo>
                    <a:pt x="866" y="1"/>
                    <a:pt x="747" y="65"/>
                    <a:pt x="672" y="172"/>
                  </a:cubicBezTo>
                  <a:cubicBezTo>
                    <a:pt x="593" y="285"/>
                    <a:pt x="462" y="419"/>
                    <a:pt x="372" y="546"/>
                  </a:cubicBezTo>
                  <a:cubicBezTo>
                    <a:pt x="251" y="721"/>
                    <a:pt x="164" y="914"/>
                    <a:pt x="82" y="1107"/>
                  </a:cubicBezTo>
                  <a:cubicBezTo>
                    <a:pt x="0" y="1306"/>
                    <a:pt x="180" y="1450"/>
                    <a:pt x="357" y="1450"/>
                  </a:cubicBezTo>
                  <a:cubicBezTo>
                    <a:pt x="448" y="1450"/>
                    <a:pt x="539" y="1411"/>
                    <a:pt x="593" y="1322"/>
                  </a:cubicBezTo>
                  <a:cubicBezTo>
                    <a:pt x="738" y="1091"/>
                    <a:pt x="942" y="803"/>
                    <a:pt x="1155" y="656"/>
                  </a:cubicBezTo>
                  <a:cubicBezTo>
                    <a:pt x="1338" y="528"/>
                    <a:pt x="1395" y="272"/>
                    <a:pt x="1226" y="101"/>
                  </a:cubicBezTo>
                  <a:cubicBezTo>
                    <a:pt x="1156" y="32"/>
                    <a:pt x="1071" y="1"/>
                    <a:pt x="98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1361;p46">
              <a:extLst>
                <a:ext uri="{FF2B5EF4-FFF2-40B4-BE49-F238E27FC236}">
                  <a16:creationId xmlns:a16="http://schemas.microsoft.com/office/drawing/2014/main" id="{3381CA80-DA40-4799-A65B-F45510258183}"/>
                </a:ext>
              </a:extLst>
            </p:cNvPr>
            <p:cNvSpPr/>
            <p:nvPr/>
          </p:nvSpPr>
          <p:spPr>
            <a:xfrm>
              <a:off x="4971250" y="3422600"/>
              <a:ext cx="32675" cy="21150"/>
            </a:xfrm>
            <a:custGeom>
              <a:avLst/>
              <a:gdLst/>
              <a:ahLst/>
              <a:cxnLst/>
              <a:rect l="l" t="t" r="r" b="b"/>
              <a:pathLst>
                <a:path w="1307" h="846" extrusionOk="0">
                  <a:moveTo>
                    <a:pt x="567" y="0"/>
                  </a:moveTo>
                  <a:cubicBezTo>
                    <a:pt x="511" y="0"/>
                    <a:pt x="453" y="13"/>
                    <a:pt x="397" y="37"/>
                  </a:cubicBezTo>
                  <a:cubicBezTo>
                    <a:pt x="29" y="196"/>
                    <a:pt x="1" y="667"/>
                    <a:pt x="399" y="807"/>
                  </a:cubicBezTo>
                  <a:cubicBezTo>
                    <a:pt x="471" y="833"/>
                    <a:pt x="550" y="846"/>
                    <a:pt x="630" y="846"/>
                  </a:cubicBezTo>
                  <a:cubicBezTo>
                    <a:pt x="802" y="846"/>
                    <a:pt x="980" y="787"/>
                    <a:pt x="1095" y="670"/>
                  </a:cubicBezTo>
                  <a:lnTo>
                    <a:pt x="1122" y="651"/>
                  </a:lnTo>
                  <a:cubicBezTo>
                    <a:pt x="1303" y="527"/>
                    <a:pt x="1306" y="206"/>
                    <a:pt x="1057" y="153"/>
                  </a:cubicBezTo>
                  <a:cubicBezTo>
                    <a:pt x="1050" y="149"/>
                    <a:pt x="1042" y="149"/>
                    <a:pt x="1036" y="147"/>
                  </a:cubicBezTo>
                  <a:cubicBezTo>
                    <a:pt x="966" y="103"/>
                    <a:pt x="887" y="80"/>
                    <a:pt x="806" y="80"/>
                  </a:cubicBezTo>
                  <a:cubicBezTo>
                    <a:pt x="798" y="80"/>
                    <a:pt x="791" y="80"/>
                    <a:pt x="783" y="81"/>
                  </a:cubicBezTo>
                  <a:cubicBezTo>
                    <a:pt x="722" y="26"/>
                    <a:pt x="647" y="0"/>
                    <a:pt x="56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362;p46">
              <a:extLst>
                <a:ext uri="{FF2B5EF4-FFF2-40B4-BE49-F238E27FC236}">
                  <a16:creationId xmlns:a16="http://schemas.microsoft.com/office/drawing/2014/main" id="{13D70A3A-2946-4BB7-A1EA-41EB79721F55}"/>
                </a:ext>
              </a:extLst>
            </p:cNvPr>
            <p:cNvSpPr/>
            <p:nvPr/>
          </p:nvSpPr>
          <p:spPr>
            <a:xfrm>
              <a:off x="4952075" y="3319175"/>
              <a:ext cx="43425" cy="33400"/>
            </a:xfrm>
            <a:custGeom>
              <a:avLst/>
              <a:gdLst/>
              <a:ahLst/>
              <a:cxnLst/>
              <a:rect l="l" t="t" r="r" b="b"/>
              <a:pathLst>
                <a:path w="1737" h="1336" extrusionOk="0">
                  <a:moveTo>
                    <a:pt x="309" y="1"/>
                  </a:moveTo>
                  <a:cubicBezTo>
                    <a:pt x="124" y="1"/>
                    <a:pt x="1" y="243"/>
                    <a:pt x="198" y="362"/>
                  </a:cubicBezTo>
                  <a:cubicBezTo>
                    <a:pt x="358" y="459"/>
                    <a:pt x="508" y="573"/>
                    <a:pt x="646" y="698"/>
                  </a:cubicBezTo>
                  <a:cubicBezTo>
                    <a:pt x="758" y="798"/>
                    <a:pt x="983" y="972"/>
                    <a:pt x="1033" y="1107"/>
                  </a:cubicBezTo>
                  <a:cubicBezTo>
                    <a:pt x="1081" y="1246"/>
                    <a:pt x="1211" y="1336"/>
                    <a:pt x="1344" y="1336"/>
                  </a:cubicBezTo>
                  <a:cubicBezTo>
                    <a:pt x="1419" y="1336"/>
                    <a:pt x="1496" y="1307"/>
                    <a:pt x="1560" y="1244"/>
                  </a:cubicBezTo>
                  <a:cubicBezTo>
                    <a:pt x="1736" y="1069"/>
                    <a:pt x="1640" y="795"/>
                    <a:pt x="1419" y="717"/>
                  </a:cubicBezTo>
                  <a:cubicBezTo>
                    <a:pt x="1332" y="686"/>
                    <a:pt x="1238" y="564"/>
                    <a:pt x="1166" y="505"/>
                  </a:cubicBezTo>
                  <a:cubicBezTo>
                    <a:pt x="1092" y="440"/>
                    <a:pt x="1015" y="380"/>
                    <a:pt x="936" y="321"/>
                  </a:cubicBezTo>
                  <a:cubicBezTo>
                    <a:pt x="772" y="194"/>
                    <a:pt x="590" y="100"/>
                    <a:pt x="397" y="19"/>
                  </a:cubicBezTo>
                  <a:cubicBezTo>
                    <a:pt x="367" y="6"/>
                    <a:pt x="337" y="1"/>
                    <a:pt x="309"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363;p46">
              <a:extLst>
                <a:ext uri="{FF2B5EF4-FFF2-40B4-BE49-F238E27FC236}">
                  <a16:creationId xmlns:a16="http://schemas.microsoft.com/office/drawing/2014/main" id="{2E680A6B-1FF5-4EE9-9DCD-874B0F4B6E00}"/>
                </a:ext>
              </a:extLst>
            </p:cNvPr>
            <p:cNvSpPr/>
            <p:nvPr/>
          </p:nvSpPr>
          <p:spPr>
            <a:xfrm>
              <a:off x="4929975" y="3461325"/>
              <a:ext cx="33250" cy="32275"/>
            </a:xfrm>
            <a:custGeom>
              <a:avLst/>
              <a:gdLst/>
              <a:ahLst/>
              <a:cxnLst/>
              <a:rect l="l" t="t" r="r" b="b"/>
              <a:pathLst>
                <a:path w="1330" h="1291" extrusionOk="0">
                  <a:moveTo>
                    <a:pt x="342" y="0"/>
                  </a:moveTo>
                  <a:cubicBezTo>
                    <a:pt x="185" y="0"/>
                    <a:pt x="31" y="106"/>
                    <a:pt x="19" y="319"/>
                  </a:cubicBezTo>
                  <a:cubicBezTo>
                    <a:pt x="0" y="641"/>
                    <a:pt x="75" y="993"/>
                    <a:pt x="353" y="1189"/>
                  </a:cubicBezTo>
                  <a:cubicBezTo>
                    <a:pt x="439" y="1250"/>
                    <a:pt x="572" y="1291"/>
                    <a:pt x="695" y="1291"/>
                  </a:cubicBezTo>
                  <a:cubicBezTo>
                    <a:pt x="748" y="1291"/>
                    <a:pt x="799" y="1283"/>
                    <a:pt x="845" y="1266"/>
                  </a:cubicBezTo>
                  <a:cubicBezTo>
                    <a:pt x="1069" y="1180"/>
                    <a:pt x="1172" y="1027"/>
                    <a:pt x="1256" y="811"/>
                  </a:cubicBezTo>
                  <a:cubicBezTo>
                    <a:pt x="1330" y="633"/>
                    <a:pt x="1150" y="438"/>
                    <a:pt x="971" y="438"/>
                  </a:cubicBezTo>
                  <a:cubicBezTo>
                    <a:pt x="946" y="438"/>
                    <a:pt x="920" y="442"/>
                    <a:pt x="895" y="451"/>
                  </a:cubicBezTo>
                  <a:cubicBezTo>
                    <a:pt x="864" y="464"/>
                    <a:pt x="833" y="473"/>
                    <a:pt x="801" y="482"/>
                  </a:cubicBezTo>
                  <a:cubicBezTo>
                    <a:pt x="787" y="484"/>
                    <a:pt x="771" y="489"/>
                    <a:pt x="758" y="495"/>
                  </a:cubicBezTo>
                  <a:lnTo>
                    <a:pt x="780" y="495"/>
                  </a:lnTo>
                  <a:cubicBezTo>
                    <a:pt x="774" y="495"/>
                    <a:pt x="755" y="497"/>
                    <a:pt x="723" y="500"/>
                  </a:cubicBezTo>
                  <a:cubicBezTo>
                    <a:pt x="702" y="442"/>
                    <a:pt x="687" y="381"/>
                    <a:pt x="680" y="319"/>
                  </a:cubicBezTo>
                  <a:cubicBezTo>
                    <a:pt x="661" y="108"/>
                    <a:pt x="500" y="0"/>
                    <a:pt x="34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1364;p46">
              <a:extLst>
                <a:ext uri="{FF2B5EF4-FFF2-40B4-BE49-F238E27FC236}">
                  <a16:creationId xmlns:a16="http://schemas.microsoft.com/office/drawing/2014/main" id="{65CF3037-16CD-4055-A111-E22E70F6AC66}"/>
                </a:ext>
              </a:extLst>
            </p:cNvPr>
            <p:cNvSpPr/>
            <p:nvPr/>
          </p:nvSpPr>
          <p:spPr>
            <a:xfrm>
              <a:off x="4929700" y="3772100"/>
              <a:ext cx="36900" cy="25475"/>
            </a:xfrm>
            <a:custGeom>
              <a:avLst/>
              <a:gdLst/>
              <a:ahLst/>
              <a:cxnLst/>
              <a:rect l="l" t="t" r="r" b="b"/>
              <a:pathLst>
                <a:path w="1476" h="1019" extrusionOk="0">
                  <a:moveTo>
                    <a:pt x="969" y="0"/>
                  </a:moveTo>
                  <a:cubicBezTo>
                    <a:pt x="891" y="0"/>
                    <a:pt x="811" y="31"/>
                    <a:pt x="740" y="103"/>
                  </a:cubicBezTo>
                  <a:cubicBezTo>
                    <a:pt x="650" y="196"/>
                    <a:pt x="554" y="289"/>
                    <a:pt x="491" y="402"/>
                  </a:cubicBezTo>
                  <a:cubicBezTo>
                    <a:pt x="436" y="458"/>
                    <a:pt x="379" y="502"/>
                    <a:pt x="293" y="516"/>
                  </a:cubicBezTo>
                  <a:cubicBezTo>
                    <a:pt x="0" y="563"/>
                    <a:pt x="83" y="1012"/>
                    <a:pt x="361" y="1018"/>
                  </a:cubicBezTo>
                  <a:cubicBezTo>
                    <a:pt x="368" y="1018"/>
                    <a:pt x="375" y="1018"/>
                    <a:pt x="382" y="1018"/>
                  </a:cubicBezTo>
                  <a:cubicBezTo>
                    <a:pt x="699" y="1018"/>
                    <a:pt x="1013" y="802"/>
                    <a:pt x="1230" y="592"/>
                  </a:cubicBezTo>
                  <a:cubicBezTo>
                    <a:pt x="1475" y="351"/>
                    <a:pt x="1235" y="0"/>
                    <a:pt x="96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365;p46">
              <a:extLst>
                <a:ext uri="{FF2B5EF4-FFF2-40B4-BE49-F238E27FC236}">
                  <a16:creationId xmlns:a16="http://schemas.microsoft.com/office/drawing/2014/main" id="{D59E8B5B-DC83-44BD-A580-A05C63BD1F7F}"/>
                </a:ext>
              </a:extLst>
            </p:cNvPr>
            <p:cNvSpPr/>
            <p:nvPr/>
          </p:nvSpPr>
          <p:spPr>
            <a:xfrm>
              <a:off x="4912225" y="3871600"/>
              <a:ext cx="40425" cy="37725"/>
            </a:xfrm>
            <a:custGeom>
              <a:avLst/>
              <a:gdLst/>
              <a:ahLst/>
              <a:cxnLst/>
              <a:rect l="l" t="t" r="r" b="b"/>
              <a:pathLst>
                <a:path w="1617" h="1509" extrusionOk="0">
                  <a:moveTo>
                    <a:pt x="1257" y="1"/>
                  </a:moveTo>
                  <a:cubicBezTo>
                    <a:pt x="1233" y="1"/>
                    <a:pt x="1209" y="3"/>
                    <a:pt x="1184" y="7"/>
                  </a:cubicBezTo>
                  <a:cubicBezTo>
                    <a:pt x="926" y="50"/>
                    <a:pt x="723" y="337"/>
                    <a:pt x="539" y="505"/>
                  </a:cubicBezTo>
                  <a:cubicBezTo>
                    <a:pt x="365" y="668"/>
                    <a:pt x="171" y="832"/>
                    <a:pt x="56" y="1044"/>
                  </a:cubicBezTo>
                  <a:cubicBezTo>
                    <a:pt x="0" y="1140"/>
                    <a:pt x="5" y="1261"/>
                    <a:pt x="69" y="1352"/>
                  </a:cubicBezTo>
                  <a:cubicBezTo>
                    <a:pt x="69" y="1452"/>
                    <a:pt x="156" y="1509"/>
                    <a:pt x="239" y="1509"/>
                  </a:cubicBezTo>
                  <a:cubicBezTo>
                    <a:pt x="278" y="1509"/>
                    <a:pt x="316" y="1497"/>
                    <a:pt x="343" y="1471"/>
                  </a:cubicBezTo>
                  <a:cubicBezTo>
                    <a:pt x="539" y="1436"/>
                    <a:pt x="702" y="1238"/>
                    <a:pt x="855" y="1122"/>
                  </a:cubicBezTo>
                  <a:cubicBezTo>
                    <a:pt x="1094" y="938"/>
                    <a:pt x="1517" y="715"/>
                    <a:pt x="1576" y="399"/>
                  </a:cubicBezTo>
                  <a:cubicBezTo>
                    <a:pt x="1616" y="170"/>
                    <a:pt x="1469" y="1"/>
                    <a:pt x="125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366;p46">
              <a:extLst>
                <a:ext uri="{FF2B5EF4-FFF2-40B4-BE49-F238E27FC236}">
                  <a16:creationId xmlns:a16="http://schemas.microsoft.com/office/drawing/2014/main" id="{CC2813FB-16AB-48BB-A56E-5DFF5EF81ABC}"/>
                </a:ext>
              </a:extLst>
            </p:cNvPr>
            <p:cNvSpPr/>
            <p:nvPr/>
          </p:nvSpPr>
          <p:spPr>
            <a:xfrm>
              <a:off x="4914900" y="3372625"/>
              <a:ext cx="32175" cy="26600"/>
            </a:xfrm>
            <a:custGeom>
              <a:avLst/>
              <a:gdLst/>
              <a:ahLst/>
              <a:cxnLst/>
              <a:rect l="l" t="t" r="r" b="b"/>
              <a:pathLst>
                <a:path w="1287" h="1064" extrusionOk="0">
                  <a:moveTo>
                    <a:pt x="291" y="1"/>
                  </a:moveTo>
                  <a:cubicBezTo>
                    <a:pt x="149" y="1"/>
                    <a:pt x="1" y="104"/>
                    <a:pt x="13" y="264"/>
                  </a:cubicBezTo>
                  <a:cubicBezTo>
                    <a:pt x="37" y="631"/>
                    <a:pt x="426" y="878"/>
                    <a:pt x="725" y="1021"/>
                  </a:cubicBezTo>
                  <a:cubicBezTo>
                    <a:pt x="783" y="1049"/>
                    <a:pt x="846" y="1064"/>
                    <a:pt x="907" y="1064"/>
                  </a:cubicBezTo>
                  <a:cubicBezTo>
                    <a:pt x="1022" y="1064"/>
                    <a:pt x="1131" y="1012"/>
                    <a:pt x="1196" y="900"/>
                  </a:cubicBezTo>
                  <a:cubicBezTo>
                    <a:pt x="1287" y="744"/>
                    <a:pt x="1240" y="517"/>
                    <a:pt x="1075" y="429"/>
                  </a:cubicBezTo>
                  <a:cubicBezTo>
                    <a:pt x="956" y="367"/>
                    <a:pt x="828" y="321"/>
                    <a:pt x="707" y="261"/>
                  </a:cubicBezTo>
                  <a:cubicBezTo>
                    <a:pt x="638" y="223"/>
                    <a:pt x="529" y="177"/>
                    <a:pt x="507" y="131"/>
                  </a:cubicBezTo>
                  <a:cubicBezTo>
                    <a:pt x="463" y="40"/>
                    <a:pt x="378" y="1"/>
                    <a:pt x="291"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367;p46">
              <a:extLst>
                <a:ext uri="{FF2B5EF4-FFF2-40B4-BE49-F238E27FC236}">
                  <a16:creationId xmlns:a16="http://schemas.microsoft.com/office/drawing/2014/main" id="{6D81B37B-6771-4DAB-A9F7-5AD95F61CE79}"/>
                </a:ext>
              </a:extLst>
            </p:cNvPr>
            <p:cNvSpPr/>
            <p:nvPr/>
          </p:nvSpPr>
          <p:spPr>
            <a:xfrm>
              <a:off x="4868300" y="3705050"/>
              <a:ext cx="39200" cy="29550"/>
            </a:xfrm>
            <a:custGeom>
              <a:avLst/>
              <a:gdLst/>
              <a:ahLst/>
              <a:cxnLst/>
              <a:rect l="l" t="t" r="r" b="b"/>
              <a:pathLst>
                <a:path w="1568" h="1182" extrusionOk="0">
                  <a:moveTo>
                    <a:pt x="1165" y="1"/>
                  </a:moveTo>
                  <a:cubicBezTo>
                    <a:pt x="1048" y="1"/>
                    <a:pt x="933" y="67"/>
                    <a:pt x="870" y="178"/>
                  </a:cubicBezTo>
                  <a:cubicBezTo>
                    <a:pt x="662" y="409"/>
                    <a:pt x="366" y="552"/>
                    <a:pt x="160" y="785"/>
                  </a:cubicBezTo>
                  <a:cubicBezTo>
                    <a:pt x="0" y="966"/>
                    <a:pt x="146" y="1181"/>
                    <a:pt x="330" y="1181"/>
                  </a:cubicBezTo>
                  <a:cubicBezTo>
                    <a:pt x="383" y="1181"/>
                    <a:pt x="440" y="1163"/>
                    <a:pt x="493" y="1121"/>
                  </a:cubicBezTo>
                  <a:cubicBezTo>
                    <a:pt x="605" y="1031"/>
                    <a:pt x="736" y="969"/>
                    <a:pt x="858" y="893"/>
                  </a:cubicBezTo>
                  <a:cubicBezTo>
                    <a:pt x="936" y="850"/>
                    <a:pt x="1009" y="807"/>
                    <a:pt x="1085" y="760"/>
                  </a:cubicBezTo>
                  <a:cubicBezTo>
                    <a:pt x="1128" y="732"/>
                    <a:pt x="1197" y="663"/>
                    <a:pt x="1244" y="648"/>
                  </a:cubicBezTo>
                  <a:cubicBezTo>
                    <a:pt x="1483" y="579"/>
                    <a:pt x="1567" y="274"/>
                    <a:pt x="1391" y="97"/>
                  </a:cubicBezTo>
                  <a:cubicBezTo>
                    <a:pt x="1324" y="31"/>
                    <a:pt x="1244" y="1"/>
                    <a:pt x="1165"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368;p46">
              <a:extLst>
                <a:ext uri="{FF2B5EF4-FFF2-40B4-BE49-F238E27FC236}">
                  <a16:creationId xmlns:a16="http://schemas.microsoft.com/office/drawing/2014/main" id="{156C84E5-34D2-4117-AC0B-84B6DF2134B2}"/>
                </a:ext>
              </a:extLst>
            </p:cNvPr>
            <p:cNvSpPr/>
            <p:nvPr/>
          </p:nvSpPr>
          <p:spPr>
            <a:xfrm>
              <a:off x="4863050" y="3410975"/>
              <a:ext cx="31075" cy="26550"/>
            </a:xfrm>
            <a:custGeom>
              <a:avLst/>
              <a:gdLst/>
              <a:ahLst/>
              <a:cxnLst/>
              <a:rect l="l" t="t" r="r" b="b"/>
              <a:pathLst>
                <a:path w="1243" h="1062" extrusionOk="0">
                  <a:moveTo>
                    <a:pt x="336" y="1"/>
                  </a:moveTo>
                  <a:cubicBezTo>
                    <a:pt x="165" y="1"/>
                    <a:pt x="1" y="223"/>
                    <a:pt x="115" y="381"/>
                  </a:cubicBezTo>
                  <a:cubicBezTo>
                    <a:pt x="292" y="636"/>
                    <a:pt x="448" y="975"/>
                    <a:pt x="781" y="1051"/>
                  </a:cubicBezTo>
                  <a:cubicBezTo>
                    <a:pt x="810" y="1058"/>
                    <a:pt x="841" y="1061"/>
                    <a:pt x="873" y="1061"/>
                  </a:cubicBezTo>
                  <a:cubicBezTo>
                    <a:pt x="961" y="1061"/>
                    <a:pt x="1052" y="1033"/>
                    <a:pt x="1112" y="963"/>
                  </a:cubicBezTo>
                  <a:cubicBezTo>
                    <a:pt x="1183" y="879"/>
                    <a:pt x="1242" y="789"/>
                    <a:pt x="1230" y="671"/>
                  </a:cubicBezTo>
                  <a:cubicBezTo>
                    <a:pt x="1217" y="549"/>
                    <a:pt x="1155" y="434"/>
                    <a:pt x="1024" y="403"/>
                  </a:cubicBezTo>
                  <a:cubicBezTo>
                    <a:pt x="979" y="393"/>
                    <a:pt x="934" y="387"/>
                    <a:pt x="889" y="387"/>
                  </a:cubicBezTo>
                  <a:cubicBezTo>
                    <a:pt x="869" y="387"/>
                    <a:pt x="848" y="388"/>
                    <a:pt x="828" y="391"/>
                  </a:cubicBezTo>
                  <a:cubicBezTo>
                    <a:pt x="821" y="387"/>
                    <a:pt x="819" y="381"/>
                    <a:pt x="805" y="369"/>
                  </a:cubicBezTo>
                  <a:cubicBezTo>
                    <a:pt x="687" y="259"/>
                    <a:pt x="585" y="141"/>
                    <a:pt x="454" y="42"/>
                  </a:cubicBezTo>
                  <a:cubicBezTo>
                    <a:pt x="417" y="13"/>
                    <a:pt x="376" y="1"/>
                    <a:pt x="336"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369;p46">
              <a:extLst>
                <a:ext uri="{FF2B5EF4-FFF2-40B4-BE49-F238E27FC236}">
                  <a16:creationId xmlns:a16="http://schemas.microsoft.com/office/drawing/2014/main" id="{B78922F4-197F-48E8-8C43-AED8363B0417}"/>
                </a:ext>
              </a:extLst>
            </p:cNvPr>
            <p:cNvSpPr/>
            <p:nvPr/>
          </p:nvSpPr>
          <p:spPr>
            <a:xfrm>
              <a:off x="4853700" y="3818925"/>
              <a:ext cx="33175" cy="35700"/>
            </a:xfrm>
            <a:custGeom>
              <a:avLst/>
              <a:gdLst/>
              <a:ahLst/>
              <a:cxnLst/>
              <a:rect l="l" t="t" r="r" b="b"/>
              <a:pathLst>
                <a:path w="1327" h="1428" extrusionOk="0">
                  <a:moveTo>
                    <a:pt x="920" y="0"/>
                  </a:moveTo>
                  <a:cubicBezTo>
                    <a:pt x="773" y="0"/>
                    <a:pt x="631" y="98"/>
                    <a:pt x="579" y="252"/>
                  </a:cubicBezTo>
                  <a:cubicBezTo>
                    <a:pt x="567" y="286"/>
                    <a:pt x="498" y="366"/>
                    <a:pt x="470" y="411"/>
                  </a:cubicBezTo>
                  <a:cubicBezTo>
                    <a:pt x="424" y="485"/>
                    <a:pt x="379" y="560"/>
                    <a:pt x="336" y="638"/>
                  </a:cubicBezTo>
                  <a:cubicBezTo>
                    <a:pt x="252" y="778"/>
                    <a:pt x="165" y="915"/>
                    <a:pt x="68" y="1046"/>
                  </a:cubicBezTo>
                  <a:cubicBezTo>
                    <a:pt x="0" y="1136"/>
                    <a:pt x="34" y="1279"/>
                    <a:pt x="105" y="1354"/>
                  </a:cubicBezTo>
                  <a:cubicBezTo>
                    <a:pt x="156" y="1405"/>
                    <a:pt x="217" y="1428"/>
                    <a:pt x="278" y="1428"/>
                  </a:cubicBezTo>
                  <a:cubicBezTo>
                    <a:pt x="344" y="1428"/>
                    <a:pt x="411" y="1401"/>
                    <a:pt x="466" y="1354"/>
                  </a:cubicBezTo>
                  <a:cubicBezTo>
                    <a:pt x="716" y="1152"/>
                    <a:pt x="849" y="844"/>
                    <a:pt x="1089" y="631"/>
                  </a:cubicBezTo>
                  <a:cubicBezTo>
                    <a:pt x="1261" y="509"/>
                    <a:pt x="1326" y="274"/>
                    <a:pt x="1155" y="99"/>
                  </a:cubicBezTo>
                  <a:cubicBezTo>
                    <a:pt x="1086" y="31"/>
                    <a:pt x="1002" y="0"/>
                    <a:pt x="92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370;p46">
              <a:extLst>
                <a:ext uri="{FF2B5EF4-FFF2-40B4-BE49-F238E27FC236}">
                  <a16:creationId xmlns:a16="http://schemas.microsoft.com/office/drawing/2014/main" id="{7724B51E-158F-4E8D-9719-023454D6E4FF}"/>
                </a:ext>
              </a:extLst>
            </p:cNvPr>
            <p:cNvSpPr/>
            <p:nvPr/>
          </p:nvSpPr>
          <p:spPr>
            <a:xfrm>
              <a:off x="4795175" y="3760675"/>
              <a:ext cx="42100" cy="26050"/>
            </a:xfrm>
            <a:custGeom>
              <a:avLst/>
              <a:gdLst/>
              <a:ahLst/>
              <a:cxnLst/>
              <a:rect l="l" t="t" r="r" b="b"/>
              <a:pathLst>
                <a:path w="1684" h="1042" extrusionOk="0">
                  <a:moveTo>
                    <a:pt x="1299" y="0"/>
                  </a:moveTo>
                  <a:cubicBezTo>
                    <a:pt x="924" y="0"/>
                    <a:pt x="377" y="477"/>
                    <a:pt x="176" y="637"/>
                  </a:cubicBezTo>
                  <a:cubicBezTo>
                    <a:pt x="0" y="773"/>
                    <a:pt x="156" y="1041"/>
                    <a:pt x="347" y="1041"/>
                  </a:cubicBezTo>
                  <a:cubicBezTo>
                    <a:pt x="366" y="1041"/>
                    <a:pt x="386" y="1038"/>
                    <a:pt x="406" y="1032"/>
                  </a:cubicBezTo>
                  <a:cubicBezTo>
                    <a:pt x="611" y="973"/>
                    <a:pt x="798" y="854"/>
                    <a:pt x="986" y="752"/>
                  </a:cubicBezTo>
                  <a:cubicBezTo>
                    <a:pt x="1045" y="721"/>
                    <a:pt x="1105" y="693"/>
                    <a:pt x="1166" y="668"/>
                  </a:cubicBezTo>
                  <a:lnTo>
                    <a:pt x="1166" y="668"/>
                  </a:lnTo>
                  <a:cubicBezTo>
                    <a:pt x="1164" y="671"/>
                    <a:pt x="1172" y="672"/>
                    <a:pt x="1185" y="672"/>
                  </a:cubicBezTo>
                  <a:cubicBezTo>
                    <a:pt x="1212" y="672"/>
                    <a:pt x="1261" y="667"/>
                    <a:pt x="1284" y="665"/>
                  </a:cubicBezTo>
                  <a:cubicBezTo>
                    <a:pt x="1289" y="666"/>
                    <a:pt x="1294" y="666"/>
                    <a:pt x="1299" y="666"/>
                  </a:cubicBezTo>
                  <a:cubicBezTo>
                    <a:pt x="1343" y="666"/>
                    <a:pt x="1387" y="661"/>
                    <a:pt x="1431" y="650"/>
                  </a:cubicBezTo>
                  <a:cubicBezTo>
                    <a:pt x="1580" y="603"/>
                    <a:pt x="1683" y="444"/>
                    <a:pt x="1636" y="285"/>
                  </a:cubicBezTo>
                  <a:cubicBezTo>
                    <a:pt x="1575" y="78"/>
                    <a:pt x="1451" y="0"/>
                    <a:pt x="129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73" name="Google Shape;1371;p46">
            <a:extLst>
              <a:ext uri="{FF2B5EF4-FFF2-40B4-BE49-F238E27FC236}">
                <a16:creationId xmlns:a16="http://schemas.microsoft.com/office/drawing/2014/main" id="{50547330-6DFA-4413-9117-C0B0538A5C0F}"/>
              </a:ext>
            </a:extLst>
          </p:cNvPr>
          <p:cNvGrpSpPr/>
          <p:nvPr/>
        </p:nvGrpSpPr>
        <p:grpSpPr>
          <a:xfrm>
            <a:off x="4867591" y="10227083"/>
            <a:ext cx="763656" cy="1089008"/>
            <a:chOff x="6072875" y="254425"/>
            <a:chExt cx="677800" cy="966575"/>
          </a:xfrm>
        </p:grpSpPr>
        <p:sp>
          <p:nvSpPr>
            <p:cNvPr id="74" name="Google Shape;1372;p46">
              <a:extLst>
                <a:ext uri="{FF2B5EF4-FFF2-40B4-BE49-F238E27FC236}">
                  <a16:creationId xmlns:a16="http://schemas.microsoft.com/office/drawing/2014/main" id="{55D41E12-7312-4B3C-BF63-7EC87714BD70}"/>
                </a:ext>
              </a:extLst>
            </p:cNvPr>
            <p:cNvSpPr/>
            <p:nvPr/>
          </p:nvSpPr>
          <p:spPr>
            <a:xfrm>
              <a:off x="6102225" y="931450"/>
              <a:ext cx="293975" cy="266925"/>
            </a:xfrm>
            <a:custGeom>
              <a:avLst/>
              <a:gdLst/>
              <a:ahLst/>
              <a:cxnLst/>
              <a:rect l="l" t="t" r="r" b="b"/>
              <a:pathLst>
                <a:path w="11759" h="10677" extrusionOk="0">
                  <a:moveTo>
                    <a:pt x="8532" y="0"/>
                  </a:moveTo>
                  <a:cubicBezTo>
                    <a:pt x="6118" y="2934"/>
                    <a:pt x="3485" y="5586"/>
                    <a:pt x="0" y="7164"/>
                  </a:cubicBezTo>
                  <a:cubicBezTo>
                    <a:pt x="993" y="8606"/>
                    <a:pt x="2077" y="10677"/>
                    <a:pt x="3769" y="10677"/>
                  </a:cubicBezTo>
                  <a:cubicBezTo>
                    <a:pt x="4142" y="10677"/>
                    <a:pt x="4545" y="10576"/>
                    <a:pt x="4983" y="10345"/>
                  </a:cubicBezTo>
                  <a:cubicBezTo>
                    <a:pt x="7793" y="8865"/>
                    <a:pt x="9814" y="6457"/>
                    <a:pt x="11737" y="3997"/>
                  </a:cubicBezTo>
                  <a:cubicBezTo>
                    <a:pt x="11743" y="3988"/>
                    <a:pt x="11750" y="3981"/>
                    <a:pt x="11758" y="3975"/>
                  </a:cubicBezTo>
                  <a:cubicBezTo>
                    <a:pt x="10588" y="2732"/>
                    <a:pt x="9500" y="1402"/>
                    <a:pt x="8532"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373;p46">
              <a:extLst>
                <a:ext uri="{FF2B5EF4-FFF2-40B4-BE49-F238E27FC236}">
                  <a16:creationId xmlns:a16="http://schemas.microsoft.com/office/drawing/2014/main" id="{EECA1C13-31E1-485F-BC83-23D5D4CEE3AE}"/>
                </a:ext>
              </a:extLst>
            </p:cNvPr>
            <p:cNvSpPr/>
            <p:nvPr/>
          </p:nvSpPr>
          <p:spPr>
            <a:xfrm>
              <a:off x="6192875" y="275400"/>
              <a:ext cx="540450" cy="909150"/>
            </a:xfrm>
            <a:custGeom>
              <a:avLst/>
              <a:gdLst/>
              <a:ahLst/>
              <a:cxnLst/>
              <a:rect l="l" t="t" r="r" b="b"/>
              <a:pathLst>
                <a:path w="21618" h="36366" extrusionOk="0">
                  <a:moveTo>
                    <a:pt x="10659" y="0"/>
                  </a:moveTo>
                  <a:cubicBezTo>
                    <a:pt x="7808" y="0"/>
                    <a:pt x="5041" y="1040"/>
                    <a:pt x="3340" y="3445"/>
                  </a:cubicBezTo>
                  <a:cubicBezTo>
                    <a:pt x="0" y="8173"/>
                    <a:pt x="406" y="14816"/>
                    <a:pt x="2501" y="19956"/>
                  </a:cubicBezTo>
                  <a:cubicBezTo>
                    <a:pt x="5337" y="26912"/>
                    <a:pt x="10623" y="32301"/>
                    <a:pt x="16846" y="36328"/>
                  </a:cubicBezTo>
                  <a:cubicBezTo>
                    <a:pt x="16860" y="36339"/>
                    <a:pt x="16874" y="36351"/>
                    <a:pt x="16887" y="36366"/>
                  </a:cubicBezTo>
                  <a:cubicBezTo>
                    <a:pt x="18157" y="35166"/>
                    <a:pt x="19378" y="33886"/>
                    <a:pt x="19655" y="32089"/>
                  </a:cubicBezTo>
                  <a:cubicBezTo>
                    <a:pt x="19659" y="32083"/>
                    <a:pt x="19659" y="32077"/>
                    <a:pt x="19662" y="32070"/>
                  </a:cubicBezTo>
                  <a:cubicBezTo>
                    <a:pt x="14898" y="30631"/>
                    <a:pt x="10784" y="26497"/>
                    <a:pt x="8161" y="22411"/>
                  </a:cubicBezTo>
                  <a:cubicBezTo>
                    <a:pt x="5563" y="18367"/>
                    <a:pt x="3538" y="12979"/>
                    <a:pt x="5304" y="8203"/>
                  </a:cubicBezTo>
                  <a:cubicBezTo>
                    <a:pt x="5886" y="6627"/>
                    <a:pt x="6968" y="4596"/>
                    <a:pt x="8902" y="4502"/>
                  </a:cubicBezTo>
                  <a:cubicBezTo>
                    <a:pt x="8955" y="4500"/>
                    <a:pt x="9007" y="4499"/>
                    <a:pt x="9059" y="4499"/>
                  </a:cubicBezTo>
                  <a:cubicBezTo>
                    <a:pt x="10582" y="4499"/>
                    <a:pt x="11917" y="5578"/>
                    <a:pt x="12540" y="6942"/>
                  </a:cubicBezTo>
                  <a:cubicBezTo>
                    <a:pt x="14634" y="11527"/>
                    <a:pt x="11017" y="17040"/>
                    <a:pt x="8556" y="20776"/>
                  </a:cubicBezTo>
                  <a:cubicBezTo>
                    <a:pt x="8468" y="20909"/>
                    <a:pt x="8343" y="20965"/>
                    <a:pt x="8216" y="20965"/>
                  </a:cubicBezTo>
                  <a:cubicBezTo>
                    <a:pt x="8181" y="20965"/>
                    <a:pt x="8145" y="20961"/>
                    <a:pt x="8111" y="20952"/>
                  </a:cubicBezTo>
                  <a:lnTo>
                    <a:pt x="8111" y="20952"/>
                  </a:lnTo>
                  <a:cubicBezTo>
                    <a:pt x="9077" y="22628"/>
                    <a:pt x="10273" y="24196"/>
                    <a:pt x="11618" y="25613"/>
                  </a:cubicBezTo>
                  <a:cubicBezTo>
                    <a:pt x="11876" y="25301"/>
                    <a:pt x="12113" y="24978"/>
                    <a:pt x="12344" y="24647"/>
                  </a:cubicBezTo>
                  <a:cubicBezTo>
                    <a:pt x="12356" y="24598"/>
                    <a:pt x="12378" y="24551"/>
                    <a:pt x="12409" y="24510"/>
                  </a:cubicBezTo>
                  <a:cubicBezTo>
                    <a:pt x="16412" y="18976"/>
                    <a:pt x="21617" y="11998"/>
                    <a:pt x="18095" y="4893"/>
                  </a:cubicBezTo>
                  <a:cubicBezTo>
                    <a:pt x="16709" y="2096"/>
                    <a:pt x="14145" y="74"/>
                    <a:pt x="10925" y="3"/>
                  </a:cubicBezTo>
                  <a:cubicBezTo>
                    <a:pt x="10836" y="1"/>
                    <a:pt x="10748" y="0"/>
                    <a:pt x="10659"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374;p46">
              <a:extLst>
                <a:ext uri="{FF2B5EF4-FFF2-40B4-BE49-F238E27FC236}">
                  <a16:creationId xmlns:a16="http://schemas.microsoft.com/office/drawing/2014/main" id="{44F1DF8D-EB4E-4C33-BACA-FA0599222298}"/>
                </a:ext>
              </a:extLst>
            </p:cNvPr>
            <p:cNvSpPr/>
            <p:nvPr/>
          </p:nvSpPr>
          <p:spPr>
            <a:xfrm>
              <a:off x="6072875" y="254425"/>
              <a:ext cx="677800" cy="966575"/>
            </a:xfrm>
            <a:custGeom>
              <a:avLst/>
              <a:gdLst/>
              <a:ahLst/>
              <a:cxnLst/>
              <a:rect l="l" t="t" r="r" b="b"/>
              <a:pathLst>
                <a:path w="27112" h="38663" extrusionOk="0">
                  <a:moveTo>
                    <a:pt x="13947" y="6128"/>
                  </a:moveTo>
                  <a:cubicBezTo>
                    <a:pt x="15253" y="6128"/>
                    <a:pt x="16377" y="7546"/>
                    <a:pt x="16819" y="8679"/>
                  </a:cubicBezTo>
                  <a:cubicBezTo>
                    <a:pt x="17701" y="10931"/>
                    <a:pt x="16758" y="13326"/>
                    <a:pt x="15845" y="15397"/>
                  </a:cubicBezTo>
                  <a:cubicBezTo>
                    <a:pt x="14961" y="17415"/>
                    <a:pt x="13852" y="19355"/>
                    <a:pt x="12640" y="21194"/>
                  </a:cubicBezTo>
                  <a:cubicBezTo>
                    <a:pt x="12627" y="21215"/>
                    <a:pt x="12619" y="21234"/>
                    <a:pt x="12609" y="21253"/>
                  </a:cubicBezTo>
                  <a:cubicBezTo>
                    <a:pt x="11076" y="18418"/>
                    <a:pt x="10198" y="15313"/>
                    <a:pt x="10332" y="12176"/>
                  </a:cubicBezTo>
                  <a:cubicBezTo>
                    <a:pt x="10416" y="10161"/>
                    <a:pt x="11102" y="7501"/>
                    <a:pt x="12958" y="6411"/>
                  </a:cubicBezTo>
                  <a:cubicBezTo>
                    <a:pt x="13294" y="6214"/>
                    <a:pt x="13626" y="6128"/>
                    <a:pt x="13947" y="6128"/>
                  </a:cubicBezTo>
                  <a:close/>
                  <a:moveTo>
                    <a:pt x="15462" y="838"/>
                  </a:moveTo>
                  <a:cubicBezTo>
                    <a:pt x="15549" y="838"/>
                    <a:pt x="15636" y="839"/>
                    <a:pt x="15723" y="841"/>
                  </a:cubicBezTo>
                  <a:cubicBezTo>
                    <a:pt x="18944" y="913"/>
                    <a:pt x="21508" y="2934"/>
                    <a:pt x="22895" y="5731"/>
                  </a:cubicBezTo>
                  <a:cubicBezTo>
                    <a:pt x="26417" y="12837"/>
                    <a:pt x="21212" y="19815"/>
                    <a:pt x="17208" y="25349"/>
                  </a:cubicBezTo>
                  <a:cubicBezTo>
                    <a:pt x="17178" y="25390"/>
                    <a:pt x="17155" y="25437"/>
                    <a:pt x="17143" y="25486"/>
                  </a:cubicBezTo>
                  <a:cubicBezTo>
                    <a:pt x="16912" y="25817"/>
                    <a:pt x="16676" y="26140"/>
                    <a:pt x="16418" y="26452"/>
                  </a:cubicBezTo>
                  <a:cubicBezTo>
                    <a:pt x="15071" y="25035"/>
                    <a:pt x="13876" y="23467"/>
                    <a:pt x="12910" y="21791"/>
                  </a:cubicBezTo>
                  <a:lnTo>
                    <a:pt x="12910" y="21791"/>
                  </a:lnTo>
                  <a:cubicBezTo>
                    <a:pt x="12944" y="21800"/>
                    <a:pt x="12980" y="21804"/>
                    <a:pt x="13015" y="21804"/>
                  </a:cubicBezTo>
                  <a:cubicBezTo>
                    <a:pt x="13142" y="21804"/>
                    <a:pt x="13267" y="21748"/>
                    <a:pt x="13355" y="21615"/>
                  </a:cubicBezTo>
                  <a:cubicBezTo>
                    <a:pt x="15816" y="17879"/>
                    <a:pt x="19432" y="12366"/>
                    <a:pt x="17339" y="7781"/>
                  </a:cubicBezTo>
                  <a:cubicBezTo>
                    <a:pt x="16716" y="6417"/>
                    <a:pt x="15381" y="5338"/>
                    <a:pt x="13858" y="5338"/>
                  </a:cubicBezTo>
                  <a:cubicBezTo>
                    <a:pt x="13806" y="5338"/>
                    <a:pt x="13754" y="5339"/>
                    <a:pt x="13701" y="5341"/>
                  </a:cubicBezTo>
                  <a:cubicBezTo>
                    <a:pt x="11767" y="5435"/>
                    <a:pt x="10685" y="7466"/>
                    <a:pt x="10103" y="9042"/>
                  </a:cubicBezTo>
                  <a:cubicBezTo>
                    <a:pt x="8338" y="13818"/>
                    <a:pt x="10363" y="19206"/>
                    <a:pt x="12960" y="23250"/>
                  </a:cubicBezTo>
                  <a:cubicBezTo>
                    <a:pt x="15583" y="27336"/>
                    <a:pt x="19698" y="31470"/>
                    <a:pt x="24461" y="32909"/>
                  </a:cubicBezTo>
                  <a:cubicBezTo>
                    <a:pt x="24457" y="32916"/>
                    <a:pt x="24457" y="32922"/>
                    <a:pt x="24455" y="32928"/>
                  </a:cubicBezTo>
                  <a:cubicBezTo>
                    <a:pt x="24177" y="34725"/>
                    <a:pt x="22956" y="36005"/>
                    <a:pt x="21686" y="37205"/>
                  </a:cubicBezTo>
                  <a:cubicBezTo>
                    <a:pt x="21674" y="37190"/>
                    <a:pt x="21660" y="37178"/>
                    <a:pt x="21645" y="37167"/>
                  </a:cubicBezTo>
                  <a:cubicBezTo>
                    <a:pt x="15422" y="33140"/>
                    <a:pt x="10135" y="27751"/>
                    <a:pt x="7301" y="20795"/>
                  </a:cubicBezTo>
                  <a:cubicBezTo>
                    <a:pt x="5204" y="15655"/>
                    <a:pt x="4800" y="9012"/>
                    <a:pt x="8138" y="4283"/>
                  </a:cubicBezTo>
                  <a:cubicBezTo>
                    <a:pt x="9841" y="1877"/>
                    <a:pt x="12610" y="838"/>
                    <a:pt x="15462" y="838"/>
                  </a:cubicBezTo>
                  <a:close/>
                  <a:moveTo>
                    <a:pt x="9706" y="27081"/>
                  </a:moveTo>
                  <a:cubicBezTo>
                    <a:pt x="10674" y="28483"/>
                    <a:pt x="11762" y="29813"/>
                    <a:pt x="12932" y="31056"/>
                  </a:cubicBezTo>
                  <a:cubicBezTo>
                    <a:pt x="12924" y="31062"/>
                    <a:pt x="12917" y="31069"/>
                    <a:pt x="12911" y="31078"/>
                  </a:cubicBezTo>
                  <a:cubicBezTo>
                    <a:pt x="10988" y="33538"/>
                    <a:pt x="8967" y="35946"/>
                    <a:pt x="6157" y="37426"/>
                  </a:cubicBezTo>
                  <a:cubicBezTo>
                    <a:pt x="5719" y="37657"/>
                    <a:pt x="5316" y="37758"/>
                    <a:pt x="4942" y="37758"/>
                  </a:cubicBezTo>
                  <a:cubicBezTo>
                    <a:pt x="3251" y="37758"/>
                    <a:pt x="2167" y="35687"/>
                    <a:pt x="1174" y="34245"/>
                  </a:cubicBezTo>
                  <a:cubicBezTo>
                    <a:pt x="4659" y="32667"/>
                    <a:pt x="7292" y="30015"/>
                    <a:pt x="9706" y="27081"/>
                  </a:cubicBezTo>
                  <a:close/>
                  <a:moveTo>
                    <a:pt x="15222" y="0"/>
                  </a:moveTo>
                  <a:cubicBezTo>
                    <a:pt x="13143" y="0"/>
                    <a:pt x="11004" y="643"/>
                    <a:pt x="9406" y="1882"/>
                  </a:cubicBezTo>
                  <a:cubicBezTo>
                    <a:pt x="4712" y="5529"/>
                    <a:pt x="4273" y="12401"/>
                    <a:pt x="5491" y="17771"/>
                  </a:cubicBezTo>
                  <a:cubicBezTo>
                    <a:pt x="6210" y="20948"/>
                    <a:pt x="7616" y="23973"/>
                    <a:pt x="9465" y="26729"/>
                  </a:cubicBezTo>
                  <a:cubicBezTo>
                    <a:pt x="6700" y="29358"/>
                    <a:pt x="4027" y="32195"/>
                    <a:pt x="430" y="33669"/>
                  </a:cubicBezTo>
                  <a:cubicBezTo>
                    <a:pt x="205" y="33759"/>
                    <a:pt x="0" y="34045"/>
                    <a:pt x="181" y="34282"/>
                  </a:cubicBezTo>
                  <a:cubicBezTo>
                    <a:pt x="1245" y="35707"/>
                    <a:pt x="2613" y="38663"/>
                    <a:pt x="4752" y="38663"/>
                  </a:cubicBezTo>
                  <a:cubicBezTo>
                    <a:pt x="4901" y="38663"/>
                    <a:pt x="5054" y="38648"/>
                    <a:pt x="5210" y="38618"/>
                  </a:cubicBezTo>
                  <a:cubicBezTo>
                    <a:pt x="8718" y="37940"/>
                    <a:pt x="11447" y="34302"/>
                    <a:pt x="13503" y="31666"/>
                  </a:cubicBezTo>
                  <a:cubicBezTo>
                    <a:pt x="13506" y="31663"/>
                    <a:pt x="13506" y="31660"/>
                    <a:pt x="13509" y="31654"/>
                  </a:cubicBezTo>
                  <a:cubicBezTo>
                    <a:pt x="15312" y="33479"/>
                    <a:pt x="17293" y="35102"/>
                    <a:pt x="19353" y="36460"/>
                  </a:cubicBezTo>
                  <a:cubicBezTo>
                    <a:pt x="20003" y="36889"/>
                    <a:pt x="20680" y="37278"/>
                    <a:pt x="21380" y="37622"/>
                  </a:cubicBezTo>
                  <a:cubicBezTo>
                    <a:pt x="21390" y="37624"/>
                    <a:pt x="21396" y="37624"/>
                    <a:pt x="21405" y="37628"/>
                  </a:cubicBezTo>
                  <a:cubicBezTo>
                    <a:pt x="21427" y="37775"/>
                    <a:pt x="21573" y="37898"/>
                    <a:pt x="21735" y="37898"/>
                  </a:cubicBezTo>
                  <a:cubicBezTo>
                    <a:pt x="21803" y="37898"/>
                    <a:pt x="21875" y="37876"/>
                    <a:pt x="21941" y="37824"/>
                  </a:cubicBezTo>
                  <a:cubicBezTo>
                    <a:pt x="23455" y="36616"/>
                    <a:pt x="24945" y="35145"/>
                    <a:pt x="25215" y="33140"/>
                  </a:cubicBezTo>
                  <a:cubicBezTo>
                    <a:pt x="25245" y="32909"/>
                    <a:pt x="25102" y="32741"/>
                    <a:pt x="24931" y="32675"/>
                  </a:cubicBezTo>
                  <a:cubicBezTo>
                    <a:pt x="24947" y="32532"/>
                    <a:pt x="24884" y="32371"/>
                    <a:pt x="24716" y="32299"/>
                  </a:cubicBezTo>
                  <a:cubicBezTo>
                    <a:pt x="21921" y="31127"/>
                    <a:pt x="19187" y="29243"/>
                    <a:pt x="16863" y="26909"/>
                  </a:cubicBezTo>
                  <a:cubicBezTo>
                    <a:pt x="17190" y="26601"/>
                    <a:pt x="17490" y="26266"/>
                    <a:pt x="17760" y="25907"/>
                  </a:cubicBezTo>
                  <a:cubicBezTo>
                    <a:pt x="17826" y="25875"/>
                    <a:pt x="17883" y="25826"/>
                    <a:pt x="17926" y="25766"/>
                  </a:cubicBezTo>
                  <a:cubicBezTo>
                    <a:pt x="22099" y="20010"/>
                    <a:pt x="27111" y="13058"/>
                    <a:pt x="23754" y="5666"/>
                  </a:cubicBezTo>
                  <a:cubicBezTo>
                    <a:pt x="22527" y="2963"/>
                    <a:pt x="20396" y="994"/>
                    <a:pt x="17493" y="271"/>
                  </a:cubicBezTo>
                  <a:cubicBezTo>
                    <a:pt x="16765" y="90"/>
                    <a:pt x="15998" y="0"/>
                    <a:pt x="1522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77" name="Google Shape;1299;p46">
            <a:extLst>
              <a:ext uri="{FF2B5EF4-FFF2-40B4-BE49-F238E27FC236}">
                <a16:creationId xmlns:a16="http://schemas.microsoft.com/office/drawing/2014/main" id="{9F273F21-0FD2-4FA3-BFAD-DE55ED54166C}"/>
              </a:ext>
            </a:extLst>
          </p:cNvPr>
          <p:cNvSpPr txBox="1">
            <a:spLocks/>
          </p:cNvSpPr>
          <p:nvPr/>
        </p:nvSpPr>
        <p:spPr>
          <a:xfrm>
            <a:off x="831200" y="938533"/>
            <a:ext cx="22721600" cy="12984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dirty="0">
                <a:solidFill>
                  <a:schemeClr val="bg1"/>
                </a:solidFill>
              </a:rPr>
              <a:t>Services</a:t>
            </a:r>
          </a:p>
        </p:txBody>
      </p:sp>
    </p:spTree>
    <p:extLst>
      <p:ext uri="{BB962C8B-B14F-4D97-AF65-F5344CB8AC3E}">
        <p14:creationId xmlns:p14="http://schemas.microsoft.com/office/powerpoint/2010/main" val="1959908116"/>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404;p49">
            <a:extLst>
              <a:ext uri="{FF2B5EF4-FFF2-40B4-BE49-F238E27FC236}">
                <a16:creationId xmlns:a16="http://schemas.microsoft.com/office/drawing/2014/main" id="{565CB168-525E-4275-B28D-5B5BEDE9DC40}"/>
              </a:ext>
            </a:extLst>
          </p:cNvPr>
          <p:cNvGrpSpPr/>
          <p:nvPr/>
        </p:nvGrpSpPr>
        <p:grpSpPr>
          <a:xfrm>
            <a:off x="7965614" y="4392911"/>
            <a:ext cx="8452725" cy="7085043"/>
            <a:chOff x="684775" y="238125"/>
            <a:chExt cx="6249550" cy="5238350"/>
          </a:xfrm>
        </p:grpSpPr>
        <p:sp>
          <p:nvSpPr>
            <p:cNvPr id="3" name="Google Shape;1405;p49">
              <a:extLst>
                <a:ext uri="{FF2B5EF4-FFF2-40B4-BE49-F238E27FC236}">
                  <a16:creationId xmlns:a16="http://schemas.microsoft.com/office/drawing/2014/main" id="{7620FABC-3EB6-40ED-B5D0-DA47E3C75D0A}"/>
                </a:ext>
              </a:extLst>
            </p:cNvPr>
            <p:cNvSpPr/>
            <p:nvPr/>
          </p:nvSpPr>
          <p:spPr>
            <a:xfrm>
              <a:off x="5763225" y="4671175"/>
              <a:ext cx="322600" cy="75725"/>
            </a:xfrm>
            <a:custGeom>
              <a:avLst/>
              <a:gdLst/>
              <a:ahLst/>
              <a:cxnLst/>
              <a:rect l="l" t="t" r="r" b="b"/>
              <a:pathLst>
                <a:path w="12904" h="3029" extrusionOk="0">
                  <a:moveTo>
                    <a:pt x="5628" y="0"/>
                  </a:moveTo>
                  <a:cubicBezTo>
                    <a:pt x="3753" y="112"/>
                    <a:pt x="1877" y="220"/>
                    <a:pt x="0" y="326"/>
                  </a:cubicBezTo>
                  <a:cubicBezTo>
                    <a:pt x="1140" y="1069"/>
                    <a:pt x="2279" y="1809"/>
                    <a:pt x="3416" y="2548"/>
                  </a:cubicBezTo>
                  <a:cubicBezTo>
                    <a:pt x="3664" y="2711"/>
                    <a:pt x="3919" y="2869"/>
                    <a:pt x="4179" y="3029"/>
                  </a:cubicBezTo>
                  <a:cubicBezTo>
                    <a:pt x="7088" y="2898"/>
                    <a:pt x="9995" y="2778"/>
                    <a:pt x="12904" y="2720"/>
                  </a:cubicBezTo>
                  <a:cubicBezTo>
                    <a:pt x="10827" y="1797"/>
                    <a:pt x="8709" y="974"/>
                    <a:pt x="6535" y="283"/>
                  </a:cubicBezTo>
                  <a:cubicBezTo>
                    <a:pt x="6229" y="186"/>
                    <a:pt x="5927" y="93"/>
                    <a:pt x="5628"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1406;p49">
              <a:extLst>
                <a:ext uri="{FF2B5EF4-FFF2-40B4-BE49-F238E27FC236}">
                  <a16:creationId xmlns:a16="http://schemas.microsoft.com/office/drawing/2014/main" id="{CE5F5891-F314-4E18-9CCF-E3757B74373B}"/>
                </a:ext>
              </a:extLst>
            </p:cNvPr>
            <p:cNvSpPr/>
            <p:nvPr/>
          </p:nvSpPr>
          <p:spPr>
            <a:xfrm>
              <a:off x="5919100" y="4760275"/>
              <a:ext cx="368875" cy="82425"/>
            </a:xfrm>
            <a:custGeom>
              <a:avLst/>
              <a:gdLst/>
              <a:ahLst/>
              <a:cxnLst/>
              <a:rect l="l" t="t" r="r" b="b"/>
              <a:pathLst>
                <a:path w="14755" h="3297" extrusionOk="0">
                  <a:moveTo>
                    <a:pt x="8499" y="0"/>
                  </a:moveTo>
                  <a:cubicBezTo>
                    <a:pt x="8413" y="177"/>
                    <a:pt x="8244" y="320"/>
                    <a:pt x="7987" y="334"/>
                  </a:cubicBezTo>
                  <a:cubicBezTo>
                    <a:pt x="5327" y="499"/>
                    <a:pt x="2666" y="602"/>
                    <a:pt x="1" y="674"/>
                  </a:cubicBezTo>
                  <a:cubicBezTo>
                    <a:pt x="1251" y="1414"/>
                    <a:pt x="2488" y="2202"/>
                    <a:pt x="3498" y="3154"/>
                  </a:cubicBezTo>
                  <a:cubicBezTo>
                    <a:pt x="4916" y="3128"/>
                    <a:pt x="6335" y="3111"/>
                    <a:pt x="7752" y="3111"/>
                  </a:cubicBezTo>
                  <a:cubicBezTo>
                    <a:pt x="10092" y="3111"/>
                    <a:pt x="12428" y="3158"/>
                    <a:pt x="14755" y="3296"/>
                  </a:cubicBezTo>
                  <a:cubicBezTo>
                    <a:pt x="12710" y="2123"/>
                    <a:pt x="10626" y="1013"/>
                    <a:pt x="8499"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1407;p49">
              <a:extLst>
                <a:ext uri="{FF2B5EF4-FFF2-40B4-BE49-F238E27FC236}">
                  <a16:creationId xmlns:a16="http://schemas.microsoft.com/office/drawing/2014/main" id="{9872A3E5-EEDE-43B8-9539-E01863B41260}"/>
                </a:ext>
              </a:extLst>
            </p:cNvPr>
            <p:cNvSpPr/>
            <p:nvPr/>
          </p:nvSpPr>
          <p:spPr>
            <a:xfrm>
              <a:off x="5667850" y="4778425"/>
              <a:ext cx="283425" cy="65800"/>
            </a:xfrm>
            <a:custGeom>
              <a:avLst/>
              <a:gdLst/>
              <a:ahLst/>
              <a:cxnLst/>
              <a:rect l="l" t="t" r="r" b="b"/>
              <a:pathLst>
                <a:path w="11337" h="2632" extrusionOk="0">
                  <a:moveTo>
                    <a:pt x="7904" y="1"/>
                  </a:moveTo>
                  <a:cubicBezTo>
                    <a:pt x="5271" y="63"/>
                    <a:pt x="2634" y="100"/>
                    <a:pt x="1" y="155"/>
                  </a:cubicBezTo>
                  <a:cubicBezTo>
                    <a:pt x="1007" y="816"/>
                    <a:pt x="2012" y="1476"/>
                    <a:pt x="3015" y="2136"/>
                  </a:cubicBezTo>
                  <a:cubicBezTo>
                    <a:pt x="3212" y="2267"/>
                    <a:pt x="3312" y="2444"/>
                    <a:pt x="3338" y="2631"/>
                  </a:cubicBezTo>
                  <a:cubicBezTo>
                    <a:pt x="4060" y="2622"/>
                    <a:pt x="4785" y="2613"/>
                    <a:pt x="5506" y="2602"/>
                  </a:cubicBezTo>
                  <a:cubicBezTo>
                    <a:pt x="7443" y="2568"/>
                    <a:pt x="9391" y="2518"/>
                    <a:pt x="11337" y="2473"/>
                  </a:cubicBezTo>
                  <a:cubicBezTo>
                    <a:pt x="10219" y="1621"/>
                    <a:pt x="9070" y="801"/>
                    <a:pt x="7904"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408;p49">
              <a:extLst>
                <a:ext uri="{FF2B5EF4-FFF2-40B4-BE49-F238E27FC236}">
                  <a16:creationId xmlns:a16="http://schemas.microsoft.com/office/drawing/2014/main" id="{8E26F0A6-27CB-4A19-875F-5A04133CD571}"/>
                </a:ext>
              </a:extLst>
            </p:cNvPr>
            <p:cNvSpPr/>
            <p:nvPr/>
          </p:nvSpPr>
          <p:spPr>
            <a:xfrm>
              <a:off x="5433300" y="4783450"/>
              <a:ext cx="265875" cy="64100"/>
            </a:xfrm>
            <a:custGeom>
              <a:avLst/>
              <a:gdLst/>
              <a:ahLst/>
              <a:cxnLst/>
              <a:rect l="l" t="t" r="r" b="b"/>
              <a:pathLst>
                <a:path w="10635" h="2564" extrusionOk="0">
                  <a:moveTo>
                    <a:pt x="7138" y="1"/>
                  </a:moveTo>
                  <a:cubicBezTo>
                    <a:pt x="4758" y="59"/>
                    <a:pt x="2378" y="138"/>
                    <a:pt x="0" y="222"/>
                  </a:cubicBezTo>
                  <a:cubicBezTo>
                    <a:pt x="739" y="848"/>
                    <a:pt x="1460" y="1488"/>
                    <a:pt x="2152" y="2148"/>
                  </a:cubicBezTo>
                  <a:cubicBezTo>
                    <a:pt x="2290" y="2283"/>
                    <a:pt x="2353" y="2425"/>
                    <a:pt x="2362" y="2564"/>
                  </a:cubicBezTo>
                  <a:cubicBezTo>
                    <a:pt x="5119" y="2529"/>
                    <a:pt x="7875" y="2495"/>
                    <a:pt x="10634" y="2459"/>
                  </a:cubicBezTo>
                  <a:cubicBezTo>
                    <a:pt x="9481" y="1640"/>
                    <a:pt x="8329" y="821"/>
                    <a:pt x="7181"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409;p49">
              <a:extLst>
                <a:ext uri="{FF2B5EF4-FFF2-40B4-BE49-F238E27FC236}">
                  <a16:creationId xmlns:a16="http://schemas.microsoft.com/office/drawing/2014/main" id="{EEFF7A2C-6FBB-45D3-B54F-7546676A0FA4}"/>
                </a:ext>
              </a:extLst>
            </p:cNvPr>
            <p:cNvSpPr/>
            <p:nvPr/>
          </p:nvSpPr>
          <p:spPr>
            <a:xfrm>
              <a:off x="5319000" y="4693425"/>
              <a:ext cx="257450" cy="67375"/>
            </a:xfrm>
            <a:custGeom>
              <a:avLst/>
              <a:gdLst/>
              <a:ahLst/>
              <a:cxnLst/>
              <a:rect l="l" t="t" r="r" b="b"/>
              <a:pathLst>
                <a:path w="10298" h="2695" extrusionOk="0">
                  <a:moveTo>
                    <a:pt x="6693" y="1"/>
                  </a:moveTo>
                  <a:cubicBezTo>
                    <a:pt x="4460" y="101"/>
                    <a:pt x="2229" y="195"/>
                    <a:pt x="1" y="279"/>
                  </a:cubicBezTo>
                  <a:cubicBezTo>
                    <a:pt x="1081" y="1061"/>
                    <a:pt x="2152" y="1865"/>
                    <a:pt x="3193" y="2695"/>
                  </a:cubicBezTo>
                  <a:cubicBezTo>
                    <a:pt x="5561" y="2665"/>
                    <a:pt x="7929" y="2625"/>
                    <a:pt x="10298" y="2569"/>
                  </a:cubicBezTo>
                  <a:cubicBezTo>
                    <a:pt x="9097" y="1711"/>
                    <a:pt x="7895" y="855"/>
                    <a:pt x="6693"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1410;p49">
              <a:extLst>
                <a:ext uri="{FF2B5EF4-FFF2-40B4-BE49-F238E27FC236}">
                  <a16:creationId xmlns:a16="http://schemas.microsoft.com/office/drawing/2014/main" id="{C131B2E7-A1D4-4C85-8C67-0CEA8E258FA5}"/>
                </a:ext>
              </a:extLst>
            </p:cNvPr>
            <p:cNvSpPr/>
            <p:nvPr/>
          </p:nvSpPr>
          <p:spPr>
            <a:xfrm>
              <a:off x="5529800" y="4681775"/>
              <a:ext cx="291700" cy="74450"/>
            </a:xfrm>
            <a:custGeom>
              <a:avLst/>
              <a:gdLst/>
              <a:ahLst/>
              <a:cxnLst/>
              <a:rect l="l" t="t" r="r" b="b"/>
              <a:pathLst>
                <a:path w="11668" h="2978" extrusionOk="0">
                  <a:moveTo>
                    <a:pt x="7572" y="1"/>
                  </a:moveTo>
                  <a:cubicBezTo>
                    <a:pt x="5049" y="137"/>
                    <a:pt x="2526" y="266"/>
                    <a:pt x="1" y="385"/>
                  </a:cubicBezTo>
                  <a:cubicBezTo>
                    <a:pt x="1315" y="1249"/>
                    <a:pt x="2629" y="2113"/>
                    <a:pt x="3940" y="2977"/>
                  </a:cubicBezTo>
                  <a:cubicBezTo>
                    <a:pt x="4494" y="2962"/>
                    <a:pt x="5043" y="2951"/>
                    <a:pt x="5596" y="2930"/>
                  </a:cubicBezTo>
                  <a:cubicBezTo>
                    <a:pt x="7620" y="2867"/>
                    <a:pt x="9647" y="2777"/>
                    <a:pt x="11668" y="2686"/>
                  </a:cubicBezTo>
                  <a:cubicBezTo>
                    <a:pt x="10309" y="1782"/>
                    <a:pt x="8935" y="891"/>
                    <a:pt x="7572"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1411;p49">
              <a:extLst>
                <a:ext uri="{FF2B5EF4-FFF2-40B4-BE49-F238E27FC236}">
                  <a16:creationId xmlns:a16="http://schemas.microsoft.com/office/drawing/2014/main" id="{E2C571F7-8C43-4CA0-B7EC-3878BDFE88D9}"/>
                </a:ext>
              </a:extLst>
            </p:cNvPr>
            <p:cNvSpPr/>
            <p:nvPr/>
          </p:nvSpPr>
          <p:spPr>
            <a:xfrm>
              <a:off x="5688225" y="4630500"/>
              <a:ext cx="115400" cy="19075"/>
            </a:xfrm>
            <a:custGeom>
              <a:avLst/>
              <a:gdLst/>
              <a:ahLst/>
              <a:cxnLst/>
              <a:rect l="l" t="t" r="r" b="b"/>
              <a:pathLst>
                <a:path w="4616" h="763" extrusionOk="0">
                  <a:moveTo>
                    <a:pt x="1" y="0"/>
                  </a:moveTo>
                  <a:cubicBezTo>
                    <a:pt x="390" y="256"/>
                    <a:pt x="783" y="509"/>
                    <a:pt x="1174" y="762"/>
                  </a:cubicBezTo>
                  <a:cubicBezTo>
                    <a:pt x="2321" y="709"/>
                    <a:pt x="3469" y="651"/>
                    <a:pt x="4616" y="594"/>
                  </a:cubicBezTo>
                  <a:cubicBezTo>
                    <a:pt x="3608" y="388"/>
                    <a:pt x="2592" y="236"/>
                    <a:pt x="1569" y="134"/>
                  </a:cubicBezTo>
                  <a:cubicBezTo>
                    <a:pt x="1048" y="82"/>
                    <a:pt x="525" y="41"/>
                    <a:pt x="1"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412;p49">
              <a:extLst>
                <a:ext uri="{FF2B5EF4-FFF2-40B4-BE49-F238E27FC236}">
                  <a16:creationId xmlns:a16="http://schemas.microsoft.com/office/drawing/2014/main" id="{2DC03260-3338-40C3-9A7E-77967AA689E3}"/>
                </a:ext>
              </a:extLst>
            </p:cNvPr>
            <p:cNvSpPr/>
            <p:nvPr/>
          </p:nvSpPr>
          <p:spPr>
            <a:xfrm>
              <a:off x="5425350" y="4622650"/>
              <a:ext cx="248275" cy="38500"/>
            </a:xfrm>
            <a:custGeom>
              <a:avLst/>
              <a:gdLst/>
              <a:ahLst/>
              <a:cxnLst/>
              <a:rect l="l" t="t" r="r" b="b"/>
              <a:pathLst>
                <a:path w="9931" h="1540" extrusionOk="0">
                  <a:moveTo>
                    <a:pt x="0" y="0"/>
                  </a:moveTo>
                  <a:cubicBezTo>
                    <a:pt x="779" y="511"/>
                    <a:pt x="1557" y="1024"/>
                    <a:pt x="2337" y="1539"/>
                  </a:cubicBezTo>
                  <a:cubicBezTo>
                    <a:pt x="4868" y="1417"/>
                    <a:pt x="7400" y="1291"/>
                    <a:pt x="9931" y="1164"/>
                  </a:cubicBezTo>
                  <a:cubicBezTo>
                    <a:pt x="9509" y="884"/>
                    <a:pt x="9084" y="603"/>
                    <a:pt x="8668" y="317"/>
                  </a:cubicBezTo>
                  <a:cubicBezTo>
                    <a:pt x="8617" y="282"/>
                    <a:pt x="8572" y="239"/>
                    <a:pt x="8537" y="190"/>
                  </a:cubicBezTo>
                  <a:cubicBezTo>
                    <a:pt x="6832" y="102"/>
                    <a:pt x="5128" y="59"/>
                    <a:pt x="3426" y="27"/>
                  </a:cubicBezTo>
                  <a:cubicBezTo>
                    <a:pt x="2285" y="6"/>
                    <a:pt x="1141" y="0"/>
                    <a:pt x="0"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413;p49">
              <a:extLst>
                <a:ext uri="{FF2B5EF4-FFF2-40B4-BE49-F238E27FC236}">
                  <a16:creationId xmlns:a16="http://schemas.microsoft.com/office/drawing/2014/main" id="{CDC7F7E2-EB75-4D90-8BD9-B3F9D1EFB1D0}"/>
                </a:ext>
              </a:extLst>
            </p:cNvPr>
            <p:cNvSpPr/>
            <p:nvPr/>
          </p:nvSpPr>
          <p:spPr>
            <a:xfrm>
              <a:off x="5213850" y="4622800"/>
              <a:ext cx="229800" cy="47950"/>
            </a:xfrm>
            <a:custGeom>
              <a:avLst/>
              <a:gdLst/>
              <a:ahLst/>
              <a:cxnLst/>
              <a:rect l="l" t="t" r="r" b="b"/>
              <a:pathLst>
                <a:path w="9192" h="1918" extrusionOk="0">
                  <a:moveTo>
                    <a:pt x="6930" y="0"/>
                  </a:moveTo>
                  <a:cubicBezTo>
                    <a:pt x="4620" y="19"/>
                    <a:pt x="2310" y="67"/>
                    <a:pt x="0" y="143"/>
                  </a:cubicBezTo>
                  <a:cubicBezTo>
                    <a:pt x="841" y="727"/>
                    <a:pt x="1691" y="1318"/>
                    <a:pt x="2540" y="1917"/>
                  </a:cubicBezTo>
                  <a:cubicBezTo>
                    <a:pt x="4757" y="1819"/>
                    <a:pt x="6974" y="1716"/>
                    <a:pt x="9192" y="1608"/>
                  </a:cubicBezTo>
                  <a:cubicBezTo>
                    <a:pt x="8437" y="1074"/>
                    <a:pt x="7684" y="538"/>
                    <a:pt x="6930"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414;p49">
              <a:extLst>
                <a:ext uri="{FF2B5EF4-FFF2-40B4-BE49-F238E27FC236}">
                  <a16:creationId xmlns:a16="http://schemas.microsoft.com/office/drawing/2014/main" id="{2D0C0186-AF21-4BBC-ABAE-A81D55B14200}"/>
                </a:ext>
              </a:extLst>
            </p:cNvPr>
            <p:cNvSpPr/>
            <p:nvPr/>
          </p:nvSpPr>
          <p:spPr>
            <a:xfrm>
              <a:off x="5184000" y="4790900"/>
              <a:ext cx="264075" cy="62800"/>
            </a:xfrm>
            <a:custGeom>
              <a:avLst/>
              <a:gdLst/>
              <a:ahLst/>
              <a:cxnLst/>
              <a:rect l="l" t="t" r="r" b="b"/>
              <a:pathLst>
                <a:path w="10563" h="2512" extrusionOk="0">
                  <a:moveTo>
                    <a:pt x="7859" y="0"/>
                  </a:moveTo>
                  <a:cubicBezTo>
                    <a:pt x="5242" y="96"/>
                    <a:pt x="2622" y="192"/>
                    <a:pt x="1" y="267"/>
                  </a:cubicBezTo>
                  <a:cubicBezTo>
                    <a:pt x="959" y="1009"/>
                    <a:pt x="1913" y="1757"/>
                    <a:pt x="2860" y="2511"/>
                  </a:cubicBezTo>
                  <a:cubicBezTo>
                    <a:pt x="4205" y="2450"/>
                    <a:pt x="5552" y="2397"/>
                    <a:pt x="6896" y="2365"/>
                  </a:cubicBezTo>
                  <a:cubicBezTo>
                    <a:pt x="8119" y="2336"/>
                    <a:pt x="9340" y="2315"/>
                    <a:pt x="10562" y="2295"/>
                  </a:cubicBezTo>
                  <a:cubicBezTo>
                    <a:pt x="9649" y="1547"/>
                    <a:pt x="8752" y="776"/>
                    <a:pt x="7859"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415;p49">
              <a:extLst>
                <a:ext uri="{FF2B5EF4-FFF2-40B4-BE49-F238E27FC236}">
                  <a16:creationId xmlns:a16="http://schemas.microsoft.com/office/drawing/2014/main" id="{D4DE6BD3-90A8-44EB-9569-DF2EEEEA3D11}"/>
                </a:ext>
              </a:extLst>
            </p:cNvPr>
            <p:cNvSpPr/>
            <p:nvPr/>
          </p:nvSpPr>
          <p:spPr>
            <a:xfrm>
              <a:off x="5067400" y="4701850"/>
              <a:ext cx="279300" cy="61500"/>
            </a:xfrm>
            <a:custGeom>
              <a:avLst/>
              <a:gdLst/>
              <a:ahLst/>
              <a:cxnLst/>
              <a:rect l="l" t="t" r="r" b="b"/>
              <a:pathLst>
                <a:path w="11172" h="2460" extrusionOk="0">
                  <a:moveTo>
                    <a:pt x="8462" y="1"/>
                  </a:moveTo>
                  <a:cubicBezTo>
                    <a:pt x="5641" y="104"/>
                    <a:pt x="2820" y="190"/>
                    <a:pt x="0" y="259"/>
                  </a:cubicBezTo>
                  <a:cubicBezTo>
                    <a:pt x="965" y="990"/>
                    <a:pt x="1927" y="1723"/>
                    <a:pt x="2888" y="2459"/>
                  </a:cubicBezTo>
                  <a:cubicBezTo>
                    <a:pt x="3967" y="2444"/>
                    <a:pt x="5046" y="2433"/>
                    <a:pt x="6125" y="2424"/>
                  </a:cubicBezTo>
                  <a:cubicBezTo>
                    <a:pt x="7807" y="2411"/>
                    <a:pt x="9488" y="2398"/>
                    <a:pt x="11171" y="2383"/>
                  </a:cubicBezTo>
                  <a:cubicBezTo>
                    <a:pt x="10268" y="1589"/>
                    <a:pt x="9366" y="792"/>
                    <a:pt x="8462"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416;p49">
              <a:extLst>
                <a:ext uri="{FF2B5EF4-FFF2-40B4-BE49-F238E27FC236}">
                  <a16:creationId xmlns:a16="http://schemas.microsoft.com/office/drawing/2014/main" id="{49640B5C-6FE2-4CCF-A9F0-0E83A996644B}"/>
                </a:ext>
              </a:extLst>
            </p:cNvPr>
            <p:cNvSpPr/>
            <p:nvPr/>
          </p:nvSpPr>
          <p:spPr>
            <a:xfrm>
              <a:off x="4972050" y="4627150"/>
              <a:ext cx="272425" cy="53550"/>
            </a:xfrm>
            <a:custGeom>
              <a:avLst/>
              <a:gdLst/>
              <a:ahLst/>
              <a:cxnLst/>
              <a:rect l="l" t="t" r="r" b="b"/>
              <a:pathLst>
                <a:path w="10897" h="2142" extrusionOk="0">
                  <a:moveTo>
                    <a:pt x="8732" y="1"/>
                  </a:moveTo>
                  <a:cubicBezTo>
                    <a:pt x="5823" y="102"/>
                    <a:pt x="2913" y="239"/>
                    <a:pt x="1" y="381"/>
                  </a:cubicBezTo>
                  <a:cubicBezTo>
                    <a:pt x="783" y="967"/>
                    <a:pt x="1565" y="1554"/>
                    <a:pt x="2349" y="2141"/>
                  </a:cubicBezTo>
                  <a:cubicBezTo>
                    <a:pt x="5198" y="2037"/>
                    <a:pt x="8049" y="1924"/>
                    <a:pt x="10897" y="1802"/>
                  </a:cubicBezTo>
                  <a:cubicBezTo>
                    <a:pt x="10183" y="1190"/>
                    <a:pt x="9465" y="588"/>
                    <a:pt x="8732"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417;p49">
              <a:extLst>
                <a:ext uri="{FF2B5EF4-FFF2-40B4-BE49-F238E27FC236}">
                  <a16:creationId xmlns:a16="http://schemas.microsoft.com/office/drawing/2014/main" id="{BC5B563B-B524-42E7-B44F-8008EE82B8E8}"/>
                </a:ext>
              </a:extLst>
            </p:cNvPr>
            <p:cNvSpPr/>
            <p:nvPr/>
          </p:nvSpPr>
          <p:spPr>
            <a:xfrm>
              <a:off x="4800075" y="4638050"/>
              <a:ext cx="195200" cy="48925"/>
            </a:xfrm>
            <a:custGeom>
              <a:avLst/>
              <a:gdLst/>
              <a:ahLst/>
              <a:cxnLst/>
              <a:rect l="l" t="t" r="r" b="b"/>
              <a:pathLst>
                <a:path w="7808" h="1957" extrusionOk="0">
                  <a:moveTo>
                    <a:pt x="5766" y="1"/>
                  </a:moveTo>
                  <a:cubicBezTo>
                    <a:pt x="3844" y="99"/>
                    <a:pt x="1922" y="193"/>
                    <a:pt x="1" y="283"/>
                  </a:cubicBezTo>
                  <a:cubicBezTo>
                    <a:pt x="417" y="848"/>
                    <a:pt x="848" y="1407"/>
                    <a:pt x="1284" y="1956"/>
                  </a:cubicBezTo>
                  <a:cubicBezTo>
                    <a:pt x="3461" y="1900"/>
                    <a:pt x="5635" y="1834"/>
                    <a:pt x="7807" y="1758"/>
                  </a:cubicBezTo>
                  <a:cubicBezTo>
                    <a:pt x="7127" y="1171"/>
                    <a:pt x="6446" y="586"/>
                    <a:pt x="5766"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418;p49">
              <a:extLst>
                <a:ext uri="{FF2B5EF4-FFF2-40B4-BE49-F238E27FC236}">
                  <a16:creationId xmlns:a16="http://schemas.microsoft.com/office/drawing/2014/main" id="{DF0AD1AD-617A-4034-B143-D04C223364C8}"/>
                </a:ext>
              </a:extLst>
            </p:cNvPr>
            <p:cNvSpPr/>
            <p:nvPr/>
          </p:nvSpPr>
          <p:spPr>
            <a:xfrm>
              <a:off x="4558125" y="4646200"/>
              <a:ext cx="246200" cy="45400"/>
            </a:xfrm>
            <a:custGeom>
              <a:avLst/>
              <a:gdLst/>
              <a:ahLst/>
              <a:cxnLst/>
              <a:rect l="l" t="t" r="r" b="b"/>
              <a:pathLst>
                <a:path w="9848" h="1816" extrusionOk="0">
                  <a:moveTo>
                    <a:pt x="8743" y="1"/>
                  </a:moveTo>
                  <a:cubicBezTo>
                    <a:pt x="7037" y="82"/>
                    <a:pt x="5332" y="152"/>
                    <a:pt x="3630" y="213"/>
                  </a:cubicBezTo>
                  <a:cubicBezTo>
                    <a:pt x="2417" y="255"/>
                    <a:pt x="1207" y="277"/>
                    <a:pt x="0" y="280"/>
                  </a:cubicBezTo>
                  <a:cubicBezTo>
                    <a:pt x="552" y="783"/>
                    <a:pt x="1100" y="1298"/>
                    <a:pt x="1641" y="1816"/>
                  </a:cubicBezTo>
                  <a:cubicBezTo>
                    <a:pt x="4377" y="1783"/>
                    <a:pt x="7113" y="1732"/>
                    <a:pt x="9848" y="1662"/>
                  </a:cubicBezTo>
                  <a:cubicBezTo>
                    <a:pt x="9470" y="1117"/>
                    <a:pt x="9097" y="568"/>
                    <a:pt x="8743"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419;p49">
              <a:extLst>
                <a:ext uri="{FF2B5EF4-FFF2-40B4-BE49-F238E27FC236}">
                  <a16:creationId xmlns:a16="http://schemas.microsoft.com/office/drawing/2014/main" id="{84957096-A1DF-4CA6-A941-D1D52BC331D9}"/>
                </a:ext>
              </a:extLst>
            </p:cNvPr>
            <p:cNvSpPr/>
            <p:nvPr/>
          </p:nvSpPr>
          <p:spPr>
            <a:xfrm>
              <a:off x="4313250" y="4644400"/>
              <a:ext cx="251625" cy="48250"/>
            </a:xfrm>
            <a:custGeom>
              <a:avLst/>
              <a:gdLst/>
              <a:ahLst/>
              <a:cxnLst/>
              <a:rect l="l" t="t" r="r" b="b"/>
              <a:pathLst>
                <a:path w="10065" h="1930" extrusionOk="0">
                  <a:moveTo>
                    <a:pt x="0" y="0"/>
                  </a:moveTo>
                  <a:cubicBezTo>
                    <a:pt x="485" y="646"/>
                    <a:pt x="979" y="1286"/>
                    <a:pt x="1482" y="1917"/>
                  </a:cubicBezTo>
                  <a:cubicBezTo>
                    <a:pt x="2639" y="1925"/>
                    <a:pt x="3795" y="1929"/>
                    <a:pt x="4951" y="1929"/>
                  </a:cubicBezTo>
                  <a:cubicBezTo>
                    <a:pt x="6656" y="1929"/>
                    <a:pt x="8361" y="1920"/>
                    <a:pt x="10065" y="1903"/>
                  </a:cubicBezTo>
                  <a:cubicBezTo>
                    <a:pt x="9585" y="1376"/>
                    <a:pt x="9097" y="857"/>
                    <a:pt x="8593" y="349"/>
                  </a:cubicBezTo>
                  <a:cubicBezTo>
                    <a:pt x="6474" y="332"/>
                    <a:pt x="4357" y="258"/>
                    <a:pt x="2242" y="127"/>
                  </a:cubicBezTo>
                  <a:cubicBezTo>
                    <a:pt x="1494" y="81"/>
                    <a:pt x="748" y="38"/>
                    <a:pt x="0"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420;p49">
              <a:extLst>
                <a:ext uri="{FF2B5EF4-FFF2-40B4-BE49-F238E27FC236}">
                  <a16:creationId xmlns:a16="http://schemas.microsoft.com/office/drawing/2014/main" id="{F3581991-D9B9-4C06-BAB7-C3675CD40320}"/>
                </a:ext>
              </a:extLst>
            </p:cNvPr>
            <p:cNvSpPr/>
            <p:nvPr/>
          </p:nvSpPr>
          <p:spPr>
            <a:xfrm>
              <a:off x="4134600" y="4637175"/>
              <a:ext cx="190700" cy="54950"/>
            </a:xfrm>
            <a:custGeom>
              <a:avLst/>
              <a:gdLst/>
              <a:ahLst/>
              <a:cxnLst/>
              <a:rect l="l" t="t" r="r" b="b"/>
              <a:pathLst>
                <a:path w="7628" h="2198" extrusionOk="0">
                  <a:moveTo>
                    <a:pt x="0" y="0"/>
                  </a:moveTo>
                  <a:lnTo>
                    <a:pt x="0" y="0"/>
                  </a:lnTo>
                  <a:cubicBezTo>
                    <a:pt x="514" y="710"/>
                    <a:pt x="1028" y="1417"/>
                    <a:pt x="1543" y="2125"/>
                  </a:cubicBezTo>
                  <a:lnTo>
                    <a:pt x="5998" y="2186"/>
                  </a:lnTo>
                  <a:cubicBezTo>
                    <a:pt x="6542" y="2192"/>
                    <a:pt x="7083" y="2195"/>
                    <a:pt x="7627" y="2197"/>
                  </a:cubicBezTo>
                  <a:cubicBezTo>
                    <a:pt x="7187" y="1552"/>
                    <a:pt x="6755" y="900"/>
                    <a:pt x="6326" y="248"/>
                  </a:cubicBezTo>
                  <a:cubicBezTo>
                    <a:pt x="4222" y="144"/>
                    <a:pt x="2113" y="61"/>
                    <a:pt x="0"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421;p49">
              <a:extLst>
                <a:ext uri="{FF2B5EF4-FFF2-40B4-BE49-F238E27FC236}">
                  <a16:creationId xmlns:a16="http://schemas.microsoft.com/office/drawing/2014/main" id="{1CDC83B6-C45B-43C7-A6A3-3B255C73F027}"/>
                </a:ext>
              </a:extLst>
            </p:cNvPr>
            <p:cNvSpPr/>
            <p:nvPr/>
          </p:nvSpPr>
          <p:spPr>
            <a:xfrm>
              <a:off x="4194250" y="4718800"/>
              <a:ext cx="188125" cy="54900"/>
            </a:xfrm>
            <a:custGeom>
              <a:avLst/>
              <a:gdLst/>
              <a:ahLst/>
              <a:cxnLst/>
              <a:rect l="l" t="t" r="r" b="b"/>
              <a:pathLst>
                <a:path w="7525" h="2196" extrusionOk="0">
                  <a:moveTo>
                    <a:pt x="5969" y="1"/>
                  </a:moveTo>
                  <a:cubicBezTo>
                    <a:pt x="3981" y="12"/>
                    <a:pt x="1991" y="18"/>
                    <a:pt x="1" y="18"/>
                  </a:cubicBezTo>
                  <a:cubicBezTo>
                    <a:pt x="527" y="737"/>
                    <a:pt x="1049" y="1458"/>
                    <a:pt x="1572" y="2181"/>
                  </a:cubicBezTo>
                  <a:cubicBezTo>
                    <a:pt x="2751" y="2182"/>
                    <a:pt x="3929" y="2186"/>
                    <a:pt x="5108" y="2192"/>
                  </a:cubicBezTo>
                  <a:cubicBezTo>
                    <a:pt x="5510" y="2195"/>
                    <a:pt x="5913" y="2195"/>
                    <a:pt x="6316" y="2195"/>
                  </a:cubicBezTo>
                  <a:cubicBezTo>
                    <a:pt x="6719" y="2195"/>
                    <a:pt x="7122" y="2195"/>
                    <a:pt x="7525" y="2195"/>
                  </a:cubicBezTo>
                  <a:cubicBezTo>
                    <a:pt x="6998" y="1467"/>
                    <a:pt x="6478" y="740"/>
                    <a:pt x="5969"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422;p49">
              <a:extLst>
                <a:ext uri="{FF2B5EF4-FFF2-40B4-BE49-F238E27FC236}">
                  <a16:creationId xmlns:a16="http://schemas.microsoft.com/office/drawing/2014/main" id="{21467844-F356-44DF-B6BB-C8E3CF8C6132}"/>
                </a:ext>
              </a:extLst>
            </p:cNvPr>
            <p:cNvSpPr/>
            <p:nvPr/>
          </p:nvSpPr>
          <p:spPr>
            <a:xfrm>
              <a:off x="4371575" y="4716900"/>
              <a:ext cx="262350" cy="56775"/>
            </a:xfrm>
            <a:custGeom>
              <a:avLst/>
              <a:gdLst/>
              <a:ahLst/>
              <a:cxnLst/>
              <a:rect l="l" t="t" r="r" b="b"/>
              <a:pathLst>
                <a:path w="10494" h="2271" extrusionOk="0">
                  <a:moveTo>
                    <a:pt x="8628" y="0"/>
                  </a:moveTo>
                  <a:cubicBezTo>
                    <a:pt x="5751" y="35"/>
                    <a:pt x="2876" y="59"/>
                    <a:pt x="0" y="74"/>
                  </a:cubicBezTo>
                  <a:cubicBezTo>
                    <a:pt x="606" y="816"/>
                    <a:pt x="1225" y="1547"/>
                    <a:pt x="1851" y="2271"/>
                  </a:cubicBezTo>
                  <a:cubicBezTo>
                    <a:pt x="4732" y="2261"/>
                    <a:pt x="7613" y="2233"/>
                    <a:pt x="10493" y="2188"/>
                  </a:cubicBezTo>
                  <a:cubicBezTo>
                    <a:pt x="9881" y="1452"/>
                    <a:pt x="9259" y="723"/>
                    <a:pt x="8628"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423;p49">
              <a:extLst>
                <a:ext uri="{FF2B5EF4-FFF2-40B4-BE49-F238E27FC236}">
                  <a16:creationId xmlns:a16="http://schemas.microsoft.com/office/drawing/2014/main" id="{9E8879DB-E495-4809-8935-0D26AC7F6A97}"/>
                </a:ext>
              </a:extLst>
            </p:cNvPr>
            <p:cNvSpPr/>
            <p:nvPr/>
          </p:nvSpPr>
          <p:spPr>
            <a:xfrm>
              <a:off x="4624500" y="4713425"/>
              <a:ext cx="240850" cy="57550"/>
            </a:xfrm>
            <a:custGeom>
              <a:avLst/>
              <a:gdLst/>
              <a:ahLst/>
              <a:cxnLst/>
              <a:rect l="l" t="t" r="r" b="b"/>
              <a:pathLst>
                <a:path w="9634" h="2302" extrusionOk="0">
                  <a:moveTo>
                    <a:pt x="7929" y="1"/>
                  </a:moveTo>
                  <a:cubicBezTo>
                    <a:pt x="5285" y="48"/>
                    <a:pt x="2643" y="87"/>
                    <a:pt x="1" y="119"/>
                  </a:cubicBezTo>
                  <a:cubicBezTo>
                    <a:pt x="717" y="833"/>
                    <a:pt x="1412" y="1563"/>
                    <a:pt x="2099" y="2302"/>
                  </a:cubicBezTo>
                  <a:cubicBezTo>
                    <a:pt x="4612" y="2258"/>
                    <a:pt x="7123" y="2214"/>
                    <a:pt x="9634" y="2168"/>
                  </a:cubicBezTo>
                  <a:cubicBezTo>
                    <a:pt x="9049" y="1461"/>
                    <a:pt x="8476" y="742"/>
                    <a:pt x="7929"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424;p49">
              <a:extLst>
                <a:ext uri="{FF2B5EF4-FFF2-40B4-BE49-F238E27FC236}">
                  <a16:creationId xmlns:a16="http://schemas.microsoft.com/office/drawing/2014/main" id="{B3A37544-C066-444B-B130-26D2C203A367}"/>
                </a:ext>
              </a:extLst>
            </p:cNvPr>
            <p:cNvSpPr/>
            <p:nvPr/>
          </p:nvSpPr>
          <p:spPr>
            <a:xfrm>
              <a:off x="4853250" y="4709350"/>
              <a:ext cx="237950" cy="57625"/>
            </a:xfrm>
            <a:custGeom>
              <a:avLst/>
              <a:gdLst/>
              <a:ahLst/>
              <a:cxnLst/>
              <a:rect l="l" t="t" r="r" b="b"/>
              <a:pathLst>
                <a:path w="9518" h="2305" extrusionOk="0">
                  <a:moveTo>
                    <a:pt x="6955" y="1"/>
                  </a:moveTo>
                  <a:cubicBezTo>
                    <a:pt x="6670" y="6"/>
                    <a:pt x="6382" y="15"/>
                    <a:pt x="6092" y="24"/>
                  </a:cubicBezTo>
                  <a:cubicBezTo>
                    <a:pt x="4062" y="67"/>
                    <a:pt x="2031" y="103"/>
                    <a:pt x="1" y="139"/>
                  </a:cubicBezTo>
                  <a:cubicBezTo>
                    <a:pt x="620" y="882"/>
                    <a:pt x="1261" y="1604"/>
                    <a:pt x="1924" y="2304"/>
                  </a:cubicBezTo>
                  <a:cubicBezTo>
                    <a:pt x="4455" y="2255"/>
                    <a:pt x="6987" y="2214"/>
                    <a:pt x="9518" y="2182"/>
                  </a:cubicBezTo>
                  <a:cubicBezTo>
                    <a:pt x="8663" y="1455"/>
                    <a:pt x="7807" y="731"/>
                    <a:pt x="6955"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425;p49">
              <a:extLst>
                <a:ext uri="{FF2B5EF4-FFF2-40B4-BE49-F238E27FC236}">
                  <a16:creationId xmlns:a16="http://schemas.microsoft.com/office/drawing/2014/main" id="{577F22E5-07D3-4A2C-95B8-78FAC4F9A1F7}"/>
                </a:ext>
              </a:extLst>
            </p:cNvPr>
            <p:cNvSpPr/>
            <p:nvPr/>
          </p:nvSpPr>
          <p:spPr>
            <a:xfrm>
              <a:off x="4936200" y="4798875"/>
              <a:ext cx="265300" cy="66100"/>
            </a:xfrm>
            <a:custGeom>
              <a:avLst/>
              <a:gdLst/>
              <a:ahLst/>
              <a:cxnLst/>
              <a:rect l="l" t="t" r="r" b="b"/>
              <a:pathLst>
                <a:path w="10612" h="2644" extrusionOk="0">
                  <a:moveTo>
                    <a:pt x="7861" y="1"/>
                  </a:moveTo>
                  <a:cubicBezTo>
                    <a:pt x="7486" y="9"/>
                    <a:pt x="7111" y="21"/>
                    <a:pt x="6735" y="31"/>
                  </a:cubicBezTo>
                  <a:cubicBezTo>
                    <a:pt x="4492" y="76"/>
                    <a:pt x="2246" y="112"/>
                    <a:pt x="0" y="142"/>
                  </a:cubicBezTo>
                  <a:cubicBezTo>
                    <a:pt x="786" y="904"/>
                    <a:pt x="1598" y="1634"/>
                    <a:pt x="2438" y="2323"/>
                  </a:cubicBezTo>
                  <a:cubicBezTo>
                    <a:pt x="2556" y="2420"/>
                    <a:pt x="2622" y="2531"/>
                    <a:pt x="2651" y="2644"/>
                  </a:cubicBezTo>
                  <a:cubicBezTo>
                    <a:pt x="5307" y="2564"/>
                    <a:pt x="7958" y="2425"/>
                    <a:pt x="10611" y="2294"/>
                  </a:cubicBezTo>
                  <a:cubicBezTo>
                    <a:pt x="9689" y="1537"/>
                    <a:pt x="8776" y="769"/>
                    <a:pt x="7861"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426;p49">
              <a:extLst>
                <a:ext uri="{FF2B5EF4-FFF2-40B4-BE49-F238E27FC236}">
                  <a16:creationId xmlns:a16="http://schemas.microsoft.com/office/drawing/2014/main" id="{AB67CDAC-786B-493D-8CE0-35B202A8D962}"/>
                </a:ext>
              </a:extLst>
            </p:cNvPr>
            <p:cNvSpPr/>
            <p:nvPr/>
          </p:nvSpPr>
          <p:spPr>
            <a:xfrm>
              <a:off x="4707350" y="4802875"/>
              <a:ext cx="247200" cy="63600"/>
            </a:xfrm>
            <a:custGeom>
              <a:avLst/>
              <a:gdLst/>
              <a:ahLst/>
              <a:cxnLst/>
              <a:rect l="l" t="t" r="r" b="b"/>
              <a:pathLst>
                <a:path w="9888" h="2544" extrusionOk="0">
                  <a:moveTo>
                    <a:pt x="7525" y="1"/>
                  </a:moveTo>
                  <a:cubicBezTo>
                    <a:pt x="5020" y="31"/>
                    <a:pt x="2512" y="53"/>
                    <a:pt x="1" y="68"/>
                  </a:cubicBezTo>
                  <a:cubicBezTo>
                    <a:pt x="615" y="760"/>
                    <a:pt x="1217" y="1461"/>
                    <a:pt x="1793" y="2171"/>
                  </a:cubicBezTo>
                  <a:cubicBezTo>
                    <a:pt x="1873" y="2266"/>
                    <a:pt x="1926" y="2381"/>
                    <a:pt x="1951" y="2503"/>
                  </a:cubicBezTo>
                  <a:cubicBezTo>
                    <a:pt x="3967" y="2523"/>
                    <a:pt x="5983" y="2541"/>
                    <a:pt x="7999" y="2544"/>
                  </a:cubicBezTo>
                  <a:cubicBezTo>
                    <a:pt x="8626" y="2544"/>
                    <a:pt x="9256" y="2537"/>
                    <a:pt x="9888" y="2526"/>
                  </a:cubicBezTo>
                  <a:cubicBezTo>
                    <a:pt x="9070" y="1703"/>
                    <a:pt x="8287" y="862"/>
                    <a:pt x="7525"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427;p49">
              <a:extLst>
                <a:ext uri="{FF2B5EF4-FFF2-40B4-BE49-F238E27FC236}">
                  <a16:creationId xmlns:a16="http://schemas.microsoft.com/office/drawing/2014/main" id="{3E6B3088-B0D6-49B8-8F43-59E6713E6E41}"/>
                </a:ext>
              </a:extLst>
            </p:cNvPr>
            <p:cNvSpPr/>
            <p:nvPr/>
          </p:nvSpPr>
          <p:spPr>
            <a:xfrm>
              <a:off x="4446075" y="4804850"/>
              <a:ext cx="266175" cy="60175"/>
            </a:xfrm>
            <a:custGeom>
              <a:avLst/>
              <a:gdLst/>
              <a:ahLst/>
              <a:cxnLst/>
              <a:rect l="l" t="t" r="r" b="b"/>
              <a:pathLst>
                <a:path w="10647" h="2407" extrusionOk="0">
                  <a:moveTo>
                    <a:pt x="8625" y="1"/>
                  </a:moveTo>
                  <a:cubicBezTo>
                    <a:pt x="5750" y="15"/>
                    <a:pt x="2875" y="30"/>
                    <a:pt x="1" y="44"/>
                  </a:cubicBezTo>
                  <a:cubicBezTo>
                    <a:pt x="625" y="750"/>
                    <a:pt x="1255" y="1452"/>
                    <a:pt x="1888" y="2150"/>
                  </a:cubicBezTo>
                  <a:cubicBezTo>
                    <a:pt x="1929" y="2194"/>
                    <a:pt x="1965" y="2243"/>
                    <a:pt x="1994" y="2295"/>
                  </a:cubicBezTo>
                  <a:cubicBezTo>
                    <a:pt x="4879" y="2335"/>
                    <a:pt x="7764" y="2372"/>
                    <a:pt x="10646" y="2406"/>
                  </a:cubicBezTo>
                  <a:cubicBezTo>
                    <a:pt x="9963" y="1610"/>
                    <a:pt x="9294" y="806"/>
                    <a:pt x="8625"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428;p49">
              <a:extLst>
                <a:ext uri="{FF2B5EF4-FFF2-40B4-BE49-F238E27FC236}">
                  <a16:creationId xmlns:a16="http://schemas.microsoft.com/office/drawing/2014/main" id="{9E31343E-BA5A-444C-ADD2-54D1646E52E5}"/>
                </a:ext>
              </a:extLst>
            </p:cNvPr>
            <p:cNvSpPr/>
            <p:nvPr/>
          </p:nvSpPr>
          <p:spPr>
            <a:xfrm>
              <a:off x="4257700" y="4806100"/>
              <a:ext cx="192125" cy="55675"/>
            </a:xfrm>
            <a:custGeom>
              <a:avLst/>
              <a:gdLst/>
              <a:ahLst/>
              <a:cxnLst/>
              <a:rect l="l" t="t" r="r" b="b"/>
              <a:pathLst>
                <a:path w="7685" h="2227" extrusionOk="0">
                  <a:moveTo>
                    <a:pt x="5949" y="0"/>
                  </a:moveTo>
                  <a:lnTo>
                    <a:pt x="0" y="35"/>
                  </a:lnTo>
                  <a:cubicBezTo>
                    <a:pt x="512" y="751"/>
                    <a:pt x="1024" y="1467"/>
                    <a:pt x="1528" y="2188"/>
                  </a:cubicBezTo>
                  <a:cubicBezTo>
                    <a:pt x="3581" y="2193"/>
                    <a:pt x="5633" y="2206"/>
                    <a:pt x="7685" y="2226"/>
                  </a:cubicBezTo>
                  <a:cubicBezTo>
                    <a:pt x="7090" y="1495"/>
                    <a:pt x="6518" y="751"/>
                    <a:pt x="5949"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429;p49">
              <a:extLst>
                <a:ext uri="{FF2B5EF4-FFF2-40B4-BE49-F238E27FC236}">
                  <a16:creationId xmlns:a16="http://schemas.microsoft.com/office/drawing/2014/main" id="{0F225E05-5B4F-4F83-B998-B14D1C9B6FED}"/>
                </a:ext>
              </a:extLst>
            </p:cNvPr>
            <p:cNvSpPr/>
            <p:nvPr/>
          </p:nvSpPr>
          <p:spPr>
            <a:xfrm>
              <a:off x="4066950" y="4807250"/>
              <a:ext cx="190450" cy="55225"/>
            </a:xfrm>
            <a:custGeom>
              <a:avLst/>
              <a:gdLst/>
              <a:ahLst/>
              <a:cxnLst/>
              <a:rect l="l" t="t" r="r" b="b"/>
              <a:pathLst>
                <a:path w="7618" h="2209" extrusionOk="0">
                  <a:moveTo>
                    <a:pt x="6218" y="0"/>
                  </a:moveTo>
                  <a:cubicBezTo>
                    <a:pt x="5998" y="0"/>
                    <a:pt x="5779" y="4"/>
                    <a:pt x="5561" y="4"/>
                  </a:cubicBezTo>
                  <a:cubicBezTo>
                    <a:pt x="4527" y="13"/>
                    <a:pt x="3493" y="16"/>
                    <a:pt x="2459" y="16"/>
                  </a:cubicBezTo>
                  <a:cubicBezTo>
                    <a:pt x="1640" y="16"/>
                    <a:pt x="820" y="14"/>
                    <a:pt x="1" y="12"/>
                  </a:cubicBezTo>
                  <a:lnTo>
                    <a:pt x="1" y="12"/>
                  </a:lnTo>
                  <a:cubicBezTo>
                    <a:pt x="367" y="739"/>
                    <a:pt x="728" y="1473"/>
                    <a:pt x="1074" y="2208"/>
                  </a:cubicBezTo>
                  <a:cubicBezTo>
                    <a:pt x="1226" y="2206"/>
                    <a:pt x="1374" y="2206"/>
                    <a:pt x="1526" y="2203"/>
                  </a:cubicBezTo>
                  <a:cubicBezTo>
                    <a:pt x="3556" y="2165"/>
                    <a:pt x="5587" y="2151"/>
                    <a:pt x="7618" y="2145"/>
                  </a:cubicBezTo>
                  <a:cubicBezTo>
                    <a:pt x="7147" y="1435"/>
                    <a:pt x="6681" y="716"/>
                    <a:pt x="6218"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430;p49">
              <a:extLst>
                <a:ext uri="{FF2B5EF4-FFF2-40B4-BE49-F238E27FC236}">
                  <a16:creationId xmlns:a16="http://schemas.microsoft.com/office/drawing/2014/main" id="{685C5621-FC17-4EAE-98F7-677E5B55183B}"/>
                </a:ext>
              </a:extLst>
            </p:cNvPr>
            <p:cNvSpPr/>
            <p:nvPr/>
          </p:nvSpPr>
          <p:spPr>
            <a:xfrm>
              <a:off x="4020725" y="4718300"/>
              <a:ext cx="179750" cy="54950"/>
            </a:xfrm>
            <a:custGeom>
              <a:avLst/>
              <a:gdLst/>
              <a:ahLst/>
              <a:cxnLst/>
              <a:rect l="l" t="t" r="r" b="b"/>
              <a:pathLst>
                <a:path w="7190" h="2198" extrusionOk="0">
                  <a:moveTo>
                    <a:pt x="0" y="0"/>
                  </a:moveTo>
                  <a:lnTo>
                    <a:pt x="0" y="0"/>
                  </a:lnTo>
                  <a:cubicBezTo>
                    <a:pt x="387" y="728"/>
                    <a:pt x="771" y="1461"/>
                    <a:pt x="1149" y="2194"/>
                  </a:cubicBezTo>
                  <a:cubicBezTo>
                    <a:pt x="1688" y="2194"/>
                    <a:pt x="2228" y="2194"/>
                    <a:pt x="2767" y="2194"/>
                  </a:cubicBezTo>
                  <a:cubicBezTo>
                    <a:pt x="4241" y="2194"/>
                    <a:pt x="5716" y="2195"/>
                    <a:pt x="7190" y="2197"/>
                  </a:cubicBezTo>
                  <a:cubicBezTo>
                    <a:pt x="6728" y="1477"/>
                    <a:pt x="6267" y="757"/>
                    <a:pt x="5807" y="35"/>
                  </a:cubicBezTo>
                  <a:cubicBezTo>
                    <a:pt x="3871" y="32"/>
                    <a:pt x="1935" y="21"/>
                    <a:pt x="0"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431;p49">
              <a:extLst>
                <a:ext uri="{FF2B5EF4-FFF2-40B4-BE49-F238E27FC236}">
                  <a16:creationId xmlns:a16="http://schemas.microsoft.com/office/drawing/2014/main" id="{A03D91E3-5099-4CE4-9A8B-802ED038CA95}"/>
                </a:ext>
              </a:extLst>
            </p:cNvPr>
            <p:cNvSpPr/>
            <p:nvPr/>
          </p:nvSpPr>
          <p:spPr>
            <a:xfrm>
              <a:off x="3974825" y="4633550"/>
              <a:ext cx="172425" cy="56375"/>
            </a:xfrm>
            <a:custGeom>
              <a:avLst/>
              <a:gdLst/>
              <a:ahLst/>
              <a:cxnLst/>
              <a:rect l="l" t="t" r="r" b="b"/>
              <a:pathLst>
                <a:path w="6897" h="2255" extrusionOk="0">
                  <a:moveTo>
                    <a:pt x="1" y="0"/>
                  </a:moveTo>
                  <a:cubicBezTo>
                    <a:pt x="396" y="724"/>
                    <a:pt x="792" y="1447"/>
                    <a:pt x="1185" y="2173"/>
                  </a:cubicBezTo>
                  <a:cubicBezTo>
                    <a:pt x="3089" y="2201"/>
                    <a:pt x="4993" y="2229"/>
                    <a:pt x="6896" y="2254"/>
                  </a:cubicBezTo>
                  <a:cubicBezTo>
                    <a:pt x="6442" y="1541"/>
                    <a:pt x="5985" y="830"/>
                    <a:pt x="5526" y="120"/>
                  </a:cubicBezTo>
                  <a:cubicBezTo>
                    <a:pt x="3686" y="70"/>
                    <a:pt x="1841" y="27"/>
                    <a:pt x="1"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432;p49">
              <a:extLst>
                <a:ext uri="{FF2B5EF4-FFF2-40B4-BE49-F238E27FC236}">
                  <a16:creationId xmlns:a16="http://schemas.microsoft.com/office/drawing/2014/main" id="{3933A725-AC1F-4E0F-91BE-8B8A831CABFD}"/>
                </a:ext>
              </a:extLst>
            </p:cNvPr>
            <p:cNvSpPr/>
            <p:nvPr/>
          </p:nvSpPr>
          <p:spPr>
            <a:xfrm>
              <a:off x="3819800" y="4631950"/>
              <a:ext cx="158575" cy="55525"/>
            </a:xfrm>
            <a:custGeom>
              <a:avLst/>
              <a:gdLst/>
              <a:ahLst/>
              <a:cxnLst/>
              <a:rect l="l" t="t" r="r" b="b"/>
              <a:pathLst>
                <a:path w="6343" h="2221" extrusionOk="0">
                  <a:moveTo>
                    <a:pt x="1" y="1"/>
                  </a:moveTo>
                  <a:cubicBezTo>
                    <a:pt x="129" y="711"/>
                    <a:pt x="256" y="1420"/>
                    <a:pt x="378" y="2130"/>
                  </a:cubicBezTo>
                  <a:cubicBezTo>
                    <a:pt x="2368" y="2161"/>
                    <a:pt x="4356" y="2191"/>
                    <a:pt x="6343" y="2220"/>
                  </a:cubicBezTo>
                  <a:cubicBezTo>
                    <a:pt x="6045" y="1499"/>
                    <a:pt x="5748" y="777"/>
                    <a:pt x="5450" y="53"/>
                  </a:cubicBezTo>
                  <a:cubicBezTo>
                    <a:pt x="3632" y="30"/>
                    <a:pt x="1816" y="12"/>
                    <a:pt x="1"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433;p49">
              <a:extLst>
                <a:ext uri="{FF2B5EF4-FFF2-40B4-BE49-F238E27FC236}">
                  <a16:creationId xmlns:a16="http://schemas.microsoft.com/office/drawing/2014/main" id="{D6BB7254-44B5-4FEE-9DA2-63EA25F46977}"/>
                </a:ext>
              </a:extLst>
            </p:cNvPr>
            <p:cNvSpPr/>
            <p:nvPr/>
          </p:nvSpPr>
          <p:spPr>
            <a:xfrm>
              <a:off x="3834450" y="4715825"/>
              <a:ext cx="180375" cy="57475"/>
            </a:xfrm>
            <a:custGeom>
              <a:avLst/>
              <a:gdLst/>
              <a:ahLst/>
              <a:cxnLst/>
              <a:rect l="l" t="t" r="r" b="b"/>
              <a:pathLst>
                <a:path w="7215" h="2299" extrusionOk="0">
                  <a:moveTo>
                    <a:pt x="1" y="0"/>
                  </a:moveTo>
                  <a:cubicBezTo>
                    <a:pt x="128" y="765"/>
                    <a:pt x="249" y="1530"/>
                    <a:pt x="366" y="2299"/>
                  </a:cubicBezTo>
                  <a:cubicBezTo>
                    <a:pt x="2648" y="2297"/>
                    <a:pt x="4931" y="2296"/>
                    <a:pt x="7215" y="2292"/>
                  </a:cubicBezTo>
                  <a:cubicBezTo>
                    <a:pt x="6898" y="1560"/>
                    <a:pt x="6581" y="827"/>
                    <a:pt x="6273" y="88"/>
                  </a:cubicBezTo>
                  <a:cubicBezTo>
                    <a:pt x="4181" y="64"/>
                    <a:pt x="2090" y="36"/>
                    <a:pt x="1"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434;p49">
              <a:extLst>
                <a:ext uri="{FF2B5EF4-FFF2-40B4-BE49-F238E27FC236}">
                  <a16:creationId xmlns:a16="http://schemas.microsoft.com/office/drawing/2014/main" id="{63B85F72-D8D9-49EC-841D-BDD78A9F4D36}"/>
                </a:ext>
              </a:extLst>
            </p:cNvPr>
            <p:cNvSpPr/>
            <p:nvPr/>
          </p:nvSpPr>
          <p:spPr>
            <a:xfrm>
              <a:off x="3848325" y="4805150"/>
              <a:ext cx="207175" cy="58925"/>
            </a:xfrm>
            <a:custGeom>
              <a:avLst/>
              <a:gdLst/>
              <a:ahLst/>
              <a:cxnLst/>
              <a:rect l="l" t="t" r="r" b="b"/>
              <a:pathLst>
                <a:path w="8287" h="2357" extrusionOk="0">
                  <a:moveTo>
                    <a:pt x="1" y="0"/>
                  </a:moveTo>
                  <a:lnTo>
                    <a:pt x="1" y="0"/>
                  </a:lnTo>
                  <a:cubicBezTo>
                    <a:pt x="114" y="785"/>
                    <a:pt x="222" y="1569"/>
                    <a:pt x="317" y="2353"/>
                  </a:cubicBezTo>
                  <a:cubicBezTo>
                    <a:pt x="913" y="2356"/>
                    <a:pt x="1509" y="2357"/>
                    <a:pt x="2104" y="2357"/>
                  </a:cubicBezTo>
                  <a:cubicBezTo>
                    <a:pt x="4170" y="2357"/>
                    <a:pt x="6231" y="2343"/>
                    <a:pt x="8286" y="2316"/>
                  </a:cubicBezTo>
                  <a:cubicBezTo>
                    <a:pt x="7934" y="1577"/>
                    <a:pt x="7597" y="832"/>
                    <a:pt x="7263" y="84"/>
                  </a:cubicBezTo>
                  <a:cubicBezTo>
                    <a:pt x="4842" y="69"/>
                    <a:pt x="2421" y="41"/>
                    <a:pt x="1"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435;p49">
              <a:extLst>
                <a:ext uri="{FF2B5EF4-FFF2-40B4-BE49-F238E27FC236}">
                  <a16:creationId xmlns:a16="http://schemas.microsoft.com/office/drawing/2014/main" id="{BA61EEA8-7381-4F55-B831-34179A388620}"/>
                </a:ext>
              </a:extLst>
            </p:cNvPr>
            <p:cNvSpPr/>
            <p:nvPr/>
          </p:nvSpPr>
          <p:spPr>
            <a:xfrm>
              <a:off x="3630400" y="4801300"/>
              <a:ext cx="193775" cy="62625"/>
            </a:xfrm>
            <a:custGeom>
              <a:avLst/>
              <a:gdLst/>
              <a:ahLst/>
              <a:cxnLst/>
              <a:rect l="l" t="t" r="r" b="b"/>
              <a:pathLst>
                <a:path w="7751" h="2505" extrusionOk="0">
                  <a:moveTo>
                    <a:pt x="635" y="0"/>
                  </a:moveTo>
                  <a:cubicBezTo>
                    <a:pt x="425" y="817"/>
                    <a:pt x="215" y="1635"/>
                    <a:pt x="0" y="2453"/>
                  </a:cubicBezTo>
                  <a:cubicBezTo>
                    <a:pt x="2581" y="2476"/>
                    <a:pt x="5165" y="2493"/>
                    <a:pt x="7751" y="2505"/>
                  </a:cubicBezTo>
                  <a:cubicBezTo>
                    <a:pt x="7688" y="1712"/>
                    <a:pt x="7624" y="922"/>
                    <a:pt x="7556" y="134"/>
                  </a:cubicBezTo>
                  <a:cubicBezTo>
                    <a:pt x="5249" y="91"/>
                    <a:pt x="2941" y="46"/>
                    <a:pt x="635"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436;p49">
              <a:extLst>
                <a:ext uri="{FF2B5EF4-FFF2-40B4-BE49-F238E27FC236}">
                  <a16:creationId xmlns:a16="http://schemas.microsoft.com/office/drawing/2014/main" id="{B328A36A-67FE-4F15-B772-44FEE2949723}"/>
                </a:ext>
              </a:extLst>
            </p:cNvPr>
            <p:cNvSpPr/>
            <p:nvPr/>
          </p:nvSpPr>
          <p:spPr>
            <a:xfrm>
              <a:off x="3653400" y="4712750"/>
              <a:ext cx="163150" cy="60550"/>
            </a:xfrm>
            <a:custGeom>
              <a:avLst/>
              <a:gdLst/>
              <a:ahLst/>
              <a:cxnLst/>
              <a:rect l="l" t="t" r="r" b="b"/>
              <a:pathLst>
                <a:path w="6526" h="2422" extrusionOk="0">
                  <a:moveTo>
                    <a:pt x="599" y="1"/>
                  </a:moveTo>
                  <a:cubicBezTo>
                    <a:pt x="401" y="807"/>
                    <a:pt x="200" y="1613"/>
                    <a:pt x="0" y="2415"/>
                  </a:cubicBezTo>
                  <a:cubicBezTo>
                    <a:pt x="2174" y="2419"/>
                    <a:pt x="4349" y="2422"/>
                    <a:pt x="6526" y="2422"/>
                  </a:cubicBezTo>
                  <a:cubicBezTo>
                    <a:pt x="6457" y="1651"/>
                    <a:pt x="6389" y="876"/>
                    <a:pt x="6313" y="105"/>
                  </a:cubicBezTo>
                  <a:cubicBezTo>
                    <a:pt x="4409" y="73"/>
                    <a:pt x="2505" y="39"/>
                    <a:pt x="599"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437;p49">
              <a:extLst>
                <a:ext uri="{FF2B5EF4-FFF2-40B4-BE49-F238E27FC236}">
                  <a16:creationId xmlns:a16="http://schemas.microsoft.com/office/drawing/2014/main" id="{BF137F81-32AB-4BC8-88D8-18C9B2B840B0}"/>
                </a:ext>
              </a:extLst>
            </p:cNvPr>
            <p:cNvSpPr/>
            <p:nvPr/>
          </p:nvSpPr>
          <p:spPr>
            <a:xfrm>
              <a:off x="3675800" y="4631450"/>
              <a:ext cx="132375" cy="53425"/>
            </a:xfrm>
            <a:custGeom>
              <a:avLst/>
              <a:gdLst/>
              <a:ahLst/>
              <a:cxnLst/>
              <a:rect l="l" t="t" r="r" b="b"/>
              <a:pathLst>
                <a:path w="5295" h="2137" extrusionOk="0">
                  <a:moveTo>
                    <a:pt x="501" y="0"/>
                  </a:moveTo>
                  <a:cubicBezTo>
                    <a:pt x="335" y="683"/>
                    <a:pt x="166" y="1368"/>
                    <a:pt x="1" y="2051"/>
                  </a:cubicBezTo>
                  <a:cubicBezTo>
                    <a:pt x="1764" y="2081"/>
                    <a:pt x="3529" y="2109"/>
                    <a:pt x="5295" y="2136"/>
                  </a:cubicBezTo>
                  <a:cubicBezTo>
                    <a:pt x="5220" y="1429"/>
                    <a:pt x="5144" y="724"/>
                    <a:pt x="5060" y="17"/>
                  </a:cubicBezTo>
                  <a:cubicBezTo>
                    <a:pt x="3540" y="9"/>
                    <a:pt x="2020" y="3"/>
                    <a:pt x="501"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438;p49">
              <a:extLst>
                <a:ext uri="{FF2B5EF4-FFF2-40B4-BE49-F238E27FC236}">
                  <a16:creationId xmlns:a16="http://schemas.microsoft.com/office/drawing/2014/main" id="{27A6B67D-2352-43E6-A6B0-081A154ABB15}"/>
                </a:ext>
              </a:extLst>
            </p:cNvPr>
            <p:cNvSpPr/>
            <p:nvPr/>
          </p:nvSpPr>
          <p:spPr>
            <a:xfrm>
              <a:off x="3485575" y="4631125"/>
              <a:ext cx="176700" cy="51175"/>
            </a:xfrm>
            <a:custGeom>
              <a:avLst/>
              <a:gdLst/>
              <a:ahLst/>
              <a:cxnLst/>
              <a:rect l="l" t="t" r="r" b="b"/>
              <a:pathLst>
                <a:path w="7068" h="2047" extrusionOk="0">
                  <a:moveTo>
                    <a:pt x="3182" y="0"/>
                  </a:moveTo>
                  <a:cubicBezTo>
                    <a:pt x="2378" y="0"/>
                    <a:pt x="1574" y="14"/>
                    <a:pt x="771" y="36"/>
                  </a:cubicBezTo>
                  <a:cubicBezTo>
                    <a:pt x="504" y="667"/>
                    <a:pt x="251" y="1304"/>
                    <a:pt x="1" y="1942"/>
                  </a:cubicBezTo>
                  <a:lnTo>
                    <a:pt x="6474" y="2046"/>
                  </a:lnTo>
                  <a:cubicBezTo>
                    <a:pt x="6672" y="1368"/>
                    <a:pt x="6870" y="688"/>
                    <a:pt x="7068" y="10"/>
                  </a:cubicBezTo>
                  <a:lnTo>
                    <a:pt x="3387" y="1"/>
                  </a:lnTo>
                  <a:cubicBezTo>
                    <a:pt x="3319" y="0"/>
                    <a:pt x="3250" y="0"/>
                    <a:pt x="3182"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439;p49">
              <a:extLst>
                <a:ext uri="{FF2B5EF4-FFF2-40B4-BE49-F238E27FC236}">
                  <a16:creationId xmlns:a16="http://schemas.microsoft.com/office/drawing/2014/main" id="{82D614CE-E721-48AF-A04E-8B788826C7F4}"/>
                </a:ext>
              </a:extLst>
            </p:cNvPr>
            <p:cNvSpPr/>
            <p:nvPr/>
          </p:nvSpPr>
          <p:spPr>
            <a:xfrm>
              <a:off x="3319350" y="4632600"/>
              <a:ext cx="165875" cy="46725"/>
            </a:xfrm>
            <a:custGeom>
              <a:avLst/>
              <a:gdLst/>
              <a:ahLst/>
              <a:cxnLst/>
              <a:rect l="l" t="t" r="r" b="b"/>
              <a:pathLst>
                <a:path w="6635" h="1869" extrusionOk="0">
                  <a:moveTo>
                    <a:pt x="6634" y="0"/>
                  </a:moveTo>
                  <a:lnTo>
                    <a:pt x="6634" y="0"/>
                  </a:lnTo>
                  <a:cubicBezTo>
                    <a:pt x="4711" y="62"/>
                    <a:pt x="2789" y="160"/>
                    <a:pt x="868" y="277"/>
                  </a:cubicBezTo>
                  <a:cubicBezTo>
                    <a:pt x="574" y="775"/>
                    <a:pt x="290" y="1279"/>
                    <a:pt x="1" y="1781"/>
                  </a:cubicBezTo>
                  <a:lnTo>
                    <a:pt x="5703" y="1869"/>
                  </a:lnTo>
                  <a:cubicBezTo>
                    <a:pt x="6012" y="1243"/>
                    <a:pt x="6327" y="621"/>
                    <a:pt x="6634"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440;p49">
              <a:extLst>
                <a:ext uri="{FF2B5EF4-FFF2-40B4-BE49-F238E27FC236}">
                  <a16:creationId xmlns:a16="http://schemas.microsoft.com/office/drawing/2014/main" id="{C757628B-B37C-4A62-9203-81AFC6CF3194}"/>
                </a:ext>
              </a:extLst>
            </p:cNvPr>
            <p:cNvSpPr/>
            <p:nvPr/>
          </p:nvSpPr>
          <p:spPr>
            <a:xfrm>
              <a:off x="3142250" y="4640900"/>
              <a:ext cx="175475" cy="35875"/>
            </a:xfrm>
            <a:custGeom>
              <a:avLst/>
              <a:gdLst/>
              <a:ahLst/>
              <a:cxnLst/>
              <a:rect l="l" t="t" r="r" b="b"/>
              <a:pathLst>
                <a:path w="7019" h="1435" extrusionOk="0">
                  <a:moveTo>
                    <a:pt x="7019" y="0"/>
                  </a:moveTo>
                  <a:cubicBezTo>
                    <a:pt x="4871" y="131"/>
                    <a:pt x="2721" y="269"/>
                    <a:pt x="571" y="358"/>
                  </a:cubicBezTo>
                  <a:cubicBezTo>
                    <a:pt x="383" y="690"/>
                    <a:pt x="189" y="1019"/>
                    <a:pt x="1" y="1350"/>
                  </a:cubicBezTo>
                  <a:cubicBezTo>
                    <a:pt x="2030" y="1378"/>
                    <a:pt x="4059" y="1406"/>
                    <a:pt x="6088" y="1435"/>
                  </a:cubicBezTo>
                  <a:cubicBezTo>
                    <a:pt x="6395" y="954"/>
                    <a:pt x="6704" y="477"/>
                    <a:pt x="7019"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441;p49">
              <a:extLst>
                <a:ext uri="{FF2B5EF4-FFF2-40B4-BE49-F238E27FC236}">
                  <a16:creationId xmlns:a16="http://schemas.microsoft.com/office/drawing/2014/main" id="{4C39D9E1-35B7-4014-B384-18FBF54B2A2A}"/>
                </a:ext>
              </a:extLst>
            </p:cNvPr>
            <p:cNvSpPr/>
            <p:nvPr/>
          </p:nvSpPr>
          <p:spPr>
            <a:xfrm>
              <a:off x="2972700" y="4650725"/>
              <a:ext cx="162875" cy="23575"/>
            </a:xfrm>
            <a:custGeom>
              <a:avLst/>
              <a:gdLst/>
              <a:ahLst/>
              <a:cxnLst/>
              <a:rect l="l" t="t" r="r" b="b"/>
              <a:pathLst>
                <a:path w="6515" h="943" extrusionOk="0">
                  <a:moveTo>
                    <a:pt x="6515" y="0"/>
                  </a:moveTo>
                  <a:lnTo>
                    <a:pt x="6515" y="0"/>
                  </a:lnTo>
                  <a:cubicBezTo>
                    <a:pt x="5228" y="47"/>
                    <a:pt x="3939" y="76"/>
                    <a:pt x="2648" y="76"/>
                  </a:cubicBezTo>
                  <a:cubicBezTo>
                    <a:pt x="2025" y="76"/>
                    <a:pt x="1402" y="69"/>
                    <a:pt x="778" y="55"/>
                  </a:cubicBezTo>
                  <a:cubicBezTo>
                    <a:pt x="521" y="328"/>
                    <a:pt x="263" y="599"/>
                    <a:pt x="1" y="873"/>
                  </a:cubicBezTo>
                  <a:cubicBezTo>
                    <a:pt x="1962" y="896"/>
                    <a:pt x="3925" y="920"/>
                    <a:pt x="5889" y="943"/>
                  </a:cubicBezTo>
                  <a:cubicBezTo>
                    <a:pt x="6096" y="629"/>
                    <a:pt x="6305" y="314"/>
                    <a:pt x="6515"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442;p49">
              <a:extLst>
                <a:ext uri="{FF2B5EF4-FFF2-40B4-BE49-F238E27FC236}">
                  <a16:creationId xmlns:a16="http://schemas.microsoft.com/office/drawing/2014/main" id="{CA3983E0-0063-4C9A-B2B3-7D7FD1F2920F}"/>
                </a:ext>
              </a:extLst>
            </p:cNvPr>
            <p:cNvSpPr/>
            <p:nvPr/>
          </p:nvSpPr>
          <p:spPr>
            <a:xfrm>
              <a:off x="2749250" y="4643225"/>
              <a:ext cx="207250" cy="28875"/>
            </a:xfrm>
            <a:custGeom>
              <a:avLst/>
              <a:gdLst/>
              <a:ahLst/>
              <a:cxnLst/>
              <a:rect l="l" t="t" r="r" b="b"/>
              <a:pathLst>
                <a:path w="8290" h="1155" extrusionOk="0">
                  <a:moveTo>
                    <a:pt x="1164" y="0"/>
                  </a:moveTo>
                  <a:cubicBezTo>
                    <a:pt x="1155" y="9"/>
                    <a:pt x="1146" y="20"/>
                    <a:pt x="1139" y="29"/>
                  </a:cubicBezTo>
                  <a:cubicBezTo>
                    <a:pt x="762" y="384"/>
                    <a:pt x="382" y="737"/>
                    <a:pt x="0" y="1082"/>
                  </a:cubicBezTo>
                  <a:cubicBezTo>
                    <a:pt x="2501" y="1105"/>
                    <a:pt x="5002" y="1130"/>
                    <a:pt x="7504" y="1155"/>
                  </a:cubicBezTo>
                  <a:cubicBezTo>
                    <a:pt x="7763" y="874"/>
                    <a:pt x="8030" y="594"/>
                    <a:pt x="8290" y="312"/>
                  </a:cubicBezTo>
                  <a:cubicBezTo>
                    <a:pt x="5916" y="218"/>
                    <a:pt x="3541" y="114"/>
                    <a:pt x="1164"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443;p49">
              <a:extLst>
                <a:ext uri="{FF2B5EF4-FFF2-40B4-BE49-F238E27FC236}">
                  <a16:creationId xmlns:a16="http://schemas.microsoft.com/office/drawing/2014/main" id="{67F079D1-0089-49F5-8F0B-2AB163EB499A}"/>
                </a:ext>
              </a:extLst>
            </p:cNvPr>
            <p:cNvSpPr/>
            <p:nvPr/>
          </p:nvSpPr>
          <p:spPr>
            <a:xfrm>
              <a:off x="2653300" y="4696325"/>
              <a:ext cx="255750" cy="61550"/>
            </a:xfrm>
            <a:custGeom>
              <a:avLst/>
              <a:gdLst/>
              <a:ahLst/>
              <a:cxnLst/>
              <a:rect l="l" t="t" r="r" b="b"/>
              <a:pathLst>
                <a:path w="10230" h="2462" extrusionOk="0">
                  <a:moveTo>
                    <a:pt x="2665" y="0"/>
                  </a:moveTo>
                  <a:cubicBezTo>
                    <a:pt x="1793" y="760"/>
                    <a:pt x="902" y="1496"/>
                    <a:pt x="0" y="2220"/>
                  </a:cubicBezTo>
                  <a:cubicBezTo>
                    <a:pt x="2689" y="2296"/>
                    <a:pt x="5377" y="2376"/>
                    <a:pt x="8066" y="2462"/>
                  </a:cubicBezTo>
                  <a:cubicBezTo>
                    <a:pt x="8794" y="1723"/>
                    <a:pt x="9518" y="981"/>
                    <a:pt x="10230" y="227"/>
                  </a:cubicBezTo>
                  <a:cubicBezTo>
                    <a:pt x="7710" y="149"/>
                    <a:pt x="5189" y="73"/>
                    <a:pt x="2665"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444;p49">
              <a:extLst>
                <a:ext uri="{FF2B5EF4-FFF2-40B4-BE49-F238E27FC236}">
                  <a16:creationId xmlns:a16="http://schemas.microsoft.com/office/drawing/2014/main" id="{906C05C4-A559-4224-A5E5-3442C6B470C0}"/>
                </a:ext>
              </a:extLst>
            </p:cNvPr>
            <p:cNvSpPr/>
            <p:nvPr/>
          </p:nvSpPr>
          <p:spPr>
            <a:xfrm>
              <a:off x="2886200" y="4703000"/>
              <a:ext cx="213025" cy="61200"/>
            </a:xfrm>
            <a:custGeom>
              <a:avLst/>
              <a:gdLst/>
              <a:ahLst/>
              <a:cxnLst/>
              <a:rect l="l" t="t" r="r" b="b"/>
              <a:pathLst>
                <a:path w="8521" h="2448" extrusionOk="0">
                  <a:moveTo>
                    <a:pt x="2276" y="0"/>
                  </a:moveTo>
                  <a:cubicBezTo>
                    <a:pt x="1531" y="757"/>
                    <a:pt x="769" y="1499"/>
                    <a:pt x="1" y="2235"/>
                  </a:cubicBezTo>
                  <a:cubicBezTo>
                    <a:pt x="2312" y="2310"/>
                    <a:pt x="4621" y="2380"/>
                    <a:pt x="6928" y="2448"/>
                  </a:cubicBezTo>
                  <a:cubicBezTo>
                    <a:pt x="7462" y="1668"/>
                    <a:pt x="7994" y="886"/>
                    <a:pt x="8521" y="100"/>
                  </a:cubicBezTo>
                  <a:cubicBezTo>
                    <a:pt x="6474" y="88"/>
                    <a:pt x="4432" y="63"/>
                    <a:pt x="2389" y="4"/>
                  </a:cubicBezTo>
                  <a:cubicBezTo>
                    <a:pt x="2351" y="4"/>
                    <a:pt x="2314" y="0"/>
                    <a:pt x="2276"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445;p49">
              <a:extLst>
                <a:ext uri="{FF2B5EF4-FFF2-40B4-BE49-F238E27FC236}">
                  <a16:creationId xmlns:a16="http://schemas.microsoft.com/office/drawing/2014/main" id="{FFEE4919-AA92-4C98-B13A-72D8106F4925}"/>
                </a:ext>
              </a:extLst>
            </p:cNvPr>
            <p:cNvSpPr/>
            <p:nvPr/>
          </p:nvSpPr>
          <p:spPr>
            <a:xfrm>
              <a:off x="3089675" y="4705625"/>
              <a:ext cx="185925" cy="63250"/>
            </a:xfrm>
            <a:custGeom>
              <a:avLst/>
              <a:gdLst/>
              <a:ahLst/>
              <a:cxnLst/>
              <a:rect l="l" t="t" r="r" b="b"/>
              <a:pathLst>
                <a:path w="7437" h="2530" extrusionOk="0">
                  <a:moveTo>
                    <a:pt x="1390" y="1"/>
                  </a:moveTo>
                  <a:cubicBezTo>
                    <a:pt x="929" y="793"/>
                    <a:pt x="466" y="1586"/>
                    <a:pt x="0" y="2381"/>
                  </a:cubicBezTo>
                  <a:cubicBezTo>
                    <a:pt x="1960" y="2436"/>
                    <a:pt x="3922" y="2485"/>
                    <a:pt x="5883" y="2530"/>
                  </a:cubicBezTo>
                  <a:cubicBezTo>
                    <a:pt x="6392" y="1689"/>
                    <a:pt x="6910" y="853"/>
                    <a:pt x="7436" y="24"/>
                  </a:cubicBezTo>
                  <a:cubicBezTo>
                    <a:pt x="5420" y="10"/>
                    <a:pt x="3408" y="10"/>
                    <a:pt x="1390"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446;p49">
              <a:extLst>
                <a:ext uri="{FF2B5EF4-FFF2-40B4-BE49-F238E27FC236}">
                  <a16:creationId xmlns:a16="http://schemas.microsoft.com/office/drawing/2014/main" id="{BDE96242-857F-4820-9170-1A194D9B9B57}"/>
                </a:ext>
              </a:extLst>
            </p:cNvPr>
            <p:cNvSpPr/>
            <p:nvPr/>
          </p:nvSpPr>
          <p:spPr>
            <a:xfrm>
              <a:off x="3268375" y="4706375"/>
              <a:ext cx="179200" cy="65475"/>
            </a:xfrm>
            <a:custGeom>
              <a:avLst/>
              <a:gdLst/>
              <a:ahLst/>
              <a:cxnLst/>
              <a:rect l="l" t="t" r="r" b="b"/>
              <a:pathLst>
                <a:path w="7168" h="2619" extrusionOk="0">
                  <a:moveTo>
                    <a:pt x="1377" y="0"/>
                  </a:moveTo>
                  <a:cubicBezTo>
                    <a:pt x="913" y="837"/>
                    <a:pt x="455" y="1679"/>
                    <a:pt x="1" y="2525"/>
                  </a:cubicBezTo>
                  <a:cubicBezTo>
                    <a:pt x="1994" y="2566"/>
                    <a:pt x="3983" y="2602"/>
                    <a:pt x="5977" y="2618"/>
                  </a:cubicBezTo>
                  <a:cubicBezTo>
                    <a:pt x="6358" y="1768"/>
                    <a:pt x="6759" y="925"/>
                    <a:pt x="7167" y="87"/>
                  </a:cubicBezTo>
                  <a:lnTo>
                    <a:pt x="3664" y="26"/>
                  </a:lnTo>
                  <a:cubicBezTo>
                    <a:pt x="2901" y="14"/>
                    <a:pt x="2139" y="5"/>
                    <a:pt x="1377"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447;p49">
              <a:extLst>
                <a:ext uri="{FF2B5EF4-FFF2-40B4-BE49-F238E27FC236}">
                  <a16:creationId xmlns:a16="http://schemas.microsoft.com/office/drawing/2014/main" id="{E7F269E0-ADDC-4D1B-96BD-84AC4075FA6E}"/>
                </a:ext>
              </a:extLst>
            </p:cNvPr>
            <p:cNvSpPr/>
            <p:nvPr/>
          </p:nvSpPr>
          <p:spPr>
            <a:xfrm>
              <a:off x="5439950" y="2495600"/>
              <a:ext cx="1273325" cy="1300350"/>
            </a:xfrm>
            <a:custGeom>
              <a:avLst/>
              <a:gdLst/>
              <a:ahLst/>
              <a:cxnLst/>
              <a:rect l="l" t="t" r="r" b="b"/>
              <a:pathLst>
                <a:path w="50933" h="52014" extrusionOk="0">
                  <a:moveTo>
                    <a:pt x="23155" y="1"/>
                  </a:moveTo>
                  <a:cubicBezTo>
                    <a:pt x="22887" y="1"/>
                    <a:pt x="22622" y="12"/>
                    <a:pt x="22363" y="36"/>
                  </a:cubicBezTo>
                  <a:cubicBezTo>
                    <a:pt x="18013" y="446"/>
                    <a:pt x="13279" y="3079"/>
                    <a:pt x="9921" y="5749"/>
                  </a:cubicBezTo>
                  <a:cubicBezTo>
                    <a:pt x="7939" y="7325"/>
                    <a:pt x="6186" y="9193"/>
                    <a:pt x="4798" y="11314"/>
                  </a:cubicBezTo>
                  <a:cubicBezTo>
                    <a:pt x="1654" y="16116"/>
                    <a:pt x="463" y="21961"/>
                    <a:pt x="215" y="27695"/>
                  </a:cubicBezTo>
                  <a:cubicBezTo>
                    <a:pt x="0" y="32658"/>
                    <a:pt x="536" y="37910"/>
                    <a:pt x="3385" y="41980"/>
                  </a:cubicBezTo>
                  <a:cubicBezTo>
                    <a:pt x="5822" y="45459"/>
                    <a:pt x="9686" y="47680"/>
                    <a:pt x="13650" y="49209"/>
                  </a:cubicBezTo>
                  <a:cubicBezTo>
                    <a:pt x="16646" y="50364"/>
                    <a:pt x="19439" y="51532"/>
                    <a:pt x="22675" y="51875"/>
                  </a:cubicBezTo>
                  <a:cubicBezTo>
                    <a:pt x="23551" y="51967"/>
                    <a:pt x="24433" y="52014"/>
                    <a:pt x="25314" y="52014"/>
                  </a:cubicBezTo>
                  <a:cubicBezTo>
                    <a:pt x="27577" y="52014"/>
                    <a:pt x="29840" y="51708"/>
                    <a:pt x="32019" y="51097"/>
                  </a:cubicBezTo>
                  <a:cubicBezTo>
                    <a:pt x="36328" y="49889"/>
                    <a:pt x="40160" y="46731"/>
                    <a:pt x="42996" y="43294"/>
                  </a:cubicBezTo>
                  <a:cubicBezTo>
                    <a:pt x="45999" y="39653"/>
                    <a:pt x="48058" y="35256"/>
                    <a:pt x="49227" y="30697"/>
                  </a:cubicBezTo>
                  <a:cubicBezTo>
                    <a:pt x="50933" y="24034"/>
                    <a:pt x="50815" y="16521"/>
                    <a:pt x="47019" y="10786"/>
                  </a:cubicBezTo>
                  <a:cubicBezTo>
                    <a:pt x="44589" y="7114"/>
                    <a:pt x="40825" y="4452"/>
                    <a:pt x="36736" y="2820"/>
                  </a:cubicBezTo>
                  <a:cubicBezTo>
                    <a:pt x="34125" y="1777"/>
                    <a:pt x="31373" y="1130"/>
                    <a:pt x="28595" y="732"/>
                  </a:cubicBezTo>
                  <a:cubicBezTo>
                    <a:pt x="26894" y="487"/>
                    <a:pt x="24940" y="1"/>
                    <a:pt x="23155"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448;p49">
              <a:extLst>
                <a:ext uri="{FF2B5EF4-FFF2-40B4-BE49-F238E27FC236}">
                  <a16:creationId xmlns:a16="http://schemas.microsoft.com/office/drawing/2014/main" id="{4FCEBCE4-860F-487D-BFF1-2A67089FE325}"/>
                </a:ext>
              </a:extLst>
            </p:cNvPr>
            <p:cNvSpPr/>
            <p:nvPr/>
          </p:nvSpPr>
          <p:spPr>
            <a:xfrm>
              <a:off x="3451325" y="4709050"/>
              <a:ext cx="187450" cy="64025"/>
            </a:xfrm>
            <a:custGeom>
              <a:avLst/>
              <a:gdLst/>
              <a:ahLst/>
              <a:cxnLst/>
              <a:rect l="l" t="t" r="r" b="b"/>
              <a:pathLst>
                <a:path w="7498" h="2561" extrusionOk="0">
                  <a:moveTo>
                    <a:pt x="925" y="0"/>
                  </a:moveTo>
                  <a:cubicBezTo>
                    <a:pt x="611" y="837"/>
                    <a:pt x="306" y="1682"/>
                    <a:pt x="1" y="2523"/>
                  </a:cubicBezTo>
                  <a:cubicBezTo>
                    <a:pt x="2266" y="2543"/>
                    <a:pt x="4533" y="2556"/>
                    <a:pt x="6800" y="2561"/>
                  </a:cubicBezTo>
                  <a:cubicBezTo>
                    <a:pt x="7030" y="1749"/>
                    <a:pt x="7263" y="938"/>
                    <a:pt x="7498" y="126"/>
                  </a:cubicBezTo>
                  <a:cubicBezTo>
                    <a:pt x="5306" y="83"/>
                    <a:pt x="3116" y="41"/>
                    <a:pt x="925"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1449;p49">
              <a:extLst>
                <a:ext uri="{FF2B5EF4-FFF2-40B4-BE49-F238E27FC236}">
                  <a16:creationId xmlns:a16="http://schemas.microsoft.com/office/drawing/2014/main" id="{8A17495A-FB19-4BC1-B561-AB9BDBCA4328}"/>
                </a:ext>
              </a:extLst>
            </p:cNvPr>
            <p:cNvSpPr/>
            <p:nvPr/>
          </p:nvSpPr>
          <p:spPr>
            <a:xfrm>
              <a:off x="3418500" y="4797225"/>
              <a:ext cx="195025" cy="65125"/>
            </a:xfrm>
            <a:custGeom>
              <a:avLst/>
              <a:gdLst/>
              <a:ahLst/>
              <a:cxnLst/>
              <a:rect l="l" t="t" r="r" b="b"/>
              <a:pathLst>
                <a:path w="7801" h="2605" extrusionOk="0">
                  <a:moveTo>
                    <a:pt x="950" y="0"/>
                  </a:moveTo>
                  <a:cubicBezTo>
                    <a:pt x="638" y="853"/>
                    <a:pt x="327" y="1705"/>
                    <a:pt x="1" y="2552"/>
                  </a:cubicBezTo>
                  <a:cubicBezTo>
                    <a:pt x="2367" y="2566"/>
                    <a:pt x="4741" y="2584"/>
                    <a:pt x="7120" y="2604"/>
                  </a:cubicBezTo>
                  <a:cubicBezTo>
                    <a:pt x="7342" y="1780"/>
                    <a:pt x="7572" y="957"/>
                    <a:pt x="7801" y="137"/>
                  </a:cubicBezTo>
                  <a:cubicBezTo>
                    <a:pt x="5518" y="86"/>
                    <a:pt x="3233" y="41"/>
                    <a:pt x="950"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1450;p49">
              <a:extLst>
                <a:ext uri="{FF2B5EF4-FFF2-40B4-BE49-F238E27FC236}">
                  <a16:creationId xmlns:a16="http://schemas.microsoft.com/office/drawing/2014/main" id="{F7AFE8F7-4B32-4E1C-910A-A4D6106FA024}"/>
                </a:ext>
              </a:extLst>
            </p:cNvPr>
            <p:cNvSpPr/>
            <p:nvPr/>
          </p:nvSpPr>
          <p:spPr>
            <a:xfrm>
              <a:off x="3220750" y="4794450"/>
              <a:ext cx="186150" cy="66875"/>
            </a:xfrm>
            <a:custGeom>
              <a:avLst/>
              <a:gdLst/>
              <a:ahLst/>
              <a:cxnLst/>
              <a:rect l="l" t="t" r="r" b="b"/>
              <a:pathLst>
                <a:path w="7446" h="2675" extrusionOk="0">
                  <a:moveTo>
                    <a:pt x="1377" y="1"/>
                  </a:moveTo>
                  <a:cubicBezTo>
                    <a:pt x="910" y="886"/>
                    <a:pt x="451" y="1778"/>
                    <a:pt x="0" y="2675"/>
                  </a:cubicBezTo>
                  <a:cubicBezTo>
                    <a:pt x="507" y="2671"/>
                    <a:pt x="1013" y="2666"/>
                    <a:pt x="1519" y="2663"/>
                  </a:cubicBezTo>
                  <a:cubicBezTo>
                    <a:pt x="2403" y="2656"/>
                    <a:pt x="3291" y="2654"/>
                    <a:pt x="4181" y="2654"/>
                  </a:cubicBezTo>
                  <a:cubicBezTo>
                    <a:pt x="4928" y="2654"/>
                    <a:pt x="5676" y="2656"/>
                    <a:pt x="6424" y="2657"/>
                  </a:cubicBezTo>
                  <a:cubicBezTo>
                    <a:pt x="6736" y="1793"/>
                    <a:pt x="7082" y="934"/>
                    <a:pt x="7445" y="87"/>
                  </a:cubicBezTo>
                  <a:cubicBezTo>
                    <a:pt x="6120" y="64"/>
                    <a:pt x="4792" y="44"/>
                    <a:pt x="3463" y="26"/>
                  </a:cubicBezTo>
                  <a:lnTo>
                    <a:pt x="1377" y="1"/>
                  </a:ln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1451;p49">
              <a:extLst>
                <a:ext uri="{FF2B5EF4-FFF2-40B4-BE49-F238E27FC236}">
                  <a16:creationId xmlns:a16="http://schemas.microsoft.com/office/drawing/2014/main" id="{44E17B8E-2149-4C26-9A3E-D60886A73ED5}"/>
                </a:ext>
              </a:extLst>
            </p:cNvPr>
            <p:cNvSpPr/>
            <p:nvPr/>
          </p:nvSpPr>
          <p:spPr>
            <a:xfrm>
              <a:off x="3031975" y="4791900"/>
              <a:ext cx="189650" cy="71450"/>
            </a:xfrm>
            <a:custGeom>
              <a:avLst/>
              <a:gdLst/>
              <a:ahLst/>
              <a:cxnLst/>
              <a:rect l="l" t="t" r="r" b="b"/>
              <a:pathLst>
                <a:path w="7586" h="2858" extrusionOk="0">
                  <a:moveTo>
                    <a:pt x="1682" y="1"/>
                  </a:moveTo>
                  <a:cubicBezTo>
                    <a:pt x="1120" y="951"/>
                    <a:pt x="559" y="1904"/>
                    <a:pt x="1" y="2858"/>
                  </a:cubicBezTo>
                  <a:cubicBezTo>
                    <a:pt x="2007" y="2830"/>
                    <a:pt x="4013" y="2808"/>
                    <a:pt x="6021" y="2791"/>
                  </a:cubicBezTo>
                  <a:cubicBezTo>
                    <a:pt x="6530" y="1880"/>
                    <a:pt x="7054" y="980"/>
                    <a:pt x="7586" y="85"/>
                  </a:cubicBezTo>
                  <a:cubicBezTo>
                    <a:pt x="5617" y="61"/>
                    <a:pt x="3649" y="33"/>
                    <a:pt x="1682"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452;p49">
              <a:extLst>
                <a:ext uri="{FF2B5EF4-FFF2-40B4-BE49-F238E27FC236}">
                  <a16:creationId xmlns:a16="http://schemas.microsoft.com/office/drawing/2014/main" id="{E70F25CD-3CB0-48D6-8CAA-FBB10FB625E5}"/>
                </a:ext>
              </a:extLst>
            </p:cNvPr>
            <p:cNvSpPr/>
            <p:nvPr/>
          </p:nvSpPr>
          <p:spPr>
            <a:xfrm>
              <a:off x="2767375" y="4787750"/>
              <a:ext cx="273425" cy="78375"/>
            </a:xfrm>
            <a:custGeom>
              <a:avLst/>
              <a:gdLst/>
              <a:ahLst/>
              <a:cxnLst/>
              <a:rect l="l" t="t" r="r" b="b"/>
              <a:pathLst>
                <a:path w="10937" h="3135" extrusionOk="0">
                  <a:moveTo>
                    <a:pt x="3538" y="0"/>
                  </a:moveTo>
                  <a:cubicBezTo>
                    <a:pt x="2384" y="1071"/>
                    <a:pt x="1205" y="2116"/>
                    <a:pt x="0" y="3135"/>
                  </a:cubicBezTo>
                  <a:cubicBezTo>
                    <a:pt x="2968" y="3119"/>
                    <a:pt x="5935" y="3082"/>
                    <a:pt x="8900" y="3044"/>
                  </a:cubicBezTo>
                  <a:cubicBezTo>
                    <a:pt x="8917" y="3015"/>
                    <a:pt x="8930" y="2983"/>
                    <a:pt x="8953" y="2954"/>
                  </a:cubicBezTo>
                  <a:cubicBezTo>
                    <a:pt x="9624" y="2025"/>
                    <a:pt x="10284" y="1085"/>
                    <a:pt x="10937" y="143"/>
                  </a:cubicBezTo>
                  <a:cubicBezTo>
                    <a:pt x="8468" y="103"/>
                    <a:pt x="6003" y="56"/>
                    <a:pt x="3538"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453;p49">
              <a:extLst>
                <a:ext uri="{FF2B5EF4-FFF2-40B4-BE49-F238E27FC236}">
                  <a16:creationId xmlns:a16="http://schemas.microsoft.com/office/drawing/2014/main" id="{C882B058-4BA3-4E45-8B8F-4626934DB3A7}"/>
                </a:ext>
              </a:extLst>
            </p:cNvPr>
            <p:cNvSpPr/>
            <p:nvPr/>
          </p:nvSpPr>
          <p:spPr>
            <a:xfrm>
              <a:off x="2506900" y="4781075"/>
              <a:ext cx="319200" cy="85400"/>
            </a:xfrm>
            <a:custGeom>
              <a:avLst/>
              <a:gdLst/>
              <a:ahLst/>
              <a:cxnLst/>
              <a:rect l="l" t="t" r="r" b="b"/>
              <a:pathLst>
                <a:path w="12768" h="3416" extrusionOk="0">
                  <a:moveTo>
                    <a:pt x="4364" y="0"/>
                  </a:moveTo>
                  <a:cubicBezTo>
                    <a:pt x="2936" y="1097"/>
                    <a:pt x="1478" y="2152"/>
                    <a:pt x="0" y="3183"/>
                  </a:cubicBezTo>
                  <a:cubicBezTo>
                    <a:pt x="2699" y="3310"/>
                    <a:pt x="5397" y="3416"/>
                    <a:pt x="8100" y="3416"/>
                  </a:cubicBezTo>
                  <a:cubicBezTo>
                    <a:pt x="8132" y="3416"/>
                    <a:pt x="8164" y="3416"/>
                    <a:pt x="8196" y="3416"/>
                  </a:cubicBezTo>
                  <a:cubicBezTo>
                    <a:pt x="8641" y="3416"/>
                    <a:pt x="9086" y="3410"/>
                    <a:pt x="9531" y="3407"/>
                  </a:cubicBezTo>
                  <a:cubicBezTo>
                    <a:pt x="9548" y="3361"/>
                    <a:pt x="9576" y="3320"/>
                    <a:pt x="9613" y="3287"/>
                  </a:cubicBezTo>
                  <a:cubicBezTo>
                    <a:pt x="10676" y="2285"/>
                    <a:pt x="11728" y="1268"/>
                    <a:pt x="12767" y="238"/>
                  </a:cubicBezTo>
                  <a:cubicBezTo>
                    <a:pt x="9966" y="172"/>
                    <a:pt x="7165" y="93"/>
                    <a:pt x="4364"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1454;p49">
              <a:extLst>
                <a:ext uri="{FF2B5EF4-FFF2-40B4-BE49-F238E27FC236}">
                  <a16:creationId xmlns:a16="http://schemas.microsoft.com/office/drawing/2014/main" id="{2E1AA166-DC01-4B73-928C-4AA320E263AC}"/>
                </a:ext>
              </a:extLst>
            </p:cNvPr>
            <p:cNvSpPr/>
            <p:nvPr/>
          </p:nvSpPr>
          <p:spPr>
            <a:xfrm>
              <a:off x="2213300" y="4770675"/>
              <a:ext cx="368525" cy="88750"/>
            </a:xfrm>
            <a:custGeom>
              <a:avLst/>
              <a:gdLst/>
              <a:ahLst/>
              <a:cxnLst/>
              <a:rect l="l" t="t" r="r" b="b"/>
              <a:pathLst>
                <a:path w="14741" h="3550" extrusionOk="0">
                  <a:moveTo>
                    <a:pt x="5631" y="0"/>
                  </a:moveTo>
                  <a:cubicBezTo>
                    <a:pt x="3775" y="1081"/>
                    <a:pt x="1899" y="2127"/>
                    <a:pt x="1" y="3136"/>
                  </a:cubicBezTo>
                  <a:cubicBezTo>
                    <a:pt x="657" y="3147"/>
                    <a:pt x="1316" y="3160"/>
                    <a:pt x="1976" y="3174"/>
                  </a:cubicBezTo>
                  <a:cubicBezTo>
                    <a:pt x="4892" y="3244"/>
                    <a:pt x="7805" y="3404"/>
                    <a:pt x="10716" y="3549"/>
                  </a:cubicBezTo>
                  <a:cubicBezTo>
                    <a:pt x="12093" y="2532"/>
                    <a:pt x="13431" y="1467"/>
                    <a:pt x="14741" y="369"/>
                  </a:cubicBezTo>
                  <a:cubicBezTo>
                    <a:pt x="12436" y="292"/>
                    <a:pt x="10132" y="200"/>
                    <a:pt x="7827" y="96"/>
                  </a:cubicBezTo>
                  <a:cubicBezTo>
                    <a:pt x="7094" y="64"/>
                    <a:pt x="6361" y="32"/>
                    <a:pt x="5631"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1455;p49">
              <a:extLst>
                <a:ext uri="{FF2B5EF4-FFF2-40B4-BE49-F238E27FC236}">
                  <a16:creationId xmlns:a16="http://schemas.microsoft.com/office/drawing/2014/main" id="{552F79B2-DA5C-4061-A874-E76E4A56A547}"/>
                </a:ext>
              </a:extLst>
            </p:cNvPr>
            <p:cNvSpPr/>
            <p:nvPr/>
          </p:nvSpPr>
          <p:spPr>
            <a:xfrm>
              <a:off x="2522525" y="4632975"/>
              <a:ext cx="213075" cy="37050"/>
            </a:xfrm>
            <a:custGeom>
              <a:avLst/>
              <a:gdLst/>
              <a:ahLst/>
              <a:cxnLst/>
              <a:rect l="l" t="t" r="r" b="b"/>
              <a:pathLst>
                <a:path w="8523" h="1482" extrusionOk="0">
                  <a:moveTo>
                    <a:pt x="1863" y="0"/>
                  </a:moveTo>
                  <a:cubicBezTo>
                    <a:pt x="1839" y="32"/>
                    <a:pt x="1812" y="60"/>
                    <a:pt x="1782" y="84"/>
                  </a:cubicBezTo>
                  <a:cubicBezTo>
                    <a:pt x="1208" y="550"/>
                    <a:pt x="611" y="986"/>
                    <a:pt x="1" y="1411"/>
                  </a:cubicBezTo>
                  <a:cubicBezTo>
                    <a:pt x="1481" y="1434"/>
                    <a:pt x="2962" y="1449"/>
                    <a:pt x="4443" y="1458"/>
                  </a:cubicBezTo>
                  <a:cubicBezTo>
                    <a:pt x="5398" y="1465"/>
                    <a:pt x="6352" y="1472"/>
                    <a:pt x="7306" y="1481"/>
                  </a:cubicBezTo>
                  <a:cubicBezTo>
                    <a:pt x="7712" y="1098"/>
                    <a:pt x="8118" y="713"/>
                    <a:pt x="8522" y="326"/>
                  </a:cubicBezTo>
                  <a:cubicBezTo>
                    <a:pt x="6302" y="214"/>
                    <a:pt x="4083" y="105"/>
                    <a:pt x="1863"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456;p49">
              <a:extLst>
                <a:ext uri="{FF2B5EF4-FFF2-40B4-BE49-F238E27FC236}">
                  <a16:creationId xmlns:a16="http://schemas.microsoft.com/office/drawing/2014/main" id="{6764D9A0-9234-4DE6-89AC-66490FD822C6}"/>
                </a:ext>
              </a:extLst>
            </p:cNvPr>
            <p:cNvSpPr/>
            <p:nvPr/>
          </p:nvSpPr>
          <p:spPr>
            <a:xfrm>
              <a:off x="2397850" y="4690875"/>
              <a:ext cx="280225" cy="59950"/>
            </a:xfrm>
            <a:custGeom>
              <a:avLst/>
              <a:gdLst/>
              <a:ahLst/>
              <a:cxnLst/>
              <a:rect l="l" t="t" r="r" b="b"/>
              <a:pathLst>
                <a:path w="11209" h="2398" extrusionOk="0">
                  <a:moveTo>
                    <a:pt x="3628" y="1"/>
                  </a:moveTo>
                  <a:cubicBezTo>
                    <a:pt x="2441" y="760"/>
                    <a:pt x="1214" y="1472"/>
                    <a:pt x="0" y="2173"/>
                  </a:cubicBezTo>
                  <a:cubicBezTo>
                    <a:pt x="1693" y="2227"/>
                    <a:pt x="3388" y="2273"/>
                    <a:pt x="5081" y="2311"/>
                  </a:cubicBezTo>
                  <a:cubicBezTo>
                    <a:pt x="6294" y="2337"/>
                    <a:pt x="7506" y="2365"/>
                    <a:pt x="8717" y="2397"/>
                  </a:cubicBezTo>
                  <a:cubicBezTo>
                    <a:pt x="9557" y="1667"/>
                    <a:pt x="10388" y="926"/>
                    <a:pt x="11208" y="171"/>
                  </a:cubicBezTo>
                  <a:cubicBezTo>
                    <a:pt x="9258" y="114"/>
                    <a:pt x="7309" y="67"/>
                    <a:pt x="5359" y="30"/>
                  </a:cubicBezTo>
                  <a:cubicBezTo>
                    <a:pt x="4783" y="17"/>
                    <a:pt x="4208" y="12"/>
                    <a:pt x="3628"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1457;p49">
              <a:extLst>
                <a:ext uri="{FF2B5EF4-FFF2-40B4-BE49-F238E27FC236}">
                  <a16:creationId xmlns:a16="http://schemas.microsoft.com/office/drawing/2014/main" id="{9E9F9C4F-FBFA-4951-93C8-A744392A2350}"/>
                </a:ext>
              </a:extLst>
            </p:cNvPr>
            <p:cNvSpPr/>
            <p:nvPr/>
          </p:nvSpPr>
          <p:spPr>
            <a:xfrm>
              <a:off x="753475" y="5085400"/>
              <a:ext cx="6112200" cy="345375"/>
            </a:xfrm>
            <a:custGeom>
              <a:avLst/>
              <a:gdLst/>
              <a:ahLst/>
              <a:cxnLst/>
              <a:rect l="l" t="t" r="r" b="b"/>
              <a:pathLst>
                <a:path w="244488" h="13815" extrusionOk="0">
                  <a:moveTo>
                    <a:pt x="12251" y="8437"/>
                  </a:moveTo>
                  <a:cubicBezTo>
                    <a:pt x="12526" y="8437"/>
                    <a:pt x="12775" y="8644"/>
                    <a:pt x="12859" y="8906"/>
                  </a:cubicBezTo>
                  <a:cubicBezTo>
                    <a:pt x="12909" y="9051"/>
                    <a:pt x="12956" y="9197"/>
                    <a:pt x="13002" y="9342"/>
                  </a:cubicBezTo>
                  <a:cubicBezTo>
                    <a:pt x="13112" y="9674"/>
                    <a:pt x="12877" y="10011"/>
                    <a:pt x="12565" y="10110"/>
                  </a:cubicBezTo>
                  <a:cubicBezTo>
                    <a:pt x="12508" y="10129"/>
                    <a:pt x="12451" y="10138"/>
                    <a:pt x="12395" y="10138"/>
                  </a:cubicBezTo>
                  <a:cubicBezTo>
                    <a:pt x="12125" y="10138"/>
                    <a:pt x="11887" y="9931"/>
                    <a:pt x="11797" y="9674"/>
                  </a:cubicBezTo>
                  <a:cubicBezTo>
                    <a:pt x="11745" y="9529"/>
                    <a:pt x="11695" y="9385"/>
                    <a:pt x="11643" y="9240"/>
                  </a:cubicBezTo>
                  <a:cubicBezTo>
                    <a:pt x="11526" y="8906"/>
                    <a:pt x="11777" y="8562"/>
                    <a:pt x="12085" y="8463"/>
                  </a:cubicBezTo>
                  <a:cubicBezTo>
                    <a:pt x="12140" y="8445"/>
                    <a:pt x="12196" y="8437"/>
                    <a:pt x="12251" y="8437"/>
                  </a:cubicBezTo>
                  <a:close/>
                  <a:moveTo>
                    <a:pt x="219283" y="9440"/>
                  </a:moveTo>
                  <a:cubicBezTo>
                    <a:pt x="219315" y="9440"/>
                    <a:pt x="219347" y="9462"/>
                    <a:pt x="219346" y="9505"/>
                  </a:cubicBezTo>
                  <a:cubicBezTo>
                    <a:pt x="219340" y="9717"/>
                    <a:pt x="219434" y="9895"/>
                    <a:pt x="219620" y="9997"/>
                  </a:cubicBezTo>
                  <a:cubicBezTo>
                    <a:pt x="219722" y="10053"/>
                    <a:pt x="219656" y="10185"/>
                    <a:pt x="219565" y="10185"/>
                  </a:cubicBezTo>
                  <a:cubicBezTo>
                    <a:pt x="219543" y="10185"/>
                    <a:pt x="219518" y="10177"/>
                    <a:pt x="219495" y="10158"/>
                  </a:cubicBezTo>
                  <a:cubicBezTo>
                    <a:pt x="219305" y="10001"/>
                    <a:pt x="219192" y="9756"/>
                    <a:pt x="219212" y="9505"/>
                  </a:cubicBezTo>
                  <a:cubicBezTo>
                    <a:pt x="219216" y="9462"/>
                    <a:pt x="219250" y="9440"/>
                    <a:pt x="219283" y="9440"/>
                  </a:cubicBezTo>
                  <a:close/>
                  <a:moveTo>
                    <a:pt x="213905" y="8876"/>
                  </a:moveTo>
                  <a:cubicBezTo>
                    <a:pt x="214154" y="8876"/>
                    <a:pt x="214379" y="9113"/>
                    <a:pt x="214371" y="9360"/>
                  </a:cubicBezTo>
                  <a:cubicBezTo>
                    <a:pt x="214370" y="9377"/>
                    <a:pt x="214371" y="9393"/>
                    <a:pt x="214374" y="9410"/>
                  </a:cubicBezTo>
                  <a:cubicBezTo>
                    <a:pt x="214374" y="9418"/>
                    <a:pt x="214376" y="9427"/>
                    <a:pt x="214380" y="9435"/>
                  </a:cubicBezTo>
                  <a:cubicBezTo>
                    <a:pt x="214383" y="9439"/>
                    <a:pt x="214380" y="9435"/>
                    <a:pt x="214383" y="9441"/>
                  </a:cubicBezTo>
                  <a:cubicBezTo>
                    <a:pt x="214385" y="9446"/>
                    <a:pt x="214392" y="9450"/>
                    <a:pt x="214394" y="9455"/>
                  </a:cubicBezTo>
                  <a:cubicBezTo>
                    <a:pt x="214397" y="9459"/>
                    <a:pt x="214400" y="9464"/>
                    <a:pt x="214406" y="9471"/>
                  </a:cubicBezTo>
                  <a:cubicBezTo>
                    <a:pt x="214419" y="9477"/>
                    <a:pt x="214433" y="9485"/>
                    <a:pt x="214446" y="9494"/>
                  </a:cubicBezTo>
                  <a:cubicBezTo>
                    <a:pt x="214697" y="9631"/>
                    <a:pt x="214755" y="9954"/>
                    <a:pt x="214629" y="10192"/>
                  </a:cubicBezTo>
                  <a:lnTo>
                    <a:pt x="214629" y="10193"/>
                  </a:lnTo>
                  <a:cubicBezTo>
                    <a:pt x="214546" y="10351"/>
                    <a:pt x="214360" y="10446"/>
                    <a:pt x="214179" y="10446"/>
                  </a:cubicBezTo>
                  <a:cubicBezTo>
                    <a:pt x="214091" y="10446"/>
                    <a:pt x="214004" y="10424"/>
                    <a:pt x="213931" y="10375"/>
                  </a:cubicBezTo>
                  <a:cubicBezTo>
                    <a:pt x="213594" y="10156"/>
                    <a:pt x="213359" y="9770"/>
                    <a:pt x="213404" y="9360"/>
                  </a:cubicBezTo>
                  <a:cubicBezTo>
                    <a:pt x="213436" y="9089"/>
                    <a:pt x="213603" y="8888"/>
                    <a:pt x="213888" y="8877"/>
                  </a:cubicBezTo>
                  <a:cubicBezTo>
                    <a:pt x="213894" y="8876"/>
                    <a:pt x="213899" y="8876"/>
                    <a:pt x="213905" y="8876"/>
                  </a:cubicBezTo>
                  <a:close/>
                  <a:moveTo>
                    <a:pt x="16659" y="8056"/>
                  </a:moveTo>
                  <a:cubicBezTo>
                    <a:pt x="16887" y="8056"/>
                    <a:pt x="17114" y="8182"/>
                    <a:pt x="17207" y="8472"/>
                  </a:cubicBezTo>
                  <a:cubicBezTo>
                    <a:pt x="17325" y="8845"/>
                    <a:pt x="17526" y="9165"/>
                    <a:pt x="17748" y="9485"/>
                  </a:cubicBezTo>
                  <a:cubicBezTo>
                    <a:pt x="17942" y="9773"/>
                    <a:pt x="17800" y="10198"/>
                    <a:pt x="17517" y="10364"/>
                  </a:cubicBezTo>
                  <a:cubicBezTo>
                    <a:pt x="17415" y="10423"/>
                    <a:pt x="17310" y="10450"/>
                    <a:pt x="17208" y="10450"/>
                  </a:cubicBezTo>
                  <a:cubicBezTo>
                    <a:pt x="16987" y="10450"/>
                    <a:pt x="16780" y="10324"/>
                    <a:pt x="16638" y="10133"/>
                  </a:cubicBezTo>
                  <a:cubicBezTo>
                    <a:pt x="16346" y="9744"/>
                    <a:pt x="16165" y="9261"/>
                    <a:pt x="16066" y="8786"/>
                  </a:cubicBezTo>
                  <a:cubicBezTo>
                    <a:pt x="15972" y="8340"/>
                    <a:pt x="16318" y="8056"/>
                    <a:pt x="16659" y="8056"/>
                  </a:cubicBezTo>
                  <a:close/>
                  <a:moveTo>
                    <a:pt x="14317" y="7941"/>
                  </a:moveTo>
                  <a:cubicBezTo>
                    <a:pt x="14436" y="7941"/>
                    <a:pt x="14557" y="8000"/>
                    <a:pt x="14643" y="8140"/>
                  </a:cubicBezTo>
                  <a:cubicBezTo>
                    <a:pt x="14963" y="8658"/>
                    <a:pt x="15286" y="9170"/>
                    <a:pt x="15609" y="9686"/>
                  </a:cubicBezTo>
                  <a:cubicBezTo>
                    <a:pt x="15863" y="10089"/>
                    <a:pt x="15463" y="10476"/>
                    <a:pt x="15103" y="10476"/>
                  </a:cubicBezTo>
                  <a:cubicBezTo>
                    <a:pt x="14943" y="10476"/>
                    <a:pt x="14791" y="10399"/>
                    <a:pt x="14708" y="10212"/>
                  </a:cubicBezTo>
                  <a:lnTo>
                    <a:pt x="14708" y="10213"/>
                  </a:lnTo>
                  <a:cubicBezTo>
                    <a:pt x="14454" y="9658"/>
                    <a:pt x="14204" y="9102"/>
                    <a:pt x="13948" y="8548"/>
                  </a:cubicBezTo>
                  <a:cubicBezTo>
                    <a:pt x="13799" y="8228"/>
                    <a:pt x="14054" y="7941"/>
                    <a:pt x="14317" y="7941"/>
                  </a:cubicBezTo>
                  <a:close/>
                  <a:moveTo>
                    <a:pt x="18973" y="8044"/>
                  </a:moveTo>
                  <a:cubicBezTo>
                    <a:pt x="19213" y="8044"/>
                    <a:pt x="19454" y="8173"/>
                    <a:pt x="19555" y="8467"/>
                  </a:cubicBezTo>
                  <a:cubicBezTo>
                    <a:pt x="19703" y="8906"/>
                    <a:pt x="19857" y="9337"/>
                    <a:pt x="20032" y="9767"/>
                  </a:cubicBezTo>
                  <a:cubicBezTo>
                    <a:pt x="20172" y="10113"/>
                    <a:pt x="19877" y="10520"/>
                    <a:pt x="19551" y="10610"/>
                  </a:cubicBezTo>
                  <a:lnTo>
                    <a:pt x="19551" y="10612"/>
                  </a:lnTo>
                  <a:cubicBezTo>
                    <a:pt x="19496" y="10627"/>
                    <a:pt x="19438" y="10634"/>
                    <a:pt x="19380" y="10634"/>
                  </a:cubicBezTo>
                  <a:cubicBezTo>
                    <a:pt x="19079" y="10634"/>
                    <a:pt x="18768" y="10436"/>
                    <a:pt x="18706" y="10131"/>
                  </a:cubicBezTo>
                  <a:cubicBezTo>
                    <a:pt x="18609" y="9679"/>
                    <a:pt x="18498" y="9238"/>
                    <a:pt x="18382" y="8789"/>
                  </a:cubicBezTo>
                  <a:cubicBezTo>
                    <a:pt x="18260" y="8332"/>
                    <a:pt x="18615" y="8044"/>
                    <a:pt x="18973" y="8044"/>
                  </a:cubicBezTo>
                  <a:close/>
                  <a:moveTo>
                    <a:pt x="215910" y="8519"/>
                  </a:moveTo>
                  <a:cubicBezTo>
                    <a:pt x="216148" y="8519"/>
                    <a:pt x="216395" y="8680"/>
                    <a:pt x="216448" y="8924"/>
                  </a:cubicBezTo>
                  <a:cubicBezTo>
                    <a:pt x="216521" y="9258"/>
                    <a:pt x="216595" y="9590"/>
                    <a:pt x="216690" y="9918"/>
                  </a:cubicBezTo>
                  <a:cubicBezTo>
                    <a:pt x="216803" y="10291"/>
                    <a:pt x="216530" y="10669"/>
                    <a:pt x="216157" y="10718"/>
                  </a:cubicBezTo>
                  <a:lnTo>
                    <a:pt x="216157" y="10720"/>
                  </a:lnTo>
                  <a:cubicBezTo>
                    <a:pt x="216127" y="10724"/>
                    <a:pt x="216098" y="10726"/>
                    <a:pt x="216069" y="10726"/>
                  </a:cubicBezTo>
                  <a:cubicBezTo>
                    <a:pt x="215721" y="10726"/>
                    <a:pt x="215439" y="10446"/>
                    <a:pt x="215429" y="10088"/>
                  </a:cubicBezTo>
                  <a:cubicBezTo>
                    <a:pt x="215421" y="9747"/>
                    <a:pt x="215389" y="9412"/>
                    <a:pt x="215354" y="9071"/>
                  </a:cubicBezTo>
                  <a:cubicBezTo>
                    <a:pt x="215325" y="8793"/>
                    <a:pt x="215587" y="8562"/>
                    <a:pt x="215838" y="8524"/>
                  </a:cubicBezTo>
                  <a:cubicBezTo>
                    <a:pt x="215862" y="8521"/>
                    <a:pt x="215886" y="8519"/>
                    <a:pt x="215910" y="8519"/>
                  </a:cubicBezTo>
                  <a:close/>
                  <a:moveTo>
                    <a:pt x="211596" y="9003"/>
                  </a:moveTo>
                  <a:cubicBezTo>
                    <a:pt x="211769" y="9003"/>
                    <a:pt x="211952" y="9082"/>
                    <a:pt x="212022" y="9244"/>
                  </a:cubicBezTo>
                  <a:cubicBezTo>
                    <a:pt x="212127" y="9480"/>
                    <a:pt x="212233" y="9719"/>
                    <a:pt x="212340" y="9957"/>
                  </a:cubicBezTo>
                  <a:cubicBezTo>
                    <a:pt x="212468" y="10248"/>
                    <a:pt x="212402" y="10580"/>
                    <a:pt x="212084" y="10713"/>
                  </a:cubicBezTo>
                  <a:cubicBezTo>
                    <a:pt x="212013" y="10744"/>
                    <a:pt x="211942" y="10757"/>
                    <a:pt x="211873" y="10757"/>
                  </a:cubicBezTo>
                  <a:cubicBezTo>
                    <a:pt x="211643" y="10757"/>
                    <a:pt x="211441" y="10601"/>
                    <a:pt x="211362" y="10367"/>
                  </a:cubicBezTo>
                  <a:cubicBezTo>
                    <a:pt x="211278" y="10121"/>
                    <a:pt x="211194" y="9876"/>
                    <a:pt x="211108" y="9628"/>
                  </a:cubicBezTo>
                  <a:cubicBezTo>
                    <a:pt x="211027" y="9393"/>
                    <a:pt x="211181" y="9131"/>
                    <a:pt x="211400" y="9041"/>
                  </a:cubicBezTo>
                  <a:cubicBezTo>
                    <a:pt x="211458" y="9016"/>
                    <a:pt x="211526" y="9003"/>
                    <a:pt x="211596" y="9003"/>
                  </a:cubicBezTo>
                  <a:close/>
                  <a:moveTo>
                    <a:pt x="21730" y="8267"/>
                  </a:moveTo>
                  <a:cubicBezTo>
                    <a:pt x="21758" y="8267"/>
                    <a:pt x="21785" y="8269"/>
                    <a:pt x="21812" y="8272"/>
                  </a:cubicBezTo>
                  <a:cubicBezTo>
                    <a:pt x="22108" y="8307"/>
                    <a:pt x="22422" y="8601"/>
                    <a:pt x="22388" y="8924"/>
                  </a:cubicBezTo>
                  <a:cubicBezTo>
                    <a:pt x="22379" y="9001"/>
                    <a:pt x="22377" y="9079"/>
                    <a:pt x="22382" y="9156"/>
                  </a:cubicBezTo>
                  <a:cubicBezTo>
                    <a:pt x="22382" y="9156"/>
                    <a:pt x="22382" y="9156"/>
                    <a:pt x="22382" y="9156"/>
                  </a:cubicBezTo>
                  <a:cubicBezTo>
                    <a:pt x="22389" y="9156"/>
                    <a:pt x="22420" y="9267"/>
                    <a:pt x="22417" y="9279"/>
                  </a:cubicBezTo>
                  <a:cubicBezTo>
                    <a:pt x="22443" y="9326"/>
                    <a:pt x="22490" y="9398"/>
                    <a:pt x="22490" y="9410"/>
                  </a:cubicBezTo>
                  <a:cubicBezTo>
                    <a:pt x="22546" y="9469"/>
                    <a:pt x="22606" y="9523"/>
                    <a:pt x="22670" y="9572"/>
                  </a:cubicBezTo>
                  <a:cubicBezTo>
                    <a:pt x="22991" y="9819"/>
                    <a:pt x="22910" y="10341"/>
                    <a:pt x="22670" y="10603"/>
                  </a:cubicBezTo>
                  <a:cubicBezTo>
                    <a:pt x="22540" y="10745"/>
                    <a:pt x="22359" y="10810"/>
                    <a:pt x="22177" y="10810"/>
                  </a:cubicBezTo>
                  <a:cubicBezTo>
                    <a:pt x="21982" y="10810"/>
                    <a:pt x="21784" y="10736"/>
                    <a:pt x="21640" y="10603"/>
                  </a:cubicBezTo>
                  <a:cubicBezTo>
                    <a:pt x="21131" y="10122"/>
                    <a:pt x="20944" y="9424"/>
                    <a:pt x="21082" y="8749"/>
                  </a:cubicBezTo>
                  <a:cubicBezTo>
                    <a:pt x="21143" y="8446"/>
                    <a:pt x="21444" y="8267"/>
                    <a:pt x="21730" y="8267"/>
                  </a:cubicBezTo>
                  <a:close/>
                  <a:moveTo>
                    <a:pt x="209842" y="9046"/>
                  </a:moveTo>
                  <a:cubicBezTo>
                    <a:pt x="209893" y="9046"/>
                    <a:pt x="209944" y="9052"/>
                    <a:pt x="209995" y="9064"/>
                  </a:cubicBezTo>
                  <a:cubicBezTo>
                    <a:pt x="210330" y="9140"/>
                    <a:pt x="210495" y="9506"/>
                    <a:pt x="210423" y="9818"/>
                  </a:cubicBezTo>
                  <a:cubicBezTo>
                    <a:pt x="210422" y="9832"/>
                    <a:pt x="210418" y="9847"/>
                    <a:pt x="210414" y="9861"/>
                  </a:cubicBezTo>
                  <a:cubicBezTo>
                    <a:pt x="210414" y="9875"/>
                    <a:pt x="210411" y="9893"/>
                    <a:pt x="210411" y="9907"/>
                  </a:cubicBezTo>
                  <a:cubicBezTo>
                    <a:pt x="210410" y="9934"/>
                    <a:pt x="210411" y="9960"/>
                    <a:pt x="210414" y="9986"/>
                  </a:cubicBezTo>
                  <a:cubicBezTo>
                    <a:pt x="210425" y="10033"/>
                    <a:pt x="210438" y="10079"/>
                    <a:pt x="210450" y="10123"/>
                  </a:cubicBezTo>
                  <a:cubicBezTo>
                    <a:pt x="210458" y="10128"/>
                    <a:pt x="210486" y="10193"/>
                    <a:pt x="210502" y="10213"/>
                  </a:cubicBezTo>
                  <a:cubicBezTo>
                    <a:pt x="210685" y="10519"/>
                    <a:pt x="210560" y="10899"/>
                    <a:pt x="210271" y="11084"/>
                  </a:cubicBezTo>
                  <a:lnTo>
                    <a:pt x="210271" y="11082"/>
                  </a:lnTo>
                  <a:cubicBezTo>
                    <a:pt x="210179" y="11142"/>
                    <a:pt x="210070" y="11169"/>
                    <a:pt x="209960" y="11169"/>
                  </a:cubicBezTo>
                  <a:cubicBezTo>
                    <a:pt x="209736" y="11169"/>
                    <a:pt x="209507" y="11053"/>
                    <a:pt x="209401" y="10856"/>
                  </a:cubicBezTo>
                  <a:cubicBezTo>
                    <a:pt x="209175" y="10435"/>
                    <a:pt x="209110" y="9957"/>
                    <a:pt x="209241" y="9491"/>
                  </a:cubicBezTo>
                  <a:cubicBezTo>
                    <a:pt x="209317" y="9211"/>
                    <a:pt x="209570" y="9046"/>
                    <a:pt x="209842" y="9046"/>
                  </a:cubicBezTo>
                  <a:close/>
                  <a:moveTo>
                    <a:pt x="100433" y="10165"/>
                  </a:moveTo>
                  <a:cubicBezTo>
                    <a:pt x="100453" y="10165"/>
                    <a:pt x="100473" y="10167"/>
                    <a:pt x="100492" y="10169"/>
                  </a:cubicBezTo>
                  <a:cubicBezTo>
                    <a:pt x="100716" y="10196"/>
                    <a:pt x="100969" y="10422"/>
                    <a:pt x="100938" y="10670"/>
                  </a:cubicBezTo>
                  <a:cubicBezTo>
                    <a:pt x="100927" y="10732"/>
                    <a:pt x="100924" y="10796"/>
                    <a:pt x="100926" y="10858"/>
                  </a:cubicBezTo>
                  <a:cubicBezTo>
                    <a:pt x="100931" y="10858"/>
                    <a:pt x="100949" y="10960"/>
                    <a:pt x="100954" y="10978"/>
                  </a:cubicBezTo>
                  <a:cubicBezTo>
                    <a:pt x="100958" y="10987"/>
                    <a:pt x="100958" y="10987"/>
                    <a:pt x="100958" y="10989"/>
                  </a:cubicBezTo>
                  <a:cubicBezTo>
                    <a:pt x="100972" y="11016"/>
                    <a:pt x="100987" y="11045"/>
                    <a:pt x="101001" y="11071"/>
                  </a:cubicBezTo>
                  <a:cubicBezTo>
                    <a:pt x="101010" y="11080"/>
                    <a:pt x="101013" y="11086"/>
                    <a:pt x="101019" y="11091"/>
                  </a:cubicBezTo>
                  <a:cubicBezTo>
                    <a:pt x="101042" y="11118"/>
                    <a:pt x="101066" y="11142"/>
                    <a:pt x="101092" y="11165"/>
                  </a:cubicBezTo>
                  <a:cubicBezTo>
                    <a:pt x="101301" y="11362"/>
                    <a:pt x="101290" y="11720"/>
                    <a:pt x="101092" y="11921"/>
                  </a:cubicBezTo>
                  <a:cubicBezTo>
                    <a:pt x="100989" y="12022"/>
                    <a:pt x="100849" y="12074"/>
                    <a:pt x="100709" y="12074"/>
                  </a:cubicBezTo>
                  <a:cubicBezTo>
                    <a:pt x="100571" y="12074"/>
                    <a:pt x="100434" y="12023"/>
                    <a:pt x="100335" y="11921"/>
                  </a:cubicBezTo>
                  <a:cubicBezTo>
                    <a:pt x="99968" y="11543"/>
                    <a:pt x="99837" y="11048"/>
                    <a:pt x="99930" y="10533"/>
                  </a:cubicBezTo>
                  <a:cubicBezTo>
                    <a:pt x="99973" y="10302"/>
                    <a:pt x="100214" y="10165"/>
                    <a:pt x="100433" y="10165"/>
                  </a:cubicBezTo>
                  <a:close/>
                  <a:moveTo>
                    <a:pt x="102478" y="10487"/>
                  </a:moveTo>
                  <a:cubicBezTo>
                    <a:pt x="102643" y="10487"/>
                    <a:pt x="102800" y="10594"/>
                    <a:pt x="102796" y="10815"/>
                  </a:cubicBezTo>
                  <a:cubicBezTo>
                    <a:pt x="102791" y="11086"/>
                    <a:pt x="102852" y="11342"/>
                    <a:pt x="103035" y="11548"/>
                  </a:cubicBezTo>
                  <a:cubicBezTo>
                    <a:pt x="103316" y="11863"/>
                    <a:pt x="103022" y="12225"/>
                    <a:pt x="102726" y="12225"/>
                  </a:cubicBezTo>
                  <a:cubicBezTo>
                    <a:pt x="102609" y="12225"/>
                    <a:pt x="102492" y="12169"/>
                    <a:pt x="102409" y="12031"/>
                  </a:cubicBezTo>
                  <a:cubicBezTo>
                    <a:pt x="102194" y="11667"/>
                    <a:pt x="102072" y="11240"/>
                    <a:pt x="102113" y="10815"/>
                  </a:cubicBezTo>
                  <a:cubicBezTo>
                    <a:pt x="102134" y="10598"/>
                    <a:pt x="102309" y="10487"/>
                    <a:pt x="102478" y="10487"/>
                  </a:cubicBezTo>
                  <a:close/>
                  <a:moveTo>
                    <a:pt x="97682" y="10597"/>
                  </a:moveTo>
                  <a:cubicBezTo>
                    <a:pt x="97811" y="10597"/>
                    <a:pt x="97938" y="10642"/>
                    <a:pt x="98025" y="10743"/>
                  </a:cubicBezTo>
                  <a:cubicBezTo>
                    <a:pt x="98226" y="10978"/>
                    <a:pt x="98427" y="11213"/>
                    <a:pt x="98628" y="11446"/>
                  </a:cubicBezTo>
                  <a:cubicBezTo>
                    <a:pt x="98838" y="11694"/>
                    <a:pt x="98840" y="12045"/>
                    <a:pt x="98573" y="12253"/>
                  </a:cubicBezTo>
                  <a:cubicBezTo>
                    <a:pt x="98470" y="12332"/>
                    <a:pt x="98361" y="12368"/>
                    <a:pt x="98254" y="12368"/>
                  </a:cubicBezTo>
                  <a:cubicBezTo>
                    <a:pt x="98073" y="12368"/>
                    <a:pt x="97899" y="12265"/>
                    <a:pt x="97781" y="12101"/>
                  </a:cubicBezTo>
                  <a:cubicBezTo>
                    <a:pt x="97597" y="11854"/>
                    <a:pt x="97414" y="11604"/>
                    <a:pt x="97231" y="11356"/>
                  </a:cubicBezTo>
                  <a:cubicBezTo>
                    <a:pt x="97080" y="11152"/>
                    <a:pt x="97179" y="10844"/>
                    <a:pt x="97359" y="10702"/>
                  </a:cubicBezTo>
                  <a:cubicBezTo>
                    <a:pt x="97448" y="10634"/>
                    <a:pt x="97565" y="10597"/>
                    <a:pt x="97682" y="10597"/>
                  </a:cubicBezTo>
                  <a:close/>
                  <a:moveTo>
                    <a:pt x="523" y="0"/>
                  </a:moveTo>
                  <a:cubicBezTo>
                    <a:pt x="93" y="1269"/>
                    <a:pt x="0" y="2663"/>
                    <a:pt x="26" y="3989"/>
                  </a:cubicBezTo>
                  <a:cubicBezTo>
                    <a:pt x="62" y="5726"/>
                    <a:pt x="268" y="7725"/>
                    <a:pt x="1038" y="9308"/>
                  </a:cubicBezTo>
                  <a:cubicBezTo>
                    <a:pt x="1978" y="11236"/>
                    <a:pt x="4763" y="10922"/>
                    <a:pt x="6639" y="11066"/>
                  </a:cubicBezTo>
                  <a:cubicBezTo>
                    <a:pt x="13808" y="11615"/>
                    <a:pt x="21018" y="11711"/>
                    <a:pt x="28205" y="11882"/>
                  </a:cubicBezTo>
                  <a:cubicBezTo>
                    <a:pt x="35729" y="12063"/>
                    <a:pt x="43248" y="12305"/>
                    <a:pt x="50768" y="12511"/>
                  </a:cubicBezTo>
                  <a:cubicBezTo>
                    <a:pt x="64421" y="12887"/>
                    <a:pt x="78068" y="13263"/>
                    <a:pt x="91714" y="13815"/>
                  </a:cubicBezTo>
                  <a:cubicBezTo>
                    <a:pt x="94688" y="13690"/>
                    <a:pt x="97661" y="13586"/>
                    <a:pt x="100637" y="13532"/>
                  </a:cubicBezTo>
                  <a:cubicBezTo>
                    <a:pt x="113261" y="13316"/>
                    <a:pt x="125894" y="13010"/>
                    <a:pt x="138523" y="13010"/>
                  </a:cubicBezTo>
                  <a:cubicBezTo>
                    <a:pt x="146393" y="13010"/>
                    <a:pt x="154260" y="13129"/>
                    <a:pt x="162122" y="13462"/>
                  </a:cubicBezTo>
                  <a:cubicBezTo>
                    <a:pt x="172654" y="13093"/>
                    <a:pt x="183184" y="12802"/>
                    <a:pt x="193720" y="12512"/>
                  </a:cubicBezTo>
                  <a:cubicBezTo>
                    <a:pt x="201240" y="12305"/>
                    <a:pt x="208759" y="12063"/>
                    <a:pt x="216283" y="11882"/>
                  </a:cubicBezTo>
                  <a:cubicBezTo>
                    <a:pt x="223470" y="11712"/>
                    <a:pt x="230680" y="11615"/>
                    <a:pt x="237849" y="11066"/>
                  </a:cubicBezTo>
                  <a:cubicBezTo>
                    <a:pt x="239725" y="10923"/>
                    <a:pt x="242509" y="11237"/>
                    <a:pt x="243450" y="9308"/>
                  </a:cubicBezTo>
                  <a:cubicBezTo>
                    <a:pt x="244220" y="7725"/>
                    <a:pt x="244426" y="5726"/>
                    <a:pt x="244462" y="3989"/>
                  </a:cubicBezTo>
                  <a:cubicBezTo>
                    <a:pt x="244487" y="2663"/>
                    <a:pt x="244395" y="1269"/>
                    <a:pt x="243965" y="0"/>
                  </a:cubicBezTo>
                  <a:cubicBezTo>
                    <a:pt x="243934" y="9"/>
                    <a:pt x="243909" y="18"/>
                    <a:pt x="243879" y="23"/>
                  </a:cubicBezTo>
                  <a:cubicBezTo>
                    <a:pt x="240883" y="914"/>
                    <a:pt x="237706" y="1393"/>
                    <a:pt x="234628" y="1853"/>
                  </a:cubicBezTo>
                  <a:cubicBezTo>
                    <a:pt x="231172" y="2368"/>
                    <a:pt x="227706" y="2785"/>
                    <a:pt x="224229" y="3102"/>
                  </a:cubicBezTo>
                  <a:cubicBezTo>
                    <a:pt x="217095" y="3753"/>
                    <a:pt x="209932" y="4079"/>
                    <a:pt x="202770" y="4268"/>
                  </a:cubicBezTo>
                  <a:cubicBezTo>
                    <a:pt x="195361" y="4465"/>
                    <a:pt x="187948" y="4334"/>
                    <a:pt x="180537" y="4556"/>
                  </a:cubicBezTo>
                  <a:cubicBezTo>
                    <a:pt x="173212" y="4774"/>
                    <a:pt x="165907" y="5054"/>
                    <a:pt x="158593" y="5507"/>
                  </a:cubicBezTo>
                  <a:cubicBezTo>
                    <a:pt x="151340" y="5955"/>
                    <a:pt x="144089" y="6384"/>
                    <a:pt x="136824" y="6384"/>
                  </a:cubicBezTo>
                  <a:cubicBezTo>
                    <a:pt x="135967" y="6384"/>
                    <a:pt x="135110" y="6378"/>
                    <a:pt x="134252" y="6366"/>
                  </a:cubicBezTo>
                  <a:cubicBezTo>
                    <a:pt x="131505" y="6443"/>
                    <a:pt x="128758" y="6475"/>
                    <a:pt x="126008" y="6475"/>
                  </a:cubicBezTo>
                  <a:cubicBezTo>
                    <a:pt x="124585" y="6475"/>
                    <a:pt x="123161" y="6466"/>
                    <a:pt x="121735" y="6451"/>
                  </a:cubicBezTo>
                  <a:cubicBezTo>
                    <a:pt x="118241" y="6410"/>
                    <a:pt x="114729" y="6366"/>
                    <a:pt x="111223" y="6221"/>
                  </a:cubicBezTo>
                  <a:cubicBezTo>
                    <a:pt x="111074" y="6312"/>
                    <a:pt x="110903" y="6361"/>
                    <a:pt x="110728" y="6361"/>
                  </a:cubicBezTo>
                  <a:cubicBezTo>
                    <a:pt x="109716" y="6378"/>
                    <a:pt x="108704" y="6387"/>
                    <a:pt x="107693" y="6387"/>
                  </a:cubicBezTo>
                  <a:cubicBezTo>
                    <a:pt x="100417" y="6387"/>
                    <a:pt x="93157" y="5957"/>
                    <a:pt x="85895" y="5508"/>
                  </a:cubicBezTo>
                  <a:cubicBezTo>
                    <a:pt x="78581" y="5054"/>
                    <a:pt x="71275" y="4774"/>
                    <a:pt x="63951" y="4557"/>
                  </a:cubicBezTo>
                  <a:cubicBezTo>
                    <a:pt x="56540" y="4335"/>
                    <a:pt x="49127" y="4467"/>
                    <a:pt x="41716" y="4268"/>
                  </a:cubicBezTo>
                  <a:cubicBezTo>
                    <a:pt x="34556" y="4079"/>
                    <a:pt x="27393" y="3754"/>
                    <a:pt x="20259" y="3102"/>
                  </a:cubicBezTo>
                  <a:cubicBezTo>
                    <a:pt x="16777" y="2785"/>
                    <a:pt x="13311" y="2369"/>
                    <a:pt x="9860" y="1854"/>
                  </a:cubicBezTo>
                  <a:cubicBezTo>
                    <a:pt x="6783" y="1393"/>
                    <a:pt x="3605" y="914"/>
                    <a:pt x="609" y="23"/>
                  </a:cubicBezTo>
                  <a:cubicBezTo>
                    <a:pt x="579" y="17"/>
                    <a:pt x="553" y="9"/>
                    <a:pt x="523"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1458;p49">
              <a:extLst>
                <a:ext uri="{FF2B5EF4-FFF2-40B4-BE49-F238E27FC236}">
                  <a16:creationId xmlns:a16="http://schemas.microsoft.com/office/drawing/2014/main" id="{90219720-35FF-46F6-9B07-B0BC767DB196}"/>
                </a:ext>
              </a:extLst>
            </p:cNvPr>
            <p:cNvSpPr/>
            <p:nvPr/>
          </p:nvSpPr>
          <p:spPr>
            <a:xfrm>
              <a:off x="5811250" y="3306300"/>
              <a:ext cx="707325" cy="236250"/>
            </a:xfrm>
            <a:custGeom>
              <a:avLst/>
              <a:gdLst/>
              <a:ahLst/>
              <a:cxnLst/>
              <a:rect l="l" t="t" r="r" b="b"/>
              <a:pathLst>
                <a:path w="28293" h="9450" extrusionOk="0">
                  <a:moveTo>
                    <a:pt x="518" y="0"/>
                  </a:moveTo>
                  <a:cubicBezTo>
                    <a:pt x="46" y="852"/>
                    <a:pt x="3" y="1944"/>
                    <a:pt x="3" y="2895"/>
                  </a:cubicBezTo>
                  <a:cubicBezTo>
                    <a:pt x="0" y="4358"/>
                    <a:pt x="125" y="6148"/>
                    <a:pt x="1298" y="7160"/>
                  </a:cubicBezTo>
                  <a:cubicBezTo>
                    <a:pt x="2202" y="7940"/>
                    <a:pt x="3526" y="8315"/>
                    <a:pt x="4654" y="8623"/>
                  </a:cubicBezTo>
                  <a:cubicBezTo>
                    <a:pt x="7134" y="9302"/>
                    <a:pt x="9726" y="9447"/>
                    <a:pt x="12284" y="9450"/>
                  </a:cubicBezTo>
                  <a:cubicBezTo>
                    <a:pt x="14841" y="9450"/>
                    <a:pt x="17448" y="9418"/>
                    <a:pt x="19973" y="8984"/>
                  </a:cubicBezTo>
                  <a:cubicBezTo>
                    <a:pt x="22351" y="8577"/>
                    <a:pt x="25042" y="7759"/>
                    <a:pt x="26674" y="5872"/>
                  </a:cubicBezTo>
                  <a:cubicBezTo>
                    <a:pt x="27841" y="4522"/>
                    <a:pt x="28292" y="2366"/>
                    <a:pt x="28254" y="402"/>
                  </a:cubicBezTo>
                  <a:lnTo>
                    <a:pt x="28254" y="402"/>
                  </a:lnTo>
                  <a:cubicBezTo>
                    <a:pt x="26627" y="2174"/>
                    <a:pt x="24297" y="3105"/>
                    <a:pt x="21860" y="3404"/>
                  </a:cubicBezTo>
                  <a:cubicBezTo>
                    <a:pt x="21289" y="3474"/>
                    <a:pt x="20719" y="3496"/>
                    <a:pt x="20150" y="3496"/>
                  </a:cubicBezTo>
                  <a:cubicBezTo>
                    <a:pt x="19177" y="3496"/>
                    <a:pt x="18206" y="3432"/>
                    <a:pt x="17236" y="3432"/>
                  </a:cubicBezTo>
                  <a:cubicBezTo>
                    <a:pt x="16819" y="3432"/>
                    <a:pt x="16402" y="3444"/>
                    <a:pt x="15986" y="3478"/>
                  </a:cubicBezTo>
                  <a:cubicBezTo>
                    <a:pt x="14946" y="3562"/>
                    <a:pt x="15462" y="3861"/>
                    <a:pt x="15130" y="4633"/>
                  </a:cubicBezTo>
                  <a:cubicBezTo>
                    <a:pt x="14958" y="5033"/>
                    <a:pt x="14641" y="5334"/>
                    <a:pt x="14271" y="5555"/>
                  </a:cubicBezTo>
                  <a:cubicBezTo>
                    <a:pt x="13697" y="5899"/>
                    <a:pt x="12938" y="6065"/>
                    <a:pt x="12189" y="6065"/>
                  </a:cubicBezTo>
                  <a:cubicBezTo>
                    <a:pt x="11561" y="6065"/>
                    <a:pt x="10940" y="5949"/>
                    <a:pt x="10440" y="5723"/>
                  </a:cubicBezTo>
                  <a:cubicBezTo>
                    <a:pt x="9974" y="5510"/>
                    <a:pt x="9581" y="5196"/>
                    <a:pt x="9294" y="4771"/>
                  </a:cubicBezTo>
                  <a:cubicBezTo>
                    <a:pt x="9156" y="4568"/>
                    <a:pt x="9029" y="4330"/>
                    <a:pt x="8962" y="4088"/>
                  </a:cubicBezTo>
                  <a:cubicBezTo>
                    <a:pt x="8918" y="3925"/>
                    <a:pt x="8973" y="3227"/>
                    <a:pt x="8921" y="3160"/>
                  </a:cubicBezTo>
                  <a:cubicBezTo>
                    <a:pt x="8641" y="2811"/>
                    <a:pt x="7471" y="2918"/>
                    <a:pt x="6964" y="2840"/>
                  </a:cubicBezTo>
                  <a:cubicBezTo>
                    <a:pt x="6077" y="2698"/>
                    <a:pt x="5203" y="2470"/>
                    <a:pt x="4358" y="2159"/>
                  </a:cubicBezTo>
                  <a:cubicBezTo>
                    <a:pt x="2959" y="1643"/>
                    <a:pt x="1698" y="899"/>
                    <a:pt x="518"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1459;p49">
              <a:extLst>
                <a:ext uri="{FF2B5EF4-FFF2-40B4-BE49-F238E27FC236}">
                  <a16:creationId xmlns:a16="http://schemas.microsoft.com/office/drawing/2014/main" id="{59B75C43-7663-4767-BC21-423E8FD57321}"/>
                </a:ext>
              </a:extLst>
            </p:cNvPr>
            <p:cNvSpPr/>
            <p:nvPr/>
          </p:nvSpPr>
          <p:spPr>
            <a:xfrm>
              <a:off x="6236675" y="3218875"/>
              <a:ext cx="277550" cy="145225"/>
            </a:xfrm>
            <a:custGeom>
              <a:avLst/>
              <a:gdLst/>
              <a:ahLst/>
              <a:cxnLst/>
              <a:rect l="l" t="t" r="r" b="b"/>
              <a:pathLst>
                <a:path w="11102" h="5809" extrusionOk="0">
                  <a:moveTo>
                    <a:pt x="9553" y="0"/>
                  </a:moveTo>
                  <a:cubicBezTo>
                    <a:pt x="9535" y="12"/>
                    <a:pt x="9517" y="26"/>
                    <a:pt x="9497" y="38"/>
                  </a:cubicBezTo>
                  <a:cubicBezTo>
                    <a:pt x="6285" y="1851"/>
                    <a:pt x="3148" y="3858"/>
                    <a:pt x="0" y="5804"/>
                  </a:cubicBezTo>
                  <a:cubicBezTo>
                    <a:pt x="432" y="5804"/>
                    <a:pt x="863" y="5809"/>
                    <a:pt x="1293" y="5809"/>
                  </a:cubicBezTo>
                  <a:cubicBezTo>
                    <a:pt x="1958" y="5809"/>
                    <a:pt x="2622" y="5798"/>
                    <a:pt x="3286" y="5743"/>
                  </a:cubicBezTo>
                  <a:cubicBezTo>
                    <a:pt x="6192" y="5511"/>
                    <a:pt x="9183" y="4632"/>
                    <a:pt x="11101" y="2333"/>
                  </a:cubicBezTo>
                  <a:cubicBezTo>
                    <a:pt x="11077" y="2191"/>
                    <a:pt x="11052" y="2051"/>
                    <a:pt x="11022" y="1917"/>
                  </a:cubicBezTo>
                  <a:cubicBezTo>
                    <a:pt x="10842" y="1059"/>
                    <a:pt x="10288" y="445"/>
                    <a:pt x="9553"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1460;p49">
              <a:extLst>
                <a:ext uri="{FF2B5EF4-FFF2-40B4-BE49-F238E27FC236}">
                  <a16:creationId xmlns:a16="http://schemas.microsoft.com/office/drawing/2014/main" id="{EC6505B1-E3DD-47EC-81E2-5B07B6014095}"/>
                </a:ext>
              </a:extLst>
            </p:cNvPr>
            <p:cNvSpPr/>
            <p:nvPr/>
          </p:nvSpPr>
          <p:spPr>
            <a:xfrm>
              <a:off x="6063000" y="3190625"/>
              <a:ext cx="385000" cy="236500"/>
            </a:xfrm>
            <a:custGeom>
              <a:avLst/>
              <a:gdLst/>
              <a:ahLst/>
              <a:cxnLst/>
              <a:rect l="l" t="t" r="r" b="b"/>
              <a:pathLst>
                <a:path w="15400" h="9460" extrusionOk="0">
                  <a:moveTo>
                    <a:pt x="12525" y="1"/>
                  </a:moveTo>
                  <a:cubicBezTo>
                    <a:pt x="12489" y="99"/>
                    <a:pt x="12425" y="183"/>
                    <a:pt x="12339" y="242"/>
                  </a:cubicBezTo>
                  <a:cubicBezTo>
                    <a:pt x="10382" y="1637"/>
                    <a:pt x="8138" y="2710"/>
                    <a:pt x="6031" y="3865"/>
                  </a:cubicBezTo>
                  <a:cubicBezTo>
                    <a:pt x="4051" y="4950"/>
                    <a:pt x="2051" y="5994"/>
                    <a:pt x="1" y="6946"/>
                  </a:cubicBezTo>
                  <a:cubicBezTo>
                    <a:pt x="110" y="7176"/>
                    <a:pt x="157" y="7459"/>
                    <a:pt x="216" y="7787"/>
                  </a:cubicBezTo>
                  <a:cubicBezTo>
                    <a:pt x="429" y="8982"/>
                    <a:pt x="1265" y="9460"/>
                    <a:pt x="2348" y="9460"/>
                  </a:cubicBezTo>
                  <a:cubicBezTo>
                    <a:pt x="2486" y="9460"/>
                    <a:pt x="2629" y="9452"/>
                    <a:pt x="2775" y="9437"/>
                  </a:cubicBezTo>
                  <a:cubicBezTo>
                    <a:pt x="3718" y="9337"/>
                    <a:pt x="3808" y="8680"/>
                    <a:pt x="4081" y="7920"/>
                  </a:cubicBezTo>
                  <a:cubicBezTo>
                    <a:pt x="4303" y="7307"/>
                    <a:pt x="4599" y="7092"/>
                    <a:pt x="5105" y="7007"/>
                  </a:cubicBezTo>
                  <a:cubicBezTo>
                    <a:pt x="8470" y="4729"/>
                    <a:pt x="11932" y="2713"/>
                    <a:pt x="15400" y="618"/>
                  </a:cubicBezTo>
                  <a:cubicBezTo>
                    <a:pt x="14481" y="289"/>
                    <a:pt x="13447" y="111"/>
                    <a:pt x="12525"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1461;p49">
              <a:extLst>
                <a:ext uri="{FF2B5EF4-FFF2-40B4-BE49-F238E27FC236}">
                  <a16:creationId xmlns:a16="http://schemas.microsoft.com/office/drawing/2014/main" id="{C7F4F80B-9C9B-4E51-97C8-5C161C34E09F}"/>
                </a:ext>
              </a:extLst>
            </p:cNvPr>
            <p:cNvSpPr/>
            <p:nvPr/>
          </p:nvSpPr>
          <p:spPr>
            <a:xfrm>
              <a:off x="4820275" y="265925"/>
              <a:ext cx="937450" cy="923950"/>
            </a:xfrm>
            <a:custGeom>
              <a:avLst/>
              <a:gdLst/>
              <a:ahLst/>
              <a:cxnLst/>
              <a:rect l="l" t="t" r="r" b="b"/>
              <a:pathLst>
                <a:path w="37498" h="36958" extrusionOk="0">
                  <a:moveTo>
                    <a:pt x="15952" y="0"/>
                  </a:moveTo>
                  <a:cubicBezTo>
                    <a:pt x="15132" y="0"/>
                    <a:pt x="14319" y="63"/>
                    <a:pt x="13559" y="236"/>
                  </a:cubicBezTo>
                  <a:cubicBezTo>
                    <a:pt x="11919" y="609"/>
                    <a:pt x="10383" y="1643"/>
                    <a:pt x="8998" y="2553"/>
                  </a:cubicBezTo>
                  <a:cubicBezTo>
                    <a:pt x="6796" y="4000"/>
                    <a:pt x="4905" y="5916"/>
                    <a:pt x="3469" y="8124"/>
                  </a:cubicBezTo>
                  <a:cubicBezTo>
                    <a:pt x="1250" y="11540"/>
                    <a:pt x="111" y="15616"/>
                    <a:pt x="53" y="19689"/>
                  </a:cubicBezTo>
                  <a:cubicBezTo>
                    <a:pt x="1" y="23279"/>
                    <a:pt x="821" y="26978"/>
                    <a:pt x="2962" y="29859"/>
                  </a:cubicBezTo>
                  <a:cubicBezTo>
                    <a:pt x="5826" y="33716"/>
                    <a:pt x="10646" y="35624"/>
                    <a:pt x="15372" y="36481"/>
                  </a:cubicBezTo>
                  <a:cubicBezTo>
                    <a:pt x="16702" y="36722"/>
                    <a:pt x="18049" y="36882"/>
                    <a:pt x="19400" y="36937"/>
                  </a:cubicBezTo>
                  <a:cubicBezTo>
                    <a:pt x="19738" y="36950"/>
                    <a:pt x="20077" y="36957"/>
                    <a:pt x="20417" y="36957"/>
                  </a:cubicBezTo>
                  <a:cubicBezTo>
                    <a:pt x="22468" y="36957"/>
                    <a:pt x="24530" y="36698"/>
                    <a:pt x="26474" y="36032"/>
                  </a:cubicBezTo>
                  <a:cubicBezTo>
                    <a:pt x="28879" y="35209"/>
                    <a:pt x="30380" y="33668"/>
                    <a:pt x="32367" y="32210"/>
                  </a:cubicBezTo>
                  <a:cubicBezTo>
                    <a:pt x="36088" y="29481"/>
                    <a:pt x="37497" y="24323"/>
                    <a:pt x="37315" y="19832"/>
                  </a:cubicBezTo>
                  <a:cubicBezTo>
                    <a:pt x="37093" y="14337"/>
                    <a:pt x="34248" y="10023"/>
                    <a:pt x="30645" y="6113"/>
                  </a:cubicBezTo>
                  <a:cubicBezTo>
                    <a:pt x="27613" y="2825"/>
                    <a:pt x="23356" y="669"/>
                    <a:pt x="18907" y="194"/>
                  </a:cubicBezTo>
                  <a:cubicBezTo>
                    <a:pt x="17968" y="94"/>
                    <a:pt x="16955" y="0"/>
                    <a:pt x="15952"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462;p49">
              <a:extLst>
                <a:ext uri="{FF2B5EF4-FFF2-40B4-BE49-F238E27FC236}">
                  <a16:creationId xmlns:a16="http://schemas.microsoft.com/office/drawing/2014/main" id="{F7A3345D-72AA-4EB9-B8CB-80C41E9629CC}"/>
                </a:ext>
              </a:extLst>
            </p:cNvPr>
            <p:cNvSpPr/>
            <p:nvPr/>
          </p:nvSpPr>
          <p:spPr>
            <a:xfrm>
              <a:off x="5937350" y="2693800"/>
              <a:ext cx="413975" cy="284225"/>
            </a:xfrm>
            <a:custGeom>
              <a:avLst/>
              <a:gdLst/>
              <a:ahLst/>
              <a:cxnLst/>
              <a:rect l="l" t="t" r="r" b="b"/>
              <a:pathLst>
                <a:path w="16559" h="11369" extrusionOk="0">
                  <a:moveTo>
                    <a:pt x="9575" y="0"/>
                  </a:moveTo>
                  <a:cubicBezTo>
                    <a:pt x="8088" y="0"/>
                    <a:pt x="6610" y="446"/>
                    <a:pt x="5520" y="1356"/>
                  </a:cubicBezTo>
                  <a:cubicBezTo>
                    <a:pt x="4275" y="2395"/>
                    <a:pt x="3400" y="3907"/>
                    <a:pt x="2431" y="5193"/>
                  </a:cubicBezTo>
                  <a:cubicBezTo>
                    <a:pt x="1634" y="6249"/>
                    <a:pt x="830" y="7298"/>
                    <a:pt x="1" y="8333"/>
                  </a:cubicBezTo>
                  <a:cubicBezTo>
                    <a:pt x="2288" y="8340"/>
                    <a:pt x="5190" y="9179"/>
                    <a:pt x="6105" y="11369"/>
                  </a:cubicBezTo>
                  <a:cubicBezTo>
                    <a:pt x="7814" y="11012"/>
                    <a:pt x="9527" y="10704"/>
                    <a:pt x="11256" y="10465"/>
                  </a:cubicBezTo>
                  <a:cubicBezTo>
                    <a:pt x="11555" y="10424"/>
                    <a:pt x="11857" y="10388"/>
                    <a:pt x="12158" y="10356"/>
                  </a:cubicBezTo>
                  <a:cubicBezTo>
                    <a:pt x="13636" y="7924"/>
                    <a:pt x="16559" y="3897"/>
                    <a:pt x="13968" y="1562"/>
                  </a:cubicBezTo>
                  <a:cubicBezTo>
                    <a:pt x="12822" y="529"/>
                    <a:pt x="11194" y="0"/>
                    <a:pt x="9575"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463;p49">
              <a:extLst>
                <a:ext uri="{FF2B5EF4-FFF2-40B4-BE49-F238E27FC236}">
                  <a16:creationId xmlns:a16="http://schemas.microsoft.com/office/drawing/2014/main" id="{9A09E27C-15FE-442E-A96A-AC9EC18BD4C5}"/>
                </a:ext>
              </a:extLst>
            </p:cNvPr>
            <p:cNvSpPr/>
            <p:nvPr/>
          </p:nvSpPr>
          <p:spPr>
            <a:xfrm>
              <a:off x="5835400" y="3184050"/>
              <a:ext cx="504300" cy="168525"/>
            </a:xfrm>
            <a:custGeom>
              <a:avLst/>
              <a:gdLst/>
              <a:ahLst/>
              <a:cxnLst/>
              <a:rect l="l" t="t" r="r" b="b"/>
              <a:pathLst>
                <a:path w="20172" h="6741" extrusionOk="0">
                  <a:moveTo>
                    <a:pt x="17159" y="1"/>
                  </a:moveTo>
                  <a:cubicBezTo>
                    <a:pt x="16574" y="1"/>
                    <a:pt x="15990" y="13"/>
                    <a:pt x="15406" y="32"/>
                  </a:cubicBezTo>
                  <a:cubicBezTo>
                    <a:pt x="14353" y="150"/>
                    <a:pt x="13300" y="313"/>
                    <a:pt x="12247" y="503"/>
                  </a:cubicBezTo>
                  <a:cubicBezTo>
                    <a:pt x="9294" y="1032"/>
                    <a:pt x="6341" y="1643"/>
                    <a:pt x="3504" y="2635"/>
                  </a:cubicBezTo>
                  <a:cubicBezTo>
                    <a:pt x="2369" y="3034"/>
                    <a:pt x="979" y="3403"/>
                    <a:pt x="71" y="4230"/>
                  </a:cubicBezTo>
                  <a:cubicBezTo>
                    <a:pt x="48" y="4250"/>
                    <a:pt x="24" y="4273"/>
                    <a:pt x="1" y="4296"/>
                  </a:cubicBezTo>
                  <a:cubicBezTo>
                    <a:pt x="1301" y="5085"/>
                    <a:pt x="2695" y="5704"/>
                    <a:pt x="4167" y="6095"/>
                  </a:cubicBezTo>
                  <a:cubicBezTo>
                    <a:pt x="5525" y="6455"/>
                    <a:pt x="6960" y="6316"/>
                    <a:pt x="8292" y="6630"/>
                  </a:cubicBezTo>
                  <a:cubicBezTo>
                    <a:pt x="8405" y="6656"/>
                    <a:pt x="8516" y="6692"/>
                    <a:pt x="8621" y="6741"/>
                  </a:cubicBezTo>
                  <a:cubicBezTo>
                    <a:pt x="10599" y="5536"/>
                    <a:pt x="12617" y="4404"/>
                    <a:pt x="14638" y="3273"/>
                  </a:cubicBezTo>
                  <a:cubicBezTo>
                    <a:pt x="16474" y="2243"/>
                    <a:pt x="18280" y="1068"/>
                    <a:pt x="20171" y="121"/>
                  </a:cubicBezTo>
                  <a:cubicBezTo>
                    <a:pt x="19169" y="35"/>
                    <a:pt x="18164" y="1"/>
                    <a:pt x="17159"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1464;p49">
              <a:extLst>
                <a:ext uri="{FF2B5EF4-FFF2-40B4-BE49-F238E27FC236}">
                  <a16:creationId xmlns:a16="http://schemas.microsoft.com/office/drawing/2014/main" id="{BB720DF3-44CD-4A3E-BBAD-C20A8BEA92E0}"/>
                </a:ext>
              </a:extLst>
            </p:cNvPr>
            <p:cNvSpPr/>
            <p:nvPr/>
          </p:nvSpPr>
          <p:spPr>
            <a:xfrm>
              <a:off x="5626650" y="3035475"/>
              <a:ext cx="474375" cy="314150"/>
            </a:xfrm>
            <a:custGeom>
              <a:avLst/>
              <a:gdLst/>
              <a:ahLst/>
              <a:cxnLst/>
              <a:rect l="l" t="t" r="r" b="b"/>
              <a:pathLst>
                <a:path w="18975" h="12566" extrusionOk="0">
                  <a:moveTo>
                    <a:pt x="13718" y="0"/>
                  </a:moveTo>
                  <a:cubicBezTo>
                    <a:pt x="10869" y="609"/>
                    <a:pt x="8047" y="1320"/>
                    <a:pt x="5242" y="2096"/>
                  </a:cubicBezTo>
                  <a:cubicBezTo>
                    <a:pt x="2717" y="2943"/>
                    <a:pt x="132" y="4208"/>
                    <a:pt x="69" y="6995"/>
                  </a:cubicBezTo>
                  <a:cubicBezTo>
                    <a:pt x="1" y="9814"/>
                    <a:pt x="1929" y="12566"/>
                    <a:pt x="4664" y="12566"/>
                  </a:cubicBezTo>
                  <a:cubicBezTo>
                    <a:pt x="5094" y="12566"/>
                    <a:pt x="5543" y="12498"/>
                    <a:pt x="6008" y="12352"/>
                  </a:cubicBezTo>
                  <a:cubicBezTo>
                    <a:pt x="6022" y="11246"/>
                    <a:pt x="6173" y="10114"/>
                    <a:pt x="6898" y="9230"/>
                  </a:cubicBezTo>
                  <a:cubicBezTo>
                    <a:pt x="7703" y="8247"/>
                    <a:pt x="8946" y="7764"/>
                    <a:pt x="10104" y="7336"/>
                  </a:cubicBezTo>
                  <a:cubicBezTo>
                    <a:pt x="12705" y="6373"/>
                    <a:pt x="15478" y="5899"/>
                    <a:pt x="18231" y="5524"/>
                  </a:cubicBezTo>
                  <a:cubicBezTo>
                    <a:pt x="18975" y="2506"/>
                    <a:pt x="16382" y="507"/>
                    <a:pt x="13718"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1465;p49">
              <a:extLst>
                <a:ext uri="{FF2B5EF4-FFF2-40B4-BE49-F238E27FC236}">
                  <a16:creationId xmlns:a16="http://schemas.microsoft.com/office/drawing/2014/main" id="{3947537A-E865-4BB7-B6D0-3640C3B14373}"/>
                </a:ext>
              </a:extLst>
            </p:cNvPr>
            <p:cNvSpPr/>
            <p:nvPr/>
          </p:nvSpPr>
          <p:spPr>
            <a:xfrm>
              <a:off x="4582925" y="1368550"/>
              <a:ext cx="1310000" cy="1199700"/>
            </a:xfrm>
            <a:custGeom>
              <a:avLst/>
              <a:gdLst/>
              <a:ahLst/>
              <a:cxnLst/>
              <a:rect l="l" t="t" r="r" b="b"/>
              <a:pathLst>
                <a:path w="52400" h="47988" extrusionOk="0">
                  <a:moveTo>
                    <a:pt x="6776" y="5499"/>
                  </a:moveTo>
                  <a:cubicBezTo>
                    <a:pt x="6781" y="5499"/>
                    <a:pt x="6785" y="5499"/>
                    <a:pt x="6790" y="5500"/>
                  </a:cubicBezTo>
                  <a:cubicBezTo>
                    <a:pt x="12313" y="5808"/>
                    <a:pt x="17849" y="5776"/>
                    <a:pt x="23375" y="6031"/>
                  </a:cubicBezTo>
                  <a:cubicBezTo>
                    <a:pt x="23826" y="6052"/>
                    <a:pt x="23829" y="6730"/>
                    <a:pt x="23375" y="6734"/>
                  </a:cubicBezTo>
                  <a:cubicBezTo>
                    <a:pt x="23248" y="6734"/>
                    <a:pt x="23121" y="6734"/>
                    <a:pt x="22995" y="6734"/>
                  </a:cubicBezTo>
                  <a:cubicBezTo>
                    <a:pt x="17569" y="6734"/>
                    <a:pt x="12203" y="6262"/>
                    <a:pt x="6790" y="5909"/>
                  </a:cubicBezTo>
                  <a:cubicBezTo>
                    <a:pt x="6534" y="5892"/>
                    <a:pt x="6526" y="5499"/>
                    <a:pt x="6776" y="5499"/>
                  </a:cubicBezTo>
                  <a:close/>
                  <a:moveTo>
                    <a:pt x="39658" y="5647"/>
                  </a:moveTo>
                  <a:cubicBezTo>
                    <a:pt x="42032" y="5647"/>
                    <a:pt x="44498" y="6167"/>
                    <a:pt x="45545" y="8542"/>
                  </a:cubicBezTo>
                  <a:cubicBezTo>
                    <a:pt x="46188" y="10006"/>
                    <a:pt x="46066" y="11833"/>
                    <a:pt x="46031" y="13388"/>
                  </a:cubicBezTo>
                  <a:cubicBezTo>
                    <a:pt x="45982" y="15511"/>
                    <a:pt x="45772" y="17623"/>
                    <a:pt x="45545" y="19732"/>
                  </a:cubicBezTo>
                  <a:cubicBezTo>
                    <a:pt x="45529" y="19878"/>
                    <a:pt x="45412" y="19953"/>
                    <a:pt x="45300" y="19953"/>
                  </a:cubicBezTo>
                  <a:cubicBezTo>
                    <a:pt x="45191" y="19953"/>
                    <a:pt x="45087" y="19881"/>
                    <a:pt x="45088" y="19732"/>
                  </a:cubicBezTo>
                  <a:cubicBezTo>
                    <a:pt x="45100" y="16690"/>
                    <a:pt x="45309" y="13576"/>
                    <a:pt x="45077" y="10538"/>
                  </a:cubicBezTo>
                  <a:cubicBezTo>
                    <a:pt x="44777" y="6605"/>
                    <a:pt x="41247" y="5994"/>
                    <a:pt x="37972" y="5994"/>
                  </a:cubicBezTo>
                  <a:cubicBezTo>
                    <a:pt x="37838" y="5994"/>
                    <a:pt x="37705" y="5995"/>
                    <a:pt x="37573" y="5997"/>
                  </a:cubicBezTo>
                  <a:cubicBezTo>
                    <a:pt x="37572" y="5997"/>
                    <a:pt x="37571" y="5997"/>
                    <a:pt x="37570" y="5997"/>
                  </a:cubicBezTo>
                  <a:cubicBezTo>
                    <a:pt x="37413" y="5997"/>
                    <a:pt x="37420" y="5767"/>
                    <a:pt x="37573" y="5753"/>
                  </a:cubicBezTo>
                  <a:cubicBezTo>
                    <a:pt x="38232" y="5695"/>
                    <a:pt x="38941" y="5647"/>
                    <a:pt x="39658" y="5647"/>
                  </a:cubicBezTo>
                  <a:close/>
                  <a:moveTo>
                    <a:pt x="7860" y="1"/>
                  </a:moveTo>
                  <a:cubicBezTo>
                    <a:pt x="5631" y="1"/>
                    <a:pt x="3403" y="60"/>
                    <a:pt x="1178" y="208"/>
                  </a:cubicBezTo>
                  <a:cubicBezTo>
                    <a:pt x="1047" y="2360"/>
                    <a:pt x="643" y="4508"/>
                    <a:pt x="0" y="6463"/>
                  </a:cubicBezTo>
                  <a:cubicBezTo>
                    <a:pt x="538" y="6340"/>
                    <a:pt x="1078" y="6273"/>
                    <a:pt x="1611" y="6273"/>
                  </a:cubicBezTo>
                  <a:cubicBezTo>
                    <a:pt x="2472" y="6273"/>
                    <a:pt x="3317" y="6449"/>
                    <a:pt x="4114" y="6858"/>
                  </a:cubicBezTo>
                  <a:cubicBezTo>
                    <a:pt x="9386" y="6960"/>
                    <a:pt x="14658" y="7066"/>
                    <a:pt x="19930" y="7120"/>
                  </a:cubicBezTo>
                  <a:cubicBezTo>
                    <a:pt x="25831" y="7179"/>
                    <a:pt x="31732" y="7208"/>
                    <a:pt x="37632" y="7307"/>
                  </a:cubicBezTo>
                  <a:cubicBezTo>
                    <a:pt x="37679" y="7308"/>
                    <a:pt x="37727" y="7308"/>
                    <a:pt x="37776" y="7308"/>
                  </a:cubicBezTo>
                  <a:cubicBezTo>
                    <a:pt x="38428" y="7308"/>
                    <a:pt x="39254" y="7244"/>
                    <a:pt x="40094" y="7244"/>
                  </a:cubicBezTo>
                  <a:cubicBezTo>
                    <a:pt x="41456" y="7244"/>
                    <a:pt x="42857" y="7413"/>
                    <a:pt x="43627" y="8296"/>
                  </a:cubicBezTo>
                  <a:cubicBezTo>
                    <a:pt x="44244" y="9003"/>
                    <a:pt x="44327" y="9975"/>
                    <a:pt x="44350" y="10871"/>
                  </a:cubicBezTo>
                  <a:cubicBezTo>
                    <a:pt x="44382" y="12185"/>
                    <a:pt x="44377" y="13505"/>
                    <a:pt x="44414" y="14820"/>
                  </a:cubicBezTo>
                  <a:cubicBezTo>
                    <a:pt x="44735" y="25877"/>
                    <a:pt x="45374" y="36931"/>
                    <a:pt x="45756" y="47988"/>
                  </a:cubicBezTo>
                  <a:cubicBezTo>
                    <a:pt x="46023" y="47821"/>
                    <a:pt x="46297" y="47665"/>
                    <a:pt x="46567" y="47507"/>
                  </a:cubicBezTo>
                  <a:cubicBezTo>
                    <a:pt x="46567" y="47493"/>
                    <a:pt x="46565" y="47480"/>
                    <a:pt x="46561" y="47466"/>
                  </a:cubicBezTo>
                  <a:cubicBezTo>
                    <a:pt x="46215" y="39876"/>
                    <a:pt x="45937" y="32282"/>
                    <a:pt x="45680" y="24684"/>
                  </a:cubicBezTo>
                  <a:cubicBezTo>
                    <a:pt x="45675" y="24557"/>
                    <a:pt x="45769" y="24495"/>
                    <a:pt x="45866" y="24495"/>
                  </a:cubicBezTo>
                  <a:cubicBezTo>
                    <a:pt x="45965" y="24495"/>
                    <a:pt x="46067" y="24559"/>
                    <a:pt x="46075" y="24684"/>
                  </a:cubicBezTo>
                  <a:cubicBezTo>
                    <a:pt x="46602" y="32110"/>
                    <a:pt x="47108" y="39535"/>
                    <a:pt x="47548" y="46966"/>
                  </a:cubicBezTo>
                  <a:cubicBezTo>
                    <a:pt x="48300" y="46571"/>
                    <a:pt x="49063" y="46209"/>
                    <a:pt x="49840" y="45881"/>
                  </a:cubicBezTo>
                  <a:cubicBezTo>
                    <a:pt x="49833" y="45832"/>
                    <a:pt x="49828" y="45782"/>
                    <a:pt x="49826" y="45732"/>
                  </a:cubicBezTo>
                  <a:cubicBezTo>
                    <a:pt x="49843" y="38656"/>
                    <a:pt x="50434" y="31554"/>
                    <a:pt x="50844" y="24492"/>
                  </a:cubicBezTo>
                  <a:cubicBezTo>
                    <a:pt x="51031" y="21237"/>
                    <a:pt x="51264" y="17981"/>
                    <a:pt x="51578" y="14735"/>
                  </a:cubicBezTo>
                  <a:cubicBezTo>
                    <a:pt x="51848" y="11894"/>
                    <a:pt x="52400" y="8865"/>
                    <a:pt x="52150" y="6011"/>
                  </a:cubicBezTo>
                  <a:cubicBezTo>
                    <a:pt x="51718" y="1114"/>
                    <a:pt x="46632" y="327"/>
                    <a:pt x="42170" y="327"/>
                  </a:cubicBezTo>
                  <a:cubicBezTo>
                    <a:pt x="40683" y="327"/>
                    <a:pt x="39265" y="414"/>
                    <a:pt x="38112" y="466"/>
                  </a:cubicBezTo>
                  <a:cubicBezTo>
                    <a:pt x="35198" y="597"/>
                    <a:pt x="32301" y="665"/>
                    <a:pt x="29405" y="665"/>
                  </a:cubicBezTo>
                  <a:cubicBezTo>
                    <a:pt x="26104" y="665"/>
                    <a:pt x="22804" y="577"/>
                    <a:pt x="19482" y="394"/>
                  </a:cubicBezTo>
                  <a:cubicBezTo>
                    <a:pt x="15615" y="181"/>
                    <a:pt x="11737" y="1"/>
                    <a:pt x="7860" y="1"/>
                  </a:cubicBezTo>
                  <a:close/>
                </a:path>
              </a:pathLst>
            </a:custGeom>
            <a:solidFill>
              <a:srgbClr val="77787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466;p49">
              <a:extLst>
                <a:ext uri="{FF2B5EF4-FFF2-40B4-BE49-F238E27FC236}">
                  <a16:creationId xmlns:a16="http://schemas.microsoft.com/office/drawing/2014/main" id="{BC5AAEC8-FE5B-4E81-8019-BE5454003851}"/>
                </a:ext>
              </a:extLst>
            </p:cNvPr>
            <p:cNvSpPr/>
            <p:nvPr/>
          </p:nvSpPr>
          <p:spPr>
            <a:xfrm>
              <a:off x="1646025" y="3461150"/>
              <a:ext cx="4206475" cy="1029475"/>
            </a:xfrm>
            <a:custGeom>
              <a:avLst/>
              <a:gdLst/>
              <a:ahLst/>
              <a:cxnLst/>
              <a:rect l="l" t="t" r="r" b="b"/>
              <a:pathLst>
                <a:path w="168259" h="41179" extrusionOk="0">
                  <a:moveTo>
                    <a:pt x="160718" y="19646"/>
                  </a:moveTo>
                  <a:cubicBezTo>
                    <a:pt x="160805" y="19646"/>
                    <a:pt x="160890" y="19703"/>
                    <a:pt x="160886" y="19818"/>
                  </a:cubicBezTo>
                  <a:cubicBezTo>
                    <a:pt x="160769" y="23224"/>
                    <a:pt x="160767" y="27097"/>
                    <a:pt x="159716" y="30377"/>
                  </a:cubicBezTo>
                  <a:cubicBezTo>
                    <a:pt x="158898" y="32942"/>
                    <a:pt x="156308" y="33833"/>
                    <a:pt x="153937" y="34470"/>
                  </a:cubicBezTo>
                  <a:cubicBezTo>
                    <a:pt x="153899" y="34480"/>
                    <a:pt x="153863" y="34485"/>
                    <a:pt x="153828" y="34485"/>
                  </a:cubicBezTo>
                  <a:cubicBezTo>
                    <a:pt x="153441" y="34485"/>
                    <a:pt x="153320" y="33886"/>
                    <a:pt x="153738" y="33745"/>
                  </a:cubicBezTo>
                  <a:cubicBezTo>
                    <a:pt x="154884" y="33358"/>
                    <a:pt x="156070" y="32963"/>
                    <a:pt x="157069" y="32258"/>
                  </a:cubicBezTo>
                  <a:cubicBezTo>
                    <a:pt x="158340" y="31360"/>
                    <a:pt x="158832" y="30116"/>
                    <a:pt x="159187" y="28653"/>
                  </a:cubicBezTo>
                  <a:cubicBezTo>
                    <a:pt x="159890" y="25748"/>
                    <a:pt x="160371" y="22806"/>
                    <a:pt x="160530" y="19818"/>
                  </a:cubicBezTo>
                  <a:cubicBezTo>
                    <a:pt x="160538" y="19703"/>
                    <a:pt x="160629" y="19646"/>
                    <a:pt x="160718" y="19646"/>
                  </a:cubicBezTo>
                  <a:close/>
                  <a:moveTo>
                    <a:pt x="6744" y="1"/>
                  </a:moveTo>
                  <a:cubicBezTo>
                    <a:pt x="6704" y="1254"/>
                    <a:pt x="6512" y="2498"/>
                    <a:pt x="6175" y="3705"/>
                  </a:cubicBezTo>
                  <a:cubicBezTo>
                    <a:pt x="5377" y="6559"/>
                    <a:pt x="3734" y="9138"/>
                    <a:pt x="1487" y="11050"/>
                  </a:cubicBezTo>
                  <a:cubicBezTo>
                    <a:pt x="1499" y="11170"/>
                    <a:pt x="1508" y="11292"/>
                    <a:pt x="1519" y="11415"/>
                  </a:cubicBezTo>
                  <a:cubicBezTo>
                    <a:pt x="1795" y="14679"/>
                    <a:pt x="2084" y="17955"/>
                    <a:pt x="2200" y="21228"/>
                  </a:cubicBezTo>
                  <a:cubicBezTo>
                    <a:pt x="2325" y="24865"/>
                    <a:pt x="2317" y="28499"/>
                    <a:pt x="2456" y="32136"/>
                  </a:cubicBezTo>
                  <a:cubicBezTo>
                    <a:pt x="2461" y="32257"/>
                    <a:pt x="2372" y="32317"/>
                    <a:pt x="2279" y="32317"/>
                  </a:cubicBezTo>
                  <a:cubicBezTo>
                    <a:pt x="2185" y="32317"/>
                    <a:pt x="2088" y="32256"/>
                    <a:pt x="2081" y="32136"/>
                  </a:cubicBezTo>
                  <a:cubicBezTo>
                    <a:pt x="1862" y="28497"/>
                    <a:pt x="1496" y="24869"/>
                    <a:pt x="1263" y="21228"/>
                  </a:cubicBezTo>
                  <a:cubicBezTo>
                    <a:pt x="1057" y="17982"/>
                    <a:pt x="1022" y="14717"/>
                    <a:pt x="978" y="11462"/>
                  </a:cubicBezTo>
                  <a:cubicBezTo>
                    <a:pt x="660" y="11706"/>
                    <a:pt x="339" y="11941"/>
                    <a:pt x="0" y="12160"/>
                  </a:cubicBezTo>
                  <a:cubicBezTo>
                    <a:pt x="391" y="17586"/>
                    <a:pt x="681" y="23018"/>
                    <a:pt x="1024" y="28447"/>
                  </a:cubicBezTo>
                  <a:cubicBezTo>
                    <a:pt x="1182" y="30949"/>
                    <a:pt x="1141" y="33527"/>
                    <a:pt x="1499" y="36009"/>
                  </a:cubicBezTo>
                  <a:cubicBezTo>
                    <a:pt x="1653" y="37069"/>
                    <a:pt x="1930" y="38183"/>
                    <a:pt x="2669" y="38997"/>
                  </a:cubicBezTo>
                  <a:cubicBezTo>
                    <a:pt x="3480" y="39894"/>
                    <a:pt x="4726" y="40265"/>
                    <a:pt x="5854" y="40611"/>
                  </a:cubicBezTo>
                  <a:cubicBezTo>
                    <a:pt x="6686" y="40436"/>
                    <a:pt x="7525" y="40305"/>
                    <a:pt x="8371" y="40219"/>
                  </a:cubicBezTo>
                  <a:cubicBezTo>
                    <a:pt x="9950" y="40062"/>
                    <a:pt x="11541" y="40011"/>
                    <a:pt x="13135" y="40011"/>
                  </a:cubicBezTo>
                  <a:cubicBezTo>
                    <a:pt x="15341" y="40011"/>
                    <a:pt x="17552" y="40109"/>
                    <a:pt x="19744" y="40158"/>
                  </a:cubicBezTo>
                  <a:lnTo>
                    <a:pt x="31572" y="40428"/>
                  </a:lnTo>
                  <a:cubicBezTo>
                    <a:pt x="42483" y="40679"/>
                    <a:pt x="53387" y="40973"/>
                    <a:pt x="64298" y="41179"/>
                  </a:cubicBezTo>
                  <a:cubicBezTo>
                    <a:pt x="74268" y="41033"/>
                    <a:pt x="84236" y="40872"/>
                    <a:pt x="94204" y="40872"/>
                  </a:cubicBezTo>
                  <a:cubicBezTo>
                    <a:pt x="100381" y="40872"/>
                    <a:pt x="106558" y="40934"/>
                    <a:pt x="112735" y="41100"/>
                  </a:cubicBezTo>
                  <a:cubicBezTo>
                    <a:pt x="122329" y="40905"/>
                    <a:pt x="131919" y="40649"/>
                    <a:pt x="141511" y="40428"/>
                  </a:cubicBezTo>
                  <a:lnTo>
                    <a:pt x="153338" y="40158"/>
                  </a:lnTo>
                  <a:cubicBezTo>
                    <a:pt x="155532" y="40109"/>
                    <a:pt x="157745" y="40010"/>
                    <a:pt x="159952" y="40010"/>
                  </a:cubicBezTo>
                  <a:cubicBezTo>
                    <a:pt x="161545" y="40010"/>
                    <a:pt x="163134" y="40062"/>
                    <a:pt x="164711" y="40219"/>
                  </a:cubicBezTo>
                  <a:lnTo>
                    <a:pt x="165000" y="40254"/>
                  </a:lnTo>
                  <a:cubicBezTo>
                    <a:pt x="167145" y="39524"/>
                    <a:pt x="167904" y="37350"/>
                    <a:pt x="168072" y="35173"/>
                  </a:cubicBezTo>
                  <a:cubicBezTo>
                    <a:pt x="168259" y="32797"/>
                    <a:pt x="168153" y="30384"/>
                    <a:pt x="168157" y="28002"/>
                  </a:cubicBezTo>
                  <a:cubicBezTo>
                    <a:pt x="168157" y="22938"/>
                    <a:pt x="168153" y="17874"/>
                    <a:pt x="168146" y="12810"/>
                  </a:cubicBezTo>
                  <a:cubicBezTo>
                    <a:pt x="165006" y="11600"/>
                    <a:pt x="162036" y="9837"/>
                    <a:pt x="159382" y="7742"/>
                  </a:cubicBezTo>
                  <a:lnTo>
                    <a:pt x="159382" y="7742"/>
                  </a:lnTo>
                  <a:cubicBezTo>
                    <a:pt x="159630" y="12089"/>
                    <a:pt x="159525" y="16494"/>
                    <a:pt x="159390" y="20840"/>
                  </a:cubicBezTo>
                  <a:cubicBezTo>
                    <a:pt x="159293" y="24111"/>
                    <a:pt x="159094" y="27699"/>
                    <a:pt x="156920" y="30344"/>
                  </a:cubicBezTo>
                  <a:cubicBezTo>
                    <a:pt x="153083" y="35016"/>
                    <a:pt x="145235" y="34925"/>
                    <a:pt x="139784" y="35432"/>
                  </a:cubicBezTo>
                  <a:cubicBezTo>
                    <a:pt x="132974" y="36066"/>
                    <a:pt x="126150" y="36297"/>
                    <a:pt x="119317" y="36297"/>
                  </a:cubicBezTo>
                  <a:cubicBezTo>
                    <a:pt x="118135" y="36297"/>
                    <a:pt x="116954" y="36290"/>
                    <a:pt x="115772" y="36277"/>
                  </a:cubicBezTo>
                  <a:cubicBezTo>
                    <a:pt x="102588" y="36134"/>
                    <a:pt x="89426" y="35170"/>
                    <a:pt x="76249" y="34862"/>
                  </a:cubicBezTo>
                  <a:cubicBezTo>
                    <a:pt x="70168" y="35129"/>
                    <a:pt x="64109" y="35333"/>
                    <a:pt x="58013" y="35333"/>
                  </a:cubicBezTo>
                  <a:cubicBezTo>
                    <a:pt x="57761" y="35333"/>
                    <a:pt x="57509" y="35333"/>
                    <a:pt x="57258" y="35332"/>
                  </a:cubicBezTo>
                  <a:cubicBezTo>
                    <a:pt x="50792" y="35315"/>
                    <a:pt x="44328" y="35210"/>
                    <a:pt x="37859" y="35163"/>
                  </a:cubicBezTo>
                  <a:cubicBezTo>
                    <a:pt x="37351" y="35160"/>
                    <a:pt x="36843" y="35158"/>
                    <a:pt x="36334" y="35158"/>
                  </a:cubicBezTo>
                  <a:cubicBezTo>
                    <a:pt x="32239" y="35158"/>
                    <a:pt x="28141" y="35262"/>
                    <a:pt x="24043" y="35262"/>
                  </a:cubicBezTo>
                  <a:cubicBezTo>
                    <a:pt x="22160" y="35262"/>
                    <a:pt x="20277" y="35240"/>
                    <a:pt x="18395" y="35176"/>
                  </a:cubicBezTo>
                  <a:cubicBezTo>
                    <a:pt x="15755" y="35084"/>
                    <a:pt x="12709" y="35120"/>
                    <a:pt x="10370" y="33697"/>
                  </a:cubicBezTo>
                  <a:cubicBezTo>
                    <a:pt x="8025" y="32268"/>
                    <a:pt x="7964" y="30087"/>
                    <a:pt x="7953" y="27583"/>
                  </a:cubicBezTo>
                  <a:cubicBezTo>
                    <a:pt x="7926" y="23695"/>
                    <a:pt x="7892" y="19806"/>
                    <a:pt x="7847" y="15919"/>
                  </a:cubicBezTo>
                  <a:cubicBezTo>
                    <a:pt x="7837" y="15895"/>
                    <a:pt x="7831" y="15868"/>
                    <a:pt x="7827" y="15841"/>
                  </a:cubicBezTo>
                  <a:cubicBezTo>
                    <a:pt x="6961" y="10592"/>
                    <a:pt x="7004" y="5378"/>
                    <a:pt x="7223" y="83"/>
                  </a:cubicBezTo>
                  <a:cubicBezTo>
                    <a:pt x="7223" y="63"/>
                    <a:pt x="7225" y="43"/>
                    <a:pt x="7225" y="22"/>
                  </a:cubicBezTo>
                  <a:lnTo>
                    <a:pt x="6744" y="1"/>
                  </a:lnTo>
                  <a:close/>
                </a:path>
              </a:pathLst>
            </a:custGeom>
            <a:solidFill>
              <a:srgbClr val="77787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467;p49">
              <a:extLst>
                <a:ext uri="{FF2B5EF4-FFF2-40B4-BE49-F238E27FC236}">
                  <a16:creationId xmlns:a16="http://schemas.microsoft.com/office/drawing/2014/main" id="{F863707C-AB8D-4F21-A0BD-802305F0022E}"/>
                </a:ext>
              </a:extLst>
            </p:cNvPr>
            <p:cNvSpPr/>
            <p:nvPr/>
          </p:nvSpPr>
          <p:spPr>
            <a:xfrm>
              <a:off x="4218250" y="1560050"/>
              <a:ext cx="1458150" cy="2755875"/>
            </a:xfrm>
            <a:custGeom>
              <a:avLst/>
              <a:gdLst/>
              <a:ahLst/>
              <a:cxnLst/>
              <a:rect l="l" t="t" r="r" b="b"/>
              <a:pathLst>
                <a:path w="58326" h="110235" extrusionOk="0">
                  <a:moveTo>
                    <a:pt x="19870" y="1"/>
                  </a:moveTo>
                  <a:lnTo>
                    <a:pt x="19870" y="1"/>
                  </a:lnTo>
                  <a:cubicBezTo>
                    <a:pt x="19995" y="114"/>
                    <a:pt x="20120" y="231"/>
                    <a:pt x="20243" y="358"/>
                  </a:cubicBezTo>
                  <a:cubicBezTo>
                    <a:pt x="22367" y="2567"/>
                    <a:pt x="23510" y="6198"/>
                    <a:pt x="22738" y="9195"/>
                  </a:cubicBezTo>
                  <a:cubicBezTo>
                    <a:pt x="21815" y="12791"/>
                    <a:pt x="18431" y="14742"/>
                    <a:pt x="15051" y="14742"/>
                  </a:cubicBezTo>
                  <a:cubicBezTo>
                    <a:pt x="12812" y="14742"/>
                    <a:pt x="10575" y="13885"/>
                    <a:pt x="9058" y="12081"/>
                  </a:cubicBezTo>
                  <a:cubicBezTo>
                    <a:pt x="7641" y="18113"/>
                    <a:pt x="5258" y="24132"/>
                    <a:pt x="234" y="28020"/>
                  </a:cubicBezTo>
                  <a:cubicBezTo>
                    <a:pt x="157" y="28078"/>
                    <a:pt x="80" y="28134"/>
                    <a:pt x="1" y="28195"/>
                  </a:cubicBezTo>
                  <a:cubicBezTo>
                    <a:pt x="146" y="28471"/>
                    <a:pt x="291" y="28747"/>
                    <a:pt x="435" y="29023"/>
                  </a:cubicBezTo>
                  <a:cubicBezTo>
                    <a:pt x="477" y="29040"/>
                    <a:pt x="519" y="29060"/>
                    <a:pt x="559" y="29082"/>
                  </a:cubicBezTo>
                  <a:cubicBezTo>
                    <a:pt x="5332" y="32041"/>
                    <a:pt x="10219" y="34784"/>
                    <a:pt x="15221" y="37316"/>
                  </a:cubicBezTo>
                  <a:cubicBezTo>
                    <a:pt x="19506" y="39483"/>
                    <a:pt x="24316" y="41090"/>
                    <a:pt x="26594" y="45660"/>
                  </a:cubicBezTo>
                  <a:cubicBezTo>
                    <a:pt x="28653" y="49792"/>
                    <a:pt x="29797" y="54526"/>
                    <a:pt x="31127" y="58931"/>
                  </a:cubicBezTo>
                  <a:cubicBezTo>
                    <a:pt x="32551" y="63648"/>
                    <a:pt x="33758" y="68428"/>
                    <a:pt x="34689" y="73269"/>
                  </a:cubicBezTo>
                  <a:cubicBezTo>
                    <a:pt x="35600" y="77997"/>
                    <a:pt x="36217" y="82780"/>
                    <a:pt x="36792" y="87558"/>
                  </a:cubicBezTo>
                  <a:cubicBezTo>
                    <a:pt x="37295" y="91727"/>
                    <a:pt x="37182" y="96146"/>
                    <a:pt x="34052" y="99321"/>
                  </a:cubicBezTo>
                  <a:cubicBezTo>
                    <a:pt x="32791" y="100599"/>
                    <a:pt x="31401" y="101494"/>
                    <a:pt x="29920" y="102097"/>
                  </a:cubicBezTo>
                  <a:cubicBezTo>
                    <a:pt x="30260" y="104698"/>
                    <a:pt x="30526" y="107307"/>
                    <a:pt x="30901" y="109903"/>
                  </a:cubicBezTo>
                  <a:cubicBezTo>
                    <a:pt x="30916" y="110013"/>
                    <a:pt x="30921" y="110123"/>
                    <a:pt x="30915" y="110234"/>
                  </a:cubicBezTo>
                  <a:cubicBezTo>
                    <a:pt x="32526" y="110200"/>
                    <a:pt x="34138" y="110153"/>
                    <a:pt x="35754" y="110087"/>
                  </a:cubicBezTo>
                  <a:cubicBezTo>
                    <a:pt x="39207" y="109940"/>
                    <a:pt x="42739" y="109839"/>
                    <a:pt x="46150" y="109234"/>
                  </a:cubicBezTo>
                  <a:cubicBezTo>
                    <a:pt x="49061" y="108722"/>
                    <a:pt x="51997" y="107558"/>
                    <a:pt x="53376" y="104750"/>
                  </a:cubicBezTo>
                  <a:cubicBezTo>
                    <a:pt x="54849" y="101747"/>
                    <a:pt x="54522" y="97828"/>
                    <a:pt x="54721" y="94572"/>
                  </a:cubicBezTo>
                  <a:cubicBezTo>
                    <a:pt x="54953" y="90723"/>
                    <a:pt x="55026" y="86856"/>
                    <a:pt x="55349" y="83015"/>
                  </a:cubicBezTo>
                  <a:cubicBezTo>
                    <a:pt x="55353" y="82966"/>
                    <a:pt x="55362" y="82915"/>
                    <a:pt x="55378" y="82868"/>
                  </a:cubicBezTo>
                  <a:cubicBezTo>
                    <a:pt x="54546" y="82161"/>
                    <a:pt x="53749" y="81422"/>
                    <a:pt x="52996" y="80658"/>
                  </a:cubicBezTo>
                  <a:cubicBezTo>
                    <a:pt x="50761" y="78398"/>
                    <a:pt x="49023" y="75715"/>
                    <a:pt x="48227" y="72620"/>
                  </a:cubicBezTo>
                  <a:cubicBezTo>
                    <a:pt x="47386" y="69341"/>
                    <a:pt x="47558" y="65928"/>
                    <a:pt x="48081" y="62611"/>
                  </a:cubicBezTo>
                  <a:cubicBezTo>
                    <a:pt x="48689" y="58780"/>
                    <a:pt x="49762" y="54919"/>
                    <a:pt x="51514" y="51421"/>
                  </a:cubicBezTo>
                  <a:cubicBezTo>
                    <a:pt x="52580" y="47412"/>
                    <a:pt x="55110" y="44182"/>
                    <a:pt x="58326" y="41721"/>
                  </a:cubicBezTo>
                  <a:cubicBezTo>
                    <a:pt x="58206" y="35742"/>
                    <a:pt x="58113" y="29762"/>
                    <a:pt x="58046" y="23784"/>
                  </a:cubicBezTo>
                  <a:cubicBezTo>
                    <a:pt x="57982" y="18432"/>
                    <a:pt x="58046" y="13082"/>
                    <a:pt x="57964" y="7732"/>
                  </a:cubicBezTo>
                  <a:cubicBezTo>
                    <a:pt x="57944" y="6394"/>
                    <a:pt x="57916" y="5052"/>
                    <a:pt x="57842" y="3716"/>
                  </a:cubicBezTo>
                  <a:cubicBezTo>
                    <a:pt x="57799" y="2867"/>
                    <a:pt x="57548" y="1945"/>
                    <a:pt x="56694" y="1642"/>
                  </a:cubicBezTo>
                  <a:cubicBezTo>
                    <a:pt x="56213" y="1473"/>
                    <a:pt x="55620" y="1517"/>
                    <a:pt x="55123" y="1499"/>
                  </a:cubicBezTo>
                  <a:cubicBezTo>
                    <a:pt x="52411" y="1415"/>
                    <a:pt x="49701" y="1307"/>
                    <a:pt x="46996" y="1176"/>
                  </a:cubicBezTo>
                  <a:cubicBezTo>
                    <a:pt x="37954" y="750"/>
                    <a:pt x="28913" y="358"/>
                    <a:pt x="19870"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1468;p49">
              <a:extLst>
                <a:ext uri="{FF2B5EF4-FFF2-40B4-BE49-F238E27FC236}">
                  <a16:creationId xmlns:a16="http://schemas.microsoft.com/office/drawing/2014/main" id="{1BA28A2A-1CEB-4B85-B6E1-89A25B6457FD}"/>
                </a:ext>
              </a:extLst>
            </p:cNvPr>
            <p:cNvSpPr/>
            <p:nvPr/>
          </p:nvSpPr>
          <p:spPr>
            <a:xfrm>
              <a:off x="4955900" y="525125"/>
              <a:ext cx="625125" cy="376325"/>
            </a:xfrm>
            <a:custGeom>
              <a:avLst/>
              <a:gdLst/>
              <a:ahLst/>
              <a:cxnLst/>
              <a:rect l="l" t="t" r="r" b="b"/>
              <a:pathLst>
                <a:path w="25005" h="15053" extrusionOk="0">
                  <a:moveTo>
                    <a:pt x="20289" y="0"/>
                  </a:moveTo>
                  <a:cubicBezTo>
                    <a:pt x="19943" y="0"/>
                    <a:pt x="19582" y="47"/>
                    <a:pt x="19209" y="148"/>
                  </a:cubicBezTo>
                  <a:cubicBezTo>
                    <a:pt x="16777" y="801"/>
                    <a:pt x="15299" y="3144"/>
                    <a:pt x="14056" y="5154"/>
                  </a:cubicBezTo>
                  <a:cubicBezTo>
                    <a:pt x="13913" y="5387"/>
                    <a:pt x="13709" y="5483"/>
                    <a:pt x="13503" y="5483"/>
                  </a:cubicBezTo>
                  <a:cubicBezTo>
                    <a:pt x="13140" y="5483"/>
                    <a:pt x="12772" y="5184"/>
                    <a:pt x="12727" y="4804"/>
                  </a:cubicBezTo>
                  <a:cubicBezTo>
                    <a:pt x="12698" y="4784"/>
                    <a:pt x="12669" y="4762"/>
                    <a:pt x="12643" y="4737"/>
                  </a:cubicBezTo>
                  <a:cubicBezTo>
                    <a:pt x="10879" y="3075"/>
                    <a:pt x="8537" y="1718"/>
                    <a:pt x="6069" y="1718"/>
                  </a:cubicBezTo>
                  <a:cubicBezTo>
                    <a:pt x="5652" y="1718"/>
                    <a:pt x="5230" y="1756"/>
                    <a:pt x="4808" y="1839"/>
                  </a:cubicBezTo>
                  <a:cubicBezTo>
                    <a:pt x="2186" y="2354"/>
                    <a:pt x="1" y="4650"/>
                    <a:pt x="417" y="7417"/>
                  </a:cubicBezTo>
                  <a:cubicBezTo>
                    <a:pt x="866" y="10411"/>
                    <a:pt x="3088" y="13036"/>
                    <a:pt x="5578" y="15049"/>
                  </a:cubicBezTo>
                  <a:cubicBezTo>
                    <a:pt x="5754" y="15051"/>
                    <a:pt x="5945" y="15053"/>
                    <a:pt x="6142" y="15053"/>
                  </a:cubicBezTo>
                  <a:cubicBezTo>
                    <a:pt x="7088" y="15053"/>
                    <a:pt x="8186" y="15002"/>
                    <a:pt x="8578" y="14579"/>
                  </a:cubicBezTo>
                  <a:cubicBezTo>
                    <a:pt x="9120" y="13999"/>
                    <a:pt x="8939" y="13167"/>
                    <a:pt x="8989" y="12410"/>
                  </a:cubicBezTo>
                  <a:cubicBezTo>
                    <a:pt x="9098" y="10807"/>
                    <a:pt x="9611" y="9326"/>
                    <a:pt x="10420" y="7944"/>
                  </a:cubicBezTo>
                  <a:cubicBezTo>
                    <a:pt x="10515" y="7781"/>
                    <a:pt x="10704" y="7699"/>
                    <a:pt x="10892" y="7699"/>
                  </a:cubicBezTo>
                  <a:cubicBezTo>
                    <a:pt x="11101" y="7699"/>
                    <a:pt x="11309" y="7800"/>
                    <a:pt x="11389" y="8005"/>
                  </a:cubicBezTo>
                  <a:cubicBezTo>
                    <a:pt x="12124" y="9908"/>
                    <a:pt x="12977" y="11765"/>
                    <a:pt x="13847" y="13609"/>
                  </a:cubicBezTo>
                  <a:cubicBezTo>
                    <a:pt x="14226" y="12303"/>
                    <a:pt x="14626" y="11002"/>
                    <a:pt x="15031" y="9708"/>
                  </a:cubicBezTo>
                  <a:cubicBezTo>
                    <a:pt x="15120" y="9419"/>
                    <a:pt x="15398" y="9266"/>
                    <a:pt x="15672" y="9266"/>
                  </a:cubicBezTo>
                  <a:cubicBezTo>
                    <a:pt x="15909" y="9266"/>
                    <a:pt x="16144" y="9380"/>
                    <a:pt x="16253" y="9620"/>
                  </a:cubicBezTo>
                  <a:cubicBezTo>
                    <a:pt x="16574" y="10328"/>
                    <a:pt x="16893" y="11031"/>
                    <a:pt x="17234" y="11729"/>
                  </a:cubicBezTo>
                  <a:cubicBezTo>
                    <a:pt x="17501" y="12271"/>
                    <a:pt x="17609" y="12432"/>
                    <a:pt x="17906" y="12432"/>
                  </a:cubicBezTo>
                  <a:cubicBezTo>
                    <a:pt x="18064" y="12432"/>
                    <a:pt x="18276" y="12386"/>
                    <a:pt x="18592" y="12328"/>
                  </a:cubicBezTo>
                  <a:cubicBezTo>
                    <a:pt x="20219" y="12033"/>
                    <a:pt x="21845" y="11738"/>
                    <a:pt x="23472" y="11444"/>
                  </a:cubicBezTo>
                  <a:cubicBezTo>
                    <a:pt x="23475" y="11443"/>
                    <a:pt x="23477" y="11443"/>
                    <a:pt x="23480" y="11443"/>
                  </a:cubicBezTo>
                  <a:cubicBezTo>
                    <a:pt x="23483" y="11443"/>
                    <a:pt x="23487" y="11443"/>
                    <a:pt x="23490" y="11442"/>
                  </a:cubicBezTo>
                  <a:cubicBezTo>
                    <a:pt x="24510" y="9111"/>
                    <a:pt x="25005" y="6567"/>
                    <a:pt x="24539" y="4142"/>
                  </a:cubicBezTo>
                  <a:cubicBezTo>
                    <a:pt x="24114" y="1929"/>
                    <a:pt x="22503" y="0"/>
                    <a:pt x="20289"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469;p49">
              <a:extLst>
                <a:ext uri="{FF2B5EF4-FFF2-40B4-BE49-F238E27FC236}">
                  <a16:creationId xmlns:a16="http://schemas.microsoft.com/office/drawing/2014/main" id="{37961408-7707-41E2-8292-BFA0AA297371}"/>
                </a:ext>
              </a:extLst>
            </p:cNvPr>
            <p:cNvSpPr/>
            <p:nvPr/>
          </p:nvSpPr>
          <p:spPr>
            <a:xfrm>
              <a:off x="5132150" y="765550"/>
              <a:ext cx="390275" cy="262100"/>
            </a:xfrm>
            <a:custGeom>
              <a:avLst/>
              <a:gdLst/>
              <a:ahLst/>
              <a:cxnLst/>
              <a:rect l="l" t="t" r="r" b="b"/>
              <a:pathLst>
                <a:path w="15611" h="10484" extrusionOk="0">
                  <a:moveTo>
                    <a:pt x="3853" y="1"/>
                  </a:moveTo>
                  <a:cubicBezTo>
                    <a:pt x="3449" y="1095"/>
                    <a:pt x="3245" y="2220"/>
                    <a:pt x="3207" y="3422"/>
                  </a:cubicBezTo>
                  <a:cubicBezTo>
                    <a:pt x="3184" y="4120"/>
                    <a:pt x="3232" y="4876"/>
                    <a:pt x="2857" y="5502"/>
                  </a:cubicBezTo>
                  <a:cubicBezTo>
                    <a:pt x="2347" y="6358"/>
                    <a:pt x="1269" y="6539"/>
                    <a:pt x="167" y="6539"/>
                  </a:cubicBezTo>
                  <a:cubicBezTo>
                    <a:pt x="111" y="6539"/>
                    <a:pt x="56" y="6538"/>
                    <a:pt x="0" y="6538"/>
                  </a:cubicBezTo>
                  <a:lnTo>
                    <a:pt x="0" y="6538"/>
                  </a:lnTo>
                  <a:cubicBezTo>
                    <a:pt x="606" y="6960"/>
                    <a:pt x="1207" y="7347"/>
                    <a:pt x="1790" y="7690"/>
                  </a:cubicBezTo>
                  <a:cubicBezTo>
                    <a:pt x="3515" y="8714"/>
                    <a:pt x="5633" y="10003"/>
                    <a:pt x="7612" y="10436"/>
                  </a:cubicBezTo>
                  <a:cubicBezTo>
                    <a:pt x="7757" y="10468"/>
                    <a:pt x="7903" y="10483"/>
                    <a:pt x="8052" y="10483"/>
                  </a:cubicBezTo>
                  <a:cubicBezTo>
                    <a:pt x="9863" y="10483"/>
                    <a:pt x="11919" y="8250"/>
                    <a:pt x="13032" y="7032"/>
                  </a:cubicBezTo>
                  <a:cubicBezTo>
                    <a:pt x="14020" y="5949"/>
                    <a:pt x="14885" y="4758"/>
                    <a:pt x="15610" y="3484"/>
                  </a:cubicBezTo>
                  <a:lnTo>
                    <a:pt x="15610" y="3484"/>
                  </a:lnTo>
                  <a:cubicBezTo>
                    <a:pt x="14737" y="3630"/>
                    <a:pt x="13864" y="3777"/>
                    <a:pt x="12991" y="3925"/>
                  </a:cubicBezTo>
                  <a:cubicBezTo>
                    <a:pt x="12348" y="4033"/>
                    <a:pt x="11490" y="4321"/>
                    <a:pt x="10765" y="4321"/>
                  </a:cubicBezTo>
                  <a:cubicBezTo>
                    <a:pt x="10629" y="4321"/>
                    <a:pt x="10498" y="4311"/>
                    <a:pt x="10374" y="4287"/>
                  </a:cubicBezTo>
                  <a:cubicBezTo>
                    <a:pt x="9556" y="4137"/>
                    <a:pt x="9065" y="3263"/>
                    <a:pt x="8692" y="2348"/>
                  </a:cubicBezTo>
                  <a:cubicBezTo>
                    <a:pt x="8326" y="3557"/>
                    <a:pt x="7947" y="4766"/>
                    <a:pt x="7539" y="5961"/>
                  </a:cubicBezTo>
                  <a:cubicBezTo>
                    <a:pt x="7450" y="6222"/>
                    <a:pt x="7176" y="6375"/>
                    <a:pt x="6912" y="6375"/>
                  </a:cubicBezTo>
                  <a:cubicBezTo>
                    <a:pt x="6696" y="6375"/>
                    <a:pt x="6488" y="6271"/>
                    <a:pt x="6396" y="6040"/>
                  </a:cubicBezTo>
                  <a:cubicBezTo>
                    <a:pt x="5584" y="4013"/>
                    <a:pt x="4769" y="1981"/>
                    <a:pt x="3853"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470;p49">
              <a:extLst>
                <a:ext uri="{FF2B5EF4-FFF2-40B4-BE49-F238E27FC236}">
                  <a16:creationId xmlns:a16="http://schemas.microsoft.com/office/drawing/2014/main" id="{4F7E4BCE-9E2B-43D3-9D7E-8232BDAD72BA}"/>
                </a:ext>
              </a:extLst>
            </p:cNvPr>
            <p:cNvSpPr/>
            <p:nvPr/>
          </p:nvSpPr>
          <p:spPr>
            <a:xfrm>
              <a:off x="3728725" y="2349350"/>
              <a:ext cx="1373100" cy="1733100"/>
            </a:xfrm>
            <a:custGeom>
              <a:avLst/>
              <a:gdLst/>
              <a:ahLst/>
              <a:cxnLst/>
              <a:rect l="l" t="t" r="r" b="b"/>
              <a:pathLst>
                <a:path w="54924" h="69324" extrusionOk="0">
                  <a:moveTo>
                    <a:pt x="32496" y="63787"/>
                  </a:moveTo>
                  <a:cubicBezTo>
                    <a:pt x="32741" y="63787"/>
                    <a:pt x="32973" y="64027"/>
                    <a:pt x="32806" y="64301"/>
                  </a:cubicBezTo>
                  <a:cubicBezTo>
                    <a:pt x="32670" y="64527"/>
                    <a:pt x="32616" y="64764"/>
                    <a:pt x="32691" y="65020"/>
                  </a:cubicBezTo>
                  <a:cubicBezTo>
                    <a:pt x="32759" y="65259"/>
                    <a:pt x="32590" y="65497"/>
                    <a:pt x="32352" y="65529"/>
                  </a:cubicBezTo>
                  <a:cubicBezTo>
                    <a:pt x="32331" y="65531"/>
                    <a:pt x="32310" y="65533"/>
                    <a:pt x="32290" y="65533"/>
                  </a:cubicBezTo>
                  <a:cubicBezTo>
                    <a:pt x="32063" y="65533"/>
                    <a:pt x="31905" y="65352"/>
                    <a:pt x="31886" y="65128"/>
                  </a:cubicBezTo>
                  <a:cubicBezTo>
                    <a:pt x="31854" y="64714"/>
                    <a:pt x="31956" y="64283"/>
                    <a:pt x="32198" y="63946"/>
                  </a:cubicBezTo>
                  <a:cubicBezTo>
                    <a:pt x="32277" y="63834"/>
                    <a:pt x="32388" y="63787"/>
                    <a:pt x="32496" y="63787"/>
                  </a:cubicBezTo>
                  <a:close/>
                  <a:moveTo>
                    <a:pt x="34116" y="63424"/>
                  </a:moveTo>
                  <a:cubicBezTo>
                    <a:pt x="34391" y="63424"/>
                    <a:pt x="34652" y="63600"/>
                    <a:pt x="34629" y="63959"/>
                  </a:cubicBezTo>
                  <a:cubicBezTo>
                    <a:pt x="34601" y="64454"/>
                    <a:pt x="34641" y="64927"/>
                    <a:pt x="34772" y="65408"/>
                  </a:cubicBezTo>
                  <a:cubicBezTo>
                    <a:pt x="34889" y="65836"/>
                    <a:pt x="34529" y="66118"/>
                    <a:pt x="34186" y="66118"/>
                  </a:cubicBezTo>
                  <a:cubicBezTo>
                    <a:pt x="33958" y="66118"/>
                    <a:pt x="33737" y="65994"/>
                    <a:pt x="33667" y="65709"/>
                  </a:cubicBezTo>
                  <a:cubicBezTo>
                    <a:pt x="33522" y="65135"/>
                    <a:pt x="33466" y="64548"/>
                    <a:pt x="33518" y="63959"/>
                  </a:cubicBezTo>
                  <a:cubicBezTo>
                    <a:pt x="33547" y="63604"/>
                    <a:pt x="33839" y="63424"/>
                    <a:pt x="34116" y="63424"/>
                  </a:cubicBezTo>
                  <a:close/>
                  <a:moveTo>
                    <a:pt x="35809" y="63932"/>
                  </a:moveTo>
                  <a:cubicBezTo>
                    <a:pt x="36064" y="63932"/>
                    <a:pt x="36365" y="64107"/>
                    <a:pt x="36404" y="64377"/>
                  </a:cubicBezTo>
                  <a:cubicBezTo>
                    <a:pt x="36460" y="64763"/>
                    <a:pt x="36580" y="65069"/>
                    <a:pt x="36804" y="65383"/>
                  </a:cubicBezTo>
                  <a:cubicBezTo>
                    <a:pt x="37001" y="65663"/>
                    <a:pt x="36853" y="66084"/>
                    <a:pt x="36576" y="66247"/>
                  </a:cubicBezTo>
                  <a:cubicBezTo>
                    <a:pt x="36478" y="66304"/>
                    <a:pt x="36374" y="66331"/>
                    <a:pt x="36272" y="66331"/>
                  </a:cubicBezTo>
                  <a:cubicBezTo>
                    <a:pt x="36054" y="66331"/>
                    <a:pt x="35844" y="66213"/>
                    <a:pt x="35715" y="66021"/>
                  </a:cubicBezTo>
                  <a:cubicBezTo>
                    <a:pt x="35416" y="65569"/>
                    <a:pt x="35261" y="65072"/>
                    <a:pt x="35200" y="64540"/>
                  </a:cubicBezTo>
                  <a:cubicBezTo>
                    <a:pt x="35163" y="64234"/>
                    <a:pt x="35459" y="63978"/>
                    <a:pt x="35733" y="63937"/>
                  </a:cubicBezTo>
                  <a:cubicBezTo>
                    <a:pt x="35758" y="63933"/>
                    <a:pt x="35783" y="63932"/>
                    <a:pt x="35809" y="63932"/>
                  </a:cubicBezTo>
                  <a:close/>
                  <a:moveTo>
                    <a:pt x="38159" y="64121"/>
                  </a:moveTo>
                  <a:cubicBezTo>
                    <a:pt x="38411" y="64121"/>
                    <a:pt x="38657" y="64250"/>
                    <a:pt x="38707" y="64531"/>
                  </a:cubicBezTo>
                  <a:cubicBezTo>
                    <a:pt x="38817" y="65157"/>
                    <a:pt x="38927" y="65785"/>
                    <a:pt x="39035" y="66410"/>
                  </a:cubicBezTo>
                  <a:cubicBezTo>
                    <a:pt x="39121" y="66898"/>
                    <a:pt x="38787" y="67167"/>
                    <a:pt x="38446" y="67167"/>
                  </a:cubicBezTo>
                  <a:cubicBezTo>
                    <a:pt x="38161" y="67167"/>
                    <a:pt x="37872" y="66979"/>
                    <a:pt x="37819" y="66577"/>
                  </a:cubicBezTo>
                  <a:cubicBezTo>
                    <a:pt x="37735" y="65944"/>
                    <a:pt x="37654" y="65316"/>
                    <a:pt x="37568" y="64685"/>
                  </a:cubicBezTo>
                  <a:cubicBezTo>
                    <a:pt x="37520" y="64324"/>
                    <a:pt x="37844" y="64121"/>
                    <a:pt x="38159" y="64121"/>
                  </a:cubicBezTo>
                  <a:close/>
                  <a:moveTo>
                    <a:pt x="21358" y="0"/>
                  </a:moveTo>
                  <a:lnTo>
                    <a:pt x="21358" y="0"/>
                  </a:lnTo>
                  <a:cubicBezTo>
                    <a:pt x="23740" y="4502"/>
                    <a:pt x="26149" y="8997"/>
                    <a:pt x="28349" y="13579"/>
                  </a:cubicBezTo>
                  <a:cubicBezTo>
                    <a:pt x="29458" y="15896"/>
                    <a:pt x="29303" y="18331"/>
                    <a:pt x="26572" y="19230"/>
                  </a:cubicBezTo>
                  <a:cubicBezTo>
                    <a:pt x="25130" y="19704"/>
                    <a:pt x="23603" y="19984"/>
                    <a:pt x="22134" y="20348"/>
                  </a:cubicBezTo>
                  <a:cubicBezTo>
                    <a:pt x="21060" y="20612"/>
                    <a:pt x="19984" y="20917"/>
                    <a:pt x="18901" y="21164"/>
                  </a:cubicBezTo>
                  <a:cubicBezTo>
                    <a:pt x="19964" y="22041"/>
                    <a:pt x="21043" y="22890"/>
                    <a:pt x="21995" y="23899"/>
                  </a:cubicBezTo>
                  <a:cubicBezTo>
                    <a:pt x="23118" y="25096"/>
                    <a:pt x="23268" y="25945"/>
                    <a:pt x="22276" y="27284"/>
                  </a:cubicBezTo>
                  <a:cubicBezTo>
                    <a:pt x="19981" y="30385"/>
                    <a:pt x="17712" y="33469"/>
                    <a:pt x="15545" y="36657"/>
                  </a:cubicBezTo>
                  <a:cubicBezTo>
                    <a:pt x="16243" y="36684"/>
                    <a:pt x="16935" y="36806"/>
                    <a:pt x="17601" y="37019"/>
                  </a:cubicBezTo>
                  <a:cubicBezTo>
                    <a:pt x="17671" y="36944"/>
                    <a:pt x="17782" y="36888"/>
                    <a:pt x="17927" y="36883"/>
                  </a:cubicBezTo>
                  <a:cubicBezTo>
                    <a:pt x="18114" y="36875"/>
                    <a:pt x="18300" y="36871"/>
                    <a:pt x="18486" y="36871"/>
                  </a:cubicBezTo>
                  <a:cubicBezTo>
                    <a:pt x="21690" y="36871"/>
                    <a:pt x="24809" y="37979"/>
                    <a:pt x="27331" y="39887"/>
                  </a:cubicBezTo>
                  <a:cubicBezTo>
                    <a:pt x="27008" y="38871"/>
                    <a:pt x="26731" y="37842"/>
                    <a:pt x="26490" y="36802"/>
                  </a:cubicBezTo>
                  <a:cubicBezTo>
                    <a:pt x="26441" y="36814"/>
                    <a:pt x="26391" y="36820"/>
                    <a:pt x="26340" y="36820"/>
                  </a:cubicBezTo>
                  <a:cubicBezTo>
                    <a:pt x="26146" y="36820"/>
                    <a:pt x="25945" y="36730"/>
                    <a:pt x="25788" y="36506"/>
                  </a:cubicBezTo>
                  <a:cubicBezTo>
                    <a:pt x="24246" y="34300"/>
                    <a:pt x="23220" y="31807"/>
                    <a:pt x="22752" y="29156"/>
                  </a:cubicBezTo>
                  <a:cubicBezTo>
                    <a:pt x="22695" y="28844"/>
                    <a:pt x="22954" y="28636"/>
                    <a:pt x="23195" y="28636"/>
                  </a:cubicBezTo>
                  <a:cubicBezTo>
                    <a:pt x="23354" y="28636"/>
                    <a:pt x="23504" y="28726"/>
                    <a:pt x="23552" y="28935"/>
                  </a:cubicBezTo>
                  <a:cubicBezTo>
                    <a:pt x="24020" y="31012"/>
                    <a:pt x="24840" y="32900"/>
                    <a:pt x="26036" y="34617"/>
                  </a:cubicBezTo>
                  <a:cubicBezTo>
                    <a:pt x="25602" y="32328"/>
                    <a:pt x="25300" y="30015"/>
                    <a:pt x="25044" y="27742"/>
                  </a:cubicBezTo>
                  <a:cubicBezTo>
                    <a:pt x="25009" y="27439"/>
                    <a:pt x="25241" y="27284"/>
                    <a:pt x="25486" y="27284"/>
                  </a:cubicBezTo>
                  <a:cubicBezTo>
                    <a:pt x="25727" y="27284"/>
                    <a:pt x="25979" y="27434"/>
                    <a:pt x="25998" y="27742"/>
                  </a:cubicBezTo>
                  <a:cubicBezTo>
                    <a:pt x="26254" y="32086"/>
                    <a:pt x="27743" y="36215"/>
                    <a:pt x="29650" y="40091"/>
                  </a:cubicBezTo>
                  <a:cubicBezTo>
                    <a:pt x="30563" y="41947"/>
                    <a:pt x="31488" y="43960"/>
                    <a:pt x="32663" y="45665"/>
                  </a:cubicBezTo>
                  <a:cubicBezTo>
                    <a:pt x="33214" y="46462"/>
                    <a:pt x="34645" y="47592"/>
                    <a:pt x="34465" y="48695"/>
                  </a:cubicBezTo>
                  <a:cubicBezTo>
                    <a:pt x="34347" y="49416"/>
                    <a:pt x="34000" y="49654"/>
                    <a:pt x="33567" y="49654"/>
                  </a:cubicBezTo>
                  <a:cubicBezTo>
                    <a:pt x="33024" y="49654"/>
                    <a:pt x="32348" y="49279"/>
                    <a:pt x="31825" y="49014"/>
                  </a:cubicBezTo>
                  <a:cubicBezTo>
                    <a:pt x="28984" y="47575"/>
                    <a:pt x="26125" y="46731"/>
                    <a:pt x="22929" y="46731"/>
                  </a:cubicBezTo>
                  <a:cubicBezTo>
                    <a:pt x="22827" y="46731"/>
                    <a:pt x="22725" y="46731"/>
                    <a:pt x="22622" y="46733"/>
                  </a:cubicBezTo>
                  <a:cubicBezTo>
                    <a:pt x="21197" y="47757"/>
                    <a:pt x="18875" y="48216"/>
                    <a:pt x="17367" y="48571"/>
                  </a:cubicBezTo>
                  <a:cubicBezTo>
                    <a:pt x="17328" y="48579"/>
                    <a:pt x="17289" y="48584"/>
                    <a:pt x="17249" y="48586"/>
                  </a:cubicBezTo>
                  <a:cubicBezTo>
                    <a:pt x="13762" y="50347"/>
                    <a:pt x="10409" y="52357"/>
                    <a:pt x="7214" y="54601"/>
                  </a:cubicBezTo>
                  <a:cubicBezTo>
                    <a:pt x="4805" y="56291"/>
                    <a:pt x="2459" y="58077"/>
                    <a:pt x="1" y="59686"/>
                  </a:cubicBezTo>
                  <a:cubicBezTo>
                    <a:pt x="10024" y="62282"/>
                    <a:pt x="20030" y="64948"/>
                    <a:pt x="30105" y="67318"/>
                  </a:cubicBezTo>
                  <a:cubicBezTo>
                    <a:pt x="33830" y="68191"/>
                    <a:pt x="37800" y="69324"/>
                    <a:pt x="41699" y="69324"/>
                  </a:cubicBezTo>
                  <a:cubicBezTo>
                    <a:pt x="42567" y="69324"/>
                    <a:pt x="43432" y="69267"/>
                    <a:pt x="44290" y="69140"/>
                  </a:cubicBezTo>
                  <a:cubicBezTo>
                    <a:pt x="47845" y="68609"/>
                    <a:pt x="51526" y="66990"/>
                    <a:pt x="53152" y="63585"/>
                  </a:cubicBezTo>
                  <a:cubicBezTo>
                    <a:pt x="54924" y="59876"/>
                    <a:pt x="54255" y="55080"/>
                    <a:pt x="53862" y="51133"/>
                  </a:cubicBezTo>
                  <a:cubicBezTo>
                    <a:pt x="53404" y="46507"/>
                    <a:pt x="52532" y="41892"/>
                    <a:pt x="51508" y="37360"/>
                  </a:cubicBezTo>
                  <a:cubicBezTo>
                    <a:pt x="50502" y="32908"/>
                    <a:pt x="49298" y="28500"/>
                    <a:pt x="47799" y="24188"/>
                  </a:cubicBezTo>
                  <a:cubicBezTo>
                    <a:pt x="46432" y="20251"/>
                    <a:pt x="45099" y="15462"/>
                    <a:pt x="41905" y="12576"/>
                  </a:cubicBezTo>
                  <a:cubicBezTo>
                    <a:pt x="40334" y="11156"/>
                    <a:pt x="38393" y="10207"/>
                    <a:pt x="36548" y="9207"/>
                  </a:cubicBezTo>
                  <a:cubicBezTo>
                    <a:pt x="34643" y="8168"/>
                    <a:pt x="32754" y="7101"/>
                    <a:pt x="30883" y="6003"/>
                  </a:cubicBezTo>
                  <a:cubicBezTo>
                    <a:pt x="27652" y="4091"/>
                    <a:pt x="24477" y="2090"/>
                    <a:pt x="2135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471;p49">
              <a:extLst>
                <a:ext uri="{FF2B5EF4-FFF2-40B4-BE49-F238E27FC236}">
                  <a16:creationId xmlns:a16="http://schemas.microsoft.com/office/drawing/2014/main" id="{D634B684-ABCE-4788-BB8D-25849E350EB9}"/>
                </a:ext>
              </a:extLst>
            </p:cNvPr>
            <p:cNvSpPr/>
            <p:nvPr/>
          </p:nvSpPr>
          <p:spPr>
            <a:xfrm>
              <a:off x="3679075" y="3900075"/>
              <a:ext cx="1251325" cy="417350"/>
            </a:xfrm>
            <a:custGeom>
              <a:avLst/>
              <a:gdLst/>
              <a:ahLst/>
              <a:cxnLst/>
              <a:rect l="l" t="t" r="r" b="b"/>
              <a:pathLst>
                <a:path w="50053" h="16694" extrusionOk="0">
                  <a:moveTo>
                    <a:pt x="1" y="0"/>
                  </a:moveTo>
                  <a:lnTo>
                    <a:pt x="1" y="0"/>
                  </a:lnTo>
                  <a:cubicBezTo>
                    <a:pt x="113" y="2412"/>
                    <a:pt x="268" y="4824"/>
                    <a:pt x="334" y="7239"/>
                  </a:cubicBezTo>
                  <a:cubicBezTo>
                    <a:pt x="413" y="9997"/>
                    <a:pt x="651" y="12858"/>
                    <a:pt x="349" y="15604"/>
                  </a:cubicBezTo>
                  <a:cubicBezTo>
                    <a:pt x="343" y="15656"/>
                    <a:pt x="333" y="15707"/>
                    <a:pt x="320" y="15758"/>
                  </a:cubicBezTo>
                  <a:cubicBezTo>
                    <a:pt x="1086" y="15754"/>
                    <a:pt x="1852" y="15752"/>
                    <a:pt x="2619" y="15752"/>
                  </a:cubicBezTo>
                  <a:cubicBezTo>
                    <a:pt x="5779" y="15752"/>
                    <a:pt x="8938" y="15786"/>
                    <a:pt x="12098" y="15853"/>
                  </a:cubicBezTo>
                  <a:cubicBezTo>
                    <a:pt x="23498" y="16103"/>
                    <a:pt x="34896" y="16694"/>
                    <a:pt x="46296" y="16694"/>
                  </a:cubicBezTo>
                  <a:cubicBezTo>
                    <a:pt x="47548" y="16694"/>
                    <a:pt x="48800" y="16687"/>
                    <a:pt x="50052" y="16671"/>
                  </a:cubicBezTo>
                  <a:cubicBezTo>
                    <a:pt x="50050" y="16656"/>
                    <a:pt x="50047" y="16645"/>
                    <a:pt x="50043" y="16628"/>
                  </a:cubicBezTo>
                  <a:cubicBezTo>
                    <a:pt x="49794" y="14093"/>
                    <a:pt x="49643" y="11586"/>
                    <a:pt x="49751" y="9057"/>
                  </a:cubicBezTo>
                  <a:lnTo>
                    <a:pt x="49751" y="9057"/>
                  </a:lnTo>
                  <a:cubicBezTo>
                    <a:pt x="48419" y="9392"/>
                    <a:pt x="47032" y="9532"/>
                    <a:pt x="45617" y="9532"/>
                  </a:cubicBezTo>
                  <a:cubicBezTo>
                    <a:pt x="40543" y="9532"/>
                    <a:pt x="35100" y="7730"/>
                    <a:pt x="30518" y="6645"/>
                  </a:cubicBezTo>
                  <a:cubicBezTo>
                    <a:pt x="20390" y="4242"/>
                    <a:pt x="10181" y="2177"/>
                    <a:pt x="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472;p49">
              <a:extLst>
                <a:ext uri="{FF2B5EF4-FFF2-40B4-BE49-F238E27FC236}">
                  <a16:creationId xmlns:a16="http://schemas.microsoft.com/office/drawing/2014/main" id="{EB6CBA61-8C12-4CCC-A4B4-4BD4171E1027}"/>
                </a:ext>
              </a:extLst>
            </p:cNvPr>
            <p:cNvSpPr/>
            <p:nvPr/>
          </p:nvSpPr>
          <p:spPr>
            <a:xfrm>
              <a:off x="2727925" y="930325"/>
              <a:ext cx="2032325" cy="1426375"/>
            </a:xfrm>
            <a:custGeom>
              <a:avLst/>
              <a:gdLst/>
              <a:ahLst/>
              <a:cxnLst/>
              <a:rect l="l" t="t" r="r" b="b"/>
              <a:pathLst>
                <a:path w="81293" h="57055" extrusionOk="0">
                  <a:moveTo>
                    <a:pt x="27981" y="21328"/>
                  </a:moveTo>
                  <a:cubicBezTo>
                    <a:pt x="28032" y="21328"/>
                    <a:pt x="28084" y="21329"/>
                    <a:pt x="28137" y="21332"/>
                  </a:cubicBezTo>
                  <a:cubicBezTo>
                    <a:pt x="28221" y="21336"/>
                    <a:pt x="28303" y="21353"/>
                    <a:pt x="28383" y="21381"/>
                  </a:cubicBezTo>
                  <a:cubicBezTo>
                    <a:pt x="28391" y="21381"/>
                    <a:pt x="28399" y="21381"/>
                    <a:pt x="28408" y="21381"/>
                  </a:cubicBezTo>
                  <a:cubicBezTo>
                    <a:pt x="28513" y="21381"/>
                    <a:pt x="28619" y="21389"/>
                    <a:pt x="28724" y="21406"/>
                  </a:cubicBezTo>
                  <a:cubicBezTo>
                    <a:pt x="29708" y="21562"/>
                    <a:pt x="30476" y="22337"/>
                    <a:pt x="30935" y="23270"/>
                  </a:cubicBezTo>
                  <a:cubicBezTo>
                    <a:pt x="31056" y="23473"/>
                    <a:pt x="31149" y="23691"/>
                    <a:pt x="31211" y="23919"/>
                  </a:cubicBezTo>
                  <a:cubicBezTo>
                    <a:pt x="31220" y="23953"/>
                    <a:pt x="31223" y="23987"/>
                    <a:pt x="31231" y="24021"/>
                  </a:cubicBezTo>
                  <a:cubicBezTo>
                    <a:pt x="31398" y="24574"/>
                    <a:pt x="31459" y="25138"/>
                    <a:pt x="31403" y="25641"/>
                  </a:cubicBezTo>
                  <a:cubicBezTo>
                    <a:pt x="31222" y="27212"/>
                    <a:pt x="29910" y="28560"/>
                    <a:pt x="28314" y="28560"/>
                  </a:cubicBezTo>
                  <a:cubicBezTo>
                    <a:pt x="28237" y="28560"/>
                    <a:pt x="28161" y="28557"/>
                    <a:pt x="28083" y="28551"/>
                  </a:cubicBezTo>
                  <a:cubicBezTo>
                    <a:pt x="24132" y="28237"/>
                    <a:pt x="24081" y="21328"/>
                    <a:pt x="27981" y="21328"/>
                  </a:cubicBezTo>
                  <a:close/>
                  <a:moveTo>
                    <a:pt x="53314" y="21329"/>
                  </a:moveTo>
                  <a:cubicBezTo>
                    <a:pt x="57213" y="21329"/>
                    <a:pt x="57162" y="28238"/>
                    <a:pt x="53211" y="28552"/>
                  </a:cubicBezTo>
                  <a:cubicBezTo>
                    <a:pt x="53134" y="28558"/>
                    <a:pt x="53058" y="28561"/>
                    <a:pt x="52982" y="28561"/>
                  </a:cubicBezTo>
                  <a:cubicBezTo>
                    <a:pt x="51385" y="28561"/>
                    <a:pt x="50072" y="27213"/>
                    <a:pt x="49891" y="25641"/>
                  </a:cubicBezTo>
                  <a:cubicBezTo>
                    <a:pt x="49835" y="25138"/>
                    <a:pt x="49896" y="24574"/>
                    <a:pt x="50062" y="24021"/>
                  </a:cubicBezTo>
                  <a:cubicBezTo>
                    <a:pt x="50071" y="23987"/>
                    <a:pt x="50074" y="23953"/>
                    <a:pt x="50083" y="23919"/>
                  </a:cubicBezTo>
                  <a:cubicBezTo>
                    <a:pt x="50145" y="23691"/>
                    <a:pt x="50238" y="23473"/>
                    <a:pt x="50359" y="23270"/>
                  </a:cubicBezTo>
                  <a:cubicBezTo>
                    <a:pt x="50819" y="22337"/>
                    <a:pt x="51586" y="21562"/>
                    <a:pt x="52570" y="21406"/>
                  </a:cubicBezTo>
                  <a:cubicBezTo>
                    <a:pt x="52675" y="21389"/>
                    <a:pt x="52780" y="21381"/>
                    <a:pt x="52886" y="21381"/>
                  </a:cubicBezTo>
                  <a:cubicBezTo>
                    <a:pt x="52894" y="21381"/>
                    <a:pt x="52902" y="21381"/>
                    <a:pt x="52910" y="21381"/>
                  </a:cubicBezTo>
                  <a:cubicBezTo>
                    <a:pt x="52989" y="21353"/>
                    <a:pt x="53073" y="21336"/>
                    <a:pt x="53157" y="21333"/>
                  </a:cubicBezTo>
                  <a:cubicBezTo>
                    <a:pt x="53210" y="21331"/>
                    <a:pt x="53262" y="21329"/>
                    <a:pt x="53314" y="21329"/>
                  </a:cubicBezTo>
                  <a:close/>
                  <a:moveTo>
                    <a:pt x="7241" y="28114"/>
                  </a:moveTo>
                  <a:cubicBezTo>
                    <a:pt x="7244" y="28114"/>
                    <a:pt x="7246" y="28114"/>
                    <a:pt x="7249" y="28114"/>
                  </a:cubicBezTo>
                  <a:cubicBezTo>
                    <a:pt x="8770" y="28117"/>
                    <a:pt x="9910" y="29409"/>
                    <a:pt x="9294" y="30899"/>
                  </a:cubicBezTo>
                  <a:cubicBezTo>
                    <a:pt x="9250" y="30989"/>
                    <a:pt x="9201" y="31073"/>
                    <a:pt x="9154" y="31163"/>
                  </a:cubicBezTo>
                  <a:cubicBezTo>
                    <a:pt x="9442" y="31227"/>
                    <a:pt x="9837" y="31518"/>
                    <a:pt x="10015" y="31684"/>
                  </a:cubicBezTo>
                  <a:cubicBezTo>
                    <a:pt x="10560" y="32194"/>
                    <a:pt x="10737" y="32996"/>
                    <a:pt x="10553" y="33706"/>
                  </a:cubicBezTo>
                  <a:cubicBezTo>
                    <a:pt x="10188" y="35118"/>
                    <a:pt x="9006" y="35520"/>
                    <a:pt x="7768" y="35520"/>
                  </a:cubicBezTo>
                  <a:cubicBezTo>
                    <a:pt x="7342" y="35520"/>
                    <a:pt x="6909" y="35472"/>
                    <a:pt x="6501" y="35402"/>
                  </a:cubicBezTo>
                  <a:cubicBezTo>
                    <a:pt x="5367" y="35205"/>
                    <a:pt x="5609" y="33350"/>
                    <a:pt x="6700" y="33350"/>
                  </a:cubicBezTo>
                  <a:cubicBezTo>
                    <a:pt x="6726" y="33350"/>
                    <a:pt x="6752" y="33352"/>
                    <a:pt x="6779" y="33354"/>
                  </a:cubicBezTo>
                  <a:cubicBezTo>
                    <a:pt x="6953" y="33368"/>
                    <a:pt x="7111" y="33376"/>
                    <a:pt x="7262" y="33376"/>
                  </a:cubicBezTo>
                  <a:cubicBezTo>
                    <a:pt x="7589" y="33376"/>
                    <a:pt x="7886" y="33340"/>
                    <a:pt x="8246" y="33254"/>
                  </a:cubicBezTo>
                  <a:cubicBezTo>
                    <a:pt x="8142" y="33211"/>
                    <a:pt x="8034" y="33171"/>
                    <a:pt x="7929" y="33123"/>
                  </a:cubicBezTo>
                  <a:cubicBezTo>
                    <a:pt x="7335" y="32825"/>
                    <a:pt x="6914" y="32391"/>
                    <a:pt x="6844" y="31698"/>
                  </a:cubicBezTo>
                  <a:cubicBezTo>
                    <a:pt x="6804" y="31329"/>
                    <a:pt x="6890" y="30974"/>
                    <a:pt x="7073" y="30648"/>
                  </a:cubicBezTo>
                  <a:cubicBezTo>
                    <a:pt x="7161" y="30490"/>
                    <a:pt x="7600" y="30077"/>
                    <a:pt x="7627" y="29923"/>
                  </a:cubicBezTo>
                  <a:cubicBezTo>
                    <a:pt x="7711" y="29458"/>
                    <a:pt x="7246" y="29336"/>
                    <a:pt x="6752" y="29336"/>
                  </a:cubicBezTo>
                  <a:cubicBezTo>
                    <a:pt x="6332" y="29336"/>
                    <a:pt x="5892" y="29425"/>
                    <a:pt x="5753" y="29464"/>
                  </a:cubicBezTo>
                  <a:cubicBezTo>
                    <a:pt x="5159" y="29632"/>
                    <a:pt x="4700" y="29929"/>
                    <a:pt x="4342" y="30438"/>
                  </a:cubicBezTo>
                  <a:cubicBezTo>
                    <a:pt x="4250" y="30570"/>
                    <a:pt x="4122" y="30625"/>
                    <a:pt x="3995" y="30625"/>
                  </a:cubicBezTo>
                  <a:cubicBezTo>
                    <a:pt x="3708" y="30625"/>
                    <a:pt x="3433" y="30341"/>
                    <a:pt x="3629" y="30022"/>
                  </a:cubicBezTo>
                  <a:cubicBezTo>
                    <a:pt x="4366" y="28808"/>
                    <a:pt x="5831" y="28114"/>
                    <a:pt x="7241" y="28114"/>
                  </a:cubicBezTo>
                  <a:close/>
                  <a:moveTo>
                    <a:pt x="74053" y="28114"/>
                  </a:moveTo>
                  <a:cubicBezTo>
                    <a:pt x="75462" y="28114"/>
                    <a:pt x="76927" y="28808"/>
                    <a:pt x="77665" y="30022"/>
                  </a:cubicBezTo>
                  <a:cubicBezTo>
                    <a:pt x="77860" y="30342"/>
                    <a:pt x="77586" y="30626"/>
                    <a:pt x="77299" y="30626"/>
                  </a:cubicBezTo>
                  <a:cubicBezTo>
                    <a:pt x="77172" y="30626"/>
                    <a:pt x="77044" y="30570"/>
                    <a:pt x="76952" y="30438"/>
                  </a:cubicBezTo>
                  <a:cubicBezTo>
                    <a:pt x="76594" y="29929"/>
                    <a:pt x="76135" y="29633"/>
                    <a:pt x="75541" y="29465"/>
                  </a:cubicBezTo>
                  <a:cubicBezTo>
                    <a:pt x="75402" y="29426"/>
                    <a:pt x="74961" y="29338"/>
                    <a:pt x="74540" y="29338"/>
                  </a:cubicBezTo>
                  <a:cubicBezTo>
                    <a:pt x="74047" y="29338"/>
                    <a:pt x="73582" y="29459"/>
                    <a:pt x="73667" y="29924"/>
                  </a:cubicBezTo>
                  <a:cubicBezTo>
                    <a:pt x="73694" y="30078"/>
                    <a:pt x="74133" y="30492"/>
                    <a:pt x="74221" y="30649"/>
                  </a:cubicBezTo>
                  <a:cubicBezTo>
                    <a:pt x="74404" y="30975"/>
                    <a:pt x="74490" y="31330"/>
                    <a:pt x="74449" y="31699"/>
                  </a:cubicBezTo>
                  <a:cubicBezTo>
                    <a:pt x="74380" y="32392"/>
                    <a:pt x="73958" y="32826"/>
                    <a:pt x="73364" y="33125"/>
                  </a:cubicBezTo>
                  <a:cubicBezTo>
                    <a:pt x="73260" y="33172"/>
                    <a:pt x="73152" y="33212"/>
                    <a:pt x="73048" y="33256"/>
                  </a:cubicBezTo>
                  <a:cubicBezTo>
                    <a:pt x="73406" y="33341"/>
                    <a:pt x="73703" y="33376"/>
                    <a:pt x="74028" y="33376"/>
                  </a:cubicBezTo>
                  <a:cubicBezTo>
                    <a:pt x="74181" y="33376"/>
                    <a:pt x="74340" y="33369"/>
                    <a:pt x="74514" y="33355"/>
                  </a:cubicBezTo>
                  <a:cubicBezTo>
                    <a:pt x="74541" y="33353"/>
                    <a:pt x="74568" y="33352"/>
                    <a:pt x="74594" y="33352"/>
                  </a:cubicBezTo>
                  <a:cubicBezTo>
                    <a:pt x="75684" y="33352"/>
                    <a:pt x="75927" y="35207"/>
                    <a:pt x="74793" y="35403"/>
                  </a:cubicBezTo>
                  <a:cubicBezTo>
                    <a:pt x="74386" y="35473"/>
                    <a:pt x="73954" y="35520"/>
                    <a:pt x="73528" y="35520"/>
                  </a:cubicBezTo>
                  <a:cubicBezTo>
                    <a:pt x="72290" y="35520"/>
                    <a:pt x="71106" y="35119"/>
                    <a:pt x="70740" y="33707"/>
                  </a:cubicBezTo>
                  <a:cubicBezTo>
                    <a:pt x="70557" y="32998"/>
                    <a:pt x="70734" y="32194"/>
                    <a:pt x="71278" y="31685"/>
                  </a:cubicBezTo>
                  <a:cubicBezTo>
                    <a:pt x="71456" y="31519"/>
                    <a:pt x="71852" y="31228"/>
                    <a:pt x="72140" y="31165"/>
                  </a:cubicBezTo>
                  <a:cubicBezTo>
                    <a:pt x="72094" y="31074"/>
                    <a:pt x="72044" y="30989"/>
                    <a:pt x="72000" y="30899"/>
                  </a:cubicBezTo>
                  <a:cubicBezTo>
                    <a:pt x="71383" y="29409"/>
                    <a:pt x="72524" y="28118"/>
                    <a:pt x="74045" y="28114"/>
                  </a:cubicBezTo>
                  <a:cubicBezTo>
                    <a:pt x="74048" y="28114"/>
                    <a:pt x="74050" y="28114"/>
                    <a:pt x="74053" y="28114"/>
                  </a:cubicBezTo>
                  <a:close/>
                  <a:moveTo>
                    <a:pt x="44959" y="32084"/>
                  </a:moveTo>
                  <a:cubicBezTo>
                    <a:pt x="45019" y="32084"/>
                    <a:pt x="45085" y="32100"/>
                    <a:pt x="45152" y="32135"/>
                  </a:cubicBezTo>
                  <a:cubicBezTo>
                    <a:pt x="46419" y="32800"/>
                    <a:pt x="47801" y="33898"/>
                    <a:pt x="47283" y="35519"/>
                  </a:cubicBezTo>
                  <a:cubicBezTo>
                    <a:pt x="47244" y="35648"/>
                    <a:pt x="47166" y="35763"/>
                    <a:pt x="47062" y="35848"/>
                  </a:cubicBezTo>
                  <a:cubicBezTo>
                    <a:pt x="47054" y="36061"/>
                    <a:pt x="46978" y="36263"/>
                    <a:pt x="46843" y="36427"/>
                  </a:cubicBezTo>
                  <a:cubicBezTo>
                    <a:pt x="45565" y="38064"/>
                    <a:pt x="43440" y="39005"/>
                    <a:pt x="41370" y="39005"/>
                  </a:cubicBezTo>
                  <a:cubicBezTo>
                    <a:pt x="41133" y="39005"/>
                    <a:pt x="40896" y="38992"/>
                    <a:pt x="40661" y="38967"/>
                  </a:cubicBezTo>
                  <a:cubicBezTo>
                    <a:pt x="39078" y="38802"/>
                    <a:pt x="37827" y="38135"/>
                    <a:pt x="36812" y="37123"/>
                  </a:cubicBezTo>
                  <a:cubicBezTo>
                    <a:pt x="36241" y="36709"/>
                    <a:pt x="35738" y="36212"/>
                    <a:pt x="35427" y="35615"/>
                  </a:cubicBezTo>
                  <a:cubicBezTo>
                    <a:pt x="34735" y="34286"/>
                    <a:pt x="35578" y="33340"/>
                    <a:pt x="36512" y="32499"/>
                  </a:cubicBezTo>
                  <a:cubicBezTo>
                    <a:pt x="36581" y="32437"/>
                    <a:pt x="36657" y="32410"/>
                    <a:pt x="36730" y="32410"/>
                  </a:cubicBezTo>
                  <a:cubicBezTo>
                    <a:pt x="36945" y="32410"/>
                    <a:pt x="37128" y="32645"/>
                    <a:pt x="37011" y="32887"/>
                  </a:cubicBezTo>
                  <a:cubicBezTo>
                    <a:pt x="36823" y="33279"/>
                    <a:pt x="36654" y="33841"/>
                    <a:pt x="36593" y="34280"/>
                  </a:cubicBezTo>
                  <a:cubicBezTo>
                    <a:pt x="36503" y="34892"/>
                    <a:pt x="36735" y="35188"/>
                    <a:pt x="37151" y="35586"/>
                  </a:cubicBezTo>
                  <a:cubicBezTo>
                    <a:pt x="37523" y="35940"/>
                    <a:pt x="37926" y="36259"/>
                    <a:pt x="38356" y="36540"/>
                  </a:cubicBezTo>
                  <a:cubicBezTo>
                    <a:pt x="39141" y="36885"/>
                    <a:pt x="39981" y="37052"/>
                    <a:pt x="40825" y="37052"/>
                  </a:cubicBezTo>
                  <a:cubicBezTo>
                    <a:pt x="42520" y="37052"/>
                    <a:pt x="44233" y="36381"/>
                    <a:pt x="45561" y="35143"/>
                  </a:cubicBezTo>
                  <a:cubicBezTo>
                    <a:pt x="45651" y="35059"/>
                    <a:pt x="45755" y="34991"/>
                    <a:pt x="45869" y="34942"/>
                  </a:cubicBezTo>
                  <a:cubicBezTo>
                    <a:pt x="45749" y="34122"/>
                    <a:pt x="45197" y="33351"/>
                    <a:pt x="44700" y="32723"/>
                  </a:cubicBezTo>
                  <a:cubicBezTo>
                    <a:pt x="44487" y="32452"/>
                    <a:pt x="44666" y="32084"/>
                    <a:pt x="44959" y="32084"/>
                  </a:cubicBezTo>
                  <a:close/>
                  <a:moveTo>
                    <a:pt x="32534" y="43236"/>
                  </a:moveTo>
                  <a:cubicBezTo>
                    <a:pt x="32640" y="43236"/>
                    <a:pt x="32747" y="43256"/>
                    <a:pt x="32849" y="43301"/>
                  </a:cubicBezTo>
                  <a:cubicBezTo>
                    <a:pt x="35801" y="44608"/>
                    <a:pt x="38829" y="45349"/>
                    <a:pt x="41861" y="45349"/>
                  </a:cubicBezTo>
                  <a:cubicBezTo>
                    <a:pt x="44418" y="45349"/>
                    <a:pt x="46979" y="44822"/>
                    <a:pt x="49498" y="43662"/>
                  </a:cubicBezTo>
                  <a:cubicBezTo>
                    <a:pt x="49630" y="43601"/>
                    <a:pt x="49758" y="43574"/>
                    <a:pt x="49878" y="43574"/>
                  </a:cubicBezTo>
                  <a:cubicBezTo>
                    <a:pt x="50592" y="43574"/>
                    <a:pt x="51023" y="44531"/>
                    <a:pt x="50295" y="45024"/>
                  </a:cubicBezTo>
                  <a:cubicBezTo>
                    <a:pt x="47700" y="46777"/>
                    <a:pt x="44474" y="47697"/>
                    <a:pt x="41264" y="47697"/>
                  </a:cubicBezTo>
                  <a:cubicBezTo>
                    <a:pt x="37876" y="47697"/>
                    <a:pt x="34505" y="46671"/>
                    <a:pt x="31916" y="44514"/>
                  </a:cubicBezTo>
                  <a:cubicBezTo>
                    <a:pt x="31285" y="43990"/>
                    <a:pt x="31890" y="43236"/>
                    <a:pt x="32534" y="43236"/>
                  </a:cubicBezTo>
                  <a:close/>
                  <a:moveTo>
                    <a:pt x="53514" y="1"/>
                  </a:moveTo>
                  <a:cubicBezTo>
                    <a:pt x="53278" y="1"/>
                    <a:pt x="53044" y="31"/>
                    <a:pt x="52811" y="81"/>
                  </a:cubicBezTo>
                  <a:cubicBezTo>
                    <a:pt x="50104" y="3526"/>
                    <a:pt x="46178" y="4946"/>
                    <a:pt x="42089" y="4946"/>
                  </a:cubicBezTo>
                  <a:cubicBezTo>
                    <a:pt x="37530" y="4946"/>
                    <a:pt x="32769" y="3181"/>
                    <a:pt x="29267" y="489"/>
                  </a:cubicBezTo>
                  <a:cubicBezTo>
                    <a:pt x="29196" y="431"/>
                    <a:pt x="29139" y="357"/>
                    <a:pt x="29102" y="274"/>
                  </a:cubicBezTo>
                  <a:cubicBezTo>
                    <a:pt x="28674" y="106"/>
                    <a:pt x="28231" y="1"/>
                    <a:pt x="27784" y="1"/>
                  </a:cubicBezTo>
                  <a:cubicBezTo>
                    <a:pt x="27703" y="1"/>
                    <a:pt x="27621" y="4"/>
                    <a:pt x="27539" y="12"/>
                  </a:cubicBezTo>
                  <a:cubicBezTo>
                    <a:pt x="25918" y="157"/>
                    <a:pt x="25348" y="1722"/>
                    <a:pt x="25179" y="3092"/>
                  </a:cubicBezTo>
                  <a:cubicBezTo>
                    <a:pt x="24892" y="5434"/>
                    <a:pt x="24987" y="7658"/>
                    <a:pt x="24261" y="9941"/>
                  </a:cubicBezTo>
                  <a:cubicBezTo>
                    <a:pt x="22984" y="13954"/>
                    <a:pt x="20385" y="17579"/>
                    <a:pt x="16771" y="19788"/>
                  </a:cubicBezTo>
                  <a:cubicBezTo>
                    <a:pt x="15471" y="20581"/>
                    <a:pt x="13765" y="20940"/>
                    <a:pt x="14626" y="22915"/>
                  </a:cubicBezTo>
                  <a:cubicBezTo>
                    <a:pt x="15124" y="24055"/>
                    <a:pt x="15761" y="25144"/>
                    <a:pt x="16089" y="26351"/>
                  </a:cubicBezTo>
                  <a:cubicBezTo>
                    <a:pt x="16529" y="27951"/>
                    <a:pt x="16451" y="29922"/>
                    <a:pt x="15406" y="31285"/>
                  </a:cubicBezTo>
                  <a:cubicBezTo>
                    <a:pt x="14902" y="31943"/>
                    <a:pt x="14001" y="32481"/>
                    <a:pt x="13181" y="32481"/>
                  </a:cubicBezTo>
                  <a:cubicBezTo>
                    <a:pt x="12618" y="32481"/>
                    <a:pt x="12093" y="32228"/>
                    <a:pt x="11761" y="31588"/>
                  </a:cubicBezTo>
                  <a:cubicBezTo>
                    <a:pt x="11370" y="30840"/>
                    <a:pt x="11505" y="29875"/>
                    <a:pt x="11231" y="29075"/>
                  </a:cubicBezTo>
                  <a:cubicBezTo>
                    <a:pt x="10920" y="28171"/>
                    <a:pt x="10428" y="27343"/>
                    <a:pt x="9783" y="26639"/>
                  </a:cubicBezTo>
                  <a:cubicBezTo>
                    <a:pt x="9769" y="26634"/>
                    <a:pt x="9753" y="26629"/>
                    <a:pt x="9739" y="26621"/>
                  </a:cubicBezTo>
                  <a:cubicBezTo>
                    <a:pt x="8529" y="26055"/>
                    <a:pt x="7234" y="25638"/>
                    <a:pt x="6000" y="25638"/>
                  </a:cubicBezTo>
                  <a:cubicBezTo>
                    <a:pt x="4723" y="25638"/>
                    <a:pt x="3511" y="26084"/>
                    <a:pt x="2524" y="27273"/>
                  </a:cubicBezTo>
                  <a:cubicBezTo>
                    <a:pt x="1049" y="29054"/>
                    <a:pt x="1" y="31536"/>
                    <a:pt x="374" y="33869"/>
                  </a:cubicBezTo>
                  <a:cubicBezTo>
                    <a:pt x="792" y="36507"/>
                    <a:pt x="3278" y="37837"/>
                    <a:pt x="5785" y="37837"/>
                  </a:cubicBezTo>
                  <a:cubicBezTo>
                    <a:pt x="7810" y="37837"/>
                    <a:pt x="9848" y="36969"/>
                    <a:pt x="10822" y="35222"/>
                  </a:cubicBezTo>
                  <a:cubicBezTo>
                    <a:pt x="11229" y="34493"/>
                    <a:pt x="11718" y="34197"/>
                    <a:pt x="12187" y="34197"/>
                  </a:cubicBezTo>
                  <a:cubicBezTo>
                    <a:pt x="12787" y="34197"/>
                    <a:pt x="13354" y="34681"/>
                    <a:pt x="13676" y="35362"/>
                  </a:cubicBezTo>
                  <a:cubicBezTo>
                    <a:pt x="14503" y="37125"/>
                    <a:pt x="15087" y="39115"/>
                    <a:pt x="15887" y="40925"/>
                  </a:cubicBezTo>
                  <a:cubicBezTo>
                    <a:pt x="17552" y="44687"/>
                    <a:pt x="19533" y="48406"/>
                    <a:pt x="22579" y="51242"/>
                  </a:cubicBezTo>
                  <a:cubicBezTo>
                    <a:pt x="27199" y="55546"/>
                    <a:pt x="33946" y="56986"/>
                    <a:pt x="40098" y="56986"/>
                  </a:cubicBezTo>
                  <a:cubicBezTo>
                    <a:pt x="40185" y="56986"/>
                    <a:pt x="40271" y="56986"/>
                    <a:pt x="40357" y="56985"/>
                  </a:cubicBezTo>
                  <a:cubicBezTo>
                    <a:pt x="40448" y="57032"/>
                    <a:pt x="40548" y="57055"/>
                    <a:pt x="40648" y="57055"/>
                  </a:cubicBezTo>
                  <a:cubicBezTo>
                    <a:pt x="40748" y="57055"/>
                    <a:pt x="40847" y="57032"/>
                    <a:pt x="40938" y="56985"/>
                  </a:cubicBezTo>
                  <a:cubicBezTo>
                    <a:pt x="41024" y="56986"/>
                    <a:pt x="41110" y="56986"/>
                    <a:pt x="41197" y="56986"/>
                  </a:cubicBezTo>
                  <a:cubicBezTo>
                    <a:pt x="47348" y="56986"/>
                    <a:pt x="54096" y="55546"/>
                    <a:pt x="58715" y="51242"/>
                  </a:cubicBezTo>
                  <a:cubicBezTo>
                    <a:pt x="61761" y="48406"/>
                    <a:pt x="63743" y="44687"/>
                    <a:pt x="65407" y="40925"/>
                  </a:cubicBezTo>
                  <a:cubicBezTo>
                    <a:pt x="66207" y="39115"/>
                    <a:pt x="66791" y="37125"/>
                    <a:pt x="67617" y="35362"/>
                  </a:cubicBezTo>
                  <a:cubicBezTo>
                    <a:pt x="67939" y="34681"/>
                    <a:pt x="68507" y="34197"/>
                    <a:pt x="69107" y="34197"/>
                  </a:cubicBezTo>
                  <a:cubicBezTo>
                    <a:pt x="69576" y="34197"/>
                    <a:pt x="70065" y="34493"/>
                    <a:pt x="70472" y="35222"/>
                  </a:cubicBezTo>
                  <a:cubicBezTo>
                    <a:pt x="71446" y="36969"/>
                    <a:pt x="73484" y="37837"/>
                    <a:pt x="75509" y="37837"/>
                  </a:cubicBezTo>
                  <a:cubicBezTo>
                    <a:pt x="78016" y="37837"/>
                    <a:pt x="80502" y="36507"/>
                    <a:pt x="80920" y="33869"/>
                  </a:cubicBezTo>
                  <a:cubicBezTo>
                    <a:pt x="81293" y="31536"/>
                    <a:pt x="80246" y="29054"/>
                    <a:pt x="78771" y="27273"/>
                  </a:cubicBezTo>
                  <a:cubicBezTo>
                    <a:pt x="77784" y="26084"/>
                    <a:pt x="76572" y="25638"/>
                    <a:pt x="75295" y="25638"/>
                  </a:cubicBezTo>
                  <a:cubicBezTo>
                    <a:pt x="74060" y="25638"/>
                    <a:pt x="72765" y="26056"/>
                    <a:pt x="71556" y="26622"/>
                  </a:cubicBezTo>
                  <a:cubicBezTo>
                    <a:pt x="71542" y="26629"/>
                    <a:pt x="71526" y="26635"/>
                    <a:pt x="71511" y="26639"/>
                  </a:cubicBezTo>
                  <a:cubicBezTo>
                    <a:pt x="70867" y="27343"/>
                    <a:pt x="70374" y="28171"/>
                    <a:pt x="70062" y="29075"/>
                  </a:cubicBezTo>
                  <a:cubicBezTo>
                    <a:pt x="69789" y="29875"/>
                    <a:pt x="69924" y="30840"/>
                    <a:pt x="69533" y="31588"/>
                  </a:cubicBezTo>
                  <a:cubicBezTo>
                    <a:pt x="69200" y="32228"/>
                    <a:pt x="68676" y="32481"/>
                    <a:pt x="68113" y="32481"/>
                  </a:cubicBezTo>
                  <a:cubicBezTo>
                    <a:pt x="67293" y="32481"/>
                    <a:pt x="66392" y="31943"/>
                    <a:pt x="65888" y="31285"/>
                  </a:cubicBezTo>
                  <a:cubicBezTo>
                    <a:pt x="64843" y="29922"/>
                    <a:pt x="64764" y="27951"/>
                    <a:pt x="65204" y="26351"/>
                  </a:cubicBezTo>
                  <a:cubicBezTo>
                    <a:pt x="65531" y="25144"/>
                    <a:pt x="66169" y="24055"/>
                    <a:pt x="66667" y="22915"/>
                  </a:cubicBezTo>
                  <a:cubicBezTo>
                    <a:pt x="67527" y="20940"/>
                    <a:pt x="65823" y="20583"/>
                    <a:pt x="64523" y="19788"/>
                  </a:cubicBezTo>
                  <a:cubicBezTo>
                    <a:pt x="60909" y="17579"/>
                    <a:pt x="58310" y="13954"/>
                    <a:pt x="57033" y="9941"/>
                  </a:cubicBezTo>
                  <a:cubicBezTo>
                    <a:pt x="56305" y="7658"/>
                    <a:pt x="56402" y="5434"/>
                    <a:pt x="56113" y="3092"/>
                  </a:cubicBezTo>
                  <a:cubicBezTo>
                    <a:pt x="55945" y="1722"/>
                    <a:pt x="55374" y="157"/>
                    <a:pt x="53754" y="12"/>
                  </a:cubicBezTo>
                  <a:cubicBezTo>
                    <a:pt x="53674" y="4"/>
                    <a:pt x="53594" y="1"/>
                    <a:pt x="53514" y="1"/>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473;p49">
              <a:extLst>
                <a:ext uri="{FF2B5EF4-FFF2-40B4-BE49-F238E27FC236}">
                  <a16:creationId xmlns:a16="http://schemas.microsoft.com/office/drawing/2014/main" id="{4B65F60F-99E6-44EE-82F6-A5967AE2FAB6}"/>
                </a:ext>
              </a:extLst>
            </p:cNvPr>
            <p:cNvSpPr/>
            <p:nvPr/>
          </p:nvSpPr>
          <p:spPr>
            <a:xfrm>
              <a:off x="2701550" y="4964850"/>
              <a:ext cx="2054800" cy="163150"/>
            </a:xfrm>
            <a:custGeom>
              <a:avLst/>
              <a:gdLst/>
              <a:ahLst/>
              <a:cxnLst/>
              <a:rect l="l" t="t" r="r" b="b"/>
              <a:pathLst>
                <a:path w="82192" h="6526" extrusionOk="0">
                  <a:moveTo>
                    <a:pt x="73966" y="1"/>
                  </a:moveTo>
                  <a:cubicBezTo>
                    <a:pt x="73250" y="1"/>
                    <a:pt x="72526" y="73"/>
                    <a:pt x="71825" y="73"/>
                  </a:cubicBezTo>
                  <a:cubicBezTo>
                    <a:pt x="71718" y="73"/>
                    <a:pt x="71611" y="72"/>
                    <a:pt x="71504" y="72"/>
                  </a:cubicBezTo>
                  <a:cubicBezTo>
                    <a:pt x="70089" y="72"/>
                    <a:pt x="68678" y="87"/>
                    <a:pt x="67266" y="96"/>
                  </a:cubicBezTo>
                  <a:cubicBezTo>
                    <a:pt x="64307" y="113"/>
                    <a:pt x="61347" y="139"/>
                    <a:pt x="58392" y="241"/>
                  </a:cubicBezTo>
                  <a:cubicBezTo>
                    <a:pt x="52991" y="437"/>
                    <a:pt x="47589" y="588"/>
                    <a:pt x="42185" y="695"/>
                  </a:cubicBezTo>
                  <a:cubicBezTo>
                    <a:pt x="39877" y="740"/>
                    <a:pt x="37568" y="761"/>
                    <a:pt x="35259" y="761"/>
                  </a:cubicBezTo>
                  <a:cubicBezTo>
                    <a:pt x="28319" y="761"/>
                    <a:pt x="21378" y="577"/>
                    <a:pt x="14440" y="345"/>
                  </a:cubicBezTo>
                  <a:cubicBezTo>
                    <a:pt x="14378" y="394"/>
                    <a:pt x="14303" y="421"/>
                    <a:pt x="14225" y="421"/>
                  </a:cubicBezTo>
                  <a:cubicBezTo>
                    <a:pt x="14201" y="421"/>
                    <a:pt x="14176" y="418"/>
                    <a:pt x="14151" y="412"/>
                  </a:cubicBezTo>
                  <a:cubicBezTo>
                    <a:pt x="13986" y="377"/>
                    <a:pt x="13821" y="345"/>
                    <a:pt x="13654" y="319"/>
                  </a:cubicBezTo>
                  <a:lnTo>
                    <a:pt x="10433" y="206"/>
                  </a:lnTo>
                  <a:cubicBezTo>
                    <a:pt x="6383" y="584"/>
                    <a:pt x="2534" y="2847"/>
                    <a:pt x="0" y="6047"/>
                  </a:cubicBezTo>
                  <a:cubicBezTo>
                    <a:pt x="2408" y="6266"/>
                    <a:pt x="4832" y="6354"/>
                    <a:pt x="7262" y="6386"/>
                  </a:cubicBezTo>
                  <a:cubicBezTo>
                    <a:pt x="8354" y="6401"/>
                    <a:pt x="9447" y="6405"/>
                    <a:pt x="10539" y="6405"/>
                  </a:cubicBezTo>
                  <a:cubicBezTo>
                    <a:pt x="11734" y="6405"/>
                    <a:pt x="12928" y="6400"/>
                    <a:pt x="14121" y="6400"/>
                  </a:cubicBezTo>
                  <a:cubicBezTo>
                    <a:pt x="14789" y="6400"/>
                    <a:pt x="15457" y="6401"/>
                    <a:pt x="16124" y="6406"/>
                  </a:cubicBezTo>
                  <a:cubicBezTo>
                    <a:pt x="19890" y="6432"/>
                    <a:pt x="23655" y="6438"/>
                    <a:pt x="27419" y="6438"/>
                  </a:cubicBezTo>
                  <a:cubicBezTo>
                    <a:pt x="31154" y="6438"/>
                    <a:pt x="34889" y="6432"/>
                    <a:pt x="38623" y="6432"/>
                  </a:cubicBezTo>
                  <a:cubicBezTo>
                    <a:pt x="41332" y="6432"/>
                    <a:pt x="44041" y="6435"/>
                    <a:pt x="46751" y="6447"/>
                  </a:cubicBezTo>
                  <a:cubicBezTo>
                    <a:pt x="52024" y="6469"/>
                    <a:pt x="57301" y="6526"/>
                    <a:pt x="62577" y="6526"/>
                  </a:cubicBezTo>
                  <a:cubicBezTo>
                    <a:pt x="63325" y="6526"/>
                    <a:pt x="64073" y="6524"/>
                    <a:pt x="64821" y="6522"/>
                  </a:cubicBezTo>
                  <a:cubicBezTo>
                    <a:pt x="67621" y="6513"/>
                    <a:pt x="70425" y="6513"/>
                    <a:pt x="73215" y="6377"/>
                  </a:cubicBezTo>
                  <a:cubicBezTo>
                    <a:pt x="73868" y="6344"/>
                    <a:pt x="74528" y="6336"/>
                    <a:pt x="75189" y="6336"/>
                  </a:cubicBezTo>
                  <a:cubicBezTo>
                    <a:pt x="75910" y="6336"/>
                    <a:pt x="76633" y="6346"/>
                    <a:pt x="77353" y="6346"/>
                  </a:cubicBezTo>
                  <a:cubicBezTo>
                    <a:pt x="78747" y="6346"/>
                    <a:pt x="80131" y="6308"/>
                    <a:pt x="81469" y="6086"/>
                  </a:cubicBezTo>
                  <a:cubicBezTo>
                    <a:pt x="82191" y="5966"/>
                    <a:pt x="82130" y="6133"/>
                    <a:pt x="81935" y="5726"/>
                  </a:cubicBezTo>
                  <a:cubicBezTo>
                    <a:pt x="81629" y="5078"/>
                    <a:pt x="80888" y="4470"/>
                    <a:pt x="80406" y="3942"/>
                  </a:cubicBezTo>
                  <a:cubicBezTo>
                    <a:pt x="79134" y="2546"/>
                    <a:pt x="77522" y="771"/>
                    <a:pt x="75657" y="213"/>
                  </a:cubicBezTo>
                  <a:cubicBezTo>
                    <a:pt x="75109" y="47"/>
                    <a:pt x="74540" y="1"/>
                    <a:pt x="73966"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474;p49">
              <a:extLst>
                <a:ext uri="{FF2B5EF4-FFF2-40B4-BE49-F238E27FC236}">
                  <a16:creationId xmlns:a16="http://schemas.microsoft.com/office/drawing/2014/main" id="{2A5876DF-0928-44B5-938C-B42AD60C9CBB}"/>
                </a:ext>
              </a:extLst>
            </p:cNvPr>
            <p:cNvSpPr/>
            <p:nvPr/>
          </p:nvSpPr>
          <p:spPr>
            <a:xfrm>
              <a:off x="2927475" y="437475"/>
              <a:ext cx="1633275" cy="1249675"/>
            </a:xfrm>
            <a:custGeom>
              <a:avLst/>
              <a:gdLst/>
              <a:ahLst/>
              <a:cxnLst/>
              <a:rect l="l" t="t" r="r" b="b"/>
              <a:pathLst>
                <a:path w="65331" h="49987" extrusionOk="0">
                  <a:moveTo>
                    <a:pt x="33005" y="1"/>
                  </a:moveTo>
                  <a:cubicBezTo>
                    <a:pt x="32488" y="1"/>
                    <a:pt x="31977" y="12"/>
                    <a:pt x="31473" y="32"/>
                  </a:cubicBezTo>
                  <a:cubicBezTo>
                    <a:pt x="29491" y="110"/>
                    <a:pt x="27382" y="279"/>
                    <a:pt x="25334" y="697"/>
                  </a:cubicBezTo>
                  <a:cubicBezTo>
                    <a:pt x="21296" y="1974"/>
                    <a:pt x="17804" y="4410"/>
                    <a:pt x="15037" y="7660"/>
                  </a:cubicBezTo>
                  <a:cubicBezTo>
                    <a:pt x="14353" y="8464"/>
                    <a:pt x="13755" y="9486"/>
                    <a:pt x="12689" y="9823"/>
                  </a:cubicBezTo>
                  <a:cubicBezTo>
                    <a:pt x="11706" y="10134"/>
                    <a:pt x="10574" y="9931"/>
                    <a:pt x="9556" y="10166"/>
                  </a:cubicBezTo>
                  <a:cubicBezTo>
                    <a:pt x="7062" y="10748"/>
                    <a:pt x="4915" y="12336"/>
                    <a:pt x="3658" y="14570"/>
                  </a:cubicBezTo>
                  <a:cubicBezTo>
                    <a:pt x="2163" y="17235"/>
                    <a:pt x="2494" y="19694"/>
                    <a:pt x="2914" y="22566"/>
                  </a:cubicBezTo>
                  <a:cubicBezTo>
                    <a:pt x="3251" y="24899"/>
                    <a:pt x="1796" y="26488"/>
                    <a:pt x="1106" y="28612"/>
                  </a:cubicBezTo>
                  <a:cubicBezTo>
                    <a:pt x="303" y="31080"/>
                    <a:pt x="1" y="33631"/>
                    <a:pt x="55" y="36217"/>
                  </a:cubicBezTo>
                  <a:cubicBezTo>
                    <a:pt x="111" y="38899"/>
                    <a:pt x="702" y="41570"/>
                    <a:pt x="774" y="44248"/>
                  </a:cubicBezTo>
                  <a:cubicBezTo>
                    <a:pt x="1362" y="44493"/>
                    <a:pt x="1930" y="44778"/>
                    <a:pt x="2480" y="45100"/>
                  </a:cubicBezTo>
                  <a:cubicBezTo>
                    <a:pt x="2648" y="45199"/>
                    <a:pt x="2747" y="45326"/>
                    <a:pt x="2797" y="45464"/>
                  </a:cubicBezTo>
                  <a:cubicBezTo>
                    <a:pt x="4042" y="46443"/>
                    <a:pt x="4935" y="47690"/>
                    <a:pt x="5348" y="49327"/>
                  </a:cubicBezTo>
                  <a:cubicBezTo>
                    <a:pt x="5407" y="49533"/>
                    <a:pt x="5450" y="49743"/>
                    <a:pt x="5479" y="49955"/>
                  </a:cubicBezTo>
                  <a:cubicBezTo>
                    <a:pt x="5482" y="49967"/>
                    <a:pt x="5482" y="49975"/>
                    <a:pt x="5486" y="49987"/>
                  </a:cubicBezTo>
                  <a:cubicBezTo>
                    <a:pt x="6017" y="49830"/>
                    <a:pt x="6463" y="49222"/>
                    <a:pt x="6666" y="48745"/>
                  </a:cubicBezTo>
                  <a:cubicBezTo>
                    <a:pt x="7161" y="47607"/>
                    <a:pt x="6817" y="46323"/>
                    <a:pt x="6428" y="45213"/>
                  </a:cubicBezTo>
                  <a:cubicBezTo>
                    <a:pt x="5858" y="43580"/>
                    <a:pt x="4170" y="41204"/>
                    <a:pt x="5666" y="39649"/>
                  </a:cubicBezTo>
                  <a:cubicBezTo>
                    <a:pt x="6399" y="38887"/>
                    <a:pt x="7403" y="38376"/>
                    <a:pt x="8198" y="37671"/>
                  </a:cubicBezTo>
                  <a:cubicBezTo>
                    <a:pt x="9009" y="36952"/>
                    <a:pt x="9774" y="36155"/>
                    <a:pt x="10481" y="35338"/>
                  </a:cubicBezTo>
                  <a:cubicBezTo>
                    <a:pt x="12009" y="33574"/>
                    <a:pt x="13195" y="31447"/>
                    <a:pt x="13903" y="29227"/>
                  </a:cubicBezTo>
                  <a:cubicBezTo>
                    <a:pt x="14621" y="26976"/>
                    <a:pt x="14475" y="24628"/>
                    <a:pt x="15064" y="22373"/>
                  </a:cubicBezTo>
                  <a:cubicBezTo>
                    <a:pt x="15512" y="20645"/>
                    <a:pt x="16646" y="18937"/>
                    <a:pt x="18484" y="18523"/>
                  </a:cubicBezTo>
                  <a:cubicBezTo>
                    <a:pt x="18790" y="18455"/>
                    <a:pt x="19094" y="18424"/>
                    <a:pt x="19395" y="18424"/>
                  </a:cubicBezTo>
                  <a:cubicBezTo>
                    <a:pt x="20845" y="18424"/>
                    <a:pt x="22235" y="19150"/>
                    <a:pt x="23449" y="19958"/>
                  </a:cubicBezTo>
                  <a:cubicBezTo>
                    <a:pt x="26613" y="21214"/>
                    <a:pt x="29833" y="22279"/>
                    <a:pt x="33292" y="22279"/>
                  </a:cubicBezTo>
                  <a:cubicBezTo>
                    <a:pt x="33382" y="22279"/>
                    <a:pt x="33472" y="22279"/>
                    <a:pt x="33562" y="22277"/>
                  </a:cubicBezTo>
                  <a:cubicBezTo>
                    <a:pt x="35989" y="22239"/>
                    <a:pt x="38416" y="21625"/>
                    <a:pt x="40568" y="20496"/>
                  </a:cubicBezTo>
                  <a:cubicBezTo>
                    <a:pt x="42162" y="19661"/>
                    <a:pt x="43561" y="18045"/>
                    <a:pt x="45426" y="18045"/>
                  </a:cubicBezTo>
                  <a:cubicBezTo>
                    <a:pt x="45629" y="18045"/>
                    <a:pt x="45836" y="18064"/>
                    <a:pt x="46050" y="18105"/>
                  </a:cubicBezTo>
                  <a:cubicBezTo>
                    <a:pt x="48168" y="18512"/>
                    <a:pt x="49751" y="20370"/>
                    <a:pt x="50268" y="22373"/>
                  </a:cubicBezTo>
                  <a:cubicBezTo>
                    <a:pt x="50856" y="24628"/>
                    <a:pt x="50711" y="26976"/>
                    <a:pt x="51430" y="29227"/>
                  </a:cubicBezTo>
                  <a:cubicBezTo>
                    <a:pt x="52136" y="31447"/>
                    <a:pt x="53324" y="33574"/>
                    <a:pt x="54851" y="35337"/>
                  </a:cubicBezTo>
                  <a:cubicBezTo>
                    <a:pt x="55557" y="36155"/>
                    <a:pt x="56323" y="36952"/>
                    <a:pt x="57135" y="37671"/>
                  </a:cubicBezTo>
                  <a:cubicBezTo>
                    <a:pt x="57928" y="38376"/>
                    <a:pt x="58932" y="38887"/>
                    <a:pt x="59665" y="39648"/>
                  </a:cubicBezTo>
                  <a:cubicBezTo>
                    <a:pt x="61161" y="41202"/>
                    <a:pt x="59473" y="43580"/>
                    <a:pt x="58903" y="45212"/>
                  </a:cubicBezTo>
                  <a:cubicBezTo>
                    <a:pt x="58514" y="46323"/>
                    <a:pt x="58170" y="47606"/>
                    <a:pt x="58664" y="48744"/>
                  </a:cubicBezTo>
                  <a:cubicBezTo>
                    <a:pt x="58868" y="49221"/>
                    <a:pt x="59314" y="49829"/>
                    <a:pt x="59845" y="49986"/>
                  </a:cubicBezTo>
                  <a:cubicBezTo>
                    <a:pt x="59848" y="49974"/>
                    <a:pt x="59848" y="49965"/>
                    <a:pt x="59852" y="49954"/>
                  </a:cubicBezTo>
                  <a:cubicBezTo>
                    <a:pt x="59881" y="49741"/>
                    <a:pt x="59924" y="49531"/>
                    <a:pt x="59983" y="49325"/>
                  </a:cubicBezTo>
                  <a:cubicBezTo>
                    <a:pt x="60395" y="47688"/>
                    <a:pt x="61289" y="46443"/>
                    <a:pt x="62534" y="45462"/>
                  </a:cubicBezTo>
                  <a:cubicBezTo>
                    <a:pt x="62584" y="45325"/>
                    <a:pt x="62682" y="45198"/>
                    <a:pt x="62851" y="45098"/>
                  </a:cubicBezTo>
                  <a:cubicBezTo>
                    <a:pt x="63399" y="44777"/>
                    <a:pt x="63969" y="44492"/>
                    <a:pt x="64556" y="44246"/>
                  </a:cubicBezTo>
                  <a:cubicBezTo>
                    <a:pt x="64629" y="41570"/>
                    <a:pt x="65220" y="38899"/>
                    <a:pt x="65274" y="36216"/>
                  </a:cubicBezTo>
                  <a:cubicBezTo>
                    <a:pt x="65330" y="33630"/>
                    <a:pt x="65028" y="31078"/>
                    <a:pt x="64225" y="28611"/>
                  </a:cubicBezTo>
                  <a:cubicBezTo>
                    <a:pt x="63535" y="26486"/>
                    <a:pt x="62080" y="24898"/>
                    <a:pt x="62419" y="22566"/>
                  </a:cubicBezTo>
                  <a:cubicBezTo>
                    <a:pt x="62838" y="19694"/>
                    <a:pt x="63169" y="17235"/>
                    <a:pt x="61675" y="14570"/>
                  </a:cubicBezTo>
                  <a:cubicBezTo>
                    <a:pt x="60417" y="12336"/>
                    <a:pt x="58269" y="10748"/>
                    <a:pt x="55776" y="10166"/>
                  </a:cubicBezTo>
                  <a:cubicBezTo>
                    <a:pt x="54757" y="9931"/>
                    <a:pt x="53626" y="10134"/>
                    <a:pt x="52643" y="9823"/>
                  </a:cubicBezTo>
                  <a:cubicBezTo>
                    <a:pt x="51579" y="9484"/>
                    <a:pt x="50978" y="8463"/>
                    <a:pt x="50295" y="7660"/>
                  </a:cubicBezTo>
                  <a:cubicBezTo>
                    <a:pt x="47947" y="4905"/>
                    <a:pt x="45081" y="2731"/>
                    <a:pt x="41799" y="1355"/>
                  </a:cubicBezTo>
                  <a:cubicBezTo>
                    <a:pt x="39018" y="352"/>
                    <a:pt x="35929" y="1"/>
                    <a:pt x="33005" y="1"/>
                  </a:cubicBezTo>
                  <a:close/>
                </a:path>
              </a:pathLst>
            </a:custGeom>
            <a:solidFill>
              <a:srgbClr val="8E491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475;p49">
              <a:extLst>
                <a:ext uri="{FF2B5EF4-FFF2-40B4-BE49-F238E27FC236}">
                  <a16:creationId xmlns:a16="http://schemas.microsoft.com/office/drawing/2014/main" id="{199A37E4-9C4D-42DC-85B0-FFD16FB49EAD}"/>
                </a:ext>
              </a:extLst>
            </p:cNvPr>
            <p:cNvSpPr/>
            <p:nvPr/>
          </p:nvSpPr>
          <p:spPr>
            <a:xfrm>
              <a:off x="3921575" y="2285625"/>
              <a:ext cx="478775" cy="1022400"/>
            </a:xfrm>
            <a:custGeom>
              <a:avLst/>
              <a:gdLst/>
              <a:ahLst/>
              <a:cxnLst/>
              <a:rect l="l" t="t" r="r" b="b"/>
              <a:pathLst>
                <a:path w="19151" h="40896" extrusionOk="0">
                  <a:moveTo>
                    <a:pt x="10684" y="0"/>
                  </a:moveTo>
                  <a:cubicBezTo>
                    <a:pt x="10311" y="238"/>
                    <a:pt x="9940" y="471"/>
                    <a:pt x="9558" y="687"/>
                  </a:cubicBezTo>
                  <a:cubicBezTo>
                    <a:pt x="7635" y="13204"/>
                    <a:pt x="4878" y="25516"/>
                    <a:pt x="681" y="37457"/>
                  </a:cubicBezTo>
                  <a:cubicBezTo>
                    <a:pt x="529" y="38619"/>
                    <a:pt x="321" y="39785"/>
                    <a:pt x="0" y="40896"/>
                  </a:cubicBezTo>
                  <a:cubicBezTo>
                    <a:pt x="1804" y="40361"/>
                    <a:pt x="3625" y="39797"/>
                    <a:pt x="5465" y="39433"/>
                  </a:cubicBezTo>
                  <a:cubicBezTo>
                    <a:pt x="5481" y="39282"/>
                    <a:pt x="5540" y="39137"/>
                    <a:pt x="5633" y="39014"/>
                  </a:cubicBezTo>
                  <a:cubicBezTo>
                    <a:pt x="7535" y="36425"/>
                    <a:pt x="9442" y="33836"/>
                    <a:pt x="11179" y="31129"/>
                  </a:cubicBezTo>
                  <a:cubicBezTo>
                    <a:pt x="11638" y="30414"/>
                    <a:pt x="12089" y="29696"/>
                    <a:pt x="12548" y="28983"/>
                  </a:cubicBezTo>
                  <a:cubicBezTo>
                    <a:pt x="13075" y="28172"/>
                    <a:pt x="13059" y="28136"/>
                    <a:pt x="12462" y="27356"/>
                  </a:cubicBezTo>
                  <a:cubicBezTo>
                    <a:pt x="11499" y="26094"/>
                    <a:pt x="10401" y="24807"/>
                    <a:pt x="9058" y="23932"/>
                  </a:cubicBezTo>
                  <a:cubicBezTo>
                    <a:pt x="8624" y="23650"/>
                    <a:pt x="8478" y="22827"/>
                    <a:pt x="9058" y="22582"/>
                  </a:cubicBezTo>
                  <a:cubicBezTo>
                    <a:pt x="11402" y="21593"/>
                    <a:pt x="13925" y="20944"/>
                    <a:pt x="16349" y="20171"/>
                  </a:cubicBezTo>
                  <a:cubicBezTo>
                    <a:pt x="17708" y="19736"/>
                    <a:pt x="19150" y="19489"/>
                    <a:pt x="18633" y="17769"/>
                  </a:cubicBezTo>
                  <a:cubicBezTo>
                    <a:pt x="18246" y="16481"/>
                    <a:pt x="17521" y="15220"/>
                    <a:pt x="16969" y="13992"/>
                  </a:cubicBezTo>
                  <a:cubicBezTo>
                    <a:pt x="14871" y="9328"/>
                    <a:pt x="12776" y="4663"/>
                    <a:pt x="1068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1476;p49">
              <a:extLst>
                <a:ext uri="{FF2B5EF4-FFF2-40B4-BE49-F238E27FC236}">
                  <a16:creationId xmlns:a16="http://schemas.microsoft.com/office/drawing/2014/main" id="{A8D70FEC-E0CF-4122-A39D-6089C0B188C1}"/>
                </a:ext>
              </a:extLst>
            </p:cNvPr>
            <p:cNvSpPr/>
            <p:nvPr/>
          </p:nvSpPr>
          <p:spPr>
            <a:xfrm>
              <a:off x="4223575" y="3303175"/>
              <a:ext cx="248925" cy="190450"/>
            </a:xfrm>
            <a:custGeom>
              <a:avLst/>
              <a:gdLst/>
              <a:ahLst/>
              <a:cxnLst/>
              <a:rect l="l" t="t" r="r" b="b"/>
              <a:pathLst>
                <a:path w="9957" h="7618" extrusionOk="0">
                  <a:moveTo>
                    <a:pt x="0" y="0"/>
                  </a:moveTo>
                  <a:cubicBezTo>
                    <a:pt x="1164" y="856"/>
                    <a:pt x="2141" y="2034"/>
                    <a:pt x="2883" y="3448"/>
                  </a:cubicBezTo>
                  <a:cubicBezTo>
                    <a:pt x="3448" y="4527"/>
                    <a:pt x="4243" y="5880"/>
                    <a:pt x="3949" y="7088"/>
                  </a:cubicBezTo>
                  <a:cubicBezTo>
                    <a:pt x="4513" y="7040"/>
                    <a:pt x="5077" y="7014"/>
                    <a:pt x="5639" y="7014"/>
                  </a:cubicBezTo>
                  <a:cubicBezTo>
                    <a:pt x="7117" y="7014"/>
                    <a:pt x="8575" y="7193"/>
                    <a:pt x="9956" y="7617"/>
                  </a:cubicBezTo>
                  <a:cubicBezTo>
                    <a:pt x="7734" y="3867"/>
                    <a:pt x="4231" y="1079"/>
                    <a:pt x="0" y="0"/>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477;p49">
              <a:extLst>
                <a:ext uri="{FF2B5EF4-FFF2-40B4-BE49-F238E27FC236}">
                  <a16:creationId xmlns:a16="http://schemas.microsoft.com/office/drawing/2014/main" id="{ADCD8556-5456-41F0-932E-F56BB9BC465A}"/>
                </a:ext>
              </a:extLst>
            </p:cNvPr>
            <p:cNvSpPr/>
            <p:nvPr/>
          </p:nvSpPr>
          <p:spPr>
            <a:xfrm>
              <a:off x="2301275" y="2374700"/>
              <a:ext cx="1964525" cy="1676525"/>
            </a:xfrm>
            <a:custGeom>
              <a:avLst/>
              <a:gdLst/>
              <a:ahLst/>
              <a:cxnLst/>
              <a:rect l="l" t="t" r="r" b="b"/>
              <a:pathLst>
                <a:path w="78581" h="67061" extrusionOk="0">
                  <a:moveTo>
                    <a:pt x="36988" y="0"/>
                  </a:moveTo>
                  <a:lnTo>
                    <a:pt x="36988" y="0"/>
                  </a:lnTo>
                  <a:cubicBezTo>
                    <a:pt x="30707" y="2959"/>
                    <a:pt x="24387" y="5921"/>
                    <a:pt x="18269" y="9185"/>
                  </a:cubicBezTo>
                  <a:cubicBezTo>
                    <a:pt x="15453" y="10690"/>
                    <a:pt x="13363" y="12461"/>
                    <a:pt x="11880" y="15339"/>
                  </a:cubicBezTo>
                  <a:cubicBezTo>
                    <a:pt x="10370" y="18271"/>
                    <a:pt x="9439" y="21586"/>
                    <a:pt x="8458" y="24726"/>
                  </a:cubicBezTo>
                  <a:cubicBezTo>
                    <a:pt x="6471" y="31102"/>
                    <a:pt x="4894" y="37593"/>
                    <a:pt x="3296" y="44076"/>
                  </a:cubicBezTo>
                  <a:cubicBezTo>
                    <a:pt x="2516" y="47244"/>
                    <a:pt x="1652" y="50410"/>
                    <a:pt x="1076" y="53622"/>
                  </a:cubicBezTo>
                  <a:cubicBezTo>
                    <a:pt x="547" y="56590"/>
                    <a:pt x="0" y="60290"/>
                    <a:pt x="1777" y="62952"/>
                  </a:cubicBezTo>
                  <a:cubicBezTo>
                    <a:pt x="3479" y="65495"/>
                    <a:pt x="6532" y="66429"/>
                    <a:pt x="9400" y="66912"/>
                  </a:cubicBezTo>
                  <a:cubicBezTo>
                    <a:pt x="9601" y="66944"/>
                    <a:pt x="9802" y="66971"/>
                    <a:pt x="10002" y="66996"/>
                  </a:cubicBezTo>
                  <a:cubicBezTo>
                    <a:pt x="10848" y="67041"/>
                    <a:pt x="11694" y="67061"/>
                    <a:pt x="12539" y="67061"/>
                  </a:cubicBezTo>
                  <a:cubicBezTo>
                    <a:pt x="16692" y="67061"/>
                    <a:pt x="20833" y="66576"/>
                    <a:pt x="24984" y="66097"/>
                  </a:cubicBezTo>
                  <a:cubicBezTo>
                    <a:pt x="30186" y="65498"/>
                    <a:pt x="35432" y="64838"/>
                    <a:pt x="40538" y="63642"/>
                  </a:cubicBezTo>
                  <a:cubicBezTo>
                    <a:pt x="45440" y="62493"/>
                    <a:pt x="49863" y="60468"/>
                    <a:pt x="54079" y="57727"/>
                  </a:cubicBezTo>
                  <a:cubicBezTo>
                    <a:pt x="58103" y="55117"/>
                    <a:pt x="61919" y="52208"/>
                    <a:pt x="66084" y="49810"/>
                  </a:cubicBezTo>
                  <a:cubicBezTo>
                    <a:pt x="70037" y="47532"/>
                    <a:pt x="74187" y="45592"/>
                    <a:pt x="78452" y="43968"/>
                  </a:cubicBezTo>
                  <a:cubicBezTo>
                    <a:pt x="78574" y="43723"/>
                    <a:pt x="78580" y="43416"/>
                    <a:pt x="78434" y="42961"/>
                  </a:cubicBezTo>
                  <a:cubicBezTo>
                    <a:pt x="77966" y="41518"/>
                    <a:pt x="77152" y="39839"/>
                    <a:pt x="76110" y="38732"/>
                  </a:cubicBezTo>
                  <a:cubicBezTo>
                    <a:pt x="75381" y="37956"/>
                    <a:pt x="74536" y="37694"/>
                    <a:pt x="73647" y="37694"/>
                  </a:cubicBezTo>
                  <a:cubicBezTo>
                    <a:pt x="72690" y="37694"/>
                    <a:pt x="71682" y="37997"/>
                    <a:pt x="70713" y="38287"/>
                  </a:cubicBezTo>
                  <a:cubicBezTo>
                    <a:pt x="68833" y="38848"/>
                    <a:pt x="66941" y="39363"/>
                    <a:pt x="65024" y="39794"/>
                  </a:cubicBezTo>
                  <a:cubicBezTo>
                    <a:pt x="58050" y="41359"/>
                    <a:pt x="50983" y="42506"/>
                    <a:pt x="43901" y="43471"/>
                  </a:cubicBezTo>
                  <a:cubicBezTo>
                    <a:pt x="43119" y="43894"/>
                    <a:pt x="42071" y="43661"/>
                    <a:pt x="41236" y="43903"/>
                  </a:cubicBezTo>
                  <a:cubicBezTo>
                    <a:pt x="39587" y="44382"/>
                    <a:pt x="39429" y="45650"/>
                    <a:pt x="39246" y="47140"/>
                  </a:cubicBezTo>
                  <a:cubicBezTo>
                    <a:pt x="39031" y="48912"/>
                    <a:pt x="38213" y="50663"/>
                    <a:pt x="36179" y="50704"/>
                  </a:cubicBezTo>
                  <a:cubicBezTo>
                    <a:pt x="36155" y="50705"/>
                    <a:pt x="36130" y="50705"/>
                    <a:pt x="36106" y="50705"/>
                  </a:cubicBezTo>
                  <a:cubicBezTo>
                    <a:pt x="35261" y="50705"/>
                    <a:pt x="34582" y="50403"/>
                    <a:pt x="34076" y="49916"/>
                  </a:cubicBezTo>
                  <a:cubicBezTo>
                    <a:pt x="33531" y="50475"/>
                    <a:pt x="32819" y="50721"/>
                    <a:pt x="32078" y="50721"/>
                  </a:cubicBezTo>
                  <a:cubicBezTo>
                    <a:pt x="31295" y="50721"/>
                    <a:pt x="30479" y="50447"/>
                    <a:pt x="29790" y="49978"/>
                  </a:cubicBezTo>
                  <a:cubicBezTo>
                    <a:pt x="29669" y="49895"/>
                    <a:pt x="29555" y="49801"/>
                    <a:pt x="29452" y="49698"/>
                  </a:cubicBezTo>
                  <a:cubicBezTo>
                    <a:pt x="28874" y="50093"/>
                    <a:pt x="28235" y="50287"/>
                    <a:pt x="27598" y="50287"/>
                  </a:cubicBezTo>
                  <a:cubicBezTo>
                    <a:pt x="26761" y="50287"/>
                    <a:pt x="25927" y="49953"/>
                    <a:pt x="25233" y="49302"/>
                  </a:cubicBezTo>
                  <a:cubicBezTo>
                    <a:pt x="24532" y="48642"/>
                    <a:pt x="24148" y="47786"/>
                    <a:pt x="24001" y="46875"/>
                  </a:cubicBezTo>
                  <a:cubicBezTo>
                    <a:pt x="22342" y="47513"/>
                    <a:pt x="20663" y="48165"/>
                    <a:pt x="19080" y="48970"/>
                  </a:cubicBezTo>
                  <a:cubicBezTo>
                    <a:pt x="18918" y="49053"/>
                    <a:pt x="18741" y="49091"/>
                    <a:pt x="18565" y="49091"/>
                  </a:cubicBezTo>
                  <a:cubicBezTo>
                    <a:pt x="17867" y="49091"/>
                    <a:pt x="17178" y="48497"/>
                    <a:pt x="17447" y="47715"/>
                  </a:cubicBezTo>
                  <a:cubicBezTo>
                    <a:pt x="18792" y="43812"/>
                    <a:pt x="20681" y="40092"/>
                    <a:pt x="22077" y="36196"/>
                  </a:cubicBezTo>
                  <a:cubicBezTo>
                    <a:pt x="23474" y="32299"/>
                    <a:pt x="24640" y="28340"/>
                    <a:pt x="25624" y="24319"/>
                  </a:cubicBezTo>
                  <a:cubicBezTo>
                    <a:pt x="25703" y="23997"/>
                    <a:pt x="25943" y="23858"/>
                    <a:pt x="26193" y="23858"/>
                  </a:cubicBezTo>
                  <a:cubicBezTo>
                    <a:pt x="26571" y="23858"/>
                    <a:pt x="26971" y="24176"/>
                    <a:pt x="26866" y="24662"/>
                  </a:cubicBezTo>
                  <a:cubicBezTo>
                    <a:pt x="26312" y="27207"/>
                    <a:pt x="25696" y="29739"/>
                    <a:pt x="25022" y="32256"/>
                  </a:cubicBezTo>
                  <a:cubicBezTo>
                    <a:pt x="26160" y="30323"/>
                    <a:pt x="27104" y="28287"/>
                    <a:pt x="27852" y="26152"/>
                  </a:cubicBezTo>
                  <a:cubicBezTo>
                    <a:pt x="27924" y="25945"/>
                    <a:pt x="28097" y="25854"/>
                    <a:pt x="28269" y="25854"/>
                  </a:cubicBezTo>
                  <a:cubicBezTo>
                    <a:pt x="28530" y="25854"/>
                    <a:pt x="28788" y="26061"/>
                    <a:pt x="28684" y="26382"/>
                  </a:cubicBezTo>
                  <a:cubicBezTo>
                    <a:pt x="27552" y="29862"/>
                    <a:pt x="25961" y="33160"/>
                    <a:pt x="24006" y="36254"/>
                  </a:cubicBezTo>
                  <a:cubicBezTo>
                    <a:pt x="23960" y="36325"/>
                    <a:pt x="23904" y="36389"/>
                    <a:pt x="23839" y="36442"/>
                  </a:cubicBezTo>
                  <a:cubicBezTo>
                    <a:pt x="23793" y="36606"/>
                    <a:pt x="23750" y="36769"/>
                    <a:pt x="23700" y="36928"/>
                  </a:cubicBezTo>
                  <a:cubicBezTo>
                    <a:pt x="22790" y="39952"/>
                    <a:pt x="21890" y="43125"/>
                    <a:pt x="20645" y="46085"/>
                  </a:cubicBezTo>
                  <a:cubicBezTo>
                    <a:pt x="21635" y="45699"/>
                    <a:pt x="22615" y="45285"/>
                    <a:pt x="23583" y="44872"/>
                  </a:cubicBezTo>
                  <a:cubicBezTo>
                    <a:pt x="23726" y="44810"/>
                    <a:pt x="23877" y="44774"/>
                    <a:pt x="24031" y="44768"/>
                  </a:cubicBezTo>
                  <a:cubicBezTo>
                    <a:pt x="24064" y="44581"/>
                    <a:pt x="24101" y="44398"/>
                    <a:pt x="24148" y="44214"/>
                  </a:cubicBezTo>
                  <a:cubicBezTo>
                    <a:pt x="25001" y="40858"/>
                    <a:pt x="27925" y="38234"/>
                    <a:pt x="31259" y="38234"/>
                  </a:cubicBezTo>
                  <a:cubicBezTo>
                    <a:pt x="31999" y="38234"/>
                    <a:pt x="32760" y="38363"/>
                    <a:pt x="33523" y="38643"/>
                  </a:cubicBezTo>
                  <a:cubicBezTo>
                    <a:pt x="33606" y="38672"/>
                    <a:pt x="33684" y="38714"/>
                    <a:pt x="33756" y="38768"/>
                  </a:cubicBezTo>
                  <a:cubicBezTo>
                    <a:pt x="34679" y="38237"/>
                    <a:pt x="35696" y="37923"/>
                    <a:pt x="36781" y="37923"/>
                  </a:cubicBezTo>
                  <a:cubicBezTo>
                    <a:pt x="37495" y="37923"/>
                    <a:pt x="38237" y="38059"/>
                    <a:pt x="39001" y="38358"/>
                  </a:cubicBezTo>
                  <a:cubicBezTo>
                    <a:pt x="39169" y="38424"/>
                    <a:pt x="39295" y="38526"/>
                    <a:pt x="39379" y="38652"/>
                  </a:cubicBezTo>
                  <a:cubicBezTo>
                    <a:pt x="39907" y="38505"/>
                    <a:pt x="40447" y="38426"/>
                    <a:pt x="40979" y="38426"/>
                  </a:cubicBezTo>
                  <a:cubicBezTo>
                    <a:pt x="42080" y="38426"/>
                    <a:pt x="43152" y="38767"/>
                    <a:pt x="44035" y="39565"/>
                  </a:cubicBezTo>
                  <a:cubicBezTo>
                    <a:pt x="44736" y="40199"/>
                    <a:pt x="45111" y="41206"/>
                    <a:pt x="44937" y="42088"/>
                  </a:cubicBezTo>
                  <a:cubicBezTo>
                    <a:pt x="46383" y="41825"/>
                    <a:pt x="47823" y="41541"/>
                    <a:pt x="49263" y="41244"/>
                  </a:cubicBezTo>
                  <a:cubicBezTo>
                    <a:pt x="45065" y="37956"/>
                    <a:pt x="41041" y="34403"/>
                    <a:pt x="36918" y="31029"/>
                  </a:cubicBezTo>
                  <a:cubicBezTo>
                    <a:pt x="35643" y="29983"/>
                    <a:pt x="34855" y="28645"/>
                    <a:pt x="35451" y="26992"/>
                  </a:cubicBezTo>
                  <a:cubicBezTo>
                    <a:pt x="36086" y="25243"/>
                    <a:pt x="37689" y="24095"/>
                    <a:pt x="39001" y="22884"/>
                  </a:cubicBezTo>
                  <a:cubicBezTo>
                    <a:pt x="39365" y="22547"/>
                    <a:pt x="39725" y="22201"/>
                    <a:pt x="40055" y="21828"/>
                  </a:cubicBezTo>
                  <a:cubicBezTo>
                    <a:pt x="40663" y="21136"/>
                    <a:pt x="40645" y="21019"/>
                    <a:pt x="39802" y="20772"/>
                  </a:cubicBezTo>
                  <a:cubicBezTo>
                    <a:pt x="38640" y="20431"/>
                    <a:pt x="37282" y="20391"/>
                    <a:pt x="36089" y="20208"/>
                  </a:cubicBezTo>
                  <a:cubicBezTo>
                    <a:pt x="34706" y="19998"/>
                    <a:pt x="33327" y="19765"/>
                    <a:pt x="31939" y="19588"/>
                  </a:cubicBezTo>
                  <a:cubicBezTo>
                    <a:pt x="31014" y="19468"/>
                    <a:pt x="29927" y="19514"/>
                    <a:pt x="29053" y="19143"/>
                  </a:cubicBezTo>
                  <a:cubicBezTo>
                    <a:pt x="26962" y="18246"/>
                    <a:pt x="27678" y="16196"/>
                    <a:pt x="28512" y="14653"/>
                  </a:cubicBezTo>
                  <a:cubicBezTo>
                    <a:pt x="29704" y="12460"/>
                    <a:pt x="30922" y="10283"/>
                    <a:pt x="32167" y="8121"/>
                  </a:cubicBezTo>
                  <a:cubicBezTo>
                    <a:pt x="33743" y="5396"/>
                    <a:pt x="35351" y="2689"/>
                    <a:pt x="3698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478;p49">
              <a:extLst>
                <a:ext uri="{FF2B5EF4-FFF2-40B4-BE49-F238E27FC236}">
                  <a16:creationId xmlns:a16="http://schemas.microsoft.com/office/drawing/2014/main" id="{32F16E0F-33E5-4645-B046-552193CF2595}"/>
                </a:ext>
              </a:extLst>
            </p:cNvPr>
            <p:cNvSpPr/>
            <p:nvPr/>
          </p:nvSpPr>
          <p:spPr>
            <a:xfrm>
              <a:off x="3389850" y="2333700"/>
              <a:ext cx="708475" cy="234700"/>
            </a:xfrm>
            <a:custGeom>
              <a:avLst/>
              <a:gdLst/>
              <a:ahLst/>
              <a:cxnLst/>
              <a:rect l="l" t="t" r="r" b="b"/>
              <a:pathLst>
                <a:path w="28339" h="9388" extrusionOk="0">
                  <a:moveTo>
                    <a:pt x="1" y="1"/>
                  </a:moveTo>
                  <a:lnTo>
                    <a:pt x="1" y="1"/>
                  </a:lnTo>
                  <a:cubicBezTo>
                    <a:pt x="1013" y="2192"/>
                    <a:pt x="2288" y="4138"/>
                    <a:pt x="4178" y="5845"/>
                  </a:cubicBezTo>
                  <a:cubicBezTo>
                    <a:pt x="5173" y="6747"/>
                    <a:pt x="6281" y="7513"/>
                    <a:pt x="7475" y="8128"/>
                  </a:cubicBezTo>
                  <a:cubicBezTo>
                    <a:pt x="9776" y="8978"/>
                    <a:pt x="12255" y="9387"/>
                    <a:pt x="14730" y="9387"/>
                  </a:cubicBezTo>
                  <a:cubicBezTo>
                    <a:pt x="16055" y="9387"/>
                    <a:pt x="17378" y="9270"/>
                    <a:pt x="18672" y="9041"/>
                  </a:cubicBezTo>
                  <a:cubicBezTo>
                    <a:pt x="20684" y="8386"/>
                    <a:pt x="22537" y="7312"/>
                    <a:pt x="24162" y="5845"/>
                  </a:cubicBezTo>
                  <a:cubicBezTo>
                    <a:pt x="26052" y="4138"/>
                    <a:pt x="27326" y="2192"/>
                    <a:pt x="28339" y="1"/>
                  </a:cubicBezTo>
                  <a:lnTo>
                    <a:pt x="28339" y="1"/>
                  </a:lnTo>
                  <a:cubicBezTo>
                    <a:pt x="24813" y="1491"/>
                    <a:pt x="20957" y="2124"/>
                    <a:pt x="17087" y="2124"/>
                  </a:cubicBezTo>
                  <a:cubicBezTo>
                    <a:pt x="16211" y="2124"/>
                    <a:pt x="15335" y="2092"/>
                    <a:pt x="14461" y="2029"/>
                  </a:cubicBezTo>
                  <a:cubicBezTo>
                    <a:pt x="14375" y="1965"/>
                    <a:pt x="14272" y="1933"/>
                    <a:pt x="14170" y="1933"/>
                  </a:cubicBezTo>
                  <a:cubicBezTo>
                    <a:pt x="14067" y="1933"/>
                    <a:pt x="13965" y="1965"/>
                    <a:pt x="13879" y="2029"/>
                  </a:cubicBezTo>
                  <a:cubicBezTo>
                    <a:pt x="13005" y="2092"/>
                    <a:pt x="12129" y="2124"/>
                    <a:pt x="11253" y="2124"/>
                  </a:cubicBezTo>
                  <a:cubicBezTo>
                    <a:pt x="7383" y="2124"/>
                    <a:pt x="3527" y="1491"/>
                    <a:pt x="1" y="1"/>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1479;p49">
              <a:extLst>
                <a:ext uri="{FF2B5EF4-FFF2-40B4-BE49-F238E27FC236}">
                  <a16:creationId xmlns:a16="http://schemas.microsoft.com/office/drawing/2014/main" id="{D496D6FE-CD37-47AA-8B4B-AD49807F855C}"/>
                </a:ext>
              </a:extLst>
            </p:cNvPr>
            <p:cNvSpPr/>
            <p:nvPr/>
          </p:nvSpPr>
          <p:spPr>
            <a:xfrm>
              <a:off x="3615650" y="2896575"/>
              <a:ext cx="267225" cy="481600"/>
            </a:xfrm>
            <a:custGeom>
              <a:avLst/>
              <a:gdLst/>
              <a:ahLst/>
              <a:cxnLst/>
              <a:rect l="l" t="t" r="r" b="b"/>
              <a:pathLst>
                <a:path w="10689" h="19264" extrusionOk="0">
                  <a:moveTo>
                    <a:pt x="2581" y="0"/>
                  </a:moveTo>
                  <a:cubicBezTo>
                    <a:pt x="1978" y="4856"/>
                    <a:pt x="1176" y="9706"/>
                    <a:pt x="0" y="14457"/>
                  </a:cubicBezTo>
                  <a:cubicBezTo>
                    <a:pt x="699" y="16032"/>
                    <a:pt x="1329" y="17637"/>
                    <a:pt x="1655" y="19237"/>
                  </a:cubicBezTo>
                  <a:cubicBezTo>
                    <a:pt x="1655" y="19246"/>
                    <a:pt x="1656" y="19255"/>
                    <a:pt x="1659" y="19264"/>
                  </a:cubicBezTo>
                  <a:cubicBezTo>
                    <a:pt x="2308" y="19110"/>
                    <a:pt x="2959" y="18956"/>
                    <a:pt x="3608" y="18796"/>
                  </a:cubicBezTo>
                  <a:cubicBezTo>
                    <a:pt x="5665" y="18282"/>
                    <a:pt x="7714" y="17739"/>
                    <a:pt x="9753" y="17169"/>
                  </a:cubicBezTo>
                  <a:cubicBezTo>
                    <a:pt x="9764" y="17131"/>
                    <a:pt x="9771" y="17094"/>
                    <a:pt x="9785" y="17056"/>
                  </a:cubicBezTo>
                  <a:cubicBezTo>
                    <a:pt x="10008" y="16448"/>
                    <a:pt x="10253" y="15848"/>
                    <a:pt x="10501" y="15252"/>
                  </a:cubicBezTo>
                  <a:cubicBezTo>
                    <a:pt x="10503" y="15186"/>
                    <a:pt x="10513" y="15121"/>
                    <a:pt x="10529" y="15057"/>
                  </a:cubicBezTo>
                  <a:cubicBezTo>
                    <a:pt x="10582" y="14852"/>
                    <a:pt x="10637" y="14649"/>
                    <a:pt x="10689" y="14445"/>
                  </a:cubicBezTo>
                  <a:cubicBezTo>
                    <a:pt x="9680" y="12784"/>
                    <a:pt x="9561" y="10533"/>
                    <a:pt x="9226" y="8682"/>
                  </a:cubicBezTo>
                  <a:cubicBezTo>
                    <a:pt x="8735" y="5965"/>
                    <a:pt x="8310" y="3238"/>
                    <a:pt x="7894" y="509"/>
                  </a:cubicBezTo>
                  <a:cubicBezTo>
                    <a:pt x="7779" y="518"/>
                    <a:pt x="7662" y="522"/>
                    <a:pt x="7543" y="522"/>
                  </a:cubicBezTo>
                  <a:cubicBezTo>
                    <a:pt x="6709" y="522"/>
                    <a:pt x="5815" y="324"/>
                    <a:pt x="5130" y="274"/>
                  </a:cubicBezTo>
                  <a:cubicBezTo>
                    <a:pt x="4321" y="213"/>
                    <a:pt x="3393" y="218"/>
                    <a:pt x="2581"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1480;p49">
              <a:extLst>
                <a:ext uri="{FF2B5EF4-FFF2-40B4-BE49-F238E27FC236}">
                  <a16:creationId xmlns:a16="http://schemas.microsoft.com/office/drawing/2014/main" id="{6A99F060-5337-48E5-A9FE-C693D6965045}"/>
                </a:ext>
              </a:extLst>
            </p:cNvPr>
            <p:cNvSpPr/>
            <p:nvPr/>
          </p:nvSpPr>
          <p:spPr>
            <a:xfrm>
              <a:off x="3623850" y="2619125"/>
              <a:ext cx="255200" cy="255150"/>
            </a:xfrm>
            <a:custGeom>
              <a:avLst/>
              <a:gdLst/>
              <a:ahLst/>
              <a:cxnLst/>
              <a:rect l="l" t="t" r="r" b="b"/>
              <a:pathLst>
                <a:path w="10208" h="10206" extrusionOk="0">
                  <a:moveTo>
                    <a:pt x="4606" y="1"/>
                  </a:moveTo>
                  <a:cubicBezTo>
                    <a:pt x="2800" y="1"/>
                    <a:pt x="1102" y="2340"/>
                    <a:pt x="0" y="3696"/>
                  </a:cubicBezTo>
                  <a:cubicBezTo>
                    <a:pt x="446" y="5096"/>
                    <a:pt x="888" y="6497"/>
                    <a:pt x="1356" y="7889"/>
                  </a:cubicBezTo>
                  <a:cubicBezTo>
                    <a:pt x="1671" y="8823"/>
                    <a:pt x="1999" y="9471"/>
                    <a:pt x="3027" y="9704"/>
                  </a:cubicBezTo>
                  <a:cubicBezTo>
                    <a:pt x="3777" y="9876"/>
                    <a:pt x="4606" y="9870"/>
                    <a:pt x="5377" y="9940"/>
                  </a:cubicBezTo>
                  <a:cubicBezTo>
                    <a:pt x="5796" y="9978"/>
                    <a:pt x="6670" y="10206"/>
                    <a:pt x="7283" y="10206"/>
                  </a:cubicBezTo>
                  <a:cubicBezTo>
                    <a:pt x="7450" y="10206"/>
                    <a:pt x="7598" y="10189"/>
                    <a:pt x="7711" y="10147"/>
                  </a:cubicBezTo>
                  <a:cubicBezTo>
                    <a:pt x="8270" y="9937"/>
                    <a:pt x="8566" y="8678"/>
                    <a:pt x="8781" y="8185"/>
                  </a:cubicBezTo>
                  <a:cubicBezTo>
                    <a:pt x="9240" y="7135"/>
                    <a:pt x="9712" y="6093"/>
                    <a:pt x="10207" y="5064"/>
                  </a:cubicBezTo>
                  <a:cubicBezTo>
                    <a:pt x="8930" y="3344"/>
                    <a:pt x="7155" y="385"/>
                    <a:pt x="4932" y="27"/>
                  </a:cubicBezTo>
                  <a:cubicBezTo>
                    <a:pt x="4823" y="9"/>
                    <a:pt x="4714" y="1"/>
                    <a:pt x="4606"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1481;p49">
              <a:extLst>
                <a:ext uri="{FF2B5EF4-FFF2-40B4-BE49-F238E27FC236}">
                  <a16:creationId xmlns:a16="http://schemas.microsoft.com/office/drawing/2014/main" id="{14BFBE84-5413-4A8A-AA35-28F377224000}"/>
                </a:ext>
              </a:extLst>
            </p:cNvPr>
            <p:cNvSpPr/>
            <p:nvPr/>
          </p:nvSpPr>
          <p:spPr>
            <a:xfrm>
              <a:off x="2525650" y="3886675"/>
              <a:ext cx="1128675" cy="423700"/>
            </a:xfrm>
            <a:custGeom>
              <a:avLst/>
              <a:gdLst/>
              <a:ahLst/>
              <a:cxnLst/>
              <a:rect l="l" t="t" r="r" b="b"/>
              <a:pathLst>
                <a:path w="45147" h="16948" extrusionOk="0">
                  <a:moveTo>
                    <a:pt x="45147" y="1"/>
                  </a:moveTo>
                  <a:lnTo>
                    <a:pt x="45147" y="1"/>
                  </a:lnTo>
                  <a:cubicBezTo>
                    <a:pt x="44405" y="410"/>
                    <a:pt x="43650" y="803"/>
                    <a:pt x="42875" y="1158"/>
                  </a:cubicBezTo>
                  <a:cubicBezTo>
                    <a:pt x="38552" y="3149"/>
                    <a:pt x="33737" y="4065"/>
                    <a:pt x="29113" y="5077"/>
                  </a:cubicBezTo>
                  <a:cubicBezTo>
                    <a:pt x="20961" y="6861"/>
                    <a:pt x="12849" y="9442"/>
                    <a:pt x="4516" y="9442"/>
                  </a:cubicBezTo>
                  <a:cubicBezTo>
                    <a:pt x="4229" y="9457"/>
                    <a:pt x="3935" y="9465"/>
                    <a:pt x="3636" y="9465"/>
                  </a:cubicBezTo>
                  <a:cubicBezTo>
                    <a:pt x="2638" y="9465"/>
                    <a:pt x="1585" y="9378"/>
                    <a:pt x="521" y="9204"/>
                  </a:cubicBezTo>
                  <a:cubicBezTo>
                    <a:pt x="373" y="11783"/>
                    <a:pt x="268" y="14382"/>
                    <a:pt x="1" y="16948"/>
                  </a:cubicBezTo>
                  <a:cubicBezTo>
                    <a:pt x="2631" y="16902"/>
                    <a:pt x="5260" y="16821"/>
                    <a:pt x="7888" y="16721"/>
                  </a:cubicBezTo>
                  <a:cubicBezTo>
                    <a:pt x="13963" y="16487"/>
                    <a:pt x="20044" y="16323"/>
                    <a:pt x="26128" y="16227"/>
                  </a:cubicBezTo>
                  <a:cubicBezTo>
                    <a:pt x="27452" y="16205"/>
                    <a:pt x="28773" y="16195"/>
                    <a:pt x="30094" y="16195"/>
                  </a:cubicBezTo>
                  <a:cubicBezTo>
                    <a:pt x="33729" y="16195"/>
                    <a:pt x="37355" y="16267"/>
                    <a:pt x="40990" y="16355"/>
                  </a:cubicBezTo>
                  <a:cubicBezTo>
                    <a:pt x="42253" y="16332"/>
                    <a:pt x="43518" y="16317"/>
                    <a:pt x="44781" y="16303"/>
                  </a:cubicBezTo>
                  <a:cubicBezTo>
                    <a:pt x="44765" y="16249"/>
                    <a:pt x="44755" y="16195"/>
                    <a:pt x="44749" y="16140"/>
                  </a:cubicBezTo>
                  <a:cubicBezTo>
                    <a:pt x="44452" y="13390"/>
                    <a:pt x="44693" y="10533"/>
                    <a:pt x="44776" y="7775"/>
                  </a:cubicBezTo>
                  <a:cubicBezTo>
                    <a:pt x="44853" y="5183"/>
                    <a:pt x="45029" y="2592"/>
                    <a:pt x="45147"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1482;p49">
              <a:extLst>
                <a:ext uri="{FF2B5EF4-FFF2-40B4-BE49-F238E27FC236}">
                  <a16:creationId xmlns:a16="http://schemas.microsoft.com/office/drawing/2014/main" id="{8C21B892-81E4-41AA-B240-CD6ED3DCC8FA}"/>
                </a:ext>
              </a:extLst>
            </p:cNvPr>
            <p:cNvSpPr/>
            <p:nvPr/>
          </p:nvSpPr>
          <p:spPr>
            <a:xfrm>
              <a:off x="3054075" y="2294200"/>
              <a:ext cx="549000" cy="1098325"/>
            </a:xfrm>
            <a:custGeom>
              <a:avLst/>
              <a:gdLst/>
              <a:ahLst/>
              <a:cxnLst/>
              <a:rect l="l" t="t" r="r" b="b"/>
              <a:pathLst>
                <a:path w="21960" h="43933" extrusionOk="0">
                  <a:moveTo>
                    <a:pt x="10362" y="1"/>
                  </a:moveTo>
                  <a:cubicBezTo>
                    <a:pt x="7665" y="4901"/>
                    <a:pt x="5087" y="9861"/>
                    <a:pt x="2629" y="14886"/>
                  </a:cubicBezTo>
                  <a:cubicBezTo>
                    <a:pt x="1975" y="16215"/>
                    <a:pt x="1325" y="17548"/>
                    <a:pt x="679" y="18884"/>
                  </a:cubicBezTo>
                  <a:cubicBezTo>
                    <a:pt x="527" y="19201"/>
                    <a:pt x="1" y="19862"/>
                    <a:pt x="240" y="20251"/>
                  </a:cubicBezTo>
                  <a:cubicBezTo>
                    <a:pt x="411" y="20534"/>
                    <a:pt x="1901" y="20737"/>
                    <a:pt x="2230" y="20821"/>
                  </a:cubicBezTo>
                  <a:cubicBezTo>
                    <a:pt x="3714" y="21196"/>
                    <a:pt x="5218" y="21505"/>
                    <a:pt x="6711" y="21849"/>
                  </a:cubicBezTo>
                  <a:cubicBezTo>
                    <a:pt x="8069" y="22161"/>
                    <a:pt x="9637" y="22314"/>
                    <a:pt x="10935" y="22821"/>
                  </a:cubicBezTo>
                  <a:cubicBezTo>
                    <a:pt x="12835" y="23565"/>
                    <a:pt x="11599" y="25605"/>
                    <a:pt x="10691" y="26690"/>
                  </a:cubicBezTo>
                  <a:cubicBezTo>
                    <a:pt x="9536" y="28069"/>
                    <a:pt x="5732" y="30639"/>
                    <a:pt x="7226" y="32652"/>
                  </a:cubicBezTo>
                  <a:cubicBezTo>
                    <a:pt x="7999" y="33690"/>
                    <a:pt x="9321" y="34494"/>
                    <a:pt x="10329" y="35288"/>
                  </a:cubicBezTo>
                  <a:cubicBezTo>
                    <a:pt x="11615" y="36298"/>
                    <a:pt x="12942" y="37254"/>
                    <a:pt x="14261" y="38226"/>
                  </a:cubicBezTo>
                  <a:cubicBezTo>
                    <a:pt x="16606" y="39957"/>
                    <a:pt x="19010" y="41610"/>
                    <a:pt x="21299" y="43417"/>
                  </a:cubicBezTo>
                  <a:cubicBezTo>
                    <a:pt x="21485" y="43562"/>
                    <a:pt x="21584" y="43740"/>
                    <a:pt x="21619" y="43932"/>
                  </a:cubicBezTo>
                  <a:lnTo>
                    <a:pt x="21959" y="43854"/>
                  </a:lnTo>
                  <a:cubicBezTo>
                    <a:pt x="21491" y="42602"/>
                    <a:pt x="21273" y="41214"/>
                    <a:pt x="20941" y="39908"/>
                  </a:cubicBezTo>
                  <a:cubicBezTo>
                    <a:pt x="20835" y="39816"/>
                    <a:pt x="20755" y="39699"/>
                    <a:pt x="20708" y="39568"/>
                  </a:cubicBezTo>
                  <a:cubicBezTo>
                    <a:pt x="16004" y="26865"/>
                    <a:pt x="12998" y="13719"/>
                    <a:pt x="10944" y="344"/>
                  </a:cubicBezTo>
                  <a:cubicBezTo>
                    <a:pt x="10749" y="233"/>
                    <a:pt x="10555" y="118"/>
                    <a:pt x="10362"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1483;p49">
              <a:extLst>
                <a:ext uri="{FF2B5EF4-FFF2-40B4-BE49-F238E27FC236}">
                  <a16:creationId xmlns:a16="http://schemas.microsoft.com/office/drawing/2014/main" id="{E2F1F4CE-677A-4778-8735-B38E820E0FF0}"/>
                </a:ext>
              </a:extLst>
            </p:cNvPr>
            <p:cNvSpPr/>
            <p:nvPr/>
          </p:nvSpPr>
          <p:spPr>
            <a:xfrm>
              <a:off x="3171775" y="3379225"/>
              <a:ext cx="213600" cy="211350"/>
            </a:xfrm>
            <a:custGeom>
              <a:avLst/>
              <a:gdLst/>
              <a:ahLst/>
              <a:cxnLst/>
              <a:rect l="l" t="t" r="r" b="b"/>
              <a:pathLst>
                <a:path w="8544" h="8454" extrusionOk="0">
                  <a:moveTo>
                    <a:pt x="5500" y="1"/>
                  </a:moveTo>
                  <a:cubicBezTo>
                    <a:pt x="5479" y="1"/>
                    <a:pt x="5457" y="1"/>
                    <a:pt x="5436" y="1"/>
                  </a:cubicBezTo>
                  <a:cubicBezTo>
                    <a:pt x="2369" y="292"/>
                    <a:pt x="301" y="3097"/>
                    <a:pt x="61" y="6169"/>
                  </a:cubicBezTo>
                  <a:cubicBezTo>
                    <a:pt x="0" y="6970"/>
                    <a:pt x="0" y="8139"/>
                    <a:pt x="943" y="8407"/>
                  </a:cubicBezTo>
                  <a:cubicBezTo>
                    <a:pt x="1054" y="8439"/>
                    <a:pt x="1161" y="8453"/>
                    <a:pt x="1262" y="8453"/>
                  </a:cubicBezTo>
                  <a:cubicBezTo>
                    <a:pt x="1874" y="8453"/>
                    <a:pt x="2301" y="7913"/>
                    <a:pt x="2518" y="7351"/>
                  </a:cubicBezTo>
                  <a:cubicBezTo>
                    <a:pt x="2907" y="6356"/>
                    <a:pt x="2986" y="5260"/>
                    <a:pt x="3562" y="4334"/>
                  </a:cubicBezTo>
                  <a:cubicBezTo>
                    <a:pt x="4068" y="3526"/>
                    <a:pt x="4834" y="2993"/>
                    <a:pt x="5730" y="2699"/>
                  </a:cubicBezTo>
                  <a:cubicBezTo>
                    <a:pt x="6181" y="2550"/>
                    <a:pt x="6654" y="2471"/>
                    <a:pt x="7126" y="2417"/>
                  </a:cubicBezTo>
                  <a:cubicBezTo>
                    <a:pt x="7239" y="2399"/>
                    <a:pt x="7353" y="2378"/>
                    <a:pt x="7467" y="2361"/>
                  </a:cubicBezTo>
                  <a:cubicBezTo>
                    <a:pt x="7909" y="2254"/>
                    <a:pt x="8543" y="1960"/>
                    <a:pt x="8496" y="1470"/>
                  </a:cubicBezTo>
                  <a:cubicBezTo>
                    <a:pt x="8467" y="1156"/>
                    <a:pt x="7970" y="837"/>
                    <a:pt x="7738" y="676"/>
                  </a:cubicBezTo>
                  <a:cubicBezTo>
                    <a:pt x="7050" y="204"/>
                    <a:pt x="6278" y="1"/>
                    <a:pt x="5500" y="1"/>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1484;p49">
              <a:extLst>
                <a:ext uri="{FF2B5EF4-FFF2-40B4-BE49-F238E27FC236}">
                  <a16:creationId xmlns:a16="http://schemas.microsoft.com/office/drawing/2014/main" id="{C9534F16-20EF-42DD-8BE9-D60D5AFCC15B}"/>
                </a:ext>
              </a:extLst>
            </p:cNvPr>
            <p:cNvSpPr/>
            <p:nvPr/>
          </p:nvSpPr>
          <p:spPr>
            <a:xfrm>
              <a:off x="1035725" y="702950"/>
              <a:ext cx="1494350" cy="1527975"/>
            </a:xfrm>
            <a:custGeom>
              <a:avLst/>
              <a:gdLst/>
              <a:ahLst/>
              <a:cxnLst/>
              <a:rect l="l" t="t" r="r" b="b"/>
              <a:pathLst>
                <a:path w="59774" h="61119" extrusionOk="0">
                  <a:moveTo>
                    <a:pt x="31377" y="0"/>
                  </a:moveTo>
                  <a:cubicBezTo>
                    <a:pt x="29489" y="0"/>
                    <a:pt x="27598" y="196"/>
                    <a:pt x="25722" y="533"/>
                  </a:cubicBezTo>
                  <a:cubicBezTo>
                    <a:pt x="22825" y="1055"/>
                    <a:pt x="20140" y="1827"/>
                    <a:pt x="17553" y="3279"/>
                  </a:cubicBezTo>
                  <a:cubicBezTo>
                    <a:pt x="14732" y="4863"/>
                    <a:pt x="12219" y="6991"/>
                    <a:pt x="10135" y="9464"/>
                  </a:cubicBezTo>
                  <a:cubicBezTo>
                    <a:pt x="5874" y="14523"/>
                    <a:pt x="3351" y="20846"/>
                    <a:pt x="1821" y="27281"/>
                  </a:cubicBezTo>
                  <a:cubicBezTo>
                    <a:pt x="600" y="32411"/>
                    <a:pt x="1" y="37960"/>
                    <a:pt x="1993" y="42843"/>
                  </a:cubicBezTo>
                  <a:cubicBezTo>
                    <a:pt x="3761" y="47179"/>
                    <a:pt x="7379" y="50497"/>
                    <a:pt x="11220" y="53173"/>
                  </a:cubicBezTo>
                  <a:cubicBezTo>
                    <a:pt x="13921" y="55053"/>
                    <a:pt x="17152" y="56610"/>
                    <a:pt x="19666" y="58769"/>
                  </a:cubicBezTo>
                  <a:cubicBezTo>
                    <a:pt x="21883" y="60671"/>
                    <a:pt x="25516" y="61119"/>
                    <a:pt x="28528" y="61119"/>
                  </a:cubicBezTo>
                  <a:cubicBezTo>
                    <a:pt x="28961" y="61119"/>
                    <a:pt x="29381" y="61109"/>
                    <a:pt x="29781" y="61094"/>
                  </a:cubicBezTo>
                  <a:cubicBezTo>
                    <a:pt x="35222" y="60884"/>
                    <a:pt x="40513" y="58778"/>
                    <a:pt x="44851" y="55487"/>
                  </a:cubicBezTo>
                  <a:cubicBezTo>
                    <a:pt x="47595" y="53405"/>
                    <a:pt x="49967" y="50858"/>
                    <a:pt x="51943" y="48042"/>
                  </a:cubicBezTo>
                  <a:cubicBezTo>
                    <a:pt x="52938" y="46622"/>
                    <a:pt x="53770" y="45129"/>
                    <a:pt x="54618" y="43619"/>
                  </a:cubicBezTo>
                  <a:cubicBezTo>
                    <a:pt x="55433" y="42164"/>
                    <a:pt x="56445" y="40821"/>
                    <a:pt x="57205" y="39302"/>
                  </a:cubicBezTo>
                  <a:cubicBezTo>
                    <a:pt x="57983" y="37743"/>
                    <a:pt x="59001" y="35852"/>
                    <a:pt x="59040" y="34078"/>
                  </a:cubicBezTo>
                  <a:cubicBezTo>
                    <a:pt x="59080" y="32289"/>
                    <a:pt x="59480" y="30578"/>
                    <a:pt x="59620" y="28790"/>
                  </a:cubicBezTo>
                  <a:cubicBezTo>
                    <a:pt x="59681" y="28002"/>
                    <a:pt x="59773" y="27151"/>
                    <a:pt x="59693" y="26364"/>
                  </a:cubicBezTo>
                  <a:cubicBezTo>
                    <a:pt x="59629" y="25746"/>
                    <a:pt x="59379" y="25178"/>
                    <a:pt x="59330" y="24550"/>
                  </a:cubicBezTo>
                  <a:cubicBezTo>
                    <a:pt x="59252" y="23548"/>
                    <a:pt x="59383" y="22559"/>
                    <a:pt x="59358" y="21560"/>
                  </a:cubicBezTo>
                  <a:cubicBezTo>
                    <a:pt x="59337" y="20677"/>
                    <a:pt x="59037" y="19896"/>
                    <a:pt x="58725" y="19065"/>
                  </a:cubicBezTo>
                  <a:cubicBezTo>
                    <a:pt x="56915" y="14237"/>
                    <a:pt x="53858" y="10707"/>
                    <a:pt x="50207" y="7193"/>
                  </a:cubicBezTo>
                  <a:cubicBezTo>
                    <a:pt x="49633" y="6640"/>
                    <a:pt x="49203" y="5942"/>
                    <a:pt x="48597" y="5421"/>
                  </a:cubicBezTo>
                  <a:cubicBezTo>
                    <a:pt x="47717" y="4666"/>
                    <a:pt x="46522" y="4264"/>
                    <a:pt x="45479" y="3791"/>
                  </a:cubicBezTo>
                  <a:cubicBezTo>
                    <a:pt x="42937" y="2641"/>
                    <a:pt x="40360" y="1533"/>
                    <a:pt x="37660" y="804"/>
                  </a:cubicBezTo>
                  <a:cubicBezTo>
                    <a:pt x="35586" y="243"/>
                    <a:pt x="33483" y="0"/>
                    <a:pt x="31377"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1485;p49">
              <a:extLst>
                <a:ext uri="{FF2B5EF4-FFF2-40B4-BE49-F238E27FC236}">
                  <a16:creationId xmlns:a16="http://schemas.microsoft.com/office/drawing/2014/main" id="{617AA699-3D19-4FA4-AFB5-38C5DB48989B}"/>
                </a:ext>
              </a:extLst>
            </p:cNvPr>
            <p:cNvSpPr/>
            <p:nvPr/>
          </p:nvSpPr>
          <p:spPr>
            <a:xfrm>
              <a:off x="1835350" y="1579525"/>
              <a:ext cx="1450950" cy="2731850"/>
            </a:xfrm>
            <a:custGeom>
              <a:avLst/>
              <a:gdLst/>
              <a:ahLst/>
              <a:cxnLst/>
              <a:rect l="l" t="t" r="r" b="b"/>
              <a:pathLst>
                <a:path w="58038" h="109274" extrusionOk="0">
                  <a:moveTo>
                    <a:pt x="36761" y="0"/>
                  </a:moveTo>
                  <a:lnTo>
                    <a:pt x="36761" y="0"/>
                  </a:lnTo>
                  <a:cubicBezTo>
                    <a:pt x="34383" y="182"/>
                    <a:pt x="32003" y="256"/>
                    <a:pt x="29616" y="256"/>
                  </a:cubicBezTo>
                  <a:cubicBezTo>
                    <a:pt x="28947" y="256"/>
                    <a:pt x="28278" y="250"/>
                    <a:pt x="27607" y="239"/>
                  </a:cubicBezTo>
                  <a:cubicBezTo>
                    <a:pt x="27273" y="1618"/>
                    <a:pt x="26859" y="2976"/>
                    <a:pt x="26370" y="4307"/>
                  </a:cubicBezTo>
                  <a:cubicBezTo>
                    <a:pt x="23953" y="10865"/>
                    <a:pt x="19804" y="16734"/>
                    <a:pt x="14264" y="21028"/>
                  </a:cubicBezTo>
                  <a:cubicBezTo>
                    <a:pt x="10050" y="24296"/>
                    <a:pt x="5131" y="26084"/>
                    <a:pt x="1" y="26364"/>
                  </a:cubicBezTo>
                  <a:cubicBezTo>
                    <a:pt x="554" y="31482"/>
                    <a:pt x="644" y="36675"/>
                    <a:pt x="839" y="41810"/>
                  </a:cubicBezTo>
                  <a:cubicBezTo>
                    <a:pt x="1046" y="47318"/>
                    <a:pt x="1113" y="52783"/>
                    <a:pt x="961" y="58288"/>
                  </a:cubicBezTo>
                  <a:cubicBezTo>
                    <a:pt x="810" y="63792"/>
                    <a:pt x="1015" y="69266"/>
                    <a:pt x="1174" y="74767"/>
                  </a:cubicBezTo>
                  <a:cubicBezTo>
                    <a:pt x="1331" y="80158"/>
                    <a:pt x="900" y="85582"/>
                    <a:pt x="1325" y="90959"/>
                  </a:cubicBezTo>
                  <a:cubicBezTo>
                    <a:pt x="1338" y="91083"/>
                    <a:pt x="1297" y="91207"/>
                    <a:pt x="1214" y="91300"/>
                  </a:cubicBezTo>
                  <a:cubicBezTo>
                    <a:pt x="1409" y="95542"/>
                    <a:pt x="1674" y="99783"/>
                    <a:pt x="2075" y="104008"/>
                  </a:cubicBezTo>
                  <a:cubicBezTo>
                    <a:pt x="2227" y="105609"/>
                    <a:pt x="2657" y="106720"/>
                    <a:pt x="4162" y="107473"/>
                  </a:cubicBezTo>
                  <a:cubicBezTo>
                    <a:pt x="5459" y="108128"/>
                    <a:pt x="6919" y="108375"/>
                    <a:pt x="8348" y="108544"/>
                  </a:cubicBezTo>
                  <a:cubicBezTo>
                    <a:pt x="11342" y="108899"/>
                    <a:pt x="14377" y="109091"/>
                    <a:pt x="17391" y="109187"/>
                  </a:cubicBezTo>
                  <a:cubicBezTo>
                    <a:pt x="19352" y="109248"/>
                    <a:pt x="21313" y="109274"/>
                    <a:pt x="23274" y="109274"/>
                  </a:cubicBezTo>
                  <a:cubicBezTo>
                    <a:pt x="24030" y="109274"/>
                    <a:pt x="24787" y="109270"/>
                    <a:pt x="25543" y="109263"/>
                  </a:cubicBezTo>
                  <a:cubicBezTo>
                    <a:pt x="25829" y="106569"/>
                    <a:pt x="26291" y="103884"/>
                    <a:pt x="26699" y="101201"/>
                  </a:cubicBezTo>
                  <a:cubicBezTo>
                    <a:pt x="23321" y="100398"/>
                    <a:pt x="20019" y="98703"/>
                    <a:pt x="18188" y="96063"/>
                  </a:cubicBezTo>
                  <a:cubicBezTo>
                    <a:pt x="16242" y="93255"/>
                    <a:pt x="16414" y="89801"/>
                    <a:pt x="16891" y="86575"/>
                  </a:cubicBezTo>
                  <a:cubicBezTo>
                    <a:pt x="17417" y="83014"/>
                    <a:pt x="18540" y="79540"/>
                    <a:pt x="19503" y="76077"/>
                  </a:cubicBezTo>
                  <a:cubicBezTo>
                    <a:pt x="21499" y="68929"/>
                    <a:pt x="23646" y="61821"/>
                    <a:pt x="26132" y="54826"/>
                  </a:cubicBezTo>
                  <a:cubicBezTo>
                    <a:pt x="27281" y="51593"/>
                    <a:pt x="28413" y="48321"/>
                    <a:pt x="29746" y="45158"/>
                  </a:cubicBezTo>
                  <a:cubicBezTo>
                    <a:pt x="31014" y="42146"/>
                    <a:pt x="32954" y="39781"/>
                    <a:pt x="35914" y="38315"/>
                  </a:cubicBezTo>
                  <a:cubicBezTo>
                    <a:pt x="39119" y="36724"/>
                    <a:pt x="42543" y="35495"/>
                    <a:pt x="45855" y="34136"/>
                  </a:cubicBezTo>
                  <a:cubicBezTo>
                    <a:pt x="49471" y="32649"/>
                    <a:pt x="53073" y="31130"/>
                    <a:pt x="56664" y="29580"/>
                  </a:cubicBezTo>
                  <a:cubicBezTo>
                    <a:pt x="56769" y="29532"/>
                    <a:pt x="56884" y="29509"/>
                    <a:pt x="56999" y="29509"/>
                  </a:cubicBezTo>
                  <a:cubicBezTo>
                    <a:pt x="57010" y="29509"/>
                    <a:pt x="57022" y="29509"/>
                    <a:pt x="57033" y="29510"/>
                  </a:cubicBezTo>
                  <a:cubicBezTo>
                    <a:pt x="57368" y="28969"/>
                    <a:pt x="57700" y="28425"/>
                    <a:pt x="58038" y="27887"/>
                  </a:cubicBezTo>
                  <a:cubicBezTo>
                    <a:pt x="57738" y="27681"/>
                    <a:pt x="57441" y="27465"/>
                    <a:pt x="57150" y="27241"/>
                  </a:cubicBezTo>
                  <a:cubicBezTo>
                    <a:pt x="52126" y="23353"/>
                    <a:pt x="49742" y="17334"/>
                    <a:pt x="48326" y="11301"/>
                  </a:cubicBezTo>
                  <a:cubicBezTo>
                    <a:pt x="46809" y="13104"/>
                    <a:pt x="44572" y="13961"/>
                    <a:pt x="42333" y="13961"/>
                  </a:cubicBezTo>
                  <a:cubicBezTo>
                    <a:pt x="38954" y="13961"/>
                    <a:pt x="35570" y="12010"/>
                    <a:pt x="34645" y="8415"/>
                  </a:cubicBezTo>
                  <a:cubicBezTo>
                    <a:pt x="33920" y="5605"/>
                    <a:pt x="34885" y="2233"/>
                    <a:pt x="36761"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1486;p49">
              <a:extLst>
                <a:ext uri="{FF2B5EF4-FFF2-40B4-BE49-F238E27FC236}">
                  <a16:creationId xmlns:a16="http://schemas.microsoft.com/office/drawing/2014/main" id="{6828B386-A53B-41B1-AC5E-C23757D54FA1}"/>
                </a:ext>
              </a:extLst>
            </p:cNvPr>
            <p:cNvSpPr/>
            <p:nvPr/>
          </p:nvSpPr>
          <p:spPr>
            <a:xfrm>
              <a:off x="3046325" y="3365275"/>
              <a:ext cx="184100" cy="234850"/>
            </a:xfrm>
            <a:custGeom>
              <a:avLst/>
              <a:gdLst/>
              <a:ahLst/>
              <a:cxnLst/>
              <a:rect l="l" t="t" r="r" b="b"/>
              <a:pathLst>
                <a:path w="7364" h="9394" extrusionOk="0">
                  <a:moveTo>
                    <a:pt x="7364" y="1"/>
                  </a:moveTo>
                  <a:lnTo>
                    <a:pt x="7364" y="1"/>
                  </a:lnTo>
                  <a:cubicBezTo>
                    <a:pt x="5301" y="68"/>
                    <a:pt x="3450" y="1449"/>
                    <a:pt x="2170" y="3074"/>
                  </a:cubicBezTo>
                  <a:cubicBezTo>
                    <a:pt x="1341" y="4127"/>
                    <a:pt x="597" y="5343"/>
                    <a:pt x="318" y="6666"/>
                  </a:cubicBezTo>
                  <a:cubicBezTo>
                    <a:pt x="145" y="7486"/>
                    <a:pt x="0" y="8555"/>
                    <a:pt x="859" y="9134"/>
                  </a:cubicBezTo>
                  <a:cubicBezTo>
                    <a:pt x="1110" y="9305"/>
                    <a:pt x="1472" y="9394"/>
                    <a:pt x="1840" y="9394"/>
                  </a:cubicBezTo>
                  <a:cubicBezTo>
                    <a:pt x="2336" y="9394"/>
                    <a:pt x="2842" y="9231"/>
                    <a:pt x="3096" y="8887"/>
                  </a:cubicBezTo>
                  <a:cubicBezTo>
                    <a:pt x="3165" y="8793"/>
                    <a:pt x="3250" y="8710"/>
                    <a:pt x="3347" y="8645"/>
                  </a:cubicBezTo>
                  <a:cubicBezTo>
                    <a:pt x="3245" y="8248"/>
                    <a:pt x="3196" y="7841"/>
                    <a:pt x="3198" y="7432"/>
                  </a:cubicBezTo>
                  <a:cubicBezTo>
                    <a:pt x="3232" y="4437"/>
                    <a:pt x="4862" y="1453"/>
                    <a:pt x="7364" y="1"/>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1487;p49">
              <a:extLst>
                <a:ext uri="{FF2B5EF4-FFF2-40B4-BE49-F238E27FC236}">
                  <a16:creationId xmlns:a16="http://schemas.microsoft.com/office/drawing/2014/main" id="{C49E94FD-C4A1-4533-9E60-668ED835D4FD}"/>
                </a:ext>
              </a:extLst>
            </p:cNvPr>
            <p:cNvSpPr/>
            <p:nvPr/>
          </p:nvSpPr>
          <p:spPr>
            <a:xfrm>
              <a:off x="2936775" y="3377300"/>
              <a:ext cx="164550" cy="205925"/>
            </a:xfrm>
            <a:custGeom>
              <a:avLst/>
              <a:gdLst/>
              <a:ahLst/>
              <a:cxnLst/>
              <a:rect l="l" t="t" r="r" b="b"/>
              <a:pathLst>
                <a:path w="6582" h="8237" extrusionOk="0">
                  <a:moveTo>
                    <a:pt x="6160" y="0"/>
                  </a:moveTo>
                  <a:cubicBezTo>
                    <a:pt x="4097" y="0"/>
                    <a:pt x="2203" y="1200"/>
                    <a:pt x="1097" y="3020"/>
                  </a:cubicBezTo>
                  <a:cubicBezTo>
                    <a:pt x="498" y="4010"/>
                    <a:pt x="0" y="5298"/>
                    <a:pt x="210" y="6480"/>
                  </a:cubicBezTo>
                  <a:cubicBezTo>
                    <a:pt x="388" y="7492"/>
                    <a:pt x="1185" y="8236"/>
                    <a:pt x="2093" y="8236"/>
                  </a:cubicBezTo>
                  <a:cubicBezTo>
                    <a:pt x="2410" y="8236"/>
                    <a:pt x="2739" y="8146"/>
                    <a:pt x="3061" y="7945"/>
                  </a:cubicBezTo>
                  <a:cubicBezTo>
                    <a:pt x="3124" y="7905"/>
                    <a:pt x="3193" y="7873"/>
                    <a:pt x="3264" y="7853"/>
                  </a:cubicBezTo>
                  <a:cubicBezTo>
                    <a:pt x="3153" y="6779"/>
                    <a:pt x="3451" y="5572"/>
                    <a:pt x="3762" y="4643"/>
                  </a:cubicBezTo>
                  <a:cubicBezTo>
                    <a:pt x="4317" y="2980"/>
                    <a:pt x="5298" y="1298"/>
                    <a:pt x="6582" y="17"/>
                  </a:cubicBezTo>
                  <a:cubicBezTo>
                    <a:pt x="6440" y="6"/>
                    <a:pt x="6299" y="0"/>
                    <a:pt x="6160" y="0"/>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1488;p49">
              <a:extLst>
                <a:ext uri="{FF2B5EF4-FFF2-40B4-BE49-F238E27FC236}">
                  <a16:creationId xmlns:a16="http://schemas.microsoft.com/office/drawing/2014/main" id="{3BF8E022-E50C-43D5-92E1-337EA69EF9D2}"/>
                </a:ext>
              </a:extLst>
            </p:cNvPr>
            <p:cNvSpPr/>
            <p:nvPr/>
          </p:nvSpPr>
          <p:spPr>
            <a:xfrm>
              <a:off x="2532200" y="1372125"/>
              <a:ext cx="373100" cy="183825"/>
            </a:xfrm>
            <a:custGeom>
              <a:avLst/>
              <a:gdLst/>
              <a:ahLst/>
              <a:cxnLst/>
              <a:rect l="l" t="t" r="r" b="b"/>
              <a:pathLst>
                <a:path w="14924" h="7353" extrusionOk="0">
                  <a:moveTo>
                    <a:pt x="13742" y="0"/>
                  </a:moveTo>
                  <a:cubicBezTo>
                    <a:pt x="11624" y="320"/>
                    <a:pt x="9532" y="561"/>
                    <a:pt x="7376" y="602"/>
                  </a:cubicBezTo>
                  <a:cubicBezTo>
                    <a:pt x="6311" y="622"/>
                    <a:pt x="5222" y="663"/>
                    <a:pt x="4133" y="663"/>
                  </a:cubicBezTo>
                  <a:cubicBezTo>
                    <a:pt x="2992" y="663"/>
                    <a:pt x="1849" y="618"/>
                    <a:pt x="733" y="457"/>
                  </a:cubicBezTo>
                  <a:cubicBezTo>
                    <a:pt x="722" y="2769"/>
                    <a:pt x="469" y="5083"/>
                    <a:pt x="1" y="7353"/>
                  </a:cubicBezTo>
                  <a:cubicBezTo>
                    <a:pt x="3707" y="6887"/>
                    <a:pt x="7414" y="6573"/>
                    <a:pt x="11147" y="6555"/>
                  </a:cubicBezTo>
                  <a:cubicBezTo>
                    <a:pt x="11843" y="6260"/>
                    <a:pt x="12570" y="6130"/>
                    <a:pt x="13310" y="6130"/>
                  </a:cubicBezTo>
                  <a:cubicBezTo>
                    <a:pt x="13844" y="6130"/>
                    <a:pt x="14384" y="6197"/>
                    <a:pt x="14924" y="6320"/>
                  </a:cubicBezTo>
                  <a:cubicBezTo>
                    <a:pt x="14274" y="4344"/>
                    <a:pt x="13869" y="2177"/>
                    <a:pt x="13742" y="0"/>
                  </a:cubicBezTo>
                  <a:close/>
                </a:path>
              </a:pathLst>
            </a:custGeom>
            <a:solidFill>
              <a:srgbClr val="77787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1489;p49">
              <a:extLst>
                <a:ext uri="{FF2B5EF4-FFF2-40B4-BE49-F238E27FC236}">
                  <a16:creationId xmlns:a16="http://schemas.microsoft.com/office/drawing/2014/main" id="{FB6F8B10-FF2A-40CF-BBCA-0D03CFB2C928}"/>
                </a:ext>
              </a:extLst>
            </p:cNvPr>
            <p:cNvSpPr/>
            <p:nvPr/>
          </p:nvSpPr>
          <p:spPr>
            <a:xfrm>
              <a:off x="2225525" y="4623425"/>
              <a:ext cx="295400" cy="43975"/>
            </a:xfrm>
            <a:custGeom>
              <a:avLst/>
              <a:gdLst/>
              <a:ahLst/>
              <a:cxnLst/>
              <a:rect l="l" t="t" r="r" b="b"/>
              <a:pathLst>
                <a:path w="11816" h="1759" extrusionOk="0">
                  <a:moveTo>
                    <a:pt x="2546" y="1"/>
                  </a:moveTo>
                  <a:cubicBezTo>
                    <a:pt x="2505" y="89"/>
                    <a:pt x="2434" y="173"/>
                    <a:pt x="2322" y="242"/>
                  </a:cubicBezTo>
                  <a:cubicBezTo>
                    <a:pt x="1564" y="706"/>
                    <a:pt x="786" y="1144"/>
                    <a:pt x="0" y="1569"/>
                  </a:cubicBezTo>
                  <a:cubicBezTo>
                    <a:pt x="3187" y="1633"/>
                    <a:pt x="6373" y="1707"/>
                    <a:pt x="9558" y="1759"/>
                  </a:cubicBezTo>
                  <a:cubicBezTo>
                    <a:pt x="10304" y="1258"/>
                    <a:pt x="11054" y="767"/>
                    <a:pt x="11816" y="297"/>
                  </a:cubicBezTo>
                  <a:cubicBezTo>
                    <a:pt x="8726" y="164"/>
                    <a:pt x="5637" y="53"/>
                    <a:pt x="2546"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1490;p49">
              <a:extLst>
                <a:ext uri="{FF2B5EF4-FFF2-40B4-BE49-F238E27FC236}">
                  <a16:creationId xmlns:a16="http://schemas.microsoft.com/office/drawing/2014/main" id="{8335E574-A836-4A48-B282-313A65332046}"/>
                </a:ext>
              </a:extLst>
            </p:cNvPr>
            <p:cNvSpPr/>
            <p:nvPr/>
          </p:nvSpPr>
          <p:spPr>
            <a:xfrm>
              <a:off x="2088200" y="4686725"/>
              <a:ext cx="343000" cy="56875"/>
            </a:xfrm>
            <a:custGeom>
              <a:avLst/>
              <a:gdLst/>
              <a:ahLst/>
              <a:cxnLst/>
              <a:rect l="l" t="t" r="r" b="b"/>
              <a:pathLst>
                <a:path w="13720" h="2275" extrusionOk="0">
                  <a:moveTo>
                    <a:pt x="3664" y="0"/>
                  </a:moveTo>
                  <a:cubicBezTo>
                    <a:pt x="2444" y="627"/>
                    <a:pt x="1214" y="1237"/>
                    <a:pt x="1" y="1867"/>
                  </a:cubicBezTo>
                  <a:cubicBezTo>
                    <a:pt x="3499" y="2020"/>
                    <a:pt x="6998" y="2156"/>
                    <a:pt x="10499" y="2275"/>
                  </a:cubicBezTo>
                  <a:cubicBezTo>
                    <a:pt x="11584" y="1586"/>
                    <a:pt x="12651" y="859"/>
                    <a:pt x="13719" y="129"/>
                  </a:cubicBezTo>
                  <a:cubicBezTo>
                    <a:pt x="10368" y="82"/>
                    <a:pt x="7016" y="47"/>
                    <a:pt x="3664" y="0"/>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1491;p49">
              <a:extLst>
                <a:ext uri="{FF2B5EF4-FFF2-40B4-BE49-F238E27FC236}">
                  <a16:creationId xmlns:a16="http://schemas.microsoft.com/office/drawing/2014/main" id="{6D445127-CC52-4C80-869B-D8476597409E}"/>
                </a:ext>
              </a:extLst>
            </p:cNvPr>
            <p:cNvSpPr/>
            <p:nvPr/>
          </p:nvSpPr>
          <p:spPr>
            <a:xfrm>
              <a:off x="1804325" y="999350"/>
              <a:ext cx="475500" cy="918925"/>
            </a:xfrm>
            <a:custGeom>
              <a:avLst/>
              <a:gdLst/>
              <a:ahLst/>
              <a:cxnLst/>
              <a:rect l="l" t="t" r="r" b="b"/>
              <a:pathLst>
                <a:path w="19020" h="36757" extrusionOk="0">
                  <a:moveTo>
                    <a:pt x="7585" y="0"/>
                  </a:moveTo>
                  <a:cubicBezTo>
                    <a:pt x="7296" y="0"/>
                    <a:pt x="7004" y="15"/>
                    <a:pt x="6713" y="41"/>
                  </a:cubicBezTo>
                  <a:cubicBezTo>
                    <a:pt x="4918" y="207"/>
                    <a:pt x="2942" y="681"/>
                    <a:pt x="1761" y="2144"/>
                  </a:cubicBezTo>
                  <a:cubicBezTo>
                    <a:pt x="897" y="3215"/>
                    <a:pt x="466" y="4560"/>
                    <a:pt x="239" y="5929"/>
                  </a:cubicBezTo>
                  <a:cubicBezTo>
                    <a:pt x="292" y="6447"/>
                    <a:pt x="317" y="6966"/>
                    <a:pt x="321" y="7475"/>
                  </a:cubicBezTo>
                  <a:cubicBezTo>
                    <a:pt x="323" y="9459"/>
                    <a:pt x="201" y="11462"/>
                    <a:pt x="0" y="13457"/>
                  </a:cubicBezTo>
                  <a:cubicBezTo>
                    <a:pt x="30" y="14242"/>
                    <a:pt x="73" y="15028"/>
                    <a:pt x="128" y="15813"/>
                  </a:cubicBezTo>
                  <a:cubicBezTo>
                    <a:pt x="187" y="15888"/>
                    <a:pt x="223" y="15980"/>
                    <a:pt x="229" y="16075"/>
                  </a:cubicBezTo>
                  <a:cubicBezTo>
                    <a:pt x="404" y="18258"/>
                    <a:pt x="561" y="20439"/>
                    <a:pt x="701" y="22622"/>
                  </a:cubicBezTo>
                  <a:cubicBezTo>
                    <a:pt x="1714" y="21359"/>
                    <a:pt x="3299" y="20609"/>
                    <a:pt x="5226" y="20559"/>
                  </a:cubicBezTo>
                  <a:cubicBezTo>
                    <a:pt x="5280" y="20558"/>
                    <a:pt x="5334" y="20557"/>
                    <a:pt x="5387" y="20557"/>
                  </a:cubicBezTo>
                  <a:cubicBezTo>
                    <a:pt x="8341" y="20557"/>
                    <a:pt x="11054" y="22672"/>
                    <a:pt x="10994" y="25773"/>
                  </a:cubicBezTo>
                  <a:cubicBezTo>
                    <a:pt x="10989" y="26069"/>
                    <a:pt x="10768" y="26217"/>
                    <a:pt x="10544" y="26217"/>
                  </a:cubicBezTo>
                  <a:cubicBezTo>
                    <a:pt x="10319" y="26217"/>
                    <a:pt x="10090" y="26068"/>
                    <a:pt x="10072" y="25773"/>
                  </a:cubicBezTo>
                  <a:cubicBezTo>
                    <a:pt x="9932" y="23393"/>
                    <a:pt x="7786" y="22330"/>
                    <a:pt x="5670" y="22330"/>
                  </a:cubicBezTo>
                  <a:cubicBezTo>
                    <a:pt x="5408" y="22330"/>
                    <a:pt x="5147" y="22346"/>
                    <a:pt x="4890" y="22378"/>
                  </a:cubicBezTo>
                  <a:cubicBezTo>
                    <a:pt x="2906" y="22622"/>
                    <a:pt x="1486" y="23614"/>
                    <a:pt x="864" y="25346"/>
                  </a:cubicBezTo>
                  <a:cubicBezTo>
                    <a:pt x="893" y="25908"/>
                    <a:pt x="928" y="26469"/>
                    <a:pt x="954" y="27027"/>
                  </a:cubicBezTo>
                  <a:cubicBezTo>
                    <a:pt x="1090" y="29748"/>
                    <a:pt x="622" y="33900"/>
                    <a:pt x="3016" y="35808"/>
                  </a:cubicBezTo>
                  <a:cubicBezTo>
                    <a:pt x="3855" y="36477"/>
                    <a:pt x="4909" y="36756"/>
                    <a:pt x="6015" y="36756"/>
                  </a:cubicBezTo>
                  <a:cubicBezTo>
                    <a:pt x="8150" y="36756"/>
                    <a:pt x="10482" y="35715"/>
                    <a:pt x="11839" y="34415"/>
                  </a:cubicBezTo>
                  <a:cubicBezTo>
                    <a:pt x="12339" y="33934"/>
                    <a:pt x="12770" y="33361"/>
                    <a:pt x="12997" y="32698"/>
                  </a:cubicBezTo>
                  <a:cubicBezTo>
                    <a:pt x="13153" y="32235"/>
                    <a:pt x="13162" y="31746"/>
                    <a:pt x="13232" y="31269"/>
                  </a:cubicBezTo>
                  <a:lnTo>
                    <a:pt x="13232" y="31269"/>
                  </a:lnTo>
                  <a:cubicBezTo>
                    <a:pt x="12479" y="31661"/>
                    <a:pt x="11661" y="31918"/>
                    <a:pt x="10765" y="31970"/>
                  </a:cubicBezTo>
                  <a:cubicBezTo>
                    <a:pt x="10669" y="31976"/>
                    <a:pt x="10573" y="31979"/>
                    <a:pt x="10479" y="31979"/>
                  </a:cubicBezTo>
                  <a:cubicBezTo>
                    <a:pt x="8610" y="31979"/>
                    <a:pt x="7017" y="30904"/>
                    <a:pt x="6381" y="29124"/>
                  </a:cubicBezTo>
                  <a:cubicBezTo>
                    <a:pt x="6194" y="28604"/>
                    <a:pt x="6598" y="28280"/>
                    <a:pt x="7024" y="28280"/>
                  </a:cubicBezTo>
                  <a:cubicBezTo>
                    <a:pt x="7309" y="28280"/>
                    <a:pt x="7604" y="28425"/>
                    <a:pt x="7739" y="28752"/>
                  </a:cubicBezTo>
                  <a:cubicBezTo>
                    <a:pt x="8354" y="30241"/>
                    <a:pt x="9442" y="30788"/>
                    <a:pt x="10659" y="30788"/>
                  </a:cubicBezTo>
                  <a:cubicBezTo>
                    <a:pt x="11771" y="30788"/>
                    <a:pt x="12990" y="30331"/>
                    <a:pt x="14052" y="29720"/>
                  </a:cubicBezTo>
                  <a:cubicBezTo>
                    <a:pt x="14422" y="29397"/>
                    <a:pt x="14864" y="29150"/>
                    <a:pt x="15295" y="28888"/>
                  </a:cubicBezTo>
                  <a:cubicBezTo>
                    <a:pt x="15496" y="28734"/>
                    <a:pt x="15684" y="28577"/>
                    <a:pt x="15853" y="28420"/>
                  </a:cubicBezTo>
                  <a:cubicBezTo>
                    <a:pt x="15917" y="28365"/>
                    <a:pt x="15982" y="28343"/>
                    <a:pt x="16045" y="28343"/>
                  </a:cubicBezTo>
                  <a:cubicBezTo>
                    <a:pt x="16052" y="28343"/>
                    <a:pt x="16059" y="28343"/>
                    <a:pt x="16066" y="28344"/>
                  </a:cubicBezTo>
                  <a:cubicBezTo>
                    <a:pt x="17105" y="27428"/>
                    <a:pt x="17576" y="25988"/>
                    <a:pt x="17309" y="24617"/>
                  </a:cubicBezTo>
                  <a:cubicBezTo>
                    <a:pt x="17099" y="23552"/>
                    <a:pt x="16529" y="22641"/>
                    <a:pt x="16523" y="21603"/>
                  </a:cubicBezTo>
                  <a:cubicBezTo>
                    <a:pt x="15484" y="20434"/>
                    <a:pt x="13962" y="19720"/>
                    <a:pt x="12391" y="19720"/>
                  </a:cubicBezTo>
                  <a:cubicBezTo>
                    <a:pt x="12147" y="19720"/>
                    <a:pt x="11901" y="19737"/>
                    <a:pt x="11656" y="19773"/>
                  </a:cubicBezTo>
                  <a:cubicBezTo>
                    <a:pt x="11629" y="19777"/>
                    <a:pt x="11604" y="19779"/>
                    <a:pt x="11579" y="19779"/>
                  </a:cubicBezTo>
                  <a:cubicBezTo>
                    <a:pt x="11092" y="19779"/>
                    <a:pt x="10890" y="19076"/>
                    <a:pt x="11422" y="18930"/>
                  </a:cubicBezTo>
                  <a:cubicBezTo>
                    <a:pt x="11974" y="18779"/>
                    <a:pt x="12515" y="18706"/>
                    <a:pt x="13037" y="18706"/>
                  </a:cubicBezTo>
                  <a:cubicBezTo>
                    <a:pt x="14528" y="18706"/>
                    <a:pt x="15855" y="19300"/>
                    <a:pt x="16811" y="20354"/>
                  </a:cubicBezTo>
                  <a:cubicBezTo>
                    <a:pt x="17293" y="19321"/>
                    <a:pt x="18208" y="18542"/>
                    <a:pt x="18525" y="17404"/>
                  </a:cubicBezTo>
                  <a:cubicBezTo>
                    <a:pt x="19020" y="15641"/>
                    <a:pt x="18452" y="13806"/>
                    <a:pt x="17544" y="12287"/>
                  </a:cubicBezTo>
                  <a:cubicBezTo>
                    <a:pt x="17024" y="11417"/>
                    <a:pt x="16357" y="10692"/>
                    <a:pt x="15689" y="9968"/>
                  </a:cubicBezTo>
                  <a:cubicBezTo>
                    <a:pt x="14797" y="9514"/>
                    <a:pt x="13793" y="9297"/>
                    <a:pt x="12782" y="9297"/>
                  </a:cubicBezTo>
                  <a:cubicBezTo>
                    <a:pt x="12192" y="9297"/>
                    <a:pt x="11601" y="9371"/>
                    <a:pt x="11027" y="9514"/>
                  </a:cubicBezTo>
                  <a:cubicBezTo>
                    <a:pt x="9775" y="9828"/>
                    <a:pt x="8476" y="10490"/>
                    <a:pt x="7886" y="11699"/>
                  </a:cubicBezTo>
                  <a:cubicBezTo>
                    <a:pt x="7309" y="12884"/>
                    <a:pt x="7470" y="14321"/>
                    <a:pt x="7574" y="15587"/>
                  </a:cubicBezTo>
                  <a:cubicBezTo>
                    <a:pt x="7599" y="15883"/>
                    <a:pt x="7328" y="16055"/>
                    <a:pt x="7070" y="16055"/>
                  </a:cubicBezTo>
                  <a:cubicBezTo>
                    <a:pt x="6867" y="16055"/>
                    <a:pt x="6674" y="15949"/>
                    <a:pt x="6638" y="15715"/>
                  </a:cubicBezTo>
                  <a:cubicBezTo>
                    <a:pt x="6399" y="14187"/>
                    <a:pt x="6152" y="12529"/>
                    <a:pt x="6801" y="11062"/>
                  </a:cubicBezTo>
                  <a:cubicBezTo>
                    <a:pt x="6988" y="10640"/>
                    <a:pt x="7242" y="10252"/>
                    <a:pt x="7554" y="9910"/>
                  </a:cubicBezTo>
                  <a:cubicBezTo>
                    <a:pt x="6925" y="7661"/>
                    <a:pt x="5544" y="5889"/>
                    <a:pt x="3236" y="5133"/>
                  </a:cubicBezTo>
                  <a:cubicBezTo>
                    <a:pt x="2563" y="4913"/>
                    <a:pt x="2799" y="4031"/>
                    <a:pt x="3429" y="4031"/>
                  </a:cubicBezTo>
                  <a:cubicBezTo>
                    <a:pt x="3464" y="4031"/>
                    <a:pt x="3501" y="4034"/>
                    <a:pt x="3538" y="4039"/>
                  </a:cubicBezTo>
                  <a:cubicBezTo>
                    <a:pt x="6021" y="4415"/>
                    <a:pt x="8240" y="6497"/>
                    <a:pt x="8686" y="8982"/>
                  </a:cubicBezTo>
                  <a:cubicBezTo>
                    <a:pt x="9177" y="8680"/>
                    <a:pt x="9715" y="8449"/>
                    <a:pt x="10271" y="8287"/>
                  </a:cubicBezTo>
                  <a:cubicBezTo>
                    <a:pt x="10950" y="8086"/>
                    <a:pt x="11645" y="7987"/>
                    <a:pt x="12333" y="7987"/>
                  </a:cubicBezTo>
                  <a:cubicBezTo>
                    <a:pt x="12992" y="7987"/>
                    <a:pt x="13645" y="8078"/>
                    <a:pt x="14269" y="8257"/>
                  </a:cubicBezTo>
                  <a:cubicBezTo>
                    <a:pt x="13713" y="7369"/>
                    <a:pt x="13489" y="6424"/>
                    <a:pt x="13238" y="5348"/>
                  </a:cubicBezTo>
                  <a:cubicBezTo>
                    <a:pt x="12916" y="3954"/>
                    <a:pt x="12418" y="2557"/>
                    <a:pt x="11432" y="1484"/>
                  </a:cubicBezTo>
                  <a:cubicBezTo>
                    <a:pt x="10402" y="365"/>
                    <a:pt x="9020" y="0"/>
                    <a:pt x="7585"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1492;p49">
              <a:extLst>
                <a:ext uri="{FF2B5EF4-FFF2-40B4-BE49-F238E27FC236}">
                  <a16:creationId xmlns:a16="http://schemas.microsoft.com/office/drawing/2014/main" id="{7BB42209-E9F7-4786-9728-C8F93D1960BC}"/>
                </a:ext>
              </a:extLst>
            </p:cNvPr>
            <p:cNvSpPr/>
            <p:nvPr/>
          </p:nvSpPr>
          <p:spPr>
            <a:xfrm>
              <a:off x="1999825" y="4622550"/>
              <a:ext cx="234025" cy="38875"/>
            </a:xfrm>
            <a:custGeom>
              <a:avLst/>
              <a:gdLst/>
              <a:ahLst/>
              <a:cxnLst/>
              <a:rect l="l" t="t" r="r" b="b"/>
              <a:pathLst>
                <a:path w="9361" h="1555" extrusionOk="0">
                  <a:moveTo>
                    <a:pt x="7804" y="1"/>
                  </a:moveTo>
                  <a:cubicBezTo>
                    <a:pt x="6647" y="1"/>
                    <a:pt x="5490" y="11"/>
                    <a:pt x="4333" y="31"/>
                  </a:cubicBezTo>
                  <a:cubicBezTo>
                    <a:pt x="3692" y="42"/>
                    <a:pt x="3050" y="56"/>
                    <a:pt x="2410" y="74"/>
                  </a:cubicBezTo>
                  <a:cubicBezTo>
                    <a:pt x="2372" y="219"/>
                    <a:pt x="2273" y="356"/>
                    <a:pt x="2087" y="447"/>
                  </a:cubicBezTo>
                  <a:cubicBezTo>
                    <a:pt x="1394" y="791"/>
                    <a:pt x="699" y="1130"/>
                    <a:pt x="1" y="1462"/>
                  </a:cubicBezTo>
                  <a:cubicBezTo>
                    <a:pt x="2136" y="1482"/>
                    <a:pt x="4268" y="1516"/>
                    <a:pt x="6404" y="1555"/>
                  </a:cubicBezTo>
                  <a:cubicBezTo>
                    <a:pt x="7378" y="1014"/>
                    <a:pt x="8359" y="490"/>
                    <a:pt x="9360" y="7"/>
                  </a:cubicBezTo>
                  <a:cubicBezTo>
                    <a:pt x="8842" y="3"/>
                    <a:pt x="8323" y="1"/>
                    <a:pt x="7804"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1493;p49">
              <a:extLst>
                <a:ext uri="{FF2B5EF4-FFF2-40B4-BE49-F238E27FC236}">
                  <a16:creationId xmlns:a16="http://schemas.microsoft.com/office/drawing/2014/main" id="{0786435C-E1E7-43A5-9B67-50A2FDC3AAB0}"/>
                </a:ext>
              </a:extLst>
            </p:cNvPr>
            <p:cNvSpPr/>
            <p:nvPr/>
          </p:nvSpPr>
          <p:spPr>
            <a:xfrm>
              <a:off x="1885550" y="4758425"/>
              <a:ext cx="424225" cy="89850"/>
            </a:xfrm>
            <a:custGeom>
              <a:avLst/>
              <a:gdLst/>
              <a:ahLst/>
              <a:cxnLst/>
              <a:rect l="l" t="t" r="r" b="b"/>
              <a:pathLst>
                <a:path w="16969" h="3594" extrusionOk="0">
                  <a:moveTo>
                    <a:pt x="6224" y="1"/>
                  </a:moveTo>
                  <a:cubicBezTo>
                    <a:pt x="4135" y="1126"/>
                    <a:pt x="2061" y="2274"/>
                    <a:pt x="0" y="3443"/>
                  </a:cubicBezTo>
                  <a:cubicBezTo>
                    <a:pt x="3853" y="3496"/>
                    <a:pt x="7705" y="3528"/>
                    <a:pt x="11560" y="3594"/>
                  </a:cubicBezTo>
                  <a:cubicBezTo>
                    <a:pt x="13379" y="2565"/>
                    <a:pt x="15183" y="1505"/>
                    <a:pt x="16969" y="418"/>
                  </a:cubicBezTo>
                  <a:cubicBezTo>
                    <a:pt x="13387" y="271"/>
                    <a:pt x="9806" y="144"/>
                    <a:pt x="6224"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1494;p49">
              <a:extLst>
                <a:ext uri="{FF2B5EF4-FFF2-40B4-BE49-F238E27FC236}">
                  <a16:creationId xmlns:a16="http://schemas.microsoft.com/office/drawing/2014/main" id="{FBCE8F27-FC54-4134-B10A-2F5F25FD70E0}"/>
                </a:ext>
              </a:extLst>
            </p:cNvPr>
            <p:cNvSpPr/>
            <p:nvPr/>
          </p:nvSpPr>
          <p:spPr>
            <a:xfrm>
              <a:off x="1858475" y="4682350"/>
              <a:ext cx="258475" cy="48975"/>
            </a:xfrm>
            <a:custGeom>
              <a:avLst/>
              <a:gdLst/>
              <a:ahLst/>
              <a:cxnLst/>
              <a:rect l="l" t="t" r="r" b="b"/>
              <a:pathLst>
                <a:path w="10339" h="1959" extrusionOk="0">
                  <a:moveTo>
                    <a:pt x="3664" y="1"/>
                  </a:moveTo>
                  <a:cubicBezTo>
                    <a:pt x="2448" y="562"/>
                    <a:pt x="1226" y="1109"/>
                    <a:pt x="1" y="1653"/>
                  </a:cubicBezTo>
                  <a:cubicBezTo>
                    <a:pt x="2406" y="1752"/>
                    <a:pt x="4810" y="1854"/>
                    <a:pt x="7214" y="1959"/>
                  </a:cubicBezTo>
                  <a:cubicBezTo>
                    <a:pt x="7313" y="1904"/>
                    <a:pt x="7406" y="1845"/>
                    <a:pt x="7505" y="1791"/>
                  </a:cubicBezTo>
                  <a:cubicBezTo>
                    <a:pt x="8444" y="1246"/>
                    <a:pt x="9391" y="690"/>
                    <a:pt x="10338" y="141"/>
                  </a:cubicBezTo>
                  <a:cubicBezTo>
                    <a:pt x="8115" y="105"/>
                    <a:pt x="5890" y="59"/>
                    <a:pt x="3664"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1495;p49">
              <a:extLst>
                <a:ext uri="{FF2B5EF4-FFF2-40B4-BE49-F238E27FC236}">
                  <a16:creationId xmlns:a16="http://schemas.microsoft.com/office/drawing/2014/main" id="{45E0B2F2-31DD-4469-96F0-D0AD05AF247D}"/>
                </a:ext>
              </a:extLst>
            </p:cNvPr>
            <p:cNvSpPr/>
            <p:nvPr/>
          </p:nvSpPr>
          <p:spPr>
            <a:xfrm>
              <a:off x="1068075" y="3063275"/>
              <a:ext cx="745500" cy="736400"/>
            </a:xfrm>
            <a:custGeom>
              <a:avLst/>
              <a:gdLst/>
              <a:ahLst/>
              <a:cxnLst/>
              <a:rect l="l" t="t" r="r" b="b"/>
              <a:pathLst>
                <a:path w="29820" h="29456" extrusionOk="0">
                  <a:moveTo>
                    <a:pt x="12123" y="1"/>
                  </a:moveTo>
                  <a:cubicBezTo>
                    <a:pt x="10608" y="1"/>
                    <a:pt x="9104" y="271"/>
                    <a:pt x="7765" y="978"/>
                  </a:cubicBezTo>
                  <a:cubicBezTo>
                    <a:pt x="7260" y="1247"/>
                    <a:pt x="7037" y="1609"/>
                    <a:pt x="6634" y="1977"/>
                  </a:cubicBezTo>
                  <a:cubicBezTo>
                    <a:pt x="6133" y="2432"/>
                    <a:pt x="5506" y="2755"/>
                    <a:pt x="4991" y="3206"/>
                  </a:cubicBezTo>
                  <a:cubicBezTo>
                    <a:pt x="4048" y="4030"/>
                    <a:pt x="3214" y="5067"/>
                    <a:pt x="2520" y="6192"/>
                  </a:cubicBezTo>
                  <a:cubicBezTo>
                    <a:pt x="1882" y="7232"/>
                    <a:pt x="1359" y="8340"/>
                    <a:pt x="965" y="9495"/>
                  </a:cubicBezTo>
                  <a:cubicBezTo>
                    <a:pt x="125" y="11960"/>
                    <a:pt x="1" y="14641"/>
                    <a:pt x="367" y="17207"/>
                  </a:cubicBezTo>
                  <a:cubicBezTo>
                    <a:pt x="869" y="20723"/>
                    <a:pt x="2365" y="24249"/>
                    <a:pt x="5181" y="26412"/>
                  </a:cubicBezTo>
                  <a:cubicBezTo>
                    <a:pt x="6398" y="27347"/>
                    <a:pt x="7817" y="27988"/>
                    <a:pt x="9295" y="28385"/>
                  </a:cubicBezTo>
                  <a:cubicBezTo>
                    <a:pt x="10579" y="28730"/>
                    <a:pt x="12024" y="28551"/>
                    <a:pt x="13265" y="29004"/>
                  </a:cubicBezTo>
                  <a:cubicBezTo>
                    <a:pt x="13640" y="29141"/>
                    <a:pt x="13947" y="29357"/>
                    <a:pt x="14350" y="29417"/>
                  </a:cubicBezTo>
                  <a:cubicBezTo>
                    <a:pt x="14536" y="29445"/>
                    <a:pt x="14728" y="29455"/>
                    <a:pt x="14922" y="29455"/>
                  </a:cubicBezTo>
                  <a:cubicBezTo>
                    <a:pt x="15393" y="29455"/>
                    <a:pt x="15879" y="29392"/>
                    <a:pt x="16327" y="29346"/>
                  </a:cubicBezTo>
                  <a:cubicBezTo>
                    <a:pt x="18475" y="29124"/>
                    <a:pt x="20764" y="28539"/>
                    <a:pt x="22645" y="27448"/>
                  </a:cubicBezTo>
                  <a:cubicBezTo>
                    <a:pt x="23276" y="27080"/>
                    <a:pt x="23654" y="26564"/>
                    <a:pt x="24152" y="26054"/>
                  </a:cubicBezTo>
                  <a:cubicBezTo>
                    <a:pt x="24879" y="25311"/>
                    <a:pt x="25797" y="24793"/>
                    <a:pt x="26526" y="24043"/>
                  </a:cubicBezTo>
                  <a:cubicBezTo>
                    <a:pt x="27310" y="23235"/>
                    <a:pt x="27947" y="22257"/>
                    <a:pt x="28288" y="21179"/>
                  </a:cubicBezTo>
                  <a:cubicBezTo>
                    <a:pt x="28454" y="20648"/>
                    <a:pt x="28542" y="20093"/>
                    <a:pt x="28547" y="19536"/>
                  </a:cubicBezTo>
                  <a:cubicBezTo>
                    <a:pt x="28554" y="18978"/>
                    <a:pt x="28681" y="18531"/>
                    <a:pt x="28803" y="17978"/>
                  </a:cubicBezTo>
                  <a:cubicBezTo>
                    <a:pt x="29819" y="13362"/>
                    <a:pt x="27971" y="8368"/>
                    <a:pt x="24578" y="5076"/>
                  </a:cubicBezTo>
                  <a:cubicBezTo>
                    <a:pt x="22134" y="2703"/>
                    <a:pt x="18970" y="1171"/>
                    <a:pt x="15664" y="425"/>
                  </a:cubicBezTo>
                  <a:cubicBezTo>
                    <a:pt x="14528" y="170"/>
                    <a:pt x="13322" y="1"/>
                    <a:pt x="12123"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1496;p49">
              <a:extLst>
                <a:ext uri="{FF2B5EF4-FFF2-40B4-BE49-F238E27FC236}">
                  <a16:creationId xmlns:a16="http://schemas.microsoft.com/office/drawing/2014/main" id="{2B55D406-0A52-46F5-A87D-1ACC75A50E15}"/>
                </a:ext>
              </a:extLst>
            </p:cNvPr>
            <p:cNvSpPr/>
            <p:nvPr/>
          </p:nvSpPr>
          <p:spPr>
            <a:xfrm>
              <a:off x="1756025" y="4626925"/>
              <a:ext cx="233275" cy="32625"/>
            </a:xfrm>
            <a:custGeom>
              <a:avLst/>
              <a:gdLst/>
              <a:ahLst/>
              <a:cxnLst/>
              <a:rect l="l" t="t" r="r" b="b"/>
              <a:pathLst>
                <a:path w="9331" h="1305" extrusionOk="0">
                  <a:moveTo>
                    <a:pt x="9330" y="1"/>
                  </a:moveTo>
                  <a:cubicBezTo>
                    <a:pt x="8027" y="64"/>
                    <a:pt x="6724" y="150"/>
                    <a:pt x="5427" y="277"/>
                  </a:cubicBezTo>
                  <a:cubicBezTo>
                    <a:pt x="3547" y="460"/>
                    <a:pt x="1772" y="828"/>
                    <a:pt x="0" y="1305"/>
                  </a:cubicBezTo>
                  <a:cubicBezTo>
                    <a:pt x="1795" y="1277"/>
                    <a:pt x="3590" y="1264"/>
                    <a:pt x="5385" y="1264"/>
                  </a:cubicBezTo>
                  <a:cubicBezTo>
                    <a:pt x="5851" y="1264"/>
                    <a:pt x="6316" y="1265"/>
                    <a:pt x="6781" y="1266"/>
                  </a:cubicBezTo>
                  <a:cubicBezTo>
                    <a:pt x="7630" y="839"/>
                    <a:pt x="8478" y="414"/>
                    <a:pt x="9330"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1497;p49">
              <a:extLst>
                <a:ext uri="{FF2B5EF4-FFF2-40B4-BE49-F238E27FC236}">
                  <a16:creationId xmlns:a16="http://schemas.microsoft.com/office/drawing/2014/main" id="{4239B4A3-2E2E-4014-A3BB-1709346317DF}"/>
                </a:ext>
              </a:extLst>
            </p:cNvPr>
            <p:cNvSpPr/>
            <p:nvPr/>
          </p:nvSpPr>
          <p:spPr>
            <a:xfrm>
              <a:off x="1600600" y="4748025"/>
              <a:ext cx="394875" cy="95975"/>
            </a:xfrm>
            <a:custGeom>
              <a:avLst/>
              <a:gdLst/>
              <a:ahLst/>
              <a:cxnLst/>
              <a:rect l="l" t="t" r="r" b="b"/>
              <a:pathLst>
                <a:path w="15795" h="3839" extrusionOk="0">
                  <a:moveTo>
                    <a:pt x="8105" y="1"/>
                  </a:moveTo>
                  <a:cubicBezTo>
                    <a:pt x="5393" y="1194"/>
                    <a:pt x="2681" y="2381"/>
                    <a:pt x="1" y="3635"/>
                  </a:cubicBezTo>
                  <a:cubicBezTo>
                    <a:pt x="2846" y="3684"/>
                    <a:pt x="5689" y="3768"/>
                    <a:pt x="8521" y="3818"/>
                  </a:cubicBezTo>
                  <a:cubicBezTo>
                    <a:pt x="8998" y="3827"/>
                    <a:pt x="9475" y="3829"/>
                    <a:pt x="9949" y="3838"/>
                  </a:cubicBezTo>
                  <a:cubicBezTo>
                    <a:pt x="11888" y="2658"/>
                    <a:pt x="13837" y="1494"/>
                    <a:pt x="15794" y="348"/>
                  </a:cubicBezTo>
                  <a:cubicBezTo>
                    <a:pt x="13231" y="242"/>
                    <a:pt x="10668" y="132"/>
                    <a:pt x="8105"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1498;p49">
              <a:extLst>
                <a:ext uri="{FF2B5EF4-FFF2-40B4-BE49-F238E27FC236}">
                  <a16:creationId xmlns:a16="http://schemas.microsoft.com/office/drawing/2014/main" id="{0A06CD75-01B1-4161-8B88-896C9EDC1601}"/>
                </a:ext>
              </a:extLst>
            </p:cNvPr>
            <p:cNvSpPr/>
            <p:nvPr/>
          </p:nvSpPr>
          <p:spPr>
            <a:xfrm>
              <a:off x="1592500" y="4672975"/>
              <a:ext cx="290300" cy="48550"/>
            </a:xfrm>
            <a:custGeom>
              <a:avLst/>
              <a:gdLst/>
              <a:ahLst/>
              <a:cxnLst/>
              <a:rect l="l" t="t" r="r" b="b"/>
              <a:pathLst>
                <a:path w="11612" h="1942" extrusionOk="0">
                  <a:moveTo>
                    <a:pt x="4675" y="1"/>
                  </a:moveTo>
                  <a:cubicBezTo>
                    <a:pt x="4451" y="71"/>
                    <a:pt x="4227" y="137"/>
                    <a:pt x="4001" y="211"/>
                  </a:cubicBezTo>
                  <a:cubicBezTo>
                    <a:pt x="2649" y="643"/>
                    <a:pt x="1316" y="1124"/>
                    <a:pt x="0" y="1650"/>
                  </a:cubicBezTo>
                  <a:cubicBezTo>
                    <a:pt x="2818" y="1731"/>
                    <a:pt x="5635" y="1827"/>
                    <a:pt x="8452" y="1942"/>
                  </a:cubicBezTo>
                  <a:cubicBezTo>
                    <a:pt x="9505" y="1388"/>
                    <a:pt x="10556" y="838"/>
                    <a:pt x="11611" y="297"/>
                  </a:cubicBezTo>
                  <a:cubicBezTo>
                    <a:pt x="9299" y="218"/>
                    <a:pt x="6986" y="125"/>
                    <a:pt x="4675"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1499;p49">
              <a:extLst>
                <a:ext uri="{FF2B5EF4-FFF2-40B4-BE49-F238E27FC236}">
                  <a16:creationId xmlns:a16="http://schemas.microsoft.com/office/drawing/2014/main" id="{6DCD8A71-31AB-4FFF-8DA6-651294AD95C5}"/>
                </a:ext>
              </a:extLst>
            </p:cNvPr>
            <p:cNvSpPr/>
            <p:nvPr/>
          </p:nvSpPr>
          <p:spPr>
            <a:xfrm>
              <a:off x="1635975" y="2219575"/>
              <a:ext cx="199975" cy="1242125"/>
            </a:xfrm>
            <a:custGeom>
              <a:avLst/>
              <a:gdLst/>
              <a:ahLst/>
              <a:cxnLst/>
              <a:rect l="l" t="t" r="r" b="b"/>
              <a:pathLst>
                <a:path w="7999" h="49685" extrusionOk="0">
                  <a:moveTo>
                    <a:pt x="0" y="0"/>
                  </a:moveTo>
                  <a:lnTo>
                    <a:pt x="0" y="0"/>
                  </a:lnTo>
                  <a:cubicBezTo>
                    <a:pt x="425" y="5741"/>
                    <a:pt x="774" y="11538"/>
                    <a:pt x="468" y="17286"/>
                  </a:cubicBezTo>
                  <a:cubicBezTo>
                    <a:pt x="312" y="20271"/>
                    <a:pt x="77" y="23280"/>
                    <a:pt x="169" y="26271"/>
                  </a:cubicBezTo>
                  <a:cubicBezTo>
                    <a:pt x="262" y="29370"/>
                    <a:pt x="676" y="32442"/>
                    <a:pt x="676" y="35543"/>
                  </a:cubicBezTo>
                  <a:cubicBezTo>
                    <a:pt x="676" y="35627"/>
                    <a:pt x="667" y="35710"/>
                    <a:pt x="652" y="35791"/>
                  </a:cubicBezTo>
                  <a:cubicBezTo>
                    <a:pt x="970" y="36044"/>
                    <a:pt x="1275" y="36306"/>
                    <a:pt x="1569" y="36582"/>
                  </a:cubicBezTo>
                  <a:cubicBezTo>
                    <a:pt x="1490" y="31517"/>
                    <a:pt x="1539" y="26448"/>
                    <a:pt x="1510" y="21383"/>
                  </a:cubicBezTo>
                  <a:cubicBezTo>
                    <a:pt x="1510" y="21207"/>
                    <a:pt x="1644" y="21120"/>
                    <a:pt x="1780" y="21120"/>
                  </a:cubicBezTo>
                  <a:cubicBezTo>
                    <a:pt x="1915" y="21120"/>
                    <a:pt x="2053" y="21208"/>
                    <a:pt x="2057" y="21383"/>
                  </a:cubicBezTo>
                  <a:cubicBezTo>
                    <a:pt x="2194" y="26753"/>
                    <a:pt x="2425" y="32121"/>
                    <a:pt x="2488" y="37496"/>
                  </a:cubicBezTo>
                  <a:cubicBezTo>
                    <a:pt x="5537" y="40769"/>
                    <a:pt x="7295" y="45175"/>
                    <a:pt x="7146" y="49664"/>
                  </a:cubicBezTo>
                  <a:lnTo>
                    <a:pt x="7627" y="49684"/>
                  </a:lnTo>
                  <a:cubicBezTo>
                    <a:pt x="7856" y="44104"/>
                    <a:pt x="7999" y="38559"/>
                    <a:pt x="7673" y="32977"/>
                  </a:cubicBezTo>
                  <a:cubicBezTo>
                    <a:pt x="7347" y="27382"/>
                    <a:pt x="7141" y="21817"/>
                    <a:pt x="7088" y="16210"/>
                  </a:cubicBezTo>
                  <a:cubicBezTo>
                    <a:pt x="7038" y="11088"/>
                    <a:pt x="6884" y="5913"/>
                    <a:pt x="7196" y="795"/>
                  </a:cubicBezTo>
                  <a:lnTo>
                    <a:pt x="7196" y="795"/>
                  </a:lnTo>
                  <a:cubicBezTo>
                    <a:pt x="6985" y="800"/>
                    <a:pt x="6775" y="803"/>
                    <a:pt x="6564" y="803"/>
                  </a:cubicBezTo>
                  <a:cubicBezTo>
                    <a:pt x="4931" y="803"/>
                    <a:pt x="3301" y="654"/>
                    <a:pt x="1695" y="362"/>
                  </a:cubicBezTo>
                  <a:lnTo>
                    <a:pt x="1695" y="362"/>
                  </a:lnTo>
                  <a:cubicBezTo>
                    <a:pt x="1728" y="412"/>
                    <a:pt x="1747" y="472"/>
                    <a:pt x="1747" y="533"/>
                  </a:cubicBezTo>
                  <a:cubicBezTo>
                    <a:pt x="1795" y="6357"/>
                    <a:pt x="1903" y="12174"/>
                    <a:pt x="2072" y="17988"/>
                  </a:cubicBezTo>
                  <a:cubicBezTo>
                    <a:pt x="2077" y="18148"/>
                    <a:pt x="1959" y="18227"/>
                    <a:pt x="1836" y="18227"/>
                  </a:cubicBezTo>
                  <a:cubicBezTo>
                    <a:pt x="1713" y="18227"/>
                    <a:pt x="1585" y="18147"/>
                    <a:pt x="1575" y="17988"/>
                  </a:cubicBezTo>
                  <a:cubicBezTo>
                    <a:pt x="1200" y="12156"/>
                    <a:pt x="1042" y="6376"/>
                    <a:pt x="1087" y="533"/>
                  </a:cubicBezTo>
                  <a:cubicBezTo>
                    <a:pt x="1087" y="409"/>
                    <a:pt x="1144" y="323"/>
                    <a:pt x="1223" y="274"/>
                  </a:cubicBezTo>
                  <a:cubicBezTo>
                    <a:pt x="1176" y="262"/>
                    <a:pt x="1130" y="257"/>
                    <a:pt x="1080" y="245"/>
                  </a:cubicBezTo>
                  <a:cubicBezTo>
                    <a:pt x="719" y="172"/>
                    <a:pt x="362" y="88"/>
                    <a:pt x="0" y="0"/>
                  </a:cubicBezTo>
                  <a:close/>
                </a:path>
              </a:pathLst>
            </a:custGeom>
            <a:solidFill>
              <a:srgbClr val="77787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1500;p49">
              <a:extLst>
                <a:ext uri="{FF2B5EF4-FFF2-40B4-BE49-F238E27FC236}">
                  <a16:creationId xmlns:a16="http://schemas.microsoft.com/office/drawing/2014/main" id="{E6E3F177-F104-4ED3-A682-A83C71F7DDFF}"/>
                </a:ext>
              </a:extLst>
            </p:cNvPr>
            <p:cNvSpPr/>
            <p:nvPr/>
          </p:nvSpPr>
          <p:spPr>
            <a:xfrm>
              <a:off x="1299900" y="999275"/>
              <a:ext cx="475550" cy="918950"/>
            </a:xfrm>
            <a:custGeom>
              <a:avLst/>
              <a:gdLst/>
              <a:ahLst/>
              <a:cxnLst/>
              <a:rect l="l" t="t" r="r" b="b"/>
              <a:pathLst>
                <a:path w="19022" h="36758" extrusionOk="0">
                  <a:moveTo>
                    <a:pt x="11439" y="1"/>
                  </a:moveTo>
                  <a:cubicBezTo>
                    <a:pt x="10002" y="1"/>
                    <a:pt x="8621" y="366"/>
                    <a:pt x="7588" y="1484"/>
                  </a:cubicBezTo>
                  <a:cubicBezTo>
                    <a:pt x="6601" y="2558"/>
                    <a:pt x="6104" y="3955"/>
                    <a:pt x="5783" y="5349"/>
                  </a:cubicBezTo>
                  <a:cubicBezTo>
                    <a:pt x="5533" y="6425"/>
                    <a:pt x="5309" y="7371"/>
                    <a:pt x="4750" y="8258"/>
                  </a:cubicBezTo>
                  <a:cubicBezTo>
                    <a:pt x="5374" y="8079"/>
                    <a:pt x="6026" y="7988"/>
                    <a:pt x="6686" y="7988"/>
                  </a:cubicBezTo>
                  <a:cubicBezTo>
                    <a:pt x="7375" y="7988"/>
                    <a:pt x="8072" y="8087"/>
                    <a:pt x="8751" y="8287"/>
                  </a:cubicBezTo>
                  <a:cubicBezTo>
                    <a:pt x="9303" y="8450"/>
                    <a:pt x="9845" y="8680"/>
                    <a:pt x="10336" y="8983"/>
                  </a:cubicBezTo>
                  <a:cubicBezTo>
                    <a:pt x="10781" y="6499"/>
                    <a:pt x="13002" y="4415"/>
                    <a:pt x="15480" y="4040"/>
                  </a:cubicBezTo>
                  <a:cubicBezTo>
                    <a:pt x="15517" y="4034"/>
                    <a:pt x="15553" y="4031"/>
                    <a:pt x="15588" y="4031"/>
                  </a:cubicBezTo>
                  <a:cubicBezTo>
                    <a:pt x="16221" y="4031"/>
                    <a:pt x="16455" y="4913"/>
                    <a:pt x="15782" y="5134"/>
                  </a:cubicBezTo>
                  <a:cubicBezTo>
                    <a:pt x="13478" y="5891"/>
                    <a:pt x="12094" y="7662"/>
                    <a:pt x="11465" y="9911"/>
                  </a:cubicBezTo>
                  <a:cubicBezTo>
                    <a:pt x="11777" y="10252"/>
                    <a:pt x="12033" y="10642"/>
                    <a:pt x="12221" y="11063"/>
                  </a:cubicBezTo>
                  <a:cubicBezTo>
                    <a:pt x="12870" y="12529"/>
                    <a:pt x="12620" y="14188"/>
                    <a:pt x="12384" y="15716"/>
                  </a:cubicBezTo>
                  <a:cubicBezTo>
                    <a:pt x="12347" y="15950"/>
                    <a:pt x="12152" y="16055"/>
                    <a:pt x="11949" y="16055"/>
                  </a:cubicBezTo>
                  <a:cubicBezTo>
                    <a:pt x="11691" y="16055"/>
                    <a:pt x="11421" y="15884"/>
                    <a:pt x="11447" y="15587"/>
                  </a:cubicBezTo>
                  <a:cubicBezTo>
                    <a:pt x="11552" y="14321"/>
                    <a:pt x="11712" y="12884"/>
                    <a:pt x="11133" y="11700"/>
                  </a:cubicBezTo>
                  <a:cubicBezTo>
                    <a:pt x="10546" y="10490"/>
                    <a:pt x="9244" y="9830"/>
                    <a:pt x="7994" y="9516"/>
                  </a:cubicBezTo>
                  <a:cubicBezTo>
                    <a:pt x="7420" y="9372"/>
                    <a:pt x="6827" y="9298"/>
                    <a:pt x="6237" y="9298"/>
                  </a:cubicBezTo>
                  <a:cubicBezTo>
                    <a:pt x="5226" y="9298"/>
                    <a:pt x="4222" y="9515"/>
                    <a:pt x="3332" y="9969"/>
                  </a:cubicBezTo>
                  <a:cubicBezTo>
                    <a:pt x="2660" y="10694"/>
                    <a:pt x="1994" y="11417"/>
                    <a:pt x="1476" y="12288"/>
                  </a:cubicBezTo>
                  <a:cubicBezTo>
                    <a:pt x="568" y="13806"/>
                    <a:pt x="1" y="15643"/>
                    <a:pt x="493" y="17406"/>
                  </a:cubicBezTo>
                  <a:cubicBezTo>
                    <a:pt x="813" y="18543"/>
                    <a:pt x="1727" y="19323"/>
                    <a:pt x="2206" y="20356"/>
                  </a:cubicBezTo>
                  <a:cubicBezTo>
                    <a:pt x="3164" y="19302"/>
                    <a:pt x="4493" y="18707"/>
                    <a:pt x="5985" y="18707"/>
                  </a:cubicBezTo>
                  <a:cubicBezTo>
                    <a:pt x="6506" y="18707"/>
                    <a:pt x="7047" y="18780"/>
                    <a:pt x="7598" y="18930"/>
                  </a:cubicBezTo>
                  <a:cubicBezTo>
                    <a:pt x="8130" y="19078"/>
                    <a:pt x="7928" y="19780"/>
                    <a:pt x="7441" y="19780"/>
                  </a:cubicBezTo>
                  <a:cubicBezTo>
                    <a:pt x="7417" y="19780"/>
                    <a:pt x="7391" y="19778"/>
                    <a:pt x="7366" y="19775"/>
                  </a:cubicBezTo>
                  <a:cubicBezTo>
                    <a:pt x="7120" y="19739"/>
                    <a:pt x="6874" y="19722"/>
                    <a:pt x="6629" y="19722"/>
                  </a:cubicBezTo>
                  <a:cubicBezTo>
                    <a:pt x="5058" y="19722"/>
                    <a:pt x="3534" y="20436"/>
                    <a:pt x="2495" y="21604"/>
                  </a:cubicBezTo>
                  <a:cubicBezTo>
                    <a:pt x="2491" y="22643"/>
                    <a:pt x="1919" y="23554"/>
                    <a:pt x="1711" y="24618"/>
                  </a:cubicBezTo>
                  <a:cubicBezTo>
                    <a:pt x="1442" y="25988"/>
                    <a:pt x="1912" y="27430"/>
                    <a:pt x="2954" y="28345"/>
                  </a:cubicBezTo>
                  <a:cubicBezTo>
                    <a:pt x="2961" y="28345"/>
                    <a:pt x="2969" y="28345"/>
                    <a:pt x="2976" y="28345"/>
                  </a:cubicBezTo>
                  <a:cubicBezTo>
                    <a:pt x="3046" y="28345"/>
                    <a:pt x="3113" y="28372"/>
                    <a:pt x="3164" y="28422"/>
                  </a:cubicBezTo>
                  <a:cubicBezTo>
                    <a:pt x="3336" y="28578"/>
                    <a:pt x="3524" y="28736"/>
                    <a:pt x="3725" y="28890"/>
                  </a:cubicBezTo>
                  <a:cubicBezTo>
                    <a:pt x="4156" y="29152"/>
                    <a:pt x="4599" y="29399"/>
                    <a:pt x="4965" y="29722"/>
                  </a:cubicBezTo>
                  <a:cubicBezTo>
                    <a:pt x="6029" y="30333"/>
                    <a:pt x="7248" y="30789"/>
                    <a:pt x="8360" y="30789"/>
                  </a:cubicBezTo>
                  <a:cubicBezTo>
                    <a:pt x="9578" y="30789"/>
                    <a:pt x="10668" y="30242"/>
                    <a:pt x="11282" y="28753"/>
                  </a:cubicBezTo>
                  <a:cubicBezTo>
                    <a:pt x="11417" y="28426"/>
                    <a:pt x="11711" y="28281"/>
                    <a:pt x="11996" y="28281"/>
                  </a:cubicBezTo>
                  <a:cubicBezTo>
                    <a:pt x="12423" y="28281"/>
                    <a:pt x="12828" y="28606"/>
                    <a:pt x="12641" y="29125"/>
                  </a:cubicBezTo>
                  <a:cubicBezTo>
                    <a:pt x="12004" y="30906"/>
                    <a:pt x="10408" y="31980"/>
                    <a:pt x="8540" y="31980"/>
                  </a:cubicBezTo>
                  <a:cubicBezTo>
                    <a:pt x="8445" y="31980"/>
                    <a:pt x="8350" y="31978"/>
                    <a:pt x="8253" y="31972"/>
                  </a:cubicBezTo>
                  <a:cubicBezTo>
                    <a:pt x="7360" y="31920"/>
                    <a:pt x="6543" y="31663"/>
                    <a:pt x="5786" y="31270"/>
                  </a:cubicBezTo>
                  <a:lnTo>
                    <a:pt x="5786" y="31270"/>
                  </a:lnTo>
                  <a:cubicBezTo>
                    <a:pt x="5858" y="31748"/>
                    <a:pt x="5865" y="32237"/>
                    <a:pt x="6025" y="32700"/>
                  </a:cubicBezTo>
                  <a:cubicBezTo>
                    <a:pt x="6251" y="33364"/>
                    <a:pt x="6682" y="33936"/>
                    <a:pt x="7182" y="34417"/>
                  </a:cubicBezTo>
                  <a:cubicBezTo>
                    <a:pt x="8537" y="35716"/>
                    <a:pt x="10869" y="36758"/>
                    <a:pt x="13005" y="36758"/>
                  </a:cubicBezTo>
                  <a:cubicBezTo>
                    <a:pt x="14111" y="36758"/>
                    <a:pt x="15165" y="36478"/>
                    <a:pt x="16004" y="35810"/>
                  </a:cubicBezTo>
                  <a:cubicBezTo>
                    <a:pt x="18398" y="33902"/>
                    <a:pt x="17931" y="29750"/>
                    <a:pt x="18064" y="27029"/>
                  </a:cubicBezTo>
                  <a:cubicBezTo>
                    <a:pt x="18095" y="26469"/>
                    <a:pt x="18126" y="25910"/>
                    <a:pt x="18157" y="25347"/>
                  </a:cubicBezTo>
                  <a:cubicBezTo>
                    <a:pt x="17535" y="23616"/>
                    <a:pt x="16116" y="22624"/>
                    <a:pt x="14128" y="22380"/>
                  </a:cubicBezTo>
                  <a:cubicBezTo>
                    <a:pt x="13871" y="22348"/>
                    <a:pt x="13610" y="22331"/>
                    <a:pt x="13349" y="22331"/>
                  </a:cubicBezTo>
                  <a:cubicBezTo>
                    <a:pt x="11236" y="22331"/>
                    <a:pt x="9088" y="23395"/>
                    <a:pt x="8945" y="25775"/>
                  </a:cubicBezTo>
                  <a:cubicBezTo>
                    <a:pt x="8928" y="26070"/>
                    <a:pt x="8701" y="26218"/>
                    <a:pt x="8476" y="26218"/>
                  </a:cubicBezTo>
                  <a:cubicBezTo>
                    <a:pt x="8253" y="26218"/>
                    <a:pt x="8033" y="26071"/>
                    <a:pt x="8027" y="25775"/>
                  </a:cubicBezTo>
                  <a:cubicBezTo>
                    <a:pt x="7965" y="22674"/>
                    <a:pt x="10680" y="20559"/>
                    <a:pt x="13634" y="20559"/>
                  </a:cubicBezTo>
                  <a:cubicBezTo>
                    <a:pt x="13687" y="20559"/>
                    <a:pt x="13740" y="20559"/>
                    <a:pt x="13793" y="20561"/>
                  </a:cubicBezTo>
                  <a:cubicBezTo>
                    <a:pt x="15723" y="20610"/>
                    <a:pt x="17308" y="21361"/>
                    <a:pt x="18320" y="22624"/>
                  </a:cubicBezTo>
                  <a:cubicBezTo>
                    <a:pt x="18458" y="20441"/>
                    <a:pt x="18614" y="18260"/>
                    <a:pt x="18792" y="16078"/>
                  </a:cubicBezTo>
                  <a:cubicBezTo>
                    <a:pt x="18797" y="15981"/>
                    <a:pt x="18833" y="15890"/>
                    <a:pt x="18894" y="15816"/>
                  </a:cubicBezTo>
                  <a:cubicBezTo>
                    <a:pt x="18949" y="15030"/>
                    <a:pt x="18989" y="14245"/>
                    <a:pt x="19021" y="13459"/>
                  </a:cubicBezTo>
                  <a:cubicBezTo>
                    <a:pt x="18821" y="11463"/>
                    <a:pt x="18695" y="9461"/>
                    <a:pt x="18702" y="7475"/>
                  </a:cubicBezTo>
                  <a:cubicBezTo>
                    <a:pt x="18706" y="6967"/>
                    <a:pt x="18731" y="6449"/>
                    <a:pt x="18781" y="5930"/>
                  </a:cubicBezTo>
                  <a:cubicBezTo>
                    <a:pt x="18557" y="4560"/>
                    <a:pt x="18123" y="3215"/>
                    <a:pt x="17259" y="2146"/>
                  </a:cubicBezTo>
                  <a:cubicBezTo>
                    <a:pt x="16079" y="682"/>
                    <a:pt x="14102" y="207"/>
                    <a:pt x="12310" y="42"/>
                  </a:cubicBezTo>
                  <a:cubicBezTo>
                    <a:pt x="12019" y="15"/>
                    <a:pt x="11728" y="1"/>
                    <a:pt x="11439"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1501;p49">
              <a:extLst>
                <a:ext uri="{FF2B5EF4-FFF2-40B4-BE49-F238E27FC236}">
                  <a16:creationId xmlns:a16="http://schemas.microsoft.com/office/drawing/2014/main" id="{EEF4CC13-3956-48E6-97A0-201B33080D37}"/>
                </a:ext>
              </a:extLst>
            </p:cNvPr>
            <p:cNvSpPr/>
            <p:nvPr/>
          </p:nvSpPr>
          <p:spPr>
            <a:xfrm>
              <a:off x="1252475" y="3195875"/>
              <a:ext cx="391825" cy="461800"/>
            </a:xfrm>
            <a:custGeom>
              <a:avLst/>
              <a:gdLst/>
              <a:ahLst/>
              <a:cxnLst/>
              <a:rect l="l" t="t" r="r" b="b"/>
              <a:pathLst>
                <a:path w="15673" h="18472" extrusionOk="0">
                  <a:moveTo>
                    <a:pt x="8389" y="1"/>
                  </a:moveTo>
                  <a:cubicBezTo>
                    <a:pt x="7944" y="1"/>
                    <a:pt x="7483" y="51"/>
                    <a:pt x="7204" y="58"/>
                  </a:cubicBezTo>
                  <a:cubicBezTo>
                    <a:pt x="6533" y="78"/>
                    <a:pt x="5866" y="143"/>
                    <a:pt x="5197" y="213"/>
                  </a:cubicBezTo>
                  <a:cubicBezTo>
                    <a:pt x="5181" y="215"/>
                    <a:pt x="5166" y="216"/>
                    <a:pt x="5150" y="216"/>
                  </a:cubicBezTo>
                  <a:cubicBezTo>
                    <a:pt x="5120" y="216"/>
                    <a:pt x="5090" y="212"/>
                    <a:pt x="5061" y="207"/>
                  </a:cubicBezTo>
                  <a:cubicBezTo>
                    <a:pt x="4749" y="358"/>
                    <a:pt x="4531" y="562"/>
                    <a:pt x="4470" y="838"/>
                  </a:cubicBezTo>
                  <a:cubicBezTo>
                    <a:pt x="4311" y="1545"/>
                    <a:pt x="4589" y="2677"/>
                    <a:pt x="4650" y="3416"/>
                  </a:cubicBezTo>
                  <a:cubicBezTo>
                    <a:pt x="4723" y="4309"/>
                    <a:pt x="4819" y="5194"/>
                    <a:pt x="5003" y="6072"/>
                  </a:cubicBezTo>
                  <a:cubicBezTo>
                    <a:pt x="5081" y="6447"/>
                    <a:pt x="4894" y="6948"/>
                    <a:pt x="4464" y="7021"/>
                  </a:cubicBezTo>
                  <a:cubicBezTo>
                    <a:pt x="2966" y="7280"/>
                    <a:pt x="1479" y="7500"/>
                    <a:pt x="1" y="7850"/>
                  </a:cubicBezTo>
                  <a:cubicBezTo>
                    <a:pt x="150" y="9340"/>
                    <a:pt x="257" y="11089"/>
                    <a:pt x="760" y="12432"/>
                  </a:cubicBezTo>
                  <a:cubicBezTo>
                    <a:pt x="866" y="12708"/>
                    <a:pt x="898" y="12859"/>
                    <a:pt x="903" y="12941"/>
                  </a:cubicBezTo>
                  <a:cubicBezTo>
                    <a:pt x="916" y="12936"/>
                    <a:pt x="932" y="12934"/>
                    <a:pt x="953" y="12934"/>
                  </a:cubicBezTo>
                  <a:cubicBezTo>
                    <a:pt x="997" y="12934"/>
                    <a:pt x="1061" y="12946"/>
                    <a:pt x="1153" y="12982"/>
                  </a:cubicBezTo>
                  <a:cubicBezTo>
                    <a:pt x="1218" y="13007"/>
                    <a:pt x="1305" y="13017"/>
                    <a:pt x="1403" y="13017"/>
                  </a:cubicBezTo>
                  <a:cubicBezTo>
                    <a:pt x="1683" y="13017"/>
                    <a:pt x="2053" y="12937"/>
                    <a:pt x="2256" y="12927"/>
                  </a:cubicBezTo>
                  <a:cubicBezTo>
                    <a:pt x="3086" y="12884"/>
                    <a:pt x="3912" y="12843"/>
                    <a:pt x="4741" y="12800"/>
                  </a:cubicBezTo>
                  <a:cubicBezTo>
                    <a:pt x="4752" y="12799"/>
                    <a:pt x="4763" y="12799"/>
                    <a:pt x="4773" y="12799"/>
                  </a:cubicBezTo>
                  <a:cubicBezTo>
                    <a:pt x="5172" y="12799"/>
                    <a:pt x="5432" y="13158"/>
                    <a:pt x="5463" y="13521"/>
                  </a:cubicBezTo>
                  <a:cubicBezTo>
                    <a:pt x="5550" y="14551"/>
                    <a:pt x="5300" y="18075"/>
                    <a:pt x="6577" y="18436"/>
                  </a:cubicBezTo>
                  <a:cubicBezTo>
                    <a:pt x="6663" y="18460"/>
                    <a:pt x="6764" y="18471"/>
                    <a:pt x="6874" y="18471"/>
                  </a:cubicBezTo>
                  <a:cubicBezTo>
                    <a:pt x="7565" y="18471"/>
                    <a:pt x="8657" y="18047"/>
                    <a:pt x="9195" y="17876"/>
                  </a:cubicBezTo>
                  <a:cubicBezTo>
                    <a:pt x="9733" y="17706"/>
                    <a:pt x="10257" y="17501"/>
                    <a:pt x="10779" y="17292"/>
                  </a:cubicBezTo>
                  <a:cubicBezTo>
                    <a:pt x="10551" y="15980"/>
                    <a:pt x="10257" y="14586"/>
                    <a:pt x="10342" y="13294"/>
                  </a:cubicBezTo>
                  <a:cubicBezTo>
                    <a:pt x="10386" y="12622"/>
                    <a:pt x="10546" y="12258"/>
                    <a:pt x="11201" y="11997"/>
                  </a:cubicBezTo>
                  <a:cubicBezTo>
                    <a:pt x="11791" y="11758"/>
                    <a:pt x="12496" y="11645"/>
                    <a:pt x="13118" y="11500"/>
                  </a:cubicBezTo>
                  <a:cubicBezTo>
                    <a:pt x="13758" y="11344"/>
                    <a:pt x="15111" y="11348"/>
                    <a:pt x="15437" y="10693"/>
                  </a:cubicBezTo>
                  <a:cubicBezTo>
                    <a:pt x="15672" y="10225"/>
                    <a:pt x="15428" y="9050"/>
                    <a:pt x="15410" y="8523"/>
                  </a:cubicBezTo>
                  <a:cubicBezTo>
                    <a:pt x="15396" y="8147"/>
                    <a:pt x="15530" y="6614"/>
                    <a:pt x="15200" y="6375"/>
                  </a:cubicBezTo>
                  <a:cubicBezTo>
                    <a:pt x="15142" y="6333"/>
                    <a:pt x="15026" y="6316"/>
                    <a:pt x="14876" y="6316"/>
                  </a:cubicBezTo>
                  <a:cubicBezTo>
                    <a:pt x="14320" y="6316"/>
                    <a:pt x="13296" y="6545"/>
                    <a:pt x="12998" y="6573"/>
                  </a:cubicBezTo>
                  <a:cubicBezTo>
                    <a:pt x="12733" y="6597"/>
                    <a:pt x="12421" y="6649"/>
                    <a:pt x="12119" y="6649"/>
                  </a:cubicBezTo>
                  <a:cubicBezTo>
                    <a:pt x="11902" y="6649"/>
                    <a:pt x="11691" y="6622"/>
                    <a:pt x="11508" y="6537"/>
                  </a:cubicBezTo>
                  <a:cubicBezTo>
                    <a:pt x="10653" y="6146"/>
                    <a:pt x="10499" y="4860"/>
                    <a:pt x="10295" y="4065"/>
                  </a:cubicBezTo>
                  <a:cubicBezTo>
                    <a:pt x="10102" y="3328"/>
                    <a:pt x="9949" y="2581"/>
                    <a:pt x="9839" y="1827"/>
                  </a:cubicBezTo>
                  <a:cubicBezTo>
                    <a:pt x="9764" y="1309"/>
                    <a:pt x="9835" y="523"/>
                    <a:pt x="9446" y="218"/>
                  </a:cubicBezTo>
                  <a:cubicBezTo>
                    <a:pt x="9225" y="46"/>
                    <a:pt x="8814" y="1"/>
                    <a:pt x="8389"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1502;p49">
              <a:extLst>
                <a:ext uri="{FF2B5EF4-FFF2-40B4-BE49-F238E27FC236}">
                  <a16:creationId xmlns:a16="http://schemas.microsoft.com/office/drawing/2014/main" id="{094208DB-66AD-473A-AD93-9DF0E41E853E}"/>
                </a:ext>
              </a:extLst>
            </p:cNvPr>
            <p:cNvSpPr/>
            <p:nvPr/>
          </p:nvSpPr>
          <p:spPr>
            <a:xfrm>
              <a:off x="1331125" y="4732250"/>
              <a:ext cx="426575" cy="110450"/>
            </a:xfrm>
            <a:custGeom>
              <a:avLst/>
              <a:gdLst/>
              <a:ahLst/>
              <a:cxnLst/>
              <a:rect l="l" t="t" r="r" b="b"/>
              <a:pathLst>
                <a:path w="17063" h="4418" extrusionOk="0">
                  <a:moveTo>
                    <a:pt x="8718" y="1"/>
                  </a:moveTo>
                  <a:cubicBezTo>
                    <a:pt x="5730" y="1293"/>
                    <a:pt x="2832" y="2797"/>
                    <a:pt x="1" y="4417"/>
                  </a:cubicBezTo>
                  <a:cubicBezTo>
                    <a:pt x="2331" y="4280"/>
                    <a:pt x="4671" y="4231"/>
                    <a:pt x="7014" y="4231"/>
                  </a:cubicBezTo>
                  <a:cubicBezTo>
                    <a:pt x="7946" y="4231"/>
                    <a:pt x="8877" y="4239"/>
                    <a:pt x="9809" y="4252"/>
                  </a:cubicBezTo>
                  <a:lnTo>
                    <a:pt x="9823" y="4236"/>
                  </a:lnTo>
                  <a:cubicBezTo>
                    <a:pt x="12259" y="3050"/>
                    <a:pt x="14662" y="1795"/>
                    <a:pt x="17062" y="536"/>
                  </a:cubicBezTo>
                  <a:cubicBezTo>
                    <a:pt x="14278" y="391"/>
                    <a:pt x="11497" y="213"/>
                    <a:pt x="8718" y="1"/>
                  </a:cubicBezTo>
                  <a:close/>
                </a:path>
              </a:pathLst>
            </a:custGeom>
            <a:solidFill>
              <a:srgbClr val="BCBEC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1503;p49">
              <a:extLst>
                <a:ext uri="{FF2B5EF4-FFF2-40B4-BE49-F238E27FC236}">
                  <a16:creationId xmlns:a16="http://schemas.microsoft.com/office/drawing/2014/main" id="{BA64B754-DDA0-4356-AE28-D30F53894684}"/>
                </a:ext>
              </a:extLst>
            </p:cNvPr>
            <p:cNvSpPr/>
            <p:nvPr/>
          </p:nvSpPr>
          <p:spPr>
            <a:xfrm>
              <a:off x="3828950" y="2750500"/>
              <a:ext cx="183075" cy="477725"/>
            </a:xfrm>
            <a:custGeom>
              <a:avLst/>
              <a:gdLst/>
              <a:ahLst/>
              <a:cxnLst/>
              <a:rect l="l" t="t" r="r" b="b"/>
              <a:pathLst>
                <a:path w="7323" h="19109" extrusionOk="0">
                  <a:moveTo>
                    <a:pt x="3201" y="1"/>
                  </a:moveTo>
                  <a:lnTo>
                    <a:pt x="2765" y="535"/>
                  </a:lnTo>
                  <a:cubicBezTo>
                    <a:pt x="2734" y="571"/>
                    <a:pt x="2672" y="671"/>
                    <a:pt x="2584" y="821"/>
                  </a:cubicBezTo>
                  <a:cubicBezTo>
                    <a:pt x="1947" y="1910"/>
                    <a:pt x="1" y="5577"/>
                    <a:pt x="1" y="5577"/>
                  </a:cubicBezTo>
                  <a:cubicBezTo>
                    <a:pt x="1" y="5577"/>
                    <a:pt x="2344" y="19109"/>
                    <a:pt x="2471" y="19109"/>
                  </a:cubicBezTo>
                  <a:cubicBezTo>
                    <a:pt x="2472" y="19109"/>
                    <a:pt x="2473" y="19108"/>
                    <a:pt x="2474" y="19107"/>
                  </a:cubicBezTo>
                  <a:cubicBezTo>
                    <a:pt x="2570" y="18912"/>
                    <a:pt x="7323" y="5093"/>
                    <a:pt x="7323" y="5093"/>
                  </a:cubicBezTo>
                  <a:lnTo>
                    <a:pt x="3201" y="1"/>
                  </a:ln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1504;p49">
              <a:extLst>
                <a:ext uri="{FF2B5EF4-FFF2-40B4-BE49-F238E27FC236}">
                  <a16:creationId xmlns:a16="http://schemas.microsoft.com/office/drawing/2014/main" id="{12919A0C-449D-40B3-85BB-9810025FE1D1}"/>
                </a:ext>
              </a:extLst>
            </p:cNvPr>
            <p:cNvSpPr/>
            <p:nvPr/>
          </p:nvSpPr>
          <p:spPr>
            <a:xfrm>
              <a:off x="3362225" y="2404925"/>
              <a:ext cx="755250" cy="839025"/>
            </a:xfrm>
            <a:custGeom>
              <a:avLst/>
              <a:gdLst/>
              <a:ahLst/>
              <a:cxnLst/>
              <a:rect l="l" t="t" r="r" b="b"/>
              <a:pathLst>
                <a:path w="30210" h="33561" extrusionOk="0">
                  <a:moveTo>
                    <a:pt x="29389" y="0"/>
                  </a:moveTo>
                  <a:cubicBezTo>
                    <a:pt x="29388" y="0"/>
                    <a:pt x="29386" y="2"/>
                    <a:pt x="29385" y="5"/>
                  </a:cubicBezTo>
                  <a:cubicBezTo>
                    <a:pt x="29337" y="150"/>
                    <a:pt x="24730" y="5776"/>
                    <a:pt x="24730" y="5776"/>
                  </a:cubicBezTo>
                  <a:lnTo>
                    <a:pt x="16970" y="7085"/>
                  </a:lnTo>
                  <a:lnTo>
                    <a:pt x="10668" y="6599"/>
                  </a:lnTo>
                  <a:lnTo>
                    <a:pt x="1115" y="732"/>
                  </a:lnTo>
                  <a:lnTo>
                    <a:pt x="0" y="974"/>
                  </a:lnTo>
                  <a:cubicBezTo>
                    <a:pt x="0" y="1119"/>
                    <a:pt x="6789" y="27160"/>
                    <a:pt x="6789" y="27160"/>
                  </a:cubicBezTo>
                  <a:lnTo>
                    <a:pt x="9457" y="33561"/>
                  </a:lnTo>
                  <a:lnTo>
                    <a:pt x="12657" y="19061"/>
                  </a:lnTo>
                  <a:lnTo>
                    <a:pt x="9795" y="11496"/>
                  </a:lnTo>
                  <a:cubicBezTo>
                    <a:pt x="9795" y="11496"/>
                    <a:pt x="13773" y="7613"/>
                    <a:pt x="13960" y="7613"/>
                  </a:cubicBezTo>
                  <a:cubicBezTo>
                    <a:pt x="13963" y="7613"/>
                    <a:pt x="13965" y="7614"/>
                    <a:pt x="13966" y="7616"/>
                  </a:cubicBezTo>
                  <a:cubicBezTo>
                    <a:pt x="14014" y="7761"/>
                    <a:pt x="17748" y="8684"/>
                    <a:pt x="17748" y="8684"/>
                  </a:cubicBezTo>
                  <a:lnTo>
                    <a:pt x="25312" y="18238"/>
                  </a:lnTo>
                  <a:lnTo>
                    <a:pt x="30210" y="3400"/>
                  </a:lnTo>
                  <a:cubicBezTo>
                    <a:pt x="30210" y="3400"/>
                    <a:pt x="29465" y="0"/>
                    <a:pt x="29389"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1505;p49">
              <a:extLst>
                <a:ext uri="{FF2B5EF4-FFF2-40B4-BE49-F238E27FC236}">
                  <a16:creationId xmlns:a16="http://schemas.microsoft.com/office/drawing/2014/main" id="{E8BC54C3-5B15-478E-A1FB-B69333724C0C}"/>
                </a:ext>
              </a:extLst>
            </p:cNvPr>
            <p:cNvSpPr/>
            <p:nvPr/>
          </p:nvSpPr>
          <p:spPr>
            <a:xfrm>
              <a:off x="5786625" y="2913750"/>
              <a:ext cx="651075" cy="267325"/>
            </a:xfrm>
            <a:custGeom>
              <a:avLst/>
              <a:gdLst/>
              <a:ahLst/>
              <a:cxnLst/>
              <a:rect l="l" t="t" r="r" b="b"/>
              <a:pathLst>
                <a:path w="26043" h="10693" extrusionOk="0">
                  <a:moveTo>
                    <a:pt x="6076" y="0"/>
                  </a:moveTo>
                  <a:cubicBezTo>
                    <a:pt x="5683" y="0"/>
                    <a:pt x="5297" y="55"/>
                    <a:pt x="4949" y="230"/>
                  </a:cubicBezTo>
                  <a:cubicBezTo>
                    <a:pt x="4469" y="472"/>
                    <a:pt x="4124" y="910"/>
                    <a:pt x="3796" y="1333"/>
                  </a:cubicBezTo>
                  <a:lnTo>
                    <a:pt x="1" y="6233"/>
                  </a:lnTo>
                  <a:lnTo>
                    <a:pt x="928" y="5980"/>
                  </a:lnTo>
                  <a:cubicBezTo>
                    <a:pt x="2454" y="5933"/>
                    <a:pt x="3889" y="5291"/>
                    <a:pt x="5344" y="4826"/>
                  </a:cubicBezTo>
                  <a:cubicBezTo>
                    <a:pt x="5994" y="4618"/>
                    <a:pt x="6701" y="4399"/>
                    <a:pt x="7390" y="4399"/>
                  </a:cubicBezTo>
                  <a:cubicBezTo>
                    <a:pt x="7514" y="4399"/>
                    <a:pt x="7638" y="4406"/>
                    <a:pt x="7761" y="4422"/>
                  </a:cubicBezTo>
                  <a:cubicBezTo>
                    <a:pt x="8598" y="4530"/>
                    <a:pt x="9319" y="4863"/>
                    <a:pt x="10004" y="5350"/>
                  </a:cubicBezTo>
                  <a:cubicBezTo>
                    <a:pt x="10705" y="5849"/>
                    <a:pt x="11763" y="6368"/>
                    <a:pt x="12052" y="7204"/>
                  </a:cubicBezTo>
                  <a:cubicBezTo>
                    <a:pt x="12446" y="8341"/>
                    <a:pt x="12608" y="9489"/>
                    <a:pt x="12618" y="10693"/>
                  </a:cubicBezTo>
                  <a:lnTo>
                    <a:pt x="24110" y="9828"/>
                  </a:lnTo>
                  <a:cubicBezTo>
                    <a:pt x="24339" y="9810"/>
                    <a:pt x="24575" y="9792"/>
                    <a:pt x="24781" y="9693"/>
                  </a:cubicBezTo>
                  <a:cubicBezTo>
                    <a:pt x="25160" y="9512"/>
                    <a:pt x="25374" y="9103"/>
                    <a:pt x="25497" y="8702"/>
                  </a:cubicBezTo>
                  <a:cubicBezTo>
                    <a:pt x="26043" y="6924"/>
                    <a:pt x="25246" y="4913"/>
                    <a:pt x="23840" y="3695"/>
                  </a:cubicBezTo>
                  <a:cubicBezTo>
                    <a:pt x="22433" y="2478"/>
                    <a:pt x="20523" y="1972"/>
                    <a:pt x="18664" y="1929"/>
                  </a:cubicBezTo>
                  <a:cubicBezTo>
                    <a:pt x="18567" y="1926"/>
                    <a:pt x="18470" y="1925"/>
                    <a:pt x="18373" y="1925"/>
                  </a:cubicBezTo>
                  <a:cubicBezTo>
                    <a:pt x="16612" y="1925"/>
                    <a:pt x="14870" y="2288"/>
                    <a:pt x="13143" y="2641"/>
                  </a:cubicBezTo>
                  <a:cubicBezTo>
                    <a:pt x="12840" y="2703"/>
                    <a:pt x="12525" y="2763"/>
                    <a:pt x="12218" y="2763"/>
                  </a:cubicBezTo>
                  <a:cubicBezTo>
                    <a:pt x="11982" y="2763"/>
                    <a:pt x="11751" y="2727"/>
                    <a:pt x="11535" y="2629"/>
                  </a:cubicBezTo>
                  <a:cubicBezTo>
                    <a:pt x="10923" y="2352"/>
                    <a:pt x="10625" y="1668"/>
                    <a:pt x="10154" y="1188"/>
                  </a:cubicBezTo>
                  <a:cubicBezTo>
                    <a:pt x="9360" y="381"/>
                    <a:pt x="8143" y="204"/>
                    <a:pt x="7018" y="71"/>
                  </a:cubicBezTo>
                  <a:cubicBezTo>
                    <a:pt x="6709" y="35"/>
                    <a:pt x="6390" y="0"/>
                    <a:pt x="6076"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1506;p49">
              <a:extLst>
                <a:ext uri="{FF2B5EF4-FFF2-40B4-BE49-F238E27FC236}">
                  <a16:creationId xmlns:a16="http://schemas.microsoft.com/office/drawing/2014/main" id="{16C6984E-7BB2-44A7-974F-3CB77551B2B6}"/>
                </a:ext>
              </a:extLst>
            </p:cNvPr>
            <p:cNvSpPr/>
            <p:nvPr/>
          </p:nvSpPr>
          <p:spPr>
            <a:xfrm>
              <a:off x="684775" y="371625"/>
              <a:ext cx="6249550" cy="5104850"/>
            </a:xfrm>
            <a:custGeom>
              <a:avLst/>
              <a:gdLst/>
              <a:ahLst/>
              <a:cxnLst/>
              <a:rect l="l" t="t" r="r" b="b"/>
              <a:pathLst>
                <a:path w="249982" h="204194" extrusionOk="0">
                  <a:moveTo>
                    <a:pt x="87639" y="40020"/>
                  </a:moveTo>
                  <a:cubicBezTo>
                    <a:pt x="87768" y="42197"/>
                    <a:pt x="88172" y="44364"/>
                    <a:pt x="88821" y="46340"/>
                  </a:cubicBezTo>
                  <a:cubicBezTo>
                    <a:pt x="88282" y="46218"/>
                    <a:pt x="87742" y="46150"/>
                    <a:pt x="87208" y="46150"/>
                  </a:cubicBezTo>
                  <a:cubicBezTo>
                    <a:pt x="86468" y="46150"/>
                    <a:pt x="85740" y="46280"/>
                    <a:pt x="85043" y="46576"/>
                  </a:cubicBezTo>
                  <a:cubicBezTo>
                    <a:pt x="81311" y="46594"/>
                    <a:pt x="77604" y="46907"/>
                    <a:pt x="73898" y="47373"/>
                  </a:cubicBezTo>
                  <a:cubicBezTo>
                    <a:pt x="74366" y="45103"/>
                    <a:pt x="74619" y="42791"/>
                    <a:pt x="74630" y="40477"/>
                  </a:cubicBezTo>
                  <a:cubicBezTo>
                    <a:pt x="75750" y="40638"/>
                    <a:pt x="76897" y="40683"/>
                    <a:pt x="78043" y="40683"/>
                  </a:cubicBezTo>
                  <a:cubicBezTo>
                    <a:pt x="79128" y="40683"/>
                    <a:pt x="80212" y="40643"/>
                    <a:pt x="81273" y="40623"/>
                  </a:cubicBezTo>
                  <a:cubicBezTo>
                    <a:pt x="83429" y="40582"/>
                    <a:pt x="85521" y="40341"/>
                    <a:pt x="87639" y="40020"/>
                  </a:cubicBezTo>
                  <a:close/>
                  <a:moveTo>
                    <a:pt x="122705" y="2634"/>
                  </a:moveTo>
                  <a:cubicBezTo>
                    <a:pt x="125632" y="2634"/>
                    <a:pt x="128723" y="2984"/>
                    <a:pt x="131507" y="3988"/>
                  </a:cubicBezTo>
                  <a:cubicBezTo>
                    <a:pt x="134789" y="5364"/>
                    <a:pt x="137655" y="7538"/>
                    <a:pt x="140003" y="10293"/>
                  </a:cubicBezTo>
                  <a:cubicBezTo>
                    <a:pt x="140686" y="11097"/>
                    <a:pt x="141285" y="12118"/>
                    <a:pt x="142350" y="12456"/>
                  </a:cubicBezTo>
                  <a:cubicBezTo>
                    <a:pt x="143334" y="12767"/>
                    <a:pt x="144467" y="12564"/>
                    <a:pt x="145484" y="12799"/>
                  </a:cubicBezTo>
                  <a:cubicBezTo>
                    <a:pt x="147977" y="13380"/>
                    <a:pt x="150126" y="14969"/>
                    <a:pt x="151381" y="17203"/>
                  </a:cubicBezTo>
                  <a:cubicBezTo>
                    <a:pt x="152877" y="19869"/>
                    <a:pt x="152545" y="22326"/>
                    <a:pt x="152127" y="25199"/>
                  </a:cubicBezTo>
                  <a:cubicBezTo>
                    <a:pt x="151790" y="27532"/>
                    <a:pt x="153243" y="29120"/>
                    <a:pt x="153933" y="31245"/>
                  </a:cubicBezTo>
                  <a:cubicBezTo>
                    <a:pt x="154737" y="33712"/>
                    <a:pt x="155040" y="36264"/>
                    <a:pt x="154984" y="38850"/>
                  </a:cubicBezTo>
                  <a:cubicBezTo>
                    <a:pt x="154928" y="41533"/>
                    <a:pt x="154337" y="44204"/>
                    <a:pt x="154264" y="46880"/>
                  </a:cubicBezTo>
                  <a:cubicBezTo>
                    <a:pt x="153677" y="47126"/>
                    <a:pt x="153107" y="47411"/>
                    <a:pt x="152559" y="47732"/>
                  </a:cubicBezTo>
                  <a:cubicBezTo>
                    <a:pt x="152390" y="47832"/>
                    <a:pt x="152291" y="47959"/>
                    <a:pt x="152241" y="48096"/>
                  </a:cubicBezTo>
                  <a:cubicBezTo>
                    <a:pt x="150996" y="49076"/>
                    <a:pt x="150103" y="50322"/>
                    <a:pt x="149689" y="51959"/>
                  </a:cubicBezTo>
                  <a:cubicBezTo>
                    <a:pt x="149632" y="52165"/>
                    <a:pt x="149588" y="52375"/>
                    <a:pt x="149558" y="52588"/>
                  </a:cubicBezTo>
                  <a:cubicBezTo>
                    <a:pt x="149556" y="52599"/>
                    <a:pt x="149556" y="52608"/>
                    <a:pt x="149553" y="52620"/>
                  </a:cubicBezTo>
                  <a:cubicBezTo>
                    <a:pt x="149020" y="52463"/>
                    <a:pt x="148575" y="51855"/>
                    <a:pt x="148372" y="51378"/>
                  </a:cubicBezTo>
                  <a:cubicBezTo>
                    <a:pt x="147877" y="50240"/>
                    <a:pt x="148220" y="48956"/>
                    <a:pt x="148611" y="47846"/>
                  </a:cubicBezTo>
                  <a:cubicBezTo>
                    <a:pt x="149181" y="46214"/>
                    <a:pt x="150869" y="43836"/>
                    <a:pt x="149373" y="42282"/>
                  </a:cubicBezTo>
                  <a:cubicBezTo>
                    <a:pt x="148640" y="41520"/>
                    <a:pt x="147636" y="41009"/>
                    <a:pt x="146841" y="40304"/>
                  </a:cubicBezTo>
                  <a:cubicBezTo>
                    <a:pt x="146030" y="39585"/>
                    <a:pt x="145264" y="38788"/>
                    <a:pt x="144557" y="37971"/>
                  </a:cubicBezTo>
                  <a:cubicBezTo>
                    <a:pt x="143030" y="36207"/>
                    <a:pt x="141842" y="34080"/>
                    <a:pt x="141136" y="31860"/>
                  </a:cubicBezTo>
                  <a:cubicBezTo>
                    <a:pt x="140418" y="29609"/>
                    <a:pt x="140564" y="27261"/>
                    <a:pt x="139975" y="25005"/>
                  </a:cubicBezTo>
                  <a:cubicBezTo>
                    <a:pt x="139457" y="23003"/>
                    <a:pt x="137875" y="21145"/>
                    <a:pt x="135756" y="20738"/>
                  </a:cubicBezTo>
                  <a:cubicBezTo>
                    <a:pt x="135542" y="20697"/>
                    <a:pt x="135334" y="20678"/>
                    <a:pt x="135132" y="20678"/>
                  </a:cubicBezTo>
                  <a:cubicBezTo>
                    <a:pt x="133267" y="20678"/>
                    <a:pt x="131869" y="22294"/>
                    <a:pt x="130275" y="23129"/>
                  </a:cubicBezTo>
                  <a:cubicBezTo>
                    <a:pt x="128122" y="24257"/>
                    <a:pt x="125695" y="24872"/>
                    <a:pt x="123268" y="24910"/>
                  </a:cubicBezTo>
                  <a:cubicBezTo>
                    <a:pt x="123177" y="24911"/>
                    <a:pt x="123085" y="24912"/>
                    <a:pt x="122994" y="24912"/>
                  </a:cubicBezTo>
                  <a:cubicBezTo>
                    <a:pt x="119538" y="24912"/>
                    <a:pt x="116318" y="23846"/>
                    <a:pt x="113155" y="22591"/>
                  </a:cubicBezTo>
                  <a:cubicBezTo>
                    <a:pt x="111941" y="21784"/>
                    <a:pt x="110551" y="21056"/>
                    <a:pt x="109101" y="21056"/>
                  </a:cubicBezTo>
                  <a:cubicBezTo>
                    <a:pt x="108800" y="21056"/>
                    <a:pt x="108496" y="21088"/>
                    <a:pt x="108191" y="21156"/>
                  </a:cubicBezTo>
                  <a:cubicBezTo>
                    <a:pt x="106353" y="21570"/>
                    <a:pt x="105218" y="23278"/>
                    <a:pt x="104769" y="25005"/>
                  </a:cubicBezTo>
                  <a:cubicBezTo>
                    <a:pt x="104182" y="27261"/>
                    <a:pt x="104328" y="29609"/>
                    <a:pt x="103609" y="31860"/>
                  </a:cubicBezTo>
                  <a:cubicBezTo>
                    <a:pt x="102902" y="34080"/>
                    <a:pt x="101715" y="36208"/>
                    <a:pt x="100188" y="37971"/>
                  </a:cubicBezTo>
                  <a:cubicBezTo>
                    <a:pt x="99480" y="38788"/>
                    <a:pt x="98716" y="39585"/>
                    <a:pt x="97903" y="40304"/>
                  </a:cubicBezTo>
                  <a:cubicBezTo>
                    <a:pt x="97109" y="41009"/>
                    <a:pt x="96106" y="41520"/>
                    <a:pt x="95372" y="42282"/>
                  </a:cubicBezTo>
                  <a:cubicBezTo>
                    <a:pt x="93877" y="43836"/>
                    <a:pt x="95564" y="46214"/>
                    <a:pt x="96135" y="47846"/>
                  </a:cubicBezTo>
                  <a:cubicBezTo>
                    <a:pt x="96524" y="48957"/>
                    <a:pt x="96868" y="50240"/>
                    <a:pt x="96373" y="51378"/>
                  </a:cubicBezTo>
                  <a:cubicBezTo>
                    <a:pt x="96169" y="51855"/>
                    <a:pt x="95724" y="52463"/>
                    <a:pt x="95191" y="52620"/>
                  </a:cubicBezTo>
                  <a:cubicBezTo>
                    <a:pt x="95189" y="52608"/>
                    <a:pt x="95189" y="52599"/>
                    <a:pt x="95186" y="52588"/>
                  </a:cubicBezTo>
                  <a:cubicBezTo>
                    <a:pt x="95157" y="52375"/>
                    <a:pt x="95114" y="52165"/>
                    <a:pt x="95055" y="51959"/>
                  </a:cubicBezTo>
                  <a:cubicBezTo>
                    <a:pt x="94642" y="50322"/>
                    <a:pt x="93749" y="49077"/>
                    <a:pt x="92503" y="48096"/>
                  </a:cubicBezTo>
                  <a:cubicBezTo>
                    <a:pt x="92454" y="47959"/>
                    <a:pt x="92355" y="47832"/>
                    <a:pt x="92187" y="47732"/>
                  </a:cubicBezTo>
                  <a:cubicBezTo>
                    <a:pt x="91637" y="47411"/>
                    <a:pt x="91069" y="47126"/>
                    <a:pt x="90481" y="46880"/>
                  </a:cubicBezTo>
                  <a:cubicBezTo>
                    <a:pt x="90408" y="44204"/>
                    <a:pt x="89818" y="41533"/>
                    <a:pt x="89762" y="38850"/>
                  </a:cubicBezTo>
                  <a:cubicBezTo>
                    <a:pt x="89707" y="36264"/>
                    <a:pt x="90010" y="33712"/>
                    <a:pt x="90813" y="31245"/>
                  </a:cubicBezTo>
                  <a:cubicBezTo>
                    <a:pt x="91502" y="29120"/>
                    <a:pt x="92957" y="27532"/>
                    <a:pt x="92620" y="25199"/>
                  </a:cubicBezTo>
                  <a:cubicBezTo>
                    <a:pt x="92201" y="22326"/>
                    <a:pt x="91870" y="19869"/>
                    <a:pt x="93365" y="17203"/>
                  </a:cubicBezTo>
                  <a:cubicBezTo>
                    <a:pt x="94621" y="14969"/>
                    <a:pt x="96768" y="13380"/>
                    <a:pt x="99263" y="12799"/>
                  </a:cubicBezTo>
                  <a:cubicBezTo>
                    <a:pt x="100282" y="12564"/>
                    <a:pt x="101413" y="12767"/>
                    <a:pt x="102396" y="12456"/>
                  </a:cubicBezTo>
                  <a:cubicBezTo>
                    <a:pt x="103461" y="12117"/>
                    <a:pt x="104060" y="11096"/>
                    <a:pt x="104744" y="10293"/>
                  </a:cubicBezTo>
                  <a:cubicBezTo>
                    <a:pt x="107511" y="7043"/>
                    <a:pt x="111002" y="4608"/>
                    <a:pt x="115041" y="3330"/>
                  </a:cubicBezTo>
                  <a:cubicBezTo>
                    <a:pt x="117089" y="2912"/>
                    <a:pt x="119198" y="2742"/>
                    <a:pt x="121180" y="2665"/>
                  </a:cubicBezTo>
                  <a:cubicBezTo>
                    <a:pt x="121682" y="2645"/>
                    <a:pt x="122191" y="2634"/>
                    <a:pt x="122705" y="2634"/>
                  </a:cubicBezTo>
                  <a:close/>
                  <a:moveTo>
                    <a:pt x="44378" y="14302"/>
                  </a:moveTo>
                  <a:cubicBezTo>
                    <a:pt x="47661" y="14302"/>
                    <a:pt x="50916" y="14964"/>
                    <a:pt x="54264" y="16258"/>
                  </a:cubicBezTo>
                  <a:cubicBezTo>
                    <a:pt x="60755" y="18766"/>
                    <a:pt x="66713" y="22519"/>
                    <a:pt x="69685" y="29048"/>
                  </a:cubicBezTo>
                  <a:cubicBezTo>
                    <a:pt x="72297" y="34786"/>
                    <a:pt x="72664" y="41559"/>
                    <a:pt x="71384" y="47678"/>
                  </a:cubicBezTo>
                  <a:cubicBezTo>
                    <a:pt x="70065" y="53974"/>
                    <a:pt x="67025" y="59927"/>
                    <a:pt x="62750" y="64734"/>
                  </a:cubicBezTo>
                  <a:cubicBezTo>
                    <a:pt x="58068" y="70002"/>
                    <a:pt x="52077" y="73140"/>
                    <a:pt x="45034" y="73140"/>
                  </a:cubicBezTo>
                  <a:cubicBezTo>
                    <a:pt x="44707" y="73140"/>
                    <a:pt x="44377" y="73133"/>
                    <a:pt x="44045" y="73119"/>
                  </a:cubicBezTo>
                  <a:cubicBezTo>
                    <a:pt x="37006" y="72832"/>
                    <a:pt x="30355" y="69590"/>
                    <a:pt x="25170" y="64929"/>
                  </a:cubicBezTo>
                  <a:cubicBezTo>
                    <a:pt x="22622" y="62633"/>
                    <a:pt x="20212" y="60056"/>
                    <a:pt x="18511" y="57059"/>
                  </a:cubicBezTo>
                  <a:cubicBezTo>
                    <a:pt x="16769" y="53995"/>
                    <a:pt x="16209" y="50460"/>
                    <a:pt x="16229" y="46971"/>
                  </a:cubicBezTo>
                  <a:cubicBezTo>
                    <a:pt x="16276" y="39720"/>
                    <a:pt x="18231" y="31891"/>
                    <a:pt x="22236" y="25795"/>
                  </a:cubicBezTo>
                  <a:cubicBezTo>
                    <a:pt x="25431" y="20928"/>
                    <a:pt x="30517" y="17532"/>
                    <a:pt x="35989" y="15717"/>
                  </a:cubicBezTo>
                  <a:cubicBezTo>
                    <a:pt x="38851" y="14768"/>
                    <a:pt x="41624" y="14302"/>
                    <a:pt x="44378" y="14302"/>
                  </a:cubicBezTo>
                  <a:close/>
                  <a:moveTo>
                    <a:pt x="135239" y="22349"/>
                  </a:moveTo>
                  <a:cubicBezTo>
                    <a:pt x="135319" y="22349"/>
                    <a:pt x="135399" y="22352"/>
                    <a:pt x="135480" y="22360"/>
                  </a:cubicBezTo>
                  <a:cubicBezTo>
                    <a:pt x="137100" y="22505"/>
                    <a:pt x="137670" y="24070"/>
                    <a:pt x="137838" y="25440"/>
                  </a:cubicBezTo>
                  <a:cubicBezTo>
                    <a:pt x="138127" y="27782"/>
                    <a:pt x="138030" y="30006"/>
                    <a:pt x="138758" y="32289"/>
                  </a:cubicBezTo>
                  <a:cubicBezTo>
                    <a:pt x="140035" y="36302"/>
                    <a:pt x="142634" y="39927"/>
                    <a:pt x="146247" y="42136"/>
                  </a:cubicBezTo>
                  <a:cubicBezTo>
                    <a:pt x="147547" y="42929"/>
                    <a:pt x="149253" y="43288"/>
                    <a:pt x="148392" y="45263"/>
                  </a:cubicBezTo>
                  <a:cubicBezTo>
                    <a:pt x="147895" y="46403"/>
                    <a:pt x="147257" y="47492"/>
                    <a:pt x="146929" y="48699"/>
                  </a:cubicBezTo>
                  <a:cubicBezTo>
                    <a:pt x="146489" y="50299"/>
                    <a:pt x="146568" y="52270"/>
                    <a:pt x="147612" y="53633"/>
                  </a:cubicBezTo>
                  <a:cubicBezTo>
                    <a:pt x="148116" y="54291"/>
                    <a:pt x="149018" y="54829"/>
                    <a:pt x="149838" y="54829"/>
                  </a:cubicBezTo>
                  <a:cubicBezTo>
                    <a:pt x="150401" y="54829"/>
                    <a:pt x="150926" y="54576"/>
                    <a:pt x="151258" y="53936"/>
                  </a:cubicBezTo>
                  <a:cubicBezTo>
                    <a:pt x="151648" y="53188"/>
                    <a:pt x="151514" y="52223"/>
                    <a:pt x="151788" y="51423"/>
                  </a:cubicBezTo>
                  <a:cubicBezTo>
                    <a:pt x="152099" y="50519"/>
                    <a:pt x="152592" y="49690"/>
                    <a:pt x="153237" y="48987"/>
                  </a:cubicBezTo>
                  <a:cubicBezTo>
                    <a:pt x="153252" y="48982"/>
                    <a:pt x="153266" y="48977"/>
                    <a:pt x="153280" y="48969"/>
                  </a:cubicBezTo>
                  <a:cubicBezTo>
                    <a:pt x="154490" y="48403"/>
                    <a:pt x="155786" y="47986"/>
                    <a:pt x="157021" y="47986"/>
                  </a:cubicBezTo>
                  <a:cubicBezTo>
                    <a:pt x="158298" y="47986"/>
                    <a:pt x="159510" y="48432"/>
                    <a:pt x="160497" y="49621"/>
                  </a:cubicBezTo>
                  <a:cubicBezTo>
                    <a:pt x="161972" y="51402"/>
                    <a:pt x="163019" y="53884"/>
                    <a:pt x="162646" y="56217"/>
                  </a:cubicBezTo>
                  <a:cubicBezTo>
                    <a:pt x="162228" y="58855"/>
                    <a:pt x="159742" y="60185"/>
                    <a:pt x="157235" y="60185"/>
                  </a:cubicBezTo>
                  <a:cubicBezTo>
                    <a:pt x="155210" y="60185"/>
                    <a:pt x="153171" y="59317"/>
                    <a:pt x="152197" y="57570"/>
                  </a:cubicBezTo>
                  <a:cubicBezTo>
                    <a:pt x="151789" y="56841"/>
                    <a:pt x="151300" y="56545"/>
                    <a:pt x="150831" y="56545"/>
                  </a:cubicBezTo>
                  <a:cubicBezTo>
                    <a:pt x="150231" y="56545"/>
                    <a:pt x="149663" y="57029"/>
                    <a:pt x="149342" y="57710"/>
                  </a:cubicBezTo>
                  <a:cubicBezTo>
                    <a:pt x="148515" y="59473"/>
                    <a:pt x="147930" y="61463"/>
                    <a:pt x="147130" y="63273"/>
                  </a:cubicBezTo>
                  <a:cubicBezTo>
                    <a:pt x="145466" y="67035"/>
                    <a:pt x="143485" y="70754"/>
                    <a:pt x="140438" y="73590"/>
                  </a:cubicBezTo>
                  <a:cubicBezTo>
                    <a:pt x="135819" y="77894"/>
                    <a:pt x="129073" y="79334"/>
                    <a:pt x="122920" y="79334"/>
                  </a:cubicBezTo>
                  <a:cubicBezTo>
                    <a:pt x="122834" y="79334"/>
                    <a:pt x="122748" y="79334"/>
                    <a:pt x="122662" y="79333"/>
                  </a:cubicBezTo>
                  <a:cubicBezTo>
                    <a:pt x="122571" y="79380"/>
                    <a:pt x="122471" y="79403"/>
                    <a:pt x="122371" y="79403"/>
                  </a:cubicBezTo>
                  <a:cubicBezTo>
                    <a:pt x="122272" y="79403"/>
                    <a:pt x="122172" y="79380"/>
                    <a:pt x="122080" y="79333"/>
                  </a:cubicBezTo>
                  <a:cubicBezTo>
                    <a:pt x="121994" y="79334"/>
                    <a:pt x="121908" y="79334"/>
                    <a:pt x="121822" y="79334"/>
                  </a:cubicBezTo>
                  <a:cubicBezTo>
                    <a:pt x="115670" y="79334"/>
                    <a:pt x="108923" y="77894"/>
                    <a:pt x="104303" y="73590"/>
                  </a:cubicBezTo>
                  <a:cubicBezTo>
                    <a:pt x="101256" y="70754"/>
                    <a:pt x="99276" y="67035"/>
                    <a:pt x="97611" y="63273"/>
                  </a:cubicBezTo>
                  <a:cubicBezTo>
                    <a:pt x="96810" y="61463"/>
                    <a:pt x="96227" y="59473"/>
                    <a:pt x="95400" y="57710"/>
                  </a:cubicBezTo>
                  <a:cubicBezTo>
                    <a:pt x="95078" y="57029"/>
                    <a:pt x="94511" y="56545"/>
                    <a:pt x="93911" y="56545"/>
                  </a:cubicBezTo>
                  <a:cubicBezTo>
                    <a:pt x="93442" y="56545"/>
                    <a:pt x="92953" y="56841"/>
                    <a:pt x="92545" y="57570"/>
                  </a:cubicBezTo>
                  <a:cubicBezTo>
                    <a:pt x="91571" y="59317"/>
                    <a:pt x="89533" y="60185"/>
                    <a:pt x="87508" y="60185"/>
                  </a:cubicBezTo>
                  <a:cubicBezTo>
                    <a:pt x="85001" y="60185"/>
                    <a:pt x="82516" y="58855"/>
                    <a:pt x="82097" y="56217"/>
                  </a:cubicBezTo>
                  <a:cubicBezTo>
                    <a:pt x="81726" y="53884"/>
                    <a:pt x="82772" y="51402"/>
                    <a:pt x="84248" y="49621"/>
                  </a:cubicBezTo>
                  <a:cubicBezTo>
                    <a:pt x="85234" y="48432"/>
                    <a:pt x="86446" y="47986"/>
                    <a:pt x="87723" y="47986"/>
                  </a:cubicBezTo>
                  <a:cubicBezTo>
                    <a:pt x="88957" y="47986"/>
                    <a:pt x="90253" y="48404"/>
                    <a:pt x="91463" y="48970"/>
                  </a:cubicBezTo>
                  <a:cubicBezTo>
                    <a:pt x="91477" y="48977"/>
                    <a:pt x="91492" y="48983"/>
                    <a:pt x="91507" y="48987"/>
                  </a:cubicBezTo>
                  <a:cubicBezTo>
                    <a:pt x="92151" y="49691"/>
                    <a:pt x="92645" y="50519"/>
                    <a:pt x="92956" y="51423"/>
                  </a:cubicBezTo>
                  <a:cubicBezTo>
                    <a:pt x="93230" y="52223"/>
                    <a:pt x="93095" y="53188"/>
                    <a:pt x="93485" y="53936"/>
                  </a:cubicBezTo>
                  <a:cubicBezTo>
                    <a:pt x="93818" y="54576"/>
                    <a:pt x="94343" y="54829"/>
                    <a:pt x="94905" y="54829"/>
                  </a:cubicBezTo>
                  <a:cubicBezTo>
                    <a:pt x="95726" y="54829"/>
                    <a:pt x="96627" y="54291"/>
                    <a:pt x="97131" y="53633"/>
                  </a:cubicBezTo>
                  <a:cubicBezTo>
                    <a:pt x="98175" y="52270"/>
                    <a:pt x="98254" y="50299"/>
                    <a:pt x="97815" y="48699"/>
                  </a:cubicBezTo>
                  <a:cubicBezTo>
                    <a:pt x="97487" y="47492"/>
                    <a:pt x="96850" y="46403"/>
                    <a:pt x="96352" y="45263"/>
                  </a:cubicBezTo>
                  <a:cubicBezTo>
                    <a:pt x="95491" y="43288"/>
                    <a:pt x="97196" y="42931"/>
                    <a:pt x="98496" y="42136"/>
                  </a:cubicBezTo>
                  <a:cubicBezTo>
                    <a:pt x="102110" y="39927"/>
                    <a:pt x="104708" y="36302"/>
                    <a:pt x="105985" y="32289"/>
                  </a:cubicBezTo>
                  <a:cubicBezTo>
                    <a:pt x="106713" y="30006"/>
                    <a:pt x="106616" y="27782"/>
                    <a:pt x="106905" y="25440"/>
                  </a:cubicBezTo>
                  <a:cubicBezTo>
                    <a:pt x="107073" y="24070"/>
                    <a:pt x="107644" y="22505"/>
                    <a:pt x="109265" y="22360"/>
                  </a:cubicBezTo>
                  <a:cubicBezTo>
                    <a:pt x="109346" y="22352"/>
                    <a:pt x="109428" y="22349"/>
                    <a:pt x="109509" y="22349"/>
                  </a:cubicBezTo>
                  <a:cubicBezTo>
                    <a:pt x="109955" y="22349"/>
                    <a:pt x="110399" y="22454"/>
                    <a:pt x="110827" y="22622"/>
                  </a:cubicBezTo>
                  <a:cubicBezTo>
                    <a:pt x="110864" y="22705"/>
                    <a:pt x="110921" y="22779"/>
                    <a:pt x="110992" y="22837"/>
                  </a:cubicBezTo>
                  <a:cubicBezTo>
                    <a:pt x="114493" y="25530"/>
                    <a:pt x="119254" y="27295"/>
                    <a:pt x="123813" y="27295"/>
                  </a:cubicBezTo>
                  <a:cubicBezTo>
                    <a:pt x="127902" y="27295"/>
                    <a:pt x="131828" y="25874"/>
                    <a:pt x="134536" y="22429"/>
                  </a:cubicBezTo>
                  <a:cubicBezTo>
                    <a:pt x="134769" y="22379"/>
                    <a:pt x="135003" y="22349"/>
                    <a:pt x="135239" y="22349"/>
                  </a:cubicBezTo>
                  <a:close/>
                  <a:moveTo>
                    <a:pt x="163784" y="39876"/>
                  </a:moveTo>
                  <a:cubicBezTo>
                    <a:pt x="167661" y="39876"/>
                    <a:pt x="171539" y="40057"/>
                    <a:pt x="175406" y="40270"/>
                  </a:cubicBezTo>
                  <a:cubicBezTo>
                    <a:pt x="178731" y="40453"/>
                    <a:pt x="182034" y="40541"/>
                    <a:pt x="185339" y="40541"/>
                  </a:cubicBezTo>
                  <a:cubicBezTo>
                    <a:pt x="188231" y="40541"/>
                    <a:pt x="191125" y="40473"/>
                    <a:pt x="194036" y="40343"/>
                  </a:cubicBezTo>
                  <a:cubicBezTo>
                    <a:pt x="195189" y="40291"/>
                    <a:pt x="196607" y="40204"/>
                    <a:pt x="198094" y="40204"/>
                  </a:cubicBezTo>
                  <a:cubicBezTo>
                    <a:pt x="202556" y="40204"/>
                    <a:pt x="207643" y="40991"/>
                    <a:pt x="208075" y="45888"/>
                  </a:cubicBezTo>
                  <a:cubicBezTo>
                    <a:pt x="208326" y="48742"/>
                    <a:pt x="207772" y="51771"/>
                    <a:pt x="207503" y="54612"/>
                  </a:cubicBezTo>
                  <a:cubicBezTo>
                    <a:pt x="207189" y="57858"/>
                    <a:pt x="206956" y="61114"/>
                    <a:pt x="206769" y="64369"/>
                  </a:cubicBezTo>
                  <a:cubicBezTo>
                    <a:pt x="206358" y="71430"/>
                    <a:pt x="205768" y="78533"/>
                    <a:pt x="205750" y="85608"/>
                  </a:cubicBezTo>
                  <a:cubicBezTo>
                    <a:pt x="205752" y="85658"/>
                    <a:pt x="205756" y="85707"/>
                    <a:pt x="205765" y="85757"/>
                  </a:cubicBezTo>
                  <a:cubicBezTo>
                    <a:pt x="204987" y="86088"/>
                    <a:pt x="204222" y="86449"/>
                    <a:pt x="203472" y="86842"/>
                  </a:cubicBezTo>
                  <a:cubicBezTo>
                    <a:pt x="203033" y="79412"/>
                    <a:pt x="202527" y="71986"/>
                    <a:pt x="202000" y="64561"/>
                  </a:cubicBezTo>
                  <a:cubicBezTo>
                    <a:pt x="201991" y="64435"/>
                    <a:pt x="201889" y="64371"/>
                    <a:pt x="201791" y="64371"/>
                  </a:cubicBezTo>
                  <a:cubicBezTo>
                    <a:pt x="201693" y="64371"/>
                    <a:pt x="201600" y="64434"/>
                    <a:pt x="201604" y="64561"/>
                  </a:cubicBezTo>
                  <a:cubicBezTo>
                    <a:pt x="201860" y="72158"/>
                    <a:pt x="202140" y="79752"/>
                    <a:pt x="202486" y="87343"/>
                  </a:cubicBezTo>
                  <a:cubicBezTo>
                    <a:pt x="202488" y="87356"/>
                    <a:pt x="202491" y="87370"/>
                    <a:pt x="202491" y="87384"/>
                  </a:cubicBezTo>
                  <a:cubicBezTo>
                    <a:pt x="202220" y="87540"/>
                    <a:pt x="201948" y="87698"/>
                    <a:pt x="201679" y="87863"/>
                  </a:cubicBezTo>
                  <a:cubicBezTo>
                    <a:pt x="201298" y="76808"/>
                    <a:pt x="200658" y="65754"/>
                    <a:pt x="200339" y="54696"/>
                  </a:cubicBezTo>
                  <a:cubicBezTo>
                    <a:pt x="200301" y="53380"/>
                    <a:pt x="200307" y="52062"/>
                    <a:pt x="200275" y="50747"/>
                  </a:cubicBezTo>
                  <a:cubicBezTo>
                    <a:pt x="200251" y="49850"/>
                    <a:pt x="200167" y="48880"/>
                    <a:pt x="199550" y="48173"/>
                  </a:cubicBezTo>
                  <a:cubicBezTo>
                    <a:pt x="198780" y="47289"/>
                    <a:pt x="197377" y="47121"/>
                    <a:pt x="196015" y="47121"/>
                  </a:cubicBezTo>
                  <a:cubicBezTo>
                    <a:pt x="195179" y="47121"/>
                    <a:pt x="194358" y="47184"/>
                    <a:pt x="193707" y="47184"/>
                  </a:cubicBezTo>
                  <a:cubicBezTo>
                    <a:pt x="193656" y="47184"/>
                    <a:pt x="193605" y="47184"/>
                    <a:pt x="193556" y="47183"/>
                  </a:cubicBezTo>
                  <a:cubicBezTo>
                    <a:pt x="187655" y="47084"/>
                    <a:pt x="181755" y="47054"/>
                    <a:pt x="175855" y="46997"/>
                  </a:cubicBezTo>
                  <a:cubicBezTo>
                    <a:pt x="170582" y="46941"/>
                    <a:pt x="165310" y="46837"/>
                    <a:pt x="160039" y="46735"/>
                  </a:cubicBezTo>
                  <a:cubicBezTo>
                    <a:pt x="159241" y="46326"/>
                    <a:pt x="158396" y="46149"/>
                    <a:pt x="157536" y="46149"/>
                  </a:cubicBezTo>
                  <a:cubicBezTo>
                    <a:pt x="157002" y="46149"/>
                    <a:pt x="156462" y="46217"/>
                    <a:pt x="155924" y="46340"/>
                  </a:cubicBezTo>
                  <a:cubicBezTo>
                    <a:pt x="156567" y="44385"/>
                    <a:pt x="156972" y="42237"/>
                    <a:pt x="157103" y="40084"/>
                  </a:cubicBezTo>
                  <a:cubicBezTo>
                    <a:pt x="159328" y="39936"/>
                    <a:pt x="161556" y="39876"/>
                    <a:pt x="163784" y="39876"/>
                  </a:cubicBezTo>
                  <a:close/>
                  <a:moveTo>
                    <a:pt x="108203" y="78484"/>
                  </a:moveTo>
                  <a:cubicBezTo>
                    <a:pt x="111728" y="79974"/>
                    <a:pt x="115585" y="80607"/>
                    <a:pt x="119456" y="80607"/>
                  </a:cubicBezTo>
                  <a:cubicBezTo>
                    <a:pt x="120331" y="80607"/>
                    <a:pt x="121208" y="80575"/>
                    <a:pt x="122082" y="80512"/>
                  </a:cubicBezTo>
                  <a:cubicBezTo>
                    <a:pt x="122167" y="80448"/>
                    <a:pt x="122270" y="80416"/>
                    <a:pt x="122372" y="80416"/>
                  </a:cubicBezTo>
                  <a:cubicBezTo>
                    <a:pt x="122474" y="80416"/>
                    <a:pt x="122576" y="80448"/>
                    <a:pt x="122663" y="80512"/>
                  </a:cubicBezTo>
                  <a:cubicBezTo>
                    <a:pt x="123537" y="80575"/>
                    <a:pt x="124413" y="80607"/>
                    <a:pt x="125289" y="80607"/>
                  </a:cubicBezTo>
                  <a:cubicBezTo>
                    <a:pt x="129160" y="80607"/>
                    <a:pt x="133016" y="79974"/>
                    <a:pt x="136542" y="78484"/>
                  </a:cubicBezTo>
                  <a:lnTo>
                    <a:pt x="136542" y="78484"/>
                  </a:lnTo>
                  <a:cubicBezTo>
                    <a:pt x="135529" y="80675"/>
                    <a:pt x="134255" y="82621"/>
                    <a:pt x="132363" y="84328"/>
                  </a:cubicBezTo>
                  <a:lnTo>
                    <a:pt x="132365" y="84328"/>
                  </a:lnTo>
                  <a:cubicBezTo>
                    <a:pt x="130740" y="85795"/>
                    <a:pt x="128887" y="86869"/>
                    <a:pt x="126875" y="87524"/>
                  </a:cubicBezTo>
                  <a:cubicBezTo>
                    <a:pt x="125581" y="87753"/>
                    <a:pt x="124258" y="87870"/>
                    <a:pt x="122933" y="87870"/>
                  </a:cubicBezTo>
                  <a:cubicBezTo>
                    <a:pt x="120458" y="87870"/>
                    <a:pt x="117979" y="87461"/>
                    <a:pt x="115678" y="86611"/>
                  </a:cubicBezTo>
                  <a:cubicBezTo>
                    <a:pt x="114484" y="85997"/>
                    <a:pt x="113376" y="85230"/>
                    <a:pt x="112381" y="84328"/>
                  </a:cubicBezTo>
                  <a:cubicBezTo>
                    <a:pt x="110490" y="82621"/>
                    <a:pt x="109215" y="80675"/>
                    <a:pt x="108203" y="78484"/>
                  </a:cubicBezTo>
                  <a:close/>
                  <a:moveTo>
                    <a:pt x="136164" y="83517"/>
                  </a:moveTo>
                  <a:lnTo>
                    <a:pt x="136164" y="83517"/>
                  </a:lnTo>
                  <a:cubicBezTo>
                    <a:pt x="135003" y="88371"/>
                    <a:pt x="133773" y="93210"/>
                    <a:pt x="132515" y="98042"/>
                  </a:cubicBezTo>
                  <a:cubicBezTo>
                    <a:pt x="131698" y="96621"/>
                    <a:pt x="130616" y="95268"/>
                    <a:pt x="129545" y="94044"/>
                  </a:cubicBezTo>
                  <a:cubicBezTo>
                    <a:pt x="129487" y="93931"/>
                    <a:pt x="129401" y="93834"/>
                    <a:pt x="129294" y="93764"/>
                  </a:cubicBezTo>
                  <a:cubicBezTo>
                    <a:pt x="129038" y="93477"/>
                    <a:pt x="128783" y="93191"/>
                    <a:pt x="128535" y="92921"/>
                  </a:cubicBezTo>
                  <a:cubicBezTo>
                    <a:pt x="127569" y="91865"/>
                    <a:pt x="126428" y="90622"/>
                    <a:pt x="125133" y="89703"/>
                  </a:cubicBezTo>
                  <a:cubicBezTo>
                    <a:pt x="126591" y="89487"/>
                    <a:pt x="128009" y="89055"/>
                    <a:pt x="129341" y="88426"/>
                  </a:cubicBezTo>
                  <a:cubicBezTo>
                    <a:pt x="132033" y="87433"/>
                    <a:pt x="134453" y="85743"/>
                    <a:pt x="136164" y="83517"/>
                  </a:cubicBezTo>
                  <a:close/>
                  <a:moveTo>
                    <a:pt x="108582" y="83517"/>
                  </a:moveTo>
                  <a:cubicBezTo>
                    <a:pt x="110901" y="86532"/>
                    <a:pt x="114521" y="88566"/>
                    <a:pt x="118349" y="89208"/>
                  </a:cubicBezTo>
                  <a:cubicBezTo>
                    <a:pt x="118578" y="89278"/>
                    <a:pt x="118811" y="89339"/>
                    <a:pt x="119044" y="89397"/>
                  </a:cubicBezTo>
                  <a:cubicBezTo>
                    <a:pt x="118178" y="90049"/>
                    <a:pt x="117427" y="90928"/>
                    <a:pt x="116710" y="91737"/>
                  </a:cubicBezTo>
                  <a:cubicBezTo>
                    <a:pt x="114971" y="93701"/>
                    <a:pt x="113409" y="95842"/>
                    <a:pt x="112274" y="98210"/>
                  </a:cubicBezTo>
                  <a:cubicBezTo>
                    <a:pt x="111002" y="93323"/>
                    <a:pt x="109757" y="88428"/>
                    <a:pt x="108582" y="83517"/>
                  </a:cubicBezTo>
                  <a:close/>
                  <a:moveTo>
                    <a:pt x="122168" y="89900"/>
                  </a:moveTo>
                  <a:cubicBezTo>
                    <a:pt x="122276" y="89900"/>
                    <a:pt x="122386" y="89909"/>
                    <a:pt x="122495" y="89927"/>
                  </a:cubicBezTo>
                  <a:cubicBezTo>
                    <a:pt x="124717" y="90284"/>
                    <a:pt x="126493" y="93244"/>
                    <a:pt x="127770" y="94963"/>
                  </a:cubicBezTo>
                  <a:cubicBezTo>
                    <a:pt x="127275" y="95993"/>
                    <a:pt x="126805" y="97035"/>
                    <a:pt x="126344" y="98085"/>
                  </a:cubicBezTo>
                  <a:cubicBezTo>
                    <a:pt x="126129" y="98578"/>
                    <a:pt x="125833" y="99837"/>
                    <a:pt x="125273" y="100046"/>
                  </a:cubicBezTo>
                  <a:cubicBezTo>
                    <a:pt x="125159" y="100088"/>
                    <a:pt x="125011" y="100105"/>
                    <a:pt x="124843" y="100105"/>
                  </a:cubicBezTo>
                  <a:cubicBezTo>
                    <a:pt x="124231" y="100105"/>
                    <a:pt x="123357" y="99878"/>
                    <a:pt x="122940" y="99840"/>
                  </a:cubicBezTo>
                  <a:cubicBezTo>
                    <a:pt x="122169" y="99770"/>
                    <a:pt x="121340" y="99776"/>
                    <a:pt x="120588" y="99604"/>
                  </a:cubicBezTo>
                  <a:cubicBezTo>
                    <a:pt x="119562" y="99371"/>
                    <a:pt x="119234" y="98723"/>
                    <a:pt x="118919" y="97788"/>
                  </a:cubicBezTo>
                  <a:cubicBezTo>
                    <a:pt x="118451" y="96397"/>
                    <a:pt x="118009" y="94994"/>
                    <a:pt x="117563" y="93595"/>
                  </a:cubicBezTo>
                  <a:cubicBezTo>
                    <a:pt x="118664" y="92239"/>
                    <a:pt x="120362" y="89900"/>
                    <a:pt x="122168" y="89900"/>
                  </a:cubicBezTo>
                  <a:close/>
                  <a:moveTo>
                    <a:pt x="128760" y="96368"/>
                  </a:moveTo>
                  <a:cubicBezTo>
                    <a:pt x="129752" y="97870"/>
                    <a:pt x="130650" y="99462"/>
                    <a:pt x="131788" y="100827"/>
                  </a:cubicBezTo>
                  <a:cubicBezTo>
                    <a:pt x="130730" y="104839"/>
                    <a:pt x="129670" y="108850"/>
                    <a:pt x="128608" y="112862"/>
                  </a:cubicBezTo>
                  <a:cubicBezTo>
                    <a:pt x="128233" y="111391"/>
                    <a:pt x="128100" y="109764"/>
                    <a:pt x="127802" y="108419"/>
                  </a:cubicBezTo>
                  <a:cubicBezTo>
                    <a:pt x="127270" y="106023"/>
                    <a:pt x="126696" y="103636"/>
                    <a:pt x="126115" y="101248"/>
                  </a:cubicBezTo>
                  <a:cubicBezTo>
                    <a:pt x="126362" y="101120"/>
                    <a:pt x="126574" y="100933"/>
                    <a:pt x="126731" y="100703"/>
                  </a:cubicBezTo>
                  <a:cubicBezTo>
                    <a:pt x="127325" y="99853"/>
                    <a:pt x="127686" y="98746"/>
                    <a:pt x="128116" y="97806"/>
                  </a:cubicBezTo>
                  <a:cubicBezTo>
                    <a:pt x="128335" y="97329"/>
                    <a:pt x="128547" y="96849"/>
                    <a:pt x="128760" y="96368"/>
                  </a:cubicBezTo>
                  <a:close/>
                  <a:moveTo>
                    <a:pt x="116757" y="94591"/>
                  </a:moveTo>
                  <a:cubicBezTo>
                    <a:pt x="117100" y="96313"/>
                    <a:pt x="117366" y="98239"/>
                    <a:pt x="118128" y="99724"/>
                  </a:cubicBezTo>
                  <a:cubicBezTo>
                    <a:pt x="118366" y="100192"/>
                    <a:pt x="118707" y="100504"/>
                    <a:pt x="119109" y="100721"/>
                  </a:cubicBezTo>
                  <a:cubicBezTo>
                    <a:pt x="118052" y="104821"/>
                    <a:pt x="117046" y="108943"/>
                    <a:pt x="116199" y="113093"/>
                  </a:cubicBezTo>
                  <a:cubicBezTo>
                    <a:pt x="115027" y="108693"/>
                    <a:pt x="113863" y="104288"/>
                    <a:pt x="112708" y="99880"/>
                  </a:cubicBezTo>
                  <a:cubicBezTo>
                    <a:pt x="112792" y="99832"/>
                    <a:pt x="112866" y="99766"/>
                    <a:pt x="112923" y="99686"/>
                  </a:cubicBezTo>
                  <a:cubicBezTo>
                    <a:pt x="114191" y="97977"/>
                    <a:pt x="115425" y="96250"/>
                    <a:pt x="116757" y="94591"/>
                  </a:cubicBezTo>
                  <a:close/>
                  <a:moveTo>
                    <a:pt x="140156" y="76559"/>
                  </a:moveTo>
                  <a:cubicBezTo>
                    <a:pt x="142244" y="81223"/>
                    <a:pt x="144339" y="85888"/>
                    <a:pt x="146441" y="90551"/>
                  </a:cubicBezTo>
                  <a:cubicBezTo>
                    <a:pt x="146993" y="91780"/>
                    <a:pt x="147718" y="93039"/>
                    <a:pt x="148105" y="94329"/>
                  </a:cubicBezTo>
                  <a:cubicBezTo>
                    <a:pt x="148622" y="96049"/>
                    <a:pt x="147180" y="96296"/>
                    <a:pt x="145820" y="96729"/>
                  </a:cubicBezTo>
                  <a:cubicBezTo>
                    <a:pt x="143397" y="97503"/>
                    <a:pt x="140874" y="98153"/>
                    <a:pt x="138530" y="99141"/>
                  </a:cubicBezTo>
                  <a:cubicBezTo>
                    <a:pt x="137950" y="99387"/>
                    <a:pt x="138096" y="100210"/>
                    <a:pt x="138530" y="100492"/>
                  </a:cubicBezTo>
                  <a:cubicBezTo>
                    <a:pt x="139873" y="101367"/>
                    <a:pt x="140971" y="102653"/>
                    <a:pt x="141934" y="103916"/>
                  </a:cubicBezTo>
                  <a:cubicBezTo>
                    <a:pt x="142529" y="104696"/>
                    <a:pt x="142547" y="104730"/>
                    <a:pt x="142020" y="105543"/>
                  </a:cubicBezTo>
                  <a:cubicBezTo>
                    <a:pt x="141561" y="106254"/>
                    <a:pt x="141110" y="106974"/>
                    <a:pt x="140651" y="107689"/>
                  </a:cubicBezTo>
                  <a:cubicBezTo>
                    <a:pt x="138914" y="110395"/>
                    <a:pt x="137007" y="112985"/>
                    <a:pt x="135105" y="115574"/>
                  </a:cubicBezTo>
                  <a:cubicBezTo>
                    <a:pt x="135012" y="115695"/>
                    <a:pt x="134953" y="115840"/>
                    <a:pt x="134937" y="115993"/>
                  </a:cubicBezTo>
                  <a:cubicBezTo>
                    <a:pt x="133097" y="116357"/>
                    <a:pt x="131276" y="116920"/>
                    <a:pt x="129472" y="117456"/>
                  </a:cubicBezTo>
                  <a:cubicBezTo>
                    <a:pt x="129793" y="116344"/>
                    <a:pt x="130001" y="115178"/>
                    <a:pt x="130153" y="114017"/>
                  </a:cubicBezTo>
                  <a:cubicBezTo>
                    <a:pt x="134351" y="102076"/>
                    <a:pt x="137107" y="89763"/>
                    <a:pt x="139030" y="77246"/>
                  </a:cubicBezTo>
                  <a:cubicBezTo>
                    <a:pt x="139412" y="77031"/>
                    <a:pt x="139783" y="76798"/>
                    <a:pt x="140156" y="76559"/>
                  </a:cubicBezTo>
                  <a:close/>
                  <a:moveTo>
                    <a:pt x="119816" y="100997"/>
                  </a:moveTo>
                  <a:cubicBezTo>
                    <a:pt x="120628" y="101216"/>
                    <a:pt x="121556" y="101209"/>
                    <a:pt x="122365" y="101271"/>
                  </a:cubicBezTo>
                  <a:cubicBezTo>
                    <a:pt x="123050" y="101322"/>
                    <a:pt x="123945" y="101520"/>
                    <a:pt x="124778" y="101520"/>
                  </a:cubicBezTo>
                  <a:cubicBezTo>
                    <a:pt x="124897" y="101520"/>
                    <a:pt x="125014" y="101516"/>
                    <a:pt x="125129" y="101507"/>
                  </a:cubicBezTo>
                  <a:cubicBezTo>
                    <a:pt x="125545" y="104236"/>
                    <a:pt x="125970" y="106962"/>
                    <a:pt x="126461" y="109680"/>
                  </a:cubicBezTo>
                  <a:cubicBezTo>
                    <a:pt x="126796" y="111531"/>
                    <a:pt x="126915" y="113782"/>
                    <a:pt x="127924" y="115443"/>
                  </a:cubicBezTo>
                  <a:cubicBezTo>
                    <a:pt x="127872" y="115647"/>
                    <a:pt x="127817" y="115850"/>
                    <a:pt x="127764" y="116054"/>
                  </a:cubicBezTo>
                  <a:lnTo>
                    <a:pt x="127764" y="116055"/>
                  </a:lnTo>
                  <a:cubicBezTo>
                    <a:pt x="127748" y="116119"/>
                    <a:pt x="127738" y="116184"/>
                    <a:pt x="127736" y="116250"/>
                  </a:cubicBezTo>
                  <a:cubicBezTo>
                    <a:pt x="127489" y="116846"/>
                    <a:pt x="127243" y="117446"/>
                    <a:pt x="127020" y="118054"/>
                  </a:cubicBezTo>
                  <a:cubicBezTo>
                    <a:pt x="127006" y="118090"/>
                    <a:pt x="126999" y="118129"/>
                    <a:pt x="126988" y="118167"/>
                  </a:cubicBezTo>
                  <a:cubicBezTo>
                    <a:pt x="124949" y="118739"/>
                    <a:pt x="122900" y="119281"/>
                    <a:pt x="120843" y="119794"/>
                  </a:cubicBezTo>
                  <a:cubicBezTo>
                    <a:pt x="120194" y="119953"/>
                    <a:pt x="119543" y="120108"/>
                    <a:pt x="118894" y="120262"/>
                  </a:cubicBezTo>
                  <a:cubicBezTo>
                    <a:pt x="118891" y="120253"/>
                    <a:pt x="118890" y="120244"/>
                    <a:pt x="118891" y="120235"/>
                  </a:cubicBezTo>
                  <a:cubicBezTo>
                    <a:pt x="118564" y="118635"/>
                    <a:pt x="117934" y="117030"/>
                    <a:pt x="117235" y="115455"/>
                  </a:cubicBezTo>
                  <a:cubicBezTo>
                    <a:pt x="118411" y="110704"/>
                    <a:pt x="119213" y="105854"/>
                    <a:pt x="119816" y="100997"/>
                  </a:cubicBezTo>
                  <a:close/>
                  <a:moveTo>
                    <a:pt x="105134" y="76904"/>
                  </a:moveTo>
                  <a:cubicBezTo>
                    <a:pt x="105327" y="77021"/>
                    <a:pt x="105521" y="77136"/>
                    <a:pt x="105717" y="77247"/>
                  </a:cubicBezTo>
                  <a:cubicBezTo>
                    <a:pt x="107770" y="90622"/>
                    <a:pt x="110776" y="103768"/>
                    <a:pt x="115481" y="116471"/>
                  </a:cubicBezTo>
                  <a:cubicBezTo>
                    <a:pt x="115528" y="116602"/>
                    <a:pt x="115608" y="116719"/>
                    <a:pt x="115714" y="116811"/>
                  </a:cubicBezTo>
                  <a:cubicBezTo>
                    <a:pt x="116045" y="118117"/>
                    <a:pt x="116263" y="119505"/>
                    <a:pt x="116731" y="120757"/>
                  </a:cubicBezTo>
                  <a:lnTo>
                    <a:pt x="116391" y="120835"/>
                  </a:lnTo>
                  <a:cubicBezTo>
                    <a:pt x="116356" y="120643"/>
                    <a:pt x="116257" y="120465"/>
                    <a:pt x="116071" y="120320"/>
                  </a:cubicBezTo>
                  <a:cubicBezTo>
                    <a:pt x="113782" y="118513"/>
                    <a:pt x="111378" y="116860"/>
                    <a:pt x="109033" y="115129"/>
                  </a:cubicBezTo>
                  <a:cubicBezTo>
                    <a:pt x="107714" y="114157"/>
                    <a:pt x="106387" y="113200"/>
                    <a:pt x="105101" y="112191"/>
                  </a:cubicBezTo>
                  <a:cubicBezTo>
                    <a:pt x="104093" y="111396"/>
                    <a:pt x="102771" y="110593"/>
                    <a:pt x="101998" y="109554"/>
                  </a:cubicBezTo>
                  <a:cubicBezTo>
                    <a:pt x="100504" y="107542"/>
                    <a:pt x="104308" y="104972"/>
                    <a:pt x="105463" y="103593"/>
                  </a:cubicBezTo>
                  <a:cubicBezTo>
                    <a:pt x="106371" y="102507"/>
                    <a:pt x="107607" y="100468"/>
                    <a:pt x="105707" y="99724"/>
                  </a:cubicBezTo>
                  <a:cubicBezTo>
                    <a:pt x="104409" y="99217"/>
                    <a:pt x="102841" y="99062"/>
                    <a:pt x="101483" y="98752"/>
                  </a:cubicBezTo>
                  <a:cubicBezTo>
                    <a:pt x="99990" y="98408"/>
                    <a:pt x="98486" y="98099"/>
                    <a:pt x="97002" y="97724"/>
                  </a:cubicBezTo>
                  <a:cubicBezTo>
                    <a:pt x="96673" y="97640"/>
                    <a:pt x="95183" y="97437"/>
                    <a:pt x="95012" y="97154"/>
                  </a:cubicBezTo>
                  <a:cubicBezTo>
                    <a:pt x="94773" y="96765"/>
                    <a:pt x="95299" y="96105"/>
                    <a:pt x="95451" y="95787"/>
                  </a:cubicBezTo>
                  <a:cubicBezTo>
                    <a:pt x="96099" y="94451"/>
                    <a:pt x="96748" y="93118"/>
                    <a:pt x="97401" y="91789"/>
                  </a:cubicBezTo>
                  <a:cubicBezTo>
                    <a:pt x="99866" y="86768"/>
                    <a:pt x="102443" y="81806"/>
                    <a:pt x="105134" y="76904"/>
                  </a:cubicBezTo>
                  <a:close/>
                  <a:moveTo>
                    <a:pt x="141552" y="117262"/>
                  </a:moveTo>
                  <a:lnTo>
                    <a:pt x="141552" y="117262"/>
                  </a:lnTo>
                  <a:cubicBezTo>
                    <a:pt x="145783" y="118341"/>
                    <a:pt x="149286" y="121129"/>
                    <a:pt x="151508" y="124879"/>
                  </a:cubicBezTo>
                  <a:cubicBezTo>
                    <a:pt x="150128" y="124455"/>
                    <a:pt x="148669" y="124276"/>
                    <a:pt x="147192" y="124276"/>
                  </a:cubicBezTo>
                  <a:cubicBezTo>
                    <a:pt x="146630" y="124276"/>
                    <a:pt x="146065" y="124302"/>
                    <a:pt x="145501" y="124350"/>
                  </a:cubicBezTo>
                  <a:cubicBezTo>
                    <a:pt x="145795" y="123142"/>
                    <a:pt x="145001" y="121789"/>
                    <a:pt x="144436" y="120710"/>
                  </a:cubicBezTo>
                  <a:cubicBezTo>
                    <a:pt x="143694" y="119296"/>
                    <a:pt x="142716" y="118117"/>
                    <a:pt x="141552" y="117262"/>
                  </a:cubicBezTo>
                  <a:close/>
                  <a:moveTo>
                    <a:pt x="96240" y="120227"/>
                  </a:moveTo>
                  <a:cubicBezTo>
                    <a:pt x="96379" y="120227"/>
                    <a:pt x="96520" y="120233"/>
                    <a:pt x="96662" y="120244"/>
                  </a:cubicBezTo>
                  <a:cubicBezTo>
                    <a:pt x="95378" y="121525"/>
                    <a:pt x="94397" y="123207"/>
                    <a:pt x="93843" y="124870"/>
                  </a:cubicBezTo>
                  <a:cubicBezTo>
                    <a:pt x="93531" y="125799"/>
                    <a:pt x="93235" y="127006"/>
                    <a:pt x="93344" y="128080"/>
                  </a:cubicBezTo>
                  <a:cubicBezTo>
                    <a:pt x="93273" y="128100"/>
                    <a:pt x="93204" y="128132"/>
                    <a:pt x="93141" y="128172"/>
                  </a:cubicBezTo>
                  <a:cubicBezTo>
                    <a:pt x="92819" y="128373"/>
                    <a:pt x="92490" y="128463"/>
                    <a:pt x="92174" y="128463"/>
                  </a:cubicBezTo>
                  <a:cubicBezTo>
                    <a:pt x="91266" y="128463"/>
                    <a:pt x="90469" y="127719"/>
                    <a:pt x="90290" y="126707"/>
                  </a:cubicBezTo>
                  <a:cubicBezTo>
                    <a:pt x="90080" y="125525"/>
                    <a:pt x="90578" y="124237"/>
                    <a:pt x="91177" y="123247"/>
                  </a:cubicBezTo>
                  <a:cubicBezTo>
                    <a:pt x="92283" y="121427"/>
                    <a:pt x="94177" y="120227"/>
                    <a:pt x="96240" y="120227"/>
                  </a:cubicBezTo>
                  <a:close/>
                  <a:moveTo>
                    <a:pt x="104980" y="120305"/>
                  </a:moveTo>
                  <a:cubicBezTo>
                    <a:pt x="105758" y="120305"/>
                    <a:pt x="106529" y="120508"/>
                    <a:pt x="107217" y="120980"/>
                  </a:cubicBezTo>
                  <a:cubicBezTo>
                    <a:pt x="107450" y="121141"/>
                    <a:pt x="107947" y="121461"/>
                    <a:pt x="107976" y="121775"/>
                  </a:cubicBezTo>
                  <a:cubicBezTo>
                    <a:pt x="108023" y="122264"/>
                    <a:pt x="107389" y="122558"/>
                    <a:pt x="106946" y="122666"/>
                  </a:cubicBezTo>
                  <a:lnTo>
                    <a:pt x="106947" y="122665"/>
                  </a:lnTo>
                  <a:lnTo>
                    <a:pt x="106947" y="122665"/>
                  </a:lnTo>
                  <a:cubicBezTo>
                    <a:pt x="106833" y="122682"/>
                    <a:pt x="106719" y="122703"/>
                    <a:pt x="106605" y="122721"/>
                  </a:cubicBezTo>
                  <a:cubicBezTo>
                    <a:pt x="106134" y="122775"/>
                    <a:pt x="105660" y="122854"/>
                    <a:pt x="105208" y="123003"/>
                  </a:cubicBezTo>
                  <a:cubicBezTo>
                    <a:pt x="104313" y="123297"/>
                    <a:pt x="103547" y="123829"/>
                    <a:pt x="103041" y="124638"/>
                  </a:cubicBezTo>
                  <a:cubicBezTo>
                    <a:pt x="102465" y="125564"/>
                    <a:pt x="102387" y="126660"/>
                    <a:pt x="101996" y="127655"/>
                  </a:cubicBezTo>
                  <a:cubicBezTo>
                    <a:pt x="101779" y="128217"/>
                    <a:pt x="101352" y="128758"/>
                    <a:pt x="100740" y="128758"/>
                  </a:cubicBezTo>
                  <a:cubicBezTo>
                    <a:pt x="100639" y="128758"/>
                    <a:pt x="100534" y="128743"/>
                    <a:pt x="100423" y="128712"/>
                  </a:cubicBezTo>
                  <a:cubicBezTo>
                    <a:pt x="99480" y="128443"/>
                    <a:pt x="99480" y="127274"/>
                    <a:pt x="99541" y="126474"/>
                  </a:cubicBezTo>
                  <a:cubicBezTo>
                    <a:pt x="99779" y="123401"/>
                    <a:pt x="101849" y="120596"/>
                    <a:pt x="104916" y="120305"/>
                  </a:cubicBezTo>
                  <a:cubicBezTo>
                    <a:pt x="104937" y="120305"/>
                    <a:pt x="104959" y="120305"/>
                    <a:pt x="104980" y="120305"/>
                  </a:cubicBezTo>
                  <a:close/>
                  <a:moveTo>
                    <a:pt x="101826" y="119748"/>
                  </a:moveTo>
                  <a:cubicBezTo>
                    <a:pt x="99324" y="121199"/>
                    <a:pt x="97694" y="124183"/>
                    <a:pt x="97659" y="127179"/>
                  </a:cubicBezTo>
                  <a:cubicBezTo>
                    <a:pt x="97656" y="127587"/>
                    <a:pt x="97706" y="127996"/>
                    <a:pt x="97806" y="128391"/>
                  </a:cubicBezTo>
                  <a:cubicBezTo>
                    <a:pt x="97711" y="128457"/>
                    <a:pt x="97626" y="128539"/>
                    <a:pt x="97557" y="128633"/>
                  </a:cubicBezTo>
                  <a:cubicBezTo>
                    <a:pt x="97303" y="128977"/>
                    <a:pt x="96796" y="129140"/>
                    <a:pt x="96299" y="129140"/>
                  </a:cubicBezTo>
                  <a:cubicBezTo>
                    <a:pt x="95932" y="129140"/>
                    <a:pt x="95570" y="129051"/>
                    <a:pt x="95320" y="128881"/>
                  </a:cubicBezTo>
                  <a:cubicBezTo>
                    <a:pt x="94462" y="128301"/>
                    <a:pt x="94607" y="127234"/>
                    <a:pt x="94779" y="126413"/>
                  </a:cubicBezTo>
                  <a:cubicBezTo>
                    <a:pt x="95058" y="125089"/>
                    <a:pt x="95803" y="123873"/>
                    <a:pt x="96632" y="122820"/>
                  </a:cubicBezTo>
                  <a:cubicBezTo>
                    <a:pt x="97912" y="121197"/>
                    <a:pt x="99763" y="119814"/>
                    <a:pt x="101826" y="119748"/>
                  </a:cubicBezTo>
                  <a:close/>
                  <a:moveTo>
                    <a:pt x="29120" y="108212"/>
                  </a:moveTo>
                  <a:cubicBezTo>
                    <a:pt x="30453" y="108212"/>
                    <a:pt x="31788" y="108424"/>
                    <a:pt x="33073" y="108877"/>
                  </a:cubicBezTo>
                  <a:cubicBezTo>
                    <a:pt x="39465" y="111131"/>
                    <a:pt x="44220" y="117181"/>
                    <a:pt x="43915" y="124077"/>
                  </a:cubicBezTo>
                  <a:cubicBezTo>
                    <a:pt x="43614" y="130906"/>
                    <a:pt x="37930" y="136155"/>
                    <a:pt x="31274" y="136155"/>
                  </a:cubicBezTo>
                  <a:cubicBezTo>
                    <a:pt x="30841" y="136155"/>
                    <a:pt x="30403" y="136132"/>
                    <a:pt x="29963" y="136087"/>
                  </a:cubicBezTo>
                  <a:cubicBezTo>
                    <a:pt x="26487" y="135726"/>
                    <a:pt x="22570" y="134463"/>
                    <a:pt x="19890" y="132156"/>
                  </a:cubicBezTo>
                  <a:cubicBezTo>
                    <a:pt x="17440" y="130053"/>
                    <a:pt x="16077" y="126898"/>
                    <a:pt x="15783" y="123715"/>
                  </a:cubicBezTo>
                  <a:cubicBezTo>
                    <a:pt x="15264" y="118112"/>
                    <a:pt x="18033" y="112880"/>
                    <a:pt x="22453" y="109991"/>
                  </a:cubicBezTo>
                  <a:cubicBezTo>
                    <a:pt x="24491" y="108854"/>
                    <a:pt x="26802" y="108212"/>
                    <a:pt x="29120" y="108212"/>
                  </a:cubicBezTo>
                  <a:close/>
                  <a:moveTo>
                    <a:pt x="215464" y="85777"/>
                  </a:moveTo>
                  <a:cubicBezTo>
                    <a:pt x="218309" y="85777"/>
                    <a:pt x="221130" y="86351"/>
                    <a:pt x="224031" y="87474"/>
                  </a:cubicBezTo>
                  <a:cubicBezTo>
                    <a:pt x="229656" y="89647"/>
                    <a:pt x="234823" y="92899"/>
                    <a:pt x="237398" y="98559"/>
                  </a:cubicBezTo>
                  <a:cubicBezTo>
                    <a:pt x="239662" y="103531"/>
                    <a:pt x="239982" y="109405"/>
                    <a:pt x="238871" y="114707"/>
                  </a:cubicBezTo>
                  <a:cubicBezTo>
                    <a:pt x="237727" y="120166"/>
                    <a:pt x="235094" y="125327"/>
                    <a:pt x="231390" y="129492"/>
                  </a:cubicBezTo>
                  <a:cubicBezTo>
                    <a:pt x="227327" y="134058"/>
                    <a:pt x="222135" y="136778"/>
                    <a:pt x="216030" y="136778"/>
                  </a:cubicBezTo>
                  <a:cubicBezTo>
                    <a:pt x="215747" y="136778"/>
                    <a:pt x="215462" y="136772"/>
                    <a:pt x="215176" y="136760"/>
                  </a:cubicBezTo>
                  <a:cubicBezTo>
                    <a:pt x="209074" y="136507"/>
                    <a:pt x="203308" y="133699"/>
                    <a:pt x="198815" y="129658"/>
                  </a:cubicBezTo>
                  <a:cubicBezTo>
                    <a:pt x="196604" y="127667"/>
                    <a:pt x="194518" y="125436"/>
                    <a:pt x="193040" y="122838"/>
                  </a:cubicBezTo>
                  <a:cubicBezTo>
                    <a:pt x="191529" y="120183"/>
                    <a:pt x="191047" y="117119"/>
                    <a:pt x="191063" y="114092"/>
                  </a:cubicBezTo>
                  <a:cubicBezTo>
                    <a:pt x="191105" y="107807"/>
                    <a:pt x="192801" y="101024"/>
                    <a:pt x="196270" y="95740"/>
                  </a:cubicBezTo>
                  <a:cubicBezTo>
                    <a:pt x="199036" y="91520"/>
                    <a:pt x="203448" y="88580"/>
                    <a:pt x="208190" y="87005"/>
                  </a:cubicBezTo>
                  <a:cubicBezTo>
                    <a:pt x="210671" y="86182"/>
                    <a:pt x="213076" y="85777"/>
                    <a:pt x="215464" y="85777"/>
                  </a:cubicBezTo>
                  <a:close/>
                  <a:moveTo>
                    <a:pt x="101648" y="80122"/>
                  </a:moveTo>
                  <a:cubicBezTo>
                    <a:pt x="100006" y="82810"/>
                    <a:pt x="98399" y="85517"/>
                    <a:pt x="96827" y="88243"/>
                  </a:cubicBezTo>
                  <a:cubicBezTo>
                    <a:pt x="95578" y="90402"/>
                    <a:pt x="94360" y="92580"/>
                    <a:pt x="93172" y="94774"/>
                  </a:cubicBezTo>
                  <a:cubicBezTo>
                    <a:pt x="92338" y="96316"/>
                    <a:pt x="91622" y="98368"/>
                    <a:pt x="93713" y="99265"/>
                  </a:cubicBezTo>
                  <a:cubicBezTo>
                    <a:pt x="94587" y="99636"/>
                    <a:pt x="95674" y="99590"/>
                    <a:pt x="96599" y="99710"/>
                  </a:cubicBezTo>
                  <a:cubicBezTo>
                    <a:pt x="97987" y="99887"/>
                    <a:pt x="99367" y="100119"/>
                    <a:pt x="100749" y="100329"/>
                  </a:cubicBezTo>
                  <a:cubicBezTo>
                    <a:pt x="101942" y="100512"/>
                    <a:pt x="103300" y="100553"/>
                    <a:pt x="104462" y="100894"/>
                  </a:cubicBezTo>
                  <a:cubicBezTo>
                    <a:pt x="105305" y="101141"/>
                    <a:pt x="105323" y="101258"/>
                    <a:pt x="104715" y="101950"/>
                  </a:cubicBezTo>
                  <a:cubicBezTo>
                    <a:pt x="104385" y="102322"/>
                    <a:pt x="104025" y="102668"/>
                    <a:pt x="103661" y="103006"/>
                  </a:cubicBezTo>
                  <a:cubicBezTo>
                    <a:pt x="102349" y="104217"/>
                    <a:pt x="100746" y="105365"/>
                    <a:pt x="100111" y="107114"/>
                  </a:cubicBezTo>
                  <a:cubicBezTo>
                    <a:pt x="99515" y="108767"/>
                    <a:pt x="100303" y="110105"/>
                    <a:pt x="101578" y="111150"/>
                  </a:cubicBezTo>
                  <a:cubicBezTo>
                    <a:pt x="105701" y="114525"/>
                    <a:pt x="109725" y="118078"/>
                    <a:pt x="113923" y="121365"/>
                  </a:cubicBezTo>
                  <a:cubicBezTo>
                    <a:pt x="112483" y="121662"/>
                    <a:pt x="111043" y="121947"/>
                    <a:pt x="109597" y="122209"/>
                  </a:cubicBezTo>
                  <a:cubicBezTo>
                    <a:pt x="109771" y="121328"/>
                    <a:pt x="109396" y="120320"/>
                    <a:pt x="108695" y="119687"/>
                  </a:cubicBezTo>
                  <a:cubicBezTo>
                    <a:pt x="107812" y="118888"/>
                    <a:pt x="106739" y="118547"/>
                    <a:pt x="105637" y="118547"/>
                  </a:cubicBezTo>
                  <a:cubicBezTo>
                    <a:pt x="105106" y="118547"/>
                    <a:pt x="104567" y="118626"/>
                    <a:pt x="104039" y="118772"/>
                  </a:cubicBezTo>
                  <a:cubicBezTo>
                    <a:pt x="103955" y="118648"/>
                    <a:pt x="103829" y="118546"/>
                    <a:pt x="103661" y="118478"/>
                  </a:cubicBezTo>
                  <a:cubicBezTo>
                    <a:pt x="102898" y="118180"/>
                    <a:pt x="102156" y="118045"/>
                    <a:pt x="101443" y="118045"/>
                  </a:cubicBezTo>
                  <a:cubicBezTo>
                    <a:pt x="100358" y="118045"/>
                    <a:pt x="99339" y="118359"/>
                    <a:pt x="98416" y="118889"/>
                  </a:cubicBezTo>
                  <a:cubicBezTo>
                    <a:pt x="98344" y="118836"/>
                    <a:pt x="98266" y="118794"/>
                    <a:pt x="98183" y="118765"/>
                  </a:cubicBezTo>
                  <a:cubicBezTo>
                    <a:pt x="97420" y="118485"/>
                    <a:pt x="96659" y="118355"/>
                    <a:pt x="95919" y="118355"/>
                  </a:cubicBezTo>
                  <a:cubicBezTo>
                    <a:pt x="92585" y="118355"/>
                    <a:pt x="89661" y="120980"/>
                    <a:pt x="88808" y="124336"/>
                  </a:cubicBezTo>
                  <a:cubicBezTo>
                    <a:pt x="88761" y="124519"/>
                    <a:pt x="88723" y="124702"/>
                    <a:pt x="88691" y="124888"/>
                  </a:cubicBezTo>
                  <a:cubicBezTo>
                    <a:pt x="88537" y="124896"/>
                    <a:pt x="88386" y="124931"/>
                    <a:pt x="88243" y="124994"/>
                  </a:cubicBezTo>
                  <a:cubicBezTo>
                    <a:pt x="87275" y="125407"/>
                    <a:pt x="86295" y="125819"/>
                    <a:pt x="85305" y="126207"/>
                  </a:cubicBezTo>
                  <a:cubicBezTo>
                    <a:pt x="86550" y="123247"/>
                    <a:pt x="87450" y="120074"/>
                    <a:pt x="88360" y="117050"/>
                  </a:cubicBezTo>
                  <a:cubicBezTo>
                    <a:pt x="88410" y="116891"/>
                    <a:pt x="88453" y="116727"/>
                    <a:pt x="88500" y="116564"/>
                  </a:cubicBezTo>
                  <a:cubicBezTo>
                    <a:pt x="88564" y="116511"/>
                    <a:pt x="88620" y="116447"/>
                    <a:pt x="88666" y="116376"/>
                  </a:cubicBezTo>
                  <a:cubicBezTo>
                    <a:pt x="90621" y="113282"/>
                    <a:pt x="92212" y="109983"/>
                    <a:pt x="93344" y="106504"/>
                  </a:cubicBezTo>
                  <a:cubicBezTo>
                    <a:pt x="93448" y="106183"/>
                    <a:pt x="93190" y="105977"/>
                    <a:pt x="92929" y="105977"/>
                  </a:cubicBezTo>
                  <a:cubicBezTo>
                    <a:pt x="92757" y="105977"/>
                    <a:pt x="92584" y="106067"/>
                    <a:pt x="92512" y="106273"/>
                  </a:cubicBezTo>
                  <a:cubicBezTo>
                    <a:pt x="91768" y="108414"/>
                    <a:pt x="90824" y="110448"/>
                    <a:pt x="89682" y="112378"/>
                  </a:cubicBezTo>
                  <a:cubicBezTo>
                    <a:pt x="90361" y="109858"/>
                    <a:pt x="90976" y="107327"/>
                    <a:pt x="91526" y="104784"/>
                  </a:cubicBezTo>
                  <a:cubicBezTo>
                    <a:pt x="91631" y="104298"/>
                    <a:pt x="91231" y="103980"/>
                    <a:pt x="90853" y="103980"/>
                  </a:cubicBezTo>
                  <a:cubicBezTo>
                    <a:pt x="90603" y="103980"/>
                    <a:pt x="90363" y="104119"/>
                    <a:pt x="90284" y="104440"/>
                  </a:cubicBezTo>
                  <a:cubicBezTo>
                    <a:pt x="89300" y="108461"/>
                    <a:pt x="88134" y="112421"/>
                    <a:pt x="86737" y="116317"/>
                  </a:cubicBezTo>
                  <a:cubicBezTo>
                    <a:pt x="85341" y="120213"/>
                    <a:pt x="83452" y="123934"/>
                    <a:pt x="82108" y="127835"/>
                  </a:cubicBezTo>
                  <a:cubicBezTo>
                    <a:pt x="81838" y="128619"/>
                    <a:pt x="82528" y="129212"/>
                    <a:pt x="83226" y="129212"/>
                  </a:cubicBezTo>
                  <a:cubicBezTo>
                    <a:pt x="83402" y="129212"/>
                    <a:pt x="83579" y="129174"/>
                    <a:pt x="83740" y="129092"/>
                  </a:cubicBezTo>
                  <a:cubicBezTo>
                    <a:pt x="85323" y="128286"/>
                    <a:pt x="87002" y="127634"/>
                    <a:pt x="88661" y="126997"/>
                  </a:cubicBezTo>
                  <a:cubicBezTo>
                    <a:pt x="88808" y="127908"/>
                    <a:pt x="89192" y="128763"/>
                    <a:pt x="89894" y="129424"/>
                  </a:cubicBezTo>
                  <a:cubicBezTo>
                    <a:pt x="90588" y="130075"/>
                    <a:pt x="91422" y="130408"/>
                    <a:pt x="92258" y="130408"/>
                  </a:cubicBezTo>
                  <a:cubicBezTo>
                    <a:pt x="92895" y="130408"/>
                    <a:pt x="93534" y="130215"/>
                    <a:pt x="94112" y="129820"/>
                  </a:cubicBezTo>
                  <a:cubicBezTo>
                    <a:pt x="94215" y="129923"/>
                    <a:pt x="94329" y="130017"/>
                    <a:pt x="94450" y="130098"/>
                  </a:cubicBezTo>
                  <a:cubicBezTo>
                    <a:pt x="95139" y="130568"/>
                    <a:pt x="95955" y="130843"/>
                    <a:pt x="96738" y="130843"/>
                  </a:cubicBezTo>
                  <a:cubicBezTo>
                    <a:pt x="97480" y="130843"/>
                    <a:pt x="98191" y="130597"/>
                    <a:pt x="98736" y="130037"/>
                  </a:cubicBezTo>
                  <a:cubicBezTo>
                    <a:pt x="99242" y="130525"/>
                    <a:pt x="99922" y="130827"/>
                    <a:pt x="100766" y="130827"/>
                  </a:cubicBezTo>
                  <a:cubicBezTo>
                    <a:pt x="100790" y="130827"/>
                    <a:pt x="100815" y="130826"/>
                    <a:pt x="100839" y="130826"/>
                  </a:cubicBezTo>
                  <a:cubicBezTo>
                    <a:pt x="102873" y="130785"/>
                    <a:pt x="103691" y="129034"/>
                    <a:pt x="103906" y="127262"/>
                  </a:cubicBezTo>
                  <a:cubicBezTo>
                    <a:pt x="104089" y="125772"/>
                    <a:pt x="104247" y="124504"/>
                    <a:pt x="105896" y="124023"/>
                  </a:cubicBezTo>
                  <a:cubicBezTo>
                    <a:pt x="106731" y="123783"/>
                    <a:pt x="107779" y="124016"/>
                    <a:pt x="108561" y="123593"/>
                  </a:cubicBezTo>
                  <a:cubicBezTo>
                    <a:pt x="115643" y="122626"/>
                    <a:pt x="122710" y="121480"/>
                    <a:pt x="129684" y="119916"/>
                  </a:cubicBezTo>
                  <a:cubicBezTo>
                    <a:pt x="131601" y="119485"/>
                    <a:pt x="133493" y="118969"/>
                    <a:pt x="135373" y="118408"/>
                  </a:cubicBezTo>
                  <a:cubicBezTo>
                    <a:pt x="136343" y="118119"/>
                    <a:pt x="137351" y="117816"/>
                    <a:pt x="138308" y="117816"/>
                  </a:cubicBezTo>
                  <a:cubicBezTo>
                    <a:pt x="139196" y="117816"/>
                    <a:pt x="140041" y="118077"/>
                    <a:pt x="140770" y="118854"/>
                  </a:cubicBezTo>
                  <a:cubicBezTo>
                    <a:pt x="141812" y="119962"/>
                    <a:pt x="142626" y="121641"/>
                    <a:pt x="143094" y="123084"/>
                  </a:cubicBezTo>
                  <a:cubicBezTo>
                    <a:pt x="143240" y="123539"/>
                    <a:pt x="143234" y="123846"/>
                    <a:pt x="143112" y="124091"/>
                  </a:cubicBezTo>
                  <a:cubicBezTo>
                    <a:pt x="138847" y="125715"/>
                    <a:pt x="134697" y="127655"/>
                    <a:pt x="130744" y="129932"/>
                  </a:cubicBezTo>
                  <a:cubicBezTo>
                    <a:pt x="126581" y="132329"/>
                    <a:pt x="122763" y="135239"/>
                    <a:pt x="118739" y="137849"/>
                  </a:cubicBezTo>
                  <a:cubicBezTo>
                    <a:pt x="114523" y="140589"/>
                    <a:pt x="110100" y="142614"/>
                    <a:pt x="105198" y="143764"/>
                  </a:cubicBezTo>
                  <a:cubicBezTo>
                    <a:pt x="100092" y="144959"/>
                    <a:pt x="94846" y="145620"/>
                    <a:pt x="89644" y="146219"/>
                  </a:cubicBezTo>
                  <a:cubicBezTo>
                    <a:pt x="85492" y="146697"/>
                    <a:pt x="81352" y="147182"/>
                    <a:pt x="77199" y="147182"/>
                  </a:cubicBezTo>
                  <a:cubicBezTo>
                    <a:pt x="76354" y="147182"/>
                    <a:pt x="75508" y="147162"/>
                    <a:pt x="74662" y="147118"/>
                  </a:cubicBezTo>
                  <a:cubicBezTo>
                    <a:pt x="74462" y="147093"/>
                    <a:pt x="74261" y="147066"/>
                    <a:pt x="74060" y="147034"/>
                  </a:cubicBezTo>
                  <a:cubicBezTo>
                    <a:pt x="71192" y="146552"/>
                    <a:pt x="68139" y="145617"/>
                    <a:pt x="66437" y="143074"/>
                  </a:cubicBezTo>
                  <a:cubicBezTo>
                    <a:pt x="64660" y="140412"/>
                    <a:pt x="65207" y="136712"/>
                    <a:pt x="65736" y="133744"/>
                  </a:cubicBezTo>
                  <a:cubicBezTo>
                    <a:pt x="66312" y="130532"/>
                    <a:pt x="67177" y="127366"/>
                    <a:pt x="67956" y="124197"/>
                  </a:cubicBezTo>
                  <a:cubicBezTo>
                    <a:pt x="69554" y="117715"/>
                    <a:pt x="71130" y="111224"/>
                    <a:pt x="73118" y="104847"/>
                  </a:cubicBezTo>
                  <a:cubicBezTo>
                    <a:pt x="74099" y="101708"/>
                    <a:pt x="75028" y="98393"/>
                    <a:pt x="76540" y="95461"/>
                  </a:cubicBezTo>
                  <a:cubicBezTo>
                    <a:pt x="78023" y="92583"/>
                    <a:pt x="80113" y="90812"/>
                    <a:pt x="82929" y="89307"/>
                  </a:cubicBezTo>
                  <a:cubicBezTo>
                    <a:pt x="89047" y="86043"/>
                    <a:pt x="95367" y="83081"/>
                    <a:pt x="101648" y="80122"/>
                  </a:cubicBezTo>
                  <a:close/>
                  <a:moveTo>
                    <a:pt x="143116" y="79109"/>
                  </a:moveTo>
                  <a:cubicBezTo>
                    <a:pt x="146231" y="81206"/>
                    <a:pt x="149406" y="83207"/>
                    <a:pt x="152642" y="85112"/>
                  </a:cubicBezTo>
                  <a:cubicBezTo>
                    <a:pt x="154512" y="86209"/>
                    <a:pt x="156401" y="87276"/>
                    <a:pt x="158306" y="88315"/>
                  </a:cubicBezTo>
                  <a:cubicBezTo>
                    <a:pt x="160151" y="89315"/>
                    <a:pt x="162092" y="90264"/>
                    <a:pt x="163663" y="91685"/>
                  </a:cubicBezTo>
                  <a:cubicBezTo>
                    <a:pt x="166857" y="94571"/>
                    <a:pt x="168190" y="99360"/>
                    <a:pt x="169557" y="103297"/>
                  </a:cubicBezTo>
                  <a:cubicBezTo>
                    <a:pt x="171056" y="107608"/>
                    <a:pt x="172260" y="112015"/>
                    <a:pt x="173266" y="116467"/>
                  </a:cubicBezTo>
                  <a:cubicBezTo>
                    <a:pt x="174290" y="121001"/>
                    <a:pt x="175160" y="125614"/>
                    <a:pt x="175620" y="130242"/>
                  </a:cubicBezTo>
                  <a:cubicBezTo>
                    <a:pt x="176013" y="134189"/>
                    <a:pt x="176682" y="138985"/>
                    <a:pt x="174910" y="142694"/>
                  </a:cubicBezTo>
                  <a:cubicBezTo>
                    <a:pt x="173284" y="146099"/>
                    <a:pt x="169603" y="147720"/>
                    <a:pt x="166048" y="148247"/>
                  </a:cubicBezTo>
                  <a:cubicBezTo>
                    <a:pt x="165189" y="148375"/>
                    <a:pt x="164324" y="148431"/>
                    <a:pt x="163456" y="148431"/>
                  </a:cubicBezTo>
                  <a:cubicBezTo>
                    <a:pt x="159557" y="148431"/>
                    <a:pt x="155587" y="147300"/>
                    <a:pt x="151863" y="146426"/>
                  </a:cubicBezTo>
                  <a:cubicBezTo>
                    <a:pt x="141789" y="144057"/>
                    <a:pt x="131782" y="141390"/>
                    <a:pt x="121759" y="138794"/>
                  </a:cubicBezTo>
                  <a:cubicBezTo>
                    <a:pt x="124217" y="137186"/>
                    <a:pt x="126563" y="135399"/>
                    <a:pt x="128972" y="133708"/>
                  </a:cubicBezTo>
                  <a:cubicBezTo>
                    <a:pt x="132167" y="131464"/>
                    <a:pt x="135522" y="129455"/>
                    <a:pt x="139007" y="127694"/>
                  </a:cubicBezTo>
                  <a:cubicBezTo>
                    <a:pt x="139047" y="127692"/>
                    <a:pt x="139087" y="127688"/>
                    <a:pt x="139127" y="127680"/>
                  </a:cubicBezTo>
                  <a:cubicBezTo>
                    <a:pt x="140633" y="127325"/>
                    <a:pt x="142955" y="126865"/>
                    <a:pt x="144381" y="125841"/>
                  </a:cubicBezTo>
                  <a:cubicBezTo>
                    <a:pt x="144482" y="125839"/>
                    <a:pt x="144582" y="125838"/>
                    <a:pt x="144682" y="125838"/>
                  </a:cubicBezTo>
                  <a:cubicBezTo>
                    <a:pt x="147879" y="125838"/>
                    <a:pt x="150740" y="126683"/>
                    <a:pt x="153583" y="128123"/>
                  </a:cubicBezTo>
                  <a:cubicBezTo>
                    <a:pt x="154107" y="128388"/>
                    <a:pt x="154783" y="128763"/>
                    <a:pt x="155325" y="128763"/>
                  </a:cubicBezTo>
                  <a:cubicBezTo>
                    <a:pt x="155758" y="128763"/>
                    <a:pt x="156105" y="128524"/>
                    <a:pt x="156223" y="127802"/>
                  </a:cubicBezTo>
                  <a:cubicBezTo>
                    <a:pt x="156403" y="126699"/>
                    <a:pt x="154972" y="125571"/>
                    <a:pt x="154421" y="124774"/>
                  </a:cubicBezTo>
                  <a:cubicBezTo>
                    <a:pt x="153246" y="123068"/>
                    <a:pt x="152321" y="121056"/>
                    <a:pt x="151408" y="119198"/>
                  </a:cubicBezTo>
                  <a:cubicBezTo>
                    <a:pt x="149502" y="115324"/>
                    <a:pt x="148012" y="111195"/>
                    <a:pt x="147756" y="106851"/>
                  </a:cubicBezTo>
                  <a:cubicBezTo>
                    <a:pt x="147738" y="106543"/>
                    <a:pt x="147485" y="106392"/>
                    <a:pt x="147244" y="106392"/>
                  </a:cubicBezTo>
                  <a:cubicBezTo>
                    <a:pt x="147000" y="106392"/>
                    <a:pt x="146767" y="106547"/>
                    <a:pt x="146802" y="106851"/>
                  </a:cubicBezTo>
                  <a:cubicBezTo>
                    <a:pt x="147058" y="109123"/>
                    <a:pt x="147360" y="111437"/>
                    <a:pt x="147794" y="113726"/>
                  </a:cubicBezTo>
                  <a:cubicBezTo>
                    <a:pt x="146598" y="112009"/>
                    <a:pt x="145778" y="110121"/>
                    <a:pt x="145310" y="108044"/>
                  </a:cubicBezTo>
                  <a:cubicBezTo>
                    <a:pt x="145262" y="107835"/>
                    <a:pt x="145112" y="107745"/>
                    <a:pt x="144953" y="107745"/>
                  </a:cubicBezTo>
                  <a:cubicBezTo>
                    <a:pt x="144713" y="107745"/>
                    <a:pt x="144454" y="107952"/>
                    <a:pt x="144510" y="108264"/>
                  </a:cubicBezTo>
                  <a:cubicBezTo>
                    <a:pt x="144978" y="110915"/>
                    <a:pt x="146004" y="113409"/>
                    <a:pt x="147546" y="115614"/>
                  </a:cubicBezTo>
                  <a:cubicBezTo>
                    <a:pt x="147703" y="115838"/>
                    <a:pt x="147904" y="115928"/>
                    <a:pt x="148098" y="115928"/>
                  </a:cubicBezTo>
                  <a:cubicBezTo>
                    <a:pt x="148149" y="115928"/>
                    <a:pt x="148199" y="115922"/>
                    <a:pt x="148248" y="115910"/>
                  </a:cubicBezTo>
                  <a:cubicBezTo>
                    <a:pt x="148489" y="116949"/>
                    <a:pt x="148766" y="117980"/>
                    <a:pt x="149089" y="118995"/>
                  </a:cubicBezTo>
                  <a:cubicBezTo>
                    <a:pt x="146567" y="117087"/>
                    <a:pt x="143448" y="115979"/>
                    <a:pt x="140244" y="115979"/>
                  </a:cubicBezTo>
                  <a:cubicBezTo>
                    <a:pt x="140058" y="115979"/>
                    <a:pt x="139872" y="115983"/>
                    <a:pt x="139685" y="115990"/>
                  </a:cubicBezTo>
                  <a:cubicBezTo>
                    <a:pt x="139540" y="115997"/>
                    <a:pt x="139429" y="116051"/>
                    <a:pt x="139359" y="116126"/>
                  </a:cubicBezTo>
                  <a:cubicBezTo>
                    <a:pt x="138693" y="115914"/>
                    <a:pt x="138001" y="115793"/>
                    <a:pt x="137303" y="115766"/>
                  </a:cubicBezTo>
                  <a:cubicBezTo>
                    <a:pt x="139470" y="112578"/>
                    <a:pt x="141739" y="109493"/>
                    <a:pt x="144035" y="106392"/>
                  </a:cubicBezTo>
                  <a:cubicBezTo>
                    <a:pt x="145026" y="105054"/>
                    <a:pt x="144876" y="104204"/>
                    <a:pt x="143753" y="103008"/>
                  </a:cubicBezTo>
                  <a:cubicBezTo>
                    <a:pt x="142801" y="101998"/>
                    <a:pt x="141722" y="101148"/>
                    <a:pt x="140659" y="100273"/>
                  </a:cubicBezTo>
                  <a:cubicBezTo>
                    <a:pt x="141742" y="100025"/>
                    <a:pt x="142818" y="99720"/>
                    <a:pt x="143892" y="99455"/>
                  </a:cubicBezTo>
                  <a:cubicBezTo>
                    <a:pt x="145362" y="99092"/>
                    <a:pt x="146888" y="98813"/>
                    <a:pt x="148330" y="98339"/>
                  </a:cubicBezTo>
                  <a:cubicBezTo>
                    <a:pt x="151061" y="97439"/>
                    <a:pt x="151216" y="95003"/>
                    <a:pt x="150107" y="92688"/>
                  </a:cubicBezTo>
                  <a:cubicBezTo>
                    <a:pt x="147907" y="88105"/>
                    <a:pt x="145498" y="83611"/>
                    <a:pt x="143116" y="79109"/>
                  </a:cubicBezTo>
                  <a:close/>
                  <a:moveTo>
                    <a:pt x="118782" y="140603"/>
                  </a:moveTo>
                  <a:lnTo>
                    <a:pt x="118782" y="140603"/>
                  </a:lnTo>
                  <a:cubicBezTo>
                    <a:pt x="118664" y="143195"/>
                    <a:pt x="118488" y="145785"/>
                    <a:pt x="118411" y="148377"/>
                  </a:cubicBezTo>
                  <a:cubicBezTo>
                    <a:pt x="118329" y="151135"/>
                    <a:pt x="118087" y="153992"/>
                    <a:pt x="118384" y="156742"/>
                  </a:cubicBezTo>
                  <a:cubicBezTo>
                    <a:pt x="118389" y="156797"/>
                    <a:pt x="118400" y="156851"/>
                    <a:pt x="118416" y="156905"/>
                  </a:cubicBezTo>
                  <a:cubicBezTo>
                    <a:pt x="117153" y="156919"/>
                    <a:pt x="115887" y="156934"/>
                    <a:pt x="114624" y="156957"/>
                  </a:cubicBezTo>
                  <a:cubicBezTo>
                    <a:pt x="110990" y="156869"/>
                    <a:pt x="107363" y="156797"/>
                    <a:pt x="103728" y="156797"/>
                  </a:cubicBezTo>
                  <a:cubicBezTo>
                    <a:pt x="102408" y="156797"/>
                    <a:pt x="101086" y="156807"/>
                    <a:pt x="99763" y="156829"/>
                  </a:cubicBezTo>
                  <a:cubicBezTo>
                    <a:pt x="93681" y="156929"/>
                    <a:pt x="87601" y="157094"/>
                    <a:pt x="81522" y="157323"/>
                  </a:cubicBezTo>
                  <a:cubicBezTo>
                    <a:pt x="78895" y="157423"/>
                    <a:pt x="76265" y="157504"/>
                    <a:pt x="73636" y="157550"/>
                  </a:cubicBezTo>
                  <a:cubicBezTo>
                    <a:pt x="73903" y="154984"/>
                    <a:pt x="74007" y="152385"/>
                    <a:pt x="74156" y="149806"/>
                  </a:cubicBezTo>
                  <a:cubicBezTo>
                    <a:pt x="75219" y="149980"/>
                    <a:pt x="76273" y="150067"/>
                    <a:pt x="77271" y="150067"/>
                  </a:cubicBezTo>
                  <a:cubicBezTo>
                    <a:pt x="77569" y="150067"/>
                    <a:pt x="77863" y="150059"/>
                    <a:pt x="78150" y="150044"/>
                  </a:cubicBezTo>
                  <a:cubicBezTo>
                    <a:pt x="86484" y="150044"/>
                    <a:pt x="94596" y="147463"/>
                    <a:pt x="102748" y="145679"/>
                  </a:cubicBezTo>
                  <a:cubicBezTo>
                    <a:pt x="107372" y="144667"/>
                    <a:pt x="112187" y="143751"/>
                    <a:pt x="116510" y="141760"/>
                  </a:cubicBezTo>
                  <a:cubicBezTo>
                    <a:pt x="117284" y="141405"/>
                    <a:pt x="118040" y="141012"/>
                    <a:pt x="118782" y="140603"/>
                  </a:cubicBezTo>
                  <a:close/>
                  <a:moveTo>
                    <a:pt x="82783" y="48318"/>
                  </a:moveTo>
                  <a:lnTo>
                    <a:pt x="82783" y="48318"/>
                  </a:lnTo>
                  <a:cubicBezTo>
                    <a:pt x="80906" y="50550"/>
                    <a:pt x="79943" y="53922"/>
                    <a:pt x="80667" y="56732"/>
                  </a:cubicBezTo>
                  <a:cubicBezTo>
                    <a:pt x="81591" y="60328"/>
                    <a:pt x="84975" y="62279"/>
                    <a:pt x="88354" y="62279"/>
                  </a:cubicBezTo>
                  <a:cubicBezTo>
                    <a:pt x="90593" y="62279"/>
                    <a:pt x="92831" y="61422"/>
                    <a:pt x="94348" y="59618"/>
                  </a:cubicBezTo>
                  <a:cubicBezTo>
                    <a:pt x="95765" y="65650"/>
                    <a:pt x="98149" y="71669"/>
                    <a:pt x="103173" y="75557"/>
                  </a:cubicBezTo>
                  <a:cubicBezTo>
                    <a:pt x="103464" y="75781"/>
                    <a:pt x="103761" y="75995"/>
                    <a:pt x="104061" y="76203"/>
                  </a:cubicBezTo>
                  <a:cubicBezTo>
                    <a:pt x="103723" y="76741"/>
                    <a:pt x="103391" y="77285"/>
                    <a:pt x="103056" y="77827"/>
                  </a:cubicBezTo>
                  <a:cubicBezTo>
                    <a:pt x="103043" y="77827"/>
                    <a:pt x="103029" y="77826"/>
                    <a:pt x="103016" y="77826"/>
                  </a:cubicBezTo>
                  <a:cubicBezTo>
                    <a:pt x="102902" y="77826"/>
                    <a:pt x="102790" y="77850"/>
                    <a:pt x="102686" y="77897"/>
                  </a:cubicBezTo>
                  <a:cubicBezTo>
                    <a:pt x="99100" y="79450"/>
                    <a:pt x="95496" y="80969"/>
                    <a:pt x="91878" y="82454"/>
                  </a:cubicBezTo>
                  <a:cubicBezTo>
                    <a:pt x="88565" y="83812"/>
                    <a:pt x="85142" y="85040"/>
                    <a:pt x="81935" y="86631"/>
                  </a:cubicBezTo>
                  <a:cubicBezTo>
                    <a:pt x="78977" y="88097"/>
                    <a:pt x="77036" y="90463"/>
                    <a:pt x="75767" y="93474"/>
                  </a:cubicBezTo>
                  <a:cubicBezTo>
                    <a:pt x="74434" y="96638"/>
                    <a:pt x="73302" y="99911"/>
                    <a:pt x="72154" y="103143"/>
                  </a:cubicBezTo>
                  <a:cubicBezTo>
                    <a:pt x="69668" y="110138"/>
                    <a:pt x="67521" y="117246"/>
                    <a:pt x="65525" y="124395"/>
                  </a:cubicBezTo>
                  <a:cubicBezTo>
                    <a:pt x="64562" y="127857"/>
                    <a:pt x="63439" y="131330"/>
                    <a:pt x="62912" y="134891"/>
                  </a:cubicBezTo>
                  <a:cubicBezTo>
                    <a:pt x="62435" y="138118"/>
                    <a:pt x="62264" y="141572"/>
                    <a:pt x="64210" y="144379"/>
                  </a:cubicBezTo>
                  <a:cubicBezTo>
                    <a:pt x="66040" y="147019"/>
                    <a:pt x="69342" y="148714"/>
                    <a:pt x="72721" y="149518"/>
                  </a:cubicBezTo>
                  <a:cubicBezTo>
                    <a:pt x="72313" y="152200"/>
                    <a:pt x="71851" y="154885"/>
                    <a:pt x="71566" y="157579"/>
                  </a:cubicBezTo>
                  <a:cubicBezTo>
                    <a:pt x="70803" y="157587"/>
                    <a:pt x="70039" y="157591"/>
                    <a:pt x="69276" y="157591"/>
                  </a:cubicBezTo>
                  <a:cubicBezTo>
                    <a:pt x="67322" y="157591"/>
                    <a:pt x="65368" y="157564"/>
                    <a:pt x="63414" y="157504"/>
                  </a:cubicBezTo>
                  <a:cubicBezTo>
                    <a:pt x="60399" y="157407"/>
                    <a:pt x="57364" y="157215"/>
                    <a:pt x="54371" y="156860"/>
                  </a:cubicBezTo>
                  <a:cubicBezTo>
                    <a:pt x="52942" y="156692"/>
                    <a:pt x="51481" y="156444"/>
                    <a:pt x="50183" y="155791"/>
                  </a:cubicBezTo>
                  <a:cubicBezTo>
                    <a:pt x="48680" y="155036"/>
                    <a:pt x="48249" y="153925"/>
                    <a:pt x="48097" y="152324"/>
                  </a:cubicBezTo>
                  <a:cubicBezTo>
                    <a:pt x="47695" y="148100"/>
                    <a:pt x="47431" y="143858"/>
                    <a:pt x="47236" y="139616"/>
                  </a:cubicBezTo>
                  <a:cubicBezTo>
                    <a:pt x="47319" y="139523"/>
                    <a:pt x="47359" y="139399"/>
                    <a:pt x="47348" y="139276"/>
                  </a:cubicBezTo>
                  <a:cubicBezTo>
                    <a:pt x="46923" y="133899"/>
                    <a:pt x="47353" y="128475"/>
                    <a:pt x="47197" y="123084"/>
                  </a:cubicBezTo>
                  <a:cubicBezTo>
                    <a:pt x="47036" y="117582"/>
                    <a:pt x="46833" y="112109"/>
                    <a:pt x="46984" y="106604"/>
                  </a:cubicBezTo>
                  <a:cubicBezTo>
                    <a:pt x="47136" y="101099"/>
                    <a:pt x="47068" y="95635"/>
                    <a:pt x="46862" y="90128"/>
                  </a:cubicBezTo>
                  <a:cubicBezTo>
                    <a:pt x="46666" y="84992"/>
                    <a:pt x="46576" y="79799"/>
                    <a:pt x="46024" y="74681"/>
                  </a:cubicBezTo>
                  <a:cubicBezTo>
                    <a:pt x="51153" y="74402"/>
                    <a:pt x="56073" y="72612"/>
                    <a:pt x="60286" y="69345"/>
                  </a:cubicBezTo>
                  <a:cubicBezTo>
                    <a:pt x="65825" y="65051"/>
                    <a:pt x="69975" y="59182"/>
                    <a:pt x="72393" y="52623"/>
                  </a:cubicBezTo>
                  <a:cubicBezTo>
                    <a:pt x="72881" y="51293"/>
                    <a:pt x="73295" y="49934"/>
                    <a:pt x="73629" y="48557"/>
                  </a:cubicBezTo>
                  <a:cubicBezTo>
                    <a:pt x="74299" y="48568"/>
                    <a:pt x="74969" y="48573"/>
                    <a:pt x="75637" y="48573"/>
                  </a:cubicBezTo>
                  <a:cubicBezTo>
                    <a:pt x="78025" y="48573"/>
                    <a:pt x="80405" y="48499"/>
                    <a:pt x="82783" y="48318"/>
                  </a:cubicBezTo>
                  <a:close/>
                  <a:moveTo>
                    <a:pt x="161208" y="47538"/>
                  </a:moveTo>
                  <a:lnTo>
                    <a:pt x="161208" y="47538"/>
                  </a:lnTo>
                  <a:cubicBezTo>
                    <a:pt x="170253" y="47888"/>
                    <a:pt x="179294" y="48279"/>
                    <a:pt x="188333" y="48713"/>
                  </a:cubicBezTo>
                  <a:cubicBezTo>
                    <a:pt x="191043" y="48842"/>
                    <a:pt x="193752" y="48949"/>
                    <a:pt x="196460" y="49036"/>
                  </a:cubicBezTo>
                  <a:cubicBezTo>
                    <a:pt x="196958" y="49054"/>
                    <a:pt x="197552" y="49011"/>
                    <a:pt x="198031" y="49179"/>
                  </a:cubicBezTo>
                  <a:cubicBezTo>
                    <a:pt x="198887" y="49482"/>
                    <a:pt x="199137" y="50404"/>
                    <a:pt x="199181" y="51253"/>
                  </a:cubicBezTo>
                  <a:cubicBezTo>
                    <a:pt x="199254" y="52589"/>
                    <a:pt x="199283" y="53930"/>
                    <a:pt x="199303" y="55269"/>
                  </a:cubicBezTo>
                  <a:cubicBezTo>
                    <a:pt x="199385" y="60619"/>
                    <a:pt x="199321" y="65969"/>
                    <a:pt x="199385" y="71321"/>
                  </a:cubicBezTo>
                  <a:cubicBezTo>
                    <a:pt x="199460" y="77299"/>
                    <a:pt x="199553" y="83279"/>
                    <a:pt x="199665" y="89258"/>
                  </a:cubicBezTo>
                  <a:cubicBezTo>
                    <a:pt x="196449" y="91719"/>
                    <a:pt x="193919" y="94949"/>
                    <a:pt x="192853" y="98958"/>
                  </a:cubicBezTo>
                  <a:cubicBezTo>
                    <a:pt x="191101" y="102455"/>
                    <a:pt x="190028" y="106315"/>
                    <a:pt x="189420" y="110148"/>
                  </a:cubicBezTo>
                  <a:cubicBezTo>
                    <a:pt x="188896" y="113464"/>
                    <a:pt x="188724" y="116877"/>
                    <a:pt x="189565" y="120156"/>
                  </a:cubicBezTo>
                  <a:cubicBezTo>
                    <a:pt x="190362" y="123252"/>
                    <a:pt x="192099" y="125935"/>
                    <a:pt x="194333" y="128195"/>
                  </a:cubicBezTo>
                  <a:cubicBezTo>
                    <a:pt x="195088" y="128957"/>
                    <a:pt x="195884" y="129696"/>
                    <a:pt x="196716" y="130404"/>
                  </a:cubicBezTo>
                  <a:cubicBezTo>
                    <a:pt x="196701" y="130452"/>
                    <a:pt x="196691" y="130502"/>
                    <a:pt x="196687" y="130552"/>
                  </a:cubicBezTo>
                  <a:cubicBezTo>
                    <a:pt x="196365" y="134393"/>
                    <a:pt x="196291" y="138260"/>
                    <a:pt x="196058" y="142109"/>
                  </a:cubicBezTo>
                  <a:cubicBezTo>
                    <a:pt x="195861" y="145365"/>
                    <a:pt x="196187" y="149284"/>
                    <a:pt x="194715" y="152286"/>
                  </a:cubicBezTo>
                  <a:cubicBezTo>
                    <a:pt x="193335" y="155095"/>
                    <a:pt x="190400" y="156259"/>
                    <a:pt x="187487" y="156770"/>
                  </a:cubicBezTo>
                  <a:cubicBezTo>
                    <a:pt x="184077" y="157376"/>
                    <a:pt x="180545" y="157477"/>
                    <a:pt x="177091" y="157624"/>
                  </a:cubicBezTo>
                  <a:cubicBezTo>
                    <a:pt x="175477" y="157690"/>
                    <a:pt x="173865" y="157737"/>
                    <a:pt x="172253" y="157771"/>
                  </a:cubicBezTo>
                  <a:cubicBezTo>
                    <a:pt x="172260" y="157660"/>
                    <a:pt x="172255" y="157550"/>
                    <a:pt x="172239" y="157439"/>
                  </a:cubicBezTo>
                  <a:cubicBezTo>
                    <a:pt x="171863" y="154844"/>
                    <a:pt x="171599" y="152234"/>
                    <a:pt x="171258" y="149634"/>
                  </a:cubicBezTo>
                  <a:cubicBezTo>
                    <a:pt x="172738" y="149031"/>
                    <a:pt x="174130" y="148136"/>
                    <a:pt x="175389" y="146857"/>
                  </a:cubicBezTo>
                  <a:cubicBezTo>
                    <a:pt x="178520" y="143683"/>
                    <a:pt x="178634" y="139263"/>
                    <a:pt x="178131" y="135095"/>
                  </a:cubicBezTo>
                  <a:cubicBezTo>
                    <a:pt x="177554" y="130317"/>
                    <a:pt x="176937" y="125534"/>
                    <a:pt x="176027" y="120806"/>
                  </a:cubicBezTo>
                  <a:cubicBezTo>
                    <a:pt x="175095" y="115965"/>
                    <a:pt x="173888" y="111183"/>
                    <a:pt x="172465" y="106468"/>
                  </a:cubicBezTo>
                  <a:cubicBezTo>
                    <a:pt x="171136" y="102063"/>
                    <a:pt x="169992" y="97329"/>
                    <a:pt x="167931" y="93197"/>
                  </a:cubicBezTo>
                  <a:cubicBezTo>
                    <a:pt x="165653" y="88627"/>
                    <a:pt x="160845" y="87020"/>
                    <a:pt x="156558" y="84853"/>
                  </a:cubicBezTo>
                  <a:cubicBezTo>
                    <a:pt x="151553" y="82314"/>
                    <a:pt x="146666" y="79569"/>
                    <a:pt x="141897" y="76619"/>
                  </a:cubicBezTo>
                  <a:cubicBezTo>
                    <a:pt x="141858" y="76596"/>
                    <a:pt x="141816" y="76577"/>
                    <a:pt x="141772" y="76560"/>
                  </a:cubicBezTo>
                  <a:cubicBezTo>
                    <a:pt x="141630" y="76284"/>
                    <a:pt x="141484" y="76008"/>
                    <a:pt x="141339" y="75731"/>
                  </a:cubicBezTo>
                  <a:cubicBezTo>
                    <a:pt x="141418" y="75670"/>
                    <a:pt x="141496" y="75615"/>
                    <a:pt x="141571" y="75557"/>
                  </a:cubicBezTo>
                  <a:cubicBezTo>
                    <a:pt x="146596" y="71669"/>
                    <a:pt x="148980" y="65649"/>
                    <a:pt x="150397" y="59618"/>
                  </a:cubicBezTo>
                  <a:cubicBezTo>
                    <a:pt x="151914" y="61422"/>
                    <a:pt x="154151" y="62279"/>
                    <a:pt x="156390" y="62279"/>
                  </a:cubicBezTo>
                  <a:cubicBezTo>
                    <a:pt x="159769" y="62279"/>
                    <a:pt x="163153" y="60328"/>
                    <a:pt x="164077" y="56732"/>
                  </a:cubicBezTo>
                  <a:cubicBezTo>
                    <a:pt x="164848" y="53735"/>
                    <a:pt x="163705" y="50104"/>
                    <a:pt x="161580" y="47895"/>
                  </a:cubicBezTo>
                  <a:cubicBezTo>
                    <a:pt x="161458" y="47767"/>
                    <a:pt x="161334" y="47651"/>
                    <a:pt x="161208" y="47538"/>
                  </a:cubicBezTo>
                  <a:close/>
                  <a:moveTo>
                    <a:pt x="119772" y="141138"/>
                  </a:moveTo>
                  <a:lnTo>
                    <a:pt x="119772" y="141138"/>
                  </a:lnTo>
                  <a:cubicBezTo>
                    <a:pt x="129952" y="143315"/>
                    <a:pt x="140161" y="145380"/>
                    <a:pt x="150290" y="147783"/>
                  </a:cubicBezTo>
                  <a:cubicBezTo>
                    <a:pt x="154872" y="148868"/>
                    <a:pt x="160314" y="150670"/>
                    <a:pt x="165388" y="150670"/>
                  </a:cubicBezTo>
                  <a:cubicBezTo>
                    <a:pt x="166803" y="150670"/>
                    <a:pt x="168190" y="150530"/>
                    <a:pt x="169522" y="150195"/>
                  </a:cubicBezTo>
                  <a:lnTo>
                    <a:pt x="169522" y="150195"/>
                  </a:lnTo>
                  <a:cubicBezTo>
                    <a:pt x="169413" y="152724"/>
                    <a:pt x="169565" y="155231"/>
                    <a:pt x="169815" y="157766"/>
                  </a:cubicBezTo>
                  <a:cubicBezTo>
                    <a:pt x="169818" y="157783"/>
                    <a:pt x="169822" y="157795"/>
                    <a:pt x="169824" y="157809"/>
                  </a:cubicBezTo>
                  <a:cubicBezTo>
                    <a:pt x="168565" y="157825"/>
                    <a:pt x="167306" y="157832"/>
                    <a:pt x="166047" y="157832"/>
                  </a:cubicBezTo>
                  <a:cubicBezTo>
                    <a:pt x="154654" y="157832"/>
                    <a:pt x="143263" y="157241"/>
                    <a:pt x="131869" y="156991"/>
                  </a:cubicBezTo>
                  <a:cubicBezTo>
                    <a:pt x="128708" y="156924"/>
                    <a:pt x="125548" y="156890"/>
                    <a:pt x="122389" y="156890"/>
                  </a:cubicBezTo>
                  <a:cubicBezTo>
                    <a:pt x="121623" y="156890"/>
                    <a:pt x="120857" y="156892"/>
                    <a:pt x="120091" y="156896"/>
                  </a:cubicBezTo>
                  <a:cubicBezTo>
                    <a:pt x="120104" y="156845"/>
                    <a:pt x="120114" y="156793"/>
                    <a:pt x="120120" y="156742"/>
                  </a:cubicBezTo>
                  <a:cubicBezTo>
                    <a:pt x="120423" y="153994"/>
                    <a:pt x="120184" y="151135"/>
                    <a:pt x="120106" y="148377"/>
                  </a:cubicBezTo>
                  <a:cubicBezTo>
                    <a:pt x="120039" y="145962"/>
                    <a:pt x="119885" y="143550"/>
                    <a:pt x="119772" y="141138"/>
                  </a:cubicBezTo>
                  <a:close/>
                  <a:moveTo>
                    <a:pt x="38047" y="73917"/>
                  </a:moveTo>
                  <a:cubicBezTo>
                    <a:pt x="38408" y="74005"/>
                    <a:pt x="38766" y="74089"/>
                    <a:pt x="39127" y="74161"/>
                  </a:cubicBezTo>
                  <a:cubicBezTo>
                    <a:pt x="39177" y="74174"/>
                    <a:pt x="39224" y="74179"/>
                    <a:pt x="39269" y="74190"/>
                  </a:cubicBezTo>
                  <a:cubicBezTo>
                    <a:pt x="39192" y="74240"/>
                    <a:pt x="39133" y="74325"/>
                    <a:pt x="39133" y="74450"/>
                  </a:cubicBezTo>
                  <a:cubicBezTo>
                    <a:pt x="39090" y="80292"/>
                    <a:pt x="39246" y="86074"/>
                    <a:pt x="39622" y="91905"/>
                  </a:cubicBezTo>
                  <a:cubicBezTo>
                    <a:pt x="39632" y="92064"/>
                    <a:pt x="39759" y="92144"/>
                    <a:pt x="39883" y="92144"/>
                  </a:cubicBezTo>
                  <a:cubicBezTo>
                    <a:pt x="40005" y="92144"/>
                    <a:pt x="40124" y="92065"/>
                    <a:pt x="40119" y="91905"/>
                  </a:cubicBezTo>
                  <a:cubicBezTo>
                    <a:pt x="39946" y="86081"/>
                    <a:pt x="39837" y="80263"/>
                    <a:pt x="39793" y="74450"/>
                  </a:cubicBezTo>
                  <a:cubicBezTo>
                    <a:pt x="39793" y="74389"/>
                    <a:pt x="39776" y="74329"/>
                    <a:pt x="39741" y="74278"/>
                  </a:cubicBezTo>
                  <a:lnTo>
                    <a:pt x="39741" y="74278"/>
                  </a:lnTo>
                  <a:cubicBezTo>
                    <a:pt x="41348" y="74571"/>
                    <a:pt x="42979" y="74719"/>
                    <a:pt x="44611" y="74719"/>
                  </a:cubicBezTo>
                  <a:cubicBezTo>
                    <a:pt x="44822" y="74719"/>
                    <a:pt x="45032" y="74717"/>
                    <a:pt x="45243" y="74712"/>
                  </a:cubicBezTo>
                  <a:lnTo>
                    <a:pt x="45243" y="74712"/>
                  </a:lnTo>
                  <a:cubicBezTo>
                    <a:pt x="44931" y="79829"/>
                    <a:pt x="45086" y="85005"/>
                    <a:pt x="45136" y="90126"/>
                  </a:cubicBezTo>
                  <a:cubicBezTo>
                    <a:pt x="45188" y="95733"/>
                    <a:pt x="45394" y="101299"/>
                    <a:pt x="45720" y="106894"/>
                  </a:cubicBezTo>
                  <a:cubicBezTo>
                    <a:pt x="46045" y="112474"/>
                    <a:pt x="45903" y="118019"/>
                    <a:pt x="45674" y="123601"/>
                  </a:cubicBezTo>
                  <a:cubicBezTo>
                    <a:pt x="45674" y="123621"/>
                    <a:pt x="45670" y="123642"/>
                    <a:pt x="45670" y="123662"/>
                  </a:cubicBezTo>
                  <a:cubicBezTo>
                    <a:pt x="45453" y="128957"/>
                    <a:pt x="45409" y="134171"/>
                    <a:pt x="46276" y="139420"/>
                  </a:cubicBezTo>
                  <a:cubicBezTo>
                    <a:pt x="46279" y="139446"/>
                    <a:pt x="46286" y="139473"/>
                    <a:pt x="46296" y="139499"/>
                  </a:cubicBezTo>
                  <a:cubicBezTo>
                    <a:pt x="46346" y="143387"/>
                    <a:pt x="46381" y="147276"/>
                    <a:pt x="46402" y="151163"/>
                  </a:cubicBezTo>
                  <a:cubicBezTo>
                    <a:pt x="46413" y="153665"/>
                    <a:pt x="46474" y="155847"/>
                    <a:pt x="48818" y="157275"/>
                  </a:cubicBezTo>
                  <a:cubicBezTo>
                    <a:pt x="51158" y="158698"/>
                    <a:pt x="54204" y="158664"/>
                    <a:pt x="56844" y="158754"/>
                  </a:cubicBezTo>
                  <a:cubicBezTo>
                    <a:pt x="58729" y="158819"/>
                    <a:pt x="60614" y="158841"/>
                    <a:pt x="62499" y="158841"/>
                  </a:cubicBezTo>
                  <a:cubicBezTo>
                    <a:pt x="66583" y="158841"/>
                    <a:pt x="70668" y="158737"/>
                    <a:pt x="74749" y="158737"/>
                  </a:cubicBezTo>
                  <a:cubicBezTo>
                    <a:pt x="75269" y="158737"/>
                    <a:pt x="75789" y="158739"/>
                    <a:pt x="76308" y="158743"/>
                  </a:cubicBezTo>
                  <a:cubicBezTo>
                    <a:pt x="82776" y="158789"/>
                    <a:pt x="89242" y="158894"/>
                    <a:pt x="95706" y="158911"/>
                  </a:cubicBezTo>
                  <a:cubicBezTo>
                    <a:pt x="95958" y="158912"/>
                    <a:pt x="96210" y="158912"/>
                    <a:pt x="96462" y="158912"/>
                  </a:cubicBezTo>
                  <a:cubicBezTo>
                    <a:pt x="102558" y="158912"/>
                    <a:pt x="108616" y="158708"/>
                    <a:pt x="114696" y="158440"/>
                  </a:cubicBezTo>
                  <a:cubicBezTo>
                    <a:pt x="127874" y="158748"/>
                    <a:pt x="141037" y="159711"/>
                    <a:pt x="154220" y="159857"/>
                  </a:cubicBezTo>
                  <a:cubicBezTo>
                    <a:pt x="155394" y="159870"/>
                    <a:pt x="156568" y="159877"/>
                    <a:pt x="157741" y="159877"/>
                  </a:cubicBezTo>
                  <a:cubicBezTo>
                    <a:pt x="164583" y="159877"/>
                    <a:pt x="171415" y="159646"/>
                    <a:pt x="178232" y="159010"/>
                  </a:cubicBezTo>
                  <a:cubicBezTo>
                    <a:pt x="183684" y="158505"/>
                    <a:pt x="191531" y="158595"/>
                    <a:pt x="195369" y="153922"/>
                  </a:cubicBezTo>
                  <a:cubicBezTo>
                    <a:pt x="197543" y="151277"/>
                    <a:pt x="197741" y="147690"/>
                    <a:pt x="197839" y="144420"/>
                  </a:cubicBezTo>
                  <a:cubicBezTo>
                    <a:pt x="197974" y="140072"/>
                    <a:pt x="198078" y="135667"/>
                    <a:pt x="197830" y="131321"/>
                  </a:cubicBezTo>
                  <a:lnTo>
                    <a:pt x="197830" y="131321"/>
                  </a:lnTo>
                  <a:cubicBezTo>
                    <a:pt x="200485" y="133416"/>
                    <a:pt x="203455" y="135179"/>
                    <a:pt x="206594" y="136390"/>
                  </a:cubicBezTo>
                  <a:cubicBezTo>
                    <a:pt x="206602" y="141452"/>
                    <a:pt x="206606" y="146518"/>
                    <a:pt x="206606" y="151583"/>
                  </a:cubicBezTo>
                  <a:cubicBezTo>
                    <a:pt x="206603" y="153965"/>
                    <a:pt x="206708" y="156378"/>
                    <a:pt x="206522" y="158754"/>
                  </a:cubicBezTo>
                  <a:cubicBezTo>
                    <a:pt x="206354" y="160931"/>
                    <a:pt x="205595" y="163105"/>
                    <a:pt x="203450" y="163832"/>
                  </a:cubicBezTo>
                  <a:lnTo>
                    <a:pt x="203161" y="163798"/>
                  </a:lnTo>
                  <a:cubicBezTo>
                    <a:pt x="201585" y="163641"/>
                    <a:pt x="199997" y="163590"/>
                    <a:pt x="198406" y="163590"/>
                  </a:cubicBezTo>
                  <a:cubicBezTo>
                    <a:pt x="196197" y="163590"/>
                    <a:pt x="193983" y="163688"/>
                    <a:pt x="191788" y="163737"/>
                  </a:cubicBezTo>
                  <a:lnTo>
                    <a:pt x="179961" y="164007"/>
                  </a:lnTo>
                  <a:cubicBezTo>
                    <a:pt x="170369" y="164228"/>
                    <a:pt x="160778" y="164485"/>
                    <a:pt x="151185" y="164679"/>
                  </a:cubicBezTo>
                  <a:cubicBezTo>
                    <a:pt x="145003" y="164513"/>
                    <a:pt x="138820" y="164451"/>
                    <a:pt x="132637" y="164451"/>
                  </a:cubicBezTo>
                  <a:cubicBezTo>
                    <a:pt x="122674" y="164451"/>
                    <a:pt x="112712" y="164612"/>
                    <a:pt x="102748" y="164758"/>
                  </a:cubicBezTo>
                  <a:cubicBezTo>
                    <a:pt x="91837" y="164551"/>
                    <a:pt x="80932" y="164257"/>
                    <a:pt x="70022" y="164007"/>
                  </a:cubicBezTo>
                  <a:lnTo>
                    <a:pt x="58194" y="163737"/>
                  </a:lnTo>
                  <a:cubicBezTo>
                    <a:pt x="55999" y="163688"/>
                    <a:pt x="53785" y="163590"/>
                    <a:pt x="51576" y="163590"/>
                  </a:cubicBezTo>
                  <a:cubicBezTo>
                    <a:pt x="49985" y="163590"/>
                    <a:pt x="48397" y="163641"/>
                    <a:pt x="46820" y="163798"/>
                  </a:cubicBezTo>
                  <a:cubicBezTo>
                    <a:pt x="45975" y="163884"/>
                    <a:pt x="45136" y="164015"/>
                    <a:pt x="44304" y="164191"/>
                  </a:cubicBezTo>
                  <a:cubicBezTo>
                    <a:pt x="43174" y="163845"/>
                    <a:pt x="41929" y="163472"/>
                    <a:pt x="41118" y="162576"/>
                  </a:cubicBezTo>
                  <a:cubicBezTo>
                    <a:pt x="40379" y="161761"/>
                    <a:pt x="40103" y="160647"/>
                    <a:pt x="39949" y="159588"/>
                  </a:cubicBezTo>
                  <a:cubicBezTo>
                    <a:pt x="39590" y="157106"/>
                    <a:pt x="39632" y="154529"/>
                    <a:pt x="39474" y="152027"/>
                  </a:cubicBezTo>
                  <a:cubicBezTo>
                    <a:pt x="39131" y="146596"/>
                    <a:pt x="38839" y="141165"/>
                    <a:pt x="38450" y="135738"/>
                  </a:cubicBezTo>
                  <a:cubicBezTo>
                    <a:pt x="38787" y="135520"/>
                    <a:pt x="39110" y="135284"/>
                    <a:pt x="39427" y="135040"/>
                  </a:cubicBezTo>
                  <a:lnTo>
                    <a:pt x="39968" y="134993"/>
                  </a:lnTo>
                  <a:cubicBezTo>
                    <a:pt x="39956" y="134872"/>
                    <a:pt x="39947" y="134750"/>
                    <a:pt x="39936" y="134628"/>
                  </a:cubicBezTo>
                  <a:cubicBezTo>
                    <a:pt x="42182" y="132716"/>
                    <a:pt x="43826" y="130138"/>
                    <a:pt x="44623" y="127285"/>
                  </a:cubicBezTo>
                  <a:cubicBezTo>
                    <a:pt x="44962" y="126076"/>
                    <a:pt x="45152" y="124833"/>
                    <a:pt x="45193" y="123580"/>
                  </a:cubicBezTo>
                  <a:cubicBezTo>
                    <a:pt x="45342" y="119090"/>
                    <a:pt x="43584" y="114685"/>
                    <a:pt x="40535" y="111412"/>
                  </a:cubicBezTo>
                  <a:cubicBezTo>
                    <a:pt x="40471" y="106038"/>
                    <a:pt x="40241" y="100670"/>
                    <a:pt x="40104" y="95300"/>
                  </a:cubicBezTo>
                  <a:cubicBezTo>
                    <a:pt x="40100" y="95124"/>
                    <a:pt x="39963" y="95036"/>
                    <a:pt x="39827" y="95036"/>
                  </a:cubicBezTo>
                  <a:cubicBezTo>
                    <a:pt x="39691" y="95036"/>
                    <a:pt x="39557" y="95124"/>
                    <a:pt x="39557" y="95300"/>
                  </a:cubicBezTo>
                  <a:cubicBezTo>
                    <a:pt x="39586" y="100365"/>
                    <a:pt x="39537" y="105434"/>
                    <a:pt x="39615" y="110499"/>
                  </a:cubicBezTo>
                  <a:cubicBezTo>
                    <a:pt x="39322" y="110223"/>
                    <a:pt x="39016" y="109961"/>
                    <a:pt x="38700" y="109708"/>
                  </a:cubicBezTo>
                  <a:cubicBezTo>
                    <a:pt x="38715" y="109626"/>
                    <a:pt x="38722" y="109544"/>
                    <a:pt x="38722" y="109460"/>
                  </a:cubicBezTo>
                  <a:cubicBezTo>
                    <a:pt x="38722" y="106359"/>
                    <a:pt x="38309" y="103287"/>
                    <a:pt x="38216" y="100188"/>
                  </a:cubicBezTo>
                  <a:cubicBezTo>
                    <a:pt x="38123" y="97196"/>
                    <a:pt x="38359" y="94188"/>
                    <a:pt x="38516" y="91202"/>
                  </a:cubicBezTo>
                  <a:cubicBezTo>
                    <a:pt x="38822" y="85454"/>
                    <a:pt x="38472" y="79658"/>
                    <a:pt x="38047" y="73917"/>
                  </a:cubicBezTo>
                  <a:close/>
                  <a:moveTo>
                    <a:pt x="152208" y="166030"/>
                  </a:moveTo>
                  <a:cubicBezTo>
                    <a:pt x="162420" y="166042"/>
                    <a:pt x="172633" y="166116"/>
                    <a:pt x="182848" y="166147"/>
                  </a:cubicBezTo>
                  <a:cubicBezTo>
                    <a:pt x="183063" y="166148"/>
                    <a:pt x="183277" y="166148"/>
                    <a:pt x="183491" y="166148"/>
                  </a:cubicBezTo>
                  <a:cubicBezTo>
                    <a:pt x="186544" y="166148"/>
                    <a:pt x="189622" y="166083"/>
                    <a:pt x="192700" y="166083"/>
                  </a:cubicBezTo>
                  <a:cubicBezTo>
                    <a:pt x="196568" y="166083"/>
                    <a:pt x="200435" y="166186"/>
                    <a:pt x="204250" y="166654"/>
                  </a:cubicBezTo>
                  <a:cubicBezTo>
                    <a:pt x="211616" y="167553"/>
                    <a:pt x="218157" y="170597"/>
                    <a:pt x="224663" y="174015"/>
                  </a:cubicBezTo>
                  <a:cubicBezTo>
                    <a:pt x="230802" y="177239"/>
                    <a:pt x="236785" y="180865"/>
                    <a:pt x="242652" y="184559"/>
                  </a:cubicBezTo>
                  <a:cubicBezTo>
                    <a:pt x="244064" y="185446"/>
                    <a:pt x="245612" y="186215"/>
                    <a:pt x="246386" y="187748"/>
                  </a:cubicBezTo>
                  <a:lnTo>
                    <a:pt x="246627" y="188574"/>
                  </a:lnTo>
                  <a:cubicBezTo>
                    <a:pt x="246657" y="188569"/>
                    <a:pt x="246682" y="188560"/>
                    <a:pt x="246711" y="188551"/>
                  </a:cubicBezTo>
                  <a:cubicBezTo>
                    <a:pt x="247143" y="189820"/>
                    <a:pt x="247235" y="191214"/>
                    <a:pt x="247209" y="192540"/>
                  </a:cubicBezTo>
                  <a:cubicBezTo>
                    <a:pt x="247174" y="194277"/>
                    <a:pt x="246967" y="196276"/>
                    <a:pt x="246196" y="197860"/>
                  </a:cubicBezTo>
                  <a:cubicBezTo>
                    <a:pt x="245257" y="199788"/>
                    <a:pt x="242472" y="199474"/>
                    <a:pt x="240596" y="199617"/>
                  </a:cubicBezTo>
                  <a:cubicBezTo>
                    <a:pt x="233426" y="200168"/>
                    <a:pt x="226218" y="200263"/>
                    <a:pt x="219031" y="200435"/>
                  </a:cubicBezTo>
                  <a:cubicBezTo>
                    <a:pt x="211507" y="200615"/>
                    <a:pt x="203988" y="200857"/>
                    <a:pt x="196467" y="201063"/>
                  </a:cubicBezTo>
                  <a:cubicBezTo>
                    <a:pt x="185932" y="201354"/>
                    <a:pt x="175402" y="201646"/>
                    <a:pt x="164870" y="202015"/>
                  </a:cubicBezTo>
                  <a:cubicBezTo>
                    <a:pt x="157004" y="201680"/>
                    <a:pt x="149133" y="201561"/>
                    <a:pt x="141260" y="201561"/>
                  </a:cubicBezTo>
                  <a:cubicBezTo>
                    <a:pt x="128635" y="201561"/>
                    <a:pt x="116005" y="201867"/>
                    <a:pt x="103385" y="202084"/>
                  </a:cubicBezTo>
                  <a:cubicBezTo>
                    <a:pt x="100409" y="202137"/>
                    <a:pt x="97435" y="202242"/>
                    <a:pt x="94462" y="202367"/>
                  </a:cubicBezTo>
                  <a:cubicBezTo>
                    <a:pt x="80817" y="201814"/>
                    <a:pt x="67167" y="201438"/>
                    <a:pt x="53516" y="201063"/>
                  </a:cubicBezTo>
                  <a:cubicBezTo>
                    <a:pt x="45995" y="200857"/>
                    <a:pt x="38477" y="200615"/>
                    <a:pt x="30953" y="200435"/>
                  </a:cubicBezTo>
                  <a:cubicBezTo>
                    <a:pt x="23766" y="200263"/>
                    <a:pt x="16556" y="200166"/>
                    <a:pt x="9387" y="199617"/>
                  </a:cubicBezTo>
                  <a:cubicBezTo>
                    <a:pt x="7511" y="199474"/>
                    <a:pt x="4726" y="199788"/>
                    <a:pt x="3786" y="197860"/>
                  </a:cubicBezTo>
                  <a:cubicBezTo>
                    <a:pt x="3016" y="196278"/>
                    <a:pt x="2810" y="194278"/>
                    <a:pt x="2774" y="192540"/>
                  </a:cubicBezTo>
                  <a:cubicBezTo>
                    <a:pt x="2748" y="191214"/>
                    <a:pt x="2841" y="189821"/>
                    <a:pt x="3271" y="188551"/>
                  </a:cubicBezTo>
                  <a:cubicBezTo>
                    <a:pt x="3301" y="188560"/>
                    <a:pt x="3327" y="188569"/>
                    <a:pt x="3357" y="188576"/>
                  </a:cubicBezTo>
                  <a:lnTo>
                    <a:pt x="3598" y="187749"/>
                  </a:lnTo>
                  <a:cubicBezTo>
                    <a:pt x="4372" y="186215"/>
                    <a:pt x="5920" y="185448"/>
                    <a:pt x="7332" y="184559"/>
                  </a:cubicBezTo>
                  <a:cubicBezTo>
                    <a:pt x="13201" y="180865"/>
                    <a:pt x="19183" y="177239"/>
                    <a:pt x="25322" y="174015"/>
                  </a:cubicBezTo>
                  <a:cubicBezTo>
                    <a:pt x="31827" y="170597"/>
                    <a:pt x="38368" y="167552"/>
                    <a:pt x="45735" y="166654"/>
                  </a:cubicBezTo>
                  <a:cubicBezTo>
                    <a:pt x="49549" y="166186"/>
                    <a:pt x="53416" y="166083"/>
                    <a:pt x="57285" y="166083"/>
                  </a:cubicBezTo>
                  <a:cubicBezTo>
                    <a:pt x="60362" y="166083"/>
                    <a:pt x="63440" y="166148"/>
                    <a:pt x="66494" y="166148"/>
                  </a:cubicBezTo>
                  <a:cubicBezTo>
                    <a:pt x="66708" y="166148"/>
                    <a:pt x="66923" y="166148"/>
                    <a:pt x="67137" y="166147"/>
                  </a:cubicBezTo>
                  <a:cubicBezTo>
                    <a:pt x="78181" y="166112"/>
                    <a:pt x="89220" y="166031"/>
                    <a:pt x="100261" y="166031"/>
                  </a:cubicBezTo>
                  <a:cubicBezTo>
                    <a:pt x="102486" y="166031"/>
                    <a:pt x="104711" y="166034"/>
                    <a:pt x="106936" y="166042"/>
                  </a:cubicBezTo>
                  <a:cubicBezTo>
                    <a:pt x="115508" y="166167"/>
                    <a:pt x="124079" y="166287"/>
                    <a:pt x="132650" y="166287"/>
                  </a:cubicBezTo>
                  <a:cubicBezTo>
                    <a:pt x="139170" y="166287"/>
                    <a:pt x="145689" y="166218"/>
                    <a:pt x="152208" y="166030"/>
                  </a:cubicBezTo>
                  <a:close/>
                  <a:moveTo>
                    <a:pt x="123593" y="0"/>
                  </a:moveTo>
                  <a:cubicBezTo>
                    <a:pt x="122712" y="0"/>
                    <a:pt x="121830" y="42"/>
                    <a:pt x="120953" y="121"/>
                  </a:cubicBezTo>
                  <a:cubicBezTo>
                    <a:pt x="116501" y="525"/>
                    <a:pt x="111729" y="1521"/>
                    <a:pt x="108040" y="4157"/>
                  </a:cubicBezTo>
                  <a:cubicBezTo>
                    <a:pt x="107265" y="4607"/>
                    <a:pt x="106521" y="5107"/>
                    <a:pt x="105811" y="5655"/>
                  </a:cubicBezTo>
                  <a:cubicBezTo>
                    <a:pt x="105040" y="6252"/>
                    <a:pt x="104301" y="6885"/>
                    <a:pt x="103612" y="7576"/>
                  </a:cubicBezTo>
                  <a:cubicBezTo>
                    <a:pt x="102949" y="8239"/>
                    <a:pt x="102466" y="9073"/>
                    <a:pt x="101808" y="9728"/>
                  </a:cubicBezTo>
                  <a:cubicBezTo>
                    <a:pt x="101096" y="10444"/>
                    <a:pt x="99821" y="10316"/>
                    <a:pt x="98881" y="10578"/>
                  </a:cubicBezTo>
                  <a:cubicBezTo>
                    <a:pt x="98001" y="10827"/>
                    <a:pt x="97154" y="11178"/>
                    <a:pt x="96355" y="11622"/>
                  </a:cubicBezTo>
                  <a:cubicBezTo>
                    <a:pt x="93068" y="13458"/>
                    <a:pt x="90897" y="16791"/>
                    <a:pt x="90586" y="20546"/>
                  </a:cubicBezTo>
                  <a:cubicBezTo>
                    <a:pt x="90508" y="21477"/>
                    <a:pt x="90560" y="22408"/>
                    <a:pt x="90717" y="23330"/>
                  </a:cubicBezTo>
                  <a:cubicBezTo>
                    <a:pt x="90955" y="24719"/>
                    <a:pt x="91767" y="26130"/>
                    <a:pt x="91177" y="27518"/>
                  </a:cubicBezTo>
                  <a:cubicBezTo>
                    <a:pt x="90804" y="28397"/>
                    <a:pt x="90101" y="29132"/>
                    <a:pt x="89611" y="29945"/>
                  </a:cubicBezTo>
                  <a:cubicBezTo>
                    <a:pt x="89064" y="30858"/>
                    <a:pt x="88638" y="31839"/>
                    <a:pt x="88343" y="32863"/>
                  </a:cubicBezTo>
                  <a:cubicBezTo>
                    <a:pt x="87854" y="34556"/>
                    <a:pt x="87619" y="36406"/>
                    <a:pt x="87596" y="38289"/>
                  </a:cubicBezTo>
                  <a:cubicBezTo>
                    <a:pt x="86189" y="38185"/>
                    <a:pt x="84796" y="38117"/>
                    <a:pt x="83395" y="38117"/>
                  </a:cubicBezTo>
                  <a:cubicBezTo>
                    <a:pt x="82596" y="38117"/>
                    <a:pt x="81794" y="38139"/>
                    <a:pt x="80985" y="38190"/>
                  </a:cubicBezTo>
                  <a:cubicBezTo>
                    <a:pt x="78884" y="38321"/>
                    <a:pt x="76673" y="38355"/>
                    <a:pt x="74601" y="38816"/>
                  </a:cubicBezTo>
                  <a:cubicBezTo>
                    <a:pt x="74499" y="36560"/>
                    <a:pt x="74168" y="34318"/>
                    <a:pt x="73580" y="32126"/>
                  </a:cubicBezTo>
                  <a:cubicBezTo>
                    <a:pt x="72596" y="28478"/>
                    <a:pt x="70932" y="25036"/>
                    <a:pt x="68378" y="22225"/>
                  </a:cubicBezTo>
                  <a:cubicBezTo>
                    <a:pt x="65972" y="19578"/>
                    <a:pt x="62897" y="17587"/>
                    <a:pt x="59697" y="16027"/>
                  </a:cubicBezTo>
                  <a:cubicBezTo>
                    <a:pt x="55692" y="14076"/>
                    <a:pt x="51398" y="12429"/>
                    <a:pt x="46950" y="11898"/>
                  </a:cubicBezTo>
                  <a:cubicBezTo>
                    <a:pt x="46110" y="11799"/>
                    <a:pt x="45273" y="11751"/>
                    <a:pt x="44439" y="11751"/>
                  </a:cubicBezTo>
                  <a:cubicBezTo>
                    <a:pt x="40717" y="11751"/>
                    <a:pt x="37064" y="12693"/>
                    <a:pt x="33604" y="14104"/>
                  </a:cubicBezTo>
                  <a:cubicBezTo>
                    <a:pt x="26632" y="16947"/>
                    <a:pt x="20272" y="22059"/>
                    <a:pt x="18296" y="29508"/>
                  </a:cubicBezTo>
                  <a:cubicBezTo>
                    <a:pt x="16274" y="33543"/>
                    <a:pt x="15035" y="37998"/>
                    <a:pt x="14334" y="42421"/>
                  </a:cubicBezTo>
                  <a:cubicBezTo>
                    <a:pt x="13729" y="46243"/>
                    <a:pt x="13530" y="50180"/>
                    <a:pt x="14502" y="53963"/>
                  </a:cubicBezTo>
                  <a:cubicBezTo>
                    <a:pt x="15422" y="57535"/>
                    <a:pt x="17426" y="60631"/>
                    <a:pt x="20003" y="63238"/>
                  </a:cubicBezTo>
                  <a:cubicBezTo>
                    <a:pt x="24560" y="67849"/>
                    <a:pt x="30402" y="71713"/>
                    <a:pt x="36701" y="73556"/>
                  </a:cubicBezTo>
                  <a:cubicBezTo>
                    <a:pt x="36355" y="79421"/>
                    <a:pt x="36079" y="85342"/>
                    <a:pt x="36480" y="91205"/>
                  </a:cubicBezTo>
                  <a:cubicBezTo>
                    <a:pt x="36687" y="94190"/>
                    <a:pt x="36970" y="97195"/>
                    <a:pt x="36923" y="100189"/>
                  </a:cubicBezTo>
                  <a:cubicBezTo>
                    <a:pt x="36882" y="102881"/>
                    <a:pt x="36606" y="105555"/>
                    <a:pt x="36561" y="108244"/>
                  </a:cubicBezTo>
                  <a:cubicBezTo>
                    <a:pt x="36337" y="108115"/>
                    <a:pt x="36108" y="107987"/>
                    <a:pt x="35876" y="107867"/>
                  </a:cubicBezTo>
                  <a:cubicBezTo>
                    <a:pt x="33695" y="106745"/>
                    <a:pt x="31452" y="106164"/>
                    <a:pt x="29220" y="106164"/>
                  </a:cubicBezTo>
                  <a:cubicBezTo>
                    <a:pt x="26888" y="106164"/>
                    <a:pt x="24570" y="106798"/>
                    <a:pt x="22352" y="108113"/>
                  </a:cubicBezTo>
                  <a:cubicBezTo>
                    <a:pt x="19233" y="109960"/>
                    <a:pt x="16681" y="112834"/>
                    <a:pt x="15535" y="116277"/>
                  </a:cubicBezTo>
                  <a:cubicBezTo>
                    <a:pt x="14820" y="117793"/>
                    <a:pt x="14343" y="119410"/>
                    <a:pt x="14120" y="121071"/>
                  </a:cubicBezTo>
                  <a:cubicBezTo>
                    <a:pt x="13626" y="124763"/>
                    <a:pt x="14429" y="128660"/>
                    <a:pt x="16629" y="131702"/>
                  </a:cubicBezTo>
                  <a:cubicBezTo>
                    <a:pt x="19049" y="135054"/>
                    <a:pt x="22846" y="136672"/>
                    <a:pt x="26795" y="137481"/>
                  </a:cubicBezTo>
                  <a:cubicBezTo>
                    <a:pt x="28116" y="137751"/>
                    <a:pt x="29447" y="137902"/>
                    <a:pt x="30763" y="137902"/>
                  </a:cubicBezTo>
                  <a:cubicBezTo>
                    <a:pt x="32996" y="137902"/>
                    <a:pt x="35187" y="137468"/>
                    <a:pt x="37219" y="136446"/>
                  </a:cubicBezTo>
                  <a:lnTo>
                    <a:pt x="37219" y="136446"/>
                  </a:lnTo>
                  <a:cubicBezTo>
                    <a:pt x="37196" y="142591"/>
                    <a:pt x="37269" y="148735"/>
                    <a:pt x="37307" y="154880"/>
                  </a:cubicBezTo>
                  <a:cubicBezTo>
                    <a:pt x="37322" y="157346"/>
                    <a:pt x="37137" y="160157"/>
                    <a:pt x="38276" y="162433"/>
                  </a:cubicBezTo>
                  <a:cubicBezTo>
                    <a:pt x="38936" y="163753"/>
                    <a:pt x="39983" y="164536"/>
                    <a:pt x="41205" y="165034"/>
                  </a:cubicBezTo>
                  <a:cubicBezTo>
                    <a:pt x="39736" y="165523"/>
                    <a:pt x="38301" y="166122"/>
                    <a:pt x="36888" y="166797"/>
                  </a:cubicBezTo>
                  <a:cubicBezTo>
                    <a:pt x="33433" y="168443"/>
                    <a:pt x="30007" y="170136"/>
                    <a:pt x="26550" y="171779"/>
                  </a:cubicBezTo>
                  <a:cubicBezTo>
                    <a:pt x="19838" y="174964"/>
                    <a:pt x="13221" y="178275"/>
                    <a:pt x="6797" y="182013"/>
                  </a:cubicBezTo>
                  <a:cubicBezTo>
                    <a:pt x="3993" y="183649"/>
                    <a:pt x="1124" y="185080"/>
                    <a:pt x="528" y="188569"/>
                  </a:cubicBezTo>
                  <a:cubicBezTo>
                    <a:pt x="1" y="191636"/>
                    <a:pt x="605" y="194906"/>
                    <a:pt x="1913" y="197705"/>
                  </a:cubicBezTo>
                  <a:cubicBezTo>
                    <a:pt x="2488" y="198939"/>
                    <a:pt x="3161" y="199895"/>
                    <a:pt x="4490" y="200324"/>
                  </a:cubicBezTo>
                  <a:cubicBezTo>
                    <a:pt x="6224" y="200882"/>
                    <a:pt x="8151" y="201010"/>
                    <a:pt x="9948" y="201249"/>
                  </a:cubicBezTo>
                  <a:cubicBezTo>
                    <a:pt x="13702" y="201746"/>
                    <a:pt x="17484" y="202107"/>
                    <a:pt x="21260" y="202331"/>
                  </a:cubicBezTo>
                  <a:cubicBezTo>
                    <a:pt x="29111" y="202797"/>
                    <a:pt x="36977" y="203082"/>
                    <a:pt x="44837" y="203301"/>
                  </a:cubicBezTo>
                  <a:cubicBezTo>
                    <a:pt x="56795" y="203632"/>
                    <a:pt x="68746" y="203870"/>
                    <a:pt x="80699" y="203870"/>
                  </a:cubicBezTo>
                  <a:cubicBezTo>
                    <a:pt x="85397" y="203870"/>
                    <a:pt x="90096" y="203833"/>
                    <a:pt x="94796" y="203751"/>
                  </a:cubicBezTo>
                  <a:cubicBezTo>
                    <a:pt x="102776" y="203945"/>
                    <a:pt x="110754" y="204042"/>
                    <a:pt x="118748" y="204088"/>
                  </a:cubicBezTo>
                  <a:cubicBezTo>
                    <a:pt x="126008" y="204130"/>
                    <a:pt x="133276" y="204193"/>
                    <a:pt x="140542" y="204193"/>
                  </a:cubicBezTo>
                  <a:cubicBezTo>
                    <a:pt x="144922" y="204193"/>
                    <a:pt x="149302" y="204170"/>
                    <a:pt x="153679" y="204106"/>
                  </a:cubicBezTo>
                  <a:cubicBezTo>
                    <a:pt x="157889" y="204040"/>
                    <a:pt x="162097" y="203961"/>
                    <a:pt x="166303" y="203868"/>
                  </a:cubicBezTo>
                  <a:cubicBezTo>
                    <a:pt x="167279" y="203871"/>
                    <a:pt x="168255" y="203873"/>
                    <a:pt x="169231" y="203873"/>
                  </a:cubicBezTo>
                  <a:cubicBezTo>
                    <a:pt x="181203" y="203873"/>
                    <a:pt x="193171" y="203633"/>
                    <a:pt x="205146" y="203301"/>
                  </a:cubicBezTo>
                  <a:cubicBezTo>
                    <a:pt x="213004" y="203082"/>
                    <a:pt x="220872" y="202797"/>
                    <a:pt x="228721" y="202331"/>
                  </a:cubicBezTo>
                  <a:cubicBezTo>
                    <a:pt x="232498" y="202107"/>
                    <a:pt x="236281" y="201746"/>
                    <a:pt x="240035" y="201249"/>
                  </a:cubicBezTo>
                  <a:cubicBezTo>
                    <a:pt x="241832" y="201010"/>
                    <a:pt x="243759" y="200882"/>
                    <a:pt x="245493" y="200324"/>
                  </a:cubicBezTo>
                  <a:cubicBezTo>
                    <a:pt x="246822" y="199895"/>
                    <a:pt x="247494" y="198939"/>
                    <a:pt x="248070" y="197705"/>
                  </a:cubicBezTo>
                  <a:cubicBezTo>
                    <a:pt x="249376" y="194906"/>
                    <a:pt x="249982" y="191636"/>
                    <a:pt x="249455" y="188569"/>
                  </a:cubicBezTo>
                  <a:cubicBezTo>
                    <a:pt x="248859" y="185080"/>
                    <a:pt x="245990" y="183649"/>
                    <a:pt x="243187" y="182013"/>
                  </a:cubicBezTo>
                  <a:cubicBezTo>
                    <a:pt x="236762" y="178275"/>
                    <a:pt x="230146" y="174964"/>
                    <a:pt x="223433" y="171777"/>
                  </a:cubicBezTo>
                  <a:cubicBezTo>
                    <a:pt x="219977" y="170136"/>
                    <a:pt x="216549" y="168443"/>
                    <a:pt x="213096" y="166796"/>
                  </a:cubicBezTo>
                  <a:cubicBezTo>
                    <a:pt x="210888" y="165747"/>
                    <a:pt x="208630" y="164873"/>
                    <a:pt x="206276" y="164323"/>
                  </a:cubicBezTo>
                  <a:cubicBezTo>
                    <a:pt x="206876" y="163837"/>
                    <a:pt x="207393" y="163232"/>
                    <a:pt x="207804" y="162549"/>
                  </a:cubicBezTo>
                  <a:cubicBezTo>
                    <a:pt x="209224" y="160183"/>
                    <a:pt x="209090" y="157419"/>
                    <a:pt x="208971" y="154772"/>
                  </a:cubicBezTo>
                  <a:cubicBezTo>
                    <a:pt x="208702" y="148831"/>
                    <a:pt x="208440" y="142888"/>
                    <a:pt x="208185" y="136944"/>
                  </a:cubicBezTo>
                  <a:lnTo>
                    <a:pt x="208185" y="136944"/>
                  </a:lnTo>
                  <a:cubicBezTo>
                    <a:pt x="209081" y="137234"/>
                    <a:pt x="209992" y="137475"/>
                    <a:pt x="210914" y="137667"/>
                  </a:cubicBezTo>
                  <a:cubicBezTo>
                    <a:pt x="212497" y="137989"/>
                    <a:pt x="214080" y="138150"/>
                    <a:pt x="215646" y="138150"/>
                  </a:cubicBezTo>
                  <a:cubicBezTo>
                    <a:pt x="220539" y="138150"/>
                    <a:pt x="225261" y="136583"/>
                    <a:pt x="229253" y="133488"/>
                  </a:cubicBezTo>
                  <a:cubicBezTo>
                    <a:pt x="234052" y="129766"/>
                    <a:pt x="237648" y="124681"/>
                    <a:pt x="239747" y="118994"/>
                  </a:cubicBezTo>
                  <a:cubicBezTo>
                    <a:pt x="241831" y="113343"/>
                    <a:pt x="242345" y="107072"/>
                    <a:pt x="240774" y="101227"/>
                  </a:cubicBezTo>
                  <a:cubicBezTo>
                    <a:pt x="239924" y="98065"/>
                    <a:pt x="238481" y="95082"/>
                    <a:pt x="236267" y="92648"/>
                  </a:cubicBezTo>
                  <a:cubicBezTo>
                    <a:pt x="234178" y="90352"/>
                    <a:pt x="231512" y="88623"/>
                    <a:pt x="228740" y="87273"/>
                  </a:cubicBezTo>
                  <a:cubicBezTo>
                    <a:pt x="225269" y="85580"/>
                    <a:pt x="221545" y="84154"/>
                    <a:pt x="217689" y="83694"/>
                  </a:cubicBezTo>
                  <a:cubicBezTo>
                    <a:pt x="216964" y="83607"/>
                    <a:pt x="216240" y="83567"/>
                    <a:pt x="215519" y="83567"/>
                  </a:cubicBezTo>
                  <a:cubicBezTo>
                    <a:pt x="213138" y="83567"/>
                    <a:pt x="210789" y="84013"/>
                    <a:pt x="208515" y="84738"/>
                  </a:cubicBezTo>
                  <a:cubicBezTo>
                    <a:pt x="208978" y="78260"/>
                    <a:pt x="208981" y="71722"/>
                    <a:pt x="209126" y="65230"/>
                  </a:cubicBezTo>
                  <a:cubicBezTo>
                    <a:pt x="209202" y="61885"/>
                    <a:pt x="209257" y="58532"/>
                    <a:pt x="209205" y="55184"/>
                  </a:cubicBezTo>
                  <a:cubicBezTo>
                    <a:pt x="209155" y="52041"/>
                    <a:pt x="209422" y="48774"/>
                    <a:pt x="209100" y="45651"/>
                  </a:cubicBezTo>
                  <a:cubicBezTo>
                    <a:pt x="208570" y="40476"/>
                    <a:pt x="203464" y="38809"/>
                    <a:pt x="198987" y="38238"/>
                  </a:cubicBezTo>
                  <a:cubicBezTo>
                    <a:pt x="197614" y="38063"/>
                    <a:pt x="196242" y="38000"/>
                    <a:pt x="194870" y="38000"/>
                  </a:cubicBezTo>
                  <a:cubicBezTo>
                    <a:pt x="193030" y="38000"/>
                    <a:pt x="191189" y="38114"/>
                    <a:pt x="189345" y="38227"/>
                  </a:cubicBezTo>
                  <a:cubicBezTo>
                    <a:pt x="186367" y="38410"/>
                    <a:pt x="183393" y="38506"/>
                    <a:pt x="180412" y="38506"/>
                  </a:cubicBezTo>
                  <a:cubicBezTo>
                    <a:pt x="180078" y="38506"/>
                    <a:pt x="179745" y="38505"/>
                    <a:pt x="179411" y="38503"/>
                  </a:cubicBezTo>
                  <a:cubicBezTo>
                    <a:pt x="175084" y="38472"/>
                    <a:pt x="170752" y="38290"/>
                    <a:pt x="166425" y="38290"/>
                  </a:cubicBezTo>
                  <a:cubicBezTo>
                    <a:pt x="163331" y="38290"/>
                    <a:pt x="160240" y="38383"/>
                    <a:pt x="157154" y="38692"/>
                  </a:cubicBezTo>
                  <a:cubicBezTo>
                    <a:pt x="157165" y="36670"/>
                    <a:pt x="156926" y="34678"/>
                    <a:pt x="156402" y="32861"/>
                  </a:cubicBezTo>
                  <a:cubicBezTo>
                    <a:pt x="156107" y="31839"/>
                    <a:pt x="155681" y="30858"/>
                    <a:pt x="155134" y="29943"/>
                  </a:cubicBezTo>
                  <a:cubicBezTo>
                    <a:pt x="154645" y="29132"/>
                    <a:pt x="153941" y="28395"/>
                    <a:pt x="153569" y="27516"/>
                  </a:cubicBezTo>
                  <a:cubicBezTo>
                    <a:pt x="152978" y="26129"/>
                    <a:pt x="153789" y="24718"/>
                    <a:pt x="154028" y="23330"/>
                  </a:cubicBezTo>
                  <a:cubicBezTo>
                    <a:pt x="154185" y="22408"/>
                    <a:pt x="154238" y="21477"/>
                    <a:pt x="154159" y="20546"/>
                  </a:cubicBezTo>
                  <a:cubicBezTo>
                    <a:pt x="153848" y="16789"/>
                    <a:pt x="151678" y="13458"/>
                    <a:pt x="148389" y="11622"/>
                  </a:cubicBezTo>
                  <a:cubicBezTo>
                    <a:pt x="147591" y="11177"/>
                    <a:pt x="146743" y="10827"/>
                    <a:pt x="145865" y="10578"/>
                  </a:cubicBezTo>
                  <a:cubicBezTo>
                    <a:pt x="144924" y="10316"/>
                    <a:pt x="143650" y="10443"/>
                    <a:pt x="142938" y="9728"/>
                  </a:cubicBezTo>
                  <a:cubicBezTo>
                    <a:pt x="142280" y="9073"/>
                    <a:pt x="141797" y="8239"/>
                    <a:pt x="141133" y="7575"/>
                  </a:cubicBezTo>
                  <a:cubicBezTo>
                    <a:pt x="140444" y="6885"/>
                    <a:pt x="139704" y="6251"/>
                    <a:pt x="138933" y="5654"/>
                  </a:cubicBezTo>
                  <a:cubicBezTo>
                    <a:pt x="137392" y="4462"/>
                    <a:pt x="135687" y="3504"/>
                    <a:pt x="133888" y="2781"/>
                  </a:cubicBezTo>
                  <a:cubicBezTo>
                    <a:pt x="132532" y="1811"/>
                    <a:pt x="131037" y="1067"/>
                    <a:pt x="129384" y="665"/>
                  </a:cubicBezTo>
                  <a:cubicBezTo>
                    <a:pt x="127487" y="205"/>
                    <a:pt x="125541" y="0"/>
                    <a:pt x="123593"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1507;p49">
              <a:extLst>
                <a:ext uri="{FF2B5EF4-FFF2-40B4-BE49-F238E27FC236}">
                  <a16:creationId xmlns:a16="http://schemas.microsoft.com/office/drawing/2014/main" id="{9C2141D6-D037-4DCD-913A-3010705C776B}"/>
                </a:ext>
              </a:extLst>
            </p:cNvPr>
            <p:cNvSpPr/>
            <p:nvPr/>
          </p:nvSpPr>
          <p:spPr>
            <a:xfrm>
              <a:off x="768650" y="5065325"/>
              <a:ext cx="6081825" cy="182000"/>
            </a:xfrm>
            <a:custGeom>
              <a:avLst/>
              <a:gdLst/>
              <a:ahLst/>
              <a:cxnLst/>
              <a:rect l="l" t="t" r="r" b="b"/>
              <a:pathLst>
                <a:path w="243273" h="7280" extrusionOk="0">
                  <a:moveTo>
                    <a:pt x="242" y="1"/>
                  </a:moveTo>
                  <a:lnTo>
                    <a:pt x="0" y="828"/>
                  </a:lnTo>
                  <a:cubicBezTo>
                    <a:pt x="2997" y="1718"/>
                    <a:pt x="6175" y="2198"/>
                    <a:pt x="9253" y="2658"/>
                  </a:cubicBezTo>
                  <a:cubicBezTo>
                    <a:pt x="12709" y="3173"/>
                    <a:pt x="16175" y="3589"/>
                    <a:pt x="19652" y="3906"/>
                  </a:cubicBezTo>
                  <a:cubicBezTo>
                    <a:pt x="26785" y="4557"/>
                    <a:pt x="33949" y="4883"/>
                    <a:pt x="41109" y="5072"/>
                  </a:cubicBezTo>
                  <a:cubicBezTo>
                    <a:pt x="48520" y="5271"/>
                    <a:pt x="55933" y="5140"/>
                    <a:pt x="63344" y="5361"/>
                  </a:cubicBezTo>
                  <a:cubicBezTo>
                    <a:pt x="70667" y="5579"/>
                    <a:pt x="77974" y="5858"/>
                    <a:pt x="85288" y="6313"/>
                  </a:cubicBezTo>
                  <a:cubicBezTo>
                    <a:pt x="92550" y="6761"/>
                    <a:pt x="99809" y="7191"/>
                    <a:pt x="107084" y="7191"/>
                  </a:cubicBezTo>
                  <a:cubicBezTo>
                    <a:pt x="108096" y="7191"/>
                    <a:pt x="109108" y="7183"/>
                    <a:pt x="110120" y="7165"/>
                  </a:cubicBezTo>
                  <a:cubicBezTo>
                    <a:pt x="110294" y="7165"/>
                    <a:pt x="110466" y="7116"/>
                    <a:pt x="110615" y="7025"/>
                  </a:cubicBezTo>
                  <a:cubicBezTo>
                    <a:pt x="114121" y="7170"/>
                    <a:pt x="117633" y="7214"/>
                    <a:pt x="121127" y="7255"/>
                  </a:cubicBezTo>
                  <a:cubicBezTo>
                    <a:pt x="122552" y="7271"/>
                    <a:pt x="123977" y="7279"/>
                    <a:pt x="125400" y="7279"/>
                  </a:cubicBezTo>
                  <a:cubicBezTo>
                    <a:pt x="128151" y="7279"/>
                    <a:pt x="130898" y="7247"/>
                    <a:pt x="133644" y="7170"/>
                  </a:cubicBezTo>
                  <a:cubicBezTo>
                    <a:pt x="134501" y="7183"/>
                    <a:pt x="135359" y="7188"/>
                    <a:pt x="136216" y="7188"/>
                  </a:cubicBezTo>
                  <a:cubicBezTo>
                    <a:pt x="143482" y="7188"/>
                    <a:pt x="150732" y="6760"/>
                    <a:pt x="157985" y="6311"/>
                  </a:cubicBezTo>
                  <a:cubicBezTo>
                    <a:pt x="165299" y="5857"/>
                    <a:pt x="172605" y="5579"/>
                    <a:pt x="179928" y="5360"/>
                  </a:cubicBezTo>
                  <a:cubicBezTo>
                    <a:pt x="187339" y="5138"/>
                    <a:pt x="194753" y="5270"/>
                    <a:pt x="202163" y="5072"/>
                  </a:cubicBezTo>
                  <a:cubicBezTo>
                    <a:pt x="209324" y="4883"/>
                    <a:pt x="216488" y="4557"/>
                    <a:pt x="223621" y="3906"/>
                  </a:cubicBezTo>
                  <a:cubicBezTo>
                    <a:pt x="227103" y="3588"/>
                    <a:pt x="230569" y="3172"/>
                    <a:pt x="234020" y="2657"/>
                  </a:cubicBezTo>
                  <a:cubicBezTo>
                    <a:pt x="237098" y="2198"/>
                    <a:pt x="240276" y="1718"/>
                    <a:pt x="243272" y="828"/>
                  </a:cubicBezTo>
                  <a:lnTo>
                    <a:pt x="243031" y="1"/>
                  </a:lnTo>
                  <a:cubicBezTo>
                    <a:pt x="239245" y="672"/>
                    <a:pt x="235512" y="1467"/>
                    <a:pt x="231673" y="1868"/>
                  </a:cubicBezTo>
                  <a:cubicBezTo>
                    <a:pt x="227797" y="2273"/>
                    <a:pt x="223892" y="2424"/>
                    <a:pt x="220000" y="2528"/>
                  </a:cubicBezTo>
                  <a:cubicBezTo>
                    <a:pt x="212898" y="2715"/>
                    <a:pt x="205795" y="2718"/>
                    <a:pt x="198698" y="3120"/>
                  </a:cubicBezTo>
                  <a:cubicBezTo>
                    <a:pt x="191480" y="3529"/>
                    <a:pt x="184270" y="3943"/>
                    <a:pt x="177042" y="4196"/>
                  </a:cubicBezTo>
                  <a:cubicBezTo>
                    <a:pt x="165029" y="4614"/>
                    <a:pt x="152976" y="4295"/>
                    <a:pt x="140965" y="4833"/>
                  </a:cubicBezTo>
                  <a:cubicBezTo>
                    <a:pt x="139499" y="4818"/>
                    <a:pt x="138034" y="4811"/>
                    <a:pt x="136568" y="4811"/>
                  </a:cubicBezTo>
                  <a:cubicBezTo>
                    <a:pt x="131519" y="4811"/>
                    <a:pt x="126471" y="4890"/>
                    <a:pt x="121416" y="4967"/>
                  </a:cubicBezTo>
                  <a:cubicBezTo>
                    <a:pt x="116924" y="5032"/>
                    <a:pt x="112411" y="5027"/>
                    <a:pt x="107909" y="5154"/>
                  </a:cubicBezTo>
                  <a:cubicBezTo>
                    <a:pt x="94048" y="4176"/>
                    <a:pt x="80112" y="4679"/>
                    <a:pt x="66230" y="4196"/>
                  </a:cubicBezTo>
                  <a:cubicBezTo>
                    <a:pt x="59003" y="3943"/>
                    <a:pt x="51793" y="3529"/>
                    <a:pt x="44574" y="3120"/>
                  </a:cubicBezTo>
                  <a:cubicBezTo>
                    <a:pt x="37479" y="2718"/>
                    <a:pt x="30376" y="2715"/>
                    <a:pt x="23274" y="2528"/>
                  </a:cubicBezTo>
                  <a:cubicBezTo>
                    <a:pt x="19381" y="2425"/>
                    <a:pt x="15477" y="2273"/>
                    <a:pt x="11601" y="1868"/>
                  </a:cubicBezTo>
                  <a:cubicBezTo>
                    <a:pt x="7761" y="1467"/>
                    <a:pt x="4027" y="672"/>
                    <a:pt x="24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1508;p49">
              <a:extLst>
                <a:ext uri="{FF2B5EF4-FFF2-40B4-BE49-F238E27FC236}">
                  <a16:creationId xmlns:a16="http://schemas.microsoft.com/office/drawing/2014/main" id="{CE546DDB-94D7-4C49-B327-A12F3BE57E16}"/>
                </a:ext>
              </a:extLst>
            </p:cNvPr>
            <p:cNvSpPr/>
            <p:nvPr/>
          </p:nvSpPr>
          <p:spPr>
            <a:xfrm>
              <a:off x="5579250" y="2652575"/>
              <a:ext cx="973350" cy="932175"/>
            </a:xfrm>
            <a:custGeom>
              <a:avLst/>
              <a:gdLst/>
              <a:ahLst/>
              <a:cxnLst/>
              <a:rect l="l" t="t" r="r" b="b"/>
              <a:pathLst>
                <a:path w="38934" h="37287" extrusionOk="0">
                  <a:moveTo>
                    <a:pt x="23898" y="1649"/>
                  </a:moveTo>
                  <a:cubicBezTo>
                    <a:pt x="25517" y="1649"/>
                    <a:pt x="27145" y="2177"/>
                    <a:pt x="28290" y="3211"/>
                  </a:cubicBezTo>
                  <a:cubicBezTo>
                    <a:pt x="30883" y="5547"/>
                    <a:pt x="27960" y="9573"/>
                    <a:pt x="26480" y="12005"/>
                  </a:cubicBezTo>
                  <a:cubicBezTo>
                    <a:pt x="26181" y="12039"/>
                    <a:pt x="25879" y="12073"/>
                    <a:pt x="25579" y="12112"/>
                  </a:cubicBezTo>
                  <a:cubicBezTo>
                    <a:pt x="23851" y="12351"/>
                    <a:pt x="22136" y="12659"/>
                    <a:pt x="20429" y="13018"/>
                  </a:cubicBezTo>
                  <a:cubicBezTo>
                    <a:pt x="19512" y="10828"/>
                    <a:pt x="16612" y="9989"/>
                    <a:pt x="14325" y="9980"/>
                  </a:cubicBezTo>
                  <a:cubicBezTo>
                    <a:pt x="15154" y="8947"/>
                    <a:pt x="15957" y="7898"/>
                    <a:pt x="16755" y="6841"/>
                  </a:cubicBezTo>
                  <a:cubicBezTo>
                    <a:pt x="17724" y="5555"/>
                    <a:pt x="18599" y="4043"/>
                    <a:pt x="19844" y="3003"/>
                  </a:cubicBezTo>
                  <a:cubicBezTo>
                    <a:pt x="20933" y="2094"/>
                    <a:pt x="22412" y="1649"/>
                    <a:pt x="23898" y="1649"/>
                  </a:cubicBezTo>
                  <a:close/>
                  <a:moveTo>
                    <a:pt x="13722" y="10712"/>
                  </a:moveTo>
                  <a:cubicBezTo>
                    <a:pt x="15866" y="10750"/>
                    <a:pt x="17923" y="11471"/>
                    <a:pt x="18994" y="13332"/>
                  </a:cubicBezTo>
                  <a:lnTo>
                    <a:pt x="18994" y="13332"/>
                  </a:lnTo>
                  <a:cubicBezTo>
                    <a:pt x="17430" y="13691"/>
                    <a:pt x="15875" y="14084"/>
                    <a:pt x="14331" y="14509"/>
                  </a:cubicBezTo>
                  <a:cubicBezTo>
                    <a:pt x="14277" y="14514"/>
                    <a:pt x="14221" y="14518"/>
                    <a:pt x="14165" y="14520"/>
                  </a:cubicBezTo>
                  <a:cubicBezTo>
                    <a:pt x="14092" y="14528"/>
                    <a:pt x="14024" y="14560"/>
                    <a:pt x="13970" y="14611"/>
                  </a:cubicBezTo>
                  <a:cubicBezTo>
                    <a:pt x="12233" y="15090"/>
                    <a:pt x="10508" y="15612"/>
                    <a:pt x="8788" y="16147"/>
                  </a:cubicBezTo>
                  <a:cubicBezTo>
                    <a:pt x="10518" y="14415"/>
                    <a:pt x="12163" y="12603"/>
                    <a:pt x="13722" y="10712"/>
                  </a:cubicBezTo>
                  <a:close/>
                  <a:moveTo>
                    <a:pt x="27421" y="13479"/>
                  </a:moveTo>
                  <a:cubicBezTo>
                    <a:pt x="28201" y="13479"/>
                    <a:pt x="28963" y="13548"/>
                    <a:pt x="29685" y="13723"/>
                  </a:cubicBezTo>
                  <a:cubicBezTo>
                    <a:pt x="32783" y="14476"/>
                    <a:pt x="34180" y="17330"/>
                    <a:pt x="32903" y="20220"/>
                  </a:cubicBezTo>
                  <a:cubicBezTo>
                    <a:pt x="32896" y="20232"/>
                    <a:pt x="32896" y="20240"/>
                    <a:pt x="32890" y="20252"/>
                  </a:cubicBezTo>
                  <a:cubicBezTo>
                    <a:pt x="31753" y="20101"/>
                    <a:pt x="30609" y="20040"/>
                    <a:pt x="29462" y="20040"/>
                  </a:cubicBezTo>
                  <a:cubicBezTo>
                    <a:pt x="27676" y="20040"/>
                    <a:pt x="25885" y="20187"/>
                    <a:pt x="24104" y="20368"/>
                  </a:cubicBezTo>
                  <a:cubicBezTo>
                    <a:pt x="23330" y="20435"/>
                    <a:pt x="22554" y="20519"/>
                    <a:pt x="21779" y="20621"/>
                  </a:cubicBezTo>
                  <a:cubicBezTo>
                    <a:pt x="21770" y="20621"/>
                    <a:pt x="21761" y="20622"/>
                    <a:pt x="21752" y="20623"/>
                  </a:cubicBezTo>
                  <a:cubicBezTo>
                    <a:pt x="21741" y="17811"/>
                    <a:pt x="19935" y="15774"/>
                    <a:pt x="17525" y="14925"/>
                  </a:cubicBezTo>
                  <a:cubicBezTo>
                    <a:pt x="18759" y="14686"/>
                    <a:pt x="19996" y="14464"/>
                    <a:pt x="21238" y="14270"/>
                  </a:cubicBezTo>
                  <a:cubicBezTo>
                    <a:pt x="23148" y="13969"/>
                    <a:pt x="25348" y="13479"/>
                    <a:pt x="27421" y="13479"/>
                  </a:cubicBezTo>
                  <a:close/>
                  <a:moveTo>
                    <a:pt x="15614" y="15318"/>
                  </a:moveTo>
                  <a:cubicBezTo>
                    <a:pt x="18278" y="15824"/>
                    <a:pt x="20871" y="17822"/>
                    <a:pt x="20127" y="20840"/>
                  </a:cubicBezTo>
                  <a:cubicBezTo>
                    <a:pt x="17374" y="21215"/>
                    <a:pt x="14601" y="21689"/>
                    <a:pt x="12001" y="22652"/>
                  </a:cubicBezTo>
                  <a:cubicBezTo>
                    <a:pt x="10843" y="23080"/>
                    <a:pt x="9601" y="23563"/>
                    <a:pt x="8794" y="24546"/>
                  </a:cubicBezTo>
                  <a:cubicBezTo>
                    <a:pt x="8070" y="25432"/>
                    <a:pt x="7919" y="26562"/>
                    <a:pt x="7904" y="27668"/>
                  </a:cubicBezTo>
                  <a:cubicBezTo>
                    <a:pt x="7439" y="27814"/>
                    <a:pt x="6989" y="27882"/>
                    <a:pt x="6559" y="27882"/>
                  </a:cubicBezTo>
                  <a:cubicBezTo>
                    <a:pt x="3825" y="27882"/>
                    <a:pt x="1898" y="25131"/>
                    <a:pt x="1966" y="22313"/>
                  </a:cubicBezTo>
                  <a:cubicBezTo>
                    <a:pt x="2030" y="19524"/>
                    <a:pt x="4613" y="18259"/>
                    <a:pt x="7139" y="17413"/>
                  </a:cubicBezTo>
                  <a:cubicBezTo>
                    <a:pt x="9943" y="16636"/>
                    <a:pt x="12765" y="15926"/>
                    <a:pt x="15614" y="15318"/>
                  </a:cubicBezTo>
                  <a:close/>
                  <a:moveTo>
                    <a:pt x="27391" y="21260"/>
                  </a:moveTo>
                  <a:cubicBezTo>
                    <a:pt x="28400" y="21260"/>
                    <a:pt x="29410" y="21294"/>
                    <a:pt x="30417" y="21380"/>
                  </a:cubicBezTo>
                  <a:cubicBezTo>
                    <a:pt x="28526" y="22327"/>
                    <a:pt x="26720" y="23502"/>
                    <a:pt x="24883" y="24532"/>
                  </a:cubicBezTo>
                  <a:cubicBezTo>
                    <a:pt x="22861" y="25664"/>
                    <a:pt x="20844" y="26795"/>
                    <a:pt x="18866" y="28000"/>
                  </a:cubicBezTo>
                  <a:cubicBezTo>
                    <a:pt x="18761" y="27953"/>
                    <a:pt x="18650" y="27915"/>
                    <a:pt x="18538" y="27889"/>
                  </a:cubicBezTo>
                  <a:cubicBezTo>
                    <a:pt x="17205" y="27575"/>
                    <a:pt x="15770" y="27715"/>
                    <a:pt x="14411" y="27354"/>
                  </a:cubicBezTo>
                  <a:cubicBezTo>
                    <a:pt x="12940" y="26964"/>
                    <a:pt x="11547" y="26344"/>
                    <a:pt x="10246" y="25556"/>
                  </a:cubicBezTo>
                  <a:cubicBezTo>
                    <a:pt x="10269" y="25532"/>
                    <a:pt x="10293" y="25509"/>
                    <a:pt x="10316" y="25489"/>
                  </a:cubicBezTo>
                  <a:cubicBezTo>
                    <a:pt x="11224" y="24662"/>
                    <a:pt x="12614" y="24293"/>
                    <a:pt x="13749" y="23894"/>
                  </a:cubicBezTo>
                  <a:cubicBezTo>
                    <a:pt x="16585" y="22903"/>
                    <a:pt x="19539" y="22291"/>
                    <a:pt x="22491" y="21762"/>
                  </a:cubicBezTo>
                  <a:cubicBezTo>
                    <a:pt x="23546" y="21572"/>
                    <a:pt x="24599" y="21409"/>
                    <a:pt x="25652" y="21290"/>
                  </a:cubicBezTo>
                  <a:cubicBezTo>
                    <a:pt x="26231" y="21271"/>
                    <a:pt x="26811" y="21260"/>
                    <a:pt x="27391" y="21260"/>
                  </a:cubicBezTo>
                  <a:close/>
                  <a:moveTo>
                    <a:pt x="35850" y="22652"/>
                  </a:moveTo>
                  <a:cubicBezTo>
                    <a:pt x="36587" y="23097"/>
                    <a:pt x="37140" y="23711"/>
                    <a:pt x="37319" y="24569"/>
                  </a:cubicBezTo>
                  <a:cubicBezTo>
                    <a:pt x="37349" y="24703"/>
                    <a:pt x="37375" y="24843"/>
                    <a:pt x="37398" y="24985"/>
                  </a:cubicBezTo>
                  <a:cubicBezTo>
                    <a:pt x="35480" y="27284"/>
                    <a:pt x="32489" y="28163"/>
                    <a:pt x="29583" y="28395"/>
                  </a:cubicBezTo>
                  <a:cubicBezTo>
                    <a:pt x="28919" y="28450"/>
                    <a:pt x="28255" y="28461"/>
                    <a:pt x="27591" y="28461"/>
                  </a:cubicBezTo>
                  <a:cubicBezTo>
                    <a:pt x="27160" y="28461"/>
                    <a:pt x="26730" y="28456"/>
                    <a:pt x="26298" y="28456"/>
                  </a:cubicBezTo>
                  <a:cubicBezTo>
                    <a:pt x="29447" y="26510"/>
                    <a:pt x="32584" y="24503"/>
                    <a:pt x="35795" y="22690"/>
                  </a:cubicBezTo>
                  <a:cubicBezTo>
                    <a:pt x="35816" y="22678"/>
                    <a:pt x="35834" y="22664"/>
                    <a:pt x="35850" y="22652"/>
                  </a:cubicBezTo>
                  <a:close/>
                  <a:moveTo>
                    <a:pt x="31875" y="21523"/>
                  </a:moveTo>
                  <a:cubicBezTo>
                    <a:pt x="32797" y="21633"/>
                    <a:pt x="33830" y="21811"/>
                    <a:pt x="34750" y="22140"/>
                  </a:cubicBezTo>
                  <a:cubicBezTo>
                    <a:pt x="31282" y="24235"/>
                    <a:pt x="27820" y="26252"/>
                    <a:pt x="24455" y="28529"/>
                  </a:cubicBezTo>
                  <a:cubicBezTo>
                    <a:pt x="23949" y="28614"/>
                    <a:pt x="23653" y="28829"/>
                    <a:pt x="23431" y="29442"/>
                  </a:cubicBezTo>
                  <a:cubicBezTo>
                    <a:pt x="23158" y="30202"/>
                    <a:pt x="23068" y="30859"/>
                    <a:pt x="22125" y="30959"/>
                  </a:cubicBezTo>
                  <a:cubicBezTo>
                    <a:pt x="21979" y="30974"/>
                    <a:pt x="21837" y="30981"/>
                    <a:pt x="21698" y="30981"/>
                  </a:cubicBezTo>
                  <a:cubicBezTo>
                    <a:pt x="20615" y="30981"/>
                    <a:pt x="19779" y="30503"/>
                    <a:pt x="19564" y="29309"/>
                  </a:cubicBezTo>
                  <a:cubicBezTo>
                    <a:pt x="19507" y="28981"/>
                    <a:pt x="19461" y="28698"/>
                    <a:pt x="19349" y="28468"/>
                  </a:cubicBezTo>
                  <a:cubicBezTo>
                    <a:pt x="21401" y="27516"/>
                    <a:pt x="23400" y="26472"/>
                    <a:pt x="25381" y="25387"/>
                  </a:cubicBezTo>
                  <a:cubicBezTo>
                    <a:pt x="27488" y="24232"/>
                    <a:pt x="29730" y="23159"/>
                    <a:pt x="31689" y="21764"/>
                  </a:cubicBezTo>
                  <a:cubicBezTo>
                    <a:pt x="31773" y="21705"/>
                    <a:pt x="31839" y="21621"/>
                    <a:pt x="31875" y="21523"/>
                  </a:cubicBezTo>
                  <a:close/>
                  <a:moveTo>
                    <a:pt x="9798" y="26149"/>
                  </a:moveTo>
                  <a:cubicBezTo>
                    <a:pt x="10978" y="27048"/>
                    <a:pt x="12239" y="27794"/>
                    <a:pt x="13638" y="28308"/>
                  </a:cubicBezTo>
                  <a:cubicBezTo>
                    <a:pt x="14483" y="28619"/>
                    <a:pt x="15357" y="28847"/>
                    <a:pt x="16244" y="28989"/>
                  </a:cubicBezTo>
                  <a:cubicBezTo>
                    <a:pt x="16752" y="29067"/>
                    <a:pt x="17921" y="28959"/>
                    <a:pt x="18201" y="29309"/>
                  </a:cubicBezTo>
                  <a:cubicBezTo>
                    <a:pt x="18253" y="29376"/>
                    <a:pt x="18198" y="30074"/>
                    <a:pt x="18242" y="30237"/>
                  </a:cubicBezTo>
                  <a:cubicBezTo>
                    <a:pt x="18309" y="30479"/>
                    <a:pt x="18436" y="30717"/>
                    <a:pt x="18574" y="30920"/>
                  </a:cubicBezTo>
                  <a:cubicBezTo>
                    <a:pt x="18861" y="31345"/>
                    <a:pt x="19254" y="31659"/>
                    <a:pt x="19720" y="31872"/>
                  </a:cubicBezTo>
                  <a:cubicBezTo>
                    <a:pt x="20220" y="32098"/>
                    <a:pt x="20841" y="32214"/>
                    <a:pt x="21469" y="32214"/>
                  </a:cubicBezTo>
                  <a:cubicBezTo>
                    <a:pt x="22218" y="32214"/>
                    <a:pt x="22977" y="32048"/>
                    <a:pt x="23551" y="31704"/>
                  </a:cubicBezTo>
                  <a:cubicBezTo>
                    <a:pt x="23921" y="31483"/>
                    <a:pt x="24238" y="31182"/>
                    <a:pt x="24410" y="30782"/>
                  </a:cubicBezTo>
                  <a:cubicBezTo>
                    <a:pt x="24742" y="30011"/>
                    <a:pt x="24226" y="29711"/>
                    <a:pt x="25266" y="29627"/>
                  </a:cubicBezTo>
                  <a:cubicBezTo>
                    <a:pt x="25682" y="29593"/>
                    <a:pt x="26099" y="29581"/>
                    <a:pt x="26516" y="29581"/>
                  </a:cubicBezTo>
                  <a:cubicBezTo>
                    <a:pt x="27486" y="29581"/>
                    <a:pt x="28457" y="29645"/>
                    <a:pt x="29430" y="29645"/>
                  </a:cubicBezTo>
                  <a:cubicBezTo>
                    <a:pt x="29999" y="29645"/>
                    <a:pt x="30569" y="29623"/>
                    <a:pt x="31140" y="29553"/>
                  </a:cubicBezTo>
                  <a:cubicBezTo>
                    <a:pt x="33578" y="29254"/>
                    <a:pt x="35909" y="28323"/>
                    <a:pt x="37535" y="26551"/>
                  </a:cubicBezTo>
                  <a:lnTo>
                    <a:pt x="37535" y="26551"/>
                  </a:lnTo>
                  <a:cubicBezTo>
                    <a:pt x="37572" y="28515"/>
                    <a:pt x="37122" y="30671"/>
                    <a:pt x="35956" y="32021"/>
                  </a:cubicBezTo>
                  <a:cubicBezTo>
                    <a:pt x="34322" y="33908"/>
                    <a:pt x="31631" y="34726"/>
                    <a:pt x="29253" y="35133"/>
                  </a:cubicBezTo>
                  <a:cubicBezTo>
                    <a:pt x="26728" y="35567"/>
                    <a:pt x="24121" y="35599"/>
                    <a:pt x="21564" y="35599"/>
                  </a:cubicBezTo>
                  <a:cubicBezTo>
                    <a:pt x="19006" y="35596"/>
                    <a:pt x="16414" y="35450"/>
                    <a:pt x="13934" y="34772"/>
                  </a:cubicBezTo>
                  <a:cubicBezTo>
                    <a:pt x="12806" y="34464"/>
                    <a:pt x="11482" y="34089"/>
                    <a:pt x="10578" y="33309"/>
                  </a:cubicBezTo>
                  <a:cubicBezTo>
                    <a:pt x="9405" y="32297"/>
                    <a:pt x="9280" y="30507"/>
                    <a:pt x="9283" y="29044"/>
                  </a:cubicBezTo>
                  <a:cubicBezTo>
                    <a:pt x="9283" y="28093"/>
                    <a:pt x="9326" y="27001"/>
                    <a:pt x="9798" y="26149"/>
                  </a:cubicBezTo>
                  <a:close/>
                  <a:moveTo>
                    <a:pt x="23540" y="1"/>
                  </a:moveTo>
                  <a:cubicBezTo>
                    <a:pt x="23309" y="1"/>
                    <a:pt x="23081" y="10"/>
                    <a:pt x="22858" y="28"/>
                  </a:cubicBezTo>
                  <a:cubicBezTo>
                    <a:pt x="18855" y="354"/>
                    <a:pt x="17562" y="3488"/>
                    <a:pt x="15580" y="6461"/>
                  </a:cubicBezTo>
                  <a:cubicBezTo>
                    <a:pt x="13254" y="9946"/>
                    <a:pt x="10597" y="13210"/>
                    <a:pt x="7839" y="16358"/>
                  </a:cubicBezTo>
                  <a:cubicBezTo>
                    <a:pt x="7836" y="16362"/>
                    <a:pt x="7836" y="16367"/>
                    <a:pt x="7833" y="16371"/>
                  </a:cubicBezTo>
                  <a:cubicBezTo>
                    <a:pt x="4024" y="17179"/>
                    <a:pt x="1" y="18462"/>
                    <a:pt x="373" y="23190"/>
                  </a:cubicBezTo>
                  <a:cubicBezTo>
                    <a:pt x="634" y="26472"/>
                    <a:pt x="3228" y="29679"/>
                    <a:pt x="6493" y="29679"/>
                  </a:cubicBezTo>
                  <a:cubicBezTo>
                    <a:pt x="6968" y="29679"/>
                    <a:pt x="7457" y="29612"/>
                    <a:pt x="7955" y="29466"/>
                  </a:cubicBezTo>
                  <a:cubicBezTo>
                    <a:pt x="8098" y="31575"/>
                    <a:pt x="8616" y="33691"/>
                    <a:pt x="10531" y="34861"/>
                  </a:cubicBezTo>
                  <a:cubicBezTo>
                    <a:pt x="13030" y="36388"/>
                    <a:pt x="16129" y="36909"/>
                    <a:pt x="19001" y="37119"/>
                  </a:cubicBezTo>
                  <a:cubicBezTo>
                    <a:pt x="20428" y="37224"/>
                    <a:pt x="21886" y="37287"/>
                    <a:pt x="23345" y="37287"/>
                  </a:cubicBezTo>
                  <a:cubicBezTo>
                    <a:pt x="25154" y="37287"/>
                    <a:pt x="26967" y="37190"/>
                    <a:pt x="28727" y="36959"/>
                  </a:cubicBezTo>
                  <a:cubicBezTo>
                    <a:pt x="31552" y="36586"/>
                    <a:pt x="34520" y="35682"/>
                    <a:pt x="36560" y="33584"/>
                  </a:cubicBezTo>
                  <a:cubicBezTo>
                    <a:pt x="38547" y="31539"/>
                    <a:pt x="38782" y="28762"/>
                    <a:pt x="38884" y="26054"/>
                  </a:cubicBezTo>
                  <a:cubicBezTo>
                    <a:pt x="38933" y="24709"/>
                    <a:pt x="38922" y="23254"/>
                    <a:pt x="37939" y="22213"/>
                  </a:cubicBezTo>
                  <a:cubicBezTo>
                    <a:pt x="37034" y="21256"/>
                    <a:pt x="35728" y="20799"/>
                    <a:pt x="34461" y="20525"/>
                  </a:cubicBezTo>
                  <a:cubicBezTo>
                    <a:pt x="35189" y="18322"/>
                    <a:pt x="34700" y="15734"/>
                    <a:pt x="33172" y="13976"/>
                  </a:cubicBezTo>
                  <a:cubicBezTo>
                    <a:pt x="31825" y="12425"/>
                    <a:pt x="30061" y="11948"/>
                    <a:pt x="28200" y="11921"/>
                  </a:cubicBezTo>
                  <a:cubicBezTo>
                    <a:pt x="29846" y="9618"/>
                    <a:pt x="31502" y="6275"/>
                    <a:pt x="30449" y="3801"/>
                  </a:cubicBezTo>
                  <a:cubicBezTo>
                    <a:pt x="29359" y="1233"/>
                    <a:pt x="26222" y="1"/>
                    <a:pt x="23540"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1509;p49">
              <a:extLst>
                <a:ext uri="{FF2B5EF4-FFF2-40B4-BE49-F238E27FC236}">
                  <a16:creationId xmlns:a16="http://schemas.microsoft.com/office/drawing/2014/main" id="{92125B04-C8D2-42B0-9A00-293B13791D75}"/>
                </a:ext>
              </a:extLst>
            </p:cNvPr>
            <p:cNvSpPr/>
            <p:nvPr/>
          </p:nvSpPr>
          <p:spPr>
            <a:xfrm>
              <a:off x="1297475" y="4587625"/>
              <a:ext cx="5024125" cy="317525"/>
            </a:xfrm>
            <a:custGeom>
              <a:avLst/>
              <a:gdLst/>
              <a:ahLst/>
              <a:cxnLst/>
              <a:rect l="l" t="t" r="r" b="b"/>
              <a:pathLst>
                <a:path w="200965" h="12701" extrusionOk="0">
                  <a:moveTo>
                    <a:pt x="175631" y="1715"/>
                  </a:moveTo>
                  <a:cubicBezTo>
                    <a:pt x="176154" y="1756"/>
                    <a:pt x="176678" y="1797"/>
                    <a:pt x="177199" y="1849"/>
                  </a:cubicBezTo>
                  <a:cubicBezTo>
                    <a:pt x="178222" y="1951"/>
                    <a:pt x="179238" y="2103"/>
                    <a:pt x="180245" y="2309"/>
                  </a:cubicBezTo>
                  <a:cubicBezTo>
                    <a:pt x="179097" y="2366"/>
                    <a:pt x="177950" y="2422"/>
                    <a:pt x="176803" y="2477"/>
                  </a:cubicBezTo>
                  <a:cubicBezTo>
                    <a:pt x="176413" y="2224"/>
                    <a:pt x="176020" y="1971"/>
                    <a:pt x="175631" y="1715"/>
                  </a:cubicBezTo>
                  <a:close/>
                  <a:moveTo>
                    <a:pt x="27672" y="1573"/>
                  </a:moveTo>
                  <a:cubicBezTo>
                    <a:pt x="26820" y="1986"/>
                    <a:pt x="25970" y="2411"/>
                    <a:pt x="25123" y="2838"/>
                  </a:cubicBezTo>
                  <a:cubicBezTo>
                    <a:pt x="24621" y="2836"/>
                    <a:pt x="24119" y="2835"/>
                    <a:pt x="23616" y="2835"/>
                  </a:cubicBezTo>
                  <a:cubicBezTo>
                    <a:pt x="21858" y="2835"/>
                    <a:pt x="20100" y="2849"/>
                    <a:pt x="18341" y="2877"/>
                  </a:cubicBezTo>
                  <a:cubicBezTo>
                    <a:pt x="20113" y="2400"/>
                    <a:pt x="21889" y="2032"/>
                    <a:pt x="23767" y="1849"/>
                  </a:cubicBezTo>
                  <a:cubicBezTo>
                    <a:pt x="25065" y="1722"/>
                    <a:pt x="26369" y="1636"/>
                    <a:pt x="27672" y="1573"/>
                  </a:cubicBezTo>
                  <a:close/>
                  <a:moveTo>
                    <a:pt x="165115" y="1401"/>
                  </a:moveTo>
                  <a:cubicBezTo>
                    <a:pt x="166256" y="1401"/>
                    <a:pt x="167400" y="1407"/>
                    <a:pt x="168539" y="1428"/>
                  </a:cubicBezTo>
                  <a:cubicBezTo>
                    <a:pt x="170243" y="1460"/>
                    <a:pt x="171947" y="1504"/>
                    <a:pt x="173652" y="1591"/>
                  </a:cubicBezTo>
                  <a:cubicBezTo>
                    <a:pt x="173687" y="1641"/>
                    <a:pt x="173732" y="1685"/>
                    <a:pt x="173783" y="1719"/>
                  </a:cubicBezTo>
                  <a:cubicBezTo>
                    <a:pt x="174199" y="2004"/>
                    <a:pt x="174624" y="2286"/>
                    <a:pt x="175046" y="2565"/>
                  </a:cubicBezTo>
                  <a:cubicBezTo>
                    <a:pt x="172515" y="2693"/>
                    <a:pt x="169983" y="2818"/>
                    <a:pt x="167452" y="2940"/>
                  </a:cubicBezTo>
                  <a:cubicBezTo>
                    <a:pt x="166675" y="2426"/>
                    <a:pt x="165895" y="1914"/>
                    <a:pt x="165115" y="1401"/>
                  </a:cubicBezTo>
                  <a:close/>
                  <a:moveTo>
                    <a:pt x="35960" y="1398"/>
                  </a:moveTo>
                  <a:cubicBezTo>
                    <a:pt x="36458" y="1398"/>
                    <a:pt x="36956" y="1400"/>
                    <a:pt x="37454" y="1404"/>
                  </a:cubicBezTo>
                  <a:cubicBezTo>
                    <a:pt x="36453" y="1887"/>
                    <a:pt x="35472" y="2411"/>
                    <a:pt x="34498" y="2952"/>
                  </a:cubicBezTo>
                  <a:cubicBezTo>
                    <a:pt x="32362" y="2913"/>
                    <a:pt x="30229" y="2879"/>
                    <a:pt x="28095" y="2859"/>
                  </a:cubicBezTo>
                  <a:cubicBezTo>
                    <a:pt x="28793" y="2528"/>
                    <a:pt x="29488" y="2190"/>
                    <a:pt x="30181" y="1844"/>
                  </a:cubicBezTo>
                  <a:cubicBezTo>
                    <a:pt x="30367" y="1753"/>
                    <a:pt x="30466" y="1616"/>
                    <a:pt x="30503" y="1471"/>
                  </a:cubicBezTo>
                  <a:cubicBezTo>
                    <a:pt x="31144" y="1453"/>
                    <a:pt x="31786" y="1439"/>
                    <a:pt x="32426" y="1428"/>
                  </a:cubicBezTo>
                  <a:cubicBezTo>
                    <a:pt x="33604" y="1408"/>
                    <a:pt x="34782" y="1398"/>
                    <a:pt x="35960" y="1398"/>
                  </a:cubicBezTo>
                  <a:close/>
                  <a:moveTo>
                    <a:pt x="39669" y="1433"/>
                  </a:moveTo>
                  <a:cubicBezTo>
                    <a:pt x="42759" y="1485"/>
                    <a:pt x="45848" y="1596"/>
                    <a:pt x="48938" y="1729"/>
                  </a:cubicBezTo>
                  <a:cubicBezTo>
                    <a:pt x="48176" y="2199"/>
                    <a:pt x="47426" y="2690"/>
                    <a:pt x="46680" y="3191"/>
                  </a:cubicBezTo>
                  <a:cubicBezTo>
                    <a:pt x="43495" y="3139"/>
                    <a:pt x="40309" y="3065"/>
                    <a:pt x="37122" y="3001"/>
                  </a:cubicBezTo>
                  <a:cubicBezTo>
                    <a:pt x="37908" y="2576"/>
                    <a:pt x="38684" y="2138"/>
                    <a:pt x="39444" y="1674"/>
                  </a:cubicBezTo>
                  <a:cubicBezTo>
                    <a:pt x="39554" y="1605"/>
                    <a:pt x="39628" y="1521"/>
                    <a:pt x="39669" y="1433"/>
                  </a:cubicBezTo>
                  <a:close/>
                  <a:moveTo>
                    <a:pt x="50865" y="1814"/>
                  </a:moveTo>
                  <a:cubicBezTo>
                    <a:pt x="53085" y="1920"/>
                    <a:pt x="55304" y="2029"/>
                    <a:pt x="57525" y="2140"/>
                  </a:cubicBezTo>
                  <a:cubicBezTo>
                    <a:pt x="57122" y="2525"/>
                    <a:pt x="56716" y="2911"/>
                    <a:pt x="56309" y="3295"/>
                  </a:cubicBezTo>
                  <a:lnTo>
                    <a:pt x="56308" y="3295"/>
                  </a:lnTo>
                  <a:cubicBezTo>
                    <a:pt x="55354" y="3285"/>
                    <a:pt x="54400" y="3277"/>
                    <a:pt x="53446" y="3272"/>
                  </a:cubicBezTo>
                  <a:cubicBezTo>
                    <a:pt x="51965" y="3261"/>
                    <a:pt x="50483" y="3245"/>
                    <a:pt x="49003" y="3225"/>
                  </a:cubicBezTo>
                  <a:cubicBezTo>
                    <a:pt x="49613" y="2800"/>
                    <a:pt x="50210" y="2364"/>
                    <a:pt x="50784" y="1898"/>
                  </a:cubicBezTo>
                  <a:cubicBezTo>
                    <a:pt x="50814" y="1874"/>
                    <a:pt x="50842" y="1845"/>
                    <a:pt x="50865" y="1814"/>
                  </a:cubicBezTo>
                  <a:close/>
                  <a:moveTo>
                    <a:pt x="163585" y="1407"/>
                  </a:moveTo>
                  <a:cubicBezTo>
                    <a:pt x="164339" y="1944"/>
                    <a:pt x="165091" y="2480"/>
                    <a:pt x="165844" y="3015"/>
                  </a:cubicBezTo>
                  <a:lnTo>
                    <a:pt x="165844" y="3015"/>
                  </a:lnTo>
                  <a:cubicBezTo>
                    <a:pt x="163628" y="3122"/>
                    <a:pt x="161411" y="3225"/>
                    <a:pt x="159195" y="3326"/>
                  </a:cubicBezTo>
                  <a:cubicBezTo>
                    <a:pt x="158346" y="2726"/>
                    <a:pt x="157496" y="2135"/>
                    <a:pt x="156655" y="1551"/>
                  </a:cubicBezTo>
                  <a:cubicBezTo>
                    <a:pt x="158965" y="1472"/>
                    <a:pt x="161275" y="1425"/>
                    <a:pt x="163585" y="1407"/>
                  </a:cubicBezTo>
                  <a:close/>
                  <a:moveTo>
                    <a:pt x="59235" y="2224"/>
                  </a:moveTo>
                  <a:cubicBezTo>
                    <a:pt x="61611" y="2341"/>
                    <a:pt x="63986" y="2445"/>
                    <a:pt x="66361" y="2536"/>
                  </a:cubicBezTo>
                  <a:cubicBezTo>
                    <a:pt x="66101" y="2818"/>
                    <a:pt x="65834" y="3097"/>
                    <a:pt x="65575" y="3379"/>
                  </a:cubicBezTo>
                  <a:cubicBezTo>
                    <a:pt x="63071" y="3351"/>
                    <a:pt x="60571" y="3327"/>
                    <a:pt x="58071" y="3306"/>
                  </a:cubicBezTo>
                  <a:cubicBezTo>
                    <a:pt x="58453" y="2961"/>
                    <a:pt x="58833" y="2608"/>
                    <a:pt x="59208" y="2253"/>
                  </a:cubicBezTo>
                  <a:cubicBezTo>
                    <a:pt x="59217" y="2244"/>
                    <a:pt x="59226" y="2233"/>
                    <a:pt x="59235" y="2224"/>
                  </a:cubicBezTo>
                  <a:close/>
                  <a:moveTo>
                    <a:pt x="73524" y="2524"/>
                  </a:moveTo>
                  <a:lnTo>
                    <a:pt x="73524" y="2524"/>
                  </a:lnTo>
                  <a:cubicBezTo>
                    <a:pt x="73314" y="2838"/>
                    <a:pt x="73105" y="3153"/>
                    <a:pt x="72898" y="3467"/>
                  </a:cubicBezTo>
                  <a:cubicBezTo>
                    <a:pt x="70936" y="3441"/>
                    <a:pt x="68974" y="3417"/>
                    <a:pt x="67010" y="3397"/>
                  </a:cubicBezTo>
                  <a:cubicBezTo>
                    <a:pt x="67272" y="3123"/>
                    <a:pt x="67530" y="2852"/>
                    <a:pt x="67787" y="2579"/>
                  </a:cubicBezTo>
                  <a:cubicBezTo>
                    <a:pt x="68411" y="2593"/>
                    <a:pt x="69034" y="2600"/>
                    <a:pt x="69657" y="2600"/>
                  </a:cubicBezTo>
                  <a:cubicBezTo>
                    <a:pt x="70948" y="2600"/>
                    <a:pt x="72237" y="2571"/>
                    <a:pt x="73524" y="2524"/>
                  </a:cubicBezTo>
                  <a:close/>
                  <a:moveTo>
                    <a:pt x="80810" y="2131"/>
                  </a:moveTo>
                  <a:lnTo>
                    <a:pt x="80810" y="2131"/>
                  </a:lnTo>
                  <a:cubicBezTo>
                    <a:pt x="80495" y="2608"/>
                    <a:pt x="80186" y="3085"/>
                    <a:pt x="79879" y="3565"/>
                  </a:cubicBezTo>
                  <a:lnTo>
                    <a:pt x="79879" y="3566"/>
                  </a:lnTo>
                  <a:cubicBezTo>
                    <a:pt x="77848" y="3535"/>
                    <a:pt x="75820" y="3507"/>
                    <a:pt x="73792" y="3481"/>
                  </a:cubicBezTo>
                  <a:cubicBezTo>
                    <a:pt x="73980" y="3149"/>
                    <a:pt x="74172" y="2821"/>
                    <a:pt x="74362" y="2489"/>
                  </a:cubicBezTo>
                  <a:cubicBezTo>
                    <a:pt x="76512" y="2398"/>
                    <a:pt x="78662" y="2262"/>
                    <a:pt x="80810" y="2131"/>
                  </a:cubicBezTo>
                  <a:close/>
                  <a:moveTo>
                    <a:pt x="87509" y="1799"/>
                  </a:moveTo>
                  <a:cubicBezTo>
                    <a:pt x="87202" y="2419"/>
                    <a:pt x="86887" y="3042"/>
                    <a:pt x="86578" y="3666"/>
                  </a:cubicBezTo>
                  <a:lnTo>
                    <a:pt x="80876" y="3580"/>
                  </a:lnTo>
                  <a:cubicBezTo>
                    <a:pt x="81165" y="3076"/>
                    <a:pt x="81449" y="2573"/>
                    <a:pt x="81743" y="2075"/>
                  </a:cubicBezTo>
                  <a:cubicBezTo>
                    <a:pt x="83664" y="1959"/>
                    <a:pt x="85586" y="1860"/>
                    <a:pt x="87509" y="1799"/>
                  </a:cubicBezTo>
                  <a:close/>
                  <a:moveTo>
                    <a:pt x="155715" y="1582"/>
                  </a:moveTo>
                  <a:cubicBezTo>
                    <a:pt x="156449" y="2169"/>
                    <a:pt x="157166" y="2772"/>
                    <a:pt x="157880" y="3383"/>
                  </a:cubicBezTo>
                  <a:cubicBezTo>
                    <a:pt x="155032" y="3507"/>
                    <a:pt x="152183" y="3621"/>
                    <a:pt x="149332" y="3724"/>
                  </a:cubicBezTo>
                  <a:cubicBezTo>
                    <a:pt x="148548" y="3135"/>
                    <a:pt x="147766" y="2548"/>
                    <a:pt x="146984" y="1963"/>
                  </a:cubicBezTo>
                  <a:cubicBezTo>
                    <a:pt x="149896" y="1821"/>
                    <a:pt x="152806" y="1683"/>
                    <a:pt x="155715" y="1582"/>
                  </a:cubicBezTo>
                  <a:close/>
                  <a:moveTo>
                    <a:pt x="90706" y="1740"/>
                  </a:moveTo>
                  <a:cubicBezTo>
                    <a:pt x="90774" y="1740"/>
                    <a:pt x="90843" y="1740"/>
                    <a:pt x="90911" y="1741"/>
                  </a:cubicBezTo>
                  <a:lnTo>
                    <a:pt x="94592" y="1750"/>
                  </a:lnTo>
                  <a:cubicBezTo>
                    <a:pt x="94394" y="2428"/>
                    <a:pt x="94196" y="3108"/>
                    <a:pt x="93998" y="3786"/>
                  </a:cubicBezTo>
                  <a:lnTo>
                    <a:pt x="87525" y="3682"/>
                  </a:lnTo>
                  <a:cubicBezTo>
                    <a:pt x="87775" y="3044"/>
                    <a:pt x="88028" y="2407"/>
                    <a:pt x="88295" y="1776"/>
                  </a:cubicBezTo>
                  <a:cubicBezTo>
                    <a:pt x="89098" y="1754"/>
                    <a:pt x="89902" y="1740"/>
                    <a:pt x="90706" y="1740"/>
                  </a:cubicBezTo>
                  <a:close/>
                  <a:moveTo>
                    <a:pt x="95632" y="1752"/>
                  </a:moveTo>
                  <a:cubicBezTo>
                    <a:pt x="97150" y="1756"/>
                    <a:pt x="98670" y="1761"/>
                    <a:pt x="100191" y="1770"/>
                  </a:cubicBezTo>
                  <a:cubicBezTo>
                    <a:pt x="100277" y="2477"/>
                    <a:pt x="100352" y="3181"/>
                    <a:pt x="100428" y="3888"/>
                  </a:cubicBezTo>
                  <a:cubicBezTo>
                    <a:pt x="98661" y="3861"/>
                    <a:pt x="96896" y="3833"/>
                    <a:pt x="95133" y="3804"/>
                  </a:cubicBezTo>
                  <a:cubicBezTo>
                    <a:pt x="95299" y="3121"/>
                    <a:pt x="95467" y="2436"/>
                    <a:pt x="95632" y="1752"/>
                  </a:cubicBezTo>
                  <a:close/>
                  <a:moveTo>
                    <a:pt x="145870" y="2019"/>
                  </a:moveTo>
                  <a:cubicBezTo>
                    <a:pt x="146549" y="2606"/>
                    <a:pt x="147229" y="3190"/>
                    <a:pt x="147908" y="3775"/>
                  </a:cubicBezTo>
                  <a:lnTo>
                    <a:pt x="147908" y="3775"/>
                  </a:lnTo>
                  <a:cubicBezTo>
                    <a:pt x="145738" y="3852"/>
                    <a:pt x="143564" y="3918"/>
                    <a:pt x="141388" y="3976"/>
                  </a:cubicBezTo>
                  <a:cubicBezTo>
                    <a:pt x="140952" y="3425"/>
                    <a:pt x="140522" y="2866"/>
                    <a:pt x="140105" y="2302"/>
                  </a:cubicBezTo>
                  <a:cubicBezTo>
                    <a:pt x="142028" y="2210"/>
                    <a:pt x="143949" y="2116"/>
                    <a:pt x="145870" y="2019"/>
                  </a:cubicBezTo>
                  <a:close/>
                  <a:moveTo>
                    <a:pt x="100895" y="1775"/>
                  </a:moveTo>
                  <a:lnTo>
                    <a:pt x="100895" y="1775"/>
                  </a:lnTo>
                  <a:cubicBezTo>
                    <a:pt x="102709" y="1786"/>
                    <a:pt x="104525" y="1804"/>
                    <a:pt x="106344" y="1827"/>
                  </a:cubicBezTo>
                  <a:cubicBezTo>
                    <a:pt x="106639" y="2551"/>
                    <a:pt x="106937" y="3273"/>
                    <a:pt x="107237" y="3995"/>
                  </a:cubicBezTo>
                  <a:lnTo>
                    <a:pt x="107236" y="3993"/>
                  </a:lnTo>
                  <a:cubicBezTo>
                    <a:pt x="105250" y="3965"/>
                    <a:pt x="103262" y="3936"/>
                    <a:pt x="101273" y="3904"/>
                  </a:cubicBezTo>
                  <a:cubicBezTo>
                    <a:pt x="101151" y="3195"/>
                    <a:pt x="101022" y="2485"/>
                    <a:pt x="100895" y="1775"/>
                  </a:cubicBezTo>
                  <a:close/>
                  <a:moveTo>
                    <a:pt x="107093" y="1839"/>
                  </a:moveTo>
                  <a:cubicBezTo>
                    <a:pt x="108935" y="1865"/>
                    <a:pt x="110780" y="1909"/>
                    <a:pt x="112619" y="1958"/>
                  </a:cubicBezTo>
                  <a:cubicBezTo>
                    <a:pt x="113078" y="2669"/>
                    <a:pt x="113536" y="3379"/>
                    <a:pt x="113988" y="4093"/>
                  </a:cubicBezTo>
                  <a:lnTo>
                    <a:pt x="113988" y="4093"/>
                  </a:lnTo>
                  <a:cubicBezTo>
                    <a:pt x="112084" y="4067"/>
                    <a:pt x="110180" y="4040"/>
                    <a:pt x="108278" y="4012"/>
                  </a:cubicBezTo>
                  <a:cubicBezTo>
                    <a:pt x="107886" y="3285"/>
                    <a:pt x="107489" y="2564"/>
                    <a:pt x="107093" y="1839"/>
                  </a:cubicBezTo>
                  <a:close/>
                  <a:moveTo>
                    <a:pt x="139169" y="2346"/>
                  </a:moveTo>
                  <a:cubicBezTo>
                    <a:pt x="139523" y="2913"/>
                    <a:pt x="139895" y="3461"/>
                    <a:pt x="140272" y="4005"/>
                  </a:cubicBezTo>
                  <a:lnTo>
                    <a:pt x="140272" y="4005"/>
                  </a:lnTo>
                  <a:cubicBezTo>
                    <a:pt x="137539" y="4076"/>
                    <a:pt x="134804" y="4128"/>
                    <a:pt x="132066" y="4161"/>
                  </a:cubicBezTo>
                  <a:cubicBezTo>
                    <a:pt x="131525" y="3642"/>
                    <a:pt x="130978" y="3128"/>
                    <a:pt x="130425" y="2625"/>
                  </a:cubicBezTo>
                  <a:cubicBezTo>
                    <a:pt x="131633" y="2623"/>
                    <a:pt x="132843" y="2602"/>
                    <a:pt x="134056" y="2559"/>
                  </a:cubicBezTo>
                  <a:cubicBezTo>
                    <a:pt x="135760" y="2495"/>
                    <a:pt x="137464" y="2424"/>
                    <a:pt x="139169" y="2346"/>
                  </a:cubicBezTo>
                  <a:close/>
                  <a:moveTo>
                    <a:pt x="113487" y="1984"/>
                  </a:moveTo>
                  <a:lnTo>
                    <a:pt x="113487" y="1984"/>
                  </a:lnTo>
                  <a:cubicBezTo>
                    <a:pt x="115599" y="2043"/>
                    <a:pt x="117708" y="2126"/>
                    <a:pt x="119811" y="2232"/>
                  </a:cubicBezTo>
                  <a:cubicBezTo>
                    <a:pt x="120240" y="2883"/>
                    <a:pt x="120672" y="3535"/>
                    <a:pt x="121112" y="4180"/>
                  </a:cubicBezTo>
                  <a:cubicBezTo>
                    <a:pt x="120568" y="4178"/>
                    <a:pt x="120027" y="4175"/>
                    <a:pt x="119483" y="4169"/>
                  </a:cubicBezTo>
                  <a:lnTo>
                    <a:pt x="115028" y="4108"/>
                  </a:lnTo>
                  <a:cubicBezTo>
                    <a:pt x="114512" y="3399"/>
                    <a:pt x="113998" y="2691"/>
                    <a:pt x="113487" y="1984"/>
                  </a:cubicBezTo>
                  <a:close/>
                  <a:moveTo>
                    <a:pt x="120631" y="2272"/>
                  </a:moveTo>
                  <a:lnTo>
                    <a:pt x="120631" y="2272"/>
                  </a:lnTo>
                  <a:cubicBezTo>
                    <a:pt x="121379" y="2311"/>
                    <a:pt x="122125" y="2354"/>
                    <a:pt x="122873" y="2400"/>
                  </a:cubicBezTo>
                  <a:cubicBezTo>
                    <a:pt x="124986" y="2531"/>
                    <a:pt x="127102" y="2604"/>
                    <a:pt x="129224" y="2621"/>
                  </a:cubicBezTo>
                  <a:cubicBezTo>
                    <a:pt x="129727" y="3131"/>
                    <a:pt x="130215" y="3648"/>
                    <a:pt x="130695" y="4174"/>
                  </a:cubicBezTo>
                  <a:lnTo>
                    <a:pt x="130695" y="4174"/>
                  </a:lnTo>
                  <a:cubicBezTo>
                    <a:pt x="128929" y="4192"/>
                    <a:pt x="127163" y="4201"/>
                    <a:pt x="125396" y="4201"/>
                  </a:cubicBezTo>
                  <a:cubicBezTo>
                    <a:pt x="124302" y="4201"/>
                    <a:pt x="123208" y="4198"/>
                    <a:pt x="122113" y="4191"/>
                  </a:cubicBezTo>
                  <a:cubicBezTo>
                    <a:pt x="121608" y="3558"/>
                    <a:pt x="121115" y="2919"/>
                    <a:pt x="120631" y="2272"/>
                  </a:cubicBezTo>
                  <a:close/>
                  <a:moveTo>
                    <a:pt x="16476" y="3415"/>
                  </a:moveTo>
                  <a:cubicBezTo>
                    <a:pt x="18786" y="3539"/>
                    <a:pt x="21100" y="3632"/>
                    <a:pt x="23412" y="3711"/>
                  </a:cubicBezTo>
                  <a:cubicBezTo>
                    <a:pt x="22357" y="4253"/>
                    <a:pt x="21306" y="4802"/>
                    <a:pt x="20253" y="5356"/>
                  </a:cubicBezTo>
                  <a:cubicBezTo>
                    <a:pt x="17438" y="5240"/>
                    <a:pt x="14620" y="5143"/>
                    <a:pt x="11800" y="5064"/>
                  </a:cubicBezTo>
                  <a:cubicBezTo>
                    <a:pt x="13114" y="4534"/>
                    <a:pt x="14448" y="4054"/>
                    <a:pt x="15802" y="3625"/>
                  </a:cubicBezTo>
                  <a:cubicBezTo>
                    <a:pt x="16028" y="3551"/>
                    <a:pt x="16252" y="3485"/>
                    <a:pt x="16476" y="3415"/>
                  </a:cubicBezTo>
                  <a:close/>
                  <a:moveTo>
                    <a:pt x="26104" y="3790"/>
                  </a:moveTo>
                  <a:cubicBezTo>
                    <a:pt x="28327" y="3848"/>
                    <a:pt x="30552" y="3894"/>
                    <a:pt x="32778" y="3930"/>
                  </a:cubicBezTo>
                  <a:cubicBezTo>
                    <a:pt x="31829" y="4479"/>
                    <a:pt x="30884" y="5035"/>
                    <a:pt x="29944" y="5580"/>
                  </a:cubicBezTo>
                  <a:lnTo>
                    <a:pt x="29945" y="5580"/>
                  </a:lnTo>
                  <a:cubicBezTo>
                    <a:pt x="29846" y="5634"/>
                    <a:pt x="29753" y="5693"/>
                    <a:pt x="29654" y="5748"/>
                  </a:cubicBezTo>
                  <a:cubicBezTo>
                    <a:pt x="27249" y="5643"/>
                    <a:pt x="24843" y="5541"/>
                    <a:pt x="22441" y="5442"/>
                  </a:cubicBezTo>
                  <a:cubicBezTo>
                    <a:pt x="23666" y="4898"/>
                    <a:pt x="24888" y="4351"/>
                    <a:pt x="26104" y="3790"/>
                  </a:cubicBezTo>
                  <a:close/>
                  <a:moveTo>
                    <a:pt x="35292" y="3965"/>
                  </a:moveTo>
                  <a:cubicBezTo>
                    <a:pt x="38644" y="4011"/>
                    <a:pt x="41995" y="4047"/>
                    <a:pt x="45347" y="4093"/>
                  </a:cubicBezTo>
                  <a:cubicBezTo>
                    <a:pt x="44280" y="4823"/>
                    <a:pt x="43213" y="5550"/>
                    <a:pt x="42126" y="6240"/>
                  </a:cubicBezTo>
                  <a:lnTo>
                    <a:pt x="42126" y="6240"/>
                  </a:lnTo>
                  <a:cubicBezTo>
                    <a:pt x="38625" y="6116"/>
                    <a:pt x="35126" y="5982"/>
                    <a:pt x="31630" y="5834"/>
                  </a:cubicBezTo>
                  <a:cubicBezTo>
                    <a:pt x="32842" y="5202"/>
                    <a:pt x="34073" y="4594"/>
                    <a:pt x="35292" y="3965"/>
                  </a:cubicBezTo>
                  <a:close/>
                  <a:moveTo>
                    <a:pt x="184258" y="3342"/>
                  </a:moveTo>
                  <a:cubicBezTo>
                    <a:pt x="184557" y="3435"/>
                    <a:pt x="184859" y="3529"/>
                    <a:pt x="185165" y="3625"/>
                  </a:cubicBezTo>
                  <a:cubicBezTo>
                    <a:pt x="187339" y="4316"/>
                    <a:pt x="189457" y="5139"/>
                    <a:pt x="191534" y="6062"/>
                  </a:cubicBezTo>
                  <a:cubicBezTo>
                    <a:pt x="188625" y="6120"/>
                    <a:pt x="185718" y="6240"/>
                    <a:pt x="182809" y="6371"/>
                  </a:cubicBezTo>
                  <a:cubicBezTo>
                    <a:pt x="182549" y="6211"/>
                    <a:pt x="182294" y="6053"/>
                    <a:pt x="182046" y="5890"/>
                  </a:cubicBezTo>
                  <a:cubicBezTo>
                    <a:pt x="180907" y="5151"/>
                    <a:pt x="179768" y="4409"/>
                    <a:pt x="178630" y="3668"/>
                  </a:cubicBezTo>
                  <a:cubicBezTo>
                    <a:pt x="180505" y="3563"/>
                    <a:pt x="182382" y="3455"/>
                    <a:pt x="184258" y="3342"/>
                  </a:cubicBezTo>
                  <a:close/>
                  <a:moveTo>
                    <a:pt x="47644" y="4129"/>
                  </a:moveTo>
                  <a:cubicBezTo>
                    <a:pt x="48223" y="4141"/>
                    <a:pt x="48799" y="4146"/>
                    <a:pt x="49376" y="4157"/>
                  </a:cubicBezTo>
                  <a:cubicBezTo>
                    <a:pt x="51324" y="4198"/>
                    <a:pt x="53274" y="4247"/>
                    <a:pt x="55223" y="4301"/>
                  </a:cubicBezTo>
                  <a:cubicBezTo>
                    <a:pt x="54404" y="5056"/>
                    <a:pt x="53573" y="5797"/>
                    <a:pt x="52732" y="6527"/>
                  </a:cubicBezTo>
                  <a:cubicBezTo>
                    <a:pt x="51521" y="6495"/>
                    <a:pt x="50309" y="6466"/>
                    <a:pt x="49096" y="6439"/>
                  </a:cubicBezTo>
                  <a:cubicBezTo>
                    <a:pt x="47403" y="6400"/>
                    <a:pt x="45710" y="6354"/>
                    <a:pt x="44017" y="6302"/>
                  </a:cubicBezTo>
                  <a:cubicBezTo>
                    <a:pt x="45229" y="5601"/>
                    <a:pt x="46458" y="4889"/>
                    <a:pt x="47644" y="4129"/>
                  </a:cubicBezTo>
                  <a:close/>
                  <a:moveTo>
                    <a:pt x="176865" y="3767"/>
                  </a:moveTo>
                  <a:cubicBezTo>
                    <a:pt x="178228" y="4657"/>
                    <a:pt x="179602" y="5548"/>
                    <a:pt x="180961" y="6452"/>
                  </a:cubicBezTo>
                  <a:cubicBezTo>
                    <a:pt x="178940" y="6543"/>
                    <a:pt x="176914" y="6633"/>
                    <a:pt x="174889" y="6696"/>
                  </a:cubicBezTo>
                  <a:cubicBezTo>
                    <a:pt x="174336" y="6717"/>
                    <a:pt x="173787" y="6728"/>
                    <a:pt x="173233" y="6743"/>
                  </a:cubicBezTo>
                  <a:cubicBezTo>
                    <a:pt x="171919" y="5880"/>
                    <a:pt x="170607" y="5015"/>
                    <a:pt x="169294" y="4151"/>
                  </a:cubicBezTo>
                  <a:cubicBezTo>
                    <a:pt x="171817" y="4032"/>
                    <a:pt x="174341" y="3904"/>
                    <a:pt x="176865" y="3767"/>
                  </a:cubicBezTo>
                  <a:close/>
                  <a:moveTo>
                    <a:pt x="56900" y="4348"/>
                  </a:moveTo>
                  <a:cubicBezTo>
                    <a:pt x="59419" y="4423"/>
                    <a:pt x="61942" y="4500"/>
                    <a:pt x="64464" y="4575"/>
                  </a:cubicBezTo>
                  <a:cubicBezTo>
                    <a:pt x="63752" y="5329"/>
                    <a:pt x="63027" y="6071"/>
                    <a:pt x="62299" y="6810"/>
                  </a:cubicBezTo>
                  <a:cubicBezTo>
                    <a:pt x="59610" y="6722"/>
                    <a:pt x="56922" y="6640"/>
                    <a:pt x="54235" y="6568"/>
                  </a:cubicBezTo>
                  <a:cubicBezTo>
                    <a:pt x="55137" y="5843"/>
                    <a:pt x="56027" y="5108"/>
                    <a:pt x="56900" y="4348"/>
                  </a:cubicBezTo>
                  <a:close/>
                  <a:moveTo>
                    <a:pt x="167554" y="4233"/>
                  </a:moveTo>
                  <a:cubicBezTo>
                    <a:pt x="168755" y="5089"/>
                    <a:pt x="169957" y="5945"/>
                    <a:pt x="171157" y="6801"/>
                  </a:cubicBezTo>
                  <a:lnTo>
                    <a:pt x="171157" y="6801"/>
                  </a:lnTo>
                  <a:cubicBezTo>
                    <a:pt x="168789" y="6855"/>
                    <a:pt x="166421" y="6897"/>
                    <a:pt x="164053" y="6927"/>
                  </a:cubicBezTo>
                  <a:cubicBezTo>
                    <a:pt x="163013" y="6097"/>
                    <a:pt x="161942" y="5295"/>
                    <a:pt x="160862" y="4512"/>
                  </a:cubicBezTo>
                  <a:cubicBezTo>
                    <a:pt x="163091" y="4427"/>
                    <a:pt x="165323" y="4334"/>
                    <a:pt x="167554" y="4233"/>
                  </a:cubicBezTo>
                  <a:close/>
                  <a:moveTo>
                    <a:pt x="159259" y="4570"/>
                  </a:moveTo>
                  <a:cubicBezTo>
                    <a:pt x="160163" y="5362"/>
                    <a:pt x="161065" y="6158"/>
                    <a:pt x="161967" y="6953"/>
                  </a:cubicBezTo>
                  <a:cubicBezTo>
                    <a:pt x="160287" y="6969"/>
                    <a:pt x="158604" y="6983"/>
                    <a:pt x="156922" y="6994"/>
                  </a:cubicBezTo>
                  <a:lnTo>
                    <a:pt x="156922" y="6993"/>
                  </a:lnTo>
                  <a:cubicBezTo>
                    <a:pt x="155843" y="7002"/>
                    <a:pt x="154764" y="7013"/>
                    <a:pt x="153685" y="7028"/>
                  </a:cubicBezTo>
                  <a:cubicBezTo>
                    <a:pt x="152723" y="6292"/>
                    <a:pt x="151760" y="5559"/>
                    <a:pt x="150797" y="4829"/>
                  </a:cubicBezTo>
                  <a:cubicBezTo>
                    <a:pt x="153619" y="4758"/>
                    <a:pt x="156439" y="4671"/>
                    <a:pt x="159259" y="4570"/>
                  </a:cubicBezTo>
                  <a:close/>
                  <a:moveTo>
                    <a:pt x="65825" y="4617"/>
                  </a:moveTo>
                  <a:cubicBezTo>
                    <a:pt x="65863" y="4617"/>
                    <a:pt x="65900" y="4619"/>
                    <a:pt x="65938" y="4619"/>
                  </a:cubicBezTo>
                  <a:cubicBezTo>
                    <a:pt x="67981" y="4678"/>
                    <a:pt x="70024" y="4703"/>
                    <a:pt x="72070" y="4715"/>
                  </a:cubicBezTo>
                  <a:cubicBezTo>
                    <a:pt x="71543" y="5501"/>
                    <a:pt x="71013" y="6283"/>
                    <a:pt x="70477" y="7063"/>
                  </a:cubicBezTo>
                  <a:cubicBezTo>
                    <a:pt x="68170" y="6994"/>
                    <a:pt x="65860" y="6923"/>
                    <a:pt x="63550" y="6852"/>
                  </a:cubicBezTo>
                  <a:cubicBezTo>
                    <a:pt x="64318" y="6115"/>
                    <a:pt x="65080" y="5374"/>
                    <a:pt x="65825" y="4617"/>
                  </a:cubicBezTo>
                  <a:close/>
                  <a:moveTo>
                    <a:pt x="149186" y="4871"/>
                  </a:moveTo>
                  <a:cubicBezTo>
                    <a:pt x="150038" y="5601"/>
                    <a:pt x="150893" y="6324"/>
                    <a:pt x="151747" y="7051"/>
                  </a:cubicBezTo>
                  <a:lnTo>
                    <a:pt x="151747" y="7051"/>
                  </a:lnTo>
                  <a:cubicBezTo>
                    <a:pt x="149217" y="7086"/>
                    <a:pt x="146687" y="7128"/>
                    <a:pt x="144156" y="7175"/>
                  </a:cubicBezTo>
                  <a:cubicBezTo>
                    <a:pt x="143493" y="6474"/>
                    <a:pt x="142852" y="5753"/>
                    <a:pt x="142233" y="5010"/>
                  </a:cubicBezTo>
                  <a:cubicBezTo>
                    <a:pt x="144263" y="4973"/>
                    <a:pt x="146294" y="4937"/>
                    <a:pt x="148325" y="4894"/>
                  </a:cubicBezTo>
                  <a:cubicBezTo>
                    <a:pt x="148613" y="4885"/>
                    <a:pt x="148901" y="4876"/>
                    <a:pt x="149186" y="4871"/>
                  </a:cubicBezTo>
                  <a:close/>
                  <a:moveTo>
                    <a:pt x="73078" y="4720"/>
                  </a:moveTo>
                  <a:cubicBezTo>
                    <a:pt x="75094" y="4729"/>
                    <a:pt x="77108" y="4729"/>
                    <a:pt x="79124" y="4744"/>
                  </a:cubicBezTo>
                  <a:cubicBezTo>
                    <a:pt x="78598" y="5573"/>
                    <a:pt x="78080" y="6408"/>
                    <a:pt x="77571" y="7248"/>
                  </a:cubicBezTo>
                  <a:lnTo>
                    <a:pt x="77571" y="7250"/>
                  </a:lnTo>
                  <a:cubicBezTo>
                    <a:pt x="75610" y="7205"/>
                    <a:pt x="73649" y="7156"/>
                    <a:pt x="71688" y="7100"/>
                  </a:cubicBezTo>
                  <a:cubicBezTo>
                    <a:pt x="72155" y="6307"/>
                    <a:pt x="72619" y="5515"/>
                    <a:pt x="73078" y="4720"/>
                  </a:cubicBezTo>
                  <a:close/>
                  <a:moveTo>
                    <a:pt x="141010" y="5034"/>
                  </a:moveTo>
                  <a:cubicBezTo>
                    <a:pt x="141557" y="5775"/>
                    <a:pt x="142129" y="6493"/>
                    <a:pt x="142714" y="7200"/>
                  </a:cubicBezTo>
                  <a:lnTo>
                    <a:pt x="142714" y="7200"/>
                  </a:lnTo>
                  <a:cubicBezTo>
                    <a:pt x="140205" y="7248"/>
                    <a:pt x="137693" y="7293"/>
                    <a:pt x="135180" y="7335"/>
                  </a:cubicBezTo>
                  <a:cubicBezTo>
                    <a:pt x="134493" y="6596"/>
                    <a:pt x="133797" y="5866"/>
                    <a:pt x="133082" y="5153"/>
                  </a:cubicBezTo>
                  <a:cubicBezTo>
                    <a:pt x="135723" y="5120"/>
                    <a:pt x="138366" y="5081"/>
                    <a:pt x="141010" y="5034"/>
                  </a:cubicBezTo>
                  <a:close/>
                  <a:moveTo>
                    <a:pt x="80213" y="4749"/>
                  </a:moveTo>
                  <a:cubicBezTo>
                    <a:pt x="80975" y="4755"/>
                    <a:pt x="81737" y="4764"/>
                    <a:pt x="82500" y="4776"/>
                  </a:cubicBezTo>
                  <a:lnTo>
                    <a:pt x="86003" y="4837"/>
                  </a:lnTo>
                  <a:cubicBezTo>
                    <a:pt x="85595" y="5675"/>
                    <a:pt x="85194" y="6520"/>
                    <a:pt x="84813" y="7368"/>
                  </a:cubicBezTo>
                  <a:cubicBezTo>
                    <a:pt x="82819" y="7350"/>
                    <a:pt x="80830" y="7316"/>
                    <a:pt x="78837" y="7275"/>
                  </a:cubicBezTo>
                  <a:cubicBezTo>
                    <a:pt x="79288" y="6428"/>
                    <a:pt x="79748" y="5586"/>
                    <a:pt x="80213" y="4749"/>
                  </a:cubicBezTo>
                  <a:close/>
                  <a:moveTo>
                    <a:pt x="87079" y="4857"/>
                  </a:moveTo>
                  <a:cubicBezTo>
                    <a:pt x="89270" y="4899"/>
                    <a:pt x="91462" y="4941"/>
                    <a:pt x="93652" y="4982"/>
                  </a:cubicBezTo>
                  <a:cubicBezTo>
                    <a:pt x="93417" y="5793"/>
                    <a:pt x="93184" y="6606"/>
                    <a:pt x="92954" y="7418"/>
                  </a:cubicBezTo>
                  <a:cubicBezTo>
                    <a:pt x="90687" y="7413"/>
                    <a:pt x="88420" y="7400"/>
                    <a:pt x="86155" y="7380"/>
                  </a:cubicBezTo>
                  <a:cubicBezTo>
                    <a:pt x="86459" y="6539"/>
                    <a:pt x="86765" y="5695"/>
                    <a:pt x="87079" y="4857"/>
                  </a:cubicBezTo>
                  <a:close/>
                  <a:moveTo>
                    <a:pt x="108930" y="5227"/>
                  </a:moveTo>
                  <a:cubicBezTo>
                    <a:pt x="110864" y="5248"/>
                    <a:pt x="112800" y="5259"/>
                    <a:pt x="114737" y="5263"/>
                  </a:cubicBezTo>
                  <a:cubicBezTo>
                    <a:pt x="115196" y="5985"/>
                    <a:pt x="115656" y="6706"/>
                    <a:pt x="116119" y="7424"/>
                  </a:cubicBezTo>
                  <a:lnTo>
                    <a:pt x="116119" y="7424"/>
                  </a:lnTo>
                  <a:cubicBezTo>
                    <a:pt x="114105" y="7421"/>
                    <a:pt x="112092" y="7421"/>
                    <a:pt x="110079" y="7421"/>
                  </a:cubicBezTo>
                  <a:cubicBezTo>
                    <a:pt x="109701" y="6688"/>
                    <a:pt x="109317" y="5955"/>
                    <a:pt x="108930" y="5227"/>
                  </a:cubicBezTo>
                  <a:close/>
                  <a:moveTo>
                    <a:pt x="94836" y="5005"/>
                  </a:moveTo>
                  <a:cubicBezTo>
                    <a:pt x="96740" y="5043"/>
                    <a:pt x="98645" y="5078"/>
                    <a:pt x="100550" y="5110"/>
                  </a:cubicBezTo>
                  <a:cubicBezTo>
                    <a:pt x="100626" y="5881"/>
                    <a:pt x="100693" y="6654"/>
                    <a:pt x="100763" y="7427"/>
                  </a:cubicBezTo>
                  <a:cubicBezTo>
                    <a:pt x="100273" y="7427"/>
                    <a:pt x="99784" y="7427"/>
                    <a:pt x="99295" y="7427"/>
                  </a:cubicBezTo>
                  <a:cubicBezTo>
                    <a:pt x="97607" y="7427"/>
                    <a:pt x="95921" y="7425"/>
                    <a:pt x="94237" y="7420"/>
                  </a:cubicBezTo>
                  <a:cubicBezTo>
                    <a:pt x="94438" y="6616"/>
                    <a:pt x="94638" y="5811"/>
                    <a:pt x="94836" y="5005"/>
                  </a:cubicBezTo>
                  <a:close/>
                  <a:moveTo>
                    <a:pt x="101479" y="5129"/>
                  </a:moveTo>
                  <a:lnTo>
                    <a:pt x="101479" y="5129"/>
                  </a:lnTo>
                  <a:cubicBezTo>
                    <a:pt x="103569" y="5164"/>
                    <a:pt x="105660" y="5193"/>
                    <a:pt x="107752" y="5217"/>
                  </a:cubicBezTo>
                  <a:cubicBezTo>
                    <a:pt x="108060" y="5956"/>
                    <a:pt x="108378" y="6689"/>
                    <a:pt x="108695" y="7421"/>
                  </a:cubicBezTo>
                  <a:cubicBezTo>
                    <a:pt x="106413" y="7423"/>
                    <a:pt x="104130" y="7425"/>
                    <a:pt x="101846" y="7428"/>
                  </a:cubicBezTo>
                  <a:lnTo>
                    <a:pt x="101845" y="7427"/>
                  </a:lnTo>
                  <a:cubicBezTo>
                    <a:pt x="101729" y="6660"/>
                    <a:pt x="101607" y="5894"/>
                    <a:pt x="101479" y="5129"/>
                  </a:cubicBezTo>
                  <a:close/>
                  <a:moveTo>
                    <a:pt x="131592" y="5173"/>
                  </a:moveTo>
                  <a:cubicBezTo>
                    <a:pt x="132220" y="5895"/>
                    <a:pt x="132842" y="6624"/>
                    <a:pt x="133456" y="7359"/>
                  </a:cubicBezTo>
                  <a:lnTo>
                    <a:pt x="133456" y="7359"/>
                  </a:lnTo>
                  <a:cubicBezTo>
                    <a:pt x="130575" y="7405"/>
                    <a:pt x="127696" y="7433"/>
                    <a:pt x="124815" y="7442"/>
                  </a:cubicBezTo>
                  <a:cubicBezTo>
                    <a:pt x="124189" y="6718"/>
                    <a:pt x="123570" y="5988"/>
                    <a:pt x="122966" y="5245"/>
                  </a:cubicBezTo>
                  <a:cubicBezTo>
                    <a:pt x="125839" y="5232"/>
                    <a:pt x="128715" y="5208"/>
                    <a:pt x="131592" y="5173"/>
                  </a:cubicBezTo>
                  <a:close/>
                  <a:moveTo>
                    <a:pt x="121840" y="5248"/>
                  </a:moveTo>
                  <a:cubicBezTo>
                    <a:pt x="122349" y="5988"/>
                    <a:pt x="122869" y="6716"/>
                    <a:pt x="123396" y="7442"/>
                  </a:cubicBezTo>
                  <a:cubicBezTo>
                    <a:pt x="122956" y="7442"/>
                    <a:pt x="122517" y="7443"/>
                    <a:pt x="122077" y="7443"/>
                  </a:cubicBezTo>
                  <a:cubicBezTo>
                    <a:pt x="121711" y="7443"/>
                    <a:pt x="121345" y="7442"/>
                    <a:pt x="120979" y="7439"/>
                  </a:cubicBezTo>
                  <a:lnTo>
                    <a:pt x="120979" y="7438"/>
                  </a:lnTo>
                  <a:cubicBezTo>
                    <a:pt x="119800" y="7433"/>
                    <a:pt x="118622" y="7430"/>
                    <a:pt x="117443" y="7428"/>
                  </a:cubicBezTo>
                  <a:cubicBezTo>
                    <a:pt x="116920" y="6705"/>
                    <a:pt x="116398" y="5984"/>
                    <a:pt x="115872" y="5265"/>
                  </a:cubicBezTo>
                  <a:cubicBezTo>
                    <a:pt x="117864" y="5263"/>
                    <a:pt x="119852" y="5257"/>
                    <a:pt x="121840" y="5248"/>
                  </a:cubicBezTo>
                  <a:close/>
                  <a:moveTo>
                    <a:pt x="10064" y="5786"/>
                  </a:moveTo>
                  <a:cubicBezTo>
                    <a:pt x="12842" y="5994"/>
                    <a:pt x="15624" y="6172"/>
                    <a:pt x="18408" y="6321"/>
                  </a:cubicBezTo>
                  <a:cubicBezTo>
                    <a:pt x="16008" y="7580"/>
                    <a:pt x="13605" y="8835"/>
                    <a:pt x="11169" y="10021"/>
                  </a:cubicBezTo>
                  <a:lnTo>
                    <a:pt x="11155" y="10037"/>
                  </a:lnTo>
                  <a:cubicBezTo>
                    <a:pt x="10223" y="10024"/>
                    <a:pt x="9291" y="10016"/>
                    <a:pt x="8360" y="10016"/>
                  </a:cubicBezTo>
                  <a:cubicBezTo>
                    <a:pt x="6016" y="10016"/>
                    <a:pt x="3677" y="10065"/>
                    <a:pt x="1347" y="10202"/>
                  </a:cubicBezTo>
                  <a:cubicBezTo>
                    <a:pt x="4178" y="8582"/>
                    <a:pt x="7076" y="7078"/>
                    <a:pt x="10064" y="5786"/>
                  </a:cubicBezTo>
                  <a:close/>
                  <a:moveTo>
                    <a:pt x="193364" y="6906"/>
                  </a:moveTo>
                  <a:cubicBezTo>
                    <a:pt x="195491" y="7919"/>
                    <a:pt x="197575" y="9029"/>
                    <a:pt x="199620" y="10202"/>
                  </a:cubicBezTo>
                  <a:cubicBezTo>
                    <a:pt x="197286" y="10064"/>
                    <a:pt x="194942" y="10016"/>
                    <a:pt x="192595" y="10016"/>
                  </a:cubicBezTo>
                  <a:cubicBezTo>
                    <a:pt x="191185" y="10016"/>
                    <a:pt x="189773" y="10034"/>
                    <a:pt x="188363" y="10058"/>
                  </a:cubicBezTo>
                  <a:cubicBezTo>
                    <a:pt x="187353" y="9108"/>
                    <a:pt x="186116" y="8320"/>
                    <a:pt x="184866" y="7580"/>
                  </a:cubicBezTo>
                  <a:cubicBezTo>
                    <a:pt x="187531" y="7507"/>
                    <a:pt x="190193" y="7405"/>
                    <a:pt x="192852" y="7240"/>
                  </a:cubicBezTo>
                  <a:cubicBezTo>
                    <a:pt x="193109" y="7226"/>
                    <a:pt x="193278" y="7083"/>
                    <a:pt x="193364" y="6906"/>
                  </a:cubicBezTo>
                  <a:close/>
                  <a:moveTo>
                    <a:pt x="20230" y="6417"/>
                  </a:moveTo>
                  <a:cubicBezTo>
                    <a:pt x="22793" y="6548"/>
                    <a:pt x="25356" y="6658"/>
                    <a:pt x="27919" y="6764"/>
                  </a:cubicBezTo>
                  <a:cubicBezTo>
                    <a:pt x="25960" y="7907"/>
                    <a:pt x="24012" y="9070"/>
                    <a:pt x="22074" y="10254"/>
                  </a:cubicBezTo>
                  <a:cubicBezTo>
                    <a:pt x="21600" y="10245"/>
                    <a:pt x="21123" y="10243"/>
                    <a:pt x="20646" y="10234"/>
                  </a:cubicBezTo>
                  <a:cubicBezTo>
                    <a:pt x="17814" y="10184"/>
                    <a:pt x="14973" y="10100"/>
                    <a:pt x="12127" y="10051"/>
                  </a:cubicBezTo>
                  <a:cubicBezTo>
                    <a:pt x="14806" y="8797"/>
                    <a:pt x="17518" y="7610"/>
                    <a:pt x="20230" y="6417"/>
                  </a:cubicBezTo>
                  <a:close/>
                  <a:moveTo>
                    <a:pt x="182719" y="7633"/>
                  </a:moveTo>
                  <a:cubicBezTo>
                    <a:pt x="183885" y="8433"/>
                    <a:pt x="185034" y="9254"/>
                    <a:pt x="186152" y="10107"/>
                  </a:cubicBezTo>
                  <a:cubicBezTo>
                    <a:pt x="184206" y="10150"/>
                    <a:pt x="182258" y="10200"/>
                    <a:pt x="180321" y="10234"/>
                  </a:cubicBezTo>
                  <a:cubicBezTo>
                    <a:pt x="179600" y="10245"/>
                    <a:pt x="178875" y="10254"/>
                    <a:pt x="178153" y="10263"/>
                  </a:cubicBezTo>
                  <a:cubicBezTo>
                    <a:pt x="178127" y="10077"/>
                    <a:pt x="178027" y="9899"/>
                    <a:pt x="177830" y="9768"/>
                  </a:cubicBezTo>
                  <a:cubicBezTo>
                    <a:pt x="176828" y="9108"/>
                    <a:pt x="175823" y="8448"/>
                    <a:pt x="174816" y="7788"/>
                  </a:cubicBezTo>
                  <a:cubicBezTo>
                    <a:pt x="177449" y="7732"/>
                    <a:pt x="180086" y="7695"/>
                    <a:pt x="182719" y="7633"/>
                  </a:cubicBezTo>
                  <a:close/>
                  <a:moveTo>
                    <a:pt x="172614" y="7835"/>
                  </a:moveTo>
                  <a:cubicBezTo>
                    <a:pt x="173763" y="8652"/>
                    <a:pt x="174914" y="9472"/>
                    <a:pt x="176066" y="10292"/>
                  </a:cubicBezTo>
                  <a:lnTo>
                    <a:pt x="176066" y="10292"/>
                  </a:lnTo>
                  <a:cubicBezTo>
                    <a:pt x="173310" y="10324"/>
                    <a:pt x="170553" y="10360"/>
                    <a:pt x="167795" y="10398"/>
                  </a:cubicBezTo>
                  <a:cubicBezTo>
                    <a:pt x="167786" y="10258"/>
                    <a:pt x="167723" y="10116"/>
                    <a:pt x="167585" y="9982"/>
                  </a:cubicBezTo>
                  <a:cubicBezTo>
                    <a:pt x="166893" y="9322"/>
                    <a:pt x="166172" y="8681"/>
                    <a:pt x="165433" y="8056"/>
                  </a:cubicBezTo>
                  <a:cubicBezTo>
                    <a:pt x="167809" y="7971"/>
                    <a:pt x="170189" y="7893"/>
                    <a:pt x="172569" y="7835"/>
                  </a:cubicBezTo>
                  <a:close/>
                  <a:moveTo>
                    <a:pt x="29747" y="6833"/>
                  </a:moveTo>
                  <a:cubicBezTo>
                    <a:pt x="33328" y="6976"/>
                    <a:pt x="36910" y="7103"/>
                    <a:pt x="40492" y="7250"/>
                  </a:cubicBezTo>
                  <a:cubicBezTo>
                    <a:pt x="38707" y="8340"/>
                    <a:pt x="36903" y="9399"/>
                    <a:pt x="35083" y="10426"/>
                  </a:cubicBezTo>
                  <a:cubicBezTo>
                    <a:pt x="31228" y="10360"/>
                    <a:pt x="27376" y="10328"/>
                    <a:pt x="23523" y="10275"/>
                  </a:cubicBezTo>
                  <a:cubicBezTo>
                    <a:pt x="25586" y="9107"/>
                    <a:pt x="27661" y="7960"/>
                    <a:pt x="29747" y="6833"/>
                  </a:cubicBezTo>
                  <a:close/>
                  <a:moveTo>
                    <a:pt x="163320" y="8131"/>
                  </a:moveTo>
                  <a:cubicBezTo>
                    <a:pt x="164213" y="8908"/>
                    <a:pt x="165110" y="9679"/>
                    <a:pt x="166023" y="10427"/>
                  </a:cubicBezTo>
                  <a:cubicBezTo>
                    <a:pt x="164801" y="10448"/>
                    <a:pt x="163580" y="10468"/>
                    <a:pt x="162357" y="10497"/>
                  </a:cubicBezTo>
                  <a:lnTo>
                    <a:pt x="162357" y="10496"/>
                  </a:lnTo>
                  <a:cubicBezTo>
                    <a:pt x="161013" y="10528"/>
                    <a:pt x="159666" y="10581"/>
                    <a:pt x="158321" y="10642"/>
                  </a:cubicBezTo>
                  <a:cubicBezTo>
                    <a:pt x="157372" y="9889"/>
                    <a:pt x="156418" y="9141"/>
                    <a:pt x="155462" y="8400"/>
                  </a:cubicBezTo>
                  <a:cubicBezTo>
                    <a:pt x="158083" y="8323"/>
                    <a:pt x="160701" y="8227"/>
                    <a:pt x="163320" y="8131"/>
                  </a:cubicBezTo>
                  <a:close/>
                  <a:moveTo>
                    <a:pt x="42264" y="7322"/>
                  </a:moveTo>
                  <a:cubicBezTo>
                    <a:pt x="42995" y="7354"/>
                    <a:pt x="43727" y="7386"/>
                    <a:pt x="44460" y="7418"/>
                  </a:cubicBezTo>
                  <a:cubicBezTo>
                    <a:pt x="46764" y="7519"/>
                    <a:pt x="49069" y="7610"/>
                    <a:pt x="51373" y="7691"/>
                  </a:cubicBezTo>
                  <a:cubicBezTo>
                    <a:pt x="50064" y="8789"/>
                    <a:pt x="48726" y="9854"/>
                    <a:pt x="47349" y="10871"/>
                  </a:cubicBezTo>
                  <a:cubicBezTo>
                    <a:pt x="44438" y="10726"/>
                    <a:pt x="41525" y="10566"/>
                    <a:pt x="38609" y="10497"/>
                  </a:cubicBezTo>
                  <a:cubicBezTo>
                    <a:pt x="37949" y="10483"/>
                    <a:pt x="37290" y="10471"/>
                    <a:pt x="36634" y="10459"/>
                  </a:cubicBezTo>
                  <a:cubicBezTo>
                    <a:pt x="38530" y="9453"/>
                    <a:pt x="40407" y="8409"/>
                    <a:pt x="42264" y="7322"/>
                  </a:cubicBezTo>
                  <a:close/>
                  <a:moveTo>
                    <a:pt x="78308" y="8272"/>
                  </a:moveTo>
                  <a:lnTo>
                    <a:pt x="80394" y="8299"/>
                  </a:lnTo>
                  <a:cubicBezTo>
                    <a:pt x="81722" y="8317"/>
                    <a:pt x="83050" y="8337"/>
                    <a:pt x="84376" y="8360"/>
                  </a:cubicBezTo>
                  <a:cubicBezTo>
                    <a:pt x="84013" y="9207"/>
                    <a:pt x="83667" y="10066"/>
                    <a:pt x="83355" y="10930"/>
                  </a:cubicBezTo>
                  <a:cubicBezTo>
                    <a:pt x="82605" y="10928"/>
                    <a:pt x="81856" y="10926"/>
                    <a:pt x="81109" y="10926"/>
                  </a:cubicBezTo>
                  <a:cubicBezTo>
                    <a:pt x="80220" y="10926"/>
                    <a:pt x="79333" y="10929"/>
                    <a:pt x="78450" y="10935"/>
                  </a:cubicBezTo>
                  <a:cubicBezTo>
                    <a:pt x="77944" y="10937"/>
                    <a:pt x="77438" y="10944"/>
                    <a:pt x="76931" y="10946"/>
                  </a:cubicBezTo>
                  <a:cubicBezTo>
                    <a:pt x="77383" y="10051"/>
                    <a:pt x="77842" y="9160"/>
                    <a:pt x="78308" y="8272"/>
                  </a:cubicBezTo>
                  <a:close/>
                  <a:moveTo>
                    <a:pt x="124358" y="8739"/>
                  </a:moveTo>
                  <a:cubicBezTo>
                    <a:pt x="124927" y="9491"/>
                    <a:pt x="125499" y="10234"/>
                    <a:pt x="126092" y="10964"/>
                  </a:cubicBezTo>
                  <a:lnTo>
                    <a:pt x="126092" y="10964"/>
                  </a:lnTo>
                  <a:cubicBezTo>
                    <a:pt x="124040" y="10942"/>
                    <a:pt x="121987" y="10930"/>
                    <a:pt x="119937" y="10927"/>
                  </a:cubicBezTo>
                  <a:cubicBezTo>
                    <a:pt x="119433" y="10206"/>
                    <a:pt x="118921" y="9490"/>
                    <a:pt x="118409" y="8775"/>
                  </a:cubicBezTo>
                  <a:lnTo>
                    <a:pt x="124358" y="8739"/>
                  </a:lnTo>
                  <a:close/>
                  <a:moveTo>
                    <a:pt x="85791" y="8383"/>
                  </a:moveTo>
                  <a:cubicBezTo>
                    <a:pt x="88074" y="8425"/>
                    <a:pt x="90359" y="8471"/>
                    <a:pt x="92642" y="8521"/>
                  </a:cubicBezTo>
                  <a:cubicBezTo>
                    <a:pt x="92413" y="9341"/>
                    <a:pt x="92183" y="10164"/>
                    <a:pt x="91961" y="10987"/>
                  </a:cubicBezTo>
                  <a:lnTo>
                    <a:pt x="91961" y="10988"/>
                  </a:lnTo>
                  <a:cubicBezTo>
                    <a:pt x="89578" y="10964"/>
                    <a:pt x="87204" y="10948"/>
                    <a:pt x="84842" y="10935"/>
                  </a:cubicBezTo>
                  <a:cubicBezTo>
                    <a:pt x="85168" y="10088"/>
                    <a:pt x="85479" y="9235"/>
                    <a:pt x="85791" y="8383"/>
                  </a:cubicBezTo>
                  <a:close/>
                  <a:moveTo>
                    <a:pt x="116999" y="8786"/>
                  </a:moveTo>
                  <a:cubicBezTo>
                    <a:pt x="117460" y="9502"/>
                    <a:pt x="117925" y="10220"/>
                    <a:pt x="118397" y="10930"/>
                  </a:cubicBezTo>
                  <a:lnTo>
                    <a:pt x="118397" y="10930"/>
                  </a:lnTo>
                  <a:cubicBezTo>
                    <a:pt x="116366" y="10936"/>
                    <a:pt x="114336" y="10950"/>
                    <a:pt x="112305" y="10989"/>
                  </a:cubicBezTo>
                  <a:cubicBezTo>
                    <a:pt x="112153" y="10992"/>
                    <a:pt x="112006" y="10992"/>
                    <a:pt x="111855" y="10995"/>
                  </a:cubicBezTo>
                  <a:cubicBezTo>
                    <a:pt x="111509" y="10259"/>
                    <a:pt x="111147" y="9525"/>
                    <a:pt x="110781" y="8798"/>
                  </a:cubicBezTo>
                  <a:lnTo>
                    <a:pt x="110781" y="8798"/>
                  </a:lnTo>
                  <a:cubicBezTo>
                    <a:pt x="111580" y="8801"/>
                    <a:pt x="112378" y="8803"/>
                    <a:pt x="113177" y="8803"/>
                  </a:cubicBezTo>
                  <a:cubicBezTo>
                    <a:pt x="114232" y="8803"/>
                    <a:pt x="115286" y="8799"/>
                    <a:pt x="116341" y="8789"/>
                  </a:cubicBezTo>
                  <a:cubicBezTo>
                    <a:pt x="116558" y="8789"/>
                    <a:pt x="116777" y="8786"/>
                    <a:pt x="116999" y="8786"/>
                  </a:cubicBezTo>
                  <a:close/>
                  <a:moveTo>
                    <a:pt x="71062" y="8171"/>
                  </a:moveTo>
                  <a:cubicBezTo>
                    <a:pt x="73029" y="8201"/>
                    <a:pt x="74997" y="8229"/>
                    <a:pt x="76966" y="8255"/>
                  </a:cubicBezTo>
                  <a:cubicBezTo>
                    <a:pt x="76434" y="9151"/>
                    <a:pt x="75910" y="10051"/>
                    <a:pt x="75401" y="10962"/>
                  </a:cubicBezTo>
                  <a:cubicBezTo>
                    <a:pt x="73395" y="10981"/>
                    <a:pt x="71388" y="11002"/>
                    <a:pt x="69381" y="11028"/>
                  </a:cubicBezTo>
                  <a:cubicBezTo>
                    <a:pt x="69940" y="10075"/>
                    <a:pt x="70500" y="9122"/>
                    <a:pt x="71062" y="8171"/>
                  </a:cubicBezTo>
                  <a:close/>
                  <a:moveTo>
                    <a:pt x="93952" y="8546"/>
                  </a:moveTo>
                  <a:cubicBezTo>
                    <a:pt x="96258" y="8594"/>
                    <a:pt x="98566" y="8639"/>
                    <a:pt x="100873" y="8680"/>
                  </a:cubicBezTo>
                  <a:cubicBezTo>
                    <a:pt x="100939" y="9469"/>
                    <a:pt x="101004" y="10259"/>
                    <a:pt x="101068" y="11052"/>
                  </a:cubicBezTo>
                  <a:cubicBezTo>
                    <a:pt x="98482" y="11040"/>
                    <a:pt x="95898" y="11023"/>
                    <a:pt x="93317" y="10998"/>
                  </a:cubicBezTo>
                  <a:cubicBezTo>
                    <a:pt x="93532" y="10182"/>
                    <a:pt x="93742" y="9364"/>
                    <a:pt x="93952" y="8546"/>
                  </a:cubicBezTo>
                  <a:close/>
                  <a:moveTo>
                    <a:pt x="102035" y="8702"/>
                  </a:moveTo>
                  <a:lnTo>
                    <a:pt x="102035" y="8702"/>
                  </a:lnTo>
                  <a:cubicBezTo>
                    <a:pt x="104455" y="8744"/>
                    <a:pt x="106876" y="8772"/>
                    <a:pt x="109297" y="8786"/>
                  </a:cubicBezTo>
                  <a:cubicBezTo>
                    <a:pt x="109631" y="9534"/>
                    <a:pt x="109968" y="10279"/>
                    <a:pt x="110320" y="11017"/>
                  </a:cubicBezTo>
                  <a:lnTo>
                    <a:pt x="110320" y="11017"/>
                  </a:lnTo>
                  <a:cubicBezTo>
                    <a:pt x="108048" y="11044"/>
                    <a:pt x="105772" y="11057"/>
                    <a:pt x="103492" y="11057"/>
                  </a:cubicBezTo>
                  <a:cubicBezTo>
                    <a:pt x="103112" y="11057"/>
                    <a:pt x="102732" y="11056"/>
                    <a:pt x="102351" y="11056"/>
                  </a:cubicBezTo>
                  <a:cubicBezTo>
                    <a:pt x="102256" y="10271"/>
                    <a:pt x="102148" y="9487"/>
                    <a:pt x="102035" y="8702"/>
                  </a:cubicBezTo>
                  <a:close/>
                  <a:moveTo>
                    <a:pt x="153410" y="8452"/>
                  </a:moveTo>
                  <a:cubicBezTo>
                    <a:pt x="154324" y="9220"/>
                    <a:pt x="155237" y="9988"/>
                    <a:pt x="156159" y="10744"/>
                  </a:cubicBezTo>
                  <a:lnTo>
                    <a:pt x="156159" y="10744"/>
                  </a:lnTo>
                  <a:cubicBezTo>
                    <a:pt x="153506" y="10875"/>
                    <a:pt x="150855" y="11014"/>
                    <a:pt x="148200" y="11094"/>
                  </a:cubicBezTo>
                  <a:cubicBezTo>
                    <a:pt x="148171" y="10981"/>
                    <a:pt x="148103" y="10869"/>
                    <a:pt x="147987" y="10773"/>
                  </a:cubicBezTo>
                  <a:cubicBezTo>
                    <a:pt x="147147" y="10084"/>
                    <a:pt x="146335" y="9355"/>
                    <a:pt x="145549" y="8592"/>
                  </a:cubicBezTo>
                  <a:cubicBezTo>
                    <a:pt x="147793" y="8565"/>
                    <a:pt x="150038" y="8528"/>
                    <a:pt x="152284" y="8481"/>
                  </a:cubicBezTo>
                  <a:cubicBezTo>
                    <a:pt x="152660" y="8472"/>
                    <a:pt x="153035" y="8461"/>
                    <a:pt x="153410" y="8452"/>
                  </a:cubicBezTo>
                  <a:close/>
                  <a:moveTo>
                    <a:pt x="134569" y="8691"/>
                  </a:moveTo>
                  <a:cubicBezTo>
                    <a:pt x="135237" y="9497"/>
                    <a:pt x="135906" y="10298"/>
                    <a:pt x="136588" y="11095"/>
                  </a:cubicBezTo>
                  <a:lnTo>
                    <a:pt x="136588" y="11095"/>
                  </a:lnTo>
                  <a:cubicBezTo>
                    <a:pt x="133706" y="11057"/>
                    <a:pt x="130823" y="11020"/>
                    <a:pt x="127938" y="10987"/>
                  </a:cubicBezTo>
                  <a:cubicBezTo>
                    <a:pt x="127909" y="10935"/>
                    <a:pt x="127873" y="10885"/>
                    <a:pt x="127832" y="10842"/>
                  </a:cubicBezTo>
                  <a:cubicBezTo>
                    <a:pt x="127196" y="10144"/>
                    <a:pt x="126567" y="9441"/>
                    <a:pt x="125945" y="8735"/>
                  </a:cubicBezTo>
                  <a:cubicBezTo>
                    <a:pt x="128819" y="8723"/>
                    <a:pt x="131694" y="8709"/>
                    <a:pt x="134569" y="8691"/>
                  </a:cubicBezTo>
                  <a:close/>
                  <a:moveTo>
                    <a:pt x="62334" y="8005"/>
                  </a:moveTo>
                  <a:cubicBezTo>
                    <a:pt x="64799" y="8059"/>
                    <a:pt x="67265" y="8107"/>
                    <a:pt x="69733" y="8148"/>
                  </a:cubicBezTo>
                  <a:cubicBezTo>
                    <a:pt x="69080" y="9090"/>
                    <a:pt x="68420" y="10030"/>
                    <a:pt x="67749" y="10959"/>
                  </a:cubicBezTo>
                  <a:cubicBezTo>
                    <a:pt x="67726" y="10988"/>
                    <a:pt x="67713" y="11020"/>
                    <a:pt x="67696" y="11048"/>
                  </a:cubicBezTo>
                  <a:cubicBezTo>
                    <a:pt x="64731" y="11086"/>
                    <a:pt x="61764" y="11124"/>
                    <a:pt x="58796" y="11138"/>
                  </a:cubicBezTo>
                  <a:cubicBezTo>
                    <a:pt x="59999" y="10119"/>
                    <a:pt x="61179" y="9075"/>
                    <a:pt x="62334" y="8005"/>
                  </a:cubicBezTo>
                  <a:close/>
                  <a:moveTo>
                    <a:pt x="52741" y="7737"/>
                  </a:moveTo>
                  <a:cubicBezTo>
                    <a:pt x="55542" y="7830"/>
                    <a:pt x="58343" y="7910"/>
                    <a:pt x="61144" y="7976"/>
                  </a:cubicBezTo>
                  <a:cubicBezTo>
                    <a:pt x="60106" y="9008"/>
                    <a:pt x="59056" y="10024"/>
                    <a:pt x="57991" y="11025"/>
                  </a:cubicBezTo>
                  <a:lnTo>
                    <a:pt x="57990" y="11025"/>
                  </a:lnTo>
                  <a:cubicBezTo>
                    <a:pt x="57954" y="11058"/>
                    <a:pt x="57926" y="11099"/>
                    <a:pt x="57910" y="11145"/>
                  </a:cubicBezTo>
                  <a:cubicBezTo>
                    <a:pt x="57464" y="11147"/>
                    <a:pt x="57019" y="11154"/>
                    <a:pt x="56574" y="11154"/>
                  </a:cubicBezTo>
                  <a:cubicBezTo>
                    <a:pt x="56542" y="11154"/>
                    <a:pt x="56511" y="11154"/>
                    <a:pt x="56479" y="11154"/>
                  </a:cubicBezTo>
                  <a:cubicBezTo>
                    <a:pt x="53776" y="11154"/>
                    <a:pt x="51078" y="11047"/>
                    <a:pt x="48377" y="10921"/>
                  </a:cubicBezTo>
                  <a:cubicBezTo>
                    <a:pt x="49855" y="9890"/>
                    <a:pt x="51313" y="8835"/>
                    <a:pt x="52741" y="7737"/>
                  </a:cubicBezTo>
                  <a:close/>
                  <a:moveTo>
                    <a:pt x="143920" y="8612"/>
                  </a:moveTo>
                  <a:cubicBezTo>
                    <a:pt x="144682" y="9475"/>
                    <a:pt x="145465" y="10315"/>
                    <a:pt x="146283" y="11138"/>
                  </a:cubicBezTo>
                  <a:cubicBezTo>
                    <a:pt x="145652" y="11150"/>
                    <a:pt x="145022" y="11156"/>
                    <a:pt x="144394" y="11156"/>
                  </a:cubicBezTo>
                  <a:lnTo>
                    <a:pt x="144394" y="11154"/>
                  </a:lnTo>
                  <a:cubicBezTo>
                    <a:pt x="142378" y="11151"/>
                    <a:pt x="140362" y="11133"/>
                    <a:pt x="138346" y="11115"/>
                  </a:cubicBezTo>
                  <a:cubicBezTo>
                    <a:pt x="138321" y="10993"/>
                    <a:pt x="138268" y="10879"/>
                    <a:pt x="138188" y="10783"/>
                  </a:cubicBezTo>
                  <a:cubicBezTo>
                    <a:pt x="137612" y="10074"/>
                    <a:pt x="137010" y="9373"/>
                    <a:pt x="136396" y="8680"/>
                  </a:cubicBezTo>
                  <a:cubicBezTo>
                    <a:pt x="138907" y="8664"/>
                    <a:pt x="141415" y="8641"/>
                    <a:pt x="143920" y="8612"/>
                  </a:cubicBezTo>
                  <a:close/>
                  <a:moveTo>
                    <a:pt x="174180" y="0"/>
                  </a:moveTo>
                  <a:cubicBezTo>
                    <a:pt x="172033" y="0"/>
                    <a:pt x="169868" y="114"/>
                    <a:pt x="167683" y="181"/>
                  </a:cubicBezTo>
                  <a:cubicBezTo>
                    <a:pt x="161791" y="352"/>
                    <a:pt x="155899" y="549"/>
                    <a:pt x="150009" y="769"/>
                  </a:cubicBezTo>
                  <a:cubicBezTo>
                    <a:pt x="146369" y="906"/>
                    <a:pt x="142735" y="963"/>
                    <a:pt x="139106" y="963"/>
                  </a:cubicBezTo>
                  <a:cubicBezTo>
                    <a:pt x="128685" y="963"/>
                    <a:pt x="118299" y="499"/>
                    <a:pt x="107885" y="165"/>
                  </a:cubicBezTo>
                  <a:cubicBezTo>
                    <a:pt x="105721" y="97"/>
                    <a:pt x="103557" y="54"/>
                    <a:pt x="101393" y="34"/>
                  </a:cubicBezTo>
                  <a:cubicBezTo>
                    <a:pt x="100390" y="25"/>
                    <a:pt x="99386" y="21"/>
                    <a:pt x="98383" y="21"/>
                  </a:cubicBezTo>
                  <a:cubicBezTo>
                    <a:pt x="95176" y="21"/>
                    <a:pt x="91969" y="63"/>
                    <a:pt x="88762" y="144"/>
                  </a:cubicBezTo>
                  <a:cubicBezTo>
                    <a:pt x="80732" y="352"/>
                    <a:pt x="72714" y="1059"/>
                    <a:pt x="64682" y="1059"/>
                  </a:cubicBezTo>
                  <a:cubicBezTo>
                    <a:pt x="64508" y="1059"/>
                    <a:pt x="64334" y="1058"/>
                    <a:pt x="64160" y="1058"/>
                  </a:cubicBezTo>
                  <a:cubicBezTo>
                    <a:pt x="59758" y="1041"/>
                    <a:pt x="55355" y="935"/>
                    <a:pt x="50957" y="770"/>
                  </a:cubicBezTo>
                  <a:cubicBezTo>
                    <a:pt x="45065" y="558"/>
                    <a:pt x="39173" y="362"/>
                    <a:pt x="33281" y="182"/>
                  </a:cubicBezTo>
                  <a:cubicBezTo>
                    <a:pt x="31095" y="115"/>
                    <a:pt x="28930" y="1"/>
                    <a:pt x="26782" y="1"/>
                  </a:cubicBezTo>
                  <a:cubicBezTo>
                    <a:pt x="23420" y="1"/>
                    <a:pt x="20102" y="281"/>
                    <a:pt x="16825" y="1462"/>
                  </a:cubicBezTo>
                  <a:cubicBezTo>
                    <a:pt x="12894" y="2877"/>
                    <a:pt x="9201" y="4782"/>
                    <a:pt x="5532" y="6728"/>
                  </a:cubicBezTo>
                  <a:cubicBezTo>
                    <a:pt x="3734" y="7682"/>
                    <a:pt x="1976" y="8715"/>
                    <a:pt x="254" y="9804"/>
                  </a:cubicBezTo>
                  <a:cubicBezTo>
                    <a:pt x="5" y="9960"/>
                    <a:pt x="1" y="10240"/>
                    <a:pt x="123" y="10432"/>
                  </a:cubicBezTo>
                  <a:cubicBezTo>
                    <a:pt x="30" y="10595"/>
                    <a:pt x="57" y="10825"/>
                    <a:pt x="290" y="10860"/>
                  </a:cubicBezTo>
                  <a:cubicBezTo>
                    <a:pt x="6047" y="11698"/>
                    <a:pt x="11936" y="11852"/>
                    <a:pt x="17747" y="12035"/>
                  </a:cubicBezTo>
                  <a:cubicBezTo>
                    <a:pt x="23830" y="12225"/>
                    <a:pt x="29914" y="12399"/>
                    <a:pt x="35998" y="12487"/>
                  </a:cubicBezTo>
                  <a:cubicBezTo>
                    <a:pt x="36661" y="12496"/>
                    <a:pt x="37325" y="12501"/>
                    <a:pt x="37988" y="12501"/>
                  </a:cubicBezTo>
                  <a:cubicBezTo>
                    <a:pt x="43317" y="12501"/>
                    <a:pt x="48637" y="12223"/>
                    <a:pt x="53965" y="12166"/>
                  </a:cubicBezTo>
                  <a:cubicBezTo>
                    <a:pt x="54888" y="12157"/>
                    <a:pt x="55812" y="12152"/>
                    <a:pt x="56737" y="12152"/>
                  </a:cubicBezTo>
                  <a:cubicBezTo>
                    <a:pt x="61800" y="12152"/>
                    <a:pt x="66873" y="12279"/>
                    <a:pt x="71931" y="12367"/>
                  </a:cubicBezTo>
                  <a:cubicBezTo>
                    <a:pt x="83994" y="12578"/>
                    <a:pt x="96082" y="12700"/>
                    <a:pt x="108157" y="12700"/>
                  </a:cubicBezTo>
                  <a:cubicBezTo>
                    <a:pt x="111737" y="12700"/>
                    <a:pt x="115315" y="12690"/>
                    <a:pt x="118891" y="12667"/>
                  </a:cubicBezTo>
                  <a:cubicBezTo>
                    <a:pt x="122272" y="12643"/>
                    <a:pt x="125653" y="12428"/>
                    <a:pt x="129033" y="12367"/>
                  </a:cubicBezTo>
                  <a:cubicBezTo>
                    <a:pt x="134087" y="12278"/>
                    <a:pt x="139155" y="12152"/>
                    <a:pt x="144213" y="12152"/>
                  </a:cubicBezTo>
                  <a:cubicBezTo>
                    <a:pt x="145143" y="12152"/>
                    <a:pt x="146072" y="12157"/>
                    <a:pt x="147000" y="12166"/>
                  </a:cubicBezTo>
                  <a:cubicBezTo>
                    <a:pt x="152328" y="12223"/>
                    <a:pt x="157648" y="12501"/>
                    <a:pt x="162977" y="12501"/>
                  </a:cubicBezTo>
                  <a:cubicBezTo>
                    <a:pt x="163640" y="12501"/>
                    <a:pt x="164304" y="12496"/>
                    <a:pt x="164968" y="12487"/>
                  </a:cubicBezTo>
                  <a:cubicBezTo>
                    <a:pt x="171052" y="12399"/>
                    <a:pt x="177135" y="12225"/>
                    <a:pt x="183219" y="12035"/>
                  </a:cubicBezTo>
                  <a:cubicBezTo>
                    <a:pt x="189029" y="11852"/>
                    <a:pt x="194919" y="11698"/>
                    <a:pt x="200676" y="10860"/>
                  </a:cubicBezTo>
                  <a:cubicBezTo>
                    <a:pt x="200909" y="10825"/>
                    <a:pt x="200935" y="10595"/>
                    <a:pt x="200842" y="10432"/>
                  </a:cubicBezTo>
                  <a:cubicBezTo>
                    <a:pt x="200965" y="10240"/>
                    <a:pt x="200961" y="9960"/>
                    <a:pt x="200711" y="9804"/>
                  </a:cubicBezTo>
                  <a:cubicBezTo>
                    <a:pt x="197997" y="8091"/>
                    <a:pt x="195206" y="6527"/>
                    <a:pt x="192311" y="5136"/>
                  </a:cubicBezTo>
                  <a:cubicBezTo>
                    <a:pt x="189633" y="3850"/>
                    <a:pt x="186937" y="2468"/>
                    <a:pt x="184141" y="1462"/>
                  </a:cubicBezTo>
                  <a:cubicBezTo>
                    <a:pt x="180862" y="280"/>
                    <a:pt x="177543" y="0"/>
                    <a:pt x="17418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1510;p49">
              <a:extLst>
                <a:ext uri="{FF2B5EF4-FFF2-40B4-BE49-F238E27FC236}">
                  <a16:creationId xmlns:a16="http://schemas.microsoft.com/office/drawing/2014/main" id="{618AAFF2-426E-4132-8054-F5C12FC2F98F}"/>
                </a:ext>
              </a:extLst>
            </p:cNvPr>
            <p:cNvSpPr/>
            <p:nvPr/>
          </p:nvSpPr>
          <p:spPr>
            <a:xfrm>
              <a:off x="6233275" y="5321400"/>
              <a:ext cx="13250" cy="18650"/>
            </a:xfrm>
            <a:custGeom>
              <a:avLst/>
              <a:gdLst/>
              <a:ahLst/>
              <a:cxnLst/>
              <a:rect l="l" t="t" r="r" b="b"/>
              <a:pathLst>
                <a:path w="530" h="746" extrusionOk="0">
                  <a:moveTo>
                    <a:pt x="90" y="0"/>
                  </a:moveTo>
                  <a:cubicBezTo>
                    <a:pt x="57" y="0"/>
                    <a:pt x="23" y="22"/>
                    <a:pt x="20" y="66"/>
                  </a:cubicBezTo>
                  <a:cubicBezTo>
                    <a:pt x="0" y="317"/>
                    <a:pt x="113" y="561"/>
                    <a:pt x="303" y="718"/>
                  </a:cubicBezTo>
                  <a:cubicBezTo>
                    <a:pt x="327" y="737"/>
                    <a:pt x="351" y="746"/>
                    <a:pt x="374" y="746"/>
                  </a:cubicBezTo>
                  <a:cubicBezTo>
                    <a:pt x="464" y="746"/>
                    <a:pt x="529" y="613"/>
                    <a:pt x="428" y="559"/>
                  </a:cubicBezTo>
                  <a:cubicBezTo>
                    <a:pt x="242" y="455"/>
                    <a:pt x="148" y="279"/>
                    <a:pt x="154" y="66"/>
                  </a:cubicBezTo>
                  <a:cubicBezTo>
                    <a:pt x="155" y="22"/>
                    <a:pt x="123" y="0"/>
                    <a:pt x="9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1511;p49">
              <a:extLst>
                <a:ext uri="{FF2B5EF4-FFF2-40B4-BE49-F238E27FC236}">
                  <a16:creationId xmlns:a16="http://schemas.microsoft.com/office/drawing/2014/main" id="{0BC86E29-9B8E-46BE-B5BA-D164EB7FC391}"/>
                </a:ext>
              </a:extLst>
            </p:cNvPr>
            <p:cNvSpPr/>
            <p:nvPr/>
          </p:nvSpPr>
          <p:spPr>
            <a:xfrm>
              <a:off x="6136600" y="5298375"/>
              <a:ext cx="36975" cy="55150"/>
            </a:xfrm>
            <a:custGeom>
              <a:avLst/>
              <a:gdLst/>
              <a:ahLst/>
              <a:cxnLst/>
              <a:rect l="l" t="t" r="r" b="b"/>
              <a:pathLst>
                <a:path w="1479" h="2206" extrusionOk="0">
                  <a:moveTo>
                    <a:pt x="585" y="0"/>
                  </a:moveTo>
                  <a:cubicBezTo>
                    <a:pt x="561" y="0"/>
                    <a:pt x="537" y="2"/>
                    <a:pt x="513" y="5"/>
                  </a:cubicBezTo>
                  <a:cubicBezTo>
                    <a:pt x="262" y="43"/>
                    <a:pt x="0" y="274"/>
                    <a:pt x="29" y="552"/>
                  </a:cubicBezTo>
                  <a:cubicBezTo>
                    <a:pt x="64" y="893"/>
                    <a:pt x="96" y="1228"/>
                    <a:pt x="104" y="1569"/>
                  </a:cubicBezTo>
                  <a:cubicBezTo>
                    <a:pt x="113" y="1925"/>
                    <a:pt x="396" y="2205"/>
                    <a:pt x="744" y="2205"/>
                  </a:cubicBezTo>
                  <a:cubicBezTo>
                    <a:pt x="773" y="2205"/>
                    <a:pt x="802" y="2203"/>
                    <a:pt x="832" y="2199"/>
                  </a:cubicBezTo>
                  <a:cubicBezTo>
                    <a:pt x="1205" y="2150"/>
                    <a:pt x="1478" y="1772"/>
                    <a:pt x="1365" y="1399"/>
                  </a:cubicBezTo>
                  <a:cubicBezTo>
                    <a:pt x="1268" y="1071"/>
                    <a:pt x="1196" y="739"/>
                    <a:pt x="1123" y="405"/>
                  </a:cubicBezTo>
                  <a:cubicBezTo>
                    <a:pt x="1070" y="161"/>
                    <a:pt x="823" y="0"/>
                    <a:pt x="58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1512;p49">
              <a:extLst>
                <a:ext uri="{FF2B5EF4-FFF2-40B4-BE49-F238E27FC236}">
                  <a16:creationId xmlns:a16="http://schemas.microsoft.com/office/drawing/2014/main" id="{EAC7F623-845F-4E61-A473-DCACC74B031E}"/>
                </a:ext>
              </a:extLst>
            </p:cNvPr>
            <p:cNvSpPr/>
            <p:nvPr/>
          </p:nvSpPr>
          <p:spPr>
            <a:xfrm>
              <a:off x="6087425" y="5307325"/>
              <a:ext cx="34950" cy="39250"/>
            </a:xfrm>
            <a:custGeom>
              <a:avLst/>
              <a:gdLst/>
              <a:ahLst/>
              <a:cxnLst/>
              <a:rect l="l" t="t" r="r" b="b"/>
              <a:pathLst>
                <a:path w="1398" h="1570" extrusionOk="0">
                  <a:moveTo>
                    <a:pt x="547" y="0"/>
                  </a:moveTo>
                  <a:cubicBezTo>
                    <a:pt x="542" y="0"/>
                    <a:pt x="536" y="1"/>
                    <a:pt x="530" y="1"/>
                  </a:cubicBezTo>
                  <a:cubicBezTo>
                    <a:pt x="245" y="12"/>
                    <a:pt x="78" y="213"/>
                    <a:pt x="46" y="483"/>
                  </a:cubicBezTo>
                  <a:cubicBezTo>
                    <a:pt x="1" y="894"/>
                    <a:pt x="236" y="1281"/>
                    <a:pt x="573" y="1499"/>
                  </a:cubicBezTo>
                  <a:cubicBezTo>
                    <a:pt x="646" y="1547"/>
                    <a:pt x="733" y="1570"/>
                    <a:pt x="820" y="1570"/>
                  </a:cubicBezTo>
                  <a:cubicBezTo>
                    <a:pt x="1001" y="1570"/>
                    <a:pt x="1187" y="1475"/>
                    <a:pt x="1271" y="1316"/>
                  </a:cubicBezTo>
                  <a:cubicBezTo>
                    <a:pt x="1397" y="1077"/>
                    <a:pt x="1339" y="754"/>
                    <a:pt x="1088" y="618"/>
                  </a:cubicBezTo>
                  <a:cubicBezTo>
                    <a:pt x="1075" y="609"/>
                    <a:pt x="1061" y="600"/>
                    <a:pt x="1048" y="594"/>
                  </a:cubicBezTo>
                  <a:cubicBezTo>
                    <a:pt x="1042" y="589"/>
                    <a:pt x="1039" y="582"/>
                    <a:pt x="1036" y="580"/>
                  </a:cubicBezTo>
                  <a:cubicBezTo>
                    <a:pt x="1034" y="573"/>
                    <a:pt x="1027" y="571"/>
                    <a:pt x="1025" y="564"/>
                  </a:cubicBezTo>
                  <a:cubicBezTo>
                    <a:pt x="1022" y="559"/>
                    <a:pt x="1025" y="562"/>
                    <a:pt x="1022" y="559"/>
                  </a:cubicBezTo>
                  <a:cubicBezTo>
                    <a:pt x="1018" y="550"/>
                    <a:pt x="1016" y="541"/>
                    <a:pt x="1016" y="533"/>
                  </a:cubicBezTo>
                  <a:cubicBezTo>
                    <a:pt x="1013" y="516"/>
                    <a:pt x="1012" y="500"/>
                    <a:pt x="1013" y="483"/>
                  </a:cubicBezTo>
                  <a:cubicBezTo>
                    <a:pt x="1021" y="236"/>
                    <a:pt x="796" y="0"/>
                    <a:pt x="54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1513;p49">
              <a:extLst>
                <a:ext uri="{FF2B5EF4-FFF2-40B4-BE49-F238E27FC236}">
                  <a16:creationId xmlns:a16="http://schemas.microsoft.com/office/drawing/2014/main" id="{2B24ECEE-A03D-4026-97BD-F1F00D6F3BCC}"/>
                </a:ext>
              </a:extLst>
            </p:cNvPr>
            <p:cNvSpPr/>
            <p:nvPr/>
          </p:nvSpPr>
          <p:spPr>
            <a:xfrm>
              <a:off x="6029150" y="5310450"/>
              <a:ext cx="36000" cy="43900"/>
            </a:xfrm>
            <a:custGeom>
              <a:avLst/>
              <a:gdLst/>
              <a:ahLst/>
              <a:cxnLst/>
              <a:rect l="l" t="t" r="r" b="b"/>
              <a:pathLst>
                <a:path w="1440" h="1756" extrusionOk="0">
                  <a:moveTo>
                    <a:pt x="569" y="0"/>
                  </a:moveTo>
                  <a:cubicBezTo>
                    <a:pt x="500" y="0"/>
                    <a:pt x="432" y="13"/>
                    <a:pt x="373" y="37"/>
                  </a:cubicBezTo>
                  <a:cubicBezTo>
                    <a:pt x="155" y="129"/>
                    <a:pt x="0" y="391"/>
                    <a:pt x="81" y="626"/>
                  </a:cubicBezTo>
                  <a:cubicBezTo>
                    <a:pt x="167" y="873"/>
                    <a:pt x="251" y="1117"/>
                    <a:pt x="336" y="1365"/>
                  </a:cubicBezTo>
                  <a:cubicBezTo>
                    <a:pt x="413" y="1599"/>
                    <a:pt x="616" y="1755"/>
                    <a:pt x="846" y="1755"/>
                  </a:cubicBezTo>
                  <a:cubicBezTo>
                    <a:pt x="915" y="1755"/>
                    <a:pt x="986" y="1742"/>
                    <a:pt x="1057" y="1711"/>
                  </a:cubicBezTo>
                  <a:cubicBezTo>
                    <a:pt x="1374" y="1578"/>
                    <a:pt x="1440" y="1246"/>
                    <a:pt x="1313" y="955"/>
                  </a:cubicBezTo>
                  <a:cubicBezTo>
                    <a:pt x="1206" y="717"/>
                    <a:pt x="1100" y="478"/>
                    <a:pt x="996" y="241"/>
                  </a:cubicBezTo>
                  <a:cubicBezTo>
                    <a:pt x="925" y="79"/>
                    <a:pt x="743" y="0"/>
                    <a:pt x="56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1514;p49">
              <a:extLst>
                <a:ext uri="{FF2B5EF4-FFF2-40B4-BE49-F238E27FC236}">
                  <a16:creationId xmlns:a16="http://schemas.microsoft.com/office/drawing/2014/main" id="{565DE6BD-4240-4687-9223-54E2AF010A48}"/>
                </a:ext>
              </a:extLst>
            </p:cNvPr>
            <p:cNvSpPr/>
            <p:nvPr/>
          </p:nvSpPr>
          <p:spPr>
            <a:xfrm>
              <a:off x="5981225" y="5311550"/>
              <a:ext cx="39375" cy="53100"/>
            </a:xfrm>
            <a:custGeom>
              <a:avLst/>
              <a:gdLst/>
              <a:ahLst/>
              <a:cxnLst/>
              <a:rect l="l" t="t" r="r" b="b"/>
              <a:pathLst>
                <a:path w="1575" h="2124" extrusionOk="0">
                  <a:moveTo>
                    <a:pt x="732" y="0"/>
                  </a:moveTo>
                  <a:cubicBezTo>
                    <a:pt x="459" y="0"/>
                    <a:pt x="207" y="166"/>
                    <a:pt x="131" y="445"/>
                  </a:cubicBezTo>
                  <a:cubicBezTo>
                    <a:pt x="0" y="911"/>
                    <a:pt x="65" y="1388"/>
                    <a:pt x="291" y="1810"/>
                  </a:cubicBezTo>
                  <a:cubicBezTo>
                    <a:pt x="397" y="2007"/>
                    <a:pt x="626" y="2123"/>
                    <a:pt x="850" y="2123"/>
                  </a:cubicBezTo>
                  <a:cubicBezTo>
                    <a:pt x="960" y="2123"/>
                    <a:pt x="1069" y="2096"/>
                    <a:pt x="1161" y="2036"/>
                  </a:cubicBezTo>
                  <a:cubicBezTo>
                    <a:pt x="1449" y="1853"/>
                    <a:pt x="1575" y="1473"/>
                    <a:pt x="1392" y="1167"/>
                  </a:cubicBezTo>
                  <a:cubicBezTo>
                    <a:pt x="1376" y="1147"/>
                    <a:pt x="1347" y="1082"/>
                    <a:pt x="1338" y="1077"/>
                  </a:cubicBezTo>
                  <a:cubicBezTo>
                    <a:pt x="1327" y="1033"/>
                    <a:pt x="1315" y="987"/>
                    <a:pt x="1304" y="940"/>
                  </a:cubicBezTo>
                  <a:cubicBezTo>
                    <a:pt x="1301" y="913"/>
                    <a:pt x="1300" y="888"/>
                    <a:pt x="1301" y="861"/>
                  </a:cubicBezTo>
                  <a:cubicBezTo>
                    <a:pt x="1301" y="847"/>
                    <a:pt x="1304" y="829"/>
                    <a:pt x="1304" y="815"/>
                  </a:cubicBezTo>
                  <a:cubicBezTo>
                    <a:pt x="1308" y="800"/>
                    <a:pt x="1310" y="786"/>
                    <a:pt x="1313" y="771"/>
                  </a:cubicBezTo>
                  <a:cubicBezTo>
                    <a:pt x="1385" y="460"/>
                    <a:pt x="1219" y="94"/>
                    <a:pt x="885" y="18"/>
                  </a:cubicBezTo>
                  <a:cubicBezTo>
                    <a:pt x="834" y="6"/>
                    <a:pt x="783" y="0"/>
                    <a:pt x="73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1515;p49">
              <a:extLst>
                <a:ext uri="{FF2B5EF4-FFF2-40B4-BE49-F238E27FC236}">
                  <a16:creationId xmlns:a16="http://schemas.microsoft.com/office/drawing/2014/main" id="{EBE2CBEA-AD6A-421F-AD94-60821E1A6845}"/>
                </a:ext>
              </a:extLst>
            </p:cNvPr>
            <p:cNvSpPr/>
            <p:nvPr/>
          </p:nvSpPr>
          <p:spPr>
            <a:xfrm>
              <a:off x="4772150" y="238125"/>
              <a:ext cx="1049800" cy="1001175"/>
            </a:xfrm>
            <a:custGeom>
              <a:avLst/>
              <a:gdLst/>
              <a:ahLst/>
              <a:cxnLst/>
              <a:rect l="l" t="t" r="r" b="b"/>
              <a:pathLst>
                <a:path w="41992" h="40047" extrusionOk="0">
                  <a:moveTo>
                    <a:pt x="19751" y="2566"/>
                  </a:moveTo>
                  <a:cubicBezTo>
                    <a:pt x="21750" y="2566"/>
                    <a:pt x="23748" y="2937"/>
                    <a:pt x="25631" y="3731"/>
                  </a:cubicBezTo>
                  <a:cubicBezTo>
                    <a:pt x="33489" y="7048"/>
                    <a:pt x="38997" y="15005"/>
                    <a:pt x="38093" y="23644"/>
                  </a:cubicBezTo>
                  <a:cubicBezTo>
                    <a:pt x="37228" y="31866"/>
                    <a:pt x="30228" y="37879"/>
                    <a:pt x="22264" y="37879"/>
                  </a:cubicBezTo>
                  <a:cubicBezTo>
                    <a:pt x="21405" y="37879"/>
                    <a:pt x="20534" y="37809"/>
                    <a:pt x="19659" y="37665"/>
                  </a:cubicBezTo>
                  <a:cubicBezTo>
                    <a:pt x="15317" y="36950"/>
                    <a:pt x="10495" y="35063"/>
                    <a:pt x="7304" y="31965"/>
                  </a:cubicBezTo>
                  <a:cubicBezTo>
                    <a:pt x="4388" y="29134"/>
                    <a:pt x="2913" y="25069"/>
                    <a:pt x="2788" y="21048"/>
                  </a:cubicBezTo>
                  <a:cubicBezTo>
                    <a:pt x="2564" y="13976"/>
                    <a:pt x="6440" y="7616"/>
                    <a:pt x="12212" y="4321"/>
                  </a:cubicBezTo>
                  <a:cubicBezTo>
                    <a:pt x="14563" y="3189"/>
                    <a:pt x="17158" y="2566"/>
                    <a:pt x="19751" y="2566"/>
                  </a:cubicBezTo>
                  <a:close/>
                  <a:moveTo>
                    <a:pt x="20029" y="0"/>
                  </a:moveTo>
                  <a:cubicBezTo>
                    <a:pt x="17418" y="0"/>
                    <a:pt x="14791" y="637"/>
                    <a:pt x="12224" y="1956"/>
                  </a:cubicBezTo>
                  <a:cubicBezTo>
                    <a:pt x="8169" y="4036"/>
                    <a:pt x="4744" y="7451"/>
                    <a:pt x="3045" y="11689"/>
                  </a:cubicBezTo>
                  <a:cubicBezTo>
                    <a:pt x="2031" y="13537"/>
                    <a:pt x="1309" y="15531"/>
                    <a:pt x="903" y="17601"/>
                  </a:cubicBezTo>
                  <a:cubicBezTo>
                    <a:pt x="1" y="22201"/>
                    <a:pt x="711" y="27155"/>
                    <a:pt x="3242" y="31144"/>
                  </a:cubicBezTo>
                  <a:cubicBezTo>
                    <a:pt x="6029" y="35538"/>
                    <a:pt x="10673" y="37859"/>
                    <a:pt x="15573" y="39174"/>
                  </a:cubicBezTo>
                  <a:cubicBezTo>
                    <a:pt x="17635" y="39728"/>
                    <a:pt x="19732" y="40047"/>
                    <a:pt x="21807" y="40047"/>
                  </a:cubicBezTo>
                  <a:cubicBezTo>
                    <a:pt x="24691" y="40047"/>
                    <a:pt x="27533" y="39430"/>
                    <a:pt x="30182" y="37970"/>
                  </a:cubicBezTo>
                  <a:cubicBezTo>
                    <a:pt x="34192" y="35755"/>
                    <a:pt x="37244" y="32049"/>
                    <a:pt x="38739" y="27725"/>
                  </a:cubicBezTo>
                  <a:cubicBezTo>
                    <a:pt x="41992" y="18327"/>
                    <a:pt x="37677" y="7696"/>
                    <a:pt x="29231" y="2674"/>
                  </a:cubicBezTo>
                  <a:cubicBezTo>
                    <a:pt x="26273" y="917"/>
                    <a:pt x="23162" y="0"/>
                    <a:pt x="2002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1516;p49">
              <a:extLst>
                <a:ext uri="{FF2B5EF4-FFF2-40B4-BE49-F238E27FC236}">
                  <a16:creationId xmlns:a16="http://schemas.microsoft.com/office/drawing/2014/main" id="{8E146F13-7F36-48FD-809D-6E8EAD939806}"/>
                </a:ext>
              </a:extLst>
            </p:cNvPr>
            <p:cNvSpPr/>
            <p:nvPr/>
          </p:nvSpPr>
          <p:spPr>
            <a:xfrm>
              <a:off x="5518225" y="1509725"/>
              <a:ext cx="219425" cy="357675"/>
            </a:xfrm>
            <a:custGeom>
              <a:avLst/>
              <a:gdLst/>
              <a:ahLst/>
              <a:cxnLst/>
              <a:rect l="l" t="t" r="r" b="b"/>
              <a:pathLst>
                <a:path w="8777" h="14307" extrusionOk="0">
                  <a:moveTo>
                    <a:pt x="2246" y="0"/>
                  </a:moveTo>
                  <a:cubicBezTo>
                    <a:pt x="1529" y="0"/>
                    <a:pt x="820" y="48"/>
                    <a:pt x="161" y="106"/>
                  </a:cubicBezTo>
                  <a:cubicBezTo>
                    <a:pt x="8" y="120"/>
                    <a:pt x="1" y="350"/>
                    <a:pt x="158" y="350"/>
                  </a:cubicBezTo>
                  <a:cubicBezTo>
                    <a:pt x="159" y="350"/>
                    <a:pt x="160" y="350"/>
                    <a:pt x="161" y="350"/>
                  </a:cubicBezTo>
                  <a:cubicBezTo>
                    <a:pt x="293" y="348"/>
                    <a:pt x="426" y="347"/>
                    <a:pt x="560" y="347"/>
                  </a:cubicBezTo>
                  <a:cubicBezTo>
                    <a:pt x="3835" y="347"/>
                    <a:pt x="7365" y="958"/>
                    <a:pt x="7665" y="4891"/>
                  </a:cubicBezTo>
                  <a:cubicBezTo>
                    <a:pt x="7897" y="7929"/>
                    <a:pt x="7688" y="11043"/>
                    <a:pt x="7676" y="14085"/>
                  </a:cubicBezTo>
                  <a:cubicBezTo>
                    <a:pt x="7675" y="14234"/>
                    <a:pt x="7779" y="14306"/>
                    <a:pt x="7888" y="14306"/>
                  </a:cubicBezTo>
                  <a:cubicBezTo>
                    <a:pt x="8000" y="14306"/>
                    <a:pt x="8117" y="14231"/>
                    <a:pt x="8133" y="14085"/>
                  </a:cubicBezTo>
                  <a:cubicBezTo>
                    <a:pt x="8360" y="11976"/>
                    <a:pt x="8569" y="9864"/>
                    <a:pt x="8619" y="7741"/>
                  </a:cubicBezTo>
                  <a:cubicBezTo>
                    <a:pt x="8654" y="6187"/>
                    <a:pt x="8776" y="4358"/>
                    <a:pt x="8133" y="2895"/>
                  </a:cubicBezTo>
                  <a:cubicBezTo>
                    <a:pt x="7086" y="520"/>
                    <a:pt x="4620" y="0"/>
                    <a:pt x="224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1517;p49">
              <a:extLst>
                <a:ext uri="{FF2B5EF4-FFF2-40B4-BE49-F238E27FC236}">
                  <a16:creationId xmlns:a16="http://schemas.microsoft.com/office/drawing/2014/main" id="{59118A3F-D5EE-4B1E-84FA-C836E8A7D8E9}"/>
                </a:ext>
              </a:extLst>
            </p:cNvPr>
            <p:cNvSpPr/>
            <p:nvPr/>
          </p:nvSpPr>
          <p:spPr>
            <a:xfrm>
              <a:off x="5479025" y="3952275"/>
              <a:ext cx="189275" cy="371000"/>
            </a:xfrm>
            <a:custGeom>
              <a:avLst/>
              <a:gdLst/>
              <a:ahLst/>
              <a:cxnLst/>
              <a:rect l="l" t="t" r="r" b="b"/>
              <a:pathLst>
                <a:path w="7571" h="14840" extrusionOk="0">
                  <a:moveTo>
                    <a:pt x="7398" y="1"/>
                  </a:moveTo>
                  <a:cubicBezTo>
                    <a:pt x="7309" y="1"/>
                    <a:pt x="7218" y="58"/>
                    <a:pt x="7210" y="173"/>
                  </a:cubicBezTo>
                  <a:cubicBezTo>
                    <a:pt x="7051" y="3161"/>
                    <a:pt x="6570" y="6103"/>
                    <a:pt x="5867" y="9008"/>
                  </a:cubicBezTo>
                  <a:cubicBezTo>
                    <a:pt x="5512" y="10472"/>
                    <a:pt x="5021" y="11715"/>
                    <a:pt x="3749" y="12613"/>
                  </a:cubicBezTo>
                  <a:cubicBezTo>
                    <a:pt x="2750" y="13318"/>
                    <a:pt x="1564" y="13713"/>
                    <a:pt x="418" y="14100"/>
                  </a:cubicBezTo>
                  <a:cubicBezTo>
                    <a:pt x="0" y="14241"/>
                    <a:pt x="121" y="14840"/>
                    <a:pt x="508" y="14840"/>
                  </a:cubicBezTo>
                  <a:cubicBezTo>
                    <a:pt x="543" y="14840"/>
                    <a:pt x="579" y="14835"/>
                    <a:pt x="617" y="14825"/>
                  </a:cubicBezTo>
                  <a:cubicBezTo>
                    <a:pt x="2990" y="14188"/>
                    <a:pt x="5578" y="13297"/>
                    <a:pt x="6396" y="10732"/>
                  </a:cubicBezTo>
                  <a:cubicBezTo>
                    <a:pt x="7447" y="7452"/>
                    <a:pt x="7449" y="3579"/>
                    <a:pt x="7566" y="173"/>
                  </a:cubicBezTo>
                  <a:cubicBezTo>
                    <a:pt x="7570" y="58"/>
                    <a:pt x="7485" y="1"/>
                    <a:pt x="739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1518;p49">
              <a:extLst>
                <a:ext uri="{FF2B5EF4-FFF2-40B4-BE49-F238E27FC236}">
                  <a16:creationId xmlns:a16="http://schemas.microsoft.com/office/drawing/2014/main" id="{806F13A6-BD63-4015-81BB-EA067C8B2B0E}"/>
                </a:ext>
              </a:extLst>
            </p:cNvPr>
            <p:cNvSpPr/>
            <p:nvPr/>
          </p:nvSpPr>
          <p:spPr>
            <a:xfrm>
              <a:off x="4878275" y="484650"/>
              <a:ext cx="761900" cy="604600"/>
            </a:xfrm>
            <a:custGeom>
              <a:avLst/>
              <a:gdLst/>
              <a:ahLst/>
              <a:cxnLst/>
              <a:rect l="l" t="t" r="r" b="b"/>
              <a:pathLst>
                <a:path w="30476" h="24184" extrusionOk="0">
                  <a:moveTo>
                    <a:pt x="23392" y="1618"/>
                  </a:moveTo>
                  <a:cubicBezTo>
                    <a:pt x="25606" y="1618"/>
                    <a:pt x="27219" y="3548"/>
                    <a:pt x="27644" y="5761"/>
                  </a:cubicBezTo>
                  <a:cubicBezTo>
                    <a:pt x="28110" y="8186"/>
                    <a:pt x="27615" y="10730"/>
                    <a:pt x="26593" y="13061"/>
                  </a:cubicBezTo>
                  <a:cubicBezTo>
                    <a:pt x="26591" y="13062"/>
                    <a:pt x="26588" y="13062"/>
                    <a:pt x="26585" y="13062"/>
                  </a:cubicBezTo>
                  <a:cubicBezTo>
                    <a:pt x="26582" y="13062"/>
                    <a:pt x="26579" y="13062"/>
                    <a:pt x="26576" y="13063"/>
                  </a:cubicBezTo>
                  <a:cubicBezTo>
                    <a:pt x="24950" y="13358"/>
                    <a:pt x="23323" y="13654"/>
                    <a:pt x="21697" y="13947"/>
                  </a:cubicBezTo>
                  <a:cubicBezTo>
                    <a:pt x="21380" y="14005"/>
                    <a:pt x="21169" y="14050"/>
                    <a:pt x="21011" y="14050"/>
                  </a:cubicBezTo>
                  <a:cubicBezTo>
                    <a:pt x="20714" y="14050"/>
                    <a:pt x="20606" y="13890"/>
                    <a:pt x="20338" y="13348"/>
                  </a:cubicBezTo>
                  <a:cubicBezTo>
                    <a:pt x="19998" y="12650"/>
                    <a:pt x="19678" y="11945"/>
                    <a:pt x="19358" y="11239"/>
                  </a:cubicBezTo>
                  <a:cubicBezTo>
                    <a:pt x="19249" y="10999"/>
                    <a:pt x="19013" y="10884"/>
                    <a:pt x="18776" y="10884"/>
                  </a:cubicBezTo>
                  <a:cubicBezTo>
                    <a:pt x="18502" y="10884"/>
                    <a:pt x="18225" y="11037"/>
                    <a:pt x="18136" y="11326"/>
                  </a:cubicBezTo>
                  <a:cubicBezTo>
                    <a:pt x="17730" y="12619"/>
                    <a:pt x="17329" y="13921"/>
                    <a:pt x="16952" y="15227"/>
                  </a:cubicBezTo>
                  <a:cubicBezTo>
                    <a:pt x="16082" y="13383"/>
                    <a:pt x="15229" y="11527"/>
                    <a:pt x="14493" y="9624"/>
                  </a:cubicBezTo>
                  <a:cubicBezTo>
                    <a:pt x="14413" y="9419"/>
                    <a:pt x="14205" y="9318"/>
                    <a:pt x="13996" y="9318"/>
                  </a:cubicBezTo>
                  <a:cubicBezTo>
                    <a:pt x="13807" y="9318"/>
                    <a:pt x="13619" y="9400"/>
                    <a:pt x="13524" y="9563"/>
                  </a:cubicBezTo>
                  <a:cubicBezTo>
                    <a:pt x="12716" y="10944"/>
                    <a:pt x="12204" y="12426"/>
                    <a:pt x="12092" y="14029"/>
                  </a:cubicBezTo>
                  <a:cubicBezTo>
                    <a:pt x="12044" y="14786"/>
                    <a:pt x="12224" y="15618"/>
                    <a:pt x="11683" y="16196"/>
                  </a:cubicBezTo>
                  <a:cubicBezTo>
                    <a:pt x="11290" y="16621"/>
                    <a:pt x="10192" y="16672"/>
                    <a:pt x="9246" y="16672"/>
                  </a:cubicBezTo>
                  <a:cubicBezTo>
                    <a:pt x="9049" y="16672"/>
                    <a:pt x="8859" y="16670"/>
                    <a:pt x="8683" y="16668"/>
                  </a:cubicBezTo>
                  <a:cubicBezTo>
                    <a:pt x="6193" y="14653"/>
                    <a:pt x="3969" y="12029"/>
                    <a:pt x="3522" y="9036"/>
                  </a:cubicBezTo>
                  <a:cubicBezTo>
                    <a:pt x="3106" y="6268"/>
                    <a:pt x="5291" y="3973"/>
                    <a:pt x="7913" y="3458"/>
                  </a:cubicBezTo>
                  <a:cubicBezTo>
                    <a:pt x="8336" y="3375"/>
                    <a:pt x="8758" y="3336"/>
                    <a:pt x="9176" y="3336"/>
                  </a:cubicBezTo>
                  <a:cubicBezTo>
                    <a:pt x="11643" y="3336"/>
                    <a:pt x="13984" y="4694"/>
                    <a:pt x="15747" y="6356"/>
                  </a:cubicBezTo>
                  <a:cubicBezTo>
                    <a:pt x="15774" y="6381"/>
                    <a:pt x="15802" y="6403"/>
                    <a:pt x="15832" y="6423"/>
                  </a:cubicBezTo>
                  <a:cubicBezTo>
                    <a:pt x="15877" y="6803"/>
                    <a:pt x="16245" y="7102"/>
                    <a:pt x="16608" y="7102"/>
                  </a:cubicBezTo>
                  <a:cubicBezTo>
                    <a:pt x="16814" y="7102"/>
                    <a:pt x="17018" y="7006"/>
                    <a:pt x="17161" y="6773"/>
                  </a:cubicBezTo>
                  <a:cubicBezTo>
                    <a:pt x="18404" y="4762"/>
                    <a:pt x="19881" y="2420"/>
                    <a:pt x="22314" y="1765"/>
                  </a:cubicBezTo>
                  <a:cubicBezTo>
                    <a:pt x="22687" y="1665"/>
                    <a:pt x="23047" y="1618"/>
                    <a:pt x="23392" y="1618"/>
                  </a:cubicBezTo>
                  <a:close/>
                  <a:moveTo>
                    <a:pt x="14008" y="11238"/>
                  </a:moveTo>
                  <a:cubicBezTo>
                    <a:pt x="14924" y="13219"/>
                    <a:pt x="15739" y="15250"/>
                    <a:pt x="16551" y="17278"/>
                  </a:cubicBezTo>
                  <a:cubicBezTo>
                    <a:pt x="16643" y="17508"/>
                    <a:pt x="16851" y="17611"/>
                    <a:pt x="17067" y="17611"/>
                  </a:cubicBezTo>
                  <a:cubicBezTo>
                    <a:pt x="17330" y="17611"/>
                    <a:pt x="17604" y="17459"/>
                    <a:pt x="17694" y="17199"/>
                  </a:cubicBezTo>
                  <a:cubicBezTo>
                    <a:pt x="18102" y="16003"/>
                    <a:pt x="18479" y="14796"/>
                    <a:pt x="18846" y="13585"/>
                  </a:cubicBezTo>
                  <a:cubicBezTo>
                    <a:pt x="19218" y="14501"/>
                    <a:pt x="19711" y="15373"/>
                    <a:pt x="20527" y="15525"/>
                  </a:cubicBezTo>
                  <a:cubicBezTo>
                    <a:pt x="20650" y="15547"/>
                    <a:pt x="20779" y="15557"/>
                    <a:pt x="20913" y="15557"/>
                  </a:cubicBezTo>
                  <a:cubicBezTo>
                    <a:pt x="21640" y="15557"/>
                    <a:pt x="22500" y="15268"/>
                    <a:pt x="23146" y="15161"/>
                  </a:cubicBezTo>
                  <a:cubicBezTo>
                    <a:pt x="24019" y="15012"/>
                    <a:pt x="24892" y="14865"/>
                    <a:pt x="25765" y="14720"/>
                  </a:cubicBezTo>
                  <a:lnTo>
                    <a:pt x="25765" y="14720"/>
                  </a:lnTo>
                  <a:cubicBezTo>
                    <a:pt x="25040" y="15995"/>
                    <a:pt x="24175" y="17186"/>
                    <a:pt x="23187" y="18270"/>
                  </a:cubicBezTo>
                  <a:cubicBezTo>
                    <a:pt x="22074" y="19489"/>
                    <a:pt x="20016" y="21721"/>
                    <a:pt x="18205" y="21721"/>
                  </a:cubicBezTo>
                  <a:cubicBezTo>
                    <a:pt x="18056" y="21721"/>
                    <a:pt x="17910" y="21707"/>
                    <a:pt x="17766" y="21675"/>
                  </a:cubicBezTo>
                  <a:cubicBezTo>
                    <a:pt x="15788" y="21241"/>
                    <a:pt x="13670" y="19951"/>
                    <a:pt x="11944" y="18927"/>
                  </a:cubicBezTo>
                  <a:cubicBezTo>
                    <a:pt x="11362" y="18584"/>
                    <a:pt x="10759" y="18197"/>
                    <a:pt x="10155" y="17776"/>
                  </a:cubicBezTo>
                  <a:lnTo>
                    <a:pt x="10155" y="17776"/>
                  </a:lnTo>
                  <a:cubicBezTo>
                    <a:pt x="10207" y="17777"/>
                    <a:pt x="10260" y="17777"/>
                    <a:pt x="10312" y="17777"/>
                  </a:cubicBezTo>
                  <a:cubicBezTo>
                    <a:pt x="11416" y="17777"/>
                    <a:pt x="12501" y="17598"/>
                    <a:pt x="13012" y="16739"/>
                  </a:cubicBezTo>
                  <a:cubicBezTo>
                    <a:pt x="13387" y="16114"/>
                    <a:pt x="13339" y="15358"/>
                    <a:pt x="13362" y="14660"/>
                  </a:cubicBezTo>
                  <a:cubicBezTo>
                    <a:pt x="13399" y="13458"/>
                    <a:pt x="13604" y="12332"/>
                    <a:pt x="14008" y="11238"/>
                  </a:cubicBezTo>
                  <a:close/>
                  <a:moveTo>
                    <a:pt x="23522" y="1"/>
                  </a:moveTo>
                  <a:cubicBezTo>
                    <a:pt x="23385" y="1"/>
                    <a:pt x="23246" y="6"/>
                    <a:pt x="23106" y="18"/>
                  </a:cubicBezTo>
                  <a:cubicBezTo>
                    <a:pt x="19957" y="273"/>
                    <a:pt x="17991" y="2827"/>
                    <a:pt x="16386" y="5286"/>
                  </a:cubicBezTo>
                  <a:cubicBezTo>
                    <a:pt x="14353" y="3406"/>
                    <a:pt x="11485" y="2032"/>
                    <a:pt x="8784" y="2032"/>
                  </a:cubicBezTo>
                  <a:cubicBezTo>
                    <a:pt x="6595" y="2032"/>
                    <a:pt x="4515" y="2933"/>
                    <a:pt x="3076" y="5196"/>
                  </a:cubicBezTo>
                  <a:cubicBezTo>
                    <a:pt x="1" y="10035"/>
                    <a:pt x="5259" y="15999"/>
                    <a:pt x="8806" y="18908"/>
                  </a:cubicBezTo>
                  <a:cubicBezTo>
                    <a:pt x="11107" y="20797"/>
                    <a:pt x="13694" y="22266"/>
                    <a:pt x="16375" y="23535"/>
                  </a:cubicBezTo>
                  <a:cubicBezTo>
                    <a:pt x="17161" y="23908"/>
                    <a:pt x="17826" y="24183"/>
                    <a:pt x="18511" y="24183"/>
                  </a:cubicBezTo>
                  <a:cubicBezTo>
                    <a:pt x="18995" y="24183"/>
                    <a:pt x="19489" y="24045"/>
                    <a:pt x="20043" y="23706"/>
                  </a:cubicBezTo>
                  <a:cubicBezTo>
                    <a:pt x="21326" y="22921"/>
                    <a:pt x="22445" y="21812"/>
                    <a:pt x="23472" y="20727"/>
                  </a:cubicBezTo>
                  <a:cubicBezTo>
                    <a:pt x="27232" y="16756"/>
                    <a:pt x="30476" y="10541"/>
                    <a:pt x="29068" y="4905"/>
                  </a:cubicBezTo>
                  <a:cubicBezTo>
                    <a:pt x="28413" y="2290"/>
                    <a:pt x="26307" y="1"/>
                    <a:pt x="2352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1519;p49">
              <a:extLst>
                <a:ext uri="{FF2B5EF4-FFF2-40B4-BE49-F238E27FC236}">
                  <a16:creationId xmlns:a16="http://schemas.microsoft.com/office/drawing/2014/main" id="{34E6C4FC-4D89-4318-9EB6-1FB4E2896520}"/>
                </a:ext>
              </a:extLst>
            </p:cNvPr>
            <p:cNvSpPr/>
            <p:nvPr/>
          </p:nvSpPr>
          <p:spPr>
            <a:xfrm>
              <a:off x="4746050" y="1506025"/>
              <a:ext cx="432600" cy="30900"/>
            </a:xfrm>
            <a:custGeom>
              <a:avLst/>
              <a:gdLst/>
              <a:ahLst/>
              <a:cxnLst/>
              <a:rect l="l" t="t" r="r" b="b"/>
              <a:pathLst>
                <a:path w="17304" h="1236" extrusionOk="0">
                  <a:moveTo>
                    <a:pt x="251" y="0"/>
                  </a:moveTo>
                  <a:cubicBezTo>
                    <a:pt x="1" y="0"/>
                    <a:pt x="9" y="393"/>
                    <a:pt x="265" y="410"/>
                  </a:cubicBezTo>
                  <a:cubicBezTo>
                    <a:pt x="5678" y="763"/>
                    <a:pt x="11044" y="1235"/>
                    <a:pt x="16470" y="1235"/>
                  </a:cubicBezTo>
                  <a:cubicBezTo>
                    <a:pt x="16596" y="1235"/>
                    <a:pt x="16723" y="1235"/>
                    <a:pt x="16850" y="1235"/>
                  </a:cubicBezTo>
                  <a:cubicBezTo>
                    <a:pt x="17304" y="1231"/>
                    <a:pt x="17301" y="553"/>
                    <a:pt x="16850" y="532"/>
                  </a:cubicBezTo>
                  <a:cubicBezTo>
                    <a:pt x="11324" y="277"/>
                    <a:pt x="5788" y="309"/>
                    <a:pt x="265" y="1"/>
                  </a:cubicBezTo>
                  <a:cubicBezTo>
                    <a:pt x="260" y="0"/>
                    <a:pt x="256" y="0"/>
                    <a:pt x="25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1520;p49">
              <a:extLst>
                <a:ext uri="{FF2B5EF4-FFF2-40B4-BE49-F238E27FC236}">
                  <a16:creationId xmlns:a16="http://schemas.microsoft.com/office/drawing/2014/main" id="{C33E6BD1-44BE-4706-BAFF-6F39AEDF9320}"/>
                </a:ext>
              </a:extLst>
            </p:cNvPr>
            <p:cNvSpPr/>
            <p:nvPr/>
          </p:nvSpPr>
          <p:spPr>
            <a:xfrm>
              <a:off x="2882925" y="4929825"/>
              <a:ext cx="1954425" cy="234450"/>
            </a:xfrm>
            <a:custGeom>
              <a:avLst/>
              <a:gdLst/>
              <a:ahLst/>
              <a:cxnLst/>
              <a:rect l="l" t="t" r="r" b="b"/>
              <a:pathLst>
                <a:path w="78177" h="9378" extrusionOk="0">
                  <a:moveTo>
                    <a:pt x="66019" y="0"/>
                  </a:moveTo>
                  <a:cubicBezTo>
                    <a:pt x="65988" y="0"/>
                    <a:pt x="65956" y="0"/>
                    <a:pt x="65924" y="1"/>
                  </a:cubicBezTo>
                  <a:cubicBezTo>
                    <a:pt x="61115" y="59"/>
                    <a:pt x="56262" y="644"/>
                    <a:pt x="51423" y="705"/>
                  </a:cubicBezTo>
                  <a:cubicBezTo>
                    <a:pt x="45927" y="775"/>
                    <a:pt x="40428" y="842"/>
                    <a:pt x="34929" y="877"/>
                  </a:cubicBezTo>
                  <a:cubicBezTo>
                    <a:pt x="27043" y="929"/>
                    <a:pt x="19161" y="1104"/>
                    <a:pt x="11275" y="1104"/>
                  </a:cubicBezTo>
                  <a:cubicBezTo>
                    <a:pt x="9912" y="1104"/>
                    <a:pt x="8549" y="1099"/>
                    <a:pt x="7186" y="1087"/>
                  </a:cubicBezTo>
                  <a:lnTo>
                    <a:pt x="7184" y="1745"/>
                  </a:lnTo>
                  <a:cubicBezTo>
                    <a:pt x="14123" y="1977"/>
                    <a:pt x="21064" y="2161"/>
                    <a:pt x="28004" y="2161"/>
                  </a:cubicBezTo>
                  <a:cubicBezTo>
                    <a:pt x="30313" y="2161"/>
                    <a:pt x="32622" y="2140"/>
                    <a:pt x="34930" y="2094"/>
                  </a:cubicBezTo>
                  <a:cubicBezTo>
                    <a:pt x="40334" y="1980"/>
                    <a:pt x="45736" y="1830"/>
                    <a:pt x="51136" y="1640"/>
                  </a:cubicBezTo>
                  <a:cubicBezTo>
                    <a:pt x="54092" y="1539"/>
                    <a:pt x="57051" y="1512"/>
                    <a:pt x="60009" y="1494"/>
                  </a:cubicBezTo>
                  <a:cubicBezTo>
                    <a:pt x="61428" y="1487"/>
                    <a:pt x="62847" y="1471"/>
                    <a:pt x="64269" y="1471"/>
                  </a:cubicBezTo>
                  <a:cubicBezTo>
                    <a:pt x="64369" y="1471"/>
                    <a:pt x="64469" y="1471"/>
                    <a:pt x="64570" y="1471"/>
                  </a:cubicBezTo>
                  <a:cubicBezTo>
                    <a:pt x="65270" y="1471"/>
                    <a:pt x="65994" y="1399"/>
                    <a:pt x="66710" y="1399"/>
                  </a:cubicBezTo>
                  <a:cubicBezTo>
                    <a:pt x="67284" y="1399"/>
                    <a:pt x="67852" y="1445"/>
                    <a:pt x="68401" y="1611"/>
                  </a:cubicBezTo>
                  <a:cubicBezTo>
                    <a:pt x="70266" y="2170"/>
                    <a:pt x="71877" y="3944"/>
                    <a:pt x="73149" y="5341"/>
                  </a:cubicBezTo>
                  <a:cubicBezTo>
                    <a:pt x="73633" y="5871"/>
                    <a:pt x="74374" y="6479"/>
                    <a:pt x="74680" y="7124"/>
                  </a:cubicBezTo>
                  <a:cubicBezTo>
                    <a:pt x="74875" y="7532"/>
                    <a:pt x="74936" y="7366"/>
                    <a:pt x="74214" y="7485"/>
                  </a:cubicBezTo>
                  <a:cubicBezTo>
                    <a:pt x="72876" y="7708"/>
                    <a:pt x="71492" y="7745"/>
                    <a:pt x="70098" y="7745"/>
                  </a:cubicBezTo>
                  <a:cubicBezTo>
                    <a:pt x="69378" y="7745"/>
                    <a:pt x="68655" y="7735"/>
                    <a:pt x="67934" y="7735"/>
                  </a:cubicBezTo>
                  <a:cubicBezTo>
                    <a:pt x="67273" y="7735"/>
                    <a:pt x="66613" y="7744"/>
                    <a:pt x="65960" y="7777"/>
                  </a:cubicBezTo>
                  <a:cubicBezTo>
                    <a:pt x="63170" y="7913"/>
                    <a:pt x="60364" y="7913"/>
                    <a:pt x="57566" y="7922"/>
                  </a:cubicBezTo>
                  <a:cubicBezTo>
                    <a:pt x="56818" y="7924"/>
                    <a:pt x="56070" y="7925"/>
                    <a:pt x="55322" y="7925"/>
                  </a:cubicBezTo>
                  <a:cubicBezTo>
                    <a:pt x="50046" y="7925"/>
                    <a:pt x="44769" y="7869"/>
                    <a:pt x="39496" y="7847"/>
                  </a:cubicBezTo>
                  <a:cubicBezTo>
                    <a:pt x="36766" y="7835"/>
                    <a:pt x="34037" y="7831"/>
                    <a:pt x="31308" y="7831"/>
                  </a:cubicBezTo>
                  <a:cubicBezTo>
                    <a:pt x="27548" y="7831"/>
                    <a:pt x="23789" y="7838"/>
                    <a:pt x="20029" y="7838"/>
                  </a:cubicBezTo>
                  <a:cubicBezTo>
                    <a:pt x="16309" y="7838"/>
                    <a:pt x="12589" y="7831"/>
                    <a:pt x="8869" y="7806"/>
                  </a:cubicBezTo>
                  <a:cubicBezTo>
                    <a:pt x="8202" y="7801"/>
                    <a:pt x="7534" y="7800"/>
                    <a:pt x="6866" y="7800"/>
                  </a:cubicBezTo>
                  <a:cubicBezTo>
                    <a:pt x="5673" y="7800"/>
                    <a:pt x="4479" y="7804"/>
                    <a:pt x="3284" y="7804"/>
                  </a:cubicBezTo>
                  <a:cubicBezTo>
                    <a:pt x="2192" y="7804"/>
                    <a:pt x="1099" y="7801"/>
                    <a:pt x="7" y="7785"/>
                  </a:cubicBezTo>
                  <a:lnTo>
                    <a:pt x="1" y="8396"/>
                  </a:lnTo>
                  <a:cubicBezTo>
                    <a:pt x="2285" y="8423"/>
                    <a:pt x="4572" y="8493"/>
                    <a:pt x="6847" y="8527"/>
                  </a:cubicBezTo>
                  <a:cubicBezTo>
                    <a:pt x="11950" y="8608"/>
                    <a:pt x="17056" y="8717"/>
                    <a:pt x="22160" y="8821"/>
                  </a:cubicBezTo>
                  <a:cubicBezTo>
                    <a:pt x="32323" y="9031"/>
                    <a:pt x="42483" y="9363"/>
                    <a:pt x="52649" y="9377"/>
                  </a:cubicBezTo>
                  <a:cubicBezTo>
                    <a:pt x="52900" y="9377"/>
                    <a:pt x="53151" y="9377"/>
                    <a:pt x="53401" y="9377"/>
                  </a:cubicBezTo>
                  <a:cubicBezTo>
                    <a:pt x="58371" y="9377"/>
                    <a:pt x="63350" y="9288"/>
                    <a:pt x="68302" y="8883"/>
                  </a:cubicBezTo>
                  <a:cubicBezTo>
                    <a:pt x="68427" y="8873"/>
                    <a:pt x="68584" y="8869"/>
                    <a:pt x="68767" y="8869"/>
                  </a:cubicBezTo>
                  <a:cubicBezTo>
                    <a:pt x="69502" y="8869"/>
                    <a:pt x="70656" y="8934"/>
                    <a:pt x="71850" y="8934"/>
                  </a:cubicBezTo>
                  <a:cubicBezTo>
                    <a:pt x="74886" y="8934"/>
                    <a:pt x="78176" y="8511"/>
                    <a:pt x="75471" y="5511"/>
                  </a:cubicBezTo>
                  <a:cubicBezTo>
                    <a:pt x="73058" y="2839"/>
                    <a:pt x="69890" y="0"/>
                    <a:pt x="6601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1521;p49">
              <a:extLst>
                <a:ext uri="{FF2B5EF4-FFF2-40B4-BE49-F238E27FC236}">
                  <a16:creationId xmlns:a16="http://schemas.microsoft.com/office/drawing/2014/main" id="{F958713D-B3E1-4F32-9270-73D4553688AC}"/>
                </a:ext>
              </a:extLst>
            </p:cNvPr>
            <p:cNvSpPr/>
            <p:nvPr/>
          </p:nvSpPr>
          <p:spPr>
            <a:xfrm>
              <a:off x="4491850" y="1633175"/>
              <a:ext cx="182625" cy="185150"/>
            </a:xfrm>
            <a:custGeom>
              <a:avLst/>
              <a:gdLst/>
              <a:ahLst/>
              <a:cxnLst/>
              <a:rect l="l" t="t" r="r" b="b"/>
              <a:pathLst>
                <a:path w="7305" h="7406" extrusionOk="0">
                  <a:moveTo>
                    <a:pt x="3496" y="0"/>
                  </a:moveTo>
                  <a:cubicBezTo>
                    <a:pt x="3493" y="0"/>
                    <a:pt x="3491" y="0"/>
                    <a:pt x="3488" y="0"/>
                  </a:cubicBezTo>
                  <a:cubicBezTo>
                    <a:pt x="1967" y="3"/>
                    <a:pt x="826" y="1295"/>
                    <a:pt x="1443" y="2785"/>
                  </a:cubicBezTo>
                  <a:cubicBezTo>
                    <a:pt x="1487" y="2875"/>
                    <a:pt x="1535" y="2959"/>
                    <a:pt x="1583" y="3049"/>
                  </a:cubicBezTo>
                  <a:cubicBezTo>
                    <a:pt x="1294" y="3113"/>
                    <a:pt x="898" y="3404"/>
                    <a:pt x="721" y="3570"/>
                  </a:cubicBezTo>
                  <a:cubicBezTo>
                    <a:pt x="177" y="4080"/>
                    <a:pt x="0" y="4882"/>
                    <a:pt x="183" y="5592"/>
                  </a:cubicBezTo>
                  <a:cubicBezTo>
                    <a:pt x="549" y="7004"/>
                    <a:pt x="1734" y="7406"/>
                    <a:pt x="2973" y="7406"/>
                  </a:cubicBezTo>
                  <a:cubicBezTo>
                    <a:pt x="3398" y="7406"/>
                    <a:pt x="3829" y="7359"/>
                    <a:pt x="4236" y="7289"/>
                  </a:cubicBezTo>
                  <a:cubicBezTo>
                    <a:pt x="5370" y="7093"/>
                    <a:pt x="5127" y="5236"/>
                    <a:pt x="4036" y="5236"/>
                  </a:cubicBezTo>
                  <a:cubicBezTo>
                    <a:pt x="4010" y="5236"/>
                    <a:pt x="3983" y="5238"/>
                    <a:pt x="3956" y="5240"/>
                  </a:cubicBezTo>
                  <a:cubicBezTo>
                    <a:pt x="3781" y="5254"/>
                    <a:pt x="3621" y="5262"/>
                    <a:pt x="3469" y="5262"/>
                  </a:cubicBezTo>
                  <a:cubicBezTo>
                    <a:pt x="3144" y="5262"/>
                    <a:pt x="2849" y="5226"/>
                    <a:pt x="2491" y="5142"/>
                  </a:cubicBezTo>
                  <a:cubicBezTo>
                    <a:pt x="2595" y="5097"/>
                    <a:pt x="2703" y="5057"/>
                    <a:pt x="2807" y="5011"/>
                  </a:cubicBezTo>
                  <a:cubicBezTo>
                    <a:pt x="3401" y="4711"/>
                    <a:pt x="3823" y="4277"/>
                    <a:pt x="3892" y="3585"/>
                  </a:cubicBezTo>
                  <a:cubicBezTo>
                    <a:pt x="3933" y="3215"/>
                    <a:pt x="3847" y="2860"/>
                    <a:pt x="3664" y="2534"/>
                  </a:cubicBezTo>
                  <a:cubicBezTo>
                    <a:pt x="3576" y="2378"/>
                    <a:pt x="3137" y="1964"/>
                    <a:pt x="3110" y="1810"/>
                  </a:cubicBezTo>
                  <a:cubicBezTo>
                    <a:pt x="3025" y="1345"/>
                    <a:pt x="3491" y="1224"/>
                    <a:pt x="3985" y="1224"/>
                  </a:cubicBezTo>
                  <a:cubicBezTo>
                    <a:pt x="4405" y="1224"/>
                    <a:pt x="4845" y="1311"/>
                    <a:pt x="4984" y="1350"/>
                  </a:cubicBezTo>
                  <a:cubicBezTo>
                    <a:pt x="5578" y="1519"/>
                    <a:pt x="6037" y="1815"/>
                    <a:pt x="6395" y="2324"/>
                  </a:cubicBezTo>
                  <a:cubicBezTo>
                    <a:pt x="6487" y="2456"/>
                    <a:pt x="6616" y="2512"/>
                    <a:pt x="6742" y="2512"/>
                  </a:cubicBezTo>
                  <a:cubicBezTo>
                    <a:pt x="7029" y="2512"/>
                    <a:pt x="7304" y="2228"/>
                    <a:pt x="7108" y="1908"/>
                  </a:cubicBezTo>
                  <a:cubicBezTo>
                    <a:pt x="6370" y="694"/>
                    <a:pt x="4905" y="0"/>
                    <a:pt x="349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1522;p49">
              <a:extLst>
                <a:ext uri="{FF2B5EF4-FFF2-40B4-BE49-F238E27FC236}">
                  <a16:creationId xmlns:a16="http://schemas.microsoft.com/office/drawing/2014/main" id="{D3C521C0-A93B-4DEA-9D8E-03758A12B9E8}"/>
                </a:ext>
              </a:extLst>
            </p:cNvPr>
            <p:cNvSpPr/>
            <p:nvPr/>
          </p:nvSpPr>
          <p:spPr>
            <a:xfrm>
              <a:off x="3973775" y="1463550"/>
              <a:ext cx="184475" cy="180800"/>
            </a:xfrm>
            <a:custGeom>
              <a:avLst/>
              <a:gdLst/>
              <a:ahLst/>
              <a:cxnLst/>
              <a:rect l="l" t="t" r="r" b="b"/>
              <a:pathLst>
                <a:path w="7379" h="7232" extrusionOk="0">
                  <a:moveTo>
                    <a:pt x="3480" y="0"/>
                  </a:moveTo>
                  <a:cubicBezTo>
                    <a:pt x="3428" y="0"/>
                    <a:pt x="3376" y="2"/>
                    <a:pt x="3323" y="4"/>
                  </a:cubicBezTo>
                  <a:cubicBezTo>
                    <a:pt x="3239" y="7"/>
                    <a:pt x="3155" y="24"/>
                    <a:pt x="3076" y="52"/>
                  </a:cubicBezTo>
                  <a:cubicBezTo>
                    <a:pt x="3068" y="52"/>
                    <a:pt x="3060" y="52"/>
                    <a:pt x="3052" y="52"/>
                  </a:cubicBezTo>
                  <a:cubicBezTo>
                    <a:pt x="2946" y="52"/>
                    <a:pt x="2841" y="60"/>
                    <a:pt x="2736" y="77"/>
                  </a:cubicBezTo>
                  <a:cubicBezTo>
                    <a:pt x="1752" y="233"/>
                    <a:pt x="984" y="1008"/>
                    <a:pt x="525" y="1941"/>
                  </a:cubicBezTo>
                  <a:cubicBezTo>
                    <a:pt x="404" y="2144"/>
                    <a:pt x="311" y="2362"/>
                    <a:pt x="249" y="2590"/>
                  </a:cubicBezTo>
                  <a:cubicBezTo>
                    <a:pt x="240" y="2624"/>
                    <a:pt x="237" y="2658"/>
                    <a:pt x="228" y="2692"/>
                  </a:cubicBezTo>
                  <a:cubicBezTo>
                    <a:pt x="62" y="3245"/>
                    <a:pt x="1" y="3809"/>
                    <a:pt x="57" y="4312"/>
                  </a:cubicBezTo>
                  <a:cubicBezTo>
                    <a:pt x="238" y="5885"/>
                    <a:pt x="1550" y="7232"/>
                    <a:pt x="3148" y="7232"/>
                  </a:cubicBezTo>
                  <a:cubicBezTo>
                    <a:pt x="3224" y="7232"/>
                    <a:pt x="3300" y="7229"/>
                    <a:pt x="3377" y="7223"/>
                  </a:cubicBezTo>
                  <a:cubicBezTo>
                    <a:pt x="7328" y="6909"/>
                    <a:pt x="7379" y="0"/>
                    <a:pt x="348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1523;p49">
              <a:extLst>
                <a:ext uri="{FF2B5EF4-FFF2-40B4-BE49-F238E27FC236}">
                  <a16:creationId xmlns:a16="http://schemas.microsoft.com/office/drawing/2014/main" id="{55E96B3D-EB1B-46C0-BC77-6D8C1967D0FD}"/>
                </a:ext>
              </a:extLst>
            </p:cNvPr>
            <p:cNvSpPr/>
            <p:nvPr/>
          </p:nvSpPr>
          <p:spPr>
            <a:xfrm>
              <a:off x="3510050" y="2011225"/>
              <a:ext cx="493450" cy="111550"/>
            </a:xfrm>
            <a:custGeom>
              <a:avLst/>
              <a:gdLst/>
              <a:ahLst/>
              <a:cxnLst/>
              <a:rect l="l" t="t" r="r" b="b"/>
              <a:pathLst>
                <a:path w="19738" h="4462" extrusionOk="0">
                  <a:moveTo>
                    <a:pt x="1249" y="1"/>
                  </a:moveTo>
                  <a:cubicBezTo>
                    <a:pt x="605" y="1"/>
                    <a:pt x="0" y="755"/>
                    <a:pt x="631" y="1280"/>
                  </a:cubicBezTo>
                  <a:cubicBezTo>
                    <a:pt x="3220" y="3435"/>
                    <a:pt x="6590" y="4461"/>
                    <a:pt x="9978" y="4461"/>
                  </a:cubicBezTo>
                  <a:cubicBezTo>
                    <a:pt x="13188" y="4461"/>
                    <a:pt x="16414" y="3541"/>
                    <a:pt x="19010" y="1788"/>
                  </a:cubicBezTo>
                  <a:cubicBezTo>
                    <a:pt x="19738" y="1295"/>
                    <a:pt x="19307" y="339"/>
                    <a:pt x="18592" y="339"/>
                  </a:cubicBezTo>
                  <a:cubicBezTo>
                    <a:pt x="18472" y="339"/>
                    <a:pt x="18344" y="366"/>
                    <a:pt x="18213" y="426"/>
                  </a:cubicBezTo>
                  <a:cubicBezTo>
                    <a:pt x="15693" y="1586"/>
                    <a:pt x="13133" y="2114"/>
                    <a:pt x="10575" y="2114"/>
                  </a:cubicBezTo>
                  <a:cubicBezTo>
                    <a:pt x="7543" y="2114"/>
                    <a:pt x="4515" y="1373"/>
                    <a:pt x="1564" y="66"/>
                  </a:cubicBezTo>
                  <a:cubicBezTo>
                    <a:pt x="1462" y="21"/>
                    <a:pt x="1355" y="1"/>
                    <a:pt x="1249"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1524;p49">
              <a:extLst>
                <a:ext uri="{FF2B5EF4-FFF2-40B4-BE49-F238E27FC236}">
                  <a16:creationId xmlns:a16="http://schemas.microsoft.com/office/drawing/2014/main" id="{5CB0CFA1-ED09-4C41-8F12-AACC632FFB4F}"/>
                </a:ext>
              </a:extLst>
            </p:cNvPr>
            <p:cNvSpPr/>
            <p:nvPr/>
          </p:nvSpPr>
          <p:spPr>
            <a:xfrm>
              <a:off x="3596300" y="1732425"/>
              <a:ext cx="326675" cy="173025"/>
            </a:xfrm>
            <a:custGeom>
              <a:avLst/>
              <a:gdLst/>
              <a:ahLst/>
              <a:cxnLst/>
              <a:rect l="l" t="t" r="r" b="b"/>
              <a:pathLst>
                <a:path w="13067" h="6921" extrusionOk="0">
                  <a:moveTo>
                    <a:pt x="10226" y="0"/>
                  </a:moveTo>
                  <a:cubicBezTo>
                    <a:pt x="9933" y="0"/>
                    <a:pt x="9753" y="369"/>
                    <a:pt x="9966" y="639"/>
                  </a:cubicBezTo>
                  <a:cubicBezTo>
                    <a:pt x="10463" y="1267"/>
                    <a:pt x="11015" y="2038"/>
                    <a:pt x="11135" y="2858"/>
                  </a:cubicBezTo>
                  <a:cubicBezTo>
                    <a:pt x="11022" y="2907"/>
                    <a:pt x="10917" y="2974"/>
                    <a:pt x="10827" y="3059"/>
                  </a:cubicBezTo>
                  <a:cubicBezTo>
                    <a:pt x="9500" y="4297"/>
                    <a:pt x="7787" y="4967"/>
                    <a:pt x="6092" y="4967"/>
                  </a:cubicBezTo>
                  <a:cubicBezTo>
                    <a:pt x="5248" y="4967"/>
                    <a:pt x="4409" y="4801"/>
                    <a:pt x="3624" y="4456"/>
                  </a:cubicBezTo>
                  <a:cubicBezTo>
                    <a:pt x="3194" y="4175"/>
                    <a:pt x="2790" y="3856"/>
                    <a:pt x="2419" y="3502"/>
                  </a:cubicBezTo>
                  <a:cubicBezTo>
                    <a:pt x="2003" y="3103"/>
                    <a:pt x="1769" y="2806"/>
                    <a:pt x="1859" y="2196"/>
                  </a:cubicBezTo>
                  <a:cubicBezTo>
                    <a:pt x="1920" y="1756"/>
                    <a:pt x="2089" y="1195"/>
                    <a:pt x="2279" y="802"/>
                  </a:cubicBezTo>
                  <a:cubicBezTo>
                    <a:pt x="2394" y="560"/>
                    <a:pt x="2212" y="325"/>
                    <a:pt x="1997" y="325"/>
                  </a:cubicBezTo>
                  <a:cubicBezTo>
                    <a:pt x="1925" y="325"/>
                    <a:pt x="1848" y="352"/>
                    <a:pt x="1778" y="415"/>
                  </a:cubicBezTo>
                  <a:cubicBezTo>
                    <a:pt x="844" y="1256"/>
                    <a:pt x="1" y="2201"/>
                    <a:pt x="693" y="3531"/>
                  </a:cubicBezTo>
                  <a:cubicBezTo>
                    <a:pt x="1004" y="4128"/>
                    <a:pt x="1508" y="4625"/>
                    <a:pt x="2078" y="5039"/>
                  </a:cubicBezTo>
                  <a:cubicBezTo>
                    <a:pt x="3093" y="6050"/>
                    <a:pt x="4345" y="6716"/>
                    <a:pt x="5927" y="6883"/>
                  </a:cubicBezTo>
                  <a:cubicBezTo>
                    <a:pt x="6162" y="6908"/>
                    <a:pt x="6398" y="6921"/>
                    <a:pt x="6636" y="6921"/>
                  </a:cubicBezTo>
                  <a:cubicBezTo>
                    <a:pt x="8706" y="6921"/>
                    <a:pt x="10830" y="5979"/>
                    <a:pt x="12110" y="4343"/>
                  </a:cubicBezTo>
                  <a:cubicBezTo>
                    <a:pt x="12244" y="4179"/>
                    <a:pt x="12320" y="3975"/>
                    <a:pt x="12328" y="3764"/>
                  </a:cubicBezTo>
                  <a:cubicBezTo>
                    <a:pt x="12432" y="3679"/>
                    <a:pt x="12510" y="3564"/>
                    <a:pt x="12549" y="3435"/>
                  </a:cubicBezTo>
                  <a:cubicBezTo>
                    <a:pt x="13067" y="1814"/>
                    <a:pt x="11684" y="718"/>
                    <a:pt x="10419" y="51"/>
                  </a:cubicBezTo>
                  <a:cubicBezTo>
                    <a:pt x="10351" y="16"/>
                    <a:pt x="10286" y="0"/>
                    <a:pt x="1022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1525;p49">
              <a:extLst>
                <a:ext uri="{FF2B5EF4-FFF2-40B4-BE49-F238E27FC236}">
                  <a16:creationId xmlns:a16="http://schemas.microsoft.com/office/drawing/2014/main" id="{2A717074-982C-4714-9488-FF786A0579D8}"/>
                </a:ext>
              </a:extLst>
            </p:cNvPr>
            <p:cNvSpPr/>
            <p:nvPr/>
          </p:nvSpPr>
          <p:spPr>
            <a:xfrm>
              <a:off x="3329925" y="1463525"/>
              <a:ext cx="184500" cy="180800"/>
            </a:xfrm>
            <a:custGeom>
              <a:avLst/>
              <a:gdLst/>
              <a:ahLst/>
              <a:cxnLst/>
              <a:rect l="l" t="t" r="r" b="b"/>
              <a:pathLst>
                <a:path w="7380" h="7232" extrusionOk="0">
                  <a:moveTo>
                    <a:pt x="3901" y="0"/>
                  </a:moveTo>
                  <a:cubicBezTo>
                    <a:pt x="1" y="0"/>
                    <a:pt x="52" y="6910"/>
                    <a:pt x="4003" y="7223"/>
                  </a:cubicBezTo>
                  <a:cubicBezTo>
                    <a:pt x="4081" y="7229"/>
                    <a:pt x="4157" y="7232"/>
                    <a:pt x="4234" y="7232"/>
                  </a:cubicBezTo>
                  <a:cubicBezTo>
                    <a:pt x="5830" y="7232"/>
                    <a:pt x="7142" y="5884"/>
                    <a:pt x="7323" y="4313"/>
                  </a:cubicBezTo>
                  <a:cubicBezTo>
                    <a:pt x="7379" y="3810"/>
                    <a:pt x="7318" y="3245"/>
                    <a:pt x="7151" y="2693"/>
                  </a:cubicBezTo>
                  <a:cubicBezTo>
                    <a:pt x="7143" y="2657"/>
                    <a:pt x="7140" y="2625"/>
                    <a:pt x="7131" y="2591"/>
                  </a:cubicBezTo>
                  <a:cubicBezTo>
                    <a:pt x="7069" y="2363"/>
                    <a:pt x="6976" y="2145"/>
                    <a:pt x="6855" y="1942"/>
                  </a:cubicBezTo>
                  <a:cubicBezTo>
                    <a:pt x="6396" y="1007"/>
                    <a:pt x="5628" y="234"/>
                    <a:pt x="4644" y="76"/>
                  </a:cubicBezTo>
                  <a:cubicBezTo>
                    <a:pt x="4545" y="61"/>
                    <a:pt x="4445" y="53"/>
                    <a:pt x="4346" y="53"/>
                  </a:cubicBezTo>
                  <a:cubicBezTo>
                    <a:pt x="4332" y="53"/>
                    <a:pt x="4318" y="53"/>
                    <a:pt x="4303" y="53"/>
                  </a:cubicBezTo>
                  <a:cubicBezTo>
                    <a:pt x="4223" y="24"/>
                    <a:pt x="4141" y="8"/>
                    <a:pt x="4057" y="4"/>
                  </a:cubicBezTo>
                  <a:cubicBezTo>
                    <a:pt x="4004" y="1"/>
                    <a:pt x="3952" y="0"/>
                    <a:pt x="390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1526;p49">
              <a:extLst>
                <a:ext uri="{FF2B5EF4-FFF2-40B4-BE49-F238E27FC236}">
                  <a16:creationId xmlns:a16="http://schemas.microsoft.com/office/drawing/2014/main" id="{1B320AAD-B93E-4AFA-9E38-A2DB3F02394D}"/>
                </a:ext>
              </a:extLst>
            </p:cNvPr>
            <p:cNvSpPr/>
            <p:nvPr/>
          </p:nvSpPr>
          <p:spPr>
            <a:xfrm>
              <a:off x="3424625" y="308975"/>
              <a:ext cx="6125" cy="4825"/>
            </a:xfrm>
            <a:custGeom>
              <a:avLst/>
              <a:gdLst/>
              <a:ahLst/>
              <a:cxnLst/>
              <a:rect l="l" t="t" r="r" b="b"/>
              <a:pathLst>
                <a:path w="245" h="193" extrusionOk="0">
                  <a:moveTo>
                    <a:pt x="122" y="0"/>
                  </a:moveTo>
                  <a:cubicBezTo>
                    <a:pt x="0" y="0"/>
                    <a:pt x="0" y="192"/>
                    <a:pt x="122" y="192"/>
                  </a:cubicBezTo>
                  <a:cubicBezTo>
                    <a:pt x="244" y="192"/>
                    <a:pt x="244" y="0"/>
                    <a:pt x="12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1527;p49">
              <a:extLst>
                <a:ext uri="{FF2B5EF4-FFF2-40B4-BE49-F238E27FC236}">
                  <a16:creationId xmlns:a16="http://schemas.microsoft.com/office/drawing/2014/main" id="{43C72000-16C5-4DB4-96D5-43DEEBCE90B9}"/>
                </a:ext>
              </a:extLst>
            </p:cNvPr>
            <p:cNvSpPr/>
            <p:nvPr/>
          </p:nvSpPr>
          <p:spPr>
            <a:xfrm>
              <a:off x="2651600" y="4947750"/>
              <a:ext cx="411025" cy="198325"/>
            </a:xfrm>
            <a:custGeom>
              <a:avLst/>
              <a:gdLst/>
              <a:ahLst/>
              <a:cxnLst/>
              <a:rect l="l" t="t" r="r" b="b"/>
              <a:pathLst>
                <a:path w="16441" h="7933" extrusionOk="0">
                  <a:moveTo>
                    <a:pt x="12615" y="0"/>
                  </a:moveTo>
                  <a:cubicBezTo>
                    <a:pt x="7607" y="0"/>
                    <a:pt x="2738" y="2375"/>
                    <a:pt x="217" y="6937"/>
                  </a:cubicBezTo>
                  <a:cubicBezTo>
                    <a:pt x="0" y="7328"/>
                    <a:pt x="248" y="7932"/>
                    <a:pt x="733" y="7932"/>
                  </a:cubicBezTo>
                  <a:cubicBezTo>
                    <a:pt x="751" y="7932"/>
                    <a:pt x="769" y="7931"/>
                    <a:pt x="787" y="7930"/>
                  </a:cubicBezTo>
                  <a:cubicBezTo>
                    <a:pt x="3064" y="7732"/>
                    <a:pt x="5355" y="7672"/>
                    <a:pt x="7650" y="7672"/>
                  </a:cubicBezTo>
                  <a:cubicBezTo>
                    <a:pt x="8184" y="7672"/>
                    <a:pt x="8719" y="7675"/>
                    <a:pt x="9254" y="7680"/>
                  </a:cubicBezTo>
                  <a:lnTo>
                    <a:pt x="9260" y="7068"/>
                  </a:lnTo>
                  <a:cubicBezTo>
                    <a:pt x="6830" y="7037"/>
                    <a:pt x="4407" y="6950"/>
                    <a:pt x="1998" y="6731"/>
                  </a:cubicBezTo>
                  <a:cubicBezTo>
                    <a:pt x="4532" y="3531"/>
                    <a:pt x="8381" y="1267"/>
                    <a:pt x="12431" y="889"/>
                  </a:cubicBezTo>
                  <a:lnTo>
                    <a:pt x="15652" y="1002"/>
                  </a:lnTo>
                  <a:cubicBezTo>
                    <a:pt x="15819" y="1029"/>
                    <a:pt x="15984" y="1061"/>
                    <a:pt x="16149" y="1095"/>
                  </a:cubicBezTo>
                  <a:cubicBezTo>
                    <a:pt x="16174" y="1101"/>
                    <a:pt x="16200" y="1104"/>
                    <a:pt x="16225" y="1104"/>
                  </a:cubicBezTo>
                  <a:cubicBezTo>
                    <a:pt x="16302" y="1104"/>
                    <a:pt x="16377" y="1078"/>
                    <a:pt x="16438" y="1029"/>
                  </a:cubicBezTo>
                  <a:lnTo>
                    <a:pt x="16441" y="371"/>
                  </a:lnTo>
                  <a:cubicBezTo>
                    <a:pt x="16301" y="371"/>
                    <a:pt x="16158" y="369"/>
                    <a:pt x="16018" y="369"/>
                  </a:cubicBezTo>
                  <a:cubicBezTo>
                    <a:pt x="14894" y="122"/>
                    <a:pt x="13751" y="0"/>
                    <a:pt x="1261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1528;p49">
              <a:extLst>
                <a:ext uri="{FF2B5EF4-FFF2-40B4-BE49-F238E27FC236}">
                  <a16:creationId xmlns:a16="http://schemas.microsoft.com/office/drawing/2014/main" id="{0993E7AB-CF80-4C54-A003-2550D3F78470}"/>
                </a:ext>
              </a:extLst>
            </p:cNvPr>
            <p:cNvSpPr/>
            <p:nvPr/>
          </p:nvSpPr>
          <p:spPr>
            <a:xfrm>
              <a:off x="2813725" y="1633175"/>
              <a:ext cx="182625" cy="185125"/>
            </a:xfrm>
            <a:custGeom>
              <a:avLst/>
              <a:gdLst/>
              <a:ahLst/>
              <a:cxnLst/>
              <a:rect l="l" t="t" r="r" b="b"/>
              <a:pathLst>
                <a:path w="7305" h="7405" extrusionOk="0">
                  <a:moveTo>
                    <a:pt x="3805" y="0"/>
                  </a:moveTo>
                  <a:cubicBezTo>
                    <a:pt x="2397" y="0"/>
                    <a:pt x="934" y="696"/>
                    <a:pt x="197" y="1908"/>
                  </a:cubicBezTo>
                  <a:cubicBezTo>
                    <a:pt x="1" y="2227"/>
                    <a:pt x="276" y="2511"/>
                    <a:pt x="563" y="2511"/>
                  </a:cubicBezTo>
                  <a:cubicBezTo>
                    <a:pt x="690" y="2511"/>
                    <a:pt x="818" y="2456"/>
                    <a:pt x="910" y="2324"/>
                  </a:cubicBezTo>
                  <a:cubicBezTo>
                    <a:pt x="1268" y="1815"/>
                    <a:pt x="1727" y="1519"/>
                    <a:pt x="2321" y="1350"/>
                  </a:cubicBezTo>
                  <a:cubicBezTo>
                    <a:pt x="2460" y="1311"/>
                    <a:pt x="2902" y="1223"/>
                    <a:pt x="3322" y="1223"/>
                  </a:cubicBezTo>
                  <a:cubicBezTo>
                    <a:pt x="3815" y="1223"/>
                    <a:pt x="4280" y="1344"/>
                    <a:pt x="4195" y="1809"/>
                  </a:cubicBezTo>
                  <a:cubicBezTo>
                    <a:pt x="4168" y="1963"/>
                    <a:pt x="3729" y="2376"/>
                    <a:pt x="3643" y="2534"/>
                  </a:cubicBezTo>
                  <a:cubicBezTo>
                    <a:pt x="3458" y="2860"/>
                    <a:pt x="3372" y="3215"/>
                    <a:pt x="3412" y="3585"/>
                  </a:cubicBezTo>
                  <a:cubicBezTo>
                    <a:pt x="3482" y="4277"/>
                    <a:pt x="3903" y="4711"/>
                    <a:pt x="4497" y="5009"/>
                  </a:cubicBezTo>
                  <a:cubicBezTo>
                    <a:pt x="4602" y="5057"/>
                    <a:pt x="4710" y="5097"/>
                    <a:pt x="4814" y="5140"/>
                  </a:cubicBezTo>
                  <a:cubicBezTo>
                    <a:pt x="4456" y="5226"/>
                    <a:pt x="4159" y="5261"/>
                    <a:pt x="3834" y="5261"/>
                  </a:cubicBezTo>
                  <a:cubicBezTo>
                    <a:pt x="3681" y="5261"/>
                    <a:pt x="3522" y="5254"/>
                    <a:pt x="3347" y="5240"/>
                  </a:cubicBezTo>
                  <a:cubicBezTo>
                    <a:pt x="3320" y="5238"/>
                    <a:pt x="3294" y="5236"/>
                    <a:pt x="3268" y="5236"/>
                  </a:cubicBezTo>
                  <a:cubicBezTo>
                    <a:pt x="2177" y="5236"/>
                    <a:pt x="1935" y="7093"/>
                    <a:pt x="3069" y="7288"/>
                  </a:cubicBezTo>
                  <a:cubicBezTo>
                    <a:pt x="3476" y="7358"/>
                    <a:pt x="3908" y="7405"/>
                    <a:pt x="4334" y="7405"/>
                  </a:cubicBezTo>
                  <a:cubicBezTo>
                    <a:pt x="5572" y="7405"/>
                    <a:pt x="6756" y="7004"/>
                    <a:pt x="7121" y="5592"/>
                  </a:cubicBezTo>
                  <a:cubicBezTo>
                    <a:pt x="7305" y="4882"/>
                    <a:pt x="7128" y="4078"/>
                    <a:pt x="6583" y="3570"/>
                  </a:cubicBezTo>
                  <a:cubicBezTo>
                    <a:pt x="6405" y="3404"/>
                    <a:pt x="6010" y="3113"/>
                    <a:pt x="5722" y="3049"/>
                  </a:cubicBezTo>
                  <a:cubicBezTo>
                    <a:pt x="5769" y="2960"/>
                    <a:pt x="5818" y="2875"/>
                    <a:pt x="5862" y="2785"/>
                  </a:cubicBezTo>
                  <a:cubicBezTo>
                    <a:pt x="6479" y="1295"/>
                    <a:pt x="5338" y="3"/>
                    <a:pt x="3817" y="0"/>
                  </a:cubicBezTo>
                  <a:cubicBezTo>
                    <a:pt x="3813" y="0"/>
                    <a:pt x="3809" y="0"/>
                    <a:pt x="380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1529;p49">
              <a:extLst>
                <a:ext uri="{FF2B5EF4-FFF2-40B4-BE49-F238E27FC236}">
                  <a16:creationId xmlns:a16="http://schemas.microsoft.com/office/drawing/2014/main" id="{A92B85B2-BE5F-4DFA-B2AF-98E3F7486B11}"/>
                </a:ext>
              </a:extLst>
            </p:cNvPr>
            <p:cNvSpPr/>
            <p:nvPr/>
          </p:nvSpPr>
          <p:spPr>
            <a:xfrm>
              <a:off x="1248600" y="957875"/>
              <a:ext cx="1082575" cy="992850"/>
            </a:xfrm>
            <a:custGeom>
              <a:avLst/>
              <a:gdLst/>
              <a:ahLst/>
              <a:cxnLst/>
              <a:rect l="l" t="t" r="r" b="b"/>
              <a:pathLst>
                <a:path w="43303" h="39714" extrusionOk="0">
                  <a:moveTo>
                    <a:pt x="29811" y="1658"/>
                  </a:moveTo>
                  <a:cubicBezTo>
                    <a:pt x="31247" y="1658"/>
                    <a:pt x="32630" y="2023"/>
                    <a:pt x="33660" y="3142"/>
                  </a:cubicBezTo>
                  <a:cubicBezTo>
                    <a:pt x="34645" y="4215"/>
                    <a:pt x="35143" y="5612"/>
                    <a:pt x="35466" y="7006"/>
                  </a:cubicBezTo>
                  <a:cubicBezTo>
                    <a:pt x="35718" y="8082"/>
                    <a:pt x="35940" y="9028"/>
                    <a:pt x="36496" y="9915"/>
                  </a:cubicBezTo>
                  <a:cubicBezTo>
                    <a:pt x="35873" y="9736"/>
                    <a:pt x="35221" y="9645"/>
                    <a:pt x="34562" y="9645"/>
                  </a:cubicBezTo>
                  <a:cubicBezTo>
                    <a:pt x="33874" y="9645"/>
                    <a:pt x="33178" y="9744"/>
                    <a:pt x="32498" y="9944"/>
                  </a:cubicBezTo>
                  <a:cubicBezTo>
                    <a:pt x="31942" y="10107"/>
                    <a:pt x="31404" y="10337"/>
                    <a:pt x="30913" y="10640"/>
                  </a:cubicBezTo>
                  <a:cubicBezTo>
                    <a:pt x="30468" y="8156"/>
                    <a:pt x="28249" y="6072"/>
                    <a:pt x="25766" y="5697"/>
                  </a:cubicBezTo>
                  <a:cubicBezTo>
                    <a:pt x="25728" y="5691"/>
                    <a:pt x="25692" y="5689"/>
                    <a:pt x="25657" y="5689"/>
                  </a:cubicBezTo>
                  <a:cubicBezTo>
                    <a:pt x="25028" y="5689"/>
                    <a:pt x="24792" y="6570"/>
                    <a:pt x="25464" y="6791"/>
                  </a:cubicBezTo>
                  <a:cubicBezTo>
                    <a:pt x="27772" y="7548"/>
                    <a:pt x="29153" y="9320"/>
                    <a:pt x="29781" y="11569"/>
                  </a:cubicBezTo>
                  <a:cubicBezTo>
                    <a:pt x="29470" y="11910"/>
                    <a:pt x="29215" y="12299"/>
                    <a:pt x="29028" y="12721"/>
                  </a:cubicBezTo>
                  <a:cubicBezTo>
                    <a:pt x="28380" y="14186"/>
                    <a:pt x="28626" y="15845"/>
                    <a:pt x="28865" y="17373"/>
                  </a:cubicBezTo>
                  <a:cubicBezTo>
                    <a:pt x="28901" y="17607"/>
                    <a:pt x="29095" y="17713"/>
                    <a:pt x="29298" y="17713"/>
                  </a:cubicBezTo>
                  <a:cubicBezTo>
                    <a:pt x="29555" y="17713"/>
                    <a:pt x="29827" y="17541"/>
                    <a:pt x="29802" y="17244"/>
                  </a:cubicBezTo>
                  <a:cubicBezTo>
                    <a:pt x="29697" y="15979"/>
                    <a:pt x="29537" y="14541"/>
                    <a:pt x="30113" y="13357"/>
                  </a:cubicBezTo>
                  <a:cubicBezTo>
                    <a:pt x="30704" y="12147"/>
                    <a:pt x="32002" y="11487"/>
                    <a:pt x="33255" y="11173"/>
                  </a:cubicBezTo>
                  <a:cubicBezTo>
                    <a:pt x="33828" y="11029"/>
                    <a:pt x="34420" y="10956"/>
                    <a:pt x="35009" y="10956"/>
                  </a:cubicBezTo>
                  <a:cubicBezTo>
                    <a:pt x="36020" y="10956"/>
                    <a:pt x="37025" y="11173"/>
                    <a:pt x="37917" y="11627"/>
                  </a:cubicBezTo>
                  <a:cubicBezTo>
                    <a:pt x="38586" y="12351"/>
                    <a:pt x="39253" y="13076"/>
                    <a:pt x="39773" y="13946"/>
                  </a:cubicBezTo>
                  <a:cubicBezTo>
                    <a:pt x="40681" y="15465"/>
                    <a:pt x="41249" y="17300"/>
                    <a:pt x="40754" y="19063"/>
                  </a:cubicBezTo>
                  <a:cubicBezTo>
                    <a:pt x="40437" y="20201"/>
                    <a:pt x="39522" y="20980"/>
                    <a:pt x="39039" y="22012"/>
                  </a:cubicBezTo>
                  <a:cubicBezTo>
                    <a:pt x="38083" y="20958"/>
                    <a:pt x="36755" y="20363"/>
                    <a:pt x="35262" y="20363"/>
                  </a:cubicBezTo>
                  <a:cubicBezTo>
                    <a:pt x="34742" y="20363"/>
                    <a:pt x="34201" y="20436"/>
                    <a:pt x="33649" y="20586"/>
                  </a:cubicBezTo>
                  <a:cubicBezTo>
                    <a:pt x="33118" y="20733"/>
                    <a:pt x="33321" y="21436"/>
                    <a:pt x="33808" y="21436"/>
                  </a:cubicBezTo>
                  <a:cubicBezTo>
                    <a:pt x="33832" y="21436"/>
                    <a:pt x="33858" y="21434"/>
                    <a:pt x="33884" y="21431"/>
                  </a:cubicBezTo>
                  <a:cubicBezTo>
                    <a:pt x="34130" y="21395"/>
                    <a:pt x="34376" y="21377"/>
                    <a:pt x="34621" y="21377"/>
                  </a:cubicBezTo>
                  <a:cubicBezTo>
                    <a:pt x="36191" y="21377"/>
                    <a:pt x="37712" y="22093"/>
                    <a:pt x="38750" y="23260"/>
                  </a:cubicBezTo>
                  <a:cubicBezTo>
                    <a:pt x="38757" y="24299"/>
                    <a:pt x="39327" y="25209"/>
                    <a:pt x="39536" y="26274"/>
                  </a:cubicBezTo>
                  <a:cubicBezTo>
                    <a:pt x="39805" y="27644"/>
                    <a:pt x="39333" y="29086"/>
                    <a:pt x="38294" y="30001"/>
                  </a:cubicBezTo>
                  <a:cubicBezTo>
                    <a:pt x="38286" y="30001"/>
                    <a:pt x="38278" y="30000"/>
                    <a:pt x="38270" y="30000"/>
                  </a:cubicBezTo>
                  <a:cubicBezTo>
                    <a:pt x="38208" y="30000"/>
                    <a:pt x="38143" y="30023"/>
                    <a:pt x="38081" y="30078"/>
                  </a:cubicBezTo>
                  <a:cubicBezTo>
                    <a:pt x="37912" y="30234"/>
                    <a:pt x="37724" y="30392"/>
                    <a:pt x="37523" y="30546"/>
                  </a:cubicBezTo>
                  <a:cubicBezTo>
                    <a:pt x="37092" y="30808"/>
                    <a:pt x="36650" y="31055"/>
                    <a:pt x="36280" y="31378"/>
                  </a:cubicBezTo>
                  <a:cubicBezTo>
                    <a:pt x="35218" y="31989"/>
                    <a:pt x="33999" y="32445"/>
                    <a:pt x="32887" y="32445"/>
                  </a:cubicBezTo>
                  <a:cubicBezTo>
                    <a:pt x="31670" y="32445"/>
                    <a:pt x="30581" y="31898"/>
                    <a:pt x="29967" y="30409"/>
                  </a:cubicBezTo>
                  <a:cubicBezTo>
                    <a:pt x="29832" y="30082"/>
                    <a:pt x="29537" y="29937"/>
                    <a:pt x="29252" y="29937"/>
                  </a:cubicBezTo>
                  <a:cubicBezTo>
                    <a:pt x="28826" y="29937"/>
                    <a:pt x="28422" y="30261"/>
                    <a:pt x="28608" y="30781"/>
                  </a:cubicBezTo>
                  <a:cubicBezTo>
                    <a:pt x="29245" y="32562"/>
                    <a:pt x="30838" y="33636"/>
                    <a:pt x="32706" y="33636"/>
                  </a:cubicBezTo>
                  <a:cubicBezTo>
                    <a:pt x="32801" y="33636"/>
                    <a:pt x="32897" y="33634"/>
                    <a:pt x="32993" y="33628"/>
                  </a:cubicBezTo>
                  <a:cubicBezTo>
                    <a:pt x="33889" y="33575"/>
                    <a:pt x="34707" y="33319"/>
                    <a:pt x="35460" y="32926"/>
                  </a:cubicBezTo>
                  <a:lnTo>
                    <a:pt x="35460" y="32926"/>
                  </a:lnTo>
                  <a:cubicBezTo>
                    <a:pt x="35390" y="33403"/>
                    <a:pt x="35381" y="33893"/>
                    <a:pt x="35224" y="34354"/>
                  </a:cubicBezTo>
                  <a:cubicBezTo>
                    <a:pt x="34998" y="35018"/>
                    <a:pt x="34567" y="35592"/>
                    <a:pt x="34067" y="36072"/>
                  </a:cubicBezTo>
                  <a:cubicBezTo>
                    <a:pt x="32709" y="37371"/>
                    <a:pt x="30377" y="38413"/>
                    <a:pt x="28242" y="38413"/>
                  </a:cubicBezTo>
                  <a:cubicBezTo>
                    <a:pt x="27136" y="38413"/>
                    <a:pt x="26082" y="38134"/>
                    <a:pt x="25244" y="37466"/>
                  </a:cubicBezTo>
                  <a:cubicBezTo>
                    <a:pt x="22850" y="35558"/>
                    <a:pt x="23318" y="31406"/>
                    <a:pt x="23182" y="28685"/>
                  </a:cubicBezTo>
                  <a:cubicBezTo>
                    <a:pt x="23155" y="28127"/>
                    <a:pt x="23121" y="27564"/>
                    <a:pt x="23092" y="27003"/>
                  </a:cubicBezTo>
                  <a:cubicBezTo>
                    <a:pt x="23714" y="25272"/>
                    <a:pt x="25133" y="24280"/>
                    <a:pt x="27118" y="24036"/>
                  </a:cubicBezTo>
                  <a:cubicBezTo>
                    <a:pt x="27375" y="24004"/>
                    <a:pt x="27636" y="23987"/>
                    <a:pt x="27897" y="23987"/>
                  </a:cubicBezTo>
                  <a:cubicBezTo>
                    <a:pt x="30014" y="23987"/>
                    <a:pt x="32161" y="25051"/>
                    <a:pt x="32300" y="27431"/>
                  </a:cubicBezTo>
                  <a:cubicBezTo>
                    <a:pt x="32317" y="27726"/>
                    <a:pt x="32546" y="27874"/>
                    <a:pt x="32771" y="27874"/>
                  </a:cubicBezTo>
                  <a:cubicBezTo>
                    <a:pt x="32995" y="27874"/>
                    <a:pt x="33216" y="27727"/>
                    <a:pt x="33222" y="27431"/>
                  </a:cubicBezTo>
                  <a:cubicBezTo>
                    <a:pt x="33282" y="24330"/>
                    <a:pt x="30569" y="22215"/>
                    <a:pt x="27614" y="22215"/>
                  </a:cubicBezTo>
                  <a:cubicBezTo>
                    <a:pt x="27560" y="22215"/>
                    <a:pt x="27506" y="22215"/>
                    <a:pt x="27452" y="22217"/>
                  </a:cubicBezTo>
                  <a:cubicBezTo>
                    <a:pt x="25526" y="22266"/>
                    <a:pt x="23941" y="23017"/>
                    <a:pt x="22929" y="24280"/>
                  </a:cubicBezTo>
                  <a:cubicBezTo>
                    <a:pt x="22789" y="22097"/>
                    <a:pt x="22631" y="19916"/>
                    <a:pt x="22457" y="17733"/>
                  </a:cubicBezTo>
                  <a:cubicBezTo>
                    <a:pt x="22451" y="17637"/>
                    <a:pt x="22415" y="17546"/>
                    <a:pt x="22355" y="17472"/>
                  </a:cubicBezTo>
                  <a:cubicBezTo>
                    <a:pt x="22299" y="16686"/>
                    <a:pt x="22257" y="15900"/>
                    <a:pt x="22228" y="15115"/>
                  </a:cubicBezTo>
                  <a:cubicBezTo>
                    <a:pt x="22429" y="13119"/>
                    <a:pt x="22551" y="11117"/>
                    <a:pt x="22549" y="9133"/>
                  </a:cubicBezTo>
                  <a:cubicBezTo>
                    <a:pt x="22545" y="8624"/>
                    <a:pt x="22519" y="8106"/>
                    <a:pt x="22466" y="7587"/>
                  </a:cubicBezTo>
                  <a:cubicBezTo>
                    <a:pt x="22694" y="6217"/>
                    <a:pt x="23124" y="4874"/>
                    <a:pt x="23989" y="3803"/>
                  </a:cubicBezTo>
                  <a:cubicBezTo>
                    <a:pt x="25169" y="2339"/>
                    <a:pt x="27146" y="1864"/>
                    <a:pt x="28940" y="1699"/>
                  </a:cubicBezTo>
                  <a:cubicBezTo>
                    <a:pt x="29231" y="1673"/>
                    <a:pt x="29522" y="1658"/>
                    <a:pt x="29811" y="1658"/>
                  </a:cubicBezTo>
                  <a:close/>
                  <a:moveTo>
                    <a:pt x="13493" y="1658"/>
                  </a:moveTo>
                  <a:cubicBezTo>
                    <a:pt x="13781" y="1658"/>
                    <a:pt x="14071" y="1673"/>
                    <a:pt x="14361" y="1699"/>
                  </a:cubicBezTo>
                  <a:cubicBezTo>
                    <a:pt x="16153" y="1866"/>
                    <a:pt x="18128" y="2340"/>
                    <a:pt x="19310" y="3803"/>
                  </a:cubicBezTo>
                  <a:cubicBezTo>
                    <a:pt x="20174" y="4874"/>
                    <a:pt x="20607" y="6217"/>
                    <a:pt x="20833" y="7588"/>
                  </a:cubicBezTo>
                  <a:cubicBezTo>
                    <a:pt x="20783" y="8106"/>
                    <a:pt x="20756" y="8624"/>
                    <a:pt x="20754" y="9133"/>
                  </a:cubicBezTo>
                  <a:cubicBezTo>
                    <a:pt x="20747" y="11117"/>
                    <a:pt x="20872" y="13119"/>
                    <a:pt x="21073" y="15115"/>
                  </a:cubicBezTo>
                  <a:cubicBezTo>
                    <a:pt x="21041" y="15901"/>
                    <a:pt x="21001" y="16686"/>
                    <a:pt x="20946" y="17472"/>
                  </a:cubicBezTo>
                  <a:cubicBezTo>
                    <a:pt x="20885" y="17547"/>
                    <a:pt x="20849" y="17639"/>
                    <a:pt x="20844" y="17734"/>
                  </a:cubicBezTo>
                  <a:cubicBezTo>
                    <a:pt x="20666" y="19917"/>
                    <a:pt x="20510" y="22098"/>
                    <a:pt x="20372" y="24281"/>
                  </a:cubicBezTo>
                  <a:cubicBezTo>
                    <a:pt x="19358" y="23018"/>
                    <a:pt x="17775" y="22268"/>
                    <a:pt x="15845" y="22218"/>
                  </a:cubicBezTo>
                  <a:cubicBezTo>
                    <a:pt x="15791" y="22217"/>
                    <a:pt x="15737" y="22216"/>
                    <a:pt x="15683" y="22216"/>
                  </a:cubicBezTo>
                  <a:cubicBezTo>
                    <a:pt x="12731" y="22216"/>
                    <a:pt x="10015" y="24331"/>
                    <a:pt x="10078" y="27432"/>
                  </a:cubicBezTo>
                  <a:cubicBezTo>
                    <a:pt x="10084" y="27728"/>
                    <a:pt x="10304" y="27875"/>
                    <a:pt x="10528" y="27875"/>
                  </a:cubicBezTo>
                  <a:cubicBezTo>
                    <a:pt x="10753" y="27875"/>
                    <a:pt x="10980" y="27726"/>
                    <a:pt x="10997" y="27432"/>
                  </a:cubicBezTo>
                  <a:cubicBezTo>
                    <a:pt x="11140" y="25051"/>
                    <a:pt x="13289" y="23988"/>
                    <a:pt x="15404" y="23988"/>
                  </a:cubicBezTo>
                  <a:cubicBezTo>
                    <a:pt x="15664" y="23988"/>
                    <a:pt x="15924" y="24004"/>
                    <a:pt x="16180" y="24036"/>
                  </a:cubicBezTo>
                  <a:cubicBezTo>
                    <a:pt x="18166" y="24281"/>
                    <a:pt x="19587" y="25273"/>
                    <a:pt x="20209" y="27005"/>
                  </a:cubicBezTo>
                  <a:cubicBezTo>
                    <a:pt x="20176" y="27566"/>
                    <a:pt x="20144" y="28127"/>
                    <a:pt x="20115" y="28686"/>
                  </a:cubicBezTo>
                  <a:cubicBezTo>
                    <a:pt x="19982" y="31407"/>
                    <a:pt x="20450" y="35559"/>
                    <a:pt x="18056" y="37467"/>
                  </a:cubicBezTo>
                  <a:cubicBezTo>
                    <a:pt x="17217" y="38136"/>
                    <a:pt x="16162" y="38415"/>
                    <a:pt x="15055" y="38415"/>
                  </a:cubicBezTo>
                  <a:cubicBezTo>
                    <a:pt x="12919" y="38415"/>
                    <a:pt x="10589" y="37374"/>
                    <a:pt x="9233" y="36074"/>
                  </a:cubicBezTo>
                  <a:cubicBezTo>
                    <a:pt x="8733" y="35593"/>
                    <a:pt x="8303" y="35020"/>
                    <a:pt x="8076" y="34357"/>
                  </a:cubicBezTo>
                  <a:cubicBezTo>
                    <a:pt x="7915" y="33894"/>
                    <a:pt x="7910" y="33405"/>
                    <a:pt x="7838" y="32928"/>
                  </a:cubicBezTo>
                  <a:lnTo>
                    <a:pt x="7838" y="32928"/>
                  </a:lnTo>
                  <a:cubicBezTo>
                    <a:pt x="8593" y="33321"/>
                    <a:pt x="9411" y="33577"/>
                    <a:pt x="10304" y="33629"/>
                  </a:cubicBezTo>
                  <a:cubicBezTo>
                    <a:pt x="10400" y="33635"/>
                    <a:pt x="10496" y="33638"/>
                    <a:pt x="10591" y="33638"/>
                  </a:cubicBezTo>
                  <a:cubicBezTo>
                    <a:pt x="12459" y="33638"/>
                    <a:pt x="14055" y="32563"/>
                    <a:pt x="14693" y="30783"/>
                  </a:cubicBezTo>
                  <a:cubicBezTo>
                    <a:pt x="14879" y="30263"/>
                    <a:pt x="14474" y="29939"/>
                    <a:pt x="14048" y="29939"/>
                  </a:cubicBezTo>
                  <a:cubicBezTo>
                    <a:pt x="13763" y="29939"/>
                    <a:pt x="13468" y="30084"/>
                    <a:pt x="13333" y="30411"/>
                  </a:cubicBezTo>
                  <a:cubicBezTo>
                    <a:pt x="12718" y="31900"/>
                    <a:pt x="11630" y="32447"/>
                    <a:pt x="10412" y="32447"/>
                  </a:cubicBezTo>
                  <a:cubicBezTo>
                    <a:pt x="9300" y="32447"/>
                    <a:pt x="8081" y="31990"/>
                    <a:pt x="7017" y="31379"/>
                  </a:cubicBezTo>
                  <a:cubicBezTo>
                    <a:pt x="6650" y="31056"/>
                    <a:pt x="6207" y="30809"/>
                    <a:pt x="5777" y="30547"/>
                  </a:cubicBezTo>
                  <a:cubicBezTo>
                    <a:pt x="5576" y="30393"/>
                    <a:pt x="5387" y="30236"/>
                    <a:pt x="5215" y="30079"/>
                  </a:cubicBezTo>
                  <a:cubicBezTo>
                    <a:pt x="5164" y="30030"/>
                    <a:pt x="5097" y="30002"/>
                    <a:pt x="5027" y="30002"/>
                  </a:cubicBezTo>
                  <a:cubicBezTo>
                    <a:pt x="5019" y="30002"/>
                    <a:pt x="5012" y="30002"/>
                    <a:pt x="5005" y="30003"/>
                  </a:cubicBezTo>
                  <a:cubicBezTo>
                    <a:pt x="3963" y="29087"/>
                    <a:pt x="3492" y="27647"/>
                    <a:pt x="3763" y="26276"/>
                  </a:cubicBezTo>
                  <a:cubicBezTo>
                    <a:pt x="3969" y="25211"/>
                    <a:pt x="4543" y="24300"/>
                    <a:pt x="4546" y="23262"/>
                  </a:cubicBezTo>
                  <a:cubicBezTo>
                    <a:pt x="5586" y="22093"/>
                    <a:pt x="7109" y="21379"/>
                    <a:pt x="8680" y="21379"/>
                  </a:cubicBezTo>
                  <a:cubicBezTo>
                    <a:pt x="8925" y="21379"/>
                    <a:pt x="9171" y="21396"/>
                    <a:pt x="9416" y="21432"/>
                  </a:cubicBezTo>
                  <a:cubicBezTo>
                    <a:pt x="9443" y="21436"/>
                    <a:pt x="9468" y="21438"/>
                    <a:pt x="9493" y="21438"/>
                  </a:cubicBezTo>
                  <a:cubicBezTo>
                    <a:pt x="9979" y="21438"/>
                    <a:pt x="10180" y="20735"/>
                    <a:pt x="9649" y="20589"/>
                  </a:cubicBezTo>
                  <a:cubicBezTo>
                    <a:pt x="9097" y="20438"/>
                    <a:pt x="8556" y="20365"/>
                    <a:pt x="8035" y="20365"/>
                  </a:cubicBezTo>
                  <a:cubicBezTo>
                    <a:pt x="6543" y="20365"/>
                    <a:pt x="5215" y="20959"/>
                    <a:pt x="4257" y="22013"/>
                  </a:cubicBezTo>
                  <a:cubicBezTo>
                    <a:pt x="3777" y="20980"/>
                    <a:pt x="2864" y="20201"/>
                    <a:pt x="2544" y="19063"/>
                  </a:cubicBezTo>
                  <a:cubicBezTo>
                    <a:pt x="2053" y="17300"/>
                    <a:pt x="2620" y="15465"/>
                    <a:pt x="3527" y="13946"/>
                  </a:cubicBezTo>
                  <a:cubicBezTo>
                    <a:pt x="4046" y="13076"/>
                    <a:pt x="4711" y="12351"/>
                    <a:pt x="5384" y="11627"/>
                  </a:cubicBezTo>
                  <a:cubicBezTo>
                    <a:pt x="6274" y="11173"/>
                    <a:pt x="7278" y="10956"/>
                    <a:pt x="8290" y="10956"/>
                  </a:cubicBezTo>
                  <a:cubicBezTo>
                    <a:pt x="8880" y="10956"/>
                    <a:pt x="9472" y="11029"/>
                    <a:pt x="10045" y="11173"/>
                  </a:cubicBezTo>
                  <a:cubicBezTo>
                    <a:pt x="11296" y="11487"/>
                    <a:pt x="12596" y="12147"/>
                    <a:pt x="13184" y="13358"/>
                  </a:cubicBezTo>
                  <a:cubicBezTo>
                    <a:pt x="13763" y="14543"/>
                    <a:pt x="13602" y="15980"/>
                    <a:pt x="13498" y="17246"/>
                  </a:cubicBezTo>
                  <a:cubicBezTo>
                    <a:pt x="13472" y="17542"/>
                    <a:pt x="13742" y="17713"/>
                    <a:pt x="14000" y="17713"/>
                  </a:cubicBezTo>
                  <a:cubicBezTo>
                    <a:pt x="14203" y="17713"/>
                    <a:pt x="14398" y="17607"/>
                    <a:pt x="14436" y="17373"/>
                  </a:cubicBezTo>
                  <a:cubicBezTo>
                    <a:pt x="14671" y="15845"/>
                    <a:pt x="14922" y="14186"/>
                    <a:pt x="14273" y="12721"/>
                  </a:cubicBezTo>
                  <a:cubicBezTo>
                    <a:pt x="14083" y="12299"/>
                    <a:pt x="13829" y="11910"/>
                    <a:pt x="13516" y="11569"/>
                  </a:cubicBezTo>
                  <a:cubicBezTo>
                    <a:pt x="14144" y="9320"/>
                    <a:pt x="15530" y="7548"/>
                    <a:pt x="17833" y="6791"/>
                  </a:cubicBezTo>
                  <a:cubicBezTo>
                    <a:pt x="18507" y="6570"/>
                    <a:pt x="18273" y="5689"/>
                    <a:pt x="17640" y="5689"/>
                  </a:cubicBezTo>
                  <a:cubicBezTo>
                    <a:pt x="17605" y="5689"/>
                    <a:pt x="17569" y="5691"/>
                    <a:pt x="17532" y="5697"/>
                  </a:cubicBezTo>
                  <a:cubicBezTo>
                    <a:pt x="15053" y="6072"/>
                    <a:pt x="12833" y="8156"/>
                    <a:pt x="12388" y="10640"/>
                  </a:cubicBezTo>
                  <a:cubicBezTo>
                    <a:pt x="11895" y="10337"/>
                    <a:pt x="11355" y="10108"/>
                    <a:pt x="10802" y="9946"/>
                  </a:cubicBezTo>
                  <a:cubicBezTo>
                    <a:pt x="10123" y="9745"/>
                    <a:pt x="9427" y="9646"/>
                    <a:pt x="8738" y="9646"/>
                  </a:cubicBezTo>
                  <a:cubicBezTo>
                    <a:pt x="8078" y="9646"/>
                    <a:pt x="7425" y="9737"/>
                    <a:pt x="6801" y="9916"/>
                  </a:cubicBezTo>
                  <a:cubicBezTo>
                    <a:pt x="7361" y="9028"/>
                    <a:pt x="7585" y="8083"/>
                    <a:pt x="7835" y="7006"/>
                  </a:cubicBezTo>
                  <a:cubicBezTo>
                    <a:pt x="8154" y="5613"/>
                    <a:pt x="8653" y="4216"/>
                    <a:pt x="9639" y="3143"/>
                  </a:cubicBezTo>
                  <a:cubicBezTo>
                    <a:pt x="10672" y="2023"/>
                    <a:pt x="12056" y="1658"/>
                    <a:pt x="13493" y="1658"/>
                  </a:cubicBezTo>
                  <a:close/>
                  <a:moveTo>
                    <a:pt x="14347" y="1"/>
                  </a:moveTo>
                  <a:cubicBezTo>
                    <a:pt x="12290" y="1"/>
                    <a:pt x="10229" y="610"/>
                    <a:pt x="8869" y="2081"/>
                  </a:cubicBezTo>
                  <a:cubicBezTo>
                    <a:pt x="7839" y="3191"/>
                    <a:pt x="7281" y="4646"/>
                    <a:pt x="6826" y="6070"/>
                  </a:cubicBezTo>
                  <a:cubicBezTo>
                    <a:pt x="6594" y="6809"/>
                    <a:pt x="6478" y="7666"/>
                    <a:pt x="6042" y="8324"/>
                  </a:cubicBezTo>
                  <a:cubicBezTo>
                    <a:pt x="5456" y="9203"/>
                    <a:pt x="4462" y="9846"/>
                    <a:pt x="3752" y="10622"/>
                  </a:cubicBezTo>
                  <a:cubicBezTo>
                    <a:pt x="1515" y="13063"/>
                    <a:pt x="1" y="16602"/>
                    <a:pt x="1415" y="19846"/>
                  </a:cubicBezTo>
                  <a:cubicBezTo>
                    <a:pt x="1735" y="20580"/>
                    <a:pt x="2220" y="21143"/>
                    <a:pt x="2643" y="21807"/>
                  </a:cubicBezTo>
                  <a:cubicBezTo>
                    <a:pt x="3411" y="23014"/>
                    <a:pt x="2882" y="23794"/>
                    <a:pt x="2413" y="24996"/>
                  </a:cubicBezTo>
                  <a:cubicBezTo>
                    <a:pt x="1874" y="26369"/>
                    <a:pt x="1886" y="27810"/>
                    <a:pt x="2500" y="29166"/>
                  </a:cubicBezTo>
                  <a:cubicBezTo>
                    <a:pt x="3160" y="30617"/>
                    <a:pt x="4234" y="31257"/>
                    <a:pt x="5538" y="32046"/>
                  </a:cubicBezTo>
                  <a:cubicBezTo>
                    <a:pt x="6472" y="32607"/>
                    <a:pt x="6436" y="33311"/>
                    <a:pt x="6628" y="34333"/>
                  </a:cubicBezTo>
                  <a:cubicBezTo>
                    <a:pt x="6777" y="35133"/>
                    <a:pt x="7150" y="35840"/>
                    <a:pt x="7665" y="36468"/>
                  </a:cubicBezTo>
                  <a:cubicBezTo>
                    <a:pt x="9364" y="38533"/>
                    <a:pt x="12448" y="39713"/>
                    <a:pt x="15184" y="39713"/>
                  </a:cubicBezTo>
                  <a:cubicBezTo>
                    <a:pt x="15552" y="39713"/>
                    <a:pt x="15914" y="39692"/>
                    <a:pt x="16265" y="39648"/>
                  </a:cubicBezTo>
                  <a:cubicBezTo>
                    <a:pt x="19823" y="39208"/>
                    <a:pt x="21275" y="36281"/>
                    <a:pt x="21651" y="33081"/>
                  </a:cubicBezTo>
                  <a:cubicBezTo>
                    <a:pt x="22026" y="36281"/>
                    <a:pt x="23481" y="39208"/>
                    <a:pt x="27039" y="39648"/>
                  </a:cubicBezTo>
                  <a:cubicBezTo>
                    <a:pt x="27390" y="39692"/>
                    <a:pt x="27751" y="39713"/>
                    <a:pt x="28119" y="39713"/>
                  </a:cubicBezTo>
                  <a:cubicBezTo>
                    <a:pt x="30855" y="39713"/>
                    <a:pt x="33939" y="38533"/>
                    <a:pt x="35639" y="36468"/>
                  </a:cubicBezTo>
                  <a:cubicBezTo>
                    <a:pt x="36154" y="35840"/>
                    <a:pt x="36524" y="35133"/>
                    <a:pt x="36676" y="34333"/>
                  </a:cubicBezTo>
                  <a:cubicBezTo>
                    <a:pt x="36864" y="33311"/>
                    <a:pt x="36830" y="32607"/>
                    <a:pt x="37763" y="32046"/>
                  </a:cubicBezTo>
                  <a:cubicBezTo>
                    <a:pt x="39066" y="31257"/>
                    <a:pt x="40143" y="30617"/>
                    <a:pt x="40800" y="29166"/>
                  </a:cubicBezTo>
                  <a:cubicBezTo>
                    <a:pt x="41416" y="27810"/>
                    <a:pt x="41429" y="26369"/>
                    <a:pt x="40890" y="24996"/>
                  </a:cubicBezTo>
                  <a:cubicBezTo>
                    <a:pt x="40419" y="23794"/>
                    <a:pt x="39893" y="23014"/>
                    <a:pt x="40657" y="21807"/>
                  </a:cubicBezTo>
                  <a:cubicBezTo>
                    <a:pt x="41079" y="21143"/>
                    <a:pt x="41568" y="20580"/>
                    <a:pt x="41888" y="19846"/>
                  </a:cubicBezTo>
                  <a:cubicBezTo>
                    <a:pt x="43303" y="16601"/>
                    <a:pt x="41789" y="13063"/>
                    <a:pt x="39552" y="10622"/>
                  </a:cubicBezTo>
                  <a:cubicBezTo>
                    <a:pt x="38842" y="9846"/>
                    <a:pt x="37845" y="9203"/>
                    <a:pt x="37263" y="8324"/>
                  </a:cubicBezTo>
                  <a:cubicBezTo>
                    <a:pt x="36827" y="7666"/>
                    <a:pt x="36711" y="6809"/>
                    <a:pt x="36475" y="6070"/>
                  </a:cubicBezTo>
                  <a:cubicBezTo>
                    <a:pt x="36024" y="4646"/>
                    <a:pt x="35466" y="3191"/>
                    <a:pt x="34436" y="2081"/>
                  </a:cubicBezTo>
                  <a:cubicBezTo>
                    <a:pt x="33074" y="610"/>
                    <a:pt x="31014" y="1"/>
                    <a:pt x="28957" y="1"/>
                  </a:cubicBezTo>
                  <a:cubicBezTo>
                    <a:pt x="27660" y="1"/>
                    <a:pt x="26365" y="243"/>
                    <a:pt x="25247" y="664"/>
                  </a:cubicBezTo>
                  <a:cubicBezTo>
                    <a:pt x="23461" y="1335"/>
                    <a:pt x="22331" y="2651"/>
                    <a:pt x="21651" y="4228"/>
                  </a:cubicBezTo>
                  <a:cubicBezTo>
                    <a:pt x="20970" y="2651"/>
                    <a:pt x="19840" y="1335"/>
                    <a:pt x="18057" y="664"/>
                  </a:cubicBezTo>
                  <a:cubicBezTo>
                    <a:pt x="16939" y="243"/>
                    <a:pt x="15644" y="1"/>
                    <a:pt x="1434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1530;p49">
              <a:extLst>
                <a:ext uri="{FF2B5EF4-FFF2-40B4-BE49-F238E27FC236}">
                  <a16:creationId xmlns:a16="http://schemas.microsoft.com/office/drawing/2014/main" id="{B6620DB5-533E-4E77-B5C8-8E9DC3B605BE}"/>
                </a:ext>
              </a:extLst>
            </p:cNvPr>
            <p:cNvSpPr/>
            <p:nvPr/>
          </p:nvSpPr>
          <p:spPr>
            <a:xfrm>
              <a:off x="1670475" y="3746500"/>
              <a:ext cx="37075" cy="522600"/>
            </a:xfrm>
            <a:custGeom>
              <a:avLst/>
              <a:gdLst/>
              <a:ahLst/>
              <a:cxnLst/>
              <a:rect l="l" t="t" r="r" b="b"/>
              <a:pathLst>
                <a:path w="1483" h="20904" extrusionOk="0">
                  <a:moveTo>
                    <a:pt x="541" y="1"/>
                  </a:moveTo>
                  <a:lnTo>
                    <a:pt x="0" y="48"/>
                  </a:lnTo>
                  <a:cubicBezTo>
                    <a:pt x="44" y="3303"/>
                    <a:pt x="78" y="6568"/>
                    <a:pt x="285" y="9814"/>
                  </a:cubicBezTo>
                  <a:cubicBezTo>
                    <a:pt x="518" y="13455"/>
                    <a:pt x="884" y="17083"/>
                    <a:pt x="1103" y="20722"/>
                  </a:cubicBezTo>
                  <a:cubicBezTo>
                    <a:pt x="1110" y="20842"/>
                    <a:pt x="1208" y="20904"/>
                    <a:pt x="1301" y="20904"/>
                  </a:cubicBezTo>
                  <a:cubicBezTo>
                    <a:pt x="1394" y="20904"/>
                    <a:pt x="1483" y="20844"/>
                    <a:pt x="1478" y="20722"/>
                  </a:cubicBezTo>
                  <a:cubicBezTo>
                    <a:pt x="1339" y="17085"/>
                    <a:pt x="1347" y="13452"/>
                    <a:pt x="1222" y="9814"/>
                  </a:cubicBezTo>
                  <a:cubicBezTo>
                    <a:pt x="1105" y="6541"/>
                    <a:pt x="817" y="3265"/>
                    <a:pt x="541"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1531;p49">
              <a:extLst>
                <a:ext uri="{FF2B5EF4-FFF2-40B4-BE49-F238E27FC236}">
                  <a16:creationId xmlns:a16="http://schemas.microsoft.com/office/drawing/2014/main" id="{F5722347-C353-4A82-B2D2-D467B5135832}"/>
                </a:ext>
              </a:extLst>
            </p:cNvPr>
            <p:cNvSpPr/>
            <p:nvPr/>
          </p:nvSpPr>
          <p:spPr>
            <a:xfrm>
              <a:off x="1215450" y="3157825"/>
              <a:ext cx="467100" cy="531575"/>
            </a:xfrm>
            <a:custGeom>
              <a:avLst/>
              <a:gdLst/>
              <a:ahLst/>
              <a:cxnLst/>
              <a:rect l="l" t="t" r="r" b="b"/>
              <a:pathLst>
                <a:path w="18684" h="21263" extrusionOk="0">
                  <a:moveTo>
                    <a:pt x="9873" y="1524"/>
                  </a:moveTo>
                  <a:cubicBezTo>
                    <a:pt x="10298" y="1524"/>
                    <a:pt x="10707" y="1569"/>
                    <a:pt x="10927" y="1741"/>
                  </a:cubicBezTo>
                  <a:cubicBezTo>
                    <a:pt x="11317" y="2047"/>
                    <a:pt x="11245" y="2833"/>
                    <a:pt x="11320" y="3350"/>
                  </a:cubicBezTo>
                  <a:cubicBezTo>
                    <a:pt x="11432" y="4103"/>
                    <a:pt x="11584" y="4850"/>
                    <a:pt x="11776" y="5588"/>
                  </a:cubicBezTo>
                  <a:cubicBezTo>
                    <a:pt x="11980" y="6382"/>
                    <a:pt x="12135" y="7668"/>
                    <a:pt x="12990" y="8061"/>
                  </a:cubicBezTo>
                  <a:cubicBezTo>
                    <a:pt x="13173" y="8145"/>
                    <a:pt x="13384" y="8172"/>
                    <a:pt x="13601" y="8172"/>
                  </a:cubicBezTo>
                  <a:cubicBezTo>
                    <a:pt x="13902" y="8172"/>
                    <a:pt x="14214" y="8120"/>
                    <a:pt x="14479" y="8096"/>
                  </a:cubicBezTo>
                  <a:cubicBezTo>
                    <a:pt x="14778" y="8068"/>
                    <a:pt x="15801" y="7839"/>
                    <a:pt x="16357" y="7839"/>
                  </a:cubicBezTo>
                  <a:cubicBezTo>
                    <a:pt x="16508" y="7839"/>
                    <a:pt x="16624" y="7856"/>
                    <a:pt x="16683" y="7898"/>
                  </a:cubicBezTo>
                  <a:cubicBezTo>
                    <a:pt x="17011" y="8137"/>
                    <a:pt x="16877" y="9669"/>
                    <a:pt x="16891" y="10045"/>
                  </a:cubicBezTo>
                  <a:cubicBezTo>
                    <a:pt x="16909" y="10572"/>
                    <a:pt x="17153" y="11747"/>
                    <a:pt x="16918" y="12215"/>
                  </a:cubicBezTo>
                  <a:cubicBezTo>
                    <a:pt x="16592" y="12870"/>
                    <a:pt x="15239" y="12866"/>
                    <a:pt x="14600" y="13022"/>
                  </a:cubicBezTo>
                  <a:cubicBezTo>
                    <a:pt x="13977" y="13168"/>
                    <a:pt x="13274" y="13281"/>
                    <a:pt x="12682" y="13519"/>
                  </a:cubicBezTo>
                  <a:cubicBezTo>
                    <a:pt x="12027" y="13781"/>
                    <a:pt x="11868" y="14145"/>
                    <a:pt x="11823" y="14816"/>
                  </a:cubicBezTo>
                  <a:cubicBezTo>
                    <a:pt x="11740" y="16109"/>
                    <a:pt x="12033" y="17503"/>
                    <a:pt x="12260" y="18814"/>
                  </a:cubicBezTo>
                  <a:cubicBezTo>
                    <a:pt x="11740" y="19024"/>
                    <a:pt x="11215" y="19228"/>
                    <a:pt x="10677" y="19400"/>
                  </a:cubicBezTo>
                  <a:cubicBezTo>
                    <a:pt x="10138" y="19570"/>
                    <a:pt x="9049" y="19994"/>
                    <a:pt x="8357" y="19994"/>
                  </a:cubicBezTo>
                  <a:cubicBezTo>
                    <a:pt x="8246" y="19994"/>
                    <a:pt x="8145" y="19983"/>
                    <a:pt x="8058" y="19958"/>
                  </a:cubicBezTo>
                  <a:cubicBezTo>
                    <a:pt x="6781" y="19598"/>
                    <a:pt x="7032" y="16074"/>
                    <a:pt x="6944" y="15044"/>
                  </a:cubicBezTo>
                  <a:cubicBezTo>
                    <a:pt x="6913" y="14683"/>
                    <a:pt x="6653" y="14322"/>
                    <a:pt x="6255" y="14322"/>
                  </a:cubicBezTo>
                  <a:cubicBezTo>
                    <a:pt x="6245" y="14322"/>
                    <a:pt x="6234" y="14322"/>
                    <a:pt x="6223" y="14323"/>
                  </a:cubicBezTo>
                  <a:cubicBezTo>
                    <a:pt x="5393" y="14365"/>
                    <a:pt x="4568" y="14406"/>
                    <a:pt x="3739" y="14450"/>
                  </a:cubicBezTo>
                  <a:cubicBezTo>
                    <a:pt x="3536" y="14460"/>
                    <a:pt x="3165" y="14540"/>
                    <a:pt x="2885" y="14540"/>
                  </a:cubicBezTo>
                  <a:cubicBezTo>
                    <a:pt x="2787" y="14540"/>
                    <a:pt x="2700" y="14530"/>
                    <a:pt x="2636" y="14505"/>
                  </a:cubicBezTo>
                  <a:cubicBezTo>
                    <a:pt x="2542" y="14469"/>
                    <a:pt x="2479" y="14457"/>
                    <a:pt x="2435" y="14457"/>
                  </a:cubicBezTo>
                  <a:cubicBezTo>
                    <a:pt x="2414" y="14457"/>
                    <a:pt x="2398" y="14460"/>
                    <a:pt x="2385" y="14464"/>
                  </a:cubicBezTo>
                  <a:cubicBezTo>
                    <a:pt x="2379" y="14384"/>
                    <a:pt x="2347" y="14231"/>
                    <a:pt x="2243" y="13955"/>
                  </a:cubicBezTo>
                  <a:cubicBezTo>
                    <a:pt x="1739" y="12612"/>
                    <a:pt x="1631" y="10863"/>
                    <a:pt x="1483" y="9373"/>
                  </a:cubicBezTo>
                  <a:cubicBezTo>
                    <a:pt x="2961" y="9024"/>
                    <a:pt x="4448" y="8802"/>
                    <a:pt x="5945" y="8544"/>
                  </a:cubicBezTo>
                  <a:cubicBezTo>
                    <a:pt x="6377" y="8472"/>
                    <a:pt x="6562" y="7970"/>
                    <a:pt x="6485" y="7595"/>
                  </a:cubicBezTo>
                  <a:cubicBezTo>
                    <a:pt x="6300" y="6716"/>
                    <a:pt x="6205" y="5832"/>
                    <a:pt x="6132" y="4939"/>
                  </a:cubicBezTo>
                  <a:cubicBezTo>
                    <a:pt x="6071" y="4200"/>
                    <a:pt x="5792" y="3068"/>
                    <a:pt x="5952" y="2361"/>
                  </a:cubicBezTo>
                  <a:cubicBezTo>
                    <a:pt x="6013" y="2085"/>
                    <a:pt x="6232" y="1881"/>
                    <a:pt x="6542" y="1730"/>
                  </a:cubicBezTo>
                  <a:cubicBezTo>
                    <a:pt x="6571" y="1735"/>
                    <a:pt x="6599" y="1739"/>
                    <a:pt x="6628" y="1739"/>
                  </a:cubicBezTo>
                  <a:cubicBezTo>
                    <a:pt x="6645" y="1739"/>
                    <a:pt x="6662" y="1737"/>
                    <a:pt x="6679" y="1735"/>
                  </a:cubicBezTo>
                  <a:cubicBezTo>
                    <a:pt x="7349" y="1666"/>
                    <a:pt x="8015" y="1601"/>
                    <a:pt x="8687" y="1581"/>
                  </a:cubicBezTo>
                  <a:cubicBezTo>
                    <a:pt x="8965" y="1574"/>
                    <a:pt x="9428" y="1524"/>
                    <a:pt x="9873" y="1524"/>
                  </a:cubicBezTo>
                  <a:close/>
                  <a:moveTo>
                    <a:pt x="10190" y="0"/>
                  </a:moveTo>
                  <a:cubicBezTo>
                    <a:pt x="9202" y="0"/>
                    <a:pt x="8101" y="258"/>
                    <a:pt x="7201" y="496"/>
                  </a:cubicBezTo>
                  <a:cubicBezTo>
                    <a:pt x="7025" y="516"/>
                    <a:pt x="6851" y="537"/>
                    <a:pt x="6674" y="560"/>
                  </a:cubicBezTo>
                  <a:cubicBezTo>
                    <a:pt x="6075" y="641"/>
                    <a:pt x="5321" y="664"/>
                    <a:pt x="4946" y="1229"/>
                  </a:cubicBezTo>
                  <a:cubicBezTo>
                    <a:pt x="4536" y="1848"/>
                    <a:pt x="4812" y="2829"/>
                    <a:pt x="4862" y="3507"/>
                  </a:cubicBezTo>
                  <a:cubicBezTo>
                    <a:pt x="4943" y="4700"/>
                    <a:pt x="5030" y="5887"/>
                    <a:pt x="5000" y="7077"/>
                  </a:cubicBezTo>
                  <a:cubicBezTo>
                    <a:pt x="3477" y="7222"/>
                    <a:pt x="1990" y="7638"/>
                    <a:pt x="559" y="8185"/>
                  </a:cubicBezTo>
                  <a:cubicBezTo>
                    <a:pt x="188" y="8325"/>
                    <a:pt x="0" y="8637"/>
                    <a:pt x="75" y="9033"/>
                  </a:cubicBezTo>
                  <a:cubicBezTo>
                    <a:pt x="338" y="10377"/>
                    <a:pt x="527" y="11729"/>
                    <a:pt x="704" y="13085"/>
                  </a:cubicBezTo>
                  <a:cubicBezTo>
                    <a:pt x="799" y="13804"/>
                    <a:pt x="738" y="14814"/>
                    <a:pt x="1136" y="15436"/>
                  </a:cubicBezTo>
                  <a:cubicBezTo>
                    <a:pt x="1439" y="15908"/>
                    <a:pt x="1834" y="15985"/>
                    <a:pt x="2358" y="16015"/>
                  </a:cubicBezTo>
                  <a:cubicBezTo>
                    <a:pt x="2521" y="16024"/>
                    <a:pt x="2686" y="16029"/>
                    <a:pt x="2853" y="16029"/>
                  </a:cubicBezTo>
                  <a:cubicBezTo>
                    <a:pt x="3742" y="16029"/>
                    <a:pt x="4672" y="15906"/>
                    <a:pt x="5564" y="15820"/>
                  </a:cubicBezTo>
                  <a:cubicBezTo>
                    <a:pt x="5654" y="16943"/>
                    <a:pt x="5731" y="18075"/>
                    <a:pt x="5884" y="19186"/>
                  </a:cubicBezTo>
                  <a:cubicBezTo>
                    <a:pt x="5984" y="19902"/>
                    <a:pt x="6085" y="20539"/>
                    <a:pt x="6734" y="20958"/>
                  </a:cubicBezTo>
                  <a:cubicBezTo>
                    <a:pt x="7094" y="21189"/>
                    <a:pt x="7502" y="21262"/>
                    <a:pt x="7919" y="21262"/>
                  </a:cubicBezTo>
                  <a:cubicBezTo>
                    <a:pt x="8346" y="21262"/>
                    <a:pt x="8784" y="21186"/>
                    <a:pt x="9193" y="21124"/>
                  </a:cubicBezTo>
                  <a:cubicBezTo>
                    <a:pt x="10615" y="20906"/>
                    <a:pt x="12041" y="20614"/>
                    <a:pt x="13397" y="20123"/>
                  </a:cubicBezTo>
                  <a:cubicBezTo>
                    <a:pt x="13856" y="19954"/>
                    <a:pt x="14039" y="19581"/>
                    <a:pt x="13973" y="19108"/>
                  </a:cubicBezTo>
                  <a:cubicBezTo>
                    <a:pt x="13842" y="18168"/>
                    <a:pt x="13723" y="17226"/>
                    <a:pt x="13562" y="16288"/>
                  </a:cubicBezTo>
                  <a:cubicBezTo>
                    <a:pt x="13496" y="15910"/>
                    <a:pt x="13193" y="15237"/>
                    <a:pt x="13277" y="14900"/>
                  </a:cubicBezTo>
                  <a:cubicBezTo>
                    <a:pt x="13135" y="14689"/>
                    <a:pt x="13161" y="14583"/>
                    <a:pt x="13358" y="14583"/>
                  </a:cubicBezTo>
                  <a:cubicBezTo>
                    <a:pt x="13377" y="14583"/>
                    <a:pt x="13398" y="14584"/>
                    <a:pt x="13421" y="14586"/>
                  </a:cubicBezTo>
                  <a:cubicBezTo>
                    <a:pt x="13668" y="14543"/>
                    <a:pt x="13912" y="14482"/>
                    <a:pt x="14151" y="14403"/>
                  </a:cubicBezTo>
                  <a:cubicBezTo>
                    <a:pt x="15210" y="14141"/>
                    <a:pt x="17037" y="14198"/>
                    <a:pt x="17858" y="13420"/>
                  </a:cubicBezTo>
                  <a:cubicBezTo>
                    <a:pt x="18683" y="12643"/>
                    <a:pt x="18399" y="11054"/>
                    <a:pt x="18355" y="10045"/>
                  </a:cubicBezTo>
                  <a:cubicBezTo>
                    <a:pt x="18317" y="9123"/>
                    <a:pt x="18500" y="7257"/>
                    <a:pt x="17573" y="6659"/>
                  </a:cubicBezTo>
                  <a:cubicBezTo>
                    <a:pt x="17303" y="6485"/>
                    <a:pt x="17004" y="6425"/>
                    <a:pt x="16691" y="6425"/>
                  </a:cubicBezTo>
                  <a:cubicBezTo>
                    <a:pt x="16001" y="6425"/>
                    <a:pt x="15241" y="6715"/>
                    <a:pt x="14571" y="6715"/>
                  </a:cubicBezTo>
                  <a:cubicBezTo>
                    <a:pt x="14367" y="6715"/>
                    <a:pt x="14171" y="6688"/>
                    <a:pt x="13988" y="6618"/>
                  </a:cubicBezTo>
                  <a:cubicBezTo>
                    <a:pt x="13075" y="6268"/>
                    <a:pt x="12944" y="2887"/>
                    <a:pt x="12781" y="1870"/>
                  </a:cubicBezTo>
                  <a:cubicBezTo>
                    <a:pt x="12547" y="426"/>
                    <a:pt x="11462" y="0"/>
                    <a:pt x="1019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1532;p49">
              <a:extLst>
                <a:ext uri="{FF2B5EF4-FFF2-40B4-BE49-F238E27FC236}">
                  <a16:creationId xmlns:a16="http://schemas.microsoft.com/office/drawing/2014/main" id="{A5F440E4-E8AC-4313-8912-9CDD3605987A}"/>
                </a:ext>
              </a:extLst>
            </p:cNvPr>
            <p:cNvSpPr/>
            <p:nvPr/>
          </p:nvSpPr>
          <p:spPr>
            <a:xfrm>
              <a:off x="1277100" y="5292075"/>
              <a:ext cx="51150" cy="63600"/>
            </a:xfrm>
            <a:custGeom>
              <a:avLst/>
              <a:gdLst/>
              <a:ahLst/>
              <a:cxnLst/>
              <a:rect l="l" t="t" r="r" b="b"/>
              <a:pathLst>
                <a:path w="2046" h="2544" extrusionOk="0">
                  <a:moveTo>
                    <a:pt x="785" y="0"/>
                  </a:moveTo>
                  <a:cubicBezTo>
                    <a:pt x="499" y="0"/>
                    <a:pt x="198" y="179"/>
                    <a:pt x="137" y="482"/>
                  </a:cubicBezTo>
                  <a:cubicBezTo>
                    <a:pt x="1" y="1158"/>
                    <a:pt x="188" y="1856"/>
                    <a:pt x="696" y="2336"/>
                  </a:cubicBezTo>
                  <a:cubicBezTo>
                    <a:pt x="840" y="2469"/>
                    <a:pt x="1037" y="2543"/>
                    <a:pt x="1232" y="2543"/>
                  </a:cubicBezTo>
                  <a:cubicBezTo>
                    <a:pt x="1414" y="2543"/>
                    <a:pt x="1595" y="2478"/>
                    <a:pt x="1725" y="2336"/>
                  </a:cubicBezTo>
                  <a:cubicBezTo>
                    <a:pt x="1965" y="2074"/>
                    <a:pt x="2046" y="1553"/>
                    <a:pt x="1725" y="1305"/>
                  </a:cubicBezTo>
                  <a:cubicBezTo>
                    <a:pt x="1661" y="1257"/>
                    <a:pt x="1601" y="1202"/>
                    <a:pt x="1545" y="1144"/>
                  </a:cubicBezTo>
                  <a:cubicBezTo>
                    <a:pt x="1545" y="1131"/>
                    <a:pt x="1499" y="1059"/>
                    <a:pt x="1472" y="1013"/>
                  </a:cubicBezTo>
                  <a:cubicBezTo>
                    <a:pt x="1476" y="1002"/>
                    <a:pt x="1444" y="889"/>
                    <a:pt x="1438" y="889"/>
                  </a:cubicBezTo>
                  <a:cubicBezTo>
                    <a:pt x="1438" y="889"/>
                    <a:pt x="1438" y="889"/>
                    <a:pt x="1438" y="889"/>
                  </a:cubicBezTo>
                  <a:cubicBezTo>
                    <a:pt x="1432" y="812"/>
                    <a:pt x="1434" y="734"/>
                    <a:pt x="1443" y="658"/>
                  </a:cubicBezTo>
                  <a:cubicBezTo>
                    <a:pt x="1479" y="334"/>
                    <a:pt x="1164" y="40"/>
                    <a:pt x="867" y="5"/>
                  </a:cubicBezTo>
                  <a:cubicBezTo>
                    <a:pt x="840" y="2"/>
                    <a:pt x="813" y="0"/>
                    <a:pt x="78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1533;p49">
              <a:extLst>
                <a:ext uri="{FF2B5EF4-FFF2-40B4-BE49-F238E27FC236}">
                  <a16:creationId xmlns:a16="http://schemas.microsoft.com/office/drawing/2014/main" id="{06453CA3-9477-4743-9F06-58E6B2D9EACF}"/>
                </a:ext>
              </a:extLst>
            </p:cNvPr>
            <p:cNvSpPr/>
            <p:nvPr/>
          </p:nvSpPr>
          <p:spPr>
            <a:xfrm>
              <a:off x="1209975" y="5286500"/>
              <a:ext cx="47775" cy="64775"/>
            </a:xfrm>
            <a:custGeom>
              <a:avLst/>
              <a:gdLst/>
              <a:ahLst/>
              <a:cxnLst/>
              <a:rect l="l" t="t" r="r" b="b"/>
              <a:pathLst>
                <a:path w="1911" h="2591" extrusionOk="0">
                  <a:moveTo>
                    <a:pt x="714" y="1"/>
                  </a:moveTo>
                  <a:cubicBezTo>
                    <a:pt x="355" y="1"/>
                    <a:pt x="0" y="289"/>
                    <a:pt x="122" y="746"/>
                  </a:cubicBezTo>
                  <a:cubicBezTo>
                    <a:pt x="238" y="1194"/>
                    <a:pt x="350" y="1637"/>
                    <a:pt x="446" y="2087"/>
                  </a:cubicBezTo>
                  <a:cubicBezTo>
                    <a:pt x="508" y="2392"/>
                    <a:pt x="819" y="2590"/>
                    <a:pt x="1120" y="2590"/>
                  </a:cubicBezTo>
                  <a:cubicBezTo>
                    <a:pt x="1178" y="2590"/>
                    <a:pt x="1236" y="2583"/>
                    <a:pt x="1291" y="2568"/>
                  </a:cubicBezTo>
                  <a:cubicBezTo>
                    <a:pt x="1617" y="2477"/>
                    <a:pt x="1911" y="2070"/>
                    <a:pt x="1772" y="1724"/>
                  </a:cubicBezTo>
                  <a:cubicBezTo>
                    <a:pt x="1597" y="1293"/>
                    <a:pt x="1443" y="863"/>
                    <a:pt x="1295" y="423"/>
                  </a:cubicBezTo>
                  <a:cubicBezTo>
                    <a:pt x="1194" y="130"/>
                    <a:pt x="953" y="1"/>
                    <a:pt x="71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1534;p49">
              <a:extLst>
                <a:ext uri="{FF2B5EF4-FFF2-40B4-BE49-F238E27FC236}">
                  <a16:creationId xmlns:a16="http://schemas.microsoft.com/office/drawing/2014/main" id="{3741E093-AB39-4B03-8DF6-3242680CEFC7}"/>
                </a:ext>
              </a:extLst>
            </p:cNvPr>
            <p:cNvSpPr/>
            <p:nvPr/>
          </p:nvSpPr>
          <p:spPr>
            <a:xfrm>
              <a:off x="1152775" y="5286800"/>
              <a:ext cx="49275" cy="59875"/>
            </a:xfrm>
            <a:custGeom>
              <a:avLst/>
              <a:gdLst/>
              <a:ahLst/>
              <a:cxnLst/>
              <a:rect l="l" t="t" r="r" b="b"/>
              <a:pathLst>
                <a:path w="1971" h="2395" extrusionOk="0">
                  <a:moveTo>
                    <a:pt x="687" y="0"/>
                  </a:moveTo>
                  <a:cubicBezTo>
                    <a:pt x="346" y="0"/>
                    <a:pt x="1" y="285"/>
                    <a:pt x="95" y="732"/>
                  </a:cubicBezTo>
                  <a:cubicBezTo>
                    <a:pt x="193" y="1206"/>
                    <a:pt x="374" y="1688"/>
                    <a:pt x="668" y="2079"/>
                  </a:cubicBezTo>
                  <a:cubicBezTo>
                    <a:pt x="809" y="2268"/>
                    <a:pt x="1016" y="2394"/>
                    <a:pt x="1237" y="2394"/>
                  </a:cubicBezTo>
                  <a:cubicBezTo>
                    <a:pt x="1338" y="2394"/>
                    <a:pt x="1443" y="2367"/>
                    <a:pt x="1545" y="2308"/>
                  </a:cubicBezTo>
                  <a:cubicBezTo>
                    <a:pt x="1828" y="2142"/>
                    <a:pt x="1970" y="1717"/>
                    <a:pt x="1776" y="1430"/>
                  </a:cubicBezTo>
                  <a:cubicBezTo>
                    <a:pt x="1554" y="1109"/>
                    <a:pt x="1353" y="790"/>
                    <a:pt x="1235" y="417"/>
                  </a:cubicBezTo>
                  <a:cubicBezTo>
                    <a:pt x="1142" y="127"/>
                    <a:pt x="915" y="0"/>
                    <a:pt x="68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1535;p49">
              <a:extLst>
                <a:ext uri="{FF2B5EF4-FFF2-40B4-BE49-F238E27FC236}">
                  <a16:creationId xmlns:a16="http://schemas.microsoft.com/office/drawing/2014/main" id="{D21B5CD6-67F1-4978-8DF5-D97688C8E526}"/>
                </a:ext>
              </a:extLst>
            </p:cNvPr>
            <p:cNvSpPr/>
            <p:nvPr/>
          </p:nvSpPr>
          <p:spPr>
            <a:xfrm>
              <a:off x="1098475" y="5283925"/>
              <a:ext cx="51575" cy="63400"/>
            </a:xfrm>
            <a:custGeom>
              <a:avLst/>
              <a:gdLst/>
              <a:ahLst/>
              <a:cxnLst/>
              <a:rect l="l" t="t" r="r" b="b"/>
              <a:pathLst>
                <a:path w="2063" h="2536" extrusionOk="0">
                  <a:moveTo>
                    <a:pt x="517" y="1"/>
                  </a:moveTo>
                  <a:cubicBezTo>
                    <a:pt x="254" y="1"/>
                    <a:pt x="0" y="287"/>
                    <a:pt x="148" y="607"/>
                  </a:cubicBezTo>
                  <a:cubicBezTo>
                    <a:pt x="404" y="1161"/>
                    <a:pt x="654" y="1715"/>
                    <a:pt x="908" y="2272"/>
                  </a:cubicBezTo>
                  <a:cubicBezTo>
                    <a:pt x="991" y="2459"/>
                    <a:pt x="1143" y="2535"/>
                    <a:pt x="1303" y="2535"/>
                  </a:cubicBezTo>
                  <a:cubicBezTo>
                    <a:pt x="1663" y="2535"/>
                    <a:pt x="2062" y="2148"/>
                    <a:pt x="1809" y="1746"/>
                  </a:cubicBezTo>
                  <a:cubicBezTo>
                    <a:pt x="1488" y="1231"/>
                    <a:pt x="1163" y="718"/>
                    <a:pt x="843" y="200"/>
                  </a:cubicBezTo>
                  <a:cubicBezTo>
                    <a:pt x="757" y="60"/>
                    <a:pt x="636" y="1"/>
                    <a:pt x="51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1536;p49">
              <a:extLst>
                <a:ext uri="{FF2B5EF4-FFF2-40B4-BE49-F238E27FC236}">
                  <a16:creationId xmlns:a16="http://schemas.microsoft.com/office/drawing/2014/main" id="{450B6A65-D720-4422-931A-4CAE5A430506}"/>
                </a:ext>
              </a:extLst>
            </p:cNvPr>
            <p:cNvSpPr/>
            <p:nvPr/>
          </p:nvSpPr>
          <p:spPr>
            <a:xfrm>
              <a:off x="1041650" y="5296325"/>
              <a:ext cx="39675" cy="42550"/>
            </a:xfrm>
            <a:custGeom>
              <a:avLst/>
              <a:gdLst/>
              <a:ahLst/>
              <a:cxnLst/>
              <a:rect l="l" t="t" r="r" b="b"/>
              <a:pathLst>
                <a:path w="1587" h="1702" extrusionOk="0">
                  <a:moveTo>
                    <a:pt x="726" y="1"/>
                  </a:moveTo>
                  <a:cubicBezTo>
                    <a:pt x="671" y="1"/>
                    <a:pt x="615" y="9"/>
                    <a:pt x="559" y="27"/>
                  </a:cubicBezTo>
                  <a:cubicBezTo>
                    <a:pt x="250" y="127"/>
                    <a:pt x="1" y="470"/>
                    <a:pt x="116" y="803"/>
                  </a:cubicBezTo>
                  <a:cubicBezTo>
                    <a:pt x="168" y="950"/>
                    <a:pt x="218" y="1092"/>
                    <a:pt x="270" y="1237"/>
                  </a:cubicBezTo>
                  <a:cubicBezTo>
                    <a:pt x="360" y="1493"/>
                    <a:pt x="597" y="1701"/>
                    <a:pt x="868" y="1701"/>
                  </a:cubicBezTo>
                  <a:cubicBezTo>
                    <a:pt x="923" y="1701"/>
                    <a:pt x="981" y="1693"/>
                    <a:pt x="1038" y="1673"/>
                  </a:cubicBezTo>
                  <a:cubicBezTo>
                    <a:pt x="1350" y="1576"/>
                    <a:pt x="1587" y="1237"/>
                    <a:pt x="1475" y="906"/>
                  </a:cubicBezTo>
                  <a:cubicBezTo>
                    <a:pt x="1429" y="760"/>
                    <a:pt x="1382" y="615"/>
                    <a:pt x="1332" y="469"/>
                  </a:cubicBezTo>
                  <a:cubicBezTo>
                    <a:pt x="1248" y="208"/>
                    <a:pt x="999" y="1"/>
                    <a:pt x="726"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43" name="Google Shape;1545;p49">
            <a:extLst>
              <a:ext uri="{FF2B5EF4-FFF2-40B4-BE49-F238E27FC236}">
                <a16:creationId xmlns:a16="http://schemas.microsoft.com/office/drawing/2014/main" id="{69DCFD22-7E37-4620-B4D4-FFC19A262F84}"/>
              </a:ext>
            </a:extLst>
          </p:cNvPr>
          <p:cNvSpPr/>
          <p:nvPr/>
        </p:nvSpPr>
        <p:spPr>
          <a:xfrm>
            <a:off x="6112400" y="4496096"/>
            <a:ext cx="2506667" cy="957867"/>
          </a:xfrm>
          <a:custGeom>
            <a:avLst/>
            <a:gdLst/>
            <a:ahLst/>
            <a:cxnLst/>
            <a:rect l="l" t="t" r="r" b="b"/>
            <a:pathLst>
              <a:path w="37600" h="14368" extrusionOk="0">
                <a:moveTo>
                  <a:pt x="0" y="4796"/>
                </a:moveTo>
                <a:cubicBezTo>
                  <a:pt x="3751" y="1047"/>
                  <a:pt x="11882" y="-1911"/>
                  <a:pt x="15632" y="1839"/>
                </a:cubicBezTo>
                <a:cubicBezTo>
                  <a:pt x="19240" y="5447"/>
                  <a:pt x="20973" y="11042"/>
                  <a:pt x="25348" y="13668"/>
                </a:cubicBezTo>
                <a:cubicBezTo>
                  <a:pt x="28852" y="15771"/>
                  <a:pt x="33946" y="12262"/>
                  <a:pt x="37600" y="14091"/>
                </a:cubicBezTo>
              </a:path>
            </a:pathLst>
          </a:custGeom>
          <a:noFill/>
          <a:ln w="19050" cap="flat" cmpd="sng">
            <a:solidFill>
              <a:srgbClr val="322824"/>
            </a:solidFill>
            <a:prstDash val="dash"/>
            <a:round/>
            <a:headEnd type="none" w="med" len="med"/>
            <a:tailEnd type="none" w="med" len="med"/>
          </a:ln>
        </p:spPr>
      </p:sp>
      <p:sp>
        <p:nvSpPr>
          <p:cNvPr id="144" name="Google Shape;1546;p49">
            <a:extLst>
              <a:ext uri="{FF2B5EF4-FFF2-40B4-BE49-F238E27FC236}">
                <a16:creationId xmlns:a16="http://schemas.microsoft.com/office/drawing/2014/main" id="{1F1F8D0B-BEE1-4439-9BD6-31452054C6CB}"/>
              </a:ext>
            </a:extLst>
          </p:cNvPr>
          <p:cNvSpPr/>
          <p:nvPr/>
        </p:nvSpPr>
        <p:spPr>
          <a:xfrm>
            <a:off x="5971601" y="8395551"/>
            <a:ext cx="2478467" cy="1085533"/>
          </a:xfrm>
          <a:custGeom>
            <a:avLst/>
            <a:gdLst/>
            <a:ahLst/>
            <a:cxnLst/>
            <a:rect l="l" t="t" r="r" b="b"/>
            <a:pathLst>
              <a:path w="37177" h="16283" extrusionOk="0">
                <a:moveTo>
                  <a:pt x="0" y="12209"/>
                </a:moveTo>
                <a:cubicBezTo>
                  <a:pt x="3009" y="9197"/>
                  <a:pt x="6362" y="5726"/>
                  <a:pt x="10562" y="5027"/>
                </a:cubicBezTo>
                <a:cubicBezTo>
                  <a:pt x="15618" y="4185"/>
                  <a:pt x="21724" y="6516"/>
                  <a:pt x="24925" y="10519"/>
                </a:cubicBezTo>
                <a:cubicBezTo>
                  <a:pt x="26068" y="11949"/>
                  <a:pt x="26562" y="15192"/>
                  <a:pt x="24925" y="16011"/>
                </a:cubicBezTo>
                <a:cubicBezTo>
                  <a:pt x="21534" y="17708"/>
                  <a:pt x="17315" y="9685"/>
                  <a:pt x="19011" y="6294"/>
                </a:cubicBezTo>
                <a:cubicBezTo>
                  <a:pt x="21840" y="636"/>
                  <a:pt x="31175" y="-1197"/>
                  <a:pt x="37177" y="802"/>
                </a:cubicBezTo>
              </a:path>
            </a:pathLst>
          </a:custGeom>
          <a:noFill/>
          <a:ln w="19050" cap="flat" cmpd="sng">
            <a:solidFill>
              <a:srgbClr val="322824"/>
            </a:solidFill>
            <a:prstDash val="dash"/>
            <a:round/>
            <a:headEnd type="none" w="med" len="med"/>
            <a:tailEnd type="none" w="med" len="med"/>
          </a:ln>
        </p:spPr>
      </p:sp>
      <p:sp>
        <p:nvSpPr>
          <p:cNvPr id="145" name="Google Shape;1547;p49">
            <a:extLst>
              <a:ext uri="{FF2B5EF4-FFF2-40B4-BE49-F238E27FC236}">
                <a16:creationId xmlns:a16="http://schemas.microsoft.com/office/drawing/2014/main" id="{64D3759E-856A-4116-B12D-15A7CB6885F2}"/>
              </a:ext>
            </a:extLst>
          </p:cNvPr>
          <p:cNvSpPr/>
          <p:nvPr/>
        </p:nvSpPr>
        <p:spPr>
          <a:xfrm>
            <a:off x="14871535" y="4236969"/>
            <a:ext cx="3830333" cy="1014467"/>
          </a:xfrm>
          <a:custGeom>
            <a:avLst/>
            <a:gdLst/>
            <a:ahLst/>
            <a:cxnLst/>
            <a:rect l="l" t="t" r="r" b="b"/>
            <a:pathLst>
              <a:path w="57455" h="15217" extrusionOk="0">
                <a:moveTo>
                  <a:pt x="57455" y="9105"/>
                </a:moveTo>
                <a:cubicBezTo>
                  <a:pt x="49897" y="12884"/>
                  <a:pt x="39665" y="13306"/>
                  <a:pt x="32107" y="9527"/>
                </a:cubicBezTo>
                <a:cubicBezTo>
                  <a:pt x="30136" y="8541"/>
                  <a:pt x="28453" y="5704"/>
                  <a:pt x="29150" y="3613"/>
                </a:cubicBezTo>
                <a:cubicBezTo>
                  <a:pt x="29969" y="1157"/>
                  <a:pt x="34502" y="-1175"/>
                  <a:pt x="36332" y="656"/>
                </a:cubicBezTo>
                <a:cubicBezTo>
                  <a:pt x="39419" y="3746"/>
                  <a:pt x="35828" y="11526"/>
                  <a:pt x="31685" y="12907"/>
                </a:cubicBezTo>
                <a:cubicBezTo>
                  <a:pt x="21651" y="16252"/>
                  <a:pt x="9458" y="15952"/>
                  <a:pt x="0" y="11217"/>
                </a:cubicBezTo>
              </a:path>
            </a:pathLst>
          </a:custGeom>
          <a:noFill/>
          <a:ln w="19050" cap="flat" cmpd="sng">
            <a:solidFill>
              <a:srgbClr val="322824"/>
            </a:solidFill>
            <a:prstDash val="dash"/>
            <a:round/>
            <a:headEnd type="none" w="med" len="med"/>
            <a:tailEnd type="none" w="med" len="med"/>
          </a:ln>
        </p:spPr>
      </p:sp>
      <p:sp>
        <p:nvSpPr>
          <p:cNvPr id="146" name="Google Shape;1548;p49">
            <a:extLst>
              <a:ext uri="{FF2B5EF4-FFF2-40B4-BE49-F238E27FC236}">
                <a16:creationId xmlns:a16="http://schemas.microsoft.com/office/drawing/2014/main" id="{891D0770-92FD-4AFF-9F27-309BE98A5004}"/>
              </a:ext>
            </a:extLst>
          </p:cNvPr>
          <p:cNvSpPr/>
          <p:nvPr/>
        </p:nvSpPr>
        <p:spPr>
          <a:xfrm>
            <a:off x="15660134" y="7370764"/>
            <a:ext cx="3041733" cy="2105400"/>
          </a:xfrm>
          <a:custGeom>
            <a:avLst/>
            <a:gdLst/>
            <a:ahLst/>
            <a:cxnLst/>
            <a:rect l="l" t="t" r="r" b="b"/>
            <a:pathLst>
              <a:path w="45626" h="31581" extrusionOk="0">
                <a:moveTo>
                  <a:pt x="0" y="1388"/>
                </a:moveTo>
                <a:cubicBezTo>
                  <a:pt x="5683" y="-1454"/>
                  <a:pt x="14775" y="530"/>
                  <a:pt x="18588" y="5613"/>
                </a:cubicBezTo>
                <a:cubicBezTo>
                  <a:pt x="23438" y="12077"/>
                  <a:pt x="22168" y="22289"/>
                  <a:pt x="27882" y="28003"/>
                </a:cubicBezTo>
                <a:cubicBezTo>
                  <a:pt x="30027" y="30148"/>
                  <a:pt x="33389" y="32118"/>
                  <a:pt x="36332" y="31383"/>
                </a:cubicBezTo>
                <a:cubicBezTo>
                  <a:pt x="39486" y="30595"/>
                  <a:pt x="42719" y="26971"/>
                  <a:pt x="45626" y="28426"/>
                </a:cubicBezTo>
              </a:path>
            </a:pathLst>
          </a:custGeom>
          <a:noFill/>
          <a:ln w="19050" cap="flat" cmpd="sng">
            <a:solidFill>
              <a:srgbClr val="322824"/>
            </a:solidFill>
            <a:prstDash val="dash"/>
            <a:round/>
            <a:headEnd type="none" w="med" len="med"/>
            <a:tailEnd type="none" w="med" len="med"/>
          </a:ln>
        </p:spPr>
      </p:sp>
      <p:sp>
        <p:nvSpPr>
          <p:cNvPr id="147" name="Google Shape;1299;p46">
            <a:extLst>
              <a:ext uri="{FF2B5EF4-FFF2-40B4-BE49-F238E27FC236}">
                <a16:creationId xmlns:a16="http://schemas.microsoft.com/office/drawing/2014/main" id="{E21BCDAB-7950-4ACF-87A6-C8213A8D7EE9}"/>
              </a:ext>
            </a:extLst>
          </p:cNvPr>
          <p:cNvSpPr txBox="1">
            <a:spLocks/>
          </p:cNvSpPr>
          <p:nvPr/>
        </p:nvSpPr>
        <p:spPr>
          <a:xfrm>
            <a:off x="831200" y="938533"/>
            <a:ext cx="22721600" cy="12984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dirty="0">
                <a:solidFill>
                  <a:schemeClr val="bg1"/>
                </a:solidFill>
              </a:rPr>
              <a:t>Services</a:t>
            </a:r>
          </a:p>
        </p:txBody>
      </p:sp>
      <p:sp>
        <p:nvSpPr>
          <p:cNvPr id="149" name="Google Shape;1304;p46">
            <a:extLst>
              <a:ext uri="{FF2B5EF4-FFF2-40B4-BE49-F238E27FC236}">
                <a16:creationId xmlns:a16="http://schemas.microsoft.com/office/drawing/2014/main" id="{F4B13B78-4080-4100-8E17-A1024BE2050F}"/>
              </a:ext>
            </a:extLst>
          </p:cNvPr>
          <p:cNvSpPr txBox="1">
            <a:spLocks/>
          </p:cNvSpPr>
          <p:nvPr/>
        </p:nvSpPr>
        <p:spPr>
          <a:xfrm>
            <a:off x="18369379" y="3737305"/>
            <a:ext cx="2602400" cy="1298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dirty="0">
                <a:solidFill>
                  <a:schemeClr val="bg1"/>
                </a:solidFill>
              </a:rPr>
              <a:t>TITLE</a:t>
            </a:r>
          </a:p>
        </p:txBody>
      </p:sp>
      <p:sp>
        <p:nvSpPr>
          <p:cNvPr id="150" name="Google Shape;1305;p46">
            <a:extLst>
              <a:ext uri="{FF2B5EF4-FFF2-40B4-BE49-F238E27FC236}">
                <a16:creationId xmlns:a16="http://schemas.microsoft.com/office/drawing/2014/main" id="{BFCB6300-64B0-4BD0-AD28-97B73DA1D645}"/>
              </a:ext>
            </a:extLst>
          </p:cNvPr>
          <p:cNvSpPr txBox="1">
            <a:spLocks/>
          </p:cNvSpPr>
          <p:nvPr/>
        </p:nvSpPr>
        <p:spPr>
          <a:xfrm>
            <a:off x="18701867" y="4592951"/>
            <a:ext cx="4986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Clr>
                <a:schemeClr val="dk1"/>
              </a:buClr>
              <a:buSzPts val="1100"/>
              <a:buFont typeface="Arial" panose="020B0604020202020204" pitchFamily="34" charset="0"/>
              <a:buNone/>
            </a:pPr>
            <a:r>
              <a:rPr lang="en-US" sz="2667" dirty="0">
                <a:solidFill>
                  <a:schemeClr val="bg1"/>
                </a:solidFill>
              </a:rPr>
              <a:t>Saturn is composed mostly of hydrogen and helium</a:t>
            </a:r>
          </a:p>
        </p:txBody>
      </p:sp>
      <p:sp>
        <p:nvSpPr>
          <p:cNvPr id="151" name="Google Shape;1304;p46">
            <a:extLst>
              <a:ext uri="{FF2B5EF4-FFF2-40B4-BE49-F238E27FC236}">
                <a16:creationId xmlns:a16="http://schemas.microsoft.com/office/drawing/2014/main" id="{C7BD7BE9-002E-471F-836E-3481F569EED1}"/>
              </a:ext>
            </a:extLst>
          </p:cNvPr>
          <p:cNvSpPr txBox="1">
            <a:spLocks/>
          </p:cNvSpPr>
          <p:nvPr/>
        </p:nvSpPr>
        <p:spPr>
          <a:xfrm>
            <a:off x="18369379" y="8339015"/>
            <a:ext cx="2602400" cy="1298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dirty="0">
                <a:solidFill>
                  <a:schemeClr val="bg1"/>
                </a:solidFill>
              </a:rPr>
              <a:t>TITLE</a:t>
            </a:r>
          </a:p>
        </p:txBody>
      </p:sp>
      <p:sp>
        <p:nvSpPr>
          <p:cNvPr id="152" name="Google Shape;1305;p46">
            <a:extLst>
              <a:ext uri="{FF2B5EF4-FFF2-40B4-BE49-F238E27FC236}">
                <a16:creationId xmlns:a16="http://schemas.microsoft.com/office/drawing/2014/main" id="{67F4E311-7B92-4553-AF5B-919211C07B64}"/>
              </a:ext>
            </a:extLst>
          </p:cNvPr>
          <p:cNvSpPr txBox="1">
            <a:spLocks/>
          </p:cNvSpPr>
          <p:nvPr/>
        </p:nvSpPr>
        <p:spPr>
          <a:xfrm>
            <a:off x="18701867" y="9194661"/>
            <a:ext cx="4986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Clr>
                <a:schemeClr val="dk1"/>
              </a:buClr>
              <a:buSzPts val="1100"/>
              <a:buFont typeface="Arial" panose="020B0604020202020204" pitchFamily="34" charset="0"/>
              <a:buNone/>
            </a:pPr>
            <a:r>
              <a:rPr lang="en-US" sz="2667" dirty="0">
                <a:solidFill>
                  <a:schemeClr val="bg1"/>
                </a:solidFill>
              </a:rPr>
              <a:t>Saturn is composed mostly of hydrogen and helium</a:t>
            </a:r>
          </a:p>
        </p:txBody>
      </p:sp>
      <p:sp>
        <p:nvSpPr>
          <p:cNvPr id="153" name="Google Shape;1304;p46">
            <a:extLst>
              <a:ext uri="{FF2B5EF4-FFF2-40B4-BE49-F238E27FC236}">
                <a16:creationId xmlns:a16="http://schemas.microsoft.com/office/drawing/2014/main" id="{C179633A-AC80-4643-B56A-93BB81273841}"/>
              </a:ext>
            </a:extLst>
          </p:cNvPr>
          <p:cNvSpPr txBox="1">
            <a:spLocks/>
          </p:cNvSpPr>
          <p:nvPr/>
        </p:nvSpPr>
        <p:spPr>
          <a:xfrm>
            <a:off x="551988" y="8339015"/>
            <a:ext cx="4697138" cy="1298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3733" dirty="0">
                <a:solidFill>
                  <a:schemeClr val="bg1"/>
                </a:solidFill>
              </a:rPr>
              <a:t>TITLE</a:t>
            </a:r>
          </a:p>
        </p:txBody>
      </p:sp>
      <p:sp>
        <p:nvSpPr>
          <p:cNvPr id="154" name="Google Shape;1305;p46">
            <a:extLst>
              <a:ext uri="{FF2B5EF4-FFF2-40B4-BE49-F238E27FC236}">
                <a16:creationId xmlns:a16="http://schemas.microsoft.com/office/drawing/2014/main" id="{83B2FB96-F922-47E0-B32D-81C2B9DDED2B}"/>
              </a:ext>
            </a:extLst>
          </p:cNvPr>
          <p:cNvSpPr txBox="1">
            <a:spLocks/>
          </p:cNvSpPr>
          <p:nvPr/>
        </p:nvSpPr>
        <p:spPr>
          <a:xfrm>
            <a:off x="413294" y="9373649"/>
            <a:ext cx="4986400" cy="1197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spcAft>
                <a:spcPts val="4267"/>
              </a:spcAft>
              <a:buClr>
                <a:schemeClr val="dk1"/>
              </a:buClr>
              <a:buSzPts val="1100"/>
              <a:buFont typeface="Arial" panose="020B0604020202020204" pitchFamily="34" charset="0"/>
              <a:buNone/>
            </a:pPr>
            <a:r>
              <a:rPr lang="en-US" sz="2667" dirty="0">
                <a:solidFill>
                  <a:schemeClr val="bg1"/>
                </a:solidFill>
              </a:rPr>
              <a:t>Saturn is composed mostly of hydrogen and helium</a:t>
            </a:r>
          </a:p>
        </p:txBody>
      </p:sp>
      <p:sp>
        <p:nvSpPr>
          <p:cNvPr id="155" name="Google Shape;1304;p46">
            <a:extLst>
              <a:ext uri="{FF2B5EF4-FFF2-40B4-BE49-F238E27FC236}">
                <a16:creationId xmlns:a16="http://schemas.microsoft.com/office/drawing/2014/main" id="{C2224F36-2630-433D-B440-DCCEA39D602D}"/>
              </a:ext>
            </a:extLst>
          </p:cNvPr>
          <p:cNvSpPr txBox="1">
            <a:spLocks/>
          </p:cNvSpPr>
          <p:nvPr/>
        </p:nvSpPr>
        <p:spPr>
          <a:xfrm>
            <a:off x="1141225" y="3910652"/>
            <a:ext cx="4697138" cy="1298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3733" dirty="0">
                <a:solidFill>
                  <a:schemeClr val="bg1"/>
                </a:solidFill>
              </a:rPr>
              <a:t>TITLE</a:t>
            </a:r>
          </a:p>
        </p:txBody>
      </p:sp>
      <p:sp>
        <p:nvSpPr>
          <p:cNvPr id="156" name="Google Shape;1305;p46">
            <a:extLst>
              <a:ext uri="{FF2B5EF4-FFF2-40B4-BE49-F238E27FC236}">
                <a16:creationId xmlns:a16="http://schemas.microsoft.com/office/drawing/2014/main" id="{CC35B58D-8E34-4291-A499-33E22621FAE0}"/>
              </a:ext>
            </a:extLst>
          </p:cNvPr>
          <p:cNvSpPr txBox="1">
            <a:spLocks/>
          </p:cNvSpPr>
          <p:nvPr/>
        </p:nvSpPr>
        <p:spPr>
          <a:xfrm>
            <a:off x="976443" y="4592951"/>
            <a:ext cx="4986400" cy="1720017"/>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spcAft>
                <a:spcPts val="4267"/>
              </a:spcAft>
              <a:buClr>
                <a:schemeClr val="dk1"/>
              </a:buClr>
              <a:buSzPts val="1100"/>
              <a:buFont typeface="Arial" panose="020B0604020202020204" pitchFamily="34" charset="0"/>
              <a:buNone/>
            </a:pPr>
            <a:r>
              <a:rPr lang="en-US" sz="2667" dirty="0">
                <a:solidFill>
                  <a:schemeClr val="bg1"/>
                </a:solidFill>
              </a:rPr>
              <a:t>Saturn is composed mostly of hydrogen and helium</a:t>
            </a:r>
          </a:p>
        </p:txBody>
      </p:sp>
    </p:spTree>
    <p:extLst>
      <p:ext uri="{BB962C8B-B14F-4D97-AF65-F5344CB8AC3E}">
        <p14:creationId xmlns:p14="http://schemas.microsoft.com/office/powerpoint/2010/main" val="515484780"/>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Google Shape;1672;p52">
            <a:extLst>
              <a:ext uri="{FF2B5EF4-FFF2-40B4-BE49-F238E27FC236}">
                <a16:creationId xmlns:a16="http://schemas.microsoft.com/office/drawing/2014/main" id="{0F701588-2C9C-44CF-9312-EC660AC9E97C}"/>
              </a:ext>
            </a:extLst>
          </p:cNvPr>
          <p:cNvSpPr/>
          <p:nvPr/>
        </p:nvSpPr>
        <p:spPr>
          <a:xfrm>
            <a:off x="9178368" y="8740067"/>
            <a:ext cx="6027200" cy="3132800"/>
          </a:xfrm>
          <a:prstGeom prst="rect">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99" name="Google Shape;1673;p52">
            <a:extLst>
              <a:ext uri="{FF2B5EF4-FFF2-40B4-BE49-F238E27FC236}">
                <a16:creationId xmlns:a16="http://schemas.microsoft.com/office/drawing/2014/main" id="{3EA4D62B-FBBE-4482-AF88-50020131E057}"/>
              </a:ext>
            </a:extLst>
          </p:cNvPr>
          <p:cNvSpPr/>
          <p:nvPr/>
        </p:nvSpPr>
        <p:spPr>
          <a:xfrm>
            <a:off x="15842101" y="8740067"/>
            <a:ext cx="6027200" cy="3132800"/>
          </a:xfrm>
          <a:prstGeom prst="rect">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00" name="Google Shape;1674;p52">
            <a:extLst>
              <a:ext uri="{FF2B5EF4-FFF2-40B4-BE49-F238E27FC236}">
                <a16:creationId xmlns:a16="http://schemas.microsoft.com/office/drawing/2014/main" id="{39DD0CCD-DC4E-43B8-996E-61F9BB5BF68F}"/>
              </a:ext>
            </a:extLst>
          </p:cNvPr>
          <p:cNvSpPr/>
          <p:nvPr/>
        </p:nvSpPr>
        <p:spPr>
          <a:xfrm>
            <a:off x="2514667" y="8740067"/>
            <a:ext cx="6027200" cy="3132800"/>
          </a:xfrm>
          <a:prstGeom prst="rect">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01" name="Google Shape;1675;p52">
            <a:extLst>
              <a:ext uri="{FF2B5EF4-FFF2-40B4-BE49-F238E27FC236}">
                <a16:creationId xmlns:a16="http://schemas.microsoft.com/office/drawing/2014/main" id="{9F37AC76-CBAD-4FA5-A21E-2242ED8AEE85}"/>
              </a:ext>
            </a:extLst>
          </p:cNvPr>
          <p:cNvSpPr txBox="1">
            <a:spLocks/>
          </p:cNvSpPr>
          <p:nvPr/>
        </p:nvSpPr>
        <p:spPr>
          <a:xfrm>
            <a:off x="831200" y="938533"/>
            <a:ext cx="22721600" cy="12984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dirty="0"/>
              <a:t>Awards</a:t>
            </a:r>
          </a:p>
        </p:txBody>
      </p:sp>
      <p:sp>
        <p:nvSpPr>
          <p:cNvPr id="102" name="Google Shape;1676;p52">
            <a:extLst>
              <a:ext uri="{FF2B5EF4-FFF2-40B4-BE49-F238E27FC236}">
                <a16:creationId xmlns:a16="http://schemas.microsoft.com/office/drawing/2014/main" id="{3D3B7ECF-9CD1-4AC6-A7AD-CEE363643230}"/>
              </a:ext>
            </a:extLst>
          </p:cNvPr>
          <p:cNvSpPr txBox="1">
            <a:spLocks/>
          </p:cNvSpPr>
          <p:nvPr/>
        </p:nvSpPr>
        <p:spPr>
          <a:xfrm>
            <a:off x="3065067" y="9127357"/>
            <a:ext cx="4927200" cy="12984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 sz="4000" dirty="0"/>
              <a:t>2015</a:t>
            </a:r>
          </a:p>
        </p:txBody>
      </p:sp>
      <p:sp>
        <p:nvSpPr>
          <p:cNvPr id="103" name="Google Shape;1677;p52">
            <a:extLst>
              <a:ext uri="{FF2B5EF4-FFF2-40B4-BE49-F238E27FC236}">
                <a16:creationId xmlns:a16="http://schemas.microsoft.com/office/drawing/2014/main" id="{D51CCDB8-0132-4B78-B81C-58CACD18F78B}"/>
              </a:ext>
            </a:extLst>
          </p:cNvPr>
          <p:cNvSpPr txBox="1">
            <a:spLocks/>
          </p:cNvSpPr>
          <p:nvPr/>
        </p:nvSpPr>
        <p:spPr>
          <a:xfrm>
            <a:off x="3064667" y="10040400"/>
            <a:ext cx="4927200" cy="2456000"/>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a:t>Mercury is the closest planet to the Sun</a:t>
            </a:r>
          </a:p>
        </p:txBody>
      </p:sp>
      <p:sp>
        <p:nvSpPr>
          <p:cNvPr id="104" name="Google Shape;1678;p52">
            <a:extLst>
              <a:ext uri="{FF2B5EF4-FFF2-40B4-BE49-F238E27FC236}">
                <a16:creationId xmlns:a16="http://schemas.microsoft.com/office/drawing/2014/main" id="{A2E0CDA9-12C0-43E9-A426-F6DAE1D26FC4}"/>
              </a:ext>
            </a:extLst>
          </p:cNvPr>
          <p:cNvSpPr txBox="1">
            <a:spLocks/>
          </p:cNvSpPr>
          <p:nvPr/>
        </p:nvSpPr>
        <p:spPr>
          <a:xfrm>
            <a:off x="9728600" y="9127357"/>
            <a:ext cx="4927200" cy="12984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 sz="4000"/>
              <a:t>2019</a:t>
            </a:r>
          </a:p>
        </p:txBody>
      </p:sp>
      <p:sp>
        <p:nvSpPr>
          <p:cNvPr id="105" name="Google Shape;1679;p52">
            <a:extLst>
              <a:ext uri="{FF2B5EF4-FFF2-40B4-BE49-F238E27FC236}">
                <a16:creationId xmlns:a16="http://schemas.microsoft.com/office/drawing/2014/main" id="{AB239095-E689-41B8-9B02-767F5DF552FA}"/>
              </a:ext>
            </a:extLst>
          </p:cNvPr>
          <p:cNvSpPr txBox="1">
            <a:spLocks/>
          </p:cNvSpPr>
          <p:nvPr/>
        </p:nvSpPr>
        <p:spPr>
          <a:xfrm>
            <a:off x="9728600" y="10040400"/>
            <a:ext cx="4927200" cy="2456000"/>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a:t>Venus has a beautiful name, but it’s very hot</a:t>
            </a:r>
          </a:p>
        </p:txBody>
      </p:sp>
      <p:sp>
        <p:nvSpPr>
          <p:cNvPr id="106" name="Google Shape;1680;p52">
            <a:extLst>
              <a:ext uri="{FF2B5EF4-FFF2-40B4-BE49-F238E27FC236}">
                <a16:creationId xmlns:a16="http://schemas.microsoft.com/office/drawing/2014/main" id="{5B0A0FE3-E579-4DE9-BB4E-97556E4679AD}"/>
              </a:ext>
            </a:extLst>
          </p:cNvPr>
          <p:cNvSpPr txBox="1">
            <a:spLocks/>
          </p:cNvSpPr>
          <p:nvPr/>
        </p:nvSpPr>
        <p:spPr>
          <a:xfrm>
            <a:off x="16392133" y="9127357"/>
            <a:ext cx="4927200" cy="12984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 sz="4000"/>
              <a:t>2012</a:t>
            </a:r>
          </a:p>
        </p:txBody>
      </p:sp>
      <p:sp>
        <p:nvSpPr>
          <p:cNvPr id="107" name="Google Shape;1681;p52">
            <a:extLst>
              <a:ext uri="{FF2B5EF4-FFF2-40B4-BE49-F238E27FC236}">
                <a16:creationId xmlns:a16="http://schemas.microsoft.com/office/drawing/2014/main" id="{157BAD16-B2C6-43E0-95D1-AAFDF3347EFF}"/>
              </a:ext>
            </a:extLst>
          </p:cNvPr>
          <p:cNvSpPr txBox="1">
            <a:spLocks/>
          </p:cNvSpPr>
          <p:nvPr/>
        </p:nvSpPr>
        <p:spPr>
          <a:xfrm>
            <a:off x="16392133" y="10040400"/>
            <a:ext cx="4927200" cy="2456000"/>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a:t>Saturn is composed mostly of hydrogen and helium</a:t>
            </a:r>
          </a:p>
        </p:txBody>
      </p:sp>
      <p:grpSp>
        <p:nvGrpSpPr>
          <p:cNvPr id="108" name="Google Shape;1682;p52">
            <a:extLst>
              <a:ext uri="{FF2B5EF4-FFF2-40B4-BE49-F238E27FC236}">
                <a16:creationId xmlns:a16="http://schemas.microsoft.com/office/drawing/2014/main" id="{52FCFD03-DF0A-4A59-A71C-B441ECD0B934}"/>
              </a:ext>
            </a:extLst>
          </p:cNvPr>
          <p:cNvGrpSpPr/>
          <p:nvPr/>
        </p:nvGrpSpPr>
        <p:grpSpPr>
          <a:xfrm>
            <a:off x="10404388" y="5459805"/>
            <a:ext cx="3575224" cy="2884107"/>
            <a:chOff x="3939294" y="1980421"/>
            <a:chExt cx="1265417" cy="1020802"/>
          </a:xfrm>
        </p:grpSpPr>
        <p:sp>
          <p:nvSpPr>
            <p:cNvPr id="109" name="Google Shape;1683;p52">
              <a:extLst>
                <a:ext uri="{FF2B5EF4-FFF2-40B4-BE49-F238E27FC236}">
                  <a16:creationId xmlns:a16="http://schemas.microsoft.com/office/drawing/2014/main" id="{71214064-9561-4DFC-A014-590EF7F08E43}"/>
                </a:ext>
              </a:extLst>
            </p:cNvPr>
            <p:cNvSpPr/>
            <p:nvPr/>
          </p:nvSpPr>
          <p:spPr>
            <a:xfrm>
              <a:off x="3952071" y="2131828"/>
              <a:ext cx="400128" cy="438795"/>
            </a:xfrm>
            <a:custGeom>
              <a:avLst/>
              <a:gdLst/>
              <a:ahLst/>
              <a:cxnLst/>
              <a:rect l="l" t="t" r="r" b="b"/>
              <a:pathLst>
                <a:path w="26118" h="28642" extrusionOk="0">
                  <a:moveTo>
                    <a:pt x="14322" y="0"/>
                  </a:moveTo>
                  <a:cubicBezTo>
                    <a:pt x="6425" y="0"/>
                    <a:pt x="0" y="6425"/>
                    <a:pt x="0" y="14320"/>
                  </a:cubicBezTo>
                  <a:cubicBezTo>
                    <a:pt x="0" y="22217"/>
                    <a:pt x="6425" y="28642"/>
                    <a:pt x="14322" y="28642"/>
                  </a:cubicBezTo>
                  <a:lnTo>
                    <a:pt x="26117" y="28642"/>
                  </a:lnTo>
                  <a:cubicBezTo>
                    <a:pt x="24016" y="27077"/>
                    <a:pt x="22182" y="25183"/>
                    <a:pt x="20689" y="23032"/>
                  </a:cubicBezTo>
                  <a:lnTo>
                    <a:pt x="14322" y="23032"/>
                  </a:lnTo>
                  <a:cubicBezTo>
                    <a:pt x="9519" y="23032"/>
                    <a:pt x="5611" y="19123"/>
                    <a:pt x="5611" y="14320"/>
                  </a:cubicBezTo>
                  <a:cubicBezTo>
                    <a:pt x="5611" y="9517"/>
                    <a:pt x="9517" y="5610"/>
                    <a:pt x="14322" y="5610"/>
                  </a:cubicBezTo>
                  <a:lnTo>
                    <a:pt x="16393" y="5610"/>
                  </a:lnTo>
                  <a:lnTo>
                    <a:pt x="16393" y="0"/>
                  </a:ln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1684;p52">
              <a:extLst>
                <a:ext uri="{FF2B5EF4-FFF2-40B4-BE49-F238E27FC236}">
                  <a16:creationId xmlns:a16="http://schemas.microsoft.com/office/drawing/2014/main" id="{E1CA6418-A3D6-4CA6-A8C6-8244DAAC37AD}"/>
                </a:ext>
              </a:extLst>
            </p:cNvPr>
            <p:cNvSpPr/>
            <p:nvPr/>
          </p:nvSpPr>
          <p:spPr>
            <a:xfrm>
              <a:off x="3939294" y="2119052"/>
              <a:ext cx="451496" cy="464365"/>
            </a:xfrm>
            <a:custGeom>
              <a:avLst/>
              <a:gdLst/>
              <a:ahLst/>
              <a:cxnLst/>
              <a:rect l="l" t="t" r="r" b="b"/>
              <a:pathLst>
                <a:path w="29471" h="30311" extrusionOk="0">
                  <a:moveTo>
                    <a:pt x="16392" y="1669"/>
                  </a:moveTo>
                  <a:lnTo>
                    <a:pt x="16392" y="5610"/>
                  </a:lnTo>
                  <a:lnTo>
                    <a:pt x="15154" y="5610"/>
                  </a:lnTo>
                  <a:cubicBezTo>
                    <a:pt x="9892" y="5610"/>
                    <a:pt x="5610" y="9892"/>
                    <a:pt x="5610" y="15154"/>
                  </a:cubicBezTo>
                  <a:cubicBezTo>
                    <a:pt x="5610" y="20417"/>
                    <a:pt x="9892" y="24700"/>
                    <a:pt x="15154" y="24700"/>
                  </a:cubicBezTo>
                  <a:lnTo>
                    <a:pt x="21090" y="24700"/>
                  </a:lnTo>
                  <a:cubicBezTo>
                    <a:pt x="22124" y="26134"/>
                    <a:pt x="23307" y="27455"/>
                    <a:pt x="24620" y="28641"/>
                  </a:cubicBezTo>
                  <a:lnTo>
                    <a:pt x="15154" y="28641"/>
                  </a:lnTo>
                  <a:cubicBezTo>
                    <a:pt x="7718" y="28641"/>
                    <a:pt x="1669" y="22592"/>
                    <a:pt x="1669" y="15154"/>
                  </a:cubicBezTo>
                  <a:cubicBezTo>
                    <a:pt x="1669" y="7718"/>
                    <a:pt x="7718" y="1669"/>
                    <a:pt x="15154" y="1669"/>
                  </a:cubicBezTo>
                  <a:close/>
                  <a:moveTo>
                    <a:pt x="15154" y="0"/>
                  </a:moveTo>
                  <a:cubicBezTo>
                    <a:pt x="6799" y="0"/>
                    <a:pt x="0" y="6799"/>
                    <a:pt x="0" y="15154"/>
                  </a:cubicBezTo>
                  <a:cubicBezTo>
                    <a:pt x="0" y="23511"/>
                    <a:pt x="6799" y="30310"/>
                    <a:pt x="15154" y="30310"/>
                  </a:cubicBezTo>
                  <a:lnTo>
                    <a:pt x="29470" y="30310"/>
                  </a:lnTo>
                  <a:lnTo>
                    <a:pt x="27450" y="28806"/>
                  </a:lnTo>
                  <a:cubicBezTo>
                    <a:pt x="25419" y="27297"/>
                    <a:pt x="23650" y="25467"/>
                    <a:pt x="22207" y="23389"/>
                  </a:cubicBezTo>
                  <a:lnTo>
                    <a:pt x="21959" y="23031"/>
                  </a:lnTo>
                  <a:lnTo>
                    <a:pt x="15154" y="23031"/>
                  </a:lnTo>
                  <a:cubicBezTo>
                    <a:pt x="10812" y="23031"/>
                    <a:pt x="7279" y="19498"/>
                    <a:pt x="7279" y="15154"/>
                  </a:cubicBezTo>
                  <a:cubicBezTo>
                    <a:pt x="7279" y="10812"/>
                    <a:pt x="10812" y="7279"/>
                    <a:pt x="15154" y="7279"/>
                  </a:cubicBezTo>
                  <a:lnTo>
                    <a:pt x="18061" y="7279"/>
                  </a:lnTo>
                  <a:lnTo>
                    <a:pt x="18061" y="0"/>
                  </a:ln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1685;p52">
              <a:extLst>
                <a:ext uri="{FF2B5EF4-FFF2-40B4-BE49-F238E27FC236}">
                  <a16:creationId xmlns:a16="http://schemas.microsoft.com/office/drawing/2014/main" id="{90F1FCF0-E316-4628-A2A3-5A53BEB91D7A}"/>
                </a:ext>
              </a:extLst>
            </p:cNvPr>
            <p:cNvSpPr/>
            <p:nvPr/>
          </p:nvSpPr>
          <p:spPr>
            <a:xfrm>
              <a:off x="4791822" y="2131828"/>
              <a:ext cx="400112" cy="438795"/>
            </a:xfrm>
            <a:custGeom>
              <a:avLst/>
              <a:gdLst/>
              <a:ahLst/>
              <a:cxnLst/>
              <a:rect l="l" t="t" r="r" b="b"/>
              <a:pathLst>
                <a:path w="26117" h="28642" extrusionOk="0">
                  <a:moveTo>
                    <a:pt x="9724" y="0"/>
                  </a:moveTo>
                  <a:lnTo>
                    <a:pt x="9724" y="5610"/>
                  </a:lnTo>
                  <a:lnTo>
                    <a:pt x="11796" y="5610"/>
                  </a:lnTo>
                  <a:cubicBezTo>
                    <a:pt x="16599" y="5610"/>
                    <a:pt x="20506" y="9517"/>
                    <a:pt x="20506" y="14320"/>
                  </a:cubicBezTo>
                  <a:cubicBezTo>
                    <a:pt x="20506" y="19123"/>
                    <a:pt x="16599" y="23032"/>
                    <a:pt x="11796" y="23032"/>
                  </a:cubicBezTo>
                  <a:lnTo>
                    <a:pt x="5430" y="23032"/>
                  </a:lnTo>
                  <a:cubicBezTo>
                    <a:pt x="3935" y="25183"/>
                    <a:pt x="2102" y="27077"/>
                    <a:pt x="1" y="28642"/>
                  </a:cubicBezTo>
                  <a:lnTo>
                    <a:pt x="11796" y="28642"/>
                  </a:lnTo>
                  <a:cubicBezTo>
                    <a:pt x="19692" y="28642"/>
                    <a:pt x="26116" y="22217"/>
                    <a:pt x="26116" y="14320"/>
                  </a:cubicBezTo>
                  <a:cubicBezTo>
                    <a:pt x="26116" y="6425"/>
                    <a:pt x="19692" y="0"/>
                    <a:pt x="11796"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1686;p52">
              <a:extLst>
                <a:ext uri="{FF2B5EF4-FFF2-40B4-BE49-F238E27FC236}">
                  <a16:creationId xmlns:a16="http://schemas.microsoft.com/office/drawing/2014/main" id="{0784A51E-78BA-4DA6-8C1B-6DC8F0577652}"/>
                </a:ext>
              </a:extLst>
            </p:cNvPr>
            <p:cNvSpPr/>
            <p:nvPr/>
          </p:nvSpPr>
          <p:spPr>
            <a:xfrm>
              <a:off x="4753215" y="2119052"/>
              <a:ext cx="451496" cy="464365"/>
            </a:xfrm>
            <a:custGeom>
              <a:avLst/>
              <a:gdLst/>
              <a:ahLst/>
              <a:cxnLst/>
              <a:rect l="l" t="t" r="r" b="b"/>
              <a:pathLst>
                <a:path w="29471" h="30311" extrusionOk="0">
                  <a:moveTo>
                    <a:pt x="14316" y="1669"/>
                  </a:moveTo>
                  <a:cubicBezTo>
                    <a:pt x="21752" y="1669"/>
                    <a:pt x="27803" y="7718"/>
                    <a:pt x="27803" y="15154"/>
                  </a:cubicBezTo>
                  <a:cubicBezTo>
                    <a:pt x="27803" y="22592"/>
                    <a:pt x="21752" y="28641"/>
                    <a:pt x="14316" y="28641"/>
                  </a:cubicBezTo>
                  <a:lnTo>
                    <a:pt x="4851" y="28641"/>
                  </a:lnTo>
                  <a:cubicBezTo>
                    <a:pt x="6164" y="27455"/>
                    <a:pt x="7347" y="26134"/>
                    <a:pt x="8380" y="24700"/>
                  </a:cubicBezTo>
                  <a:lnTo>
                    <a:pt x="14316" y="24700"/>
                  </a:lnTo>
                  <a:cubicBezTo>
                    <a:pt x="19579" y="24700"/>
                    <a:pt x="23861" y="20419"/>
                    <a:pt x="23861" y="15154"/>
                  </a:cubicBezTo>
                  <a:cubicBezTo>
                    <a:pt x="23861" y="9892"/>
                    <a:pt x="19579" y="5610"/>
                    <a:pt x="14316" y="5610"/>
                  </a:cubicBezTo>
                  <a:lnTo>
                    <a:pt x="13078" y="5610"/>
                  </a:lnTo>
                  <a:lnTo>
                    <a:pt x="13078" y="1669"/>
                  </a:lnTo>
                  <a:close/>
                  <a:moveTo>
                    <a:pt x="11411" y="0"/>
                  </a:moveTo>
                  <a:lnTo>
                    <a:pt x="11411" y="7279"/>
                  </a:lnTo>
                  <a:lnTo>
                    <a:pt x="14316" y="7279"/>
                  </a:lnTo>
                  <a:cubicBezTo>
                    <a:pt x="18660" y="7279"/>
                    <a:pt x="22192" y="10812"/>
                    <a:pt x="22192" y="15154"/>
                  </a:cubicBezTo>
                  <a:cubicBezTo>
                    <a:pt x="22192" y="19498"/>
                    <a:pt x="18660" y="23031"/>
                    <a:pt x="14316" y="23031"/>
                  </a:cubicBezTo>
                  <a:lnTo>
                    <a:pt x="7513" y="23031"/>
                  </a:lnTo>
                  <a:lnTo>
                    <a:pt x="7264" y="23389"/>
                  </a:lnTo>
                  <a:cubicBezTo>
                    <a:pt x="5822" y="25467"/>
                    <a:pt x="4051" y="27297"/>
                    <a:pt x="2022" y="28806"/>
                  </a:cubicBezTo>
                  <a:lnTo>
                    <a:pt x="1" y="30310"/>
                  </a:lnTo>
                  <a:lnTo>
                    <a:pt x="14316" y="30310"/>
                  </a:lnTo>
                  <a:cubicBezTo>
                    <a:pt x="22673" y="30310"/>
                    <a:pt x="29471" y="23511"/>
                    <a:pt x="29471" y="15154"/>
                  </a:cubicBezTo>
                  <a:cubicBezTo>
                    <a:pt x="29471" y="6799"/>
                    <a:pt x="22673" y="0"/>
                    <a:pt x="1431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1687;p52">
              <a:extLst>
                <a:ext uri="{FF2B5EF4-FFF2-40B4-BE49-F238E27FC236}">
                  <a16:creationId xmlns:a16="http://schemas.microsoft.com/office/drawing/2014/main" id="{8439C6A4-9C06-413C-8434-E8700AFC71CA}"/>
                </a:ext>
              </a:extLst>
            </p:cNvPr>
            <p:cNvSpPr/>
            <p:nvPr/>
          </p:nvSpPr>
          <p:spPr>
            <a:xfrm>
              <a:off x="4203197" y="2068067"/>
              <a:ext cx="737627" cy="878694"/>
            </a:xfrm>
            <a:custGeom>
              <a:avLst/>
              <a:gdLst/>
              <a:ahLst/>
              <a:cxnLst/>
              <a:rect l="l" t="t" r="r" b="b"/>
              <a:pathLst>
                <a:path w="48148" h="57356" extrusionOk="0">
                  <a:moveTo>
                    <a:pt x="1" y="1"/>
                  </a:moveTo>
                  <a:lnTo>
                    <a:pt x="1" y="13475"/>
                  </a:lnTo>
                  <a:cubicBezTo>
                    <a:pt x="1" y="25019"/>
                    <a:pt x="8128" y="34660"/>
                    <a:pt x="18973" y="37000"/>
                  </a:cubicBezTo>
                  <a:lnTo>
                    <a:pt x="19238" y="43452"/>
                  </a:lnTo>
                  <a:cubicBezTo>
                    <a:pt x="19281" y="44489"/>
                    <a:pt x="18452" y="45353"/>
                    <a:pt x="17415" y="45354"/>
                  </a:cubicBezTo>
                  <a:lnTo>
                    <a:pt x="14364" y="45354"/>
                  </a:lnTo>
                  <a:cubicBezTo>
                    <a:pt x="11639" y="45354"/>
                    <a:pt x="9267" y="47213"/>
                    <a:pt x="8616" y="49859"/>
                  </a:cubicBezTo>
                  <a:lnTo>
                    <a:pt x="6772" y="57355"/>
                  </a:lnTo>
                  <a:lnTo>
                    <a:pt x="41376" y="57355"/>
                  </a:lnTo>
                  <a:lnTo>
                    <a:pt x="39531" y="49859"/>
                  </a:lnTo>
                  <a:cubicBezTo>
                    <a:pt x="38880" y="47213"/>
                    <a:pt x="36508" y="45354"/>
                    <a:pt x="33784" y="45354"/>
                  </a:cubicBezTo>
                  <a:lnTo>
                    <a:pt x="30733" y="45354"/>
                  </a:lnTo>
                  <a:cubicBezTo>
                    <a:pt x="29696" y="45354"/>
                    <a:pt x="28867" y="44489"/>
                    <a:pt x="28909" y="43453"/>
                  </a:cubicBezTo>
                  <a:lnTo>
                    <a:pt x="29174" y="37000"/>
                  </a:lnTo>
                  <a:cubicBezTo>
                    <a:pt x="40020" y="34660"/>
                    <a:pt x="48147" y="25019"/>
                    <a:pt x="48147" y="13475"/>
                  </a:cubicBezTo>
                  <a:lnTo>
                    <a:pt x="48147" y="1"/>
                  </a:ln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1688;p52">
              <a:extLst>
                <a:ext uri="{FF2B5EF4-FFF2-40B4-BE49-F238E27FC236}">
                  <a16:creationId xmlns:a16="http://schemas.microsoft.com/office/drawing/2014/main" id="{10E7B78E-36A9-4D5D-B07B-090F5BDB916B}"/>
                </a:ext>
              </a:extLst>
            </p:cNvPr>
            <p:cNvSpPr/>
            <p:nvPr/>
          </p:nvSpPr>
          <p:spPr>
            <a:xfrm>
              <a:off x="4190420" y="2055259"/>
              <a:ext cx="763181" cy="904278"/>
            </a:xfrm>
            <a:custGeom>
              <a:avLst/>
              <a:gdLst/>
              <a:ahLst/>
              <a:cxnLst/>
              <a:rect l="l" t="t" r="r" b="b"/>
              <a:pathLst>
                <a:path w="49816" h="59026" extrusionOk="0">
                  <a:moveTo>
                    <a:pt x="48146" y="1670"/>
                  </a:moveTo>
                  <a:lnTo>
                    <a:pt x="48146" y="14309"/>
                  </a:lnTo>
                  <a:cubicBezTo>
                    <a:pt x="48146" y="25179"/>
                    <a:pt x="40444" y="34731"/>
                    <a:pt x="29832" y="37020"/>
                  </a:cubicBezTo>
                  <a:lnTo>
                    <a:pt x="29203" y="37157"/>
                  </a:lnTo>
                  <a:lnTo>
                    <a:pt x="28910" y="44255"/>
                  </a:lnTo>
                  <a:cubicBezTo>
                    <a:pt x="28848" y="45765"/>
                    <a:pt x="30056" y="47024"/>
                    <a:pt x="31567" y="47024"/>
                  </a:cubicBezTo>
                  <a:lnTo>
                    <a:pt x="34617" y="47024"/>
                  </a:lnTo>
                  <a:cubicBezTo>
                    <a:pt x="34620" y="47024"/>
                    <a:pt x="34623" y="47024"/>
                    <a:pt x="34626" y="47024"/>
                  </a:cubicBezTo>
                  <a:cubicBezTo>
                    <a:pt x="36964" y="47024"/>
                    <a:pt x="39000" y="48623"/>
                    <a:pt x="39555" y="50894"/>
                  </a:cubicBezTo>
                  <a:lnTo>
                    <a:pt x="41145" y="57357"/>
                  </a:lnTo>
                  <a:lnTo>
                    <a:pt x="8670" y="57357"/>
                  </a:lnTo>
                  <a:lnTo>
                    <a:pt x="10261" y="50894"/>
                  </a:lnTo>
                  <a:cubicBezTo>
                    <a:pt x="10815" y="48623"/>
                    <a:pt x="12851" y="47024"/>
                    <a:pt x="15189" y="47024"/>
                  </a:cubicBezTo>
                  <a:cubicBezTo>
                    <a:pt x="15192" y="47024"/>
                    <a:pt x="15195" y="47024"/>
                    <a:pt x="15198" y="47024"/>
                  </a:cubicBezTo>
                  <a:lnTo>
                    <a:pt x="18249" y="47024"/>
                  </a:lnTo>
                  <a:cubicBezTo>
                    <a:pt x="19759" y="47023"/>
                    <a:pt x="20967" y="45765"/>
                    <a:pt x="20905" y="44255"/>
                  </a:cubicBezTo>
                  <a:lnTo>
                    <a:pt x="20612" y="37157"/>
                  </a:lnTo>
                  <a:lnTo>
                    <a:pt x="19982" y="37020"/>
                  </a:lnTo>
                  <a:cubicBezTo>
                    <a:pt x="9370" y="34731"/>
                    <a:pt x="1669" y="25179"/>
                    <a:pt x="1669" y="14311"/>
                  </a:cubicBezTo>
                  <a:lnTo>
                    <a:pt x="1669" y="1670"/>
                  </a:lnTo>
                  <a:close/>
                  <a:moveTo>
                    <a:pt x="0" y="1"/>
                  </a:moveTo>
                  <a:lnTo>
                    <a:pt x="0" y="14311"/>
                  </a:lnTo>
                  <a:cubicBezTo>
                    <a:pt x="0" y="25743"/>
                    <a:pt x="7952" y="35816"/>
                    <a:pt x="19000" y="38508"/>
                  </a:cubicBezTo>
                  <a:lnTo>
                    <a:pt x="19239" y="44322"/>
                  </a:lnTo>
                  <a:cubicBezTo>
                    <a:pt x="19262" y="44886"/>
                    <a:pt x="18812" y="45356"/>
                    <a:pt x="18249" y="45356"/>
                  </a:cubicBezTo>
                  <a:lnTo>
                    <a:pt x="15197" y="45356"/>
                  </a:lnTo>
                  <a:cubicBezTo>
                    <a:pt x="15193" y="45356"/>
                    <a:pt x="15190" y="45356"/>
                    <a:pt x="15187" y="45356"/>
                  </a:cubicBezTo>
                  <a:cubicBezTo>
                    <a:pt x="12081" y="45356"/>
                    <a:pt x="9377" y="47477"/>
                    <a:pt x="8640" y="50494"/>
                  </a:cubicBezTo>
                  <a:lnTo>
                    <a:pt x="6541" y="59026"/>
                  </a:lnTo>
                  <a:lnTo>
                    <a:pt x="43273" y="59026"/>
                  </a:lnTo>
                  <a:lnTo>
                    <a:pt x="41175" y="50494"/>
                  </a:lnTo>
                  <a:cubicBezTo>
                    <a:pt x="40438" y="47478"/>
                    <a:pt x="37735" y="45356"/>
                    <a:pt x="34631" y="45356"/>
                  </a:cubicBezTo>
                  <a:cubicBezTo>
                    <a:pt x="34627" y="45356"/>
                    <a:pt x="34622" y="45356"/>
                    <a:pt x="34618" y="45356"/>
                  </a:cubicBezTo>
                  <a:lnTo>
                    <a:pt x="31567" y="45356"/>
                  </a:lnTo>
                  <a:cubicBezTo>
                    <a:pt x="31004" y="45356"/>
                    <a:pt x="30553" y="44886"/>
                    <a:pt x="30577" y="44322"/>
                  </a:cubicBezTo>
                  <a:lnTo>
                    <a:pt x="30817" y="38508"/>
                  </a:lnTo>
                  <a:cubicBezTo>
                    <a:pt x="41864" y="35816"/>
                    <a:pt x="49816" y="25743"/>
                    <a:pt x="49816" y="14311"/>
                  </a:cubicBezTo>
                  <a:lnTo>
                    <a:pt x="49816" y="1"/>
                  </a:ln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1689;p52">
              <a:extLst>
                <a:ext uri="{FF2B5EF4-FFF2-40B4-BE49-F238E27FC236}">
                  <a16:creationId xmlns:a16="http://schemas.microsoft.com/office/drawing/2014/main" id="{3A171ACE-15E8-4773-B827-FA3FE6BC6A2E}"/>
                </a:ext>
              </a:extLst>
            </p:cNvPr>
            <p:cNvSpPr/>
            <p:nvPr/>
          </p:nvSpPr>
          <p:spPr>
            <a:xfrm>
              <a:off x="4500558" y="2214036"/>
              <a:ext cx="103732" cy="272803"/>
            </a:xfrm>
            <a:custGeom>
              <a:avLst/>
              <a:gdLst/>
              <a:ahLst/>
              <a:cxnLst/>
              <a:rect l="l" t="t" r="r" b="b"/>
              <a:pathLst>
                <a:path w="6771" h="17807" extrusionOk="0">
                  <a:moveTo>
                    <a:pt x="6771" y="1"/>
                  </a:moveTo>
                  <a:lnTo>
                    <a:pt x="1" y="1211"/>
                  </a:lnTo>
                  <a:lnTo>
                    <a:pt x="1" y="3716"/>
                  </a:lnTo>
                  <a:lnTo>
                    <a:pt x="3301" y="3643"/>
                  </a:lnTo>
                  <a:lnTo>
                    <a:pt x="3301" y="17807"/>
                  </a:lnTo>
                  <a:lnTo>
                    <a:pt x="6771" y="17807"/>
                  </a:lnTo>
                  <a:lnTo>
                    <a:pt x="6771"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1690;p52">
              <a:extLst>
                <a:ext uri="{FF2B5EF4-FFF2-40B4-BE49-F238E27FC236}">
                  <a16:creationId xmlns:a16="http://schemas.microsoft.com/office/drawing/2014/main" id="{87601734-7981-4DD5-A07F-2ADF533156FE}"/>
                </a:ext>
              </a:extLst>
            </p:cNvPr>
            <p:cNvSpPr/>
            <p:nvPr/>
          </p:nvSpPr>
          <p:spPr>
            <a:xfrm>
              <a:off x="4148642" y="1993198"/>
              <a:ext cx="846706" cy="86405"/>
            </a:xfrm>
            <a:custGeom>
              <a:avLst/>
              <a:gdLst/>
              <a:ahLst/>
              <a:cxnLst/>
              <a:rect l="l" t="t" r="r" b="b"/>
              <a:pathLst>
                <a:path w="55268" h="5640" extrusionOk="0">
                  <a:moveTo>
                    <a:pt x="1" y="1"/>
                  </a:moveTo>
                  <a:lnTo>
                    <a:pt x="1" y="5640"/>
                  </a:lnTo>
                  <a:lnTo>
                    <a:pt x="55268" y="5640"/>
                  </a:lnTo>
                  <a:lnTo>
                    <a:pt x="55268" y="1"/>
                  </a:ln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1691;p52">
              <a:extLst>
                <a:ext uri="{FF2B5EF4-FFF2-40B4-BE49-F238E27FC236}">
                  <a16:creationId xmlns:a16="http://schemas.microsoft.com/office/drawing/2014/main" id="{352366D2-4A78-4D5E-A56A-369A84A2A249}"/>
                </a:ext>
              </a:extLst>
            </p:cNvPr>
            <p:cNvSpPr/>
            <p:nvPr/>
          </p:nvSpPr>
          <p:spPr>
            <a:xfrm>
              <a:off x="4135865" y="1980421"/>
              <a:ext cx="872275" cy="111943"/>
            </a:xfrm>
            <a:custGeom>
              <a:avLst/>
              <a:gdLst/>
              <a:ahLst/>
              <a:cxnLst/>
              <a:rect l="l" t="t" r="r" b="b"/>
              <a:pathLst>
                <a:path w="56937" h="7307" extrusionOk="0">
                  <a:moveTo>
                    <a:pt x="55268" y="1669"/>
                  </a:moveTo>
                  <a:lnTo>
                    <a:pt x="55268" y="5639"/>
                  </a:lnTo>
                  <a:lnTo>
                    <a:pt x="1671" y="5639"/>
                  </a:lnTo>
                  <a:lnTo>
                    <a:pt x="1671" y="1669"/>
                  </a:lnTo>
                  <a:close/>
                  <a:moveTo>
                    <a:pt x="0" y="1"/>
                  </a:moveTo>
                  <a:lnTo>
                    <a:pt x="0" y="7307"/>
                  </a:lnTo>
                  <a:lnTo>
                    <a:pt x="56936" y="7307"/>
                  </a:lnTo>
                  <a:lnTo>
                    <a:pt x="56936" y="1"/>
                  </a:ln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1692;p52">
              <a:extLst>
                <a:ext uri="{FF2B5EF4-FFF2-40B4-BE49-F238E27FC236}">
                  <a16:creationId xmlns:a16="http://schemas.microsoft.com/office/drawing/2014/main" id="{844AB901-83E3-41E6-B351-6FFAD66FB9A6}"/>
                </a:ext>
              </a:extLst>
            </p:cNvPr>
            <p:cNvSpPr/>
            <p:nvPr/>
          </p:nvSpPr>
          <p:spPr>
            <a:xfrm>
              <a:off x="4255683" y="2905060"/>
              <a:ext cx="632639" cy="83371"/>
            </a:xfrm>
            <a:custGeom>
              <a:avLst/>
              <a:gdLst/>
              <a:ahLst/>
              <a:cxnLst/>
              <a:rect l="l" t="t" r="r" b="b"/>
              <a:pathLst>
                <a:path w="41295" h="5442" extrusionOk="0">
                  <a:moveTo>
                    <a:pt x="0" y="0"/>
                  </a:moveTo>
                  <a:lnTo>
                    <a:pt x="0" y="5442"/>
                  </a:lnTo>
                  <a:lnTo>
                    <a:pt x="41295" y="5442"/>
                  </a:lnTo>
                  <a:lnTo>
                    <a:pt x="41295" y="0"/>
                  </a:ln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1693;p52">
              <a:extLst>
                <a:ext uri="{FF2B5EF4-FFF2-40B4-BE49-F238E27FC236}">
                  <a16:creationId xmlns:a16="http://schemas.microsoft.com/office/drawing/2014/main" id="{4B6EFA88-E639-42DD-8919-0E67193A6CCC}"/>
                </a:ext>
              </a:extLst>
            </p:cNvPr>
            <p:cNvSpPr/>
            <p:nvPr/>
          </p:nvSpPr>
          <p:spPr>
            <a:xfrm>
              <a:off x="4242891" y="2892283"/>
              <a:ext cx="658208" cy="108941"/>
            </a:xfrm>
            <a:custGeom>
              <a:avLst/>
              <a:gdLst/>
              <a:ahLst/>
              <a:cxnLst/>
              <a:rect l="l" t="t" r="r" b="b"/>
              <a:pathLst>
                <a:path w="42964" h="7111" extrusionOk="0">
                  <a:moveTo>
                    <a:pt x="41297" y="1669"/>
                  </a:moveTo>
                  <a:lnTo>
                    <a:pt x="41297" y="5442"/>
                  </a:lnTo>
                  <a:lnTo>
                    <a:pt x="1670" y="5442"/>
                  </a:lnTo>
                  <a:lnTo>
                    <a:pt x="1670" y="1669"/>
                  </a:lnTo>
                  <a:close/>
                  <a:moveTo>
                    <a:pt x="1" y="0"/>
                  </a:moveTo>
                  <a:lnTo>
                    <a:pt x="1" y="7110"/>
                  </a:lnTo>
                  <a:lnTo>
                    <a:pt x="42964" y="7110"/>
                  </a:lnTo>
                  <a:lnTo>
                    <a:pt x="42964" y="0"/>
                  </a:ln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20" name="Google Shape;1694;p52">
            <a:extLst>
              <a:ext uri="{FF2B5EF4-FFF2-40B4-BE49-F238E27FC236}">
                <a16:creationId xmlns:a16="http://schemas.microsoft.com/office/drawing/2014/main" id="{B025172B-9AFA-465E-9A3D-CAC44EA011E7}"/>
              </a:ext>
            </a:extLst>
          </p:cNvPr>
          <p:cNvGrpSpPr/>
          <p:nvPr/>
        </p:nvGrpSpPr>
        <p:grpSpPr>
          <a:xfrm>
            <a:off x="17872303" y="5211105"/>
            <a:ext cx="1966861" cy="3132808"/>
            <a:chOff x="6726963" y="1903405"/>
            <a:chExt cx="737573" cy="1174803"/>
          </a:xfrm>
        </p:grpSpPr>
        <p:sp>
          <p:nvSpPr>
            <p:cNvPr id="121" name="Google Shape;1695;p52">
              <a:extLst>
                <a:ext uri="{FF2B5EF4-FFF2-40B4-BE49-F238E27FC236}">
                  <a16:creationId xmlns:a16="http://schemas.microsoft.com/office/drawing/2014/main" id="{71A96861-CAAB-43B7-A06F-564DADC9AB80}"/>
                </a:ext>
              </a:extLst>
            </p:cNvPr>
            <p:cNvSpPr/>
            <p:nvPr/>
          </p:nvSpPr>
          <p:spPr>
            <a:xfrm>
              <a:off x="6859747" y="2479980"/>
              <a:ext cx="470124" cy="585458"/>
            </a:xfrm>
            <a:custGeom>
              <a:avLst/>
              <a:gdLst/>
              <a:ahLst/>
              <a:cxnLst/>
              <a:rect l="l" t="t" r="r" b="b"/>
              <a:pathLst>
                <a:path w="30702" h="38234" extrusionOk="0">
                  <a:moveTo>
                    <a:pt x="1" y="0"/>
                  </a:moveTo>
                  <a:lnTo>
                    <a:pt x="1" y="37921"/>
                  </a:lnTo>
                  <a:cubicBezTo>
                    <a:pt x="1" y="38109"/>
                    <a:pt x="155" y="38234"/>
                    <a:pt x="315" y="38234"/>
                  </a:cubicBezTo>
                  <a:cubicBezTo>
                    <a:pt x="392" y="38234"/>
                    <a:pt x="470" y="38205"/>
                    <a:pt x="534" y="38141"/>
                  </a:cubicBezTo>
                  <a:lnTo>
                    <a:pt x="15351" y="23158"/>
                  </a:lnTo>
                  <a:lnTo>
                    <a:pt x="30167" y="38141"/>
                  </a:lnTo>
                  <a:cubicBezTo>
                    <a:pt x="30231" y="38205"/>
                    <a:pt x="30309" y="38234"/>
                    <a:pt x="30386" y="38234"/>
                  </a:cubicBezTo>
                  <a:cubicBezTo>
                    <a:pt x="30547" y="38234"/>
                    <a:pt x="30701" y="38109"/>
                    <a:pt x="30701" y="37921"/>
                  </a:cubicBezTo>
                  <a:lnTo>
                    <a:pt x="30701"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1696;p52">
              <a:extLst>
                <a:ext uri="{FF2B5EF4-FFF2-40B4-BE49-F238E27FC236}">
                  <a16:creationId xmlns:a16="http://schemas.microsoft.com/office/drawing/2014/main" id="{023706AC-56E8-4519-BE3E-9EDFDADCD566}"/>
                </a:ext>
              </a:extLst>
            </p:cNvPr>
            <p:cNvSpPr/>
            <p:nvPr/>
          </p:nvSpPr>
          <p:spPr>
            <a:xfrm>
              <a:off x="6846945" y="2467193"/>
              <a:ext cx="495681" cy="611015"/>
            </a:xfrm>
            <a:custGeom>
              <a:avLst/>
              <a:gdLst/>
              <a:ahLst/>
              <a:cxnLst/>
              <a:rect l="l" t="t" r="r" b="b"/>
              <a:pathLst>
                <a:path w="32371" h="39903" extrusionOk="0">
                  <a:moveTo>
                    <a:pt x="30703" y="1670"/>
                  </a:moveTo>
                  <a:lnTo>
                    <a:pt x="30703" y="37486"/>
                  </a:lnTo>
                  <a:lnTo>
                    <a:pt x="16187" y="22807"/>
                  </a:lnTo>
                  <a:lnTo>
                    <a:pt x="1671" y="37486"/>
                  </a:lnTo>
                  <a:lnTo>
                    <a:pt x="1671" y="1670"/>
                  </a:lnTo>
                  <a:close/>
                  <a:moveTo>
                    <a:pt x="1" y="1"/>
                  </a:moveTo>
                  <a:lnTo>
                    <a:pt x="1" y="38754"/>
                  </a:lnTo>
                  <a:cubicBezTo>
                    <a:pt x="1" y="39218"/>
                    <a:pt x="280" y="39638"/>
                    <a:pt x="711" y="39815"/>
                  </a:cubicBezTo>
                  <a:cubicBezTo>
                    <a:pt x="853" y="39873"/>
                    <a:pt x="1001" y="39902"/>
                    <a:pt x="1148" y="39902"/>
                  </a:cubicBezTo>
                  <a:cubicBezTo>
                    <a:pt x="1448" y="39902"/>
                    <a:pt x="1743" y="39784"/>
                    <a:pt x="1962" y="39563"/>
                  </a:cubicBezTo>
                  <a:lnTo>
                    <a:pt x="16186" y="25179"/>
                  </a:lnTo>
                  <a:lnTo>
                    <a:pt x="30412" y="39566"/>
                  </a:lnTo>
                  <a:cubicBezTo>
                    <a:pt x="30627" y="39780"/>
                    <a:pt x="30918" y="39901"/>
                    <a:pt x="31222" y="39903"/>
                  </a:cubicBezTo>
                  <a:cubicBezTo>
                    <a:pt x="31856" y="39901"/>
                    <a:pt x="32370" y="39388"/>
                    <a:pt x="32370" y="38754"/>
                  </a:cubicBezTo>
                  <a:lnTo>
                    <a:pt x="32370" y="1"/>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1697;p52">
              <a:extLst>
                <a:ext uri="{FF2B5EF4-FFF2-40B4-BE49-F238E27FC236}">
                  <a16:creationId xmlns:a16="http://schemas.microsoft.com/office/drawing/2014/main" id="{0CBB65B6-B35F-498C-9001-45F3BBFCF2BD}"/>
                </a:ext>
              </a:extLst>
            </p:cNvPr>
            <p:cNvSpPr/>
            <p:nvPr/>
          </p:nvSpPr>
          <p:spPr>
            <a:xfrm>
              <a:off x="6740576" y="1916146"/>
              <a:ext cx="710347" cy="701282"/>
            </a:xfrm>
            <a:custGeom>
              <a:avLst/>
              <a:gdLst/>
              <a:ahLst/>
              <a:cxnLst/>
              <a:rect l="l" t="t" r="r" b="b"/>
              <a:pathLst>
                <a:path w="46390" h="45798" extrusionOk="0">
                  <a:moveTo>
                    <a:pt x="18946" y="0"/>
                  </a:moveTo>
                  <a:cubicBezTo>
                    <a:pt x="18254" y="0"/>
                    <a:pt x="17575" y="268"/>
                    <a:pt x="17065" y="772"/>
                  </a:cubicBezTo>
                  <a:lnTo>
                    <a:pt x="15263" y="2547"/>
                  </a:lnTo>
                  <a:cubicBezTo>
                    <a:pt x="14802" y="3003"/>
                    <a:pt x="14191" y="3275"/>
                    <a:pt x="13544" y="3314"/>
                  </a:cubicBezTo>
                  <a:lnTo>
                    <a:pt x="11019" y="3464"/>
                  </a:lnTo>
                  <a:cubicBezTo>
                    <a:pt x="9977" y="3526"/>
                    <a:pt x="9067" y="4187"/>
                    <a:pt x="8686" y="5159"/>
                  </a:cubicBezTo>
                  <a:lnTo>
                    <a:pt x="7762" y="7513"/>
                  </a:lnTo>
                  <a:cubicBezTo>
                    <a:pt x="7526" y="8117"/>
                    <a:pt x="7078" y="8616"/>
                    <a:pt x="6501" y="8914"/>
                  </a:cubicBezTo>
                  <a:lnTo>
                    <a:pt x="4256" y="10077"/>
                  </a:lnTo>
                  <a:cubicBezTo>
                    <a:pt x="3330" y="10557"/>
                    <a:pt x="2768" y="11532"/>
                    <a:pt x="2815" y="12576"/>
                  </a:cubicBezTo>
                  <a:lnTo>
                    <a:pt x="2929" y="15102"/>
                  </a:lnTo>
                  <a:cubicBezTo>
                    <a:pt x="2959" y="15749"/>
                    <a:pt x="2752" y="16386"/>
                    <a:pt x="2348" y="16893"/>
                  </a:cubicBezTo>
                  <a:lnTo>
                    <a:pt x="770" y="18870"/>
                  </a:lnTo>
                  <a:cubicBezTo>
                    <a:pt x="119" y="19686"/>
                    <a:pt x="1" y="20806"/>
                    <a:pt x="469" y="21738"/>
                  </a:cubicBezTo>
                  <a:lnTo>
                    <a:pt x="1600" y="23999"/>
                  </a:lnTo>
                  <a:cubicBezTo>
                    <a:pt x="1891" y="24578"/>
                    <a:pt x="1961" y="25244"/>
                    <a:pt x="1798" y="25873"/>
                  </a:cubicBezTo>
                  <a:lnTo>
                    <a:pt x="1159" y="28319"/>
                  </a:lnTo>
                  <a:cubicBezTo>
                    <a:pt x="897" y="29330"/>
                    <a:pt x="1244" y="30400"/>
                    <a:pt x="2051" y="31062"/>
                  </a:cubicBezTo>
                  <a:lnTo>
                    <a:pt x="4005" y="32667"/>
                  </a:lnTo>
                  <a:cubicBezTo>
                    <a:pt x="4506" y="33079"/>
                    <a:pt x="4841" y="33659"/>
                    <a:pt x="4946" y="34298"/>
                  </a:cubicBezTo>
                  <a:lnTo>
                    <a:pt x="5360" y="36793"/>
                  </a:lnTo>
                  <a:cubicBezTo>
                    <a:pt x="5530" y="37823"/>
                    <a:pt x="6284" y="38661"/>
                    <a:pt x="7290" y="38937"/>
                  </a:cubicBezTo>
                  <a:lnTo>
                    <a:pt x="9728" y="39609"/>
                  </a:lnTo>
                  <a:cubicBezTo>
                    <a:pt x="10353" y="39780"/>
                    <a:pt x="10895" y="40174"/>
                    <a:pt x="11253" y="40716"/>
                  </a:cubicBezTo>
                  <a:lnTo>
                    <a:pt x="12645" y="42827"/>
                  </a:lnTo>
                  <a:cubicBezTo>
                    <a:pt x="13144" y="43585"/>
                    <a:pt x="13988" y="44030"/>
                    <a:pt x="14879" y="44030"/>
                  </a:cubicBezTo>
                  <a:cubicBezTo>
                    <a:pt x="15011" y="44030"/>
                    <a:pt x="15145" y="44020"/>
                    <a:pt x="15279" y="44000"/>
                  </a:cubicBezTo>
                  <a:lnTo>
                    <a:pt x="17779" y="43621"/>
                  </a:lnTo>
                  <a:cubicBezTo>
                    <a:pt x="17912" y="43601"/>
                    <a:pt x="18045" y="43591"/>
                    <a:pt x="18178" y="43591"/>
                  </a:cubicBezTo>
                  <a:cubicBezTo>
                    <a:pt x="18687" y="43591"/>
                    <a:pt x="19189" y="43736"/>
                    <a:pt x="19623" y="44013"/>
                  </a:cubicBezTo>
                  <a:lnTo>
                    <a:pt x="21752" y="45375"/>
                  </a:lnTo>
                  <a:cubicBezTo>
                    <a:pt x="22192" y="45656"/>
                    <a:pt x="22693" y="45797"/>
                    <a:pt x="23195" y="45797"/>
                  </a:cubicBezTo>
                  <a:cubicBezTo>
                    <a:pt x="23696" y="45797"/>
                    <a:pt x="24198" y="45656"/>
                    <a:pt x="24637" y="45375"/>
                  </a:cubicBezTo>
                  <a:lnTo>
                    <a:pt x="26767" y="44013"/>
                  </a:lnTo>
                  <a:cubicBezTo>
                    <a:pt x="27201" y="43736"/>
                    <a:pt x="27703" y="43591"/>
                    <a:pt x="28212" y="43591"/>
                  </a:cubicBezTo>
                  <a:cubicBezTo>
                    <a:pt x="28345" y="43591"/>
                    <a:pt x="28478" y="43601"/>
                    <a:pt x="28611" y="43621"/>
                  </a:cubicBezTo>
                  <a:lnTo>
                    <a:pt x="31111" y="44000"/>
                  </a:lnTo>
                  <a:cubicBezTo>
                    <a:pt x="31245" y="44020"/>
                    <a:pt x="31379" y="44030"/>
                    <a:pt x="31511" y="44030"/>
                  </a:cubicBezTo>
                  <a:cubicBezTo>
                    <a:pt x="32402" y="44030"/>
                    <a:pt x="33246" y="43585"/>
                    <a:pt x="33745" y="42827"/>
                  </a:cubicBezTo>
                  <a:lnTo>
                    <a:pt x="35137" y="40716"/>
                  </a:lnTo>
                  <a:cubicBezTo>
                    <a:pt x="35495" y="40174"/>
                    <a:pt x="36036" y="39780"/>
                    <a:pt x="36662" y="39609"/>
                  </a:cubicBezTo>
                  <a:lnTo>
                    <a:pt x="39100" y="38936"/>
                  </a:lnTo>
                  <a:cubicBezTo>
                    <a:pt x="40106" y="38659"/>
                    <a:pt x="40860" y="37823"/>
                    <a:pt x="41030" y="36793"/>
                  </a:cubicBezTo>
                  <a:lnTo>
                    <a:pt x="41442" y="34298"/>
                  </a:lnTo>
                  <a:cubicBezTo>
                    <a:pt x="41549" y="33659"/>
                    <a:pt x="41883" y="33078"/>
                    <a:pt x="42384" y="32667"/>
                  </a:cubicBezTo>
                  <a:lnTo>
                    <a:pt x="44339" y="31062"/>
                  </a:lnTo>
                  <a:cubicBezTo>
                    <a:pt x="45144" y="30399"/>
                    <a:pt x="45491" y="29328"/>
                    <a:pt x="45229" y="28319"/>
                  </a:cubicBezTo>
                  <a:lnTo>
                    <a:pt x="44592" y="25873"/>
                  </a:lnTo>
                  <a:cubicBezTo>
                    <a:pt x="44428" y="25244"/>
                    <a:pt x="44499" y="24578"/>
                    <a:pt x="44788" y="23999"/>
                  </a:cubicBezTo>
                  <a:lnTo>
                    <a:pt x="45922" y="21738"/>
                  </a:lnTo>
                  <a:cubicBezTo>
                    <a:pt x="46389" y="20804"/>
                    <a:pt x="46271" y="19685"/>
                    <a:pt x="45620" y="18869"/>
                  </a:cubicBezTo>
                  <a:lnTo>
                    <a:pt x="44043" y="16893"/>
                  </a:lnTo>
                  <a:cubicBezTo>
                    <a:pt x="43638" y="16386"/>
                    <a:pt x="43431" y="15750"/>
                    <a:pt x="43461" y="15102"/>
                  </a:cubicBezTo>
                  <a:lnTo>
                    <a:pt x="43575" y="12576"/>
                  </a:lnTo>
                  <a:cubicBezTo>
                    <a:pt x="43622" y="11532"/>
                    <a:pt x="43059" y="10558"/>
                    <a:pt x="42132" y="10078"/>
                  </a:cubicBezTo>
                  <a:lnTo>
                    <a:pt x="39888" y="8914"/>
                  </a:lnTo>
                  <a:cubicBezTo>
                    <a:pt x="39312" y="8614"/>
                    <a:pt x="38864" y="8117"/>
                    <a:pt x="38628" y="7513"/>
                  </a:cubicBezTo>
                  <a:lnTo>
                    <a:pt x="37704" y="5159"/>
                  </a:lnTo>
                  <a:cubicBezTo>
                    <a:pt x="37323" y="4187"/>
                    <a:pt x="36413" y="3526"/>
                    <a:pt x="35371" y="3464"/>
                  </a:cubicBezTo>
                  <a:lnTo>
                    <a:pt x="32846" y="3314"/>
                  </a:lnTo>
                  <a:cubicBezTo>
                    <a:pt x="32199" y="3275"/>
                    <a:pt x="31588" y="3003"/>
                    <a:pt x="31125" y="2547"/>
                  </a:cubicBezTo>
                  <a:lnTo>
                    <a:pt x="29325" y="772"/>
                  </a:lnTo>
                  <a:cubicBezTo>
                    <a:pt x="28815" y="268"/>
                    <a:pt x="28136" y="0"/>
                    <a:pt x="27444" y="0"/>
                  </a:cubicBezTo>
                  <a:cubicBezTo>
                    <a:pt x="27128" y="0"/>
                    <a:pt x="26810" y="56"/>
                    <a:pt x="26504" y="171"/>
                  </a:cubicBezTo>
                  <a:lnTo>
                    <a:pt x="24137" y="1062"/>
                  </a:lnTo>
                  <a:cubicBezTo>
                    <a:pt x="23833" y="1175"/>
                    <a:pt x="23514" y="1232"/>
                    <a:pt x="23195" y="1232"/>
                  </a:cubicBezTo>
                  <a:cubicBezTo>
                    <a:pt x="22876" y="1232"/>
                    <a:pt x="22557" y="1175"/>
                    <a:pt x="22252" y="1062"/>
                  </a:cubicBezTo>
                  <a:lnTo>
                    <a:pt x="19886" y="171"/>
                  </a:lnTo>
                  <a:cubicBezTo>
                    <a:pt x="19580" y="56"/>
                    <a:pt x="19262" y="0"/>
                    <a:pt x="18946"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1698;p52">
              <a:extLst>
                <a:ext uri="{FF2B5EF4-FFF2-40B4-BE49-F238E27FC236}">
                  <a16:creationId xmlns:a16="http://schemas.microsoft.com/office/drawing/2014/main" id="{361DDCC9-ADE2-4F37-AE91-EBF8039DDFF3}"/>
                </a:ext>
              </a:extLst>
            </p:cNvPr>
            <p:cNvSpPr/>
            <p:nvPr/>
          </p:nvSpPr>
          <p:spPr>
            <a:xfrm>
              <a:off x="6726963" y="1903405"/>
              <a:ext cx="737573" cy="726762"/>
            </a:xfrm>
            <a:custGeom>
              <a:avLst/>
              <a:gdLst/>
              <a:ahLst/>
              <a:cxnLst/>
              <a:rect l="l" t="t" r="r" b="b"/>
              <a:pathLst>
                <a:path w="48168" h="47462" extrusionOk="0">
                  <a:moveTo>
                    <a:pt x="28334" y="1668"/>
                  </a:moveTo>
                  <a:cubicBezTo>
                    <a:pt x="28810" y="1668"/>
                    <a:pt x="29277" y="1852"/>
                    <a:pt x="29629" y="2198"/>
                  </a:cubicBezTo>
                  <a:lnTo>
                    <a:pt x="31429" y="3974"/>
                  </a:lnTo>
                  <a:cubicBezTo>
                    <a:pt x="32034" y="4571"/>
                    <a:pt x="32837" y="4928"/>
                    <a:pt x="33686" y="4979"/>
                  </a:cubicBezTo>
                  <a:lnTo>
                    <a:pt x="36211" y="5129"/>
                  </a:lnTo>
                  <a:cubicBezTo>
                    <a:pt x="36927" y="5172"/>
                    <a:pt x="37554" y="5627"/>
                    <a:pt x="37816" y="6296"/>
                  </a:cubicBezTo>
                  <a:lnTo>
                    <a:pt x="38740" y="8649"/>
                  </a:lnTo>
                  <a:cubicBezTo>
                    <a:pt x="39050" y="9442"/>
                    <a:pt x="39638" y="10095"/>
                    <a:pt x="40393" y="10485"/>
                  </a:cubicBezTo>
                  <a:lnTo>
                    <a:pt x="42638" y="11650"/>
                  </a:lnTo>
                  <a:cubicBezTo>
                    <a:pt x="43275" y="11981"/>
                    <a:pt x="43661" y="12651"/>
                    <a:pt x="43631" y="13369"/>
                  </a:cubicBezTo>
                  <a:lnTo>
                    <a:pt x="43516" y="15895"/>
                  </a:lnTo>
                  <a:cubicBezTo>
                    <a:pt x="43477" y="16745"/>
                    <a:pt x="43748" y="17581"/>
                    <a:pt x="44279" y="18245"/>
                  </a:cubicBezTo>
                  <a:lnTo>
                    <a:pt x="45857" y="20221"/>
                  </a:lnTo>
                  <a:cubicBezTo>
                    <a:pt x="46304" y="20783"/>
                    <a:pt x="46385" y="21554"/>
                    <a:pt x="46065" y="22197"/>
                  </a:cubicBezTo>
                  <a:lnTo>
                    <a:pt x="44934" y="24456"/>
                  </a:lnTo>
                  <a:cubicBezTo>
                    <a:pt x="44552" y="25217"/>
                    <a:pt x="44459" y="26091"/>
                    <a:pt x="44674" y="26913"/>
                  </a:cubicBezTo>
                  <a:lnTo>
                    <a:pt x="45313" y="29362"/>
                  </a:lnTo>
                  <a:cubicBezTo>
                    <a:pt x="45491" y="30056"/>
                    <a:pt x="45254" y="30793"/>
                    <a:pt x="44700" y="31250"/>
                  </a:cubicBezTo>
                  <a:lnTo>
                    <a:pt x="42745" y="32855"/>
                  </a:lnTo>
                  <a:cubicBezTo>
                    <a:pt x="42087" y="33394"/>
                    <a:pt x="41649" y="34155"/>
                    <a:pt x="41510" y="34994"/>
                  </a:cubicBezTo>
                  <a:lnTo>
                    <a:pt x="41097" y="37489"/>
                  </a:lnTo>
                  <a:cubicBezTo>
                    <a:pt x="40978" y="38197"/>
                    <a:pt x="40460" y="38772"/>
                    <a:pt x="39769" y="38965"/>
                  </a:cubicBezTo>
                  <a:lnTo>
                    <a:pt x="37330" y="39637"/>
                  </a:lnTo>
                  <a:cubicBezTo>
                    <a:pt x="36510" y="39861"/>
                    <a:pt x="35799" y="40377"/>
                    <a:pt x="35332" y="41088"/>
                  </a:cubicBezTo>
                  <a:lnTo>
                    <a:pt x="33938" y="43199"/>
                  </a:lnTo>
                  <a:cubicBezTo>
                    <a:pt x="33593" y="43722"/>
                    <a:pt x="33010" y="44028"/>
                    <a:pt x="32397" y="44028"/>
                  </a:cubicBezTo>
                  <a:cubicBezTo>
                    <a:pt x="32307" y="44028"/>
                    <a:pt x="32216" y="44021"/>
                    <a:pt x="32125" y="44007"/>
                  </a:cubicBezTo>
                  <a:lnTo>
                    <a:pt x="29625" y="43628"/>
                  </a:lnTo>
                  <a:cubicBezTo>
                    <a:pt x="29450" y="43602"/>
                    <a:pt x="29274" y="43589"/>
                    <a:pt x="29099" y="43589"/>
                  </a:cubicBezTo>
                  <a:cubicBezTo>
                    <a:pt x="28432" y="43589"/>
                    <a:pt x="27776" y="43778"/>
                    <a:pt x="27208" y="44141"/>
                  </a:cubicBezTo>
                  <a:lnTo>
                    <a:pt x="25077" y="45505"/>
                  </a:lnTo>
                  <a:cubicBezTo>
                    <a:pt x="24774" y="45698"/>
                    <a:pt x="24429" y="45794"/>
                    <a:pt x="24085" y="45794"/>
                  </a:cubicBezTo>
                  <a:cubicBezTo>
                    <a:pt x="23740" y="45794"/>
                    <a:pt x="23395" y="45698"/>
                    <a:pt x="23092" y="45505"/>
                  </a:cubicBezTo>
                  <a:lnTo>
                    <a:pt x="20961" y="44143"/>
                  </a:lnTo>
                  <a:cubicBezTo>
                    <a:pt x="20396" y="43781"/>
                    <a:pt x="19741" y="43590"/>
                    <a:pt x="19070" y="43590"/>
                  </a:cubicBezTo>
                  <a:cubicBezTo>
                    <a:pt x="18895" y="43590"/>
                    <a:pt x="18719" y="43603"/>
                    <a:pt x="18544" y="43630"/>
                  </a:cubicBezTo>
                  <a:lnTo>
                    <a:pt x="16044" y="44007"/>
                  </a:lnTo>
                  <a:cubicBezTo>
                    <a:pt x="15952" y="44021"/>
                    <a:pt x="15861" y="44028"/>
                    <a:pt x="15770" y="44028"/>
                  </a:cubicBezTo>
                  <a:cubicBezTo>
                    <a:pt x="15157" y="44028"/>
                    <a:pt x="14576" y="43721"/>
                    <a:pt x="14231" y="43200"/>
                  </a:cubicBezTo>
                  <a:lnTo>
                    <a:pt x="12839" y="41089"/>
                  </a:lnTo>
                  <a:cubicBezTo>
                    <a:pt x="12371" y="40379"/>
                    <a:pt x="11660" y="39863"/>
                    <a:pt x="10839" y="39637"/>
                  </a:cubicBezTo>
                  <a:lnTo>
                    <a:pt x="8401" y="38965"/>
                  </a:lnTo>
                  <a:cubicBezTo>
                    <a:pt x="7709" y="38773"/>
                    <a:pt x="7192" y="38199"/>
                    <a:pt x="7072" y="37489"/>
                  </a:cubicBezTo>
                  <a:lnTo>
                    <a:pt x="6660" y="34995"/>
                  </a:lnTo>
                  <a:cubicBezTo>
                    <a:pt x="6520" y="34156"/>
                    <a:pt x="6082" y="33395"/>
                    <a:pt x="5425" y="32855"/>
                  </a:cubicBezTo>
                  <a:lnTo>
                    <a:pt x="3471" y="31251"/>
                  </a:lnTo>
                  <a:cubicBezTo>
                    <a:pt x="2916" y="30793"/>
                    <a:pt x="2677" y="30056"/>
                    <a:pt x="2857" y="29362"/>
                  </a:cubicBezTo>
                  <a:lnTo>
                    <a:pt x="3494" y="26915"/>
                  </a:lnTo>
                  <a:cubicBezTo>
                    <a:pt x="3708" y="26091"/>
                    <a:pt x="3616" y="25219"/>
                    <a:pt x="3236" y="24458"/>
                  </a:cubicBezTo>
                  <a:lnTo>
                    <a:pt x="2103" y="22197"/>
                  </a:lnTo>
                  <a:cubicBezTo>
                    <a:pt x="1783" y="21554"/>
                    <a:pt x="1864" y="20783"/>
                    <a:pt x="2311" y="20221"/>
                  </a:cubicBezTo>
                  <a:lnTo>
                    <a:pt x="3889" y="18245"/>
                  </a:lnTo>
                  <a:cubicBezTo>
                    <a:pt x="4419" y="17580"/>
                    <a:pt x="4691" y="16745"/>
                    <a:pt x="4652" y="15895"/>
                  </a:cubicBezTo>
                  <a:lnTo>
                    <a:pt x="4537" y="13369"/>
                  </a:lnTo>
                  <a:cubicBezTo>
                    <a:pt x="4507" y="12653"/>
                    <a:pt x="4893" y="11981"/>
                    <a:pt x="5530" y="11650"/>
                  </a:cubicBezTo>
                  <a:lnTo>
                    <a:pt x="7775" y="10487"/>
                  </a:lnTo>
                  <a:cubicBezTo>
                    <a:pt x="8530" y="10095"/>
                    <a:pt x="9118" y="9442"/>
                    <a:pt x="9428" y="8651"/>
                  </a:cubicBezTo>
                  <a:lnTo>
                    <a:pt x="10350" y="6296"/>
                  </a:lnTo>
                  <a:cubicBezTo>
                    <a:pt x="10614" y="5627"/>
                    <a:pt x="11240" y="5172"/>
                    <a:pt x="11957" y="5129"/>
                  </a:cubicBezTo>
                  <a:lnTo>
                    <a:pt x="14481" y="4979"/>
                  </a:lnTo>
                  <a:cubicBezTo>
                    <a:pt x="15331" y="4928"/>
                    <a:pt x="16132" y="4571"/>
                    <a:pt x="16739" y="3973"/>
                  </a:cubicBezTo>
                  <a:lnTo>
                    <a:pt x="18540" y="2198"/>
                  </a:lnTo>
                  <a:cubicBezTo>
                    <a:pt x="18891" y="1852"/>
                    <a:pt x="19359" y="1668"/>
                    <a:pt x="19835" y="1668"/>
                  </a:cubicBezTo>
                  <a:cubicBezTo>
                    <a:pt x="20052" y="1668"/>
                    <a:pt x="20271" y="1706"/>
                    <a:pt x="20481" y="1785"/>
                  </a:cubicBezTo>
                  <a:lnTo>
                    <a:pt x="22849" y="2675"/>
                  </a:lnTo>
                  <a:cubicBezTo>
                    <a:pt x="23247" y="2825"/>
                    <a:pt x="23665" y="2899"/>
                    <a:pt x="24084" y="2899"/>
                  </a:cubicBezTo>
                  <a:cubicBezTo>
                    <a:pt x="24503" y="2899"/>
                    <a:pt x="24921" y="2825"/>
                    <a:pt x="25319" y="2675"/>
                  </a:cubicBezTo>
                  <a:lnTo>
                    <a:pt x="27687" y="1785"/>
                  </a:lnTo>
                  <a:cubicBezTo>
                    <a:pt x="27898" y="1706"/>
                    <a:pt x="28117" y="1668"/>
                    <a:pt x="28334" y="1668"/>
                  </a:cubicBezTo>
                  <a:close/>
                  <a:moveTo>
                    <a:pt x="19836" y="1"/>
                  </a:moveTo>
                  <a:cubicBezTo>
                    <a:pt x="18929" y="1"/>
                    <a:pt x="18038" y="351"/>
                    <a:pt x="17368" y="1010"/>
                  </a:cubicBezTo>
                  <a:lnTo>
                    <a:pt x="15567" y="2786"/>
                  </a:lnTo>
                  <a:cubicBezTo>
                    <a:pt x="15249" y="3100"/>
                    <a:pt x="14828" y="3287"/>
                    <a:pt x="14383" y="3313"/>
                  </a:cubicBezTo>
                  <a:lnTo>
                    <a:pt x="11858" y="3463"/>
                  </a:lnTo>
                  <a:cubicBezTo>
                    <a:pt x="10493" y="3546"/>
                    <a:pt x="9298" y="4414"/>
                    <a:pt x="8797" y="5686"/>
                  </a:cubicBezTo>
                  <a:lnTo>
                    <a:pt x="7875" y="8041"/>
                  </a:lnTo>
                  <a:cubicBezTo>
                    <a:pt x="7712" y="8456"/>
                    <a:pt x="7403" y="8799"/>
                    <a:pt x="7007" y="9005"/>
                  </a:cubicBezTo>
                  <a:lnTo>
                    <a:pt x="4762" y="10168"/>
                  </a:lnTo>
                  <a:cubicBezTo>
                    <a:pt x="3548" y="10801"/>
                    <a:pt x="2811" y="12078"/>
                    <a:pt x="2870" y="13445"/>
                  </a:cubicBezTo>
                  <a:lnTo>
                    <a:pt x="2985" y="15971"/>
                  </a:lnTo>
                  <a:cubicBezTo>
                    <a:pt x="3005" y="16417"/>
                    <a:pt x="2863" y="16855"/>
                    <a:pt x="2584" y="17205"/>
                  </a:cubicBezTo>
                  <a:lnTo>
                    <a:pt x="1006" y="19181"/>
                  </a:lnTo>
                  <a:cubicBezTo>
                    <a:pt x="155" y="20251"/>
                    <a:pt x="1" y="21718"/>
                    <a:pt x="610" y="22943"/>
                  </a:cubicBezTo>
                  <a:lnTo>
                    <a:pt x="1743" y="25204"/>
                  </a:lnTo>
                  <a:cubicBezTo>
                    <a:pt x="1943" y="25604"/>
                    <a:pt x="1991" y="26062"/>
                    <a:pt x="1878" y="26494"/>
                  </a:cubicBezTo>
                  <a:lnTo>
                    <a:pt x="1241" y="28941"/>
                  </a:lnTo>
                  <a:cubicBezTo>
                    <a:pt x="898" y="30265"/>
                    <a:pt x="1354" y="31669"/>
                    <a:pt x="2410" y="32539"/>
                  </a:cubicBezTo>
                  <a:lnTo>
                    <a:pt x="4364" y="34145"/>
                  </a:lnTo>
                  <a:cubicBezTo>
                    <a:pt x="4709" y="34427"/>
                    <a:pt x="4939" y="34826"/>
                    <a:pt x="5013" y="35267"/>
                  </a:cubicBezTo>
                  <a:lnTo>
                    <a:pt x="5426" y="37762"/>
                  </a:lnTo>
                  <a:cubicBezTo>
                    <a:pt x="5652" y="39111"/>
                    <a:pt x="6640" y="40207"/>
                    <a:pt x="7958" y="40573"/>
                  </a:cubicBezTo>
                  <a:lnTo>
                    <a:pt x="10397" y="41245"/>
                  </a:lnTo>
                  <a:cubicBezTo>
                    <a:pt x="10826" y="41363"/>
                    <a:pt x="11199" y="41634"/>
                    <a:pt x="11446" y="42007"/>
                  </a:cubicBezTo>
                  <a:lnTo>
                    <a:pt x="12838" y="44117"/>
                  </a:lnTo>
                  <a:cubicBezTo>
                    <a:pt x="13495" y="45111"/>
                    <a:pt x="14602" y="45695"/>
                    <a:pt x="15771" y="45695"/>
                  </a:cubicBezTo>
                  <a:cubicBezTo>
                    <a:pt x="15944" y="45695"/>
                    <a:pt x="16119" y="45682"/>
                    <a:pt x="16293" y="45656"/>
                  </a:cubicBezTo>
                  <a:lnTo>
                    <a:pt x="18794" y="45278"/>
                  </a:lnTo>
                  <a:cubicBezTo>
                    <a:pt x="18886" y="45265"/>
                    <a:pt x="18978" y="45258"/>
                    <a:pt x="19069" y="45258"/>
                  </a:cubicBezTo>
                  <a:cubicBezTo>
                    <a:pt x="19420" y="45258"/>
                    <a:pt x="19764" y="45357"/>
                    <a:pt x="20062" y="45548"/>
                  </a:cubicBezTo>
                  <a:lnTo>
                    <a:pt x="22193" y="46911"/>
                  </a:lnTo>
                  <a:cubicBezTo>
                    <a:pt x="22756" y="47270"/>
                    <a:pt x="23409" y="47462"/>
                    <a:pt x="24076" y="47462"/>
                  </a:cubicBezTo>
                  <a:cubicBezTo>
                    <a:pt x="24079" y="47462"/>
                    <a:pt x="24081" y="47462"/>
                    <a:pt x="24084" y="47462"/>
                  </a:cubicBezTo>
                  <a:cubicBezTo>
                    <a:pt x="24086" y="47462"/>
                    <a:pt x="24089" y="47462"/>
                    <a:pt x="24091" y="47462"/>
                  </a:cubicBezTo>
                  <a:cubicBezTo>
                    <a:pt x="24759" y="47462"/>
                    <a:pt x="25412" y="47270"/>
                    <a:pt x="25975" y="46911"/>
                  </a:cubicBezTo>
                  <a:lnTo>
                    <a:pt x="28106" y="45549"/>
                  </a:lnTo>
                  <a:cubicBezTo>
                    <a:pt x="28405" y="45358"/>
                    <a:pt x="28750" y="45258"/>
                    <a:pt x="29101" y="45258"/>
                  </a:cubicBezTo>
                  <a:cubicBezTo>
                    <a:pt x="29192" y="45258"/>
                    <a:pt x="29283" y="45265"/>
                    <a:pt x="29374" y="45278"/>
                  </a:cubicBezTo>
                  <a:lnTo>
                    <a:pt x="31874" y="45657"/>
                  </a:lnTo>
                  <a:cubicBezTo>
                    <a:pt x="32048" y="45683"/>
                    <a:pt x="32222" y="45696"/>
                    <a:pt x="32395" y="45696"/>
                  </a:cubicBezTo>
                  <a:cubicBezTo>
                    <a:pt x="33564" y="45696"/>
                    <a:pt x="34672" y="45113"/>
                    <a:pt x="35330" y="44118"/>
                  </a:cubicBezTo>
                  <a:lnTo>
                    <a:pt x="36722" y="42007"/>
                  </a:lnTo>
                  <a:cubicBezTo>
                    <a:pt x="36969" y="41634"/>
                    <a:pt x="37341" y="41363"/>
                    <a:pt x="37771" y="41245"/>
                  </a:cubicBezTo>
                  <a:lnTo>
                    <a:pt x="40210" y="40573"/>
                  </a:lnTo>
                  <a:cubicBezTo>
                    <a:pt x="41528" y="40207"/>
                    <a:pt x="42515" y="39111"/>
                    <a:pt x="42742" y="37762"/>
                  </a:cubicBezTo>
                  <a:lnTo>
                    <a:pt x="43155" y="35267"/>
                  </a:lnTo>
                  <a:cubicBezTo>
                    <a:pt x="43229" y="34826"/>
                    <a:pt x="43458" y="34427"/>
                    <a:pt x="43804" y="34145"/>
                  </a:cubicBezTo>
                  <a:lnTo>
                    <a:pt x="45758" y="32539"/>
                  </a:lnTo>
                  <a:cubicBezTo>
                    <a:pt x="46813" y="31669"/>
                    <a:pt x="47268" y="30265"/>
                    <a:pt x="46927" y="28941"/>
                  </a:cubicBezTo>
                  <a:lnTo>
                    <a:pt x="46288" y="26494"/>
                  </a:lnTo>
                  <a:cubicBezTo>
                    <a:pt x="46176" y="26062"/>
                    <a:pt x="46225" y="25604"/>
                    <a:pt x="46425" y="25204"/>
                  </a:cubicBezTo>
                  <a:lnTo>
                    <a:pt x="47558" y="22943"/>
                  </a:lnTo>
                  <a:cubicBezTo>
                    <a:pt x="48167" y="21718"/>
                    <a:pt x="48013" y="20251"/>
                    <a:pt x="47162" y="19181"/>
                  </a:cubicBezTo>
                  <a:lnTo>
                    <a:pt x="45584" y="17205"/>
                  </a:lnTo>
                  <a:cubicBezTo>
                    <a:pt x="45305" y="16855"/>
                    <a:pt x="45163" y="16417"/>
                    <a:pt x="45183" y="15971"/>
                  </a:cubicBezTo>
                  <a:lnTo>
                    <a:pt x="45298" y="13445"/>
                  </a:lnTo>
                  <a:cubicBezTo>
                    <a:pt x="45357" y="12078"/>
                    <a:pt x="44619" y="10801"/>
                    <a:pt x="43406" y="10168"/>
                  </a:cubicBezTo>
                  <a:lnTo>
                    <a:pt x="41161" y="9005"/>
                  </a:lnTo>
                  <a:cubicBezTo>
                    <a:pt x="40765" y="8799"/>
                    <a:pt x="40456" y="8456"/>
                    <a:pt x="40293" y="8041"/>
                  </a:cubicBezTo>
                  <a:lnTo>
                    <a:pt x="39371" y="5686"/>
                  </a:lnTo>
                  <a:cubicBezTo>
                    <a:pt x="38869" y="4414"/>
                    <a:pt x="37676" y="3546"/>
                    <a:pt x="36310" y="3463"/>
                  </a:cubicBezTo>
                  <a:lnTo>
                    <a:pt x="33787" y="3313"/>
                  </a:lnTo>
                  <a:cubicBezTo>
                    <a:pt x="33340" y="3287"/>
                    <a:pt x="32919" y="3100"/>
                    <a:pt x="32602" y="2786"/>
                  </a:cubicBezTo>
                  <a:lnTo>
                    <a:pt x="30801" y="1010"/>
                  </a:lnTo>
                  <a:cubicBezTo>
                    <a:pt x="30130" y="351"/>
                    <a:pt x="29239" y="1"/>
                    <a:pt x="28332" y="1"/>
                  </a:cubicBezTo>
                  <a:cubicBezTo>
                    <a:pt x="27919" y="1"/>
                    <a:pt x="27501" y="73"/>
                    <a:pt x="27100" y="223"/>
                  </a:cubicBezTo>
                  <a:lnTo>
                    <a:pt x="24732" y="1114"/>
                  </a:lnTo>
                  <a:cubicBezTo>
                    <a:pt x="24523" y="1192"/>
                    <a:pt x="24304" y="1231"/>
                    <a:pt x="24084" y="1231"/>
                  </a:cubicBezTo>
                  <a:cubicBezTo>
                    <a:pt x="23864" y="1231"/>
                    <a:pt x="23644" y="1192"/>
                    <a:pt x="23435" y="1114"/>
                  </a:cubicBezTo>
                  <a:lnTo>
                    <a:pt x="21069" y="223"/>
                  </a:lnTo>
                  <a:cubicBezTo>
                    <a:pt x="20667" y="73"/>
                    <a:pt x="20250" y="1"/>
                    <a:pt x="19836"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1699;p52">
              <a:extLst>
                <a:ext uri="{FF2B5EF4-FFF2-40B4-BE49-F238E27FC236}">
                  <a16:creationId xmlns:a16="http://schemas.microsoft.com/office/drawing/2014/main" id="{BC992365-A930-4E62-B2D6-F96203812E74}"/>
                </a:ext>
              </a:extLst>
            </p:cNvPr>
            <p:cNvSpPr/>
            <p:nvPr/>
          </p:nvSpPr>
          <p:spPr>
            <a:xfrm>
              <a:off x="7008641" y="2138310"/>
              <a:ext cx="164563" cy="280280"/>
            </a:xfrm>
            <a:custGeom>
              <a:avLst/>
              <a:gdLst/>
              <a:ahLst/>
              <a:cxnLst/>
              <a:rect l="l" t="t" r="r" b="b"/>
              <a:pathLst>
                <a:path w="10747" h="18304" extrusionOk="0">
                  <a:moveTo>
                    <a:pt x="5210" y="0"/>
                  </a:moveTo>
                  <a:cubicBezTo>
                    <a:pt x="3793" y="0"/>
                    <a:pt x="2602" y="446"/>
                    <a:pt x="1636" y="1336"/>
                  </a:cubicBezTo>
                  <a:cubicBezTo>
                    <a:pt x="671" y="2227"/>
                    <a:pt x="208" y="3375"/>
                    <a:pt x="248" y="4783"/>
                  </a:cubicBezTo>
                  <a:lnTo>
                    <a:pt x="273" y="4855"/>
                  </a:lnTo>
                  <a:lnTo>
                    <a:pt x="3634" y="4855"/>
                  </a:lnTo>
                  <a:cubicBezTo>
                    <a:pt x="3634" y="4236"/>
                    <a:pt x="3799" y="3733"/>
                    <a:pt x="4129" y="3349"/>
                  </a:cubicBezTo>
                  <a:cubicBezTo>
                    <a:pt x="4459" y="2965"/>
                    <a:pt x="4853" y="2773"/>
                    <a:pt x="5308" y="2773"/>
                  </a:cubicBezTo>
                  <a:cubicBezTo>
                    <a:pt x="5310" y="2773"/>
                    <a:pt x="5312" y="2773"/>
                    <a:pt x="5314" y="2773"/>
                  </a:cubicBezTo>
                  <a:cubicBezTo>
                    <a:pt x="5873" y="2773"/>
                    <a:pt x="6303" y="2989"/>
                    <a:pt x="6604" y="3421"/>
                  </a:cubicBezTo>
                  <a:cubicBezTo>
                    <a:pt x="6905" y="3854"/>
                    <a:pt x="7056" y="4417"/>
                    <a:pt x="7056" y="5112"/>
                  </a:cubicBezTo>
                  <a:cubicBezTo>
                    <a:pt x="7056" y="5904"/>
                    <a:pt x="6905" y="6521"/>
                    <a:pt x="6604" y="6962"/>
                  </a:cubicBezTo>
                  <a:cubicBezTo>
                    <a:pt x="6302" y="7403"/>
                    <a:pt x="5841" y="7623"/>
                    <a:pt x="5223" y="7623"/>
                  </a:cubicBezTo>
                  <a:lnTo>
                    <a:pt x="3488" y="7623"/>
                  </a:lnTo>
                  <a:lnTo>
                    <a:pt x="3487" y="10311"/>
                  </a:lnTo>
                  <a:lnTo>
                    <a:pt x="5222" y="10311"/>
                  </a:lnTo>
                  <a:cubicBezTo>
                    <a:pt x="5899" y="10311"/>
                    <a:pt x="6409" y="10529"/>
                    <a:pt x="6756" y="10965"/>
                  </a:cubicBezTo>
                  <a:cubicBezTo>
                    <a:pt x="7102" y="11402"/>
                    <a:pt x="7275" y="12092"/>
                    <a:pt x="7275" y="13036"/>
                  </a:cubicBezTo>
                  <a:cubicBezTo>
                    <a:pt x="7275" y="13794"/>
                    <a:pt x="7098" y="14399"/>
                    <a:pt x="6743" y="14852"/>
                  </a:cubicBezTo>
                  <a:cubicBezTo>
                    <a:pt x="6390" y="15303"/>
                    <a:pt x="5913" y="15529"/>
                    <a:pt x="5314" y="15529"/>
                  </a:cubicBezTo>
                  <a:cubicBezTo>
                    <a:pt x="5312" y="15529"/>
                    <a:pt x="5310" y="15529"/>
                    <a:pt x="5308" y="15529"/>
                  </a:cubicBezTo>
                  <a:cubicBezTo>
                    <a:pt x="4778" y="15529"/>
                    <a:pt x="4334" y="15306"/>
                    <a:pt x="3977" y="14858"/>
                  </a:cubicBezTo>
                  <a:cubicBezTo>
                    <a:pt x="3618" y="14409"/>
                    <a:pt x="3438" y="13843"/>
                    <a:pt x="3438" y="13159"/>
                  </a:cubicBezTo>
                  <a:lnTo>
                    <a:pt x="65" y="13159"/>
                  </a:lnTo>
                  <a:lnTo>
                    <a:pt x="41" y="13232"/>
                  </a:lnTo>
                  <a:cubicBezTo>
                    <a:pt x="1" y="14862"/>
                    <a:pt x="493" y="16114"/>
                    <a:pt x="1519" y="16990"/>
                  </a:cubicBezTo>
                  <a:cubicBezTo>
                    <a:pt x="2544" y="17865"/>
                    <a:pt x="3768" y="18303"/>
                    <a:pt x="5192" y="18303"/>
                  </a:cubicBezTo>
                  <a:cubicBezTo>
                    <a:pt x="5194" y="18303"/>
                    <a:pt x="5196" y="18303"/>
                    <a:pt x="5199" y="18303"/>
                  </a:cubicBezTo>
                  <a:cubicBezTo>
                    <a:pt x="5201" y="18303"/>
                    <a:pt x="5204" y="18303"/>
                    <a:pt x="5206" y="18303"/>
                  </a:cubicBezTo>
                  <a:cubicBezTo>
                    <a:pt x="6824" y="18303"/>
                    <a:pt x="8151" y="17838"/>
                    <a:pt x="9187" y="16911"/>
                  </a:cubicBezTo>
                  <a:cubicBezTo>
                    <a:pt x="10226" y="15982"/>
                    <a:pt x="10745" y="14706"/>
                    <a:pt x="10747" y="13085"/>
                  </a:cubicBezTo>
                  <a:cubicBezTo>
                    <a:pt x="10745" y="12092"/>
                    <a:pt x="10526" y="11235"/>
                    <a:pt x="10087" y="10513"/>
                  </a:cubicBezTo>
                  <a:cubicBezTo>
                    <a:pt x="9646" y="9792"/>
                    <a:pt x="9010" y="9261"/>
                    <a:pt x="8180" y="8919"/>
                  </a:cubicBezTo>
                  <a:cubicBezTo>
                    <a:pt x="8905" y="8536"/>
                    <a:pt x="9476" y="8000"/>
                    <a:pt x="9891" y="7312"/>
                  </a:cubicBezTo>
                  <a:cubicBezTo>
                    <a:pt x="10303" y="6636"/>
                    <a:pt x="10519" y="5860"/>
                    <a:pt x="10515" y="5070"/>
                  </a:cubicBezTo>
                  <a:cubicBezTo>
                    <a:pt x="10515" y="3457"/>
                    <a:pt x="10033" y="2209"/>
                    <a:pt x="9072" y="1326"/>
                  </a:cubicBezTo>
                  <a:cubicBezTo>
                    <a:pt x="8111" y="441"/>
                    <a:pt x="6824" y="0"/>
                    <a:pt x="5210"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26" name="Google Shape;1700;p52">
            <a:extLst>
              <a:ext uri="{FF2B5EF4-FFF2-40B4-BE49-F238E27FC236}">
                <a16:creationId xmlns:a16="http://schemas.microsoft.com/office/drawing/2014/main" id="{E710DD31-D063-401D-AAC2-202B1AE6AB6F}"/>
              </a:ext>
            </a:extLst>
          </p:cNvPr>
          <p:cNvGrpSpPr/>
          <p:nvPr/>
        </p:nvGrpSpPr>
        <p:grpSpPr>
          <a:xfrm>
            <a:off x="3806408" y="5386061"/>
            <a:ext cx="3443691" cy="2957851"/>
            <a:chOff x="-1892919" y="-1135548"/>
            <a:chExt cx="1227668" cy="1054568"/>
          </a:xfrm>
        </p:grpSpPr>
        <p:sp>
          <p:nvSpPr>
            <p:cNvPr id="127" name="Google Shape;1701;p52">
              <a:extLst>
                <a:ext uri="{FF2B5EF4-FFF2-40B4-BE49-F238E27FC236}">
                  <a16:creationId xmlns:a16="http://schemas.microsoft.com/office/drawing/2014/main" id="{0702CBFB-2F75-4EE5-BF97-1A1C21BF7D7B}"/>
                </a:ext>
              </a:extLst>
            </p:cNvPr>
            <p:cNvSpPr/>
            <p:nvPr/>
          </p:nvSpPr>
          <p:spPr>
            <a:xfrm>
              <a:off x="-1304892" y="-883365"/>
              <a:ext cx="53222" cy="573535"/>
            </a:xfrm>
            <a:custGeom>
              <a:avLst/>
              <a:gdLst/>
              <a:ahLst/>
              <a:cxnLst/>
              <a:rect l="l" t="t" r="r" b="b"/>
              <a:pathLst>
                <a:path w="3474" h="37437" extrusionOk="0">
                  <a:moveTo>
                    <a:pt x="1" y="1"/>
                  </a:moveTo>
                  <a:lnTo>
                    <a:pt x="1" y="37437"/>
                  </a:lnTo>
                  <a:lnTo>
                    <a:pt x="3474" y="37437"/>
                  </a:lnTo>
                  <a:lnTo>
                    <a:pt x="3474" y="1"/>
                  </a:ln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1702;p52">
              <a:extLst>
                <a:ext uri="{FF2B5EF4-FFF2-40B4-BE49-F238E27FC236}">
                  <a16:creationId xmlns:a16="http://schemas.microsoft.com/office/drawing/2014/main" id="{06B5C998-7CCB-4574-BD4C-EAEFAF4E755A}"/>
                </a:ext>
              </a:extLst>
            </p:cNvPr>
            <p:cNvSpPr/>
            <p:nvPr/>
          </p:nvSpPr>
          <p:spPr>
            <a:xfrm>
              <a:off x="-1317669" y="-896142"/>
              <a:ext cx="78775" cy="599104"/>
            </a:xfrm>
            <a:custGeom>
              <a:avLst/>
              <a:gdLst/>
              <a:ahLst/>
              <a:cxnLst/>
              <a:rect l="l" t="t" r="r" b="b"/>
              <a:pathLst>
                <a:path w="5142" h="39106" extrusionOk="0">
                  <a:moveTo>
                    <a:pt x="3473" y="1669"/>
                  </a:moveTo>
                  <a:lnTo>
                    <a:pt x="3473" y="37436"/>
                  </a:lnTo>
                  <a:lnTo>
                    <a:pt x="1669" y="37436"/>
                  </a:lnTo>
                  <a:lnTo>
                    <a:pt x="1669" y="1669"/>
                  </a:lnTo>
                  <a:close/>
                  <a:moveTo>
                    <a:pt x="0" y="0"/>
                  </a:moveTo>
                  <a:lnTo>
                    <a:pt x="0" y="39105"/>
                  </a:lnTo>
                  <a:lnTo>
                    <a:pt x="5142" y="39105"/>
                  </a:lnTo>
                  <a:lnTo>
                    <a:pt x="5142" y="0"/>
                  </a:ln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1703;p52">
              <a:extLst>
                <a:ext uri="{FF2B5EF4-FFF2-40B4-BE49-F238E27FC236}">
                  <a16:creationId xmlns:a16="http://schemas.microsoft.com/office/drawing/2014/main" id="{C8AEDD4F-29E4-4FE7-B8F7-0BBDE8A49667}"/>
                </a:ext>
              </a:extLst>
            </p:cNvPr>
            <p:cNvSpPr/>
            <p:nvPr/>
          </p:nvSpPr>
          <p:spPr>
            <a:xfrm>
              <a:off x="-1664559" y="-1122771"/>
              <a:ext cx="770948" cy="725004"/>
            </a:xfrm>
            <a:custGeom>
              <a:avLst/>
              <a:gdLst/>
              <a:ahLst/>
              <a:cxnLst/>
              <a:rect l="l" t="t" r="r" b="b"/>
              <a:pathLst>
                <a:path w="50323" h="47324" extrusionOk="0">
                  <a:moveTo>
                    <a:pt x="25161" y="0"/>
                  </a:moveTo>
                  <a:cubicBezTo>
                    <a:pt x="24742" y="0"/>
                    <a:pt x="24323" y="218"/>
                    <a:pt x="24107" y="655"/>
                  </a:cubicBezTo>
                  <a:lnTo>
                    <a:pt x="17349" y="14349"/>
                  </a:lnTo>
                  <a:cubicBezTo>
                    <a:pt x="17177" y="14697"/>
                    <a:pt x="16846" y="14937"/>
                    <a:pt x="16464" y="14994"/>
                  </a:cubicBezTo>
                  <a:lnTo>
                    <a:pt x="1350" y="17188"/>
                  </a:lnTo>
                  <a:cubicBezTo>
                    <a:pt x="386" y="17330"/>
                    <a:pt x="1" y="18514"/>
                    <a:pt x="698" y="19194"/>
                  </a:cubicBezTo>
                  <a:lnTo>
                    <a:pt x="11635" y="29854"/>
                  </a:lnTo>
                  <a:cubicBezTo>
                    <a:pt x="11911" y="30125"/>
                    <a:pt x="12038" y="30514"/>
                    <a:pt x="11972" y="30894"/>
                  </a:cubicBezTo>
                  <a:lnTo>
                    <a:pt x="9391" y="45946"/>
                  </a:lnTo>
                  <a:cubicBezTo>
                    <a:pt x="9261" y="46706"/>
                    <a:pt x="9864" y="47323"/>
                    <a:pt x="10550" y="47323"/>
                  </a:cubicBezTo>
                  <a:cubicBezTo>
                    <a:pt x="10730" y="47323"/>
                    <a:pt x="10917" y="47280"/>
                    <a:pt x="11097" y="47186"/>
                  </a:cubicBezTo>
                  <a:lnTo>
                    <a:pt x="24615" y="40080"/>
                  </a:lnTo>
                  <a:cubicBezTo>
                    <a:pt x="24786" y="39990"/>
                    <a:pt x="24974" y="39945"/>
                    <a:pt x="25162" y="39945"/>
                  </a:cubicBezTo>
                  <a:cubicBezTo>
                    <a:pt x="25350" y="39945"/>
                    <a:pt x="25538" y="39990"/>
                    <a:pt x="25708" y="40080"/>
                  </a:cubicBezTo>
                  <a:lnTo>
                    <a:pt x="39226" y="47186"/>
                  </a:lnTo>
                  <a:cubicBezTo>
                    <a:pt x="39406" y="47281"/>
                    <a:pt x="39593" y="47324"/>
                    <a:pt x="39774" y="47324"/>
                  </a:cubicBezTo>
                  <a:cubicBezTo>
                    <a:pt x="40459" y="47324"/>
                    <a:pt x="41062" y="46707"/>
                    <a:pt x="40932" y="45946"/>
                  </a:cubicBezTo>
                  <a:lnTo>
                    <a:pt x="38351" y="30896"/>
                  </a:lnTo>
                  <a:cubicBezTo>
                    <a:pt x="38285" y="30514"/>
                    <a:pt x="38412" y="30125"/>
                    <a:pt x="38688" y="29855"/>
                  </a:cubicBezTo>
                  <a:lnTo>
                    <a:pt x="49625" y="19194"/>
                  </a:lnTo>
                  <a:cubicBezTo>
                    <a:pt x="50322" y="18514"/>
                    <a:pt x="49937" y="17330"/>
                    <a:pt x="48973" y="17190"/>
                  </a:cubicBezTo>
                  <a:lnTo>
                    <a:pt x="33859" y="14994"/>
                  </a:lnTo>
                  <a:cubicBezTo>
                    <a:pt x="33477" y="14937"/>
                    <a:pt x="33146" y="14698"/>
                    <a:pt x="32974" y="14351"/>
                  </a:cubicBezTo>
                  <a:lnTo>
                    <a:pt x="26216" y="656"/>
                  </a:lnTo>
                  <a:cubicBezTo>
                    <a:pt x="26000" y="219"/>
                    <a:pt x="25580" y="0"/>
                    <a:pt x="25161"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1704;p52">
              <a:extLst>
                <a:ext uri="{FF2B5EF4-FFF2-40B4-BE49-F238E27FC236}">
                  <a16:creationId xmlns:a16="http://schemas.microsoft.com/office/drawing/2014/main" id="{C9A8781A-8217-45A0-ADFB-225CAD869C27}"/>
                </a:ext>
              </a:extLst>
            </p:cNvPr>
            <p:cNvSpPr/>
            <p:nvPr/>
          </p:nvSpPr>
          <p:spPr>
            <a:xfrm>
              <a:off x="-1674196" y="-1135548"/>
              <a:ext cx="790206" cy="750573"/>
            </a:xfrm>
            <a:custGeom>
              <a:avLst/>
              <a:gdLst/>
              <a:ahLst/>
              <a:cxnLst/>
              <a:rect l="l" t="t" r="r" b="b"/>
              <a:pathLst>
                <a:path w="51580" h="48993" extrusionOk="0">
                  <a:moveTo>
                    <a:pt x="25790" y="1670"/>
                  </a:moveTo>
                  <a:cubicBezTo>
                    <a:pt x="25912" y="1670"/>
                    <a:pt x="26034" y="1734"/>
                    <a:pt x="26097" y="1861"/>
                  </a:cubicBezTo>
                  <a:lnTo>
                    <a:pt x="32855" y="15555"/>
                  </a:lnTo>
                  <a:cubicBezTo>
                    <a:pt x="33148" y="16147"/>
                    <a:pt x="33713" y="16560"/>
                    <a:pt x="34369" y="16655"/>
                  </a:cubicBezTo>
                  <a:lnTo>
                    <a:pt x="49481" y="18849"/>
                  </a:lnTo>
                  <a:cubicBezTo>
                    <a:pt x="49761" y="18893"/>
                    <a:pt x="49872" y="19234"/>
                    <a:pt x="49670" y="19433"/>
                  </a:cubicBezTo>
                  <a:lnTo>
                    <a:pt x="38735" y="30091"/>
                  </a:lnTo>
                  <a:cubicBezTo>
                    <a:pt x="38261" y="30552"/>
                    <a:pt x="38045" y="31218"/>
                    <a:pt x="38156" y="31871"/>
                  </a:cubicBezTo>
                  <a:lnTo>
                    <a:pt x="40738" y="46923"/>
                  </a:lnTo>
                  <a:cubicBezTo>
                    <a:pt x="40775" y="47144"/>
                    <a:pt x="40599" y="47322"/>
                    <a:pt x="40400" y="47322"/>
                  </a:cubicBezTo>
                  <a:cubicBezTo>
                    <a:pt x="40348" y="47322"/>
                    <a:pt x="40294" y="47310"/>
                    <a:pt x="40242" y="47283"/>
                  </a:cubicBezTo>
                  <a:lnTo>
                    <a:pt x="26725" y="40176"/>
                  </a:lnTo>
                  <a:cubicBezTo>
                    <a:pt x="26437" y="40025"/>
                    <a:pt x="26115" y="39945"/>
                    <a:pt x="25790" y="39945"/>
                  </a:cubicBezTo>
                  <a:lnTo>
                    <a:pt x="25790" y="39944"/>
                  </a:lnTo>
                  <a:cubicBezTo>
                    <a:pt x="25464" y="39944"/>
                    <a:pt x="25144" y="40025"/>
                    <a:pt x="24856" y="40176"/>
                  </a:cubicBezTo>
                  <a:lnTo>
                    <a:pt x="11339" y="47282"/>
                  </a:lnTo>
                  <a:cubicBezTo>
                    <a:pt x="11287" y="47309"/>
                    <a:pt x="11233" y="47321"/>
                    <a:pt x="11181" y="47321"/>
                  </a:cubicBezTo>
                  <a:cubicBezTo>
                    <a:pt x="10982" y="47321"/>
                    <a:pt x="10806" y="47142"/>
                    <a:pt x="10843" y="46922"/>
                  </a:cubicBezTo>
                  <a:lnTo>
                    <a:pt x="13424" y="31871"/>
                  </a:lnTo>
                  <a:cubicBezTo>
                    <a:pt x="13535" y="31220"/>
                    <a:pt x="13319" y="30554"/>
                    <a:pt x="12844" y="30093"/>
                  </a:cubicBezTo>
                  <a:lnTo>
                    <a:pt x="1910" y="19433"/>
                  </a:lnTo>
                  <a:cubicBezTo>
                    <a:pt x="1708" y="19234"/>
                    <a:pt x="1820" y="18891"/>
                    <a:pt x="2098" y="18849"/>
                  </a:cubicBezTo>
                  <a:lnTo>
                    <a:pt x="17212" y="16655"/>
                  </a:lnTo>
                  <a:cubicBezTo>
                    <a:pt x="17867" y="16560"/>
                    <a:pt x="18433" y="16147"/>
                    <a:pt x="18726" y="15555"/>
                  </a:cubicBezTo>
                  <a:lnTo>
                    <a:pt x="25484" y="1861"/>
                  </a:lnTo>
                  <a:cubicBezTo>
                    <a:pt x="25547" y="1734"/>
                    <a:pt x="25669" y="1670"/>
                    <a:pt x="25790" y="1670"/>
                  </a:cubicBezTo>
                  <a:close/>
                  <a:moveTo>
                    <a:pt x="25791" y="0"/>
                  </a:moveTo>
                  <a:cubicBezTo>
                    <a:pt x="25026" y="0"/>
                    <a:pt x="24327" y="434"/>
                    <a:pt x="23988" y="1121"/>
                  </a:cubicBezTo>
                  <a:lnTo>
                    <a:pt x="17230" y="14816"/>
                  </a:lnTo>
                  <a:cubicBezTo>
                    <a:pt x="17181" y="14915"/>
                    <a:pt x="17084" y="14986"/>
                    <a:pt x="16973" y="15002"/>
                  </a:cubicBezTo>
                  <a:lnTo>
                    <a:pt x="1859" y="17198"/>
                  </a:lnTo>
                  <a:cubicBezTo>
                    <a:pt x="1103" y="17308"/>
                    <a:pt x="473" y="17838"/>
                    <a:pt x="236" y="18566"/>
                  </a:cubicBezTo>
                  <a:cubicBezTo>
                    <a:pt x="0" y="19293"/>
                    <a:pt x="198" y="20092"/>
                    <a:pt x="745" y="20626"/>
                  </a:cubicBezTo>
                  <a:lnTo>
                    <a:pt x="11682" y="31286"/>
                  </a:lnTo>
                  <a:cubicBezTo>
                    <a:pt x="11762" y="31365"/>
                    <a:pt x="11798" y="31478"/>
                    <a:pt x="11780" y="31589"/>
                  </a:cubicBezTo>
                  <a:lnTo>
                    <a:pt x="9197" y="46639"/>
                  </a:lnTo>
                  <a:cubicBezTo>
                    <a:pt x="9069" y="47394"/>
                    <a:pt x="9379" y="48155"/>
                    <a:pt x="9997" y="48605"/>
                  </a:cubicBezTo>
                  <a:cubicBezTo>
                    <a:pt x="10348" y="48859"/>
                    <a:pt x="10763" y="48989"/>
                    <a:pt x="11181" y="48989"/>
                  </a:cubicBezTo>
                  <a:cubicBezTo>
                    <a:pt x="11500" y="48989"/>
                    <a:pt x="11820" y="48913"/>
                    <a:pt x="12114" y="48759"/>
                  </a:cubicBezTo>
                  <a:lnTo>
                    <a:pt x="25631" y="41653"/>
                  </a:lnTo>
                  <a:cubicBezTo>
                    <a:pt x="25681" y="41627"/>
                    <a:pt x="25735" y="41614"/>
                    <a:pt x="25790" y="41614"/>
                  </a:cubicBezTo>
                  <a:cubicBezTo>
                    <a:pt x="25845" y="41614"/>
                    <a:pt x="25899" y="41627"/>
                    <a:pt x="25950" y="41653"/>
                  </a:cubicBezTo>
                  <a:lnTo>
                    <a:pt x="39467" y="48760"/>
                  </a:lnTo>
                  <a:cubicBezTo>
                    <a:pt x="39755" y="48912"/>
                    <a:pt x="40077" y="48992"/>
                    <a:pt x="40404" y="48992"/>
                  </a:cubicBezTo>
                  <a:cubicBezTo>
                    <a:pt x="41649" y="48990"/>
                    <a:pt x="42593" y="47867"/>
                    <a:pt x="42382" y="46639"/>
                  </a:cubicBezTo>
                  <a:lnTo>
                    <a:pt x="39800" y="31587"/>
                  </a:lnTo>
                  <a:cubicBezTo>
                    <a:pt x="39781" y="31476"/>
                    <a:pt x="39819" y="31364"/>
                    <a:pt x="39899" y="31286"/>
                  </a:cubicBezTo>
                  <a:lnTo>
                    <a:pt x="50834" y="20626"/>
                  </a:lnTo>
                  <a:cubicBezTo>
                    <a:pt x="51382" y="20092"/>
                    <a:pt x="51579" y="19293"/>
                    <a:pt x="51343" y="18566"/>
                  </a:cubicBezTo>
                  <a:cubicBezTo>
                    <a:pt x="51107" y="17838"/>
                    <a:pt x="50478" y="17308"/>
                    <a:pt x="49720" y="17198"/>
                  </a:cubicBezTo>
                  <a:lnTo>
                    <a:pt x="34608" y="15002"/>
                  </a:lnTo>
                  <a:cubicBezTo>
                    <a:pt x="34497" y="14986"/>
                    <a:pt x="34400" y="14915"/>
                    <a:pt x="34351" y="14816"/>
                  </a:cubicBezTo>
                  <a:lnTo>
                    <a:pt x="27594" y="1121"/>
                  </a:lnTo>
                  <a:cubicBezTo>
                    <a:pt x="27255" y="434"/>
                    <a:pt x="26556" y="0"/>
                    <a:pt x="25791"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1705;p52">
              <a:extLst>
                <a:ext uri="{FF2B5EF4-FFF2-40B4-BE49-F238E27FC236}">
                  <a16:creationId xmlns:a16="http://schemas.microsoft.com/office/drawing/2014/main" id="{5AE71160-A49F-4AFB-BE36-B8BE098ADC5B}"/>
                </a:ext>
              </a:extLst>
            </p:cNvPr>
            <p:cNvSpPr/>
            <p:nvPr/>
          </p:nvSpPr>
          <p:spPr>
            <a:xfrm>
              <a:off x="-1362204" y="-871921"/>
              <a:ext cx="165088" cy="276541"/>
            </a:xfrm>
            <a:custGeom>
              <a:avLst/>
              <a:gdLst/>
              <a:ahLst/>
              <a:cxnLst/>
              <a:rect l="l" t="t" r="r" b="b"/>
              <a:pathLst>
                <a:path w="10776" h="18051" extrusionOk="0">
                  <a:moveTo>
                    <a:pt x="5216" y="0"/>
                  </a:moveTo>
                  <a:cubicBezTo>
                    <a:pt x="3619" y="0"/>
                    <a:pt x="2348" y="561"/>
                    <a:pt x="1403" y="1680"/>
                  </a:cubicBezTo>
                  <a:cubicBezTo>
                    <a:pt x="457" y="2802"/>
                    <a:pt x="1" y="4168"/>
                    <a:pt x="34" y="5782"/>
                  </a:cubicBezTo>
                  <a:lnTo>
                    <a:pt x="58" y="5842"/>
                  </a:lnTo>
                  <a:lnTo>
                    <a:pt x="3443" y="5842"/>
                  </a:lnTo>
                  <a:cubicBezTo>
                    <a:pt x="3443" y="4926"/>
                    <a:pt x="3596" y="4186"/>
                    <a:pt x="3902" y="3622"/>
                  </a:cubicBezTo>
                  <a:cubicBezTo>
                    <a:pt x="4207" y="3057"/>
                    <a:pt x="4645" y="2774"/>
                    <a:pt x="5216" y="2774"/>
                  </a:cubicBezTo>
                  <a:cubicBezTo>
                    <a:pt x="5769" y="2774"/>
                    <a:pt x="6193" y="3006"/>
                    <a:pt x="6485" y="3473"/>
                  </a:cubicBezTo>
                  <a:cubicBezTo>
                    <a:pt x="6779" y="3939"/>
                    <a:pt x="6926" y="4551"/>
                    <a:pt x="6926" y="5310"/>
                  </a:cubicBezTo>
                  <a:cubicBezTo>
                    <a:pt x="6926" y="5865"/>
                    <a:pt x="6787" y="6482"/>
                    <a:pt x="6504" y="7159"/>
                  </a:cubicBezTo>
                  <a:cubicBezTo>
                    <a:pt x="6223" y="7837"/>
                    <a:pt x="5761" y="8632"/>
                    <a:pt x="5118" y="9546"/>
                  </a:cubicBezTo>
                  <a:lnTo>
                    <a:pt x="266" y="15693"/>
                  </a:lnTo>
                  <a:lnTo>
                    <a:pt x="266" y="18051"/>
                  </a:lnTo>
                  <a:lnTo>
                    <a:pt x="10776" y="18051"/>
                  </a:lnTo>
                  <a:lnTo>
                    <a:pt x="10776" y="15277"/>
                  </a:lnTo>
                  <a:lnTo>
                    <a:pt x="4763" y="15277"/>
                  </a:lnTo>
                  <a:lnTo>
                    <a:pt x="7085" y="11952"/>
                  </a:lnTo>
                  <a:cubicBezTo>
                    <a:pt x="8275" y="10454"/>
                    <a:pt x="9124" y="9239"/>
                    <a:pt x="9633" y="8311"/>
                  </a:cubicBezTo>
                  <a:cubicBezTo>
                    <a:pt x="10143" y="7381"/>
                    <a:pt x="10397" y="6371"/>
                    <a:pt x="10397" y="5280"/>
                  </a:cubicBezTo>
                  <a:cubicBezTo>
                    <a:pt x="10397" y="3650"/>
                    <a:pt x="9941" y="2363"/>
                    <a:pt x="9027" y="1418"/>
                  </a:cubicBezTo>
                  <a:cubicBezTo>
                    <a:pt x="8115" y="473"/>
                    <a:pt x="6844" y="0"/>
                    <a:pt x="521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1706;p52">
              <a:extLst>
                <a:ext uri="{FF2B5EF4-FFF2-40B4-BE49-F238E27FC236}">
                  <a16:creationId xmlns:a16="http://schemas.microsoft.com/office/drawing/2014/main" id="{3A83BE0F-5CD2-460D-8B0D-07AAB037EE85}"/>
                </a:ext>
              </a:extLst>
            </p:cNvPr>
            <p:cNvSpPr/>
            <p:nvPr/>
          </p:nvSpPr>
          <p:spPr>
            <a:xfrm>
              <a:off x="-1425108" y="-344852"/>
              <a:ext cx="292045" cy="251095"/>
            </a:xfrm>
            <a:custGeom>
              <a:avLst/>
              <a:gdLst/>
              <a:ahLst/>
              <a:cxnLst/>
              <a:rect l="l" t="t" r="r" b="b"/>
              <a:pathLst>
                <a:path w="19063" h="16390" extrusionOk="0">
                  <a:moveTo>
                    <a:pt x="6758" y="0"/>
                  </a:moveTo>
                  <a:cubicBezTo>
                    <a:pt x="3026" y="0"/>
                    <a:pt x="1" y="3027"/>
                    <a:pt x="1" y="6759"/>
                  </a:cubicBezTo>
                  <a:lnTo>
                    <a:pt x="1" y="14925"/>
                  </a:lnTo>
                  <a:cubicBezTo>
                    <a:pt x="1" y="15734"/>
                    <a:pt x="657" y="16390"/>
                    <a:pt x="1465" y="16390"/>
                  </a:cubicBezTo>
                  <a:lnTo>
                    <a:pt x="17598" y="16390"/>
                  </a:lnTo>
                  <a:cubicBezTo>
                    <a:pt x="18406" y="16390"/>
                    <a:pt x="19062" y="15734"/>
                    <a:pt x="19062" y="14925"/>
                  </a:cubicBezTo>
                  <a:lnTo>
                    <a:pt x="19062" y="6759"/>
                  </a:lnTo>
                  <a:cubicBezTo>
                    <a:pt x="19062" y="3027"/>
                    <a:pt x="16037" y="0"/>
                    <a:pt x="12305"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1707;p52">
              <a:extLst>
                <a:ext uri="{FF2B5EF4-FFF2-40B4-BE49-F238E27FC236}">
                  <a16:creationId xmlns:a16="http://schemas.microsoft.com/office/drawing/2014/main" id="{59851E30-7125-4CDC-A63E-3F9146239DA8}"/>
                </a:ext>
              </a:extLst>
            </p:cNvPr>
            <p:cNvSpPr/>
            <p:nvPr/>
          </p:nvSpPr>
          <p:spPr>
            <a:xfrm>
              <a:off x="-1437885" y="-357644"/>
              <a:ext cx="317599" cy="276664"/>
            </a:xfrm>
            <a:custGeom>
              <a:avLst/>
              <a:gdLst/>
              <a:ahLst/>
              <a:cxnLst/>
              <a:rect l="l" t="t" r="r" b="b"/>
              <a:pathLst>
                <a:path w="20731" h="18059" extrusionOk="0">
                  <a:moveTo>
                    <a:pt x="13139" y="1670"/>
                  </a:moveTo>
                  <a:cubicBezTo>
                    <a:pt x="16406" y="1670"/>
                    <a:pt x="19063" y="4327"/>
                    <a:pt x="19063" y="7594"/>
                  </a:cubicBezTo>
                  <a:lnTo>
                    <a:pt x="19063" y="15760"/>
                  </a:lnTo>
                  <a:cubicBezTo>
                    <a:pt x="19063" y="16109"/>
                    <a:pt x="18781" y="16392"/>
                    <a:pt x="18432" y="16392"/>
                  </a:cubicBezTo>
                  <a:lnTo>
                    <a:pt x="2299" y="16392"/>
                  </a:lnTo>
                  <a:cubicBezTo>
                    <a:pt x="1950" y="16392"/>
                    <a:pt x="1669" y="16109"/>
                    <a:pt x="1669" y="15760"/>
                  </a:cubicBezTo>
                  <a:lnTo>
                    <a:pt x="1669" y="7594"/>
                  </a:lnTo>
                  <a:cubicBezTo>
                    <a:pt x="1669" y="4327"/>
                    <a:pt x="4327" y="1670"/>
                    <a:pt x="7592" y="1670"/>
                  </a:cubicBezTo>
                  <a:close/>
                  <a:moveTo>
                    <a:pt x="7592" y="1"/>
                  </a:moveTo>
                  <a:cubicBezTo>
                    <a:pt x="3406" y="1"/>
                    <a:pt x="0" y="3408"/>
                    <a:pt x="0" y="7594"/>
                  </a:cubicBezTo>
                  <a:lnTo>
                    <a:pt x="0" y="15760"/>
                  </a:lnTo>
                  <a:cubicBezTo>
                    <a:pt x="2" y="17030"/>
                    <a:pt x="1029" y="18058"/>
                    <a:pt x="2299" y="18059"/>
                  </a:cubicBezTo>
                  <a:lnTo>
                    <a:pt x="18432" y="18059"/>
                  </a:lnTo>
                  <a:cubicBezTo>
                    <a:pt x="19702" y="18058"/>
                    <a:pt x="20729" y="17030"/>
                    <a:pt x="20731" y="15760"/>
                  </a:cubicBezTo>
                  <a:lnTo>
                    <a:pt x="20731" y="7594"/>
                  </a:lnTo>
                  <a:cubicBezTo>
                    <a:pt x="20731" y="3408"/>
                    <a:pt x="17325" y="1"/>
                    <a:pt x="13139"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1708;p52">
              <a:extLst>
                <a:ext uri="{FF2B5EF4-FFF2-40B4-BE49-F238E27FC236}">
                  <a16:creationId xmlns:a16="http://schemas.microsoft.com/office/drawing/2014/main" id="{1828BD9C-1C83-4494-8355-0B03DB8B6B92}"/>
                </a:ext>
              </a:extLst>
            </p:cNvPr>
            <p:cNvSpPr/>
            <p:nvPr/>
          </p:nvSpPr>
          <p:spPr>
            <a:xfrm>
              <a:off x="-1866217" y="-956656"/>
              <a:ext cx="69124" cy="122238"/>
            </a:xfrm>
            <a:custGeom>
              <a:avLst/>
              <a:gdLst/>
              <a:ahLst/>
              <a:cxnLst/>
              <a:rect l="l" t="t" r="r" b="b"/>
              <a:pathLst>
                <a:path w="4512" h="7979" extrusionOk="0">
                  <a:moveTo>
                    <a:pt x="1237" y="1"/>
                  </a:moveTo>
                  <a:cubicBezTo>
                    <a:pt x="844" y="1"/>
                    <a:pt x="426" y="440"/>
                    <a:pt x="309" y="1051"/>
                  </a:cubicBezTo>
                  <a:cubicBezTo>
                    <a:pt x="1" y="2645"/>
                    <a:pt x="149" y="4270"/>
                    <a:pt x="766" y="5560"/>
                  </a:cubicBezTo>
                  <a:cubicBezTo>
                    <a:pt x="1550" y="7201"/>
                    <a:pt x="2875" y="7959"/>
                    <a:pt x="4220" y="7978"/>
                  </a:cubicBezTo>
                  <a:cubicBezTo>
                    <a:pt x="4512" y="6231"/>
                    <a:pt x="4393" y="4375"/>
                    <a:pt x="3738" y="2735"/>
                  </a:cubicBezTo>
                  <a:cubicBezTo>
                    <a:pt x="3217" y="1447"/>
                    <a:pt x="2428" y="509"/>
                    <a:pt x="1456" y="51"/>
                  </a:cubicBezTo>
                  <a:cubicBezTo>
                    <a:pt x="1386" y="17"/>
                    <a:pt x="1312" y="1"/>
                    <a:pt x="1237"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5" name="Google Shape;1709;p52">
              <a:extLst>
                <a:ext uri="{FF2B5EF4-FFF2-40B4-BE49-F238E27FC236}">
                  <a16:creationId xmlns:a16="http://schemas.microsoft.com/office/drawing/2014/main" id="{55BB218E-167A-4269-A6CF-4C55DD9C49C3}"/>
                </a:ext>
              </a:extLst>
            </p:cNvPr>
            <p:cNvSpPr/>
            <p:nvPr/>
          </p:nvSpPr>
          <p:spPr>
            <a:xfrm>
              <a:off x="-1876098" y="-966246"/>
              <a:ext cx="89055" cy="141541"/>
            </a:xfrm>
            <a:custGeom>
              <a:avLst/>
              <a:gdLst/>
              <a:ahLst/>
              <a:cxnLst/>
              <a:rect l="l" t="t" r="r" b="b"/>
              <a:pathLst>
                <a:path w="5813" h="9239" extrusionOk="0">
                  <a:moveTo>
                    <a:pt x="1872" y="1260"/>
                  </a:moveTo>
                  <a:cubicBezTo>
                    <a:pt x="2679" y="1657"/>
                    <a:pt x="3345" y="2462"/>
                    <a:pt x="3802" y="3595"/>
                  </a:cubicBezTo>
                  <a:cubicBezTo>
                    <a:pt x="4314" y="4872"/>
                    <a:pt x="4495" y="6389"/>
                    <a:pt x="4328" y="7921"/>
                  </a:cubicBezTo>
                  <a:cubicBezTo>
                    <a:pt x="3338" y="7719"/>
                    <a:pt x="2499" y="7013"/>
                    <a:pt x="1976" y="5916"/>
                  </a:cubicBezTo>
                  <a:cubicBezTo>
                    <a:pt x="1431" y="4778"/>
                    <a:pt x="1283" y="3275"/>
                    <a:pt x="1568" y="1795"/>
                  </a:cubicBezTo>
                  <a:cubicBezTo>
                    <a:pt x="1627" y="1485"/>
                    <a:pt x="1790" y="1306"/>
                    <a:pt x="1872" y="1260"/>
                  </a:cubicBezTo>
                  <a:close/>
                  <a:moveTo>
                    <a:pt x="1881" y="0"/>
                  </a:moveTo>
                  <a:cubicBezTo>
                    <a:pt x="1693" y="0"/>
                    <a:pt x="1503" y="47"/>
                    <a:pt x="1319" y="139"/>
                  </a:cubicBezTo>
                  <a:cubicBezTo>
                    <a:pt x="836" y="383"/>
                    <a:pt x="460" y="927"/>
                    <a:pt x="339" y="1559"/>
                  </a:cubicBezTo>
                  <a:cubicBezTo>
                    <a:pt x="0" y="3321"/>
                    <a:pt x="181" y="5060"/>
                    <a:pt x="846" y="6455"/>
                  </a:cubicBezTo>
                  <a:cubicBezTo>
                    <a:pt x="1676" y="8193"/>
                    <a:pt x="3138" y="9205"/>
                    <a:pt x="4855" y="9229"/>
                  </a:cubicBezTo>
                  <a:lnTo>
                    <a:pt x="5393" y="9238"/>
                  </a:lnTo>
                  <a:lnTo>
                    <a:pt x="5482" y="8708"/>
                  </a:lnTo>
                  <a:cubicBezTo>
                    <a:pt x="5812" y="6731"/>
                    <a:pt x="5632" y="4802"/>
                    <a:pt x="4963" y="3128"/>
                  </a:cubicBezTo>
                  <a:cubicBezTo>
                    <a:pt x="4378" y="1680"/>
                    <a:pt x="3482" y="636"/>
                    <a:pt x="2372" y="112"/>
                  </a:cubicBezTo>
                  <a:cubicBezTo>
                    <a:pt x="2216" y="38"/>
                    <a:pt x="2050" y="0"/>
                    <a:pt x="1881"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6" name="Google Shape;1710;p52">
              <a:extLst>
                <a:ext uri="{FF2B5EF4-FFF2-40B4-BE49-F238E27FC236}">
                  <a16:creationId xmlns:a16="http://schemas.microsoft.com/office/drawing/2014/main" id="{5D846672-BD48-486C-BB0A-1F087125778B}"/>
                </a:ext>
              </a:extLst>
            </p:cNvPr>
            <p:cNvSpPr/>
            <p:nvPr/>
          </p:nvSpPr>
          <p:spPr>
            <a:xfrm>
              <a:off x="-1801566" y="-919674"/>
              <a:ext cx="95153" cy="86451"/>
            </a:xfrm>
            <a:custGeom>
              <a:avLst/>
              <a:gdLst/>
              <a:ahLst/>
              <a:cxnLst/>
              <a:rect l="l" t="t" r="r" b="b"/>
              <a:pathLst>
                <a:path w="6211" h="5643" extrusionOk="0">
                  <a:moveTo>
                    <a:pt x="4866" y="1"/>
                  </a:moveTo>
                  <a:cubicBezTo>
                    <a:pt x="3989" y="1"/>
                    <a:pt x="3071" y="303"/>
                    <a:pt x="2228" y="979"/>
                  </a:cubicBezTo>
                  <a:cubicBezTo>
                    <a:pt x="910" y="2031"/>
                    <a:pt x="97" y="3790"/>
                    <a:pt x="0" y="5564"/>
                  </a:cubicBezTo>
                  <a:cubicBezTo>
                    <a:pt x="254" y="5617"/>
                    <a:pt x="511" y="5643"/>
                    <a:pt x="770" y="5643"/>
                  </a:cubicBezTo>
                  <a:cubicBezTo>
                    <a:pt x="1862" y="5643"/>
                    <a:pt x="2978" y="5181"/>
                    <a:pt x="3955" y="4329"/>
                  </a:cubicBezTo>
                  <a:cubicBezTo>
                    <a:pt x="4910" y="3492"/>
                    <a:pt x="5593" y="2415"/>
                    <a:pt x="6018" y="1239"/>
                  </a:cubicBezTo>
                  <a:cubicBezTo>
                    <a:pt x="6210" y="705"/>
                    <a:pt x="5959" y="130"/>
                    <a:pt x="5479" y="50"/>
                  </a:cubicBezTo>
                  <a:cubicBezTo>
                    <a:pt x="5278" y="18"/>
                    <a:pt x="5073" y="1"/>
                    <a:pt x="4866"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7" name="Google Shape;1711;p52">
              <a:extLst>
                <a:ext uri="{FF2B5EF4-FFF2-40B4-BE49-F238E27FC236}">
                  <a16:creationId xmlns:a16="http://schemas.microsoft.com/office/drawing/2014/main" id="{BAD82778-52A3-4B53-801F-C1E0064485D1}"/>
                </a:ext>
              </a:extLst>
            </p:cNvPr>
            <p:cNvSpPr/>
            <p:nvPr/>
          </p:nvSpPr>
          <p:spPr>
            <a:xfrm>
              <a:off x="-1811585" y="-929249"/>
              <a:ext cx="113797" cy="105601"/>
            </a:xfrm>
            <a:custGeom>
              <a:avLst/>
              <a:gdLst/>
              <a:ahLst/>
              <a:cxnLst/>
              <a:rect l="l" t="t" r="r" b="b"/>
              <a:pathLst>
                <a:path w="7428" h="6893" extrusionOk="0">
                  <a:moveTo>
                    <a:pt x="5524" y="1251"/>
                  </a:moveTo>
                  <a:cubicBezTo>
                    <a:pt x="5693" y="1251"/>
                    <a:pt x="5862" y="1265"/>
                    <a:pt x="6030" y="1292"/>
                  </a:cubicBezTo>
                  <a:cubicBezTo>
                    <a:pt x="6047" y="1295"/>
                    <a:pt x="6064" y="1320"/>
                    <a:pt x="6072" y="1333"/>
                  </a:cubicBezTo>
                  <a:cubicBezTo>
                    <a:pt x="6108" y="1395"/>
                    <a:pt x="6132" y="1514"/>
                    <a:pt x="6083" y="1651"/>
                  </a:cubicBezTo>
                  <a:cubicBezTo>
                    <a:pt x="5678" y="2778"/>
                    <a:pt x="5025" y="3757"/>
                    <a:pt x="4197" y="4483"/>
                  </a:cubicBezTo>
                  <a:cubicBezTo>
                    <a:pt x="3321" y="5247"/>
                    <a:pt x="2348" y="5642"/>
                    <a:pt x="1418" y="5642"/>
                  </a:cubicBezTo>
                  <a:cubicBezTo>
                    <a:pt x="1392" y="5642"/>
                    <a:pt x="1365" y="5642"/>
                    <a:pt x="1339" y="5641"/>
                  </a:cubicBezTo>
                  <a:lnTo>
                    <a:pt x="1339" y="5641"/>
                  </a:lnTo>
                  <a:cubicBezTo>
                    <a:pt x="1557" y="4217"/>
                    <a:pt x="2269" y="2893"/>
                    <a:pt x="3274" y="2091"/>
                  </a:cubicBezTo>
                  <a:cubicBezTo>
                    <a:pt x="3959" y="1541"/>
                    <a:pt x="4743" y="1251"/>
                    <a:pt x="5524" y="1251"/>
                  </a:cubicBezTo>
                  <a:close/>
                  <a:moveTo>
                    <a:pt x="5524" y="0"/>
                  </a:moveTo>
                  <a:cubicBezTo>
                    <a:pt x="4458" y="0"/>
                    <a:pt x="3402" y="384"/>
                    <a:pt x="2492" y="1114"/>
                  </a:cubicBezTo>
                  <a:cubicBezTo>
                    <a:pt x="1061" y="2256"/>
                    <a:pt x="140" y="4141"/>
                    <a:pt x="29" y="6154"/>
                  </a:cubicBezTo>
                  <a:lnTo>
                    <a:pt x="0" y="6693"/>
                  </a:lnTo>
                  <a:lnTo>
                    <a:pt x="528" y="6801"/>
                  </a:lnTo>
                  <a:cubicBezTo>
                    <a:pt x="817" y="6862"/>
                    <a:pt x="1114" y="6892"/>
                    <a:pt x="1411" y="6892"/>
                  </a:cubicBezTo>
                  <a:cubicBezTo>
                    <a:pt x="2649" y="6892"/>
                    <a:pt x="3926" y="6381"/>
                    <a:pt x="5021" y="5424"/>
                  </a:cubicBezTo>
                  <a:cubicBezTo>
                    <a:pt x="6008" y="4558"/>
                    <a:pt x="6783" y="3401"/>
                    <a:pt x="7260" y="2075"/>
                  </a:cubicBezTo>
                  <a:cubicBezTo>
                    <a:pt x="7428" y="1614"/>
                    <a:pt x="7387" y="1099"/>
                    <a:pt x="7152" y="700"/>
                  </a:cubicBezTo>
                  <a:cubicBezTo>
                    <a:pt x="6946" y="350"/>
                    <a:pt x="6622" y="122"/>
                    <a:pt x="6234" y="57"/>
                  </a:cubicBezTo>
                  <a:cubicBezTo>
                    <a:pt x="5998" y="19"/>
                    <a:pt x="5761" y="0"/>
                    <a:pt x="5524"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8" name="Google Shape;1712;p52">
              <a:extLst>
                <a:ext uri="{FF2B5EF4-FFF2-40B4-BE49-F238E27FC236}">
                  <a16:creationId xmlns:a16="http://schemas.microsoft.com/office/drawing/2014/main" id="{8A98452F-F236-4F64-8BED-433FB5556EDC}"/>
                </a:ext>
              </a:extLst>
            </p:cNvPr>
            <p:cNvSpPr/>
            <p:nvPr/>
          </p:nvSpPr>
          <p:spPr>
            <a:xfrm>
              <a:off x="-1883344" y="-819465"/>
              <a:ext cx="80399" cy="108251"/>
            </a:xfrm>
            <a:custGeom>
              <a:avLst/>
              <a:gdLst/>
              <a:ahLst/>
              <a:cxnLst/>
              <a:rect l="l" t="t" r="r" b="b"/>
              <a:pathLst>
                <a:path w="5248" h="7066" extrusionOk="0">
                  <a:moveTo>
                    <a:pt x="806" y="0"/>
                  </a:moveTo>
                  <a:cubicBezTo>
                    <a:pt x="379" y="0"/>
                    <a:pt x="0" y="530"/>
                    <a:pt x="12" y="1185"/>
                  </a:cubicBezTo>
                  <a:cubicBezTo>
                    <a:pt x="40" y="2751"/>
                    <a:pt x="515" y="4266"/>
                    <a:pt x="1378" y="5375"/>
                  </a:cubicBezTo>
                  <a:cubicBezTo>
                    <a:pt x="2292" y="6547"/>
                    <a:pt x="3446" y="7065"/>
                    <a:pt x="4570" y="7065"/>
                  </a:cubicBezTo>
                  <a:cubicBezTo>
                    <a:pt x="4798" y="7065"/>
                    <a:pt x="5024" y="7044"/>
                    <a:pt x="5248" y="7002"/>
                  </a:cubicBezTo>
                  <a:cubicBezTo>
                    <a:pt x="5184" y="5273"/>
                    <a:pt x="4693" y="3532"/>
                    <a:pt x="3714" y="2108"/>
                  </a:cubicBezTo>
                  <a:cubicBezTo>
                    <a:pt x="2941" y="989"/>
                    <a:pt x="1972" y="258"/>
                    <a:pt x="927" y="14"/>
                  </a:cubicBezTo>
                  <a:cubicBezTo>
                    <a:pt x="887" y="5"/>
                    <a:pt x="846" y="0"/>
                    <a:pt x="806"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9" name="Google Shape;1713;p52">
              <a:extLst>
                <a:ext uri="{FF2B5EF4-FFF2-40B4-BE49-F238E27FC236}">
                  <a16:creationId xmlns:a16="http://schemas.microsoft.com/office/drawing/2014/main" id="{1E74F921-6321-4606-8DBB-499F77118BAB}"/>
                </a:ext>
              </a:extLst>
            </p:cNvPr>
            <p:cNvSpPr/>
            <p:nvPr/>
          </p:nvSpPr>
          <p:spPr>
            <a:xfrm>
              <a:off x="-1892919" y="-829071"/>
              <a:ext cx="99840" cy="127462"/>
            </a:xfrm>
            <a:custGeom>
              <a:avLst/>
              <a:gdLst/>
              <a:ahLst/>
              <a:cxnLst/>
              <a:rect l="l" t="t" r="r" b="b"/>
              <a:pathLst>
                <a:path w="6517" h="8320" extrusionOk="0">
                  <a:moveTo>
                    <a:pt x="1444" y="1258"/>
                  </a:moveTo>
                  <a:cubicBezTo>
                    <a:pt x="2323" y="1474"/>
                    <a:pt x="3145" y="2106"/>
                    <a:pt x="3825" y="3088"/>
                  </a:cubicBezTo>
                  <a:cubicBezTo>
                    <a:pt x="4581" y="4191"/>
                    <a:pt x="5064" y="5586"/>
                    <a:pt x="5208" y="7066"/>
                  </a:cubicBezTo>
                  <a:lnTo>
                    <a:pt x="5198" y="7066"/>
                  </a:lnTo>
                  <a:cubicBezTo>
                    <a:pt x="4191" y="7066"/>
                    <a:pt x="3230" y="6557"/>
                    <a:pt x="2498" y="5618"/>
                  </a:cubicBezTo>
                  <a:cubicBezTo>
                    <a:pt x="1740" y="4643"/>
                    <a:pt x="1290" y="3251"/>
                    <a:pt x="1264" y="1799"/>
                  </a:cubicBezTo>
                  <a:cubicBezTo>
                    <a:pt x="1257" y="1506"/>
                    <a:pt x="1378" y="1310"/>
                    <a:pt x="1444" y="1258"/>
                  </a:cubicBezTo>
                  <a:close/>
                  <a:moveTo>
                    <a:pt x="1429" y="0"/>
                  </a:moveTo>
                  <a:cubicBezTo>
                    <a:pt x="1158" y="0"/>
                    <a:pt x="893" y="96"/>
                    <a:pt x="662" y="283"/>
                  </a:cubicBezTo>
                  <a:cubicBezTo>
                    <a:pt x="242" y="620"/>
                    <a:pt x="0" y="1196"/>
                    <a:pt x="12" y="1822"/>
                  </a:cubicBezTo>
                  <a:cubicBezTo>
                    <a:pt x="42" y="3565"/>
                    <a:pt x="575" y="5185"/>
                    <a:pt x="1511" y="6386"/>
                  </a:cubicBezTo>
                  <a:cubicBezTo>
                    <a:pt x="2488" y="7641"/>
                    <a:pt x="3793" y="8320"/>
                    <a:pt x="5182" y="8320"/>
                  </a:cubicBezTo>
                  <a:cubicBezTo>
                    <a:pt x="5452" y="8318"/>
                    <a:pt x="5721" y="8294"/>
                    <a:pt x="5987" y="8243"/>
                  </a:cubicBezTo>
                  <a:lnTo>
                    <a:pt x="6517" y="8145"/>
                  </a:lnTo>
                  <a:lnTo>
                    <a:pt x="6498" y="7606"/>
                  </a:lnTo>
                  <a:cubicBezTo>
                    <a:pt x="6428" y="5648"/>
                    <a:pt x="5860" y="3841"/>
                    <a:pt x="4854" y="2378"/>
                  </a:cubicBezTo>
                  <a:cubicBezTo>
                    <a:pt x="3986" y="1121"/>
                    <a:pt x="2894" y="310"/>
                    <a:pt x="1698" y="32"/>
                  </a:cubicBezTo>
                  <a:cubicBezTo>
                    <a:pt x="1608" y="11"/>
                    <a:pt x="1519" y="0"/>
                    <a:pt x="1429"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0" name="Google Shape;1714;p52">
              <a:extLst>
                <a:ext uri="{FF2B5EF4-FFF2-40B4-BE49-F238E27FC236}">
                  <a16:creationId xmlns:a16="http://schemas.microsoft.com/office/drawing/2014/main" id="{FB52DB2F-A3F5-456D-99CD-A0473892EACD}"/>
                </a:ext>
              </a:extLst>
            </p:cNvPr>
            <p:cNvSpPr/>
            <p:nvPr/>
          </p:nvSpPr>
          <p:spPr>
            <a:xfrm>
              <a:off x="-1806913" y="-808987"/>
              <a:ext cx="82023" cy="96807"/>
            </a:xfrm>
            <a:custGeom>
              <a:avLst/>
              <a:gdLst/>
              <a:ahLst/>
              <a:cxnLst/>
              <a:rect l="l" t="t" r="r" b="b"/>
              <a:pathLst>
                <a:path w="5354" h="6319" extrusionOk="0">
                  <a:moveTo>
                    <a:pt x="4529" y="0"/>
                  </a:moveTo>
                  <a:cubicBezTo>
                    <a:pt x="4521" y="0"/>
                    <a:pt x="4512" y="0"/>
                    <a:pt x="4504" y="1"/>
                  </a:cubicBezTo>
                  <a:cubicBezTo>
                    <a:pt x="3439" y="45"/>
                    <a:pt x="2361" y="518"/>
                    <a:pt x="1514" y="1514"/>
                  </a:cubicBezTo>
                  <a:cubicBezTo>
                    <a:pt x="439" y="2769"/>
                    <a:pt x="1" y="4602"/>
                    <a:pt x="259" y="6318"/>
                  </a:cubicBezTo>
                  <a:cubicBezTo>
                    <a:pt x="1613" y="6318"/>
                    <a:pt x="2915" y="5601"/>
                    <a:pt x="3884" y="4357"/>
                  </a:cubicBezTo>
                  <a:cubicBezTo>
                    <a:pt x="4653" y="3371"/>
                    <a:pt x="5104" y="2214"/>
                    <a:pt x="5278" y="1018"/>
                  </a:cubicBezTo>
                  <a:cubicBezTo>
                    <a:pt x="5353" y="485"/>
                    <a:pt x="5002" y="0"/>
                    <a:pt x="4529"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1" name="Google Shape;1715;p52">
              <a:extLst>
                <a:ext uri="{FF2B5EF4-FFF2-40B4-BE49-F238E27FC236}">
                  <a16:creationId xmlns:a16="http://schemas.microsoft.com/office/drawing/2014/main" id="{DB5926F8-507F-4AC8-915F-265B9EB0FE38}"/>
                </a:ext>
              </a:extLst>
            </p:cNvPr>
            <p:cNvSpPr/>
            <p:nvPr/>
          </p:nvSpPr>
          <p:spPr>
            <a:xfrm>
              <a:off x="-1816947" y="-818592"/>
              <a:ext cx="101403" cy="115988"/>
            </a:xfrm>
            <a:custGeom>
              <a:avLst/>
              <a:gdLst/>
              <a:ahLst/>
              <a:cxnLst/>
              <a:rect l="l" t="t" r="r" b="b"/>
              <a:pathLst>
                <a:path w="6619" h="7571" extrusionOk="0">
                  <a:moveTo>
                    <a:pt x="5184" y="1253"/>
                  </a:moveTo>
                  <a:cubicBezTo>
                    <a:pt x="5194" y="1253"/>
                    <a:pt x="5215" y="1256"/>
                    <a:pt x="5246" y="1288"/>
                  </a:cubicBezTo>
                  <a:cubicBezTo>
                    <a:pt x="5289" y="1337"/>
                    <a:pt x="5331" y="1433"/>
                    <a:pt x="5312" y="1554"/>
                  </a:cubicBezTo>
                  <a:cubicBezTo>
                    <a:pt x="5148" y="2694"/>
                    <a:pt x="4711" y="3746"/>
                    <a:pt x="4047" y="4599"/>
                  </a:cubicBezTo>
                  <a:cubicBezTo>
                    <a:pt x="3322" y="5527"/>
                    <a:pt x="2424" y="6107"/>
                    <a:pt x="1474" y="6271"/>
                  </a:cubicBezTo>
                  <a:cubicBezTo>
                    <a:pt x="1407" y="4880"/>
                    <a:pt x="1835" y="3494"/>
                    <a:pt x="2646" y="2546"/>
                  </a:cubicBezTo>
                  <a:cubicBezTo>
                    <a:pt x="3512" y="1528"/>
                    <a:pt x="4505" y="1280"/>
                    <a:pt x="5181" y="1253"/>
                  </a:cubicBezTo>
                  <a:close/>
                  <a:moveTo>
                    <a:pt x="5188" y="1"/>
                  </a:moveTo>
                  <a:cubicBezTo>
                    <a:pt x="5170" y="1"/>
                    <a:pt x="5152" y="1"/>
                    <a:pt x="5133" y="2"/>
                  </a:cubicBezTo>
                  <a:cubicBezTo>
                    <a:pt x="3820" y="57"/>
                    <a:pt x="2598" y="672"/>
                    <a:pt x="1695" y="1734"/>
                  </a:cubicBezTo>
                  <a:cubicBezTo>
                    <a:pt x="523" y="3100"/>
                    <a:pt x="0" y="5083"/>
                    <a:pt x="294" y="7037"/>
                  </a:cubicBezTo>
                  <a:lnTo>
                    <a:pt x="375" y="7571"/>
                  </a:lnTo>
                  <a:lnTo>
                    <a:pt x="917" y="7571"/>
                  </a:lnTo>
                  <a:cubicBezTo>
                    <a:pt x="2440" y="7571"/>
                    <a:pt x="3941" y="6768"/>
                    <a:pt x="5034" y="5369"/>
                  </a:cubicBezTo>
                  <a:cubicBezTo>
                    <a:pt x="5831" y="4346"/>
                    <a:pt x="6355" y="3089"/>
                    <a:pt x="6551" y="1734"/>
                  </a:cubicBezTo>
                  <a:cubicBezTo>
                    <a:pt x="6619" y="1260"/>
                    <a:pt x="6482" y="793"/>
                    <a:pt x="6175" y="453"/>
                  </a:cubicBezTo>
                  <a:cubicBezTo>
                    <a:pt x="5918" y="166"/>
                    <a:pt x="5558" y="1"/>
                    <a:pt x="5188"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2" name="Google Shape;1716;p52">
              <a:extLst>
                <a:ext uri="{FF2B5EF4-FFF2-40B4-BE49-F238E27FC236}">
                  <a16:creationId xmlns:a16="http://schemas.microsoft.com/office/drawing/2014/main" id="{300416CF-99CE-4DA1-B435-E8CE63FB4280}"/>
                </a:ext>
              </a:extLst>
            </p:cNvPr>
            <p:cNvSpPr/>
            <p:nvPr/>
          </p:nvSpPr>
          <p:spPr>
            <a:xfrm>
              <a:off x="-1878718" y="-684343"/>
              <a:ext cx="98385" cy="94203"/>
            </a:xfrm>
            <a:custGeom>
              <a:avLst/>
              <a:gdLst/>
              <a:ahLst/>
              <a:cxnLst/>
              <a:rect l="l" t="t" r="r" b="b"/>
              <a:pathLst>
                <a:path w="6422" h="6149" extrusionOk="0">
                  <a:moveTo>
                    <a:pt x="804" y="1"/>
                  </a:moveTo>
                  <a:cubicBezTo>
                    <a:pt x="325" y="1"/>
                    <a:pt x="0" y="627"/>
                    <a:pt x="153" y="1305"/>
                  </a:cubicBezTo>
                  <a:cubicBezTo>
                    <a:pt x="491" y="2804"/>
                    <a:pt x="1252" y="4171"/>
                    <a:pt x="2314" y="5071"/>
                  </a:cubicBezTo>
                  <a:cubicBezTo>
                    <a:pt x="3196" y="5818"/>
                    <a:pt x="4145" y="6148"/>
                    <a:pt x="5044" y="6148"/>
                  </a:cubicBezTo>
                  <a:cubicBezTo>
                    <a:pt x="5523" y="6148"/>
                    <a:pt x="5988" y="6055"/>
                    <a:pt x="6421" y="5880"/>
                  </a:cubicBezTo>
                  <a:cubicBezTo>
                    <a:pt x="6025" y="4217"/>
                    <a:pt x="5204" y="2634"/>
                    <a:pt x="3964" y="1459"/>
                  </a:cubicBezTo>
                  <a:cubicBezTo>
                    <a:pt x="2986" y="536"/>
                    <a:pt x="1893" y="28"/>
                    <a:pt x="820" y="1"/>
                  </a:cubicBezTo>
                  <a:cubicBezTo>
                    <a:pt x="814" y="1"/>
                    <a:pt x="809" y="1"/>
                    <a:pt x="804"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3" name="Google Shape;1717;p52">
              <a:extLst>
                <a:ext uri="{FF2B5EF4-FFF2-40B4-BE49-F238E27FC236}">
                  <a16:creationId xmlns:a16="http://schemas.microsoft.com/office/drawing/2014/main" id="{4214C6C3-C42A-4E9A-B72C-4E789E3D84A3}"/>
                </a:ext>
              </a:extLst>
            </p:cNvPr>
            <p:cNvSpPr/>
            <p:nvPr/>
          </p:nvSpPr>
          <p:spPr>
            <a:xfrm>
              <a:off x="-1887772" y="-693918"/>
              <a:ext cx="118699" cy="113399"/>
            </a:xfrm>
            <a:custGeom>
              <a:avLst/>
              <a:gdLst/>
              <a:ahLst/>
              <a:cxnLst/>
              <a:rect l="l" t="t" r="r" b="b"/>
              <a:pathLst>
                <a:path w="7748" h="7402" extrusionOk="0">
                  <a:moveTo>
                    <a:pt x="1425" y="1253"/>
                  </a:moveTo>
                  <a:cubicBezTo>
                    <a:pt x="2333" y="1284"/>
                    <a:pt x="3267" y="1728"/>
                    <a:pt x="4126" y="2537"/>
                  </a:cubicBezTo>
                  <a:cubicBezTo>
                    <a:pt x="5081" y="3443"/>
                    <a:pt x="5823" y="4687"/>
                    <a:pt x="6251" y="6083"/>
                  </a:cubicBezTo>
                  <a:cubicBezTo>
                    <a:pt x="6049" y="6125"/>
                    <a:pt x="5845" y="6146"/>
                    <a:pt x="5640" y="6146"/>
                  </a:cubicBezTo>
                  <a:cubicBezTo>
                    <a:pt x="4840" y="6146"/>
                    <a:pt x="4031" y="5830"/>
                    <a:pt x="3310" y="5219"/>
                  </a:cubicBezTo>
                  <a:cubicBezTo>
                    <a:pt x="2379" y="4430"/>
                    <a:pt x="1667" y="3182"/>
                    <a:pt x="1356" y="1792"/>
                  </a:cubicBezTo>
                  <a:cubicBezTo>
                    <a:pt x="1294" y="1518"/>
                    <a:pt x="1372" y="1312"/>
                    <a:pt x="1425" y="1253"/>
                  </a:cubicBezTo>
                  <a:close/>
                  <a:moveTo>
                    <a:pt x="1426" y="0"/>
                  </a:moveTo>
                  <a:cubicBezTo>
                    <a:pt x="1050" y="0"/>
                    <a:pt x="709" y="155"/>
                    <a:pt x="458" y="459"/>
                  </a:cubicBezTo>
                  <a:cubicBezTo>
                    <a:pt x="121" y="868"/>
                    <a:pt x="0" y="1470"/>
                    <a:pt x="135" y="2067"/>
                  </a:cubicBezTo>
                  <a:cubicBezTo>
                    <a:pt x="510" y="3740"/>
                    <a:pt x="1350" y="5198"/>
                    <a:pt x="2502" y="6174"/>
                  </a:cubicBezTo>
                  <a:cubicBezTo>
                    <a:pt x="3457" y="6984"/>
                    <a:pt x="4544" y="7402"/>
                    <a:pt x="5632" y="7402"/>
                  </a:cubicBezTo>
                  <a:cubicBezTo>
                    <a:pt x="6185" y="7400"/>
                    <a:pt x="6734" y="7294"/>
                    <a:pt x="7247" y="7086"/>
                  </a:cubicBezTo>
                  <a:lnTo>
                    <a:pt x="7747" y="6884"/>
                  </a:lnTo>
                  <a:lnTo>
                    <a:pt x="7622" y="6360"/>
                  </a:lnTo>
                  <a:cubicBezTo>
                    <a:pt x="7174" y="4475"/>
                    <a:pt x="6263" y="2839"/>
                    <a:pt x="4986" y="1629"/>
                  </a:cubicBezTo>
                  <a:cubicBezTo>
                    <a:pt x="3890" y="594"/>
                    <a:pt x="2659" y="32"/>
                    <a:pt x="1431" y="0"/>
                  </a:cubicBezTo>
                  <a:cubicBezTo>
                    <a:pt x="1429" y="0"/>
                    <a:pt x="1428" y="0"/>
                    <a:pt x="1426"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4" name="Google Shape;1718;p52">
              <a:extLst>
                <a:ext uri="{FF2B5EF4-FFF2-40B4-BE49-F238E27FC236}">
                  <a16:creationId xmlns:a16="http://schemas.microsoft.com/office/drawing/2014/main" id="{68E08830-38F0-4953-8EE6-C421DC57AD32}"/>
                </a:ext>
              </a:extLst>
            </p:cNvPr>
            <p:cNvSpPr/>
            <p:nvPr/>
          </p:nvSpPr>
          <p:spPr>
            <a:xfrm>
              <a:off x="-1789310" y="-700720"/>
              <a:ext cx="69507" cy="106474"/>
            </a:xfrm>
            <a:custGeom>
              <a:avLst/>
              <a:gdLst/>
              <a:ahLst/>
              <a:cxnLst/>
              <a:rect l="l" t="t" r="r" b="b"/>
              <a:pathLst>
                <a:path w="4537" h="6950" extrusionOk="0">
                  <a:moveTo>
                    <a:pt x="3673" y="0"/>
                  </a:moveTo>
                  <a:cubicBezTo>
                    <a:pt x="3620" y="0"/>
                    <a:pt x="3566" y="6"/>
                    <a:pt x="3512" y="19"/>
                  </a:cubicBezTo>
                  <a:cubicBezTo>
                    <a:pt x="2478" y="272"/>
                    <a:pt x="1515" y="939"/>
                    <a:pt x="881" y="2064"/>
                  </a:cubicBezTo>
                  <a:cubicBezTo>
                    <a:pt x="74" y="3482"/>
                    <a:pt x="0" y="5337"/>
                    <a:pt x="587" y="6949"/>
                  </a:cubicBezTo>
                  <a:cubicBezTo>
                    <a:pt x="1914" y="6683"/>
                    <a:pt x="3051" y="5729"/>
                    <a:pt x="3760" y="4335"/>
                  </a:cubicBezTo>
                  <a:cubicBezTo>
                    <a:pt x="4321" y="3230"/>
                    <a:pt x="4537" y="2025"/>
                    <a:pt x="4471" y="842"/>
                  </a:cubicBezTo>
                  <a:cubicBezTo>
                    <a:pt x="4442" y="369"/>
                    <a:pt x="4082" y="0"/>
                    <a:pt x="3673"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5" name="Google Shape;1719;p52">
              <a:extLst>
                <a:ext uri="{FF2B5EF4-FFF2-40B4-BE49-F238E27FC236}">
                  <a16:creationId xmlns:a16="http://schemas.microsoft.com/office/drawing/2014/main" id="{E36D39F7-9C11-4918-8788-93CB1E496CB3}"/>
                </a:ext>
              </a:extLst>
            </p:cNvPr>
            <p:cNvSpPr/>
            <p:nvPr/>
          </p:nvSpPr>
          <p:spPr>
            <a:xfrm>
              <a:off x="-1799605" y="-710280"/>
              <a:ext cx="89499" cy="127049"/>
            </a:xfrm>
            <a:custGeom>
              <a:avLst/>
              <a:gdLst/>
              <a:ahLst/>
              <a:cxnLst/>
              <a:rect l="l" t="t" r="r" b="b"/>
              <a:pathLst>
                <a:path w="5842" h="8293" extrusionOk="0">
                  <a:moveTo>
                    <a:pt x="4339" y="1249"/>
                  </a:moveTo>
                  <a:cubicBezTo>
                    <a:pt x="4340" y="1249"/>
                    <a:pt x="4341" y="1250"/>
                    <a:pt x="4343" y="1250"/>
                  </a:cubicBezTo>
                  <a:lnTo>
                    <a:pt x="4344" y="1250"/>
                  </a:lnTo>
                  <a:cubicBezTo>
                    <a:pt x="4367" y="1251"/>
                    <a:pt x="4389" y="1260"/>
                    <a:pt x="4406" y="1275"/>
                  </a:cubicBezTo>
                  <a:cubicBezTo>
                    <a:pt x="4455" y="1311"/>
                    <a:pt x="4510" y="1390"/>
                    <a:pt x="4517" y="1501"/>
                  </a:cubicBezTo>
                  <a:cubicBezTo>
                    <a:pt x="4581" y="2623"/>
                    <a:pt x="4359" y="3720"/>
                    <a:pt x="3874" y="4674"/>
                  </a:cubicBezTo>
                  <a:cubicBezTo>
                    <a:pt x="3351" y="5700"/>
                    <a:pt x="2569" y="6451"/>
                    <a:pt x="1675" y="6800"/>
                  </a:cubicBezTo>
                  <a:cubicBezTo>
                    <a:pt x="1342" y="5474"/>
                    <a:pt x="1491" y="4059"/>
                    <a:pt x="2096" y="2994"/>
                  </a:cubicBezTo>
                  <a:cubicBezTo>
                    <a:pt x="2745" y="1845"/>
                    <a:pt x="3670" y="1413"/>
                    <a:pt x="4328" y="1251"/>
                  </a:cubicBezTo>
                  <a:cubicBezTo>
                    <a:pt x="4331" y="1250"/>
                    <a:pt x="4335" y="1249"/>
                    <a:pt x="4339" y="1249"/>
                  </a:cubicBezTo>
                  <a:close/>
                  <a:moveTo>
                    <a:pt x="4344" y="1"/>
                  </a:moveTo>
                  <a:cubicBezTo>
                    <a:pt x="4240" y="1"/>
                    <a:pt x="4137" y="12"/>
                    <a:pt x="4034" y="37"/>
                  </a:cubicBezTo>
                  <a:cubicBezTo>
                    <a:pt x="2759" y="346"/>
                    <a:pt x="1684" y="1179"/>
                    <a:pt x="1008" y="2378"/>
                  </a:cubicBezTo>
                  <a:cubicBezTo>
                    <a:pt x="128" y="3925"/>
                    <a:pt x="1" y="5946"/>
                    <a:pt x="669" y="7787"/>
                  </a:cubicBezTo>
                  <a:lnTo>
                    <a:pt x="854" y="8293"/>
                  </a:lnTo>
                  <a:lnTo>
                    <a:pt x="1380" y="8187"/>
                  </a:lnTo>
                  <a:cubicBezTo>
                    <a:pt x="2873" y="7888"/>
                    <a:pt x="4189" y="6815"/>
                    <a:pt x="4988" y="5243"/>
                  </a:cubicBezTo>
                  <a:cubicBezTo>
                    <a:pt x="5572" y="4092"/>
                    <a:pt x="5841" y="2773"/>
                    <a:pt x="5765" y="1432"/>
                  </a:cubicBezTo>
                  <a:cubicBezTo>
                    <a:pt x="5739" y="963"/>
                    <a:pt x="5516" y="542"/>
                    <a:pt x="5153" y="272"/>
                  </a:cubicBezTo>
                  <a:cubicBezTo>
                    <a:pt x="4918" y="94"/>
                    <a:pt x="4633" y="1"/>
                    <a:pt x="4344"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6" name="Google Shape;1720;p52">
              <a:extLst>
                <a:ext uri="{FF2B5EF4-FFF2-40B4-BE49-F238E27FC236}">
                  <a16:creationId xmlns:a16="http://schemas.microsoft.com/office/drawing/2014/main" id="{EC23AF05-9691-47BE-8EE6-A44432027618}"/>
                </a:ext>
              </a:extLst>
            </p:cNvPr>
            <p:cNvSpPr/>
            <p:nvPr/>
          </p:nvSpPr>
          <p:spPr>
            <a:xfrm>
              <a:off x="-1847358" y="-555609"/>
              <a:ext cx="111974" cy="81027"/>
            </a:xfrm>
            <a:custGeom>
              <a:avLst/>
              <a:gdLst/>
              <a:ahLst/>
              <a:cxnLst/>
              <a:rect l="l" t="t" r="r" b="b"/>
              <a:pathLst>
                <a:path w="7309" h="5289" extrusionOk="0">
                  <a:moveTo>
                    <a:pt x="1339" y="1"/>
                  </a:moveTo>
                  <a:cubicBezTo>
                    <a:pt x="1117" y="1"/>
                    <a:pt x="899" y="19"/>
                    <a:pt x="685" y="57"/>
                  </a:cubicBezTo>
                  <a:cubicBezTo>
                    <a:pt x="204" y="139"/>
                    <a:pt x="1" y="819"/>
                    <a:pt x="283" y="1455"/>
                  </a:cubicBezTo>
                  <a:cubicBezTo>
                    <a:pt x="904" y="2845"/>
                    <a:pt x="1913" y="4029"/>
                    <a:pt x="3128" y="4699"/>
                  </a:cubicBezTo>
                  <a:cubicBezTo>
                    <a:pt x="3864" y="5105"/>
                    <a:pt x="4592" y="5288"/>
                    <a:pt x="5275" y="5288"/>
                  </a:cubicBezTo>
                  <a:cubicBezTo>
                    <a:pt x="6024" y="5288"/>
                    <a:pt x="6719" y="5068"/>
                    <a:pt x="7308" y="4683"/>
                  </a:cubicBezTo>
                  <a:cubicBezTo>
                    <a:pt x="6599" y="3134"/>
                    <a:pt x="5488" y="1752"/>
                    <a:pt x="4047" y="852"/>
                  </a:cubicBezTo>
                  <a:cubicBezTo>
                    <a:pt x="3142" y="290"/>
                    <a:pt x="2213" y="1"/>
                    <a:pt x="1339"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7" name="Google Shape;1721;p52">
              <a:extLst>
                <a:ext uri="{FF2B5EF4-FFF2-40B4-BE49-F238E27FC236}">
                  <a16:creationId xmlns:a16="http://schemas.microsoft.com/office/drawing/2014/main" id="{A748F008-8267-4DB0-8D57-05E02E5DF4B9}"/>
                </a:ext>
              </a:extLst>
            </p:cNvPr>
            <p:cNvSpPr/>
            <p:nvPr/>
          </p:nvSpPr>
          <p:spPr>
            <a:xfrm>
              <a:off x="-1855539" y="-565199"/>
              <a:ext cx="132288" cy="100239"/>
            </a:xfrm>
            <a:custGeom>
              <a:avLst/>
              <a:gdLst/>
              <a:ahLst/>
              <a:cxnLst/>
              <a:rect l="l" t="t" r="r" b="b"/>
              <a:pathLst>
                <a:path w="8635" h="6543" extrusionOk="0">
                  <a:moveTo>
                    <a:pt x="1880" y="1252"/>
                  </a:moveTo>
                  <a:cubicBezTo>
                    <a:pt x="2636" y="1252"/>
                    <a:pt x="3444" y="1510"/>
                    <a:pt x="4251" y="2010"/>
                  </a:cubicBezTo>
                  <a:cubicBezTo>
                    <a:pt x="5378" y="2712"/>
                    <a:pt x="6325" y="3755"/>
                    <a:pt x="7014" y="5045"/>
                  </a:cubicBezTo>
                  <a:cubicBezTo>
                    <a:pt x="6634" y="5205"/>
                    <a:pt x="6229" y="5286"/>
                    <a:pt x="5813" y="5286"/>
                  </a:cubicBezTo>
                  <a:cubicBezTo>
                    <a:pt x="5207" y="5286"/>
                    <a:pt x="4578" y="5116"/>
                    <a:pt x="3964" y="4777"/>
                  </a:cubicBezTo>
                  <a:cubicBezTo>
                    <a:pt x="2902" y="4191"/>
                    <a:pt x="1964" y="3116"/>
                    <a:pt x="1391" y="1826"/>
                  </a:cubicBezTo>
                  <a:cubicBezTo>
                    <a:pt x="1277" y="1574"/>
                    <a:pt x="1314" y="1362"/>
                    <a:pt x="1355" y="1295"/>
                  </a:cubicBezTo>
                  <a:cubicBezTo>
                    <a:pt x="1526" y="1267"/>
                    <a:pt x="1702" y="1252"/>
                    <a:pt x="1880" y="1252"/>
                  </a:cubicBezTo>
                  <a:close/>
                  <a:moveTo>
                    <a:pt x="1878" y="0"/>
                  </a:moveTo>
                  <a:cubicBezTo>
                    <a:pt x="1620" y="0"/>
                    <a:pt x="1365" y="22"/>
                    <a:pt x="1114" y="66"/>
                  </a:cubicBezTo>
                  <a:cubicBezTo>
                    <a:pt x="744" y="130"/>
                    <a:pt x="437" y="357"/>
                    <a:pt x="249" y="709"/>
                  </a:cubicBezTo>
                  <a:cubicBezTo>
                    <a:pt x="0" y="1174"/>
                    <a:pt x="0" y="1783"/>
                    <a:pt x="246" y="2334"/>
                  </a:cubicBezTo>
                  <a:cubicBezTo>
                    <a:pt x="940" y="3891"/>
                    <a:pt x="2043" y="5147"/>
                    <a:pt x="3358" y="5872"/>
                  </a:cubicBezTo>
                  <a:cubicBezTo>
                    <a:pt x="4166" y="6319"/>
                    <a:pt x="5003" y="6542"/>
                    <a:pt x="5815" y="6542"/>
                  </a:cubicBezTo>
                  <a:cubicBezTo>
                    <a:pt x="5817" y="6542"/>
                    <a:pt x="5820" y="6542"/>
                    <a:pt x="5822" y="6542"/>
                  </a:cubicBezTo>
                  <a:cubicBezTo>
                    <a:pt x="6663" y="6542"/>
                    <a:pt x="7483" y="6296"/>
                    <a:pt x="8185" y="5833"/>
                  </a:cubicBezTo>
                  <a:lnTo>
                    <a:pt x="8635" y="5539"/>
                  </a:lnTo>
                  <a:lnTo>
                    <a:pt x="8410" y="5049"/>
                  </a:lnTo>
                  <a:cubicBezTo>
                    <a:pt x="7608" y="3293"/>
                    <a:pt x="6397" y="1875"/>
                    <a:pt x="4911" y="947"/>
                  </a:cubicBezTo>
                  <a:cubicBezTo>
                    <a:pt x="3902" y="322"/>
                    <a:pt x="2867" y="0"/>
                    <a:pt x="1878"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8" name="Google Shape;1722;p52">
              <a:extLst>
                <a:ext uri="{FF2B5EF4-FFF2-40B4-BE49-F238E27FC236}">
                  <a16:creationId xmlns:a16="http://schemas.microsoft.com/office/drawing/2014/main" id="{6AA8D724-E12D-433C-87A1-D6CB58E64386}"/>
                </a:ext>
              </a:extLst>
            </p:cNvPr>
            <p:cNvSpPr/>
            <p:nvPr/>
          </p:nvSpPr>
          <p:spPr>
            <a:xfrm>
              <a:off x="-1753323" y="-597142"/>
              <a:ext cx="63026" cy="113276"/>
            </a:xfrm>
            <a:custGeom>
              <a:avLst/>
              <a:gdLst/>
              <a:ahLst/>
              <a:cxnLst/>
              <a:rect l="l" t="t" r="r" b="b"/>
              <a:pathLst>
                <a:path w="4114" h="7394" extrusionOk="0">
                  <a:moveTo>
                    <a:pt x="2993" y="0"/>
                  </a:moveTo>
                  <a:cubicBezTo>
                    <a:pt x="2895" y="0"/>
                    <a:pt x="2796" y="21"/>
                    <a:pt x="2701" y="65"/>
                  </a:cubicBezTo>
                  <a:cubicBezTo>
                    <a:pt x="1735" y="514"/>
                    <a:pt x="921" y="1351"/>
                    <a:pt x="516" y="2571"/>
                  </a:cubicBezTo>
                  <a:cubicBezTo>
                    <a:pt x="0" y="4110"/>
                    <a:pt x="286" y="5933"/>
                    <a:pt x="1170" y="7394"/>
                  </a:cubicBezTo>
                  <a:cubicBezTo>
                    <a:pt x="2420" y="6874"/>
                    <a:pt x="3351" y="5716"/>
                    <a:pt x="3777" y="4216"/>
                  </a:cubicBezTo>
                  <a:cubicBezTo>
                    <a:pt x="4113" y="3027"/>
                    <a:pt x="4093" y="1811"/>
                    <a:pt x="3799" y="674"/>
                  </a:cubicBezTo>
                  <a:cubicBezTo>
                    <a:pt x="3694" y="271"/>
                    <a:pt x="3350" y="0"/>
                    <a:pt x="2993"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9" name="Google Shape;1723;p52">
              <a:extLst>
                <a:ext uri="{FF2B5EF4-FFF2-40B4-BE49-F238E27FC236}">
                  <a16:creationId xmlns:a16="http://schemas.microsoft.com/office/drawing/2014/main" id="{9D8129EE-D917-4D50-8B85-963F18003038}"/>
                </a:ext>
              </a:extLst>
            </p:cNvPr>
            <p:cNvSpPr/>
            <p:nvPr/>
          </p:nvSpPr>
          <p:spPr>
            <a:xfrm>
              <a:off x="-1763159" y="-606717"/>
              <a:ext cx="82437" cy="134893"/>
            </a:xfrm>
            <a:custGeom>
              <a:avLst/>
              <a:gdLst/>
              <a:ahLst/>
              <a:cxnLst/>
              <a:rect l="l" t="t" r="r" b="b"/>
              <a:pathLst>
                <a:path w="5381" h="8805" extrusionOk="0">
                  <a:moveTo>
                    <a:pt x="3635" y="1252"/>
                  </a:moveTo>
                  <a:cubicBezTo>
                    <a:pt x="3654" y="1252"/>
                    <a:pt x="3671" y="1257"/>
                    <a:pt x="3689" y="1266"/>
                  </a:cubicBezTo>
                  <a:cubicBezTo>
                    <a:pt x="3762" y="1305"/>
                    <a:pt x="3816" y="1375"/>
                    <a:pt x="3834" y="1456"/>
                  </a:cubicBezTo>
                  <a:cubicBezTo>
                    <a:pt x="4114" y="2533"/>
                    <a:pt x="4107" y="3645"/>
                    <a:pt x="3817" y="4673"/>
                  </a:cubicBezTo>
                  <a:cubicBezTo>
                    <a:pt x="3501" y="5777"/>
                    <a:pt x="2879" y="6663"/>
                    <a:pt x="2072" y="7180"/>
                  </a:cubicBezTo>
                  <a:cubicBezTo>
                    <a:pt x="1491" y="5951"/>
                    <a:pt x="1366" y="4546"/>
                    <a:pt x="1752" y="3393"/>
                  </a:cubicBezTo>
                  <a:cubicBezTo>
                    <a:pt x="2165" y="2149"/>
                    <a:pt x="2988" y="1546"/>
                    <a:pt x="3604" y="1259"/>
                  </a:cubicBezTo>
                  <a:cubicBezTo>
                    <a:pt x="3614" y="1253"/>
                    <a:pt x="3624" y="1252"/>
                    <a:pt x="3635" y="1252"/>
                  </a:cubicBezTo>
                  <a:close/>
                  <a:moveTo>
                    <a:pt x="3639" y="1"/>
                  </a:moveTo>
                  <a:cubicBezTo>
                    <a:pt x="3448" y="1"/>
                    <a:pt x="3257" y="41"/>
                    <a:pt x="3079" y="122"/>
                  </a:cubicBezTo>
                  <a:cubicBezTo>
                    <a:pt x="1890" y="677"/>
                    <a:pt x="998" y="1697"/>
                    <a:pt x="566" y="2995"/>
                  </a:cubicBezTo>
                  <a:cubicBezTo>
                    <a:pt x="1" y="4676"/>
                    <a:pt x="268" y="6674"/>
                    <a:pt x="1278" y="8343"/>
                  </a:cubicBezTo>
                  <a:lnTo>
                    <a:pt x="1556" y="8804"/>
                  </a:lnTo>
                  <a:lnTo>
                    <a:pt x="2053" y="8598"/>
                  </a:lnTo>
                  <a:cubicBezTo>
                    <a:pt x="3458" y="8013"/>
                    <a:pt x="4539" y="6707"/>
                    <a:pt x="5020" y="5014"/>
                  </a:cubicBezTo>
                  <a:lnTo>
                    <a:pt x="5020" y="5013"/>
                  </a:lnTo>
                  <a:cubicBezTo>
                    <a:pt x="5370" y="3773"/>
                    <a:pt x="5381" y="2435"/>
                    <a:pt x="5046" y="1143"/>
                  </a:cubicBezTo>
                  <a:cubicBezTo>
                    <a:pt x="4929" y="694"/>
                    <a:pt x="4631" y="326"/>
                    <a:pt x="4226" y="135"/>
                  </a:cubicBezTo>
                  <a:cubicBezTo>
                    <a:pt x="4041" y="45"/>
                    <a:pt x="3840" y="1"/>
                    <a:pt x="3639"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0" name="Google Shape;1724;p52">
              <a:extLst>
                <a:ext uri="{FF2B5EF4-FFF2-40B4-BE49-F238E27FC236}">
                  <a16:creationId xmlns:a16="http://schemas.microsoft.com/office/drawing/2014/main" id="{B52BB6E7-535F-4D9A-A627-A1392277A4A4}"/>
                </a:ext>
              </a:extLst>
            </p:cNvPr>
            <p:cNvSpPr/>
            <p:nvPr/>
          </p:nvSpPr>
          <p:spPr>
            <a:xfrm>
              <a:off x="-1791210" y="-438151"/>
              <a:ext cx="121350" cy="70166"/>
            </a:xfrm>
            <a:custGeom>
              <a:avLst/>
              <a:gdLst/>
              <a:ahLst/>
              <a:cxnLst/>
              <a:rect l="l" t="t" r="r" b="b"/>
              <a:pathLst>
                <a:path w="7921" h="4580" extrusionOk="0">
                  <a:moveTo>
                    <a:pt x="1988" y="1"/>
                  </a:moveTo>
                  <a:cubicBezTo>
                    <a:pt x="1468" y="1"/>
                    <a:pt x="976" y="88"/>
                    <a:pt x="525" y="264"/>
                  </a:cubicBezTo>
                  <a:cubicBezTo>
                    <a:pt x="70" y="438"/>
                    <a:pt x="0" y="1144"/>
                    <a:pt x="402" y="1711"/>
                  </a:cubicBezTo>
                  <a:cubicBezTo>
                    <a:pt x="1279" y="2954"/>
                    <a:pt x="2498" y="3920"/>
                    <a:pt x="3821" y="4342"/>
                  </a:cubicBezTo>
                  <a:cubicBezTo>
                    <a:pt x="4327" y="4504"/>
                    <a:pt x="4812" y="4579"/>
                    <a:pt x="5270" y="4579"/>
                  </a:cubicBezTo>
                  <a:cubicBezTo>
                    <a:pt x="6334" y="4579"/>
                    <a:pt x="7249" y="4174"/>
                    <a:pt x="7921" y="3516"/>
                  </a:cubicBezTo>
                  <a:cubicBezTo>
                    <a:pt x="6920" y="2129"/>
                    <a:pt x="5561" y="987"/>
                    <a:pt x="3975" y="386"/>
                  </a:cubicBezTo>
                  <a:cubicBezTo>
                    <a:pt x="3289" y="130"/>
                    <a:pt x="2618" y="1"/>
                    <a:pt x="1988"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1" name="Google Shape;1725;p52">
              <a:extLst>
                <a:ext uri="{FF2B5EF4-FFF2-40B4-BE49-F238E27FC236}">
                  <a16:creationId xmlns:a16="http://schemas.microsoft.com/office/drawing/2014/main" id="{0A9E7A31-70E2-41A9-9A6E-8985775B929F}"/>
                </a:ext>
              </a:extLst>
            </p:cNvPr>
            <p:cNvSpPr/>
            <p:nvPr/>
          </p:nvSpPr>
          <p:spPr>
            <a:xfrm>
              <a:off x="-1800019" y="-447756"/>
              <a:ext cx="142767" cy="89377"/>
            </a:xfrm>
            <a:custGeom>
              <a:avLst/>
              <a:gdLst/>
              <a:ahLst/>
              <a:cxnLst/>
              <a:rect l="l" t="t" r="r" b="b"/>
              <a:pathLst>
                <a:path w="9319" h="5834" extrusionOk="0">
                  <a:moveTo>
                    <a:pt x="2566" y="1252"/>
                  </a:moveTo>
                  <a:cubicBezTo>
                    <a:pt x="3120" y="1252"/>
                    <a:pt x="3714" y="1368"/>
                    <a:pt x="4328" y="1599"/>
                  </a:cubicBezTo>
                  <a:cubicBezTo>
                    <a:pt x="5569" y="2067"/>
                    <a:pt x="6700" y="2908"/>
                    <a:pt x="7631" y="4044"/>
                  </a:cubicBezTo>
                  <a:cubicBezTo>
                    <a:pt x="7112" y="4396"/>
                    <a:pt x="6499" y="4577"/>
                    <a:pt x="5839" y="4577"/>
                  </a:cubicBezTo>
                  <a:cubicBezTo>
                    <a:pt x="5435" y="4577"/>
                    <a:pt x="5014" y="4510"/>
                    <a:pt x="4586" y="4373"/>
                  </a:cubicBezTo>
                  <a:cubicBezTo>
                    <a:pt x="3430" y="4004"/>
                    <a:pt x="2302" y="3130"/>
                    <a:pt x="1488" y="1978"/>
                  </a:cubicBezTo>
                  <a:cubicBezTo>
                    <a:pt x="1329" y="1753"/>
                    <a:pt x="1325" y="1537"/>
                    <a:pt x="1351" y="1465"/>
                  </a:cubicBezTo>
                  <a:cubicBezTo>
                    <a:pt x="1725" y="1323"/>
                    <a:pt x="2133" y="1252"/>
                    <a:pt x="2566" y="1252"/>
                  </a:cubicBezTo>
                  <a:close/>
                  <a:moveTo>
                    <a:pt x="2564" y="1"/>
                  </a:moveTo>
                  <a:cubicBezTo>
                    <a:pt x="1969" y="1"/>
                    <a:pt x="1401" y="103"/>
                    <a:pt x="877" y="307"/>
                  </a:cubicBezTo>
                  <a:cubicBezTo>
                    <a:pt x="525" y="441"/>
                    <a:pt x="268" y="725"/>
                    <a:pt x="153" y="1106"/>
                  </a:cubicBezTo>
                  <a:cubicBezTo>
                    <a:pt x="0" y="1610"/>
                    <a:pt x="117" y="2205"/>
                    <a:pt x="466" y="2700"/>
                  </a:cubicBezTo>
                  <a:cubicBezTo>
                    <a:pt x="1447" y="4090"/>
                    <a:pt x="2774" y="5108"/>
                    <a:pt x="4205" y="5566"/>
                  </a:cubicBezTo>
                  <a:cubicBezTo>
                    <a:pt x="4765" y="5745"/>
                    <a:pt x="5319" y="5834"/>
                    <a:pt x="5853" y="5834"/>
                  </a:cubicBezTo>
                  <a:cubicBezTo>
                    <a:pt x="7023" y="5834"/>
                    <a:pt x="8098" y="5409"/>
                    <a:pt x="8934" y="4590"/>
                  </a:cubicBezTo>
                  <a:lnTo>
                    <a:pt x="9318" y="4214"/>
                  </a:lnTo>
                  <a:lnTo>
                    <a:pt x="9003" y="3777"/>
                  </a:lnTo>
                  <a:cubicBezTo>
                    <a:pt x="7869" y="2205"/>
                    <a:pt x="6406" y="1047"/>
                    <a:pt x="4770" y="428"/>
                  </a:cubicBezTo>
                  <a:cubicBezTo>
                    <a:pt x="4011" y="143"/>
                    <a:pt x="3268" y="1"/>
                    <a:pt x="2564"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2" name="Google Shape;1726;p52">
              <a:extLst>
                <a:ext uri="{FF2B5EF4-FFF2-40B4-BE49-F238E27FC236}">
                  <a16:creationId xmlns:a16="http://schemas.microsoft.com/office/drawing/2014/main" id="{AAEEDB05-E0F8-4C9A-B1C9-07561D43E6E9}"/>
                </a:ext>
              </a:extLst>
            </p:cNvPr>
            <p:cNvSpPr/>
            <p:nvPr/>
          </p:nvSpPr>
          <p:spPr>
            <a:xfrm>
              <a:off x="-1697314" y="-501162"/>
              <a:ext cx="58584" cy="116892"/>
            </a:xfrm>
            <a:custGeom>
              <a:avLst/>
              <a:gdLst/>
              <a:ahLst/>
              <a:cxnLst/>
              <a:rect l="l" t="t" r="r" b="b"/>
              <a:pathLst>
                <a:path w="3824" h="7630" extrusionOk="0">
                  <a:moveTo>
                    <a:pt x="2280" y="1"/>
                  </a:moveTo>
                  <a:cubicBezTo>
                    <a:pt x="2134" y="1"/>
                    <a:pt x="1991" y="43"/>
                    <a:pt x="1865" y="134"/>
                  </a:cubicBezTo>
                  <a:cubicBezTo>
                    <a:pt x="1006" y="763"/>
                    <a:pt x="369" y="1741"/>
                    <a:pt x="209" y="3017"/>
                  </a:cubicBezTo>
                  <a:cubicBezTo>
                    <a:pt x="0" y="4626"/>
                    <a:pt x="636" y="6361"/>
                    <a:pt x="1792" y="7629"/>
                  </a:cubicBezTo>
                  <a:cubicBezTo>
                    <a:pt x="2916" y="6874"/>
                    <a:pt x="3600" y="5556"/>
                    <a:pt x="3725" y="3999"/>
                  </a:cubicBezTo>
                  <a:cubicBezTo>
                    <a:pt x="3823" y="2766"/>
                    <a:pt x="3567" y="1574"/>
                    <a:pt x="3058" y="518"/>
                  </a:cubicBezTo>
                  <a:cubicBezTo>
                    <a:pt x="2902" y="193"/>
                    <a:pt x="2588" y="1"/>
                    <a:pt x="2280"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3" name="Google Shape;1727;p52">
              <a:extLst>
                <a:ext uri="{FF2B5EF4-FFF2-40B4-BE49-F238E27FC236}">
                  <a16:creationId xmlns:a16="http://schemas.microsoft.com/office/drawing/2014/main" id="{DF3DBE3A-7698-435A-A295-6F8D15904222}"/>
                </a:ext>
              </a:extLst>
            </p:cNvPr>
            <p:cNvSpPr/>
            <p:nvPr/>
          </p:nvSpPr>
          <p:spPr>
            <a:xfrm>
              <a:off x="-1707118" y="-510737"/>
              <a:ext cx="78009" cy="139029"/>
            </a:xfrm>
            <a:custGeom>
              <a:avLst/>
              <a:gdLst/>
              <a:ahLst/>
              <a:cxnLst/>
              <a:rect l="l" t="t" r="r" b="b"/>
              <a:pathLst>
                <a:path w="5092" h="9075" extrusionOk="0">
                  <a:moveTo>
                    <a:pt x="2920" y="1251"/>
                  </a:moveTo>
                  <a:cubicBezTo>
                    <a:pt x="2932" y="1251"/>
                    <a:pt x="2945" y="1252"/>
                    <a:pt x="2956" y="1257"/>
                  </a:cubicBezTo>
                  <a:cubicBezTo>
                    <a:pt x="3035" y="1281"/>
                    <a:pt x="3100" y="1337"/>
                    <a:pt x="3135" y="1414"/>
                  </a:cubicBezTo>
                  <a:cubicBezTo>
                    <a:pt x="3616" y="2415"/>
                    <a:pt x="3827" y="3508"/>
                    <a:pt x="3741" y="4574"/>
                  </a:cubicBezTo>
                  <a:cubicBezTo>
                    <a:pt x="3649" y="5723"/>
                    <a:pt x="3213" y="6715"/>
                    <a:pt x="2522" y="7380"/>
                  </a:cubicBezTo>
                  <a:cubicBezTo>
                    <a:pt x="1711" y="6283"/>
                    <a:pt x="1313" y="4927"/>
                    <a:pt x="1469" y="3719"/>
                  </a:cubicBezTo>
                  <a:cubicBezTo>
                    <a:pt x="1633" y="2421"/>
                    <a:pt x="2323" y="1667"/>
                    <a:pt x="2871" y="1265"/>
                  </a:cubicBezTo>
                  <a:cubicBezTo>
                    <a:pt x="2885" y="1255"/>
                    <a:pt x="2903" y="1251"/>
                    <a:pt x="2920" y="1251"/>
                  </a:cubicBezTo>
                  <a:close/>
                  <a:moveTo>
                    <a:pt x="2924" y="0"/>
                  </a:moveTo>
                  <a:cubicBezTo>
                    <a:pt x="2644" y="0"/>
                    <a:pt x="2367" y="88"/>
                    <a:pt x="2135" y="255"/>
                  </a:cubicBezTo>
                  <a:cubicBezTo>
                    <a:pt x="1075" y="1030"/>
                    <a:pt x="400" y="2205"/>
                    <a:pt x="228" y="3561"/>
                  </a:cubicBezTo>
                  <a:cubicBezTo>
                    <a:pt x="0" y="5319"/>
                    <a:pt x="652" y="7231"/>
                    <a:pt x="1969" y="8675"/>
                  </a:cubicBezTo>
                  <a:lnTo>
                    <a:pt x="2332" y="9074"/>
                  </a:lnTo>
                  <a:lnTo>
                    <a:pt x="2780" y="8773"/>
                  </a:lnTo>
                  <a:cubicBezTo>
                    <a:pt x="4043" y="7927"/>
                    <a:pt x="4848" y="6433"/>
                    <a:pt x="4989" y="4675"/>
                  </a:cubicBezTo>
                  <a:cubicBezTo>
                    <a:pt x="5092" y="3388"/>
                    <a:pt x="4840" y="2072"/>
                    <a:pt x="4263" y="872"/>
                  </a:cubicBezTo>
                  <a:cubicBezTo>
                    <a:pt x="4061" y="454"/>
                    <a:pt x="3697" y="153"/>
                    <a:pt x="3263" y="43"/>
                  </a:cubicBezTo>
                  <a:cubicBezTo>
                    <a:pt x="3151" y="14"/>
                    <a:pt x="3038" y="0"/>
                    <a:pt x="2924"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4" name="Google Shape;1728;p52">
              <a:extLst>
                <a:ext uri="{FF2B5EF4-FFF2-40B4-BE49-F238E27FC236}">
                  <a16:creationId xmlns:a16="http://schemas.microsoft.com/office/drawing/2014/main" id="{6CA5A85B-861E-45E2-B345-AC7538F77D9E}"/>
                </a:ext>
              </a:extLst>
            </p:cNvPr>
            <p:cNvSpPr/>
            <p:nvPr/>
          </p:nvSpPr>
          <p:spPr>
            <a:xfrm>
              <a:off x="-1713308" y="-335813"/>
              <a:ext cx="127845" cy="62138"/>
            </a:xfrm>
            <a:custGeom>
              <a:avLst/>
              <a:gdLst/>
              <a:ahLst/>
              <a:cxnLst/>
              <a:rect l="l" t="t" r="r" b="b"/>
              <a:pathLst>
                <a:path w="8345" h="4056" extrusionOk="0">
                  <a:moveTo>
                    <a:pt x="2786" y="1"/>
                  </a:moveTo>
                  <a:cubicBezTo>
                    <a:pt x="1883" y="1"/>
                    <a:pt x="1073" y="216"/>
                    <a:pt x="413" y="635"/>
                  </a:cubicBezTo>
                  <a:cubicBezTo>
                    <a:pt x="1" y="895"/>
                    <a:pt x="73" y="1604"/>
                    <a:pt x="580" y="2085"/>
                  </a:cubicBezTo>
                  <a:cubicBezTo>
                    <a:pt x="1687" y="3140"/>
                    <a:pt x="3082" y="3856"/>
                    <a:pt x="4470" y="4019"/>
                  </a:cubicBezTo>
                  <a:cubicBezTo>
                    <a:pt x="4680" y="4044"/>
                    <a:pt x="4884" y="4056"/>
                    <a:pt x="5083" y="4056"/>
                  </a:cubicBezTo>
                  <a:cubicBezTo>
                    <a:pt x="6549" y="4056"/>
                    <a:pt x="7678" y="3398"/>
                    <a:pt x="8345" y="2416"/>
                  </a:cubicBezTo>
                  <a:cubicBezTo>
                    <a:pt x="7074" y="1240"/>
                    <a:pt x="5507" y="376"/>
                    <a:pt x="3828" y="90"/>
                  </a:cubicBezTo>
                  <a:cubicBezTo>
                    <a:pt x="3470" y="30"/>
                    <a:pt x="3121" y="1"/>
                    <a:pt x="2786"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5" name="Google Shape;1729;p52">
              <a:extLst>
                <a:ext uri="{FF2B5EF4-FFF2-40B4-BE49-F238E27FC236}">
                  <a16:creationId xmlns:a16="http://schemas.microsoft.com/office/drawing/2014/main" id="{E13548D1-3F31-4762-B609-07A5F17C175D}"/>
                </a:ext>
              </a:extLst>
            </p:cNvPr>
            <p:cNvSpPr/>
            <p:nvPr/>
          </p:nvSpPr>
          <p:spPr>
            <a:xfrm>
              <a:off x="-1721366" y="-345388"/>
              <a:ext cx="148451" cy="81303"/>
            </a:xfrm>
            <a:custGeom>
              <a:avLst/>
              <a:gdLst/>
              <a:ahLst/>
              <a:cxnLst/>
              <a:rect l="l" t="t" r="r" b="b"/>
              <a:pathLst>
                <a:path w="9690" h="5307" extrusionOk="0">
                  <a:moveTo>
                    <a:pt x="3309" y="1251"/>
                  </a:moveTo>
                  <a:cubicBezTo>
                    <a:pt x="3610" y="1251"/>
                    <a:pt x="3924" y="1278"/>
                    <a:pt x="4249" y="1332"/>
                  </a:cubicBezTo>
                  <a:cubicBezTo>
                    <a:pt x="5562" y="1556"/>
                    <a:pt x="6850" y="2169"/>
                    <a:pt x="8003" y="3116"/>
                  </a:cubicBezTo>
                  <a:cubicBezTo>
                    <a:pt x="7403" y="3726"/>
                    <a:pt x="6563" y="4054"/>
                    <a:pt x="5597" y="4054"/>
                  </a:cubicBezTo>
                  <a:cubicBezTo>
                    <a:pt x="5424" y="4054"/>
                    <a:pt x="5248" y="4044"/>
                    <a:pt x="5068" y="4023"/>
                  </a:cubicBezTo>
                  <a:cubicBezTo>
                    <a:pt x="3853" y="3880"/>
                    <a:pt x="2566" y="3237"/>
                    <a:pt x="1537" y="2256"/>
                  </a:cubicBezTo>
                  <a:cubicBezTo>
                    <a:pt x="1334" y="2064"/>
                    <a:pt x="1288" y="1851"/>
                    <a:pt x="1298" y="1775"/>
                  </a:cubicBezTo>
                  <a:cubicBezTo>
                    <a:pt x="1854" y="1428"/>
                    <a:pt x="2538" y="1251"/>
                    <a:pt x="3309" y="1251"/>
                  </a:cubicBezTo>
                  <a:close/>
                  <a:moveTo>
                    <a:pt x="3308" y="0"/>
                  </a:moveTo>
                  <a:cubicBezTo>
                    <a:pt x="2288" y="0"/>
                    <a:pt x="1368" y="247"/>
                    <a:pt x="606" y="731"/>
                  </a:cubicBezTo>
                  <a:cubicBezTo>
                    <a:pt x="289" y="932"/>
                    <a:pt x="93" y="1259"/>
                    <a:pt x="53" y="1655"/>
                  </a:cubicBezTo>
                  <a:cubicBezTo>
                    <a:pt x="1" y="2181"/>
                    <a:pt x="234" y="2744"/>
                    <a:pt x="674" y="3162"/>
                  </a:cubicBezTo>
                  <a:cubicBezTo>
                    <a:pt x="1913" y="4343"/>
                    <a:pt x="3422" y="5089"/>
                    <a:pt x="4922" y="5265"/>
                  </a:cubicBezTo>
                  <a:cubicBezTo>
                    <a:pt x="5150" y="5292"/>
                    <a:pt x="5379" y="5307"/>
                    <a:pt x="5610" y="5307"/>
                  </a:cubicBezTo>
                  <a:cubicBezTo>
                    <a:pt x="7195" y="5307"/>
                    <a:pt x="8548" y="4629"/>
                    <a:pt x="9388" y="3393"/>
                  </a:cubicBezTo>
                  <a:lnTo>
                    <a:pt x="9689" y="2948"/>
                  </a:lnTo>
                  <a:lnTo>
                    <a:pt x="9295" y="2582"/>
                  </a:lnTo>
                  <a:cubicBezTo>
                    <a:pt x="7856" y="1252"/>
                    <a:pt x="6183" y="391"/>
                    <a:pt x="4457" y="99"/>
                  </a:cubicBezTo>
                  <a:cubicBezTo>
                    <a:pt x="4063" y="33"/>
                    <a:pt x="3679" y="0"/>
                    <a:pt x="3308"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6" name="Google Shape;1730;p52">
              <a:extLst>
                <a:ext uri="{FF2B5EF4-FFF2-40B4-BE49-F238E27FC236}">
                  <a16:creationId xmlns:a16="http://schemas.microsoft.com/office/drawing/2014/main" id="{6CA7F666-3C15-4CA0-9A83-CE130E770869}"/>
                </a:ext>
              </a:extLst>
            </p:cNvPr>
            <p:cNvSpPr/>
            <p:nvPr/>
          </p:nvSpPr>
          <p:spPr>
            <a:xfrm>
              <a:off x="-1625080" y="-415646"/>
              <a:ext cx="60468" cy="116861"/>
            </a:xfrm>
            <a:custGeom>
              <a:avLst/>
              <a:gdLst/>
              <a:ahLst/>
              <a:cxnLst/>
              <a:rect l="l" t="t" r="r" b="b"/>
              <a:pathLst>
                <a:path w="3947" h="7628" extrusionOk="0">
                  <a:moveTo>
                    <a:pt x="1680" y="0"/>
                  </a:moveTo>
                  <a:cubicBezTo>
                    <a:pt x="1483" y="0"/>
                    <a:pt x="1292" y="73"/>
                    <a:pt x="1151" y="226"/>
                  </a:cubicBezTo>
                  <a:cubicBezTo>
                    <a:pt x="433" y="1011"/>
                    <a:pt x="1" y="2098"/>
                    <a:pt x="96" y="3385"/>
                  </a:cubicBezTo>
                  <a:cubicBezTo>
                    <a:pt x="212" y="5012"/>
                    <a:pt x="1185" y="6598"/>
                    <a:pt x="2586" y="7627"/>
                  </a:cubicBezTo>
                  <a:cubicBezTo>
                    <a:pt x="3540" y="6668"/>
                    <a:pt x="3946" y="5235"/>
                    <a:pt x="3755" y="3676"/>
                  </a:cubicBezTo>
                  <a:cubicBezTo>
                    <a:pt x="3600" y="2439"/>
                    <a:pt x="3109" y="1315"/>
                    <a:pt x="2400" y="373"/>
                  </a:cubicBezTo>
                  <a:cubicBezTo>
                    <a:pt x="2216" y="129"/>
                    <a:pt x="1943" y="0"/>
                    <a:pt x="1680"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7" name="Google Shape;1731;p52">
              <a:extLst>
                <a:ext uri="{FF2B5EF4-FFF2-40B4-BE49-F238E27FC236}">
                  <a16:creationId xmlns:a16="http://schemas.microsoft.com/office/drawing/2014/main" id="{8DA48B1F-ED62-4DBA-BC5B-ABC3974A0176}"/>
                </a:ext>
              </a:extLst>
            </p:cNvPr>
            <p:cNvSpPr/>
            <p:nvPr/>
          </p:nvSpPr>
          <p:spPr>
            <a:xfrm>
              <a:off x="-1634747" y="-425236"/>
              <a:ext cx="80016" cy="139060"/>
            </a:xfrm>
            <a:custGeom>
              <a:avLst/>
              <a:gdLst/>
              <a:ahLst/>
              <a:cxnLst/>
              <a:rect l="l" t="t" r="r" b="b"/>
              <a:pathLst>
                <a:path w="5223" h="9077" extrusionOk="0">
                  <a:moveTo>
                    <a:pt x="2320" y="1251"/>
                  </a:moveTo>
                  <a:cubicBezTo>
                    <a:pt x="2405" y="1260"/>
                    <a:pt x="2482" y="1306"/>
                    <a:pt x="2531" y="1375"/>
                  </a:cubicBezTo>
                  <a:cubicBezTo>
                    <a:pt x="3205" y="2270"/>
                    <a:pt x="3632" y="3309"/>
                    <a:pt x="3764" y="4378"/>
                  </a:cubicBezTo>
                  <a:cubicBezTo>
                    <a:pt x="3906" y="5528"/>
                    <a:pt x="3677" y="6592"/>
                    <a:pt x="3133" y="7379"/>
                  </a:cubicBezTo>
                  <a:cubicBezTo>
                    <a:pt x="2107" y="6452"/>
                    <a:pt x="1439" y="5187"/>
                    <a:pt x="1351" y="3965"/>
                  </a:cubicBezTo>
                  <a:cubicBezTo>
                    <a:pt x="1254" y="2653"/>
                    <a:pt x="1783" y="1779"/>
                    <a:pt x="2241" y="1277"/>
                  </a:cubicBezTo>
                  <a:cubicBezTo>
                    <a:pt x="2248" y="1270"/>
                    <a:pt x="2264" y="1251"/>
                    <a:pt x="2312" y="1251"/>
                  </a:cubicBezTo>
                  <a:close/>
                  <a:moveTo>
                    <a:pt x="2322" y="0"/>
                  </a:moveTo>
                  <a:cubicBezTo>
                    <a:pt x="1942" y="0"/>
                    <a:pt x="1579" y="151"/>
                    <a:pt x="1320" y="430"/>
                  </a:cubicBezTo>
                  <a:cubicBezTo>
                    <a:pt x="434" y="1398"/>
                    <a:pt x="0" y="2686"/>
                    <a:pt x="103" y="4055"/>
                  </a:cubicBezTo>
                  <a:cubicBezTo>
                    <a:pt x="229" y="5831"/>
                    <a:pt x="1254" y="7589"/>
                    <a:pt x="2846" y="8758"/>
                  </a:cubicBezTo>
                  <a:lnTo>
                    <a:pt x="3280" y="9076"/>
                  </a:lnTo>
                  <a:lnTo>
                    <a:pt x="3659" y="8694"/>
                  </a:lnTo>
                  <a:cubicBezTo>
                    <a:pt x="4731" y="7616"/>
                    <a:pt x="5223" y="5988"/>
                    <a:pt x="5007" y="4224"/>
                  </a:cubicBezTo>
                  <a:cubicBezTo>
                    <a:pt x="4847" y="2939"/>
                    <a:pt x="4337" y="1692"/>
                    <a:pt x="3531" y="621"/>
                  </a:cubicBezTo>
                  <a:cubicBezTo>
                    <a:pt x="3251" y="251"/>
                    <a:pt x="2833" y="25"/>
                    <a:pt x="2384" y="2"/>
                  </a:cubicBezTo>
                  <a:cubicBezTo>
                    <a:pt x="2363" y="1"/>
                    <a:pt x="2343" y="0"/>
                    <a:pt x="2322"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8" name="Google Shape;1732;p52">
              <a:extLst>
                <a:ext uri="{FF2B5EF4-FFF2-40B4-BE49-F238E27FC236}">
                  <a16:creationId xmlns:a16="http://schemas.microsoft.com/office/drawing/2014/main" id="{BCCA126B-5B75-4D08-8813-9430A31A2780}"/>
                </a:ext>
              </a:extLst>
            </p:cNvPr>
            <p:cNvSpPr/>
            <p:nvPr/>
          </p:nvSpPr>
          <p:spPr>
            <a:xfrm>
              <a:off x="-1615612" y="-252580"/>
              <a:ext cx="131706" cy="57772"/>
            </a:xfrm>
            <a:custGeom>
              <a:avLst/>
              <a:gdLst/>
              <a:ahLst/>
              <a:cxnLst/>
              <a:rect l="l" t="t" r="r" b="b"/>
              <a:pathLst>
                <a:path w="8597" h="3771" extrusionOk="0">
                  <a:moveTo>
                    <a:pt x="3796" y="0"/>
                  </a:moveTo>
                  <a:cubicBezTo>
                    <a:pt x="3737" y="0"/>
                    <a:pt x="3678" y="1"/>
                    <a:pt x="3619" y="2"/>
                  </a:cubicBezTo>
                  <a:cubicBezTo>
                    <a:pt x="2263" y="38"/>
                    <a:pt x="1131" y="455"/>
                    <a:pt x="355" y="1196"/>
                  </a:cubicBezTo>
                  <a:cubicBezTo>
                    <a:pt x="1" y="1531"/>
                    <a:pt x="218" y="2216"/>
                    <a:pt x="819" y="2593"/>
                  </a:cubicBezTo>
                  <a:cubicBezTo>
                    <a:pt x="2003" y="3340"/>
                    <a:pt x="3365" y="3771"/>
                    <a:pt x="4658" y="3771"/>
                  </a:cubicBezTo>
                  <a:cubicBezTo>
                    <a:pt x="4801" y="3771"/>
                    <a:pt x="4942" y="3765"/>
                    <a:pt x="5082" y="3755"/>
                  </a:cubicBezTo>
                  <a:cubicBezTo>
                    <a:pt x="6882" y="3621"/>
                    <a:pt x="8082" y="2673"/>
                    <a:pt x="8597" y="1429"/>
                  </a:cubicBezTo>
                  <a:cubicBezTo>
                    <a:pt x="7129" y="545"/>
                    <a:pt x="5460" y="0"/>
                    <a:pt x="3796"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9" name="Google Shape;1733;p52">
              <a:extLst>
                <a:ext uri="{FF2B5EF4-FFF2-40B4-BE49-F238E27FC236}">
                  <a16:creationId xmlns:a16="http://schemas.microsoft.com/office/drawing/2014/main" id="{640A9E7F-1BB1-4B5C-A3E1-4AC3A6FC2845}"/>
                </a:ext>
              </a:extLst>
            </p:cNvPr>
            <p:cNvSpPr/>
            <p:nvPr/>
          </p:nvSpPr>
          <p:spPr>
            <a:xfrm>
              <a:off x="-1622843" y="-262170"/>
              <a:ext cx="150979" cy="76952"/>
            </a:xfrm>
            <a:custGeom>
              <a:avLst/>
              <a:gdLst/>
              <a:ahLst/>
              <a:cxnLst/>
              <a:rect l="l" t="t" r="r" b="b"/>
              <a:pathLst>
                <a:path w="9855" h="5023" extrusionOk="0">
                  <a:moveTo>
                    <a:pt x="4272" y="1253"/>
                  </a:moveTo>
                  <a:cubicBezTo>
                    <a:pt x="5575" y="1253"/>
                    <a:pt x="6931" y="1613"/>
                    <a:pt x="8234" y="2303"/>
                  </a:cubicBezTo>
                  <a:cubicBezTo>
                    <a:pt x="7684" y="3146"/>
                    <a:pt x="6718" y="3666"/>
                    <a:pt x="5508" y="3757"/>
                  </a:cubicBezTo>
                  <a:cubicBezTo>
                    <a:pt x="5387" y="3766"/>
                    <a:pt x="5265" y="3770"/>
                    <a:pt x="5141" y="3770"/>
                  </a:cubicBezTo>
                  <a:cubicBezTo>
                    <a:pt x="3991" y="3770"/>
                    <a:pt x="2730" y="3387"/>
                    <a:pt x="1624" y="2689"/>
                  </a:cubicBezTo>
                  <a:cubicBezTo>
                    <a:pt x="1382" y="2538"/>
                    <a:pt x="1288" y="2333"/>
                    <a:pt x="1283" y="2254"/>
                  </a:cubicBezTo>
                  <a:cubicBezTo>
                    <a:pt x="1947" y="1631"/>
                    <a:pt x="2923" y="1286"/>
                    <a:pt x="4107" y="1255"/>
                  </a:cubicBezTo>
                  <a:cubicBezTo>
                    <a:pt x="4162" y="1254"/>
                    <a:pt x="4217" y="1253"/>
                    <a:pt x="4272" y="1253"/>
                  </a:cubicBezTo>
                  <a:close/>
                  <a:moveTo>
                    <a:pt x="4284" y="0"/>
                  </a:moveTo>
                  <a:cubicBezTo>
                    <a:pt x="4215" y="0"/>
                    <a:pt x="4146" y="1"/>
                    <a:pt x="4077" y="3"/>
                  </a:cubicBezTo>
                  <a:cubicBezTo>
                    <a:pt x="2562" y="43"/>
                    <a:pt x="1290" y="516"/>
                    <a:pt x="399" y="1369"/>
                  </a:cubicBezTo>
                  <a:cubicBezTo>
                    <a:pt x="127" y="1624"/>
                    <a:pt x="0" y="1983"/>
                    <a:pt x="39" y="2378"/>
                  </a:cubicBezTo>
                  <a:cubicBezTo>
                    <a:pt x="89" y="2908"/>
                    <a:pt x="435" y="3420"/>
                    <a:pt x="957" y="3750"/>
                  </a:cubicBezTo>
                  <a:cubicBezTo>
                    <a:pt x="2273" y="4578"/>
                    <a:pt x="3735" y="5022"/>
                    <a:pt x="5125" y="5022"/>
                  </a:cubicBezTo>
                  <a:cubicBezTo>
                    <a:pt x="5285" y="5022"/>
                    <a:pt x="5443" y="5016"/>
                    <a:pt x="5602" y="5005"/>
                  </a:cubicBezTo>
                  <a:cubicBezTo>
                    <a:pt x="7521" y="4862"/>
                    <a:pt x="8995" y="3875"/>
                    <a:pt x="9648" y="2294"/>
                  </a:cubicBezTo>
                  <a:lnTo>
                    <a:pt x="9854" y="1797"/>
                  </a:lnTo>
                  <a:lnTo>
                    <a:pt x="9393" y="1520"/>
                  </a:lnTo>
                  <a:cubicBezTo>
                    <a:pt x="7744" y="526"/>
                    <a:pt x="5986" y="0"/>
                    <a:pt x="4284"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0" name="Google Shape;1734;p52">
              <a:extLst>
                <a:ext uri="{FF2B5EF4-FFF2-40B4-BE49-F238E27FC236}">
                  <a16:creationId xmlns:a16="http://schemas.microsoft.com/office/drawing/2014/main" id="{49DF1A2D-913C-4592-AA90-39584EC51A9C}"/>
                </a:ext>
              </a:extLst>
            </p:cNvPr>
            <p:cNvSpPr/>
            <p:nvPr/>
          </p:nvSpPr>
          <p:spPr>
            <a:xfrm>
              <a:off x="-1541096" y="-343519"/>
              <a:ext cx="70089" cy="112847"/>
            </a:xfrm>
            <a:custGeom>
              <a:avLst/>
              <a:gdLst/>
              <a:ahLst/>
              <a:cxnLst/>
              <a:rect l="l" t="t" r="r" b="b"/>
              <a:pathLst>
                <a:path w="4575" h="7366" extrusionOk="0">
                  <a:moveTo>
                    <a:pt x="1389" y="0"/>
                  </a:moveTo>
                  <a:cubicBezTo>
                    <a:pt x="1132" y="0"/>
                    <a:pt x="890" y="115"/>
                    <a:pt x="753" y="340"/>
                  </a:cubicBezTo>
                  <a:cubicBezTo>
                    <a:pt x="205" y="1252"/>
                    <a:pt x="0" y="2408"/>
                    <a:pt x="364" y="3659"/>
                  </a:cubicBezTo>
                  <a:cubicBezTo>
                    <a:pt x="816" y="5241"/>
                    <a:pt x="2116" y="6620"/>
                    <a:pt x="3733" y="7365"/>
                  </a:cubicBezTo>
                  <a:cubicBezTo>
                    <a:pt x="4479" y="6235"/>
                    <a:pt x="4574" y="4744"/>
                    <a:pt x="4053" y="3244"/>
                  </a:cubicBezTo>
                  <a:cubicBezTo>
                    <a:pt x="3639" y="2055"/>
                    <a:pt x="2914" y="1039"/>
                    <a:pt x="2018" y="245"/>
                  </a:cubicBezTo>
                  <a:cubicBezTo>
                    <a:pt x="1833" y="81"/>
                    <a:pt x="1605" y="0"/>
                    <a:pt x="1389"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1" name="Google Shape;1735;p52">
              <a:extLst>
                <a:ext uri="{FF2B5EF4-FFF2-40B4-BE49-F238E27FC236}">
                  <a16:creationId xmlns:a16="http://schemas.microsoft.com/office/drawing/2014/main" id="{69EFAC61-B639-4D37-A154-029771259F71}"/>
                </a:ext>
              </a:extLst>
            </p:cNvPr>
            <p:cNvSpPr/>
            <p:nvPr/>
          </p:nvSpPr>
          <p:spPr>
            <a:xfrm>
              <a:off x="-1550655" y="-353125"/>
              <a:ext cx="89760" cy="134617"/>
            </a:xfrm>
            <a:custGeom>
              <a:avLst/>
              <a:gdLst/>
              <a:ahLst/>
              <a:cxnLst/>
              <a:rect l="l" t="t" r="r" b="b"/>
              <a:pathLst>
                <a:path w="5859" h="8787" extrusionOk="0">
                  <a:moveTo>
                    <a:pt x="2003" y="1253"/>
                  </a:moveTo>
                  <a:cubicBezTo>
                    <a:pt x="2006" y="1253"/>
                    <a:pt x="2009" y="1253"/>
                    <a:pt x="2012" y="1254"/>
                  </a:cubicBezTo>
                  <a:cubicBezTo>
                    <a:pt x="2093" y="1255"/>
                    <a:pt x="2169" y="1287"/>
                    <a:pt x="2227" y="1340"/>
                  </a:cubicBezTo>
                  <a:cubicBezTo>
                    <a:pt x="3083" y="2098"/>
                    <a:pt x="3726" y="3043"/>
                    <a:pt x="4086" y="4075"/>
                  </a:cubicBezTo>
                  <a:cubicBezTo>
                    <a:pt x="4478" y="5204"/>
                    <a:pt x="4478" y="6276"/>
                    <a:pt x="4100" y="7155"/>
                  </a:cubicBezTo>
                  <a:cubicBezTo>
                    <a:pt x="2871" y="6437"/>
                    <a:pt x="1931" y="5310"/>
                    <a:pt x="1588" y="4111"/>
                  </a:cubicBezTo>
                  <a:cubicBezTo>
                    <a:pt x="1220" y="2839"/>
                    <a:pt x="1561" y="1875"/>
                    <a:pt x="1911" y="1292"/>
                  </a:cubicBezTo>
                  <a:cubicBezTo>
                    <a:pt x="1917" y="1285"/>
                    <a:pt x="1930" y="1264"/>
                    <a:pt x="1980" y="1255"/>
                  </a:cubicBezTo>
                  <a:cubicBezTo>
                    <a:pt x="1989" y="1254"/>
                    <a:pt x="1996" y="1253"/>
                    <a:pt x="2003" y="1253"/>
                  </a:cubicBezTo>
                  <a:close/>
                  <a:moveTo>
                    <a:pt x="2014" y="1"/>
                  </a:moveTo>
                  <a:cubicBezTo>
                    <a:pt x="1940" y="1"/>
                    <a:pt x="1867" y="6"/>
                    <a:pt x="1793" y="17"/>
                  </a:cubicBezTo>
                  <a:cubicBezTo>
                    <a:pt x="1398" y="75"/>
                    <a:pt x="1050" y="304"/>
                    <a:pt x="841" y="644"/>
                  </a:cubicBezTo>
                  <a:cubicBezTo>
                    <a:pt x="162" y="1774"/>
                    <a:pt x="0" y="3128"/>
                    <a:pt x="385" y="4457"/>
                  </a:cubicBezTo>
                  <a:cubicBezTo>
                    <a:pt x="879" y="6185"/>
                    <a:pt x="2266" y="7718"/>
                    <a:pt x="4095" y="8561"/>
                  </a:cubicBezTo>
                  <a:lnTo>
                    <a:pt x="4582" y="8786"/>
                  </a:lnTo>
                  <a:lnTo>
                    <a:pt x="4878" y="8336"/>
                  </a:lnTo>
                  <a:cubicBezTo>
                    <a:pt x="5716" y="7068"/>
                    <a:pt x="5858" y="5365"/>
                    <a:pt x="5268" y="3665"/>
                  </a:cubicBezTo>
                  <a:lnTo>
                    <a:pt x="5268" y="3663"/>
                  </a:lnTo>
                  <a:cubicBezTo>
                    <a:pt x="4838" y="2430"/>
                    <a:pt x="4073" y="1304"/>
                    <a:pt x="3057" y="403"/>
                  </a:cubicBezTo>
                  <a:cubicBezTo>
                    <a:pt x="2761" y="141"/>
                    <a:pt x="2390" y="1"/>
                    <a:pt x="2014"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2" name="Google Shape;1736;p52">
              <a:extLst>
                <a:ext uri="{FF2B5EF4-FFF2-40B4-BE49-F238E27FC236}">
                  <a16:creationId xmlns:a16="http://schemas.microsoft.com/office/drawing/2014/main" id="{D51B3DAC-6DB3-47BC-A429-4FB9561991F5}"/>
                </a:ext>
              </a:extLst>
            </p:cNvPr>
            <p:cNvSpPr/>
            <p:nvPr/>
          </p:nvSpPr>
          <p:spPr>
            <a:xfrm>
              <a:off x="-761078" y="-956656"/>
              <a:ext cx="69093" cy="122238"/>
            </a:xfrm>
            <a:custGeom>
              <a:avLst/>
              <a:gdLst/>
              <a:ahLst/>
              <a:cxnLst/>
              <a:rect l="l" t="t" r="r" b="b"/>
              <a:pathLst>
                <a:path w="4510" h="7979" extrusionOk="0">
                  <a:moveTo>
                    <a:pt x="3275" y="1"/>
                  </a:moveTo>
                  <a:cubicBezTo>
                    <a:pt x="3200" y="1"/>
                    <a:pt x="3126" y="17"/>
                    <a:pt x="3056" y="51"/>
                  </a:cubicBezTo>
                  <a:cubicBezTo>
                    <a:pt x="2084" y="509"/>
                    <a:pt x="1295" y="1447"/>
                    <a:pt x="774" y="2735"/>
                  </a:cubicBezTo>
                  <a:cubicBezTo>
                    <a:pt x="119" y="4375"/>
                    <a:pt x="0" y="6231"/>
                    <a:pt x="292" y="7978"/>
                  </a:cubicBezTo>
                  <a:cubicBezTo>
                    <a:pt x="1637" y="7959"/>
                    <a:pt x="2962" y="7201"/>
                    <a:pt x="3746" y="5560"/>
                  </a:cubicBezTo>
                  <a:cubicBezTo>
                    <a:pt x="4363" y="4270"/>
                    <a:pt x="4510" y="2645"/>
                    <a:pt x="4203" y="1051"/>
                  </a:cubicBezTo>
                  <a:cubicBezTo>
                    <a:pt x="4086" y="440"/>
                    <a:pt x="3668" y="1"/>
                    <a:pt x="3275"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3" name="Google Shape;1737;p52">
              <a:extLst>
                <a:ext uri="{FF2B5EF4-FFF2-40B4-BE49-F238E27FC236}">
                  <a16:creationId xmlns:a16="http://schemas.microsoft.com/office/drawing/2014/main" id="{C92C886A-AA14-45E6-875B-27C43D1E31D9}"/>
                </a:ext>
              </a:extLst>
            </p:cNvPr>
            <p:cNvSpPr/>
            <p:nvPr/>
          </p:nvSpPr>
          <p:spPr>
            <a:xfrm>
              <a:off x="-771128" y="-966262"/>
              <a:ext cx="89055" cy="141557"/>
            </a:xfrm>
            <a:custGeom>
              <a:avLst/>
              <a:gdLst/>
              <a:ahLst/>
              <a:cxnLst/>
              <a:rect l="l" t="t" r="r" b="b"/>
              <a:pathLst>
                <a:path w="5813" h="9240" extrusionOk="0">
                  <a:moveTo>
                    <a:pt x="3941" y="1261"/>
                  </a:moveTo>
                  <a:cubicBezTo>
                    <a:pt x="4023" y="1307"/>
                    <a:pt x="4186" y="1486"/>
                    <a:pt x="4245" y="1797"/>
                  </a:cubicBezTo>
                  <a:cubicBezTo>
                    <a:pt x="4530" y="3276"/>
                    <a:pt x="4382" y="4779"/>
                    <a:pt x="3837" y="5917"/>
                  </a:cubicBezTo>
                  <a:cubicBezTo>
                    <a:pt x="3314" y="7014"/>
                    <a:pt x="2475" y="7720"/>
                    <a:pt x="1485" y="7922"/>
                  </a:cubicBezTo>
                  <a:cubicBezTo>
                    <a:pt x="1318" y="6389"/>
                    <a:pt x="1499" y="4873"/>
                    <a:pt x="2011" y="3597"/>
                  </a:cubicBezTo>
                  <a:cubicBezTo>
                    <a:pt x="2466" y="2466"/>
                    <a:pt x="3132" y="1661"/>
                    <a:pt x="3941" y="1261"/>
                  </a:cubicBezTo>
                  <a:close/>
                  <a:moveTo>
                    <a:pt x="3930" y="1"/>
                  </a:moveTo>
                  <a:cubicBezTo>
                    <a:pt x="3763" y="1"/>
                    <a:pt x="3599" y="37"/>
                    <a:pt x="3445" y="111"/>
                  </a:cubicBezTo>
                  <a:cubicBezTo>
                    <a:pt x="2331" y="637"/>
                    <a:pt x="1433" y="1681"/>
                    <a:pt x="850" y="3130"/>
                  </a:cubicBezTo>
                  <a:cubicBezTo>
                    <a:pt x="179" y="4803"/>
                    <a:pt x="1" y="6732"/>
                    <a:pt x="331" y="8709"/>
                  </a:cubicBezTo>
                  <a:lnTo>
                    <a:pt x="419" y="9239"/>
                  </a:lnTo>
                  <a:lnTo>
                    <a:pt x="958" y="9230"/>
                  </a:lnTo>
                  <a:cubicBezTo>
                    <a:pt x="2675" y="9206"/>
                    <a:pt x="4137" y="8194"/>
                    <a:pt x="4967" y="6456"/>
                  </a:cubicBezTo>
                  <a:cubicBezTo>
                    <a:pt x="5632" y="5061"/>
                    <a:pt x="5813" y="3322"/>
                    <a:pt x="5474" y="1561"/>
                  </a:cubicBezTo>
                  <a:cubicBezTo>
                    <a:pt x="5353" y="928"/>
                    <a:pt x="4977" y="384"/>
                    <a:pt x="4494" y="140"/>
                  </a:cubicBezTo>
                  <a:cubicBezTo>
                    <a:pt x="4309" y="47"/>
                    <a:pt x="4118" y="1"/>
                    <a:pt x="3930"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4" name="Google Shape;1738;p52">
              <a:extLst>
                <a:ext uri="{FF2B5EF4-FFF2-40B4-BE49-F238E27FC236}">
                  <a16:creationId xmlns:a16="http://schemas.microsoft.com/office/drawing/2014/main" id="{FF1D06AC-B0A2-48C0-9EE3-407CAA18E05B}"/>
                </a:ext>
              </a:extLst>
            </p:cNvPr>
            <p:cNvSpPr/>
            <p:nvPr/>
          </p:nvSpPr>
          <p:spPr>
            <a:xfrm>
              <a:off x="-851757" y="-919674"/>
              <a:ext cx="95153" cy="86451"/>
            </a:xfrm>
            <a:custGeom>
              <a:avLst/>
              <a:gdLst/>
              <a:ahLst/>
              <a:cxnLst/>
              <a:rect l="l" t="t" r="r" b="b"/>
              <a:pathLst>
                <a:path w="6211" h="5643" extrusionOk="0">
                  <a:moveTo>
                    <a:pt x="1345" y="1"/>
                  </a:moveTo>
                  <a:cubicBezTo>
                    <a:pt x="1138" y="1"/>
                    <a:pt x="933" y="18"/>
                    <a:pt x="732" y="50"/>
                  </a:cubicBezTo>
                  <a:cubicBezTo>
                    <a:pt x="252" y="130"/>
                    <a:pt x="1" y="705"/>
                    <a:pt x="193" y="1239"/>
                  </a:cubicBezTo>
                  <a:cubicBezTo>
                    <a:pt x="618" y="2415"/>
                    <a:pt x="1301" y="3492"/>
                    <a:pt x="2256" y="4329"/>
                  </a:cubicBezTo>
                  <a:cubicBezTo>
                    <a:pt x="3233" y="5181"/>
                    <a:pt x="4349" y="5643"/>
                    <a:pt x="5441" y="5643"/>
                  </a:cubicBezTo>
                  <a:cubicBezTo>
                    <a:pt x="5700" y="5643"/>
                    <a:pt x="5957" y="5617"/>
                    <a:pt x="6211" y="5564"/>
                  </a:cubicBezTo>
                  <a:cubicBezTo>
                    <a:pt x="6114" y="3790"/>
                    <a:pt x="5301" y="2031"/>
                    <a:pt x="3983" y="979"/>
                  </a:cubicBezTo>
                  <a:cubicBezTo>
                    <a:pt x="3140" y="303"/>
                    <a:pt x="2222" y="1"/>
                    <a:pt x="1345"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5" name="Google Shape;1739;p52">
              <a:extLst>
                <a:ext uri="{FF2B5EF4-FFF2-40B4-BE49-F238E27FC236}">
                  <a16:creationId xmlns:a16="http://schemas.microsoft.com/office/drawing/2014/main" id="{D7369618-46C3-486D-9319-50D462653527}"/>
                </a:ext>
              </a:extLst>
            </p:cNvPr>
            <p:cNvSpPr/>
            <p:nvPr/>
          </p:nvSpPr>
          <p:spPr>
            <a:xfrm>
              <a:off x="-860382" y="-929233"/>
              <a:ext cx="113797" cy="105585"/>
            </a:xfrm>
            <a:custGeom>
              <a:avLst/>
              <a:gdLst/>
              <a:ahLst/>
              <a:cxnLst/>
              <a:rect l="l" t="t" r="r" b="b"/>
              <a:pathLst>
                <a:path w="7428" h="6892" extrusionOk="0">
                  <a:moveTo>
                    <a:pt x="1901" y="1252"/>
                  </a:moveTo>
                  <a:cubicBezTo>
                    <a:pt x="2683" y="1252"/>
                    <a:pt x="3468" y="1542"/>
                    <a:pt x="4154" y="2093"/>
                  </a:cubicBezTo>
                  <a:cubicBezTo>
                    <a:pt x="5158" y="2892"/>
                    <a:pt x="5871" y="4217"/>
                    <a:pt x="6088" y="5640"/>
                  </a:cubicBezTo>
                  <a:cubicBezTo>
                    <a:pt x="6055" y="5641"/>
                    <a:pt x="6023" y="5642"/>
                    <a:pt x="5991" y="5642"/>
                  </a:cubicBezTo>
                  <a:cubicBezTo>
                    <a:pt x="5060" y="5642"/>
                    <a:pt x="4100" y="5241"/>
                    <a:pt x="3230" y="4482"/>
                  </a:cubicBezTo>
                  <a:lnTo>
                    <a:pt x="3231" y="4480"/>
                  </a:lnTo>
                  <a:cubicBezTo>
                    <a:pt x="2403" y="3756"/>
                    <a:pt x="1750" y="2777"/>
                    <a:pt x="1343" y="1652"/>
                  </a:cubicBezTo>
                  <a:cubicBezTo>
                    <a:pt x="1295" y="1515"/>
                    <a:pt x="1319" y="1394"/>
                    <a:pt x="1355" y="1333"/>
                  </a:cubicBezTo>
                  <a:cubicBezTo>
                    <a:pt x="1364" y="1319"/>
                    <a:pt x="1380" y="1294"/>
                    <a:pt x="1394" y="1293"/>
                  </a:cubicBezTo>
                  <a:cubicBezTo>
                    <a:pt x="1562" y="1265"/>
                    <a:pt x="1731" y="1252"/>
                    <a:pt x="1901" y="1252"/>
                  </a:cubicBezTo>
                  <a:close/>
                  <a:moveTo>
                    <a:pt x="1903" y="0"/>
                  </a:moveTo>
                  <a:cubicBezTo>
                    <a:pt x="1665" y="0"/>
                    <a:pt x="1427" y="19"/>
                    <a:pt x="1189" y="58"/>
                  </a:cubicBezTo>
                  <a:cubicBezTo>
                    <a:pt x="805" y="123"/>
                    <a:pt x="480" y="350"/>
                    <a:pt x="276" y="700"/>
                  </a:cubicBezTo>
                  <a:cubicBezTo>
                    <a:pt x="42" y="1100"/>
                    <a:pt x="0" y="1613"/>
                    <a:pt x="168" y="2075"/>
                  </a:cubicBezTo>
                  <a:cubicBezTo>
                    <a:pt x="645" y="3401"/>
                    <a:pt x="1418" y="4560"/>
                    <a:pt x="2407" y="5424"/>
                  </a:cubicBezTo>
                  <a:cubicBezTo>
                    <a:pt x="3502" y="6380"/>
                    <a:pt x="4778" y="6891"/>
                    <a:pt x="6017" y="6891"/>
                  </a:cubicBezTo>
                  <a:cubicBezTo>
                    <a:pt x="6314" y="6891"/>
                    <a:pt x="6609" y="6861"/>
                    <a:pt x="6900" y="6802"/>
                  </a:cubicBezTo>
                  <a:lnTo>
                    <a:pt x="7428" y="6692"/>
                  </a:lnTo>
                  <a:lnTo>
                    <a:pt x="7399" y="6155"/>
                  </a:lnTo>
                  <a:cubicBezTo>
                    <a:pt x="7288" y="4142"/>
                    <a:pt x="6367" y="2257"/>
                    <a:pt x="4936" y="1115"/>
                  </a:cubicBezTo>
                  <a:cubicBezTo>
                    <a:pt x="4026" y="385"/>
                    <a:pt x="2971" y="0"/>
                    <a:pt x="1903"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6" name="Google Shape;1740;p52">
              <a:extLst>
                <a:ext uri="{FF2B5EF4-FFF2-40B4-BE49-F238E27FC236}">
                  <a16:creationId xmlns:a16="http://schemas.microsoft.com/office/drawing/2014/main" id="{E3D460A3-B9EB-43D6-B082-0D59E712FD9C}"/>
                </a:ext>
              </a:extLst>
            </p:cNvPr>
            <p:cNvSpPr/>
            <p:nvPr/>
          </p:nvSpPr>
          <p:spPr>
            <a:xfrm>
              <a:off x="-755225" y="-819465"/>
              <a:ext cx="80399" cy="108251"/>
            </a:xfrm>
            <a:custGeom>
              <a:avLst/>
              <a:gdLst/>
              <a:ahLst/>
              <a:cxnLst/>
              <a:rect l="l" t="t" r="r" b="b"/>
              <a:pathLst>
                <a:path w="5248" h="7066" extrusionOk="0">
                  <a:moveTo>
                    <a:pt x="4442" y="0"/>
                  </a:moveTo>
                  <a:cubicBezTo>
                    <a:pt x="4402" y="0"/>
                    <a:pt x="4361" y="5"/>
                    <a:pt x="4321" y="14"/>
                  </a:cubicBezTo>
                  <a:cubicBezTo>
                    <a:pt x="3274" y="258"/>
                    <a:pt x="2306" y="989"/>
                    <a:pt x="1534" y="2108"/>
                  </a:cubicBezTo>
                  <a:cubicBezTo>
                    <a:pt x="555" y="3532"/>
                    <a:pt x="62" y="5273"/>
                    <a:pt x="0" y="7002"/>
                  </a:cubicBezTo>
                  <a:cubicBezTo>
                    <a:pt x="224" y="7044"/>
                    <a:pt x="450" y="7065"/>
                    <a:pt x="678" y="7065"/>
                  </a:cubicBezTo>
                  <a:cubicBezTo>
                    <a:pt x="1802" y="7065"/>
                    <a:pt x="2956" y="6547"/>
                    <a:pt x="3870" y="5375"/>
                  </a:cubicBezTo>
                  <a:cubicBezTo>
                    <a:pt x="4733" y="4266"/>
                    <a:pt x="5208" y="2751"/>
                    <a:pt x="5236" y="1185"/>
                  </a:cubicBezTo>
                  <a:cubicBezTo>
                    <a:pt x="5248" y="530"/>
                    <a:pt x="4869" y="0"/>
                    <a:pt x="4442"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7" name="Google Shape;1741;p52">
              <a:extLst>
                <a:ext uri="{FF2B5EF4-FFF2-40B4-BE49-F238E27FC236}">
                  <a16:creationId xmlns:a16="http://schemas.microsoft.com/office/drawing/2014/main" id="{1BF36EF4-2E20-4241-B767-2FD7E5FC01C2}"/>
                </a:ext>
              </a:extLst>
            </p:cNvPr>
            <p:cNvSpPr/>
            <p:nvPr/>
          </p:nvSpPr>
          <p:spPr>
            <a:xfrm>
              <a:off x="-765092" y="-829086"/>
              <a:ext cx="99840" cy="127478"/>
            </a:xfrm>
            <a:custGeom>
              <a:avLst/>
              <a:gdLst/>
              <a:ahLst/>
              <a:cxnLst/>
              <a:rect l="l" t="t" r="r" b="b"/>
              <a:pathLst>
                <a:path w="6517" h="8321" extrusionOk="0">
                  <a:moveTo>
                    <a:pt x="5074" y="1259"/>
                  </a:moveTo>
                  <a:cubicBezTo>
                    <a:pt x="5139" y="1313"/>
                    <a:pt x="5260" y="1507"/>
                    <a:pt x="5254" y="1800"/>
                  </a:cubicBezTo>
                  <a:cubicBezTo>
                    <a:pt x="5228" y="3252"/>
                    <a:pt x="4779" y="4644"/>
                    <a:pt x="4021" y="5617"/>
                  </a:cubicBezTo>
                  <a:cubicBezTo>
                    <a:pt x="3289" y="6557"/>
                    <a:pt x="2327" y="7067"/>
                    <a:pt x="1320" y="7067"/>
                  </a:cubicBezTo>
                  <a:lnTo>
                    <a:pt x="1310" y="7067"/>
                  </a:lnTo>
                  <a:cubicBezTo>
                    <a:pt x="1454" y="5587"/>
                    <a:pt x="1936" y="4192"/>
                    <a:pt x="2694" y="3091"/>
                  </a:cubicBezTo>
                  <a:cubicBezTo>
                    <a:pt x="3372" y="2108"/>
                    <a:pt x="4194" y="1475"/>
                    <a:pt x="5074" y="1259"/>
                  </a:cubicBezTo>
                  <a:close/>
                  <a:moveTo>
                    <a:pt x="5090" y="1"/>
                  </a:moveTo>
                  <a:cubicBezTo>
                    <a:pt x="5001" y="1"/>
                    <a:pt x="4911" y="11"/>
                    <a:pt x="4822" y="33"/>
                  </a:cubicBezTo>
                  <a:cubicBezTo>
                    <a:pt x="3623" y="311"/>
                    <a:pt x="2531" y="1122"/>
                    <a:pt x="1662" y="2380"/>
                  </a:cubicBezTo>
                  <a:cubicBezTo>
                    <a:pt x="657" y="3842"/>
                    <a:pt x="89" y="5649"/>
                    <a:pt x="19" y="7607"/>
                  </a:cubicBezTo>
                  <a:lnTo>
                    <a:pt x="0" y="8146"/>
                  </a:lnTo>
                  <a:lnTo>
                    <a:pt x="529" y="8244"/>
                  </a:lnTo>
                  <a:cubicBezTo>
                    <a:pt x="796" y="8295"/>
                    <a:pt x="1065" y="8319"/>
                    <a:pt x="1335" y="8321"/>
                  </a:cubicBezTo>
                  <a:cubicBezTo>
                    <a:pt x="2724" y="8321"/>
                    <a:pt x="4029" y="7642"/>
                    <a:pt x="5006" y="6387"/>
                  </a:cubicBezTo>
                  <a:cubicBezTo>
                    <a:pt x="5942" y="5186"/>
                    <a:pt x="6473" y="3566"/>
                    <a:pt x="6505" y="1823"/>
                  </a:cubicBezTo>
                  <a:cubicBezTo>
                    <a:pt x="6517" y="1197"/>
                    <a:pt x="6275" y="621"/>
                    <a:pt x="5855" y="284"/>
                  </a:cubicBezTo>
                  <a:cubicBezTo>
                    <a:pt x="5625" y="98"/>
                    <a:pt x="5359" y="1"/>
                    <a:pt x="5090"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8" name="Google Shape;1742;p52">
              <a:extLst>
                <a:ext uri="{FF2B5EF4-FFF2-40B4-BE49-F238E27FC236}">
                  <a16:creationId xmlns:a16="http://schemas.microsoft.com/office/drawing/2014/main" id="{73E1E016-F90F-47FF-823A-EB3D48431E71}"/>
                </a:ext>
              </a:extLst>
            </p:cNvPr>
            <p:cNvSpPr/>
            <p:nvPr/>
          </p:nvSpPr>
          <p:spPr>
            <a:xfrm>
              <a:off x="-833281" y="-808987"/>
              <a:ext cx="82023" cy="96807"/>
            </a:xfrm>
            <a:custGeom>
              <a:avLst/>
              <a:gdLst/>
              <a:ahLst/>
              <a:cxnLst/>
              <a:rect l="l" t="t" r="r" b="b"/>
              <a:pathLst>
                <a:path w="5354" h="6319" extrusionOk="0">
                  <a:moveTo>
                    <a:pt x="825" y="0"/>
                  </a:moveTo>
                  <a:cubicBezTo>
                    <a:pt x="352" y="0"/>
                    <a:pt x="1" y="485"/>
                    <a:pt x="76" y="1018"/>
                  </a:cubicBezTo>
                  <a:cubicBezTo>
                    <a:pt x="250" y="2214"/>
                    <a:pt x="701" y="3371"/>
                    <a:pt x="1468" y="4357"/>
                  </a:cubicBezTo>
                  <a:cubicBezTo>
                    <a:pt x="2439" y="5601"/>
                    <a:pt x="3741" y="6318"/>
                    <a:pt x="5095" y="6318"/>
                  </a:cubicBezTo>
                  <a:cubicBezTo>
                    <a:pt x="5353" y="4602"/>
                    <a:pt x="4915" y="2769"/>
                    <a:pt x="3840" y="1514"/>
                  </a:cubicBezTo>
                  <a:cubicBezTo>
                    <a:pt x="2993" y="518"/>
                    <a:pt x="1915" y="45"/>
                    <a:pt x="850" y="1"/>
                  </a:cubicBezTo>
                  <a:cubicBezTo>
                    <a:pt x="842" y="0"/>
                    <a:pt x="833" y="0"/>
                    <a:pt x="825"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9" name="Google Shape;1743;p52">
              <a:extLst>
                <a:ext uri="{FF2B5EF4-FFF2-40B4-BE49-F238E27FC236}">
                  <a16:creationId xmlns:a16="http://schemas.microsoft.com/office/drawing/2014/main" id="{C4F8E0AC-15EB-4631-A3E4-94AABB7397D3}"/>
                </a:ext>
              </a:extLst>
            </p:cNvPr>
            <p:cNvSpPr/>
            <p:nvPr/>
          </p:nvSpPr>
          <p:spPr>
            <a:xfrm>
              <a:off x="-842626" y="-818577"/>
              <a:ext cx="101403" cy="115972"/>
            </a:xfrm>
            <a:custGeom>
              <a:avLst/>
              <a:gdLst/>
              <a:ahLst/>
              <a:cxnLst/>
              <a:rect l="l" t="t" r="r" b="b"/>
              <a:pathLst>
                <a:path w="6619" h="7570" extrusionOk="0">
                  <a:moveTo>
                    <a:pt x="1432" y="1252"/>
                  </a:moveTo>
                  <a:cubicBezTo>
                    <a:pt x="1433" y="1252"/>
                    <a:pt x="1434" y="1252"/>
                    <a:pt x="1434" y="1252"/>
                  </a:cubicBezTo>
                  <a:cubicBezTo>
                    <a:pt x="2113" y="1279"/>
                    <a:pt x="3106" y="1527"/>
                    <a:pt x="3973" y="2546"/>
                  </a:cubicBezTo>
                  <a:cubicBezTo>
                    <a:pt x="4784" y="3493"/>
                    <a:pt x="5212" y="4879"/>
                    <a:pt x="5145" y="6270"/>
                  </a:cubicBezTo>
                  <a:cubicBezTo>
                    <a:pt x="4195" y="6106"/>
                    <a:pt x="3297" y="5526"/>
                    <a:pt x="2572" y="4598"/>
                  </a:cubicBezTo>
                  <a:cubicBezTo>
                    <a:pt x="1908" y="3747"/>
                    <a:pt x="1471" y="2693"/>
                    <a:pt x="1306" y="1555"/>
                  </a:cubicBezTo>
                  <a:cubicBezTo>
                    <a:pt x="1288" y="1432"/>
                    <a:pt x="1329" y="1337"/>
                    <a:pt x="1373" y="1288"/>
                  </a:cubicBezTo>
                  <a:cubicBezTo>
                    <a:pt x="1404" y="1253"/>
                    <a:pt x="1425" y="1252"/>
                    <a:pt x="1432" y="1252"/>
                  </a:cubicBezTo>
                  <a:close/>
                  <a:moveTo>
                    <a:pt x="1435" y="0"/>
                  </a:moveTo>
                  <a:cubicBezTo>
                    <a:pt x="1059" y="0"/>
                    <a:pt x="702" y="163"/>
                    <a:pt x="444" y="452"/>
                  </a:cubicBezTo>
                  <a:cubicBezTo>
                    <a:pt x="137" y="792"/>
                    <a:pt x="0" y="1259"/>
                    <a:pt x="68" y="1733"/>
                  </a:cubicBezTo>
                  <a:cubicBezTo>
                    <a:pt x="264" y="3088"/>
                    <a:pt x="788" y="4345"/>
                    <a:pt x="1585" y="5368"/>
                  </a:cubicBezTo>
                  <a:cubicBezTo>
                    <a:pt x="2678" y="6767"/>
                    <a:pt x="4178" y="7570"/>
                    <a:pt x="5702" y="7570"/>
                  </a:cubicBezTo>
                  <a:lnTo>
                    <a:pt x="6244" y="7570"/>
                  </a:lnTo>
                  <a:lnTo>
                    <a:pt x="6325" y="7036"/>
                  </a:lnTo>
                  <a:cubicBezTo>
                    <a:pt x="6619" y="5081"/>
                    <a:pt x="6096" y="3098"/>
                    <a:pt x="4926" y="1735"/>
                  </a:cubicBezTo>
                  <a:cubicBezTo>
                    <a:pt x="4022" y="671"/>
                    <a:pt x="2800" y="56"/>
                    <a:pt x="1483" y="1"/>
                  </a:cubicBezTo>
                  <a:cubicBezTo>
                    <a:pt x="1467" y="1"/>
                    <a:pt x="1451" y="0"/>
                    <a:pt x="1435"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0" name="Google Shape;1744;p52">
              <a:extLst>
                <a:ext uri="{FF2B5EF4-FFF2-40B4-BE49-F238E27FC236}">
                  <a16:creationId xmlns:a16="http://schemas.microsoft.com/office/drawing/2014/main" id="{9E1F36EF-BD47-4F98-8D6C-D79EA1DDD50E}"/>
                </a:ext>
              </a:extLst>
            </p:cNvPr>
            <p:cNvSpPr/>
            <p:nvPr/>
          </p:nvSpPr>
          <p:spPr>
            <a:xfrm>
              <a:off x="-777838" y="-684343"/>
              <a:ext cx="98370" cy="94203"/>
            </a:xfrm>
            <a:custGeom>
              <a:avLst/>
              <a:gdLst/>
              <a:ahLst/>
              <a:cxnLst/>
              <a:rect l="l" t="t" r="r" b="b"/>
              <a:pathLst>
                <a:path w="6421" h="6149" extrusionOk="0">
                  <a:moveTo>
                    <a:pt x="5618" y="1"/>
                  </a:moveTo>
                  <a:cubicBezTo>
                    <a:pt x="5613" y="1"/>
                    <a:pt x="5608" y="1"/>
                    <a:pt x="5602" y="1"/>
                  </a:cubicBezTo>
                  <a:cubicBezTo>
                    <a:pt x="4529" y="28"/>
                    <a:pt x="3436" y="536"/>
                    <a:pt x="2458" y="1459"/>
                  </a:cubicBezTo>
                  <a:cubicBezTo>
                    <a:pt x="1218" y="2634"/>
                    <a:pt x="397" y="4217"/>
                    <a:pt x="1" y="5880"/>
                  </a:cubicBezTo>
                  <a:cubicBezTo>
                    <a:pt x="434" y="6055"/>
                    <a:pt x="899" y="6148"/>
                    <a:pt x="1378" y="6148"/>
                  </a:cubicBezTo>
                  <a:cubicBezTo>
                    <a:pt x="2277" y="6148"/>
                    <a:pt x="3226" y="5818"/>
                    <a:pt x="4108" y="5071"/>
                  </a:cubicBezTo>
                  <a:cubicBezTo>
                    <a:pt x="5170" y="4171"/>
                    <a:pt x="5931" y="2804"/>
                    <a:pt x="6268" y="1305"/>
                  </a:cubicBezTo>
                  <a:cubicBezTo>
                    <a:pt x="6420" y="627"/>
                    <a:pt x="6097" y="1"/>
                    <a:pt x="5618"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1" name="Google Shape;1745;p52">
              <a:extLst>
                <a:ext uri="{FF2B5EF4-FFF2-40B4-BE49-F238E27FC236}">
                  <a16:creationId xmlns:a16="http://schemas.microsoft.com/office/drawing/2014/main" id="{299C3F59-4C15-4971-9593-435E15F7D682}"/>
                </a:ext>
              </a:extLst>
            </p:cNvPr>
            <p:cNvSpPr/>
            <p:nvPr/>
          </p:nvSpPr>
          <p:spPr>
            <a:xfrm>
              <a:off x="-789098" y="-693933"/>
              <a:ext cx="118699" cy="113414"/>
            </a:xfrm>
            <a:custGeom>
              <a:avLst/>
              <a:gdLst/>
              <a:ahLst/>
              <a:cxnLst/>
              <a:rect l="l" t="t" r="r" b="b"/>
              <a:pathLst>
                <a:path w="7748" h="7403" extrusionOk="0">
                  <a:moveTo>
                    <a:pt x="6323" y="1254"/>
                  </a:moveTo>
                  <a:cubicBezTo>
                    <a:pt x="6375" y="1314"/>
                    <a:pt x="6454" y="1520"/>
                    <a:pt x="6392" y="1794"/>
                  </a:cubicBezTo>
                  <a:cubicBezTo>
                    <a:pt x="6079" y="3183"/>
                    <a:pt x="5367" y="4433"/>
                    <a:pt x="4438" y="5221"/>
                  </a:cubicBezTo>
                  <a:cubicBezTo>
                    <a:pt x="3717" y="5832"/>
                    <a:pt x="2906" y="6147"/>
                    <a:pt x="2105" y="6147"/>
                  </a:cubicBezTo>
                  <a:cubicBezTo>
                    <a:pt x="1901" y="6147"/>
                    <a:pt x="1698" y="6127"/>
                    <a:pt x="1497" y="6086"/>
                  </a:cubicBezTo>
                  <a:cubicBezTo>
                    <a:pt x="1925" y="4688"/>
                    <a:pt x="2667" y="3444"/>
                    <a:pt x="3621" y="2541"/>
                  </a:cubicBezTo>
                  <a:cubicBezTo>
                    <a:pt x="4480" y="1731"/>
                    <a:pt x="5412" y="1287"/>
                    <a:pt x="6323" y="1254"/>
                  </a:cubicBezTo>
                  <a:close/>
                  <a:moveTo>
                    <a:pt x="6362" y="1"/>
                  </a:moveTo>
                  <a:cubicBezTo>
                    <a:pt x="6348" y="1"/>
                    <a:pt x="6335" y="1"/>
                    <a:pt x="6321" y="1"/>
                  </a:cubicBezTo>
                  <a:cubicBezTo>
                    <a:pt x="5089" y="32"/>
                    <a:pt x="3860" y="595"/>
                    <a:pt x="2760" y="1631"/>
                  </a:cubicBezTo>
                  <a:cubicBezTo>
                    <a:pt x="1486" y="2840"/>
                    <a:pt x="576" y="4476"/>
                    <a:pt x="126" y="6361"/>
                  </a:cubicBezTo>
                  <a:lnTo>
                    <a:pt x="1" y="6885"/>
                  </a:lnTo>
                  <a:lnTo>
                    <a:pt x="501" y="7087"/>
                  </a:lnTo>
                  <a:cubicBezTo>
                    <a:pt x="1014" y="7295"/>
                    <a:pt x="1561" y="7401"/>
                    <a:pt x="2116" y="7403"/>
                  </a:cubicBezTo>
                  <a:cubicBezTo>
                    <a:pt x="3204" y="7403"/>
                    <a:pt x="4291" y="6985"/>
                    <a:pt x="5246" y="6175"/>
                  </a:cubicBezTo>
                  <a:cubicBezTo>
                    <a:pt x="6398" y="5199"/>
                    <a:pt x="7238" y="3741"/>
                    <a:pt x="7612" y="2068"/>
                  </a:cubicBezTo>
                  <a:cubicBezTo>
                    <a:pt x="7748" y="1471"/>
                    <a:pt x="7627" y="869"/>
                    <a:pt x="7290" y="460"/>
                  </a:cubicBezTo>
                  <a:cubicBezTo>
                    <a:pt x="7045" y="164"/>
                    <a:pt x="6715" y="1"/>
                    <a:pt x="6362"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2" name="Google Shape;1746;p52">
              <a:extLst>
                <a:ext uri="{FF2B5EF4-FFF2-40B4-BE49-F238E27FC236}">
                  <a16:creationId xmlns:a16="http://schemas.microsoft.com/office/drawing/2014/main" id="{66C73CAE-7243-42B7-9C3F-15853117DE8C}"/>
                </a:ext>
              </a:extLst>
            </p:cNvPr>
            <p:cNvSpPr/>
            <p:nvPr/>
          </p:nvSpPr>
          <p:spPr>
            <a:xfrm>
              <a:off x="-838367" y="-700720"/>
              <a:ext cx="69492" cy="106474"/>
            </a:xfrm>
            <a:custGeom>
              <a:avLst/>
              <a:gdLst/>
              <a:ahLst/>
              <a:cxnLst/>
              <a:rect l="l" t="t" r="r" b="b"/>
              <a:pathLst>
                <a:path w="4536" h="6950" extrusionOk="0">
                  <a:moveTo>
                    <a:pt x="864" y="0"/>
                  </a:moveTo>
                  <a:cubicBezTo>
                    <a:pt x="455" y="0"/>
                    <a:pt x="95" y="369"/>
                    <a:pt x="66" y="842"/>
                  </a:cubicBezTo>
                  <a:cubicBezTo>
                    <a:pt x="0" y="2025"/>
                    <a:pt x="216" y="3230"/>
                    <a:pt x="777" y="4335"/>
                  </a:cubicBezTo>
                  <a:cubicBezTo>
                    <a:pt x="1486" y="5729"/>
                    <a:pt x="2623" y="6683"/>
                    <a:pt x="3950" y="6949"/>
                  </a:cubicBezTo>
                  <a:cubicBezTo>
                    <a:pt x="4535" y="5337"/>
                    <a:pt x="4463" y="3482"/>
                    <a:pt x="3656" y="2064"/>
                  </a:cubicBezTo>
                  <a:cubicBezTo>
                    <a:pt x="3022" y="939"/>
                    <a:pt x="2059" y="272"/>
                    <a:pt x="1025" y="19"/>
                  </a:cubicBezTo>
                  <a:cubicBezTo>
                    <a:pt x="971" y="6"/>
                    <a:pt x="917" y="0"/>
                    <a:pt x="864"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3" name="Google Shape;1747;p52">
              <a:extLst>
                <a:ext uri="{FF2B5EF4-FFF2-40B4-BE49-F238E27FC236}">
                  <a16:creationId xmlns:a16="http://schemas.microsoft.com/office/drawing/2014/main" id="{75796F44-33DF-4A5D-B78A-1DDDFAF175B1}"/>
                </a:ext>
              </a:extLst>
            </p:cNvPr>
            <p:cNvSpPr/>
            <p:nvPr/>
          </p:nvSpPr>
          <p:spPr>
            <a:xfrm>
              <a:off x="-848065" y="-710295"/>
              <a:ext cx="89469" cy="127064"/>
            </a:xfrm>
            <a:custGeom>
              <a:avLst/>
              <a:gdLst/>
              <a:ahLst/>
              <a:cxnLst/>
              <a:rect l="l" t="t" r="r" b="b"/>
              <a:pathLst>
                <a:path w="5840" h="8294" extrusionOk="0">
                  <a:moveTo>
                    <a:pt x="1498" y="1251"/>
                  </a:moveTo>
                  <a:cubicBezTo>
                    <a:pt x="1504" y="1251"/>
                    <a:pt x="1508" y="1252"/>
                    <a:pt x="1509" y="1252"/>
                  </a:cubicBezTo>
                  <a:cubicBezTo>
                    <a:pt x="2172" y="1414"/>
                    <a:pt x="3097" y="1848"/>
                    <a:pt x="3746" y="2999"/>
                  </a:cubicBezTo>
                  <a:cubicBezTo>
                    <a:pt x="4350" y="4061"/>
                    <a:pt x="4498" y="5475"/>
                    <a:pt x="4167" y="6802"/>
                  </a:cubicBezTo>
                  <a:cubicBezTo>
                    <a:pt x="3272" y="6452"/>
                    <a:pt x="2489" y="5704"/>
                    <a:pt x="1968" y="4676"/>
                  </a:cubicBezTo>
                  <a:cubicBezTo>
                    <a:pt x="1483" y="3722"/>
                    <a:pt x="1261" y="2624"/>
                    <a:pt x="1325" y="1505"/>
                  </a:cubicBezTo>
                  <a:cubicBezTo>
                    <a:pt x="1331" y="1392"/>
                    <a:pt x="1385" y="1313"/>
                    <a:pt x="1434" y="1277"/>
                  </a:cubicBezTo>
                  <a:cubicBezTo>
                    <a:pt x="1464" y="1255"/>
                    <a:pt x="1485" y="1251"/>
                    <a:pt x="1498" y="1251"/>
                  </a:cubicBezTo>
                  <a:close/>
                  <a:moveTo>
                    <a:pt x="1499" y="1"/>
                  </a:moveTo>
                  <a:cubicBezTo>
                    <a:pt x="1209" y="1"/>
                    <a:pt x="925" y="95"/>
                    <a:pt x="689" y="273"/>
                  </a:cubicBezTo>
                  <a:cubicBezTo>
                    <a:pt x="326" y="542"/>
                    <a:pt x="103" y="964"/>
                    <a:pt x="75" y="1433"/>
                  </a:cubicBezTo>
                  <a:cubicBezTo>
                    <a:pt x="1" y="2776"/>
                    <a:pt x="269" y="4091"/>
                    <a:pt x="852" y="5243"/>
                  </a:cubicBezTo>
                  <a:lnTo>
                    <a:pt x="852" y="5244"/>
                  </a:lnTo>
                  <a:cubicBezTo>
                    <a:pt x="1652" y="6815"/>
                    <a:pt x="2968" y="7889"/>
                    <a:pt x="4461" y="8187"/>
                  </a:cubicBezTo>
                  <a:lnTo>
                    <a:pt x="4988" y="8294"/>
                  </a:lnTo>
                  <a:lnTo>
                    <a:pt x="5173" y="7788"/>
                  </a:lnTo>
                  <a:cubicBezTo>
                    <a:pt x="5840" y="5947"/>
                    <a:pt x="5714" y="3926"/>
                    <a:pt x="4835" y="2381"/>
                  </a:cubicBezTo>
                  <a:cubicBezTo>
                    <a:pt x="4158" y="1180"/>
                    <a:pt x="3083" y="347"/>
                    <a:pt x="1805" y="36"/>
                  </a:cubicBezTo>
                  <a:cubicBezTo>
                    <a:pt x="1703" y="13"/>
                    <a:pt x="1601" y="1"/>
                    <a:pt x="1499"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4" name="Google Shape;1748;p52">
              <a:extLst>
                <a:ext uri="{FF2B5EF4-FFF2-40B4-BE49-F238E27FC236}">
                  <a16:creationId xmlns:a16="http://schemas.microsoft.com/office/drawing/2014/main" id="{BDE72BA0-1D3F-4D16-9DAE-49C6B4E0E5E1}"/>
                </a:ext>
              </a:extLst>
            </p:cNvPr>
            <p:cNvSpPr/>
            <p:nvPr/>
          </p:nvSpPr>
          <p:spPr>
            <a:xfrm>
              <a:off x="-822787" y="-555609"/>
              <a:ext cx="111974" cy="81027"/>
            </a:xfrm>
            <a:custGeom>
              <a:avLst/>
              <a:gdLst/>
              <a:ahLst/>
              <a:cxnLst/>
              <a:rect l="l" t="t" r="r" b="b"/>
              <a:pathLst>
                <a:path w="7309" h="5289" extrusionOk="0">
                  <a:moveTo>
                    <a:pt x="5969" y="1"/>
                  </a:moveTo>
                  <a:cubicBezTo>
                    <a:pt x="5095" y="1"/>
                    <a:pt x="4167" y="290"/>
                    <a:pt x="3260" y="852"/>
                  </a:cubicBezTo>
                  <a:cubicBezTo>
                    <a:pt x="1819" y="1752"/>
                    <a:pt x="710" y="3134"/>
                    <a:pt x="1" y="4683"/>
                  </a:cubicBezTo>
                  <a:cubicBezTo>
                    <a:pt x="590" y="5068"/>
                    <a:pt x="1285" y="5288"/>
                    <a:pt x="2034" y="5288"/>
                  </a:cubicBezTo>
                  <a:cubicBezTo>
                    <a:pt x="2717" y="5288"/>
                    <a:pt x="3445" y="5105"/>
                    <a:pt x="4181" y="4699"/>
                  </a:cubicBezTo>
                  <a:cubicBezTo>
                    <a:pt x="5396" y="4029"/>
                    <a:pt x="6405" y="2845"/>
                    <a:pt x="7024" y="1455"/>
                  </a:cubicBezTo>
                  <a:cubicBezTo>
                    <a:pt x="7308" y="819"/>
                    <a:pt x="7105" y="139"/>
                    <a:pt x="6624" y="57"/>
                  </a:cubicBezTo>
                  <a:cubicBezTo>
                    <a:pt x="6410" y="19"/>
                    <a:pt x="6191" y="1"/>
                    <a:pt x="5969"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5" name="Google Shape;1749;p52">
              <a:extLst>
                <a:ext uri="{FF2B5EF4-FFF2-40B4-BE49-F238E27FC236}">
                  <a16:creationId xmlns:a16="http://schemas.microsoft.com/office/drawing/2014/main" id="{241F462B-4361-476E-9982-7C8614614C61}"/>
                </a:ext>
              </a:extLst>
            </p:cNvPr>
            <p:cNvSpPr/>
            <p:nvPr/>
          </p:nvSpPr>
          <p:spPr>
            <a:xfrm>
              <a:off x="-834935" y="-565199"/>
              <a:ext cx="132304" cy="100239"/>
            </a:xfrm>
            <a:custGeom>
              <a:avLst/>
              <a:gdLst/>
              <a:ahLst/>
              <a:cxnLst/>
              <a:rect l="l" t="t" r="r" b="b"/>
              <a:pathLst>
                <a:path w="8636" h="6543" extrusionOk="0">
                  <a:moveTo>
                    <a:pt x="6759" y="1253"/>
                  </a:moveTo>
                  <a:cubicBezTo>
                    <a:pt x="6936" y="1253"/>
                    <a:pt x="7111" y="1267"/>
                    <a:pt x="7281" y="1295"/>
                  </a:cubicBezTo>
                  <a:cubicBezTo>
                    <a:pt x="7322" y="1362"/>
                    <a:pt x="7359" y="1574"/>
                    <a:pt x="7245" y="1826"/>
                  </a:cubicBezTo>
                  <a:cubicBezTo>
                    <a:pt x="6672" y="3116"/>
                    <a:pt x="5734" y="4192"/>
                    <a:pt x="4672" y="4777"/>
                  </a:cubicBezTo>
                  <a:cubicBezTo>
                    <a:pt x="4058" y="5116"/>
                    <a:pt x="3428" y="5286"/>
                    <a:pt x="2823" y="5286"/>
                  </a:cubicBezTo>
                  <a:cubicBezTo>
                    <a:pt x="2406" y="5286"/>
                    <a:pt x="2002" y="5205"/>
                    <a:pt x="1622" y="5045"/>
                  </a:cubicBezTo>
                  <a:cubicBezTo>
                    <a:pt x="2311" y="3755"/>
                    <a:pt x="3258" y="2713"/>
                    <a:pt x="4383" y="2012"/>
                  </a:cubicBezTo>
                  <a:cubicBezTo>
                    <a:pt x="5190" y="1511"/>
                    <a:pt x="6001" y="1253"/>
                    <a:pt x="6759" y="1253"/>
                  </a:cubicBezTo>
                  <a:close/>
                  <a:moveTo>
                    <a:pt x="6755" y="1"/>
                  </a:moveTo>
                  <a:cubicBezTo>
                    <a:pt x="5766" y="1"/>
                    <a:pt x="4732" y="322"/>
                    <a:pt x="3722" y="948"/>
                  </a:cubicBezTo>
                  <a:cubicBezTo>
                    <a:pt x="2238" y="1875"/>
                    <a:pt x="1028" y="3293"/>
                    <a:pt x="224" y="5049"/>
                  </a:cubicBezTo>
                  <a:lnTo>
                    <a:pt x="1" y="5539"/>
                  </a:lnTo>
                  <a:lnTo>
                    <a:pt x="452" y="5833"/>
                  </a:lnTo>
                  <a:cubicBezTo>
                    <a:pt x="1153" y="6296"/>
                    <a:pt x="1973" y="6542"/>
                    <a:pt x="2814" y="6542"/>
                  </a:cubicBezTo>
                  <a:cubicBezTo>
                    <a:pt x="2816" y="6542"/>
                    <a:pt x="2819" y="6542"/>
                    <a:pt x="2821" y="6542"/>
                  </a:cubicBezTo>
                  <a:cubicBezTo>
                    <a:pt x="3633" y="6542"/>
                    <a:pt x="4470" y="6319"/>
                    <a:pt x="5277" y="5872"/>
                  </a:cubicBezTo>
                  <a:cubicBezTo>
                    <a:pt x="6593" y="5147"/>
                    <a:pt x="7696" y="3891"/>
                    <a:pt x="8390" y="2336"/>
                  </a:cubicBezTo>
                  <a:cubicBezTo>
                    <a:pt x="8636" y="1783"/>
                    <a:pt x="8636" y="1174"/>
                    <a:pt x="8387" y="709"/>
                  </a:cubicBezTo>
                  <a:cubicBezTo>
                    <a:pt x="8199" y="357"/>
                    <a:pt x="7892" y="130"/>
                    <a:pt x="7525" y="68"/>
                  </a:cubicBezTo>
                  <a:cubicBezTo>
                    <a:pt x="7272" y="23"/>
                    <a:pt x="7015" y="1"/>
                    <a:pt x="6755"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6" name="Google Shape;1750;p52">
              <a:extLst>
                <a:ext uri="{FF2B5EF4-FFF2-40B4-BE49-F238E27FC236}">
                  <a16:creationId xmlns:a16="http://schemas.microsoft.com/office/drawing/2014/main" id="{DA4C2F67-2D70-473D-BA7C-CA37BCEE8172}"/>
                </a:ext>
              </a:extLst>
            </p:cNvPr>
            <p:cNvSpPr/>
            <p:nvPr/>
          </p:nvSpPr>
          <p:spPr>
            <a:xfrm>
              <a:off x="-867873" y="-597142"/>
              <a:ext cx="63026" cy="113276"/>
            </a:xfrm>
            <a:custGeom>
              <a:avLst/>
              <a:gdLst/>
              <a:ahLst/>
              <a:cxnLst/>
              <a:rect l="l" t="t" r="r" b="b"/>
              <a:pathLst>
                <a:path w="4114" h="7394" extrusionOk="0">
                  <a:moveTo>
                    <a:pt x="1121" y="0"/>
                  </a:moveTo>
                  <a:cubicBezTo>
                    <a:pt x="764" y="0"/>
                    <a:pt x="420" y="271"/>
                    <a:pt x="315" y="674"/>
                  </a:cubicBezTo>
                  <a:cubicBezTo>
                    <a:pt x="21" y="1811"/>
                    <a:pt x="1" y="3027"/>
                    <a:pt x="337" y="4216"/>
                  </a:cubicBezTo>
                  <a:cubicBezTo>
                    <a:pt x="765" y="5716"/>
                    <a:pt x="1694" y="6874"/>
                    <a:pt x="2944" y="7394"/>
                  </a:cubicBezTo>
                  <a:cubicBezTo>
                    <a:pt x="3828" y="5933"/>
                    <a:pt x="4114" y="4110"/>
                    <a:pt x="3598" y="2571"/>
                  </a:cubicBezTo>
                  <a:cubicBezTo>
                    <a:pt x="3193" y="1351"/>
                    <a:pt x="2379" y="514"/>
                    <a:pt x="1413" y="65"/>
                  </a:cubicBezTo>
                  <a:cubicBezTo>
                    <a:pt x="1318" y="21"/>
                    <a:pt x="1219" y="0"/>
                    <a:pt x="1121"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7" name="Google Shape;1751;p52">
              <a:extLst>
                <a:ext uri="{FF2B5EF4-FFF2-40B4-BE49-F238E27FC236}">
                  <a16:creationId xmlns:a16="http://schemas.microsoft.com/office/drawing/2014/main" id="{E5E793DA-B8E2-48DB-97A9-CF0A7A0407CE}"/>
                </a:ext>
              </a:extLst>
            </p:cNvPr>
            <p:cNvSpPr/>
            <p:nvPr/>
          </p:nvSpPr>
          <p:spPr>
            <a:xfrm>
              <a:off x="-877448" y="-606732"/>
              <a:ext cx="82422" cy="134908"/>
            </a:xfrm>
            <a:custGeom>
              <a:avLst/>
              <a:gdLst/>
              <a:ahLst/>
              <a:cxnLst/>
              <a:rect l="l" t="t" r="r" b="b"/>
              <a:pathLst>
                <a:path w="5380" h="8806" extrusionOk="0">
                  <a:moveTo>
                    <a:pt x="1745" y="1252"/>
                  </a:moveTo>
                  <a:cubicBezTo>
                    <a:pt x="1760" y="1252"/>
                    <a:pt x="1769" y="1256"/>
                    <a:pt x="1773" y="1258"/>
                  </a:cubicBezTo>
                  <a:cubicBezTo>
                    <a:pt x="2391" y="1545"/>
                    <a:pt x="3214" y="2149"/>
                    <a:pt x="3629" y="3395"/>
                  </a:cubicBezTo>
                  <a:cubicBezTo>
                    <a:pt x="4015" y="4545"/>
                    <a:pt x="3888" y="5952"/>
                    <a:pt x="3309" y="7181"/>
                  </a:cubicBezTo>
                  <a:cubicBezTo>
                    <a:pt x="2501" y="6664"/>
                    <a:pt x="1878" y="5778"/>
                    <a:pt x="1564" y="4672"/>
                  </a:cubicBezTo>
                  <a:cubicBezTo>
                    <a:pt x="1274" y="3645"/>
                    <a:pt x="1267" y="2534"/>
                    <a:pt x="1545" y="1459"/>
                  </a:cubicBezTo>
                  <a:cubicBezTo>
                    <a:pt x="1564" y="1376"/>
                    <a:pt x="1617" y="1306"/>
                    <a:pt x="1691" y="1266"/>
                  </a:cubicBezTo>
                  <a:cubicBezTo>
                    <a:pt x="1714" y="1255"/>
                    <a:pt x="1732" y="1252"/>
                    <a:pt x="1745" y="1252"/>
                  </a:cubicBezTo>
                  <a:close/>
                  <a:moveTo>
                    <a:pt x="1742" y="0"/>
                  </a:moveTo>
                  <a:cubicBezTo>
                    <a:pt x="1541" y="0"/>
                    <a:pt x="1341" y="45"/>
                    <a:pt x="1156" y="134"/>
                  </a:cubicBezTo>
                  <a:cubicBezTo>
                    <a:pt x="750" y="327"/>
                    <a:pt x="452" y="695"/>
                    <a:pt x="335" y="1143"/>
                  </a:cubicBezTo>
                  <a:cubicBezTo>
                    <a:pt x="0" y="2434"/>
                    <a:pt x="9" y="3772"/>
                    <a:pt x="361" y="5012"/>
                  </a:cubicBezTo>
                  <a:lnTo>
                    <a:pt x="361" y="5014"/>
                  </a:lnTo>
                  <a:cubicBezTo>
                    <a:pt x="842" y="6707"/>
                    <a:pt x="1923" y="8013"/>
                    <a:pt x="3328" y="8598"/>
                  </a:cubicBezTo>
                  <a:lnTo>
                    <a:pt x="3825" y="8805"/>
                  </a:lnTo>
                  <a:lnTo>
                    <a:pt x="4105" y="8344"/>
                  </a:lnTo>
                  <a:cubicBezTo>
                    <a:pt x="5113" y="6675"/>
                    <a:pt x="5380" y="4675"/>
                    <a:pt x="4817" y="2998"/>
                  </a:cubicBezTo>
                  <a:cubicBezTo>
                    <a:pt x="4384" y="1696"/>
                    <a:pt x="3492" y="676"/>
                    <a:pt x="2300" y="121"/>
                  </a:cubicBezTo>
                  <a:cubicBezTo>
                    <a:pt x="2123" y="41"/>
                    <a:pt x="1932" y="0"/>
                    <a:pt x="1742"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8" name="Google Shape;1752;p52">
              <a:extLst>
                <a:ext uri="{FF2B5EF4-FFF2-40B4-BE49-F238E27FC236}">
                  <a16:creationId xmlns:a16="http://schemas.microsoft.com/office/drawing/2014/main" id="{1EF316A1-F9B4-4B6B-8EE5-074951FBBC18}"/>
                </a:ext>
              </a:extLst>
            </p:cNvPr>
            <p:cNvSpPr/>
            <p:nvPr/>
          </p:nvSpPr>
          <p:spPr>
            <a:xfrm>
              <a:off x="-888310" y="-438151"/>
              <a:ext cx="121350" cy="70166"/>
            </a:xfrm>
            <a:custGeom>
              <a:avLst/>
              <a:gdLst/>
              <a:ahLst/>
              <a:cxnLst/>
              <a:rect l="l" t="t" r="r" b="b"/>
              <a:pathLst>
                <a:path w="7921" h="4580" extrusionOk="0">
                  <a:moveTo>
                    <a:pt x="5933" y="1"/>
                  </a:moveTo>
                  <a:cubicBezTo>
                    <a:pt x="5303" y="1"/>
                    <a:pt x="4632" y="130"/>
                    <a:pt x="3946" y="386"/>
                  </a:cubicBezTo>
                  <a:cubicBezTo>
                    <a:pt x="2358" y="987"/>
                    <a:pt x="1001" y="2129"/>
                    <a:pt x="0" y="3516"/>
                  </a:cubicBezTo>
                  <a:cubicBezTo>
                    <a:pt x="672" y="4174"/>
                    <a:pt x="1587" y="4579"/>
                    <a:pt x="2651" y="4579"/>
                  </a:cubicBezTo>
                  <a:cubicBezTo>
                    <a:pt x="3109" y="4579"/>
                    <a:pt x="3594" y="4504"/>
                    <a:pt x="4100" y="4342"/>
                  </a:cubicBezTo>
                  <a:cubicBezTo>
                    <a:pt x="5423" y="3920"/>
                    <a:pt x="6642" y="2954"/>
                    <a:pt x="7519" y="1711"/>
                  </a:cubicBezTo>
                  <a:cubicBezTo>
                    <a:pt x="7921" y="1144"/>
                    <a:pt x="7851" y="438"/>
                    <a:pt x="7396" y="264"/>
                  </a:cubicBezTo>
                  <a:cubicBezTo>
                    <a:pt x="6945" y="88"/>
                    <a:pt x="6453" y="1"/>
                    <a:pt x="5933"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9" name="Google Shape;1753;p52">
              <a:extLst>
                <a:ext uri="{FF2B5EF4-FFF2-40B4-BE49-F238E27FC236}">
                  <a16:creationId xmlns:a16="http://schemas.microsoft.com/office/drawing/2014/main" id="{EEE259D6-8F9E-4141-8CB1-B1721D79A84D}"/>
                </a:ext>
              </a:extLst>
            </p:cNvPr>
            <p:cNvSpPr/>
            <p:nvPr/>
          </p:nvSpPr>
          <p:spPr>
            <a:xfrm>
              <a:off x="-900919" y="-447756"/>
              <a:ext cx="142767" cy="89377"/>
            </a:xfrm>
            <a:custGeom>
              <a:avLst/>
              <a:gdLst/>
              <a:ahLst/>
              <a:cxnLst/>
              <a:rect l="l" t="t" r="r" b="b"/>
              <a:pathLst>
                <a:path w="9319" h="5834" extrusionOk="0">
                  <a:moveTo>
                    <a:pt x="6753" y="1253"/>
                  </a:moveTo>
                  <a:cubicBezTo>
                    <a:pt x="7185" y="1253"/>
                    <a:pt x="7592" y="1323"/>
                    <a:pt x="7967" y="1465"/>
                  </a:cubicBezTo>
                  <a:cubicBezTo>
                    <a:pt x="7993" y="1537"/>
                    <a:pt x="7989" y="1753"/>
                    <a:pt x="7829" y="1978"/>
                  </a:cubicBezTo>
                  <a:cubicBezTo>
                    <a:pt x="7016" y="3130"/>
                    <a:pt x="5887" y="4004"/>
                    <a:pt x="4732" y="4374"/>
                  </a:cubicBezTo>
                  <a:cubicBezTo>
                    <a:pt x="4304" y="4511"/>
                    <a:pt x="3883" y="4578"/>
                    <a:pt x="3480" y="4578"/>
                  </a:cubicBezTo>
                  <a:cubicBezTo>
                    <a:pt x="2820" y="4578"/>
                    <a:pt x="2207" y="4398"/>
                    <a:pt x="1688" y="4046"/>
                  </a:cubicBezTo>
                  <a:cubicBezTo>
                    <a:pt x="2618" y="2908"/>
                    <a:pt x="3750" y="2068"/>
                    <a:pt x="4987" y="1600"/>
                  </a:cubicBezTo>
                  <a:cubicBezTo>
                    <a:pt x="5603" y="1369"/>
                    <a:pt x="6198" y="1253"/>
                    <a:pt x="6753" y="1253"/>
                  </a:cubicBezTo>
                  <a:close/>
                  <a:moveTo>
                    <a:pt x="6753" y="1"/>
                  </a:moveTo>
                  <a:cubicBezTo>
                    <a:pt x="6049" y="1"/>
                    <a:pt x="5306" y="144"/>
                    <a:pt x="4547" y="428"/>
                  </a:cubicBezTo>
                  <a:cubicBezTo>
                    <a:pt x="2913" y="1047"/>
                    <a:pt x="1450" y="2205"/>
                    <a:pt x="316" y="3777"/>
                  </a:cubicBezTo>
                  <a:lnTo>
                    <a:pt x="1" y="4214"/>
                  </a:lnTo>
                  <a:lnTo>
                    <a:pt x="385" y="4590"/>
                  </a:lnTo>
                  <a:cubicBezTo>
                    <a:pt x="1221" y="5409"/>
                    <a:pt x="2296" y="5834"/>
                    <a:pt x="3466" y="5834"/>
                  </a:cubicBezTo>
                  <a:cubicBezTo>
                    <a:pt x="4000" y="5834"/>
                    <a:pt x="4554" y="5745"/>
                    <a:pt x="5115" y="5566"/>
                  </a:cubicBezTo>
                  <a:cubicBezTo>
                    <a:pt x="6545" y="5108"/>
                    <a:pt x="7872" y="4090"/>
                    <a:pt x="8853" y="2700"/>
                  </a:cubicBezTo>
                  <a:cubicBezTo>
                    <a:pt x="9202" y="2205"/>
                    <a:pt x="9319" y="1612"/>
                    <a:pt x="9166" y="1107"/>
                  </a:cubicBezTo>
                  <a:cubicBezTo>
                    <a:pt x="9051" y="725"/>
                    <a:pt x="8793" y="441"/>
                    <a:pt x="8445" y="309"/>
                  </a:cubicBezTo>
                  <a:cubicBezTo>
                    <a:pt x="7919" y="103"/>
                    <a:pt x="7350" y="1"/>
                    <a:pt x="6753"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0" name="Google Shape;1754;p52">
              <a:extLst>
                <a:ext uri="{FF2B5EF4-FFF2-40B4-BE49-F238E27FC236}">
                  <a16:creationId xmlns:a16="http://schemas.microsoft.com/office/drawing/2014/main" id="{260AE3D2-CB7E-410D-8BA3-DF36D47727A8}"/>
                </a:ext>
              </a:extLst>
            </p:cNvPr>
            <p:cNvSpPr/>
            <p:nvPr/>
          </p:nvSpPr>
          <p:spPr>
            <a:xfrm>
              <a:off x="-919441" y="-501162"/>
              <a:ext cx="58584" cy="116892"/>
            </a:xfrm>
            <a:custGeom>
              <a:avLst/>
              <a:gdLst/>
              <a:ahLst/>
              <a:cxnLst/>
              <a:rect l="l" t="t" r="r" b="b"/>
              <a:pathLst>
                <a:path w="3824" h="7630" extrusionOk="0">
                  <a:moveTo>
                    <a:pt x="1544" y="1"/>
                  </a:moveTo>
                  <a:cubicBezTo>
                    <a:pt x="1236" y="1"/>
                    <a:pt x="922" y="193"/>
                    <a:pt x="766" y="518"/>
                  </a:cubicBezTo>
                  <a:cubicBezTo>
                    <a:pt x="257" y="1574"/>
                    <a:pt x="1" y="2766"/>
                    <a:pt x="98" y="3999"/>
                  </a:cubicBezTo>
                  <a:cubicBezTo>
                    <a:pt x="224" y="5556"/>
                    <a:pt x="908" y="6874"/>
                    <a:pt x="2032" y="7629"/>
                  </a:cubicBezTo>
                  <a:cubicBezTo>
                    <a:pt x="3188" y="6361"/>
                    <a:pt x="3824" y="4626"/>
                    <a:pt x="3615" y="3017"/>
                  </a:cubicBezTo>
                  <a:cubicBezTo>
                    <a:pt x="3455" y="1741"/>
                    <a:pt x="2818" y="763"/>
                    <a:pt x="1959" y="134"/>
                  </a:cubicBezTo>
                  <a:cubicBezTo>
                    <a:pt x="1833" y="43"/>
                    <a:pt x="1690" y="1"/>
                    <a:pt x="1544"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1" name="Google Shape;1755;p52">
              <a:extLst>
                <a:ext uri="{FF2B5EF4-FFF2-40B4-BE49-F238E27FC236}">
                  <a16:creationId xmlns:a16="http://schemas.microsoft.com/office/drawing/2014/main" id="{4C926761-658B-4201-B1FE-33929E52FD30}"/>
                </a:ext>
              </a:extLst>
            </p:cNvPr>
            <p:cNvSpPr/>
            <p:nvPr/>
          </p:nvSpPr>
          <p:spPr>
            <a:xfrm>
              <a:off x="-929062" y="-510737"/>
              <a:ext cx="78009" cy="139029"/>
            </a:xfrm>
            <a:custGeom>
              <a:avLst/>
              <a:gdLst/>
              <a:ahLst/>
              <a:cxnLst/>
              <a:rect l="l" t="t" r="r" b="b"/>
              <a:pathLst>
                <a:path w="5092" h="9075" extrusionOk="0">
                  <a:moveTo>
                    <a:pt x="2173" y="1251"/>
                  </a:moveTo>
                  <a:cubicBezTo>
                    <a:pt x="2200" y="1251"/>
                    <a:pt x="2213" y="1261"/>
                    <a:pt x="2218" y="1264"/>
                  </a:cubicBezTo>
                  <a:cubicBezTo>
                    <a:pt x="2769" y="1667"/>
                    <a:pt x="3459" y="2421"/>
                    <a:pt x="3623" y="3722"/>
                  </a:cubicBezTo>
                  <a:cubicBezTo>
                    <a:pt x="3779" y="4927"/>
                    <a:pt x="3381" y="6283"/>
                    <a:pt x="2570" y="7380"/>
                  </a:cubicBezTo>
                  <a:cubicBezTo>
                    <a:pt x="1879" y="6715"/>
                    <a:pt x="1443" y="5723"/>
                    <a:pt x="1350" y="4574"/>
                  </a:cubicBezTo>
                  <a:cubicBezTo>
                    <a:pt x="1265" y="3508"/>
                    <a:pt x="1476" y="2415"/>
                    <a:pt x="1956" y="1415"/>
                  </a:cubicBezTo>
                  <a:cubicBezTo>
                    <a:pt x="1990" y="1339"/>
                    <a:pt x="2055" y="1281"/>
                    <a:pt x="2134" y="1257"/>
                  </a:cubicBezTo>
                  <a:cubicBezTo>
                    <a:pt x="2150" y="1253"/>
                    <a:pt x="2162" y="1251"/>
                    <a:pt x="2173" y="1251"/>
                  </a:cubicBezTo>
                  <a:close/>
                  <a:moveTo>
                    <a:pt x="2166" y="1"/>
                  </a:moveTo>
                  <a:cubicBezTo>
                    <a:pt x="2054" y="1"/>
                    <a:pt x="1940" y="15"/>
                    <a:pt x="1829" y="43"/>
                  </a:cubicBezTo>
                  <a:cubicBezTo>
                    <a:pt x="1395" y="153"/>
                    <a:pt x="1031" y="455"/>
                    <a:pt x="829" y="872"/>
                  </a:cubicBezTo>
                  <a:cubicBezTo>
                    <a:pt x="252" y="2072"/>
                    <a:pt x="0" y="3388"/>
                    <a:pt x="103" y="4675"/>
                  </a:cubicBezTo>
                  <a:cubicBezTo>
                    <a:pt x="244" y="6432"/>
                    <a:pt x="1049" y="7927"/>
                    <a:pt x="2312" y="8773"/>
                  </a:cubicBezTo>
                  <a:lnTo>
                    <a:pt x="2760" y="9074"/>
                  </a:lnTo>
                  <a:lnTo>
                    <a:pt x="3123" y="8677"/>
                  </a:lnTo>
                  <a:cubicBezTo>
                    <a:pt x="4440" y="7233"/>
                    <a:pt x="5092" y="5320"/>
                    <a:pt x="4864" y="3564"/>
                  </a:cubicBezTo>
                  <a:cubicBezTo>
                    <a:pt x="4692" y="2206"/>
                    <a:pt x="4016" y="1030"/>
                    <a:pt x="2954" y="254"/>
                  </a:cubicBezTo>
                  <a:cubicBezTo>
                    <a:pt x="2722" y="87"/>
                    <a:pt x="2446" y="1"/>
                    <a:pt x="2166"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2" name="Google Shape;1756;p52">
              <a:extLst>
                <a:ext uri="{FF2B5EF4-FFF2-40B4-BE49-F238E27FC236}">
                  <a16:creationId xmlns:a16="http://schemas.microsoft.com/office/drawing/2014/main" id="{D4F2FE6D-1C68-4D43-85BC-83D044558827}"/>
                </a:ext>
              </a:extLst>
            </p:cNvPr>
            <p:cNvSpPr/>
            <p:nvPr/>
          </p:nvSpPr>
          <p:spPr>
            <a:xfrm>
              <a:off x="-972708" y="-335813"/>
              <a:ext cx="127845" cy="62138"/>
            </a:xfrm>
            <a:custGeom>
              <a:avLst/>
              <a:gdLst/>
              <a:ahLst/>
              <a:cxnLst/>
              <a:rect l="l" t="t" r="r" b="b"/>
              <a:pathLst>
                <a:path w="8345" h="4056" extrusionOk="0">
                  <a:moveTo>
                    <a:pt x="5559" y="1"/>
                  </a:moveTo>
                  <a:cubicBezTo>
                    <a:pt x="5224" y="1"/>
                    <a:pt x="4875" y="30"/>
                    <a:pt x="4517" y="90"/>
                  </a:cubicBezTo>
                  <a:cubicBezTo>
                    <a:pt x="2838" y="376"/>
                    <a:pt x="1271" y="1240"/>
                    <a:pt x="0" y="2416"/>
                  </a:cubicBezTo>
                  <a:cubicBezTo>
                    <a:pt x="667" y="3398"/>
                    <a:pt x="1796" y="4056"/>
                    <a:pt x="3262" y="4056"/>
                  </a:cubicBezTo>
                  <a:cubicBezTo>
                    <a:pt x="3461" y="4056"/>
                    <a:pt x="3665" y="4044"/>
                    <a:pt x="3875" y="4019"/>
                  </a:cubicBezTo>
                  <a:cubicBezTo>
                    <a:pt x="5263" y="3856"/>
                    <a:pt x="6657" y="3140"/>
                    <a:pt x="7765" y="2085"/>
                  </a:cubicBezTo>
                  <a:cubicBezTo>
                    <a:pt x="8272" y="1604"/>
                    <a:pt x="8344" y="895"/>
                    <a:pt x="7932" y="635"/>
                  </a:cubicBezTo>
                  <a:cubicBezTo>
                    <a:pt x="7272" y="216"/>
                    <a:pt x="6462" y="1"/>
                    <a:pt x="5559"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3" name="Google Shape;1757;p52">
              <a:extLst>
                <a:ext uri="{FF2B5EF4-FFF2-40B4-BE49-F238E27FC236}">
                  <a16:creationId xmlns:a16="http://schemas.microsoft.com/office/drawing/2014/main" id="{722D81DB-689B-465E-88F7-1F3D71C81B2A}"/>
                </a:ext>
              </a:extLst>
            </p:cNvPr>
            <p:cNvSpPr/>
            <p:nvPr/>
          </p:nvSpPr>
          <p:spPr>
            <a:xfrm>
              <a:off x="-985271" y="-345403"/>
              <a:ext cx="148435" cy="81319"/>
            </a:xfrm>
            <a:custGeom>
              <a:avLst/>
              <a:gdLst/>
              <a:ahLst/>
              <a:cxnLst/>
              <a:rect l="l" t="t" r="r" b="b"/>
              <a:pathLst>
                <a:path w="9689" h="5308" extrusionOk="0">
                  <a:moveTo>
                    <a:pt x="6382" y="1253"/>
                  </a:moveTo>
                  <a:cubicBezTo>
                    <a:pt x="7151" y="1253"/>
                    <a:pt x="7834" y="1429"/>
                    <a:pt x="8390" y="1776"/>
                  </a:cubicBezTo>
                  <a:cubicBezTo>
                    <a:pt x="8402" y="1853"/>
                    <a:pt x="8354" y="2065"/>
                    <a:pt x="8151" y="2258"/>
                  </a:cubicBezTo>
                  <a:cubicBezTo>
                    <a:pt x="7123" y="3238"/>
                    <a:pt x="5837" y="3881"/>
                    <a:pt x="4620" y="4024"/>
                  </a:cubicBezTo>
                  <a:cubicBezTo>
                    <a:pt x="4440" y="4045"/>
                    <a:pt x="4263" y="4056"/>
                    <a:pt x="4090" y="4056"/>
                  </a:cubicBezTo>
                  <a:cubicBezTo>
                    <a:pt x="3126" y="4056"/>
                    <a:pt x="2286" y="3727"/>
                    <a:pt x="1686" y="3117"/>
                  </a:cubicBezTo>
                  <a:lnTo>
                    <a:pt x="1688" y="3117"/>
                  </a:lnTo>
                  <a:cubicBezTo>
                    <a:pt x="2839" y="2170"/>
                    <a:pt x="4127" y="1557"/>
                    <a:pt x="5437" y="1335"/>
                  </a:cubicBezTo>
                  <a:cubicBezTo>
                    <a:pt x="5764" y="1280"/>
                    <a:pt x="6079" y="1253"/>
                    <a:pt x="6382" y="1253"/>
                  </a:cubicBezTo>
                  <a:close/>
                  <a:moveTo>
                    <a:pt x="6384" y="1"/>
                  </a:moveTo>
                  <a:cubicBezTo>
                    <a:pt x="6012" y="1"/>
                    <a:pt x="5627" y="33"/>
                    <a:pt x="5231" y="100"/>
                  </a:cubicBezTo>
                  <a:cubicBezTo>
                    <a:pt x="3506" y="392"/>
                    <a:pt x="1835" y="1251"/>
                    <a:pt x="395" y="2583"/>
                  </a:cubicBezTo>
                  <a:lnTo>
                    <a:pt x="0" y="2949"/>
                  </a:lnTo>
                  <a:lnTo>
                    <a:pt x="303" y="3394"/>
                  </a:lnTo>
                  <a:cubicBezTo>
                    <a:pt x="1142" y="4630"/>
                    <a:pt x="2495" y="5308"/>
                    <a:pt x="4081" y="5308"/>
                  </a:cubicBezTo>
                  <a:cubicBezTo>
                    <a:pt x="4310" y="5308"/>
                    <a:pt x="4540" y="5293"/>
                    <a:pt x="4767" y="5266"/>
                  </a:cubicBezTo>
                  <a:cubicBezTo>
                    <a:pt x="6267" y="5090"/>
                    <a:pt x="7776" y="4344"/>
                    <a:pt x="9014" y="3165"/>
                  </a:cubicBezTo>
                  <a:cubicBezTo>
                    <a:pt x="9455" y="2745"/>
                    <a:pt x="9689" y="2182"/>
                    <a:pt x="9635" y="1656"/>
                  </a:cubicBezTo>
                  <a:cubicBezTo>
                    <a:pt x="9596" y="1260"/>
                    <a:pt x="9400" y="933"/>
                    <a:pt x="9086" y="734"/>
                  </a:cubicBezTo>
                  <a:cubicBezTo>
                    <a:pt x="8324" y="248"/>
                    <a:pt x="7404" y="1"/>
                    <a:pt x="6384"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4" name="Google Shape;1758;p52">
              <a:extLst>
                <a:ext uri="{FF2B5EF4-FFF2-40B4-BE49-F238E27FC236}">
                  <a16:creationId xmlns:a16="http://schemas.microsoft.com/office/drawing/2014/main" id="{47A24613-8DDB-46A0-9FFC-735733E5BA8D}"/>
                </a:ext>
              </a:extLst>
            </p:cNvPr>
            <p:cNvSpPr/>
            <p:nvPr/>
          </p:nvSpPr>
          <p:spPr>
            <a:xfrm>
              <a:off x="-993559" y="-415646"/>
              <a:ext cx="60468" cy="116861"/>
            </a:xfrm>
            <a:custGeom>
              <a:avLst/>
              <a:gdLst/>
              <a:ahLst/>
              <a:cxnLst/>
              <a:rect l="l" t="t" r="r" b="b"/>
              <a:pathLst>
                <a:path w="3947" h="7628" extrusionOk="0">
                  <a:moveTo>
                    <a:pt x="2267" y="0"/>
                  </a:moveTo>
                  <a:cubicBezTo>
                    <a:pt x="2004" y="0"/>
                    <a:pt x="1731" y="129"/>
                    <a:pt x="1547" y="373"/>
                  </a:cubicBezTo>
                  <a:cubicBezTo>
                    <a:pt x="838" y="1315"/>
                    <a:pt x="347" y="2439"/>
                    <a:pt x="192" y="3676"/>
                  </a:cubicBezTo>
                  <a:cubicBezTo>
                    <a:pt x="1" y="5235"/>
                    <a:pt x="406" y="6668"/>
                    <a:pt x="1361" y="7627"/>
                  </a:cubicBezTo>
                  <a:cubicBezTo>
                    <a:pt x="2762" y="6598"/>
                    <a:pt x="3735" y="5012"/>
                    <a:pt x="3851" y="3385"/>
                  </a:cubicBezTo>
                  <a:cubicBezTo>
                    <a:pt x="3946" y="2098"/>
                    <a:pt x="3514" y="1011"/>
                    <a:pt x="2796" y="226"/>
                  </a:cubicBezTo>
                  <a:cubicBezTo>
                    <a:pt x="2655" y="73"/>
                    <a:pt x="2464" y="0"/>
                    <a:pt x="2267"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5" name="Google Shape;1759;p52">
              <a:extLst>
                <a:ext uri="{FF2B5EF4-FFF2-40B4-BE49-F238E27FC236}">
                  <a16:creationId xmlns:a16="http://schemas.microsoft.com/office/drawing/2014/main" id="{3001F00F-9088-4F8B-9736-C2E4027DB602}"/>
                </a:ext>
              </a:extLst>
            </p:cNvPr>
            <p:cNvSpPr/>
            <p:nvPr/>
          </p:nvSpPr>
          <p:spPr>
            <a:xfrm>
              <a:off x="-1003440" y="-425221"/>
              <a:ext cx="80001" cy="139044"/>
            </a:xfrm>
            <a:custGeom>
              <a:avLst/>
              <a:gdLst/>
              <a:ahLst/>
              <a:cxnLst/>
              <a:rect l="l" t="t" r="r" b="b"/>
              <a:pathLst>
                <a:path w="5222" h="9076" extrusionOk="0">
                  <a:moveTo>
                    <a:pt x="2914" y="1250"/>
                  </a:moveTo>
                  <a:cubicBezTo>
                    <a:pt x="2959" y="1250"/>
                    <a:pt x="2975" y="1269"/>
                    <a:pt x="2979" y="1273"/>
                  </a:cubicBezTo>
                  <a:cubicBezTo>
                    <a:pt x="3440" y="1778"/>
                    <a:pt x="3969" y="2652"/>
                    <a:pt x="3872" y="3965"/>
                  </a:cubicBezTo>
                  <a:cubicBezTo>
                    <a:pt x="3784" y="5187"/>
                    <a:pt x="3116" y="6451"/>
                    <a:pt x="2090" y="7378"/>
                  </a:cubicBezTo>
                  <a:cubicBezTo>
                    <a:pt x="1545" y="6591"/>
                    <a:pt x="1317" y="5527"/>
                    <a:pt x="1459" y="4377"/>
                  </a:cubicBezTo>
                  <a:cubicBezTo>
                    <a:pt x="1593" y="3308"/>
                    <a:pt x="2018" y="2269"/>
                    <a:pt x="2691" y="1374"/>
                  </a:cubicBezTo>
                  <a:cubicBezTo>
                    <a:pt x="2756" y="1286"/>
                    <a:pt x="2842" y="1253"/>
                    <a:pt x="2901" y="1250"/>
                  </a:cubicBezTo>
                  <a:cubicBezTo>
                    <a:pt x="2906" y="1250"/>
                    <a:pt x="2910" y="1250"/>
                    <a:pt x="2914" y="1250"/>
                  </a:cubicBezTo>
                  <a:close/>
                  <a:moveTo>
                    <a:pt x="2910" y="0"/>
                  </a:moveTo>
                  <a:cubicBezTo>
                    <a:pt x="2886" y="0"/>
                    <a:pt x="2863" y="1"/>
                    <a:pt x="2839" y="2"/>
                  </a:cubicBezTo>
                  <a:cubicBezTo>
                    <a:pt x="2389" y="25"/>
                    <a:pt x="1972" y="250"/>
                    <a:pt x="1691" y="622"/>
                  </a:cubicBezTo>
                  <a:cubicBezTo>
                    <a:pt x="886" y="1693"/>
                    <a:pt x="376" y="2938"/>
                    <a:pt x="216" y="4225"/>
                  </a:cubicBezTo>
                  <a:cubicBezTo>
                    <a:pt x="0" y="5987"/>
                    <a:pt x="490" y="7617"/>
                    <a:pt x="1564" y="8693"/>
                  </a:cubicBezTo>
                  <a:lnTo>
                    <a:pt x="1943" y="9075"/>
                  </a:lnTo>
                  <a:lnTo>
                    <a:pt x="2377" y="8758"/>
                  </a:lnTo>
                  <a:cubicBezTo>
                    <a:pt x="3967" y="7589"/>
                    <a:pt x="4994" y="5831"/>
                    <a:pt x="5119" y="4057"/>
                  </a:cubicBezTo>
                  <a:cubicBezTo>
                    <a:pt x="5221" y="2687"/>
                    <a:pt x="4789" y="1399"/>
                    <a:pt x="3900" y="427"/>
                  </a:cubicBezTo>
                  <a:cubicBezTo>
                    <a:pt x="3647" y="153"/>
                    <a:pt x="3289" y="0"/>
                    <a:pt x="2910"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6" name="Google Shape;1760;p52">
              <a:extLst>
                <a:ext uri="{FF2B5EF4-FFF2-40B4-BE49-F238E27FC236}">
                  <a16:creationId xmlns:a16="http://schemas.microsoft.com/office/drawing/2014/main" id="{F2F87EFD-93AE-48CA-A034-9F4FD8998779}"/>
                </a:ext>
              </a:extLst>
            </p:cNvPr>
            <p:cNvSpPr/>
            <p:nvPr/>
          </p:nvSpPr>
          <p:spPr>
            <a:xfrm>
              <a:off x="-1074264" y="-252580"/>
              <a:ext cx="131675" cy="57772"/>
            </a:xfrm>
            <a:custGeom>
              <a:avLst/>
              <a:gdLst/>
              <a:ahLst/>
              <a:cxnLst/>
              <a:rect l="l" t="t" r="r" b="b"/>
              <a:pathLst>
                <a:path w="8595" h="3771" extrusionOk="0">
                  <a:moveTo>
                    <a:pt x="4800" y="0"/>
                  </a:moveTo>
                  <a:cubicBezTo>
                    <a:pt x="3137" y="0"/>
                    <a:pt x="1467" y="545"/>
                    <a:pt x="0" y="1429"/>
                  </a:cubicBezTo>
                  <a:cubicBezTo>
                    <a:pt x="515" y="2673"/>
                    <a:pt x="1715" y="3621"/>
                    <a:pt x="3515" y="3755"/>
                  </a:cubicBezTo>
                  <a:cubicBezTo>
                    <a:pt x="3655" y="3765"/>
                    <a:pt x="3796" y="3771"/>
                    <a:pt x="3939" y="3771"/>
                  </a:cubicBezTo>
                  <a:cubicBezTo>
                    <a:pt x="5232" y="3771"/>
                    <a:pt x="6594" y="3340"/>
                    <a:pt x="7778" y="2593"/>
                  </a:cubicBezTo>
                  <a:cubicBezTo>
                    <a:pt x="8379" y="2216"/>
                    <a:pt x="8595" y="1531"/>
                    <a:pt x="8242" y="1196"/>
                  </a:cubicBezTo>
                  <a:cubicBezTo>
                    <a:pt x="7466" y="455"/>
                    <a:pt x="6334" y="38"/>
                    <a:pt x="4978" y="2"/>
                  </a:cubicBezTo>
                  <a:cubicBezTo>
                    <a:pt x="4919" y="1"/>
                    <a:pt x="4860" y="0"/>
                    <a:pt x="4800"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7" name="Google Shape;1761;p52">
              <a:extLst>
                <a:ext uri="{FF2B5EF4-FFF2-40B4-BE49-F238E27FC236}">
                  <a16:creationId xmlns:a16="http://schemas.microsoft.com/office/drawing/2014/main" id="{D6D0B4CF-A3BC-41AC-8367-5907D116F159}"/>
                </a:ext>
              </a:extLst>
            </p:cNvPr>
            <p:cNvSpPr/>
            <p:nvPr/>
          </p:nvSpPr>
          <p:spPr>
            <a:xfrm>
              <a:off x="-1086260" y="-262170"/>
              <a:ext cx="150963" cy="76952"/>
            </a:xfrm>
            <a:custGeom>
              <a:avLst/>
              <a:gdLst/>
              <a:ahLst/>
              <a:cxnLst/>
              <a:rect l="l" t="t" r="r" b="b"/>
              <a:pathLst>
                <a:path w="9854" h="5023" extrusionOk="0">
                  <a:moveTo>
                    <a:pt x="5580" y="1252"/>
                  </a:moveTo>
                  <a:cubicBezTo>
                    <a:pt x="5635" y="1252"/>
                    <a:pt x="5689" y="1253"/>
                    <a:pt x="5743" y="1254"/>
                  </a:cubicBezTo>
                  <a:cubicBezTo>
                    <a:pt x="6928" y="1286"/>
                    <a:pt x="7904" y="1630"/>
                    <a:pt x="8569" y="2252"/>
                  </a:cubicBezTo>
                  <a:cubicBezTo>
                    <a:pt x="8564" y="2335"/>
                    <a:pt x="8470" y="2538"/>
                    <a:pt x="8228" y="2691"/>
                  </a:cubicBezTo>
                  <a:cubicBezTo>
                    <a:pt x="7124" y="3386"/>
                    <a:pt x="5865" y="3771"/>
                    <a:pt x="4716" y="3771"/>
                  </a:cubicBezTo>
                  <a:cubicBezTo>
                    <a:pt x="4591" y="3771"/>
                    <a:pt x="4467" y="3766"/>
                    <a:pt x="4346" y="3757"/>
                  </a:cubicBezTo>
                  <a:cubicBezTo>
                    <a:pt x="3134" y="3668"/>
                    <a:pt x="2168" y="3146"/>
                    <a:pt x="1619" y="2303"/>
                  </a:cubicBezTo>
                  <a:lnTo>
                    <a:pt x="1618" y="2303"/>
                  </a:lnTo>
                  <a:cubicBezTo>
                    <a:pt x="2922" y="1613"/>
                    <a:pt x="4283" y="1252"/>
                    <a:pt x="5580" y="1252"/>
                  </a:cubicBezTo>
                  <a:close/>
                  <a:moveTo>
                    <a:pt x="5563" y="0"/>
                  </a:moveTo>
                  <a:cubicBezTo>
                    <a:pt x="3868" y="0"/>
                    <a:pt x="2109" y="527"/>
                    <a:pt x="462" y="1519"/>
                  </a:cubicBezTo>
                  <a:lnTo>
                    <a:pt x="1" y="1797"/>
                  </a:lnTo>
                  <a:lnTo>
                    <a:pt x="207" y="2294"/>
                  </a:lnTo>
                  <a:cubicBezTo>
                    <a:pt x="860" y="3874"/>
                    <a:pt x="2334" y="4862"/>
                    <a:pt x="4252" y="5005"/>
                  </a:cubicBezTo>
                  <a:cubicBezTo>
                    <a:pt x="4409" y="5016"/>
                    <a:pt x="4569" y="5022"/>
                    <a:pt x="4729" y="5022"/>
                  </a:cubicBezTo>
                  <a:cubicBezTo>
                    <a:pt x="6117" y="5022"/>
                    <a:pt x="7578" y="4578"/>
                    <a:pt x="8895" y="3750"/>
                  </a:cubicBezTo>
                  <a:cubicBezTo>
                    <a:pt x="9418" y="3420"/>
                    <a:pt x="9763" y="2907"/>
                    <a:pt x="9814" y="2376"/>
                  </a:cubicBezTo>
                  <a:cubicBezTo>
                    <a:pt x="9853" y="1983"/>
                    <a:pt x="9727" y="1624"/>
                    <a:pt x="9457" y="1371"/>
                  </a:cubicBezTo>
                  <a:cubicBezTo>
                    <a:pt x="8565" y="516"/>
                    <a:pt x="7293" y="43"/>
                    <a:pt x="5775" y="3"/>
                  </a:cubicBezTo>
                  <a:cubicBezTo>
                    <a:pt x="5704" y="1"/>
                    <a:pt x="5633" y="0"/>
                    <a:pt x="5563" y="0"/>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8" name="Google Shape;1762;p52">
              <a:extLst>
                <a:ext uri="{FF2B5EF4-FFF2-40B4-BE49-F238E27FC236}">
                  <a16:creationId xmlns:a16="http://schemas.microsoft.com/office/drawing/2014/main" id="{F1E7E632-5094-45E6-95F8-57E0D2BAC600}"/>
                </a:ext>
              </a:extLst>
            </p:cNvPr>
            <p:cNvSpPr/>
            <p:nvPr/>
          </p:nvSpPr>
          <p:spPr>
            <a:xfrm>
              <a:off x="-1087164" y="-343519"/>
              <a:ext cx="70074" cy="112847"/>
            </a:xfrm>
            <a:custGeom>
              <a:avLst/>
              <a:gdLst/>
              <a:ahLst/>
              <a:cxnLst/>
              <a:rect l="l" t="t" r="r" b="b"/>
              <a:pathLst>
                <a:path w="4574" h="7366" extrusionOk="0">
                  <a:moveTo>
                    <a:pt x="3185" y="0"/>
                  </a:moveTo>
                  <a:cubicBezTo>
                    <a:pt x="2969" y="0"/>
                    <a:pt x="2742" y="81"/>
                    <a:pt x="2556" y="245"/>
                  </a:cubicBezTo>
                  <a:cubicBezTo>
                    <a:pt x="1661" y="1039"/>
                    <a:pt x="936" y="2055"/>
                    <a:pt x="522" y="3244"/>
                  </a:cubicBezTo>
                  <a:cubicBezTo>
                    <a:pt x="1" y="4744"/>
                    <a:pt x="96" y="6235"/>
                    <a:pt x="842" y="7365"/>
                  </a:cubicBezTo>
                  <a:cubicBezTo>
                    <a:pt x="2459" y="6620"/>
                    <a:pt x="3759" y="5241"/>
                    <a:pt x="4211" y="3659"/>
                  </a:cubicBezTo>
                  <a:cubicBezTo>
                    <a:pt x="4573" y="2408"/>
                    <a:pt x="4370" y="1252"/>
                    <a:pt x="3821" y="340"/>
                  </a:cubicBezTo>
                  <a:cubicBezTo>
                    <a:pt x="3684" y="115"/>
                    <a:pt x="3442" y="0"/>
                    <a:pt x="3185"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9" name="Google Shape;1763;p52">
              <a:extLst>
                <a:ext uri="{FF2B5EF4-FFF2-40B4-BE49-F238E27FC236}">
                  <a16:creationId xmlns:a16="http://schemas.microsoft.com/office/drawing/2014/main" id="{5C4DD23F-1B13-4E21-BFB8-81C1B8746AC9}"/>
                </a:ext>
              </a:extLst>
            </p:cNvPr>
            <p:cNvSpPr/>
            <p:nvPr/>
          </p:nvSpPr>
          <p:spPr>
            <a:xfrm>
              <a:off x="-1097275" y="-353125"/>
              <a:ext cx="89760" cy="134617"/>
            </a:xfrm>
            <a:custGeom>
              <a:avLst/>
              <a:gdLst/>
              <a:ahLst/>
              <a:cxnLst/>
              <a:rect l="l" t="t" r="r" b="b"/>
              <a:pathLst>
                <a:path w="5859" h="8787" extrusionOk="0">
                  <a:moveTo>
                    <a:pt x="3846" y="1253"/>
                  </a:moveTo>
                  <a:cubicBezTo>
                    <a:pt x="3858" y="1253"/>
                    <a:pt x="3869" y="1253"/>
                    <a:pt x="3879" y="1255"/>
                  </a:cubicBezTo>
                  <a:cubicBezTo>
                    <a:pt x="3929" y="1262"/>
                    <a:pt x="3942" y="1284"/>
                    <a:pt x="3946" y="1290"/>
                  </a:cubicBezTo>
                  <a:cubicBezTo>
                    <a:pt x="4298" y="1875"/>
                    <a:pt x="4639" y="2839"/>
                    <a:pt x="4270" y="4113"/>
                  </a:cubicBezTo>
                  <a:cubicBezTo>
                    <a:pt x="3928" y="5310"/>
                    <a:pt x="2986" y="6437"/>
                    <a:pt x="1759" y="7155"/>
                  </a:cubicBezTo>
                  <a:cubicBezTo>
                    <a:pt x="1380" y="6276"/>
                    <a:pt x="1381" y="5204"/>
                    <a:pt x="1773" y="4075"/>
                  </a:cubicBezTo>
                  <a:cubicBezTo>
                    <a:pt x="2133" y="3043"/>
                    <a:pt x="2775" y="2098"/>
                    <a:pt x="3631" y="1341"/>
                  </a:cubicBezTo>
                  <a:cubicBezTo>
                    <a:pt x="3704" y="1276"/>
                    <a:pt x="3785" y="1253"/>
                    <a:pt x="3846" y="1253"/>
                  </a:cubicBezTo>
                  <a:close/>
                  <a:moveTo>
                    <a:pt x="3844" y="1"/>
                  </a:moveTo>
                  <a:cubicBezTo>
                    <a:pt x="3468" y="1"/>
                    <a:pt x="3098" y="142"/>
                    <a:pt x="2802" y="403"/>
                  </a:cubicBezTo>
                  <a:cubicBezTo>
                    <a:pt x="1786" y="1303"/>
                    <a:pt x="1021" y="2430"/>
                    <a:pt x="590" y="3663"/>
                  </a:cubicBezTo>
                  <a:lnTo>
                    <a:pt x="590" y="3665"/>
                  </a:lnTo>
                  <a:cubicBezTo>
                    <a:pt x="1" y="5365"/>
                    <a:pt x="142" y="7068"/>
                    <a:pt x="980" y="8338"/>
                  </a:cubicBezTo>
                  <a:lnTo>
                    <a:pt x="1277" y="8786"/>
                  </a:lnTo>
                  <a:lnTo>
                    <a:pt x="1764" y="8561"/>
                  </a:lnTo>
                  <a:cubicBezTo>
                    <a:pt x="3592" y="7718"/>
                    <a:pt x="4980" y="6185"/>
                    <a:pt x="5472" y="4460"/>
                  </a:cubicBezTo>
                  <a:cubicBezTo>
                    <a:pt x="5859" y="3128"/>
                    <a:pt x="5697" y="1774"/>
                    <a:pt x="5017" y="643"/>
                  </a:cubicBezTo>
                  <a:cubicBezTo>
                    <a:pt x="4808" y="302"/>
                    <a:pt x="4459" y="75"/>
                    <a:pt x="4066" y="17"/>
                  </a:cubicBezTo>
                  <a:cubicBezTo>
                    <a:pt x="3992" y="6"/>
                    <a:pt x="3918" y="1"/>
                    <a:pt x="3844"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973900604"/>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823;p56">
            <a:extLst>
              <a:ext uri="{FF2B5EF4-FFF2-40B4-BE49-F238E27FC236}">
                <a16:creationId xmlns:a16="http://schemas.microsoft.com/office/drawing/2014/main" id="{08449AB6-8DC5-4A53-BC48-4207AA271C0A}"/>
              </a:ext>
            </a:extLst>
          </p:cNvPr>
          <p:cNvGrpSpPr/>
          <p:nvPr/>
        </p:nvGrpSpPr>
        <p:grpSpPr>
          <a:xfrm>
            <a:off x="8591447" y="4852648"/>
            <a:ext cx="2025389" cy="6647264"/>
            <a:chOff x="2139347" y="1618877"/>
            <a:chExt cx="910151" cy="2987087"/>
          </a:xfrm>
        </p:grpSpPr>
        <p:sp>
          <p:nvSpPr>
            <p:cNvPr id="3" name="Google Shape;1824;p56">
              <a:extLst>
                <a:ext uri="{FF2B5EF4-FFF2-40B4-BE49-F238E27FC236}">
                  <a16:creationId xmlns:a16="http://schemas.microsoft.com/office/drawing/2014/main" id="{4858FA31-D9F5-402E-A4A4-0B8D86FE3B93}"/>
                </a:ext>
              </a:extLst>
            </p:cNvPr>
            <p:cNvSpPr/>
            <p:nvPr/>
          </p:nvSpPr>
          <p:spPr>
            <a:xfrm>
              <a:off x="2139347" y="1618877"/>
              <a:ext cx="910151" cy="2987087"/>
            </a:xfrm>
            <a:custGeom>
              <a:avLst/>
              <a:gdLst/>
              <a:ahLst/>
              <a:cxnLst/>
              <a:rect l="l" t="t" r="r" b="b"/>
              <a:pathLst>
                <a:path w="60900" h="199872" extrusionOk="0">
                  <a:moveTo>
                    <a:pt x="13168" y="15991"/>
                  </a:moveTo>
                  <a:cubicBezTo>
                    <a:pt x="12089" y="14183"/>
                    <a:pt x="10761" y="12560"/>
                    <a:pt x="9801" y="10702"/>
                  </a:cubicBezTo>
                  <a:cubicBezTo>
                    <a:pt x="8783" y="8728"/>
                    <a:pt x="8803" y="8580"/>
                    <a:pt x="10517" y="7150"/>
                  </a:cubicBezTo>
                  <a:cubicBezTo>
                    <a:pt x="16553" y="2116"/>
                    <a:pt x="23550" y="0"/>
                    <a:pt x="31344" y="227"/>
                  </a:cubicBezTo>
                  <a:cubicBezTo>
                    <a:pt x="36394" y="376"/>
                    <a:pt x="41220" y="1325"/>
                    <a:pt x="45651" y="3881"/>
                  </a:cubicBezTo>
                  <a:cubicBezTo>
                    <a:pt x="47462" y="4927"/>
                    <a:pt x="49188" y="6097"/>
                    <a:pt x="50773" y="7459"/>
                  </a:cubicBezTo>
                  <a:cubicBezTo>
                    <a:pt x="52099" y="8599"/>
                    <a:pt x="52082" y="8800"/>
                    <a:pt x="51315" y="10352"/>
                  </a:cubicBezTo>
                  <a:cubicBezTo>
                    <a:pt x="50429" y="12148"/>
                    <a:pt x="49221" y="13736"/>
                    <a:pt x="48132" y="15400"/>
                  </a:cubicBezTo>
                  <a:cubicBezTo>
                    <a:pt x="48005" y="15595"/>
                    <a:pt x="47829" y="15765"/>
                    <a:pt x="47831" y="16031"/>
                  </a:cubicBezTo>
                  <a:cubicBezTo>
                    <a:pt x="49162" y="17223"/>
                    <a:pt x="50482" y="18444"/>
                    <a:pt x="51845" y="19616"/>
                  </a:cubicBezTo>
                  <a:cubicBezTo>
                    <a:pt x="57189" y="24210"/>
                    <a:pt x="59835" y="30044"/>
                    <a:pt x="60090" y="37063"/>
                  </a:cubicBezTo>
                  <a:cubicBezTo>
                    <a:pt x="60270" y="42019"/>
                    <a:pt x="59234" y="46766"/>
                    <a:pt x="57959" y="51492"/>
                  </a:cubicBezTo>
                  <a:cubicBezTo>
                    <a:pt x="57478" y="53278"/>
                    <a:pt x="57020" y="55067"/>
                    <a:pt x="56847" y="56917"/>
                  </a:cubicBezTo>
                  <a:cubicBezTo>
                    <a:pt x="56814" y="57247"/>
                    <a:pt x="56744" y="57579"/>
                    <a:pt x="56764" y="57906"/>
                  </a:cubicBezTo>
                  <a:cubicBezTo>
                    <a:pt x="56899" y="60170"/>
                    <a:pt x="57230" y="60868"/>
                    <a:pt x="59578" y="60856"/>
                  </a:cubicBezTo>
                  <a:cubicBezTo>
                    <a:pt x="60000" y="60853"/>
                    <a:pt x="60488" y="60779"/>
                    <a:pt x="60690" y="61274"/>
                  </a:cubicBezTo>
                  <a:cubicBezTo>
                    <a:pt x="60899" y="61792"/>
                    <a:pt x="60574" y="62170"/>
                    <a:pt x="60233" y="62526"/>
                  </a:cubicBezTo>
                  <a:cubicBezTo>
                    <a:pt x="58461" y="64376"/>
                    <a:pt x="56154" y="65022"/>
                    <a:pt x="53731" y="65401"/>
                  </a:cubicBezTo>
                  <a:cubicBezTo>
                    <a:pt x="49690" y="66033"/>
                    <a:pt x="46038" y="64923"/>
                    <a:pt x="42607" y="62885"/>
                  </a:cubicBezTo>
                  <a:cubicBezTo>
                    <a:pt x="42144" y="62609"/>
                    <a:pt x="41836" y="62502"/>
                    <a:pt x="41360" y="62838"/>
                  </a:cubicBezTo>
                  <a:cubicBezTo>
                    <a:pt x="40586" y="63385"/>
                    <a:pt x="39749" y="63852"/>
                    <a:pt x="38851" y="64157"/>
                  </a:cubicBezTo>
                  <a:cubicBezTo>
                    <a:pt x="38281" y="64350"/>
                    <a:pt x="38163" y="64715"/>
                    <a:pt x="38168" y="65235"/>
                  </a:cubicBezTo>
                  <a:cubicBezTo>
                    <a:pt x="38176" y="66041"/>
                    <a:pt x="38200" y="66852"/>
                    <a:pt x="38135" y="67653"/>
                  </a:cubicBezTo>
                  <a:cubicBezTo>
                    <a:pt x="38078" y="68345"/>
                    <a:pt x="38328" y="68661"/>
                    <a:pt x="38995" y="68867"/>
                  </a:cubicBezTo>
                  <a:cubicBezTo>
                    <a:pt x="41332" y="69590"/>
                    <a:pt x="43474" y="70728"/>
                    <a:pt x="45253" y="72409"/>
                  </a:cubicBezTo>
                  <a:cubicBezTo>
                    <a:pt x="46430" y="73520"/>
                    <a:pt x="47736" y="74431"/>
                    <a:pt x="49024" y="75388"/>
                  </a:cubicBezTo>
                  <a:cubicBezTo>
                    <a:pt x="53770" y="78916"/>
                    <a:pt x="56830" y="83718"/>
                    <a:pt x="59204" y="89022"/>
                  </a:cubicBezTo>
                  <a:cubicBezTo>
                    <a:pt x="59689" y="90103"/>
                    <a:pt x="60089" y="91219"/>
                    <a:pt x="60381" y="92370"/>
                  </a:cubicBezTo>
                  <a:cubicBezTo>
                    <a:pt x="60683" y="93561"/>
                    <a:pt x="60632" y="93856"/>
                    <a:pt x="59553" y="94478"/>
                  </a:cubicBezTo>
                  <a:cubicBezTo>
                    <a:pt x="58781" y="94922"/>
                    <a:pt x="58583" y="95407"/>
                    <a:pt x="58660" y="96289"/>
                  </a:cubicBezTo>
                  <a:cubicBezTo>
                    <a:pt x="59080" y="101113"/>
                    <a:pt x="59142" y="105950"/>
                    <a:pt x="58887" y="110786"/>
                  </a:cubicBezTo>
                  <a:cubicBezTo>
                    <a:pt x="58819" y="112058"/>
                    <a:pt x="58715" y="113341"/>
                    <a:pt x="58362" y="114582"/>
                  </a:cubicBezTo>
                  <a:cubicBezTo>
                    <a:pt x="57859" y="116348"/>
                    <a:pt x="56718" y="117409"/>
                    <a:pt x="54913" y="117766"/>
                  </a:cubicBezTo>
                  <a:cubicBezTo>
                    <a:pt x="53225" y="118101"/>
                    <a:pt x="51516" y="118083"/>
                    <a:pt x="49811" y="118046"/>
                  </a:cubicBezTo>
                  <a:cubicBezTo>
                    <a:pt x="48349" y="118014"/>
                    <a:pt x="48491" y="117978"/>
                    <a:pt x="48480" y="119297"/>
                  </a:cubicBezTo>
                  <a:cubicBezTo>
                    <a:pt x="48443" y="124264"/>
                    <a:pt x="49176" y="129131"/>
                    <a:pt x="50576" y="133879"/>
                  </a:cubicBezTo>
                  <a:cubicBezTo>
                    <a:pt x="52322" y="139809"/>
                    <a:pt x="53545" y="145834"/>
                    <a:pt x="54102" y="151987"/>
                  </a:cubicBezTo>
                  <a:cubicBezTo>
                    <a:pt x="54301" y="154203"/>
                    <a:pt x="54397" y="156431"/>
                    <a:pt x="54318" y="158667"/>
                  </a:cubicBezTo>
                  <a:cubicBezTo>
                    <a:pt x="54274" y="159950"/>
                    <a:pt x="53718" y="160638"/>
                    <a:pt x="52496" y="161004"/>
                  </a:cubicBezTo>
                  <a:cubicBezTo>
                    <a:pt x="50454" y="161616"/>
                    <a:pt x="48375" y="162077"/>
                    <a:pt x="46305" y="162584"/>
                  </a:cubicBezTo>
                  <a:cubicBezTo>
                    <a:pt x="45610" y="162756"/>
                    <a:pt x="45310" y="163008"/>
                    <a:pt x="45365" y="163795"/>
                  </a:cubicBezTo>
                  <a:cubicBezTo>
                    <a:pt x="45750" y="169241"/>
                    <a:pt x="45606" y="174698"/>
                    <a:pt x="45615" y="180153"/>
                  </a:cubicBezTo>
                  <a:cubicBezTo>
                    <a:pt x="45619" y="180910"/>
                    <a:pt x="45668" y="181668"/>
                    <a:pt x="45760" y="182420"/>
                  </a:cubicBezTo>
                  <a:cubicBezTo>
                    <a:pt x="45944" y="183956"/>
                    <a:pt x="46609" y="185223"/>
                    <a:pt x="47707" y="186271"/>
                  </a:cubicBezTo>
                  <a:cubicBezTo>
                    <a:pt x="48977" y="187481"/>
                    <a:pt x="50278" y="188659"/>
                    <a:pt x="51563" y="189853"/>
                  </a:cubicBezTo>
                  <a:cubicBezTo>
                    <a:pt x="52503" y="190728"/>
                    <a:pt x="53377" y="191664"/>
                    <a:pt x="54133" y="192702"/>
                  </a:cubicBezTo>
                  <a:cubicBezTo>
                    <a:pt x="54999" y="193894"/>
                    <a:pt x="55458" y="195211"/>
                    <a:pt x="55273" y="196705"/>
                  </a:cubicBezTo>
                  <a:cubicBezTo>
                    <a:pt x="55033" y="198641"/>
                    <a:pt x="53796" y="199740"/>
                    <a:pt x="51846" y="199813"/>
                  </a:cubicBezTo>
                  <a:cubicBezTo>
                    <a:pt x="50352" y="199871"/>
                    <a:pt x="48897" y="199674"/>
                    <a:pt x="47533" y="199087"/>
                  </a:cubicBezTo>
                  <a:cubicBezTo>
                    <a:pt x="43835" y="197495"/>
                    <a:pt x="40188" y="195801"/>
                    <a:pt x="36778" y="193624"/>
                  </a:cubicBezTo>
                  <a:cubicBezTo>
                    <a:pt x="35089" y="192545"/>
                    <a:pt x="34241" y="191171"/>
                    <a:pt x="34441" y="189132"/>
                  </a:cubicBezTo>
                  <a:cubicBezTo>
                    <a:pt x="34858" y="184925"/>
                    <a:pt x="34884" y="180707"/>
                    <a:pt x="34690" y="176485"/>
                  </a:cubicBezTo>
                  <a:cubicBezTo>
                    <a:pt x="34516" y="172649"/>
                    <a:pt x="34357" y="168813"/>
                    <a:pt x="34216" y="164976"/>
                  </a:cubicBezTo>
                  <a:cubicBezTo>
                    <a:pt x="34196" y="164468"/>
                    <a:pt x="34092" y="164199"/>
                    <a:pt x="33498" y="164210"/>
                  </a:cubicBezTo>
                  <a:cubicBezTo>
                    <a:pt x="31505" y="164240"/>
                    <a:pt x="29512" y="164243"/>
                    <a:pt x="27521" y="164208"/>
                  </a:cubicBezTo>
                  <a:cubicBezTo>
                    <a:pt x="26867" y="164197"/>
                    <a:pt x="26747" y="164475"/>
                    <a:pt x="26734" y="165049"/>
                  </a:cubicBezTo>
                  <a:cubicBezTo>
                    <a:pt x="26682" y="167228"/>
                    <a:pt x="26597" y="169408"/>
                    <a:pt x="26506" y="171587"/>
                  </a:cubicBezTo>
                  <a:cubicBezTo>
                    <a:pt x="26324" y="175850"/>
                    <a:pt x="26011" y="180111"/>
                    <a:pt x="26191" y="184383"/>
                  </a:cubicBezTo>
                  <a:cubicBezTo>
                    <a:pt x="26264" y="186134"/>
                    <a:pt x="26382" y="187884"/>
                    <a:pt x="26499" y="189633"/>
                  </a:cubicBezTo>
                  <a:cubicBezTo>
                    <a:pt x="26610" y="191269"/>
                    <a:pt x="25897" y="192449"/>
                    <a:pt x="24569" y="193338"/>
                  </a:cubicBezTo>
                  <a:cubicBezTo>
                    <a:pt x="20966" y="195746"/>
                    <a:pt x="17060" y="197555"/>
                    <a:pt x="13073" y="199205"/>
                  </a:cubicBezTo>
                  <a:cubicBezTo>
                    <a:pt x="11786" y="199737"/>
                    <a:pt x="10414" y="199866"/>
                    <a:pt x="9025" y="199810"/>
                  </a:cubicBezTo>
                  <a:cubicBezTo>
                    <a:pt x="7154" y="199734"/>
                    <a:pt x="5941" y="198641"/>
                    <a:pt x="5684" y="196770"/>
                  </a:cubicBezTo>
                  <a:cubicBezTo>
                    <a:pt x="5457" y="195111"/>
                    <a:pt x="6031" y="193694"/>
                    <a:pt x="7024" y="192409"/>
                  </a:cubicBezTo>
                  <a:cubicBezTo>
                    <a:pt x="8248" y="190824"/>
                    <a:pt x="9743" y="189502"/>
                    <a:pt x="11208" y="188153"/>
                  </a:cubicBezTo>
                  <a:cubicBezTo>
                    <a:pt x="11697" y="187704"/>
                    <a:pt x="12184" y="187251"/>
                    <a:pt x="12694" y="186827"/>
                  </a:cubicBezTo>
                  <a:cubicBezTo>
                    <a:pt x="14578" y="185249"/>
                    <a:pt x="15334" y="183194"/>
                    <a:pt x="15332" y="180788"/>
                  </a:cubicBezTo>
                  <a:cubicBezTo>
                    <a:pt x="15327" y="175949"/>
                    <a:pt x="15265" y="171111"/>
                    <a:pt x="15424" y="166274"/>
                  </a:cubicBezTo>
                  <a:cubicBezTo>
                    <a:pt x="15453" y="165373"/>
                    <a:pt x="15487" y="164472"/>
                    <a:pt x="15564" y="163575"/>
                  </a:cubicBezTo>
                  <a:cubicBezTo>
                    <a:pt x="15605" y="163086"/>
                    <a:pt x="15548" y="162816"/>
                    <a:pt x="14975" y="162683"/>
                  </a:cubicBezTo>
                  <a:cubicBezTo>
                    <a:pt x="13130" y="162260"/>
                    <a:pt x="11309" y="161733"/>
                    <a:pt x="9465" y="161306"/>
                  </a:cubicBezTo>
                  <a:cubicBezTo>
                    <a:pt x="8914" y="161180"/>
                    <a:pt x="8378" y="160990"/>
                    <a:pt x="7871" y="160736"/>
                  </a:cubicBezTo>
                  <a:cubicBezTo>
                    <a:pt x="7038" y="160318"/>
                    <a:pt x="6643" y="159671"/>
                    <a:pt x="6549" y="158716"/>
                  </a:cubicBezTo>
                  <a:cubicBezTo>
                    <a:pt x="6064" y="153729"/>
                    <a:pt x="6333" y="148767"/>
                    <a:pt x="6999" y="143821"/>
                  </a:cubicBezTo>
                  <a:cubicBezTo>
                    <a:pt x="7506" y="140051"/>
                    <a:pt x="8504" y="136402"/>
                    <a:pt x="9902" y="132857"/>
                  </a:cubicBezTo>
                  <a:cubicBezTo>
                    <a:pt x="10789" y="130606"/>
                    <a:pt x="11449" y="128278"/>
                    <a:pt x="11786" y="125872"/>
                  </a:cubicBezTo>
                  <a:cubicBezTo>
                    <a:pt x="11846" y="125451"/>
                    <a:pt x="11861" y="125025"/>
                    <a:pt x="11902" y="124601"/>
                  </a:cubicBezTo>
                  <a:cubicBezTo>
                    <a:pt x="11956" y="124054"/>
                    <a:pt x="11672" y="123879"/>
                    <a:pt x="11163" y="123794"/>
                  </a:cubicBezTo>
                  <a:cubicBezTo>
                    <a:pt x="8971" y="123433"/>
                    <a:pt x="8966" y="123422"/>
                    <a:pt x="8675" y="121268"/>
                  </a:cubicBezTo>
                  <a:cubicBezTo>
                    <a:pt x="8567" y="120469"/>
                    <a:pt x="8486" y="119666"/>
                    <a:pt x="8428" y="118863"/>
                  </a:cubicBezTo>
                  <a:cubicBezTo>
                    <a:pt x="8374" y="118144"/>
                    <a:pt x="8123" y="117749"/>
                    <a:pt x="7297" y="117793"/>
                  </a:cubicBezTo>
                  <a:cubicBezTo>
                    <a:pt x="6487" y="117839"/>
                    <a:pt x="5713" y="117544"/>
                    <a:pt x="4964" y="117238"/>
                  </a:cubicBezTo>
                  <a:cubicBezTo>
                    <a:pt x="2862" y="116375"/>
                    <a:pt x="1590" y="114922"/>
                    <a:pt x="1386" y="112559"/>
                  </a:cubicBezTo>
                  <a:cubicBezTo>
                    <a:pt x="892" y="106832"/>
                    <a:pt x="663" y="101108"/>
                    <a:pt x="1274" y="95378"/>
                  </a:cubicBezTo>
                  <a:cubicBezTo>
                    <a:pt x="1329" y="94869"/>
                    <a:pt x="1354" y="94466"/>
                    <a:pt x="890" y="94130"/>
                  </a:cubicBezTo>
                  <a:cubicBezTo>
                    <a:pt x="292" y="93696"/>
                    <a:pt x="357" y="93112"/>
                    <a:pt x="533" y="92465"/>
                  </a:cubicBezTo>
                  <a:cubicBezTo>
                    <a:pt x="1302" y="89654"/>
                    <a:pt x="2537" y="87050"/>
                    <a:pt x="4006" y="84551"/>
                  </a:cubicBezTo>
                  <a:cubicBezTo>
                    <a:pt x="6493" y="80323"/>
                    <a:pt x="9578" y="76652"/>
                    <a:pt x="13828" y="74074"/>
                  </a:cubicBezTo>
                  <a:cubicBezTo>
                    <a:pt x="14066" y="73929"/>
                    <a:pt x="14297" y="73752"/>
                    <a:pt x="14486" y="73549"/>
                  </a:cubicBezTo>
                  <a:cubicBezTo>
                    <a:pt x="16492" y="71376"/>
                    <a:pt x="18932" y="69866"/>
                    <a:pt x="21721" y="68949"/>
                  </a:cubicBezTo>
                  <a:cubicBezTo>
                    <a:pt x="22525" y="68684"/>
                    <a:pt x="22975" y="68357"/>
                    <a:pt x="22796" y="67471"/>
                  </a:cubicBezTo>
                  <a:cubicBezTo>
                    <a:pt x="22787" y="67425"/>
                    <a:pt x="22796" y="67376"/>
                    <a:pt x="22795" y="67329"/>
                  </a:cubicBezTo>
                  <a:cubicBezTo>
                    <a:pt x="22765" y="66429"/>
                    <a:pt x="22952" y="65444"/>
                    <a:pt x="22641" y="64655"/>
                  </a:cubicBezTo>
                  <a:cubicBezTo>
                    <a:pt x="22338" y="63885"/>
                    <a:pt x="21171" y="63931"/>
                    <a:pt x="20523" y="63400"/>
                  </a:cubicBezTo>
                  <a:cubicBezTo>
                    <a:pt x="19530" y="62586"/>
                    <a:pt x="18732" y="62646"/>
                    <a:pt x="17555" y="63318"/>
                  </a:cubicBezTo>
                  <a:cubicBezTo>
                    <a:pt x="13520" y="65626"/>
                    <a:pt x="9197" y="66227"/>
                    <a:pt x="4675" y="64850"/>
                  </a:cubicBezTo>
                  <a:cubicBezTo>
                    <a:pt x="3194" y="64400"/>
                    <a:pt x="1875" y="63699"/>
                    <a:pt x="784" y="62592"/>
                  </a:cubicBezTo>
                  <a:cubicBezTo>
                    <a:pt x="415" y="62218"/>
                    <a:pt x="1" y="61843"/>
                    <a:pt x="272" y="61243"/>
                  </a:cubicBezTo>
                  <a:cubicBezTo>
                    <a:pt x="499" y="60741"/>
                    <a:pt x="988" y="60855"/>
                    <a:pt x="1399" y="60859"/>
                  </a:cubicBezTo>
                  <a:cubicBezTo>
                    <a:pt x="3645" y="60878"/>
                    <a:pt x="4207" y="60224"/>
                    <a:pt x="4156" y="57587"/>
                  </a:cubicBezTo>
                  <a:cubicBezTo>
                    <a:pt x="4124" y="55885"/>
                    <a:pt x="3695" y="54212"/>
                    <a:pt x="3267" y="52556"/>
                  </a:cubicBezTo>
                  <a:cubicBezTo>
                    <a:pt x="2358" y="49025"/>
                    <a:pt x="1333" y="45516"/>
                    <a:pt x="1006" y="41860"/>
                  </a:cubicBezTo>
                  <a:cubicBezTo>
                    <a:pt x="594" y="37273"/>
                    <a:pt x="862" y="32758"/>
                    <a:pt x="2599" y="28433"/>
                  </a:cubicBezTo>
                  <a:cubicBezTo>
                    <a:pt x="3948" y="25072"/>
                    <a:pt x="6120" y="22281"/>
                    <a:pt x="8806" y="19875"/>
                  </a:cubicBezTo>
                  <a:cubicBezTo>
                    <a:pt x="10247" y="18582"/>
                    <a:pt x="11699" y="17298"/>
                    <a:pt x="13168" y="1599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1825;p56">
              <a:extLst>
                <a:ext uri="{FF2B5EF4-FFF2-40B4-BE49-F238E27FC236}">
                  <a16:creationId xmlns:a16="http://schemas.microsoft.com/office/drawing/2014/main" id="{293E7035-37CE-4758-BAE2-8437EDC06C70}"/>
                </a:ext>
              </a:extLst>
            </p:cNvPr>
            <p:cNvSpPr/>
            <p:nvPr/>
          </p:nvSpPr>
          <p:spPr>
            <a:xfrm>
              <a:off x="2250060" y="3333009"/>
              <a:ext cx="680909" cy="723592"/>
            </a:xfrm>
            <a:custGeom>
              <a:avLst/>
              <a:gdLst/>
              <a:ahLst/>
              <a:cxnLst/>
              <a:rect l="l" t="t" r="r" b="b"/>
              <a:pathLst>
                <a:path w="45561" h="48417" extrusionOk="0">
                  <a:moveTo>
                    <a:pt x="24162" y="0"/>
                  </a:moveTo>
                  <a:cubicBezTo>
                    <a:pt x="28006" y="1017"/>
                    <a:pt x="31594" y="2086"/>
                    <a:pt x="35302" y="2631"/>
                  </a:cubicBezTo>
                  <a:cubicBezTo>
                    <a:pt x="36518" y="2808"/>
                    <a:pt x="37720" y="3139"/>
                    <a:pt x="38958" y="3105"/>
                  </a:cubicBezTo>
                  <a:cubicBezTo>
                    <a:pt x="39736" y="3084"/>
                    <a:pt x="39911" y="3430"/>
                    <a:pt x="39878" y="4131"/>
                  </a:cubicBezTo>
                  <a:cubicBezTo>
                    <a:pt x="39716" y="7655"/>
                    <a:pt x="40204" y="11134"/>
                    <a:pt x="40697" y="14607"/>
                  </a:cubicBezTo>
                  <a:cubicBezTo>
                    <a:pt x="41104" y="17475"/>
                    <a:pt x="42093" y="20210"/>
                    <a:pt x="42815" y="23007"/>
                  </a:cubicBezTo>
                  <a:cubicBezTo>
                    <a:pt x="44297" y="28758"/>
                    <a:pt x="45323" y="34583"/>
                    <a:pt x="45527" y="40533"/>
                  </a:cubicBezTo>
                  <a:cubicBezTo>
                    <a:pt x="45560" y="41478"/>
                    <a:pt x="45495" y="42428"/>
                    <a:pt x="45470" y="43376"/>
                  </a:cubicBezTo>
                  <a:cubicBezTo>
                    <a:pt x="45444" y="44409"/>
                    <a:pt x="44936" y="44975"/>
                    <a:pt x="43919" y="45270"/>
                  </a:cubicBezTo>
                  <a:cubicBezTo>
                    <a:pt x="41231" y="46046"/>
                    <a:pt x="38522" y="46709"/>
                    <a:pt x="35769" y="47206"/>
                  </a:cubicBezTo>
                  <a:cubicBezTo>
                    <a:pt x="32684" y="47764"/>
                    <a:pt x="29578" y="48081"/>
                    <a:pt x="26443" y="48175"/>
                  </a:cubicBezTo>
                  <a:cubicBezTo>
                    <a:pt x="18390" y="48416"/>
                    <a:pt x="10445" y="47772"/>
                    <a:pt x="2688" y="45440"/>
                  </a:cubicBezTo>
                  <a:cubicBezTo>
                    <a:pt x="561" y="44800"/>
                    <a:pt x="499" y="44830"/>
                    <a:pt x="393" y="42908"/>
                  </a:cubicBezTo>
                  <a:cubicBezTo>
                    <a:pt x="0" y="35807"/>
                    <a:pt x="475" y="28789"/>
                    <a:pt x="2580" y="21947"/>
                  </a:cubicBezTo>
                  <a:cubicBezTo>
                    <a:pt x="3222" y="19865"/>
                    <a:pt x="4118" y="17869"/>
                    <a:pt x="4682" y="15759"/>
                  </a:cubicBezTo>
                  <a:cubicBezTo>
                    <a:pt x="5172" y="13926"/>
                    <a:pt x="5668" y="12092"/>
                    <a:pt x="5695" y="10180"/>
                  </a:cubicBezTo>
                  <a:cubicBezTo>
                    <a:pt x="5704" y="9569"/>
                    <a:pt x="5888" y="9315"/>
                    <a:pt x="6523" y="9406"/>
                  </a:cubicBezTo>
                  <a:cubicBezTo>
                    <a:pt x="9634" y="9856"/>
                    <a:pt x="12766" y="9591"/>
                    <a:pt x="15889" y="9652"/>
                  </a:cubicBezTo>
                  <a:cubicBezTo>
                    <a:pt x="18117" y="9697"/>
                    <a:pt x="20347" y="9647"/>
                    <a:pt x="22573" y="9789"/>
                  </a:cubicBezTo>
                  <a:cubicBezTo>
                    <a:pt x="24213" y="9896"/>
                    <a:pt x="24481" y="9569"/>
                    <a:pt x="24415" y="7945"/>
                  </a:cubicBezTo>
                  <a:cubicBezTo>
                    <a:pt x="24308" y="5343"/>
                    <a:pt x="24247" y="2739"/>
                    <a:pt x="24162" y="0"/>
                  </a:cubicBezTo>
                  <a:close/>
                </a:path>
              </a:pathLst>
            </a:custGeom>
            <a:solidFill>
              <a:srgbClr val="FFFBF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1826;p56">
              <a:extLst>
                <a:ext uri="{FF2B5EF4-FFF2-40B4-BE49-F238E27FC236}">
                  <a16:creationId xmlns:a16="http://schemas.microsoft.com/office/drawing/2014/main" id="{3FAF2594-A75C-41B5-93B7-9932F9FBA2F1}"/>
                </a:ext>
              </a:extLst>
            </p:cNvPr>
            <p:cNvSpPr/>
            <p:nvPr/>
          </p:nvSpPr>
          <p:spPr>
            <a:xfrm>
              <a:off x="2167459" y="1874541"/>
              <a:ext cx="853031" cy="717091"/>
            </a:xfrm>
            <a:custGeom>
              <a:avLst/>
              <a:gdLst/>
              <a:ahLst/>
              <a:cxnLst/>
              <a:rect l="l" t="t" r="r" b="b"/>
              <a:pathLst>
                <a:path w="57078" h="47982" extrusionOk="0">
                  <a:moveTo>
                    <a:pt x="56335" y="45157"/>
                  </a:moveTo>
                  <a:cubicBezTo>
                    <a:pt x="52836" y="47972"/>
                    <a:pt x="45751" y="47800"/>
                    <a:pt x="41483" y="44475"/>
                  </a:cubicBezTo>
                  <a:cubicBezTo>
                    <a:pt x="42478" y="43277"/>
                    <a:pt x="43676" y="42270"/>
                    <a:pt x="44614" y="41017"/>
                  </a:cubicBezTo>
                  <a:cubicBezTo>
                    <a:pt x="47547" y="37104"/>
                    <a:pt x="49427" y="32790"/>
                    <a:pt x="49997" y="27903"/>
                  </a:cubicBezTo>
                  <a:cubicBezTo>
                    <a:pt x="50250" y="25741"/>
                    <a:pt x="50596" y="23591"/>
                    <a:pt x="50562" y="21406"/>
                  </a:cubicBezTo>
                  <a:cubicBezTo>
                    <a:pt x="50538" y="19952"/>
                    <a:pt x="50472" y="19812"/>
                    <a:pt x="49071" y="19421"/>
                  </a:cubicBezTo>
                  <a:cubicBezTo>
                    <a:pt x="46099" y="18589"/>
                    <a:pt x="43197" y="17568"/>
                    <a:pt x="40429" y="16201"/>
                  </a:cubicBezTo>
                  <a:cubicBezTo>
                    <a:pt x="36375" y="14199"/>
                    <a:pt x="32552" y="11841"/>
                    <a:pt x="29311" y="8646"/>
                  </a:cubicBezTo>
                  <a:cubicBezTo>
                    <a:pt x="28791" y="8135"/>
                    <a:pt x="28418" y="8137"/>
                    <a:pt x="27884" y="8640"/>
                  </a:cubicBezTo>
                  <a:cubicBezTo>
                    <a:pt x="22352" y="13854"/>
                    <a:pt x="15802" y="17229"/>
                    <a:pt x="8530" y="19288"/>
                  </a:cubicBezTo>
                  <a:cubicBezTo>
                    <a:pt x="8302" y="19353"/>
                    <a:pt x="8078" y="19428"/>
                    <a:pt x="7854" y="19505"/>
                  </a:cubicBezTo>
                  <a:cubicBezTo>
                    <a:pt x="6779" y="19870"/>
                    <a:pt x="6653" y="20011"/>
                    <a:pt x="6636" y="21115"/>
                  </a:cubicBezTo>
                  <a:cubicBezTo>
                    <a:pt x="6609" y="22869"/>
                    <a:pt x="6694" y="24615"/>
                    <a:pt x="6956" y="26356"/>
                  </a:cubicBezTo>
                  <a:cubicBezTo>
                    <a:pt x="7344" y="28929"/>
                    <a:pt x="7665" y="31520"/>
                    <a:pt x="8624" y="33962"/>
                  </a:cubicBezTo>
                  <a:cubicBezTo>
                    <a:pt x="10062" y="37622"/>
                    <a:pt x="12104" y="40898"/>
                    <a:pt x="14947" y="43650"/>
                  </a:cubicBezTo>
                  <a:cubicBezTo>
                    <a:pt x="15213" y="43907"/>
                    <a:pt x="15551" y="44114"/>
                    <a:pt x="15661" y="44504"/>
                  </a:cubicBezTo>
                  <a:cubicBezTo>
                    <a:pt x="11470" y="47790"/>
                    <a:pt x="4376" y="47981"/>
                    <a:pt x="715" y="45050"/>
                  </a:cubicBezTo>
                  <a:cubicBezTo>
                    <a:pt x="2417" y="44811"/>
                    <a:pt x="3322" y="43809"/>
                    <a:pt x="3511" y="42256"/>
                  </a:cubicBezTo>
                  <a:cubicBezTo>
                    <a:pt x="3665" y="40988"/>
                    <a:pt x="3649" y="39702"/>
                    <a:pt x="3416" y="38431"/>
                  </a:cubicBezTo>
                  <a:cubicBezTo>
                    <a:pt x="2827" y="35217"/>
                    <a:pt x="1827" y="32099"/>
                    <a:pt x="1141" y="28908"/>
                  </a:cubicBezTo>
                  <a:cubicBezTo>
                    <a:pt x="125" y="24173"/>
                    <a:pt x="1" y="19426"/>
                    <a:pt x="1053" y="14680"/>
                  </a:cubicBezTo>
                  <a:cubicBezTo>
                    <a:pt x="1854" y="11064"/>
                    <a:pt x="3761" y="8034"/>
                    <a:pt x="6215" y="5331"/>
                  </a:cubicBezTo>
                  <a:cubicBezTo>
                    <a:pt x="7747" y="3645"/>
                    <a:pt x="9496" y="2179"/>
                    <a:pt x="11191" y="660"/>
                  </a:cubicBezTo>
                  <a:cubicBezTo>
                    <a:pt x="11927" y="1"/>
                    <a:pt x="12013" y="32"/>
                    <a:pt x="12601" y="853"/>
                  </a:cubicBezTo>
                  <a:cubicBezTo>
                    <a:pt x="13041" y="1470"/>
                    <a:pt x="13429" y="2127"/>
                    <a:pt x="13893" y="2725"/>
                  </a:cubicBezTo>
                  <a:cubicBezTo>
                    <a:pt x="14411" y="3390"/>
                    <a:pt x="14733" y="3979"/>
                    <a:pt x="13812" y="4582"/>
                  </a:cubicBezTo>
                  <a:cubicBezTo>
                    <a:pt x="13571" y="4740"/>
                    <a:pt x="13496" y="5065"/>
                    <a:pt x="13721" y="5337"/>
                  </a:cubicBezTo>
                  <a:cubicBezTo>
                    <a:pt x="13977" y="5650"/>
                    <a:pt x="14288" y="5632"/>
                    <a:pt x="14606" y="5431"/>
                  </a:cubicBezTo>
                  <a:cubicBezTo>
                    <a:pt x="15247" y="5027"/>
                    <a:pt x="15861" y="4569"/>
                    <a:pt x="16532" y="4224"/>
                  </a:cubicBezTo>
                  <a:cubicBezTo>
                    <a:pt x="19308" y="2791"/>
                    <a:pt x="22280" y="2034"/>
                    <a:pt x="25390" y="1910"/>
                  </a:cubicBezTo>
                  <a:cubicBezTo>
                    <a:pt x="27521" y="1824"/>
                    <a:pt x="29663" y="1803"/>
                    <a:pt x="31791" y="1913"/>
                  </a:cubicBezTo>
                  <a:cubicBezTo>
                    <a:pt x="35485" y="2103"/>
                    <a:pt x="38986" y="3020"/>
                    <a:pt x="42110" y="5104"/>
                  </a:cubicBezTo>
                  <a:cubicBezTo>
                    <a:pt x="42190" y="5156"/>
                    <a:pt x="42269" y="5208"/>
                    <a:pt x="42345" y="5265"/>
                  </a:cubicBezTo>
                  <a:cubicBezTo>
                    <a:pt x="42702" y="5533"/>
                    <a:pt x="43084" y="5796"/>
                    <a:pt x="43457" y="5336"/>
                  </a:cubicBezTo>
                  <a:cubicBezTo>
                    <a:pt x="43787" y="4929"/>
                    <a:pt x="43479" y="4597"/>
                    <a:pt x="43177" y="4379"/>
                  </a:cubicBezTo>
                  <a:cubicBezTo>
                    <a:pt x="42608" y="3968"/>
                    <a:pt x="42675" y="3594"/>
                    <a:pt x="43058" y="3085"/>
                  </a:cubicBezTo>
                  <a:cubicBezTo>
                    <a:pt x="43656" y="2290"/>
                    <a:pt x="44200" y="1454"/>
                    <a:pt x="44738" y="617"/>
                  </a:cubicBezTo>
                  <a:cubicBezTo>
                    <a:pt x="45050" y="132"/>
                    <a:pt x="45372" y="121"/>
                    <a:pt x="45778" y="475"/>
                  </a:cubicBezTo>
                  <a:cubicBezTo>
                    <a:pt x="49540" y="3755"/>
                    <a:pt x="53253" y="7068"/>
                    <a:pt x="55218" y="11848"/>
                  </a:cubicBezTo>
                  <a:cubicBezTo>
                    <a:pt x="56091" y="13975"/>
                    <a:pt x="56565" y="16196"/>
                    <a:pt x="56743" y="18459"/>
                  </a:cubicBezTo>
                  <a:cubicBezTo>
                    <a:pt x="57078" y="22740"/>
                    <a:pt x="56636" y="26963"/>
                    <a:pt x="55532" y="31124"/>
                  </a:cubicBezTo>
                  <a:cubicBezTo>
                    <a:pt x="54890" y="33546"/>
                    <a:pt x="54184" y="35953"/>
                    <a:pt x="53766" y="38431"/>
                  </a:cubicBezTo>
                  <a:cubicBezTo>
                    <a:pt x="53551" y="39704"/>
                    <a:pt x="53514" y="40992"/>
                    <a:pt x="53681" y="42256"/>
                  </a:cubicBezTo>
                  <a:cubicBezTo>
                    <a:pt x="53850" y="43548"/>
                    <a:pt x="54466" y="44594"/>
                    <a:pt x="55889" y="44900"/>
                  </a:cubicBezTo>
                  <a:cubicBezTo>
                    <a:pt x="56024" y="44929"/>
                    <a:pt x="56156" y="44983"/>
                    <a:pt x="56284" y="45039"/>
                  </a:cubicBezTo>
                  <a:cubicBezTo>
                    <a:pt x="56312" y="45051"/>
                    <a:pt x="56318" y="45116"/>
                    <a:pt x="56335" y="45157"/>
                  </a:cubicBezTo>
                  <a:close/>
                </a:path>
              </a:pathLst>
            </a:custGeom>
            <a:solidFill>
              <a:srgbClr val="8E491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827;p56">
              <a:extLst>
                <a:ext uri="{FF2B5EF4-FFF2-40B4-BE49-F238E27FC236}">
                  <a16:creationId xmlns:a16="http://schemas.microsoft.com/office/drawing/2014/main" id="{903115D9-493F-43F9-83FC-996514DAD804}"/>
                </a:ext>
              </a:extLst>
            </p:cNvPr>
            <p:cNvSpPr/>
            <p:nvPr/>
          </p:nvSpPr>
          <p:spPr>
            <a:xfrm>
              <a:off x="2283955" y="2020405"/>
              <a:ext cx="621981" cy="558330"/>
            </a:xfrm>
            <a:custGeom>
              <a:avLst/>
              <a:gdLst/>
              <a:ahLst/>
              <a:cxnLst/>
              <a:rect l="l" t="t" r="r" b="b"/>
              <a:pathLst>
                <a:path w="41618" h="37359" extrusionOk="0">
                  <a:moveTo>
                    <a:pt x="20775" y="37287"/>
                  </a:moveTo>
                  <a:cubicBezTo>
                    <a:pt x="19253" y="37358"/>
                    <a:pt x="17752" y="37208"/>
                    <a:pt x="16250" y="36958"/>
                  </a:cubicBezTo>
                  <a:cubicBezTo>
                    <a:pt x="11794" y="36216"/>
                    <a:pt x="8410" y="33812"/>
                    <a:pt x="5738" y="30266"/>
                  </a:cubicBezTo>
                  <a:cubicBezTo>
                    <a:pt x="2844" y="26429"/>
                    <a:pt x="1141" y="22123"/>
                    <a:pt x="628" y="17348"/>
                  </a:cubicBezTo>
                  <a:cubicBezTo>
                    <a:pt x="453" y="15701"/>
                    <a:pt x="250" y="14056"/>
                    <a:pt x="107" y="12406"/>
                  </a:cubicBezTo>
                  <a:cubicBezTo>
                    <a:pt x="0" y="11202"/>
                    <a:pt x="25" y="11174"/>
                    <a:pt x="1192" y="10836"/>
                  </a:cubicBezTo>
                  <a:cubicBezTo>
                    <a:pt x="5860" y="9490"/>
                    <a:pt x="10306" y="7636"/>
                    <a:pt x="14376" y="4960"/>
                  </a:cubicBezTo>
                  <a:cubicBezTo>
                    <a:pt x="16393" y="3633"/>
                    <a:pt x="18407" y="2286"/>
                    <a:pt x="20135" y="578"/>
                  </a:cubicBezTo>
                  <a:cubicBezTo>
                    <a:pt x="20576" y="143"/>
                    <a:pt x="20843" y="1"/>
                    <a:pt x="21392" y="500"/>
                  </a:cubicBezTo>
                  <a:cubicBezTo>
                    <a:pt x="26710" y="5331"/>
                    <a:pt x="32884" y="8623"/>
                    <a:pt x="39764" y="10635"/>
                  </a:cubicBezTo>
                  <a:cubicBezTo>
                    <a:pt x="41617" y="11179"/>
                    <a:pt x="41552" y="11192"/>
                    <a:pt x="41405" y="13150"/>
                  </a:cubicBezTo>
                  <a:cubicBezTo>
                    <a:pt x="41192" y="15943"/>
                    <a:pt x="40870" y="18717"/>
                    <a:pt x="40182" y="21430"/>
                  </a:cubicBezTo>
                  <a:cubicBezTo>
                    <a:pt x="39009" y="26054"/>
                    <a:pt x="36628" y="30004"/>
                    <a:pt x="33142" y="33226"/>
                  </a:cubicBezTo>
                  <a:cubicBezTo>
                    <a:pt x="30002" y="36129"/>
                    <a:pt x="26131" y="37244"/>
                    <a:pt x="21913" y="37287"/>
                  </a:cubicBezTo>
                  <a:cubicBezTo>
                    <a:pt x="21534" y="37290"/>
                    <a:pt x="21155" y="37287"/>
                    <a:pt x="20775" y="37287"/>
                  </a:cubicBezTo>
                  <a:close/>
                </a:path>
              </a:pathLst>
            </a:custGeom>
            <a:solidFill>
              <a:srgbClr val="F2B78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828;p56">
              <a:extLst>
                <a:ext uri="{FF2B5EF4-FFF2-40B4-BE49-F238E27FC236}">
                  <a16:creationId xmlns:a16="http://schemas.microsoft.com/office/drawing/2014/main" id="{22AFCCED-EF9A-4C51-AEF8-F0DC3DCE63D9}"/>
                </a:ext>
              </a:extLst>
            </p:cNvPr>
            <p:cNvSpPr/>
            <p:nvPr/>
          </p:nvSpPr>
          <p:spPr>
            <a:xfrm>
              <a:off x="2165964" y="2690359"/>
              <a:ext cx="859218" cy="520385"/>
            </a:xfrm>
            <a:custGeom>
              <a:avLst/>
              <a:gdLst/>
              <a:ahLst/>
              <a:cxnLst/>
              <a:rect l="l" t="t" r="r" b="b"/>
              <a:pathLst>
                <a:path w="57492" h="34820" extrusionOk="0">
                  <a:moveTo>
                    <a:pt x="28656" y="0"/>
                  </a:moveTo>
                  <a:cubicBezTo>
                    <a:pt x="29221" y="853"/>
                    <a:pt x="29638" y="1532"/>
                    <a:pt x="30103" y="2176"/>
                  </a:cubicBezTo>
                  <a:cubicBezTo>
                    <a:pt x="33055" y="6253"/>
                    <a:pt x="36353" y="6911"/>
                    <a:pt x="40967" y="5318"/>
                  </a:cubicBezTo>
                  <a:cubicBezTo>
                    <a:pt x="41860" y="5009"/>
                    <a:pt x="42689" y="4530"/>
                    <a:pt x="43475" y="3990"/>
                  </a:cubicBezTo>
                  <a:cubicBezTo>
                    <a:pt x="44491" y="3291"/>
                    <a:pt x="44498" y="3298"/>
                    <a:pt x="45541" y="4013"/>
                  </a:cubicBezTo>
                  <a:cubicBezTo>
                    <a:pt x="47032" y="5038"/>
                    <a:pt x="48421" y="6194"/>
                    <a:pt x="49616" y="7547"/>
                  </a:cubicBezTo>
                  <a:cubicBezTo>
                    <a:pt x="52882" y="11246"/>
                    <a:pt x="55415" y="15388"/>
                    <a:pt x="57007" y="20078"/>
                  </a:cubicBezTo>
                  <a:cubicBezTo>
                    <a:pt x="57492" y="21509"/>
                    <a:pt x="57476" y="21561"/>
                    <a:pt x="56075" y="22194"/>
                  </a:cubicBezTo>
                  <a:cubicBezTo>
                    <a:pt x="53425" y="23390"/>
                    <a:pt x="50677" y="24249"/>
                    <a:pt x="47758" y="24465"/>
                  </a:cubicBezTo>
                  <a:cubicBezTo>
                    <a:pt x="46617" y="24549"/>
                    <a:pt x="46612" y="24532"/>
                    <a:pt x="46397" y="23437"/>
                  </a:cubicBezTo>
                  <a:cubicBezTo>
                    <a:pt x="46054" y="21697"/>
                    <a:pt x="45465" y="20060"/>
                    <a:pt x="44420" y="18609"/>
                  </a:cubicBezTo>
                  <a:cubicBezTo>
                    <a:pt x="44309" y="18455"/>
                    <a:pt x="44212" y="18291"/>
                    <a:pt x="44096" y="18141"/>
                  </a:cubicBezTo>
                  <a:cubicBezTo>
                    <a:pt x="43791" y="17750"/>
                    <a:pt x="43421" y="17355"/>
                    <a:pt x="42918" y="17727"/>
                  </a:cubicBezTo>
                  <a:cubicBezTo>
                    <a:pt x="42427" y="18090"/>
                    <a:pt x="42800" y="18483"/>
                    <a:pt x="43056" y="18822"/>
                  </a:cubicBezTo>
                  <a:cubicBezTo>
                    <a:pt x="45155" y="21598"/>
                    <a:pt x="45518" y="24817"/>
                    <a:pt x="45376" y="28141"/>
                  </a:cubicBezTo>
                  <a:cubicBezTo>
                    <a:pt x="45294" y="30083"/>
                    <a:pt x="44975" y="32002"/>
                    <a:pt x="44649" y="33920"/>
                  </a:cubicBezTo>
                  <a:cubicBezTo>
                    <a:pt x="44534" y="34597"/>
                    <a:pt x="44295" y="34820"/>
                    <a:pt x="43625" y="34656"/>
                  </a:cubicBezTo>
                  <a:cubicBezTo>
                    <a:pt x="40403" y="33867"/>
                    <a:pt x="37190" y="33060"/>
                    <a:pt x="34180" y="31608"/>
                  </a:cubicBezTo>
                  <a:cubicBezTo>
                    <a:pt x="33448" y="31255"/>
                    <a:pt x="32957" y="30767"/>
                    <a:pt x="32686" y="30004"/>
                  </a:cubicBezTo>
                  <a:cubicBezTo>
                    <a:pt x="32530" y="29561"/>
                    <a:pt x="32323" y="29116"/>
                    <a:pt x="32049" y="28738"/>
                  </a:cubicBezTo>
                  <a:cubicBezTo>
                    <a:pt x="31117" y="27448"/>
                    <a:pt x="30079" y="26289"/>
                    <a:pt x="28236" y="26405"/>
                  </a:cubicBezTo>
                  <a:cubicBezTo>
                    <a:pt x="28092" y="24508"/>
                    <a:pt x="28092" y="22664"/>
                    <a:pt x="28139" y="20818"/>
                  </a:cubicBezTo>
                  <a:cubicBezTo>
                    <a:pt x="28174" y="19492"/>
                    <a:pt x="28208" y="18162"/>
                    <a:pt x="28186" y="16836"/>
                  </a:cubicBezTo>
                  <a:cubicBezTo>
                    <a:pt x="28161" y="15325"/>
                    <a:pt x="27920" y="15108"/>
                    <a:pt x="26440" y="15087"/>
                  </a:cubicBezTo>
                  <a:cubicBezTo>
                    <a:pt x="23972" y="15052"/>
                    <a:pt x="21512" y="15228"/>
                    <a:pt x="19055" y="15441"/>
                  </a:cubicBezTo>
                  <a:cubicBezTo>
                    <a:pt x="15041" y="15786"/>
                    <a:pt x="11046" y="16326"/>
                    <a:pt x="7018" y="16525"/>
                  </a:cubicBezTo>
                  <a:cubicBezTo>
                    <a:pt x="4568" y="16646"/>
                    <a:pt x="4409" y="16902"/>
                    <a:pt x="4652" y="19393"/>
                  </a:cubicBezTo>
                  <a:cubicBezTo>
                    <a:pt x="4781" y="20706"/>
                    <a:pt x="4883" y="22024"/>
                    <a:pt x="5008" y="23481"/>
                  </a:cubicBezTo>
                  <a:cubicBezTo>
                    <a:pt x="3299" y="23136"/>
                    <a:pt x="1856" y="22502"/>
                    <a:pt x="457" y="21748"/>
                  </a:cubicBezTo>
                  <a:cubicBezTo>
                    <a:pt x="45" y="21526"/>
                    <a:pt x="0" y="21219"/>
                    <a:pt x="158" y="20796"/>
                  </a:cubicBezTo>
                  <a:cubicBezTo>
                    <a:pt x="444" y="20044"/>
                    <a:pt x="635" y="19256"/>
                    <a:pt x="947" y="18515"/>
                  </a:cubicBezTo>
                  <a:cubicBezTo>
                    <a:pt x="3009" y="13609"/>
                    <a:pt x="5746" y="9157"/>
                    <a:pt x="9792" y="5613"/>
                  </a:cubicBezTo>
                  <a:cubicBezTo>
                    <a:pt x="10502" y="4990"/>
                    <a:pt x="11315" y="4484"/>
                    <a:pt x="12037" y="3873"/>
                  </a:cubicBezTo>
                  <a:cubicBezTo>
                    <a:pt x="12646" y="3358"/>
                    <a:pt x="13104" y="3379"/>
                    <a:pt x="13772" y="3865"/>
                  </a:cubicBezTo>
                  <a:cubicBezTo>
                    <a:pt x="15441" y="5077"/>
                    <a:pt x="17319" y="5769"/>
                    <a:pt x="19403" y="6036"/>
                  </a:cubicBezTo>
                  <a:cubicBezTo>
                    <a:pt x="22517" y="6434"/>
                    <a:pt x="24833" y="5179"/>
                    <a:pt x="26743" y="2891"/>
                  </a:cubicBezTo>
                  <a:cubicBezTo>
                    <a:pt x="27440" y="2056"/>
                    <a:pt x="28021" y="1135"/>
                    <a:pt x="28656" y="0"/>
                  </a:cubicBezTo>
                  <a:close/>
                </a:path>
              </a:pathLst>
            </a:custGeom>
            <a:solidFill>
              <a:srgbClr val="FFFBF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1829;p56">
              <a:extLst>
                <a:ext uri="{FF2B5EF4-FFF2-40B4-BE49-F238E27FC236}">
                  <a16:creationId xmlns:a16="http://schemas.microsoft.com/office/drawing/2014/main" id="{D65BE199-EB2E-4AE0-867F-211BC54534A9}"/>
                </a:ext>
              </a:extLst>
            </p:cNvPr>
            <p:cNvSpPr/>
            <p:nvPr/>
          </p:nvSpPr>
          <p:spPr>
            <a:xfrm>
              <a:off x="2255605" y="2929972"/>
              <a:ext cx="338982" cy="530099"/>
            </a:xfrm>
            <a:custGeom>
              <a:avLst/>
              <a:gdLst/>
              <a:ahLst/>
              <a:cxnLst/>
              <a:rect l="l" t="t" r="r" b="b"/>
              <a:pathLst>
                <a:path w="22682" h="35470" extrusionOk="0">
                  <a:moveTo>
                    <a:pt x="18008" y="504"/>
                  </a:moveTo>
                  <a:cubicBezTo>
                    <a:pt x="18930" y="577"/>
                    <a:pt x="20080" y="1"/>
                    <a:pt x="20728" y="702"/>
                  </a:cubicBezTo>
                  <a:cubicBezTo>
                    <a:pt x="21304" y="1324"/>
                    <a:pt x="20994" y="2445"/>
                    <a:pt x="20901" y="3316"/>
                  </a:cubicBezTo>
                  <a:cubicBezTo>
                    <a:pt x="20580" y="6307"/>
                    <a:pt x="21065" y="9280"/>
                    <a:pt x="20983" y="12263"/>
                  </a:cubicBezTo>
                  <a:cubicBezTo>
                    <a:pt x="20951" y="13448"/>
                    <a:pt x="20973" y="13484"/>
                    <a:pt x="19878" y="13524"/>
                  </a:cubicBezTo>
                  <a:cubicBezTo>
                    <a:pt x="16880" y="13630"/>
                    <a:pt x="14668" y="15372"/>
                    <a:pt x="14456" y="18924"/>
                  </a:cubicBezTo>
                  <a:cubicBezTo>
                    <a:pt x="14363" y="20483"/>
                    <a:pt x="14405" y="22052"/>
                    <a:pt x="14420" y="23616"/>
                  </a:cubicBezTo>
                  <a:cubicBezTo>
                    <a:pt x="14434" y="25123"/>
                    <a:pt x="15204" y="26095"/>
                    <a:pt x="16617" y="26596"/>
                  </a:cubicBezTo>
                  <a:cubicBezTo>
                    <a:pt x="18110" y="27124"/>
                    <a:pt x="19638" y="27345"/>
                    <a:pt x="21223" y="27264"/>
                  </a:cubicBezTo>
                  <a:cubicBezTo>
                    <a:pt x="22413" y="27204"/>
                    <a:pt x="22410" y="27241"/>
                    <a:pt x="22453" y="28362"/>
                  </a:cubicBezTo>
                  <a:cubicBezTo>
                    <a:pt x="22533" y="30398"/>
                    <a:pt x="22682" y="32428"/>
                    <a:pt x="22672" y="34468"/>
                  </a:cubicBezTo>
                  <a:cubicBezTo>
                    <a:pt x="22669" y="35227"/>
                    <a:pt x="22412" y="35467"/>
                    <a:pt x="21683" y="35416"/>
                  </a:cubicBezTo>
                  <a:cubicBezTo>
                    <a:pt x="16244" y="35037"/>
                    <a:pt x="10779" y="35469"/>
                    <a:pt x="5345" y="34896"/>
                  </a:cubicBezTo>
                  <a:cubicBezTo>
                    <a:pt x="4593" y="34816"/>
                    <a:pt x="3845" y="34670"/>
                    <a:pt x="3091" y="34635"/>
                  </a:cubicBezTo>
                  <a:cubicBezTo>
                    <a:pt x="2463" y="34605"/>
                    <a:pt x="2300" y="34271"/>
                    <a:pt x="2247" y="33733"/>
                  </a:cubicBezTo>
                  <a:cubicBezTo>
                    <a:pt x="2069" y="31944"/>
                    <a:pt x="1852" y="30158"/>
                    <a:pt x="1682" y="28368"/>
                  </a:cubicBezTo>
                  <a:cubicBezTo>
                    <a:pt x="1182" y="23086"/>
                    <a:pt x="1002" y="17783"/>
                    <a:pt x="744" y="12486"/>
                  </a:cubicBezTo>
                  <a:cubicBezTo>
                    <a:pt x="589" y="9319"/>
                    <a:pt x="311" y="6158"/>
                    <a:pt x="72" y="2996"/>
                  </a:cubicBezTo>
                  <a:cubicBezTo>
                    <a:pt x="1" y="2047"/>
                    <a:pt x="23" y="1991"/>
                    <a:pt x="1033" y="1897"/>
                  </a:cubicBezTo>
                  <a:cubicBezTo>
                    <a:pt x="6026" y="1432"/>
                    <a:pt x="11021" y="970"/>
                    <a:pt x="16016" y="513"/>
                  </a:cubicBezTo>
                  <a:cubicBezTo>
                    <a:pt x="16675" y="452"/>
                    <a:pt x="17344" y="504"/>
                    <a:pt x="18008" y="504"/>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1830;p56">
              <a:extLst>
                <a:ext uri="{FF2B5EF4-FFF2-40B4-BE49-F238E27FC236}">
                  <a16:creationId xmlns:a16="http://schemas.microsoft.com/office/drawing/2014/main" id="{08F1FD80-CCF5-43D0-AA81-C1BA1EA81205}"/>
                </a:ext>
              </a:extLst>
            </p:cNvPr>
            <p:cNvSpPr/>
            <p:nvPr/>
          </p:nvSpPr>
          <p:spPr>
            <a:xfrm>
              <a:off x="2295074" y="1640667"/>
              <a:ext cx="598248" cy="280951"/>
            </a:xfrm>
            <a:custGeom>
              <a:avLst/>
              <a:gdLst/>
              <a:ahLst/>
              <a:cxnLst/>
              <a:rect l="l" t="t" r="r" b="b"/>
              <a:pathLst>
                <a:path w="40030" h="18799" extrusionOk="0">
                  <a:moveTo>
                    <a:pt x="20127" y="213"/>
                  </a:moveTo>
                  <a:cubicBezTo>
                    <a:pt x="25189" y="27"/>
                    <a:pt x="30035" y="1051"/>
                    <a:pt x="34529" y="3596"/>
                  </a:cubicBezTo>
                  <a:cubicBezTo>
                    <a:pt x="36266" y="4580"/>
                    <a:pt x="37882" y="5732"/>
                    <a:pt x="39436" y="6983"/>
                  </a:cubicBezTo>
                  <a:cubicBezTo>
                    <a:pt x="39929" y="7382"/>
                    <a:pt x="40030" y="7752"/>
                    <a:pt x="39682" y="8302"/>
                  </a:cubicBezTo>
                  <a:cubicBezTo>
                    <a:pt x="39177" y="9101"/>
                    <a:pt x="38755" y="9955"/>
                    <a:pt x="38242" y="10749"/>
                  </a:cubicBezTo>
                  <a:cubicBezTo>
                    <a:pt x="36646" y="13218"/>
                    <a:pt x="35008" y="15655"/>
                    <a:pt x="33429" y="18133"/>
                  </a:cubicBezTo>
                  <a:cubicBezTo>
                    <a:pt x="33071" y="18696"/>
                    <a:pt x="32800" y="18766"/>
                    <a:pt x="32192" y="18474"/>
                  </a:cubicBezTo>
                  <a:cubicBezTo>
                    <a:pt x="28717" y="16810"/>
                    <a:pt x="25042" y="16085"/>
                    <a:pt x="21182" y="16096"/>
                  </a:cubicBezTo>
                  <a:cubicBezTo>
                    <a:pt x="17713" y="16105"/>
                    <a:pt x="14261" y="16128"/>
                    <a:pt x="10926" y="17265"/>
                  </a:cubicBezTo>
                  <a:cubicBezTo>
                    <a:pt x="9849" y="17632"/>
                    <a:pt x="8779" y="18013"/>
                    <a:pt x="7766" y="18533"/>
                  </a:cubicBezTo>
                  <a:cubicBezTo>
                    <a:pt x="7378" y="18732"/>
                    <a:pt x="7111" y="18799"/>
                    <a:pt x="6828" y="18353"/>
                  </a:cubicBezTo>
                  <a:cubicBezTo>
                    <a:pt x="4767" y="15119"/>
                    <a:pt x="2530" y="11995"/>
                    <a:pt x="634" y="8654"/>
                  </a:cubicBezTo>
                  <a:cubicBezTo>
                    <a:pt x="0" y="7539"/>
                    <a:pt x="29" y="7509"/>
                    <a:pt x="1012" y="6708"/>
                  </a:cubicBezTo>
                  <a:cubicBezTo>
                    <a:pt x="6390" y="2325"/>
                    <a:pt x="12495" y="1"/>
                    <a:pt x="19489" y="212"/>
                  </a:cubicBezTo>
                  <a:cubicBezTo>
                    <a:pt x="19680" y="219"/>
                    <a:pt x="19869" y="213"/>
                    <a:pt x="20127" y="213"/>
                  </a:cubicBezTo>
                  <a:close/>
                </a:path>
              </a:pathLst>
            </a:custGeom>
            <a:solidFill>
              <a:srgbClr val="FFFBF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831;p56">
              <a:extLst>
                <a:ext uri="{FF2B5EF4-FFF2-40B4-BE49-F238E27FC236}">
                  <a16:creationId xmlns:a16="http://schemas.microsoft.com/office/drawing/2014/main" id="{729BD0CE-5BAE-4715-B0D6-5C29660708B3}"/>
                </a:ext>
              </a:extLst>
            </p:cNvPr>
            <p:cNvSpPr/>
            <p:nvPr/>
          </p:nvSpPr>
          <p:spPr>
            <a:xfrm>
              <a:off x="2488492" y="3049443"/>
              <a:ext cx="516260" cy="316595"/>
            </a:xfrm>
            <a:custGeom>
              <a:avLst/>
              <a:gdLst/>
              <a:ahLst/>
              <a:cxnLst/>
              <a:rect l="l" t="t" r="r" b="b"/>
              <a:pathLst>
                <a:path w="34544" h="21184" extrusionOk="0">
                  <a:moveTo>
                    <a:pt x="33854" y="0"/>
                  </a:moveTo>
                  <a:cubicBezTo>
                    <a:pt x="34215" y="502"/>
                    <a:pt x="34124" y="996"/>
                    <a:pt x="34141" y="1449"/>
                  </a:cubicBezTo>
                  <a:cubicBezTo>
                    <a:pt x="34315" y="6041"/>
                    <a:pt x="34543" y="10635"/>
                    <a:pt x="34162" y="15228"/>
                  </a:cubicBezTo>
                  <a:cubicBezTo>
                    <a:pt x="34068" y="16361"/>
                    <a:pt x="33976" y="17491"/>
                    <a:pt x="33653" y="18591"/>
                  </a:cubicBezTo>
                  <a:cubicBezTo>
                    <a:pt x="33313" y="19746"/>
                    <a:pt x="32590" y="20463"/>
                    <a:pt x="31394" y="20685"/>
                  </a:cubicBezTo>
                  <a:cubicBezTo>
                    <a:pt x="28709" y="21184"/>
                    <a:pt x="26007" y="21025"/>
                    <a:pt x="23320" y="20786"/>
                  </a:cubicBezTo>
                  <a:cubicBezTo>
                    <a:pt x="18488" y="20360"/>
                    <a:pt x="13806" y="19165"/>
                    <a:pt x="9167" y="17803"/>
                  </a:cubicBezTo>
                  <a:cubicBezTo>
                    <a:pt x="8415" y="17582"/>
                    <a:pt x="7724" y="17503"/>
                    <a:pt x="6951" y="17730"/>
                  </a:cubicBezTo>
                  <a:cubicBezTo>
                    <a:pt x="5206" y="18244"/>
                    <a:pt x="3478" y="17976"/>
                    <a:pt x="1777" y="17447"/>
                  </a:cubicBezTo>
                  <a:cubicBezTo>
                    <a:pt x="838" y="17155"/>
                    <a:pt x="261" y="16627"/>
                    <a:pt x="166" y="15549"/>
                  </a:cubicBezTo>
                  <a:cubicBezTo>
                    <a:pt x="0" y="13694"/>
                    <a:pt x="0" y="11853"/>
                    <a:pt x="383" y="10036"/>
                  </a:cubicBezTo>
                  <a:cubicBezTo>
                    <a:pt x="777" y="8168"/>
                    <a:pt x="1911" y="7185"/>
                    <a:pt x="3807" y="6963"/>
                  </a:cubicBezTo>
                  <a:cubicBezTo>
                    <a:pt x="4513" y="6883"/>
                    <a:pt x="5228" y="6910"/>
                    <a:pt x="5936" y="6845"/>
                  </a:cubicBezTo>
                  <a:cubicBezTo>
                    <a:pt x="6921" y="6756"/>
                    <a:pt x="7179" y="6403"/>
                    <a:pt x="6993" y="5450"/>
                  </a:cubicBezTo>
                  <a:cubicBezTo>
                    <a:pt x="6890" y="4917"/>
                    <a:pt x="6457" y="4256"/>
                    <a:pt x="7086" y="3912"/>
                  </a:cubicBezTo>
                  <a:cubicBezTo>
                    <a:pt x="7748" y="3551"/>
                    <a:pt x="8187" y="4251"/>
                    <a:pt x="8638" y="4633"/>
                  </a:cubicBezTo>
                  <a:cubicBezTo>
                    <a:pt x="9309" y="5201"/>
                    <a:pt x="9670" y="5982"/>
                    <a:pt x="9971" y="6785"/>
                  </a:cubicBezTo>
                  <a:cubicBezTo>
                    <a:pt x="10306" y="7679"/>
                    <a:pt x="10916" y="8279"/>
                    <a:pt x="11769" y="8697"/>
                  </a:cubicBezTo>
                  <a:cubicBezTo>
                    <a:pt x="15641" y="10601"/>
                    <a:pt x="19754" y="11637"/>
                    <a:pt x="24024" y="12090"/>
                  </a:cubicBezTo>
                  <a:cubicBezTo>
                    <a:pt x="25044" y="12197"/>
                    <a:pt x="25169" y="12096"/>
                    <a:pt x="25180" y="11016"/>
                  </a:cubicBezTo>
                  <a:cubicBezTo>
                    <a:pt x="25202" y="8361"/>
                    <a:pt x="25150" y="5708"/>
                    <a:pt x="25315" y="3057"/>
                  </a:cubicBezTo>
                  <a:cubicBezTo>
                    <a:pt x="25378" y="2047"/>
                    <a:pt x="25134" y="1911"/>
                    <a:pt x="26475" y="1797"/>
                  </a:cubicBezTo>
                  <a:cubicBezTo>
                    <a:pt x="28656" y="1610"/>
                    <a:pt x="30764" y="1072"/>
                    <a:pt x="32824" y="341"/>
                  </a:cubicBezTo>
                  <a:cubicBezTo>
                    <a:pt x="33171" y="218"/>
                    <a:pt x="33522" y="110"/>
                    <a:pt x="33854" y="0"/>
                  </a:cubicBezTo>
                  <a:close/>
                </a:path>
              </a:pathLst>
            </a:custGeom>
            <a:solidFill>
              <a:srgbClr val="F1B78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832;p56">
              <a:extLst>
                <a:ext uri="{FF2B5EF4-FFF2-40B4-BE49-F238E27FC236}">
                  <a16:creationId xmlns:a16="http://schemas.microsoft.com/office/drawing/2014/main" id="{53724AED-4807-47EE-9774-7FDBD156B3F6}"/>
                </a:ext>
              </a:extLst>
            </p:cNvPr>
            <p:cNvSpPr/>
            <p:nvPr/>
          </p:nvSpPr>
          <p:spPr>
            <a:xfrm>
              <a:off x="2319524" y="4056601"/>
              <a:ext cx="201743" cy="443149"/>
            </a:xfrm>
            <a:custGeom>
              <a:avLst/>
              <a:gdLst/>
              <a:ahLst/>
              <a:cxnLst/>
              <a:rect l="l" t="t" r="r" b="b"/>
              <a:pathLst>
                <a:path w="13499" h="29652" extrusionOk="0">
                  <a:moveTo>
                    <a:pt x="13472" y="2357"/>
                  </a:moveTo>
                  <a:cubicBezTo>
                    <a:pt x="13260" y="6039"/>
                    <a:pt x="13015" y="9960"/>
                    <a:pt x="12816" y="13882"/>
                  </a:cubicBezTo>
                  <a:cubicBezTo>
                    <a:pt x="12735" y="15489"/>
                    <a:pt x="12705" y="17101"/>
                    <a:pt x="12737" y="18710"/>
                  </a:cubicBezTo>
                  <a:cubicBezTo>
                    <a:pt x="12759" y="19811"/>
                    <a:pt x="12616" y="20885"/>
                    <a:pt x="12436" y="21954"/>
                  </a:cubicBezTo>
                  <a:cubicBezTo>
                    <a:pt x="12194" y="23384"/>
                    <a:pt x="11296" y="24445"/>
                    <a:pt x="10226" y="25332"/>
                  </a:cubicBezTo>
                  <a:cubicBezTo>
                    <a:pt x="7898" y="27264"/>
                    <a:pt x="5136" y="28406"/>
                    <a:pt x="2358" y="29503"/>
                  </a:cubicBezTo>
                  <a:cubicBezTo>
                    <a:pt x="2061" y="29621"/>
                    <a:pt x="1704" y="29652"/>
                    <a:pt x="1381" y="29630"/>
                  </a:cubicBezTo>
                  <a:cubicBezTo>
                    <a:pt x="462" y="29565"/>
                    <a:pt x="0" y="28953"/>
                    <a:pt x="279" y="28079"/>
                  </a:cubicBezTo>
                  <a:cubicBezTo>
                    <a:pt x="507" y="27364"/>
                    <a:pt x="836" y="26670"/>
                    <a:pt x="1196" y="26008"/>
                  </a:cubicBezTo>
                  <a:cubicBezTo>
                    <a:pt x="1602" y="25261"/>
                    <a:pt x="2021" y="24499"/>
                    <a:pt x="2561" y="23850"/>
                  </a:cubicBezTo>
                  <a:cubicBezTo>
                    <a:pt x="4320" y="21743"/>
                    <a:pt x="4687" y="19260"/>
                    <a:pt x="4618" y="16649"/>
                  </a:cubicBezTo>
                  <a:cubicBezTo>
                    <a:pt x="4483" y="11486"/>
                    <a:pt x="4635" y="6327"/>
                    <a:pt x="4812" y="1168"/>
                  </a:cubicBezTo>
                  <a:cubicBezTo>
                    <a:pt x="4852" y="29"/>
                    <a:pt x="4870" y="0"/>
                    <a:pt x="6025" y="210"/>
                  </a:cubicBezTo>
                  <a:cubicBezTo>
                    <a:pt x="8169" y="600"/>
                    <a:pt x="10323" y="884"/>
                    <a:pt x="12497" y="1024"/>
                  </a:cubicBezTo>
                  <a:cubicBezTo>
                    <a:pt x="13483" y="1086"/>
                    <a:pt x="13499" y="1110"/>
                    <a:pt x="13472" y="2357"/>
                  </a:cubicBezTo>
                  <a:close/>
                </a:path>
              </a:pathLst>
            </a:custGeom>
            <a:solidFill>
              <a:srgbClr val="F2B78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833;p56">
              <a:extLst>
                <a:ext uri="{FF2B5EF4-FFF2-40B4-BE49-F238E27FC236}">
                  <a16:creationId xmlns:a16="http://schemas.microsoft.com/office/drawing/2014/main" id="{642733A9-0946-4818-9E8E-0BDF7181766B}"/>
                </a:ext>
              </a:extLst>
            </p:cNvPr>
            <p:cNvSpPr/>
            <p:nvPr/>
          </p:nvSpPr>
          <p:spPr>
            <a:xfrm>
              <a:off x="2668012" y="4056780"/>
              <a:ext cx="203461" cy="445899"/>
            </a:xfrm>
            <a:custGeom>
              <a:avLst/>
              <a:gdLst/>
              <a:ahLst/>
              <a:cxnLst/>
              <a:rect l="l" t="t" r="r" b="b"/>
              <a:pathLst>
                <a:path w="13614" h="29836" extrusionOk="0">
                  <a:moveTo>
                    <a:pt x="8965" y="11191"/>
                  </a:moveTo>
                  <a:cubicBezTo>
                    <a:pt x="9121" y="12849"/>
                    <a:pt x="8775" y="15787"/>
                    <a:pt x="8971" y="18721"/>
                  </a:cubicBezTo>
                  <a:cubicBezTo>
                    <a:pt x="9083" y="20421"/>
                    <a:pt x="9603" y="21937"/>
                    <a:pt x="10606" y="23333"/>
                  </a:cubicBezTo>
                  <a:cubicBezTo>
                    <a:pt x="11572" y="24673"/>
                    <a:pt x="12517" y="26045"/>
                    <a:pt x="13088" y="27622"/>
                  </a:cubicBezTo>
                  <a:cubicBezTo>
                    <a:pt x="13613" y="29078"/>
                    <a:pt x="12984" y="29835"/>
                    <a:pt x="11473" y="29563"/>
                  </a:cubicBezTo>
                  <a:cubicBezTo>
                    <a:pt x="11240" y="29524"/>
                    <a:pt x="11012" y="29459"/>
                    <a:pt x="10793" y="29370"/>
                  </a:cubicBezTo>
                  <a:cubicBezTo>
                    <a:pt x="8479" y="28396"/>
                    <a:pt x="6187" y="27394"/>
                    <a:pt x="4098" y="25966"/>
                  </a:cubicBezTo>
                  <a:cubicBezTo>
                    <a:pt x="1889" y="24454"/>
                    <a:pt x="775" y="22401"/>
                    <a:pt x="796" y="19733"/>
                  </a:cubicBezTo>
                  <a:cubicBezTo>
                    <a:pt x="839" y="13951"/>
                    <a:pt x="298" y="8195"/>
                    <a:pt x="47" y="2424"/>
                  </a:cubicBezTo>
                  <a:cubicBezTo>
                    <a:pt x="37" y="2189"/>
                    <a:pt x="51" y="1950"/>
                    <a:pt x="34" y="1715"/>
                  </a:cubicBezTo>
                  <a:cubicBezTo>
                    <a:pt x="0" y="1240"/>
                    <a:pt x="208" y="1035"/>
                    <a:pt x="687" y="1017"/>
                  </a:cubicBezTo>
                  <a:cubicBezTo>
                    <a:pt x="3057" y="923"/>
                    <a:pt x="5394" y="567"/>
                    <a:pt x="7726" y="160"/>
                  </a:cubicBezTo>
                  <a:cubicBezTo>
                    <a:pt x="8647" y="0"/>
                    <a:pt x="8675" y="29"/>
                    <a:pt x="8702" y="966"/>
                  </a:cubicBezTo>
                  <a:cubicBezTo>
                    <a:pt x="8789" y="3951"/>
                    <a:pt x="8857" y="6934"/>
                    <a:pt x="8965" y="11191"/>
                  </a:cubicBezTo>
                  <a:close/>
                </a:path>
              </a:pathLst>
            </a:custGeom>
            <a:solidFill>
              <a:srgbClr val="F2B78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834;p56">
              <a:extLst>
                <a:ext uri="{FF2B5EF4-FFF2-40B4-BE49-F238E27FC236}">
                  <a16:creationId xmlns:a16="http://schemas.microsoft.com/office/drawing/2014/main" id="{EF37ABEC-0995-4C88-9F54-067D222BE305}"/>
                </a:ext>
              </a:extLst>
            </p:cNvPr>
            <p:cNvSpPr/>
            <p:nvPr/>
          </p:nvSpPr>
          <p:spPr>
            <a:xfrm>
              <a:off x="2172211" y="3043046"/>
              <a:ext cx="88385" cy="321616"/>
            </a:xfrm>
            <a:custGeom>
              <a:avLst/>
              <a:gdLst/>
              <a:ahLst/>
              <a:cxnLst/>
              <a:rect l="l" t="t" r="r" b="b"/>
              <a:pathLst>
                <a:path w="5914" h="21520" extrusionOk="0">
                  <a:moveTo>
                    <a:pt x="487" y="1"/>
                  </a:moveTo>
                  <a:cubicBezTo>
                    <a:pt x="1660" y="415"/>
                    <a:pt x="2717" y="827"/>
                    <a:pt x="3799" y="1154"/>
                  </a:cubicBezTo>
                  <a:cubicBezTo>
                    <a:pt x="4429" y="1345"/>
                    <a:pt x="4693" y="1634"/>
                    <a:pt x="4726" y="2334"/>
                  </a:cubicBezTo>
                  <a:cubicBezTo>
                    <a:pt x="4852" y="5119"/>
                    <a:pt x="5095" y="7902"/>
                    <a:pt x="5220" y="10690"/>
                  </a:cubicBezTo>
                  <a:cubicBezTo>
                    <a:pt x="5373" y="14092"/>
                    <a:pt x="5656" y="17485"/>
                    <a:pt x="5913" y="20882"/>
                  </a:cubicBezTo>
                  <a:cubicBezTo>
                    <a:pt x="3693" y="21519"/>
                    <a:pt x="1041" y="19963"/>
                    <a:pt x="647" y="17737"/>
                  </a:cubicBezTo>
                  <a:cubicBezTo>
                    <a:pt x="165" y="15026"/>
                    <a:pt x="192" y="12274"/>
                    <a:pt x="95" y="9533"/>
                  </a:cubicBezTo>
                  <a:cubicBezTo>
                    <a:pt x="1" y="6883"/>
                    <a:pt x="24" y="4233"/>
                    <a:pt x="165" y="1585"/>
                  </a:cubicBezTo>
                  <a:cubicBezTo>
                    <a:pt x="192" y="1067"/>
                    <a:pt x="224" y="550"/>
                    <a:pt x="487" y="1"/>
                  </a:cubicBezTo>
                  <a:close/>
                </a:path>
              </a:pathLst>
            </a:custGeom>
            <a:solidFill>
              <a:srgbClr val="F2B78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835;p56">
              <a:extLst>
                <a:ext uri="{FF2B5EF4-FFF2-40B4-BE49-F238E27FC236}">
                  <a16:creationId xmlns:a16="http://schemas.microsoft.com/office/drawing/2014/main" id="{5452796E-1128-4B05-941A-CF50B8C01860}"/>
                </a:ext>
              </a:extLst>
            </p:cNvPr>
            <p:cNvSpPr/>
            <p:nvPr/>
          </p:nvSpPr>
          <p:spPr>
            <a:xfrm>
              <a:off x="2238268" y="4419854"/>
              <a:ext cx="276647" cy="164694"/>
            </a:xfrm>
            <a:custGeom>
              <a:avLst/>
              <a:gdLst/>
              <a:ahLst/>
              <a:cxnLst/>
              <a:rect l="l" t="t" r="r" b="b"/>
              <a:pathLst>
                <a:path w="18511" h="11020" extrusionOk="0">
                  <a:moveTo>
                    <a:pt x="4387" y="2785"/>
                  </a:moveTo>
                  <a:cubicBezTo>
                    <a:pt x="4422" y="3047"/>
                    <a:pt x="4461" y="3143"/>
                    <a:pt x="4443" y="3229"/>
                  </a:cubicBezTo>
                  <a:cubicBezTo>
                    <a:pt x="3954" y="5536"/>
                    <a:pt x="5353" y="7018"/>
                    <a:pt x="7678" y="6636"/>
                  </a:cubicBezTo>
                  <a:cubicBezTo>
                    <a:pt x="8049" y="6574"/>
                    <a:pt x="8426" y="6475"/>
                    <a:pt x="8766" y="6317"/>
                  </a:cubicBezTo>
                  <a:cubicBezTo>
                    <a:pt x="10745" y="5405"/>
                    <a:pt x="12778" y="4606"/>
                    <a:pt x="14624" y="3423"/>
                  </a:cubicBezTo>
                  <a:cubicBezTo>
                    <a:pt x="15584" y="2811"/>
                    <a:pt x="16464" y="2080"/>
                    <a:pt x="17241" y="1245"/>
                  </a:cubicBezTo>
                  <a:cubicBezTo>
                    <a:pt x="17554" y="909"/>
                    <a:pt x="17881" y="586"/>
                    <a:pt x="18452" y="1"/>
                  </a:cubicBezTo>
                  <a:cubicBezTo>
                    <a:pt x="18452" y="1239"/>
                    <a:pt x="18511" y="2163"/>
                    <a:pt x="18435" y="3077"/>
                  </a:cubicBezTo>
                  <a:cubicBezTo>
                    <a:pt x="18369" y="3894"/>
                    <a:pt x="17762" y="4383"/>
                    <a:pt x="17112" y="4825"/>
                  </a:cubicBezTo>
                  <a:cubicBezTo>
                    <a:pt x="13722" y="7130"/>
                    <a:pt x="10004" y="8797"/>
                    <a:pt x="6256" y="10403"/>
                  </a:cubicBezTo>
                  <a:cubicBezTo>
                    <a:pt x="5096" y="10900"/>
                    <a:pt x="3882" y="11020"/>
                    <a:pt x="2638" y="10985"/>
                  </a:cubicBezTo>
                  <a:cubicBezTo>
                    <a:pt x="914" y="10936"/>
                    <a:pt x="1" y="9719"/>
                    <a:pt x="416" y="8022"/>
                  </a:cubicBezTo>
                  <a:cubicBezTo>
                    <a:pt x="577" y="7370"/>
                    <a:pt x="818" y="6751"/>
                    <a:pt x="1204" y="6205"/>
                  </a:cubicBezTo>
                  <a:cubicBezTo>
                    <a:pt x="2078" y="4964"/>
                    <a:pt x="3111" y="3867"/>
                    <a:pt x="4387" y="2785"/>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836;p56">
              <a:extLst>
                <a:ext uri="{FF2B5EF4-FFF2-40B4-BE49-F238E27FC236}">
                  <a16:creationId xmlns:a16="http://schemas.microsoft.com/office/drawing/2014/main" id="{DF9EBEE8-C298-4AB3-AF69-6A766E400E6D}"/>
                </a:ext>
              </a:extLst>
            </p:cNvPr>
            <p:cNvSpPr/>
            <p:nvPr/>
          </p:nvSpPr>
          <p:spPr>
            <a:xfrm>
              <a:off x="2671076" y="4421648"/>
              <a:ext cx="279367" cy="163319"/>
            </a:xfrm>
            <a:custGeom>
              <a:avLst/>
              <a:gdLst/>
              <a:ahLst/>
              <a:cxnLst/>
              <a:rect l="l" t="t" r="r" b="b"/>
              <a:pathLst>
                <a:path w="18693" h="10928" extrusionOk="0">
                  <a:moveTo>
                    <a:pt x="512" y="1"/>
                  </a:moveTo>
                  <a:cubicBezTo>
                    <a:pt x="2836" y="3004"/>
                    <a:pt x="6015" y="4478"/>
                    <a:pt x="9239" y="5882"/>
                  </a:cubicBezTo>
                  <a:cubicBezTo>
                    <a:pt x="9934" y="6184"/>
                    <a:pt x="10627" y="6492"/>
                    <a:pt x="11399" y="6550"/>
                  </a:cubicBezTo>
                  <a:cubicBezTo>
                    <a:pt x="13566" y="6713"/>
                    <a:pt x="14767" y="5345"/>
                    <a:pt x="14331" y="3211"/>
                  </a:cubicBezTo>
                  <a:cubicBezTo>
                    <a:pt x="14305" y="3079"/>
                    <a:pt x="14329" y="2938"/>
                    <a:pt x="14329" y="2646"/>
                  </a:cubicBezTo>
                  <a:cubicBezTo>
                    <a:pt x="15795" y="3893"/>
                    <a:pt x="17025" y="5171"/>
                    <a:pt x="17912" y="6748"/>
                  </a:cubicBezTo>
                  <a:cubicBezTo>
                    <a:pt x="18140" y="7154"/>
                    <a:pt x="18294" y="7623"/>
                    <a:pt x="18381" y="8082"/>
                  </a:cubicBezTo>
                  <a:cubicBezTo>
                    <a:pt x="18692" y="9703"/>
                    <a:pt x="17731" y="10806"/>
                    <a:pt x="16060" y="10872"/>
                  </a:cubicBezTo>
                  <a:cubicBezTo>
                    <a:pt x="14707" y="10927"/>
                    <a:pt x="13402" y="10719"/>
                    <a:pt x="12179" y="10174"/>
                  </a:cubicBezTo>
                  <a:cubicBezTo>
                    <a:pt x="8805" y="8671"/>
                    <a:pt x="5455" y="7128"/>
                    <a:pt x="2297" y="5176"/>
                  </a:cubicBezTo>
                  <a:cubicBezTo>
                    <a:pt x="786" y="4243"/>
                    <a:pt x="0" y="3130"/>
                    <a:pt x="278" y="1350"/>
                  </a:cubicBezTo>
                  <a:cubicBezTo>
                    <a:pt x="334" y="983"/>
                    <a:pt x="215" y="599"/>
                    <a:pt x="512"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837;p56">
              <a:extLst>
                <a:ext uri="{FF2B5EF4-FFF2-40B4-BE49-F238E27FC236}">
                  <a16:creationId xmlns:a16="http://schemas.microsoft.com/office/drawing/2014/main" id="{7F68F528-4D93-4C37-8460-28D025BE4164}"/>
                </a:ext>
              </a:extLst>
            </p:cNvPr>
            <p:cNvSpPr/>
            <p:nvPr/>
          </p:nvSpPr>
          <p:spPr>
            <a:xfrm>
              <a:off x="2497743" y="2588046"/>
              <a:ext cx="195376" cy="86621"/>
            </a:xfrm>
            <a:custGeom>
              <a:avLst/>
              <a:gdLst/>
              <a:ahLst/>
              <a:cxnLst/>
              <a:rect l="l" t="t" r="r" b="b"/>
              <a:pathLst>
                <a:path w="13073" h="5796" extrusionOk="0">
                  <a:moveTo>
                    <a:pt x="35" y="1"/>
                  </a:moveTo>
                  <a:cubicBezTo>
                    <a:pt x="4407" y="914"/>
                    <a:pt x="8632" y="867"/>
                    <a:pt x="12844" y="37"/>
                  </a:cubicBezTo>
                  <a:cubicBezTo>
                    <a:pt x="13072" y="710"/>
                    <a:pt x="12959" y="1329"/>
                    <a:pt x="12955" y="1937"/>
                  </a:cubicBezTo>
                  <a:cubicBezTo>
                    <a:pt x="12943" y="3992"/>
                    <a:pt x="12962" y="4076"/>
                    <a:pt x="11060" y="4699"/>
                  </a:cubicBezTo>
                  <a:cubicBezTo>
                    <a:pt x="7711" y="5796"/>
                    <a:pt x="4368" y="5793"/>
                    <a:pt x="1077" y="4359"/>
                  </a:cubicBezTo>
                  <a:cubicBezTo>
                    <a:pt x="385" y="4059"/>
                    <a:pt x="0" y="3665"/>
                    <a:pt x="29" y="2879"/>
                  </a:cubicBezTo>
                  <a:cubicBezTo>
                    <a:pt x="62" y="1984"/>
                    <a:pt x="35" y="1086"/>
                    <a:pt x="35" y="1"/>
                  </a:cubicBezTo>
                  <a:close/>
                </a:path>
              </a:pathLst>
            </a:custGeom>
            <a:solidFill>
              <a:srgbClr val="F1B68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838;p56">
              <a:extLst>
                <a:ext uri="{FF2B5EF4-FFF2-40B4-BE49-F238E27FC236}">
                  <a16:creationId xmlns:a16="http://schemas.microsoft.com/office/drawing/2014/main" id="{D8B3DA47-271A-4B7C-B6C1-875EF1D920BA}"/>
                </a:ext>
              </a:extLst>
            </p:cNvPr>
            <p:cNvSpPr/>
            <p:nvPr/>
          </p:nvSpPr>
          <p:spPr>
            <a:xfrm>
              <a:off x="2620830" y="2660125"/>
              <a:ext cx="191729" cy="121876"/>
            </a:xfrm>
            <a:custGeom>
              <a:avLst/>
              <a:gdLst/>
              <a:ahLst/>
              <a:cxnLst/>
              <a:rect l="l" t="t" r="r" b="b"/>
              <a:pathLst>
                <a:path w="12829" h="8155" extrusionOk="0">
                  <a:moveTo>
                    <a:pt x="12829" y="4375"/>
                  </a:moveTo>
                  <a:cubicBezTo>
                    <a:pt x="8585" y="7709"/>
                    <a:pt x="3070" y="8154"/>
                    <a:pt x="1" y="2133"/>
                  </a:cubicBezTo>
                  <a:cubicBezTo>
                    <a:pt x="83" y="1847"/>
                    <a:pt x="342" y="1825"/>
                    <a:pt x="558" y="1803"/>
                  </a:cubicBezTo>
                  <a:cubicBezTo>
                    <a:pt x="2091" y="1652"/>
                    <a:pt x="3490" y="1106"/>
                    <a:pt x="4838" y="397"/>
                  </a:cubicBezTo>
                  <a:cubicBezTo>
                    <a:pt x="5115" y="251"/>
                    <a:pt x="5360" y="0"/>
                    <a:pt x="5745" y="128"/>
                  </a:cubicBezTo>
                  <a:cubicBezTo>
                    <a:pt x="8425" y="1009"/>
                    <a:pt x="10850" y="2301"/>
                    <a:pt x="12829" y="4375"/>
                  </a:cubicBezTo>
                  <a:close/>
                </a:path>
              </a:pathLst>
            </a:custGeom>
            <a:solidFill>
              <a:srgbClr val="FEFAF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839;p56">
              <a:extLst>
                <a:ext uri="{FF2B5EF4-FFF2-40B4-BE49-F238E27FC236}">
                  <a16:creationId xmlns:a16="http://schemas.microsoft.com/office/drawing/2014/main" id="{6C91BCD7-BF53-4339-947C-D26A09193DA9}"/>
                </a:ext>
              </a:extLst>
            </p:cNvPr>
            <p:cNvSpPr/>
            <p:nvPr/>
          </p:nvSpPr>
          <p:spPr>
            <a:xfrm>
              <a:off x="2376913" y="2661082"/>
              <a:ext cx="193657" cy="122011"/>
            </a:xfrm>
            <a:custGeom>
              <a:avLst/>
              <a:gdLst/>
              <a:ahLst/>
              <a:cxnLst/>
              <a:rect l="l" t="t" r="r" b="b"/>
              <a:pathLst>
                <a:path w="12958" h="8164" extrusionOk="0">
                  <a:moveTo>
                    <a:pt x="12957" y="1829"/>
                  </a:moveTo>
                  <a:cubicBezTo>
                    <a:pt x="9708" y="8163"/>
                    <a:pt x="4141" y="7587"/>
                    <a:pt x="0" y="4298"/>
                  </a:cubicBezTo>
                  <a:cubicBezTo>
                    <a:pt x="1962" y="2284"/>
                    <a:pt x="4316" y="962"/>
                    <a:pt x="6964" y="117"/>
                  </a:cubicBezTo>
                  <a:cubicBezTo>
                    <a:pt x="7203" y="42"/>
                    <a:pt x="7397" y="0"/>
                    <a:pt x="7628" y="132"/>
                  </a:cubicBezTo>
                  <a:cubicBezTo>
                    <a:pt x="9236" y="1053"/>
                    <a:pt x="10954" y="1667"/>
                    <a:pt x="12957" y="1829"/>
                  </a:cubicBezTo>
                  <a:close/>
                </a:path>
              </a:pathLst>
            </a:custGeom>
            <a:solidFill>
              <a:srgbClr val="FEFAF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840;p56">
              <a:extLst>
                <a:ext uri="{FF2B5EF4-FFF2-40B4-BE49-F238E27FC236}">
                  <a16:creationId xmlns:a16="http://schemas.microsoft.com/office/drawing/2014/main" id="{B6FBC9DB-E7E7-4EBE-BE57-6B1D379972D0}"/>
                </a:ext>
              </a:extLst>
            </p:cNvPr>
            <p:cNvSpPr/>
            <p:nvPr/>
          </p:nvSpPr>
          <p:spPr>
            <a:xfrm>
              <a:off x="2497176" y="2374556"/>
              <a:ext cx="195361" cy="51336"/>
            </a:xfrm>
            <a:custGeom>
              <a:avLst/>
              <a:gdLst/>
              <a:ahLst/>
              <a:cxnLst/>
              <a:rect l="l" t="t" r="r" b="b"/>
              <a:pathLst>
                <a:path w="13072" h="3435" extrusionOk="0">
                  <a:moveTo>
                    <a:pt x="6549" y="3435"/>
                  </a:moveTo>
                  <a:cubicBezTo>
                    <a:pt x="4570" y="3339"/>
                    <a:pt x="2727" y="2989"/>
                    <a:pt x="1102" y="1880"/>
                  </a:cubicBezTo>
                  <a:cubicBezTo>
                    <a:pt x="710" y="1611"/>
                    <a:pt x="328" y="1326"/>
                    <a:pt x="114" y="883"/>
                  </a:cubicBezTo>
                  <a:cubicBezTo>
                    <a:pt x="0" y="650"/>
                    <a:pt x="38" y="426"/>
                    <a:pt x="222" y="231"/>
                  </a:cubicBezTo>
                  <a:cubicBezTo>
                    <a:pt x="411" y="31"/>
                    <a:pt x="656" y="0"/>
                    <a:pt x="869" y="117"/>
                  </a:cubicBezTo>
                  <a:cubicBezTo>
                    <a:pt x="1112" y="253"/>
                    <a:pt x="1307" y="476"/>
                    <a:pt x="1536" y="640"/>
                  </a:cubicBezTo>
                  <a:cubicBezTo>
                    <a:pt x="2764" y="1519"/>
                    <a:pt x="4132" y="1983"/>
                    <a:pt x="5643" y="2035"/>
                  </a:cubicBezTo>
                  <a:cubicBezTo>
                    <a:pt x="7559" y="2104"/>
                    <a:pt x="9444" y="2020"/>
                    <a:pt x="11115" y="915"/>
                  </a:cubicBezTo>
                  <a:cubicBezTo>
                    <a:pt x="11468" y="680"/>
                    <a:pt x="11781" y="383"/>
                    <a:pt x="12130" y="145"/>
                  </a:cubicBezTo>
                  <a:cubicBezTo>
                    <a:pt x="12340" y="1"/>
                    <a:pt x="12593" y="16"/>
                    <a:pt x="12787" y="188"/>
                  </a:cubicBezTo>
                  <a:cubicBezTo>
                    <a:pt x="13027" y="399"/>
                    <a:pt x="13071" y="662"/>
                    <a:pt x="12908" y="952"/>
                  </a:cubicBezTo>
                  <a:cubicBezTo>
                    <a:pt x="12667" y="1380"/>
                    <a:pt x="12283" y="1658"/>
                    <a:pt x="11889" y="1923"/>
                  </a:cubicBezTo>
                  <a:cubicBezTo>
                    <a:pt x="10254" y="3016"/>
                    <a:pt x="8406" y="3347"/>
                    <a:pt x="6549" y="3435"/>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841;p56">
              <a:extLst>
                <a:ext uri="{FF2B5EF4-FFF2-40B4-BE49-F238E27FC236}">
                  <a16:creationId xmlns:a16="http://schemas.microsoft.com/office/drawing/2014/main" id="{0161AC51-FFCD-4E55-B4E2-E39115D7D049}"/>
                </a:ext>
              </a:extLst>
            </p:cNvPr>
            <p:cNvSpPr/>
            <p:nvPr/>
          </p:nvSpPr>
          <p:spPr>
            <a:xfrm>
              <a:off x="2440504" y="2222416"/>
              <a:ext cx="43550" cy="68343"/>
            </a:xfrm>
            <a:custGeom>
              <a:avLst/>
              <a:gdLst/>
              <a:ahLst/>
              <a:cxnLst/>
              <a:rect l="l" t="t" r="r" b="b"/>
              <a:pathLst>
                <a:path w="2914" h="4573" extrusionOk="0">
                  <a:moveTo>
                    <a:pt x="1" y="2595"/>
                  </a:moveTo>
                  <a:cubicBezTo>
                    <a:pt x="18" y="1800"/>
                    <a:pt x="189" y="1222"/>
                    <a:pt x="630" y="752"/>
                  </a:cubicBezTo>
                  <a:cubicBezTo>
                    <a:pt x="1342" y="0"/>
                    <a:pt x="2278" y="179"/>
                    <a:pt x="2630" y="1153"/>
                  </a:cubicBezTo>
                  <a:cubicBezTo>
                    <a:pt x="2914" y="1937"/>
                    <a:pt x="2834" y="2744"/>
                    <a:pt x="2548" y="3507"/>
                  </a:cubicBezTo>
                  <a:cubicBezTo>
                    <a:pt x="2322" y="4114"/>
                    <a:pt x="1887" y="4573"/>
                    <a:pt x="1178" y="4534"/>
                  </a:cubicBezTo>
                  <a:cubicBezTo>
                    <a:pt x="423" y="4492"/>
                    <a:pt x="189" y="3903"/>
                    <a:pt x="58" y="3277"/>
                  </a:cubicBezTo>
                  <a:cubicBezTo>
                    <a:pt x="2" y="3002"/>
                    <a:pt x="10" y="2715"/>
                    <a:pt x="1" y="2595"/>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842;p56">
              <a:extLst>
                <a:ext uri="{FF2B5EF4-FFF2-40B4-BE49-F238E27FC236}">
                  <a16:creationId xmlns:a16="http://schemas.microsoft.com/office/drawing/2014/main" id="{D862D962-2107-4AF3-BE3E-445430C7DB48}"/>
                </a:ext>
              </a:extLst>
            </p:cNvPr>
            <p:cNvSpPr/>
            <p:nvPr/>
          </p:nvSpPr>
          <p:spPr>
            <a:xfrm>
              <a:off x="2706540" y="2222341"/>
              <a:ext cx="42743" cy="68777"/>
            </a:xfrm>
            <a:custGeom>
              <a:avLst/>
              <a:gdLst/>
              <a:ahLst/>
              <a:cxnLst/>
              <a:rect l="l" t="t" r="r" b="b"/>
              <a:pathLst>
                <a:path w="2860" h="4602" extrusionOk="0">
                  <a:moveTo>
                    <a:pt x="2843" y="2565"/>
                  </a:moveTo>
                  <a:cubicBezTo>
                    <a:pt x="2859" y="3731"/>
                    <a:pt x="2408" y="4498"/>
                    <a:pt x="1678" y="4549"/>
                  </a:cubicBezTo>
                  <a:cubicBezTo>
                    <a:pt x="925" y="4601"/>
                    <a:pt x="330" y="3936"/>
                    <a:pt x="114" y="2846"/>
                  </a:cubicBezTo>
                  <a:cubicBezTo>
                    <a:pt x="1" y="2275"/>
                    <a:pt x="5" y="1714"/>
                    <a:pt x="204" y="1172"/>
                  </a:cubicBezTo>
                  <a:cubicBezTo>
                    <a:pt x="566" y="190"/>
                    <a:pt x="1479" y="0"/>
                    <a:pt x="2201" y="747"/>
                  </a:cubicBezTo>
                  <a:cubicBezTo>
                    <a:pt x="2690" y="1251"/>
                    <a:pt x="2846" y="1882"/>
                    <a:pt x="2843" y="2565"/>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22" name="Google Shape;1843;p56">
            <a:extLst>
              <a:ext uri="{FF2B5EF4-FFF2-40B4-BE49-F238E27FC236}">
                <a16:creationId xmlns:a16="http://schemas.microsoft.com/office/drawing/2014/main" id="{C009E50F-23F5-4635-A57F-9026755969DB}"/>
              </a:ext>
            </a:extLst>
          </p:cNvPr>
          <p:cNvGrpSpPr/>
          <p:nvPr/>
        </p:nvGrpSpPr>
        <p:grpSpPr>
          <a:xfrm>
            <a:off x="13147265" y="4723251"/>
            <a:ext cx="2503416" cy="6905451"/>
            <a:chOff x="6414593" y="1428069"/>
            <a:chExt cx="1018642" cy="2809835"/>
          </a:xfrm>
        </p:grpSpPr>
        <p:grpSp>
          <p:nvGrpSpPr>
            <p:cNvPr id="23" name="Google Shape;1844;p56">
              <a:extLst>
                <a:ext uri="{FF2B5EF4-FFF2-40B4-BE49-F238E27FC236}">
                  <a16:creationId xmlns:a16="http://schemas.microsoft.com/office/drawing/2014/main" id="{5E656C60-B89F-49A1-939B-5E029FBDF4D9}"/>
                </a:ext>
              </a:extLst>
            </p:cNvPr>
            <p:cNvGrpSpPr/>
            <p:nvPr/>
          </p:nvGrpSpPr>
          <p:grpSpPr>
            <a:xfrm>
              <a:off x="6414593" y="1428069"/>
              <a:ext cx="1018642" cy="2809835"/>
              <a:chOff x="4823446" y="1530724"/>
              <a:chExt cx="1125075" cy="3103419"/>
            </a:xfrm>
          </p:grpSpPr>
          <p:sp>
            <p:nvSpPr>
              <p:cNvPr id="27" name="Google Shape;1845;p56">
                <a:extLst>
                  <a:ext uri="{FF2B5EF4-FFF2-40B4-BE49-F238E27FC236}">
                    <a16:creationId xmlns:a16="http://schemas.microsoft.com/office/drawing/2014/main" id="{ED074D70-BE21-42F1-BF07-A99CB78052E2}"/>
                  </a:ext>
                </a:extLst>
              </p:cNvPr>
              <p:cNvSpPr/>
              <p:nvPr/>
            </p:nvSpPr>
            <p:spPr>
              <a:xfrm>
                <a:off x="4823446" y="1530724"/>
                <a:ext cx="1125075" cy="3103419"/>
              </a:xfrm>
              <a:custGeom>
                <a:avLst/>
                <a:gdLst/>
                <a:ahLst/>
                <a:cxnLst/>
                <a:rect l="l" t="t" r="r" b="b"/>
                <a:pathLst>
                  <a:path w="75281" h="207656" extrusionOk="0">
                    <a:moveTo>
                      <a:pt x="59254" y="142586"/>
                    </a:moveTo>
                    <a:cubicBezTo>
                      <a:pt x="62386" y="142078"/>
                      <a:pt x="65514" y="141572"/>
                      <a:pt x="68636" y="141067"/>
                    </a:cubicBezTo>
                    <a:cubicBezTo>
                      <a:pt x="68823" y="141037"/>
                      <a:pt x="69011" y="141001"/>
                      <a:pt x="69197" y="140978"/>
                    </a:cubicBezTo>
                    <a:cubicBezTo>
                      <a:pt x="70923" y="140758"/>
                      <a:pt x="71172" y="140948"/>
                      <a:pt x="71334" y="142702"/>
                    </a:cubicBezTo>
                    <a:cubicBezTo>
                      <a:pt x="71536" y="144872"/>
                      <a:pt x="71733" y="147044"/>
                      <a:pt x="71892" y="149218"/>
                    </a:cubicBezTo>
                    <a:cubicBezTo>
                      <a:pt x="71931" y="149763"/>
                      <a:pt x="72105" y="149912"/>
                      <a:pt x="72655" y="149936"/>
                    </a:cubicBezTo>
                    <a:cubicBezTo>
                      <a:pt x="74229" y="150009"/>
                      <a:pt x="74388" y="150176"/>
                      <a:pt x="74760" y="151678"/>
                    </a:cubicBezTo>
                    <a:cubicBezTo>
                      <a:pt x="75036" y="152784"/>
                      <a:pt x="75281" y="153895"/>
                      <a:pt x="75142" y="155048"/>
                    </a:cubicBezTo>
                    <a:cubicBezTo>
                      <a:pt x="75012" y="156147"/>
                      <a:pt x="74866" y="156315"/>
                      <a:pt x="73821" y="156607"/>
                    </a:cubicBezTo>
                    <a:cubicBezTo>
                      <a:pt x="73547" y="156683"/>
                      <a:pt x="73273" y="156786"/>
                      <a:pt x="72993" y="156812"/>
                    </a:cubicBezTo>
                    <a:cubicBezTo>
                      <a:pt x="72442" y="156864"/>
                      <a:pt x="72307" y="157138"/>
                      <a:pt x="72344" y="157667"/>
                    </a:cubicBezTo>
                    <a:cubicBezTo>
                      <a:pt x="72483" y="159653"/>
                      <a:pt x="72575" y="161642"/>
                      <a:pt x="72698" y="163629"/>
                    </a:cubicBezTo>
                    <a:cubicBezTo>
                      <a:pt x="72770" y="164797"/>
                      <a:pt x="72597" y="165040"/>
                      <a:pt x="71434" y="165202"/>
                    </a:cubicBezTo>
                    <a:cubicBezTo>
                      <a:pt x="67633" y="165731"/>
                      <a:pt x="63844" y="166324"/>
                      <a:pt x="60077" y="167055"/>
                    </a:cubicBezTo>
                    <a:cubicBezTo>
                      <a:pt x="58827" y="167297"/>
                      <a:pt x="58830" y="167308"/>
                      <a:pt x="58946" y="168534"/>
                    </a:cubicBezTo>
                    <a:cubicBezTo>
                      <a:pt x="58955" y="168629"/>
                      <a:pt x="58971" y="168723"/>
                      <a:pt x="58972" y="168818"/>
                    </a:cubicBezTo>
                    <a:cubicBezTo>
                      <a:pt x="58975" y="169146"/>
                      <a:pt x="58972" y="169476"/>
                      <a:pt x="58972" y="169881"/>
                    </a:cubicBezTo>
                    <a:cubicBezTo>
                      <a:pt x="56900" y="170451"/>
                      <a:pt x="54746" y="170731"/>
                      <a:pt x="52605" y="171069"/>
                    </a:cubicBezTo>
                    <a:cubicBezTo>
                      <a:pt x="51717" y="171211"/>
                      <a:pt x="50823" y="171333"/>
                      <a:pt x="49926" y="171400"/>
                    </a:cubicBezTo>
                    <a:cubicBezTo>
                      <a:pt x="49279" y="171447"/>
                      <a:pt x="49005" y="171684"/>
                      <a:pt x="49037" y="172366"/>
                    </a:cubicBezTo>
                    <a:cubicBezTo>
                      <a:pt x="49293" y="177818"/>
                      <a:pt x="49198" y="183273"/>
                      <a:pt x="49211" y="188729"/>
                    </a:cubicBezTo>
                    <a:cubicBezTo>
                      <a:pt x="49216" y="191032"/>
                      <a:pt x="49997" y="192978"/>
                      <a:pt x="51766" y="194516"/>
                    </a:cubicBezTo>
                    <a:cubicBezTo>
                      <a:pt x="53018" y="195604"/>
                      <a:pt x="54225" y="196746"/>
                      <a:pt x="55436" y="197881"/>
                    </a:cubicBezTo>
                    <a:cubicBezTo>
                      <a:pt x="56338" y="198725"/>
                      <a:pt x="57183" y="199632"/>
                      <a:pt x="57866" y="200663"/>
                    </a:cubicBezTo>
                    <a:cubicBezTo>
                      <a:pt x="58855" y="202159"/>
                      <a:pt x="59263" y="203774"/>
                      <a:pt x="58572" y="205521"/>
                    </a:cubicBezTo>
                    <a:cubicBezTo>
                      <a:pt x="58069" y="206792"/>
                      <a:pt x="57110" y="207469"/>
                      <a:pt x="55747" y="207554"/>
                    </a:cubicBezTo>
                    <a:cubicBezTo>
                      <a:pt x="54114" y="207656"/>
                      <a:pt x="52523" y="207445"/>
                      <a:pt x="51016" y="206796"/>
                    </a:cubicBezTo>
                    <a:cubicBezTo>
                      <a:pt x="47535" y="205295"/>
                      <a:pt x="44138" y="203640"/>
                      <a:pt x="40860" y="201716"/>
                    </a:cubicBezTo>
                    <a:cubicBezTo>
                      <a:pt x="38664" y="200427"/>
                      <a:pt x="37732" y="198729"/>
                      <a:pt x="38044" y="196203"/>
                    </a:cubicBezTo>
                    <a:cubicBezTo>
                      <a:pt x="38546" y="192141"/>
                      <a:pt x="38477" y="188058"/>
                      <a:pt x="38254" y="183983"/>
                    </a:cubicBezTo>
                    <a:cubicBezTo>
                      <a:pt x="38048" y="180242"/>
                      <a:pt x="37914" y="176500"/>
                      <a:pt x="37803" y="172757"/>
                    </a:cubicBezTo>
                    <a:cubicBezTo>
                      <a:pt x="37775" y="171789"/>
                      <a:pt x="37767" y="171776"/>
                      <a:pt x="36745" y="171743"/>
                    </a:cubicBezTo>
                    <a:cubicBezTo>
                      <a:pt x="34895" y="171684"/>
                      <a:pt x="33044" y="171671"/>
                      <a:pt x="31198" y="171580"/>
                    </a:cubicBezTo>
                    <a:cubicBezTo>
                      <a:pt x="30509" y="171546"/>
                      <a:pt x="30315" y="171750"/>
                      <a:pt x="30305" y="172439"/>
                    </a:cubicBezTo>
                    <a:cubicBezTo>
                      <a:pt x="30267" y="174855"/>
                      <a:pt x="30178" y="177273"/>
                      <a:pt x="30070" y="179687"/>
                    </a:cubicBezTo>
                    <a:cubicBezTo>
                      <a:pt x="29888" y="183810"/>
                      <a:pt x="29614" y="187930"/>
                      <a:pt x="29775" y="192058"/>
                    </a:cubicBezTo>
                    <a:cubicBezTo>
                      <a:pt x="29846" y="193856"/>
                      <a:pt x="29971" y="195654"/>
                      <a:pt x="30086" y="197451"/>
                    </a:cubicBezTo>
                    <a:cubicBezTo>
                      <a:pt x="30185" y="199030"/>
                      <a:pt x="29495" y="200183"/>
                      <a:pt x="28217" y="201045"/>
                    </a:cubicBezTo>
                    <a:cubicBezTo>
                      <a:pt x="24584" y="203491"/>
                      <a:pt x="20635" y="205325"/>
                      <a:pt x="16597" y="206975"/>
                    </a:cubicBezTo>
                    <a:cubicBezTo>
                      <a:pt x="15352" y="207484"/>
                      <a:pt x="14030" y="207609"/>
                      <a:pt x="12686" y="207565"/>
                    </a:cubicBezTo>
                    <a:cubicBezTo>
                      <a:pt x="10735" y="207499"/>
                      <a:pt x="9499" y="206391"/>
                      <a:pt x="9261" y="204458"/>
                    </a:cubicBezTo>
                    <a:cubicBezTo>
                      <a:pt x="9077" y="202963"/>
                      <a:pt x="9535" y="201648"/>
                      <a:pt x="10399" y="200456"/>
                    </a:cubicBezTo>
                    <a:cubicBezTo>
                      <a:pt x="11125" y="199453"/>
                      <a:pt x="11960" y="198545"/>
                      <a:pt x="12865" y="197704"/>
                    </a:cubicBezTo>
                    <a:cubicBezTo>
                      <a:pt x="14046" y="196605"/>
                      <a:pt x="15218" y="195496"/>
                      <a:pt x="16431" y="194435"/>
                    </a:cubicBezTo>
                    <a:cubicBezTo>
                      <a:pt x="18115" y="192964"/>
                      <a:pt x="18888" y="191091"/>
                      <a:pt x="18904" y="188901"/>
                    </a:cubicBezTo>
                    <a:cubicBezTo>
                      <a:pt x="18944" y="182925"/>
                      <a:pt x="18939" y="176947"/>
                      <a:pt x="18991" y="170971"/>
                    </a:cubicBezTo>
                    <a:cubicBezTo>
                      <a:pt x="18997" y="170175"/>
                      <a:pt x="18681" y="169946"/>
                      <a:pt x="17964" y="169824"/>
                    </a:cubicBezTo>
                    <a:cubicBezTo>
                      <a:pt x="14554" y="169245"/>
                      <a:pt x="11153" y="168605"/>
                      <a:pt x="7836" y="167620"/>
                    </a:cubicBezTo>
                    <a:cubicBezTo>
                      <a:pt x="5622" y="166962"/>
                      <a:pt x="5618" y="167282"/>
                      <a:pt x="5739" y="164660"/>
                    </a:cubicBezTo>
                    <a:cubicBezTo>
                      <a:pt x="6242" y="153708"/>
                      <a:pt x="8729" y="143086"/>
                      <a:pt x="10847" y="132399"/>
                    </a:cubicBezTo>
                    <a:cubicBezTo>
                      <a:pt x="11307" y="130075"/>
                      <a:pt x="11809" y="127759"/>
                      <a:pt x="12291" y="125449"/>
                    </a:cubicBezTo>
                    <a:cubicBezTo>
                      <a:pt x="11969" y="125038"/>
                      <a:pt x="11495" y="125098"/>
                      <a:pt x="11101" y="125046"/>
                    </a:cubicBezTo>
                    <a:cubicBezTo>
                      <a:pt x="8654" y="124719"/>
                      <a:pt x="7320" y="123228"/>
                      <a:pt x="6784" y="120938"/>
                    </a:cubicBezTo>
                    <a:cubicBezTo>
                      <a:pt x="6228" y="118568"/>
                      <a:pt x="6052" y="116157"/>
                      <a:pt x="6276" y="113731"/>
                    </a:cubicBezTo>
                    <a:cubicBezTo>
                      <a:pt x="6558" y="110664"/>
                      <a:pt x="6882" y="107601"/>
                      <a:pt x="7215" y="104539"/>
                    </a:cubicBezTo>
                    <a:cubicBezTo>
                      <a:pt x="7284" y="103909"/>
                      <a:pt x="7066" y="103323"/>
                      <a:pt x="7052" y="102720"/>
                    </a:cubicBezTo>
                    <a:cubicBezTo>
                      <a:pt x="6955" y="98671"/>
                      <a:pt x="7229" y="94682"/>
                      <a:pt x="8657" y="90823"/>
                    </a:cubicBezTo>
                    <a:cubicBezTo>
                      <a:pt x="9923" y="87407"/>
                      <a:pt x="12085" y="84868"/>
                      <a:pt x="15369" y="83269"/>
                    </a:cubicBezTo>
                    <a:cubicBezTo>
                      <a:pt x="17290" y="82333"/>
                      <a:pt x="19246" y="81484"/>
                      <a:pt x="21328" y="81000"/>
                    </a:cubicBezTo>
                    <a:cubicBezTo>
                      <a:pt x="22755" y="80667"/>
                      <a:pt x="23939" y="79918"/>
                      <a:pt x="25109" y="79107"/>
                    </a:cubicBezTo>
                    <a:cubicBezTo>
                      <a:pt x="25307" y="78970"/>
                      <a:pt x="25511" y="78840"/>
                      <a:pt x="25512" y="78569"/>
                    </a:cubicBezTo>
                    <a:cubicBezTo>
                      <a:pt x="25515" y="76834"/>
                      <a:pt x="25513" y="75099"/>
                      <a:pt x="25513" y="73240"/>
                    </a:cubicBezTo>
                    <a:cubicBezTo>
                      <a:pt x="24852" y="73445"/>
                      <a:pt x="24772" y="73915"/>
                      <a:pt x="24532" y="74218"/>
                    </a:cubicBezTo>
                    <a:cubicBezTo>
                      <a:pt x="23373" y="75683"/>
                      <a:pt x="22578" y="75807"/>
                      <a:pt x="21099" y="74705"/>
                    </a:cubicBezTo>
                    <a:cubicBezTo>
                      <a:pt x="20259" y="75315"/>
                      <a:pt x="19433" y="75955"/>
                      <a:pt x="18427" y="76293"/>
                    </a:cubicBezTo>
                    <a:cubicBezTo>
                      <a:pt x="16938" y="76792"/>
                      <a:pt x="16365" y="76525"/>
                      <a:pt x="15813" y="75068"/>
                    </a:cubicBezTo>
                    <a:cubicBezTo>
                      <a:pt x="15768" y="74945"/>
                      <a:pt x="15706" y="74829"/>
                      <a:pt x="15618" y="74639"/>
                    </a:cubicBezTo>
                    <a:cubicBezTo>
                      <a:pt x="14575" y="75296"/>
                      <a:pt x="13488" y="75714"/>
                      <a:pt x="12267" y="75727"/>
                    </a:cubicBezTo>
                    <a:cubicBezTo>
                      <a:pt x="10409" y="75747"/>
                      <a:pt x="10018" y="75294"/>
                      <a:pt x="10360" y="73453"/>
                    </a:cubicBezTo>
                    <a:cubicBezTo>
                      <a:pt x="10373" y="73377"/>
                      <a:pt x="10311" y="73287"/>
                      <a:pt x="10265" y="73139"/>
                    </a:cubicBezTo>
                    <a:cubicBezTo>
                      <a:pt x="9106" y="73497"/>
                      <a:pt x="7982" y="74008"/>
                      <a:pt x="6758" y="74132"/>
                    </a:cubicBezTo>
                    <a:cubicBezTo>
                      <a:pt x="4915" y="74317"/>
                      <a:pt x="3158" y="74107"/>
                      <a:pt x="1650" y="72905"/>
                    </a:cubicBezTo>
                    <a:cubicBezTo>
                      <a:pt x="1319" y="72642"/>
                      <a:pt x="1000" y="72344"/>
                      <a:pt x="746" y="72009"/>
                    </a:cubicBezTo>
                    <a:cubicBezTo>
                      <a:pt x="0" y="71023"/>
                      <a:pt x="77" y="70236"/>
                      <a:pt x="1167" y="69655"/>
                    </a:cubicBezTo>
                    <a:cubicBezTo>
                      <a:pt x="2542" y="68922"/>
                      <a:pt x="3193" y="67761"/>
                      <a:pt x="3694" y="66382"/>
                    </a:cubicBezTo>
                    <a:cubicBezTo>
                      <a:pt x="4479" y="64222"/>
                      <a:pt x="4884" y="61993"/>
                      <a:pt x="5030" y="59715"/>
                    </a:cubicBezTo>
                    <a:cubicBezTo>
                      <a:pt x="5310" y="55363"/>
                      <a:pt x="5529" y="51006"/>
                      <a:pt x="5820" y="46654"/>
                    </a:cubicBezTo>
                    <a:cubicBezTo>
                      <a:pt x="6117" y="42197"/>
                      <a:pt x="6662" y="37786"/>
                      <a:pt x="8496" y="33636"/>
                    </a:cubicBezTo>
                    <a:cubicBezTo>
                      <a:pt x="11560" y="26702"/>
                      <a:pt x="16412" y="21453"/>
                      <a:pt x="23150" y="17956"/>
                    </a:cubicBezTo>
                    <a:cubicBezTo>
                      <a:pt x="23635" y="17704"/>
                      <a:pt x="24442" y="17698"/>
                      <a:pt x="24531" y="17111"/>
                    </a:cubicBezTo>
                    <a:cubicBezTo>
                      <a:pt x="24649" y="16342"/>
                      <a:pt x="24879" y="15551"/>
                      <a:pt x="24635" y="14728"/>
                    </a:cubicBezTo>
                    <a:cubicBezTo>
                      <a:pt x="24233" y="13368"/>
                      <a:pt x="23851" y="11999"/>
                      <a:pt x="23832" y="10555"/>
                    </a:cubicBezTo>
                    <a:cubicBezTo>
                      <a:pt x="23761" y="5521"/>
                      <a:pt x="27175" y="1526"/>
                      <a:pt x="32153" y="813"/>
                    </a:cubicBezTo>
                    <a:cubicBezTo>
                      <a:pt x="37816" y="1"/>
                      <a:pt x="41860" y="3592"/>
                      <a:pt x="43030" y="8026"/>
                    </a:cubicBezTo>
                    <a:cubicBezTo>
                      <a:pt x="43437" y="9568"/>
                      <a:pt x="43332" y="11132"/>
                      <a:pt x="43021" y="12679"/>
                    </a:cubicBezTo>
                    <a:cubicBezTo>
                      <a:pt x="42871" y="13421"/>
                      <a:pt x="42707" y="14169"/>
                      <a:pt x="42443" y="14876"/>
                    </a:cubicBezTo>
                    <a:cubicBezTo>
                      <a:pt x="42184" y="15572"/>
                      <a:pt x="42592" y="16175"/>
                      <a:pt x="42562" y="16832"/>
                    </a:cubicBezTo>
                    <a:cubicBezTo>
                      <a:pt x="42522" y="17722"/>
                      <a:pt x="43379" y="17641"/>
                      <a:pt x="43862" y="17901"/>
                    </a:cubicBezTo>
                    <a:cubicBezTo>
                      <a:pt x="53605" y="23130"/>
                      <a:pt x="59370" y="31146"/>
                      <a:pt x="60849" y="42147"/>
                    </a:cubicBezTo>
                    <a:cubicBezTo>
                      <a:pt x="61400" y="46237"/>
                      <a:pt x="61541" y="50361"/>
                      <a:pt x="61772" y="54481"/>
                    </a:cubicBezTo>
                    <a:cubicBezTo>
                      <a:pt x="61957" y="57787"/>
                      <a:pt x="61936" y="61126"/>
                      <a:pt x="62809" y="64361"/>
                    </a:cubicBezTo>
                    <a:cubicBezTo>
                      <a:pt x="63044" y="65228"/>
                      <a:pt x="63352" y="66075"/>
                      <a:pt x="63642" y="66926"/>
                    </a:cubicBezTo>
                    <a:cubicBezTo>
                      <a:pt x="64023" y="68038"/>
                      <a:pt x="64665" y="68900"/>
                      <a:pt x="65732" y="69506"/>
                    </a:cubicBezTo>
                    <a:cubicBezTo>
                      <a:pt x="67120" y="70295"/>
                      <a:pt x="67201" y="71194"/>
                      <a:pt x="66085" y="72358"/>
                    </a:cubicBezTo>
                    <a:cubicBezTo>
                      <a:pt x="64504" y="74009"/>
                      <a:pt x="62500" y="74355"/>
                      <a:pt x="60334" y="74127"/>
                    </a:cubicBezTo>
                    <a:cubicBezTo>
                      <a:pt x="59148" y="74004"/>
                      <a:pt x="58056" y="73528"/>
                      <a:pt x="56967" y="73167"/>
                    </a:cubicBezTo>
                    <a:cubicBezTo>
                      <a:pt x="56751" y="73339"/>
                      <a:pt x="56782" y="73527"/>
                      <a:pt x="56832" y="73706"/>
                    </a:cubicBezTo>
                    <a:cubicBezTo>
                      <a:pt x="57242" y="75218"/>
                      <a:pt x="56522" y="75740"/>
                      <a:pt x="54993" y="75726"/>
                    </a:cubicBezTo>
                    <a:cubicBezTo>
                      <a:pt x="53820" y="75715"/>
                      <a:pt x="53219" y="75553"/>
                      <a:pt x="51530" y="74718"/>
                    </a:cubicBezTo>
                    <a:cubicBezTo>
                      <a:pt x="50609" y="76723"/>
                      <a:pt x="49881" y="76975"/>
                      <a:pt x="47900" y="75957"/>
                    </a:cubicBezTo>
                    <a:cubicBezTo>
                      <a:pt x="47562" y="75783"/>
                      <a:pt x="47237" y="75585"/>
                      <a:pt x="46930" y="75364"/>
                    </a:cubicBezTo>
                    <a:cubicBezTo>
                      <a:pt x="46372" y="74963"/>
                      <a:pt x="45939" y="74450"/>
                      <a:pt x="45192" y="75254"/>
                    </a:cubicBezTo>
                    <a:cubicBezTo>
                      <a:pt x="44697" y="75787"/>
                      <a:pt x="43950" y="75443"/>
                      <a:pt x="43381" y="75026"/>
                    </a:cubicBezTo>
                    <a:cubicBezTo>
                      <a:pt x="42756" y="74570"/>
                      <a:pt x="42397" y="73891"/>
                      <a:pt x="41887" y="73199"/>
                    </a:cubicBezTo>
                    <a:cubicBezTo>
                      <a:pt x="41643" y="73536"/>
                      <a:pt x="41552" y="73853"/>
                      <a:pt x="41555" y="74215"/>
                    </a:cubicBezTo>
                    <a:cubicBezTo>
                      <a:pt x="41566" y="75543"/>
                      <a:pt x="41578" y="76872"/>
                      <a:pt x="41575" y="78200"/>
                    </a:cubicBezTo>
                    <a:cubicBezTo>
                      <a:pt x="41574" y="78547"/>
                      <a:pt x="41600" y="78858"/>
                      <a:pt x="41929" y="79064"/>
                    </a:cubicBezTo>
                    <a:cubicBezTo>
                      <a:pt x="43048" y="79763"/>
                      <a:pt x="44090" y="80586"/>
                      <a:pt x="45428" y="80893"/>
                    </a:cubicBezTo>
                    <a:cubicBezTo>
                      <a:pt x="47188" y="81295"/>
                      <a:pt x="48850" y="81988"/>
                      <a:pt x="50519" y="82667"/>
                    </a:cubicBezTo>
                    <a:cubicBezTo>
                      <a:pt x="55032" y="84502"/>
                      <a:pt x="57764" y="87844"/>
                      <a:pt x="59028" y="92487"/>
                    </a:cubicBezTo>
                    <a:cubicBezTo>
                      <a:pt x="60014" y="96100"/>
                      <a:pt x="60174" y="99774"/>
                      <a:pt x="59968" y="103489"/>
                    </a:cubicBezTo>
                    <a:cubicBezTo>
                      <a:pt x="59918" y="104370"/>
                      <a:pt x="59423" y="104779"/>
                      <a:pt x="58701" y="104981"/>
                    </a:cubicBezTo>
                    <a:cubicBezTo>
                      <a:pt x="58138" y="105140"/>
                      <a:pt x="57975" y="105437"/>
                      <a:pt x="57975" y="105995"/>
                    </a:cubicBezTo>
                    <a:cubicBezTo>
                      <a:pt x="57976" y="113111"/>
                      <a:pt x="57834" y="120226"/>
                      <a:pt x="58159" y="127338"/>
                    </a:cubicBezTo>
                    <a:cubicBezTo>
                      <a:pt x="58246" y="129280"/>
                      <a:pt x="58233" y="131227"/>
                      <a:pt x="58262" y="133170"/>
                    </a:cubicBezTo>
                    <a:cubicBezTo>
                      <a:pt x="58305" y="136020"/>
                      <a:pt x="58654" y="138843"/>
                      <a:pt x="58988" y="141667"/>
                    </a:cubicBezTo>
                    <a:cubicBezTo>
                      <a:pt x="59028" y="141978"/>
                      <a:pt x="58971" y="142340"/>
                      <a:pt x="59254" y="142586"/>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846;p56">
                <a:extLst>
                  <a:ext uri="{FF2B5EF4-FFF2-40B4-BE49-F238E27FC236}">
                    <a16:creationId xmlns:a16="http://schemas.microsoft.com/office/drawing/2014/main" id="{2E579FB8-F7B8-4F32-9935-70ED390526F0}"/>
                  </a:ext>
                </a:extLst>
              </p:cNvPr>
              <p:cNvSpPr/>
              <p:nvPr/>
            </p:nvSpPr>
            <p:spPr>
              <a:xfrm>
                <a:off x="4924310" y="2759083"/>
                <a:ext cx="780249" cy="1320286"/>
              </a:xfrm>
              <a:custGeom>
                <a:avLst/>
                <a:gdLst/>
                <a:ahLst/>
                <a:cxnLst/>
                <a:rect l="l" t="t" r="r" b="b"/>
                <a:pathLst>
                  <a:path w="52208" h="88343" extrusionOk="0">
                    <a:moveTo>
                      <a:pt x="26410" y="7744"/>
                    </a:moveTo>
                    <a:cubicBezTo>
                      <a:pt x="26332" y="7182"/>
                      <a:pt x="26303" y="6705"/>
                      <a:pt x="26198" y="6246"/>
                    </a:cubicBezTo>
                    <a:cubicBezTo>
                      <a:pt x="25898" y="4935"/>
                      <a:pt x="24759" y="4468"/>
                      <a:pt x="23749" y="5319"/>
                    </a:cubicBezTo>
                    <a:cubicBezTo>
                      <a:pt x="23302" y="5699"/>
                      <a:pt x="22901" y="5793"/>
                      <a:pt x="22366" y="5815"/>
                    </a:cubicBezTo>
                    <a:cubicBezTo>
                      <a:pt x="21572" y="5847"/>
                      <a:pt x="20916" y="6223"/>
                      <a:pt x="20455" y="6890"/>
                    </a:cubicBezTo>
                    <a:cubicBezTo>
                      <a:pt x="19628" y="8084"/>
                      <a:pt x="19094" y="9381"/>
                      <a:pt x="19058" y="10854"/>
                    </a:cubicBezTo>
                    <a:cubicBezTo>
                      <a:pt x="19017" y="12471"/>
                      <a:pt x="19132" y="14078"/>
                      <a:pt x="19531" y="15649"/>
                    </a:cubicBezTo>
                    <a:cubicBezTo>
                      <a:pt x="19695" y="16298"/>
                      <a:pt x="19623" y="16812"/>
                      <a:pt x="19159" y="17341"/>
                    </a:cubicBezTo>
                    <a:cubicBezTo>
                      <a:pt x="15905" y="21047"/>
                      <a:pt x="12676" y="24776"/>
                      <a:pt x="9437" y="28494"/>
                    </a:cubicBezTo>
                    <a:cubicBezTo>
                      <a:pt x="9348" y="28596"/>
                      <a:pt x="9221" y="28662"/>
                      <a:pt x="9051" y="28791"/>
                    </a:cubicBezTo>
                    <a:cubicBezTo>
                      <a:pt x="8183" y="24764"/>
                      <a:pt x="6736" y="20856"/>
                      <a:pt x="7879" y="16676"/>
                    </a:cubicBezTo>
                    <a:cubicBezTo>
                      <a:pt x="8002" y="16227"/>
                      <a:pt x="8267" y="15517"/>
                      <a:pt x="7524" y="15366"/>
                    </a:cubicBezTo>
                    <a:cubicBezTo>
                      <a:pt x="6790" y="15216"/>
                      <a:pt x="6791" y="15944"/>
                      <a:pt x="6674" y="16426"/>
                    </a:cubicBezTo>
                    <a:cubicBezTo>
                      <a:pt x="6313" y="17904"/>
                      <a:pt x="6251" y="19419"/>
                      <a:pt x="6193" y="21057"/>
                    </a:cubicBezTo>
                    <a:cubicBezTo>
                      <a:pt x="4879" y="20872"/>
                      <a:pt x="3634" y="20693"/>
                      <a:pt x="2389" y="20525"/>
                    </a:cubicBezTo>
                    <a:cubicBezTo>
                      <a:pt x="1834" y="20450"/>
                      <a:pt x="1589" y="20192"/>
                      <a:pt x="1586" y="19587"/>
                    </a:cubicBezTo>
                    <a:cubicBezTo>
                      <a:pt x="1566" y="15716"/>
                      <a:pt x="2023" y="11930"/>
                      <a:pt x="3509" y="8321"/>
                    </a:cubicBezTo>
                    <a:cubicBezTo>
                      <a:pt x="4477" y="5966"/>
                      <a:pt x="6029" y="4115"/>
                      <a:pt x="8257" y="2834"/>
                    </a:cubicBezTo>
                    <a:cubicBezTo>
                      <a:pt x="10360" y="1624"/>
                      <a:pt x="12561" y="678"/>
                      <a:pt x="15017" y="0"/>
                    </a:cubicBezTo>
                    <a:cubicBezTo>
                      <a:pt x="15233" y="1374"/>
                      <a:pt x="16048" y="2255"/>
                      <a:pt x="17160" y="2872"/>
                    </a:cubicBezTo>
                    <a:cubicBezTo>
                      <a:pt x="18551" y="3645"/>
                      <a:pt x="20069" y="3750"/>
                      <a:pt x="21586" y="3463"/>
                    </a:cubicBezTo>
                    <a:cubicBezTo>
                      <a:pt x="23230" y="3153"/>
                      <a:pt x="24763" y="2542"/>
                      <a:pt x="26030" y="1373"/>
                    </a:cubicBezTo>
                    <a:cubicBezTo>
                      <a:pt x="26736" y="721"/>
                      <a:pt x="26875" y="759"/>
                      <a:pt x="27677" y="1435"/>
                    </a:cubicBezTo>
                    <a:cubicBezTo>
                      <a:pt x="29415" y="2902"/>
                      <a:pt x="31428" y="3618"/>
                      <a:pt x="33699" y="3573"/>
                    </a:cubicBezTo>
                    <a:cubicBezTo>
                      <a:pt x="36211" y="3521"/>
                      <a:pt x="37790" y="2406"/>
                      <a:pt x="38696" y="18"/>
                    </a:cubicBezTo>
                    <a:cubicBezTo>
                      <a:pt x="41882" y="982"/>
                      <a:pt x="44972" y="2146"/>
                      <a:pt x="47490" y="4423"/>
                    </a:cubicBezTo>
                    <a:cubicBezTo>
                      <a:pt x="49543" y="6277"/>
                      <a:pt x="50516" y="8775"/>
                      <a:pt x="51136" y="11375"/>
                    </a:cubicBezTo>
                    <a:cubicBezTo>
                      <a:pt x="51807" y="14187"/>
                      <a:pt x="52207" y="17050"/>
                      <a:pt x="52008" y="19966"/>
                    </a:cubicBezTo>
                    <a:cubicBezTo>
                      <a:pt x="51906" y="21455"/>
                      <a:pt x="51758" y="21645"/>
                      <a:pt x="50280" y="21800"/>
                    </a:cubicBezTo>
                    <a:cubicBezTo>
                      <a:pt x="47455" y="22100"/>
                      <a:pt x="47436" y="22100"/>
                      <a:pt x="47338" y="19309"/>
                    </a:cubicBezTo>
                    <a:cubicBezTo>
                      <a:pt x="47300" y="18210"/>
                      <a:pt x="47093" y="17143"/>
                      <a:pt x="46883" y="16075"/>
                    </a:cubicBezTo>
                    <a:cubicBezTo>
                      <a:pt x="46800" y="15650"/>
                      <a:pt x="46600" y="15201"/>
                      <a:pt x="46033" y="15371"/>
                    </a:cubicBezTo>
                    <a:cubicBezTo>
                      <a:pt x="45572" y="15512"/>
                      <a:pt x="45602" y="15916"/>
                      <a:pt x="45679" y="16319"/>
                    </a:cubicBezTo>
                    <a:cubicBezTo>
                      <a:pt x="45813" y="17016"/>
                      <a:pt x="45955" y="17716"/>
                      <a:pt x="46029" y="18420"/>
                    </a:cubicBezTo>
                    <a:cubicBezTo>
                      <a:pt x="46265" y="20659"/>
                      <a:pt x="46184" y="22874"/>
                      <a:pt x="45365" y="25005"/>
                    </a:cubicBezTo>
                    <a:cubicBezTo>
                      <a:pt x="43991" y="28570"/>
                      <a:pt x="43747" y="32281"/>
                      <a:pt x="43795" y="36053"/>
                    </a:cubicBezTo>
                    <a:cubicBezTo>
                      <a:pt x="43872" y="41953"/>
                      <a:pt x="44745" y="47762"/>
                      <a:pt x="45681" y="53566"/>
                    </a:cubicBezTo>
                    <a:cubicBezTo>
                      <a:pt x="47128" y="62548"/>
                      <a:pt x="48686" y="71512"/>
                      <a:pt x="49855" y="80540"/>
                    </a:cubicBezTo>
                    <a:cubicBezTo>
                      <a:pt x="50080" y="82277"/>
                      <a:pt x="50361" y="84014"/>
                      <a:pt x="50732" y="85724"/>
                    </a:cubicBezTo>
                    <a:cubicBezTo>
                      <a:pt x="50904" y="86515"/>
                      <a:pt x="50637" y="86730"/>
                      <a:pt x="49959" y="86845"/>
                    </a:cubicBezTo>
                    <a:cubicBezTo>
                      <a:pt x="45658" y="87573"/>
                      <a:pt x="41359" y="88316"/>
                      <a:pt x="36977" y="88329"/>
                    </a:cubicBezTo>
                    <a:cubicBezTo>
                      <a:pt x="32660" y="88342"/>
                      <a:pt x="28341" y="88304"/>
                      <a:pt x="24037" y="88013"/>
                    </a:cubicBezTo>
                    <a:cubicBezTo>
                      <a:pt x="19638" y="87714"/>
                      <a:pt x="15282" y="86989"/>
                      <a:pt x="10937" y="86233"/>
                    </a:cubicBezTo>
                    <a:cubicBezTo>
                      <a:pt x="7809" y="85689"/>
                      <a:pt x="4683" y="85123"/>
                      <a:pt x="1615" y="84295"/>
                    </a:cubicBezTo>
                    <a:cubicBezTo>
                      <a:pt x="0" y="83859"/>
                      <a:pt x="309" y="83994"/>
                      <a:pt x="322" y="82633"/>
                    </a:cubicBezTo>
                    <a:cubicBezTo>
                      <a:pt x="374" y="77537"/>
                      <a:pt x="1258" y="72537"/>
                      <a:pt x="2099" y="67540"/>
                    </a:cubicBezTo>
                    <a:cubicBezTo>
                      <a:pt x="3435" y="59594"/>
                      <a:pt x="5168" y="51725"/>
                      <a:pt x="6796" y="43836"/>
                    </a:cubicBezTo>
                    <a:cubicBezTo>
                      <a:pt x="6925" y="43213"/>
                      <a:pt x="7121" y="42848"/>
                      <a:pt x="7819" y="42703"/>
                    </a:cubicBezTo>
                    <a:cubicBezTo>
                      <a:pt x="9432" y="42371"/>
                      <a:pt x="10776" y="41479"/>
                      <a:pt x="12044" y="40453"/>
                    </a:cubicBezTo>
                    <a:cubicBezTo>
                      <a:pt x="15540" y="37629"/>
                      <a:pt x="18403" y="34222"/>
                      <a:pt x="21118" y="30675"/>
                    </a:cubicBezTo>
                    <a:cubicBezTo>
                      <a:pt x="22732" y="28566"/>
                      <a:pt x="24352" y="26462"/>
                      <a:pt x="25980" y="24364"/>
                    </a:cubicBezTo>
                    <a:cubicBezTo>
                      <a:pt x="26447" y="23758"/>
                      <a:pt x="26955" y="23206"/>
                      <a:pt x="27686" y="22904"/>
                    </a:cubicBezTo>
                    <a:cubicBezTo>
                      <a:pt x="30657" y="21676"/>
                      <a:pt x="32986" y="19625"/>
                      <a:pt x="35004" y="17179"/>
                    </a:cubicBezTo>
                    <a:cubicBezTo>
                      <a:pt x="36091" y="15863"/>
                      <a:pt x="37166" y="14537"/>
                      <a:pt x="38228" y="13201"/>
                    </a:cubicBezTo>
                    <a:cubicBezTo>
                      <a:pt x="38767" y="12530"/>
                      <a:pt x="39268" y="11824"/>
                      <a:pt x="39245" y="10911"/>
                    </a:cubicBezTo>
                    <a:cubicBezTo>
                      <a:pt x="39231" y="10381"/>
                      <a:pt x="39540" y="10313"/>
                      <a:pt x="39953" y="10249"/>
                    </a:cubicBezTo>
                    <a:cubicBezTo>
                      <a:pt x="41402" y="10024"/>
                      <a:pt x="42853" y="9794"/>
                      <a:pt x="44296" y="9522"/>
                    </a:cubicBezTo>
                    <a:cubicBezTo>
                      <a:pt x="45555" y="9284"/>
                      <a:pt x="45595" y="9258"/>
                      <a:pt x="45608" y="7965"/>
                    </a:cubicBezTo>
                    <a:cubicBezTo>
                      <a:pt x="45615" y="7319"/>
                      <a:pt x="45847" y="7127"/>
                      <a:pt x="46440" y="7164"/>
                    </a:cubicBezTo>
                    <a:cubicBezTo>
                      <a:pt x="46814" y="7187"/>
                      <a:pt x="47201" y="7186"/>
                      <a:pt x="47570" y="7123"/>
                    </a:cubicBezTo>
                    <a:cubicBezTo>
                      <a:pt x="47883" y="7070"/>
                      <a:pt x="48026" y="6785"/>
                      <a:pt x="48016" y="6483"/>
                    </a:cubicBezTo>
                    <a:cubicBezTo>
                      <a:pt x="48009" y="6234"/>
                      <a:pt x="47824" y="6027"/>
                      <a:pt x="47576" y="5995"/>
                    </a:cubicBezTo>
                    <a:cubicBezTo>
                      <a:pt x="47202" y="5941"/>
                      <a:pt x="46824" y="5923"/>
                      <a:pt x="46446" y="5939"/>
                    </a:cubicBezTo>
                    <a:cubicBezTo>
                      <a:pt x="45891" y="5962"/>
                      <a:pt x="45611" y="5826"/>
                      <a:pt x="45542" y="5173"/>
                    </a:cubicBezTo>
                    <a:cubicBezTo>
                      <a:pt x="45419" y="4026"/>
                      <a:pt x="45258" y="3917"/>
                      <a:pt x="44104" y="3913"/>
                    </a:cubicBezTo>
                    <a:cubicBezTo>
                      <a:pt x="41634" y="3903"/>
                      <a:pt x="39190" y="4265"/>
                      <a:pt x="36738" y="4500"/>
                    </a:cubicBezTo>
                    <a:cubicBezTo>
                      <a:pt x="36074" y="4562"/>
                      <a:pt x="35470" y="4668"/>
                      <a:pt x="34819" y="4305"/>
                    </a:cubicBezTo>
                    <a:cubicBezTo>
                      <a:pt x="34089" y="3900"/>
                      <a:pt x="33175" y="3823"/>
                      <a:pt x="32515" y="4347"/>
                    </a:cubicBezTo>
                    <a:cubicBezTo>
                      <a:pt x="31475" y="5175"/>
                      <a:pt x="30263" y="5261"/>
                      <a:pt x="29064" y="5473"/>
                    </a:cubicBezTo>
                    <a:cubicBezTo>
                      <a:pt x="27960" y="5669"/>
                      <a:pt x="27882" y="5653"/>
                      <a:pt x="27793" y="6782"/>
                    </a:cubicBezTo>
                    <a:cubicBezTo>
                      <a:pt x="27724" y="7677"/>
                      <a:pt x="27224" y="7741"/>
                      <a:pt x="26410" y="7744"/>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847;p56">
                <a:extLst>
                  <a:ext uri="{FF2B5EF4-FFF2-40B4-BE49-F238E27FC236}">
                    <a16:creationId xmlns:a16="http://schemas.microsoft.com/office/drawing/2014/main" id="{C6BEA6C4-EF24-41B6-B897-62C2F63A417D}"/>
                  </a:ext>
                </a:extLst>
              </p:cNvPr>
              <p:cNvSpPr/>
              <p:nvPr/>
            </p:nvSpPr>
            <p:spPr>
              <a:xfrm>
                <a:off x="4849451" y="1779648"/>
                <a:ext cx="949680" cy="876689"/>
              </a:xfrm>
              <a:custGeom>
                <a:avLst/>
                <a:gdLst/>
                <a:ahLst/>
                <a:cxnLst/>
                <a:rect l="l" t="t" r="r" b="b"/>
                <a:pathLst>
                  <a:path w="63545" h="58661" extrusionOk="0">
                    <a:moveTo>
                      <a:pt x="63545" y="54337"/>
                    </a:moveTo>
                    <a:cubicBezTo>
                      <a:pt x="62420" y="55936"/>
                      <a:pt x="60463" y="56589"/>
                      <a:pt x="58272" y="56064"/>
                    </a:cubicBezTo>
                    <a:cubicBezTo>
                      <a:pt x="57117" y="55787"/>
                      <a:pt x="56003" y="55389"/>
                      <a:pt x="54943" y="54839"/>
                    </a:cubicBezTo>
                    <a:cubicBezTo>
                      <a:pt x="54573" y="54647"/>
                      <a:pt x="54182" y="54400"/>
                      <a:pt x="53749" y="54711"/>
                    </a:cubicBezTo>
                    <a:cubicBezTo>
                      <a:pt x="53276" y="55050"/>
                      <a:pt x="53390" y="55544"/>
                      <a:pt x="53420" y="56012"/>
                    </a:cubicBezTo>
                    <a:cubicBezTo>
                      <a:pt x="53426" y="56106"/>
                      <a:pt x="53451" y="56198"/>
                      <a:pt x="53469" y="56292"/>
                    </a:cubicBezTo>
                    <a:cubicBezTo>
                      <a:pt x="53726" y="57657"/>
                      <a:pt x="53434" y="57929"/>
                      <a:pt x="52058" y="57597"/>
                    </a:cubicBezTo>
                    <a:cubicBezTo>
                      <a:pt x="51397" y="57437"/>
                      <a:pt x="50869" y="57024"/>
                      <a:pt x="50314" y="56660"/>
                    </a:cubicBezTo>
                    <a:cubicBezTo>
                      <a:pt x="49130" y="55884"/>
                      <a:pt x="48650" y="56075"/>
                      <a:pt x="48328" y="57429"/>
                    </a:cubicBezTo>
                    <a:cubicBezTo>
                      <a:pt x="48047" y="58612"/>
                      <a:pt x="47958" y="58661"/>
                      <a:pt x="46873" y="58129"/>
                    </a:cubicBezTo>
                    <a:cubicBezTo>
                      <a:pt x="46101" y="57751"/>
                      <a:pt x="45432" y="57236"/>
                      <a:pt x="44808" y="56636"/>
                    </a:cubicBezTo>
                    <a:cubicBezTo>
                      <a:pt x="44116" y="55970"/>
                      <a:pt x="43824" y="56046"/>
                      <a:pt x="43280" y="56866"/>
                    </a:cubicBezTo>
                    <a:cubicBezTo>
                      <a:pt x="42772" y="57635"/>
                      <a:pt x="42567" y="57641"/>
                      <a:pt x="41966" y="56910"/>
                    </a:cubicBezTo>
                    <a:cubicBezTo>
                      <a:pt x="41226" y="56007"/>
                      <a:pt x="41230" y="55631"/>
                      <a:pt x="42103" y="55132"/>
                    </a:cubicBezTo>
                    <a:cubicBezTo>
                      <a:pt x="47304" y="52151"/>
                      <a:pt x="50430" y="47511"/>
                      <a:pt x="52568" y="42084"/>
                    </a:cubicBezTo>
                    <a:cubicBezTo>
                      <a:pt x="53761" y="39060"/>
                      <a:pt x="54380" y="35912"/>
                      <a:pt x="54501" y="32668"/>
                    </a:cubicBezTo>
                    <a:cubicBezTo>
                      <a:pt x="54520" y="32146"/>
                      <a:pt x="54541" y="31712"/>
                      <a:pt x="55251" y="31792"/>
                    </a:cubicBezTo>
                    <a:cubicBezTo>
                      <a:pt x="55546" y="31824"/>
                      <a:pt x="55834" y="31715"/>
                      <a:pt x="55908" y="31381"/>
                    </a:cubicBezTo>
                    <a:cubicBezTo>
                      <a:pt x="55993" y="30994"/>
                      <a:pt x="55761" y="30762"/>
                      <a:pt x="55439" y="30599"/>
                    </a:cubicBezTo>
                    <a:cubicBezTo>
                      <a:pt x="55354" y="30556"/>
                      <a:pt x="55272" y="30509"/>
                      <a:pt x="55186" y="30469"/>
                    </a:cubicBezTo>
                    <a:cubicBezTo>
                      <a:pt x="50748" y="28376"/>
                      <a:pt x="47486" y="25013"/>
                      <a:pt x="44924" y="20911"/>
                    </a:cubicBezTo>
                    <a:cubicBezTo>
                      <a:pt x="43490" y="18618"/>
                      <a:pt x="42175" y="16255"/>
                      <a:pt x="40984" y="13829"/>
                    </a:cubicBezTo>
                    <a:cubicBezTo>
                      <a:pt x="40612" y="13076"/>
                      <a:pt x="40479" y="12419"/>
                      <a:pt x="41167" y="11787"/>
                    </a:cubicBezTo>
                    <a:cubicBezTo>
                      <a:pt x="41302" y="11663"/>
                      <a:pt x="41385" y="11479"/>
                      <a:pt x="41487" y="11318"/>
                    </a:cubicBezTo>
                    <a:cubicBezTo>
                      <a:pt x="41711" y="10958"/>
                      <a:pt x="41779" y="10594"/>
                      <a:pt x="41373" y="10323"/>
                    </a:cubicBezTo>
                    <a:cubicBezTo>
                      <a:pt x="41010" y="10078"/>
                      <a:pt x="40739" y="10331"/>
                      <a:pt x="40522" y="10586"/>
                    </a:cubicBezTo>
                    <a:cubicBezTo>
                      <a:pt x="37309" y="14392"/>
                      <a:pt x="33082" y="16868"/>
                      <a:pt x="28889" y="19359"/>
                    </a:cubicBezTo>
                    <a:cubicBezTo>
                      <a:pt x="23953" y="22294"/>
                      <a:pt x="18810" y="24834"/>
                      <a:pt x="13412" y="26828"/>
                    </a:cubicBezTo>
                    <a:cubicBezTo>
                      <a:pt x="11943" y="27371"/>
                      <a:pt x="10446" y="27814"/>
                      <a:pt x="8890" y="28033"/>
                    </a:cubicBezTo>
                    <a:cubicBezTo>
                      <a:pt x="8702" y="28059"/>
                      <a:pt x="8509" y="28069"/>
                      <a:pt x="8332" y="28128"/>
                    </a:cubicBezTo>
                    <a:cubicBezTo>
                      <a:pt x="8038" y="28224"/>
                      <a:pt x="7855" y="28441"/>
                      <a:pt x="7847" y="28758"/>
                    </a:cubicBezTo>
                    <a:cubicBezTo>
                      <a:pt x="7840" y="29083"/>
                      <a:pt x="8038" y="29353"/>
                      <a:pt x="8336" y="29362"/>
                    </a:cubicBezTo>
                    <a:cubicBezTo>
                      <a:pt x="9297" y="29394"/>
                      <a:pt x="9124" y="29937"/>
                      <a:pt x="9085" y="30619"/>
                    </a:cubicBezTo>
                    <a:cubicBezTo>
                      <a:pt x="8918" y="33528"/>
                      <a:pt x="9367" y="36386"/>
                      <a:pt x="10132" y="39180"/>
                    </a:cubicBezTo>
                    <a:cubicBezTo>
                      <a:pt x="11473" y="44062"/>
                      <a:pt x="13763" y="48434"/>
                      <a:pt x="17409" y="52018"/>
                    </a:cubicBezTo>
                    <a:cubicBezTo>
                      <a:pt x="18665" y="53254"/>
                      <a:pt x="20047" y="54329"/>
                      <a:pt x="21615" y="55153"/>
                    </a:cubicBezTo>
                    <a:cubicBezTo>
                      <a:pt x="21960" y="55334"/>
                      <a:pt x="22509" y="55445"/>
                      <a:pt x="22181" y="56062"/>
                    </a:cubicBezTo>
                    <a:cubicBezTo>
                      <a:pt x="21870" y="56642"/>
                      <a:pt x="21638" y="57317"/>
                      <a:pt x="20880" y="57454"/>
                    </a:cubicBezTo>
                    <a:cubicBezTo>
                      <a:pt x="20620" y="57502"/>
                      <a:pt x="20521" y="57214"/>
                      <a:pt x="20392" y="57014"/>
                    </a:cubicBezTo>
                    <a:cubicBezTo>
                      <a:pt x="19724" y="55969"/>
                      <a:pt x="19651" y="55951"/>
                      <a:pt x="18723" y="56745"/>
                    </a:cubicBezTo>
                    <a:cubicBezTo>
                      <a:pt x="17999" y="57362"/>
                      <a:pt x="17284" y="57988"/>
                      <a:pt x="16374" y="58320"/>
                    </a:cubicBezTo>
                    <a:cubicBezTo>
                      <a:pt x="15661" y="58581"/>
                      <a:pt x="15459" y="58463"/>
                      <a:pt x="15296" y="57705"/>
                    </a:cubicBezTo>
                    <a:cubicBezTo>
                      <a:pt x="15246" y="57475"/>
                      <a:pt x="15272" y="57227"/>
                      <a:pt x="15212" y="57000"/>
                    </a:cubicBezTo>
                    <a:cubicBezTo>
                      <a:pt x="15016" y="56247"/>
                      <a:pt x="14526" y="56011"/>
                      <a:pt x="13818" y="56357"/>
                    </a:cubicBezTo>
                    <a:cubicBezTo>
                      <a:pt x="13437" y="56544"/>
                      <a:pt x="13106" y="56827"/>
                      <a:pt x="12744" y="57052"/>
                    </a:cubicBezTo>
                    <a:cubicBezTo>
                      <a:pt x="11915" y="57568"/>
                      <a:pt x="11038" y="57847"/>
                      <a:pt x="9977" y="57557"/>
                    </a:cubicBezTo>
                    <a:cubicBezTo>
                      <a:pt x="9824" y="57089"/>
                      <a:pt x="10156" y="56661"/>
                      <a:pt x="10154" y="56208"/>
                    </a:cubicBezTo>
                    <a:cubicBezTo>
                      <a:pt x="10151" y="55701"/>
                      <a:pt x="10377" y="55136"/>
                      <a:pt x="9888" y="54744"/>
                    </a:cubicBezTo>
                    <a:cubicBezTo>
                      <a:pt x="9367" y="54329"/>
                      <a:pt x="8891" y="54714"/>
                      <a:pt x="8445" y="54943"/>
                    </a:cubicBezTo>
                    <a:cubicBezTo>
                      <a:pt x="7424" y="55467"/>
                      <a:pt x="6365" y="55888"/>
                      <a:pt x="5239" y="56079"/>
                    </a:cubicBezTo>
                    <a:cubicBezTo>
                      <a:pt x="3220" y="56419"/>
                      <a:pt x="1374" y="56146"/>
                      <a:pt x="0" y="54421"/>
                    </a:cubicBezTo>
                    <a:cubicBezTo>
                      <a:pt x="82" y="54294"/>
                      <a:pt x="115" y="54178"/>
                      <a:pt x="187" y="54142"/>
                    </a:cubicBezTo>
                    <a:cubicBezTo>
                      <a:pt x="2001" y="53246"/>
                      <a:pt x="2739" y="51587"/>
                      <a:pt x="3377" y="49808"/>
                    </a:cubicBezTo>
                    <a:cubicBezTo>
                      <a:pt x="4172" y="47596"/>
                      <a:pt x="4479" y="45299"/>
                      <a:pt x="4660" y="42988"/>
                    </a:cubicBezTo>
                    <a:cubicBezTo>
                      <a:pt x="4865" y="40392"/>
                      <a:pt x="4853" y="37778"/>
                      <a:pt x="5067" y="35182"/>
                    </a:cubicBezTo>
                    <a:cubicBezTo>
                      <a:pt x="5286" y="32496"/>
                      <a:pt x="5318" y="29798"/>
                      <a:pt x="5755" y="27122"/>
                    </a:cubicBezTo>
                    <a:cubicBezTo>
                      <a:pt x="5983" y="25728"/>
                      <a:pt x="6062" y="24305"/>
                      <a:pt x="6358" y="22913"/>
                    </a:cubicBezTo>
                    <a:cubicBezTo>
                      <a:pt x="7372" y="18144"/>
                      <a:pt x="9377" y="13846"/>
                      <a:pt x="12555" y="10139"/>
                    </a:cubicBezTo>
                    <a:cubicBezTo>
                      <a:pt x="15199" y="7056"/>
                      <a:pt x="18183" y="4376"/>
                      <a:pt x="21907" y="2612"/>
                    </a:cubicBezTo>
                    <a:cubicBezTo>
                      <a:pt x="24859" y="1215"/>
                      <a:pt x="27995" y="497"/>
                      <a:pt x="31211" y="203"/>
                    </a:cubicBezTo>
                    <a:cubicBezTo>
                      <a:pt x="33443" y="0"/>
                      <a:pt x="35624" y="635"/>
                      <a:pt x="37781" y="1182"/>
                    </a:cubicBezTo>
                    <a:cubicBezTo>
                      <a:pt x="42941" y="2491"/>
                      <a:pt x="46996" y="5512"/>
                      <a:pt x="50462" y="9423"/>
                    </a:cubicBezTo>
                    <a:cubicBezTo>
                      <a:pt x="52072" y="11238"/>
                      <a:pt x="53532" y="13166"/>
                      <a:pt x="54611" y="15350"/>
                    </a:cubicBezTo>
                    <a:cubicBezTo>
                      <a:pt x="56432" y="19038"/>
                      <a:pt x="57518" y="22916"/>
                      <a:pt x="57923" y="27028"/>
                    </a:cubicBezTo>
                    <a:cubicBezTo>
                      <a:pt x="58387" y="31746"/>
                      <a:pt x="58575" y="36478"/>
                      <a:pt x="58854" y="41204"/>
                    </a:cubicBezTo>
                    <a:cubicBezTo>
                      <a:pt x="58985" y="43420"/>
                      <a:pt x="59133" y="45649"/>
                      <a:pt x="59676" y="47819"/>
                    </a:cubicBezTo>
                    <a:cubicBezTo>
                      <a:pt x="60544" y="51282"/>
                      <a:pt x="61041" y="52123"/>
                      <a:pt x="63545" y="54337"/>
                    </a:cubicBezTo>
                    <a:close/>
                  </a:path>
                </a:pathLst>
              </a:custGeom>
              <a:solidFill>
                <a:srgbClr val="8E491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848;p56">
                <a:extLst>
                  <a:ext uri="{FF2B5EF4-FFF2-40B4-BE49-F238E27FC236}">
                    <a16:creationId xmlns:a16="http://schemas.microsoft.com/office/drawing/2014/main" id="{E0803D36-AF4E-4B18-AD68-93A8AFC1F277}"/>
                  </a:ext>
                </a:extLst>
              </p:cNvPr>
              <p:cNvSpPr/>
              <p:nvPr/>
            </p:nvSpPr>
            <p:spPr>
              <a:xfrm>
                <a:off x="5000918" y="1985799"/>
                <a:ext cx="645863" cy="634893"/>
              </a:xfrm>
              <a:custGeom>
                <a:avLst/>
                <a:gdLst/>
                <a:ahLst/>
                <a:cxnLst/>
                <a:rect l="l" t="t" r="r" b="b"/>
                <a:pathLst>
                  <a:path w="43216" h="42482" extrusionOk="0">
                    <a:moveTo>
                      <a:pt x="29455" y="34"/>
                    </a:moveTo>
                    <a:cubicBezTo>
                      <a:pt x="30747" y="2795"/>
                      <a:pt x="32194" y="5459"/>
                      <a:pt x="33774" y="8050"/>
                    </a:cubicBezTo>
                    <a:cubicBezTo>
                      <a:pt x="35957" y="11635"/>
                      <a:pt x="38824" y="14562"/>
                      <a:pt x="42383" y="16780"/>
                    </a:cubicBezTo>
                    <a:cubicBezTo>
                      <a:pt x="43146" y="17256"/>
                      <a:pt x="43216" y="17877"/>
                      <a:pt x="43162" y="18595"/>
                    </a:cubicBezTo>
                    <a:cubicBezTo>
                      <a:pt x="43024" y="20391"/>
                      <a:pt x="42861" y="22188"/>
                      <a:pt x="42401" y="23935"/>
                    </a:cubicBezTo>
                    <a:cubicBezTo>
                      <a:pt x="41099" y="28871"/>
                      <a:pt x="38996" y="33386"/>
                      <a:pt x="35353" y="37063"/>
                    </a:cubicBezTo>
                    <a:cubicBezTo>
                      <a:pt x="31872" y="40577"/>
                      <a:pt x="27577" y="42200"/>
                      <a:pt x="22694" y="42391"/>
                    </a:cubicBezTo>
                    <a:cubicBezTo>
                      <a:pt x="20410" y="42481"/>
                      <a:pt x="18149" y="42288"/>
                      <a:pt x="15932" y="41684"/>
                    </a:cubicBezTo>
                    <a:cubicBezTo>
                      <a:pt x="11524" y="40478"/>
                      <a:pt x="8120" y="37863"/>
                      <a:pt x="5571" y="34145"/>
                    </a:cubicBezTo>
                    <a:cubicBezTo>
                      <a:pt x="1936" y="28836"/>
                      <a:pt x="1" y="22983"/>
                      <a:pt x="255" y="16486"/>
                    </a:cubicBezTo>
                    <a:cubicBezTo>
                      <a:pt x="281" y="15841"/>
                      <a:pt x="347" y="15327"/>
                      <a:pt x="1149" y="15106"/>
                    </a:cubicBezTo>
                    <a:cubicBezTo>
                      <a:pt x="6393" y="13657"/>
                      <a:pt x="11201" y="11185"/>
                      <a:pt x="15994" y="8686"/>
                    </a:cubicBezTo>
                    <a:cubicBezTo>
                      <a:pt x="20507" y="6334"/>
                      <a:pt x="24766" y="3591"/>
                      <a:pt x="28703" y="359"/>
                    </a:cubicBezTo>
                    <a:cubicBezTo>
                      <a:pt x="28879" y="215"/>
                      <a:pt x="29024" y="0"/>
                      <a:pt x="29455" y="34"/>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849;p56">
                <a:extLst>
                  <a:ext uri="{FF2B5EF4-FFF2-40B4-BE49-F238E27FC236}">
                    <a16:creationId xmlns:a16="http://schemas.microsoft.com/office/drawing/2014/main" id="{65EA0796-857E-482D-800B-22856B92F6DB}"/>
                  </a:ext>
                </a:extLst>
              </p:cNvPr>
              <p:cNvSpPr/>
              <p:nvPr/>
            </p:nvSpPr>
            <p:spPr>
              <a:xfrm>
                <a:off x="4934189" y="2838531"/>
                <a:ext cx="559795" cy="547794"/>
              </a:xfrm>
              <a:custGeom>
                <a:avLst/>
                <a:gdLst/>
                <a:ahLst/>
                <a:cxnLst/>
                <a:rect l="l" t="t" r="r" b="b"/>
                <a:pathLst>
                  <a:path w="37457" h="36654" extrusionOk="0">
                    <a:moveTo>
                      <a:pt x="33524" y="6234"/>
                    </a:moveTo>
                    <a:cubicBezTo>
                      <a:pt x="32863" y="7211"/>
                      <a:pt x="32103" y="8047"/>
                      <a:pt x="31355" y="8891"/>
                    </a:cubicBezTo>
                    <a:cubicBezTo>
                      <a:pt x="31167" y="9104"/>
                      <a:pt x="30977" y="9315"/>
                      <a:pt x="30827" y="9554"/>
                    </a:cubicBezTo>
                    <a:cubicBezTo>
                      <a:pt x="30687" y="9777"/>
                      <a:pt x="30745" y="10007"/>
                      <a:pt x="30938" y="10192"/>
                    </a:cubicBezTo>
                    <a:cubicBezTo>
                      <a:pt x="31131" y="10379"/>
                      <a:pt x="31383" y="10433"/>
                      <a:pt x="31583" y="10281"/>
                    </a:cubicBezTo>
                    <a:cubicBezTo>
                      <a:pt x="31957" y="9995"/>
                      <a:pt x="32326" y="9689"/>
                      <a:pt x="32636" y="9336"/>
                    </a:cubicBezTo>
                    <a:cubicBezTo>
                      <a:pt x="33515" y="8340"/>
                      <a:pt x="34361" y="7316"/>
                      <a:pt x="35222" y="6306"/>
                    </a:cubicBezTo>
                    <a:cubicBezTo>
                      <a:pt x="35408" y="6090"/>
                      <a:pt x="35603" y="5885"/>
                      <a:pt x="35797" y="5676"/>
                    </a:cubicBezTo>
                    <a:cubicBezTo>
                      <a:pt x="36153" y="5294"/>
                      <a:pt x="36663" y="5072"/>
                      <a:pt x="37054" y="5380"/>
                    </a:cubicBezTo>
                    <a:cubicBezTo>
                      <a:pt x="37457" y="5697"/>
                      <a:pt x="37123" y="6187"/>
                      <a:pt x="36871" y="6509"/>
                    </a:cubicBezTo>
                    <a:cubicBezTo>
                      <a:pt x="35612" y="8112"/>
                      <a:pt x="34337" y="9704"/>
                      <a:pt x="33047" y="11281"/>
                    </a:cubicBezTo>
                    <a:cubicBezTo>
                      <a:pt x="31182" y="13555"/>
                      <a:pt x="28940" y="15340"/>
                      <a:pt x="26208" y="16479"/>
                    </a:cubicBezTo>
                    <a:cubicBezTo>
                      <a:pt x="25343" y="16840"/>
                      <a:pt x="24768" y="17544"/>
                      <a:pt x="24211" y="18255"/>
                    </a:cubicBezTo>
                    <a:cubicBezTo>
                      <a:pt x="21814" y="21317"/>
                      <a:pt x="19420" y="24381"/>
                      <a:pt x="17031" y="27450"/>
                    </a:cubicBezTo>
                    <a:cubicBezTo>
                      <a:pt x="14950" y="30120"/>
                      <a:pt x="12579" y="32506"/>
                      <a:pt x="9894" y="34564"/>
                    </a:cubicBezTo>
                    <a:cubicBezTo>
                      <a:pt x="8051" y="35977"/>
                      <a:pt x="5991" y="36653"/>
                      <a:pt x="3630" y="36170"/>
                    </a:cubicBezTo>
                    <a:cubicBezTo>
                      <a:pt x="2173" y="35872"/>
                      <a:pt x="1276" y="35011"/>
                      <a:pt x="842" y="33634"/>
                    </a:cubicBezTo>
                    <a:cubicBezTo>
                      <a:pt x="501" y="32546"/>
                      <a:pt x="329" y="31421"/>
                      <a:pt x="239" y="30283"/>
                    </a:cubicBezTo>
                    <a:cubicBezTo>
                      <a:pt x="0" y="27289"/>
                      <a:pt x="329" y="24318"/>
                      <a:pt x="609" y="21344"/>
                    </a:cubicBezTo>
                    <a:cubicBezTo>
                      <a:pt x="759" y="19749"/>
                      <a:pt x="924" y="18156"/>
                      <a:pt x="1088" y="16497"/>
                    </a:cubicBezTo>
                    <a:cubicBezTo>
                      <a:pt x="2381" y="16679"/>
                      <a:pt x="3590" y="16845"/>
                      <a:pt x="4795" y="17022"/>
                    </a:cubicBezTo>
                    <a:cubicBezTo>
                      <a:pt x="5304" y="17097"/>
                      <a:pt x="5633" y="17327"/>
                      <a:pt x="5739" y="17899"/>
                    </a:cubicBezTo>
                    <a:cubicBezTo>
                      <a:pt x="6073" y="19716"/>
                      <a:pt x="6701" y="21472"/>
                      <a:pt x="6886" y="23320"/>
                    </a:cubicBezTo>
                    <a:cubicBezTo>
                      <a:pt x="6997" y="24407"/>
                      <a:pt x="7145" y="25502"/>
                      <a:pt x="6138" y="26333"/>
                    </a:cubicBezTo>
                    <a:cubicBezTo>
                      <a:pt x="5829" y="26585"/>
                      <a:pt x="5680" y="26990"/>
                      <a:pt x="6023" y="27330"/>
                    </a:cubicBezTo>
                    <a:cubicBezTo>
                      <a:pt x="6380" y="27684"/>
                      <a:pt x="6717" y="27452"/>
                      <a:pt x="7009" y="27175"/>
                    </a:cubicBezTo>
                    <a:cubicBezTo>
                      <a:pt x="7145" y="27044"/>
                      <a:pt x="7274" y="26905"/>
                      <a:pt x="7400" y="26761"/>
                    </a:cubicBezTo>
                    <a:cubicBezTo>
                      <a:pt x="11458" y="22120"/>
                      <a:pt x="15503" y="17467"/>
                      <a:pt x="19587" y="12847"/>
                    </a:cubicBezTo>
                    <a:cubicBezTo>
                      <a:pt x="20217" y="12133"/>
                      <a:pt x="20464" y="11472"/>
                      <a:pt x="20173" y="10536"/>
                    </a:cubicBezTo>
                    <a:cubicBezTo>
                      <a:pt x="19776" y="9264"/>
                      <a:pt x="19750" y="7918"/>
                      <a:pt x="19650" y="6597"/>
                    </a:cubicBezTo>
                    <a:cubicBezTo>
                      <a:pt x="19544" y="5188"/>
                      <a:pt x="19899" y="3871"/>
                      <a:pt x="20684" y="2681"/>
                    </a:cubicBezTo>
                    <a:cubicBezTo>
                      <a:pt x="20869" y="2400"/>
                      <a:pt x="21063" y="2133"/>
                      <a:pt x="21368" y="1977"/>
                    </a:cubicBezTo>
                    <a:cubicBezTo>
                      <a:pt x="21801" y="1754"/>
                      <a:pt x="22106" y="1933"/>
                      <a:pt x="22127" y="2420"/>
                    </a:cubicBezTo>
                    <a:cubicBezTo>
                      <a:pt x="22132" y="2561"/>
                      <a:pt x="22141" y="2716"/>
                      <a:pt x="22093" y="2844"/>
                    </a:cubicBezTo>
                    <a:cubicBezTo>
                      <a:pt x="21362" y="4801"/>
                      <a:pt x="22017" y="6689"/>
                      <a:pt x="22412" y="8576"/>
                    </a:cubicBezTo>
                    <a:cubicBezTo>
                      <a:pt x="22644" y="9684"/>
                      <a:pt x="23136" y="9903"/>
                      <a:pt x="24167" y="9431"/>
                    </a:cubicBezTo>
                    <a:cubicBezTo>
                      <a:pt x="26042" y="8571"/>
                      <a:pt x="27736" y="7476"/>
                      <a:pt x="28896" y="5686"/>
                    </a:cubicBezTo>
                    <a:cubicBezTo>
                      <a:pt x="29850" y="4215"/>
                      <a:pt x="30882" y="2795"/>
                      <a:pt x="31716" y="1247"/>
                    </a:cubicBezTo>
                    <a:cubicBezTo>
                      <a:pt x="31893" y="917"/>
                      <a:pt x="32098" y="577"/>
                      <a:pt x="32371" y="331"/>
                    </a:cubicBezTo>
                    <a:cubicBezTo>
                      <a:pt x="32713" y="23"/>
                      <a:pt x="33185" y="1"/>
                      <a:pt x="33557" y="265"/>
                    </a:cubicBezTo>
                    <a:cubicBezTo>
                      <a:pt x="33898" y="509"/>
                      <a:pt x="33647" y="866"/>
                      <a:pt x="33550" y="1166"/>
                    </a:cubicBezTo>
                    <a:cubicBezTo>
                      <a:pt x="32926" y="3094"/>
                      <a:pt x="31791" y="4726"/>
                      <a:pt x="30572" y="6311"/>
                    </a:cubicBezTo>
                    <a:cubicBezTo>
                      <a:pt x="30282" y="6686"/>
                      <a:pt x="29987" y="7056"/>
                      <a:pt x="29701" y="7436"/>
                    </a:cubicBezTo>
                    <a:cubicBezTo>
                      <a:pt x="29422" y="7807"/>
                      <a:pt x="29251" y="8241"/>
                      <a:pt x="29683" y="8566"/>
                    </a:cubicBezTo>
                    <a:cubicBezTo>
                      <a:pt x="30118" y="8893"/>
                      <a:pt x="30492" y="8575"/>
                      <a:pt x="30776" y="8233"/>
                    </a:cubicBezTo>
                    <a:cubicBezTo>
                      <a:pt x="31200" y="7724"/>
                      <a:pt x="31612" y="7202"/>
                      <a:pt x="32002" y="6665"/>
                    </a:cubicBezTo>
                    <a:cubicBezTo>
                      <a:pt x="32378" y="6146"/>
                      <a:pt x="32831" y="5957"/>
                      <a:pt x="33524" y="6234"/>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850;p56">
                <a:extLst>
                  <a:ext uri="{FF2B5EF4-FFF2-40B4-BE49-F238E27FC236}">
                    <a16:creationId xmlns:a16="http://schemas.microsoft.com/office/drawing/2014/main" id="{353CA391-5A6A-4E3B-9525-9E5100E12F3B}"/>
                  </a:ext>
                </a:extLst>
              </p:cNvPr>
              <p:cNvSpPr/>
              <p:nvPr/>
            </p:nvSpPr>
            <p:spPr>
              <a:xfrm>
                <a:off x="5056573" y="4075917"/>
                <a:ext cx="201474" cy="453043"/>
              </a:xfrm>
              <a:custGeom>
                <a:avLst/>
                <a:gdLst/>
                <a:ahLst/>
                <a:cxnLst/>
                <a:rect l="l" t="t" r="r" b="b"/>
                <a:pathLst>
                  <a:path w="13481" h="30314" extrusionOk="0">
                    <a:moveTo>
                      <a:pt x="4869" y="1"/>
                    </a:moveTo>
                    <a:cubicBezTo>
                      <a:pt x="7547" y="361"/>
                      <a:pt x="10076" y="727"/>
                      <a:pt x="12614" y="1024"/>
                    </a:cubicBezTo>
                    <a:cubicBezTo>
                      <a:pt x="13301" y="1106"/>
                      <a:pt x="13480" y="1389"/>
                      <a:pt x="13450" y="2028"/>
                    </a:cubicBezTo>
                    <a:cubicBezTo>
                      <a:pt x="13301" y="5295"/>
                      <a:pt x="13222" y="8567"/>
                      <a:pt x="13024" y="11831"/>
                    </a:cubicBezTo>
                    <a:cubicBezTo>
                      <a:pt x="12861" y="14531"/>
                      <a:pt x="12731" y="17231"/>
                      <a:pt x="12777" y="19934"/>
                    </a:cubicBezTo>
                    <a:cubicBezTo>
                      <a:pt x="12826" y="22884"/>
                      <a:pt x="11679" y="25135"/>
                      <a:pt x="9175" y="26743"/>
                    </a:cubicBezTo>
                    <a:cubicBezTo>
                      <a:pt x="7168" y="28034"/>
                      <a:pt x="5012" y="29001"/>
                      <a:pt x="2826" y="29918"/>
                    </a:cubicBezTo>
                    <a:cubicBezTo>
                      <a:pt x="2520" y="30046"/>
                      <a:pt x="2197" y="30130"/>
                      <a:pt x="1867" y="30167"/>
                    </a:cubicBezTo>
                    <a:cubicBezTo>
                      <a:pt x="566" y="30313"/>
                      <a:pt x="0" y="29617"/>
                      <a:pt x="406" y="28375"/>
                    </a:cubicBezTo>
                    <a:cubicBezTo>
                      <a:pt x="657" y="27606"/>
                      <a:pt x="1018" y="26884"/>
                      <a:pt x="1449" y="26201"/>
                    </a:cubicBezTo>
                    <a:cubicBezTo>
                      <a:pt x="1829" y="25598"/>
                      <a:pt x="2152" y="24948"/>
                      <a:pt x="2607" y="24409"/>
                    </a:cubicBezTo>
                    <a:cubicBezTo>
                      <a:pt x="4380" y="22304"/>
                      <a:pt x="4751" y="19806"/>
                      <a:pt x="4663" y="17194"/>
                    </a:cubicBezTo>
                    <a:cubicBezTo>
                      <a:pt x="4478" y="11737"/>
                      <a:pt x="4802" y="6286"/>
                      <a:pt x="4796" y="830"/>
                    </a:cubicBezTo>
                    <a:cubicBezTo>
                      <a:pt x="4794" y="599"/>
                      <a:pt x="4835" y="368"/>
                      <a:pt x="4869" y="1"/>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851;p56">
                <a:extLst>
                  <a:ext uri="{FF2B5EF4-FFF2-40B4-BE49-F238E27FC236}">
                    <a16:creationId xmlns:a16="http://schemas.microsoft.com/office/drawing/2014/main" id="{9787A462-20D2-4FD3-B322-6E8A6C26FD83}"/>
                  </a:ext>
                </a:extLst>
              </p:cNvPr>
              <p:cNvSpPr/>
              <p:nvPr/>
            </p:nvSpPr>
            <p:spPr>
              <a:xfrm>
                <a:off x="5407482" y="4095390"/>
                <a:ext cx="201025" cy="433898"/>
              </a:xfrm>
              <a:custGeom>
                <a:avLst/>
                <a:gdLst/>
                <a:ahLst/>
                <a:cxnLst/>
                <a:rect l="l" t="t" r="r" b="b"/>
                <a:pathLst>
                  <a:path w="13451" h="29033" extrusionOk="0">
                    <a:moveTo>
                      <a:pt x="8732" y="9611"/>
                    </a:moveTo>
                    <a:cubicBezTo>
                      <a:pt x="9041" y="12342"/>
                      <a:pt x="8635" y="15186"/>
                      <a:pt x="8854" y="18026"/>
                    </a:cubicBezTo>
                    <a:cubicBezTo>
                      <a:pt x="8982" y="19675"/>
                      <a:pt x="9461" y="21157"/>
                      <a:pt x="10432" y="22515"/>
                    </a:cubicBezTo>
                    <a:cubicBezTo>
                      <a:pt x="11394" y="23862"/>
                      <a:pt x="12344" y="25229"/>
                      <a:pt x="12933" y="26797"/>
                    </a:cubicBezTo>
                    <a:cubicBezTo>
                      <a:pt x="13128" y="27318"/>
                      <a:pt x="13450" y="27868"/>
                      <a:pt x="13003" y="28402"/>
                    </a:cubicBezTo>
                    <a:cubicBezTo>
                      <a:pt x="12509" y="28991"/>
                      <a:pt x="11813" y="29032"/>
                      <a:pt x="11173" y="28789"/>
                    </a:cubicBezTo>
                    <a:cubicBezTo>
                      <a:pt x="8204" y="27657"/>
                      <a:pt x="5284" y="26430"/>
                      <a:pt x="2842" y="24306"/>
                    </a:cubicBezTo>
                    <a:cubicBezTo>
                      <a:pt x="1288" y="22956"/>
                      <a:pt x="689" y="21178"/>
                      <a:pt x="700" y="19235"/>
                    </a:cubicBezTo>
                    <a:cubicBezTo>
                      <a:pt x="739" y="13307"/>
                      <a:pt x="72" y="7410"/>
                      <a:pt x="33" y="1489"/>
                    </a:cubicBezTo>
                    <a:cubicBezTo>
                      <a:pt x="24" y="270"/>
                      <a:pt x="0" y="276"/>
                      <a:pt x="1271" y="261"/>
                    </a:cubicBezTo>
                    <a:cubicBezTo>
                      <a:pt x="3448" y="232"/>
                      <a:pt x="5630" y="434"/>
                      <a:pt x="7799" y="107"/>
                    </a:cubicBezTo>
                    <a:cubicBezTo>
                      <a:pt x="8512" y="0"/>
                      <a:pt x="8702" y="313"/>
                      <a:pt x="8669" y="983"/>
                    </a:cubicBezTo>
                    <a:cubicBezTo>
                      <a:pt x="8530" y="3824"/>
                      <a:pt x="8897" y="6662"/>
                      <a:pt x="8732" y="9611"/>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852;p56">
                <a:extLst>
                  <a:ext uri="{FF2B5EF4-FFF2-40B4-BE49-F238E27FC236}">
                    <a16:creationId xmlns:a16="http://schemas.microsoft.com/office/drawing/2014/main" id="{51206C97-08EF-4052-9F63-297B3D91275B}"/>
                  </a:ext>
                </a:extLst>
              </p:cNvPr>
              <p:cNvSpPr/>
              <p:nvPr/>
            </p:nvSpPr>
            <p:spPr>
              <a:xfrm>
                <a:off x="5194501" y="1551706"/>
                <a:ext cx="260940" cy="192731"/>
              </a:xfrm>
              <a:custGeom>
                <a:avLst/>
                <a:gdLst/>
                <a:ahLst/>
                <a:cxnLst/>
                <a:rect l="l" t="t" r="r" b="b"/>
                <a:pathLst>
                  <a:path w="17460" h="12896" extrusionOk="0">
                    <a:moveTo>
                      <a:pt x="320" y="9183"/>
                    </a:moveTo>
                    <a:cubicBezTo>
                      <a:pt x="1" y="5774"/>
                      <a:pt x="2912" y="1595"/>
                      <a:pt x="6707" y="868"/>
                    </a:cubicBezTo>
                    <a:cubicBezTo>
                      <a:pt x="11242" y="1"/>
                      <a:pt x="15112" y="2060"/>
                      <a:pt x="16673" y="6146"/>
                    </a:cubicBezTo>
                    <a:cubicBezTo>
                      <a:pt x="17459" y="8202"/>
                      <a:pt x="17250" y="10220"/>
                      <a:pt x="16672" y="12265"/>
                    </a:cubicBezTo>
                    <a:cubicBezTo>
                      <a:pt x="16506" y="12852"/>
                      <a:pt x="16235" y="12846"/>
                      <a:pt x="15739" y="12661"/>
                    </a:cubicBezTo>
                    <a:cubicBezTo>
                      <a:pt x="11127" y="10942"/>
                      <a:pt x="6501" y="10930"/>
                      <a:pt x="1866" y="12583"/>
                    </a:cubicBezTo>
                    <a:cubicBezTo>
                      <a:pt x="990" y="12895"/>
                      <a:pt x="968" y="12877"/>
                      <a:pt x="714" y="11983"/>
                    </a:cubicBezTo>
                    <a:cubicBezTo>
                      <a:pt x="611" y="11619"/>
                      <a:pt x="500" y="11253"/>
                      <a:pt x="453" y="10880"/>
                    </a:cubicBezTo>
                    <a:cubicBezTo>
                      <a:pt x="382" y="10319"/>
                      <a:pt x="363" y="9749"/>
                      <a:pt x="320" y="9183"/>
                    </a:cubicBezTo>
                    <a:close/>
                  </a:path>
                </a:pathLst>
              </a:custGeom>
              <a:solidFill>
                <a:srgbClr val="8E491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853;p56">
                <a:extLst>
                  <a:ext uri="{FF2B5EF4-FFF2-40B4-BE49-F238E27FC236}">
                    <a16:creationId xmlns:a16="http://schemas.microsoft.com/office/drawing/2014/main" id="{0D5D6D31-A7A9-416C-94DA-E514695ABE4A}"/>
                  </a:ext>
                </a:extLst>
              </p:cNvPr>
              <p:cNvSpPr/>
              <p:nvPr/>
            </p:nvSpPr>
            <p:spPr>
              <a:xfrm>
                <a:off x="5597851" y="3104088"/>
                <a:ext cx="89715" cy="666024"/>
              </a:xfrm>
              <a:custGeom>
                <a:avLst/>
                <a:gdLst/>
                <a:ahLst/>
                <a:cxnLst/>
                <a:rect l="l" t="t" r="r" b="b"/>
                <a:pathLst>
                  <a:path w="6003" h="44565" extrusionOk="0">
                    <a:moveTo>
                      <a:pt x="4770" y="6473"/>
                    </a:moveTo>
                    <a:cubicBezTo>
                      <a:pt x="4615" y="14106"/>
                      <a:pt x="4771" y="21736"/>
                      <a:pt x="5083" y="29362"/>
                    </a:cubicBezTo>
                    <a:cubicBezTo>
                      <a:pt x="5174" y="31578"/>
                      <a:pt x="5539" y="33782"/>
                      <a:pt x="5779" y="35992"/>
                    </a:cubicBezTo>
                    <a:cubicBezTo>
                      <a:pt x="5830" y="36459"/>
                      <a:pt x="6003" y="37003"/>
                      <a:pt x="5669" y="37365"/>
                    </a:cubicBezTo>
                    <a:cubicBezTo>
                      <a:pt x="4988" y="38106"/>
                      <a:pt x="5174" y="38929"/>
                      <a:pt x="5257" y="39769"/>
                    </a:cubicBezTo>
                    <a:cubicBezTo>
                      <a:pt x="5388" y="41091"/>
                      <a:pt x="5510" y="42411"/>
                      <a:pt x="5613" y="43733"/>
                    </a:cubicBezTo>
                    <a:cubicBezTo>
                      <a:pt x="5637" y="44044"/>
                      <a:pt x="5707" y="44455"/>
                      <a:pt x="5233" y="44515"/>
                    </a:cubicBezTo>
                    <a:cubicBezTo>
                      <a:pt x="4834" y="44564"/>
                      <a:pt x="4466" y="44426"/>
                      <a:pt x="4286" y="44035"/>
                    </a:cubicBezTo>
                    <a:cubicBezTo>
                      <a:pt x="4190" y="43825"/>
                      <a:pt x="4164" y="43581"/>
                      <a:pt x="4125" y="43351"/>
                    </a:cubicBezTo>
                    <a:cubicBezTo>
                      <a:pt x="3030" y="36952"/>
                      <a:pt x="1957" y="30548"/>
                      <a:pt x="1010" y="24125"/>
                    </a:cubicBezTo>
                    <a:cubicBezTo>
                      <a:pt x="272" y="19136"/>
                      <a:pt x="1" y="14131"/>
                      <a:pt x="145" y="9095"/>
                    </a:cubicBezTo>
                    <a:cubicBezTo>
                      <a:pt x="196" y="7328"/>
                      <a:pt x="504" y="5607"/>
                      <a:pt x="1132" y="3953"/>
                    </a:cubicBezTo>
                    <a:cubicBezTo>
                      <a:pt x="1470" y="3063"/>
                      <a:pt x="1689" y="2143"/>
                      <a:pt x="1935" y="1228"/>
                    </a:cubicBezTo>
                    <a:cubicBezTo>
                      <a:pt x="2039" y="841"/>
                      <a:pt x="2013" y="343"/>
                      <a:pt x="2562" y="219"/>
                    </a:cubicBezTo>
                    <a:cubicBezTo>
                      <a:pt x="3216" y="73"/>
                      <a:pt x="3897" y="0"/>
                      <a:pt x="4534" y="172"/>
                    </a:cubicBezTo>
                    <a:cubicBezTo>
                      <a:pt x="4888" y="266"/>
                      <a:pt x="4765" y="746"/>
                      <a:pt x="4766" y="1066"/>
                    </a:cubicBezTo>
                    <a:cubicBezTo>
                      <a:pt x="4772" y="2869"/>
                      <a:pt x="4770" y="4670"/>
                      <a:pt x="4770" y="6473"/>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854;p56">
                <a:extLst>
                  <a:ext uri="{FF2B5EF4-FFF2-40B4-BE49-F238E27FC236}">
                    <a16:creationId xmlns:a16="http://schemas.microsoft.com/office/drawing/2014/main" id="{774DFE9B-D037-4CD8-9FC7-D20567FCE3FD}"/>
                  </a:ext>
                </a:extLst>
              </p:cNvPr>
              <p:cNvSpPr/>
              <p:nvPr/>
            </p:nvSpPr>
            <p:spPr>
              <a:xfrm>
                <a:off x="5691616" y="3656799"/>
                <a:ext cx="197827" cy="354017"/>
              </a:xfrm>
              <a:custGeom>
                <a:avLst/>
                <a:gdLst/>
                <a:ahLst/>
                <a:cxnLst/>
                <a:rect l="l" t="t" r="r" b="b"/>
                <a:pathLst>
                  <a:path w="13237" h="23688" extrusionOk="0">
                    <a:moveTo>
                      <a:pt x="13210" y="20417"/>
                    </a:moveTo>
                    <a:cubicBezTo>
                      <a:pt x="13236" y="21603"/>
                      <a:pt x="13227" y="21540"/>
                      <a:pt x="11960" y="21735"/>
                    </a:cubicBezTo>
                    <a:cubicBezTo>
                      <a:pt x="8875" y="22212"/>
                      <a:pt x="5802" y="22753"/>
                      <a:pt x="2723" y="23269"/>
                    </a:cubicBezTo>
                    <a:cubicBezTo>
                      <a:pt x="2490" y="23310"/>
                      <a:pt x="2260" y="23366"/>
                      <a:pt x="2026" y="23403"/>
                    </a:cubicBezTo>
                    <a:cubicBezTo>
                      <a:pt x="262" y="23688"/>
                      <a:pt x="334" y="23677"/>
                      <a:pt x="104" y="21931"/>
                    </a:cubicBezTo>
                    <a:cubicBezTo>
                      <a:pt x="0" y="21121"/>
                      <a:pt x="434" y="21052"/>
                      <a:pt x="941" y="20946"/>
                    </a:cubicBezTo>
                    <a:cubicBezTo>
                      <a:pt x="2978" y="20528"/>
                      <a:pt x="5021" y="20131"/>
                      <a:pt x="7059" y="19720"/>
                    </a:cubicBezTo>
                    <a:cubicBezTo>
                      <a:pt x="7476" y="19637"/>
                      <a:pt x="7895" y="19548"/>
                      <a:pt x="8302" y="19431"/>
                    </a:cubicBezTo>
                    <a:cubicBezTo>
                      <a:pt x="9001" y="19230"/>
                      <a:pt x="9291" y="18728"/>
                      <a:pt x="9227" y="18029"/>
                    </a:cubicBezTo>
                    <a:cubicBezTo>
                      <a:pt x="8918" y="14686"/>
                      <a:pt x="8621" y="11342"/>
                      <a:pt x="8269" y="8003"/>
                    </a:cubicBezTo>
                    <a:cubicBezTo>
                      <a:pt x="8176" y="7113"/>
                      <a:pt x="8202" y="6211"/>
                      <a:pt x="7959" y="5329"/>
                    </a:cubicBezTo>
                    <a:cubicBezTo>
                      <a:pt x="7624" y="4121"/>
                      <a:pt x="7341" y="3800"/>
                      <a:pt x="6110" y="3866"/>
                    </a:cubicBezTo>
                    <a:cubicBezTo>
                      <a:pt x="4837" y="3934"/>
                      <a:pt x="3564" y="4079"/>
                      <a:pt x="2302" y="4268"/>
                    </a:cubicBezTo>
                    <a:cubicBezTo>
                      <a:pt x="484" y="4539"/>
                      <a:pt x="250" y="4360"/>
                      <a:pt x="185" y="2551"/>
                    </a:cubicBezTo>
                    <a:cubicBezTo>
                      <a:pt x="167" y="2038"/>
                      <a:pt x="289" y="1845"/>
                      <a:pt x="836" y="1709"/>
                    </a:cubicBezTo>
                    <a:cubicBezTo>
                      <a:pt x="2956" y="1185"/>
                      <a:pt x="5129" y="1031"/>
                      <a:pt x="7272" y="668"/>
                    </a:cubicBezTo>
                    <a:cubicBezTo>
                      <a:pt x="8483" y="462"/>
                      <a:pt x="9699" y="294"/>
                      <a:pt x="10912" y="99"/>
                    </a:cubicBezTo>
                    <a:cubicBezTo>
                      <a:pt x="11543" y="0"/>
                      <a:pt x="11864" y="184"/>
                      <a:pt x="11916" y="895"/>
                    </a:cubicBezTo>
                    <a:cubicBezTo>
                      <a:pt x="12015" y="2261"/>
                      <a:pt x="12278" y="3616"/>
                      <a:pt x="12341" y="4982"/>
                    </a:cubicBezTo>
                    <a:cubicBezTo>
                      <a:pt x="12454" y="7489"/>
                      <a:pt x="12686" y="9987"/>
                      <a:pt x="12749" y="12498"/>
                    </a:cubicBezTo>
                    <a:cubicBezTo>
                      <a:pt x="12814" y="15097"/>
                      <a:pt x="13045" y="17693"/>
                      <a:pt x="13210" y="20417"/>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855;p56">
                <a:extLst>
                  <a:ext uri="{FF2B5EF4-FFF2-40B4-BE49-F238E27FC236}">
                    <a16:creationId xmlns:a16="http://schemas.microsoft.com/office/drawing/2014/main" id="{8930FE59-FC10-49C1-B7A9-F27C522C112A}"/>
                  </a:ext>
                </a:extLst>
              </p:cNvPr>
              <p:cNvSpPr/>
              <p:nvPr/>
            </p:nvSpPr>
            <p:spPr>
              <a:xfrm>
                <a:off x="5665313" y="3733662"/>
                <a:ext cx="143890" cy="219258"/>
              </a:xfrm>
              <a:custGeom>
                <a:avLst/>
                <a:gdLst/>
                <a:ahLst/>
                <a:cxnLst/>
                <a:rect l="l" t="t" r="r" b="b"/>
                <a:pathLst>
                  <a:path w="9628" h="14671" extrusionOk="0">
                    <a:moveTo>
                      <a:pt x="0" y="3832"/>
                    </a:moveTo>
                    <a:cubicBezTo>
                      <a:pt x="285" y="3799"/>
                      <a:pt x="464" y="3782"/>
                      <a:pt x="643" y="3760"/>
                    </a:cubicBezTo>
                    <a:cubicBezTo>
                      <a:pt x="2017" y="3593"/>
                      <a:pt x="2560" y="3096"/>
                      <a:pt x="2412" y="1737"/>
                    </a:cubicBezTo>
                    <a:cubicBezTo>
                      <a:pt x="2307" y="797"/>
                      <a:pt x="2689" y="617"/>
                      <a:pt x="3428" y="499"/>
                    </a:cubicBezTo>
                    <a:cubicBezTo>
                      <a:pt x="4785" y="281"/>
                      <a:pt x="6147" y="139"/>
                      <a:pt x="7516" y="46"/>
                    </a:cubicBezTo>
                    <a:cubicBezTo>
                      <a:pt x="8198" y="1"/>
                      <a:pt x="8445" y="269"/>
                      <a:pt x="8503" y="913"/>
                    </a:cubicBezTo>
                    <a:cubicBezTo>
                      <a:pt x="8632" y="2374"/>
                      <a:pt x="8868" y="3829"/>
                      <a:pt x="8946" y="5293"/>
                    </a:cubicBezTo>
                    <a:cubicBezTo>
                      <a:pt x="9064" y="7519"/>
                      <a:pt x="9347" y="9727"/>
                      <a:pt x="9536" y="11945"/>
                    </a:cubicBezTo>
                    <a:cubicBezTo>
                      <a:pt x="9627" y="13005"/>
                      <a:pt x="9592" y="13015"/>
                      <a:pt x="8587" y="13227"/>
                    </a:cubicBezTo>
                    <a:cubicBezTo>
                      <a:pt x="6547" y="13654"/>
                      <a:pt x="4508" y="14075"/>
                      <a:pt x="2466" y="14491"/>
                    </a:cubicBezTo>
                    <a:cubicBezTo>
                      <a:pt x="1575" y="14671"/>
                      <a:pt x="1553" y="14643"/>
                      <a:pt x="1416" y="13691"/>
                    </a:cubicBezTo>
                    <a:cubicBezTo>
                      <a:pt x="951" y="10457"/>
                      <a:pt x="487" y="7223"/>
                      <a:pt x="0" y="3832"/>
                    </a:cubicBezTo>
                    <a:close/>
                  </a:path>
                </a:pathLst>
              </a:custGeom>
              <a:solidFill>
                <a:srgbClr val="FFFBF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856;p56">
                <a:extLst>
                  <a:ext uri="{FF2B5EF4-FFF2-40B4-BE49-F238E27FC236}">
                    <a16:creationId xmlns:a16="http://schemas.microsoft.com/office/drawing/2014/main" id="{435919F4-CBCC-4B46-9421-0C2CE716FA51}"/>
                  </a:ext>
                </a:extLst>
              </p:cNvPr>
              <p:cNvSpPr/>
              <p:nvPr/>
            </p:nvSpPr>
            <p:spPr>
              <a:xfrm>
                <a:off x="5222463" y="2626282"/>
                <a:ext cx="202953" cy="134296"/>
              </a:xfrm>
              <a:custGeom>
                <a:avLst/>
                <a:gdLst/>
                <a:ahLst/>
                <a:cxnLst/>
                <a:rect l="l" t="t" r="r" b="b"/>
                <a:pathLst>
                  <a:path w="13580" h="8986" extrusionOk="0">
                    <a:moveTo>
                      <a:pt x="53" y="1"/>
                    </a:moveTo>
                    <a:cubicBezTo>
                      <a:pt x="4626" y="1197"/>
                      <a:pt x="9064" y="1232"/>
                      <a:pt x="13576" y="1"/>
                    </a:cubicBezTo>
                    <a:cubicBezTo>
                      <a:pt x="13576" y="2022"/>
                      <a:pt x="13573" y="3902"/>
                      <a:pt x="13578" y="5780"/>
                    </a:cubicBezTo>
                    <a:cubicBezTo>
                      <a:pt x="13579" y="6342"/>
                      <a:pt x="13216" y="6638"/>
                      <a:pt x="12792" y="6866"/>
                    </a:cubicBezTo>
                    <a:cubicBezTo>
                      <a:pt x="8866" y="8972"/>
                      <a:pt x="4933" y="8985"/>
                      <a:pt x="990" y="6904"/>
                    </a:cubicBezTo>
                    <a:cubicBezTo>
                      <a:pt x="561" y="6678"/>
                      <a:pt x="231" y="6382"/>
                      <a:pt x="179" y="5831"/>
                    </a:cubicBezTo>
                    <a:cubicBezTo>
                      <a:pt x="0" y="3949"/>
                      <a:pt x="58" y="2072"/>
                      <a:pt x="53" y="1"/>
                    </a:cubicBezTo>
                    <a:close/>
                  </a:path>
                </a:pathLst>
              </a:custGeom>
              <a:solidFill>
                <a:srgbClr val="FFD5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857;p56">
                <a:extLst>
                  <a:ext uri="{FF2B5EF4-FFF2-40B4-BE49-F238E27FC236}">
                    <a16:creationId xmlns:a16="http://schemas.microsoft.com/office/drawing/2014/main" id="{C68C53EE-F6BC-41E1-9A70-4D4F47EB6FE5}"/>
                  </a:ext>
                </a:extLst>
              </p:cNvPr>
              <p:cNvSpPr/>
              <p:nvPr/>
            </p:nvSpPr>
            <p:spPr>
              <a:xfrm>
                <a:off x="4976334" y="4451007"/>
                <a:ext cx="283537" cy="161570"/>
              </a:xfrm>
              <a:custGeom>
                <a:avLst/>
                <a:gdLst/>
                <a:ahLst/>
                <a:cxnLst/>
                <a:rect l="l" t="t" r="r" b="b"/>
                <a:pathLst>
                  <a:path w="18972" h="10811" extrusionOk="0">
                    <a:moveTo>
                      <a:pt x="4340" y="2674"/>
                    </a:moveTo>
                    <a:cubicBezTo>
                      <a:pt x="4513" y="2902"/>
                      <a:pt x="4372" y="3112"/>
                      <a:pt x="4329" y="3333"/>
                    </a:cubicBezTo>
                    <a:cubicBezTo>
                      <a:pt x="3989" y="5080"/>
                      <a:pt x="5074" y="6391"/>
                      <a:pt x="6868" y="6452"/>
                    </a:cubicBezTo>
                    <a:cubicBezTo>
                      <a:pt x="7553" y="6474"/>
                      <a:pt x="8206" y="6340"/>
                      <a:pt x="8801" y="6057"/>
                    </a:cubicBezTo>
                    <a:cubicBezTo>
                      <a:pt x="10425" y="5283"/>
                      <a:pt x="12104" y="4633"/>
                      <a:pt x="13679" y="3742"/>
                    </a:cubicBezTo>
                    <a:cubicBezTo>
                      <a:pt x="15394" y="2771"/>
                      <a:pt x="16855" y="1524"/>
                      <a:pt x="18142" y="0"/>
                    </a:cubicBezTo>
                    <a:cubicBezTo>
                      <a:pt x="18972" y="2146"/>
                      <a:pt x="18543" y="3623"/>
                      <a:pt x="16800" y="4790"/>
                    </a:cubicBezTo>
                    <a:cubicBezTo>
                      <a:pt x="13555" y="6966"/>
                      <a:pt x="9998" y="8535"/>
                      <a:pt x="6441" y="10104"/>
                    </a:cubicBezTo>
                    <a:cubicBezTo>
                      <a:pt x="5207" y="10649"/>
                      <a:pt x="3897" y="10811"/>
                      <a:pt x="2550" y="10756"/>
                    </a:cubicBezTo>
                    <a:cubicBezTo>
                      <a:pt x="912" y="10688"/>
                      <a:pt x="1" y="9489"/>
                      <a:pt x="367" y="7865"/>
                    </a:cubicBezTo>
                    <a:cubicBezTo>
                      <a:pt x="615" y="6768"/>
                      <a:pt x="1185" y="5851"/>
                      <a:pt x="1918" y="5026"/>
                    </a:cubicBezTo>
                    <a:cubicBezTo>
                      <a:pt x="2451" y="4424"/>
                      <a:pt x="3006" y="3839"/>
                      <a:pt x="3572" y="3267"/>
                    </a:cubicBezTo>
                    <a:cubicBezTo>
                      <a:pt x="3798" y="3039"/>
                      <a:pt x="3974" y="2727"/>
                      <a:pt x="4340" y="2674"/>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858;p56">
                <a:extLst>
                  <a:ext uri="{FF2B5EF4-FFF2-40B4-BE49-F238E27FC236}">
                    <a16:creationId xmlns:a16="http://schemas.microsoft.com/office/drawing/2014/main" id="{3F32E928-5963-4324-8BFA-E65A370D629E}"/>
                  </a:ext>
                </a:extLst>
              </p:cNvPr>
              <p:cNvSpPr/>
              <p:nvPr/>
            </p:nvSpPr>
            <p:spPr>
              <a:xfrm>
                <a:off x="5408827" y="4451201"/>
                <a:ext cx="277902" cy="161989"/>
              </a:xfrm>
              <a:custGeom>
                <a:avLst/>
                <a:gdLst/>
                <a:ahLst/>
                <a:cxnLst/>
                <a:rect l="l" t="t" r="r" b="b"/>
                <a:pathLst>
                  <a:path w="18595" h="10839" extrusionOk="0">
                    <a:moveTo>
                      <a:pt x="14402" y="2598"/>
                    </a:moveTo>
                    <a:cubicBezTo>
                      <a:pt x="15770" y="3726"/>
                      <a:pt x="16958" y="4987"/>
                      <a:pt x="17851" y="6500"/>
                    </a:cubicBezTo>
                    <a:cubicBezTo>
                      <a:pt x="18367" y="7378"/>
                      <a:pt x="18595" y="8327"/>
                      <a:pt x="18239" y="9352"/>
                    </a:cubicBezTo>
                    <a:cubicBezTo>
                      <a:pt x="17929" y="10239"/>
                      <a:pt x="17432" y="10661"/>
                      <a:pt x="16479" y="10730"/>
                    </a:cubicBezTo>
                    <a:cubicBezTo>
                      <a:pt x="14992" y="10838"/>
                      <a:pt x="13536" y="10665"/>
                      <a:pt x="12170" y="10051"/>
                    </a:cubicBezTo>
                    <a:cubicBezTo>
                      <a:pt x="8801" y="8538"/>
                      <a:pt x="5449" y="7000"/>
                      <a:pt x="2290" y="5048"/>
                    </a:cubicBezTo>
                    <a:cubicBezTo>
                      <a:pt x="778" y="4117"/>
                      <a:pt x="0" y="2998"/>
                      <a:pt x="275" y="1220"/>
                    </a:cubicBezTo>
                    <a:cubicBezTo>
                      <a:pt x="333" y="855"/>
                      <a:pt x="209" y="471"/>
                      <a:pt x="394" y="118"/>
                    </a:cubicBezTo>
                    <a:cubicBezTo>
                      <a:pt x="705" y="0"/>
                      <a:pt x="817" y="261"/>
                      <a:pt x="958" y="424"/>
                    </a:cubicBezTo>
                    <a:cubicBezTo>
                      <a:pt x="2797" y="2558"/>
                      <a:pt x="5133" y="3967"/>
                      <a:pt x="7698" y="5037"/>
                    </a:cubicBezTo>
                    <a:cubicBezTo>
                      <a:pt x="8615" y="5420"/>
                      <a:pt x="9477" y="5919"/>
                      <a:pt x="10433" y="6224"/>
                    </a:cubicBezTo>
                    <a:cubicBezTo>
                      <a:pt x="11133" y="6448"/>
                      <a:pt x="11847" y="6547"/>
                      <a:pt x="12530" y="6361"/>
                    </a:cubicBezTo>
                    <a:cubicBezTo>
                      <a:pt x="13853" y="6001"/>
                      <a:pt x="14864" y="4796"/>
                      <a:pt x="14413" y="3353"/>
                    </a:cubicBezTo>
                    <a:cubicBezTo>
                      <a:pt x="14343" y="3127"/>
                      <a:pt x="14234" y="2910"/>
                      <a:pt x="14402" y="2598"/>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859;p56">
                <a:extLst>
                  <a:ext uri="{FF2B5EF4-FFF2-40B4-BE49-F238E27FC236}">
                    <a16:creationId xmlns:a16="http://schemas.microsoft.com/office/drawing/2014/main" id="{95626F86-96B5-4D6C-9185-545F32EAF5D9}"/>
                  </a:ext>
                </a:extLst>
              </p:cNvPr>
              <p:cNvSpPr/>
              <p:nvPr/>
            </p:nvSpPr>
            <p:spPr>
              <a:xfrm>
                <a:off x="5436132" y="2836199"/>
                <a:ext cx="155563" cy="68971"/>
              </a:xfrm>
              <a:custGeom>
                <a:avLst/>
                <a:gdLst/>
                <a:ahLst/>
                <a:cxnLst/>
                <a:rect l="l" t="t" r="r" b="b"/>
                <a:pathLst>
                  <a:path w="10409" h="4615" extrusionOk="0">
                    <a:moveTo>
                      <a:pt x="1" y="4615"/>
                    </a:moveTo>
                    <a:cubicBezTo>
                      <a:pt x="548" y="3325"/>
                      <a:pt x="1171" y="2305"/>
                      <a:pt x="1432" y="1138"/>
                    </a:cubicBezTo>
                    <a:cubicBezTo>
                      <a:pt x="1517" y="756"/>
                      <a:pt x="1792" y="646"/>
                      <a:pt x="2159" y="603"/>
                    </a:cubicBezTo>
                    <a:cubicBezTo>
                      <a:pt x="4464" y="337"/>
                      <a:pt x="6777" y="187"/>
                      <a:pt x="9091" y="43"/>
                    </a:cubicBezTo>
                    <a:cubicBezTo>
                      <a:pt x="9784" y="0"/>
                      <a:pt x="9984" y="264"/>
                      <a:pt x="9995" y="931"/>
                    </a:cubicBezTo>
                    <a:cubicBezTo>
                      <a:pt x="10037" y="3331"/>
                      <a:pt x="10408" y="2938"/>
                      <a:pt x="8148" y="3312"/>
                    </a:cubicBezTo>
                    <a:cubicBezTo>
                      <a:pt x="5496" y="3750"/>
                      <a:pt x="2838" y="4162"/>
                      <a:pt x="1" y="4615"/>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860;p56">
                <a:extLst>
                  <a:ext uri="{FF2B5EF4-FFF2-40B4-BE49-F238E27FC236}">
                    <a16:creationId xmlns:a16="http://schemas.microsoft.com/office/drawing/2014/main" id="{F1F106AE-89E6-4533-900A-446F7AE48250}"/>
                  </a:ext>
                </a:extLst>
              </p:cNvPr>
              <p:cNvSpPr/>
              <p:nvPr/>
            </p:nvSpPr>
            <p:spPr>
              <a:xfrm>
                <a:off x="5208519" y="1741971"/>
                <a:ext cx="231453" cy="40994"/>
              </a:xfrm>
              <a:custGeom>
                <a:avLst/>
                <a:gdLst/>
                <a:ahLst/>
                <a:cxnLst/>
                <a:rect l="l" t="t" r="r" b="b"/>
                <a:pathLst>
                  <a:path w="15487" h="2743" extrusionOk="0">
                    <a:moveTo>
                      <a:pt x="14725" y="2558"/>
                    </a:moveTo>
                    <a:cubicBezTo>
                      <a:pt x="12941" y="2131"/>
                      <a:pt x="11143" y="1774"/>
                      <a:pt x="9342" y="1422"/>
                    </a:cubicBezTo>
                    <a:cubicBezTo>
                      <a:pt x="7680" y="1099"/>
                      <a:pt x="6156" y="1514"/>
                      <a:pt x="4590" y="1701"/>
                    </a:cubicBezTo>
                    <a:cubicBezTo>
                      <a:pt x="3336" y="1852"/>
                      <a:pt x="2110" y="2245"/>
                      <a:pt x="875" y="2539"/>
                    </a:cubicBezTo>
                    <a:cubicBezTo>
                      <a:pt x="601" y="2605"/>
                      <a:pt x="303" y="2743"/>
                      <a:pt x="140" y="2400"/>
                    </a:cubicBezTo>
                    <a:cubicBezTo>
                      <a:pt x="0" y="2109"/>
                      <a:pt x="164" y="1851"/>
                      <a:pt x="365" y="1636"/>
                    </a:cubicBezTo>
                    <a:cubicBezTo>
                      <a:pt x="699" y="1278"/>
                      <a:pt x="1141" y="1098"/>
                      <a:pt x="1593" y="961"/>
                    </a:cubicBezTo>
                    <a:cubicBezTo>
                      <a:pt x="3128" y="493"/>
                      <a:pt x="4677" y="98"/>
                      <a:pt x="6298" y="72"/>
                    </a:cubicBezTo>
                    <a:cubicBezTo>
                      <a:pt x="8612" y="34"/>
                      <a:pt x="10924" y="0"/>
                      <a:pt x="13178" y="670"/>
                    </a:cubicBezTo>
                    <a:cubicBezTo>
                      <a:pt x="13862" y="874"/>
                      <a:pt x="14511" y="1146"/>
                      <a:pt x="15107" y="1536"/>
                    </a:cubicBezTo>
                    <a:cubicBezTo>
                      <a:pt x="15433" y="1751"/>
                      <a:pt x="15486" y="2086"/>
                      <a:pt x="15340" y="2412"/>
                    </a:cubicBezTo>
                    <a:cubicBezTo>
                      <a:pt x="15225" y="2668"/>
                      <a:pt x="14960" y="2634"/>
                      <a:pt x="14725" y="2558"/>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861;p56">
                <a:extLst>
                  <a:ext uri="{FF2B5EF4-FFF2-40B4-BE49-F238E27FC236}">
                    <a16:creationId xmlns:a16="http://schemas.microsoft.com/office/drawing/2014/main" id="{66881094-BDDA-40B0-B527-20660524A898}"/>
                  </a:ext>
                </a:extLst>
              </p:cNvPr>
              <p:cNvSpPr/>
              <p:nvPr/>
            </p:nvSpPr>
            <p:spPr>
              <a:xfrm>
                <a:off x="5358448" y="2729701"/>
                <a:ext cx="123640" cy="63442"/>
              </a:xfrm>
              <a:custGeom>
                <a:avLst/>
                <a:gdLst/>
                <a:ahLst/>
                <a:cxnLst/>
                <a:rect l="l" t="t" r="r" b="b"/>
                <a:pathLst>
                  <a:path w="8273" h="4245" extrusionOk="0">
                    <a:moveTo>
                      <a:pt x="1" y="2731"/>
                    </a:moveTo>
                    <a:cubicBezTo>
                      <a:pt x="710" y="2287"/>
                      <a:pt x="1497" y="2293"/>
                      <a:pt x="2190" y="2014"/>
                    </a:cubicBezTo>
                    <a:cubicBezTo>
                      <a:pt x="3242" y="1592"/>
                      <a:pt x="4304" y="1185"/>
                      <a:pt x="5139" y="396"/>
                    </a:cubicBezTo>
                    <a:cubicBezTo>
                      <a:pt x="5531" y="23"/>
                      <a:pt x="5826" y="1"/>
                      <a:pt x="6210" y="354"/>
                    </a:cubicBezTo>
                    <a:cubicBezTo>
                      <a:pt x="6660" y="768"/>
                      <a:pt x="7152" y="1137"/>
                      <a:pt x="7588" y="1566"/>
                    </a:cubicBezTo>
                    <a:cubicBezTo>
                      <a:pt x="8272" y="2237"/>
                      <a:pt x="8254" y="2494"/>
                      <a:pt x="7511" y="3154"/>
                    </a:cubicBezTo>
                    <a:cubicBezTo>
                      <a:pt x="6619" y="3946"/>
                      <a:pt x="5538" y="4245"/>
                      <a:pt x="4377" y="4209"/>
                    </a:cubicBezTo>
                    <a:cubicBezTo>
                      <a:pt x="2794" y="4161"/>
                      <a:pt x="1342" y="3681"/>
                      <a:pt x="1" y="2731"/>
                    </a:cubicBezTo>
                    <a:close/>
                  </a:path>
                </a:pathLst>
              </a:custGeom>
              <a:solidFill>
                <a:srgbClr val="FCF9F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862;p56">
                <a:extLst>
                  <a:ext uri="{FF2B5EF4-FFF2-40B4-BE49-F238E27FC236}">
                    <a16:creationId xmlns:a16="http://schemas.microsoft.com/office/drawing/2014/main" id="{294E713C-A3FE-4B82-922A-A19C225F1A9F}"/>
                  </a:ext>
                </a:extLst>
              </p:cNvPr>
              <p:cNvSpPr/>
              <p:nvPr/>
            </p:nvSpPr>
            <p:spPr>
              <a:xfrm>
                <a:off x="5165149" y="2729432"/>
                <a:ext cx="125538" cy="63516"/>
              </a:xfrm>
              <a:custGeom>
                <a:avLst/>
                <a:gdLst/>
                <a:ahLst/>
                <a:cxnLst/>
                <a:rect l="l" t="t" r="r" b="b"/>
                <a:pathLst>
                  <a:path w="8400" h="4250" extrusionOk="0">
                    <a:moveTo>
                      <a:pt x="8400" y="2788"/>
                    </a:moveTo>
                    <a:cubicBezTo>
                      <a:pt x="6981" y="3770"/>
                      <a:pt x="5435" y="4250"/>
                      <a:pt x="3738" y="4227"/>
                    </a:cubicBezTo>
                    <a:cubicBezTo>
                      <a:pt x="3120" y="4220"/>
                      <a:pt x="2524" y="4064"/>
                      <a:pt x="1953" y="3810"/>
                    </a:cubicBezTo>
                    <a:cubicBezTo>
                      <a:pt x="122" y="2993"/>
                      <a:pt x="1" y="2317"/>
                      <a:pt x="1466" y="1037"/>
                    </a:cubicBezTo>
                    <a:cubicBezTo>
                      <a:pt x="1536" y="974"/>
                      <a:pt x="1610" y="914"/>
                      <a:pt x="1682" y="854"/>
                    </a:cubicBezTo>
                    <a:cubicBezTo>
                      <a:pt x="2683" y="0"/>
                      <a:pt x="2681" y="3"/>
                      <a:pt x="3729" y="756"/>
                    </a:cubicBezTo>
                    <a:cubicBezTo>
                      <a:pt x="4780" y="1510"/>
                      <a:pt x="5970" y="1958"/>
                      <a:pt x="7201" y="2315"/>
                    </a:cubicBezTo>
                    <a:cubicBezTo>
                      <a:pt x="7596" y="2430"/>
                      <a:pt x="8035" y="2417"/>
                      <a:pt x="8400" y="2788"/>
                    </a:cubicBezTo>
                    <a:close/>
                  </a:path>
                </a:pathLst>
              </a:custGeom>
              <a:solidFill>
                <a:srgbClr val="FDFAF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863;p56">
                <a:extLst>
                  <a:ext uri="{FF2B5EF4-FFF2-40B4-BE49-F238E27FC236}">
                    <a16:creationId xmlns:a16="http://schemas.microsoft.com/office/drawing/2014/main" id="{8C74E255-CEC9-4DE2-A9BE-717DC48760C9}"/>
                  </a:ext>
                </a:extLst>
              </p:cNvPr>
              <p:cNvSpPr/>
              <p:nvPr/>
            </p:nvSpPr>
            <p:spPr>
              <a:xfrm>
                <a:off x="5283513" y="2891914"/>
                <a:ext cx="56776" cy="67880"/>
              </a:xfrm>
              <a:custGeom>
                <a:avLst/>
                <a:gdLst/>
                <a:ahLst/>
                <a:cxnLst/>
                <a:rect l="l" t="t" r="r" b="b"/>
                <a:pathLst>
                  <a:path w="3799" h="4542" extrusionOk="0">
                    <a:moveTo>
                      <a:pt x="695" y="4534"/>
                    </a:moveTo>
                    <a:cubicBezTo>
                      <a:pt x="275" y="4541"/>
                      <a:pt x="231" y="4291"/>
                      <a:pt x="200" y="4063"/>
                    </a:cubicBezTo>
                    <a:cubicBezTo>
                      <a:pt x="165" y="3809"/>
                      <a:pt x="0" y="3443"/>
                      <a:pt x="424" y="3387"/>
                    </a:cubicBezTo>
                    <a:cubicBezTo>
                      <a:pt x="1905" y="3190"/>
                      <a:pt x="2154" y="2127"/>
                      <a:pt x="2199" y="920"/>
                    </a:cubicBezTo>
                    <a:cubicBezTo>
                      <a:pt x="2216" y="501"/>
                      <a:pt x="2324" y="183"/>
                      <a:pt x="2783" y="88"/>
                    </a:cubicBezTo>
                    <a:cubicBezTo>
                      <a:pt x="3205" y="0"/>
                      <a:pt x="3458" y="24"/>
                      <a:pt x="3538" y="584"/>
                    </a:cubicBezTo>
                    <a:cubicBezTo>
                      <a:pt x="3799" y="2432"/>
                      <a:pt x="3698" y="2722"/>
                      <a:pt x="2085" y="3729"/>
                    </a:cubicBezTo>
                    <a:cubicBezTo>
                      <a:pt x="1607" y="4028"/>
                      <a:pt x="1110" y="4294"/>
                      <a:pt x="695" y="4534"/>
                    </a:cubicBezTo>
                    <a:close/>
                  </a:path>
                </a:pathLst>
              </a:custGeom>
              <a:solidFill>
                <a:srgbClr val="F0A6A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864;p56">
                <a:extLst>
                  <a:ext uri="{FF2B5EF4-FFF2-40B4-BE49-F238E27FC236}">
                    <a16:creationId xmlns:a16="http://schemas.microsoft.com/office/drawing/2014/main" id="{A8877138-4311-49A6-B911-9FB38C46CDBD}"/>
                  </a:ext>
                </a:extLst>
              </p:cNvPr>
              <p:cNvSpPr/>
              <p:nvPr/>
            </p:nvSpPr>
            <p:spPr>
              <a:xfrm>
                <a:off x="5898919" y="3789227"/>
                <a:ext cx="30234" cy="65653"/>
              </a:xfrm>
              <a:custGeom>
                <a:avLst/>
                <a:gdLst/>
                <a:ahLst/>
                <a:cxnLst/>
                <a:rect l="l" t="t" r="r" b="b"/>
                <a:pathLst>
                  <a:path w="2023" h="4393" extrusionOk="0">
                    <a:moveTo>
                      <a:pt x="1946" y="2677"/>
                    </a:moveTo>
                    <a:cubicBezTo>
                      <a:pt x="1953" y="3272"/>
                      <a:pt x="2023" y="3622"/>
                      <a:pt x="1840" y="3916"/>
                    </a:cubicBezTo>
                    <a:cubicBezTo>
                      <a:pt x="1543" y="4393"/>
                      <a:pt x="1026" y="4384"/>
                      <a:pt x="571" y="4327"/>
                    </a:cubicBezTo>
                    <a:cubicBezTo>
                      <a:pt x="115" y="4273"/>
                      <a:pt x="246" y="3826"/>
                      <a:pt x="227" y="3523"/>
                    </a:cubicBezTo>
                    <a:cubicBezTo>
                      <a:pt x="168" y="2627"/>
                      <a:pt x="137" y="1727"/>
                      <a:pt x="89" y="829"/>
                    </a:cubicBezTo>
                    <a:cubicBezTo>
                      <a:pt x="70" y="495"/>
                      <a:pt x="0" y="125"/>
                      <a:pt x="480" y="73"/>
                    </a:cubicBezTo>
                    <a:cubicBezTo>
                      <a:pt x="909" y="26"/>
                      <a:pt x="1361" y="0"/>
                      <a:pt x="1489" y="576"/>
                    </a:cubicBezTo>
                    <a:cubicBezTo>
                      <a:pt x="1662" y="1361"/>
                      <a:pt x="1830" y="2146"/>
                      <a:pt x="1946" y="2677"/>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1865;p56">
                <a:extLst>
                  <a:ext uri="{FF2B5EF4-FFF2-40B4-BE49-F238E27FC236}">
                    <a16:creationId xmlns:a16="http://schemas.microsoft.com/office/drawing/2014/main" id="{B6EDAC53-C8BC-4CC2-B63B-4CC6AC46FD4B}"/>
                  </a:ext>
                </a:extLst>
              </p:cNvPr>
              <p:cNvSpPr/>
              <p:nvPr/>
            </p:nvSpPr>
            <p:spPr>
              <a:xfrm>
                <a:off x="5279209" y="2852116"/>
                <a:ext cx="20325" cy="70959"/>
              </a:xfrm>
              <a:custGeom>
                <a:avLst/>
                <a:gdLst/>
                <a:ahLst/>
                <a:cxnLst/>
                <a:rect l="l" t="t" r="r" b="b"/>
                <a:pathLst>
                  <a:path w="1360" h="4748" extrusionOk="0">
                    <a:moveTo>
                      <a:pt x="1360" y="2057"/>
                    </a:moveTo>
                    <a:cubicBezTo>
                      <a:pt x="1293" y="2714"/>
                      <a:pt x="1249" y="3375"/>
                      <a:pt x="1150" y="4027"/>
                    </a:cubicBezTo>
                    <a:cubicBezTo>
                      <a:pt x="1090" y="4432"/>
                      <a:pt x="868" y="4747"/>
                      <a:pt x="386" y="4663"/>
                    </a:cubicBezTo>
                    <a:cubicBezTo>
                      <a:pt x="0" y="4595"/>
                      <a:pt x="22" y="4218"/>
                      <a:pt x="52" y="3985"/>
                    </a:cubicBezTo>
                    <a:cubicBezTo>
                      <a:pt x="208" y="2774"/>
                      <a:pt x="408" y="1568"/>
                      <a:pt x="614" y="364"/>
                    </a:cubicBezTo>
                    <a:cubicBezTo>
                      <a:pt x="642" y="200"/>
                      <a:pt x="759" y="0"/>
                      <a:pt x="997" y="55"/>
                    </a:cubicBezTo>
                    <a:cubicBezTo>
                      <a:pt x="1219" y="105"/>
                      <a:pt x="1276" y="314"/>
                      <a:pt x="1283" y="497"/>
                    </a:cubicBezTo>
                    <a:cubicBezTo>
                      <a:pt x="1301" y="1014"/>
                      <a:pt x="1289" y="1534"/>
                      <a:pt x="1289" y="2055"/>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1866;p56">
                <a:extLst>
                  <a:ext uri="{FF2B5EF4-FFF2-40B4-BE49-F238E27FC236}">
                    <a16:creationId xmlns:a16="http://schemas.microsoft.com/office/drawing/2014/main" id="{C92B140E-AF7D-4E23-A619-6D35320CDF60}"/>
                  </a:ext>
                </a:extLst>
              </p:cNvPr>
              <p:cNvSpPr/>
              <p:nvPr/>
            </p:nvSpPr>
            <p:spPr>
              <a:xfrm>
                <a:off x="5352679" y="2856599"/>
                <a:ext cx="29666" cy="43759"/>
              </a:xfrm>
              <a:custGeom>
                <a:avLst/>
                <a:gdLst/>
                <a:ahLst/>
                <a:cxnLst/>
                <a:rect l="l" t="t" r="r" b="b"/>
                <a:pathLst>
                  <a:path w="1985" h="2928" extrusionOk="0">
                    <a:moveTo>
                      <a:pt x="231" y="2928"/>
                    </a:moveTo>
                    <a:cubicBezTo>
                      <a:pt x="1" y="2009"/>
                      <a:pt x="355" y="1300"/>
                      <a:pt x="340" y="574"/>
                    </a:cubicBezTo>
                    <a:cubicBezTo>
                      <a:pt x="333" y="319"/>
                      <a:pt x="547" y="154"/>
                      <a:pt x="805" y="137"/>
                    </a:cubicBezTo>
                    <a:cubicBezTo>
                      <a:pt x="1175" y="112"/>
                      <a:pt x="1547" y="0"/>
                      <a:pt x="1985" y="157"/>
                    </a:cubicBezTo>
                    <a:cubicBezTo>
                      <a:pt x="1577" y="1146"/>
                      <a:pt x="1025" y="2019"/>
                      <a:pt x="231" y="2928"/>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1867;p56">
                <a:extLst>
                  <a:ext uri="{FF2B5EF4-FFF2-40B4-BE49-F238E27FC236}">
                    <a16:creationId xmlns:a16="http://schemas.microsoft.com/office/drawing/2014/main" id="{E5DEDFDC-B7E6-4934-8454-7962AE1E0747}"/>
                  </a:ext>
                </a:extLst>
              </p:cNvPr>
              <p:cNvSpPr/>
              <p:nvPr/>
            </p:nvSpPr>
            <p:spPr>
              <a:xfrm>
                <a:off x="5232655" y="2385339"/>
                <a:ext cx="184929" cy="53443"/>
              </a:xfrm>
              <a:custGeom>
                <a:avLst/>
                <a:gdLst/>
                <a:ahLst/>
                <a:cxnLst/>
                <a:rect l="l" t="t" r="r" b="b"/>
                <a:pathLst>
                  <a:path w="12374" h="3576" extrusionOk="0">
                    <a:moveTo>
                      <a:pt x="6217" y="3520"/>
                    </a:moveTo>
                    <a:cubicBezTo>
                      <a:pt x="4557" y="3568"/>
                      <a:pt x="2991" y="3321"/>
                      <a:pt x="1568" y="2445"/>
                    </a:cubicBezTo>
                    <a:cubicBezTo>
                      <a:pt x="1038" y="2117"/>
                      <a:pt x="555" y="1738"/>
                      <a:pt x="233" y="1201"/>
                    </a:cubicBezTo>
                    <a:cubicBezTo>
                      <a:pt x="54" y="904"/>
                      <a:pt x="0" y="573"/>
                      <a:pt x="305" y="301"/>
                    </a:cubicBezTo>
                    <a:cubicBezTo>
                      <a:pt x="637" y="1"/>
                      <a:pt x="915" y="182"/>
                      <a:pt x="1164" y="432"/>
                    </a:cubicBezTo>
                    <a:cubicBezTo>
                      <a:pt x="3532" y="2816"/>
                      <a:pt x="6371" y="2463"/>
                      <a:pt x="9239" y="1775"/>
                    </a:cubicBezTo>
                    <a:cubicBezTo>
                      <a:pt x="10022" y="1587"/>
                      <a:pt x="10680" y="1092"/>
                      <a:pt x="11203" y="443"/>
                    </a:cubicBezTo>
                    <a:cubicBezTo>
                      <a:pt x="11422" y="170"/>
                      <a:pt x="11720" y="3"/>
                      <a:pt x="12059" y="287"/>
                    </a:cubicBezTo>
                    <a:cubicBezTo>
                      <a:pt x="12373" y="551"/>
                      <a:pt x="12319" y="869"/>
                      <a:pt x="12139" y="1180"/>
                    </a:cubicBezTo>
                    <a:cubicBezTo>
                      <a:pt x="11847" y="1683"/>
                      <a:pt x="11413" y="2041"/>
                      <a:pt x="10932" y="2352"/>
                    </a:cubicBezTo>
                    <a:cubicBezTo>
                      <a:pt x="9485" y="3289"/>
                      <a:pt x="7882" y="3576"/>
                      <a:pt x="6217" y="3520"/>
                    </a:cubicBezTo>
                    <a:close/>
                  </a:path>
                </a:pathLst>
              </a:custGeom>
              <a:solidFill>
                <a:srgbClr val="04020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868;p56">
                <a:extLst>
                  <a:ext uri="{FF2B5EF4-FFF2-40B4-BE49-F238E27FC236}">
                    <a16:creationId xmlns:a16="http://schemas.microsoft.com/office/drawing/2014/main" id="{FCFC2884-A8A4-4927-81FE-19E6E8CA21E7}"/>
                  </a:ext>
                </a:extLst>
              </p:cNvPr>
              <p:cNvSpPr/>
              <p:nvPr/>
            </p:nvSpPr>
            <p:spPr>
              <a:xfrm>
                <a:off x="5171172" y="2241433"/>
                <a:ext cx="31175" cy="49797"/>
              </a:xfrm>
              <a:custGeom>
                <a:avLst/>
                <a:gdLst/>
                <a:ahLst/>
                <a:cxnLst/>
                <a:rect l="l" t="t" r="r" b="b"/>
                <a:pathLst>
                  <a:path w="2086" h="3332" extrusionOk="0">
                    <a:moveTo>
                      <a:pt x="3" y="1873"/>
                    </a:moveTo>
                    <a:cubicBezTo>
                      <a:pt x="6" y="733"/>
                      <a:pt x="457" y="0"/>
                      <a:pt x="1067" y="26"/>
                    </a:cubicBezTo>
                    <a:cubicBezTo>
                      <a:pt x="1696" y="52"/>
                      <a:pt x="2086" y="812"/>
                      <a:pt x="1967" y="1818"/>
                    </a:cubicBezTo>
                    <a:cubicBezTo>
                      <a:pt x="1940" y="2049"/>
                      <a:pt x="1884" y="2277"/>
                      <a:pt x="1801" y="2495"/>
                    </a:cubicBezTo>
                    <a:cubicBezTo>
                      <a:pt x="1618" y="2968"/>
                      <a:pt x="1295" y="3332"/>
                      <a:pt x="751" y="3248"/>
                    </a:cubicBezTo>
                    <a:cubicBezTo>
                      <a:pt x="272" y="3173"/>
                      <a:pt x="117" y="2740"/>
                      <a:pt x="34" y="2310"/>
                    </a:cubicBezTo>
                    <a:cubicBezTo>
                      <a:pt x="0" y="2126"/>
                      <a:pt x="8" y="1936"/>
                      <a:pt x="3" y="1873"/>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869;p56">
                <a:extLst>
                  <a:ext uri="{FF2B5EF4-FFF2-40B4-BE49-F238E27FC236}">
                    <a16:creationId xmlns:a16="http://schemas.microsoft.com/office/drawing/2014/main" id="{03DFE2B8-5522-417A-8318-17142664A4E2}"/>
                  </a:ext>
                </a:extLst>
              </p:cNvPr>
              <p:cNvSpPr/>
              <p:nvPr/>
            </p:nvSpPr>
            <p:spPr>
              <a:xfrm>
                <a:off x="5447609" y="2241433"/>
                <a:ext cx="30697" cy="49528"/>
              </a:xfrm>
              <a:custGeom>
                <a:avLst/>
                <a:gdLst/>
                <a:ahLst/>
                <a:cxnLst/>
                <a:rect l="l" t="t" r="r" b="b"/>
                <a:pathLst>
                  <a:path w="2054" h="3314" extrusionOk="0">
                    <a:moveTo>
                      <a:pt x="2045" y="1461"/>
                    </a:moveTo>
                    <a:cubicBezTo>
                      <a:pt x="2045" y="1900"/>
                      <a:pt x="2053" y="2042"/>
                      <a:pt x="2044" y="2185"/>
                    </a:cubicBezTo>
                    <a:cubicBezTo>
                      <a:pt x="2012" y="2694"/>
                      <a:pt x="1847" y="3175"/>
                      <a:pt x="1289" y="3246"/>
                    </a:cubicBezTo>
                    <a:cubicBezTo>
                      <a:pt x="747" y="3313"/>
                      <a:pt x="424" y="2924"/>
                      <a:pt x="274" y="2428"/>
                    </a:cubicBezTo>
                    <a:cubicBezTo>
                      <a:pt x="120" y="1928"/>
                      <a:pt x="0" y="1421"/>
                      <a:pt x="158" y="892"/>
                    </a:cubicBezTo>
                    <a:cubicBezTo>
                      <a:pt x="288" y="454"/>
                      <a:pt x="505" y="76"/>
                      <a:pt x="995" y="38"/>
                    </a:cubicBezTo>
                    <a:cubicBezTo>
                      <a:pt x="1491" y="0"/>
                      <a:pt x="1772" y="358"/>
                      <a:pt x="1919" y="779"/>
                    </a:cubicBezTo>
                    <a:cubicBezTo>
                      <a:pt x="2025" y="1087"/>
                      <a:pt x="2039" y="1426"/>
                      <a:pt x="2045" y="146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24" name="Google Shape;1870;p56">
              <a:extLst>
                <a:ext uri="{FF2B5EF4-FFF2-40B4-BE49-F238E27FC236}">
                  <a16:creationId xmlns:a16="http://schemas.microsoft.com/office/drawing/2014/main" id="{AC2D1BB1-0687-4400-93C2-756BC8825D2C}"/>
                </a:ext>
              </a:extLst>
            </p:cNvPr>
            <p:cNvSpPr/>
            <p:nvPr/>
          </p:nvSpPr>
          <p:spPr>
            <a:xfrm>
              <a:off x="6678450" y="2160600"/>
              <a:ext cx="381000" cy="209400"/>
            </a:xfrm>
            <a:prstGeom prst="roundRect">
              <a:avLst>
                <a:gd name="adj" fmla="val 28975"/>
              </a:avLst>
            </a:prstGeom>
            <a:solidFill>
              <a:schemeClr val="accent2"/>
            </a:solidFill>
            <a:ln w="9525" cap="flat" cmpd="sng">
              <a:solidFill>
                <a:srgbClr val="322824"/>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871;p56">
              <a:extLst>
                <a:ext uri="{FF2B5EF4-FFF2-40B4-BE49-F238E27FC236}">
                  <a16:creationId xmlns:a16="http://schemas.microsoft.com/office/drawing/2014/main" id="{7C9DCEBF-A17D-4374-831A-02AFB289DA62}"/>
                </a:ext>
              </a:extLst>
            </p:cNvPr>
            <p:cNvSpPr/>
            <p:nvPr/>
          </p:nvSpPr>
          <p:spPr>
            <a:xfrm>
              <a:off x="6580750" y="2183200"/>
              <a:ext cx="97702" cy="47600"/>
            </a:xfrm>
            <a:custGeom>
              <a:avLst/>
              <a:gdLst/>
              <a:ahLst/>
              <a:cxnLst/>
              <a:rect l="l" t="t" r="r" b="b"/>
              <a:pathLst>
                <a:path w="3000" h="1381" extrusionOk="0">
                  <a:moveTo>
                    <a:pt x="3000" y="1381"/>
                  </a:moveTo>
                  <a:cubicBezTo>
                    <a:pt x="1962" y="1014"/>
                    <a:pt x="971" y="518"/>
                    <a:pt x="0" y="0"/>
                  </a:cubicBezTo>
                </a:path>
              </a:pathLst>
            </a:custGeom>
            <a:noFill/>
            <a:ln w="9525" cap="flat" cmpd="sng">
              <a:solidFill>
                <a:srgbClr val="322824"/>
              </a:solidFill>
              <a:prstDash val="solid"/>
              <a:round/>
              <a:headEnd type="none" w="med" len="med"/>
              <a:tailEnd type="none" w="med" len="med"/>
            </a:ln>
          </p:spPr>
        </p:sp>
        <p:sp>
          <p:nvSpPr>
            <p:cNvPr id="26" name="Google Shape;1872;p56">
              <a:extLst>
                <a:ext uri="{FF2B5EF4-FFF2-40B4-BE49-F238E27FC236}">
                  <a16:creationId xmlns:a16="http://schemas.microsoft.com/office/drawing/2014/main" id="{844F59FB-0EF6-4707-A781-7414D4F9011A}"/>
                </a:ext>
              </a:extLst>
            </p:cNvPr>
            <p:cNvSpPr/>
            <p:nvPr/>
          </p:nvSpPr>
          <p:spPr>
            <a:xfrm rot="-3671283">
              <a:off x="7054998" y="2171300"/>
              <a:ext cx="97700" cy="47601"/>
            </a:xfrm>
            <a:custGeom>
              <a:avLst/>
              <a:gdLst/>
              <a:ahLst/>
              <a:cxnLst/>
              <a:rect l="l" t="t" r="r" b="b"/>
              <a:pathLst>
                <a:path w="3000" h="1381" extrusionOk="0">
                  <a:moveTo>
                    <a:pt x="3000" y="1381"/>
                  </a:moveTo>
                  <a:cubicBezTo>
                    <a:pt x="1962" y="1014"/>
                    <a:pt x="971" y="518"/>
                    <a:pt x="0" y="0"/>
                  </a:cubicBezTo>
                </a:path>
              </a:pathLst>
            </a:custGeom>
            <a:noFill/>
            <a:ln w="9525" cap="flat" cmpd="sng">
              <a:solidFill>
                <a:srgbClr val="322824"/>
              </a:solidFill>
              <a:prstDash val="solid"/>
              <a:round/>
              <a:headEnd type="none" w="med" len="med"/>
              <a:tailEnd type="none" w="med" len="med"/>
            </a:ln>
          </p:spPr>
        </p:sp>
      </p:grpSp>
      <p:sp>
        <p:nvSpPr>
          <p:cNvPr id="52" name="Google Shape;1873;p56">
            <a:extLst>
              <a:ext uri="{FF2B5EF4-FFF2-40B4-BE49-F238E27FC236}">
                <a16:creationId xmlns:a16="http://schemas.microsoft.com/office/drawing/2014/main" id="{0A65F7FC-9F3D-4153-B33E-A5ABCFECE71F}"/>
              </a:ext>
            </a:extLst>
          </p:cNvPr>
          <p:cNvSpPr txBox="1">
            <a:spLocks/>
          </p:cNvSpPr>
          <p:nvPr/>
        </p:nvSpPr>
        <p:spPr>
          <a:xfrm>
            <a:off x="2121733" y="4994933"/>
            <a:ext cx="4927200" cy="1298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4267" dirty="0"/>
              <a:t>Nurse</a:t>
            </a:r>
          </a:p>
        </p:txBody>
      </p:sp>
      <p:sp>
        <p:nvSpPr>
          <p:cNvPr id="53" name="Google Shape;1874;p56">
            <a:extLst>
              <a:ext uri="{FF2B5EF4-FFF2-40B4-BE49-F238E27FC236}">
                <a16:creationId xmlns:a16="http://schemas.microsoft.com/office/drawing/2014/main" id="{50A75933-E653-4539-BA88-ABAF1D09AD06}"/>
              </a:ext>
            </a:extLst>
          </p:cNvPr>
          <p:cNvSpPr txBox="1">
            <a:spLocks/>
          </p:cNvSpPr>
          <p:nvPr/>
        </p:nvSpPr>
        <p:spPr>
          <a:xfrm>
            <a:off x="1091381" y="5861533"/>
            <a:ext cx="5957552" cy="14064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spcAft>
                <a:spcPts val="4267"/>
              </a:spcAft>
              <a:buNone/>
            </a:pPr>
            <a:r>
              <a:rPr lang="en-US" sz="2400" dirty="0"/>
              <a:t>Saturn is composed mostly of hydrogen and helium</a:t>
            </a:r>
          </a:p>
        </p:txBody>
      </p:sp>
      <p:sp>
        <p:nvSpPr>
          <p:cNvPr id="54" name="Google Shape;1875;p56">
            <a:extLst>
              <a:ext uri="{FF2B5EF4-FFF2-40B4-BE49-F238E27FC236}">
                <a16:creationId xmlns:a16="http://schemas.microsoft.com/office/drawing/2014/main" id="{FD3212D7-1457-437F-A24E-885126D429E8}"/>
              </a:ext>
            </a:extLst>
          </p:cNvPr>
          <p:cNvSpPr txBox="1">
            <a:spLocks/>
          </p:cNvSpPr>
          <p:nvPr/>
        </p:nvSpPr>
        <p:spPr>
          <a:xfrm>
            <a:off x="2121733" y="9084635"/>
            <a:ext cx="4927200" cy="1298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4267"/>
              <a:t>Doctor</a:t>
            </a:r>
          </a:p>
        </p:txBody>
      </p:sp>
      <p:sp>
        <p:nvSpPr>
          <p:cNvPr id="56" name="Google Shape;1877;p56">
            <a:extLst>
              <a:ext uri="{FF2B5EF4-FFF2-40B4-BE49-F238E27FC236}">
                <a16:creationId xmlns:a16="http://schemas.microsoft.com/office/drawing/2014/main" id="{D9FB61F5-E60D-418B-8D12-DFB5CBE9EEBE}"/>
              </a:ext>
            </a:extLst>
          </p:cNvPr>
          <p:cNvSpPr txBox="1">
            <a:spLocks/>
          </p:cNvSpPr>
          <p:nvPr/>
        </p:nvSpPr>
        <p:spPr>
          <a:xfrm>
            <a:off x="16714800" y="6756768"/>
            <a:ext cx="4927200" cy="1298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4267"/>
              <a:t>Surgeon</a:t>
            </a:r>
          </a:p>
        </p:txBody>
      </p:sp>
      <p:grpSp>
        <p:nvGrpSpPr>
          <p:cNvPr id="58" name="Google Shape;1882;p56">
            <a:extLst>
              <a:ext uri="{FF2B5EF4-FFF2-40B4-BE49-F238E27FC236}">
                <a16:creationId xmlns:a16="http://schemas.microsoft.com/office/drawing/2014/main" id="{271494BE-28EA-4200-A3D9-FDAD54F181C7}"/>
              </a:ext>
            </a:extLst>
          </p:cNvPr>
          <p:cNvGrpSpPr/>
          <p:nvPr/>
        </p:nvGrpSpPr>
        <p:grpSpPr>
          <a:xfrm>
            <a:off x="10773512" y="5095612"/>
            <a:ext cx="2216699" cy="6972339"/>
            <a:chOff x="4059823" y="1347941"/>
            <a:chExt cx="901977" cy="2837052"/>
          </a:xfrm>
        </p:grpSpPr>
        <p:sp>
          <p:nvSpPr>
            <p:cNvPr id="59" name="Google Shape;1883;p56">
              <a:extLst>
                <a:ext uri="{FF2B5EF4-FFF2-40B4-BE49-F238E27FC236}">
                  <a16:creationId xmlns:a16="http://schemas.microsoft.com/office/drawing/2014/main" id="{C3CC3A67-35F1-4210-A464-08C1638F5CA2}"/>
                </a:ext>
              </a:extLst>
            </p:cNvPr>
            <p:cNvSpPr/>
            <p:nvPr/>
          </p:nvSpPr>
          <p:spPr>
            <a:xfrm>
              <a:off x="4445447" y="1480728"/>
              <a:ext cx="130822" cy="139954"/>
            </a:xfrm>
            <a:custGeom>
              <a:avLst/>
              <a:gdLst/>
              <a:ahLst/>
              <a:cxnLst/>
              <a:rect l="l" t="t" r="r" b="b"/>
              <a:pathLst>
                <a:path w="9669" h="10344" extrusionOk="0">
                  <a:moveTo>
                    <a:pt x="7633" y="7437"/>
                  </a:moveTo>
                  <a:cubicBezTo>
                    <a:pt x="7443" y="7437"/>
                    <a:pt x="7252" y="7453"/>
                    <a:pt x="7065" y="7435"/>
                  </a:cubicBezTo>
                  <a:cubicBezTo>
                    <a:pt x="6423" y="7374"/>
                    <a:pt x="6053" y="7589"/>
                    <a:pt x="6135" y="8300"/>
                  </a:cubicBezTo>
                  <a:cubicBezTo>
                    <a:pt x="6147" y="8394"/>
                    <a:pt x="6139" y="8489"/>
                    <a:pt x="6135" y="8584"/>
                  </a:cubicBezTo>
                  <a:cubicBezTo>
                    <a:pt x="6077" y="9911"/>
                    <a:pt x="5594" y="10344"/>
                    <a:pt x="4299" y="10231"/>
                  </a:cubicBezTo>
                  <a:cubicBezTo>
                    <a:pt x="3487" y="10159"/>
                    <a:pt x="3250" y="9916"/>
                    <a:pt x="3179" y="9084"/>
                  </a:cubicBezTo>
                  <a:cubicBezTo>
                    <a:pt x="3028" y="7308"/>
                    <a:pt x="3028" y="7308"/>
                    <a:pt x="1308" y="7187"/>
                  </a:cubicBezTo>
                  <a:cubicBezTo>
                    <a:pt x="230" y="7112"/>
                    <a:pt x="50" y="6913"/>
                    <a:pt x="28" y="5774"/>
                  </a:cubicBezTo>
                  <a:cubicBezTo>
                    <a:pt x="0" y="4406"/>
                    <a:pt x="210" y="4112"/>
                    <a:pt x="1287" y="4020"/>
                  </a:cubicBezTo>
                  <a:cubicBezTo>
                    <a:pt x="3127" y="3861"/>
                    <a:pt x="3124" y="3861"/>
                    <a:pt x="3192" y="2052"/>
                  </a:cubicBezTo>
                  <a:cubicBezTo>
                    <a:pt x="3203" y="1722"/>
                    <a:pt x="3230" y="1391"/>
                    <a:pt x="3276" y="1064"/>
                  </a:cubicBezTo>
                  <a:cubicBezTo>
                    <a:pt x="3320" y="761"/>
                    <a:pt x="3521" y="547"/>
                    <a:pt x="3788" y="426"/>
                  </a:cubicBezTo>
                  <a:cubicBezTo>
                    <a:pt x="4721" y="0"/>
                    <a:pt x="6070" y="836"/>
                    <a:pt x="6135" y="1854"/>
                  </a:cubicBezTo>
                  <a:cubicBezTo>
                    <a:pt x="6182" y="2555"/>
                    <a:pt x="5834" y="3425"/>
                    <a:pt x="6330" y="3910"/>
                  </a:cubicBezTo>
                  <a:cubicBezTo>
                    <a:pt x="6796" y="4367"/>
                    <a:pt x="7667" y="4232"/>
                    <a:pt x="8362" y="4351"/>
                  </a:cubicBezTo>
                  <a:cubicBezTo>
                    <a:pt x="9372" y="4523"/>
                    <a:pt x="9669" y="5081"/>
                    <a:pt x="9529" y="6393"/>
                  </a:cubicBezTo>
                  <a:cubicBezTo>
                    <a:pt x="9433" y="7294"/>
                    <a:pt x="9223" y="7445"/>
                    <a:pt x="8058" y="7453"/>
                  </a:cubicBezTo>
                  <a:cubicBezTo>
                    <a:pt x="7916" y="7454"/>
                    <a:pt x="7775" y="7453"/>
                    <a:pt x="7633" y="7453"/>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60" name="Google Shape;1884;p56">
              <a:extLst>
                <a:ext uri="{FF2B5EF4-FFF2-40B4-BE49-F238E27FC236}">
                  <a16:creationId xmlns:a16="http://schemas.microsoft.com/office/drawing/2014/main" id="{E47E82F5-AE37-4C22-8BFC-12416B368A4A}"/>
                </a:ext>
              </a:extLst>
            </p:cNvPr>
            <p:cNvGrpSpPr/>
            <p:nvPr/>
          </p:nvGrpSpPr>
          <p:grpSpPr>
            <a:xfrm>
              <a:off x="4059823" y="1347941"/>
              <a:ext cx="901977" cy="2837052"/>
              <a:chOff x="3656286" y="1728941"/>
              <a:chExt cx="901977" cy="2837052"/>
            </a:xfrm>
          </p:grpSpPr>
          <p:sp>
            <p:nvSpPr>
              <p:cNvPr id="61" name="Google Shape;1885;p56">
                <a:extLst>
                  <a:ext uri="{FF2B5EF4-FFF2-40B4-BE49-F238E27FC236}">
                    <a16:creationId xmlns:a16="http://schemas.microsoft.com/office/drawing/2014/main" id="{6A68A15D-057B-4CBF-94E1-75B56F5174C2}"/>
                  </a:ext>
                </a:extLst>
              </p:cNvPr>
              <p:cNvSpPr/>
              <p:nvPr/>
            </p:nvSpPr>
            <p:spPr>
              <a:xfrm>
                <a:off x="3656286" y="1728941"/>
                <a:ext cx="901977" cy="2837052"/>
              </a:xfrm>
              <a:custGeom>
                <a:avLst/>
                <a:gdLst/>
                <a:ahLst/>
                <a:cxnLst/>
                <a:rect l="l" t="t" r="r" b="b"/>
                <a:pathLst>
                  <a:path w="66665" h="209686" extrusionOk="0">
                    <a:moveTo>
                      <a:pt x="52000" y="21600"/>
                    </a:moveTo>
                    <a:cubicBezTo>
                      <a:pt x="52726" y="21961"/>
                      <a:pt x="53495" y="22312"/>
                      <a:pt x="54213" y="22774"/>
                    </a:cubicBezTo>
                    <a:cubicBezTo>
                      <a:pt x="58356" y="25448"/>
                      <a:pt x="60368" y="29347"/>
                      <a:pt x="60807" y="34148"/>
                    </a:cubicBezTo>
                    <a:cubicBezTo>
                      <a:pt x="60981" y="36035"/>
                      <a:pt x="61115" y="37932"/>
                      <a:pt x="61065" y="39831"/>
                    </a:cubicBezTo>
                    <a:cubicBezTo>
                      <a:pt x="61013" y="41901"/>
                      <a:pt x="61434" y="43878"/>
                      <a:pt x="62112" y="45820"/>
                    </a:cubicBezTo>
                    <a:cubicBezTo>
                      <a:pt x="62738" y="47608"/>
                      <a:pt x="63349" y="49402"/>
                      <a:pt x="63777" y="51253"/>
                    </a:cubicBezTo>
                    <a:cubicBezTo>
                      <a:pt x="64560" y="54653"/>
                      <a:pt x="64626" y="58033"/>
                      <a:pt x="63353" y="61328"/>
                    </a:cubicBezTo>
                    <a:cubicBezTo>
                      <a:pt x="62039" y="64728"/>
                      <a:pt x="61675" y="68202"/>
                      <a:pt x="62134" y="71808"/>
                    </a:cubicBezTo>
                    <a:cubicBezTo>
                      <a:pt x="62306" y="73163"/>
                      <a:pt x="62263" y="74545"/>
                      <a:pt x="62033" y="75919"/>
                    </a:cubicBezTo>
                    <a:cubicBezTo>
                      <a:pt x="61578" y="78619"/>
                      <a:pt x="60090" y="80603"/>
                      <a:pt x="57901" y="82132"/>
                    </a:cubicBezTo>
                    <a:cubicBezTo>
                      <a:pt x="57267" y="82574"/>
                      <a:pt x="56531" y="82767"/>
                      <a:pt x="55785" y="82912"/>
                    </a:cubicBezTo>
                    <a:cubicBezTo>
                      <a:pt x="55416" y="82983"/>
                      <a:pt x="55034" y="82995"/>
                      <a:pt x="54735" y="83215"/>
                    </a:cubicBezTo>
                    <a:cubicBezTo>
                      <a:pt x="59319" y="90238"/>
                      <a:pt x="62507" y="97876"/>
                      <a:pt x="65167" y="105748"/>
                    </a:cubicBezTo>
                    <a:cubicBezTo>
                      <a:pt x="66267" y="109006"/>
                      <a:pt x="66665" y="112398"/>
                      <a:pt x="66490" y="115846"/>
                    </a:cubicBezTo>
                    <a:cubicBezTo>
                      <a:pt x="66415" y="117370"/>
                      <a:pt x="66149" y="118856"/>
                      <a:pt x="65713" y="120317"/>
                    </a:cubicBezTo>
                    <a:cubicBezTo>
                      <a:pt x="65187" y="122091"/>
                      <a:pt x="64127" y="123445"/>
                      <a:pt x="62494" y="124293"/>
                    </a:cubicBezTo>
                    <a:cubicBezTo>
                      <a:pt x="61903" y="124600"/>
                      <a:pt x="61528" y="125002"/>
                      <a:pt x="61239" y="125567"/>
                    </a:cubicBezTo>
                    <a:cubicBezTo>
                      <a:pt x="60935" y="126157"/>
                      <a:pt x="60595" y="126727"/>
                      <a:pt x="60235" y="127285"/>
                    </a:cubicBezTo>
                    <a:cubicBezTo>
                      <a:pt x="58645" y="129755"/>
                      <a:pt x="56403" y="131016"/>
                      <a:pt x="53434" y="130908"/>
                    </a:cubicBezTo>
                    <a:cubicBezTo>
                      <a:pt x="53101" y="130895"/>
                      <a:pt x="52764" y="130926"/>
                      <a:pt x="52439" y="130875"/>
                    </a:cubicBezTo>
                    <a:cubicBezTo>
                      <a:pt x="51927" y="130793"/>
                      <a:pt x="51762" y="131001"/>
                      <a:pt x="51765" y="131489"/>
                    </a:cubicBezTo>
                    <a:cubicBezTo>
                      <a:pt x="51776" y="132963"/>
                      <a:pt x="51975" y="134419"/>
                      <a:pt x="52142" y="135878"/>
                    </a:cubicBezTo>
                    <a:cubicBezTo>
                      <a:pt x="52985" y="143294"/>
                      <a:pt x="54749" y="150520"/>
                      <a:pt x="56647" y="157720"/>
                    </a:cubicBezTo>
                    <a:cubicBezTo>
                      <a:pt x="57335" y="160332"/>
                      <a:pt x="57937" y="162967"/>
                      <a:pt x="58404" y="165628"/>
                    </a:cubicBezTo>
                    <a:cubicBezTo>
                      <a:pt x="58767" y="167703"/>
                      <a:pt x="58556" y="168252"/>
                      <a:pt x="56755" y="169399"/>
                    </a:cubicBezTo>
                    <a:cubicBezTo>
                      <a:pt x="54573" y="170788"/>
                      <a:pt x="52181" y="171671"/>
                      <a:pt x="49684" y="172291"/>
                    </a:cubicBezTo>
                    <a:cubicBezTo>
                      <a:pt x="48529" y="172578"/>
                      <a:pt x="48506" y="172579"/>
                      <a:pt x="48562" y="173718"/>
                    </a:cubicBezTo>
                    <a:cubicBezTo>
                      <a:pt x="48824" y="179171"/>
                      <a:pt x="48846" y="184624"/>
                      <a:pt x="48792" y="190082"/>
                    </a:cubicBezTo>
                    <a:cubicBezTo>
                      <a:pt x="48787" y="190650"/>
                      <a:pt x="48808" y="191221"/>
                      <a:pt x="48851" y="191788"/>
                    </a:cubicBezTo>
                    <a:cubicBezTo>
                      <a:pt x="48977" y="193405"/>
                      <a:pt x="49556" y="194830"/>
                      <a:pt x="50750" y="195960"/>
                    </a:cubicBezTo>
                    <a:cubicBezTo>
                      <a:pt x="52060" y="197198"/>
                      <a:pt x="53387" y="198418"/>
                      <a:pt x="54709" y="199645"/>
                    </a:cubicBezTo>
                    <a:cubicBezTo>
                      <a:pt x="55650" y="200519"/>
                      <a:pt x="56540" y="201445"/>
                      <a:pt x="57275" y="202495"/>
                    </a:cubicBezTo>
                    <a:cubicBezTo>
                      <a:pt x="58263" y="203906"/>
                      <a:pt x="58812" y="205433"/>
                      <a:pt x="58272" y="207184"/>
                    </a:cubicBezTo>
                    <a:cubicBezTo>
                      <a:pt x="57800" y="208715"/>
                      <a:pt x="56755" y="209526"/>
                      <a:pt x="55148" y="209607"/>
                    </a:cubicBezTo>
                    <a:cubicBezTo>
                      <a:pt x="53610" y="209685"/>
                      <a:pt x="52104" y="209492"/>
                      <a:pt x="50691" y="208887"/>
                    </a:cubicBezTo>
                    <a:cubicBezTo>
                      <a:pt x="46990" y="207300"/>
                      <a:pt x="43354" y="205587"/>
                      <a:pt x="39930" y="203433"/>
                    </a:cubicBezTo>
                    <a:cubicBezTo>
                      <a:pt x="38108" y="202284"/>
                      <a:pt x="37348" y="200755"/>
                      <a:pt x="37592" y="198654"/>
                    </a:cubicBezTo>
                    <a:cubicBezTo>
                      <a:pt x="38262" y="192875"/>
                      <a:pt x="37904" y="187098"/>
                      <a:pt x="37559" y="181319"/>
                    </a:cubicBezTo>
                    <a:cubicBezTo>
                      <a:pt x="37436" y="179237"/>
                      <a:pt x="37446" y="177148"/>
                      <a:pt x="37390" y="175061"/>
                    </a:cubicBezTo>
                    <a:cubicBezTo>
                      <a:pt x="37363" y="174080"/>
                      <a:pt x="37359" y="174150"/>
                      <a:pt x="36360" y="174185"/>
                    </a:cubicBezTo>
                    <a:cubicBezTo>
                      <a:pt x="34513" y="174250"/>
                      <a:pt x="32657" y="174308"/>
                      <a:pt x="30814" y="174197"/>
                    </a:cubicBezTo>
                    <a:cubicBezTo>
                      <a:pt x="30013" y="174147"/>
                      <a:pt x="29858" y="174291"/>
                      <a:pt x="29838" y="175049"/>
                    </a:cubicBezTo>
                    <a:cubicBezTo>
                      <a:pt x="29747" y="178606"/>
                      <a:pt x="29671" y="182163"/>
                      <a:pt x="29446" y="185713"/>
                    </a:cubicBezTo>
                    <a:cubicBezTo>
                      <a:pt x="29169" y="190033"/>
                      <a:pt x="29212" y="194341"/>
                      <a:pt x="29644" y="198643"/>
                    </a:cubicBezTo>
                    <a:cubicBezTo>
                      <a:pt x="29863" y="200822"/>
                      <a:pt x="29069" y="202353"/>
                      <a:pt x="27197" y="203511"/>
                    </a:cubicBezTo>
                    <a:cubicBezTo>
                      <a:pt x="23840" y="205587"/>
                      <a:pt x="20297" y="207276"/>
                      <a:pt x="16684" y="208829"/>
                    </a:cubicBezTo>
                    <a:cubicBezTo>
                      <a:pt x="15365" y="209397"/>
                      <a:pt x="13973" y="209638"/>
                      <a:pt x="12525" y="209615"/>
                    </a:cubicBezTo>
                    <a:cubicBezTo>
                      <a:pt x="9905" y="209572"/>
                      <a:pt x="8325" y="207661"/>
                      <a:pt x="8829" y="205084"/>
                    </a:cubicBezTo>
                    <a:cubicBezTo>
                      <a:pt x="9052" y="203942"/>
                      <a:pt x="9570" y="202945"/>
                      <a:pt x="10298" y="202043"/>
                    </a:cubicBezTo>
                    <a:cubicBezTo>
                      <a:pt x="11558" y="200484"/>
                      <a:pt x="12946" y="199030"/>
                      <a:pt x="14535" y="197841"/>
                    </a:cubicBezTo>
                    <a:cubicBezTo>
                      <a:pt x="17549" y="195581"/>
                      <a:pt x="18666" y="192686"/>
                      <a:pt x="18493" y="188945"/>
                    </a:cubicBezTo>
                    <a:cubicBezTo>
                      <a:pt x="18268" y="184068"/>
                      <a:pt x="18381" y="179175"/>
                      <a:pt x="18670" y="174293"/>
                    </a:cubicBezTo>
                    <a:cubicBezTo>
                      <a:pt x="18685" y="174056"/>
                      <a:pt x="18657" y="173815"/>
                      <a:pt x="18690" y="173582"/>
                    </a:cubicBezTo>
                    <a:cubicBezTo>
                      <a:pt x="18785" y="172912"/>
                      <a:pt x="18579" y="172596"/>
                      <a:pt x="17843" y="172453"/>
                    </a:cubicBezTo>
                    <a:cubicBezTo>
                      <a:pt x="16401" y="172174"/>
                      <a:pt x="14992" y="171745"/>
                      <a:pt x="13640" y="171173"/>
                    </a:cubicBezTo>
                    <a:cubicBezTo>
                      <a:pt x="12548" y="170709"/>
                      <a:pt x="11473" y="170214"/>
                      <a:pt x="10459" y="169602"/>
                    </a:cubicBezTo>
                    <a:cubicBezTo>
                      <a:pt x="8333" y="168320"/>
                      <a:pt x="8086" y="167745"/>
                      <a:pt x="8539" y="165292"/>
                    </a:cubicBezTo>
                    <a:cubicBezTo>
                      <a:pt x="9495" y="160113"/>
                      <a:pt x="10974" y="155059"/>
                      <a:pt x="12205" y="149945"/>
                    </a:cubicBezTo>
                    <a:cubicBezTo>
                      <a:pt x="13626" y="144037"/>
                      <a:pt x="14640" y="138061"/>
                      <a:pt x="15125" y="132000"/>
                    </a:cubicBezTo>
                    <a:cubicBezTo>
                      <a:pt x="15214" y="130883"/>
                      <a:pt x="15211" y="130822"/>
                      <a:pt x="14155" y="130911"/>
                    </a:cubicBezTo>
                    <a:cubicBezTo>
                      <a:pt x="10242" y="131250"/>
                      <a:pt x="7628" y="129394"/>
                      <a:pt x="5911" y="126060"/>
                    </a:cubicBezTo>
                    <a:cubicBezTo>
                      <a:pt x="5460" y="125186"/>
                      <a:pt x="4900" y="124549"/>
                      <a:pt x="4022" y="124065"/>
                    </a:cubicBezTo>
                    <a:cubicBezTo>
                      <a:pt x="2400" y="123168"/>
                      <a:pt x="1503" y="121669"/>
                      <a:pt x="1043" y="119904"/>
                    </a:cubicBezTo>
                    <a:cubicBezTo>
                      <a:pt x="0" y="115906"/>
                      <a:pt x="237" y="111911"/>
                      <a:pt x="1126" y="107930"/>
                    </a:cubicBezTo>
                    <a:cubicBezTo>
                      <a:pt x="1644" y="105612"/>
                      <a:pt x="2402" y="103370"/>
                      <a:pt x="3312" y="101176"/>
                    </a:cubicBezTo>
                    <a:cubicBezTo>
                      <a:pt x="5201" y="96625"/>
                      <a:pt x="7040" y="92053"/>
                      <a:pt x="9409" y="87719"/>
                    </a:cubicBezTo>
                    <a:cubicBezTo>
                      <a:pt x="10249" y="86185"/>
                      <a:pt x="11199" y="84722"/>
                      <a:pt x="12213" y="83223"/>
                    </a:cubicBezTo>
                    <a:cubicBezTo>
                      <a:pt x="11976" y="83133"/>
                      <a:pt x="11808" y="83017"/>
                      <a:pt x="11633" y="83008"/>
                    </a:cubicBezTo>
                    <a:cubicBezTo>
                      <a:pt x="8272" y="82841"/>
                      <a:pt x="4923" y="78905"/>
                      <a:pt x="4738" y="75044"/>
                    </a:cubicBezTo>
                    <a:cubicBezTo>
                      <a:pt x="4668" y="73573"/>
                      <a:pt x="4662" y="72096"/>
                      <a:pt x="4829" y="70637"/>
                    </a:cubicBezTo>
                    <a:cubicBezTo>
                      <a:pt x="5150" y="67852"/>
                      <a:pt x="4841" y="65159"/>
                      <a:pt x="3932" y="62513"/>
                    </a:cubicBezTo>
                    <a:cubicBezTo>
                      <a:pt x="3394" y="60948"/>
                      <a:pt x="2831" y="59389"/>
                      <a:pt x="2651" y="57718"/>
                    </a:cubicBezTo>
                    <a:cubicBezTo>
                      <a:pt x="2364" y="55080"/>
                      <a:pt x="2719" y="52514"/>
                      <a:pt x="3437" y="49988"/>
                    </a:cubicBezTo>
                    <a:cubicBezTo>
                      <a:pt x="3813" y="48668"/>
                      <a:pt x="4235" y="47357"/>
                      <a:pt x="4708" y="46068"/>
                    </a:cubicBezTo>
                    <a:cubicBezTo>
                      <a:pt x="5588" y="43673"/>
                      <a:pt x="5884" y="41202"/>
                      <a:pt x="5869" y="38667"/>
                    </a:cubicBezTo>
                    <a:cubicBezTo>
                      <a:pt x="5858" y="36532"/>
                      <a:pt x="5916" y="34398"/>
                      <a:pt x="6336" y="32293"/>
                    </a:cubicBezTo>
                    <a:cubicBezTo>
                      <a:pt x="7310" y="27395"/>
                      <a:pt x="10039" y="23867"/>
                      <a:pt x="14571" y="21746"/>
                    </a:cubicBezTo>
                    <a:cubicBezTo>
                      <a:pt x="14695" y="21687"/>
                      <a:pt x="14811" y="21609"/>
                      <a:pt x="14967" y="21519"/>
                    </a:cubicBezTo>
                    <a:cubicBezTo>
                      <a:pt x="14331" y="19875"/>
                      <a:pt x="13669" y="18261"/>
                      <a:pt x="13083" y="16618"/>
                    </a:cubicBezTo>
                    <a:cubicBezTo>
                      <a:pt x="12556" y="15147"/>
                      <a:pt x="12108" y="13648"/>
                      <a:pt x="11633" y="12158"/>
                    </a:cubicBezTo>
                    <a:cubicBezTo>
                      <a:pt x="11206" y="10814"/>
                      <a:pt x="11498" y="9680"/>
                      <a:pt x="12505" y="8652"/>
                    </a:cubicBezTo>
                    <a:cubicBezTo>
                      <a:pt x="14326" y="6792"/>
                      <a:pt x="16547" y="5520"/>
                      <a:pt x="18778" y="4275"/>
                    </a:cubicBezTo>
                    <a:cubicBezTo>
                      <a:pt x="23054" y="1891"/>
                      <a:pt x="27587" y="322"/>
                      <a:pt x="32531" y="143"/>
                    </a:cubicBezTo>
                    <a:cubicBezTo>
                      <a:pt x="36429" y="1"/>
                      <a:pt x="40156" y="772"/>
                      <a:pt x="43769" y="2205"/>
                    </a:cubicBezTo>
                    <a:cubicBezTo>
                      <a:pt x="46871" y="3434"/>
                      <a:pt x="49732" y="5097"/>
                      <a:pt x="52475" y="6978"/>
                    </a:cubicBezTo>
                    <a:cubicBezTo>
                      <a:pt x="52632" y="7086"/>
                      <a:pt x="52791" y="7191"/>
                      <a:pt x="52933" y="7316"/>
                    </a:cubicBezTo>
                    <a:cubicBezTo>
                      <a:pt x="56046" y="10035"/>
                      <a:pt x="55797" y="10377"/>
                      <a:pt x="54879" y="13395"/>
                    </a:cubicBezTo>
                    <a:cubicBezTo>
                      <a:pt x="54161" y="15751"/>
                      <a:pt x="53324" y="18072"/>
                      <a:pt x="52369" y="20342"/>
                    </a:cubicBezTo>
                    <a:cubicBezTo>
                      <a:pt x="52209" y="20723"/>
                      <a:pt x="51917" y="21073"/>
                      <a:pt x="52000" y="2160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62" name="Google Shape;1886;p56">
                <a:extLst>
                  <a:ext uri="{FF2B5EF4-FFF2-40B4-BE49-F238E27FC236}">
                    <a16:creationId xmlns:a16="http://schemas.microsoft.com/office/drawing/2014/main" id="{005452B3-8AC5-4DA9-86CC-5462E70B50C9}"/>
                  </a:ext>
                </a:extLst>
              </p:cNvPr>
              <p:cNvGrpSpPr/>
              <p:nvPr/>
            </p:nvGrpSpPr>
            <p:grpSpPr>
              <a:xfrm>
                <a:off x="3674864" y="1731755"/>
                <a:ext cx="865970" cy="2815099"/>
                <a:chOff x="3598166" y="1503270"/>
                <a:chExt cx="956450" cy="3109233"/>
              </a:xfrm>
            </p:grpSpPr>
            <p:sp>
              <p:nvSpPr>
                <p:cNvPr id="63" name="Google Shape;1887;p56">
                  <a:extLst>
                    <a:ext uri="{FF2B5EF4-FFF2-40B4-BE49-F238E27FC236}">
                      <a16:creationId xmlns:a16="http://schemas.microsoft.com/office/drawing/2014/main" id="{74AD04F2-81F9-49A4-A676-21369012D79E}"/>
                    </a:ext>
                  </a:extLst>
                </p:cNvPr>
                <p:cNvSpPr/>
                <p:nvPr/>
              </p:nvSpPr>
              <p:spPr>
                <a:xfrm>
                  <a:off x="3598166" y="2682012"/>
                  <a:ext cx="956450" cy="655816"/>
                </a:xfrm>
                <a:custGeom>
                  <a:avLst/>
                  <a:gdLst/>
                  <a:ahLst/>
                  <a:cxnLst/>
                  <a:rect l="l" t="t" r="r" b="b"/>
                  <a:pathLst>
                    <a:path w="63998" h="43882" extrusionOk="0">
                      <a:moveTo>
                        <a:pt x="3524" y="43882"/>
                      </a:moveTo>
                      <a:cubicBezTo>
                        <a:pt x="2064" y="43088"/>
                        <a:pt x="1409" y="41920"/>
                        <a:pt x="1018" y="40557"/>
                      </a:cubicBezTo>
                      <a:cubicBezTo>
                        <a:pt x="1" y="37000"/>
                        <a:pt x="207" y="33432"/>
                        <a:pt x="915" y="29857"/>
                      </a:cubicBezTo>
                      <a:cubicBezTo>
                        <a:pt x="1571" y="26533"/>
                        <a:pt x="2812" y="23403"/>
                        <a:pt x="4130" y="20304"/>
                      </a:cubicBezTo>
                      <a:cubicBezTo>
                        <a:pt x="6076" y="15724"/>
                        <a:pt x="7966" y="11113"/>
                        <a:pt x="10632" y="6879"/>
                      </a:cubicBezTo>
                      <a:cubicBezTo>
                        <a:pt x="11189" y="5993"/>
                        <a:pt x="11818" y="5166"/>
                        <a:pt x="12509" y="4379"/>
                      </a:cubicBezTo>
                      <a:cubicBezTo>
                        <a:pt x="13279" y="3501"/>
                        <a:pt x="14219" y="2844"/>
                        <a:pt x="15316" y="2507"/>
                      </a:cubicBezTo>
                      <a:cubicBezTo>
                        <a:pt x="17851" y="1732"/>
                        <a:pt x="20405" y="1012"/>
                        <a:pt x="22909" y="130"/>
                      </a:cubicBezTo>
                      <a:cubicBezTo>
                        <a:pt x="23032" y="87"/>
                        <a:pt x="23187" y="125"/>
                        <a:pt x="23315" y="125"/>
                      </a:cubicBezTo>
                      <a:cubicBezTo>
                        <a:pt x="23483" y="179"/>
                        <a:pt x="23555" y="323"/>
                        <a:pt x="23533" y="452"/>
                      </a:cubicBezTo>
                      <a:cubicBezTo>
                        <a:pt x="23268" y="2003"/>
                        <a:pt x="24144" y="2833"/>
                        <a:pt x="25303" y="3673"/>
                      </a:cubicBezTo>
                      <a:cubicBezTo>
                        <a:pt x="27486" y="5255"/>
                        <a:pt x="29783" y="6265"/>
                        <a:pt x="32543" y="6135"/>
                      </a:cubicBezTo>
                      <a:cubicBezTo>
                        <a:pt x="34303" y="6051"/>
                        <a:pt x="35889" y="5540"/>
                        <a:pt x="37377" y="4649"/>
                      </a:cubicBezTo>
                      <a:cubicBezTo>
                        <a:pt x="37822" y="4382"/>
                        <a:pt x="38222" y="4036"/>
                        <a:pt x="38669" y="3769"/>
                      </a:cubicBezTo>
                      <a:cubicBezTo>
                        <a:pt x="40015" y="2971"/>
                        <a:pt x="41040" y="2002"/>
                        <a:pt x="40569" y="222"/>
                      </a:cubicBezTo>
                      <a:cubicBezTo>
                        <a:pt x="41117" y="1"/>
                        <a:pt x="41497" y="185"/>
                        <a:pt x="41885" y="327"/>
                      </a:cubicBezTo>
                      <a:cubicBezTo>
                        <a:pt x="43707" y="997"/>
                        <a:pt x="45546" y="1644"/>
                        <a:pt x="47440" y="2063"/>
                      </a:cubicBezTo>
                      <a:cubicBezTo>
                        <a:pt x="49978" y="2625"/>
                        <a:pt x="51745" y="4142"/>
                        <a:pt x="53109" y="6253"/>
                      </a:cubicBezTo>
                      <a:cubicBezTo>
                        <a:pt x="54964" y="9130"/>
                        <a:pt x="56503" y="12176"/>
                        <a:pt x="57857" y="15313"/>
                      </a:cubicBezTo>
                      <a:cubicBezTo>
                        <a:pt x="59021" y="18012"/>
                        <a:pt x="60172" y="20717"/>
                        <a:pt x="61272" y="23442"/>
                      </a:cubicBezTo>
                      <a:cubicBezTo>
                        <a:pt x="62993" y="27708"/>
                        <a:pt x="63998" y="32113"/>
                        <a:pt x="63754" y="36755"/>
                      </a:cubicBezTo>
                      <a:cubicBezTo>
                        <a:pt x="63676" y="38237"/>
                        <a:pt x="63435" y="39678"/>
                        <a:pt x="62952" y="41074"/>
                      </a:cubicBezTo>
                      <a:cubicBezTo>
                        <a:pt x="62542" y="42260"/>
                        <a:pt x="61882" y="43261"/>
                        <a:pt x="60690" y="43815"/>
                      </a:cubicBezTo>
                      <a:cubicBezTo>
                        <a:pt x="60340" y="43381"/>
                        <a:pt x="60339" y="42886"/>
                        <a:pt x="60196" y="42438"/>
                      </a:cubicBezTo>
                      <a:cubicBezTo>
                        <a:pt x="59552" y="40417"/>
                        <a:pt x="58366" y="38842"/>
                        <a:pt x="56550" y="37698"/>
                      </a:cubicBezTo>
                      <a:cubicBezTo>
                        <a:pt x="55531" y="37057"/>
                        <a:pt x="54557" y="36893"/>
                        <a:pt x="53465" y="37406"/>
                      </a:cubicBezTo>
                      <a:cubicBezTo>
                        <a:pt x="53225" y="37519"/>
                        <a:pt x="52993" y="37739"/>
                        <a:pt x="52679" y="37615"/>
                      </a:cubicBezTo>
                      <a:cubicBezTo>
                        <a:pt x="52464" y="37344"/>
                        <a:pt x="52607" y="37061"/>
                        <a:pt x="52693" y="36807"/>
                      </a:cubicBezTo>
                      <a:cubicBezTo>
                        <a:pt x="53676" y="33895"/>
                        <a:pt x="52911" y="31284"/>
                        <a:pt x="51251" y="28873"/>
                      </a:cubicBezTo>
                      <a:cubicBezTo>
                        <a:pt x="50941" y="28423"/>
                        <a:pt x="50817" y="28109"/>
                        <a:pt x="50999" y="27613"/>
                      </a:cubicBezTo>
                      <a:cubicBezTo>
                        <a:pt x="51906" y="25117"/>
                        <a:pt x="51744" y="22572"/>
                        <a:pt x="51228" y="20037"/>
                      </a:cubicBezTo>
                      <a:cubicBezTo>
                        <a:pt x="50944" y="18646"/>
                        <a:pt x="50535" y="17280"/>
                        <a:pt x="50175" y="15905"/>
                      </a:cubicBezTo>
                      <a:cubicBezTo>
                        <a:pt x="50116" y="15677"/>
                        <a:pt x="50048" y="15440"/>
                        <a:pt x="49927" y="15244"/>
                      </a:cubicBezTo>
                      <a:cubicBezTo>
                        <a:pt x="49832" y="15093"/>
                        <a:pt x="49660" y="14969"/>
                        <a:pt x="49445" y="15001"/>
                      </a:cubicBezTo>
                      <a:cubicBezTo>
                        <a:pt x="49184" y="15037"/>
                        <a:pt x="49016" y="15195"/>
                        <a:pt x="48956" y="15442"/>
                      </a:cubicBezTo>
                      <a:cubicBezTo>
                        <a:pt x="48865" y="15826"/>
                        <a:pt x="48995" y="16185"/>
                        <a:pt x="49080" y="16558"/>
                      </a:cubicBezTo>
                      <a:cubicBezTo>
                        <a:pt x="49569" y="18726"/>
                        <a:pt x="50278" y="20850"/>
                        <a:pt x="50318" y="23108"/>
                      </a:cubicBezTo>
                      <a:cubicBezTo>
                        <a:pt x="50344" y="24500"/>
                        <a:pt x="50252" y="25879"/>
                        <a:pt x="49713" y="27158"/>
                      </a:cubicBezTo>
                      <a:cubicBezTo>
                        <a:pt x="48714" y="29530"/>
                        <a:pt x="48413" y="31987"/>
                        <a:pt x="48519" y="34532"/>
                      </a:cubicBezTo>
                      <a:cubicBezTo>
                        <a:pt x="48573" y="35811"/>
                        <a:pt x="48500" y="37094"/>
                        <a:pt x="48535" y="38374"/>
                      </a:cubicBezTo>
                      <a:cubicBezTo>
                        <a:pt x="48556" y="39094"/>
                        <a:pt x="48443" y="39604"/>
                        <a:pt x="47556" y="39501"/>
                      </a:cubicBezTo>
                      <a:cubicBezTo>
                        <a:pt x="47419" y="39484"/>
                        <a:pt x="47275" y="39523"/>
                        <a:pt x="47134" y="39545"/>
                      </a:cubicBezTo>
                      <a:cubicBezTo>
                        <a:pt x="45713" y="39754"/>
                        <a:pt x="45245" y="40059"/>
                        <a:pt x="45042" y="41435"/>
                      </a:cubicBezTo>
                      <a:cubicBezTo>
                        <a:pt x="44922" y="42246"/>
                        <a:pt x="44564" y="42327"/>
                        <a:pt x="43942" y="42288"/>
                      </a:cubicBezTo>
                      <a:cubicBezTo>
                        <a:pt x="43705" y="42271"/>
                        <a:pt x="43467" y="42270"/>
                        <a:pt x="43231" y="42284"/>
                      </a:cubicBezTo>
                      <a:cubicBezTo>
                        <a:pt x="42731" y="42315"/>
                        <a:pt x="42581" y="42071"/>
                        <a:pt x="42582" y="41598"/>
                      </a:cubicBezTo>
                      <a:cubicBezTo>
                        <a:pt x="42586" y="40746"/>
                        <a:pt x="42589" y="39887"/>
                        <a:pt x="42500" y="39040"/>
                      </a:cubicBezTo>
                      <a:cubicBezTo>
                        <a:pt x="42386" y="37920"/>
                        <a:pt x="42227" y="37813"/>
                        <a:pt x="41104" y="37629"/>
                      </a:cubicBezTo>
                      <a:cubicBezTo>
                        <a:pt x="39878" y="37429"/>
                        <a:pt x="38642" y="37483"/>
                        <a:pt x="37412" y="37517"/>
                      </a:cubicBezTo>
                      <a:cubicBezTo>
                        <a:pt x="36520" y="37541"/>
                        <a:pt x="36252" y="37813"/>
                        <a:pt x="36209" y="38759"/>
                      </a:cubicBezTo>
                      <a:cubicBezTo>
                        <a:pt x="36167" y="39706"/>
                        <a:pt x="36235" y="40655"/>
                        <a:pt x="36279" y="41602"/>
                      </a:cubicBezTo>
                      <a:cubicBezTo>
                        <a:pt x="36302" y="42111"/>
                        <a:pt x="36162" y="42404"/>
                        <a:pt x="35588" y="42432"/>
                      </a:cubicBezTo>
                      <a:cubicBezTo>
                        <a:pt x="34824" y="42472"/>
                        <a:pt x="34682" y="42376"/>
                        <a:pt x="34688" y="41584"/>
                      </a:cubicBezTo>
                      <a:cubicBezTo>
                        <a:pt x="34697" y="39828"/>
                        <a:pt x="34737" y="38074"/>
                        <a:pt x="34727" y="36319"/>
                      </a:cubicBezTo>
                      <a:cubicBezTo>
                        <a:pt x="34720" y="35013"/>
                        <a:pt x="34491" y="34783"/>
                        <a:pt x="33166" y="34639"/>
                      </a:cubicBezTo>
                      <a:cubicBezTo>
                        <a:pt x="32315" y="34547"/>
                        <a:pt x="31463" y="34569"/>
                        <a:pt x="30612" y="34677"/>
                      </a:cubicBezTo>
                      <a:cubicBezTo>
                        <a:pt x="29835" y="34776"/>
                        <a:pt x="29454" y="35162"/>
                        <a:pt x="29414" y="35978"/>
                      </a:cubicBezTo>
                      <a:cubicBezTo>
                        <a:pt x="29357" y="37165"/>
                        <a:pt x="29349" y="38349"/>
                        <a:pt x="29393" y="39535"/>
                      </a:cubicBezTo>
                      <a:cubicBezTo>
                        <a:pt x="29413" y="40056"/>
                        <a:pt x="29450" y="40578"/>
                        <a:pt x="29458" y="41099"/>
                      </a:cubicBezTo>
                      <a:cubicBezTo>
                        <a:pt x="29479" y="42327"/>
                        <a:pt x="29424" y="42417"/>
                        <a:pt x="28723" y="42426"/>
                      </a:cubicBezTo>
                      <a:cubicBezTo>
                        <a:pt x="27988" y="42435"/>
                        <a:pt x="27898" y="42301"/>
                        <a:pt x="27895" y="41171"/>
                      </a:cubicBezTo>
                      <a:cubicBezTo>
                        <a:pt x="27893" y="40412"/>
                        <a:pt x="27920" y="39652"/>
                        <a:pt x="27897" y="38894"/>
                      </a:cubicBezTo>
                      <a:cubicBezTo>
                        <a:pt x="27863" y="37773"/>
                        <a:pt x="27653" y="37530"/>
                        <a:pt x="26571" y="37511"/>
                      </a:cubicBezTo>
                      <a:cubicBezTo>
                        <a:pt x="25388" y="37487"/>
                        <a:pt x="24200" y="37434"/>
                        <a:pt x="23019" y="37628"/>
                      </a:cubicBezTo>
                      <a:cubicBezTo>
                        <a:pt x="21902" y="37813"/>
                        <a:pt x="21666" y="38043"/>
                        <a:pt x="21612" y="39187"/>
                      </a:cubicBezTo>
                      <a:cubicBezTo>
                        <a:pt x="21574" y="39991"/>
                        <a:pt x="21579" y="40799"/>
                        <a:pt x="21597" y="41605"/>
                      </a:cubicBezTo>
                      <a:cubicBezTo>
                        <a:pt x="21609" y="42088"/>
                        <a:pt x="21425" y="42307"/>
                        <a:pt x="20935" y="42283"/>
                      </a:cubicBezTo>
                      <a:cubicBezTo>
                        <a:pt x="20604" y="42267"/>
                        <a:pt x="20270" y="42262"/>
                        <a:pt x="19941" y="42288"/>
                      </a:cubicBezTo>
                      <a:cubicBezTo>
                        <a:pt x="19358" y="42336"/>
                        <a:pt x="19157" y="42121"/>
                        <a:pt x="19070" y="41506"/>
                      </a:cubicBezTo>
                      <a:cubicBezTo>
                        <a:pt x="18869" y="40078"/>
                        <a:pt x="18490" y="39771"/>
                        <a:pt x="17070" y="39553"/>
                      </a:cubicBezTo>
                      <a:cubicBezTo>
                        <a:pt x="16836" y="39518"/>
                        <a:pt x="16597" y="39483"/>
                        <a:pt x="16364" y="39489"/>
                      </a:cubicBezTo>
                      <a:cubicBezTo>
                        <a:pt x="15800" y="39506"/>
                        <a:pt x="15638" y="39216"/>
                        <a:pt x="15643" y="38694"/>
                      </a:cubicBezTo>
                      <a:cubicBezTo>
                        <a:pt x="15659" y="37034"/>
                        <a:pt x="15609" y="35373"/>
                        <a:pt x="15655" y="33714"/>
                      </a:cubicBezTo>
                      <a:cubicBezTo>
                        <a:pt x="15710" y="31743"/>
                        <a:pt x="15459" y="29835"/>
                        <a:pt x="14707" y="28007"/>
                      </a:cubicBezTo>
                      <a:cubicBezTo>
                        <a:pt x="13534" y="25162"/>
                        <a:pt x="13645" y="22271"/>
                        <a:pt x="14371" y="19353"/>
                      </a:cubicBezTo>
                      <a:cubicBezTo>
                        <a:pt x="14633" y="18296"/>
                        <a:pt x="14885" y="17235"/>
                        <a:pt x="15153" y="16178"/>
                      </a:cubicBezTo>
                      <a:cubicBezTo>
                        <a:pt x="15224" y="15899"/>
                        <a:pt x="15302" y="15628"/>
                        <a:pt x="15177" y="15347"/>
                      </a:cubicBezTo>
                      <a:cubicBezTo>
                        <a:pt x="15006" y="14964"/>
                        <a:pt x="14507" y="14873"/>
                        <a:pt x="14249" y="15195"/>
                      </a:cubicBezTo>
                      <a:cubicBezTo>
                        <a:pt x="14134" y="15338"/>
                        <a:pt x="14049" y="15523"/>
                        <a:pt x="14004" y="15703"/>
                      </a:cubicBezTo>
                      <a:cubicBezTo>
                        <a:pt x="13418" y="18045"/>
                        <a:pt x="12656" y="20351"/>
                        <a:pt x="12507" y="22786"/>
                      </a:cubicBezTo>
                      <a:cubicBezTo>
                        <a:pt x="12408" y="24411"/>
                        <a:pt x="12576" y="26005"/>
                        <a:pt x="13100" y="27554"/>
                      </a:cubicBezTo>
                      <a:cubicBezTo>
                        <a:pt x="13232" y="27946"/>
                        <a:pt x="13380" y="28247"/>
                        <a:pt x="13035" y="28707"/>
                      </a:cubicBezTo>
                      <a:cubicBezTo>
                        <a:pt x="11152" y="31201"/>
                        <a:pt x="10476" y="33954"/>
                        <a:pt x="11513" y="37002"/>
                      </a:cubicBezTo>
                      <a:cubicBezTo>
                        <a:pt x="11570" y="37173"/>
                        <a:pt x="11570" y="37362"/>
                        <a:pt x="11594" y="37524"/>
                      </a:cubicBezTo>
                      <a:cubicBezTo>
                        <a:pt x="11266" y="37800"/>
                        <a:pt x="11034" y="37569"/>
                        <a:pt x="10808" y="37455"/>
                      </a:cubicBezTo>
                      <a:cubicBezTo>
                        <a:pt x="9624" y="36858"/>
                        <a:pt x="8553" y="37045"/>
                        <a:pt x="7468" y="37773"/>
                      </a:cubicBezTo>
                      <a:cubicBezTo>
                        <a:pt x="5874" y="38842"/>
                        <a:pt x="4701" y="40208"/>
                        <a:pt x="4096" y="42040"/>
                      </a:cubicBezTo>
                      <a:cubicBezTo>
                        <a:pt x="3909" y="42625"/>
                        <a:pt x="3734" y="43213"/>
                        <a:pt x="3524" y="43882"/>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888;p56">
                  <a:extLst>
                    <a:ext uri="{FF2B5EF4-FFF2-40B4-BE49-F238E27FC236}">
                      <a16:creationId xmlns:a16="http://schemas.microsoft.com/office/drawing/2014/main" id="{3E1478F1-C7A3-4E6B-8188-154A8D02CC60}"/>
                    </a:ext>
                  </a:extLst>
                </p:cNvPr>
                <p:cNvSpPr/>
                <p:nvPr/>
              </p:nvSpPr>
              <p:spPr>
                <a:xfrm>
                  <a:off x="3720954" y="3408100"/>
                  <a:ext cx="713878" cy="678966"/>
                </a:xfrm>
                <a:custGeom>
                  <a:avLst/>
                  <a:gdLst/>
                  <a:ahLst/>
                  <a:cxnLst/>
                  <a:rect l="l" t="t" r="r" b="b"/>
                  <a:pathLst>
                    <a:path w="47767" h="45431" extrusionOk="0">
                      <a:moveTo>
                        <a:pt x="23773" y="132"/>
                      </a:moveTo>
                      <a:cubicBezTo>
                        <a:pt x="27474" y="132"/>
                        <a:pt x="31173" y="137"/>
                        <a:pt x="34873" y="127"/>
                      </a:cubicBezTo>
                      <a:cubicBezTo>
                        <a:pt x="35603" y="126"/>
                        <a:pt x="36172" y="122"/>
                        <a:pt x="36548" y="1017"/>
                      </a:cubicBezTo>
                      <a:cubicBezTo>
                        <a:pt x="37048" y="2202"/>
                        <a:pt x="38282" y="2550"/>
                        <a:pt x="39455" y="2819"/>
                      </a:cubicBezTo>
                      <a:cubicBezTo>
                        <a:pt x="40915" y="3155"/>
                        <a:pt x="40885" y="3144"/>
                        <a:pt x="40980" y="4706"/>
                      </a:cubicBezTo>
                      <a:cubicBezTo>
                        <a:pt x="41284" y="9731"/>
                        <a:pt x="42054" y="14688"/>
                        <a:pt x="43095" y="19611"/>
                      </a:cubicBezTo>
                      <a:cubicBezTo>
                        <a:pt x="44177" y="24714"/>
                        <a:pt x="45718" y="29703"/>
                        <a:pt x="46801" y="34805"/>
                      </a:cubicBezTo>
                      <a:cubicBezTo>
                        <a:pt x="47017" y="35824"/>
                        <a:pt x="47243" y="36843"/>
                        <a:pt x="47434" y="37868"/>
                      </a:cubicBezTo>
                      <a:cubicBezTo>
                        <a:pt x="47767" y="39649"/>
                        <a:pt x="47660" y="39868"/>
                        <a:pt x="46037" y="40820"/>
                      </a:cubicBezTo>
                      <a:cubicBezTo>
                        <a:pt x="44195" y="41902"/>
                        <a:pt x="42201" y="42701"/>
                        <a:pt x="40122" y="43193"/>
                      </a:cubicBezTo>
                      <a:cubicBezTo>
                        <a:pt x="33390" y="44799"/>
                        <a:pt x="26576" y="45430"/>
                        <a:pt x="19659" y="44966"/>
                      </a:cubicBezTo>
                      <a:cubicBezTo>
                        <a:pt x="15248" y="44670"/>
                        <a:pt x="10888" y="44107"/>
                        <a:pt x="6623" y="42922"/>
                      </a:cubicBezTo>
                      <a:cubicBezTo>
                        <a:pt x="4650" y="42374"/>
                        <a:pt x="2788" y="41558"/>
                        <a:pt x="1061" y="40441"/>
                      </a:cubicBezTo>
                      <a:cubicBezTo>
                        <a:pt x="308" y="39953"/>
                        <a:pt x="0" y="39423"/>
                        <a:pt x="178" y="38441"/>
                      </a:cubicBezTo>
                      <a:cubicBezTo>
                        <a:pt x="966" y="34049"/>
                        <a:pt x="2095" y="29740"/>
                        <a:pt x="3232" y="25433"/>
                      </a:cubicBezTo>
                      <a:cubicBezTo>
                        <a:pt x="5000" y="18724"/>
                        <a:pt x="6179" y="11915"/>
                        <a:pt x="6765" y="5007"/>
                      </a:cubicBezTo>
                      <a:cubicBezTo>
                        <a:pt x="6815" y="4398"/>
                        <a:pt x="6545" y="3670"/>
                        <a:pt x="6940" y="3212"/>
                      </a:cubicBezTo>
                      <a:cubicBezTo>
                        <a:pt x="7327" y="2763"/>
                        <a:pt x="8095" y="2939"/>
                        <a:pt x="8668" y="2739"/>
                      </a:cubicBezTo>
                      <a:cubicBezTo>
                        <a:pt x="9803" y="2348"/>
                        <a:pt x="10933" y="1923"/>
                        <a:pt x="11365" y="645"/>
                      </a:cubicBezTo>
                      <a:cubicBezTo>
                        <a:pt x="11581" y="1"/>
                        <a:pt x="12082" y="130"/>
                        <a:pt x="12531" y="134"/>
                      </a:cubicBezTo>
                      <a:cubicBezTo>
                        <a:pt x="14904" y="156"/>
                        <a:pt x="17275" y="200"/>
                        <a:pt x="19647" y="222"/>
                      </a:cubicBezTo>
                      <a:cubicBezTo>
                        <a:pt x="21022" y="237"/>
                        <a:pt x="22398" y="226"/>
                        <a:pt x="23773" y="226"/>
                      </a:cubicBezTo>
                      <a:cubicBezTo>
                        <a:pt x="23773" y="195"/>
                        <a:pt x="23773" y="164"/>
                        <a:pt x="23773" y="132"/>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889;p56">
                  <a:extLst>
                    <a:ext uri="{FF2B5EF4-FFF2-40B4-BE49-F238E27FC236}">
                      <a16:creationId xmlns:a16="http://schemas.microsoft.com/office/drawing/2014/main" id="{3818C60B-A6B8-4EA1-BF15-8CEB0DD35B29}"/>
                    </a:ext>
                  </a:extLst>
                </p:cNvPr>
                <p:cNvSpPr/>
                <p:nvPr/>
              </p:nvSpPr>
              <p:spPr>
                <a:xfrm>
                  <a:off x="3631807" y="1826127"/>
                  <a:ext cx="892007" cy="901288"/>
                </a:xfrm>
                <a:custGeom>
                  <a:avLst/>
                  <a:gdLst/>
                  <a:ahLst/>
                  <a:cxnLst/>
                  <a:rect l="l" t="t" r="r" b="b"/>
                  <a:pathLst>
                    <a:path w="59686" h="60307" extrusionOk="0">
                      <a:moveTo>
                        <a:pt x="2503" y="48519"/>
                      </a:moveTo>
                      <a:cubicBezTo>
                        <a:pt x="2891" y="45254"/>
                        <a:pt x="2338" y="41875"/>
                        <a:pt x="1066" y="38597"/>
                      </a:cubicBezTo>
                      <a:cubicBezTo>
                        <a:pt x="1" y="35848"/>
                        <a:pt x="93" y="33050"/>
                        <a:pt x="707" y="30220"/>
                      </a:cubicBezTo>
                      <a:cubicBezTo>
                        <a:pt x="1110" y="28364"/>
                        <a:pt x="1695" y="26564"/>
                        <a:pt x="2338" y="24786"/>
                      </a:cubicBezTo>
                      <a:cubicBezTo>
                        <a:pt x="3252" y="22260"/>
                        <a:pt x="3593" y="19649"/>
                        <a:pt x="3637" y="16990"/>
                      </a:cubicBezTo>
                      <a:cubicBezTo>
                        <a:pt x="3678" y="14578"/>
                        <a:pt x="3571" y="12153"/>
                        <a:pt x="4240" y="9797"/>
                      </a:cubicBezTo>
                      <a:cubicBezTo>
                        <a:pt x="5282" y="6124"/>
                        <a:pt x="7327" y="3218"/>
                        <a:pt x="10774" y="1422"/>
                      </a:cubicBezTo>
                      <a:cubicBezTo>
                        <a:pt x="11844" y="864"/>
                        <a:pt x="11972" y="932"/>
                        <a:pt x="12425" y="2059"/>
                      </a:cubicBezTo>
                      <a:cubicBezTo>
                        <a:pt x="12567" y="2411"/>
                        <a:pt x="12675" y="2778"/>
                        <a:pt x="12840" y="3118"/>
                      </a:cubicBezTo>
                      <a:cubicBezTo>
                        <a:pt x="13109" y="3673"/>
                        <a:pt x="13182" y="4183"/>
                        <a:pt x="12721" y="4691"/>
                      </a:cubicBezTo>
                      <a:cubicBezTo>
                        <a:pt x="12447" y="4992"/>
                        <a:pt x="12320" y="5399"/>
                        <a:pt x="12671" y="5703"/>
                      </a:cubicBezTo>
                      <a:cubicBezTo>
                        <a:pt x="13034" y="6017"/>
                        <a:pt x="13386" y="5701"/>
                        <a:pt x="13701" y="5514"/>
                      </a:cubicBezTo>
                      <a:cubicBezTo>
                        <a:pt x="14432" y="5077"/>
                        <a:pt x="15126" y="4569"/>
                        <a:pt x="15884" y="4183"/>
                      </a:cubicBezTo>
                      <a:cubicBezTo>
                        <a:pt x="19116" y="2533"/>
                        <a:pt x="22561" y="1526"/>
                        <a:pt x="26138" y="1014"/>
                      </a:cubicBezTo>
                      <a:cubicBezTo>
                        <a:pt x="33238" y="0"/>
                        <a:pt x="39724" y="1822"/>
                        <a:pt x="45808" y="5401"/>
                      </a:cubicBezTo>
                      <a:cubicBezTo>
                        <a:pt x="45890" y="5450"/>
                        <a:pt x="45963" y="5512"/>
                        <a:pt x="46048" y="5554"/>
                      </a:cubicBezTo>
                      <a:cubicBezTo>
                        <a:pt x="46378" y="5717"/>
                        <a:pt x="46736" y="6040"/>
                        <a:pt x="47070" y="5661"/>
                      </a:cubicBezTo>
                      <a:cubicBezTo>
                        <a:pt x="47404" y="5283"/>
                        <a:pt x="47100" y="4940"/>
                        <a:pt x="46815" y="4692"/>
                      </a:cubicBezTo>
                      <a:cubicBezTo>
                        <a:pt x="46416" y="4346"/>
                        <a:pt x="46435" y="3977"/>
                        <a:pt x="46626" y="3547"/>
                      </a:cubicBezTo>
                      <a:cubicBezTo>
                        <a:pt x="46817" y="3114"/>
                        <a:pt x="47023" y="2682"/>
                        <a:pt x="47156" y="2232"/>
                      </a:cubicBezTo>
                      <a:cubicBezTo>
                        <a:pt x="47607" y="708"/>
                        <a:pt x="47886" y="832"/>
                        <a:pt x="49163" y="1569"/>
                      </a:cubicBezTo>
                      <a:cubicBezTo>
                        <a:pt x="53204" y="3899"/>
                        <a:pt x="55231" y="7496"/>
                        <a:pt x="55799" y="12062"/>
                      </a:cubicBezTo>
                      <a:cubicBezTo>
                        <a:pt x="56048" y="14050"/>
                        <a:pt x="56051" y="16031"/>
                        <a:pt x="56051" y="18017"/>
                      </a:cubicBezTo>
                      <a:cubicBezTo>
                        <a:pt x="56051" y="20369"/>
                        <a:pt x="56562" y="22617"/>
                        <a:pt x="57314" y="24817"/>
                      </a:cubicBezTo>
                      <a:cubicBezTo>
                        <a:pt x="57911" y="26563"/>
                        <a:pt x="58470" y="28316"/>
                        <a:pt x="58910" y="30109"/>
                      </a:cubicBezTo>
                      <a:cubicBezTo>
                        <a:pt x="59686" y="33279"/>
                        <a:pt x="59494" y="36371"/>
                        <a:pt x="58343" y="39433"/>
                      </a:cubicBezTo>
                      <a:cubicBezTo>
                        <a:pt x="57354" y="42064"/>
                        <a:pt x="56698" y="44799"/>
                        <a:pt x="56970" y="47619"/>
                      </a:cubicBezTo>
                      <a:cubicBezTo>
                        <a:pt x="57134" y="49324"/>
                        <a:pt x="57224" y="51021"/>
                        <a:pt x="57182" y="52722"/>
                      </a:cubicBezTo>
                      <a:cubicBezTo>
                        <a:pt x="57100" y="55978"/>
                        <a:pt x="55468" y="58279"/>
                        <a:pt x="52576" y="59654"/>
                      </a:cubicBezTo>
                      <a:cubicBezTo>
                        <a:pt x="51538" y="60148"/>
                        <a:pt x="50287" y="60307"/>
                        <a:pt x="49298" y="59653"/>
                      </a:cubicBezTo>
                      <a:cubicBezTo>
                        <a:pt x="47707" y="58601"/>
                        <a:pt x="45928" y="58156"/>
                        <a:pt x="44149" y="57699"/>
                      </a:cubicBezTo>
                      <a:cubicBezTo>
                        <a:pt x="42495" y="57274"/>
                        <a:pt x="40898" y="56682"/>
                        <a:pt x="39264" y="56208"/>
                      </a:cubicBezTo>
                      <a:cubicBezTo>
                        <a:pt x="38628" y="56022"/>
                        <a:pt x="38289" y="55680"/>
                        <a:pt x="38381" y="54984"/>
                      </a:cubicBezTo>
                      <a:cubicBezTo>
                        <a:pt x="38413" y="54750"/>
                        <a:pt x="38408" y="54508"/>
                        <a:pt x="38383" y="54273"/>
                      </a:cubicBezTo>
                      <a:cubicBezTo>
                        <a:pt x="38230" y="52829"/>
                        <a:pt x="38766" y="51981"/>
                        <a:pt x="40175" y="51324"/>
                      </a:cubicBezTo>
                      <a:cubicBezTo>
                        <a:pt x="44910" y="49114"/>
                        <a:pt x="47792" y="45222"/>
                        <a:pt x="49514" y="40391"/>
                      </a:cubicBezTo>
                      <a:cubicBezTo>
                        <a:pt x="50855" y="36624"/>
                        <a:pt x="51185" y="32717"/>
                        <a:pt x="50873" y="28771"/>
                      </a:cubicBezTo>
                      <a:cubicBezTo>
                        <a:pt x="50737" y="27041"/>
                        <a:pt x="50299" y="25327"/>
                        <a:pt x="49798" y="23647"/>
                      </a:cubicBezTo>
                      <a:cubicBezTo>
                        <a:pt x="49496" y="22634"/>
                        <a:pt x="48887" y="22072"/>
                        <a:pt x="47843" y="21844"/>
                      </a:cubicBezTo>
                      <a:cubicBezTo>
                        <a:pt x="42732" y="20728"/>
                        <a:pt x="38267" y="18344"/>
                        <a:pt x="34397" y="14840"/>
                      </a:cubicBezTo>
                      <a:cubicBezTo>
                        <a:pt x="33522" y="14047"/>
                        <a:pt x="32622" y="13668"/>
                        <a:pt x="31434" y="14162"/>
                      </a:cubicBezTo>
                      <a:cubicBezTo>
                        <a:pt x="30285" y="14640"/>
                        <a:pt x="29079" y="14438"/>
                        <a:pt x="27951" y="14067"/>
                      </a:cubicBezTo>
                      <a:cubicBezTo>
                        <a:pt x="26963" y="13742"/>
                        <a:pt x="26239" y="13965"/>
                        <a:pt x="25500" y="14636"/>
                      </a:cubicBezTo>
                      <a:cubicBezTo>
                        <a:pt x="21532" y="18240"/>
                        <a:pt x="16965" y="20735"/>
                        <a:pt x="11711" y="21879"/>
                      </a:cubicBezTo>
                      <a:cubicBezTo>
                        <a:pt x="10629" y="22115"/>
                        <a:pt x="10079" y="22715"/>
                        <a:pt x="9827" y="23711"/>
                      </a:cubicBezTo>
                      <a:cubicBezTo>
                        <a:pt x="9320" y="25727"/>
                        <a:pt x="8873" y="27741"/>
                        <a:pt x="8734" y="29837"/>
                      </a:cubicBezTo>
                      <a:cubicBezTo>
                        <a:pt x="8489" y="33525"/>
                        <a:pt x="8949" y="37115"/>
                        <a:pt x="10205" y="40553"/>
                      </a:cubicBezTo>
                      <a:cubicBezTo>
                        <a:pt x="11627" y="44443"/>
                        <a:pt x="13772" y="47875"/>
                        <a:pt x="17366" y="50192"/>
                      </a:cubicBezTo>
                      <a:cubicBezTo>
                        <a:pt x="18247" y="50759"/>
                        <a:pt x="19177" y="51232"/>
                        <a:pt x="20128" y="51656"/>
                      </a:cubicBezTo>
                      <a:cubicBezTo>
                        <a:pt x="20695" y="51908"/>
                        <a:pt x="21101" y="52213"/>
                        <a:pt x="21110" y="52889"/>
                      </a:cubicBezTo>
                      <a:cubicBezTo>
                        <a:pt x="21114" y="53070"/>
                        <a:pt x="21244" y="53245"/>
                        <a:pt x="21277" y="53430"/>
                      </a:cubicBezTo>
                      <a:cubicBezTo>
                        <a:pt x="21632" y="55422"/>
                        <a:pt x="21377" y="55837"/>
                        <a:pt x="19470" y="56454"/>
                      </a:cubicBezTo>
                      <a:cubicBezTo>
                        <a:pt x="17670" y="57034"/>
                        <a:pt x="15880" y="57644"/>
                        <a:pt x="14034" y="58077"/>
                      </a:cubicBezTo>
                      <a:cubicBezTo>
                        <a:pt x="12879" y="58346"/>
                        <a:pt x="11754" y="58754"/>
                        <a:pt x="10758" y="59415"/>
                      </a:cubicBezTo>
                      <a:cubicBezTo>
                        <a:pt x="9415" y="60306"/>
                        <a:pt x="8043" y="60175"/>
                        <a:pt x="6740" y="59470"/>
                      </a:cubicBezTo>
                      <a:cubicBezTo>
                        <a:pt x="3982" y="57978"/>
                        <a:pt x="2427" y="55706"/>
                        <a:pt x="2500" y="52465"/>
                      </a:cubicBezTo>
                      <a:cubicBezTo>
                        <a:pt x="2527" y="51232"/>
                        <a:pt x="2503" y="49998"/>
                        <a:pt x="2503" y="48519"/>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1890;p56">
                  <a:extLst>
                    <a:ext uri="{FF2B5EF4-FFF2-40B4-BE49-F238E27FC236}">
                      <a16:creationId xmlns:a16="http://schemas.microsoft.com/office/drawing/2014/main" id="{137CED66-50E1-47EF-B02A-CFCDC73F553B}"/>
                    </a:ext>
                  </a:extLst>
                </p:cNvPr>
                <p:cNvSpPr/>
                <p:nvPr/>
              </p:nvSpPr>
              <p:spPr>
                <a:xfrm>
                  <a:off x="3771169" y="2053649"/>
                  <a:ext cx="615958" cy="551366"/>
                </a:xfrm>
                <a:custGeom>
                  <a:avLst/>
                  <a:gdLst/>
                  <a:ahLst/>
                  <a:cxnLst/>
                  <a:rect l="l" t="t" r="r" b="b"/>
                  <a:pathLst>
                    <a:path w="41215" h="36893" extrusionOk="0">
                      <a:moveTo>
                        <a:pt x="19656" y="36826"/>
                      </a:moveTo>
                      <a:cubicBezTo>
                        <a:pt x="17994" y="36892"/>
                        <a:pt x="15618" y="36674"/>
                        <a:pt x="13268" y="35943"/>
                      </a:cubicBezTo>
                      <a:cubicBezTo>
                        <a:pt x="8160" y="34354"/>
                        <a:pt x="4677" y="31008"/>
                        <a:pt x="2661" y="26157"/>
                      </a:cubicBezTo>
                      <a:cubicBezTo>
                        <a:pt x="372" y="20649"/>
                        <a:pt x="1" y="14970"/>
                        <a:pt x="1571" y="9177"/>
                      </a:cubicBezTo>
                      <a:cubicBezTo>
                        <a:pt x="1804" y="8316"/>
                        <a:pt x="2262" y="7956"/>
                        <a:pt x="3081" y="7780"/>
                      </a:cubicBezTo>
                      <a:cubicBezTo>
                        <a:pt x="8299" y="6663"/>
                        <a:pt x="12838" y="4202"/>
                        <a:pt x="16825" y="696"/>
                      </a:cubicBezTo>
                      <a:cubicBezTo>
                        <a:pt x="17336" y="246"/>
                        <a:pt x="17773" y="35"/>
                        <a:pt x="18467" y="266"/>
                      </a:cubicBezTo>
                      <a:cubicBezTo>
                        <a:pt x="19800" y="710"/>
                        <a:pt x="21182" y="751"/>
                        <a:pt x="22511" y="262"/>
                      </a:cubicBezTo>
                      <a:cubicBezTo>
                        <a:pt x="23224" y="0"/>
                        <a:pt x="23677" y="253"/>
                        <a:pt x="24162" y="696"/>
                      </a:cubicBezTo>
                      <a:cubicBezTo>
                        <a:pt x="27104" y="3393"/>
                        <a:pt x="30541" y="5268"/>
                        <a:pt x="34217" y="6757"/>
                      </a:cubicBezTo>
                      <a:cubicBezTo>
                        <a:pt x="35499" y="7277"/>
                        <a:pt x="36830" y="7607"/>
                        <a:pt x="38180" y="7849"/>
                      </a:cubicBezTo>
                      <a:cubicBezTo>
                        <a:pt x="38841" y="7968"/>
                        <a:pt x="39153" y="8300"/>
                        <a:pt x="39320" y="8910"/>
                      </a:cubicBezTo>
                      <a:cubicBezTo>
                        <a:pt x="41215" y="15811"/>
                        <a:pt x="40575" y="22416"/>
                        <a:pt x="37022" y="28675"/>
                      </a:cubicBezTo>
                      <a:cubicBezTo>
                        <a:pt x="34532" y="33059"/>
                        <a:pt x="30568" y="35338"/>
                        <a:pt x="25803" y="36463"/>
                      </a:cubicBezTo>
                      <a:cubicBezTo>
                        <a:pt x="24027" y="36882"/>
                        <a:pt x="22224" y="36789"/>
                        <a:pt x="19656" y="36826"/>
                      </a:cubicBezTo>
                      <a:close/>
                    </a:path>
                  </a:pathLst>
                </a:custGeom>
                <a:solidFill>
                  <a:srgbClr val="8F6B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891;p56">
                  <a:extLst>
                    <a:ext uri="{FF2B5EF4-FFF2-40B4-BE49-F238E27FC236}">
                      <a16:creationId xmlns:a16="http://schemas.microsoft.com/office/drawing/2014/main" id="{2D42F5FB-E032-4054-914B-7992E55BFE00}"/>
                    </a:ext>
                  </a:extLst>
                </p:cNvPr>
                <p:cNvSpPr/>
                <p:nvPr/>
              </p:nvSpPr>
              <p:spPr>
                <a:xfrm>
                  <a:off x="4154359" y="4084451"/>
                  <a:ext cx="201354" cy="443373"/>
                </a:xfrm>
                <a:custGeom>
                  <a:avLst/>
                  <a:gdLst/>
                  <a:ahLst/>
                  <a:cxnLst/>
                  <a:rect l="l" t="t" r="r" b="b"/>
                  <a:pathLst>
                    <a:path w="13473" h="29667" extrusionOk="0">
                      <a:moveTo>
                        <a:pt x="8515" y="1"/>
                      </a:moveTo>
                      <a:cubicBezTo>
                        <a:pt x="8616" y="1487"/>
                        <a:pt x="8763" y="2756"/>
                        <a:pt x="8776" y="4026"/>
                      </a:cubicBezTo>
                      <a:cubicBezTo>
                        <a:pt x="8819" y="8242"/>
                        <a:pt x="8863" y="12460"/>
                        <a:pt x="8809" y="16675"/>
                      </a:cubicBezTo>
                      <a:cubicBezTo>
                        <a:pt x="8774" y="19366"/>
                        <a:pt x="9269" y="21819"/>
                        <a:pt x="10979" y="23994"/>
                      </a:cubicBezTo>
                      <a:cubicBezTo>
                        <a:pt x="11881" y="25141"/>
                        <a:pt x="12649" y="26415"/>
                        <a:pt x="13094" y="27835"/>
                      </a:cubicBezTo>
                      <a:cubicBezTo>
                        <a:pt x="13472" y="29037"/>
                        <a:pt x="12991" y="29667"/>
                        <a:pt x="11737" y="29586"/>
                      </a:cubicBezTo>
                      <a:cubicBezTo>
                        <a:pt x="11361" y="29559"/>
                        <a:pt x="10989" y="29471"/>
                        <a:pt x="10640" y="29326"/>
                      </a:cubicBezTo>
                      <a:cubicBezTo>
                        <a:pt x="8454" y="28422"/>
                        <a:pt x="6306" y="27447"/>
                        <a:pt x="4299" y="26159"/>
                      </a:cubicBezTo>
                      <a:cubicBezTo>
                        <a:pt x="1790" y="24552"/>
                        <a:pt x="670" y="22287"/>
                        <a:pt x="666" y="19366"/>
                      </a:cubicBezTo>
                      <a:cubicBezTo>
                        <a:pt x="664" y="17328"/>
                        <a:pt x="651" y="15289"/>
                        <a:pt x="565" y="13255"/>
                      </a:cubicBezTo>
                      <a:cubicBezTo>
                        <a:pt x="421" y="9899"/>
                        <a:pt x="214" y="6545"/>
                        <a:pt x="35" y="3189"/>
                      </a:cubicBezTo>
                      <a:cubicBezTo>
                        <a:pt x="18" y="2859"/>
                        <a:pt x="0" y="2527"/>
                        <a:pt x="3" y="2196"/>
                      </a:cubicBezTo>
                      <a:cubicBezTo>
                        <a:pt x="5" y="1106"/>
                        <a:pt x="9" y="1113"/>
                        <a:pt x="1079" y="1034"/>
                      </a:cubicBezTo>
                      <a:cubicBezTo>
                        <a:pt x="3530" y="855"/>
                        <a:pt x="5959" y="510"/>
                        <a:pt x="8515" y="1"/>
                      </a:cubicBezTo>
                      <a:close/>
                    </a:path>
                  </a:pathLst>
                </a:custGeom>
                <a:solidFill>
                  <a:srgbClr val="8F6B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892;p56">
                  <a:extLst>
                    <a:ext uri="{FF2B5EF4-FFF2-40B4-BE49-F238E27FC236}">
                      <a16:creationId xmlns:a16="http://schemas.microsoft.com/office/drawing/2014/main" id="{2D0D04ED-EDA1-4649-BF1E-99F34E842E54}"/>
                    </a:ext>
                  </a:extLst>
                </p:cNvPr>
                <p:cNvSpPr/>
                <p:nvPr/>
              </p:nvSpPr>
              <p:spPr>
                <a:xfrm>
                  <a:off x="3804526" y="4085781"/>
                  <a:ext cx="201952" cy="442028"/>
                </a:xfrm>
                <a:custGeom>
                  <a:avLst/>
                  <a:gdLst/>
                  <a:ahLst/>
                  <a:cxnLst/>
                  <a:rect l="l" t="t" r="r" b="b"/>
                  <a:pathLst>
                    <a:path w="13513" h="29577" extrusionOk="0">
                      <a:moveTo>
                        <a:pt x="13473" y="3236"/>
                      </a:moveTo>
                      <a:cubicBezTo>
                        <a:pt x="13141" y="8812"/>
                        <a:pt x="12754" y="14384"/>
                        <a:pt x="12701" y="19968"/>
                      </a:cubicBezTo>
                      <a:cubicBezTo>
                        <a:pt x="12677" y="22461"/>
                        <a:pt x="11610" y="24308"/>
                        <a:pt x="9635" y="25731"/>
                      </a:cubicBezTo>
                      <a:cubicBezTo>
                        <a:pt x="7504" y="27269"/>
                        <a:pt x="5120" y="28307"/>
                        <a:pt x="2706" y="29286"/>
                      </a:cubicBezTo>
                      <a:cubicBezTo>
                        <a:pt x="2398" y="29408"/>
                        <a:pt x="2072" y="29480"/>
                        <a:pt x="1741" y="29498"/>
                      </a:cubicBezTo>
                      <a:cubicBezTo>
                        <a:pt x="478" y="29576"/>
                        <a:pt x="0" y="28960"/>
                        <a:pt x="375" y="27758"/>
                      </a:cubicBezTo>
                      <a:cubicBezTo>
                        <a:pt x="863" y="26197"/>
                        <a:pt x="1756" y="24841"/>
                        <a:pt x="2722" y="23561"/>
                      </a:cubicBezTo>
                      <a:cubicBezTo>
                        <a:pt x="4136" y="21689"/>
                        <a:pt x="4643" y="19600"/>
                        <a:pt x="4642" y="17312"/>
                      </a:cubicBezTo>
                      <a:cubicBezTo>
                        <a:pt x="4640" y="13050"/>
                        <a:pt x="4656" y="8788"/>
                        <a:pt x="4688" y="4525"/>
                      </a:cubicBezTo>
                      <a:cubicBezTo>
                        <a:pt x="4699" y="3344"/>
                        <a:pt x="4804" y="2164"/>
                        <a:pt x="4885" y="983"/>
                      </a:cubicBezTo>
                      <a:cubicBezTo>
                        <a:pt x="4949" y="55"/>
                        <a:pt x="4974" y="0"/>
                        <a:pt x="5903" y="132"/>
                      </a:cubicBezTo>
                      <a:cubicBezTo>
                        <a:pt x="7634" y="374"/>
                        <a:pt x="9353" y="704"/>
                        <a:pt x="11101" y="823"/>
                      </a:cubicBezTo>
                      <a:cubicBezTo>
                        <a:pt x="11620" y="859"/>
                        <a:pt x="12136" y="944"/>
                        <a:pt x="12655" y="949"/>
                      </a:cubicBezTo>
                      <a:cubicBezTo>
                        <a:pt x="13257" y="956"/>
                        <a:pt x="13513" y="1214"/>
                        <a:pt x="13480" y="1815"/>
                      </a:cubicBezTo>
                      <a:cubicBezTo>
                        <a:pt x="13453" y="2287"/>
                        <a:pt x="13473" y="2761"/>
                        <a:pt x="13473" y="3236"/>
                      </a:cubicBezTo>
                      <a:close/>
                    </a:path>
                  </a:pathLst>
                </a:custGeom>
                <a:solidFill>
                  <a:srgbClr val="8F6B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893;p56">
                  <a:extLst>
                    <a:ext uri="{FF2B5EF4-FFF2-40B4-BE49-F238E27FC236}">
                      <a16:creationId xmlns:a16="http://schemas.microsoft.com/office/drawing/2014/main" id="{3AF0E972-544E-44E3-97BE-FEB1767D1010}"/>
                    </a:ext>
                  </a:extLst>
                </p:cNvPr>
                <p:cNvSpPr/>
                <p:nvPr/>
              </p:nvSpPr>
              <p:spPr>
                <a:xfrm>
                  <a:off x="3783289" y="3331178"/>
                  <a:ext cx="596306" cy="62933"/>
                </a:xfrm>
                <a:custGeom>
                  <a:avLst/>
                  <a:gdLst/>
                  <a:ahLst/>
                  <a:cxnLst/>
                  <a:rect l="l" t="t" r="r" b="b"/>
                  <a:pathLst>
                    <a:path w="39900" h="4211" extrusionOk="0">
                      <a:moveTo>
                        <a:pt x="19638" y="4001"/>
                      </a:moveTo>
                      <a:cubicBezTo>
                        <a:pt x="15849" y="4001"/>
                        <a:pt x="12041" y="4210"/>
                        <a:pt x="8274" y="3926"/>
                      </a:cubicBezTo>
                      <a:cubicBezTo>
                        <a:pt x="5832" y="3743"/>
                        <a:pt x="3376" y="3810"/>
                        <a:pt x="943" y="3501"/>
                      </a:cubicBezTo>
                      <a:cubicBezTo>
                        <a:pt x="278" y="3418"/>
                        <a:pt x="98" y="3172"/>
                        <a:pt x="82" y="2523"/>
                      </a:cubicBezTo>
                      <a:cubicBezTo>
                        <a:pt x="26" y="169"/>
                        <a:pt x="0" y="210"/>
                        <a:pt x="2366" y="159"/>
                      </a:cubicBezTo>
                      <a:cubicBezTo>
                        <a:pt x="7383" y="50"/>
                        <a:pt x="12392" y="305"/>
                        <a:pt x="17405" y="369"/>
                      </a:cubicBezTo>
                      <a:cubicBezTo>
                        <a:pt x="22900" y="438"/>
                        <a:pt x="28389" y="213"/>
                        <a:pt x="33879" y="49"/>
                      </a:cubicBezTo>
                      <a:cubicBezTo>
                        <a:pt x="35474" y="0"/>
                        <a:pt x="37089" y="178"/>
                        <a:pt x="38696" y="169"/>
                      </a:cubicBezTo>
                      <a:cubicBezTo>
                        <a:pt x="39117" y="166"/>
                        <a:pt x="39296" y="376"/>
                        <a:pt x="39280" y="782"/>
                      </a:cubicBezTo>
                      <a:cubicBezTo>
                        <a:pt x="39278" y="876"/>
                        <a:pt x="39285" y="971"/>
                        <a:pt x="39283" y="1067"/>
                      </a:cubicBezTo>
                      <a:cubicBezTo>
                        <a:pt x="39192" y="3782"/>
                        <a:pt x="39899" y="3380"/>
                        <a:pt x="36917" y="3615"/>
                      </a:cubicBezTo>
                      <a:cubicBezTo>
                        <a:pt x="34903" y="3773"/>
                        <a:pt x="32878" y="3838"/>
                        <a:pt x="30861" y="3945"/>
                      </a:cubicBezTo>
                      <a:cubicBezTo>
                        <a:pt x="27131" y="4144"/>
                        <a:pt x="23381" y="4002"/>
                        <a:pt x="19638" y="400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894;p56">
                  <a:extLst>
                    <a:ext uri="{FF2B5EF4-FFF2-40B4-BE49-F238E27FC236}">
                      <a16:creationId xmlns:a16="http://schemas.microsoft.com/office/drawing/2014/main" id="{6E2A91ED-A0B6-4C0B-A043-C42F07248B88}"/>
                    </a:ext>
                  </a:extLst>
                </p:cNvPr>
                <p:cNvSpPr/>
                <p:nvPr/>
              </p:nvSpPr>
              <p:spPr>
                <a:xfrm>
                  <a:off x="3963167" y="2613384"/>
                  <a:ext cx="224220" cy="148553"/>
                </a:xfrm>
                <a:custGeom>
                  <a:avLst/>
                  <a:gdLst/>
                  <a:ahLst/>
                  <a:cxnLst/>
                  <a:rect l="l" t="t" r="r" b="b"/>
                  <a:pathLst>
                    <a:path w="15003" h="9940" extrusionOk="0">
                      <a:moveTo>
                        <a:pt x="418" y="1"/>
                      </a:moveTo>
                      <a:cubicBezTo>
                        <a:pt x="5235" y="1055"/>
                        <a:pt x="10010" y="1088"/>
                        <a:pt x="14777" y="15"/>
                      </a:cubicBezTo>
                      <a:cubicBezTo>
                        <a:pt x="14927" y="74"/>
                        <a:pt x="15002" y="189"/>
                        <a:pt x="14988" y="338"/>
                      </a:cubicBezTo>
                      <a:cubicBezTo>
                        <a:pt x="14825" y="1990"/>
                        <a:pt x="14827" y="3648"/>
                        <a:pt x="14858" y="5302"/>
                      </a:cubicBezTo>
                      <a:cubicBezTo>
                        <a:pt x="14872" y="6058"/>
                        <a:pt x="14626" y="6564"/>
                        <a:pt x="13991" y="6938"/>
                      </a:cubicBezTo>
                      <a:cubicBezTo>
                        <a:pt x="13625" y="7153"/>
                        <a:pt x="13283" y="7412"/>
                        <a:pt x="12943" y="7668"/>
                      </a:cubicBezTo>
                      <a:cubicBezTo>
                        <a:pt x="9918" y="9939"/>
                        <a:pt x="5394" y="9937"/>
                        <a:pt x="2321" y="7648"/>
                      </a:cubicBezTo>
                      <a:cubicBezTo>
                        <a:pt x="0" y="5918"/>
                        <a:pt x="374" y="6717"/>
                        <a:pt x="351" y="3876"/>
                      </a:cubicBezTo>
                      <a:cubicBezTo>
                        <a:pt x="339" y="2606"/>
                        <a:pt x="245" y="1330"/>
                        <a:pt x="418" y="1"/>
                      </a:cubicBezTo>
                      <a:close/>
                    </a:path>
                  </a:pathLst>
                </a:custGeom>
                <a:solidFill>
                  <a:srgbClr val="8F6B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895;p56">
                  <a:extLst>
                    <a:ext uri="{FF2B5EF4-FFF2-40B4-BE49-F238E27FC236}">
                      <a16:creationId xmlns:a16="http://schemas.microsoft.com/office/drawing/2014/main" id="{00080368-ED78-4B2F-9908-BD9F01492F9D}"/>
                    </a:ext>
                  </a:extLst>
                </p:cNvPr>
                <p:cNvSpPr/>
                <p:nvPr/>
              </p:nvSpPr>
              <p:spPr>
                <a:xfrm>
                  <a:off x="4283842" y="3252672"/>
                  <a:ext cx="202325" cy="185617"/>
                </a:xfrm>
                <a:custGeom>
                  <a:avLst/>
                  <a:gdLst/>
                  <a:ahLst/>
                  <a:cxnLst/>
                  <a:rect l="l" t="t" r="r" b="b"/>
                  <a:pathLst>
                    <a:path w="13538" h="12420" extrusionOk="0">
                      <a:moveTo>
                        <a:pt x="3922" y="4075"/>
                      </a:moveTo>
                      <a:cubicBezTo>
                        <a:pt x="2999" y="4011"/>
                        <a:pt x="1992" y="4213"/>
                        <a:pt x="1027" y="3843"/>
                      </a:cubicBezTo>
                      <a:cubicBezTo>
                        <a:pt x="802" y="3757"/>
                        <a:pt x="558" y="3678"/>
                        <a:pt x="568" y="3388"/>
                      </a:cubicBezTo>
                      <a:cubicBezTo>
                        <a:pt x="576" y="3137"/>
                        <a:pt x="751" y="2962"/>
                        <a:pt x="968" y="2843"/>
                      </a:cubicBezTo>
                      <a:cubicBezTo>
                        <a:pt x="1362" y="2627"/>
                        <a:pt x="1797" y="2658"/>
                        <a:pt x="2220" y="2671"/>
                      </a:cubicBezTo>
                      <a:cubicBezTo>
                        <a:pt x="3741" y="2721"/>
                        <a:pt x="5124" y="2326"/>
                        <a:pt x="6369" y="1449"/>
                      </a:cubicBezTo>
                      <a:cubicBezTo>
                        <a:pt x="6561" y="1312"/>
                        <a:pt x="6774" y="1202"/>
                        <a:pt x="6981" y="1089"/>
                      </a:cubicBezTo>
                      <a:cubicBezTo>
                        <a:pt x="8961" y="1"/>
                        <a:pt x="9452" y="51"/>
                        <a:pt x="11146" y="1543"/>
                      </a:cubicBezTo>
                      <a:cubicBezTo>
                        <a:pt x="12532" y="2764"/>
                        <a:pt x="13118" y="4404"/>
                        <a:pt x="13492" y="6140"/>
                      </a:cubicBezTo>
                      <a:cubicBezTo>
                        <a:pt x="13537" y="6352"/>
                        <a:pt x="13494" y="6631"/>
                        <a:pt x="13389" y="6824"/>
                      </a:cubicBezTo>
                      <a:cubicBezTo>
                        <a:pt x="12570" y="8318"/>
                        <a:pt x="11801" y="9852"/>
                        <a:pt x="10467" y="10985"/>
                      </a:cubicBezTo>
                      <a:cubicBezTo>
                        <a:pt x="9613" y="11713"/>
                        <a:pt x="8640" y="12150"/>
                        <a:pt x="7516" y="12254"/>
                      </a:cubicBezTo>
                      <a:cubicBezTo>
                        <a:pt x="5706" y="12420"/>
                        <a:pt x="3918" y="12202"/>
                        <a:pt x="2139" y="11950"/>
                      </a:cubicBezTo>
                      <a:cubicBezTo>
                        <a:pt x="1446" y="11853"/>
                        <a:pt x="757" y="11592"/>
                        <a:pt x="240" y="11056"/>
                      </a:cubicBezTo>
                      <a:cubicBezTo>
                        <a:pt x="110" y="10923"/>
                        <a:pt x="0" y="10762"/>
                        <a:pt x="69" y="10552"/>
                      </a:cubicBezTo>
                      <a:cubicBezTo>
                        <a:pt x="146" y="10319"/>
                        <a:pt x="356" y="10324"/>
                        <a:pt x="534" y="10317"/>
                      </a:cubicBezTo>
                      <a:cubicBezTo>
                        <a:pt x="2142" y="10260"/>
                        <a:pt x="3750" y="10321"/>
                        <a:pt x="5352" y="10079"/>
                      </a:cubicBezTo>
                      <a:cubicBezTo>
                        <a:pt x="6445" y="9912"/>
                        <a:pt x="6989" y="9488"/>
                        <a:pt x="7049" y="8391"/>
                      </a:cubicBezTo>
                      <a:cubicBezTo>
                        <a:pt x="7108" y="7304"/>
                        <a:pt x="7067" y="6211"/>
                        <a:pt x="7045" y="5122"/>
                      </a:cubicBezTo>
                      <a:cubicBezTo>
                        <a:pt x="7032" y="4447"/>
                        <a:pt x="6681" y="4071"/>
                        <a:pt x="5976" y="4076"/>
                      </a:cubicBezTo>
                      <a:cubicBezTo>
                        <a:pt x="5313" y="4079"/>
                        <a:pt x="4649" y="4075"/>
                        <a:pt x="3922" y="4075"/>
                      </a:cubicBezTo>
                      <a:close/>
                    </a:path>
                  </a:pathLst>
                </a:custGeom>
                <a:solidFill>
                  <a:srgbClr val="8F6B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896;p56">
                  <a:extLst>
                    <a:ext uri="{FF2B5EF4-FFF2-40B4-BE49-F238E27FC236}">
                      <a16:creationId xmlns:a16="http://schemas.microsoft.com/office/drawing/2014/main" id="{538243B1-96E2-4635-927A-096642699F70}"/>
                    </a:ext>
                  </a:extLst>
                </p:cNvPr>
                <p:cNvSpPr/>
                <p:nvPr/>
              </p:nvSpPr>
              <p:spPr>
                <a:xfrm>
                  <a:off x="3668811" y="3255989"/>
                  <a:ext cx="201488" cy="181373"/>
                </a:xfrm>
                <a:custGeom>
                  <a:avLst/>
                  <a:gdLst/>
                  <a:ahLst/>
                  <a:cxnLst/>
                  <a:rect l="l" t="t" r="r" b="b"/>
                  <a:pathLst>
                    <a:path w="13482" h="12136" extrusionOk="0">
                      <a:moveTo>
                        <a:pt x="9532" y="3851"/>
                      </a:moveTo>
                      <a:cubicBezTo>
                        <a:pt x="8915" y="3851"/>
                        <a:pt x="8298" y="3865"/>
                        <a:pt x="7682" y="3848"/>
                      </a:cubicBezTo>
                      <a:cubicBezTo>
                        <a:pt x="7010" y="3828"/>
                        <a:pt x="6627" y="4097"/>
                        <a:pt x="6515" y="4797"/>
                      </a:cubicBezTo>
                      <a:cubicBezTo>
                        <a:pt x="6340" y="5875"/>
                        <a:pt x="6302" y="6971"/>
                        <a:pt x="6402" y="8058"/>
                      </a:cubicBezTo>
                      <a:cubicBezTo>
                        <a:pt x="6515" y="9252"/>
                        <a:pt x="7123" y="9685"/>
                        <a:pt x="8351" y="9862"/>
                      </a:cubicBezTo>
                      <a:cubicBezTo>
                        <a:pt x="9765" y="10068"/>
                        <a:pt x="11183" y="10046"/>
                        <a:pt x="12602" y="10087"/>
                      </a:cubicBezTo>
                      <a:cubicBezTo>
                        <a:pt x="12907" y="10097"/>
                        <a:pt x="13339" y="9971"/>
                        <a:pt x="13418" y="10425"/>
                      </a:cubicBezTo>
                      <a:cubicBezTo>
                        <a:pt x="13481" y="10794"/>
                        <a:pt x="13175" y="11044"/>
                        <a:pt x="12870" y="11178"/>
                      </a:cubicBezTo>
                      <a:cubicBezTo>
                        <a:pt x="12353" y="11406"/>
                        <a:pt x="11823" y="11681"/>
                        <a:pt x="11276" y="11752"/>
                      </a:cubicBezTo>
                      <a:cubicBezTo>
                        <a:pt x="9728" y="11950"/>
                        <a:pt x="8176" y="12135"/>
                        <a:pt x="6605" y="12074"/>
                      </a:cubicBezTo>
                      <a:cubicBezTo>
                        <a:pt x="5004" y="12011"/>
                        <a:pt x="3682" y="11431"/>
                        <a:pt x="2570" y="10270"/>
                      </a:cubicBezTo>
                      <a:cubicBezTo>
                        <a:pt x="1569" y="9225"/>
                        <a:pt x="899" y="7977"/>
                        <a:pt x="215" y="6732"/>
                      </a:cubicBezTo>
                      <a:cubicBezTo>
                        <a:pt x="74" y="6474"/>
                        <a:pt x="0" y="6197"/>
                        <a:pt x="56" y="5911"/>
                      </a:cubicBezTo>
                      <a:cubicBezTo>
                        <a:pt x="508" y="3585"/>
                        <a:pt x="1478" y="1609"/>
                        <a:pt x="3677" y="419"/>
                      </a:cubicBezTo>
                      <a:cubicBezTo>
                        <a:pt x="4322" y="68"/>
                        <a:pt x="4917" y="0"/>
                        <a:pt x="5558" y="350"/>
                      </a:cubicBezTo>
                      <a:cubicBezTo>
                        <a:pt x="6015" y="598"/>
                        <a:pt x="6498" y="808"/>
                        <a:pt x="6929" y="1098"/>
                      </a:cubicBezTo>
                      <a:cubicBezTo>
                        <a:pt x="8309" y="2018"/>
                        <a:pt x="9795" y="2531"/>
                        <a:pt x="11477" y="2458"/>
                      </a:cubicBezTo>
                      <a:cubicBezTo>
                        <a:pt x="12068" y="2432"/>
                        <a:pt x="12929" y="2342"/>
                        <a:pt x="12912" y="3166"/>
                      </a:cubicBezTo>
                      <a:cubicBezTo>
                        <a:pt x="12899" y="3804"/>
                        <a:pt x="12068" y="3787"/>
                        <a:pt x="11522" y="3823"/>
                      </a:cubicBezTo>
                      <a:cubicBezTo>
                        <a:pt x="10860" y="3869"/>
                        <a:pt x="10194" y="3834"/>
                        <a:pt x="9532" y="3834"/>
                      </a:cubicBezTo>
                      <a:close/>
                    </a:path>
                  </a:pathLst>
                </a:custGeom>
                <a:solidFill>
                  <a:srgbClr val="8F6B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897;p56">
                  <a:extLst>
                    <a:ext uri="{FF2B5EF4-FFF2-40B4-BE49-F238E27FC236}">
                      <a16:creationId xmlns:a16="http://schemas.microsoft.com/office/drawing/2014/main" id="{E1E15229-E362-4E98-9BC1-7742E7315488}"/>
                    </a:ext>
                  </a:extLst>
                </p:cNvPr>
                <p:cNvSpPr/>
                <p:nvPr/>
              </p:nvSpPr>
              <p:spPr>
                <a:xfrm>
                  <a:off x="4152491" y="4449736"/>
                  <a:ext cx="279486" cy="162766"/>
                </a:xfrm>
                <a:custGeom>
                  <a:avLst/>
                  <a:gdLst/>
                  <a:ahLst/>
                  <a:cxnLst/>
                  <a:rect l="l" t="t" r="r" b="b"/>
                  <a:pathLst>
                    <a:path w="18701" h="10891" extrusionOk="0">
                      <a:moveTo>
                        <a:pt x="634" y="1"/>
                      </a:moveTo>
                      <a:cubicBezTo>
                        <a:pt x="1504" y="767"/>
                        <a:pt x="2116" y="1608"/>
                        <a:pt x="2934" y="2237"/>
                      </a:cubicBezTo>
                      <a:cubicBezTo>
                        <a:pt x="5248" y="4020"/>
                        <a:pt x="7879" y="5186"/>
                        <a:pt x="10568" y="6248"/>
                      </a:cubicBezTo>
                      <a:cubicBezTo>
                        <a:pt x="11007" y="6421"/>
                        <a:pt x="11462" y="6531"/>
                        <a:pt x="11947" y="6535"/>
                      </a:cubicBezTo>
                      <a:cubicBezTo>
                        <a:pt x="13822" y="6550"/>
                        <a:pt x="14873" y="5425"/>
                        <a:pt x="14665" y="3590"/>
                      </a:cubicBezTo>
                      <a:cubicBezTo>
                        <a:pt x="14634" y="3316"/>
                        <a:pt x="14545" y="3048"/>
                        <a:pt x="14567" y="2714"/>
                      </a:cubicBezTo>
                      <a:cubicBezTo>
                        <a:pt x="15907" y="3894"/>
                        <a:pt x="17257" y="5049"/>
                        <a:pt x="18138" y="6642"/>
                      </a:cubicBezTo>
                      <a:cubicBezTo>
                        <a:pt x="18489" y="7274"/>
                        <a:pt x="18700" y="7937"/>
                        <a:pt x="18646" y="8676"/>
                      </a:cubicBezTo>
                      <a:cubicBezTo>
                        <a:pt x="18537" y="10170"/>
                        <a:pt x="17900" y="10781"/>
                        <a:pt x="16402" y="10839"/>
                      </a:cubicBezTo>
                      <a:cubicBezTo>
                        <a:pt x="15061" y="10891"/>
                        <a:pt x="13751" y="10749"/>
                        <a:pt x="12517" y="10201"/>
                      </a:cubicBezTo>
                      <a:cubicBezTo>
                        <a:pt x="9233" y="8744"/>
                        <a:pt x="6010" y="7179"/>
                        <a:pt x="2892" y="5377"/>
                      </a:cubicBezTo>
                      <a:cubicBezTo>
                        <a:pt x="773" y="4153"/>
                        <a:pt x="0" y="2532"/>
                        <a:pt x="634"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1898;p56">
                  <a:extLst>
                    <a:ext uri="{FF2B5EF4-FFF2-40B4-BE49-F238E27FC236}">
                      <a16:creationId xmlns:a16="http://schemas.microsoft.com/office/drawing/2014/main" id="{8D2D6196-2762-4BC6-A9E3-C743F2DD7B74}"/>
                    </a:ext>
                  </a:extLst>
                </p:cNvPr>
                <p:cNvSpPr/>
                <p:nvPr/>
              </p:nvSpPr>
              <p:spPr>
                <a:xfrm>
                  <a:off x="3727455" y="4450633"/>
                  <a:ext cx="280548" cy="161496"/>
                </a:xfrm>
                <a:custGeom>
                  <a:avLst/>
                  <a:gdLst/>
                  <a:ahLst/>
                  <a:cxnLst/>
                  <a:rect l="l" t="t" r="r" b="b"/>
                  <a:pathLst>
                    <a:path w="18772" h="10806" extrusionOk="0">
                      <a:moveTo>
                        <a:pt x="3910" y="2877"/>
                      </a:moveTo>
                      <a:cubicBezTo>
                        <a:pt x="4233" y="3242"/>
                        <a:pt x="4060" y="3576"/>
                        <a:pt x="4062" y="3882"/>
                      </a:cubicBezTo>
                      <a:cubicBezTo>
                        <a:pt x="4075" y="5405"/>
                        <a:pt x="4933" y="6343"/>
                        <a:pt x="6458" y="6464"/>
                      </a:cubicBezTo>
                      <a:cubicBezTo>
                        <a:pt x="7033" y="6510"/>
                        <a:pt x="7587" y="6422"/>
                        <a:pt x="8128" y="6210"/>
                      </a:cubicBezTo>
                      <a:cubicBezTo>
                        <a:pt x="10867" y="5135"/>
                        <a:pt x="13546" y="3949"/>
                        <a:pt x="15889" y="2123"/>
                      </a:cubicBezTo>
                      <a:cubicBezTo>
                        <a:pt x="16665" y="1516"/>
                        <a:pt x="17291" y="754"/>
                        <a:pt x="17989" y="1"/>
                      </a:cubicBezTo>
                      <a:cubicBezTo>
                        <a:pt x="18771" y="2266"/>
                        <a:pt x="18385" y="3582"/>
                        <a:pt x="16630" y="4762"/>
                      </a:cubicBezTo>
                      <a:cubicBezTo>
                        <a:pt x="13353" y="6963"/>
                        <a:pt x="9758" y="8555"/>
                        <a:pt x="6175" y="10165"/>
                      </a:cubicBezTo>
                      <a:cubicBezTo>
                        <a:pt x="4839" y="10765"/>
                        <a:pt x="3426" y="10806"/>
                        <a:pt x="1998" y="10775"/>
                      </a:cubicBezTo>
                      <a:cubicBezTo>
                        <a:pt x="1124" y="10755"/>
                        <a:pt x="600" y="10354"/>
                        <a:pt x="315" y="9530"/>
                      </a:cubicBezTo>
                      <a:cubicBezTo>
                        <a:pt x="1" y="8625"/>
                        <a:pt x="36" y="7762"/>
                        <a:pt x="450" y="6914"/>
                      </a:cubicBezTo>
                      <a:cubicBezTo>
                        <a:pt x="1252" y="5269"/>
                        <a:pt x="2535" y="4049"/>
                        <a:pt x="3910" y="2877"/>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899;p56">
                  <a:extLst>
                    <a:ext uri="{FF2B5EF4-FFF2-40B4-BE49-F238E27FC236}">
                      <a16:creationId xmlns:a16="http://schemas.microsoft.com/office/drawing/2014/main" id="{7D6E55E4-1573-42F6-B453-EAD5CECA0E2F}"/>
                    </a:ext>
                  </a:extLst>
                </p:cNvPr>
                <p:cNvSpPr/>
                <p:nvPr/>
              </p:nvSpPr>
              <p:spPr>
                <a:xfrm>
                  <a:off x="4056200" y="3214980"/>
                  <a:ext cx="47615" cy="102358"/>
                </a:xfrm>
                <a:custGeom>
                  <a:avLst/>
                  <a:gdLst/>
                  <a:ahLst/>
                  <a:cxnLst/>
                  <a:rect l="l" t="t" r="r" b="b"/>
                  <a:pathLst>
                    <a:path w="3186" h="6849" extrusionOk="0">
                      <a:moveTo>
                        <a:pt x="2825" y="3653"/>
                      </a:moveTo>
                      <a:cubicBezTo>
                        <a:pt x="2825" y="4269"/>
                        <a:pt x="2833" y="4884"/>
                        <a:pt x="2823" y="5500"/>
                      </a:cubicBezTo>
                      <a:cubicBezTo>
                        <a:pt x="2807" y="6849"/>
                        <a:pt x="2803" y="6849"/>
                        <a:pt x="1392" y="6846"/>
                      </a:cubicBezTo>
                      <a:cubicBezTo>
                        <a:pt x="52" y="6843"/>
                        <a:pt x="34" y="6845"/>
                        <a:pt x="18" y="5569"/>
                      </a:cubicBezTo>
                      <a:cubicBezTo>
                        <a:pt x="0" y="4101"/>
                        <a:pt x="34" y="2632"/>
                        <a:pt x="12" y="1163"/>
                      </a:cubicBezTo>
                      <a:cubicBezTo>
                        <a:pt x="4" y="577"/>
                        <a:pt x="174" y="311"/>
                        <a:pt x="819" y="334"/>
                      </a:cubicBezTo>
                      <a:cubicBezTo>
                        <a:pt x="3186" y="422"/>
                        <a:pt x="2775" y="0"/>
                        <a:pt x="2833" y="2231"/>
                      </a:cubicBezTo>
                      <a:cubicBezTo>
                        <a:pt x="2844" y="2705"/>
                        <a:pt x="2834" y="3178"/>
                        <a:pt x="2834" y="3653"/>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900;p56">
                  <a:extLst>
                    <a:ext uri="{FF2B5EF4-FFF2-40B4-BE49-F238E27FC236}">
                      <a16:creationId xmlns:a16="http://schemas.microsoft.com/office/drawing/2014/main" id="{9137CB5F-99A9-478D-B040-A4B0322AC997}"/>
                    </a:ext>
                  </a:extLst>
                </p:cNvPr>
                <p:cNvSpPr/>
                <p:nvPr/>
              </p:nvSpPr>
              <p:spPr>
                <a:xfrm>
                  <a:off x="4338586" y="3131737"/>
                  <a:ext cx="37467" cy="136224"/>
                </a:xfrm>
                <a:custGeom>
                  <a:avLst/>
                  <a:gdLst/>
                  <a:ahLst/>
                  <a:cxnLst/>
                  <a:rect l="l" t="t" r="r" b="b"/>
                  <a:pathLst>
                    <a:path w="2507" h="9115" extrusionOk="0">
                      <a:moveTo>
                        <a:pt x="253" y="9115"/>
                      </a:moveTo>
                      <a:cubicBezTo>
                        <a:pt x="402" y="5989"/>
                        <a:pt x="1" y="3011"/>
                        <a:pt x="589" y="1"/>
                      </a:cubicBezTo>
                      <a:cubicBezTo>
                        <a:pt x="1199" y="99"/>
                        <a:pt x="1231" y="597"/>
                        <a:pt x="1418" y="932"/>
                      </a:cubicBezTo>
                      <a:cubicBezTo>
                        <a:pt x="2364" y="2634"/>
                        <a:pt x="2506" y="4423"/>
                        <a:pt x="1970" y="6287"/>
                      </a:cubicBezTo>
                      <a:cubicBezTo>
                        <a:pt x="1815" y="6831"/>
                        <a:pt x="1662" y="7393"/>
                        <a:pt x="1637" y="7952"/>
                      </a:cubicBezTo>
                      <a:cubicBezTo>
                        <a:pt x="1600" y="8757"/>
                        <a:pt x="1139" y="8976"/>
                        <a:pt x="253" y="9115"/>
                      </a:cubicBezTo>
                      <a:close/>
                    </a:path>
                  </a:pathLst>
                </a:custGeom>
                <a:solidFill>
                  <a:srgbClr val="F6F6F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1901;p56">
                  <a:extLst>
                    <a:ext uri="{FF2B5EF4-FFF2-40B4-BE49-F238E27FC236}">
                      <a16:creationId xmlns:a16="http://schemas.microsoft.com/office/drawing/2014/main" id="{AC2B2967-AC21-4BB5-AF6F-E83B4B530A60}"/>
                    </a:ext>
                  </a:extLst>
                </p:cNvPr>
                <p:cNvSpPr/>
                <p:nvPr/>
              </p:nvSpPr>
              <p:spPr>
                <a:xfrm>
                  <a:off x="3935310" y="3257051"/>
                  <a:ext cx="65399" cy="63217"/>
                </a:xfrm>
                <a:custGeom>
                  <a:avLst/>
                  <a:gdLst/>
                  <a:ahLst/>
                  <a:cxnLst/>
                  <a:rect l="l" t="t" r="r" b="b"/>
                  <a:pathLst>
                    <a:path w="4376" h="4230" extrusionOk="0">
                      <a:moveTo>
                        <a:pt x="2000" y="3923"/>
                      </a:moveTo>
                      <a:cubicBezTo>
                        <a:pt x="0" y="3846"/>
                        <a:pt x="245" y="4229"/>
                        <a:pt x="231" y="1978"/>
                      </a:cubicBezTo>
                      <a:cubicBezTo>
                        <a:pt x="230" y="1742"/>
                        <a:pt x="258" y="1505"/>
                        <a:pt x="262" y="1270"/>
                      </a:cubicBezTo>
                      <a:cubicBezTo>
                        <a:pt x="271" y="654"/>
                        <a:pt x="492" y="269"/>
                        <a:pt x="1197" y="368"/>
                      </a:cubicBezTo>
                      <a:cubicBezTo>
                        <a:pt x="1382" y="395"/>
                        <a:pt x="1577" y="353"/>
                        <a:pt x="1764" y="372"/>
                      </a:cubicBezTo>
                      <a:cubicBezTo>
                        <a:pt x="2498" y="454"/>
                        <a:pt x="3552" y="1"/>
                        <a:pt x="3899" y="598"/>
                      </a:cubicBezTo>
                      <a:cubicBezTo>
                        <a:pt x="4376" y="1419"/>
                        <a:pt x="4036" y="2526"/>
                        <a:pt x="3968" y="3510"/>
                      </a:cubicBezTo>
                      <a:cubicBezTo>
                        <a:pt x="3948" y="3793"/>
                        <a:pt x="3746" y="3914"/>
                        <a:pt x="3486" y="3920"/>
                      </a:cubicBezTo>
                      <a:cubicBezTo>
                        <a:pt x="3014" y="3931"/>
                        <a:pt x="2541" y="3923"/>
                        <a:pt x="2000" y="3923"/>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1902;p56">
                  <a:extLst>
                    <a:ext uri="{FF2B5EF4-FFF2-40B4-BE49-F238E27FC236}">
                      <a16:creationId xmlns:a16="http://schemas.microsoft.com/office/drawing/2014/main" id="{B2FE4C59-2E87-4245-8C3B-318694B7CC26}"/>
                    </a:ext>
                  </a:extLst>
                </p:cNvPr>
                <p:cNvSpPr/>
                <p:nvPr/>
              </p:nvSpPr>
              <p:spPr>
                <a:xfrm>
                  <a:off x="4154254" y="3255676"/>
                  <a:ext cx="65668" cy="60423"/>
                </a:xfrm>
                <a:custGeom>
                  <a:avLst/>
                  <a:gdLst/>
                  <a:ahLst/>
                  <a:cxnLst/>
                  <a:rect l="l" t="t" r="r" b="b"/>
                  <a:pathLst>
                    <a:path w="4394" h="4043" extrusionOk="0">
                      <a:moveTo>
                        <a:pt x="358" y="2137"/>
                      </a:moveTo>
                      <a:cubicBezTo>
                        <a:pt x="329" y="307"/>
                        <a:pt x="1" y="440"/>
                        <a:pt x="1940" y="470"/>
                      </a:cubicBezTo>
                      <a:cubicBezTo>
                        <a:pt x="4393" y="509"/>
                        <a:pt x="3993" y="0"/>
                        <a:pt x="4075" y="2665"/>
                      </a:cubicBezTo>
                      <a:cubicBezTo>
                        <a:pt x="4082" y="2899"/>
                        <a:pt x="4062" y="3136"/>
                        <a:pt x="4074" y="3371"/>
                      </a:cubicBezTo>
                      <a:cubicBezTo>
                        <a:pt x="4091" y="3774"/>
                        <a:pt x="3932" y="3990"/>
                        <a:pt x="3507" y="3986"/>
                      </a:cubicBezTo>
                      <a:cubicBezTo>
                        <a:pt x="3130" y="3984"/>
                        <a:pt x="2753" y="4006"/>
                        <a:pt x="2375" y="4012"/>
                      </a:cubicBezTo>
                      <a:cubicBezTo>
                        <a:pt x="397" y="4042"/>
                        <a:pt x="397" y="4042"/>
                        <a:pt x="358" y="2137"/>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1903;p56">
                  <a:extLst>
                    <a:ext uri="{FF2B5EF4-FFF2-40B4-BE49-F238E27FC236}">
                      <a16:creationId xmlns:a16="http://schemas.microsoft.com/office/drawing/2014/main" id="{ACFE5E13-C8AC-4E47-B635-74B2CC2EA9D7}"/>
                    </a:ext>
                  </a:extLst>
                </p:cNvPr>
                <p:cNvSpPr/>
                <p:nvPr/>
              </p:nvSpPr>
              <p:spPr>
                <a:xfrm>
                  <a:off x="3776609" y="3129988"/>
                  <a:ext cx="38693" cy="136777"/>
                </a:xfrm>
                <a:custGeom>
                  <a:avLst/>
                  <a:gdLst/>
                  <a:ahLst/>
                  <a:cxnLst/>
                  <a:rect l="l" t="t" r="r" b="b"/>
                  <a:pathLst>
                    <a:path w="2589" h="9152" extrusionOk="0">
                      <a:moveTo>
                        <a:pt x="1863" y="1"/>
                      </a:moveTo>
                      <a:cubicBezTo>
                        <a:pt x="2401" y="1436"/>
                        <a:pt x="2589" y="7059"/>
                        <a:pt x="2217" y="9152"/>
                      </a:cubicBezTo>
                      <a:cubicBezTo>
                        <a:pt x="1541" y="9114"/>
                        <a:pt x="1069" y="8932"/>
                        <a:pt x="1042" y="8099"/>
                      </a:cubicBezTo>
                      <a:cubicBezTo>
                        <a:pt x="1026" y="7542"/>
                        <a:pt x="863" y="6980"/>
                        <a:pt x="700" y="6442"/>
                      </a:cubicBezTo>
                      <a:cubicBezTo>
                        <a:pt x="0" y="4156"/>
                        <a:pt x="464" y="2087"/>
                        <a:pt x="1863" y="1"/>
                      </a:cubicBezTo>
                      <a:close/>
                    </a:path>
                  </a:pathLst>
                </a:custGeom>
                <a:solidFill>
                  <a:srgbClr val="FCFDF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1904;p56">
                  <a:extLst>
                    <a:ext uri="{FF2B5EF4-FFF2-40B4-BE49-F238E27FC236}">
                      <a16:creationId xmlns:a16="http://schemas.microsoft.com/office/drawing/2014/main" id="{AB8B52FC-3307-4DBE-99B5-9761F7494F55}"/>
                    </a:ext>
                  </a:extLst>
                </p:cNvPr>
                <p:cNvSpPr/>
                <p:nvPr/>
              </p:nvSpPr>
              <p:spPr>
                <a:xfrm>
                  <a:off x="3963138" y="2374399"/>
                  <a:ext cx="230168" cy="35778"/>
                </a:xfrm>
                <a:custGeom>
                  <a:avLst/>
                  <a:gdLst/>
                  <a:ahLst/>
                  <a:cxnLst/>
                  <a:rect l="l" t="t" r="r" b="b"/>
                  <a:pathLst>
                    <a:path w="15401" h="2394" extrusionOk="0">
                      <a:moveTo>
                        <a:pt x="7580" y="2393"/>
                      </a:moveTo>
                      <a:cubicBezTo>
                        <a:pt x="5509" y="1987"/>
                        <a:pt x="3500" y="2070"/>
                        <a:pt x="1554" y="1636"/>
                      </a:cubicBezTo>
                      <a:cubicBezTo>
                        <a:pt x="1187" y="1555"/>
                        <a:pt x="819" y="1461"/>
                        <a:pt x="466" y="1334"/>
                      </a:cubicBezTo>
                      <a:cubicBezTo>
                        <a:pt x="170" y="1227"/>
                        <a:pt x="1" y="971"/>
                        <a:pt x="89" y="660"/>
                      </a:cubicBezTo>
                      <a:cubicBezTo>
                        <a:pt x="175" y="357"/>
                        <a:pt x="437" y="227"/>
                        <a:pt x="752" y="236"/>
                      </a:cubicBezTo>
                      <a:cubicBezTo>
                        <a:pt x="892" y="240"/>
                        <a:pt x="1040" y="245"/>
                        <a:pt x="1173" y="286"/>
                      </a:cubicBezTo>
                      <a:cubicBezTo>
                        <a:pt x="3150" y="872"/>
                        <a:pt x="5213" y="863"/>
                        <a:pt x="7228" y="931"/>
                      </a:cubicBezTo>
                      <a:cubicBezTo>
                        <a:pt x="9434" y="1005"/>
                        <a:pt x="11673" y="829"/>
                        <a:pt x="13859" y="364"/>
                      </a:cubicBezTo>
                      <a:cubicBezTo>
                        <a:pt x="14372" y="254"/>
                        <a:pt x="15041" y="0"/>
                        <a:pt x="15204" y="649"/>
                      </a:cubicBezTo>
                      <a:cubicBezTo>
                        <a:pt x="15401" y="1431"/>
                        <a:pt x="14586" y="1473"/>
                        <a:pt x="14073" y="1585"/>
                      </a:cubicBezTo>
                      <a:cubicBezTo>
                        <a:pt x="11896" y="2057"/>
                        <a:pt x="9655" y="2027"/>
                        <a:pt x="7580" y="2393"/>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1905;p56">
                  <a:extLst>
                    <a:ext uri="{FF2B5EF4-FFF2-40B4-BE49-F238E27FC236}">
                      <a16:creationId xmlns:a16="http://schemas.microsoft.com/office/drawing/2014/main" id="{0208F0EC-AD2F-4596-905A-FA454103A4BE}"/>
                    </a:ext>
                  </a:extLst>
                </p:cNvPr>
                <p:cNvSpPr/>
                <p:nvPr/>
              </p:nvSpPr>
              <p:spPr>
                <a:xfrm>
                  <a:off x="3917794" y="2238041"/>
                  <a:ext cx="37363" cy="70286"/>
                </a:xfrm>
                <a:custGeom>
                  <a:avLst/>
                  <a:gdLst/>
                  <a:ahLst/>
                  <a:cxnLst/>
                  <a:rect l="l" t="t" r="r" b="b"/>
                  <a:pathLst>
                    <a:path w="2500" h="4703" extrusionOk="0">
                      <a:moveTo>
                        <a:pt x="2450" y="2534"/>
                      </a:moveTo>
                      <a:cubicBezTo>
                        <a:pt x="2469" y="3045"/>
                        <a:pt x="2442" y="3513"/>
                        <a:pt x="2190" y="3938"/>
                      </a:cubicBezTo>
                      <a:cubicBezTo>
                        <a:pt x="1752" y="4678"/>
                        <a:pt x="970" y="4703"/>
                        <a:pt x="487" y="3991"/>
                      </a:cubicBezTo>
                      <a:cubicBezTo>
                        <a:pt x="0" y="3276"/>
                        <a:pt x="26" y="1450"/>
                        <a:pt x="534" y="729"/>
                      </a:cubicBezTo>
                      <a:cubicBezTo>
                        <a:pt x="1046" y="0"/>
                        <a:pt x="1794" y="75"/>
                        <a:pt x="2165" y="911"/>
                      </a:cubicBezTo>
                      <a:cubicBezTo>
                        <a:pt x="2399" y="1433"/>
                        <a:pt x="2499" y="1992"/>
                        <a:pt x="2450" y="2534"/>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1906;p56">
                  <a:extLst>
                    <a:ext uri="{FF2B5EF4-FFF2-40B4-BE49-F238E27FC236}">
                      <a16:creationId xmlns:a16="http://schemas.microsoft.com/office/drawing/2014/main" id="{E5478E7D-65FA-4DF4-9ABD-B21C6C396152}"/>
                    </a:ext>
                  </a:extLst>
                </p:cNvPr>
                <p:cNvSpPr/>
                <p:nvPr/>
              </p:nvSpPr>
              <p:spPr>
                <a:xfrm>
                  <a:off x="4197625" y="2239266"/>
                  <a:ext cx="38319" cy="69210"/>
                </a:xfrm>
                <a:custGeom>
                  <a:avLst/>
                  <a:gdLst/>
                  <a:ahLst/>
                  <a:cxnLst/>
                  <a:rect l="l" t="t" r="r" b="b"/>
                  <a:pathLst>
                    <a:path w="2564" h="4631" extrusionOk="0">
                      <a:moveTo>
                        <a:pt x="2510" y="2440"/>
                      </a:moveTo>
                      <a:cubicBezTo>
                        <a:pt x="2553" y="2976"/>
                        <a:pt x="2466" y="3484"/>
                        <a:pt x="2164" y="3929"/>
                      </a:cubicBezTo>
                      <a:cubicBezTo>
                        <a:pt x="1685" y="4630"/>
                        <a:pt x="798" y="4625"/>
                        <a:pt x="465" y="3852"/>
                      </a:cubicBezTo>
                      <a:cubicBezTo>
                        <a:pt x="0" y="2768"/>
                        <a:pt x="54" y="1631"/>
                        <a:pt x="632" y="589"/>
                      </a:cubicBezTo>
                      <a:cubicBezTo>
                        <a:pt x="959" y="0"/>
                        <a:pt x="1602" y="12"/>
                        <a:pt x="2023" y="571"/>
                      </a:cubicBezTo>
                      <a:cubicBezTo>
                        <a:pt x="2434" y="1119"/>
                        <a:pt x="2564" y="1764"/>
                        <a:pt x="2510" y="244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1907;p56">
                  <a:extLst>
                    <a:ext uri="{FF2B5EF4-FFF2-40B4-BE49-F238E27FC236}">
                      <a16:creationId xmlns:a16="http://schemas.microsoft.com/office/drawing/2014/main" id="{6516AB02-95E1-4F7A-B418-6888B7325F79}"/>
                    </a:ext>
                  </a:extLst>
                </p:cNvPr>
                <p:cNvSpPr/>
                <p:nvPr/>
              </p:nvSpPr>
              <p:spPr>
                <a:xfrm>
                  <a:off x="3777012" y="1541409"/>
                  <a:ext cx="602538" cy="337906"/>
                </a:xfrm>
                <a:custGeom>
                  <a:avLst/>
                  <a:gdLst/>
                  <a:ahLst/>
                  <a:cxnLst/>
                  <a:rect l="l" t="t" r="r" b="b"/>
                  <a:pathLst>
                    <a:path w="40317" h="22610" extrusionOk="0">
                      <a:moveTo>
                        <a:pt x="40317" y="9815"/>
                      </a:moveTo>
                      <a:cubicBezTo>
                        <a:pt x="39185" y="14217"/>
                        <a:pt x="37250" y="18312"/>
                        <a:pt x="35542" y="22604"/>
                      </a:cubicBezTo>
                      <a:cubicBezTo>
                        <a:pt x="25226" y="17023"/>
                        <a:pt x="14968" y="17022"/>
                        <a:pt x="4663" y="22609"/>
                      </a:cubicBezTo>
                      <a:cubicBezTo>
                        <a:pt x="3087" y="18575"/>
                        <a:pt x="1235" y="14752"/>
                        <a:pt x="140" y="10639"/>
                      </a:cubicBezTo>
                      <a:cubicBezTo>
                        <a:pt x="1" y="9987"/>
                        <a:pt x="373" y="9550"/>
                        <a:pt x="800" y="9165"/>
                      </a:cubicBezTo>
                      <a:cubicBezTo>
                        <a:pt x="8165" y="2509"/>
                        <a:pt x="16669" y="0"/>
                        <a:pt x="26439" y="2170"/>
                      </a:cubicBezTo>
                      <a:cubicBezTo>
                        <a:pt x="30756" y="3130"/>
                        <a:pt x="34700" y="4935"/>
                        <a:pt x="38279" y="7517"/>
                      </a:cubicBezTo>
                      <a:cubicBezTo>
                        <a:pt x="39116" y="8119"/>
                        <a:pt x="39983" y="8745"/>
                        <a:pt x="40317" y="9815"/>
                      </a:cubicBezTo>
                      <a:close/>
                    </a:path>
                  </a:pathLst>
                </a:custGeom>
                <a:solidFill>
                  <a:srgbClr val="FFFBF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1908;p56">
                  <a:extLst>
                    <a:ext uri="{FF2B5EF4-FFF2-40B4-BE49-F238E27FC236}">
                      <a16:creationId xmlns:a16="http://schemas.microsoft.com/office/drawing/2014/main" id="{7BC694FB-6D43-441D-B42F-00AC74562F87}"/>
                    </a:ext>
                  </a:extLst>
                </p:cNvPr>
                <p:cNvSpPr/>
                <p:nvPr/>
              </p:nvSpPr>
              <p:spPr>
                <a:xfrm>
                  <a:off x="3765430" y="1503270"/>
                  <a:ext cx="625045" cy="197139"/>
                </a:xfrm>
                <a:custGeom>
                  <a:avLst/>
                  <a:gdLst/>
                  <a:ahLst/>
                  <a:cxnLst/>
                  <a:rect l="l" t="t" r="r" b="b"/>
                  <a:pathLst>
                    <a:path w="41823" h="13191" extrusionOk="0">
                      <a:moveTo>
                        <a:pt x="41092" y="12367"/>
                      </a:moveTo>
                      <a:cubicBezTo>
                        <a:pt x="36509" y="7909"/>
                        <a:pt x="30891" y="5624"/>
                        <a:pt x="24682" y="4661"/>
                      </a:cubicBezTo>
                      <a:cubicBezTo>
                        <a:pt x="17347" y="3523"/>
                        <a:pt x="10702" y="5325"/>
                        <a:pt x="4711" y="9618"/>
                      </a:cubicBezTo>
                      <a:cubicBezTo>
                        <a:pt x="3295" y="10632"/>
                        <a:pt x="1890" y="11693"/>
                        <a:pt x="914" y="13191"/>
                      </a:cubicBezTo>
                      <a:cubicBezTo>
                        <a:pt x="845" y="13021"/>
                        <a:pt x="759" y="12857"/>
                        <a:pt x="709" y="12682"/>
                      </a:cubicBezTo>
                      <a:cubicBezTo>
                        <a:pt x="0" y="10179"/>
                        <a:pt x="59" y="9790"/>
                        <a:pt x="2147" y="8246"/>
                      </a:cubicBezTo>
                      <a:cubicBezTo>
                        <a:pt x="5360" y="5869"/>
                        <a:pt x="8841" y="3970"/>
                        <a:pt x="12637" y="2663"/>
                      </a:cubicBezTo>
                      <a:cubicBezTo>
                        <a:pt x="20373" y="0"/>
                        <a:pt x="27660" y="1294"/>
                        <a:pt x="34663" y="5107"/>
                      </a:cubicBezTo>
                      <a:cubicBezTo>
                        <a:pt x="36657" y="6193"/>
                        <a:pt x="38589" y="7381"/>
                        <a:pt x="40336" y="8863"/>
                      </a:cubicBezTo>
                      <a:cubicBezTo>
                        <a:pt x="41528" y="9877"/>
                        <a:pt x="41823" y="10987"/>
                        <a:pt x="41092" y="12367"/>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grpSp>
      <p:cxnSp>
        <p:nvCxnSpPr>
          <p:cNvPr id="85" name="Google Shape;1909;p56">
            <a:extLst>
              <a:ext uri="{FF2B5EF4-FFF2-40B4-BE49-F238E27FC236}">
                <a16:creationId xmlns:a16="http://schemas.microsoft.com/office/drawing/2014/main" id="{C7481F81-93D5-4B81-9FE5-7C088B8D94A4}"/>
              </a:ext>
            </a:extLst>
          </p:cNvPr>
          <p:cNvCxnSpPr/>
          <p:nvPr/>
        </p:nvCxnSpPr>
        <p:spPr>
          <a:xfrm>
            <a:off x="7048933" y="5644133"/>
            <a:ext cx="1784000" cy="0"/>
          </a:xfrm>
          <a:prstGeom prst="straightConnector1">
            <a:avLst/>
          </a:prstGeom>
          <a:noFill/>
          <a:ln w="9525" cap="flat" cmpd="sng">
            <a:solidFill>
              <a:schemeClr val="accent6"/>
            </a:solidFill>
            <a:prstDash val="solid"/>
            <a:round/>
            <a:headEnd type="oval" w="med" len="med"/>
            <a:tailEnd type="oval" w="med" len="med"/>
          </a:ln>
        </p:spPr>
      </p:cxnSp>
      <p:cxnSp>
        <p:nvCxnSpPr>
          <p:cNvPr id="86" name="Google Shape;1910;p56">
            <a:extLst>
              <a:ext uri="{FF2B5EF4-FFF2-40B4-BE49-F238E27FC236}">
                <a16:creationId xmlns:a16="http://schemas.microsoft.com/office/drawing/2014/main" id="{2E694A2D-3D45-4B2E-B093-EC8E56C3F0FC}"/>
              </a:ext>
            </a:extLst>
          </p:cNvPr>
          <p:cNvCxnSpPr/>
          <p:nvPr/>
        </p:nvCxnSpPr>
        <p:spPr>
          <a:xfrm>
            <a:off x="7048933" y="9733867"/>
            <a:ext cx="4719200" cy="0"/>
          </a:xfrm>
          <a:prstGeom prst="straightConnector1">
            <a:avLst/>
          </a:prstGeom>
          <a:noFill/>
          <a:ln w="9525" cap="flat" cmpd="sng">
            <a:solidFill>
              <a:schemeClr val="accent6"/>
            </a:solidFill>
            <a:prstDash val="solid"/>
            <a:round/>
            <a:headEnd type="oval" w="med" len="med"/>
            <a:tailEnd type="oval" w="med" len="med"/>
          </a:ln>
        </p:spPr>
      </p:cxnSp>
      <p:cxnSp>
        <p:nvCxnSpPr>
          <p:cNvPr id="87" name="Google Shape;1911;p56">
            <a:extLst>
              <a:ext uri="{FF2B5EF4-FFF2-40B4-BE49-F238E27FC236}">
                <a16:creationId xmlns:a16="http://schemas.microsoft.com/office/drawing/2014/main" id="{B3A8F875-4054-485C-A13F-89130A3E5B58}"/>
              </a:ext>
            </a:extLst>
          </p:cNvPr>
          <p:cNvCxnSpPr/>
          <p:nvPr/>
        </p:nvCxnSpPr>
        <p:spPr>
          <a:xfrm>
            <a:off x="14930800" y="7406000"/>
            <a:ext cx="1784000" cy="0"/>
          </a:xfrm>
          <a:prstGeom prst="straightConnector1">
            <a:avLst/>
          </a:prstGeom>
          <a:noFill/>
          <a:ln w="9525" cap="flat" cmpd="sng">
            <a:solidFill>
              <a:schemeClr val="accent6"/>
            </a:solidFill>
            <a:prstDash val="solid"/>
            <a:round/>
            <a:headEnd type="oval" w="med" len="med"/>
            <a:tailEnd type="oval" w="med" len="med"/>
          </a:ln>
        </p:spPr>
      </p:cxnSp>
      <p:sp>
        <p:nvSpPr>
          <p:cNvPr id="88" name="Google Shape;1675;p52">
            <a:extLst>
              <a:ext uri="{FF2B5EF4-FFF2-40B4-BE49-F238E27FC236}">
                <a16:creationId xmlns:a16="http://schemas.microsoft.com/office/drawing/2014/main" id="{773630B8-2702-40A5-B3B3-A0A1EF64D8F4}"/>
              </a:ext>
            </a:extLst>
          </p:cNvPr>
          <p:cNvSpPr txBox="1">
            <a:spLocks/>
          </p:cNvSpPr>
          <p:nvPr/>
        </p:nvSpPr>
        <p:spPr>
          <a:xfrm>
            <a:off x="831200" y="938533"/>
            <a:ext cx="22721600" cy="12984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dirty="0"/>
              <a:t>Awards</a:t>
            </a:r>
          </a:p>
        </p:txBody>
      </p:sp>
      <p:sp>
        <p:nvSpPr>
          <p:cNvPr id="89" name="Google Shape;1874;p56">
            <a:extLst>
              <a:ext uri="{FF2B5EF4-FFF2-40B4-BE49-F238E27FC236}">
                <a16:creationId xmlns:a16="http://schemas.microsoft.com/office/drawing/2014/main" id="{28DC7BCE-0D35-4520-9E6D-C053F511D576}"/>
              </a:ext>
            </a:extLst>
          </p:cNvPr>
          <p:cNvSpPr txBox="1">
            <a:spLocks/>
          </p:cNvSpPr>
          <p:nvPr/>
        </p:nvSpPr>
        <p:spPr>
          <a:xfrm>
            <a:off x="1091381" y="9899675"/>
            <a:ext cx="5957552" cy="14064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spcAft>
                <a:spcPts val="4267"/>
              </a:spcAft>
              <a:buNone/>
            </a:pPr>
            <a:r>
              <a:rPr lang="en-US" sz="2400" dirty="0"/>
              <a:t>Saturn is composed mostly of hydrogen and helium</a:t>
            </a:r>
          </a:p>
        </p:txBody>
      </p:sp>
      <p:sp>
        <p:nvSpPr>
          <p:cNvPr id="90" name="Google Shape;1874;p56">
            <a:extLst>
              <a:ext uri="{FF2B5EF4-FFF2-40B4-BE49-F238E27FC236}">
                <a16:creationId xmlns:a16="http://schemas.microsoft.com/office/drawing/2014/main" id="{2798A8AF-20B2-4519-BB9C-A7EC18B88643}"/>
              </a:ext>
            </a:extLst>
          </p:cNvPr>
          <p:cNvSpPr txBox="1">
            <a:spLocks/>
          </p:cNvSpPr>
          <p:nvPr/>
        </p:nvSpPr>
        <p:spPr>
          <a:xfrm>
            <a:off x="16810406" y="7595425"/>
            <a:ext cx="5957552" cy="14064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None/>
            </a:pPr>
            <a:r>
              <a:rPr lang="en-US" sz="2400" dirty="0"/>
              <a:t>Saturn is composed mostly of hydrogen and helium</a:t>
            </a:r>
          </a:p>
        </p:txBody>
      </p:sp>
    </p:spTree>
    <p:extLst>
      <p:ext uri="{BB962C8B-B14F-4D97-AF65-F5344CB8AC3E}">
        <p14:creationId xmlns:p14="http://schemas.microsoft.com/office/powerpoint/2010/main" val="275543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1118;p42">
            <a:extLst>
              <a:ext uri="{FF2B5EF4-FFF2-40B4-BE49-F238E27FC236}">
                <a16:creationId xmlns:a16="http://schemas.microsoft.com/office/drawing/2014/main" id="{EDBB62EB-0D35-4EA6-9903-790A2E6B8C9E}"/>
              </a:ext>
            </a:extLst>
          </p:cNvPr>
          <p:cNvSpPr/>
          <p:nvPr/>
        </p:nvSpPr>
        <p:spPr>
          <a:xfrm>
            <a:off x="13614914" y="6880667"/>
            <a:ext cx="5796449" cy="3685680"/>
          </a:xfrm>
          <a:custGeom>
            <a:avLst/>
            <a:gdLst/>
            <a:ahLst/>
            <a:cxnLst/>
            <a:rect l="l" t="t" r="r" b="b"/>
            <a:pathLst>
              <a:path w="86948" h="55286" extrusionOk="0">
                <a:moveTo>
                  <a:pt x="7121" y="0"/>
                </a:moveTo>
                <a:cubicBezTo>
                  <a:pt x="3188" y="0"/>
                  <a:pt x="0" y="3188"/>
                  <a:pt x="0" y="7122"/>
                </a:cubicBezTo>
                <a:cubicBezTo>
                  <a:pt x="0" y="11055"/>
                  <a:pt x="3189" y="14243"/>
                  <a:pt x="7121" y="14243"/>
                </a:cubicBezTo>
                <a:cubicBezTo>
                  <a:pt x="8046" y="14243"/>
                  <a:pt x="8963" y="14062"/>
                  <a:pt x="9819" y="13710"/>
                </a:cubicBezTo>
                <a:lnTo>
                  <a:pt x="81002" y="54808"/>
                </a:lnTo>
                <a:cubicBezTo>
                  <a:pt x="81554" y="55126"/>
                  <a:pt x="82169" y="55286"/>
                  <a:pt x="82785" y="55286"/>
                </a:cubicBezTo>
                <a:cubicBezTo>
                  <a:pt x="83401" y="55286"/>
                  <a:pt x="84017" y="55126"/>
                  <a:pt x="84569" y="54808"/>
                </a:cubicBezTo>
                <a:cubicBezTo>
                  <a:pt x="86948" y="53435"/>
                  <a:pt x="86948" y="50002"/>
                  <a:pt x="84569" y="48629"/>
                </a:cubicBezTo>
                <a:lnTo>
                  <a:pt x="14184" y="7992"/>
                </a:lnTo>
                <a:cubicBezTo>
                  <a:pt x="14221" y="7703"/>
                  <a:pt x="14240" y="7412"/>
                  <a:pt x="14242" y="7122"/>
                </a:cubicBezTo>
                <a:cubicBezTo>
                  <a:pt x="14242" y="3188"/>
                  <a:pt x="11054" y="0"/>
                  <a:pt x="7121" y="0"/>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 name="Google Shape;1119;p42">
            <a:extLst>
              <a:ext uri="{FF2B5EF4-FFF2-40B4-BE49-F238E27FC236}">
                <a16:creationId xmlns:a16="http://schemas.microsoft.com/office/drawing/2014/main" id="{3F18A6F0-BA01-4C57-93FE-27D95875873B}"/>
              </a:ext>
            </a:extLst>
          </p:cNvPr>
          <p:cNvSpPr/>
          <p:nvPr/>
        </p:nvSpPr>
        <p:spPr>
          <a:xfrm>
            <a:off x="13819844" y="7085664"/>
            <a:ext cx="5402589" cy="3340485"/>
          </a:xfrm>
          <a:custGeom>
            <a:avLst/>
            <a:gdLst/>
            <a:ahLst/>
            <a:cxnLst/>
            <a:rect l="l" t="t" r="r" b="b"/>
            <a:pathLst>
              <a:path w="81040" h="50108" extrusionOk="0">
                <a:moveTo>
                  <a:pt x="4048" y="0"/>
                </a:moveTo>
                <a:cubicBezTo>
                  <a:pt x="1814" y="0"/>
                  <a:pt x="1" y="1811"/>
                  <a:pt x="1" y="4047"/>
                </a:cubicBezTo>
                <a:cubicBezTo>
                  <a:pt x="1" y="6282"/>
                  <a:pt x="1813" y="8093"/>
                  <a:pt x="4047" y="8093"/>
                </a:cubicBezTo>
                <a:cubicBezTo>
                  <a:pt x="4552" y="8093"/>
                  <a:pt x="5032" y="7989"/>
                  <a:pt x="5477" y="7820"/>
                </a:cubicBezTo>
                <a:lnTo>
                  <a:pt x="77741" y="49843"/>
                </a:lnTo>
                <a:cubicBezTo>
                  <a:pt x="78048" y="50019"/>
                  <a:pt x="78389" y="50107"/>
                  <a:pt x="78731" y="50107"/>
                </a:cubicBezTo>
                <a:cubicBezTo>
                  <a:pt x="79072" y="50107"/>
                  <a:pt x="79414" y="50019"/>
                  <a:pt x="79720" y="49843"/>
                </a:cubicBezTo>
                <a:cubicBezTo>
                  <a:pt x="81039" y="49081"/>
                  <a:pt x="81039" y="47177"/>
                  <a:pt x="79720" y="46415"/>
                </a:cubicBezTo>
                <a:lnTo>
                  <a:pt x="8026" y="4713"/>
                </a:lnTo>
                <a:cubicBezTo>
                  <a:pt x="8063" y="4495"/>
                  <a:pt x="8095" y="4275"/>
                  <a:pt x="8095" y="4047"/>
                </a:cubicBezTo>
                <a:cubicBezTo>
                  <a:pt x="8095" y="1812"/>
                  <a:pt x="6283" y="0"/>
                  <a:pt x="4048"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75" name="Group 74">
            <a:extLst>
              <a:ext uri="{FF2B5EF4-FFF2-40B4-BE49-F238E27FC236}">
                <a16:creationId xmlns:a16="http://schemas.microsoft.com/office/drawing/2014/main" id="{1D282B71-040C-4746-B7DD-11121DAACD5A}"/>
              </a:ext>
            </a:extLst>
          </p:cNvPr>
          <p:cNvGrpSpPr/>
          <p:nvPr/>
        </p:nvGrpSpPr>
        <p:grpSpPr>
          <a:xfrm>
            <a:off x="15076026" y="7847254"/>
            <a:ext cx="4020808" cy="2289567"/>
            <a:chOff x="15077988" y="7848176"/>
            <a:chExt cx="4021332" cy="2289865"/>
          </a:xfrm>
        </p:grpSpPr>
        <p:sp>
          <p:nvSpPr>
            <p:cNvPr id="11" name="Google Shape;1120;p42">
              <a:extLst>
                <a:ext uri="{FF2B5EF4-FFF2-40B4-BE49-F238E27FC236}">
                  <a16:creationId xmlns:a16="http://schemas.microsoft.com/office/drawing/2014/main" id="{323072F0-FD96-4B3C-BBA9-348A7AA183B8}"/>
                </a:ext>
              </a:extLst>
            </p:cNvPr>
            <p:cNvSpPr/>
            <p:nvPr/>
          </p:nvSpPr>
          <p:spPr>
            <a:xfrm>
              <a:off x="15077988" y="7848176"/>
              <a:ext cx="295101" cy="171620"/>
            </a:xfrm>
            <a:custGeom>
              <a:avLst/>
              <a:gdLst/>
              <a:ahLst/>
              <a:cxnLst/>
              <a:rect l="l" t="t" r="r" b="b"/>
              <a:pathLst>
                <a:path w="4426" h="2574" extrusionOk="0">
                  <a:moveTo>
                    <a:pt x="3515" y="1"/>
                  </a:moveTo>
                  <a:lnTo>
                    <a:pt x="0" y="2061"/>
                  </a:lnTo>
                  <a:lnTo>
                    <a:pt x="913" y="2573"/>
                  </a:lnTo>
                  <a:lnTo>
                    <a:pt x="4425" y="546"/>
                  </a:lnTo>
                  <a:lnTo>
                    <a:pt x="3515"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 name="Google Shape;1121;p42">
              <a:extLst>
                <a:ext uri="{FF2B5EF4-FFF2-40B4-BE49-F238E27FC236}">
                  <a16:creationId xmlns:a16="http://schemas.microsoft.com/office/drawing/2014/main" id="{7922B250-3FDA-4764-8F05-FA627987AAB7}"/>
                </a:ext>
              </a:extLst>
            </p:cNvPr>
            <p:cNvSpPr/>
            <p:nvPr/>
          </p:nvSpPr>
          <p:spPr>
            <a:xfrm>
              <a:off x="15272811" y="7899715"/>
              <a:ext cx="190755" cy="112546"/>
            </a:xfrm>
            <a:custGeom>
              <a:avLst/>
              <a:gdLst/>
              <a:ahLst/>
              <a:cxnLst/>
              <a:rect l="l" t="t" r="r" b="b"/>
              <a:pathLst>
                <a:path w="2861" h="1688" extrusionOk="0">
                  <a:moveTo>
                    <a:pt x="1932" y="1"/>
                  </a:moveTo>
                  <a:lnTo>
                    <a:pt x="0" y="1175"/>
                  </a:lnTo>
                  <a:lnTo>
                    <a:pt x="914" y="1688"/>
                  </a:lnTo>
                  <a:lnTo>
                    <a:pt x="2861" y="535"/>
                  </a:lnTo>
                  <a:lnTo>
                    <a:pt x="1932"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 name="Google Shape;1122;p42">
              <a:extLst>
                <a:ext uri="{FF2B5EF4-FFF2-40B4-BE49-F238E27FC236}">
                  <a16:creationId xmlns:a16="http://schemas.microsoft.com/office/drawing/2014/main" id="{880A3875-F605-41D1-BAC7-7496FC732D45}"/>
                </a:ext>
              </a:extLst>
            </p:cNvPr>
            <p:cNvSpPr/>
            <p:nvPr/>
          </p:nvSpPr>
          <p:spPr>
            <a:xfrm>
              <a:off x="15293280" y="7972790"/>
              <a:ext cx="295034" cy="171553"/>
            </a:xfrm>
            <a:custGeom>
              <a:avLst/>
              <a:gdLst/>
              <a:ahLst/>
              <a:cxnLst/>
              <a:rect l="l" t="t" r="r" b="b"/>
              <a:pathLst>
                <a:path w="4425" h="2573" extrusionOk="0">
                  <a:moveTo>
                    <a:pt x="3516" y="1"/>
                  </a:moveTo>
                  <a:lnTo>
                    <a:pt x="0" y="2061"/>
                  </a:lnTo>
                  <a:lnTo>
                    <a:pt x="914" y="2573"/>
                  </a:lnTo>
                  <a:lnTo>
                    <a:pt x="4425" y="546"/>
                  </a:lnTo>
                  <a:lnTo>
                    <a:pt x="3516"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 name="Google Shape;1123;p42">
              <a:extLst>
                <a:ext uri="{FF2B5EF4-FFF2-40B4-BE49-F238E27FC236}">
                  <a16:creationId xmlns:a16="http://schemas.microsoft.com/office/drawing/2014/main" id="{B008F31F-46ED-4D93-BE09-8900D417D08C}"/>
                </a:ext>
              </a:extLst>
            </p:cNvPr>
            <p:cNvSpPr/>
            <p:nvPr/>
          </p:nvSpPr>
          <p:spPr>
            <a:xfrm>
              <a:off x="15488103" y="8024330"/>
              <a:ext cx="190822" cy="112546"/>
            </a:xfrm>
            <a:custGeom>
              <a:avLst/>
              <a:gdLst/>
              <a:ahLst/>
              <a:cxnLst/>
              <a:rect l="l" t="t" r="r" b="b"/>
              <a:pathLst>
                <a:path w="2862" h="1688" extrusionOk="0">
                  <a:moveTo>
                    <a:pt x="1933" y="1"/>
                  </a:moveTo>
                  <a:lnTo>
                    <a:pt x="0" y="1175"/>
                  </a:lnTo>
                  <a:lnTo>
                    <a:pt x="914" y="1688"/>
                  </a:lnTo>
                  <a:lnTo>
                    <a:pt x="2861" y="535"/>
                  </a:lnTo>
                  <a:lnTo>
                    <a:pt x="1933"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Google Shape;1124;p42">
              <a:extLst>
                <a:ext uri="{FF2B5EF4-FFF2-40B4-BE49-F238E27FC236}">
                  <a16:creationId xmlns:a16="http://schemas.microsoft.com/office/drawing/2014/main" id="{050A285A-1C61-4947-961E-29457CC338D1}"/>
                </a:ext>
              </a:extLst>
            </p:cNvPr>
            <p:cNvSpPr/>
            <p:nvPr/>
          </p:nvSpPr>
          <p:spPr>
            <a:xfrm>
              <a:off x="15508572" y="8097471"/>
              <a:ext cx="295034" cy="171487"/>
            </a:xfrm>
            <a:custGeom>
              <a:avLst/>
              <a:gdLst/>
              <a:ahLst/>
              <a:cxnLst/>
              <a:rect l="l" t="t" r="r" b="b"/>
              <a:pathLst>
                <a:path w="4425" h="2572" extrusionOk="0">
                  <a:moveTo>
                    <a:pt x="3516" y="0"/>
                  </a:moveTo>
                  <a:lnTo>
                    <a:pt x="0" y="2059"/>
                  </a:lnTo>
                  <a:lnTo>
                    <a:pt x="914" y="2572"/>
                  </a:lnTo>
                  <a:lnTo>
                    <a:pt x="4425" y="544"/>
                  </a:lnTo>
                  <a:lnTo>
                    <a:pt x="3516"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 name="Google Shape;1125;p42">
              <a:extLst>
                <a:ext uri="{FF2B5EF4-FFF2-40B4-BE49-F238E27FC236}">
                  <a16:creationId xmlns:a16="http://schemas.microsoft.com/office/drawing/2014/main" id="{2F56CD9C-F475-44CF-84EF-57F1557D14C6}"/>
                </a:ext>
              </a:extLst>
            </p:cNvPr>
            <p:cNvSpPr/>
            <p:nvPr/>
          </p:nvSpPr>
          <p:spPr>
            <a:xfrm>
              <a:off x="15703461" y="8148877"/>
              <a:ext cx="190755" cy="112613"/>
            </a:xfrm>
            <a:custGeom>
              <a:avLst/>
              <a:gdLst/>
              <a:ahLst/>
              <a:cxnLst/>
              <a:rect l="l" t="t" r="r" b="b"/>
              <a:pathLst>
                <a:path w="2861" h="1689" extrusionOk="0">
                  <a:moveTo>
                    <a:pt x="1932" y="1"/>
                  </a:moveTo>
                  <a:lnTo>
                    <a:pt x="0" y="1175"/>
                  </a:lnTo>
                  <a:lnTo>
                    <a:pt x="913" y="1688"/>
                  </a:lnTo>
                  <a:lnTo>
                    <a:pt x="2860" y="536"/>
                  </a:lnTo>
                  <a:lnTo>
                    <a:pt x="1932"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 name="Google Shape;1126;p42">
              <a:extLst>
                <a:ext uri="{FF2B5EF4-FFF2-40B4-BE49-F238E27FC236}">
                  <a16:creationId xmlns:a16="http://schemas.microsoft.com/office/drawing/2014/main" id="{D515B23D-E0CD-4250-8A94-E8C356CBF833}"/>
                </a:ext>
              </a:extLst>
            </p:cNvPr>
            <p:cNvSpPr/>
            <p:nvPr/>
          </p:nvSpPr>
          <p:spPr>
            <a:xfrm>
              <a:off x="15723863" y="8222019"/>
              <a:ext cx="295101" cy="171553"/>
            </a:xfrm>
            <a:custGeom>
              <a:avLst/>
              <a:gdLst/>
              <a:ahLst/>
              <a:cxnLst/>
              <a:rect l="l" t="t" r="r" b="b"/>
              <a:pathLst>
                <a:path w="4426" h="2573" extrusionOk="0">
                  <a:moveTo>
                    <a:pt x="3516" y="0"/>
                  </a:moveTo>
                  <a:lnTo>
                    <a:pt x="1" y="2060"/>
                  </a:lnTo>
                  <a:lnTo>
                    <a:pt x="914" y="2573"/>
                  </a:lnTo>
                  <a:lnTo>
                    <a:pt x="4426" y="545"/>
                  </a:lnTo>
                  <a:lnTo>
                    <a:pt x="3516"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 name="Google Shape;1127;p42">
              <a:extLst>
                <a:ext uri="{FF2B5EF4-FFF2-40B4-BE49-F238E27FC236}">
                  <a16:creationId xmlns:a16="http://schemas.microsoft.com/office/drawing/2014/main" id="{A172A734-EB2A-41EE-9F47-5A20D6F6CC0F}"/>
                </a:ext>
              </a:extLst>
            </p:cNvPr>
            <p:cNvSpPr/>
            <p:nvPr/>
          </p:nvSpPr>
          <p:spPr>
            <a:xfrm>
              <a:off x="15918686" y="8273558"/>
              <a:ext cx="190889" cy="112546"/>
            </a:xfrm>
            <a:custGeom>
              <a:avLst/>
              <a:gdLst/>
              <a:ahLst/>
              <a:cxnLst/>
              <a:rect l="l" t="t" r="r" b="b"/>
              <a:pathLst>
                <a:path w="2863" h="1688" extrusionOk="0">
                  <a:moveTo>
                    <a:pt x="1933" y="0"/>
                  </a:moveTo>
                  <a:lnTo>
                    <a:pt x="1" y="1174"/>
                  </a:lnTo>
                  <a:lnTo>
                    <a:pt x="915" y="1687"/>
                  </a:lnTo>
                  <a:lnTo>
                    <a:pt x="2862" y="535"/>
                  </a:lnTo>
                  <a:lnTo>
                    <a:pt x="1933"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 name="Google Shape;1128;p42">
              <a:extLst>
                <a:ext uri="{FF2B5EF4-FFF2-40B4-BE49-F238E27FC236}">
                  <a16:creationId xmlns:a16="http://schemas.microsoft.com/office/drawing/2014/main" id="{3105D59B-76EF-4168-82E5-0D3DB1ABDACF}"/>
                </a:ext>
              </a:extLst>
            </p:cNvPr>
            <p:cNvSpPr/>
            <p:nvPr/>
          </p:nvSpPr>
          <p:spPr>
            <a:xfrm>
              <a:off x="15939155" y="8346634"/>
              <a:ext cx="295101" cy="171553"/>
            </a:xfrm>
            <a:custGeom>
              <a:avLst/>
              <a:gdLst/>
              <a:ahLst/>
              <a:cxnLst/>
              <a:rect l="l" t="t" r="r" b="b"/>
              <a:pathLst>
                <a:path w="4426" h="2573" extrusionOk="0">
                  <a:moveTo>
                    <a:pt x="3517" y="0"/>
                  </a:moveTo>
                  <a:lnTo>
                    <a:pt x="1" y="2059"/>
                  </a:lnTo>
                  <a:lnTo>
                    <a:pt x="915" y="2572"/>
                  </a:lnTo>
                  <a:lnTo>
                    <a:pt x="4425" y="546"/>
                  </a:lnTo>
                  <a:lnTo>
                    <a:pt x="3517"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 name="Google Shape;1129;p42">
              <a:extLst>
                <a:ext uri="{FF2B5EF4-FFF2-40B4-BE49-F238E27FC236}">
                  <a16:creationId xmlns:a16="http://schemas.microsoft.com/office/drawing/2014/main" id="{3FA2EF91-77D2-483A-9B81-710E0C463A47}"/>
                </a:ext>
              </a:extLst>
            </p:cNvPr>
            <p:cNvSpPr/>
            <p:nvPr/>
          </p:nvSpPr>
          <p:spPr>
            <a:xfrm>
              <a:off x="16109574" y="8398173"/>
              <a:ext cx="190822" cy="112546"/>
            </a:xfrm>
            <a:custGeom>
              <a:avLst/>
              <a:gdLst/>
              <a:ahLst/>
              <a:cxnLst/>
              <a:rect l="l" t="t" r="r" b="b"/>
              <a:pathLst>
                <a:path w="2862" h="1688" extrusionOk="0">
                  <a:moveTo>
                    <a:pt x="1934" y="0"/>
                  </a:moveTo>
                  <a:lnTo>
                    <a:pt x="1" y="1175"/>
                  </a:lnTo>
                  <a:lnTo>
                    <a:pt x="915" y="1687"/>
                  </a:lnTo>
                  <a:lnTo>
                    <a:pt x="2862" y="535"/>
                  </a:lnTo>
                  <a:lnTo>
                    <a:pt x="1934"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1130;p42">
              <a:extLst>
                <a:ext uri="{FF2B5EF4-FFF2-40B4-BE49-F238E27FC236}">
                  <a16:creationId xmlns:a16="http://schemas.microsoft.com/office/drawing/2014/main" id="{4FD229E7-9C41-4950-978A-2D8764564998}"/>
                </a:ext>
              </a:extLst>
            </p:cNvPr>
            <p:cNvSpPr/>
            <p:nvPr/>
          </p:nvSpPr>
          <p:spPr>
            <a:xfrm>
              <a:off x="16130043" y="8471181"/>
              <a:ext cx="295101" cy="171620"/>
            </a:xfrm>
            <a:custGeom>
              <a:avLst/>
              <a:gdLst/>
              <a:ahLst/>
              <a:cxnLst/>
              <a:rect l="l" t="t" r="r" b="b"/>
              <a:pathLst>
                <a:path w="4426" h="2574" extrusionOk="0">
                  <a:moveTo>
                    <a:pt x="3517" y="0"/>
                  </a:moveTo>
                  <a:lnTo>
                    <a:pt x="0" y="2060"/>
                  </a:lnTo>
                  <a:lnTo>
                    <a:pt x="914" y="2573"/>
                  </a:lnTo>
                  <a:lnTo>
                    <a:pt x="4425" y="546"/>
                  </a:lnTo>
                  <a:lnTo>
                    <a:pt x="3517"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1131;p42">
              <a:extLst>
                <a:ext uri="{FF2B5EF4-FFF2-40B4-BE49-F238E27FC236}">
                  <a16:creationId xmlns:a16="http://schemas.microsoft.com/office/drawing/2014/main" id="{E8C214BA-3D50-49A2-9594-9B1B6B5D482C}"/>
                </a:ext>
              </a:extLst>
            </p:cNvPr>
            <p:cNvSpPr/>
            <p:nvPr/>
          </p:nvSpPr>
          <p:spPr>
            <a:xfrm>
              <a:off x="16324933" y="8522721"/>
              <a:ext cx="190755" cy="112546"/>
            </a:xfrm>
            <a:custGeom>
              <a:avLst/>
              <a:gdLst/>
              <a:ahLst/>
              <a:cxnLst/>
              <a:rect l="l" t="t" r="r" b="b"/>
              <a:pathLst>
                <a:path w="2861" h="1688" extrusionOk="0">
                  <a:moveTo>
                    <a:pt x="1933" y="0"/>
                  </a:moveTo>
                  <a:lnTo>
                    <a:pt x="1" y="1175"/>
                  </a:lnTo>
                  <a:lnTo>
                    <a:pt x="913" y="1688"/>
                  </a:lnTo>
                  <a:lnTo>
                    <a:pt x="2861" y="535"/>
                  </a:lnTo>
                  <a:lnTo>
                    <a:pt x="1933"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1132;p42">
              <a:extLst>
                <a:ext uri="{FF2B5EF4-FFF2-40B4-BE49-F238E27FC236}">
                  <a16:creationId xmlns:a16="http://schemas.microsoft.com/office/drawing/2014/main" id="{FCE50674-E2DB-41F1-9949-8588BA0C3848}"/>
                </a:ext>
              </a:extLst>
            </p:cNvPr>
            <p:cNvSpPr/>
            <p:nvPr/>
          </p:nvSpPr>
          <p:spPr>
            <a:xfrm>
              <a:off x="16345402" y="8595796"/>
              <a:ext cx="295101" cy="171620"/>
            </a:xfrm>
            <a:custGeom>
              <a:avLst/>
              <a:gdLst/>
              <a:ahLst/>
              <a:cxnLst/>
              <a:rect l="l" t="t" r="r" b="b"/>
              <a:pathLst>
                <a:path w="4426" h="2574" extrusionOk="0">
                  <a:moveTo>
                    <a:pt x="3516" y="1"/>
                  </a:moveTo>
                  <a:lnTo>
                    <a:pt x="0" y="2061"/>
                  </a:lnTo>
                  <a:lnTo>
                    <a:pt x="913" y="2573"/>
                  </a:lnTo>
                  <a:lnTo>
                    <a:pt x="4425" y="546"/>
                  </a:lnTo>
                  <a:lnTo>
                    <a:pt x="3516"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1133;p42">
              <a:extLst>
                <a:ext uri="{FF2B5EF4-FFF2-40B4-BE49-F238E27FC236}">
                  <a16:creationId xmlns:a16="http://schemas.microsoft.com/office/drawing/2014/main" id="{4F47A5AF-6D39-49E6-B529-B05913F7F43B}"/>
                </a:ext>
              </a:extLst>
            </p:cNvPr>
            <p:cNvSpPr/>
            <p:nvPr/>
          </p:nvSpPr>
          <p:spPr>
            <a:xfrm>
              <a:off x="16540224" y="8647335"/>
              <a:ext cx="190755" cy="112546"/>
            </a:xfrm>
            <a:custGeom>
              <a:avLst/>
              <a:gdLst/>
              <a:ahLst/>
              <a:cxnLst/>
              <a:rect l="l" t="t" r="r" b="b"/>
              <a:pathLst>
                <a:path w="2861" h="1688" extrusionOk="0">
                  <a:moveTo>
                    <a:pt x="1932" y="1"/>
                  </a:moveTo>
                  <a:lnTo>
                    <a:pt x="0" y="1175"/>
                  </a:lnTo>
                  <a:lnTo>
                    <a:pt x="914" y="1688"/>
                  </a:lnTo>
                  <a:lnTo>
                    <a:pt x="2860" y="535"/>
                  </a:lnTo>
                  <a:lnTo>
                    <a:pt x="1932"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1134;p42">
              <a:extLst>
                <a:ext uri="{FF2B5EF4-FFF2-40B4-BE49-F238E27FC236}">
                  <a16:creationId xmlns:a16="http://schemas.microsoft.com/office/drawing/2014/main" id="{A2DAE4E4-B860-42E1-A4A0-378B040C29F1}"/>
                </a:ext>
              </a:extLst>
            </p:cNvPr>
            <p:cNvSpPr/>
            <p:nvPr/>
          </p:nvSpPr>
          <p:spPr>
            <a:xfrm>
              <a:off x="16560693" y="8720410"/>
              <a:ext cx="295034" cy="171553"/>
            </a:xfrm>
            <a:custGeom>
              <a:avLst/>
              <a:gdLst/>
              <a:ahLst/>
              <a:cxnLst/>
              <a:rect l="l" t="t" r="r" b="b"/>
              <a:pathLst>
                <a:path w="4425" h="2573" extrusionOk="0">
                  <a:moveTo>
                    <a:pt x="3516" y="1"/>
                  </a:moveTo>
                  <a:lnTo>
                    <a:pt x="0" y="2060"/>
                  </a:lnTo>
                  <a:lnTo>
                    <a:pt x="914" y="2573"/>
                  </a:lnTo>
                  <a:lnTo>
                    <a:pt x="4425" y="546"/>
                  </a:lnTo>
                  <a:lnTo>
                    <a:pt x="3516"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 name="Google Shape;1135;p42">
              <a:extLst>
                <a:ext uri="{FF2B5EF4-FFF2-40B4-BE49-F238E27FC236}">
                  <a16:creationId xmlns:a16="http://schemas.microsoft.com/office/drawing/2014/main" id="{EAF6B250-8C11-4D1B-A922-2B706A37349F}"/>
                </a:ext>
              </a:extLst>
            </p:cNvPr>
            <p:cNvSpPr/>
            <p:nvPr/>
          </p:nvSpPr>
          <p:spPr>
            <a:xfrm>
              <a:off x="16755582" y="8771949"/>
              <a:ext cx="190755" cy="112546"/>
            </a:xfrm>
            <a:custGeom>
              <a:avLst/>
              <a:gdLst/>
              <a:ahLst/>
              <a:cxnLst/>
              <a:rect l="l" t="t" r="r" b="b"/>
              <a:pathLst>
                <a:path w="2861" h="1688" extrusionOk="0">
                  <a:moveTo>
                    <a:pt x="1932" y="1"/>
                  </a:moveTo>
                  <a:lnTo>
                    <a:pt x="0" y="1175"/>
                  </a:lnTo>
                  <a:lnTo>
                    <a:pt x="913" y="1688"/>
                  </a:lnTo>
                  <a:lnTo>
                    <a:pt x="2860" y="535"/>
                  </a:lnTo>
                  <a:lnTo>
                    <a:pt x="1932"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1136;p42">
              <a:extLst>
                <a:ext uri="{FF2B5EF4-FFF2-40B4-BE49-F238E27FC236}">
                  <a16:creationId xmlns:a16="http://schemas.microsoft.com/office/drawing/2014/main" id="{19DB6D11-F370-4D6E-9FE6-484A4D4C1C40}"/>
                </a:ext>
              </a:extLst>
            </p:cNvPr>
            <p:cNvSpPr/>
            <p:nvPr/>
          </p:nvSpPr>
          <p:spPr>
            <a:xfrm>
              <a:off x="16775918" y="8844958"/>
              <a:ext cx="295101" cy="171620"/>
            </a:xfrm>
            <a:custGeom>
              <a:avLst/>
              <a:gdLst/>
              <a:ahLst/>
              <a:cxnLst/>
              <a:rect l="l" t="t" r="r" b="b"/>
              <a:pathLst>
                <a:path w="4426" h="2574" extrusionOk="0">
                  <a:moveTo>
                    <a:pt x="3517" y="1"/>
                  </a:moveTo>
                  <a:lnTo>
                    <a:pt x="1" y="2061"/>
                  </a:lnTo>
                  <a:lnTo>
                    <a:pt x="915" y="2574"/>
                  </a:lnTo>
                  <a:lnTo>
                    <a:pt x="4426" y="546"/>
                  </a:lnTo>
                  <a:lnTo>
                    <a:pt x="3517"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1137;p42">
              <a:extLst>
                <a:ext uri="{FF2B5EF4-FFF2-40B4-BE49-F238E27FC236}">
                  <a16:creationId xmlns:a16="http://schemas.microsoft.com/office/drawing/2014/main" id="{EDB9D4B0-2225-4027-91F9-D8F344D43937}"/>
                </a:ext>
              </a:extLst>
            </p:cNvPr>
            <p:cNvSpPr/>
            <p:nvPr/>
          </p:nvSpPr>
          <p:spPr>
            <a:xfrm>
              <a:off x="16970807" y="8896497"/>
              <a:ext cx="190822" cy="112546"/>
            </a:xfrm>
            <a:custGeom>
              <a:avLst/>
              <a:gdLst/>
              <a:ahLst/>
              <a:cxnLst/>
              <a:rect l="l" t="t" r="r" b="b"/>
              <a:pathLst>
                <a:path w="2862" h="1688" extrusionOk="0">
                  <a:moveTo>
                    <a:pt x="1933" y="1"/>
                  </a:moveTo>
                  <a:lnTo>
                    <a:pt x="1" y="1175"/>
                  </a:lnTo>
                  <a:lnTo>
                    <a:pt x="914" y="1688"/>
                  </a:lnTo>
                  <a:lnTo>
                    <a:pt x="2861" y="535"/>
                  </a:lnTo>
                  <a:lnTo>
                    <a:pt x="1933"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1138;p42">
              <a:extLst>
                <a:ext uri="{FF2B5EF4-FFF2-40B4-BE49-F238E27FC236}">
                  <a16:creationId xmlns:a16="http://schemas.microsoft.com/office/drawing/2014/main" id="{22617112-A749-4763-909F-B8CFF68D2EA8}"/>
                </a:ext>
              </a:extLst>
            </p:cNvPr>
            <p:cNvSpPr/>
            <p:nvPr/>
          </p:nvSpPr>
          <p:spPr>
            <a:xfrm>
              <a:off x="16991276" y="8969639"/>
              <a:ext cx="295101" cy="171553"/>
            </a:xfrm>
            <a:custGeom>
              <a:avLst/>
              <a:gdLst/>
              <a:ahLst/>
              <a:cxnLst/>
              <a:rect l="l" t="t" r="r" b="b"/>
              <a:pathLst>
                <a:path w="4426" h="2573" extrusionOk="0">
                  <a:moveTo>
                    <a:pt x="3517" y="0"/>
                  </a:moveTo>
                  <a:lnTo>
                    <a:pt x="1" y="2060"/>
                  </a:lnTo>
                  <a:lnTo>
                    <a:pt x="915" y="2573"/>
                  </a:lnTo>
                  <a:lnTo>
                    <a:pt x="4425" y="545"/>
                  </a:lnTo>
                  <a:lnTo>
                    <a:pt x="3517"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1139;p42">
              <a:extLst>
                <a:ext uri="{FF2B5EF4-FFF2-40B4-BE49-F238E27FC236}">
                  <a16:creationId xmlns:a16="http://schemas.microsoft.com/office/drawing/2014/main" id="{8EDD7329-E9E4-4A51-945B-3E75B753C5C3}"/>
                </a:ext>
              </a:extLst>
            </p:cNvPr>
            <p:cNvSpPr/>
            <p:nvPr/>
          </p:nvSpPr>
          <p:spPr>
            <a:xfrm>
              <a:off x="17186099" y="9021178"/>
              <a:ext cx="190889" cy="112546"/>
            </a:xfrm>
            <a:custGeom>
              <a:avLst/>
              <a:gdLst/>
              <a:ahLst/>
              <a:cxnLst/>
              <a:rect l="l" t="t" r="r" b="b"/>
              <a:pathLst>
                <a:path w="2863" h="1688" extrusionOk="0">
                  <a:moveTo>
                    <a:pt x="1933" y="0"/>
                  </a:moveTo>
                  <a:lnTo>
                    <a:pt x="1" y="1174"/>
                  </a:lnTo>
                  <a:lnTo>
                    <a:pt x="915" y="1687"/>
                  </a:lnTo>
                  <a:lnTo>
                    <a:pt x="2862" y="535"/>
                  </a:lnTo>
                  <a:lnTo>
                    <a:pt x="1933"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1140;p42">
              <a:extLst>
                <a:ext uri="{FF2B5EF4-FFF2-40B4-BE49-F238E27FC236}">
                  <a16:creationId xmlns:a16="http://schemas.microsoft.com/office/drawing/2014/main" id="{5620AED0-47B2-4E33-BC69-25F1F156D401}"/>
                </a:ext>
              </a:extLst>
            </p:cNvPr>
            <p:cNvSpPr/>
            <p:nvPr/>
          </p:nvSpPr>
          <p:spPr>
            <a:xfrm>
              <a:off x="17206568" y="9094253"/>
              <a:ext cx="295101" cy="171553"/>
            </a:xfrm>
            <a:custGeom>
              <a:avLst/>
              <a:gdLst/>
              <a:ahLst/>
              <a:cxnLst/>
              <a:rect l="l" t="t" r="r" b="b"/>
              <a:pathLst>
                <a:path w="4426" h="2573" extrusionOk="0">
                  <a:moveTo>
                    <a:pt x="3517" y="0"/>
                  </a:moveTo>
                  <a:lnTo>
                    <a:pt x="1" y="2059"/>
                  </a:lnTo>
                  <a:lnTo>
                    <a:pt x="915" y="2572"/>
                  </a:lnTo>
                  <a:lnTo>
                    <a:pt x="4425" y="546"/>
                  </a:lnTo>
                  <a:lnTo>
                    <a:pt x="3517"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1141;p42">
              <a:extLst>
                <a:ext uri="{FF2B5EF4-FFF2-40B4-BE49-F238E27FC236}">
                  <a16:creationId xmlns:a16="http://schemas.microsoft.com/office/drawing/2014/main" id="{EC43137E-2609-44B5-8513-78C608CA2DCD}"/>
                </a:ext>
              </a:extLst>
            </p:cNvPr>
            <p:cNvSpPr/>
            <p:nvPr/>
          </p:nvSpPr>
          <p:spPr>
            <a:xfrm>
              <a:off x="17401391" y="9145793"/>
              <a:ext cx="190822" cy="112480"/>
            </a:xfrm>
            <a:custGeom>
              <a:avLst/>
              <a:gdLst/>
              <a:ahLst/>
              <a:cxnLst/>
              <a:rect l="l" t="t" r="r" b="b"/>
              <a:pathLst>
                <a:path w="2862" h="1687" extrusionOk="0">
                  <a:moveTo>
                    <a:pt x="1934" y="0"/>
                  </a:moveTo>
                  <a:lnTo>
                    <a:pt x="1" y="1175"/>
                  </a:lnTo>
                  <a:lnTo>
                    <a:pt x="915" y="1686"/>
                  </a:lnTo>
                  <a:lnTo>
                    <a:pt x="2862" y="535"/>
                  </a:lnTo>
                  <a:lnTo>
                    <a:pt x="1934"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 name="Google Shape;1142;p42">
              <a:extLst>
                <a:ext uri="{FF2B5EF4-FFF2-40B4-BE49-F238E27FC236}">
                  <a16:creationId xmlns:a16="http://schemas.microsoft.com/office/drawing/2014/main" id="{34C4660B-9033-42E1-B81B-E607A6E75AB2}"/>
                </a:ext>
              </a:extLst>
            </p:cNvPr>
            <p:cNvSpPr/>
            <p:nvPr/>
          </p:nvSpPr>
          <p:spPr>
            <a:xfrm>
              <a:off x="17421860" y="9218801"/>
              <a:ext cx="295167" cy="171620"/>
            </a:xfrm>
            <a:custGeom>
              <a:avLst/>
              <a:gdLst/>
              <a:ahLst/>
              <a:cxnLst/>
              <a:rect l="l" t="t" r="r" b="b"/>
              <a:pathLst>
                <a:path w="4427" h="2574" extrusionOk="0">
                  <a:moveTo>
                    <a:pt x="3517" y="0"/>
                  </a:moveTo>
                  <a:lnTo>
                    <a:pt x="0" y="2060"/>
                  </a:lnTo>
                  <a:lnTo>
                    <a:pt x="914" y="2573"/>
                  </a:lnTo>
                  <a:lnTo>
                    <a:pt x="4426" y="546"/>
                  </a:lnTo>
                  <a:lnTo>
                    <a:pt x="3517"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 name="Google Shape;1143;p42">
              <a:extLst>
                <a:ext uri="{FF2B5EF4-FFF2-40B4-BE49-F238E27FC236}">
                  <a16:creationId xmlns:a16="http://schemas.microsoft.com/office/drawing/2014/main" id="{92E271BA-26C5-4C29-925F-5E615649BC54}"/>
                </a:ext>
              </a:extLst>
            </p:cNvPr>
            <p:cNvSpPr/>
            <p:nvPr/>
          </p:nvSpPr>
          <p:spPr>
            <a:xfrm>
              <a:off x="17616749" y="9270341"/>
              <a:ext cx="190755" cy="112546"/>
            </a:xfrm>
            <a:custGeom>
              <a:avLst/>
              <a:gdLst/>
              <a:ahLst/>
              <a:cxnLst/>
              <a:rect l="l" t="t" r="r" b="b"/>
              <a:pathLst>
                <a:path w="2861" h="1688" extrusionOk="0">
                  <a:moveTo>
                    <a:pt x="1933" y="0"/>
                  </a:moveTo>
                  <a:lnTo>
                    <a:pt x="0" y="1175"/>
                  </a:lnTo>
                  <a:lnTo>
                    <a:pt x="914" y="1688"/>
                  </a:lnTo>
                  <a:lnTo>
                    <a:pt x="2861" y="535"/>
                  </a:lnTo>
                  <a:lnTo>
                    <a:pt x="1933"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 name="Google Shape;1144;p42">
              <a:extLst>
                <a:ext uri="{FF2B5EF4-FFF2-40B4-BE49-F238E27FC236}">
                  <a16:creationId xmlns:a16="http://schemas.microsoft.com/office/drawing/2014/main" id="{D4F5D70D-2CB8-4D4D-941C-A2E0D97D3F3E}"/>
                </a:ext>
              </a:extLst>
            </p:cNvPr>
            <p:cNvSpPr/>
            <p:nvPr/>
          </p:nvSpPr>
          <p:spPr>
            <a:xfrm>
              <a:off x="17637218" y="9343416"/>
              <a:ext cx="295034" cy="171620"/>
            </a:xfrm>
            <a:custGeom>
              <a:avLst/>
              <a:gdLst/>
              <a:ahLst/>
              <a:cxnLst/>
              <a:rect l="l" t="t" r="r" b="b"/>
              <a:pathLst>
                <a:path w="4425" h="2574" extrusionOk="0">
                  <a:moveTo>
                    <a:pt x="3516" y="1"/>
                  </a:moveTo>
                  <a:lnTo>
                    <a:pt x="0" y="2061"/>
                  </a:lnTo>
                  <a:lnTo>
                    <a:pt x="914" y="2573"/>
                  </a:lnTo>
                  <a:lnTo>
                    <a:pt x="4425" y="546"/>
                  </a:lnTo>
                  <a:lnTo>
                    <a:pt x="3516"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 name="Google Shape;1145;p42">
              <a:extLst>
                <a:ext uri="{FF2B5EF4-FFF2-40B4-BE49-F238E27FC236}">
                  <a16:creationId xmlns:a16="http://schemas.microsoft.com/office/drawing/2014/main" id="{00EAF5BE-0F5D-42BC-BD47-41EC655BE8D7}"/>
                </a:ext>
              </a:extLst>
            </p:cNvPr>
            <p:cNvSpPr/>
            <p:nvPr/>
          </p:nvSpPr>
          <p:spPr>
            <a:xfrm>
              <a:off x="17832040" y="9394955"/>
              <a:ext cx="190822" cy="112546"/>
            </a:xfrm>
            <a:custGeom>
              <a:avLst/>
              <a:gdLst/>
              <a:ahLst/>
              <a:cxnLst/>
              <a:rect l="l" t="t" r="r" b="b"/>
              <a:pathLst>
                <a:path w="2862" h="1688" extrusionOk="0">
                  <a:moveTo>
                    <a:pt x="1932" y="1"/>
                  </a:moveTo>
                  <a:lnTo>
                    <a:pt x="0" y="1175"/>
                  </a:lnTo>
                  <a:lnTo>
                    <a:pt x="914" y="1688"/>
                  </a:lnTo>
                  <a:lnTo>
                    <a:pt x="2861" y="535"/>
                  </a:lnTo>
                  <a:lnTo>
                    <a:pt x="1932"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 name="Google Shape;1146;p42">
              <a:extLst>
                <a:ext uri="{FF2B5EF4-FFF2-40B4-BE49-F238E27FC236}">
                  <a16:creationId xmlns:a16="http://schemas.microsoft.com/office/drawing/2014/main" id="{0F96FE2C-5679-4776-917F-1F9234FC5315}"/>
                </a:ext>
              </a:extLst>
            </p:cNvPr>
            <p:cNvSpPr/>
            <p:nvPr/>
          </p:nvSpPr>
          <p:spPr>
            <a:xfrm>
              <a:off x="17852509" y="9468030"/>
              <a:ext cx="295034" cy="171553"/>
            </a:xfrm>
            <a:custGeom>
              <a:avLst/>
              <a:gdLst/>
              <a:ahLst/>
              <a:cxnLst/>
              <a:rect l="l" t="t" r="r" b="b"/>
              <a:pathLst>
                <a:path w="4425" h="2573" extrusionOk="0">
                  <a:moveTo>
                    <a:pt x="3516" y="1"/>
                  </a:moveTo>
                  <a:lnTo>
                    <a:pt x="0" y="2060"/>
                  </a:lnTo>
                  <a:lnTo>
                    <a:pt x="914" y="2573"/>
                  </a:lnTo>
                  <a:lnTo>
                    <a:pt x="4425" y="546"/>
                  </a:lnTo>
                  <a:lnTo>
                    <a:pt x="3516"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 name="Google Shape;1147;p42">
              <a:extLst>
                <a:ext uri="{FF2B5EF4-FFF2-40B4-BE49-F238E27FC236}">
                  <a16:creationId xmlns:a16="http://schemas.microsoft.com/office/drawing/2014/main" id="{7D1DA33B-C07F-4E79-B815-CACBF98119EB}"/>
                </a:ext>
              </a:extLst>
            </p:cNvPr>
            <p:cNvSpPr/>
            <p:nvPr/>
          </p:nvSpPr>
          <p:spPr>
            <a:xfrm>
              <a:off x="18047399" y="9519569"/>
              <a:ext cx="190755" cy="112480"/>
            </a:xfrm>
            <a:custGeom>
              <a:avLst/>
              <a:gdLst/>
              <a:ahLst/>
              <a:cxnLst/>
              <a:rect l="l" t="t" r="r" b="b"/>
              <a:pathLst>
                <a:path w="2861" h="1687" extrusionOk="0">
                  <a:moveTo>
                    <a:pt x="1932" y="1"/>
                  </a:moveTo>
                  <a:lnTo>
                    <a:pt x="0" y="1175"/>
                  </a:lnTo>
                  <a:lnTo>
                    <a:pt x="913" y="1687"/>
                  </a:lnTo>
                  <a:lnTo>
                    <a:pt x="2860" y="534"/>
                  </a:lnTo>
                  <a:lnTo>
                    <a:pt x="1932"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 name="Google Shape;1148;p42">
              <a:extLst>
                <a:ext uri="{FF2B5EF4-FFF2-40B4-BE49-F238E27FC236}">
                  <a16:creationId xmlns:a16="http://schemas.microsoft.com/office/drawing/2014/main" id="{893E06BE-1384-4ED5-8B46-EF32728CC42B}"/>
                </a:ext>
              </a:extLst>
            </p:cNvPr>
            <p:cNvSpPr/>
            <p:nvPr/>
          </p:nvSpPr>
          <p:spPr>
            <a:xfrm>
              <a:off x="18067801" y="9592578"/>
              <a:ext cx="295101" cy="171620"/>
            </a:xfrm>
            <a:custGeom>
              <a:avLst/>
              <a:gdLst/>
              <a:ahLst/>
              <a:cxnLst/>
              <a:rect l="l" t="t" r="r" b="b"/>
              <a:pathLst>
                <a:path w="4426" h="2574" extrusionOk="0">
                  <a:moveTo>
                    <a:pt x="3516" y="1"/>
                  </a:moveTo>
                  <a:lnTo>
                    <a:pt x="1" y="2061"/>
                  </a:lnTo>
                  <a:lnTo>
                    <a:pt x="914" y="2574"/>
                  </a:lnTo>
                  <a:lnTo>
                    <a:pt x="4426" y="546"/>
                  </a:lnTo>
                  <a:lnTo>
                    <a:pt x="3516"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 name="Google Shape;1149;p42">
              <a:extLst>
                <a:ext uri="{FF2B5EF4-FFF2-40B4-BE49-F238E27FC236}">
                  <a16:creationId xmlns:a16="http://schemas.microsoft.com/office/drawing/2014/main" id="{117EF63B-B7B7-437B-873A-A73162F4FBB2}"/>
                </a:ext>
              </a:extLst>
            </p:cNvPr>
            <p:cNvSpPr/>
            <p:nvPr/>
          </p:nvSpPr>
          <p:spPr>
            <a:xfrm>
              <a:off x="18262623" y="9644117"/>
              <a:ext cx="190822" cy="112546"/>
            </a:xfrm>
            <a:custGeom>
              <a:avLst/>
              <a:gdLst/>
              <a:ahLst/>
              <a:cxnLst/>
              <a:rect l="l" t="t" r="r" b="b"/>
              <a:pathLst>
                <a:path w="2862" h="1688" extrusionOk="0">
                  <a:moveTo>
                    <a:pt x="1933" y="1"/>
                  </a:moveTo>
                  <a:lnTo>
                    <a:pt x="1" y="1175"/>
                  </a:lnTo>
                  <a:lnTo>
                    <a:pt x="915" y="1688"/>
                  </a:lnTo>
                  <a:lnTo>
                    <a:pt x="2861" y="535"/>
                  </a:lnTo>
                  <a:lnTo>
                    <a:pt x="1933"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 name="Google Shape;1150;p42">
              <a:extLst>
                <a:ext uri="{FF2B5EF4-FFF2-40B4-BE49-F238E27FC236}">
                  <a16:creationId xmlns:a16="http://schemas.microsoft.com/office/drawing/2014/main" id="{939E1A90-0CF0-481C-AC14-84BC80B3D085}"/>
                </a:ext>
              </a:extLst>
            </p:cNvPr>
            <p:cNvSpPr/>
            <p:nvPr/>
          </p:nvSpPr>
          <p:spPr>
            <a:xfrm>
              <a:off x="18283093" y="9717259"/>
              <a:ext cx="295101" cy="171553"/>
            </a:xfrm>
            <a:custGeom>
              <a:avLst/>
              <a:gdLst/>
              <a:ahLst/>
              <a:cxnLst/>
              <a:rect l="l" t="t" r="r" b="b"/>
              <a:pathLst>
                <a:path w="4426" h="2573" extrusionOk="0">
                  <a:moveTo>
                    <a:pt x="3517" y="0"/>
                  </a:moveTo>
                  <a:lnTo>
                    <a:pt x="1" y="2060"/>
                  </a:lnTo>
                  <a:lnTo>
                    <a:pt x="915" y="2573"/>
                  </a:lnTo>
                  <a:lnTo>
                    <a:pt x="4425" y="545"/>
                  </a:lnTo>
                  <a:lnTo>
                    <a:pt x="3517"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 name="Google Shape;1151;p42">
              <a:extLst>
                <a:ext uri="{FF2B5EF4-FFF2-40B4-BE49-F238E27FC236}">
                  <a16:creationId xmlns:a16="http://schemas.microsoft.com/office/drawing/2014/main" id="{A4143A6C-3719-42FB-AB93-0B96408C7A81}"/>
                </a:ext>
              </a:extLst>
            </p:cNvPr>
            <p:cNvSpPr/>
            <p:nvPr/>
          </p:nvSpPr>
          <p:spPr>
            <a:xfrm>
              <a:off x="18477915" y="9768798"/>
              <a:ext cx="190822" cy="112546"/>
            </a:xfrm>
            <a:custGeom>
              <a:avLst/>
              <a:gdLst/>
              <a:ahLst/>
              <a:cxnLst/>
              <a:rect l="l" t="t" r="r" b="b"/>
              <a:pathLst>
                <a:path w="2862" h="1688" extrusionOk="0">
                  <a:moveTo>
                    <a:pt x="1933" y="0"/>
                  </a:moveTo>
                  <a:lnTo>
                    <a:pt x="1" y="1174"/>
                  </a:lnTo>
                  <a:lnTo>
                    <a:pt x="915" y="1687"/>
                  </a:lnTo>
                  <a:lnTo>
                    <a:pt x="2862" y="535"/>
                  </a:lnTo>
                  <a:lnTo>
                    <a:pt x="1933"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 name="Google Shape;1152;p42">
              <a:extLst>
                <a:ext uri="{FF2B5EF4-FFF2-40B4-BE49-F238E27FC236}">
                  <a16:creationId xmlns:a16="http://schemas.microsoft.com/office/drawing/2014/main" id="{A3299700-8289-4845-8641-A85905DBB44E}"/>
                </a:ext>
              </a:extLst>
            </p:cNvPr>
            <p:cNvSpPr/>
            <p:nvPr/>
          </p:nvSpPr>
          <p:spPr>
            <a:xfrm>
              <a:off x="18498384" y="9841873"/>
              <a:ext cx="295101" cy="171553"/>
            </a:xfrm>
            <a:custGeom>
              <a:avLst/>
              <a:gdLst/>
              <a:ahLst/>
              <a:cxnLst/>
              <a:rect l="l" t="t" r="r" b="b"/>
              <a:pathLst>
                <a:path w="4426" h="2573" extrusionOk="0">
                  <a:moveTo>
                    <a:pt x="3517" y="0"/>
                  </a:moveTo>
                  <a:lnTo>
                    <a:pt x="1" y="2059"/>
                  </a:lnTo>
                  <a:lnTo>
                    <a:pt x="915" y="2572"/>
                  </a:lnTo>
                  <a:lnTo>
                    <a:pt x="4425" y="546"/>
                  </a:lnTo>
                  <a:lnTo>
                    <a:pt x="3517"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 name="Google Shape;1153;p42">
              <a:extLst>
                <a:ext uri="{FF2B5EF4-FFF2-40B4-BE49-F238E27FC236}">
                  <a16:creationId xmlns:a16="http://schemas.microsoft.com/office/drawing/2014/main" id="{8F6E4EAC-042E-4FC6-B7BE-2776398F5683}"/>
                </a:ext>
              </a:extLst>
            </p:cNvPr>
            <p:cNvSpPr/>
            <p:nvPr/>
          </p:nvSpPr>
          <p:spPr>
            <a:xfrm>
              <a:off x="18693273" y="9893346"/>
              <a:ext cx="190755" cy="112546"/>
            </a:xfrm>
            <a:custGeom>
              <a:avLst/>
              <a:gdLst/>
              <a:ahLst/>
              <a:cxnLst/>
              <a:rect l="l" t="t" r="r" b="b"/>
              <a:pathLst>
                <a:path w="2861" h="1688" extrusionOk="0">
                  <a:moveTo>
                    <a:pt x="1933" y="0"/>
                  </a:moveTo>
                  <a:lnTo>
                    <a:pt x="1" y="1174"/>
                  </a:lnTo>
                  <a:lnTo>
                    <a:pt x="913" y="1687"/>
                  </a:lnTo>
                  <a:lnTo>
                    <a:pt x="2861" y="535"/>
                  </a:lnTo>
                  <a:lnTo>
                    <a:pt x="1933"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 name="Google Shape;1154;p42">
              <a:extLst>
                <a:ext uri="{FF2B5EF4-FFF2-40B4-BE49-F238E27FC236}">
                  <a16:creationId xmlns:a16="http://schemas.microsoft.com/office/drawing/2014/main" id="{492BC08B-7A07-4316-A0C4-769227712159}"/>
                </a:ext>
              </a:extLst>
            </p:cNvPr>
            <p:cNvSpPr/>
            <p:nvPr/>
          </p:nvSpPr>
          <p:spPr>
            <a:xfrm>
              <a:off x="18713742" y="9966421"/>
              <a:ext cx="295101" cy="171620"/>
            </a:xfrm>
            <a:custGeom>
              <a:avLst/>
              <a:gdLst/>
              <a:ahLst/>
              <a:cxnLst/>
              <a:rect l="l" t="t" r="r" b="b"/>
              <a:pathLst>
                <a:path w="4426" h="2574" extrusionOk="0">
                  <a:moveTo>
                    <a:pt x="3517" y="0"/>
                  </a:moveTo>
                  <a:lnTo>
                    <a:pt x="0" y="2060"/>
                  </a:lnTo>
                  <a:lnTo>
                    <a:pt x="913" y="2573"/>
                  </a:lnTo>
                  <a:lnTo>
                    <a:pt x="4425" y="546"/>
                  </a:lnTo>
                  <a:lnTo>
                    <a:pt x="3517"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 name="Google Shape;1155;p42">
              <a:extLst>
                <a:ext uri="{FF2B5EF4-FFF2-40B4-BE49-F238E27FC236}">
                  <a16:creationId xmlns:a16="http://schemas.microsoft.com/office/drawing/2014/main" id="{453B2AEF-1D9C-4C14-8D52-DE21A6D6C5DB}"/>
                </a:ext>
              </a:extLst>
            </p:cNvPr>
            <p:cNvSpPr/>
            <p:nvPr/>
          </p:nvSpPr>
          <p:spPr>
            <a:xfrm>
              <a:off x="18908565" y="10017960"/>
              <a:ext cx="190755" cy="112546"/>
            </a:xfrm>
            <a:custGeom>
              <a:avLst/>
              <a:gdLst/>
              <a:ahLst/>
              <a:cxnLst/>
              <a:rect l="l" t="t" r="r" b="b"/>
              <a:pathLst>
                <a:path w="2861" h="1688" extrusionOk="0">
                  <a:moveTo>
                    <a:pt x="1932" y="0"/>
                  </a:moveTo>
                  <a:lnTo>
                    <a:pt x="0" y="1175"/>
                  </a:lnTo>
                  <a:lnTo>
                    <a:pt x="914" y="1687"/>
                  </a:lnTo>
                  <a:lnTo>
                    <a:pt x="2861" y="535"/>
                  </a:lnTo>
                  <a:lnTo>
                    <a:pt x="1932"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48" name="Google Shape;1157;p42">
            <a:extLst>
              <a:ext uri="{FF2B5EF4-FFF2-40B4-BE49-F238E27FC236}">
                <a16:creationId xmlns:a16="http://schemas.microsoft.com/office/drawing/2014/main" id="{90C7A36A-ECA0-4C00-8AF7-DE97B39BA2B8}"/>
              </a:ext>
            </a:extLst>
          </p:cNvPr>
          <p:cNvGrpSpPr/>
          <p:nvPr/>
        </p:nvGrpSpPr>
        <p:grpSpPr>
          <a:xfrm>
            <a:off x="19021237" y="9702093"/>
            <a:ext cx="3775878" cy="3505817"/>
            <a:chOff x="3484925" y="4161400"/>
            <a:chExt cx="1415975" cy="1314700"/>
          </a:xfrm>
        </p:grpSpPr>
        <p:sp>
          <p:nvSpPr>
            <p:cNvPr id="49" name="Google Shape;1158;p42">
              <a:extLst>
                <a:ext uri="{FF2B5EF4-FFF2-40B4-BE49-F238E27FC236}">
                  <a16:creationId xmlns:a16="http://schemas.microsoft.com/office/drawing/2014/main" id="{C4E97313-CD4B-47D1-8F2E-0C71F6B1A62F}"/>
                </a:ext>
              </a:extLst>
            </p:cNvPr>
            <p:cNvSpPr/>
            <p:nvPr/>
          </p:nvSpPr>
          <p:spPr>
            <a:xfrm>
              <a:off x="3820175" y="4418100"/>
              <a:ext cx="505875" cy="253625"/>
            </a:xfrm>
            <a:custGeom>
              <a:avLst/>
              <a:gdLst/>
              <a:ahLst/>
              <a:cxnLst/>
              <a:rect l="l" t="t" r="r" b="b"/>
              <a:pathLst>
                <a:path w="20235" h="10145" extrusionOk="0">
                  <a:moveTo>
                    <a:pt x="12731" y="0"/>
                  </a:moveTo>
                  <a:cubicBezTo>
                    <a:pt x="11866" y="0"/>
                    <a:pt x="10984" y="9"/>
                    <a:pt x="10118" y="9"/>
                  </a:cubicBezTo>
                  <a:cubicBezTo>
                    <a:pt x="9300" y="9"/>
                    <a:pt x="8464" y="1"/>
                    <a:pt x="7641" y="1"/>
                  </a:cubicBezTo>
                  <a:cubicBezTo>
                    <a:pt x="3698" y="1"/>
                    <a:pt x="39" y="177"/>
                    <a:pt x="9" y="2213"/>
                  </a:cubicBezTo>
                  <a:cubicBezTo>
                    <a:pt x="1" y="2822"/>
                    <a:pt x="1" y="4648"/>
                    <a:pt x="1" y="5077"/>
                  </a:cubicBezTo>
                  <a:cubicBezTo>
                    <a:pt x="1" y="7876"/>
                    <a:pt x="4529" y="10144"/>
                    <a:pt x="10118" y="10144"/>
                  </a:cubicBezTo>
                  <a:cubicBezTo>
                    <a:pt x="15704" y="10144"/>
                    <a:pt x="20234" y="7876"/>
                    <a:pt x="20234" y="5077"/>
                  </a:cubicBezTo>
                  <a:lnTo>
                    <a:pt x="20234" y="2213"/>
                  </a:lnTo>
                  <a:cubicBezTo>
                    <a:pt x="20234" y="183"/>
                    <a:pt x="16666" y="0"/>
                    <a:pt x="12731" y="0"/>
                  </a:cubicBezTo>
                  <a:close/>
                </a:path>
              </a:pathLst>
            </a:custGeom>
            <a:solidFill>
              <a:schemeClr val="accent3">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 name="Google Shape;1159;p42">
              <a:extLst>
                <a:ext uri="{FF2B5EF4-FFF2-40B4-BE49-F238E27FC236}">
                  <a16:creationId xmlns:a16="http://schemas.microsoft.com/office/drawing/2014/main" id="{4CCADB75-4BB8-477C-B20A-9232CE38454C}"/>
                </a:ext>
              </a:extLst>
            </p:cNvPr>
            <p:cNvSpPr/>
            <p:nvPr/>
          </p:nvSpPr>
          <p:spPr>
            <a:xfrm>
              <a:off x="3820175" y="4346725"/>
              <a:ext cx="505875" cy="253400"/>
            </a:xfrm>
            <a:custGeom>
              <a:avLst/>
              <a:gdLst/>
              <a:ahLst/>
              <a:cxnLst/>
              <a:rect l="l" t="t" r="r" b="b"/>
              <a:pathLst>
                <a:path w="20235" h="10136" extrusionOk="0">
                  <a:moveTo>
                    <a:pt x="10118" y="1"/>
                  </a:moveTo>
                  <a:cubicBezTo>
                    <a:pt x="4531" y="1"/>
                    <a:pt x="1" y="2269"/>
                    <a:pt x="1" y="5068"/>
                  </a:cubicBezTo>
                  <a:cubicBezTo>
                    <a:pt x="1" y="7867"/>
                    <a:pt x="4529" y="10136"/>
                    <a:pt x="10118" y="10136"/>
                  </a:cubicBezTo>
                  <a:cubicBezTo>
                    <a:pt x="15704" y="10136"/>
                    <a:pt x="20234" y="7867"/>
                    <a:pt x="20234" y="5068"/>
                  </a:cubicBezTo>
                  <a:cubicBezTo>
                    <a:pt x="20234" y="2269"/>
                    <a:pt x="15704" y="1"/>
                    <a:pt x="10118"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 name="Google Shape;1160;p42">
              <a:extLst>
                <a:ext uri="{FF2B5EF4-FFF2-40B4-BE49-F238E27FC236}">
                  <a16:creationId xmlns:a16="http://schemas.microsoft.com/office/drawing/2014/main" id="{E49CAD4A-AAEC-4003-A506-4BB39150DF11}"/>
                </a:ext>
              </a:extLst>
            </p:cNvPr>
            <p:cNvSpPr/>
            <p:nvPr/>
          </p:nvSpPr>
          <p:spPr>
            <a:xfrm>
              <a:off x="3889650" y="4370250"/>
              <a:ext cx="366925" cy="206400"/>
            </a:xfrm>
            <a:custGeom>
              <a:avLst/>
              <a:gdLst/>
              <a:ahLst/>
              <a:cxnLst/>
              <a:rect l="l" t="t" r="r" b="b"/>
              <a:pathLst>
                <a:path w="14677" h="8256" extrusionOk="0">
                  <a:moveTo>
                    <a:pt x="13197" y="1"/>
                  </a:moveTo>
                  <a:lnTo>
                    <a:pt x="1" y="7609"/>
                  </a:lnTo>
                  <a:cubicBezTo>
                    <a:pt x="480" y="7860"/>
                    <a:pt x="976" y="8076"/>
                    <a:pt x="1487" y="8256"/>
                  </a:cubicBezTo>
                  <a:lnTo>
                    <a:pt x="14676" y="645"/>
                  </a:lnTo>
                  <a:cubicBezTo>
                    <a:pt x="14199" y="395"/>
                    <a:pt x="13704" y="180"/>
                    <a:pt x="13197" y="1"/>
                  </a:cubicBezTo>
                  <a:close/>
                </a:path>
              </a:pathLst>
            </a:custGeom>
            <a:solidFill>
              <a:schemeClr val="accent3">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 name="Google Shape;1161;p42">
              <a:extLst>
                <a:ext uri="{FF2B5EF4-FFF2-40B4-BE49-F238E27FC236}">
                  <a16:creationId xmlns:a16="http://schemas.microsoft.com/office/drawing/2014/main" id="{F66636FE-EA1A-4285-ACC5-FD70DD2C26D8}"/>
                </a:ext>
              </a:extLst>
            </p:cNvPr>
            <p:cNvSpPr/>
            <p:nvPr/>
          </p:nvSpPr>
          <p:spPr>
            <a:xfrm>
              <a:off x="4297375" y="4232775"/>
              <a:ext cx="505900" cy="253625"/>
            </a:xfrm>
            <a:custGeom>
              <a:avLst/>
              <a:gdLst/>
              <a:ahLst/>
              <a:cxnLst/>
              <a:rect l="l" t="t" r="r" b="b"/>
              <a:pathLst>
                <a:path w="20236" h="10145" extrusionOk="0">
                  <a:moveTo>
                    <a:pt x="12731" y="0"/>
                  </a:moveTo>
                  <a:cubicBezTo>
                    <a:pt x="11867" y="0"/>
                    <a:pt x="10984" y="9"/>
                    <a:pt x="10118" y="9"/>
                  </a:cubicBezTo>
                  <a:cubicBezTo>
                    <a:pt x="9301" y="9"/>
                    <a:pt x="8465" y="2"/>
                    <a:pt x="7641" y="2"/>
                  </a:cubicBezTo>
                  <a:cubicBezTo>
                    <a:pt x="3698" y="2"/>
                    <a:pt x="39" y="177"/>
                    <a:pt x="9" y="2213"/>
                  </a:cubicBezTo>
                  <a:cubicBezTo>
                    <a:pt x="0" y="2822"/>
                    <a:pt x="0" y="4649"/>
                    <a:pt x="0" y="5077"/>
                  </a:cubicBezTo>
                  <a:cubicBezTo>
                    <a:pt x="0" y="7876"/>
                    <a:pt x="4530" y="10145"/>
                    <a:pt x="10118" y="10145"/>
                  </a:cubicBezTo>
                  <a:cubicBezTo>
                    <a:pt x="15705" y="10145"/>
                    <a:pt x="20235" y="7876"/>
                    <a:pt x="20235" y="5077"/>
                  </a:cubicBezTo>
                  <a:lnTo>
                    <a:pt x="20235" y="2213"/>
                  </a:lnTo>
                  <a:cubicBezTo>
                    <a:pt x="20235" y="183"/>
                    <a:pt x="16666" y="0"/>
                    <a:pt x="12731" y="0"/>
                  </a:cubicBezTo>
                  <a:close/>
                </a:path>
              </a:pathLst>
            </a:custGeom>
            <a:solidFill>
              <a:schemeClr val="accent3">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 name="Google Shape;1162;p42">
              <a:extLst>
                <a:ext uri="{FF2B5EF4-FFF2-40B4-BE49-F238E27FC236}">
                  <a16:creationId xmlns:a16="http://schemas.microsoft.com/office/drawing/2014/main" id="{ABC843D1-0F55-4E67-B3C5-28E3514E758E}"/>
                </a:ext>
              </a:extLst>
            </p:cNvPr>
            <p:cNvSpPr/>
            <p:nvPr/>
          </p:nvSpPr>
          <p:spPr>
            <a:xfrm>
              <a:off x="4297375" y="4161400"/>
              <a:ext cx="505900" cy="253425"/>
            </a:xfrm>
            <a:custGeom>
              <a:avLst/>
              <a:gdLst/>
              <a:ahLst/>
              <a:cxnLst/>
              <a:rect l="l" t="t" r="r" b="b"/>
              <a:pathLst>
                <a:path w="20236" h="10137" extrusionOk="0">
                  <a:moveTo>
                    <a:pt x="10118" y="1"/>
                  </a:moveTo>
                  <a:cubicBezTo>
                    <a:pt x="4530" y="1"/>
                    <a:pt x="0" y="2269"/>
                    <a:pt x="0" y="5068"/>
                  </a:cubicBezTo>
                  <a:cubicBezTo>
                    <a:pt x="0" y="7867"/>
                    <a:pt x="4530" y="10136"/>
                    <a:pt x="10118" y="10136"/>
                  </a:cubicBezTo>
                  <a:cubicBezTo>
                    <a:pt x="15705" y="10136"/>
                    <a:pt x="20235" y="7867"/>
                    <a:pt x="20235" y="5068"/>
                  </a:cubicBezTo>
                  <a:cubicBezTo>
                    <a:pt x="20235" y="2269"/>
                    <a:pt x="15705" y="1"/>
                    <a:pt x="10118"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 name="Google Shape;1163;p42">
              <a:extLst>
                <a:ext uri="{FF2B5EF4-FFF2-40B4-BE49-F238E27FC236}">
                  <a16:creationId xmlns:a16="http://schemas.microsoft.com/office/drawing/2014/main" id="{23A0C6FE-794B-4BD1-B51F-27926860C9EA}"/>
                </a:ext>
              </a:extLst>
            </p:cNvPr>
            <p:cNvSpPr/>
            <p:nvPr/>
          </p:nvSpPr>
          <p:spPr>
            <a:xfrm>
              <a:off x="4368775" y="4184075"/>
              <a:ext cx="366800" cy="206450"/>
            </a:xfrm>
            <a:custGeom>
              <a:avLst/>
              <a:gdLst/>
              <a:ahLst/>
              <a:cxnLst/>
              <a:rect l="l" t="t" r="r" b="b"/>
              <a:pathLst>
                <a:path w="14672" h="8258" extrusionOk="0">
                  <a:moveTo>
                    <a:pt x="1494" y="0"/>
                  </a:moveTo>
                  <a:cubicBezTo>
                    <a:pt x="981" y="177"/>
                    <a:pt x="483" y="389"/>
                    <a:pt x="0" y="637"/>
                  </a:cubicBezTo>
                  <a:lnTo>
                    <a:pt x="13199" y="8258"/>
                  </a:lnTo>
                  <a:cubicBezTo>
                    <a:pt x="13706" y="8075"/>
                    <a:pt x="14198" y="7856"/>
                    <a:pt x="14672" y="7603"/>
                  </a:cubicBezTo>
                  <a:lnTo>
                    <a:pt x="1494" y="0"/>
                  </a:lnTo>
                  <a:close/>
                </a:path>
              </a:pathLst>
            </a:custGeom>
            <a:solidFill>
              <a:schemeClr val="accent3">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5" name="Google Shape;1164;p42">
              <a:extLst>
                <a:ext uri="{FF2B5EF4-FFF2-40B4-BE49-F238E27FC236}">
                  <a16:creationId xmlns:a16="http://schemas.microsoft.com/office/drawing/2014/main" id="{7533EE3B-0D9D-4D58-9632-898F74F75983}"/>
                </a:ext>
              </a:extLst>
            </p:cNvPr>
            <p:cNvSpPr/>
            <p:nvPr/>
          </p:nvSpPr>
          <p:spPr>
            <a:xfrm>
              <a:off x="4395025" y="4616950"/>
              <a:ext cx="505875" cy="253625"/>
            </a:xfrm>
            <a:custGeom>
              <a:avLst/>
              <a:gdLst/>
              <a:ahLst/>
              <a:cxnLst/>
              <a:rect l="l" t="t" r="r" b="b"/>
              <a:pathLst>
                <a:path w="20235" h="10145" extrusionOk="0">
                  <a:moveTo>
                    <a:pt x="12731" y="0"/>
                  </a:moveTo>
                  <a:cubicBezTo>
                    <a:pt x="11866" y="0"/>
                    <a:pt x="10984" y="9"/>
                    <a:pt x="10118" y="9"/>
                  </a:cubicBezTo>
                  <a:cubicBezTo>
                    <a:pt x="9300" y="9"/>
                    <a:pt x="8464" y="1"/>
                    <a:pt x="7641" y="1"/>
                  </a:cubicBezTo>
                  <a:cubicBezTo>
                    <a:pt x="3698" y="1"/>
                    <a:pt x="39" y="177"/>
                    <a:pt x="9" y="2213"/>
                  </a:cubicBezTo>
                  <a:cubicBezTo>
                    <a:pt x="1" y="2821"/>
                    <a:pt x="1" y="4648"/>
                    <a:pt x="1" y="5077"/>
                  </a:cubicBezTo>
                  <a:cubicBezTo>
                    <a:pt x="1" y="7875"/>
                    <a:pt x="4531" y="10144"/>
                    <a:pt x="10118" y="10144"/>
                  </a:cubicBezTo>
                  <a:cubicBezTo>
                    <a:pt x="15706" y="10144"/>
                    <a:pt x="20234" y="7875"/>
                    <a:pt x="20234" y="5077"/>
                  </a:cubicBezTo>
                  <a:lnTo>
                    <a:pt x="20234" y="2213"/>
                  </a:lnTo>
                  <a:cubicBezTo>
                    <a:pt x="20234" y="183"/>
                    <a:pt x="16666" y="0"/>
                    <a:pt x="12731" y="0"/>
                  </a:cubicBezTo>
                  <a:close/>
                </a:path>
              </a:pathLst>
            </a:custGeom>
            <a:solidFill>
              <a:schemeClr val="accent3">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6" name="Google Shape;1165;p42">
              <a:extLst>
                <a:ext uri="{FF2B5EF4-FFF2-40B4-BE49-F238E27FC236}">
                  <a16:creationId xmlns:a16="http://schemas.microsoft.com/office/drawing/2014/main" id="{B089205C-C15D-4AE2-A111-582F53500B77}"/>
                </a:ext>
              </a:extLst>
            </p:cNvPr>
            <p:cNvSpPr/>
            <p:nvPr/>
          </p:nvSpPr>
          <p:spPr>
            <a:xfrm>
              <a:off x="4395025" y="4545575"/>
              <a:ext cx="505875" cy="253400"/>
            </a:xfrm>
            <a:custGeom>
              <a:avLst/>
              <a:gdLst/>
              <a:ahLst/>
              <a:cxnLst/>
              <a:rect l="l" t="t" r="r" b="b"/>
              <a:pathLst>
                <a:path w="20235" h="10136" extrusionOk="0">
                  <a:moveTo>
                    <a:pt x="10118" y="0"/>
                  </a:moveTo>
                  <a:cubicBezTo>
                    <a:pt x="4531" y="0"/>
                    <a:pt x="1" y="2269"/>
                    <a:pt x="1" y="5068"/>
                  </a:cubicBezTo>
                  <a:cubicBezTo>
                    <a:pt x="1" y="7866"/>
                    <a:pt x="4531" y="10136"/>
                    <a:pt x="10118" y="10136"/>
                  </a:cubicBezTo>
                  <a:cubicBezTo>
                    <a:pt x="15706" y="10136"/>
                    <a:pt x="20234" y="7866"/>
                    <a:pt x="20234" y="5068"/>
                  </a:cubicBezTo>
                  <a:cubicBezTo>
                    <a:pt x="20234" y="2269"/>
                    <a:pt x="15706" y="0"/>
                    <a:pt x="10118" y="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7" name="Google Shape;1166;p42">
              <a:extLst>
                <a:ext uri="{FF2B5EF4-FFF2-40B4-BE49-F238E27FC236}">
                  <a16:creationId xmlns:a16="http://schemas.microsoft.com/office/drawing/2014/main" id="{894AB3AD-937C-41FE-B171-01AEEA74F307}"/>
                </a:ext>
              </a:extLst>
            </p:cNvPr>
            <p:cNvSpPr/>
            <p:nvPr/>
          </p:nvSpPr>
          <p:spPr>
            <a:xfrm>
              <a:off x="4466425" y="4568225"/>
              <a:ext cx="366825" cy="206475"/>
            </a:xfrm>
            <a:custGeom>
              <a:avLst/>
              <a:gdLst/>
              <a:ahLst/>
              <a:cxnLst/>
              <a:rect l="l" t="t" r="r" b="b"/>
              <a:pathLst>
                <a:path w="14673" h="8259" extrusionOk="0">
                  <a:moveTo>
                    <a:pt x="1494" y="1"/>
                  </a:moveTo>
                  <a:cubicBezTo>
                    <a:pt x="982" y="178"/>
                    <a:pt x="483" y="390"/>
                    <a:pt x="1" y="637"/>
                  </a:cubicBezTo>
                  <a:lnTo>
                    <a:pt x="13200" y="8258"/>
                  </a:lnTo>
                  <a:cubicBezTo>
                    <a:pt x="13706" y="8076"/>
                    <a:pt x="14198" y="7857"/>
                    <a:pt x="14672" y="7603"/>
                  </a:cubicBezTo>
                  <a:lnTo>
                    <a:pt x="1494" y="1"/>
                  </a:lnTo>
                  <a:close/>
                </a:path>
              </a:pathLst>
            </a:custGeom>
            <a:solidFill>
              <a:schemeClr val="accent3">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58" name="Google Shape;1167;p42">
              <a:extLst>
                <a:ext uri="{FF2B5EF4-FFF2-40B4-BE49-F238E27FC236}">
                  <a16:creationId xmlns:a16="http://schemas.microsoft.com/office/drawing/2014/main" id="{ECFCB92B-6DB5-4667-A210-FE62A6571D47}"/>
                </a:ext>
              </a:extLst>
            </p:cNvPr>
            <p:cNvGrpSpPr/>
            <p:nvPr/>
          </p:nvGrpSpPr>
          <p:grpSpPr>
            <a:xfrm>
              <a:off x="3484925" y="4781375"/>
              <a:ext cx="880025" cy="694725"/>
              <a:chOff x="3484925" y="4781375"/>
              <a:chExt cx="880025" cy="694725"/>
            </a:xfrm>
          </p:grpSpPr>
          <p:sp>
            <p:nvSpPr>
              <p:cNvPr id="59" name="Google Shape;1168;p42">
                <a:extLst>
                  <a:ext uri="{FF2B5EF4-FFF2-40B4-BE49-F238E27FC236}">
                    <a16:creationId xmlns:a16="http://schemas.microsoft.com/office/drawing/2014/main" id="{D515E7CE-8FFA-42DE-A85B-4C2D5C0EDEA9}"/>
                  </a:ext>
                </a:extLst>
              </p:cNvPr>
              <p:cNvSpPr/>
              <p:nvPr/>
            </p:nvSpPr>
            <p:spPr>
              <a:xfrm>
                <a:off x="3484925" y="4781375"/>
                <a:ext cx="880025" cy="694700"/>
              </a:xfrm>
              <a:custGeom>
                <a:avLst/>
                <a:gdLst/>
                <a:ahLst/>
                <a:cxnLst/>
                <a:rect l="l" t="t" r="r" b="b"/>
                <a:pathLst>
                  <a:path w="35201" h="27788" extrusionOk="0">
                    <a:moveTo>
                      <a:pt x="26349" y="1"/>
                    </a:moveTo>
                    <a:cubicBezTo>
                      <a:pt x="24832" y="1"/>
                      <a:pt x="23316" y="393"/>
                      <a:pt x="21958" y="1178"/>
                    </a:cubicBezTo>
                    <a:lnTo>
                      <a:pt x="4414" y="11307"/>
                    </a:lnTo>
                    <a:cubicBezTo>
                      <a:pt x="1669" y="12892"/>
                      <a:pt x="0" y="15843"/>
                      <a:pt x="56" y="19012"/>
                    </a:cubicBezTo>
                    <a:lnTo>
                      <a:pt x="61" y="19226"/>
                    </a:lnTo>
                    <a:cubicBezTo>
                      <a:pt x="115" y="22284"/>
                      <a:pt x="1768" y="25090"/>
                      <a:pt x="4417" y="26620"/>
                    </a:cubicBezTo>
                    <a:cubicBezTo>
                      <a:pt x="5766" y="27398"/>
                      <a:pt x="7271" y="27787"/>
                      <a:pt x="8776" y="27787"/>
                    </a:cubicBezTo>
                    <a:cubicBezTo>
                      <a:pt x="10281" y="27787"/>
                      <a:pt x="11785" y="27398"/>
                      <a:pt x="13134" y="26620"/>
                    </a:cubicBezTo>
                    <a:lnTo>
                      <a:pt x="30796" y="16423"/>
                    </a:lnTo>
                    <a:cubicBezTo>
                      <a:pt x="33525" y="14847"/>
                      <a:pt x="35200" y="11932"/>
                      <a:pt x="35188" y="8781"/>
                    </a:cubicBezTo>
                    <a:cubicBezTo>
                      <a:pt x="35175" y="5626"/>
                      <a:pt x="33472" y="2720"/>
                      <a:pt x="30726" y="1169"/>
                    </a:cubicBezTo>
                    <a:lnTo>
                      <a:pt x="30669" y="1137"/>
                    </a:lnTo>
                    <a:cubicBezTo>
                      <a:pt x="29328" y="379"/>
                      <a:pt x="27838" y="1"/>
                      <a:pt x="26349" y="1"/>
                    </a:cubicBezTo>
                    <a:close/>
                  </a:path>
                </a:pathLst>
              </a:custGeom>
              <a:solidFill>
                <a:srgbClr val="ABFFF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0" name="Google Shape;1169;p42">
                <a:extLst>
                  <a:ext uri="{FF2B5EF4-FFF2-40B4-BE49-F238E27FC236}">
                    <a16:creationId xmlns:a16="http://schemas.microsoft.com/office/drawing/2014/main" id="{F59817FB-961E-46F3-9B26-816F311897C9}"/>
                  </a:ext>
                </a:extLst>
              </p:cNvPr>
              <p:cNvSpPr/>
              <p:nvPr/>
            </p:nvSpPr>
            <p:spPr>
              <a:xfrm>
                <a:off x="3484925" y="4781375"/>
                <a:ext cx="880025" cy="694700"/>
              </a:xfrm>
              <a:custGeom>
                <a:avLst/>
                <a:gdLst/>
                <a:ahLst/>
                <a:cxnLst/>
                <a:rect l="l" t="t" r="r" b="b"/>
                <a:pathLst>
                  <a:path w="35201" h="27788" extrusionOk="0">
                    <a:moveTo>
                      <a:pt x="26349" y="1"/>
                    </a:moveTo>
                    <a:cubicBezTo>
                      <a:pt x="24832" y="1"/>
                      <a:pt x="23316" y="393"/>
                      <a:pt x="21958" y="1178"/>
                    </a:cubicBezTo>
                    <a:lnTo>
                      <a:pt x="4414" y="11307"/>
                    </a:lnTo>
                    <a:cubicBezTo>
                      <a:pt x="1669" y="12892"/>
                      <a:pt x="0" y="15843"/>
                      <a:pt x="56" y="19012"/>
                    </a:cubicBezTo>
                    <a:lnTo>
                      <a:pt x="61" y="19226"/>
                    </a:lnTo>
                    <a:cubicBezTo>
                      <a:pt x="115" y="22284"/>
                      <a:pt x="1768" y="25090"/>
                      <a:pt x="4417" y="26620"/>
                    </a:cubicBezTo>
                    <a:cubicBezTo>
                      <a:pt x="5766" y="27398"/>
                      <a:pt x="7271" y="27787"/>
                      <a:pt x="8776" y="27787"/>
                    </a:cubicBezTo>
                    <a:cubicBezTo>
                      <a:pt x="10281" y="27787"/>
                      <a:pt x="11785" y="27398"/>
                      <a:pt x="13134" y="26620"/>
                    </a:cubicBezTo>
                    <a:lnTo>
                      <a:pt x="30796" y="16423"/>
                    </a:lnTo>
                    <a:cubicBezTo>
                      <a:pt x="33525" y="14847"/>
                      <a:pt x="35200" y="11932"/>
                      <a:pt x="35188" y="8781"/>
                    </a:cubicBezTo>
                    <a:cubicBezTo>
                      <a:pt x="35175" y="5626"/>
                      <a:pt x="33472" y="2720"/>
                      <a:pt x="30726" y="1169"/>
                    </a:cubicBezTo>
                    <a:lnTo>
                      <a:pt x="30669" y="1137"/>
                    </a:lnTo>
                    <a:cubicBezTo>
                      <a:pt x="29328" y="379"/>
                      <a:pt x="27838" y="1"/>
                      <a:pt x="26349"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1" name="Google Shape;1170;p42">
                <a:extLst>
                  <a:ext uri="{FF2B5EF4-FFF2-40B4-BE49-F238E27FC236}">
                    <a16:creationId xmlns:a16="http://schemas.microsoft.com/office/drawing/2014/main" id="{C9130472-EB55-4A65-BE1E-B3880CCBC5F8}"/>
                  </a:ext>
                </a:extLst>
              </p:cNvPr>
              <p:cNvSpPr/>
              <p:nvPr/>
            </p:nvSpPr>
            <p:spPr>
              <a:xfrm>
                <a:off x="3485125" y="4950450"/>
                <a:ext cx="596050" cy="525650"/>
              </a:xfrm>
              <a:custGeom>
                <a:avLst/>
                <a:gdLst/>
                <a:ahLst/>
                <a:cxnLst/>
                <a:rect l="l" t="t" r="r" b="b"/>
                <a:pathLst>
                  <a:path w="23842" h="21026" extrusionOk="0">
                    <a:moveTo>
                      <a:pt x="14809" y="1"/>
                    </a:moveTo>
                    <a:cubicBezTo>
                      <a:pt x="13292" y="1"/>
                      <a:pt x="11776" y="393"/>
                      <a:pt x="10418" y="1178"/>
                    </a:cubicBezTo>
                    <a:lnTo>
                      <a:pt x="3390" y="5235"/>
                    </a:lnTo>
                    <a:cubicBezTo>
                      <a:pt x="1238" y="6920"/>
                      <a:pt x="1" y="9517"/>
                      <a:pt x="48" y="12249"/>
                    </a:cubicBezTo>
                    <a:lnTo>
                      <a:pt x="53" y="12463"/>
                    </a:lnTo>
                    <a:cubicBezTo>
                      <a:pt x="107" y="15550"/>
                      <a:pt x="1791" y="18377"/>
                      <a:pt x="4476" y="19896"/>
                    </a:cubicBezTo>
                    <a:cubicBezTo>
                      <a:pt x="5808" y="20649"/>
                      <a:pt x="7289" y="21025"/>
                      <a:pt x="8769" y="21025"/>
                    </a:cubicBezTo>
                    <a:cubicBezTo>
                      <a:pt x="10274" y="21025"/>
                      <a:pt x="11779" y="20636"/>
                      <a:pt x="13126" y="19858"/>
                    </a:cubicBezTo>
                    <a:lnTo>
                      <a:pt x="20273" y="15731"/>
                    </a:lnTo>
                    <a:cubicBezTo>
                      <a:pt x="22585" y="13925"/>
                      <a:pt x="23842" y="11084"/>
                      <a:pt x="23623" y="8159"/>
                    </a:cubicBezTo>
                    <a:cubicBezTo>
                      <a:pt x="23405" y="5233"/>
                      <a:pt x="21739" y="2610"/>
                      <a:pt x="19185" y="1168"/>
                    </a:cubicBezTo>
                    <a:lnTo>
                      <a:pt x="19128" y="1137"/>
                    </a:lnTo>
                    <a:cubicBezTo>
                      <a:pt x="17788" y="379"/>
                      <a:pt x="16298" y="1"/>
                      <a:pt x="14809" y="1"/>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grpSp>
        <p:nvGrpSpPr>
          <p:cNvPr id="62" name="Google Shape;1171;p42">
            <a:extLst>
              <a:ext uri="{FF2B5EF4-FFF2-40B4-BE49-F238E27FC236}">
                <a16:creationId xmlns:a16="http://schemas.microsoft.com/office/drawing/2014/main" id="{0F536CFB-C5A2-4A19-86F3-425925932D81}"/>
              </a:ext>
            </a:extLst>
          </p:cNvPr>
          <p:cNvGrpSpPr/>
          <p:nvPr/>
        </p:nvGrpSpPr>
        <p:grpSpPr>
          <a:xfrm>
            <a:off x="16487405" y="10429217"/>
            <a:ext cx="2346766" cy="1852440"/>
            <a:chOff x="2534725" y="4434075"/>
            <a:chExt cx="880050" cy="694675"/>
          </a:xfrm>
        </p:grpSpPr>
        <p:sp>
          <p:nvSpPr>
            <p:cNvPr id="63" name="Google Shape;1172;p42">
              <a:extLst>
                <a:ext uri="{FF2B5EF4-FFF2-40B4-BE49-F238E27FC236}">
                  <a16:creationId xmlns:a16="http://schemas.microsoft.com/office/drawing/2014/main" id="{D3E94E41-03CE-4269-A3A7-92B4EF4A9BAA}"/>
                </a:ext>
              </a:extLst>
            </p:cNvPr>
            <p:cNvSpPr/>
            <p:nvPr/>
          </p:nvSpPr>
          <p:spPr>
            <a:xfrm>
              <a:off x="2534725" y="4434075"/>
              <a:ext cx="880050" cy="694675"/>
            </a:xfrm>
            <a:custGeom>
              <a:avLst/>
              <a:gdLst/>
              <a:ahLst/>
              <a:cxnLst/>
              <a:rect l="l" t="t" r="r" b="b"/>
              <a:pathLst>
                <a:path w="35202" h="27787" extrusionOk="0">
                  <a:moveTo>
                    <a:pt x="8852" y="0"/>
                  </a:moveTo>
                  <a:cubicBezTo>
                    <a:pt x="7362" y="0"/>
                    <a:pt x="5873" y="379"/>
                    <a:pt x="4532" y="1136"/>
                  </a:cubicBezTo>
                  <a:lnTo>
                    <a:pt x="4477" y="1168"/>
                  </a:lnTo>
                  <a:cubicBezTo>
                    <a:pt x="1729" y="2720"/>
                    <a:pt x="25" y="5626"/>
                    <a:pt x="13" y="8781"/>
                  </a:cubicBezTo>
                  <a:cubicBezTo>
                    <a:pt x="1" y="11931"/>
                    <a:pt x="1676" y="14846"/>
                    <a:pt x="4404" y="16422"/>
                  </a:cubicBezTo>
                  <a:lnTo>
                    <a:pt x="22067" y="26619"/>
                  </a:lnTo>
                  <a:cubicBezTo>
                    <a:pt x="23415" y="27397"/>
                    <a:pt x="24920" y="27786"/>
                    <a:pt x="26425" y="27786"/>
                  </a:cubicBezTo>
                  <a:cubicBezTo>
                    <a:pt x="27930" y="27786"/>
                    <a:pt x="29435" y="27397"/>
                    <a:pt x="30783" y="26619"/>
                  </a:cubicBezTo>
                  <a:cubicBezTo>
                    <a:pt x="33432" y="25090"/>
                    <a:pt x="35086" y="22284"/>
                    <a:pt x="35140" y="19225"/>
                  </a:cubicBezTo>
                  <a:lnTo>
                    <a:pt x="35144" y="19011"/>
                  </a:lnTo>
                  <a:cubicBezTo>
                    <a:pt x="35201" y="15841"/>
                    <a:pt x="33532" y="12891"/>
                    <a:pt x="30788" y="11306"/>
                  </a:cubicBezTo>
                  <a:lnTo>
                    <a:pt x="13243" y="1177"/>
                  </a:lnTo>
                  <a:cubicBezTo>
                    <a:pt x="11885" y="393"/>
                    <a:pt x="10369" y="0"/>
                    <a:pt x="8852" y="0"/>
                  </a:cubicBezTo>
                  <a:close/>
                </a:path>
              </a:pathLst>
            </a:custGeom>
            <a:solidFill>
              <a:srgbClr val="ABFFF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4" name="Google Shape;1173;p42">
              <a:extLst>
                <a:ext uri="{FF2B5EF4-FFF2-40B4-BE49-F238E27FC236}">
                  <a16:creationId xmlns:a16="http://schemas.microsoft.com/office/drawing/2014/main" id="{8D6F00D1-294B-473B-AEE7-5F0B3F427B77}"/>
                </a:ext>
              </a:extLst>
            </p:cNvPr>
            <p:cNvSpPr/>
            <p:nvPr/>
          </p:nvSpPr>
          <p:spPr>
            <a:xfrm>
              <a:off x="2534725" y="4434075"/>
              <a:ext cx="880050" cy="694675"/>
            </a:xfrm>
            <a:custGeom>
              <a:avLst/>
              <a:gdLst/>
              <a:ahLst/>
              <a:cxnLst/>
              <a:rect l="l" t="t" r="r" b="b"/>
              <a:pathLst>
                <a:path w="35202" h="27787" extrusionOk="0">
                  <a:moveTo>
                    <a:pt x="8852" y="0"/>
                  </a:moveTo>
                  <a:cubicBezTo>
                    <a:pt x="7362" y="0"/>
                    <a:pt x="5873" y="379"/>
                    <a:pt x="4532" y="1136"/>
                  </a:cubicBezTo>
                  <a:lnTo>
                    <a:pt x="4477" y="1168"/>
                  </a:lnTo>
                  <a:cubicBezTo>
                    <a:pt x="1729" y="2720"/>
                    <a:pt x="25" y="5626"/>
                    <a:pt x="13" y="8781"/>
                  </a:cubicBezTo>
                  <a:cubicBezTo>
                    <a:pt x="1" y="11931"/>
                    <a:pt x="1676" y="14846"/>
                    <a:pt x="4404" y="16422"/>
                  </a:cubicBezTo>
                  <a:lnTo>
                    <a:pt x="22067" y="26619"/>
                  </a:lnTo>
                  <a:cubicBezTo>
                    <a:pt x="23415" y="27397"/>
                    <a:pt x="24920" y="27786"/>
                    <a:pt x="26425" y="27786"/>
                  </a:cubicBezTo>
                  <a:cubicBezTo>
                    <a:pt x="27930" y="27786"/>
                    <a:pt x="29435" y="27397"/>
                    <a:pt x="30783" y="26619"/>
                  </a:cubicBezTo>
                  <a:cubicBezTo>
                    <a:pt x="33432" y="25090"/>
                    <a:pt x="35086" y="22284"/>
                    <a:pt x="35140" y="19225"/>
                  </a:cubicBezTo>
                  <a:lnTo>
                    <a:pt x="35144" y="19011"/>
                  </a:lnTo>
                  <a:cubicBezTo>
                    <a:pt x="35201" y="15841"/>
                    <a:pt x="33532" y="12891"/>
                    <a:pt x="30788" y="11306"/>
                  </a:cubicBezTo>
                  <a:lnTo>
                    <a:pt x="13243" y="1177"/>
                  </a:lnTo>
                  <a:cubicBezTo>
                    <a:pt x="11885" y="393"/>
                    <a:pt x="10369" y="0"/>
                    <a:pt x="8852"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5" name="Google Shape;1174;p42">
              <a:extLst>
                <a:ext uri="{FF2B5EF4-FFF2-40B4-BE49-F238E27FC236}">
                  <a16:creationId xmlns:a16="http://schemas.microsoft.com/office/drawing/2014/main" id="{D6FE62CB-6761-46FD-A68E-0C8CF8C99ED7}"/>
                </a:ext>
              </a:extLst>
            </p:cNvPr>
            <p:cNvSpPr/>
            <p:nvPr/>
          </p:nvSpPr>
          <p:spPr>
            <a:xfrm>
              <a:off x="2818500" y="4603125"/>
              <a:ext cx="596050" cy="525625"/>
            </a:xfrm>
            <a:custGeom>
              <a:avLst/>
              <a:gdLst/>
              <a:ahLst/>
              <a:cxnLst/>
              <a:rect l="l" t="t" r="r" b="b"/>
              <a:pathLst>
                <a:path w="23842" h="21025" extrusionOk="0">
                  <a:moveTo>
                    <a:pt x="9033" y="0"/>
                  </a:moveTo>
                  <a:cubicBezTo>
                    <a:pt x="7544" y="0"/>
                    <a:pt x="6054" y="379"/>
                    <a:pt x="4713" y="1137"/>
                  </a:cubicBezTo>
                  <a:lnTo>
                    <a:pt x="4657" y="1168"/>
                  </a:lnTo>
                  <a:cubicBezTo>
                    <a:pt x="2103" y="2610"/>
                    <a:pt x="437" y="5233"/>
                    <a:pt x="218" y="8158"/>
                  </a:cubicBezTo>
                  <a:cubicBezTo>
                    <a:pt x="1" y="11083"/>
                    <a:pt x="1257" y="13925"/>
                    <a:pt x="3569" y="15730"/>
                  </a:cubicBezTo>
                  <a:lnTo>
                    <a:pt x="10716" y="19857"/>
                  </a:lnTo>
                  <a:cubicBezTo>
                    <a:pt x="12064" y="20635"/>
                    <a:pt x="13569" y="21024"/>
                    <a:pt x="15075" y="21024"/>
                  </a:cubicBezTo>
                  <a:cubicBezTo>
                    <a:pt x="16554" y="21024"/>
                    <a:pt x="18033" y="20648"/>
                    <a:pt x="19365" y="19896"/>
                  </a:cubicBezTo>
                  <a:cubicBezTo>
                    <a:pt x="22051" y="18376"/>
                    <a:pt x="23734" y="15549"/>
                    <a:pt x="23789" y="12463"/>
                  </a:cubicBezTo>
                  <a:lnTo>
                    <a:pt x="23793" y="12249"/>
                  </a:lnTo>
                  <a:cubicBezTo>
                    <a:pt x="23841" y="9515"/>
                    <a:pt x="22604" y="6919"/>
                    <a:pt x="20452" y="5234"/>
                  </a:cubicBezTo>
                  <a:lnTo>
                    <a:pt x="13424" y="1177"/>
                  </a:lnTo>
                  <a:cubicBezTo>
                    <a:pt x="12066" y="393"/>
                    <a:pt x="10550" y="0"/>
                    <a:pt x="9033" y="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66" name="Google Shape;1175;p42">
            <a:extLst>
              <a:ext uri="{FF2B5EF4-FFF2-40B4-BE49-F238E27FC236}">
                <a16:creationId xmlns:a16="http://schemas.microsoft.com/office/drawing/2014/main" id="{2EB26B03-4C0B-4660-A745-B5B7CC897D56}"/>
              </a:ext>
            </a:extLst>
          </p:cNvPr>
          <p:cNvGrpSpPr/>
          <p:nvPr/>
        </p:nvGrpSpPr>
        <p:grpSpPr>
          <a:xfrm>
            <a:off x="17770855" y="3089255"/>
            <a:ext cx="3561748" cy="5819116"/>
            <a:chOff x="6245000" y="-99975"/>
            <a:chExt cx="1335675" cy="2182200"/>
          </a:xfrm>
        </p:grpSpPr>
        <p:sp>
          <p:nvSpPr>
            <p:cNvPr id="67" name="Google Shape;1176;p42">
              <a:extLst>
                <a:ext uri="{FF2B5EF4-FFF2-40B4-BE49-F238E27FC236}">
                  <a16:creationId xmlns:a16="http://schemas.microsoft.com/office/drawing/2014/main" id="{11FE3091-35A4-41F7-BD3C-78D80CAF3B74}"/>
                </a:ext>
              </a:extLst>
            </p:cNvPr>
            <p:cNvSpPr/>
            <p:nvPr/>
          </p:nvSpPr>
          <p:spPr>
            <a:xfrm>
              <a:off x="6245025" y="470175"/>
              <a:ext cx="1335650" cy="1612050"/>
            </a:xfrm>
            <a:custGeom>
              <a:avLst/>
              <a:gdLst/>
              <a:ahLst/>
              <a:cxnLst/>
              <a:rect l="l" t="t" r="r" b="b"/>
              <a:pathLst>
                <a:path w="53426" h="64482" extrusionOk="0">
                  <a:moveTo>
                    <a:pt x="0" y="0"/>
                  </a:moveTo>
                  <a:lnTo>
                    <a:pt x="0" y="51102"/>
                  </a:lnTo>
                  <a:cubicBezTo>
                    <a:pt x="0" y="58492"/>
                    <a:pt x="11959" y="64482"/>
                    <a:pt x="26712" y="64482"/>
                  </a:cubicBezTo>
                  <a:cubicBezTo>
                    <a:pt x="41465" y="64482"/>
                    <a:pt x="53425" y="58492"/>
                    <a:pt x="53425" y="51102"/>
                  </a:cubicBezTo>
                  <a:lnTo>
                    <a:pt x="53425" y="0"/>
                  </a:lnTo>
                  <a:close/>
                </a:path>
              </a:pathLst>
            </a:custGeom>
            <a:solidFill>
              <a:srgbClr val="87FFE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8" name="Google Shape;1177;p42">
              <a:extLst>
                <a:ext uri="{FF2B5EF4-FFF2-40B4-BE49-F238E27FC236}">
                  <a16:creationId xmlns:a16="http://schemas.microsoft.com/office/drawing/2014/main" id="{F4D3331D-1FFE-40F2-95B7-7C02C348D6CE}"/>
                </a:ext>
              </a:extLst>
            </p:cNvPr>
            <p:cNvSpPr/>
            <p:nvPr/>
          </p:nvSpPr>
          <p:spPr>
            <a:xfrm>
              <a:off x="6245000" y="88300"/>
              <a:ext cx="1335625" cy="1993925"/>
            </a:xfrm>
            <a:custGeom>
              <a:avLst/>
              <a:gdLst/>
              <a:ahLst/>
              <a:cxnLst/>
              <a:rect l="l" t="t" r="r" b="b"/>
              <a:pathLst>
                <a:path w="53425" h="79757" extrusionOk="0">
                  <a:moveTo>
                    <a:pt x="26713" y="1"/>
                  </a:moveTo>
                  <a:cubicBezTo>
                    <a:pt x="11960" y="1"/>
                    <a:pt x="0" y="5991"/>
                    <a:pt x="0" y="13380"/>
                  </a:cubicBezTo>
                  <a:lnTo>
                    <a:pt x="0" y="66377"/>
                  </a:lnTo>
                  <a:cubicBezTo>
                    <a:pt x="0" y="73767"/>
                    <a:pt x="11960" y="79757"/>
                    <a:pt x="26713" y="79757"/>
                  </a:cubicBezTo>
                  <a:cubicBezTo>
                    <a:pt x="41466" y="79757"/>
                    <a:pt x="53425" y="73767"/>
                    <a:pt x="53425" y="66377"/>
                  </a:cubicBezTo>
                  <a:lnTo>
                    <a:pt x="53425" y="13380"/>
                  </a:lnTo>
                  <a:cubicBezTo>
                    <a:pt x="53425" y="5991"/>
                    <a:pt x="41466" y="1"/>
                    <a:pt x="26713" y="1"/>
                  </a:cubicBezTo>
                  <a:close/>
                </a:path>
              </a:pathLst>
            </a:custGeom>
            <a:solidFill>
              <a:srgbClr val="87FFE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9" name="Google Shape;1178;p42">
              <a:extLst>
                <a:ext uri="{FF2B5EF4-FFF2-40B4-BE49-F238E27FC236}">
                  <a16:creationId xmlns:a16="http://schemas.microsoft.com/office/drawing/2014/main" id="{38C689EA-195F-41BC-B783-FB1CE96735BB}"/>
                </a:ext>
              </a:extLst>
            </p:cNvPr>
            <p:cNvSpPr/>
            <p:nvPr/>
          </p:nvSpPr>
          <p:spPr>
            <a:xfrm>
              <a:off x="6245000" y="88300"/>
              <a:ext cx="1335625" cy="1993925"/>
            </a:xfrm>
            <a:custGeom>
              <a:avLst/>
              <a:gdLst/>
              <a:ahLst/>
              <a:cxnLst/>
              <a:rect l="l" t="t" r="r" b="b"/>
              <a:pathLst>
                <a:path w="53425" h="79757" extrusionOk="0">
                  <a:moveTo>
                    <a:pt x="26713" y="1"/>
                  </a:moveTo>
                  <a:cubicBezTo>
                    <a:pt x="11960" y="1"/>
                    <a:pt x="0" y="5991"/>
                    <a:pt x="0" y="13380"/>
                  </a:cubicBezTo>
                  <a:lnTo>
                    <a:pt x="0" y="66377"/>
                  </a:lnTo>
                  <a:cubicBezTo>
                    <a:pt x="0" y="73767"/>
                    <a:pt x="11960" y="79757"/>
                    <a:pt x="26713" y="79757"/>
                  </a:cubicBezTo>
                  <a:cubicBezTo>
                    <a:pt x="41466" y="79757"/>
                    <a:pt x="53425" y="73767"/>
                    <a:pt x="53425" y="66377"/>
                  </a:cubicBezTo>
                  <a:lnTo>
                    <a:pt x="53425" y="13380"/>
                  </a:lnTo>
                  <a:cubicBezTo>
                    <a:pt x="53425" y="5991"/>
                    <a:pt x="41466" y="1"/>
                    <a:pt x="26713"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0" name="Google Shape;1179;p42">
              <a:extLst>
                <a:ext uri="{FF2B5EF4-FFF2-40B4-BE49-F238E27FC236}">
                  <a16:creationId xmlns:a16="http://schemas.microsoft.com/office/drawing/2014/main" id="{BB196D70-066F-4F4C-B10C-B46D36FB12FD}"/>
                </a:ext>
              </a:extLst>
            </p:cNvPr>
            <p:cNvSpPr/>
            <p:nvPr/>
          </p:nvSpPr>
          <p:spPr>
            <a:xfrm>
              <a:off x="6732125" y="203450"/>
              <a:ext cx="711650" cy="1612100"/>
            </a:xfrm>
            <a:custGeom>
              <a:avLst/>
              <a:gdLst/>
              <a:ahLst/>
              <a:cxnLst/>
              <a:rect l="l" t="t" r="r" b="b"/>
              <a:pathLst>
                <a:path w="28466" h="64484" extrusionOk="0">
                  <a:moveTo>
                    <a:pt x="1754" y="1"/>
                  </a:moveTo>
                  <a:cubicBezTo>
                    <a:pt x="1164" y="1"/>
                    <a:pt x="581" y="15"/>
                    <a:pt x="1" y="33"/>
                  </a:cubicBezTo>
                  <a:cubicBezTo>
                    <a:pt x="13936" y="485"/>
                    <a:pt x="24962" y="6287"/>
                    <a:pt x="24962" y="13381"/>
                  </a:cubicBezTo>
                  <a:lnTo>
                    <a:pt x="28466" y="64483"/>
                  </a:lnTo>
                  <a:lnTo>
                    <a:pt x="28466" y="13381"/>
                  </a:lnTo>
                  <a:cubicBezTo>
                    <a:pt x="28466" y="5992"/>
                    <a:pt x="16506" y="1"/>
                    <a:pt x="1754"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1" name="Google Shape;1180;p42">
              <a:extLst>
                <a:ext uri="{FF2B5EF4-FFF2-40B4-BE49-F238E27FC236}">
                  <a16:creationId xmlns:a16="http://schemas.microsoft.com/office/drawing/2014/main" id="{F6B680F4-98F6-49D2-BE09-E000B197E30A}"/>
                </a:ext>
              </a:extLst>
            </p:cNvPr>
            <p:cNvSpPr/>
            <p:nvPr/>
          </p:nvSpPr>
          <p:spPr>
            <a:xfrm>
              <a:off x="6245000" y="658625"/>
              <a:ext cx="945275" cy="1002525"/>
            </a:xfrm>
            <a:custGeom>
              <a:avLst/>
              <a:gdLst/>
              <a:ahLst/>
              <a:cxnLst/>
              <a:rect l="l" t="t" r="r" b="b"/>
              <a:pathLst>
                <a:path w="37811" h="40101" extrusionOk="0">
                  <a:moveTo>
                    <a:pt x="0" y="1"/>
                  </a:moveTo>
                  <a:lnTo>
                    <a:pt x="0" y="26721"/>
                  </a:lnTo>
                  <a:cubicBezTo>
                    <a:pt x="0" y="34110"/>
                    <a:pt x="11960" y="40101"/>
                    <a:pt x="26713" y="40101"/>
                  </a:cubicBezTo>
                  <a:cubicBezTo>
                    <a:pt x="30674" y="40101"/>
                    <a:pt x="34430" y="39666"/>
                    <a:pt x="37810" y="38891"/>
                  </a:cubicBezTo>
                  <a:lnTo>
                    <a:pt x="37810" y="12170"/>
                  </a:lnTo>
                  <a:cubicBezTo>
                    <a:pt x="34430" y="12945"/>
                    <a:pt x="30674" y="13380"/>
                    <a:pt x="26713" y="13380"/>
                  </a:cubicBezTo>
                  <a:cubicBezTo>
                    <a:pt x="11960" y="13380"/>
                    <a:pt x="0" y="7390"/>
                    <a:pt x="0"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2" name="Google Shape;1181;p42">
              <a:extLst>
                <a:ext uri="{FF2B5EF4-FFF2-40B4-BE49-F238E27FC236}">
                  <a16:creationId xmlns:a16="http://schemas.microsoft.com/office/drawing/2014/main" id="{8672C709-F32C-4BD5-83AC-A77239DE48F4}"/>
                </a:ext>
              </a:extLst>
            </p:cNvPr>
            <p:cNvSpPr/>
            <p:nvPr/>
          </p:nvSpPr>
          <p:spPr>
            <a:xfrm>
              <a:off x="6389200" y="-7050"/>
              <a:ext cx="1047225" cy="524575"/>
            </a:xfrm>
            <a:custGeom>
              <a:avLst/>
              <a:gdLst/>
              <a:ahLst/>
              <a:cxnLst/>
              <a:rect l="l" t="t" r="r" b="b"/>
              <a:pathLst>
                <a:path w="41889" h="20983" extrusionOk="0">
                  <a:moveTo>
                    <a:pt x="20944" y="1"/>
                  </a:moveTo>
                  <a:cubicBezTo>
                    <a:pt x="11147" y="1"/>
                    <a:pt x="94" y="1304"/>
                    <a:pt x="19" y="6397"/>
                  </a:cubicBezTo>
                  <a:cubicBezTo>
                    <a:pt x="0" y="7657"/>
                    <a:pt x="0" y="9605"/>
                    <a:pt x="0" y="10491"/>
                  </a:cubicBezTo>
                  <a:cubicBezTo>
                    <a:pt x="0" y="16286"/>
                    <a:pt x="9378" y="20982"/>
                    <a:pt x="20945" y="20982"/>
                  </a:cubicBezTo>
                  <a:cubicBezTo>
                    <a:pt x="32513" y="20982"/>
                    <a:pt x="41889" y="16286"/>
                    <a:pt x="41889" y="10491"/>
                  </a:cubicBezTo>
                  <a:lnTo>
                    <a:pt x="41889" y="7234"/>
                  </a:lnTo>
                  <a:cubicBezTo>
                    <a:pt x="41889" y="2109"/>
                    <a:pt x="30896" y="1"/>
                    <a:pt x="20944" y="1"/>
                  </a:cubicBezTo>
                  <a:close/>
                </a:path>
              </a:pathLst>
            </a:custGeom>
            <a:solidFill>
              <a:schemeClr val="accent3">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3" name="Google Shape;1182;p42">
              <a:extLst>
                <a:ext uri="{FF2B5EF4-FFF2-40B4-BE49-F238E27FC236}">
                  <a16:creationId xmlns:a16="http://schemas.microsoft.com/office/drawing/2014/main" id="{BB36CAEE-ECA8-40C8-A9F4-A79FD8E814F9}"/>
                </a:ext>
              </a:extLst>
            </p:cNvPr>
            <p:cNvSpPr/>
            <p:nvPr/>
          </p:nvSpPr>
          <p:spPr>
            <a:xfrm>
              <a:off x="6389200" y="-99975"/>
              <a:ext cx="1047225" cy="524550"/>
            </a:xfrm>
            <a:custGeom>
              <a:avLst/>
              <a:gdLst/>
              <a:ahLst/>
              <a:cxnLst/>
              <a:rect l="l" t="t" r="r" b="b"/>
              <a:pathLst>
                <a:path w="41889" h="20982" extrusionOk="0">
                  <a:moveTo>
                    <a:pt x="20945" y="1"/>
                  </a:moveTo>
                  <a:cubicBezTo>
                    <a:pt x="15391" y="1"/>
                    <a:pt x="10063" y="1106"/>
                    <a:pt x="6135" y="3074"/>
                  </a:cubicBezTo>
                  <a:cubicBezTo>
                    <a:pt x="2208" y="5040"/>
                    <a:pt x="0" y="7709"/>
                    <a:pt x="0" y="10492"/>
                  </a:cubicBezTo>
                  <a:cubicBezTo>
                    <a:pt x="0" y="13274"/>
                    <a:pt x="2208" y="15942"/>
                    <a:pt x="6135" y="17909"/>
                  </a:cubicBezTo>
                  <a:cubicBezTo>
                    <a:pt x="10063" y="19877"/>
                    <a:pt x="15391" y="20982"/>
                    <a:pt x="20945" y="20982"/>
                  </a:cubicBezTo>
                  <a:cubicBezTo>
                    <a:pt x="26500" y="20982"/>
                    <a:pt x="31827" y="19877"/>
                    <a:pt x="35754" y="17909"/>
                  </a:cubicBezTo>
                  <a:cubicBezTo>
                    <a:pt x="39683" y="15942"/>
                    <a:pt x="41889" y="13274"/>
                    <a:pt x="41889" y="10492"/>
                  </a:cubicBezTo>
                  <a:cubicBezTo>
                    <a:pt x="41889" y="7709"/>
                    <a:pt x="39683" y="5040"/>
                    <a:pt x="35754" y="3074"/>
                  </a:cubicBezTo>
                  <a:cubicBezTo>
                    <a:pt x="31827" y="1106"/>
                    <a:pt x="26500" y="1"/>
                    <a:pt x="20945"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74" name="Google Shape;266;p25">
            <a:extLst>
              <a:ext uri="{FF2B5EF4-FFF2-40B4-BE49-F238E27FC236}">
                <a16:creationId xmlns:a16="http://schemas.microsoft.com/office/drawing/2014/main" id="{6FCBBD2F-97F7-49C4-8458-1CD87A41073B}"/>
              </a:ext>
            </a:extLst>
          </p:cNvPr>
          <p:cNvSpPr txBox="1">
            <a:spLocks/>
          </p:cNvSpPr>
          <p:nvPr/>
        </p:nvSpPr>
        <p:spPr>
          <a:xfrm>
            <a:off x="177" y="617540"/>
            <a:ext cx="24383647" cy="1331981"/>
          </a:xfrm>
          <a:prstGeom prst="rect">
            <a:avLst/>
          </a:prstGeom>
        </p:spPr>
        <p:txBody>
          <a:bodyPr vert="horz" lIns="91428" tIns="45714" rIns="91428" bIns="45714" rtlCol="0" anchor="ctr">
            <a:normAutofit/>
          </a:bodyPr>
          <a:lstStyle>
            <a:lvl1pPr algn="ctr" defTabSz="1828983">
              <a:lnSpc>
                <a:spcPct val="90000"/>
              </a:lnSpc>
              <a:spcBef>
                <a:spcPct val="0"/>
              </a:spcBef>
              <a:buNone/>
              <a:defRPr sz="7201">
                <a:solidFill>
                  <a:schemeClr val="bg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7200" b="0" i="0" u="none" strike="noStrike" kern="1200" cap="none" spc="0" normalizeH="0" baseline="0" noProof="0">
                <a:ln>
                  <a:noFill/>
                </a:ln>
                <a:solidFill>
                  <a:srgbClr val="FFFFFF"/>
                </a:solidFill>
                <a:effectLst/>
                <a:uLnTx/>
                <a:uFillTx/>
                <a:latin typeface="Montserrat SemiBold"/>
                <a:ea typeface="+mj-ea"/>
                <a:cs typeface="+mj-cs"/>
              </a:rPr>
              <a:t>Discussion</a:t>
            </a:r>
          </a:p>
        </p:txBody>
      </p:sp>
      <p:sp>
        <p:nvSpPr>
          <p:cNvPr id="81" name="Google Shape;1183;p42">
            <a:extLst>
              <a:ext uri="{FF2B5EF4-FFF2-40B4-BE49-F238E27FC236}">
                <a16:creationId xmlns:a16="http://schemas.microsoft.com/office/drawing/2014/main" id="{1164D9E7-BEE3-4EF7-8DA5-7177B821414F}"/>
              </a:ext>
            </a:extLst>
          </p:cNvPr>
          <p:cNvSpPr txBox="1">
            <a:spLocks/>
          </p:cNvSpPr>
          <p:nvPr/>
        </p:nvSpPr>
        <p:spPr>
          <a:xfrm>
            <a:off x="1581623" y="3479917"/>
            <a:ext cx="8536676" cy="1255981"/>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6000" b="0" i="0" u="none" strike="noStrike" kern="1200" cap="none" spc="0" normalizeH="0" baseline="0" noProof="0">
                <a:ln>
                  <a:noFill/>
                </a:ln>
                <a:solidFill>
                  <a:prstClr val="white"/>
                </a:solidFill>
                <a:effectLst/>
                <a:uLnTx/>
                <a:uFillTx/>
                <a:latin typeface="Montserrat"/>
                <a:ea typeface="+mj-ea"/>
                <a:cs typeface="+mj-cs"/>
              </a:rPr>
              <a:t>Dr. Kabir Khan</a:t>
            </a:r>
          </a:p>
        </p:txBody>
      </p:sp>
      <p:sp>
        <p:nvSpPr>
          <p:cNvPr id="82" name="Google Shape;1184;p42">
            <a:extLst>
              <a:ext uri="{FF2B5EF4-FFF2-40B4-BE49-F238E27FC236}">
                <a16:creationId xmlns:a16="http://schemas.microsoft.com/office/drawing/2014/main" id="{4F448BEF-A8A4-45FF-B86E-38EBD6F1810D}"/>
              </a:ext>
            </a:extLst>
          </p:cNvPr>
          <p:cNvSpPr txBox="1">
            <a:spLocks/>
          </p:cNvSpPr>
          <p:nvPr/>
        </p:nvSpPr>
        <p:spPr>
          <a:xfrm>
            <a:off x="1581622" y="4542434"/>
            <a:ext cx="9557462" cy="1721655"/>
          </a:xfrm>
          <a:prstGeom prst="rect">
            <a:avLst/>
          </a:prstGeom>
        </p:spPr>
        <p:txBody>
          <a:bodyPr spcFirstLastPara="1" wrap="square" lIns="243796" tIns="243796" rIns="243796" bIns="243796"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prstClr val="white"/>
                </a:solidFill>
                <a:effectLst/>
                <a:uLnTx/>
                <a:uFillTx/>
                <a:latin typeface="Montserrat Light"/>
                <a:ea typeface="+mn-ea"/>
                <a:cs typeface="+mn-cs"/>
              </a:rPr>
              <a:t>“Despite being red, Mars is actually a cold place. It’s full of iron oxide dust, which gives the planet its reddish cast”</a:t>
            </a:r>
          </a:p>
        </p:txBody>
      </p:sp>
      <p:sp>
        <p:nvSpPr>
          <p:cNvPr id="83" name="Google Shape;1183;p42">
            <a:extLst>
              <a:ext uri="{FF2B5EF4-FFF2-40B4-BE49-F238E27FC236}">
                <a16:creationId xmlns:a16="http://schemas.microsoft.com/office/drawing/2014/main" id="{5499DB8A-8E75-42DB-A011-1023AACDEAB3}"/>
              </a:ext>
            </a:extLst>
          </p:cNvPr>
          <p:cNvSpPr txBox="1">
            <a:spLocks/>
          </p:cNvSpPr>
          <p:nvPr/>
        </p:nvSpPr>
        <p:spPr>
          <a:xfrm>
            <a:off x="1581623" y="6299191"/>
            <a:ext cx="8536676" cy="1255981"/>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6000" b="0" i="0" u="none" strike="noStrike" kern="1200" cap="none" spc="0" normalizeH="0" baseline="0" noProof="0">
                <a:ln>
                  <a:noFill/>
                </a:ln>
                <a:solidFill>
                  <a:prstClr val="white"/>
                </a:solidFill>
                <a:effectLst/>
                <a:uLnTx/>
                <a:uFillTx/>
                <a:latin typeface="Montserrat"/>
                <a:ea typeface="+mj-ea"/>
                <a:cs typeface="+mj-cs"/>
              </a:rPr>
              <a:t>Dr. Kibria </a:t>
            </a:r>
            <a:r>
              <a:rPr kumimoji="0" lang="en-US" sz="6000" b="0" i="0" u="none" strike="noStrike" kern="1200" cap="none" spc="0" normalizeH="0" baseline="0" noProof="0" err="1">
                <a:ln>
                  <a:noFill/>
                </a:ln>
                <a:solidFill>
                  <a:prstClr val="white"/>
                </a:solidFill>
                <a:effectLst/>
                <a:uLnTx/>
                <a:uFillTx/>
                <a:latin typeface="Montserrat"/>
                <a:ea typeface="+mj-ea"/>
                <a:cs typeface="+mj-cs"/>
              </a:rPr>
              <a:t>Alam</a:t>
            </a:r>
            <a:r>
              <a:rPr kumimoji="0" lang="en-US" sz="6000" b="0" i="0" u="none" strike="noStrike" kern="1200" cap="none" spc="0" normalizeH="0" baseline="0" noProof="0">
                <a:ln>
                  <a:noFill/>
                </a:ln>
                <a:solidFill>
                  <a:prstClr val="white"/>
                </a:solidFill>
                <a:effectLst/>
                <a:uLnTx/>
                <a:uFillTx/>
                <a:latin typeface="Montserrat"/>
                <a:ea typeface="+mj-ea"/>
                <a:cs typeface="+mj-cs"/>
              </a:rPr>
              <a:t> </a:t>
            </a:r>
          </a:p>
        </p:txBody>
      </p:sp>
      <p:sp>
        <p:nvSpPr>
          <p:cNvPr id="84" name="Google Shape;1184;p42">
            <a:extLst>
              <a:ext uri="{FF2B5EF4-FFF2-40B4-BE49-F238E27FC236}">
                <a16:creationId xmlns:a16="http://schemas.microsoft.com/office/drawing/2014/main" id="{81F1E716-4697-4579-B9EF-E1B8F9C36AF9}"/>
              </a:ext>
            </a:extLst>
          </p:cNvPr>
          <p:cNvSpPr txBox="1">
            <a:spLocks/>
          </p:cNvSpPr>
          <p:nvPr/>
        </p:nvSpPr>
        <p:spPr>
          <a:xfrm>
            <a:off x="1581622" y="7361708"/>
            <a:ext cx="9557462" cy="1721655"/>
          </a:xfrm>
          <a:prstGeom prst="rect">
            <a:avLst/>
          </a:prstGeom>
        </p:spPr>
        <p:txBody>
          <a:bodyPr spcFirstLastPara="1" wrap="square" lIns="243796" tIns="243796" rIns="243796" bIns="243796"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prstClr val="white"/>
                </a:solidFill>
                <a:effectLst/>
                <a:uLnTx/>
                <a:uFillTx/>
                <a:latin typeface="Montserrat Light"/>
                <a:ea typeface="+mn-ea"/>
                <a:cs typeface="+mn-cs"/>
              </a:rPr>
              <a:t>“Despite being red, Mars is actually a cold place. It’s full of iron oxide dust, which gives the planet its reddish cast”</a:t>
            </a:r>
          </a:p>
        </p:txBody>
      </p:sp>
      <p:sp>
        <p:nvSpPr>
          <p:cNvPr id="85" name="Google Shape;1183;p42">
            <a:extLst>
              <a:ext uri="{FF2B5EF4-FFF2-40B4-BE49-F238E27FC236}">
                <a16:creationId xmlns:a16="http://schemas.microsoft.com/office/drawing/2014/main" id="{9E04C032-2AF7-43B1-A5B8-9E8C68A0C7D1}"/>
              </a:ext>
            </a:extLst>
          </p:cNvPr>
          <p:cNvSpPr txBox="1">
            <a:spLocks/>
          </p:cNvSpPr>
          <p:nvPr/>
        </p:nvSpPr>
        <p:spPr>
          <a:xfrm>
            <a:off x="1581623" y="9258403"/>
            <a:ext cx="8536676" cy="1255981"/>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6000" b="0" i="0" u="none" strike="noStrike" kern="1200" cap="none" spc="0" normalizeH="0" baseline="0" noProof="0">
                <a:ln>
                  <a:noFill/>
                </a:ln>
                <a:solidFill>
                  <a:prstClr val="white"/>
                </a:solidFill>
                <a:effectLst/>
                <a:uLnTx/>
                <a:uFillTx/>
                <a:latin typeface="Montserrat"/>
                <a:ea typeface="+mj-ea"/>
                <a:cs typeface="+mj-cs"/>
              </a:rPr>
              <a:t>Dr. </a:t>
            </a:r>
            <a:r>
              <a:rPr kumimoji="0" lang="en-US" sz="6000" b="0" i="0" u="none" strike="noStrike" kern="1200" cap="none" spc="0" normalizeH="0" baseline="0" noProof="0" err="1">
                <a:ln>
                  <a:noFill/>
                </a:ln>
                <a:solidFill>
                  <a:prstClr val="white"/>
                </a:solidFill>
                <a:effectLst/>
                <a:uLnTx/>
                <a:uFillTx/>
                <a:latin typeface="Montserrat"/>
                <a:ea typeface="+mj-ea"/>
                <a:cs typeface="+mj-cs"/>
              </a:rPr>
              <a:t>Jonh</a:t>
            </a:r>
            <a:r>
              <a:rPr kumimoji="0" lang="en-US" sz="6000" b="0" i="0" u="none" strike="noStrike" kern="1200" cap="none" spc="0" normalizeH="0" baseline="0" noProof="0">
                <a:ln>
                  <a:noFill/>
                </a:ln>
                <a:solidFill>
                  <a:prstClr val="white"/>
                </a:solidFill>
                <a:effectLst/>
                <a:uLnTx/>
                <a:uFillTx/>
                <a:latin typeface="Montserrat"/>
                <a:ea typeface="+mj-ea"/>
                <a:cs typeface="+mj-cs"/>
              </a:rPr>
              <a:t> </a:t>
            </a:r>
            <a:r>
              <a:rPr kumimoji="0" lang="en-US" sz="6000" b="0" i="0" u="none" strike="noStrike" kern="1200" cap="none" spc="0" normalizeH="0" baseline="0" noProof="0" err="1">
                <a:ln>
                  <a:noFill/>
                </a:ln>
                <a:solidFill>
                  <a:prstClr val="white"/>
                </a:solidFill>
                <a:effectLst/>
                <a:uLnTx/>
                <a:uFillTx/>
                <a:latin typeface="Montserrat"/>
                <a:ea typeface="+mj-ea"/>
                <a:cs typeface="+mj-cs"/>
              </a:rPr>
              <a:t>Mondol</a:t>
            </a:r>
            <a:r>
              <a:rPr kumimoji="0" lang="en-US" sz="6000" b="0" i="0" u="none" strike="noStrike" kern="1200" cap="none" spc="0" normalizeH="0" baseline="0" noProof="0">
                <a:ln>
                  <a:noFill/>
                </a:ln>
                <a:solidFill>
                  <a:prstClr val="white"/>
                </a:solidFill>
                <a:effectLst/>
                <a:uLnTx/>
                <a:uFillTx/>
                <a:latin typeface="Montserrat"/>
                <a:ea typeface="+mj-ea"/>
                <a:cs typeface="+mj-cs"/>
              </a:rPr>
              <a:t> </a:t>
            </a:r>
          </a:p>
        </p:txBody>
      </p:sp>
      <p:sp>
        <p:nvSpPr>
          <p:cNvPr id="86" name="Google Shape;1184;p42">
            <a:extLst>
              <a:ext uri="{FF2B5EF4-FFF2-40B4-BE49-F238E27FC236}">
                <a16:creationId xmlns:a16="http://schemas.microsoft.com/office/drawing/2014/main" id="{FEB51EE0-E4BB-4064-B077-85947911EE4D}"/>
              </a:ext>
            </a:extLst>
          </p:cNvPr>
          <p:cNvSpPr txBox="1">
            <a:spLocks/>
          </p:cNvSpPr>
          <p:nvPr/>
        </p:nvSpPr>
        <p:spPr>
          <a:xfrm>
            <a:off x="1581622" y="10320921"/>
            <a:ext cx="9557462" cy="1721655"/>
          </a:xfrm>
          <a:prstGeom prst="rect">
            <a:avLst/>
          </a:prstGeom>
        </p:spPr>
        <p:txBody>
          <a:bodyPr spcFirstLastPara="1" wrap="square" lIns="243796" tIns="243796" rIns="243796" bIns="243796"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prstClr val="white"/>
                </a:solidFill>
                <a:effectLst/>
                <a:uLnTx/>
                <a:uFillTx/>
                <a:latin typeface="Montserrat Light"/>
                <a:ea typeface="+mn-ea"/>
                <a:cs typeface="+mn-cs"/>
              </a:rPr>
              <a:t>“Despite being red, Mars is actually a cold place. It’s full of iron oxide dust, which gives the planet its reddish cast”</a:t>
            </a:r>
          </a:p>
        </p:txBody>
      </p:sp>
    </p:spTree>
    <p:extLst>
      <p:ext uri="{BB962C8B-B14F-4D97-AF65-F5344CB8AC3E}">
        <p14:creationId xmlns:p14="http://schemas.microsoft.com/office/powerpoint/2010/main" val="3602368060"/>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918;p57">
            <a:extLst>
              <a:ext uri="{FF2B5EF4-FFF2-40B4-BE49-F238E27FC236}">
                <a16:creationId xmlns:a16="http://schemas.microsoft.com/office/drawing/2014/main" id="{AEC1E14D-18FB-4300-BA65-8E0E1359A52D}"/>
              </a:ext>
            </a:extLst>
          </p:cNvPr>
          <p:cNvGrpSpPr/>
          <p:nvPr/>
        </p:nvGrpSpPr>
        <p:grpSpPr>
          <a:xfrm rot="-1710627">
            <a:off x="-27881" y="2214418"/>
            <a:ext cx="11990962" cy="10676028"/>
            <a:chOff x="852850" y="238100"/>
            <a:chExt cx="5899600" cy="5238125"/>
          </a:xfrm>
        </p:grpSpPr>
        <p:sp>
          <p:nvSpPr>
            <p:cNvPr id="3" name="Google Shape;1919;p57">
              <a:extLst>
                <a:ext uri="{FF2B5EF4-FFF2-40B4-BE49-F238E27FC236}">
                  <a16:creationId xmlns:a16="http://schemas.microsoft.com/office/drawing/2014/main" id="{B57ED101-1D0B-4D96-B06D-5CFC70DFB0B6}"/>
                </a:ext>
              </a:extLst>
            </p:cNvPr>
            <p:cNvSpPr/>
            <p:nvPr/>
          </p:nvSpPr>
          <p:spPr>
            <a:xfrm>
              <a:off x="4684650" y="238100"/>
              <a:ext cx="2067800" cy="2840350"/>
            </a:xfrm>
            <a:custGeom>
              <a:avLst/>
              <a:gdLst/>
              <a:ahLst/>
              <a:cxnLst/>
              <a:rect l="l" t="t" r="r" b="b"/>
              <a:pathLst>
                <a:path w="82712" h="113614" extrusionOk="0">
                  <a:moveTo>
                    <a:pt x="17573" y="912"/>
                  </a:moveTo>
                  <a:cubicBezTo>
                    <a:pt x="18277" y="912"/>
                    <a:pt x="19036" y="1065"/>
                    <a:pt x="19812" y="1223"/>
                  </a:cubicBezTo>
                  <a:cubicBezTo>
                    <a:pt x="24010" y="2069"/>
                    <a:pt x="30403" y="2344"/>
                    <a:pt x="33475" y="5759"/>
                  </a:cubicBezTo>
                  <a:cubicBezTo>
                    <a:pt x="28514" y="7136"/>
                    <a:pt x="23604" y="9189"/>
                    <a:pt x="19378" y="12147"/>
                  </a:cubicBezTo>
                  <a:cubicBezTo>
                    <a:pt x="19373" y="12096"/>
                    <a:pt x="19347" y="12051"/>
                    <a:pt x="19283" y="12041"/>
                  </a:cubicBezTo>
                  <a:cubicBezTo>
                    <a:pt x="17952" y="11849"/>
                    <a:pt x="16599" y="11791"/>
                    <a:pt x="15313" y="11360"/>
                  </a:cubicBezTo>
                  <a:cubicBezTo>
                    <a:pt x="13123" y="10628"/>
                    <a:pt x="13415" y="8083"/>
                    <a:pt x="13777" y="6222"/>
                  </a:cubicBezTo>
                  <a:cubicBezTo>
                    <a:pt x="13987" y="5124"/>
                    <a:pt x="14226" y="3880"/>
                    <a:pt x="14687" y="2865"/>
                  </a:cubicBezTo>
                  <a:cubicBezTo>
                    <a:pt x="15384" y="1335"/>
                    <a:pt x="16403" y="912"/>
                    <a:pt x="17573" y="912"/>
                  </a:cubicBezTo>
                  <a:close/>
                  <a:moveTo>
                    <a:pt x="65368" y="5732"/>
                  </a:moveTo>
                  <a:cubicBezTo>
                    <a:pt x="65395" y="5741"/>
                    <a:pt x="65423" y="5749"/>
                    <a:pt x="65451" y="5755"/>
                  </a:cubicBezTo>
                  <a:cubicBezTo>
                    <a:pt x="68761" y="6194"/>
                    <a:pt x="72016" y="6930"/>
                    <a:pt x="75245" y="7771"/>
                  </a:cubicBezTo>
                  <a:cubicBezTo>
                    <a:pt x="76460" y="8091"/>
                    <a:pt x="78289" y="8274"/>
                    <a:pt x="79341" y="9006"/>
                  </a:cubicBezTo>
                  <a:cubicBezTo>
                    <a:pt x="81658" y="10625"/>
                    <a:pt x="79798" y="13313"/>
                    <a:pt x="78811" y="14895"/>
                  </a:cubicBezTo>
                  <a:cubicBezTo>
                    <a:pt x="77740" y="16605"/>
                    <a:pt x="76982" y="17556"/>
                    <a:pt x="75079" y="17588"/>
                  </a:cubicBezTo>
                  <a:cubicBezTo>
                    <a:pt x="75056" y="17561"/>
                    <a:pt x="75038" y="17533"/>
                    <a:pt x="75015" y="17506"/>
                  </a:cubicBezTo>
                  <a:cubicBezTo>
                    <a:pt x="74946" y="17416"/>
                    <a:pt x="74854" y="17378"/>
                    <a:pt x="74761" y="17378"/>
                  </a:cubicBezTo>
                  <a:cubicBezTo>
                    <a:pt x="74627" y="17378"/>
                    <a:pt x="74489" y="17455"/>
                    <a:pt x="74403" y="17565"/>
                  </a:cubicBezTo>
                  <a:cubicBezTo>
                    <a:pt x="74400" y="17565"/>
                    <a:pt x="74396" y="17565"/>
                    <a:pt x="74393" y="17565"/>
                  </a:cubicBezTo>
                  <a:cubicBezTo>
                    <a:pt x="74382" y="17565"/>
                    <a:pt x="74372" y="17564"/>
                    <a:pt x="74361" y="17561"/>
                  </a:cubicBezTo>
                  <a:cubicBezTo>
                    <a:pt x="72954" y="17442"/>
                    <a:pt x="71522" y="17025"/>
                    <a:pt x="70192" y="16563"/>
                  </a:cubicBezTo>
                  <a:cubicBezTo>
                    <a:pt x="67292" y="15549"/>
                    <a:pt x="64832" y="13849"/>
                    <a:pt x="62446" y="11964"/>
                  </a:cubicBezTo>
                  <a:cubicBezTo>
                    <a:pt x="62780" y="9394"/>
                    <a:pt x="63749" y="7666"/>
                    <a:pt x="65368" y="5732"/>
                  </a:cubicBezTo>
                  <a:close/>
                  <a:moveTo>
                    <a:pt x="48592" y="4786"/>
                  </a:moveTo>
                  <a:cubicBezTo>
                    <a:pt x="53465" y="4786"/>
                    <a:pt x="58340" y="5424"/>
                    <a:pt x="63091" y="6711"/>
                  </a:cubicBezTo>
                  <a:cubicBezTo>
                    <a:pt x="63122" y="6719"/>
                    <a:pt x="63152" y="6720"/>
                    <a:pt x="63181" y="6720"/>
                  </a:cubicBezTo>
                  <a:cubicBezTo>
                    <a:pt x="63198" y="6720"/>
                    <a:pt x="63215" y="6720"/>
                    <a:pt x="63232" y="6720"/>
                  </a:cubicBezTo>
                  <a:cubicBezTo>
                    <a:pt x="62583" y="7671"/>
                    <a:pt x="62144" y="8796"/>
                    <a:pt x="61952" y="9930"/>
                  </a:cubicBezTo>
                  <a:cubicBezTo>
                    <a:pt x="61897" y="9889"/>
                    <a:pt x="61836" y="9860"/>
                    <a:pt x="61770" y="9842"/>
                  </a:cubicBezTo>
                  <a:cubicBezTo>
                    <a:pt x="57432" y="8653"/>
                    <a:pt x="52905" y="8029"/>
                    <a:pt x="48404" y="8029"/>
                  </a:cubicBezTo>
                  <a:cubicBezTo>
                    <a:pt x="43592" y="8029"/>
                    <a:pt x="38810" y="8743"/>
                    <a:pt x="34322" y="10245"/>
                  </a:cubicBezTo>
                  <a:cubicBezTo>
                    <a:pt x="34175" y="10249"/>
                    <a:pt x="34033" y="10249"/>
                    <a:pt x="33886" y="10249"/>
                  </a:cubicBezTo>
                  <a:cubicBezTo>
                    <a:pt x="33676" y="10254"/>
                    <a:pt x="33544" y="10382"/>
                    <a:pt x="33493" y="10533"/>
                  </a:cubicBezTo>
                  <a:cubicBezTo>
                    <a:pt x="27239" y="12782"/>
                    <a:pt x="21595" y="16596"/>
                    <a:pt x="17297" y="22193"/>
                  </a:cubicBezTo>
                  <a:cubicBezTo>
                    <a:pt x="11967" y="29138"/>
                    <a:pt x="10357" y="37913"/>
                    <a:pt x="9218" y="46394"/>
                  </a:cubicBezTo>
                  <a:cubicBezTo>
                    <a:pt x="7893" y="56271"/>
                    <a:pt x="7742" y="66220"/>
                    <a:pt x="7554" y="76170"/>
                  </a:cubicBezTo>
                  <a:cubicBezTo>
                    <a:pt x="7330" y="87913"/>
                    <a:pt x="6877" y="99691"/>
                    <a:pt x="7165" y="111437"/>
                  </a:cubicBezTo>
                  <a:cubicBezTo>
                    <a:pt x="7168" y="111461"/>
                    <a:pt x="7171" y="111484"/>
                    <a:pt x="7179" y="111506"/>
                  </a:cubicBezTo>
                  <a:cubicBezTo>
                    <a:pt x="6371" y="111208"/>
                    <a:pt x="5482" y="111045"/>
                    <a:pt x="4600" y="111045"/>
                  </a:cubicBezTo>
                  <a:cubicBezTo>
                    <a:pt x="3776" y="111045"/>
                    <a:pt x="2958" y="111188"/>
                    <a:pt x="2218" y="111497"/>
                  </a:cubicBezTo>
                  <a:cubicBezTo>
                    <a:pt x="2789" y="91382"/>
                    <a:pt x="3438" y="71250"/>
                    <a:pt x="4367" y="51150"/>
                  </a:cubicBezTo>
                  <a:cubicBezTo>
                    <a:pt x="4802" y="41772"/>
                    <a:pt x="5881" y="32119"/>
                    <a:pt x="10403" y="23724"/>
                  </a:cubicBezTo>
                  <a:cubicBezTo>
                    <a:pt x="14925" y="15320"/>
                    <a:pt x="22593" y="10281"/>
                    <a:pt x="31537" y="7438"/>
                  </a:cubicBezTo>
                  <a:cubicBezTo>
                    <a:pt x="37081" y="5676"/>
                    <a:pt x="42835" y="4786"/>
                    <a:pt x="48592" y="4786"/>
                  </a:cubicBezTo>
                  <a:close/>
                  <a:moveTo>
                    <a:pt x="17370" y="1"/>
                  </a:moveTo>
                  <a:cubicBezTo>
                    <a:pt x="16661" y="1"/>
                    <a:pt x="15963" y="120"/>
                    <a:pt x="15341" y="477"/>
                  </a:cubicBezTo>
                  <a:cubicBezTo>
                    <a:pt x="14170" y="1154"/>
                    <a:pt x="13837" y="2435"/>
                    <a:pt x="13466" y="3655"/>
                  </a:cubicBezTo>
                  <a:cubicBezTo>
                    <a:pt x="12890" y="5567"/>
                    <a:pt x="12360" y="7592"/>
                    <a:pt x="12625" y="9604"/>
                  </a:cubicBezTo>
                  <a:cubicBezTo>
                    <a:pt x="12916" y="11799"/>
                    <a:pt x="14957" y="12668"/>
                    <a:pt x="17013" y="12668"/>
                  </a:cubicBezTo>
                  <a:cubicBezTo>
                    <a:pt x="17703" y="12668"/>
                    <a:pt x="18394" y="12570"/>
                    <a:pt x="19022" y="12393"/>
                  </a:cubicBezTo>
                  <a:lnTo>
                    <a:pt x="19022" y="12393"/>
                  </a:lnTo>
                  <a:cubicBezTo>
                    <a:pt x="16713" y="14057"/>
                    <a:pt x="14623" y="15992"/>
                    <a:pt x="12858" y="18255"/>
                  </a:cubicBezTo>
                  <a:cubicBezTo>
                    <a:pt x="7463" y="25163"/>
                    <a:pt x="5145" y="33837"/>
                    <a:pt x="4180" y="42410"/>
                  </a:cubicBezTo>
                  <a:cubicBezTo>
                    <a:pt x="2987" y="53001"/>
                    <a:pt x="3073" y="63783"/>
                    <a:pt x="2722" y="74423"/>
                  </a:cubicBezTo>
                  <a:cubicBezTo>
                    <a:pt x="2309" y="86850"/>
                    <a:pt x="1847" y="99273"/>
                    <a:pt x="1678" y="111706"/>
                  </a:cubicBezTo>
                  <a:cubicBezTo>
                    <a:pt x="1679" y="111722"/>
                    <a:pt x="1682" y="111737"/>
                    <a:pt x="1688" y="111751"/>
                  </a:cubicBezTo>
                  <a:cubicBezTo>
                    <a:pt x="1062" y="112100"/>
                    <a:pt x="514" y="112580"/>
                    <a:pt x="97" y="113215"/>
                  </a:cubicBezTo>
                  <a:cubicBezTo>
                    <a:pt x="1" y="113358"/>
                    <a:pt x="66" y="113522"/>
                    <a:pt x="179" y="113613"/>
                  </a:cubicBezTo>
                  <a:lnTo>
                    <a:pt x="627" y="113576"/>
                  </a:lnTo>
                  <a:cubicBezTo>
                    <a:pt x="2056" y="112632"/>
                    <a:pt x="3542" y="111955"/>
                    <a:pt x="5089" y="111955"/>
                  </a:cubicBezTo>
                  <a:cubicBezTo>
                    <a:pt x="5983" y="111955"/>
                    <a:pt x="6897" y="112181"/>
                    <a:pt x="7833" y="112712"/>
                  </a:cubicBezTo>
                  <a:cubicBezTo>
                    <a:pt x="7900" y="112752"/>
                    <a:pt x="7967" y="112769"/>
                    <a:pt x="8030" y="112769"/>
                  </a:cubicBezTo>
                  <a:cubicBezTo>
                    <a:pt x="8104" y="112769"/>
                    <a:pt x="8172" y="112746"/>
                    <a:pt x="8232" y="112708"/>
                  </a:cubicBezTo>
                  <a:lnTo>
                    <a:pt x="8648" y="112686"/>
                  </a:lnTo>
                  <a:cubicBezTo>
                    <a:pt x="8643" y="112576"/>
                    <a:pt x="8634" y="112465"/>
                    <a:pt x="8629" y="112356"/>
                  </a:cubicBezTo>
                  <a:cubicBezTo>
                    <a:pt x="8621" y="112234"/>
                    <a:pt x="8530" y="112175"/>
                    <a:pt x="8440" y="112175"/>
                  </a:cubicBezTo>
                  <a:cubicBezTo>
                    <a:pt x="8428" y="112175"/>
                    <a:pt x="8416" y="112176"/>
                    <a:pt x="8405" y="112178"/>
                  </a:cubicBezTo>
                  <a:cubicBezTo>
                    <a:pt x="8372" y="112105"/>
                    <a:pt x="8318" y="112045"/>
                    <a:pt x="8249" y="112003"/>
                  </a:cubicBezTo>
                  <a:cubicBezTo>
                    <a:pt x="8032" y="111874"/>
                    <a:pt x="7805" y="111758"/>
                    <a:pt x="7574" y="111656"/>
                  </a:cubicBezTo>
                  <a:cubicBezTo>
                    <a:pt x="7652" y="111611"/>
                    <a:pt x="7700" y="111527"/>
                    <a:pt x="7697" y="111437"/>
                  </a:cubicBezTo>
                  <a:cubicBezTo>
                    <a:pt x="8108" y="92636"/>
                    <a:pt x="7687" y="73724"/>
                    <a:pt x="9145" y="54959"/>
                  </a:cubicBezTo>
                  <a:cubicBezTo>
                    <a:pt x="9851" y="45874"/>
                    <a:pt x="10750" y="35905"/>
                    <a:pt x="14884" y="27639"/>
                  </a:cubicBezTo>
                  <a:cubicBezTo>
                    <a:pt x="18327" y="20757"/>
                    <a:pt x="24396" y="15380"/>
                    <a:pt x="31391" y="12265"/>
                  </a:cubicBezTo>
                  <a:cubicBezTo>
                    <a:pt x="32346" y="11840"/>
                    <a:pt x="33316" y="11470"/>
                    <a:pt x="34299" y="11133"/>
                  </a:cubicBezTo>
                  <a:cubicBezTo>
                    <a:pt x="42437" y="11205"/>
                    <a:pt x="51052" y="11681"/>
                    <a:pt x="58811" y="14283"/>
                  </a:cubicBezTo>
                  <a:cubicBezTo>
                    <a:pt x="66624" y="16907"/>
                    <a:pt x="71613" y="22485"/>
                    <a:pt x="73758" y="30387"/>
                  </a:cubicBezTo>
                  <a:cubicBezTo>
                    <a:pt x="75778" y="37853"/>
                    <a:pt x="75778" y="45960"/>
                    <a:pt x="76139" y="53637"/>
                  </a:cubicBezTo>
                  <a:cubicBezTo>
                    <a:pt x="76552" y="62466"/>
                    <a:pt x="76657" y="71296"/>
                    <a:pt x="76721" y="80130"/>
                  </a:cubicBezTo>
                  <a:cubicBezTo>
                    <a:pt x="76790" y="90079"/>
                    <a:pt x="75998" y="99987"/>
                    <a:pt x="75830" y="109929"/>
                  </a:cubicBezTo>
                  <a:lnTo>
                    <a:pt x="76264" y="109938"/>
                  </a:lnTo>
                  <a:cubicBezTo>
                    <a:pt x="77352" y="100523"/>
                    <a:pt x="77384" y="90934"/>
                    <a:pt x="77548" y="81474"/>
                  </a:cubicBezTo>
                  <a:cubicBezTo>
                    <a:pt x="77709" y="72041"/>
                    <a:pt x="77516" y="62613"/>
                    <a:pt x="77077" y="53189"/>
                  </a:cubicBezTo>
                  <a:cubicBezTo>
                    <a:pt x="76506" y="40807"/>
                    <a:pt x="76816" y="25311"/>
                    <a:pt x="66629" y="17232"/>
                  </a:cubicBezTo>
                  <a:cubicBezTo>
                    <a:pt x="65171" y="16080"/>
                    <a:pt x="63502" y="15073"/>
                    <a:pt x="61587" y="14255"/>
                  </a:cubicBezTo>
                  <a:cubicBezTo>
                    <a:pt x="54142" y="11068"/>
                    <a:pt x="45437" y="10290"/>
                    <a:pt x="37266" y="10235"/>
                  </a:cubicBezTo>
                  <a:cubicBezTo>
                    <a:pt x="40701" y="9357"/>
                    <a:pt x="44244" y="8953"/>
                    <a:pt x="47795" y="8953"/>
                  </a:cubicBezTo>
                  <a:cubicBezTo>
                    <a:pt x="52417" y="8953"/>
                    <a:pt x="57053" y="9637"/>
                    <a:pt x="61489" y="10851"/>
                  </a:cubicBezTo>
                  <a:cubicBezTo>
                    <a:pt x="61536" y="10866"/>
                    <a:pt x="61585" y="10873"/>
                    <a:pt x="61634" y="10873"/>
                  </a:cubicBezTo>
                  <a:cubicBezTo>
                    <a:pt x="61710" y="10873"/>
                    <a:pt x="61786" y="10855"/>
                    <a:pt x="61855" y="10819"/>
                  </a:cubicBezTo>
                  <a:lnTo>
                    <a:pt x="61855" y="10819"/>
                  </a:lnTo>
                  <a:cubicBezTo>
                    <a:pt x="61837" y="11164"/>
                    <a:pt x="61845" y="11511"/>
                    <a:pt x="61878" y="11854"/>
                  </a:cubicBezTo>
                  <a:cubicBezTo>
                    <a:pt x="61746" y="11959"/>
                    <a:pt x="61695" y="12151"/>
                    <a:pt x="61846" y="12325"/>
                  </a:cubicBezTo>
                  <a:cubicBezTo>
                    <a:pt x="63300" y="13999"/>
                    <a:pt x="65106" y="15347"/>
                    <a:pt x="67090" y="16380"/>
                  </a:cubicBezTo>
                  <a:cubicBezTo>
                    <a:pt x="68645" y="17200"/>
                    <a:pt x="70314" y="17817"/>
                    <a:pt x="71996" y="18242"/>
                  </a:cubicBezTo>
                  <a:cubicBezTo>
                    <a:pt x="72838" y="18452"/>
                    <a:pt x="73916" y="18740"/>
                    <a:pt x="74951" y="18822"/>
                  </a:cubicBezTo>
                  <a:cubicBezTo>
                    <a:pt x="78934" y="24662"/>
                    <a:pt x="80448" y="31503"/>
                    <a:pt x="81028" y="38503"/>
                  </a:cubicBezTo>
                  <a:cubicBezTo>
                    <a:pt x="81691" y="46417"/>
                    <a:pt x="81687" y="54424"/>
                    <a:pt x="81728" y="62362"/>
                  </a:cubicBezTo>
                  <a:cubicBezTo>
                    <a:pt x="81769" y="70816"/>
                    <a:pt x="81728" y="79274"/>
                    <a:pt x="81700" y="87729"/>
                  </a:cubicBezTo>
                  <a:cubicBezTo>
                    <a:pt x="81687" y="91863"/>
                    <a:pt x="81751" y="96015"/>
                    <a:pt x="81412" y="100139"/>
                  </a:cubicBezTo>
                  <a:cubicBezTo>
                    <a:pt x="81120" y="103692"/>
                    <a:pt x="80310" y="107317"/>
                    <a:pt x="80749" y="110888"/>
                  </a:cubicBezTo>
                  <a:lnTo>
                    <a:pt x="81307" y="110902"/>
                  </a:lnTo>
                  <a:cubicBezTo>
                    <a:pt x="81426" y="106700"/>
                    <a:pt x="82070" y="102576"/>
                    <a:pt x="82317" y="98382"/>
                  </a:cubicBezTo>
                  <a:cubicBezTo>
                    <a:pt x="82560" y="94231"/>
                    <a:pt x="82497" y="90061"/>
                    <a:pt x="82514" y="85906"/>
                  </a:cubicBezTo>
                  <a:cubicBezTo>
                    <a:pt x="82546" y="77153"/>
                    <a:pt x="82587" y="68401"/>
                    <a:pt x="82537" y="59655"/>
                  </a:cubicBezTo>
                  <a:cubicBezTo>
                    <a:pt x="82492" y="51634"/>
                    <a:pt x="82551" y="43491"/>
                    <a:pt x="81583" y="35517"/>
                  </a:cubicBezTo>
                  <a:cubicBezTo>
                    <a:pt x="80869" y="29627"/>
                    <a:pt x="79324" y="23752"/>
                    <a:pt x="75967" y="18822"/>
                  </a:cubicBezTo>
                  <a:cubicBezTo>
                    <a:pt x="76269" y="18796"/>
                    <a:pt x="76562" y="18745"/>
                    <a:pt x="76827" y="18653"/>
                  </a:cubicBezTo>
                  <a:cubicBezTo>
                    <a:pt x="78386" y="18091"/>
                    <a:pt x="79456" y="16203"/>
                    <a:pt x="80232" y="14863"/>
                  </a:cubicBezTo>
                  <a:cubicBezTo>
                    <a:pt x="81737" y="12267"/>
                    <a:pt x="82712" y="9092"/>
                    <a:pt x="79282" y="7716"/>
                  </a:cubicBezTo>
                  <a:cubicBezTo>
                    <a:pt x="75052" y="6015"/>
                    <a:pt x="69954" y="5261"/>
                    <a:pt x="65451" y="4680"/>
                  </a:cubicBezTo>
                  <a:cubicBezTo>
                    <a:pt x="65422" y="4676"/>
                    <a:pt x="65395" y="4674"/>
                    <a:pt x="65369" y="4674"/>
                  </a:cubicBezTo>
                  <a:cubicBezTo>
                    <a:pt x="65152" y="4674"/>
                    <a:pt x="65019" y="4806"/>
                    <a:pt x="64966" y="4977"/>
                  </a:cubicBezTo>
                  <a:cubicBezTo>
                    <a:pt x="64467" y="5311"/>
                    <a:pt x="64024" y="5723"/>
                    <a:pt x="63634" y="6194"/>
                  </a:cubicBezTo>
                  <a:cubicBezTo>
                    <a:pt x="63612" y="6043"/>
                    <a:pt x="63521" y="5905"/>
                    <a:pt x="63329" y="5847"/>
                  </a:cubicBezTo>
                  <a:cubicBezTo>
                    <a:pt x="58446" y="4404"/>
                    <a:pt x="53376" y="3688"/>
                    <a:pt x="48303" y="3688"/>
                  </a:cubicBezTo>
                  <a:cubicBezTo>
                    <a:pt x="44146" y="3688"/>
                    <a:pt x="39987" y="4168"/>
                    <a:pt x="35927" y="5124"/>
                  </a:cubicBezTo>
                  <a:cubicBezTo>
                    <a:pt x="35414" y="5242"/>
                    <a:pt x="34902" y="5371"/>
                    <a:pt x="34390" y="5508"/>
                  </a:cubicBezTo>
                  <a:cubicBezTo>
                    <a:pt x="32355" y="2942"/>
                    <a:pt x="29237" y="2293"/>
                    <a:pt x="26168" y="1649"/>
                  </a:cubicBezTo>
                  <a:cubicBezTo>
                    <a:pt x="23892" y="1168"/>
                    <a:pt x="21620" y="628"/>
                    <a:pt x="19333" y="217"/>
                  </a:cubicBezTo>
                  <a:cubicBezTo>
                    <a:pt x="18704" y="105"/>
                    <a:pt x="18032" y="1"/>
                    <a:pt x="17370"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1920;p57">
              <a:extLst>
                <a:ext uri="{FF2B5EF4-FFF2-40B4-BE49-F238E27FC236}">
                  <a16:creationId xmlns:a16="http://schemas.microsoft.com/office/drawing/2014/main" id="{FD0854E4-BDF0-4BF1-88E6-EDE8CB3F0E15}"/>
                </a:ext>
              </a:extLst>
            </p:cNvPr>
            <p:cNvSpPr/>
            <p:nvPr/>
          </p:nvSpPr>
          <p:spPr>
            <a:xfrm>
              <a:off x="4880025" y="2985125"/>
              <a:ext cx="1861775" cy="1117975"/>
            </a:xfrm>
            <a:custGeom>
              <a:avLst/>
              <a:gdLst/>
              <a:ahLst/>
              <a:cxnLst/>
              <a:rect l="l" t="t" r="r" b="b"/>
              <a:pathLst>
                <a:path w="74471" h="44719" extrusionOk="0">
                  <a:moveTo>
                    <a:pt x="69288" y="0"/>
                  </a:moveTo>
                  <a:cubicBezTo>
                    <a:pt x="69006" y="0"/>
                    <a:pt x="68726" y="18"/>
                    <a:pt x="68449" y="55"/>
                  </a:cubicBezTo>
                  <a:lnTo>
                    <a:pt x="68015" y="46"/>
                  </a:lnTo>
                  <a:lnTo>
                    <a:pt x="68015" y="133"/>
                  </a:lnTo>
                  <a:cubicBezTo>
                    <a:pt x="67197" y="307"/>
                    <a:pt x="66428" y="655"/>
                    <a:pt x="65770" y="1212"/>
                  </a:cubicBezTo>
                  <a:cubicBezTo>
                    <a:pt x="65687" y="1281"/>
                    <a:pt x="65664" y="1383"/>
                    <a:pt x="65687" y="1478"/>
                  </a:cubicBezTo>
                  <a:cubicBezTo>
                    <a:pt x="65608" y="1564"/>
                    <a:pt x="65562" y="1676"/>
                    <a:pt x="65560" y="1793"/>
                  </a:cubicBezTo>
                  <a:cubicBezTo>
                    <a:pt x="65272" y="8683"/>
                    <a:pt x="64468" y="15785"/>
                    <a:pt x="61477" y="22091"/>
                  </a:cubicBezTo>
                  <a:cubicBezTo>
                    <a:pt x="58368" y="28629"/>
                    <a:pt x="52798" y="33366"/>
                    <a:pt x="45963" y="35680"/>
                  </a:cubicBezTo>
                  <a:cubicBezTo>
                    <a:pt x="42366" y="36900"/>
                    <a:pt x="38586" y="37432"/>
                    <a:pt x="34792" y="37432"/>
                  </a:cubicBezTo>
                  <a:cubicBezTo>
                    <a:pt x="30807" y="37432"/>
                    <a:pt x="26806" y="36845"/>
                    <a:pt x="22986" y="35849"/>
                  </a:cubicBezTo>
                  <a:cubicBezTo>
                    <a:pt x="16141" y="34066"/>
                    <a:pt x="9704" y="30577"/>
                    <a:pt x="5886" y="24431"/>
                  </a:cubicBezTo>
                  <a:cubicBezTo>
                    <a:pt x="1834" y="17911"/>
                    <a:pt x="1281" y="10265"/>
                    <a:pt x="833" y="2803"/>
                  </a:cubicBezTo>
                  <a:lnTo>
                    <a:pt x="417" y="2826"/>
                  </a:lnTo>
                  <a:cubicBezTo>
                    <a:pt x="0" y="9648"/>
                    <a:pt x="952" y="16946"/>
                    <a:pt x="4057" y="23087"/>
                  </a:cubicBezTo>
                  <a:cubicBezTo>
                    <a:pt x="7258" y="29420"/>
                    <a:pt x="12995" y="33562"/>
                    <a:pt x="19598" y="35849"/>
                  </a:cubicBezTo>
                  <a:cubicBezTo>
                    <a:pt x="24296" y="37474"/>
                    <a:pt x="29489" y="38399"/>
                    <a:pt x="34643" y="38399"/>
                  </a:cubicBezTo>
                  <a:cubicBezTo>
                    <a:pt x="44861" y="38399"/>
                    <a:pt x="54926" y="34764"/>
                    <a:pt x="60676" y="25743"/>
                  </a:cubicBezTo>
                  <a:cubicBezTo>
                    <a:pt x="65193" y="18666"/>
                    <a:pt x="66250" y="10006"/>
                    <a:pt x="66607" y="1793"/>
                  </a:cubicBezTo>
                  <a:cubicBezTo>
                    <a:pt x="66611" y="1714"/>
                    <a:pt x="66597" y="1634"/>
                    <a:pt x="66565" y="1560"/>
                  </a:cubicBezTo>
                  <a:cubicBezTo>
                    <a:pt x="67569" y="1201"/>
                    <a:pt x="68560" y="988"/>
                    <a:pt x="69526" y="988"/>
                  </a:cubicBezTo>
                  <a:cubicBezTo>
                    <a:pt x="70888" y="988"/>
                    <a:pt x="72199" y="1412"/>
                    <a:pt x="73424" y="2447"/>
                  </a:cubicBezTo>
                  <a:cubicBezTo>
                    <a:pt x="73422" y="2449"/>
                    <a:pt x="73420" y="2453"/>
                    <a:pt x="73419" y="2456"/>
                  </a:cubicBezTo>
                  <a:cubicBezTo>
                    <a:pt x="72893" y="11006"/>
                    <a:pt x="71288" y="20170"/>
                    <a:pt x="67274" y="27838"/>
                  </a:cubicBezTo>
                  <a:cubicBezTo>
                    <a:pt x="63502" y="35048"/>
                    <a:pt x="56757" y="39814"/>
                    <a:pt x="49031" y="42063"/>
                  </a:cubicBezTo>
                  <a:cubicBezTo>
                    <a:pt x="46091" y="42918"/>
                    <a:pt x="43054" y="43421"/>
                    <a:pt x="39978" y="43664"/>
                  </a:cubicBezTo>
                  <a:cubicBezTo>
                    <a:pt x="39958" y="43636"/>
                    <a:pt x="39941" y="43604"/>
                    <a:pt x="39904" y="43585"/>
                  </a:cubicBezTo>
                  <a:cubicBezTo>
                    <a:pt x="39812" y="43531"/>
                    <a:pt x="39707" y="43508"/>
                    <a:pt x="39599" y="43508"/>
                  </a:cubicBezTo>
                  <a:cubicBezTo>
                    <a:pt x="39325" y="43508"/>
                    <a:pt x="39027" y="43655"/>
                    <a:pt x="38843" y="43819"/>
                  </a:cubicBezTo>
                  <a:cubicBezTo>
                    <a:pt x="38712" y="43941"/>
                    <a:pt x="38611" y="44090"/>
                    <a:pt x="38546" y="44258"/>
                  </a:cubicBezTo>
                  <a:cubicBezTo>
                    <a:pt x="38542" y="44263"/>
                    <a:pt x="38541" y="44270"/>
                    <a:pt x="38541" y="44276"/>
                  </a:cubicBezTo>
                  <a:lnTo>
                    <a:pt x="39103" y="44294"/>
                  </a:lnTo>
                  <a:cubicBezTo>
                    <a:pt x="39126" y="44276"/>
                    <a:pt x="39144" y="44257"/>
                    <a:pt x="39167" y="44239"/>
                  </a:cubicBezTo>
                  <a:cubicBezTo>
                    <a:pt x="39223" y="44197"/>
                    <a:pt x="39280" y="44159"/>
                    <a:pt x="39341" y="44124"/>
                  </a:cubicBezTo>
                  <a:lnTo>
                    <a:pt x="39341" y="44124"/>
                  </a:lnTo>
                  <a:cubicBezTo>
                    <a:pt x="39340" y="44328"/>
                    <a:pt x="39303" y="44529"/>
                    <a:pt x="39232" y="44719"/>
                  </a:cubicBezTo>
                  <a:cubicBezTo>
                    <a:pt x="49657" y="44052"/>
                    <a:pt x="59698" y="40498"/>
                    <a:pt x="65952" y="31893"/>
                  </a:cubicBezTo>
                  <a:cubicBezTo>
                    <a:pt x="71915" y="23687"/>
                    <a:pt x="73803" y="12346"/>
                    <a:pt x="74458" y="2457"/>
                  </a:cubicBezTo>
                  <a:cubicBezTo>
                    <a:pt x="74470" y="2242"/>
                    <a:pt x="74366" y="2105"/>
                    <a:pt x="74223" y="2027"/>
                  </a:cubicBezTo>
                  <a:cubicBezTo>
                    <a:pt x="74206" y="1991"/>
                    <a:pt x="74183" y="1959"/>
                    <a:pt x="74156" y="1930"/>
                  </a:cubicBezTo>
                  <a:cubicBezTo>
                    <a:pt x="73950" y="1729"/>
                    <a:pt x="73717" y="1546"/>
                    <a:pt x="73479" y="1368"/>
                  </a:cubicBezTo>
                  <a:cubicBezTo>
                    <a:pt x="73479" y="1364"/>
                    <a:pt x="73483" y="1364"/>
                    <a:pt x="73483" y="1359"/>
                  </a:cubicBezTo>
                  <a:cubicBezTo>
                    <a:pt x="73488" y="1244"/>
                    <a:pt x="73488" y="1135"/>
                    <a:pt x="73493" y="1020"/>
                  </a:cubicBezTo>
                  <a:lnTo>
                    <a:pt x="72934" y="1007"/>
                  </a:lnTo>
                  <a:cubicBezTo>
                    <a:pt x="71849" y="367"/>
                    <a:pt x="70556" y="0"/>
                    <a:pt x="69288"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1921;p57">
              <a:extLst>
                <a:ext uri="{FF2B5EF4-FFF2-40B4-BE49-F238E27FC236}">
                  <a16:creationId xmlns:a16="http://schemas.microsoft.com/office/drawing/2014/main" id="{971DF795-4C13-4004-B3D9-CA6B9442D806}"/>
                </a:ext>
              </a:extLst>
            </p:cNvPr>
            <p:cNvSpPr/>
            <p:nvPr/>
          </p:nvSpPr>
          <p:spPr>
            <a:xfrm>
              <a:off x="6350375" y="647625"/>
              <a:ext cx="378500" cy="2362700"/>
            </a:xfrm>
            <a:custGeom>
              <a:avLst/>
              <a:gdLst/>
              <a:ahLst/>
              <a:cxnLst/>
              <a:rect l="l" t="t" r="r" b="b"/>
              <a:pathLst>
                <a:path w="15140" h="94508" extrusionOk="0">
                  <a:moveTo>
                    <a:pt x="462" y="0"/>
                  </a:moveTo>
                  <a:lnTo>
                    <a:pt x="0" y="851"/>
                  </a:lnTo>
                  <a:cubicBezTo>
                    <a:pt x="10189" y="8930"/>
                    <a:pt x="9877" y="24426"/>
                    <a:pt x="10448" y="36808"/>
                  </a:cubicBezTo>
                  <a:cubicBezTo>
                    <a:pt x="10887" y="46232"/>
                    <a:pt x="11080" y="55660"/>
                    <a:pt x="10919" y="65093"/>
                  </a:cubicBezTo>
                  <a:cubicBezTo>
                    <a:pt x="10755" y="74553"/>
                    <a:pt x="10723" y="84142"/>
                    <a:pt x="9635" y="93557"/>
                  </a:cubicBezTo>
                  <a:cubicBezTo>
                    <a:pt x="9912" y="93519"/>
                    <a:pt x="10194" y="93501"/>
                    <a:pt x="10476" y="93501"/>
                  </a:cubicBezTo>
                  <a:cubicBezTo>
                    <a:pt x="11744" y="93501"/>
                    <a:pt x="13036" y="93868"/>
                    <a:pt x="14120" y="94507"/>
                  </a:cubicBezTo>
                  <a:cubicBezTo>
                    <a:pt x="13681" y="90936"/>
                    <a:pt x="14491" y="87310"/>
                    <a:pt x="14783" y="83758"/>
                  </a:cubicBezTo>
                  <a:cubicBezTo>
                    <a:pt x="15122" y="79634"/>
                    <a:pt x="15058" y="75481"/>
                    <a:pt x="15071" y="71348"/>
                  </a:cubicBezTo>
                  <a:cubicBezTo>
                    <a:pt x="15099" y="62893"/>
                    <a:pt x="15140" y="54435"/>
                    <a:pt x="15099" y="45980"/>
                  </a:cubicBezTo>
                  <a:cubicBezTo>
                    <a:pt x="15058" y="38043"/>
                    <a:pt x="15062" y="30036"/>
                    <a:pt x="14399" y="22122"/>
                  </a:cubicBezTo>
                  <a:cubicBezTo>
                    <a:pt x="13819" y="15122"/>
                    <a:pt x="12305" y="8281"/>
                    <a:pt x="8322" y="2441"/>
                  </a:cubicBezTo>
                  <a:cubicBezTo>
                    <a:pt x="7289" y="2360"/>
                    <a:pt x="6210" y="2071"/>
                    <a:pt x="5369" y="1861"/>
                  </a:cubicBezTo>
                  <a:cubicBezTo>
                    <a:pt x="3686" y="1436"/>
                    <a:pt x="2016" y="819"/>
                    <a:pt x="462" y="0"/>
                  </a:cubicBezTo>
                  <a:close/>
                </a:path>
              </a:pathLst>
            </a:custGeom>
            <a:solidFill>
              <a:srgbClr val="DADAD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922;p57">
              <a:extLst>
                <a:ext uri="{FF2B5EF4-FFF2-40B4-BE49-F238E27FC236}">
                  <a16:creationId xmlns:a16="http://schemas.microsoft.com/office/drawing/2014/main" id="{E3129E36-48F2-4F6E-B8DC-27E34365DB7E}"/>
                </a:ext>
              </a:extLst>
            </p:cNvPr>
            <p:cNvSpPr/>
            <p:nvPr/>
          </p:nvSpPr>
          <p:spPr>
            <a:xfrm>
              <a:off x="2237375" y="3009850"/>
              <a:ext cx="4478275" cy="2410025"/>
            </a:xfrm>
            <a:custGeom>
              <a:avLst/>
              <a:gdLst/>
              <a:ahLst/>
              <a:cxnLst/>
              <a:rect l="l" t="t" r="r" b="b"/>
              <a:pathLst>
                <a:path w="179131" h="96401" extrusionOk="0">
                  <a:moveTo>
                    <a:pt x="177953" y="2026"/>
                  </a:moveTo>
                  <a:cubicBezTo>
                    <a:pt x="178015" y="2026"/>
                    <a:pt x="178073" y="2058"/>
                    <a:pt x="178083" y="2131"/>
                  </a:cubicBezTo>
                  <a:cubicBezTo>
                    <a:pt x="178238" y="3260"/>
                    <a:pt x="178339" y="4563"/>
                    <a:pt x="177950" y="5661"/>
                  </a:cubicBezTo>
                  <a:cubicBezTo>
                    <a:pt x="177915" y="5759"/>
                    <a:pt x="177819" y="5809"/>
                    <a:pt x="177727" y="5809"/>
                  </a:cubicBezTo>
                  <a:cubicBezTo>
                    <a:pt x="177620" y="5809"/>
                    <a:pt x="177517" y="5740"/>
                    <a:pt x="177524" y="5602"/>
                  </a:cubicBezTo>
                  <a:cubicBezTo>
                    <a:pt x="177584" y="4449"/>
                    <a:pt x="177822" y="3334"/>
                    <a:pt x="177795" y="2168"/>
                  </a:cubicBezTo>
                  <a:cubicBezTo>
                    <a:pt x="177792" y="2078"/>
                    <a:pt x="177875" y="2026"/>
                    <a:pt x="177953" y="2026"/>
                  </a:cubicBezTo>
                  <a:close/>
                  <a:moveTo>
                    <a:pt x="177038" y="2734"/>
                  </a:moveTo>
                  <a:cubicBezTo>
                    <a:pt x="177095" y="2734"/>
                    <a:pt x="177152" y="2773"/>
                    <a:pt x="177164" y="2853"/>
                  </a:cubicBezTo>
                  <a:cubicBezTo>
                    <a:pt x="177294" y="3838"/>
                    <a:pt x="177339" y="4832"/>
                    <a:pt x="177301" y="5826"/>
                  </a:cubicBezTo>
                  <a:cubicBezTo>
                    <a:pt x="177294" y="5997"/>
                    <a:pt x="177167" y="6081"/>
                    <a:pt x="177039" y="6081"/>
                  </a:cubicBezTo>
                  <a:cubicBezTo>
                    <a:pt x="176910" y="6081"/>
                    <a:pt x="176781" y="5995"/>
                    <a:pt x="176774" y="5826"/>
                  </a:cubicBezTo>
                  <a:cubicBezTo>
                    <a:pt x="176736" y="4832"/>
                    <a:pt x="176782" y="3838"/>
                    <a:pt x="176912" y="2853"/>
                  </a:cubicBezTo>
                  <a:cubicBezTo>
                    <a:pt x="176923" y="2773"/>
                    <a:pt x="176980" y="2734"/>
                    <a:pt x="177038" y="2734"/>
                  </a:cubicBezTo>
                  <a:close/>
                  <a:moveTo>
                    <a:pt x="23407" y="17920"/>
                  </a:moveTo>
                  <a:cubicBezTo>
                    <a:pt x="23659" y="17920"/>
                    <a:pt x="23720" y="18317"/>
                    <a:pt x="23461" y="18373"/>
                  </a:cubicBezTo>
                  <a:cubicBezTo>
                    <a:pt x="21994" y="18687"/>
                    <a:pt x="20732" y="18980"/>
                    <a:pt x="19406" y="19745"/>
                  </a:cubicBezTo>
                  <a:cubicBezTo>
                    <a:pt x="19373" y="19764"/>
                    <a:pt x="19341" y="19773"/>
                    <a:pt x="19310" y="19773"/>
                  </a:cubicBezTo>
                  <a:cubicBezTo>
                    <a:pt x="19149" y="19773"/>
                    <a:pt x="19049" y="19531"/>
                    <a:pt x="19214" y="19415"/>
                  </a:cubicBezTo>
                  <a:cubicBezTo>
                    <a:pt x="20408" y="18606"/>
                    <a:pt x="21944" y="17938"/>
                    <a:pt x="23403" y="17920"/>
                  </a:cubicBezTo>
                  <a:cubicBezTo>
                    <a:pt x="23404" y="17920"/>
                    <a:pt x="23406" y="17920"/>
                    <a:pt x="23407" y="17920"/>
                  </a:cubicBezTo>
                  <a:close/>
                  <a:moveTo>
                    <a:pt x="23177" y="19290"/>
                  </a:moveTo>
                  <a:cubicBezTo>
                    <a:pt x="23370" y="19290"/>
                    <a:pt x="23457" y="19603"/>
                    <a:pt x="23270" y="19684"/>
                  </a:cubicBezTo>
                  <a:cubicBezTo>
                    <a:pt x="22401" y="20059"/>
                    <a:pt x="21482" y="20283"/>
                    <a:pt x="20618" y="20687"/>
                  </a:cubicBezTo>
                  <a:cubicBezTo>
                    <a:pt x="19759" y="21084"/>
                    <a:pt x="18949" y="21586"/>
                    <a:pt x="18158" y="22107"/>
                  </a:cubicBezTo>
                  <a:cubicBezTo>
                    <a:pt x="18134" y="22122"/>
                    <a:pt x="18110" y="22129"/>
                    <a:pt x="18087" y="22129"/>
                  </a:cubicBezTo>
                  <a:cubicBezTo>
                    <a:pt x="17976" y="22129"/>
                    <a:pt x="17890" y="21975"/>
                    <a:pt x="17984" y="21883"/>
                  </a:cubicBezTo>
                  <a:cubicBezTo>
                    <a:pt x="19343" y="20640"/>
                    <a:pt x="21290" y="19455"/>
                    <a:pt x="23165" y="19290"/>
                  </a:cubicBezTo>
                  <a:cubicBezTo>
                    <a:pt x="23169" y="19290"/>
                    <a:pt x="23173" y="19290"/>
                    <a:pt x="23177" y="19290"/>
                  </a:cubicBezTo>
                  <a:close/>
                  <a:moveTo>
                    <a:pt x="107527" y="28065"/>
                  </a:moveTo>
                  <a:cubicBezTo>
                    <a:pt x="107581" y="28065"/>
                    <a:pt x="107637" y="28089"/>
                    <a:pt x="107677" y="28148"/>
                  </a:cubicBezTo>
                  <a:cubicBezTo>
                    <a:pt x="108207" y="28911"/>
                    <a:pt x="108751" y="29643"/>
                    <a:pt x="109405" y="30306"/>
                  </a:cubicBezTo>
                  <a:cubicBezTo>
                    <a:pt x="110008" y="30923"/>
                    <a:pt x="110712" y="31399"/>
                    <a:pt x="111343" y="31980"/>
                  </a:cubicBezTo>
                  <a:cubicBezTo>
                    <a:pt x="111522" y="32145"/>
                    <a:pt x="111356" y="32386"/>
                    <a:pt x="111161" y="32386"/>
                  </a:cubicBezTo>
                  <a:cubicBezTo>
                    <a:pt x="111124" y="32386"/>
                    <a:pt x="111087" y="32378"/>
                    <a:pt x="111051" y="32359"/>
                  </a:cubicBezTo>
                  <a:cubicBezTo>
                    <a:pt x="109500" y="31573"/>
                    <a:pt x="108142" y="29853"/>
                    <a:pt x="107366" y="28331"/>
                  </a:cubicBezTo>
                  <a:cubicBezTo>
                    <a:pt x="107293" y="28186"/>
                    <a:pt x="107407" y="28065"/>
                    <a:pt x="107527" y="28065"/>
                  </a:cubicBezTo>
                  <a:close/>
                  <a:moveTo>
                    <a:pt x="109758" y="28782"/>
                  </a:moveTo>
                  <a:cubicBezTo>
                    <a:pt x="109813" y="28782"/>
                    <a:pt x="109869" y="28806"/>
                    <a:pt x="109904" y="28862"/>
                  </a:cubicBezTo>
                  <a:cubicBezTo>
                    <a:pt x="110740" y="30228"/>
                    <a:pt x="111705" y="31193"/>
                    <a:pt x="113155" y="31897"/>
                  </a:cubicBezTo>
                  <a:cubicBezTo>
                    <a:pt x="113409" y="32020"/>
                    <a:pt x="113269" y="32427"/>
                    <a:pt x="113026" y="32427"/>
                  </a:cubicBezTo>
                  <a:cubicBezTo>
                    <a:pt x="112998" y="32427"/>
                    <a:pt x="112969" y="32422"/>
                    <a:pt x="112939" y="32410"/>
                  </a:cubicBezTo>
                  <a:cubicBezTo>
                    <a:pt x="111453" y="31825"/>
                    <a:pt x="110100" y="30530"/>
                    <a:pt x="109588" y="28994"/>
                  </a:cubicBezTo>
                  <a:cubicBezTo>
                    <a:pt x="109549" y="28868"/>
                    <a:pt x="109653" y="28782"/>
                    <a:pt x="109758" y="28782"/>
                  </a:cubicBezTo>
                  <a:close/>
                  <a:moveTo>
                    <a:pt x="80789" y="92307"/>
                  </a:moveTo>
                  <a:cubicBezTo>
                    <a:pt x="80989" y="92307"/>
                    <a:pt x="81129" y="92588"/>
                    <a:pt x="80909" y="92693"/>
                  </a:cubicBezTo>
                  <a:cubicBezTo>
                    <a:pt x="79954" y="93143"/>
                    <a:pt x="78895" y="93363"/>
                    <a:pt x="77837" y="93363"/>
                  </a:cubicBezTo>
                  <a:cubicBezTo>
                    <a:pt x="77361" y="93363"/>
                    <a:pt x="76885" y="93319"/>
                    <a:pt x="76419" y="93231"/>
                  </a:cubicBezTo>
                  <a:cubicBezTo>
                    <a:pt x="76312" y="93214"/>
                    <a:pt x="76336" y="93035"/>
                    <a:pt x="76440" y="93035"/>
                  </a:cubicBezTo>
                  <a:cubicBezTo>
                    <a:pt x="76442" y="93035"/>
                    <a:pt x="76445" y="93035"/>
                    <a:pt x="76447" y="93035"/>
                  </a:cubicBezTo>
                  <a:cubicBezTo>
                    <a:pt x="76713" y="93058"/>
                    <a:pt x="76974" y="93070"/>
                    <a:pt x="77231" y="93070"/>
                  </a:cubicBezTo>
                  <a:cubicBezTo>
                    <a:pt x="78435" y="93070"/>
                    <a:pt x="79550" y="92816"/>
                    <a:pt x="80699" y="92326"/>
                  </a:cubicBezTo>
                  <a:cubicBezTo>
                    <a:pt x="80730" y="92313"/>
                    <a:pt x="80760" y="92307"/>
                    <a:pt x="80789" y="92307"/>
                  </a:cubicBezTo>
                  <a:close/>
                  <a:moveTo>
                    <a:pt x="79647" y="93634"/>
                  </a:moveTo>
                  <a:cubicBezTo>
                    <a:pt x="79803" y="93634"/>
                    <a:pt x="79798" y="93869"/>
                    <a:pt x="79666" y="93922"/>
                  </a:cubicBezTo>
                  <a:cubicBezTo>
                    <a:pt x="78452" y="94391"/>
                    <a:pt x="77109" y="94552"/>
                    <a:pt x="75781" y="94552"/>
                  </a:cubicBezTo>
                  <a:cubicBezTo>
                    <a:pt x="75077" y="94552"/>
                    <a:pt x="74378" y="94507"/>
                    <a:pt x="73703" y="94439"/>
                  </a:cubicBezTo>
                  <a:cubicBezTo>
                    <a:pt x="73519" y="94421"/>
                    <a:pt x="73507" y="94141"/>
                    <a:pt x="73694" y="94141"/>
                  </a:cubicBezTo>
                  <a:cubicBezTo>
                    <a:pt x="73697" y="94141"/>
                    <a:pt x="73700" y="94141"/>
                    <a:pt x="73703" y="94141"/>
                  </a:cubicBezTo>
                  <a:cubicBezTo>
                    <a:pt x="73907" y="94149"/>
                    <a:pt x="74109" y="94153"/>
                    <a:pt x="74310" y="94153"/>
                  </a:cubicBezTo>
                  <a:cubicBezTo>
                    <a:pt x="76109" y="94153"/>
                    <a:pt x="77832" y="93844"/>
                    <a:pt x="79629" y="93635"/>
                  </a:cubicBezTo>
                  <a:cubicBezTo>
                    <a:pt x="79635" y="93634"/>
                    <a:pt x="79641" y="93634"/>
                    <a:pt x="79647" y="93634"/>
                  </a:cubicBezTo>
                  <a:close/>
                  <a:moveTo>
                    <a:pt x="175231" y="0"/>
                  </a:moveTo>
                  <a:cubicBezTo>
                    <a:pt x="174265" y="0"/>
                    <a:pt x="173274" y="213"/>
                    <a:pt x="172270" y="571"/>
                  </a:cubicBezTo>
                  <a:cubicBezTo>
                    <a:pt x="172302" y="645"/>
                    <a:pt x="172316" y="725"/>
                    <a:pt x="172311" y="804"/>
                  </a:cubicBezTo>
                  <a:cubicBezTo>
                    <a:pt x="171954" y="9017"/>
                    <a:pt x="170899" y="17677"/>
                    <a:pt x="166381" y="24754"/>
                  </a:cubicBezTo>
                  <a:cubicBezTo>
                    <a:pt x="160631" y="33775"/>
                    <a:pt x="150565" y="37410"/>
                    <a:pt x="140348" y="37410"/>
                  </a:cubicBezTo>
                  <a:cubicBezTo>
                    <a:pt x="135193" y="37410"/>
                    <a:pt x="130000" y="36485"/>
                    <a:pt x="125303" y="34860"/>
                  </a:cubicBezTo>
                  <a:cubicBezTo>
                    <a:pt x="118700" y="32573"/>
                    <a:pt x="112962" y="28430"/>
                    <a:pt x="109761" y="22098"/>
                  </a:cubicBezTo>
                  <a:cubicBezTo>
                    <a:pt x="106656" y="15957"/>
                    <a:pt x="105705" y="8659"/>
                    <a:pt x="106121" y="1837"/>
                  </a:cubicBezTo>
                  <a:lnTo>
                    <a:pt x="106121" y="1837"/>
                  </a:lnTo>
                  <a:cubicBezTo>
                    <a:pt x="106062" y="1875"/>
                    <a:pt x="105993" y="1898"/>
                    <a:pt x="105919" y="1898"/>
                  </a:cubicBezTo>
                  <a:cubicBezTo>
                    <a:pt x="105857" y="1898"/>
                    <a:pt x="105791" y="1882"/>
                    <a:pt x="105724" y="1842"/>
                  </a:cubicBezTo>
                  <a:cubicBezTo>
                    <a:pt x="104788" y="1311"/>
                    <a:pt x="103873" y="1085"/>
                    <a:pt x="102979" y="1085"/>
                  </a:cubicBezTo>
                  <a:cubicBezTo>
                    <a:pt x="101432" y="1085"/>
                    <a:pt x="99946" y="1762"/>
                    <a:pt x="98518" y="2706"/>
                  </a:cubicBezTo>
                  <a:cubicBezTo>
                    <a:pt x="98547" y="2738"/>
                    <a:pt x="98568" y="2778"/>
                    <a:pt x="98576" y="2821"/>
                  </a:cubicBezTo>
                  <a:cubicBezTo>
                    <a:pt x="100319" y="12121"/>
                    <a:pt x="101608" y="21472"/>
                    <a:pt x="107160" y="29441"/>
                  </a:cubicBezTo>
                  <a:cubicBezTo>
                    <a:pt x="112079" y="36515"/>
                    <a:pt x="119294" y="40109"/>
                    <a:pt x="127644" y="41567"/>
                  </a:cubicBezTo>
                  <a:cubicBezTo>
                    <a:pt x="129920" y="41965"/>
                    <a:pt x="132243" y="42285"/>
                    <a:pt x="134589" y="42509"/>
                  </a:cubicBezTo>
                  <a:cubicBezTo>
                    <a:pt x="134553" y="42490"/>
                    <a:pt x="134516" y="42477"/>
                    <a:pt x="134485" y="42458"/>
                  </a:cubicBezTo>
                  <a:cubicBezTo>
                    <a:pt x="134421" y="42423"/>
                    <a:pt x="134459" y="42348"/>
                    <a:pt x="134515" y="42348"/>
                  </a:cubicBezTo>
                  <a:cubicBezTo>
                    <a:pt x="134524" y="42348"/>
                    <a:pt x="134534" y="42350"/>
                    <a:pt x="134543" y="42354"/>
                  </a:cubicBezTo>
                  <a:cubicBezTo>
                    <a:pt x="134672" y="42409"/>
                    <a:pt x="134796" y="42477"/>
                    <a:pt x="134924" y="42546"/>
                  </a:cubicBezTo>
                  <a:lnTo>
                    <a:pt x="135074" y="42559"/>
                  </a:lnTo>
                  <a:cubicBezTo>
                    <a:pt x="134987" y="42798"/>
                    <a:pt x="134959" y="43054"/>
                    <a:pt x="134991" y="43305"/>
                  </a:cubicBezTo>
                  <a:cubicBezTo>
                    <a:pt x="135051" y="43163"/>
                    <a:pt x="135111" y="43021"/>
                    <a:pt x="135165" y="42880"/>
                  </a:cubicBezTo>
                  <a:cubicBezTo>
                    <a:pt x="135243" y="42681"/>
                    <a:pt x="135418" y="42594"/>
                    <a:pt x="135589" y="42594"/>
                  </a:cubicBezTo>
                  <a:cubicBezTo>
                    <a:pt x="135847" y="42594"/>
                    <a:pt x="136097" y="42794"/>
                    <a:pt x="135984" y="43109"/>
                  </a:cubicBezTo>
                  <a:cubicBezTo>
                    <a:pt x="128298" y="64315"/>
                    <a:pt x="109478" y="80040"/>
                    <a:pt x="88188" y="86506"/>
                  </a:cubicBezTo>
                  <a:cubicBezTo>
                    <a:pt x="79665" y="89096"/>
                    <a:pt x="70743" y="90327"/>
                    <a:pt x="61833" y="90327"/>
                  </a:cubicBezTo>
                  <a:cubicBezTo>
                    <a:pt x="59483" y="90327"/>
                    <a:pt x="57133" y="90241"/>
                    <a:pt x="54791" y="90072"/>
                  </a:cubicBezTo>
                  <a:cubicBezTo>
                    <a:pt x="52971" y="89944"/>
                    <a:pt x="51138" y="89765"/>
                    <a:pt x="49309" y="89541"/>
                  </a:cubicBezTo>
                  <a:cubicBezTo>
                    <a:pt x="49290" y="89555"/>
                    <a:pt x="49273" y="89564"/>
                    <a:pt x="49255" y="89578"/>
                  </a:cubicBezTo>
                  <a:cubicBezTo>
                    <a:pt x="49190" y="89618"/>
                    <a:pt x="49127" y="89635"/>
                    <a:pt x="49068" y="89635"/>
                  </a:cubicBezTo>
                  <a:cubicBezTo>
                    <a:pt x="48956" y="89635"/>
                    <a:pt x="48859" y="89572"/>
                    <a:pt x="48797" y="89483"/>
                  </a:cubicBezTo>
                  <a:cubicBezTo>
                    <a:pt x="40045" y="88362"/>
                    <a:pt x="31357" y="85970"/>
                    <a:pt x="24211" y="80672"/>
                  </a:cubicBezTo>
                  <a:cubicBezTo>
                    <a:pt x="16232" y="74755"/>
                    <a:pt x="10618" y="65961"/>
                    <a:pt x="8743" y="56195"/>
                  </a:cubicBezTo>
                  <a:cubicBezTo>
                    <a:pt x="6845" y="46322"/>
                    <a:pt x="8408" y="34348"/>
                    <a:pt x="15263" y="26574"/>
                  </a:cubicBezTo>
                  <a:cubicBezTo>
                    <a:pt x="20733" y="20371"/>
                    <a:pt x="28808" y="17760"/>
                    <a:pt x="36865" y="17760"/>
                  </a:cubicBezTo>
                  <a:cubicBezTo>
                    <a:pt x="38909" y="17760"/>
                    <a:pt x="40951" y="17928"/>
                    <a:pt x="42950" y="18248"/>
                  </a:cubicBezTo>
                  <a:cubicBezTo>
                    <a:pt x="53342" y="19918"/>
                    <a:pt x="62286" y="25139"/>
                    <a:pt x="65865" y="35451"/>
                  </a:cubicBezTo>
                  <a:cubicBezTo>
                    <a:pt x="73126" y="56359"/>
                    <a:pt x="57988" y="77017"/>
                    <a:pt x="40315" y="86643"/>
                  </a:cubicBezTo>
                  <a:cubicBezTo>
                    <a:pt x="40253" y="86676"/>
                    <a:pt x="40191" y="86690"/>
                    <a:pt x="40133" y="86690"/>
                  </a:cubicBezTo>
                  <a:cubicBezTo>
                    <a:pt x="40037" y="86690"/>
                    <a:pt x="39951" y="86652"/>
                    <a:pt x="39886" y="86592"/>
                  </a:cubicBezTo>
                  <a:cubicBezTo>
                    <a:pt x="39821" y="86624"/>
                    <a:pt x="39763" y="86652"/>
                    <a:pt x="39694" y="86679"/>
                  </a:cubicBezTo>
                  <a:cubicBezTo>
                    <a:pt x="42876" y="87530"/>
                    <a:pt x="46137" y="88148"/>
                    <a:pt x="49433" y="88568"/>
                  </a:cubicBezTo>
                  <a:cubicBezTo>
                    <a:pt x="59953" y="81338"/>
                    <a:pt x="68660" y="71102"/>
                    <a:pt x="72830" y="58925"/>
                  </a:cubicBezTo>
                  <a:cubicBezTo>
                    <a:pt x="75340" y="51587"/>
                    <a:pt x="74920" y="44338"/>
                    <a:pt x="72757" y="36973"/>
                  </a:cubicBezTo>
                  <a:cubicBezTo>
                    <a:pt x="70645" y="29780"/>
                    <a:pt x="68135" y="23141"/>
                    <a:pt x="61673" y="18811"/>
                  </a:cubicBezTo>
                  <a:cubicBezTo>
                    <a:pt x="54402" y="13940"/>
                    <a:pt x="45497" y="11193"/>
                    <a:pt x="36675" y="11193"/>
                  </a:cubicBezTo>
                  <a:cubicBezTo>
                    <a:pt x="34109" y="11193"/>
                    <a:pt x="31550" y="11426"/>
                    <a:pt x="29040" y="11906"/>
                  </a:cubicBezTo>
                  <a:cubicBezTo>
                    <a:pt x="18464" y="13932"/>
                    <a:pt x="9584" y="20580"/>
                    <a:pt x="4560" y="30086"/>
                  </a:cubicBezTo>
                  <a:cubicBezTo>
                    <a:pt x="2145" y="34645"/>
                    <a:pt x="673" y="39721"/>
                    <a:pt x="357" y="44878"/>
                  </a:cubicBezTo>
                  <a:cubicBezTo>
                    <a:pt x="1" y="50694"/>
                    <a:pt x="1376" y="56264"/>
                    <a:pt x="3389" y="61686"/>
                  </a:cubicBezTo>
                  <a:cubicBezTo>
                    <a:pt x="5643" y="67763"/>
                    <a:pt x="8135" y="73767"/>
                    <a:pt x="12565" y="78613"/>
                  </a:cubicBezTo>
                  <a:cubicBezTo>
                    <a:pt x="16644" y="83072"/>
                    <a:pt x="21738" y="86629"/>
                    <a:pt x="27096" y="89382"/>
                  </a:cubicBezTo>
                  <a:cubicBezTo>
                    <a:pt x="37419" y="94683"/>
                    <a:pt x="49078" y="96401"/>
                    <a:pt x="60589" y="96401"/>
                  </a:cubicBezTo>
                  <a:cubicBezTo>
                    <a:pt x="61698" y="96401"/>
                    <a:pt x="62805" y="96385"/>
                    <a:pt x="63909" y="96354"/>
                  </a:cubicBezTo>
                  <a:cubicBezTo>
                    <a:pt x="75883" y="96031"/>
                    <a:pt x="87874" y="93712"/>
                    <a:pt x="98984" y="89190"/>
                  </a:cubicBezTo>
                  <a:cubicBezTo>
                    <a:pt x="119428" y="80864"/>
                    <a:pt x="136592" y="64421"/>
                    <a:pt x="144095" y="43484"/>
                  </a:cubicBezTo>
                  <a:cubicBezTo>
                    <a:pt x="144126" y="43405"/>
                    <a:pt x="144178" y="43337"/>
                    <a:pt x="144247" y="43287"/>
                  </a:cubicBezTo>
                  <a:cubicBezTo>
                    <a:pt x="144247" y="43281"/>
                    <a:pt x="144248" y="43274"/>
                    <a:pt x="144252" y="43269"/>
                  </a:cubicBezTo>
                  <a:cubicBezTo>
                    <a:pt x="144315" y="43102"/>
                    <a:pt x="144417" y="42952"/>
                    <a:pt x="144548" y="42830"/>
                  </a:cubicBezTo>
                  <a:cubicBezTo>
                    <a:pt x="144731" y="42666"/>
                    <a:pt x="145030" y="42519"/>
                    <a:pt x="145303" y="42519"/>
                  </a:cubicBezTo>
                  <a:cubicBezTo>
                    <a:pt x="145412" y="42519"/>
                    <a:pt x="145517" y="42542"/>
                    <a:pt x="145610" y="42597"/>
                  </a:cubicBezTo>
                  <a:cubicBezTo>
                    <a:pt x="145645" y="42615"/>
                    <a:pt x="145664" y="42647"/>
                    <a:pt x="145682" y="42675"/>
                  </a:cubicBezTo>
                  <a:cubicBezTo>
                    <a:pt x="148760" y="42432"/>
                    <a:pt x="151795" y="41929"/>
                    <a:pt x="154735" y="41075"/>
                  </a:cubicBezTo>
                  <a:cubicBezTo>
                    <a:pt x="162463" y="38825"/>
                    <a:pt x="169208" y="34061"/>
                    <a:pt x="172980" y="26849"/>
                  </a:cubicBezTo>
                  <a:cubicBezTo>
                    <a:pt x="176994" y="19181"/>
                    <a:pt x="178599" y="10018"/>
                    <a:pt x="179125" y="1468"/>
                  </a:cubicBezTo>
                  <a:cubicBezTo>
                    <a:pt x="179125" y="1464"/>
                    <a:pt x="179128" y="1462"/>
                    <a:pt x="179130" y="1459"/>
                  </a:cubicBezTo>
                  <a:cubicBezTo>
                    <a:pt x="177904" y="423"/>
                    <a:pt x="176593" y="0"/>
                    <a:pt x="175231"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923;p57">
              <a:extLst>
                <a:ext uri="{FF2B5EF4-FFF2-40B4-BE49-F238E27FC236}">
                  <a16:creationId xmlns:a16="http://schemas.microsoft.com/office/drawing/2014/main" id="{BF97F6AF-9A63-4A61-8730-522CDB889A71}"/>
                </a:ext>
              </a:extLst>
            </p:cNvPr>
            <p:cNvSpPr/>
            <p:nvPr/>
          </p:nvSpPr>
          <p:spPr>
            <a:xfrm>
              <a:off x="6675300" y="3060475"/>
              <a:ext cx="20550" cy="94600"/>
            </a:xfrm>
            <a:custGeom>
              <a:avLst/>
              <a:gdLst/>
              <a:ahLst/>
              <a:cxnLst/>
              <a:rect l="l" t="t" r="r" b="b"/>
              <a:pathLst>
                <a:path w="822" h="3784" extrusionOk="0">
                  <a:moveTo>
                    <a:pt x="436" y="1"/>
                  </a:moveTo>
                  <a:cubicBezTo>
                    <a:pt x="358" y="1"/>
                    <a:pt x="275" y="53"/>
                    <a:pt x="278" y="143"/>
                  </a:cubicBezTo>
                  <a:cubicBezTo>
                    <a:pt x="305" y="1309"/>
                    <a:pt x="67" y="2424"/>
                    <a:pt x="8" y="3577"/>
                  </a:cubicBezTo>
                  <a:cubicBezTo>
                    <a:pt x="1" y="3715"/>
                    <a:pt x="103" y="3784"/>
                    <a:pt x="211" y="3784"/>
                  </a:cubicBezTo>
                  <a:cubicBezTo>
                    <a:pt x="302" y="3784"/>
                    <a:pt x="398" y="3734"/>
                    <a:pt x="433" y="3636"/>
                  </a:cubicBezTo>
                  <a:cubicBezTo>
                    <a:pt x="822" y="2538"/>
                    <a:pt x="721" y="1235"/>
                    <a:pt x="566" y="106"/>
                  </a:cubicBezTo>
                  <a:cubicBezTo>
                    <a:pt x="556" y="33"/>
                    <a:pt x="498" y="1"/>
                    <a:pt x="436"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1924;p57">
              <a:extLst>
                <a:ext uri="{FF2B5EF4-FFF2-40B4-BE49-F238E27FC236}">
                  <a16:creationId xmlns:a16="http://schemas.microsoft.com/office/drawing/2014/main" id="{2F53633B-586C-4275-A455-BC00B470B1D1}"/>
                </a:ext>
              </a:extLst>
            </p:cNvPr>
            <p:cNvSpPr/>
            <p:nvPr/>
          </p:nvSpPr>
          <p:spPr>
            <a:xfrm>
              <a:off x="6589050" y="463650"/>
              <a:ext cx="88675" cy="45225"/>
            </a:xfrm>
            <a:custGeom>
              <a:avLst/>
              <a:gdLst/>
              <a:ahLst/>
              <a:cxnLst/>
              <a:rect l="l" t="t" r="r" b="b"/>
              <a:pathLst>
                <a:path w="3547" h="1809" extrusionOk="0">
                  <a:moveTo>
                    <a:pt x="868" y="0"/>
                  </a:moveTo>
                  <a:cubicBezTo>
                    <a:pt x="634" y="0"/>
                    <a:pt x="404" y="28"/>
                    <a:pt x="185" y="84"/>
                  </a:cubicBezTo>
                  <a:cubicBezTo>
                    <a:pt x="0" y="134"/>
                    <a:pt x="28" y="432"/>
                    <a:pt x="222" y="432"/>
                  </a:cubicBezTo>
                  <a:cubicBezTo>
                    <a:pt x="227" y="432"/>
                    <a:pt x="231" y="432"/>
                    <a:pt x="236" y="432"/>
                  </a:cubicBezTo>
                  <a:cubicBezTo>
                    <a:pt x="331" y="425"/>
                    <a:pt x="425" y="422"/>
                    <a:pt x="516" y="422"/>
                  </a:cubicBezTo>
                  <a:cubicBezTo>
                    <a:pt x="1593" y="422"/>
                    <a:pt x="2371" y="888"/>
                    <a:pt x="3083" y="1730"/>
                  </a:cubicBezTo>
                  <a:cubicBezTo>
                    <a:pt x="3130" y="1785"/>
                    <a:pt x="3185" y="1808"/>
                    <a:pt x="3239" y="1808"/>
                  </a:cubicBezTo>
                  <a:cubicBezTo>
                    <a:pt x="3397" y="1808"/>
                    <a:pt x="3546" y="1613"/>
                    <a:pt x="3458" y="1442"/>
                  </a:cubicBezTo>
                  <a:cubicBezTo>
                    <a:pt x="2988" y="533"/>
                    <a:pt x="1896" y="0"/>
                    <a:pt x="868"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1925;p57">
              <a:extLst>
                <a:ext uri="{FF2B5EF4-FFF2-40B4-BE49-F238E27FC236}">
                  <a16:creationId xmlns:a16="http://schemas.microsoft.com/office/drawing/2014/main" id="{401F759D-3B47-48E4-9422-12FD3AA71B2E}"/>
                </a:ext>
              </a:extLst>
            </p:cNvPr>
            <p:cNvSpPr/>
            <p:nvPr/>
          </p:nvSpPr>
          <p:spPr>
            <a:xfrm>
              <a:off x="6245775" y="381400"/>
              <a:ext cx="480375" cy="296400"/>
            </a:xfrm>
            <a:custGeom>
              <a:avLst/>
              <a:gdLst/>
              <a:ahLst/>
              <a:cxnLst/>
              <a:rect l="l" t="t" r="r" b="b"/>
              <a:pathLst>
                <a:path w="19215" h="11856" extrusionOk="0">
                  <a:moveTo>
                    <a:pt x="14598" y="3290"/>
                  </a:moveTo>
                  <a:cubicBezTo>
                    <a:pt x="15627" y="3290"/>
                    <a:pt x="16719" y="3823"/>
                    <a:pt x="17189" y="4732"/>
                  </a:cubicBezTo>
                  <a:cubicBezTo>
                    <a:pt x="17277" y="4903"/>
                    <a:pt x="17128" y="5098"/>
                    <a:pt x="16970" y="5098"/>
                  </a:cubicBezTo>
                  <a:cubicBezTo>
                    <a:pt x="16916" y="5098"/>
                    <a:pt x="16861" y="5075"/>
                    <a:pt x="16814" y="5020"/>
                  </a:cubicBezTo>
                  <a:cubicBezTo>
                    <a:pt x="16102" y="4178"/>
                    <a:pt x="15324" y="3712"/>
                    <a:pt x="14246" y="3712"/>
                  </a:cubicBezTo>
                  <a:cubicBezTo>
                    <a:pt x="14155" y="3712"/>
                    <a:pt x="14061" y="3715"/>
                    <a:pt x="13965" y="3722"/>
                  </a:cubicBezTo>
                  <a:cubicBezTo>
                    <a:pt x="13961" y="3722"/>
                    <a:pt x="13956" y="3722"/>
                    <a:pt x="13952" y="3722"/>
                  </a:cubicBezTo>
                  <a:cubicBezTo>
                    <a:pt x="13758" y="3722"/>
                    <a:pt x="13731" y="3423"/>
                    <a:pt x="13914" y="3374"/>
                  </a:cubicBezTo>
                  <a:cubicBezTo>
                    <a:pt x="14134" y="3318"/>
                    <a:pt x="14364" y="3290"/>
                    <a:pt x="14598" y="3290"/>
                  </a:cubicBezTo>
                  <a:close/>
                  <a:moveTo>
                    <a:pt x="14171" y="4183"/>
                  </a:moveTo>
                  <a:cubicBezTo>
                    <a:pt x="14177" y="4183"/>
                    <a:pt x="14183" y="4183"/>
                    <a:pt x="14189" y="4184"/>
                  </a:cubicBezTo>
                  <a:cubicBezTo>
                    <a:pt x="15145" y="4279"/>
                    <a:pt x="15981" y="4828"/>
                    <a:pt x="16420" y="5692"/>
                  </a:cubicBezTo>
                  <a:cubicBezTo>
                    <a:pt x="16524" y="5896"/>
                    <a:pt x="16340" y="6081"/>
                    <a:pt x="16169" y="6081"/>
                  </a:cubicBezTo>
                  <a:cubicBezTo>
                    <a:pt x="16091" y="6081"/>
                    <a:pt x="16016" y="6042"/>
                    <a:pt x="15972" y="5949"/>
                  </a:cubicBezTo>
                  <a:cubicBezTo>
                    <a:pt x="15630" y="5194"/>
                    <a:pt x="14957" y="4706"/>
                    <a:pt x="14135" y="4591"/>
                  </a:cubicBezTo>
                  <a:cubicBezTo>
                    <a:pt x="13912" y="4559"/>
                    <a:pt x="13957" y="4183"/>
                    <a:pt x="14171" y="4183"/>
                  </a:cubicBezTo>
                  <a:close/>
                  <a:moveTo>
                    <a:pt x="2923" y="0"/>
                  </a:moveTo>
                  <a:cubicBezTo>
                    <a:pt x="1304" y="1934"/>
                    <a:pt x="335" y="3662"/>
                    <a:pt x="1" y="6232"/>
                  </a:cubicBezTo>
                  <a:cubicBezTo>
                    <a:pt x="2388" y="8117"/>
                    <a:pt x="4849" y="9817"/>
                    <a:pt x="7747" y="10833"/>
                  </a:cubicBezTo>
                  <a:cubicBezTo>
                    <a:pt x="9078" y="11293"/>
                    <a:pt x="10509" y="11710"/>
                    <a:pt x="11917" y="11829"/>
                  </a:cubicBezTo>
                  <a:cubicBezTo>
                    <a:pt x="11927" y="11832"/>
                    <a:pt x="11937" y="11833"/>
                    <a:pt x="11948" y="11833"/>
                  </a:cubicBezTo>
                  <a:cubicBezTo>
                    <a:pt x="11951" y="11833"/>
                    <a:pt x="11955" y="11833"/>
                    <a:pt x="11958" y="11833"/>
                  </a:cubicBezTo>
                  <a:cubicBezTo>
                    <a:pt x="12044" y="11724"/>
                    <a:pt x="12183" y="11646"/>
                    <a:pt x="12316" y="11646"/>
                  </a:cubicBezTo>
                  <a:cubicBezTo>
                    <a:pt x="12410" y="11646"/>
                    <a:pt x="12501" y="11684"/>
                    <a:pt x="12570" y="11774"/>
                  </a:cubicBezTo>
                  <a:cubicBezTo>
                    <a:pt x="12593" y="11801"/>
                    <a:pt x="12611" y="11829"/>
                    <a:pt x="12634" y="11856"/>
                  </a:cubicBezTo>
                  <a:cubicBezTo>
                    <a:pt x="14536" y="11824"/>
                    <a:pt x="15295" y="10873"/>
                    <a:pt x="16366" y="9163"/>
                  </a:cubicBezTo>
                  <a:cubicBezTo>
                    <a:pt x="17353" y="7581"/>
                    <a:pt x="19214" y="4893"/>
                    <a:pt x="16896" y="3274"/>
                  </a:cubicBezTo>
                  <a:cubicBezTo>
                    <a:pt x="15844" y="2542"/>
                    <a:pt x="14015" y="2359"/>
                    <a:pt x="12800" y="2039"/>
                  </a:cubicBezTo>
                  <a:cubicBezTo>
                    <a:pt x="9572" y="1198"/>
                    <a:pt x="6316" y="462"/>
                    <a:pt x="3006" y="23"/>
                  </a:cubicBezTo>
                  <a:cubicBezTo>
                    <a:pt x="2978" y="17"/>
                    <a:pt x="2950" y="9"/>
                    <a:pt x="2923"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926;p57">
              <a:extLst>
                <a:ext uri="{FF2B5EF4-FFF2-40B4-BE49-F238E27FC236}">
                  <a16:creationId xmlns:a16="http://schemas.microsoft.com/office/drawing/2014/main" id="{A12DE462-2F33-43EA-9CB5-1F1967373FAC}"/>
                </a:ext>
              </a:extLst>
            </p:cNvPr>
            <p:cNvSpPr/>
            <p:nvPr/>
          </p:nvSpPr>
          <p:spPr>
            <a:xfrm>
              <a:off x="6655775" y="3078175"/>
              <a:ext cx="15100" cy="83700"/>
            </a:xfrm>
            <a:custGeom>
              <a:avLst/>
              <a:gdLst/>
              <a:ahLst/>
              <a:cxnLst/>
              <a:rect l="l" t="t" r="r" b="b"/>
              <a:pathLst>
                <a:path w="604" h="3348" extrusionOk="0">
                  <a:moveTo>
                    <a:pt x="302" y="1"/>
                  </a:moveTo>
                  <a:cubicBezTo>
                    <a:pt x="245" y="1"/>
                    <a:pt x="188" y="40"/>
                    <a:pt x="177" y="120"/>
                  </a:cubicBezTo>
                  <a:cubicBezTo>
                    <a:pt x="46" y="1105"/>
                    <a:pt x="0" y="2099"/>
                    <a:pt x="40" y="3093"/>
                  </a:cubicBezTo>
                  <a:cubicBezTo>
                    <a:pt x="46" y="3262"/>
                    <a:pt x="175" y="3348"/>
                    <a:pt x="303" y="3348"/>
                  </a:cubicBezTo>
                  <a:cubicBezTo>
                    <a:pt x="431" y="3348"/>
                    <a:pt x="558" y="3264"/>
                    <a:pt x="565" y="3093"/>
                  </a:cubicBezTo>
                  <a:cubicBezTo>
                    <a:pt x="603" y="2099"/>
                    <a:pt x="558" y="1105"/>
                    <a:pt x="428" y="120"/>
                  </a:cubicBezTo>
                  <a:cubicBezTo>
                    <a:pt x="416" y="40"/>
                    <a:pt x="359" y="1"/>
                    <a:pt x="302"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927;p57">
              <a:extLst>
                <a:ext uri="{FF2B5EF4-FFF2-40B4-BE49-F238E27FC236}">
                  <a16:creationId xmlns:a16="http://schemas.microsoft.com/office/drawing/2014/main" id="{3D6E49E9-9DA5-4299-9E4C-C2B89F8B9503}"/>
                </a:ext>
              </a:extLst>
            </p:cNvPr>
            <p:cNvSpPr/>
            <p:nvPr/>
          </p:nvSpPr>
          <p:spPr>
            <a:xfrm>
              <a:off x="6593550" y="485950"/>
              <a:ext cx="65350" cy="47475"/>
            </a:xfrm>
            <a:custGeom>
              <a:avLst/>
              <a:gdLst/>
              <a:ahLst/>
              <a:cxnLst/>
              <a:rect l="l" t="t" r="r" b="b"/>
              <a:pathLst>
                <a:path w="2614" h="1899" extrusionOk="0">
                  <a:moveTo>
                    <a:pt x="260" y="1"/>
                  </a:moveTo>
                  <a:cubicBezTo>
                    <a:pt x="46" y="1"/>
                    <a:pt x="1" y="377"/>
                    <a:pt x="224" y="408"/>
                  </a:cubicBezTo>
                  <a:cubicBezTo>
                    <a:pt x="1046" y="522"/>
                    <a:pt x="1719" y="1011"/>
                    <a:pt x="2061" y="1766"/>
                  </a:cubicBezTo>
                  <a:cubicBezTo>
                    <a:pt x="2105" y="1860"/>
                    <a:pt x="2180" y="1898"/>
                    <a:pt x="2258" y="1898"/>
                  </a:cubicBezTo>
                  <a:cubicBezTo>
                    <a:pt x="2429" y="1898"/>
                    <a:pt x="2613" y="1714"/>
                    <a:pt x="2509" y="1510"/>
                  </a:cubicBezTo>
                  <a:cubicBezTo>
                    <a:pt x="2070" y="646"/>
                    <a:pt x="1234" y="97"/>
                    <a:pt x="278" y="2"/>
                  </a:cubicBezTo>
                  <a:cubicBezTo>
                    <a:pt x="272" y="1"/>
                    <a:pt x="266" y="1"/>
                    <a:pt x="260"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928;p57">
              <a:extLst>
                <a:ext uri="{FF2B5EF4-FFF2-40B4-BE49-F238E27FC236}">
                  <a16:creationId xmlns:a16="http://schemas.microsoft.com/office/drawing/2014/main" id="{52087BFF-2E99-42F4-9E40-26A949E3490B}"/>
                </a:ext>
              </a:extLst>
            </p:cNvPr>
            <p:cNvSpPr/>
            <p:nvPr/>
          </p:nvSpPr>
          <p:spPr>
            <a:xfrm>
              <a:off x="5616275" y="461925"/>
              <a:ext cx="745675" cy="206975"/>
            </a:xfrm>
            <a:custGeom>
              <a:avLst/>
              <a:gdLst/>
              <a:ahLst/>
              <a:cxnLst/>
              <a:rect l="l" t="t" r="r" b="b"/>
              <a:pathLst>
                <a:path w="29827" h="8279" extrusionOk="0">
                  <a:moveTo>
                    <a:pt x="10530" y="0"/>
                  </a:moveTo>
                  <a:cubicBezTo>
                    <a:pt x="6979" y="0"/>
                    <a:pt x="3436" y="405"/>
                    <a:pt x="1" y="1282"/>
                  </a:cubicBezTo>
                  <a:cubicBezTo>
                    <a:pt x="8172" y="1337"/>
                    <a:pt x="16879" y="2115"/>
                    <a:pt x="24322" y="5302"/>
                  </a:cubicBezTo>
                  <a:cubicBezTo>
                    <a:pt x="26238" y="6120"/>
                    <a:pt x="27907" y="7127"/>
                    <a:pt x="29366" y="8279"/>
                  </a:cubicBezTo>
                  <a:lnTo>
                    <a:pt x="29826" y="7428"/>
                  </a:lnTo>
                  <a:cubicBezTo>
                    <a:pt x="27842" y="6395"/>
                    <a:pt x="26037" y="5046"/>
                    <a:pt x="24583" y="3373"/>
                  </a:cubicBezTo>
                  <a:cubicBezTo>
                    <a:pt x="24432" y="3199"/>
                    <a:pt x="24482" y="3007"/>
                    <a:pt x="24614" y="2902"/>
                  </a:cubicBezTo>
                  <a:cubicBezTo>
                    <a:pt x="24583" y="2559"/>
                    <a:pt x="24575" y="2213"/>
                    <a:pt x="24591" y="1868"/>
                  </a:cubicBezTo>
                  <a:lnTo>
                    <a:pt x="24591" y="1868"/>
                  </a:lnTo>
                  <a:cubicBezTo>
                    <a:pt x="24522" y="1903"/>
                    <a:pt x="24446" y="1922"/>
                    <a:pt x="24370" y="1922"/>
                  </a:cubicBezTo>
                  <a:cubicBezTo>
                    <a:pt x="24322" y="1922"/>
                    <a:pt x="24273" y="1914"/>
                    <a:pt x="24226" y="1899"/>
                  </a:cubicBezTo>
                  <a:cubicBezTo>
                    <a:pt x="19789" y="685"/>
                    <a:pt x="15152" y="0"/>
                    <a:pt x="10530" y="0"/>
                  </a:cubicBezTo>
                  <a:close/>
                </a:path>
              </a:pathLst>
            </a:custGeom>
            <a:solidFill>
              <a:srgbClr val="DADAD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929;p57">
              <a:extLst>
                <a:ext uri="{FF2B5EF4-FFF2-40B4-BE49-F238E27FC236}">
                  <a16:creationId xmlns:a16="http://schemas.microsoft.com/office/drawing/2014/main" id="{A660BE00-AEAE-40A4-B621-867C0A674E39}"/>
                </a:ext>
              </a:extLst>
            </p:cNvPr>
            <p:cNvSpPr/>
            <p:nvPr/>
          </p:nvSpPr>
          <p:spPr>
            <a:xfrm>
              <a:off x="4740075" y="357750"/>
              <a:ext cx="1525400" cy="2668000"/>
            </a:xfrm>
            <a:custGeom>
              <a:avLst/>
              <a:gdLst/>
              <a:ahLst/>
              <a:cxnLst/>
              <a:rect l="l" t="t" r="r" b="b"/>
              <a:pathLst>
                <a:path w="61016" h="106720" extrusionOk="0">
                  <a:moveTo>
                    <a:pt x="46375" y="0"/>
                  </a:moveTo>
                  <a:cubicBezTo>
                    <a:pt x="40618" y="0"/>
                    <a:pt x="34864" y="890"/>
                    <a:pt x="29320" y="2652"/>
                  </a:cubicBezTo>
                  <a:cubicBezTo>
                    <a:pt x="20376" y="5495"/>
                    <a:pt x="12708" y="10534"/>
                    <a:pt x="8186" y="18938"/>
                  </a:cubicBezTo>
                  <a:cubicBezTo>
                    <a:pt x="3664" y="27333"/>
                    <a:pt x="2585" y="36986"/>
                    <a:pt x="2150" y="46363"/>
                  </a:cubicBezTo>
                  <a:cubicBezTo>
                    <a:pt x="1221" y="66464"/>
                    <a:pt x="572" y="86596"/>
                    <a:pt x="1" y="106711"/>
                  </a:cubicBezTo>
                  <a:cubicBezTo>
                    <a:pt x="741" y="106401"/>
                    <a:pt x="1560" y="106258"/>
                    <a:pt x="2384" y="106258"/>
                  </a:cubicBezTo>
                  <a:cubicBezTo>
                    <a:pt x="3265" y="106258"/>
                    <a:pt x="4154" y="106422"/>
                    <a:pt x="4962" y="106720"/>
                  </a:cubicBezTo>
                  <a:cubicBezTo>
                    <a:pt x="4954" y="106698"/>
                    <a:pt x="4951" y="106674"/>
                    <a:pt x="4948" y="106651"/>
                  </a:cubicBezTo>
                  <a:cubicBezTo>
                    <a:pt x="4660" y="94905"/>
                    <a:pt x="5113" y="83125"/>
                    <a:pt x="5337" y="71384"/>
                  </a:cubicBezTo>
                  <a:cubicBezTo>
                    <a:pt x="5525" y="61434"/>
                    <a:pt x="5675" y="51485"/>
                    <a:pt x="7001" y="41608"/>
                  </a:cubicBezTo>
                  <a:cubicBezTo>
                    <a:pt x="8140" y="33127"/>
                    <a:pt x="9749" y="24352"/>
                    <a:pt x="15080" y="17407"/>
                  </a:cubicBezTo>
                  <a:cubicBezTo>
                    <a:pt x="19378" y="11810"/>
                    <a:pt x="25022" y="7996"/>
                    <a:pt x="31276" y="5747"/>
                  </a:cubicBezTo>
                  <a:cubicBezTo>
                    <a:pt x="31327" y="5596"/>
                    <a:pt x="31459" y="5468"/>
                    <a:pt x="31669" y="5463"/>
                  </a:cubicBezTo>
                  <a:cubicBezTo>
                    <a:pt x="31816" y="5463"/>
                    <a:pt x="31958" y="5463"/>
                    <a:pt x="32105" y="5458"/>
                  </a:cubicBezTo>
                  <a:cubicBezTo>
                    <a:pt x="36592" y="3956"/>
                    <a:pt x="41373" y="3243"/>
                    <a:pt x="46185" y="3243"/>
                  </a:cubicBezTo>
                  <a:cubicBezTo>
                    <a:pt x="50686" y="3243"/>
                    <a:pt x="55214" y="3867"/>
                    <a:pt x="59553" y="5056"/>
                  </a:cubicBezTo>
                  <a:cubicBezTo>
                    <a:pt x="59618" y="5074"/>
                    <a:pt x="59680" y="5103"/>
                    <a:pt x="59735" y="5144"/>
                  </a:cubicBezTo>
                  <a:cubicBezTo>
                    <a:pt x="59927" y="4010"/>
                    <a:pt x="60366" y="2885"/>
                    <a:pt x="61015" y="1934"/>
                  </a:cubicBezTo>
                  <a:cubicBezTo>
                    <a:pt x="60998" y="1934"/>
                    <a:pt x="60981" y="1934"/>
                    <a:pt x="60964" y="1934"/>
                  </a:cubicBezTo>
                  <a:cubicBezTo>
                    <a:pt x="60935" y="1934"/>
                    <a:pt x="60905" y="1933"/>
                    <a:pt x="60874" y="1925"/>
                  </a:cubicBezTo>
                  <a:cubicBezTo>
                    <a:pt x="56123" y="638"/>
                    <a:pt x="51248" y="0"/>
                    <a:pt x="46375" y="0"/>
                  </a:cubicBezTo>
                  <a:close/>
                </a:path>
              </a:pathLst>
            </a:custGeom>
            <a:solidFill>
              <a:srgbClr val="DADAD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930;p57">
              <a:extLst>
                <a:ext uri="{FF2B5EF4-FFF2-40B4-BE49-F238E27FC236}">
                  <a16:creationId xmlns:a16="http://schemas.microsoft.com/office/drawing/2014/main" id="{8A1E08B4-20F5-4CE0-B18F-E6CBCABD1E0D}"/>
                </a:ext>
              </a:extLst>
            </p:cNvPr>
            <p:cNvSpPr/>
            <p:nvPr/>
          </p:nvSpPr>
          <p:spPr>
            <a:xfrm>
              <a:off x="852850" y="1410125"/>
              <a:ext cx="5009000" cy="4066100"/>
            </a:xfrm>
            <a:custGeom>
              <a:avLst/>
              <a:gdLst/>
              <a:ahLst/>
              <a:cxnLst/>
              <a:rect l="l" t="t" r="r" b="b"/>
              <a:pathLst>
                <a:path w="200360" h="162644" extrusionOk="0">
                  <a:moveTo>
                    <a:pt x="45280" y="1064"/>
                  </a:moveTo>
                  <a:cubicBezTo>
                    <a:pt x="49942" y="1064"/>
                    <a:pt x="54694" y="2870"/>
                    <a:pt x="58565" y="5988"/>
                  </a:cubicBezTo>
                  <a:cubicBezTo>
                    <a:pt x="58981" y="6446"/>
                    <a:pt x="59374" y="6917"/>
                    <a:pt x="59759" y="7397"/>
                  </a:cubicBezTo>
                  <a:cubicBezTo>
                    <a:pt x="62854" y="14319"/>
                    <a:pt x="62309" y="22746"/>
                    <a:pt x="56630" y="28251"/>
                  </a:cubicBezTo>
                  <a:cubicBezTo>
                    <a:pt x="53695" y="31091"/>
                    <a:pt x="49946" y="32250"/>
                    <a:pt x="46096" y="32250"/>
                  </a:cubicBezTo>
                  <a:cubicBezTo>
                    <a:pt x="42314" y="32250"/>
                    <a:pt x="38435" y="31132"/>
                    <a:pt x="35132" y="29390"/>
                  </a:cubicBezTo>
                  <a:cubicBezTo>
                    <a:pt x="32136" y="26893"/>
                    <a:pt x="29855" y="24003"/>
                    <a:pt x="29023" y="19943"/>
                  </a:cubicBezTo>
                  <a:cubicBezTo>
                    <a:pt x="28044" y="15143"/>
                    <a:pt x="29580" y="10268"/>
                    <a:pt x="32822" y="6647"/>
                  </a:cubicBezTo>
                  <a:cubicBezTo>
                    <a:pt x="36295" y="2773"/>
                    <a:pt x="40745" y="1064"/>
                    <a:pt x="45280" y="1064"/>
                  </a:cubicBezTo>
                  <a:close/>
                  <a:moveTo>
                    <a:pt x="61175" y="8060"/>
                  </a:moveTo>
                  <a:lnTo>
                    <a:pt x="61175" y="8060"/>
                  </a:lnTo>
                  <a:cubicBezTo>
                    <a:pt x="65099" y="13249"/>
                    <a:pt x="65889" y="20305"/>
                    <a:pt x="61903" y="26490"/>
                  </a:cubicBezTo>
                  <a:cubicBezTo>
                    <a:pt x="58572" y="31657"/>
                    <a:pt x="53147" y="34015"/>
                    <a:pt x="47579" y="34015"/>
                  </a:cubicBezTo>
                  <a:cubicBezTo>
                    <a:pt x="44593" y="34015"/>
                    <a:pt x="41565" y="33337"/>
                    <a:pt x="38798" y="32050"/>
                  </a:cubicBezTo>
                  <a:lnTo>
                    <a:pt x="38798" y="32050"/>
                  </a:lnTo>
                  <a:cubicBezTo>
                    <a:pt x="41016" y="32787"/>
                    <a:pt x="43448" y="33071"/>
                    <a:pt x="45561" y="33148"/>
                  </a:cubicBezTo>
                  <a:cubicBezTo>
                    <a:pt x="45826" y="33158"/>
                    <a:pt x="46091" y="33163"/>
                    <a:pt x="46355" y="33163"/>
                  </a:cubicBezTo>
                  <a:cubicBezTo>
                    <a:pt x="50350" y="33163"/>
                    <a:pt x="54180" y="32010"/>
                    <a:pt x="57170" y="29243"/>
                  </a:cubicBezTo>
                  <a:cubicBezTo>
                    <a:pt x="63014" y="23834"/>
                    <a:pt x="64111" y="15169"/>
                    <a:pt x="61175" y="8060"/>
                  </a:cubicBezTo>
                  <a:close/>
                  <a:moveTo>
                    <a:pt x="92420" y="82793"/>
                  </a:moveTo>
                  <a:cubicBezTo>
                    <a:pt x="101644" y="82793"/>
                    <a:pt x="111897" y="86061"/>
                    <a:pt x="117151" y="93678"/>
                  </a:cubicBezTo>
                  <a:cubicBezTo>
                    <a:pt x="123772" y="103285"/>
                    <a:pt x="122834" y="116431"/>
                    <a:pt x="118038" y="126581"/>
                  </a:cubicBezTo>
                  <a:cubicBezTo>
                    <a:pt x="113396" y="136407"/>
                    <a:pt x="105216" y="143782"/>
                    <a:pt x="96131" y="149460"/>
                  </a:cubicBezTo>
                  <a:cubicBezTo>
                    <a:pt x="96112" y="149465"/>
                    <a:pt x="96098" y="149460"/>
                    <a:pt x="96075" y="149474"/>
                  </a:cubicBezTo>
                  <a:cubicBezTo>
                    <a:pt x="95928" y="149564"/>
                    <a:pt x="95785" y="149662"/>
                    <a:pt x="95646" y="149767"/>
                  </a:cubicBezTo>
                  <a:cubicBezTo>
                    <a:pt x="95532" y="149836"/>
                    <a:pt x="95426" y="149904"/>
                    <a:pt x="95312" y="149973"/>
                  </a:cubicBezTo>
                  <a:cubicBezTo>
                    <a:pt x="95289" y="149986"/>
                    <a:pt x="95280" y="150005"/>
                    <a:pt x="95262" y="150023"/>
                  </a:cubicBezTo>
                  <a:cubicBezTo>
                    <a:pt x="95225" y="150046"/>
                    <a:pt x="95188" y="150074"/>
                    <a:pt x="95152" y="150096"/>
                  </a:cubicBezTo>
                  <a:cubicBezTo>
                    <a:pt x="94888" y="150243"/>
                    <a:pt x="94613" y="150368"/>
                    <a:pt x="94329" y="150471"/>
                  </a:cubicBezTo>
                  <a:cubicBezTo>
                    <a:pt x="93694" y="150292"/>
                    <a:pt x="93063" y="150105"/>
                    <a:pt x="92436" y="149908"/>
                  </a:cubicBezTo>
                  <a:cubicBezTo>
                    <a:pt x="75752" y="144687"/>
                    <a:pt x="64472" y="129209"/>
                    <a:pt x="64500" y="112324"/>
                  </a:cubicBezTo>
                  <a:cubicBezTo>
                    <a:pt x="64634" y="111340"/>
                    <a:pt x="64720" y="110352"/>
                    <a:pt x="64755" y="109361"/>
                  </a:cubicBezTo>
                  <a:cubicBezTo>
                    <a:pt x="64759" y="109269"/>
                    <a:pt x="64710" y="109204"/>
                    <a:pt x="64636" y="109169"/>
                  </a:cubicBezTo>
                  <a:cubicBezTo>
                    <a:pt x="64839" y="106814"/>
                    <a:pt x="65258" y="104482"/>
                    <a:pt x="65889" y="102204"/>
                  </a:cubicBezTo>
                  <a:cubicBezTo>
                    <a:pt x="67307" y="97088"/>
                    <a:pt x="69821" y="92341"/>
                    <a:pt x="73941" y="88904"/>
                  </a:cubicBezTo>
                  <a:cubicBezTo>
                    <a:pt x="77937" y="85565"/>
                    <a:pt x="83013" y="83623"/>
                    <a:pt x="88161" y="83033"/>
                  </a:cubicBezTo>
                  <a:cubicBezTo>
                    <a:pt x="89540" y="82875"/>
                    <a:pt x="90967" y="82793"/>
                    <a:pt x="92420" y="82793"/>
                  </a:cubicBezTo>
                  <a:close/>
                  <a:moveTo>
                    <a:pt x="29616" y="24561"/>
                  </a:moveTo>
                  <a:cubicBezTo>
                    <a:pt x="30526" y="26317"/>
                    <a:pt x="31747" y="27935"/>
                    <a:pt x="33247" y="29157"/>
                  </a:cubicBezTo>
                  <a:cubicBezTo>
                    <a:pt x="14508" y="44492"/>
                    <a:pt x="6526" y="70367"/>
                    <a:pt x="9310" y="93943"/>
                  </a:cubicBezTo>
                  <a:cubicBezTo>
                    <a:pt x="12067" y="117318"/>
                    <a:pt x="25534" y="138539"/>
                    <a:pt x="46891" y="149018"/>
                  </a:cubicBezTo>
                  <a:cubicBezTo>
                    <a:pt x="55374" y="153181"/>
                    <a:pt x="65286" y="156022"/>
                    <a:pt x="74986" y="156022"/>
                  </a:cubicBezTo>
                  <a:cubicBezTo>
                    <a:pt x="78007" y="156022"/>
                    <a:pt x="81007" y="155747"/>
                    <a:pt x="83937" y="155149"/>
                  </a:cubicBezTo>
                  <a:cubicBezTo>
                    <a:pt x="87050" y="156586"/>
                    <a:pt x="90292" y="157747"/>
                    <a:pt x="93611" y="158661"/>
                  </a:cubicBezTo>
                  <a:cubicBezTo>
                    <a:pt x="86881" y="160581"/>
                    <a:pt x="79955" y="161533"/>
                    <a:pt x="73071" y="161533"/>
                  </a:cubicBezTo>
                  <a:cubicBezTo>
                    <a:pt x="53732" y="161533"/>
                    <a:pt x="34719" y="154021"/>
                    <a:pt x="21281" y="139366"/>
                  </a:cubicBezTo>
                  <a:cubicBezTo>
                    <a:pt x="17235" y="134948"/>
                    <a:pt x="13782" y="129997"/>
                    <a:pt x="11085" y="124646"/>
                  </a:cubicBezTo>
                  <a:cubicBezTo>
                    <a:pt x="7879" y="118292"/>
                    <a:pt x="5849" y="111350"/>
                    <a:pt x="3919" y="104524"/>
                  </a:cubicBezTo>
                  <a:cubicBezTo>
                    <a:pt x="0" y="90646"/>
                    <a:pt x="1702" y="75032"/>
                    <a:pt x="5360" y="61240"/>
                  </a:cubicBezTo>
                  <a:cubicBezTo>
                    <a:pt x="7321" y="53857"/>
                    <a:pt x="10247" y="46716"/>
                    <a:pt x="14427" y="40300"/>
                  </a:cubicBezTo>
                  <a:cubicBezTo>
                    <a:pt x="18510" y="34035"/>
                    <a:pt x="23640" y="28982"/>
                    <a:pt x="29616" y="24561"/>
                  </a:cubicBezTo>
                  <a:close/>
                  <a:moveTo>
                    <a:pt x="45854" y="1"/>
                  </a:moveTo>
                  <a:cubicBezTo>
                    <a:pt x="40447" y="1"/>
                    <a:pt x="35078" y="2207"/>
                    <a:pt x="31463" y="6679"/>
                  </a:cubicBezTo>
                  <a:cubicBezTo>
                    <a:pt x="28395" y="10483"/>
                    <a:pt x="27032" y="15395"/>
                    <a:pt x="28057" y="20208"/>
                  </a:cubicBezTo>
                  <a:cubicBezTo>
                    <a:pt x="28329" y="21489"/>
                    <a:pt x="28747" y="22732"/>
                    <a:pt x="29300" y="23917"/>
                  </a:cubicBezTo>
                  <a:cubicBezTo>
                    <a:pt x="18212" y="30395"/>
                    <a:pt x="10681" y="42353"/>
                    <a:pt x="6448" y="54180"/>
                  </a:cubicBezTo>
                  <a:cubicBezTo>
                    <a:pt x="3942" y="61191"/>
                    <a:pt x="2455" y="68524"/>
                    <a:pt x="1591" y="75909"/>
                  </a:cubicBezTo>
                  <a:cubicBezTo>
                    <a:pt x="727" y="83316"/>
                    <a:pt x="178" y="90971"/>
                    <a:pt x="1446" y="98360"/>
                  </a:cubicBezTo>
                  <a:cubicBezTo>
                    <a:pt x="2726" y="105828"/>
                    <a:pt x="5273" y="113518"/>
                    <a:pt x="8141" y="120514"/>
                  </a:cubicBezTo>
                  <a:cubicBezTo>
                    <a:pt x="10427" y="126097"/>
                    <a:pt x="13504" y="131323"/>
                    <a:pt x="17221" y="136069"/>
                  </a:cubicBezTo>
                  <a:cubicBezTo>
                    <a:pt x="24967" y="145960"/>
                    <a:pt x="35415" y="153618"/>
                    <a:pt x="47157" y="158072"/>
                  </a:cubicBezTo>
                  <a:cubicBezTo>
                    <a:pt x="55292" y="161155"/>
                    <a:pt x="63941" y="162643"/>
                    <a:pt x="72602" y="162643"/>
                  </a:cubicBezTo>
                  <a:cubicBezTo>
                    <a:pt x="80126" y="162643"/>
                    <a:pt x="87658" y="161520"/>
                    <a:pt x="94869" y="159343"/>
                  </a:cubicBezTo>
                  <a:cubicBezTo>
                    <a:pt x="95024" y="159292"/>
                    <a:pt x="95126" y="159192"/>
                    <a:pt x="95175" y="159073"/>
                  </a:cubicBezTo>
                  <a:cubicBezTo>
                    <a:pt x="98213" y="159827"/>
                    <a:pt x="101297" y="160383"/>
                    <a:pt x="104407" y="160737"/>
                  </a:cubicBezTo>
                  <a:cubicBezTo>
                    <a:pt x="108399" y="161191"/>
                    <a:pt x="112435" y="161421"/>
                    <a:pt x="116476" y="161421"/>
                  </a:cubicBezTo>
                  <a:cubicBezTo>
                    <a:pt x="125772" y="161421"/>
                    <a:pt x="135098" y="160206"/>
                    <a:pt x="144008" y="157724"/>
                  </a:cubicBezTo>
                  <a:cubicBezTo>
                    <a:pt x="169272" y="150692"/>
                    <a:pt x="191342" y="132772"/>
                    <a:pt x="200296" y="107701"/>
                  </a:cubicBezTo>
                  <a:cubicBezTo>
                    <a:pt x="200359" y="107523"/>
                    <a:pt x="200300" y="107387"/>
                    <a:pt x="200190" y="107295"/>
                  </a:cubicBezTo>
                  <a:lnTo>
                    <a:pt x="199628" y="107276"/>
                  </a:lnTo>
                  <a:cubicBezTo>
                    <a:pt x="199560" y="107326"/>
                    <a:pt x="199508" y="107394"/>
                    <a:pt x="199477" y="107473"/>
                  </a:cubicBezTo>
                  <a:cubicBezTo>
                    <a:pt x="191973" y="128410"/>
                    <a:pt x="174809" y="144853"/>
                    <a:pt x="154366" y="153179"/>
                  </a:cubicBezTo>
                  <a:cubicBezTo>
                    <a:pt x="143255" y="157701"/>
                    <a:pt x="131266" y="160019"/>
                    <a:pt x="119290" y="160343"/>
                  </a:cubicBezTo>
                  <a:cubicBezTo>
                    <a:pt x="118186" y="160374"/>
                    <a:pt x="117079" y="160390"/>
                    <a:pt x="115970" y="160390"/>
                  </a:cubicBezTo>
                  <a:cubicBezTo>
                    <a:pt x="104459" y="160390"/>
                    <a:pt x="92800" y="158672"/>
                    <a:pt x="82478" y="153371"/>
                  </a:cubicBezTo>
                  <a:cubicBezTo>
                    <a:pt x="77119" y="150618"/>
                    <a:pt x="72025" y="147061"/>
                    <a:pt x="67947" y="142602"/>
                  </a:cubicBezTo>
                  <a:cubicBezTo>
                    <a:pt x="63516" y="137756"/>
                    <a:pt x="61024" y="131752"/>
                    <a:pt x="58770" y="125675"/>
                  </a:cubicBezTo>
                  <a:cubicBezTo>
                    <a:pt x="56759" y="120253"/>
                    <a:pt x="55382" y="114683"/>
                    <a:pt x="55738" y="108867"/>
                  </a:cubicBezTo>
                  <a:cubicBezTo>
                    <a:pt x="56054" y="103710"/>
                    <a:pt x="57526" y="98634"/>
                    <a:pt x="59941" y="94075"/>
                  </a:cubicBezTo>
                  <a:cubicBezTo>
                    <a:pt x="64965" y="84569"/>
                    <a:pt x="73845" y="77921"/>
                    <a:pt x="84422" y="75895"/>
                  </a:cubicBezTo>
                  <a:cubicBezTo>
                    <a:pt x="86931" y="75415"/>
                    <a:pt x="89490" y="75183"/>
                    <a:pt x="92055" y="75183"/>
                  </a:cubicBezTo>
                  <a:cubicBezTo>
                    <a:pt x="100878" y="75183"/>
                    <a:pt x="109783" y="77930"/>
                    <a:pt x="117055" y="82800"/>
                  </a:cubicBezTo>
                  <a:cubicBezTo>
                    <a:pt x="123516" y="87130"/>
                    <a:pt x="126026" y="93769"/>
                    <a:pt x="128138" y="100962"/>
                  </a:cubicBezTo>
                  <a:cubicBezTo>
                    <a:pt x="130301" y="108327"/>
                    <a:pt x="130722" y="115576"/>
                    <a:pt x="128211" y="122914"/>
                  </a:cubicBezTo>
                  <a:cubicBezTo>
                    <a:pt x="124041" y="135091"/>
                    <a:pt x="115336" y="145327"/>
                    <a:pt x="104814" y="152557"/>
                  </a:cubicBezTo>
                  <a:cubicBezTo>
                    <a:pt x="101518" y="152137"/>
                    <a:pt x="98257" y="151519"/>
                    <a:pt x="95075" y="150668"/>
                  </a:cubicBezTo>
                  <a:cubicBezTo>
                    <a:pt x="95144" y="150641"/>
                    <a:pt x="95203" y="150613"/>
                    <a:pt x="95267" y="150581"/>
                  </a:cubicBezTo>
                  <a:cubicBezTo>
                    <a:pt x="95332" y="150641"/>
                    <a:pt x="95418" y="150680"/>
                    <a:pt x="95514" y="150680"/>
                  </a:cubicBezTo>
                  <a:cubicBezTo>
                    <a:pt x="95572" y="150680"/>
                    <a:pt x="95634" y="150665"/>
                    <a:pt x="95697" y="150632"/>
                  </a:cubicBezTo>
                  <a:cubicBezTo>
                    <a:pt x="113369" y="141006"/>
                    <a:pt x="128509" y="120348"/>
                    <a:pt x="121248" y="99440"/>
                  </a:cubicBezTo>
                  <a:cubicBezTo>
                    <a:pt x="117667" y="89128"/>
                    <a:pt x="108724" y="83907"/>
                    <a:pt x="98329" y="82237"/>
                  </a:cubicBezTo>
                  <a:cubicBezTo>
                    <a:pt x="96331" y="81917"/>
                    <a:pt x="94288" y="81749"/>
                    <a:pt x="92245" y="81749"/>
                  </a:cubicBezTo>
                  <a:cubicBezTo>
                    <a:pt x="84189" y="81749"/>
                    <a:pt x="76114" y="84360"/>
                    <a:pt x="70643" y="90563"/>
                  </a:cubicBezTo>
                  <a:cubicBezTo>
                    <a:pt x="63789" y="98337"/>
                    <a:pt x="62225" y="110313"/>
                    <a:pt x="64123" y="120184"/>
                  </a:cubicBezTo>
                  <a:cubicBezTo>
                    <a:pt x="65998" y="129951"/>
                    <a:pt x="71613" y="138744"/>
                    <a:pt x="79592" y="144661"/>
                  </a:cubicBezTo>
                  <a:cubicBezTo>
                    <a:pt x="86738" y="149960"/>
                    <a:pt x="95426" y="152351"/>
                    <a:pt x="104178" y="153472"/>
                  </a:cubicBezTo>
                  <a:cubicBezTo>
                    <a:pt x="104240" y="153561"/>
                    <a:pt x="104337" y="153624"/>
                    <a:pt x="104449" y="153624"/>
                  </a:cubicBezTo>
                  <a:cubicBezTo>
                    <a:pt x="104507" y="153624"/>
                    <a:pt x="104570" y="153607"/>
                    <a:pt x="104634" y="153567"/>
                  </a:cubicBezTo>
                  <a:cubicBezTo>
                    <a:pt x="104654" y="153553"/>
                    <a:pt x="104671" y="153544"/>
                    <a:pt x="104689" y="153530"/>
                  </a:cubicBezTo>
                  <a:cubicBezTo>
                    <a:pt x="106518" y="153754"/>
                    <a:pt x="108352" y="153934"/>
                    <a:pt x="110172" y="154061"/>
                  </a:cubicBezTo>
                  <a:cubicBezTo>
                    <a:pt x="112512" y="154230"/>
                    <a:pt x="114861" y="154315"/>
                    <a:pt x="117211" y="154315"/>
                  </a:cubicBezTo>
                  <a:cubicBezTo>
                    <a:pt x="126121" y="154315"/>
                    <a:pt x="135044" y="153085"/>
                    <a:pt x="143569" y="150495"/>
                  </a:cubicBezTo>
                  <a:cubicBezTo>
                    <a:pt x="164859" y="144029"/>
                    <a:pt x="183679" y="128304"/>
                    <a:pt x="191365" y="107098"/>
                  </a:cubicBezTo>
                  <a:cubicBezTo>
                    <a:pt x="191478" y="106783"/>
                    <a:pt x="191228" y="106583"/>
                    <a:pt x="190970" y="106583"/>
                  </a:cubicBezTo>
                  <a:cubicBezTo>
                    <a:pt x="190799" y="106583"/>
                    <a:pt x="190624" y="106670"/>
                    <a:pt x="190546" y="106869"/>
                  </a:cubicBezTo>
                  <a:cubicBezTo>
                    <a:pt x="190490" y="107010"/>
                    <a:pt x="190432" y="107152"/>
                    <a:pt x="190372" y="107294"/>
                  </a:cubicBezTo>
                  <a:lnTo>
                    <a:pt x="190277" y="107537"/>
                  </a:lnTo>
                  <a:cubicBezTo>
                    <a:pt x="183483" y="124403"/>
                    <a:pt x="170076" y="137933"/>
                    <a:pt x="153597" y="145537"/>
                  </a:cubicBezTo>
                  <a:cubicBezTo>
                    <a:pt x="143999" y="149964"/>
                    <a:pt x="133534" y="152419"/>
                    <a:pt x="122994" y="153068"/>
                  </a:cubicBezTo>
                  <a:cubicBezTo>
                    <a:pt x="120833" y="153203"/>
                    <a:pt x="118648" y="153274"/>
                    <a:pt x="116454" y="153274"/>
                  </a:cubicBezTo>
                  <a:cubicBezTo>
                    <a:pt x="112970" y="153274"/>
                    <a:pt x="109463" y="153094"/>
                    <a:pt x="105985" y="152698"/>
                  </a:cubicBezTo>
                  <a:cubicBezTo>
                    <a:pt x="115454" y="146488"/>
                    <a:pt x="123031" y="137422"/>
                    <a:pt x="127590" y="127065"/>
                  </a:cubicBezTo>
                  <a:cubicBezTo>
                    <a:pt x="130214" y="121107"/>
                    <a:pt x="131567" y="114876"/>
                    <a:pt x="130735" y="108364"/>
                  </a:cubicBezTo>
                  <a:cubicBezTo>
                    <a:pt x="129939" y="102151"/>
                    <a:pt x="127950" y="95378"/>
                    <a:pt x="124987" y="89832"/>
                  </a:cubicBezTo>
                  <a:cubicBezTo>
                    <a:pt x="119743" y="80010"/>
                    <a:pt x="106359" y="75360"/>
                    <a:pt x="95911" y="74413"/>
                  </a:cubicBezTo>
                  <a:cubicBezTo>
                    <a:pt x="94629" y="74297"/>
                    <a:pt x="93343" y="74238"/>
                    <a:pt x="92060" y="74238"/>
                  </a:cubicBezTo>
                  <a:cubicBezTo>
                    <a:pt x="82122" y="74238"/>
                    <a:pt x="72334" y="77750"/>
                    <a:pt x="65299" y="84999"/>
                  </a:cubicBezTo>
                  <a:cubicBezTo>
                    <a:pt x="58217" y="92297"/>
                    <a:pt x="54193" y="102613"/>
                    <a:pt x="54755" y="112795"/>
                  </a:cubicBezTo>
                  <a:cubicBezTo>
                    <a:pt x="55112" y="119278"/>
                    <a:pt x="57498" y="125442"/>
                    <a:pt x="59981" y="131372"/>
                  </a:cubicBezTo>
                  <a:cubicBezTo>
                    <a:pt x="62396" y="137130"/>
                    <a:pt x="65606" y="142112"/>
                    <a:pt x="70288" y="146283"/>
                  </a:cubicBezTo>
                  <a:cubicBezTo>
                    <a:pt x="74078" y="149657"/>
                    <a:pt x="78290" y="152401"/>
                    <a:pt x="82770" y="154587"/>
                  </a:cubicBezTo>
                  <a:cubicBezTo>
                    <a:pt x="80507" y="154758"/>
                    <a:pt x="78263" y="154850"/>
                    <a:pt x="76038" y="154850"/>
                  </a:cubicBezTo>
                  <a:cubicBezTo>
                    <a:pt x="67583" y="154850"/>
                    <a:pt x="59386" y="153522"/>
                    <a:pt x="51321" y="150174"/>
                  </a:cubicBezTo>
                  <a:cubicBezTo>
                    <a:pt x="40718" y="145777"/>
                    <a:pt x="31171" y="138497"/>
                    <a:pt x="24198" y="129380"/>
                  </a:cubicBezTo>
                  <a:cubicBezTo>
                    <a:pt x="9914" y="110715"/>
                    <a:pt x="6256" y="85077"/>
                    <a:pt x="12900" y="62746"/>
                  </a:cubicBezTo>
                  <a:cubicBezTo>
                    <a:pt x="16681" y="50034"/>
                    <a:pt x="23741" y="38361"/>
                    <a:pt x="33997" y="29856"/>
                  </a:cubicBezTo>
                  <a:cubicBezTo>
                    <a:pt x="34026" y="29833"/>
                    <a:pt x="34051" y="29805"/>
                    <a:pt x="34074" y="29774"/>
                  </a:cubicBezTo>
                  <a:cubicBezTo>
                    <a:pt x="34515" y="30071"/>
                    <a:pt x="34981" y="30330"/>
                    <a:pt x="35464" y="30552"/>
                  </a:cubicBezTo>
                  <a:cubicBezTo>
                    <a:pt x="38865" y="33293"/>
                    <a:pt x="43188" y="34676"/>
                    <a:pt x="47483" y="34676"/>
                  </a:cubicBezTo>
                  <a:cubicBezTo>
                    <a:pt x="53247" y="34676"/>
                    <a:pt x="58961" y="32185"/>
                    <a:pt x="62336" y="27136"/>
                  </a:cubicBezTo>
                  <a:cubicBezTo>
                    <a:pt x="68157" y="18421"/>
                    <a:pt x="64604" y="5608"/>
                    <a:pt x="54517" y="1928"/>
                  </a:cubicBezTo>
                  <a:cubicBezTo>
                    <a:pt x="54489" y="1918"/>
                    <a:pt x="54459" y="1913"/>
                    <a:pt x="54429" y="1913"/>
                  </a:cubicBezTo>
                  <a:cubicBezTo>
                    <a:pt x="54409" y="1913"/>
                    <a:pt x="54390" y="1915"/>
                    <a:pt x="54371" y="1919"/>
                  </a:cubicBezTo>
                  <a:cubicBezTo>
                    <a:pt x="51701" y="643"/>
                    <a:pt x="48772" y="1"/>
                    <a:pt x="4585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931;p57">
              <a:extLst>
                <a:ext uri="{FF2B5EF4-FFF2-40B4-BE49-F238E27FC236}">
                  <a16:creationId xmlns:a16="http://schemas.microsoft.com/office/drawing/2014/main" id="{B2D51059-5742-4A17-9614-DE0069ED95F1}"/>
                </a:ext>
              </a:extLst>
            </p:cNvPr>
            <p:cNvSpPr/>
            <p:nvPr/>
          </p:nvSpPr>
          <p:spPr>
            <a:xfrm>
              <a:off x="4688000" y="3077500"/>
              <a:ext cx="926225" cy="1021050"/>
            </a:xfrm>
            <a:custGeom>
              <a:avLst/>
              <a:gdLst/>
              <a:ahLst/>
              <a:cxnLst/>
              <a:rect l="l" t="t" r="r" b="b"/>
              <a:pathLst>
                <a:path w="37049" h="40842" extrusionOk="0">
                  <a:moveTo>
                    <a:pt x="494" y="0"/>
                  </a:moveTo>
                  <a:lnTo>
                    <a:pt x="46" y="37"/>
                  </a:lnTo>
                  <a:cubicBezTo>
                    <a:pt x="14" y="82"/>
                    <a:pt x="0" y="135"/>
                    <a:pt x="4" y="189"/>
                  </a:cubicBezTo>
                  <a:cubicBezTo>
                    <a:pt x="805" y="8794"/>
                    <a:pt x="2734" y="17902"/>
                    <a:pt x="7238" y="25383"/>
                  </a:cubicBezTo>
                  <a:cubicBezTo>
                    <a:pt x="11563" y="32565"/>
                    <a:pt x="18115" y="37115"/>
                    <a:pt x="26237" y="39073"/>
                  </a:cubicBezTo>
                  <a:cubicBezTo>
                    <a:pt x="29583" y="39877"/>
                    <a:pt x="33182" y="40499"/>
                    <a:pt x="36872" y="40842"/>
                  </a:cubicBezTo>
                  <a:lnTo>
                    <a:pt x="36967" y="40600"/>
                  </a:lnTo>
                  <a:cubicBezTo>
                    <a:pt x="36934" y="40348"/>
                    <a:pt x="36962" y="40092"/>
                    <a:pt x="37049" y="39854"/>
                  </a:cubicBezTo>
                  <a:lnTo>
                    <a:pt x="36899" y="39840"/>
                  </a:lnTo>
                  <a:cubicBezTo>
                    <a:pt x="36770" y="39771"/>
                    <a:pt x="36647" y="39704"/>
                    <a:pt x="36519" y="39648"/>
                  </a:cubicBezTo>
                  <a:cubicBezTo>
                    <a:pt x="36510" y="39644"/>
                    <a:pt x="36501" y="39642"/>
                    <a:pt x="36492" y="39642"/>
                  </a:cubicBezTo>
                  <a:cubicBezTo>
                    <a:pt x="36436" y="39642"/>
                    <a:pt x="36397" y="39719"/>
                    <a:pt x="36461" y="39754"/>
                  </a:cubicBezTo>
                  <a:cubicBezTo>
                    <a:pt x="36493" y="39773"/>
                    <a:pt x="36528" y="39785"/>
                    <a:pt x="36565" y="39805"/>
                  </a:cubicBezTo>
                  <a:cubicBezTo>
                    <a:pt x="34220" y="39581"/>
                    <a:pt x="31897" y="39260"/>
                    <a:pt x="29620" y="38861"/>
                  </a:cubicBezTo>
                  <a:cubicBezTo>
                    <a:pt x="21271" y="37403"/>
                    <a:pt x="14055" y="33810"/>
                    <a:pt x="9135" y="26736"/>
                  </a:cubicBezTo>
                  <a:cubicBezTo>
                    <a:pt x="3584" y="18766"/>
                    <a:pt x="2295" y="9416"/>
                    <a:pt x="553" y="115"/>
                  </a:cubicBezTo>
                  <a:cubicBezTo>
                    <a:pt x="544" y="73"/>
                    <a:pt x="523" y="34"/>
                    <a:pt x="494"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932;p57">
              <a:extLst>
                <a:ext uri="{FF2B5EF4-FFF2-40B4-BE49-F238E27FC236}">
                  <a16:creationId xmlns:a16="http://schemas.microsoft.com/office/drawing/2014/main" id="{37723BE3-27D4-48B9-9D8C-FE4461E50309}"/>
                </a:ext>
              </a:extLst>
            </p:cNvPr>
            <p:cNvSpPr/>
            <p:nvPr/>
          </p:nvSpPr>
          <p:spPr>
            <a:xfrm>
              <a:off x="5012750" y="260875"/>
              <a:ext cx="508800" cy="280900"/>
            </a:xfrm>
            <a:custGeom>
              <a:avLst/>
              <a:gdLst/>
              <a:ahLst/>
              <a:cxnLst/>
              <a:rect l="l" t="t" r="r" b="b"/>
              <a:pathLst>
                <a:path w="20352" h="11236" extrusionOk="0">
                  <a:moveTo>
                    <a:pt x="4488" y="1227"/>
                  </a:moveTo>
                  <a:cubicBezTo>
                    <a:pt x="4498" y="1227"/>
                    <a:pt x="4507" y="1227"/>
                    <a:pt x="4517" y="1227"/>
                  </a:cubicBezTo>
                  <a:cubicBezTo>
                    <a:pt x="4759" y="1232"/>
                    <a:pt x="4782" y="1552"/>
                    <a:pt x="4572" y="1634"/>
                  </a:cubicBezTo>
                  <a:cubicBezTo>
                    <a:pt x="4096" y="1812"/>
                    <a:pt x="3621" y="1908"/>
                    <a:pt x="3177" y="2178"/>
                  </a:cubicBezTo>
                  <a:cubicBezTo>
                    <a:pt x="2706" y="2467"/>
                    <a:pt x="2327" y="2855"/>
                    <a:pt x="2034" y="3326"/>
                  </a:cubicBezTo>
                  <a:cubicBezTo>
                    <a:pt x="2016" y="3355"/>
                    <a:pt x="1990" y="3367"/>
                    <a:pt x="1964" y="3367"/>
                  </a:cubicBezTo>
                  <a:cubicBezTo>
                    <a:pt x="1905" y="3367"/>
                    <a:pt x="1847" y="3304"/>
                    <a:pt x="1879" y="3234"/>
                  </a:cubicBezTo>
                  <a:cubicBezTo>
                    <a:pt x="2323" y="2269"/>
                    <a:pt x="3347" y="1227"/>
                    <a:pt x="4488" y="1227"/>
                  </a:cubicBezTo>
                  <a:close/>
                  <a:moveTo>
                    <a:pt x="6578" y="1670"/>
                  </a:moveTo>
                  <a:cubicBezTo>
                    <a:pt x="6830" y="1670"/>
                    <a:pt x="6870" y="2037"/>
                    <a:pt x="6634" y="2105"/>
                  </a:cubicBezTo>
                  <a:cubicBezTo>
                    <a:pt x="6090" y="2269"/>
                    <a:pt x="5564" y="2361"/>
                    <a:pt x="5052" y="2622"/>
                  </a:cubicBezTo>
                  <a:cubicBezTo>
                    <a:pt x="4544" y="2883"/>
                    <a:pt x="4114" y="3239"/>
                    <a:pt x="3716" y="3641"/>
                  </a:cubicBezTo>
                  <a:cubicBezTo>
                    <a:pt x="3690" y="3668"/>
                    <a:pt x="3657" y="3680"/>
                    <a:pt x="3625" y="3680"/>
                  </a:cubicBezTo>
                  <a:cubicBezTo>
                    <a:pt x="3523" y="3680"/>
                    <a:pt x="3420" y="3569"/>
                    <a:pt x="3492" y="3468"/>
                  </a:cubicBezTo>
                  <a:cubicBezTo>
                    <a:pt x="4173" y="2539"/>
                    <a:pt x="5385" y="1689"/>
                    <a:pt x="6574" y="1670"/>
                  </a:cubicBezTo>
                  <a:cubicBezTo>
                    <a:pt x="6575" y="1670"/>
                    <a:pt x="6576" y="1670"/>
                    <a:pt x="6578" y="1670"/>
                  </a:cubicBezTo>
                  <a:close/>
                  <a:moveTo>
                    <a:pt x="4449" y="1"/>
                  </a:moveTo>
                  <a:cubicBezTo>
                    <a:pt x="3279" y="1"/>
                    <a:pt x="2260" y="424"/>
                    <a:pt x="1564" y="1954"/>
                  </a:cubicBezTo>
                  <a:cubicBezTo>
                    <a:pt x="1102" y="2969"/>
                    <a:pt x="864" y="4213"/>
                    <a:pt x="654" y="5311"/>
                  </a:cubicBezTo>
                  <a:cubicBezTo>
                    <a:pt x="293" y="7171"/>
                    <a:pt x="0" y="9717"/>
                    <a:pt x="2190" y="10449"/>
                  </a:cubicBezTo>
                  <a:cubicBezTo>
                    <a:pt x="3475" y="10880"/>
                    <a:pt x="4829" y="10939"/>
                    <a:pt x="6159" y="11130"/>
                  </a:cubicBezTo>
                  <a:cubicBezTo>
                    <a:pt x="6223" y="11140"/>
                    <a:pt x="6249" y="11186"/>
                    <a:pt x="6254" y="11236"/>
                  </a:cubicBezTo>
                  <a:cubicBezTo>
                    <a:pt x="10480" y="8278"/>
                    <a:pt x="15390" y="6225"/>
                    <a:pt x="20351" y="4848"/>
                  </a:cubicBezTo>
                  <a:cubicBezTo>
                    <a:pt x="17279" y="1433"/>
                    <a:pt x="10886" y="1158"/>
                    <a:pt x="6688" y="312"/>
                  </a:cubicBezTo>
                  <a:cubicBezTo>
                    <a:pt x="5912" y="154"/>
                    <a:pt x="5153" y="1"/>
                    <a:pt x="4449"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933;p57">
              <a:extLst>
                <a:ext uri="{FF2B5EF4-FFF2-40B4-BE49-F238E27FC236}">
                  <a16:creationId xmlns:a16="http://schemas.microsoft.com/office/drawing/2014/main" id="{047404AA-2681-43B3-BF90-C2A02AF0C3FE}"/>
                </a:ext>
              </a:extLst>
            </p:cNvPr>
            <p:cNvSpPr/>
            <p:nvPr/>
          </p:nvSpPr>
          <p:spPr>
            <a:xfrm>
              <a:off x="4976100" y="3729375"/>
              <a:ext cx="96525" cy="91150"/>
            </a:xfrm>
            <a:custGeom>
              <a:avLst/>
              <a:gdLst/>
              <a:ahLst/>
              <a:cxnLst/>
              <a:rect l="l" t="t" r="r" b="b"/>
              <a:pathLst>
                <a:path w="3861" h="3646" extrusionOk="0">
                  <a:moveTo>
                    <a:pt x="208" y="1"/>
                  </a:moveTo>
                  <a:cubicBezTo>
                    <a:pt x="104" y="1"/>
                    <a:pt x="0" y="87"/>
                    <a:pt x="39" y="213"/>
                  </a:cubicBezTo>
                  <a:cubicBezTo>
                    <a:pt x="551" y="1749"/>
                    <a:pt x="1904" y="3044"/>
                    <a:pt x="3390" y="3629"/>
                  </a:cubicBezTo>
                  <a:cubicBezTo>
                    <a:pt x="3420" y="3641"/>
                    <a:pt x="3449" y="3646"/>
                    <a:pt x="3477" y="3646"/>
                  </a:cubicBezTo>
                  <a:cubicBezTo>
                    <a:pt x="3720" y="3646"/>
                    <a:pt x="3860" y="3239"/>
                    <a:pt x="3606" y="3116"/>
                  </a:cubicBezTo>
                  <a:cubicBezTo>
                    <a:pt x="2156" y="2412"/>
                    <a:pt x="1191" y="1447"/>
                    <a:pt x="355" y="81"/>
                  </a:cubicBezTo>
                  <a:cubicBezTo>
                    <a:pt x="320" y="25"/>
                    <a:pt x="264" y="1"/>
                    <a:pt x="208"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934;p57">
              <a:extLst>
                <a:ext uri="{FF2B5EF4-FFF2-40B4-BE49-F238E27FC236}">
                  <a16:creationId xmlns:a16="http://schemas.microsoft.com/office/drawing/2014/main" id="{04968277-1645-42B0-B359-393D8F909C3A}"/>
                </a:ext>
              </a:extLst>
            </p:cNvPr>
            <p:cNvSpPr/>
            <p:nvPr/>
          </p:nvSpPr>
          <p:spPr>
            <a:xfrm>
              <a:off x="4919700" y="3711450"/>
              <a:ext cx="105700" cy="108075"/>
            </a:xfrm>
            <a:custGeom>
              <a:avLst/>
              <a:gdLst/>
              <a:ahLst/>
              <a:cxnLst/>
              <a:rect l="l" t="t" r="r" b="b"/>
              <a:pathLst>
                <a:path w="4228" h="4323" extrusionOk="0">
                  <a:moveTo>
                    <a:pt x="234" y="1"/>
                  </a:moveTo>
                  <a:cubicBezTo>
                    <a:pt x="114" y="1"/>
                    <a:pt x="0" y="122"/>
                    <a:pt x="73" y="267"/>
                  </a:cubicBezTo>
                  <a:cubicBezTo>
                    <a:pt x="849" y="1789"/>
                    <a:pt x="2207" y="3509"/>
                    <a:pt x="3758" y="4295"/>
                  </a:cubicBezTo>
                  <a:cubicBezTo>
                    <a:pt x="3794" y="4314"/>
                    <a:pt x="3832" y="4322"/>
                    <a:pt x="3868" y="4322"/>
                  </a:cubicBezTo>
                  <a:cubicBezTo>
                    <a:pt x="4063" y="4322"/>
                    <a:pt x="4227" y="4081"/>
                    <a:pt x="4050" y="3916"/>
                  </a:cubicBezTo>
                  <a:cubicBezTo>
                    <a:pt x="3419" y="3335"/>
                    <a:pt x="2715" y="2859"/>
                    <a:pt x="2112" y="2242"/>
                  </a:cubicBezTo>
                  <a:cubicBezTo>
                    <a:pt x="1458" y="1579"/>
                    <a:pt x="914" y="847"/>
                    <a:pt x="384" y="84"/>
                  </a:cubicBezTo>
                  <a:cubicBezTo>
                    <a:pt x="344" y="25"/>
                    <a:pt x="288" y="1"/>
                    <a:pt x="234"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935;p57">
              <a:extLst>
                <a:ext uri="{FF2B5EF4-FFF2-40B4-BE49-F238E27FC236}">
                  <a16:creationId xmlns:a16="http://schemas.microsoft.com/office/drawing/2014/main" id="{8782B9F2-423B-47E5-94FC-9F6C1E375BC8}"/>
                </a:ext>
              </a:extLst>
            </p:cNvPr>
            <p:cNvSpPr/>
            <p:nvPr/>
          </p:nvSpPr>
          <p:spPr>
            <a:xfrm>
              <a:off x="4145175" y="5317500"/>
              <a:ext cx="120425" cy="26450"/>
            </a:xfrm>
            <a:custGeom>
              <a:avLst/>
              <a:gdLst/>
              <a:ahLst/>
              <a:cxnLst/>
              <a:rect l="l" t="t" r="r" b="b"/>
              <a:pathLst>
                <a:path w="4817" h="1058" extrusionOk="0">
                  <a:moveTo>
                    <a:pt x="4478" y="1"/>
                  </a:moveTo>
                  <a:cubicBezTo>
                    <a:pt x="4449" y="1"/>
                    <a:pt x="4418" y="7"/>
                    <a:pt x="4387" y="20"/>
                  </a:cubicBezTo>
                  <a:cubicBezTo>
                    <a:pt x="3238" y="510"/>
                    <a:pt x="2123" y="764"/>
                    <a:pt x="919" y="764"/>
                  </a:cubicBezTo>
                  <a:cubicBezTo>
                    <a:pt x="662" y="764"/>
                    <a:pt x="401" y="752"/>
                    <a:pt x="135" y="729"/>
                  </a:cubicBezTo>
                  <a:cubicBezTo>
                    <a:pt x="133" y="729"/>
                    <a:pt x="130" y="729"/>
                    <a:pt x="128" y="729"/>
                  </a:cubicBezTo>
                  <a:cubicBezTo>
                    <a:pt x="24" y="729"/>
                    <a:pt x="0" y="908"/>
                    <a:pt x="107" y="926"/>
                  </a:cubicBezTo>
                  <a:cubicBezTo>
                    <a:pt x="572" y="1014"/>
                    <a:pt x="1047" y="1058"/>
                    <a:pt x="1522" y="1058"/>
                  </a:cubicBezTo>
                  <a:cubicBezTo>
                    <a:pt x="2581" y="1058"/>
                    <a:pt x="3641" y="838"/>
                    <a:pt x="4597" y="387"/>
                  </a:cubicBezTo>
                  <a:cubicBezTo>
                    <a:pt x="4816" y="282"/>
                    <a:pt x="4677" y="1"/>
                    <a:pt x="4478"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936;p57">
              <a:extLst>
                <a:ext uri="{FF2B5EF4-FFF2-40B4-BE49-F238E27FC236}">
                  <a16:creationId xmlns:a16="http://schemas.microsoft.com/office/drawing/2014/main" id="{10BA1CBD-7137-43B7-9E20-82C8B0F0676D}"/>
                </a:ext>
              </a:extLst>
            </p:cNvPr>
            <p:cNvSpPr/>
            <p:nvPr/>
          </p:nvSpPr>
          <p:spPr>
            <a:xfrm>
              <a:off x="4075050" y="5350675"/>
              <a:ext cx="157425" cy="23000"/>
            </a:xfrm>
            <a:custGeom>
              <a:avLst/>
              <a:gdLst/>
              <a:ahLst/>
              <a:cxnLst/>
              <a:rect l="l" t="t" r="r" b="b"/>
              <a:pathLst>
                <a:path w="6297" h="920" extrusionOk="0">
                  <a:moveTo>
                    <a:pt x="6140" y="1"/>
                  </a:moveTo>
                  <a:cubicBezTo>
                    <a:pt x="6134" y="1"/>
                    <a:pt x="6128" y="1"/>
                    <a:pt x="6122" y="2"/>
                  </a:cubicBezTo>
                  <a:cubicBezTo>
                    <a:pt x="4322" y="211"/>
                    <a:pt x="2597" y="521"/>
                    <a:pt x="795" y="521"/>
                  </a:cubicBezTo>
                  <a:cubicBezTo>
                    <a:pt x="597" y="521"/>
                    <a:pt x="397" y="517"/>
                    <a:pt x="196" y="509"/>
                  </a:cubicBezTo>
                  <a:cubicBezTo>
                    <a:pt x="193" y="509"/>
                    <a:pt x="189" y="509"/>
                    <a:pt x="186" y="509"/>
                  </a:cubicBezTo>
                  <a:cubicBezTo>
                    <a:pt x="0" y="509"/>
                    <a:pt x="12" y="788"/>
                    <a:pt x="196" y="806"/>
                  </a:cubicBezTo>
                  <a:cubicBezTo>
                    <a:pt x="871" y="874"/>
                    <a:pt x="1570" y="919"/>
                    <a:pt x="2274" y="919"/>
                  </a:cubicBezTo>
                  <a:cubicBezTo>
                    <a:pt x="3602" y="919"/>
                    <a:pt x="4945" y="758"/>
                    <a:pt x="6159" y="289"/>
                  </a:cubicBezTo>
                  <a:cubicBezTo>
                    <a:pt x="6291" y="236"/>
                    <a:pt x="6296" y="1"/>
                    <a:pt x="6140"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937;p57">
              <a:extLst>
                <a:ext uri="{FF2B5EF4-FFF2-40B4-BE49-F238E27FC236}">
                  <a16:creationId xmlns:a16="http://schemas.microsoft.com/office/drawing/2014/main" id="{1E744B7E-C49B-43A7-8470-84F1604AD0D2}"/>
                </a:ext>
              </a:extLst>
            </p:cNvPr>
            <p:cNvSpPr/>
            <p:nvPr/>
          </p:nvSpPr>
          <p:spPr>
            <a:xfrm>
              <a:off x="852850" y="2024125"/>
              <a:ext cx="2340325" cy="3424350"/>
            </a:xfrm>
            <a:custGeom>
              <a:avLst/>
              <a:gdLst/>
              <a:ahLst/>
              <a:cxnLst/>
              <a:rect l="l" t="t" r="r" b="b"/>
              <a:pathLst>
                <a:path w="93613" h="136974" extrusionOk="0">
                  <a:moveTo>
                    <a:pt x="26927" y="115976"/>
                  </a:moveTo>
                  <a:cubicBezTo>
                    <a:pt x="26969" y="115976"/>
                    <a:pt x="27012" y="115993"/>
                    <a:pt x="27042" y="116035"/>
                  </a:cubicBezTo>
                  <a:cubicBezTo>
                    <a:pt x="27681" y="116928"/>
                    <a:pt x="28445" y="117691"/>
                    <a:pt x="29351" y="118321"/>
                  </a:cubicBezTo>
                  <a:cubicBezTo>
                    <a:pt x="30124" y="118857"/>
                    <a:pt x="30984" y="119154"/>
                    <a:pt x="31797" y="119607"/>
                  </a:cubicBezTo>
                  <a:cubicBezTo>
                    <a:pt x="32007" y="119722"/>
                    <a:pt x="31876" y="119995"/>
                    <a:pt x="31674" y="119995"/>
                  </a:cubicBezTo>
                  <a:cubicBezTo>
                    <a:pt x="31661" y="119995"/>
                    <a:pt x="31647" y="119994"/>
                    <a:pt x="31633" y="119991"/>
                  </a:cubicBezTo>
                  <a:lnTo>
                    <a:pt x="31632" y="119991"/>
                  </a:lnTo>
                  <a:cubicBezTo>
                    <a:pt x="29639" y="119630"/>
                    <a:pt x="27857" y="117804"/>
                    <a:pt x="26808" y="116173"/>
                  </a:cubicBezTo>
                  <a:cubicBezTo>
                    <a:pt x="26742" y="116068"/>
                    <a:pt x="26832" y="115976"/>
                    <a:pt x="26927" y="115976"/>
                  </a:cubicBezTo>
                  <a:close/>
                  <a:moveTo>
                    <a:pt x="23798" y="114950"/>
                  </a:moveTo>
                  <a:cubicBezTo>
                    <a:pt x="23832" y="114950"/>
                    <a:pt x="23865" y="114962"/>
                    <a:pt x="23892" y="114989"/>
                  </a:cubicBezTo>
                  <a:cubicBezTo>
                    <a:pt x="24861" y="115944"/>
                    <a:pt x="25813" y="116896"/>
                    <a:pt x="26905" y="117709"/>
                  </a:cubicBezTo>
                  <a:cubicBezTo>
                    <a:pt x="27898" y="118455"/>
                    <a:pt x="29018" y="118998"/>
                    <a:pt x="30023" y="119721"/>
                  </a:cubicBezTo>
                  <a:cubicBezTo>
                    <a:pt x="30183" y="119835"/>
                    <a:pt x="30119" y="120107"/>
                    <a:pt x="29934" y="120107"/>
                  </a:cubicBezTo>
                  <a:cubicBezTo>
                    <a:pt x="29912" y="120107"/>
                    <a:pt x="29889" y="120104"/>
                    <a:pt x="29864" y="120095"/>
                  </a:cubicBezTo>
                  <a:lnTo>
                    <a:pt x="29863" y="120095"/>
                  </a:lnTo>
                  <a:cubicBezTo>
                    <a:pt x="27480" y="119314"/>
                    <a:pt x="25122" y="117155"/>
                    <a:pt x="23668" y="115162"/>
                  </a:cubicBezTo>
                  <a:cubicBezTo>
                    <a:pt x="23593" y="115059"/>
                    <a:pt x="23696" y="114950"/>
                    <a:pt x="23798" y="114950"/>
                  </a:cubicBezTo>
                  <a:close/>
                  <a:moveTo>
                    <a:pt x="29616" y="1"/>
                  </a:moveTo>
                  <a:cubicBezTo>
                    <a:pt x="23640" y="4422"/>
                    <a:pt x="18510" y="9475"/>
                    <a:pt x="14427" y="15740"/>
                  </a:cubicBezTo>
                  <a:cubicBezTo>
                    <a:pt x="10247" y="22156"/>
                    <a:pt x="7321" y="29297"/>
                    <a:pt x="5360" y="36680"/>
                  </a:cubicBezTo>
                  <a:cubicBezTo>
                    <a:pt x="1702" y="50472"/>
                    <a:pt x="0" y="66086"/>
                    <a:pt x="3919" y="79964"/>
                  </a:cubicBezTo>
                  <a:cubicBezTo>
                    <a:pt x="5849" y="86790"/>
                    <a:pt x="7879" y="93732"/>
                    <a:pt x="11085" y="100086"/>
                  </a:cubicBezTo>
                  <a:cubicBezTo>
                    <a:pt x="13783" y="105437"/>
                    <a:pt x="17235" y="110388"/>
                    <a:pt x="21281" y="114806"/>
                  </a:cubicBezTo>
                  <a:cubicBezTo>
                    <a:pt x="34719" y="129461"/>
                    <a:pt x="53732" y="136973"/>
                    <a:pt x="73072" y="136973"/>
                  </a:cubicBezTo>
                  <a:cubicBezTo>
                    <a:pt x="79956" y="136973"/>
                    <a:pt x="86882" y="136021"/>
                    <a:pt x="93612" y="134101"/>
                  </a:cubicBezTo>
                  <a:cubicBezTo>
                    <a:pt x="90293" y="133187"/>
                    <a:pt x="87051" y="132025"/>
                    <a:pt x="83937" y="130589"/>
                  </a:cubicBezTo>
                  <a:cubicBezTo>
                    <a:pt x="81007" y="131187"/>
                    <a:pt x="78007" y="131462"/>
                    <a:pt x="74985" y="131462"/>
                  </a:cubicBezTo>
                  <a:cubicBezTo>
                    <a:pt x="65286" y="131462"/>
                    <a:pt x="55373" y="128621"/>
                    <a:pt x="46891" y="124458"/>
                  </a:cubicBezTo>
                  <a:cubicBezTo>
                    <a:pt x="25534" y="113979"/>
                    <a:pt x="12067" y="92758"/>
                    <a:pt x="9310" y="69383"/>
                  </a:cubicBezTo>
                  <a:cubicBezTo>
                    <a:pt x="6526" y="45807"/>
                    <a:pt x="14508" y="19932"/>
                    <a:pt x="33247" y="4597"/>
                  </a:cubicBezTo>
                  <a:cubicBezTo>
                    <a:pt x="31747" y="3375"/>
                    <a:pt x="30526" y="1757"/>
                    <a:pt x="29616"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938;p57">
              <a:extLst>
                <a:ext uri="{FF2B5EF4-FFF2-40B4-BE49-F238E27FC236}">
                  <a16:creationId xmlns:a16="http://schemas.microsoft.com/office/drawing/2014/main" id="{8CC85602-CD19-40FF-B5F4-72692F636C08}"/>
                </a:ext>
              </a:extLst>
            </p:cNvPr>
            <p:cNvSpPr/>
            <p:nvPr/>
          </p:nvSpPr>
          <p:spPr>
            <a:xfrm>
              <a:off x="2713550" y="3457825"/>
              <a:ext cx="116850" cy="46325"/>
            </a:xfrm>
            <a:custGeom>
              <a:avLst/>
              <a:gdLst/>
              <a:ahLst/>
              <a:cxnLst/>
              <a:rect l="l" t="t" r="r" b="b"/>
              <a:pathLst>
                <a:path w="4674" h="1853" extrusionOk="0">
                  <a:moveTo>
                    <a:pt x="4360" y="1"/>
                  </a:moveTo>
                  <a:cubicBezTo>
                    <a:pt x="4359" y="1"/>
                    <a:pt x="4357" y="1"/>
                    <a:pt x="4356" y="1"/>
                  </a:cubicBezTo>
                  <a:cubicBezTo>
                    <a:pt x="2897" y="19"/>
                    <a:pt x="1361" y="687"/>
                    <a:pt x="167" y="1496"/>
                  </a:cubicBezTo>
                  <a:cubicBezTo>
                    <a:pt x="1" y="1611"/>
                    <a:pt x="102" y="1853"/>
                    <a:pt x="263" y="1853"/>
                  </a:cubicBezTo>
                  <a:cubicBezTo>
                    <a:pt x="293" y="1853"/>
                    <a:pt x="326" y="1844"/>
                    <a:pt x="359" y="1825"/>
                  </a:cubicBezTo>
                  <a:cubicBezTo>
                    <a:pt x="1685" y="1061"/>
                    <a:pt x="2947" y="768"/>
                    <a:pt x="4414" y="454"/>
                  </a:cubicBezTo>
                  <a:cubicBezTo>
                    <a:pt x="4673" y="398"/>
                    <a:pt x="4612" y="1"/>
                    <a:pt x="4360"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939;p57">
              <a:extLst>
                <a:ext uri="{FF2B5EF4-FFF2-40B4-BE49-F238E27FC236}">
                  <a16:creationId xmlns:a16="http://schemas.microsoft.com/office/drawing/2014/main" id="{A02274E7-2E14-4BF3-A428-9A3410B5C5CD}"/>
                </a:ext>
              </a:extLst>
            </p:cNvPr>
            <p:cNvSpPr/>
            <p:nvPr/>
          </p:nvSpPr>
          <p:spPr>
            <a:xfrm>
              <a:off x="2684600" y="3492125"/>
              <a:ext cx="139225" cy="70950"/>
            </a:xfrm>
            <a:custGeom>
              <a:avLst/>
              <a:gdLst/>
              <a:ahLst/>
              <a:cxnLst/>
              <a:rect l="l" t="t" r="r" b="b"/>
              <a:pathLst>
                <a:path w="5569" h="2838" extrusionOk="0">
                  <a:moveTo>
                    <a:pt x="5288" y="0"/>
                  </a:moveTo>
                  <a:cubicBezTo>
                    <a:pt x="5284" y="0"/>
                    <a:pt x="5280" y="0"/>
                    <a:pt x="5276" y="1"/>
                  </a:cubicBezTo>
                  <a:cubicBezTo>
                    <a:pt x="3401" y="165"/>
                    <a:pt x="1454" y="1349"/>
                    <a:pt x="94" y="2592"/>
                  </a:cubicBezTo>
                  <a:cubicBezTo>
                    <a:pt x="0" y="2684"/>
                    <a:pt x="87" y="2838"/>
                    <a:pt x="198" y="2838"/>
                  </a:cubicBezTo>
                  <a:cubicBezTo>
                    <a:pt x="221" y="2838"/>
                    <a:pt x="245" y="2831"/>
                    <a:pt x="269" y="2816"/>
                  </a:cubicBezTo>
                  <a:cubicBezTo>
                    <a:pt x="1060" y="2295"/>
                    <a:pt x="1870" y="1793"/>
                    <a:pt x="2729" y="1394"/>
                  </a:cubicBezTo>
                  <a:cubicBezTo>
                    <a:pt x="3593" y="992"/>
                    <a:pt x="4512" y="768"/>
                    <a:pt x="5380" y="393"/>
                  </a:cubicBezTo>
                  <a:cubicBezTo>
                    <a:pt x="5568" y="313"/>
                    <a:pt x="5481" y="0"/>
                    <a:pt x="5288"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940;p57">
              <a:extLst>
                <a:ext uri="{FF2B5EF4-FFF2-40B4-BE49-F238E27FC236}">
                  <a16:creationId xmlns:a16="http://schemas.microsoft.com/office/drawing/2014/main" id="{9EE967FD-D554-4611-A9F0-A7CD8190697E}"/>
                </a:ext>
              </a:extLst>
            </p:cNvPr>
            <p:cNvSpPr/>
            <p:nvPr/>
          </p:nvSpPr>
          <p:spPr>
            <a:xfrm>
              <a:off x="1822775" y="1611600"/>
              <a:ext cx="677325" cy="648925"/>
            </a:xfrm>
            <a:custGeom>
              <a:avLst/>
              <a:gdLst/>
              <a:ahLst/>
              <a:cxnLst/>
              <a:rect l="l" t="t" r="r" b="b"/>
              <a:pathLst>
                <a:path w="27093" h="25957" extrusionOk="0">
                  <a:moveTo>
                    <a:pt x="22378" y="1"/>
                  </a:moveTo>
                  <a:cubicBezTo>
                    <a:pt x="25313" y="7110"/>
                    <a:pt x="24216" y="15775"/>
                    <a:pt x="18373" y="21184"/>
                  </a:cubicBezTo>
                  <a:cubicBezTo>
                    <a:pt x="15383" y="23952"/>
                    <a:pt x="11553" y="25104"/>
                    <a:pt x="7557" y="25104"/>
                  </a:cubicBezTo>
                  <a:cubicBezTo>
                    <a:pt x="7293" y="25104"/>
                    <a:pt x="7028" y="25099"/>
                    <a:pt x="6763" y="25089"/>
                  </a:cubicBezTo>
                  <a:cubicBezTo>
                    <a:pt x="4651" y="25012"/>
                    <a:pt x="2218" y="24728"/>
                    <a:pt x="1" y="23992"/>
                  </a:cubicBezTo>
                  <a:lnTo>
                    <a:pt x="1" y="23992"/>
                  </a:lnTo>
                  <a:cubicBezTo>
                    <a:pt x="2768" y="25278"/>
                    <a:pt x="5795" y="25956"/>
                    <a:pt x="8781" y="25956"/>
                  </a:cubicBezTo>
                  <a:cubicBezTo>
                    <a:pt x="14349" y="25956"/>
                    <a:pt x="19774" y="23599"/>
                    <a:pt x="23105" y="18431"/>
                  </a:cubicBezTo>
                  <a:cubicBezTo>
                    <a:pt x="27092" y="12246"/>
                    <a:pt x="26301" y="5190"/>
                    <a:pt x="22378" y="1"/>
                  </a:cubicBezTo>
                  <a:close/>
                </a:path>
              </a:pathLst>
            </a:custGeom>
            <a:solidFill>
              <a:srgbClr val="B2B2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941;p57">
              <a:extLst>
                <a:ext uri="{FF2B5EF4-FFF2-40B4-BE49-F238E27FC236}">
                  <a16:creationId xmlns:a16="http://schemas.microsoft.com/office/drawing/2014/main" id="{CF19E880-345A-4918-9314-09917D16AA8B}"/>
                </a:ext>
              </a:extLst>
            </p:cNvPr>
            <p:cNvSpPr/>
            <p:nvPr/>
          </p:nvSpPr>
          <p:spPr>
            <a:xfrm>
              <a:off x="1553900" y="1436725"/>
              <a:ext cx="870275" cy="779675"/>
            </a:xfrm>
            <a:custGeom>
              <a:avLst/>
              <a:gdLst/>
              <a:ahLst/>
              <a:cxnLst/>
              <a:rect l="l" t="t" r="r" b="b"/>
              <a:pathLst>
                <a:path w="34811" h="31187" extrusionOk="0">
                  <a:moveTo>
                    <a:pt x="20099" y="4472"/>
                  </a:moveTo>
                  <a:cubicBezTo>
                    <a:pt x="21353" y="4472"/>
                    <a:pt x="22700" y="5142"/>
                    <a:pt x="23352" y="6172"/>
                  </a:cubicBezTo>
                  <a:cubicBezTo>
                    <a:pt x="23472" y="6364"/>
                    <a:pt x="23297" y="6563"/>
                    <a:pt x="23116" y="6563"/>
                  </a:cubicBezTo>
                  <a:cubicBezTo>
                    <a:pt x="23055" y="6563"/>
                    <a:pt x="22993" y="6541"/>
                    <a:pt x="22941" y="6488"/>
                  </a:cubicBezTo>
                  <a:cubicBezTo>
                    <a:pt x="21893" y="5423"/>
                    <a:pt x="20920" y="4978"/>
                    <a:pt x="19424" y="4938"/>
                  </a:cubicBezTo>
                  <a:cubicBezTo>
                    <a:pt x="19205" y="4933"/>
                    <a:pt x="19151" y="4604"/>
                    <a:pt x="19370" y="4553"/>
                  </a:cubicBezTo>
                  <a:cubicBezTo>
                    <a:pt x="19605" y="4498"/>
                    <a:pt x="19850" y="4472"/>
                    <a:pt x="20099" y="4472"/>
                  </a:cubicBezTo>
                  <a:close/>
                  <a:moveTo>
                    <a:pt x="18059" y="5524"/>
                  </a:moveTo>
                  <a:cubicBezTo>
                    <a:pt x="19617" y="5524"/>
                    <a:pt x="21290" y="5920"/>
                    <a:pt x="22228" y="7000"/>
                  </a:cubicBezTo>
                  <a:cubicBezTo>
                    <a:pt x="22336" y="7119"/>
                    <a:pt x="22245" y="7302"/>
                    <a:pt x="22097" y="7302"/>
                  </a:cubicBezTo>
                  <a:cubicBezTo>
                    <a:pt x="22083" y="7302"/>
                    <a:pt x="22068" y="7301"/>
                    <a:pt x="22054" y="7297"/>
                  </a:cubicBezTo>
                  <a:cubicBezTo>
                    <a:pt x="21126" y="7087"/>
                    <a:pt x="20294" y="6597"/>
                    <a:pt x="19352" y="6396"/>
                  </a:cubicBezTo>
                  <a:cubicBezTo>
                    <a:pt x="18743" y="6267"/>
                    <a:pt x="18143" y="6214"/>
                    <a:pt x="17540" y="6214"/>
                  </a:cubicBezTo>
                  <a:cubicBezTo>
                    <a:pt x="17097" y="6214"/>
                    <a:pt x="16653" y="6243"/>
                    <a:pt x="16202" y="6291"/>
                  </a:cubicBezTo>
                  <a:cubicBezTo>
                    <a:pt x="16192" y="6292"/>
                    <a:pt x="16182" y="6292"/>
                    <a:pt x="16173" y="6292"/>
                  </a:cubicBezTo>
                  <a:cubicBezTo>
                    <a:pt x="15878" y="6292"/>
                    <a:pt x="15832" y="5805"/>
                    <a:pt x="16128" y="5733"/>
                  </a:cubicBezTo>
                  <a:cubicBezTo>
                    <a:pt x="16699" y="5602"/>
                    <a:pt x="17368" y="5524"/>
                    <a:pt x="18059" y="5524"/>
                  </a:cubicBezTo>
                  <a:close/>
                  <a:moveTo>
                    <a:pt x="16088" y="7588"/>
                  </a:moveTo>
                  <a:cubicBezTo>
                    <a:pt x="18590" y="7588"/>
                    <a:pt x="21059" y="8264"/>
                    <a:pt x="23216" y="9825"/>
                  </a:cubicBezTo>
                  <a:cubicBezTo>
                    <a:pt x="26731" y="12368"/>
                    <a:pt x="28451" y="16703"/>
                    <a:pt x="27098" y="20890"/>
                  </a:cubicBezTo>
                  <a:cubicBezTo>
                    <a:pt x="25766" y="25006"/>
                    <a:pt x="22045" y="28065"/>
                    <a:pt x="17697" y="28290"/>
                  </a:cubicBezTo>
                  <a:cubicBezTo>
                    <a:pt x="17523" y="28299"/>
                    <a:pt x="17347" y="28304"/>
                    <a:pt x="17170" y="28304"/>
                  </a:cubicBezTo>
                  <a:cubicBezTo>
                    <a:pt x="13323" y="28304"/>
                    <a:pt x="8998" y="26187"/>
                    <a:pt x="7154" y="22721"/>
                  </a:cubicBezTo>
                  <a:cubicBezTo>
                    <a:pt x="7039" y="22583"/>
                    <a:pt x="6930" y="22446"/>
                    <a:pt x="6824" y="22304"/>
                  </a:cubicBezTo>
                  <a:cubicBezTo>
                    <a:pt x="4945" y="19795"/>
                    <a:pt x="5233" y="13905"/>
                    <a:pt x="7616" y="11107"/>
                  </a:cubicBezTo>
                  <a:cubicBezTo>
                    <a:pt x="7617" y="11018"/>
                    <a:pt x="7650" y="10932"/>
                    <a:pt x="7711" y="10869"/>
                  </a:cubicBezTo>
                  <a:cubicBezTo>
                    <a:pt x="7990" y="10576"/>
                    <a:pt x="8292" y="10315"/>
                    <a:pt x="8602" y="10068"/>
                  </a:cubicBezTo>
                  <a:cubicBezTo>
                    <a:pt x="8415" y="9927"/>
                    <a:pt x="8354" y="9620"/>
                    <a:pt x="8625" y="9483"/>
                  </a:cubicBezTo>
                  <a:cubicBezTo>
                    <a:pt x="10946" y="8293"/>
                    <a:pt x="13534" y="7588"/>
                    <a:pt x="16088" y="7588"/>
                  </a:cubicBezTo>
                  <a:close/>
                  <a:moveTo>
                    <a:pt x="17237" y="0"/>
                  </a:moveTo>
                  <a:cubicBezTo>
                    <a:pt x="12702" y="0"/>
                    <a:pt x="8251" y="1709"/>
                    <a:pt x="4779" y="5583"/>
                  </a:cubicBezTo>
                  <a:cubicBezTo>
                    <a:pt x="1537" y="9204"/>
                    <a:pt x="1" y="14079"/>
                    <a:pt x="980" y="18879"/>
                  </a:cubicBezTo>
                  <a:cubicBezTo>
                    <a:pt x="1812" y="22939"/>
                    <a:pt x="4094" y="25829"/>
                    <a:pt x="7089" y="28326"/>
                  </a:cubicBezTo>
                  <a:cubicBezTo>
                    <a:pt x="10392" y="30068"/>
                    <a:pt x="14272" y="31186"/>
                    <a:pt x="18054" y="31186"/>
                  </a:cubicBezTo>
                  <a:cubicBezTo>
                    <a:pt x="21904" y="31186"/>
                    <a:pt x="25653" y="30027"/>
                    <a:pt x="28588" y="27187"/>
                  </a:cubicBezTo>
                  <a:cubicBezTo>
                    <a:pt x="34267" y="21682"/>
                    <a:pt x="34811" y="13255"/>
                    <a:pt x="31715" y="6333"/>
                  </a:cubicBezTo>
                  <a:cubicBezTo>
                    <a:pt x="31331" y="5853"/>
                    <a:pt x="30938" y="5382"/>
                    <a:pt x="30521" y="4924"/>
                  </a:cubicBezTo>
                  <a:cubicBezTo>
                    <a:pt x="26651" y="1806"/>
                    <a:pt x="21900" y="0"/>
                    <a:pt x="17237" y="0"/>
                  </a:cubicBezTo>
                  <a:close/>
                </a:path>
              </a:pathLst>
            </a:custGeom>
            <a:solidFill>
              <a:srgbClr val="DADAD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942;p57">
              <a:extLst>
                <a:ext uri="{FF2B5EF4-FFF2-40B4-BE49-F238E27FC236}">
                  <a16:creationId xmlns:a16="http://schemas.microsoft.com/office/drawing/2014/main" id="{963EFBB1-4BD8-40AF-BFBE-BE1C110129D4}"/>
                </a:ext>
              </a:extLst>
            </p:cNvPr>
            <p:cNvSpPr/>
            <p:nvPr/>
          </p:nvSpPr>
          <p:spPr>
            <a:xfrm>
              <a:off x="1677500" y="1626400"/>
              <a:ext cx="587675" cy="517900"/>
            </a:xfrm>
            <a:custGeom>
              <a:avLst/>
              <a:gdLst/>
              <a:ahLst/>
              <a:cxnLst/>
              <a:rect l="l" t="t" r="r" b="b"/>
              <a:pathLst>
                <a:path w="23507" h="20716" extrusionOk="0">
                  <a:moveTo>
                    <a:pt x="9604" y="1508"/>
                  </a:moveTo>
                  <a:cubicBezTo>
                    <a:pt x="12035" y="1508"/>
                    <a:pt x="14467" y="2330"/>
                    <a:pt x="16141" y="3966"/>
                  </a:cubicBezTo>
                  <a:cubicBezTo>
                    <a:pt x="19593" y="7342"/>
                    <a:pt x="19410" y="13079"/>
                    <a:pt x="15706" y="16208"/>
                  </a:cubicBezTo>
                  <a:cubicBezTo>
                    <a:pt x="14140" y="17532"/>
                    <a:pt x="12315" y="18121"/>
                    <a:pt x="10479" y="18121"/>
                  </a:cubicBezTo>
                  <a:cubicBezTo>
                    <a:pt x="7736" y="18121"/>
                    <a:pt x="4970" y="16806"/>
                    <a:pt x="3009" y="14661"/>
                  </a:cubicBezTo>
                  <a:cubicBezTo>
                    <a:pt x="64" y="11439"/>
                    <a:pt x="1944" y="6405"/>
                    <a:pt x="4051" y="3167"/>
                  </a:cubicBezTo>
                  <a:cubicBezTo>
                    <a:pt x="5624" y="2060"/>
                    <a:pt x="7614" y="1508"/>
                    <a:pt x="9604" y="1508"/>
                  </a:cubicBezTo>
                  <a:close/>
                  <a:moveTo>
                    <a:pt x="11317" y="679"/>
                  </a:moveTo>
                  <a:cubicBezTo>
                    <a:pt x="13434" y="693"/>
                    <a:pt x="15528" y="1219"/>
                    <a:pt x="17399" y="2435"/>
                  </a:cubicBezTo>
                  <a:cubicBezTo>
                    <a:pt x="21170" y="4882"/>
                    <a:pt x="22986" y="9409"/>
                    <a:pt x="21281" y="13665"/>
                  </a:cubicBezTo>
                  <a:cubicBezTo>
                    <a:pt x="19764" y="17437"/>
                    <a:pt x="16146" y="20065"/>
                    <a:pt x="12061" y="20065"/>
                  </a:cubicBezTo>
                  <a:cubicBezTo>
                    <a:pt x="11981" y="20065"/>
                    <a:pt x="11901" y="20064"/>
                    <a:pt x="11820" y="20062"/>
                  </a:cubicBezTo>
                  <a:cubicBezTo>
                    <a:pt x="9196" y="19993"/>
                    <a:pt x="7060" y="19042"/>
                    <a:pt x="5194" y="17598"/>
                  </a:cubicBezTo>
                  <a:lnTo>
                    <a:pt x="5194" y="17598"/>
                  </a:lnTo>
                  <a:cubicBezTo>
                    <a:pt x="6840" y="18523"/>
                    <a:pt x="8714" y="19031"/>
                    <a:pt x="10571" y="19031"/>
                  </a:cubicBezTo>
                  <a:cubicBezTo>
                    <a:pt x="12651" y="19031"/>
                    <a:pt x="14709" y="18393"/>
                    <a:pt x="16397" y="16989"/>
                  </a:cubicBezTo>
                  <a:cubicBezTo>
                    <a:pt x="20563" y="13527"/>
                    <a:pt x="20773" y="6966"/>
                    <a:pt x="16872" y="3240"/>
                  </a:cubicBezTo>
                  <a:cubicBezTo>
                    <a:pt x="15409" y="1846"/>
                    <a:pt x="13411" y="982"/>
                    <a:pt x="11317" y="679"/>
                  </a:cubicBezTo>
                  <a:close/>
                  <a:moveTo>
                    <a:pt x="11143" y="1"/>
                  </a:moveTo>
                  <a:cubicBezTo>
                    <a:pt x="8589" y="1"/>
                    <a:pt x="6001" y="706"/>
                    <a:pt x="3680" y="1894"/>
                  </a:cubicBezTo>
                  <a:cubicBezTo>
                    <a:pt x="3410" y="2032"/>
                    <a:pt x="3468" y="2339"/>
                    <a:pt x="3657" y="2480"/>
                  </a:cubicBezTo>
                  <a:cubicBezTo>
                    <a:pt x="3346" y="2727"/>
                    <a:pt x="3045" y="2988"/>
                    <a:pt x="2766" y="3280"/>
                  </a:cubicBezTo>
                  <a:cubicBezTo>
                    <a:pt x="2705" y="3345"/>
                    <a:pt x="2672" y="3429"/>
                    <a:pt x="2670" y="3518"/>
                  </a:cubicBezTo>
                  <a:cubicBezTo>
                    <a:pt x="288" y="6316"/>
                    <a:pt x="0" y="12206"/>
                    <a:pt x="1879" y="14716"/>
                  </a:cubicBezTo>
                  <a:cubicBezTo>
                    <a:pt x="1984" y="14859"/>
                    <a:pt x="2094" y="14995"/>
                    <a:pt x="2208" y="15132"/>
                  </a:cubicBezTo>
                  <a:cubicBezTo>
                    <a:pt x="4053" y="18598"/>
                    <a:pt x="8374" y="20715"/>
                    <a:pt x="12222" y="20715"/>
                  </a:cubicBezTo>
                  <a:cubicBezTo>
                    <a:pt x="12400" y="20715"/>
                    <a:pt x="12577" y="20711"/>
                    <a:pt x="12752" y="20702"/>
                  </a:cubicBezTo>
                  <a:cubicBezTo>
                    <a:pt x="17101" y="20478"/>
                    <a:pt x="20822" y="17419"/>
                    <a:pt x="22154" y="13303"/>
                  </a:cubicBezTo>
                  <a:cubicBezTo>
                    <a:pt x="23507" y="9116"/>
                    <a:pt x="21787" y="4781"/>
                    <a:pt x="18272" y="2238"/>
                  </a:cubicBezTo>
                  <a:cubicBezTo>
                    <a:pt x="16115" y="677"/>
                    <a:pt x="13645" y="1"/>
                    <a:pt x="11143"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943;p57">
              <a:extLst>
                <a:ext uri="{FF2B5EF4-FFF2-40B4-BE49-F238E27FC236}">
                  <a16:creationId xmlns:a16="http://schemas.microsoft.com/office/drawing/2014/main" id="{5A9B7238-9668-4FA0-A3CB-02F98AE07775}"/>
                </a:ext>
              </a:extLst>
            </p:cNvPr>
            <p:cNvSpPr/>
            <p:nvPr/>
          </p:nvSpPr>
          <p:spPr>
            <a:xfrm>
              <a:off x="1807350" y="1643350"/>
              <a:ext cx="444825" cy="484675"/>
            </a:xfrm>
            <a:custGeom>
              <a:avLst/>
              <a:gdLst/>
              <a:ahLst/>
              <a:cxnLst/>
              <a:rect l="l" t="t" r="r" b="b"/>
              <a:pathLst>
                <a:path w="17793" h="19387" extrusionOk="0">
                  <a:moveTo>
                    <a:pt x="6122" y="1"/>
                  </a:moveTo>
                  <a:cubicBezTo>
                    <a:pt x="8217" y="303"/>
                    <a:pt x="10214" y="1167"/>
                    <a:pt x="11678" y="2562"/>
                  </a:cubicBezTo>
                  <a:cubicBezTo>
                    <a:pt x="15577" y="6288"/>
                    <a:pt x="15369" y="12849"/>
                    <a:pt x="11203" y="16311"/>
                  </a:cubicBezTo>
                  <a:cubicBezTo>
                    <a:pt x="9514" y="17715"/>
                    <a:pt x="7456" y="18353"/>
                    <a:pt x="5376" y="18353"/>
                  </a:cubicBezTo>
                  <a:cubicBezTo>
                    <a:pt x="3520" y="18353"/>
                    <a:pt x="1645" y="17845"/>
                    <a:pt x="0" y="16920"/>
                  </a:cubicBezTo>
                  <a:lnTo>
                    <a:pt x="0" y="16920"/>
                  </a:lnTo>
                  <a:cubicBezTo>
                    <a:pt x="1866" y="18364"/>
                    <a:pt x="4001" y="19315"/>
                    <a:pt x="6626" y="19384"/>
                  </a:cubicBezTo>
                  <a:cubicBezTo>
                    <a:pt x="6707" y="19386"/>
                    <a:pt x="6787" y="19387"/>
                    <a:pt x="6867" y="19387"/>
                  </a:cubicBezTo>
                  <a:cubicBezTo>
                    <a:pt x="10952" y="19387"/>
                    <a:pt x="14570" y="16759"/>
                    <a:pt x="16087" y="12987"/>
                  </a:cubicBezTo>
                  <a:cubicBezTo>
                    <a:pt x="17792" y="8731"/>
                    <a:pt x="15976" y="4204"/>
                    <a:pt x="12205" y="1757"/>
                  </a:cubicBezTo>
                  <a:cubicBezTo>
                    <a:pt x="10334" y="541"/>
                    <a:pt x="8240" y="15"/>
                    <a:pt x="6122" y="1"/>
                  </a:cubicBezTo>
                  <a:close/>
                </a:path>
              </a:pathLst>
            </a:custGeom>
            <a:solidFill>
              <a:srgbClr val="B2B2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944;p57">
              <a:extLst>
                <a:ext uri="{FF2B5EF4-FFF2-40B4-BE49-F238E27FC236}">
                  <a16:creationId xmlns:a16="http://schemas.microsoft.com/office/drawing/2014/main" id="{B9D46EA0-1E80-4D39-8C31-80993B53F615}"/>
                </a:ext>
              </a:extLst>
            </p:cNvPr>
            <p:cNvSpPr/>
            <p:nvPr/>
          </p:nvSpPr>
          <p:spPr>
            <a:xfrm>
              <a:off x="2032650" y="1548500"/>
              <a:ext cx="108075" cy="52325"/>
            </a:xfrm>
            <a:custGeom>
              <a:avLst/>
              <a:gdLst/>
              <a:ahLst/>
              <a:cxnLst/>
              <a:rect l="l" t="t" r="r" b="b"/>
              <a:pathLst>
                <a:path w="4323" h="2093" extrusionOk="0">
                  <a:moveTo>
                    <a:pt x="949" y="1"/>
                  </a:moveTo>
                  <a:cubicBezTo>
                    <a:pt x="700" y="1"/>
                    <a:pt x="455" y="27"/>
                    <a:pt x="220" y="82"/>
                  </a:cubicBezTo>
                  <a:cubicBezTo>
                    <a:pt x="1" y="133"/>
                    <a:pt x="55" y="462"/>
                    <a:pt x="276" y="467"/>
                  </a:cubicBezTo>
                  <a:cubicBezTo>
                    <a:pt x="1771" y="507"/>
                    <a:pt x="2743" y="950"/>
                    <a:pt x="3791" y="2017"/>
                  </a:cubicBezTo>
                  <a:cubicBezTo>
                    <a:pt x="3843" y="2070"/>
                    <a:pt x="3905" y="2092"/>
                    <a:pt x="3966" y="2092"/>
                  </a:cubicBezTo>
                  <a:cubicBezTo>
                    <a:pt x="4147" y="2092"/>
                    <a:pt x="4322" y="1893"/>
                    <a:pt x="4202" y="1701"/>
                  </a:cubicBezTo>
                  <a:cubicBezTo>
                    <a:pt x="3550" y="671"/>
                    <a:pt x="2204" y="1"/>
                    <a:pt x="949"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945;p57">
              <a:extLst>
                <a:ext uri="{FF2B5EF4-FFF2-40B4-BE49-F238E27FC236}">
                  <a16:creationId xmlns:a16="http://schemas.microsoft.com/office/drawing/2014/main" id="{FBFC1C4D-9E36-4076-AE78-3D5589BAD088}"/>
                </a:ext>
              </a:extLst>
            </p:cNvPr>
            <p:cNvSpPr/>
            <p:nvPr/>
          </p:nvSpPr>
          <p:spPr>
            <a:xfrm>
              <a:off x="1949675" y="1574825"/>
              <a:ext cx="162650" cy="44475"/>
            </a:xfrm>
            <a:custGeom>
              <a:avLst/>
              <a:gdLst/>
              <a:ahLst/>
              <a:cxnLst/>
              <a:rect l="l" t="t" r="r" b="b"/>
              <a:pathLst>
                <a:path w="6506" h="1779" extrusionOk="0">
                  <a:moveTo>
                    <a:pt x="2228" y="0"/>
                  </a:moveTo>
                  <a:cubicBezTo>
                    <a:pt x="1537" y="0"/>
                    <a:pt x="868" y="78"/>
                    <a:pt x="297" y="209"/>
                  </a:cubicBezTo>
                  <a:cubicBezTo>
                    <a:pt x="1" y="281"/>
                    <a:pt x="47" y="768"/>
                    <a:pt x="343" y="768"/>
                  </a:cubicBezTo>
                  <a:cubicBezTo>
                    <a:pt x="352" y="768"/>
                    <a:pt x="361" y="768"/>
                    <a:pt x="371" y="767"/>
                  </a:cubicBezTo>
                  <a:cubicBezTo>
                    <a:pt x="822" y="719"/>
                    <a:pt x="1266" y="690"/>
                    <a:pt x="1709" y="690"/>
                  </a:cubicBezTo>
                  <a:cubicBezTo>
                    <a:pt x="2312" y="690"/>
                    <a:pt x="2912" y="743"/>
                    <a:pt x="3521" y="872"/>
                  </a:cubicBezTo>
                  <a:cubicBezTo>
                    <a:pt x="4463" y="1073"/>
                    <a:pt x="5295" y="1563"/>
                    <a:pt x="6223" y="1773"/>
                  </a:cubicBezTo>
                  <a:cubicBezTo>
                    <a:pt x="6237" y="1777"/>
                    <a:pt x="6252" y="1778"/>
                    <a:pt x="6266" y="1778"/>
                  </a:cubicBezTo>
                  <a:cubicBezTo>
                    <a:pt x="6414" y="1778"/>
                    <a:pt x="6505" y="1595"/>
                    <a:pt x="6397" y="1476"/>
                  </a:cubicBezTo>
                  <a:cubicBezTo>
                    <a:pt x="5459" y="396"/>
                    <a:pt x="3786" y="0"/>
                    <a:pt x="2228"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946;p57">
              <a:extLst>
                <a:ext uri="{FF2B5EF4-FFF2-40B4-BE49-F238E27FC236}">
                  <a16:creationId xmlns:a16="http://schemas.microsoft.com/office/drawing/2014/main" id="{D397E3C1-C73D-41A7-82E7-C8AF7E628A06}"/>
                </a:ext>
              </a:extLst>
            </p:cNvPr>
            <p:cNvSpPr/>
            <p:nvPr/>
          </p:nvSpPr>
          <p:spPr>
            <a:xfrm>
              <a:off x="1679125" y="1664100"/>
              <a:ext cx="488250" cy="415325"/>
            </a:xfrm>
            <a:custGeom>
              <a:avLst/>
              <a:gdLst/>
              <a:ahLst/>
              <a:cxnLst/>
              <a:rect l="l" t="t" r="r" b="b"/>
              <a:pathLst>
                <a:path w="19530" h="16613" extrusionOk="0">
                  <a:moveTo>
                    <a:pt x="8903" y="13148"/>
                  </a:moveTo>
                  <a:cubicBezTo>
                    <a:pt x="8918" y="13148"/>
                    <a:pt x="8934" y="13150"/>
                    <a:pt x="8951" y="13153"/>
                  </a:cubicBezTo>
                  <a:cubicBezTo>
                    <a:pt x="9957" y="13351"/>
                    <a:pt x="10897" y="13418"/>
                    <a:pt x="11873" y="13418"/>
                  </a:cubicBezTo>
                  <a:cubicBezTo>
                    <a:pt x="12255" y="13418"/>
                    <a:pt x="12641" y="13408"/>
                    <a:pt x="13039" y="13391"/>
                  </a:cubicBezTo>
                  <a:cubicBezTo>
                    <a:pt x="13044" y="13391"/>
                    <a:pt x="13048" y="13391"/>
                    <a:pt x="13052" y="13391"/>
                  </a:cubicBezTo>
                  <a:cubicBezTo>
                    <a:pt x="13366" y="13391"/>
                    <a:pt x="13437" y="13905"/>
                    <a:pt x="13117" y="13968"/>
                  </a:cubicBezTo>
                  <a:cubicBezTo>
                    <a:pt x="12709" y="14043"/>
                    <a:pt x="12285" y="14079"/>
                    <a:pt x="11855" y="14079"/>
                  </a:cubicBezTo>
                  <a:cubicBezTo>
                    <a:pt x="10828" y="14079"/>
                    <a:pt x="9772" y="13875"/>
                    <a:pt x="8847" y="13520"/>
                  </a:cubicBezTo>
                  <a:cubicBezTo>
                    <a:pt x="8639" y="13435"/>
                    <a:pt x="8699" y="13148"/>
                    <a:pt x="8903" y="13148"/>
                  </a:cubicBezTo>
                  <a:close/>
                  <a:moveTo>
                    <a:pt x="6573" y="13893"/>
                  </a:moveTo>
                  <a:cubicBezTo>
                    <a:pt x="6578" y="13893"/>
                    <a:pt x="6583" y="13894"/>
                    <a:pt x="6588" y="13894"/>
                  </a:cubicBezTo>
                  <a:cubicBezTo>
                    <a:pt x="7283" y="13986"/>
                    <a:pt x="7914" y="14351"/>
                    <a:pt x="8609" y="14488"/>
                  </a:cubicBezTo>
                  <a:cubicBezTo>
                    <a:pt x="9022" y="14568"/>
                    <a:pt x="9426" y="14594"/>
                    <a:pt x="9830" y="14594"/>
                  </a:cubicBezTo>
                  <a:cubicBezTo>
                    <a:pt x="10284" y="14594"/>
                    <a:pt x="10739" y="14561"/>
                    <a:pt x="11205" y="14534"/>
                  </a:cubicBezTo>
                  <a:cubicBezTo>
                    <a:pt x="11211" y="14534"/>
                    <a:pt x="11217" y="14534"/>
                    <a:pt x="11223" y="14534"/>
                  </a:cubicBezTo>
                  <a:cubicBezTo>
                    <a:pt x="11528" y="14534"/>
                    <a:pt x="11567" y="14998"/>
                    <a:pt x="11279" y="15079"/>
                  </a:cubicBezTo>
                  <a:cubicBezTo>
                    <a:pt x="10864" y="15196"/>
                    <a:pt x="10349" y="15260"/>
                    <a:pt x="9805" y="15260"/>
                  </a:cubicBezTo>
                  <a:cubicBezTo>
                    <a:pt x="8563" y="15260"/>
                    <a:pt x="7172" y="14924"/>
                    <a:pt x="6501" y="14109"/>
                  </a:cubicBezTo>
                  <a:cubicBezTo>
                    <a:pt x="6444" y="14039"/>
                    <a:pt x="6467" y="13893"/>
                    <a:pt x="6573" y="13893"/>
                  </a:cubicBezTo>
                  <a:close/>
                  <a:moveTo>
                    <a:pt x="9539" y="0"/>
                  </a:moveTo>
                  <a:cubicBezTo>
                    <a:pt x="7549" y="0"/>
                    <a:pt x="5559" y="552"/>
                    <a:pt x="3986" y="1659"/>
                  </a:cubicBezTo>
                  <a:cubicBezTo>
                    <a:pt x="1879" y="4897"/>
                    <a:pt x="0" y="9931"/>
                    <a:pt x="2944" y="13153"/>
                  </a:cubicBezTo>
                  <a:cubicBezTo>
                    <a:pt x="4905" y="15298"/>
                    <a:pt x="7672" y="16613"/>
                    <a:pt x="10415" y="16613"/>
                  </a:cubicBezTo>
                  <a:cubicBezTo>
                    <a:pt x="12251" y="16613"/>
                    <a:pt x="14076" y="16024"/>
                    <a:pt x="15642" y="14700"/>
                  </a:cubicBezTo>
                  <a:cubicBezTo>
                    <a:pt x="19346" y="11571"/>
                    <a:pt x="19529" y="5834"/>
                    <a:pt x="16076" y="2458"/>
                  </a:cubicBezTo>
                  <a:cubicBezTo>
                    <a:pt x="14402" y="822"/>
                    <a:pt x="11970" y="0"/>
                    <a:pt x="9539" y="0"/>
                  </a:cubicBezTo>
                  <a:close/>
                </a:path>
              </a:pathLst>
            </a:custGeom>
            <a:solidFill>
              <a:srgbClr val="DADAD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947;p57">
              <a:extLst>
                <a:ext uri="{FF2B5EF4-FFF2-40B4-BE49-F238E27FC236}">
                  <a16:creationId xmlns:a16="http://schemas.microsoft.com/office/drawing/2014/main" id="{6C7FFC2E-86CA-4481-9E47-B5D638C2AB30}"/>
                </a:ext>
              </a:extLst>
            </p:cNvPr>
            <p:cNvSpPr/>
            <p:nvPr/>
          </p:nvSpPr>
          <p:spPr>
            <a:xfrm>
              <a:off x="1895100" y="1992825"/>
              <a:ext cx="119975" cy="23275"/>
            </a:xfrm>
            <a:custGeom>
              <a:avLst/>
              <a:gdLst/>
              <a:ahLst/>
              <a:cxnLst/>
              <a:rect l="l" t="t" r="r" b="b"/>
              <a:pathLst>
                <a:path w="4799" h="931" extrusionOk="0">
                  <a:moveTo>
                    <a:pt x="263" y="0"/>
                  </a:moveTo>
                  <a:cubicBezTo>
                    <a:pt x="60" y="0"/>
                    <a:pt x="0" y="286"/>
                    <a:pt x="208" y="371"/>
                  </a:cubicBezTo>
                  <a:cubicBezTo>
                    <a:pt x="1133" y="726"/>
                    <a:pt x="2188" y="930"/>
                    <a:pt x="3215" y="930"/>
                  </a:cubicBezTo>
                  <a:cubicBezTo>
                    <a:pt x="3645" y="930"/>
                    <a:pt x="4070" y="894"/>
                    <a:pt x="4478" y="819"/>
                  </a:cubicBezTo>
                  <a:cubicBezTo>
                    <a:pt x="4798" y="756"/>
                    <a:pt x="4727" y="243"/>
                    <a:pt x="4413" y="243"/>
                  </a:cubicBezTo>
                  <a:cubicBezTo>
                    <a:pt x="4409" y="243"/>
                    <a:pt x="4405" y="243"/>
                    <a:pt x="4400" y="244"/>
                  </a:cubicBezTo>
                  <a:cubicBezTo>
                    <a:pt x="4005" y="260"/>
                    <a:pt x="3622" y="270"/>
                    <a:pt x="3243" y="270"/>
                  </a:cubicBezTo>
                  <a:cubicBezTo>
                    <a:pt x="2265" y="270"/>
                    <a:pt x="1322" y="203"/>
                    <a:pt x="312" y="6"/>
                  </a:cubicBezTo>
                  <a:cubicBezTo>
                    <a:pt x="295" y="2"/>
                    <a:pt x="278" y="0"/>
                    <a:pt x="263"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948;p57">
              <a:extLst>
                <a:ext uri="{FF2B5EF4-FFF2-40B4-BE49-F238E27FC236}">
                  <a16:creationId xmlns:a16="http://schemas.microsoft.com/office/drawing/2014/main" id="{33CEBD38-00AD-4713-ADA7-0FFCB2989B3D}"/>
                </a:ext>
              </a:extLst>
            </p:cNvPr>
            <p:cNvSpPr/>
            <p:nvPr/>
          </p:nvSpPr>
          <p:spPr>
            <a:xfrm>
              <a:off x="1840200" y="2011425"/>
              <a:ext cx="128100" cy="34200"/>
            </a:xfrm>
            <a:custGeom>
              <a:avLst/>
              <a:gdLst/>
              <a:ahLst/>
              <a:cxnLst/>
              <a:rect l="l" t="t" r="r" b="b"/>
              <a:pathLst>
                <a:path w="5124" h="1368" extrusionOk="0">
                  <a:moveTo>
                    <a:pt x="131" y="0"/>
                  </a:moveTo>
                  <a:cubicBezTo>
                    <a:pt x="24" y="0"/>
                    <a:pt x="1" y="146"/>
                    <a:pt x="58" y="216"/>
                  </a:cubicBezTo>
                  <a:cubicBezTo>
                    <a:pt x="729" y="1031"/>
                    <a:pt x="2120" y="1367"/>
                    <a:pt x="3362" y="1367"/>
                  </a:cubicBezTo>
                  <a:cubicBezTo>
                    <a:pt x="3906" y="1367"/>
                    <a:pt x="4421" y="1303"/>
                    <a:pt x="4836" y="1186"/>
                  </a:cubicBezTo>
                  <a:cubicBezTo>
                    <a:pt x="5124" y="1105"/>
                    <a:pt x="5085" y="641"/>
                    <a:pt x="4780" y="641"/>
                  </a:cubicBezTo>
                  <a:cubicBezTo>
                    <a:pt x="4774" y="641"/>
                    <a:pt x="4768" y="641"/>
                    <a:pt x="4762" y="641"/>
                  </a:cubicBezTo>
                  <a:cubicBezTo>
                    <a:pt x="4296" y="668"/>
                    <a:pt x="3841" y="701"/>
                    <a:pt x="3387" y="701"/>
                  </a:cubicBezTo>
                  <a:cubicBezTo>
                    <a:pt x="2983" y="701"/>
                    <a:pt x="2579" y="675"/>
                    <a:pt x="2166" y="595"/>
                  </a:cubicBezTo>
                  <a:cubicBezTo>
                    <a:pt x="1471" y="459"/>
                    <a:pt x="840" y="93"/>
                    <a:pt x="145" y="1"/>
                  </a:cubicBezTo>
                  <a:cubicBezTo>
                    <a:pt x="140" y="1"/>
                    <a:pt x="136" y="0"/>
                    <a:pt x="131"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949;p57">
              <a:extLst>
                <a:ext uri="{FF2B5EF4-FFF2-40B4-BE49-F238E27FC236}">
                  <a16:creationId xmlns:a16="http://schemas.microsoft.com/office/drawing/2014/main" id="{C15F31C5-91C8-4554-AE5D-365D84CD745C}"/>
                </a:ext>
              </a:extLst>
            </p:cNvPr>
            <p:cNvSpPr/>
            <p:nvPr/>
          </p:nvSpPr>
          <p:spPr>
            <a:xfrm>
              <a:off x="1521375" y="4923500"/>
              <a:ext cx="131675" cy="100500"/>
            </a:xfrm>
            <a:custGeom>
              <a:avLst/>
              <a:gdLst/>
              <a:ahLst/>
              <a:cxnLst/>
              <a:rect l="l" t="t" r="r" b="b"/>
              <a:pathLst>
                <a:path w="5267" h="4020" extrusionOk="0">
                  <a:moveTo>
                    <a:pt x="186" y="1"/>
                  </a:moveTo>
                  <a:cubicBezTo>
                    <a:pt x="91" y="1"/>
                    <a:pt x="1" y="93"/>
                    <a:pt x="67" y="198"/>
                  </a:cubicBezTo>
                  <a:cubicBezTo>
                    <a:pt x="1115" y="1829"/>
                    <a:pt x="2898" y="3655"/>
                    <a:pt x="4891" y="4016"/>
                  </a:cubicBezTo>
                  <a:cubicBezTo>
                    <a:pt x="4905" y="4019"/>
                    <a:pt x="4919" y="4020"/>
                    <a:pt x="4932" y="4020"/>
                  </a:cubicBezTo>
                  <a:cubicBezTo>
                    <a:pt x="5135" y="4020"/>
                    <a:pt x="5266" y="3747"/>
                    <a:pt x="5056" y="3632"/>
                  </a:cubicBezTo>
                  <a:cubicBezTo>
                    <a:pt x="4242" y="3179"/>
                    <a:pt x="3383" y="2882"/>
                    <a:pt x="2610" y="2346"/>
                  </a:cubicBezTo>
                  <a:cubicBezTo>
                    <a:pt x="1704" y="1715"/>
                    <a:pt x="942" y="951"/>
                    <a:pt x="301" y="60"/>
                  </a:cubicBezTo>
                  <a:cubicBezTo>
                    <a:pt x="271" y="18"/>
                    <a:pt x="228" y="1"/>
                    <a:pt x="186"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950;p57">
              <a:extLst>
                <a:ext uri="{FF2B5EF4-FFF2-40B4-BE49-F238E27FC236}">
                  <a16:creationId xmlns:a16="http://schemas.microsoft.com/office/drawing/2014/main" id="{E1EFCB87-D6DA-4D68-8B75-D524D584274A}"/>
                </a:ext>
              </a:extLst>
            </p:cNvPr>
            <p:cNvSpPr/>
            <p:nvPr/>
          </p:nvSpPr>
          <p:spPr>
            <a:xfrm>
              <a:off x="1442625" y="4897850"/>
              <a:ext cx="164800" cy="128975"/>
            </a:xfrm>
            <a:custGeom>
              <a:avLst/>
              <a:gdLst/>
              <a:ahLst/>
              <a:cxnLst/>
              <a:rect l="l" t="t" r="r" b="b"/>
              <a:pathLst>
                <a:path w="6592" h="5159" extrusionOk="0">
                  <a:moveTo>
                    <a:pt x="207" y="1"/>
                  </a:moveTo>
                  <a:cubicBezTo>
                    <a:pt x="104" y="1"/>
                    <a:pt x="0" y="109"/>
                    <a:pt x="76" y="213"/>
                  </a:cubicBezTo>
                  <a:cubicBezTo>
                    <a:pt x="1531" y="2206"/>
                    <a:pt x="3889" y="4365"/>
                    <a:pt x="6272" y="5146"/>
                  </a:cubicBezTo>
                  <a:cubicBezTo>
                    <a:pt x="6297" y="5155"/>
                    <a:pt x="6320" y="5158"/>
                    <a:pt x="6342" y="5158"/>
                  </a:cubicBezTo>
                  <a:cubicBezTo>
                    <a:pt x="6528" y="5158"/>
                    <a:pt x="6592" y="4886"/>
                    <a:pt x="6432" y="4772"/>
                  </a:cubicBezTo>
                  <a:cubicBezTo>
                    <a:pt x="5427" y="4049"/>
                    <a:pt x="4305" y="3506"/>
                    <a:pt x="3314" y="2760"/>
                  </a:cubicBezTo>
                  <a:cubicBezTo>
                    <a:pt x="2221" y="1947"/>
                    <a:pt x="1270" y="995"/>
                    <a:pt x="300" y="39"/>
                  </a:cubicBezTo>
                  <a:cubicBezTo>
                    <a:pt x="273" y="12"/>
                    <a:pt x="240" y="1"/>
                    <a:pt x="207"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951;p57">
              <a:extLst>
                <a:ext uri="{FF2B5EF4-FFF2-40B4-BE49-F238E27FC236}">
                  <a16:creationId xmlns:a16="http://schemas.microsoft.com/office/drawing/2014/main" id="{7D4FEAEE-F850-4831-A4EB-430840467E45}"/>
                </a:ext>
              </a:extLst>
            </p:cNvPr>
            <p:cNvSpPr/>
            <p:nvPr/>
          </p:nvSpPr>
          <p:spPr>
            <a:xfrm>
              <a:off x="5617300" y="4087100"/>
              <a:ext cx="25" cy="125"/>
            </a:xfrm>
            <a:custGeom>
              <a:avLst/>
              <a:gdLst/>
              <a:ahLst/>
              <a:cxnLst/>
              <a:rect l="l" t="t" r="r" b="b"/>
              <a:pathLst>
                <a:path w="1" h="5" fill="none" extrusionOk="0">
                  <a:moveTo>
                    <a:pt x="0" y="5"/>
                  </a:moveTo>
                  <a:lnTo>
                    <a:pt x="0" y="1"/>
                  </a:lnTo>
                </a:path>
              </a:pathLst>
            </a:custGeom>
            <a:noFill/>
            <a:ln w="25"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952;p57">
              <a:extLst>
                <a:ext uri="{FF2B5EF4-FFF2-40B4-BE49-F238E27FC236}">
                  <a16:creationId xmlns:a16="http://schemas.microsoft.com/office/drawing/2014/main" id="{4D507C23-B826-45C0-A3FF-6940FA9154D6}"/>
                </a:ext>
              </a:extLst>
            </p:cNvPr>
            <p:cNvSpPr/>
            <p:nvPr/>
          </p:nvSpPr>
          <p:spPr>
            <a:xfrm>
              <a:off x="5617300" y="4087200"/>
              <a:ext cx="150" cy="25"/>
            </a:xfrm>
            <a:custGeom>
              <a:avLst/>
              <a:gdLst/>
              <a:ahLst/>
              <a:cxnLst/>
              <a:rect l="l" t="t" r="r" b="b"/>
              <a:pathLst>
                <a:path w="6" h="1" fill="none" extrusionOk="0">
                  <a:moveTo>
                    <a:pt x="0" y="1"/>
                  </a:moveTo>
                  <a:lnTo>
                    <a:pt x="5" y="1"/>
                  </a:lnTo>
                </a:path>
              </a:pathLst>
            </a:custGeom>
            <a:no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37" name="Rectangle 36">
            <a:extLst>
              <a:ext uri="{FF2B5EF4-FFF2-40B4-BE49-F238E27FC236}">
                <a16:creationId xmlns:a16="http://schemas.microsoft.com/office/drawing/2014/main" id="{8282D913-2003-48C4-9BF1-7B31A6CD4B27}"/>
              </a:ext>
            </a:extLst>
          </p:cNvPr>
          <p:cNvSpPr/>
          <p:nvPr/>
        </p:nvSpPr>
        <p:spPr>
          <a:xfrm>
            <a:off x="14555071" y="5050176"/>
            <a:ext cx="8296336" cy="3539430"/>
          </a:xfrm>
          <a:prstGeom prst="rect">
            <a:avLst/>
          </a:prstGeom>
        </p:spPr>
        <p:txBody>
          <a:bodyPr wrap="square">
            <a:spAutoFit/>
          </a:bodyPr>
          <a:lstStyle/>
          <a:p>
            <a:r>
              <a:rPr lang="en-US" sz="3200" b="1" dirty="0"/>
              <a:t>Lorem Ipsum</a:t>
            </a:r>
            <a:r>
              <a:rPr lang="en-US" sz="3200" dirty="0"/>
              <a:t> is simply dummy text of the printing and typesetting industry. Lorem Ipsum has been the industry's standard dummy text ever since the 1500s, when an unknown printer took a galley of type and scrambled it to make a type specimen book.</a:t>
            </a:r>
          </a:p>
        </p:txBody>
      </p:sp>
    </p:spTree>
    <p:extLst>
      <p:ext uri="{BB962C8B-B14F-4D97-AF65-F5344CB8AC3E}">
        <p14:creationId xmlns:p14="http://schemas.microsoft.com/office/powerpoint/2010/main" val="4273264051"/>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2371;p58">
            <a:extLst>
              <a:ext uri="{FF2B5EF4-FFF2-40B4-BE49-F238E27FC236}">
                <a16:creationId xmlns:a16="http://schemas.microsoft.com/office/drawing/2014/main" id="{C48CF674-0A8C-4107-8731-07BD887D7C2F}"/>
              </a:ext>
            </a:extLst>
          </p:cNvPr>
          <p:cNvGrpSpPr/>
          <p:nvPr/>
        </p:nvGrpSpPr>
        <p:grpSpPr>
          <a:xfrm>
            <a:off x="4039719" y="2257752"/>
            <a:ext cx="5789211" cy="7523839"/>
            <a:chOff x="1795800" y="238000"/>
            <a:chExt cx="4029050" cy="5237675"/>
          </a:xfrm>
        </p:grpSpPr>
        <p:sp>
          <p:nvSpPr>
            <p:cNvPr id="3" name="Google Shape;2372;p58">
              <a:extLst>
                <a:ext uri="{FF2B5EF4-FFF2-40B4-BE49-F238E27FC236}">
                  <a16:creationId xmlns:a16="http://schemas.microsoft.com/office/drawing/2014/main" id="{8F0E3C78-581C-477F-B151-938210739926}"/>
                </a:ext>
              </a:extLst>
            </p:cNvPr>
            <p:cNvSpPr/>
            <p:nvPr/>
          </p:nvSpPr>
          <p:spPr>
            <a:xfrm>
              <a:off x="4559100" y="3738525"/>
              <a:ext cx="432975" cy="1403200"/>
            </a:xfrm>
            <a:custGeom>
              <a:avLst/>
              <a:gdLst/>
              <a:ahLst/>
              <a:cxnLst/>
              <a:rect l="l" t="t" r="r" b="b"/>
              <a:pathLst>
                <a:path w="17319" h="56128" extrusionOk="0">
                  <a:moveTo>
                    <a:pt x="5" y="3910"/>
                  </a:moveTo>
                  <a:cubicBezTo>
                    <a:pt x="491" y="4040"/>
                    <a:pt x="867" y="4122"/>
                    <a:pt x="1232" y="4240"/>
                  </a:cubicBezTo>
                  <a:cubicBezTo>
                    <a:pt x="3019" y="4813"/>
                    <a:pt x="4827" y="5308"/>
                    <a:pt x="6675" y="5638"/>
                  </a:cubicBezTo>
                  <a:cubicBezTo>
                    <a:pt x="7017" y="5700"/>
                    <a:pt x="7370" y="5721"/>
                    <a:pt x="7719" y="5723"/>
                  </a:cubicBezTo>
                  <a:cubicBezTo>
                    <a:pt x="9559" y="5734"/>
                    <a:pt x="11400" y="5757"/>
                    <a:pt x="13239" y="5721"/>
                  </a:cubicBezTo>
                  <a:cubicBezTo>
                    <a:pt x="13884" y="5708"/>
                    <a:pt x="14566" y="5636"/>
                    <a:pt x="15161" y="5409"/>
                  </a:cubicBezTo>
                  <a:cubicBezTo>
                    <a:pt x="15840" y="5148"/>
                    <a:pt x="16424" y="4730"/>
                    <a:pt x="16480" y="3816"/>
                  </a:cubicBezTo>
                  <a:cubicBezTo>
                    <a:pt x="16543" y="2775"/>
                    <a:pt x="16770" y="1742"/>
                    <a:pt x="16942" y="708"/>
                  </a:cubicBezTo>
                  <a:cubicBezTo>
                    <a:pt x="16968" y="551"/>
                    <a:pt x="17083" y="408"/>
                    <a:pt x="17288" y="0"/>
                  </a:cubicBezTo>
                  <a:cubicBezTo>
                    <a:pt x="17288" y="531"/>
                    <a:pt x="17319" y="782"/>
                    <a:pt x="17283" y="1023"/>
                  </a:cubicBezTo>
                  <a:cubicBezTo>
                    <a:pt x="17010" y="2852"/>
                    <a:pt x="17056" y="4693"/>
                    <a:pt x="17054" y="6533"/>
                  </a:cubicBezTo>
                  <a:cubicBezTo>
                    <a:pt x="17053" y="7278"/>
                    <a:pt x="17058" y="8018"/>
                    <a:pt x="16868" y="8751"/>
                  </a:cubicBezTo>
                  <a:cubicBezTo>
                    <a:pt x="16772" y="9126"/>
                    <a:pt x="16783" y="9534"/>
                    <a:pt x="16778" y="9927"/>
                  </a:cubicBezTo>
                  <a:cubicBezTo>
                    <a:pt x="16763" y="10846"/>
                    <a:pt x="16732" y="11768"/>
                    <a:pt x="16773" y="12686"/>
                  </a:cubicBezTo>
                  <a:cubicBezTo>
                    <a:pt x="16899" y="15497"/>
                    <a:pt x="16539" y="18283"/>
                    <a:pt x="16370" y="21077"/>
                  </a:cubicBezTo>
                  <a:cubicBezTo>
                    <a:pt x="15845" y="23148"/>
                    <a:pt x="16077" y="25260"/>
                    <a:pt x="16055" y="27355"/>
                  </a:cubicBezTo>
                  <a:cubicBezTo>
                    <a:pt x="16019" y="30729"/>
                    <a:pt x="16057" y="34103"/>
                    <a:pt x="16039" y="37476"/>
                  </a:cubicBezTo>
                  <a:cubicBezTo>
                    <a:pt x="16034" y="38394"/>
                    <a:pt x="15929" y="39311"/>
                    <a:pt x="15872" y="40227"/>
                  </a:cubicBezTo>
                  <a:cubicBezTo>
                    <a:pt x="15841" y="40707"/>
                    <a:pt x="15787" y="41188"/>
                    <a:pt x="15788" y="41668"/>
                  </a:cubicBezTo>
                  <a:cubicBezTo>
                    <a:pt x="15799" y="45087"/>
                    <a:pt x="15817" y="48505"/>
                    <a:pt x="15843" y="51921"/>
                  </a:cubicBezTo>
                  <a:cubicBezTo>
                    <a:pt x="15851" y="53108"/>
                    <a:pt x="15671" y="54267"/>
                    <a:pt x="15373" y="55434"/>
                  </a:cubicBezTo>
                  <a:cubicBezTo>
                    <a:pt x="14808" y="55786"/>
                    <a:pt x="14172" y="55848"/>
                    <a:pt x="13507" y="55870"/>
                  </a:cubicBezTo>
                  <a:cubicBezTo>
                    <a:pt x="12547" y="55900"/>
                    <a:pt x="11589" y="55996"/>
                    <a:pt x="10628" y="56053"/>
                  </a:cubicBezTo>
                  <a:cubicBezTo>
                    <a:pt x="10148" y="56082"/>
                    <a:pt x="9666" y="56099"/>
                    <a:pt x="9184" y="56103"/>
                  </a:cubicBezTo>
                  <a:cubicBezTo>
                    <a:pt x="7519" y="56114"/>
                    <a:pt x="5855" y="56111"/>
                    <a:pt x="4189" y="56124"/>
                  </a:cubicBezTo>
                  <a:cubicBezTo>
                    <a:pt x="3613" y="56128"/>
                    <a:pt x="3057" y="56072"/>
                    <a:pt x="2515" y="55782"/>
                  </a:cubicBezTo>
                  <a:cubicBezTo>
                    <a:pt x="2478" y="55632"/>
                    <a:pt x="2435" y="55465"/>
                    <a:pt x="2372" y="55214"/>
                  </a:cubicBezTo>
                  <a:cubicBezTo>
                    <a:pt x="2022" y="55254"/>
                    <a:pt x="1656" y="55294"/>
                    <a:pt x="1201" y="55346"/>
                  </a:cubicBezTo>
                  <a:cubicBezTo>
                    <a:pt x="1175" y="54984"/>
                    <a:pt x="1137" y="54647"/>
                    <a:pt x="1129" y="54308"/>
                  </a:cubicBezTo>
                  <a:cubicBezTo>
                    <a:pt x="1091" y="52732"/>
                    <a:pt x="1098" y="51153"/>
                    <a:pt x="1018" y="49578"/>
                  </a:cubicBezTo>
                  <a:cubicBezTo>
                    <a:pt x="901" y="47261"/>
                    <a:pt x="721" y="44948"/>
                    <a:pt x="569" y="42632"/>
                  </a:cubicBezTo>
                  <a:cubicBezTo>
                    <a:pt x="535" y="42108"/>
                    <a:pt x="476" y="41581"/>
                    <a:pt x="480" y="41058"/>
                  </a:cubicBezTo>
                  <a:cubicBezTo>
                    <a:pt x="514" y="37245"/>
                    <a:pt x="362" y="33436"/>
                    <a:pt x="279" y="29626"/>
                  </a:cubicBezTo>
                  <a:cubicBezTo>
                    <a:pt x="154" y="23844"/>
                    <a:pt x="165" y="18058"/>
                    <a:pt x="109" y="12275"/>
                  </a:cubicBezTo>
                  <a:cubicBezTo>
                    <a:pt x="86" y="9866"/>
                    <a:pt x="40" y="7456"/>
                    <a:pt x="5" y="5046"/>
                  </a:cubicBezTo>
                  <a:cubicBezTo>
                    <a:pt x="0" y="4704"/>
                    <a:pt x="5" y="4362"/>
                    <a:pt x="5" y="391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2373;p58">
              <a:extLst>
                <a:ext uri="{FF2B5EF4-FFF2-40B4-BE49-F238E27FC236}">
                  <a16:creationId xmlns:a16="http://schemas.microsoft.com/office/drawing/2014/main" id="{FAC1ED4D-46A8-40FE-9D1F-672B8FADB16F}"/>
                </a:ext>
              </a:extLst>
            </p:cNvPr>
            <p:cNvSpPr/>
            <p:nvPr/>
          </p:nvSpPr>
          <p:spPr>
            <a:xfrm>
              <a:off x="5156125" y="3849075"/>
              <a:ext cx="426050" cy="1321000"/>
            </a:xfrm>
            <a:custGeom>
              <a:avLst/>
              <a:gdLst/>
              <a:ahLst/>
              <a:cxnLst/>
              <a:rect l="l" t="t" r="r" b="b"/>
              <a:pathLst>
                <a:path w="17042" h="52840" extrusionOk="0">
                  <a:moveTo>
                    <a:pt x="3214" y="51457"/>
                  </a:moveTo>
                  <a:cubicBezTo>
                    <a:pt x="2805" y="50556"/>
                    <a:pt x="2650" y="49756"/>
                    <a:pt x="2667" y="48908"/>
                  </a:cubicBezTo>
                  <a:cubicBezTo>
                    <a:pt x="2685" y="48033"/>
                    <a:pt x="2621" y="47156"/>
                    <a:pt x="2640" y="46282"/>
                  </a:cubicBezTo>
                  <a:cubicBezTo>
                    <a:pt x="2664" y="45141"/>
                    <a:pt x="2657" y="44010"/>
                    <a:pt x="2497" y="42873"/>
                  </a:cubicBezTo>
                  <a:cubicBezTo>
                    <a:pt x="2394" y="42142"/>
                    <a:pt x="2472" y="41386"/>
                    <a:pt x="2447" y="40642"/>
                  </a:cubicBezTo>
                  <a:cubicBezTo>
                    <a:pt x="2418" y="39771"/>
                    <a:pt x="2368" y="38900"/>
                    <a:pt x="2319" y="38029"/>
                  </a:cubicBezTo>
                  <a:cubicBezTo>
                    <a:pt x="2299" y="37636"/>
                    <a:pt x="2249" y="37245"/>
                    <a:pt x="2234" y="36852"/>
                  </a:cubicBezTo>
                  <a:cubicBezTo>
                    <a:pt x="2202" y="35936"/>
                    <a:pt x="2294" y="35010"/>
                    <a:pt x="2000" y="34114"/>
                  </a:cubicBezTo>
                  <a:cubicBezTo>
                    <a:pt x="1960" y="33993"/>
                    <a:pt x="1966" y="33854"/>
                    <a:pt x="1967" y="33722"/>
                  </a:cubicBezTo>
                  <a:cubicBezTo>
                    <a:pt x="2009" y="31794"/>
                    <a:pt x="1932" y="29871"/>
                    <a:pt x="1718" y="27953"/>
                  </a:cubicBezTo>
                  <a:cubicBezTo>
                    <a:pt x="1669" y="27519"/>
                    <a:pt x="1654" y="27079"/>
                    <a:pt x="1577" y="26651"/>
                  </a:cubicBezTo>
                  <a:cubicBezTo>
                    <a:pt x="1326" y="25274"/>
                    <a:pt x="1028" y="23904"/>
                    <a:pt x="798" y="22523"/>
                  </a:cubicBezTo>
                  <a:cubicBezTo>
                    <a:pt x="691" y="21879"/>
                    <a:pt x="676" y="21216"/>
                    <a:pt x="660" y="20562"/>
                  </a:cubicBezTo>
                  <a:cubicBezTo>
                    <a:pt x="610" y="18592"/>
                    <a:pt x="665" y="16615"/>
                    <a:pt x="521" y="14651"/>
                  </a:cubicBezTo>
                  <a:cubicBezTo>
                    <a:pt x="386" y="12812"/>
                    <a:pt x="384" y="10976"/>
                    <a:pt x="339" y="9139"/>
                  </a:cubicBezTo>
                  <a:cubicBezTo>
                    <a:pt x="311" y="8002"/>
                    <a:pt x="187" y="6868"/>
                    <a:pt x="130" y="5732"/>
                  </a:cubicBezTo>
                  <a:cubicBezTo>
                    <a:pt x="71" y="4551"/>
                    <a:pt x="40" y="3368"/>
                    <a:pt x="6" y="2187"/>
                  </a:cubicBezTo>
                  <a:cubicBezTo>
                    <a:pt x="0" y="1972"/>
                    <a:pt x="41" y="1758"/>
                    <a:pt x="68" y="1463"/>
                  </a:cubicBezTo>
                  <a:cubicBezTo>
                    <a:pt x="365" y="1399"/>
                    <a:pt x="650" y="1287"/>
                    <a:pt x="936" y="1283"/>
                  </a:cubicBezTo>
                  <a:cubicBezTo>
                    <a:pt x="2427" y="1265"/>
                    <a:pt x="3912" y="1247"/>
                    <a:pt x="5360" y="804"/>
                  </a:cubicBezTo>
                  <a:cubicBezTo>
                    <a:pt x="5643" y="717"/>
                    <a:pt x="5969" y="778"/>
                    <a:pt x="6273" y="756"/>
                  </a:cubicBezTo>
                  <a:cubicBezTo>
                    <a:pt x="6885" y="710"/>
                    <a:pt x="7493" y="656"/>
                    <a:pt x="8102" y="600"/>
                  </a:cubicBezTo>
                  <a:cubicBezTo>
                    <a:pt x="8364" y="577"/>
                    <a:pt x="8626" y="502"/>
                    <a:pt x="8883" y="514"/>
                  </a:cubicBezTo>
                  <a:cubicBezTo>
                    <a:pt x="10472" y="590"/>
                    <a:pt x="12022" y="323"/>
                    <a:pt x="13574" y="47"/>
                  </a:cubicBezTo>
                  <a:cubicBezTo>
                    <a:pt x="13826" y="1"/>
                    <a:pt x="14089" y="16"/>
                    <a:pt x="14408" y="0"/>
                  </a:cubicBezTo>
                  <a:cubicBezTo>
                    <a:pt x="14428" y="334"/>
                    <a:pt x="14462" y="632"/>
                    <a:pt x="14459" y="931"/>
                  </a:cubicBezTo>
                  <a:cubicBezTo>
                    <a:pt x="14423" y="5662"/>
                    <a:pt x="14342" y="10394"/>
                    <a:pt x="14362" y="15125"/>
                  </a:cubicBezTo>
                  <a:cubicBezTo>
                    <a:pt x="14370" y="17048"/>
                    <a:pt x="14597" y="18970"/>
                    <a:pt x="14724" y="20892"/>
                  </a:cubicBezTo>
                  <a:cubicBezTo>
                    <a:pt x="14771" y="21590"/>
                    <a:pt x="14859" y="22290"/>
                    <a:pt x="14845" y="22988"/>
                  </a:cubicBezTo>
                  <a:cubicBezTo>
                    <a:pt x="14813" y="24832"/>
                    <a:pt x="14959" y="26664"/>
                    <a:pt x="15148" y="28495"/>
                  </a:cubicBezTo>
                  <a:cubicBezTo>
                    <a:pt x="15170" y="28713"/>
                    <a:pt x="15190" y="28931"/>
                    <a:pt x="15207" y="29149"/>
                  </a:cubicBezTo>
                  <a:cubicBezTo>
                    <a:pt x="15335" y="30807"/>
                    <a:pt x="15405" y="32472"/>
                    <a:pt x="15609" y="34122"/>
                  </a:cubicBezTo>
                  <a:cubicBezTo>
                    <a:pt x="15754" y="35302"/>
                    <a:pt x="15763" y="36479"/>
                    <a:pt x="15798" y="37660"/>
                  </a:cubicBezTo>
                  <a:cubicBezTo>
                    <a:pt x="15823" y="38533"/>
                    <a:pt x="15914" y="39404"/>
                    <a:pt x="15976" y="40276"/>
                  </a:cubicBezTo>
                  <a:cubicBezTo>
                    <a:pt x="16000" y="40625"/>
                    <a:pt x="16048" y="40974"/>
                    <a:pt x="16039" y="41323"/>
                  </a:cubicBezTo>
                  <a:cubicBezTo>
                    <a:pt x="15993" y="43300"/>
                    <a:pt x="16192" y="45253"/>
                    <a:pt x="16506" y="47203"/>
                  </a:cubicBezTo>
                  <a:cubicBezTo>
                    <a:pt x="16618" y="47887"/>
                    <a:pt x="16543" y="48601"/>
                    <a:pt x="16551" y="49301"/>
                  </a:cubicBezTo>
                  <a:cubicBezTo>
                    <a:pt x="16556" y="49777"/>
                    <a:pt x="16528" y="50230"/>
                    <a:pt x="16861" y="50667"/>
                  </a:cubicBezTo>
                  <a:cubicBezTo>
                    <a:pt x="17041" y="50904"/>
                    <a:pt x="17023" y="51330"/>
                    <a:pt x="17006" y="51665"/>
                  </a:cubicBezTo>
                  <a:cubicBezTo>
                    <a:pt x="16986" y="52060"/>
                    <a:pt x="16689" y="52364"/>
                    <a:pt x="16318" y="52312"/>
                  </a:cubicBezTo>
                  <a:cubicBezTo>
                    <a:pt x="15810" y="52241"/>
                    <a:pt x="15415" y="52359"/>
                    <a:pt x="14978" y="52618"/>
                  </a:cubicBezTo>
                  <a:cubicBezTo>
                    <a:pt x="14664" y="52805"/>
                    <a:pt x="14222" y="52829"/>
                    <a:pt x="13836" y="52831"/>
                  </a:cubicBezTo>
                  <a:cubicBezTo>
                    <a:pt x="12523" y="52838"/>
                    <a:pt x="11206" y="52839"/>
                    <a:pt x="9895" y="52769"/>
                  </a:cubicBezTo>
                  <a:cubicBezTo>
                    <a:pt x="9112" y="52728"/>
                    <a:pt x="8340" y="52537"/>
                    <a:pt x="7560" y="52433"/>
                  </a:cubicBezTo>
                  <a:cubicBezTo>
                    <a:pt x="6087" y="52237"/>
                    <a:pt x="4645" y="51906"/>
                    <a:pt x="3214" y="51457"/>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2374;p58">
              <a:extLst>
                <a:ext uri="{FF2B5EF4-FFF2-40B4-BE49-F238E27FC236}">
                  <a16:creationId xmlns:a16="http://schemas.microsoft.com/office/drawing/2014/main" id="{1E35CD69-3451-406F-89CF-9A289F6AC5D1}"/>
                </a:ext>
              </a:extLst>
            </p:cNvPr>
            <p:cNvSpPr/>
            <p:nvPr/>
          </p:nvSpPr>
          <p:spPr>
            <a:xfrm>
              <a:off x="4647325" y="579325"/>
              <a:ext cx="590875" cy="581275"/>
            </a:xfrm>
            <a:custGeom>
              <a:avLst/>
              <a:gdLst/>
              <a:ahLst/>
              <a:cxnLst/>
              <a:rect l="l" t="t" r="r" b="b"/>
              <a:pathLst>
                <a:path w="23635" h="23251" extrusionOk="0">
                  <a:moveTo>
                    <a:pt x="282" y="3510"/>
                  </a:moveTo>
                  <a:cubicBezTo>
                    <a:pt x="1827" y="3213"/>
                    <a:pt x="3380" y="2967"/>
                    <a:pt x="4905" y="2606"/>
                  </a:cubicBezTo>
                  <a:cubicBezTo>
                    <a:pt x="6478" y="2232"/>
                    <a:pt x="8024" y="1746"/>
                    <a:pt x="9582" y="1312"/>
                  </a:cubicBezTo>
                  <a:cubicBezTo>
                    <a:pt x="11098" y="891"/>
                    <a:pt x="12616" y="472"/>
                    <a:pt x="14251" y="20"/>
                  </a:cubicBezTo>
                  <a:cubicBezTo>
                    <a:pt x="14198" y="6"/>
                    <a:pt x="14305" y="1"/>
                    <a:pt x="14362" y="50"/>
                  </a:cubicBezTo>
                  <a:cubicBezTo>
                    <a:pt x="15875" y="1353"/>
                    <a:pt x="17677" y="2144"/>
                    <a:pt x="19452" y="2995"/>
                  </a:cubicBezTo>
                  <a:cubicBezTo>
                    <a:pt x="20520" y="3506"/>
                    <a:pt x="21517" y="4131"/>
                    <a:pt x="22372" y="4973"/>
                  </a:cubicBezTo>
                  <a:cubicBezTo>
                    <a:pt x="22899" y="5489"/>
                    <a:pt x="23174" y="6097"/>
                    <a:pt x="23286" y="6810"/>
                  </a:cubicBezTo>
                  <a:cubicBezTo>
                    <a:pt x="23584" y="8724"/>
                    <a:pt x="23635" y="10659"/>
                    <a:pt x="23514" y="12579"/>
                  </a:cubicBezTo>
                  <a:cubicBezTo>
                    <a:pt x="23415" y="14100"/>
                    <a:pt x="23175" y="15623"/>
                    <a:pt x="22527" y="17044"/>
                  </a:cubicBezTo>
                  <a:cubicBezTo>
                    <a:pt x="22199" y="17764"/>
                    <a:pt x="21910" y="18495"/>
                    <a:pt x="21244" y="18986"/>
                  </a:cubicBezTo>
                  <a:cubicBezTo>
                    <a:pt x="21176" y="19036"/>
                    <a:pt x="21119" y="19109"/>
                    <a:pt x="21072" y="19182"/>
                  </a:cubicBezTo>
                  <a:cubicBezTo>
                    <a:pt x="19701" y="21309"/>
                    <a:pt x="17509" y="22200"/>
                    <a:pt x="15278" y="23027"/>
                  </a:cubicBezTo>
                  <a:cubicBezTo>
                    <a:pt x="15041" y="23116"/>
                    <a:pt x="14763" y="23118"/>
                    <a:pt x="14502" y="23119"/>
                  </a:cubicBezTo>
                  <a:cubicBezTo>
                    <a:pt x="12618" y="23127"/>
                    <a:pt x="10721" y="23251"/>
                    <a:pt x="8863" y="22890"/>
                  </a:cubicBezTo>
                  <a:cubicBezTo>
                    <a:pt x="7668" y="22658"/>
                    <a:pt x="6516" y="22216"/>
                    <a:pt x="5344" y="21868"/>
                  </a:cubicBezTo>
                  <a:cubicBezTo>
                    <a:pt x="3440" y="20643"/>
                    <a:pt x="1949" y="19068"/>
                    <a:pt x="1432" y="16807"/>
                  </a:cubicBezTo>
                  <a:cubicBezTo>
                    <a:pt x="993" y="14889"/>
                    <a:pt x="479" y="12986"/>
                    <a:pt x="273" y="11015"/>
                  </a:cubicBezTo>
                  <a:cubicBezTo>
                    <a:pt x="107" y="9447"/>
                    <a:pt x="1" y="7882"/>
                    <a:pt x="84" y="6306"/>
                  </a:cubicBezTo>
                  <a:cubicBezTo>
                    <a:pt x="102" y="5957"/>
                    <a:pt x="81" y="5606"/>
                    <a:pt x="77" y="5256"/>
                  </a:cubicBezTo>
                  <a:cubicBezTo>
                    <a:pt x="69" y="4690"/>
                    <a:pt x="77" y="4126"/>
                    <a:pt x="282" y="3510"/>
                  </a:cubicBezTo>
                  <a:close/>
                  <a:moveTo>
                    <a:pt x="8614" y="16109"/>
                  </a:moveTo>
                  <a:cubicBezTo>
                    <a:pt x="8614" y="16249"/>
                    <a:pt x="8571" y="16426"/>
                    <a:pt x="8619" y="16572"/>
                  </a:cubicBezTo>
                  <a:cubicBezTo>
                    <a:pt x="8976" y="17650"/>
                    <a:pt x="9818" y="18235"/>
                    <a:pt x="10786" y="18711"/>
                  </a:cubicBezTo>
                  <a:cubicBezTo>
                    <a:pt x="11455" y="19040"/>
                    <a:pt x="12151" y="19056"/>
                    <a:pt x="12826" y="18886"/>
                  </a:cubicBezTo>
                  <a:cubicBezTo>
                    <a:pt x="14417" y="18486"/>
                    <a:pt x="15685" y="16810"/>
                    <a:pt x="15744" y="15113"/>
                  </a:cubicBezTo>
                  <a:cubicBezTo>
                    <a:pt x="15751" y="14905"/>
                    <a:pt x="15693" y="14672"/>
                    <a:pt x="15323" y="14708"/>
                  </a:cubicBezTo>
                  <a:cubicBezTo>
                    <a:pt x="15051" y="15155"/>
                    <a:pt x="14712" y="15612"/>
                    <a:pt x="14481" y="16118"/>
                  </a:cubicBezTo>
                  <a:cubicBezTo>
                    <a:pt x="14195" y="16747"/>
                    <a:pt x="13731" y="17149"/>
                    <a:pt x="13172" y="17520"/>
                  </a:cubicBezTo>
                  <a:cubicBezTo>
                    <a:pt x="12436" y="18005"/>
                    <a:pt x="11732" y="18017"/>
                    <a:pt x="10952" y="17660"/>
                  </a:cubicBezTo>
                  <a:cubicBezTo>
                    <a:pt x="10338" y="17380"/>
                    <a:pt x="9839" y="16991"/>
                    <a:pt x="9423" y="16468"/>
                  </a:cubicBezTo>
                  <a:cubicBezTo>
                    <a:pt x="9243" y="16238"/>
                    <a:pt x="9059" y="15959"/>
                    <a:pt x="8614" y="16109"/>
                  </a:cubicBezTo>
                  <a:close/>
                  <a:moveTo>
                    <a:pt x="8915" y="12320"/>
                  </a:moveTo>
                  <a:cubicBezTo>
                    <a:pt x="8638" y="10507"/>
                    <a:pt x="8652" y="9607"/>
                    <a:pt x="8952" y="8140"/>
                  </a:cubicBezTo>
                  <a:cubicBezTo>
                    <a:pt x="9164" y="7104"/>
                    <a:pt x="9164" y="6906"/>
                    <a:pt x="8949" y="6166"/>
                  </a:cubicBezTo>
                  <a:cubicBezTo>
                    <a:pt x="8707" y="6983"/>
                    <a:pt x="8468" y="7768"/>
                    <a:pt x="8242" y="8556"/>
                  </a:cubicBezTo>
                  <a:cubicBezTo>
                    <a:pt x="7903" y="9747"/>
                    <a:pt x="7907" y="10976"/>
                    <a:pt x="7874" y="12197"/>
                  </a:cubicBezTo>
                  <a:cubicBezTo>
                    <a:pt x="7864" y="12567"/>
                    <a:pt x="8005" y="12893"/>
                    <a:pt x="8343" y="13077"/>
                  </a:cubicBezTo>
                  <a:cubicBezTo>
                    <a:pt x="9027" y="13450"/>
                    <a:pt x="9748" y="13571"/>
                    <a:pt x="10479" y="13246"/>
                  </a:cubicBezTo>
                  <a:cubicBezTo>
                    <a:pt x="10624" y="13181"/>
                    <a:pt x="10692" y="12943"/>
                    <a:pt x="10823" y="12740"/>
                  </a:cubicBezTo>
                  <a:cubicBezTo>
                    <a:pt x="10133" y="12588"/>
                    <a:pt x="9541" y="12458"/>
                    <a:pt x="8915" y="12320"/>
                  </a:cubicBezTo>
                  <a:close/>
                  <a:moveTo>
                    <a:pt x="16378" y="8388"/>
                  </a:moveTo>
                  <a:cubicBezTo>
                    <a:pt x="15616" y="8368"/>
                    <a:pt x="15152" y="8762"/>
                    <a:pt x="15163" y="9421"/>
                  </a:cubicBezTo>
                  <a:cubicBezTo>
                    <a:pt x="15174" y="9982"/>
                    <a:pt x="15588" y="10408"/>
                    <a:pt x="16147" y="10431"/>
                  </a:cubicBezTo>
                  <a:cubicBezTo>
                    <a:pt x="16720" y="10454"/>
                    <a:pt x="17176" y="9916"/>
                    <a:pt x="17207" y="9175"/>
                  </a:cubicBezTo>
                  <a:cubicBezTo>
                    <a:pt x="17229" y="8703"/>
                    <a:pt x="16912" y="8404"/>
                    <a:pt x="16378" y="8388"/>
                  </a:cubicBezTo>
                  <a:close/>
                  <a:moveTo>
                    <a:pt x="5148" y="9339"/>
                  </a:moveTo>
                  <a:cubicBezTo>
                    <a:pt x="5143" y="9280"/>
                    <a:pt x="5141" y="9150"/>
                    <a:pt x="5122" y="9022"/>
                  </a:cubicBezTo>
                  <a:cubicBezTo>
                    <a:pt x="5042" y="8518"/>
                    <a:pt x="4663" y="8297"/>
                    <a:pt x="4169" y="8474"/>
                  </a:cubicBezTo>
                  <a:cubicBezTo>
                    <a:pt x="4048" y="8517"/>
                    <a:pt x="3933" y="8575"/>
                    <a:pt x="3824" y="8644"/>
                  </a:cubicBezTo>
                  <a:cubicBezTo>
                    <a:pt x="3454" y="8883"/>
                    <a:pt x="3317" y="9353"/>
                    <a:pt x="3485" y="9782"/>
                  </a:cubicBezTo>
                  <a:cubicBezTo>
                    <a:pt x="3660" y="10221"/>
                    <a:pt x="4078" y="10523"/>
                    <a:pt x="4469" y="10489"/>
                  </a:cubicBezTo>
                  <a:cubicBezTo>
                    <a:pt x="4874" y="10452"/>
                    <a:pt x="5127" y="10098"/>
                    <a:pt x="5149" y="9539"/>
                  </a:cubicBezTo>
                  <a:cubicBezTo>
                    <a:pt x="5150" y="9496"/>
                    <a:pt x="5148" y="9453"/>
                    <a:pt x="5148" y="9339"/>
                  </a:cubicBezTo>
                  <a:close/>
                  <a:moveTo>
                    <a:pt x="17635" y="4980"/>
                  </a:moveTo>
                  <a:cubicBezTo>
                    <a:pt x="17380" y="4778"/>
                    <a:pt x="17262" y="4606"/>
                    <a:pt x="17137" y="4601"/>
                  </a:cubicBezTo>
                  <a:cubicBezTo>
                    <a:pt x="16308" y="4564"/>
                    <a:pt x="15478" y="4552"/>
                    <a:pt x="14648" y="4563"/>
                  </a:cubicBezTo>
                  <a:cubicBezTo>
                    <a:pt x="14498" y="4565"/>
                    <a:pt x="14327" y="4701"/>
                    <a:pt x="14208" y="4818"/>
                  </a:cubicBezTo>
                  <a:cubicBezTo>
                    <a:pt x="14130" y="4894"/>
                    <a:pt x="14072" y="5067"/>
                    <a:pt x="14106" y="5160"/>
                  </a:cubicBezTo>
                  <a:cubicBezTo>
                    <a:pt x="14138" y="5246"/>
                    <a:pt x="14306" y="5335"/>
                    <a:pt x="14412" y="5331"/>
                  </a:cubicBezTo>
                  <a:cubicBezTo>
                    <a:pt x="15195" y="5301"/>
                    <a:pt x="15981" y="5259"/>
                    <a:pt x="16765" y="5197"/>
                  </a:cubicBezTo>
                  <a:cubicBezTo>
                    <a:pt x="17004" y="5178"/>
                    <a:pt x="17239" y="5082"/>
                    <a:pt x="17635" y="4980"/>
                  </a:cubicBezTo>
                  <a:close/>
                  <a:moveTo>
                    <a:pt x="5362" y="6120"/>
                  </a:moveTo>
                  <a:cubicBezTo>
                    <a:pt x="5380" y="5958"/>
                    <a:pt x="5427" y="5837"/>
                    <a:pt x="5390" y="5796"/>
                  </a:cubicBezTo>
                  <a:cubicBezTo>
                    <a:pt x="4717" y="5086"/>
                    <a:pt x="3418" y="5012"/>
                    <a:pt x="2682" y="5650"/>
                  </a:cubicBezTo>
                  <a:cubicBezTo>
                    <a:pt x="2626" y="5699"/>
                    <a:pt x="2674" y="5867"/>
                    <a:pt x="2674" y="5959"/>
                  </a:cubicBezTo>
                  <a:cubicBezTo>
                    <a:pt x="3563" y="6011"/>
                    <a:pt x="4418" y="6063"/>
                    <a:pt x="5362" y="6119"/>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2375;p58">
              <a:extLst>
                <a:ext uri="{FF2B5EF4-FFF2-40B4-BE49-F238E27FC236}">
                  <a16:creationId xmlns:a16="http://schemas.microsoft.com/office/drawing/2014/main" id="{89951BFD-0733-4F00-AAF4-8700E45333D3}"/>
                </a:ext>
              </a:extLst>
            </p:cNvPr>
            <p:cNvSpPr/>
            <p:nvPr/>
          </p:nvSpPr>
          <p:spPr>
            <a:xfrm>
              <a:off x="4474800" y="255375"/>
              <a:ext cx="849075" cy="509150"/>
            </a:xfrm>
            <a:custGeom>
              <a:avLst/>
              <a:gdLst/>
              <a:ahLst/>
              <a:cxnLst/>
              <a:rect l="l" t="t" r="r" b="b"/>
              <a:pathLst>
                <a:path w="33963" h="20366" extrusionOk="0">
                  <a:moveTo>
                    <a:pt x="31097" y="20339"/>
                  </a:moveTo>
                  <a:cubicBezTo>
                    <a:pt x="31075" y="19952"/>
                    <a:pt x="31024" y="19646"/>
                    <a:pt x="31045" y="19345"/>
                  </a:cubicBezTo>
                  <a:cubicBezTo>
                    <a:pt x="31110" y="18411"/>
                    <a:pt x="30643" y="17769"/>
                    <a:pt x="29936" y="17257"/>
                  </a:cubicBezTo>
                  <a:cubicBezTo>
                    <a:pt x="29371" y="16849"/>
                    <a:pt x="28786" y="16467"/>
                    <a:pt x="28220" y="16060"/>
                  </a:cubicBezTo>
                  <a:cubicBezTo>
                    <a:pt x="27578" y="15597"/>
                    <a:pt x="26875" y="15260"/>
                    <a:pt x="26150" y="14939"/>
                  </a:cubicBezTo>
                  <a:cubicBezTo>
                    <a:pt x="25072" y="14461"/>
                    <a:pt x="24035" y="13888"/>
                    <a:pt x="22993" y="13332"/>
                  </a:cubicBezTo>
                  <a:cubicBezTo>
                    <a:pt x="22727" y="13191"/>
                    <a:pt x="22456" y="12996"/>
                    <a:pt x="22285" y="12757"/>
                  </a:cubicBezTo>
                  <a:cubicBezTo>
                    <a:pt x="22121" y="12528"/>
                    <a:pt x="22084" y="12209"/>
                    <a:pt x="21959" y="11833"/>
                  </a:cubicBezTo>
                  <a:cubicBezTo>
                    <a:pt x="21113" y="11867"/>
                    <a:pt x="20315" y="12179"/>
                    <a:pt x="19525" y="12524"/>
                  </a:cubicBezTo>
                  <a:cubicBezTo>
                    <a:pt x="19244" y="12645"/>
                    <a:pt x="18983" y="12845"/>
                    <a:pt x="18692" y="12903"/>
                  </a:cubicBezTo>
                  <a:cubicBezTo>
                    <a:pt x="17524" y="13134"/>
                    <a:pt x="16438" y="13603"/>
                    <a:pt x="15320" y="13983"/>
                  </a:cubicBezTo>
                  <a:cubicBezTo>
                    <a:pt x="13948" y="14451"/>
                    <a:pt x="12530" y="14708"/>
                    <a:pt x="11085" y="14843"/>
                  </a:cubicBezTo>
                  <a:cubicBezTo>
                    <a:pt x="10659" y="14882"/>
                    <a:pt x="10227" y="15007"/>
                    <a:pt x="9828" y="15169"/>
                  </a:cubicBezTo>
                  <a:cubicBezTo>
                    <a:pt x="7989" y="15919"/>
                    <a:pt x="6069" y="15930"/>
                    <a:pt x="4133" y="15825"/>
                  </a:cubicBezTo>
                  <a:cubicBezTo>
                    <a:pt x="4016" y="15818"/>
                    <a:pt x="3901" y="15725"/>
                    <a:pt x="3701" y="15635"/>
                  </a:cubicBezTo>
                  <a:cubicBezTo>
                    <a:pt x="3835" y="15143"/>
                    <a:pt x="3983" y="14656"/>
                    <a:pt x="4099" y="14160"/>
                  </a:cubicBezTo>
                  <a:cubicBezTo>
                    <a:pt x="4230" y="13597"/>
                    <a:pt x="4124" y="13416"/>
                    <a:pt x="3612" y="13087"/>
                  </a:cubicBezTo>
                  <a:cubicBezTo>
                    <a:pt x="2583" y="12423"/>
                    <a:pt x="1548" y="11767"/>
                    <a:pt x="540" y="11072"/>
                  </a:cubicBezTo>
                  <a:cubicBezTo>
                    <a:pt x="36" y="10724"/>
                    <a:pt x="0" y="10283"/>
                    <a:pt x="387" y="9848"/>
                  </a:cubicBezTo>
                  <a:cubicBezTo>
                    <a:pt x="860" y="9320"/>
                    <a:pt x="1377" y="8849"/>
                    <a:pt x="2120" y="8737"/>
                  </a:cubicBezTo>
                  <a:cubicBezTo>
                    <a:pt x="2294" y="8713"/>
                    <a:pt x="2466" y="8676"/>
                    <a:pt x="2635" y="8626"/>
                  </a:cubicBezTo>
                  <a:cubicBezTo>
                    <a:pt x="3450" y="8371"/>
                    <a:pt x="3576" y="7955"/>
                    <a:pt x="3048" y="7289"/>
                  </a:cubicBezTo>
                  <a:cubicBezTo>
                    <a:pt x="2861" y="7050"/>
                    <a:pt x="2656" y="6819"/>
                    <a:pt x="2496" y="6559"/>
                  </a:cubicBezTo>
                  <a:cubicBezTo>
                    <a:pt x="2138" y="5979"/>
                    <a:pt x="2310" y="5551"/>
                    <a:pt x="2985" y="5401"/>
                  </a:cubicBezTo>
                  <a:cubicBezTo>
                    <a:pt x="3321" y="5327"/>
                    <a:pt x="3680" y="5344"/>
                    <a:pt x="4029" y="5337"/>
                  </a:cubicBezTo>
                  <a:cubicBezTo>
                    <a:pt x="4599" y="5322"/>
                    <a:pt x="5169" y="5341"/>
                    <a:pt x="5737" y="5310"/>
                  </a:cubicBezTo>
                  <a:cubicBezTo>
                    <a:pt x="6148" y="5287"/>
                    <a:pt x="6356" y="4918"/>
                    <a:pt x="6196" y="4562"/>
                  </a:cubicBezTo>
                  <a:cubicBezTo>
                    <a:pt x="6163" y="4482"/>
                    <a:pt x="6118" y="4406"/>
                    <a:pt x="6064" y="4337"/>
                  </a:cubicBezTo>
                  <a:cubicBezTo>
                    <a:pt x="5198" y="3286"/>
                    <a:pt x="5343" y="2039"/>
                    <a:pt x="5404" y="818"/>
                  </a:cubicBezTo>
                  <a:cubicBezTo>
                    <a:pt x="5429" y="320"/>
                    <a:pt x="5806" y="53"/>
                    <a:pt x="6327" y="124"/>
                  </a:cubicBezTo>
                  <a:cubicBezTo>
                    <a:pt x="6799" y="191"/>
                    <a:pt x="7268" y="302"/>
                    <a:pt x="7733" y="415"/>
                  </a:cubicBezTo>
                  <a:cubicBezTo>
                    <a:pt x="10238" y="1026"/>
                    <a:pt x="12765" y="1004"/>
                    <a:pt x="15293" y="617"/>
                  </a:cubicBezTo>
                  <a:cubicBezTo>
                    <a:pt x="16594" y="416"/>
                    <a:pt x="17893" y="269"/>
                    <a:pt x="19211" y="260"/>
                  </a:cubicBezTo>
                  <a:cubicBezTo>
                    <a:pt x="20085" y="254"/>
                    <a:pt x="20958" y="146"/>
                    <a:pt x="21832" y="89"/>
                  </a:cubicBezTo>
                  <a:cubicBezTo>
                    <a:pt x="22707" y="31"/>
                    <a:pt x="23574" y="1"/>
                    <a:pt x="24447" y="188"/>
                  </a:cubicBezTo>
                  <a:cubicBezTo>
                    <a:pt x="25254" y="361"/>
                    <a:pt x="26084" y="447"/>
                    <a:pt x="26906" y="545"/>
                  </a:cubicBezTo>
                  <a:cubicBezTo>
                    <a:pt x="27629" y="633"/>
                    <a:pt x="28265" y="934"/>
                    <a:pt x="28808" y="1379"/>
                  </a:cubicBezTo>
                  <a:cubicBezTo>
                    <a:pt x="29402" y="1866"/>
                    <a:pt x="29811" y="2472"/>
                    <a:pt x="29499" y="3321"/>
                  </a:cubicBezTo>
                  <a:cubicBezTo>
                    <a:pt x="29211" y="4104"/>
                    <a:pt x="29518" y="4660"/>
                    <a:pt x="30187" y="5101"/>
                  </a:cubicBezTo>
                  <a:cubicBezTo>
                    <a:pt x="30771" y="5485"/>
                    <a:pt x="31320" y="5923"/>
                    <a:pt x="31886" y="6339"/>
                  </a:cubicBezTo>
                  <a:cubicBezTo>
                    <a:pt x="32374" y="6697"/>
                    <a:pt x="32686" y="7214"/>
                    <a:pt x="32707" y="7779"/>
                  </a:cubicBezTo>
                  <a:cubicBezTo>
                    <a:pt x="32742" y="8729"/>
                    <a:pt x="33103" y="9570"/>
                    <a:pt x="33415" y="10427"/>
                  </a:cubicBezTo>
                  <a:cubicBezTo>
                    <a:pt x="33720" y="11259"/>
                    <a:pt x="33931" y="12087"/>
                    <a:pt x="33874" y="12982"/>
                  </a:cubicBezTo>
                  <a:cubicBezTo>
                    <a:pt x="33839" y="13549"/>
                    <a:pt x="33867" y="14123"/>
                    <a:pt x="33907" y="14690"/>
                  </a:cubicBezTo>
                  <a:cubicBezTo>
                    <a:pt x="33962" y="15505"/>
                    <a:pt x="33746" y="16242"/>
                    <a:pt x="33388" y="16965"/>
                  </a:cubicBezTo>
                  <a:cubicBezTo>
                    <a:pt x="32962" y="17827"/>
                    <a:pt x="32583" y="18711"/>
                    <a:pt x="32171" y="19580"/>
                  </a:cubicBezTo>
                  <a:cubicBezTo>
                    <a:pt x="31986" y="19973"/>
                    <a:pt x="31783" y="20365"/>
                    <a:pt x="31097" y="20339"/>
                  </a:cubicBezTo>
                  <a:close/>
                  <a:moveTo>
                    <a:pt x="12644" y="7963"/>
                  </a:moveTo>
                  <a:cubicBezTo>
                    <a:pt x="13337" y="8422"/>
                    <a:pt x="13803" y="8338"/>
                    <a:pt x="14278" y="8281"/>
                  </a:cubicBezTo>
                  <a:cubicBezTo>
                    <a:pt x="15942" y="8083"/>
                    <a:pt x="17473" y="7382"/>
                    <a:pt x="19101" y="7050"/>
                  </a:cubicBezTo>
                  <a:cubicBezTo>
                    <a:pt x="19226" y="7025"/>
                    <a:pt x="19341" y="6947"/>
                    <a:pt x="19458" y="6886"/>
                  </a:cubicBezTo>
                  <a:cubicBezTo>
                    <a:pt x="20430" y="6386"/>
                    <a:pt x="21404" y="5887"/>
                    <a:pt x="22372" y="5377"/>
                  </a:cubicBezTo>
                  <a:cubicBezTo>
                    <a:pt x="22491" y="5315"/>
                    <a:pt x="22585" y="5199"/>
                    <a:pt x="22922" y="4907"/>
                  </a:cubicBezTo>
                  <a:cubicBezTo>
                    <a:pt x="21924" y="5126"/>
                    <a:pt x="21340" y="5521"/>
                    <a:pt x="20700" y="5768"/>
                  </a:cubicBezTo>
                  <a:cubicBezTo>
                    <a:pt x="20087" y="6006"/>
                    <a:pt x="19491" y="6289"/>
                    <a:pt x="18864" y="6480"/>
                  </a:cubicBezTo>
                  <a:cubicBezTo>
                    <a:pt x="18199" y="6684"/>
                    <a:pt x="17504" y="6793"/>
                    <a:pt x="16826" y="6963"/>
                  </a:cubicBezTo>
                  <a:cubicBezTo>
                    <a:pt x="16192" y="7121"/>
                    <a:pt x="15567" y="7322"/>
                    <a:pt x="14932" y="7476"/>
                  </a:cubicBezTo>
                  <a:cubicBezTo>
                    <a:pt x="14262" y="7636"/>
                    <a:pt x="13585" y="7763"/>
                    <a:pt x="12644" y="7963"/>
                  </a:cubicBezTo>
                  <a:close/>
                  <a:moveTo>
                    <a:pt x="17418" y="9834"/>
                  </a:moveTo>
                  <a:cubicBezTo>
                    <a:pt x="16195" y="9961"/>
                    <a:pt x="15051" y="10146"/>
                    <a:pt x="13960" y="10624"/>
                  </a:cubicBezTo>
                  <a:cubicBezTo>
                    <a:pt x="12466" y="11277"/>
                    <a:pt x="10903" y="11646"/>
                    <a:pt x="9262" y="11647"/>
                  </a:cubicBezTo>
                  <a:cubicBezTo>
                    <a:pt x="9029" y="11647"/>
                    <a:pt x="8793" y="11703"/>
                    <a:pt x="8547" y="11733"/>
                  </a:cubicBezTo>
                  <a:cubicBezTo>
                    <a:pt x="8627" y="12112"/>
                    <a:pt x="8875" y="12079"/>
                    <a:pt x="9078" y="12100"/>
                  </a:cubicBezTo>
                  <a:cubicBezTo>
                    <a:pt x="10908" y="12294"/>
                    <a:pt x="12623" y="11814"/>
                    <a:pt x="14316" y="11192"/>
                  </a:cubicBezTo>
                  <a:cubicBezTo>
                    <a:pt x="14967" y="10953"/>
                    <a:pt x="15634" y="10752"/>
                    <a:pt x="16295" y="10539"/>
                  </a:cubicBezTo>
                  <a:cubicBezTo>
                    <a:pt x="16703" y="10406"/>
                    <a:pt x="17156" y="10355"/>
                    <a:pt x="17418" y="9834"/>
                  </a:cubicBezTo>
                  <a:close/>
                  <a:moveTo>
                    <a:pt x="31823" y="14238"/>
                  </a:moveTo>
                  <a:cubicBezTo>
                    <a:pt x="31470" y="13562"/>
                    <a:pt x="31223" y="13060"/>
                    <a:pt x="30943" y="12578"/>
                  </a:cubicBezTo>
                  <a:cubicBezTo>
                    <a:pt x="30880" y="12469"/>
                    <a:pt x="30707" y="12425"/>
                    <a:pt x="30513" y="12309"/>
                  </a:cubicBezTo>
                  <a:cubicBezTo>
                    <a:pt x="30814" y="13807"/>
                    <a:pt x="30950" y="14033"/>
                    <a:pt x="31823" y="14238"/>
                  </a:cubicBezTo>
                  <a:close/>
                  <a:moveTo>
                    <a:pt x="30038" y="14612"/>
                  </a:moveTo>
                  <a:cubicBezTo>
                    <a:pt x="30237" y="13835"/>
                    <a:pt x="30227" y="13763"/>
                    <a:pt x="29751" y="13195"/>
                  </a:cubicBezTo>
                  <a:cubicBezTo>
                    <a:pt x="29572" y="12983"/>
                    <a:pt x="29398" y="12680"/>
                    <a:pt x="28976" y="12922"/>
                  </a:cubicBezTo>
                  <a:cubicBezTo>
                    <a:pt x="29244" y="13484"/>
                    <a:pt x="29509" y="14012"/>
                    <a:pt x="30038" y="14612"/>
                  </a:cubicBezTo>
                  <a:close/>
                </a:path>
              </a:pathLst>
            </a:custGeom>
            <a:solidFill>
              <a:srgbClr val="B67C4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2376;p58">
              <a:extLst>
                <a:ext uri="{FF2B5EF4-FFF2-40B4-BE49-F238E27FC236}">
                  <a16:creationId xmlns:a16="http://schemas.microsoft.com/office/drawing/2014/main" id="{A921C611-4398-47D2-AB1B-869A1A567148}"/>
                </a:ext>
              </a:extLst>
            </p:cNvPr>
            <p:cNvSpPr/>
            <p:nvPr/>
          </p:nvSpPr>
          <p:spPr>
            <a:xfrm>
              <a:off x="4164775" y="5157525"/>
              <a:ext cx="779250" cy="242425"/>
            </a:xfrm>
            <a:custGeom>
              <a:avLst/>
              <a:gdLst/>
              <a:ahLst/>
              <a:cxnLst/>
              <a:rect l="l" t="t" r="r" b="b"/>
              <a:pathLst>
                <a:path w="31170" h="9697" extrusionOk="0">
                  <a:moveTo>
                    <a:pt x="31005" y="194"/>
                  </a:moveTo>
                  <a:cubicBezTo>
                    <a:pt x="31077" y="578"/>
                    <a:pt x="31169" y="830"/>
                    <a:pt x="31165" y="1080"/>
                  </a:cubicBezTo>
                  <a:cubicBezTo>
                    <a:pt x="31137" y="2700"/>
                    <a:pt x="31090" y="4322"/>
                    <a:pt x="31047" y="5941"/>
                  </a:cubicBezTo>
                  <a:cubicBezTo>
                    <a:pt x="31040" y="6160"/>
                    <a:pt x="31035" y="6379"/>
                    <a:pt x="31008" y="6596"/>
                  </a:cubicBezTo>
                  <a:cubicBezTo>
                    <a:pt x="30972" y="6886"/>
                    <a:pt x="30784" y="7067"/>
                    <a:pt x="30519" y="7155"/>
                  </a:cubicBezTo>
                  <a:cubicBezTo>
                    <a:pt x="30355" y="7210"/>
                    <a:pt x="30179" y="7229"/>
                    <a:pt x="30007" y="7251"/>
                  </a:cubicBezTo>
                  <a:cubicBezTo>
                    <a:pt x="29272" y="7345"/>
                    <a:pt x="28522" y="7374"/>
                    <a:pt x="27803" y="7538"/>
                  </a:cubicBezTo>
                  <a:cubicBezTo>
                    <a:pt x="26351" y="7869"/>
                    <a:pt x="24883" y="8070"/>
                    <a:pt x="23408" y="8235"/>
                  </a:cubicBezTo>
                  <a:cubicBezTo>
                    <a:pt x="23104" y="8268"/>
                    <a:pt x="22799" y="8301"/>
                    <a:pt x="22494" y="8309"/>
                  </a:cubicBezTo>
                  <a:cubicBezTo>
                    <a:pt x="21091" y="8348"/>
                    <a:pt x="19717" y="8573"/>
                    <a:pt x="18355" y="8894"/>
                  </a:cubicBezTo>
                  <a:cubicBezTo>
                    <a:pt x="18228" y="8924"/>
                    <a:pt x="18098" y="8953"/>
                    <a:pt x="17968" y="8961"/>
                  </a:cubicBezTo>
                  <a:cubicBezTo>
                    <a:pt x="16398" y="9068"/>
                    <a:pt x="14830" y="9192"/>
                    <a:pt x="13261" y="9266"/>
                  </a:cubicBezTo>
                  <a:cubicBezTo>
                    <a:pt x="11952" y="9327"/>
                    <a:pt x="10647" y="9341"/>
                    <a:pt x="9335" y="9486"/>
                  </a:cubicBezTo>
                  <a:cubicBezTo>
                    <a:pt x="7607" y="9676"/>
                    <a:pt x="5839" y="9696"/>
                    <a:pt x="4116" y="9259"/>
                  </a:cubicBezTo>
                  <a:cubicBezTo>
                    <a:pt x="3990" y="9226"/>
                    <a:pt x="3855" y="9217"/>
                    <a:pt x="3725" y="9216"/>
                  </a:cubicBezTo>
                  <a:cubicBezTo>
                    <a:pt x="2517" y="9199"/>
                    <a:pt x="1648" y="8483"/>
                    <a:pt x="955" y="7649"/>
                  </a:cubicBezTo>
                  <a:cubicBezTo>
                    <a:pt x="347" y="6917"/>
                    <a:pt x="21" y="5973"/>
                    <a:pt x="5" y="4986"/>
                  </a:cubicBezTo>
                  <a:cubicBezTo>
                    <a:pt x="0" y="4748"/>
                    <a:pt x="173" y="4507"/>
                    <a:pt x="280" y="4222"/>
                  </a:cubicBezTo>
                  <a:cubicBezTo>
                    <a:pt x="1477" y="4153"/>
                    <a:pt x="2655" y="4037"/>
                    <a:pt x="3831" y="4033"/>
                  </a:cubicBezTo>
                  <a:cubicBezTo>
                    <a:pt x="4807" y="4030"/>
                    <a:pt x="5757" y="3915"/>
                    <a:pt x="6675" y="3610"/>
                  </a:cubicBezTo>
                  <a:cubicBezTo>
                    <a:pt x="7668" y="3279"/>
                    <a:pt x="8671" y="2979"/>
                    <a:pt x="9622" y="2515"/>
                  </a:cubicBezTo>
                  <a:cubicBezTo>
                    <a:pt x="10409" y="2132"/>
                    <a:pt x="11237" y="1841"/>
                    <a:pt x="12090" y="1647"/>
                  </a:cubicBezTo>
                  <a:cubicBezTo>
                    <a:pt x="13336" y="1364"/>
                    <a:pt x="14538" y="972"/>
                    <a:pt x="15684" y="422"/>
                  </a:cubicBezTo>
                  <a:cubicBezTo>
                    <a:pt x="16300" y="125"/>
                    <a:pt x="16890" y="1"/>
                    <a:pt x="17577" y="134"/>
                  </a:cubicBezTo>
                  <a:cubicBezTo>
                    <a:pt x="20396" y="687"/>
                    <a:pt x="23252" y="361"/>
                    <a:pt x="26092" y="431"/>
                  </a:cubicBezTo>
                  <a:cubicBezTo>
                    <a:pt x="26522" y="442"/>
                    <a:pt x="26956" y="308"/>
                    <a:pt x="27390" y="260"/>
                  </a:cubicBezTo>
                  <a:cubicBezTo>
                    <a:pt x="27996" y="196"/>
                    <a:pt x="28595" y="97"/>
                    <a:pt x="29207" y="327"/>
                  </a:cubicBezTo>
                  <a:cubicBezTo>
                    <a:pt x="29468" y="424"/>
                    <a:pt x="29800" y="346"/>
                    <a:pt x="30099" y="325"/>
                  </a:cubicBezTo>
                  <a:cubicBezTo>
                    <a:pt x="30353" y="305"/>
                    <a:pt x="30603" y="253"/>
                    <a:pt x="31005" y="194"/>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2377;p58">
              <a:extLst>
                <a:ext uri="{FF2B5EF4-FFF2-40B4-BE49-F238E27FC236}">
                  <a16:creationId xmlns:a16="http://schemas.microsoft.com/office/drawing/2014/main" id="{65A8F7B4-FC66-4C78-96E3-778D95D49C16}"/>
                </a:ext>
              </a:extLst>
            </p:cNvPr>
            <p:cNvSpPr/>
            <p:nvPr/>
          </p:nvSpPr>
          <p:spPr>
            <a:xfrm>
              <a:off x="5282175" y="5176850"/>
              <a:ext cx="517600" cy="276025"/>
            </a:xfrm>
            <a:custGeom>
              <a:avLst/>
              <a:gdLst/>
              <a:ahLst/>
              <a:cxnLst/>
              <a:rect l="l" t="t" r="r" b="b"/>
              <a:pathLst>
                <a:path w="20704" h="11041" extrusionOk="0">
                  <a:moveTo>
                    <a:pt x="20502" y="9756"/>
                  </a:moveTo>
                  <a:cubicBezTo>
                    <a:pt x="19071" y="10213"/>
                    <a:pt x="17613" y="10432"/>
                    <a:pt x="16172" y="10730"/>
                  </a:cubicBezTo>
                  <a:cubicBezTo>
                    <a:pt x="14742" y="11027"/>
                    <a:pt x="13304" y="11001"/>
                    <a:pt x="11862" y="11024"/>
                  </a:cubicBezTo>
                  <a:cubicBezTo>
                    <a:pt x="10809" y="11041"/>
                    <a:pt x="9790" y="10836"/>
                    <a:pt x="8770" y="10610"/>
                  </a:cubicBezTo>
                  <a:cubicBezTo>
                    <a:pt x="7578" y="10345"/>
                    <a:pt x="6376" y="10125"/>
                    <a:pt x="5189" y="9839"/>
                  </a:cubicBezTo>
                  <a:cubicBezTo>
                    <a:pt x="4340" y="9634"/>
                    <a:pt x="3455" y="9460"/>
                    <a:pt x="2680" y="9081"/>
                  </a:cubicBezTo>
                  <a:cubicBezTo>
                    <a:pt x="1530" y="8518"/>
                    <a:pt x="566" y="7735"/>
                    <a:pt x="301" y="6321"/>
                  </a:cubicBezTo>
                  <a:cubicBezTo>
                    <a:pt x="148" y="5500"/>
                    <a:pt x="0" y="4693"/>
                    <a:pt x="10" y="3858"/>
                  </a:cubicBezTo>
                  <a:cubicBezTo>
                    <a:pt x="21" y="2682"/>
                    <a:pt x="13" y="1506"/>
                    <a:pt x="13" y="319"/>
                  </a:cubicBezTo>
                  <a:cubicBezTo>
                    <a:pt x="376" y="126"/>
                    <a:pt x="734" y="187"/>
                    <a:pt x="1060" y="229"/>
                  </a:cubicBezTo>
                  <a:cubicBezTo>
                    <a:pt x="1967" y="345"/>
                    <a:pt x="2867" y="516"/>
                    <a:pt x="3771" y="652"/>
                  </a:cubicBezTo>
                  <a:cubicBezTo>
                    <a:pt x="4074" y="698"/>
                    <a:pt x="4380" y="729"/>
                    <a:pt x="4685" y="727"/>
                  </a:cubicBezTo>
                  <a:cubicBezTo>
                    <a:pt x="5649" y="720"/>
                    <a:pt x="6614" y="723"/>
                    <a:pt x="7576" y="667"/>
                  </a:cubicBezTo>
                  <a:cubicBezTo>
                    <a:pt x="8356" y="623"/>
                    <a:pt x="9152" y="619"/>
                    <a:pt x="9880" y="234"/>
                  </a:cubicBezTo>
                  <a:cubicBezTo>
                    <a:pt x="10325" y="0"/>
                    <a:pt x="10731" y="142"/>
                    <a:pt x="11071" y="487"/>
                  </a:cubicBezTo>
                  <a:cubicBezTo>
                    <a:pt x="11377" y="800"/>
                    <a:pt x="11688" y="1110"/>
                    <a:pt x="11981" y="1435"/>
                  </a:cubicBezTo>
                  <a:cubicBezTo>
                    <a:pt x="12780" y="2320"/>
                    <a:pt x="13726" y="3024"/>
                    <a:pt x="14717" y="3678"/>
                  </a:cubicBezTo>
                  <a:cubicBezTo>
                    <a:pt x="15551" y="4229"/>
                    <a:pt x="16448" y="4681"/>
                    <a:pt x="17387" y="5026"/>
                  </a:cubicBezTo>
                  <a:cubicBezTo>
                    <a:pt x="18347" y="5379"/>
                    <a:pt x="19206" y="6049"/>
                    <a:pt x="20049" y="6663"/>
                  </a:cubicBezTo>
                  <a:cubicBezTo>
                    <a:pt x="20330" y="6867"/>
                    <a:pt x="20528" y="7308"/>
                    <a:pt x="20586" y="7671"/>
                  </a:cubicBezTo>
                  <a:cubicBezTo>
                    <a:pt x="20695" y="8354"/>
                    <a:pt x="20704" y="9058"/>
                    <a:pt x="20502" y="9756"/>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2378;p58">
              <a:extLst>
                <a:ext uri="{FF2B5EF4-FFF2-40B4-BE49-F238E27FC236}">
                  <a16:creationId xmlns:a16="http://schemas.microsoft.com/office/drawing/2014/main" id="{3409058E-7D70-4773-AFB7-3866167CC5CE}"/>
                </a:ext>
              </a:extLst>
            </p:cNvPr>
            <p:cNvSpPr/>
            <p:nvPr/>
          </p:nvSpPr>
          <p:spPr>
            <a:xfrm>
              <a:off x="4860725" y="1430025"/>
              <a:ext cx="159900" cy="671750"/>
            </a:xfrm>
            <a:custGeom>
              <a:avLst/>
              <a:gdLst/>
              <a:ahLst/>
              <a:cxnLst/>
              <a:rect l="l" t="t" r="r" b="b"/>
              <a:pathLst>
                <a:path w="6396" h="26870" extrusionOk="0">
                  <a:moveTo>
                    <a:pt x="1554" y="176"/>
                  </a:moveTo>
                  <a:cubicBezTo>
                    <a:pt x="2356" y="1"/>
                    <a:pt x="3221" y="162"/>
                    <a:pt x="4106" y="89"/>
                  </a:cubicBezTo>
                  <a:cubicBezTo>
                    <a:pt x="4332" y="894"/>
                    <a:pt x="4454" y="1649"/>
                    <a:pt x="4478" y="2440"/>
                  </a:cubicBezTo>
                  <a:cubicBezTo>
                    <a:pt x="4502" y="3222"/>
                    <a:pt x="4657" y="4001"/>
                    <a:pt x="4760" y="4780"/>
                  </a:cubicBezTo>
                  <a:cubicBezTo>
                    <a:pt x="5186" y="8035"/>
                    <a:pt x="5614" y="11288"/>
                    <a:pt x="6044" y="14540"/>
                  </a:cubicBezTo>
                  <a:cubicBezTo>
                    <a:pt x="6078" y="14801"/>
                    <a:pt x="6109" y="15065"/>
                    <a:pt x="6179" y="15316"/>
                  </a:cubicBezTo>
                  <a:cubicBezTo>
                    <a:pt x="6395" y="16094"/>
                    <a:pt x="6304" y="16861"/>
                    <a:pt x="6240" y="17653"/>
                  </a:cubicBezTo>
                  <a:cubicBezTo>
                    <a:pt x="6057" y="20003"/>
                    <a:pt x="5390" y="22192"/>
                    <a:pt x="4363" y="24301"/>
                  </a:cubicBezTo>
                  <a:cubicBezTo>
                    <a:pt x="3945" y="25160"/>
                    <a:pt x="3725" y="26115"/>
                    <a:pt x="3080" y="26870"/>
                  </a:cubicBezTo>
                  <a:cubicBezTo>
                    <a:pt x="2377" y="26014"/>
                    <a:pt x="1648" y="24534"/>
                    <a:pt x="1400" y="23525"/>
                  </a:cubicBezTo>
                  <a:cubicBezTo>
                    <a:pt x="1308" y="23146"/>
                    <a:pt x="1183" y="22773"/>
                    <a:pt x="1049" y="22407"/>
                  </a:cubicBezTo>
                  <a:cubicBezTo>
                    <a:pt x="840" y="21835"/>
                    <a:pt x="585" y="21279"/>
                    <a:pt x="395" y="20702"/>
                  </a:cubicBezTo>
                  <a:cubicBezTo>
                    <a:pt x="160" y="19993"/>
                    <a:pt x="1" y="19269"/>
                    <a:pt x="210" y="18515"/>
                  </a:cubicBezTo>
                  <a:cubicBezTo>
                    <a:pt x="257" y="18350"/>
                    <a:pt x="253" y="18166"/>
                    <a:pt x="244" y="17992"/>
                  </a:cubicBezTo>
                  <a:cubicBezTo>
                    <a:pt x="153" y="16146"/>
                    <a:pt x="394" y="14322"/>
                    <a:pt x="579" y="12494"/>
                  </a:cubicBezTo>
                  <a:cubicBezTo>
                    <a:pt x="846" y="9877"/>
                    <a:pt x="892" y="7255"/>
                    <a:pt x="924" y="4627"/>
                  </a:cubicBezTo>
                  <a:cubicBezTo>
                    <a:pt x="940" y="3232"/>
                    <a:pt x="1022" y="1834"/>
                    <a:pt x="1381" y="473"/>
                  </a:cubicBezTo>
                  <a:cubicBezTo>
                    <a:pt x="1400" y="393"/>
                    <a:pt x="1464" y="327"/>
                    <a:pt x="1554" y="176"/>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2379;p58">
              <a:extLst>
                <a:ext uri="{FF2B5EF4-FFF2-40B4-BE49-F238E27FC236}">
                  <a16:creationId xmlns:a16="http://schemas.microsoft.com/office/drawing/2014/main" id="{A05583A1-73F8-4B23-B6D6-067F899B6832}"/>
                </a:ext>
              </a:extLst>
            </p:cNvPr>
            <p:cNvSpPr/>
            <p:nvPr/>
          </p:nvSpPr>
          <p:spPr>
            <a:xfrm>
              <a:off x="5399575" y="2985925"/>
              <a:ext cx="284650" cy="381325"/>
            </a:xfrm>
            <a:custGeom>
              <a:avLst/>
              <a:gdLst/>
              <a:ahLst/>
              <a:cxnLst/>
              <a:rect l="l" t="t" r="r" b="b"/>
              <a:pathLst>
                <a:path w="11386" h="15253" extrusionOk="0">
                  <a:moveTo>
                    <a:pt x="11385" y="1985"/>
                  </a:moveTo>
                  <a:cubicBezTo>
                    <a:pt x="11336" y="2413"/>
                    <a:pt x="11314" y="2668"/>
                    <a:pt x="11274" y="2919"/>
                  </a:cubicBezTo>
                  <a:cubicBezTo>
                    <a:pt x="11227" y="3222"/>
                    <a:pt x="11101" y="3526"/>
                    <a:pt x="11121" y="3821"/>
                  </a:cubicBezTo>
                  <a:cubicBezTo>
                    <a:pt x="11230" y="5310"/>
                    <a:pt x="10691" y="6663"/>
                    <a:pt x="10287" y="8046"/>
                  </a:cubicBezTo>
                  <a:cubicBezTo>
                    <a:pt x="10201" y="8339"/>
                    <a:pt x="10028" y="8630"/>
                    <a:pt x="10028" y="8922"/>
                  </a:cubicBezTo>
                  <a:cubicBezTo>
                    <a:pt x="10025" y="10221"/>
                    <a:pt x="9393" y="11363"/>
                    <a:pt x="9145" y="12600"/>
                  </a:cubicBezTo>
                  <a:cubicBezTo>
                    <a:pt x="9027" y="13188"/>
                    <a:pt x="8707" y="13743"/>
                    <a:pt x="8428" y="14285"/>
                  </a:cubicBezTo>
                  <a:cubicBezTo>
                    <a:pt x="8315" y="14499"/>
                    <a:pt x="8088" y="14682"/>
                    <a:pt x="7869" y="14805"/>
                  </a:cubicBezTo>
                  <a:cubicBezTo>
                    <a:pt x="7571" y="14973"/>
                    <a:pt x="7233" y="15070"/>
                    <a:pt x="6906" y="15200"/>
                  </a:cubicBezTo>
                  <a:cubicBezTo>
                    <a:pt x="6671" y="15006"/>
                    <a:pt x="6849" y="14806"/>
                    <a:pt x="6922" y="14629"/>
                  </a:cubicBezTo>
                  <a:cubicBezTo>
                    <a:pt x="7087" y="14225"/>
                    <a:pt x="7278" y="13830"/>
                    <a:pt x="7468" y="13436"/>
                  </a:cubicBezTo>
                  <a:cubicBezTo>
                    <a:pt x="7853" y="12639"/>
                    <a:pt x="8117" y="11821"/>
                    <a:pt x="8122" y="10916"/>
                  </a:cubicBezTo>
                  <a:cubicBezTo>
                    <a:pt x="8124" y="10442"/>
                    <a:pt x="8252" y="9965"/>
                    <a:pt x="8353" y="9496"/>
                  </a:cubicBezTo>
                  <a:cubicBezTo>
                    <a:pt x="8433" y="9127"/>
                    <a:pt x="8502" y="8770"/>
                    <a:pt x="8321" y="8204"/>
                  </a:cubicBezTo>
                  <a:cubicBezTo>
                    <a:pt x="7839" y="9192"/>
                    <a:pt x="7484" y="10028"/>
                    <a:pt x="7404" y="10939"/>
                  </a:cubicBezTo>
                  <a:cubicBezTo>
                    <a:pt x="7344" y="11616"/>
                    <a:pt x="7138" y="12215"/>
                    <a:pt x="6808" y="12793"/>
                  </a:cubicBezTo>
                  <a:cubicBezTo>
                    <a:pt x="6505" y="13326"/>
                    <a:pt x="6215" y="13866"/>
                    <a:pt x="5927" y="14407"/>
                  </a:cubicBezTo>
                  <a:cubicBezTo>
                    <a:pt x="5626" y="14973"/>
                    <a:pt x="5191" y="15252"/>
                    <a:pt x="4531" y="15123"/>
                  </a:cubicBezTo>
                  <a:cubicBezTo>
                    <a:pt x="4279" y="15073"/>
                    <a:pt x="4017" y="15066"/>
                    <a:pt x="3684" y="15032"/>
                  </a:cubicBezTo>
                  <a:cubicBezTo>
                    <a:pt x="3646" y="14420"/>
                    <a:pt x="4115" y="14077"/>
                    <a:pt x="4299" y="13620"/>
                  </a:cubicBezTo>
                  <a:cubicBezTo>
                    <a:pt x="4477" y="13175"/>
                    <a:pt x="4623" y="12718"/>
                    <a:pt x="4770" y="12261"/>
                  </a:cubicBezTo>
                  <a:cubicBezTo>
                    <a:pt x="4932" y="11762"/>
                    <a:pt x="5076" y="11257"/>
                    <a:pt x="5233" y="10755"/>
                  </a:cubicBezTo>
                  <a:cubicBezTo>
                    <a:pt x="5378" y="10296"/>
                    <a:pt x="5559" y="9845"/>
                    <a:pt x="5667" y="9378"/>
                  </a:cubicBezTo>
                  <a:cubicBezTo>
                    <a:pt x="5786" y="8872"/>
                    <a:pt x="5839" y="8352"/>
                    <a:pt x="5926" y="7807"/>
                  </a:cubicBezTo>
                  <a:cubicBezTo>
                    <a:pt x="5430" y="8060"/>
                    <a:pt x="5410" y="8067"/>
                    <a:pt x="5266" y="8461"/>
                  </a:cubicBezTo>
                  <a:cubicBezTo>
                    <a:pt x="4891" y="9488"/>
                    <a:pt x="4462" y="10503"/>
                    <a:pt x="4177" y="11554"/>
                  </a:cubicBezTo>
                  <a:cubicBezTo>
                    <a:pt x="3858" y="12719"/>
                    <a:pt x="3292" y="13735"/>
                    <a:pt x="2578" y="14790"/>
                  </a:cubicBezTo>
                  <a:lnTo>
                    <a:pt x="1586" y="14718"/>
                  </a:lnTo>
                  <a:cubicBezTo>
                    <a:pt x="1629" y="14421"/>
                    <a:pt x="1619" y="14196"/>
                    <a:pt x="1693" y="14003"/>
                  </a:cubicBezTo>
                  <a:cubicBezTo>
                    <a:pt x="2303" y="12409"/>
                    <a:pt x="2735" y="10768"/>
                    <a:pt x="3169" y="9119"/>
                  </a:cubicBezTo>
                  <a:cubicBezTo>
                    <a:pt x="3484" y="7930"/>
                    <a:pt x="3653" y="6721"/>
                    <a:pt x="3935" y="5531"/>
                  </a:cubicBezTo>
                  <a:cubicBezTo>
                    <a:pt x="4054" y="5033"/>
                    <a:pt x="4098" y="4508"/>
                    <a:pt x="3716" y="4012"/>
                  </a:cubicBezTo>
                  <a:cubicBezTo>
                    <a:pt x="3054" y="4647"/>
                    <a:pt x="2426" y="5233"/>
                    <a:pt x="1819" y="5840"/>
                  </a:cubicBezTo>
                  <a:cubicBezTo>
                    <a:pt x="1452" y="6208"/>
                    <a:pt x="1125" y="6615"/>
                    <a:pt x="769" y="6995"/>
                  </a:cubicBezTo>
                  <a:cubicBezTo>
                    <a:pt x="650" y="7120"/>
                    <a:pt x="513" y="7227"/>
                    <a:pt x="365" y="7313"/>
                  </a:cubicBezTo>
                  <a:cubicBezTo>
                    <a:pt x="306" y="7347"/>
                    <a:pt x="184" y="7328"/>
                    <a:pt x="124" y="7285"/>
                  </a:cubicBezTo>
                  <a:cubicBezTo>
                    <a:pt x="64" y="7243"/>
                    <a:pt x="0" y="7124"/>
                    <a:pt x="21" y="7067"/>
                  </a:cubicBezTo>
                  <a:cubicBezTo>
                    <a:pt x="208" y="6534"/>
                    <a:pt x="411" y="6005"/>
                    <a:pt x="612" y="5477"/>
                  </a:cubicBezTo>
                  <a:cubicBezTo>
                    <a:pt x="627" y="5438"/>
                    <a:pt x="659" y="5404"/>
                    <a:pt x="684" y="5369"/>
                  </a:cubicBezTo>
                  <a:cubicBezTo>
                    <a:pt x="1697" y="3946"/>
                    <a:pt x="2530" y="2411"/>
                    <a:pt x="3476" y="948"/>
                  </a:cubicBezTo>
                  <a:cubicBezTo>
                    <a:pt x="3954" y="211"/>
                    <a:pt x="4849" y="0"/>
                    <a:pt x="5512" y="554"/>
                  </a:cubicBezTo>
                  <a:cubicBezTo>
                    <a:pt x="6841" y="1662"/>
                    <a:pt x="8423" y="1868"/>
                    <a:pt x="10048" y="1981"/>
                  </a:cubicBezTo>
                  <a:cubicBezTo>
                    <a:pt x="10435" y="2008"/>
                    <a:pt x="10826" y="1985"/>
                    <a:pt x="11385" y="1985"/>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2380;p58">
              <a:extLst>
                <a:ext uri="{FF2B5EF4-FFF2-40B4-BE49-F238E27FC236}">
                  <a16:creationId xmlns:a16="http://schemas.microsoft.com/office/drawing/2014/main" id="{2D605000-D378-45CE-B32E-2998648F533A}"/>
                </a:ext>
              </a:extLst>
            </p:cNvPr>
            <p:cNvSpPr/>
            <p:nvPr/>
          </p:nvSpPr>
          <p:spPr>
            <a:xfrm>
              <a:off x="3480400" y="1275600"/>
              <a:ext cx="293750" cy="261225"/>
            </a:xfrm>
            <a:custGeom>
              <a:avLst/>
              <a:gdLst/>
              <a:ahLst/>
              <a:cxnLst/>
              <a:rect l="l" t="t" r="r" b="b"/>
              <a:pathLst>
                <a:path w="11750" h="10449" extrusionOk="0">
                  <a:moveTo>
                    <a:pt x="11750" y="8087"/>
                  </a:moveTo>
                  <a:cubicBezTo>
                    <a:pt x="10582" y="8876"/>
                    <a:pt x="9466" y="9630"/>
                    <a:pt x="8255" y="10449"/>
                  </a:cubicBezTo>
                  <a:cubicBezTo>
                    <a:pt x="8150" y="10279"/>
                    <a:pt x="8061" y="10180"/>
                    <a:pt x="8023" y="10065"/>
                  </a:cubicBezTo>
                  <a:cubicBezTo>
                    <a:pt x="7787" y="9353"/>
                    <a:pt x="7559" y="8638"/>
                    <a:pt x="6793" y="8294"/>
                  </a:cubicBezTo>
                  <a:cubicBezTo>
                    <a:pt x="6465" y="7347"/>
                    <a:pt x="5632" y="7243"/>
                    <a:pt x="4797" y="7104"/>
                  </a:cubicBezTo>
                  <a:cubicBezTo>
                    <a:pt x="4514" y="6726"/>
                    <a:pt x="4644" y="6267"/>
                    <a:pt x="4608" y="5846"/>
                  </a:cubicBezTo>
                  <a:cubicBezTo>
                    <a:pt x="4557" y="5248"/>
                    <a:pt x="4417" y="4728"/>
                    <a:pt x="3854" y="4405"/>
                  </a:cubicBezTo>
                  <a:cubicBezTo>
                    <a:pt x="3747" y="4344"/>
                    <a:pt x="3677" y="4222"/>
                    <a:pt x="3470" y="3998"/>
                  </a:cubicBezTo>
                  <a:cubicBezTo>
                    <a:pt x="5035" y="4332"/>
                    <a:pt x="6430" y="4833"/>
                    <a:pt x="7905" y="4780"/>
                  </a:cubicBezTo>
                  <a:cubicBezTo>
                    <a:pt x="7953" y="4074"/>
                    <a:pt x="7954" y="4062"/>
                    <a:pt x="7544" y="3968"/>
                  </a:cubicBezTo>
                  <a:cubicBezTo>
                    <a:pt x="6735" y="3780"/>
                    <a:pt x="5929" y="3595"/>
                    <a:pt x="5079" y="3686"/>
                  </a:cubicBezTo>
                  <a:cubicBezTo>
                    <a:pt x="4278" y="3772"/>
                    <a:pt x="3517" y="3600"/>
                    <a:pt x="2807" y="3188"/>
                  </a:cubicBezTo>
                  <a:cubicBezTo>
                    <a:pt x="2470" y="2992"/>
                    <a:pt x="2097" y="2810"/>
                    <a:pt x="1719" y="2737"/>
                  </a:cubicBezTo>
                  <a:cubicBezTo>
                    <a:pt x="955" y="2589"/>
                    <a:pt x="727" y="1927"/>
                    <a:pt x="400" y="1405"/>
                  </a:cubicBezTo>
                  <a:cubicBezTo>
                    <a:pt x="0" y="765"/>
                    <a:pt x="441" y="47"/>
                    <a:pt x="1215" y="20"/>
                  </a:cubicBezTo>
                  <a:cubicBezTo>
                    <a:pt x="1778" y="0"/>
                    <a:pt x="2356" y="39"/>
                    <a:pt x="2905" y="153"/>
                  </a:cubicBezTo>
                  <a:cubicBezTo>
                    <a:pt x="3716" y="322"/>
                    <a:pt x="4507" y="580"/>
                    <a:pt x="5307" y="801"/>
                  </a:cubicBezTo>
                  <a:cubicBezTo>
                    <a:pt x="5433" y="836"/>
                    <a:pt x="5563" y="905"/>
                    <a:pt x="5687" y="897"/>
                  </a:cubicBezTo>
                  <a:cubicBezTo>
                    <a:pt x="6884" y="826"/>
                    <a:pt x="7685" y="1663"/>
                    <a:pt x="8619" y="2180"/>
                  </a:cubicBezTo>
                  <a:cubicBezTo>
                    <a:pt x="8840" y="2303"/>
                    <a:pt x="9058" y="2495"/>
                    <a:pt x="9185" y="2710"/>
                  </a:cubicBezTo>
                  <a:cubicBezTo>
                    <a:pt x="9585" y="3385"/>
                    <a:pt x="10014" y="4059"/>
                    <a:pt x="10294" y="4786"/>
                  </a:cubicBezTo>
                  <a:cubicBezTo>
                    <a:pt x="10718" y="5884"/>
                    <a:pt x="10978" y="7047"/>
                    <a:pt x="11750" y="8087"/>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2381;p58">
              <a:extLst>
                <a:ext uri="{FF2B5EF4-FFF2-40B4-BE49-F238E27FC236}">
                  <a16:creationId xmlns:a16="http://schemas.microsoft.com/office/drawing/2014/main" id="{B7909F0D-1B22-40E8-9303-C0E0096A7E6A}"/>
                </a:ext>
              </a:extLst>
            </p:cNvPr>
            <p:cNvSpPr/>
            <p:nvPr/>
          </p:nvSpPr>
          <p:spPr>
            <a:xfrm>
              <a:off x="3061250" y="645575"/>
              <a:ext cx="425450" cy="622100"/>
            </a:xfrm>
            <a:custGeom>
              <a:avLst/>
              <a:gdLst/>
              <a:ahLst/>
              <a:cxnLst/>
              <a:rect l="l" t="t" r="r" b="b"/>
              <a:pathLst>
                <a:path w="17018" h="24884" extrusionOk="0">
                  <a:moveTo>
                    <a:pt x="16498" y="24883"/>
                  </a:moveTo>
                  <a:cubicBezTo>
                    <a:pt x="16164" y="24442"/>
                    <a:pt x="15836" y="24038"/>
                    <a:pt x="15540" y="23612"/>
                  </a:cubicBezTo>
                  <a:cubicBezTo>
                    <a:pt x="13573" y="20765"/>
                    <a:pt x="11611" y="17917"/>
                    <a:pt x="9652" y="15067"/>
                  </a:cubicBezTo>
                  <a:cubicBezTo>
                    <a:pt x="9504" y="14854"/>
                    <a:pt x="9349" y="14568"/>
                    <a:pt x="9138" y="14498"/>
                  </a:cubicBezTo>
                  <a:cubicBezTo>
                    <a:pt x="8528" y="14298"/>
                    <a:pt x="8279" y="13836"/>
                    <a:pt x="7990" y="13325"/>
                  </a:cubicBezTo>
                  <a:cubicBezTo>
                    <a:pt x="6910" y="11423"/>
                    <a:pt x="5782" y="9545"/>
                    <a:pt x="4659" y="7668"/>
                  </a:cubicBezTo>
                  <a:cubicBezTo>
                    <a:pt x="4376" y="7192"/>
                    <a:pt x="4175" y="6652"/>
                    <a:pt x="3568" y="6422"/>
                  </a:cubicBezTo>
                  <a:cubicBezTo>
                    <a:pt x="3367" y="6345"/>
                    <a:pt x="3247" y="6027"/>
                    <a:pt x="3113" y="5805"/>
                  </a:cubicBezTo>
                  <a:cubicBezTo>
                    <a:pt x="2212" y="4304"/>
                    <a:pt x="1324" y="2798"/>
                    <a:pt x="417" y="1301"/>
                  </a:cubicBezTo>
                  <a:cubicBezTo>
                    <a:pt x="214" y="964"/>
                    <a:pt x="0" y="646"/>
                    <a:pt x="47" y="268"/>
                  </a:cubicBezTo>
                  <a:cubicBezTo>
                    <a:pt x="290" y="0"/>
                    <a:pt x="511" y="131"/>
                    <a:pt x="673" y="246"/>
                  </a:cubicBezTo>
                  <a:cubicBezTo>
                    <a:pt x="1280" y="682"/>
                    <a:pt x="1797" y="1205"/>
                    <a:pt x="2202" y="1846"/>
                  </a:cubicBezTo>
                  <a:cubicBezTo>
                    <a:pt x="3600" y="4063"/>
                    <a:pt x="4930" y="6324"/>
                    <a:pt x="6570" y="8381"/>
                  </a:cubicBezTo>
                  <a:cubicBezTo>
                    <a:pt x="7141" y="9097"/>
                    <a:pt x="7558" y="9932"/>
                    <a:pt x="8081" y="10688"/>
                  </a:cubicBezTo>
                  <a:cubicBezTo>
                    <a:pt x="9076" y="12124"/>
                    <a:pt x="10094" y="13544"/>
                    <a:pt x="11110" y="14965"/>
                  </a:cubicBezTo>
                  <a:cubicBezTo>
                    <a:pt x="11975" y="16173"/>
                    <a:pt x="12759" y="17428"/>
                    <a:pt x="13383" y="18780"/>
                  </a:cubicBezTo>
                  <a:cubicBezTo>
                    <a:pt x="13530" y="19097"/>
                    <a:pt x="13670" y="19430"/>
                    <a:pt x="13884" y="19700"/>
                  </a:cubicBezTo>
                  <a:cubicBezTo>
                    <a:pt x="14995" y="21107"/>
                    <a:pt x="15622" y="22828"/>
                    <a:pt x="16799" y="24190"/>
                  </a:cubicBezTo>
                  <a:cubicBezTo>
                    <a:pt x="17018" y="24445"/>
                    <a:pt x="16991" y="24666"/>
                    <a:pt x="16498" y="24883"/>
                  </a:cubicBezTo>
                  <a:close/>
                </a:path>
              </a:pathLst>
            </a:custGeom>
            <a:solidFill>
              <a:srgbClr val="F7D6C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2382;p58">
              <a:extLst>
                <a:ext uri="{FF2B5EF4-FFF2-40B4-BE49-F238E27FC236}">
                  <a16:creationId xmlns:a16="http://schemas.microsoft.com/office/drawing/2014/main" id="{7240F0DD-FBC4-487E-B98D-212B96FF0116}"/>
                </a:ext>
              </a:extLst>
            </p:cNvPr>
            <p:cNvSpPr/>
            <p:nvPr/>
          </p:nvSpPr>
          <p:spPr>
            <a:xfrm>
              <a:off x="4981050" y="1352775"/>
              <a:ext cx="90525" cy="405100"/>
            </a:xfrm>
            <a:custGeom>
              <a:avLst/>
              <a:gdLst/>
              <a:ahLst/>
              <a:cxnLst/>
              <a:rect l="l" t="t" r="r" b="b"/>
              <a:pathLst>
                <a:path w="3621" h="16204" extrusionOk="0">
                  <a:moveTo>
                    <a:pt x="937" y="0"/>
                  </a:moveTo>
                  <a:cubicBezTo>
                    <a:pt x="1739" y="1027"/>
                    <a:pt x="2334" y="2122"/>
                    <a:pt x="3621" y="2479"/>
                  </a:cubicBezTo>
                  <a:cubicBezTo>
                    <a:pt x="3430" y="6930"/>
                    <a:pt x="3096" y="11369"/>
                    <a:pt x="2226" y="15753"/>
                  </a:cubicBezTo>
                  <a:cubicBezTo>
                    <a:pt x="2204" y="15861"/>
                    <a:pt x="2099" y="15953"/>
                    <a:pt x="1932" y="16203"/>
                  </a:cubicBezTo>
                  <a:cubicBezTo>
                    <a:pt x="1844" y="15694"/>
                    <a:pt x="1780" y="15334"/>
                    <a:pt x="1720" y="14971"/>
                  </a:cubicBezTo>
                  <a:cubicBezTo>
                    <a:pt x="1656" y="14584"/>
                    <a:pt x="1590" y="14196"/>
                    <a:pt x="1534" y="13806"/>
                  </a:cubicBezTo>
                  <a:cubicBezTo>
                    <a:pt x="1157" y="11255"/>
                    <a:pt x="783" y="8703"/>
                    <a:pt x="410" y="6150"/>
                  </a:cubicBezTo>
                  <a:cubicBezTo>
                    <a:pt x="271" y="5200"/>
                    <a:pt x="140" y="4249"/>
                    <a:pt x="29" y="3295"/>
                  </a:cubicBezTo>
                  <a:cubicBezTo>
                    <a:pt x="0" y="3044"/>
                    <a:pt x="17" y="2768"/>
                    <a:pt x="93" y="2527"/>
                  </a:cubicBezTo>
                  <a:cubicBezTo>
                    <a:pt x="333" y="1742"/>
                    <a:pt x="611" y="968"/>
                    <a:pt x="937"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2383;p58">
              <a:extLst>
                <a:ext uri="{FF2B5EF4-FFF2-40B4-BE49-F238E27FC236}">
                  <a16:creationId xmlns:a16="http://schemas.microsoft.com/office/drawing/2014/main" id="{5BEC61D4-C6AC-46E6-86C8-AD4F3119248D}"/>
                </a:ext>
              </a:extLst>
            </p:cNvPr>
            <p:cNvSpPr/>
            <p:nvPr/>
          </p:nvSpPr>
          <p:spPr>
            <a:xfrm>
              <a:off x="4807400" y="1355350"/>
              <a:ext cx="74475" cy="448900"/>
            </a:xfrm>
            <a:custGeom>
              <a:avLst/>
              <a:gdLst/>
              <a:ahLst/>
              <a:cxnLst/>
              <a:rect l="l" t="t" r="r" b="b"/>
              <a:pathLst>
                <a:path w="2979" h="17956" extrusionOk="0">
                  <a:moveTo>
                    <a:pt x="1400" y="17955"/>
                  </a:moveTo>
                  <a:cubicBezTo>
                    <a:pt x="1323" y="17624"/>
                    <a:pt x="1212" y="17296"/>
                    <a:pt x="1178" y="16960"/>
                  </a:cubicBezTo>
                  <a:cubicBezTo>
                    <a:pt x="997" y="15178"/>
                    <a:pt x="838" y="13392"/>
                    <a:pt x="664" y="11608"/>
                  </a:cubicBezTo>
                  <a:cubicBezTo>
                    <a:pt x="539" y="10346"/>
                    <a:pt x="363" y="9088"/>
                    <a:pt x="281" y="7824"/>
                  </a:cubicBezTo>
                  <a:cubicBezTo>
                    <a:pt x="156" y="5906"/>
                    <a:pt x="91" y="3985"/>
                    <a:pt x="0" y="2058"/>
                  </a:cubicBezTo>
                  <a:cubicBezTo>
                    <a:pt x="1009" y="1592"/>
                    <a:pt x="1471" y="659"/>
                    <a:pt x="2171" y="0"/>
                  </a:cubicBezTo>
                  <a:cubicBezTo>
                    <a:pt x="2519" y="20"/>
                    <a:pt x="2511" y="294"/>
                    <a:pt x="2547" y="476"/>
                  </a:cubicBezTo>
                  <a:cubicBezTo>
                    <a:pt x="2702" y="1243"/>
                    <a:pt x="2838" y="2013"/>
                    <a:pt x="2954" y="2787"/>
                  </a:cubicBezTo>
                  <a:cubicBezTo>
                    <a:pt x="2979" y="2949"/>
                    <a:pt x="2920" y="3134"/>
                    <a:pt x="2863" y="3294"/>
                  </a:cubicBezTo>
                  <a:cubicBezTo>
                    <a:pt x="2353" y="4712"/>
                    <a:pt x="2206" y="6189"/>
                    <a:pt x="2204" y="7674"/>
                  </a:cubicBezTo>
                  <a:cubicBezTo>
                    <a:pt x="2199" y="10956"/>
                    <a:pt x="2005" y="14235"/>
                    <a:pt x="1623" y="17494"/>
                  </a:cubicBezTo>
                  <a:cubicBezTo>
                    <a:pt x="1605" y="17647"/>
                    <a:pt x="1571" y="17797"/>
                    <a:pt x="1543" y="17947"/>
                  </a:cubicBezTo>
                  <a:cubicBezTo>
                    <a:pt x="1495" y="17950"/>
                    <a:pt x="1448" y="17953"/>
                    <a:pt x="1400" y="17955"/>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2384;p58">
              <a:extLst>
                <a:ext uri="{FF2B5EF4-FFF2-40B4-BE49-F238E27FC236}">
                  <a16:creationId xmlns:a16="http://schemas.microsoft.com/office/drawing/2014/main" id="{0A40F0D7-E695-4BE7-8394-91C4A38ABBB5}"/>
                </a:ext>
              </a:extLst>
            </p:cNvPr>
            <p:cNvSpPr/>
            <p:nvPr/>
          </p:nvSpPr>
          <p:spPr>
            <a:xfrm>
              <a:off x="5121025" y="1999875"/>
              <a:ext cx="194950" cy="201075"/>
            </a:xfrm>
            <a:custGeom>
              <a:avLst/>
              <a:gdLst/>
              <a:ahLst/>
              <a:cxnLst/>
              <a:rect l="l" t="t" r="r" b="b"/>
              <a:pathLst>
                <a:path w="7798" h="8043" extrusionOk="0">
                  <a:moveTo>
                    <a:pt x="7714" y="4290"/>
                  </a:moveTo>
                  <a:cubicBezTo>
                    <a:pt x="7797" y="5042"/>
                    <a:pt x="7648" y="5838"/>
                    <a:pt x="7016" y="6480"/>
                  </a:cubicBezTo>
                  <a:cubicBezTo>
                    <a:pt x="6260" y="7246"/>
                    <a:pt x="5371" y="7806"/>
                    <a:pt x="4287" y="7904"/>
                  </a:cubicBezTo>
                  <a:cubicBezTo>
                    <a:pt x="3471" y="7977"/>
                    <a:pt x="2630" y="8042"/>
                    <a:pt x="1907" y="7460"/>
                  </a:cubicBezTo>
                  <a:cubicBezTo>
                    <a:pt x="684" y="6475"/>
                    <a:pt x="1" y="5014"/>
                    <a:pt x="583" y="3284"/>
                  </a:cubicBezTo>
                  <a:cubicBezTo>
                    <a:pt x="971" y="2131"/>
                    <a:pt x="1718" y="1374"/>
                    <a:pt x="2694" y="723"/>
                  </a:cubicBezTo>
                  <a:cubicBezTo>
                    <a:pt x="3776" y="0"/>
                    <a:pt x="5341" y="104"/>
                    <a:pt x="6218" y="924"/>
                  </a:cubicBezTo>
                  <a:cubicBezTo>
                    <a:pt x="6564" y="1250"/>
                    <a:pt x="6979" y="1487"/>
                    <a:pt x="7230" y="1930"/>
                  </a:cubicBezTo>
                  <a:cubicBezTo>
                    <a:pt x="7689" y="2730"/>
                    <a:pt x="7714" y="2717"/>
                    <a:pt x="7714" y="4290"/>
                  </a:cubicBezTo>
                  <a:close/>
                  <a:moveTo>
                    <a:pt x="6362" y="4351"/>
                  </a:moveTo>
                  <a:cubicBezTo>
                    <a:pt x="6412" y="3603"/>
                    <a:pt x="6145" y="2985"/>
                    <a:pt x="5556" y="2510"/>
                  </a:cubicBezTo>
                  <a:cubicBezTo>
                    <a:pt x="5421" y="2400"/>
                    <a:pt x="5243" y="2322"/>
                    <a:pt x="5150" y="2185"/>
                  </a:cubicBezTo>
                  <a:cubicBezTo>
                    <a:pt x="4720" y="1562"/>
                    <a:pt x="4102" y="1584"/>
                    <a:pt x="3502" y="1750"/>
                  </a:cubicBezTo>
                  <a:cubicBezTo>
                    <a:pt x="2800" y="1943"/>
                    <a:pt x="2199" y="2401"/>
                    <a:pt x="2005" y="3102"/>
                  </a:cubicBezTo>
                  <a:cubicBezTo>
                    <a:pt x="1692" y="4243"/>
                    <a:pt x="2056" y="5258"/>
                    <a:pt x="2953" y="6043"/>
                  </a:cubicBezTo>
                  <a:cubicBezTo>
                    <a:pt x="3139" y="6204"/>
                    <a:pt x="3414" y="6310"/>
                    <a:pt x="3662" y="6346"/>
                  </a:cubicBezTo>
                  <a:cubicBezTo>
                    <a:pt x="4543" y="6476"/>
                    <a:pt x="5295" y="6209"/>
                    <a:pt x="5907" y="5539"/>
                  </a:cubicBezTo>
                  <a:cubicBezTo>
                    <a:pt x="6226" y="5196"/>
                    <a:pt x="6407" y="4826"/>
                    <a:pt x="6363" y="4351"/>
                  </a:cubicBezTo>
                  <a:close/>
                </a:path>
              </a:pathLst>
            </a:custGeom>
            <a:solidFill>
              <a:srgbClr val="C7C7C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2385;p58">
              <a:extLst>
                <a:ext uri="{FF2B5EF4-FFF2-40B4-BE49-F238E27FC236}">
                  <a16:creationId xmlns:a16="http://schemas.microsoft.com/office/drawing/2014/main" id="{88D6BAB9-8170-4149-9777-1D5266E201A5}"/>
                </a:ext>
              </a:extLst>
            </p:cNvPr>
            <p:cNvSpPr/>
            <p:nvPr/>
          </p:nvSpPr>
          <p:spPr>
            <a:xfrm>
              <a:off x="4979875" y="1186600"/>
              <a:ext cx="148300" cy="195675"/>
            </a:xfrm>
            <a:custGeom>
              <a:avLst/>
              <a:gdLst/>
              <a:ahLst/>
              <a:cxnLst/>
              <a:rect l="l" t="t" r="r" b="b"/>
              <a:pathLst>
                <a:path w="5932" h="7827" extrusionOk="0">
                  <a:moveTo>
                    <a:pt x="3745" y="0"/>
                  </a:moveTo>
                  <a:cubicBezTo>
                    <a:pt x="4536" y="751"/>
                    <a:pt x="5190" y="1370"/>
                    <a:pt x="5931" y="2074"/>
                  </a:cubicBezTo>
                  <a:cubicBezTo>
                    <a:pt x="5906" y="2212"/>
                    <a:pt x="5886" y="2467"/>
                    <a:pt x="5810" y="2704"/>
                  </a:cubicBezTo>
                  <a:cubicBezTo>
                    <a:pt x="5478" y="3746"/>
                    <a:pt x="5137" y="4785"/>
                    <a:pt x="4785" y="5819"/>
                  </a:cubicBezTo>
                  <a:cubicBezTo>
                    <a:pt x="4715" y="6024"/>
                    <a:pt x="4637" y="6275"/>
                    <a:pt x="4480" y="6391"/>
                  </a:cubicBezTo>
                  <a:cubicBezTo>
                    <a:pt x="3978" y="6761"/>
                    <a:pt x="3741" y="7337"/>
                    <a:pt x="3343" y="7826"/>
                  </a:cubicBezTo>
                  <a:cubicBezTo>
                    <a:pt x="2748" y="7586"/>
                    <a:pt x="2444" y="7121"/>
                    <a:pt x="2114" y="6662"/>
                  </a:cubicBezTo>
                  <a:cubicBezTo>
                    <a:pt x="1762" y="6169"/>
                    <a:pt x="1330" y="5735"/>
                    <a:pt x="973" y="5245"/>
                  </a:cubicBezTo>
                  <a:cubicBezTo>
                    <a:pt x="637" y="4788"/>
                    <a:pt x="354" y="4292"/>
                    <a:pt x="1" y="3739"/>
                  </a:cubicBezTo>
                  <a:cubicBezTo>
                    <a:pt x="203" y="3537"/>
                    <a:pt x="388" y="3312"/>
                    <a:pt x="610" y="3133"/>
                  </a:cubicBezTo>
                  <a:cubicBezTo>
                    <a:pt x="1019" y="2804"/>
                    <a:pt x="1481" y="2536"/>
                    <a:pt x="1864" y="2180"/>
                  </a:cubicBezTo>
                  <a:cubicBezTo>
                    <a:pt x="2532" y="1563"/>
                    <a:pt x="3294" y="1026"/>
                    <a:pt x="3745"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2386;p58">
              <a:extLst>
                <a:ext uri="{FF2B5EF4-FFF2-40B4-BE49-F238E27FC236}">
                  <a16:creationId xmlns:a16="http://schemas.microsoft.com/office/drawing/2014/main" id="{504C6FF2-C297-44F6-AAB6-58C4302D6D17}"/>
                </a:ext>
              </a:extLst>
            </p:cNvPr>
            <p:cNvSpPr/>
            <p:nvPr/>
          </p:nvSpPr>
          <p:spPr>
            <a:xfrm>
              <a:off x="4805525" y="1195300"/>
              <a:ext cx="110200" cy="185075"/>
            </a:xfrm>
            <a:custGeom>
              <a:avLst/>
              <a:gdLst/>
              <a:ahLst/>
              <a:cxnLst/>
              <a:rect l="l" t="t" r="r" b="b"/>
              <a:pathLst>
                <a:path w="4408" h="7403" extrusionOk="0">
                  <a:moveTo>
                    <a:pt x="317" y="7402"/>
                  </a:moveTo>
                  <a:cubicBezTo>
                    <a:pt x="154" y="6664"/>
                    <a:pt x="214" y="6100"/>
                    <a:pt x="192" y="5543"/>
                  </a:cubicBezTo>
                  <a:cubicBezTo>
                    <a:pt x="159" y="4714"/>
                    <a:pt x="181" y="3883"/>
                    <a:pt x="111" y="3057"/>
                  </a:cubicBezTo>
                  <a:cubicBezTo>
                    <a:pt x="1" y="1746"/>
                    <a:pt x="559" y="794"/>
                    <a:pt x="1618" y="1"/>
                  </a:cubicBezTo>
                  <a:cubicBezTo>
                    <a:pt x="2354" y="420"/>
                    <a:pt x="2892" y="1035"/>
                    <a:pt x="3377" y="1692"/>
                  </a:cubicBezTo>
                  <a:cubicBezTo>
                    <a:pt x="3662" y="2077"/>
                    <a:pt x="3904" y="2492"/>
                    <a:pt x="4150" y="2904"/>
                  </a:cubicBezTo>
                  <a:cubicBezTo>
                    <a:pt x="4408" y="3336"/>
                    <a:pt x="4326" y="3860"/>
                    <a:pt x="3935" y="4192"/>
                  </a:cubicBezTo>
                  <a:cubicBezTo>
                    <a:pt x="3671" y="4416"/>
                    <a:pt x="3343" y="4567"/>
                    <a:pt x="3089" y="4799"/>
                  </a:cubicBezTo>
                  <a:cubicBezTo>
                    <a:pt x="2195" y="5616"/>
                    <a:pt x="1322" y="6454"/>
                    <a:pt x="317" y="7402"/>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2387;p58">
              <a:extLst>
                <a:ext uri="{FF2B5EF4-FFF2-40B4-BE49-F238E27FC236}">
                  <a16:creationId xmlns:a16="http://schemas.microsoft.com/office/drawing/2014/main" id="{6F064707-C145-4B03-8769-E8C4FB668729}"/>
                </a:ext>
              </a:extLst>
            </p:cNvPr>
            <p:cNvSpPr/>
            <p:nvPr/>
          </p:nvSpPr>
          <p:spPr>
            <a:xfrm>
              <a:off x="3403600" y="1394550"/>
              <a:ext cx="171175" cy="140650"/>
            </a:xfrm>
            <a:custGeom>
              <a:avLst/>
              <a:gdLst/>
              <a:ahLst/>
              <a:cxnLst/>
              <a:rect l="l" t="t" r="r" b="b"/>
              <a:pathLst>
                <a:path w="6847" h="5626" extrusionOk="0">
                  <a:moveTo>
                    <a:pt x="198" y="5403"/>
                  </a:moveTo>
                  <a:cubicBezTo>
                    <a:pt x="0" y="4712"/>
                    <a:pt x="110" y="4014"/>
                    <a:pt x="57" y="3264"/>
                  </a:cubicBezTo>
                  <a:cubicBezTo>
                    <a:pt x="276" y="3132"/>
                    <a:pt x="483" y="2979"/>
                    <a:pt x="710" y="2873"/>
                  </a:cubicBezTo>
                  <a:cubicBezTo>
                    <a:pt x="1822" y="2359"/>
                    <a:pt x="2921" y="1820"/>
                    <a:pt x="4116" y="1508"/>
                  </a:cubicBezTo>
                  <a:cubicBezTo>
                    <a:pt x="4857" y="1314"/>
                    <a:pt x="5363" y="717"/>
                    <a:pt x="5960" y="278"/>
                  </a:cubicBezTo>
                  <a:cubicBezTo>
                    <a:pt x="6335" y="1"/>
                    <a:pt x="6785" y="183"/>
                    <a:pt x="6809" y="647"/>
                  </a:cubicBezTo>
                  <a:cubicBezTo>
                    <a:pt x="6834" y="1126"/>
                    <a:pt x="6847" y="1620"/>
                    <a:pt x="6753" y="2085"/>
                  </a:cubicBezTo>
                  <a:cubicBezTo>
                    <a:pt x="6688" y="2407"/>
                    <a:pt x="6493" y="2750"/>
                    <a:pt x="6255" y="2975"/>
                  </a:cubicBezTo>
                  <a:cubicBezTo>
                    <a:pt x="5904" y="3306"/>
                    <a:pt x="5505" y="3580"/>
                    <a:pt x="5071" y="3790"/>
                  </a:cubicBezTo>
                  <a:cubicBezTo>
                    <a:pt x="3888" y="4357"/>
                    <a:pt x="2675" y="4862"/>
                    <a:pt x="1486" y="5419"/>
                  </a:cubicBezTo>
                  <a:cubicBezTo>
                    <a:pt x="1048" y="5625"/>
                    <a:pt x="654" y="5574"/>
                    <a:pt x="198" y="5403"/>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2388;p58">
              <a:extLst>
                <a:ext uri="{FF2B5EF4-FFF2-40B4-BE49-F238E27FC236}">
                  <a16:creationId xmlns:a16="http://schemas.microsoft.com/office/drawing/2014/main" id="{65891077-22BB-453A-B250-1B918DF1CF7C}"/>
                </a:ext>
              </a:extLst>
            </p:cNvPr>
            <p:cNvSpPr/>
            <p:nvPr/>
          </p:nvSpPr>
          <p:spPr>
            <a:xfrm>
              <a:off x="3362600" y="1350000"/>
              <a:ext cx="178975" cy="114000"/>
            </a:xfrm>
            <a:custGeom>
              <a:avLst/>
              <a:gdLst/>
              <a:ahLst/>
              <a:cxnLst/>
              <a:rect l="l" t="t" r="r" b="b"/>
              <a:pathLst>
                <a:path w="7159" h="4560" extrusionOk="0">
                  <a:moveTo>
                    <a:pt x="1" y="3915"/>
                  </a:moveTo>
                  <a:cubicBezTo>
                    <a:pt x="209" y="3445"/>
                    <a:pt x="369" y="3045"/>
                    <a:pt x="558" y="2659"/>
                  </a:cubicBezTo>
                  <a:cubicBezTo>
                    <a:pt x="974" y="1817"/>
                    <a:pt x="1516" y="1081"/>
                    <a:pt x="2443" y="754"/>
                  </a:cubicBezTo>
                  <a:cubicBezTo>
                    <a:pt x="3184" y="494"/>
                    <a:pt x="3933" y="260"/>
                    <a:pt x="4693" y="54"/>
                  </a:cubicBezTo>
                  <a:cubicBezTo>
                    <a:pt x="4884" y="0"/>
                    <a:pt x="5126" y="64"/>
                    <a:pt x="5329" y="123"/>
                  </a:cubicBezTo>
                  <a:cubicBezTo>
                    <a:pt x="5707" y="231"/>
                    <a:pt x="6078" y="365"/>
                    <a:pt x="6445" y="506"/>
                  </a:cubicBezTo>
                  <a:cubicBezTo>
                    <a:pt x="7008" y="725"/>
                    <a:pt x="7158" y="1245"/>
                    <a:pt x="6711" y="1597"/>
                  </a:cubicBezTo>
                  <a:cubicBezTo>
                    <a:pt x="6132" y="2053"/>
                    <a:pt x="5515" y="2481"/>
                    <a:pt x="4863" y="2820"/>
                  </a:cubicBezTo>
                  <a:cubicBezTo>
                    <a:pt x="3933" y="3302"/>
                    <a:pt x="2947" y="3676"/>
                    <a:pt x="1999" y="4126"/>
                  </a:cubicBezTo>
                  <a:cubicBezTo>
                    <a:pt x="1123" y="4542"/>
                    <a:pt x="1131" y="4559"/>
                    <a:pt x="1" y="3915"/>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2389;p58">
              <a:extLst>
                <a:ext uri="{FF2B5EF4-FFF2-40B4-BE49-F238E27FC236}">
                  <a16:creationId xmlns:a16="http://schemas.microsoft.com/office/drawing/2014/main" id="{28F61806-3944-4B85-B48F-413BD3876CAF}"/>
                </a:ext>
              </a:extLst>
            </p:cNvPr>
            <p:cNvSpPr/>
            <p:nvPr/>
          </p:nvSpPr>
          <p:spPr>
            <a:xfrm>
              <a:off x="3448125" y="1463725"/>
              <a:ext cx="175800" cy="123450"/>
            </a:xfrm>
            <a:custGeom>
              <a:avLst/>
              <a:gdLst/>
              <a:ahLst/>
              <a:cxnLst/>
              <a:rect l="l" t="t" r="r" b="b"/>
              <a:pathLst>
                <a:path w="7032" h="4938" extrusionOk="0">
                  <a:moveTo>
                    <a:pt x="508" y="4915"/>
                  </a:moveTo>
                  <a:cubicBezTo>
                    <a:pt x="144" y="4363"/>
                    <a:pt x="0" y="3880"/>
                    <a:pt x="56" y="3292"/>
                  </a:cubicBezTo>
                  <a:cubicBezTo>
                    <a:pt x="918" y="2909"/>
                    <a:pt x="1770" y="2486"/>
                    <a:pt x="2655" y="2146"/>
                  </a:cubicBezTo>
                  <a:cubicBezTo>
                    <a:pt x="3685" y="1751"/>
                    <a:pt x="4598" y="1178"/>
                    <a:pt x="5455" y="499"/>
                  </a:cubicBezTo>
                  <a:cubicBezTo>
                    <a:pt x="5557" y="419"/>
                    <a:pt x="5649" y="322"/>
                    <a:pt x="5757" y="250"/>
                  </a:cubicBezTo>
                  <a:cubicBezTo>
                    <a:pt x="6145" y="0"/>
                    <a:pt x="6559" y="101"/>
                    <a:pt x="6726" y="516"/>
                  </a:cubicBezTo>
                  <a:cubicBezTo>
                    <a:pt x="6855" y="833"/>
                    <a:pt x="6924" y="1175"/>
                    <a:pt x="7031" y="1546"/>
                  </a:cubicBezTo>
                  <a:cubicBezTo>
                    <a:pt x="6808" y="1733"/>
                    <a:pt x="6584" y="1872"/>
                    <a:pt x="6422" y="2066"/>
                  </a:cubicBezTo>
                  <a:cubicBezTo>
                    <a:pt x="5392" y="3301"/>
                    <a:pt x="4020" y="4039"/>
                    <a:pt x="2603" y="4710"/>
                  </a:cubicBezTo>
                  <a:cubicBezTo>
                    <a:pt x="2370" y="4819"/>
                    <a:pt x="2119" y="4886"/>
                    <a:pt x="1862" y="4907"/>
                  </a:cubicBezTo>
                  <a:cubicBezTo>
                    <a:pt x="1432" y="4937"/>
                    <a:pt x="997" y="4915"/>
                    <a:pt x="508" y="4915"/>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2390;p58">
              <a:extLst>
                <a:ext uri="{FF2B5EF4-FFF2-40B4-BE49-F238E27FC236}">
                  <a16:creationId xmlns:a16="http://schemas.microsoft.com/office/drawing/2014/main" id="{2AE42180-AB5D-4B75-8C00-E38E64E93C39}"/>
                </a:ext>
              </a:extLst>
            </p:cNvPr>
            <p:cNvSpPr/>
            <p:nvPr/>
          </p:nvSpPr>
          <p:spPr>
            <a:xfrm>
              <a:off x="4879100" y="1296025"/>
              <a:ext cx="105850" cy="115350"/>
            </a:xfrm>
            <a:custGeom>
              <a:avLst/>
              <a:gdLst/>
              <a:ahLst/>
              <a:cxnLst/>
              <a:rect l="l" t="t" r="r" b="b"/>
              <a:pathLst>
                <a:path w="4234" h="4614" extrusionOk="0">
                  <a:moveTo>
                    <a:pt x="876" y="4611"/>
                  </a:moveTo>
                  <a:cubicBezTo>
                    <a:pt x="499" y="3600"/>
                    <a:pt x="220" y="2611"/>
                    <a:pt x="1" y="1570"/>
                  </a:cubicBezTo>
                  <a:cubicBezTo>
                    <a:pt x="825" y="1018"/>
                    <a:pt x="1583" y="512"/>
                    <a:pt x="2345" y="1"/>
                  </a:cubicBezTo>
                  <a:cubicBezTo>
                    <a:pt x="2972" y="154"/>
                    <a:pt x="3500" y="439"/>
                    <a:pt x="3932" y="900"/>
                  </a:cubicBezTo>
                  <a:cubicBezTo>
                    <a:pt x="4121" y="1103"/>
                    <a:pt x="4234" y="1336"/>
                    <a:pt x="4159" y="1616"/>
                  </a:cubicBezTo>
                  <a:cubicBezTo>
                    <a:pt x="3965" y="2330"/>
                    <a:pt x="3772" y="3046"/>
                    <a:pt x="3559" y="3756"/>
                  </a:cubicBezTo>
                  <a:cubicBezTo>
                    <a:pt x="3387" y="4329"/>
                    <a:pt x="2975" y="4607"/>
                    <a:pt x="2380" y="4611"/>
                  </a:cubicBezTo>
                  <a:cubicBezTo>
                    <a:pt x="1901" y="4613"/>
                    <a:pt x="1424" y="4611"/>
                    <a:pt x="876" y="461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2391;p58">
              <a:extLst>
                <a:ext uri="{FF2B5EF4-FFF2-40B4-BE49-F238E27FC236}">
                  <a16:creationId xmlns:a16="http://schemas.microsoft.com/office/drawing/2014/main" id="{BE865187-22B4-4795-AEC4-AC628B57DB5C}"/>
                </a:ext>
              </a:extLst>
            </p:cNvPr>
            <p:cNvSpPr/>
            <p:nvPr/>
          </p:nvSpPr>
          <p:spPr>
            <a:xfrm>
              <a:off x="4878825" y="1182775"/>
              <a:ext cx="174400" cy="82900"/>
            </a:xfrm>
            <a:custGeom>
              <a:avLst/>
              <a:gdLst/>
              <a:ahLst/>
              <a:cxnLst/>
              <a:rect l="l" t="t" r="r" b="b"/>
              <a:pathLst>
                <a:path w="6976" h="3316" extrusionOk="0">
                  <a:moveTo>
                    <a:pt x="0" y="60"/>
                  </a:moveTo>
                  <a:cubicBezTo>
                    <a:pt x="2364" y="86"/>
                    <a:pt x="4602" y="215"/>
                    <a:pt x="6976" y="0"/>
                  </a:cubicBezTo>
                  <a:cubicBezTo>
                    <a:pt x="6762" y="336"/>
                    <a:pt x="6659" y="646"/>
                    <a:pt x="6442" y="811"/>
                  </a:cubicBezTo>
                  <a:cubicBezTo>
                    <a:pt x="5407" y="1604"/>
                    <a:pt x="4345" y="2359"/>
                    <a:pt x="3287" y="3119"/>
                  </a:cubicBezTo>
                  <a:cubicBezTo>
                    <a:pt x="3148" y="3219"/>
                    <a:pt x="2971" y="3316"/>
                    <a:pt x="2811" y="3316"/>
                  </a:cubicBezTo>
                  <a:cubicBezTo>
                    <a:pt x="2613" y="3316"/>
                    <a:pt x="2413" y="3216"/>
                    <a:pt x="2216" y="3152"/>
                  </a:cubicBezTo>
                  <a:cubicBezTo>
                    <a:pt x="2182" y="3140"/>
                    <a:pt x="2161" y="3087"/>
                    <a:pt x="2135" y="3052"/>
                  </a:cubicBezTo>
                  <a:cubicBezTo>
                    <a:pt x="1461" y="2107"/>
                    <a:pt x="786" y="1160"/>
                    <a:pt x="0" y="60"/>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2392;p58">
              <a:extLst>
                <a:ext uri="{FF2B5EF4-FFF2-40B4-BE49-F238E27FC236}">
                  <a16:creationId xmlns:a16="http://schemas.microsoft.com/office/drawing/2014/main" id="{BFFAF921-A314-46EB-B032-F93109A37E32}"/>
                </a:ext>
              </a:extLst>
            </p:cNvPr>
            <p:cNvSpPr/>
            <p:nvPr/>
          </p:nvSpPr>
          <p:spPr>
            <a:xfrm>
              <a:off x="3525950" y="1502950"/>
              <a:ext cx="139875" cy="142850"/>
            </a:xfrm>
            <a:custGeom>
              <a:avLst/>
              <a:gdLst/>
              <a:ahLst/>
              <a:cxnLst/>
              <a:rect l="l" t="t" r="r" b="b"/>
              <a:pathLst>
                <a:path w="5595" h="5714" extrusionOk="0">
                  <a:moveTo>
                    <a:pt x="1659" y="5713"/>
                  </a:moveTo>
                  <a:cubicBezTo>
                    <a:pt x="861" y="5283"/>
                    <a:pt x="424" y="4651"/>
                    <a:pt x="0" y="3891"/>
                  </a:cubicBezTo>
                  <a:cubicBezTo>
                    <a:pt x="204" y="3735"/>
                    <a:pt x="388" y="3569"/>
                    <a:pt x="594" y="3443"/>
                  </a:cubicBezTo>
                  <a:cubicBezTo>
                    <a:pt x="1707" y="2761"/>
                    <a:pt x="2830" y="2098"/>
                    <a:pt x="3940" y="1409"/>
                  </a:cubicBezTo>
                  <a:cubicBezTo>
                    <a:pt x="4477" y="1076"/>
                    <a:pt x="4549" y="947"/>
                    <a:pt x="5013" y="1"/>
                  </a:cubicBezTo>
                  <a:cubicBezTo>
                    <a:pt x="5399" y="63"/>
                    <a:pt x="5439" y="412"/>
                    <a:pt x="5488" y="675"/>
                  </a:cubicBezTo>
                  <a:cubicBezTo>
                    <a:pt x="5549" y="1008"/>
                    <a:pt x="5594" y="1397"/>
                    <a:pt x="5479" y="1697"/>
                  </a:cubicBezTo>
                  <a:cubicBezTo>
                    <a:pt x="5294" y="2174"/>
                    <a:pt x="5048" y="2645"/>
                    <a:pt x="4600" y="2967"/>
                  </a:cubicBezTo>
                  <a:cubicBezTo>
                    <a:pt x="4072" y="3349"/>
                    <a:pt x="3532" y="3724"/>
                    <a:pt x="3058" y="4164"/>
                  </a:cubicBezTo>
                  <a:cubicBezTo>
                    <a:pt x="2583" y="4606"/>
                    <a:pt x="2180" y="5129"/>
                    <a:pt x="1659" y="5713"/>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2393;p58">
              <a:extLst>
                <a:ext uri="{FF2B5EF4-FFF2-40B4-BE49-F238E27FC236}">
                  <a16:creationId xmlns:a16="http://schemas.microsoft.com/office/drawing/2014/main" id="{05CC86CC-B865-4944-BCDF-9C5D87502BF9}"/>
                </a:ext>
              </a:extLst>
            </p:cNvPr>
            <p:cNvSpPr/>
            <p:nvPr/>
          </p:nvSpPr>
          <p:spPr>
            <a:xfrm>
              <a:off x="4691275" y="1947375"/>
              <a:ext cx="69000" cy="209850"/>
            </a:xfrm>
            <a:custGeom>
              <a:avLst/>
              <a:gdLst/>
              <a:ahLst/>
              <a:cxnLst/>
              <a:rect l="l" t="t" r="r" b="b"/>
              <a:pathLst>
                <a:path w="2760" h="8394" extrusionOk="0">
                  <a:moveTo>
                    <a:pt x="1519" y="8258"/>
                  </a:moveTo>
                  <a:lnTo>
                    <a:pt x="0" y="8394"/>
                  </a:lnTo>
                  <a:cubicBezTo>
                    <a:pt x="83" y="8076"/>
                    <a:pt x="86" y="7861"/>
                    <a:pt x="188" y="7715"/>
                  </a:cubicBezTo>
                  <a:cubicBezTo>
                    <a:pt x="307" y="7545"/>
                    <a:pt x="524" y="7446"/>
                    <a:pt x="679" y="7298"/>
                  </a:cubicBezTo>
                  <a:cubicBezTo>
                    <a:pt x="1069" y="6924"/>
                    <a:pt x="1335" y="6497"/>
                    <a:pt x="1307" y="5921"/>
                  </a:cubicBezTo>
                  <a:cubicBezTo>
                    <a:pt x="1283" y="5442"/>
                    <a:pt x="1303" y="4961"/>
                    <a:pt x="1307" y="4480"/>
                  </a:cubicBezTo>
                  <a:cubicBezTo>
                    <a:pt x="1313" y="3827"/>
                    <a:pt x="1298" y="3180"/>
                    <a:pt x="1504" y="2537"/>
                  </a:cubicBezTo>
                  <a:cubicBezTo>
                    <a:pt x="1619" y="2175"/>
                    <a:pt x="1562" y="1758"/>
                    <a:pt x="1593" y="1369"/>
                  </a:cubicBezTo>
                  <a:cubicBezTo>
                    <a:pt x="1626" y="941"/>
                    <a:pt x="1523" y="492"/>
                    <a:pt x="1804" y="38"/>
                  </a:cubicBezTo>
                  <a:cubicBezTo>
                    <a:pt x="2018" y="27"/>
                    <a:pt x="2263" y="14"/>
                    <a:pt x="2544" y="1"/>
                  </a:cubicBezTo>
                  <a:cubicBezTo>
                    <a:pt x="2760" y="908"/>
                    <a:pt x="2728" y="1772"/>
                    <a:pt x="2655" y="2639"/>
                  </a:cubicBezTo>
                  <a:cubicBezTo>
                    <a:pt x="2595" y="3375"/>
                    <a:pt x="2500" y="4111"/>
                    <a:pt x="2494" y="4848"/>
                  </a:cubicBezTo>
                  <a:cubicBezTo>
                    <a:pt x="2485" y="5989"/>
                    <a:pt x="2493" y="7119"/>
                    <a:pt x="1519" y="8258"/>
                  </a:cubicBezTo>
                  <a:close/>
                </a:path>
              </a:pathLst>
            </a:custGeom>
            <a:solidFill>
              <a:srgbClr val="C7C7C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2394;p58">
              <a:extLst>
                <a:ext uri="{FF2B5EF4-FFF2-40B4-BE49-F238E27FC236}">
                  <a16:creationId xmlns:a16="http://schemas.microsoft.com/office/drawing/2014/main" id="{D85540A6-89B8-4098-82B4-FD30B5EED005}"/>
                </a:ext>
              </a:extLst>
            </p:cNvPr>
            <p:cNvSpPr/>
            <p:nvPr/>
          </p:nvSpPr>
          <p:spPr>
            <a:xfrm>
              <a:off x="4522775" y="1927200"/>
              <a:ext cx="111425" cy="232300"/>
            </a:xfrm>
            <a:custGeom>
              <a:avLst/>
              <a:gdLst/>
              <a:ahLst/>
              <a:cxnLst/>
              <a:rect l="l" t="t" r="r" b="b"/>
              <a:pathLst>
                <a:path w="4457" h="9292" extrusionOk="0">
                  <a:moveTo>
                    <a:pt x="4456" y="9125"/>
                  </a:moveTo>
                  <a:cubicBezTo>
                    <a:pt x="3947" y="9292"/>
                    <a:pt x="3471" y="9187"/>
                    <a:pt x="3007" y="9165"/>
                  </a:cubicBezTo>
                  <a:cubicBezTo>
                    <a:pt x="2853" y="9158"/>
                    <a:pt x="2656" y="9049"/>
                    <a:pt x="2564" y="8925"/>
                  </a:cubicBezTo>
                  <a:cubicBezTo>
                    <a:pt x="2257" y="8508"/>
                    <a:pt x="1922" y="8091"/>
                    <a:pt x="1718" y="7624"/>
                  </a:cubicBezTo>
                  <a:cubicBezTo>
                    <a:pt x="858" y="5649"/>
                    <a:pt x="501" y="3535"/>
                    <a:pt x="116" y="1435"/>
                  </a:cubicBezTo>
                  <a:cubicBezTo>
                    <a:pt x="25" y="945"/>
                    <a:pt x="1" y="383"/>
                    <a:pt x="542" y="0"/>
                  </a:cubicBezTo>
                  <a:cubicBezTo>
                    <a:pt x="645" y="97"/>
                    <a:pt x="794" y="167"/>
                    <a:pt x="814" y="264"/>
                  </a:cubicBezTo>
                  <a:cubicBezTo>
                    <a:pt x="1132" y="1882"/>
                    <a:pt x="1410" y="3508"/>
                    <a:pt x="1749" y="5122"/>
                  </a:cubicBezTo>
                  <a:cubicBezTo>
                    <a:pt x="1919" y="5928"/>
                    <a:pt x="2176" y="6716"/>
                    <a:pt x="2417" y="7506"/>
                  </a:cubicBezTo>
                  <a:cubicBezTo>
                    <a:pt x="2568" y="7994"/>
                    <a:pt x="2884" y="8329"/>
                    <a:pt x="3409" y="8452"/>
                  </a:cubicBezTo>
                  <a:cubicBezTo>
                    <a:pt x="3705" y="8523"/>
                    <a:pt x="3993" y="8635"/>
                    <a:pt x="4266" y="8767"/>
                  </a:cubicBezTo>
                  <a:cubicBezTo>
                    <a:pt x="4353" y="8808"/>
                    <a:pt x="4379" y="8972"/>
                    <a:pt x="4456" y="9125"/>
                  </a:cubicBezTo>
                  <a:close/>
                </a:path>
              </a:pathLst>
            </a:custGeom>
            <a:solidFill>
              <a:srgbClr val="C7C7C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2395;p58">
              <a:extLst>
                <a:ext uri="{FF2B5EF4-FFF2-40B4-BE49-F238E27FC236}">
                  <a16:creationId xmlns:a16="http://schemas.microsoft.com/office/drawing/2014/main" id="{B5F85548-519E-4588-B4F6-491C6B0AEFCB}"/>
                </a:ext>
              </a:extLst>
            </p:cNvPr>
            <p:cNvSpPr/>
            <p:nvPr/>
          </p:nvSpPr>
          <p:spPr>
            <a:xfrm>
              <a:off x="5250125" y="776775"/>
              <a:ext cx="49475" cy="114525"/>
            </a:xfrm>
            <a:custGeom>
              <a:avLst/>
              <a:gdLst/>
              <a:ahLst/>
              <a:cxnLst/>
              <a:rect l="l" t="t" r="r" b="b"/>
              <a:pathLst>
                <a:path w="1979" h="4581" extrusionOk="0">
                  <a:moveTo>
                    <a:pt x="180" y="4580"/>
                  </a:moveTo>
                  <a:cubicBezTo>
                    <a:pt x="152" y="3151"/>
                    <a:pt x="1" y="1773"/>
                    <a:pt x="73" y="431"/>
                  </a:cubicBezTo>
                  <a:cubicBezTo>
                    <a:pt x="631" y="1"/>
                    <a:pt x="1122" y="113"/>
                    <a:pt x="1662" y="292"/>
                  </a:cubicBezTo>
                  <a:cubicBezTo>
                    <a:pt x="1979" y="1293"/>
                    <a:pt x="1978" y="2280"/>
                    <a:pt x="1701" y="3254"/>
                  </a:cubicBezTo>
                  <a:cubicBezTo>
                    <a:pt x="1502" y="3954"/>
                    <a:pt x="1048" y="4453"/>
                    <a:pt x="180" y="4580"/>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2396;p58">
              <a:extLst>
                <a:ext uri="{FF2B5EF4-FFF2-40B4-BE49-F238E27FC236}">
                  <a16:creationId xmlns:a16="http://schemas.microsoft.com/office/drawing/2014/main" id="{062F0EB9-F30B-4FB7-B2EF-5B09AE93D924}"/>
                </a:ext>
              </a:extLst>
            </p:cNvPr>
            <p:cNvSpPr/>
            <p:nvPr/>
          </p:nvSpPr>
          <p:spPr>
            <a:xfrm>
              <a:off x="4491950" y="1238700"/>
              <a:ext cx="1284325" cy="2627250"/>
            </a:xfrm>
            <a:custGeom>
              <a:avLst/>
              <a:gdLst/>
              <a:ahLst/>
              <a:cxnLst/>
              <a:rect l="l" t="t" r="r" b="b"/>
              <a:pathLst>
                <a:path w="51373" h="105090" extrusionOk="0">
                  <a:moveTo>
                    <a:pt x="28797" y="15411"/>
                  </a:moveTo>
                  <a:cubicBezTo>
                    <a:pt x="28918" y="15630"/>
                    <a:pt x="29130" y="15843"/>
                    <a:pt x="29147" y="16069"/>
                  </a:cubicBezTo>
                  <a:cubicBezTo>
                    <a:pt x="29495" y="20654"/>
                    <a:pt x="29886" y="25239"/>
                    <a:pt x="29391" y="29879"/>
                  </a:cubicBezTo>
                  <a:cubicBezTo>
                    <a:pt x="28295" y="30038"/>
                    <a:pt x="27337" y="30520"/>
                    <a:pt x="26440" y="31187"/>
                  </a:cubicBezTo>
                  <a:cubicBezTo>
                    <a:pt x="25411" y="31953"/>
                    <a:pt x="24993" y="33057"/>
                    <a:pt x="24765" y="34212"/>
                  </a:cubicBezTo>
                  <a:cubicBezTo>
                    <a:pt x="24508" y="35507"/>
                    <a:pt x="24825" y="36722"/>
                    <a:pt x="25713" y="37766"/>
                  </a:cubicBezTo>
                  <a:cubicBezTo>
                    <a:pt x="26491" y="38681"/>
                    <a:pt x="27387" y="39215"/>
                    <a:pt x="28644" y="39240"/>
                  </a:cubicBezTo>
                  <a:cubicBezTo>
                    <a:pt x="30140" y="39270"/>
                    <a:pt x="31385" y="38777"/>
                    <a:pt x="32481" y="37820"/>
                  </a:cubicBezTo>
                  <a:cubicBezTo>
                    <a:pt x="33277" y="37127"/>
                    <a:pt x="33754" y="36272"/>
                    <a:pt x="33707" y="35178"/>
                  </a:cubicBezTo>
                  <a:cubicBezTo>
                    <a:pt x="33692" y="34828"/>
                    <a:pt x="33684" y="34475"/>
                    <a:pt x="33710" y="34126"/>
                  </a:cubicBezTo>
                  <a:cubicBezTo>
                    <a:pt x="33820" y="32707"/>
                    <a:pt x="33170" y="31698"/>
                    <a:pt x="32031" y="30942"/>
                  </a:cubicBezTo>
                  <a:cubicBezTo>
                    <a:pt x="31702" y="30725"/>
                    <a:pt x="31382" y="30498"/>
                    <a:pt x="31021" y="30250"/>
                  </a:cubicBezTo>
                  <a:cubicBezTo>
                    <a:pt x="30824" y="29775"/>
                    <a:pt x="30907" y="29256"/>
                    <a:pt x="30953" y="28735"/>
                  </a:cubicBezTo>
                  <a:cubicBezTo>
                    <a:pt x="31026" y="27863"/>
                    <a:pt x="31117" y="26991"/>
                    <a:pt x="31137" y="26118"/>
                  </a:cubicBezTo>
                  <a:cubicBezTo>
                    <a:pt x="31168" y="24759"/>
                    <a:pt x="31147" y="23400"/>
                    <a:pt x="31143" y="22042"/>
                  </a:cubicBezTo>
                  <a:cubicBezTo>
                    <a:pt x="31142" y="21647"/>
                    <a:pt x="31143" y="21251"/>
                    <a:pt x="31106" y="20859"/>
                  </a:cubicBezTo>
                  <a:cubicBezTo>
                    <a:pt x="30776" y="17415"/>
                    <a:pt x="30453" y="13969"/>
                    <a:pt x="30086" y="10529"/>
                  </a:cubicBezTo>
                  <a:cubicBezTo>
                    <a:pt x="30018" y="9890"/>
                    <a:pt x="30180" y="9418"/>
                    <a:pt x="30637" y="9010"/>
                  </a:cubicBezTo>
                  <a:cubicBezTo>
                    <a:pt x="30701" y="8951"/>
                    <a:pt x="30774" y="8900"/>
                    <a:pt x="30835" y="8839"/>
                  </a:cubicBezTo>
                  <a:cubicBezTo>
                    <a:pt x="31749" y="7947"/>
                    <a:pt x="31835" y="7699"/>
                    <a:pt x="31147" y="6561"/>
                  </a:cubicBezTo>
                  <a:cubicBezTo>
                    <a:pt x="30107" y="4837"/>
                    <a:pt x="28980" y="3167"/>
                    <a:pt x="27890" y="1473"/>
                  </a:cubicBezTo>
                  <a:cubicBezTo>
                    <a:pt x="27634" y="1076"/>
                    <a:pt x="27380" y="676"/>
                    <a:pt x="27132" y="286"/>
                  </a:cubicBezTo>
                  <a:cubicBezTo>
                    <a:pt x="27424" y="1"/>
                    <a:pt x="27586" y="230"/>
                    <a:pt x="27755" y="313"/>
                  </a:cubicBezTo>
                  <a:cubicBezTo>
                    <a:pt x="28808" y="845"/>
                    <a:pt x="29853" y="1396"/>
                    <a:pt x="30912" y="1916"/>
                  </a:cubicBezTo>
                  <a:cubicBezTo>
                    <a:pt x="31303" y="2106"/>
                    <a:pt x="31728" y="2225"/>
                    <a:pt x="32136" y="2381"/>
                  </a:cubicBezTo>
                  <a:cubicBezTo>
                    <a:pt x="32626" y="2570"/>
                    <a:pt x="33166" y="2688"/>
                    <a:pt x="33591" y="2976"/>
                  </a:cubicBezTo>
                  <a:cubicBezTo>
                    <a:pt x="34261" y="3430"/>
                    <a:pt x="34931" y="3733"/>
                    <a:pt x="35761" y="3640"/>
                  </a:cubicBezTo>
                  <a:cubicBezTo>
                    <a:pt x="35959" y="3618"/>
                    <a:pt x="36175" y="3758"/>
                    <a:pt x="36381" y="3826"/>
                  </a:cubicBezTo>
                  <a:cubicBezTo>
                    <a:pt x="36962" y="4019"/>
                    <a:pt x="37542" y="4209"/>
                    <a:pt x="38119" y="4409"/>
                  </a:cubicBezTo>
                  <a:cubicBezTo>
                    <a:pt x="38408" y="4510"/>
                    <a:pt x="38714" y="4595"/>
                    <a:pt x="38970" y="4754"/>
                  </a:cubicBezTo>
                  <a:cubicBezTo>
                    <a:pt x="39786" y="5261"/>
                    <a:pt x="40584" y="5800"/>
                    <a:pt x="41389" y="6325"/>
                  </a:cubicBezTo>
                  <a:cubicBezTo>
                    <a:pt x="41840" y="6619"/>
                    <a:pt x="42134" y="7013"/>
                    <a:pt x="42372" y="7512"/>
                  </a:cubicBezTo>
                  <a:cubicBezTo>
                    <a:pt x="42957" y="8745"/>
                    <a:pt x="43462" y="9996"/>
                    <a:pt x="43719" y="11342"/>
                  </a:cubicBezTo>
                  <a:cubicBezTo>
                    <a:pt x="43744" y="11470"/>
                    <a:pt x="43772" y="11603"/>
                    <a:pt x="43829" y="11719"/>
                  </a:cubicBezTo>
                  <a:cubicBezTo>
                    <a:pt x="44735" y="13566"/>
                    <a:pt x="44748" y="15625"/>
                    <a:pt x="45238" y="17572"/>
                  </a:cubicBezTo>
                  <a:cubicBezTo>
                    <a:pt x="45312" y="17868"/>
                    <a:pt x="45287" y="18193"/>
                    <a:pt x="45387" y="18476"/>
                  </a:cubicBezTo>
                  <a:cubicBezTo>
                    <a:pt x="45823" y="19729"/>
                    <a:pt x="46002" y="21024"/>
                    <a:pt x="46146" y="22335"/>
                  </a:cubicBezTo>
                  <a:cubicBezTo>
                    <a:pt x="46265" y="23423"/>
                    <a:pt x="46471" y="24501"/>
                    <a:pt x="46649" y="25581"/>
                  </a:cubicBezTo>
                  <a:cubicBezTo>
                    <a:pt x="46676" y="25749"/>
                    <a:pt x="46716" y="25984"/>
                    <a:pt x="46833" y="26054"/>
                  </a:cubicBezTo>
                  <a:cubicBezTo>
                    <a:pt x="47448" y="26425"/>
                    <a:pt x="47465" y="27062"/>
                    <a:pt x="47579" y="27643"/>
                  </a:cubicBezTo>
                  <a:cubicBezTo>
                    <a:pt x="48149" y="30523"/>
                    <a:pt x="48695" y="33407"/>
                    <a:pt x="49259" y="36288"/>
                  </a:cubicBezTo>
                  <a:cubicBezTo>
                    <a:pt x="49511" y="37577"/>
                    <a:pt x="49756" y="38870"/>
                    <a:pt x="50052" y="40149"/>
                  </a:cubicBezTo>
                  <a:cubicBezTo>
                    <a:pt x="50459" y="41907"/>
                    <a:pt x="50602" y="43697"/>
                    <a:pt x="50811" y="45481"/>
                  </a:cubicBezTo>
                  <a:cubicBezTo>
                    <a:pt x="50909" y="46307"/>
                    <a:pt x="50978" y="47140"/>
                    <a:pt x="51128" y="47958"/>
                  </a:cubicBezTo>
                  <a:cubicBezTo>
                    <a:pt x="51344" y="49130"/>
                    <a:pt x="51373" y="50308"/>
                    <a:pt x="51361" y="51492"/>
                  </a:cubicBezTo>
                  <a:cubicBezTo>
                    <a:pt x="51343" y="53378"/>
                    <a:pt x="51341" y="55263"/>
                    <a:pt x="51357" y="57149"/>
                  </a:cubicBezTo>
                  <a:cubicBezTo>
                    <a:pt x="51361" y="57950"/>
                    <a:pt x="51260" y="58691"/>
                    <a:pt x="50830" y="59411"/>
                  </a:cubicBezTo>
                  <a:cubicBezTo>
                    <a:pt x="50476" y="60005"/>
                    <a:pt x="50282" y="60695"/>
                    <a:pt x="50045" y="61352"/>
                  </a:cubicBezTo>
                  <a:cubicBezTo>
                    <a:pt x="49744" y="62175"/>
                    <a:pt x="49481" y="63011"/>
                    <a:pt x="49186" y="63835"/>
                  </a:cubicBezTo>
                  <a:cubicBezTo>
                    <a:pt x="48965" y="64454"/>
                    <a:pt x="48765" y="65085"/>
                    <a:pt x="48469" y="65669"/>
                  </a:cubicBezTo>
                  <a:cubicBezTo>
                    <a:pt x="48201" y="66205"/>
                    <a:pt x="47817" y="66684"/>
                    <a:pt x="47465" y="67220"/>
                  </a:cubicBezTo>
                  <a:cubicBezTo>
                    <a:pt x="46618" y="67188"/>
                    <a:pt x="45780" y="66983"/>
                    <a:pt x="45073" y="66619"/>
                  </a:cubicBezTo>
                  <a:cubicBezTo>
                    <a:pt x="44093" y="66113"/>
                    <a:pt x="43069" y="65750"/>
                    <a:pt x="42051" y="65352"/>
                  </a:cubicBezTo>
                  <a:cubicBezTo>
                    <a:pt x="41811" y="65258"/>
                    <a:pt x="41586" y="65123"/>
                    <a:pt x="41284" y="64972"/>
                  </a:cubicBezTo>
                  <a:cubicBezTo>
                    <a:pt x="41488" y="63860"/>
                    <a:pt x="41672" y="62746"/>
                    <a:pt x="41902" y="61643"/>
                  </a:cubicBezTo>
                  <a:cubicBezTo>
                    <a:pt x="42187" y="60271"/>
                    <a:pt x="42539" y="58912"/>
                    <a:pt x="42808" y="57538"/>
                  </a:cubicBezTo>
                  <a:cubicBezTo>
                    <a:pt x="42924" y="56943"/>
                    <a:pt x="42912" y="56320"/>
                    <a:pt x="42942" y="55709"/>
                  </a:cubicBezTo>
                  <a:cubicBezTo>
                    <a:pt x="42963" y="55310"/>
                    <a:pt x="43241" y="55219"/>
                    <a:pt x="43606" y="55147"/>
                  </a:cubicBezTo>
                  <a:cubicBezTo>
                    <a:pt x="43621" y="53769"/>
                    <a:pt x="43537" y="52395"/>
                    <a:pt x="43409" y="51009"/>
                  </a:cubicBezTo>
                  <a:cubicBezTo>
                    <a:pt x="43264" y="49424"/>
                    <a:pt x="42857" y="47906"/>
                    <a:pt x="42529" y="46370"/>
                  </a:cubicBezTo>
                  <a:cubicBezTo>
                    <a:pt x="42056" y="44146"/>
                    <a:pt x="41482" y="41941"/>
                    <a:pt x="40919" y="39735"/>
                  </a:cubicBezTo>
                  <a:cubicBezTo>
                    <a:pt x="40520" y="38165"/>
                    <a:pt x="40069" y="36607"/>
                    <a:pt x="39643" y="35045"/>
                  </a:cubicBezTo>
                  <a:cubicBezTo>
                    <a:pt x="39597" y="34875"/>
                    <a:pt x="39526" y="34708"/>
                    <a:pt x="39509" y="34537"/>
                  </a:cubicBezTo>
                  <a:cubicBezTo>
                    <a:pt x="39299" y="32428"/>
                    <a:pt x="38580" y="30442"/>
                    <a:pt x="38028" y="28416"/>
                  </a:cubicBezTo>
                  <a:cubicBezTo>
                    <a:pt x="37704" y="27227"/>
                    <a:pt x="37517" y="26025"/>
                    <a:pt x="37382" y="24800"/>
                  </a:cubicBezTo>
                  <a:cubicBezTo>
                    <a:pt x="37056" y="21839"/>
                    <a:pt x="36664" y="18886"/>
                    <a:pt x="36299" y="15929"/>
                  </a:cubicBezTo>
                  <a:cubicBezTo>
                    <a:pt x="36290" y="15842"/>
                    <a:pt x="36275" y="15756"/>
                    <a:pt x="36253" y="15671"/>
                  </a:cubicBezTo>
                  <a:cubicBezTo>
                    <a:pt x="36207" y="15501"/>
                    <a:pt x="36156" y="15333"/>
                    <a:pt x="36104" y="15167"/>
                  </a:cubicBezTo>
                  <a:cubicBezTo>
                    <a:pt x="35978" y="14761"/>
                    <a:pt x="35849" y="14357"/>
                    <a:pt x="35691" y="13854"/>
                  </a:cubicBezTo>
                  <a:cubicBezTo>
                    <a:pt x="35444" y="14331"/>
                    <a:pt x="35533" y="14711"/>
                    <a:pt x="35574" y="15086"/>
                  </a:cubicBezTo>
                  <a:cubicBezTo>
                    <a:pt x="35620" y="15521"/>
                    <a:pt x="35679" y="15955"/>
                    <a:pt x="35713" y="16392"/>
                  </a:cubicBezTo>
                  <a:cubicBezTo>
                    <a:pt x="35957" y="19493"/>
                    <a:pt x="36197" y="22594"/>
                    <a:pt x="36436" y="25697"/>
                  </a:cubicBezTo>
                  <a:cubicBezTo>
                    <a:pt x="36560" y="27314"/>
                    <a:pt x="36697" y="28930"/>
                    <a:pt x="36807" y="30547"/>
                  </a:cubicBezTo>
                  <a:cubicBezTo>
                    <a:pt x="37086" y="34657"/>
                    <a:pt x="37321" y="38771"/>
                    <a:pt x="37639" y="42878"/>
                  </a:cubicBezTo>
                  <a:cubicBezTo>
                    <a:pt x="37771" y="44578"/>
                    <a:pt x="38062" y="46266"/>
                    <a:pt x="38292" y="47958"/>
                  </a:cubicBezTo>
                  <a:cubicBezTo>
                    <a:pt x="38584" y="50129"/>
                    <a:pt x="38859" y="52295"/>
                    <a:pt x="38929" y="54493"/>
                  </a:cubicBezTo>
                  <a:cubicBezTo>
                    <a:pt x="39002" y="56767"/>
                    <a:pt x="39252" y="59037"/>
                    <a:pt x="39459" y="61306"/>
                  </a:cubicBezTo>
                  <a:cubicBezTo>
                    <a:pt x="39554" y="62353"/>
                    <a:pt x="39693" y="63393"/>
                    <a:pt x="39553" y="64450"/>
                  </a:cubicBezTo>
                  <a:cubicBezTo>
                    <a:pt x="39491" y="64919"/>
                    <a:pt x="39543" y="65404"/>
                    <a:pt x="39543" y="65956"/>
                  </a:cubicBezTo>
                  <a:cubicBezTo>
                    <a:pt x="37152" y="67105"/>
                    <a:pt x="34694" y="68150"/>
                    <a:pt x="31929" y="68395"/>
                  </a:cubicBezTo>
                  <a:cubicBezTo>
                    <a:pt x="30718" y="68504"/>
                    <a:pt x="29498" y="68659"/>
                    <a:pt x="28287" y="68831"/>
                  </a:cubicBezTo>
                  <a:cubicBezTo>
                    <a:pt x="28168" y="68848"/>
                    <a:pt x="28057" y="68927"/>
                    <a:pt x="27801" y="69039"/>
                  </a:cubicBezTo>
                  <a:cubicBezTo>
                    <a:pt x="29286" y="69207"/>
                    <a:pt x="30607" y="69265"/>
                    <a:pt x="31964" y="69110"/>
                  </a:cubicBezTo>
                  <a:cubicBezTo>
                    <a:pt x="33281" y="68958"/>
                    <a:pt x="34540" y="68623"/>
                    <a:pt x="35822" y="68343"/>
                  </a:cubicBezTo>
                  <a:cubicBezTo>
                    <a:pt x="37152" y="68052"/>
                    <a:pt x="38228" y="67154"/>
                    <a:pt x="39624" y="66751"/>
                  </a:cubicBezTo>
                  <a:cubicBezTo>
                    <a:pt x="39687" y="67542"/>
                    <a:pt x="39763" y="68226"/>
                    <a:pt x="39785" y="68911"/>
                  </a:cubicBezTo>
                  <a:cubicBezTo>
                    <a:pt x="39792" y="69108"/>
                    <a:pt x="39679" y="69331"/>
                    <a:pt x="39567" y="69506"/>
                  </a:cubicBezTo>
                  <a:cubicBezTo>
                    <a:pt x="39308" y="69912"/>
                    <a:pt x="39016" y="70294"/>
                    <a:pt x="38750" y="70670"/>
                  </a:cubicBezTo>
                  <a:cubicBezTo>
                    <a:pt x="38311" y="70789"/>
                    <a:pt x="37873" y="70847"/>
                    <a:pt x="37488" y="71023"/>
                  </a:cubicBezTo>
                  <a:cubicBezTo>
                    <a:pt x="36197" y="71616"/>
                    <a:pt x="34866" y="71978"/>
                    <a:pt x="33430" y="71921"/>
                  </a:cubicBezTo>
                  <a:cubicBezTo>
                    <a:pt x="32774" y="71893"/>
                    <a:pt x="32116" y="71904"/>
                    <a:pt x="31460" y="71953"/>
                  </a:cubicBezTo>
                  <a:cubicBezTo>
                    <a:pt x="30226" y="72047"/>
                    <a:pt x="29032" y="71806"/>
                    <a:pt x="27737" y="71608"/>
                  </a:cubicBezTo>
                  <a:cubicBezTo>
                    <a:pt x="27519" y="70739"/>
                    <a:pt x="27299" y="69864"/>
                    <a:pt x="27074" y="68981"/>
                  </a:cubicBezTo>
                  <a:cubicBezTo>
                    <a:pt x="26818" y="68846"/>
                    <a:pt x="26610" y="68953"/>
                    <a:pt x="26612" y="69207"/>
                  </a:cubicBezTo>
                  <a:cubicBezTo>
                    <a:pt x="26619" y="70195"/>
                    <a:pt x="26386" y="71207"/>
                    <a:pt x="26933" y="72152"/>
                  </a:cubicBezTo>
                  <a:cubicBezTo>
                    <a:pt x="27075" y="72398"/>
                    <a:pt x="27078" y="72743"/>
                    <a:pt x="27098" y="73046"/>
                  </a:cubicBezTo>
                  <a:cubicBezTo>
                    <a:pt x="27209" y="74795"/>
                    <a:pt x="27287" y="76545"/>
                    <a:pt x="27419" y="78292"/>
                  </a:cubicBezTo>
                  <a:cubicBezTo>
                    <a:pt x="27523" y="79686"/>
                    <a:pt x="27688" y="81076"/>
                    <a:pt x="27826" y="82469"/>
                  </a:cubicBezTo>
                  <a:cubicBezTo>
                    <a:pt x="27935" y="83555"/>
                    <a:pt x="28012" y="84645"/>
                    <a:pt x="28163" y="85726"/>
                  </a:cubicBezTo>
                  <a:cubicBezTo>
                    <a:pt x="28329" y="86930"/>
                    <a:pt x="28352" y="88172"/>
                    <a:pt x="28947" y="89283"/>
                  </a:cubicBezTo>
                  <a:cubicBezTo>
                    <a:pt x="29153" y="89667"/>
                    <a:pt x="29352" y="90054"/>
                    <a:pt x="29570" y="90430"/>
                  </a:cubicBezTo>
                  <a:cubicBezTo>
                    <a:pt x="30006" y="91178"/>
                    <a:pt x="30710" y="91502"/>
                    <a:pt x="31531" y="91549"/>
                  </a:cubicBezTo>
                  <a:cubicBezTo>
                    <a:pt x="32274" y="91592"/>
                    <a:pt x="33025" y="91602"/>
                    <a:pt x="33766" y="91540"/>
                  </a:cubicBezTo>
                  <a:cubicBezTo>
                    <a:pt x="35290" y="91413"/>
                    <a:pt x="36823" y="91307"/>
                    <a:pt x="38324" y="91035"/>
                  </a:cubicBezTo>
                  <a:cubicBezTo>
                    <a:pt x="39380" y="90845"/>
                    <a:pt x="40482" y="90608"/>
                    <a:pt x="41263" y="89746"/>
                  </a:cubicBezTo>
                  <a:cubicBezTo>
                    <a:pt x="41359" y="89837"/>
                    <a:pt x="41472" y="89895"/>
                    <a:pt x="41471" y="89951"/>
                  </a:cubicBezTo>
                  <a:cubicBezTo>
                    <a:pt x="41457" y="91483"/>
                    <a:pt x="41879" y="92993"/>
                    <a:pt x="41722" y="94533"/>
                  </a:cubicBezTo>
                  <a:cubicBezTo>
                    <a:pt x="42093" y="96795"/>
                    <a:pt x="41880" y="99083"/>
                    <a:pt x="42023" y="101356"/>
                  </a:cubicBezTo>
                  <a:cubicBezTo>
                    <a:pt x="42040" y="101615"/>
                    <a:pt x="42088" y="101875"/>
                    <a:pt x="42144" y="102130"/>
                  </a:cubicBezTo>
                  <a:cubicBezTo>
                    <a:pt x="42290" y="102800"/>
                    <a:pt x="42139" y="103145"/>
                    <a:pt x="41528" y="103312"/>
                  </a:cubicBezTo>
                  <a:cubicBezTo>
                    <a:pt x="40939" y="103473"/>
                    <a:pt x="40333" y="103567"/>
                    <a:pt x="39735" y="103696"/>
                  </a:cubicBezTo>
                  <a:cubicBezTo>
                    <a:pt x="38449" y="103975"/>
                    <a:pt x="37163" y="104220"/>
                    <a:pt x="35835" y="104162"/>
                  </a:cubicBezTo>
                  <a:cubicBezTo>
                    <a:pt x="35447" y="104146"/>
                    <a:pt x="35052" y="104226"/>
                    <a:pt x="34661" y="104267"/>
                  </a:cubicBezTo>
                  <a:cubicBezTo>
                    <a:pt x="34225" y="104312"/>
                    <a:pt x="33789" y="104411"/>
                    <a:pt x="33356" y="104399"/>
                  </a:cubicBezTo>
                  <a:cubicBezTo>
                    <a:pt x="32470" y="104378"/>
                    <a:pt x="31622" y="104541"/>
                    <a:pt x="30761" y="104730"/>
                  </a:cubicBezTo>
                  <a:cubicBezTo>
                    <a:pt x="29123" y="105089"/>
                    <a:pt x="27475" y="105082"/>
                    <a:pt x="25787" y="104583"/>
                  </a:cubicBezTo>
                  <a:cubicBezTo>
                    <a:pt x="25645" y="104257"/>
                    <a:pt x="25452" y="103912"/>
                    <a:pt x="25340" y="103543"/>
                  </a:cubicBezTo>
                  <a:cubicBezTo>
                    <a:pt x="24537" y="100864"/>
                    <a:pt x="23753" y="98180"/>
                    <a:pt x="22956" y="95499"/>
                  </a:cubicBezTo>
                  <a:cubicBezTo>
                    <a:pt x="22671" y="94534"/>
                    <a:pt x="22401" y="93561"/>
                    <a:pt x="22058" y="92616"/>
                  </a:cubicBezTo>
                  <a:cubicBezTo>
                    <a:pt x="21867" y="92087"/>
                    <a:pt x="21564" y="91593"/>
                    <a:pt x="21267" y="91110"/>
                  </a:cubicBezTo>
                  <a:cubicBezTo>
                    <a:pt x="21059" y="90768"/>
                    <a:pt x="20430" y="90862"/>
                    <a:pt x="20298" y="91243"/>
                  </a:cubicBezTo>
                  <a:cubicBezTo>
                    <a:pt x="20213" y="91488"/>
                    <a:pt x="20168" y="91753"/>
                    <a:pt x="20140" y="92011"/>
                  </a:cubicBezTo>
                  <a:cubicBezTo>
                    <a:pt x="20005" y="93276"/>
                    <a:pt x="19833" y="94527"/>
                    <a:pt x="19479" y="95759"/>
                  </a:cubicBezTo>
                  <a:cubicBezTo>
                    <a:pt x="19242" y="96594"/>
                    <a:pt x="19195" y="97482"/>
                    <a:pt x="19005" y="98333"/>
                  </a:cubicBezTo>
                  <a:cubicBezTo>
                    <a:pt x="18703" y="99699"/>
                    <a:pt x="18344" y="101052"/>
                    <a:pt x="18023" y="102414"/>
                  </a:cubicBezTo>
                  <a:cubicBezTo>
                    <a:pt x="17954" y="102710"/>
                    <a:pt x="17947" y="103020"/>
                    <a:pt x="17916" y="103324"/>
                  </a:cubicBezTo>
                  <a:cubicBezTo>
                    <a:pt x="17875" y="103709"/>
                    <a:pt x="17838" y="104094"/>
                    <a:pt x="17802" y="104439"/>
                  </a:cubicBezTo>
                  <a:cubicBezTo>
                    <a:pt x="16825" y="104851"/>
                    <a:pt x="15877" y="104902"/>
                    <a:pt x="14914" y="104889"/>
                  </a:cubicBezTo>
                  <a:cubicBezTo>
                    <a:pt x="13775" y="104872"/>
                    <a:pt x="12634" y="104869"/>
                    <a:pt x="11495" y="104900"/>
                  </a:cubicBezTo>
                  <a:cubicBezTo>
                    <a:pt x="9639" y="104950"/>
                    <a:pt x="7847" y="104574"/>
                    <a:pt x="6077" y="104093"/>
                  </a:cubicBezTo>
                  <a:cubicBezTo>
                    <a:pt x="4810" y="103748"/>
                    <a:pt x="3575" y="103289"/>
                    <a:pt x="2309" y="102942"/>
                  </a:cubicBezTo>
                  <a:cubicBezTo>
                    <a:pt x="1520" y="102727"/>
                    <a:pt x="1272" y="102230"/>
                    <a:pt x="1291" y="101486"/>
                  </a:cubicBezTo>
                  <a:cubicBezTo>
                    <a:pt x="1306" y="100960"/>
                    <a:pt x="1309" y="100434"/>
                    <a:pt x="1290" y="99908"/>
                  </a:cubicBezTo>
                  <a:cubicBezTo>
                    <a:pt x="1250" y="98728"/>
                    <a:pt x="1332" y="97541"/>
                    <a:pt x="995" y="96382"/>
                  </a:cubicBezTo>
                  <a:cubicBezTo>
                    <a:pt x="912" y="96095"/>
                    <a:pt x="937" y="95773"/>
                    <a:pt x="929" y="95467"/>
                  </a:cubicBezTo>
                  <a:cubicBezTo>
                    <a:pt x="902" y="94416"/>
                    <a:pt x="876" y="93364"/>
                    <a:pt x="862" y="92312"/>
                  </a:cubicBezTo>
                  <a:cubicBezTo>
                    <a:pt x="858" y="92058"/>
                    <a:pt x="896" y="91801"/>
                    <a:pt x="916" y="91537"/>
                  </a:cubicBezTo>
                  <a:cubicBezTo>
                    <a:pt x="1988" y="91197"/>
                    <a:pt x="2916" y="91844"/>
                    <a:pt x="3918" y="91782"/>
                  </a:cubicBezTo>
                  <a:cubicBezTo>
                    <a:pt x="4870" y="91724"/>
                    <a:pt x="5833" y="91850"/>
                    <a:pt x="6812" y="91898"/>
                  </a:cubicBezTo>
                  <a:cubicBezTo>
                    <a:pt x="7288" y="91154"/>
                    <a:pt x="7600" y="90429"/>
                    <a:pt x="7691" y="89572"/>
                  </a:cubicBezTo>
                  <a:cubicBezTo>
                    <a:pt x="7965" y="87041"/>
                    <a:pt x="8098" y="84510"/>
                    <a:pt x="8011" y="81965"/>
                  </a:cubicBezTo>
                  <a:cubicBezTo>
                    <a:pt x="7944" y="80037"/>
                    <a:pt x="7964" y="78107"/>
                    <a:pt x="7932" y="76178"/>
                  </a:cubicBezTo>
                  <a:cubicBezTo>
                    <a:pt x="7925" y="75768"/>
                    <a:pt x="7955" y="75334"/>
                    <a:pt x="7682" y="74827"/>
                  </a:cubicBezTo>
                  <a:cubicBezTo>
                    <a:pt x="7563" y="75055"/>
                    <a:pt x="7474" y="75150"/>
                    <a:pt x="7468" y="75252"/>
                  </a:cubicBezTo>
                  <a:cubicBezTo>
                    <a:pt x="7423" y="75952"/>
                    <a:pt x="7379" y="76652"/>
                    <a:pt x="7366" y="77353"/>
                  </a:cubicBezTo>
                  <a:cubicBezTo>
                    <a:pt x="7328" y="79632"/>
                    <a:pt x="7379" y="81915"/>
                    <a:pt x="7253" y="84190"/>
                  </a:cubicBezTo>
                  <a:cubicBezTo>
                    <a:pt x="7148" y="86109"/>
                    <a:pt x="6864" y="88022"/>
                    <a:pt x="6610" y="89931"/>
                  </a:cubicBezTo>
                  <a:cubicBezTo>
                    <a:pt x="6556" y="90343"/>
                    <a:pt x="6295" y="90729"/>
                    <a:pt x="6116" y="91161"/>
                  </a:cubicBezTo>
                  <a:cubicBezTo>
                    <a:pt x="4139" y="91091"/>
                    <a:pt x="2222" y="91135"/>
                    <a:pt x="314" y="90460"/>
                  </a:cubicBezTo>
                  <a:cubicBezTo>
                    <a:pt x="218" y="89249"/>
                    <a:pt x="49" y="88041"/>
                    <a:pt x="38" y="86831"/>
                  </a:cubicBezTo>
                  <a:cubicBezTo>
                    <a:pt x="0" y="83149"/>
                    <a:pt x="9" y="79467"/>
                    <a:pt x="37" y="75784"/>
                  </a:cubicBezTo>
                  <a:cubicBezTo>
                    <a:pt x="42" y="74959"/>
                    <a:pt x="174" y="74133"/>
                    <a:pt x="285" y="73313"/>
                  </a:cubicBezTo>
                  <a:cubicBezTo>
                    <a:pt x="345" y="72864"/>
                    <a:pt x="711" y="72663"/>
                    <a:pt x="1168" y="72791"/>
                  </a:cubicBezTo>
                  <a:cubicBezTo>
                    <a:pt x="1375" y="72850"/>
                    <a:pt x="1563" y="72971"/>
                    <a:pt x="1765" y="73051"/>
                  </a:cubicBezTo>
                  <a:cubicBezTo>
                    <a:pt x="3453" y="73719"/>
                    <a:pt x="5193" y="74092"/>
                    <a:pt x="7019" y="73952"/>
                  </a:cubicBezTo>
                  <a:cubicBezTo>
                    <a:pt x="7737" y="73898"/>
                    <a:pt x="7988" y="73723"/>
                    <a:pt x="8093" y="73043"/>
                  </a:cubicBezTo>
                  <a:cubicBezTo>
                    <a:pt x="8258" y="72011"/>
                    <a:pt x="8553" y="70989"/>
                    <a:pt x="8434" y="69925"/>
                  </a:cubicBezTo>
                  <a:cubicBezTo>
                    <a:pt x="8415" y="69758"/>
                    <a:pt x="8356" y="69595"/>
                    <a:pt x="8307" y="69386"/>
                  </a:cubicBezTo>
                  <a:cubicBezTo>
                    <a:pt x="7317" y="69164"/>
                    <a:pt x="6353" y="68939"/>
                    <a:pt x="5336" y="68945"/>
                  </a:cubicBezTo>
                  <a:cubicBezTo>
                    <a:pt x="3696" y="68954"/>
                    <a:pt x="2154" y="68491"/>
                    <a:pt x="603" y="67848"/>
                  </a:cubicBezTo>
                  <a:cubicBezTo>
                    <a:pt x="570" y="67531"/>
                    <a:pt x="517" y="67236"/>
                    <a:pt x="516" y="66939"/>
                  </a:cubicBezTo>
                  <a:cubicBezTo>
                    <a:pt x="509" y="63432"/>
                    <a:pt x="505" y="59925"/>
                    <a:pt x="505" y="56418"/>
                  </a:cubicBezTo>
                  <a:cubicBezTo>
                    <a:pt x="504" y="55935"/>
                    <a:pt x="551" y="55474"/>
                    <a:pt x="747" y="55010"/>
                  </a:cubicBezTo>
                  <a:cubicBezTo>
                    <a:pt x="894" y="54662"/>
                    <a:pt x="921" y="54246"/>
                    <a:pt x="927" y="53860"/>
                  </a:cubicBezTo>
                  <a:cubicBezTo>
                    <a:pt x="947" y="52546"/>
                    <a:pt x="938" y="51230"/>
                    <a:pt x="933" y="49915"/>
                  </a:cubicBezTo>
                  <a:cubicBezTo>
                    <a:pt x="912" y="44391"/>
                    <a:pt x="888" y="38868"/>
                    <a:pt x="864" y="33344"/>
                  </a:cubicBezTo>
                  <a:lnTo>
                    <a:pt x="864" y="32433"/>
                  </a:lnTo>
                  <a:cubicBezTo>
                    <a:pt x="1205" y="32523"/>
                    <a:pt x="1243" y="32769"/>
                    <a:pt x="1255" y="32967"/>
                  </a:cubicBezTo>
                  <a:cubicBezTo>
                    <a:pt x="1335" y="34164"/>
                    <a:pt x="1795" y="35262"/>
                    <a:pt x="2134" y="36388"/>
                  </a:cubicBezTo>
                  <a:cubicBezTo>
                    <a:pt x="2467" y="37494"/>
                    <a:pt x="3258" y="37987"/>
                    <a:pt x="4410" y="37936"/>
                  </a:cubicBezTo>
                  <a:cubicBezTo>
                    <a:pt x="4760" y="37920"/>
                    <a:pt x="5108" y="37890"/>
                    <a:pt x="5457" y="37862"/>
                  </a:cubicBezTo>
                  <a:cubicBezTo>
                    <a:pt x="6160" y="37805"/>
                    <a:pt x="6319" y="37707"/>
                    <a:pt x="6438" y="37050"/>
                  </a:cubicBezTo>
                  <a:cubicBezTo>
                    <a:pt x="6506" y="36674"/>
                    <a:pt x="6484" y="36273"/>
                    <a:pt x="6446" y="35889"/>
                  </a:cubicBezTo>
                  <a:cubicBezTo>
                    <a:pt x="6407" y="35502"/>
                    <a:pt x="6167" y="35224"/>
                    <a:pt x="5760" y="35222"/>
                  </a:cubicBezTo>
                  <a:cubicBezTo>
                    <a:pt x="5111" y="35218"/>
                    <a:pt x="4848" y="34856"/>
                    <a:pt x="4686" y="34283"/>
                  </a:cubicBezTo>
                  <a:cubicBezTo>
                    <a:pt x="4557" y="33823"/>
                    <a:pt x="4344" y="33382"/>
                    <a:pt x="4130" y="32952"/>
                  </a:cubicBezTo>
                  <a:cubicBezTo>
                    <a:pt x="3311" y="31309"/>
                    <a:pt x="2941" y="29582"/>
                    <a:pt x="3114" y="27746"/>
                  </a:cubicBezTo>
                  <a:cubicBezTo>
                    <a:pt x="3122" y="27660"/>
                    <a:pt x="3143" y="27565"/>
                    <a:pt x="3121" y="27486"/>
                  </a:cubicBezTo>
                  <a:cubicBezTo>
                    <a:pt x="2717" y="26067"/>
                    <a:pt x="2951" y="24611"/>
                    <a:pt x="2856" y="23175"/>
                  </a:cubicBezTo>
                  <a:cubicBezTo>
                    <a:pt x="2764" y="21788"/>
                    <a:pt x="3299" y="20620"/>
                    <a:pt x="4134" y="19476"/>
                  </a:cubicBezTo>
                  <a:cubicBezTo>
                    <a:pt x="4718" y="19447"/>
                    <a:pt x="5325" y="19402"/>
                    <a:pt x="5931" y="19400"/>
                  </a:cubicBezTo>
                  <a:cubicBezTo>
                    <a:pt x="6139" y="19400"/>
                    <a:pt x="6354" y="19491"/>
                    <a:pt x="6552" y="19575"/>
                  </a:cubicBezTo>
                  <a:cubicBezTo>
                    <a:pt x="6711" y="19642"/>
                    <a:pt x="6859" y="19746"/>
                    <a:pt x="6994" y="19856"/>
                  </a:cubicBezTo>
                  <a:cubicBezTo>
                    <a:pt x="8357" y="20966"/>
                    <a:pt x="8414" y="20444"/>
                    <a:pt x="8414" y="22516"/>
                  </a:cubicBezTo>
                  <a:cubicBezTo>
                    <a:pt x="8414" y="23040"/>
                    <a:pt x="8409" y="23557"/>
                    <a:pt x="8600" y="24071"/>
                  </a:cubicBezTo>
                  <a:cubicBezTo>
                    <a:pt x="8716" y="24384"/>
                    <a:pt x="8690" y="24760"/>
                    <a:pt x="8686" y="25108"/>
                  </a:cubicBezTo>
                  <a:cubicBezTo>
                    <a:pt x="8668" y="26903"/>
                    <a:pt x="8669" y="28700"/>
                    <a:pt x="8594" y="30492"/>
                  </a:cubicBezTo>
                  <a:cubicBezTo>
                    <a:pt x="8543" y="31758"/>
                    <a:pt x="8383" y="33021"/>
                    <a:pt x="8264" y="34284"/>
                  </a:cubicBezTo>
                  <a:cubicBezTo>
                    <a:pt x="8249" y="34452"/>
                    <a:pt x="8184" y="34615"/>
                    <a:pt x="8134" y="34814"/>
                  </a:cubicBezTo>
                  <a:cubicBezTo>
                    <a:pt x="7810" y="34959"/>
                    <a:pt x="7497" y="35099"/>
                    <a:pt x="7140" y="35259"/>
                  </a:cubicBezTo>
                  <a:cubicBezTo>
                    <a:pt x="7113" y="35552"/>
                    <a:pt x="7074" y="35851"/>
                    <a:pt x="7062" y="36152"/>
                  </a:cubicBezTo>
                  <a:cubicBezTo>
                    <a:pt x="7049" y="36416"/>
                    <a:pt x="7055" y="36679"/>
                    <a:pt x="7078" y="36941"/>
                  </a:cubicBezTo>
                  <a:cubicBezTo>
                    <a:pt x="7115" y="37384"/>
                    <a:pt x="7287" y="37553"/>
                    <a:pt x="7746" y="37587"/>
                  </a:cubicBezTo>
                  <a:cubicBezTo>
                    <a:pt x="8671" y="37655"/>
                    <a:pt x="9581" y="37608"/>
                    <a:pt x="10439" y="37190"/>
                  </a:cubicBezTo>
                  <a:cubicBezTo>
                    <a:pt x="11162" y="36249"/>
                    <a:pt x="11383" y="35187"/>
                    <a:pt x="11356" y="34001"/>
                  </a:cubicBezTo>
                  <a:cubicBezTo>
                    <a:pt x="11315" y="32165"/>
                    <a:pt x="11388" y="30326"/>
                    <a:pt x="11434" y="28488"/>
                  </a:cubicBezTo>
                  <a:cubicBezTo>
                    <a:pt x="11443" y="28145"/>
                    <a:pt x="11573" y="27806"/>
                    <a:pt x="11622" y="27462"/>
                  </a:cubicBezTo>
                  <a:cubicBezTo>
                    <a:pt x="11668" y="27134"/>
                    <a:pt x="11683" y="26801"/>
                    <a:pt x="11717" y="26386"/>
                  </a:cubicBezTo>
                  <a:cubicBezTo>
                    <a:pt x="11906" y="26506"/>
                    <a:pt x="12045" y="26546"/>
                    <a:pt x="12101" y="26638"/>
                  </a:cubicBezTo>
                  <a:cubicBezTo>
                    <a:pt x="12325" y="27013"/>
                    <a:pt x="12543" y="27394"/>
                    <a:pt x="12726" y="27791"/>
                  </a:cubicBezTo>
                  <a:cubicBezTo>
                    <a:pt x="13410" y="29258"/>
                    <a:pt x="14078" y="30733"/>
                    <a:pt x="14753" y="32203"/>
                  </a:cubicBezTo>
                  <a:cubicBezTo>
                    <a:pt x="14845" y="32402"/>
                    <a:pt x="14905" y="32635"/>
                    <a:pt x="15050" y="32783"/>
                  </a:cubicBezTo>
                  <a:cubicBezTo>
                    <a:pt x="16108" y="33867"/>
                    <a:pt x="16921" y="35179"/>
                    <a:pt x="18198" y="36204"/>
                  </a:cubicBezTo>
                  <a:cubicBezTo>
                    <a:pt x="19038" y="35128"/>
                    <a:pt x="19884" y="34149"/>
                    <a:pt x="20349" y="32903"/>
                  </a:cubicBezTo>
                  <a:cubicBezTo>
                    <a:pt x="20578" y="32287"/>
                    <a:pt x="20879" y="31717"/>
                    <a:pt x="21292" y="31187"/>
                  </a:cubicBezTo>
                  <a:cubicBezTo>
                    <a:pt x="21693" y="30674"/>
                    <a:pt x="22030" y="30090"/>
                    <a:pt x="22297" y="29495"/>
                  </a:cubicBezTo>
                  <a:cubicBezTo>
                    <a:pt x="23194" y="27491"/>
                    <a:pt x="24365" y="25637"/>
                    <a:pt x="25415" y="23717"/>
                  </a:cubicBezTo>
                  <a:cubicBezTo>
                    <a:pt x="25856" y="22911"/>
                    <a:pt x="26367" y="22142"/>
                    <a:pt x="26637" y="21250"/>
                  </a:cubicBezTo>
                  <a:cubicBezTo>
                    <a:pt x="26713" y="21001"/>
                    <a:pt x="26835" y="20760"/>
                    <a:pt x="26976" y="20539"/>
                  </a:cubicBezTo>
                  <a:cubicBezTo>
                    <a:pt x="27734" y="19349"/>
                    <a:pt x="28151" y="17999"/>
                    <a:pt x="28754" y="16735"/>
                  </a:cubicBezTo>
                  <a:cubicBezTo>
                    <a:pt x="28883" y="16467"/>
                    <a:pt x="28952" y="16158"/>
                    <a:pt x="28985" y="15861"/>
                  </a:cubicBezTo>
                  <a:cubicBezTo>
                    <a:pt x="28999" y="15719"/>
                    <a:pt x="28865" y="15562"/>
                    <a:pt x="28798" y="1541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2397;p58">
              <a:extLst>
                <a:ext uri="{FF2B5EF4-FFF2-40B4-BE49-F238E27FC236}">
                  <a16:creationId xmlns:a16="http://schemas.microsoft.com/office/drawing/2014/main" id="{4162CD05-BAB5-4F24-8FE1-AB6B6BA2A24B}"/>
                </a:ext>
              </a:extLst>
            </p:cNvPr>
            <p:cNvSpPr/>
            <p:nvPr/>
          </p:nvSpPr>
          <p:spPr>
            <a:xfrm>
              <a:off x="3644200" y="1249925"/>
              <a:ext cx="1076825" cy="1192325"/>
            </a:xfrm>
            <a:custGeom>
              <a:avLst/>
              <a:gdLst/>
              <a:ahLst/>
              <a:cxnLst/>
              <a:rect l="l" t="t" r="r" b="b"/>
              <a:pathLst>
                <a:path w="43073" h="47693" extrusionOk="0">
                  <a:moveTo>
                    <a:pt x="0" y="20240"/>
                  </a:moveTo>
                  <a:cubicBezTo>
                    <a:pt x="703" y="19756"/>
                    <a:pt x="1351" y="19328"/>
                    <a:pt x="1980" y="18873"/>
                  </a:cubicBezTo>
                  <a:cubicBezTo>
                    <a:pt x="3043" y="18104"/>
                    <a:pt x="4093" y="17316"/>
                    <a:pt x="5153" y="16540"/>
                  </a:cubicBezTo>
                  <a:cubicBezTo>
                    <a:pt x="5397" y="16361"/>
                    <a:pt x="5638" y="16110"/>
                    <a:pt x="5916" y="16050"/>
                  </a:cubicBezTo>
                  <a:cubicBezTo>
                    <a:pt x="6802" y="15856"/>
                    <a:pt x="7499" y="15319"/>
                    <a:pt x="8295" y="14807"/>
                  </a:cubicBezTo>
                  <a:cubicBezTo>
                    <a:pt x="8477" y="14988"/>
                    <a:pt x="8683" y="15138"/>
                    <a:pt x="8818" y="15337"/>
                  </a:cubicBezTo>
                  <a:cubicBezTo>
                    <a:pt x="9505" y="16350"/>
                    <a:pt x="10174" y="17376"/>
                    <a:pt x="10848" y="18396"/>
                  </a:cubicBezTo>
                  <a:cubicBezTo>
                    <a:pt x="10921" y="18506"/>
                    <a:pt x="10970" y="18639"/>
                    <a:pt x="11065" y="18724"/>
                  </a:cubicBezTo>
                  <a:cubicBezTo>
                    <a:pt x="12161" y="19703"/>
                    <a:pt x="12855" y="20980"/>
                    <a:pt x="13631" y="22193"/>
                  </a:cubicBezTo>
                  <a:cubicBezTo>
                    <a:pt x="14292" y="23225"/>
                    <a:pt x="15018" y="24194"/>
                    <a:pt x="15874" y="25078"/>
                  </a:cubicBezTo>
                  <a:cubicBezTo>
                    <a:pt x="16356" y="25577"/>
                    <a:pt x="16704" y="26206"/>
                    <a:pt x="17141" y="26753"/>
                  </a:cubicBezTo>
                  <a:cubicBezTo>
                    <a:pt x="17713" y="27471"/>
                    <a:pt x="18323" y="28159"/>
                    <a:pt x="18901" y="28873"/>
                  </a:cubicBezTo>
                  <a:cubicBezTo>
                    <a:pt x="19306" y="29374"/>
                    <a:pt x="19687" y="29895"/>
                    <a:pt x="20036" y="30354"/>
                  </a:cubicBezTo>
                  <a:cubicBezTo>
                    <a:pt x="19937" y="30709"/>
                    <a:pt x="19870" y="30954"/>
                    <a:pt x="19802" y="31195"/>
                  </a:cubicBezTo>
                  <a:cubicBezTo>
                    <a:pt x="20559" y="31457"/>
                    <a:pt x="20908" y="31403"/>
                    <a:pt x="21199" y="30967"/>
                  </a:cubicBezTo>
                  <a:cubicBezTo>
                    <a:pt x="21344" y="30750"/>
                    <a:pt x="21446" y="30503"/>
                    <a:pt x="21562" y="30268"/>
                  </a:cubicBezTo>
                  <a:cubicBezTo>
                    <a:pt x="22202" y="28976"/>
                    <a:pt x="22876" y="27709"/>
                    <a:pt x="23751" y="26550"/>
                  </a:cubicBezTo>
                  <a:cubicBezTo>
                    <a:pt x="24060" y="26140"/>
                    <a:pt x="24250" y="25631"/>
                    <a:pt x="24450" y="25148"/>
                  </a:cubicBezTo>
                  <a:cubicBezTo>
                    <a:pt x="24686" y="24584"/>
                    <a:pt x="24817" y="23951"/>
                    <a:pt x="25589" y="23879"/>
                  </a:cubicBezTo>
                  <a:cubicBezTo>
                    <a:pt x="25829" y="23521"/>
                    <a:pt x="26142" y="23191"/>
                    <a:pt x="26296" y="22800"/>
                  </a:cubicBezTo>
                  <a:cubicBezTo>
                    <a:pt x="27028" y="20923"/>
                    <a:pt x="27717" y="19030"/>
                    <a:pt x="28421" y="17143"/>
                  </a:cubicBezTo>
                  <a:cubicBezTo>
                    <a:pt x="28482" y="16979"/>
                    <a:pt x="28509" y="16796"/>
                    <a:pt x="28601" y="16652"/>
                  </a:cubicBezTo>
                  <a:cubicBezTo>
                    <a:pt x="29469" y="15287"/>
                    <a:pt x="29760" y="13746"/>
                    <a:pt x="30049" y="12189"/>
                  </a:cubicBezTo>
                  <a:cubicBezTo>
                    <a:pt x="30309" y="10770"/>
                    <a:pt x="30674" y="9370"/>
                    <a:pt x="31010" y="7964"/>
                  </a:cubicBezTo>
                  <a:cubicBezTo>
                    <a:pt x="31373" y="6451"/>
                    <a:pt x="32231" y="5283"/>
                    <a:pt x="33485" y="4363"/>
                  </a:cubicBezTo>
                  <a:cubicBezTo>
                    <a:pt x="34798" y="3399"/>
                    <a:pt x="36169" y="2555"/>
                    <a:pt x="37705" y="1984"/>
                  </a:cubicBezTo>
                  <a:cubicBezTo>
                    <a:pt x="39264" y="1404"/>
                    <a:pt x="40813" y="794"/>
                    <a:pt x="42368" y="200"/>
                  </a:cubicBezTo>
                  <a:cubicBezTo>
                    <a:pt x="42564" y="125"/>
                    <a:pt x="42767" y="69"/>
                    <a:pt x="42980" y="0"/>
                  </a:cubicBezTo>
                  <a:cubicBezTo>
                    <a:pt x="43015" y="133"/>
                    <a:pt x="43072" y="231"/>
                    <a:pt x="43046" y="265"/>
                  </a:cubicBezTo>
                  <a:cubicBezTo>
                    <a:pt x="41133" y="2792"/>
                    <a:pt x="40090" y="5710"/>
                    <a:pt x="39246" y="8716"/>
                  </a:cubicBezTo>
                  <a:cubicBezTo>
                    <a:pt x="39057" y="9390"/>
                    <a:pt x="38898" y="10074"/>
                    <a:pt x="38733" y="10755"/>
                  </a:cubicBezTo>
                  <a:cubicBezTo>
                    <a:pt x="38452" y="11910"/>
                    <a:pt x="38303" y="13077"/>
                    <a:pt x="38370" y="14272"/>
                  </a:cubicBezTo>
                  <a:cubicBezTo>
                    <a:pt x="38406" y="14923"/>
                    <a:pt x="38375" y="15576"/>
                    <a:pt x="38375" y="16281"/>
                  </a:cubicBezTo>
                  <a:cubicBezTo>
                    <a:pt x="37430" y="16394"/>
                    <a:pt x="36827" y="16955"/>
                    <a:pt x="36267" y="17583"/>
                  </a:cubicBezTo>
                  <a:cubicBezTo>
                    <a:pt x="36122" y="17745"/>
                    <a:pt x="35968" y="17901"/>
                    <a:pt x="35808" y="18049"/>
                  </a:cubicBezTo>
                  <a:cubicBezTo>
                    <a:pt x="34452" y="19307"/>
                    <a:pt x="34511" y="19316"/>
                    <a:pt x="34217" y="21044"/>
                  </a:cubicBezTo>
                  <a:cubicBezTo>
                    <a:pt x="33702" y="24088"/>
                    <a:pt x="33736" y="27155"/>
                    <a:pt x="33744" y="30220"/>
                  </a:cubicBezTo>
                  <a:cubicBezTo>
                    <a:pt x="33747" y="31397"/>
                    <a:pt x="33425" y="32458"/>
                    <a:pt x="32917" y="33477"/>
                  </a:cubicBezTo>
                  <a:cubicBezTo>
                    <a:pt x="32507" y="34299"/>
                    <a:pt x="32029" y="35087"/>
                    <a:pt x="31579" y="35889"/>
                  </a:cubicBezTo>
                  <a:cubicBezTo>
                    <a:pt x="31493" y="36042"/>
                    <a:pt x="31430" y="36232"/>
                    <a:pt x="31301" y="36332"/>
                  </a:cubicBezTo>
                  <a:cubicBezTo>
                    <a:pt x="30424" y="37005"/>
                    <a:pt x="30121" y="38049"/>
                    <a:pt x="29610" y="38952"/>
                  </a:cubicBezTo>
                  <a:cubicBezTo>
                    <a:pt x="29069" y="39901"/>
                    <a:pt x="28604" y="40891"/>
                    <a:pt x="28097" y="41859"/>
                  </a:cubicBezTo>
                  <a:cubicBezTo>
                    <a:pt x="27997" y="42052"/>
                    <a:pt x="27897" y="42278"/>
                    <a:pt x="27733" y="42400"/>
                  </a:cubicBezTo>
                  <a:cubicBezTo>
                    <a:pt x="26840" y="43060"/>
                    <a:pt x="26240" y="43994"/>
                    <a:pt x="25493" y="44788"/>
                  </a:cubicBezTo>
                  <a:cubicBezTo>
                    <a:pt x="24281" y="46076"/>
                    <a:pt x="22716" y="46751"/>
                    <a:pt x="21188" y="47507"/>
                  </a:cubicBezTo>
                  <a:cubicBezTo>
                    <a:pt x="20811" y="47693"/>
                    <a:pt x="20412" y="47666"/>
                    <a:pt x="20043" y="47488"/>
                  </a:cubicBezTo>
                  <a:cubicBezTo>
                    <a:pt x="19530" y="47241"/>
                    <a:pt x="19038" y="46961"/>
                    <a:pt x="18704" y="46467"/>
                  </a:cubicBezTo>
                  <a:cubicBezTo>
                    <a:pt x="18408" y="46032"/>
                    <a:pt x="18044" y="45670"/>
                    <a:pt x="17604" y="45358"/>
                  </a:cubicBezTo>
                  <a:cubicBezTo>
                    <a:pt x="17218" y="45084"/>
                    <a:pt x="16887" y="44711"/>
                    <a:pt x="16592" y="44334"/>
                  </a:cubicBezTo>
                  <a:cubicBezTo>
                    <a:pt x="15264" y="42650"/>
                    <a:pt x="13949" y="40956"/>
                    <a:pt x="12647" y="39252"/>
                  </a:cubicBezTo>
                  <a:cubicBezTo>
                    <a:pt x="12091" y="38522"/>
                    <a:pt x="11599" y="37741"/>
                    <a:pt x="11051" y="37004"/>
                  </a:cubicBezTo>
                  <a:cubicBezTo>
                    <a:pt x="10528" y="36302"/>
                    <a:pt x="9958" y="35635"/>
                    <a:pt x="9430" y="34936"/>
                  </a:cubicBezTo>
                  <a:cubicBezTo>
                    <a:pt x="8902" y="34239"/>
                    <a:pt x="8354" y="33552"/>
                    <a:pt x="7895" y="32810"/>
                  </a:cubicBezTo>
                  <a:cubicBezTo>
                    <a:pt x="6490" y="30537"/>
                    <a:pt x="5122" y="28241"/>
                    <a:pt x="3742" y="25953"/>
                  </a:cubicBezTo>
                  <a:cubicBezTo>
                    <a:pt x="3606" y="25728"/>
                    <a:pt x="3470" y="25501"/>
                    <a:pt x="3358" y="25265"/>
                  </a:cubicBezTo>
                  <a:cubicBezTo>
                    <a:pt x="2576" y="23632"/>
                    <a:pt x="1510" y="22189"/>
                    <a:pt x="392" y="20779"/>
                  </a:cubicBezTo>
                  <a:cubicBezTo>
                    <a:pt x="263" y="20614"/>
                    <a:pt x="146" y="20440"/>
                    <a:pt x="0" y="2024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2398;p58">
              <a:extLst>
                <a:ext uri="{FF2B5EF4-FFF2-40B4-BE49-F238E27FC236}">
                  <a16:creationId xmlns:a16="http://schemas.microsoft.com/office/drawing/2014/main" id="{9FD63EA5-8A4F-4D8F-9A94-89661C872940}"/>
                </a:ext>
              </a:extLst>
            </p:cNvPr>
            <p:cNvSpPr/>
            <p:nvPr/>
          </p:nvSpPr>
          <p:spPr>
            <a:xfrm>
              <a:off x="5188575" y="3035125"/>
              <a:ext cx="335550" cy="472425"/>
            </a:xfrm>
            <a:custGeom>
              <a:avLst/>
              <a:gdLst/>
              <a:ahLst/>
              <a:cxnLst/>
              <a:rect l="l" t="t" r="r" b="b"/>
              <a:pathLst>
                <a:path w="13422" h="18897" extrusionOk="0">
                  <a:moveTo>
                    <a:pt x="1" y="480"/>
                  </a:moveTo>
                  <a:cubicBezTo>
                    <a:pt x="356" y="453"/>
                    <a:pt x="546" y="386"/>
                    <a:pt x="695" y="436"/>
                  </a:cubicBezTo>
                  <a:cubicBezTo>
                    <a:pt x="1718" y="777"/>
                    <a:pt x="2772" y="683"/>
                    <a:pt x="3819" y="697"/>
                  </a:cubicBezTo>
                  <a:cubicBezTo>
                    <a:pt x="4870" y="709"/>
                    <a:pt x="5934" y="804"/>
                    <a:pt x="6972" y="689"/>
                  </a:cubicBezTo>
                  <a:cubicBezTo>
                    <a:pt x="7950" y="580"/>
                    <a:pt x="8902" y="242"/>
                    <a:pt x="9891" y="0"/>
                  </a:cubicBezTo>
                  <a:cubicBezTo>
                    <a:pt x="9918" y="470"/>
                    <a:pt x="9682" y="764"/>
                    <a:pt x="9424" y="1055"/>
                  </a:cubicBezTo>
                  <a:cubicBezTo>
                    <a:pt x="8449" y="2154"/>
                    <a:pt x="7806" y="3438"/>
                    <a:pt x="7333" y="4815"/>
                  </a:cubicBezTo>
                  <a:cubicBezTo>
                    <a:pt x="7275" y="4980"/>
                    <a:pt x="7214" y="5146"/>
                    <a:pt x="7176" y="5317"/>
                  </a:cubicBezTo>
                  <a:cubicBezTo>
                    <a:pt x="7054" y="5847"/>
                    <a:pt x="7212" y="6173"/>
                    <a:pt x="7685" y="6381"/>
                  </a:cubicBezTo>
                  <a:cubicBezTo>
                    <a:pt x="7803" y="6433"/>
                    <a:pt x="7937" y="6455"/>
                    <a:pt x="8062" y="6491"/>
                  </a:cubicBezTo>
                  <a:cubicBezTo>
                    <a:pt x="8268" y="6551"/>
                    <a:pt x="8473" y="6613"/>
                    <a:pt x="8712" y="6683"/>
                  </a:cubicBezTo>
                  <a:cubicBezTo>
                    <a:pt x="9135" y="6219"/>
                    <a:pt x="9571" y="5792"/>
                    <a:pt x="9942" y="5313"/>
                  </a:cubicBezTo>
                  <a:cubicBezTo>
                    <a:pt x="10322" y="4824"/>
                    <a:pt x="10795" y="4459"/>
                    <a:pt x="11325" y="4010"/>
                  </a:cubicBezTo>
                  <a:cubicBezTo>
                    <a:pt x="11433" y="4695"/>
                    <a:pt x="11212" y="5240"/>
                    <a:pt x="11075" y="5772"/>
                  </a:cubicBezTo>
                  <a:cubicBezTo>
                    <a:pt x="10781" y="6911"/>
                    <a:pt x="10408" y="8032"/>
                    <a:pt x="10045" y="9153"/>
                  </a:cubicBezTo>
                  <a:cubicBezTo>
                    <a:pt x="9803" y="9902"/>
                    <a:pt x="9507" y="10632"/>
                    <a:pt x="9265" y="11381"/>
                  </a:cubicBezTo>
                  <a:cubicBezTo>
                    <a:pt x="9116" y="11836"/>
                    <a:pt x="8990" y="12305"/>
                    <a:pt x="8919" y="12778"/>
                  </a:cubicBezTo>
                  <a:cubicBezTo>
                    <a:pt x="8838" y="13317"/>
                    <a:pt x="9079" y="13591"/>
                    <a:pt x="9635" y="13640"/>
                  </a:cubicBezTo>
                  <a:cubicBezTo>
                    <a:pt x="10635" y="13726"/>
                    <a:pt x="11638" y="13788"/>
                    <a:pt x="12642" y="13863"/>
                  </a:cubicBezTo>
                  <a:cubicBezTo>
                    <a:pt x="12892" y="13881"/>
                    <a:pt x="13141" y="13907"/>
                    <a:pt x="13422" y="13932"/>
                  </a:cubicBezTo>
                  <a:lnTo>
                    <a:pt x="13422" y="17061"/>
                  </a:lnTo>
                  <a:cubicBezTo>
                    <a:pt x="12293" y="17798"/>
                    <a:pt x="11047" y="18242"/>
                    <a:pt x="9685" y="18394"/>
                  </a:cubicBezTo>
                  <a:cubicBezTo>
                    <a:pt x="8602" y="18517"/>
                    <a:pt x="7527" y="18722"/>
                    <a:pt x="6442" y="18818"/>
                  </a:cubicBezTo>
                  <a:cubicBezTo>
                    <a:pt x="5571" y="18896"/>
                    <a:pt x="4691" y="18890"/>
                    <a:pt x="3817" y="18877"/>
                  </a:cubicBezTo>
                  <a:cubicBezTo>
                    <a:pt x="3210" y="18867"/>
                    <a:pt x="2764" y="18550"/>
                    <a:pt x="2417" y="18036"/>
                  </a:cubicBezTo>
                  <a:cubicBezTo>
                    <a:pt x="1950" y="17345"/>
                    <a:pt x="1644" y="16558"/>
                    <a:pt x="1524" y="15731"/>
                  </a:cubicBezTo>
                  <a:cubicBezTo>
                    <a:pt x="1175" y="13307"/>
                    <a:pt x="876" y="10877"/>
                    <a:pt x="723" y="8426"/>
                  </a:cubicBezTo>
                  <a:cubicBezTo>
                    <a:pt x="601" y="6461"/>
                    <a:pt x="359" y="4504"/>
                    <a:pt x="173" y="2542"/>
                  </a:cubicBezTo>
                  <a:cubicBezTo>
                    <a:pt x="111" y="1896"/>
                    <a:pt x="64" y="1248"/>
                    <a:pt x="1" y="48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2399;p58">
              <a:extLst>
                <a:ext uri="{FF2B5EF4-FFF2-40B4-BE49-F238E27FC236}">
                  <a16:creationId xmlns:a16="http://schemas.microsoft.com/office/drawing/2014/main" id="{16B40450-FB39-4E3E-9A89-FF4AD880F8D9}"/>
                </a:ext>
              </a:extLst>
            </p:cNvPr>
            <p:cNvSpPr/>
            <p:nvPr/>
          </p:nvSpPr>
          <p:spPr>
            <a:xfrm>
              <a:off x="5012075" y="1268700"/>
              <a:ext cx="193800" cy="713375"/>
            </a:xfrm>
            <a:custGeom>
              <a:avLst/>
              <a:gdLst/>
              <a:ahLst/>
              <a:cxnLst/>
              <a:rect l="l" t="t" r="r" b="b"/>
              <a:pathLst>
                <a:path w="7752" h="28535" extrusionOk="0">
                  <a:moveTo>
                    <a:pt x="0" y="28399"/>
                  </a:moveTo>
                  <a:cubicBezTo>
                    <a:pt x="225" y="27468"/>
                    <a:pt x="440" y="26535"/>
                    <a:pt x="675" y="25608"/>
                  </a:cubicBezTo>
                  <a:cubicBezTo>
                    <a:pt x="966" y="24464"/>
                    <a:pt x="1300" y="23332"/>
                    <a:pt x="1564" y="22181"/>
                  </a:cubicBezTo>
                  <a:cubicBezTo>
                    <a:pt x="1680" y="21676"/>
                    <a:pt x="1646" y="21138"/>
                    <a:pt x="1716" y="20620"/>
                  </a:cubicBezTo>
                  <a:cubicBezTo>
                    <a:pt x="2075" y="17883"/>
                    <a:pt x="2455" y="15149"/>
                    <a:pt x="2809" y="12411"/>
                  </a:cubicBezTo>
                  <a:cubicBezTo>
                    <a:pt x="2894" y="11761"/>
                    <a:pt x="2908" y="11102"/>
                    <a:pt x="2947" y="10446"/>
                  </a:cubicBezTo>
                  <a:cubicBezTo>
                    <a:pt x="3011" y="9309"/>
                    <a:pt x="3067" y="8171"/>
                    <a:pt x="3135" y="7034"/>
                  </a:cubicBezTo>
                  <a:cubicBezTo>
                    <a:pt x="3147" y="6818"/>
                    <a:pt x="3151" y="6578"/>
                    <a:pt x="3244" y="6391"/>
                  </a:cubicBezTo>
                  <a:cubicBezTo>
                    <a:pt x="4072" y="4719"/>
                    <a:pt x="4159" y="2844"/>
                    <a:pt x="4696" y="1093"/>
                  </a:cubicBezTo>
                  <a:cubicBezTo>
                    <a:pt x="4809" y="728"/>
                    <a:pt x="4806" y="321"/>
                    <a:pt x="5191" y="0"/>
                  </a:cubicBezTo>
                  <a:cubicBezTo>
                    <a:pt x="5904" y="1341"/>
                    <a:pt x="6474" y="2705"/>
                    <a:pt x="6814" y="4157"/>
                  </a:cubicBezTo>
                  <a:cubicBezTo>
                    <a:pt x="7044" y="5137"/>
                    <a:pt x="7219" y="6130"/>
                    <a:pt x="7420" y="7117"/>
                  </a:cubicBezTo>
                  <a:cubicBezTo>
                    <a:pt x="7481" y="7417"/>
                    <a:pt x="7538" y="7718"/>
                    <a:pt x="7608" y="8017"/>
                  </a:cubicBezTo>
                  <a:cubicBezTo>
                    <a:pt x="7752" y="8628"/>
                    <a:pt x="7566" y="9150"/>
                    <a:pt x="7147" y="9580"/>
                  </a:cubicBezTo>
                  <a:cubicBezTo>
                    <a:pt x="6659" y="10082"/>
                    <a:pt x="6144" y="10556"/>
                    <a:pt x="5633" y="11036"/>
                  </a:cubicBezTo>
                  <a:cubicBezTo>
                    <a:pt x="5474" y="11185"/>
                    <a:pt x="5283" y="11299"/>
                    <a:pt x="5132" y="11455"/>
                  </a:cubicBezTo>
                  <a:cubicBezTo>
                    <a:pt x="4916" y="11679"/>
                    <a:pt x="4964" y="12063"/>
                    <a:pt x="5215" y="12269"/>
                  </a:cubicBezTo>
                  <a:cubicBezTo>
                    <a:pt x="5283" y="12324"/>
                    <a:pt x="5352" y="12388"/>
                    <a:pt x="5431" y="12415"/>
                  </a:cubicBezTo>
                  <a:cubicBezTo>
                    <a:pt x="6221" y="12685"/>
                    <a:pt x="6556" y="13501"/>
                    <a:pt x="7234" y="13910"/>
                  </a:cubicBezTo>
                  <a:cubicBezTo>
                    <a:pt x="7352" y="13983"/>
                    <a:pt x="7410" y="14208"/>
                    <a:pt x="7437" y="14372"/>
                  </a:cubicBezTo>
                  <a:cubicBezTo>
                    <a:pt x="7508" y="14818"/>
                    <a:pt x="7406" y="15231"/>
                    <a:pt x="7189" y="15635"/>
                  </a:cubicBezTo>
                  <a:cubicBezTo>
                    <a:pt x="6858" y="16252"/>
                    <a:pt x="6593" y="16903"/>
                    <a:pt x="6261" y="17519"/>
                  </a:cubicBezTo>
                  <a:cubicBezTo>
                    <a:pt x="5349" y="19214"/>
                    <a:pt x="4413" y="20897"/>
                    <a:pt x="3493" y="22588"/>
                  </a:cubicBezTo>
                  <a:cubicBezTo>
                    <a:pt x="2553" y="24318"/>
                    <a:pt x="1622" y="26054"/>
                    <a:pt x="680" y="27783"/>
                  </a:cubicBezTo>
                  <a:cubicBezTo>
                    <a:pt x="538" y="28043"/>
                    <a:pt x="361" y="28285"/>
                    <a:pt x="200" y="28535"/>
                  </a:cubicBezTo>
                  <a:cubicBezTo>
                    <a:pt x="134" y="28490"/>
                    <a:pt x="67" y="28444"/>
                    <a:pt x="0" y="28399"/>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2400;p58">
              <a:extLst>
                <a:ext uri="{FF2B5EF4-FFF2-40B4-BE49-F238E27FC236}">
                  <a16:creationId xmlns:a16="http://schemas.microsoft.com/office/drawing/2014/main" id="{B47D4434-1C29-4363-988E-D1745701DADC}"/>
                </a:ext>
              </a:extLst>
            </p:cNvPr>
            <p:cNvSpPr/>
            <p:nvPr/>
          </p:nvSpPr>
          <p:spPr>
            <a:xfrm>
              <a:off x="4696200" y="1247250"/>
              <a:ext cx="140200" cy="686500"/>
            </a:xfrm>
            <a:custGeom>
              <a:avLst/>
              <a:gdLst/>
              <a:ahLst/>
              <a:cxnLst/>
              <a:rect l="l" t="t" r="r" b="b"/>
              <a:pathLst>
                <a:path w="5608" h="27460" extrusionOk="0">
                  <a:moveTo>
                    <a:pt x="5608" y="27460"/>
                  </a:moveTo>
                  <a:cubicBezTo>
                    <a:pt x="5194" y="26748"/>
                    <a:pt x="4744" y="26054"/>
                    <a:pt x="4371" y="25320"/>
                  </a:cubicBezTo>
                  <a:cubicBezTo>
                    <a:pt x="3915" y="24424"/>
                    <a:pt x="3521" y="23495"/>
                    <a:pt x="3108" y="22578"/>
                  </a:cubicBezTo>
                  <a:cubicBezTo>
                    <a:pt x="3036" y="22421"/>
                    <a:pt x="2957" y="22246"/>
                    <a:pt x="2957" y="22081"/>
                  </a:cubicBezTo>
                  <a:cubicBezTo>
                    <a:pt x="2959" y="20997"/>
                    <a:pt x="2368" y="20077"/>
                    <a:pt x="2144" y="19058"/>
                  </a:cubicBezTo>
                  <a:cubicBezTo>
                    <a:pt x="2030" y="18541"/>
                    <a:pt x="1644" y="18232"/>
                    <a:pt x="1278" y="17938"/>
                  </a:cubicBezTo>
                  <a:cubicBezTo>
                    <a:pt x="701" y="17473"/>
                    <a:pt x="424" y="16840"/>
                    <a:pt x="149" y="16196"/>
                  </a:cubicBezTo>
                  <a:cubicBezTo>
                    <a:pt x="5" y="15860"/>
                    <a:pt x="0" y="15531"/>
                    <a:pt x="168" y="15185"/>
                  </a:cubicBezTo>
                  <a:cubicBezTo>
                    <a:pt x="626" y="14239"/>
                    <a:pt x="1098" y="13292"/>
                    <a:pt x="1854" y="12560"/>
                  </a:cubicBezTo>
                  <a:cubicBezTo>
                    <a:pt x="2530" y="11904"/>
                    <a:pt x="2594" y="11210"/>
                    <a:pt x="2256" y="10415"/>
                  </a:cubicBezTo>
                  <a:cubicBezTo>
                    <a:pt x="2051" y="9934"/>
                    <a:pt x="1812" y="9466"/>
                    <a:pt x="1573" y="9000"/>
                  </a:cubicBezTo>
                  <a:cubicBezTo>
                    <a:pt x="1215" y="8299"/>
                    <a:pt x="852" y="7600"/>
                    <a:pt x="474" y="6910"/>
                  </a:cubicBezTo>
                  <a:cubicBezTo>
                    <a:pt x="293" y="6578"/>
                    <a:pt x="259" y="6255"/>
                    <a:pt x="407" y="5906"/>
                  </a:cubicBezTo>
                  <a:cubicBezTo>
                    <a:pt x="528" y="5624"/>
                    <a:pt x="563" y="5279"/>
                    <a:pt x="751" y="5060"/>
                  </a:cubicBezTo>
                  <a:cubicBezTo>
                    <a:pt x="1596" y="4073"/>
                    <a:pt x="1940" y="2843"/>
                    <a:pt x="2460" y="1699"/>
                  </a:cubicBezTo>
                  <a:cubicBezTo>
                    <a:pt x="2771" y="1013"/>
                    <a:pt x="3194" y="501"/>
                    <a:pt x="3817" y="1"/>
                  </a:cubicBezTo>
                  <a:cubicBezTo>
                    <a:pt x="4083" y="129"/>
                    <a:pt x="3973" y="376"/>
                    <a:pt x="3969" y="568"/>
                  </a:cubicBezTo>
                  <a:cubicBezTo>
                    <a:pt x="3946" y="1750"/>
                    <a:pt x="3886" y="2931"/>
                    <a:pt x="3875" y="4115"/>
                  </a:cubicBezTo>
                  <a:cubicBezTo>
                    <a:pt x="3854" y="6477"/>
                    <a:pt x="3832" y="8840"/>
                    <a:pt x="3860" y="11201"/>
                  </a:cubicBezTo>
                  <a:cubicBezTo>
                    <a:pt x="3870" y="12118"/>
                    <a:pt x="4016" y="13032"/>
                    <a:pt x="4097" y="13947"/>
                  </a:cubicBezTo>
                  <a:cubicBezTo>
                    <a:pt x="4152" y="14559"/>
                    <a:pt x="4273" y="15172"/>
                    <a:pt x="4245" y="15778"/>
                  </a:cubicBezTo>
                  <a:cubicBezTo>
                    <a:pt x="4129" y="18205"/>
                    <a:pt x="4638" y="20574"/>
                    <a:pt x="4861" y="22968"/>
                  </a:cubicBezTo>
                  <a:cubicBezTo>
                    <a:pt x="4905" y="23442"/>
                    <a:pt x="5041" y="23916"/>
                    <a:pt x="5186" y="24373"/>
                  </a:cubicBezTo>
                  <a:cubicBezTo>
                    <a:pt x="5502" y="25368"/>
                    <a:pt x="5550" y="26400"/>
                    <a:pt x="5608" y="2746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2401;p58">
              <a:extLst>
                <a:ext uri="{FF2B5EF4-FFF2-40B4-BE49-F238E27FC236}">
                  <a16:creationId xmlns:a16="http://schemas.microsoft.com/office/drawing/2014/main" id="{91BDA622-C137-4436-9327-4D319A1524CD}"/>
                </a:ext>
              </a:extLst>
            </p:cNvPr>
            <p:cNvSpPr/>
            <p:nvPr/>
          </p:nvSpPr>
          <p:spPr>
            <a:xfrm>
              <a:off x="3573975" y="1498450"/>
              <a:ext cx="279750" cy="237875"/>
            </a:xfrm>
            <a:custGeom>
              <a:avLst/>
              <a:gdLst/>
              <a:ahLst/>
              <a:cxnLst/>
              <a:rect l="l" t="t" r="r" b="b"/>
              <a:pathLst>
                <a:path w="11190" h="9515" extrusionOk="0">
                  <a:moveTo>
                    <a:pt x="2146" y="9515"/>
                  </a:moveTo>
                  <a:cubicBezTo>
                    <a:pt x="1176" y="8613"/>
                    <a:pt x="598" y="7504"/>
                    <a:pt x="1" y="6318"/>
                  </a:cubicBezTo>
                  <a:cubicBezTo>
                    <a:pt x="948" y="5606"/>
                    <a:pt x="1687" y="4679"/>
                    <a:pt x="2753" y="4138"/>
                  </a:cubicBezTo>
                  <a:cubicBezTo>
                    <a:pt x="3026" y="3999"/>
                    <a:pt x="3272" y="3811"/>
                    <a:pt x="3478" y="3583"/>
                  </a:cubicBezTo>
                  <a:cubicBezTo>
                    <a:pt x="4631" y="2290"/>
                    <a:pt x="6150" y="1491"/>
                    <a:pt x="7545" y="525"/>
                  </a:cubicBezTo>
                  <a:cubicBezTo>
                    <a:pt x="8302" y="0"/>
                    <a:pt x="8689" y="31"/>
                    <a:pt x="9366" y="690"/>
                  </a:cubicBezTo>
                  <a:cubicBezTo>
                    <a:pt x="9737" y="1051"/>
                    <a:pt x="10066" y="1462"/>
                    <a:pt x="10379" y="1877"/>
                  </a:cubicBezTo>
                  <a:cubicBezTo>
                    <a:pt x="10663" y="2253"/>
                    <a:pt x="10901" y="2664"/>
                    <a:pt x="11190" y="3109"/>
                  </a:cubicBezTo>
                  <a:cubicBezTo>
                    <a:pt x="10976" y="3760"/>
                    <a:pt x="10568" y="4310"/>
                    <a:pt x="9970" y="4698"/>
                  </a:cubicBezTo>
                  <a:cubicBezTo>
                    <a:pt x="9058" y="5291"/>
                    <a:pt x="8190" y="5947"/>
                    <a:pt x="7211" y="6444"/>
                  </a:cubicBezTo>
                  <a:cubicBezTo>
                    <a:pt x="6007" y="7054"/>
                    <a:pt x="4904" y="7838"/>
                    <a:pt x="3808" y="8629"/>
                  </a:cubicBezTo>
                  <a:cubicBezTo>
                    <a:pt x="3320" y="8980"/>
                    <a:pt x="2740" y="9204"/>
                    <a:pt x="2146" y="9515"/>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2402;p58">
              <a:extLst>
                <a:ext uri="{FF2B5EF4-FFF2-40B4-BE49-F238E27FC236}">
                  <a16:creationId xmlns:a16="http://schemas.microsoft.com/office/drawing/2014/main" id="{905117ED-C384-4E58-B05E-83E7C0F9E287}"/>
                </a:ext>
              </a:extLst>
            </p:cNvPr>
            <p:cNvSpPr/>
            <p:nvPr/>
          </p:nvSpPr>
          <p:spPr>
            <a:xfrm>
              <a:off x="4487200" y="2953600"/>
              <a:ext cx="203975" cy="113275"/>
            </a:xfrm>
            <a:custGeom>
              <a:avLst/>
              <a:gdLst/>
              <a:ahLst/>
              <a:cxnLst/>
              <a:rect l="l" t="t" r="r" b="b"/>
              <a:pathLst>
                <a:path w="8159" h="4531" extrusionOk="0">
                  <a:moveTo>
                    <a:pt x="8020" y="1201"/>
                  </a:moveTo>
                  <a:cubicBezTo>
                    <a:pt x="8159" y="2386"/>
                    <a:pt x="7633" y="3354"/>
                    <a:pt x="7260" y="4414"/>
                  </a:cubicBezTo>
                  <a:cubicBezTo>
                    <a:pt x="5892" y="4531"/>
                    <a:pt x="4593" y="4268"/>
                    <a:pt x="3291" y="3883"/>
                  </a:cubicBezTo>
                  <a:cubicBezTo>
                    <a:pt x="2554" y="3665"/>
                    <a:pt x="1930" y="3133"/>
                    <a:pt x="1079" y="3186"/>
                  </a:cubicBezTo>
                  <a:cubicBezTo>
                    <a:pt x="746" y="3207"/>
                    <a:pt x="393" y="2872"/>
                    <a:pt x="8" y="2677"/>
                  </a:cubicBezTo>
                  <a:cubicBezTo>
                    <a:pt x="8" y="1941"/>
                    <a:pt x="0" y="1247"/>
                    <a:pt x="14" y="555"/>
                  </a:cubicBezTo>
                  <a:cubicBezTo>
                    <a:pt x="17" y="392"/>
                    <a:pt x="95" y="229"/>
                    <a:pt x="145" y="39"/>
                  </a:cubicBezTo>
                  <a:cubicBezTo>
                    <a:pt x="436" y="39"/>
                    <a:pt x="700" y="1"/>
                    <a:pt x="947" y="46"/>
                  </a:cubicBezTo>
                  <a:cubicBezTo>
                    <a:pt x="1846" y="215"/>
                    <a:pt x="2759" y="352"/>
                    <a:pt x="3631" y="617"/>
                  </a:cubicBezTo>
                  <a:cubicBezTo>
                    <a:pt x="4232" y="800"/>
                    <a:pt x="4824" y="883"/>
                    <a:pt x="5431" y="842"/>
                  </a:cubicBezTo>
                  <a:cubicBezTo>
                    <a:pt x="6317" y="781"/>
                    <a:pt x="7144" y="1010"/>
                    <a:pt x="8020" y="120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2403;p58">
              <a:extLst>
                <a:ext uri="{FF2B5EF4-FFF2-40B4-BE49-F238E27FC236}">
                  <a16:creationId xmlns:a16="http://schemas.microsoft.com/office/drawing/2014/main" id="{900BAFDE-9506-4B18-9DCE-D00D2634B5A3}"/>
                </a:ext>
              </a:extLst>
            </p:cNvPr>
            <p:cNvSpPr/>
            <p:nvPr/>
          </p:nvSpPr>
          <p:spPr>
            <a:xfrm>
              <a:off x="5509850" y="2883225"/>
              <a:ext cx="197850" cy="133750"/>
            </a:xfrm>
            <a:custGeom>
              <a:avLst/>
              <a:gdLst/>
              <a:ahLst/>
              <a:cxnLst/>
              <a:rect l="l" t="t" r="r" b="b"/>
              <a:pathLst>
                <a:path w="7914" h="5350" extrusionOk="0">
                  <a:moveTo>
                    <a:pt x="7745" y="2491"/>
                  </a:moveTo>
                  <a:cubicBezTo>
                    <a:pt x="7913" y="3293"/>
                    <a:pt x="7480" y="4017"/>
                    <a:pt x="7400" y="4793"/>
                  </a:cubicBezTo>
                  <a:cubicBezTo>
                    <a:pt x="7367" y="5107"/>
                    <a:pt x="7058" y="5312"/>
                    <a:pt x="6723" y="5317"/>
                  </a:cubicBezTo>
                  <a:cubicBezTo>
                    <a:pt x="4909" y="5349"/>
                    <a:pt x="3149" y="5128"/>
                    <a:pt x="1551" y="4161"/>
                  </a:cubicBezTo>
                  <a:cubicBezTo>
                    <a:pt x="1224" y="3964"/>
                    <a:pt x="856" y="3836"/>
                    <a:pt x="435" y="3644"/>
                  </a:cubicBezTo>
                  <a:cubicBezTo>
                    <a:pt x="0" y="2776"/>
                    <a:pt x="63" y="1765"/>
                    <a:pt x="94" y="765"/>
                  </a:cubicBezTo>
                  <a:cubicBezTo>
                    <a:pt x="101" y="526"/>
                    <a:pt x="249" y="292"/>
                    <a:pt x="351" y="1"/>
                  </a:cubicBezTo>
                  <a:cubicBezTo>
                    <a:pt x="1360" y="456"/>
                    <a:pt x="2334" y="828"/>
                    <a:pt x="3242" y="1322"/>
                  </a:cubicBezTo>
                  <a:cubicBezTo>
                    <a:pt x="4499" y="2009"/>
                    <a:pt x="5813" y="2383"/>
                    <a:pt x="7242" y="2362"/>
                  </a:cubicBezTo>
                  <a:cubicBezTo>
                    <a:pt x="7368" y="2361"/>
                    <a:pt x="7496" y="2389"/>
                    <a:pt x="7622" y="2413"/>
                  </a:cubicBezTo>
                  <a:cubicBezTo>
                    <a:pt x="7662" y="2421"/>
                    <a:pt x="7696" y="2459"/>
                    <a:pt x="7745" y="249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2404;p58">
              <a:extLst>
                <a:ext uri="{FF2B5EF4-FFF2-40B4-BE49-F238E27FC236}">
                  <a16:creationId xmlns:a16="http://schemas.microsoft.com/office/drawing/2014/main" id="{176D5A28-BEBE-445A-8243-2BD5AFA208D7}"/>
                </a:ext>
              </a:extLst>
            </p:cNvPr>
            <p:cNvSpPr/>
            <p:nvPr/>
          </p:nvSpPr>
          <p:spPr>
            <a:xfrm>
              <a:off x="4665325" y="1441700"/>
              <a:ext cx="74325" cy="180575"/>
            </a:xfrm>
            <a:custGeom>
              <a:avLst/>
              <a:gdLst/>
              <a:ahLst/>
              <a:cxnLst/>
              <a:rect l="l" t="t" r="r" b="b"/>
              <a:pathLst>
                <a:path w="2973" h="7223" extrusionOk="0">
                  <a:moveTo>
                    <a:pt x="427" y="7222"/>
                  </a:moveTo>
                  <a:cubicBezTo>
                    <a:pt x="0" y="4737"/>
                    <a:pt x="57" y="2366"/>
                    <a:pt x="1050" y="0"/>
                  </a:cubicBezTo>
                  <a:cubicBezTo>
                    <a:pt x="1203" y="160"/>
                    <a:pt x="1342" y="254"/>
                    <a:pt x="1410" y="385"/>
                  </a:cubicBezTo>
                  <a:cubicBezTo>
                    <a:pt x="1857" y="1235"/>
                    <a:pt x="2295" y="2090"/>
                    <a:pt x="2726" y="2951"/>
                  </a:cubicBezTo>
                  <a:cubicBezTo>
                    <a:pt x="2973" y="3442"/>
                    <a:pt x="2882" y="3865"/>
                    <a:pt x="2467" y="4246"/>
                  </a:cubicBezTo>
                  <a:cubicBezTo>
                    <a:pt x="1713" y="4938"/>
                    <a:pt x="1312" y="5879"/>
                    <a:pt x="775" y="6724"/>
                  </a:cubicBezTo>
                  <a:cubicBezTo>
                    <a:pt x="667" y="6895"/>
                    <a:pt x="544" y="7056"/>
                    <a:pt x="427" y="7222"/>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2405;p58">
              <a:extLst>
                <a:ext uri="{FF2B5EF4-FFF2-40B4-BE49-F238E27FC236}">
                  <a16:creationId xmlns:a16="http://schemas.microsoft.com/office/drawing/2014/main" id="{0D3B94B4-4DC9-47C0-B352-19F6078D88F2}"/>
                </a:ext>
              </a:extLst>
            </p:cNvPr>
            <p:cNvSpPr/>
            <p:nvPr/>
          </p:nvSpPr>
          <p:spPr>
            <a:xfrm>
              <a:off x="5161400" y="1521000"/>
              <a:ext cx="56700" cy="103000"/>
            </a:xfrm>
            <a:custGeom>
              <a:avLst/>
              <a:gdLst/>
              <a:ahLst/>
              <a:cxnLst/>
              <a:rect l="l" t="t" r="r" b="b"/>
              <a:pathLst>
                <a:path w="2268" h="4120" extrusionOk="0">
                  <a:moveTo>
                    <a:pt x="2020" y="4117"/>
                  </a:moveTo>
                  <a:cubicBezTo>
                    <a:pt x="1965" y="3919"/>
                    <a:pt x="1974" y="3659"/>
                    <a:pt x="1849" y="3534"/>
                  </a:cubicBezTo>
                  <a:cubicBezTo>
                    <a:pt x="1268" y="2955"/>
                    <a:pt x="651" y="2415"/>
                    <a:pt x="1" y="1820"/>
                  </a:cubicBezTo>
                  <a:cubicBezTo>
                    <a:pt x="109" y="1387"/>
                    <a:pt x="524" y="1178"/>
                    <a:pt x="804" y="873"/>
                  </a:cubicBezTo>
                  <a:cubicBezTo>
                    <a:pt x="1063" y="590"/>
                    <a:pt x="1364" y="346"/>
                    <a:pt x="1738" y="1"/>
                  </a:cubicBezTo>
                  <a:cubicBezTo>
                    <a:pt x="1827" y="237"/>
                    <a:pt x="1912" y="374"/>
                    <a:pt x="1930" y="518"/>
                  </a:cubicBezTo>
                  <a:cubicBezTo>
                    <a:pt x="2028" y="1251"/>
                    <a:pt x="2099" y="1987"/>
                    <a:pt x="2201" y="2720"/>
                  </a:cubicBezTo>
                  <a:cubicBezTo>
                    <a:pt x="2268" y="3207"/>
                    <a:pt x="2224" y="3671"/>
                    <a:pt x="2019" y="4119"/>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2406;p58">
              <a:extLst>
                <a:ext uri="{FF2B5EF4-FFF2-40B4-BE49-F238E27FC236}">
                  <a16:creationId xmlns:a16="http://schemas.microsoft.com/office/drawing/2014/main" id="{1164FD11-B7E1-46FC-A41B-CBEE6E6465D5}"/>
                </a:ext>
              </a:extLst>
            </p:cNvPr>
            <p:cNvSpPr/>
            <p:nvPr/>
          </p:nvSpPr>
          <p:spPr>
            <a:xfrm>
              <a:off x="5214300" y="1349175"/>
              <a:ext cx="47825" cy="102475"/>
            </a:xfrm>
            <a:custGeom>
              <a:avLst/>
              <a:gdLst/>
              <a:ahLst/>
              <a:cxnLst/>
              <a:rect l="l" t="t" r="r" b="b"/>
              <a:pathLst>
                <a:path w="1913" h="4099" extrusionOk="0">
                  <a:moveTo>
                    <a:pt x="917" y="4099"/>
                  </a:moveTo>
                  <a:cubicBezTo>
                    <a:pt x="618" y="2761"/>
                    <a:pt x="344" y="1540"/>
                    <a:pt x="0" y="0"/>
                  </a:cubicBezTo>
                  <a:cubicBezTo>
                    <a:pt x="336" y="359"/>
                    <a:pt x="479" y="469"/>
                    <a:pt x="566" y="613"/>
                  </a:cubicBezTo>
                  <a:cubicBezTo>
                    <a:pt x="926" y="1206"/>
                    <a:pt x="1285" y="1801"/>
                    <a:pt x="1611" y="2414"/>
                  </a:cubicBezTo>
                  <a:cubicBezTo>
                    <a:pt x="1752" y="2677"/>
                    <a:pt x="1844" y="2964"/>
                    <a:pt x="1883" y="3259"/>
                  </a:cubicBezTo>
                  <a:cubicBezTo>
                    <a:pt x="1913" y="3480"/>
                    <a:pt x="1736" y="3600"/>
                    <a:pt x="917" y="4099"/>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2407;p58">
              <a:extLst>
                <a:ext uri="{FF2B5EF4-FFF2-40B4-BE49-F238E27FC236}">
                  <a16:creationId xmlns:a16="http://schemas.microsoft.com/office/drawing/2014/main" id="{AC4CFF68-B927-4D13-BB1F-7A8C0F7E8945}"/>
                </a:ext>
              </a:extLst>
            </p:cNvPr>
            <p:cNvSpPr/>
            <p:nvPr/>
          </p:nvSpPr>
          <p:spPr>
            <a:xfrm>
              <a:off x="4667175" y="1646725"/>
              <a:ext cx="13300" cy="19425"/>
            </a:xfrm>
            <a:custGeom>
              <a:avLst/>
              <a:gdLst/>
              <a:ahLst/>
              <a:cxnLst/>
              <a:rect l="l" t="t" r="r" b="b"/>
              <a:pathLst>
                <a:path w="532" h="777" extrusionOk="0">
                  <a:moveTo>
                    <a:pt x="532" y="777"/>
                  </a:moveTo>
                  <a:cubicBezTo>
                    <a:pt x="1" y="581"/>
                    <a:pt x="31" y="307"/>
                    <a:pt x="150" y="1"/>
                  </a:cubicBezTo>
                  <a:cubicBezTo>
                    <a:pt x="412" y="236"/>
                    <a:pt x="419" y="234"/>
                    <a:pt x="532" y="777"/>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2408;p58">
              <a:extLst>
                <a:ext uri="{FF2B5EF4-FFF2-40B4-BE49-F238E27FC236}">
                  <a16:creationId xmlns:a16="http://schemas.microsoft.com/office/drawing/2014/main" id="{1D13E0EF-CECC-4FA1-8CCA-719DC803708D}"/>
                </a:ext>
              </a:extLst>
            </p:cNvPr>
            <p:cNvSpPr/>
            <p:nvPr/>
          </p:nvSpPr>
          <p:spPr>
            <a:xfrm>
              <a:off x="5188550" y="2061250"/>
              <a:ext cx="74325" cy="81350"/>
            </a:xfrm>
            <a:custGeom>
              <a:avLst/>
              <a:gdLst/>
              <a:ahLst/>
              <a:cxnLst/>
              <a:rect l="l" t="t" r="r" b="b"/>
              <a:pathLst>
                <a:path w="2973" h="3254" extrusionOk="0">
                  <a:moveTo>
                    <a:pt x="2970" y="1743"/>
                  </a:moveTo>
                  <a:cubicBezTo>
                    <a:pt x="2966" y="2379"/>
                    <a:pt x="2660" y="2823"/>
                    <a:pt x="2084" y="3024"/>
                  </a:cubicBezTo>
                  <a:cubicBezTo>
                    <a:pt x="1424" y="3253"/>
                    <a:pt x="947" y="3076"/>
                    <a:pt x="482" y="2572"/>
                  </a:cubicBezTo>
                  <a:cubicBezTo>
                    <a:pt x="86" y="2143"/>
                    <a:pt x="1" y="1666"/>
                    <a:pt x="58" y="1136"/>
                  </a:cubicBezTo>
                  <a:cubicBezTo>
                    <a:pt x="132" y="441"/>
                    <a:pt x="761" y="0"/>
                    <a:pt x="1446" y="149"/>
                  </a:cubicBezTo>
                  <a:cubicBezTo>
                    <a:pt x="1614" y="186"/>
                    <a:pt x="1781" y="236"/>
                    <a:pt x="1943" y="296"/>
                  </a:cubicBezTo>
                  <a:cubicBezTo>
                    <a:pt x="2734" y="583"/>
                    <a:pt x="2972" y="923"/>
                    <a:pt x="2970" y="1743"/>
                  </a:cubicBezTo>
                  <a:close/>
                </a:path>
              </a:pathLst>
            </a:custGeom>
            <a:solidFill>
              <a:srgbClr val="A1A1A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2409;p58">
              <a:extLst>
                <a:ext uri="{FF2B5EF4-FFF2-40B4-BE49-F238E27FC236}">
                  <a16:creationId xmlns:a16="http://schemas.microsoft.com/office/drawing/2014/main" id="{544A5AFA-B1A5-4182-8F98-7E2B2BFD4EA0}"/>
                </a:ext>
              </a:extLst>
            </p:cNvPr>
            <p:cNvSpPr/>
            <p:nvPr/>
          </p:nvSpPr>
          <p:spPr>
            <a:xfrm>
              <a:off x="5095400" y="884550"/>
              <a:ext cx="1875" cy="1450"/>
            </a:xfrm>
            <a:custGeom>
              <a:avLst/>
              <a:gdLst/>
              <a:ahLst/>
              <a:cxnLst/>
              <a:rect l="l" t="t" r="r" b="b"/>
              <a:pathLst>
                <a:path w="75" h="58" extrusionOk="0">
                  <a:moveTo>
                    <a:pt x="37" y="1"/>
                  </a:moveTo>
                  <a:cubicBezTo>
                    <a:pt x="0" y="1"/>
                    <a:pt x="0" y="57"/>
                    <a:pt x="37" y="57"/>
                  </a:cubicBezTo>
                  <a:cubicBezTo>
                    <a:pt x="75" y="57"/>
                    <a:pt x="75" y="1"/>
                    <a:pt x="37" y="1"/>
                  </a:cubicBezTo>
                  <a:close/>
                </a:path>
              </a:pathLst>
            </a:custGeom>
            <a:solidFill>
              <a:srgbClr val="FFC9B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2410;p58">
              <a:extLst>
                <a:ext uri="{FF2B5EF4-FFF2-40B4-BE49-F238E27FC236}">
                  <a16:creationId xmlns:a16="http://schemas.microsoft.com/office/drawing/2014/main" id="{CE9223D8-FF99-4FFC-A05C-A24EFBAE9F23}"/>
                </a:ext>
              </a:extLst>
            </p:cNvPr>
            <p:cNvSpPr/>
            <p:nvPr/>
          </p:nvSpPr>
          <p:spPr>
            <a:xfrm>
              <a:off x="5055675" y="809025"/>
              <a:ext cx="149800" cy="153375"/>
            </a:xfrm>
            <a:custGeom>
              <a:avLst/>
              <a:gdLst/>
              <a:ahLst/>
              <a:cxnLst/>
              <a:rect l="l" t="t" r="r" b="b"/>
              <a:pathLst>
                <a:path w="5992" h="6135" extrusionOk="0">
                  <a:moveTo>
                    <a:pt x="5774" y="2587"/>
                  </a:moveTo>
                  <a:cubicBezTo>
                    <a:pt x="5762" y="2208"/>
                    <a:pt x="5677" y="1828"/>
                    <a:pt x="5484" y="1466"/>
                  </a:cubicBezTo>
                  <a:cubicBezTo>
                    <a:pt x="4760" y="107"/>
                    <a:pt x="3062" y="1"/>
                    <a:pt x="1812" y="580"/>
                  </a:cubicBezTo>
                  <a:cubicBezTo>
                    <a:pt x="625" y="1132"/>
                    <a:pt x="0" y="2573"/>
                    <a:pt x="394" y="3810"/>
                  </a:cubicBezTo>
                  <a:cubicBezTo>
                    <a:pt x="516" y="4196"/>
                    <a:pt x="744" y="4540"/>
                    <a:pt x="1052" y="4802"/>
                  </a:cubicBezTo>
                  <a:cubicBezTo>
                    <a:pt x="1765" y="6135"/>
                    <a:pt x="3544" y="6008"/>
                    <a:pt x="4568" y="5135"/>
                  </a:cubicBezTo>
                  <a:cubicBezTo>
                    <a:pt x="4705" y="5016"/>
                    <a:pt x="4833" y="4889"/>
                    <a:pt x="4952" y="4752"/>
                  </a:cubicBezTo>
                  <a:cubicBezTo>
                    <a:pt x="5602" y="4223"/>
                    <a:pt x="5992" y="3449"/>
                    <a:pt x="5774" y="2587"/>
                  </a:cubicBezTo>
                  <a:close/>
                </a:path>
              </a:pathLst>
            </a:custGeom>
            <a:solidFill>
              <a:srgbClr val="FFC9B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2411;p58">
              <a:extLst>
                <a:ext uri="{FF2B5EF4-FFF2-40B4-BE49-F238E27FC236}">
                  <a16:creationId xmlns:a16="http://schemas.microsoft.com/office/drawing/2014/main" id="{04F01D50-51E2-4249-B005-8CAB29C2F511}"/>
                </a:ext>
              </a:extLst>
            </p:cNvPr>
            <p:cNvSpPr/>
            <p:nvPr/>
          </p:nvSpPr>
          <p:spPr>
            <a:xfrm>
              <a:off x="4643350" y="822750"/>
              <a:ext cx="124925" cy="147325"/>
            </a:xfrm>
            <a:custGeom>
              <a:avLst/>
              <a:gdLst/>
              <a:ahLst/>
              <a:cxnLst/>
              <a:rect l="l" t="t" r="r" b="b"/>
              <a:pathLst>
                <a:path w="4997" h="5893" extrusionOk="0">
                  <a:moveTo>
                    <a:pt x="4577" y="1243"/>
                  </a:moveTo>
                  <a:cubicBezTo>
                    <a:pt x="3953" y="235"/>
                    <a:pt x="2495" y="1"/>
                    <a:pt x="1568" y="712"/>
                  </a:cubicBezTo>
                  <a:cubicBezTo>
                    <a:pt x="564" y="1481"/>
                    <a:pt x="0" y="2758"/>
                    <a:pt x="247" y="4014"/>
                  </a:cubicBezTo>
                  <a:cubicBezTo>
                    <a:pt x="525" y="5433"/>
                    <a:pt x="2184" y="5893"/>
                    <a:pt x="3362" y="5388"/>
                  </a:cubicBezTo>
                  <a:cubicBezTo>
                    <a:pt x="4230" y="5016"/>
                    <a:pt x="4660" y="4224"/>
                    <a:pt x="4689" y="3381"/>
                  </a:cubicBezTo>
                  <a:cubicBezTo>
                    <a:pt x="4996" y="2707"/>
                    <a:pt x="4965" y="1868"/>
                    <a:pt x="4577" y="1243"/>
                  </a:cubicBezTo>
                  <a:close/>
                </a:path>
              </a:pathLst>
            </a:custGeom>
            <a:solidFill>
              <a:srgbClr val="FFC9B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2412;p58">
              <a:extLst>
                <a:ext uri="{FF2B5EF4-FFF2-40B4-BE49-F238E27FC236}">
                  <a16:creationId xmlns:a16="http://schemas.microsoft.com/office/drawing/2014/main" id="{B8D9919D-B9D3-4CC0-B835-397647EF5D70}"/>
                </a:ext>
              </a:extLst>
            </p:cNvPr>
            <p:cNvSpPr/>
            <p:nvPr/>
          </p:nvSpPr>
          <p:spPr>
            <a:xfrm>
              <a:off x="3049425" y="238000"/>
              <a:ext cx="2775425" cy="5237675"/>
            </a:xfrm>
            <a:custGeom>
              <a:avLst/>
              <a:gdLst/>
              <a:ahLst/>
              <a:cxnLst/>
              <a:rect l="l" t="t" r="r" b="b"/>
              <a:pathLst>
                <a:path w="111017" h="209507" extrusionOk="0">
                  <a:moveTo>
                    <a:pt x="78783" y="132864"/>
                  </a:moveTo>
                  <a:cubicBezTo>
                    <a:pt x="78537" y="134231"/>
                    <a:pt x="78268" y="135497"/>
                    <a:pt x="78415" y="136836"/>
                  </a:cubicBezTo>
                  <a:cubicBezTo>
                    <a:pt x="78605" y="138567"/>
                    <a:pt x="78540" y="140330"/>
                    <a:pt x="78367" y="142085"/>
                  </a:cubicBezTo>
                  <a:cubicBezTo>
                    <a:pt x="78226" y="143520"/>
                    <a:pt x="78271" y="144973"/>
                    <a:pt x="78246" y="146419"/>
                  </a:cubicBezTo>
                  <a:cubicBezTo>
                    <a:pt x="78230" y="147293"/>
                    <a:pt x="78268" y="148167"/>
                    <a:pt x="78060" y="149035"/>
                  </a:cubicBezTo>
                  <a:cubicBezTo>
                    <a:pt x="77960" y="149453"/>
                    <a:pt x="77995" y="149906"/>
                    <a:pt x="77994" y="150344"/>
                  </a:cubicBezTo>
                  <a:cubicBezTo>
                    <a:pt x="77990" y="152667"/>
                    <a:pt x="77964" y="154991"/>
                    <a:pt x="78007" y="157314"/>
                  </a:cubicBezTo>
                  <a:cubicBezTo>
                    <a:pt x="78038" y="158896"/>
                    <a:pt x="77871" y="160458"/>
                    <a:pt x="77724" y="162025"/>
                  </a:cubicBezTo>
                  <a:cubicBezTo>
                    <a:pt x="77680" y="162504"/>
                    <a:pt x="77646" y="162986"/>
                    <a:pt x="77646" y="163466"/>
                  </a:cubicBezTo>
                  <a:cubicBezTo>
                    <a:pt x="77645" y="168289"/>
                    <a:pt x="77648" y="173112"/>
                    <a:pt x="77656" y="177933"/>
                  </a:cubicBezTo>
                  <a:cubicBezTo>
                    <a:pt x="77656" y="178240"/>
                    <a:pt x="77684" y="178553"/>
                    <a:pt x="77638" y="178854"/>
                  </a:cubicBezTo>
                  <a:cubicBezTo>
                    <a:pt x="77268" y="181208"/>
                    <a:pt x="77438" y="183579"/>
                    <a:pt x="77393" y="185944"/>
                  </a:cubicBezTo>
                  <a:cubicBezTo>
                    <a:pt x="77349" y="188266"/>
                    <a:pt x="77303" y="190589"/>
                    <a:pt x="77252" y="192911"/>
                  </a:cubicBezTo>
                  <a:cubicBezTo>
                    <a:pt x="77247" y="193130"/>
                    <a:pt x="77194" y="193359"/>
                    <a:pt x="77238" y="193567"/>
                  </a:cubicBezTo>
                  <a:cubicBezTo>
                    <a:pt x="77490" y="194759"/>
                    <a:pt x="77203" y="195887"/>
                    <a:pt x="76875" y="197018"/>
                  </a:cubicBezTo>
                  <a:cubicBezTo>
                    <a:pt x="76780" y="197348"/>
                    <a:pt x="76716" y="197705"/>
                    <a:pt x="76730" y="198046"/>
                  </a:cubicBezTo>
                  <a:cubicBezTo>
                    <a:pt x="76763" y="198925"/>
                    <a:pt x="76678" y="199791"/>
                    <a:pt x="76570" y="200664"/>
                  </a:cubicBezTo>
                  <a:cubicBezTo>
                    <a:pt x="76463" y="201531"/>
                    <a:pt x="76465" y="202412"/>
                    <a:pt x="76414" y="203287"/>
                  </a:cubicBezTo>
                  <a:cubicBezTo>
                    <a:pt x="76387" y="203763"/>
                    <a:pt x="76352" y="204237"/>
                    <a:pt x="76318" y="204744"/>
                  </a:cubicBezTo>
                  <a:cubicBezTo>
                    <a:pt x="75725" y="204932"/>
                    <a:pt x="75189" y="205109"/>
                    <a:pt x="74619" y="205109"/>
                  </a:cubicBezTo>
                  <a:cubicBezTo>
                    <a:pt x="73380" y="205110"/>
                    <a:pt x="72201" y="205431"/>
                    <a:pt x="71003" y="205692"/>
                  </a:cubicBezTo>
                  <a:cubicBezTo>
                    <a:pt x="69596" y="205998"/>
                    <a:pt x="68167" y="206205"/>
                    <a:pt x="66746" y="206452"/>
                  </a:cubicBezTo>
                  <a:cubicBezTo>
                    <a:pt x="66486" y="206498"/>
                    <a:pt x="66202" y="206476"/>
                    <a:pt x="65969" y="206577"/>
                  </a:cubicBezTo>
                  <a:cubicBezTo>
                    <a:pt x="64840" y="207067"/>
                    <a:pt x="63651" y="206971"/>
                    <a:pt x="62470" y="206985"/>
                  </a:cubicBezTo>
                  <a:cubicBezTo>
                    <a:pt x="61553" y="206996"/>
                    <a:pt x="60638" y="206926"/>
                    <a:pt x="59728" y="207191"/>
                  </a:cubicBezTo>
                  <a:cubicBezTo>
                    <a:pt x="59323" y="207310"/>
                    <a:pt x="58859" y="207230"/>
                    <a:pt x="58422" y="207245"/>
                  </a:cubicBezTo>
                  <a:cubicBezTo>
                    <a:pt x="56938" y="207297"/>
                    <a:pt x="55459" y="207179"/>
                    <a:pt x="53970" y="207453"/>
                  </a:cubicBezTo>
                  <a:cubicBezTo>
                    <a:pt x="52952" y="207640"/>
                    <a:pt x="51871" y="207442"/>
                    <a:pt x="50821" y="207499"/>
                  </a:cubicBezTo>
                  <a:cubicBezTo>
                    <a:pt x="49340" y="207579"/>
                    <a:pt x="47924" y="207277"/>
                    <a:pt x="46596" y="206705"/>
                  </a:cubicBezTo>
                  <a:cubicBezTo>
                    <a:pt x="44973" y="206005"/>
                    <a:pt x="43934" y="204748"/>
                    <a:pt x="43727" y="202932"/>
                  </a:cubicBezTo>
                  <a:cubicBezTo>
                    <a:pt x="43672" y="202457"/>
                    <a:pt x="43710" y="201967"/>
                    <a:pt x="43748" y="201488"/>
                  </a:cubicBezTo>
                  <a:cubicBezTo>
                    <a:pt x="43807" y="200761"/>
                    <a:pt x="44284" y="200318"/>
                    <a:pt x="45028" y="200249"/>
                  </a:cubicBezTo>
                  <a:cubicBezTo>
                    <a:pt x="45116" y="200241"/>
                    <a:pt x="45203" y="200239"/>
                    <a:pt x="45291" y="200243"/>
                  </a:cubicBezTo>
                  <a:cubicBezTo>
                    <a:pt x="46667" y="200332"/>
                    <a:pt x="47965" y="199964"/>
                    <a:pt x="49288" y="199649"/>
                  </a:cubicBezTo>
                  <a:cubicBezTo>
                    <a:pt x="50573" y="199343"/>
                    <a:pt x="51803" y="198941"/>
                    <a:pt x="53005" y="198402"/>
                  </a:cubicBezTo>
                  <a:cubicBezTo>
                    <a:pt x="53594" y="198140"/>
                    <a:pt x="54266" y="198063"/>
                    <a:pt x="54887" y="197867"/>
                  </a:cubicBezTo>
                  <a:cubicBezTo>
                    <a:pt x="56305" y="197424"/>
                    <a:pt x="57719" y="196969"/>
                    <a:pt x="59128" y="196501"/>
                  </a:cubicBezTo>
                  <a:cubicBezTo>
                    <a:pt x="59538" y="196365"/>
                    <a:pt x="59930" y="196173"/>
                    <a:pt x="60253" y="196039"/>
                  </a:cubicBezTo>
                  <a:cubicBezTo>
                    <a:pt x="60333" y="195857"/>
                    <a:pt x="60396" y="195780"/>
                    <a:pt x="60399" y="195699"/>
                  </a:cubicBezTo>
                  <a:cubicBezTo>
                    <a:pt x="60469" y="193598"/>
                    <a:pt x="60539" y="191496"/>
                    <a:pt x="60590" y="189392"/>
                  </a:cubicBezTo>
                  <a:cubicBezTo>
                    <a:pt x="60597" y="189095"/>
                    <a:pt x="60539" y="188785"/>
                    <a:pt x="60447" y="188502"/>
                  </a:cubicBezTo>
                  <a:cubicBezTo>
                    <a:pt x="60079" y="187371"/>
                    <a:pt x="59846" y="186222"/>
                    <a:pt x="59835" y="185027"/>
                  </a:cubicBezTo>
                  <a:cubicBezTo>
                    <a:pt x="59827" y="184240"/>
                    <a:pt x="59732" y="183455"/>
                    <a:pt x="59676" y="182668"/>
                  </a:cubicBezTo>
                  <a:cubicBezTo>
                    <a:pt x="59640" y="182145"/>
                    <a:pt x="59570" y="181619"/>
                    <a:pt x="59572" y="181095"/>
                  </a:cubicBezTo>
                  <a:cubicBezTo>
                    <a:pt x="59588" y="177017"/>
                    <a:pt x="59501" y="172943"/>
                    <a:pt x="59360" y="168868"/>
                  </a:cubicBezTo>
                  <a:cubicBezTo>
                    <a:pt x="59260" y="165934"/>
                    <a:pt x="59334" y="162994"/>
                    <a:pt x="59344" y="160056"/>
                  </a:cubicBezTo>
                  <a:cubicBezTo>
                    <a:pt x="59357" y="155893"/>
                    <a:pt x="59378" y="151728"/>
                    <a:pt x="59409" y="147563"/>
                  </a:cubicBezTo>
                  <a:cubicBezTo>
                    <a:pt x="59419" y="146295"/>
                    <a:pt x="59494" y="145026"/>
                    <a:pt x="59537" y="143808"/>
                  </a:cubicBezTo>
                  <a:cubicBezTo>
                    <a:pt x="59443" y="143690"/>
                    <a:pt x="59401" y="143578"/>
                    <a:pt x="59335" y="143563"/>
                  </a:cubicBezTo>
                  <a:cubicBezTo>
                    <a:pt x="58467" y="143358"/>
                    <a:pt x="58154" y="142722"/>
                    <a:pt x="58116" y="141927"/>
                  </a:cubicBezTo>
                  <a:cubicBezTo>
                    <a:pt x="58078" y="141184"/>
                    <a:pt x="58116" y="140438"/>
                    <a:pt x="58132" y="139693"/>
                  </a:cubicBezTo>
                  <a:cubicBezTo>
                    <a:pt x="58152" y="138687"/>
                    <a:pt x="58203" y="137689"/>
                    <a:pt x="58014" y="136681"/>
                  </a:cubicBezTo>
                  <a:cubicBezTo>
                    <a:pt x="57896" y="136044"/>
                    <a:pt x="57945" y="135371"/>
                    <a:pt x="57977" y="134715"/>
                  </a:cubicBezTo>
                  <a:cubicBezTo>
                    <a:pt x="58025" y="133703"/>
                    <a:pt x="57982" y="132690"/>
                    <a:pt x="57721" y="131721"/>
                  </a:cubicBezTo>
                  <a:cubicBezTo>
                    <a:pt x="57530" y="131013"/>
                    <a:pt x="57226" y="130345"/>
                    <a:pt x="57311" y="129585"/>
                  </a:cubicBezTo>
                  <a:cubicBezTo>
                    <a:pt x="57323" y="129472"/>
                    <a:pt x="57239" y="129328"/>
                    <a:pt x="57163" y="129229"/>
                  </a:cubicBezTo>
                  <a:cubicBezTo>
                    <a:pt x="56869" y="128855"/>
                    <a:pt x="56857" y="128421"/>
                    <a:pt x="56857" y="127980"/>
                  </a:cubicBezTo>
                  <a:cubicBezTo>
                    <a:pt x="56860" y="123683"/>
                    <a:pt x="56862" y="119387"/>
                    <a:pt x="56866" y="115091"/>
                  </a:cubicBezTo>
                  <a:cubicBezTo>
                    <a:pt x="56867" y="114610"/>
                    <a:pt x="56943" y="114129"/>
                    <a:pt x="56952" y="113648"/>
                  </a:cubicBezTo>
                  <a:cubicBezTo>
                    <a:pt x="56964" y="112996"/>
                    <a:pt x="56917" y="112368"/>
                    <a:pt x="56707" y="111718"/>
                  </a:cubicBezTo>
                  <a:cubicBezTo>
                    <a:pt x="56355" y="110621"/>
                    <a:pt x="56490" y="109458"/>
                    <a:pt x="56568" y="108324"/>
                  </a:cubicBezTo>
                  <a:cubicBezTo>
                    <a:pt x="56603" y="107807"/>
                    <a:pt x="56992" y="107479"/>
                    <a:pt x="57465" y="107151"/>
                  </a:cubicBezTo>
                  <a:cubicBezTo>
                    <a:pt x="57435" y="96563"/>
                    <a:pt x="57436" y="85945"/>
                    <a:pt x="57466" y="75293"/>
                  </a:cubicBezTo>
                  <a:cubicBezTo>
                    <a:pt x="57064" y="75304"/>
                    <a:pt x="57021" y="75550"/>
                    <a:pt x="56917" y="75724"/>
                  </a:cubicBezTo>
                  <a:cubicBezTo>
                    <a:pt x="56108" y="77077"/>
                    <a:pt x="55315" y="78439"/>
                    <a:pt x="54497" y="79786"/>
                  </a:cubicBezTo>
                  <a:cubicBezTo>
                    <a:pt x="54156" y="80346"/>
                    <a:pt x="53758" y="80872"/>
                    <a:pt x="53390" y="81414"/>
                  </a:cubicBezTo>
                  <a:cubicBezTo>
                    <a:pt x="53218" y="81668"/>
                    <a:pt x="53034" y="81916"/>
                    <a:pt x="52892" y="82185"/>
                  </a:cubicBezTo>
                  <a:cubicBezTo>
                    <a:pt x="51874" y="84115"/>
                    <a:pt x="50509" y="85688"/>
                    <a:pt x="48625" y="86862"/>
                  </a:cubicBezTo>
                  <a:cubicBezTo>
                    <a:pt x="47664" y="87461"/>
                    <a:pt x="46757" y="88140"/>
                    <a:pt x="45731" y="88646"/>
                  </a:cubicBezTo>
                  <a:cubicBezTo>
                    <a:pt x="44721" y="89147"/>
                    <a:pt x="43767" y="88999"/>
                    <a:pt x="42841" y="88504"/>
                  </a:cubicBezTo>
                  <a:cubicBezTo>
                    <a:pt x="42422" y="88281"/>
                    <a:pt x="42002" y="87991"/>
                    <a:pt x="41696" y="87634"/>
                  </a:cubicBezTo>
                  <a:cubicBezTo>
                    <a:pt x="40845" y="86642"/>
                    <a:pt x="39854" y="85778"/>
                    <a:pt x="39132" y="84662"/>
                  </a:cubicBezTo>
                  <a:cubicBezTo>
                    <a:pt x="38564" y="83785"/>
                    <a:pt x="37845" y="83004"/>
                    <a:pt x="37177" y="82194"/>
                  </a:cubicBezTo>
                  <a:cubicBezTo>
                    <a:pt x="35279" y="79895"/>
                    <a:pt x="33712" y="77351"/>
                    <a:pt x="31842" y="75027"/>
                  </a:cubicBezTo>
                  <a:cubicBezTo>
                    <a:pt x="30887" y="73841"/>
                    <a:pt x="30186" y="72450"/>
                    <a:pt x="29383" y="71142"/>
                  </a:cubicBezTo>
                  <a:cubicBezTo>
                    <a:pt x="28834" y="70245"/>
                    <a:pt x="28298" y="69341"/>
                    <a:pt x="27776" y="68427"/>
                  </a:cubicBezTo>
                  <a:cubicBezTo>
                    <a:pt x="27168" y="67365"/>
                    <a:pt x="26605" y="66272"/>
                    <a:pt x="25968" y="65225"/>
                  </a:cubicBezTo>
                  <a:cubicBezTo>
                    <a:pt x="25193" y="63955"/>
                    <a:pt x="24370" y="62713"/>
                    <a:pt x="23543" y="61475"/>
                  </a:cubicBezTo>
                  <a:cubicBezTo>
                    <a:pt x="23410" y="61275"/>
                    <a:pt x="23151" y="61157"/>
                    <a:pt x="22948" y="61003"/>
                  </a:cubicBezTo>
                  <a:cubicBezTo>
                    <a:pt x="22606" y="60741"/>
                    <a:pt x="22186" y="60541"/>
                    <a:pt x="21931" y="60210"/>
                  </a:cubicBezTo>
                  <a:cubicBezTo>
                    <a:pt x="21214" y="59282"/>
                    <a:pt x="20425" y="58367"/>
                    <a:pt x="20465" y="57019"/>
                  </a:cubicBezTo>
                  <a:cubicBezTo>
                    <a:pt x="19618" y="56885"/>
                    <a:pt x="19147" y="56318"/>
                    <a:pt x="18765" y="55668"/>
                  </a:cubicBezTo>
                  <a:cubicBezTo>
                    <a:pt x="18410" y="55068"/>
                    <a:pt x="17909" y="54863"/>
                    <a:pt x="17227" y="54897"/>
                  </a:cubicBezTo>
                  <a:cubicBezTo>
                    <a:pt x="15849" y="54964"/>
                    <a:pt x="15783" y="55009"/>
                    <a:pt x="15216" y="53397"/>
                  </a:cubicBezTo>
                  <a:cubicBezTo>
                    <a:pt x="15146" y="53195"/>
                    <a:pt x="15109" y="52981"/>
                    <a:pt x="15047" y="52732"/>
                  </a:cubicBezTo>
                  <a:lnTo>
                    <a:pt x="13658" y="52487"/>
                  </a:lnTo>
                  <a:cubicBezTo>
                    <a:pt x="13595" y="52240"/>
                    <a:pt x="13488" y="51962"/>
                    <a:pt x="13463" y="51675"/>
                  </a:cubicBezTo>
                  <a:cubicBezTo>
                    <a:pt x="13432" y="51329"/>
                    <a:pt x="13463" y="50976"/>
                    <a:pt x="13480" y="50626"/>
                  </a:cubicBezTo>
                  <a:cubicBezTo>
                    <a:pt x="13506" y="50142"/>
                    <a:pt x="13352" y="49784"/>
                    <a:pt x="12889" y="49560"/>
                  </a:cubicBezTo>
                  <a:cubicBezTo>
                    <a:pt x="12576" y="49408"/>
                    <a:pt x="12283" y="49206"/>
                    <a:pt x="12004" y="48995"/>
                  </a:cubicBezTo>
                  <a:cubicBezTo>
                    <a:pt x="11705" y="48771"/>
                    <a:pt x="11608" y="48368"/>
                    <a:pt x="11828" y="48057"/>
                  </a:cubicBezTo>
                  <a:cubicBezTo>
                    <a:pt x="12601" y="46960"/>
                    <a:pt x="13102" y="45635"/>
                    <a:pt x="14376" y="44949"/>
                  </a:cubicBezTo>
                  <a:cubicBezTo>
                    <a:pt x="14718" y="44766"/>
                    <a:pt x="15061" y="44582"/>
                    <a:pt x="15412" y="44420"/>
                  </a:cubicBezTo>
                  <a:cubicBezTo>
                    <a:pt x="15847" y="44220"/>
                    <a:pt x="16289" y="44042"/>
                    <a:pt x="16720" y="43857"/>
                  </a:cubicBezTo>
                  <a:cubicBezTo>
                    <a:pt x="16720" y="43548"/>
                    <a:pt x="16709" y="43291"/>
                    <a:pt x="16723" y="43035"/>
                  </a:cubicBezTo>
                  <a:cubicBezTo>
                    <a:pt x="16741" y="42658"/>
                    <a:pt x="16577" y="42379"/>
                    <a:pt x="16341" y="42094"/>
                  </a:cubicBezTo>
                  <a:cubicBezTo>
                    <a:pt x="15811" y="41457"/>
                    <a:pt x="15292" y="40806"/>
                    <a:pt x="14817" y="40126"/>
                  </a:cubicBezTo>
                  <a:cubicBezTo>
                    <a:pt x="12406" y="36678"/>
                    <a:pt x="10007" y="33223"/>
                    <a:pt x="7615" y="29763"/>
                  </a:cubicBezTo>
                  <a:cubicBezTo>
                    <a:pt x="7366" y="29404"/>
                    <a:pt x="7084" y="29055"/>
                    <a:pt x="6900" y="28663"/>
                  </a:cubicBezTo>
                  <a:cubicBezTo>
                    <a:pt x="6299" y="27386"/>
                    <a:pt x="5483" y="26246"/>
                    <a:pt x="4706" y="25079"/>
                  </a:cubicBezTo>
                  <a:cubicBezTo>
                    <a:pt x="3881" y="23839"/>
                    <a:pt x="3078" y="22590"/>
                    <a:pt x="2395" y="21260"/>
                  </a:cubicBezTo>
                  <a:cubicBezTo>
                    <a:pt x="1796" y="20092"/>
                    <a:pt x="1069" y="18989"/>
                    <a:pt x="362" y="17881"/>
                  </a:cubicBezTo>
                  <a:cubicBezTo>
                    <a:pt x="86" y="17446"/>
                    <a:pt x="0" y="17021"/>
                    <a:pt x="45" y="16516"/>
                  </a:cubicBezTo>
                  <a:cubicBezTo>
                    <a:pt x="91" y="16004"/>
                    <a:pt x="598" y="15728"/>
                    <a:pt x="978" y="15849"/>
                  </a:cubicBezTo>
                  <a:cubicBezTo>
                    <a:pt x="1301" y="15952"/>
                    <a:pt x="1627" y="16131"/>
                    <a:pt x="1878" y="16358"/>
                  </a:cubicBezTo>
                  <a:cubicBezTo>
                    <a:pt x="2461" y="16884"/>
                    <a:pt x="2959" y="17472"/>
                    <a:pt x="3375" y="18166"/>
                  </a:cubicBezTo>
                  <a:cubicBezTo>
                    <a:pt x="4250" y="19628"/>
                    <a:pt x="5243" y="21021"/>
                    <a:pt x="6193" y="22436"/>
                  </a:cubicBezTo>
                  <a:cubicBezTo>
                    <a:pt x="6925" y="23524"/>
                    <a:pt x="7656" y="24614"/>
                    <a:pt x="8409" y="25687"/>
                  </a:cubicBezTo>
                  <a:cubicBezTo>
                    <a:pt x="9413" y="27119"/>
                    <a:pt x="10444" y="28532"/>
                    <a:pt x="11456" y="29959"/>
                  </a:cubicBezTo>
                  <a:cubicBezTo>
                    <a:pt x="12239" y="31066"/>
                    <a:pt x="13031" y="32169"/>
                    <a:pt x="13775" y="33303"/>
                  </a:cubicBezTo>
                  <a:cubicBezTo>
                    <a:pt x="14085" y="33773"/>
                    <a:pt x="14268" y="34325"/>
                    <a:pt x="14531" y="34828"/>
                  </a:cubicBezTo>
                  <a:cubicBezTo>
                    <a:pt x="14712" y="35177"/>
                    <a:pt x="14891" y="35538"/>
                    <a:pt x="15138" y="35839"/>
                  </a:cubicBezTo>
                  <a:cubicBezTo>
                    <a:pt x="15776" y="36622"/>
                    <a:pt x="16200" y="37530"/>
                    <a:pt x="16720" y="38381"/>
                  </a:cubicBezTo>
                  <a:cubicBezTo>
                    <a:pt x="17213" y="39191"/>
                    <a:pt x="17880" y="39895"/>
                    <a:pt x="18368" y="40516"/>
                  </a:cubicBezTo>
                  <a:cubicBezTo>
                    <a:pt x="19489" y="40724"/>
                    <a:pt x="20427" y="40923"/>
                    <a:pt x="21371" y="41065"/>
                  </a:cubicBezTo>
                  <a:cubicBezTo>
                    <a:pt x="22191" y="41187"/>
                    <a:pt x="23019" y="41292"/>
                    <a:pt x="23846" y="41310"/>
                  </a:cubicBezTo>
                  <a:cubicBezTo>
                    <a:pt x="24287" y="41319"/>
                    <a:pt x="24596" y="41475"/>
                    <a:pt x="24899" y="41740"/>
                  </a:cubicBezTo>
                  <a:cubicBezTo>
                    <a:pt x="25323" y="42114"/>
                    <a:pt x="25775" y="42461"/>
                    <a:pt x="26177" y="42859"/>
                  </a:cubicBezTo>
                  <a:cubicBezTo>
                    <a:pt x="27120" y="43794"/>
                    <a:pt x="27853" y="44873"/>
                    <a:pt x="28297" y="46139"/>
                  </a:cubicBezTo>
                  <a:cubicBezTo>
                    <a:pt x="28615" y="47046"/>
                    <a:pt x="28882" y="47980"/>
                    <a:pt x="29490" y="48757"/>
                  </a:cubicBezTo>
                  <a:cubicBezTo>
                    <a:pt x="29626" y="48928"/>
                    <a:pt x="29717" y="49156"/>
                    <a:pt x="29887" y="49276"/>
                  </a:cubicBezTo>
                  <a:cubicBezTo>
                    <a:pt x="30700" y="49852"/>
                    <a:pt x="31203" y="50654"/>
                    <a:pt x="31666" y="51511"/>
                  </a:cubicBezTo>
                  <a:cubicBezTo>
                    <a:pt x="31932" y="52003"/>
                    <a:pt x="32338" y="52417"/>
                    <a:pt x="32675" y="52872"/>
                  </a:cubicBezTo>
                  <a:cubicBezTo>
                    <a:pt x="33146" y="53510"/>
                    <a:pt x="33180" y="53759"/>
                    <a:pt x="32894" y="54651"/>
                  </a:cubicBezTo>
                  <a:cubicBezTo>
                    <a:pt x="33146" y="55032"/>
                    <a:pt x="33424" y="55472"/>
                    <a:pt x="33720" y="55899"/>
                  </a:cubicBezTo>
                  <a:cubicBezTo>
                    <a:pt x="36329" y="59690"/>
                    <a:pt x="39015" y="63425"/>
                    <a:pt x="41883" y="67027"/>
                  </a:cubicBezTo>
                  <a:cubicBezTo>
                    <a:pt x="42757" y="68123"/>
                    <a:pt x="43775" y="69063"/>
                    <a:pt x="44881" y="70032"/>
                  </a:cubicBezTo>
                  <a:cubicBezTo>
                    <a:pt x="45601" y="69213"/>
                    <a:pt x="46143" y="68364"/>
                    <a:pt x="46466" y="67425"/>
                  </a:cubicBezTo>
                  <a:cubicBezTo>
                    <a:pt x="46998" y="65873"/>
                    <a:pt x="47785" y="64477"/>
                    <a:pt x="48717" y="63143"/>
                  </a:cubicBezTo>
                  <a:cubicBezTo>
                    <a:pt x="49040" y="62678"/>
                    <a:pt x="49310" y="62178"/>
                    <a:pt x="49523" y="61653"/>
                  </a:cubicBezTo>
                  <a:cubicBezTo>
                    <a:pt x="50313" y="59704"/>
                    <a:pt x="51137" y="57766"/>
                    <a:pt x="51816" y="55778"/>
                  </a:cubicBezTo>
                  <a:cubicBezTo>
                    <a:pt x="52452" y="53919"/>
                    <a:pt x="53104" y="52058"/>
                    <a:pt x="53526" y="50130"/>
                  </a:cubicBezTo>
                  <a:cubicBezTo>
                    <a:pt x="53686" y="49403"/>
                    <a:pt x="53868" y="48678"/>
                    <a:pt x="54083" y="47967"/>
                  </a:cubicBezTo>
                  <a:cubicBezTo>
                    <a:pt x="54528" y="46496"/>
                    <a:pt x="55366" y="45300"/>
                    <a:pt x="56613" y="44380"/>
                  </a:cubicBezTo>
                  <a:cubicBezTo>
                    <a:pt x="58171" y="43228"/>
                    <a:pt x="59820" y="42246"/>
                    <a:pt x="61631" y="41540"/>
                  </a:cubicBezTo>
                  <a:cubicBezTo>
                    <a:pt x="63630" y="40759"/>
                    <a:pt x="65630" y="39977"/>
                    <a:pt x="67611" y="39151"/>
                  </a:cubicBezTo>
                  <a:cubicBezTo>
                    <a:pt x="68294" y="38868"/>
                    <a:pt x="68929" y="38466"/>
                    <a:pt x="69569" y="38089"/>
                  </a:cubicBezTo>
                  <a:cubicBezTo>
                    <a:pt x="69896" y="37897"/>
                    <a:pt x="70188" y="37642"/>
                    <a:pt x="70472" y="37432"/>
                  </a:cubicBezTo>
                  <a:cubicBezTo>
                    <a:pt x="70399" y="37072"/>
                    <a:pt x="70142" y="37082"/>
                    <a:pt x="69945" y="37033"/>
                  </a:cubicBezTo>
                  <a:cubicBezTo>
                    <a:pt x="68379" y="36639"/>
                    <a:pt x="67227" y="35606"/>
                    <a:pt x="66230" y="34439"/>
                  </a:cubicBezTo>
                  <a:cubicBezTo>
                    <a:pt x="65140" y="33166"/>
                    <a:pt x="64390" y="31708"/>
                    <a:pt x="64186" y="29969"/>
                  </a:cubicBezTo>
                  <a:cubicBezTo>
                    <a:pt x="63983" y="28233"/>
                    <a:pt x="63505" y="26532"/>
                    <a:pt x="63433" y="24771"/>
                  </a:cubicBezTo>
                  <a:cubicBezTo>
                    <a:pt x="63379" y="23415"/>
                    <a:pt x="63286" y="22060"/>
                    <a:pt x="63250" y="20705"/>
                  </a:cubicBezTo>
                  <a:cubicBezTo>
                    <a:pt x="63218" y="19576"/>
                    <a:pt x="63242" y="18446"/>
                    <a:pt x="63242" y="17327"/>
                  </a:cubicBezTo>
                  <a:cubicBezTo>
                    <a:pt x="62747" y="17009"/>
                    <a:pt x="62252" y="17149"/>
                    <a:pt x="61786" y="17130"/>
                  </a:cubicBezTo>
                  <a:cubicBezTo>
                    <a:pt x="60735" y="17087"/>
                    <a:pt x="60728" y="17098"/>
                    <a:pt x="59746" y="16375"/>
                  </a:cubicBezTo>
                  <a:cubicBezTo>
                    <a:pt x="59950" y="15812"/>
                    <a:pt x="60156" y="15242"/>
                    <a:pt x="60385" y="14614"/>
                  </a:cubicBezTo>
                  <a:cubicBezTo>
                    <a:pt x="59596" y="14080"/>
                    <a:pt x="58839" y="13572"/>
                    <a:pt x="58086" y="13058"/>
                  </a:cubicBezTo>
                  <a:cubicBezTo>
                    <a:pt x="57690" y="12786"/>
                    <a:pt x="57282" y="12523"/>
                    <a:pt x="56908" y="12223"/>
                  </a:cubicBezTo>
                  <a:cubicBezTo>
                    <a:pt x="56256" y="11702"/>
                    <a:pt x="56186" y="10776"/>
                    <a:pt x="56748" y="10141"/>
                  </a:cubicBezTo>
                  <a:cubicBezTo>
                    <a:pt x="57337" y="9476"/>
                    <a:pt x="58007" y="8922"/>
                    <a:pt x="58904" y="8712"/>
                  </a:cubicBezTo>
                  <a:cubicBezTo>
                    <a:pt x="59066" y="8673"/>
                    <a:pt x="59222" y="8607"/>
                    <a:pt x="59438" y="8534"/>
                  </a:cubicBezTo>
                  <a:cubicBezTo>
                    <a:pt x="59177" y="8122"/>
                    <a:pt x="58927" y="7766"/>
                    <a:pt x="58717" y="7388"/>
                  </a:cubicBezTo>
                  <a:cubicBezTo>
                    <a:pt x="58349" y="6715"/>
                    <a:pt x="58499" y="6097"/>
                    <a:pt x="59129" y="5676"/>
                  </a:cubicBezTo>
                  <a:cubicBezTo>
                    <a:pt x="59496" y="5429"/>
                    <a:pt x="59895" y="5267"/>
                    <a:pt x="60358" y="5275"/>
                  </a:cubicBezTo>
                  <a:cubicBezTo>
                    <a:pt x="60879" y="5284"/>
                    <a:pt x="61400" y="5251"/>
                    <a:pt x="61844" y="5239"/>
                  </a:cubicBezTo>
                  <a:cubicBezTo>
                    <a:pt x="62113" y="5046"/>
                    <a:pt x="62030" y="4852"/>
                    <a:pt x="61967" y="4718"/>
                  </a:cubicBezTo>
                  <a:cubicBezTo>
                    <a:pt x="61451" y="3632"/>
                    <a:pt x="61630" y="2478"/>
                    <a:pt x="61659" y="1350"/>
                  </a:cubicBezTo>
                  <a:cubicBezTo>
                    <a:pt x="61683" y="443"/>
                    <a:pt x="62197" y="12"/>
                    <a:pt x="63096" y="4"/>
                  </a:cubicBezTo>
                  <a:cubicBezTo>
                    <a:pt x="63444" y="0"/>
                    <a:pt x="63791" y="39"/>
                    <a:pt x="64131" y="118"/>
                  </a:cubicBezTo>
                  <a:cubicBezTo>
                    <a:pt x="65665" y="481"/>
                    <a:pt x="67212" y="662"/>
                    <a:pt x="68790" y="781"/>
                  </a:cubicBezTo>
                  <a:cubicBezTo>
                    <a:pt x="70254" y="891"/>
                    <a:pt x="71650" y="797"/>
                    <a:pt x="73068" y="511"/>
                  </a:cubicBezTo>
                  <a:cubicBezTo>
                    <a:pt x="73578" y="408"/>
                    <a:pt x="74115" y="443"/>
                    <a:pt x="74638" y="402"/>
                  </a:cubicBezTo>
                  <a:cubicBezTo>
                    <a:pt x="75773" y="316"/>
                    <a:pt x="76906" y="202"/>
                    <a:pt x="78042" y="134"/>
                  </a:cubicBezTo>
                  <a:cubicBezTo>
                    <a:pt x="79753" y="33"/>
                    <a:pt x="81448" y="179"/>
                    <a:pt x="83144" y="439"/>
                  </a:cubicBezTo>
                  <a:cubicBezTo>
                    <a:pt x="84106" y="586"/>
                    <a:pt x="85029" y="765"/>
                    <a:pt x="85882" y="1268"/>
                  </a:cubicBezTo>
                  <a:cubicBezTo>
                    <a:pt x="87218" y="2055"/>
                    <a:pt x="87558" y="2787"/>
                    <a:pt x="87225" y="4310"/>
                  </a:cubicBezTo>
                  <a:cubicBezTo>
                    <a:pt x="87197" y="4436"/>
                    <a:pt x="87201" y="4568"/>
                    <a:pt x="87186" y="4754"/>
                  </a:cubicBezTo>
                  <a:cubicBezTo>
                    <a:pt x="87793" y="5416"/>
                    <a:pt x="88597" y="5872"/>
                    <a:pt x="89322" y="6417"/>
                  </a:cubicBezTo>
                  <a:cubicBezTo>
                    <a:pt x="89768" y="6751"/>
                    <a:pt x="90069" y="7155"/>
                    <a:pt x="90264" y="7645"/>
                  </a:cubicBezTo>
                  <a:cubicBezTo>
                    <a:pt x="90375" y="7923"/>
                    <a:pt x="90427" y="8234"/>
                    <a:pt x="90455" y="8534"/>
                  </a:cubicBezTo>
                  <a:cubicBezTo>
                    <a:pt x="90528" y="9319"/>
                    <a:pt x="90729" y="10087"/>
                    <a:pt x="91052" y="10807"/>
                  </a:cubicBezTo>
                  <a:cubicBezTo>
                    <a:pt x="92000" y="12919"/>
                    <a:pt x="91897" y="15051"/>
                    <a:pt x="91122" y="17192"/>
                  </a:cubicBezTo>
                  <a:cubicBezTo>
                    <a:pt x="90691" y="18381"/>
                    <a:pt x="90292" y="19582"/>
                    <a:pt x="89872" y="20795"/>
                  </a:cubicBezTo>
                  <a:cubicBezTo>
                    <a:pt x="91082" y="22171"/>
                    <a:pt x="90980" y="23728"/>
                    <a:pt x="90465" y="25334"/>
                  </a:cubicBezTo>
                  <a:cubicBezTo>
                    <a:pt x="90300" y="25852"/>
                    <a:pt x="89975" y="26254"/>
                    <a:pt x="89518" y="26555"/>
                  </a:cubicBezTo>
                  <a:cubicBezTo>
                    <a:pt x="89082" y="26843"/>
                    <a:pt x="88660" y="27155"/>
                    <a:pt x="88244" y="27447"/>
                  </a:cubicBezTo>
                  <a:cubicBezTo>
                    <a:pt x="87918" y="28732"/>
                    <a:pt x="87562" y="29995"/>
                    <a:pt x="87285" y="31273"/>
                  </a:cubicBezTo>
                  <a:cubicBezTo>
                    <a:pt x="87145" y="31914"/>
                    <a:pt x="86827" y="32414"/>
                    <a:pt x="86349" y="32804"/>
                  </a:cubicBezTo>
                  <a:cubicBezTo>
                    <a:pt x="85839" y="33222"/>
                    <a:pt x="85437" y="33739"/>
                    <a:pt x="84968" y="34192"/>
                  </a:cubicBezTo>
                  <a:cubicBezTo>
                    <a:pt x="84249" y="34888"/>
                    <a:pt x="83471" y="35530"/>
                    <a:pt x="82677" y="36143"/>
                  </a:cubicBezTo>
                  <a:cubicBezTo>
                    <a:pt x="82350" y="36394"/>
                    <a:pt x="82162" y="36699"/>
                    <a:pt x="81914" y="37039"/>
                  </a:cubicBezTo>
                  <a:cubicBezTo>
                    <a:pt x="82306" y="37246"/>
                    <a:pt x="82659" y="37390"/>
                    <a:pt x="82964" y="37604"/>
                  </a:cubicBezTo>
                  <a:cubicBezTo>
                    <a:pt x="83248" y="37803"/>
                    <a:pt x="83501" y="38057"/>
                    <a:pt x="83732" y="38319"/>
                  </a:cubicBezTo>
                  <a:cubicBezTo>
                    <a:pt x="84088" y="38723"/>
                    <a:pt x="84523" y="38975"/>
                    <a:pt x="85010" y="39203"/>
                  </a:cubicBezTo>
                  <a:cubicBezTo>
                    <a:pt x="86355" y="39836"/>
                    <a:pt x="87649" y="40583"/>
                    <a:pt x="89004" y="41193"/>
                  </a:cubicBezTo>
                  <a:cubicBezTo>
                    <a:pt x="90438" y="41840"/>
                    <a:pt x="91915" y="42393"/>
                    <a:pt x="93382" y="42962"/>
                  </a:cubicBezTo>
                  <a:cubicBezTo>
                    <a:pt x="93745" y="43101"/>
                    <a:pt x="94147" y="43136"/>
                    <a:pt x="94527" y="43230"/>
                  </a:cubicBezTo>
                  <a:cubicBezTo>
                    <a:pt x="95714" y="43521"/>
                    <a:pt x="96912" y="43759"/>
                    <a:pt x="97881" y="44615"/>
                  </a:cubicBezTo>
                  <a:cubicBezTo>
                    <a:pt x="98269" y="44956"/>
                    <a:pt x="98775" y="45163"/>
                    <a:pt x="99233" y="45421"/>
                  </a:cubicBezTo>
                  <a:cubicBezTo>
                    <a:pt x="100014" y="45863"/>
                    <a:pt x="100586" y="46423"/>
                    <a:pt x="100964" y="47300"/>
                  </a:cubicBezTo>
                  <a:cubicBezTo>
                    <a:pt x="101487" y="48510"/>
                    <a:pt x="101845" y="49767"/>
                    <a:pt x="102306" y="50990"/>
                  </a:cubicBezTo>
                  <a:cubicBezTo>
                    <a:pt x="103495" y="54150"/>
                    <a:pt x="103727" y="57477"/>
                    <a:pt x="104285" y="60749"/>
                  </a:cubicBezTo>
                  <a:cubicBezTo>
                    <a:pt x="104372" y="61267"/>
                    <a:pt x="104446" y="61791"/>
                    <a:pt x="104592" y="62293"/>
                  </a:cubicBezTo>
                  <a:cubicBezTo>
                    <a:pt x="105650" y="65914"/>
                    <a:pt x="106421" y="69601"/>
                    <a:pt x="107166" y="73295"/>
                  </a:cubicBezTo>
                  <a:cubicBezTo>
                    <a:pt x="107494" y="74927"/>
                    <a:pt x="107836" y="76556"/>
                    <a:pt x="108209" y="78178"/>
                  </a:cubicBezTo>
                  <a:cubicBezTo>
                    <a:pt x="108837" y="80917"/>
                    <a:pt x="109197" y="83696"/>
                    <a:pt x="109541" y="86479"/>
                  </a:cubicBezTo>
                  <a:cubicBezTo>
                    <a:pt x="109590" y="86870"/>
                    <a:pt x="109647" y="87260"/>
                    <a:pt x="109710" y="87650"/>
                  </a:cubicBezTo>
                  <a:cubicBezTo>
                    <a:pt x="109933" y="89036"/>
                    <a:pt x="110083" y="90425"/>
                    <a:pt x="110059" y="91835"/>
                  </a:cubicBezTo>
                  <a:cubicBezTo>
                    <a:pt x="110030" y="93501"/>
                    <a:pt x="110039" y="95167"/>
                    <a:pt x="110059" y="96832"/>
                  </a:cubicBezTo>
                  <a:cubicBezTo>
                    <a:pt x="110078" y="98266"/>
                    <a:pt x="109822" y="99616"/>
                    <a:pt x="109032" y="100840"/>
                  </a:cubicBezTo>
                  <a:cubicBezTo>
                    <a:pt x="108577" y="101546"/>
                    <a:pt x="108280" y="102322"/>
                    <a:pt x="108086" y="103139"/>
                  </a:cubicBezTo>
                  <a:cubicBezTo>
                    <a:pt x="108017" y="103438"/>
                    <a:pt x="107926" y="103731"/>
                    <a:pt x="107828" y="104021"/>
                  </a:cubicBezTo>
                  <a:cubicBezTo>
                    <a:pt x="107551" y="104852"/>
                    <a:pt x="107176" y="105660"/>
                    <a:pt x="107007" y="106512"/>
                  </a:cubicBezTo>
                  <a:cubicBezTo>
                    <a:pt x="106848" y="107316"/>
                    <a:pt x="106955" y="108170"/>
                    <a:pt x="106849" y="108990"/>
                  </a:cubicBezTo>
                  <a:cubicBezTo>
                    <a:pt x="106748" y="109760"/>
                    <a:pt x="106604" y="110524"/>
                    <a:pt x="106369" y="111283"/>
                  </a:cubicBezTo>
                  <a:cubicBezTo>
                    <a:pt x="106087" y="112191"/>
                    <a:pt x="105958" y="113170"/>
                    <a:pt x="105929" y="114125"/>
                  </a:cubicBezTo>
                  <a:cubicBezTo>
                    <a:pt x="105900" y="115100"/>
                    <a:pt x="105780" y="116033"/>
                    <a:pt x="105517" y="116969"/>
                  </a:cubicBezTo>
                  <a:cubicBezTo>
                    <a:pt x="105234" y="117981"/>
                    <a:pt x="105091" y="119030"/>
                    <a:pt x="104795" y="120036"/>
                  </a:cubicBezTo>
                  <a:cubicBezTo>
                    <a:pt x="104277" y="121800"/>
                    <a:pt x="103500" y="123456"/>
                    <a:pt x="102500" y="125003"/>
                  </a:cubicBezTo>
                  <a:cubicBezTo>
                    <a:pt x="102453" y="125076"/>
                    <a:pt x="102392" y="125140"/>
                    <a:pt x="102334" y="125206"/>
                  </a:cubicBezTo>
                  <a:cubicBezTo>
                    <a:pt x="101820" y="125805"/>
                    <a:pt x="101249" y="126240"/>
                    <a:pt x="100395" y="125898"/>
                  </a:cubicBezTo>
                  <a:cubicBezTo>
                    <a:pt x="100328" y="125871"/>
                    <a:pt x="100232" y="125921"/>
                    <a:pt x="100099" y="125944"/>
                  </a:cubicBezTo>
                  <a:cubicBezTo>
                    <a:pt x="100079" y="126095"/>
                    <a:pt x="100036" y="126264"/>
                    <a:pt x="100042" y="126431"/>
                  </a:cubicBezTo>
                  <a:cubicBezTo>
                    <a:pt x="100087" y="127831"/>
                    <a:pt x="100118" y="129235"/>
                    <a:pt x="100198" y="130634"/>
                  </a:cubicBezTo>
                  <a:cubicBezTo>
                    <a:pt x="100282" y="132075"/>
                    <a:pt x="100336" y="133527"/>
                    <a:pt x="100548" y="134952"/>
                  </a:cubicBezTo>
                  <a:cubicBezTo>
                    <a:pt x="100797" y="136615"/>
                    <a:pt x="100709" y="138275"/>
                    <a:pt x="100735" y="139938"/>
                  </a:cubicBezTo>
                  <a:cubicBezTo>
                    <a:pt x="100745" y="140636"/>
                    <a:pt x="100798" y="141333"/>
                    <a:pt x="100831" y="142030"/>
                  </a:cubicBezTo>
                  <a:cubicBezTo>
                    <a:pt x="100845" y="142293"/>
                    <a:pt x="100892" y="142560"/>
                    <a:pt x="100860" y="142817"/>
                  </a:cubicBezTo>
                  <a:cubicBezTo>
                    <a:pt x="100787" y="143354"/>
                    <a:pt x="100624" y="143843"/>
                    <a:pt x="100013" y="144020"/>
                  </a:cubicBezTo>
                  <a:cubicBezTo>
                    <a:pt x="99855" y="144065"/>
                    <a:pt x="99719" y="144184"/>
                    <a:pt x="99590" y="144261"/>
                  </a:cubicBezTo>
                  <a:cubicBezTo>
                    <a:pt x="99569" y="144440"/>
                    <a:pt x="99539" y="144569"/>
                    <a:pt x="99539" y="144698"/>
                  </a:cubicBezTo>
                  <a:cubicBezTo>
                    <a:pt x="99568" y="149126"/>
                    <a:pt x="99608" y="153553"/>
                    <a:pt x="99626" y="157981"/>
                  </a:cubicBezTo>
                  <a:cubicBezTo>
                    <a:pt x="99638" y="160525"/>
                    <a:pt x="99754" y="163061"/>
                    <a:pt x="100077" y="165586"/>
                  </a:cubicBezTo>
                  <a:cubicBezTo>
                    <a:pt x="100116" y="165891"/>
                    <a:pt x="100162" y="166197"/>
                    <a:pt x="100156" y="166502"/>
                  </a:cubicBezTo>
                  <a:cubicBezTo>
                    <a:pt x="100118" y="168740"/>
                    <a:pt x="100230" y="170971"/>
                    <a:pt x="100378" y="173202"/>
                  </a:cubicBezTo>
                  <a:cubicBezTo>
                    <a:pt x="100492" y="174906"/>
                    <a:pt x="100614" y="176611"/>
                    <a:pt x="100727" y="178314"/>
                  </a:cubicBezTo>
                  <a:cubicBezTo>
                    <a:pt x="100781" y="179144"/>
                    <a:pt x="100849" y="179975"/>
                    <a:pt x="100865" y="180805"/>
                  </a:cubicBezTo>
                  <a:cubicBezTo>
                    <a:pt x="100891" y="182119"/>
                    <a:pt x="100812" y="183436"/>
                    <a:pt x="101092" y="184736"/>
                  </a:cubicBezTo>
                  <a:cubicBezTo>
                    <a:pt x="101146" y="184989"/>
                    <a:pt x="101139" y="185260"/>
                    <a:pt x="101132" y="185521"/>
                  </a:cubicBezTo>
                  <a:cubicBezTo>
                    <a:pt x="101076" y="187543"/>
                    <a:pt x="101268" y="189541"/>
                    <a:pt x="101624" y="191530"/>
                  </a:cubicBezTo>
                  <a:cubicBezTo>
                    <a:pt x="101686" y="191872"/>
                    <a:pt x="101640" y="192231"/>
                    <a:pt x="101671" y="192578"/>
                  </a:cubicBezTo>
                  <a:cubicBezTo>
                    <a:pt x="101695" y="192835"/>
                    <a:pt x="101694" y="193133"/>
                    <a:pt x="101825" y="193331"/>
                  </a:cubicBezTo>
                  <a:cubicBezTo>
                    <a:pt x="102529" y="194386"/>
                    <a:pt x="102169" y="195546"/>
                    <a:pt x="102160" y="196656"/>
                  </a:cubicBezTo>
                  <a:cubicBezTo>
                    <a:pt x="102157" y="196984"/>
                    <a:pt x="101768" y="197307"/>
                    <a:pt x="101513" y="197699"/>
                  </a:cubicBezTo>
                  <a:cubicBezTo>
                    <a:pt x="101908" y="198318"/>
                    <a:pt x="102498" y="198840"/>
                    <a:pt x="103114" y="199310"/>
                  </a:cubicBezTo>
                  <a:cubicBezTo>
                    <a:pt x="103950" y="199947"/>
                    <a:pt x="104836" y="200514"/>
                    <a:pt x="105707" y="201101"/>
                  </a:cubicBezTo>
                  <a:cubicBezTo>
                    <a:pt x="105854" y="201197"/>
                    <a:pt x="106018" y="201265"/>
                    <a:pt x="106191" y="201302"/>
                  </a:cubicBezTo>
                  <a:cubicBezTo>
                    <a:pt x="107468" y="201574"/>
                    <a:pt x="108440" y="202426"/>
                    <a:pt x="109521" y="203063"/>
                  </a:cubicBezTo>
                  <a:cubicBezTo>
                    <a:pt x="110503" y="203641"/>
                    <a:pt x="111017" y="204494"/>
                    <a:pt x="110933" y="205678"/>
                  </a:cubicBezTo>
                  <a:cubicBezTo>
                    <a:pt x="110894" y="206245"/>
                    <a:pt x="110955" y="206818"/>
                    <a:pt x="110933" y="207387"/>
                  </a:cubicBezTo>
                  <a:cubicBezTo>
                    <a:pt x="110909" y="208076"/>
                    <a:pt x="110675" y="208320"/>
                    <a:pt x="110027" y="208482"/>
                  </a:cubicBezTo>
                  <a:cubicBezTo>
                    <a:pt x="108204" y="208934"/>
                    <a:pt x="106336" y="209138"/>
                    <a:pt x="104489" y="209460"/>
                  </a:cubicBezTo>
                  <a:cubicBezTo>
                    <a:pt x="104317" y="209492"/>
                    <a:pt x="104142" y="209506"/>
                    <a:pt x="103967" y="209504"/>
                  </a:cubicBezTo>
                  <a:cubicBezTo>
                    <a:pt x="101734" y="209443"/>
                    <a:pt x="99496" y="209470"/>
                    <a:pt x="97281" y="209107"/>
                  </a:cubicBezTo>
                  <a:cubicBezTo>
                    <a:pt x="97151" y="209086"/>
                    <a:pt x="97016" y="209086"/>
                    <a:pt x="96891" y="209053"/>
                  </a:cubicBezTo>
                  <a:cubicBezTo>
                    <a:pt x="95198" y="208619"/>
                    <a:pt x="93459" y="208307"/>
                    <a:pt x="91828" y="207705"/>
                  </a:cubicBezTo>
                  <a:cubicBezTo>
                    <a:pt x="90130" y="207078"/>
                    <a:pt x="88818" y="205953"/>
                    <a:pt x="88563" y="203953"/>
                  </a:cubicBezTo>
                  <a:cubicBezTo>
                    <a:pt x="88485" y="203345"/>
                    <a:pt x="88396" y="202751"/>
                    <a:pt x="88422" y="202132"/>
                  </a:cubicBezTo>
                  <a:cubicBezTo>
                    <a:pt x="88478" y="200687"/>
                    <a:pt x="88501" y="199240"/>
                    <a:pt x="88530" y="197794"/>
                  </a:cubicBezTo>
                  <a:cubicBezTo>
                    <a:pt x="88533" y="197668"/>
                    <a:pt x="88483" y="197543"/>
                    <a:pt x="88444" y="197356"/>
                  </a:cubicBezTo>
                  <a:cubicBezTo>
                    <a:pt x="88116" y="197289"/>
                    <a:pt x="87769" y="197260"/>
                    <a:pt x="87452" y="197146"/>
                  </a:cubicBezTo>
                  <a:cubicBezTo>
                    <a:pt x="86865" y="196937"/>
                    <a:pt x="86336" y="196666"/>
                    <a:pt x="86191" y="195944"/>
                  </a:cubicBezTo>
                  <a:cubicBezTo>
                    <a:pt x="86117" y="195574"/>
                    <a:pt x="85824" y="195244"/>
                    <a:pt x="85758" y="194873"/>
                  </a:cubicBezTo>
                  <a:cubicBezTo>
                    <a:pt x="85677" y="194404"/>
                    <a:pt x="85716" y="193912"/>
                    <a:pt x="85720" y="193430"/>
                  </a:cubicBezTo>
                  <a:cubicBezTo>
                    <a:pt x="85738" y="190669"/>
                    <a:pt x="85775" y="187907"/>
                    <a:pt x="85773" y="185147"/>
                  </a:cubicBezTo>
                  <a:cubicBezTo>
                    <a:pt x="85773" y="184541"/>
                    <a:pt x="85643" y="183934"/>
                    <a:pt x="85565" y="183329"/>
                  </a:cubicBezTo>
                  <a:cubicBezTo>
                    <a:pt x="85548" y="183200"/>
                    <a:pt x="85484" y="183075"/>
                    <a:pt x="85475" y="182945"/>
                  </a:cubicBezTo>
                  <a:cubicBezTo>
                    <a:pt x="85338" y="181028"/>
                    <a:pt x="84942" y="179135"/>
                    <a:pt x="85019" y="177195"/>
                  </a:cubicBezTo>
                  <a:cubicBezTo>
                    <a:pt x="85056" y="176281"/>
                    <a:pt x="84924" y="175362"/>
                    <a:pt x="84873" y="174443"/>
                  </a:cubicBezTo>
                  <a:cubicBezTo>
                    <a:pt x="84827" y="173656"/>
                    <a:pt x="84767" y="172869"/>
                    <a:pt x="84749" y="172081"/>
                  </a:cubicBezTo>
                  <a:cubicBezTo>
                    <a:pt x="84701" y="169890"/>
                    <a:pt x="84761" y="167693"/>
                    <a:pt x="84601" y="165510"/>
                  </a:cubicBezTo>
                  <a:cubicBezTo>
                    <a:pt x="84474" y="163760"/>
                    <a:pt x="84385" y="162014"/>
                    <a:pt x="84323" y="160263"/>
                  </a:cubicBezTo>
                  <a:cubicBezTo>
                    <a:pt x="84269" y="158730"/>
                    <a:pt x="84242" y="157187"/>
                    <a:pt x="84020" y="155676"/>
                  </a:cubicBezTo>
                  <a:cubicBezTo>
                    <a:pt x="83560" y="152549"/>
                    <a:pt x="83363" y="149417"/>
                    <a:pt x="83524" y="146186"/>
                  </a:cubicBezTo>
                  <a:cubicBezTo>
                    <a:pt x="82971" y="145837"/>
                    <a:pt x="82556" y="145355"/>
                    <a:pt x="82494" y="144650"/>
                  </a:cubicBezTo>
                  <a:cubicBezTo>
                    <a:pt x="82486" y="144563"/>
                    <a:pt x="82456" y="144478"/>
                    <a:pt x="82409" y="144404"/>
                  </a:cubicBezTo>
                  <a:cubicBezTo>
                    <a:pt x="81419" y="142915"/>
                    <a:pt x="81094" y="141185"/>
                    <a:pt x="80642" y="139505"/>
                  </a:cubicBezTo>
                  <a:cubicBezTo>
                    <a:pt x="80099" y="137476"/>
                    <a:pt x="79583" y="135439"/>
                    <a:pt x="79045" y="133408"/>
                  </a:cubicBezTo>
                  <a:cubicBezTo>
                    <a:pt x="78997" y="133218"/>
                    <a:pt x="78873" y="133046"/>
                    <a:pt x="78783" y="132864"/>
                  </a:cubicBezTo>
                  <a:close/>
                  <a:moveTo>
                    <a:pt x="86498" y="55438"/>
                  </a:moveTo>
                  <a:cubicBezTo>
                    <a:pt x="86703" y="54991"/>
                    <a:pt x="86748" y="54527"/>
                    <a:pt x="86680" y="54040"/>
                  </a:cubicBezTo>
                  <a:cubicBezTo>
                    <a:pt x="86579" y="53307"/>
                    <a:pt x="86508" y="52571"/>
                    <a:pt x="86410" y="51838"/>
                  </a:cubicBezTo>
                  <a:cubicBezTo>
                    <a:pt x="86391" y="51694"/>
                    <a:pt x="86307" y="51557"/>
                    <a:pt x="86217" y="51321"/>
                  </a:cubicBezTo>
                  <a:cubicBezTo>
                    <a:pt x="85844" y="51666"/>
                    <a:pt x="85542" y="51910"/>
                    <a:pt x="85283" y="52193"/>
                  </a:cubicBezTo>
                  <a:cubicBezTo>
                    <a:pt x="85003" y="52498"/>
                    <a:pt x="84590" y="52707"/>
                    <a:pt x="84480" y="53140"/>
                  </a:cubicBezTo>
                  <a:cubicBezTo>
                    <a:pt x="85130" y="53735"/>
                    <a:pt x="85747" y="54275"/>
                    <a:pt x="86328" y="54853"/>
                  </a:cubicBezTo>
                  <a:cubicBezTo>
                    <a:pt x="86453" y="54979"/>
                    <a:pt x="86446" y="55239"/>
                    <a:pt x="86500" y="55436"/>
                  </a:cubicBezTo>
                  <a:cubicBezTo>
                    <a:pt x="86566" y="55587"/>
                    <a:pt x="86701" y="55744"/>
                    <a:pt x="86687" y="55886"/>
                  </a:cubicBezTo>
                  <a:cubicBezTo>
                    <a:pt x="86654" y="56183"/>
                    <a:pt x="86584" y="56491"/>
                    <a:pt x="86456" y="56760"/>
                  </a:cubicBezTo>
                  <a:cubicBezTo>
                    <a:pt x="85852" y="58024"/>
                    <a:pt x="85437" y="59373"/>
                    <a:pt x="84678" y="60563"/>
                  </a:cubicBezTo>
                  <a:cubicBezTo>
                    <a:pt x="84538" y="60784"/>
                    <a:pt x="84414" y="61025"/>
                    <a:pt x="84339" y="61275"/>
                  </a:cubicBezTo>
                  <a:cubicBezTo>
                    <a:pt x="84069" y="62167"/>
                    <a:pt x="83558" y="62937"/>
                    <a:pt x="83118" y="63742"/>
                  </a:cubicBezTo>
                  <a:cubicBezTo>
                    <a:pt x="82067" y="65661"/>
                    <a:pt x="80896" y="67515"/>
                    <a:pt x="79999" y="69519"/>
                  </a:cubicBezTo>
                  <a:cubicBezTo>
                    <a:pt x="79732" y="70116"/>
                    <a:pt x="79395" y="70698"/>
                    <a:pt x="78993" y="71211"/>
                  </a:cubicBezTo>
                  <a:cubicBezTo>
                    <a:pt x="78580" y="71741"/>
                    <a:pt x="78280" y="72312"/>
                    <a:pt x="78051" y="72928"/>
                  </a:cubicBezTo>
                  <a:cubicBezTo>
                    <a:pt x="77585" y="74174"/>
                    <a:pt x="76740" y="75154"/>
                    <a:pt x="75900" y="76229"/>
                  </a:cubicBezTo>
                  <a:cubicBezTo>
                    <a:pt x="74624" y="75204"/>
                    <a:pt x="73809" y="73892"/>
                    <a:pt x="72752" y="72808"/>
                  </a:cubicBezTo>
                  <a:cubicBezTo>
                    <a:pt x="72607" y="72660"/>
                    <a:pt x="72546" y="72426"/>
                    <a:pt x="72455" y="72228"/>
                  </a:cubicBezTo>
                  <a:cubicBezTo>
                    <a:pt x="71779" y="70757"/>
                    <a:pt x="71112" y="69284"/>
                    <a:pt x="70428" y="67815"/>
                  </a:cubicBezTo>
                  <a:cubicBezTo>
                    <a:pt x="70244" y="67419"/>
                    <a:pt x="70026" y="67037"/>
                    <a:pt x="69803" y="66662"/>
                  </a:cubicBezTo>
                  <a:cubicBezTo>
                    <a:pt x="69748" y="66572"/>
                    <a:pt x="69608" y="66531"/>
                    <a:pt x="69419" y="66411"/>
                  </a:cubicBezTo>
                  <a:cubicBezTo>
                    <a:pt x="69384" y="66826"/>
                    <a:pt x="69369" y="67158"/>
                    <a:pt x="69324" y="67487"/>
                  </a:cubicBezTo>
                  <a:cubicBezTo>
                    <a:pt x="69274" y="67831"/>
                    <a:pt x="69145" y="68170"/>
                    <a:pt x="69136" y="68513"/>
                  </a:cubicBezTo>
                  <a:cubicBezTo>
                    <a:pt x="69089" y="70351"/>
                    <a:pt x="69017" y="72190"/>
                    <a:pt x="69058" y="74025"/>
                  </a:cubicBezTo>
                  <a:cubicBezTo>
                    <a:pt x="69085" y="75212"/>
                    <a:pt x="68864" y="76274"/>
                    <a:pt x="68141" y="77215"/>
                  </a:cubicBezTo>
                  <a:cubicBezTo>
                    <a:pt x="67284" y="77634"/>
                    <a:pt x="66372" y="77680"/>
                    <a:pt x="65448" y="77611"/>
                  </a:cubicBezTo>
                  <a:cubicBezTo>
                    <a:pt x="64988" y="77577"/>
                    <a:pt x="64817" y="77409"/>
                    <a:pt x="64779" y="76966"/>
                  </a:cubicBezTo>
                  <a:cubicBezTo>
                    <a:pt x="64757" y="76703"/>
                    <a:pt x="64752" y="76441"/>
                    <a:pt x="64764" y="76177"/>
                  </a:cubicBezTo>
                  <a:cubicBezTo>
                    <a:pt x="64776" y="75877"/>
                    <a:pt x="64814" y="75577"/>
                    <a:pt x="64842" y="75284"/>
                  </a:cubicBezTo>
                  <a:cubicBezTo>
                    <a:pt x="65199" y="75124"/>
                    <a:pt x="65512" y="74983"/>
                    <a:pt x="65836" y="74838"/>
                  </a:cubicBezTo>
                  <a:cubicBezTo>
                    <a:pt x="65886" y="74640"/>
                    <a:pt x="65951" y="74477"/>
                    <a:pt x="65967" y="74308"/>
                  </a:cubicBezTo>
                  <a:cubicBezTo>
                    <a:pt x="66085" y="73046"/>
                    <a:pt x="66244" y="71784"/>
                    <a:pt x="66296" y="70517"/>
                  </a:cubicBezTo>
                  <a:cubicBezTo>
                    <a:pt x="66371" y="68725"/>
                    <a:pt x="66369" y="66927"/>
                    <a:pt x="66388" y="65133"/>
                  </a:cubicBezTo>
                  <a:cubicBezTo>
                    <a:pt x="66392" y="64785"/>
                    <a:pt x="66418" y="64409"/>
                    <a:pt x="66302" y="64095"/>
                  </a:cubicBezTo>
                  <a:cubicBezTo>
                    <a:pt x="66112" y="63581"/>
                    <a:pt x="66116" y="63064"/>
                    <a:pt x="66116" y="62541"/>
                  </a:cubicBezTo>
                  <a:cubicBezTo>
                    <a:pt x="66116" y="60468"/>
                    <a:pt x="66059" y="60990"/>
                    <a:pt x="64696" y="59881"/>
                  </a:cubicBezTo>
                  <a:cubicBezTo>
                    <a:pt x="64561" y="59772"/>
                    <a:pt x="64413" y="59667"/>
                    <a:pt x="64254" y="59600"/>
                  </a:cubicBezTo>
                  <a:cubicBezTo>
                    <a:pt x="64056" y="59516"/>
                    <a:pt x="63841" y="59424"/>
                    <a:pt x="63633" y="59425"/>
                  </a:cubicBezTo>
                  <a:cubicBezTo>
                    <a:pt x="63027" y="59427"/>
                    <a:pt x="62420" y="59472"/>
                    <a:pt x="61835" y="59500"/>
                  </a:cubicBezTo>
                  <a:cubicBezTo>
                    <a:pt x="61000" y="60645"/>
                    <a:pt x="60467" y="61812"/>
                    <a:pt x="60558" y="63200"/>
                  </a:cubicBezTo>
                  <a:cubicBezTo>
                    <a:pt x="60653" y="64635"/>
                    <a:pt x="60419" y="66092"/>
                    <a:pt x="60822" y="67511"/>
                  </a:cubicBezTo>
                  <a:cubicBezTo>
                    <a:pt x="60846" y="67591"/>
                    <a:pt x="60824" y="67685"/>
                    <a:pt x="60817" y="67772"/>
                  </a:cubicBezTo>
                  <a:cubicBezTo>
                    <a:pt x="60643" y="69607"/>
                    <a:pt x="61014" y="71334"/>
                    <a:pt x="61831" y="72978"/>
                  </a:cubicBezTo>
                  <a:cubicBezTo>
                    <a:pt x="62045" y="73407"/>
                    <a:pt x="62259" y="73849"/>
                    <a:pt x="62388" y="74308"/>
                  </a:cubicBezTo>
                  <a:cubicBezTo>
                    <a:pt x="62549" y="74880"/>
                    <a:pt x="62813" y="75242"/>
                    <a:pt x="63462" y="75247"/>
                  </a:cubicBezTo>
                  <a:cubicBezTo>
                    <a:pt x="63868" y="75249"/>
                    <a:pt x="64109" y="75527"/>
                    <a:pt x="64148" y="75914"/>
                  </a:cubicBezTo>
                  <a:cubicBezTo>
                    <a:pt x="64186" y="76298"/>
                    <a:pt x="64208" y="76699"/>
                    <a:pt x="64139" y="77075"/>
                  </a:cubicBezTo>
                  <a:cubicBezTo>
                    <a:pt x="64021" y="77730"/>
                    <a:pt x="63863" y="77830"/>
                    <a:pt x="63159" y="77887"/>
                  </a:cubicBezTo>
                  <a:cubicBezTo>
                    <a:pt x="62811" y="77915"/>
                    <a:pt x="62461" y="77944"/>
                    <a:pt x="62112" y="77960"/>
                  </a:cubicBezTo>
                  <a:cubicBezTo>
                    <a:pt x="60959" y="78011"/>
                    <a:pt x="60169" y="77519"/>
                    <a:pt x="59836" y="76412"/>
                  </a:cubicBezTo>
                  <a:cubicBezTo>
                    <a:pt x="59497" y="75288"/>
                    <a:pt x="59038" y="74188"/>
                    <a:pt x="58957" y="72991"/>
                  </a:cubicBezTo>
                  <a:cubicBezTo>
                    <a:pt x="58945" y="72793"/>
                    <a:pt x="58907" y="72547"/>
                    <a:pt x="58566" y="72459"/>
                  </a:cubicBezTo>
                  <a:lnTo>
                    <a:pt x="58566" y="73368"/>
                  </a:lnTo>
                  <a:cubicBezTo>
                    <a:pt x="58590" y="78892"/>
                    <a:pt x="58613" y="84416"/>
                    <a:pt x="58636" y="89940"/>
                  </a:cubicBezTo>
                  <a:cubicBezTo>
                    <a:pt x="58640" y="91254"/>
                    <a:pt x="58649" y="92570"/>
                    <a:pt x="58629" y="93885"/>
                  </a:cubicBezTo>
                  <a:cubicBezTo>
                    <a:pt x="58623" y="94271"/>
                    <a:pt x="58596" y="94687"/>
                    <a:pt x="58449" y="95034"/>
                  </a:cubicBezTo>
                  <a:cubicBezTo>
                    <a:pt x="58252" y="95498"/>
                    <a:pt x="58206" y="95959"/>
                    <a:pt x="58208" y="96443"/>
                  </a:cubicBezTo>
                  <a:cubicBezTo>
                    <a:pt x="58210" y="99950"/>
                    <a:pt x="58213" y="103457"/>
                    <a:pt x="58218" y="106964"/>
                  </a:cubicBezTo>
                  <a:cubicBezTo>
                    <a:pt x="58218" y="107260"/>
                    <a:pt x="58272" y="107556"/>
                    <a:pt x="58304" y="107873"/>
                  </a:cubicBezTo>
                  <a:cubicBezTo>
                    <a:pt x="59856" y="108515"/>
                    <a:pt x="61397" y="108979"/>
                    <a:pt x="63038" y="108969"/>
                  </a:cubicBezTo>
                  <a:cubicBezTo>
                    <a:pt x="64054" y="108964"/>
                    <a:pt x="65018" y="109189"/>
                    <a:pt x="66008" y="109412"/>
                  </a:cubicBezTo>
                  <a:cubicBezTo>
                    <a:pt x="66058" y="109619"/>
                    <a:pt x="66117" y="109782"/>
                    <a:pt x="66136" y="109950"/>
                  </a:cubicBezTo>
                  <a:cubicBezTo>
                    <a:pt x="66255" y="111013"/>
                    <a:pt x="65959" y="112036"/>
                    <a:pt x="65796" y="113067"/>
                  </a:cubicBezTo>
                  <a:cubicBezTo>
                    <a:pt x="65689" y="113749"/>
                    <a:pt x="65439" y="113922"/>
                    <a:pt x="64721" y="113977"/>
                  </a:cubicBezTo>
                  <a:cubicBezTo>
                    <a:pt x="62896" y="114117"/>
                    <a:pt x="61155" y="113743"/>
                    <a:pt x="59467" y="113075"/>
                  </a:cubicBezTo>
                  <a:cubicBezTo>
                    <a:pt x="59264" y="112996"/>
                    <a:pt x="59077" y="112875"/>
                    <a:pt x="58870" y="112816"/>
                  </a:cubicBezTo>
                  <a:cubicBezTo>
                    <a:pt x="58412" y="112688"/>
                    <a:pt x="58047" y="112888"/>
                    <a:pt x="57987" y="113338"/>
                  </a:cubicBezTo>
                  <a:cubicBezTo>
                    <a:pt x="57876" y="114159"/>
                    <a:pt x="57743" y="114984"/>
                    <a:pt x="57738" y="115809"/>
                  </a:cubicBezTo>
                  <a:cubicBezTo>
                    <a:pt x="57710" y="119491"/>
                    <a:pt x="57702" y="123174"/>
                    <a:pt x="57739" y="126856"/>
                  </a:cubicBezTo>
                  <a:cubicBezTo>
                    <a:pt x="57751" y="128066"/>
                    <a:pt x="57920" y="129275"/>
                    <a:pt x="58016" y="130484"/>
                  </a:cubicBezTo>
                  <a:cubicBezTo>
                    <a:pt x="59924" y="131159"/>
                    <a:pt x="61841" y="131115"/>
                    <a:pt x="63817" y="131185"/>
                  </a:cubicBezTo>
                  <a:cubicBezTo>
                    <a:pt x="63997" y="130754"/>
                    <a:pt x="64258" y="130368"/>
                    <a:pt x="64312" y="129956"/>
                  </a:cubicBezTo>
                  <a:cubicBezTo>
                    <a:pt x="64566" y="128046"/>
                    <a:pt x="64850" y="126134"/>
                    <a:pt x="64955" y="124214"/>
                  </a:cubicBezTo>
                  <a:cubicBezTo>
                    <a:pt x="65081" y="121941"/>
                    <a:pt x="65030" y="119657"/>
                    <a:pt x="65069" y="117377"/>
                  </a:cubicBezTo>
                  <a:cubicBezTo>
                    <a:pt x="65081" y="116676"/>
                    <a:pt x="65125" y="115976"/>
                    <a:pt x="65169" y="115277"/>
                  </a:cubicBezTo>
                  <a:cubicBezTo>
                    <a:pt x="65176" y="115176"/>
                    <a:pt x="65266" y="115080"/>
                    <a:pt x="65385" y="114852"/>
                  </a:cubicBezTo>
                  <a:cubicBezTo>
                    <a:pt x="65657" y="115358"/>
                    <a:pt x="65627" y="115792"/>
                    <a:pt x="65634" y="116203"/>
                  </a:cubicBezTo>
                  <a:cubicBezTo>
                    <a:pt x="65666" y="118131"/>
                    <a:pt x="65646" y="120062"/>
                    <a:pt x="65713" y="121989"/>
                  </a:cubicBezTo>
                  <a:cubicBezTo>
                    <a:pt x="65800" y="124536"/>
                    <a:pt x="65666" y="127066"/>
                    <a:pt x="65394" y="129597"/>
                  </a:cubicBezTo>
                  <a:cubicBezTo>
                    <a:pt x="65301" y="130454"/>
                    <a:pt x="64990" y="131179"/>
                    <a:pt x="64514" y="131923"/>
                  </a:cubicBezTo>
                  <a:cubicBezTo>
                    <a:pt x="63534" y="131875"/>
                    <a:pt x="62572" y="131748"/>
                    <a:pt x="61621" y="131807"/>
                  </a:cubicBezTo>
                  <a:cubicBezTo>
                    <a:pt x="60618" y="131868"/>
                    <a:pt x="59690" y="131222"/>
                    <a:pt x="58619" y="131561"/>
                  </a:cubicBezTo>
                  <a:cubicBezTo>
                    <a:pt x="58598" y="131826"/>
                    <a:pt x="58560" y="132082"/>
                    <a:pt x="58563" y="132337"/>
                  </a:cubicBezTo>
                  <a:cubicBezTo>
                    <a:pt x="58578" y="133389"/>
                    <a:pt x="58604" y="134441"/>
                    <a:pt x="58631" y="135492"/>
                  </a:cubicBezTo>
                  <a:cubicBezTo>
                    <a:pt x="58639" y="135798"/>
                    <a:pt x="58614" y="136119"/>
                    <a:pt x="58697" y="136407"/>
                  </a:cubicBezTo>
                  <a:cubicBezTo>
                    <a:pt x="59034" y="137565"/>
                    <a:pt x="58953" y="138753"/>
                    <a:pt x="58992" y="139933"/>
                  </a:cubicBezTo>
                  <a:cubicBezTo>
                    <a:pt x="59010" y="140458"/>
                    <a:pt x="59008" y="140985"/>
                    <a:pt x="58993" y="141510"/>
                  </a:cubicBezTo>
                  <a:cubicBezTo>
                    <a:pt x="58974" y="142254"/>
                    <a:pt x="59221" y="142751"/>
                    <a:pt x="60011" y="142968"/>
                  </a:cubicBezTo>
                  <a:cubicBezTo>
                    <a:pt x="61277" y="143313"/>
                    <a:pt x="62512" y="143774"/>
                    <a:pt x="63778" y="144118"/>
                  </a:cubicBezTo>
                  <a:cubicBezTo>
                    <a:pt x="65549" y="144600"/>
                    <a:pt x="67341" y="144974"/>
                    <a:pt x="69197" y="144925"/>
                  </a:cubicBezTo>
                  <a:cubicBezTo>
                    <a:pt x="70336" y="144894"/>
                    <a:pt x="71476" y="144896"/>
                    <a:pt x="72616" y="144913"/>
                  </a:cubicBezTo>
                  <a:cubicBezTo>
                    <a:pt x="73580" y="144928"/>
                    <a:pt x="74527" y="144876"/>
                    <a:pt x="75505" y="144464"/>
                  </a:cubicBezTo>
                  <a:cubicBezTo>
                    <a:pt x="75539" y="144119"/>
                    <a:pt x="75576" y="143733"/>
                    <a:pt x="75618" y="143348"/>
                  </a:cubicBezTo>
                  <a:cubicBezTo>
                    <a:pt x="75649" y="143045"/>
                    <a:pt x="75656" y="142734"/>
                    <a:pt x="75725" y="142439"/>
                  </a:cubicBezTo>
                  <a:cubicBezTo>
                    <a:pt x="76046" y="141078"/>
                    <a:pt x="76404" y="139724"/>
                    <a:pt x="76707" y="138358"/>
                  </a:cubicBezTo>
                  <a:cubicBezTo>
                    <a:pt x="76897" y="137506"/>
                    <a:pt x="76944" y="136619"/>
                    <a:pt x="77182" y="135784"/>
                  </a:cubicBezTo>
                  <a:cubicBezTo>
                    <a:pt x="77536" y="134552"/>
                    <a:pt x="77707" y="133301"/>
                    <a:pt x="77842" y="132036"/>
                  </a:cubicBezTo>
                  <a:cubicBezTo>
                    <a:pt x="77870" y="131776"/>
                    <a:pt x="77915" y="131513"/>
                    <a:pt x="78000" y="131268"/>
                  </a:cubicBezTo>
                  <a:cubicBezTo>
                    <a:pt x="78132" y="130886"/>
                    <a:pt x="78760" y="130792"/>
                    <a:pt x="78970" y="131136"/>
                  </a:cubicBezTo>
                  <a:cubicBezTo>
                    <a:pt x="79266" y="131618"/>
                    <a:pt x="79569" y="132112"/>
                    <a:pt x="79760" y="132640"/>
                  </a:cubicBezTo>
                  <a:cubicBezTo>
                    <a:pt x="80102" y="133586"/>
                    <a:pt x="80372" y="134559"/>
                    <a:pt x="80658" y="135525"/>
                  </a:cubicBezTo>
                  <a:cubicBezTo>
                    <a:pt x="81455" y="138205"/>
                    <a:pt x="82238" y="140889"/>
                    <a:pt x="83042" y="143568"/>
                  </a:cubicBezTo>
                  <a:cubicBezTo>
                    <a:pt x="83154" y="143937"/>
                    <a:pt x="83347" y="144282"/>
                    <a:pt x="83489" y="144607"/>
                  </a:cubicBezTo>
                  <a:cubicBezTo>
                    <a:pt x="85177" y="145107"/>
                    <a:pt x="86824" y="145114"/>
                    <a:pt x="88463" y="144755"/>
                  </a:cubicBezTo>
                  <a:cubicBezTo>
                    <a:pt x="89323" y="144567"/>
                    <a:pt x="90171" y="144402"/>
                    <a:pt x="91058" y="144424"/>
                  </a:cubicBezTo>
                  <a:cubicBezTo>
                    <a:pt x="91491" y="144435"/>
                    <a:pt x="91927" y="144337"/>
                    <a:pt x="92362" y="144292"/>
                  </a:cubicBezTo>
                  <a:cubicBezTo>
                    <a:pt x="92753" y="144251"/>
                    <a:pt x="93148" y="144170"/>
                    <a:pt x="93538" y="144186"/>
                  </a:cubicBezTo>
                  <a:cubicBezTo>
                    <a:pt x="94865" y="144244"/>
                    <a:pt x="96151" y="143999"/>
                    <a:pt x="97436" y="143721"/>
                  </a:cubicBezTo>
                  <a:cubicBezTo>
                    <a:pt x="98034" y="143592"/>
                    <a:pt x="98641" y="143498"/>
                    <a:pt x="99230" y="143337"/>
                  </a:cubicBezTo>
                  <a:cubicBezTo>
                    <a:pt x="99842" y="143170"/>
                    <a:pt x="99992" y="142825"/>
                    <a:pt x="99846" y="142155"/>
                  </a:cubicBezTo>
                  <a:cubicBezTo>
                    <a:pt x="99791" y="141900"/>
                    <a:pt x="99742" y="141639"/>
                    <a:pt x="99725" y="141380"/>
                  </a:cubicBezTo>
                  <a:cubicBezTo>
                    <a:pt x="99583" y="139107"/>
                    <a:pt x="99795" y="136820"/>
                    <a:pt x="99424" y="134558"/>
                  </a:cubicBezTo>
                  <a:cubicBezTo>
                    <a:pt x="99581" y="133018"/>
                    <a:pt x="99158" y="131508"/>
                    <a:pt x="99173" y="129976"/>
                  </a:cubicBezTo>
                  <a:cubicBezTo>
                    <a:pt x="99175" y="129919"/>
                    <a:pt x="99060" y="129863"/>
                    <a:pt x="98965" y="129771"/>
                  </a:cubicBezTo>
                  <a:cubicBezTo>
                    <a:pt x="98184" y="130633"/>
                    <a:pt x="97082" y="130869"/>
                    <a:pt x="96027" y="131061"/>
                  </a:cubicBezTo>
                  <a:cubicBezTo>
                    <a:pt x="94525" y="131331"/>
                    <a:pt x="92991" y="131437"/>
                    <a:pt x="91468" y="131565"/>
                  </a:cubicBezTo>
                  <a:cubicBezTo>
                    <a:pt x="90727" y="131628"/>
                    <a:pt x="89975" y="131618"/>
                    <a:pt x="89233" y="131574"/>
                  </a:cubicBezTo>
                  <a:cubicBezTo>
                    <a:pt x="88412" y="131526"/>
                    <a:pt x="87707" y="131203"/>
                    <a:pt x="87272" y="130455"/>
                  </a:cubicBezTo>
                  <a:cubicBezTo>
                    <a:pt x="87054" y="130079"/>
                    <a:pt x="86854" y="129692"/>
                    <a:pt x="86649" y="129308"/>
                  </a:cubicBezTo>
                  <a:cubicBezTo>
                    <a:pt x="86054" y="128197"/>
                    <a:pt x="86030" y="126955"/>
                    <a:pt x="85864" y="125751"/>
                  </a:cubicBezTo>
                  <a:cubicBezTo>
                    <a:pt x="85714" y="124670"/>
                    <a:pt x="85637" y="123579"/>
                    <a:pt x="85528" y="122493"/>
                  </a:cubicBezTo>
                  <a:cubicBezTo>
                    <a:pt x="85390" y="121102"/>
                    <a:pt x="85225" y="119712"/>
                    <a:pt x="85121" y="118317"/>
                  </a:cubicBezTo>
                  <a:cubicBezTo>
                    <a:pt x="84989" y="116571"/>
                    <a:pt x="84911" y="114819"/>
                    <a:pt x="84799" y="113071"/>
                  </a:cubicBezTo>
                  <a:cubicBezTo>
                    <a:pt x="84780" y="112767"/>
                    <a:pt x="84778" y="112424"/>
                    <a:pt x="84635" y="112176"/>
                  </a:cubicBezTo>
                  <a:cubicBezTo>
                    <a:pt x="84088" y="111233"/>
                    <a:pt x="84321" y="110221"/>
                    <a:pt x="84314" y="109232"/>
                  </a:cubicBezTo>
                  <a:cubicBezTo>
                    <a:pt x="84312" y="108977"/>
                    <a:pt x="84521" y="108872"/>
                    <a:pt x="84776" y="109005"/>
                  </a:cubicBezTo>
                  <a:cubicBezTo>
                    <a:pt x="84998" y="109888"/>
                    <a:pt x="85219" y="110763"/>
                    <a:pt x="85439" y="111633"/>
                  </a:cubicBezTo>
                  <a:cubicBezTo>
                    <a:pt x="86734" y="111831"/>
                    <a:pt x="87929" y="112071"/>
                    <a:pt x="89161" y="111978"/>
                  </a:cubicBezTo>
                  <a:cubicBezTo>
                    <a:pt x="89817" y="111929"/>
                    <a:pt x="90473" y="111918"/>
                    <a:pt x="91130" y="111946"/>
                  </a:cubicBezTo>
                  <a:cubicBezTo>
                    <a:pt x="92566" y="112005"/>
                    <a:pt x="93897" y="111643"/>
                    <a:pt x="95187" y="111049"/>
                  </a:cubicBezTo>
                  <a:cubicBezTo>
                    <a:pt x="95573" y="110873"/>
                    <a:pt x="96011" y="110815"/>
                    <a:pt x="96449" y="110696"/>
                  </a:cubicBezTo>
                  <a:cubicBezTo>
                    <a:pt x="96716" y="110321"/>
                    <a:pt x="97008" y="109937"/>
                    <a:pt x="97267" y="109533"/>
                  </a:cubicBezTo>
                  <a:cubicBezTo>
                    <a:pt x="97379" y="109357"/>
                    <a:pt x="97492" y="109133"/>
                    <a:pt x="97484" y="108936"/>
                  </a:cubicBezTo>
                  <a:cubicBezTo>
                    <a:pt x="97461" y="108251"/>
                    <a:pt x="97387" y="107567"/>
                    <a:pt x="97323" y="106777"/>
                  </a:cubicBezTo>
                  <a:cubicBezTo>
                    <a:pt x="95928" y="107180"/>
                    <a:pt x="94851" y="108078"/>
                    <a:pt x="93521" y="108369"/>
                  </a:cubicBezTo>
                  <a:cubicBezTo>
                    <a:pt x="92240" y="108649"/>
                    <a:pt x="90981" y="108984"/>
                    <a:pt x="89664" y="109136"/>
                  </a:cubicBezTo>
                  <a:cubicBezTo>
                    <a:pt x="88306" y="109291"/>
                    <a:pt x="86985" y="109234"/>
                    <a:pt x="85500" y="109064"/>
                  </a:cubicBezTo>
                  <a:cubicBezTo>
                    <a:pt x="85757" y="108953"/>
                    <a:pt x="85867" y="108874"/>
                    <a:pt x="85986" y="108857"/>
                  </a:cubicBezTo>
                  <a:cubicBezTo>
                    <a:pt x="87197" y="108686"/>
                    <a:pt x="88418" y="108530"/>
                    <a:pt x="89628" y="108421"/>
                  </a:cubicBezTo>
                  <a:cubicBezTo>
                    <a:pt x="92394" y="108175"/>
                    <a:pt x="94852" y="107130"/>
                    <a:pt x="97242" y="105982"/>
                  </a:cubicBezTo>
                  <a:cubicBezTo>
                    <a:pt x="97242" y="105429"/>
                    <a:pt x="97191" y="104945"/>
                    <a:pt x="97252" y="104476"/>
                  </a:cubicBezTo>
                  <a:cubicBezTo>
                    <a:pt x="97392" y="103418"/>
                    <a:pt x="97254" y="102380"/>
                    <a:pt x="97159" y="101332"/>
                  </a:cubicBezTo>
                  <a:cubicBezTo>
                    <a:pt x="96952" y="99063"/>
                    <a:pt x="96700" y="96793"/>
                    <a:pt x="96629" y="94519"/>
                  </a:cubicBezTo>
                  <a:cubicBezTo>
                    <a:pt x="96558" y="92321"/>
                    <a:pt x="96284" y="90155"/>
                    <a:pt x="95990" y="87984"/>
                  </a:cubicBezTo>
                  <a:cubicBezTo>
                    <a:pt x="95762" y="86292"/>
                    <a:pt x="95471" y="84604"/>
                    <a:pt x="95338" y="82904"/>
                  </a:cubicBezTo>
                  <a:cubicBezTo>
                    <a:pt x="95021" y="78797"/>
                    <a:pt x="94784" y="74683"/>
                    <a:pt x="94506" y="70574"/>
                  </a:cubicBezTo>
                  <a:cubicBezTo>
                    <a:pt x="94397" y="68956"/>
                    <a:pt x="94260" y="67340"/>
                    <a:pt x="94134" y="65723"/>
                  </a:cubicBezTo>
                  <a:cubicBezTo>
                    <a:pt x="93895" y="62621"/>
                    <a:pt x="93655" y="59519"/>
                    <a:pt x="93413" y="56418"/>
                  </a:cubicBezTo>
                  <a:cubicBezTo>
                    <a:pt x="93379" y="55982"/>
                    <a:pt x="93320" y="55547"/>
                    <a:pt x="93273" y="55112"/>
                  </a:cubicBezTo>
                  <a:cubicBezTo>
                    <a:pt x="93232" y="54736"/>
                    <a:pt x="93142" y="54357"/>
                    <a:pt x="93390" y="53880"/>
                  </a:cubicBezTo>
                  <a:cubicBezTo>
                    <a:pt x="93548" y="54384"/>
                    <a:pt x="93677" y="54787"/>
                    <a:pt x="93803" y="55193"/>
                  </a:cubicBezTo>
                  <a:cubicBezTo>
                    <a:pt x="93856" y="55359"/>
                    <a:pt x="93907" y="55527"/>
                    <a:pt x="93952" y="55696"/>
                  </a:cubicBezTo>
                  <a:cubicBezTo>
                    <a:pt x="93974" y="55781"/>
                    <a:pt x="93989" y="55867"/>
                    <a:pt x="93999" y="55955"/>
                  </a:cubicBezTo>
                  <a:cubicBezTo>
                    <a:pt x="94363" y="58911"/>
                    <a:pt x="94756" y="61865"/>
                    <a:pt x="95081" y="64827"/>
                  </a:cubicBezTo>
                  <a:cubicBezTo>
                    <a:pt x="95216" y="66051"/>
                    <a:pt x="95403" y="67254"/>
                    <a:pt x="95727" y="68443"/>
                  </a:cubicBezTo>
                  <a:cubicBezTo>
                    <a:pt x="96279" y="70467"/>
                    <a:pt x="96999" y="72453"/>
                    <a:pt x="97209" y="74563"/>
                  </a:cubicBezTo>
                  <a:cubicBezTo>
                    <a:pt x="97226" y="74735"/>
                    <a:pt x="97296" y="74902"/>
                    <a:pt x="97341" y="75070"/>
                  </a:cubicBezTo>
                  <a:cubicBezTo>
                    <a:pt x="97769" y="76633"/>
                    <a:pt x="98219" y="78191"/>
                    <a:pt x="98619" y="79761"/>
                  </a:cubicBezTo>
                  <a:cubicBezTo>
                    <a:pt x="99180" y="81967"/>
                    <a:pt x="99754" y="84171"/>
                    <a:pt x="100229" y="86395"/>
                  </a:cubicBezTo>
                  <a:cubicBezTo>
                    <a:pt x="100556" y="87932"/>
                    <a:pt x="100963" y="89449"/>
                    <a:pt x="101109" y="91035"/>
                  </a:cubicBezTo>
                  <a:cubicBezTo>
                    <a:pt x="101236" y="92422"/>
                    <a:pt x="101320" y="93794"/>
                    <a:pt x="101306" y="95172"/>
                  </a:cubicBezTo>
                  <a:cubicBezTo>
                    <a:pt x="100940" y="95245"/>
                    <a:pt x="100663" y="95335"/>
                    <a:pt x="100641" y="95735"/>
                  </a:cubicBezTo>
                  <a:cubicBezTo>
                    <a:pt x="100610" y="96345"/>
                    <a:pt x="100623" y="96968"/>
                    <a:pt x="100506" y="97564"/>
                  </a:cubicBezTo>
                  <a:cubicBezTo>
                    <a:pt x="100239" y="98939"/>
                    <a:pt x="99887" y="100297"/>
                    <a:pt x="99600" y="101669"/>
                  </a:cubicBezTo>
                  <a:cubicBezTo>
                    <a:pt x="99370" y="102773"/>
                    <a:pt x="99187" y="103886"/>
                    <a:pt x="98983" y="104998"/>
                  </a:cubicBezTo>
                  <a:cubicBezTo>
                    <a:pt x="99284" y="105150"/>
                    <a:pt x="99510" y="105284"/>
                    <a:pt x="99751" y="105377"/>
                  </a:cubicBezTo>
                  <a:cubicBezTo>
                    <a:pt x="100768" y="105776"/>
                    <a:pt x="101792" y="106138"/>
                    <a:pt x="102773" y="106644"/>
                  </a:cubicBezTo>
                  <a:cubicBezTo>
                    <a:pt x="103480" y="107009"/>
                    <a:pt x="104316" y="107214"/>
                    <a:pt x="105164" y="107246"/>
                  </a:cubicBezTo>
                  <a:cubicBezTo>
                    <a:pt x="105517" y="106710"/>
                    <a:pt x="105900" y="106231"/>
                    <a:pt x="106169" y="105694"/>
                  </a:cubicBezTo>
                  <a:cubicBezTo>
                    <a:pt x="106464" y="105111"/>
                    <a:pt x="106664" y="104479"/>
                    <a:pt x="106886" y="103861"/>
                  </a:cubicBezTo>
                  <a:cubicBezTo>
                    <a:pt x="107180" y="103037"/>
                    <a:pt x="107444" y="102201"/>
                    <a:pt x="107743" y="101378"/>
                  </a:cubicBezTo>
                  <a:cubicBezTo>
                    <a:pt x="107982" y="100721"/>
                    <a:pt x="108176" y="100030"/>
                    <a:pt x="108529" y="99437"/>
                  </a:cubicBezTo>
                  <a:cubicBezTo>
                    <a:pt x="108958" y="98717"/>
                    <a:pt x="109061" y="97976"/>
                    <a:pt x="109057" y="97174"/>
                  </a:cubicBezTo>
                  <a:cubicBezTo>
                    <a:pt x="109043" y="95289"/>
                    <a:pt x="109045" y="93405"/>
                    <a:pt x="109060" y="91519"/>
                  </a:cubicBezTo>
                  <a:cubicBezTo>
                    <a:pt x="109073" y="90333"/>
                    <a:pt x="109044" y="89156"/>
                    <a:pt x="108827" y="87984"/>
                  </a:cubicBezTo>
                  <a:cubicBezTo>
                    <a:pt x="108677" y="87166"/>
                    <a:pt x="108608" y="86334"/>
                    <a:pt x="108511" y="85506"/>
                  </a:cubicBezTo>
                  <a:cubicBezTo>
                    <a:pt x="108302" y="83723"/>
                    <a:pt x="108159" y="81933"/>
                    <a:pt x="107751" y="80175"/>
                  </a:cubicBezTo>
                  <a:cubicBezTo>
                    <a:pt x="107456" y="78896"/>
                    <a:pt x="107210" y="77603"/>
                    <a:pt x="106957" y="76314"/>
                  </a:cubicBezTo>
                  <a:cubicBezTo>
                    <a:pt x="106395" y="73433"/>
                    <a:pt x="105848" y="70549"/>
                    <a:pt x="105279" y="67669"/>
                  </a:cubicBezTo>
                  <a:cubicBezTo>
                    <a:pt x="105165" y="67088"/>
                    <a:pt x="105147" y="66451"/>
                    <a:pt x="104532" y="66079"/>
                  </a:cubicBezTo>
                  <a:cubicBezTo>
                    <a:pt x="104416" y="66010"/>
                    <a:pt x="104377" y="65775"/>
                    <a:pt x="104348" y="65607"/>
                  </a:cubicBezTo>
                  <a:cubicBezTo>
                    <a:pt x="104169" y="64527"/>
                    <a:pt x="103963" y="63449"/>
                    <a:pt x="103845" y="62362"/>
                  </a:cubicBezTo>
                  <a:cubicBezTo>
                    <a:pt x="103702" y="61050"/>
                    <a:pt x="103523" y="59755"/>
                    <a:pt x="103087" y="58503"/>
                  </a:cubicBezTo>
                  <a:cubicBezTo>
                    <a:pt x="102986" y="58218"/>
                    <a:pt x="103011" y="57893"/>
                    <a:pt x="102936" y="57598"/>
                  </a:cubicBezTo>
                  <a:cubicBezTo>
                    <a:pt x="102447" y="55652"/>
                    <a:pt x="102434" y="53593"/>
                    <a:pt x="101528" y="51744"/>
                  </a:cubicBezTo>
                  <a:cubicBezTo>
                    <a:pt x="101471" y="51629"/>
                    <a:pt x="101443" y="51495"/>
                    <a:pt x="101419" y="51367"/>
                  </a:cubicBezTo>
                  <a:cubicBezTo>
                    <a:pt x="101161" y="50022"/>
                    <a:pt x="100656" y="48771"/>
                    <a:pt x="100071" y="47538"/>
                  </a:cubicBezTo>
                  <a:cubicBezTo>
                    <a:pt x="99834" y="47038"/>
                    <a:pt x="99540" y="46645"/>
                    <a:pt x="99089" y="46351"/>
                  </a:cubicBezTo>
                  <a:cubicBezTo>
                    <a:pt x="98282" y="45826"/>
                    <a:pt x="97486" y="45287"/>
                    <a:pt x="96669" y="44779"/>
                  </a:cubicBezTo>
                  <a:cubicBezTo>
                    <a:pt x="96413" y="44621"/>
                    <a:pt x="96107" y="44536"/>
                    <a:pt x="95818" y="44436"/>
                  </a:cubicBezTo>
                  <a:cubicBezTo>
                    <a:pt x="95242" y="44235"/>
                    <a:pt x="94661" y="44044"/>
                    <a:pt x="94081" y="43852"/>
                  </a:cubicBezTo>
                  <a:cubicBezTo>
                    <a:pt x="93874" y="43784"/>
                    <a:pt x="93658" y="43645"/>
                    <a:pt x="93459" y="43666"/>
                  </a:cubicBezTo>
                  <a:cubicBezTo>
                    <a:pt x="92629" y="43759"/>
                    <a:pt x="91961" y="43457"/>
                    <a:pt x="91290" y="43001"/>
                  </a:cubicBezTo>
                  <a:cubicBezTo>
                    <a:pt x="90865" y="42715"/>
                    <a:pt x="90325" y="42597"/>
                    <a:pt x="89835" y="42407"/>
                  </a:cubicBezTo>
                  <a:cubicBezTo>
                    <a:pt x="89428" y="42251"/>
                    <a:pt x="89001" y="42133"/>
                    <a:pt x="88612" y="41941"/>
                  </a:cubicBezTo>
                  <a:cubicBezTo>
                    <a:pt x="87552" y="41422"/>
                    <a:pt x="86508" y="40870"/>
                    <a:pt x="85454" y="40339"/>
                  </a:cubicBezTo>
                  <a:cubicBezTo>
                    <a:pt x="85286" y="40257"/>
                    <a:pt x="85123" y="40027"/>
                    <a:pt x="84831" y="40313"/>
                  </a:cubicBezTo>
                  <a:cubicBezTo>
                    <a:pt x="85080" y="40702"/>
                    <a:pt x="85334" y="41101"/>
                    <a:pt x="85588" y="41499"/>
                  </a:cubicBezTo>
                  <a:cubicBezTo>
                    <a:pt x="86679" y="43193"/>
                    <a:pt x="87806" y="44863"/>
                    <a:pt x="88846" y="46587"/>
                  </a:cubicBezTo>
                  <a:cubicBezTo>
                    <a:pt x="89534" y="47725"/>
                    <a:pt x="89447" y="47974"/>
                    <a:pt x="88534" y="48865"/>
                  </a:cubicBezTo>
                  <a:cubicBezTo>
                    <a:pt x="88473" y="48926"/>
                    <a:pt x="88400" y="48978"/>
                    <a:pt x="88335" y="49036"/>
                  </a:cubicBezTo>
                  <a:cubicBezTo>
                    <a:pt x="87880" y="49444"/>
                    <a:pt x="87718" y="49916"/>
                    <a:pt x="87786" y="50554"/>
                  </a:cubicBezTo>
                  <a:cubicBezTo>
                    <a:pt x="88152" y="53995"/>
                    <a:pt x="88475" y="57440"/>
                    <a:pt x="88805" y="60885"/>
                  </a:cubicBezTo>
                  <a:cubicBezTo>
                    <a:pt x="88843" y="61277"/>
                    <a:pt x="88841" y="61673"/>
                    <a:pt x="88843" y="62067"/>
                  </a:cubicBezTo>
                  <a:cubicBezTo>
                    <a:pt x="88847" y="63426"/>
                    <a:pt x="88867" y="64785"/>
                    <a:pt x="88836" y="66144"/>
                  </a:cubicBezTo>
                  <a:cubicBezTo>
                    <a:pt x="88817" y="67017"/>
                    <a:pt x="88725" y="67889"/>
                    <a:pt x="88651" y="68761"/>
                  </a:cubicBezTo>
                  <a:cubicBezTo>
                    <a:pt x="88606" y="69282"/>
                    <a:pt x="88522" y="69801"/>
                    <a:pt x="88719" y="70276"/>
                  </a:cubicBezTo>
                  <a:cubicBezTo>
                    <a:pt x="89081" y="70524"/>
                    <a:pt x="89402" y="70750"/>
                    <a:pt x="89729" y="70968"/>
                  </a:cubicBezTo>
                  <a:cubicBezTo>
                    <a:pt x="90869" y="71724"/>
                    <a:pt x="91519" y="72733"/>
                    <a:pt x="91410" y="74152"/>
                  </a:cubicBezTo>
                  <a:cubicBezTo>
                    <a:pt x="91384" y="74501"/>
                    <a:pt x="91391" y="74854"/>
                    <a:pt x="91406" y="75204"/>
                  </a:cubicBezTo>
                  <a:cubicBezTo>
                    <a:pt x="91453" y="76299"/>
                    <a:pt x="90976" y="77153"/>
                    <a:pt x="90181" y="77847"/>
                  </a:cubicBezTo>
                  <a:cubicBezTo>
                    <a:pt x="89085" y="78803"/>
                    <a:pt x="87838" y="79296"/>
                    <a:pt x="86343" y="79266"/>
                  </a:cubicBezTo>
                  <a:cubicBezTo>
                    <a:pt x="85086" y="79241"/>
                    <a:pt x="84190" y="78706"/>
                    <a:pt x="83412" y="77791"/>
                  </a:cubicBezTo>
                  <a:cubicBezTo>
                    <a:pt x="82524" y="76747"/>
                    <a:pt x="82208" y="75532"/>
                    <a:pt x="82464" y="74238"/>
                  </a:cubicBezTo>
                  <a:cubicBezTo>
                    <a:pt x="82693" y="73083"/>
                    <a:pt x="83110" y="71979"/>
                    <a:pt x="84140" y="71212"/>
                  </a:cubicBezTo>
                  <a:cubicBezTo>
                    <a:pt x="85036" y="70545"/>
                    <a:pt x="85994" y="70064"/>
                    <a:pt x="87091" y="69904"/>
                  </a:cubicBezTo>
                  <a:cubicBezTo>
                    <a:pt x="87586" y="65265"/>
                    <a:pt x="87195" y="60680"/>
                    <a:pt x="86846" y="56095"/>
                  </a:cubicBezTo>
                  <a:cubicBezTo>
                    <a:pt x="86831" y="55871"/>
                    <a:pt x="86619" y="55658"/>
                    <a:pt x="86498" y="55438"/>
                  </a:cubicBezTo>
                  <a:close/>
                  <a:moveTo>
                    <a:pt x="60392" y="143931"/>
                  </a:moveTo>
                  <a:cubicBezTo>
                    <a:pt x="60392" y="144382"/>
                    <a:pt x="60387" y="144725"/>
                    <a:pt x="60392" y="145068"/>
                  </a:cubicBezTo>
                  <a:cubicBezTo>
                    <a:pt x="60427" y="147477"/>
                    <a:pt x="60473" y="149887"/>
                    <a:pt x="60496" y="152296"/>
                  </a:cubicBezTo>
                  <a:cubicBezTo>
                    <a:pt x="60553" y="158080"/>
                    <a:pt x="60542" y="163865"/>
                    <a:pt x="60666" y="169648"/>
                  </a:cubicBezTo>
                  <a:cubicBezTo>
                    <a:pt x="60747" y="173458"/>
                    <a:pt x="60901" y="177266"/>
                    <a:pt x="60867" y="181079"/>
                  </a:cubicBezTo>
                  <a:cubicBezTo>
                    <a:pt x="60863" y="181603"/>
                    <a:pt x="60922" y="182129"/>
                    <a:pt x="60956" y="182653"/>
                  </a:cubicBezTo>
                  <a:cubicBezTo>
                    <a:pt x="61108" y="184969"/>
                    <a:pt x="61288" y="187283"/>
                    <a:pt x="61405" y="189600"/>
                  </a:cubicBezTo>
                  <a:cubicBezTo>
                    <a:pt x="61485" y="191175"/>
                    <a:pt x="61478" y="192754"/>
                    <a:pt x="61516" y="194330"/>
                  </a:cubicBezTo>
                  <a:cubicBezTo>
                    <a:pt x="61524" y="194669"/>
                    <a:pt x="61562" y="195005"/>
                    <a:pt x="61588" y="195369"/>
                  </a:cubicBezTo>
                  <a:cubicBezTo>
                    <a:pt x="62043" y="195316"/>
                    <a:pt x="62408" y="195275"/>
                    <a:pt x="62759" y="195235"/>
                  </a:cubicBezTo>
                  <a:cubicBezTo>
                    <a:pt x="62822" y="195486"/>
                    <a:pt x="62865" y="195653"/>
                    <a:pt x="62902" y="195805"/>
                  </a:cubicBezTo>
                  <a:cubicBezTo>
                    <a:pt x="63444" y="196093"/>
                    <a:pt x="64000" y="196150"/>
                    <a:pt x="64576" y="196145"/>
                  </a:cubicBezTo>
                  <a:cubicBezTo>
                    <a:pt x="66241" y="196132"/>
                    <a:pt x="67906" y="196135"/>
                    <a:pt x="69571" y="196125"/>
                  </a:cubicBezTo>
                  <a:cubicBezTo>
                    <a:pt x="70052" y="196122"/>
                    <a:pt x="70533" y="196105"/>
                    <a:pt x="71015" y="196075"/>
                  </a:cubicBezTo>
                  <a:cubicBezTo>
                    <a:pt x="71976" y="196019"/>
                    <a:pt x="72934" y="195922"/>
                    <a:pt x="73894" y="195891"/>
                  </a:cubicBezTo>
                  <a:cubicBezTo>
                    <a:pt x="74559" y="195870"/>
                    <a:pt x="75195" y="195808"/>
                    <a:pt x="75759" y="195455"/>
                  </a:cubicBezTo>
                  <a:cubicBezTo>
                    <a:pt x="76058" y="194288"/>
                    <a:pt x="76238" y="193130"/>
                    <a:pt x="76229" y="191943"/>
                  </a:cubicBezTo>
                  <a:cubicBezTo>
                    <a:pt x="76205" y="188526"/>
                    <a:pt x="76187" y="185108"/>
                    <a:pt x="76175" y="181691"/>
                  </a:cubicBezTo>
                  <a:cubicBezTo>
                    <a:pt x="76174" y="181210"/>
                    <a:pt x="76228" y="180729"/>
                    <a:pt x="76258" y="180249"/>
                  </a:cubicBezTo>
                  <a:cubicBezTo>
                    <a:pt x="76315" y="179332"/>
                    <a:pt x="76421" y="178415"/>
                    <a:pt x="76426" y="177497"/>
                  </a:cubicBezTo>
                  <a:cubicBezTo>
                    <a:pt x="76444" y="174124"/>
                    <a:pt x="76406" y="170750"/>
                    <a:pt x="76441" y="167376"/>
                  </a:cubicBezTo>
                  <a:cubicBezTo>
                    <a:pt x="76464" y="165281"/>
                    <a:pt x="76230" y="163169"/>
                    <a:pt x="76757" y="161099"/>
                  </a:cubicBezTo>
                  <a:cubicBezTo>
                    <a:pt x="76925" y="158304"/>
                    <a:pt x="77286" y="155519"/>
                    <a:pt x="77160" y="152708"/>
                  </a:cubicBezTo>
                  <a:cubicBezTo>
                    <a:pt x="77119" y="151790"/>
                    <a:pt x="77150" y="150868"/>
                    <a:pt x="77163" y="149948"/>
                  </a:cubicBezTo>
                  <a:cubicBezTo>
                    <a:pt x="77170" y="149555"/>
                    <a:pt x="77158" y="149147"/>
                    <a:pt x="77255" y="148773"/>
                  </a:cubicBezTo>
                  <a:cubicBezTo>
                    <a:pt x="77445" y="148039"/>
                    <a:pt x="77440" y="147299"/>
                    <a:pt x="77441" y="146555"/>
                  </a:cubicBezTo>
                  <a:cubicBezTo>
                    <a:pt x="77442" y="144715"/>
                    <a:pt x="77397" y="142874"/>
                    <a:pt x="77670" y="141044"/>
                  </a:cubicBezTo>
                  <a:cubicBezTo>
                    <a:pt x="77706" y="140804"/>
                    <a:pt x="77675" y="140552"/>
                    <a:pt x="77675" y="140022"/>
                  </a:cubicBezTo>
                  <a:cubicBezTo>
                    <a:pt x="77470" y="140429"/>
                    <a:pt x="77355" y="140572"/>
                    <a:pt x="77329" y="140730"/>
                  </a:cubicBezTo>
                  <a:cubicBezTo>
                    <a:pt x="77157" y="141763"/>
                    <a:pt x="76929" y="142797"/>
                    <a:pt x="76867" y="143837"/>
                  </a:cubicBezTo>
                  <a:cubicBezTo>
                    <a:pt x="76811" y="144752"/>
                    <a:pt x="76227" y="145169"/>
                    <a:pt x="75548" y="145430"/>
                  </a:cubicBezTo>
                  <a:cubicBezTo>
                    <a:pt x="74953" y="145658"/>
                    <a:pt x="74270" y="145730"/>
                    <a:pt x="73626" y="145742"/>
                  </a:cubicBezTo>
                  <a:cubicBezTo>
                    <a:pt x="71786" y="145779"/>
                    <a:pt x="69946" y="145756"/>
                    <a:pt x="68106" y="145744"/>
                  </a:cubicBezTo>
                  <a:cubicBezTo>
                    <a:pt x="67757" y="145743"/>
                    <a:pt x="67404" y="145722"/>
                    <a:pt x="67060" y="145659"/>
                  </a:cubicBezTo>
                  <a:cubicBezTo>
                    <a:pt x="65214" y="145330"/>
                    <a:pt x="63406" y="144835"/>
                    <a:pt x="61619" y="144261"/>
                  </a:cubicBezTo>
                  <a:cubicBezTo>
                    <a:pt x="61254" y="144143"/>
                    <a:pt x="60878" y="144061"/>
                    <a:pt x="60392" y="143931"/>
                  </a:cubicBezTo>
                  <a:close/>
                  <a:moveTo>
                    <a:pt x="87482" y="195900"/>
                  </a:moveTo>
                  <a:cubicBezTo>
                    <a:pt x="88913" y="196349"/>
                    <a:pt x="90355" y="196680"/>
                    <a:pt x="91828" y="196877"/>
                  </a:cubicBezTo>
                  <a:cubicBezTo>
                    <a:pt x="92608" y="196980"/>
                    <a:pt x="93380" y="197171"/>
                    <a:pt x="94162" y="197213"/>
                  </a:cubicBezTo>
                  <a:cubicBezTo>
                    <a:pt x="95474" y="197283"/>
                    <a:pt x="96790" y="197281"/>
                    <a:pt x="98104" y="197274"/>
                  </a:cubicBezTo>
                  <a:cubicBezTo>
                    <a:pt x="98490" y="197272"/>
                    <a:pt x="98932" y="197248"/>
                    <a:pt x="99246" y="197063"/>
                  </a:cubicBezTo>
                  <a:cubicBezTo>
                    <a:pt x="99683" y="196802"/>
                    <a:pt x="100078" y="196684"/>
                    <a:pt x="100586" y="196756"/>
                  </a:cubicBezTo>
                  <a:cubicBezTo>
                    <a:pt x="100957" y="196807"/>
                    <a:pt x="101254" y="196503"/>
                    <a:pt x="101273" y="196109"/>
                  </a:cubicBezTo>
                  <a:cubicBezTo>
                    <a:pt x="101291" y="195773"/>
                    <a:pt x="101309" y="195347"/>
                    <a:pt x="101129" y="195112"/>
                  </a:cubicBezTo>
                  <a:cubicBezTo>
                    <a:pt x="100796" y="194673"/>
                    <a:pt x="100823" y="194220"/>
                    <a:pt x="100819" y="193745"/>
                  </a:cubicBezTo>
                  <a:cubicBezTo>
                    <a:pt x="100811" y="193045"/>
                    <a:pt x="100886" y="192330"/>
                    <a:pt x="100774" y="191646"/>
                  </a:cubicBezTo>
                  <a:cubicBezTo>
                    <a:pt x="100460" y="189696"/>
                    <a:pt x="100261" y="187744"/>
                    <a:pt x="100307" y="185767"/>
                  </a:cubicBezTo>
                  <a:cubicBezTo>
                    <a:pt x="100316" y="185418"/>
                    <a:pt x="100268" y="185068"/>
                    <a:pt x="100244" y="184720"/>
                  </a:cubicBezTo>
                  <a:cubicBezTo>
                    <a:pt x="100182" y="183848"/>
                    <a:pt x="100091" y="182976"/>
                    <a:pt x="100065" y="182103"/>
                  </a:cubicBezTo>
                  <a:cubicBezTo>
                    <a:pt x="100031" y="180922"/>
                    <a:pt x="100022" y="179746"/>
                    <a:pt x="99877" y="178565"/>
                  </a:cubicBezTo>
                  <a:cubicBezTo>
                    <a:pt x="99673" y="176916"/>
                    <a:pt x="99603" y="175251"/>
                    <a:pt x="99475" y="173593"/>
                  </a:cubicBezTo>
                  <a:cubicBezTo>
                    <a:pt x="99458" y="173374"/>
                    <a:pt x="99438" y="173156"/>
                    <a:pt x="99416" y="172938"/>
                  </a:cubicBezTo>
                  <a:cubicBezTo>
                    <a:pt x="99227" y="171107"/>
                    <a:pt x="99081" y="169276"/>
                    <a:pt x="99113" y="167432"/>
                  </a:cubicBezTo>
                  <a:cubicBezTo>
                    <a:pt x="99127" y="166734"/>
                    <a:pt x="99039" y="166033"/>
                    <a:pt x="98992" y="165335"/>
                  </a:cubicBezTo>
                  <a:cubicBezTo>
                    <a:pt x="98865" y="163413"/>
                    <a:pt x="98639" y="161491"/>
                    <a:pt x="98630" y="159570"/>
                  </a:cubicBezTo>
                  <a:cubicBezTo>
                    <a:pt x="98608" y="154837"/>
                    <a:pt x="98691" y="150106"/>
                    <a:pt x="98726" y="145374"/>
                  </a:cubicBezTo>
                  <a:cubicBezTo>
                    <a:pt x="98730" y="145076"/>
                    <a:pt x="98696" y="144778"/>
                    <a:pt x="98676" y="144444"/>
                  </a:cubicBezTo>
                  <a:cubicBezTo>
                    <a:pt x="98357" y="144460"/>
                    <a:pt x="98094" y="144444"/>
                    <a:pt x="97842" y="144490"/>
                  </a:cubicBezTo>
                  <a:cubicBezTo>
                    <a:pt x="96290" y="144767"/>
                    <a:pt x="94739" y="145033"/>
                    <a:pt x="93151" y="144957"/>
                  </a:cubicBezTo>
                  <a:cubicBezTo>
                    <a:pt x="92893" y="144946"/>
                    <a:pt x="92631" y="145020"/>
                    <a:pt x="92370" y="145043"/>
                  </a:cubicBezTo>
                  <a:cubicBezTo>
                    <a:pt x="91762" y="145100"/>
                    <a:pt x="91152" y="145154"/>
                    <a:pt x="90541" y="145200"/>
                  </a:cubicBezTo>
                  <a:cubicBezTo>
                    <a:pt x="90237" y="145222"/>
                    <a:pt x="89911" y="145160"/>
                    <a:pt x="89628" y="145247"/>
                  </a:cubicBezTo>
                  <a:cubicBezTo>
                    <a:pt x="88180" y="145691"/>
                    <a:pt x="86695" y="145709"/>
                    <a:pt x="85204" y="145726"/>
                  </a:cubicBezTo>
                  <a:cubicBezTo>
                    <a:pt x="84918" y="145730"/>
                    <a:pt x="84633" y="145843"/>
                    <a:pt x="84336" y="145907"/>
                  </a:cubicBezTo>
                  <a:cubicBezTo>
                    <a:pt x="84309" y="146201"/>
                    <a:pt x="84268" y="146416"/>
                    <a:pt x="84274" y="146630"/>
                  </a:cubicBezTo>
                  <a:cubicBezTo>
                    <a:pt x="84308" y="147812"/>
                    <a:pt x="84339" y="148993"/>
                    <a:pt x="84397" y="150175"/>
                  </a:cubicBezTo>
                  <a:cubicBezTo>
                    <a:pt x="84454" y="151311"/>
                    <a:pt x="84579" y="152445"/>
                    <a:pt x="84607" y="153582"/>
                  </a:cubicBezTo>
                  <a:cubicBezTo>
                    <a:pt x="84652" y="155419"/>
                    <a:pt x="84654" y="157256"/>
                    <a:pt x="84789" y="159095"/>
                  </a:cubicBezTo>
                  <a:cubicBezTo>
                    <a:pt x="84933" y="161058"/>
                    <a:pt x="84878" y="163035"/>
                    <a:pt x="84927" y="165005"/>
                  </a:cubicBezTo>
                  <a:cubicBezTo>
                    <a:pt x="84944" y="165661"/>
                    <a:pt x="84959" y="166323"/>
                    <a:pt x="85066" y="166966"/>
                  </a:cubicBezTo>
                  <a:cubicBezTo>
                    <a:pt x="85296" y="168348"/>
                    <a:pt x="85594" y="169717"/>
                    <a:pt x="85845" y="171095"/>
                  </a:cubicBezTo>
                  <a:cubicBezTo>
                    <a:pt x="85922" y="171523"/>
                    <a:pt x="85937" y="171962"/>
                    <a:pt x="85985" y="172397"/>
                  </a:cubicBezTo>
                  <a:cubicBezTo>
                    <a:pt x="86200" y="174314"/>
                    <a:pt x="86277" y="176238"/>
                    <a:pt x="86235" y="178167"/>
                  </a:cubicBezTo>
                  <a:cubicBezTo>
                    <a:pt x="86234" y="178297"/>
                    <a:pt x="86228" y="178436"/>
                    <a:pt x="86268" y="178558"/>
                  </a:cubicBezTo>
                  <a:cubicBezTo>
                    <a:pt x="86562" y="179454"/>
                    <a:pt x="86470" y="180379"/>
                    <a:pt x="86502" y="181297"/>
                  </a:cubicBezTo>
                  <a:cubicBezTo>
                    <a:pt x="86516" y="181688"/>
                    <a:pt x="86566" y="182080"/>
                    <a:pt x="86587" y="182472"/>
                  </a:cubicBezTo>
                  <a:cubicBezTo>
                    <a:pt x="86636" y="183344"/>
                    <a:pt x="86686" y="184215"/>
                    <a:pt x="86715" y="185087"/>
                  </a:cubicBezTo>
                  <a:cubicBezTo>
                    <a:pt x="86740" y="185831"/>
                    <a:pt x="86662" y="186586"/>
                    <a:pt x="86765" y="187316"/>
                  </a:cubicBezTo>
                  <a:cubicBezTo>
                    <a:pt x="86925" y="188453"/>
                    <a:pt x="86932" y="189584"/>
                    <a:pt x="86908" y="190725"/>
                  </a:cubicBezTo>
                  <a:cubicBezTo>
                    <a:pt x="86889" y="191600"/>
                    <a:pt x="86953" y="192476"/>
                    <a:pt x="86935" y="193352"/>
                  </a:cubicBezTo>
                  <a:cubicBezTo>
                    <a:pt x="86918" y="194199"/>
                    <a:pt x="87073" y="194999"/>
                    <a:pt x="87482" y="195900"/>
                  </a:cubicBezTo>
                  <a:close/>
                  <a:moveTo>
                    <a:pt x="23791" y="60717"/>
                  </a:moveTo>
                  <a:cubicBezTo>
                    <a:pt x="23937" y="60917"/>
                    <a:pt x="24054" y="61091"/>
                    <a:pt x="24184" y="61256"/>
                  </a:cubicBezTo>
                  <a:cubicBezTo>
                    <a:pt x="25301" y="62666"/>
                    <a:pt x="26369" y="64108"/>
                    <a:pt x="27149" y="65742"/>
                  </a:cubicBezTo>
                  <a:cubicBezTo>
                    <a:pt x="27262" y="65977"/>
                    <a:pt x="27398" y="66205"/>
                    <a:pt x="27533" y="66429"/>
                  </a:cubicBezTo>
                  <a:cubicBezTo>
                    <a:pt x="28914" y="68718"/>
                    <a:pt x="30281" y="71014"/>
                    <a:pt x="31686" y="73287"/>
                  </a:cubicBezTo>
                  <a:cubicBezTo>
                    <a:pt x="32146" y="74029"/>
                    <a:pt x="32693" y="74717"/>
                    <a:pt x="33222" y="75413"/>
                  </a:cubicBezTo>
                  <a:cubicBezTo>
                    <a:pt x="33749" y="76110"/>
                    <a:pt x="34319" y="76778"/>
                    <a:pt x="34842" y="77481"/>
                  </a:cubicBezTo>
                  <a:cubicBezTo>
                    <a:pt x="35390" y="78218"/>
                    <a:pt x="35882" y="78997"/>
                    <a:pt x="36439" y="79728"/>
                  </a:cubicBezTo>
                  <a:cubicBezTo>
                    <a:pt x="37739" y="81433"/>
                    <a:pt x="39053" y="83128"/>
                    <a:pt x="40383" y="84811"/>
                  </a:cubicBezTo>
                  <a:cubicBezTo>
                    <a:pt x="40678" y="85187"/>
                    <a:pt x="41010" y="85561"/>
                    <a:pt x="41395" y="85835"/>
                  </a:cubicBezTo>
                  <a:cubicBezTo>
                    <a:pt x="41835" y="86147"/>
                    <a:pt x="42199" y="86507"/>
                    <a:pt x="42495" y="86944"/>
                  </a:cubicBezTo>
                  <a:cubicBezTo>
                    <a:pt x="42830" y="87437"/>
                    <a:pt x="43321" y="87718"/>
                    <a:pt x="43834" y="87965"/>
                  </a:cubicBezTo>
                  <a:cubicBezTo>
                    <a:pt x="44205" y="88143"/>
                    <a:pt x="44602" y="88170"/>
                    <a:pt x="44979" y="87983"/>
                  </a:cubicBezTo>
                  <a:cubicBezTo>
                    <a:pt x="46507" y="87228"/>
                    <a:pt x="48072" y="86552"/>
                    <a:pt x="49284" y="85264"/>
                  </a:cubicBezTo>
                  <a:cubicBezTo>
                    <a:pt x="50032" y="84470"/>
                    <a:pt x="50631" y="83537"/>
                    <a:pt x="51524" y="82876"/>
                  </a:cubicBezTo>
                  <a:cubicBezTo>
                    <a:pt x="51690" y="82754"/>
                    <a:pt x="51788" y="82528"/>
                    <a:pt x="51889" y="82336"/>
                  </a:cubicBezTo>
                  <a:cubicBezTo>
                    <a:pt x="52395" y="81368"/>
                    <a:pt x="52860" y="80378"/>
                    <a:pt x="53401" y="79428"/>
                  </a:cubicBezTo>
                  <a:cubicBezTo>
                    <a:pt x="53914" y="78525"/>
                    <a:pt x="54215" y="77482"/>
                    <a:pt x="55092" y="76809"/>
                  </a:cubicBezTo>
                  <a:cubicBezTo>
                    <a:pt x="55221" y="76709"/>
                    <a:pt x="55284" y="76519"/>
                    <a:pt x="55370" y="76366"/>
                  </a:cubicBezTo>
                  <a:cubicBezTo>
                    <a:pt x="55819" y="75564"/>
                    <a:pt x="56298" y="74776"/>
                    <a:pt x="56708" y="73954"/>
                  </a:cubicBezTo>
                  <a:cubicBezTo>
                    <a:pt x="57216" y="72935"/>
                    <a:pt x="57538" y="71874"/>
                    <a:pt x="57535" y="70697"/>
                  </a:cubicBezTo>
                  <a:cubicBezTo>
                    <a:pt x="57527" y="67632"/>
                    <a:pt x="57493" y="64565"/>
                    <a:pt x="58008" y="61521"/>
                  </a:cubicBezTo>
                  <a:cubicBezTo>
                    <a:pt x="58302" y="59793"/>
                    <a:pt x="58243" y="59784"/>
                    <a:pt x="59599" y="58526"/>
                  </a:cubicBezTo>
                  <a:cubicBezTo>
                    <a:pt x="59759" y="58378"/>
                    <a:pt x="59913" y="58222"/>
                    <a:pt x="60058" y="58059"/>
                  </a:cubicBezTo>
                  <a:cubicBezTo>
                    <a:pt x="60618" y="57432"/>
                    <a:pt x="61221" y="56870"/>
                    <a:pt x="62166" y="56756"/>
                  </a:cubicBezTo>
                  <a:cubicBezTo>
                    <a:pt x="62166" y="56053"/>
                    <a:pt x="62197" y="55399"/>
                    <a:pt x="62161" y="54749"/>
                  </a:cubicBezTo>
                  <a:cubicBezTo>
                    <a:pt x="62094" y="53554"/>
                    <a:pt x="62243" y="52387"/>
                    <a:pt x="62524" y="51232"/>
                  </a:cubicBezTo>
                  <a:cubicBezTo>
                    <a:pt x="62689" y="50551"/>
                    <a:pt x="62847" y="49867"/>
                    <a:pt x="63037" y="49193"/>
                  </a:cubicBezTo>
                  <a:cubicBezTo>
                    <a:pt x="63881" y="46187"/>
                    <a:pt x="64924" y="43270"/>
                    <a:pt x="66837" y="40742"/>
                  </a:cubicBezTo>
                  <a:cubicBezTo>
                    <a:pt x="66863" y="40708"/>
                    <a:pt x="66806" y="40610"/>
                    <a:pt x="66771" y="40476"/>
                  </a:cubicBezTo>
                  <a:cubicBezTo>
                    <a:pt x="66558" y="40545"/>
                    <a:pt x="66355" y="40602"/>
                    <a:pt x="66159" y="40677"/>
                  </a:cubicBezTo>
                  <a:cubicBezTo>
                    <a:pt x="64604" y="41271"/>
                    <a:pt x="63055" y="41881"/>
                    <a:pt x="61496" y="42461"/>
                  </a:cubicBezTo>
                  <a:cubicBezTo>
                    <a:pt x="59960" y="43032"/>
                    <a:pt x="58589" y="43876"/>
                    <a:pt x="57276" y="44840"/>
                  </a:cubicBezTo>
                  <a:cubicBezTo>
                    <a:pt x="56022" y="45760"/>
                    <a:pt x="55164" y="46928"/>
                    <a:pt x="54801" y="48441"/>
                  </a:cubicBezTo>
                  <a:cubicBezTo>
                    <a:pt x="54465" y="49847"/>
                    <a:pt x="54100" y="51247"/>
                    <a:pt x="53840" y="52666"/>
                  </a:cubicBezTo>
                  <a:cubicBezTo>
                    <a:pt x="53551" y="54223"/>
                    <a:pt x="53260" y="55764"/>
                    <a:pt x="52392" y="57128"/>
                  </a:cubicBezTo>
                  <a:cubicBezTo>
                    <a:pt x="52300" y="57273"/>
                    <a:pt x="52273" y="57456"/>
                    <a:pt x="52212" y="57620"/>
                  </a:cubicBezTo>
                  <a:cubicBezTo>
                    <a:pt x="51508" y="59507"/>
                    <a:pt x="50819" y="61399"/>
                    <a:pt x="50087" y="63277"/>
                  </a:cubicBezTo>
                  <a:cubicBezTo>
                    <a:pt x="49934" y="63668"/>
                    <a:pt x="49620" y="63998"/>
                    <a:pt x="49380" y="64356"/>
                  </a:cubicBezTo>
                  <a:cubicBezTo>
                    <a:pt x="48608" y="64428"/>
                    <a:pt x="48476" y="65061"/>
                    <a:pt x="48241" y="65625"/>
                  </a:cubicBezTo>
                  <a:cubicBezTo>
                    <a:pt x="48041" y="66108"/>
                    <a:pt x="47851" y="66616"/>
                    <a:pt x="47542" y="67027"/>
                  </a:cubicBezTo>
                  <a:cubicBezTo>
                    <a:pt x="46667" y="68186"/>
                    <a:pt x="45991" y="69453"/>
                    <a:pt x="45353" y="70745"/>
                  </a:cubicBezTo>
                  <a:cubicBezTo>
                    <a:pt x="45236" y="70980"/>
                    <a:pt x="45135" y="71226"/>
                    <a:pt x="44990" y="71444"/>
                  </a:cubicBezTo>
                  <a:cubicBezTo>
                    <a:pt x="44699" y="71880"/>
                    <a:pt x="44350" y="71934"/>
                    <a:pt x="43593" y="71672"/>
                  </a:cubicBezTo>
                  <a:cubicBezTo>
                    <a:pt x="43660" y="71431"/>
                    <a:pt x="43728" y="71186"/>
                    <a:pt x="43826" y="70831"/>
                  </a:cubicBezTo>
                  <a:cubicBezTo>
                    <a:pt x="43478" y="70372"/>
                    <a:pt x="43097" y="69851"/>
                    <a:pt x="42692" y="69350"/>
                  </a:cubicBezTo>
                  <a:cubicBezTo>
                    <a:pt x="42114" y="68636"/>
                    <a:pt x="41504" y="67948"/>
                    <a:pt x="40932" y="67230"/>
                  </a:cubicBezTo>
                  <a:cubicBezTo>
                    <a:pt x="40495" y="66683"/>
                    <a:pt x="40146" y="66054"/>
                    <a:pt x="39665" y="65555"/>
                  </a:cubicBezTo>
                  <a:cubicBezTo>
                    <a:pt x="38810" y="64671"/>
                    <a:pt x="38083" y="63702"/>
                    <a:pt x="37422" y="62670"/>
                  </a:cubicBezTo>
                  <a:cubicBezTo>
                    <a:pt x="36646" y="61457"/>
                    <a:pt x="35952" y="60180"/>
                    <a:pt x="34855" y="59201"/>
                  </a:cubicBezTo>
                  <a:cubicBezTo>
                    <a:pt x="34761" y="59116"/>
                    <a:pt x="34712" y="58983"/>
                    <a:pt x="34638" y="58873"/>
                  </a:cubicBezTo>
                  <a:cubicBezTo>
                    <a:pt x="33963" y="57851"/>
                    <a:pt x="33296" y="56827"/>
                    <a:pt x="32609" y="55813"/>
                  </a:cubicBezTo>
                  <a:cubicBezTo>
                    <a:pt x="32474" y="55615"/>
                    <a:pt x="32267" y="55465"/>
                    <a:pt x="32086" y="55284"/>
                  </a:cubicBezTo>
                  <a:cubicBezTo>
                    <a:pt x="31289" y="55796"/>
                    <a:pt x="30593" y="56333"/>
                    <a:pt x="29706" y="56525"/>
                  </a:cubicBezTo>
                  <a:cubicBezTo>
                    <a:pt x="29429" y="56587"/>
                    <a:pt x="29188" y="56837"/>
                    <a:pt x="28944" y="57017"/>
                  </a:cubicBezTo>
                  <a:cubicBezTo>
                    <a:pt x="27884" y="57793"/>
                    <a:pt x="26834" y="58581"/>
                    <a:pt x="25771" y="59350"/>
                  </a:cubicBezTo>
                  <a:cubicBezTo>
                    <a:pt x="25142" y="59805"/>
                    <a:pt x="24494" y="60234"/>
                    <a:pt x="23791" y="60717"/>
                  </a:cubicBezTo>
                  <a:close/>
                  <a:moveTo>
                    <a:pt x="64198" y="17163"/>
                  </a:moveTo>
                  <a:cubicBezTo>
                    <a:pt x="63993" y="17778"/>
                    <a:pt x="63985" y="18342"/>
                    <a:pt x="63993" y="18909"/>
                  </a:cubicBezTo>
                  <a:cubicBezTo>
                    <a:pt x="63997" y="19259"/>
                    <a:pt x="64018" y="19610"/>
                    <a:pt x="64000" y="19959"/>
                  </a:cubicBezTo>
                  <a:cubicBezTo>
                    <a:pt x="63917" y="21535"/>
                    <a:pt x="64023" y="23100"/>
                    <a:pt x="64189" y="24668"/>
                  </a:cubicBezTo>
                  <a:cubicBezTo>
                    <a:pt x="64395" y="26637"/>
                    <a:pt x="64909" y="28542"/>
                    <a:pt x="65348" y="30459"/>
                  </a:cubicBezTo>
                  <a:cubicBezTo>
                    <a:pt x="65865" y="32721"/>
                    <a:pt x="67356" y="34296"/>
                    <a:pt x="69260" y="35521"/>
                  </a:cubicBezTo>
                  <a:cubicBezTo>
                    <a:pt x="70432" y="35869"/>
                    <a:pt x="71584" y="36311"/>
                    <a:pt x="72779" y="36542"/>
                  </a:cubicBezTo>
                  <a:cubicBezTo>
                    <a:pt x="74637" y="36902"/>
                    <a:pt x="76534" y="36780"/>
                    <a:pt x="78418" y="36772"/>
                  </a:cubicBezTo>
                  <a:cubicBezTo>
                    <a:pt x="78679" y="36771"/>
                    <a:pt x="78956" y="36769"/>
                    <a:pt x="79194" y="36680"/>
                  </a:cubicBezTo>
                  <a:cubicBezTo>
                    <a:pt x="81425" y="35852"/>
                    <a:pt x="83617" y="34962"/>
                    <a:pt x="84988" y="32835"/>
                  </a:cubicBezTo>
                  <a:cubicBezTo>
                    <a:pt x="85035" y="32761"/>
                    <a:pt x="85091" y="32689"/>
                    <a:pt x="85160" y="32638"/>
                  </a:cubicBezTo>
                  <a:cubicBezTo>
                    <a:pt x="85825" y="32146"/>
                    <a:pt x="86115" y="31417"/>
                    <a:pt x="86443" y="30697"/>
                  </a:cubicBezTo>
                  <a:cubicBezTo>
                    <a:pt x="87091" y="29275"/>
                    <a:pt x="87331" y="27753"/>
                    <a:pt x="87430" y="26232"/>
                  </a:cubicBezTo>
                  <a:cubicBezTo>
                    <a:pt x="87551" y="24310"/>
                    <a:pt x="87500" y="22377"/>
                    <a:pt x="87201" y="20461"/>
                  </a:cubicBezTo>
                  <a:cubicBezTo>
                    <a:pt x="87089" y="19750"/>
                    <a:pt x="86815" y="19142"/>
                    <a:pt x="86288" y="18626"/>
                  </a:cubicBezTo>
                  <a:cubicBezTo>
                    <a:pt x="85433" y="17784"/>
                    <a:pt x="84436" y="17159"/>
                    <a:pt x="83368" y="16648"/>
                  </a:cubicBezTo>
                  <a:cubicBezTo>
                    <a:pt x="81593" y="15797"/>
                    <a:pt x="79791" y="15006"/>
                    <a:pt x="78278" y="13703"/>
                  </a:cubicBezTo>
                  <a:cubicBezTo>
                    <a:pt x="78221" y="13654"/>
                    <a:pt x="78114" y="13659"/>
                    <a:pt x="78167" y="13672"/>
                  </a:cubicBezTo>
                  <a:cubicBezTo>
                    <a:pt x="76532" y="14125"/>
                    <a:pt x="75014" y="14542"/>
                    <a:pt x="73498" y="14965"/>
                  </a:cubicBezTo>
                  <a:cubicBezTo>
                    <a:pt x="71940" y="15399"/>
                    <a:pt x="70394" y="15884"/>
                    <a:pt x="68821" y="16258"/>
                  </a:cubicBezTo>
                  <a:cubicBezTo>
                    <a:pt x="67296" y="16620"/>
                    <a:pt x="65743" y="16865"/>
                    <a:pt x="64198" y="17163"/>
                  </a:cubicBezTo>
                  <a:close/>
                  <a:moveTo>
                    <a:pt x="88112" y="21034"/>
                  </a:moveTo>
                  <a:cubicBezTo>
                    <a:pt x="88798" y="21060"/>
                    <a:pt x="89001" y="20668"/>
                    <a:pt x="89187" y="20275"/>
                  </a:cubicBezTo>
                  <a:cubicBezTo>
                    <a:pt x="89599" y="19405"/>
                    <a:pt x="89977" y="18521"/>
                    <a:pt x="90404" y="17660"/>
                  </a:cubicBezTo>
                  <a:cubicBezTo>
                    <a:pt x="90762" y="16937"/>
                    <a:pt x="90977" y="16200"/>
                    <a:pt x="90922" y="15385"/>
                  </a:cubicBezTo>
                  <a:cubicBezTo>
                    <a:pt x="90882" y="14818"/>
                    <a:pt x="90854" y="14244"/>
                    <a:pt x="90889" y="13677"/>
                  </a:cubicBezTo>
                  <a:cubicBezTo>
                    <a:pt x="90946" y="12780"/>
                    <a:pt x="90734" y="11954"/>
                    <a:pt x="90430" y="11122"/>
                  </a:cubicBezTo>
                  <a:cubicBezTo>
                    <a:pt x="90117" y="10265"/>
                    <a:pt x="89757" y="9424"/>
                    <a:pt x="89720" y="8474"/>
                  </a:cubicBezTo>
                  <a:cubicBezTo>
                    <a:pt x="89700" y="7909"/>
                    <a:pt x="89387" y="7393"/>
                    <a:pt x="88899" y="7034"/>
                  </a:cubicBezTo>
                  <a:cubicBezTo>
                    <a:pt x="88335" y="6618"/>
                    <a:pt x="87786" y="6181"/>
                    <a:pt x="87201" y="5796"/>
                  </a:cubicBezTo>
                  <a:cubicBezTo>
                    <a:pt x="86532" y="5355"/>
                    <a:pt x="86225" y="4799"/>
                    <a:pt x="86514" y="4017"/>
                  </a:cubicBezTo>
                  <a:cubicBezTo>
                    <a:pt x="86826" y="3168"/>
                    <a:pt x="86416" y="2561"/>
                    <a:pt x="85823" y="2074"/>
                  </a:cubicBezTo>
                  <a:cubicBezTo>
                    <a:pt x="85280" y="1629"/>
                    <a:pt x="84644" y="1328"/>
                    <a:pt x="83921" y="1240"/>
                  </a:cubicBezTo>
                  <a:cubicBezTo>
                    <a:pt x="83098" y="1142"/>
                    <a:pt x="82269" y="1057"/>
                    <a:pt x="81462" y="883"/>
                  </a:cubicBezTo>
                  <a:cubicBezTo>
                    <a:pt x="80588" y="696"/>
                    <a:pt x="79722" y="726"/>
                    <a:pt x="78847" y="784"/>
                  </a:cubicBezTo>
                  <a:cubicBezTo>
                    <a:pt x="77973" y="842"/>
                    <a:pt x="77100" y="949"/>
                    <a:pt x="76226" y="955"/>
                  </a:cubicBezTo>
                  <a:cubicBezTo>
                    <a:pt x="74908" y="964"/>
                    <a:pt x="73609" y="1112"/>
                    <a:pt x="72308" y="1312"/>
                  </a:cubicBezTo>
                  <a:cubicBezTo>
                    <a:pt x="69779" y="1699"/>
                    <a:pt x="67253" y="1721"/>
                    <a:pt x="64747" y="1110"/>
                  </a:cubicBezTo>
                  <a:cubicBezTo>
                    <a:pt x="64283" y="997"/>
                    <a:pt x="63814" y="886"/>
                    <a:pt x="63342" y="820"/>
                  </a:cubicBezTo>
                  <a:cubicBezTo>
                    <a:pt x="62821" y="748"/>
                    <a:pt x="62444" y="1015"/>
                    <a:pt x="62419" y="1513"/>
                  </a:cubicBezTo>
                  <a:cubicBezTo>
                    <a:pt x="62358" y="2734"/>
                    <a:pt x="62213" y="3981"/>
                    <a:pt x="63079" y="5032"/>
                  </a:cubicBezTo>
                  <a:cubicBezTo>
                    <a:pt x="63132" y="5101"/>
                    <a:pt x="63178" y="5177"/>
                    <a:pt x="63211" y="5258"/>
                  </a:cubicBezTo>
                  <a:cubicBezTo>
                    <a:pt x="63371" y="5613"/>
                    <a:pt x="63163" y="5983"/>
                    <a:pt x="62752" y="6005"/>
                  </a:cubicBezTo>
                  <a:cubicBezTo>
                    <a:pt x="62183" y="6036"/>
                    <a:pt x="61614" y="6018"/>
                    <a:pt x="61044" y="6032"/>
                  </a:cubicBezTo>
                  <a:cubicBezTo>
                    <a:pt x="60695" y="6041"/>
                    <a:pt x="60336" y="6022"/>
                    <a:pt x="60000" y="6097"/>
                  </a:cubicBezTo>
                  <a:cubicBezTo>
                    <a:pt x="59325" y="6246"/>
                    <a:pt x="59152" y="6674"/>
                    <a:pt x="59511" y="7256"/>
                  </a:cubicBezTo>
                  <a:cubicBezTo>
                    <a:pt x="59671" y="7514"/>
                    <a:pt x="59874" y="7745"/>
                    <a:pt x="60063" y="7984"/>
                  </a:cubicBezTo>
                  <a:cubicBezTo>
                    <a:pt x="60591" y="8650"/>
                    <a:pt x="60464" y="9067"/>
                    <a:pt x="59649" y="9322"/>
                  </a:cubicBezTo>
                  <a:cubicBezTo>
                    <a:pt x="59481" y="9372"/>
                    <a:pt x="59309" y="9408"/>
                    <a:pt x="59135" y="9433"/>
                  </a:cubicBezTo>
                  <a:cubicBezTo>
                    <a:pt x="58392" y="9545"/>
                    <a:pt x="57875" y="10015"/>
                    <a:pt x="57402" y="10544"/>
                  </a:cubicBezTo>
                  <a:cubicBezTo>
                    <a:pt x="57015" y="10979"/>
                    <a:pt x="57051" y="11419"/>
                    <a:pt x="57555" y="11767"/>
                  </a:cubicBezTo>
                  <a:cubicBezTo>
                    <a:pt x="58563" y="12462"/>
                    <a:pt x="59598" y="13119"/>
                    <a:pt x="60627" y="13782"/>
                  </a:cubicBezTo>
                  <a:cubicBezTo>
                    <a:pt x="61139" y="14111"/>
                    <a:pt x="61245" y="14292"/>
                    <a:pt x="61114" y="14855"/>
                  </a:cubicBezTo>
                  <a:cubicBezTo>
                    <a:pt x="60998" y="15351"/>
                    <a:pt x="60849" y="15838"/>
                    <a:pt x="60716" y="16330"/>
                  </a:cubicBezTo>
                  <a:cubicBezTo>
                    <a:pt x="60916" y="16421"/>
                    <a:pt x="61031" y="16514"/>
                    <a:pt x="61148" y="16520"/>
                  </a:cubicBezTo>
                  <a:cubicBezTo>
                    <a:pt x="63082" y="16625"/>
                    <a:pt x="65003" y="16614"/>
                    <a:pt x="66843" y="15865"/>
                  </a:cubicBezTo>
                  <a:cubicBezTo>
                    <a:pt x="67242" y="15702"/>
                    <a:pt x="67673" y="15577"/>
                    <a:pt x="68100" y="15538"/>
                  </a:cubicBezTo>
                  <a:cubicBezTo>
                    <a:pt x="69544" y="15403"/>
                    <a:pt x="70963" y="15146"/>
                    <a:pt x="72334" y="14678"/>
                  </a:cubicBezTo>
                  <a:cubicBezTo>
                    <a:pt x="73453" y="14298"/>
                    <a:pt x="74539" y="13829"/>
                    <a:pt x="75707" y="13598"/>
                  </a:cubicBezTo>
                  <a:cubicBezTo>
                    <a:pt x="75997" y="13540"/>
                    <a:pt x="76259" y="13340"/>
                    <a:pt x="76540" y="13219"/>
                  </a:cubicBezTo>
                  <a:cubicBezTo>
                    <a:pt x="77329" y="12876"/>
                    <a:pt x="78127" y="12562"/>
                    <a:pt x="78974" y="12528"/>
                  </a:cubicBezTo>
                  <a:cubicBezTo>
                    <a:pt x="79099" y="12904"/>
                    <a:pt x="79136" y="13223"/>
                    <a:pt x="79300" y="13452"/>
                  </a:cubicBezTo>
                  <a:cubicBezTo>
                    <a:pt x="79471" y="13692"/>
                    <a:pt x="79742" y="13886"/>
                    <a:pt x="80008" y="14028"/>
                  </a:cubicBezTo>
                  <a:cubicBezTo>
                    <a:pt x="81050" y="14584"/>
                    <a:pt x="82086" y="15157"/>
                    <a:pt x="83164" y="15634"/>
                  </a:cubicBezTo>
                  <a:cubicBezTo>
                    <a:pt x="83890" y="15956"/>
                    <a:pt x="84593" y="16292"/>
                    <a:pt x="85235" y="16755"/>
                  </a:cubicBezTo>
                  <a:cubicBezTo>
                    <a:pt x="85801" y="17162"/>
                    <a:pt x="86386" y="17544"/>
                    <a:pt x="86951" y="17952"/>
                  </a:cubicBezTo>
                  <a:cubicBezTo>
                    <a:pt x="87658" y="18464"/>
                    <a:pt x="88124" y="19106"/>
                    <a:pt x="88059" y="20040"/>
                  </a:cubicBezTo>
                  <a:cubicBezTo>
                    <a:pt x="88039" y="20341"/>
                    <a:pt x="88090" y="20647"/>
                    <a:pt x="88112" y="21034"/>
                  </a:cubicBezTo>
                  <a:close/>
                  <a:moveTo>
                    <a:pt x="75619" y="196975"/>
                  </a:moveTo>
                  <a:cubicBezTo>
                    <a:pt x="75217" y="197033"/>
                    <a:pt x="74967" y="197086"/>
                    <a:pt x="74713" y="197105"/>
                  </a:cubicBezTo>
                  <a:cubicBezTo>
                    <a:pt x="74414" y="197127"/>
                    <a:pt x="74081" y="197205"/>
                    <a:pt x="73821" y="197107"/>
                  </a:cubicBezTo>
                  <a:cubicBezTo>
                    <a:pt x="73209" y="196877"/>
                    <a:pt x="72610" y="196975"/>
                    <a:pt x="72003" y="197041"/>
                  </a:cubicBezTo>
                  <a:cubicBezTo>
                    <a:pt x="71570" y="197088"/>
                    <a:pt x="71135" y="197222"/>
                    <a:pt x="70704" y="197211"/>
                  </a:cubicBezTo>
                  <a:cubicBezTo>
                    <a:pt x="67866" y="197142"/>
                    <a:pt x="65010" y="197466"/>
                    <a:pt x="62190" y="196914"/>
                  </a:cubicBezTo>
                  <a:cubicBezTo>
                    <a:pt x="61503" y="196781"/>
                    <a:pt x="60914" y="196906"/>
                    <a:pt x="60297" y="197202"/>
                  </a:cubicBezTo>
                  <a:cubicBezTo>
                    <a:pt x="59152" y="197753"/>
                    <a:pt x="57949" y="198144"/>
                    <a:pt x="56703" y="198427"/>
                  </a:cubicBezTo>
                  <a:cubicBezTo>
                    <a:pt x="55850" y="198621"/>
                    <a:pt x="55022" y="198912"/>
                    <a:pt x="54236" y="199295"/>
                  </a:cubicBezTo>
                  <a:cubicBezTo>
                    <a:pt x="53284" y="199759"/>
                    <a:pt x="52282" y="200059"/>
                    <a:pt x="51289" y="200390"/>
                  </a:cubicBezTo>
                  <a:cubicBezTo>
                    <a:pt x="50370" y="200695"/>
                    <a:pt x="49421" y="200810"/>
                    <a:pt x="48444" y="200813"/>
                  </a:cubicBezTo>
                  <a:cubicBezTo>
                    <a:pt x="47268" y="200816"/>
                    <a:pt x="46091" y="200933"/>
                    <a:pt x="44894" y="201003"/>
                  </a:cubicBezTo>
                  <a:cubicBezTo>
                    <a:pt x="44785" y="201286"/>
                    <a:pt x="44614" y="201528"/>
                    <a:pt x="44619" y="201765"/>
                  </a:cubicBezTo>
                  <a:cubicBezTo>
                    <a:pt x="44634" y="202753"/>
                    <a:pt x="44961" y="203698"/>
                    <a:pt x="45568" y="204429"/>
                  </a:cubicBezTo>
                  <a:cubicBezTo>
                    <a:pt x="46262" y="205264"/>
                    <a:pt x="47130" y="205980"/>
                    <a:pt x="48339" y="205996"/>
                  </a:cubicBezTo>
                  <a:cubicBezTo>
                    <a:pt x="48469" y="205998"/>
                    <a:pt x="48603" y="206007"/>
                    <a:pt x="48728" y="206039"/>
                  </a:cubicBezTo>
                  <a:cubicBezTo>
                    <a:pt x="50453" y="206476"/>
                    <a:pt x="52220" y="206456"/>
                    <a:pt x="53949" y="206265"/>
                  </a:cubicBezTo>
                  <a:cubicBezTo>
                    <a:pt x="55261" y="206121"/>
                    <a:pt x="56564" y="206108"/>
                    <a:pt x="57873" y="206046"/>
                  </a:cubicBezTo>
                  <a:cubicBezTo>
                    <a:pt x="59444" y="205972"/>
                    <a:pt x="61012" y="205848"/>
                    <a:pt x="62581" y="205742"/>
                  </a:cubicBezTo>
                  <a:cubicBezTo>
                    <a:pt x="62711" y="205733"/>
                    <a:pt x="62842" y="205705"/>
                    <a:pt x="62968" y="205674"/>
                  </a:cubicBezTo>
                  <a:cubicBezTo>
                    <a:pt x="64330" y="205353"/>
                    <a:pt x="65705" y="205129"/>
                    <a:pt x="67107" y="205090"/>
                  </a:cubicBezTo>
                  <a:cubicBezTo>
                    <a:pt x="67413" y="205081"/>
                    <a:pt x="67718" y="205049"/>
                    <a:pt x="68021" y="205015"/>
                  </a:cubicBezTo>
                  <a:cubicBezTo>
                    <a:pt x="69497" y="204850"/>
                    <a:pt x="70965" y="204650"/>
                    <a:pt x="72417" y="204318"/>
                  </a:cubicBezTo>
                  <a:cubicBezTo>
                    <a:pt x="73136" y="204154"/>
                    <a:pt x="73885" y="204126"/>
                    <a:pt x="74620" y="204032"/>
                  </a:cubicBezTo>
                  <a:cubicBezTo>
                    <a:pt x="74792" y="204010"/>
                    <a:pt x="74969" y="203989"/>
                    <a:pt x="75133" y="203935"/>
                  </a:cubicBezTo>
                  <a:cubicBezTo>
                    <a:pt x="75397" y="203847"/>
                    <a:pt x="75586" y="203666"/>
                    <a:pt x="75622" y="203376"/>
                  </a:cubicBezTo>
                  <a:cubicBezTo>
                    <a:pt x="75649" y="203159"/>
                    <a:pt x="75654" y="202940"/>
                    <a:pt x="75661" y="202721"/>
                  </a:cubicBezTo>
                  <a:cubicBezTo>
                    <a:pt x="75703" y="201101"/>
                    <a:pt x="75750" y="199480"/>
                    <a:pt x="75779" y="197860"/>
                  </a:cubicBezTo>
                  <a:cubicBezTo>
                    <a:pt x="75783" y="197611"/>
                    <a:pt x="75691" y="197359"/>
                    <a:pt x="75619" y="196975"/>
                  </a:cubicBezTo>
                  <a:close/>
                  <a:moveTo>
                    <a:pt x="85567" y="112365"/>
                  </a:moveTo>
                  <a:cubicBezTo>
                    <a:pt x="85631" y="113134"/>
                    <a:pt x="85677" y="113781"/>
                    <a:pt x="85739" y="114428"/>
                  </a:cubicBezTo>
                  <a:cubicBezTo>
                    <a:pt x="85924" y="116390"/>
                    <a:pt x="86167" y="118346"/>
                    <a:pt x="86289" y="120311"/>
                  </a:cubicBezTo>
                  <a:cubicBezTo>
                    <a:pt x="86442" y="122762"/>
                    <a:pt x="86740" y="125192"/>
                    <a:pt x="87090" y="127616"/>
                  </a:cubicBezTo>
                  <a:cubicBezTo>
                    <a:pt x="87209" y="128443"/>
                    <a:pt x="87515" y="129230"/>
                    <a:pt x="87983" y="129921"/>
                  </a:cubicBezTo>
                  <a:cubicBezTo>
                    <a:pt x="88330" y="130435"/>
                    <a:pt x="88776" y="130752"/>
                    <a:pt x="89382" y="130762"/>
                  </a:cubicBezTo>
                  <a:cubicBezTo>
                    <a:pt x="90257" y="130775"/>
                    <a:pt x="91137" y="130781"/>
                    <a:pt x="92008" y="130703"/>
                  </a:cubicBezTo>
                  <a:cubicBezTo>
                    <a:pt x="93093" y="130607"/>
                    <a:pt x="94167" y="130402"/>
                    <a:pt x="95251" y="130279"/>
                  </a:cubicBezTo>
                  <a:cubicBezTo>
                    <a:pt x="96614" y="130127"/>
                    <a:pt x="97860" y="129682"/>
                    <a:pt x="98988" y="128946"/>
                  </a:cubicBezTo>
                  <a:lnTo>
                    <a:pt x="98988" y="125816"/>
                  </a:lnTo>
                  <a:cubicBezTo>
                    <a:pt x="98707" y="125791"/>
                    <a:pt x="98458" y="125766"/>
                    <a:pt x="98206" y="125747"/>
                  </a:cubicBezTo>
                  <a:cubicBezTo>
                    <a:pt x="97204" y="125673"/>
                    <a:pt x="96201" y="125611"/>
                    <a:pt x="95200" y="125523"/>
                  </a:cubicBezTo>
                  <a:cubicBezTo>
                    <a:pt x="94645" y="125476"/>
                    <a:pt x="94404" y="125201"/>
                    <a:pt x="94484" y="124663"/>
                  </a:cubicBezTo>
                  <a:cubicBezTo>
                    <a:pt x="94556" y="124190"/>
                    <a:pt x="94682" y="123721"/>
                    <a:pt x="94830" y="123266"/>
                  </a:cubicBezTo>
                  <a:cubicBezTo>
                    <a:pt x="95072" y="122517"/>
                    <a:pt x="95368" y="121787"/>
                    <a:pt x="95610" y="121037"/>
                  </a:cubicBezTo>
                  <a:cubicBezTo>
                    <a:pt x="95974" y="119917"/>
                    <a:pt x="96346" y="118796"/>
                    <a:pt x="96641" y="117656"/>
                  </a:cubicBezTo>
                  <a:cubicBezTo>
                    <a:pt x="96778" y="117125"/>
                    <a:pt x="96998" y="116579"/>
                    <a:pt x="96889" y="115894"/>
                  </a:cubicBezTo>
                  <a:cubicBezTo>
                    <a:pt x="96360" y="116343"/>
                    <a:pt x="95887" y="116709"/>
                    <a:pt x="95508" y="117197"/>
                  </a:cubicBezTo>
                  <a:cubicBezTo>
                    <a:pt x="95135" y="117676"/>
                    <a:pt x="94699" y="118103"/>
                    <a:pt x="94277" y="118568"/>
                  </a:cubicBezTo>
                  <a:cubicBezTo>
                    <a:pt x="94039" y="118497"/>
                    <a:pt x="93834" y="118436"/>
                    <a:pt x="93628" y="118376"/>
                  </a:cubicBezTo>
                  <a:cubicBezTo>
                    <a:pt x="93503" y="118340"/>
                    <a:pt x="93369" y="118318"/>
                    <a:pt x="93251" y="118266"/>
                  </a:cubicBezTo>
                  <a:cubicBezTo>
                    <a:pt x="92777" y="118058"/>
                    <a:pt x="92620" y="117732"/>
                    <a:pt x="92742" y="117202"/>
                  </a:cubicBezTo>
                  <a:cubicBezTo>
                    <a:pt x="92780" y="117032"/>
                    <a:pt x="92840" y="116865"/>
                    <a:pt x="92899" y="116700"/>
                  </a:cubicBezTo>
                  <a:cubicBezTo>
                    <a:pt x="93372" y="115322"/>
                    <a:pt x="94015" y="114039"/>
                    <a:pt x="94989" y="112939"/>
                  </a:cubicBezTo>
                  <a:cubicBezTo>
                    <a:pt x="95248" y="112648"/>
                    <a:pt x="95484" y="112355"/>
                    <a:pt x="95457" y="111884"/>
                  </a:cubicBezTo>
                  <a:cubicBezTo>
                    <a:pt x="94468" y="112127"/>
                    <a:pt x="93516" y="112465"/>
                    <a:pt x="92538" y="112574"/>
                  </a:cubicBezTo>
                  <a:cubicBezTo>
                    <a:pt x="91499" y="112689"/>
                    <a:pt x="90436" y="112594"/>
                    <a:pt x="89384" y="112580"/>
                  </a:cubicBezTo>
                  <a:cubicBezTo>
                    <a:pt x="88338" y="112568"/>
                    <a:pt x="87284" y="112662"/>
                    <a:pt x="86260" y="112320"/>
                  </a:cubicBezTo>
                  <a:cubicBezTo>
                    <a:pt x="86110" y="112270"/>
                    <a:pt x="85922" y="112337"/>
                    <a:pt x="85567" y="112365"/>
                  </a:cubicBezTo>
                  <a:close/>
                  <a:moveTo>
                    <a:pt x="109812" y="207310"/>
                  </a:moveTo>
                  <a:cubicBezTo>
                    <a:pt x="110014" y="206612"/>
                    <a:pt x="110006" y="205908"/>
                    <a:pt x="109896" y="205225"/>
                  </a:cubicBezTo>
                  <a:cubicBezTo>
                    <a:pt x="109838" y="204864"/>
                    <a:pt x="109641" y="204421"/>
                    <a:pt x="109360" y="204217"/>
                  </a:cubicBezTo>
                  <a:cubicBezTo>
                    <a:pt x="108517" y="203603"/>
                    <a:pt x="107658" y="202933"/>
                    <a:pt x="106698" y="202580"/>
                  </a:cubicBezTo>
                  <a:cubicBezTo>
                    <a:pt x="105758" y="202235"/>
                    <a:pt x="104863" y="201783"/>
                    <a:pt x="104028" y="201232"/>
                  </a:cubicBezTo>
                  <a:cubicBezTo>
                    <a:pt x="103036" y="200578"/>
                    <a:pt x="102092" y="199875"/>
                    <a:pt x="101292" y="198990"/>
                  </a:cubicBezTo>
                  <a:cubicBezTo>
                    <a:pt x="100998" y="198664"/>
                    <a:pt x="100689" y="198355"/>
                    <a:pt x="100382" y="198041"/>
                  </a:cubicBezTo>
                  <a:cubicBezTo>
                    <a:pt x="100042" y="197696"/>
                    <a:pt x="99637" y="197554"/>
                    <a:pt x="99190" y="197788"/>
                  </a:cubicBezTo>
                  <a:cubicBezTo>
                    <a:pt x="98462" y="198175"/>
                    <a:pt x="97667" y="198177"/>
                    <a:pt x="96887" y="198222"/>
                  </a:cubicBezTo>
                  <a:cubicBezTo>
                    <a:pt x="95925" y="198277"/>
                    <a:pt x="94960" y="198275"/>
                    <a:pt x="93995" y="198282"/>
                  </a:cubicBezTo>
                  <a:cubicBezTo>
                    <a:pt x="93692" y="198284"/>
                    <a:pt x="93384" y="198253"/>
                    <a:pt x="93082" y="198207"/>
                  </a:cubicBezTo>
                  <a:cubicBezTo>
                    <a:pt x="92178" y="198070"/>
                    <a:pt x="91279" y="197899"/>
                    <a:pt x="90370" y="197784"/>
                  </a:cubicBezTo>
                  <a:cubicBezTo>
                    <a:pt x="90044" y="197742"/>
                    <a:pt x="89686" y="197680"/>
                    <a:pt x="89323" y="197873"/>
                  </a:cubicBezTo>
                  <a:cubicBezTo>
                    <a:pt x="89323" y="199061"/>
                    <a:pt x="89332" y="200237"/>
                    <a:pt x="89321" y="201412"/>
                  </a:cubicBezTo>
                  <a:cubicBezTo>
                    <a:pt x="89312" y="202248"/>
                    <a:pt x="89458" y="203055"/>
                    <a:pt x="89612" y="203875"/>
                  </a:cubicBezTo>
                  <a:cubicBezTo>
                    <a:pt x="89877" y="205289"/>
                    <a:pt x="90841" y="206072"/>
                    <a:pt x="91991" y="206636"/>
                  </a:cubicBezTo>
                  <a:cubicBezTo>
                    <a:pt x="92766" y="207015"/>
                    <a:pt x="93650" y="207188"/>
                    <a:pt x="94500" y="207393"/>
                  </a:cubicBezTo>
                  <a:cubicBezTo>
                    <a:pt x="95687" y="207680"/>
                    <a:pt x="96889" y="207901"/>
                    <a:pt x="98081" y="208164"/>
                  </a:cubicBezTo>
                  <a:cubicBezTo>
                    <a:pt x="99100" y="208391"/>
                    <a:pt x="100120" y="208595"/>
                    <a:pt x="101172" y="208578"/>
                  </a:cubicBezTo>
                  <a:cubicBezTo>
                    <a:pt x="102614" y="208556"/>
                    <a:pt x="104052" y="208582"/>
                    <a:pt x="105483" y="208284"/>
                  </a:cubicBezTo>
                  <a:cubicBezTo>
                    <a:pt x="106923" y="207986"/>
                    <a:pt x="108381" y="207767"/>
                    <a:pt x="109812" y="207310"/>
                  </a:cubicBezTo>
                  <a:close/>
                  <a:moveTo>
                    <a:pt x="74006" y="47857"/>
                  </a:moveTo>
                  <a:cubicBezTo>
                    <a:pt x="73916" y="48008"/>
                    <a:pt x="73852" y="48074"/>
                    <a:pt x="73833" y="48154"/>
                  </a:cubicBezTo>
                  <a:cubicBezTo>
                    <a:pt x="73474" y="49515"/>
                    <a:pt x="73392" y="50914"/>
                    <a:pt x="73375" y="52308"/>
                  </a:cubicBezTo>
                  <a:cubicBezTo>
                    <a:pt x="73344" y="54936"/>
                    <a:pt x="73296" y="57558"/>
                    <a:pt x="73031" y="60175"/>
                  </a:cubicBezTo>
                  <a:cubicBezTo>
                    <a:pt x="72846" y="62003"/>
                    <a:pt x="72605" y="63828"/>
                    <a:pt x="72696" y="65674"/>
                  </a:cubicBezTo>
                  <a:cubicBezTo>
                    <a:pt x="72704" y="65847"/>
                    <a:pt x="72708" y="66031"/>
                    <a:pt x="72662" y="66196"/>
                  </a:cubicBezTo>
                  <a:cubicBezTo>
                    <a:pt x="72453" y="66950"/>
                    <a:pt x="72611" y="67674"/>
                    <a:pt x="72846" y="68384"/>
                  </a:cubicBezTo>
                  <a:cubicBezTo>
                    <a:pt x="73037" y="68960"/>
                    <a:pt x="73292" y="69516"/>
                    <a:pt x="73501" y="70088"/>
                  </a:cubicBezTo>
                  <a:cubicBezTo>
                    <a:pt x="73635" y="70454"/>
                    <a:pt x="73760" y="70827"/>
                    <a:pt x="73852" y="71206"/>
                  </a:cubicBezTo>
                  <a:cubicBezTo>
                    <a:pt x="74099" y="72215"/>
                    <a:pt x="74829" y="73695"/>
                    <a:pt x="75531" y="74551"/>
                  </a:cubicBezTo>
                  <a:cubicBezTo>
                    <a:pt x="76176" y="73796"/>
                    <a:pt x="76397" y="72841"/>
                    <a:pt x="76815" y="71982"/>
                  </a:cubicBezTo>
                  <a:cubicBezTo>
                    <a:pt x="77841" y="69873"/>
                    <a:pt x="78508" y="67685"/>
                    <a:pt x="78692" y="65335"/>
                  </a:cubicBezTo>
                  <a:cubicBezTo>
                    <a:pt x="78754" y="64543"/>
                    <a:pt x="78847" y="63775"/>
                    <a:pt x="78630" y="62997"/>
                  </a:cubicBezTo>
                  <a:cubicBezTo>
                    <a:pt x="78560" y="62746"/>
                    <a:pt x="78530" y="62482"/>
                    <a:pt x="78495" y="62221"/>
                  </a:cubicBezTo>
                  <a:cubicBezTo>
                    <a:pt x="78065" y="58969"/>
                    <a:pt x="77637" y="55716"/>
                    <a:pt x="77211" y="52462"/>
                  </a:cubicBezTo>
                  <a:cubicBezTo>
                    <a:pt x="77108" y="51682"/>
                    <a:pt x="76954" y="50903"/>
                    <a:pt x="76929" y="50121"/>
                  </a:cubicBezTo>
                  <a:cubicBezTo>
                    <a:pt x="76906" y="49331"/>
                    <a:pt x="76783" y="48575"/>
                    <a:pt x="76557" y="47770"/>
                  </a:cubicBezTo>
                  <a:cubicBezTo>
                    <a:pt x="75673" y="47843"/>
                    <a:pt x="74808" y="47682"/>
                    <a:pt x="74006" y="47857"/>
                  </a:cubicBezTo>
                  <a:close/>
                  <a:moveTo>
                    <a:pt x="105391" y="111902"/>
                  </a:moveTo>
                  <a:cubicBezTo>
                    <a:pt x="104832" y="111902"/>
                    <a:pt x="104441" y="111925"/>
                    <a:pt x="104054" y="111899"/>
                  </a:cubicBezTo>
                  <a:cubicBezTo>
                    <a:pt x="102429" y="111787"/>
                    <a:pt x="100847" y="111581"/>
                    <a:pt x="99518" y="110471"/>
                  </a:cubicBezTo>
                  <a:cubicBezTo>
                    <a:pt x="98854" y="109917"/>
                    <a:pt x="97960" y="110129"/>
                    <a:pt x="97482" y="110866"/>
                  </a:cubicBezTo>
                  <a:cubicBezTo>
                    <a:pt x="96536" y="112329"/>
                    <a:pt x="95703" y="113865"/>
                    <a:pt x="94690" y="115286"/>
                  </a:cubicBezTo>
                  <a:cubicBezTo>
                    <a:pt x="94665" y="115321"/>
                    <a:pt x="94634" y="115355"/>
                    <a:pt x="94617" y="115395"/>
                  </a:cubicBezTo>
                  <a:cubicBezTo>
                    <a:pt x="94417" y="115923"/>
                    <a:pt x="94214" y="116451"/>
                    <a:pt x="94027" y="116985"/>
                  </a:cubicBezTo>
                  <a:cubicBezTo>
                    <a:pt x="94006" y="117042"/>
                    <a:pt x="94071" y="117160"/>
                    <a:pt x="94130" y="117203"/>
                  </a:cubicBezTo>
                  <a:cubicBezTo>
                    <a:pt x="94189" y="117245"/>
                    <a:pt x="94312" y="117265"/>
                    <a:pt x="94370" y="117231"/>
                  </a:cubicBezTo>
                  <a:cubicBezTo>
                    <a:pt x="94519" y="117144"/>
                    <a:pt x="94656" y="117037"/>
                    <a:pt x="94775" y="116913"/>
                  </a:cubicBezTo>
                  <a:cubicBezTo>
                    <a:pt x="95131" y="116534"/>
                    <a:pt x="95458" y="116126"/>
                    <a:pt x="95825" y="115757"/>
                  </a:cubicBezTo>
                  <a:cubicBezTo>
                    <a:pt x="96431" y="115150"/>
                    <a:pt x="97059" y="114565"/>
                    <a:pt x="97722" y="113930"/>
                  </a:cubicBezTo>
                  <a:cubicBezTo>
                    <a:pt x="98104" y="114426"/>
                    <a:pt x="98060" y="114950"/>
                    <a:pt x="97941" y="115449"/>
                  </a:cubicBezTo>
                  <a:cubicBezTo>
                    <a:pt x="97658" y="116638"/>
                    <a:pt x="97490" y="117848"/>
                    <a:pt x="97175" y="119037"/>
                  </a:cubicBezTo>
                  <a:cubicBezTo>
                    <a:pt x="96741" y="120686"/>
                    <a:pt x="96309" y="122327"/>
                    <a:pt x="95699" y="123920"/>
                  </a:cubicBezTo>
                  <a:cubicBezTo>
                    <a:pt x="95625" y="124114"/>
                    <a:pt x="95634" y="124339"/>
                    <a:pt x="95592" y="124635"/>
                  </a:cubicBezTo>
                  <a:lnTo>
                    <a:pt x="96584" y="124708"/>
                  </a:lnTo>
                  <a:cubicBezTo>
                    <a:pt x="97298" y="123653"/>
                    <a:pt x="97863" y="122637"/>
                    <a:pt x="98181" y="121472"/>
                  </a:cubicBezTo>
                  <a:cubicBezTo>
                    <a:pt x="98469" y="120420"/>
                    <a:pt x="98897" y="119406"/>
                    <a:pt x="99272" y="118379"/>
                  </a:cubicBezTo>
                  <a:cubicBezTo>
                    <a:pt x="99416" y="117984"/>
                    <a:pt x="99437" y="117978"/>
                    <a:pt x="99932" y="117725"/>
                  </a:cubicBezTo>
                  <a:cubicBezTo>
                    <a:pt x="99845" y="118269"/>
                    <a:pt x="99792" y="118790"/>
                    <a:pt x="99673" y="119295"/>
                  </a:cubicBezTo>
                  <a:cubicBezTo>
                    <a:pt x="99564" y="119763"/>
                    <a:pt x="99383" y="120214"/>
                    <a:pt x="99239" y="120673"/>
                  </a:cubicBezTo>
                  <a:cubicBezTo>
                    <a:pt x="99082" y="121174"/>
                    <a:pt x="98938" y="121679"/>
                    <a:pt x="98776" y="122180"/>
                  </a:cubicBezTo>
                  <a:cubicBezTo>
                    <a:pt x="98629" y="122636"/>
                    <a:pt x="98482" y="123093"/>
                    <a:pt x="98304" y="123538"/>
                  </a:cubicBezTo>
                  <a:cubicBezTo>
                    <a:pt x="98121" y="123995"/>
                    <a:pt x="97652" y="124337"/>
                    <a:pt x="97689" y="124950"/>
                  </a:cubicBezTo>
                  <a:cubicBezTo>
                    <a:pt x="98023" y="124984"/>
                    <a:pt x="98283" y="124991"/>
                    <a:pt x="98537" y="125041"/>
                  </a:cubicBezTo>
                  <a:cubicBezTo>
                    <a:pt x="99196" y="125170"/>
                    <a:pt x="99632" y="124892"/>
                    <a:pt x="99933" y="124325"/>
                  </a:cubicBezTo>
                  <a:cubicBezTo>
                    <a:pt x="100221" y="123784"/>
                    <a:pt x="100511" y="123244"/>
                    <a:pt x="100814" y="122711"/>
                  </a:cubicBezTo>
                  <a:cubicBezTo>
                    <a:pt x="101144" y="122132"/>
                    <a:pt x="101350" y="121534"/>
                    <a:pt x="101410" y="120857"/>
                  </a:cubicBezTo>
                  <a:cubicBezTo>
                    <a:pt x="101490" y="119947"/>
                    <a:pt x="101845" y="119110"/>
                    <a:pt x="102327" y="118121"/>
                  </a:cubicBezTo>
                  <a:cubicBezTo>
                    <a:pt x="102508" y="118687"/>
                    <a:pt x="102439" y="119045"/>
                    <a:pt x="102359" y="119414"/>
                  </a:cubicBezTo>
                  <a:cubicBezTo>
                    <a:pt x="102257" y="119883"/>
                    <a:pt x="102130" y="120360"/>
                    <a:pt x="102128" y="120833"/>
                  </a:cubicBezTo>
                  <a:cubicBezTo>
                    <a:pt x="102123" y="121738"/>
                    <a:pt x="101858" y="122556"/>
                    <a:pt x="101474" y="123353"/>
                  </a:cubicBezTo>
                  <a:cubicBezTo>
                    <a:pt x="101284" y="123748"/>
                    <a:pt x="101093" y="124142"/>
                    <a:pt x="100928" y="124547"/>
                  </a:cubicBezTo>
                  <a:cubicBezTo>
                    <a:pt x="100855" y="124723"/>
                    <a:pt x="100677" y="124923"/>
                    <a:pt x="100912" y="125118"/>
                  </a:cubicBezTo>
                  <a:cubicBezTo>
                    <a:pt x="101239" y="124988"/>
                    <a:pt x="101576" y="124892"/>
                    <a:pt x="101875" y="124723"/>
                  </a:cubicBezTo>
                  <a:cubicBezTo>
                    <a:pt x="102093" y="124601"/>
                    <a:pt x="102321" y="124417"/>
                    <a:pt x="102432" y="124203"/>
                  </a:cubicBezTo>
                  <a:cubicBezTo>
                    <a:pt x="102713" y="123660"/>
                    <a:pt x="103033" y="123106"/>
                    <a:pt x="103151" y="122518"/>
                  </a:cubicBezTo>
                  <a:cubicBezTo>
                    <a:pt x="103399" y="121280"/>
                    <a:pt x="104031" y="120139"/>
                    <a:pt x="104034" y="118840"/>
                  </a:cubicBezTo>
                  <a:cubicBezTo>
                    <a:pt x="104034" y="118547"/>
                    <a:pt x="104207" y="118257"/>
                    <a:pt x="104293" y="117964"/>
                  </a:cubicBezTo>
                  <a:cubicBezTo>
                    <a:pt x="104697" y="116581"/>
                    <a:pt x="105236" y="115228"/>
                    <a:pt x="105127" y="113739"/>
                  </a:cubicBezTo>
                  <a:cubicBezTo>
                    <a:pt x="105107" y="113444"/>
                    <a:pt x="105233" y="113139"/>
                    <a:pt x="105280" y="112837"/>
                  </a:cubicBezTo>
                  <a:cubicBezTo>
                    <a:pt x="105320" y="112585"/>
                    <a:pt x="105342" y="112330"/>
                    <a:pt x="105391" y="111902"/>
                  </a:cubicBezTo>
                  <a:close/>
                  <a:moveTo>
                    <a:pt x="78506" y="69627"/>
                  </a:moveTo>
                  <a:cubicBezTo>
                    <a:pt x="78573" y="69672"/>
                    <a:pt x="78640" y="69718"/>
                    <a:pt x="78706" y="69763"/>
                  </a:cubicBezTo>
                  <a:cubicBezTo>
                    <a:pt x="78867" y="69513"/>
                    <a:pt x="79044" y="69271"/>
                    <a:pt x="79186" y="69011"/>
                  </a:cubicBezTo>
                  <a:cubicBezTo>
                    <a:pt x="80127" y="67281"/>
                    <a:pt x="81059" y="65546"/>
                    <a:pt x="81999" y="63816"/>
                  </a:cubicBezTo>
                  <a:cubicBezTo>
                    <a:pt x="82919" y="62125"/>
                    <a:pt x="83855" y="60442"/>
                    <a:pt x="84767" y="58747"/>
                  </a:cubicBezTo>
                  <a:cubicBezTo>
                    <a:pt x="85099" y="58131"/>
                    <a:pt x="85364" y="57480"/>
                    <a:pt x="85695" y="56863"/>
                  </a:cubicBezTo>
                  <a:cubicBezTo>
                    <a:pt x="85912" y="56459"/>
                    <a:pt x="86014" y="56046"/>
                    <a:pt x="85943" y="55600"/>
                  </a:cubicBezTo>
                  <a:cubicBezTo>
                    <a:pt x="85916" y="55436"/>
                    <a:pt x="85858" y="55211"/>
                    <a:pt x="85740" y="55138"/>
                  </a:cubicBezTo>
                  <a:cubicBezTo>
                    <a:pt x="85062" y="54729"/>
                    <a:pt x="84727" y="53913"/>
                    <a:pt x="83937" y="53643"/>
                  </a:cubicBezTo>
                  <a:cubicBezTo>
                    <a:pt x="83858" y="53616"/>
                    <a:pt x="83789" y="53552"/>
                    <a:pt x="83721" y="53497"/>
                  </a:cubicBezTo>
                  <a:cubicBezTo>
                    <a:pt x="83470" y="53291"/>
                    <a:pt x="83422" y="52907"/>
                    <a:pt x="83638" y="52683"/>
                  </a:cubicBezTo>
                  <a:cubicBezTo>
                    <a:pt x="83789" y="52527"/>
                    <a:pt x="83980" y="52413"/>
                    <a:pt x="84139" y="52263"/>
                  </a:cubicBezTo>
                  <a:cubicBezTo>
                    <a:pt x="84650" y="51783"/>
                    <a:pt x="85165" y="51310"/>
                    <a:pt x="85653" y="50808"/>
                  </a:cubicBezTo>
                  <a:cubicBezTo>
                    <a:pt x="86072" y="50377"/>
                    <a:pt x="86258" y="49856"/>
                    <a:pt x="86114" y="49245"/>
                  </a:cubicBezTo>
                  <a:cubicBezTo>
                    <a:pt x="86042" y="48946"/>
                    <a:pt x="85986" y="48645"/>
                    <a:pt x="85926" y="48345"/>
                  </a:cubicBezTo>
                  <a:cubicBezTo>
                    <a:pt x="85725" y="47358"/>
                    <a:pt x="85550" y="46365"/>
                    <a:pt x="85320" y="45385"/>
                  </a:cubicBezTo>
                  <a:cubicBezTo>
                    <a:pt x="84980" y="43933"/>
                    <a:pt x="84410" y="42569"/>
                    <a:pt x="83697" y="41228"/>
                  </a:cubicBezTo>
                  <a:cubicBezTo>
                    <a:pt x="83312" y="41549"/>
                    <a:pt x="83315" y="41956"/>
                    <a:pt x="83202" y="42320"/>
                  </a:cubicBezTo>
                  <a:cubicBezTo>
                    <a:pt x="82665" y="44072"/>
                    <a:pt x="82578" y="45946"/>
                    <a:pt x="81750" y="47619"/>
                  </a:cubicBezTo>
                  <a:cubicBezTo>
                    <a:pt x="81657" y="47806"/>
                    <a:pt x="81653" y="48046"/>
                    <a:pt x="81641" y="48262"/>
                  </a:cubicBezTo>
                  <a:cubicBezTo>
                    <a:pt x="81573" y="49399"/>
                    <a:pt x="81517" y="50537"/>
                    <a:pt x="81453" y="51674"/>
                  </a:cubicBezTo>
                  <a:cubicBezTo>
                    <a:pt x="81414" y="52330"/>
                    <a:pt x="81400" y="52989"/>
                    <a:pt x="81315" y="53639"/>
                  </a:cubicBezTo>
                  <a:cubicBezTo>
                    <a:pt x="80961" y="56377"/>
                    <a:pt x="80581" y="59111"/>
                    <a:pt x="80222" y="61848"/>
                  </a:cubicBezTo>
                  <a:cubicBezTo>
                    <a:pt x="80152" y="62366"/>
                    <a:pt x="80186" y="62904"/>
                    <a:pt x="80070" y="63409"/>
                  </a:cubicBezTo>
                  <a:cubicBezTo>
                    <a:pt x="79806" y="64558"/>
                    <a:pt x="79472" y="65692"/>
                    <a:pt x="79181" y="66836"/>
                  </a:cubicBezTo>
                  <a:cubicBezTo>
                    <a:pt x="78946" y="67764"/>
                    <a:pt x="78731" y="68696"/>
                    <a:pt x="78506" y="69627"/>
                  </a:cubicBezTo>
                  <a:close/>
                  <a:moveTo>
                    <a:pt x="71479" y="67830"/>
                  </a:moveTo>
                  <a:cubicBezTo>
                    <a:pt x="71421" y="66770"/>
                    <a:pt x="71373" y="65738"/>
                    <a:pt x="71057" y="64744"/>
                  </a:cubicBezTo>
                  <a:cubicBezTo>
                    <a:pt x="70912" y="64287"/>
                    <a:pt x="70776" y="63815"/>
                    <a:pt x="70732" y="63339"/>
                  </a:cubicBezTo>
                  <a:cubicBezTo>
                    <a:pt x="70509" y="60945"/>
                    <a:pt x="70000" y="58576"/>
                    <a:pt x="70116" y="56149"/>
                  </a:cubicBezTo>
                  <a:cubicBezTo>
                    <a:pt x="70144" y="55544"/>
                    <a:pt x="70023" y="54930"/>
                    <a:pt x="69968" y="54320"/>
                  </a:cubicBezTo>
                  <a:cubicBezTo>
                    <a:pt x="69887" y="53403"/>
                    <a:pt x="69741" y="52488"/>
                    <a:pt x="69731" y="51574"/>
                  </a:cubicBezTo>
                  <a:cubicBezTo>
                    <a:pt x="69703" y="49211"/>
                    <a:pt x="69725" y="46848"/>
                    <a:pt x="69746" y="44486"/>
                  </a:cubicBezTo>
                  <a:cubicBezTo>
                    <a:pt x="69757" y="43304"/>
                    <a:pt x="69817" y="42122"/>
                    <a:pt x="69839" y="40939"/>
                  </a:cubicBezTo>
                  <a:cubicBezTo>
                    <a:pt x="69844" y="40747"/>
                    <a:pt x="69954" y="40501"/>
                    <a:pt x="69688" y="40372"/>
                  </a:cubicBezTo>
                  <a:cubicBezTo>
                    <a:pt x="69065" y="40871"/>
                    <a:pt x="68642" y="41384"/>
                    <a:pt x="68331" y="42071"/>
                  </a:cubicBezTo>
                  <a:cubicBezTo>
                    <a:pt x="67810" y="43214"/>
                    <a:pt x="67466" y="44444"/>
                    <a:pt x="66622" y="45431"/>
                  </a:cubicBezTo>
                  <a:cubicBezTo>
                    <a:pt x="66434" y="45651"/>
                    <a:pt x="66398" y="45995"/>
                    <a:pt x="66278" y="46277"/>
                  </a:cubicBezTo>
                  <a:cubicBezTo>
                    <a:pt x="66130" y="46626"/>
                    <a:pt x="66164" y="46949"/>
                    <a:pt x="66345" y="47281"/>
                  </a:cubicBezTo>
                  <a:cubicBezTo>
                    <a:pt x="66722" y="47971"/>
                    <a:pt x="67086" y="48670"/>
                    <a:pt x="67444" y="49371"/>
                  </a:cubicBezTo>
                  <a:cubicBezTo>
                    <a:pt x="67683" y="49838"/>
                    <a:pt x="67922" y="50305"/>
                    <a:pt x="68127" y="50787"/>
                  </a:cubicBezTo>
                  <a:cubicBezTo>
                    <a:pt x="68465" y="51581"/>
                    <a:pt x="68401" y="52276"/>
                    <a:pt x="67725" y="52931"/>
                  </a:cubicBezTo>
                  <a:cubicBezTo>
                    <a:pt x="66969" y="53663"/>
                    <a:pt x="66495" y="54612"/>
                    <a:pt x="66039" y="55556"/>
                  </a:cubicBezTo>
                  <a:cubicBezTo>
                    <a:pt x="65871" y="55903"/>
                    <a:pt x="65876" y="56231"/>
                    <a:pt x="66020" y="56567"/>
                  </a:cubicBezTo>
                  <a:cubicBezTo>
                    <a:pt x="66294" y="57210"/>
                    <a:pt x="66571" y="57843"/>
                    <a:pt x="67149" y="58309"/>
                  </a:cubicBezTo>
                  <a:cubicBezTo>
                    <a:pt x="67515" y="58603"/>
                    <a:pt x="67901" y="58912"/>
                    <a:pt x="68015" y="59429"/>
                  </a:cubicBezTo>
                  <a:cubicBezTo>
                    <a:pt x="68239" y="60448"/>
                    <a:pt x="68830" y="61369"/>
                    <a:pt x="68828" y="62452"/>
                  </a:cubicBezTo>
                  <a:cubicBezTo>
                    <a:pt x="68828" y="62618"/>
                    <a:pt x="68907" y="62792"/>
                    <a:pt x="68979" y="62949"/>
                  </a:cubicBezTo>
                  <a:cubicBezTo>
                    <a:pt x="69392" y="63867"/>
                    <a:pt x="69786" y="64795"/>
                    <a:pt x="70242" y="65691"/>
                  </a:cubicBezTo>
                  <a:cubicBezTo>
                    <a:pt x="70615" y="66424"/>
                    <a:pt x="71065" y="67118"/>
                    <a:pt x="71479" y="67830"/>
                  </a:cubicBezTo>
                  <a:close/>
                  <a:moveTo>
                    <a:pt x="98158" y="102740"/>
                  </a:moveTo>
                  <a:cubicBezTo>
                    <a:pt x="98270" y="102481"/>
                    <a:pt x="98379" y="102298"/>
                    <a:pt x="98429" y="102100"/>
                  </a:cubicBezTo>
                  <a:cubicBezTo>
                    <a:pt x="98647" y="101252"/>
                    <a:pt x="98813" y="100389"/>
                    <a:pt x="99061" y="99550"/>
                  </a:cubicBezTo>
                  <a:cubicBezTo>
                    <a:pt x="99560" y="97872"/>
                    <a:pt x="99718" y="96117"/>
                    <a:pt x="100244" y="94445"/>
                  </a:cubicBezTo>
                  <a:cubicBezTo>
                    <a:pt x="100308" y="94239"/>
                    <a:pt x="100328" y="94022"/>
                    <a:pt x="100304" y="93807"/>
                  </a:cubicBezTo>
                  <a:cubicBezTo>
                    <a:pt x="100152" y="92463"/>
                    <a:pt x="99871" y="91134"/>
                    <a:pt x="99847" y="89774"/>
                  </a:cubicBezTo>
                  <a:cubicBezTo>
                    <a:pt x="99842" y="89474"/>
                    <a:pt x="99720" y="89176"/>
                    <a:pt x="99656" y="88877"/>
                  </a:cubicBezTo>
                  <a:cubicBezTo>
                    <a:pt x="99238" y="86952"/>
                    <a:pt x="98795" y="85035"/>
                    <a:pt x="98263" y="83136"/>
                  </a:cubicBezTo>
                  <a:cubicBezTo>
                    <a:pt x="97837" y="81620"/>
                    <a:pt x="97511" y="80075"/>
                    <a:pt x="97166" y="78538"/>
                  </a:cubicBezTo>
                  <a:cubicBezTo>
                    <a:pt x="96801" y="76917"/>
                    <a:pt x="96186" y="75355"/>
                    <a:pt x="96036" y="73682"/>
                  </a:cubicBezTo>
                  <a:cubicBezTo>
                    <a:pt x="96010" y="73404"/>
                    <a:pt x="95877" y="73133"/>
                    <a:pt x="95723" y="72627"/>
                  </a:cubicBezTo>
                  <a:cubicBezTo>
                    <a:pt x="95818" y="74322"/>
                    <a:pt x="95859" y="75767"/>
                    <a:pt x="95989" y="77204"/>
                  </a:cubicBezTo>
                  <a:cubicBezTo>
                    <a:pt x="96202" y="79557"/>
                    <a:pt x="96147" y="81934"/>
                    <a:pt x="96645" y="84260"/>
                  </a:cubicBezTo>
                  <a:cubicBezTo>
                    <a:pt x="96576" y="85919"/>
                    <a:pt x="96903" y="87550"/>
                    <a:pt x="96985" y="89202"/>
                  </a:cubicBezTo>
                  <a:cubicBezTo>
                    <a:pt x="97110" y="91736"/>
                    <a:pt x="97394" y="94261"/>
                    <a:pt x="97477" y="96803"/>
                  </a:cubicBezTo>
                  <a:cubicBezTo>
                    <a:pt x="97538" y="98678"/>
                    <a:pt x="97817" y="100545"/>
                    <a:pt x="98005" y="102416"/>
                  </a:cubicBezTo>
                  <a:cubicBezTo>
                    <a:pt x="98012" y="102490"/>
                    <a:pt x="98068" y="102557"/>
                    <a:pt x="98158" y="102740"/>
                  </a:cubicBezTo>
                  <a:close/>
                  <a:moveTo>
                    <a:pt x="28989" y="49591"/>
                  </a:moveTo>
                  <a:cubicBezTo>
                    <a:pt x="28217" y="48551"/>
                    <a:pt x="27957" y="47388"/>
                    <a:pt x="27534" y="46290"/>
                  </a:cubicBezTo>
                  <a:cubicBezTo>
                    <a:pt x="27254" y="45563"/>
                    <a:pt x="26824" y="44889"/>
                    <a:pt x="26424" y="44214"/>
                  </a:cubicBezTo>
                  <a:cubicBezTo>
                    <a:pt x="26297" y="43999"/>
                    <a:pt x="26079" y="43807"/>
                    <a:pt x="25858" y="43684"/>
                  </a:cubicBezTo>
                  <a:cubicBezTo>
                    <a:pt x="24924" y="43167"/>
                    <a:pt x="24123" y="42330"/>
                    <a:pt x="22926" y="42401"/>
                  </a:cubicBezTo>
                  <a:cubicBezTo>
                    <a:pt x="22802" y="42409"/>
                    <a:pt x="22672" y="42340"/>
                    <a:pt x="22546" y="42305"/>
                  </a:cubicBezTo>
                  <a:cubicBezTo>
                    <a:pt x="21746" y="42084"/>
                    <a:pt x="20955" y="41826"/>
                    <a:pt x="20144" y="41657"/>
                  </a:cubicBezTo>
                  <a:cubicBezTo>
                    <a:pt x="19595" y="41544"/>
                    <a:pt x="19017" y="41504"/>
                    <a:pt x="18454" y="41524"/>
                  </a:cubicBezTo>
                  <a:cubicBezTo>
                    <a:pt x="17680" y="41551"/>
                    <a:pt x="17239" y="42269"/>
                    <a:pt x="17639" y="42909"/>
                  </a:cubicBezTo>
                  <a:cubicBezTo>
                    <a:pt x="17966" y="43431"/>
                    <a:pt x="18194" y="44093"/>
                    <a:pt x="18958" y="44241"/>
                  </a:cubicBezTo>
                  <a:cubicBezTo>
                    <a:pt x="19336" y="44314"/>
                    <a:pt x="19709" y="44496"/>
                    <a:pt x="20046" y="44692"/>
                  </a:cubicBezTo>
                  <a:cubicBezTo>
                    <a:pt x="20756" y="45104"/>
                    <a:pt x="21517" y="45276"/>
                    <a:pt x="22318" y="45190"/>
                  </a:cubicBezTo>
                  <a:cubicBezTo>
                    <a:pt x="23168" y="45099"/>
                    <a:pt x="23974" y="45284"/>
                    <a:pt x="24784" y="45472"/>
                  </a:cubicBezTo>
                  <a:cubicBezTo>
                    <a:pt x="25193" y="45566"/>
                    <a:pt x="25192" y="45578"/>
                    <a:pt x="25144" y="46284"/>
                  </a:cubicBezTo>
                  <a:cubicBezTo>
                    <a:pt x="23669" y="46337"/>
                    <a:pt x="22274" y="45836"/>
                    <a:pt x="20709" y="45502"/>
                  </a:cubicBezTo>
                  <a:cubicBezTo>
                    <a:pt x="20916" y="45725"/>
                    <a:pt x="20987" y="45848"/>
                    <a:pt x="21094" y="45909"/>
                  </a:cubicBezTo>
                  <a:cubicBezTo>
                    <a:pt x="21656" y="46232"/>
                    <a:pt x="21796" y="46752"/>
                    <a:pt x="21847" y="47350"/>
                  </a:cubicBezTo>
                  <a:cubicBezTo>
                    <a:pt x="21883" y="47771"/>
                    <a:pt x="21753" y="48230"/>
                    <a:pt x="22036" y="48608"/>
                  </a:cubicBezTo>
                  <a:cubicBezTo>
                    <a:pt x="22871" y="48747"/>
                    <a:pt x="23704" y="48851"/>
                    <a:pt x="24032" y="49798"/>
                  </a:cubicBezTo>
                  <a:cubicBezTo>
                    <a:pt x="24798" y="50142"/>
                    <a:pt x="25026" y="50857"/>
                    <a:pt x="25262" y="51569"/>
                  </a:cubicBezTo>
                  <a:cubicBezTo>
                    <a:pt x="25301" y="51684"/>
                    <a:pt x="25389" y="51783"/>
                    <a:pt x="25494" y="51953"/>
                  </a:cubicBezTo>
                  <a:cubicBezTo>
                    <a:pt x="26705" y="51134"/>
                    <a:pt x="27821" y="50380"/>
                    <a:pt x="28989" y="49591"/>
                  </a:cubicBezTo>
                  <a:close/>
                  <a:moveTo>
                    <a:pt x="23128" y="59933"/>
                  </a:moveTo>
                  <a:cubicBezTo>
                    <a:pt x="23722" y="59622"/>
                    <a:pt x="24302" y="59398"/>
                    <a:pt x="24790" y="59047"/>
                  </a:cubicBezTo>
                  <a:cubicBezTo>
                    <a:pt x="25886" y="58256"/>
                    <a:pt x="26989" y="57471"/>
                    <a:pt x="28193" y="56861"/>
                  </a:cubicBezTo>
                  <a:cubicBezTo>
                    <a:pt x="29172" y="56363"/>
                    <a:pt x="30040" y="55708"/>
                    <a:pt x="30952" y="55114"/>
                  </a:cubicBezTo>
                  <a:cubicBezTo>
                    <a:pt x="31550" y="54727"/>
                    <a:pt x="31958" y="54177"/>
                    <a:pt x="32172" y="53526"/>
                  </a:cubicBezTo>
                  <a:cubicBezTo>
                    <a:pt x="31883" y="53082"/>
                    <a:pt x="31645" y="52671"/>
                    <a:pt x="31361" y="52294"/>
                  </a:cubicBezTo>
                  <a:cubicBezTo>
                    <a:pt x="31048" y="51879"/>
                    <a:pt x="30719" y="51469"/>
                    <a:pt x="30348" y="51107"/>
                  </a:cubicBezTo>
                  <a:cubicBezTo>
                    <a:pt x="29671" y="50448"/>
                    <a:pt x="29284" y="50417"/>
                    <a:pt x="28527" y="50942"/>
                  </a:cubicBezTo>
                  <a:cubicBezTo>
                    <a:pt x="27132" y="51908"/>
                    <a:pt x="25613" y="52707"/>
                    <a:pt x="24460" y="54000"/>
                  </a:cubicBezTo>
                  <a:cubicBezTo>
                    <a:pt x="24254" y="54228"/>
                    <a:pt x="24008" y="54416"/>
                    <a:pt x="23735" y="54555"/>
                  </a:cubicBezTo>
                  <a:cubicBezTo>
                    <a:pt x="22669" y="55097"/>
                    <a:pt x="21930" y="56024"/>
                    <a:pt x="20983" y="56735"/>
                  </a:cubicBezTo>
                  <a:cubicBezTo>
                    <a:pt x="21580" y="57922"/>
                    <a:pt x="22158" y="59031"/>
                    <a:pt x="23128" y="59933"/>
                  </a:cubicBezTo>
                  <a:close/>
                  <a:moveTo>
                    <a:pt x="16970" y="41186"/>
                  </a:moveTo>
                  <a:cubicBezTo>
                    <a:pt x="17464" y="40969"/>
                    <a:pt x="17491" y="40748"/>
                    <a:pt x="17272" y="40494"/>
                  </a:cubicBezTo>
                  <a:cubicBezTo>
                    <a:pt x="16095" y="39131"/>
                    <a:pt x="15468" y="37411"/>
                    <a:pt x="14357" y="36003"/>
                  </a:cubicBezTo>
                  <a:cubicBezTo>
                    <a:pt x="14145" y="35734"/>
                    <a:pt x="14003" y="35400"/>
                    <a:pt x="13856" y="35084"/>
                  </a:cubicBezTo>
                  <a:cubicBezTo>
                    <a:pt x="13232" y="33732"/>
                    <a:pt x="12448" y="32477"/>
                    <a:pt x="11583" y="31269"/>
                  </a:cubicBezTo>
                  <a:cubicBezTo>
                    <a:pt x="10567" y="29847"/>
                    <a:pt x="9549" y="28427"/>
                    <a:pt x="8554" y="26991"/>
                  </a:cubicBezTo>
                  <a:cubicBezTo>
                    <a:pt x="8031" y="26235"/>
                    <a:pt x="7614" y="25400"/>
                    <a:pt x="7043" y="24685"/>
                  </a:cubicBezTo>
                  <a:cubicBezTo>
                    <a:pt x="5403" y="22627"/>
                    <a:pt x="4073" y="20366"/>
                    <a:pt x="2675" y="18149"/>
                  </a:cubicBezTo>
                  <a:cubicBezTo>
                    <a:pt x="2270" y="17508"/>
                    <a:pt x="1753" y="16985"/>
                    <a:pt x="1146" y="16550"/>
                  </a:cubicBezTo>
                  <a:cubicBezTo>
                    <a:pt x="984" y="16435"/>
                    <a:pt x="763" y="16304"/>
                    <a:pt x="520" y="16572"/>
                  </a:cubicBezTo>
                  <a:cubicBezTo>
                    <a:pt x="473" y="16949"/>
                    <a:pt x="687" y="17267"/>
                    <a:pt x="891" y="17604"/>
                  </a:cubicBezTo>
                  <a:cubicBezTo>
                    <a:pt x="1797" y="19101"/>
                    <a:pt x="2686" y="20609"/>
                    <a:pt x="3587" y="22109"/>
                  </a:cubicBezTo>
                  <a:cubicBezTo>
                    <a:pt x="3720" y="22331"/>
                    <a:pt x="3840" y="22649"/>
                    <a:pt x="4041" y="22725"/>
                  </a:cubicBezTo>
                  <a:cubicBezTo>
                    <a:pt x="4648" y="22956"/>
                    <a:pt x="4849" y="23496"/>
                    <a:pt x="5132" y="23971"/>
                  </a:cubicBezTo>
                  <a:cubicBezTo>
                    <a:pt x="6255" y="25849"/>
                    <a:pt x="7382" y="27726"/>
                    <a:pt x="8463" y="29628"/>
                  </a:cubicBezTo>
                  <a:cubicBezTo>
                    <a:pt x="8753" y="30140"/>
                    <a:pt x="9001" y="30601"/>
                    <a:pt x="9611" y="30801"/>
                  </a:cubicBezTo>
                  <a:cubicBezTo>
                    <a:pt x="9822" y="30871"/>
                    <a:pt x="9977" y="31158"/>
                    <a:pt x="10125" y="31371"/>
                  </a:cubicBezTo>
                  <a:cubicBezTo>
                    <a:pt x="12089" y="34216"/>
                    <a:pt x="14053" y="37065"/>
                    <a:pt x="16013" y="39915"/>
                  </a:cubicBezTo>
                  <a:cubicBezTo>
                    <a:pt x="16309" y="40341"/>
                    <a:pt x="16637" y="40745"/>
                    <a:pt x="16971" y="41186"/>
                  </a:cubicBezTo>
                  <a:close/>
                  <a:moveTo>
                    <a:pt x="78202" y="44591"/>
                  </a:moveTo>
                  <a:cubicBezTo>
                    <a:pt x="77875" y="45559"/>
                    <a:pt x="77598" y="46333"/>
                    <a:pt x="77358" y="47118"/>
                  </a:cubicBezTo>
                  <a:cubicBezTo>
                    <a:pt x="77282" y="47358"/>
                    <a:pt x="77264" y="47635"/>
                    <a:pt x="77294" y="47886"/>
                  </a:cubicBezTo>
                  <a:cubicBezTo>
                    <a:pt x="77404" y="48840"/>
                    <a:pt x="77536" y="49791"/>
                    <a:pt x="77674" y="50741"/>
                  </a:cubicBezTo>
                  <a:cubicBezTo>
                    <a:pt x="78044" y="53294"/>
                    <a:pt x="78419" y="55846"/>
                    <a:pt x="78799" y="58397"/>
                  </a:cubicBezTo>
                  <a:cubicBezTo>
                    <a:pt x="78855" y="58787"/>
                    <a:pt x="78920" y="59175"/>
                    <a:pt x="78984" y="59562"/>
                  </a:cubicBezTo>
                  <a:cubicBezTo>
                    <a:pt x="79044" y="59925"/>
                    <a:pt x="79109" y="60285"/>
                    <a:pt x="79197" y="60794"/>
                  </a:cubicBezTo>
                  <a:cubicBezTo>
                    <a:pt x="79363" y="60544"/>
                    <a:pt x="79469" y="60452"/>
                    <a:pt x="79491" y="60344"/>
                  </a:cubicBezTo>
                  <a:cubicBezTo>
                    <a:pt x="80360" y="55960"/>
                    <a:pt x="80694" y="51521"/>
                    <a:pt x="80884" y="47070"/>
                  </a:cubicBezTo>
                  <a:cubicBezTo>
                    <a:pt x="79599" y="46713"/>
                    <a:pt x="79004" y="45618"/>
                    <a:pt x="78202" y="44591"/>
                  </a:cubicBezTo>
                  <a:close/>
                  <a:moveTo>
                    <a:pt x="71719" y="62649"/>
                  </a:moveTo>
                  <a:cubicBezTo>
                    <a:pt x="71767" y="62647"/>
                    <a:pt x="71813" y="62644"/>
                    <a:pt x="71862" y="62641"/>
                  </a:cubicBezTo>
                  <a:cubicBezTo>
                    <a:pt x="71889" y="62491"/>
                    <a:pt x="71924" y="62341"/>
                    <a:pt x="71942" y="62188"/>
                  </a:cubicBezTo>
                  <a:cubicBezTo>
                    <a:pt x="72324" y="58928"/>
                    <a:pt x="72518" y="55650"/>
                    <a:pt x="72523" y="52368"/>
                  </a:cubicBezTo>
                  <a:cubicBezTo>
                    <a:pt x="72525" y="50882"/>
                    <a:pt x="72672" y="49405"/>
                    <a:pt x="73182" y="47988"/>
                  </a:cubicBezTo>
                  <a:cubicBezTo>
                    <a:pt x="73239" y="47828"/>
                    <a:pt x="73298" y="47643"/>
                    <a:pt x="73273" y="47481"/>
                  </a:cubicBezTo>
                  <a:cubicBezTo>
                    <a:pt x="73156" y="46708"/>
                    <a:pt x="73020" y="45937"/>
                    <a:pt x="72866" y="45170"/>
                  </a:cubicBezTo>
                  <a:cubicBezTo>
                    <a:pt x="72830" y="44988"/>
                    <a:pt x="72838" y="44714"/>
                    <a:pt x="72490" y="44693"/>
                  </a:cubicBezTo>
                  <a:cubicBezTo>
                    <a:pt x="71790" y="45352"/>
                    <a:pt x="71329" y="46286"/>
                    <a:pt x="70319" y="46751"/>
                  </a:cubicBezTo>
                  <a:cubicBezTo>
                    <a:pt x="70410" y="48678"/>
                    <a:pt x="70475" y="50600"/>
                    <a:pt x="70600" y="52517"/>
                  </a:cubicBezTo>
                  <a:cubicBezTo>
                    <a:pt x="70682" y="53782"/>
                    <a:pt x="70858" y="55040"/>
                    <a:pt x="70983" y="56302"/>
                  </a:cubicBezTo>
                  <a:cubicBezTo>
                    <a:pt x="71157" y="58086"/>
                    <a:pt x="71316" y="59870"/>
                    <a:pt x="71497" y="61654"/>
                  </a:cubicBezTo>
                  <a:cubicBezTo>
                    <a:pt x="71531" y="61990"/>
                    <a:pt x="71643" y="62318"/>
                    <a:pt x="71719" y="62649"/>
                  </a:cubicBezTo>
                  <a:close/>
                  <a:moveTo>
                    <a:pt x="90578" y="74765"/>
                  </a:moveTo>
                  <a:cubicBezTo>
                    <a:pt x="90578" y="73192"/>
                    <a:pt x="90552" y="73205"/>
                    <a:pt x="90094" y="72405"/>
                  </a:cubicBezTo>
                  <a:cubicBezTo>
                    <a:pt x="89843" y="71963"/>
                    <a:pt x="89428" y="71725"/>
                    <a:pt x="89082" y="71400"/>
                  </a:cubicBezTo>
                  <a:cubicBezTo>
                    <a:pt x="88205" y="70579"/>
                    <a:pt x="86640" y="70475"/>
                    <a:pt x="85558" y="71198"/>
                  </a:cubicBezTo>
                  <a:cubicBezTo>
                    <a:pt x="84582" y="71849"/>
                    <a:pt x="83835" y="72607"/>
                    <a:pt x="83447" y="73759"/>
                  </a:cubicBezTo>
                  <a:cubicBezTo>
                    <a:pt x="82865" y="75489"/>
                    <a:pt x="83548" y="76950"/>
                    <a:pt x="84771" y="77935"/>
                  </a:cubicBezTo>
                  <a:cubicBezTo>
                    <a:pt x="85494" y="78517"/>
                    <a:pt x="86335" y="78452"/>
                    <a:pt x="87151" y="78379"/>
                  </a:cubicBezTo>
                  <a:cubicBezTo>
                    <a:pt x="88234" y="78281"/>
                    <a:pt x="89124" y="77721"/>
                    <a:pt x="89880" y="76955"/>
                  </a:cubicBezTo>
                  <a:cubicBezTo>
                    <a:pt x="90512" y="76314"/>
                    <a:pt x="90663" y="75517"/>
                    <a:pt x="90578" y="74765"/>
                  </a:cubicBezTo>
                  <a:close/>
                  <a:moveTo>
                    <a:pt x="65531" y="109825"/>
                  </a:moveTo>
                  <a:cubicBezTo>
                    <a:pt x="64655" y="109634"/>
                    <a:pt x="63828" y="109405"/>
                    <a:pt x="62942" y="109465"/>
                  </a:cubicBezTo>
                  <a:cubicBezTo>
                    <a:pt x="62334" y="109507"/>
                    <a:pt x="61743" y="109424"/>
                    <a:pt x="61142" y="109241"/>
                  </a:cubicBezTo>
                  <a:cubicBezTo>
                    <a:pt x="60268" y="108976"/>
                    <a:pt x="59357" y="108839"/>
                    <a:pt x="58458" y="108670"/>
                  </a:cubicBezTo>
                  <a:cubicBezTo>
                    <a:pt x="58211" y="108624"/>
                    <a:pt x="57947" y="108663"/>
                    <a:pt x="57656" y="108663"/>
                  </a:cubicBezTo>
                  <a:cubicBezTo>
                    <a:pt x="57606" y="108853"/>
                    <a:pt x="57528" y="109015"/>
                    <a:pt x="57525" y="109178"/>
                  </a:cubicBezTo>
                  <a:cubicBezTo>
                    <a:pt x="57510" y="109871"/>
                    <a:pt x="57519" y="110564"/>
                    <a:pt x="57519" y="111301"/>
                  </a:cubicBezTo>
                  <a:cubicBezTo>
                    <a:pt x="57904" y="111494"/>
                    <a:pt x="58257" y="111831"/>
                    <a:pt x="58590" y="111810"/>
                  </a:cubicBezTo>
                  <a:cubicBezTo>
                    <a:pt x="59441" y="111757"/>
                    <a:pt x="60065" y="112288"/>
                    <a:pt x="60802" y="112507"/>
                  </a:cubicBezTo>
                  <a:cubicBezTo>
                    <a:pt x="62104" y="112891"/>
                    <a:pt x="63403" y="113155"/>
                    <a:pt x="64771" y="113038"/>
                  </a:cubicBezTo>
                  <a:cubicBezTo>
                    <a:pt x="65144" y="111978"/>
                    <a:pt x="65670" y="111010"/>
                    <a:pt x="65531" y="109825"/>
                  </a:cubicBezTo>
                  <a:close/>
                  <a:moveTo>
                    <a:pt x="106162" y="108300"/>
                  </a:moveTo>
                  <a:cubicBezTo>
                    <a:pt x="106113" y="108268"/>
                    <a:pt x="106079" y="108230"/>
                    <a:pt x="106039" y="108222"/>
                  </a:cubicBezTo>
                  <a:cubicBezTo>
                    <a:pt x="105913" y="108198"/>
                    <a:pt x="105785" y="108169"/>
                    <a:pt x="105659" y="108171"/>
                  </a:cubicBezTo>
                  <a:cubicBezTo>
                    <a:pt x="104230" y="108192"/>
                    <a:pt x="102916" y="107818"/>
                    <a:pt x="101659" y="107131"/>
                  </a:cubicBezTo>
                  <a:cubicBezTo>
                    <a:pt x="100751" y="106637"/>
                    <a:pt x="99776" y="106265"/>
                    <a:pt x="98768" y="105810"/>
                  </a:cubicBezTo>
                  <a:cubicBezTo>
                    <a:pt x="98666" y="106100"/>
                    <a:pt x="98518" y="106335"/>
                    <a:pt x="98511" y="106574"/>
                  </a:cubicBezTo>
                  <a:cubicBezTo>
                    <a:pt x="98480" y="107574"/>
                    <a:pt x="98417" y="108584"/>
                    <a:pt x="98852" y="109452"/>
                  </a:cubicBezTo>
                  <a:cubicBezTo>
                    <a:pt x="99273" y="109645"/>
                    <a:pt x="99641" y="109772"/>
                    <a:pt x="99968" y="109970"/>
                  </a:cubicBezTo>
                  <a:cubicBezTo>
                    <a:pt x="101566" y="110936"/>
                    <a:pt x="103326" y="111158"/>
                    <a:pt x="105140" y="111125"/>
                  </a:cubicBezTo>
                  <a:cubicBezTo>
                    <a:pt x="105475" y="111120"/>
                    <a:pt x="105784" y="110916"/>
                    <a:pt x="105817" y="110602"/>
                  </a:cubicBezTo>
                  <a:cubicBezTo>
                    <a:pt x="105897" y="109826"/>
                    <a:pt x="106329" y="109102"/>
                    <a:pt x="106162" y="108300"/>
                  </a:cubicBezTo>
                  <a:close/>
                  <a:moveTo>
                    <a:pt x="80963" y="37944"/>
                  </a:moveTo>
                  <a:cubicBezTo>
                    <a:pt x="80511" y="38970"/>
                    <a:pt x="79749" y="39507"/>
                    <a:pt x="79083" y="40124"/>
                  </a:cubicBezTo>
                  <a:cubicBezTo>
                    <a:pt x="78700" y="40478"/>
                    <a:pt x="78238" y="40748"/>
                    <a:pt x="77828" y="41077"/>
                  </a:cubicBezTo>
                  <a:cubicBezTo>
                    <a:pt x="77606" y="41256"/>
                    <a:pt x="77421" y="41481"/>
                    <a:pt x="77220" y="41683"/>
                  </a:cubicBezTo>
                  <a:cubicBezTo>
                    <a:pt x="77572" y="42236"/>
                    <a:pt x="77856" y="42731"/>
                    <a:pt x="78192" y="43188"/>
                  </a:cubicBezTo>
                  <a:cubicBezTo>
                    <a:pt x="78548" y="43677"/>
                    <a:pt x="78980" y="44113"/>
                    <a:pt x="79333" y="44606"/>
                  </a:cubicBezTo>
                  <a:cubicBezTo>
                    <a:pt x="79663" y="45065"/>
                    <a:pt x="79967" y="45530"/>
                    <a:pt x="80562" y="45769"/>
                  </a:cubicBezTo>
                  <a:cubicBezTo>
                    <a:pt x="80960" y="45280"/>
                    <a:pt x="81197" y="44703"/>
                    <a:pt x="81699" y="44334"/>
                  </a:cubicBezTo>
                  <a:cubicBezTo>
                    <a:pt x="81856" y="44219"/>
                    <a:pt x="81934" y="43967"/>
                    <a:pt x="82003" y="43763"/>
                  </a:cubicBezTo>
                  <a:cubicBezTo>
                    <a:pt x="82355" y="42729"/>
                    <a:pt x="82696" y="41690"/>
                    <a:pt x="83028" y="40648"/>
                  </a:cubicBezTo>
                  <a:cubicBezTo>
                    <a:pt x="83104" y="40411"/>
                    <a:pt x="83124" y="40155"/>
                    <a:pt x="83149" y="40018"/>
                  </a:cubicBezTo>
                  <a:cubicBezTo>
                    <a:pt x="82408" y="39314"/>
                    <a:pt x="81754" y="38695"/>
                    <a:pt x="80963" y="37944"/>
                  </a:cubicBezTo>
                  <a:close/>
                  <a:moveTo>
                    <a:pt x="70561" y="45694"/>
                  </a:moveTo>
                  <a:cubicBezTo>
                    <a:pt x="71566" y="44746"/>
                    <a:pt x="72439" y="43908"/>
                    <a:pt x="73333" y="43091"/>
                  </a:cubicBezTo>
                  <a:cubicBezTo>
                    <a:pt x="73587" y="42859"/>
                    <a:pt x="73915" y="42707"/>
                    <a:pt x="74179" y="42484"/>
                  </a:cubicBezTo>
                  <a:cubicBezTo>
                    <a:pt x="74570" y="42152"/>
                    <a:pt x="74652" y="41628"/>
                    <a:pt x="74394" y="41196"/>
                  </a:cubicBezTo>
                  <a:cubicBezTo>
                    <a:pt x="74148" y="40784"/>
                    <a:pt x="73906" y="40367"/>
                    <a:pt x="73621" y="39984"/>
                  </a:cubicBezTo>
                  <a:cubicBezTo>
                    <a:pt x="73134" y="39326"/>
                    <a:pt x="72598" y="38712"/>
                    <a:pt x="71862" y="38293"/>
                  </a:cubicBezTo>
                  <a:cubicBezTo>
                    <a:pt x="70803" y="39086"/>
                    <a:pt x="70245" y="40037"/>
                    <a:pt x="70355" y="41349"/>
                  </a:cubicBezTo>
                  <a:cubicBezTo>
                    <a:pt x="70426" y="42174"/>
                    <a:pt x="70403" y="43006"/>
                    <a:pt x="70436" y="43834"/>
                  </a:cubicBezTo>
                  <a:cubicBezTo>
                    <a:pt x="70458" y="44391"/>
                    <a:pt x="70398" y="44956"/>
                    <a:pt x="70561" y="45694"/>
                  </a:cubicBezTo>
                  <a:close/>
                  <a:moveTo>
                    <a:pt x="14365" y="51665"/>
                  </a:moveTo>
                  <a:cubicBezTo>
                    <a:pt x="14821" y="51835"/>
                    <a:pt x="15215" y="51887"/>
                    <a:pt x="15653" y="51681"/>
                  </a:cubicBezTo>
                  <a:cubicBezTo>
                    <a:pt x="16842" y="51124"/>
                    <a:pt x="18055" y="50619"/>
                    <a:pt x="19238" y="50052"/>
                  </a:cubicBezTo>
                  <a:cubicBezTo>
                    <a:pt x="19672" y="49842"/>
                    <a:pt x="20071" y="49568"/>
                    <a:pt x="20421" y="49237"/>
                  </a:cubicBezTo>
                  <a:cubicBezTo>
                    <a:pt x="20660" y="49012"/>
                    <a:pt x="20855" y="48669"/>
                    <a:pt x="20920" y="48347"/>
                  </a:cubicBezTo>
                  <a:cubicBezTo>
                    <a:pt x="21012" y="47882"/>
                    <a:pt x="21001" y="47388"/>
                    <a:pt x="20976" y="46909"/>
                  </a:cubicBezTo>
                  <a:cubicBezTo>
                    <a:pt x="20952" y="46445"/>
                    <a:pt x="20502" y="46263"/>
                    <a:pt x="20127" y="46540"/>
                  </a:cubicBezTo>
                  <a:cubicBezTo>
                    <a:pt x="19530" y="46978"/>
                    <a:pt x="19024" y="47576"/>
                    <a:pt x="18283" y="47770"/>
                  </a:cubicBezTo>
                  <a:cubicBezTo>
                    <a:pt x="17088" y="48082"/>
                    <a:pt x="15988" y="48621"/>
                    <a:pt x="14877" y="49135"/>
                  </a:cubicBezTo>
                  <a:cubicBezTo>
                    <a:pt x="14648" y="49240"/>
                    <a:pt x="14443" y="49394"/>
                    <a:pt x="14224" y="49526"/>
                  </a:cubicBezTo>
                  <a:cubicBezTo>
                    <a:pt x="14277" y="50276"/>
                    <a:pt x="14167" y="50974"/>
                    <a:pt x="14365" y="51665"/>
                  </a:cubicBezTo>
                  <a:close/>
                  <a:moveTo>
                    <a:pt x="12528" y="48396"/>
                  </a:moveTo>
                  <a:cubicBezTo>
                    <a:pt x="13658" y="49039"/>
                    <a:pt x="13650" y="49022"/>
                    <a:pt x="14527" y="48606"/>
                  </a:cubicBezTo>
                  <a:cubicBezTo>
                    <a:pt x="15474" y="48156"/>
                    <a:pt x="16460" y="47782"/>
                    <a:pt x="17390" y="47300"/>
                  </a:cubicBezTo>
                  <a:cubicBezTo>
                    <a:pt x="18043" y="46961"/>
                    <a:pt x="18660" y="46534"/>
                    <a:pt x="19238" y="46077"/>
                  </a:cubicBezTo>
                  <a:cubicBezTo>
                    <a:pt x="19686" y="45725"/>
                    <a:pt x="19536" y="45205"/>
                    <a:pt x="18973" y="44988"/>
                  </a:cubicBezTo>
                  <a:cubicBezTo>
                    <a:pt x="18606" y="44846"/>
                    <a:pt x="18235" y="44711"/>
                    <a:pt x="17858" y="44603"/>
                  </a:cubicBezTo>
                  <a:cubicBezTo>
                    <a:pt x="17653" y="44544"/>
                    <a:pt x="17411" y="44480"/>
                    <a:pt x="17220" y="44534"/>
                  </a:cubicBezTo>
                  <a:cubicBezTo>
                    <a:pt x="16463" y="44741"/>
                    <a:pt x="15713" y="44975"/>
                    <a:pt x="14971" y="45234"/>
                  </a:cubicBezTo>
                  <a:cubicBezTo>
                    <a:pt x="14043" y="45562"/>
                    <a:pt x="13501" y="46297"/>
                    <a:pt x="13086" y="47140"/>
                  </a:cubicBezTo>
                  <a:cubicBezTo>
                    <a:pt x="12896" y="47525"/>
                    <a:pt x="12736" y="47925"/>
                    <a:pt x="12528" y="48395"/>
                  </a:cubicBezTo>
                  <a:close/>
                  <a:moveTo>
                    <a:pt x="16456" y="53945"/>
                  </a:moveTo>
                  <a:cubicBezTo>
                    <a:pt x="16945" y="53945"/>
                    <a:pt x="17380" y="53967"/>
                    <a:pt x="17810" y="53936"/>
                  </a:cubicBezTo>
                  <a:cubicBezTo>
                    <a:pt x="18067" y="53915"/>
                    <a:pt x="18318" y="53848"/>
                    <a:pt x="18552" y="53739"/>
                  </a:cubicBezTo>
                  <a:cubicBezTo>
                    <a:pt x="19968" y="53068"/>
                    <a:pt x="21341" y="52331"/>
                    <a:pt x="22371" y="51095"/>
                  </a:cubicBezTo>
                  <a:cubicBezTo>
                    <a:pt x="22532" y="50902"/>
                    <a:pt x="22756" y="50762"/>
                    <a:pt x="22979" y="50575"/>
                  </a:cubicBezTo>
                  <a:cubicBezTo>
                    <a:pt x="22872" y="50204"/>
                    <a:pt x="22803" y="49864"/>
                    <a:pt x="22674" y="49545"/>
                  </a:cubicBezTo>
                  <a:cubicBezTo>
                    <a:pt x="22507" y="49131"/>
                    <a:pt x="22094" y="49029"/>
                    <a:pt x="21707" y="49280"/>
                  </a:cubicBezTo>
                  <a:cubicBezTo>
                    <a:pt x="21598" y="49351"/>
                    <a:pt x="21506" y="49448"/>
                    <a:pt x="21403" y="49530"/>
                  </a:cubicBezTo>
                  <a:cubicBezTo>
                    <a:pt x="20547" y="50208"/>
                    <a:pt x="19633" y="50781"/>
                    <a:pt x="18603" y="51175"/>
                  </a:cubicBezTo>
                  <a:cubicBezTo>
                    <a:pt x="17719" y="51515"/>
                    <a:pt x="16867" y="51938"/>
                    <a:pt x="16004" y="52322"/>
                  </a:cubicBezTo>
                  <a:cubicBezTo>
                    <a:pt x="15948" y="52909"/>
                    <a:pt x="16092" y="53392"/>
                    <a:pt x="16456" y="53944"/>
                  </a:cubicBezTo>
                  <a:close/>
                  <a:moveTo>
                    <a:pt x="74063" y="46932"/>
                  </a:moveTo>
                  <a:cubicBezTo>
                    <a:pt x="74611" y="46932"/>
                    <a:pt x="75088" y="46934"/>
                    <a:pt x="75567" y="46932"/>
                  </a:cubicBezTo>
                  <a:cubicBezTo>
                    <a:pt x="76161" y="46928"/>
                    <a:pt x="76574" y="46651"/>
                    <a:pt x="76746" y="46077"/>
                  </a:cubicBezTo>
                  <a:cubicBezTo>
                    <a:pt x="76959" y="45368"/>
                    <a:pt x="77152" y="44652"/>
                    <a:pt x="77345" y="43938"/>
                  </a:cubicBezTo>
                  <a:cubicBezTo>
                    <a:pt x="77421" y="43657"/>
                    <a:pt x="77308" y="43425"/>
                    <a:pt x="77118" y="43222"/>
                  </a:cubicBezTo>
                  <a:cubicBezTo>
                    <a:pt x="76687" y="42761"/>
                    <a:pt x="76159" y="42475"/>
                    <a:pt x="75532" y="42323"/>
                  </a:cubicBezTo>
                  <a:cubicBezTo>
                    <a:pt x="74770" y="42833"/>
                    <a:pt x="74012" y="43340"/>
                    <a:pt x="73188" y="43891"/>
                  </a:cubicBezTo>
                  <a:cubicBezTo>
                    <a:pt x="73409" y="44932"/>
                    <a:pt x="73686" y="45921"/>
                    <a:pt x="74063" y="46932"/>
                  </a:cubicBezTo>
                  <a:close/>
                  <a:moveTo>
                    <a:pt x="73176" y="37851"/>
                  </a:moveTo>
                  <a:cubicBezTo>
                    <a:pt x="73962" y="38951"/>
                    <a:pt x="74637" y="39898"/>
                    <a:pt x="75312" y="40843"/>
                  </a:cubicBezTo>
                  <a:cubicBezTo>
                    <a:pt x="75337" y="40878"/>
                    <a:pt x="75360" y="40931"/>
                    <a:pt x="75394" y="40943"/>
                  </a:cubicBezTo>
                  <a:cubicBezTo>
                    <a:pt x="75589" y="41007"/>
                    <a:pt x="75790" y="41107"/>
                    <a:pt x="75988" y="41107"/>
                  </a:cubicBezTo>
                  <a:cubicBezTo>
                    <a:pt x="76148" y="41107"/>
                    <a:pt x="76326" y="41008"/>
                    <a:pt x="76464" y="40910"/>
                  </a:cubicBezTo>
                  <a:cubicBezTo>
                    <a:pt x="77522" y="40151"/>
                    <a:pt x="78585" y="39395"/>
                    <a:pt x="79620" y="38602"/>
                  </a:cubicBezTo>
                  <a:cubicBezTo>
                    <a:pt x="79835" y="38437"/>
                    <a:pt x="79939" y="38127"/>
                    <a:pt x="80153" y="37791"/>
                  </a:cubicBezTo>
                  <a:cubicBezTo>
                    <a:pt x="77778" y="38006"/>
                    <a:pt x="75540" y="37877"/>
                    <a:pt x="73176" y="37851"/>
                  </a:cubicBezTo>
                  <a:close/>
                  <a:moveTo>
                    <a:pt x="20720" y="56311"/>
                  </a:moveTo>
                  <a:cubicBezTo>
                    <a:pt x="21241" y="55727"/>
                    <a:pt x="21643" y="55205"/>
                    <a:pt x="22119" y="54762"/>
                  </a:cubicBezTo>
                  <a:cubicBezTo>
                    <a:pt x="22594" y="54320"/>
                    <a:pt x="23133" y="53947"/>
                    <a:pt x="23661" y="53565"/>
                  </a:cubicBezTo>
                  <a:cubicBezTo>
                    <a:pt x="24109" y="53243"/>
                    <a:pt x="24355" y="52772"/>
                    <a:pt x="24540" y="52295"/>
                  </a:cubicBezTo>
                  <a:cubicBezTo>
                    <a:pt x="24655" y="51995"/>
                    <a:pt x="24610" y="51606"/>
                    <a:pt x="24549" y="51273"/>
                  </a:cubicBezTo>
                  <a:cubicBezTo>
                    <a:pt x="24501" y="51008"/>
                    <a:pt x="24460" y="50661"/>
                    <a:pt x="24074" y="50599"/>
                  </a:cubicBezTo>
                  <a:cubicBezTo>
                    <a:pt x="23610" y="51545"/>
                    <a:pt x="23538" y="51674"/>
                    <a:pt x="23001" y="52007"/>
                  </a:cubicBezTo>
                  <a:cubicBezTo>
                    <a:pt x="21892" y="52696"/>
                    <a:pt x="20768" y="53359"/>
                    <a:pt x="19655" y="54041"/>
                  </a:cubicBezTo>
                  <a:cubicBezTo>
                    <a:pt x="19449" y="54167"/>
                    <a:pt x="19265" y="54333"/>
                    <a:pt x="19061" y="54489"/>
                  </a:cubicBezTo>
                  <a:cubicBezTo>
                    <a:pt x="19485" y="55249"/>
                    <a:pt x="19922" y="55881"/>
                    <a:pt x="20720" y="56311"/>
                  </a:cubicBezTo>
                  <a:close/>
                  <a:moveTo>
                    <a:pt x="65063" y="55370"/>
                  </a:moveTo>
                  <a:cubicBezTo>
                    <a:pt x="65180" y="55204"/>
                    <a:pt x="65303" y="55043"/>
                    <a:pt x="65411" y="54872"/>
                  </a:cubicBezTo>
                  <a:cubicBezTo>
                    <a:pt x="65948" y="54027"/>
                    <a:pt x="66349" y="53086"/>
                    <a:pt x="67102" y="52394"/>
                  </a:cubicBezTo>
                  <a:cubicBezTo>
                    <a:pt x="67518" y="52012"/>
                    <a:pt x="67609" y="51590"/>
                    <a:pt x="67362" y="51099"/>
                  </a:cubicBezTo>
                  <a:cubicBezTo>
                    <a:pt x="66930" y="50240"/>
                    <a:pt x="66491" y="49385"/>
                    <a:pt x="66046" y="48533"/>
                  </a:cubicBezTo>
                  <a:cubicBezTo>
                    <a:pt x="65978" y="48402"/>
                    <a:pt x="65839" y="48308"/>
                    <a:pt x="65686" y="48148"/>
                  </a:cubicBezTo>
                  <a:cubicBezTo>
                    <a:pt x="64693" y="50514"/>
                    <a:pt x="64636" y="52885"/>
                    <a:pt x="65063" y="55370"/>
                  </a:cubicBezTo>
                  <a:close/>
                  <a:moveTo>
                    <a:pt x="67193" y="76633"/>
                  </a:moveTo>
                  <a:cubicBezTo>
                    <a:pt x="68167" y="75494"/>
                    <a:pt x="68159" y="74364"/>
                    <a:pt x="68168" y="73223"/>
                  </a:cubicBezTo>
                  <a:cubicBezTo>
                    <a:pt x="68174" y="72487"/>
                    <a:pt x="68269" y="71749"/>
                    <a:pt x="68329" y="71013"/>
                  </a:cubicBezTo>
                  <a:cubicBezTo>
                    <a:pt x="68402" y="70147"/>
                    <a:pt x="68434" y="69283"/>
                    <a:pt x="68218" y="68375"/>
                  </a:cubicBezTo>
                  <a:cubicBezTo>
                    <a:pt x="67936" y="68389"/>
                    <a:pt x="67691" y="68402"/>
                    <a:pt x="67478" y="68412"/>
                  </a:cubicBezTo>
                  <a:cubicBezTo>
                    <a:pt x="67197" y="68866"/>
                    <a:pt x="67300" y="69314"/>
                    <a:pt x="67265" y="69743"/>
                  </a:cubicBezTo>
                  <a:cubicBezTo>
                    <a:pt x="67236" y="70133"/>
                    <a:pt x="67293" y="70550"/>
                    <a:pt x="67178" y="70911"/>
                  </a:cubicBezTo>
                  <a:cubicBezTo>
                    <a:pt x="66972" y="71554"/>
                    <a:pt x="66986" y="72201"/>
                    <a:pt x="66981" y="72854"/>
                  </a:cubicBezTo>
                  <a:cubicBezTo>
                    <a:pt x="66976" y="73334"/>
                    <a:pt x="66957" y="73816"/>
                    <a:pt x="66981" y="74295"/>
                  </a:cubicBezTo>
                  <a:cubicBezTo>
                    <a:pt x="67009" y="74871"/>
                    <a:pt x="66743" y="75298"/>
                    <a:pt x="66353" y="75672"/>
                  </a:cubicBezTo>
                  <a:cubicBezTo>
                    <a:pt x="66198" y="75820"/>
                    <a:pt x="65981" y="75919"/>
                    <a:pt x="65862" y="76088"/>
                  </a:cubicBezTo>
                  <a:cubicBezTo>
                    <a:pt x="65760" y="76236"/>
                    <a:pt x="65756" y="76451"/>
                    <a:pt x="65674" y="76768"/>
                  </a:cubicBezTo>
                  <a:close/>
                  <a:moveTo>
                    <a:pt x="63390" y="76693"/>
                  </a:moveTo>
                  <a:cubicBezTo>
                    <a:pt x="63313" y="76540"/>
                    <a:pt x="63287" y="76376"/>
                    <a:pt x="63200" y="76334"/>
                  </a:cubicBezTo>
                  <a:cubicBezTo>
                    <a:pt x="62927" y="76203"/>
                    <a:pt x="62639" y="76090"/>
                    <a:pt x="62343" y="76020"/>
                  </a:cubicBezTo>
                  <a:cubicBezTo>
                    <a:pt x="61818" y="75896"/>
                    <a:pt x="61500" y="75562"/>
                    <a:pt x="61351" y="75073"/>
                  </a:cubicBezTo>
                  <a:cubicBezTo>
                    <a:pt x="61111" y="74283"/>
                    <a:pt x="60852" y="73495"/>
                    <a:pt x="60683" y="72689"/>
                  </a:cubicBezTo>
                  <a:cubicBezTo>
                    <a:pt x="60344" y="71075"/>
                    <a:pt x="60066" y="69449"/>
                    <a:pt x="59748" y="67831"/>
                  </a:cubicBezTo>
                  <a:cubicBezTo>
                    <a:pt x="59728" y="67735"/>
                    <a:pt x="59579" y="67663"/>
                    <a:pt x="59476" y="67568"/>
                  </a:cubicBezTo>
                  <a:cubicBezTo>
                    <a:pt x="58935" y="67950"/>
                    <a:pt x="58959" y="68512"/>
                    <a:pt x="59050" y="69003"/>
                  </a:cubicBezTo>
                  <a:cubicBezTo>
                    <a:pt x="59435" y="71103"/>
                    <a:pt x="59792" y="73216"/>
                    <a:pt x="60652" y="75190"/>
                  </a:cubicBezTo>
                  <a:cubicBezTo>
                    <a:pt x="60856" y="75659"/>
                    <a:pt x="61191" y="76075"/>
                    <a:pt x="61498" y="76491"/>
                  </a:cubicBezTo>
                  <a:cubicBezTo>
                    <a:pt x="61590" y="76617"/>
                    <a:pt x="61787" y="76726"/>
                    <a:pt x="61941" y="76733"/>
                  </a:cubicBezTo>
                  <a:cubicBezTo>
                    <a:pt x="62405" y="76755"/>
                    <a:pt x="62881" y="76860"/>
                    <a:pt x="63390" y="76693"/>
                  </a:cubicBezTo>
                  <a:close/>
                  <a:moveTo>
                    <a:pt x="88208" y="26131"/>
                  </a:moveTo>
                  <a:cubicBezTo>
                    <a:pt x="89076" y="26003"/>
                    <a:pt x="89530" y="25505"/>
                    <a:pt x="89729" y="24805"/>
                  </a:cubicBezTo>
                  <a:cubicBezTo>
                    <a:pt x="90006" y="23831"/>
                    <a:pt x="90007" y="22844"/>
                    <a:pt x="89690" y="21843"/>
                  </a:cubicBezTo>
                  <a:cubicBezTo>
                    <a:pt x="89150" y="21664"/>
                    <a:pt x="88659" y="21552"/>
                    <a:pt x="88100" y="21982"/>
                  </a:cubicBezTo>
                  <a:cubicBezTo>
                    <a:pt x="88029" y="23324"/>
                    <a:pt x="88180" y="24702"/>
                    <a:pt x="88208" y="26131"/>
                  </a:cubicBezTo>
                  <a:close/>
                  <a:moveTo>
                    <a:pt x="87512" y="48546"/>
                  </a:moveTo>
                  <a:cubicBezTo>
                    <a:pt x="88331" y="48047"/>
                    <a:pt x="88508" y="47927"/>
                    <a:pt x="88478" y="47706"/>
                  </a:cubicBezTo>
                  <a:cubicBezTo>
                    <a:pt x="88439" y="47411"/>
                    <a:pt x="88347" y="47124"/>
                    <a:pt x="88206" y="46861"/>
                  </a:cubicBezTo>
                  <a:cubicBezTo>
                    <a:pt x="87880" y="46248"/>
                    <a:pt x="87521" y="45653"/>
                    <a:pt x="87161" y="45060"/>
                  </a:cubicBezTo>
                  <a:cubicBezTo>
                    <a:pt x="87074" y="44916"/>
                    <a:pt x="86931" y="44806"/>
                    <a:pt x="86595" y="44447"/>
                  </a:cubicBezTo>
                  <a:cubicBezTo>
                    <a:pt x="86940" y="45987"/>
                    <a:pt x="87213" y="47208"/>
                    <a:pt x="87512" y="48546"/>
                  </a:cubicBezTo>
                  <a:close/>
                  <a:moveTo>
                    <a:pt x="65242" y="57126"/>
                  </a:moveTo>
                  <a:cubicBezTo>
                    <a:pt x="65129" y="56583"/>
                    <a:pt x="65122" y="56585"/>
                    <a:pt x="64860" y="56350"/>
                  </a:cubicBezTo>
                  <a:cubicBezTo>
                    <a:pt x="64741" y="56656"/>
                    <a:pt x="64711" y="56930"/>
                    <a:pt x="65242" y="57126"/>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2413;p58">
              <a:extLst>
                <a:ext uri="{FF2B5EF4-FFF2-40B4-BE49-F238E27FC236}">
                  <a16:creationId xmlns:a16="http://schemas.microsoft.com/office/drawing/2014/main" id="{9A102A0F-5528-4E84-B43A-B5B490A7153F}"/>
                </a:ext>
              </a:extLst>
            </p:cNvPr>
            <p:cNvSpPr/>
            <p:nvPr/>
          </p:nvSpPr>
          <p:spPr>
            <a:xfrm>
              <a:off x="4861575" y="946100"/>
              <a:ext cx="179575" cy="109650"/>
            </a:xfrm>
            <a:custGeom>
              <a:avLst/>
              <a:gdLst/>
              <a:ahLst/>
              <a:cxnLst/>
              <a:rect l="l" t="t" r="r" b="b"/>
              <a:pathLst>
                <a:path w="7183" h="4386" extrusionOk="0">
                  <a:moveTo>
                    <a:pt x="44" y="1438"/>
                  </a:moveTo>
                  <a:cubicBezTo>
                    <a:pt x="489" y="1288"/>
                    <a:pt x="673" y="1567"/>
                    <a:pt x="853" y="1797"/>
                  </a:cubicBezTo>
                  <a:cubicBezTo>
                    <a:pt x="1269" y="2320"/>
                    <a:pt x="1768" y="2709"/>
                    <a:pt x="2382" y="2989"/>
                  </a:cubicBezTo>
                  <a:cubicBezTo>
                    <a:pt x="3163" y="3346"/>
                    <a:pt x="3867" y="3334"/>
                    <a:pt x="4602" y="2849"/>
                  </a:cubicBezTo>
                  <a:cubicBezTo>
                    <a:pt x="5161" y="2478"/>
                    <a:pt x="5625" y="2076"/>
                    <a:pt x="5912" y="1448"/>
                  </a:cubicBezTo>
                  <a:cubicBezTo>
                    <a:pt x="6143" y="941"/>
                    <a:pt x="6482" y="485"/>
                    <a:pt x="6753" y="37"/>
                  </a:cubicBezTo>
                  <a:cubicBezTo>
                    <a:pt x="7125" y="1"/>
                    <a:pt x="7182" y="234"/>
                    <a:pt x="7174" y="442"/>
                  </a:cubicBezTo>
                  <a:cubicBezTo>
                    <a:pt x="7117" y="2139"/>
                    <a:pt x="5848" y="3815"/>
                    <a:pt x="4256" y="4215"/>
                  </a:cubicBezTo>
                  <a:cubicBezTo>
                    <a:pt x="3581" y="4385"/>
                    <a:pt x="2886" y="4370"/>
                    <a:pt x="2216" y="4040"/>
                  </a:cubicBezTo>
                  <a:cubicBezTo>
                    <a:pt x="1249" y="3564"/>
                    <a:pt x="407" y="2979"/>
                    <a:pt x="51" y="1901"/>
                  </a:cubicBezTo>
                  <a:cubicBezTo>
                    <a:pt x="1" y="1755"/>
                    <a:pt x="44" y="1578"/>
                    <a:pt x="44" y="1438"/>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2414;p58">
              <a:extLst>
                <a:ext uri="{FF2B5EF4-FFF2-40B4-BE49-F238E27FC236}">
                  <a16:creationId xmlns:a16="http://schemas.microsoft.com/office/drawing/2014/main" id="{029248C7-F8EE-4F35-8741-ED61F2A197AE}"/>
                </a:ext>
              </a:extLst>
            </p:cNvPr>
            <p:cNvSpPr/>
            <p:nvPr/>
          </p:nvSpPr>
          <p:spPr>
            <a:xfrm>
              <a:off x="4843950" y="733475"/>
              <a:ext cx="74000" cy="185125"/>
            </a:xfrm>
            <a:custGeom>
              <a:avLst/>
              <a:gdLst/>
              <a:ahLst/>
              <a:cxnLst/>
              <a:rect l="l" t="t" r="r" b="b"/>
              <a:pathLst>
                <a:path w="2960" h="7405" extrusionOk="0">
                  <a:moveTo>
                    <a:pt x="1050" y="6154"/>
                  </a:moveTo>
                  <a:cubicBezTo>
                    <a:pt x="1676" y="6292"/>
                    <a:pt x="2267" y="6422"/>
                    <a:pt x="2959" y="6574"/>
                  </a:cubicBezTo>
                  <a:cubicBezTo>
                    <a:pt x="2827" y="6777"/>
                    <a:pt x="2760" y="7015"/>
                    <a:pt x="2615" y="7080"/>
                  </a:cubicBezTo>
                  <a:cubicBezTo>
                    <a:pt x="1883" y="7405"/>
                    <a:pt x="1163" y="7284"/>
                    <a:pt x="478" y="6911"/>
                  </a:cubicBezTo>
                  <a:cubicBezTo>
                    <a:pt x="140" y="6727"/>
                    <a:pt x="0" y="6401"/>
                    <a:pt x="9" y="6031"/>
                  </a:cubicBezTo>
                  <a:cubicBezTo>
                    <a:pt x="42" y="4810"/>
                    <a:pt x="38" y="3581"/>
                    <a:pt x="377" y="2390"/>
                  </a:cubicBezTo>
                  <a:cubicBezTo>
                    <a:pt x="603" y="1602"/>
                    <a:pt x="843" y="817"/>
                    <a:pt x="1085" y="0"/>
                  </a:cubicBezTo>
                  <a:cubicBezTo>
                    <a:pt x="1300" y="740"/>
                    <a:pt x="1299" y="938"/>
                    <a:pt x="1087" y="1974"/>
                  </a:cubicBezTo>
                  <a:cubicBezTo>
                    <a:pt x="787" y="3441"/>
                    <a:pt x="773" y="4341"/>
                    <a:pt x="1050" y="6154"/>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2415;p58">
              <a:extLst>
                <a:ext uri="{FF2B5EF4-FFF2-40B4-BE49-F238E27FC236}">
                  <a16:creationId xmlns:a16="http://schemas.microsoft.com/office/drawing/2014/main" id="{8D46CD36-E73A-45DC-90BD-BB0777FD9B92}"/>
                </a:ext>
              </a:extLst>
            </p:cNvPr>
            <p:cNvSpPr/>
            <p:nvPr/>
          </p:nvSpPr>
          <p:spPr>
            <a:xfrm>
              <a:off x="5026125" y="788500"/>
              <a:ext cx="51900" cy="52175"/>
            </a:xfrm>
            <a:custGeom>
              <a:avLst/>
              <a:gdLst/>
              <a:ahLst/>
              <a:cxnLst/>
              <a:rect l="l" t="t" r="r" b="b"/>
              <a:pathLst>
                <a:path w="2076" h="2087" extrusionOk="0">
                  <a:moveTo>
                    <a:pt x="1226" y="21"/>
                  </a:moveTo>
                  <a:cubicBezTo>
                    <a:pt x="1760" y="37"/>
                    <a:pt x="2076" y="336"/>
                    <a:pt x="2055" y="808"/>
                  </a:cubicBezTo>
                  <a:cubicBezTo>
                    <a:pt x="2024" y="1549"/>
                    <a:pt x="1570" y="2087"/>
                    <a:pt x="995" y="2064"/>
                  </a:cubicBezTo>
                  <a:cubicBezTo>
                    <a:pt x="436" y="2041"/>
                    <a:pt x="22" y="1615"/>
                    <a:pt x="11" y="1054"/>
                  </a:cubicBezTo>
                  <a:cubicBezTo>
                    <a:pt x="0" y="395"/>
                    <a:pt x="464" y="1"/>
                    <a:pt x="1226" y="2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416;p58">
              <a:extLst>
                <a:ext uri="{FF2B5EF4-FFF2-40B4-BE49-F238E27FC236}">
                  <a16:creationId xmlns:a16="http://schemas.microsoft.com/office/drawing/2014/main" id="{70DEFA8A-9D6E-4B68-A23A-D30967EDEFB9}"/>
                </a:ext>
              </a:extLst>
            </p:cNvPr>
            <p:cNvSpPr/>
            <p:nvPr/>
          </p:nvSpPr>
          <p:spPr>
            <a:xfrm>
              <a:off x="4730225" y="786750"/>
              <a:ext cx="45850" cy="55650"/>
            </a:xfrm>
            <a:custGeom>
              <a:avLst/>
              <a:gdLst/>
              <a:ahLst/>
              <a:cxnLst/>
              <a:rect l="l" t="t" r="r" b="b"/>
              <a:pathLst>
                <a:path w="1834" h="2226" extrusionOk="0">
                  <a:moveTo>
                    <a:pt x="1832" y="1042"/>
                  </a:moveTo>
                  <a:cubicBezTo>
                    <a:pt x="1832" y="1156"/>
                    <a:pt x="1834" y="1200"/>
                    <a:pt x="1832" y="1242"/>
                  </a:cubicBezTo>
                  <a:cubicBezTo>
                    <a:pt x="1811" y="1801"/>
                    <a:pt x="1558" y="2155"/>
                    <a:pt x="1152" y="2192"/>
                  </a:cubicBezTo>
                  <a:cubicBezTo>
                    <a:pt x="762" y="2226"/>
                    <a:pt x="343" y="1924"/>
                    <a:pt x="169" y="1485"/>
                  </a:cubicBezTo>
                  <a:cubicBezTo>
                    <a:pt x="1" y="1056"/>
                    <a:pt x="138" y="586"/>
                    <a:pt x="508" y="347"/>
                  </a:cubicBezTo>
                  <a:cubicBezTo>
                    <a:pt x="617" y="278"/>
                    <a:pt x="732" y="220"/>
                    <a:pt x="853" y="177"/>
                  </a:cubicBezTo>
                  <a:cubicBezTo>
                    <a:pt x="1346" y="0"/>
                    <a:pt x="1726" y="221"/>
                    <a:pt x="1806" y="725"/>
                  </a:cubicBezTo>
                  <a:cubicBezTo>
                    <a:pt x="1825" y="853"/>
                    <a:pt x="1827" y="982"/>
                    <a:pt x="1832" y="1042"/>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2417;p58">
              <a:extLst>
                <a:ext uri="{FF2B5EF4-FFF2-40B4-BE49-F238E27FC236}">
                  <a16:creationId xmlns:a16="http://schemas.microsoft.com/office/drawing/2014/main" id="{2F2F93A5-BC97-4173-94FC-672787FD3C73}"/>
                </a:ext>
              </a:extLst>
            </p:cNvPr>
            <p:cNvSpPr/>
            <p:nvPr/>
          </p:nvSpPr>
          <p:spPr>
            <a:xfrm>
              <a:off x="4999100" y="693075"/>
              <a:ext cx="89125" cy="19650"/>
            </a:xfrm>
            <a:custGeom>
              <a:avLst/>
              <a:gdLst/>
              <a:ahLst/>
              <a:cxnLst/>
              <a:rect l="l" t="t" r="r" b="b"/>
              <a:pathLst>
                <a:path w="3565" h="786" extrusionOk="0">
                  <a:moveTo>
                    <a:pt x="3564" y="430"/>
                  </a:moveTo>
                  <a:cubicBezTo>
                    <a:pt x="3168" y="532"/>
                    <a:pt x="2933" y="628"/>
                    <a:pt x="2694" y="647"/>
                  </a:cubicBezTo>
                  <a:cubicBezTo>
                    <a:pt x="1910" y="709"/>
                    <a:pt x="1124" y="752"/>
                    <a:pt x="341" y="782"/>
                  </a:cubicBezTo>
                  <a:cubicBezTo>
                    <a:pt x="235" y="785"/>
                    <a:pt x="67" y="696"/>
                    <a:pt x="35" y="610"/>
                  </a:cubicBezTo>
                  <a:cubicBezTo>
                    <a:pt x="1" y="518"/>
                    <a:pt x="59" y="344"/>
                    <a:pt x="137" y="268"/>
                  </a:cubicBezTo>
                  <a:cubicBezTo>
                    <a:pt x="256" y="151"/>
                    <a:pt x="427" y="15"/>
                    <a:pt x="577" y="13"/>
                  </a:cubicBezTo>
                  <a:cubicBezTo>
                    <a:pt x="1407" y="0"/>
                    <a:pt x="2236" y="13"/>
                    <a:pt x="3066" y="51"/>
                  </a:cubicBezTo>
                  <a:cubicBezTo>
                    <a:pt x="3191" y="56"/>
                    <a:pt x="3309" y="227"/>
                    <a:pt x="3564" y="43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2418;p58">
              <a:extLst>
                <a:ext uri="{FF2B5EF4-FFF2-40B4-BE49-F238E27FC236}">
                  <a16:creationId xmlns:a16="http://schemas.microsoft.com/office/drawing/2014/main" id="{4DB97423-E92D-4447-8A57-324ADA5BBEBE}"/>
                </a:ext>
              </a:extLst>
            </p:cNvPr>
            <p:cNvSpPr/>
            <p:nvPr/>
          </p:nvSpPr>
          <p:spPr>
            <a:xfrm>
              <a:off x="4712950" y="704625"/>
              <a:ext cx="70075" cy="27675"/>
            </a:xfrm>
            <a:custGeom>
              <a:avLst/>
              <a:gdLst/>
              <a:ahLst/>
              <a:cxnLst/>
              <a:rect l="l" t="t" r="r" b="b"/>
              <a:pathLst>
                <a:path w="2803" h="1107" extrusionOk="0">
                  <a:moveTo>
                    <a:pt x="2737" y="1107"/>
                  </a:moveTo>
                  <a:cubicBezTo>
                    <a:pt x="1792" y="1050"/>
                    <a:pt x="938" y="999"/>
                    <a:pt x="49" y="947"/>
                  </a:cubicBezTo>
                  <a:cubicBezTo>
                    <a:pt x="49" y="854"/>
                    <a:pt x="1" y="686"/>
                    <a:pt x="59" y="637"/>
                  </a:cubicBezTo>
                  <a:cubicBezTo>
                    <a:pt x="793" y="0"/>
                    <a:pt x="2092" y="73"/>
                    <a:pt x="2765" y="784"/>
                  </a:cubicBezTo>
                  <a:cubicBezTo>
                    <a:pt x="2802" y="824"/>
                    <a:pt x="2755" y="946"/>
                    <a:pt x="2737" y="1107"/>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2419;p58">
              <a:extLst>
                <a:ext uri="{FF2B5EF4-FFF2-40B4-BE49-F238E27FC236}">
                  <a16:creationId xmlns:a16="http://schemas.microsoft.com/office/drawing/2014/main" id="{B0537A3D-0A3B-463C-819A-E59C5B3AF57C}"/>
                </a:ext>
              </a:extLst>
            </p:cNvPr>
            <p:cNvSpPr/>
            <p:nvPr/>
          </p:nvSpPr>
          <p:spPr>
            <a:xfrm>
              <a:off x="4790900" y="378050"/>
              <a:ext cx="256950" cy="87900"/>
            </a:xfrm>
            <a:custGeom>
              <a:avLst/>
              <a:gdLst/>
              <a:ahLst/>
              <a:cxnLst/>
              <a:rect l="l" t="t" r="r" b="b"/>
              <a:pathLst>
                <a:path w="10278" h="3516" extrusionOk="0">
                  <a:moveTo>
                    <a:pt x="0" y="3056"/>
                  </a:moveTo>
                  <a:cubicBezTo>
                    <a:pt x="941" y="2857"/>
                    <a:pt x="1618" y="2729"/>
                    <a:pt x="2286" y="2569"/>
                  </a:cubicBezTo>
                  <a:cubicBezTo>
                    <a:pt x="2923" y="2415"/>
                    <a:pt x="3548" y="2214"/>
                    <a:pt x="4182" y="2056"/>
                  </a:cubicBezTo>
                  <a:cubicBezTo>
                    <a:pt x="4860" y="1886"/>
                    <a:pt x="5555" y="1776"/>
                    <a:pt x="6220" y="1573"/>
                  </a:cubicBezTo>
                  <a:cubicBezTo>
                    <a:pt x="6847" y="1382"/>
                    <a:pt x="7443" y="1099"/>
                    <a:pt x="8056" y="862"/>
                  </a:cubicBezTo>
                  <a:cubicBezTo>
                    <a:pt x="8697" y="614"/>
                    <a:pt x="9280" y="219"/>
                    <a:pt x="10278" y="0"/>
                  </a:cubicBezTo>
                  <a:cubicBezTo>
                    <a:pt x="9940" y="292"/>
                    <a:pt x="9847" y="408"/>
                    <a:pt x="9728" y="470"/>
                  </a:cubicBezTo>
                  <a:cubicBezTo>
                    <a:pt x="8760" y="980"/>
                    <a:pt x="7786" y="1479"/>
                    <a:pt x="6814" y="1980"/>
                  </a:cubicBezTo>
                  <a:cubicBezTo>
                    <a:pt x="6697" y="2040"/>
                    <a:pt x="6582" y="2118"/>
                    <a:pt x="6457" y="2144"/>
                  </a:cubicBezTo>
                  <a:cubicBezTo>
                    <a:pt x="4829" y="2475"/>
                    <a:pt x="3298" y="3176"/>
                    <a:pt x="1634" y="3374"/>
                  </a:cubicBezTo>
                  <a:cubicBezTo>
                    <a:pt x="1159" y="3431"/>
                    <a:pt x="693" y="3515"/>
                    <a:pt x="0" y="3056"/>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2420;p58">
              <a:extLst>
                <a:ext uri="{FF2B5EF4-FFF2-40B4-BE49-F238E27FC236}">
                  <a16:creationId xmlns:a16="http://schemas.microsoft.com/office/drawing/2014/main" id="{E0ACDBB3-6E3F-417C-8746-533F18406B62}"/>
                </a:ext>
              </a:extLst>
            </p:cNvPr>
            <p:cNvSpPr/>
            <p:nvPr/>
          </p:nvSpPr>
          <p:spPr>
            <a:xfrm>
              <a:off x="4688450" y="501225"/>
              <a:ext cx="221825" cy="61500"/>
            </a:xfrm>
            <a:custGeom>
              <a:avLst/>
              <a:gdLst/>
              <a:ahLst/>
              <a:cxnLst/>
              <a:rect l="l" t="t" r="r" b="b"/>
              <a:pathLst>
                <a:path w="8873" h="2460" extrusionOk="0">
                  <a:moveTo>
                    <a:pt x="8872" y="0"/>
                  </a:moveTo>
                  <a:cubicBezTo>
                    <a:pt x="8610" y="521"/>
                    <a:pt x="8157" y="572"/>
                    <a:pt x="7748" y="705"/>
                  </a:cubicBezTo>
                  <a:cubicBezTo>
                    <a:pt x="7088" y="918"/>
                    <a:pt x="6421" y="1119"/>
                    <a:pt x="5770" y="1358"/>
                  </a:cubicBezTo>
                  <a:cubicBezTo>
                    <a:pt x="4077" y="1980"/>
                    <a:pt x="2362" y="2460"/>
                    <a:pt x="532" y="2266"/>
                  </a:cubicBezTo>
                  <a:cubicBezTo>
                    <a:pt x="329" y="2245"/>
                    <a:pt x="81" y="2278"/>
                    <a:pt x="0" y="1899"/>
                  </a:cubicBezTo>
                  <a:cubicBezTo>
                    <a:pt x="247" y="1869"/>
                    <a:pt x="481" y="1813"/>
                    <a:pt x="716" y="1813"/>
                  </a:cubicBezTo>
                  <a:cubicBezTo>
                    <a:pt x="2357" y="1812"/>
                    <a:pt x="3919" y="1443"/>
                    <a:pt x="5414" y="790"/>
                  </a:cubicBezTo>
                  <a:cubicBezTo>
                    <a:pt x="6505" y="312"/>
                    <a:pt x="7649" y="128"/>
                    <a:pt x="8872" y="0"/>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2421;p58">
              <a:extLst>
                <a:ext uri="{FF2B5EF4-FFF2-40B4-BE49-F238E27FC236}">
                  <a16:creationId xmlns:a16="http://schemas.microsoft.com/office/drawing/2014/main" id="{CFD3CD51-C003-4200-A445-38825C219E6B}"/>
                </a:ext>
              </a:extLst>
            </p:cNvPr>
            <p:cNvSpPr/>
            <p:nvPr/>
          </p:nvSpPr>
          <p:spPr>
            <a:xfrm>
              <a:off x="5237625" y="563075"/>
              <a:ext cx="32775" cy="48275"/>
            </a:xfrm>
            <a:custGeom>
              <a:avLst/>
              <a:gdLst/>
              <a:ahLst/>
              <a:cxnLst/>
              <a:rect l="l" t="t" r="r" b="b"/>
              <a:pathLst>
                <a:path w="1311" h="1931" extrusionOk="0">
                  <a:moveTo>
                    <a:pt x="1310" y="1930"/>
                  </a:moveTo>
                  <a:cubicBezTo>
                    <a:pt x="437" y="1725"/>
                    <a:pt x="301" y="1499"/>
                    <a:pt x="0" y="1"/>
                  </a:cubicBezTo>
                  <a:cubicBezTo>
                    <a:pt x="194" y="117"/>
                    <a:pt x="367" y="161"/>
                    <a:pt x="430" y="270"/>
                  </a:cubicBezTo>
                  <a:cubicBezTo>
                    <a:pt x="710" y="752"/>
                    <a:pt x="957" y="1254"/>
                    <a:pt x="1310" y="1930"/>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2422;p58">
              <a:extLst>
                <a:ext uri="{FF2B5EF4-FFF2-40B4-BE49-F238E27FC236}">
                  <a16:creationId xmlns:a16="http://schemas.microsoft.com/office/drawing/2014/main" id="{06FB55D6-3B25-4D2C-9A22-5A2AFA30A181}"/>
                </a:ext>
              </a:extLst>
            </p:cNvPr>
            <p:cNvSpPr/>
            <p:nvPr/>
          </p:nvSpPr>
          <p:spPr>
            <a:xfrm>
              <a:off x="5199200" y="572350"/>
              <a:ext cx="31525" cy="48325"/>
            </a:xfrm>
            <a:custGeom>
              <a:avLst/>
              <a:gdLst/>
              <a:ahLst/>
              <a:cxnLst/>
              <a:rect l="l" t="t" r="r" b="b"/>
              <a:pathLst>
                <a:path w="1261" h="1933" extrusionOk="0">
                  <a:moveTo>
                    <a:pt x="1062" y="1933"/>
                  </a:moveTo>
                  <a:cubicBezTo>
                    <a:pt x="533" y="1333"/>
                    <a:pt x="269" y="805"/>
                    <a:pt x="0" y="243"/>
                  </a:cubicBezTo>
                  <a:cubicBezTo>
                    <a:pt x="422" y="1"/>
                    <a:pt x="595" y="303"/>
                    <a:pt x="775" y="516"/>
                  </a:cubicBezTo>
                  <a:cubicBezTo>
                    <a:pt x="1251" y="1084"/>
                    <a:pt x="1261" y="1156"/>
                    <a:pt x="1062" y="1933"/>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2423;p58">
              <a:extLst>
                <a:ext uri="{FF2B5EF4-FFF2-40B4-BE49-F238E27FC236}">
                  <a16:creationId xmlns:a16="http://schemas.microsoft.com/office/drawing/2014/main" id="{1C97424E-6573-4253-A954-F049F634C944}"/>
                </a:ext>
              </a:extLst>
            </p:cNvPr>
            <p:cNvSpPr/>
            <p:nvPr/>
          </p:nvSpPr>
          <p:spPr>
            <a:xfrm>
              <a:off x="5163300" y="2038925"/>
              <a:ext cx="118050" cy="122875"/>
            </a:xfrm>
            <a:custGeom>
              <a:avLst/>
              <a:gdLst/>
              <a:ahLst/>
              <a:cxnLst/>
              <a:rect l="l" t="t" r="r" b="b"/>
              <a:pathLst>
                <a:path w="4722" h="4915" extrusionOk="0">
                  <a:moveTo>
                    <a:pt x="4672" y="2789"/>
                  </a:moveTo>
                  <a:cubicBezTo>
                    <a:pt x="4716" y="3264"/>
                    <a:pt x="4535" y="3634"/>
                    <a:pt x="4218" y="3978"/>
                  </a:cubicBezTo>
                  <a:cubicBezTo>
                    <a:pt x="3604" y="4647"/>
                    <a:pt x="2853" y="4914"/>
                    <a:pt x="1971" y="4784"/>
                  </a:cubicBezTo>
                  <a:cubicBezTo>
                    <a:pt x="1723" y="4748"/>
                    <a:pt x="1448" y="4642"/>
                    <a:pt x="1262" y="4481"/>
                  </a:cubicBezTo>
                  <a:cubicBezTo>
                    <a:pt x="366" y="3697"/>
                    <a:pt x="1" y="2682"/>
                    <a:pt x="315" y="1540"/>
                  </a:cubicBezTo>
                  <a:cubicBezTo>
                    <a:pt x="508" y="839"/>
                    <a:pt x="1110" y="382"/>
                    <a:pt x="1811" y="189"/>
                  </a:cubicBezTo>
                  <a:cubicBezTo>
                    <a:pt x="2411" y="22"/>
                    <a:pt x="3029" y="1"/>
                    <a:pt x="3459" y="624"/>
                  </a:cubicBezTo>
                  <a:cubicBezTo>
                    <a:pt x="3553" y="760"/>
                    <a:pt x="3731" y="838"/>
                    <a:pt x="3867" y="948"/>
                  </a:cubicBezTo>
                  <a:cubicBezTo>
                    <a:pt x="4455" y="1423"/>
                    <a:pt x="4721" y="2041"/>
                    <a:pt x="4672" y="2789"/>
                  </a:cubicBezTo>
                  <a:close/>
                  <a:moveTo>
                    <a:pt x="3980" y="2636"/>
                  </a:moveTo>
                  <a:cubicBezTo>
                    <a:pt x="3982" y="1816"/>
                    <a:pt x="3744" y="1476"/>
                    <a:pt x="2953" y="1189"/>
                  </a:cubicBezTo>
                  <a:cubicBezTo>
                    <a:pt x="2791" y="1129"/>
                    <a:pt x="2624" y="1079"/>
                    <a:pt x="2456" y="1042"/>
                  </a:cubicBezTo>
                  <a:cubicBezTo>
                    <a:pt x="1771" y="893"/>
                    <a:pt x="1142" y="1334"/>
                    <a:pt x="1068" y="2029"/>
                  </a:cubicBezTo>
                  <a:cubicBezTo>
                    <a:pt x="1011" y="2559"/>
                    <a:pt x="1096" y="3036"/>
                    <a:pt x="1492" y="3465"/>
                  </a:cubicBezTo>
                  <a:cubicBezTo>
                    <a:pt x="1957" y="3969"/>
                    <a:pt x="2434" y="4146"/>
                    <a:pt x="3094" y="3917"/>
                  </a:cubicBezTo>
                  <a:cubicBezTo>
                    <a:pt x="3670" y="3716"/>
                    <a:pt x="3976" y="3272"/>
                    <a:pt x="3980" y="2636"/>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2424;p58">
              <a:extLst>
                <a:ext uri="{FF2B5EF4-FFF2-40B4-BE49-F238E27FC236}">
                  <a16:creationId xmlns:a16="http://schemas.microsoft.com/office/drawing/2014/main" id="{3CC75A99-308E-4994-82D0-9EB16D636AD2}"/>
                </a:ext>
              </a:extLst>
            </p:cNvPr>
            <p:cNvSpPr/>
            <p:nvPr/>
          </p:nvSpPr>
          <p:spPr>
            <a:xfrm>
              <a:off x="2037750" y="389925"/>
              <a:ext cx="900450" cy="541500"/>
            </a:xfrm>
            <a:custGeom>
              <a:avLst/>
              <a:gdLst/>
              <a:ahLst/>
              <a:cxnLst/>
              <a:rect l="l" t="t" r="r" b="b"/>
              <a:pathLst>
                <a:path w="36018" h="21660" extrusionOk="0">
                  <a:moveTo>
                    <a:pt x="33015" y="21660"/>
                  </a:moveTo>
                  <a:cubicBezTo>
                    <a:pt x="32985" y="21292"/>
                    <a:pt x="32905" y="20934"/>
                    <a:pt x="32939" y="20586"/>
                  </a:cubicBezTo>
                  <a:cubicBezTo>
                    <a:pt x="33032" y="19635"/>
                    <a:pt x="32518" y="18974"/>
                    <a:pt x="31862" y="18453"/>
                  </a:cubicBezTo>
                  <a:cubicBezTo>
                    <a:pt x="31032" y="17793"/>
                    <a:pt x="30122" y="17230"/>
                    <a:pt x="29232" y="16647"/>
                  </a:cubicBezTo>
                  <a:cubicBezTo>
                    <a:pt x="28925" y="16445"/>
                    <a:pt x="28576" y="16305"/>
                    <a:pt x="28244" y="16140"/>
                  </a:cubicBezTo>
                  <a:cubicBezTo>
                    <a:pt x="26957" y="15500"/>
                    <a:pt x="25662" y="14876"/>
                    <a:pt x="24387" y="14212"/>
                  </a:cubicBezTo>
                  <a:cubicBezTo>
                    <a:pt x="24066" y="14045"/>
                    <a:pt x="23750" y="13793"/>
                    <a:pt x="23544" y="13501"/>
                  </a:cubicBezTo>
                  <a:cubicBezTo>
                    <a:pt x="23378" y="13267"/>
                    <a:pt x="23383" y="12913"/>
                    <a:pt x="23299" y="12561"/>
                  </a:cubicBezTo>
                  <a:cubicBezTo>
                    <a:pt x="22281" y="12806"/>
                    <a:pt x="21331" y="12980"/>
                    <a:pt x="20481" y="13491"/>
                  </a:cubicBezTo>
                  <a:cubicBezTo>
                    <a:pt x="20245" y="13633"/>
                    <a:pt x="19978" y="13759"/>
                    <a:pt x="19709" y="13805"/>
                  </a:cubicBezTo>
                  <a:cubicBezTo>
                    <a:pt x="18553" y="13998"/>
                    <a:pt x="17490" y="14470"/>
                    <a:pt x="16398" y="14862"/>
                  </a:cubicBezTo>
                  <a:cubicBezTo>
                    <a:pt x="14994" y="15367"/>
                    <a:pt x="13532" y="15646"/>
                    <a:pt x="12059" y="15804"/>
                  </a:cubicBezTo>
                  <a:cubicBezTo>
                    <a:pt x="11448" y="15870"/>
                    <a:pt x="10870" y="15970"/>
                    <a:pt x="10310" y="16195"/>
                  </a:cubicBezTo>
                  <a:cubicBezTo>
                    <a:pt x="8451" y="16944"/>
                    <a:pt x="6506" y="16992"/>
                    <a:pt x="4547" y="16902"/>
                  </a:cubicBezTo>
                  <a:cubicBezTo>
                    <a:pt x="4336" y="16892"/>
                    <a:pt x="4131" y="16750"/>
                    <a:pt x="3945" y="16677"/>
                  </a:cubicBezTo>
                  <a:cubicBezTo>
                    <a:pt x="3981" y="15840"/>
                    <a:pt x="4553" y="15152"/>
                    <a:pt x="4313" y="14323"/>
                  </a:cubicBezTo>
                  <a:cubicBezTo>
                    <a:pt x="3376" y="13714"/>
                    <a:pt x="2444" y="13113"/>
                    <a:pt x="1518" y="12502"/>
                  </a:cubicBezTo>
                  <a:cubicBezTo>
                    <a:pt x="1169" y="12273"/>
                    <a:pt x="821" y="12036"/>
                    <a:pt x="496" y="11777"/>
                  </a:cubicBezTo>
                  <a:cubicBezTo>
                    <a:pt x="62" y="11430"/>
                    <a:pt x="1" y="10975"/>
                    <a:pt x="355" y="10569"/>
                  </a:cubicBezTo>
                  <a:cubicBezTo>
                    <a:pt x="849" y="10008"/>
                    <a:pt x="1387" y="9495"/>
                    <a:pt x="2175" y="9360"/>
                  </a:cubicBezTo>
                  <a:cubicBezTo>
                    <a:pt x="2450" y="9312"/>
                    <a:pt x="2720" y="9242"/>
                    <a:pt x="2983" y="9149"/>
                  </a:cubicBezTo>
                  <a:cubicBezTo>
                    <a:pt x="3598" y="8932"/>
                    <a:pt x="3737" y="8475"/>
                    <a:pt x="3356" y="7959"/>
                  </a:cubicBezTo>
                  <a:cubicBezTo>
                    <a:pt x="3079" y="7588"/>
                    <a:pt x="2770" y="7239"/>
                    <a:pt x="2528" y="6846"/>
                  </a:cubicBezTo>
                  <a:cubicBezTo>
                    <a:pt x="2299" y="6475"/>
                    <a:pt x="2436" y="6076"/>
                    <a:pt x="2842" y="5941"/>
                  </a:cubicBezTo>
                  <a:cubicBezTo>
                    <a:pt x="3186" y="5827"/>
                    <a:pt x="3561" y="5773"/>
                    <a:pt x="3924" y="5757"/>
                  </a:cubicBezTo>
                  <a:cubicBezTo>
                    <a:pt x="4573" y="5727"/>
                    <a:pt x="5226" y="5768"/>
                    <a:pt x="5875" y="5739"/>
                  </a:cubicBezTo>
                  <a:cubicBezTo>
                    <a:pt x="6583" y="5706"/>
                    <a:pt x="6866" y="5262"/>
                    <a:pt x="6452" y="4738"/>
                  </a:cubicBezTo>
                  <a:cubicBezTo>
                    <a:pt x="5555" y="3602"/>
                    <a:pt x="5657" y="2304"/>
                    <a:pt x="5711" y="1009"/>
                  </a:cubicBezTo>
                  <a:cubicBezTo>
                    <a:pt x="5735" y="437"/>
                    <a:pt x="6075" y="172"/>
                    <a:pt x="6635" y="221"/>
                  </a:cubicBezTo>
                  <a:cubicBezTo>
                    <a:pt x="6908" y="243"/>
                    <a:pt x="7173" y="340"/>
                    <a:pt x="7442" y="401"/>
                  </a:cubicBezTo>
                  <a:cubicBezTo>
                    <a:pt x="10556" y="1106"/>
                    <a:pt x="13677" y="1230"/>
                    <a:pt x="16830" y="614"/>
                  </a:cubicBezTo>
                  <a:cubicBezTo>
                    <a:pt x="18333" y="320"/>
                    <a:pt x="19874" y="307"/>
                    <a:pt x="21407" y="276"/>
                  </a:cubicBezTo>
                  <a:cubicBezTo>
                    <a:pt x="22056" y="263"/>
                    <a:pt x="22706" y="210"/>
                    <a:pt x="23352" y="147"/>
                  </a:cubicBezTo>
                  <a:cubicBezTo>
                    <a:pt x="24853" y="1"/>
                    <a:pt x="26309" y="334"/>
                    <a:pt x="27779" y="529"/>
                  </a:cubicBezTo>
                  <a:cubicBezTo>
                    <a:pt x="28613" y="641"/>
                    <a:pt x="29440" y="768"/>
                    <a:pt x="30156" y="1250"/>
                  </a:cubicBezTo>
                  <a:cubicBezTo>
                    <a:pt x="30423" y="1429"/>
                    <a:pt x="30723" y="1603"/>
                    <a:pt x="30908" y="1855"/>
                  </a:cubicBezTo>
                  <a:cubicBezTo>
                    <a:pt x="31296" y="2382"/>
                    <a:pt x="31584" y="2933"/>
                    <a:pt x="31283" y="3656"/>
                  </a:cubicBezTo>
                  <a:cubicBezTo>
                    <a:pt x="30970" y="4409"/>
                    <a:pt x="31313" y="4996"/>
                    <a:pt x="31957" y="5442"/>
                  </a:cubicBezTo>
                  <a:cubicBezTo>
                    <a:pt x="32569" y="5863"/>
                    <a:pt x="33159" y="6317"/>
                    <a:pt x="33766" y="6744"/>
                  </a:cubicBezTo>
                  <a:cubicBezTo>
                    <a:pt x="34292" y="7116"/>
                    <a:pt x="34651" y="7654"/>
                    <a:pt x="34684" y="8245"/>
                  </a:cubicBezTo>
                  <a:cubicBezTo>
                    <a:pt x="34745" y="9343"/>
                    <a:pt x="35162" y="10318"/>
                    <a:pt x="35520" y="11318"/>
                  </a:cubicBezTo>
                  <a:cubicBezTo>
                    <a:pt x="35789" y="12066"/>
                    <a:pt x="35985" y="12810"/>
                    <a:pt x="35935" y="13622"/>
                  </a:cubicBezTo>
                  <a:cubicBezTo>
                    <a:pt x="35892" y="14316"/>
                    <a:pt x="35931" y="15017"/>
                    <a:pt x="35970" y="15713"/>
                  </a:cubicBezTo>
                  <a:cubicBezTo>
                    <a:pt x="36018" y="16527"/>
                    <a:pt x="35814" y="17269"/>
                    <a:pt x="35459" y="17993"/>
                  </a:cubicBezTo>
                  <a:cubicBezTo>
                    <a:pt x="34989" y="18949"/>
                    <a:pt x="34561" y="19927"/>
                    <a:pt x="34110" y="20894"/>
                  </a:cubicBezTo>
                  <a:cubicBezTo>
                    <a:pt x="33861" y="21435"/>
                    <a:pt x="33830" y="21454"/>
                    <a:pt x="33015" y="21660"/>
                  </a:cubicBezTo>
                  <a:close/>
                  <a:moveTo>
                    <a:pt x="24163" y="5447"/>
                  </a:moveTo>
                  <a:cubicBezTo>
                    <a:pt x="23992" y="5402"/>
                    <a:pt x="23890" y="5338"/>
                    <a:pt x="23829" y="5365"/>
                  </a:cubicBezTo>
                  <a:cubicBezTo>
                    <a:pt x="21963" y="6171"/>
                    <a:pt x="20110" y="6965"/>
                    <a:pt x="18099" y="7416"/>
                  </a:cubicBezTo>
                  <a:cubicBezTo>
                    <a:pt x="16752" y="7718"/>
                    <a:pt x="15420" y="8116"/>
                    <a:pt x="14052" y="8350"/>
                  </a:cubicBezTo>
                  <a:cubicBezTo>
                    <a:pt x="13871" y="8382"/>
                    <a:pt x="13691" y="8439"/>
                    <a:pt x="13718" y="8689"/>
                  </a:cubicBezTo>
                  <a:cubicBezTo>
                    <a:pt x="14591" y="8954"/>
                    <a:pt x="14687" y="8941"/>
                    <a:pt x="15565" y="8804"/>
                  </a:cubicBezTo>
                  <a:cubicBezTo>
                    <a:pt x="16717" y="8623"/>
                    <a:pt x="17786" y="8154"/>
                    <a:pt x="18907" y="7894"/>
                  </a:cubicBezTo>
                  <a:cubicBezTo>
                    <a:pt x="19728" y="7702"/>
                    <a:pt x="20511" y="7469"/>
                    <a:pt x="21253" y="7077"/>
                  </a:cubicBezTo>
                  <a:cubicBezTo>
                    <a:pt x="22031" y="6667"/>
                    <a:pt x="22816" y="6271"/>
                    <a:pt x="23590" y="5855"/>
                  </a:cubicBezTo>
                  <a:cubicBezTo>
                    <a:pt x="23778" y="5755"/>
                    <a:pt x="23941" y="5607"/>
                    <a:pt x="24163" y="5447"/>
                  </a:cubicBezTo>
                  <a:close/>
                  <a:moveTo>
                    <a:pt x="9044" y="12567"/>
                  </a:moveTo>
                  <a:cubicBezTo>
                    <a:pt x="9040" y="12620"/>
                    <a:pt x="9037" y="12672"/>
                    <a:pt x="9032" y="12725"/>
                  </a:cubicBezTo>
                  <a:cubicBezTo>
                    <a:pt x="9243" y="12779"/>
                    <a:pt x="9450" y="12852"/>
                    <a:pt x="9663" y="12882"/>
                  </a:cubicBezTo>
                  <a:cubicBezTo>
                    <a:pt x="11563" y="13140"/>
                    <a:pt x="13334" y="12604"/>
                    <a:pt x="15092" y="11986"/>
                  </a:cubicBezTo>
                  <a:cubicBezTo>
                    <a:pt x="15832" y="11724"/>
                    <a:pt x="16575" y="11470"/>
                    <a:pt x="17322" y="11232"/>
                  </a:cubicBezTo>
                  <a:cubicBezTo>
                    <a:pt x="17755" y="11094"/>
                    <a:pt x="18206" y="11005"/>
                    <a:pt x="18511" y="10624"/>
                  </a:cubicBezTo>
                  <a:cubicBezTo>
                    <a:pt x="18471" y="10581"/>
                    <a:pt x="18440" y="10521"/>
                    <a:pt x="18416" y="10524"/>
                  </a:cubicBezTo>
                  <a:cubicBezTo>
                    <a:pt x="17219" y="10648"/>
                    <a:pt x="16037" y="10813"/>
                    <a:pt x="14917" y="11307"/>
                  </a:cubicBezTo>
                  <a:cubicBezTo>
                    <a:pt x="13289" y="12025"/>
                    <a:pt x="11581" y="12416"/>
                    <a:pt x="9794" y="12450"/>
                  </a:cubicBezTo>
                  <a:cubicBezTo>
                    <a:pt x="9543" y="12455"/>
                    <a:pt x="9294" y="12526"/>
                    <a:pt x="9045" y="12567"/>
                  </a:cubicBezTo>
                  <a:close/>
                  <a:moveTo>
                    <a:pt x="33685" y="15363"/>
                  </a:moveTo>
                  <a:cubicBezTo>
                    <a:pt x="33112" y="13680"/>
                    <a:pt x="33112" y="13680"/>
                    <a:pt x="32320" y="13141"/>
                  </a:cubicBezTo>
                  <a:cubicBezTo>
                    <a:pt x="32426" y="13865"/>
                    <a:pt x="32683" y="14446"/>
                    <a:pt x="33017" y="14989"/>
                  </a:cubicBezTo>
                  <a:cubicBezTo>
                    <a:pt x="33094" y="15114"/>
                    <a:pt x="33304" y="15157"/>
                    <a:pt x="33685" y="15364"/>
                  </a:cubicBezTo>
                  <a:close/>
                  <a:moveTo>
                    <a:pt x="32015" y="15639"/>
                  </a:moveTo>
                  <a:cubicBezTo>
                    <a:pt x="32015" y="15166"/>
                    <a:pt x="32084" y="14920"/>
                    <a:pt x="31999" y="14754"/>
                  </a:cubicBezTo>
                  <a:cubicBezTo>
                    <a:pt x="31836" y="14433"/>
                    <a:pt x="31602" y="14144"/>
                    <a:pt x="31365" y="13869"/>
                  </a:cubicBezTo>
                  <a:cubicBezTo>
                    <a:pt x="31216" y="13696"/>
                    <a:pt x="31009" y="13572"/>
                    <a:pt x="30722" y="13859"/>
                  </a:cubicBezTo>
                  <a:cubicBezTo>
                    <a:pt x="31106" y="14332"/>
                    <a:pt x="31253" y="14973"/>
                    <a:pt x="32015" y="15640"/>
                  </a:cubicBezTo>
                  <a:close/>
                </a:path>
              </a:pathLst>
            </a:custGeom>
            <a:solidFill>
              <a:srgbClr val="B67C4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2425;p58">
              <a:extLst>
                <a:ext uri="{FF2B5EF4-FFF2-40B4-BE49-F238E27FC236}">
                  <a16:creationId xmlns:a16="http://schemas.microsoft.com/office/drawing/2014/main" id="{CACEE0D7-8E6A-4692-BCF3-A4CC326920D5}"/>
                </a:ext>
              </a:extLst>
            </p:cNvPr>
            <p:cNvSpPr/>
            <p:nvPr/>
          </p:nvSpPr>
          <p:spPr>
            <a:xfrm>
              <a:off x="2219950" y="735800"/>
              <a:ext cx="627950" cy="613775"/>
            </a:xfrm>
            <a:custGeom>
              <a:avLst/>
              <a:gdLst/>
              <a:ahLst/>
              <a:cxnLst/>
              <a:rect l="l" t="t" r="r" b="b"/>
              <a:pathLst>
                <a:path w="25118" h="24551" extrusionOk="0">
                  <a:moveTo>
                    <a:pt x="15167" y="0"/>
                  </a:moveTo>
                  <a:cubicBezTo>
                    <a:pt x="15178" y="5"/>
                    <a:pt x="15278" y="25"/>
                    <a:pt x="15344" y="84"/>
                  </a:cubicBezTo>
                  <a:cubicBezTo>
                    <a:pt x="16855" y="1437"/>
                    <a:pt x="18701" y="2224"/>
                    <a:pt x="20494" y="3094"/>
                  </a:cubicBezTo>
                  <a:cubicBezTo>
                    <a:pt x="21714" y="3685"/>
                    <a:pt x="22861" y="4363"/>
                    <a:pt x="23828" y="5331"/>
                  </a:cubicBezTo>
                  <a:cubicBezTo>
                    <a:pt x="24342" y="5847"/>
                    <a:pt x="24618" y="6460"/>
                    <a:pt x="24728" y="7164"/>
                  </a:cubicBezTo>
                  <a:cubicBezTo>
                    <a:pt x="25057" y="9242"/>
                    <a:pt x="25118" y="11342"/>
                    <a:pt x="24972" y="13426"/>
                  </a:cubicBezTo>
                  <a:cubicBezTo>
                    <a:pt x="24859" y="15038"/>
                    <a:pt x="24605" y="16659"/>
                    <a:pt x="23898" y="18159"/>
                  </a:cubicBezTo>
                  <a:cubicBezTo>
                    <a:pt x="23562" y="18874"/>
                    <a:pt x="23283" y="19615"/>
                    <a:pt x="22608" y="20104"/>
                  </a:cubicBezTo>
                  <a:cubicBezTo>
                    <a:pt x="22498" y="20184"/>
                    <a:pt x="22410" y="20303"/>
                    <a:pt x="22335" y="20418"/>
                  </a:cubicBezTo>
                  <a:cubicBezTo>
                    <a:pt x="21281" y="22053"/>
                    <a:pt x="19695" y="22991"/>
                    <a:pt x="17974" y="23748"/>
                  </a:cubicBezTo>
                  <a:cubicBezTo>
                    <a:pt x="17591" y="23917"/>
                    <a:pt x="17190" y="24046"/>
                    <a:pt x="16808" y="24216"/>
                  </a:cubicBezTo>
                  <a:cubicBezTo>
                    <a:pt x="16287" y="24447"/>
                    <a:pt x="15751" y="24537"/>
                    <a:pt x="15182" y="24537"/>
                  </a:cubicBezTo>
                  <a:cubicBezTo>
                    <a:pt x="13368" y="24538"/>
                    <a:pt x="11554" y="24550"/>
                    <a:pt x="9747" y="24346"/>
                  </a:cubicBezTo>
                  <a:cubicBezTo>
                    <a:pt x="8300" y="24183"/>
                    <a:pt x="6856" y="23847"/>
                    <a:pt x="5628" y="23127"/>
                  </a:cubicBezTo>
                  <a:cubicBezTo>
                    <a:pt x="3612" y="21945"/>
                    <a:pt x="2090" y="20220"/>
                    <a:pt x="1551" y="17870"/>
                  </a:cubicBezTo>
                  <a:cubicBezTo>
                    <a:pt x="1073" y="15790"/>
                    <a:pt x="511" y="13724"/>
                    <a:pt x="298" y="11586"/>
                  </a:cubicBezTo>
                  <a:cubicBezTo>
                    <a:pt x="136" y="9969"/>
                    <a:pt x="0" y="8353"/>
                    <a:pt x="107" y="6725"/>
                  </a:cubicBezTo>
                  <a:cubicBezTo>
                    <a:pt x="131" y="6356"/>
                    <a:pt x="93" y="5983"/>
                    <a:pt x="109" y="5612"/>
                  </a:cubicBezTo>
                  <a:cubicBezTo>
                    <a:pt x="134" y="5014"/>
                    <a:pt x="182" y="4418"/>
                    <a:pt x="220" y="3806"/>
                  </a:cubicBezTo>
                  <a:cubicBezTo>
                    <a:pt x="1933" y="3246"/>
                    <a:pt x="3669" y="3183"/>
                    <a:pt x="5321" y="2736"/>
                  </a:cubicBezTo>
                  <a:cubicBezTo>
                    <a:pt x="6933" y="2298"/>
                    <a:pt x="8540" y="1844"/>
                    <a:pt x="10150" y="1395"/>
                  </a:cubicBezTo>
                  <a:cubicBezTo>
                    <a:pt x="11802" y="937"/>
                    <a:pt x="13454" y="477"/>
                    <a:pt x="15167" y="0"/>
                  </a:cubicBezTo>
                  <a:close/>
                  <a:moveTo>
                    <a:pt x="7907" y="17142"/>
                  </a:moveTo>
                  <a:cubicBezTo>
                    <a:pt x="8058" y="17595"/>
                    <a:pt x="8120" y="17968"/>
                    <a:pt x="8297" y="18275"/>
                  </a:cubicBezTo>
                  <a:cubicBezTo>
                    <a:pt x="8849" y="19229"/>
                    <a:pt x="9543" y="20077"/>
                    <a:pt x="10281" y="20898"/>
                  </a:cubicBezTo>
                  <a:cubicBezTo>
                    <a:pt x="10917" y="21605"/>
                    <a:pt x="11640" y="21974"/>
                    <a:pt x="12599" y="21903"/>
                  </a:cubicBezTo>
                  <a:cubicBezTo>
                    <a:pt x="13059" y="21869"/>
                    <a:pt x="13526" y="21908"/>
                    <a:pt x="13990" y="21917"/>
                  </a:cubicBezTo>
                  <a:cubicBezTo>
                    <a:pt x="14628" y="21930"/>
                    <a:pt x="15155" y="21681"/>
                    <a:pt x="15610" y="21246"/>
                  </a:cubicBezTo>
                  <a:cubicBezTo>
                    <a:pt x="16359" y="20532"/>
                    <a:pt x="17013" y="19772"/>
                    <a:pt x="17116" y="18674"/>
                  </a:cubicBezTo>
                  <a:cubicBezTo>
                    <a:pt x="17143" y="18397"/>
                    <a:pt x="17210" y="18125"/>
                    <a:pt x="17317" y="17867"/>
                  </a:cubicBezTo>
                  <a:cubicBezTo>
                    <a:pt x="17577" y="17240"/>
                    <a:pt x="17512" y="16590"/>
                    <a:pt x="17478" y="15944"/>
                  </a:cubicBezTo>
                  <a:cubicBezTo>
                    <a:pt x="17455" y="15478"/>
                    <a:pt x="17234" y="15230"/>
                    <a:pt x="16802" y="15215"/>
                  </a:cubicBezTo>
                  <a:cubicBezTo>
                    <a:pt x="16061" y="15189"/>
                    <a:pt x="15293" y="15098"/>
                    <a:pt x="14583" y="15249"/>
                  </a:cubicBezTo>
                  <a:cubicBezTo>
                    <a:pt x="12637" y="15661"/>
                    <a:pt x="10713" y="16176"/>
                    <a:pt x="8785" y="16671"/>
                  </a:cubicBezTo>
                  <a:cubicBezTo>
                    <a:pt x="8528" y="16738"/>
                    <a:pt x="8304" y="16925"/>
                    <a:pt x="7908" y="17142"/>
                  </a:cubicBezTo>
                  <a:close/>
                  <a:moveTo>
                    <a:pt x="11568" y="13620"/>
                  </a:moveTo>
                  <a:cubicBezTo>
                    <a:pt x="10800" y="13171"/>
                    <a:pt x="10003" y="13420"/>
                    <a:pt x="9412" y="12876"/>
                  </a:cubicBezTo>
                  <a:cubicBezTo>
                    <a:pt x="9240" y="11462"/>
                    <a:pt x="9185" y="10036"/>
                    <a:pt x="9526" y="8614"/>
                  </a:cubicBezTo>
                  <a:cubicBezTo>
                    <a:pt x="9689" y="7938"/>
                    <a:pt x="9756" y="7255"/>
                    <a:pt x="9622" y="6260"/>
                  </a:cubicBezTo>
                  <a:cubicBezTo>
                    <a:pt x="9293" y="7326"/>
                    <a:pt x="9042" y="8106"/>
                    <a:pt x="8813" y="8893"/>
                  </a:cubicBezTo>
                  <a:cubicBezTo>
                    <a:pt x="8708" y="9249"/>
                    <a:pt x="8605" y="9614"/>
                    <a:pt x="8573" y="9981"/>
                  </a:cubicBezTo>
                  <a:cubicBezTo>
                    <a:pt x="8485" y="10907"/>
                    <a:pt x="8407" y="11836"/>
                    <a:pt x="8385" y="12764"/>
                  </a:cubicBezTo>
                  <a:cubicBezTo>
                    <a:pt x="8365" y="13559"/>
                    <a:pt x="8582" y="13760"/>
                    <a:pt x="9363" y="14079"/>
                  </a:cubicBezTo>
                  <a:cubicBezTo>
                    <a:pt x="9969" y="14327"/>
                    <a:pt x="10547" y="14284"/>
                    <a:pt x="11123" y="14048"/>
                  </a:cubicBezTo>
                  <a:cubicBezTo>
                    <a:pt x="11271" y="13988"/>
                    <a:pt x="11374" y="13812"/>
                    <a:pt x="11568" y="13620"/>
                  </a:cubicBezTo>
                  <a:close/>
                  <a:moveTo>
                    <a:pt x="17351" y="8881"/>
                  </a:moveTo>
                  <a:cubicBezTo>
                    <a:pt x="16615" y="8879"/>
                    <a:pt x="16153" y="9259"/>
                    <a:pt x="16119" y="9894"/>
                  </a:cubicBezTo>
                  <a:cubicBezTo>
                    <a:pt x="16082" y="10559"/>
                    <a:pt x="16537" y="11028"/>
                    <a:pt x="17210" y="11023"/>
                  </a:cubicBezTo>
                  <a:cubicBezTo>
                    <a:pt x="17816" y="11018"/>
                    <a:pt x="18291" y="10423"/>
                    <a:pt x="18286" y="9671"/>
                  </a:cubicBezTo>
                  <a:cubicBezTo>
                    <a:pt x="18284" y="9203"/>
                    <a:pt x="17904" y="8884"/>
                    <a:pt x="17351" y="8881"/>
                  </a:cubicBezTo>
                  <a:close/>
                  <a:moveTo>
                    <a:pt x="5487" y="9944"/>
                  </a:moveTo>
                  <a:cubicBezTo>
                    <a:pt x="5478" y="9305"/>
                    <a:pt x="5228" y="8921"/>
                    <a:pt x="4819" y="8920"/>
                  </a:cubicBezTo>
                  <a:cubicBezTo>
                    <a:pt x="4159" y="8918"/>
                    <a:pt x="3626" y="9407"/>
                    <a:pt x="3646" y="10000"/>
                  </a:cubicBezTo>
                  <a:cubicBezTo>
                    <a:pt x="3663" y="10557"/>
                    <a:pt x="4138" y="11083"/>
                    <a:pt x="4658" y="11121"/>
                  </a:cubicBezTo>
                  <a:cubicBezTo>
                    <a:pt x="5174" y="11159"/>
                    <a:pt x="5496" y="10701"/>
                    <a:pt x="5487" y="9944"/>
                  </a:cubicBezTo>
                  <a:close/>
                  <a:moveTo>
                    <a:pt x="14913" y="5519"/>
                  </a:moveTo>
                  <a:cubicBezTo>
                    <a:pt x="16069" y="5628"/>
                    <a:pt x="17902" y="5478"/>
                    <a:pt x="18585" y="5235"/>
                  </a:cubicBezTo>
                  <a:cubicBezTo>
                    <a:pt x="18549" y="5155"/>
                    <a:pt x="18528" y="5019"/>
                    <a:pt x="18473" y="5003"/>
                  </a:cubicBezTo>
                  <a:cubicBezTo>
                    <a:pt x="17407" y="4680"/>
                    <a:pt x="16329" y="4689"/>
                    <a:pt x="15265" y="4983"/>
                  </a:cubicBezTo>
                  <a:cubicBezTo>
                    <a:pt x="15120" y="5022"/>
                    <a:pt x="15043" y="5310"/>
                    <a:pt x="14913" y="5519"/>
                  </a:cubicBezTo>
                  <a:close/>
                  <a:moveTo>
                    <a:pt x="4212" y="5562"/>
                  </a:moveTo>
                  <a:cubicBezTo>
                    <a:pt x="3485" y="5553"/>
                    <a:pt x="3280" y="5594"/>
                    <a:pt x="2912" y="5906"/>
                  </a:cubicBezTo>
                  <a:cubicBezTo>
                    <a:pt x="2836" y="5970"/>
                    <a:pt x="2822" y="6142"/>
                    <a:pt x="2833" y="6260"/>
                  </a:cubicBezTo>
                  <a:cubicBezTo>
                    <a:pt x="2838" y="6315"/>
                    <a:pt x="2980" y="6415"/>
                    <a:pt x="3037" y="6402"/>
                  </a:cubicBezTo>
                  <a:cubicBezTo>
                    <a:pt x="3854" y="6214"/>
                    <a:pt x="4655" y="6292"/>
                    <a:pt x="5451" y="6513"/>
                  </a:cubicBezTo>
                  <a:cubicBezTo>
                    <a:pt x="5492" y="6524"/>
                    <a:pt x="5556" y="6530"/>
                    <a:pt x="5584" y="6506"/>
                  </a:cubicBezTo>
                  <a:cubicBezTo>
                    <a:pt x="5651" y="6451"/>
                    <a:pt x="5731" y="6386"/>
                    <a:pt x="5751" y="6310"/>
                  </a:cubicBezTo>
                  <a:cubicBezTo>
                    <a:pt x="5770" y="6235"/>
                    <a:pt x="5752" y="6108"/>
                    <a:pt x="5699" y="6060"/>
                  </a:cubicBezTo>
                  <a:cubicBezTo>
                    <a:pt x="5274" y="5666"/>
                    <a:pt x="4753" y="5544"/>
                    <a:pt x="4211" y="5562"/>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2426;p58">
              <a:extLst>
                <a:ext uri="{FF2B5EF4-FFF2-40B4-BE49-F238E27FC236}">
                  <a16:creationId xmlns:a16="http://schemas.microsoft.com/office/drawing/2014/main" id="{4EAA066D-1824-476A-912D-588127E8EB55}"/>
                </a:ext>
              </a:extLst>
            </p:cNvPr>
            <p:cNvSpPr/>
            <p:nvPr/>
          </p:nvSpPr>
          <p:spPr>
            <a:xfrm>
              <a:off x="2512550" y="1750350"/>
              <a:ext cx="606400" cy="739550"/>
            </a:xfrm>
            <a:custGeom>
              <a:avLst/>
              <a:gdLst/>
              <a:ahLst/>
              <a:cxnLst/>
              <a:rect l="l" t="t" r="r" b="b"/>
              <a:pathLst>
                <a:path w="24256" h="29582" extrusionOk="0">
                  <a:moveTo>
                    <a:pt x="587" y="365"/>
                  </a:moveTo>
                  <a:cubicBezTo>
                    <a:pt x="1724" y="250"/>
                    <a:pt x="2684" y="146"/>
                    <a:pt x="3647" y="58"/>
                  </a:cubicBezTo>
                  <a:cubicBezTo>
                    <a:pt x="3923" y="32"/>
                    <a:pt x="4213" y="0"/>
                    <a:pt x="4482" y="54"/>
                  </a:cubicBezTo>
                  <a:cubicBezTo>
                    <a:pt x="6606" y="478"/>
                    <a:pt x="8751" y="216"/>
                    <a:pt x="10885" y="272"/>
                  </a:cubicBezTo>
                  <a:cubicBezTo>
                    <a:pt x="11673" y="293"/>
                    <a:pt x="12464" y="325"/>
                    <a:pt x="13251" y="359"/>
                  </a:cubicBezTo>
                  <a:cubicBezTo>
                    <a:pt x="13389" y="365"/>
                    <a:pt x="13530" y="436"/>
                    <a:pt x="13662" y="419"/>
                  </a:cubicBezTo>
                  <a:cubicBezTo>
                    <a:pt x="16392" y="57"/>
                    <a:pt x="19138" y="364"/>
                    <a:pt x="21873" y="230"/>
                  </a:cubicBezTo>
                  <a:cubicBezTo>
                    <a:pt x="22583" y="195"/>
                    <a:pt x="23260" y="290"/>
                    <a:pt x="23944" y="630"/>
                  </a:cubicBezTo>
                  <a:cubicBezTo>
                    <a:pt x="24244" y="1159"/>
                    <a:pt x="24169" y="1761"/>
                    <a:pt x="24116" y="2359"/>
                  </a:cubicBezTo>
                  <a:cubicBezTo>
                    <a:pt x="24083" y="2728"/>
                    <a:pt x="23973" y="3107"/>
                    <a:pt x="24021" y="3464"/>
                  </a:cubicBezTo>
                  <a:cubicBezTo>
                    <a:pt x="24255" y="5187"/>
                    <a:pt x="24101" y="6884"/>
                    <a:pt x="23850" y="8593"/>
                  </a:cubicBezTo>
                  <a:cubicBezTo>
                    <a:pt x="23702" y="9598"/>
                    <a:pt x="23764" y="10635"/>
                    <a:pt x="23704" y="11655"/>
                  </a:cubicBezTo>
                  <a:cubicBezTo>
                    <a:pt x="23665" y="12300"/>
                    <a:pt x="23578" y="12943"/>
                    <a:pt x="23510" y="13588"/>
                  </a:cubicBezTo>
                  <a:cubicBezTo>
                    <a:pt x="23479" y="13864"/>
                    <a:pt x="23409" y="14140"/>
                    <a:pt x="23411" y="14416"/>
                  </a:cubicBezTo>
                  <a:cubicBezTo>
                    <a:pt x="23422" y="15581"/>
                    <a:pt x="23373" y="16736"/>
                    <a:pt x="22961" y="17926"/>
                  </a:cubicBezTo>
                  <a:cubicBezTo>
                    <a:pt x="22421" y="17983"/>
                    <a:pt x="22067" y="17413"/>
                    <a:pt x="21434" y="17312"/>
                  </a:cubicBezTo>
                  <a:cubicBezTo>
                    <a:pt x="21290" y="17436"/>
                    <a:pt x="21103" y="17627"/>
                    <a:pt x="20885" y="17773"/>
                  </a:cubicBezTo>
                  <a:cubicBezTo>
                    <a:pt x="20704" y="17894"/>
                    <a:pt x="20486" y="17962"/>
                    <a:pt x="20328" y="18034"/>
                  </a:cubicBezTo>
                  <a:cubicBezTo>
                    <a:pt x="19981" y="17859"/>
                    <a:pt x="20055" y="17600"/>
                    <a:pt x="20054" y="17387"/>
                  </a:cubicBezTo>
                  <a:cubicBezTo>
                    <a:pt x="20045" y="15898"/>
                    <a:pt x="20056" y="14409"/>
                    <a:pt x="20046" y="12920"/>
                  </a:cubicBezTo>
                  <a:cubicBezTo>
                    <a:pt x="20041" y="12365"/>
                    <a:pt x="19994" y="11811"/>
                    <a:pt x="19964" y="11230"/>
                  </a:cubicBezTo>
                  <a:cubicBezTo>
                    <a:pt x="19664" y="11041"/>
                    <a:pt x="19414" y="10810"/>
                    <a:pt x="19120" y="10713"/>
                  </a:cubicBezTo>
                  <a:cubicBezTo>
                    <a:pt x="18089" y="10374"/>
                    <a:pt x="17315" y="10652"/>
                    <a:pt x="16726" y="11552"/>
                  </a:cubicBezTo>
                  <a:cubicBezTo>
                    <a:pt x="16284" y="12228"/>
                    <a:pt x="16016" y="12932"/>
                    <a:pt x="16228" y="13789"/>
                  </a:cubicBezTo>
                  <a:cubicBezTo>
                    <a:pt x="16371" y="14369"/>
                    <a:pt x="15957" y="14582"/>
                    <a:pt x="15375" y="14388"/>
                  </a:cubicBezTo>
                  <a:cubicBezTo>
                    <a:pt x="13439" y="13742"/>
                    <a:pt x="12067" y="12338"/>
                    <a:pt x="10806" y="10860"/>
                  </a:cubicBezTo>
                  <a:cubicBezTo>
                    <a:pt x="9992" y="9906"/>
                    <a:pt x="9066" y="9952"/>
                    <a:pt x="8039" y="10079"/>
                  </a:cubicBezTo>
                  <a:cubicBezTo>
                    <a:pt x="7952" y="10090"/>
                    <a:pt x="7859" y="10140"/>
                    <a:pt x="7793" y="10197"/>
                  </a:cubicBezTo>
                  <a:cubicBezTo>
                    <a:pt x="6935" y="10938"/>
                    <a:pt x="6160" y="11764"/>
                    <a:pt x="6005" y="12929"/>
                  </a:cubicBezTo>
                  <a:cubicBezTo>
                    <a:pt x="5929" y="13502"/>
                    <a:pt x="5776" y="14014"/>
                    <a:pt x="5506" y="14503"/>
                  </a:cubicBezTo>
                  <a:cubicBezTo>
                    <a:pt x="5062" y="15310"/>
                    <a:pt x="5006" y="16082"/>
                    <a:pt x="5635" y="16828"/>
                  </a:cubicBezTo>
                  <a:cubicBezTo>
                    <a:pt x="5689" y="16891"/>
                    <a:pt x="5686" y="17001"/>
                    <a:pt x="5732" y="17167"/>
                  </a:cubicBezTo>
                  <a:cubicBezTo>
                    <a:pt x="5647" y="17360"/>
                    <a:pt x="5535" y="17609"/>
                    <a:pt x="5426" y="17859"/>
                  </a:cubicBezTo>
                  <a:cubicBezTo>
                    <a:pt x="5030" y="18765"/>
                    <a:pt x="4971" y="19641"/>
                    <a:pt x="5616" y="20475"/>
                  </a:cubicBezTo>
                  <a:cubicBezTo>
                    <a:pt x="5871" y="20806"/>
                    <a:pt x="6160" y="21133"/>
                    <a:pt x="6324" y="21509"/>
                  </a:cubicBezTo>
                  <a:cubicBezTo>
                    <a:pt x="6838" y="22683"/>
                    <a:pt x="7811" y="23400"/>
                    <a:pt x="8816" y="24070"/>
                  </a:cubicBezTo>
                  <a:cubicBezTo>
                    <a:pt x="9898" y="24793"/>
                    <a:pt x="11007" y="25480"/>
                    <a:pt x="12312" y="25757"/>
                  </a:cubicBezTo>
                  <a:cubicBezTo>
                    <a:pt x="12532" y="25804"/>
                    <a:pt x="12738" y="25916"/>
                    <a:pt x="12953" y="25999"/>
                  </a:cubicBezTo>
                  <a:cubicBezTo>
                    <a:pt x="12203" y="27663"/>
                    <a:pt x="12203" y="27663"/>
                    <a:pt x="12636" y="29070"/>
                  </a:cubicBezTo>
                  <a:cubicBezTo>
                    <a:pt x="8628" y="29582"/>
                    <a:pt x="4620" y="29456"/>
                    <a:pt x="541" y="29382"/>
                  </a:cubicBezTo>
                  <a:cubicBezTo>
                    <a:pt x="496" y="29047"/>
                    <a:pt x="441" y="28784"/>
                    <a:pt x="428" y="28519"/>
                  </a:cubicBezTo>
                  <a:cubicBezTo>
                    <a:pt x="328" y="26572"/>
                    <a:pt x="234" y="24623"/>
                    <a:pt x="145" y="22674"/>
                  </a:cubicBezTo>
                  <a:cubicBezTo>
                    <a:pt x="124" y="22209"/>
                    <a:pt x="122" y="21743"/>
                    <a:pt x="118" y="21278"/>
                  </a:cubicBezTo>
                  <a:cubicBezTo>
                    <a:pt x="95" y="18486"/>
                    <a:pt x="74" y="15695"/>
                    <a:pt x="55" y="12904"/>
                  </a:cubicBezTo>
                  <a:cubicBezTo>
                    <a:pt x="53" y="12626"/>
                    <a:pt x="1" y="12305"/>
                    <a:pt x="118" y="12081"/>
                  </a:cubicBezTo>
                  <a:cubicBezTo>
                    <a:pt x="574" y="11208"/>
                    <a:pt x="497" y="10272"/>
                    <a:pt x="503" y="9350"/>
                  </a:cubicBezTo>
                  <a:cubicBezTo>
                    <a:pt x="524" y="6839"/>
                    <a:pt x="511" y="4326"/>
                    <a:pt x="519" y="1813"/>
                  </a:cubicBezTo>
                  <a:cubicBezTo>
                    <a:pt x="520" y="1358"/>
                    <a:pt x="561" y="903"/>
                    <a:pt x="587" y="365"/>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2427;p58">
              <a:extLst>
                <a:ext uri="{FF2B5EF4-FFF2-40B4-BE49-F238E27FC236}">
                  <a16:creationId xmlns:a16="http://schemas.microsoft.com/office/drawing/2014/main" id="{25FE2B93-AEC7-486F-8797-CA8B041A595C}"/>
                </a:ext>
              </a:extLst>
            </p:cNvPr>
            <p:cNvSpPr/>
            <p:nvPr/>
          </p:nvSpPr>
          <p:spPr>
            <a:xfrm>
              <a:off x="2778050" y="1437225"/>
              <a:ext cx="556650" cy="1202125"/>
            </a:xfrm>
            <a:custGeom>
              <a:avLst/>
              <a:gdLst/>
              <a:ahLst/>
              <a:cxnLst/>
              <a:rect l="l" t="t" r="r" b="b"/>
              <a:pathLst>
                <a:path w="22266" h="48085" extrusionOk="0">
                  <a:moveTo>
                    <a:pt x="6704" y="41929"/>
                  </a:moveTo>
                  <a:cubicBezTo>
                    <a:pt x="7716" y="41402"/>
                    <a:pt x="8354" y="40546"/>
                    <a:pt x="8933" y="39657"/>
                  </a:cubicBezTo>
                  <a:cubicBezTo>
                    <a:pt x="9343" y="39030"/>
                    <a:pt x="9809" y="38468"/>
                    <a:pt x="10317" y="37920"/>
                  </a:cubicBezTo>
                  <a:cubicBezTo>
                    <a:pt x="11199" y="36969"/>
                    <a:pt x="12045" y="35983"/>
                    <a:pt x="12873" y="34983"/>
                  </a:cubicBezTo>
                  <a:cubicBezTo>
                    <a:pt x="13159" y="34638"/>
                    <a:pt x="13344" y="34210"/>
                    <a:pt x="13603" y="33771"/>
                  </a:cubicBezTo>
                  <a:cubicBezTo>
                    <a:pt x="14322" y="34144"/>
                    <a:pt x="14973" y="34478"/>
                    <a:pt x="15557" y="34939"/>
                  </a:cubicBezTo>
                  <a:cubicBezTo>
                    <a:pt x="15955" y="35256"/>
                    <a:pt x="16373" y="35555"/>
                    <a:pt x="16808" y="35818"/>
                  </a:cubicBezTo>
                  <a:cubicBezTo>
                    <a:pt x="16990" y="35928"/>
                    <a:pt x="17239" y="35955"/>
                    <a:pt x="17461" y="35969"/>
                  </a:cubicBezTo>
                  <a:cubicBezTo>
                    <a:pt x="17689" y="35984"/>
                    <a:pt x="17903" y="35659"/>
                    <a:pt x="17790" y="35471"/>
                  </a:cubicBezTo>
                  <a:cubicBezTo>
                    <a:pt x="17626" y="35199"/>
                    <a:pt x="17447" y="34919"/>
                    <a:pt x="17216" y="34705"/>
                  </a:cubicBezTo>
                  <a:cubicBezTo>
                    <a:pt x="16878" y="34390"/>
                    <a:pt x="16523" y="34067"/>
                    <a:pt x="16116" y="33861"/>
                  </a:cubicBezTo>
                  <a:cubicBezTo>
                    <a:pt x="15045" y="33315"/>
                    <a:pt x="14280" y="32477"/>
                    <a:pt x="13599" y="31369"/>
                  </a:cubicBezTo>
                  <a:cubicBezTo>
                    <a:pt x="13689" y="30756"/>
                    <a:pt x="13789" y="30025"/>
                    <a:pt x="13908" y="29297"/>
                  </a:cubicBezTo>
                  <a:cubicBezTo>
                    <a:pt x="14034" y="28522"/>
                    <a:pt x="14209" y="27755"/>
                    <a:pt x="14043" y="26960"/>
                  </a:cubicBezTo>
                  <a:cubicBezTo>
                    <a:pt x="14006" y="26784"/>
                    <a:pt x="14019" y="26582"/>
                    <a:pt x="14066" y="26407"/>
                  </a:cubicBezTo>
                  <a:cubicBezTo>
                    <a:pt x="14326" y="25447"/>
                    <a:pt x="14225" y="24469"/>
                    <a:pt x="14254" y="23495"/>
                  </a:cubicBezTo>
                  <a:cubicBezTo>
                    <a:pt x="14283" y="22567"/>
                    <a:pt x="14351" y="21641"/>
                    <a:pt x="14394" y="20715"/>
                  </a:cubicBezTo>
                  <a:cubicBezTo>
                    <a:pt x="14422" y="20111"/>
                    <a:pt x="14428" y="19508"/>
                    <a:pt x="14458" y="18905"/>
                  </a:cubicBezTo>
                  <a:cubicBezTo>
                    <a:pt x="14484" y="18397"/>
                    <a:pt x="14536" y="17889"/>
                    <a:pt x="14569" y="17382"/>
                  </a:cubicBezTo>
                  <a:cubicBezTo>
                    <a:pt x="14587" y="17106"/>
                    <a:pt x="14604" y="16828"/>
                    <a:pt x="14593" y="16553"/>
                  </a:cubicBezTo>
                  <a:cubicBezTo>
                    <a:pt x="14551" y="15488"/>
                    <a:pt x="14473" y="14426"/>
                    <a:pt x="14454" y="13361"/>
                  </a:cubicBezTo>
                  <a:cubicBezTo>
                    <a:pt x="14432" y="12316"/>
                    <a:pt x="14334" y="12131"/>
                    <a:pt x="13248" y="11836"/>
                  </a:cubicBezTo>
                  <a:cubicBezTo>
                    <a:pt x="12717" y="11692"/>
                    <a:pt x="12164" y="11565"/>
                    <a:pt x="11617" y="11552"/>
                  </a:cubicBezTo>
                  <a:cubicBezTo>
                    <a:pt x="9341" y="11499"/>
                    <a:pt x="7063" y="11494"/>
                    <a:pt x="4786" y="11469"/>
                  </a:cubicBezTo>
                  <a:cubicBezTo>
                    <a:pt x="4279" y="11463"/>
                    <a:pt x="3774" y="11451"/>
                    <a:pt x="3283" y="11442"/>
                  </a:cubicBezTo>
                  <a:cubicBezTo>
                    <a:pt x="2830" y="10715"/>
                    <a:pt x="2961" y="10142"/>
                    <a:pt x="3476" y="9623"/>
                  </a:cubicBezTo>
                  <a:cubicBezTo>
                    <a:pt x="3706" y="9393"/>
                    <a:pt x="3960" y="9188"/>
                    <a:pt x="4191" y="8960"/>
                  </a:cubicBezTo>
                  <a:cubicBezTo>
                    <a:pt x="4641" y="8515"/>
                    <a:pt x="4724" y="8002"/>
                    <a:pt x="4447" y="7432"/>
                  </a:cubicBezTo>
                  <a:cubicBezTo>
                    <a:pt x="4304" y="7140"/>
                    <a:pt x="4188" y="6830"/>
                    <a:pt x="4012" y="6560"/>
                  </a:cubicBezTo>
                  <a:cubicBezTo>
                    <a:pt x="2842" y="4774"/>
                    <a:pt x="1662" y="2993"/>
                    <a:pt x="475" y="1219"/>
                  </a:cubicBezTo>
                  <a:cubicBezTo>
                    <a:pt x="247" y="877"/>
                    <a:pt x="9" y="550"/>
                    <a:pt x="0" y="0"/>
                  </a:cubicBezTo>
                  <a:cubicBezTo>
                    <a:pt x="656" y="254"/>
                    <a:pt x="1211" y="562"/>
                    <a:pt x="1748" y="879"/>
                  </a:cubicBezTo>
                  <a:cubicBezTo>
                    <a:pt x="2954" y="1589"/>
                    <a:pt x="4211" y="2157"/>
                    <a:pt x="5551" y="2573"/>
                  </a:cubicBezTo>
                  <a:cubicBezTo>
                    <a:pt x="6251" y="2789"/>
                    <a:pt x="6979" y="3012"/>
                    <a:pt x="7518" y="3572"/>
                  </a:cubicBezTo>
                  <a:cubicBezTo>
                    <a:pt x="7777" y="3838"/>
                    <a:pt x="8115" y="3807"/>
                    <a:pt x="8435" y="3777"/>
                  </a:cubicBezTo>
                  <a:cubicBezTo>
                    <a:pt x="9013" y="3723"/>
                    <a:pt x="9541" y="3860"/>
                    <a:pt x="10049" y="4121"/>
                  </a:cubicBezTo>
                  <a:cubicBezTo>
                    <a:pt x="10091" y="4142"/>
                    <a:pt x="10134" y="4159"/>
                    <a:pt x="10178" y="4174"/>
                  </a:cubicBezTo>
                  <a:cubicBezTo>
                    <a:pt x="10961" y="4452"/>
                    <a:pt x="11782" y="4655"/>
                    <a:pt x="12522" y="5023"/>
                  </a:cubicBezTo>
                  <a:cubicBezTo>
                    <a:pt x="13261" y="5391"/>
                    <a:pt x="13909" y="5949"/>
                    <a:pt x="14624" y="6375"/>
                  </a:cubicBezTo>
                  <a:cubicBezTo>
                    <a:pt x="15322" y="6794"/>
                    <a:pt x="15809" y="7319"/>
                    <a:pt x="16160" y="8091"/>
                  </a:cubicBezTo>
                  <a:cubicBezTo>
                    <a:pt x="16703" y="9282"/>
                    <a:pt x="17116" y="10498"/>
                    <a:pt x="17479" y="11751"/>
                  </a:cubicBezTo>
                  <a:cubicBezTo>
                    <a:pt x="17840" y="12990"/>
                    <a:pt x="18263" y="14173"/>
                    <a:pt x="18236" y="15517"/>
                  </a:cubicBezTo>
                  <a:cubicBezTo>
                    <a:pt x="18217" y="16413"/>
                    <a:pt x="18646" y="17318"/>
                    <a:pt x="18881" y="18217"/>
                  </a:cubicBezTo>
                  <a:cubicBezTo>
                    <a:pt x="19106" y="19067"/>
                    <a:pt x="19307" y="19927"/>
                    <a:pt x="19572" y="20765"/>
                  </a:cubicBezTo>
                  <a:cubicBezTo>
                    <a:pt x="20590" y="23970"/>
                    <a:pt x="20831" y="27330"/>
                    <a:pt x="21553" y="30596"/>
                  </a:cubicBezTo>
                  <a:cubicBezTo>
                    <a:pt x="21790" y="31675"/>
                    <a:pt x="21769" y="32809"/>
                    <a:pt x="21923" y="33909"/>
                  </a:cubicBezTo>
                  <a:cubicBezTo>
                    <a:pt x="22266" y="36359"/>
                    <a:pt x="22167" y="38820"/>
                    <a:pt x="22206" y="41279"/>
                  </a:cubicBezTo>
                  <a:cubicBezTo>
                    <a:pt x="22239" y="43423"/>
                    <a:pt x="21077" y="44935"/>
                    <a:pt x="19662" y="46334"/>
                  </a:cubicBezTo>
                  <a:cubicBezTo>
                    <a:pt x="17816" y="47024"/>
                    <a:pt x="16039" y="48084"/>
                    <a:pt x="13937" y="47389"/>
                  </a:cubicBezTo>
                  <a:cubicBezTo>
                    <a:pt x="13849" y="47360"/>
                    <a:pt x="13740" y="47364"/>
                    <a:pt x="13670" y="47313"/>
                  </a:cubicBezTo>
                  <a:cubicBezTo>
                    <a:pt x="12620" y="46550"/>
                    <a:pt x="11342" y="46174"/>
                    <a:pt x="10344" y="45313"/>
                  </a:cubicBezTo>
                  <a:cubicBezTo>
                    <a:pt x="9680" y="44737"/>
                    <a:pt x="8954" y="44231"/>
                    <a:pt x="8266" y="43678"/>
                  </a:cubicBezTo>
                  <a:cubicBezTo>
                    <a:pt x="7662" y="43190"/>
                    <a:pt x="7012" y="42734"/>
                    <a:pt x="6704" y="41929"/>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2428;p58">
              <a:extLst>
                <a:ext uri="{FF2B5EF4-FFF2-40B4-BE49-F238E27FC236}">
                  <a16:creationId xmlns:a16="http://schemas.microsoft.com/office/drawing/2014/main" id="{76821F4C-DF1B-4377-89D7-DD00C3CCC9EE}"/>
                </a:ext>
              </a:extLst>
            </p:cNvPr>
            <p:cNvSpPr/>
            <p:nvPr/>
          </p:nvSpPr>
          <p:spPr>
            <a:xfrm>
              <a:off x="1895175" y="1444200"/>
              <a:ext cx="404975" cy="1122725"/>
            </a:xfrm>
            <a:custGeom>
              <a:avLst/>
              <a:gdLst/>
              <a:ahLst/>
              <a:cxnLst/>
              <a:rect l="l" t="t" r="r" b="b"/>
              <a:pathLst>
                <a:path w="16199" h="44909" extrusionOk="0">
                  <a:moveTo>
                    <a:pt x="6281" y="44673"/>
                  </a:moveTo>
                  <a:cubicBezTo>
                    <a:pt x="6243" y="44706"/>
                    <a:pt x="6212" y="44757"/>
                    <a:pt x="6177" y="44759"/>
                  </a:cubicBezTo>
                  <a:cubicBezTo>
                    <a:pt x="4551" y="44909"/>
                    <a:pt x="2930" y="44833"/>
                    <a:pt x="1314" y="44605"/>
                  </a:cubicBezTo>
                  <a:cubicBezTo>
                    <a:pt x="732" y="44523"/>
                    <a:pt x="373" y="44244"/>
                    <a:pt x="305" y="43642"/>
                  </a:cubicBezTo>
                  <a:cubicBezTo>
                    <a:pt x="217" y="42857"/>
                    <a:pt x="64" y="42073"/>
                    <a:pt x="52" y="41288"/>
                  </a:cubicBezTo>
                  <a:cubicBezTo>
                    <a:pt x="20" y="39382"/>
                    <a:pt x="52" y="37475"/>
                    <a:pt x="61" y="35567"/>
                  </a:cubicBezTo>
                  <a:cubicBezTo>
                    <a:pt x="67" y="34173"/>
                    <a:pt x="1" y="32775"/>
                    <a:pt x="278" y="31395"/>
                  </a:cubicBezTo>
                  <a:cubicBezTo>
                    <a:pt x="325" y="31166"/>
                    <a:pt x="342" y="30932"/>
                    <a:pt x="327" y="30700"/>
                  </a:cubicBezTo>
                  <a:cubicBezTo>
                    <a:pt x="218" y="29017"/>
                    <a:pt x="524" y="27366"/>
                    <a:pt x="681" y="25702"/>
                  </a:cubicBezTo>
                  <a:cubicBezTo>
                    <a:pt x="782" y="24639"/>
                    <a:pt x="816" y="23569"/>
                    <a:pt x="884" y="22502"/>
                  </a:cubicBezTo>
                  <a:cubicBezTo>
                    <a:pt x="908" y="22132"/>
                    <a:pt x="904" y="21754"/>
                    <a:pt x="986" y="21395"/>
                  </a:cubicBezTo>
                  <a:cubicBezTo>
                    <a:pt x="1367" y="19717"/>
                    <a:pt x="1540" y="18017"/>
                    <a:pt x="1673" y="16303"/>
                  </a:cubicBezTo>
                  <a:cubicBezTo>
                    <a:pt x="1749" y="15339"/>
                    <a:pt x="2044" y="14392"/>
                    <a:pt x="2247" y="13439"/>
                  </a:cubicBezTo>
                  <a:cubicBezTo>
                    <a:pt x="2567" y="11940"/>
                    <a:pt x="2885" y="10438"/>
                    <a:pt x="3221" y="8943"/>
                  </a:cubicBezTo>
                  <a:cubicBezTo>
                    <a:pt x="3638" y="7091"/>
                    <a:pt x="4637" y="5648"/>
                    <a:pt x="6210" y="4561"/>
                  </a:cubicBezTo>
                  <a:cubicBezTo>
                    <a:pt x="7516" y="3656"/>
                    <a:pt x="8853" y="2828"/>
                    <a:pt x="10342" y="2261"/>
                  </a:cubicBezTo>
                  <a:cubicBezTo>
                    <a:pt x="12123" y="1583"/>
                    <a:pt x="13898" y="890"/>
                    <a:pt x="15680" y="214"/>
                  </a:cubicBezTo>
                  <a:cubicBezTo>
                    <a:pt x="15834" y="155"/>
                    <a:pt x="16001" y="1"/>
                    <a:pt x="16198" y="167"/>
                  </a:cubicBezTo>
                  <a:cubicBezTo>
                    <a:pt x="12790" y="5381"/>
                    <a:pt x="10953" y="11066"/>
                    <a:pt x="11131" y="17415"/>
                  </a:cubicBezTo>
                  <a:cubicBezTo>
                    <a:pt x="10223" y="17514"/>
                    <a:pt x="9595" y="18036"/>
                    <a:pt x="9026" y="18660"/>
                  </a:cubicBezTo>
                  <a:cubicBezTo>
                    <a:pt x="8620" y="19104"/>
                    <a:pt x="8221" y="19571"/>
                    <a:pt x="7745" y="19930"/>
                  </a:cubicBezTo>
                  <a:cubicBezTo>
                    <a:pt x="7165" y="20369"/>
                    <a:pt x="7001" y="20949"/>
                    <a:pt x="6880" y="21608"/>
                  </a:cubicBezTo>
                  <a:cubicBezTo>
                    <a:pt x="6409" y="24178"/>
                    <a:pt x="6233" y="26773"/>
                    <a:pt x="6245" y="29380"/>
                  </a:cubicBezTo>
                  <a:cubicBezTo>
                    <a:pt x="6254" y="31473"/>
                    <a:pt x="6309" y="33566"/>
                    <a:pt x="6296" y="35658"/>
                  </a:cubicBezTo>
                  <a:cubicBezTo>
                    <a:pt x="6284" y="37515"/>
                    <a:pt x="6181" y="39374"/>
                    <a:pt x="6168" y="41232"/>
                  </a:cubicBezTo>
                  <a:cubicBezTo>
                    <a:pt x="6159" y="42380"/>
                    <a:pt x="6240" y="43529"/>
                    <a:pt x="6281" y="44673"/>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2429;p58">
              <a:extLst>
                <a:ext uri="{FF2B5EF4-FFF2-40B4-BE49-F238E27FC236}">
                  <a16:creationId xmlns:a16="http://schemas.microsoft.com/office/drawing/2014/main" id="{AEEA4D97-E3CD-4F04-A6DC-19BAE77FD51F}"/>
                </a:ext>
              </a:extLst>
            </p:cNvPr>
            <p:cNvSpPr/>
            <p:nvPr/>
          </p:nvSpPr>
          <p:spPr>
            <a:xfrm>
              <a:off x="2080375" y="1943100"/>
              <a:ext cx="914450" cy="632150"/>
            </a:xfrm>
            <a:custGeom>
              <a:avLst/>
              <a:gdLst/>
              <a:ahLst/>
              <a:cxnLst/>
              <a:rect l="l" t="t" r="r" b="b"/>
              <a:pathLst>
                <a:path w="36578" h="25286" extrusionOk="0">
                  <a:moveTo>
                    <a:pt x="5" y="14035"/>
                  </a:moveTo>
                  <a:cubicBezTo>
                    <a:pt x="293" y="14142"/>
                    <a:pt x="326" y="14445"/>
                    <a:pt x="344" y="14696"/>
                  </a:cubicBezTo>
                  <a:cubicBezTo>
                    <a:pt x="433" y="15964"/>
                    <a:pt x="933" y="17126"/>
                    <a:pt x="1279" y="18324"/>
                  </a:cubicBezTo>
                  <a:cubicBezTo>
                    <a:pt x="1596" y="19422"/>
                    <a:pt x="2431" y="19952"/>
                    <a:pt x="3572" y="19937"/>
                  </a:cubicBezTo>
                  <a:cubicBezTo>
                    <a:pt x="4037" y="19931"/>
                    <a:pt x="4501" y="19905"/>
                    <a:pt x="4965" y="19881"/>
                  </a:cubicBezTo>
                  <a:cubicBezTo>
                    <a:pt x="5446" y="19855"/>
                    <a:pt x="5692" y="19591"/>
                    <a:pt x="5831" y="19129"/>
                  </a:cubicBezTo>
                  <a:cubicBezTo>
                    <a:pt x="6031" y="18463"/>
                    <a:pt x="5968" y="17856"/>
                    <a:pt x="5643" y="17265"/>
                  </a:cubicBezTo>
                  <a:cubicBezTo>
                    <a:pt x="5489" y="17198"/>
                    <a:pt x="5364" y="17097"/>
                    <a:pt x="5238" y="17099"/>
                  </a:cubicBezTo>
                  <a:cubicBezTo>
                    <a:pt x="4512" y="17108"/>
                    <a:pt x="4154" y="16738"/>
                    <a:pt x="3977" y="16053"/>
                  </a:cubicBezTo>
                  <a:cubicBezTo>
                    <a:pt x="3849" y="15564"/>
                    <a:pt x="3611" y="15100"/>
                    <a:pt x="3386" y="14642"/>
                  </a:cubicBezTo>
                  <a:cubicBezTo>
                    <a:pt x="2528" y="12896"/>
                    <a:pt x="2126" y="11066"/>
                    <a:pt x="2315" y="9120"/>
                  </a:cubicBezTo>
                  <a:cubicBezTo>
                    <a:pt x="2324" y="9027"/>
                    <a:pt x="2349" y="8927"/>
                    <a:pt x="2324" y="8842"/>
                  </a:cubicBezTo>
                  <a:cubicBezTo>
                    <a:pt x="1887" y="7339"/>
                    <a:pt x="2137" y="5794"/>
                    <a:pt x="2041" y="4270"/>
                  </a:cubicBezTo>
                  <a:cubicBezTo>
                    <a:pt x="1950" y="2802"/>
                    <a:pt x="2517" y="1566"/>
                    <a:pt x="3373" y="389"/>
                  </a:cubicBezTo>
                  <a:cubicBezTo>
                    <a:pt x="3656" y="364"/>
                    <a:pt x="3936" y="373"/>
                    <a:pt x="4201" y="312"/>
                  </a:cubicBezTo>
                  <a:cubicBezTo>
                    <a:pt x="5552" y="1"/>
                    <a:pt x="6505" y="742"/>
                    <a:pt x="7456" y="1506"/>
                  </a:cubicBezTo>
                  <a:cubicBezTo>
                    <a:pt x="7768" y="1756"/>
                    <a:pt x="7913" y="2084"/>
                    <a:pt x="7921" y="2476"/>
                  </a:cubicBezTo>
                  <a:cubicBezTo>
                    <a:pt x="7930" y="2894"/>
                    <a:pt x="7929" y="3313"/>
                    <a:pt x="7940" y="3731"/>
                  </a:cubicBezTo>
                  <a:cubicBezTo>
                    <a:pt x="7948" y="4056"/>
                    <a:pt x="7886" y="4412"/>
                    <a:pt x="7997" y="4699"/>
                  </a:cubicBezTo>
                  <a:cubicBezTo>
                    <a:pt x="8365" y="5651"/>
                    <a:pt x="8230" y="6629"/>
                    <a:pt x="8209" y="7596"/>
                  </a:cubicBezTo>
                  <a:cubicBezTo>
                    <a:pt x="8166" y="9777"/>
                    <a:pt x="8095" y="11958"/>
                    <a:pt x="7997" y="14137"/>
                  </a:cubicBezTo>
                  <a:cubicBezTo>
                    <a:pt x="7958" y="14964"/>
                    <a:pt x="7807" y="15785"/>
                    <a:pt x="7709" y="16606"/>
                  </a:cubicBezTo>
                  <a:lnTo>
                    <a:pt x="6599" y="17087"/>
                  </a:lnTo>
                  <a:cubicBezTo>
                    <a:pt x="6566" y="17320"/>
                    <a:pt x="6510" y="17544"/>
                    <a:pt x="6506" y="17768"/>
                  </a:cubicBezTo>
                  <a:cubicBezTo>
                    <a:pt x="6471" y="19720"/>
                    <a:pt x="6498" y="19651"/>
                    <a:pt x="8466" y="19590"/>
                  </a:cubicBezTo>
                  <a:cubicBezTo>
                    <a:pt x="9008" y="19573"/>
                    <a:pt x="9542" y="19354"/>
                    <a:pt x="10009" y="19246"/>
                  </a:cubicBezTo>
                  <a:cubicBezTo>
                    <a:pt x="10892" y="18141"/>
                    <a:pt x="11091" y="16962"/>
                    <a:pt x="11057" y="15657"/>
                  </a:cubicBezTo>
                  <a:cubicBezTo>
                    <a:pt x="11010" y="13757"/>
                    <a:pt x="11078" y="11852"/>
                    <a:pt x="11149" y="9951"/>
                  </a:cubicBezTo>
                  <a:cubicBezTo>
                    <a:pt x="11175" y="9217"/>
                    <a:pt x="11343" y="8489"/>
                    <a:pt x="11449" y="7745"/>
                  </a:cubicBezTo>
                  <a:cubicBezTo>
                    <a:pt x="11723" y="7658"/>
                    <a:pt x="11834" y="7878"/>
                    <a:pt x="11938" y="8072"/>
                  </a:cubicBezTo>
                  <a:cubicBezTo>
                    <a:pt x="12201" y="8564"/>
                    <a:pt x="12468" y="9053"/>
                    <a:pt x="12702" y="9559"/>
                  </a:cubicBezTo>
                  <a:cubicBezTo>
                    <a:pt x="13399" y="11075"/>
                    <a:pt x="14062" y="12609"/>
                    <a:pt x="14782" y="14115"/>
                  </a:cubicBezTo>
                  <a:cubicBezTo>
                    <a:pt x="14977" y="14522"/>
                    <a:pt x="15278" y="14911"/>
                    <a:pt x="15615" y="15213"/>
                  </a:cubicBezTo>
                  <a:cubicBezTo>
                    <a:pt x="16189" y="15725"/>
                    <a:pt x="16394" y="16331"/>
                    <a:pt x="16366" y="17075"/>
                  </a:cubicBezTo>
                  <a:cubicBezTo>
                    <a:pt x="16338" y="17863"/>
                    <a:pt x="16353" y="18654"/>
                    <a:pt x="16352" y="19445"/>
                  </a:cubicBezTo>
                  <a:cubicBezTo>
                    <a:pt x="16352" y="20189"/>
                    <a:pt x="16342" y="20934"/>
                    <a:pt x="16360" y="21677"/>
                  </a:cubicBezTo>
                  <a:cubicBezTo>
                    <a:pt x="16386" y="22783"/>
                    <a:pt x="16549" y="22938"/>
                    <a:pt x="17684" y="22948"/>
                  </a:cubicBezTo>
                  <a:cubicBezTo>
                    <a:pt x="18753" y="22959"/>
                    <a:pt x="19822" y="22952"/>
                    <a:pt x="20892" y="22951"/>
                  </a:cubicBezTo>
                  <a:cubicBezTo>
                    <a:pt x="21078" y="22951"/>
                    <a:pt x="21273" y="22979"/>
                    <a:pt x="21448" y="22933"/>
                  </a:cubicBezTo>
                  <a:cubicBezTo>
                    <a:pt x="23050" y="22511"/>
                    <a:pt x="24683" y="22709"/>
                    <a:pt x="26305" y="22679"/>
                  </a:cubicBezTo>
                  <a:cubicBezTo>
                    <a:pt x="27559" y="22655"/>
                    <a:pt x="28815" y="22678"/>
                    <a:pt x="30070" y="22671"/>
                  </a:cubicBezTo>
                  <a:cubicBezTo>
                    <a:pt x="30441" y="22669"/>
                    <a:pt x="30852" y="22736"/>
                    <a:pt x="31174" y="22601"/>
                  </a:cubicBezTo>
                  <a:cubicBezTo>
                    <a:pt x="31958" y="22275"/>
                    <a:pt x="32585" y="22618"/>
                    <a:pt x="33298" y="22849"/>
                  </a:cubicBezTo>
                  <a:cubicBezTo>
                    <a:pt x="34572" y="23262"/>
                    <a:pt x="35533" y="24101"/>
                    <a:pt x="36578" y="24802"/>
                  </a:cubicBezTo>
                  <a:cubicBezTo>
                    <a:pt x="36377" y="25277"/>
                    <a:pt x="36056" y="25149"/>
                    <a:pt x="35805" y="25149"/>
                  </a:cubicBezTo>
                  <a:cubicBezTo>
                    <a:pt x="32924" y="25152"/>
                    <a:pt x="30041" y="25134"/>
                    <a:pt x="27157" y="25137"/>
                  </a:cubicBezTo>
                  <a:cubicBezTo>
                    <a:pt x="18743" y="25147"/>
                    <a:pt x="10327" y="25161"/>
                    <a:pt x="1911" y="25177"/>
                  </a:cubicBezTo>
                  <a:cubicBezTo>
                    <a:pt x="1316" y="25178"/>
                    <a:pt x="690" y="25286"/>
                    <a:pt x="140" y="24824"/>
                  </a:cubicBezTo>
                  <a:cubicBezTo>
                    <a:pt x="104" y="24733"/>
                    <a:pt x="10" y="24607"/>
                    <a:pt x="10" y="24483"/>
                  </a:cubicBezTo>
                  <a:cubicBezTo>
                    <a:pt x="3" y="20998"/>
                    <a:pt x="1" y="17515"/>
                    <a:pt x="5" y="14035"/>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2430;p58">
              <a:extLst>
                <a:ext uri="{FF2B5EF4-FFF2-40B4-BE49-F238E27FC236}">
                  <a16:creationId xmlns:a16="http://schemas.microsoft.com/office/drawing/2014/main" id="{FACB5A43-5647-4F6C-BB7E-3565B6B7965A}"/>
                </a:ext>
              </a:extLst>
            </p:cNvPr>
            <p:cNvSpPr/>
            <p:nvPr/>
          </p:nvSpPr>
          <p:spPr>
            <a:xfrm>
              <a:off x="2664300" y="2015050"/>
              <a:ext cx="327275" cy="355975"/>
            </a:xfrm>
            <a:custGeom>
              <a:avLst/>
              <a:gdLst/>
              <a:ahLst/>
              <a:cxnLst/>
              <a:rect l="l" t="t" r="r" b="b"/>
              <a:pathLst>
                <a:path w="13091" h="14239" extrusionOk="0">
                  <a:moveTo>
                    <a:pt x="536" y="8365"/>
                  </a:moveTo>
                  <a:cubicBezTo>
                    <a:pt x="381" y="7423"/>
                    <a:pt x="381" y="7423"/>
                    <a:pt x="650" y="6441"/>
                  </a:cubicBezTo>
                  <a:cubicBezTo>
                    <a:pt x="1207" y="6625"/>
                    <a:pt x="1521" y="7099"/>
                    <a:pt x="1886" y="7482"/>
                  </a:cubicBezTo>
                  <a:cubicBezTo>
                    <a:pt x="2693" y="8330"/>
                    <a:pt x="3573" y="9076"/>
                    <a:pt x="4585" y="9665"/>
                  </a:cubicBezTo>
                  <a:cubicBezTo>
                    <a:pt x="5194" y="10019"/>
                    <a:pt x="5833" y="10244"/>
                    <a:pt x="6656" y="10216"/>
                  </a:cubicBezTo>
                  <a:cubicBezTo>
                    <a:pt x="6515" y="9982"/>
                    <a:pt x="6455" y="9795"/>
                    <a:pt x="6328" y="9690"/>
                  </a:cubicBezTo>
                  <a:cubicBezTo>
                    <a:pt x="5972" y="9393"/>
                    <a:pt x="5608" y="9097"/>
                    <a:pt x="5213" y="8860"/>
                  </a:cubicBezTo>
                  <a:cubicBezTo>
                    <a:pt x="3674" y="7939"/>
                    <a:pt x="2495" y="6617"/>
                    <a:pt x="1270" y="5348"/>
                  </a:cubicBezTo>
                  <a:cubicBezTo>
                    <a:pt x="984" y="5053"/>
                    <a:pt x="775" y="4686"/>
                    <a:pt x="568" y="4404"/>
                  </a:cubicBezTo>
                  <a:cubicBezTo>
                    <a:pt x="707" y="3650"/>
                    <a:pt x="830" y="2981"/>
                    <a:pt x="955" y="2316"/>
                  </a:cubicBezTo>
                  <a:cubicBezTo>
                    <a:pt x="1325" y="2180"/>
                    <a:pt x="1478" y="2466"/>
                    <a:pt x="1612" y="2683"/>
                  </a:cubicBezTo>
                  <a:cubicBezTo>
                    <a:pt x="2493" y="4123"/>
                    <a:pt x="3646" y="5326"/>
                    <a:pt x="4845" y="6499"/>
                  </a:cubicBezTo>
                  <a:cubicBezTo>
                    <a:pt x="5436" y="7079"/>
                    <a:pt x="6109" y="7383"/>
                    <a:pt x="6908" y="7430"/>
                  </a:cubicBezTo>
                  <a:cubicBezTo>
                    <a:pt x="7158" y="7050"/>
                    <a:pt x="6877" y="6868"/>
                    <a:pt x="6673" y="6717"/>
                  </a:cubicBezTo>
                  <a:cubicBezTo>
                    <a:pt x="4814" y="5349"/>
                    <a:pt x="3465" y="3506"/>
                    <a:pt x="2016" y="1756"/>
                  </a:cubicBezTo>
                  <a:cubicBezTo>
                    <a:pt x="1958" y="1683"/>
                    <a:pt x="1906" y="1607"/>
                    <a:pt x="1860" y="1527"/>
                  </a:cubicBezTo>
                  <a:cubicBezTo>
                    <a:pt x="1632" y="1159"/>
                    <a:pt x="1702" y="794"/>
                    <a:pt x="2095" y="577"/>
                  </a:cubicBezTo>
                  <a:cubicBezTo>
                    <a:pt x="2495" y="355"/>
                    <a:pt x="2927" y="190"/>
                    <a:pt x="3346" y="0"/>
                  </a:cubicBezTo>
                  <a:cubicBezTo>
                    <a:pt x="3993" y="695"/>
                    <a:pt x="4580" y="1407"/>
                    <a:pt x="5251" y="2025"/>
                  </a:cubicBezTo>
                  <a:cubicBezTo>
                    <a:pt x="6274" y="2967"/>
                    <a:pt x="7292" y="3936"/>
                    <a:pt x="8433" y="4714"/>
                  </a:cubicBezTo>
                  <a:cubicBezTo>
                    <a:pt x="9194" y="5233"/>
                    <a:pt x="10104" y="5676"/>
                    <a:pt x="11104" y="5532"/>
                  </a:cubicBezTo>
                  <a:cubicBezTo>
                    <a:pt x="11158" y="5372"/>
                    <a:pt x="11237" y="5251"/>
                    <a:pt x="11207" y="5208"/>
                  </a:cubicBezTo>
                  <a:cubicBezTo>
                    <a:pt x="10536" y="4251"/>
                    <a:pt x="10754" y="3187"/>
                    <a:pt x="10853" y="2151"/>
                  </a:cubicBezTo>
                  <a:cubicBezTo>
                    <a:pt x="10899" y="1664"/>
                    <a:pt x="11284" y="1347"/>
                    <a:pt x="11675" y="1075"/>
                  </a:cubicBezTo>
                  <a:cubicBezTo>
                    <a:pt x="12012" y="840"/>
                    <a:pt x="12354" y="839"/>
                    <a:pt x="12780" y="1027"/>
                  </a:cubicBezTo>
                  <a:cubicBezTo>
                    <a:pt x="12796" y="1249"/>
                    <a:pt x="12828" y="1471"/>
                    <a:pt x="12827" y="1693"/>
                  </a:cubicBezTo>
                  <a:cubicBezTo>
                    <a:pt x="12819" y="2760"/>
                    <a:pt x="12812" y="3820"/>
                    <a:pt x="12949" y="4887"/>
                  </a:cubicBezTo>
                  <a:cubicBezTo>
                    <a:pt x="13090" y="5987"/>
                    <a:pt x="13041" y="7110"/>
                    <a:pt x="13078" y="8340"/>
                  </a:cubicBezTo>
                  <a:cubicBezTo>
                    <a:pt x="12909" y="8468"/>
                    <a:pt x="12638" y="8637"/>
                    <a:pt x="12414" y="8854"/>
                  </a:cubicBezTo>
                  <a:cubicBezTo>
                    <a:pt x="11884" y="9369"/>
                    <a:pt x="11305" y="9854"/>
                    <a:pt x="10879" y="10447"/>
                  </a:cubicBezTo>
                  <a:cubicBezTo>
                    <a:pt x="10334" y="11206"/>
                    <a:pt x="9771" y="11935"/>
                    <a:pt x="9107" y="12591"/>
                  </a:cubicBezTo>
                  <a:cubicBezTo>
                    <a:pt x="8581" y="13110"/>
                    <a:pt x="8085" y="13660"/>
                    <a:pt x="7538" y="14239"/>
                  </a:cubicBezTo>
                  <a:cubicBezTo>
                    <a:pt x="6535" y="14223"/>
                    <a:pt x="5567" y="13919"/>
                    <a:pt x="4685" y="13385"/>
                  </a:cubicBezTo>
                  <a:cubicBezTo>
                    <a:pt x="3502" y="12668"/>
                    <a:pt x="2162" y="12105"/>
                    <a:pt x="1427" y="10849"/>
                  </a:cubicBezTo>
                  <a:cubicBezTo>
                    <a:pt x="949" y="10035"/>
                    <a:pt x="51" y="9444"/>
                    <a:pt x="0" y="8355"/>
                  </a:cubicBezTo>
                  <a:lnTo>
                    <a:pt x="547" y="8355"/>
                  </a:lnTo>
                  <a:cubicBezTo>
                    <a:pt x="599" y="8569"/>
                    <a:pt x="583" y="8846"/>
                    <a:pt x="715" y="8986"/>
                  </a:cubicBezTo>
                  <a:cubicBezTo>
                    <a:pt x="1471" y="9790"/>
                    <a:pt x="2238" y="10587"/>
                    <a:pt x="3053" y="11328"/>
                  </a:cubicBezTo>
                  <a:cubicBezTo>
                    <a:pt x="3346" y="11593"/>
                    <a:pt x="3778" y="11721"/>
                    <a:pt x="4164" y="11857"/>
                  </a:cubicBezTo>
                  <a:cubicBezTo>
                    <a:pt x="4278" y="11897"/>
                    <a:pt x="4458" y="11750"/>
                    <a:pt x="4723" y="11640"/>
                  </a:cubicBezTo>
                  <a:cubicBezTo>
                    <a:pt x="4059" y="11152"/>
                    <a:pt x="3486" y="10778"/>
                    <a:pt x="2968" y="10339"/>
                  </a:cubicBezTo>
                  <a:cubicBezTo>
                    <a:pt x="2407" y="9863"/>
                    <a:pt x="1909" y="9309"/>
                    <a:pt x="1353" y="8825"/>
                  </a:cubicBezTo>
                  <a:cubicBezTo>
                    <a:pt x="1121" y="8624"/>
                    <a:pt x="810" y="8516"/>
                    <a:pt x="536" y="8365"/>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2431;p58">
              <a:extLst>
                <a:ext uri="{FF2B5EF4-FFF2-40B4-BE49-F238E27FC236}">
                  <a16:creationId xmlns:a16="http://schemas.microsoft.com/office/drawing/2014/main" id="{2C25A22F-8869-4263-B5C5-9F6046FF0CA9}"/>
                </a:ext>
              </a:extLst>
            </p:cNvPr>
            <p:cNvSpPr/>
            <p:nvPr/>
          </p:nvSpPr>
          <p:spPr>
            <a:xfrm>
              <a:off x="2270425" y="1441700"/>
              <a:ext cx="155350" cy="738375"/>
            </a:xfrm>
            <a:custGeom>
              <a:avLst/>
              <a:gdLst/>
              <a:ahLst/>
              <a:cxnLst/>
              <a:rect l="l" t="t" r="r" b="b"/>
              <a:pathLst>
                <a:path w="6214" h="29535" extrusionOk="0">
                  <a:moveTo>
                    <a:pt x="4242" y="0"/>
                  </a:moveTo>
                  <a:cubicBezTo>
                    <a:pt x="4242" y="959"/>
                    <a:pt x="4239" y="1739"/>
                    <a:pt x="4243" y="2520"/>
                  </a:cubicBezTo>
                  <a:cubicBezTo>
                    <a:pt x="4251" y="3958"/>
                    <a:pt x="4279" y="5397"/>
                    <a:pt x="4272" y="6835"/>
                  </a:cubicBezTo>
                  <a:cubicBezTo>
                    <a:pt x="4265" y="8090"/>
                    <a:pt x="4237" y="9346"/>
                    <a:pt x="4188" y="10600"/>
                  </a:cubicBezTo>
                  <a:cubicBezTo>
                    <a:pt x="4130" y="12093"/>
                    <a:pt x="4256" y="13572"/>
                    <a:pt x="4443" y="15049"/>
                  </a:cubicBezTo>
                  <a:cubicBezTo>
                    <a:pt x="4520" y="15648"/>
                    <a:pt x="4613" y="16256"/>
                    <a:pt x="4583" y="16854"/>
                  </a:cubicBezTo>
                  <a:cubicBezTo>
                    <a:pt x="4458" y="19431"/>
                    <a:pt x="5003" y="21944"/>
                    <a:pt x="5235" y="24487"/>
                  </a:cubicBezTo>
                  <a:cubicBezTo>
                    <a:pt x="5277" y="24946"/>
                    <a:pt x="5394" y="25406"/>
                    <a:pt x="5538" y="25845"/>
                  </a:cubicBezTo>
                  <a:cubicBezTo>
                    <a:pt x="5900" y="26955"/>
                    <a:pt x="5982" y="28109"/>
                    <a:pt x="6214" y="29535"/>
                  </a:cubicBezTo>
                  <a:cubicBezTo>
                    <a:pt x="5451" y="28312"/>
                    <a:pt x="4876" y="27313"/>
                    <a:pt x="4382" y="26270"/>
                  </a:cubicBezTo>
                  <a:cubicBezTo>
                    <a:pt x="4123" y="25724"/>
                    <a:pt x="3895" y="25165"/>
                    <a:pt x="3627" y="24623"/>
                  </a:cubicBezTo>
                  <a:cubicBezTo>
                    <a:pt x="3378" y="24119"/>
                    <a:pt x="3269" y="23592"/>
                    <a:pt x="3152" y="23042"/>
                  </a:cubicBezTo>
                  <a:cubicBezTo>
                    <a:pt x="2934" y="22004"/>
                    <a:pt x="2580" y="20991"/>
                    <a:pt x="2205" y="19996"/>
                  </a:cubicBezTo>
                  <a:cubicBezTo>
                    <a:pt x="2085" y="19674"/>
                    <a:pt x="1752" y="19410"/>
                    <a:pt x="1470" y="19177"/>
                  </a:cubicBezTo>
                  <a:cubicBezTo>
                    <a:pt x="1028" y="18811"/>
                    <a:pt x="759" y="18340"/>
                    <a:pt x="468" y="17859"/>
                  </a:cubicBezTo>
                  <a:cubicBezTo>
                    <a:pt x="0" y="17084"/>
                    <a:pt x="45" y="16328"/>
                    <a:pt x="519" y="15637"/>
                  </a:cubicBezTo>
                  <a:cubicBezTo>
                    <a:pt x="1067" y="14838"/>
                    <a:pt x="1426" y="13903"/>
                    <a:pt x="2191" y="13256"/>
                  </a:cubicBezTo>
                  <a:cubicBezTo>
                    <a:pt x="2717" y="12808"/>
                    <a:pt x="2808" y="12212"/>
                    <a:pt x="2609" y="11605"/>
                  </a:cubicBezTo>
                  <a:cubicBezTo>
                    <a:pt x="2408" y="10990"/>
                    <a:pt x="2135" y="10395"/>
                    <a:pt x="1847" y="9814"/>
                  </a:cubicBezTo>
                  <a:cubicBezTo>
                    <a:pt x="1476" y="9066"/>
                    <a:pt x="1074" y="8332"/>
                    <a:pt x="657" y="7609"/>
                  </a:cubicBezTo>
                  <a:cubicBezTo>
                    <a:pt x="378" y="7124"/>
                    <a:pt x="338" y="6657"/>
                    <a:pt x="592" y="6156"/>
                  </a:cubicBezTo>
                  <a:cubicBezTo>
                    <a:pt x="717" y="5908"/>
                    <a:pt x="744" y="5586"/>
                    <a:pt x="921" y="5395"/>
                  </a:cubicBezTo>
                  <a:cubicBezTo>
                    <a:pt x="1798" y="4442"/>
                    <a:pt x="2086" y="3199"/>
                    <a:pt x="2625" y="2081"/>
                  </a:cubicBezTo>
                  <a:cubicBezTo>
                    <a:pt x="3062" y="1172"/>
                    <a:pt x="3370" y="734"/>
                    <a:pt x="4242"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2432;p58">
              <a:extLst>
                <a:ext uri="{FF2B5EF4-FFF2-40B4-BE49-F238E27FC236}">
                  <a16:creationId xmlns:a16="http://schemas.microsoft.com/office/drawing/2014/main" id="{0E5A386B-E259-4780-A59C-1AE47B1CBBD8}"/>
                </a:ext>
              </a:extLst>
            </p:cNvPr>
            <p:cNvSpPr/>
            <p:nvPr/>
          </p:nvSpPr>
          <p:spPr>
            <a:xfrm>
              <a:off x="2857300" y="2207400"/>
              <a:ext cx="239525" cy="262125"/>
            </a:xfrm>
            <a:custGeom>
              <a:avLst/>
              <a:gdLst/>
              <a:ahLst/>
              <a:cxnLst/>
              <a:rect l="l" t="t" r="r" b="b"/>
              <a:pathLst>
                <a:path w="9581" h="10485" extrusionOk="0">
                  <a:moveTo>
                    <a:pt x="36" y="9386"/>
                  </a:moveTo>
                  <a:cubicBezTo>
                    <a:pt x="36" y="9165"/>
                    <a:pt x="1" y="9051"/>
                    <a:pt x="42" y="8987"/>
                  </a:cubicBezTo>
                  <a:cubicBezTo>
                    <a:pt x="669" y="8024"/>
                    <a:pt x="1131" y="6948"/>
                    <a:pt x="1978" y="6132"/>
                  </a:cubicBezTo>
                  <a:cubicBezTo>
                    <a:pt x="2850" y="5292"/>
                    <a:pt x="3690" y="4425"/>
                    <a:pt x="4283" y="3351"/>
                  </a:cubicBezTo>
                  <a:cubicBezTo>
                    <a:pt x="4349" y="3228"/>
                    <a:pt x="4435" y="3116"/>
                    <a:pt x="4536" y="3020"/>
                  </a:cubicBezTo>
                  <a:cubicBezTo>
                    <a:pt x="5621" y="2016"/>
                    <a:pt x="6710" y="1020"/>
                    <a:pt x="7820" y="1"/>
                  </a:cubicBezTo>
                  <a:cubicBezTo>
                    <a:pt x="8386" y="279"/>
                    <a:pt x="8841" y="588"/>
                    <a:pt x="9207" y="1014"/>
                  </a:cubicBezTo>
                  <a:cubicBezTo>
                    <a:pt x="9500" y="1357"/>
                    <a:pt x="9581" y="1746"/>
                    <a:pt x="9339" y="2171"/>
                  </a:cubicBezTo>
                  <a:cubicBezTo>
                    <a:pt x="8860" y="3015"/>
                    <a:pt x="8346" y="3802"/>
                    <a:pt x="7662" y="4527"/>
                  </a:cubicBezTo>
                  <a:cubicBezTo>
                    <a:pt x="6587" y="5666"/>
                    <a:pt x="5455" y="6779"/>
                    <a:pt x="4629" y="8141"/>
                  </a:cubicBezTo>
                  <a:cubicBezTo>
                    <a:pt x="4063" y="9076"/>
                    <a:pt x="3161" y="9979"/>
                    <a:pt x="2384" y="10484"/>
                  </a:cubicBezTo>
                  <a:cubicBezTo>
                    <a:pt x="1647" y="10123"/>
                    <a:pt x="763" y="9981"/>
                    <a:pt x="36" y="9386"/>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2433;p58">
              <a:extLst>
                <a:ext uri="{FF2B5EF4-FFF2-40B4-BE49-F238E27FC236}">
                  <a16:creationId xmlns:a16="http://schemas.microsoft.com/office/drawing/2014/main" id="{0ADA6104-7D9B-4AFF-9305-174F5B110291}"/>
                </a:ext>
              </a:extLst>
            </p:cNvPr>
            <p:cNvSpPr/>
            <p:nvPr/>
          </p:nvSpPr>
          <p:spPr>
            <a:xfrm>
              <a:off x="2685950" y="1469200"/>
              <a:ext cx="126675" cy="266400"/>
            </a:xfrm>
            <a:custGeom>
              <a:avLst/>
              <a:gdLst/>
              <a:ahLst/>
              <a:cxnLst/>
              <a:rect l="l" t="t" r="r" b="b"/>
              <a:pathLst>
                <a:path w="5067" h="10656" extrusionOk="0">
                  <a:moveTo>
                    <a:pt x="4350" y="10103"/>
                  </a:moveTo>
                  <a:cubicBezTo>
                    <a:pt x="2941" y="10285"/>
                    <a:pt x="1587" y="10655"/>
                    <a:pt x="117" y="10346"/>
                  </a:cubicBezTo>
                  <a:cubicBezTo>
                    <a:pt x="80" y="10076"/>
                    <a:pt x="0" y="9811"/>
                    <a:pt x="15" y="9551"/>
                  </a:cubicBezTo>
                  <a:cubicBezTo>
                    <a:pt x="58" y="8765"/>
                    <a:pt x="138" y="7982"/>
                    <a:pt x="207" y="7197"/>
                  </a:cubicBezTo>
                  <a:cubicBezTo>
                    <a:pt x="218" y="7059"/>
                    <a:pt x="221" y="6908"/>
                    <a:pt x="276" y="6788"/>
                  </a:cubicBezTo>
                  <a:cubicBezTo>
                    <a:pt x="1187" y="4837"/>
                    <a:pt x="1362" y="2688"/>
                    <a:pt x="1946" y="650"/>
                  </a:cubicBezTo>
                  <a:cubicBezTo>
                    <a:pt x="2009" y="431"/>
                    <a:pt x="2111" y="224"/>
                    <a:pt x="2194" y="14"/>
                  </a:cubicBezTo>
                  <a:cubicBezTo>
                    <a:pt x="2615" y="1"/>
                    <a:pt x="2621" y="345"/>
                    <a:pt x="2717" y="557"/>
                  </a:cubicBezTo>
                  <a:cubicBezTo>
                    <a:pt x="3423" y="2119"/>
                    <a:pt x="4059" y="3700"/>
                    <a:pt x="4287" y="5427"/>
                  </a:cubicBezTo>
                  <a:cubicBezTo>
                    <a:pt x="4413" y="6387"/>
                    <a:pt x="4707" y="7324"/>
                    <a:pt x="4916" y="8274"/>
                  </a:cubicBezTo>
                  <a:cubicBezTo>
                    <a:pt x="5067" y="8945"/>
                    <a:pt x="5009" y="9567"/>
                    <a:pt x="4350" y="10103"/>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2434;p58">
              <a:extLst>
                <a:ext uri="{FF2B5EF4-FFF2-40B4-BE49-F238E27FC236}">
                  <a16:creationId xmlns:a16="http://schemas.microsoft.com/office/drawing/2014/main" id="{266D5E9D-9C2B-468A-B1D9-725664124AFE}"/>
                </a:ext>
              </a:extLst>
            </p:cNvPr>
            <p:cNvSpPr/>
            <p:nvPr/>
          </p:nvSpPr>
          <p:spPr>
            <a:xfrm>
              <a:off x="2393450" y="1557050"/>
              <a:ext cx="75400" cy="483275"/>
            </a:xfrm>
            <a:custGeom>
              <a:avLst/>
              <a:gdLst/>
              <a:ahLst/>
              <a:cxnLst/>
              <a:rect l="l" t="t" r="r" b="b"/>
              <a:pathLst>
                <a:path w="3016" h="19331" extrusionOk="0">
                  <a:moveTo>
                    <a:pt x="20" y="2178"/>
                  </a:moveTo>
                  <a:cubicBezTo>
                    <a:pt x="1044" y="1742"/>
                    <a:pt x="1462" y="658"/>
                    <a:pt x="2320" y="1"/>
                  </a:cubicBezTo>
                  <a:cubicBezTo>
                    <a:pt x="2416" y="186"/>
                    <a:pt x="2503" y="298"/>
                    <a:pt x="2535" y="425"/>
                  </a:cubicBezTo>
                  <a:cubicBezTo>
                    <a:pt x="2615" y="739"/>
                    <a:pt x="2678" y="1057"/>
                    <a:pt x="2734" y="1376"/>
                  </a:cubicBezTo>
                  <a:cubicBezTo>
                    <a:pt x="2833" y="1920"/>
                    <a:pt x="3015" y="2470"/>
                    <a:pt x="2987" y="3008"/>
                  </a:cubicBezTo>
                  <a:cubicBezTo>
                    <a:pt x="2960" y="3545"/>
                    <a:pt x="2635" y="4062"/>
                    <a:pt x="2585" y="4602"/>
                  </a:cubicBezTo>
                  <a:cubicBezTo>
                    <a:pt x="2471" y="5846"/>
                    <a:pt x="2175" y="7063"/>
                    <a:pt x="2195" y="8329"/>
                  </a:cubicBezTo>
                  <a:cubicBezTo>
                    <a:pt x="2253" y="11904"/>
                    <a:pt x="1988" y="15463"/>
                    <a:pt x="1519" y="19330"/>
                  </a:cubicBezTo>
                  <a:cubicBezTo>
                    <a:pt x="1330" y="18774"/>
                    <a:pt x="1186" y="18513"/>
                    <a:pt x="1157" y="18239"/>
                  </a:cubicBezTo>
                  <a:cubicBezTo>
                    <a:pt x="955" y="16394"/>
                    <a:pt x="776" y="14549"/>
                    <a:pt x="593" y="12704"/>
                  </a:cubicBezTo>
                  <a:cubicBezTo>
                    <a:pt x="464" y="11411"/>
                    <a:pt x="337" y="10121"/>
                    <a:pt x="211" y="8829"/>
                  </a:cubicBezTo>
                  <a:cubicBezTo>
                    <a:pt x="148" y="8182"/>
                    <a:pt x="39" y="7536"/>
                    <a:pt x="28" y="6890"/>
                  </a:cubicBezTo>
                  <a:cubicBezTo>
                    <a:pt x="1" y="5361"/>
                    <a:pt x="20" y="3831"/>
                    <a:pt x="20" y="2178"/>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2435;p58">
              <a:extLst>
                <a:ext uri="{FF2B5EF4-FFF2-40B4-BE49-F238E27FC236}">
                  <a16:creationId xmlns:a16="http://schemas.microsoft.com/office/drawing/2014/main" id="{80D9B58B-BD8B-4959-AF80-C9ED2D2DE1A7}"/>
                </a:ext>
              </a:extLst>
            </p:cNvPr>
            <p:cNvSpPr/>
            <p:nvPr/>
          </p:nvSpPr>
          <p:spPr>
            <a:xfrm>
              <a:off x="2571900" y="1381400"/>
              <a:ext cx="162125" cy="207675"/>
            </a:xfrm>
            <a:custGeom>
              <a:avLst/>
              <a:gdLst/>
              <a:ahLst/>
              <a:cxnLst/>
              <a:rect l="l" t="t" r="r" b="b"/>
              <a:pathLst>
                <a:path w="6485" h="8307" extrusionOk="0">
                  <a:moveTo>
                    <a:pt x="3542" y="8306"/>
                  </a:moveTo>
                  <a:cubicBezTo>
                    <a:pt x="3255" y="8056"/>
                    <a:pt x="2972" y="7880"/>
                    <a:pt x="2780" y="7633"/>
                  </a:cubicBezTo>
                  <a:cubicBezTo>
                    <a:pt x="1855" y="6435"/>
                    <a:pt x="954" y="5218"/>
                    <a:pt x="0" y="3951"/>
                  </a:cubicBezTo>
                  <a:cubicBezTo>
                    <a:pt x="287" y="3678"/>
                    <a:pt x="497" y="3447"/>
                    <a:pt x="740" y="3253"/>
                  </a:cubicBezTo>
                  <a:cubicBezTo>
                    <a:pt x="1173" y="2907"/>
                    <a:pt x="1657" y="2618"/>
                    <a:pt x="2061" y="2242"/>
                  </a:cubicBezTo>
                  <a:cubicBezTo>
                    <a:pt x="2765" y="1589"/>
                    <a:pt x="3568" y="1019"/>
                    <a:pt x="4004" y="0"/>
                  </a:cubicBezTo>
                  <a:cubicBezTo>
                    <a:pt x="4978" y="580"/>
                    <a:pt x="5407" y="1652"/>
                    <a:pt x="6484" y="2063"/>
                  </a:cubicBezTo>
                  <a:cubicBezTo>
                    <a:pt x="6233" y="2794"/>
                    <a:pt x="6006" y="3443"/>
                    <a:pt x="5789" y="4095"/>
                  </a:cubicBezTo>
                  <a:cubicBezTo>
                    <a:pt x="5599" y="4663"/>
                    <a:pt x="5412" y="5233"/>
                    <a:pt x="5237" y="5806"/>
                  </a:cubicBezTo>
                  <a:cubicBezTo>
                    <a:pt x="5088" y="6298"/>
                    <a:pt x="4890" y="6731"/>
                    <a:pt x="4479" y="7092"/>
                  </a:cubicBezTo>
                  <a:cubicBezTo>
                    <a:pt x="4116" y="7412"/>
                    <a:pt x="3874" y="7864"/>
                    <a:pt x="3542" y="8306"/>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2436;p58">
              <a:extLst>
                <a:ext uri="{FF2B5EF4-FFF2-40B4-BE49-F238E27FC236}">
                  <a16:creationId xmlns:a16="http://schemas.microsoft.com/office/drawing/2014/main" id="{083CB4EF-8296-42ED-A18D-C412AFC5D559}"/>
                </a:ext>
              </a:extLst>
            </p:cNvPr>
            <p:cNvSpPr/>
            <p:nvPr/>
          </p:nvSpPr>
          <p:spPr>
            <a:xfrm>
              <a:off x="2389850" y="1388500"/>
              <a:ext cx="115825" cy="193475"/>
            </a:xfrm>
            <a:custGeom>
              <a:avLst/>
              <a:gdLst/>
              <a:ahLst/>
              <a:cxnLst/>
              <a:rect l="l" t="t" r="r" b="b"/>
              <a:pathLst>
                <a:path w="4633" h="7739" extrusionOk="0">
                  <a:moveTo>
                    <a:pt x="1723" y="0"/>
                  </a:moveTo>
                  <a:cubicBezTo>
                    <a:pt x="2901" y="864"/>
                    <a:pt x="3634" y="1925"/>
                    <a:pt x="4303" y="3041"/>
                  </a:cubicBezTo>
                  <a:cubicBezTo>
                    <a:pt x="4632" y="3590"/>
                    <a:pt x="4595" y="4190"/>
                    <a:pt x="4067" y="4504"/>
                  </a:cubicBezTo>
                  <a:cubicBezTo>
                    <a:pt x="2650" y="5343"/>
                    <a:pt x="1685" y="6663"/>
                    <a:pt x="472" y="7719"/>
                  </a:cubicBezTo>
                  <a:cubicBezTo>
                    <a:pt x="448" y="7739"/>
                    <a:pt x="391" y="7721"/>
                    <a:pt x="269" y="7721"/>
                  </a:cubicBezTo>
                  <a:cubicBezTo>
                    <a:pt x="237" y="7568"/>
                    <a:pt x="175" y="7400"/>
                    <a:pt x="170" y="7231"/>
                  </a:cubicBezTo>
                  <a:cubicBezTo>
                    <a:pt x="129" y="5842"/>
                    <a:pt x="119" y="4452"/>
                    <a:pt x="58" y="3063"/>
                  </a:cubicBezTo>
                  <a:cubicBezTo>
                    <a:pt x="1" y="1725"/>
                    <a:pt x="618" y="783"/>
                    <a:pt x="1723"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2437;p58">
              <a:extLst>
                <a:ext uri="{FF2B5EF4-FFF2-40B4-BE49-F238E27FC236}">
                  <a16:creationId xmlns:a16="http://schemas.microsoft.com/office/drawing/2014/main" id="{433A7CD8-020C-44D6-8275-61AE1621BC60}"/>
                </a:ext>
              </a:extLst>
            </p:cNvPr>
            <p:cNvSpPr/>
            <p:nvPr/>
          </p:nvSpPr>
          <p:spPr>
            <a:xfrm>
              <a:off x="2574100" y="1554500"/>
              <a:ext cx="99450" cy="178500"/>
            </a:xfrm>
            <a:custGeom>
              <a:avLst/>
              <a:gdLst/>
              <a:ahLst/>
              <a:cxnLst/>
              <a:rect l="l" t="t" r="r" b="b"/>
              <a:pathLst>
                <a:path w="3978" h="7140" extrusionOk="0">
                  <a:moveTo>
                    <a:pt x="891" y="1"/>
                  </a:moveTo>
                  <a:cubicBezTo>
                    <a:pt x="1913" y="1058"/>
                    <a:pt x="2375" y="2348"/>
                    <a:pt x="3843" y="2638"/>
                  </a:cubicBezTo>
                  <a:cubicBezTo>
                    <a:pt x="3977" y="4040"/>
                    <a:pt x="3587" y="5438"/>
                    <a:pt x="3555" y="6933"/>
                  </a:cubicBezTo>
                  <a:cubicBezTo>
                    <a:pt x="2540" y="7139"/>
                    <a:pt x="1594" y="7089"/>
                    <a:pt x="618" y="6970"/>
                  </a:cubicBezTo>
                  <a:cubicBezTo>
                    <a:pt x="542" y="6748"/>
                    <a:pt x="465" y="6583"/>
                    <a:pt x="430" y="6408"/>
                  </a:cubicBezTo>
                  <a:cubicBezTo>
                    <a:pt x="383" y="6181"/>
                    <a:pt x="373" y="5948"/>
                    <a:pt x="342" y="5718"/>
                  </a:cubicBezTo>
                  <a:cubicBezTo>
                    <a:pt x="241" y="4937"/>
                    <a:pt x="89" y="4158"/>
                    <a:pt x="45" y="3373"/>
                  </a:cubicBezTo>
                  <a:cubicBezTo>
                    <a:pt x="0" y="2564"/>
                    <a:pt x="590" y="1912"/>
                    <a:pt x="710" y="1133"/>
                  </a:cubicBezTo>
                  <a:cubicBezTo>
                    <a:pt x="759" y="823"/>
                    <a:pt x="809" y="514"/>
                    <a:pt x="891"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2438;p58">
              <a:extLst>
                <a:ext uri="{FF2B5EF4-FFF2-40B4-BE49-F238E27FC236}">
                  <a16:creationId xmlns:a16="http://schemas.microsoft.com/office/drawing/2014/main" id="{0259AE2A-08FE-4249-B3C5-CBB25F01912A}"/>
                </a:ext>
              </a:extLst>
            </p:cNvPr>
            <p:cNvSpPr/>
            <p:nvPr/>
          </p:nvSpPr>
          <p:spPr>
            <a:xfrm>
              <a:off x="2444775" y="1636350"/>
              <a:ext cx="124250" cy="595925"/>
            </a:xfrm>
            <a:custGeom>
              <a:avLst/>
              <a:gdLst/>
              <a:ahLst/>
              <a:cxnLst/>
              <a:rect l="l" t="t" r="r" b="b"/>
              <a:pathLst>
                <a:path w="4970" h="23837" extrusionOk="0">
                  <a:moveTo>
                    <a:pt x="1218" y="23837"/>
                  </a:moveTo>
                  <a:cubicBezTo>
                    <a:pt x="1144" y="23724"/>
                    <a:pt x="1045" y="23621"/>
                    <a:pt x="1000" y="23497"/>
                  </a:cubicBezTo>
                  <a:cubicBezTo>
                    <a:pt x="561" y="22282"/>
                    <a:pt x="1" y="21087"/>
                    <a:pt x="313" y="19732"/>
                  </a:cubicBezTo>
                  <a:cubicBezTo>
                    <a:pt x="354" y="19553"/>
                    <a:pt x="355" y="19361"/>
                    <a:pt x="347" y="19176"/>
                  </a:cubicBezTo>
                  <a:cubicBezTo>
                    <a:pt x="253" y="17218"/>
                    <a:pt x="506" y="15281"/>
                    <a:pt x="703" y="13341"/>
                  </a:cubicBezTo>
                  <a:cubicBezTo>
                    <a:pt x="985" y="10565"/>
                    <a:pt x="1044" y="7781"/>
                    <a:pt x="1066" y="4993"/>
                  </a:cubicBezTo>
                  <a:cubicBezTo>
                    <a:pt x="1079" y="3512"/>
                    <a:pt x="1190" y="2031"/>
                    <a:pt x="1548" y="583"/>
                  </a:cubicBezTo>
                  <a:cubicBezTo>
                    <a:pt x="1569" y="495"/>
                    <a:pt x="1626" y="417"/>
                    <a:pt x="1689" y="287"/>
                  </a:cubicBezTo>
                  <a:cubicBezTo>
                    <a:pt x="2567" y="0"/>
                    <a:pt x="3487" y="235"/>
                    <a:pt x="4446" y="146"/>
                  </a:cubicBezTo>
                  <a:cubicBezTo>
                    <a:pt x="4761" y="1272"/>
                    <a:pt x="4970" y="2333"/>
                    <a:pt x="4738" y="3511"/>
                  </a:cubicBezTo>
                  <a:cubicBezTo>
                    <a:pt x="4221" y="3553"/>
                    <a:pt x="3718" y="3568"/>
                    <a:pt x="3222" y="3639"/>
                  </a:cubicBezTo>
                  <a:cubicBezTo>
                    <a:pt x="2448" y="3750"/>
                    <a:pt x="2263" y="3947"/>
                    <a:pt x="2233" y="4717"/>
                  </a:cubicBezTo>
                  <a:cubicBezTo>
                    <a:pt x="2157" y="6615"/>
                    <a:pt x="2118" y="8515"/>
                    <a:pt x="2029" y="10413"/>
                  </a:cubicBezTo>
                  <a:cubicBezTo>
                    <a:pt x="1982" y="11429"/>
                    <a:pt x="1859" y="12444"/>
                    <a:pt x="1773" y="13460"/>
                  </a:cubicBezTo>
                  <a:cubicBezTo>
                    <a:pt x="1706" y="14246"/>
                    <a:pt x="1597" y="15030"/>
                    <a:pt x="1585" y="15816"/>
                  </a:cubicBezTo>
                  <a:cubicBezTo>
                    <a:pt x="1544" y="18232"/>
                    <a:pt x="1542" y="20647"/>
                    <a:pt x="1522" y="23062"/>
                  </a:cubicBezTo>
                  <a:cubicBezTo>
                    <a:pt x="1520" y="23289"/>
                    <a:pt x="1492" y="23515"/>
                    <a:pt x="1476" y="23742"/>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2439;p58">
              <a:extLst>
                <a:ext uri="{FF2B5EF4-FFF2-40B4-BE49-F238E27FC236}">
                  <a16:creationId xmlns:a16="http://schemas.microsoft.com/office/drawing/2014/main" id="{E94A0D45-0472-4550-A1C5-2A36F764FA9B}"/>
                </a:ext>
              </a:extLst>
            </p:cNvPr>
            <p:cNvSpPr/>
            <p:nvPr/>
          </p:nvSpPr>
          <p:spPr>
            <a:xfrm>
              <a:off x="2469600" y="1495125"/>
              <a:ext cx="109700" cy="123375"/>
            </a:xfrm>
            <a:custGeom>
              <a:avLst/>
              <a:gdLst/>
              <a:ahLst/>
              <a:cxnLst/>
              <a:rect l="l" t="t" r="r" b="b"/>
              <a:pathLst>
                <a:path w="4388" h="4935" extrusionOk="0">
                  <a:moveTo>
                    <a:pt x="2440" y="1"/>
                  </a:moveTo>
                  <a:cubicBezTo>
                    <a:pt x="2850" y="215"/>
                    <a:pt x="3280" y="387"/>
                    <a:pt x="3654" y="645"/>
                  </a:cubicBezTo>
                  <a:cubicBezTo>
                    <a:pt x="4324" y="1106"/>
                    <a:pt x="4388" y="1381"/>
                    <a:pt x="4168" y="2179"/>
                  </a:cubicBezTo>
                  <a:cubicBezTo>
                    <a:pt x="4021" y="2712"/>
                    <a:pt x="3925" y="3261"/>
                    <a:pt x="3747" y="3784"/>
                  </a:cubicBezTo>
                  <a:cubicBezTo>
                    <a:pt x="3427" y="4724"/>
                    <a:pt x="3199" y="4884"/>
                    <a:pt x="2244" y="4919"/>
                  </a:cubicBezTo>
                  <a:cubicBezTo>
                    <a:pt x="1784" y="4935"/>
                    <a:pt x="1325" y="4921"/>
                    <a:pt x="923" y="4921"/>
                  </a:cubicBezTo>
                  <a:cubicBezTo>
                    <a:pt x="399" y="3985"/>
                    <a:pt x="31" y="2651"/>
                    <a:pt x="1" y="1618"/>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2440;p58">
              <a:extLst>
                <a:ext uri="{FF2B5EF4-FFF2-40B4-BE49-F238E27FC236}">
                  <a16:creationId xmlns:a16="http://schemas.microsoft.com/office/drawing/2014/main" id="{82D0DD59-022D-445E-9E22-05FC251EEE04}"/>
                </a:ext>
              </a:extLst>
            </p:cNvPr>
            <p:cNvSpPr/>
            <p:nvPr/>
          </p:nvSpPr>
          <p:spPr>
            <a:xfrm>
              <a:off x="2463575" y="1375100"/>
              <a:ext cx="189625" cy="91375"/>
            </a:xfrm>
            <a:custGeom>
              <a:avLst/>
              <a:gdLst/>
              <a:ahLst/>
              <a:cxnLst/>
              <a:rect l="l" t="t" r="r" b="b"/>
              <a:pathLst>
                <a:path w="7585" h="3655" extrusionOk="0">
                  <a:moveTo>
                    <a:pt x="7584" y="1"/>
                  </a:moveTo>
                  <a:cubicBezTo>
                    <a:pt x="7243" y="451"/>
                    <a:pt x="7077" y="800"/>
                    <a:pt x="6805" y="1009"/>
                  </a:cubicBezTo>
                  <a:cubicBezTo>
                    <a:pt x="5776" y="1797"/>
                    <a:pt x="4714" y="2543"/>
                    <a:pt x="3659" y="3299"/>
                  </a:cubicBezTo>
                  <a:cubicBezTo>
                    <a:pt x="3348" y="3522"/>
                    <a:pt x="3008" y="3655"/>
                    <a:pt x="2501" y="3458"/>
                  </a:cubicBezTo>
                  <a:cubicBezTo>
                    <a:pt x="2178" y="2966"/>
                    <a:pt x="1824" y="2372"/>
                    <a:pt x="1414" y="1818"/>
                  </a:cubicBezTo>
                  <a:cubicBezTo>
                    <a:pt x="1012" y="1277"/>
                    <a:pt x="553" y="776"/>
                    <a:pt x="1" y="113"/>
                  </a:cubicBezTo>
                  <a:cubicBezTo>
                    <a:pt x="2562" y="120"/>
                    <a:pt x="4950" y="326"/>
                    <a:pt x="7584" y="1"/>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2441;p58">
              <a:extLst>
                <a:ext uri="{FF2B5EF4-FFF2-40B4-BE49-F238E27FC236}">
                  <a16:creationId xmlns:a16="http://schemas.microsoft.com/office/drawing/2014/main" id="{739C2F78-11E3-4306-B21A-B46FFCA8BC6C}"/>
                </a:ext>
              </a:extLst>
            </p:cNvPr>
            <p:cNvSpPr/>
            <p:nvPr/>
          </p:nvSpPr>
          <p:spPr>
            <a:xfrm>
              <a:off x="2234900" y="1651550"/>
              <a:ext cx="82150" cy="192350"/>
            </a:xfrm>
            <a:custGeom>
              <a:avLst/>
              <a:gdLst/>
              <a:ahLst/>
              <a:cxnLst/>
              <a:rect l="l" t="t" r="r" b="b"/>
              <a:pathLst>
                <a:path w="3286" h="7694" extrusionOk="0">
                  <a:moveTo>
                    <a:pt x="502" y="7694"/>
                  </a:moveTo>
                  <a:cubicBezTo>
                    <a:pt x="0" y="5167"/>
                    <a:pt x="444" y="1472"/>
                    <a:pt x="1427" y="0"/>
                  </a:cubicBezTo>
                  <a:cubicBezTo>
                    <a:pt x="2084" y="1100"/>
                    <a:pt x="2757" y="2146"/>
                    <a:pt x="3166" y="3333"/>
                  </a:cubicBezTo>
                  <a:cubicBezTo>
                    <a:pt x="3277" y="3653"/>
                    <a:pt x="3285" y="3985"/>
                    <a:pt x="3012" y="4241"/>
                  </a:cubicBezTo>
                  <a:cubicBezTo>
                    <a:pt x="2050" y="5149"/>
                    <a:pt x="1475" y="6319"/>
                    <a:pt x="824" y="7438"/>
                  </a:cubicBezTo>
                  <a:cubicBezTo>
                    <a:pt x="782" y="7511"/>
                    <a:pt x="684" y="7552"/>
                    <a:pt x="502" y="7694"/>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2442;p58">
              <a:extLst>
                <a:ext uri="{FF2B5EF4-FFF2-40B4-BE49-F238E27FC236}">
                  <a16:creationId xmlns:a16="http://schemas.microsoft.com/office/drawing/2014/main" id="{AAB9A510-DA19-41BF-81ED-357EAB403D62}"/>
                </a:ext>
              </a:extLst>
            </p:cNvPr>
            <p:cNvSpPr/>
            <p:nvPr/>
          </p:nvSpPr>
          <p:spPr>
            <a:xfrm>
              <a:off x="2267225" y="2185975"/>
              <a:ext cx="73950" cy="225900"/>
            </a:xfrm>
            <a:custGeom>
              <a:avLst/>
              <a:gdLst/>
              <a:ahLst/>
              <a:cxnLst/>
              <a:rect l="l" t="t" r="r" b="b"/>
              <a:pathLst>
                <a:path w="2958" h="9036" extrusionOk="0">
                  <a:moveTo>
                    <a:pt x="1702" y="8770"/>
                  </a:moveTo>
                  <a:cubicBezTo>
                    <a:pt x="1191" y="8851"/>
                    <a:pt x="654" y="9036"/>
                    <a:pt x="1" y="8792"/>
                  </a:cubicBezTo>
                  <a:cubicBezTo>
                    <a:pt x="76" y="8582"/>
                    <a:pt x="115" y="8364"/>
                    <a:pt x="227" y="8201"/>
                  </a:cubicBezTo>
                  <a:cubicBezTo>
                    <a:pt x="327" y="8057"/>
                    <a:pt x="517" y="7981"/>
                    <a:pt x="655" y="7861"/>
                  </a:cubicBezTo>
                  <a:cubicBezTo>
                    <a:pt x="1128" y="7445"/>
                    <a:pt x="1423" y="6949"/>
                    <a:pt x="1384" y="6286"/>
                  </a:cubicBezTo>
                  <a:cubicBezTo>
                    <a:pt x="1361" y="5871"/>
                    <a:pt x="1379" y="5451"/>
                    <a:pt x="1384" y="5034"/>
                  </a:cubicBezTo>
                  <a:cubicBezTo>
                    <a:pt x="1393" y="4248"/>
                    <a:pt x="1348" y="3464"/>
                    <a:pt x="1611" y="2693"/>
                  </a:cubicBezTo>
                  <a:cubicBezTo>
                    <a:pt x="1725" y="2356"/>
                    <a:pt x="1665" y="1958"/>
                    <a:pt x="1684" y="1588"/>
                  </a:cubicBezTo>
                  <a:cubicBezTo>
                    <a:pt x="1708" y="1131"/>
                    <a:pt x="1731" y="673"/>
                    <a:pt x="1758" y="153"/>
                  </a:cubicBezTo>
                  <a:cubicBezTo>
                    <a:pt x="2065" y="93"/>
                    <a:pt x="2321" y="43"/>
                    <a:pt x="2542" y="0"/>
                  </a:cubicBezTo>
                  <a:cubicBezTo>
                    <a:pt x="2649" y="117"/>
                    <a:pt x="2756" y="177"/>
                    <a:pt x="2765" y="250"/>
                  </a:cubicBezTo>
                  <a:cubicBezTo>
                    <a:pt x="2881" y="1264"/>
                    <a:pt x="2957" y="2278"/>
                    <a:pt x="2726" y="3292"/>
                  </a:cubicBezTo>
                  <a:cubicBezTo>
                    <a:pt x="2645" y="3649"/>
                    <a:pt x="2646" y="4028"/>
                    <a:pt x="2636" y="4396"/>
                  </a:cubicBezTo>
                  <a:cubicBezTo>
                    <a:pt x="2622" y="4906"/>
                    <a:pt x="2628" y="5418"/>
                    <a:pt x="2636" y="5927"/>
                  </a:cubicBezTo>
                  <a:cubicBezTo>
                    <a:pt x="2653" y="6924"/>
                    <a:pt x="2405" y="7841"/>
                    <a:pt x="1702" y="8770"/>
                  </a:cubicBezTo>
                  <a:close/>
                </a:path>
              </a:pathLst>
            </a:custGeom>
            <a:solidFill>
              <a:srgbClr val="C7C7C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2443;p58">
              <a:extLst>
                <a:ext uri="{FF2B5EF4-FFF2-40B4-BE49-F238E27FC236}">
                  <a16:creationId xmlns:a16="http://schemas.microsoft.com/office/drawing/2014/main" id="{BED77ECE-86F8-44CD-A20E-42354E92AAB1}"/>
                </a:ext>
              </a:extLst>
            </p:cNvPr>
            <p:cNvSpPr/>
            <p:nvPr/>
          </p:nvSpPr>
          <p:spPr>
            <a:xfrm>
              <a:off x="2088450" y="2163925"/>
              <a:ext cx="120150" cy="248525"/>
            </a:xfrm>
            <a:custGeom>
              <a:avLst/>
              <a:gdLst/>
              <a:ahLst/>
              <a:cxnLst/>
              <a:rect l="l" t="t" r="r" b="b"/>
              <a:pathLst>
                <a:path w="4806" h="9941" extrusionOk="0">
                  <a:moveTo>
                    <a:pt x="4805" y="9781"/>
                  </a:moveTo>
                  <a:cubicBezTo>
                    <a:pt x="4177" y="9940"/>
                    <a:pt x="3675" y="9849"/>
                    <a:pt x="3183" y="9803"/>
                  </a:cubicBezTo>
                  <a:cubicBezTo>
                    <a:pt x="3014" y="9789"/>
                    <a:pt x="2803" y="9682"/>
                    <a:pt x="2706" y="9549"/>
                  </a:cubicBezTo>
                  <a:cubicBezTo>
                    <a:pt x="2382" y="9105"/>
                    <a:pt x="2026" y="8660"/>
                    <a:pt x="1817" y="8159"/>
                  </a:cubicBezTo>
                  <a:cubicBezTo>
                    <a:pt x="1093" y="6442"/>
                    <a:pt x="653" y="4640"/>
                    <a:pt x="345" y="2803"/>
                  </a:cubicBezTo>
                  <a:cubicBezTo>
                    <a:pt x="276" y="2393"/>
                    <a:pt x="143" y="1990"/>
                    <a:pt x="114" y="1578"/>
                  </a:cubicBezTo>
                  <a:cubicBezTo>
                    <a:pt x="75" y="1040"/>
                    <a:pt x="1" y="461"/>
                    <a:pt x="681" y="0"/>
                  </a:cubicBezTo>
                  <a:cubicBezTo>
                    <a:pt x="751" y="124"/>
                    <a:pt x="854" y="235"/>
                    <a:pt x="878" y="362"/>
                  </a:cubicBezTo>
                  <a:cubicBezTo>
                    <a:pt x="1207" y="2085"/>
                    <a:pt x="1496" y="3816"/>
                    <a:pt x="1853" y="5533"/>
                  </a:cubicBezTo>
                  <a:cubicBezTo>
                    <a:pt x="2032" y="6391"/>
                    <a:pt x="2319" y="7227"/>
                    <a:pt x="2572" y="8067"/>
                  </a:cubicBezTo>
                  <a:cubicBezTo>
                    <a:pt x="2716" y="8538"/>
                    <a:pt x="3010" y="8878"/>
                    <a:pt x="3508" y="9017"/>
                  </a:cubicBezTo>
                  <a:cubicBezTo>
                    <a:pt x="3820" y="9106"/>
                    <a:pt x="4138" y="9192"/>
                    <a:pt x="4432" y="9328"/>
                  </a:cubicBezTo>
                  <a:cubicBezTo>
                    <a:pt x="4563" y="9389"/>
                    <a:pt x="4640" y="9571"/>
                    <a:pt x="4805" y="9781"/>
                  </a:cubicBezTo>
                  <a:close/>
                </a:path>
              </a:pathLst>
            </a:custGeom>
            <a:solidFill>
              <a:srgbClr val="C7C7C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2444;p58">
              <a:extLst>
                <a:ext uri="{FF2B5EF4-FFF2-40B4-BE49-F238E27FC236}">
                  <a16:creationId xmlns:a16="http://schemas.microsoft.com/office/drawing/2014/main" id="{85FE69A7-C6E8-4828-8647-CE1C50EA3387}"/>
                </a:ext>
              </a:extLst>
            </p:cNvPr>
            <p:cNvSpPr/>
            <p:nvPr/>
          </p:nvSpPr>
          <p:spPr>
            <a:xfrm>
              <a:off x="2861500" y="947050"/>
              <a:ext cx="48550" cy="120525"/>
            </a:xfrm>
            <a:custGeom>
              <a:avLst/>
              <a:gdLst/>
              <a:ahLst/>
              <a:cxnLst/>
              <a:rect l="l" t="t" r="r" b="b"/>
              <a:pathLst>
                <a:path w="1942" h="4821" extrusionOk="0">
                  <a:moveTo>
                    <a:pt x="146" y="4821"/>
                  </a:moveTo>
                  <a:cubicBezTo>
                    <a:pt x="94" y="3408"/>
                    <a:pt x="31" y="2116"/>
                    <a:pt x="9" y="823"/>
                  </a:cubicBezTo>
                  <a:cubicBezTo>
                    <a:pt x="0" y="291"/>
                    <a:pt x="253" y="76"/>
                    <a:pt x="776" y="42"/>
                  </a:cubicBezTo>
                  <a:cubicBezTo>
                    <a:pt x="1429" y="0"/>
                    <a:pt x="1816" y="171"/>
                    <a:pt x="1846" y="652"/>
                  </a:cubicBezTo>
                  <a:cubicBezTo>
                    <a:pt x="1898" y="1479"/>
                    <a:pt x="1941" y="2325"/>
                    <a:pt x="1821" y="3138"/>
                  </a:cubicBezTo>
                  <a:cubicBezTo>
                    <a:pt x="1702" y="3951"/>
                    <a:pt x="1189" y="4554"/>
                    <a:pt x="146" y="4821"/>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2445;p58">
              <a:extLst>
                <a:ext uri="{FF2B5EF4-FFF2-40B4-BE49-F238E27FC236}">
                  <a16:creationId xmlns:a16="http://schemas.microsoft.com/office/drawing/2014/main" id="{3138E921-4175-47DB-81DC-8FC8B32BF47A}"/>
                </a:ext>
              </a:extLst>
            </p:cNvPr>
            <p:cNvSpPr/>
            <p:nvPr/>
          </p:nvSpPr>
          <p:spPr>
            <a:xfrm>
              <a:off x="2826275" y="1559600"/>
              <a:ext cx="51025" cy="101650"/>
            </a:xfrm>
            <a:custGeom>
              <a:avLst/>
              <a:gdLst/>
              <a:ahLst/>
              <a:cxnLst/>
              <a:rect l="l" t="t" r="r" b="b"/>
              <a:pathLst>
                <a:path w="2041" h="4066" extrusionOk="0">
                  <a:moveTo>
                    <a:pt x="2040" y="3139"/>
                  </a:moveTo>
                  <a:cubicBezTo>
                    <a:pt x="1638" y="3512"/>
                    <a:pt x="1349" y="3779"/>
                    <a:pt x="1040" y="4066"/>
                  </a:cubicBezTo>
                  <a:cubicBezTo>
                    <a:pt x="465" y="2911"/>
                    <a:pt x="266" y="2122"/>
                    <a:pt x="1" y="33"/>
                  </a:cubicBezTo>
                  <a:cubicBezTo>
                    <a:pt x="71" y="30"/>
                    <a:pt x="182" y="0"/>
                    <a:pt x="198" y="28"/>
                  </a:cubicBezTo>
                  <a:cubicBezTo>
                    <a:pt x="787" y="1011"/>
                    <a:pt x="1367" y="1997"/>
                    <a:pt x="2040" y="3139"/>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2446;p58">
              <a:extLst>
                <a:ext uri="{FF2B5EF4-FFF2-40B4-BE49-F238E27FC236}">
                  <a16:creationId xmlns:a16="http://schemas.microsoft.com/office/drawing/2014/main" id="{F96D88B8-2231-4E89-AA14-E7EC20C187C3}"/>
                </a:ext>
              </a:extLst>
            </p:cNvPr>
            <p:cNvSpPr/>
            <p:nvPr/>
          </p:nvSpPr>
          <p:spPr>
            <a:xfrm>
              <a:off x="2244675" y="1867475"/>
              <a:ext cx="11825" cy="19600"/>
            </a:xfrm>
            <a:custGeom>
              <a:avLst/>
              <a:gdLst/>
              <a:ahLst/>
              <a:cxnLst/>
              <a:rect l="l" t="t" r="r" b="b"/>
              <a:pathLst>
                <a:path w="473" h="784" extrusionOk="0">
                  <a:moveTo>
                    <a:pt x="232" y="0"/>
                  </a:moveTo>
                  <a:cubicBezTo>
                    <a:pt x="308" y="249"/>
                    <a:pt x="385" y="498"/>
                    <a:pt x="472" y="784"/>
                  </a:cubicBezTo>
                  <a:cubicBezTo>
                    <a:pt x="0" y="619"/>
                    <a:pt x="0" y="619"/>
                    <a:pt x="232"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2447;p58">
              <a:extLst>
                <a:ext uri="{FF2B5EF4-FFF2-40B4-BE49-F238E27FC236}">
                  <a16:creationId xmlns:a16="http://schemas.microsoft.com/office/drawing/2014/main" id="{09F9C9F3-9C19-4194-93ED-7043B766573E}"/>
                </a:ext>
              </a:extLst>
            </p:cNvPr>
            <p:cNvSpPr/>
            <p:nvPr/>
          </p:nvSpPr>
          <p:spPr>
            <a:xfrm>
              <a:off x="2455925" y="1136150"/>
              <a:ext cx="178800" cy="126750"/>
            </a:xfrm>
            <a:custGeom>
              <a:avLst/>
              <a:gdLst/>
              <a:ahLst/>
              <a:cxnLst/>
              <a:rect l="l" t="t" r="r" b="b"/>
              <a:pathLst>
                <a:path w="7152" h="5070" extrusionOk="0">
                  <a:moveTo>
                    <a:pt x="1" y="1564"/>
                  </a:moveTo>
                  <a:cubicBezTo>
                    <a:pt x="439" y="1084"/>
                    <a:pt x="937" y="971"/>
                    <a:pt x="1439" y="868"/>
                  </a:cubicBezTo>
                  <a:cubicBezTo>
                    <a:pt x="2617" y="628"/>
                    <a:pt x="3800" y="416"/>
                    <a:pt x="4970" y="142"/>
                  </a:cubicBezTo>
                  <a:cubicBezTo>
                    <a:pt x="5571" y="0"/>
                    <a:pt x="6149" y="8"/>
                    <a:pt x="6723" y="84"/>
                  </a:cubicBezTo>
                  <a:cubicBezTo>
                    <a:pt x="7152" y="1688"/>
                    <a:pt x="6511" y="3679"/>
                    <a:pt x="5308" y="4601"/>
                  </a:cubicBezTo>
                  <a:cubicBezTo>
                    <a:pt x="4841" y="4960"/>
                    <a:pt x="4305" y="5019"/>
                    <a:pt x="3738" y="5042"/>
                  </a:cubicBezTo>
                  <a:cubicBezTo>
                    <a:pt x="3018" y="5070"/>
                    <a:pt x="2431" y="4909"/>
                    <a:pt x="1830" y="4438"/>
                  </a:cubicBezTo>
                  <a:cubicBezTo>
                    <a:pt x="872" y="3685"/>
                    <a:pt x="225" y="2805"/>
                    <a:pt x="1" y="1564"/>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2448;p58">
              <a:extLst>
                <a:ext uri="{FF2B5EF4-FFF2-40B4-BE49-F238E27FC236}">
                  <a16:creationId xmlns:a16="http://schemas.microsoft.com/office/drawing/2014/main" id="{AE6AE00A-0C14-47C6-97F6-9A03C76971B8}"/>
                </a:ext>
              </a:extLst>
            </p:cNvPr>
            <p:cNvSpPr/>
            <p:nvPr/>
          </p:nvSpPr>
          <p:spPr>
            <a:xfrm>
              <a:off x="1875875" y="373850"/>
              <a:ext cx="1493950" cy="2292250"/>
            </a:xfrm>
            <a:custGeom>
              <a:avLst/>
              <a:gdLst/>
              <a:ahLst/>
              <a:cxnLst/>
              <a:rect l="l" t="t" r="r" b="b"/>
              <a:pathLst>
                <a:path w="59758" h="91690" extrusionOk="0">
                  <a:moveTo>
                    <a:pt x="41303" y="22131"/>
                  </a:moveTo>
                  <a:cubicBezTo>
                    <a:pt x="42739" y="23187"/>
                    <a:pt x="42492" y="26393"/>
                    <a:pt x="41653" y="27486"/>
                  </a:cubicBezTo>
                  <a:cubicBezTo>
                    <a:pt x="41457" y="27739"/>
                    <a:pt x="41209" y="27963"/>
                    <a:pt x="40953" y="28157"/>
                  </a:cubicBezTo>
                  <a:cubicBezTo>
                    <a:pt x="40511" y="28493"/>
                    <a:pt x="40045" y="28796"/>
                    <a:pt x="39613" y="29096"/>
                  </a:cubicBezTo>
                  <a:cubicBezTo>
                    <a:pt x="39260" y="30476"/>
                    <a:pt x="38877" y="31814"/>
                    <a:pt x="38586" y="33172"/>
                  </a:cubicBezTo>
                  <a:cubicBezTo>
                    <a:pt x="38439" y="33854"/>
                    <a:pt x="38105" y="34387"/>
                    <a:pt x="37593" y="34795"/>
                  </a:cubicBezTo>
                  <a:cubicBezTo>
                    <a:pt x="37044" y="35235"/>
                    <a:pt x="36627" y="35790"/>
                    <a:pt x="36130" y="36269"/>
                  </a:cubicBezTo>
                  <a:cubicBezTo>
                    <a:pt x="35365" y="37006"/>
                    <a:pt x="34507" y="37647"/>
                    <a:pt x="33707" y="38349"/>
                  </a:cubicBezTo>
                  <a:cubicBezTo>
                    <a:pt x="33406" y="38614"/>
                    <a:pt x="33153" y="38934"/>
                    <a:pt x="32832" y="39278"/>
                  </a:cubicBezTo>
                  <a:cubicBezTo>
                    <a:pt x="33265" y="39486"/>
                    <a:pt x="33619" y="39601"/>
                    <a:pt x="33908" y="39807"/>
                  </a:cubicBezTo>
                  <a:cubicBezTo>
                    <a:pt x="34247" y="40048"/>
                    <a:pt x="34552" y="40347"/>
                    <a:pt x="34829" y="40658"/>
                  </a:cubicBezTo>
                  <a:cubicBezTo>
                    <a:pt x="35212" y="41083"/>
                    <a:pt x="35672" y="41350"/>
                    <a:pt x="36187" y="41593"/>
                  </a:cubicBezTo>
                  <a:cubicBezTo>
                    <a:pt x="37614" y="42266"/>
                    <a:pt x="38989" y="43052"/>
                    <a:pt x="40427" y="43698"/>
                  </a:cubicBezTo>
                  <a:cubicBezTo>
                    <a:pt x="41951" y="44382"/>
                    <a:pt x="43518" y="44965"/>
                    <a:pt x="45074" y="45571"/>
                  </a:cubicBezTo>
                  <a:cubicBezTo>
                    <a:pt x="45416" y="45705"/>
                    <a:pt x="45787" y="45762"/>
                    <a:pt x="46147" y="45842"/>
                  </a:cubicBezTo>
                  <a:cubicBezTo>
                    <a:pt x="47463" y="46129"/>
                    <a:pt x="48772" y="46399"/>
                    <a:pt x="49844" y="47329"/>
                  </a:cubicBezTo>
                  <a:cubicBezTo>
                    <a:pt x="50259" y="47687"/>
                    <a:pt x="50794" y="47907"/>
                    <a:pt x="51279" y="48185"/>
                  </a:cubicBezTo>
                  <a:cubicBezTo>
                    <a:pt x="52101" y="48657"/>
                    <a:pt x="52712" y="49251"/>
                    <a:pt x="53111" y="50182"/>
                  </a:cubicBezTo>
                  <a:cubicBezTo>
                    <a:pt x="53663" y="51468"/>
                    <a:pt x="54047" y="52802"/>
                    <a:pt x="54540" y="54097"/>
                  </a:cubicBezTo>
                  <a:cubicBezTo>
                    <a:pt x="55381" y="56296"/>
                    <a:pt x="55648" y="58596"/>
                    <a:pt x="56124" y="60863"/>
                  </a:cubicBezTo>
                  <a:cubicBezTo>
                    <a:pt x="56343" y="61907"/>
                    <a:pt x="56609" y="62950"/>
                    <a:pt x="56970" y="63952"/>
                  </a:cubicBezTo>
                  <a:cubicBezTo>
                    <a:pt x="57603" y="65713"/>
                    <a:pt x="57933" y="67540"/>
                    <a:pt x="58301" y="69362"/>
                  </a:cubicBezTo>
                  <a:cubicBezTo>
                    <a:pt x="58467" y="70182"/>
                    <a:pt x="58630" y="71002"/>
                    <a:pt x="58801" y="71821"/>
                  </a:cubicBezTo>
                  <a:cubicBezTo>
                    <a:pt x="58981" y="72685"/>
                    <a:pt x="59138" y="73543"/>
                    <a:pt x="59167" y="74438"/>
                  </a:cubicBezTo>
                  <a:cubicBezTo>
                    <a:pt x="59203" y="75546"/>
                    <a:pt x="59400" y="76649"/>
                    <a:pt x="59520" y="77756"/>
                  </a:cubicBezTo>
                  <a:cubicBezTo>
                    <a:pt x="59591" y="78400"/>
                    <a:pt x="59687" y="79045"/>
                    <a:pt x="59699" y="79692"/>
                  </a:cubicBezTo>
                  <a:cubicBezTo>
                    <a:pt x="59724" y="81133"/>
                    <a:pt x="59681" y="82576"/>
                    <a:pt x="59712" y="84018"/>
                  </a:cubicBezTo>
                  <a:cubicBezTo>
                    <a:pt x="59757" y="86073"/>
                    <a:pt x="58938" y="87700"/>
                    <a:pt x="57371" y="88984"/>
                  </a:cubicBezTo>
                  <a:cubicBezTo>
                    <a:pt x="56905" y="89367"/>
                    <a:pt x="56453" y="89767"/>
                    <a:pt x="55972" y="90128"/>
                  </a:cubicBezTo>
                  <a:cubicBezTo>
                    <a:pt x="55487" y="90494"/>
                    <a:pt x="54972" y="90767"/>
                    <a:pt x="54313" y="90720"/>
                  </a:cubicBezTo>
                  <a:cubicBezTo>
                    <a:pt x="54009" y="90700"/>
                    <a:pt x="53666" y="90825"/>
                    <a:pt x="53385" y="90972"/>
                  </a:cubicBezTo>
                  <a:cubicBezTo>
                    <a:pt x="52007" y="91689"/>
                    <a:pt x="50680" y="91393"/>
                    <a:pt x="49388" y="90770"/>
                  </a:cubicBezTo>
                  <a:cubicBezTo>
                    <a:pt x="48804" y="90489"/>
                    <a:pt x="48261" y="90118"/>
                    <a:pt x="47720" y="89756"/>
                  </a:cubicBezTo>
                  <a:cubicBezTo>
                    <a:pt x="46719" y="89088"/>
                    <a:pt x="45677" y="88677"/>
                    <a:pt x="44440" y="88977"/>
                  </a:cubicBezTo>
                  <a:cubicBezTo>
                    <a:pt x="44086" y="89062"/>
                    <a:pt x="43698" y="89014"/>
                    <a:pt x="43326" y="89014"/>
                  </a:cubicBezTo>
                  <a:cubicBezTo>
                    <a:pt x="33649" y="89015"/>
                    <a:pt x="23972" y="89015"/>
                    <a:pt x="14295" y="89011"/>
                  </a:cubicBezTo>
                  <a:cubicBezTo>
                    <a:pt x="12621" y="89010"/>
                    <a:pt x="10933" y="89079"/>
                    <a:pt x="9275" y="88898"/>
                  </a:cubicBezTo>
                  <a:cubicBezTo>
                    <a:pt x="7005" y="88650"/>
                    <a:pt x="4719" y="88911"/>
                    <a:pt x="2462" y="88564"/>
                  </a:cubicBezTo>
                  <a:cubicBezTo>
                    <a:pt x="1963" y="88488"/>
                    <a:pt x="1460" y="88359"/>
                    <a:pt x="995" y="88168"/>
                  </a:cubicBezTo>
                  <a:cubicBezTo>
                    <a:pt x="546" y="87983"/>
                    <a:pt x="261" y="87600"/>
                    <a:pt x="225" y="87087"/>
                  </a:cubicBezTo>
                  <a:cubicBezTo>
                    <a:pt x="196" y="86671"/>
                    <a:pt x="199" y="86251"/>
                    <a:pt x="164" y="85835"/>
                  </a:cubicBezTo>
                  <a:cubicBezTo>
                    <a:pt x="1" y="83928"/>
                    <a:pt x="332" y="82030"/>
                    <a:pt x="277" y="80130"/>
                  </a:cubicBezTo>
                  <a:cubicBezTo>
                    <a:pt x="159" y="76117"/>
                    <a:pt x="630" y="72143"/>
                    <a:pt x="977" y="68160"/>
                  </a:cubicBezTo>
                  <a:cubicBezTo>
                    <a:pt x="1118" y="66538"/>
                    <a:pt x="1225" y="64913"/>
                    <a:pt x="1355" y="63291"/>
                  </a:cubicBezTo>
                  <a:cubicBezTo>
                    <a:pt x="1418" y="62505"/>
                    <a:pt x="1533" y="61720"/>
                    <a:pt x="1568" y="60933"/>
                  </a:cubicBezTo>
                  <a:cubicBezTo>
                    <a:pt x="1610" y="60005"/>
                    <a:pt x="1620" y="59074"/>
                    <a:pt x="1589" y="58146"/>
                  </a:cubicBezTo>
                  <a:cubicBezTo>
                    <a:pt x="1570" y="57531"/>
                    <a:pt x="1664" y="56967"/>
                    <a:pt x="1864" y="56378"/>
                  </a:cubicBezTo>
                  <a:cubicBezTo>
                    <a:pt x="2222" y="55325"/>
                    <a:pt x="2471" y="54235"/>
                    <a:pt x="2759" y="53158"/>
                  </a:cubicBezTo>
                  <a:cubicBezTo>
                    <a:pt x="2952" y="52440"/>
                    <a:pt x="3115" y="51713"/>
                    <a:pt x="3320" y="50999"/>
                  </a:cubicBezTo>
                  <a:cubicBezTo>
                    <a:pt x="3785" y="49382"/>
                    <a:pt x="4682" y="48067"/>
                    <a:pt x="6051" y="47066"/>
                  </a:cubicBezTo>
                  <a:cubicBezTo>
                    <a:pt x="7672" y="45879"/>
                    <a:pt x="9370" y="44842"/>
                    <a:pt x="11251" y="44111"/>
                  </a:cubicBezTo>
                  <a:cubicBezTo>
                    <a:pt x="13417" y="43270"/>
                    <a:pt x="15576" y="42409"/>
                    <a:pt x="17729" y="41531"/>
                  </a:cubicBezTo>
                  <a:cubicBezTo>
                    <a:pt x="18844" y="41074"/>
                    <a:pt x="19855" y="40433"/>
                    <a:pt x="20908" y="39560"/>
                  </a:cubicBezTo>
                  <a:cubicBezTo>
                    <a:pt x="20629" y="39445"/>
                    <a:pt x="20485" y="39371"/>
                    <a:pt x="20334" y="39324"/>
                  </a:cubicBezTo>
                  <a:cubicBezTo>
                    <a:pt x="17505" y="38440"/>
                    <a:pt x="15769" y="36411"/>
                    <a:pt x="14574" y="33820"/>
                  </a:cubicBezTo>
                  <a:cubicBezTo>
                    <a:pt x="14420" y="33486"/>
                    <a:pt x="14283" y="33126"/>
                    <a:pt x="14230" y="32765"/>
                  </a:cubicBezTo>
                  <a:cubicBezTo>
                    <a:pt x="13863" y="30282"/>
                    <a:pt x="13298" y="27827"/>
                    <a:pt x="13158" y="25313"/>
                  </a:cubicBezTo>
                  <a:cubicBezTo>
                    <a:pt x="13098" y="24246"/>
                    <a:pt x="13008" y="23168"/>
                    <a:pt x="13093" y="22108"/>
                  </a:cubicBezTo>
                  <a:cubicBezTo>
                    <a:pt x="13194" y="20854"/>
                    <a:pt x="12869" y="19623"/>
                    <a:pt x="13074" y="18349"/>
                  </a:cubicBezTo>
                  <a:cubicBezTo>
                    <a:pt x="12497" y="18066"/>
                    <a:pt x="11935" y="18180"/>
                    <a:pt x="11396" y="18177"/>
                  </a:cubicBezTo>
                  <a:cubicBezTo>
                    <a:pt x="10617" y="18170"/>
                    <a:pt x="9950" y="17938"/>
                    <a:pt x="9355" y="17369"/>
                  </a:cubicBezTo>
                  <a:cubicBezTo>
                    <a:pt x="9575" y="16763"/>
                    <a:pt x="9794" y="16162"/>
                    <a:pt x="10037" y="15493"/>
                  </a:cubicBezTo>
                  <a:cubicBezTo>
                    <a:pt x="9207" y="14927"/>
                    <a:pt x="8407" y="14384"/>
                    <a:pt x="7609" y="13837"/>
                  </a:cubicBezTo>
                  <a:cubicBezTo>
                    <a:pt x="7188" y="13549"/>
                    <a:pt x="6756" y="13271"/>
                    <a:pt x="6358" y="12953"/>
                  </a:cubicBezTo>
                  <a:cubicBezTo>
                    <a:pt x="5657" y="12397"/>
                    <a:pt x="5570" y="11416"/>
                    <a:pt x="6171" y="10749"/>
                  </a:cubicBezTo>
                  <a:cubicBezTo>
                    <a:pt x="6831" y="10014"/>
                    <a:pt x="7564" y="9372"/>
                    <a:pt x="8593" y="9207"/>
                  </a:cubicBezTo>
                  <a:cubicBezTo>
                    <a:pt x="8680" y="9192"/>
                    <a:pt x="8765" y="9144"/>
                    <a:pt x="8844" y="9097"/>
                  </a:cubicBezTo>
                  <a:cubicBezTo>
                    <a:pt x="8877" y="9079"/>
                    <a:pt x="8891" y="9028"/>
                    <a:pt x="8958" y="8924"/>
                  </a:cubicBezTo>
                  <a:cubicBezTo>
                    <a:pt x="8760" y="8609"/>
                    <a:pt x="8532" y="8269"/>
                    <a:pt x="8328" y="7916"/>
                  </a:cubicBezTo>
                  <a:cubicBezTo>
                    <a:pt x="7846" y="7078"/>
                    <a:pt x="8025" y="6407"/>
                    <a:pt x="8844" y="5912"/>
                  </a:cubicBezTo>
                  <a:cubicBezTo>
                    <a:pt x="9212" y="5691"/>
                    <a:pt x="9604" y="5590"/>
                    <a:pt x="10037" y="5595"/>
                  </a:cubicBezTo>
                  <a:cubicBezTo>
                    <a:pt x="10591" y="5600"/>
                    <a:pt x="11144" y="5569"/>
                    <a:pt x="11726" y="5553"/>
                  </a:cubicBezTo>
                  <a:cubicBezTo>
                    <a:pt x="11741" y="5368"/>
                    <a:pt x="11798" y="5221"/>
                    <a:pt x="11751" y="5120"/>
                  </a:cubicBezTo>
                  <a:cubicBezTo>
                    <a:pt x="11221" y="3972"/>
                    <a:pt x="11355" y="2752"/>
                    <a:pt x="11383" y="1551"/>
                  </a:cubicBezTo>
                  <a:cubicBezTo>
                    <a:pt x="11392" y="1201"/>
                    <a:pt x="11558" y="839"/>
                    <a:pt x="11714" y="511"/>
                  </a:cubicBezTo>
                  <a:cubicBezTo>
                    <a:pt x="11860" y="207"/>
                    <a:pt x="12146" y="3"/>
                    <a:pt x="12500" y="17"/>
                  </a:cubicBezTo>
                  <a:cubicBezTo>
                    <a:pt x="13051" y="37"/>
                    <a:pt x="13615" y="45"/>
                    <a:pt x="14152" y="156"/>
                  </a:cubicBezTo>
                  <a:cubicBezTo>
                    <a:pt x="15701" y="475"/>
                    <a:pt x="17238" y="792"/>
                    <a:pt x="18838" y="764"/>
                  </a:cubicBezTo>
                  <a:cubicBezTo>
                    <a:pt x="19710" y="749"/>
                    <a:pt x="20578" y="1016"/>
                    <a:pt x="21465" y="865"/>
                  </a:cubicBezTo>
                  <a:cubicBezTo>
                    <a:pt x="21831" y="802"/>
                    <a:pt x="22209" y="797"/>
                    <a:pt x="22567" y="707"/>
                  </a:cubicBezTo>
                  <a:cubicBezTo>
                    <a:pt x="23431" y="493"/>
                    <a:pt x="24301" y="408"/>
                    <a:pt x="25188" y="368"/>
                  </a:cubicBezTo>
                  <a:cubicBezTo>
                    <a:pt x="26810" y="293"/>
                    <a:pt x="28429" y="163"/>
                    <a:pt x="30052" y="77"/>
                  </a:cubicBezTo>
                  <a:cubicBezTo>
                    <a:pt x="31499" y="1"/>
                    <a:pt x="32911" y="303"/>
                    <a:pt x="34335" y="480"/>
                  </a:cubicBezTo>
                  <a:cubicBezTo>
                    <a:pt x="35272" y="596"/>
                    <a:pt x="36155" y="795"/>
                    <a:pt x="36984" y="1258"/>
                  </a:cubicBezTo>
                  <a:cubicBezTo>
                    <a:pt x="38498" y="2105"/>
                    <a:pt x="38825" y="2769"/>
                    <a:pt x="38515" y="4559"/>
                  </a:cubicBezTo>
                  <a:cubicBezTo>
                    <a:pt x="38452" y="4922"/>
                    <a:pt x="38532" y="5188"/>
                    <a:pt x="38833" y="5404"/>
                  </a:cubicBezTo>
                  <a:cubicBezTo>
                    <a:pt x="39476" y="5864"/>
                    <a:pt x="40099" y="6351"/>
                    <a:pt x="40750" y="6798"/>
                  </a:cubicBezTo>
                  <a:cubicBezTo>
                    <a:pt x="41495" y="7311"/>
                    <a:pt x="41874" y="8037"/>
                    <a:pt x="41945" y="8901"/>
                  </a:cubicBezTo>
                  <a:cubicBezTo>
                    <a:pt x="42023" y="9842"/>
                    <a:pt x="42265" y="10716"/>
                    <a:pt x="42642" y="11580"/>
                  </a:cubicBezTo>
                  <a:cubicBezTo>
                    <a:pt x="43583" y="13735"/>
                    <a:pt x="43450" y="15917"/>
                    <a:pt x="42699" y="18095"/>
                  </a:cubicBezTo>
                  <a:cubicBezTo>
                    <a:pt x="42249" y="19407"/>
                    <a:pt x="41793" y="20719"/>
                    <a:pt x="41303" y="22131"/>
                  </a:cubicBezTo>
                  <a:close/>
                  <a:moveTo>
                    <a:pt x="32084" y="74003"/>
                  </a:moveTo>
                  <a:lnTo>
                    <a:pt x="31537" y="74003"/>
                  </a:lnTo>
                  <a:cubicBezTo>
                    <a:pt x="31587" y="75093"/>
                    <a:pt x="32485" y="75683"/>
                    <a:pt x="32963" y="76497"/>
                  </a:cubicBezTo>
                  <a:cubicBezTo>
                    <a:pt x="33699" y="77753"/>
                    <a:pt x="35037" y="78316"/>
                    <a:pt x="36222" y="79033"/>
                  </a:cubicBezTo>
                  <a:cubicBezTo>
                    <a:pt x="37104" y="79567"/>
                    <a:pt x="38071" y="79871"/>
                    <a:pt x="39074" y="79887"/>
                  </a:cubicBezTo>
                  <a:cubicBezTo>
                    <a:pt x="39622" y="79308"/>
                    <a:pt x="40117" y="78758"/>
                    <a:pt x="40644" y="78239"/>
                  </a:cubicBezTo>
                  <a:cubicBezTo>
                    <a:pt x="41308" y="77583"/>
                    <a:pt x="41871" y="76854"/>
                    <a:pt x="42415" y="76097"/>
                  </a:cubicBezTo>
                  <a:cubicBezTo>
                    <a:pt x="42842" y="75503"/>
                    <a:pt x="43420" y="75017"/>
                    <a:pt x="43950" y="74503"/>
                  </a:cubicBezTo>
                  <a:cubicBezTo>
                    <a:pt x="44175" y="74285"/>
                    <a:pt x="44446" y="74116"/>
                    <a:pt x="44614" y="73988"/>
                  </a:cubicBezTo>
                  <a:cubicBezTo>
                    <a:pt x="44577" y="72757"/>
                    <a:pt x="44626" y="71635"/>
                    <a:pt x="44486" y="70535"/>
                  </a:cubicBezTo>
                  <a:cubicBezTo>
                    <a:pt x="44348" y="69468"/>
                    <a:pt x="44356" y="68408"/>
                    <a:pt x="44363" y="67341"/>
                  </a:cubicBezTo>
                  <a:cubicBezTo>
                    <a:pt x="44365" y="67119"/>
                    <a:pt x="44333" y="66897"/>
                    <a:pt x="44316" y="66675"/>
                  </a:cubicBezTo>
                  <a:cubicBezTo>
                    <a:pt x="43891" y="66488"/>
                    <a:pt x="43548" y="66488"/>
                    <a:pt x="43212" y="66724"/>
                  </a:cubicBezTo>
                  <a:cubicBezTo>
                    <a:pt x="42821" y="66996"/>
                    <a:pt x="42435" y="67313"/>
                    <a:pt x="42389" y="67800"/>
                  </a:cubicBezTo>
                  <a:cubicBezTo>
                    <a:pt x="42290" y="68835"/>
                    <a:pt x="42073" y="69899"/>
                    <a:pt x="42744" y="70857"/>
                  </a:cubicBezTo>
                  <a:cubicBezTo>
                    <a:pt x="42774" y="70899"/>
                    <a:pt x="42695" y="71020"/>
                    <a:pt x="42641" y="71180"/>
                  </a:cubicBezTo>
                  <a:cubicBezTo>
                    <a:pt x="41641" y="71324"/>
                    <a:pt x="40730" y="70881"/>
                    <a:pt x="39970" y="70362"/>
                  </a:cubicBezTo>
                  <a:cubicBezTo>
                    <a:pt x="38829" y="69584"/>
                    <a:pt x="37809" y="68615"/>
                    <a:pt x="36787" y="67673"/>
                  </a:cubicBezTo>
                  <a:cubicBezTo>
                    <a:pt x="36115" y="67055"/>
                    <a:pt x="35529" y="66343"/>
                    <a:pt x="34882" y="65648"/>
                  </a:cubicBezTo>
                  <a:cubicBezTo>
                    <a:pt x="34463" y="65838"/>
                    <a:pt x="34032" y="66003"/>
                    <a:pt x="33631" y="66225"/>
                  </a:cubicBezTo>
                  <a:cubicBezTo>
                    <a:pt x="33238" y="66442"/>
                    <a:pt x="33169" y="66807"/>
                    <a:pt x="33395" y="67175"/>
                  </a:cubicBezTo>
                  <a:cubicBezTo>
                    <a:pt x="33443" y="67255"/>
                    <a:pt x="33495" y="67332"/>
                    <a:pt x="33553" y="67404"/>
                  </a:cubicBezTo>
                  <a:cubicBezTo>
                    <a:pt x="35002" y="69154"/>
                    <a:pt x="36351" y="70997"/>
                    <a:pt x="38209" y="72365"/>
                  </a:cubicBezTo>
                  <a:cubicBezTo>
                    <a:pt x="38414" y="72516"/>
                    <a:pt x="38694" y="72698"/>
                    <a:pt x="38444" y="73078"/>
                  </a:cubicBezTo>
                  <a:cubicBezTo>
                    <a:pt x="37646" y="73032"/>
                    <a:pt x="36971" y="72727"/>
                    <a:pt x="36382" y="72147"/>
                  </a:cubicBezTo>
                  <a:cubicBezTo>
                    <a:pt x="35183" y="70974"/>
                    <a:pt x="34030" y="69771"/>
                    <a:pt x="33147" y="68331"/>
                  </a:cubicBezTo>
                  <a:cubicBezTo>
                    <a:pt x="33015" y="68114"/>
                    <a:pt x="32861" y="67828"/>
                    <a:pt x="32491" y="67964"/>
                  </a:cubicBezTo>
                  <a:cubicBezTo>
                    <a:pt x="32367" y="68629"/>
                    <a:pt x="32244" y="69298"/>
                    <a:pt x="32105" y="70052"/>
                  </a:cubicBezTo>
                  <a:cubicBezTo>
                    <a:pt x="32311" y="70334"/>
                    <a:pt x="32521" y="70701"/>
                    <a:pt x="32807" y="70996"/>
                  </a:cubicBezTo>
                  <a:cubicBezTo>
                    <a:pt x="34032" y="72265"/>
                    <a:pt x="35210" y="73587"/>
                    <a:pt x="36748" y="74508"/>
                  </a:cubicBezTo>
                  <a:cubicBezTo>
                    <a:pt x="37145" y="74746"/>
                    <a:pt x="37508" y="75041"/>
                    <a:pt x="37864" y="75338"/>
                  </a:cubicBezTo>
                  <a:cubicBezTo>
                    <a:pt x="37992" y="75443"/>
                    <a:pt x="38051" y="75630"/>
                    <a:pt x="38192" y="75864"/>
                  </a:cubicBezTo>
                  <a:cubicBezTo>
                    <a:pt x="37369" y="75892"/>
                    <a:pt x="36731" y="75667"/>
                    <a:pt x="36122" y="75313"/>
                  </a:cubicBezTo>
                  <a:cubicBezTo>
                    <a:pt x="35109" y="74724"/>
                    <a:pt x="34229" y="73979"/>
                    <a:pt x="33423" y="73131"/>
                  </a:cubicBezTo>
                  <a:cubicBezTo>
                    <a:pt x="33058" y="72747"/>
                    <a:pt x="32744" y="72274"/>
                    <a:pt x="32186" y="72089"/>
                  </a:cubicBezTo>
                  <a:cubicBezTo>
                    <a:pt x="31918" y="73071"/>
                    <a:pt x="31918" y="73071"/>
                    <a:pt x="32072" y="74013"/>
                  </a:cubicBezTo>
                  <a:close/>
                  <a:moveTo>
                    <a:pt x="39489" y="22303"/>
                  </a:moveTo>
                  <a:cubicBezTo>
                    <a:pt x="40304" y="22097"/>
                    <a:pt x="40336" y="22078"/>
                    <a:pt x="40586" y="21537"/>
                  </a:cubicBezTo>
                  <a:cubicBezTo>
                    <a:pt x="41036" y="20570"/>
                    <a:pt x="41464" y="19593"/>
                    <a:pt x="41934" y="18636"/>
                  </a:cubicBezTo>
                  <a:cubicBezTo>
                    <a:pt x="42290" y="17912"/>
                    <a:pt x="42493" y="17171"/>
                    <a:pt x="42447" y="16356"/>
                  </a:cubicBezTo>
                  <a:cubicBezTo>
                    <a:pt x="42407" y="15660"/>
                    <a:pt x="42367" y="14959"/>
                    <a:pt x="42410" y="14266"/>
                  </a:cubicBezTo>
                  <a:cubicBezTo>
                    <a:pt x="42461" y="13453"/>
                    <a:pt x="42265" y="12709"/>
                    <a:pt x="41996" y="11961"/>
                  </a:cubicBezTo>
                  <a:cubicBezTo>
                    <a:pt x="41637" y="10961"/>
                    <a:pt x="41220" y="9986"/>
                    <a:pt x="41159" y="8888"/>
                  </a:cubicBezTo>
                  <a:cubicBezTo>
                    <a:pt x="41127" y="8295"/>
                    <a:pt x="40768" y="7758"/>
                    <a:pt x="40242" y="7387"/>
                  </a:cubicBezTo>
                  <a:cubicBezTo>
                    <a:pt x="39635" y="6960"/>
                    <a:pt x="39045" y="6506"/>
                    <a:pt x="38433" y="6085"/>
                  </a:cubicBezTo>
                  <a:cubicBezTo>
                    <a:pt x="37788" y="5639"/>
                    <a:pt x="37446" y="5052"/>
                    <a:pt x="37758" y="4299"/>
                  </a:cubicBezTo>
                  <a:cubicBezTo>
                    <a:pt x="38060" y="3576"/>
                    <a:pt x="37772" y="3025"/>
                    <a:pt x="37384" y="2498"/>
                  </a:cubicBezTo>
                  <a:cubicBezTo>
                    <a:pt x="37199" y="2246"/>
                    <a:pt x="36899" y="2073"/>
                    <a:pt x="36632" y="1893"/>
                  </a:cubicBezTo>
                  <a:cubicBezTo>
                    <a:pt x="35915" y="1411"/>
                    <a:pt x="35089" y="1284"/>
                    <a:pt x="34255" y="1173"/>
                  </a:cubicBezTo>
                  <a:cubicBezTo>
                    <a:pt x="32785" y="977"/>
                    <a:pt x="31329" y="644"/>
                    <a:pt x="29828" y="790"/>
                  </a:cubicBezTo>
                  <a:cubicBezTo>
                    <a:pt x="29181" y="853"/>
                    <a:pt x="28532" y="907"/>
                    <a:pt x="27883" y="919"/>
                  </a:cubicBezTo>
                  <a:cubicBezTo>
                    <a:pt x="26350" y="950"/>
                    <a:pt x="24809" y="963"/>
                    <a:pt x="23306" y="1257"/>
                  </a:cubicBezTo>
                  <a:cubicBezTo>
                    <a:pt x="20152" y="1873"/>
                    <a:pt x="17033" y="1749"/>
                    <a:pt x="13917" y="1044"/>
                  </a:cubicBezTo>
                  <a:cubicBezTo>
                    <a:pt x="13649" y="984"/>
                    <a:pt x="13383" y="886"/>
                    <a:pt x="13111" y="864"/>
                  </a:cubicBezTo>
                  <a:cubicBezTo>
                    <a:pt x="12550" y="815"/>
                    <a:pt x="12211" y="1081"/>
                    <a:pt x="12187" y="1652"/>
                  </a:cubicBezTo>
                  <a:cubicBezTo>
                    <a:pt x="12133" y="2947"/>
                    <a:pt x="12030" y="4245"/>
                    <a:pt x="12927" y="5381"/>
                  </a:cubicBezTo>
                  <a:cubicBezTo>
                    <a:pt x="13341" y="5905"/>
                    <a:pt x="13059" y="6349"/>
                    <a:pt x="12351" y="6382"/>
                  </a:cubicBezTo>
                  <a:cubicBezTo>
                    <a:pt x="11701" y="6411"/>
                    <a:pt x="11049" y="6370"/>
                    <a:pt x="10399" y="6400"/>
                  </a:cubicBezTo>
                  <a:cubicBezTo>
                    <a:pt x="10036" y="6417"/>
                    <a:pt x="9662" y="6470"/>
                    <a:pt x="9318" y="6584"/>
                  </a:cubicBezTo>
                  <a:cubicBezTo>
                    <a:pt x="8912" y="6720"/>
                    <a:pt x="8775" y="7119"/>
                    <a:pt x="9004" y="7489"/>
                  </a:cubicBezTo>
                  <a:cubicBezTo>
                    <a:pt x="9246" y="7882"/>
                    <a:pt x="9557" y="8231"/>
                    <a:pt x="9831" y="8602"/>
                  </a:cubicBezTo>
                  <a:cubicBezTo>
                    <a:pt x="10212" y="9118"/>
                    <a:pt x="10074" y="9575"/>
                    <a:pt x="9458" y="9792"/>
                  </a:cubicBezTo>
                  <a:cubicBezTo>
                    <a:pt x="9195" y="9885"/>
                    <a:pt x="8925" y="9957"/>
                    <a:pt x="8651" y="10003"/>
                  </a:cubicBezTo>
                  <a:cubicBezTo>
                    <a:pt x="7862" y="10139"/>
                    <a:pt x="7325" y="10651"/>
                    <a:pt x="6831" y="11212"/>
                  </a:cubicBezTo>
                  <a:cubicBezTo>
                    <a:pt x="6476" y="11618"/>
                    <a:pt x="6537" y="12073"/>
                    <a:pt x="6971" y="12420"/>
                  </a:cubicBezTo>
                  <a:cubicBezTo>
                    <a:pt x="7298" y="12680"/>
                    <a:pt x="7644" y="12914"/>
                    <a:pt x="7993" y="13145"/>
                  </a:cubicBezTo>
                  <a:cubicBezTo>
                    <a:pt x="8920" y="13756"/>
                    <a:pt x="9852" y="14357"/>
                    <a:pt x="10788" y="14965"/>
                  </a:cubicBezTo>
                  <a:cubicBezTo>
                    <a:pt x="11029" y="15795"/>
                    <a:pt x="10456" y="16481"/>
                    <a:pt x="10420" y="17320"/>
                  </a:cubicBezTo>
                  <a:cubicBezTo>
                    <a:pt x="10606" y="17393"/>
                    <a:pt x="10811" y="17533"/>
                    <a:pt x="11023" y="17544"/>
                  </a:cubicBezTo>
                  <a:cubicBezTo>
                    <a:pt x="12982" y="17635"/>
                    <a:pt x="14926" y="17587"/>
                    <a:pt x="16785" y="16839"/>
                  </a:cubicBezTo>
                  <a:cubicBezTo>
                    <a:pt x="17345" y="16614"/>
                    <a:pt x="17924" y="16514"/>
                    <a:pt x="18534" y="16447"/>
                  </a:cubicBezTo>
                  <a:cubicBezTo>
                    <a:pt x="20009" y="16290"/>
                    <a:pt x="21470" y="16010"/>
                    <a:pt x="22875" y="15505"/>
                  </a:cubicBezTo>
                  <a:cubicBezTo>
                    <a:pt x="23966" y="15113"/>
                    <a:pt x="25029" y="14642"/>
                    <a:pt x="26186" y="14449"/>
                  </a:cubicBezTo>
                  <a:cubicBezTo>
                    <a:pt x="26454" y="14403"/>
                    <a:pt x="26720" y="14276"/>
                    <a:pt x="26957" y="14134"/>
                  </a:cubicBezTo>
                  <a:cubicBezTo>
                    <a:pt x="27807" y="13624"/>
                    <a:pt x="28756" y="13450"/>
                    <a:pt x="29774" y="13205"/>
                  </a:cubicBezTo>
                  <a:cubicBezTo>
                    <a:pt x="29858" y="13558"/>
                    <a:pt x="29853" y="13911"/>
                    <a:pt x="30020" y="14145"/>
                  </a:cubicBezTo>
                  <a:cubicBezTo>
                    <a:pt x="30226" y="14436"/>
                    <a:pt x="30542" y="14689"/>
                    <a:pt x="30862" y="14856"/>
                  </a:cubicBezTo>
                  <a:cubicBezTo>
                    <a:pt x="32137" y="15520"/>
                    <a:pt x="33433" y="16144"/>
                    <a:pt x="34719" y="16784"/>
                  </a:cubicBezTo>
                  <a:cubicBezTo>
                    <a:pt x="35051" y="16949"/>
                    <a:pt x="35400" y="17088"/>
                    <a:pt x="35708" y="17290"/>
                  </a:cubicBezTo>
                  <a:cubicBezTo>
                    <a:pt x="36597" y="17873"/>
                    <a:pt x="37507" y="18436"/>
                    <a:pt x="38338" y="19096"/>
                  </a:cubicBezTo>
                  <a:cubicBezTo>
                    <a:pt x="38994" y="19617"/>
                    <a:pt x="39508" y="20278"/>
                    <a:pt x="39415" y="21229"/>
                  </a:cubicBezTo>
                  <a:cubicBezTo>
                    <a:pt x="39380" y="21577"/>
                    <a:pt x="39460" y="21935"/>
                    <a:pt x="39489" y="22303"/>
                  </a:cubicBezTo>
                  <a:close/>
                  <a:moveTo>
                    <a:pt x="28930" y="14478"/>
                  </a:moveTo>
                  <a:cubicBezTo>
                    <a:pt x="27217" y="14955"/>
                    <a:pt x="25565" y="15415"/>
                    <a:pt x="23913" y="15874"/>
                  </a:cubicBezTo>
                  <a:cubicBezTo>
                    <a:pt x="22303" y="16322"/>
                    <a:pt x="20696" y="16777"/>
                    <a:pt x="19083" y="17214"/>
                  </a:cubicBezTo>
                  <a:cubicBezTo>
                    <a:pt x="17432" y="17662"/>
                    <a:pt x="15696" y="17725"/>
                    <a:pt x="13983" y="18285"/>
                  </a:cubicBezTo>
                  <a:cubicBezTo>
                    <a:pt x="13945" y="18897"/>
                    <a:pt x="13897" y="19492"/>
                    <a:pt x="13871" y="20090"/>
                  </a:cubicBezTo>
                  <a:cubicBezTo>
                    <a:pt x="13855" y="20461"/>
                    <a:pt x="13894" y="20834"/>
                    <a:pt x="13870" y="21205"/>
                  </a:cubicBezTo>
                  <a:cubicBezTo>
                    <a:pt x="13765" y="22832"/>
                    <a:pt x="13899" y="24447"/>
                    <a:pt x="14060" y="26065"/>
                  </a:cubicBezTo>
                  <a:cubicBezTo>
                    <a:pt x="14273" y="28202"/>
                    <a:pt x="14836" y="30268"/>
                    <a:pt x="15314" y="32349"/>
                  </a:cubicBezTo>
                  <a:cubicBezTo>
                    <a:pt x="15853" y="34699"/>
                    <a:pt x="17375" y="36424"/>
                    <a:pt x="19391" y="37606"/>
                  </a:cubicBezTo>
                  <a:cubicBezTo>
                    <a:pt x="20619" y="38325"/>
                    <a:pt x="22063" y="38661"/>
                    <a:pt x="23510" y="38825"/>
                  </a:cubicBezTo>
                  <a:cubicBezTo>
                    <a:pt x="25317" y="39029"/>
                    <a:pt x="27131" y="39016"/>
                    <a:pt x="28945" y="39015"/>
                  </a:cubicBezTo>
                  <a:cubicBezTo>
                    <a:pt x="29514" y="39015"/>
                    <a:pt x="30050" y="38925"/>
                    <a:pt x="30571" y="38694"/>
                  </a:cubicBezTo>
                  <a:cubicBezTo>
                    <a:pt x="30953" y="38524"/>
                    <a:pt x="31354" y="38396"/>
                    <a:pt x="31737" y="38228"/>
                  </a:cubicBezTo>
                  <a:cubicBezTo>
                    <a:pt x="33458" y="37470"/>
                    <a:pt x="35044" y="36532"/>
                    <a:pt x="36098" y="34897"/>
                  </a:cubicBezTo>
                  <a:cubicBezTo>
                    <a:pt x="36172" y="34781"/>
                    <a:pt x="36261" y="34663"/>
                    <a:pt x="36371" y="34582"/>
                  </a:cubicBezTo>
                  <a:cubicBezTo>
                    <a:pt x="37046" y="34094"/>
                    <a:pt x="37325" y="33352"/>
                    <a:pt x="37661" y="32638"/>
                  </a:cubicBezTo>
                  <a:cubicBezTo>
                    <a:pt x="38368" y="31138"/>
                    <a:pt x="38622" y="29516"/>
                    <a:pt x="38735" y="27905"/>
                  </a:cubicBezTo>
                  <a:cubicBezTo>
                    <a:pt x="38881" y="25820"/>
                    <a:pt x="38820" y="23721"/>
                    <a:pt x="38491" y="21643"/>
                  </a:cubicBezTo>
                  <a:cubicBezTo>
                    <a:pt x="38381" y="20940"/>
                    <a:pt x="38105" y="20325"/>
                    <a:pt x="37591" y="19809"/>
                  </a:cubicBezTo>
                  <a:cubicBezTo>
                    <a:pt x="36624" y="18842"/>
                    <a:pt x="35477" y="18163"/>
                    <a:pt x="34257" y="17572"/>
                  </a:cubicBezTo>
                  <a:cubicBezTo>
                    <a:pt x="32464" y="16703"/>
                    <a:pt x="30618" y="15916"/>
                    <a:pt x="29107" y="14562"/>
                  </a:cubicBezTo>
                  <a:cubicBezTo>
                    <a:pt x="29041" y="14503"/>
                    <a:pt x="28941" y="14483"/>
                    <a:pt x="28930" y="14478"/>
                  </a:cubicBezTo>
                  <a:close/>
                  <a:moveTo>
                    <a:pt x="26054" y="55425"/>
                  </a:moveTo>
                  <a:cubicBezTo>
                    <a:pt x="26028" y="55963"/>
                    <a:pt x="25987" y="56419"/>
                    <a:pt x="25986" y="56874"/>
                  </a:cubicBezTo>
                  <a:cubicBezTo>
                    <a:pt x="25977" y="59387"/>
                    <a:pt x="25990" y="61900"/>
                    <a:pt x="25970" y="64412"/>
                  </a:cubicBezTo>
                  <a:cubicBezTo>
                    <a:pt x="25964" y="65333"/>
                    <a:pt x="26042" y="66269"/>
                    <a:pt x="25585" y="67142"/>
                  </a:cubicBezTo>
                  <a:cubicBezTo>
                    <a:pt x="25468" y="67366"/>
                    <a:pt x="25520" y="67688"/>
                    <a:pt x="25522" y="67965"/>
                  </a:cubicBezTo>
                  <a:cubicBezTo>
                    <a:pt x="25539" y="70756"/>
                    <a:pt x="25561" y="73548"/>
                    <a:pt x="25585" y="76339"/>
                  </a:cubicBezTo>
                  <a:cubicBezTo>
                    <a:pt x="25589" y="76804"/>
                    <a:pt x="25590" y="77270"/>
                    <a:pt x="25612" y="77734"/>
                  </a:cubicBezTo>
                  <a:cubicBezTo>
                    <a:pt x="25701" y="79683"/>
                    <a:pt x="25795" y="81632"/>
                    <a:pt x="25895" y="83580"/>
                  </a:cubicBezTo>
                  <a:cubicBezTo>
                    <a:pt x="25909" y="83845"/>
                    <a:pt x="25963" y="84107"/>
                    <a:pt x="26007" y="84443"/>
                  </a:cubicBezTo>
                  <a:cubicBezTo>
                    <a:pt x="30087" y="84517"/>
                    <a:pt x="34095" y="84643"/>
                    <a:pt x="38103" y="84130"/>
                  </a:cubicBezTo>
                  <a:cubicBezTo>
                    <a:pt x="37670" y="82723"/>
                    <a:pt x="37670" y="82723"/>
                    <a:pt x="38420" y="81059"/>
                  </a:cubicBezTo>
                  <a:cubicBezTo>
                    <a:pt x="38205" y="80977"/>
                    <a:pt x="37999" y="80865"/>
                    <a:pt x="37779" y="80819"/>
                  </a:cubicBezTo>
                  <a:cubicBezTo>
                    <a:pt x="36476" y="80541"/>
                    <a:pt x="35366" y="79854"/>
                    <a:pt x="34283" y="79131"/>
                  </a:cubicBezTo>
                  <a:cubicBezTo>
                    <a:pt x="33277" y="78461"/>
                    <a:pt x="32304" y="77744"/>
                    <a:pt x="31791" y="76570"/>
                  </a:cubicBezTo>
                  <a:cubicBezTo>
                    <a:pt x="31626" y="76194"/>
                    <a:pt x="31338" y="75867"/>
                    <a:pt x="31083" y="75536"/>
                  </a:cubicBezTo>
                  <a:cubicBezTo>
                    <a:pt x="30438" y="74701"/>
                    <a:pt x="30497" y="73825"/>
                    <a:pt x="30893" y="72920"/>
                  </a:cubicBezTo>
                  <a:cubicBezTo>
                    <a:pt x="31002" y="72670"/>
                    <a:pt x="31114" y="72420"/>
                    <a:pt x="31199" y="72228"/>
                  </a:cubicBezTo>
                  <a:cubicBezTo>
                    <a:pt x="31153" y="72062"/>
                    <a:pt x="31156" y="71951"/>
                    <a:pt x="31102" y="71889"/>
                  </a:cubicBezTo>
                  <a:cubicBezTo>
                    <a:pt x="30473" y="71144"/>
                    <a:pt x="30529" y="70371"/>
                    <a:pt x="30973" y="69564"/>
                  </a:cubicBezTo>
                  <a:cubicBezTo>
                    <a:pt x="31243" y="69075"/>
                    <a:pt x="31395" y="68562"/>
                    <a:pt x="31470" y="67989"/>
                  </a:cubicBezTo>
                  <a:cubicBezTo>
                    <a:pt x="31627" y="66825"/>
                    <a:pt x="32402" y="65999"/>
                    <a:pt x="33258" y="65259"/>
                  </a:cubicBezTo>
                  <a:cubicBezTo>
                    <a:pt x="33325" y="65200"/>
                    <a:pt x="33419" y="65150"/>
                    <a:pt x="33506" y="65140"/>
                  </a:cubicBezTo>
                  <a:cubicBezTo>
                    <a:pt x="34533" y="65012"/>
                    <a:pt x="35459" y="64968"/>
                    <a:pt x="36273" y="65921"/>
                  </a:cubicBezTo>
                  <a:cubicBezTo>
                    <a:pt x="37534" y="67399"/>
                    <a:pt x="38906" y="68803"/>
                    <a:pt x="40842" y="69450"/>
                  </a:cubicBezTo>
                  <a:cubicBezTo>
                    <a:pt x="41424" y="69643"/>
                    <a:pt x="41837" y="69429"/>
                    <a:pt x="41695" y="68850"/>
                  </a:cubicBezTo>
                  <a:cubicBezTo>
                    <a:pt x="41483" y="67992"/>
                    <a:pt x="41751" y="67288"/>
                    <a:pt x="42193" y="66612"/>
                  </a:cubicBezTo>
                  <a:cubicBezTo>
                    <a:pt x="42782" y="65712"/>
                    <a:pt x="43556" y="65435"/>
                    <a:pt x="44587" y="65774"/>
                  </a:cubicBezTo>
                  <a:cubicBezTo>
                    <a:pt x="44881" y="65870"/>
                    <a:pt x="45131" y="66102"/>
                    <a:pt x="45431" y="66290"/>
                  </a:cubicBezTo>
                  <a:cubicBezTo>
                    <a:pt x="45460" y="66872"/>
                    <a:pt x="45508" y="67426"/>
                    <a:pt x="45513" y="67981"/>
                  </a:cubicBezTo>
                  <a:cubicBezTo>
                    <a:pt x="45523" y="69470"/>
                    <a:pt x="45513" y="70959"/>
                    <a:pt x="45521" y="72448"/>
                  </a:cubicBezTo>
                  <a:cubicBezTo>
                    <a:pt x="45522" y="72660"/>
                    <a:pt x="45448" y="72920"/>
                    <a:pt x="45795" y="73095"/>
                  </a:cubicBezTo>
                  <a:cubicBezTo>
                    <a:pt x="45953" y="73023"/>
                    <a:pt x="46171" y="72955"/>
                    <a:pt x="46352" y="72834"/>
                  </a:cubicBezTo>
                  <a:cubicBezTo>
                    <a:pt x="46570" y="72688"/>
                    <a:pt x="46756" y="72497"/>
                    <a:pt x="46901" y="72373"/>
                  </a:cubicBezTo>
                  <a:cubicBezTo>
                    <a:pt x="47534" y="72474"/>
                    <a:pt x="47886" y="73045"/>
                    <a:pt x="48428" y="72987"/>
                  </a:cubicBezTo>
                  <a:cubicBezTo>
                    <a:pt x="48840" y="71796"/>
                    <a:pt x="48889" y="70641"/>
                    <a:pt x="48878" y="69477"/>
                  </a:cubicBezTo>
                  <a:cubicBezTo>
                    <a:pt x="48876" y="69202"/>
                    <a:pt x="48946" y="68925"/>
                    <a:pt x="48976" y="68649"/>
                  </a:cubicBezTo>
                  <a:cubicBezTo>
                    <a:pt x="49045" y="68005"/>
                    <a:pt x="49132" y="67361"/>
                    <a:pt x="49169" y="66716"/>
                  </a:cubicBezTo>
                  <a:cubicBezTo>
                    <a:pt x="49231" y="65696"/>
                    <a:pt x="49168" y="64660"/>
                    <a:pt x="49317" y="63654"/>
                  </a:cubicBezTo>
                  <a:cubicBezTo>
                    <a:pt x="49568" y="61945"/>
                    <a:pt x="49722" y="60248"/>
                    <a:pt x="49488" y="58524"/>
                  </a:cubicBezTo>
                  <a:cubicBezTo>
                    <a:pt x="49439" y="58168"/>
                    <a:pt x="49550" y="57788"/>
                    <a:pt x="49583" y="57420"/>
                  </a:cubicBezTo>
                  <a:cubicBezTo>
                    <a:pt x="49635" y="56821"/>
                    <a:pt x="49711" y="56220"/>
                    <a:pt x="49411" y="55691"/>
                  </a:cubicBezTo>
                  <a:cubicBezTo>
                    <a:pt x="48727" y="55351"/>
                    <a:pt x="48050" y="55255"/>
                    <a:pt x="47340" y="55290"/>
                  </a:cubicBezTo>
                  <a:cubicBezTo>
                    <a:pt x="44604" y="55425"/>
                    <a:pt x="41859" y="55118"/>
                    <a:pt x="39129" y="55480"/>
                  </a:cubicBezTo>
                  <a:cubicBezTo>
                    <a:pt x="38996" y="55497"/>
                    <a:pt x="38856" y="55426"/>
                    <a:pt x="38718" y="55420"/>
                  </a:cubicBezTo>
                  <a:cubicBezTo>
                    <a:pt x="37929" y="55387"/>
                    <a:pt x="37140" y="55354"/>
                    <a:pt x="36352" y="55333"/>
                  </a:cubicBezTo>
                  <a:cubicBezTo>
                    <a:pt x="34218" y="55277"/>
                    <a:pt x="32073" y="55539"/>
                    <a:pt x="29949" y="55115"/>
                  </a:cubicBezTo>
                  <a:cubicBezTo>
                    <a:pt x="29680" y="55060"/>
                    <a:pt x="29390" y="55093"/>
                    <a:pt x="29113" y="55118"/>
                  </a:cubicBezTo>
                  <a:cubicBezTo>
                    <a:pt x="28151" y="55206"/>
                    <a:pt x="27191" y="55310"/>
                    <a:pt x="26054" y="55425"/>
                  </a:cubicBezTo>
                  <a:close/>
                  <a:moveTo>
                    <a:pt x="42791" y="84464"/>
                  </a:moveTo>
                  <a:cubicBezTo>
                    <a:pt x="43099" y="85269"/>
                    <a:pt x="43749" y="85725"/>
                    <a:pt x="44352" y="86213"/>
                  </a:cubicBezTo>
                  <a:cubicBezTo>
                    <a:pt x="45040" y="86766"/>
                    <a:pt x="45766" y="87272"/>
                    <a:pt x="46430" y="87847"/>
                  </a:cubicBezTo>
                  <a:cubicBezTo>
                    <a:pt x="47428" y="88709"/>
                    <a:pt x="48706" y="89084"/>
                    <a:pt x="49756" y="89848"/>
                  </a:cubicBezTo>
                  <a:cubicBezTo>
                    <a:pt x="49827" y="89899"/>
                    <a:pt x="49935" y="89895"/>
                    <a:pt x="50023" y="89924"/>
                  </a:cubicBezTo>
                  <a:cubicBezTo>
                    <a:pt x="52125" y="90619"/>
                    <a:pt x="53902" y="89559"/>
                    <a:pt x="55747" y="88869"/>
                  </a:cubicBezTo>
                  <a:cubicBezTo>
                    <a:pt x="57163" y="87470"/>
                    <a:pt x="58325" y="85958"/>
                    <a:pt x="58292" y="83814"/>
                  </a:cubicBezTo>
                  <a:cubicBezTo>
                    <a:pt x="58253" y="81355"/>
                    <a:pt x="58353" y="78894"/>
                    <a:pt x="58009" y="76444"/>
                  </a:cubicBezTo>
                  <a:cubicBezTo>
                    <a:pt x="57855" y="75344"/>
                    <a:pt x="57876" y="74210"/>
                    <a:pt x="57638" y="73131"/>
                  </a:cubicBezTo>
                  <a:cubicBezTo>
                    <a:pt x="56916" y="69865"/>
                    <a:pt x="56676" y="66506"/>
                    <a:pt x="55658" y="63300"/>
                  </a:cubicBezTo>
                  <a:cubicBezTo>
                    <a:pt x="55393" y="62462"/>
                    <a:pt x="55191" y="61602"/>
                    <a:pt x="54967" y="60752"/>
                  </a:cubicBezTo>
                  <a:cubicBezTo>
                    <a:pt x="54732" y="59853"/>
                    <a:pt x="54302" y="58948"/>
                    <a:pt x="54322" y="58052"/>
                  </a:cubicBezTo>
                  <a:cubicBezTo>
                    <a:pt x="54349" y="56708"/>
                    <a:pt x="53925" y="55525"/>
                    <a:pt x="53565" y="54286"/>
                  </a:cubicBezTo>
                  <a:cubicBezTo>
                    <a:pt x="53202" y="53033"/>
                    <a:pt x="52789" y="51817"/>
                    <a:pt x="52246" y="50626"/>
                  </a:cubicBezTo>
                  <a:cubicBezTo>
                    <a:pt x="51895" y="49854"/>
                    <a:pt x="51408" y="49329"/>
                    <a:pt x="50709" y="48910"/>
                  </a:cubicBezTo>
                  <a:cubicBezTo>
                    <a:pt x="49995" y="48482"/>
                    <a:pt x="49348" y="47928"/>
                    <a:pt x="48608" y="47558"/>
                  </a:cubicBezTo>
                  <a:cubicBezTo>
                    <a:pt x="47867" y="47190"/>
                    <a:pt x="47047" y="46987"/>
                    <a:pt x="46264" y="46709"/>
                  </a:cubicBezTo>
                  <a:cubicBezTo>
                    <a:pt x="46220" y="46694"/>
                    <a:pt x="46177" y="46677"/>
                    <a:pt x="46135" y="46656"/>
                  </a:cubicBezTo>
                  <a:cubicBezTo>
                    <a:pt x="45627" y="46395"/>
                    <a:pt x="45100" y="46258"/>
                    <a:pt x="44521" y="46312"/>
                  </a:cubicBezTo>
                  <a:cubicBezTo>
                    <a:pt x="44201" y="46342"/>
                    <a:pt x="43863" y="46373"/>
                    <a:pt x="43604" y="46107"/>
                  </a:cubicBezTo>
                  <a:cubicBezTo>
                    <a:pt x="43064" y="45547"/>
                    <a:pt x="42336" y="45324"/>
                    <a:pt x="41637" y="45108"/>
                  </a:cubicBezTo>
                  <a:cubicBezTo>
                    <a:pt x="40297" y="44692"/>
                    <a:pt x="39040" y="44124"/>
                    <a:pt x="37834" y="43414"/>
                  </a:cubicBezTo>
                  <a:cubicBezTo>
                    <a:pt x="37296" y="43097"/>
                    <a:pt x="36742" y="42789"/>
                    <a:pt x="36086" y="42535"/>
                  </a:cubicBezTo>
                  <a:cubicBezTo>
                    <a:pt x="36095" y="43085"/>
                    <a:pt x="36333" y="43412"/>
                    <a:pt x="36560" y="43754"/>
                  </a:cubicBezTo>
                  <a:cubicBezTo>
                    <a:pt x="37747" y="45529"/>
                    <a:pt x="38926" y="47309"/>
                    <a:pt x="40098" y="49095"/>
                  </a:cubicBezTo>
                  <a:cubicBezTo>
                    <a:pt x="40275" y="49365"/>
                    <a:pt x="40390" y="49676"/>
                    <a:pt x="40533" y="49967"/>
                  </a:cubicBezTo>
                  <a:cubicBezTo>
                    <a:pt x="40810" y="50537"/>
                    <a:pt x="40726" y="51050"/>
                    <a:pt x="40277" y="51495"/>
                  </a:cubicBezTo>
                  <a:cubicBezTo>
                    <a:pt x="40046" y="51723"/>
                    <a:pt x="39792" y="51928"/>
                    <a:pt x="39562" y="52158"/>
                  </a:cubicBezTo>
                  <a:cubicBezTo>
                    <a:pt x="39047" y="52677"/>
                    <a:pt x="38916" y="53250"/>
                    <a:pt x="39369" y="53977"/>
                  </a:cubicBezTo>
                  <a:cubicBezTo>
                    <a:pt x="39860" y="53986"/>
                    <a:pt x="40365" y="53998"/>
                    <a:pt x="40871" y="54004"/>
                  </a:cubicBezTo>
                  <a:cubicBezTo>
                    <a:pt x="43149" y="54029"/>
                    <a:pt x="45427" y="54034"/>
                    <a:pt x="47703" y="54087"/>
                  </a:cubicBezTo>
                  <a:cubicBezTo>
                    <a:pt x="48250" y="54100"/>
                    <a:pt x="48803" y="54227"/>
                    <a:pt x="49334" y="54371"/>
                  </a:cubicBezTo>
                  <a:cubicBezTo>
                    <a:pt x="50420" y="54666"/>
                    <a:pt x="50518" y="54851"/>
                    <a:pt x="50540" y="55896"/>
                  </a:cubicBezTo>
                  <a:cubicBezTo>
                    <a:pt x="50559" y="56961"/>
                    <a:pt x="50636" y="58023"/>
                    <a:pt x="50679" y="59088"/>
                  </a:cubicBezTo>
                  <a:cubicBezTo>
                    <a:pt x="50690" y="59363"/>
                    <a:pt x="50673" y="59641"/>
                    <a:pt x="50655" y="59917"/>
                  </a:cubicBezTo>
                  <a:cubicBezTo>
                    <a:pt x="50622" y="60424"/>
                    <a:pt x="50570" y="60932"/>
                    <a:pt x="50544" y="61440"/>
                  </a:cubicBezTo>
                  <a:cubicBezTo>
                    <a:pt x="50514" y="62043"/>
                    <a:pt x="50508" y="62646"/>
                    <a:pt x="50480" y="63250"/>
                  </a:cubicBezTo>
                  <a:cubicBezTo>
                    <a:pt x="50438" y="64176"/>
                    <a:pt x="50369" y="65102"/>
                    <a:pt x="50340" y="66030"/>
                  </a:cubicBezTo>
                  <a:cubicBezTo>
                    <a:pt x="50311" y="67002"/>
                    <a:pt x="50412" y="67982"/>
                    <a:pt x="50152" y="68942"/>
                  </a:cubicBezTo>
                  <a:cubicBezTo>
                    <a:pt x="50105" y="69117"/>
                    <a:pt x="50092" y="69319"/>
                    <a:pt x="50129" y="69494"/>
                  </a:cubicBezTo>
                  <a:cubicBezTo>
                    <a:pt x="50295" y="70289"/>
                    <a:pt x="50119" y="71057"/>
                    <a:pt x="49994" y="71832"/>
                  </a:cubicBezTo>
                  <a:cubicBezTo>
                    <a:pt x="49875" y="72560"/>
                    <a:pt x="49775" y="73291"/>
                    <a:pt x="49685" y="73904"/>
                  </a:cubicBezTo>
                  <a:cubicBezTo>
                    <a:pt x="50366" y="75012"/>
                    <a:pt x="51131" y="75850"/>
                    <a:pt x="52202" y="76396"/>
                  </a:cubicBezTo>
                  <a:cubicBezTo>
                    <a:pt x="52608" y="76602"/>
                    <a:pt x="52964" y="76925"/>
                    <a:pt x="53301" y="77240"/>
                  </a:cubicBezTo>
                  <a:cubicBezTo>
                    <a:pt x="53532" y="77454"/>
                    <a:pt x="53711" y="77734"/>
                    <a:pt x="53876" y="78006"/>
                  </a:cubicBezTo>
                  <a:cubicBezTo>
                    <a:pt x="53989" y="78194"/>
                    <a:pt x="53775" y="78519"/>
                    <a:pt x="53547" y="78504"/>
                  </a:cubicBezTo>
                  <a:cubicBezTo>
                    <a:pt x="53325" y="78490"/>
                    <a:pt x="53077" y="78463"/>
                    <a:pt x="52894" y="78353"/>
                  </a:cubicBezTo>
                  <a:cubicBezTo>
                    <a:pt x="52459" y="78090"/>
                    <a:pt x="52041" y="77791"/>
                    <a:pt x="51643" y="77474"/>
                  </a:cubicBezTo>
                  <a:cubicBezTo>
                    <a:pt x="51059" y="77013"/>
                    <a:pt x="50409" y="76679"/>
                    <a:pt x="49689" y="76306"/>
                  </a:cubicBezTo>
                  <a:cubicBezTo>
                    <a:pt x="49430" y="76744"/>
                    <a:pt x="49245" y="77173"/>
                    <a:pt x="48959" y="77518"/>
                  </a:cubicBezTo>
                  <a:cubicBezTo>
                    <a:pt x="48131" y="78518"/>
                    <a:pt x="47285" y="79504"/>
                    <a:pt x="46403" y="80455"/>
                  </a:cubicBezTo>
                  <a:cubicBezTo>
                    <a:pt x="45895" y="81003"/>
                    <a:pt x="45429" y="81565"/>
                    <a:pt x="45019" y="82192"/>
                  </a:cubicBezTo>
                  <a:cubicBezTo>
                    <a:pt x="44441" y="83081"/>
                    <a:pt x="43803" y="83937"/>
                    <a:pt x="42791" y="84464"/>
                  </a:cubicBezTo>
                  <a:close/>
                  <a:moveTo>
                    <a:pt x="7053" y="87487"/>
                  </a:moveTo>
                  <a:cubicBezTo>
                    <a:pt x="7012" y="86343"/>
                    <a:pt x="6931" y="85194"/>
                    <a:pt x="6940" y="84046"/>
                  </a:cubicBezTo>
                  <a:cubicBezTo>
                    <a:pt x="6953" y="82189"/>
                    <a:pt x="7056" y="80331"/>
                    <a:pt x="7068" y="78472"/>
                  </a:cubicBezTo>
                  <a:cubicBezTo>
                    <a:pt x="7082" y="76381"/>
                    <a:pt x="7026" y="74288"/>
                    <a:pt x="7017" y="72196"/>
                  </a:cubicBezTo>
                  <a:cubicBezTo>
                    <a:pt x="7005" y="69587"/>
                    <a:pt x="7181" y="66992"/>
                    <a:pt x="7653" y="64422"/>
                  </a:cubicBezTo>
                  <a:cubicBezTo>
                    <a:pt x="7774" y="63763"/>
                    <a:pt x="7939" y="63183"/>
                    <a:pt x="8518" y="62745"/>
                  </a:cubicBezTo>
                  <a:cubicBezTo>
                    <a:pt x="8994" y="62386"/>
                    <a:pt x="9392" y="61919"/>
                    <a:pt x="9798" y="61475"/>
                  </a:cubicBezTo>
                  <a:cubicBezTo>
                    <a:pt x="10369" y="60849"/>
                    <a:pt x="10995" y="60328"/>
                    <a:pt x="11904" y="60230"/>
                  </a:cubicBezTo>
                  <a:cubicBezTo>
                    <a:pt x="11725" y="53880"/>
                    <a:pt x="13562" y="48196"/>
                    <a:pt x="16971" y="42982"/>
                  </a:cubicBezTo>
                  <a:cubicBezTo>
                    <a:pt x="16773" y="42815"/>
                    <a:pt x="16607" y="42970"/>
                    <a:pt x="16453" y="43028"/>
                  </a:cubicBezTo>
                  <a:cubicBezTo>
                    <a:pt x="14670" y="43705"/>
                    <a:pt x="12895" y="44397"/>
                    <a:pt x="11114" y="45076"/>
                  </a:cubicBezTo>
                  <a:cubicBezTo>
                    <a:pt x="9625" y="45642"/>
                    <a:pt x="8288" y="46470"/>
                    <a:pt x="6983" y="47375"/>
                  </a:cubicBezTo>
                  <a:cubicBezTo>
                    <a:pt x="5410" y="48463"/>
                    <a:pt x="4411" y="49906"/>
                    <a:pt x="3994" y="51757"/>
                  </a:cubicBezTo>
                  <a:cubicBezTo>
                    <a:pt x="3657" y="53253"/>
                    <a:pt x="3340" y="54754"/>
                    <a:pt x="3019" y="56254"/>
                  </a:cubicBezTo>
                  <a:cubicBezTo>
                    <a:pt x="2816" y="57206"/>
                    <a:pt x="2522" y="58153"/>
                    <a:pt x="2447" y="59117"/>
                  </a:cubicBezTo>
                  <a:cubicBezTo>
                    <a:pt x="2313" y="60830"/>
                    <a:pt x="2140" y="62531"/>
                    <a:pt x="1758" y="64209"/>
                  </a:cubicBezTo>
                  <a:cubicBezTo>
                    <a:pt x="1676" y="64567"/>
                    <a:pt x="1681" y="64946"/>
                    <a:pt x="1657" y="65316"/>
                  </a:cubicBezTo>
                  <a:cubicBezTo>
                    <a:pt x="1588" y="66383"/>
                    <a:pt x="1554" y="67453"/>
                    <a:pt x="1453" y="68516"/>
                  </a:cubicBezTo>
                  <a:cubicBezTo>
                    <a:pt x="1296" y="70179"/>
                    <a:pt x="990" y="71831"/>
                    <a:pt x="1100" y="73512"/>
                  </a:cubicBezTo>
                  <a:cubicBezTo>
                    <a:pt x="1114" y="73746"/>
                    <a:pt x="1097" y="73979"/>
                    <a:pt x="1051" y="74208"/>
                  </a:cubicBezTo>
                  <a:cubicBezTo>
                    <a:pt x="773" y="75589"/>
                    <a:pt x="839" y="76987"/>
                    <a:pt x="833" y="78381"/>
                  </a:cubicBezTo>
                  <a:cubicBezTo>
                    <a:pt x="824" y="80288"/>
                    <a:pt x="792" y="82196"/>
                    <a:pt x="824" y="84101"/>
                  </a:cubicBezTo>
                  <a:cubicBezTo>
                    <a:pt x="837" y="84887"/>
                    <a:pt x="989" y="85671"/>
                    <a:pt x="1077" y="86454"/>
                  </a:cubicBezTo>
                  <a:cubicBezTo>
                    <a:pt x="1145" y="87058"/>
                    <a:pt x="1504" y="87337"/>
                    <a:pt x="2086" y="87419"/>
                  </a:cubicBezTo>
                  <a:cubicBezTo>
                    <a:pt x="3702" y="87647"/>
                    <a:pt x="5323" y="87722"/>
                    <a:pt x="6950" y="87573"/>
                  </a:cubicBezTo>
                  <a:cubicBezTo>
                    <a:pt x="6984" y="87571"/>
                    <a:pt x="7015" y="87520"/>
                    <a:pt x="7053" y="87487"/>
                  </a:cubicBezTo>
                  <a:close/>
                  <a:moveTo>
                    <a:pt x="8185" y="76805"/>
                  </a:moveTo>
                  <a:cubicBezTo>
                    <a:pt x="8185" y="80284"/>
                    <a:pt x="8188" y="83766"/>
                    <a:pt x="8192" y="87252"/>
                  </a:cubicBezTo>
                  <a:cubicBezTo>
                    <a:pt x="8192" y="87377"/>
                    <a:pt x="8286" y="87502"/>
                    <a:pt x="8322" y="87592"/>
                  </a:cubicBezTo>
                  <a:cubicBezTo>
                    <a:pt x="8873" y="88056"/>
                    <a:pt x="9498" y="87948"/>
                    <a:pt x="10093" y="87946"/>
                  </a:cubicBezTo>
                  <a:cubicBezTo>
                    <a:pt x="18509" y="87937"/>
                    <a:pt x="26924" y="87923"/>
                    <a:pt x="35340" y="87906"/>
                  </a:cubicBezTo>
                  <a:cubicBezTo>
                    <a:pt x="38223" y="87903"/>
                    <a:pt x="41106" y="87921"/>
                    <a:pt x="43988" y="87917"/>
                  </a:cubicBezTo>
                  <a:cubicBezTo>
                    <a:pt x="44238" y="87917"/>
                    <a:pt x="44560" y="88045"/>
                    <a:pt x="44760" y="87571"/>
                  </a:cubicBezTo>
                  <a:cubicBezTo>
                    <a:pt x="43715" y="86870"/>
                    <a:pt x="42755" y="86031"/>
                    <a:pt x="41481" y="85618"/>
                  </a:cubicBezTo>
                  <a:cubicBezTo>
                    <a:pt x="40767" y="85387"/>
                    <a:pt x="40140" y="85043"/>
                    <a:pt x="39356" y="85370"/>
                  </a:cubicBezTo>
                  <a:cubicBezTo>
                    <a:pt x="39035" y="85504"/>
                    <a:pt x="38622" y="85439"/>
                    <a:pt x="38252" y="85440"/>
                  </a:cubicBezTo>
                  <a:cubicBezTo>
                    <a:pt x="36996" y="85447"/>
                    <a:pt x="35741" y="85424"/>
                    <a:pt x="34487" y="85448"/>
                  </a:cubicBezTo>
                  <a:cubicBezTo>
                    <a:pt x="32865" y="85479"/>
                    <a:pt x="31233" y="85280"/>
                    <a:pt x="29630" y="85701"/>
                  </a:cubicBezTo>
                  <a:cubicBezTo>
                    <a:pt x="29456" y="85748"/>
                    <a:pt x="29260" y="85720"/>
                    <a:pt x="29074" y="85720"/>
                  </a:cubicBezTo>
                  <a:cubicBezTo>
                    <a:pt x="28004" y="85721"/>
                    <a:pt x="26935" y="85729"/>
                    <a:pt x="25866" y="85718"/>
                  </a:cubicBezTo>
                  <a:cubicBezTo>
                    <a:pt x="24731" y="85707"/>
                    <a:pt x="24569" y="85552"/>
                    <a:pt x="24543" y="84446"/>
                  </a:cubicBezTo>
                  <a:cubicBezTo>
                    <a:pt x="24524" y="83703"/>
                    <a:pt x="24535" y="82959"/>
                    <a:pt x="24535" y="82214"/>
                  </a:cubicBezTo>
                  <a:cubicBezTo>
                    <a:pt x="24536" y="81423"/>
                    <a:pt x="24520" y="80632"/>
                    <a:pt x="24548" y="79844"/>
                  </a:cubicBezTo>
                  <a:cubicBezTo>
                    <a:pt x="24575" y="79100"/>
                    <a:pt x="24372" y="78495"/>
                    <a:pt x="23797" y="77982"/>
                  </a:cubicBezTo>
                  <a:cubicBezTo>
                    <a:pt x="23460" y="77680"/>
                    <a:pt x="23159" y="77292"/>
                    <a:pt x="22964" y="76884"/>
                  </a:cubicBezTo>
                  <a:cubicBezTo>
                    <a:pt x="22244" y="75378"/>
                    <a:pt x="21581" y="73844"/>
                    <a:pt x="20884" y="72328"/>
                  </a:cubicBezTo>
                  <a:cubicBezTo>
                    <a:pt x="20651" y="71822"/>
                    <a:pt x="20383" y="71332"/>
                    <a:pt x="20121" y="70841"/>
                  </a:cubicBezTo>
                  <a:cubicBezTo>
                    <a:pt x="20016" y="70646"/>
                    <a:pt x="19905" y="70427"/>
                    <a:pt x="19631" y="70514"/>
                  </a:cubicBezTo>
                  <a:cubicBezTo>
                    <a:pt x="19525" y="71258"/>
                    <a:pt x="19357" y="71986"/>
                    <a:pt x="19331" y="72720"/>
                  </a:cubicBezTo>
                  <a:cubicBezTo>
                    <a:pt x="19260" y="74621"/>
                    <a:pt x="19192" y="76527"/>
                    <a:pt x="19240" y="78427"/>
                  </a:cubicBezTo>
                  <a:cubicBezTo>
                    <a:pt x="19274" y="79730"/>
                    <a:pt x="19074" y="80910"/>
                    <a:pt x="18191" y="82014"/>
                  </a:cubicBezTo>
                  <a:cubicBezTo>
                    <a:pt x="17723" y="82123"/>
                    <a:pt x="17190" y="82342"/>
                    <a:pt x="16649" y="82359"/>
                  </a:cubicBezTo>
                  <a:cubicBezTo>
                    <a:pt x="14681" y="82420"/>
                    <a:pt x="14654" y="82489"/>
                    <a:pt x="14689" y="80537"/>
                  </a:cubicBezTo>
                  <a:cubicBezTo>
                    <a:pt x="14692" y="80312"/>
                    <a:pt x="14749" y="80089"/>
                    <a:pt x="14781" y="79856"/>
                  </a:cubicBezTo>
                  <a:lnTo>
                    <a:pt x="15891" y="79375"/>
                  </a:lnTo>
                  <a:cubicBezTo>
                    <a:pt x="15990" y="78554"/>
                    <a:pt x="16140" y="77734"/>
                    <a:pt x="16179" y="76907"/>
                  </a:cubicBezTo>
                  <a:cubicBezTo>
                    <a:pt x="16278" y="74728"/>
                    <a:pt x="16350" y="72547"/>
                    <a:pt x="16392" y="70364"/>
                  </a:cubicBezTo>
                  <a:cubicBezTo>
                    <a:pt x="16411" y="69399"/>
                    <a:pt x="16546" y="68420"/>
                    <a:pt x="16179" y="67469"/>
                  </a:cubicBezTo>
                  <a:cubicBezTo>
                    <a:pt x="16068" y="67181"/>
                    <a:pt x="16130" y="66825"/>
                    <a:pt x="16122" y="66501"/>
                  </a:cubicBezTo>
                  <a:cubicBezTo>
                    <a:pt x="16111" y="66082"/>
                    <a:pt x="16112" y="65664"/>
                    <a:pt x="16103" y="65245"/>
                  </a:cubicBezTo>
                  <a:cubicBezTo>
                    <a:pt x="16095" y="64853"/>
                    <a:pt x="15951" y="64526"/>
                    <a:pt x="15639" y="64275"/>
                  </a:cubicBezTo>
                  <a:cubicBezTo>
                    <a:pt x="14687" y="63511"/>
                    <a:pt x="13734" y="62770"/>
                    <a:pt x="12383" y="63081"/>
                  </a:cubicBezTo>
                  <a:cubicBezTo>
                    <a:pt x="12118" y="63142"/>
                    <a:pt x="11837" y="63134"/>
                    <a:pt x="11555" y="63158"/>
                  </a:cubicBezTo>
                  <a:cubicBezTo>
                    <a:pt x="10699" y="64335"/>
                    <a:pt x="10132" y="65572"/>
                    <a:pt x="10224" y="67039"/>
                  </a:cubicBezTo>
                  <a:cubicBezTo>
                    <a:pt x="10319" y="68563"/>
                    <a:pt x="10070" y="70109"/>
                    <a:pt x="10507" y="71611"/>
                  </a:cubicBezTo>
                  <a:cubicBezTo>
                    <a:pt x="10532" y="71696"/>
                    <a:pt x="10507" y="71796"/>
                    <a:pt x="10498" y="71889"/>
                  </a:cubicBezTo>
                  <a:cubicBezTo>
                    <a:pt x="10309" y="73835"/>
                    <a:pt x="10709" y="75665"/>
                    <a:pt x="11567" y="77411"/>
                  </a:cubicBezTo>
                  <a:cubicBezTo>
                    <a:pt x="11792" y="77869"/>
                    <a:pt x="12031" y="78334"/>
                    <a:pt x="12158" y="78822"/>
                  </a:cubicBezTo>
                  <a:cubicBezTo>
                    <a:pt x="12336" y="79507"/>
                    <a:pt x="12695" y="79876"/>
                    <a:pt x="13420" y="79867"/>
                  </a:cubicBezTo>
                  <a:cubicBezTo>
                    <a:pt x="13545" y="79866"/>
                    <a:pt x="13672" y="79967"/>
                    <a:pt x="13825" y="80034"/>
                  </a:cubicBezTo>
                  <a:cubicBezTo>
                    <a:pt x="14150" y="80625"/>
                    <a:pt x="14212" y="81232"/>
                    <a:pt x="14013" y="81898"/>
                  </a:cubicBezTo>
                  <a:cubicBezTo>
                    <a:pt x="13874" y="82360"/>
                    <a:pt x="13628" y="82624"/>
                    <a:pt x="13146" y="82650"/>
                  </a:cubicBezTo>
                  <a:cubicBezTo>
                    <a:pt x="12682" y="82673"/>
                    <a:pt x="12218" y="82699"/>
                    <a:pt x="11754" y="82706"/>
                  </a:cubicBezTo>
                  <a:cubicBezTo>
                    <a:pt x="10613" y="82722"/>
                    <a:pt x="9779" y="82192"/>
                    <a:pt x="9460" y="81093"/>
                  </a:cubicBezTo>
                  <a:cubicBezTo>
                    <a:pt x="9115" y="79895"/>
                    <a:pt x="8615" y="78733"/>
                    <a:pt x="8525" y="77464"/>
                  </a:cubicBezTo>
                  <a:cubicBezTo>
                    <a:pt x="8506" y="77215"/>
                    <a:pt x="8473" y="76912"/>
                    <a:pt x="8185" y="76805"/>
                  </a:cubicBezTo>
                  <a:close/>
                  <a:moveTo>
                    <a:pt x="20024" y="42714"/>
                  </a:moveTo>
                  <a:cubicBezTo>
                    <a:pt x="19152" y="43448"/>
                    <a:pt x="18846" y="43886"/>
                    <a:pt x="18407" y="44794"/>
                  </a:cubicBezTo>
                  <a:cubicBezTo>
                    <a:pt x="17869" y="45913"/>
                    <a:pt x="17580" y="47155"/>
                    <a:pt x="16703" y="48108"/>
                  </a:cubicBezTo>
                  <a:cubicBezTo>
                    <a:pt x="16528" y="48299"/>
                    <a:pt x="16500" y="48621"/>
                    <a:pt x="16375" y="48867"/>
                  </a:cubicBezTo>
                  <a:cubicBezTo>
                    <a:pt x="16120" y="49370"/>
                    <a:pt x="16160" y="49836"/>
                    <a:pt x="16440" y="50321"/>
                  </a:cubicBezTo>
                  <a:cubicBezTo>
                    <a:pt x="16857" y="51045"/>
                    <a:pt x="17259" y="51780"/>
                    <a:pt x="17631" y="52527"/>
                  </a:cubicBezTo>
                  <a:cubicBezTo>
                    <a:pt x="17918" y="53107"/>
                    <a:pt x="18191" y="53703"/>
                    <a:pt x="18391" y="54316"/>
                  </a:cubicBezTo>
                  <a:cubicBezTo>
                    <a:pt x="18590" y="54925"/>
                    <a:pt x="18500" y="55520"/>
                    <a:pt x="17974" y="55967"/>
                  </a:cubicBezTo>
                  <a:cubicBezTo>
                    <a:pt x="17209" y="56616"/>
                    <a:pt x="16850" y="57550"/>
                    <a:pt x="16301" y="58350"/>
                  </a:cubicBezTo>
                  <a:cubicBezTo>
                    <a:pt x="15827" y="59041"/>
                    <a:pt x="15782" y="59797"/>
                    <a:pt x="16251" y="60572"/>
                  </a:cubicBezTo>
                  <a:cubicBezTo>
                    <a:pt x="16541" y="61053"/>
                    <a:pt x="16811" y="61524"/>
                    <a:pt x="17253" y="61890"/>
                  </a:cubicBezTo>
                  <a:cubicBezTo>
                    <a:pt x="17537" y="62123"/>
                    <a:pt x="17868" y="62387"/>
                    <a:pt x="17988" y="62708"/>
                  </a:cubicBezTo>
                  <a:cubicBezTo>
                    <a:pt x="18362" y="63704"/>
                    <a:pt x="18716" y="64717"/>
                    <a:pt x="18935" y="65755"/>
                  </a:cubicBezTo>
                  <a:cubicBezTo>
                    <a:pt x="19052" y="66305"/>
                    <a:pt x="19161" y="66831"/>
                    <a:pt x="19411" y="67335"/>
                  </a:cubicBezTo>
                  <a:cubicBezTo>
                    <a:pt x="19677" y="67878"/>
                    <a:pt x="19907" y="68437"/>
                    <a:pt x="20165" y="68983"/>
                  </a:cubicBezTo>
                  <a:cubicBezTo>
                    <a:pt x="20660" y="70026"/>
                    <a:pt x="21233" y="71025"/>
                    <a:pt x="21996" y="72248"/>
                  </a:cubicBezTo>
                  <a:cubicBezTo>
                    <a:pt x="21765" y="70821"/>
                    <a:pt x="21683" y="69668"/>
                    <a:pt x="21321" y="68558"/>
                  </a:cubicBezTo>
                  <a:cubicBezTo>
                    <a:pt x="21177" y="68120"/>
                    <a:pt x="21060" y="67659"/>
                    <a:pt x="21019" y="67199"/>
                  </a:cubicBezTo>
                  <a:cubicBezTo>
                    <a:pt x="20785" y="64657"/>
                    <a:pt x="20240" y="62142"/>
                    <a:pt x="20366" y="59567"/>
                  </a:cubicBezTo>
                  <a:cubicBezTo>
                    <a:pt x="20396" y="58968"/>
                    <a:pt x="20303" y="58360"/>
                    <a:pt x="20226" y="57762"/>
                  </a:cubicBezTo>
                  <a:cubicBezTo>
                    <a:pt x="20038" y="56284"/>
                    <a:pt x="19912" y="54806"/>
                    <a:pt x="19971" y="53313"/>
                  </a:cubicBezTo>
                  <a:cubicBezTo>
                    <a:pt x="20021" y="52058"/>
                    <a:pt x="20048" y="50804"/>
                    <a:pt x="20054" y="49548"/>
                  </a:cubicBezTo>
                  <a:cubicBezTo>
                    <a:pt x="20062" y="48110"/>
                    <a:pt x="20033" y="46671"/>
                    <a:pt x="20025" y="45231"/>
                  </a:cubicBezTo>
                  <a:cubicBezTo>
                    <a:pt x="20021" y="44452"/>
                    <a:pt x="20024" y="43674"/>
                    <a:pt x="20024" y="42714"/>
                  </a:cubicBezTo>
                  <a:close/>
                  <a:moveTo>
                    <a:pt x="39293" y="82728"/>
                  </a:moveTo>
                  <a:cubicBezTo>
                    <a:pt x="40020" y="83323"/>
                    <a:pt x="40904" y="83465"/>
                    <a:pt x="41641" y="83826"/>
                  </a:cubicBezTo>
                  <a:cubicBezTo>
                    <a:pt x="42417" y="83322"/>
                    <a:pt x="43320" y="82418"/>
                    <a:pt x="43886" y="81483"/>
                  </a:cubicBezTo>
                  <a:cubicBezTo>
                    <a:pt x="44712" y="80121"/>
                    <a:pt x="45843" y="79008"/>
                    <a:pt x="46918" y="77869"/>
                  </a:cubicBezTo>
                  <a:cubicBezTo>
                    <a:pt x="47603" y="77144"/>
                    <a:pt x="48117" y="76357"/>
                    <a:pt x="48596" y="75513"/>
                  </a:cubicBezTo>
                  <a:cubicBezTo>
                    <a:pt x="48838" y="75088"/>
                    <a:pt x="48757" y="74699"/>
                    <a:pt x="48464" y="74356"/>
                  </a:cubicBezTo>
                  <a:cubicBezTo>
                    <a:pt x="48098" y="73930"/>
                    <a:pt x="47643" y="73621"/>
                    <a:pt x="47077" y="73343"/>
                  </a:cubicBezTo>
                  <a:cubicBezTo>
                    <a:pt x="45967" y="74362"/>
                    <a:pt x="44878" y="75358"/>
                    <a:pt x="43793" y="76362"/>
                  </a:cubicBezTo>
                  <a:cubicBezTo>
                    <a:pt x="43691" y="76458"/>
                    <a:pt x="43606" y="76570"/>
                    <a:pt x="43540" y="76693"/>
                  </a:cubicBezTo>
                  <a:cubicBezTo>
                    <a:pt x="42947" y="77767"/>
                    <a:pt x="42107" y="78634"/>
                    <a:pt x="41234" y="79474"/>
                  </a:cubicBezTo>
                  <a:cubicBezTo>
                    <a:pt x="40388" y="80290"/>
                    <a:pt x="39925" y="81366"/>
                    <a:pt x="39297" y="82329"/>
                  </a:cubicBezTo>
                  <a:cubicBezTo>
                    <a:pt x="39258" y="82393"/>
                    <a:pt x="39293" y="82507"/>
                    <a:pt x="39293" y="82728"/>
                  </a:cubicBezTo>
                  <a:close/>
                  <a:moveTo>
                    <a:pt x="23974" y="74337"/>
                  </a:moveTo>
                  <a:lnTo>
                    <a:pt x="24231" y="74242"/>
                  </a:lnTo>
                  <a:cubicBezTo>
                    <a:pt x="24247" y="74015"/>
                    <a:pt x="24274" y="73789"/>
                    <a:pt x="24276" y="73562"/>
                  </a:cubicBezTo>
                  <a:cubicBezTo>
                    <a:pt x="24297" y="71147"/>
                    <a:pt x="24298" y="68732"/>
                    <a:pt x="24339" y="66316"/>
                  </a:cubicBezTo>
                  <a:cubicBezTo>
                    <a:pt x="24352" y="65530"/>
                    <a:pt x="24461" y="64746"/>
                    <a:pt x="24528" y="63960"/>
                  </a:cubicBezTo>
                  <a:cubicBezTo>
                    <a:pt x="24614" y="62944"/>
                    <a:pt x="24736" y="61929"/>
                    <a:pt x="24784" y="60913"/>
                  </a:cubicBezTo>
                  <a:cubicBezTo>
                    <a:pt x="24873" y="59016"/>
                    <a:pt x="24912" y="57115"/>
                    <a:pt x="24986" y="55217"/>
                  </a:cubicBezTo>
                  <a:cubicBezTo>
                    <a:pt x="25018" y="54447"/>
                    <a:pt x="25203" y="54250"/>
                    <a:pt x="25977" y="54139"/>
                  </a:cubicBezTo>
                  <a:cubicBezTo>
                    <a:pt x="26473" y="54068"/>
                    <a:pt x="26976" y="54053"/>
                    <a:pt x="27491" y="54011"/>
                  </a:cubicBezTo>
                  <a:cubicBezTo>
                    <a:pt x="27723" y="52833"/>
                    <a:pt x="27515" y="51772"/>
                    <a:pt x="27200" y="50646"/>
                  </a:cubicBezTo>
                  <a:cubicBezTo>
                    <a:pt x="26242" y="50735"/>
                    <a:pt x="25320" y="50500"/>
                    <a:pt x="24444" y="50787"/>
                  </a:cubicBezTo>
                  <a:cubicBezTo>
                    <a:pt x="24381" y="50917"/>
                    <a:pt x="24324" y="50995"/>
                    <a:pt x="24302" y="51083"/>
                  </a:cubicBezTo>
                  <a:cubicBezTo>
                    <a:pt x="23945" y="52531"/>
                    <a:pt x="23834" y="54012"/>
                    <a:pt x="23821" y="55493"/>
                  </a:cubicBezTo>
                  <a:cubicBezTo>
                    <a:pt x="23799" y="58281"/>
                    <a:pt x="23740" y="61065"/>
                    <a:pt x="23458" y="63841"/>
                  </a:cubicBezTo>
                  <a:cubicBezTo>
                    <a:pt x="23261" y="65781"/>
                    <a:pt x="23007" y="67718"/>
                    <a:pt x="23102" y="69676"/>
                  </a:cubicBezTo>
                  <a:cubicBezTo>
                    <a:pt x="23110" y="69861"/>
                    <a:pt x="23109" y="70053"/>
                    <a:pt x="23067" y="70231"/>
                  </a:cubicBezTo>
                  <a:cubicBezTo>
                    <a:pt x="22756" y="71587"/>
                    <a:pt x="23315" y="72781"/>
                    <a:pt x="23754" y="73997"/>
                  </a:cubicBezTo>
                  <a:cubicBezTo>
                    <a:pt x="23801" y="74121"/>
                    <a:pt x="23900" y="74225"/>
                    <a:pt x="23974" y="74337"/>
                  </a:cubicBezTo>
                  <a:close/>
                  <a:moveTo>
                    <a:pt x="36753" y="53917"/>
                  </a:moveTo>
                  <a:cubicBezTo>
                    <a:pt x="37412" y="53381"/>
                    <a:pt x="37470" y="52759"/>
                    <a:pt x="37320" y="52088"/>
                  </a:cubicBezTo>
                  <a:cubicBezTo>
                    <a:pt x="37111" y="51138"/>
                    <a:pt x="36817" y="50201"/>
                    <a:pt x="36692" y="49241"/>
                  </a:cubicBezTo>
                  <a:cubicBezTo>
                    <a:pt x="36464" y="47514"/>
                    <a:pt x="35827" y="45933"/>
                    <a:pt x="35121" y="44371"/>
                  </a:cubicBezTo>
                  <a:cubicBezTo>
                    <a:pt x="35025" y="44159"/>
                    <a:pt x="35020" y="43816"/>
                    <a:pt x="34598" y="43828"/>
                  </a:cubicBezTo>
                  <a:cubicBezTo>
                    <a:pt x="34515" y="44038"/>
                    <a:pt x="34413" y="44245"/>
                    <a:pt x="34351" y="44464"/>
                  </a:cubicBezTo>
                  <a:cubicBezTo>
                    <a:pt x="33765" y="46502"/>
                    <a:pt x="33591" y="48651"/>
                    <a:pt x="32681" y="50602"/>
                  </a:cubicBezTo>
                  <a:cubicBezTo>
                    <a:pt x="32624" y="50723"/>
                    <a:pt x="32622" y="50873"/>
                    <a:pt x="32611" y="51011"/>
                  </a:cubicBezTo>
                  <a:cubicBezTo>
                    <a:pt x="32542" y="51796"/>
                    <a:pt x="32462" y="52579"/>
                    <a:pt x="32419" y="53365"/>
                  </a:cubicBezTo>
                  <a:cubicBezTo>
                    <a:pt x="32406" y="53625"/>
                    <a:pt x="32484" y="53890"/>
                    <a:pt x="32521" y="54160"/>
                  </a:cubicBezTo>
                  <a:cubicBezTo>
                    <a:pt x="33991" y="54469"/>
                    <a:pt x="35345" y="54098"/>
                    <a:pt x="36753" y="53917"/>
                  </a:cubicBezTo>
                  <a:close/>
                  <a:moveTo>
                    <a:pt x="20723" y="49506"/>
                  </a:moveTo>
                  <a:cubicBezTo>
                    <a:pt x="20723" y="51159"/>
                    <a:pt x="20704" y="52689"/>
                    <a:pt x="20731" y="54218"/>
                  </a:cubicBezTo>
                  <a:cubicBezTo>
                    <a:pt x="20743" y="54864"/>
                    <a:pt x="20851" y="55510"/>
                    <a:pt x="20916" y="56157"/>
                  </a:cubicBezTo>
                  <a:cubicBezTo>
                    <a:pt x="21042" y="57449"/>
                    <a:pt x="21169" y="58739"/>
                    <a:pt x="21296" y="60032"/>
                  </a:cubicBezTo>
                  <a:cubicBezTo>
                    <a:pt x="21479" y="61876"/>
                    <a:pt x="21658" y="63722"/>
                    <a:pt x="21860" y="65565"/>
                  </a:cubicBezTo>
                  <a:cubicBezTo>
                    <a:pt x="21889" y="65839"/>
                    <a:pt x="22033" y="66102"/>
                    <a:pt x="22222" y="66657"/>
                  </a:cubicBezTo>
                  <a:cubicBezTo>
                    <a:pt x="22691" y="62790"/>
                    <a:pt x="22956" y="59232"/>
                    <a:pt x="22898" y="55657"/>
                  </a:cubicBezTo>
                  <a:cubicBezTo>
                    <a:pt x="22878" y="54391"/>
                    <a:pt x="23174" y="53173"/>
                    <a:pt x="23288" y="51929"/>
                  </a:cubicBezTo>
                  <a:cubicBezTo>
                    <a:pt x="23338" y="51389"/>
                    <a:pt x="23663" y="50872"/>
                    <a:pt x="23691" y="50335"/>
                  </a:cubicBezTo>
                  <a:cubicBezTo>
                    <a:pt x="23718" y="49798"/>
                    <a:pt x="23536" y="49248"/>
                    <a:pt x="23438" y="48703"/>
                  </a:cubicBezTo>
                  <a:cubicBezTo>
                    <a:pt x="23382" y="48385"/>
                    <a:pt x="23318" y="48066"/>
                    <a:pt x="23238" y="47753"/>
                  </a:cubicBezTo>
                  <a:cubicBezTo>
                    <a:pt x="23206" y="47625"/>
                    <a:pt x="23119" y="47514"/>
                    <a:pt x="23023" y="47329"/>
                  </a:cubicBezTo>
                  <a:cubicBezTo>
                    <a:pt x="22165" y="47986"/>
                    <a:pt x="21747" y="49070"/>
                    <a:pt x="20723" y="49506"/>
                  </a:cubicBezTo>
                  <a:close/>
                  <a:moveTo>
                    <a:pt x="31383" y="48608"/>
                  </a:moveTo>
                  <a:cubicBezTo>
                    <a:pt x="31715" y="48166"/>
                    <a:pt x="31957" y="47714"/>
                    <a:pt x="32320" y="47394"/>
                  </a:cubicBezTo>
                  <a:cubicBezTo>
                    <a:pt x="32730" y="47033"/>
                    <a:pt x="32929" y="46600"/>
                    <a:pt x="33078" y="46108"/>
                  </a:cubicBezTo>
                  <a:cubicBezTo>
                    <a:pt x="33253" y="45535"/>
                    <a:pt x="33440" y="44965"/>
                    <a:pt x="33629" y="44397"/>
                  </a:cubicBezTo>
                  <a:cubicBezTo>
                    <a:pt x="33847" y="43746"/>
                    <a:pt x="34074" y="43096"/>
                    <a:pt x="34325" y="42365"/>
                  </a:cubicBezTo>
                  <a:cubicBezTo>
                    <a:pt x="33248" y="41954"/>
                    <a:pt x="32819" y="40882"/>
                    <a:pt x="31845" y="40302"/>
                  </a:cubicBezTo>
                  <a:cubicBezTo>
                    <a:pt x="31409" y="41321"/>
                    <a:pt x="30606" y="41891"/>
                    <a:pt x="29902" y="42544"/>
                  </a:cubicBezTo>
                  <a:cubicBezTo>
                    <a:pt x="29498" y="42920"/>
                    <a:pt x="29013" y="43209"/>
                    <a:pt x="28581" y="43555"/>
                  </a:cubicBezTo>
                  <a:cubicBezTo>
                    <a:pt x="28338" y="43749"/>
                    <a:pt x="28128" y="43980"/>
                    <a:pt x="27841" y="44253"/>
                  </a:cubicBezTo>
                  <a:cubicBezTo>
                    <a:pt x="28795" y="45520"/>
                    <a:pt x="29696" y="46737"/>
                    <a:pt x="30621" y="47935"/>
                  </a:cubicBezTo>
                  <a:cubicBezTo>
                    <a:pt x="30813" y="48182"/>
                    <a:pt x="31096" y="48358"/>
                    <a:pt x="31383" y="48608"/>
                  </a:cubicBezTo>
                  <a:close/>
                  <a:moveTo>
                    <a:pt x="22282" y="40586"/>
                  </a:moveTo>
                  <a:cubicBezTo>
                    <a:pt x="21178" y="41369"/>
                    <a:pt x="20559" y="42311"/>
                    <a:pt x="20618" y="43649"/>
                  </a:cubicBezTo>
                  <a:cubicBezTo>
                    <a:pt x="20678" y="45038"/>
                    <a:pt x="20688" y="46428"/>
                    <a:pt x="20730" y="47817"/>
                  </a:cubicBezTo>
                  <a:cubicBezTo>
                    <a:pt x="20734" y="47986"/>
                    <a:pt x="20797" y="48154"/>
                    <a:pt x="20828" y="48307"/>
                  </a:cubicBezTo>
                  <a:cubicBezTo>
                    <a:pt x="20950" y="48307"/>
                    <a:pt x="21008" y="48325"/>
                    <a:pt x="21032" y="48305"/>
                  </a:cubicBezTo>
                  <a:cubicBezTo>
                    <a:pt x="22244" y="47249"/>
                    <a:pt x="23209" y="45929"/>
                    <a:pt x="24626" y="45090"/>
                  </a:cubicBezTo>
                  <a:cubicBezTo>
                    <a:pt x="25155" y="44776"/>
                    <a:pt x="25191" y="44176"/>
                    <a:pt x="24862" y="43627"/>
                  </a:cubicBezTo>
                  <a:cubicBezTo>
                    <a:pt x="24193" y="42511"/>
                    <a:pt x="23460" y="41449"/>
                    <a:pt x="22282" y="40586"/>
                  </a:cubicBezTo>
                  <a:close/>
                  <a:moveTo>
                    <a:pt x="28820" y="47227"/>
                  </a:moveTo>
                  <a:cubicBezTo>
                    <a:pt x="28738" y="47740"/>
                    <a:pt x="28688" y="48050"/>
                    <a:pt x="28639" y="48359"/>
                  </a:cubicBezTo>
                  <a:cubicBezTo>
                    <a:pt x="28519" y="49138"/>
                    <a:pt x="27929" y="49790"/>
                    <a:pt x="27975" y="50598"/>
                  </a:cubicBezTo>
                  <a:cubicBezTo>
                    <a:pt x="28018" y="51384"/>
                    <a:pt x="28170" y="52161"/>
                    <a:pt x="28271" y="52944"/>
                  </a:cubicBezTo>
                  <a:cubicBezTo>
                    <a:pt x="28302" y="53174"/>
                    <a:pt x="28313" y="53407"/>
                    <a:pt x="28359" y="53634"/>
                  </a:cubicBezTo>
                  <a:cubicBezTo>
                    <a:pt x="28395" y="53808"/>
                    <a:pt x="28472" y="53974"/>
                    <a:pt x="28548" y="54196"/>
                  </a:cubicBezTo>
                  <a:cubicBezTo>
                    <a:pt x="29523" y="54314"/>
                    <a:pt x="30469" y="54364"/>
                    <a:pt x="31485" y="54159"/>
                  </a:cubicBezTo>
                  <a:cubicBezTo>
                    <a:pt x="31516" y="52664"/>
                    <a:pt x="31908" y="51266"/>
                    <a:pt x="31773" y="49864"/>
                  </a:cubicBezTo>
                  <a:cubicBezTo>
                    <a:pt x="30304" y="49574"/>
                    <a:pt x="29842" y="48283"/>
                    <a:pt x="28820" y="47227"/>
                  </a:cubicBezTo>
                  <a:close/>
                  <a:moveTo>
                    <a:pt x="26189" y="44853"/>
                  </a:moveTo>
                  <a:lnTo>
                    <a:pt x="23750" y="46470"/>
                  </a:lnTo>
                  <a:cubicBezTo>
                    <a:pt x="23780" y="47503"/>
                    <a:pt x="24148" y="48837"/>
                    <a:pt x="24672" y="49772"/>
                  </a:cubicBezTo>
                  <a:cubicBezTo>
                    <a:pt x="25074" y="49772"/>
                    <a:pt x="25533" y="49787"/>
                    <a:pt x="25993" y="49770"/>
                  </a:cubicBezTo>
                  <a:cubicBezTo>
                    <a:pt x="26948" y="49736"/>
                    <a:pt x="27176" y="49576"/>
                    <a:pt x="27496" y="48635"/>
                  </a:cubicBezTo>
                  <a:cubicBezTo>
                    <a:pt x="27674" y="48113"/>
                    <a:pt x="27770" y="47564"/>
                    <a:pt x="27917" y="47030"/>
                  </a:cubicBezTo>
                  <a:cubicBezTo>
                    <a:pt x="28137" y="46232"/>
                    <a:pt x="28072" y="45958"/>
                    <a:pt x="27403" y="45496"/>
                  </a:cubicBezTo>
                  <a:cubicBezTo>
                    <a:pt x="27029" y="45238"/>
                    <a:pt x="26599" y="45066"/>
                    <a:pt x="26189" y="44852"/>
                  </a:cubicBezTo>
                  <a:close/>
                  <a:moveTo>
                    <a:pt x="31092" y="40051"/>
                  </a:moveTo>
                  <a:cubicBezTo>
                    <a:pt x="28458" y="40376"/>
                    <a:pt x="26070" y="40170"/>
                    <a:pt x="23509" y="40164"/>
                  </a:cubicBezTo>
                  <a:cubicBezTo>
                    <a:pt x="24061" y="40826"/>
                    <a:pt x="24520" y="41327"/>
                    <a:pt x="24922" y="41869"/>
                  </a:cubicBezTo>
                  <a:cubicBezTo>
                    <a:pt x="25332" y="42422"/>
                    <a:pt x="25686" y="43016"/>
                    <a:pt x="26009" y="43509"/>
                  </a:cubicBezTo>
                  <a:cubicBezTo>
                    <a:pt x="26517" y="43705"/>
                    <a:pt x="26856" y="43574"/>
                    <a:pt x="27167" y="43349"/>
                  </a:cubicBezTo>
                  <a:cubicBezTo>
                    <a:pt x="28222" y="42593"/>
                    <a:pt x="29284" y="41848"/>
                    <a:pt x="30313" y="41059"/>
                  </a:cubicBezTo>
                  <a:cubicBezTo>
                    <a:pt x="30585" y="40850"/>
                    <a:pt x="30751" y="40501"/>
                    <a:pt x="31092" y="40051"/>
                  </a:cubicBezTo>
                  <a:close/>
                  <a:moveTo>
                    <a:pt x="14863" y="58802"/>
                  </a:moveTo>
                  <a:cubicBezTo>
                    <a:pt x="15045" y="58660"/>
                    <a:pt x="15143" y="58619"/>
                    <a:pt x="15185" y="58547"/>
                  </a:cubicBezTo>
                  <a:cubicBezTo>
                    <a:pt x="15836" y="57427"/>
                    <a:pt x="16411" y="56257"/>
                    <a:pt x="17373" y="55350"/>
                  </a:cubicBezTo>
                  <a:cubicBezTo>
                    <a:pt x="17646" y="55094"/>
                    <a:pt x="17638" y="54761"/>
                    <a:pt x="17527" y="54441"/>
                  </a:cubicBezTo>
                  <a:cubicBezTo>
                    <a:pt x="17118" y="53254"/>
                    <a:pt x="16445" y="52209"/>
                    <a:pt x="15788" y="51108"/>
                  </a:cubicBezTo>
                  <a:cubicBezTo>
                    <a:pt x="14805" y="52580"/>
                    <a:pt x="14362" y="56275"/>
                    <a:pt x="14863" y="58802"/>
                  </a:cubicBezTo>
                  <a:close/>
                  <a:moveTo>
                    <a:pt x="17356" y="81255"/>
                  </a:moveTo>
                  <a:cubicBezTo>
                    <a:pt x="18059" y="80326"/>
                    <a:pt x="18307" y="79409"/>
                    <a:pt x="18290" y="78413"/>
                  </a:cubicBezTo>
                  <a:cubicBezTo>
                    <a:pt x="18282" y="77904"/>
                    <a:pt x="18276" y="77392"/>
                    <a:pt x="18290" y="76882"/>
                  </a:cubicBezTo>
                  <a:cubicBezTo>
                    <a:pt x="18300" y="76513"/>
                    <a:pt x="18297" y="76134"/>
                    <a:pt x="18379" y="75778"/>
                  </a:cubicBezTo>
                  <a:cubicBezTo>
                    <a:pt x="18610" y="74763"/>
                    <a:pt x="18535" y="73750"/>
                    <a:pt x="18419" y="72735"/>
                  </a:cubicBezTo>
                  <a:cubicBezTo>
                    <a:pt x="18410" y="72663"/>
                    <a:pt x="18303" y="72602"/>
                    <a:pt x="18196" y="72485"/>
                  </a:cubicBezTo>
                  <a:cubicBezTo>
                    <a:pt x="17975" y="72530"/>
                    <a:pt x="17719" y="72579"/>
                    <a:pt x="17411" y="72639"/>
                  </a:cubicBezTo>
                  <a:cubicBezTo>
                    <a:pt x="17385" y="73158"/>
                    <a:pt x="17362" y="73617"/>
                    <a:pt x="17338" y="74074"/>
                  </a:cubicBezTo>
                  <a:cubicBezTo>
                    <a:pt x="17319" y="74444"/>
                    <a:pt x="17379" y="74841"/>
                    <a:pt x="17265" y="75179"/>
                  </a:cubicBezTo>
                  <a:cubicBezTo>
                    <a:pt x="17002" y="75951"/>
                    <a:pt x="17046" y="76734"/>
                    <a:pt x="17038" y="77520"/>
                  </a:cubicBezTo>
                  <a:cubicBezTo>
                    <a:pt x="17034" y="77937"/>
                    <a:pt x="17015" y="78356"/>
                    <a:pt x="17038" y="78772"/>
                  </a:cubicBezTo>
                  <a:cubicBezTo>
                    <a:pt x="17077" y="79435"/>
                    <a:pt x="16784" y="79931"/>
                    <a:pt x="16308" y="80346"/>
                  </a:cubicBezTo>
                  <a:cubicBezTo>
                    <a:pt x="16171" y="80466"/>
                    <a:pt x="15980" y="80542"/>
                    <a:pt x="15881" y="80686"/>
                  </a:cubicBezTo>
                  <a:cubicBezTo>
                    <a:pt x="15768" y="80850"/>
                    <a:pt x="15730" y="81067"/>
                    <a:pt x="15653" y="81277"/>
                  </a:cubicBezTo>
                  <a:cubicBezTo>
                    <a:pt x="16308" y="81521"/>
                    <a:pt x="16845" y="81336"/>
                    <a:pt x="17356" y="81255"/>
                  </a:cubicBezTo>
                  <a:close/>
                  <a:moveTo>
                    <a:pt x="13308" y="81384"/>
                  </a:moveTo>
                  <a:cubicBezTo>
                    <a:pt x="13142" y="81174"/>
                    <a:pt x="13066" y="80992"/>
                    <a:pt x="12933" y="80931"/>
                  </a:cubicBezTo>
                  <a:cubicBezTo>
                    <a:pt x="12640" y="80795"/>
                    <a:pt x="12322" y="80709"/>
                    <a:pt x="12009" y="80620"/>
                  </a:cubicBezTo>
                  <a:cubicBezTo>
                    <a:pt x="11512" y="80481"/>
                    <a:pt x="11218" y="80141"/>
                    <a:pt x="11075" y="79670"/>
                  </a:cubicBezTo>
                  <a:cubicBezTo>
                    <a:pt x="10820" y="78830"/>
                    <a:pt x="10534" y="77994"/>
                    <a:pt x="10355" y="77137"/>
                  </a:cubicBezTo>
                  <a:cubicBezTo>
                    <a:pt x="9998" y="75419"/>
                    <a:pt x="9708" y="73689"/>
                    <a:pt x="9381" y="71965"/>
                  </a:cubicBezTo>
                  <a:cubicBezTo>
                    <a:pt x="9357" y="71839"/>
                    <a:pt x="9253" y="71727"/>
                    <a:pt x="9184" y="71603"/>
                  </a:cubicBezTo>
                  <a:cubicBezTo>
                    <a:pt x="8502" y="72064"/>
                    <a:pt x="8577" y="72643"/>
                    <a:pt x="8616" y="73182"/>
                  </a:cubicBezTo>
                  <a:cubicBezTo>
                    <a:pt x="8645" y="73593"/>
                    <a:pt x="8778" y="73996"/>
                    <a:pt x="8847" y="74407"/>
                  </a:cubicBezTo>
                  <a:cubicBezTo>
                    <a:pt x="9156" y="76243"/>
                    <a:pt x="9595" y="78045"/>
                    <a:pt x="10319" y="79763"/>
                  </a:cubicBezTo>
                  <a:cubicBezTo>
                    <a:pt x="10529" y="80263"/>
                    <a:pt x="10885" y="80708"/>
                    <a:pt x="11209" y="81153"/>
                  </a:cubicBezTo>
                  <a:cubicBezTo>
                    <a:pt x="11306" y="81285"/>
                    <a:pt x="11517" y="81392"/>
                    <a:pt x="11684" y="81407"/>
                  </a:cubicBezTo>
                  <a:cubicBezTo>
                    <a:pt x="12178" y="81452"/>
                    <a:pt x="12680" y="81543"/>
                    <a:pt x="13308" y="81384"/>
                  </a:cubicBezTo>
                  <a:close/>
                  <a:moveTo>
                    <a:pt x="39571" y="27749"/>
                  </a:moveTo>
                  <a:cubicBezTo>
                    <a:pt x="40614" y="27482"/>
                    <a:pt x="41127" y="26879"/>
                    <a:pt x="41246" y="26066"/>
                  </a:cubicBezTo>
                  <a:cubicBezTo>
                    <a:pt x="41365" y="25254"/>
                    <a:pt x="41323" y="24407"/>
                    <a:pt x="41271" y="23580"/>
                  </a:cubicBezTo>
                  <a:cubicBezTo>
                    <a:pt x="41239" y="23099"/>
                    <a:pt x="40854" y="22928"/>
                    <a:pt x="40201" y="22970"/>
                  </a:cubicBezTo>
                  <a:cubicBezTo>
                    <a:pt x="39678" y="23004"/>
                    <a:pt x="39425" y="23219"/>
                    <a:pt x="39434" y="23751"/>
                  </a:cubicBezTo>
                  <a:cubicBezTo>
                    <a:pt x="39456" y="25044"/>
                    <a:pt x="39519" y="26336"/>
                    <a:pt x="39571" y="27749"/>
                  </a:cubicBezTo>
                  <a:close/>
                  <a:moveTo>
                    <a:pt x="40056" y="50569"/>
                  </a:moveTo>
                  <a:cubicBezTo>
                    <a:pt x="39382" y="49427"/>
                    <a:pt x="38803" y="48441"/>
                    <a:pt x="38214" y="47458"/>
                  </a:cubicBezTo>
                  <a:cubicBezTo>
                    <a:pt x="38198" y="47429"/>
                    <a:pt x="38087" y="47460"/>
                    <a:pt x="38017" y="47463"/>
                  </a:cubicBezTo>
                  <a:cubicBezTo>
                    <a:pt x="38282" y="49552"/>
                    <a:pt x="38481" y="50341"/>
                    <a:pt x="39056" y="51496"/>
                  </a:cubicBezTo>
                  <a:cubicBezTo>
                    <a:pt x="39365" y="51209"/>
                    <a:pt x="39654" y="50942"/>
                    <a:pt x="40056" y="50569"/>
                  </a:cubicBezTo>
                  <a:close/>
                  <a:moveTo>
                    <a:pt x="14984" y="59745"/>
                  </a:moveTo>
                  <a:cubicBezTo>
                    <a:pt x="14752" y="60364"/>
                    <a:pt x="14752" y="60364"/>
                    <a:pt x="15224" y="60529"/>
                  </a:cubicBezTo>
                  <a:cubicBezTo>
                    <a:pt x="15137" y="60243"/>
                    <a:pt x="15060" y="59994"/>
                    <a:pt x="14984" y="59745"/>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2449;p58">
              <a:extLst>
                <a:ext uri="{FF2B5EF4-FFF2-40B4-BE49-F238E27FC236}">
                  <a16:creationId xmlns:a16="http://schemas.microsoft.com/office/drawing/2014/main" id="{6904048E-FA92-4430-8541-F9DFBFB64D1F}"/>
                </a:ext>
              </a:extLst>
            </p:cNvPr>
            <p:cNvSpPr/>
            <p:nvPr/>
          </p:nvSpPr>
          <p:spPr>
            <a:xfrm>
              <a:off x="2379975" y="523350"/>
              <a:ext cx="261875" cy="90425"/>
            </a:xfrm>
            <a:custGeom>
              <a:avLst/>
              <a:gdLst/>
              <a:ahLst/>
              <a:cxnLst/>
              <a:rect l="l" t="t" r="r" b="b"/>
              <a:pathLst>
                <a:path w="10475" h="3617" extrusionOk="0">
                  <a:moveTo>
                    <a:pt x="10474" y="110"/>
                  </a:moveTo>
                  <a:cubicBezTo>
                    <a:pt x="10252" y="270"/>
                    <a:pt x="10089" y="418"/>
                    <a:pt x="9901" y="519"/>
                  </a:cubicBezTo>
                  <a:cubicBezTo>
                    <a:pt x="9127" y="934"/>
                    <a:pt x="8342" y="1330"/>
                    <a:pt x="7564" y="1741"/>
                  </a:cubicBezTo>
                  <a:cubicBezTo>
                    <a:pt x="6822" y="2132"/>
                    <a:pt x="6039" y="2366"/>
                    <a:pt x="5218" y="2557"/>
                  </a:cubicBezTo>
                  <a:cubicBezTo>
                    <a:pt x="4097" y="2817"/>
                    <a:pt x="3028" y="3286"/>
                    <a:pt x="1876" y="3467"/>
                  </a:cubicBezTo>
                  <a:cubicBezTo>
                    <a:pt x="998" y="3604"/>
                    <a:pt x="902" y="3617"/>
                    <a:pt x="29" y="3352"/>
                  </a:cubicBezTo>
                  <a:cubicBezTo>
                    <a:pt x="1" y="3102"/>
                    <a:pt x="182" y="3045"/>
                    <a:pt x="363" y="3013"/>
                  </a:cubicBezTo>
                  <a:cubicBezTo>
                    <a:pt x="1732" y="2779"/>
                    <a:pt x="3063" y="2381"/>
                    <a:pt x="4410" y="2079"/>
                  </a:cubicBezTo>
                  <a:cubicBezTo>
                    <a:pt x="6421" y="1628"/>
                    <a:pt x="8275" y="833"/>
                    <a:pt x="10140" y="28"/>
                  </a:cubicBezTo>
                  <a:cubicBezTo>
                    <a:pt x="10202" y="1"/>
                    <a:pt x="10303" y="65"/>
                    <a:pt x="10474" y="110"/>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2450;p58">
              <a:extLst>
                <a:ext uri="{FF2B5EF4-FFF2-40B4-BE49-F238E27FC236}">
                  <a16:creationId xmlns:a16="http://schemas.microsoft.com/office/drawing/2014/main" id="{9231626F-9FEB-4622-BE9B-F6B36B99FBA6}"/>
                </a:ext>
              </a:extLst>
            </p:cNvPr>
            <p:cNvSpPr/>
            <p:nvPr/>
          </p:nvSpPr>
          <p:spPr>
            <a:xfrm>
              <a:off x="2263575" y="652950"/>
              <a:ext cx="236975" cy="65475"/>
            </a:xfrm>
            <a:custGeom>
              <a:avLst/>
              <a:gdLst/>
              <a:ahLst/>
              <a:cxnLst/>
              <a:rect l="l" t="t" r="r" b="b"/>
              <a:pathLst>
                <a:path w="9479" h="2619" extrusionOk="0">
                  <a:moveTo>
                    <a:pt x="12" y="2046"/>
                  </a:moveTo>
                  <a:cubicBezTo>
                    <a:pt x="261" y="2005"/>
                    <a:pt x="510" y="1934"/>
                    <a:pt x="761" y="1929"/>
                  </a:cubicBezTo>
                  <a:cubicBezTo>
                    <a:pt x="2548" y="1895"/>
                    <a:pt x="4256" y="1504"/>
                    <a:pt x="5884" y="786"/>
                  </a:cubicBezTo>
                  <a:cubicBezTo>
                    <a:pt x="7004" y="292"/>
                    <a:pt x="8186" y="127"/>
                    <a:pt x="9383" y="3"/>
                  </a:cubicBezTo>
                  <a:cubicBezTo>
                    <a:pt x="9407" y="1"/>
                    <a:pt x="9439" y="60"/>
                    <a:pt x="9478" y="103"/>
                  </a:cubicBezTo>
                  <a:cubicBezTo>
                    <a:pt x="9173" y="484"/>
                    <a:pt x="8722" y="573"/>
                    <a:pt x="8289" y="711"/>
                  </a:cubicBezTo>
                  <a:cubicBezTo>
                    <a:pt x="7542" y="949"/>
                    <a:pt x="6799" y="1203"/>
                    <a:pt x="6059" y="1465"/>
                  </a:cubicBezTo>
                  <a:cubicBezTo>
                    <a:pt x="4301" y="2083"/>
                    <a:pt x="2531" y="2619"/>
                    <a:pt x="630" y="2361"/>
                  </a:cubicBezTo>
                  <a:cubicBezTo>
                    <a:pt x="417" y="2332"/>
                    <a:pt x="210" y="2258"/>
                    <a:pt x="0" y="2204"/>
                  </a:cubicBezTo>
                  <a:cubicBezTo>
                    <a:pt x="4" y="2151"/>
                    <a:pt x="7" y="2099"/>
                    <a:pt x="12" y="2046"/>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2451;p58">
              <a:extLst>
                <a:ext uri="{FF2B5EF4-FFF2-40B4-BE49-F238E27FC236}">
                  <a16:creationId xmlns:a16="http://schemas.microsoft.com/office/drawing/2014/main" id="{7F2A9DBE-CFE4-486B-8E4F-C6965DE7C16A}"/>
                </a:ext>
              </a:extLst>
            </p:cNvPr>
            <p:cNvSpPr/>
            <p:nvPr/>
          </p:nvSpPr>
          <p:spPr>
            <a:xfrm>
              <a:off x="2845725" y="718450"/>
              <a:ext cx="34175" cy="55575"/>
            </a:xfrm>
            <a:custGeom>
              <a:avLst/>
              <a:gdLst/>
              <a:ahLst/>
              <a:cxnLst/>
              <a:rect l="l" t="t" r="r" b="b"/>
              <a:pathLst>
                <a:path w="1367" h="2223" extrusionOk="0">
                  <a:moveTo>
                    <a:pt x="1366" y="2223"/>
                  </a:moveTo>
                  <a:cubicBezTo>
                    <a:pt x="985" y="2016"/>
                    <a:pt x="774" y="1973"/>
                    <a:pt x="698" y="1848"/>
                  </a:cubicBezTo>
                  <a:cubicBezTo>
                    <a:pt x="364" y="1305"/>
                    <a:pt x="108" y="725"/>
                    <a:pt x="1" y="0"/>
                  </a:cubicBezTo>
                  <a:cubicBezTo>
                    <a:pt x="793" y="539"/>
                    <a:pt x="793" y="539"/>
                    <a:pt x="1366" y="2223"/>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2452;p58">
              <a:extLst>
                <a:ext uri="{FF2B5EF4-FFF2-40B4-BE49-F238E27FC236}">
                  <a16:creationId xmlns:a16="http://schemas.microsoft.com/office/drawing/2014/main" id="{D9C34DF7-3137-4655-B1A7-D2CFE6C13220}"/>
                </a:ext>
              </a:extLst>
            </p:cNvPr>
            <p:cNvSpPr/>
            <p:nvPr/>
          </p:nvSpPr>
          <p:spPr>
            <a:xfrm>
              <a:off x="2805775" y="729250"/>
              <a:ext cx="34100" cy="51700"/>
            </a:xfrm>
            <a:custGeom>
              <a:avLst/>
              <a:gdLst/>
              <a:ahLst/>
              <a:cxnLst/>
              <a:rect l="l" t="t" r="r" b="b"/>
              <a:pathLst>
                <a:path w="1364" h="2068" extrusionOk="0">
                  <a:moveTo>
                    <a:pt x="1294" y="2067"/>
                  </a:moveTo>
                  <a:cubicBezTo>
                    <a:pt x="532" y="1400"/>
                    <a:pt x="385" y="759"/>
                    <a:pt x="1" y="287"/>
                  </a:cubicBezTo>
                  <a:cubicBezTo>
                    <a:pt x="288" y="1"/>
                    <a:pt x="495" y="123"/>
                    <a:pt x="644" y="297"/>
                  </a:cubicBezTo>
                  <a:cubicBezTo>
                    <a:pt x="881" y="571"/>
                    <a:pt x="1116" y="861"/>
                    <a:pt x="1278" y="1182"/>
                  </a:cubicBezTo>
                  <a:cubicBezTo>
                    <a:pt x="1363" y="1347"/>
                    <a:pt x="1294" y="1593"/>
                    <a:pt x="1294" y="2067"/>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2453;p58">
              <a:extLst>
                <a:ext uri="{FF2B5EF4-FFF2-40B4-BE49-F238E27FC236}">
                  <a16:creationId xmlns:a16="http://schemas.microsoft.com/office/drawing/2014/main" id="{8E8BA380-EEF6-44D5-9D59-9C484CE18DD5}"/>
                </a:ext>
              </a:extLst>
            </p:cNvPr>
            <p:cNvSpPr/>
            <p:nvPr/>
          </p:nvSpPr>
          <p:spPr>
            <a:xfrm>
              <a:off x="2417625" y="1113275"/>
              <a:ext cx="241775" cy="171850"/>
            </a:xfrm>
            <a:custGeom>
              <a:avLst/>
              <a:gdLst/>
              <a:ahLst/>
              <a:cxnLst/>
              <a:rect l="l" t="t" r="r" b="b"/>
              <a:pathLst>
                <a:path w="9671" h="6874" extrusionOk="0">
                  <a:moveTo>
                    <a:pt x="1" y="2043"/>
                  </a:moveTo>
                  <a:cubicBezTo>
                    <a:pt x="397" y="1826"/>
                    <a:pt x="621" y="1639"/>
                    <a:pt x="878" y="1572"/>
                  </a:cubicBezTo>
                  <a:cubicBezTo>
                    <a:pt x="2806" y="1077"/>
                    <a:pt x="4730" y="562"/>
                    <a:pt x="6676" y="151"/>
                  </a:cubicBezTo>
                  <a:cubicBezTo>
                    <a:pt x="7386" y="0"/>
                    <a:pt x="8154" y="91"/>
                    <a:pt x="8895" y="117"/>
                  </a:cubicBezTo>
                  <a:cubicBezTo>
                    <a:pt x="9327" y="132"/>
                    <a:pt x="9548" y="380"/>
                    <a:pt x="9571" y="846"/>
                  </a:cubicBezTo>
                  <a:cubicBezTo>
                    <a:pt x="9605" y="1491"/>
                    <a:pt x="9670" y="2141"/>
                    <a:pt x="9410" y="2769"/>
                  </a:cubicBezTo>
                  <a:cubicBezTo>
                    <a:pt x="9303" y="3026"/>
                    <a:pt x="9236" y="3299"/>
                    <a:pt x="9209" y="3576"/>
                  </a:cubicBezTo>
                  <a:cubicBezTo>
                    <a:pt x="9106" y="4673"/>
                    <a:pt x="8452" y="5435"/>
                    <a:pt x="7703" y="6148"/>
                  </a:cubicBezTo>
                  <a:cubicBezTo>
                    <a:pt x="7248" y="6582"/>
                    <a:pt x="6721" y="6831"/>
                    <a:pt x="6083" y="6820"/>
                  </a:cubicBezTo>
                  <a:cubicBezTo>
                    <a:pt x="5619" y="6810"/>
                    <a:pt x="5152" y="6771"/>
                    <a:pt x="4691" y="6805"/>
                  </a:cubicBezTo>
                  <a:cubicBezTo>
                    <a:pt x="3733" y="6874"/>
                    <a:pt x="3010" y="6506"/>
                    <a:pt x="2373" y="5799"/>
                  </a:cubicBezTo>
                  <a:cubicBezTo>
                    <a:pt x="1635" y="4978"/>
                    <a:pt x="942" y="4130"/>
                    <a:pt x="390" y="3176"/>
                  </a:cubicBezTo>
                  <a:cubicBezTo>
                    <a:pt x="214" y="2869"/>
                    <a:pt x="151" y="2495"/>
                    <a:pt x="1" y="2043"/>
                  </a:cubicBezTo>
                  <a:close/>
                  <a:moveTo>
                    <a:pt x="1533" y="2479"/>
                  </a:moveTo>
                  <a:cubicBezTo>
                    <a:pt x="1757" y="3720"/>
                    <a:pt x="2404" y="4600"/>
                    <a:pt x="3362" y="5352"/>
                  </a:cubicBezTo>
                  <a:cubicBezTo>
                    <a:pt x="3963" y="5824"/>
                    <a:pt x="4548" y="5984"/>
                    <a:pt x="5269" y="5957"/>
                  </a:cubicBezTo>
                  <a:cubicBezTo>
                    <a:pt x="5837" y="5934"/>
                    <a:pt x="6373" y="5875"/>
                    <a:pt x="6840" y="5516"/>
                  </a:cubicBezTo>
                  <a:cubicBezTo>
                    <a:pt x="8042" y="4593"/>
                    <a:pt x="8683" y="2603"/>
                    <a:pt x="8255" y="999"/>
                  </a:cubicBezTo>
                  <a:cubicBezTo>
                    <a:pt x="7679" y="922"/>
                    <a:pt x="7102" y="915"/>
                    <a:pt x="6502" y="1057"/>
                  </a:cubicBezTo>
                  <a:cubicBezTo>
                    <a:pt x="5332" y="1331"/>
                    <a:pt x="4148" y="1543"/>
                    <a:pt x="2970" y="1783"/>
                  </a:cubicBezTo>
                  <a:cubicBezTo>
                    <a:pt x="2469" y="1886"/>
                    <a:pt x="1971" y="1999"/>
                    <a:pt x="1533" y="2479"/>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2454;p58">
              <a:extLst>
                <a:ext uri="{FF2B5EF4-FFF2-40B4-BE49-F238E27FC236}">
                  <a16:creationId xmlns:a16="http://schemas.microsoft.com/office/drawing/2014/main" id="{764BAA1A-3596-4166-80D6-682BDAF26C96}"/>
                </a:ext>
              </a:extLst>
            </p:cNvPr>
            <p:cNvSpPr/>
            <p:nvPr/>
          </p:nvSpPr>
          <p:spPr>
            <a:xfrm>
              <a:off x="2429075" y="892250"/>
              <a:ext cx="80075" cy="201750"/>
            </a:xfrm>
            <a:custGeom>
              <a:avLst/>
              <a:gdLst/>
              <a:ahLst/>
              <a:cxnLst/>
              <a:rect l="l" t="t" r="r" b="b"/>
              <a:pathLst>
                <a:path w="3203" h="8070" extrusionOk="0">
                  <a:moveTo>
                    <a:pt x="3203" y="7362"/>
                  </a:moveTo>
                  <a:cubicBezTo>
                    <a:pt x="3009" y="7554"/>
                    <a:pt x="2906" y="7730"/>
                    <a:pt x="2758" y="7790"/>
                  </a:cubicBezTo>
                  <a:cubicBezTo>
                    <a:pt x="2181" y="8026"/>
                    <a:pt x="1603" y="8069"/>
                    <a:pt x="998" y="7821"/>
                  </a:cubicBezTo>
                  <a:cubicBezTo>
                    <a:pt x="217" y="7502"/>
                    <a:pt x="0" y="7301"/>
                    <a:pt x="20" y="6506"/>
                  </a:cubicBezTo>
                  <a:cubicBezTo>
                    <a:pt x="42" y="5577"/>
                    <a:pt x="120" y="4648"/>
                    <a:pt x="206" y="3723"/>
                  </a:cubicBezTo>
                  <a:cubicBezTo>
                    <a:pt x="240" y="3356"/>
                    <a:pt x="343" y="2991"/>
                    <a:pt x="448" y="2635"/>
                  </a:cubicBezTo>
                  <a:cubicBezTo>
                    <a:pt x="677" y="1848"/>
                    <a:pt x="928" y="1066"/>
                    <a:pt x="1257" y="1"/>
                  </a:cubicBezTo>
                  <a:cubicBezTo>
                    <a:pt x="1391" y="997"/>
                    <a:pt x="1323" y="1680"/>
                    <a:pt x="1161" y="2356"/>
                  </a:cubicBezTo>
                  <a:cubicBezTo>
                    <a:pt x="819" y="3777"/>
                    <a:pt x="875" y="5204"/>
                    <a:pt x="1046" y="6617"/>
                  </a:cubicBezTo>
                  <a:cubicBezTo>
                    <a:pt x="1638" y="7162"/>
                    <a:pt x="2435" y="6913"/>
                    <a:pt x="3203" y="7362"/>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2455;p58">
              <a:extLst>
                <a:ext uri="{FF2B5EF4-FFF2-40B4-BE49-F238E27FC236}">
                  <a16:creationId xmlns:a16="http://schemas.microsoft.com/office/drawing/2014/main" id="{7F16B982-2D3F-4C1B-8983-DC5C90C8C743}"/>
                </a:ext>
              </a:extLst>
            </p:cNvPr>
            <p:cNvSpPr/>
            <p:nvPr/>
          </p:nvSpPr>
          <p:spPr>
            <a:xfrm>
              <a:off x="2622000" y="957750"/>
              <a:ext cx="55225" cy="53775"/>
            </a:xfrm>
            <a:custGeom>
              <a:avLst/>
              <a:gdLst/>
              <a:ahLst/>
              <a:cxnLst/>
              <a:rect l="l" t="t" r="r" b="b"/>
              <a:pathLst>
                <a:path w="2209" h="2151" extrusionOk="0">
                  <a:moveTo>
                    <a:pt x="1269" y="3"/>
                  </a:moveTo>
                  <a:cubicBezTo>
                    <a:pt x="1822" y="6"/>
                    <a:pt x="2202" y="325"/>
                    <a:pt x="2204" y="792"/>
                  </a:cubicBezTo>
                  <a:cubicBezTo>
                    <a:pt x="2209" y="1543"/>
                    <a:pt x="1735" y="2140"/>
                    <a:pt x="1128" y="2145"/>
                  </a:cubicBezTo>
                  <a:cubicBezTo>
                    <a:pt x="455" y="2150"/>
                    <a:pt x="0" y="1679"/>
                    <a:pt x="36" y="1015"/>
                  </a:cubicBezTo>
                  <a:cubicBezTo>
                    <a:pt x="71" y="381"/>
                    <a:pt x="533" y="0"/>
                    <a:pt x="1269" y="3"/>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2456;p58">
              <a:extLst>
                <a:ext uri="{FF2B5EF4-FFF2-40B4-BE49-F238E27FC236}">
                  <a16:creationId xmlns:a16="http://schemas.microsoft.com/office/drawing/2014/main" id="{8E7CF9CD-3139-49DE-A29A-B6063727E898}"/>
                </a:ext>
              </a:extLst>
            </p:cNvPr>
            <p:cNvSpPr/>
            <p:nvPr/>
          </p:nvSpPr>
          <p:spPr>
            <a:xfrm>
              <a:off x="2310600" y="958725"/>
              <a:ext cx="46750" cy="56050"/>
            </a:xfrm>
            <a:custGeom>
              <a:avLst/>
              <a:gdLst/>
              <a:ahLst/>
              <a:cxnLst/>
              <a:rect l="l" t="t" r="r" b="b"/>
              <a:pathLst>
                <a:path w="1870" h="2242" extrusionOk="0">
                  <a:moveTo>
                    <a:pt x="1861" y="1027"/>
                  </a:moveTo>
                  <a:cubicBezTo>
                    <a:pt x="1870" y="1784"/>
                    <a:pt x="1549" y="2242"/>
                    <a:pt x="1032" y="2203"/>
                  </a:cubicBezTo>
                  <a:cubicBezTo>
                    <a:pt x="512" y="2166"/>
                    <a:pt x="37" y="1640"/>
                    <a:pt x="20" y="1083"/>
                  </a:cubicBezTo>
                  <a:cubicBezTo>
                    <a:pt x="0" y="490"/>
                    <a:pt x="533" y="1"/>
                    <a:pt x="1193" y="3"/>
                  </a:cubicBezTo>
                  <a:cubicBezTo>
                    <a:pt x="1602" y="4"/>
                    <a:pt x="1852" y="388"/>
                    <a:pt x="1861" y="1027"/>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2457;p58">
              <a:extLst>
                <a:ext uri="{FF2B5EF4-FFF2-40B4-BE49-F238E27FC236}">
                  <a16:creationId xmlns:a16="http://schemas.microsoft.com/office/drawing/2014/main" id="{CE93CA14-EB89-4496-A68A-60DBF31FD1F5}"/>
                </a:ext>
              </a:extLst>
            </p:cNvPr>
            <p:cNvSpPr/>
            <p:nvPr/>
          </p:nvSpPr>
          <p:spPr>
            <a:xfrm>
              <a:off x="2592750" y="852775"/>
              <a:ext cx="91825" cy="23750"/>
            </a:xfrm>
            <a:custGeom>
              <a:avLst/>
              <a:gdLst/>
              <a:ahLst/>
              <a:cxnLst/>
              <a:rect l="l" t="t" r="r" b="b"/>
              <a:pathLst>
                <a:path w="3673" h="950" extrusionOk="0">
                  <a:moveTo>
                    <a:pt x="1" y="840"/>
                  </a:moveTo>
                  <a:cubicBezTo>
                    <a:pt x="131" y="631"/>
                    <a:pt x="208" y="343"/>
                    <a:pt x="353" y="303"/>
                  </a:cubicBezTo>
                  <a:cubicBezTo>
                    <a:pt x="1417" y="9"/>
                    <a:pt x="2495" y="0"/>
                    <a:pt x="3561" y="323"/>
                  </a:cubicBezTo>
                  <a:cubicBezTo>
                    <a:pt x="3616" y="340"/>
                    <a:pt x="3637" y="475"/>
                    <a:pt x="3673" y="555"/>
                  </a:cubicBezTo>
                  <a:cubicBezTo>
                    <a:pt x="2990" y="799"/>
                    <a:pt x="1157" y="949"/>
                    <a:pt x="1" y="84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2458;p58">
              <a:extLst>
                <a:ext uri="{FF2B5EF4-FFF2-40B4-BE49-F238E27FC236}">
                  <a16:creationId xmlns:a16="http://schemas.microsoft.com/office/drawing/2014/main" id="{D9EF768A-AFA7-4B83-841F-489099936208}"/>
                </a:ext>
              </a:extLst>
            </p:cNvPr>
            <p:cNvSpPr/>
            <p:nvPr/>
          </p:nvSpPr>
          <p:spPr>
            <a:xfrm>
              <a:off x="2290500" y="874400"/>
              <a:ext cx="73700" cy="24625"/>
            </a:xfrm>
            <a:custGeom>
              <a:avLst/>
              <a:gdLst/>
              <a:ahLst/>
              <a:cxnLst/>
              <a:rect l="l" t="t" r="r" b="b"/>
              <a:pathLst>
                <a:path w="2948" h="985" extrusionOk="0">
                  <a:moveTo>
                    <a:pt x="1389" y="18"/>
                  </a:moveTo>
                  <a:cubicBezTo>
                    <a:pt x="1931" y="0"/>
                    <a:pt x="2452" y="122"/>
                    <a:pt x="2877" y="514"/>
                  </a:cubicBezTo>
                  <a:cubicBezTo>
                    <a:pt x="2930" y="563"/>
                    <a:pt x="2948" y="689"/>
                    <a:pt x="2929" y="766"/>
                  </a:cubicBezTo>
                  <a:cubicBezTo>
                    <a:pt x="2909" y="842"/>
                    <a:pt x="2828" y="907"/>
                    <a:pt x="2761" y="961"/>
                  </a:cubicBezTo>
                  <a:cubicBezTo>
                    <a:pt x="2733" y="984"/>
                    <a:pt x="2670" y="979"/>
                    <a:pt x="2629" y="967"/>
                  </a:cubicBezTo>
                  <a:cubicBezTo>
                    <a:pt x="1833" y="748"/>
                    <a:pt x="1032" y="670"/>
                    <a:pt x="215" y="858"/>
                  </a:cubicBezTo>
                  <a:cubicBezTo>
                    <a:pt x="158" y="871"/>
                    <a:pt x="16" y="773"/>
                    <a:pt x="11" y="716"/>
                  </a:cubicBezTo>
                  <a:cubicBezTo>
                    <a:pt x="0" y="598"/>
                    <a:pt x="14" y="425"/>
                    <a:pt x="90" y="362"/>
                  </a:cubicBezTo>
                  <a:cubicBezTo>
                    <a:pt x="458" y="50"/>
                    <a:pt x="663" y="9"/>
                    <a:pt x="1389" y="18"/>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2459;p58">
              <a:extLst>
                <a:ext uri="{FF2B5EF4-FFF2-40B4-BE49-F238E27FC236}">
                  <a16:creationId xmlns:a16="http://schemas.microsoft.com/office/drawing/2014/main" id="{9E36A1F5-AFCA-4A18-99FC-03F688110A29}"/>
                </a:ext>
              </a:extLst>
            </p:cNvPr>
            <p:cNvSpPr/>
            <p:nvPr/>
          </p:nvSpPr>
          <p:spPr>
            <a:xfrm>
              <a:off x="2677675" y="2223900"/>
              <a:ext cx="104700" cy="88575"/>
            </a:xfrm>
            <a:custGeom>
              <a:avLst/>
              <a:gdLst/>
              <a:ahLst/>
              <a:cxnLst/>
              <a:rect l="l" t="t" r="r" b="b"/>
              <a:pathLst>
                <a:path w="4188" h="3543" extrusionOk="0">
                  <a:moveTo>
                    <a:pt x="1" y="11"/>
                  </a:moveTo>
                  <a:cubicBezTo>
                    <a:pt x="275" y="162"/>
                    <a:pt x="586" y="270"/>
                    <a:pt x="817" y="471"/>
                  </a:cubicBezTo>
                  <a:cubicBezTo>
                    <a:pt x="1373" y="955"/>
                    <a:pt x="1870" y="1509"/>
                    <a:pt x="2432" y="1986"/>
                  </a:cubicBezTo>
                  <a:cubicBezTo>
                    <a:pt x="2951" y="2424"/>
                    <a:pt x="3524" y="2798"/>
                    <a:pt x="4187" y="3286"/>
                  </a:cubicBezTo>
                  <a:cubicBezTo>
                    <a:pt x="3922" y="3396"/>
                    <a:pt x="3742" y="3543"/>
                    <a:pt x="3628" y="3503"/>
                  </a:cubicBezTo>
                  <a:cubicBezTo>
                    <a:pt x="3242" y="3367"/>
                    <a:pt x="2810" y="3239"/>
                    <a:pt x="2518" y="2974"/>
                  </a:cubicBezTo>
                  <a:cubicBezTo>
                    <a:pt x="1702" y="2234"/>
                    <a:pt x="935" y="1436"/>
                    <a:pt x="179" y="633"/>
                  </a:cubicBezTo>
                  <a:cubicBezTo>
                    <a:pt x="48" y="493"/>
                    <a:pt x="63" y="215"/>
                    <a:pt x="11" y="1"/>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2460;p58">
              <a:extLst>
                <a:ext uri="{FF2B5EF4-FFF2-40B4-BE49-F238E27FC236}">
                  <a16:creationId xmlns:a16="http://schemas.microsoft.com/office/drawing/2014/main" id="{8127F062-AB46-4FA8-882F-93AAD8CDD020}"/>
                </a:ext>
              </a:extLst>
            </p:cNvPr>
            <p:cNvSpPr/>
            <p:nvPr/>
          </p:nvSpPr>
          <p:spPr>
            <a:xfrm>
              <a:off x="2089750" y="3094025"/>
              <a:ext cx="928000" cy="553325"/>
            </a:xfrm>
            <a:custGeom>
              <a:avLst/>
              <a:gdLst/>
              <a:ahLst/>
              <a:cxnLst/>
              <a:rect l="l" t="t" r="r" b="b"/>
              <a:pathLst>
                <a:path w="37120" h="22133" extrusionOk="0">
                  <a:moveTo>
                    <a:pt x="3112" y="22032"/>
                  </a:moveTo>
                  <a:cubicBezTo>
                    <a:pt x="2517" y="22133"/>
                    <a:pt x="2212" y="21953"/>
                    <a:pt x="2029" y="21561"/>
                  </a:cubicBezTo>
                  <a:cubicBezTo>
                    <a:pt x="1502" y="20437"/>
                    <a:pt x="982" y="19309"/>
                    <a:pt x="455" y="18184"/>
                  </a:cubicBezTo>
                  <a:cubicBezTo>
                    <a:pt x="147" y="17533"/>
                    <a:pt x="1" y="16818"/>
                    <a:pt x="28" y="16097"/>
                  </a:cubicBezTo>
                  <a:cubicBezTo>
                    <a:pt x="57" y="15142"/>
                    <a:pt x="35" y="14185"/>
                    <a:pt x="74" y="13231"/>
                  </a:cubicBezTo>
                  <a:cubicBezTo>
                    <a:pt x="88" y="12905"/>
                    <a:pt x="201" y="12578"/>
                    <a:pt x="304" y="12264"/>
                  </a:cubicBezTo>
                  <a:cubicBezTo>
                    <a:pt x="545" y="11537"/>
                    <a:pt x="824" y="10825"/>
                    <a:pt x="1052" y="10096"/>
                  </a:cubicBezTo>
                  <a:cubicBezTo>
                    <a:pt x="1192" y="9644"/>
                    <a:pt x="1304" y="9177"/>
                    <a:pt x="1358" y="8710"/>
                  </a:cubicBezTo>
                  <a:cubicBezTo>
                    <a:pt x="1446" y="7957"/>
                    <a:pt x="1742" y="7340"/>
                    <a:pt x="2356" y="6887"/>
                  </a:cubicBezTo>
                  <a:cubicBezTo>
                    <a:pt x="2934" y="6461"/>
                    <a:pt x="3500" y="6018"/>
                    <a:pt x="4098" y="5624"/>
                  </a:cubicBezTo>
                  <a:cubicBezTo>
                    <a:pt x="4819" y="5148"/>
                    <a:pt x="5165" y="4558"/>
                    <a:pt x="4887" y="3682"/>
                  </a:cubicBezTo>
                  <a:cubicBezTo>
                    <a:pt x="4556" y="2645"/>
                    <a:pt x="5028" y="1903"/>
                    <a:pt x="5858" y="1372"/>
                  </a:cubicBezTo>
                  <a:cubicBezTo>
                    <a:pt x="6336" y="1067"/>
                    <a:pt x="6872" y="776"/>
                    <a:pt x="7419" y="672"/>
                  </a:cubicBezTo>
                  <a:cubicBezTo>
                    <a:pt x="8822" y="406"/>
                    <a:pt x="10244" y="230"/>
                    <a:pt x="11663" y="53"/>
                  </a:cubicBezTo>
                  <a:cubicBezTo>
                    <a:pt x="12087" y="1"/>
                    <a:pt x="12524" y="46"/>
                    <a:pt x="12953" y="74"/>
                  </a:cubicBezTo>
                  <a:cubicBezTo>
                    <a:pt x="13715" y="125"/>
                    <a:pt x="14475" y="246"/>
                    <a:pt x="15236" y="252"/>
                  </a:cubicBezTo>
                  <a:cubicBezTo>
                    <a:pt x="17104" y="267"/>
                    <a:pt x="18940" y="525"/>
                    <a:pt x="20789" y="766"/>
                  </a:cubicBezTo>
                  <a:cubicBezTo>
                    <a:pt x="23696" y="1143"/>
                    <a:pt x="26611" y="1082"/>
                    <a:pt x="29480" y="346"/>
                  </a:cubicBezTo>
                  <a:cubicBezTo>
                    <a:pt x="29800" y="264"/>
                    <a:pt x="30135" y="209"/>
                    <a:pt x="30463" y="206"/>
                  </a:cubicBezTo>
                  <a:cubicBezTo>
                    <a:pt x="30892" y="201"/>
                    <a:pt x="31202" y="471"/>
                    <a:pt x="31229" y="904"/>
                  </a:cubicBezTo>
                  <a:cubicBezTo>
                    <a:pt x="31315" y="2243"/>
                    <a:pt x="31432" y="3594"/>
                    <a:pt x="30500" y="4743"/>
                  </a:cubicBezTo>
                  <a:cubicBezTo>
                    <a:pt x="30440" y="4817"/>
                    <a:pt x="30395" y="4903"/>
                    <a:pt x="30352" y="4988"/>
                  </a:cubicBezTo>
                  <a:cubicBezTo>
                    <a:pt x="30154" y="5382"/>
                    <a:pt x="30349" y="5781"/>
                    <a:pt x="30809" y="5819"/>
                  </a:cubicBezTo>
                  <a:cubicBezTo>
                    <a:pt x="31380" y="5867"/>
                    <a:pt x="31956" y="5849"/>
                    <a:pt x="32529" y="5862"/>
                  </a:cubicBezTo>
                  <a:cubicBezTo>
                    <a:pt x="32911" y="5870"/>
                    <a:pt x="33298" y="5848"/>
                    <a:pt x="33674" y="5899"/>
                  </a:cubicBezTo>
                  <a:cubicBezTo>
                    <a:pt x="34056" y="5949"/>
                    <a:pt x="34416" y="6091"/>
                    <a:pt x="34624" y="6550"/>
                  </a:cubicBezTo>
                  <a:cubicBezTo>
                    <a:pt x="34603" y="7004"/>
                    <a:pt x="34303" y="7377"/>
                    <a:pt x="34007" y="7749"/>
                  </a:cubicBezTo>
                  <a:cubicBezTo>
                    <a:pt x="33859" y="7936"/>
                    <a:pt x="33679" y="8097"/>
                    <a:pt x="33539" y="8291"/>
                  </a:cubicBezTo>
                  <a:cubicBezTo>
                    <a:pt x="33286" y="8644"/>
                    <a:pt x="33377" y="9064"/>
                    <a:pt x="33776" y="9251"/>
                  </a:cubicBezTo>
                  <a:cubicBezTo>
                    <a:pt x="34074" y="9389"/>
                    <a:pt x="34403" y="9474"/>
                    <a:pt x="34727" y="9541"/>
                  </a:cubicBezTo>
                  <a:cubicBezTo>
                    <a:pt x="35567" y="9716"/>
                    <a:pt x="36199" y="10206"/>
                    <a:pt x="36736" y="10841"/>
                  </a:cubicBezTo>
                  <a:cubicBezTo>
                    <a:pt x="37120" y="11294"/>
                    <a:pt x="37096" y="11708"/>
                    <a:pt x="36604" y="12062"/>
                  </a:cubicBezTo>
                  <a:cubicBezTo>
                    <a:pt x="35672" y="12730"/>
                    <a:pt x="34711" y="13360"/>
                    <a:pt x="33758" y="13999"/>
                  </a:cubicBezTo>
                  <a:cubicBezTo>
                    <a:pt x="33560" y="14132"/>
                    <a:pt x="33334" y="14221"/>
                    <a:pt x="33129" y="14346"/>
                  </a:cubicBezTo>
                  <a:cubicBezTo>
                    <a:pt x="32582" y="14681"/>
                    <a:pt x="32503" y="14862"/>
                    <a:pt x="32654" y="15535"/>
                  </a:cubicBezTo>
                  <a:cubicBezTo>
                    <a:pt x="32767" y="16044"/>
                    <a:pt x="32915" y="16547"/>
                    <a:pt x="33065" y="17116"/>
                  </a:cubicBezTo>
                  <a:cubicBezTo>
                    <a:pt x="32780" y="17201"/>
                    <a:pt x="32519" y="17343"/>
                    <a:pt x="32254" y="17352"/>
                  </a:cubicBezTo>
                  <a:cubicBezTo>
                    <a:pt x="30285" y="17423"/>
                    <a:pt x="28312" y="17422"/>
                    <a:pt x="26468" y="16613"/>
                  </a:cubicBezTo>
                  <a:cubicBezTo>
                    <a:pt x="25562" y="16215"/>
                    <a:pt x="24603" y="16207"/>
                    <a:pt x="23670" y="16077"/>
                  </a:cubicBezTo>
                  <a:cubicBezTo>
                    <a:pt x="22234" y="15880"/>
                    <a:pt x="20874" y="15465"/>
                    <a:pt x="19515" y="15003"/>
                  </a:cubicBezTo>
                  <a:cubicBezTo>
                    <a:pt x="18748" y="14743"/>
                    <a:pt x="17964" y="14538"/>
                    <a:pt x="17194" y="14283"/>
                  </a:cubicBezTo>
                  <a:cubicBezTo>
                    <a:pt x="16743" y="14134"/>
                    <a:pt x="16296" y="13963"/>
                    <a:pt x="15868" y="13757"/>
                  </a:cubicBezTo>
                  <a:cubicBezTo>
                    <a:pt x="15001" y="13343"/>
                    <a:pt x="14099" y="13076"/>
                    <a:pt x="13205" y="12928"/>
                  </a:cubicBezTo>
                  <a:cubicBezTo>
                    <a:pt x="12722" y="13226"/>
                    <a:pt x="13192" y="13835"/>
                    <a:pt x="12682" y="14081"/>
                  </a:cubicBezTo>
                  <a:cubicBezTo>
                    <a:pt x="12344" y="14245"/>
                    <a:pt x="12075" y="14553"/>
                    <a:pt x="11738" y="14723"/>
                  </a:cubicBezTo>
                  <a:cubicBezTo>
                    <a:pt x="10372" y="15405"/>
                    <a:pt x="8952" y="15991"/>
                    <a:pt x="7627" y="16744"/>
                  </a:cubicBezTo>
                  <a:cubicBezTo>
                    <a:pt x="6384" y="17453"/>
                    <a:pt x="5197" y="18256"/>
                    <a:pt x="4076" y="19146"/>
                  </a:cubicBezTo>
                  <a:cubicBezTo>
                    <a:pt x="3502" y="19601"/>
                    <a:pt x="3039" y="20268"/>
                    <a:pt x="3152" y="21134"/>
                  </a:cubicBezTo>
                  <a:cubicBezTo>
                    <a:pt x="3187" y="21410"/>
                    <a:pt x="3129" y="21698"/>
                    <a:pt x="3112" y="22032"/>
                  </a:cubicBezTo>
                  <a:close/>
                  <a:moveTo>
                    <a:pt x="12382" y="5422"/>
                  </a:moveTo>
                  <a:cubicBezTo>
                    <a:pt x="12329" y="5516"/>
                    <a:pt x="12277" y="5612"/>
                    <a:pt x="12225" y="5706"/>
                  </a:cubicBezTo>
                  <a:cubicBezTo>
                    <a:pt x="14036" y="6523"/>
                    <a:pt x="15639" y="7796"/>
                    <a:pt x="17700" y="8071"/>
                  </a:cubicBezTo>
                  <a:cubicBezTo>
                    <a:pt x="17934" y="8103"/>
                    <a:pt x="18155" y="8218"/>
                    <a:pt x="18386" y="8279"/>
                  </a:cubicBezTo>
                  <a:cubicBezTo>
                    <a:pt x="19399" y="8550"/>
                    <a:pt x="20409" y="8844"/>
                    <a:pt x="21434" y="9069"/>
                  </a:cubicBezTo>
                  <a:cubicBezTo>
                    <a:pt x="21843" y="9159"/>
                    <a:pt x="22289" y="9117"/>
                    <a:pt x="22714" y="9086"/>
                  </a:cubicBezTo>
                  <a:cubicBezTo>
                    <a:pt x="22832" y="9077"/>
                    <a:pt x="22937" y="8889"/>
                    <a:pt x="23138" y="8696"/>
                  </a:cubicBezTo>
                  <a:cubicBezTo>
                    <a:pt x="21364" y="8298"/>
                    <a:pt x="19744" y="7900"/>
                    <a:pt x="18131" y="7495"/>
                  </a:cubicBezTo>
                  <a:cubicBezTo>
                    <a:pt x="16444" y="7070"/>
                    <a:pt x="14853" y="6472"/>
                    <a:pt x="13280" y="5776"/>
                  </a:cubicBezTo>
                  <a:cubicBezTo>
                    <a:pt x="12987" y="5647"/>
                    <a:pt x="12682" y="5540"/>
                    <a:pt x="12382" y="5422"/>
                  </a:cubicBezTo>
                  <a:close/>
                  <a:moveTo>
                    <a:pt x="27874" y="13126"/>
                  </a:moveTo>
                  <a:cubicBezTo>
                    <a:pt x="27246" y="12753"/>
                    <a:pt x="27246" y="12740"/>
                    <a:pt x="26795" y="12733"/>
                  </a:cubicBezTo>
                  <a:cubicBezTo>
                    <a:pt x="25005" y="12707"/>
                    <a:pt x="23299" y="12297"/>
                    <a:pt x="21670" y="11564"/>
                  </a:cubicBezTo>
                  <a:cubicBezTo>
                    <a:pt x="20529" y="11053"/>
                    <a:pt x="19311" y="10930"/>
                    <a:pt x="17944" y="10723"/>
                  </a:cubicBezTo>
                  <a:cubicBezTo>
                    <a:pt x="18332" y="11277"/>
                    <a:pt x="18779" y="11386"/>
                    <a:pt x="19232" y="11504"/>
                  </a:cubicBezTo>
                  <a:cubicBezTo>
                    <a:pt x="19784" y="11651"/>
                    <a:pt x="20355" y="11768"/>
                    <a:pt x="20867" y="12007"/>
                  </a:cubicBezTo>
                  <a:cubicBezTo>
                    <a:pt x="22002" y="12536"/>
                    <a:pt x="23202" y="12836"/>
                    <a:pt x="24409" y="13115"/>
                  </a:cubicBezTo>
                  <a:cubicBezTo>
                    <a:pt x="25533" y="13374"/>
                    <a:pt x="26664" y="13262"/>
                    <a:pt x="27874" y="13126"/>
                  </a:cubicBezTo>
                  <a:close/>
                  <a:moveTo>
                    <a:pt x="3711" y="13604"/>
                  </a:moveTo>
                  <a:cubicBezTo>
                    <a:pt x="2962" y="13919"/>
                    <a:pt x="2832" y="14639"/>
                    <a:pt x="2555" y="15257"/>
                  </a:cubicBezTo>
                  <a:cubicBezTo>
                    <a:pt x="2518" y="15342"/>
                    <a:pt x="2628" y="15490"/>
                    <a:pt x="2683" y="15646"/>
                  </a:cubicBezTo>
                  <a:cubicBezTo>
                    <a:pt x="3569" y="15219"/>
                    <a:pt x="3500" y="14343"/>
                    <a:pt x="3711" y="13604"/>
                  </a:cubicBezTo>
                  <a:close/>
                  <a:moveTo>
                    <a:pt x="4359" y="15861"/>
                  </a:moveTo>
                  <a:cubicBezTo>
                    <a:pt x="5253" y="14715"/>
                    <a:pt x="5253" y="14711"/>
                    <a:pt x="5245" y="14010"/>
                  </a:cubicBezTo>
                  <a:cubicBezTo>
                    <a:pt x="4561" y="14275"/>
                    <a:pt x="4231" y="14810"/>
                    <a:pt x="4067" y="15456"/>
                  </a:cubicBezTo>
                  <a:cubicBezTo>
                    <a:pt x="4042" y="15555"/>
                    <a:pt x="4248" y="15712"/>
                    <a:pt x="4359" y="15861"/>
                  </a:cubicBezTo>
                  <a:close/>
                </a:path>
              </a:pathLst>
            </a:custGeom>
            <a:solidFill>
              <a:srgbClr val="B67C4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2461;p58">
              <a:extLst>
                <a:ext uri="{FF2B5EF4-FFF2-40B4-BE49-F238E27FC236}">
                  <a16:creationId xmlns:a16="http://schemas.microsoft.com/office/drawing/2014/main" id="{E353CF1D-83D6-4416-8D33-490C9399B021}"/>
                </a:ext>
              </a:extLst>
            </p:cNvPr>
            <p:cNvSpPr/>
            <p:nvPr/>
          </p:nvSpPr>
          <p:spPr>
            <a:xfrm>
              <a:off x="2186650" y="3448425"/>
              <a:ext cx="641275" cy="385325"/>
            </a:xfrm>
            <a:custGeom>
              <a:avLst/>
              <a:gdLst/>
              <a:ahLst/>
              <a:cxnLst/>
              <a:rect l="l" t="t" r="r" b="b"/>
              <a:pathLst>
                <a:path w="25651" h="15413" extrusionOk="0">
                  <a:moveTo>
                    <a:pt x="10087" y="1"/>
                  </a:moveTo>
                  <a:cubicBezTo>
                    <a:pt x="11473" y="395"/>
                    <a:pt x="12752" y="766"/>
                    <a:pt x="14035" y="1125"/>
                  </a:cubicBezTo>
                  <a:cubicBezTo>
                    <a:pt x="16152" y="1716"/>
                    <a:pt x="18261" y="2338"/>
                    <a:pt x="20391" y="2874"/>
                  </a:cubicBezTo>
                  <a:cubicBezTo>
                    <a:pt x="21686" y="3198"/>
                    <a:pt x="23017" y="3379"/>
                    <a:pt x="24331" y="3628"/>
                  </a:cubicBezTo>
                  <a:cubicBezTo>
                    <a:pt x="24658" y="3690"/>
                    <a:pt x="24981" y="3765"/>
                    <a:pt x="25397" y="3854"/>
                  </a:cubicBezTo>
                  <a:cubicBezTo>
                    <a:pt x="25477" y="4269"/>
                    <a:pt x="25622" y="4680"/>
                    <a:pt x="25626" y="5094"/>
                  </a:cubicBezTo>
                  <a:cubicBezTo>
                    <a:pt x="25647" y="6623"/>
                    <a:pt x="25650" y="8153"/>
                    <a:pt x="25592" y="9680"/>
                  </a:cubicBezTo>
                  <a:cubicBezTo>
                    <a:pt x="25574" y="10137"/>
                    <a:pt x="25398" y="10616"/>
                    <a:pt x="25189" y="11032"/>
                  </a:cubicBezTo>
                  <a:cubicBezTo>
                    <a:pt x="24524" y="12356"/>
                    <a:pt x="23809" y="13654"/>
                    <a:pt x="23147" y="14898"/>
                  </a:cubicBezTo>
                  <a:cubicBezTo>
                    <a:pt x="22176" y="15347"/>
                    <a:pt x="21237" y="15396"/>
                    <a:pt x="20276" y="15383"/>
                  </a:cubicBezTo>
                  <a:cubicBezTo>
                    <a:pt x="18456" y="15360"/>
                    <a:pt x="16638" y="15382"/>
                    <a:pt x="14819" y="15380"/>
                  </a:cubicBezTo>
                  <a:cubicBezTo>
                    <a:pt x="13768" y="15380"/>
                    <a:pt x="12721" y="15413"/>
                    <a:pt x="11678" y="15168"/>
                  </a:cubicBezTo>
                  <a:cubicBezTo>
                    <a:pt x="11176" y="15048"/>
                    <a:pt x="10630" y="15126"/>
                    <a:pt x="10105" y="15100"/>
                  </a:cubicBezTo>
                  <a:cubicBezTo>
                    <a:pt x="8391" y="15015"/>
                    <a:pt x="6659" y="15358"/>
                    <a:pt x="4963" y="14878"/>
                  </a:cubicBezTo>
                  <a:cubicBezTo>
                    <a:pt x="4082" y="15246"/>
                    <a:pt x="3715" y="14604"/>
                    <a:pt x="3211" y="14073"/>
                  </a:cubicBezTo>
                  <a:cubicBezTo>
                    <a:pt x="2151" y="12956"/>
                    <a:pt x="1286" y="11706"/>
                    <a:pt x="448" y="10427"/>
                  </a:cubicBezTo>
                  <a:cubicBezTo>
                    <a:pt x="145" y="9962"/>
                    <a:pt x="1" y="9486"/>
                    <a:pt x="82" y="8935"/>
                  </a:cubicBezTo>
                  <a:cubicBezTo>
                    <a:pt x="119" y="8700"/>
                    <a:pt x="134" y="8460"/>
                    <a:pt x="145" y="8221"/>
                  </a:cubicBezTo>
                  <a:cubicBezTo>
                    <a:pt x="220" y="6494"/>
                    <a:pt x="1078" y="5271"/>
                    <a:pt x="2537" y="4399"/>
                  </a:cubicBezTo>
                  <a:cubicBezTo>
                    <a:pt x="3357" y="3908"/>
                    <a:pt x="4151" y="3392"/>
                    <a:pt x="5038" y="3007"/>
                  </a:cubicBezTo>
                  <a:cubicBezTo>
                    <a:pt x="6220" y="2494"/>
                    <a:pt x="7362" y="1883"/>
                    <a:pt x="8478" y="1237"/>
                  </a:cubicBezTo>
                  <a:cubicBezTo>
                    <a:pt x="9089" y="883"/>
                    <a:pt x="9610" y="373"/>
                    <a:pt x="10087" y="1"/>
                  </a:cubicBezTo>
                  <a:close/>
                  <a:moveTo>
                    <a:pt x="13886" y="13976"/>
                  </a:moveTo>
                  <a:cubicBezTo>
                    <a:pt x="13983" y="14151"/>
                    <a:pt x="14031" y="14376"/>
                    <a:pt x="14153" y="14433"/>
                  </a:cubicBezTo>
                  <a:cubicBezTo>
                    <a:pt x="14940" y="14791"/>
                    <a:pt x="15729" y="14751"/>
                    <a:pt x="16494" y="14342"/>
                  </a:cubicBezTo>
                  <a:cubicBezTo>
                    <a:pt x="16858" y="14147"/>
                    <a:pt x="17066" y="13853"/>
                    <a:pt x="17074" y="13426"/>
                  </a:cubicBezTo>
                  <a:cubicBezTo>
                    <a:pt x="17100" y="11988"/>
                    <a:pt x="17045" y="10559"/>
                    <a:pt x="16650" y="9164"/>
                  </a:cubicBezTo>
                  <a:cubicBezTo>
                    <a:pt x="16455" y="8476"/>
                    <a:pt x="16256" y="7788"/>
                    <a:pt x="16042" y="7107"/>
                  </a:cubicBezTo>
                  <a:cubicBezTo>
                    <a:pt x="15989" y="6936"/>
                    <a:pt x="15876" y="6783"/>
                    <a:pt x="15688" y="6428"/>
                  </a:cubicBezTo>
                  <a:cubicBezTo>
                    <a:pt x="15608" y="7642"/>
                    <a:pt x="15852" y="8573"/>
                    <a:pt x="16032" y="9505"/>
                  </a:cubicBezTo>
                  <a:cubicBezTo>
                    <a:pt x="16278" y="10786"/>
                    <a:pt x="16210" y="12053"/>
                    <a:pt x="16047" y="13233"/>
                  </a:cubicBezTo>
                  <a:cubicBezTo>
                    <a:pt x="15423" y="13889"/>
                    <a:pt x="14581" y="13534"/>
                    <a:pt x="13886" y="13976"/>
                  </a:cubicBezTo>
                  <a:close/>
                  <a:moveTo>
                    <a:pt x="8057" y="9149"/>
                  </a:moveTo>
                  <a:cubicBezTo>
                    <a:pt x="7254" y="9046"/>
                    <a:pt x="6761" y="9566"/>
                    <a:pt x="6952" y="10334"/>
                  </a:cubicBezTo>
                  <a:cubicBezTo>
                    <a:pt x="7009" y="10558"/>
                    <a:pt x="7126" y="10771"/>
                    <a:pt x="7236" y="10978"/>
                  </a:cubicBezTo>
                  <a:cubicBezTo>
                    <a:pt x="7380" y="11252"/>
                    <a:pt x="7627" y="11364"/>
                    <a:pt x="7933" y="11380"/>
                  </a:cubicBezTo>
                  <a:cubicBezTo>
                    <a:pt x="8588" y="11412"/>
                    <a:pt x="9035" y="11042"/>
                    <a:pt x="9090" y="10412"/>
                  </a:cubicBezTo>
                  <a:cubicBezTo>
                    <a:pt x="9153" y="9713"/>
                    <a:pt x="8763" y="9239"/>
                    <a:pt x="8058" y="9149"/>
                  </a:cubicBezTo>
                  <a:close/>
                  <a:moveTo>
                    <a:pt x="20042" y="10298"/>
                  </a:moveTo>
                  <a:cubicBezTo>
                    <a:pt x="20051" y="10401"/>
                    <a:pt x="20051" y="10543"/>
                    <a:pt x="20080" y="10679"/>
                  </a:cubicBezTo>
                  <a:cubicBezTo>
                    <a:pt x="20150" y="11014"/>
                    <a:pt x="20278" y="11308"/>
                    <a:pt x="20655" y="11408"/>
                  </a:cubicBezTo>
                  <a:cubicBezTo>
                    <a:pt x="21009" y="11504"/>
                    <a:pt x="21302" y="11395"/>
                    <a:pt x="21567" y="11166"/>
                  </a:cubicBezTo>
                  <a:cubicBezTo>
                    <a:pt x="22159" y="10650"/>
                    <a:pt x="22089" y="9611"/>
                    <a:pt x="21286" y="9317"/>
                  </a:cubicBezTo>
                  <a:cubicBezTo>
                    <a:pt x="20620" y="9073"/>
                    <a:pt x="20170" y="9276"/>
                    <a:pt x="20068" y="9978"/>
                  </a:cubicBezTo>
                  <a:cubicBezTo>
                    <a:pt x="20054" y="10071"/>
                    <a:pt x="20053" y="10165"/>
                    <a:pt x="20042" y="10296"/>
                  </a:cubicBezTo>
                  <a:close/>
                  <a:moveTo>
                    <a:pt x="19745" y="6624"/>
                  </a:moveTo>
                  <a:cubicBezTo>
                    <a:pt x="19862" y="6673"/>
                    <a:pt x="19954" y="6751"/>
                    <a:pt x="20031" y="6738"/>
                  </a:cubicBezTo>
                  <a:cubicBezTo>
                    <a:pt x="20864" y="6603"/>
                    <a:pt x="21686" y="6338"/>
                    <a:pt x="22543" y="6621"/>
                  </a:cubicBezTo>
                  <a:cubicBezTo>
                    <a:pt x="22598" y="6639"/>
                    <a:pt x="22785" y="6457"/>
                    <a:pt x="22798" y="6352"/>
                  </a:cubicBezTo>
                  <a:cubicBezTo>
                    <a:pt x="22812" y="6245"/>
                    <a:pt x="22718" y="6070"/>
                    <a:pt x="22620" y="6013"/>
                  </a:cubicBezTo>
                  <a:cubicBezTo>
                    <a:pt x="21797" y="5517"/>
                    <a:pt x="20624" y="5616"/>
                    <a:pt x="19826" y="6250"/>
                  </a:cubicBezTo>
                  <a:cubicBezTo>
                    <a:pt x="19748" y="6313"/>
                    <a:pt x="19770" y="6500"/>
                    <a:pt x="19745" y="6624"/>
                  </a:cubicBezTo>
                  <a:close/>
                  <a:moveTo>
                    <a:pt x="6366" y="5527"/>
                  </a:moveTo>
                  <a:cubicBezTo>
                    <a:pt x="7724" y="5642"/>
                    <a:pt x="8889" y="5749"/>
                    <a:pt x="10056" y="5829"/>
                  </a:cubicBezTo>
                  <a:cubicBezTo>
                    <a:pt x="10142" y="5836"/>
                    <a:pt x="10262" y="5675"/>
                    <a:pt x="10324" y="5569"/>
                  </a:cubicBezTo>
                  <a:cubicBezTo>
                    <a:pt x="10351" y="5520"/>
                    <a:pt x="10293" y="5382"/>
                    <a:pt x="10234" y="5334"/>
                  </a:cubicBezTo>
                  <a:cubicBezTo>
                    <a:pt x="10090" y="5217"/>
                    <a:pt x="9924" y="5043"/>
                    <a:pt x="9765" y="5041"/>
                  </a:cubicBezTo>
                  <a:cubicBezTo>
                    <a:pt x="8812" y="5025"/>
                    <a:pt x="7859" y="5037"/>
                    <a:pt x="6906" y="5077"/>
                  </a:cubicBezTo>
                  <a:cubicBezTo>
                    <a:pt x="6771" y="5082"/>
                    <a:pt x="6644" y="5287"/>
                    <a:pt x="6366" y="5527"/>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2462;p58">
              <a:extLst>
                <a:ext uri="{FF2B5EF4-FFF2-40B4-BE49-F238E27FC236}">
                  <a16:creationId xmlns:a16="http://schemas.microsoft.com/office/drawing/2014/main" id="{2BF7073B-EBA3-46CE-A923-D4793F4DB4C0}"/>
                </a:ext>
              </a:extLst>
            </p:cNvPr>
            <p:cNvSpPr/>
            <p:nvPr/>
          </p:nvSpPr>
          <p:spPr>
            <a:xfrm>
              <a:off x="2315625" y="3840425"/>
              <a:ext cx="449100" cy="242950"/>
            </a:xfrm>
            <a:custGeom>
              <a:avLst/>
              <a:gdLst/>
              <a:ahLst/>
              <a:cxnLst/>
              <a:rect l="l" t="t" r="r" b="b"/>
              <a:pathLst>
                <a:path w="17964" h="9718" extrusionOk="0">
                  <a:moveTo>
                    <a:pt x="111" y="343"/>
                  </a:moveTo>
                  <a:cubicBezTo>
                    <a:pt x="651" y="1"/>
                    <a:pt x="1140" y="104"/>
                    <a:pt x="1609" y="108"/>
                  </a:cubicBezTo>
                  <a:cubicBezTo>
                    <a:pt x="2852" y="116"/>
                    <a:pt x="4093" y="147"/>
                    <a:pt x="5336" y="171"/>
                  </a:cubicBezTo>
                  <a:cubicBezTo>
                    <a:pt x="5623" y="176"/>
                    <a:pt x="5916" y="151"/>
                    <a:pt x="6194" y="209"/>
                  </a:cubicBezTo>
                  <a:cubicBezTo>
                    <a:pt x="7943" y="574"/>
                    <a:pt x="9714" y="467"/>
                    <a:pt x="11479" y="461"/>
                  </a:cubicBezTo>
                  <a:cubicBezTo>
                    <a:pt x="13244" y="454"/>
                    <a:pt x="15009" y="397"/>
                    <a:pt x="16774" y="352"/>
                  </a:cubicBezTo>
                  <a:cubicBezTo>
                    <a:pt x="17443" y="334"/>
                    <a:pt x="17964" y="803"/>
                    <a:pt x="17940" y="1496"/>
                  </a:cubicBezTo>
                  <a:cubicBezTo>
                    <a:pt x="17888" y="3088"/>
                    <a:pt x="17520" y="4626"/>
                    <a:pt x="16893" y="6075"/>
                  </a:cubicBezTo>
                  <a:cubicBezTo>
                    <a:pt x="16400" y="7216"/>
                    <a:pt x="15431" y="7926"/>
                    <a:pt x="14286" y="8393"/>
                  </a:cubicBezTo>
                  <a:cubicBezTo>
                    <a:pt x="12313" y="9200"/>
                    <a:pt x="10259" y="9567"/>
                    <a:pt x="8134" y="9563"/>
                  </a:cubicBezTo>
                  <a:cubicBezTo>
                    <a:pt x="7416" y="9563"/>
                    <a:pt x="6693" y="9506"/>
                    <a:pt x="5984" y="9575"/>
                  </a:cubicBezTo>
                  <a:cubicBezTo>
                    <a:pt x="4501" y="9718"/>
                    <a:pt x="3164" y="9292"/>
                    <a:pt x="1832" y="8716"/>
                  </a:cubicBezTo>
                  <a:cubicBezTo>
                    <a:pt x="1327" y="8497"/>
                    <a:pt x="951" y="8166"/>
                    <a:pt x="568" y="7810"/>
                  </a:cubicBezTo>
                  <a:cubicBezTo>
                    <a:pt x="274" y="7535"/>
                    <a:pt x="129" y="7193"/>
                    <a:pt x="97" y="6797"/>
                  </a:cubicBezTo>
                  <a:cubicBezTo>
                    <a:pt x="93" y="6749"/>
                    <a:pt x="87" y="6701"/>
                    <a:pt x="86" y="6654"/>
                  </a:cubicBezTo>
                  <a:cubicBezTo>
                    <a:pt x="56" y="4699"/>
                    <a:pt x="28" y="2744"/>
                    <a:pt x="3" y="789"/>
                  </a:cubicBezTo>
                  <a:cubicBezTo>
                    <a:pt x="1" y="651"/>
                    <a:pt x="67" y="514"/>
                    <a:pt x="111" y="343"/>
                  </a:cubicBezTo>
                  <a:close/>
                  <a:moveTo>
                    <a:pt x="13477" y="5201"/>
                  </a:moveTo>
                  <a:cubicBezTo>
                    <a:pt x="13114" y="5140"/>
                    <a:pt x="12751" y="5059"/>
                    <a:pt x="12385" y="5024"/>
                  </a:cubicBezTo>
                  <a:cubicBezTo>
                    <a:pt x="11816" y="4971"/>
                    <a:pt x="11244" y="4910"/>
                    <a:pt x="10676" y="4924"/>
                  </a:cubicBezTo>
                  <a:cubicBezTo>
                    <a:pt x="8528" y="4977"/>
                    <a:pt x="6393" y="4868"/>
                    <a:pt x="4282" y="4442"/>
                  </a:cubicBezTo>
                  <a:cubicBezTo>
                    <a:pt x="3819" y="4349"/>
                    <a:pt x="3350" y="4285"/>
                    <a:pt x="2887" y="4193"/>
                  </a:cubicBezTo>
                  <a:cubicBezTo>
                    <a:pt x="2731" y="4162"/>
                    <a:pt x="2563" y="3969"/>
                    <a:pt x="2437" y="4342"/>
                  </a:cubicBezTo>
                  <a:cubicBezTo>
                    <a:pt x="2687" y="4510"/>
                    <a:pt x="2934" y="4791"/>
                    <a:pt x="3225" y="4846"/>
                  </a:cubicBezTo>
                  <a:cubicBezTo>
                    <a:pt x="4626" y="5111"/>
                    <a:pt x="6033" y="5431"/>
                    <a:pt x="7451" y="5513"/>
                  </a:cubicBezTo>
                  <a:cubicBezTo>
                    <a:pt x="9443" y="5630"/>
                    <a:pt x="11447" y="5608"/>
                    <a:pt x="13477" y="5200"/>
                  </a:cubicBezTo>
                  <a:close/>
                  <a:moveTo>
                    <a:pt x="14704" y="2533"/>
                  </a:moveTo>
                  <a:cubicBezTo>
                    <a:pt x="14236" y="1809"/>
                    <a:pt x="13612" y="1791"/>
                    <a:pt x="12990" y="1793"/>
                  </a:cubicBezTo>
                  <a:cubicBezTo>
                    <a:pt x="10512" y="1797"/>
                    <a:pt x="8034" y="1806"/>
                    <a:pt x="5556" y="1822"/>
                  </a:cubicBezTo>
                  <a:cubicBezTo>
                    <a:pt x="5032" y="1825"/>
                    <a:pt x="4509" y="1861"/>
                    <a:pt x="3986" y="1911"/>
                  </a:cubicBezTo>
                  <a:cubicBezTo>
                    <a:pt x="3782" y="1930"/>
                    <a:pt x="3586" y="2032"/>
                    <a:pt x="3386" y="2096"/>
                  </a:cubicBezTo>
                  <a:cubicBezTo>
                    <a:pt x="3646" y="2255"/>
                    <a:pt x="3879" y="2291"/>
                    <a:pt x="4114" y="2294"/>
                  </a:cubicBezTo>
                  <a:cubicBezTo>
                    <a:pt x="5877" y="2319"/>
                    <a:pt x="7640" y="2325"/>
                    <a:pt x="9403" y="2361"/>
                  </a:cubicBezTo>
                  <a:cubicBezTo>
                    <a:pt x="11140" y="2396"/>
                    <a:pt x="12879" y="2219"/>
                    <a:pt x="14704" y="2532"/>
                  </a:cubicBezTo>
                  <a:close/>
                  <a:moveTo>
                    <a:pt x="4310" y="6957"/>
                  </a:moveTo>
                  <a:cubicBezTo>
                    <a:pt x="5182" y="7644"/>
                    <a:pt x="6245" y="8019"/>
                    <a:pt x="7402" y="8052"/>
                  </a:cubicBezTo>
                  <a:cubicBezTo>
                    <a:pt x="8545" y="8084"/>
                    <a:pt x="9687" y="8071"/>
                    <a:pt x="10831" y="8065"/>
                  </a:cubicBezTo>
                  <a:cubicBezTo>
                    <a:pt x="11449" y="8061"/>
                    <a:pt x="12067" y="8039"/>
                    <a:pt x="12683" y="8001"/>
                  </a:cubicBezTo>
                  <a:cubicBezTo>
                    <a:pt x="12774" y="7995"/>
                    <a:pt x="12857" y="7861"/>
                    <a:pt x="13065" y="7682"/>
                  </a:cubicBezTo>
                  <a:cubicBezTo>
                    <a:pt x="11582" y="7513"/>
                    <a:pt x="10255" y="7546"/>
                    <a:pt x="8935" y="7590"/>
                  </a:cubicBezTo>
                  <a:cubicBezTo>
                    <a:pt x="7492" y="7640"/>
                    <a:pt x="6091" y="7479"/>
                    <a:pt x="4718" y="7039"/>
                  </a:cubicBezTo>
                  <a:cubicBezTo>
                    <a:pt x="4587" y="6996"/>
                    <a:pt x="4447" y="6983"/>
                    <a:pt x="4310" y="6956"/>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2463;p58">
              <a:extLst>
                <a:ext uri="{FF2B5EF4-FFF2-40B4-BE49-F238E27FC236}">
                  <a16:creationId xmlns:a16="http://schemas.microsoft.com/office/drawing/2014/main" id="{084F2B7D-927F-4DC2-8E84-89506FBB0E58}"/>
                </a:ext>
              </a:extLst>
            </p:cNvPr>
            <p:cNvSpPr/>
            <p:nvPr/>
          </p:nvSpPr>
          <p:spPr>
            <a:xfrm>
              <a:off x="3375250" y="4151600"/>
              <a:ext cx="286375" cy="329900"/>
            </a:xfrm>
            <a:custGeom>
              <a:avLst/>
              <a:gdLst/>
              <a:ahLst/>
              <a:cxnLst/>
              <a:rect l="l" t="t" r="r" b="b"/>
              <a:pathLst>
                <a:path w="11455" h="13196" extrusionOk="0">
                  <a:moveTo>
                    <a:pt x="1367" y="10173"/>
                  </a:moveTo>
                  <a:cubicBezTo>
                    <a:pt x="1048" y="8766"/>
                    <a:pt x="784" y="7416"/>
                    <a:pt x="430" y="6090"/>
                  </a:cubicBezTo>
                  <a:cubicBezTo>
                    <a:pt x="124" y="4942"/>
                    <a:pt x="1" y="3843"/>
                    <a:pt x="669" y="2778"/>
                  </a:cubicBezTo>
                  <a:cubicBezTo>
                    <a:pt x="768" y="2621"/>
                    <a:pt x="775" y="2411"/>
                    <a:pt x="850" y="2235"/>
                  </a:cubicBezTo>
                  <a:cubicBezTo>
                    <a:pt x="1580" y="535"/>
                    <a:pt x="2799" y="1"/>
                    <a:pt x="4501" y="132"/>
                  </a:cubicBezTo>
                  <a:cubicBezTo>
                    <a:pt x="4903" y="163"/>
                    <a:pt x="5206" y="397"/>
                    <a:pt x="5450" y="709"/>
                  </a:cubicBezTo>
                  <a:cubicBezTo>
                    <a:pt x="5712" y="1045"/>
                    <a:pt x="5740" y="1452"/>
                    <a:pt x="5469" y="1761"/>
                  </a:cubicBezTo>
                  <a:cubicBezTo>
                    <a:pt x="4971" y="2331"/>
                    <a:pt x="4486" y="2919"/>
                    <a:pt x="3927" y="3425"/>
                  </a:cubicBezTo>
                  <a:cubicBezTo>
                    <a:pt x="3408" y="3895"/>
                    <a:pt x="3118" y="4473"/>
                    <a:pt x="2872" y="5094"/>
                  </a:cubicBezTo>
                  <a:cubicBezTo>
                    <a:pt x="2802" y="5274"/>
                    <a:pt x="2837" y="5325"/>
                    <a:pt x="3204" y="5826"/>
                  </a:cubicBezTo>
                  <a:cubicBezTo>
                    <a:pt x="3760" y="5484"/>
                    <a:pt x="3755" y="4733"/>
                    <a:pt x="4306" y="4292"/>
                  </a:cubicBezTo>
                  <a:cubicBezTo>
                    <a:pt x="4989" y="5084"/>
                    <a:pt x="5044" y="6399"/>
                    <a:pt x="6272" y="6644"/>
                  </a:cubicBezTo>
                  <a:cubicBezTo>
                    <a:pt x="6426" y="8235"/>
                    <a:pt x="6438" y="8265"/>
                    <a:pt x="7412" y="9401"/>
                  </a:cubicBezTo>
                  <a:lnTo>
                    <a:pt x="9019" y="9401"/>
                  </a:lnTo>
                  <a:cubicBezTo>
                    <a:pt x="9053" y="9801"/>
                    <a:pt x="9083" y="10165"/>
                    <a:pt x="9116" y="10529"/>
                  </a:cubicBezTo>
                  <a:cubicBezTo>
                    <a:pt x="9188" y="11308"/>
                    <a:pt x="9412" y="11554"/>
                    <a:pt x="10154" y="11634"/>
                  </a:cubicBezTo>
                  <a:cubicBezTo>
                    <a:pt x="10390" y="11661"/>
                    <a:pt x="10630" y="11638"/>
                    <a:pt x="10868" y="11658"/>
                  </a:cubicBezTo>
                  <a:cubicBezTo>
                    <a:pt x="11054" y="11672"/>
                    <a:pt x="11238" y="11714"/>
                    <a:pt x="11455" y="11749"/>
                  </a:cubicBezTo>
                  <a:cubicBezTo>
                    <a:pt x="11433" y="12336"/>
                    <a:pt x="11208" y="12774"/>
                    <a:pt x="10749" y="13195"/>
                  </a:cubicBezTo>
                  <a:cubicBezTo>
                    <a:pt x="9205" y="12586"/>
                    <a:pt x="7784" y="11678"/>
                    <a:pt x="6154" y="11265"/>
                  </a:cubicBezTo>
                  <a:cubicBezTo>
                    <a:pt x="4545" y="10855"/>
                    <a:pt x="2966" y="10324"/>
                    <a:pt x="1367" y="10173"/>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2464;p58">
              <a:extLst>
                <a:ext uri="{FF2B5EF4-FFF2-40B4-BE49-F238E27FC236}">
                  <a16:creationId xmlns:a16="http://schemas.microsoft.com/office/drawing/2014/main" id="{4D8C51B9-FBAB-45A0-B852-E81130B1394C}"/>
                </a:ext>
              </a:extLst>
            </p:cNvPr>
            <p:cNvSpPr/>
            <p:nvPr/>
          </p:nvSpPr>
          <p:spPr>
            <a:xfrm>
              <a:off x="2750250" y="4991025"/>
              <a:ext cx="197250" cy="216300"/>
            </a:xfrm>
            <a:custGeom>
              <a:avLst/>
              <a:gdLst/>
              <a:ahLst/>
              <a:cxnLst/>
              <a:rect l="l" t="t" r="r" b="b"/>
              <a:pathLst>
                <a:path w="7890" h="8652" extrusionOk="0">
                  <a:moveTo>
                    <a:pt x="7742" y="4753"/>
                  </a:moveTo>
                  <a:cubicBezTo>
                    <a:pt x="7889" y="5670"/>
                    <a:pt x="7440" y="6510"/>
                    <a:pt x="6654" y="7233"/>
                  </a:cubicBezTo>
                  <a:cubicBezTo>
                    <a:pt x="5623" y="8177"/>
                    <a:pt x="4437" y="8652"/>
                    <a:pt x="3025" y="8622"/>
                  </a:cubicBezTo>
                  <a:cubicBezTo>
                    <a:pt x="2307" y="8608"/>
                    <a:pt x="1717" y="8331"/>
                    <a:pt x="1209" y="7900"/>
                  </a:cubicBezTo>
                  <a:cubicBezTo>
                    <a:pt x="710" y="7474"/>
                    <a:pt x="310" y="6996"/>
                    <a:pt x="222" y="6241"/>
                  </a:cubicBezTo>
                  <a:cubicBezTo>
                    <a:pt x="137" y="5532"/>
                    <a:pt x="95" y="4830"/>
                    <a:pt x="70" y="4117"/>
                  </a:cubicBezTo>
                  <a:cubicBezTo>
                    <a:pt x="0" y="2128"/>
                    <a:pt x="1286" y="1112"/>
                    <a:pt x="2816" y="326"/>
                  </a:cubicBezTo>
                  <a:cubicBezTo>
                    <a:pt x="3449" y="0"/>
                    <a:pt x="4232" y="22"/>
                    <a:pt x="4911" y="282"/>
                  </a:cubicBezTo>
                  <a:cubicBezTo>
                    <a:pt x="5757" y="606"/>
                    <a:pt x="6512" y="1086"/>
                    <a:pt x="7066" y="1855"/>
                  </a:cubicBezTo>
                  <a:cubicBezTo>
                    <a:pt x="7415" y="2340"/>
                    <a:pt x="7616" y="2846"/>
                    <a:pt x="7649" y="3434"/>
                  </a:cubicBezTo>
                  <a:cubicBezTo>
                    <a:pt x="7671" y="3814"/>
                    <a:pt x="7703" y="4193"/>
                    <a:pt x="7742" y="4753"/>
                  </a:cubicBezTo>
                  <a:close/>
                  <a:moveTo>
                    <a:pt x="6281" y="4882"/>
                  </a:moveTo>
                  <a:cubicBezTo>
                    <a:pt x="6227" y="4134"/>
                    <a:pt x="6235" y="3515"/>
                    <a:pt x="5798" y="3092"/>
                  </a:cubicBezTo>
                  <a:cubicBezTo>
                    <a:pt x="5292" y="2602"/>
                    <a:pt x="4762" y="2055"/>
                    <a:pt x="4133" y="1794"/>
                  </a:cubicBezTo>
                  <a:cubicBezTo>
                    <a:pt x="3210" y="1412"/>
                    <a:pt x="1696" y="2252"/>
                    <a:pt x="1487" y="3226"/>
                  </a:cubicBezTo>
                  <a:cubicBezTo>
                    <a:pt x="1351" y="3860"/>
                    <a:pt x="1317" y="4619"/>
                    <a:pt x="1546" y="5199"/>
                  </a:cubicBezTo>
                  <a:cubicBezTo>
                    <a:pt x="1773" y="5775"/>
                    <a:pt x="2357" y="6234"/>
                    <a:pt x="2846" y="6677"/>
                  </a:cubicBezTo>
                  <a:cubicBezTo>
                    <a:pt x="3028" y="6842"/>
                    <a:pt x="3383" y="6867"/>
                    <a:pt x="3660" y="6874"/>
                  </a:cubicBezTo>
                  <a:cubicBezTo>
                    <a:pt x="4650" y="6894"/>
                    <a:pt x="5412" y="6440"/>
                    <a:pt x="5953" y="5635"/>
                  </a:cubicBezTo>
                  <a:cubicBezTo>
                    <a:pt x="6131" y="5370"/>
                    <a:pt x="6213" y="5041"/>
                    <a:pt x="6281" y="4882"/>
                  </a:cubicBezTo>
                  <a:close/>
                </a:path>
              </a:pathLst>
            </a:custGeom>
            <a:solidFill>
              <a:srgbClr val="C7C7C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2465;p58">
              <a:extLst>
                <a:ext uri="{FF2B5EF4-FFF2-40B4-BE49-F238E27FC236}">
                  <a16:creationId xmlns:a16="http://schemas.microsoft.com/office/drawing/2014/main" id="{1F860E95-D912-4D26-AC34-576B30227856}"/>
                </a:ext>
              </a:extLst>
            </p:cNvPr>
            <p:cNvSpPr/>
            <p:nvPr/>
          </p:nvSpPr>
          <p:spPr>
            <a:xfrm>
              <a:off x="3469125" y="3845925"/>
              <a:ext cx="121225" cy="305575"/>
            </a:xfrm>
            <a:custGeom>
              <a:avLst/>
              <a:gdLst/>
              <a:ahLst/>
              <a:cxnLst/>
              <a:rect l="l" t="t" r="r" b="b"/>
              <a:pathLst>
                <a:path w="4849" h="12223" extrusionOk="0">
                  <a:moveTo>
                    <a:pt x="2471" y="12222"/>
                  </a:moveTo>
                  <a:cubicBezTo>
                    <a:pt x="1622" y="11825"/>
                    <a:pt x="927" y="11389"/>
                    <a:pt x="1" y="11521"/>
                  </a:cubicBezTo>
                  <a:cubicBezTo>
                    <a:pt x="294" y="9430"/>
                    <a:pt x="1058" y="7571"/>
                    <a:pt x="1424" y="5621"/>
                  </a:cubicBezTo>
                  <a:cubicBezTo>
                    <a:pt x="1788" y="3686"/>
                    <a:pt x="2804" y="1977"/>
                    <a:pt x="3268" y="1"/>
                  </a:cubicBezTo>
                  <a:cubicBezTo>
                    <a:pt x="3607" y="59"/>
                    <a:pt x="3910" y="36"/>
                    <a:pt x="4122" y="162"/>
                  </a:cubicBezTo>
                  <a:cubicBezTo>
                    <a:pt x="4554" y="417"/>
                    <a:pt x="4766" y="842"/>
                    <a:pt x="4792" y="1357"/>
                  </a:cubicBezTo>
                  <a:cubicBezTo>
                    <a:pt x="4848" y="2510"/>
                    <a:pt x="4758" y="3641"/>
                    <a:pt x="4394" y="4743"/>
                  </a:cubicBezTo>
                  <a:cubicBezTo>
                    <a:pt x="3904" y="6232"/>
                    <a:pt x="3598" y="7766"/>
                    <a:pt x="3280" y="9297"/>
                  </a:cubicBezTo>
                  <a:cubicBezTo>
                    <a:pt x="3078" y="10262"/>
                    <a:pt x="2764" y="11198"/>
                    <a:pt x="2471" y="12222"/>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2466;p58">
              <a:extLst>
                <a:ext uri="{FF2B5EF4-FFF2-40B4-BE49-F238E27FC236}">
                  <a16:creationId xmlns:a16="http://schemas.microsoft.com/office/drawing/2014/main" id="{442CCEE9-86A9-4B9C-A0CB-51055D7A2239}"/>
                </a:ext>
              </a:extLst>
            </p:cNvPr>
            <p:cNvSpPr/>
            <p:nvPr/>
          </p:nvSpPr>
          <p:spPr>
            <a:xfrm>
              <a:off x="2183875" y="3741125"/>
              <a:ext cx="111475" cy="255725"/>
            </a:xfrm>
            <a:custGeom>
              <a:avLst/>
              <a:gdLst/>
              <a:ahLst/>
              <a:cxnLst/>
              <a:rect l="l" t="t" r="r" b="b"/>
              <a:pathLst>
                <a:path w="4459" h="10229" extrusionOk="0">
                  <a:moveTo>
                    <a:pt x="4459" y="4751"/>
                  </a:moveTo>
                  <a:cubicBezTo>
                    <a:pt x="3964" y="6546"/>
                    <a:pt x="4324" y="8323"/>
                    <a:pt x="4116" y="10030"/>
                  </a:cubicBezTo>
                  <a:cubicBezTo>
                    <a:pt x="3802" y="10228"/>
                    <a:pt x="3606" y="10064"/>
                    <a:pt x="3448" y="9899"/>
                  </a:cubicBezTo>
                  <a:cubicBezTo>
                    <a:pt x="3184" y="9623"/>
                    <a:pt x="2942" y="9328"/>
                    <a:pt x="2709" y="9027"/>
                  </a:cubicBezTo>
                  <a:cubicBezTo>
                    <a:pt x="2477" y="8725"/>
                    <a:pt x="2305" y="8368"/>
                    <a:pt x="2041" y="8099"/>
                  </a:cubicBezTo>
                  <a:cubicBezTo>
                    <a:pt x="1099" y="7137"/>
                    <a:pt x="747" y="5909"/>
                    <a:pt x="504" y="4655"/>
                  </a:cubicBezTo>
                  <a:cubicBezTo>
                    <a:pt x="286" y="3532"/>
                    <a:pt x="170" y="2391"/>
                    <a:pt x="42" y="1255"/>
                  </a:cubicBezTo>
                  <a:cubicBezTo>
                    <a:pt x="1" y="888"/>
                    <a:pt x="68" y="509"/>
                    <a:pt x="83" y="179"/>
                  </a:cubicBezTo>
                  <a:cubicBezTo>
                    <a:pt x="378" y="0"/>
                    <a:pt x="545" y="161"/>
                    <a:pt x="574" y="329"/>
                  </a:cubicBezTo>
                  <a:cubicBezTo>
                    <a:pt x="706" y="1091"/>
                    <a:pt x="1232" y="1554"/>
                    <a:pt x="1751" y="2051"/>
                  </a:cubicBezTo>
                  <a:cubicBezTo>
                    <a:pt x="2679" y="2937"/>
                    <a:pt x="3570" y="3861"/>
                    <a:pt x="4459" y="4751"/>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2467;p58">
              <a:extLst>
                <a:ext uri="{FF2B5EF4-FFF2-40B4-BE49-F238E27FC236}">
                  <a16:creationId xmlns:a16="http://schemas.microsoft.com/office/drawing/2014/main" id="{33075A08-AE29-45E5-96C8-56A549D56CAC}"/>
                </a:ext>
              </a:extLst>
            </p:cNvPr>
            <p:cNvSpPr/>
            <p:nvPr/>
          </p:nvSpPr>
          <p:spPr>
            <a:xfrm>
              <a:off x="2364375" y="4301800"/>
              <a:ext cx="93775" cy="429775"/>
            </a:xfrm>
            <a:custGeom>
              <a:avLst/>
              <a:gdLst/>
              <a:ahLst/>
              <a:cxnLst/>
              <a:rect l="l" t="t" r="r" b="b"/>
              <a:pathLst>
                <a:path w="3751" h="17191" extrusionOk="0">
                  <a:moveTo>
                    <a:pt x="48" y="2430"/>
                  </a:moveTo>
                  <a:cubicBezTo>
                    <a:pt x="1425" y="2063"/>
                    <a:pt x="1968" y="859"/>
                    <a:pt x="2784" y="0"/>
                  </a:cubicBezTo>
                  <a:cubicBezTo>
                    <a:pt x="3176" y="218"/>
                    <a:pt x="3008" y="539"/>
                    <a:pt x="3087" y="784"/>
                  </a:cubicBezTo>
                  <a:cubicBezTo>
                    <a:pt x="3186" y="1102"/>
                    <a:pt x="3263" y="1427"/>
                    <a:pt x="3375" y="1740"/>
                  </a:cubicBezTo>
                  <a:cubicBezTo>
                    <a:pt x="3472" y="2009"/>
                    <a:pt x="3673" y="2256"/>
                    <a:pt x="3704" y="2528"/>
                  </a:cubicBezTo>
                  <a:cubicBezTo>
                    <a:pt x="3750" y="2944"/>
                    <a:pt x="3731" y="3382"/>
                    <a:pt x="3671" y="3799"/>
                  </a:cubicBezTo>
                  <a:cubicBezTo>
                    <a:pt x="3085" y="7956"/>
                    <a:pt x="2491" y="12112"/>
                    <a:pt x="1886" y="16268"/>
                  </a:cubicBezTo>
                  <a:cubicBezTo>
                    <a:pt x="1841" y="16579"/>
                    <a:pt x="1731" y="16879"/>
                    <a:pt x="1462" y="17191"/>
                  </a:cubicBezTo>
                  <a:cubicBezTo>
                    <a:pt x="1420" y="17041"/>
                    <a:pt x="1357" y="16894"/>
                    <a:pt x="1335" y="16741"/>
                  </a:cubicBezTo>
                  <a:cubicBezTo>
                    <a:pt x="967" y="14287"/>
                    <a:pt x="577" y="11835"/>
                    <a:pt x="254" y="9375"/>
                  </a:cubicBezTo>
                  <a:cubicBezTo>
                    <a:pt x="130" y="8432"/>
                    <a:pt x="79" y="7464"/>
                    <a:pt x="141" y="6517"/>
                  </a:cubicBezTo>
                  <a:cubicBezTo>
                    <a:pt x="219" y="5317"/>
                    <a:pt x="161" y="4136"/>
                    <a:pt x="18" y="2949"/>
                  </a:cubicBezTo>
                  <a:cubicBezTo>
                    <a:pt x="1" y="2811"/>
                    <a:pt x="33" y="2667"/>
                    <a:pt x="48" y="243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2468;p58">
              <a:extLst>
                <a:ext uri="{FF2B5EF4-FFF2-40B4-BE49-F238E27FC236}">
                  <a16:creationId xmlns:a16="http://schemas.microsoft.com/office/drawing/2014/main" id="{D01811B8-2371-40A0-B8A2-B2693E4CA432}"/>
                </a:ext>
              </a:extLst>
            </p:cNvPr>
            <p:cNvSpPr/>
            <p:nvPr/>
          </p:nvSpPr>
          <p:spPr>
            <a:xfrm>
              <a:off x="2572900" y="4299550"/>
              <a:ext cx="75425" cy="495125"/>
            </a:xfrm>
            <a:custGeom>
              <a:avLst/>
              <a:gdLst/>
              <a:ahLst/>
              <a:cxnLst/>
              <a:rect l="l" t="t" r="r" b="b"/>
              <a:pathLst>
                <a:path w="3017" h="19805" extrusionOk="0">
                  <a:moveTo>
                    <a:pt x="1" y="3088"/>
                  </a:moveTo>
                  <a:cubicBezTo>
                    <a:pt x="166" y="2134"/>
                    <a:pt x="336" y="1155"/>
                    <a:pt x="501" y="202"/>
                  </a:cubicBezTo>
                  <a:cubicBezTo>
                    <a:pt x="1010" y="1"/>
                    <a:pt x="1133" y="448"/>
                    <a:pt x="1322" y="653"/>
                  </a:cubicBezTo>
                  <a:cubicBezTo>
                    <a:pt x="2139" y="1535"/>
                    <a:pt x="2677" y="2507"/>
                    <a:pt x="2790" y="3791"/>
                  </a:cubicBezTo>
                  <a:cubicBezTo>
                    <a:pt x="3016" y="6344"/>
                    <a:pt x="2670" y="8844"/>
                    <a:pt x="2397" y="11357"/>
                  </a:cubicBezTo>
                  <a:cubicBezTo>
                    <a:pt x="2325" y="12021"/>
                    <a:pt x="2267" y="12689"/>
                    <a:pt x="2260" y="13356"/>
                  </a:cubicBezTo>
                  <a:cubicBezTo>
                    <a:pt x="2238" y="15418"/>
                    <a:pt x="1855" y="17434"/>
                    <a:pt x="1514" y="19805"/>
                  </a:cubicBezTo>
                  <a:cubicBezTo>
                    <a:pt x="1368" y="19231"/>
                    <a:pt x="1281" y="18990"/>
                    <a:pt x="1248" y="18742"/>
                  </a:cubicBezTo>
                  <a:cubicBezTo>
                    <a:pt x="1063" y="17371"/>
                    <a:pt x="898" y="16010"/>
                    <a:pt x="1025" y="14612"/>
                  </a:cubicBezTo>
                  <a:cubicBezTo>
                    <a:pt x="1106" y="13717"/>
                    <a:pt x="962" y="12800"/>
                    <a:pt x="923" y="11893"/>
                  </a:cubicBezTo>
                  <a:cubicBezTo>
                    <a:pt x="882" y="10985"/>
                    <a:pt x="788" y="10076"/>
                    <a:pt x="825" y="9172"/>
                  </a:cubicBezTo>
                  <a:cubicBezTo>
                    <a:pt x="888" y="7633"/>
                    <a:pt x="670" y="6121"/>
                    <a:pt x="466" y="4610"/>
                  </a:cubicBezTo>
                  <a:cubicBezTo>
                    <a:pt x="397" y="4099"/>
                    <a:pt x="165" y="3610"/>
                    <a:pt x="1" y="3088"/>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2469;p58">
              <a:extLst>
                <a:ext uri="{FF2B5EF4-FFF2-40B4-BE49-F238E27FC236}">
                  <a16:creationId xmlns:a16="http://schemas.microsoft.com/office/drawing/2014/main" id="{370BD719-3C46-4F23-B8BF-EB337E1D0CBE}"/>
                </a:ext>
              </a:extLst>
            </p:cNvPr>
            <p:cNvSpPr/>
            <p:nvPr/>
          </p:nvSpPr>
          <p:spPr>
            <a:xfrm>
              <a:off x="2303525" y="4115600"/>
              <a:ext cx="160775" cy="211500"/>
            </a:xfrm>
            <a:custGeom>
              <a:avLst/>
              <a:gdLst/>
              <a:ahLst/>
              <a:cxnLst/>
              <a:rect l="l" t="t" r="r" b="b"/>
              <a:pathLst>
                <a:path w="6431" h="8460" extrusionOk="0">
                  <a:moveTo>
                    <a:pt x="2864" y="8459"/>
                  </a:moveTo>
                  <a:cubicBezTo>
                    <a:pt x="2313" y="7672"/>
                    <a:pt x="1786" y="7112"/>
                    <a:pt x="1495" y="6449"/>
                  </a:cubicBezTo>
                  <a:cubicBezTo>
                    <a:pt x="1235" y="5856"/>
                    <a:pt x="1223" y="5151"/>
                    <a:pt x="1122" y="4493"/>
                  </a:cubicBezTo>
                  <a:cubicBezTo>
                    <a:pt x="1081" y="4212"/>
                    <a:pt x="1088" y="3923"/>
                    <a:pt x="1074" y="3657"/>
                  </a:cubicBezTo>
                  <a:cubicBezTo>
                    <a:pt x="741" y="3358"/>
                    <a:pt x="380" y="3120"/>
                    <a:pt x="144" y="2792"/>
                  </a:cubicBezTo>
                  <a:cubicBezTo>
                    <a:pt x="0" y="2593"/>
                    <a:pt x="51" y="2255"/>
                    <a:pt x="19" y="2016"/>
                  </a:cubicBezTo>
                  <a:cubicBezTo>
                    <a:pt x="486" y="1650"/>
                    <a:pt x="925" y="1359"/>
                    <a:pt x="1296" y="999"/>
                  </a:cubicBezTo>
                  <a:cubicBezTo>
                    <a:pt x="1626" y="677"/>
                    <a:pt x="1758" y="155"/>
                    <a:pt x="2359" y="1"/>
                  </a:cubicBezTo>
                  <a:cubicBezTo>
                    <a:pt x="2715" y="449"/>
                    <a:pt x="3055" y="956"/>
                    <a:pt x="3473" y="1387"/>
                  </a:cubicBezTo>
                  <a:cubicBezTo>
                    <a:pt x="3904" y="1828"/>
                    <a:pt x="4402" y="2206"/>
                    <a:pt x="4886" y="2593"/>
                  </a:cubicBezTo>
                  <a:cubicBezTo>
                    <a:pt x="5371" y="2979"/>
                    <a:pt x="5873" y="3338"/>
                    <a:pt x="6431" y="3758"/>
                  </a:cubicBezTo>
                  <a:cubicBezTo>
                    <a:pt x="5390" y="5438"/>
                    <a:pt x="4149" y="6884"/>
                    <a:pt x="2864" y="8459"/>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2470;p58">
              <a:extLst>
                <a:ext uri="{FF2B5EF4-FFF2-40B4-BE49-F238E27FC236}">
                  <a16:creationId xmlns:a16="http://schemas.microsoft.com/office/drawing/2014/main" id="{34EBC4CF-0D77-4C5E-AD20-E2A9C97AA875}"/>
                </a:ext>
              </a:extLst>
            </p:cNvPr>
            <p:cNvSpPr/>
            <p:nvPr/>
          </p:nvSpPr>
          <p:spPr>
            <a:xfrm>
              <a:off x="2539375" y="4122175"/>
              <a:ext cx="122275" cy="187375"/>
            </a:xfrm>
            <a:custGeom>
              <a:avLst/>
              <a:gdLst/>
              <a:ahLst/>
              <a:cxnLst/>
              <a:rect l="l" t="t" r="r" b="b"/>
              <a:pathLst>
                <a:path w="4891" h="7495" extrusionOk="0">
                  <a:moveTo>
                    <a:pt x="2799" y="0"/>
                  </a:moveTo>
                  <a:cubicBezTo>
                    <a:pt x="4523" y="1177"/>
                    <a:pt x="4891" y="2343"/>
                    <a:pt x="4224" y="4369"/>
                  </a:cubicBezTo>
                  <a:cubicBezTo>
                    <a:pt x="4108" y="4720"/>
                    <a:pt x="4130" y="5116"/>
                    <a:pt x="4102" y="5492"/>
                  </a:cubicBezTo>
                  <a:cubicBezTo>
                    <a:pt x="4055" y="6137"/>
                    <a:pt x="4173" y="6793"/>
                    <a:pt x="4014" y="7494"/>
                  </a:cubicBezTo>
                  <a:cubicBezTo>
                    <a:pt x="3512" y="7344"/>
                    <a:pt x="3180" y="7107"/>
                    <a:pt x="2918" y="6765"/>
                  </a:cubicBezTo>
                  <a:cubicBezTo>
                    <a:pt x="2275" y="5922"/>
                    <a:pt x="1459" y="5277"/>
                    <a:pt x="572" y="4716"/>
                  </a:cubicBezTo>
                  <a:cubicBezTo>
                    <a:pt x="270" y="4523"/>
                    <a:pt x="60" y="4276"/>
                    <a:pt x="26" y="3926"/>
                  </a:cubicBezTo>
                  <a:cubicBezTo>
                    <a:pt x="3" y="3704"/>
                    <a:pt x="0" y="3445"/>
                    <a:pt x="91" y="3249"/>
                  </a:cubicBezTo>
                  <a:cubicBezTo>
                    <a:pt x="632" y="2093"/>
                    <a:pt x="1489" y="1087"/>
                    <a:pt x="2799"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2471;p58">
              <a:extLst>
                <a:ext uri="{FF2B5EF4-FFF2-40B4-BE49-F238E27FC236}">
                  <a16:creationId xmlns:a16="http://schemas.microsoft.com/office/drawing/2014/main" id="{8A032586-B042-4F4E-BC73-B2186FCE6112}"/>
                </a:ext>
              </a:extLst>
            </p:cNvPr>
            <p:cNvSpPr/>
            <p:nvPr/>
          </p:nvSpPr>
          <p:spPr>
            <a:xfrm>
              <a:off x="3505050" y="4141800"/>
              <a:ext cx="142600" cy="163125"/>
            </a:xfrm>
            <a:custGeom>
              <a:avLst/>
              <a:gdLst/>
              <a:ahLst/>
              <a:cxnLst/>
              <a:rect l="l" t="t" r="r" b="b"/>
              <a:pathLst>
                <a:path w="5704" h="6525" extrusionOk="0">
                  <a:moveTo>
                    <a:pt x="3155" y="0"/>
                  </a:moveTo>
                  <a:cubicBezTo>
                    <a:pt x="4036" y="428"/>
                    <a:pt x="4838" y="819"/>
                    <a:pt x="5703" y="1239"/>
                  </a:cubicBezTo>
                  <a:cubicBezTo>
                    <a:pt x="4985" y="2534"/>
                    <a:pt x="4246" y="3736"/>
                    <a:pt x="3409" y="4868"/>
                  </a:cubicBezTo>
                  <a:cubicBezTo>
                    <a:pt x="3047" y="5358"/>
                    <a:pt x="2555" y="5765"/>
                    <a:pt x="2076" y="6151"/>
                  </a:cubicBezTo>
                  <a:cubicBezTo>
                    <a:pt x="1613" y="6525"/>
                    <a:pt x="1126" y="6382"/>
                    <a:pt x="767" y="5848"/>
                  </a:cubicBezTo>
                  <a:cubicBezTo>
                    <a:pt x="714" y="5768"/>
                    <a:pt x="673" y="5680"/>
                    <a:pt x="613" y="5606"/>
                  </a:cubicBezTo>
                  <a:cubicBezTo>
                    <a:pt x="1" y="4857"/>
                    <a:pt x="108" y="4151"/>
                    <a:pt x="659" y="3401"/>
                  </a:cubicBezTo>
                  <a:cubicBezTo>
                    <a:pt x="1303" y="2522"/>
                    <a:pt x="1869" y="1584"/>
                    <a:pt x="2492" y="690"/>
                  </a:cubicBezTo>
                  <a:cubicBezTo>
                    <a:pt x="2673" y="431"/>
                    <a:pt x="2932" y="228"/>
                    <a:pt x="3155" y="0"/>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2472;p58">
              <a:extLst>
                <a:ext uri="{FF2B5EF4-FFF2-40B4-BE49-F238E27FC236}">
                  <a16:creationId xmlns:a16="http://schemas.microsoft.com/office/drawing/2014/main" id="{05EA345B-EB07-4016-9EBD-D4388CD0C732}"/>
                </a:ext>
              </a:extLst>
            </p:cNvPr>
            <p:cNvSpPr/>
            <p:nvPr/>
          </p:nvSpPr>
          <p:spPr>
            <a:xfrm>
              <a:off x="3561775" y="4184000"/>
              <a:ext cx="143675" cy="182275"/>
            </a:xfrm>
            <a:custGeom>
              <a:avLst/>
              <a:gdLst/>
              <a:ahLst/>
              <a:cxnLst/>
              <a:rect l="l" t="t" r="r" b="b"/>
              <a:pathLst>
                <a:path w="5747" h="7291" extrusionOk="0">
                  <a:moveTo>
                    <a:pt x="3887" y="0"/>
                  </a:moveTo>
                  <a:cubicBezTo>
                    <a:pt x="4726" y="242"/>
                    <a:pt x="5221" y="825"/>
                    <a:pt x="5611" y="1462"/>
                  </a:cubicBezTo>
                  <a:cubicBezTo>
                    <a:pt x="5747" y="1687"/>
                    <a:pt x="5704" y="2156"/>
                    <a:pt x="5554" y="2397"/>
                  </a:cubicBezTo>
                  <a:cubicBezTo>
                    <a:pt x="4595" y="3931"/>
                    <a:pt x="3486" y="5350"/>
                    <a:pt x="2142" y="6580"/>
                  </a:cubicBezTo>
                  <a:cubicBezTo>
                    <a:pt x="1649" y="7031"/>
                    <a:pt x="1139" y="7291"/>
                    <a:pt x="404" y="7102"/>
                  </a:cubicBezTo>
                  <a:cubicBezTo>
                    <a:pt x="1" y="6490"/>
                    <a:pt x="80" y="5877"/>
                    <a:pt x="603" y="5342"/>
                  </a:cubicBezTo>
                  <a:cubicBezTo>
                    <a:pt x="1718" y="4202"/>
                    <a:pt x="2422" y="2793"/>
                    <a:pt x="3195" y="1431"/>
                  </a:cubicBezTo>
                  <a:cubicBezTo>
                    <a:pt x="3448" y="983"/>
                    <a:pt x="3646" y="503"/>
                    <a:pt x="3887" y="0"/>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2473;p58">
              <a:extLst>
                <a:ext uri="{FF2B5EF4-FFF2-40B4-BE49-F238E27FC236}">
                  <a16:creationId xmlns:a16="http://schemas.microsoft.com/office/drawing/2014/main" id="{494066F3-51F5-4A12-87A6-5878A8B7710B}"/>
                </a:ext>
              </a:extLst>
            </p:cNvPr>
            <p:cNvSpPr/>
            <p:nvPr/>
          </p:nvSpPr>
          <p:spPr>
            <a:xfrm>
              <a:off x="3621025" y="4265275"/>
              <a:ext cx="122825" cy="159075"/>
            </a:xfrm>
            <a:custGeom>
              <a:avLst/>
              <a:gdLst/>
              <a:ahLst/>
              <a:cxnLst/>
              <a:rect l="l" t="t" r="r" b="b"/>
              <a:pathLst>
                <a:path w="4913" h="6363" extrusionOk="0">
                  <a:moveTo>
                    <a:pt x="3865" y="0"/>
                  </a:moveTo>
                  <a:cubicBezTo>
                    <a:pt x="4655" y="718"/>
                    <a:pt x="4912" y="1536"/>
                    <a:pt x="4672" y="2645"/>
                  </a:cubicBezTo>
                  <a:cubicBezTo>
                    <a:pt x="4398" y="3907"/>
                    <a:pt x="3824" y="4829"/>
                    <a:pt x="2654" y="5383"/>
                  </a:cubicBezTo>
                  <a:cubicBezTo>
                    <a:pt x="2355" y="5523"/>
                    <a:pt x="2092" y="5739"/>
                    <a:pt x="1798" y="5895"/>
                  </a:cubicBezTo>
                  <a:cubicBezTo>
                    <a:pt x="906" y="6362"/>
                    <a:pt x="344" y="6079"/>
                    <a:pt x="141" y="5115"/>
                  </a:cubicBezTo>
                  <a:cubicBezTo>
                    <a:pt x="1" y="4448"/>
                    <a:pt x="123" y="3843"/>
                    <a:pt x="640" y="3429"/>
                  </a:cubicBezTo>
                  <a:cubicBezTo>
                    <a:pt x="1841" y="2469"/>
                    <a:pt x="2678" y="1192"/>
                    <a:pt x="3702" y="77"/>
                  </a:cubicBezTo>
                  <a:cubicBezTo>
                    <a:pt x="3731" y="46"/>
                    <a:pt x="3785" y="38"/>
                    <a:pt x="3865" y="0"/>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2474;p58">
              <a:extLst>
                <a:ext uri="{FF2B5EF4-FFF2-40B4-BE49-F238E27FC236}">
                  <a16:creationId xmlns:a16="http://schemas.microsoft.com/office/drawing/2014/main" id="{6DEDD65C-95D3-41D9-A9E9-92F685FAABAD}"/>
                </a:ext>
              </a:extLst>
            </p:cNvPr>
            <p:cNvSpPr/>
            <p:nvPr/>
          </p:nvSpPr>
          <p:spPr>
            <a:xfrm>
              <a:off x="2415350" y="4380425"/>
              <a:ext cx="174975" cy="732375"/>
            </a:xfrm>
            <a:custGeom>
              <a:avLst/>
              <a:gdLst/>
              <a:ahLst/>
              <a:cxnLst/>
              <a:rect l="l" t="t" r="r" b="b"/>
              <a:pathLst>
                <a:path w="6999" h="29295" extrusionOk="0">
                  <a:moveTo>
                    <a:pt x="3823" y="29294"/>
                  </a:moveTo>
                  <a:cubicBezTo>
                    <a:pt x="3225" y="28956"/>
                    <a:pt x="3052" y="28435"/>
                    <a:pt x="2845" y="27967"/>
                  </a:cubicBezTo>
                  <a:cubicBezTo>
                    <a:pt x="2303" y="26743"/>
                    <a:pt x="1807" y="25501"/>
                    <a:pt x="1294" y="24266"/>
                  </a:cubicBezTo>
                  <a:cubicBezTo>
                    <a:pt x="796" y="23065"/>
                    <a:pt x="469" y="21824"/>
                    <a:pt x="374" y="20523"/>
                  </a:cubicBezTo>
                  <a:cubicBezTo>
                    <a:pt x="344" y="20093"/>
                    <a:pt x="287" y="19665"/>
                    <a:pt x="201" y="19244"/>
                  </a:cubicBezTo>
                  <a:cubicBezTo>
                    <a:pt x="0" y="18287"/>
                    <a:pt x="134" y="17357"/>
                    <a:pt x="282" y="16405"/>
                  </a:cubicBezTo>
                  <a:cubicBezTo>
                    <a:pt x="656" y="13996"/>
                    <a:pt x="959" y="11576"/>
                    <a:pt x="1282" y="9160"/>
                  </a:cubicBezTo>
                  <a:cubicBezTo>
                    <a:pt x="1503" y="7501"/>
                    <a:pt x="1567" y="5804"/>
                    <a:pt x="1967" y="4191"/>
                  </a:cubicBezTo>
                  <a:cubicBezTo>
                    <a:pt x="2300" y="2849"/>
                    <a:pt x="2255" y="1446"/>
                    <a:pt x="2706" y="84"/>
                  </a:cubicBezTo>
                  <a:cubicBezTo>
                    <a:pt x="3065" y="58"/>
                    <a:pt x="3390" y="19"/>
                    <a:pt x="3715" y="12"/>
                  </a:cubicBezTo>
                  <a:cubicBezTo>
                    <a:pt x="4236" y="1"/>
                    <a:pt x="4757" y="9"/>
                    <a:pt x="5190" y="9"/>
                  </a:cubicBezTo>
                  <a:cubicBezTo>
                    <a:pt x="5637" y="475"/>
                    <a:pt x="5676" y="976"/>
                    <a:pt x="5736" y="1435"/>
                  </a:cubicBezTo>
                  <a:cubicBezTo>
                    <a:pt x="5859" y="2381"/>
                    <a:pt x="5934" y="3337"/>
                    <a:pt x="5969" y="4290"/>
                  </a:cubicBezTo>
                  <a:cubicBezTo>
                    <a:pt x="6065" y="6822"/>
                    <a:pt x="6106" y="9358"/>
                    <a:pt x="6219" y="11890"/>
                  </a:cubicBezTo>
                  <a:cubicBezTo>
                    <a:pt x="6275" y="13130"/>
                    <a:pt x="6455" y="14364"/>
                    <a:pt x="6552" y="15603"/>
                  </a:cubicBezTo>
                  <a:cubicBezTo>
                    <a:pt x="6638" y="16698"/>
                    <a:pt x="6692" y="17795"/>
                    <a:pt x="6752" y="18892"/>
                  </a:cubicBezTo>
                  <a:cubicBezTo>
                    <a:pt x="6773" y="19275"/>
                    <a:pt x="6726" y="19662"/>
                    <a:pt x="6781" y="20040"/>
                  </a:cubicBezTo>
                  <a:cubicBezTo>
                    <a:pt x="6998" y="21574"/>
                    <a:pt x="6577" y="22967"/>
                    <a:pt x="5902" y="24317"/>
                  </a:cubicBezTo>
                  <a:cubicBezTo>
                    <a:pt x="5732" y="24655"/>
                    <a:pt x="5554" y="25017"/>
                    <a:pt x="5509" y="25386"/>
                  </a:cubicBezTo>
                  <a:cubicBezTo>
                    <a:pt x="5325" y="26861"/>
                    <a:pt x="4365" y="27966"/>
                    <a:pt x="3823" y="29294"/>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2475;p58">
              <a:extLst>
                <a:ext uri="{FF2B5EF4-FFF2-40B4-BE49-F238E27FC236}">
                  <a16:creationId xmlns:a16="http://schemas.microsoft.com/office/drawing/2014/main" id="{C55969E0-A090-443A-ABA1-5FF4A739FBAA}"/>
                </a:ext>
              </a:extLst>
            </p:cNvPr>
            <p:cNvSpPr/>
            <p:nvPr/>
          </p:nvSpPr>
          <p:spPr>
            <a:xfrm>
              <a:off x="2460350" y="4233500"/>
              <a:ext cx="111125" cy="124025"/>
            </a:xfrm>
            <a:custGeom>
              <a:avLst/>
              <a:gdLst/>
              <a:ahLst/>
              <a:cxnLst/>
              <a:rect l="l" t="t" r="r" b="b"/>
              <a:pathLst>
                <a:path w="4445" h="4961" extrusionOk="0">
                  <a:moveTo>
                    <a:pt x="4444" y="1683"/>
                  </a:moveTo>
                  <a:cubicBezTo>
                    <a:pt x="4118" y="2829"/>
                    <a:pt x="3833" y="3830"/>
                    <a:pt x="3538" y="4863"/>
                  </a:cubicBezTo>
                  <a:cubicBezTo>
                    <a:pt x="3155" y="4901"/>
                    <a:pt x="2830" y="4959"/>
                    <a:pt x="2508" y="4959"/>
                  </a:cubicBezTo>
                  <a:cubicBezTo>
                    <a:pt x="1186" y="4961"/>
                    <a:pt x="861" y="4715"/>
                    <a:pt x="491" y="3431"/>
                  </a:cubicBezTo>
                  <a:cubicBezTo>
                    <a:pt x="347" y="2933"/>
                    <a:pt x="237" y="2423"/>
                    <a:pt x="113" y="1918"/>
                  </a:cubicBezTo>
                  <a:cubicBezTo>
                    <a:pt x="1" y="1463"/>
                    <a:pt x="84" y="1056"/>
                    <a:pt x="469" y="766"/>
                  </a:cubicBezTo>
                  <a:cubicBezTo>
                    <a:pt x="773" y="538"/>
                    <a:pt x="1091" y="330"/>
                    <a:pt x="1423" y="147"/>
                  </a:cubicBezTo>
                  <a:cubicBezTo>
                    <a:pt x="1689" y="1"/>
                    <a:pt x="1975" y="25"/>
                    <a:pt x="2236" y="199"/>
                  </a:cubicBezTo>
                  <a:cubicBezTo>
                    <a:pt x="2941" y="672"/>
                    <a:pt x="3647" y="1147"/>
                    <a:pt x="4444" y="1683"/>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2476;p58">
              <a:extLst>
                <a:ext uri="{FF2B5EF4-FFF2-40B4-BE49-F238E27FC236}">
                  <a16:creationId xmlns:a16="http://schemas.microsoft.com/office/drawing/2014/main" id="{1C9B30BD-B2D4-4FDF-860F-6AD50B9894FE}"/>
                </a:ext>
              </a:extLst>
            </p:cNvPr>
            <p:cNvSpPr/>
            <p:nvPr/>
          </p:nvSpPr>
          <p:spPr>
            <a:xfrm>
              <a:off x="2383925" y="4108100"/>
              <a:ext cx="191075" cy="95175"/>
            </a:xfrm>
            <a:custGeom>
              <a:avLst/>
              <a:gdLst/>
              <a:ahLst/>
              <a:cxnLst/>
              <a:rect l="l" t="t" r="r" b="b"/>
              <a:pathLst>
                <a:path w="7643" h="3807" extrusionOk="0">
                  <a:moveTo>
                    <a:pt x="7588" y="1"/>
                  </a:moveTo>
                  <a:cubicBezTo>
                    <a:pt x="7613" y="178"/>
                    <a:pt x="7643" y="246"/>
                    <a:pt x="7622" y="269"/>
                  </a:cubicBezTo>
                  <a:cubicBezTo>
                    <a:pt x="6790" y="1192"/>
                    <a:pt x="6065" y="2194"/>
                    <a:pt x="5404" y="3246"/>
                  </a:cubicBezTo>
                  <a:cubicBezTo>
                    <a:pt x="5111" y="3711"/>
                    <a:pt x="4763" y="3806"/>
                    <a:pt x="4311" y="3519"/>
                  </a:cubicBezTo>
                  <a:cubicBezTo>
                    <a:pt x="3426" y="2954"/>
                    <a:pt x="2572" y="2339"/>
                    <a:pt x="1711" y="1735"/>
                  </a:cubicBezTo>
                  <a:cubicBezTo>
                    <a:pt x="1400" y="1516"/>
                    <a:pt x="1079" y="1297"/>
                    <a:pt x="810" y="1031"/>
                  </a:cubicBezTo>
                  <a:cubicBezTo>
                    <a:pt x="549" y="774"/>
                    <a:pt x="350" y="457"/>
                    <a:pt x="0" y="4"/>
                  </a:cubicBezTo>
                  <a:cubicBezTo>
                    <a:pt x="2651" y="244"/>
                    <a:pt x="5094" y="215"/>
                    <a:pt x="7588" y="1"/>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2477;p58">
              <a:extLst>
                <a:ext uri="{FF2B5EF4-FFF2-40B4-BE49-F238E27FC236}">
                  <a16:creationId xmlns:a16="http://schemas.microsoft.com/office/drawing/2014/main" id="{D55F94E8-36C0-41E2-AAB8-EBA50E6BE471}"/>
                </a:ext>
              </a:extLst>
            </p:cNvPr>
            <p:cNvSpPr/>
            <p:nvPr/>
          </p:nvSpPr>
          <p:spPr>
            <a:xfrm>
              <a:off x="2268375" y="4967450"/>
              <a:ext cx="64550" cy="231075"/>
            </a:xfrm>
            <a:custGeom>
              <a:avLst/>
              <a:gdLst/>
              <a:ahLst/>
              <a:cxnLst/>
              <a:rect l="l" t="t" r="r" b="b"/>
              <a:pathLst>
                <a:path w="2582" h="9243" extrusionOk="0">
                  <a:moveTo>
                    <a:pt x="1" y="9226"/>
                  </a:moveTo>
                  <a:cubicBezTo>
                    <a:pt x="58" y="8958"/>
                    <a:pt x="37" y="8732"/>
                    <a:pt x="141" y="8616"/>
                  </a:cubicBezTo>
                  <a:cubicBezTo>
                    <a:pt x="1044" y="7617"/>
                    <a:pt x="1167" y="6410"/>
                    <a:pt x="1155" y="5142"/>
                  </a:cubicBezTo>
                  <a:cubicBezTo>
                    <a:pt x="1140" y="3571"/>
                    <a:pt x="1174" y="2000"/>
                    <a:pt x="1192" y="429"/>
                  </a:cubicBezTo>
                  <a:cubicBezTo>
                    <a:pt x="1193" y="343"/>
                    <a:pt x="1256" y="255"/>
                    <a:pt x="1322" y="85"/>
                  </a:cubicBezTo>
                  <a:lnTo>
                    <a:pt x="2058" y="1"/>
                  </a:lnTo>
                  <a:cubicBezTo>
                    <a:pt x="2146" y="119"/>
                    <a:pt x="2242" y="191"/>
                    <a:pt x="2250" y="272"/>
                  </a:cubicBezTo>
                  <a:cubicBezTo>
                    <a:pt x="2357" y="1356"/>
                    <a:pt x="2569" y="2421"/>
                    <a:pt x="2365" y="3541"/>
                  </a:cubicBezTo>
                  <a:cubicBezTo>
                    <a:pt x="2233" y="4270"/>
                    <a:pt x="2397" y="5060"/>
                    <a:pt x="2479" y="5819"/>
                  </a:cubicBezTo>
                  <a:cubicBezTo>
                    <a:pt x="2582" y="6788"/>
                    <a:pt x="2467" y="7694"/>
                    <a:pt x="2044" y="8590"/>
                  </a:cubicBezTo>
                  <a:cubicBezTo>
                    <a:pt x="1851" y="8999"/>
                    <a:pt x="1617" y="9202"/>
                    <a:pt x="1205" y="9223"/>
                  </a:cubicBezTo>
                  <a:cubicBezTo>
                    <a:pt x="832" y="9242"/>
                    <a:pt x="457" y="9226"/>
                    <a:pt x="1" y="9226"/>
                  </a:cubicBezTo>
                  <a:close/>
                </a:path>
              </a:pathLst>
            </a:custGeom>
            <a:solidFill>
              <a:srgbClr val="C7C7C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2478;p58">
              <a:extLst>
                <a:ext uri="{FF2B5EF4-FFF2-40B4-BE49-F238E27FC236}">
                  <a16:creationId xmlns:a16="http://schemas.microsoft.com/office/drawing/2014/main" id="{6E69CA58-3C0E-4D4A-97CC-F19AC0E4EA70}"/>
                </a:ext>
              </a:extLst>
            </p:cNvPr>
            <p:cNvSpPr/>
            <p:nvPr/>
          </p:nvSpPr>
          <p:spPr>
            <a:xfrm>
              <a:off x="2070050" y="4958225"/>
              <a:ext cx="135475" cy="250550"/>
            </a:xfrm>
            <a:custGeom>
              <a:avLst/>
              <a:gdLst/>
              <a:ahLst/>
              <a:cxnLst/>
              <a:rect l="l" t="t" r="r" b="b"/>
              <a:pathLst>
                <a:path w="5419" h="10022" extrusionOk="0">
                  <a:moveTo>
                    <a:pt x="433" y="1"/>
                  </a:moveTo>
                  <a:cubicBezTo>
                    <a:pt x="629" y="291"/>
                    <a:pt x="764" y="415"/>
                    <a:pt x="806" y="567"/>
                  </a:cubicBezTo>
                  <a:cubicBezTo>
                    <a:pt x="1264" y="2212"/>
                    <a:pt x="1688" y="3867"/>
                    <a:pt x="2165" y="5506"/>
                  </a:cubicBezTo>
                  <a:cubicBezTo>
                    <a:pt x="2429" y="6416"/>
                    <a:pt x="2758" y="7307"/>
                    <a:pt x="3096" y="8192"/>
                  </a:cubicBezTo>
                  <a:cubicBezTo>
                    <a:pt x="3271" y="8644"/>
                    <a:pt x="3560" y="9015"/>
                    <a:pt x="4105" y="9106"/>
                  </a:cubicBezTo>
                  <a:cubicBezTo>
                    <a:pt x="4477" y="9169"/>
                    <a:pt x="4845" y="9282"/>
                    <a:pt x="5199" y="9413"/>
                  </a:cubicBezTo>
                  <a:cubicBezTo>
                    <a:pt x="5292" y="9448"/>
                    <a:pt x="5331" y="9635"/>
                    <a:pt x="5419" y="9798"/>
                  </a:cubicBezTo>
                  <a:cubicBezTo>
                    <a:pt x="4880" y="10021"/>
                    <a:pt x="4353" y="9930"/>
                    <a:pt x="3848" y="9923"/>
                  </a:cubicBezTo>
                  <a:cubicBezTo>
                    <a:pt x="3640" y="9920"/>
                    <a:pt x="3387" y="9777"/>
                    <a:pt x="3237" y="9618"/>
                  </a:cubicBezTo>
                  <a:cubicBezTo>
                    <a:pt x="2843" y="9210"/>
                    <a:pt x="2493" y="8775"/>
                    <a:pt x="2248" y="8238"/>
                  </a:cubicBezTo>
                  <a:cubicBezTo>
                    <a:pt x="1477" y="6548"/>
                    <a:pt x="869" y="4790"/>
                    <a:pt x="433" y="2985"/>
                  </a:cubicBezTo>
                  <a:cubicBezTo>
                    <a:pt x="344" y="2615"/>
                    <a:pt x="225" y="2253"/>
                    <a:pt x="139" y="1885"/>
                  </a:cubicBezTo>
                  <a:cubicBezTo>
                    <a:pt x="5" y="1318"/>
                    <a:pt x="1" y="760"/>
                    <a:pt x="433" y="1"/>
                  </a:cubicBezTo>
                  <a:close/>
                </a:path>
              </a:pathLst>
            </a:custGeom>
            <a:solidFill>
              <a:srgbClr val="C7C7C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2479;p58">
              <a:extLst>
                <a:ext uri="{FF2B5EF4-FFF2-40B4-BE49-F238E27FC236}">
                  <a16:creationId xmlns:a16="http://schemas.microsoft.com/office/drawing/2014/main" id="{64FAFEC6-5829-4AB7-A719-47A29D605E35}"/>
                </a:ext>
              </a:extLst>
            </p:cNvPr>
            <p:cNvSpPr/>
            <p:nvPr/>
          </p:nvSpPr>
          <p:spPr>
            <a:xfrm>
              <a:off x="2114575" y="3669350"/>
              <a:ext cx="56000" cy="121975"/>
            </a:xfrm>
            <a:custGeom>
              <a:avLst/>
              <a:gdLst/>
              <a:ahLst/>
              <a:cxnLst/>
              <a:rect l="l" t="t" r="r" b="b"/>
              <a:pathLst>
                <a:path w="2240" h="4879" extrusionOk="0">
                  <a:moveTo>
                    <a:pt x="464" y="1"/>
                  </a:moveTo>
                  <a:lnTo>
                    <a:pt x="1672" y="1"/>
                  </a:lnTo>
                  <a:cubicBezTo>
                    <a:pt x="1753" y="119"/>
                    <a:pt x="1856" y="199"/>
                    <a:pt x="1851" y="273"/>
                  </a:cubicBezTo>
                  <a:cubicBezTo>
                    <a:pt x="1715" y="1783"/>
                    <a:pt x="2239" y="3270"/>
                    <a:pt x="2051" y="4878"/>
                  </a:cubicBezTo>
                  <a:cubicBezTo>
                    <a:pt x="1274" y="4682"/>
                    <a:pt x="731" y="4291"/>
                    <a:pt x="455" y="3585"/>
                  </a:cubicBezTo>
                  <a:cubicBezTo>
                    <a:pt x="4" y="2434"/>
                    <a:pt x="1" y="1277"/>
                    <a:pt x="464" y="1"/>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2480;p58">
              <a:extLst>
                <a:ext uri="{FF2B5EF4-FFF2-40B4-BE49-F238E27FC236}">
                  <a16:creationId xmlns:a16="http://schemas.microsoft.com/office/drawing/2014/main" id="{EA4ECC5E-F9F7-45E2-89D6-E3C375DAC06C}"/>
                </a:ext>
              </a:extLst>
            </p:cNvPr>
            <p:cNvSpPr/>
            <p:nvPr/>
          </p:nvSpPr>
          <p:spPr>
            <a:xfrm>
              <a:off x="2779275" y="3780425"/>
              <a:ext cx="37200" cy="163450"/>
            </a:xfrm>
            <a:custGeom>
              <a:avLst/>
              <a:gdLst/>
              <a:ahLst/>
              <a:cxnLst/>
              <a:rect l="l" t="t" r="r" b="b"/>
              <a:pathLst>
                <a:path w="1488" h="6538" extrusionOk="0">
                  <a:moveTo>
                    <a:pt x="1" y="6338"/>
                  </a:moveTo>
                  <a:cubicBezTo>
                    <a:pt x="86" y="5549"/>
                    <a:pt x="179" y="4755"/>
                    <a:pt x="256" y="3961"/>
                  </a:cubicBezTo>
                  <a:cubicBezTo>
                    <a:pt x="292" y="3583"/>
                    <a:pt x="414" y="3164"/>
                    <a:pt x="300" y="2831"/>
                  </a:cubicBezTo>
                  <a:cubicBezTo>
                    <a:pt x="27" y="2043"/>
                    <a:pt x="340" y="1442"/>
                    <a:pt x="739" y="833"/>
                  </a:cubicBezTo>
                  <a:cubicBezTo>
                    <a:pt x="886" y="607"/>
                    <a:pt x="1037" y="383"/>
                    <a:pt x="1290" y="0"/>
                  </a:cubicBezTo>
                  <a:cubicBezTo>
                    <a:pt x="1488" y="582"/>
                    <a:pt x="1339" y="989"/>
                    <a:pt x="1337" y="1385"/>
                  </a:cubicBezTo>
                  <a:cubicBezTo>
                    <a:pt x="1337" y="1766"/>
                    <a:pt x="1393" y="2154"/>
                    <a:pt x="1336" y="2525"/>
                  </a:cubicBezTo>
                  <a:cubicBezTo>
                    <a:pt x="1164" y="3650"/>
                    <a:pt x="963" y="4770"/>
                    <a:pt x="743" y="5884"/>
                  </a:cubicBezTo>
                  <a:cubicBezTo>
                    <a:pt x="680" y="6197"/>
                    <a:pt x="546" y="6537"/>
                    <a:pt x="1" y="6338"/>
                  </a:cubicBezTo>
                  <a:close/>
                </a:path>
              </a:pathLst>
            </a:custGeom>
            <a:solidFill>
              <a:srgbClr val="FFE8D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2481;p58">
              <a:extLst>
                <a:ext uri="{FF2B5EF4-FFF2-40B4-BE49-F238E27FC236}">
                  <a16:creationId xmlns:a16="http://schemas.microsoft.com/office/drawing/2014/main" id="{1ADDFFD8-EBBA-4C02-B74C-B9F11FDCF0A1}"/>
                </a:ext>
              </a:extLst>
            </p:cNvPr>
            <p:cNvSpPr/>
            <p:nvPr/>
          </p:nvSpPr>
          <p:spPr>
            <a:xfrm>
              <a:off x="2741825" y="4180125"/>
              <a:ext cx="853250" cy="1148625"/>
            </a:xfrm>
            <a:custGeom>
              <a:avLst/>
              <a:gdLst/>
              <a:ahLst/>
              <a:cxnLst/>
              <a:rect l="l" t="t" r="r" b="b"/>
              <a:pathLst>
                <a:path w="34130" h="45945" extrusionOk="0">
                  <a:moveTo>
                    <a:pt x="8486" y="22498"/>
                  </a:moveTo>
                  <a:cubicBezTo>
                    <a:pt x="8250" y="24074"/>
                    <a:pt x="8470" y="25307"/>
                    <a:pt x="8468" y="26539"/>
                  </a:cubicBezTo>
                  <a:cubicBezTo>
                    <a:pt x="8466" y="27783"/>
                    <a:pt x="8520" y="29027"/>
                    <a:pt x="8562" y="30271"/>
                  </a:cubicBezTo>
                  <a:cubicBezTo>
                    <a:pt x="8603" y="31511"/>
                    <a:pt x="8661" y="32751"/>
                    <a:pt x="8711" y="33981"/>
                  </a:cubicBezTo>
                  <a:cubicBezTo>
                    <a:pt x="8541" y="34006"/>
                    <a:pt x="8405" y="34054"/>
                    <a:pt x="8384" y="34025"/>
                  </a:cubicBezTo>
                  <a:cubicBezTo>
                    <a:pt x="7704" y="33040"/>
                    <a:pt x="6670" y="32530"/>
                    <a:pt x="5563" y="31946"/>
                  </a:cubicBezTo>
                  <a:cubicBezTo>
                    <a:pt x="5542" y="31414"/>
                    <a:pt x="5460" y="30844"/>
                    <a:pt x="5508" y="30285"/>
                  </a:cubicBezTo>
                  <a:cubicBezTo>
                    <a:pt x="5656" y="28555"/>
                    <a:pt x="5496" y="26839"/>
                    <a:pt x="5349" y="25124"/>
                  </a:cubicBezTo>
                  <a:cubicBezTo>
                    <a:pt x="4909" y="19970"/>
                    <a:pt x="4016" y="14883"/>
                    <a:pt x="3022" y="9813"/>
                  </a:cubicBezTo>
                  <a:cubicBezTo>
                    <a:pt x="2921" y="9301"/>
                    <a:pt x="2785" y="8784"/>
                    <a:pt x="2587" y="8302"/>
                  </a:cubicBezTo>
                  <a:cubicBezTo>
                    <a:pt x="2069" y="7044"/>
                    <a:pt x="1891" y="5816"/>
                    <a:pt x="2803" y="4642"/>
                  </a:cubicBezTo>
                  <a:cubicBezTo>
                    <a:pt x="2005" y="3046"/>
                    <a:pt x="1219" y="1523"/>
                    <a:pt x="1" y="0"/>
                  </a:cubicBezTo>
                  <a:cubicBezTo>
                    <a:pt x="403" y="85"/>
                    <a:pt x="616" y="101"/>
                    <a:pt x="803" y="175"/>
                  </a:cubicBezTo>
                  <a:cubicBezTo>
                    <a:pt x="2845" y="989"/>
                    <a:pt x="4894" y="1793"/>
                    <a:pt x="6924" y="2638"/>
                  </a:cubicBezTo>
                  <a:cubicBezTo>
                    <a:pt x="8485" y="3286"/>
                    <a:pt x="9850" y="4263"/>
                    <a:pt x="11152" y="5324"/>
                  </a:cubicBezTo>
                  <a:cubicBezTo>
                    <a:pt x="12273" y="6237"/>
                    <a:pt x="12912" y="7457"/>
                    <a:pt x="13252" y="8837"/>
                  </a:cubicBezTo>
                  <a:cubicBezTo>
                    <a:pt x="14222" y="12785"/>
                    <a:pt x="15190" y="16733"/>
                    <a:pt x="16133" y="20688"/>
                  </a:cubicBezTo>
                  <a:cubicBezTo>
                    <a:pt x="16531" y="22362"/>
                    <a:pt x="16918" y="24044"/>
                    <a:pt x="17199" y="25742"/>
                  </a:cubicBezTo>
                  <a:cubicBezTo>
                    <a:pt x="17441" y="27201"/>
                    <a:pt x="17545" y="28686"/>
                    <a:pt x="17659" y="30163"/>
                  </a:cubicBezTo>
                  <a:cubicBezTo>
                    <a:pt x="17687" y="30528"/>
                    <a:pt x="17532" y="30909"/>
                    <a:pt x="17439" y="31277"/>
                  </a:cubicBezTo>
                  <a:cubicBezTo>
                    <a:pt x="17347" y="31648"/>
                    <a:pt x="17185" y="32005"/>
                    <a:pt x="17129" y="32380"/>
                  </a:cubicBezTo>
                  <a:cubicBezTo>
                    <a:pt x="17074" y="32753"/>
                    <a:pt x="17088" y="33139"/>
                    <a:pt x="17118" y="33516"/>
                  </a:cubicBezTo>
                  <a:cubicBezTo>
                    <a:pt x="17127" y="33627"/>
                    <a:pt x="17275" y="33784"/>
                    <a:pt x="17388" y="33813"/>
                  </a:cubicBezTo>
                  <a:cubicBezTo>
                    <a:pt x="17493" y="33841"/>
                    <a:pt x="17672" y="33762"/>
                    <a:pt x="17751" y="33670"/>
                  </a:cubicBezTo>
                  <a:cubicBezTo>
                    <a:pt x="17874" y="33532"/>
                    <a:pt x="17958" y="33350"/>
                    <a:pt x="18028" y="33173"/>
                  </a:cubicBezTo>
                  <a:cubicBezTo>
                    <a:pt x="18240" y="32640"/>
                    <a:pt x="18448" y="32105"/>
                    <a:pt x="18637" y="31564"/>
                  </a:cubicBezTo>
                  <a:cubicBezTo>
                    <a:pt x="19047" y="30391"/>
                    <a:pt x="19535" y="29236"/>
                    <a:pt x="19823" y="28033"/>
                  </a:cubicBezTo>
                  <a:cubicBezTo>
                    <a:pt x="20639" y="24618"/>
                    <a:pt x="22429" y="21571"/>
                    <a:pt x="23431" y="18229"/>
                  </a:cubicBezTo>
                  <a:cubicBezTo>
                    <a:pt x="23761" y="17130"/>
                    <a:pt x="24114" y="16037"/>
                    <a:pt x="24466" y="14944"/>
                  </a:cubicBezTo>
                  <a:cubicBezTo>
                    <a:pt x="24581" y="14586"/>
                    <a:pt x="24726" y="14238"/>
                    <a:pt x="24880" y="13827"/>
                  </a:cubicBezTo>
                  <a:cubicBezTo>
                    <a:pt x="25155" y="13869"/>
                    <a:pt x="25395" y="13862"/>
                    <a:pt x="25599" y="13943"/>
                  </a:cubicBezTo>
                  <a:cubicBezTo>
                    <a:pt x="28263" y="15012"/>
                    <a:pt x="30924" y="16090"/>
                    <a:pt x="33581" y="17177"/>
                  </a:cubicBezTo>
                  <a:cubicBezTo>
                    <a:pt x="33708" y="17229"/>
                    <a:pt x="33817" y="17326"/>
                    <a:pt x="33932" y="17402"/>
                  </a:cubicBezTo>
                  <a:cubicBezTo>
                    <a:pt x="34129" y="17937"/>
                    <a:pt x="34014" y="18466"/>
                    <a:pt x="33930" y="18973"/>
                  </a:cubicBezTo>
                  <a:cubicBezTo>
                    <a:pt x="33562" y="21189"/>
                    <a:pt x="33222" y="23414"/>
                    <a:pt x="32327" y="25506"/>
                  </a:cubicBezTo>
                  <a:cubicBezTo>
                    <a:pt x="32083" y="26076"/>
                    <a:pt x="31900" y="26677"/>
                    <a:pt x="31747" y="27279"/>
                  </a:cubicBezTo>
                  <a:cubicBezTo>
                    <a:pt x="31134" y="29705"/>
                    <a:pt x="30145" y="31984"/>
                    <a:pt x="29093" y="34241"/>
                  </a:cubicBezTo>
                  <a:cubicBezTo>
                    <a:pt x="28608" y="35283"/>
                    <a:pt x="28101" y="36313"/>
                    <a:pt x="27623" y="37357"/>
                  </a:cubicBezTo>
                  <a:cubicBezTo>
                    <a:pt x="26895" y="38948"/>
                    <a:pt x="25808" y="40263"/>
                    <a:pt x="24510" y="41411"/>
                  </a:cubicBezTo>
                  <a:cubicBezTo>
                    <a:pt x="23687" y="42138"/>
                    <a:pt x="22824" y="42821"/>
                    <a:pt x="22002" y="43549"/>
                  </a:cubicBezTo>
                  <a:cubicBezTo>
                    <a:pt x="21020" y="44420"/>
                    <a:pt x="19873" y="44995"/>
                    <a:pt x="18693" y="45538"/>
                  </a:cubicBezTo>
                  <a:cubicBezTo>
                    <a:pt x="18011" y="45851"/>
                    <a:pt x="17324" y="45944"/>
                    <a:pt x="16598" y="45849"/>
                  </a:cubicBezTo>
                  <a:cubicBezTo>
                    <a:pt x="16124" y="45787"/>
                    <a:pt x="15640" y="45746"/>
                    <a:pt x="15184" y="45615"/>
                  </a:cubicBezTo>
                  <a:cubicBezTo>
                    <a:pt x="14830" y="45513"/>
                    <a:pt x="14432" y="45360"/>
                    <a:pt x="14193" y="45100"/>
                  </a:cubicBezTo>
                  <a:cubicBezTo>
                    <a:pt x="12836" y="43624"/>
                    <a:pt x="11216" y="42394"/>
                    <a:pt x="10128" y="40663"/>
                  </a:cubicBezTo>
                  <a:cubicBezTo>
                    <a:pt x="9908" y="40313"/>
                    <a:pt x="9792" y="40003"/>
                    <a:pt x="9792" y="39613"/>
                  </a:cubicBezTo>
                  <a:cubicBezTo>
                    <a:pt x="9792" y="37985"/>
                    <a:pt x="9833" y="36355"/>
                    <a:pt x="9770" y="34730"/>
                  </a:cubicBezTo>
                  <a:cubicBezTo>
                    <a:pt x="9635" y="31288"/>
                    <a:pt x="9450" y="27848"/>
                    <a:pt x="9268" y="24408"/>
                  </a:cubicBezTo>
                  <a:cubicBezTo>
                    <a:pt x="9246" y="23983"/>
                    <a:pt x="9131" y="23559"/>
                    <a:pt x="9017" y="23147"/>
                  </a:cubicBezTo>
                  <a:cubicBezTo>
                    <a:pt x="8975" y="22997"/>
                    <a:pt x="8807" y="22882"/>
                    <a:pt x="8486" y="22498"/>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2482;p58">
              <a:extLst>
                <a:ext uri="{FF2B5EF4-FFF2-40B4-BE49-F238E27FC236}">
                  <a16:creationId xmlns:a16="http://schemas.microsoft.com/office/drawing/2014/main" id="{FC2271A7-FFA7-4BB5-87B1-627C3AD2AAAA}"/>
                </a:ext>
              </a:extLst>
            </p:cNvPr>
            <p:cNvSpPr/>
            <p:nvPr/>
          </p:nvSpPr>
          <p:spPr>
            <a:xfrm>
              <a:off x="2026250" y="4413500"/>
              <a:ext cx="934500" cy="929600"/>
            </a:xfrm>
            <a:custGeom>
              <a:avLst/>
              <a:gdLst/>
              <a:ahLst/>
              <a:cxnLst/>
              <a:rect l="l" t="t" r="r" b="b"/>
              <a:pathLst>
                <a:path w="37380" h="37184" extrusionOk="0">
                  <a:moveTo>
                    <a:pt x="639" y="36972"/>
                  </a:moveTo>
                  <a:cubicBezTo>
                    <a:pt x="583" y="36655"/>
                    <a:pt x="518" y="36429"/>
                    <a:pt x="505" y="36200"/>
                  </a:cubicBezTo>
                  <a:cubicBezTo>
                    <a:pt x="244" y="31902"/>
                    <a:pt x="1" y="27602"/>
                    <a:pt x="151" y="23294"/>
                  </a:cubicBezTo>
                  <a:cubicBezTo>
                    <a:pt x="156" y="23163"/>
                    <a:pt x="233" y="23035"/>
                    <a:pt x="308" y="22814"/>
                  </a:cubicBezTo>
                  <a:cubicBezTo>
                    <a:pt x="490" y="22934"/>
                    <a:pt x="701" y="22996"/>
                    <a:pt x="758" y="23125"/>
                  </a:cubicBezTo>
                  <a:cubicBezTo>
                    <a:pt x="872" y="23381"/>
                    <a:pt x="947" y="23674"/>
                    <a:pt x="952" y="23953"/>
                  </a:cubicBezTo>
                  <a:cubicBezTo>
                    <a:pt x="967" y="24933"/>
                    <a:pt x="1264" y="25834"/>
                    <a:pt x="1663" y="26711"/>
                  </a:cubicBezTo>
                  <a:cubicBezTo>
                    <a:pt x="1997" y="27446"/>
                    <a:pt x="2121" y="28261"/>
                    <a:pt x="2597" y="28950"/>
                  </a:cubicBezTo>
                  <a:cubicBezTo>
                    <a:pt x="2766" y="29194"/>
                    <a:pt x="2699" y="29599"/>
                    <a:pt x="2749" y="29929"/>
                  </a:cubicBezTo>
                  <a:cubicBezTo>
                    <a:pt x="2913" y="30996"/>
                    <a:pt x="3341" y="31926"/>
                    <a:pt x="4146" y="32673"/>
                  </a:cubicBezTo>
                  <a:cubicBezTo>
                    <a:pt x="4441" y="32947"/>
                    <a:pt x="4753" y="33156"/>
                    <a:pt x="5161" y="33117"/>
                  </a:cubicBezTo>
                  <a:cubicBezTo>
                    <a:pt x="5921" y="33045"/>
                    <a:pt x="6681" y="32966"/>
                    <a:pt x="7433" y="32846"/>
                  </a:cubicBezTo>
                  <a:cubicBezTo>
                    <a:pt x="7724" y="32800"/>
                    <a:pt x="7952" y="32581"/>
                    <a:pt x="7977" y="32256"/>
                  </a:cubicBezTo>
                  <a:cubicBezTo>
                    <a:pt x="8009" y="31832"/>
                    <a:pt x="8064" y="31399"/>
                    <a:pt x="8013" y="30982"/>
                  </a:cubicBezTo>
                  <a:cubicBezTo>
                    <a:pt x="7923" y="30236"/>
                    <a:pt x="7807" y="30095"/>
                    <a:pt x="7029" y="30012"/>
                  </a:cubicBezTo>
                  <a:cubicBezTo>
                    <a:pt x="6476" y="29952"/>
                    <a:pt x="6185" y="29719"/>
                    <a:pt x="5960" y="29227"/>
                  </a:cubicBezTo>
                  <a:cubicBezTo>
                    <a:pt x="5606" y="28446"/>
                    <a:pt x="5183" y="27695"/>
                    <a:pt x="4782" y="26933"/>
                  </a:cubicBezTo>
                  <a:cubicBezTo>
                    <a:pt x="4178" y="25789"/>
                    <a:pt x="3823" y="24531"/>
                    <a:pt x="3738" y="23240"/>
                  </a:cubicBezTo>
                  <a:cubicBezTo>
                    <a:pt x="3647" y="21853"/>
                    <a:pt x="3267" y="20517"/>
                    <a:pt x="3214" y="19132"/>
                  </a:cubicBezTo>
                  <a:cubicBezTo>
                    <a:pt x="3180" y="18273"/>
                    <a:pt x="3073" y="17415"/>
                    <a:pt x="3019" y="16556"/>
                  </a:cubicBezTo>
                  <a:cubicBezTo>
                    <a:pt x="2951" y="15468"/>
                    <a:pt x="3373" y="14504"/>
                    <a:pt x="3816" y="13547"/>
                  </a:cubicBezTo>
                  <a:cubicBezTo>
                    <a:pt x="4017" y="13110"/>
                    <a:pt x="4371" y="12990"/>
                    <a:pt x="4820" y="12864"/>
                  </a:cubicBezTo>
                  <a:cubicBezTo>
                    <a:pt x="6294" y="12455"/>
                    <a:pt x="7423" y="13112"/>
                    <a:pt x="8500" y="13946"/>
                  </a:cubicBezTo>
                  <a:cubicBezTo>
                    <a:pt x="8704" y="14104"/>
                    <a:pt x="8892" y="14419"/>
                    <a:pt x="8900" y="14666"/>
                  </a:cubicBezTo>
                  <a:cubicBezTo>
                    <a:pt x="8949" y="16203"/>
                    <a:pt x="9518" y="17656"/>
                    <a:pt x="9595" y="19182"/>
                  </a:cubicBezTo>
                  <a:cubicBezTo>
                    <a:pt x="9718" y="21618"/>
                    <a:pt x="9824" y="24056"/>
                    <a:pt x="9912" y="26494"/>
                  </a:cubicBezTo>
                  <a:cubicBezTo>
                    <a:pt x="9938" y="27256"/>
                    <a:pt x="9858" y="28021"/>
                    <a:pt x="9842" y="28785"/>
                  </a:cubicBezTo>
                  <a:cubicBezTo>
                    <a:pt x="9831" y="29287"/>
                    <a:pt x="9599" y="29581"/>
                    <a:pt x="9106" y="29701"/>
                  </a:cubicBezTo>
                  <a:cubicBezTo>
                    <a:pt x="8933" y="29744"/>
                    <a:pt x="8780" y="29874"/>
                    <a:pt x="8552" y="30002"/>
                  </a:cubicBezTo>
                  <a:cubicBezTo>
                    <a:pt x="8599" y="30580"/>
                    <a:pt x="8619" y="31151"/>
                    <a:pt x="8697" y="31715"/>
                  </a:cubicBezTo>
                  <a:cubicBezTo>
                    <a:pt x="8780" y="32323"/>
                    <a:pt x="9028" y="32507"/>
                    <a:pt x="9687" y="32472"/>
                  </a:cubicBezTo>
                  <a:cubicBezTo>
                    <a:pt x="10164" y="32446"/>
                    <a:pt x="10647" y="32412"/>
                    <a:pt x="11112" y="32307"/>
                  </a:cubicBezTo>
                  <a:cubicBezTo>
                    <a:pt x="11527" y="32215"/>
                    <a:pt x="11918" y="32024"/>
                    <a:pt x="12320" y="31876"/>
                  </a:cubicBezTo>
                  <a:cubicBezTo>
                    <a:pt x="13125" y="30830"/>
                    <a:pt x="13269" y="29655"/>
                    <a:pt x="13163" y="28368"/>
                  </a:cubicBezTo>
                  <a:cubicBezTo>
                    <a:pt x="12996" y="26322"/>
                    <a:pt x="12921" y="24266"/>
                    <a:pt x="12846" y="22213"/>
                  </a:cubicBezTo>
                  <a:cubicBezTo>
                    <a:pt x="12824" y="21606"/>
                    <a:pt x="12937" y="20995"/>
                    <a:pt x="12987" y="20391"/>
                  </a:cubicBezTo>
                  <a:cubicBezTo>
                    <a:pt x="13355" y="20284"/>
                    <a:pt x="13414" y="20582"/>
                    <a:pt x="13512" y="20768"/>
                  </a:cubicBezTo>
                  <a:cubicBezTo>
                    <a:pt x="13981" y="21656"/>
                    <a:pt x="14382" y="22581"/>
                    <a:pt x="14896" y="23440"/>
                  </a:cubicBezTo>
                  <a:cubicBezTo>
                    <a:pt x="15585" y="24583"/>
                    <a:pt x="16327" y="25692"/>
                    <a:pt x="16819" y="26947"/>
                  </a:cubicBezTo>
                  <a:cubicBezTo>
                    <a:pt x="16955" y="27291"/>
                    <a:pt x="17222" y="27588"/>
                    <a:pt x="17450" y="27891"/>
                  </a:cubicBezTo>
                  <a:cubicBezTo>
                    <a:pt x="17762" y="28310"/>
                    <a:pt x="18079" y="28725"/>
                    <a:pt x="18423" y="29116"/>
                  </a:cubicBezTo>
                  <a:cubicBezTo>
                    <a:pt x="18571" y="29285"/>
                    <a:pt x="18791" y="29389"/>
                    <a:pt x="18982" y="29524"/>
                  </a:cubicBezTo>
                  <a:cubicBezTo>
                    <a:pt x="19585" y="29120"/>
                    <a:pt x="20080" y="28717"/>
                    <a:pt x="20441" y="28111"/>
                  </a:cubicBezTo>
                  <a:cubicBezTo>
                    <a:pt x="20727" y="27630"/>
                    <a:pt x="21212" y="27272"/>
                    <a:pt x="21571" y="26827"/>
                  </a:cubicBezTo>
                  <a:cubicBezTo>
                    <a:pt x="21928" y="26385"/>
                    <a:pt x="22309" y="25939"/>
                    <a:pt x="22553" y="25434"/>
                  </a:cubicBezTo>
                  <a:cubicBezTo>
                    <a:pt x="23319" y="23843"/>
                    <a:pt x="24099" y="22252"/>
                    <a:pt x="24736" y="20609"/>
                  </a:cubicBezTo>
                  <a:cubicBezTo>
                    <a:pt x="25519" y="18593"/>
                    <a:pt x="26698" y="16787"/>
                    <a:pt x="27599" y="14836"/>
                  </a:cubicBezTo>
                  <a:cubicBezTo>
                    <a:pt x="28423" y="13049"/>
                    <a:pt x="29156" y="11238"/>
                    <a:pt x="29629" y="9325"/>
                  </a:cubicBezTo>
                  <a:cubicBezTo>
                    <a:pt x="29777" y="8728"/>
                    <a:pt x="30015" y="8150"/>
                    <a:pt x="30253" y="7582"/>
                  </a:cubicBezTo>
                  <a:cubicBezTo>
                    <a:pt x="30451" y="7105"/>
                    <a:pt x="30439" y="6690"/>
                    <a:pt x="30207" y="6215"/>
                  </a:cubicBezTo>
                  <a:cubicBezTo>
                    <a:pt x="29746" y="5266"/>
                    <a:pt x="29318" y="4309"/>
                    <a:pt x="28503" y="3593"/>
                  </a:cubicBezTo>
                  <a:cubicBezTo>
                    <a:pt x="28366" y="3470"/>
                    <a:pt x="28274" y="3295"/>
                    <a:pt x="28135" y="3108"/>
                  </a:cubicBezTo>
                  <a:cubicBezTo>
                    <a:pt x="28367" y="1969"/>
                    <a:pt x="28889" y="977"/>
                    <a:pt x="29636" y="1"/>
                  </a:cubicBezTo>
                  <a:cubicBezTo>
                    <a:pt x="29735" y="124"/>
                    <a:pt x="29852" y="207"/>
                    <a:pt x="29873" y="307"/>
                  </a:cubicBezTo>
                  <a:cubicBezTo>
                    <a:pt x="30552" y="3585"/>
                    <a:pt x="31189" y="6868"/>
                    <a:pt x="31548" y="10200"/>
                  </a:cubicBezTo>
                  <a:cubicBezTo>
                    <a:pt x="31573" y="10438"/>
                    <a:pt x="31596" y="10678"/>
                    <a:pt x="31645" y="10911"/>
                  </a:cubicBezTo>
                  <a:cubicBezTo>
                    <a:pt x="32341" y="14303"/>
                    <a:pt x="32485" y="17739"/>
                    <a:pt x="32500" y="21187"/>
                  </a:cubicBezTo>
                  <a:cubicBezTo>
                    <a:pt x="32501" y="21563"/>
                    <a:pt x="32533" y="21938"/>
                    <a:pt x="32554" y="22396"/>
                  </a:cubicBezTo>
                  <a:cubicBezTo>
                    <a:pt x="31275" y="22595"/>
                    <a:pt x="30242" y="23251"/>
                    <a:pt x="29309" y="24102"/>
                  </a:cubicBezTo>
                  <a:cubicBezTo>
                    <a:pt x="28722" y="24638"/>
                    <a:pt x="28284" y="25238"/>
                    <a:pt x="28248" y="26063"/>
                  </a:cubicBezTo>
                  <a:cubicBezTo>
                    <a:pt x="28207" y="27018"/>
                    <a:pt x="28149" y="27971"/>
                    <a:pt x="28131" y="28925"/>
                  </a:cubicBezTo>
                  <a:cubicBezTo>
                    <a:pt x="28096" y="30727"/>
                    <a:pt x="29619" y="32140"/>
                    <a:pt x="31123" y="32533"/>
                  </a:cubicBezTo>
                  <a:cubicBezTo>
                    <a:pt x="32134" y="32797"/>
                    <a:pt x="33205" y="32688"/>
                    <a:pt x="34217" y="32304"/>
                  </a:cubicBezTo>
                  <a:cubicBezTo>
                    <a:pt x="35132" y="31955"/>
                    <a:pt x="35894" y="31392"/>
                    <a:pt x="36574" y="30706"/>
                  </a:cubicBezTo>
                  <a:cubicBezTo>
                    <a:pt x="36763" y="30515"/>
                    <a:pt x="36935" y="30306"/>
                    <a:pt x="37160" y="30055"/>
                  </a:cubicBezTo>
                  <a:cubicBezTo>
                    <a:pt x="37365" y="31269"/>
                    <a:pt x="37379" y="35111"/>
                    <a:pt x="37204" y="36850"/>
                  </a:cubicBezTo>
                  <a:cubicBezTo>
                    <a:pt x="36790" y="37183"/>
                    <a:pt x="36293" y="37066"/>
                    <a:pt x="35829" y="37064"/>
                  </a:cubicBezTo>
                  <a:cubicBezTo>
                    <a:pt x="30945" y="37043"/>
                    <a:pt x="26062" y="36999"/>
                    <a:pt x="21178" y="36982"/>
                  </a:cubicBezTo>
                  <a:cubicBezTo>
                    <a:pt x="16583" y="36965"/>
                    <a:pt x="11987" y="36964"/>
                    <a:pt x="7391" y="36976"/>
                  </a:cubicBezTo>
                  <a:cubicBezTo>
                    <a:pt x="5571" y="36981"/>
                    <a:pt x="3752" y="37038"/>
                    <a:pt x="1934" y="37058"/>
                  </a:cubicBezTo>
                  <a:cubicBezTo>
                    <a:pt x="1516" y="37061"/>
                    <a:pt x="1099" y="37003"/>
                    <a:pt x="639" y="36972"/>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2483;p58">
              <a:extLst>
                <a:ext uri="{FF2B5EF4-FFF2-40B4-BE49-F238E27FC236}">
                  <a16:creationId xmlns:a16="http://schemas.microsoft.com/office/drawing/2014/main" id="{514EC558-C31A-46A6-B015-C76F4A5C21E6}"/>
                </a:ext>
              </a:extLst>
            </p:cNvPr>
            <p:cNvSpPr/>
            <p:nvPr/>
          </p:nvSpPr>
          <p:spPr>
            <a:xfrm>
              <a:off x="1817675" y="4155925"/>
              <a:ext cx="439825" cy="1186825"/>
            </a:xfrm>
            <a:custGeom>
              <a:avLst/>
              <a:gdLst/>
              <a:ahLst/>
              <a:cxnLst/>
              <a:rect l="l" t="t" r="r" b="b"/>
              <a:pathLst>
                <a:path w="17593" h="47473" extrusionOk="0">
                  <a:moveTo>
                    <a:pt x="17556" y="31"/>
                  </a:moveTo>
                  <a:cubicBezTo>
                    <a:pt x="17556" y="307"/>
                    <a:pt x="17593" y="425"/>
                    <a:pt x="17550" y="490"/>
                  </a:cubicBezTo>
                  <a:cubicBezTo>
                    <a:pt x="16728" y="1768"/>
                    <a:pt x="16209" y="3217"/>
                    <a:pt x="15273" y="4438"/>
                  </a:cubicBezTo>
                  <a:cubicBezTo>
                    <a:pt x="14908" y="4913"/>
                    <a:pt x="14688" y="5533"/>
                    <a:pt x="14523" y="6119"/>
                  </a:cubicBezTo>
                  <a:cubicBezTo>
                    <a:pt x="14109" y="7592"/>
                    <a:pt x="13780" y="9089"/>
                    <a:pt x="13385" y="10567"/>
                  </a:cubicBezTo>
                  <a:cubicBezTo>
                    <a:pt x="12890" y="12422"/>
                    <a:pt x="12575" y="14307"/>
                    <a:pt x="12409" y="16216"/>
                  </a:cubicBezTo>
                  <a:cubicBezTo>
                    <a:pt x="12367" y="16688"/>
                    <a:pt x="12427" y="17168"/>
                    <a:pt x="12458" y="17645"/>
                  </a:cubicBezTo>
                  <a:cubicBezTo>
                    <a:pt x="12512" y="18499"/>
                    <a:pt x="12579" y="19351"/>
                    <a:pt x="12641" y="20194"/>
                  </a:cubicBezTo>
                  <a:cubicBezTo>
                    <a:pt x="12178" y="20424"/>
                    <a:pt x="11774" y="20566"/>
                    <a:pt x="11439" y="20806"/>
                  </a:cubicBezTo>
                  <a:cubicBezTo>
                    <a:pt x="11134" y="21026"/>
                    <a:pt x="10901" y="21348"/>
                    <a:pt x="10646" y="21633"/>
                  </a:cubicBezTo>
                  <a:cubicBezTo>
                    <a:pt x="10012" y="22342"/>
                    <a:pt x="9382" y="23058"/>
                    <a:pt x="8746" y="23774"/>
                  </a:cubicBezTo>
                  <a:cubicBezTo>
                    <a:pt x="8399" y="23729"/>
                    <a:pt x="8459" y="23441"/>
                    <a:pt x="8465" y="23234"/>
                  </a:cubicBezTo>
                  <a:cubicBezTo>
                    <a:pt x="8491" y="22326"/>
                    <a:pt x="8566" y="21420"/>
                    <a:pt x="8580" y="20512"/>
                  </a:cubicBezTo>
                  <a:cubicBezTo>
                    <a:pt x="8595" y="19702"/>
                    <a:pt x="8562" y="18893"/>
                    <a:pt x="8524" y="18084"/>
                  </a:cubicBezTo>
                  <a:cubicBezTo>
                    <a:pt x="8520" y="18008"/>
                    <a:pt x="8335" y="17920"/>
                    <a:pt x="8220" y="17884"/>
                  </a:cubicBezTo>
                  <a:cubicBezTo>
                    <a:pt x="8176" y="17869"/>
                    <a:pt x="8084" y="17980"/>
                    <a:pt x="8028" y="18046"/>
                  </a:cubicBezTo>
                  <a:cubicBezTo>
                    <a:pt x="8002" y="18077"/>
                    <a:pt x="7994" y="18134"/>
                    <a:pt x="7992" y="18179"/>
                  </a:cubicBezTo>
                  <a:cubicBezTo>
                    <a:pt x="7938" y="20138"/>
                    <a:pt x="7550" y="22064"/>
                    <a:pt x="7575" y="24039"/>
                  </a:cubicBezTo>
                  <a:cubicBezTo>
                    <a:pt x="7637" y="29209"/>
                    <a:pt x="7582" y="34379"/>
                    <a:pt x="7579" y="39550"/>
                  </a:cubicBezTo>
                  <a:cubicBezTo>
                    <a:pt x="7579" y="40123"/>
                    <a:pt x="7586" y="40698"/>
                    <a:pt x="7634" y="41270"/>
                  </a:cubicBezTo>
                  <a:cubicBezTo>
                    <a:pt x="7792" y="43128"/>
                    <a:pt x="7971" y="44984"/>
                    <a:pt x="8137" y="46841"/>
                  </a:cubicBezTo>
                  <a:cubicBezTo>
                    <a:pt x="8146" y="46930"/>
                    <a:pt x="8100" y="47024"/>
                    <a:pt x="8061" y="47210"/>
                  </a:cubicBezTo>
                  <a:cubicBezTo>
                    <a:pt x="7838" y="47258"/>
                    <a:pt x="7576" y="47360"/>
                    <a:pt x="7312" y="47365"/>
                  </a:cubicBezTo>
                  <a:cubicBezTo>
                    <a:pt x="5876" y="47395"/>
                    <a:pt x="4438" y="47358"/>
                    <a:pt x="3005" y="47429"/>
                  </a:cubicBezTo>
                  <a:cubicBezTo>
                    <a:pt x="2103" y="47473"/>
                    <a:pt x="1300" y="47323"/>
                    <a:pt x="503" y="46688"/>
                  </a:cubicBezTo>
                  <a:cubicBezTo>
                    <a:pt x="475" y="46400"/>
                    <a:pt x="432" y="46027"/>
                    <a:pt x="406" y="45652"/>
                  </a:cubicBezTo>
                  <a:cubicBezTo>
                    <a:pt x="383" y="45318"/>
                    <a:pt x="434" y="44970"/>
                    <a:pt x="362" y="44650"/>
                  </a:cubicBezTo>
                  <a:cubicBezTo>
                    <a:pt x="0" y="43076"/>
                    <a:pt x="197" y="41504"/>
                    <a:pt x="350" y="39935"/>
                  </a:cubicBezTo>
                  <a:cubicBezTo>
                    <a:pt x="439" y="39024"/>
                    <a:pt x="492" y="38131"/>
                    <a:pt x="289" y="37223"/>
                  </a:cubicBezTo>
                  <a:cubicBezTo>
                    <a:pt x="176" y="36715"/>
                    <a:pt x="187" y="36176"/>
                    <a:pt x="184" y="35651"/>
                  </a:cubicBezTo>
                  <a:cubicBezTo>
                    <a:pt x="171" y="33927"/>
                    <a:pt x="180" y="32204"/>
                    <a:pt x="176" y="30481"/>
                  </a:cubicBezTo>
                  <a:cubicBezTo>
                    <a:pt x="173" y="29283"/>
                    <a:pt x="148" y="28086"/>
                    <a:pt x="413" y="26907"/>
                  </a:cubicBezTo>
                  <a:cubicBezTo>
                    <a:pt x="456" y="26723"/>
                    <a:pt x="459" y="26527"/>
                    <a:pt x="466" y="26336"/>
                  </a:cubicBezTo>
                  <a:cubicBezTo>
                    <a:pt x="562" y="23800"/>
                    <a:pt x="731" y="21265"/>
                    <a:pt x="724" y="18730"/>
                  </a:cubicBezTo>
                  <a:cubicBezTo>
                    <a:pt x="719" y="16796"/>
                    <a:pt x="1058" y="14927"/>
                    <a:pt x="1417" y="13052"/>
                  </a:cubicBezTo>
                  <a:cubicBezTo>
                    <a:pt x="1461" y="12817"/>
                    <a:pt x="1588" y="12584"/>
                    <a:pt x="1578" y="12355"/>
                  </a:cubicBezTo>
                  <a:cubicBezTo>
                    <a:pt x="1527" y="11171"/>
                    <a:pt x="1989" y="10112"/>
                    <a:pt x="2334" y="9019"/>
                  </a:cubicBezTo>
                  <a:cubicBezTo>
                    <a:pt x="2660" y="7982"/>
                    <a:pt x="3250" y="7136"/>
                    <a:pt x="4060" y="6437"/>
                  </a:cubicBezTo>
                  <a:cubicBezTo>
                    <a:pt x="4966" y="5653"/>
                    <a:pt x="5914" y="4945"/>
                    <a:pt x="7025" y="4442"/>
                  </a:cubicBezTo>
                  <a:cubicBezTo>
                    <a:pt x="8023" y="3992"/>
                    <a:pt x="8956" y="3393"/>
                    <a:pt x="9922" y="2868"/>
                  </a:cubicBezTo>
                  <a:cubicBezTo>
                    <a:pt x="10972" y="2300"/>
                    <a:pt x="12002" y="1690"/>
                    <a:pt x="13086" y="1194"/>
                  </a:cubicBezTo>
                  <a:cubicBezTo>
                    <a:pt x="14259" y="656"/>
                    <a:pt x="15487" y="240"/>
                    <a:pt x="16772" y="36"/>
                  </a:cubicBezTo>
                  <a:cubicBezTo>
                    <a:pt x="16996" y="0"/>
                    <a:pt x="17232" y="31"/>
                    <a:pt x="17556" y="3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2484;p58">
              <a:extLst>
                <a:ext uri="{FF2B5EF4-FFF2-40B4-BE49-F238E27FC236}">
                  <a16:creationId xmlns:a16="http://schemas.microsoft.com/office/drawing/2014/main" id="{25CAB150-1C04-476D-9F1E-40D045B1207D}"/>
                </a:ext>
              </a:extLst>
            </p:cNvPr>
            <p:cNvSpPr/>
            <p:nvPr/>
          </p:nvSpPr>
          <p:spPr>
            <a:xfrm>
              <a:off x="2215300" y="4215825"/>
              <a:ext cx="211775" cy="769250"/>
            </a:xfrm>
            <a:custGeom>
              <a:avLst/>
              <a:gdLst/>
              <a:ahLst/>
              <a:cxnLst/>
              <a:rect l="l" t="t" r="r" b="b"/>
              <a:pathLst>
                <a:path w="8471" h="30770" extrusionOk="0">
                  <a:moveTo>
                    <a:pt x="3228" y="0"/>
                  </a:moveTo>
                  <a:cubicBezTo>
                    <a:pt x="3345" y="365"/>
                    <a:pt x="3461" y="623"/>
                    <a:pt x="3509" y="895"/>
                  </a:cubicBezTo>
                  <a:cubicBezTo>
                    <a:pt x="3657" y="1740"/>
                    <a:pt x="3734" y="2600"/>
                    <a:pt x="3922" y="3435"/>
                  </a:cubicBezTo>
                  <a:cubicBezTo>
                    <a:pt x="4151" y="4452"/>
                    <a:pt x="4337" y="5484"/>
                    <a:pt x="4833" y="6432"/>
                  </a:cubicBezTo>
                  <a:cubicBezTo>
                    <a:pt x="4999" y="6749"/>
                    <a:pt x="4984" y="7175"/>
                    <a:pt x="5006" y="7553"/>
                  </a:cubicBezTo>
                  <a:cubicBezTo>
                    <a:pt x="5096" y="9131"/>
                    <a:pt x="5099" y="10717"/>
                    <a:pt x="5266" y="12284"/>
                  </a:cubicBezTo>
                  <a:cubicBezTo>
                    <a:pt x="5546" y="14901"/>
                    <a:pt x="5929" y="17509"/>
                    <a:pt x="6268" y="20119"/>
                  </a:cubicBezTo>
                  <a:cubicBezTo>
                    <a:pt x="6331" y="20594"/>
                    <a:pt x="6417" y="21066"/>
                    <a:pt x="6454" y="21543"/>
                  </a:cubicBezTo>
                  <a:cubicBezTo>
                    <a:pt x="6601" y="23403"/>
                    <a:pt x="6973" y="25214"/>
                    <a:pt x="7530" y="26997"/>
                  </a:cubicBezTo>
                  <a:cubicBezTo>
                    <a:pt x="7898" y="28176"/>
                    <a:pt x="8133" y="29396"/>
                    <a:pt x="8471" y="30769"/>
                  </a:cubicBezTo>
                  <a:cubicBezTo>
                    <a:pt x="7977" y="30513"/>
                    <a:pt x="7840" y="30177"/>
                    <a:pt x="7683" y="29876"/>
                  </a:cubicBezTo>
                  <a:cubicBezTo>
                    <a:pt x="6775" y="28140"/>
                    <a:pt x="5883" y="26394"/>
                    <a:pt x="4967" y="24660"/>
                  </a:cubicBezTo>
                  <a:cubicBezTo>
                    <a:pt x="4698" y="24150"/>
                    <a:pt x="4522" y="23628"/>
                    <a:pt x="4366" y="23069"/>
                  </a:cubicBezTo>
                  <a:cubicBezTo>
                    <a:pt x="4068" y="22018"/>
                    <a:pt x="3618" y="21006"/>
                    <a:pt x="3170" y="20005"/>
                  </a:cubicBezTo>
                  <a:cubicBezTo>
                    <a:pt x="3045" y="19722"/>
                    <a:pt x="2737" y="19494"/>
                    <a:pt x="2464" y="19311"/>
                  </a:cubicBezTo>
                  <a:cubicBezTo>
                    <a:pt x="1842" y="18893"/>
                    <a:pt x="1447" y="18321"/>
                    <a:pt x="1144" y="17652"/>
                  </a:cubicBezTo>
                  <a:cubicBezTo>
                    <a:pt x="949" y="17217"/>
                    <a:pt x="672" y="16817"/>
                    <a:pt x="467" y="16386"/>
                  </a:cubicBezTo>
                  <a:cubicBezTo>
                    <a:pt x="1" y="15406"/>
                    <a:pt x="96" y="15016"/>
                    <a:pt x="925" y="14286"/>
                  </a:cubicBezTo>
                  <a:cubicBezTo>
                    <a:pt x="1457" y="13817"/>
                    <a:pt x="1869" y="13231"/>
                    <a:pt x="2559" y="12921"/>
                  </a:cubicBezTo>
                  <a:cubicBezTo>
                    <a:pt x="3062" y="12694"/>
                    <a:pt x="3105" y="12249"/>
                    <a:pt x="2700" y="11879"/>
                  </a:cubicBezTo>
                  <a:cubicBezTo>
                    <a:pt x="1901" y="11148"/>
                    <a:pt x="1484" y="10168"/>
                    <a:pt x="912" y="9289"/>
                  </a:cubicBezTo>
                  <a:cubicBezTo>
                    <a:pt x="19" y="7910"/>
                    <a:pt x="90" y="6381"/>
                    <a:pt x="834" y="5073"/>
                  </a:cubicBezTo>
                  <a:cubicBezTo>
                    <a:pt x="1509" y="3888"/>
                    <a:pt x="1837" y="2610"/>
                    <a:pt x="2352" y="1387"/>
                  </a:cubicBezTo>
                  <a:cubicBezTo>
                    <a:pt x="2557" y="902"/>
                    <a:pt x="2784" y="454"/>
                    <a:pt x="322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2485;p58">
              <a:extLst>
                <a:ext uri="{FF2B5EF4-FFF2-40B4-BE49-F238E27FC236}">
                  <a16:creationId xmlns:a16="http://schemas.microsoft.com/office/drawing/2014/main" id="{05805501-375C-43C8-B41D-C64CD2926A50}"/>
                </a:ext>
              </a:extLst>
            </p:cNvPr>
            <p:cNvSpPr/>
            <p:nvPr/>
          </p:nvSpPr>
          <p:spPr>
            <a:xfrm>
              <a:off x="2620125" y="4173875"/>
              <a:ext cx="140150" cy="723275"/>
            </a:xfrm>
            <a:custGeom>
              <a:avLst/>
              <a:gdLst/>
              <a:ahLst/>
              <a:cxnLst/>
              <a:rect l="l" t="t" r="r" b="b"/>
              <a:pathLst>
                <a:path w="5606" h="28931" extrusionOk="0">
                  <a:moveTo>
                    <a:pt x="1863" y="0"/>
                  </a:moveTo>
                  <a:cubicBezTo>
                    <a:pt x="2099" y="169"/>
                    <a:pt x="2332" y="263"/>
                    <a:pt x="2453" y="435"/>
                  </a:cubicBezTo>
                  <a:cubicBezTo>
                    <a:pt x="2835" y="977"/>
                    <a:pt x="3223" y="1525"/>
                    <a:pt x="3518" y="2116"/>
                  </a:cubicBezTo>
                  <a:cubicBezTo>
                    <a:pt x="3964" y="3011"/>
                    <a:pt x="4346" y="3938"/>
                    <a:pt x="4734" y="4860"/>
                  </a:cubicBezTo>
                  <a:cubicBezTo>
                    <a:pt x="5348" y="6315"/>
                    <a:pt x="5385" y="7738"/>
                    <a:pt x="4435" y="9084"/>
                  </a:cubicBezTo>
                  <a:cubicBezTo>
                    <a:pt x="4073" y="9598"/>
                    <a:pt x="3807" y="10128"/>
                    <a:pt x="3770" y="10789"/>
                  </a:cubicBezTo>
                  <a:cubicBezTo>
                    <a:pt x="3748" y="11203"/>
                    <a:pt x="3518" y="11605"/>
                    <a:pt x="3385" y="12012"/>
                  </a:cubicBezTo>
                  <a:cubicBezTo>
                    <a:pt x="3194" y="12603"/>
                    <a:pt x="3237" y="13171"/>
                    <a:pt x="3718" y="13598"/>
                  </a:cubicBezTo>
                  <a:cubicBezTo>
                    <a:pt x="4605" y="14382"/>
                    <a:pt x="4989" y="15488"/>
                    <a:pt x="5606" y="16388"/>
                  </a:cubicBezTo>
                  <a:cubicBezTo>
                    <a:pt x="4991" y="20136"/>
                    <a:pt x="3268" y="23384"/>
                    <a:pt x="1545" y="26630"/>
                  </a:cubicBezTo>
                  <a:cubicBezTo>
                    <a:pt x="1233" y="27221"/>
                    <a:pt x="884" y="27793"/>
                    <a:pt x="535" y="28364"/>
                  </a:cubicBezTo>
                  <a:cubicBezTo>
                    <a:pt x="446" y="28511"/>
                    <a:pt x="296" y="28623"/>
                    <a:pt x="1" y="28930"/>
                  </a:cubicBezTo>
                  <a:cubicBezTo>
                    <a:pt x="55" y="28324"/>
                    <a:pt x="17" y="27939"/>
                    <a:pt x="132" y="27606"/>
                  </a:cubicBezTo>
                  <a:cubicBezTo>
                    <a:pt x="801" y="25686"/>
                    <a:pt x="876" y="23667"/>
                    <a:pt x="1118" y="21681"/>
                  </a:cubicBezTo>
                  <a:cubicBezTo>
                    <a:pt x="1452" y="18932"/>
                    <a:pt x="1743" y="16177"/>
                    <a:pt x="1955" y="13416"/>
                  </a:cubicBezTo>
                  <a:cubicBezTo>
                    <a:pt x="2067" y="11944"/>
                    <a:pt x="1965" y="10455"/>
                    <a:pt x="1972" y="8974"/>
                  </a:cubicBezTo>
                  <a:cubicBezTo>
                    <a:pt x="1978" y="7590"/>
                    <a:pt x="2023" y="6207"/>
                    <a:pt x="2006" y="4823"/>
                  </a:cubicBezTo>
                  <a:cubicBezTo>
                    <a:pt x="1986" y="3252"/>
                    <a:pt x="1916" y="1682"/>
                    <a:pt x="1863"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2486;p58">
              <a:extLst>
                <a:ext uri="{FF2B5EF4-FFF2-40B4-BE49-F238E27FC236}">
                  <a16:creationId xmlns:a16="http://schemas.microsoft.com/office/drawing/2014/main" id="{E2F89E93-C643-4DDC-AC99-2523E1917243}"/>
                </a:ext>
              </a:extLst>
            </p:cNvPr>
            <p:cNvSpPr/>
            <p:nvPr/>
          </p:nvSpPr>
          <p:spPr>
            <a:xfrm>
              <a:off x="3355500" y="4433500"/>
              <a:ext cx="296000" cy="179500"/>
            </a:xfrm>
            <a:custGeom>
              <a:avLst/>
              <a:gdLst/>
              <a:ahLst/>
              <a:cxnLst/>
              <a:rect l="l" t="t" r="r" b="b"/>
              <a:pathLst>
                <a:path w="11840" h="7180" extrusionOk="0">
                  <a:moveTo>
                    <a:pt x="10631" y="6995"/>
                  </a:moveTo>
                  <a:cubicBezTo>
                    <a:pt x="10241" y="7179"/>
                    <a:pt x="9938" y="7038"/>
                    <a:pt x="9725" y="6756"/>
                  </a:cubicBezTo>
                  <a:cubicBezTo>
                    <a:pt x="9299" y="6190"/>
                    <a:pt x="8701" y="5928"/>
                    <a:pt x="8070" y="5685"/>
                  </a:cubicBezTo>
                  <a:cubicBezTo>
                    <a:pt x="6108" y="4926"/>
                    <a:pt x="4160" y="4134"/>
                    <a:pt x="2193" y="3389"/>
                  </a:cubicBezTo>
                  <a:cubicBezTo>
                    <a:pt x="1711" y="3206"/>
                    <a:pt x="1180" y="3155"/>
                    <a:pt x="671" y="3043"/>
                  </a:cubicBezTo>
                  <a:cubicBezTo>
                    <a:pt x="446" y="2994"/>
                    <a:pt x="220" y="2944"/>
                    <a:pt x="0" y="2897"/>
                  </a:cubicBezTo>
                  <a:cubicBezTo>
                    <a:pt x="142" y="1455"/>
                    <a:pt x="172" y="1369"/>
                    <a:pt x="1040" y="0"/>
                  </a:cubicBezTo>
                  <a:cubicBezTo>
                    <a:pt x="2116" y="152"/>
                    <a:pt x="3251" y="35"/>
                    <a:pt x="4366" y="382"/>
                  </a:cubicBezTo>
                  <a:cubicBezTo>
                    <a:pt x="5594" y="763"/>
                    <a:pt x="6909" y="789"/>
                    <a:pt x="8127" y="1259"/>
                  </a:cubicBezTo>
                  <a:cubicBezTo>
                    <a:pt x="9441" y="1765"/>
                    <a:pt x="10594" y="2514"/>
                    <a:pt x="11640" y="3437"/>
                  </a:cubicBezTo>
                  <a:cubicBezTo>
                    <a:pt x="11740" y="3523"/>
                    <a:pt x="11769" y="3686"/>
                    <a:pt x="11839" y="3831"/>
                  </a:cubicBezTo>
                  <a:cubicBezTo>
                    <a:pt x="11435" y="4887"/>
                    <a:pt x="11031" y="5948"/>
                    <a:pt x="10631" y="6995"/>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2487;p58">
              <a:extLst>
                <a:ext uri="{FF2B5EF4-FFF2-40B4-BE49-F238E27FC236}">
                  <a16:creationId xmlns:a16="http://schemas.microsoft.com/office/drawing/2014/main" id="{58DC5BD3-EC88-4F13-BCD8-3494A7BC385E}"/>
                </a:ext>
              </a:extLst>
            </p:cNvPr>
            <p:cNvSpPr/>
            <p:nvPr/>
          </p:nvSpPr>
          <p:spPr>
            <a:xfrm>
              <a:off x="2192000" y="4446025"/>
              <a:ext cx="70575" cy="140875"/>
            </a:xfrm>
            <a:custGeom>
              <a:avLst/>
              <a:gdLst/>
              <a:ahLst/>
              <a:cxnLst/>
              <a:rect l="l" t="t" r="r" b="b"/>
              <a:pathLst>
                <a:path w="2823" h="5635" extrusionOk="0">
                  <a:moveTo>
                    <a:pt x="729" y="1"/>
                  </a:moveTo>
                  <a:cubicBezTo>
                    <a:pt x="1116" y="579"/>
                    <a:pt x="1492" y="938"/>
                    <a:pt x="1612" y="1370"/>
                  </a:cubicBezTo>
                  <a:cubicBezTo>
                    <a:pt x="1818" y="2101"/>
                    <a:pt x="2327" y="2587"/>
                    <a:pt x="2823" y="3135"/>
                  </a:cubicBezTo>
                  <a:cubicBezTo>
                    <a:pt x="2373" y="3606"/>
                    <a:pt x="1961" y="4049"/>
                    <a:pt x="1537" y="4479"/>
                  </a:cubicBezTo>
                  <a:cubicBezTo>
                    <a:pt x="1150" y="4873"/>
                    <a:pt x="750" y="5256"/>
                    <a:pt x="367" y="5634"/>
                  </a:cubicBezTo>
                  <a:cubicBezTo>
                    <a:pt x="1" y="3440"/>
                    <a:pt x="63" y="2235"/>
                    <a:pt x="729"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2488;p58">
              <a:extLst>
                <a:ext uri="{FF2B5EF4-FFF2-40B4-BE49-F238E27FC236}">
                  <a16:creationId xmlns:a16="http://schemas.microsoft.com/office/drawing/2014/main" id="{2F4EDCBF-E30C-4161-A718-46DD1D269A97}"/>
                </a:ext>
              </a:extLst>
            </p:cNvPr>
            <p:cNvSpPr/>
            <p:nvPr/>
          </p:nvSpPr>
          <p:spPr>
            <a:xfrm>
              <a:off x="2199850" y="4630775"/>
              <a:ext cx="23325" cy="39950"/>
            </a:xfrm>
            <a:custGeom>
              <a:avLst/>
              <a:gdLst/>
              <a:ahLst/>
              <a:cxnLst/>
              <a:rect l="l" t="t" r="r" b="b"/>
              <a:pathLst>
                <a:path w="933" h="1598" extrusionOk="0">
                  <a:moveTo>
                    <a:pt x="932" y="1597"/>
                  </a:moveTo>
                  <a:cubicBezTo>
                    <a:pt x="0" y="1148"/>
                    <a:pt x="158" y="610"/>
                    <a:pt x="216" y="1"/>
                  </a:cubicBezTo>
                  <a:cubicBezTo>
                    <a:pt x="690" y="400"/>
                    <a:pt x="773" y="856"/>
                    <a:pt x="932" y="1597"/>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2489;p58">
              <a:extLst>
                <a:ext uri="{FF2B5EF4-FFF2-40B4-BE49-F238E27FC236}">
                  <a16:creationId xmlns:a16="http://schemas.microsoft.com/office/drawing/2014/main" id="{3C1BB293-BF17-4E73-8F7F-656D83B5184A}"/>
                </a:ext>
              </a:extLst>
            </p:cNvPr>
            <p:cNvSpPr/>
            <p:nvPr/>
          </p:nvSpPr>
          <p:spPr>
            <a:xfrm>
              <a:off x="2805150" y="5056250"/>
              <a:ext cx="82725" cy="88250"/>
            </a:xfrm>
            <a:custGeom>
              <a:avLst/>
              <a:gdLst/>
              <a:ahLst/>
              <a:cxnLst/>
              <a:rect l="l" t="t" r="r" b="b"/>
              <a:pathLst>
                <a:path w="3309" h="3530" extrusionOk="0">
                  <a:moveTo>
                    <a:pt x="3286" y="1906"/>
                  </a:moveTo>
                  <a:cubicBezTo>
                    <a:pt x="3306" y="2622"/>
                    <a:pt x="2895" y="2990"/>
                    <a:pt x="2347" y="3235"/>
                  </a:cubicBezTo>
                  <a:cubicBezTo>
                    <a:pt x="1689" y="3530"/>
                    <a:pt x="1199" y="3387"/>
                    <a:pt x="688" y="2902"/>
                  </a:cubicBezTo>
                  <a:cubicBezTo>
                    <a:pt x="201" y="2439"/>
                    <a:pt x="1" y="1903"/>
                    <a:pt x="68" y="1248"/>
                  </a:cubicBezTo>
                  <a:cubicBezTo>
                    <a:pt x="148" y="478"/>
                    <a:pt x="787" y="0"/>
                    <a:pt x="1557" y="139"/>
                  </a:cubicBezTo>
                  <a:cubicBezTo>
                    <a:pt x="1696" y="164"/>
                    <a:pt x="1837" y="194"/>
                    <a:pt x="1974" y="230"/>
                  </a:cubicBezTo>
                  <a:cubicBezTo>
                    <a:pt x="2968" y="485"/>
                    <a:pt x="3309" y="932"/>
                    <a:pt x="3286" y="1906"/>
                  </a:cubicBezTo>
                  <a:close/>
                </a:path>
              </a:pathLst>
            </a:custGeom>
            <a:solidFill>
              <a:srgbClr val="A1A1A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2490;p58">
              <a:extLst>
                <a:ext uri="{FF2B5EF4-FFF2-40B4-BE49-F238E27FC236}">
                  <a16:creationId xmlns:a16="http://schemas.microsoft.com/office/drawing/2014/main" id="{0C171E16-0FCA-42BB-AB8A-A395E736A8C6}"/>
                </a:ext>
              </a:extLst>
            </p:cNvPr>
            <p:cNvSpPr/>
            <p:nvPr/>
          </p:nvSpPr>
          <p:spPr>
            <a:xfrm>
              <a:off x="1795800" y="3075025"/>
              <a:ext cx="1966175" cy="2291700"/>
            </a:xfrm>
            <a:custGeom>
              <a:avLst/>
              <a:gdLst/>
              <a:ahLst/>
              <a:cxnLst/>
              <a:rect l="l" t="t" r="r" b="b"/>
              <a:pathLst>
                <a:path w="78647" h="91668" extrusionOk="0">
                  <a:moveTo>
                    <a:pt x="433" y="90553"/>
                  </a:moveTo>
                  <a:cubicBezTo>
                    <a:pt x="433" y="90105"/>
                    <a:pt x="430" y="89678"/>
                    <a:pt x="433" y="89250"/>
                  </a:cubicBezTo>
                  <a:cubicBezTo>
                    <a:pt x="438" y="88436"/>
                    <a:pt x="357" y="87634"/>
                    <a:pt x="270" y="86825"/>
                  </a:cubicBezTo>
                  <a:cubicBezTo>
                    <a:pt x="142" y="85641"/>
                    <a:pt x="195" y="84434"/>
                    <a:pt x="220" y="83238"/>
                  </a:cubicBezTo>
                  <a:cubicBezTo>
                    <a:pt x="241" y="82138"/>
                    <a:pt x="302" y="81042"/>
                    <a:pt x="76" y="79948"/>
                  </a:cubicBezTo>
                  <a:cubicBezTo>
                    <a:pt x="0" y="79580"/>
                    <a:pt x="32" y="79186"/>
                    <a:pt x="30" y="78802"/>
                  </a:cubicBezTo>
                  <a:cubicBezTo>
                    <a:pt x="26" y="77700"/>
                    <a:pt x="26" y="76598"/>
                    <a:pt x="32" y="75496"/>
                  </a:cubicBezTo>
                  <a:cubicBezTo>
                    <a:pt x="37" y="73583"/>
                    <a:pt x="99" y="71676"/>
                    <a:pt x="270" y="69762"/>
                  </a:cubicBezTo>
                  <a:cubicBezTo>
                    <a:pt x="503" y="67143"/>
                    <a:pt x="590" y="64501"/>
                    <a:pt x="583" y="61869"/>
                  </a:cubicBezTo>
                  <a:cubicBezTo>
                    <a:pt x="578" y="59978"/>
                    <a:pt x="981" y="58168"/>
                    <a:pt x="1275" y="56330"/>
                  </a:cubicBezTo>
                  <a:cubicBezTo>
                    <a:pt x="1336" y="55953"/>
                    <a:pt x="1465" y="55579"/>
                    <a:pt x="1479" y="55202"/>
                  </a:cubicBezTo>
                  <a:cubicBezTo>
                    <a:pt x="1531" y="53775"/>
                    <a:pt x="2139" y="52511"/>
                    <a:pt x="2653" y="51230"/>
                  </a:cubicBezTo>
                  <a:cubicBezTo>
                    <a:pt x="2933" y="50532"/>
                    <a:pt x="3291" y="49786"/>
                    <a:pt x="3825" y="49289"/>
                  </a:cubicBezTo>
                  <a:cubicBezTo>
                    <a:pt x="4692" y="48484"/>
                    <a:pt x="5690" y="47800"/>
                    <a:pt x="6705" y="47184"/>
                  </a:cubicBezTo>
                  <a:cubicBezTo>
                    <a:pt x="8175" y="46290"/>
                    <a:pt x="9700" y="45483"/>
                    <a:pt x="11222" y="44675"/>
                  </a:cubicBezTo>
                  <a:cubicBezTo>
                    <a:pt x="12697" y="43892"/>
                    <a:pt x="14201" y="43167"/>
                    <a:pt x="15823" y="42707"/>
                  </a:cubicBezTo>
                  <a:cubicBezTo>
                    <a:pt x="16896" y="42404"/>
                    <a:pt x="17979" y="42278"/>
                    <a:pt x="19075" y="42354"/>
                  </a:cubicBezTo>
                  <a:cubicBezTo>
                    <a:pt x="19976" y="41791"/>
                    <a:pt x="20497" y="40728"/>
                    <a:pt x="21730" y="40591"/>
                  </a:cubicBezTo>
                  <a:cubicBezTo>
                    <a:pt x="21514" y="40299"/>
                    <a:pt x="21373" y="40045"/>
                    <a:pt x="21173" y="39853"/>
                  </a:cubicBezTo>
                  <a:cubicBezTo>
                    <a:pt x="20797" y="39491"/>
                    <a:pt x="20426" y="39102"/>
                    <a:pt x="19985" y="38833"/>
                  </a:cubicBezTo>
                  <a:cubicBezTo>
                    <a:pt x="18858" y="38146"/>
                    <a:pt x="18146" y="37056"/>
                    <a:pt x="17354" y="36078"/>
                  </a:cubicBezTo>
                  <a:cubicBezTo>
                    <a:pt x="16555" y="35093"/>
                    <a:pt x="15768" y="34053"/>
                    <a:pt x="15363" y="32800"/>
                  </a:cubicBezTo>
                  <a:cubicBezTo>
                    <a:pt x="15098" y="31983"/>
                    <a:pt x="14762" y="31189"/>
                    <a:pt x="14500" y="30371"/>
                  </a:cubicBezTo>
                  <a:cubicBezTo>
                    <a:pt x="14344" y="29889"/>
                    <a:pt x="14094" y="29494"/>
                    <a:pt x="13666" y="29247"/>
                  </a:cubicBezTo>
                  <a:cubicBezTo>
                    <a:pt x="12338" y="28482"/>
                    <a:pt x="11984" y="27271"/>
                    <a:pt x="11977" y="25838"/>
                  </a:cubicBezTo>
                  <a:cubicBezTo>
                    <a:pt x="11972" y="24709"/>
                    <a:pt x="12037" y="23639"/>
                    <a:pt x="12969" y="22848"/>
                  </a:cubicBezTo>
                  <a:cubicBezTo>
                    <a:pt x="12898" y="22562"/>
                    <a:pt x="12859" y="22326"/>
                    <a:pt x="12779" y="22104"/>
                  </a:cubicBezTo>
                  <a:cubicBezTo>
                    <a:pt x="12332" y="20848"/>
                    <a:pt x="11839" y="19607"/>
                    <a:pt x="11436" y="18339"/>
                  </a:cubicBezTo>
                  <a:cubicBezTo>
                    <a:pt x="11220" y="17662"/>
                    <a:pt x="11121" y="16942"/>
                    <a:pt x="11029" y="16235"/>
                  </a:cubicBezTo>
                  <a:cubicBezTo>
                    <a:pt x="10969" y="15762"/>
                    <a:pt x="11044" y="15275"/>
                    <a:pt x="11010" y="14800"/>
                  </a:cubicBezTo>
                  <a:cubicBezTo>
                    <a:pt x="10944" y="13866"/>
                    <a:pt x="11149" y="12991"/>
                    <a:pt x="11536" y="12155"/>
                  </a:cubicBezTo>
                  <a:cubicBezTo>
                    <a:pt x="11978" y="11191"/>
                    <a:pt x="12256" y="10201"/>
                    <a:pt x="12332" y="9131"/>
                  </a:cubicBezTo>
                  <a:cubicBezTo>
                    <a:pt x="12387" y="8361"/>
                    <a:pt x="12742" y="7664"/>
                    <a:pt x="13398" y="7178"/>
                  </a:cubicBezTo>
                  <a:cubicBezTo>
                    <a:pt x="14053" y="6694"/>
                    <a:pt x="14711" y="6215"/>
                    <a:pt x="15362" y="5728"/>
                  </a:cubicBezTo>
                  <a:cubicBezTo>
                    <a:pt x="15549" y="5587"/>
                    <a:pt x="15720" y="5425"/>
                    <a:pt x="15935" y="5240"/>
                  </a:cubicBezTo>
                  <a:cubicBezTo>
                    <a:pt x="15865" y="4906"/>
                    <a:pt x="15768" y="4590"/>
                    <a:pt x="15737" y="4268"/>
                  </a:cubicBezTo>
                  <a:cubicBezTo>
                    <a:pt x="15623" y="3126"/>
                    <a:pt x="15984" y="2200"/>
                    <a:pt x="17015" y="1603"/>
                  </a:cubicBezTo>
                  <a:cubicBezTo>
                    <a:pt x="17846" y="1122"/>
                    <a:pt x="18691" y="749"/>
                    <a:pt x="19680" y="620"/>
                  </a:cubicBezTo>
                  <a:cubicBezTo>
                    <a:pt x="21528" y="378"/>
                    <a:pt x="23367" y="1"/>
                    <a:pt x="25235" y="163"/>
                  </a:cubicBezTo>
                  <a:cubicBezTo>
                    <a:pt x="27142" y="329"/>
                    <a:pt x="29050" y="442"/>
                    <a:pt x="30959" y="505"/>
                  </a:cubicBezTo>
                  <a:cubicBezTo>
                    <a:pt x="31430" y="521"/>
                    <a:pt x="31893" y="705"/>
                    <a:pt x="32365" y="789"/>
                  </a:cubicBezTo>
                  <a:cubicBezTo>
                    <a:pt x="33448" y="980"/>
                    <a:pt x="34531" y="1181"/>
                    <a:pt x="35626" y="823"/>
                  </a:cubicBezTo>
                  <a:cubicBezTo>
                    <a:pt x="35799" y="765"/>
                    <a:pt x="36006" y="781"/>
                    <a:pt x="36196" y="792"/>
                  </a:cubicBezTo>
                  <a:cubicBezTo>
                    <a:pt x="37794" y="891"/>
                    <a:pt x="39339" y="561"/>
                    <a:pt x="40883" y="216"/>
                  </a:cubicBezTo>
                  <a:cubicBezTo>
                    <a:pt x="41299" y="123"/>
                    <a:pt x="41732" y="62"/>
                    <a:pt x="42157" y="60"/>
                  </a:cubicBezTo>
                  <a:cubicBezTo>
                    <a:pt x="43167" y="55"/>
                    <a:pt x="43760" y="487"/>
                    <a:pt x="43814" y="1442"/>
                  </a:cubicBezTo>
                  <a:cubicBezTo>
                    <a:pt x="43880" y="2623"/>
                    <a:pt x="44065" y="3836"/>
                    <a:pt x="43518" y="4980"/>
                  </a:cubicBezTo>
                  <a:cubicBezTo>
                    <a:pt x="43423" y="5178"/>
                    <a:pt x="43418" y="5419"/>
                    <a:pt x="43364" y="5673"/>
                  </a:cubicBezTo>
                  <a:cubicBezTo>
                    <a:pt x="43994" y="5897"/>
                    <a:pt x="44569" y="5816"/>
                    <a:pt x="45131" y="5827"/>
                  </a:cubicBezTo>
                  <a:cubicBezTo>
                    <a:pt x="45625" y="5836"/>
                    <a:pt x="46078" y="5921"/>
                    <a:pt x="46495" y="6191"/>
                  </a:cubicBezTo>
                  <a:cubicBezTo>
                    <a:pt x="47180" y="6639"/>
                    <a:pt x="47397" y="7322"/>
                    <a:pt x="47028" y="8055"/>
                  </a:cubicBezTo>
                  <a:cubicBezTo>
                    <a:pt x="46818" y="8471"/>
                    <a:pt x="46537" y="8849"/>
                    <a:pt x="46250" y="9304"/>
                  </a:cubicBezTo>
                  <a:cubicBezTo>
                    <a:pt x="46460" y="9407"/>
                    <a:pt x="46617" y="9531"/>
                    <a:pt x="46788" y="9563"/>
                  </a:cubicBezTo>
                  <a:cubicBezTo>
                    <a:pt x="47741" y="9734"/>
                    <a:pt x="48424" y="10327"/>
                    <a:pt x="49052" y="10996"/>
                  </a:cubicBezTo>
                  <a:cubicBezTo>
                    <a:pt x="49844" y="11840"/>
                    <a:pt x="49796" y="12784"/>
                    <a:pt x="48882" y="13452"/>
                  </a:cubicBezTo>
                  <a:cubicBezTo>
                    <a:pt x="47727" y="14297"/>
                    <a:pt x="46531" y="15085"/>
                    <a:pt x="45359" y="15893"/>
                  </a:cubicBezTo>
                  <a:cubicBezTo>
                    <a:pt x="45160" y="16635"/>
                    <a:pt x="45660" y="17173"/>
                    <a:pt x="45899" y="17824"/>
                  </a:cubicBezTo>
                  <a:cubicBezTo>
                    <a:pt x="44927" y="19172"/>
                    <a:pt x="43381" y="18606"/>
                    <a:pt x="42077" y="18862"/>
                  </a:cubicBezTo>
                  <a:cubicBezTo>
                    <a:pt x="42113" y="19555"/>
                    <a:pt x="42173" y="20165"/>
                    <a:pt x="42169" y="20777"/>
                  </a:cubicBezTo>
                  <a:cubicBezTo>
                    <a:pt x="42164" y="21404"/>
                    <a:pt x="42197" y="22016"/>
                    <a:pt x="42421" y="22610"/>
                  </a:cubicBezTo>
                  <a:cubicBezTo>
                    <a:pt x="42453" y="22695"/>
                    <a:pt x="42449" y="22802"/>
                    <a:pt x="42436" y="22895"/>
                  </a:cubicBezTo>
                  <a:cubicBezTo>
                    <a:pt x="42115" y="24971"/>
                    <a:pt x="42254" y="27099"/>
                    <a:pt x="41732" y="29152"/>
                  </a:cubicBezTo>
                  <a:cubicBezTo>
                    <a:pt x="41810" y="30509"/>
                    <a:pt x="41391" y="31764"/>
                    <a:pt x="41036" y="33051"/>
                  </a:cubicBezTo>
                  <a:cubicBezTo>
                    <a:pt x="40743" y="34115"/>
                    <a:pt x="40523" y="35178"/>
                    <a:pt x="39983" y="36160"/>
                  </a:cubicBezTo>
                  <a:cubicBezTo>
                    <a:pt x="39797" y="36497"/>
                    <a:pt x="39645" y="36827"/>
                    <a:pt x="39346" y="37085"/>
                  </a:cubicBezTo>
                  <a:cubicBezTo>
                    <a:pt x="39132" y="37270"/>
                    <a:pt x="38942" y="37497"/>
                    <a:pt x="38778" y="37729"/>
                  </a:cubicBezTo>
                  <a:cubicBezTo>
                    <a:pt x="37800" y="39111"/>
                    <a:pt x="36432" y="39922"/>
                    <a:pt x="34855" y="40435"/>
                  </a:cubicBezTo>
                  <a:cubicBezTo>
                    <a:pt x="34591" y="40520"/>
                    <a:pt x="34340" y="40645"/>
                    <a:pt x="33982" y="40794"/>
                  </a:cubicBezTo>
                  <a:cubicBezTo>
                    <a:pt x="35036" y="41635"/>
                    <a:pt x="36071" y="42312"/>
                    <a:pt x="37224" y="42781"/>
                  </a:cubicBezTo>
                  <a:cubicBezTo>
                    <a:pt x="39351" y="43649"/>
                    <a:pt x="41486" y="44499"/>
                    <a:pt x="43627" y="45331"/>
                  </a:cubicBezTo>
                  <a:cubicBezTo>
                    <a:pt x="45650" y="46117"/>
                    <a:pt x="47507" y="47185"/>
                    <a:pt x="49252" y="48473"/>
                  </a:cubicBezTo>
                  <a:cubicBezTo>
                    <a:pt x="50482" y="49384"/>
                    <a:pt x="51317" y="50557"/>
                    <a:pt x="51931" y="51952"/>
                  </a:cubicBezTo>
                  <a:cubicBezTo>
                    <a:pt x="52494" y="53233"/>
                    <a:pt x="52794" y="54571"/>
                    <a:pt x="53116" y="55915"/>
                  </a:cubicBezTo>
                  <a:cubicBezTo>
                    <a:pt x="53338" y="56844"/>
                    <a:pt x="53587" y="57767"/>
                    <a:pt x="53824" y="58692"/>
                  </a:cubicBezTo>
                  <a:cubicBezTo>
                    <a:pt x="53860" y="58830"/>
                    <a:pt x="53925" y="58969"/>
                    <a:pt x="53924" y="59108"/>
                  </a:cubicBezTo>
                  <a:cubicBezTo>
                    <a:pt x="53911" y="60956"/>
                    <a:pt x="54542" y="62684"/>
                    <a:pt x="54937" y="64452"/>
                  </a:cubicBezTo>
                  <a:cubicBezTo>
                    <a:pt x="55459" y="66785"/>
                    <a:pt x="56212" y="69069"/>
                    <a:pt x="56337" y="71482"/>
                  </a:cubicBezTo>
                  <a:cubicBezTo>
                    <a:pt x="56346" y="71655"/>
                    <a:pt x="56465" y="71823"/>
                    <a:pt x="56528" y="71982"/>
                  </a:cubicBezTo>
                  <a:cubicBezTo>
                    <a:pt x="56928" y="71968"/>
                    <a:pt x="56877" y="71666"/>
                    <a:pt x="56942" y="71475"/>
                  </a:cubicBezTo>
                  <a:cubicBezTo>
                    <a:pt x="57512" y="69802"/>
                    <a:pt x="58076" y="68125"/>
                    <a:pt x="58632" y="66444"/>
                  </a:cubicBezTo>
                  <a:cubicBezTo>
                    <a:pt x="59282" y="64492"/>
                    <a:pt x="59925" y="62537"/>
                    <a:pt x="60578" y="60586"/>
                  </a:cubicBezTo>
                  <a:cubicBezTo>
                    <a:pt x="60714" y="60179"/>
                    <a:pt x="60898" y="59786"/>
                    <a:pt x="61022" y="59374"/>
                  </a:cubicBezTo>
                  <a:cubicBezTo>
                    <a:pt x="61102" y="59106"/>
                    <a:pt x="61212" y="58787"/>
                    <a:pt x="61135" y="58547"/>
                  </a:cubicBezTo>
                  <a:cubicBezTo>
                    <a:pt x="60957" y="57996"/>
                    <a:pt x="61105" y="57513"/>
                    <a:pt x="61271" y="57010"/>
                  </a:cubicBezTo>
                  <a:cubicBezTo>
                    <a:pt x="61434" y="56510"/>
                    <a:pt x="61545" y="55990"/>
                    <a:pt x="61739" y="55502"/>
                  </a:cubicBezTo>
                  <a:cubicBezTo>
                    <a:pt x="62072" y="54667"/>
                    <a:pt x="62388" y="53809"/>
                    <a:pt x="63188" y="53336"/>
                  </a:cubicBezTo>
                  <a:cubicBezTo>
                    <a:pt x="63182" y="52113"/>
                    <a:pt x="62921" y="51004"/>
                    <a:pt x="62564" y="49907"/>
                  </a:cubicBezTo>
                  <a:cubicBezTo>
                    <a:pt x="62403" y="49412"/>
                    <a:pt x="62302" y="48890"/>
                    <a:pt x="62241" y="48373"/>
                  </a:cubicBezTo>
                  <a:cubicBezTo>
                    <a:pt x="62166" y="47745"/>
                    <a:pt x="62294" y="47171"/>
                    <a:pt x="62653" y="46600"/>
                  </a:cubicBezTo>
                  <a:cubicBezTo>
                    <a:pt x="63366" y="45468"/>
                    <a:pt x="63983" y="44277"/>
                    <a:pt x="64647" y="43114"/>
                  </a:cubicBezTo>
                  <a:cubicBezTo>
                    <a:pt x="64891" y="42685"/>
                    <a:pt x="65215" y="42344"/>
                    <a:pt x="65844" y="42296"/>
                  </a:cubicBezTo>
                  <a:cubicBezTo>
                    <a:pt x="66025" y="41670"/>
                    <a:pt x="66213" y="41036"/>
                    <a:pt x="66394" y="40401"/>
                  </a:cubicBezTo>
                  <a:cubicBezTo>
                    <a:pt x="66861" y="38743"/>
                    <a:pt x="67269" y="37065"/>
                    <a:pt x="67809" y="35432"/>
                  </a:cubicBezTo>
                  <a:cubicBezTo>
                    <a:pt x="68273" y="34028"/>
                    <a:pt x="68885" y="32671"/>
                    <a:pt x="69436" y="31299"/>
                  </a:cubicBezTo>
                  <a:cubicBezTo>
                    <a:pt x="69579" y="30944"/>
                    <a:pt x="69748" y="30600"/>
                    <a:pt x="69927" y="30207"/>
                  </a:cubicBezTo>
                  <a:cubicBezTo>
                    <a:pt x="70446" y="29968"/>
                    <a:pt x="71028" y="29871"/>
                    <a:pt x="71518" y="30253"/>
                  </a:cubicBezTo>
                  <a:cubicBezTo>
                    <a:pt x="72046" y="30668"/>
                    <a:pt x="72462" y="31219"/>
                    <a:pt x="72507" y="31937"/>
                  </a:cubicBezTo>
                  <a:cubicBezTo>
                    <a:pt x="72588" y="33183"/>
                    <a:pt x="72607" y="34434"/>
                    <a:pt x="72184" y="35631"/>
                  </a:cubicBezTo>
                  <a:cubicBezTo>
                    <a:pt x="71913" y="36402"/>
                    <a:pt x="71756" y="37187"/>
                    <a:pt x="71604" y="37988"/>
                  </a:cubicBezTo>
                  <a:cubicBezTo>
                    <a:pt x="71354" y="39295"/>
                    <a:pt x="70965" y="40577"/>
                    <a:pt x="70643" y="41873"/>
                  </a:cubicBezTo>
                  <a:cubicBezTo>
                    <a:pt x="70610" y="42005"/>
                    <a:pt x="70640" y="42155"/>
                    <a:pt x="70640" y="42301"/>
                  </a:cubicBezTo>
                  <a:cubicBezTo>
                    <a:pt x="70813" y="42525"/>
                    <a:pt x="70963" y="42362"/>
                    <a:pt x="71097" y="42252"/>
                  </a:cubicBezTo>
                  <a:cubicBezTo>
                    <a:pt x="71397" y="42005"/>
                    <a:pt x="71746" y="42024"/>
                    <a:pt x="72051" y="42155"/>
                  </a:cubicBezTo>
                  <a:cubicBezTo>
                    <a:pt x="73632" y="42832"/>
                    <a:pt x="75195" y="43551"/>
                    <a:pt x="76465" y="44751"/>
                  </a:cubicBezTo>
                  <a:cubicBezTo>
                    <a:pt x="76698" y="44971"/>
                    <a:pt x="76947" y="45287"/>
                    <a:pt x="76979" y="45581"/>
                  </a:cubicBezTo>
                  <a:cubicBezTo>
                    <a:pt x="77062" y="46339"/>
                    <a:pt x="77393" y="46956"/>
                    <a:pt x="77866" y="47504"/>
                  </a:cubicBezTo>
                  <a:cubicBezTo>
                    <a:pt x="78596" y="48350"/>
                    <a:pt x="78647" y="49352"/>
                    <a:pt x="78470" y="50346"/>
                  </a:cubicBezTo>
                  <a:cubicBezTo>
                    <a:pt x="78227" y="51714"/>
                    <a:pt x="77854" y="53016"/>
                    <a:pt x="76671" y="53986"/>
                  </a:cubicBezTo>
                  <a:cubicBezTo>
                    <a:pt x="75826" y="54677"/>
                    <a:pt x="75233" y="55641"/>
                    <a:pt x="74666" y="56666"/>
                  </a:cubicBezTo>
                  <a:cubicBezTo>
                    <a:pt x="74806" y="56993"/>
                    <a:pt x="75031" y="57322"/>
                    <a:pt x="75081" y="57674"/>
                  </a:cubicBezTo>
                  <a:cubicBezTo>
                    <a:pt x="75209" y="58582"/>
                    <a:pt x="75220" y="59504"/>
                    <a:pt x="74682" y="60312"/>
                  </a:cubicBezTo>
                  <a:cubicBezTo>
                    <a:pt x="74278" y="60922"/>
                    <a:pt x="74002" y="61555"/>
                    <a:pt x="74106" y="62267"/>
                  </a:cubicBezTo>
                  <a:cubicBezTo>
                    <a:pt x="73792" y="62510"/>
                    <a:pt x="73530" y="62710"/>
                    <a:pt x="73272" y="62913"/>
                  </a:cubicBezTo>
                  <a:cubicBezTo>
                    <a:pt x="72921" y="63191"/>
                    <a:pt x="72723" y="63533"/>
                    <a:pt x="72643" y="63994"/>
                  </a:cubicBezTo>
                  <a:cubicBezTo>
                    <a:pt x="71696" y="69417"/>
                    <a:pt x="69624" y="74459"/>
                    <a:pt x="67336" y="79420"/>
                  </a:cubicBezTo>
                  <a:cubicBezTo>
                    <a:pt x="66696" y="80806"/>
                    <a:pt x="66010" y="82189"/>
                    <a:pt x="65180" y="83464"/>
                  </a:cubicBezTo>
                  <a:cubicBezTo>
                    <a:pt x="63011" y="86792"/>
                    <a:pt x="60204" y="89399"/>
                    <a:pt x="56366" y="90711"/>
                  </a:cubicBezTo>
                  <a:cubicBezTo>
                    <a:pt x="55869" y="90879"/>
                    <a:pt x="55346" y="90956"/>
                    <a:pt x="54822" y="90939"/>
                  </a:cubicBezTo>
                  <a:cubicBezTo>
                    <a:pt x="53145" y="90878"/>
                    <a:pt x="51636" y="90383"/>
                    <a:pt x="50449" y="89099"/>
                  </a:cubicBezTo>
                  <a:cubicBezTo>
                    <a:pt x="49612" y="88193"/>
                    <a:pt x="48721" y="87335"/>
                    <a:pt x="47766" y="86368"/>
                  </a:cubicBezTo>
                  <a:cubicBezTo>
                    <a:pt x="47573" y="86841"/>
                    <a:pt x="47639" y="87263"/>
                    <a:pt x="47624" y="87667"/>
                  </a:cubicBezTo>
                  <a:cubicBezTo>
                    <a:pt x="47611" y="88050"/>
                    <a:pt x="47615" y="88434"/>
                    <a:pt x="47622" y="88817"/>
                  </a:cubicBezTo>
                  <a:cubicBezTo>
                    <a:pt x="47630" y="89248"/>
                    <a:pt x="47662" y="89678"/>
                    <a:pt x="47658" y="90109"/>
                  </a:cubicBezTo>
                  <a:cubicBezTo>
                    <a:pt x="47657" y="90487"/>
                    <a:pt x="47621" y="90864"/>
                    <a:pt x="47604" y="91167"/>
                  </a:cubicBezTo>
                  <a:cubicBezTo>
                    <a:pt x="47152" y="91603"/>
                    <a:pt x="46666" y="91588"/>
                    <a:pt x="46186" y="91593"/>
                  </a:cubicBezTo>
                  <a:cubicBezTo>
                    <a:pt x="44270" y="91615"/>
                    <a:pt x="42355" y="91657"/>
                    <a:pt x="40439" y="91658"/>
                  </a:cubicBezTo>
                  <a:cubicBezTo>
                    <a:pt x="33158" y="91667"/>
                    <a:pt x="25878" y="91668"/>
                    <a:pt x="18598" y="91660"/>
                  </a:cubicBezTo>
                  <a:cubicBezTo>
                    <a:pt x="16112" y="91654"/>
                    <a:pt x="13626" y="91551"/>
                    <a:pt x="11139" y="91515"/>
                  </a:cubicBezTo>
                  <a:cubicBezTo>
                    <a:pt x="8460" y="91477"/>
                    <a:pt x="5781" y="91467"/>
                    <a:pt x="3101" y="91439"/>
                  </a:cubicBezTo>
                  <a:cubicBezTo>
                    <a:pt x="1844" y="91426"/>
                    <a:pt x="1845" y="91418"/>
                    <a:pt x="433" y="90553"/>
                  </a:cubicBezTo>
                  <a:close/>
                  <a:moveTo>
                    <a:pt x="46327" y="66702"/>
                  </a:moveTo>
                  <a:cubicBezTo>
                    <a:pt x="46648" y="67086"/>
                    <a:pt x="46816" y="67201"/>
                    <a:pt x="46858" y="67351"/>
                  </a:cubicBezTo>
                  <a:cubicBezTo>
                    <a:pt x="46972" y="67762"/>
                    <a:pt x="47087" y="68186"/>
                    <a:pt x="47109" y="68610"/>
                  </a:cubicBezTo>
                  <a:cubicBezTo>
                    <a:pt x="47291" y="72051"/>
                    <a:pt x="47476" y="75491"/>
                    <a:pt x="47611" y="78933"/>
                  </a:cubicBezTo>
                  <a:cubicBezTo>
                    <a:pt x="47674" y="80559"/>
                    <a:pt x="47633" y="82188"/>
                    <a:pt x="47633" y="83817"/>
                  </a:cubicBezTo>
                  <a:cubicBezTo>
                    <a:pt x="47633" y="84206"/>
                    <a:pt x="47749" y="84517"/>
                    <a:pt x="47969" y="84867"/>
                  </a:cubicBezTo>
                  <a:cubicBezTo>
                    <a:pt x="49057" y="86597"/>
                    <a:pt x="50677" y="87828"/>
                    <a:pt x="52034" y="89302"/>
                  </a:cubicBezTo>
                  <a:cubicBezTo>
                    <a:pt x="52273" y="89563"/>
                    <a:pt x="52671" y="89716"/>
                    <a:pt x="53025" y="89818"/>
                  </a:cubicBezTo>
                  <a:cubicBezTo>
                    <a:pt x="53481" y="89949"/>
                    <a:pt x="53965" y="89991"/>
                    <a:pt x="54439" y="90053"/>
                  </a:cubicBezTo>
                  <a:cubicBezTo>
                    <a:pt x="55165" y="90147"/>
                    <a:pt x="55852" y="90055"/>
                    <a:pt x="56534" y="89742"/>
                  </a:cubicBezTo>
                  <a:cubicBezTo>
                    <a:pt x="57714" y="89199"/>
                    <a:pt x="58861" y="88623"/>
                    <a:pt x="59843" y="87753"/>
                  </a:cubicBezTo>
                  <a:cubicBezTo>
                    <a:pt x="60665" y="87025"/>
                    <a:pt x="61528" y="86342"/>
                    <a:pt x="62351" y="85614"/>
                  </a:cubicBezTo>
                  <a:cubicBezTo>
                    <a:pt x="63649" y="84467"/>
                    <a:pt x="64736" y="83151"/>
                    <a:pt x="65464" y="81561"/>
                  </a:cubicBezTo>
                  <a:cubicBezTo>
                    <a:pt x="65942" y="80517"/>
                    <a:pt x="66449" y="79486"/>
                    <a:pt x="66934" y="78445"/>
                  </a:cubicBezTo>
                  <a:cubicBezTo>
                    <a:pt x="67986" y="76187"/>
                    <a:pt x="68975" y="73908"/>
                    <a:pt x="69588" y="71482"/>
                  </a:cubicBezTo>
                  <a:cubicBezTo>
                    <a:pt x="69741" y="70881"/>
                    <a:pt x="69924" y="70280"/>
                    <a:pt x="70168" y="69709"/>
                  </a:cubicBezTo>
                  <a:cubicBezTo>
                    <a:pt x="71062" y="67617"/>
                    <a:pt x="71402" y="65393"/>
                    <a:pt x="71771" y="63176"/>
                  </a:cubicBezTo>
                  <a:cubicBezTo>
                    <a:pt x="71856" y="62670"/>
                    <a:pt x="71970" y="62141"/>
                    <a:pt x="71773" y="61606"/>
                  </a:cubicBezTo>
                  <a:cubicBezTo>
                    <a:pt x="71658" y="61530"/>
                    <a:pt x="71549" y="61432"/>
                    <a:pt x="71422" y="61380"/>
                  </a:cubicBezTo>
                  <a:cubicBezTo>
                    <a:pt x="68764" y="60298"/>
                    <a:pt x="66102" y="59220"/>
                    <a:pt x="63440" y="58146"/>
                  </a:cubicBezTo>
                  <a:cubicBezTo>
                    <a:pt x="63236" y="58065"/>
                    <a:pt x="62996" y="58071"/>
                    <a:pt x="62721" y="58029"/>
                  </a:cubicBezTo>
                  <a:cubicBezTo>
                    <a:pt x="62567" y="58442"/>
                    <a:pt x="62422" y="58789"/>
                    <a:pt x="62307" y="59148"/>
                  </a:cubicBezTo>
                  <a:cubicBezTo>
                    <a:pt x="61955" y="60240"/>
                    <a:pt x="61602" y="61334"/>
                    <a:pt x="61272" y="62433"/>
                  </a:cubicBezTo>
                  <a:cubicBezTo>
                    <a:pt x="60270" y="65774"/>
                    <a:pt x="58480" y="68821"/>
                    <a:pt x="57664" y="72236"/>
                  </a:cubicBezTo>
                  <a:cubicBezTo>
                    <a:pt x="57376" y="73439"/>
                    <a:pt x="56888" y="74594"/>
                    <a:pt x="56478" y="75767"/>
                  </a:cubicBezTo>
                  <a:cubicBezTo>
                    <a:pt x="56290" y="76308"/>
                    <a:pt x="56081" y="76844"/>
                    <a:pt x="55869" y="77377"/>
                  </a:cubicBezTo>
                  <a:cubicBezTo>
                    <a:pt x="55800" y="77553"/>
                    <a:pt x="55715" y="77735"/>
                    <a:pt x="55592" y="77874"/>
                  </a:cubicBezTo>
                  <a:cubicBezTo>
                    <a:pt x="55513" y="77965"/>
                    <a:pt x="55334" y="78045"/>
                    <a:pt x="55229" y="78017"/>
                  </a:cubicBezTo>
                  <a:cubicBezTo>
                    <a:pt x="55116" y="77987"/>
                    <a:pt x="54968" y="77830"/>
                    <a:pt x="54959" y="77719"/>
                  </a:cubicBezTo>
                  <a:cubicBezTo>
                    <a:pt x="54929" y="77342"/>
                    <a:pt x="54913" y="76955"/>
                    <a:pt x="54970" y="76582"/>
                  </a:cubicBezTo>
                  <a:cubicBezTo>
                    <a:pt x="55027" y="76210"/>
                    <a:pt x="55188" y="75851"/>
                    <a:pt x="55280" y="75481"/>
                  </a:cubicBezTo>
                  <a:cubicBezTo>
                    <a:pt x="55373" y="75113"/>
                    <a:pt x="55528" y="74731"/>
                    <a:pt x="55500" y="74366"/>
                  </a:cubicBezTo>
                  <a:cubicBezTo>
                    <a:pt x="55386" y="72889"/>
                    <a:pt x="55282" y="71404"/>
                    <a:pt x="55041" y="69944"/>
                  </a:cubicBezTo>
                  <a:cubicBezTo>
                    <a:pt x="54759" y="68248"/>
                    <a:pt x="54372" y="66565"/>
                    <a:pt x="53974" y="64891"/>
                  </a:cubicBezTo>
                  <a:cubicBezTo>
                    <a:pt x="53031" y="60936"/>
                    <a:pt x="52062" y="56988"/>
                    <a:pt x="51093" y="53040"/>
                  </a:cubicBezTo>
                  <a:cubicBezTo>
                    <a:pt x="50753" y="51660"/>
                    <a:pt x="50114" y="50441"/>
                    <a:pt x="48993" y="49526"/>
                  </a:cubicBezTo>
                  <a:cubicBezTo>
                    <a:pt x="47691" y="48465"/>
                    <a:pt x="46326" y="47489"/>
                    <a:pt x="44765" y="46842"/>
                  </a:cubicBezTo>
                  <a:cubicBezTo>
                    <a:pt x="42735" y="45997"/>
                    <a:pt x="40686" y="45193"/>
                    <a:pt x="38644" y="44379"/>
                  </a:cubicBezTo>
                  <a:cubicBezTo>
                    <a:pt x="38457" y="44304"/>
                    <a:pt x="38244" y="44288"/>
                    <a:pt x="37842" y="44203"/>
                  </a:cubicBezTo>
                  <a:cubicBezTo>
                    <a:pt x="39060" y="45727"/>
                    <a:pt x="39845" y="47249"/>
                    <a:pt x="40644" y="48845"/>
                  </a:cubicBezTo>
                  <a:cubicBezTo>
                    <a:pt x="39732" y="50020"/>
                    <a:pt x="39910" y="51247"/>
                    <a:pt x="40428" y="52506"/>
                  </a:cubicBezTo>
                  <a:cubicBezTo>
                    <a:pt x="40626" y="52987"/>
                    <a:pt x="40762" y="53505"/>
                    <a:pt x="40863" y="54017"/>
                  </a:cubicBezTo>
                  <a:cubicBezTo>
                    <a:pt x="41858" y="59087"/>
                    <a:pt x="42750" y="64174"/>
                    <a:pt x="43190" y="69327"/>
                  </a:cubicBezTo>
                  <a:cubicBezTo>
                    <a:pt x="43337" y="71043"/>
                    <a:pt x="43497" y="72758"/>
                    <a:pt x="43349" y="74487"/>
                  </a:cubicBezTo>
                  <a:cubicBezTo>
                    <a:pt x="43301" y="75047"/>
                    <a:pt x="43383" y="75618"/>
                    <a:pt x="43404" y="76150"/>
                  </a:cubicBezTo>
                  <a:cubicBezTo>
                    <a:pt x="44510" y="76733"/>
                    <a:pt x="45546" y="77243"/>
                    <a:pt x="46225" y="78228"/>
                  </a:cubicBezTo>
                  <a:cubicBezTo>
                    <a:pt x="46246" y="78258"/>
                    <a:pt x="46382" y="78208"/>
                    <a:pt x="46552" y="78184"/>
                  </a:cubicBezTo>
                  <a:cubicBezTo>
                    <a:pt x="46502" y="76955"/>
                    <a:pt x="46444" y="75715"/>
                    <a:pt x="46403" y="74474"/>
                  </a:cubicBezTo>
                  <a:cubicBezTo>
                    <a:pt x="46361" y="73231"/>
                    <a:pt x="46307" y="71986"/>
                    <a:pt x="46309" y="70742"/>
                  </a:cubicBezTo>
                  <a:cubicBezTo>
                    <a:pt x="46311" y="69511"/>
                    <a:pt x="46091" y="68278"/>
                    <a:pt x="46327" y="66702"/>
                  </a:cubicBezTo>
                  <a:close/>
                  <a:moveTo>
                    <a:pt x="9857" y="90511"/>
                  </a:moveTo>
                  <a:cubicBezTo>
                    <a:pt x="10317" y="90542"/>
                    <a:pt x="10735" y="90600"/>
                    <a:pt x="11152" y="90597"/>
                  </a:cubicBezTo>
                  <a:cubicBezTo>
                    <a:pt x="12970" y="90576"/>
                    <a:pt x="14789" y="90519"/>
                    <a:pt x="16608" y="90514"/>
                  </a:cubicBezTo>
                  <a:cubicBezTo>
                    <a:pt x="21204" y="90504"/>
                    <a:pt x="25800" y="90505"/>
                    <a:pt x="30396" y="90520"/>
                  </a:cubicBezTo>
                  <a:cubicBezTo>
                    <a:pt x="35279" y="90537"/>
                    <a:pt x="40163" y="90581"/>
                    <a:pt x="45046" y="90602"/>
                  </a:cubicBezTo>
                  <a:cubicBezTo>
                    <a:pt x="45510" y="90603"/>
                    <a:pt x="46008" y="90721"/>
                    <a:pt x="46421" y="90389"/>
                  </a:cubicBezTo>
                  <a:cubicBezTo>
                    <a:pt x="46596" y="88649"/>
                    <a:pt x="46581" y="84808"/>
                    <a:pt x="46377" y="83593"/>
                  </a:cubicBezTo>
                  <a:cubicBezTo>
                    <a:pt x="46152" y="83844"/>
                    <a:pt x="45980" y="84053"/>
                    <a:pt x="45792" y="84244"/>
                  </a:cubicBezTo>
                  <a:cubicBezTo>
                    <a:pt x="45111" y="84930"/>
                    <a:pt x="44348" y="85494"/>
                    <a:pt x="43433" y="85842"/>
                  </a:cubicBezTo>
                  <a:cubicBezTo>
                    <a:pt x="42422" y="86226"/>
                    <a:pt x="41351" y="86336"/>
                    <a:pt x="40340" y="86071"/>
                  </a:cubicBezTo>
                  <a:cubicBezTo>
                    <a:pt x="38836" y="85678"/>
                    <a:pt x="37313" y="84264"/>
                    <a:pt x="37348" y="82464"/>
                  </a:cubicBezTo>
                  <a:cubicBezTo>
                    <a:pt x="37367" y="81509"/>
                    <a:pt x="37424" y="80556"/>
                    <a:pt x="37465" y="79601"/>
                  </a:cubicBezTo>
                  <a:cubicBezTo>
                    <a:pt x="37501" y="78776"/>
                    <a:pt x="37939" y="78177"/>
                    <a:pt x="38527" y="77640"/>
                  </a:cubicBezTo>
                  <a:cubicBezTo>
                    <a:pt x="39459" y="76788"/>
                    <a:pt x="40493" y="76133"/>
                    <a:pt x="41771" y="75934"/>
                  </a:cubicBezTo>
                  <a:cubicBezTo>
                    <a:pt x="41751" y="75477"/>
                    <a:pt x="41719" y="75101"/>
                    <a:pt x="41718" y="74726"/>
                  </a:cubicBezTo>
                  <a:cubicBezTo>
                    <a:pt x="41702" y="71278"/>
                    <a:pt x="41558" y="67840"/>
                    <a:pt x="40862" y="64450"/>
                  </a:cubicBezTo>
                  <a:cubicBezTo>
                    <a:pt x="40814" y="64216"/>
                    <a:pt x="40791" y="63977"/>
                    <a:pt x="40764" y="63738"/>
                  </a:cubicBezTo>
                  <a:cubicBezTo>
                    <a:pt x="40405" y="60406"/>
                    <a:pt x="39769" y="57122"/>
                    <a:pt x="39090" y="53845"/>
                  </a:cubicBezTo>
                  <a:cubicBezTo>
                    <a:pt x="39069" y="53745"/>
                    <a:pt x="38953" y="53662"/>
                    <a:pt x="38854" y="53538"/>
                  </a:cubicBezTo>
                  <a:cubicBezTo>
                    <a:pt x="38107" y="54515"/>
                    <a:pt x="37584" y="55507"/>
                    <a:pt x="37353" y="56646"/>
                  </a:cubicBezTo>
                  <a:cubicBezTo>
                    <a:pt x="37492" y="56833"/>
                    <a:pt x="37582" y="57009"/>
                    <a:pt x="37721" y="57130"/>
                  </a:cubicBezTo>
                  <a:cubicBezTo>
                    <a:pt x="38536" y="57847"/>
                    <a:pt x="38963" y="58805"/>
                    <a:pt x="39425" y="59753"/>
                  </a:cubicBezTo>
                  <a:cubicBezTo>
                    <a:pt x="39657" y="60229"/>
                    <a:pt x="39669" y="60644"/>
                    <a:pt x="39471" y="61120"/>
                  </a:cubicBezTo>
                  <a:cubicBezTo>
                    <a:pt x="39232" y="61688"/>
                    <a:pt x="38995" y="62267"/>
                    <a:pt x="38846" y="62862"/>
                  </a:cubicBezTo>
                  <a:cubicBezTo>
                    <a:pt x="38372" y="64776"/>
                    <a:pt x="37641" y="66587"/>
                    <a:pt x="36816" y="68374"/>
                  </a:cubicBezTo>
                  <a:cubicBezTo>
                    <a:pt x="35916" y="70325"/>
                    <a:pt x="34736" y="72131"/>
                    <a:pt x="33953" y="74147"/>
                  </a:cubicBezTo>
                  <a:cubicBezTo>
                    <a:pt x="33316" y="75790"/>
                    <a:pt x="32535" y="77381"/>
                    <a:pt x="31770" y="78972"/>
                  </a:cubicBezTo>
                  <a:cubicBezTo>
                    <a:pt x="31527" y="79477"/>
                    <a:pt x="31145" y="79923"/>
                    <a:pt x="30788" y="80366"/>
                  </a:cubicBezTo>
                  <a:cubicBezTo>
                    <a:pt x="30430" y="80810"/>
                    <a:pt x="29945" y="81167"/>
                    <a:pt x="29658" y="81649"/>
                  </a:cubicBezTo>
                  <a:cubicBezTo>
                    <a:pt x="29298" y="82254"/>
                    <a:pt x="28802" y="82658"/>
                    <a:pt x="28198" y="83063"/>
                  </a:cubicBezTo>
                  <a:cubicBezTo>
                    <a:pt x="28008" y="82928"/>
                    <a:pt x="27787" y="82822"/>
                    <a:pt x="27640" y="82654"/>
                  </a:cubicBezTo>
                  <a:cubicBezTo>
                    <a:pt x="27296" y="82264"/>
                    <a:pt x="26979" y="81848"/>
                    <a:pt x="26666" y="81430"/>
                  </a:cubicBezTo>
                  <a:cubicBezTo>
                    <a:pt x="26439" y="81127"/>
                    <a:pt x="26172" y="80829"/>
                    <a:pt x="26036" y="80485"/>
                  </a:cubicBezTo>
                  <a:cubicBezTo>
                    <a:pt x="25544" y="79230"/>
                    <a:pt x="24801" y="78121"/>
                    <a:pt x="24114" y="76978"/>
                  </a:cubicBezTo>
                  <a:cubicBezTo>
                    <a:pt x="23599" y="76119"/>
                    <a:pt x="23198" y="75194"/>
                    <a:pt x="22730" y="74306"/>
                  </a:cubicBezTo>
                  <a:cubicBezTo>
                    <a:pt x="22631" y="74119"/>
                    <a:pt x="22573" y="73822"/>
                    <a:pt x="22205" y="73929"/>
                  </a:cubicBezTo>
                  <a:cubicBezTo>
                    <a:pt x="22154" y="74533"/>
                    <a:pt x="22042" y="75144"/>
                    <a:pt x="22064" y="75751"/>
                  </a:cubicBezTo>
                  <a:cubicBezTo>
                    <a:pt x="22138" y="77804"/>
                    <a:pt x="22213" y="79859"/>
                    <a:pt x="22380" y="81907"/>
                  </a:cubicBezTo>
                  <a:cubicBezTo>
                    <a:pt x="22487" y="83193"/>
                    <a:pt x="22342" y="84369"/>
                    <a:pt x="21538" y="85414"/>
                  </a:cubicBezTo>
                  <a:cubicBezTo>
                    <a:pt x="21136" y="85562"/>
                    <a:pt x="20745" y="85754"/>
                    <a:pt x="20328" y="85846"/>
                  </a:cubicBezTo>
                  <a:cubicBezTo>
                    <a:pt x="19865" y="85949"/>
                    <a:pt x="19382" y="85983"/>
                    <a:pt x="18904" y="86011"/>
                  </a:cubicBezTo>
                  <a:cubicBezTo>
                    <a:pt x="18245" y="86045"/>
                    <a:pt x="17998" y="85862"/>
                    <a:pt x="17914" y="85253"/>
                  </a:cubicBezTo>
                  <a:cubicBezTo>
                    <a:pt x="17837" y="84689"/>
                    <a:pt x="17817" y="84119"/>
                    <a:pt x="17769" y="83540"/>
                  </a:cubicBezTo>
                  <a:cubicBezTo>
                    <a:pt x="17998" y="83413"/>
                    <a:pt x="18151" y="83280"/>
                    <a:pt x="18323" y="83240"/>
                  </a:cubicBezTo>
                  <a:cubicBezTo>
                    <a:pt x="18816" y="83118"/>
                    <a:pt x="19048" y="82825"/>
                    <a:pt x="19059" y="82322"/>
                  </a:cubicBezTo>
                  <a:cubicBezTo>
                    <a:pt x="19076" y="81559"/>
                    <a:pt x="19156" y="80794"/>
                    <a:pt x="19129" y="80032"/>
                  </a:cubicBezTo>
                  <a:cubicBezTo>
                    <a:pt x="19044" y="77594"/>
                    <a:pt x="18939" y="75157"/>
                    <a:pt x="18812" y="72720"/>
                  </a:cubicBezTo>
                  <a:cubicBezTo>
                    <a:pt x="18736" y="71193"/>
                    <a:pt x="18167" y="69741"/>
                    <a:pt x="18118" y="68205"/>
                  </a:cubicBezTo>
                  <a:cubicBezTo>
                    <a:pt x="18110" y="67957"/>
                    <a:pt x="17921" y="67642"/>
                    <a:pt x="17718" y="67485"/>
                  </a:cubicBezTo>
                  <a:cubicBezTo>
                    <a:pt x="16640" y="66651"/>
                    <a:pt x="15512" y="65992"/>
                    <a:pt x="14038" y="66403"/>
                  </a:cubicBezTo>
                  <a:cubicBezTo>
                    <a:pt x="13587" y="66528"/>
                    <a:pt x="13235" y="66649"/>
                    <a:pt x="13033" y="67085"/>
                  </a:cubicBezTo>
                  <a:cubicBezTo>
                    <a:pt x="12591" y="68042"/>
                    <a:pt x="12169" y="69007"/>
                    <a:pt x="12237" y="70094"/>
                  </a:cubicBezTo>
                  <a:cubicBezTo>
                    <a:pt x="12290" y="70953"/>
                    <a:pt x="12398" y="71811"/>
                    <a:pt x="12431" y="72670"/>
                  </a:cubicBezTo>
                  <a:cubicBezTo>
                    <a:pt x="12485" y="74055"/>
                    <a:pt x="12864" y="75392"/>
                    <a:pt x="12954" y="76778"/>
                  </a:cubicBezTo>
                  <a:cubicBezTo>
                    <a:pt x="13039" y="78069"/>
                    <a:pt x="13396" y="79327"/>
                    <a:pt x="13999" y="80472"/>
                  </a:cubicBezTo>
                  <a:cubicBezTo>
                    <a:pt x="14401" y="81233"/>
                    <a:pt x="14823" y="81984"/>
                    <a:pt x="15178" y="82765"/>
                  </a:cubicBezTo>
                  <a:cubicBezTo>
                    <a:pt x="15402" y="83257"/>
                    <a:pt x="15694" y="83491"/>
                    <a:pt x="16247" y="83550"/>
                  </a:cubicBezTo>
                  <a:cubicBezTo>
                    <a:pt x="17024" y="83633"/>
                    <a:pt x="17141" y="83774"/>
                    <a:pt x="17230" y="84520"/>
                  </a:cubicBezTo>
                  <a:cubicBezTo>
                    <a:pt x="17281" y="84938"/>
                    <a:pt x="17227" y="85370"/>
                    <a:pt x="17194" y="85794"/>
                  </a:cubicBezTo>
                  <a:cubicBezTo>
                    <a:pt x="17170" y="86119"/>
                    <a:pt x="16942" y="86338"/>
                    <a:pt x="16651" y="86384"/>
                  </a:cubicBezTo>
                  <a:cubicBezTo>
                    <a:pt x="15898" y="86504"/>
                    <a:pt x="15138" y="86584"/>
                    <a:pt x="14378" y="86655"/>
                  </a:cubicBezTo>
                  <a:cubicBezTo>
                    <a:pt x="13970" y="86693"/>
                    <a:pt x="13659" y="86485"/>
                    <a:pt x="13363" y="86211"/>
                  </a:cubicBezTo>
                  <a:cubicBezTo>
                    <a:pt x="12559" y="85464"/>
                    <a:pt x="12130" y="84535"/>
                    <a:pt x="11967" y="83467"/>
                  </a:cubicBezTo>
                  <a:cubicBezTo>
                    <a:pt x="11916" y="83138"/>
                    <a:pt x="11983" y="82732"/>
                    <a:pt x="11814" y="82488"/>
                  </a:cubicBezTo>
                  <a:cubicBezTo>
                    <a:pt x="11339" y="81799"/>
                    <a:pt x="11215" y="80984"/>
                    <a:pt x="10881" y="80249"/>
                  </a:cubicBezTo>
                  <a:cubicBezTo>
                    <a:pt x="10482" y="79371"/>
                    <a:pt x="10184" y="78472"/>
                    <a:pt x="10170" y="77491"/>
                  </a:cubicBezTo>
                  <a:cubicBezTo>
                    <a:pt x="10164" y="77212"/>
                    <a:pt x="10088" y="76920"/>
                    <a:pt x="9975" y="76663"/>
                  </a:cubicBezTo>
                  <a:cubicBezTo>
                    <a:pt x="9917" y="76534"/>
                    <a:pt x="9707" y="76471"/>
                    <a:pt x="9526" y="76351"/>
                  </a:cubicBezTo>
                  <a:cubicBezTo>
                    <a:pt x="9451" y="76573"/>
                    <a:pt x="9373" y="76701"/>
                    <a:pt x="9368" y="76833"/>
                  </a:cubicBezTo>
                  <a:cubicBezTo>
                    <a:pt x="9218" y="81140"/>
                    <a:pt x="9462" y="85440"/>
                    <a:pt x="9723" y="89738"/>
                  </a:cubicBezTo>
                  <a:cubicBezTo>
                    <a:pt x="9736" y="89968"/>
                    <a:pt x="9801" y="90194"/>
                    <a:pt x="9857" y="90511"/>
                  </a:cubicBezTo>
                  <a:close/>
                  <a:moveTo>
                    <a:pt x="14870" y="22792"/>
                  </a:moveTo>
                  <a:cubicBezTo>
                    <a:pt x="14887" y="22458"/>
                    <a:pt x="14945" y="22170"/>
                    <a:pt x="14910" y="21894"/>
                  </a:cubicBezTo>
                  <a:cubicBezTo>
                    <a:pt x="14797" y="21028"/>
                    <a:pt x="15259" y="20360"/>
                    <a:pt x="15833" y="19906"/>
                  </a:cubicBezTo>
                  <a:cubicBezTo>
                    <a:pt x="16954" y="19016"/>
                    <a:pt x="18142" y="18213"/>
                    <a:pt x="19384" y="17504"/>
                  </a:cubicBezTo>
                  <a:cubicBezTo>
                    <a:pt x="20710" y="16750"/>
                    <a:pt x="22130" y="16164"/>
                    <a:pt x="23496" y="15482"/>
                  </a:cubicBezTo>
                  <a:cubicBezTo>
                    <a:pt x="23833" y="15313"/>
                    <a:pt x="24100" y="15004"/>
                    <a:pt x="24439" y="14841"/>
                  </a:cubicBezTo>
                  <a:cubicBezTo>
                    <a:pt x="24949" y="14595"/>
                    <a:pt x="24480" y="13986"/>
                    <a:pt x="24963" y="13688"/>
                  </a:cubicBezTo>
                  <a:cubicBezTo>
                    <a:pt x="25857" y="13836"/>
                    <a:pt x="26759" y="14103"/>
                    <a:pt x="27624" y="14517"/>
                  </a:cubicBezTo>
                  <a:cubicBezTo>
                    <a:pt x="28054" y="14722"/>
                    <a:pt x="28501" y="14894"/>
                    <a:pt x="28952" y="15042"/>
                  </a:cubicBezTo>
                  <a:cubicBezTo>
                    <a:pt x="29720" y="15297"/>
                    <a:pt x="30505" y="15503"/>
                    <a:pt x="31273" y="15763"/>
                  </a:cubicBezTo>
                  <a:cubicBezTo>
                    <a:pt x="32632" y="16224"/>
                    <a:pt x="33991" y="16640"/>
                    <a:pt x="35428" y="16837"/>
                  </a:cubicBezTo>
                  <a:cubicBezTo>
                    <a:pt x="36360" y="16966"/>
                    <a:pt x="37319" y="16974"/>
                    <a:pt x="38226" y="17373"/>
                  </a:cubicBezTo>
                  <a:cubicBezTo>
                    <a:pt x="40069" y="18182"/>
                    <a:pt x="42043" y="18183"/>
                    <a:pt x="44012" y="18111"/>
                  </a:cubicBezTo>
                  <a:cubicBezTo>
                    <a:pt x="44277" y="18102"/>
                    <a:pt x="44538" y="17963"/>
                    <a:pt x="44822" y="17876"/>
                  </a:cubicBezTo>
                  <a:cubicBezTo>
                    <a:pt x="44673" y="17307"/>
                    <a:pt x="44525" y="16804"/>
                    <a:pt x="44412" y="16295"/>
                  </a:cubicBezTo>
                  <a:cubicBezTo>
                    <a:pt x="44260" y="15621"/>
                    <a:pt x="44340" y="15440"/>
                    <a:pt x="44887" y="15106"/>
                  </a:cubicBezTo>
                  <a:cubicBezTo>
                    <a:pt x="45091" y="14981"/>
                    <a:pt x="45318" y="14890"/>
                    <a:pt x="45515" y="14759"/>
                  </a:cubicBezTo>
                  <a:cubicBezTo>
                    <a:pt x="46469" y="14119"/>
                    <a:pt x="47428" y="13490"/>
                    <a:pt x="48362" y="12822"/>
                  </a:cubicBezTo>
                  <a:cubicBezTo>
                    <a:pt x="48853" y="12468"/>
                    <a:pt x="48877" y="12054"/>
                    <a:pt x="48493" y="11600"/>
                  </a:cubicBezTo>
                  <a:cubicBezTo>
                    <a:pt x="47957" y="10966"/>
                    <a:pt x="47325" y="10476"/>
                    <a:pt x="46484" y="10301"/>
                  </a:cubicBezTo>
                  <a:cubicBezTo>
                    <a:pt x="46160" y="10233"/>
                    <a:pt x="45832" y="10149"/>
                    <a:pt x="45534" y="10010"/>
                  </a:cubicBezTo>
                  <a:cubicBezTo>
                    <a:pt x="45134" y="9824"/>
                    <a:pt x="45044" y="9404"/>
                    <a:pt x="45297" y="9050"/>
                  </a:cubicBezTo>
                  <a:cubicBezTo>
                    <a:pt x="45437" y="8857"/>
                    <a:pt x="45617" y="8696"/>
                    <a:pt x="45764" y="8508"/>
                  </a:cubicBezTo>
                  <a:cubicBezTo>
                    <a:pt x="46059" y="8137"/>
                    <a:pt x="46361" y="7764"/>
                    <a:pt x="46382" y="7310"/>
                  </a:cubicBezTo>
                  <a:cubicBezTo>
                    <a:pt x="46174" y="6851"/>
                    <a:pt x="45814" y="6710"/>
                    <a:pt x="45431" y="6659"/>
                  </a:cubicBezTo>
                  <a:cubicBezTo>
                    <a:pt x="45055" y="6608"/>
                    <a:pt x="44669" y="6630"/>
                    <a:pt x="44286" y="6621"/>
                  </a:cubicBezTo>
                  <a:cubicBezTo>
                    <a:pt x="43713" y="6609"/>
                    <a:pt x="43138" y="6627"/>
                    <a:pt x="42567" y="6579"/>
                  </a:cubicBezTo>
                  <a:cubicBezTo>
                    <a:pt x="42107" y="6540"/>
                    <a:pt x="41912" y="6141"/>
                    <a:pt x="42109" y="5748"/>
                  </a:cubicBezTo>
                  <a:cubicBezTo>
                    <a:pt x="42152" y="5663"/>
                    <a:pt x="42197" y="5575"/>
                    <a:pt x="42257" y="5503"/>
                  </a:cubicBezTo>
                  <a:cubicBezTo>
                    <a:pt x="43190" y="4354"/>
                    <a:pt x="43072" y="3003"/>
                    <a:pt x="42987" y="1664"/>
                  </a:cubicBezTo>
                  <a:cubicBezTo>
                    <a:pt x="42960" y="1229"/>
                    <a:pt x="42650" y="961"/>
                    <a:pt x="42221" y="966"/>
                  </a:cubicBezTo>
                  <a:cubicBezTo>
                    <a:pt x="41892" y="969"/>
                    <a:pt x="41557" y="1024"/>
                    <a:pt x="41237" y="1106"/>
                  </a:cubicBezTo>
                  <a:cubicBezTo>
                    <a:pt x="38368" y="1841"/>
                    <a:pt x="35454" y="1903"/>
                    <a:pt x="32546" y="1525"/>
                  </a:cubicBezTo>
                  <a:cubicBezTo>
                    <a:pt x="30698" y="1285"/>
                    <a:pt x="28861" y="1026"/>
                    <a:pt x="26993" y="1012"/>
                  </a:cubicBezTo>
                  <a:cubicBezTo>
                    <a:pt x="26232" y="1006"/>
                    <a:pt x="25473" y="885"/>
                    <a:pt x="24711" y="834"/>
                  </a:cubicBezTo>
                  <a:cubicBezTo>
                    <a:pt x="24282" y="806"/>
                    <a:pt x="23843" y="761"/>
                    <a:pt x="23421" y="813"/>
                  </a:cubicBezTo>
                  <a:cubicBezTo>
                    <a:pt x="22001" y="990"/>
                    <a:pt x="20580" y="1165"/>
                    <a:pt x="19176" y="1432"/>
                  </a:cubicBezTo>
                  <a:cubicBezTo>
                    <a:pt x="18629" y="1536"/>
                    <a:pt x="18093" y="1827"/>
                    <a:pt x="17616" y="2132"/>
                  </a:cubicBezTo>
                  <a:cubicBezTo>
                    <a:pt x="16786" y="2663"/>
                    <a:pt x="16314" y="3405"/>
                    <a:pt x="16644" y="4442"/>
                  </a:cubicBezTo>
                  <a:cubicBezTo>
                    <a:pt x="16923" y="5317"/>
                    <a:pt x="16576" y="5908"/>
                    <a:pt x="15854" y="6384"/>
                  </a:cubicBezTo>
                  <a:cubicBezTo>
                    <a:pt x="15258" y="6778"/>
                    <a:pt x="14690" y="7220"/>
                    <a:pt x="14113" y="7645"/>
                  </a:cubicBezTo>
                  <a:cubicBezTo>
                    <a:pt x="13499" y="8098"/>
                    <a:pt x="13204" y="8716"/>
                    <a:pt x="13116" y="9470"/>
                  </a:cubicBezTo>
                  <a:cubicBezTo>
                    <a:pt x="13062" y="9937"/>
                    <a:pt x="12950" y="10404"/>
                    <a:pt x="12810" y="10855"/>
                  </a:cubicBezTo>
                  <a:cubicBezTo>
                    <a:pt x="12582" y="11585"/>
                    <a:pt x="12302" y="12297"/>
                    <a:pt x="12062" y="13024"/>
                  </a:cubicBezTo>
                  <a:cubicBezTo>
                    <a:pt x="11958" y="13338"/>
                    <a:pt x="11846" y="13665"/>
                    <a:pt x="11831" y="13990"/>
                  </a:cubicBezTo>
                  <a:cubicBezTo>
                    <a:pt x="11792" y="14945"/>
                    <a:pt x="11815" y="15902"/>
                    <a:pt x="11786" y="16857"/>
                  </a:cubicBezTo>
                  <a:cubicBezTo>
                    <a:pt x="11759" y="17578"/>
                    <a:pt x="11905" y="18293"/>
                    <a:pt x="12213" y="18944"/>
                  </a:cubicBezTo>
                  <a:cubicBezTo>
                    <a:pt x="12740" y="20069"/>
                    <a:pt x="13260" y="21195"/>
                    <a:pt x="13786" y="22321"/>
                  </a:cubicBezTo>
                  <a:cubicBezTo>
                    <a:pt x="13970" y="22713"/>
                    <a:pt x="14275" y="22893"/>
                    <a:pt x="14870" y="22792"/>
                  </a:cubicBezTo>
                  <a:close/>
                  <a:moveTo>
                    <a:pt x="18431" y="43267"/>
                  </a:moveTo>
                  <a:cubicBezTo>
                    <a:pt x="18107" y="43267"/>
                    <a:pt x="17871" y="43236"/>
                    <a:pt x="17646" y="43272"/>
                  </a:cubicBezTo>
                  <a:cubicBezTo>
                    <a:pt x="16362" y="43476"/>
                    <a:pt x="15133" y="43892"/>
                    <a:pt x="13960" y="44428"/>
                  </a:cubicBezTo>
                  <a:cubicBezTo>
                    <a:pt x="12877" y="44926"/>
                    <a:pt x="11846" y="45536"/>
                    <a:pt x="10797" y="46104"/>
                  </a:cubicBezTo>
                  <a:cubicBezTo>
                    <a:pt x="9830" y="46629"/>
                    <a:pt x="8898" y="47227"/>
                    <a:pt x="7900" y="47678"/>
                  </a:cubicBezTo>
                  <a:cubicBezTo>
                    <a:pt x="6789" y="48180"/>
                    <a:pt x="5841" y="48889"/>
                    <a:pt x="4934" y="49671"/>
                  </a:cubicBezTo>
                  <a:cubicBezTo>
                    <a:pt x="4125" y="50371"/>
                    <a:pt x="3535" y="51218"/>
                    <a:pt x="3208" y="52254"/>
                  </a:cubicBezTo>
                  <a:cubicBezTo>
                    <a:pt x="2864" y="53347"/>
                    <a:pt x="2401" y="54406"/>
                    <a:pt x="2453" y="55591"/>
                  </a:cubicBezTo>
                  <a:cubicBezTo>
                    <a:pt x="2462" y="55820"/>
                    <a:pt x="2336" y="56052"/>
                    <a:pt x="2291" y="56287"/>
                  </a:cubicBezTo>
                  <a:cubicBezTo>
                    <a:pt x="1933" y="58163"/>
                    <a:pt x="1594" y="60032"/>
                    <a:pt x="1599" y="61966"/>
                  </a:cubicBezTo>
                  <a:cubicBezTo>
                    <a:pt x="1605" y="64501"/>
                    <a:pt x="1436" y="67036"/>
                    <a:pt x="1341" y="69571"/>
                  </a:cubicBezTo>
                  <a:cubicBezTo>
                    <a:pt x="1333" y="69762"/>
                    <a:pt x="1329" y="69958"/>
                    <a:pt x="1288" y="70143"/>
                  </a:cubicBezTo>
                  <a:cubicBezTo>
                    <a:pt x="1023" y="71322"/>
                    <a:pt x="1046" y="72521"/>
                    <a:pt x="1051" y="73716"/>
                  </a:cubicBezTo>
                  <a:cubicBezTo>
                    <a:pt x="1054" y="75440"/>
                    <a:pt x="1046" y="77163"/>
                    <a:pt x="1059" y="78887"/>
                  </a:cubicBezTo>
                  <a:cubicBezTo>
                    <a:pt x="1062" y="79411"/>
                    <a:pt x="1051" y="79951"/>
                    <a:pt x="1164" y="80457"/>
                  </a:cubicBezTo>
                  <a:cubicBezTo>
                    <a:pt x="1367" y="81366"/>
                    <a:pt x="1314" y="82260"/>
                    <a:pt x="1224" y="83169"/>
                  </a:cubicBezTo>
                  <a:cubicBezTo>
                    <a:pt x="1072" y="84739"/>
                    <a:pt x="875" y="86312"/>
                    <a:pt x="1236" y="87885"/>
                  </a:cubicBezTo>
                  <a:cubicBezTo>
                    <a:pt x="1309" y="88206"/>
                    <a:pt x="1258" y="88554"/>
                    <a:pt x="1280" y="88887"/>
                  </a:cubicBezTo>
                  <a:cubicBezTo>
                    <a:pt x="1306" y="89262"/>
                    <a:pt x="1350" y="89636"/>
                    <a:pt x="1378" y="89924"/>
                  </a:cubicBezTo>
                  <a:cubicBezTo>
                    <a:pt x="2175" y="90558"/>
                    <a:pt x="2978" y="90709"/>
                    <a:pt x="3880" y="90665"/>
                  </a:cubicBezTo>
                  <a:cubicBezTo>
                    <a:pt x="5312" y="90593"/>
                    <a:pt x="6751" y="90631"/>
                    <a:pt x="8187" y="90601"/>
                  </a:cubicBezTo>
                  <a:cubicBezTo>
                    <a:pt x="8450" y="90596"/>
                    <a:pt x="8711" y="90494"/>
                    <a:pt x="8935" y="90445"/>
                  </a:cubicBezTo>
                  <a:cubicBezTo>
                    <a:pt x="8974" y="90259"/>
                    <a:pt x="9019" y="90165"/>
                    <a:pt x="9012" y="90077"/>
                  </a:cubicBezTo>
                  <a:cubicBezTo>
                    <a:pt x="8845" y="88220"/>
                    <a:pt x="8666" y="86364"/>
                    <a:pt x="8509" y="84504"/>
                  </a:cubicBezTo>
                  <a:cubicBezTo>
                    <a:pt x="8461" y="83934"/>
                    <a:pt x="8453" y="83359"/>
                    <a:pt x="8453" y="82784"/>
                  </a:cubicBezTo>
                  <a:cubicBezTo>
                    <a:pt x="8457" y="77614"/>
                    <a:pt x="8511" y="72444"/>
                    <a:pt x="8449" y="67274"/>
                  </a:cubicBezTo>
                  <a:cubicBezTo>
                    <a:pt x="8425" y="65299"/>
                    <a:pt x="8813" y="63373"/>
                    <a:pt x="8867" y="61414"/>
                  </a:cubicBezTo>
                  <a:cubicBezTo>
                    <a:pt x="8868" y="61369"/>
                    <a:pt x="8876" y="61312"/>
                    <a:pt x="8903" y="61281"/>
                  </a:cubicBezTo>
                  <a:cubicBezTo>
                    <a:pt x="8959" y="61216"/>
                    <a:pt x="9051" y="61105"/>
                    <a:pt x="9094" y="61120"/>
                  </a:cubicBezTo>
                  <a:cubicBezTo>
                    <a:pt x="9210" y="61156"/>
                    <a:pt x="9395" y="61244"/>
                    <a:pt x="9399" y="61320"/>
                  </a:cubicBezTo>
                  <a:cubicBezTo>
                    <a:pt x="9437" y="62128"/>
                    <a:pt x="9469" y="62938"/>
                    <a:pt x="9455" y="63748"/>
                  </a:cubicBezTo>
                  <a:cubicBezTo>
                    <a:pt x="9441" y="64655"/>
                    <a:pt x="9366" y="65562"/>
                    <a:pt x="9339" y="66469"/>
                  </a:cubicBezTo>
                  <a:cubicBezTo>
                    <a:pt x="9333" y="66677"/>
                    <a:pt x="9274" y="66965"/>
                    <a:pt x="9621" y="67009"/>
                  </a:cubicBezTo>
                  <a:cubicBezTo>
                    <a:pt x="10256" y="66294"/>
                    <a:pt x="10886" y="65578"/>
                    <a:pt x="11521" y="64868"/>
                  </a:cubicBezTo>
                  <a:cubicBezTo>
                    <a:pt x="11776" y="64584"/>
                    <a:pt x="12009" y="64262"/>
                    <a:pt x="12314" y="64042"/>
                  </a:cubicBezTo>
                  <a:cubicBezTo>
                    <a:pt x="12648" y="63801"/>
                    <a:pt x="13053" y="63659"/>
                    <a:pt x="13515" y="63430"/>
                  </a:cubicBezTo>
                  <a:cubicBezTo>
                    <a:pt x="13454" y="62587"/>
                    <a:pt x="13386" y="61735"/>
                    <a:pt x="13332" y="60880"/>
                  </a:cubicBezTo>
                  <a:cubicBezTo>
                    <a:pt x="13301" y="60404"/>
                    <a:pt x="13242" y="59923"/>
                    <a:pt x="13284" y="59452"/>
                  </a:cubicBezTo>
                  <a:cubicBezTo>
                    <a:pt x="13450" y="57543"/>
                    <a:pt x="13766" y="55658"/>
                    <a:pt x="14260" y="53802"/>
                  </a:cubicBezTo>
                  <a:cubicBezTo>
                    <a:pt x="14654" y="52325"/>
                    <a:pt x="14984" y="50828"/>
                    <a:pt x="15398" y="49354"/>
                  </a:cubicBezTo>
                  <a:cubicBezTo>
                    <a:pt x="15563" y="48768"/>
                    <a:pt x="15783" y="48148"/>
                    <a:pt x="16147" y="47673"/>
                  </a:cubicBezTo>
                  <a:cubicBezTo>
                    <a:pt x="17084" y="46452"/>
                    <a:pt x="17602" y="45004"/>
                    <a:pt x="18424" y="43726"/>
                  </a:cubicBezTo>
                  <a:cubicBezTo>
                    <a:pt x="18468" y="43661"/>
                    <a:pt x="18431" y="43543"/>
                    <a:pt x="18431" y="43267"/>
                  </a:cubicBezTo>
                  <a:close/>
                  <a:moveTo>
                    <a:pt x="25721" y="14937"/>
                  </a:moveTo>
                  <a:cubicBezTo>
                    <a:pt x="25244" y="15309"/>
                    <a:pt x="24723" y="15819"/>
                    <a:pt x="24112" y="16172"/>
                  </a:cubicBezTo>
                  <a:cubicBezTo>
                    <a:pt x="22996" y="16818"/>
                    <a:pt x="21854" y="17430"/>
                    <a:pt x="20673" y="17942"/>
                  </a:cubicBezTo>
                  <a:cubicBezTo>
                    <a:pt x="19785" y="18327"/>
                    <a:pt x="18991" y="18842"/>
                    <a:pt x="18171" y="19334"/>
                  </a:cubicBezTo>
                  <a:cubicBezTo>
                    <a:pt x="16713" y="20206"/>
                    <a:pt x="15856" y="21430"/>
                    <a:pt x="15780" y="23156"/>
                  </a:cubicBezTo>
                  <a:cubicBezTo>
                    <a:pt x="15768" y="23395"/>
                    <a:pt x="15753" y="23635"/>
                    <a:pt x="15716" y="23871"/>
                  </a:cubicBezTo>
                  <a:cubicBezTo>
                    <a:pt x="15635" y="24421"/>
                    <a:pt x="15780" y="24897"/>
                    <a:pt x="16082" y="25362"/>
                  </a:cubicBezTo>
                  <a:cubicBezTo>
                    <a:pt x="16920" y="26641"/>
                    <a:pt x="17785" y="27891"/>
                    <a:pt x="18845" y="29009"/>
                  </a:cubicBezTo>
                  <a:cubicBezTo>
                    <a:pt x="19349" y="29539"/>
                    <a:pt x="19716" y="30181"/>
                    <a:pt x="20597" y="29813"/>
                  </a:cubicBezTo>
                  <a:cubicBezTo>
                    <a:pt x="22293" y="30293"/>
                    <a:pt x="24025" y="29951"/>
                    <a:pt x="25739" y="30035"/>
                  </a:cubicBezTo>
                  <a:cubicBezTo>
                    <a:pt x="26264" y="30062"/>
                    <a:pt x="26810" y="29984"/>
                    <a:pt x="27312" y="30103"/>
                  </a:cubicBezTo>
                  <a:cubicBezTo>
                    <a:pt x="28355" y="30349"/>
                    <a:pt x="29402" y="30316"/>
                    <a:pt x="30453" y="30316"/>
                  </a:cubicBezTo>
                  <a:cubicBezTo>
                    <a:pt x="32272" y="30317"/>
                    <a:pt x="34090" y="30295"/>
                    <a:pt x="35910" y="30319"/>
                  </a:cubicBezTo>
                  <a:cubicBezTo>
                    <a:pt x="36872" y="30330"/>
                    <a:pt x="37810" y="30283"/>
                    <a:pt x="38781" y="29833"/>
                  </a:cubicBezTo>
                  <a:cubicBezTo>
                    <a:pt x="39443" y="28589"/>
                    <a:pt x="40158" y="27291"/>
                    <a:pt x="40823" y="25967"/>
                  </a:cubicBezTo>
                  <a:cubicBezTo>
                    <a:pt x="41032" y="25551"/>
                    <a:pt x="41208" y="25072"/>
                    <a:pt x="41226" y="24615"/>
                  </a:cubicBezTo>
                  <a:cubicBezTo>
                    <a:pt x="41284" y="23088"/>
                    <a:pt x="41281" y="21558"/>
                    <a:pt x="41260" y="20029"/>
                  </a:cubicBezTo>
                  <a:cubicBezTo>
                    <a:pt x="41256" y="19615"/>
                    <a:pt x="41111" y="19204"/>
                    <a:pt x="41031" y="18789"/>
                  </a:cubicBezTo>
                  <a:cubicBezTo>
                    <a:pt x="40615" y="18701"/>
                    <a:pt x="40292" y="18625"/>
                    <a:pt x="39965" y="18563"/>
                  </a:cubicBezTo>
                  <a:cubicBezTo>
                    <a:pt x="38651" y="18314"/>
                    <a:pt x="37321" y="18132"/>
                    <a:pt x="36025" y="17809"/>
                  </a:cubicBezTo>
                  <a:cubicBezTo>
                    <a:pt x="33894" y="17273"/>
                    <a:pt x="31786" y="16651"/>
                    <a:pt x="29669" y="16060"/>
                  </a:cubicBezTo>
                  <a:cubicBezTo>
                    <a:pt x="28386" y="15702"/>
                    <a:pt x="27107" y="15331"/>
                    <a:pt x="25721" y="14937"/>
                  </a:cubicBezTo>
                  <a:close/>
                  <a:moveTo>
                    <a:pt x="28605" y="81510"/>
                  </a:moveTo>
                  <a:cubicBezTo>
                    <a:pt x="29147" y="80181"/>
                    <a:pt x="30107" y="79077"/>
                    <a:pt x="30291" y="77600"/>
                  </a:cubicBezTo>
                  <a:cubicBezTo>
                    <a:pt x="30336" y="77232"/>
                    <a:pt x="30514" y="76870"/>
                    <a:pt x="30683" y="76531"/>
                  </a:cubicBezTo>
                  <a:cubicBezTo>
                    <a:pt x="31358" y="75182"/>
                    <a:pt x="31779" y="73789"/>
                    <a:pt x="31562" y="72254"/>
                  </a:cubicBezTo>
                  <a:cubicBezTo>
                    <a:pt x="31508" y="71878"/>
                    <a:pt x="31555" y="71490"/>
                    <a:pt x="31533" y="71107"/>
                  </a:cubicBezTo>
                  <a:cubicBezTo>
                    <a:pt x="31474" y="70010"/>
                    <a:pt x="31420" y="68914"/>
                    <a:pt x="31334" y="67818"/>
                  </a:cubicBezTo>
                  <a:cubicBezTo>
                    <a:pt x="31237" y="66579"/>
                    <a:pt x="31057" y="65345"/>
                    <a:pt x="31000" y="64105"/>
                  </a:cubicBezTo>
                  <a:cubicBezTo>
                    <a:pt x="30888" y="61573"/>
                    <a:pt x="30846" y="59037"/>
                    <a:pt x="30751" y="56505"/>
                  </a:cubicBezTo>
                  <a:cubicBezTo>
                    <a:pt x="30715" y="55552"/>
                    <a:pt x="30641" y="54596"/>
                    <a:pt x="30516" y="53649"/>
                  </a:cubicBezTo>
                  <a:cubicBezTo>
                    <a:pt x="30458" y="53191"/>
                    <a:pt x="30419" y="52690"/>
                    <a:pt x="29972" y="52224"/>
                  </a:cubicBezTo>
                  <a:cubicBezTo>
                    <a:pt x="29538" y="52224"/>
                    <a:pt x="29018" y="52216"/>
                    <a:pt x="28497" y="52227"/>
                  </a:cubicBezTo>
                  <a:cubicBezTo>
                    <a:pt x="28171" y="52234"/>
                    <a:pt x="27847" y="52272"/>
                    <a:pt x="27488" y="52299"/>
                  </a:cubicBezTo>
                  <a:cubicBezTo>
                    <a:pt x="27037" y="53661"/>
                    <a:pt x="27082" y="55064"/>
                    <a:pt x="26749" y="56406"/>
                  </a:cubicBezTo>
                  <a:cubicBezTo>
                    <a:pt x="26349" y="58019"/>
                    <a:pt x="26285" y="59716"/>
                    <a:pt x="26063" y="61375"/>
                  </a:cubicBezTo>
                  <a:cubicBezTo>
                    <a:pt x="25741" y="63791"/>
                    <a:pt x="25438" y="66211"/>
                    <a:pt x="25064" y="68619"/>
                  </a:cubicBezTo>
                  <a:cubicBezTo>
                    <a:pt x="24916" y="69572"/>
                    <a:pt x="24782" y="70502"/>
                    <a:pt x="24983" y="71458"/>
                  </a:cubicBezTo>
                  <a:cubicBezTo>
                    <a:pt x="25069" y="71880"/>
                    <a:pt x="25125" y="72308"/>
                    <a:pt x="25155" y="72738"/>
                  </a:cubicBezTo>
                  <a:cubicBezTo>
                    <a:pt x="25251" y="74039"/>
                    <a:pt x="25578" y="75280"/>
                    <a:pt x="26076" y="76480"/>
                  </a:cubicBezTo>
                  <a:cubicBezTo>
                    <a:pt x="26589" y="77716"/>
                    <a:pt x="27085" y="78958"/>
                    <a:pt x="27626" y="80182"/>
                  </a:cubicBezTo>
                  <a:cubicBezTo>
                    <a:pt x="27834" y="80651"/>
                    <a:pt x="28007" y="81172"/>
                    <a:pt x="28605" y="81510"/>
                  </a:cubicBezTo>
                  <a:close/>
                  <a:moveTo>
                    <a:pt x="20904" y="30959"/>
                  </a:moveTo>
                  <a:cubicBezTo>
                    <a:pt x="20860" y="31131"/>
                    <a:pt x="20794" y="31268"/>
                    <a:pt x="20796" y="31404"/>
                  </a:cubicBezTo>
                  <a:cubicBezTo>
                    <a:pt x="20819" y="33360"/>
                    <a:pt x="20846" y="35315"/>
                    <a:pt x="20880" y="37270"/>
                  </a:cubicBezTo>
                  <a:cubicBezTo>
                    <a:pt x="20880" y="37317"/>
                    <a:pt x="20887" y="37365"/>
                    <a:pt x="20890" y="37412"/>
                  </a:cubicBezTo>
                  <a:cubicBezTo>
                    <a:pt x="20922" y="37807"/>
                    <a:pt x="21067" y="38151"/>
                    <a:pt x="21362" y="38426"/>
                  </a:cubicBezTo>
                  <a:cubicBezTo>
                    <a:pt x="21744" y="38782"/>
                    <a:pt x="22120" y="39113"/>
                    <a:pt x="22625" y="39332"/>
                  </a:cubicBezTo>
                  <a:cubicBezTo>
                    <a:pt x="23958" y="39908"/>
                    <a:pt x="25295" y="40334"/>
                    <a:pt x="26777" y="40190"/>
                  </a:cubicBezTo>
                  <a:cubicBezTo>
                    <a:pt x="27487" y="40122"/>
                    <a:pt x="28210" y="40179"/>
                    <a:pt x="28928" y="40179"/>
                  </a:cubicBezTo>
                  <a:cubicBezTo>
                    <a:pt x="31052" y="40183"/>
                    <a:pt x="33106" y="39815"/>
                    <a:pt x="35080" y="39009"/>
                  </a:cubicBezTo>
                  <a:cubicBezTo>
                    <a:pt x="36224" y="38542"/>
                    <a:pt x="37193" y="37832"/>
                    <a:pt x="37686" y="36691"/>
                  </a:cubicBezTo>
                  <a:cubicBezTo>
                    <a:pt x="38313" y="35240"/>
                    <a:pt x="38681" y="33704"/>
                    <a:pt x="38733" y="32110"/>
                  </a:cubicBezTo>
                  <a:cubicBezTo>
                    <a:pt x="38757" y="31417"/>
                    <a:pt x="38236" y="30950"/>
                    <a:pt x="37568" y="30967"/>
                  </a:cubicBezTo>
                  <a:cubicBezTo>
                    <a:pt x="35802" y="31013"/>
                    <a:pt x="34038" y="31071"/>
                    <a:pt x="32273" y="31077"/>
                  </a:cubicBezTo>
                  <a:cubicBezTo>
                    <a:pt x="30507" y="31081"/>
                    <a:pt x="28736" y="31190"/>
                    <a:pt x="26987" y="30824"/>
                  </a:cubicBezTo>
                  <a:cubicBezTo>
                    <a:pt x="26711" y="30766"/>
                    <a:pt x="26416" y="30791"/>
                    <a:pt x="26130" y="30787"/>
                  </a:cubicBezTo>
                  <a:cubicBezTo>
                    <a:pt x="24886" y="30762"/>
                    <a:pt x="23645" y="30731"/>
                    <a:pt x="22403" y="30723"/>
                  </a:cubicBezTo>
                  <a:cubicBezTo>
                    <a:pt x="21933" y="30720"/>
                    <a:pt x="21444" y="30616"/>
                    <a:pt x="20904" y="30959"/>
                  </a:cubicBezTo>
                  <a:close/>
                  <a:moveTo>
                    <a:pt x="20008" y="45633"/>
                  </a:moveTo>
                  <a:cubicBezTo>
                    <a:pt x="19564" y="46086"/>
                    <a:pt x="19337" y="46534"/>
                    <a:pt x="19133" y="47021"/>
                  </a:cubicBezTo>
                  <a:cubicBezTo>
                    <a:pt x="18617" y="48242"/>
                    <a:pt x="18289" y="49520"/>
                    <a:pt x="17614" y="50705"/>
                  </a:cubicBezTo>
                  <a:cubicBezTo>
                    <a:pt x="16870" y="52014"/>
                    <a:pt x="16800" y="53543"/>
                    <a:pt x="17693" y="54922"/>
                  </a:cubicBezTo>
                  <a:cubicBezTo>
                    <a:pt x="18264" y="55800"/>
                    <a:pt x="18681" y="56780"/>
                    <a:pt x="19480" y="57512"/>
                  </a:cubicBezTo>
                  <a:cubicBezTo>
                    <a:pt x="19885" y="57882"/>
                    <a:pt x="19842" y="58328"/>
                    <a:pt x="19339" y="58554"/>
                  </a:cubicBezTo>
                  <a:cubicBezTo>
                    <a:pt x="18649" y="58864"/>
                    <a:pt x="18237" y="59451"/>
                    <a:pt x="17706" y="59919"/>
                  </a:cubicBezTo>
                  <a:cubicBezTo>
                    <a:pt x="16876" y="60649"/>
                    <a:pt x="16781" y="61039"/>
                    <a:pt x="17247" y="62019"/>
                  </a:cubicBezTo>
                  <a:cubicBezTo>
                    <a:pt x="17453" y="62450"/>
                    <a:pt x="17729" y="62850"/>
                    <a:pt x="17924" y="63285"/>
                  </a:cubicBezTo>
                  <a:cubicBezTo>
                    <a:pt x="18228" y="63954"/>
                    <a:pt x="18622" y="64526"/>
                    <a:pt x="19244" y="64944"/>
                  </a:cubicBezTo>
                  <a:cubicBezTo>
                    <a:pt x="19517" y="65127"/>
                    <a:pt x="19825" y="65355"/>
                    <a:pt x="19950" y="65637"/>
                  </a:cubicBezTo>
                  <a:cubicBezTo>
                    <a:pt x="20398" y="66639"/>
                    <a:pt x="20849" y="67651"/>
                    <a:pt x="21146" y="68702"/>
                  </a:cubicBezTo>
                  <a:cubicBezTo>
                    <a:pt x="21302" y="69260"/>
                    <a:pt x="21478" y="69784"/>
                    <a:pt x="21747" y="70293"/>
                  </a:cubicBezTo>
                  <a:cubicBezTo>
                    <a:pt x="22663" y="72026"/>
                    <a:pt x="23555" y="73772"/>
                    <a:pt x="24463" y="75509"/>
                  </a:cubicBezTo>
                  <a:cubicBezTo>
                    <a:pt x="24621" y="75810"/>
                    <a:pt x="24757" y="76146"/>
                    <a:pt x="25251" y="76402"/>
                  </a:cubicBezTo>
                  <a:cubicBezTo>
                    <a:pt x="24913" y="75029"/>
                    <a:pt x="24678" y="73809"/>
                    <a:pt x="24310" y="72630"/>
                  </a:cubicBezTo>
                  <a:cubicBezTo>
                    <a:pt x="23752" y="70847"/>
                    <a:pt x="23380" y="69036"/>
                    <a:pt x="23234" y="67176"/>
                  </a:cubicBezTo>
                  <a:cubicBezTo>
                    <a:pt x="23197" y="66699"/>
                    <a:pt x="23111" y="66227"/>
                    <a:pt x="23048" y="65752"/>
                  </a:cubicBezTo>
                  <a:cubicBezTo>
                    <a:pt x="22709" y="63141"/>
                    <a:pt x="22326" y="60534"/>
                    <a:pt x="22046" y="57917"/>
                  </a:cubicBezTo>
                  <a:cubicBezTo>
                    <a:pt x="21879" y="56350"/>
                    <a:pt x="21876" y="54764"/>
                    <a:pt x="21786" y="53186"/>
                  </a:cubicBezTo>
                  <a:cubicBezTo>
                    <a:pt x="21764" y="52808"/>
                    <a:pt x="21779" y="52382"/>
                    <a:pt x="21613" y="52065"/>
                  </a:cubicBezTo>
                  <a:cubicBezTo>
                    <a:pt x="21118" y="51116"/>
                    <a:pt x="20931" y="50085"/>
                    <a:pt x="20702" y="49068"/>
                  </a:cubicBezTo>
                  <a:cubicBezTo>
                    <a:pt x="20514" y="48232"/>
                    <a:pt x="20437" y="47373"/>
                    <a:pt x="20289" y="46528"/>
                  </a:cubicBezTo>
                  <a:cubicBezTo>
                    <a:pt x="20241" y="46255"/>
                    <a:pt x="20125" y="45997"/>
                    <a:pt x="20008" y="45632"/>
                  </a:cubicBezTo>
                  <a:close/>
                  <a:moveTo>
                    <a:pt x="34836" y="43955"/>
                  </a:moveTo>
                  <a:cubicBezTo>
                    <a:pt x="34889" y="45637"/>
                    <a:pt x="34959" y="47207"/>
                    <a:pt x="34978" y="48778"/>
                  </a:cubicBezTo>
                  <a:cubicBezTo>
                    <a:pt x="34996" y="50161"/>
                    <a:pt x="34950" y="51544"/>
                    <a:pt x="34945" y="52928"/>
                  </a:cubicBezTo>
                  <a:cubicBezTo>
                    <a:pt x="34938" y="54410"/>
                    <a:pt x="35040" y="55898"/>
                    <a:pt x="34928" y="57372"/>
                  </a:cubicBezTo>
                  <a:cubicBezTo>
                    <a:pt x="34716" y="60131"/>
                    <a:pt x="34424" y="62886"/>
                    <a:pt x="34090" y="65635"/>
                  </a:cubicBezTo>
                  <a:cubicBezTo>
                    <a:pt x="33849" y="67621"/>
                    <a:pt x="33774" y="69641"/>
                    <a:pt x="33105" y="71560"/>
                  </a:cubicBezTo>
                  <a:cubicBezTo>
                    <a:pt x="32990" y="71893"/>
                    <a:pt x="33028" y="72279"/>
                    <a:pt x="32974" y="72885"/>
                  </a:cubicBezTo>
                  <a:cubicBezTo>
                    <a:pt x="33269" y="72577"/>
                    <a:pt x="33419" y="72466"/>
                    <a:pt x="33507" y="72319"/>
                  </a:cubicBezTo>
                  <a:cubicBezTo>
                    <a:pt x="33856" y="71747"/>
                    <a:pt x="34206" y="71175"/>
                    <a:pt x="34518" y="70585"/>
                  </a:cubicBezTo>
                  <a:cubicBezTo>
                    <a:pt x="36241" y="67339"/>
                    <a:pt x="37963" y="64091"/>
                    <a:pt x="38579" y="60342"/>
                  </a:cubicBezTo>
                  <a:cubicBezTo>
                    <a:pt x="37962" y="59442"/>
                    <a:pt x="37577" y="58338"/>
                    <a:pt x="36690" y="57552"/>
                  </a:cubicBezTo>
                  <a:cubicBezTo>
                    <a:pt x="36210" y="57125"/>
                    <a:pt x="36167" y="56557"/>
                    <a:pt x="36358" y="55966"/>
                  </a:cubicBezTo>
                  <a:cubicBezTo>
                    <a:pt x="36491" y="55559"/>
                    <a:pt x="36721" y="55157"/>
                    <a:pt x="36742" y="54744"/>
                  </a:cubicBezTo>
                  <a:cubicBezTo>
                    <a:pt x="36780" y="54082"/>
                    <a:pt x="37046" y="53552"/>
                    <a:pt x="37408" y="53038"/>
                  </a:cubicBezTo>
                  <a:cubicBezTo>
                    <a:pt x="38358" y="51692"/>
                    <a:pt x="38321" y="50270"/>
                    <a:pt x="37707" y="48815"/>
                  </a:cubicBezTo>
                  <a:cubicBezTo>
                    <a:pt x="37319" y="47892"/>
                    <a:pt x="36937" y="46965"/>
                    <a:pt x="36490" y="46070"/>
                  </a:cubicBezTo>
                  <a:cubicBezTo>
                    <a:pt x="36195" y="45479"/>
                    <a:pt x="35807" y="44932"/>
                    <a:pt x="35425" y="44390"/>
                  </a:cubicBezTo>
                  <a:cubicBezTo>
                    <a:pt x="35305" y="44217"/>
                    <a:pt x="35072" y="44123"/>
                    <a:pt x="34836" y="43954"/>
                  </a:cubicBezTo>
                  <a:close/>
                  <a:moveTo>
                    <a:pt x="64545" y="53236"/>
                  </a:moveTo>
                  <a:cubicBezTo>
                    <a:pt x="66146" y="53388"/>
                    <a:pt x="67723" y="53918"/>
                    <a:pt x="69332" y="54328"/>
                  </a:cubicBezTo>
                  <a:cubicBezTo>
                    <a:pt x="70962" y="54741"/>
                    <a:pt x="72383" y="55649"/>
                    <a:pt x="73927" y="56258"/>
                  </a:cubicBezTo>
                  <a:cubicBezTo>
                    <a:pt x="74386" y="55837"/>
                    <a:pt x="74612" y="55399"/>
                    <a:pt x="74633" y="54812"/>
                  </a:cubicBezTo>
                  <a:cubicBezTo>
                    <a:pt x="74416" y="54777"/>
                    <a:pt x="74233" y="54734"/>
                    <a:pt x="74046" y="54721"/>
                  </a:cubicBezTo>
                  <a:cubicBezTo>
                    <a:pt x="73808" y="54701"/>
                    <a:pt x="73568" y="54724"/>
                    <a:pt x="73332" y="54697"/>
                  </a:cubicBezTo>
                  <a:cubicBezTo>
                    <a:pt x="72590" y="54617"/>
                    <a:pt x="72366" y="54372"/>
                    <a:pt x="72294" y="53592"/>
                  </a:cubicBezTo>
                  <a:cubicBezTo>
                    <a:pt x="72261" y="53228"/>
                    <a:pt x="72231" y="52864"/>
                    <a:pt x="72197" y="52464"/>
                  </a:cubicBezTo>
                  <a:lnTo>
                    <a:pt x="70590" y="52464"/>
                  </a:lnTo>
                  <a:cubicBezTo>
                    <a:pt x="69616" y="51328"/>
                    <a:pt x="69604" y="51298"/>
                    <a:pt x="69451" y="49707"/>
                  </a:cubicBezTo>
                  <a:cubicBezTo>
                    <a:pt x="68222" y="49462"/>
                    <a:pt x="68168" y="48147"/>
                    <a:pt x="67484" y="47355"/>
                  </a:cubicBezTo>
                  <a:cubicBezTo>
                    <a:pt x="66933" y="47796"/>
                    <a:pt x="66938" y="48546"/>
                    <a:pt x="66382" y="48889"/>
                  </a:cubicBezTo>
                  <a:cubicBezTo>
                    <a:pt x="66015" y="48388"/>
                    <a:pt x="65980" y="48336"/>
                    <a:pt x="66050" y="48157"/>
                  </a:cubicBezTo>
                  <a:cubicBezTo>
                    <a:pt x="66296" y="47536"/>
                    <a:pt x="66586" y="46958"/>
                    <a:pt x="67105" y="46488"/>
                  </a:cubicBezTo>
                  <a:cubicBezTo>
                    <a:pt x="67664" y="45982"/>
                    <a:pt x="68149" y="45394"/>
                    <a:pt x="68647" y="44824"/>
                  </a:cubicBezTo>
                  <a:cubicBezTo>
                    <a:pt x="68918" y="44515"/>
                    <a:pt x="68890" y="44108"/>
                    <a:pt x="68628" y="43772"/>
                  </a:cubicBezTo>
                  <a:cubicBezTo>
                    <a:pt x="68385" y="43460"/>
                    <a:pt x="68081" y="43226"/>
                    <a:pt x="67679" y="43195"/>
                  </a:cubicBezTo>
                  <a:cubicBezTo>
                    <a:pt x="65978" y="43063"/>
                    <a:pt x="64758" y="43598"/>
                    <a:pt x="64028" y="45298"/>
                  </a:cubicBezTo>
                  <a:cubicBezTo>
                    <a:pt x="63953" y="45474"/>
                    <a:pt x="63945" y="45683"/>
                    <a:pt x="63847" y="45841"/>
                  </a:cubicBezTo>
                  <a:cubicBezTo>
                    <a:pt x="63180" y="46907"/>
                    <a:pt x="63302" y="48005"/>
                    <a:pt x="63608" y="49153"/>
                  </a:cubicBezTo>
                  <a:cubicBezTo>
                    <a:pt x="63962" y="50479"/>
                    <a:pt x="64226" y="51829"/>
                    <a:pt x="64545" y="53236"/>
                  </a:cubicBezTo>
                  <a:close/>
                  <a:moveTo>
                    <a:pt x="73019" y="61335"/>
                  </a:moveTo>
                  <a:cubicBezTo>
                    <a:pt x="73419" y="60289"/>
                    <a:pt x="73823" y="59228"/>
                    <a:pt x="74226" y="58170"/>
                  </a:cubicBezTo>
                  <a:cubicBezTo>
                    <a:pt x="74156" y="58026"/>
                    <a:pt x="74126" y="57862"/>
                    <a:pt x="74028" y="57776"/>
                  </a:cubicBezTo>
                  <a:cubicBezTo>
                    <a:pt x="72981" y="56853"/>
                    <a:pt x="71828" y="56104"/>
                    <a:pt x="70514" y="55598"/>
                  </a:cubicBezTo>
                  <a:cubicBezTo>
                    <a:pt x="69296" y="55128"/>
                    <a:pt x="67981" y="55102"/>
                    <a:pt x="66752" y="54722"/>
                  </a:cubicBezTo>
                  <a:cubicBezTo>
                    <a:pt x="65638" y="54375"/>
                    <a:pt x="64502" y="54491"/>
                    <a:pt x="63427" y="54339"/>
                  </a:cubicBezTo>
                  <a:cubicBezTo>
                    <a:pt x="62559" y="55708"/>
                    <a:pt x="62529" y="55794"/>
                    <a:pt x="62387" y="57236"/>
                  </a:cubicBezTo>
                  <a:cubicBezTo>
                    <a:pt x="62607" y="57284"/>
                    <a:pt x="62833" y="57333"/>
                    <a:pt x="63058" y="57383"/>
                  </a:cubicBezTo>
                  <a:cubicBezTo>
                    <a:pt x="63567" y="57495"/>
                    <a:pt x="64098" y="57545"/>
                    <a:pt x="64579" y="57728"/>
                  </a:cubicBezTo>
                  <a:cubicBezTo>
                    <a:pt x="66546" y="58473"/>
                    <a:pt x="68495" y="59265"/>
                    <a:pt x="70456" y="60024"/>
                  </a:cubicBezTo>
                  <a:cubicBezTo>
                    <a:pt x="71089" y="60267"/>
                    <a:pt x="71687" y="60529"/>
                    <a:pt x="72113" y="61095"/>
                  </a:cubicBezTo>
                  <a:cubicBezTo>
                    <a:pt x="72326" y="61378"/>
                    <a:pt x="72629" y="61519"/>
                    <a:pt x="73019" y="61334"/>
                  </a:cubicBezTo>
                  <a:close/>
                  <a:moveTo>
                    <a:pt x="22791" y="51501"/>
                  </a:moveTo>
                  <a:cubicBezTo>
                    <a:pt x="22776" y="51739"/>
                    <a:pt x="22744" y="51883"/>
                    <a:pt x="22760" y="52021"/>
                  </a:cubicBezTo>
                  <a:cubicBezTo>
                    <a:pt x="22902" y="53207"/>
                    <a:pt x="22962" y="54388"/>
                    <a:pt x="22883" y="55588"/>
                  </a:cubicBezTo>
                  <a:cubicBezTo>
                    <a:pt x="22821" y="56536"/>
                    <a:pt x="22873" y="57503"/>
                    <a:pt x="22996" y="58446"/>
                  </a:cubicBezTo>
                  <a:cubicBezTo>
                    <a:pt x="23320" y="60907"/>
                    <a:pt x="23709" y="63358"/>
                    <a:pt x="24077" y="65812"/>
                  </a:cubicBezTo>
                  <a:cubicBezTo>
                    <a:pt x="24099" y="65965"/>
                    <a:pt x="24160" y="66112"/>
                    <a:pt x="24203" y="66263"/>
                  </a:cubicBezTo>
                  <a:cubicBezTo>
                    <a:pt x="24474" y="65952"/>
                    <a:pt x="24584" y="65650"/>
                    <a:pt x="24628" y="65339"/>
                  </a:cubicBezTo>
                  <a:cubicBezTo>
                    <a:pt x="25232" y="61184"/>
                    <a:pt x="25826" y="57027"/>
                    <a:pt x="26414" y="52872"/>
                  </a:cubicBezTo>
                  <a:cubicBezTo>
                    <a:pt x="26473" y="52453"/>
                    <a:pt x="26493" y="52017"/>
                    <a:pt x="26446" y="51599"/>
                  </a:cubicBezTo>
                  <a:cubicBezTo>
                    <a:pt x="26415" y="51328"/>
                    <a:pt x="26213" y="51080"/>
                    <a:pt x="26118" y="50812"/>
                  </a:cubicBezTo>
                  <a:cubicBezTo>
                    <a:pt x="26005" y="50499"/>
                    <a:pt x="25928" y="50174"/>
                    <a:pt x="25828" y="49856"/>
                  </a:cubicBezTo>
                  <a:cubicBezTo>
                    <a:pt x="25751" y="49611"/>
                    <a:pt x="25918" y="49290"/>
                    <a:pt x="25526" y="49071"/>
                  </a:cubicBezTo>
                  <a:cubicBezTo>
                    <a:pt x="24711" y="49930"/>
                    <a:pt x="24168" y="51134"/>
                    <a:pt x="22791" y="51501"/>
                  </a:cubicBezTo>
                  <a:close/>
                  <a:moveTo>
                    <a:pt x="45920" y="81393"/>
                  </a:moveTo>
                  <a:cubicBezTo>
                    <a:pt x="45881" y="80833"/>
                    <a:pt x="45849" y="80454"/>
                    <a:pt x="45827" y="80072"/>
                  </a:cubicBezTo>
                  <a:cubicBezTo>
                    <a:pt x="45793" y="79486"/>
                    <a:pt x="45593" y="78980"/>
                    <a:pt x="45244" y="78495"/>
                  </a:cubicBezTo>
                  <a:cubicBezTo>
                    <a:pt x="44690" y="77726"/>
                    <a:pt x="43934" y="77246"/>
                    <a:pt x="43088" y="76922"/>
                  </a:cubicBezTo>
                  <a:cubicBezTo>
                    <a:pt x="42409" y="76662"/>
                    <a:pt x="41627" y="76640"/>
                    <a:pt x="40993" y="76966"/>
                  </a:cubicBezTo>
                  <a:cubicBezTo>
                    <a:pt x="39463" y="77752"/>
                    <a:pt x="38177" y="78768"/>
                    <a:pt x="38247" y="80757"/>
                  </a:cubicBezTo>
                  <a:cubicBezTo>
                    <a:pt x="38272" y="81470"/>
                    <a:pt x="38315" y="82171"/>
                    <a:pt x="38399" y="82881"/>
                  </a:cubicBezTo>
                  <a:cubicBezTo>
                    <a:pt x="38488" y="83635"/>
                    <a:pt x="38888" y="84114"/>
                    <a:pt x="39386" y="84540"/>
                  </a:cubicBezTo>
                  <a:cubicBezTo>
                    <a:pt x="39894" y="84971"/>
                    <a:pt x="40484" y="85247"/>
                    <a:pt x="41203" y="85262"/>
                  </a:cubicBezTo>
                  <a:cubicBezTo>
                    <a:pt x="42614" y="85290"/>
                    <a:pt x="43800" y="84816"/>
                    <a:pt x="44831" y="83871"/>
                  </a:cubicBezTo>
                  <a:cubicBezTo>
                    <a:pt x="45618" y="83151"/>
                    <a:pt x="46067" y="82311"/>
                    <a:pt x="45920" y="81393"/>
                  </a:cubicBezTo>
                  <a:close/>
                  <a:moveTo>
                    <a:pt x="31085" y="52069"/>
                  </a:moveTo>
                  <a:cubicBezTo>
                    <a:pt x="31249" y="52591"/>
                    <a:pt x="31481" y="53080"/>
                    <a:pt x="31550" y="53591"/>
                  </a:cubicBezTo>
                  <a:cubicBezTo>
                    <a:pt x="31754" y="55102"/>
                    <a:pt x="31972" y="56614"/>
                    <a:pt x="31909" y="58153"/>
                  </a:cubicBezTo>
                  <a:cubicBezTo>
                    <a:pt x="31872" y="59057"/>
                    <a:pt x="31967" y="59967"/>
                    <a:pt x="32007" y="60874"/>
                  </a:cubicBezTo>
                  <a:cubicBezTo>
                    <a:pt x="32045" y="61781"/>
                    <a:pt x="32190" y="62698"/>
                    <a:pt x="32109" y="63593"/>
                  </a:cubicBezTo>
                  <a:cubicBezTo>
                    <a:pt x="31982" y="64991"/>
                    <a:pt x="32148" y="66354"/>
                    <a:pt x="32332" y="67723"/>
                  </a:cubicBezTo>
                  <a:cubicBezTo>
                    <a:pt x="32366" y="67971"/>
                    <a:pt x="32453" y="68212"/>
                    <a:pt x="32599" y="68786"/>
                  </a:cubicBezTo>
                  <a:cubicBezTo>
                    <a:pt x="32939" y="66415"/>
                    <a:pt x="33322" y="64400"/>
                    <a:pt x="33345" y="62337"/>
                  </a:cubicBezTo>
                  <a:cubicBezTo>
                    <a:pt x="33351" y="61670"/>
                    <a:pt x="33409" y="61002"/>
                    <a:pt x="33481" y="60338"/>
                  </a:cubicBezTo>
                  <a:cubicBezTo>
                    <a:pt x="33754" y="57825"/>
                    <a:pt x="34100" y="55325"/>
                    <a:pt x="33874" y="52772"/>
                  </a:cubicBezTo>
                  <a:cubicBezTo>
                    <a:pt x="33761" y="51488"/>
                    <a:pt x="33223" y="50516"/>
                    <a:pt x="32406" y="49634"/>
                  </a:cubicBezTo>
                  <a:cubicBezTo>
                    <a:pt x="32217" y="49429"/>
                    <a:pt x="32094" y="48983"/>
                    <a:pt x="31585" y="49183"/>
                  </a:cubicBezTo>
                  <a:cubicBezTo>
                    <a:pt x="31420" y="50136"/>
                    <a:pt x="31250" y="51115"/>
                    <a:pt x="31085" y="52069"/>
                  </a:cubicBezTo>
                  <a:close/>
                  <a:moveTo>
                    <a:pt x="69404" y="43058"/>
                  </a:moveTo>
                  <a:cubicBezTo>
                    <a:pt x="69697" y="42034"/>
                    <a:pt x="70011" y="41098"/>
                    <a:pt x="70213" y="40132"/>
                  </a:cubicBezTo>
                  <a:cubicBezTo>
                    <a:pt x="70531" y="38602"/>
                    <a:pt x="70837" y="37068"/>
                    <a:pt x="71327" y="35579"/>
                  </a:cubicBezTo>
                  <a:cubicBezTo>
                    <a:pt x="71691" y="34477"/>
                    <a:pt x="71781" y="33345"/>
                    <a:pt x="71725" y="32193"/>
                  </a:cubicBezTo>
                  <a:cubicBezTo>
                    <a:pt x="71699" y="31678"/>
                    <a:pt x="71487" y="31254"/>
                    <a:pt x="71055" y="30998"/>
                  </a:cubicBezTo>
                  <a:cubicBezTo>
                    <a:pt x="70843" y="30872"/>
                    <a:pt x="70540" y="30894"/>
                    <a:pt x="70201" y="30837"/>
                  </a:cubicBezTo>
                  <a:cubicBezTo>
                    <a:pt x="69737" y="32813"/>
                    <a:pt x="68721" y="34524"/>
                    <a:pt x="68358" y="36457"/>
                  </a:cubicBezTo>
                  <a:cubicBezTo>
                    <a:pt x="67991" y="38407"/>
                    <a:pt x="67227" y="40266"/>
                    <a:pt x="66934" y="42357"/>
                  </a:cubicBezTo>
                  <a:cubicBezTo>
                    <a:pt x="67860" y="42225"/>
                    <a:pt x="68555" y="42661"/>
                    <a:pt x="69404" y="43058"/>
                  </a:cubicBezTo>
                  <a:close/>
                  <a:moveTo>
                    <a:pt x="23173" y="50082"/>
                  </a:moveTo>
                  <a:cubicBezTo>
                    <a:pt x="24458" y="48506"/>
                    <a:pt x="25699" y="47060"/>
                    <a:pt x="26740" y="45381"/>
                  </a:cubicBezTo>
                  <a:cubicBezTo>
                    <a:pt x="26182" y="44961"/>
                    <a:pt x="25679" y="44601"/>
                    <a:pt x="25195" y="44214"/>
                  </a:cubicBezTo>
                  <a:cubicBezTo>
                    <a:pt x="24713" y="43829"/>
                    <a:pt x="24213" y="43451"/>
                    <a:pt x="23782" y="43008"/>
                  </a:cubicBezTo>
                  <a:cubicBezTo>
                    <a:pt x="23364" y="42579"/>
                    <a:pt x="23024" y="42072"/>
                    <a:pt x="22668" y="41624"/>
                  </a:cubicBezTo>
                  <a:cubicBezTo>
                    <a:pt x="22067" y="41778"/>
                    <a:pt x="21935" y="42300"/>
                    <a:pt x="21605" y="42621"/>
                  </a:cubicBezTo>
                  <a:cubicBezTo>
                    <a:pt x="21234" y="42981"/>
                    <a:pt x="20796" y="43272"/>
                    <a:pt x="20328" y="43639"/>
                  </a:cubicBezTo>
                  <a:cubicBezTo>
                    <a:pt x="20360" y="43877"/>
                    <a:pt x="20309" y="44216"/>
                    <a:pt x="20453" y="44414"/>
                  </a:cubicBezTo>
                  <a:cubicBezTo>
                    <a:pt x="20689" y="44743"/>
                    <a:pt x="21050" y="44980"/>
                    <a:pt x="21383" y="45279"/>
                  </a:cubicBezTo>
                  <a:cubicBezTo>
                    <a:pt x="21396" y="45546"/>
                    <a:pt x="21390" y="45835"/>
                    <a:pt x="21431" y="46116"/>
                  </a:cubicBezTo>
                  <a:cubicBezTo>
                    <a:pt x="21532" y="46774"/>
                    <a:pt x="21544" y="47479"/>
                    <a:pt x="21804" y="48071"/>
                  </a:cubicBezTo>
                  <a:cubicBezTo>
                    <a:pt x="22095" y="48736"/>
                    <a:pt x="22622" y="49297"/>
                    <a:pt x="23173" y="50082"/>
                  </a:cubicBezTo>
                  <a:close/>
                  <a:moveTo>
                    <a:pt x="19982" y="31395"/>
                  </a:moveTo>
                  <a:cubicBezTo>
                    <a:pt x="19093" y="30505"/>
                    <a:pt x="18202" y="29581"/>
                    <a:pt x="17274" y="28694"/>
                  </a:cubicBezTo>
                  <a:cubicBezTo>
                    <a:pt x="16755" y="28197"/>
                    <a:pt x="16229" y="27734"/>
                    <a:pt x="16097" y="26972"/>
                  </a:cubicBezTo>
                  <a:cubicBezTo>
                    <a:pt x="16068" y="26805"/>
                    <a:pt x="15901" y="26643"/>
                    <a:pt x="15606" y="26822"/>
                  </a:cubicBezTo>
                  <a:cubicBezTo>
                    <a:pt x="15591" y="27153"/>
                    <a:pt x="15524" y="27532"/>
                    <a:pt x="15565" y="27898"/>
                  </a:cubicBezTo>
                  <a:cubicBezTo>
                    <a:pt x="15693" y="29034"/>
                    <a:pt x="15809" y="30176"/>
                    <a:pt x="16027" y="31297"/>
                  </a:cubicBezTo>
                  <a:cubicBezTo>
                    <a:pt x="16269" y="32552"/>
                    <a:pt x="16622" y="33778"/>
                    <a:pt x="17564" y="34742"/>
                  </a:cubicBezTo>
                  <a:cubicBezTo>
                    <a:pt x="17828" y="35011"/>
                    <a:pt x="18000" y="35368"/>
                    <a:pt x="18232" y="35670"/>
                  </a:cubicBezTo>
                  <a:cubicBezTo>
                    <a:pt x="18465" y="35972"/>
                    <a:pt x="18707" y="36267"/>
                    <a:pt x="18971" y="36541"/>
                  </a:cubicBezTo>
                  <a:cubicBezTo>
                    <a:pt x="19129" y="36708"/>
                    <a:pt x="19324" y="36871"/>
                    <a:pt x="19639" y="36673"/>
                  </a:cubicBezTo>
                  <a:cubicBezTo>
                    <a:pt x="19847" y="34967"/>
                    <a:pt x="19488" y="33190"/>
                    <a:pt x="19982" y="31395"/>
                  </a:cubicBezTo>
                  <a:close/>
                  <a:moveTo>
                    <a:pt x="32542" y="41886"/>
                  </a:moveTo>
                  <a:cubicBezTo>
                    <a:pt x="31232" y="42972"/>
                    <a:pt x="30375" y="43978"/>
                    <a:pt x="29834" y="45135"/>
                  </a:cubicBezTo>
                  <a:cubicBezTo>
                    <a:pt x="29743" y="45331"/>
                    <a:pt x="29746" y="45590"/>
                    <a:pt x="29769" y="45812"/>
                  </a:cubicBezTo>
                  <a:cubicBezTo>
                    <a:pt x="29803" y="46162"/>
                    <a:pt x="30013" y="46409"/>
                    <a:pt x="30315" y="46602"/>
                  </a:cubicBezTo>
                  <a:cubicBezTo>
                    <a:pt x="31202" y="47162"/>
                    <a:pt x="32018" y="47808"/>
                    <a:pt x="32661" y="48651"/>
                  </a:cubicBezTo>
                  <a:cubicBezTo>
                    <a:pt x="32923" y="48993"/>
                    <a:pt x="33255" y="49230"/>
                    <a:pt x="33757" y="49380"/>
                  </a:cubicBezTo>
                  <a:cubicBezTo>
                    <a:pt x="33916" y="48679"/>
                    <a:pt x="33798" y="48023"/>
                    <a:pt x="33845" y="47378"/>
                  </a:cubicBezTo>
                  <a:cubicBezTo>
                    <a:pt x="33873" y="47001"/>
                    <a:pt x="33851" y="46606"/>
                    <a:pt x="33967" y="46255"/>
                  </a:cubicBezTo>
                  <a:cubicBezTo>
                    <a:pt x="34634" y="44230"/>
                    <a:pt x="34266" y="43064"/>
                    <a:pt x="32542" y="41886"/>
                  </a:cubicBezTo>
                  <a:close/>
                  <a:moveTo>
                    <a:pt x="71525" y="42671"/>
                  </a:moveTo>
                  <a:cubicBezTo>
                    <a:pt x="71302" y="42898"/>
                    <a:pt x="71043" y="43101"/>
                    <a:pt x="70862" y="43361"/>
                  </a:cubicBezTo>
                  <a:cubicBezTo>
                    <a:pt x="70239" y="44255"/>
                    <a:pt x="69673" y="45193"/>
                    <a:pt x="69029" y="46072"/>
                  </a:cubicBezTo>
                  <a:cubicBezTo>
                    <a:pt x="68478" y="46822"/>
                    <a:pt x="68371" y="47528"/>
                    <a:pt x="68983" y="48277"/>
                  </a:cubicBezTo>
                  <a:cubicBezTo>
                    <a:pt x="69043" y="48351"/>
                    <a:pt x="69084" y="48438"/>
                    <a:pt x="69137" y="48519"/>
                  </a:cubicBezTo>
                  <a:cubicBezTo>
                    <a:pt x="69496" y="49053"/>
                    <a:pt x="69983" y="49196"/>
                    <a:pt x="70446" y="48822"/>
                  </a:cubicBezTo>
                  <a:cubicBezTo>
                    <a:pt x="70925" y="48437"/>
                    <a:pt x="71417" y="48029"/>
                    <a:pt x="71779" y="47539"/>
                  </a:cubicBezTo>
                  <a:cubicBezTo>
                    <a:pt x="72616" y="46407"/>
                    <a:pt x="73355" y="45205"/>
                    <a:pt x="74073" y="43910"/>
                  </a:cubicBezTo>
                  <a:cubicBezTo>
                    <a:pt x="73208" y="43490"/>
                    <a:pt x="72406" y="43099"/>
                    <a:pt x="71525" y="42671"/>
                  </a:cubicBezTo>
                  <a:close/>
                  <a:moveTo>
                    <a:pt x="74526" y="44359"/>
                  </a:moveTo>
                  <a:cubicBezTo>
                    <a:pt x="74285" y="44862"/>
                    <a:pt x="74088" y="45342"/>
                    <a:pt x="73833" y="45788"/>
                  </a:cubicBezTo>
                  <a:cubicBezTo>
                    <a:pt x="73060" y="47151"/>
                    <a:pt x="72355" y="48559"/>
                    <a:pt x="71241" y="49700"/>
                  </a:cubicBezTo>
                  <a:cubicBezTo>
                    <a:pt x="70718" y="50236"/>
                    <a:pt x="70639" y="50848"/>
                    <a:pt x="71042" y="51459"/>
                  </a:cubicBezTo>
                  <a:cubicBezTo>
                    <a:pt x="71777" y="51649"/>
                    <a:pt x="72286" y="51389"/>
                    <a:pt x="72780" y="50937"/>
                  </a:cubicBezTo>
                  <a:cubicBezTo>
                    <a:pt x="74124" y="49709"/>
                    <a:pt x="75233" y="48290"/>
                    <a:pt x="76192" y="46756"/>
                  </a:cubicBezTo>
                  <a:cubicBezTo>
                    <a:pt x="76341" y="46515"/>
                    <a:pt x="76384" y="46046"/>
                    <a:pt x="76249" y="45821"/>
                  </a:cubicBezTo>
                  <a:cubicBezTo>
                    <a:pt x="75860" y="45184"/>
                    <a:pt x="75365" y="44601"/>
                    <a:pt x="74526" y="44359"/>
                  </a:cubicBezTo>
                  <a:close/>
                  <a:moveTo>
                    <a:pt x="76875" y="47610"/>
                  </a:moveTo>
                  <a:cubicBezTo>
                    <a:pt x="76796" y="47647"/>
                    <a:pt x="76740" y="47656"/>
                    <a:pt x="76711" y="47687"/>
                  </a:cubicBezTo>
                  <a:cubicBezTo>
                    <a:pt x="75687" y="48802"/>
                    <a:pt x="74850" y="50080"/>
                    <a:pt x="73649" y="51039"/>
                  </a:cubicBezTo>
                  <a:cubicBezTo>
                    <a:pt x="73132" y="51453"/>
                    <a:pt x="73010" y="52057"/>
                    <a:pt x="73150" y="52725"/>
                  </a:cubicBezTo>
                  <a:cubicBezTo>
                    <a:pt x="73353" y="53688"/>
                    <a:pt x="73915" y="53972"/>
                    <a:pt x="74807" y="53503"/>
                  </a:cubicBezTo>
                  <a:cubicBezTo>
                    <a:pt x="75101" y="53349"/>
                    <a:pt x="75364" y="53133"/>
                    <a:pt x="75663" y="52993"/>
                  </a:cubicBezTo>
                  <a:cubicBezTo>
                    <a:pt x="76833" y="52439"/>
                    <a:pt x="77408" y="51517"/>
                    <a:pt x="77681" y="50255"/>
                  </a:cubicBezTo>
                  <a:cubicBezTo>
                    <a:pt x="77922" y="49146"/>
                    <a:pt x="77664" y="48328"/>
                    <a:pt x="76874" y="47610"/>
                  </a:cubicBezTo>
                  <a:close/>
                  <a:moveTo>
                    <a:pt x="31026" y="48020"/>
                  </a:moveTo>
                  <a:cubicBezTo>
                    <a:pt x="30229" y="47485"/>
                    <a:pt x="29525" y="47010"/>
                    <a:pt x="28818" y="46537"/>
                  </a:cubicBezTo>
                  <a:cubicBezTo>
                    <a:pt x="28557" y="46363"/>
                    <a:pt x="28271" y="46339"/>
                    <a:pt x="28005" y="46485"/>
                  </a:cubicBezTo>
                  <a:cubicBezTo>
                    <a:pt x="27673" y="46668"/>
                    <a:pt x="27355" y="46876"/>
                    <a:pt x="27051" y="47104"/>
                  </a:cubicBezTo>
                  <a:cubicBezTo>
                    <a:pt x="26666" y="47394"/>
                    <a:pt x="26583" y="47801"/>
                    <a:pt x="26695" y="48257"/>
                  </a:cubicBezTo>
                  <a:cubicBezTo>
                    <a:pt x="26819" y="48762"/>
                    <a:pt x="26929" y="49271"/>
                    <a:pt x="27073" y="49769"/>
                  </a:cubicBezTo>
                  <a:cubicBezTo>
                    <a:pt x="27443" y="51054"/>
                    <a:pt x="27767" y="51300"/>
                    <a:pt x="29090" y="51296"/>
                  </a:cubicBezTo>
                  <a:cubicBezTo>
                    <a:pt x="29412" y="51296"/>
                    <a:pt x="29737" y="51239"/>
                    <a:pt x="30120" y="51202"/>
                  </a:cubicBezTo>
                  <a:cubicBezTo>
                    <a:pt x="30416" y="50169"/>
                    <a:pt x="30700" y="49169"/>
                    <a:pt x="31026" y="48022"/>
                  </a:cubicBezTo>
                  <a:close/>
                  <a:moveTo>
                    <a:pt x="31114" y="41322"/>
                  </a:moveTo>
                  <a:cubicBezTo>
                    <a:pt x="28620" y="41536"/>
                    <a:pt x="26176" y="41567"/>
                    <a:pt x="23526" y="41326"/>
                  </a:cubicBezTo>
                  <a:cubicBezTo>
                    <a:pt x="23876" y="41778"/>
                    <a:pt x="24076" y="42096"/>
                    <a:pt x="24336" y="42353"/>
                  </a:cubicBezTo>
                  <a:cubicBezTo>
                    <a:pt x="24604" y="42619"/>
                    <a:pt x="24925" y="42838"/>
                    <a:pt x="25237" y="43056"/>
                  </a:cubicBezTo>
                  <a:cubicBezTo>
                    <a:pt x="26097" y="43660"/>
                    <a:pt x="26951" y="44274"/>
                    <a:pt x="27836" y="44840"/>
                  </a:cubicBezTo>
                  <a:cubicBezTo>
                    <a:pt x="28289" y="45128"/>
                    <a:pt x="28637" y="45032"/>
                    <a:pt x="28929" y="44568"/>
                  </a:cubicBezTo>
                  <a:cubicBezTo>
                    <a:pt x="29591" y="43516"/>
                    <a:pt x="30315" y="42514"/>
                    <a:pt x="31148" y="41591"/>
                  </a:cubicBezTo>
                  <a:cubicBezTo>
                    <a:pt x="31168" y="41569"/>
                    <a:pt x="31138" y="41501"/>
                    <a:pt x="31113" y="41324"/>
                  </a:cubicBezTo>
                  <a:close/>
                  <a:moveTo>
                    <a:pt x="18904" y="84922"/>
                  </a:moveTo>
                  <a:cubicBezTo>
                    <a:pt x="19360" y="84922"/>
                    <a:pt x="19735" y="84938"/>
                    <a:pt x="20109" y="84919"/>
                  </a:cubicBezTo>
                  <a:cubicBezTo>
                    <a:pt x="20521" y="84897"/>
                    <a:pt x="20754" y="84696"/>
                    <a:pt x="20947" y="84287"/>
                  </a:cubicBezTo>
                  <a:cubicBezTo>
                    <a:pt x="21370" y="83390"/>
                    <a:pt x="21485" y="82484"/>
                    <a:pt x="21382" y="81515"/>
                  </a:cubicBezTo>
                  <a:cubicBezTo>
                    <a:pt x="21300" y="80756"/>
                    <a:pt x="21136" y="79966"/>
                    <a:pt x="21269" y="79238"/>
                  </a:cubicBezTo>
                  <a:cubicBezTo>
                    <a:pt x="21472" y="78117"/>
                    <a:pt x="21260" y="77052"/>
                    <a:pt x="21153" y="75967"/>
                  </a:cubicBezTo>
                  <a:cubicBezTo>
                    <a:pt x="21145" y="75887"/>
                    <a:pt x="21049" y="75816"/>
                    <a:pt x="20963" y="75698"/>
                  </a:cubicBezTo>
                  <a:lnTo>
                    <a:pt x="20227" y="75781"/>
                  </a:lnTo>
                  <a:cubicBezTo>
                    <a:pt x="20160" y="75951"/>
                    <a:pt x="20096" y="76039"/>
                    <a:pt x="20095" y="76126"/>
                  </a:cubicBezTo>
                  <a:cubicBezTo>
                    <a:pt x="20077" y="77697"/>
                    <a:pt x="20043" y="79268"/>
                    <a:pt x="20059" y="80838"/>
                  </a:cubicBezTo>
                  <a:cubicBezTo>
                    <a:pt x="20071" y="82107"/>
                    <a:pt x="19948" y="83313"/>
                    <a:pt x="19044" y="84312"/>
                  </a:cubicBezTo>
                  <a:cubicBezTo>
                    <a:pt x="18940" y="84429"/>
                    <a:pt x="18961" y="84655"/>
                    <a:pt x="18904" y="84923"/>
                  </a:cubicBezTo>
                  <a:close/>
                  <a:moveTo>
                    <a:pt x="11403" y="75328"/>
                  </a:moveTo>
                  <a:cubicBezTo>
                    <a:pt x="10971" y="76086"/>
                    <a:pt x="10975" y="76645"/>
                    <a:pt x="11109" y="77213"/>
                  </a:cubicBezTo>
                  <a:cubicBezTo>
                    <a:pt x="11195" y="77581"/>
                    <a:pt x="11314" y="77943"/>
                    <a:pt x="11403" y="78313"/>
                  </a:cubicBezTo>
                  <a:cubicBezTo>
                    <a:pt x="11840" y="80118"/>
                    <a:pt x="12447" y="81876"/>
                    <a:pt x="13218" y="83565"/>
                  </a:cubicBezTo>
                  <a:cubicBezTo>
                    <a:pt x="13463" y="84101"/>
                    <a:pt x="13814" y="84537"/>
                    <a:pt x="14207" y="84946"/>
                  </a:cubicBezTo>
                  <a:cubicBezTo>
                    <a:pt x="14357" y="85105"/>
                    <a:pt x="14611" y="85248"/>
                    <a:pt x="14819" y="85251"/>
                  </a:cubicBezTo>
                  <a:cubicBezTo>
                    <a:pt x="15325" y="85256"/>
                    <a:pt x="15850" y="85349"/>
                    <a:pt x="16389" y="85126"/>
                  </a:cubicBezTo>
                  <a:cubicBezTo>
                    <a:pt x="16301" y="84962"/>
                    <a:pt x="16263" y="84776"/>
                    <a:pt x="16170" y="84740"/>
                  </a:cubicBezTo>
                  <a:cubicBezTo>
                    <a:pt x="15816" y="84610"/>
                    <a:pt x="15448" y="84495"/>
                    <a:pt x="15075" y="84434"/>
                  </a:cubicBezTo>
                  <a:cubicBezTo>
                    <a:pt x="14530" y="84341"/>
                    <a:pt x="14240" y="83972"/>
                    <a:pt x="14068" y="83519"/>
                  </a:cubicBezTo>
                  <a:cubicBezTo>
                    <a:pt x="13729" y="82635"/>
                    <a:pt x="13399" y="81743"/>
                    <a:pt x="13136" y="80834"/>
                  </a:cubicBezTo>
                  <a:cubicBezTo>
                    <a:pt x="12658" y="79195"/>
                    <a:pt x="12235" y="77539"/>
                    <a:pt x="11777" y="75894"/>
                  </a:cubicBezTo>
                  <a:cubicBezTo>
                    <a:pt x="11734" y="75743"/>
                    <a:pt x="11599" y="75619"/>
                    <a:pt x="11403" y="75329"/>
                  </a:cubicBezTo>
                  <a:close/>
                  <a:moveTo>
                    <a:pt x="16577" y="54840"/>
                  </a:moveTo>
                  <a:cubicBezTo>
                    <a:pt x="15911" y="57073"/>
                    <a:pt x="15849" y="58280"/>
                    <a:pt x="16215" y="60473"/>
                  </a:cubicBezTo>
                  <a:cubicBezTo>
                    <a:pt x="16598" y="60095"/>
                    <a:pt x="16998" y="59712"/>
                    <a:pt x="17385" y="59318"/>
                  </a:cubicBezTo>
                  <a:cubicBezTo>
                    <a:pt x="17810" y="58888"/>
                    <a:pt x="18222" y="58445"/>
                    <a:pt x="18671" y="57974"/>
                  </a:cubicBezTo>
                  <a:cubicBezTo>
                    <a:pt x="18176" y="57426"/>
                    <a:pt x="17666" y="56940"/>
                    <a:pt x="17460" y="56209"/>
                  </a:cubicBezTo>
                  <a:cubicBezTo>
                    <a:pt x="17340" y="55778"/>
                    <a:pt x="16964" y="55419"/>
                    <a:pt x="16577" y="54841"/>
                  </a:cubicBezTo>
                  <a:close/>
                  <a:moveTo>
                    <a:pt x="13215" y="23774"/>
                  </a:moveTo>
                  <a:cubicBezTo>
                    <a:pt x="12752" y="25050"/>
                    <a:pt x="12755" y="26207"/>
                    <a:pt x="13206" y="27358"/>
                  </a:cubicBezTo>
                  <a:cubicBezTo>
                    <a:pt x="13482" y="28064"/>
                    <a:pt x="14023" y="28455"/>
                    <a:pt x="14802" y="28651"/>
                  </a:cubicBezTo>
                  <a:cubicBezTo>
                    <a:pt x="14990" y="27043"/>
                    <a:pt x="14466" y="25556"/>
                    <a:pt x="14602" y="24046"/>
                  </a:cubicBezTo>
                  <a:cubicBezTo>
                    <a:pt x="14608" y="23973"/>
                    <a:pt x="14502" y="23892"/>
                    <a:pt x="14423" y="23774"/>
                  </a:cubicBezTo>
                  <a:close/>
                  <a:moveTo>
                    <a:pt x="39340" y="34554"/>
                  </a:moveTo>
                  <a:cubicBezTo>
                    <a:pt x="39885" y="34753"/>
                    <a:pt x="40019" y="34413"/>
                    <a:pt x="40082" y="34100"/>
                  </a:cubicBezTo>
                  <a:cubicBezTo>
                    <a:pt x="40302" y="32986"/>
                    <a:pt x="40503" y="31866"/>
                    <a:pt x="40675" y="30741"/>
                  </a:cubicBezTo>
                  <a:cubicBezTo>
                    <a:pt x="40732" y="30370"/>
                    <a:pt x="40676" y="29982"/>
                    <a:pt x="40676" y="29601"/>
                  </a:cubicBezTo>
                  <a:cubicBezTo>
                    <a:pt x="40678" y="29205"/>
                    <a:pt x="40827" y="28798"/>
                    <a:pt x="40629" y="28216"/>
                  </a:cubicBezTo>
                  <a:cubicBezTo>
                    <a:pt x="40376" y="28599"/>
                    <a:pt x="40225" y="28823"/>
                    <a:pt x="40078" y="29049"/>
                  </a:cubicBezTo>
                  <a:cubicBezTo>
                    <a:pt x="39679" y="29658"/>
                    <a:pt x="39367" y="30259"/>
                    <a:pt x="39639" y="31047"/>
                  </a:cubicBezTo>
                  <a:cubicBezTo>
                    <a:pt x="39753" y="31380"/>
                    <a:pt x="39632" y="31799"/>
                    <a:pt x="39595" y="32177"/>
                  </a:cubicBezTo>
                  <a:cubicBezTo>
                    <a:pt x="39518" y="32971"/>
                    <a:pt x="39425" y="33765"/>
                    <a:pt x="39340" y="34554"/>
                  </a:cubicBezTo>
                  <a:close/>
                  <a:moveTo>
                    <a:pt x="17094" y="63827"/>
                  </a:moveTo>
                  <a:cubicBezTo>
                    <a:pt x="16935" y="63086"/>
                    <a:pt x="16852" y="62630"/>
                    <a:pt x="16378" y="62231"/>
                  </a:cubicBezTo>
                  <a:cubicBezTo>
                    <a:pt x="16320" y="62840"/>
                    <a:pt x="16162" y="63378"/>
                    <a:pt x="17094" y="63827"/>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2491;p58">
              <a:extLst>
                <a:ext uri="{FF2B5EF4-FFF2-40B4-BE49-F238E27FC236}">
                  <a16:creationId xmlns:a16="http://schemas.microsoft.com/office/drawing/2014/main" id="{D6C9D89B-E7CB-4BFA-9EC7-F6483FF9AD9A}"/>
                </a:ext>
              </a:extLst>
            </p:cNvPr>
            <p:cNvSpPr/>
            <p:nvPr/>
          </p:nvSpPr>
          <p:spPr>
            <a:xfrm>
              <a:off x="2395325" y="3229575"/>
              <a:ext cx="272875" cy="93450"/>
            </a:xfrm>
            <a:custGeom>
              <a:avLst/>
              <a:gdLst/>
              <a:ahLst/>
              <a:cxnLst/>
              <a:rect l="l" t="t" r="r" b="b"/>
              <a:pathLst>
                <a:path w="10915" h="3738" extrusionOk="0">
                  <a:moveTo>
                    <a:pt x="159" y="0"/>
                  </a:moveTo>
                  <a:cubicBezTo>
                    <a:pt x="459" y="118"/>
                    <a:pt x="764" y="225"/>
                    <a:pt x="1057" y="354"/>
                  </a:cubicBezTo>
                  <a:cubicBezTo>
                    <a:pt x="2630" y="1050"/>
                    <a:pt x="4221" y="1647"/>
                    <a:pt x="5908" y="2073"/>
                  </a:cubicBezTo>
                  <a:cubicBezTo>
                    <a:pt x="7522" y="2478"/>
                    <a:pt x="9141" y="2876"/>
                    <a:pt x="10914" y="3274"/>
                  </a:cubicBezTo>
                  <a:cubicBezTo>
                    <a:pt x="10714" y="3467"/>
                    <a:pt x="10609" y="3655"/>
                    <a:pt x="10490" y="3664"/>
                  </a:cubicBezTo>
                  <a:cubicBezTo>
                    <a:pt x="10065" y="3695"/>
                    <a:pt x="9620" y="3737"/>
                    <a:pt x="9210" y="3647"/>
                  </a:cubicBezTo>
                  <a:cubicBezTo>
                    <a:pt x="8185" y="3422"/>
                    <a:pt x="7176" y="3128"/>
                    <a:pt x="6163" y="2857"/>
                  </a:cubicBezTo>
                  <a:cubicBezTo>
                    <a:pt x="5932" y="2796"/>
                    <a:pt x="5711" y="2681"/>
                    <a:pt x="5477" y="2649"/>
                  </a:cubicBezTo>
                  <a:cubicBezTo>
                    <a:pt x="3415" y="2374"/>
                    <a:pt x="1812" y="1101"/>
                    <a:pt x="1" y="284"/>
                  </a:cubicBezTo>
                  <a:cubicBezTo>
                    <a:pt x="54" y="191"/>
                    <a:pt x="107" y="94"/>
                    <a:pt x="159" y="0"/>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2492;p58">
              <a:extLst>
                <a:ext uri="{FF2B5EF4-FFF2-40B4-BE49-F238E27FC236}">
                  <a16:creationId xmlns:a16="http://schemas.microsoft.com/office/drawing/2014/main" id="{D164007F-947B-46E1-A8B8-CF94E12DD0E8}"/>
                </a:ext>
              </a:extLst>
            </p:cNvPr>
            <p:cNvSpPr/>
            <p:nvPr/>
          </p:nvSpPr>
          <p:spPr>
            <a:xfrm>
              <a:off x="2538350" y="3362100"/>
              <a:ext cx="248275" cy="66275"/>
            </a:xfrm>
            <a:custGeom>
              <a:avLst/>
              <a:gdLst/>
              <a:ahLst/>
              <a:cxnLst/>
              <a:rect l="l" t="t" r="r" b="b"/>
              <a:pathLst>
                <a:path w="9931" h="2651" extrusionOk="0">
                  <a:moveTo>
                    <a:pt x="9930" y="2403"/>
                  </a:moveTo>
                  <a:cubicBezTo>
                    <a:pt x="8720" y="2539"/>
                    <a:pt x="7589" y="2651"/>
                    <a:pt x="6465" y="2392"/>
                  </a:cubicBezTo>
                  <a:cubicBezTo>
                    <a:pt x="5258" y="2113"/>
                    <a:pt x="4058" y="1814"/>
                    <a:pt x="2923" y="1284"/>
                  </a:cubicBezTo>
                  <a:cubicBezTo>
                    <a:pt x="2411" y="1045"/>
                    <a:pt x="1839" y="928"/>
                    <a:pt x="1288" y="781"/>
                  </a:cubicBezTo>
                  <a:cubicBezTo>
                    <a:pt x="835" y="663"/>
                    <a:pt x="388" y="554"/>
                    <a:pt x="0" y="0"/>
                  </a:cubicBezTo>
                  <a:cubicBezTo>
                    <a:pt x="1366" y="208"/>
                    <a:pt x="2585" y="330"/>
                    <a:pt x="3726" y="843"/>
                  </a:cubicBezTo>
                  <a:cubicBezTo>
                    <a:pt x="5355" y="1575"/>
                    <a:pt x="7060" y="1984"/>
                    <a:pt x="8851" y="2010"/>
                  </a:cubicBezTo>
                  <a:cubicBezTo>
                    <a:pt x="9302" y="2017"/>
                    <a:pt x="9302" y="2030"/>
                    <a:pt x="9930" y="2403"/>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2493;p58">
              <a:extLst>
                <a:ext uri="{FF2B5EF4-FFF2-40B4-BE49-F238E27FC236}">
                  <a16:creationId xmlns:a16="http://schemas.microsoft.com/office/drawing/2014/main" id="{F0886BA5-AE3C-48BB-A066-2F3E50A2E31A}"/>
                </a:ext>
              </a:extLst>
            </p:cNvPr>
            <p:cNvSpPr/>
            <p:nvPr/>
          </p:nvSpPr>
          <p:spPr>
            <a:xfrm>
              <a:off x="2152675" y="3434100"/>
              <a:ext cx="29875" cy="51075"/>
            </a:xfrm>
            <a:custGeom>
              <a:avLst/>
              <a:gdLst/>
              <a:ahLst/>
              <a:cxnLst/>
              <a:rect l="l" t="t" r="r" b="b"/>
              <a:pathLst>
                <a:path w="1195" h="2043" extrusionOk="0">
                  <a:moveTo>
                    <a:pt x="1194" y="1"/>
                  </a:moveTo>
                  <a:cubicBezTo>
                    <a:pt x="983" y="740"/>
                    <a:pt x="1051" y="1614"/>
                    <a:pt x="166" y="2043"/>
                  </a:cubicBezTo>
                  <a:cubicBezTo>
                    <a:pt x="111" y="1887"/>
                    <a:pt x="1" y="1738"/>
                    <a:pt x="38" y="1654"/>
                  </a:cubicBezTo>
                  <a:cubicBezTo>
                    <a:pt x="316" y="1036"/>
                    <a:pt x="445" y="316"/>
                    <a:pt x="1194" y="1"/>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2494;p58">
              <a:extLst>
                <a:ext uri="{FF2B5EF4-FFF2-40B4-BE49-F238E27FC236}">
                  <a16:creationId xmlns:a16="http://schemas.microsoft.com/office/drawing/2014/main" id="{986A6039-7189-43D7-9BEE-2DD558E7CDFD}"/>
                </a:ext>
              </a:extLst>
            </p:cNvPr>
            <p:cNvSpPr/>
            <p:nvPr/>
          </p:nvSpPr>
          <p:spPr>
            <a:xfrm>
              <a:off x="2190800" y="3444275"/>
              <a:ext cx="30275" cy="46275"/>
            </a:xfrm>
            <a:custGeom>
              <a:avLst/>
              <a:gdLst/>
              <a:ahLst/>
              <a:cxnLst/>
              <a:rect l="l" t="t" r="r" b="b"/>
              <a:pathLst>
                <a:path w="1211" h="1851" extrusionOk="0">
                  <a:moveTo>
                    <a:pt x="317" y="1851"/>
                  </a:moveTo>
                  <a:cubicBezTo>
                    <a:pt x="205" y="1702"/>
                    <a:pt x="0" y="1545"/>
                    <a:pt x="25" y="1446"/>
                  </a:cubicBezTo>
                  <a:cubicBezTo>
                    <a:pt x="189" y="800"/>
                    <a:pt x="519" y="265"/>
                    <a:pt x="1203" y="0"/>
                  </a:cubicBezTo>
                  <a:cubicBezTo>
                    <a:pt x="1211" y="701"/>
                    <a:pt x="1211" y="704"/>
                    <a:pt x="317" y="1851"/>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2495;p58">
              <a:extLst>
                <a:ext uri="{FF2B5EF4-FFF2-40B4-BE49-F238E27FC236}">
                  <a16:creationId xmlns:a16="http://schemas.microsoft.com/office/drawing/2014/main" id="{AFCD2092-AADF-49AC-B7D0-01F55CBF715E}"/>
                </a:ext>
              </a:extLst>
            </p:cNvPr>
            <p:cNvSpPr/>
            <p:nvPr/>
          </p:nvSpPr>
          <p:spPr>
            <a:xfrm>
              <a:off x="2533825" y="3609125"/>
              <a:ext cx="80325" cy="209075"/>
            </a:xfrm>
            <a:custGeom>
              <a:avLst/>
              <a:gdLst/>
              <a:ahLst/>
              <a:cxnLst/>
              <a:rect l="l" t="t" r="r" b="b"/>
              <a:pathLst>
                <a:path w="3213" h="8363" extrusionOk="0">
                  <a:moveTo>
                    <a:pt x="0" y="7548"/>
                  </a:moveTo>
                  <a:cubicBezTo>
                    <a:pt x="693" y="7106"/>
                    <a:pt x="1536" y="7461"/>
                    <a:pt x="2160" y="6805"/>
                  </a:cubicBezTo>
                  <a:cubicBezTo>
                    <a:pt x="2323" y="5625"/>
                    <a:pt x="2391" y="4358"/>
                    <a:pt x="2145" y="3077"/>
                  </a:cubicBezTo>
                  <a:cubicBezTo>
                    <a:pt x="1965" y="2145"/>
                    <a:pt x="1721" y="1214"/>
                    <a:pt x="1801" y="0"/>
                  </a:cubicBezTo>
                  <a:cubicBezTo>
                    <a:pt x="1990" y="355"/>
                    <a:pt x="2103" y="508"/>
                    <a:pt x="2155" y="679"/>
                  </a:cubicBezTo>
                  <a:cubicBezTo>
                    <a:pt x="2369" y="1360"/>
                    <a:pt x="2568" y="2048"/>
                    <a:pt x="2764" y="2736"/>
                  </a:cubicBezTo>
                  <a:cubicBezTo>
                    <a:pt x="3158" y="4130"/>
                    <a:pt x="3213" y="5560"/>
                    <a:pt x="3187" y="6998"/>
                  </a:cubicBezTo>
                  <a:cubicBezTo>
                    <a:pt x="3179" y="7425"/>
                    <a:pt x="2973" y="7719"/>
                    <a:pt x="2608" y="7914"/>
                  </a:cubicBezTo>
                  <a:cubicBezTo>
                    <a:pt x="1844" y="8322"/>
                    <a:pt x="1054" y="8363"/>
                    <a:pt x="267" y="8005"/>
                  </a:cubicBezTo>
                  <a:cubicBezTo>
                    <a:pt x="144" y="7948"/>
                    <a:pt x="96" y="7723"/>
                    <a:pt x="0" y="7548"/>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2496;p58">
              <a:extLst>
                <a:ext uri="{FF2B5EF4-FFF2-40B4-BE49-F238E27FC236}">
                  <a16:creationId xmlns:a16="http://schemas.microsoft.com/office/drawing/2014/main" id="{BC84FC01-CE62-427E-8D8C-146723288906}"/>
                </a:ext>
              </a:extLst>
            </p:cNvPr>
            <p:cNvSpPr/>
            <p:nvPr/>
          </p:nvSpPr>
          <p:spPr>
            <a:xfrm>
              <a:off x="2355675" y="3674575"/>
              <a:ext cx="59800" cy="59150"/>
            </a:xfrm>
            <a:custGeom>
              <a:avLst/>
              <a:gdLst/>
              <a:ahLst/>
              <a:cxnLst/>
              <a:rect l="l" t="t" r="r" b="b"/>
              <a:pathLst>
                <a:path w="2392" h="2366" extrusionOk="0">
                  <a:moveTo>
                    <a:pt x="1297" y="103"/>
                  </a:moveTo>
                  <a:cubicBezTo>
                    <a:pt x="2003" y="193"/>
                    <a:pt x="2392" y="667"/>
                    <a:pt x="2330" y="1366"/>
                  </a:cubicBezTo>
                  <a:cubicBezTo>
                    <a:pt x="2275" y="1996"/>
                    <a:pt x="1828" y="2366"/>
                    <a:pt x="1172" y="2333"/>
                  </a:cubicBezTo>
                  <a:cubicBezTo>
                    <a:pt x="867" y="2318"/>
                    <a:pt x="621" y="2205"/>
                    <a:pt x="475" y="1932"/>
                  </a:cubicBezTo>
                  <a:cubicBezTo>
                    <a:pt x="365" y="1725"/>
                    <a:pt x="248" y="1512"/>
                    <a:pt x="193" y="1288"/>
                  </a:cubicBezTo>
                  <a:cubicBezTo>
                    <a:pt x="0" y="520"/>
                    <a:pt x="494" y="0"/>
                    <a:pt x="1297" y="103"/>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2497;p58">
              <a:extLst>
                <a:ext uri="{FF2B5EF4-FFF2-40B4-BE49-F238E27FC236}">
                  <a16:creationId xmlns:a16="http://schemas.microsoft.com/office/drawing/2014/main" id="{DF890E0A-3343-4AAF-8953-A412FCF0D9B1}"/>
                </a:ext>
              </a:extLst>
            </p:cNvPr>
            <p:cNvSpPr/>
            <p:nvPr/>
          </p:nvSpPr>
          <p:spPr>
            <a:xfrm>
              <a:off x="2687675" y="3675225"/>
              <a:ext cx="52975" cy="60800"/>
            </a:xfrm>
            <a:custGeom>
              <a:avLst/>
              <a:gdLst/>
              <a:ahLst/>
              <a:cxnLst/>
              <a:rect l="l" t="t" r="r" b="b"/>
              <a:pathLst>
                <a:path w="2119" h="2432" extrusionOk="0">
                  <a:moveTo>
                    <a:pt x="1" y="1224"/>
                  </a:moveTo>
                  <a:cubicBezTo>
                    <a:pt x="12" y="1093"/>
                    <a:pt x="13" y="998"/>
                    <a:pt x="27" y="906"/>
                  </a:cubicBezTo>
                  <a:cubicBezTo>
                    <a:pt x="129" y="203"/>
                    <a:pt x="579" y="0"/>
                    <a:pt x="1245" y="245"/>
                  </a:cubicBezTo>
                  <a:cubicBezTo>
                    <a:pt x="2048" y="539"/>
                    <a:pt x="2118" y="1577"/>
                    <a:pt x="1526" y="2094"/>
                  </a:cubicBezTo>
                  <a:cubicBezTo>
                    <a:pt x="1261" y="2323"/>
                    <a:pt x="969" y="2432"/>
                    <a:pt x="614" y="2336"/>
                  </a:cubicBezTo>
                  <a:cubicBezTo>
                    <a:pt x="237" y="2236"/>
                    <a:pt x="110" y="1943"/>
                    <a:pt x="39" y="1607"/>
                  </a:cubicBezTo>
                  <a:cubicBezTo>
                    <a:pt x="10" y="1471"/>
                    <a:pt x="10" y="1329"/>
                    <a:pt x="1" y="1224"/>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2498;p58">
              <a:extLst>
                <a:ext uri="{FF2B5EF4-FFF2-40B4-BE49-F238E27FC236}">
                  <a16:creationId xmlns:a16="http://schemas.microsoft.com/office/drawing/2014/main" id="{685A3696-B6A9-4AC5-BD5A-AA0B1CF081D3}"/>
                </a:ext>
              </a:extLst>
            </p:cNvPr>
            <p:cNvSpPr/>
            <p:nvPr/>
          </p:nvSpPr>
          <p:spPr>
            <a:xfrm>
              <a:off x="2680250" y="3586300"/>
              <a:ext cx="76725" cy="30900"/>
            </a:xfrm>
            <a:custGeom>
              <a:avLst/>
              <a:gdLst/>
              <a:ahLst/>
              <a:cxnLst/>
              <a:rect l="l" t="t" r="r" b="b"/>
              <a:pathLst>
                <a:path w="3069" h="1236" extrusionOk="0">
                  <a:moveTo>
                    <a:pt x="1" y="1109"/>
                  </a:moveTo>
                  <a:cubicBezTo>
                    <a:pt x="26" y="986"/>
                    <a:pt x="4" y="798"/>
                    <a:pt x="84" y="734"/>
                  </a:cubicBezTo>
                  <a:cubicBezTo>
                    <a:pt x="880" y="100"/>
                    <a:pt x="2053" y="1"/>
                    <a:pt x="2876" y="497"/>
                  </a:cubicBezTo>
                  <a:cubicBezTo>
                    <a:pt x="2974" y="555"/>
                    <a:pt x="3068" y="730"/>
                    <a:pt x="3055" y="836"/>
                  </a:cubicBezTo>
                  <a:cubicBezTo>
                    <a:pt x="3042" y="940"/>
                    <a:pt x="2856" y="1124"/>
                    <a:pt x="2800" y="1105"/>
                  </a:cubicBezTo>
                  <a:cubicBezTo>
                    <a:pt x="1942" y="821"/>
                    <a:pt x="1120" y="1086"/>
                    <a:pt x="287" y="1222"/>
                  </a:cubicBezTo>
                  <a:cubicBezTo>
                    <a:pt x="210" y="1236"/>
                    <a:pt x="119" y="1158"/>
                    <a:pt x="1" y="1109"/>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2499;p58">
              <a:extLst>
                <a:ext uri="{FF2B5EF4-FFF2-40B4-BE49-F238E27FC236}">
                  <a16:creationId xmlns:a16="http://schemas.microsoft.com/office/drawing/2014/main" id="{5097E087-0494-4019-A40C-6205338EFE88}"/>
                </a:ext>
              </a:extLst>
            </p:cNvPr>
            <p:cNvSpPr/>
            <p:nvPr/>
          </p:nvSpPr>
          <p:spPr>
            <a:xfrm>
              <a:off x="2345775" y="3574025"/>
              <a:ext cx="99650" cy="20275"/>
            </a:xfrm>
            <a:custGeom>
              <a:avLst/>
              <a:gdLst/>
              <a:ahLst/>
              <a:cxnLst/>
              <a:rect l="l" t="t" r="r" b="b"/>
              <a:pathLst>
                <a:path w="3986" h="811" extrusionOk="0">
                  <a:moveTo>
                    <a:pt x="1" y="503"/>
                  </a:moveTo>
                  <a:cubicBezTo>
                    <a:pt x="279" y="263"/>
                    <a:pt x="406" y="58"/>
                    <a:pt x="541" y="52"/>
                  </a:cubicBezTo>
                  <a:cubicBezTo>
                    <a:pt x="1493" y="13"/>
                    <a:pt x="2446" y="0"/>
                    <a:pt x="3400" y="17"/>
                  </a:cubicBezTo>
                  <a:cubicBezTo>
                    <a:pt x="3559" y="19"/>
                    <a:pt x="3725" y="193"/>
                    <a:pt x="3869" y="309"/>
                  </a:cubicBezTo>
                  <a:cubicBezTo>
                    <a:pt x="3928" y="358"/>
                    <a:pt x="3986" y="495"/>
                    <a:pt x="3959" y="544"/>
                  </a:cubicBezTo>
                  <a:cubicBezTo>
                    <a:pt x="3899" y="651"/>
                    <a:pt x="3777" y="811"/>
                    <a:pt x="3691" y="805"/>
                  </a:cubicBezTo>
                  <a:cubicBezTo>
                    <a:pt x="2525" y="725"/>
                    <a:pt x="1360" y="618"/>
                    <a:pt x="1" y="503"/>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2500;p58">
              <a:extLst>
                <a:ext uri="{FF2B5EF4-FFF2-40B4-BE49-F238E27FC236}">
                  <a16:creationId xmlns:a16="http://schemas.microsoft.com/office/drawing/2014/main" id="{AB30F0C9-0BB0-4590-9D94-84D59056607B}"/>
                </a:ext>
              </a:extLst>
            </p:cNvPr>
            <p:cNvSpPr/>
            <p:nvPr/>
          </p:nvSpPr>
          <p:spPr>
            <a:xfrm>
              <a:off x="2376525" y="3939575"/>
              <a:ext cx="276050" cy="41600"/>
            </a:xfrm>
            <a:custGeom>
              <a:avLst/>
              <a:gdLst/>
              <a:ahLst/>
              <a:cxnLst/>
              <a:rect l="l" t="t" r="r" b="b"/>
              <a:pathLst>
                <a:path w="11042" h="1664" extrusionOk="0">
                  <a:moveTo>
                    <a:pt x="11041" y="1234"/>
                  </a:moveTo>
                  <a:cubicBezTo>
                    <a:pt x="9011" y="1642"/>
                    <a:pt x="7007" y="1664"/>
                    <a:pt x="5015" y="1546"/>
                  </a:cubicBezTo>
                  <a:cubicBezTo>
                    <a:pt x="3597" y="1464"/>
                    <a:pt x="2191" y="1144"/>
                    <a:pt x="789" y="879"/>
                  </a:cubicBezTo>
                  <a:cubicBezTo>
                    <a:pt x="498" y="824"/>
                    <a:pt x="251" y="543"/>
                    <a:pt x="1" y="375"/>
                  </a:cubicBezTo>
                  <a:cubicBezTo>
                    <a:pt x="127" y="0"/>
                    <a:pt x="295" y="195"/>
                    <a:pt x="451" y="226"/>
                  </a:cubicBezTo>
                  <a:cubicBezTo>
                    <a:pt x="914" y="318"/>
                    <a:pt x="1383" y="382"/>
                    <a:pt x="1846" y="475"/>
                  </a:cubicBezTo>
                  <a:cubicBezTo>
                    <a:pt x="3957" y="900"/>
                    <a:pt x="6092" y="1009"/>
                    <a:pt x="8240" y="957"/>
                  </a:cubicBezTo>
                  <a:cubicBezTo>
                    <a:pt x="8808" y="943"/>
                    <a:pt x="9380" y="1004"/>
                    <a:pt x="9949" y="1056"/>
                  </a:cubicBezTo>
                  <a:cubicBezTo>
                    <a:pt x="10315" y="1092"/>
                    <a:pt x="10678" y="1174"/>
                    <a:pt x="11041" y="1234"/>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2501;p58">
              <a:extLst>
                <a:ext uri="{FF2B5EF4-FFF2-40B4-BE49-F238E27FC236}">
                  <a16:creationId xmlns:a16="http://schemas.microsoft.com/office/drawing/2014/main" id="{505223B3-E7C5-437D-A397-F576E428F411}"/>
                </a:ext>
              </a:extLst>
            </p:cNvPr>
            <p:cNvSpPr/>
            <p:nvPr/>
          </p:nvSpPr>
          <p:spPr>
            <a:xfrm>
              <a:off x="2400275" y="3885200"/>
              <a:ext cx="282950" cy="18525"/>
            </a:xfrm>
            <a:custGeom>
              <a:avLst/>
              <a:gdLst/>
              <a:ahLst/>
              <a:cxnLst/>
              <a:rect l="l" t="t" r="r" b="b"/>
              <a:pathLst>
                <a:path w="11318" h="741" extrusionOk="0">
                  <a:moveTo>
                    <a:pt x="11318" y="741"/>
                  </a:moveTo>
                  <a:cubicBezTo>
                    <a:pt x="9495" y="428"/>
                    <a:pt x="7754" y="605"/>
                    <a:pt x="6018" y="569"/>
                  </a:cubicBezTo>
                  <a:cubicBezTo>
                    <a:pt x="4255" y="532"/>
                    <a:pt x="2492" y="526"/>
                    <a:pt x="728" y="502"/>
                  </a:cubicBezTo>
                  <a:cubicBezTo>
                    <a:pt x="493" y="498"/>
                    <a:pt x="261" y="463"/>
                    <a:pt x="1" y="304"/>
                  </a:cubicBezTo>
                  <a:cubicBezTo>
                    <a:pt x="200" y="239"/>
                    <a:pt x="397" y="138"/>
                    <a:pt x="601" y="119"/>
                  </a:cubicBezTo>
                  <a:cubicBezTo>
                    <a:pt x="1122" y="68"/>
                    <a:pt x="1647" y="32"/>
                    <a:pt x="2170" y="28"/>
                  </a:cubicBezTo>
                  <a:cubicBezTo>
                    <a:pt x="4648" y="13"/>
                    <a:pt x="7126" y="2"/>
                    <a:pt x="9605" y="0"/>
                  </a:cubicBezTo>
                  <a:cubicBezTo>
                    <a:pt x="10226" y="0"/>
                    <a:pt x="10851" y="17"/>
                    <a:pt x="11318" y="741"/>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2502;p58">
              <a:extLst>
                <a:ext uri="{FF2B5EF4-FFF2-40B4-BE49-F238E27FC236}">
                  <a16:creationId xmlns:a16="http://schemas.microsoft.com/office/drawing/2014/main" id="{14FE967B-3ECB-404A-BFBC-6804784E3608}"/>
                </a:ext>
              </a:extLst>
            </p:cNvPr>
            <p:cNvSpPr/>
            <p:nvPr/>
          </p:nvSpPr>
          <p:spPr>
            <a:xfrm>
              <a:off x="2423350" y="4014300"/>
              <a:ext cx="218925" cy="28225"/>
            </a:xfrm>
            <a:custGeom>
              <a:avLst/>
              <a:gdLst/>
              <a:ahLst/>
              <a:cxnLst/>
              <a:rect l="l" t="t" r="r" b="b"/>
              <a:pathLst>
                <a:path w="8757" h="1129" extrusionOk="0">
                  <a:moveTo>
                    <a:pt x="1" y="1"/>
                  </a:moveTo>
                  <a:cubicBezTo>
                    <a:pt x="138" y="28"/>
                    <a:pt x="278" y="41"/>
                    <a:pt x="409" y="82"/>
                  </a:cubicBezTo>
                  <a:cubicBezTo>
                    <a:pt x="1783" y="523"/>
                    <a:pt x="3183" y="684"/>
                    <a:pt x="4626" y="635"/>
                  </a:cubicBezTo>
                  <a:cubicBezTo>
                    <a:pt x="5946" y="590"/>
                    <a:pt x="7273" y="557"/>
                    <a:pt x="8756" y="726"/>
                  </a:cubicBezTo>
                  <a:cubicBezTo>
                    <a:pt x="8548" y="906"/>
                    <a:pt x="8465" y="1039"/>
                    <a:pt x="8374" y="1046"/>
                  </a:cubicBezTo>
                  <a:cubicBezTo>
                    <a:pt x="7758" y="1082"/>
                    <a:pt x="7140" y="1105"/>
                    <a:pt x="6522" y="1108"/>
                  </a:cubicBezTo>
                  <a:cubicBezTo>
                    <a:pt x="5378" y="1116"/>
                    <a:pt x="4236" y="1129"/>
                    <a:pt x="3093" y="1096"/>
                  </a:cubicBezTo>
                  <a:cubicBezTo>
                    <a:pt x="1936" y="1064"/>
                    <a:pt x="873" y="688"/>
                    <a:pt x="1" y="1"/>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2503;p58">
              <a:extLst>
                <a:ext uri="{FF2B5EF4-FFF2-40B4-BE49-F238E27FC236}">
                  <a16:creationId xmlns:a16="http://schemas.microsoft.com/office/drawing/2014/main" id="{B8004779-58D3-4ADA-BBF2-677C8CABAC5A}"/>
                </a:ext>
              </a:extLst>
            </p:cNvPr>
            <p:cNvSpPr/>
            <p:nvPr/>
          </p:nvSpPr>
          <p:spPr>
            <a:xfrm>
              <a:off x="2783175" y="5026325"/>
              <a:ext cx="124125" cy="137100"/>
            </a:xfrm>
            <a:custGeom>
              <a:avLst/>
              <a:gdLst/>
              <a:ahLst/>
              <a:cxnLst/>
              <a:rect l="l" t="t" r="r" b="b"/>
              <a:pathLst>
                <a:path w="4965" h="5484" extrusionOk="0">
                  <a:moveTo>
                    <a:pt x="4964" y="3470"/>
                  </a:moveTo>
                  <a:cubicBezTo>
                    <a:pt x="4896" y="3629"/>
                    <a:pt x="4814" y="3958"/>
                    <a:pt x="4636" y="4223"/>
                  </a:cubicBezTo>
                  <a:cubicBezTo>
                    <a:pt x="4095" y="5028"/>
                    <a:pt x="3333" y="5483"/>
                    <a:pt x="2343" y="5462"/>
                  </a:cubicBezTo>
                  <a:cubicBezTo>
                    <a:pt x="2066" y="5456"/>
                    <a:pt x="1711" y="5430"/>
                    <a:pt x="1529" y="5265"/>
                  </a:cubicBezTo>
                  <a:cubicBezTo>
                    <a:pt x="1041" y="4822"/>
                    <a:pt x="456" y="4364"/>
                    <a:pt x="229" y="3788"/>
                  </a:cubicBezTo>
                  <a:cubicBezTo>
                    <a:pt x="0" y="3207"/>
                    <a:pt x="34" y="2450"/>
                    <a:pt x="170" y="1815"/>
                  </a:cubicBezTo>
                  <a:cubicBezTo>
                    <a:pt x="379" y="840"/>
                    <a:pt x="1893" y="0"/>
                    <a:pt x="2816" y="383"/>
                  </a:cubicBezTo>
                  <a:cubicBezTo>
                    <a:pt x="3445" y="643"/>
                    <a:pt x="3975" y="1190"/>
                    <a:pt x="4481" y="1681"/>
                  </a:cubicBezTo>
                  <a:cubicBezTo>
                    <a:pt x="4919" y="2103"/>
                    <a:pt x="4910" y="2722"/>
                    <a:pt x="4964" y="3470"/>
                  </a:cubicBezTo>
                  <a:close/>
                  <a:moveTo>
                    <a:pt x="4165" y="3103"/>
                  </a:moveTo>
                  <a:cubicBezTo>
                    <a:pt x="4188" y="2129"/>
                    <a:pt x="3847" y="1682"/>
                    <a:pt x="2853" y="1427"/>
                  </a:cubicBezTo>
                  <a:cubicBezTo>
                    <a:pt x="2716" y="1391"/>
                    <a:pt x="2575" y="1361"/>
                    <a:pt x="2436" y="1336"/>
                  </a:cubicBezTo>
                  <a:cubicBezTo>
                    <a:pt x="1666" y="1197"/>
                    <a:pt x="1027" y="1676"/>
                    <a:pt x="947" y="2445"/>
                  </a:cubicBezTo>
                  <a:cubicBezTo>
                    <a:pt x="880" y="3100"/>
                    <a:pt x="1080" y="3636"/>
                    <a:pt x="1567" y="4099"/>
                  </a:cubicBezTo>
                  <a:cubicBezTo>
                    <a:pt x="2077" y="4584"/>
                    <a:pt x="2568" y="4727"/>
                    <a:pt x="3226" y="4432"/>
                  </a:cubicBezTo>
                  <a:cubicBezTo>
                    <a:pt x="3774" y="4187"/>
                    <a:pt x="4185" y="3819"/>
                    <a:pt x="4165" y="3103"/>
                  </a:cubicBezTo>
                  <a:close/>
                </a:path>
              </a:pathLst>
            </a:custGeom>
            <a:solidFill>
              <a:srgbClr val="3625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35" name="Rectangle 134">
            <a:extLst>
              <a:ext uri="{FF2B5EF4-FFF2-40B4-BE49-F238E27FC236}">
                <a16:creationId xmlns:a16="http://schemas.microsoft.com/office/drawing/2014/main" id="{E7CD78BF-B51F-4DC6-B127-404E6569927C}"/>
              </a:ext>
            </a:extLst>
          </p:cNvPr>
          <p:cNvSpPr/>
          <p:nvPr/>
        </p:nvSpPr>
        <p:spPr>
          <a:xfrm>
            <a:off x="12873755" y="4426620"/>
            <a:ext cx="8296336" cy="3539430"/>
          </a:xfrm>
          <a:prstGeom prst="rect">
            <a:avLst/>
          </a:prstGeom>
        </p:spPr>
        <p:txBody>
          <a:bodyPr wrap="square">
            <a:spAutoFit/>
          </a:bodyPr>
          <a:lstStyle/>
          <a:p>
            <a:r>
              <a:rPr lang="en-US" sz="3200" b="1" dirty="0"/>
              <a:t>Lorem Ipsum</a:t>
            </a:r>
            <a:r>
              <a:rPr lang="en-US" sz="3200" dirty="0"/>
              <a:t> is simply dummy text of the printing and typesetting industry. Lorem Ipsum has been the industry's standard dummy text ever since the 1500s, when an unknown printer took a galley of type and scrambled it to make a type specimen book.</a:t>
            </a:r>
          </a:p>
        </p:txBody>
      </p:sp>
    </p:spTree>
    <p:extLst>
      <p:ext uri="{BB962C8B-B14F-4D97-AF65-F5344CB8AC3E}">
        <p14:creationId xmlns:p14="http://schemas.microsoft.com/office/powerpoint/2010/main" val="122525637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E7CD78BF-B51F-4DC6-B127-404E6569927C}"/>
              </a:ext>
            </a:extLst>
          </p:cNvPr>
          <p:cNvSpPr/>
          <p:nvPr/>
        </p:nvSpPr>
        <p:spPr>
          <a:xfrm>
            <a:off x="12873755" y="4426620"/>
            <a:ext cx="8296336" cy="3539430"/>
          </a:xfrm>
          <a:prstGeom prst="rect">
            <a:avLst/>
          </a:prstGeom>
        </p:spPr>
        <p:txBody>
          <a:bodyPr wrap="square">
            <a:spAutoFit/>
          </a:bodyPr>
          <a:lstStyle/>
          <a:p>
            <a:r>
              <a:rPr lang="en-US" sz="3200" b="1" dirty="0"/>
              <a:t>Lorem Ipsum</a:t>
            </a:r>
            <a:r>
              <a:rPr lang="en-US" sz="3200" dirty="0"/>
              <a:t> is simply dummy text of the printing and typesetting industry. Lorem Ipsum has been the industry's standard dummy text ever since the 1500s, when an unknown printer took a galley of type and scrambled it to make a type specimen book.</a:t>
            </a:r>
          </a:p>
        </p:txBody>
      </p:sp>
      <p:grpSp>
        <p:nvGrpSpPr>
          <p:cNvPr id="136" name="Google Shape;2504;p58">
            <a:extLst>
              <a:ext uri="{FF2B5EF4-FFF2-40B4-BE49-F238E27FC236}">
                <a16:creationId xmlns:a16="http://schemas.microsoft.com/office/drawing/2014/main" id="{3CC58BD3-4D93-4E02-A47E-BE254E85F177}"/>
              </a:ext>
            </a:extLst>
          </p:cNvPr>
          <p:cNvGrpSpPr/>
          <p:nvPr/>
        </p:nvGrpSpPr>
        <p:grpSpPr>
          <a:xfrm>
            <a:off x="4272298" y="2934979"/>
            <a:ext cx="4960192" cy="7010664"/>
            <a:chOff x="1974925" y="238125"/>
            <a:chExt cx="3705625" cy="5237475"/>
          </a:xfrm>
        </p:grpSpPr>
        <p:sp>
          <p:nvSpPr>
            <p:cNvPr id="137" name="Google Shape;2505;p58">
              <a:extLst>
                <a:ext uri="{FF2B5EF4-FFF2-40B4-BE49-F238E27FC236}">
                  <a16:creationId xmlns:a16="http://schemas.microsoft.com/office/drawing/2014/main" id="{8D2D2D81-7F2A-45DA-B9D2-C5CC6EF038C2}"/>
                </a:ext>
              </a:extLst>
            </p:cNvPr>
            <p:cNvSpPr/>
            <p:nvPr/>
          </p:nvSpPr>
          <p:spPr>
            <a:xfrm>
              <a:off x="4276000" y="251550"/>
              <a:ext cx="1390325" cy="1267425"/>
            </a:xfrm>
            <a:custGeom>
              <a:avLst/>
              <a:gdLst/>
              <a:ahLst/>
              <a:cxnLst/>
              <a:rect l="l" t="t" r="r" b="b"/>
              <a:pathLst>
                <a:path w="55613" h="50697" extrusionOk="0">
                  <a:moveTo>
                    <a:pt x="26188" y="0"/>
                  </a:moveTo>
                  <a:cubicBezTo>
                    <a:pt x="17618" y="0"/>
                    <a:pt x="9322" y="4223"/>
                    <a:pt x="5001" y="13820"/>
                  </a:cubicBezTo>
                  <a:cubicBezTo>
                    <a:pt x="1915" y="20675"/>
                    <a:pt x="0" y="28612"/>
                    <a:pt x="2593" y="35668"/>
                  </a:cubicBezTo>
                  <a:cubicBezTo>
                    <a:pt x="6196" y="45470"/>
                    <a:pt x="17499" y="50491"/>
                    <a:pt x="27938" y="50689"/>
                  </a:cubicBezTo>
                  <a:cubicBezTo>
                    <a:pt x="28205" y="50694"/>
                    <a:pt x="28472" y="50696"/>
                    <a:pt x="28739" y="50696"/>
                  </a:cubicBezTo>
                  <a:cubicBezTo>
                    <a:pt x="32569" y="50696"/>
                    <a:pt x="36426" y="50157"/>
                    <a:pt x="39960" y="48696"/>
                  </a:cubicBezTo>
                  <a:cubicBezTo>
                    <a:pt x="49659" y="44686"/>
                    <a:pt x="55613" y="33430"/>
                    <a:pt x="53915" y="23074"/>
                  </a:cubicBezTo>
                  <a:cubicBezTo>
                    <a:pt x="51585" y="8855"/>
                    <a:pt x="38598" y="0"/>
                    <a:pt x="2618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8" name="Google Shape;2506;p58">
              <a:extLst>
                <a:ext uri="{FF2B5EF4-FFF2-40B4-BE49-F238E27FC236}">
                  <a16:creationId xmlns:a16="http://schemas.microsoft.com/office/drawing/2014/main" id="{EF3D7185-6FEE-4F85-AC46-00D6CE7F42B6}"/>
                </a:ext>
              </a:extLst>
            </p:cNvPr>
            <p:cNvSpPr/>
            <p:nvPr/>
          </p:nvSpPr>
          <p:spPr>
            <a:xfrm>
              <a:off x="4271850" y="238125"/>
              <a:ext cx="1408700" cy="1294000"/>
            </a:xfrm>
            <a:custGeom>
              <a:avLst/>
              <a:gdLst/>
              <a:ahLst/>
              <a:cxnLst/>
              <a:rect l="l" t="t" r="r" b="b"/>
              <a:pathLst>
                <a:path w="56348" h="51760" extrusionOk="0">
                  <a:moveTo>
                    <a:pt x="26244" y="1054"/>
                  </a:moveTo>
                  <a:cubicBezTo>
                    <a:pt x="27397" y="1054"/>
                    <a:pt x="28577" y="1132"/>
                    <a:pt x="29777" y="1289"/>
                  </a:cubicBezTo>
                  <a:cubicBezTo>
                    <a:pt x="39676" y="2586"/>
                    <a:pt x="51342" y="10152"/>
                    <a:pt x="53562" y="23696"/>
                  </a:cubicBezTo>
                  <a:cubicBezTo>
                    <a:pt x="55233" y="33891"/>
                    <a:pt x="49242" y="44894"/>
                    <a:pt x="39924" y="48747"/>
                  </a:cubicBezTo>
                  <a:cubicBezTo>
                    <a:pt x="36782" y="50046"/>
                    <a:pt x="33083" y="50707"/>
                    <a:pt x="28910" y="50707"/>
                  </a:cubicBezTo>
                  <a:cubicBezTo>
                    <a:pt x="28647" y="50707"/>
                    <a:pt x="28382" y="50705"/>
                    <a:pt x="28115" y="50699"/>
                  </a:cubicBezTo>
                  <a:cubicBezTo>
                    <a:pt x="18355" y="50515"/>
                    <a:pt x="6884" y="45905"/>
                    <a:pt x="3253" y="36024"/>
                  </a:cubicBezTo>
                  <a:cubicBezTo>
                    <a:pt x="1087" y="30130"/>
                    <a:pt x="1893" y="22913"/>
                    <a:pt x="5647" y="14572"/>
                  </a:cubicBezTo>
                  <a:lnTo>
                    <a:pt x="5647" y="14574"/>
                  </a:lnTo>
                  <a:cubicBezTo>
                    <a:pt x="9535" y="5937"/>
                    <a:pt x="17086" y="1054"/>
                    <a:pt x="26244" y="1054"/>
                  </a:cubicBezTo>
                  <a:close/>
                  <a:moveTo>
                    <a:pt x="26222" y="0"/>
                  </a:moveTo>
                  <a:cubicBezTo>
                    <a:pt x="16651" y="0"/>
                    <a:pt x="8755" y="5107"/>
                    <a:pt x="4688" y="14141"/>
                  </a:cubicBezTo>
                  <a:cubicBezTo>
                    <a:pt x="816" y="22741"/>
                    <a:pt x="0" y="30226"/>
                    <a:pt x="2265" y="36387"/>
                  </a:cubicBezTo>
                  <a:cubicBezTo>
                    <a:pt x="6069" y="46736"/>
                    <a:pt x="17978" y="51560"/>
                    <a:pt x="28095" y="51753"/>
                  </a:cubicBezTo>
                  <a:cubicBezTo>
                    <a:pt x="28359" y="51757"/>
                    <a:pt x="28622" y="51760"/>
                    <a:pt x="28883" y="51760"/>
                  </a:cubicBezTo>
                  <a:cubicBezTo>
                    <a:pt x="33203" y="51760"/>
                    <a:pt x="37051" y="51074"/>
                    <a:pt x="40327" y="49719"/>
                  </a:cubicBezTo>
                  <a:cubicBezTo>
                    <a:pt x="50077" y="45688"/>
                    <a:pt x="56348" y="34182"/>
                    <a:pt x="54602" y="23525"/>
                  </a:cubicBezTo>
                  <a:cubicBezTo>
                    <a:pt x="52625" y="11464"/>
                    <a:pt x="42473" y="1891"/>
                    <a:pt x="29915" y="246"/>
                  </a:cubicBezTo>
                  <a:cubicBezTo>
                    <a:pt x="28660" y="81"/>
                    <a:pt x="27428" y="0"/>
                    <a:pt x="2622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9" name="Google Shape;2507;p58">
              <a:extLst>
                <a:ext uri="{FF2B5EF4-FFF2-40B4-BE49-F238E27FC236}">
                  <a16:creationId xmlns:a16="http://schemas.microsoft.com/office/drawing/2014/main" id="{D2FA0A65-57FD-4565-B645-338EEE330ED4}"/>
                </a:ext>
              </a:extLst>
            </p:cNvPr>
            <p:cNvSpPr/>
            <p:nvPr/>
          </p:nvSpPr>
          <p:spPr>
            <a:xfrm>
              <a:off x="4552750" y="718425"/>
              <a:ext cx="896425" cy="641675"/>
            </a:xfrm>
            <a:custGeom>
              <a:avLst/>
              <a:gdLst/>
              <a:ahLst/>
              <a:cxnLst/>
              <a:rect l="l" t="t" r="r" b="b"/>
              <a:pathLst>
                <a:path w="35857" h="25667" extrusionOk="0">
                  <a:moveTo>
                    <a:pt x="3550" y="1"/>
                  </a:moveTo>
                  <a:cubicBezTo>
                    <a:pt x="3529" y="1"/>
                    <a:pt x="3510" y="16"/>
                    <a:pt x="3506" y="37"/>
                  </a:cubicBezTo>
                  <a:lnTo>
                    <a:pt x="4" y="19938"/>
                  </a:lnTo>
                  <a:cubicBezTo>
                    <a:pt x="1" y="19962"/>
                    <a:pt x="17" y="19985"/>
                    <a:pt x="41" y="19990"/>
                  </a:cubicBezTo>
                  <a:lnTo>
                    <a:pt x="32299" y="25666"/>
                  </a:lnTo>
                  <a:cubicBezTo>
                    <a:pt x="32302" y="25667"/>
                    <a:pt x="32305" y="25667"/>
                    <a:pt x="32307" y="25667"/>
                  </a:cubicBezTo>
                  <a:cubicBezTo>
                    <a:pt x="32328" y="25667"/>
                    <a:pt x="32346" y="25652"/>
                    <a:pt x="32350" y="25630"/>
                  </a:cubicBezTo>
                  <a:lnTo>
                    <a:pt x="35852" y="5729"/>
                  </a:lnTo>
                  <a:cubicBezTo>
                    <a:pt x="35856" y="5704"/>
                    <a:pt x="35840" y="5682"/>
                    <a:pt x="35816" y="5677"/>
                  </a:cubicBezTo>
                  <a:lnTo>
                    <a:pt x="3558" y="1"/>
                  </a:lnTo>
                  <a:cubicBezTo>
                    <a:pt x="3555" y="1"/>
                    <a:pt x="3553" y="1"/>
                    <a:pt x="3550"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0" name="Google Shape;2508;p58">
              <a:extLst>
                <a:ext uri="{FF2B5EF4-FFF2-40B4-BE49-F238E27FC236}">
                  <a16:creationId xmlns:a16="http://schemas.microsoft.com/office/drawing/2014/main" id="{6418F480-75DA-4C41-8E11-DCBC8EA2CF02}"/>
                </a:ext>
              </a:extLst>
            </p:cNvPr>
            <p:cNvSpPr/>
            <p:nvPr/>
          </p:nvSpPr>
          <p:spPr>
            <a:xfrm>
              <a:off x="4543350" y="714225"/>
              <a:ext cx="915000" cy="650550"/>
            </a:xfrm>
            <a:custGeom>
              <a:avLst/>
              <a:gdLst/>
              <a:ahLst/>
              <a:cxnLst/>
              <a:rect l="l" t="t" r="r" b="b"/>
              <a:pathLst>
                <a:path w="36600" h="26022" extrusionOk="0">
                  <a:moveTo>
                    <a:pt x="5499" y="968"/>
                  </a:moveTo>
                  <a:cubicBezTo>
                    <a:pt x="5586" y="968"/>
                    <a:pt x="5673" y="976"/>
                    <a:pt x="5761" y="991"/>
                  </a:cubicBezTo>
                  <a:lnTo>
                    <a:pt x="34191" y="5995"/>
                  </a:lnTo>
                  <a:cubicBezTo>
                    <a:pt x="35008" y="6141"/>
                    <a:pt x="35554" y="6920"/>
                    <a:pt x="35411" y="7737"/>
                  </a:cubicBezTo>
                  <a:lnTo>
                    <a:pt x="32582" y="23812"/>
                  </a:lnTo>
                  <a:cubicBezTo>
                    <a:pt x="32452" y="24542"/>
                    <a:pt x="31817" y="25055"/>
                    <a:pt x="31101" y="25055"/>
                  </a:cubicBezTo>
                  <a:cubicBezTo>
                    <a:pt x="31015" y="25055"/>
                    <a:pt x="30928" y="25047"/>
                    <a:pt x="30840" y="25032"/>
                  </a:cubicBezTo>
                  <a:lnTo>
                    <a:pt x="2409" y="20028"/>
                  </a:lnTo>
                  <a:cubicBezTo>
                    <a:pt x="1592" y="19882"/>
                    <a:pt x="1046" y="19103"/>
                    <a:pt x="1189" y="18285"/>
                  </a:cubicBezTo>
                  <a:lnTo>
                    <a:pt x="4020" y="2211"/>
                  </a:lnTo>
                  <a:cubicBezTo>
                    <a:pt x="4148" y="1481"/>
                    <a:pt x="4783" y="968"/>
                    <a:pt x="5499" y="968"/>
                  </a:cubicBezTo>
                  <a:close/>
                  <a:moveTo>
                    <a:pt x="5498" y="0"/>
                  </a:moveTo>
                  <a:cubicBezTo>
                    <a:pt x="4323" y="0"/>
                    <a:pt x="3278" y="846"/>
                    <a:pt x="3068" y="2042"/>
                  </a:cubicBezTo>
                  <a:lnTo>
                    <a:pt x="237" y="18118"/>
                  </a:lnTo>
                  <a:cubicBezTo>
                    <a:pt x="1" y="19460"/>
                    <a:pt x="899" y="20743"/>
                    <a:pt x="2241" y="20978"/>
                  </a:cubicBezTo>
                  <a:lnTo>
                    <a:pt x="30672" y="25984"/>
                  </a:lnTo>
                  <a:cubicBezTo>
                    <a:pt x="30816" y="26009"/>
                    <a:pt x="30960" y="26022"/>
                    <a:pt x="31102" y="26022"/>
                  </a:cubicBezTo>
                  <a:cubicBezTo>
                    <a:pt x="32278" y="26022"/>
                    <a:pt x="33322" y="25176"/>
                    <a:pt x="33533" y="23980"/>
                  </a:cubicBezTo>
                  <a:lnTo>
                    <a:pt x="36364" y="7904"/>
                  </a:lnTo>
                  <a:cubicBezTo>
                    <a:pt x="36599" y="6562"/>
                    <a:pt x="35700" y="5279"/>
                    <a:pt x="34358" y="5042"/>
                  </a:cubicBezTo>
                  <a:lnTo>
                    <a:pt x="5928" y="38"/>
                  </a:lnTo>
                  <a:cubicBezTo>
                    <a:pt x="5784" y="12"/>
                    <a:pt x="5640" y="0"/>
                    <a:pt x="5498"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1" name="Google Shape;2509;p58">
              <a:extLst>
                <a:ext uri="{FF2B5EF4-FFF2-40B4-BE49-F238E27FC236}">
                  <a16:creationId xmlns:a16="http://schemas.microsoft.com/office/drawing/2014/main" id="{518B8B5B-110B-419D-92E3-8ADC07EC9173}"/>
                </a:ext>
              </a:extLst>
            </p:cNvPr>
            <p:cNvSpPr/>
            <p:nvPr/>
          </p:nvSpPr>
          <p:spPr>
            <a:xfrm>
              <a:off x="4712950" y="818875"/>
              <a:ext cx="165000" cy="152750"/>
            </a:xfrm>
            <a:custGeom>
              <a:avLst/>
              <a:gdLst/>
              <a:ahLst/>
              <a:cxnLst/>
              <a:rect l="l" t="t" r="r" b="b"/>
              <a:pathLst>
                <a:path w="6600" h="6110" extrusionOk="0">
                  <a:moveTo>
                    <a:pt x="3296" y="1"/>
                  </a:moveTo>
                  <a:cubicBezTo>
                    <a:pt x="1841" y="1"/>
                    <a:pt x="552" y="1043"/>
                    <a:pt x="292" y="2525"/>
                  </a:cubicBezTo>
                  <a:cubicBezTo>
                    <a:pt x="0" y="4186"/>
                    <a:pt x="1109" y="5771"/>
                    <a:pt x="2770" y="6063"/>
                  </a:cubicBezTo>
                  <a:cubicBezTo>
                    <a:pt x="2949" y="6094"/>
                    <a:pt x="3127" y="6109"/>
                    <a:pt x="3302" y="6109"/>
                  </a:cubicBezTo>
                  <a:cubicBezTo>
                    <a:pt x="4757" y="6109"/>
                    <a:pt x="6046" y="5067"/>
                    <a:pt x="6307" y="3584"/>
                  </a:cubicBezTo>
                  <a:cubicBezTo>
                    <a:pt x="6599" y="1924"/>
                    <a:pt x="5490" y="339"/>
                    <a:pt x="3829" y="47"/>
                  </a:cubicBezTo>
                  <a:cubicBezTo>
                    <a:pt x="3650" y="16"/>
                    <a:pt x="3472" y="1"/>
                    <a:pt x="3296"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2" name="Google Shape;2510;p58">
              <a:extLst>
                <a:ext uri="{FF2B5EF4-FFF2-40B4-BE49-F238E27FC236}">
                  <a16:creationId xmlns:a16="http://schemas.microsoft.com/office/drawing/2014/main" id="{FEA355E6-5E21-4166-8964-6544C010AAEA}"/>
                </a:ext>
              </a:extLst>
            </p:cNvPr>
            <p:cNvSpPr/>
            <p:nvPr/>
          </p:nvSpPr>
          <p:spPr>
            <a:xfrm>
              <a:off x="4699875" y="806825"/>
              <a:ext cx="191100" cy="176850"/>
            </a:xfrm>
            <a:custGeom>
              <a:avLst/>
              <a:gdLst/>
              <a:ahLst/>
              <a:cxnLst/>
              <a:rect l="l" t="t" r="r" b="b"/>
              <a:pathLst>
                <a:path w="7644" h="7074" extrusionOk="0">
                  <a:moveTo>
                    <a:pt x="3822" y="966"/>
                  </a:moveTo>
                  <a:cubicBezTo>
                    <a:pt x="3969" y="966"/>
                    <a:pt x="4118" y="978"/>
                    <a:pt x="4268" y="1005"/>
                  </a:cubicBezTo>
                  <a:cubicBezTo>
                    <a:pt x="5664" y="1250"/>
                    <a:pt x="6600" y="2587"/>
                    <a:pt x="6354" y="3983"/>
                  </a:cubicBezTo>
                  <a:cubicBezTo>
                    <a:pt x="6134" y="5228"/>
                    <a:pt x="5047" y="6107"/>
                    <a:pt x="3824" y="6107"/>
                  </a:cubicBezTo>
                  <a:cubicBezTo>
                    <a:pt x="3676" y="6107"/>
                    <a:pt x="3527" y="6094"/>
                    <a:pt x="3377" y="6068"/>
                  </a:cubicBezTo>
                  <a:cubicBezTo>
                    <a:pt x="1981" y="5822"/>
                    <a:pt x="1045" y="4487"/>
                    <a:pt x="1291" y="3091"/>
                  </a:cubicBezTo>
                  <a:cubicBezTo>
                    <a:pt x="1510" y="1844"/>
                    <a:pt x="2599" y="966"/>
                    <a:pt x="3822" y="966"/>
                  </a:cubicBezTo>
                  <a:close/>
                  <a:moveTo>
                    <a:pt x="3820" y="0"/>
                  </a:moveTo>
                  <a:cubicBezTo>
                    <a:pt x="2137" y="0"/>
                    <a:pt x="640" y="1210"/>
                    <a:pt x="339" y="2924"/>
                  </a:cubicBezTo>
                  <a:cubicBezTo>
                    <a:pt x="1" y="4845"/>
                    <a:pt x="1288" y="6682"/>
                    <a:pt x="3208" y="7020"/>
                  </a:cubicBezTo>
                  <a:cubicBezTo>
                    <a:pt x="3415" y="7056"/>
                    <a:pt x="3621" y="7074"/>
                    <a:pt x="3824" y="7074"/>
                  </a:cubicBezTo>
                  <a:cubicBezTo>
                    <a:pt x="5507" y="7074"/>
                    <a:pt x="7003" y="5865"/>
                    <a:pt x="7305" y="4151"/>
                  </a:cubicBezTo>
                  <a:cubicBezTo>
                    <a:pt x="7644" y="2230"/>
                    <a:pt x="6355" y="392"/>
                    <a:pt x="4435" y="54"/>
                  </a:cubicBezTo>
                  <a:cubicBezTo>
                    <a:pt x="4228" y="18"/>
                    <a:pt x="4023" y="0"/>
                    <a:pt x="382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3" name="Google Shape;2511;p58">
              <a:extLst>
                <a:ext uri="{FF2B5EF4-FFF2-40B4-BE49-F238E27FC236}">
                  <a16:creationId xmlns:a16="http://schemas.microsoft.com/office/drawing/2014/main" id="{A45CEE25-717D-4A71-A37D-77914D4C3E9B}"/>
                </a:ext>
              </a:extLst>
            </p:cNvPr>
            <p:cNvSpPr/>
            <p:nvPr/>
          </p:nvSpPr>
          <p:spPr>
            <a:xfrm>
              <a:off x="4676025" y="1028550"/>
              <a:ext cx="165000" cy="152725"/>
            </a:xfrm>
            <a:custGeom>
              <a:avLst/>
              <a:gdLst/>
              <a:ahLst/>
              <a:cxnLst/>
              <a:rect l="l" t="t" r="r" b="b"/>
              <a:pathLst>
                <a:path w="6600" h="6109" extrusionOk="0">
                  <a:moveTo>
                    <a:pt x="3296" y="0"/>
                  </a:moveTo>
                  <a:cubicBezTo>
                    <a:pt x="1842" y="0"/>
                    <a:pt x="553" y="1043"/>
                    <a:pt x="292" y="2525"/>
                  </a:cubicBezTo>
                  <a:cubicBezTo>
                    <a:pt x="0" y="4187"/>
                    <a:pt x="1109" y="5771"/>
                    <a:pt x="2771" y="6062"/>
                  </a:cubicBezTo>
                  <a:cubicBezTo>
                    <a:pt x="2950" y="6093"/>
                    <a:pt x="3128" y="6109"/>
                    <a:pt x="3303" y="6109"/>
                  </a:cubicBezTo>
                  <a:cubicBezTo>
                    <a:pt x="4757" y="6109"/>
                    <a:pt x="6047" y="5066"/>
                    <a:pt x="6307" y="3585"/>
                  </a:cubicBezTo>
                  <a:cubicBezTo>
                    <a:pt x="6599" y="1923"/>
                    <a:pt x="5490" y="339"/>
                    <a:pt x="3829" y="47"/>
                  </a:cubicBezTo>
                  <a:cubicBezTo>
                    <a:pt x="3650" y="15"/>
                    <a:pt x="3472" y="0"/>
                    <a:pt x="3296" y="0"/>
                  </a:cubicBezTo>
                  <a:close/>
                </a:path>
              </a:pathLst>
            </a:custGeom>
            <a:solidFill>
              <a:srgbClr val="33B3A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4" name="Google Shape;2512;p58">
              <a:extLst>
                <a:ext uri="{FF2B5EF4-FFF2-40B4-BE49-F238E27FC236}">
                  <a16:creationId xmlns:a16="http://schemas.microsoft.com/office/drawing/2014/main" id="{DA7EEADA-4A6E-4A06-A278-D903DE2EB24E}"/>
                </a:ext>
              </a:extLst>
            </p:cNvPr>
            <p:cNvSpPr/>
            <p:nvPr/>
          </p:nvSpPr>
          <p:spPr>
            <a:xfrm>
              <a:off x="4662950" y="1016475"/>
              <a:ext cx="191100" cy="176900"/>
            </a:xfrm>
            <a:custGeom>
              <a:avLst/>
              <a:gdLst/>
              <a:ahLst/>
              <a:cxnLst/>
              <a:rect l="l" t="t" r="r" b="b"/>
              <a:pathLst>
                <a:path w="7644" h="7076" extrusionOk="0">
                  <a:moveTo>
                    <a:pt x="3822" y="967"/>
                  </a:moveTo>
                  <a:cubicBezTo>
                    <a:pt x="3969" y="967"/>
                    <a:pt x="4119" y="980"/>
                    <a:pt x="4269" y="1006"/>
                  </a:cubicBezTo>
                  <a:cubicBezTo>
                    <a:pt x="5665" y="1252"/>
                    <a:pt x="6601" y="2587"/>
                    <a:pt x="6355" y="3983"/>
                  </a:cubicBezTo>
                  <a:cubicBezTo>
                    <a:pt x="6136" y="5229"/>
                    <a:pt x="5048" y="6109"/>
                    <a:pt x="3824" y="6109"/>
                  </a:cubicBezTo>
                  <a:cubicBezTo>
                    <a:pt x="3676" y="6109"/>
                    <a:pt x="3527" y="6096"/>
                    <a:pt x="3377" y="6070"/>
                  </a:cubicBezTo>
                  <a:cubicBezTo>
                    <a:pt x="1981" y="5824"/>
                    <a:pt x="1045" y="4489"/>
                    <a:pt x="1291" y="3093"/>
                  </a:cubicBezTo>
                  <a:cubicBezTo>
                    <a:pt x="1510" y="1846"/>
                    <a:pt x="2598" y="967"/>
                    <a:pt x="3822" y="967"/>
                  </a:cubicBezTo>
                  <a:close/>
                  <a:moveTo>
                    <a:pt x="3821" y="0"/>
                  </a:moveTo>
                  <a:cubicBezTo>
                    <a:pt x="2137" y="0"/>
                    <a:pt x="640" y="1211"/>
                    <a:pt x="339" y="2925"/>
                  </a:cubicBezTo>
                  <a:cubicBezTo>
                    <a:pt x="1" y="4845"/>
                    <a:pt x="1288" y="6683"/>
                    <a:pt x="3210" y="7021"/>
                  </a:cubicBezTo>
                  <a:cubicBezTo>
                    <a:pt x="3416" y="7058"/>
                    <a:pt x="3622" y="7075"/>
                    <a:pt x="3825" y="7075"/>
                  </a:cubicBezTo>
                  <a:cubicBezTo>
                    <a:pt x="5508" y="7075"/>
                    <a:pt x="7003" y="5866"/>
                    <a:pt x="7306" y="4152"/>
                  </a:cubicBezTo>
                  <a:cubicBezTo>
                    <a:pt x="7644" y="2231"/>
                    <a:pt x="6355" y="394"/>
                    <a:pt x="4435" y="54"/>
                  </a:cubicBezTo>
                  <a:cubicBezTo>
                    <a:pt x="4229" y="18"/>
                    <a:pt x="4023" y="0"/>
                    <a:pt x="382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5" name="Google Shape;2513;p58">
              <a:extLst>
                <a:ext uri="{FF2B5EF4-FFF2-40B4-BE49-F238E27FC236}">
                  <a16:creationId xmlns:a16="http://schemas.microsoft.com/office/drawing/2014/main" id="{F9AC4CBF-06CE-411E-832C-3754F499CD8A}"/>
                </a:ext>
              </a:extLst>
            </p:cNvPr>
            <p:cNvSpPr/>
            <p:nvPr/>
          </p:nvSpPr>
          <p:spPr>
            <a:xfrm>
              <a:off x="4937825" y="858450"/>
              <a:ext cx="165050" cy="152750"/>
            </a:xfrm>
            <a:custGeom>
              <a:avLst/>
              <a:gdLst/>
              <a:ahLst/>
              <a:cxnLst/>
              <a:rect l="l" t="t" r="r" b="b"/>
              <a:pathLst>
                <a:path w="6602" h="6110" extrusionOk="0">
                  <a:moveTo>
                    <a:pt x="3298" y="1"/>
                  </a:moveTo>
                  <a:cubicBezTo>
                    <a:pt x="1843" y="1"/>
                    <a:pt x="553" y="1043"/>
                    <a:pt x="293" y="2526"/>
                  </a:cubicBezTo>
                  <a:cubicBezTo>
                    <a:pt x="1" y="4188"/>
                    <a:pt x="1110" y="5771"/>
                    <a:pt x="2771" y="6063"/>
                  </a:cubicBezTo>
                  <a:cubicBezTo>
                    <a:pt x="2950" y="6094"/>
                    <a:pt x="3128" y="6109"/>
                    <a:pt x="3304" y="6109"/>
                  </a:cubicBezTo>
                  <a:cubicBezTo>
                    <a:pt x="4758" y="6109"/>
                    <a:pt x="6048" y="5067"/>
                    <a:pt x="6308" y="3585"/>
                  </a:cubicBezTo>
                  <a:cubicBezTo>
                    <a:pt x="6601" y="1924"/>
                    <a:pt x="5491" y="339"/>
                    <a:pt x="3831" y="47"/>
                  </a:cubicBezTo>
                  <a:cubicBezTo>
                    <a:pt x="3652" y="16"/>
                    <a:pt x="3474" y="1"/>
                    <a:pt x="3298" y="1"/>
                  </a:cubicBezTo>
                  <a:close/>
                </a:path>
              </a:pathLst>
            </a:custGeom>
            <a:solidFill>
              <a:srgbClr val="33B3A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6" name="Google Shape;2514;p58">
              <a:extLst>
                <a:ext uri="{FF2B5EF4-FFF2-40B4-BE49-F238E27FC236}">
                  <a16:creationId xmlns:a16="http://schemas.microsoft.com/office/drawing/2014/main" id="{4726ACB9-4D06-4D88-A997-3B858EF861E4}"/>
                </a:ext>
              </a:extLst>
            </p:cNvPr>
            <p:cNvSpPr/>
            <p:nvPr/>
          </p:nvSpPr>
          <p:spPr>
            <a:xfrm>
              <a:off x="4924800" y="846400"/>
              <a:ext cx="191075" cy="176900"/>
            </a:xfrm>
            <a:custGeom>
              <a:avLst/>
              <a:gdLst/>
              <a:ahLst/>
              <a:cxnLst/>
              <a:rect l="l" t="t" r="r" b="b"/>
              <a:pathLst>
                <a:path w="7643" h="7076" extrusionOk="0">
                  <a:moveTo>
                    <a:pt x="3820" y="967"/>
                  </a:moveTo>
                  <a:cubicBezTo>
                    <a:pt x="3968" y="967"/>
                    <a:pt x="4117" y="980"/>
                    <a:pt x="4267" y="1006"/>
                  </a:cubicBezTo>
                  <a:cubicBezTo>
                    <a:pt x="5664" y="1252"/>
                    <a:pt x="6599" y="2587"/>
                    <a:pt x="6354" y="3983"/>
                  </a:cubicBezTo>
                  <a:cubicBezTo>
                    <a:pt x="6134" y="5229"/>
                    <a:pt x="5046" y="6108"/>
                    <a:pt x="3822" y="6108"/>
                  </a:cubicBezTo>
                  <a:cubicBezTo>
                    <a:pt x="3675" y="6108"/>
                    <a:pt x="3526" y="6096"/>
                    <a:pt x="3375" y="6069"/>
                  </a:cubicBezTo>
                  <a:cubicBezTo>
                    <a:pt x="1980" y="5823"/>
                    <a:pt x="1045" y="4487"/>
                    <a:pt x="1290" y="3092"/>
                  </a:cubicBezTo>
                  <a:cubicBezTo>
                    <a:pt x="1510" y="1846"/>
                    <a:pt x="2597" y="967"/>
                    <a:pt x="3820" y="967"/>
                  </a:cubicBezTo>
                  <a:close/>
                  <a:moveTo>
                    <a:pt x="3820" y="0"/>
                  </a:moveTo>
                  <a:cubicBezTo>
                    <a:pt x="2137" y="0"/>
                    <a:pt x="640" y="1211"/>
                    <a:pt x="338" y="2925"/>
                  </a:cubicBezTo>
                  <a:cubicBezTo>
                    <a:pt x="0" y="4845"/>
                    <a:pt x="1288" y="6683"/>
                    <a:pt x="3208" y="7021"/>
                  </a:cubicBezTo>
                  <a:cubicBezTo>
                    <a:pt x="3415" y="7058"/>
                    <a:pt x="3620" y="7075"/>
                    <a:pt x="3823" y="7075"/>
                  </a:cubicBezTo>
                  <a:cubicBezTo>
                    <a:pt x="5507" y="7075"/>
                    <a:pt x="7003" y="5866"/>
                    <a:pt x="7304" y="4151"/>
                  </a:cubicBezTo>
                  <a:cubicBezTo>
                    <a:pt x="7642" y="2230"/>
                    <a:pt x="6355" y="393"/>
                    <a:pt x="4435" y="54"/>
                  </a:cubicBezTo>
                  <a:cubicBezTo>
                    <a:pt x="4228" y="18"/>
                    <a:pt x="4023" y="0"/>
                    <a:pt x="382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7" name="Google Shape;2515;p58">
              <a:extLst>
                <a:ext uri="{FF2B5EF4-FFF2-40B4-BE49-F238E27FC236}">
                  <a16:creationId xmlns:a16="http://schemas.microsoft.com/office/drawing/2014/main" id="{2E2E999A-07F8-4E12-9BFB-61F31B2B712B}"/>
                </a:ext>
              </a:extLst>
            </p:cNvPr>
            <p:cNvSpPr/>
            <p:nvPr/>
          </p:nvSpPr>
          <p:spPr>
            <a:xfrm>
              <a:off x="4900950" y="1068150"/>
              <a:ext cx="165000" cy="152725"/>
            </a:xfrm>
            <a:custGeom>
              <a:avLst/>
              <a:gdLst/>
              <a:ahLst/>
              <a:cxnLst/>
              <a:rect l="l" t="t" r="r" b="b"/>
              <a:pathLst>
                <a:path w="6600" h="6109" extrusionOk="0">
                  <a:moveTo>
                    <a:pt x="3296" y="0"/>
                  </a:moveTo>
                  <a:cubicBezTo>
                    <a:pt x="1841" y="0"/>
                    <a:pt x="552" y="1043"/>
                    <a:pt x="292" y="2526"/>
                  </a:cubicBezTo>
                  <a:cubicBezTo>
                    <a:pt x="0" y="4186"/>
                    <a:pt x="1109" y="5770"/>
                    <a:pt x="2769" y="6062"/>
                  </a:cubicBezTo>
                  <a:cubicBezTo>
                    <a:pt x="2948" y="6094"/>
                    <a:pt x="3126" y="6109"/>
                    <a:pt x="3302" y="6109"/>
                  </a:cubicBezTo>
                  <a:cubicBezTo>
                    <a:pt x="4757" y="6109"/>
                    <a:pt x="6046" y="5066"/>
                    <a:pt x="6307" y="3584"/>
                  </a:cubicBezTo>
                  <a:cubicBezTo>
                    <a:pt x="6599" y="1923"/>
                    <a:pt x="5490" y="339"/>
                    <a:pt x="3829" y="47"/>
                  </a:cubicBezTo>
                  <a:cubicBezTo>
                    <a:pt x="3650" y="16"/>
                    <a:pt x="3472" y="0"/>
                    <a:pt x="3296"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8" name="Google Shape;2516;p58">
              <a:extLst>
                <a:ext uri="{FF2B5EF4-FFF2-40B4-BE49-F238E27FC236}">
                  <a16:creationId xmlns:a16="http://schemas.microsoft.com/office/drawing/2014/main" id="{E45DA34B-9741-4356-B08C-94F1AC8DB594}"/>
                </a:ext>
              </a:extLst>
            </p:cNvPr>
            <p:cNvSpPr/>
            <p:nvPr/>
          </p:nvSpPr>
          <p:spPr>
            <a:xfrm>
              <a:off x="4887875" y="1056075"/>
              <a:ext cx="191100" cy="176875"/>
            </a:xfrm>
            <a:custGeom>
              <a:avLst/>
              <a:gdLst/>
              <a:ahLst/>
              <a:cxnLst/>
              <a:rect l="l" t="t" r="r" b="b"/>
              <a:pathLst>
                <a:path w="7644" h="7075" extrusionOk="0">
                  <a:moveTo>
                    <a:pt x="3822" y="967"/>
                  </a:moveTo>
                  <a:cubicBezTo>
                    <a:pt x="3969" y="967"/>
                    <a:pt x="4118" y="979"/>
                    <a:pt x="4267" y="1005"/>
                  </a:cubicBezTo>
                  <a:cubicBezTo>
                    <a:pt x="5664" y="1251"/>
                    <a:pt x="6599" y="2587"/>
                    <a:pt x="6354" y="3984"/>
                  </a:cubicBezTo>
                  <a:cubicBezTo>
                    <a:pt x="6134" y="5230"/>
                    <a:pt x="5046" y="6109"/>
                    <a:pt x="3823" y="6109"/>
                  </a:cubicBezTo>
                  <a:cubicBezTo>
                    <a:pt x="3676" y="6109"/>
                    <a:pt x="3527" y="6096"/>
                    <a:pt x="3377" y="6070"/>
                  </a:cubicBezTo>
                  <a:cubicBezTo>
                    <a:pt x="1980" y="5824"/>
                    <a:pt x="1045" y="4488"/>
                    <a:pt x="1290" y="3092"/>
                  </a:cubicBezTo>
                  <a:cubicBezTo>
                    <a:pt x="1510" y="1845"/>
                    <a:pt x="2598" y="967"/>
                    <a:pt x="3822" y="967"/>
                  </a:cubicBezTo>
                  <a:close/>
                  <a:moveTo>
                    <a:pt x="3820" y="1"/>
                  </a:moveTo>
                  <a:cubicBezTo>
                    <a:pt x="2137" y="1"/>
                    <a:pt x="640" y="1211"/>
                    <a:pt x="338" y="2924"/>
                  </a:cubicBezTo>
                  <a:cubicBezTo>
                    <a:pt x="0" y="4846"/>
                    <a:pt x="1288" y="6683"/>
                    <a:pt x="3209" y="7021"/>
                  </a:cubicBezTo>
                  <a:cubicBezTo>
                    <a:pt x="3416" y="7057"/>
                    <a:pt x="3621" y="7075"/>
                    <a:pt x="3824" y="7075"/>
                  </a:cubicBezTo>
                  <a:cubicBezTo>
                    <a:pt x="5507" y="7075"/>
                    <a:pt x="7004" y="5866"/>
                    <a:pt x="7306" y="4152"/>
                  </a:cubicBezTo>
                  <a:cubicBezTo>
                    <a:pt x="7644" y="2231"/>
                    <a:pt x="6355" y="393"/>
                    <a:pt x="4435" y="55"/>
                  </a:cubicBezTo>
                  <a:cubicBezTo>
                    <a:pt x="4228" y="18"/>
                    <a:pt x="4023" y="1"/>
                    <a:pt x="3820"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9" name="Google Shape;2517;p58">
              <a:extLst>
                <a:ext uri="{FF2B5EF4-FFF2-40B4-BE49-F238E27FC236}">
                  <a16:creationId xmlns:a16="http://schemas.microsoft.com/office/drawing/2014/main" id="{297AFBD3-3520-4BC8-937A-CC4268F95708}"/>
                </a:ext>
              </a:extLst>
            </p:cNvPr>
            <p:cNvSpPr/>
            <p:nvPr/>
          </p:nvSpPr>
          <p:spPr>
            <a:xfrm>
              <a:off x="5162750" y="898075"/>
              <a:ext cx="165025" cy="152725"/>
            </a:xfrm>
            <a:custGeom>
              <a:avLst/>
              <a:gdLst/>
              <a:ahLst/>
              <a:cxnLst/>
              <a:rect l="l" t="t" r="r" b="b"/>
              <a:pathLst>
                <a:path w="6601" h="6109" extrusionOk="0">
                  <a:moveTo>
                    <a:pt x="3297" y="0"/>
                  </a:moveTo>
                  <a:cubicBezTo>
                    <a:pt x="1843" y="0"/>
                    <a:pt x="553" y="1043"/>
                    <a:pt x="293" y="2525"/>
                  </a:cubicBezTo>
                  <a:cubicBezTo>
                    <a:pt x="1" y="4186"/>
                    <a:pt x="1110" y="5770"/>
                    <a:pt x="2771" y="6062"/>
                  </a:cubicBezTo>
                  <a:cubicBezTo>
                    <a:pt x="2950" y="6093"/>
                    <a:pt x="3128" y="6109"/>
                    <a:pt x="3304" y="6109"/>
                  </a:cubicBezTo>
                  <a:cubicBezTo>
                    <a:pt x="4758" y="6109"/>
                    <a:pt x="6047" y="5066"/>
                    <a:pt x="6308" y="3583"/>
                  </a:cubicBezTo>
                  <a:cubicBezTo>
                    <a:pt x="6601" y="1923"/>
                    <a:pt x="5491" y="339"/>
                    <a:pt x="3829" y="47"/>
                  </a:cubicBezTo>
                  <a:cubicBezTo>
                    <a:pt x="3650" y="15"/>
                    <a:pt x="3472" y="0"/>
                    <a:pt x="3297"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0" name="Google Shape;2518;p58">
              <a:extLst>
                <a:ext uri="{FF2B5EF4-FFF2-40B4-BE49-F238E27FC236}">
                  <a16:creationId xmlns:a16="http://schemas.microsoft.com/office/drawing/2014/main" id="{8BBDA884-B7B1-45EB-9917-6D9F22E79338}"/>
                </a:ext>
              </a:extLst>
            </p:cNvPr>
            <p:cNvSpPr/>
            <p:nvPr/>
          </p:nvSpPr>
          <p:spPr>
            <a:xfrm>
              <a:off x="5149725" y="886000"/>
              <a:ext cx="191075" cy="176875"/>
            </a:xfrm>
            <a:custGeom>
              <a:avLst/>
              <a:gdLst/>
              <a:ahLst/>
              <a:cxnLst/>
              <a:rect l="l" t="t" r="r" b="b"/>
              <a:pathLst>
                <a:path w="7643" h="7075" extrusionOk="0">
                  <a:moveTo>
                    <a:pt x="3820" y="967"/>
                  </a:moveTo>
                  <a:cubicBezTo>
                    <a:pt x="3968" y="967"/>
                    <a:pt x="4117" y="980"/>
                    <a:pt x="4267" y="1006"/>
                  </a:cubicBezTo>
                  <a:lnTo>
                    <a:pt x="4267" y="1005"/>
                  </a:lnTo>
                  <a:cubicBezTo>
                    <a:pt x="5662" y="1251"/>
                    <a:pt x="6598" y="2588"/>
                    <a:pt x="6352" y="3983"/>
                  </a:cubicBezTo>
                  <a:cubicBezTo>
                    <a:pt x="6134" y="5229"/>
                    <a:pt x="5046" y="6109"/>
                    <a:pt x="3822" y="6109"/>
                  </a:cubicBezTo>
                  <a:cubicBezTo>
                    <a:pt x="3675" y="6109"/>
                    <a:pt x="3525" y="6096"/>
                    <a:pt x="3375" y="6070"/>
                  </a:cubicBezTo>
                  <a:cubicBezTo>
                    <a:pt x="1980" y="5824"/>
                    <a:pt x="1044" y="4489"/>
                    <a:pt x="1290" y="3092"/>
                  </a:cubicBezTo>
                  <a:cubicBezTo>
                    <a:pt x="1510" y="1846"/>
                    <a:pt x="2596" y="967"/>
                    <a:pt x="3820" y="967"/>
                  </a:cubicBezTo>
                  <a:close/>
                  <a:moveTo>
                    <a:pt x="3820" y="0"/>
                  </a:moveTo>
                  <a:cubicBezTo>
                    <a:pt x="2137" y="0"/>
                    <a:pt x="640" y="1210"/>
                    <a:pt x="338" y="2924"/>
                  </a:cubicBezTo>
                  <a:cubicBezTo>
                    <a:pt x="0" y="4845"/>
                    <a:pt x="1288" y="6682"/>
                    <a:pt x="3208" y="7020"/>
                  </a:cubicBezTo>
                  <a:cubicBezTo>
                    <a:pt x="3415" y="7057"/>
                    <a:pt x="3621" y="7075"/>
                    <a:pt x="3824" y="7075"/>
                  </a:cubicBezTo>
                  <a:cubicBezTo>
                    <a:pt x="5507" y="7075"/>
                    <a:pt x="7003" y="5865"/>
                    <a:pt x="7304" y="4152"/>
                  </a:cubicBezTo>
                  <a:cubicBezTo>
                    <a:pt x="7642" y="2231"/>
                    <a:pt x="6353" y="392"/>
                    <a:pt x="4434" y="54"/>
                  </a:cubicBezTo>
                  <a:cubicBezTo>
                    <a:pt x="4228" y="18"/>
                    <a:pt x="4023" y="0"/>
                    <a:pt x="382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1" name="Google Shape;2519;p58">
              <a:extLst>
                <a:ext uri="{FF2B5EF4-FFF2-40B4-BE49-F238E27FC236}">
                  <a16:creationId xmlns:a16="http://schemas.microsoft.com/office/drawing/2014/main" id="{24A20099-C68E-4DDF-910F-43CF9B05DEAF}"/>
                </a:ext>
              </a:extLst>
            </p:cNvPr>
            <p:cNvSpPr/>
            <p:nvPr/>
          </p:nvSpPr>
          <p:spPr>
            <a:xfrm>
              <a:off x="5125850" y="1107750"/>
              <a:ext cx="165000" cy="152750"/>
            </a:xfrm>
            <a:custGeom>
              <a:avLst/>
              <a:gdLst/>
              <a:ahLst/>
              <a:cxnLst/>
              <a:rect l="l" t="t" r="r" b="b"/>
              <a:pathLst>
                <a:path w="6600" h="6110" extrusionOk="0">
                  <a:moveTo>
                    <a:pt x="3297" y="1"/>
                  </a:moveTo>
                  <a:cubicBezTo>
                    <a:pt x="1842" y="1"/>
                    <a:pt x="552" y="1043"/>
                    <a:pt x="292" y="2525"/>
                  </a:cubicBezTo>
                  <a:cubicBezTo>
                    <a:pt x="1" y="4186"/>
                    <a:pt x="1109" y="5771"/>
                    <a:pt x="2770" y="6063"/>
                  </a:cubicBezTo>
                  <a:cubicBezTo>
                    <a:pt x="2949" y="6094"/>
                    <a:pt x="3127" y="6109"/>
                    <a:pt x="3303" y="6109"/>
                  </a:cubicBezTo>
                  <a:cubicBezTo>
                    <a:pt x="4758" y="6109"/>
                    <a:pt x="6046" y="5067"/>
                    <a:pt x="6307" y="3584"/>
                  </a:cubicBezTo>
                  <a:cubicBezTo>
                    <a:pt x="6600" y="1922"/>
                    <a:pt x="5490" y="339"/>
                    <a:pt x="3829" y="47"/>
                  </a:cubicBezTo>
                  <a:cubicBezTo>
                    <a:pt x="3650" y="16"/>
                    <a:pt x="3472" y="1"/>
                    <a:pt x="3297" y="1"/>
                  </a:cubicBezTo>
                  <a:close/>
                </a:path>
              </a:pathLst>
            </a:custGeom>
            <a:solidFill>
              <a:srgbClr val="33B3A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2" name="Google Shape;2520;p58">
              <a:extLst>
                <a:ext uri="{FF2B5EF4-FFF2-40B4-BE49-F238E27FC236}">
                  <a16:creationId xmlns:a16="http://schemas.microsoft.com/office/drawing/2014/main" id="{7D976197-8EC3-4253-A85D-C76E46FF5634}"/>
                </a:ext>
              </a:extLst>
            </p:cNvPr>
            <p:cNvSpPr/>
            <p:nvPr/>
          </p:nvSpPr>
          <p:spPr>
            <a:xfrm>
              <a:off x="5112800" y="1095700"/>
              <a:ext cx="191075" cy="176875"/>
            </a:xfrm>
            <a:custGeom>
              <a:avLst/>
              <a:gdLst/>
              <a:ahLst/>
              <a:cxnLst/>
              <a:rect l="l" t="t" r="r" b="b"/>
              <a:pathLst>
                <a:path w="7643" h="7075" extrusionOk="0">
                  <a:moveTo>
                    <a:pt x="3822" y="966"/>
                  </a:moveTo>
                  <a:cubicBezTo>
                    <a:pt x="3969" y="966"/>
                    <a:pt x="4118" y="978"/>
                    <a:pt x="4267" y="1005"/>
                  </a:cubicBezTo>
                  <a:cubicBezTo>
                    <a:pt x="5663" y="1250"/>
                    <a:pt x="6599" y="2587"/>
                    <a:pt x="6353" y="3983"/>
                  </a:cubicBezTo>
                  <a:cubicBezTo>
                    <a:pt x="6134" y="5229"/>
                    <a:pt x="5046" y="6108"/>
                    <a:pt x="3823" y="6108"/>
                  </a:cubicBezTo>
                  <a:cubicBezTo>
                    <a:pt x="3676" y="6108"/>
                    <a:pt x="3526" y="6096"/>
                    <a:pt x="3376" y="6069"/>
                  </a:cubicBezTo>
                  <a:cubicBezTo>
                    <a:pt x="1980" y="5823"/>
                    <a:pt x="1044" y="4487"/>
                    <a:pt x="1290" y="3091"/>
                  </a:cubicBezTo>
                  <a:cubicBezTo>
                    <a:pt x="1510" y="1844"/>
                    <a:pt x="2598" y="966"/>
                    <a:pt x="3822" y="966"/>
                  </a:cubicBezTo>
                  <a:close/>
                  <a:moveTo>
                    <a:pt x="3820" y="0"/>
                  </a:moveTo>
                  <a:cubicBezTo>
                    <a:pt x="2137" y="0"/>
                    <a:pt x="640" y="1210"/>
                    <a:pt x="338" y="2925"/>
                  </a:cubicBezTo>
                  <a:cubicBezTo>
                    <a:pt x="0" y="4845"/>
                    <a:pt x="1288" y="6683"/>
                    <a:pt x="3208" y="7021"/>
                  </a:cubicBezTo>
                  <a:cubicBezTo>
                    <a:pt x="3414" y="7057"/>
                    <a:pt x="3619" y="7075"/>
                    <a:pt x="3822" y="7075"/>
                  </a:cubicBezTo>
                  <a:cubicBezTo>
                    <a:pt x="5506" y="7075"/>
                    <a:pt x="7002" y="5866"/>
                    <a:pt x="7304" y="4151"/>
                  </a:cubicBezTo>
                  <a:cubicBezTo>
                    <a:pt x="7642" y="2230"/>
                    <a:pt x="6355" y="392"/>
                    <a:pt x="4435" y="54"/>
                  </a:cubicBezTo>
                  <a:cubicBezTo>
                    <a:pt x="4228" y="18"/>
                    <a:pt x="4023" y="0"/>
                    <a:pt x="382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3" name="Google Shape;2521;p58">
              <a:extLst>
                <a:ext uri="{FF2B5EF4-FFF2-40B4-BE49-F238E27FC236}">
                  <a16:creationId xmlns:a16="http://schemas.microsoft.com/office/drawing/2014/main" id="{7157B1B9-BFB6-423C-A710-4F1FBFDDE915}"/>
                </a:ext>
              </a:extLst>
            </p:cNvPr>
            <p:cNvSpPr/>
            <p:nvPr/>
          </p:nvSpPr>
          <p:spPr>
            <a:xfrm>
              <a:off x="4843025" y="540450"/>
              <a:ext cx="433550" cy="276700"/>
            </a:xfrm>
            <a:custGeom>
              <a:avLst/>
              <a:gdLst/>
              <a:ahLst/>
              <a:cxnLst/>
              <a:rect l="l" t="t" r="r" b="b"/>
              <a:pathLst>
                <a:path w="17342" h="11068" extrusionOk="0">
                  <a:moveTo>
                    <a:pt x="13640" y="967"/>
                  </a:moveTo>
                  <a:cubicBezTo>
                    <a:pt x="14504" y="967"/>
                    <a:pt x="15332" y="1460"/>
                    <a:pt x="15716" y="2296"/>
                  </a:cubicBezTo>
                  <a:cubicBezTo>
                    <a:pt x="16241" y="3438"/>
                    <a:pt x="15739" y="4795"/>
                    <a:pt x="14596" y="5320"/>
                  </a:cubicBezTo>
                  <a:lnTo>
                    <a:pt x="10062" y="7404"/>
                  </a:lnTo>
                  <a:lnTo>
                    <a:pt x="8157" y="3259"/>
                  </a:lnTo>
                  <a:lnTo>
                    <a:pt x="12690" y="1176"/>
                  </a:lnTo>
                  <a:cubicBezTo>
                    <a:pt x="12998" y="1034"/>
                    <a:pt x="13322" y="967"/>
                    <a:pt x="13640" y="967"/>
                  </a:cubicBezTo>
                  <a:close/>
                  <a:moveTo>
                    <a:pt x="7279" y="3663"/>
                  </a:moveTo>
                  <a:lnTo>
                    <a:pt x="9185" y="7808"/>
                  </a:lnTo>
                  <a:lnTo>
                    <a:pt x="4651" y="9892"/>
                  </a:lnTo>
                  <a:cubicBezTo>
                    <a:pt x="4343" y="10034"/>
                    <a:pt x="4020" y="10101"/>
                    <a:pt x="3701" y="10101"/>
                  </a:cubicBezTo>
                  <a:cubicBezTo>
                    <a:pt x="2837" y="10101"/>
                    <a:pt x="2010" y="9607"/>
                    <a:pt x="1626" y="8773"/>
                  </a:cubicBezTo>
                  <a:cubicBezTo>
                    <a:pt x="1101" y="7630"/>
                    <a:pt x="1603" y="6273"/>
                    <a:pt x="2745" y="5747"/>
                  </a:cubicBezTo>
                  <a:lnTo>
                    <a:pt x="7279" y="3663"/>
                  </a:lnTo>
                  <a:close/>
                  <a:moveTo>
                    <a:pt x="13638" y="1"/>
                  </a:moveTo>
                  <a:cubicBezTo>
                    <a:pt x="13185" y="1"/>
                    <a:pt x="12725" y="96"/>
                    <a:pt x="12287" y="297"/>
                  </a:cubicBezTo>
                  <a:lnTo>
                    <a:pt x="2341" y="4869"/>
                  </a:lnTo>
                  <a:cubicBezTo>
                    <a:pt x="714" y="5618"/>
                    <a:pt x="0" y="7550"/>
                    <a:pt x="748" y="9177"/>
                  </a:cubicBezTo>
                  <a:cubicBezTo>
                    <a:pt x="1294" y="10365"/>
                    <a:pt x="2472" y="11067"/>
                    <a:pt x="3702" y="11067"/>
                  </a:cubicBezTo>
                  <a:cubicBezTo>
                    <a:pt x="4155" y="11067"/>
                    <a:pt x="4616" y="10972"/>
                    <a:pt x="5054" y="10770"/>
                  </a:cubicBezTo>
                  <a:lnTo>
                    <a:pt x="14999" y="6198"/>
                  </a:lnTo>
                  <a:cubicBezTo>
                    <a:pt x="16626" y="5451"/>
                    <a:pt x="17342" y="3518"/>
                    <a:pt x="16594" y="1892"/>
                  </a:cubicBezTo>
                  <a:cubicBezTo>
                    <a:pt x="16048" y="703"/>
                    <a:pt x="14868" y="1"/>
                    <a:pt x="1363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4" name="Google Shape;2522;p58">
              <a:extLst>
                <a:ext uri="{FF2B5EF4-FFF2-40B4-BE49-F238E27FC236}">
                  <a16:creationId xmlns:a16="http://schemas.microsoft.com/office/drawing/2014/main" id="{FB3D4968-ED6B-4406-83AD-03911CB710F8}"/>
                </a:ext>
              </a:extLst>
            </p:cNvPr>
            <p:cNvSpPr/>
            <p:nvPr/>
          </p:nvSpPr>
          <p:spPr>
            <a:xfrm>
              <a:off x="5046925" y="564625"/>
              <a:ext cx="202125" cy="160950"/>
            </a:xfrm>
            <a:custGeom>
              <a:avLst/>
              <a:gdLst/>
              <a:ahLst/>
              <a:cxnLst/>
              <a:rect l="l" t="t" r="r" b="b"/>
              <a:pathLst>
                <a:path w="8085" h="6438" extrusionOk="0">
                  <a:moveTo>
                    <a:pt x="5484" y="0"/>
                  </a:moveTo>
                  <a:cubicBezTo>
                    <a:pt x="5166" y="0"/>
                    <a:pt x="4842" y="67"/>
                    <a:pt x="4534" y="209"/>
                  </a:cubicBezTo>
                  <a:lnTo>
                    <a:pt x="1" y="2292"/>
                  </a:lnTo>
                  <a:lnTo>
                    <a:pt x="1906" y="6437"/>
                  </a:lnTo>
                  <a:lnTo>
                    <a:pt x="6440" y="4353"/>
                  </a:lnTo>
                  <a:cubicBezTo>
                    <a:pt x="7583" y="3828"/>
                    <a:pt x="8085" y="2471"/>
                    <a:pt x="7560" y="1329"/>
                  </a:cubicBezTo>
                  <a:cubicBezTo>
                    <a:pt x="7176" y="493"/>
                    <a:pt x="6348" y="0"/>
                    <a:pt x="548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5" name="Google Shape;2523;p58">
              <a:extLst>
                <a:ext uri="{FF2B5EF4-FFF2-40B4-BE49-F238E27FC236}">
                  <a16:creationId xmlns:a16="http://schemas.microsoft.com/office/drawing/2014/main" id="{EAB5EDF2-AF51-4479-9FBB-D59C45C07015}"/>
                </a:ext>
              </a:extLst>
            </p:cNvPr>
            <p:cNvSpPr/>
            <p:nvPr/>
          </p:nvSpPr>
          <p:spPr>
            <a:xfrm>
              <a:off x="4870525" y="632025"/>
              <a:ext cx="202125" cy="160950"/>
            </a:xfrm>
            <a:custGeom>
              <a:avLst/>
              <a:gdLst/>
              <a:ahLst/>
              <a:cxnLst/>
              <a:rect l="l" t="t" r="r" b="b"/>
              <a:pathLst>
                <a:path w="8085" h="6438" extrusionOk="0">
                  <a:moveTo>
                    <a:pt x="6179" y="0"/>
                  </a:moveTo>
                  <a:lnTo>
                    <a:pt x="1645" y="2084"/>
                  </a:lnTo>
                  <a:cubicBezTo>
                    <a:pt x="503" y="2610"/>
                    <a:pt x="1" y="3967"/>
                    <a:pt x="526" y="5110"/>
                  </a:cubicBezTo>
                  <a:cubicBezTo>
                    <a:pt x="910" y="5944"/>
                    <a:pt x="1737" y="6438"/>
                    <a:pt x="2601" y="6438"/>
                  </a:cubicBezTo>
                  <a:cubicBezTo>
                    <a:pt x="2920" y="6438"/>
                    <a:pt x="3243" y="6371"/>
                    <a:pt x="3551" y="6229"/>
                  </a:cubicBezTo>
                  <a:lnTo>
                    <a:pt x="8085" y="4145"/>
                  </a:lnTo>
                  <a:lnTo>
                    <a:pt x="6179" y="0"/>
                  </a:ln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6" name="Google Shape;2524;p58">
              <a:extLst>
                <a:ext uri="{FF2B5EF4-FFF2-40B4-BE49-F238E27FC236}">
                  <a16:creationId xmlns:a16="http://schemas.microsoft.com/office/drawing/2014/main" id="{BD6A6EC5-06D4-4943-A886-B08144E53AF1}"/>
                </a:ext>
              </a:extLst>
            </p:cNvPr>
            <p:cNvSpPr/>
            <p:nvPr/>
          </p:nvSpPr>
          <p:spPr>
            <a:xfrm>
              <a:off x="4625125" y="442700"/>
              <a:ext cx="443675" cy="195575"/>
            </a:xfrm>
            <a:custGeom>
              <a:avLst/>
              <a:gdLst/>
              <a:ahLst/>
              <a:cxnLst/>
              <a:rect l="l" t="t" r="r" b="b"/>
              <a:pathLst>
                <a:path w="17747" h="7823" extrusionOk="0">
                  <a:moveTo>
                    <a:pt x="14308" y="968"/>
                  </a:moveTo>
                  <a:cubicBezTo>
                    <a:pt x="15443" y="968"/>
                    <a:pt x="16430" y="1817"/>
                    <a:pt x="16571" y="2972"/>
                  </a:cubicBezTo>
                  <a:cubicBezTo>
                    <a:pt x="16723" y="4220"/>
                    <a:pt x="15831" y="5360"/>
                    <a:pt x="14582" y="5512"/>
                  </a:cubicBezTo>
                  <a:lnTo>
                    <a:pt x="9630" y="6117"/>
                  </a:lnTo>
                  <a:lnTo>
                    <a:pt x="9077" y="1589"/>
                  </a:lnTo>
                  <a:lnTo>
                    <a:pt x="14030" y="985"/>
                  </a:lnTo>
                  <a:cubicBezTo>
                    <a:pt x="14123" y="973"/>
                    <a:pt x="14216" y="968"/>
                    <a:pt x="14308" y="968"/>
                  </a:cubicBezTo>
                  <a:close/>
                  <a:moveTo>
                    <a:pt x="8117" y="1706"/>
                  </a:moveTo>
                  <a:lnTo>
                    <a:pt x="8670" y="6234"/>
                  </a:lnTo>
                  <a:lnTo>
                    <a:pt x="3717" y="6839"/>
                  </a:lnTo>
                  <a:cubicBezTo>
                    <a:pt x="3624" y="6851"/>
                    <a:pt x="3531" y="6856"/>
                    <a:pt x="3440" y="6856"/>
                  </a:cubicBezTo>
                  <a:cubicBezTo>
                    <a:pt x="2304" y="6856"/>
                    <a:pt x="1318" y="6006"/>
                    <a:pt x="1177" y="4851"/>
                  </a:cubicBezTo>
                  <a:cubicBezTo>
                    <a:pt x="1024" y="3603"/>
                    <a:pt x="1916" y="2463"/>
                    <a:pt x="3165" y="2310"/>
                  </a:cubicBezTo>
                  <a:lnTo>
                    <a:pt x="3165" y="2312"/>
                  </a:lnTo>
                  <a:lnTo>
                    <a:pt x="8117" y="1706"/>
                  </a:lnTo>
                  <a:close/>
                  <a:moveTo>
                    <a:pt x="14309" y="0"/>
                  </a:moveTo>
                  <a:cubicBezTo>
                    <a:pt x="14178" y="0"/>
                    <a:pt x="14046" y="8"/>
                    <a:pt x="13913" y="25"/>
                  </a:cubicBezTo>
                  <a:lnTo>
                    <a:pt x="3047" y="1352"/>
                  </a:lnTo>
                  <a:cubicBezTo>
                    <a:pt x="1270" y="1567"/>
                    <a:pt x="1" y="3191"/>
                    <a:pt x="218" y="4968"/>
                  </a:cubicBezTo>
                  <a:cubicBezTo>
                    <a:pt x="417" y="6612"/>
                    <a:pt x="1822" y="7822"/>
                    <a:pt x="3439" y="7822"/>
                  </a:cubicBezTo>
                  <a:cubicBezTo>
                    <a:pt x="3569" y="7822"/>
                    <a:pt x="3701" y="7815"/>
                    <a:pt x="3834" y="7798"/>
                  </a:cubicBezTo>
                  <a:lnTo>
                    <a:pt x="14700" y="6471"/>
                  </a:lnTo>
                  <a:cubicBezTo>
                    <a:pt x="16477" y="6256"/>
                    <a:pt x="17746" y="4632"/>
                    <a:pt x="17529" y="2855"/>
                  </a:cubicBezTo>
                  <a:cubicBezTo>
                    <a:pt x="17329" y="1210"/>
                    <a:pt x="15925" y="0"/>
                    <a:pt x="1430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7" name="Google Shape;2525;p58">
              <a:extLst>
                <a:ext uri="{FF2B5EF4-FFF2-40B4-BE49-F238E27FC236}">
                  <a16:creationId xmlns:a16="http://schemas.microsoft.com/office/drawing/2014/main" id="{B99CF3EF-709F-49F5-92AE-B7E16C73663A}"/>
                </a:ext>
              </a:extLst>
            </p:cNvPr>
            <p:cNvSpPr/>
            <p:nvPr/>
          </p:nvSpPr>
          <p:spPr>
            <a:xfrm>
              <a:off x="4852050" y="466850"/>
              <a:ext cx="191150" cy="128750"/>
            </a:xfrm>
            <a:custGeom>
              <a:avLst/>
              <a:gdLst/>
              <a:ahLst/>
              <a:cxnLst/>
              <a:rect l="l" t="t" r="r" b="b"/>
              <a:pathLst>
                <a:path w="7646" h="5150" extrusionOk="0">
                  <a:moveTo>
                    <a:pt x="5229" y="1"/>
                  </a:moveTo>
                  <a:cubicBezTo>
                    <a:pt x="5138" y="1"/>
                    <a:pt x="5046" y="6"/>
                    <a:pt x="4953" y="17"/>
                  </a:cubicBezTo>
                  <a:lnTo>
                    <a:pt x="0" y="622"/>
                  </a:lnTo>
                  <a:lnTo>
                    <a:pt x="553" y="5150"/>
                  </a:lnTo>
                  <a:lnTo>
                    <a:pt x="5505" y="4545"/>
                  </a:lnTo>
                  <a:cubicBezTo>
                    <a:pt x="6754" y="4393"/>
                    <a:pt x="7646" y="3254"/>
                    <a:pt x="7494" y="2006"/>
                  </a:cubicBezTo>
                  <a:cubicBezTo>
                    <a:pt x="7353" y="850"/>
                    <a:pt x="6365" y="1"/>
                    <a:pt x="5229"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8" name="Google Shape;2526;p58">
              <a:extLst>
                <a:ext uri="{FF2B5EF4-FFF2-40B4-BE49-F238E27FC236}">
                  <a16:creationId xmlns:a16="http://schemas.microsoft.com/office/drawing/2014/main" id="{D8BD7F23-5D47-4217-9296-AE931569713A}"/>
                </a:ext>
              </a:extLst>
            </p:cNvPr>
            <p:cNvSpPr/>
            <p:nvPr/>
          </p:nvSpPr>
          <p:spPr>
            <a:xfrm>
              <a:off x="4650725" y="485325"/>
              <a:ext cx="191150" cy="128775"/>
            </a:xfrm>
            <a:custGeom>
              <a:avLst/>
              <a:gdLst/>
              <a:ahLst/>
              <a:cxnLst/>
              <a:rect l="l" t="t" r="r" b="b"/>
              <a:pathLst>
                <a:path w="7646" h="5151" extrusionOk="0">
                  <a:moveTo>
                    <a:pt x="7093" y="1"/>
                  </a:moveTo>
                  <a:lnTo>
                    <a:pt x="2141" y="605"/>
                  </a:lnTo>
                  <a:cubicBezTo>
                    <a:pt x="892" y="758"/>
                    <a:pt x="0" y="1898"/>
                    <a:pt x="153" y="3146"/>
                  </a:cubicBezTo>
                  <a:cubicBezTo>
                    <a:pt x="294" y="4300"/>
                    <a:pt x="1280" y="5150"/>
                    <a:pt x="2416" y="5150"/>
                  </a:cubicBezTo>
                  <a:cubicBezTo>
                    <a:pt x="2507" y="5150"/>
                    <a:pt x="2600" y="5145"/>
                    <a:pt x="2693" y="5133"/>
                  </a:cubicBezTo>
                  <a:lnTo>
                    <a:pt x="7646" y="4529"/>
                  </a:lnTo>
                  <a:lnTo>
                    <a:pt x="7093" y="1"/>
                  </a:ln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9" name="Google Shape;2527;p58">
              <a:extLst>
                <a:ext uri="{FF2B5EF4-FFF2-40B4-BE49-F238E27FC236}">
                  <a16:creationId xmlns:a16="http://schemas.microsoft.com/office/drawing/2014/main" id="{4244652C-6310-409C-A3B1-B0749E72A2AE}"/>
                </a:ext>
              </a:extLst>
            </p:cNvPr>
            <p:cNvSpPr/>
            <p:nvPr/>
          </p:nvSpPr>
          <p:spPr>
            <a:xfrm>
              <a:off x="2338700" y="652350"/>
              <a:ext cx="1360675" cy="1240375"/>
            </a:xfrm>
            <a:custGeom>
              <a:avLst/>
              <a:gdLst/>
              <a:ahLst/>
              <a:cxnLst/>
              <a:rect l="l" t="t" r="r" b="b"/>
              <a:pathLst>
                <a:path w="54427" h="49615" extrusionOk="0">
                  <a:moveTo>
                    <a:pt x="25629" y="1"/>
                  </a:moveTo>
                  <a:cubicBezTo>
                    <a:pt x="17242" y="1"/>
                    <a:pt x="9123" y="4134"/>
                    <a:pt x="4895" y="13525"/>
                  </a:cubicBezTo>
                  <a:cubicBezTo>
                    <a:pt x="1874" y="20234"/>
                    <a:pt x="0" y="28002"/>
                    <a:pt x="2538" y="34908"/>
                  </a:cubicBezTo>
                  <a:cubicBezTo>
                    <a:pt x="6063" y="44499"/>
                    <a:pt x="17125" y="49414"/>
                    <a:pt x="27343" y="49607"/>
                  </a:cubicBezTo>
                  <a:cubicBezTo>
                    <a:pt x="27602" y="49612"/>
                    <a:pt x="27862" y="49615"/>
                    <a:pt x="28122" y="49615"/>
                  </a:cubicBezTo>
                  <a:cubicBezTo>
                    <a:pt x="31871" y="49615"/>
                    <a:pt x="35647" y="49088"/>
                    <a:pt x="39107" y="47657"/>
                  </a:cubicBezTo>
                  <a:cubicBezTo>
                    <a:pt x="48598" y="43733"/>
                    <a:pt x="54426" y="32717"/>
                    <a:pt x="52765" y="22582"/>
                  </a:cubicBezTo>
                  <a:cubicBezTo>
                    <a:pt x="50484" y="8667"/>
                    <a:pt x="37775" y="1"/>
                    <a:pt x="25629"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0" name="Google Shape;2528;p58">
              <a:extLst>
                <a:ext uri="{FF2B5EF4-FFF2-40B4-BE49-F238E27FC236}">
                  <a16:creationId xmlns:a16="http://schemas.microsoft.com/office/drawing/2014/main" id="{C287D528-4E5B-4DB6-9C9D-08768F6E0542}"/>
                </a:ext>
              </a:extLst>
            </p:cNvPr>
            <p:cNvSpPr/>
            <p:nvPr/>
          </p:nvSpPr>
          <p:spPr>
            <a:xfrm>
              <a:off x="2334650" y="639225"/>
              <a:ext cx="1378650" cy="1266400"/>
            </a:xfrm>
            <a:custGeom>
              <a:avLst/>
              <a:gdLst/>
              <a:ahLst/>
              <a:cxnLst/>
              <a:rect l="l" t="t" r="r" b="b"/>
              <a:pathLst>
                <a:path w="55146" h="50656" extrusionOk="0">
                  <a:moveTo>
                    <a:pt x="25683" y="1031"/>
                  </a:moveTo>
                  <a:cubicBezTo>
                    <a:pt x="26840" y="1033"/>
                    <a:pt x="27995" y="1110"/>
                    <a:pt x="29142" y="1261"/>
                  </a:cubicBezTo>
                  <a:cubicBezTo>
                    <a:pt x="38830" y="2531"/>
                    <a:pt x="50246" y="9935"/>
                    <a:pt x="52419" y="23189"/>
                  </a:cubicBezTo>
                  <a:cubicBezTo>
                    <a:pt x="54054" y="33167"/>
                    <a:pt x="48192" y="43936"/>
                    <a:pt x="39072" y="47706"/>
                  </a:cubicBezTo>
                  <a:cubicBezTo>
                    <a:pt x="35990" y="48981"/>
                    <a:pt x="32349" y="49625"/>
                    <a:pt x="28263" y="49625"/>
                  </a:cubicBezTo>
                  <a:cubicBezTo>
                    <a:pt x="28015" y="49625"/>
                    <a:pt x="27765" y="49623"/>
                    <a:pt x="27514" y="49618"/>
                  </a:cubicBezTo>
                  <a:cubicBezTo>
                    <a:pt x="17964" y="49437"/>
                    <a:pt x="6738" y="44926"/>
                    <a:pt x="3183" y="35255"/>
                  </a:cubicBezTo>
                  <a:cubicBezTo>
                    <a:pt x="1063" y="29486"/>
                    <a:pt x="1851" y="22424"/>
                    <a:pt x="5527" y="14262"/>
                  </a:cubicBezTo>
                  <a:cubicBezTo>
                    <a:pt x="9332" y="5811"/>
                    <a:pt x="16720" y="1031"/>
                    <a:pt x="25683" y="1031"/>
                  </a:cubicBezTo>
                  <a:close/>
                  <a:moveTo>
                    <a:pt x="25660" y="0"/>
                  </a:moveTo>
                  <a:cubicBezTo>
                    <a:pt x="16292" y="0"/>
                    <a:pt x="8567" y="4999"/>
                    <a:pt x="4587" y="13839"/>
                  </a:cubicBezTo>
                  <a:cubicBezTo>
                    <a:pt x="798" y="22255"/>
                    <a:pt x="1" y="29579"/>
                    <a:pt x="2216" y="35611"/>
                  </a:cubicBezTo>
                  <a:cubicBezTo>
                    <a:pt x="5939" y="45737"/>
                    <a:pt x="17594" y="50460"/>
                    <a:pt x="27494" y="50648"/>
                  </a:cubicBezTo>
                  <a:cubicBezTo>
                    <a:pt x="27753" y="50653"/>
                    <a:pt x="28010" y="50655"/>
                    <a:pt x="28265" y="50655"/>
                  </a:cubicBezTo>
                  <a:cubicBezTo>
                    <a:pt x="32494" y="50655"/>
                    <a:pt x="36259" y="49984"/>
                    <a:pt x="39467" y="48658"/>
                  </a:cubicBezTo>
                  <a:cubicBezTo>
                    <a:pt x="49009" y="44714"/>
                    <a:pt x="55146" y="33453"/>
                    <a:pt x="53436" y="23023"/>
                  </a:cubicBezTo>
                  <a:cubicBezTo>
                    <a:pt x="51501" y="11220"/>
                    <a:pt x="41567" y="1850"/>
                    <a:pt x="29277" y="241"/>
                  </a:cubicBezTo>
                  <a:cubicBezTo>
                    <a:pt x="28048" y="80"/>
                    <a:pt x="26841" y="0"/>
                    <a:pt x="2566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1" name="Google Shape;2529;p58">
              <a:extLst>
                <a:ext uri="{FF2B5EF4-FFF2-40B4-BE49-F238E27FC236}">
                  <a16:creationId xmlns:a16="http://schemas.microsoft.com/office/drawing/2014/main" id="{C4D095AE-F120-44CD-9255-9BB21CA0E252}"/>
                </a:ext>
              </a:extLst>
            </p:cNvPr>
            <p:cNvSpPr/>
            <p:nvPr/>
          </p:nvSpPr>
          <p:spPr>
            <a:xfrm>
              <a:off x="2599125" y="1087850"/>
              <a:ext cx="794325" cy="551700"/>
            </a:xfrm>
            <a:custGeom>
              <a:avLst/>
              <a:gdLst/>
              <a:ahLst/>
              <a:cxnLst/>
              <a:rect l="l" t="t" r="r" b="b"/>
              <a:pathLst>
                <a:path w="31773" h="22068" extrusionOk="0">
                  <a:moveTo>
                    <a:pt x="8716" y="1"/>
                  </a:moveTo>
                  <a:cubicBezTo>
                    <a:pt x="6453" y="1"/>
                    <a:pt x="4447" y="1177"/>
                    <a:pt x="3134" y="3392"/>
                  </a:cubicBezTo>
                  <a:cubicBezTo>
                    <a:pt x="0" y="8679"/>
                    <a:pt x="4257" y="13842"/>
                    <a:pt x="8854" y="16657"/>
                  </a:cubicBezTo>
                  <a:cubicBezTo>
                    <a:pt x="11833" y="18482"/>
                    <a:pt x="14122" y="20009"/>
                    <a:pt x="16506" y="21764"/>
                  </a:cubicBezTo>
                  <a:cubicBezTo>
                    <a:pt x="16707" y="21913"/>
                    <a:pt x="16926" y="22068"/>
                    <a:pt x="17108" y="22068"/>
                  </a:cubicBezTo>
                  <a:cubicBezTo>
                    <a:pt x="17116" y="22068"/>
                    <a:pt x="17123" y="22067"/>
                    <a:pt x="17131" y="22067"/>
                  </a:cubicBezTo>
                  <a:cubicBezTo>
                    <a:pt x="17312" y="22049"/>
                    <a:pt x="17522" y="21839"/>
                    <a:pt x="17725" y="21637"/>
                  </a:cubicBezTo>
                  <a:cubicBezTo>
                    <a:pt x="19350" y="20019"/>
                    <a:pt x="21382" y="19020"/>
                    <a:pt x="23347" y="18056"/>
                  </a:cubicBezTo>
                  <a:cubicBezTo>
                    <a:pt x="25055" y="17217"/>
                    <a:pt x="26820" y="16350"/>
                    <a:pt x="28235" y="15110"/>
                  </a:cubicBezTo>
                  <a:cubicBezTo>
                    <a:pt x="30529" y="13100"/>
                    <a:pt x="31772" y="10114"/>
                    <a:pt x="31479" y="7317"/>
                  </a:cubicBezTo>
                  <a:cubicBezTo>
                    <a:pt x="31169" y="4345"/>
                    <a:pt x="29067" y="1735"/>
                    <a:pt x="26368" y="969"/>
                  </a:cubicBezTo>
                  <a:cubicBezTo>
                    <a:pt x="25757" y="796"/>
                    <a:pt x="25150" y="717"/>
                    <a:pt x="24553" y="717"/>
                  </a:cubicBezTo>
                  <a:cubicBezTo>
                    <a:pt x="21694" y="717"/>
                    <a:pt x="19077" y="2518"/>
                    <a:pt x="17534" y="4313"/>
                  </a:cubicBezTo>
                  <a:lnTo>
                    <a:pt x="17162" y="4745"/>
                  </a:lnTo>
                  <a:lnTo>
                    <a:pt x="16770" y="4333"/>
                  </a:lnTo>
                  <a:cubicBezTo>
                    <a:pt x="15427" y="2921"/>
                    <a:pt x="14140" y="1795"/>
                    <a:pt x="12229" y="885"/>
                  </a:cubicBezTo>
                  <a:cubicBezTo>
                    <a:pt x="12094" y="821"/>
                    <a:pt x="11957" y="758"/>
                    <a:pt x="11817" y="697"/>
                  </a:cubicBezTo>
                  <a:cubicBezTo>
                    <a:pt x="10758" y="229"/>
                    <a:pt x="9711" y="1"/>
                    <a:pt x="8716"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2" name="Google Shape;2530;p58">
              <a:extLst>
                <a:ext uri="{FF2B5EF4-FFF2-40B4-BE49-F238E27FC236}">
                  <a16:creationId xmlns:a16="http://schemas.microsoft.com/office/drawing/2014/main" id="{40A64ABF-D24E-4838-9724-604A541502CF}"/>
                </a:ext>
              </a:extLst>
            </p:cNvPr>
            <p:cNvSpPr/>
            <p:nvPr/>
          </p:nvSpPr>
          <p:spPr>
            <a:xfrm>
              <a:off x="2567450" y="1062300"/>
              <a:ext cx="852475" cy="602950"/>
            </a:xfrm>
            <a:custGeom>
              <a:avLst/>
              <a:gdLst/>
              <a:ahLst/>
              <a:cxnLst/>
              <a:rect l="l" t="t" r="r" b="b"/>
              <a:pathLst>
                <a:path w="34099" h="24118" extrusionOk="0">
                  <a:moveTo>
                    <a:pt x="9984" y="1023"/>
                  </a:moveTo>
                  <a:cubicBezTo>
                    <a:pt x="10978" y="1023"/>
                    <a:pt x="12026" y="1251"/>
                    <a:pt x="13084" y="1719"/>
                  </a:cubicBezTo>
                  <a:cubicBezTo>
                    <a:pt x="13225" y="1780"/>
                    <a:pt x="13362" y="1843"/>
                    <a:pt x="13496" y="1907"/>
                  </a:cubicBezTo>
                  <a:lnTo>
                    <a:pt x="13497" y="1907"/>
                  </a:lnTo>
                  <a:cubicBezTo>
                    <a:pt x="15408" y="2817"/>
                    <a:pt x="16694" y="3942"/>
                    <a:pt x="18038" y="5355"/>
                  </a:cubicBezTo>
                  <a:lnTo>
                    <a:pt x="18430" y="5767"/>
                  </a:lnTo>
                  <a:lnTo>
                    <a:pt x="18801" y="5335"/>
                  </a:lnTo>
                  <a:cubicBezTo>
                    <a:pt x="20345" y="3540"/>
                    <a:pt x="22962" y="1739"/>
                    <a:pt x="25822" y="1739"/>
                  </a:cubicBezTo>
                  <a:cubicBezTo>
                    <a:pt x="26418" y="1739"/>
                    <a:pt x="27026" y="1818"/>
                    <a:pt x="27636" y="1991"/>
                  </a:cubicBezTo>
                  <a:cubicBezTo>
                    <a:pt x="30334" y="2756"/>
                    <a:pt x="32436" y="5367"/>
                    <a:pt x="32746" y="8339"/>
                  </a:cubicBezTo>
                  <a:cubicBezTo>
                    <a:pt x="32791" y="8764"/>
                    <a:pt x="32789" y="9194"/>
                    <a:pt x="32764" y="9623"/>
                  </a:cubicBezTo>
                  <a:cubicBezTo>
                    <a:pt x="32301" y="9575"/>
                    <a:pt x="31834" y="9551"/>
                    <a:pt x="31367" y="9551"/>
                  </a:cubicBezTo>
                  <a:cubicBezTo>
                    <a:pt x="30065" y="9551"/>
                    <a:pt x="28759" y="9738"/>
                    <a:pt x="27519" y="10117"/>
                  </a:cubicBezTo>
                  <a:cubicBezTo>
                    <a:pt x="27362" y="10164"/>
                    <a:pt x="27238" y="10283"/>
                    <a:pt x="27184" y="10438"/>
                  </a:cubicBezTo>
                  <a:lnTo>
                    <a:pt x="25280" y="15812"/>
                  </a:lnTo>
                  <a:cubicBezTo>
                    <a:pt x="25229" y="15688"/>
                    <a:pt x="25186" y="15560"/>
                    <a:pt x="25149" y="15430"/>
                  </a:cubicBezTo>
                  <a:cubicBezTo>
                    <a:pt x="24853" y="14414"/>
                    <a:pt x="24683" y="13323"/>
                    <a:pt x="24519" y="12269"/>
                  </a:cubicBezTo>
                  <a:cubicBezTo>
                    <a:pt x="24256" y="10573"/>
                    <a:pt x="23984" y="8817"/>
                    <a:pt x="23175" y="7233"/>
                  </a:cubicBezTo>
                  <a:cubicBezTo>
                    <a:pt x="23083" y="7052"/>
                    <a:pt x="22901" y="6953"/>
                    <a:pt x="22717" y="6953"/>
                  </a:cubicBezTo>
                  <a:cubicBezTo>
                    <a:pt x="22599" y="6953"/>
                    <a:pt x="22480" y="6993"/>
                    <a:pt x="22382" y="7077"/>
                  </a:cubicBezTo>
                  <a:cubicBezTo>
                    <a:pt x="21412" y="7911"/>
                    <a:pt x="20650" y="8961"/>
                    <a:pt x="20161" y="10142"/>
                  </a:cubicBezTo>
                  <a:cubicBezTo>
                    <a:pt x="17831" y="9806"/>
                    <a:pt x="15480" y="9638"/>
                    <a:pt x="13126" y="9638"/>
                  </a:cubicBezTo>
                  <a:cubicBezTo>
                    <a:pt x="12960" y="9638"/>
                    <a:pt x="12795" y="9639"/>
                    <a:pt x="12629" y="9640"/>
                  </a:cubicBezTo>
                  <a:cubicBezTo>
                    <a:pt x="12383" y="9642"/>
                    <a:pt x="12173" y="9818"/>
                    <a:pt x="12127" y="10060"/>
                  </a:cubicBezTo>
                  <a:lnTo>
                    <a:pt x="11194" y="14999"/>
                  </a:lnTo>
                  <a:cubicBezTo>
                    <a:pt x="10745" y="13816"/>
                    <a:pt x="10427" y="12568"/>
                    <a:pt x="10118" y="11353"/>
                  </a:cubicBezTo>
                  <a:lnTo>
                    <a:pt x="8988" y="6923"/>
                  </a:lnTo>
                  <a:cubicBezTo>
                    <a:pt x="8936" y="6715"/>
                    <a:pt x="8761" y="6563"/>
                    <a:pt x="8548" y="6539"/>
                  </a:cubicBezTo>
                  <a:cubicBezTo>
                    <a:pt x="8529" y="6536"/>
                    <a:pt x="8509" y="6535"/>
                    <a:pt x="8489" y="6535"/>
                  </a:cubicBezTo>
                  <a:cubicBezTo>
                    <a:pt x="8299" y="6535"/>
                    <a:pt x="8122" y="6640"/>
                    <a:pt x="8033" y="6813"/>
                  </a:cubicBezTo>
                  <a:lnTo>
                    <a:pt x="6464" y="9843"/>
                  </a:lnTo>
                  <a:cubicBezTo>
                    <a:pt x="6425" y="9918"/>
                    <a:pt x="6323" y="10118"/>
                    <a:pt x="6261" y="10144"/>
                  </a:cubicBezTo>
                  <a:cubicBezTo>
                    <a:pt x="6246" y="10150"/>
                    <a:pt x="6219" y="10152"/>
                    <a:pt x="6188" y="10152"/>
                  </a:cubicBezTo>
                  <a:cubicBezTo>
                    <a:pt x="6127" y="10152"/>
                    <a:pt x="6047" y="10144"/>
                    <a:pt x="5995" y="10140"/>
                  </a:cubicBezTo>
                  <a:lnTo>
                    <a:pt x="3543" y="9885"/>
                  </a:lnTo>
                  <a:cubicBezTo>
                    <a:pt x="3112" y="8142"/>
                    <a:pt x="3292" y="6286"/>
                    <a:pt x="4401" y="4414"/>
                  </a:cubicBezTo>
                  <a:cubicBezTo>
                    <a:pt x="5714" y="2199"/>
                    <a:pt x="7719" y="1023"/>
                    <a:pt x="9984" y="1023"/>
                  </a:cubicBezTo>
                  <a:close/>
                  <a:moveTo>
                    <a:pt x="22547" y="8337"/>
                  </a:moveTo>
                  <a:cubicBezTo>
                    <a:pt x="23062" y="9604"/>
                    <a:pt x="23277" y="10982"/>
                    <a:pt x="23500" y="12428"/>
                  </a:cubicBezTo>
                  <a:cubicBezTo>
                    <a:pt x="23669" y="13515"/>
                    <a:pt x="23844" y="14639"/>
                    <a:pt x="24159" y="15720"/>
                  </a:cubicBezTo>
                  <a:cubicBezTo>
                    <a:pt x="24322" y="16278"/>
                    <a:pt x="24592" y="16962"/>
                    <a:pt x="25237" y="17284"/>
                  </a:cubicBezTo>
                  <a:cubicBezTo>
                    <a:pt x="25308" y="17319"/>
                    <a:pt x="25387" y="17338"/>
                    <a:pt x="25467" y="17338"/>
                  </a:cubicBezTo>
                  <a:cubicBezTo>
                    <a:pt x="25686" y="17338"/>
                    <a:pt x="25880" y="17200"/>
                    <a:pt x="25952" y="16995"/>
                  </a:cubicBezTo>
                  <a:lnTo>
                    <a:pt x="28066" y="11029"/>
                  </a:lnTo>
                  <a:cubicBezTo>
                    <a:pt x="29136" y="10729"/>
                    <a:pt x="30252" y="10580"/>
                    <a:pt x="31368" y="10580"/>
                  </a:cubicBezTo>
                  <a:cubicBezTo>
                    <a:pt x="31794" y="10580"/>
                    <a:pt x="32220" y="10602"/>
                    <a:pt x="32644" y="10645"/>
                  </a:cubicBezTo>
                  <a:cubicBezTo>
                    <a:pt x="32273" y="12691"/>
                    <a:pt x="31171" y="14671"/>
                    <a:pt x="29503" y="16132"/>
                  </a:cubicBezTo>
                  <a:cubicBezTo>
                    <a:pt x="28087" y="17372"/>
                    <a:pt x="26322" y="18239"/>
                    <a:pt x="24615" y="19078"/>
                  </a:cubicBezTo>
                  <a:cubicBezTo>
                    <a:pt x="22650" y="20042"/>
                    <a:pt x="20618" y="21041"/>
                    <a:pt x="18992" y="22659"/>
                  </a:cubicBezTo>
                  <a:cubicBezTo>
                    <a:pt x="18790" y="22861"/>
                    <a:pt x="18580" y="23071"/>
                    <a:pt x="18399" y="23089"/>
                  </a:cubicBezTo>
                  <a:cubicBezTo>
                    <a:pt x="18391" y="23089"/>
                    <a:pt x="18384" y="23090"/>
                    <a:pt x="18376" y="23090"/>
                  </a:cubicBezTo>
                  <a:cubicBezTo>
                    <a:pt x="18193" y="23090"/>
                    <a:pt x="17974" y="22935"/>
                    <a:pt x="17773" y="22786"/>
                  </a:cubicBezTo>
                  <a:cubicBezTo>
                    <a:pt x="15390" y="21031"/>
                    <a:pt x="13102" y="19504"/>
                    <a:pt x="10122" y="17679"/>
                  </a:cubicBezTo>
                  <a:cubicBezTo>
                    <a:pt x="7491" y="16068"/>
                    <a:pt x="4975" y="13688"/>
                    <a:pt x="3888" y="10957"/>
                  </a:cubicBezTo>
                  <a:lnTo>
                    <a:pt x="3888" y="10957"/>
                  </a:lnTo>
                  <a:lnTo>
                    <a:pt x="5888" y="11164"/>
                  </a:lnTo>
                  <a:cubicBezTo>
                    <a:pt x="5969" y="11173"/>
                    <a:pt x="6069" y="11183"/>
                    <a:pt x="6178" y="11183"/>
                  </a:cubicBezTo>
                  <a:cubicBezTo>
                    <a:pt x="6328" y="11183"/>
                    <a:pt x="6497" y="11163"/>
                    <a:pt x="6665" y="11092"/>
                  </a:cubicBezTo>
                  <a:cubicBezTo>
                    <a:pt x="7067" y="10920"/>
                    <a:pt x="7263" y="10543"/>
                    <a:pt x="7380" y="10318"/>
                  </a:cubicBezTo>
                  <a:lnTo>
                    <a:pt x="8323" y="8490"/>
                  </a:lnTo>
                  <a:lnTo>
                    <a:pt x="9118" y="11606"/>
                  </a:lnTo>
                  <a:cubicBezTo>
                    <a:pt x="9528" y="13213"/>
                    <a:pt x="9950" y="14873"/>
                    <a:pt x="10674" y="16419"/>
                  </a:cubicBezTo>
                  <a:cubicBezTo>
                    <a:pt x="10760" y="16604"/>
                    <a:pt x="10945" y="16716"/>
                    <a:pt x="11141" y="16716"/>
                  </a:cubicBezTo>
                  <a:cubicBezTo>
                    <a:pt x="11190" y="16716"/>
                    <a:pt x="11240" y="16709"/>
                    <a:pt x="11289" y="16694"/>
                  </a:cubicBezTo>
                  <a:cubicBezTo>
                    <a:pt x="11960" y="16492"/>
                    <a:pt x="12101" y="15743"/>
                    <a:pt x="12154" y="15462"/>
                  </a:cubicBezTo>
                  <a:lnTo>
                    <a:pt x="13059" y="10668"/>
                  </a:lnTo>
                  <a:cubicBezTo>
                    <a:pt x="15516" y="10686"/>
                    <a:pt x="17987" y="10852"/>
                    <a:pt x="20415" y="11222"/>
                  </a:cubicBezTo>
                  <a:cubicBezTo>
                    <a:pt x="20441" y="11226"/>
                    <a:pt x="20468" y="11228"/>
                    <a:pt x="20494" y="11228"/>
                  </a:cubicBezTo>
                  <a:cubicBezTo>
                    <a:pt x="20708" y="11228"/>
                    <a:pt x="20904" y="11093"/>
                    <a:pt x="20978" y="10885"/>
                  </a:cubicBezTo>
                  <a:cubicBezTo>
                    <a:pt x="21315" y="9934"/>
                    <a:pt x="21849" y="9066"/>
                    <a:pt x="22547" y="8337"/>
                  </a:cubicBezTo>
                  <a:close/>
                  <a:moveTo>
                    <a:pt x="10002" y="1"/>
                  </a:moveTo>
                  <a:cubicBezTo>
                    <a:pt x="7378" y="1"/>
                    <a:pt x="5015" y="1359"/>
                    <a:pt x="3515" y="3888"/>
                  </a:cubicBezTo>
                  <a:cubicBezTo>
                    <a:pt x="0" y="9819"/>
                    <a:pt x="4587" y="15497"/>
                    <a:pt x="9585" y="18557"/>
                  </a:cubicBezTo>
                  <a:cubicBezTo>
                    <a:pt x="12537" y="20366"/>
                    <a:pt x="14804" y="21878"/>
                    <a:pt x="17162" y="23615"/>
                  </a:cubicBezTo>
                  <a:cubicBezTo>
                    <a:pt x="17406" y="23795"/>
                    <a:pt x="17845" y="24118"/>
                    <a:pt x="18375" y="24118"/>
                  </a:cubicBezTo>
                  <a:cubicBezTo>
                    <a:pt x="18414" y="24118"/>
                    <a:pt x="18454" y="24117"/>
                    <a:pt x="18496" y="24112"/>
                  </a:cubicBezTo>
                  <a:cubicBezTo>
                    <a:pt x="19046" y="24061"/>
                    <a:pt x="19420" y="23688"/>
                    <a:pt x="19749" y="23358"/>
                  </a:cubicBezTo>
                  <a:cubicBezTo>
                    <a:pt x="21224" y="21889"/>
                    <a:pt x="23092" y="20972"/>
                    <a:pt x="25068" y="20001"/>
                  </a:cubicBezTo>
                  <a:cubicBezTo>
                    <a:pt x="26836" y="19134"/>
                    <a:pt x="28664" y="18237"/>
                    <a:pt x="30181" y="16907"/>
                  </a:cubicBezTo>
                  <a:cubicBezTo>
                    <a:pt x="32723" y="14680"/>
                    <a:pt x="34099" y="11357"/>
                    <a:pt x="33771" y="8231"/>
                  </a:cubicBezTo>
                  <a:cubicBezTo>
                    <a:pt x="33418" y="4852"/>
                    <a:pt x="31011" y="1878"/>
                    <a:pt x="27917" y="1000"/>
                  </a:cubicBezTo>
                  <a:cubicBezTo>
                    <a:pt x="27213" y="800"/>
                    <a:pt x="26514" y="710"/>
                    <a:pt x="25828" y="710"/>
                  </a:cubicBezTo>
                  <a:cubicBezTo>
                    <a:pt x="22848" y="710"/>
                    <a:pt x="20133" y="2417"/>
                    <a:pt x="18398" y="4246"/>
                  </a:cubicBezTo>
                  <a:cubicBezTo>
                    <a:pt x="17108" y="2936"/>
                    <a:pt x="15807" y="1866"/>
                    <a:pt x="13939" y="978"/>
                  </a:cubicBezTo>
                  <a:cubicBezTo>
                    <a:pt x="13797" y="910"/>
                    <a:pt x="13651" y="842"/>
                    <a:pt x="13501" y="776"/>
                  </a:cubicBezTo>
                  <a:cubicBezTo>
                    <a:pt x="12318" y="254"/>
                    <a:pt x="11136" y="1"/>
                    <a:pt x="1000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3" name="Google Shape;2531;p58">
              <a:extLst>
                <a:ext uri="{FF2B5EF4-FFF2-40B4-BE49-F238E27FC236}">
                  <a16:creationId xmlns:a16="http://schemas.microsoft.com/office/drawing/2014/main" id="{01CFD8B0-5052-41EC-A5A7-C28675030E7C}"/>
                </a:ext>
              </a:extLst>
            </p:cNvPr>
            <p:cNvSpPr/>
            <p:nvPr/>
          </p:nvSpPr>
          <p:spPr>
            <a:xfrm>
              <a:off x="4567025" y="2423575"/>
              <a:ext cx="15675" cy="11150"/>
            </a:xfrm>
            <a:custGeom>
              <a:avLst/>
              <a:gdLst/>
              <a:ahLst/>
              <a:cxnLst/>
              <a:rect l="l" t="t" r="r" b="b"/>
              <a:pathLst>
                <a:path w="627" h="446" extrusionOk="0">
                  <a:moveTo>
                    <a:pt x="1" y="0"/>
                  </a:moveTo>
                  <a:cubicBezTo>
                    <a:pt x="102" y="148"/>
                    <a:pt x="205" y="297"/>
                    <a:pt x="307" y="446"/>
                  </a:cubicBezTo>
                  <a:cubicBezTo>
                    <a:pt x="414" y="315"/>
                    <a:pt x="517" y="184"/>
                    <a:pt x="626" y="56"/>
                  </a:cubicBezTo>
                  <a:cubicBezTo>
                    <a:pt x="423" y="35"/>
                    <a:pt x="216" y="16"/>
                    <a:pt x="1" y="0"/>
                  </a:cubicBezTo>
                  <a:close/>
                </a:path>
              </a:pathLst>
            </a:custGeom>
            <a:solidFill>
              <a:srgbClr val="171B1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4" name="Google Shape;2532;p58">
              <a:extLst>
                <a:ext uri="{FF2B5EF4-FFF2-40B4-BE49-F238E27FC236}">
                  <a16:creationId xmlns:a16="http://schemas.microsoft.com/office/drawing/2014/main" id="{CFD3ED9F-EECF-4A66-B9D9-3BB918D11B8A}"/>
                </a:ext>
              </a:extLst>
            </p:cNvPr>
            <p:cNvSpPr/>
            <p:nvPr/>
          </p:nvSpPr>
          <p:spPr>
            <a:xfrm>
              <a:off x="4586800" y="1774400"/>
              <a:ext cx="830850" cy="1094275"/>
            </a:xfrm>
            <a:custGeom>
              <a:avLst/>
              <a:gdLst/>
              <a:ahLst/>
              <a:cxnLst/>
              <a:rect l="l" t="t" r="r" b="b"/>
              <a:pathLst>
                <a:path w="33234" h="43771" extrusionOk="0">
                  <a:moveTo>
                    <a:pt x="2601" y="0"/>
                  </a:moveTo>
                  <a:lnTo>
                    <a:pt x="2601" y="0"/>
                  </a:lnTo>
                  <a:cubicBezTo>
                    <a:pt x="3083" y="415"/>
                    <a:pt x="3359" y="1016"/>
                    <a:pt x="3516" y="1690"/>
                  </a:cubicBezTo>
                  <a:cubicBezTo>
                    <a:pt x="7316" y="2234"/>
                    <a:pt x="10706" y="3666"/>
                    <a:pt x="13749" y="6029"/>
                  </a:cubicBezTo>
                  <a:cubicBezTo>
                    <a:pt x="13833" y="6094"/>
                    <a:pt x="13755" y="6220"/>
                    <a:pt x="13666" y="6220"/>
                  </a:cubicBezTo>
                  <a:cubicBezTo>
                    <a:pt x="13649" y="6220"/>
                    <a:pt x="13631" y="6215"/>
                    <a:pt x="13614" y="6204"/>
                  </a:cubicBezTo>
                  <a:cubicBezTo>
                    <a:pt x="10602" y="4222"/>
                    <a:pt x="7244" y="3038"/>
                    <a:pt x="3667" y="2670"/>
                  </a:cubicBezTo>
                  <a:lnTo>
                    <a:pt x="3667" y="2670"/>
                  </a:lnTo>
                  <a:cubicBezTo>
                    <a:pt x="3699" y="3021"/>
                    <a:pt x="3712" y="3375"/>
                    <a:pt x="3716" y="3723"/>
                  </a:cubicBezTo>
                  <a:cubicBezTo>
                    <a:pt x="3775" y="3727"/>
                    <a:pt x="3832" y="3742"/>
                    <a:pt x="3885" y="3768"/>
                  </a:cubicBezTo>
                  <a:cubicBezTo>
                    <a:pt x="14257" y="8857"/>
                    <a:pt x="22473" y="17414"/>
                    <a:pt x="26676" y="28215"/>
                  </a:cubicBezTo>
                  <a:cubicBezTo>
                    <a:pt x="26683" y="28235"/>
                    <a:pt x="26665" y="28250"/>
                    <a:pt x="26647" y="28250"/>
                  </a:cubicBezTo>
                  <a:cubicBezTo>
                    <a:pt x="26638" y="28250"/>
                    <a:pt x="26630" y="28246"/>
                    <a:pt x="26625" y="28237"/>
                  </a:cubicBezTo>
                  <a:cubicBezTo>
                    <a:pt x="21752" y="18092"/>
                    <a:pt x="13815" y="9710"/>
                    <a:pt x="3708" y="4707"/>
                  </a:cubicBezTo>
                  <a:cubicBezTo>
                    <a:pt x="3685" y="5635"/>
                    <a:pt x="3599" y="6564"/>
                    <a:pt x="3387" y="7435"/>
                  </a:cubicBezTo>
                  <a:cubicBezTo>
                    <a:pt x="3419" y="7451"/>
                    <a:pt x="3453" y="7462"/>
                    <a:pt x="3484" y="7490"/>
                  </a:cubicBezTo>
                  <a:cubicBezTo>
                    <a:pt x="10165" y="13286"/>
                    <a:pt x="17996" y="17822"/>
                    <a:pt x="22982" y="25327"/>
                  </a:cubicBezTo>
                  <a:cubicBezTo>
                    <a:pt x="23008" y="25366"/>
                    <a:pt x="22968" y="25412"/>
                    <a:pt x="22929" y="25412"/>
                  </a:cubicBezTo>
                  <a:cubicBezTo>
                    <a:pt x="22917" y="25412"/>
                    <a:pt x="22904" y="25406"/>
                    <a:pt x="22894" y="25394"/>
                  </a:cubicBezTo>
                  <a:cubicBezTo>
                    <a:pt x="17493" y="18434"/>
                    <a:pt x="9733" y="13983"/>
                    <a:pt x="3109" y="8334"/>
                  </a:cubicBezTo>
                  <a:cubicBezTo>
                    <a:pt x="3006" y="8602"/>
                    <a:pt x="2885" y="8864"/>
                    <a:pt x="2747" y="9117"/>
                  </a:cubicBezTo>
                  <a:cubicBezTo>
                    <a:pt x="4022" y="12664"/>
                    <a:pt x="6651" y="14891"/>
                    <a:pt x="9466" y="17245"/>
                  </a:cubicBezTo>
                  <a:cubicBezTo>
                    <a:pt x="12323" y="19634"/>
                    <a:pt x="15203" y="21991"/>
                    <a:pt x="17981" y="24471"/>
                  </a:cubicBezTo>
                  <a:cubicBezTo>
                    <a:pt x="18010" y="24497"/>
                    <a:pt x="17983" y="24544"/>
                    <a:pt x="17951" y="24544"/>
                  </a:cubicBezTo>
                  <a:cubicBezTo>
                    <a:pt x="17944" y="24544"/>
                    <a:pt x="17937" y="24542"/>
                    <a:pt x="17930" y="24536"/>
                  </a:cubicBezTo>
                  <a:cubicBezTo>
                    <a:pt x="14495" y="22005"/>
                    <a:pt x="11154" y="19339"/>
                    <a:pt x="7824" y="16672"/>
                  </a:cubicBezTo>
                  <a:cubicBezTo>
                    <a:pt x="5507" y="14814"/>
                    <a:pt x="3176" y="12796"/>
                    <a:pt x="2177" y="9961"/>
                  </a:cubicBezTo>
                  <a:cubicBezTo>
                    <a:pt x="1735" y="10491"/>
                    <a:pt x="1175" y="10947"/>
                    <a:pt x="458" y="11294"/>
                  </a:cubicBezTo>
                  <a:cubicBezTo>
                    <a:pt x="388" y="11329"/>
                    <a:pt x="319" y="11344"/>
                    <a:pt x="253" y="11344"/>
                  </a:cubicBezTo>
                  <a:cubicBezTo>
                    <a:pt x="161" y="11344"/>
                    <a:pt x="75" y="11315"/>
                    <a:pt x="0" y="11269"/>
                  </a:cubicBezTo>
                  <a:lnTo>
                    <a:pt x="0" y="11269"/>
                  </a:lnTo>
                  <a:cubicBezTo>
                    <a:pt x="4249" y="20221"/>
                    <a:pt x="11904" y="26274"/>
                    <a:pt x="20172" y="31363"/>
                  </a:cubicBezTo>
                  <a:cubicBezTo>
                    <a:pt x="24824" y="34226"/>
                    <a:pt x="31384" y="38208"/>
                    <a:pt x="33043" y="43771"/>
                  </a:cubicBezTo>
                  <a:cubicBezTo>
                    <a:pt x="33233" y="35026"/>
                    <a:pt x="31380" y="26515"/>
                    <a:pt x="27005" y="18737"/>
                  </a:cubicBezTo>
                  <a:cubicBezTo>
                    <a:pt x="22009" y="9857"/>
                    <a:pt x="13276" y="878"/>
                    <a:pt x="2601"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5" name="Google Shape;2533;p58">
              <a:extLst>
                <a:ext uri="{FF2B5EF4-FFF2-40B4-BE49-F238E27FC236}">
                  <a16:creationId xmlns:a16="http://schemas.microsoft.com/office/drawing/2014/main" id="{AA547668-49DD-4E62-ACF2-9E48D532804E}"/>
                </a:ext>
              </a:extLst>
            </p:cNvPr>
            <p:cNvSpPr/>
            <p:nvPr/>
          </p:nvSpPr>
          <p:spPr>
            <a:xfrm>
              <a:off x="4592325" y="1772900"/>
              <a:ext cx="73250" cy="260100"/>
            </a:xfrm>
            <a:custGeom>
              <a:avLst/>
              <a:gdLst/>
              <a:ahLst/>
              <a:cxnLst/>
              <a:rect l="l" t="t" r="r" b="b"/>
              <a:pathLst>
                <a:path w="2930" h="10404" extrusionOk="0">
                  <a:moveTo>
                    <a:pt x="1356" y="0"/>
                  </a:moveTo>
                  <a:cubicBezTo>
                    <a:pt x="1252" y="3445"/>
                    <a:pt x="954" y="7060"/>
                    <a:pt x="1" y="10404"/>
                  </a:cubicBezTo>
                  <a:cubicBezTo>
                    <a:pt x="1657" y="9527"/>
                    <a:pt x="2318" y="7948"/>
                    <a:pt x="2595" y="6138"/>
                  </a:cubicBezTo>
                  <a:cubicBezTo>
                    <a:pt x="2732" y="5238"/>
                    <a:pt x="2929" y="3838"/>
                    <a:pt x="2790" y="2561"/>
                  </a:cubicBezTo>
                  <a:cubicBezTo>
                    <a:pt x="2598" y="2392"/>
                    <a:pt x="2565" y="2097"/>
                    <a:pt x="2680" y="1898"/>
                  </a:cubicBezTo>
                  <a:cubicBezTo>
                    <a:pt x="2504" y="1115"/>
                    <a:pt x="2154" y="433"/>
                    <a:pt x="1530" y="11"/>
                  </a:cubicBezTo>
                  <a:cubicBezTo>
                    <a:pt x="1472" y="8"/>
                    <a:pt x="1414" y="3"/>
                    <a:pt x="1356"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6" name="Google Shape;2534;p58">
              <a:extLst>
                <a:ext uri="{FF2B5EF4-FFF2-40B4-BE49-F238E27FC236}">
                  <a16:creationId xmlns:a16="http://schemas.microsoft.com/office/drawing/2014/main" id="{008720B6-2B25-426C-8B36-67A5CEC6B8B7}"/>
                </a:ext>
              </a:extLst>
            </p:cNvPr>
            <p:cNvSpPr/>
            <p:nvPr/>
          </p:nvSpPr>
          <p:spPr>
            <a:xfrm>
              <a:off x="3486050" y="1047400"/>
              <a:ext cx="1131525" cy="1186875"/>
            </a:xfrm>
            <a:custGeom>
              <a:avLst/>
              <a:gdLst/>
              <a:ahLst/>
              <a:cxnLst/>
              <a:rect l="l" t="t" r="r" b="b"/>
              <a:pathLst>
                <a:path w="45261" h="47475" extrusionOk="0">
                  <a:moveTo>
                    <a:pt x="20558" y="1"/>
                  </a:moveTo>
                  <a:cubicBezTo>
                    <a:pt x="19650" y="1"/>
                    <a:pt x="18743" y="50"/>
                    <a:pt x="17840" y="148"/>
                  </a:cubicBezTo>
                  <a:cubicBezTo>
                    <a:pt x="17806" y="292"/>
                    <a:pt x="17713" y="424"/>
                    <a:pt x="17528" y="481"/>
                  </a:cubicBezTo>
                  <a:cubicBezTo>
                    <a:pt x="13711" y="1701"/>
                    <a:pt x="10905" y="4925"/>
                    <a:pt x="8112" y="7653"/>
                  </a:cubicBezTo>
                  <a:cubicBezTo>
                    <a:pt x="5401" y="10301"/>
                    <a:pt x="2748" y="13001"/>
                    <a:pt x="1" y="15612"/>
                  </a:cubicBezTo>
                  <a:cubicBezTo>
                    <a:pt x="8017" y="20598"/>
                    <a:pt x="15636" y="25356"/>
                    <a:pt x="25033" y="26718"/>
                  </a:cubicBezTo>
                  <a:cubicBezTo>
                    <a:pt x="20062" y="24499"/>
                    <a:pt x="15684" y="21383"/>
                    <a:pt x="11867" y="17484"/>
                  </a:cubicBezTo>
                  <a:cubicBezTo>
                    <a:pt x="11788" y="17404"/>
                    <a:pt x="11862" y="17296"/>
                    <a:pt x="11949" y="17296"/>
                  </a:cubicBezTo>
                  <a:cubicBezTo>
                    <a:pt x="11974" y="17296"/>
                    <a:pt x="12000" y="17305"/>
                    <a:pt x="12024" y="17327"/>
                  </a:cubicBezTo>
                  <a:cubicBezTo>
                    <a:pt x="16207" y="21100"/>
                    <a:pt x="20916" y="24038"/>
                    <a:pt x="26047" y="26322"/>
                  </a:cubicBezTo>
                  <a:cubicBezTo>
                    <a:pt x="25899" y="25555"/>
                    <a:pt x="25772" y="24669"/>
                    <a:pt x="25717" y="23757"/>
                  </a:cubicBezTo>
                  <a:cubicBezTo>
                    <a:pt x="25452" y="24001"/>
                    <a:pt x="25141" y="24103"/>
                    <a:pt x="24803" y="24103"/>
                  </a:cubicBezTo>
                  <a:cubicBezTo>
                    <a:pt x="23325" y="24103"/>
                    <a:pt x="21334" y="22143"/>
                    <a:pt x="20398" y="21482"/>
                  </a:cubicBezTo>
                  <a:cubicBezTo>
                    <a:pt x="17527" y="19448"/>
                    <a:pt x="14956" y="17098"/>
                    <a:pt x="12573" y="14515"/>
                  </a:cubicBezTo>
                  <a:cubicBezTo>
                    <a:pt x="12517" y="14454"/>
                    <a:pt x="12572" y="14373"/>
                    <a:pt x="12636" y="14373"/>
                  </a:cubicBezTo>
                  <a:cubicBezTo>
                    <a:pt x="12655" y="14373"/>
                    <a:pt x="12674" y="14380"/>
                    <a:pt x="12692" y="14397"/>
                  </a:cubicBezTo>
                  <a:cubicBezTo>
                    <a:pt x="14359" y="16013"/>
                    <a:pt x="16116" y="17533"/>
                    <a:pt x="17951" y="18955"/>
                  </a:cubicBezTo>
                  <a:cubicBezTo>
                    <a:pt x="18814" y="19624"/>
                    <a:pt x="23168" y="23392"/>
                    <a:pt x="24947" y="23392"/>
                  </a:cubicBezTo>
                  <a:cubicBezTo>
                    <a:pt x="25126" y="23392"/>
                    <a:pt x="25279" y="23354"/>
                    <a:pt x="25400" y="23270"/>
                  </a:cubicBezTo>
                  <a:cubicBezTo>
                    <a:pt x="25444" y="23238"/>
                    <a:pt x="25495" y="23222"/>
                    <a:pt x="25547" y="23222"/>
                  </a:cubicBezTo>
                  <a:cubicBezTo>
                    <a:pt x="25599" y="23222"/>
                    <a:pt x="25650" y="23238"/>
                    <a:pt x="25694" y="23270"/>
                  </a:cubicBezTo>
                  <a:cubicBezTo>
                    <a:pt x="25622" y="20942"/>
                    <a:pt x="26088" y="18611"/>
                    <a:pt x="28002" y="18005"/>
                  </a:cubicBezTo>
                  <a:cubicBezTo>
                    <a:pt x="28327" y="17902"/>
                    <a:pt x="28638" y="17855"/>
                    <a:pt x="28934" y="17855"/>
                  </a:cubicBezTo>
                  <a:cubicBezTo>
                    <a:pt x="31739" y="17855"/>
                    <a:pt x="33248" y="22133"/>
                    <a:pt x="33590" y="24274"/>
                  </a:cubicBezTo>
                  <a:cubicBezTo>
                    <a:pt x="34472" y="29781"/>
                    <a:pt x="33158" y="35097"/>
                    <a:pt x="34937" y="40553"/>
                  </a:cubicBezTo>
                  <a:cubicBezTo>
                    <a:pt x="35736" y="43011"/>
                    <a:pt x="36879" y="45288"/>
                    <a:pt x="38185" y="47474"/>
                  </a:cubicBezTo>
                  <a:cubicBezTo>
                    <a:pt x="44951" y="41444"/>
                    <a:pt x="45260" y="29795"/>
                    <a:pt x="44488" y="21416"/>
                  </a:cubicBezTo>
                  <a:cubicBezTo>
                    <a:pt x="43593" y="11699"/>
                    <a:pt x="36216" y="3409"/>
                    <a:pt x="26865" y="839"/>
                  </a:cubicBezTo>
                  <a:cubicBezTo>
                    <a:pt x="24797" y="271"/>
                    <a:pt x="22677" y="1"/>
                    <a:pt x="20558"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7" name="Google Shape;2535;p58">
              <a:extLst>
                <a:ext uri="{FF2B5EF4-FFF2-40B4-BE49-F238E27FC236}">
                  <a16:creationId xmlns:a16="http://schemas.microsoft.com/office/drawing/2014/main" id="{01558761-CB39-4804-BD19-744445548E1A}"/>
                </a:ext>
              </a:extLst>
            </p:cNvPr>
            <p:cNvSpPr/>
            <p:nvPr/>
          </p:nvSpPr>
          <p:spPr>
            <a:xfrm>
              <a:off x="3274025" y="1065675"/>
              <a:ext cx="574425" cy="892050"/>
            </a:xfrm>
            <a:custGeom>
              <a:avLst/>
              <a:gdLst/>
              <a:ahLst/>
              <a:cxnLst/>
              <a:rect l="l" t="t" r="r" b="b"/>
              <a:pathLst>
                <a:path w="22977" h="35682" extrusionOk="0">
                  <a:moveTo>
                    <a:pt x="22977" y="1"/>
                  </a:moveTo>
                  <a:lnTo>
                    <a:pt x="22977" y="1"/>
                  </a:lnTo>
                  <a:cubicBezTo>
                    <a:pt x="17578" y="1296"/>
                    <a:pt x="12548" y="4257"/>
                    <a:pt x="8860" y="8396"/>
                  </a:cubicBezTo>
                  <a:cubicBezTo>
                    <a:pt x="5332" y="12358"/>
                    <a:pt x="2957" y="17362"/>
                    <a:pt x="1482" y="22425"/>
                  </a:cubicBezTo>
                  <a:cubicBezTo>
                    <a:pt x="653" y="25274"/>
                    <a:pt x="1" y="28399"/>
                    <a:pt x="553" y="31363"/>
                  </a:cubicBezTo>
                  <a:cubicBezTo>
                    <a:pt x="837" y="32881"/>
                    <a:pt x="1427" y="34289"/>
                    <a:pt x="2060" y="35681"/>
                  </a:cubicBezTo>
                  <a:cubicBezTo>
                    <a:pt x="1913" y="35029"/>
                    <a:pt x="1791" y="34376"/>
                    <a:pt x="1712" y="33723"/>
                  </a:cubicBezTo>
                  <a:cubicBezTo>
                    <a:pt x="866" y="26745"/>
                    <a:pt x="2796" y="19611"/>
                    <a:pt x="8056" y="14776"/>
                  </a:cubicBezTo>
                  <a:cubicBezTo>
                    <a:pt x="8055" y="14731"/>
                    <a:pt x="8098" y="14686"/>
                    <a:pt x="8144" y="14686"/>
                  </a:cubicBezTo>
                  <a:cubicBezTo>
                    <a:pt x="8158" y="14686"/>
                    <a:pt x="8171" y="14690"/>
                    <a:pt x="8184" y="14698"/>
                  </a:cubicBezTo>
                  <a:lnTo>
                    <a:pt x="8192" y="14702"/>
                  </a:lnTo>
                  <a:cubicBezTo>
                    <a:pt x="8195" y="14699"/>
                    <a:pt x="8197" y="14694"/>
                    <a:pt x="8199" y="14690"/>
                  </a:cubicBezTo>
                  <a:cubicBezTo>
                    <a:pt x="11041" y="11122"/>
                    <a:pt x="14182" y="7877"/>
                    <a:pt x="17458" y="4707"/>
                  </a:cubicBezTo>
                  <a:cubicBezTo>
                    <a:pt x="19185" y="3037"/>
                    <a:pt x="20910" y="1221"/>
                    <a:pt x="22977"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8" name="Google Shape;2536;p58">
              <a:extLst>
                <a:ext uri="{FF2B5EF4-FFF2-40B4-BE49-F238E27FC236}">
                  <a16:creationId xmlns:a16="http://schemas.microsoft.com/office/drawing/2014/main" id="{4CFADF46-E77F-4FFB-A572-BD7C579702B3}"/>
                </a:ext>
              </a:extLst>
            </p:cNvPr>
            <p:cNvSpPr/>
            <p:nvPr/>
          </p:nvSpPr>
          <p:spPr>
            <a:xfrm>
              <a:off x="3307900" y="1437275"/>
              <a:ext cx="1252350" cy="1312750"/>
            </a:xfrm>
            <a:custGeom>
              <a:avLst/>
              <a:gdLst/>
              <a:ahLst/>
              <a:cxnLst/>
              <a:rect l="l" t="t" r="r" b="b"/>
              <a:pathLst>
                <a:path w="50094" h="52510" extrusionOk="0">
                  <a:moveTo>
                    <a:pt x="6775" y="1"/>
                  </a:moveTo>
                  <a:cubicBezTo>
                    <a:pt x="762" y="6249"/>
                    <a:pt x="0" y="15633"/>
                    <a:pt x="2508" y="23623"/>
                  </a:cubicBezTo>
                  <a:cubicBezTo>
                    <a:pt x="3800" y="27742"/>
                    <a:pt x="5912" y="31586"/>
                    <a:pt x="6873" y="35814"/>
                  </a:cubicBezTo>
                  <a:cubicBezTo>
                    <a:pt x="7239" y="37424"/>
                    <a:pt x="7466" y="39113"/>
                    <a:pt x="7420" y="40767"/>
                  </a:cubicBezTo>
                  <a:cubicBezTo>
                    <a:pt x="7399" y="41601"/>
                    <a:pt x="7303" y="42432"/>
                    <a:pt x="7135" y="43249"/>
                  </a:cubicBezTo>
                  <a:cubicBezTo>
                    <a:pt x="7034" y="43732"/>
                    <a:pt x="6305" y="45200"/>
                    <a:pt x="6409" y="45566"/>
                  </a:cubicBezTo>
                  <a:cubicBezTo>
                    <a:pt x="6663" y="46463"/>
                    <a:pt x="7305" y="46722"/>
                    <a:pt x="8069" y="46722"/>
                  </a:cubicBezTo>
                  <a:cubicBezTo>
                    <a:pt x="9070" y="46722"/>
                    <a:pt x="10280" y="46279"/>
                    <a:pt x="11104" y="46251"/>
                  </a:cubicBezTo>
                  <a:cubicBezTo>
                    <a:pt x="11193" y="46248"/>
                    <a:pt x="11281" y="46246"/>
                    <a:pt x="11367" y="46246"/>
                  </a:cubicBezTo>
                  <a:cubicBezTo>
                    <a:pt x="12358" y="46246"/>
                    <a:pt x="13157" y="46452"/>
                    <a:pt x="13968" y="47098"/>
                  </a:cubicBezTo>
                  <a:cubicBezTo>
                    <a:pt x="15259" y="48126"/>
                    <a:pt x="15823" y="49796"/>
                    <a:pt x="17168" y="50819"/>
                  </a:cubicBezTo>
                  <a:cubicBezTo>
                    <a:pt x="18734" y="52012"/>
                    <a:pt x="20642" y="52509"/>
                    <a:pt x="22587" y="52509"/>
                  </a:cubicBezTo>
                  <a:cubicBezTo>
                    <a:pt x="22758" y="52509"/>
                    <a:pt x="22929" y="52506"/>
                    <a:pt x="23101" y="52498"/>
                  </a:cubicBezTo>
                  <a:cubicBezTo>
                    <a:pt x="32746" y="52072"/>
                    <a:pt x="35996" y="42367"/>
                    <a:pt x="38859" y="34811"/>
                  </a:cubicBezTo>
                  <a:cubicBezTo>
                    <a:pt x="38910" y="34679"/>
                    <a:pt x="39023" y="34620"/>
                    <a:pt x="39134" y="34620"/>
                  </a:cubicBezTo>
                  <a:cubicBezTo>
                    <a:pt x="39298" y="34620"/>
                    <a:pt x="39456" y="34749"/>
                    <a:pt x="39397" y="34959"/>
                  </a:cubicBezTo>
                  <a:cubicBezTo>
                    <a:pt x="38802" y="37067"/>
                    <a:pt x="38071" y="39324"/>
                    <a:pt x="37137" y="41511"/>
                  </a:cubicBezTo>
                  <a:cubicBezTo>
                    <a:pt x="40003" y="44437"/>
                    <a:pt x="41614" y="48291"/>
                    <a:pt x="41703" y="52354"/>
                  </a:cubicBezTo>
                  <a:cubicBezTo>
                    <a:pt x="42940" y="50277"/>
                    <a:pt x="44458" y="48326"/>
                    <a:pt x="45855" y="46392"/>
                  </a:cubicBezTo>
                  <a:cubicBezTo>
                    <a:pt x="47252" y="44458"/>
                    <a:pt x="48606" y="42473"/>
                    <a:pt x="50094" y="40602"/>
                  </a:cubicBezTo>
                  <a:cubicBezTo>
                    <a:pt x="50079" y="40587"/>
                    <a:pt x="50062" y="40580"/>
                    <a:pt x="50050" y="40562"/>
                  </a:cubicBezTo>
                  <a:cubicBezTo>
                    <a:pt x="48284" y="38234"/>
                    <a:pt x="46520" y="35760"/>
                    <a:pt x="44962" y="33162"/>
                  </a:cubicBezTo>
                  <a:cubicBezTo>
                    <a:pt x="44700" y="33071"/>
                    <a:pt x="44515" y="32811"/>
                    <a:pt x="44605" y="32562"/>
                  </a:cubicBezTo>
                  <a:cubicBezTo>
                    <a:pt x="42555" y="29043"/>
                    <a:pt x="40911" y="25299"/>
                    <a:pt x="40193" y="21366"/>
                  </a:cubicBezTo>
                  <a:cubicBezTo>
                    <a:pt x="39547" y="17832"/>
                    <a:pt x="40040" y="14320"/>
                    <a:pt x="39853" y="10764"/>
                  </a:cubicBezTo>
                  <a:cubicBezTo>
                    <a:pt x="39755" y="8893"/>
                    <a:pt x="39483" y="5364"/>
                    <a:pt x="37686" y="4203"/>
                  </a:cubicBezTo>
                  <a:cubicBezTo>
                    <a:pt x="36980" y="3747"/>
                    <a:pt x="36400" y="3557"/>
                    <a:pt x="35921" y="3557"/>
                  </a:cubicBezTo>
                  <a:cubicBezTo>
                    <a:pt x="33903" y="3557"/>
                    <a:pt x="33701" y="6943"/>
                    <a:pt x="33623" y="8104"/>
                  </a:cubicBezTo>
                  <a:cubicBezTo>
                    <a:pt x="33549" y="9206"/>
                    <a:pt x="33593" y="10241"/>
                    <a:pt x="33722" y="11317"/>
                  </a:cubicBezTo>
                  <a:cubicBezTo>
                    <a:pt x="33777" y="11322"/>
                    <a:pt x="33829" y="11332"/>
                    <a:pt x="33883" y="11337"/>
                  </a:cubicBezTo>
                  <a:cubicBezTo>
                    <a:pt x="34429" y="11390"/>
                    <a:pt x="34446" y="12179"/>
                    <a:pt x="33883" y="12200"/>
                  </a:cubicBezTo>
                  <a:cubicBezTo>
                    <a:pt x="33869" y="12200"/>
                    <a:pt x="33856" y="12200"/>
                    <a:pt x="33842" y="12200"/>
                  </a:cubicBezTo>
                  <a:cubicBezTo>
                    <a:pt x="33829" y="12200"/>
                    <a:pt x="33815" y="12200"/>
                    <a:pt x="33802" y="12201"/>
                  </a:cubicBezTo>
                  <a:cubicBezTo>
                    <a:pt x="33771" y="12260"/>
                    <a:pt x="33712" y="12295"/>
                    <a:pt x="33653" y="12295"/>
                  </a:cubicBezTo>
                  <a:cubicBezTo>
                    <a:pt x="33601" y="12295"/>
                    <a:pt x="33550" y="12268"/>
                    <a:pt x="33522" y="12206"/>
                  </a:cubicBezTo>
                  <a:cubicBezTo>
                    <a:pt x="33352" y="12209"/>
                    <a:pt x="33182" y="12211"/>
                    <a:pt x="33013" y="12211"/>
                  </a:cubicBezTo>
                  <a:cubicBezTo>
                    <a:pt x="23096" y="12211"/>
                    <a:pt x="14206" y="5919"/>
                    <a:pt x="6775" y="1"/>
                  </a:cubicBezTo>
                  <a:close/>
                </a:path>
              </a:pathLst>
            </a:custGeom>
            <a:solidFill>
              <a:srgbClr val="FDD6A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9" name="Google Shape;2537;p58">
              <a:extLst>
                <a:ext uri="{FF2B5EF4-FFF2-40B4-BE49-F238E27FC236}">
                  <a16:creationId xmlns:a16="http://schemas.microsoft.com/office/drawing/2014/main" id="{D31740CD-08C4-44C7-B159-6AAB2466263D}"/>
                </a:ext>
              </a:extLst>
            </p:cNvPr>
            <p:cNvSpPr/>
            <p:nvPr/>
          </p:nvSpPr>
          <p:spPr>
            <a:xfrm>
              <a:off x="4299250" y="2426550"/>
              <a:ext cx="424125" cy="705850"/>
            </a:xfrm>
            <a:custGeom>
              <a:avLst/>
              <a:gdLst/>
              <a:ahLst/>
              <a:cxnLst/>
              <a:rect l="l" t="t" r="r" b="b"/>
              <a:pathLst>
                <a:path w="16965" h="28234" extrusionOk="0">
                  <a:moveTo>
                    <a:pt x="11844" y="0"/>
                  </a:moveTo>
                  <a:cubicBezTo>
                    <a:pt x="9278" y="4576"/>
                    <a:pt x="5833" y="8610"/>
                    <a:pt x="3081" y="13069"/>
                  </a:cubicBezTo>
                  <a:cubicBezTo>
                    <a:pt x="0" y="18062"/>
                    <a:pt x="1120" y="22758"/>
                    <a:pt x="1879" y="28233"/>
                  </a:cubicBezTo>
                  <a:cubicBezTo>
                    <a:pt x="6239" y="20277"/>
                    <a:pt x="11287" y="12409"/>
                    <a:pt x="16965" y="5436"/>
                  </a:cubicBezTo>
                  <a:cubicBezTo>
                    <a:pt x="16522" y="3877"/>
                    <a:pt x="15775" y="2406"/>
                    <a:pt x="14584" y="1276"/>
                  </a:cubicBezTo>
                  <a:cubicBezTo>
                    <a:pt x="13705" y="442"/>
                    <a:pt x="12833" y="146"/>
                    <a:pt x="11844"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0" name="Google Shape;2538;p58">
              <a:extLst>
                <a:ext uri="{FF2B5EF4-FFF2-40B4-BE49-F238E27FC236}">
                  <a16:creationId xmlns:a16="http://schemas.microsoft.com/office/drawing/2014/main" id="{420E84F3-F326-4E44-BD70-448EBD81BE95}"/>
                </a:ext>
              </a:extLst>
            </p:cNvPr>
            <p:cNvSpPr/>
            <p:nvPr/>
          </p:nvSpPr>
          <p:spPr>
            <a:xfrm>
              <a:off x="4094800" y="2572500"/>
              <a:ext cx="698600" cy="1366800"/>
            </a:xfrm>
            <a:custGeom>
              <a:avLst/>
              <a:gdLst/>
              <a:ahLst/>
              <a:cxnLst/>
              <a:rect l="l" t="t" r="r" b="b"/>
              <a:pathLst>
                <a:path w="27944" h="54672" extrusionOk="0">
                  <a:moveTo>
                    <a:pt x="25308" y="1"/>
                  </a:moveTo>
                  <a:cubicBezTo>
                    <a:pt x="20314" y="8498"/>
                    <a:pt x="14295" y="16317"/>
                    <a:pt x="9632" y="25039"/>
                  </a:cubicBezTo>
                  <a:cubicBezTo>
                    <a:pt x="4861" y="33962"/>
                    <a:pt x="1" y="44316"/>
                    <a:pt x="686" y="54672"/>
                  </a:cubicBezTo>
                  <a:cubicBezTo>
                    <a:pt x="2184" y="49054"/>
                    <a:pt x="4370" y="43670"/>
                    <a:pt x="7290" y="38631"/>
                  </a:cubicBezTo>
                  <a:cubicBezTo>
                    <a:pt x="10267" y="33496"/>
                    <a:pt x="14240" y="29110"/>
                    <a:pt x="17339" y="24095"/>
                  </a:cubicBezTo>
                  <a:cubicBezTo>
                    <a:pt x="17328" y="24086"/>
                    <a:pt x="17316" y="24083"/>
                    <a:pt x="17306" y="24074"/>
                  </a:cubicBezTo>
                  <a:cubicBezTo>
                    <a:pt x="16582" y="23406"/>
                    <a:pt x="14600" y="21771"/>
                    <a:pt x="14839" y="20572"/>
                  </a:cubicBezTo>
                  <a:cubicBezTo>
                    <a:pt x="14925" y="20138"/>
                    <a:pt x="15254" y="20055"/>
                    <a:pt x="15537" y="19792"/>
                  </a:cubicBezTo>
                  <a:cubicBezTo>
                    <a:pt x="16654" y="18748"/>
                    <a:pt x="18222" y="18042"/>
                    <a:pt x="19410" y="17030"/>
                  </a:cubicBezTo>
                  <a:cubicBezTo>
                    <a:pt x="21638" y="15132"/>
                    <a:pt x="23690" y="12930"/>
                    <a:pt x="25565" y="10688"/>
                  </a:cubicBezTo>
                  <a:cubicBezTo>
                    <a:pt x="27943" y="7845"/>
                    <a:pt x="26371" y="3494"/>
                    <a:pt x="25644" y="83"/>
                  </a:cubicBezTo>
                  <a:lnTo>
                    <a:pt x="25644" y="83"/>
                  </a:lnTo>
                  <a:cubicBezTo>
                    <a:pt x="25612" y="91"/>
                    <a:pt x="25579" y="95"/>
                    <a:pt x="25546" y="95"/>
                  </a:cubicBezTo>
                  <a:cubicBezTo>
                    <a:pt x="25459" y="95"/>
                    <a:pt x="25373" y="65"/>
                    <a:pt x="25308"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1" name="Google Shape;2539;p58">
              <a:extLst>
                <a:ext uri="{FF2B5EF4-FFF2-40B4-BE49-F238E27FC236}">
                  <a16:creationId xmlns:a16="http://schemas.microsoft.com/office/drawing/2014/main" id="{88680110-BCE5-43D1-93B4-765071B51CD5}"/>
                </a:ext>
              </a:extLst>
            </p:cNvPr>
            <p:cNvSpPr/>
            <p:nvPr/>
          </p:nvSpPr>
          <p:spPr>
            <a:xfrm>
              <a:off x="2598000" y="3400500"/>
              <a:ext cx="980625" cy="618725"/>
            </a:xfrm>
            <a:custGeom>
              <a:avLst/>
              <a:gdLst/>
              <a:ahLst/>
              <a:cxnLst/>
              <a:rect l="l" t="t" r="r" b="b"/>
              <a:pathLst>
                <a:path w="39225" h="24749" extrusionOk="0">
                  <a:moveTo>
                    <a:pt x="17890" y="0"/>
                  </a:moveTo>
                  <a:cubicBezTo>
                    <a:pt x="15851" y="0"/>
                    <a:pt x="13898" y="1705"/>
                    <a:pt x="12476" y="2925"/>
                  </a:cubicBezTo>
                  <a:cubicBezTo>
                    <a:pt x="10951" y="4233"/>
                    <a:pt x="9536" y="5692"/>
                    <a:pt x="8186" y="7177"/>
                  </a:cubicBezTo>
                  <a:cubicBezTo>
                    <a:pt x="4981" y="10701"/>
                    <a:pt x="2277" y="14605"/>
                    <a:pt x="0" y="18780"/>
                  </a:cubicBezTo>
                  <a:cubicBezTo>
                    <a:pt x="3184" y="18590"/>
                    <a:pt x="5312" y="15772"/>
                    <a:pt x="7000" y="13263"/>
                  </a:cubicBezTo>
                  <a:cubicBezTo>
                    <a:pt x="7086" y="13136"/>
                    <a:pt x="7209" y="13084"/>
                    <a:pt x="7330" y="13084"/>
                  </a:cubicBezTo>
                  <a:cubicBezTo>
                    <a:pt x="7403" y="13084"/>
                    <a:pt x="7475" y="13102"/>
                    <a:pt x="7539" y="13134"/>
                  </a:cubicBezTo>
                  <a:cubicBezTo>
                    <a:pt x="8176" y="10342"/>
                    <a:pt x="11230" y="7558"/>
                    <a:pt x="13063" y="6106"/>
                  </a:cubicBezTo>
                  <a:cubicBezTo>
                    <a:pt x="13100" y="6078"/>
                    <a:pt x="13139" y="6065"/>
                    <a:pt x="13176" y="6065"/>
                  </a:cubicBezTo>
                  <a:cubicBezTo>
                    <a:pt x="13309" y="6065"/>
                    <a:pt x="13421" y="6219"/>
                    <a:pt x="13300" y="6342"/>
                  </a:cubicBezTo>
                  <a:cubicBezTo>
                    <a:pt x="11686" y="7997"/>
                    <a:pt x="9811" y="10149"/>
                    <a:pt x="9066" y="12400"/>
                  </a:cubicBezTo>
                  <a:cubicBezTo>
                    <a:pt x="8198" y="15023"/>
                    <a:pt x="10385" y="17944"/>
                    <a:pt x="12983" y="18845"/>
                  </a:cubicBezTo>
                  <a:cubicBezTo>
                    <a:pt x="12687" y="18576"/>
                    <a:pt x="12420" y="18279"/>
                    <a:pt x="12181" y="17960"/>
                  </a:cubicBezTo>
                  <a:cubicBezTo>
                    <a:pt x="9324" y="14087"/>
                    <a:pt x="13927" y="9734"/>
                    <a:pt x="16277" y="6835"/>
                  </a:cubicBezTo>
                  <a:cubicBezTo>
                    <a:pt x="16298" y="6809"/>
                    <a:pt x="16323" y="6798"/>
                    <a:pt x="16349" y="6798"/>
                  </a:cubicBezTo>
                  <a:cubicBezTo>
                    <a:pt x="16423" y="6798"/>
                    <a:pt x="16496" y="6891"/>
                    <a:pt x="16451" y="6970"/>
                  </a:cubicBezTo>
                  <a:cubicBezTo>
                    <a:pt x="15712" y="8267"/>
                    <a:pt x="14970" y="9548"/>
                    <a:pt x="14169" y="10809"/>
                  </a:cubicBezTo>
                  <a:cubicBezTo>
                    <a:pt x="13525" y="11822"/>
                    <a:pt x="12557" y="12995"/>
                    <a:pt x="12258" y="14172"/>
                  </a:cubicBezTo>
                  <a:cubicBezTo>
                    <a:pt x="11707" y="16342"/>
                    <a:pt x="13159" y="18231"/>
                    <a:pt x="15069" y="19101"/>
                  </a:cubicBezTo>
                  <a:lnTo>
                    <a:pt x="15079" y="19101"/>
                  </a:lnTo>
                  <a:cubicBezTo>
                    <a:pt x="15103" y="19098"/>
                    <a:pt x="15125" y="19097"/>
                    <a:pt x="15146" y="19097"/>
                  </a:cubicBezTo>
                  <a:cubicBezTo>
                    <a:pt x="15305" y="19097"/>
                    <a:pt x="15420" y="19172"/>
                    <a:pt x="15499" y="19280"/>
                  </a:cubicBezTo>
                  <a:cubicBezTo>
                    <a:pt x="16090" y="19494"/>
                    <a:pt x="16712" y="19611"/>
                    <a:pt x="17324" y="19611"/>
                  </a:cubicBezTo>
                  <a:cubicBezTo>
                    <a:pt x="17859" y="19611"/>
                    <a:pt x="18386" y="19521"/>
                    <a:pt x="18877" y="19328"/>
                  </a:cubicBezTo>
                  <a:cubicBezTo>
                    <a:pt x="17351" y="18830"/>
                    <a:pt x="16014" y="17754"/>
                    <a:pt x="15241" y="16281"/>
                  </a:cubicBezTo>
                  <a:cubicBezTo>
                    <a:pt x="13452" y="12870"/>
                    <a:pt x="17070" y="10293"/>
                    <a:pt x="19178" y="7998"/>
                  </a:cubicBezTo>
                  <a:cubicBezTo>
                    <a:pt x="19202" y="7972"/>
                    <a:pt x="19231" y="7961"/>
                    <a:pt x="19260" y="7961"/>
                  </a:cubicBezTo>
                  <a:cubicBezTo>
                    <a:pt x="19347" y="7961"/>
                    <a:pt x="19433" y="8061"/>
                    <a:pt x="19375" y="8149"/>
                  </a:cubicBezTo>
                  <a:cubicBezTo>
                    <a:pt x="18603" y="9323"/>
                    <a:pt x="17856" y="10520"/>
                    <a:pt x="17040" y="11662"/>
                  </a:cubicBezTo>
                  <a:cubicBezTo>
                    <a:pt x="16140" y="12922"/>
                    <a:pt x="15263" y="13868"/>
                    <a:pt x="16037" y="15477"/>
                  </a:cubicBezTo>
                  <a:cubicBezTo>
                    <a:pt x="17063" y="17607"/>
                    <a:pt x="19330" y="18600"/>
                    <a:pt x="21571" y="18600"/>
                  </a:cubicBezTo>
                  <a:cubicBezTo>
                    <a:pt x="21733" y="18600"/>
                    <a:pt x="21895" y="18594"/>
                    <a:pt x="22057" y="18584"/>
                  </a:cubicBezTo>
                  <a:cubicBezTo>
                    <a:pt x="22025" y="16842"/>
                    <a:pt x="18852" y="16438"/>
                    <a:pt x="19013" y="14380"/>
                  </a:cubicBezTo>
                  <a:cubicBezTo>
                    <a:pt x="19106" y="13179"/>
                    <a:pt x="20199" y="12278"/>
                    <a:pt x="20884" y="11390"/>
                  </a:cubicBezTo>
                  <a:cubicBezTo>
                    <a:pt x="20912" y="11355"/>
                    <a:pt x="20946" y="11340"/>
                    <a:pt x="20981" y="11340"/>
                  </a:cubicBezTo>
                  <a:cubicBezTo>
                    <a:pt x="21086" y="11340"/>
                    <a:pt x="21196" y="11468"/>
                    <a:pt x="21126" y="11575"/>
                  </a:cubicBezTo>
                  <a:cubicBezTo>
                    <a:pt x="20752" y="12147"/>
                    <a:pt x="20286" y="12667"/>
                    <a:pt x="19957" y="13267"/>
                  </a:cubicBezTo>
                  <a:cubicBezTo>
                    <a:pt x="19173" y="14698"/>
                    <a:pt x="19971" y="15405"/>
                    <a:pt x="21107" y="16162"/>
                  </a:cubicBezTo>
                  <a:cubicBezTo>
                    <a:pt x="21748" y="16588"/>
                    <a:pt x="22321" y="17075"/>
                    <a:pt x="22636" y="17678"/>
                  </a:cubicBezTo>
                  <a:cubicBezTo>
                    <a:pt x="22936" y="17718"/>
                    <a:pt x="23239" y="17730"/>
                    <a:pt x="23544" y="17730"/>
                  </a:cubicBezTo>
                  <a:cubicBezTo>
                    <a:pt x="23952" y="17730"/>
                    <a:pt x="24363" y="17709"/>
                    <a:pt x="24775" y="17709"/>
                  </a:cubicBezTo>
                  <a:cubicBezTo>
                    <a:pt x="25304" y="17709"/>
                    <a:pt x="25834" y="17743"/>
                    <a:pt x="26357" y="17896"/>
                  </a:cubicBezTo>
                  <a:cubicBezTo>
                    <a:pt x="27358" y="18189"/>
                    <a:pt x="28311" y="18684"/>
                    <a:pt x="29167" y="19272"/>
                  </a:cubicBezTo>
                  <a:cubicBezTo>
                    <a:pt x="31065" y="20573"/>
                    <a:pt x="32676" y="22484"/>
                    <a:pt x="33896" y="24422"/>
                  </a:cubicBezTo>
                  <a:cubicBezTo>
                    <a:pt x="33967" y="24536"/>
                    <a:pt x="33952" y="24655"/>
                    <a:pt x="33893" y="24748"/>
                  </a:cubicBezTo>
                  <a:cubicBezTo>
                    <a:pt x="35776" y="24066"/>
                    <a:pt x="37175" y="21928"/>
                    <a:pt x="38061" y="20272"/>
                  </a:cubicBezTo>
                  <a:cubicBezTo>
                    <a:pt x="38579" y="19303"/>
                    <a:pt x="38946" y="18322"/>
                    <a:pt x="39224" y="17318"/>
                  </a:cubicBezTo>
                  <a:cubicBezTo>
                    <a:pt x="32397" y="13973"/>
                    <a:pt x="28471" y="6837"/>
                    <a:pt x="22660" y="2149"/>
                  </a:cubicBezTo>
                  <a:cubicBezTo>
                    <a:pt x="21360" y="1100"/>
                    <a:pt x="19934" y="169"/>
                    <a:pt x="18211" y="15"/>
                  </a:cubicBezTo>
                  <a:cubicBezTo>
                    <a:pt x="18104" y="5"/>
                    <a:pt x="17997" y="0"/>
                    <a:pt x="17890" y="0"/>
                  </a:cubicBezTo>
                  <a:close/>
                </a:path>
              </a:pathLst>
            </a:custGeom>
            <a:solidFill>
              <a:srgbClr val="FDD6A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2" name="Google Shape;2540;p58">
              <a:extLst>
                <a:ext uri="{FF2B5EF4-FFF2-40B4-BE49-F238E27FC236}">
                  <a16:creationId xmlns:a16="http://schemas.microsoft.com/office/drawing/2014/main" id="{60E57CDC-C5EE-485A-974F-B8A7654D1B30}"/>
                </a:ext>
              </a:extLst>
            </p:cNvPr>
            <p:cNvSpPr/>
            <p:nvPr/>
          </p:nvSpPr>
          <p:spPr>
            <a:xfrm>
              <a:off x="1983475" y="3604650"/>
              <a:ext cx="1200375" cy="1167000"/>
            </a:xfrm>
            <a:custGeom>
              <a:avLst/>
              <a:gdLst/>
              <a:ahLst/>
              <a:cxnLst/>
              <a:rect l="l" t="t" r="r" b="b"/>
              <a:pathLst>
                <a:path w="48015" h="46680" extrusionOk="0">
                  <a:moveTo>
                    <a:pt x="2677" y="1"/>
                  </a:moveTo>
                  <a:lnTo>
                    <a:pt x="0" y="283"/>
                  </a:lnTo>
                  <a:cubicBezTo>
                    <a:pt x="1038" y="1582"/>
                    <a:pt x="2410" y="2632"/>
                    <a:pt x="3544" y="3844"/>
                  </a:cubicBezTo>
                  <a:cubicBezTo>
                    <a:pt x="5331" y="5754"/>
                    <a:pt x="6957" y="7830"/>
                    <a:pt x="8654" y="9820"/>
                  </a:cubicBezTo>
                  <a:cubicBezTo>
                    <a:pt x="12411" y="14221"/>
                    <a:pt x="16180" y="18614"/>
                    <a:pt x="20066" y="22904"/>
                  </a:cubicBezTo>
                  <a:cubicBezTo>
                    <a:pt x="23965" y="27216"/>
                    <a:pt x="28018" y="31375"/>
                    <a:pt x="32224" y="35380"/>
                  </a:cubicBezTo>
                  <a:cubicBezTo>
                    <a:pt x="34279" y="37337"/>
                    <a:pt x="36371" y="39251"/>
                    <a:pt x="38501" y="41124"/>
                  </a:cubicBezTo>
                  <a:cubicBezTo>
                    <a:pt x="39670" y="42149"/>
                    <a:pt x="40848" y="43162"/>
                    <a:pt x="42037" y="44161"/>
                  </a:cubicBezTo>
                  <a:cubicBezTo>
                    <a:pt x="42694" y="44713"/>
                    <a:pt x="43362" y="45386"/>
                    <a:pt x="44075" y="45853"/>
                  </a:cubicBezTo>
                  <a:lnTo>
                    <a:pt x="44906" y="46530"/>
                  </a:lnTo>
                  <a:lnTo>
                    <a:pt x="48014" y="46680"/>
                  </a:lnTo>
                  <a:cubicBezTo>
                    <a:pt x="39322" y="40343"/>
                    <a:pt x="31853" y="32574"/>
                    <a:pt x="24751" y="24531"/>
                  </a:cubicBezTo>
                  <a:cubicBezTo>
                    <a:pt x="20919" y="20193"/>
                    <a:pt x="17177" y="15774"/>
                    <a:pt x="13347" y="11433"/>
                  </a:cubicBezTo>
                  <a:cubicBezTo>
                    <a:pt x="11488" y="9326"/>
                    <a:pt x="9611" y="7238"/>
                    <a:pt x="7691" y="5186"/>
                  </a:cubicBezTo>
                  <a:cubicBezTo>
                    <a:pt x="6791" y="4223"/>
                    <a:pt x="5879" y="3267"/>
                    <a:pt x="4959" y="2324"/>
                  </a:cubicBezTo>
                  <a:cubicBezTo>
                    <a:pt x="4442" y="1794"/>
                    <a:pt x="3872" y="938"/>
                    <a:pt x="3228" y="558"/>
                  </a:cubicBezTo>
                  <a:lnTo>
                    <a:pt x="2677" y="1"/>
                  </a:lnTo>
                  <a:close/>
                </a:path>
              </a:pathLst>
            </a:custGeom>
            <a:solidFill>
              <a:srgbClr val="80818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3" name="Google Shape;2541;p58">
              <a:extLst>
                <a:ext uri="{FF2B5EF4-FFF2-40B4-BE49-F238E27FC236}">
                  <a16:creationId xmlns:a16="http://schemas.microsoft.com/office/drawing/2014/main" id="{44367460-BC83-45EE-92DE-C9270CC44604}"/>
                </a:ext>
              </a:extLst>
            </p:cNvPr>
            <p:cNvSpPr/>
            <p:nvPr/>
          </p:nvSpPr>
          <p:spPr>
            <a:xfrm>
              <a:off x="2774775" y="4364500"/>
              <a:ext cx="606325" cy="299250"/>
            </a:xfrm>
            <a:custGeom>
              <a:avLst/>
              <a:gdLst/>
              <a:ahLst/>
              <a:cxnLst/>
              <a:rect l="l" t="t" r="r" b="b"/>
              <a:pathLst>
                <a:path w="24253" h="11970" extrusionOk="0">
                  <a:moveTo>
                    <a:pt x="345" y="0"/>
                  </a:moveTo>
                  <a:cubicBezTo>
                    <a:pt x="144" y="0"/>
                    <a:pt x="51" y="109"/>
                    <a:pt x="153" y="392"/>
                  </a:cubicBezTo>
                  <a:cubicBezTo>
                    <a:pt x="177" y="461"/>
                    <a:pt x="92" y="498"/>
                    <a:pt x="11" y="498"/>
                  </a:cubicBezTo>
                  <a:cubicBezTo>
                    <a:pt x="8" y="498"/>
                    <a:pt x="4" y="498"/>
                    <a:pt x="0" y="497"/>
                  </a:cubicBezTo>
                  <a:lnTo>
                    <a:pt x="0" y="497"/>
                  </a:lnTo>
                  <a:cubicBezTo>
                    <a:pt x="1383" y="1943"/>
                    <a:pt x="2790" y="3361"/>
                    <a:pt x="4222" y="4753"/>
                  </a:cubicBezTo>
                  <a:cubicBezTo>
                    <a:pt x="6064" y="5186"/>
                    <a:pt x="7851" y="5727"/>
                    <a:pt x="9726" y="6057"/>
                  </a:cubicBezTo>
                  <a:cubicBezTo>
                    <a:pt x="10091" y="6120"/>
                    <a:pt x="9967" y="6653"/>
                    <a:pt x="9628" y="6653"/>
                  </a:cubicBezTo>
                  <a:cubicBezTo>
                    <a:pt x="9607" y="6653"/>
                    <a:pt x="9586" y="6651"/>
                    <a:pt x="9564" y="6646"/>
                  </a:cubicBezTo>
                  <a:cubicBezTo>
                    <a:pt x="7907" y="6340"/>
                    <a:pt x="6148" y="5887"/>
                    <a:pt x="4614" y="5127"/>
                  </a:cubicBezTo>
                  <a:lnTo>
                    <a:pt x="4614" y="5127"/>
                  </a:lnTo>
                  <a:cubicBezTo>
                    <a:pt x="7077" y="7505"/>
                    <a:pt x="9623" y="9797"/>
                    <a:pt x="12275" y="11969"/>
                  </a:cubicBezTo>
                  <a:cubicBezTo>
                    <a:pt x="14397" y="11577"/>
                    <a:pt x="16517" y="10245"/>
                    <a:pt x="18660" y="9809"/>
                  </a:cubicBezTo>
                  <a:cubicBezTo>
                    <a:pt x="20029" y="9530"/>
                    <a:pt x="21395" y="9409"/>
                    <a:pt x="22776" y="9409"/>
                  </a:cubicBezTo>
                  <a:cubicBezTo>
                    <a:pt x="23258" y="9409"/>
                    <a:pt x="23741" y="9424"/>
                    <a:pt x="24227" y="9452"/>
                  </a:cubicBezTo>
                  <a:cubicBezTo>
                    <a:pt x="24236" y="9453"/>
                    <a:pt x="24243" y="9457"/>
                    <a:pt x="24253" y="9458"/>
                  </a:cubicBezTo>
                  <a:cubicBezTo>
                    <a:pt x="23244" y="6751"/>
                    <a:pt x="22059" y="4009"/>
                    <a:pt x="19821" y="2150"/>
                  </a:cubicBezTo>
                  <a:cubicBezTo>
                    <a:pt x="19801" y="2207"/>
                    <a:pt x="19765" y="2258"/>
                    <a:pt x="19717" y="2295"/>
                  </a:cubicBezTo>
                  <a:cubicBezTo>
                    <a:pt x="18255" y="3398"/>
                    <a:pt x="16628" y="4585"/>
                    <a:pt x="14741" y="4585"/>
                  </a:cubicBezTo>
                  <a:cubicBezTo>
                    <a:pt x="14547" y="4585"/>
                    <a:pt x="14350" y="4573"/>
                    <a:pt x="14150" y="4546"/>
                  </a:cubicBezTo>
                  <a:cubicBezTo>
                    <a:pt x="12949" y="4387"/>
                    <a:pt x="12526" y="3927"/>
                    <a:pt x="12103" y="3287"/>
                  </a:cubicBezTo>
                  <a:cubicBezTo>
                    <a:pt x="10996" y="1839"/>
                    <a:pt x="9495" y="974"/>
                    <a:pt x="7639" y="974"/>
                  </a:cubicBezTo>
                  <a:cubicBezTo>
                    <a:pt x="7595" y="974"/>
                    <a:pt x="7550" y="974"/>
                    <a:pt x="7505" y="975"/>
                  </a:cubicBezTo>
                  <a:cubicBezTo>
                    <a:pt x="6482" y="997"/>
                    <a:pt x="5477" y="1403"/>
                    <a:pt x="4454" y="1403"/>
                  </a:cubicBezTo>
                  <a:cubicBezTo>
                    <a:pt x="4445" y="1403"/>
                    <a:pt x="4436" y="1403"/>
                    <a:pt x="4428" y="1403"/>
                  </a:cubicBezTo>
                  <a:cubicBezTo>
                    <a:pt x="3885" y="1401"/>
                    <a:pt x="3344" y="1371"/>
                    <a:pt x="2838" y="1152"/>
                  </a:cubicBezTo>
                  <a:cubicBezTo>
                    <a:pt x="2758" y="1116"/>
                    <a:pt x="991" y="0"/>
                    <a:pt x="345" y="0"/>
                  </a:cubicBezTo>
                  <a:close/>
                </a:path>
              </a:pathLst>
            </a:custGeom>
            <a:solidFill>
              <a:srgbClr val="FDD6A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4" name="Google Shape;2542;p58">
              <a:extLst>
                <a:ext uri="{FF2B5EF4-FFF2-40B4-BE49-F238E27FC236}">
                  <a16:creationId xmlns:a16="http://schemas.microsoft.com/office/drawing/2014/main" id="{BDBEE721-C08D-4A13-8959-DD72218BD459}"/>
                </a:ext>
              </a:extLst>
            </p:cNvPr>
            <p:cNvSpPr/>
            <p:nvPr/>
          </p:nvSpPr>
          <p:spPr>
            <a:xfrm>
              <a:off x="3202175" y="4193825"/>
              <a:ext cx="684050" cy="450775"/>
            </a:xfrm>
            <a:custGeom>
              <a:avLst/>
              <a:gdLst/>
              <a:ahLst/>
              <a:cxnLst/>
              <a:rect l="l" t="t" r="r" b="b"/>
              <a:pathLst>
                <a:path w="27362" h="18031" extrusionOk="0">
                  <a:moveTo>
                    <a:pt x="13106" y="1"/>
                  </a:moveTo>
                  <a:cubicBezTo>
                    <a:pt x="10519" y="1299"/>
                    <a:pt x="0" y="6151"/>
                    <a:pt x="1212" y="9411"/>
                  </a:cubicBezTo>
                  <a:cubicBezTo>
                    <a:pt x="1583" y="9146"/>
                    <a:pt x="1938" y="8876"/>
                    <a:pt x="2271" y="8624"/>
                  </a:cubicBezTo>
                  <a:cubicBezTo>
                    <a:pt x="2144" y="8531"/>
                    <a:pt x="2018" y="8437"/>
                    <a:pt x="1885" y="8350"/>
                  </a:cubicBezTo>
                  <a:cubicBezTo>
                    <a:pt x="1819" y="8308"/>
                    <a:pt x="1858" y="8222"/>
                    <a:pt x="1921" y="8222"/>
                  </a:cubicBezTo>
                  <a:cubicBezTo>
                    <a:pt x="1932" y="8222"/>
                    <a:pt x="1943" y="8225"/>
                    <a:pt x="1955" y="8230"/>
                  </a:cubicBezTo>
                  <a:cubicBezTo>
                    <a:pt x="5495" y="9868"/>
                    <a:pt x="6943" y="13573"/>
                    <a:pt x="8094" y="17068"/>
                  </a:cubicBezTo>
                  <a:cubicBezTo>
                    <a:pt x="8168" y="17295"/>
                    <a:pt x="7988" y="17440"/>
                    <a:pt x="7804" y="17440"/>
                  </a:cubicBezTo>
                  <a:cubicBezTo>
                    <a:pt x="7681" y="17440"/>
                    <a:pt x="7556" y="17376"/>
                    <a:pt x="7503" y="17230"/>
                  </a:cubicBezTo>
                  <a:cubicBezTo>
                    <a:pt x="7455" y="17099"/>
                    <a:pt x="7407" y="16966"/>
                    <a:pt x="7359" y="16835"/>
                  </a:cubicBezTo>
                  <a:cubicBezTo>
                    <a:pt x="7311" y="16886"/>
                    <a:pt x="7241" y="16921"/>
                    <a:pt x="7149" y="16921"/>
                  </a:cubicBezTo>
                  <a:cubicBezTo>
                    <a:pt x="7143" y="16921"/>
                    <a:pt x="7137" y="16920"/>
                    <a:pt x="7131" y="16920"/>
                  </a:cubicBezTo>
                  <a:cubicBezTo>
                    <a:pt x="6712" y="16901"/>
                    <a:pt x="6295" y="16891"/>
                    <a:pt x="5877" y="16891"/>
                  </a:cubicBezTo>
                  <a:cubicBezTo>
                    <a:pt x="5575" y="16891"/>
                    <a:pt x="5274" y="16896"/>
                    <a:pt x="4972" y="16906"/>
                  </a:cubicBezTo>
                  <a:cubicBezTo>
                    <a:pt x="5703" y="17721"/>
                    <a:pt x="6777" y="18031"/>
                    <a:pt x="8004" y="18031"/>
                  </a:cubicBezTo>
                  <a:cubicBezTo>
                    <a:pt x="11039" y="18031"/>
                    <a:pt x="15014" y="16140"/>
                    <a:pt x="17079" y="15322"/>
                  </a:cubicBezTo>
                  <a:cubicBezTo>
                    <a:pt x="20647" y="13910"/>
                    <a:pt x="24062" y="12178"/>
                    <a:pt x="27361" y="10224"/>
                  </a:cubicBezTo>
                  <a:cubicBezTo>
                    <a:pt x="23222" y="7791"/>
                    <a:pt x="19274" y="5029"/>
                    <a:pt x="15550" y="2000"/>
                  </a:cubicBezTo>
                  <a:cubicBezTo>
                    <a:pt x="14746" y="1346"/>
                    <a:pt x="13921" y="683"/>
                    <a:pt x="1310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5" name="Google Shape;2543;p58">
              <a:extLst>
                <a:ext uri="{FF2B5EF4-FFF2-40B4-BE49-F238E27FC236}">
                  <a16:creationId xmlns:a16="http://schemas.microsoft.com/office/drawing/2014/main" id="{9C6EC2C4-A5CB-4F66-8697-406520D2C83D}"/>
                </a:ext>
              </a:extLst>
            </p:cNvPr>
            <p:cNvSpPr/>
            <p:nvPr/>
          </p:nvSpPr>
          <p:spPr>
            <a:xfrm>
              <a:off x="4227100" y="4960125"/>
              <a:ext cx="448575" cy="482975"/>
            </a:xfrm>
            <a:custGeom>
              <a:avLst/>
              <a:gdLst/>
              <a:ahLst/>
              <a:cxnLst/>
              <a:rect l="l" t="t" r="r" b="b"/>
              <a:pathLst>
                <a:path w="17943" h="19319" extrusionOk="0">
                  <a:moveTo>
                    <a:pt x="1360" y="0"/>
                  </a:moveTo>
                  <a:cubicBezTo>
                    <a:pt x="1251" y="5591"/>
                    <a:pt x="996" y="11245"/>
                    <a:pt x="1" y="16712"/>
                  </a:cubicBezTo>
                  <a:cubicBezTo>
                    <a:pt x="2488" y="17672"/>
                    <a:pt x="5563" y="17980"/>
                    <a:pt x="8063" y="18390"/>
                  </a:cubicBezTo>
                  <a:cubicBezTo>
                    <a:pt x="11184" y="18901"/>
                    <a:pt x="14328" y="19203"/>
                    <a:pt x="17475" y="19319"/>
                  </a:cubicBezTo>
                  <a:cubicBezTo>
                    <a:pt x="17407" y="15855"/>
                    <a:pt x="17407" y="12391"/>
                    <a:pt x="17503" y="8927"/>
                  </a:cubicBezTo>
                  <a:cubicBezTo>
                    <a:pt x="17564" y="6671"/>
                    <a:pt x="17845" y="4351"/>
                    <a:pt x="17942" y="2060"/>
                  </a:cubicBezTo>
                  <a:cubicBezTo>
                    <a:pt x="12454" y="1514"/>
                    <a:pt x="6761" y="1168"/>
                    <a:pt x="136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6" name="Google Shape;2544;p58">
              <a:extLst>
                <a:ext uri="{FF2B5EF4-FFF2-40B4-BE49-F238E27FC236}">
                  <a16:creationId xmlns:a16="http://schemas.microsoft.com/office/drawing/2014/main" id="{751F72B5-17F2-4ABD-ACD3-4ABF798B76B3}"/>
                </a:ext>
              </a:extLst>
            </p:cNvPr>
            <p:cNvSpPr/>
            <p:nvPr/>
          </p:nvSpPr>
          <p:spPr>
            <a:xfrm>
              <a:off x="4261175" y="4864700"/>
              <a:ext cx="415450" cy="127500"/>
            </a:xfrm>
            <a:custGeom>
              <a:avLst/>
              <a:gdLst/>
              <a:ahLst/>
              <a:cxnLst/>
              <a:rect l="l" t="t" r="r" b="b"/>
              <a:pathLst>
                <a:path w="16618" h="5100" extrusionOk="0">
                  <a:moveTo>
                    <a:pt x="59" y="0"/>
                  </a:moveTo>
                  <a:cubicBezTo>
                    <a:pt x="43" y="1211"/>
                    <a:pt x="23" y="2425"/>
                    <a:pt x="0" y="3644"/>
                  </a:cubicBezTo>
                  <a:cubicBezTo>
                    <a:pt x="44" y="3644"/>
                    <a:pt x="88" y="3644"/>
                    <a:pt x="132" y="3644"/>
                  </a:cubicBezTo>
                  <a:cubicBezTo>
                    <a:pt x="5589" y="3644"/>
                    <a:pt x="11193" y="4492"/>
                    <a:pt x="16602" y="5099"/>
                  </a:cubicBezTo>
                  <a:cubicBezTo>
                    <a:pt x="16617" y="4428"/>
                    <a:pt x="16615" y="3757"/>
                    <a:pt x="16578" y="3095"/>
                  </a:cubicBezTo>
                  <a:cubicBezTo>
                    <a:pt x="16490" y="1520"/>
                    <a:pt x="15919" y="1285"/>
                    <a:pt x="14926" y="1285"/>
                  </a:cubicBezTo>
                  <a:cubicBezTo>
                    <a:pt x="14504" y="1285"/>
                    <a:pt x="14006" y="1327"/>
                    <a:pt x="13437" y="1327"/>
                  </a:cubicBezTo>
                  <a:cubicBezTo>
                    <a:pt x="13385" y="1327"/>
                    <a:pt x="13333" y="1327"/>
                    <a:pt x="13280" y="1326"/>
                  </a:cubicBezTo>
                  <a:cubicBezTo>
                    <a:pt x="11620" y="1302"/>
                    <a:pt x="9959" y="1218"/>
                    <a:pt x="8305" y="1086"/>
                  </a:cubicBezTo>
                  <a:cubicBezTo>
                    <a:pt x="5537" y="868"/>
                    <a:pt x="2792" y="485"/>
                    <a:pt x="5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7" name="Google Shape;2545;p58">
              <a:extLst>
                <a:ext uri="{FF2B5EF4-FFF2-40B4-BE49-F238E27FC236}">
                  <a16:creationId xmlns:a16="http://schemas.microsoft.com/office/drawing/2014/main" id="{685427D4-FE5C-49A2-B5C7-9C6F8AA8077D}"/>
                </a:ext>
              </a:extLst>
            </p:cNvPr>
            <p:cNvSpPr/>
            <p:nvPr/>
          </p:nvSpPr>
          <p:spPr>
            <a:xfrm>
              <a:off x="4095600" y="2581600"/>
              <a:ext cx="1448275" cy="2862850"/>
            </a:xfrm>
            <a:custGeom>
              <a:avLst/>
              <a:gdLst/>
              <a:ahLst/>
              <a:cxnLst/>
              <a:rect l="l" t="t" r="r" b="b"/>
              <a:pathLst>
                <a:path w="57931" h="114514" extrusionOk="0">
                  <a:moveTo>
                    <a:pt x="26287" y="0"/>
                  </a:moveTo>
                  <a:lnTo>
                    <a:pt x="26287" y="0"/>
                  </a:lnTo>
                  <a:cubicBezTo>
                    <a:pt x="27773" y="3379"/>
                    <a:pt x="28507" y="8133"/>
                    <a:pt x="26164" y="10954"/>
                  </a:cubicBezTo>
                  <a:cubicBezTo>
                    <a:pt x="24296" y="13205"/>
                    <a:pt x="22236" y="15397"/>
                    <a:pt x="20019" y="17305"/>
                  </a:cubicBezTo>
                  <a:cubicBezTo>
                    <a:pt x="19127" y="18074"/>
                    <a:pt x="18193" y="18794"/>
                    <a:pt x="17211" y="19442"/>
                  </a:cubicBezTo>
                  <a:cubicBezTo>
                    <a:pt x="15992" y="20247"/>
                    <a:pt x="15415" y="19987"/>
                    <a:pt x="16744" y="21870"/>
                  </a:cubicBezTo>
                  <a:cubicBezTo>
                    <a:pt x="17028" y="22270"/>
                    <a:pt x="17420" y="22628"/>
                    <a:pt x="17770" y="22983"/>
                  </a:cubicBezTo>
                  <a:cubicBezTo>
                    <a:pt x="17807" y="22921"/>
                    <a:pt x="17848" y="22860"/>
                    <a:pt x="17885" y="22796"/>
                  </a:cubicBezTo>
                  <a:cubicBezTo>
                    <a:pt x="17893" y="22784"/>
                    <a:pt x="17907" y="22778"/>
                    <a:pt x="17922" y="22778"/>
                  </a:cubicBezTo>
                  <a:cubicBezTo>
                    <a:pt x="17944" y="22778"/>
                    <a:pt x="17965" y="22792"/>
                    <a:pt x="17963" y="22818"/>
                  </a:cubicBezTo>
                  <a:cubicBezTo>
                    <a:pt x="17951" y="22926"/>
                    <a:pt x="17923" y="23028"/>
                    <a:pt x="17906" y="23134"/>
                  </a:cubicBezTo>
                  <a:cubicBezTo>
                    <a:pt x="18092" y="23368"/>
                    <a:pt x="17984" y="23642"/>
                    <a:pt x="17780" y="23765"/>
                  </a:cubicBezTo>
                  <a:cubicBezTo>
                    <a:pt x="17279" y="25678"/>
                    <a:pt x="15992" y="27322"/>
                    <a:pt x="14767" y="28867"/>
                  </a:cubicBezTo>
                  <a:cubicBezTo>
                    <a:pt x="12701" y="31475"/>
                    <a:pt x="10690" y="34073"/>
                    <a:pt x="8943" y="36911"/>
                  </a:cubicBezTo>
                  <a:cubicBezTo>
                    <a:pt x="5420" y="42631"/>
                    <a:pt x="2857" y="48864"/>
                    <a:pt x="1149" y="55354"/>
                  </a:cubicBezTo>
                  <a:cubicBezTo>
                    <a:pt x="1103" y="55529"/>
                    <a:pt x="975" y="55611"/>
                    <a:pt x="838" y="55620"/>
                  </a:cubicBezTo>
                  <a:cubicBezTo>
                    <a:pt x="846" y="57011"/>
                    <a:pt x="682" y="58366"/>
                    <a:pt x="523" y="59747"/>
                  </a:cubicBezTo>
                  <a:cubicBezTo>
                    <a:pt x="2535" y="61041"/>
                    <a:pt x="4498" y="62400"/>
                    <a:pt x="6363" y="63890"/>
                  </a:cubicBezTo>
                  <a:cubicBezTo>
                    <a:pt x="9398" y="54242"/>
                    <a:pt x="14353" y="45198"/>
                    <a:pt x="18476" y="35980"/>
                  </a:cubicBezTo>
                  <a:cubicBezTo>
                    <a:pt x="20571" y="31296"/>
                    <a:pt x="22666" y="26611"/>
                    <a:pt x="24761" y="21928"/>
                  </a:cubicBezTo>
                  <a:cubicBezTo>
                    <a:pt x="26583" y="17853"/>
                    <a:pt x="28134" y="13486"/>
                    <a:pt x="31169" y="10131"/>
                  </a:cubicBezTo>
                  <a:cubicBezTo>
                    <a:pt x="31262" y="10028"/>
                    <a:pt x="31368" y="9985"/>
                    <a:pt x="31472" y="9985"/>
                  </a:cubicBezTo>
                  <a:cubicBezTo>
                    <a:pt x="31761" y="9985"/>
                    <a:pt x="32026" y="10322"/>
                    <a:pt x="31907" y="10630"/>
                  </a:cubicBezTo>
                  <a:cubicBezTo>
                    <a:pt x="41086" y="17029"/>
                    <a:pt x="36360" y="29927"/>
                    <a:pt x="33274" y="38359"/>
                  </a:cubicBezTo>
                  <a:cubicBezTo>
                    <a:pt x="28695" y="50877"/>
                    <a:pt x="23377" y="63234"/>
                    <a:pt x="17090" y="74999"/>
                  </a:cubicBezTo>
                  <a:cubicBezTo>
                    <a:pt x="17098" y="75119"/>
                    <a:pt x="17061" y="75239"/>
                    <a:pt x="16986" y="75334"/>
                  </a:cubicBezTo>
                  <a:cubicBezTo>
                    <a:pt x="16923" y="75416"/>
                    <a:pt x="16856" y="75490"/>
                    <a:pt x="16791" y="75569"/>
                  </a:cubicBezTo>
                  <a:cubicBezTo>
                    <a:pt x="16753" y="75640"/>
                    <a:pt x="16717" y="75710"/>
                    <a:pt x="16681" y="75780"/>
                  </a:cubicBezTo>
                  <a:cubicBezTo>
                    <a:pt x="16634" y="75870"/>
                    <a:pt x="16554" y="75939"/>
                    <a:pt x="16458" y="75970"/>
                  </a:cubicBezTo>
                  <a:cubicBezTo>
                    <a:pt x="13914" y="78851"/>
                    <a:pt x="10615" y="79932"/>
                    <a:pt x="7139" y="79932"/>
                  </a:cubicBezTo>
                  <a:cubicBezTo>
                    <a:pt x="4781" y="79932"/>
                    <a:pt x="2341" y="79434"/>
                    <a:pt x="0" y="78664"/>
                  </a:cubicBezTo>
                  <a:lnTo>
                    <a:pt x="0" y="78664"/>
                  </a:lnTo>
                  <a:cubicBezTo>
                    <a:pt x="605" y="85742"/>
                    <a:pt x="1004" y="92809"/>
                    <a:pt x="1282" y="99909"/>
                  </a:cubicBezTo>
                  <a:lnTo>
                    <a:pt x="1490" y="105198"/>
                  </a:lnTo>
                  <a:cubicBezTo>
                    <a:pt x="1592" y="107796"/>
                    <a:pt x="1483" y="109953"/>
                    <a:pt x="4078" y="111326"/>
                  </a:cubicBezTo>
                  <a:cubicBezTo>
                    <a:pt x="4266" y="111426"/>
                    <a:pt x="4470" y="111508"/>
                    <a:pt x="4668" y="111597"/>
                  </a:cubicBezTo>
                  <a:cubicBezTo>
                    <a:pt x="4741" y="104632"/>
                    <a:pt x="5474" y="97663"/>
                    <a:pt x="5621" y="90692"/>
                  </a:cubicBezTo>
                  <a:cubicBezTo>
                    <a:pt x="5628" y="90369"/>
                    <a:pt x="5881" y="90164"/>
                    <a:pt x="6175" y="90164"/>
                  </a:cubicBezTo>
                  <a:cubicBezTo>
                    <a:pt x="6215" y="90164"/>
                    <a:pt x="6256" y="90168"/>
                    <a:pt x="6298" y="90176"/>
                  </a:cubicBezTo>
                  <a:cubicBezTo>
                    <a:pt x="11822" y="91232"/>
                    <a:pt x="17368" y="91711"/>
                    <a:pt x="22981" y="91711"/>
                  </a:cubicBezTo>
                  <a:cubicBezTo>
                    <a:pt x="23247" y="91711"/>
                    <a:pt x="23513" y="91710"/>
                    <a:pt x="23779" y="91708"/>
                  </a:cubicBezTo>
                  <a:cubicBezTo>
                    <a:pt x="23780" y="91708"/>
                    <a:pt x="23780" y="91708"/>
                    <a:pt x="23781" y="91708"/>
                  </a:cubicBezTo>
                  <a:cubicBezTo>
                    <a:pt x="24006" y="91708"/>
                    <a:pt x="24245" y="91915"/>
                    <a:pt x="24225" y="92153"/>
                  </a:cubicBezTo>
                  <a:cubicBezTo>
                    <a:pt x="23590" y="99585"/>
                    <a:pt x="23542" y="107043"/>
                    <a:pt x="23815" y="114494"/>
                  </a:cubicBezTo>
                  <a:cubicBezTo>
                    <a:pt x="24383" y="114507"/>
                    <a:pt x="24951" y="114513"/>
                    <a:pt x="25519" y="114513"/>
                  </a:cubicBezTo>
                  <a:cubicBezTo>
                    <a:pt x="34409" y="114513"/>
                    <a:pt x="43274" y="112965"/>
                    <a:pt x="51690" y="110007"/>
                  </a:cubicBezTo>
                  <a:cubicBezTo>
                    <a:pt x="51755" y="109918"/>
                    <a:pt x="51838" y="109839"/>
                    <a:pt x="51963" y="109791"/>
                  </a:cubicBezTo>
                  <a:cubicBezTo>
                    <a:pt x="57931" y="107517"/>
                    <a:pt x="57057" y="100287"/>
                    <a:pt x="56473" y="95221"/>
                  </a:cubicBezTo>
                  <a:cubicBezTo>
                    <a:pt x="55864" y="89974"/>
                    <a:pt x="55177" y="84739"/>
                    <a:pt x="54415" y="79514"/>
                  </a:cubicBezTo>
                  <a:cubicBezTo>
                    <a:pt x="52983" y="69703"/>
                    <a:pt x="51250" y="59947"/>
                    <a:pt x="49215" y="50248"/>
                  </a:cubicBezTo>
                  <a:cubicBezTo>
                    <a:pt x="45507" y="32571"/>
                    <a:pt x="42223" y="10977"/>
                    <a:pt x="26287"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8" name="Google Shape;2546;p58">
              <a:extLst>
                <a:ext uri="{FF2B5EF4-FFF2-40B4-BE49-F238E27FC236}">
                  <a16:creationId xmlns:a16="http://schemas.microsoft.com/office/drawing/2014/main" id="{18FFD780-5678-401F-8804-5D2DE2DF850C}"/>
                </a:ext>
              </a:extLst>
            </p:cNvPr>
            <p:cNvSpPr/>
            <p:nvPr/>
          </p:nvSpPr>
          <p:spPr>
            <a:xfrm>
              <a:off x="3418925" y="2852575"/>
              <a:ext cx="1695100" cy="1702075"/>
            </a:xfrm>
            <a:custGeom>
              <a:avLst/>
              <a:gdLst/>
              <a:ahLst/>
              <a:cxnLst/>
              <a:rect l="l" t="t" r="r" b="b"/>
              <a:pathLst>
                <a:path w="67804" h="68083" extrusionOk="0">
                  <a:moveTo>
                    <a:pt x="58832" y="1"/>
                  </a:moveTo>
                  <a:cubicBezTo>
                    <a:pt x="55663" y="3546"/>
                    <a:pt x="54057" y="8356"/>
                    <a:pt x="52147" y="12638"/>
                  </a:cubicBezTo>
                  <a:lnTo>
                    <a:pt x="46114" y="26156"/>
                  </a:lnTo>
                  <a:cubicBezTo>
                    <a:pt x="42081" y="35192"/>
                    <a:pt x="38718" y="44710"/>
                    <a:pt x="33655" y="53230"/>
                  </a:cubicBezTo>
                  <a:cubicBezTo>
                    <a:pt x="35002" y="54319"/>
                    <a:pt x="36302" y="55472"/>
                    <a:pt x="37520" y="56734"/>
                  </a:cubicBezTo>
                  <a:cubicBezTo>
                    <a:pt x="37818" y="57043"/>
                    <a:pt x="37528" y="57472"/>
                    <a:pt x="37199" y="57472"/>
                  </a:cubicBezTo>
                  <a:cubicBezTo>
                    <a:pt x="37101" y="57472"/>
                    <a:pt x="37000" y="57434"/>
                    <a:pt x="36910" y="57344"/>
                  </a:cubicBezTo>
                  <a:cubicBezTo>
                    <a:pt x="28239" y="48709"/>
                    <a:pt x="15528" y="45295"/>
                    <a:pt x="7840" y="35591"/>
                  </a:cubicBezTo>
                  <a:lnTo>
                    <a:pt x="7840" y="35591"/>
                  </a:lnTo>
                  <a:cubicBezTo>
                    <a:pt x="7854" y="35632"/>
                    <a:pt x="7861" y="35673"/>
                    <a:pt x="7862" y="35716"/>
                  </a:cubicBezTo>
                  <a:cubicBezTo>
                    <a:pt x="7810" y="38969"/>
                    <a:pt x="5163" y="47262"/>
                    <a:pt x="816" y="47262"/>
                  </a:cubicBezTo>
                  <a:cubicBezTo>
                    <a:pt x="551" y="47262"/>
                    <a:pt x="279" y="47231"/>
                    <a:pt x="1" y="47166"/>
                  </a:cubicBezTo>
                  <a:lnTo>
                    <a:pt x="1" y="47166"/>
                  </a:lnTo>
                  <a:cubicBezTo>
                    <a:pt x="57" y="49287"/>
                    <a:pt x="3707" y="51864"/>
                    <a:pt x="5058" y="53029"/>
                  </a:cubicBezTo>
                  <a:cubicBezTo>
                    <a:pt x="6891" y="54607"/>
                    <a:pt x="8782" y="56114"/>
                    <a:pt x="10726" y="57551"/>
                  </a:cubicBezTo>
                  <a:cubicBezTo>
                    <a:pt x="13829" y="59841"/>
                    <a:pt x="17072" y="61937"/>
                    <a:pt x="20436" y="63824"/>
                  </a:cubicBezTo>
                  <a:cubicBezTo>
                    <a:pt x="24476" y="66090"/>
                    <a:pt x="29280" y="68082"/>
                    <a:pt x="33834" y="68082"/>
                  </a:cubicBezTo>
                  <a:cubicBezTo>
                    <a:pt x="37278" y="68082"/>
                    <a:pt x="40579" y="66942"/>
                    <a:pt x="43298" y="63918"/>
                  </a:cubicBezTo>
                  <a:cubicBezTo>
                    <a:pt x="48758" y="53129"/>
                    <a:pt x="53852" y="42220"/>
                    <a:pt x="58165" y="30911"/>
                  </a:cubicBezTo>
                  <a:cubicBezTo>
                    <a:pt x="61742" y="21530"/>
                    <a:pt x="67804" y="8192"/>
                    <a:pt x="58832"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9" name="Google Shape;2547;p58">
              <a:extLst>
                <a:ext uri="{FF2B5EF4-FFF2-40B4-BE49-F238E27FC236}">
                  <a16:creationId xmlns:a16="http://schemas.microsoft.com/office/drawing/2014/main" id="{65BF5956-8AB1-4D3E-B2CF-DB5A94623F51}"/>
                </a:ext>
              </a:extLst>
            </p:cNvPr>
            <p:cNvSpPr/>
            <p:nvPr/>
          </p:nvSpPr>
          <p:spPr>
            <a:xfrm>
              <a:off x="4297575" y="1881700"/>
              <a:ext cx="290975" cy="352575"/>
            </a:xfrm>
            <a:custGeom>
              <a:avLst/>
              <a:gdLst/>
              <a:ahLst/>
              <a:cxnLst/>
              <a:rect l="l" t="t" r="r" b="b"/>
              <a:pathLst>
                <a:path w="11639" h="14103" extrusionOk="0">
                  <a:moveTo>
                    <a:pt x="1107" y="1"/>
                  </a:moveTo>
                  <a:lnTo>
                    <a:pt x="1107" y="1"/>
                  </a:lnTo>
                  <a:cubicBezTo>
                    <a:pt x="1" y="7504"/>
                    <a:pt x="5724" y="14102"/>
                    <a:pt x="5724" y="14102"/>
                  </a:cubicBezTo>
                  <a:cubicBezTo>
                    <a:pt x="11638" y="11023"/>
                    <a:pt x="11404" y="4714"/>
                    <a:pt x="11404" y="4713"/>
                  </a:cubicBezTo>
                  <a:lnTo>
                    <a:pt x="11404" y="4713"/>
                  </a:lnTo>
                  <a:cubicBezTo>
                    <a:pt x="10497" y="5381"/>
                    <a:pt x="9583" y="5655"/>
                    <a:pt x="8692" y="5655"/>
                  </a:cubicBezTo>
                  <a:cubicBezTo>
                    <a:pt x="4647" y="5655"/>
                    <a:pt x="1107" y="1"/>
                    <a:pt x="1107"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0" name="Google Shape;2548;p58">
              <a:extLst>
                <a:ext uri="{FF2B5EF4-FFF2-40B4-BE49-F238E27FC236}">
                  <a16:creationId xmlns:a16="http://schemas.microsoft.com/office/drawing/2014/main" id="{F74D2793-8A4D-4E8E-962E-37B8B3297239}"/>
                </a:ext>
              </a:extLst>
            </p:cNvPr>
            <p:cNvSpPr/>
            <p:nvPr/>
          </p:nvSpPr>
          <p:spPr>
            <a:xfrm>
              <a:off x="1974925" y="1026725"/>
              <a:ext cx="3643300" cy="4448875"/>
            </a:xfrm>
            <a:custGeom>
              <a:avLst/>
              <a:gdLst/>
              <a:ahLst/>
              <a:cxnLst/>
              <a:rect l="l" t="t" r="r" b="b"/>
              <a:pathLst>
                <a:path w="145732" h="177955" extrusionOk="0">
                  <a:moveTo>
                    <a:pt x="74941" y="1559"/>
                  </a:moveTo>
                  <a:lnTo>
                    <a:pt x="74941" y="1559"/>
                  </a:lnTo>
                  <a:cubicBezTo>
                    <a:pt x="72874" y="2779"/>
                    <a:pt x="71149" y="4595"/>
                    <a:pt x="69422" y="6265"/>
                  </a:cubicBezTo>
                  <a:cubicBezTo>
                    <a:pt x="66146" y="9435"/>
                    <a:pt x="63005" y="12680"/>
                    <a:pt x="60163" y="16248"/>
                  </a:cubicBezTo>
                  <a:cubicBezTo>
                    <a:pt x="60161" y="16252"/>
                    <a:pt x="60159" y="16257"/>
                    <a:pt x="60156" y="16260"/>
                  </a:cubicBezTo>
                  <a:lnTo>
                    <a:pt x="60148" y="16256"/>
                  </a:lnTo>
                  <a:cubicBezTo>
                    <a:pt x="60135" y="16248"/>
                    <a:pt x="60122" y="16244"/>
                    <a:pt x="60108" y="16244"/>
                  </a:cubicBezTo>
                  <a:cubicBezTo>
                    <a:pt x="60062" y="16244"/>
                    <a:pt x="60019" y="16289"/>
                    <a:pt x="60020" y="16334"/>
                  </a:cubicBezTo>
                  <a:cubicBezTo>
                    <a:pt x="54760" y="21169"/>
                    <a:pt x="52830" y="28303"/>
                    <a:pt x="53676" y="35281"/>
                  </a:cubicBezTo>
                  <a:cubicBezTo>
                    <a:pt x="53755" y="35934"/>
                    <a:pt x="53877" y="36587"/>
                    <a:pt x="54024" y="37239"/>
                  </a:cubicBezTo>
                  <a:cubicBezTo>
                    <a:pt x="53391" y="35847"/>
                    <a:pt x="52801" y="34439"/>
                    <a:pt x="52517" y="32921"/>
                  </a:cubicBezTo>
                  <a:cubicBezTo>
                    <a:pt x="51965" y="29957"/>
                    <a:pt x="52617" y="26832"/>
                    <a:pt x="53446" y="23983"/>
                  </a:cubicBezTo>
                  <a:cubicBezTo>
                    <a:pt x="54921" y="18920"/>
                    <a:pt x="57296" y="13916"/>
                    <a:pt x="60824" y="9954"/>
                  </a:cubicBezTo>
                  <a:cubicBezTo>
                    <a:pt x="64512" y="5815"/>
                    <a:pt x="69542" y="2854"/>
                    <a:pt x="74941" y="1559"/>
                  </a:cubicBezTo>
                  <a:close/>
                  <a:moveTo>
                    <a:pt x="106052" y="29847"/>
                  </a:moveTo>
                  <a:cubicBezTo>
                    <a:pt x="106110" y="29850"/>
                    <a:pt x="106168" y="29855"/>
                    <a:pt x="106226" y="29858"/>
                  </a:cubicBezTo>
                  <a:cubicBezTo>
                    <a:pt x="106850" y="30280"/>
                    <a:pt x="107200" y="30962"/>
                    <a:pt x="107376" y="31745"/>
                  </a:cubicBezTo>
                  <a:cubicBezTo>
                    <a:pt x="107261" y="31944"/>
                    <a:pt x="107294" y="32239"/>
                    <a:pt x="107486" y="32408"/>
                  </a:cubicBezTo>
                  <a:cubicBezTo>
                    <a:pt x="107625" y="33685"/>
                    <a:pt x="107428" y="35085"/>
                    <a:pt x="107291" y="35985"/>
                  </a:cubicBezTo>
                  <a:cubicBezTo>
                    <a:pt x="107014" y="37795"/>
                    <a:pt x="106353" y="39374"/>
                    <a:pt x="104697" y="40251"/>
                  </a:cubicBezTo>
                  <a:cubicBezTo>
                    <a:pt x="105650" y="36907"/>
                    <a:pt x="105948" y="33292"/>
                    <a:pt x="106052" y="29847"/>
                  </a:cubicBezTo>
                  <a:close/>
                  <a:moveTo>
                    <a:pt x="81003" y="828"/>
                  </a:moveTo>
                  <a:cubicBezTo>
                    <a:pt x="83122" y="828"/>
                    <a:pt x="85242" y="1098"/>
                    <a:pt x="87310" y="1666"/>
                  </a:cubicBezTo>
                  <a:cubicBezTo>
                    <a:pt x="96661" y="4236"/>
                    <a:pt x="104038" y="12526"/>
                    <a:pt x="104933" y="22243"/>
                  </a:cubicBezTo>
                  <a:cubicBezTo>
                    <a:pt x="105705" y="30622"/>
                    <a:pt x="105396" y="42271"/>
                    <a:pt x="98630" y="48301"/>
                  </a:cubicBezTo>
                  <a:cubicBezTo>
                    <a:pt x="97324" y="46115"/>
                    <a:pt x="96181" y="43838"/>
                    <a:pt x="95382" y="41380"/>
                  </a:cubicBezTo>
                  <a:cubicBezTo>
                    <a:pt x="93603" y="35924"/>
                    <a:pt x="94917" y="30608"/>
                    <a:pt x="94035" y="25101"/>
                  </a:cubicBezTo>
                  <a:cubicBezTo>
                    <a:pt x="93693" y="22960"/>
                    <a:pt x="92184" y="18682"/>
                    <a:pt x="89379" y="18682"/>
                  </a:cubicBezTo>
                  <a:cubicBezTo>
                    <a:pt x="89083" y="18682"/>
                    <a:pt x="88772" y="18729"/>
                    <a:pt x="88447" y="18832"/>
                  </a:cubicBezTo>
                  <a:cubicBezTo>
                    <a:pt x="86533" y="19438"/>
                    <a:pt x="86067" y="21769"/>
                    <a:pt x="86139" y="24097"/>
                  </a:cubicBezTo>
                  <a:cubicBezTo>
                    <a:pt x="86095" y="24065"/>
                    <a:pt x="86044" y="24049"/>
                    <a:pt x="85992" y="24049"/>
                  </a:cubicBezTo>
                  <a:cubicBezTo>
                    <a:pt x="85940" y="24049"/>
                    <a:pt x="85889" y="24065"/>
                    <a:pt x="85845" y="24097"/>
                  </a:cubicBezTo>
                  <a:cubicBezTo>
                    <a:pt x="85724" y="24181"/>
                    <a:pt x="85571" y="24219"/>
                    <a:pt x="85392" y="24219"/>
                  </a:cubicBezTo>
                  <a:cubicBezTo>
                    <a:pt x="83613" y="24219"/>
                    <a:pt x="79259" y="20451"/>
                    <a:pt x="78396" y="19782"/>
                  </a:cubicBezTo>
                  <a:cubicBezTo>
                    <a:pt x="76561" y="18360"/>
                    <a:pt x="74804" y="16840"/>
                    <a:pt x="73137" y="15224"/>
                  </a:cubicBezTo>
                  <a:cubicBezTo>
                    <a:pt x="73119" y="15207"/>
                    <a:pt x="73100" y="15200"/>
                    <a:pt x="73081" y="15200"/>
                  </a:cubicBezTo>
                  <a:cubicBezTo>
                    <a:pt x="73017" y="15200"/>
                    <a:pt x="72962" y="15281"/>
                    <a:pt x="73018" y="15342"/>
                  </a:cubicBezTo>
                  <a:cubicBezTo>
                    <a:pt x="75401" y="17925"/>
                    <a:pt x="77972" y="20275"/>
                    <a:pt x="80843" y="22309"/>
                  </a:cubicBezTo>
                  <a:cubicBezTo>
                    <a:pt x="81779" y="22970"/>
                    <a:pt x="83770" y="24930"/>
                    <a:pt x="85248" y="24930"/>
                  </a:cubicBezTo>
                  <a:cubicBezTo>
                    <a:pt x="85586" y="24930"/>
                    <a:pt x="85897" y="24828"/>
                    <a:pt x="86162" y="24584"/>
                  </a:cubicBezTo>
                  <a:cubicBezTo>
                    <a:pt x="86217" y="25496"/>
                    <a:pt x="86344" y="26382"/>
                    <a:pt x="86492" y="27149"/>
                  </a:cubicBezTo>
                  <a:cubicBezTo>
                    <a:pt x="81361" y="24865"/>
                    <a:pt x="76652" y="21927"/>
                    <a:pt x="72469" y="18154"/>
                  </a:cubicBezTo>
                  <a:cubicBezTo>
                    <a:pt x="72445" y="18132"/>
                    <a:pt x="72419" y="18123"/>
                    <a:pt x="72394" y="18123"/>
                  </a:cubicBezTo>
                  <a:cubicBezTo>
                    <a:pt x="72307" y="18123"/>
                    <a:pt x="72233" y="18231"/>
                    <a:pt x="72312" y="18311"/>
                  </a:cubicBezTo>
                  <a:cubicBezTo>
                    <a:pt x="76129" y="22210"/>
                    <a:pt x="80507" y="25326"/>
                    <a:pt x="85478" y="27545"/>
                  </a:cubicBezTo>
                  <a:cubicBezTo>
                    <a:pt x="76081" y="26183"/>
                    <a:pt x="68462" y="21425"/>
                    <a:pt x="60446" y="16439"/>
                  </a:cubicBezTo>
                  <a:cubicBezTo>
                    <a:pt x="63193" y="13828"/>
                    <a:pt x="65846" y="11128"/>
                    <a:pt x="68557" y="8480"/>
                  </a:cubicBezTo>
                  <a:cubicBezTo>
                    <a:pt x="71350" y="5752"/>
                    <a:pt x="74156" y="2528"/>
                    <a:pt x="77973" y="1308"/>
                  </a:cubicBezTo>
                  <a:cubicBezTo>
                    <a:pt x="78158" y="1251"/>
                    <a:pt x="78251" y="1119"/>
                    <a:pt x="78285" y="975"/>
                  </a:cubicBezTo>
                  <a:cubicBezTo>
                    <a:pt x="79188" y="877"/>
                    <a:pt x="80095" y="828"/>
                    <a:pt x="81003" y="828"/>
                  </a:cubicBezTo>
                  <a:close/>
                  <a:moveTo>
                    <a:pt x="103685" y="55874"/>
                  </a:moveTo>
                  <a:lnTo>
                    <a:pt x="103685" y="55874"/>
                  </a:lnTo>
                  <a:cubicBezTo>
                    <a:pt x="103900" y="55890"/>
                    <a:pt x="104107" y="55909"/>
                    <a:pt x="104310" y="55930"/>
                  </a:cubicBezTo>
                  <a:cubicBezTo>
                    <a:pt x="104201" y="56058"/>
                    <a:pt x="104098" y="56189"/>
                    <a:pt x="103991" y="56320"/>
                  </a:cubicBezTo>
                  <a:cubicBezTo>
                    <a:pt x="103889" y="56171"/>
                    <a:pt x="103786" y="56022"/>
                    <a:pt x="103685" y="55874"/>
                  </a:cubicBezTo>
                  <a:close/>
                  <a:moveTo>
                    <a:pt x="60094" y="16423"/>
                  </a:moveTo>
                  <a:cubicBezTo>
                    <a:pt x="67525" y="22341"/>
                    <a:pt x="76415" y="28633"/>
                    <a:pt x="86332" y="28633"/>
                  </a:cubicBezTo>
                  <a:cubicBezTo>
                    <a:pt x="86501" y="28633"/>
                    <a:pt x="86671" y="28631"/>
                    <a:pt x="86841" y="28628"/>
                  </a:cubicBezTo>
                  <a:cubicBezTo>
                    <a:pt x="86869" y="28690"/>
                    <a:pt x="86920" y="28717"/>
                    <a:pt x="86972" y="28717"/>
                  </a:cubicBezTo>
                  <a:cubicBezTo>
                    <a:pt x="87031" y="28717"/>
                    <a:pt x="87090" y="28682"/>
                    <a:pt x="87121" y="28623"/>
                  </a:cubicBezTo>
                  <a:cubicBezTo>
                    <a:pt x="87134" y="28622"/>
                    <a:pt x="87148" y="28622"/>
                    <a:pt x="87161" y="28622"/>
                  </a:cubicBezTo>
                  <a:cubicBezTo>
                    <a:pt x="87175" y="28622"/>
                    <a:pt x="87188" y="28622"/>
                    <a:pt x="87202" y="28622"/>
                  </a:cubicBezTo>
                  <a:cubicBezTo>
                    <a:pt x="87765" y="28601"/>
                    <a:pt x="87748" y="27812"/>
                    <a:pt x="87202" y="27759"/>
                  </a:cubicBezTo>
                  <a:cubicBezTo>
                    <a:pt x="87148" y="27754"/>
                    <a:pt x="87096" y="27744"/>
                    <a:pt x="87041" y="27739"/>
                  </a:cubicBezTo>
                  <a:cubicBezTo>
                    <a:pt x="86912" y="26663"/>
                    <a:pt x="86868" y="25628"/>
                    <a:pt x="86942" y="24526"/>
                  </a:cubicBezTo>
                  <a:cubicBezTo>
                    <a:pt x="87020" y="23365"/>
                    <a:pt x="87222" y="19979"/>
                    <a:pt x="89240" y="19979"/>
                  </a:cubicBezTo>
                  <a:cubicBezTo>
                    <a:pt x="89719" y="19979"/>
                    <a:pt x="90299" y="20169"/>
                    <a:pt x="91005" y="20625"/>
                  </a:cubicBezTo>
                  <a:cubicBezTo>
                    <a:pt x="92802" y="21786"/>
                    <a:pt x="93074" y="25315"/>
                    <a:pt x="93172" y="27186"/>
                  </a:cubicBezTo>
                  <a:cubicBezTo>
                    <a:pt x="93359" y="30742"/>
                    <a:pt x="92866" y="34254"/>
                    <a:pt x="93512" y="37788"/>
                  </a:cubicBezTo>
                  <a:cubicBezTo>
                    <a:pt x="94230" y="41721"/>
                    <a:pt x="95874" y="45465"/>
                    <a:pt x="97924" y="48984"/>
                  </a:cubicBezTo>
                  <a:cubicBezTo>
                    <a:pt x="97834" y="49233"/>
                    <a:pt x="98019" y="49493"/>
                    <a:pt x="98281" y="49584"/>
                  </a:cubicBezTo>
                  <a:cubicBezTo>
                    <a:pt x="99839" y="52182"/>
                    <a:pt x="101603" y="54656"/>
                    <a:pt x="103369" y="56984"/>
                  </a:cubicBezTo>
                  <a:cubicBezTo>
                    <a:pt x="103381" y="57002"/>
                    <a:pt x="103398" y="57009"/>
                    <a:pt x="103413" y="57024"/>
                  </a:cubicBezTo>
                  <a:cubicBezTo>
                    <a:pt x="101925" y="58895"/>
                    <a:pt x="100571" y="60880"/>
                    <a:pt x="99174" y="62814"/>
                  </a:cubicBezTo>
                  <a:cubicBezTo>
                    <a:pt x="97777" y="64748"/>
                    <a:pt x="96259" y="66699"/>
                    <a:pt x="95022" y="68776"/>
                  </a:cubicBezTo>
                  <a:cubicBezTo>
                    <a:pt x="94933" y="64713"/>
                    <a:pt x="93322" y="60859"/>
                    <a:pt x="90456" y="57933"/>
                  </a:cubicBezTo>
                  <a:cubicBezTo>
                    <a:pt x="91390" y="55746"/>
                    <a:pt x="92121" y="53489"/>
                    <a:pt x="92716" y="51381"/>
                  </a:cubicBezTo>
                  <a:cubicBezTo>
                    <a:pt x="92775" y="51171"/>
                    <a:pt x="92617" y="51042"/>
                    <a:pt x="92453" y="51042"/>
                  </a:cubicBezTo>
                  <a:cubicBezTo>
                    <a:pt x="92342" y="51042"/>
                    <a:pt x="92229" y="51101"/>
                    <a:pt x="92178" y="51233"/>
                  </a:cubicBezTo>
                  <a:cubicBezTo>
                    <a:pt x="89315" y="58789"/>
                    <a:pt x="86065" y="68494"/>
                    <a:pt x="76420" y="68920"/>
                  </a:cubicBezTo>
                  <a:cubicBezTo>
                    <a:pt x="76248" y="68928"/>
                    <a:pt x="76077" y="68931"/>
                    <a:pt x="75906" y="68931"/>
                  </a:cubicBezTo>
                  <a:cubicBezTo>
                    <a:pt x="73961" y="68931"/>
                    <a:pt x="72053" y="68434"/>
                    <a:pt x="70487" y="67241"/>
                  </a:cubicBezTo>
                  <a:cubicBezTo>
                    <a:pt x="69142" y="66218"/>
                    <a:pt x="68578" y="64548"/>
                    <a:pt x="67287" y="63520"/>
                  </a:cubicBezTo>
                  <a:cubicBezTo>
                    <a:pt x="66476" y="62874"/>
                    <a:pt x="65677" y="62668"/>
                    <a:pt x="64686" y="62668"/>
                  </a:cubicBezTo>
                  <a:cubicBezTo>
                    <a:pt x="64600" y="62668"/>
                    <a:pt x="64512" y="62670"/>
                    <a:pt x="64423" y="62673"/>
                  </a:cubicBezTo>
                  <a:cubicBezTo>
                    <a:pt x="63599" y="62701"/>
                    <a:pt x="62389" y="63144"/>
                    <a:pt x="61388" y="63144"/>
                  </a:cubicBezTo>
                  <a:cubicBezTo>
                    <a:pt x="60624" y="63144"/>
                    <a:pt x="59982" y="62885"/>
                    <a:pt x="59728" y="61988"/>
                  </a:cubicBezTo>
                  <a:cubicBezTo>
                    <a:pt x="59624" y="61622"/>
                    <a:pt x="60353" y="60154"/>
                    <a:pt x="60454" y="59671"/>
                  </a:cubicBezTo>
                  <a:cubicBezTo>
                    <a:pt x="60622" y="58854"/>
                    <a:pt x="60718" y="58023"/>
                    <a:pt x="60739" y="57189"/>
                  </a:cubicBezTo>
                  <a:cubicBezTo>
                    <a:pt x="60785" y="55535"/>
                    <a:pt x="60558" y="53846"/>
                    <a:pt x="60192" y="52236"/>
                  </a:cubicBezTo>
                  <a:cubicBezTo>
                    <a:pt x="59231" y="48008"/>
                    <a:pt x="57119" y="44164"/>
                    <a:pt x="55827" y="40045"/>
                  </a:cubicBezTo>
                  <a:cubicBezTo>
                    <a:pt x="53319" y="32055"/>
                    <a:pt x="54081" y="22671"/>
                    <a:pt x="60094" y="16423"/>
                  </a:cubicBezTo>
                  <a:close/>
                  <a:moveTo>
                    <a:pt x="107076" y="29907"/>
                  </a:moveTo>
                  <a:lnTo>
                    <a:pt x="107076" y="29907"/>
                  </a:lnTo>
                  <a:cubicBezTo>
                    <a:pt x="117751" y="30785"/>
                    <a:pt x="126484" y="39764"/>
                    <a:pt x="131480" y="48644"/>
                  </a:cubicBezTo>
                  <a:cubicBezTo>
                    <a:pt x="135855" y="56422"/>
                    <a:pt x="137708" y="64933"/>
                    <a:pt x="137518" y="73678"/>
                  </a:cubicBezTo>
                  <a:cubicBezTo>
                    <a:pt x="135859" y="68115"/>
                    <a:pt x="129299" y="64133"/>
                    <a:pt x="124647" y="61270"/>
                  </a:cubicBezTo>
                  <a:cubicBezTo>
                    <a:pt x="116379" y="56181"/>
                    <a:pt x="108724" y="50128"/>
                    <a:pt x="104475" y="41176"/>
                  </a:cubicBezTo>
                  <a:lnTo>
                    <a:pt x="104475" y="41176"/>
                  </a:lnTo>
                  <a:cubicBezTo>
                    <a:pt x="104550" y="41222"/>
                    <a:pt x="104636" y="41251"/>
                    <a:pt x="104728" y="41251"/>
                  </a:cubicBezTo>
                  <a:cubicBezTo>
                    <a:pt x="104794" y="41251"/>
                    <a:pt x="104863" y="41236"/>
                    <a:pt x="104933" y="41201"/>
                  </a:cubicBezTo>
                  <a:cubicBezTo>
                    <a:pt x="105650" y="40854"/>
                    <a:pt x="106210" y="40398"/>
                    <a:pt x="106652" y="39868"/>
                  </a:cubicBezTo>
                  <a:cubicBezTo>
                    <a:pt x="107651" y="42703"/>
                    <a:pt x="109982" y="44721"/>
                    <a:pt x="112299" y="46579"/>
                  </a:cubicBezTo>
                  <a:cubicBezTo>
                    <a:pt x="115629" y="49246"/>
                    <a:pt x="118970" y="51912"/>
                    <a:pt x="122405" y="54443"/>
                  </a:cubicBezTo>
                  <a:cubicBezTo>
                    <a:pt x="122412" y="54449"/>
                    <a:pt x="122419" y="54451"/>
                    <a:pt x="122426" y="54451"/>
                  </a:cubicBezTo>
                  <a:cubicBezTo>
                    <a:pt x="122458" y="54451"/>
                    <a:pt x="122485" y="54404"/>
                    <a:pt x="122456" y="54378"/>
                  </a:cubicBezTo>
                  <a:cubicBezTo>
                    <a:pt x="119678" y="51898"/>
                    <a:pt x="116798" y="49541"/>
                    <a:pt x="113941" y="47152"/>
                  </a:cubicBezTo>
                  <a:cubicBezTo>
                    <a:pt x="111126" y="44798"/>
                    <a:pt x="108497" y="42571"/>
                    <a:pt x="107222" y="39024"/>
                  </a:cubicBezTo>
                  <a:cubicBezTo>
                    <a:pt x="107360" y="38771"/>
                    <a:pt x="107481" y="38509"/>
                    <a:pt x="107584" y="38241"/>
                  </a:cubicBezTo>
                  <a:cubicBezTo>
                    <a:pt x="114208" y="43890"/>
                    <a:pt x="121968" y="48341"/>
                    <a:pt x="127369" y="55301"/>
                  </a:cubicBezTo>
                  <a:cubicBezTo>
                    <a:pt x="127379" y="55313"/>
                    <a:pt x="127392" y="55319"/>
                    <a:pt x="127404" y="55319"/>
                  </a:cubicBezTo>
                  <a:cubicBezTo>
                    <a:pt x="127443" y="55319"/>
                    <a:pt x="127483" y="55273"/>
                    <a:pt x="127457" y="55234"/>
                  </a:cubicBezTo>
                  <a:cubicBezTo>
                    <a:pt x="122471" y="47729"/>
                    <a:pt x="114640" y="43193"/>
                    <a:pt x="107959" y="37397"/>
                  </a:cubicBezTo>
                  <a:cubicBezTo>
                    <a:pt x="107928" y="37369"/>
                    <a:pt x="107894" y="37358"/>
                    <a:pt x="107862" y="37342"/>
                  </a:cubicBezTo>
                  <a:cubicBezTo>
                    <a:pt x="108074" y="36471"/>
                    <a:pt x="108160" y="35542"/>
                    <a:pt x="108183" y="34614"/>
                  </a:cubicBezTo>
                  <a:cubicBezTo>
                    <a:pt x="118290" y="39617"/>
                    <a:pt x="126227" y="47999"/>
                    <a:pt x="131100" y="58144"/>
                  </a:cubicBezTo>
                  <a:cubicBezTo>
                    <a:pt x="131105" y="58153"/>
                    <a:pt x="131113" y="58157"/>
                    <a:pt x="131122" y="58157"/>
                  </a:cubicBezTo>
                  <a:cubicBezTo>
                    <a:pt x="131140" y="58157"/>
                    <a:pt x="131158" y="58142"/>
                    <a:pt x="131151" y="58122"/>
                  </a:cubicBezTo>
                  <a:cubicBezTo>
                    <a:pt x="126948" y="47321"/>
                    <a:pt x="118732" y="38764"/>
                    <a:pt x="108360" y="33675"/>
                  </a:cubicBezTo>
                  <a:cubicBezTo>
                    <a:pt x="108307" y="33649"/>
                    <a:pt x="108250" y="33634"/>
                    <a:pt x="108191" y="33630"/>
                  </a:cubicBezTo>
                  <a:cubicBezTo>
                    <a:pt x="108187" y="33282"/>
                    <a:pt x="108174" y="32928"/>
                    <a:pt x="108142" y="32577"/>
                  </a:cubicBezTo>
                  <a:lnTo>
                    <a:pt x="108142" y="32577"/>
                  </a:lnTo>
                  <a:cubicBezTo>
                    <a:pt x="111719" y="32945"/>
                    <a:pt x="115077" y="34129"/>
                    <a:pt x="118089" y="36111"/>
                  </a:cubicBezTo>
                  <a:cubicBezTo>
                    <a:pt x="118106" y="36122"/>
                    <a:pt x="118124" y="36127"/>
                    <a:pt x="118141" y="36127"/>
                  </a:cubicBezTo>
                  <a:cubicBezTo>
                    <a:pt x="118230" y="36127"/>
                    <a:pt x="118308" y="36001"/>
                    <a:pt x="118224" y="35936"/>
                  </a:cubicBezTo>
                  <a:cubicBezTo>
                    <a:pt x="115181" y="33573"/>
                    <a:pt x="111791" y="32141"/>
                    <a:pt x="107991" y="31597"/>
                  </a:cubicBezTo>
                  <a:cubicBezTo>
                    <a:pt x="107834" y="30923"/>
                    <a:pt x="107558" y="30322"/>
                    <a:pt x="107076" y="29907"/>
                  </a:cubicBezTo>
                  <a:close/>
                  <a:moveTo>
                    <a:pt x="104817" y="55993"/>
                  </a:moveTo>
                  <a:cubicBezTo>
                    <a:pt x="105805" y="56139"/>
                    <a:pt x="106678" y="56435"/>
                    <a:pt x="107557" y="57269"/>
                  </a:cubicBezTo>
                  <a:cubicBezTo>
                    <a:pt x="108748" y="58399"/>
                    <a:pt x="109495" y="59870"/>
                    <a:pt x="109938" y="61429"/>
                  </a:cubicBezTo>
                  <a:cubicBezTo>
                    <a:pt x="104258" y="68402"/>
                    <a:pt x="99212" y="76270"/>
                    <a:pt x="94852" y="84226"/>
                  </a:cubicBezTo>
                  <a:cubicBezTo>
                    <a:pt x="94093" y="78751"/>
                    <a:pt x="92973" y="74055"/>
                    <a:pt x="96054" y="69062"/>
                  </a:cubicBezTo>
                  <a:cubicBezTo>
                    <a:pt x="98806" y="64603"/>
                    <a:pt x="102251" y="60569"/>
                    <a:pt x="104817" y="55993"/>
                  </a:cubicBezTo>
                  <a:close/>
                  <a:moveTo>
                    <a:pt x="110103" y="61832"/>
                  </a:moveTo>
                  <a:cubicBezTo>
                    <a:pt x="110168" y="61896"/>
                    <a:pt x="110254" y="61926"/>
                    <a:pt x="110341" y="61926"/>
                  </a:cubicBezTo>
                  <a:cubicBezTo>
                    <a:pt x="110374" y="61926"/>
                    <a:pt x="110407" y="61922"/>
                    <a:pt x="110439" y="61914"/>
                  </a:cubicBezTo>
                  <a:lnTo>
                    <a:pt x="110439" y="61914"/>
                  </a:lnTo>
                  <a:cubicBezTo>
                    <a:pt x="111166" y="65325"/>
                    <a:pt x="112738" y="69676"/>
                    <a:pt x="110360" y="72519"/>
                  </a:cubicBezTo>
                  <a:cubicBezTo>
                    <a:pt x="108485" y="74761"/>
                    <a:pt x="106433" y="76963"/>
                    <a:pt x="104205" y="78861"/>
                  </a:cubicBezTo>
                  <a:cubicBezTo>
                    <a:pt x="103017" y="79873"/>
                    <a:pt x="101449" y="80579"/>
                    <a:pt x="100332" y="81623"/>
                  </a:cubicBezTo>
                  <a:cubicBezTo>
                    <a:pt x="100049" y="81886"/>
                    <a:pt x="99720" y="81969"/>
                    <a:pt x="99634" y="82403"/>
                  </a:cubicBezTo>
                  <a:cubicBezTo>
                    <a:pt x="99395" y="83602"/>
                    <a:pt x="101377" y="85237"/>
                    <a:pt x="102101" y="85905"/>
                  </a:cubicBezTo>
                  <a:cubicBezTo>
                    <a:pt x="102111" y="85914"/>
                    <a:pt x="102123" y="85917"/>
                    <a:pt x="102134" y="85926"/>
                  </a:cubicBezTo>
                  <a:cubicBezTo>
                    <a:pt x="99035" y="90941"/>
                    <a:pt x="95062" y="95327"/>
                    <a:pt x="92085" y="100462"/>
                  </a:cubicBezTo>
                  <a:cubicBezTo>
                    <a:pt x="89165" y="105501"/>
                    <a:pt x="86979" y="110885"/>
                    <a:pt x="85481" y="116503"/>
                  </a:cubicBezTo>
                  <a:cubicBezTo>
                    <a:pt x="84796" y="106147"/>
                    <a:pt x="89656" y="95793"/>
                    <a:pt x="94427" y="86870"/>
                  </a:cubicBezTo>
                  <a:cubicBezTo>
                    <a:pt x="99090" y="78148"/>
                    <a:pt x="105109" y="70329"/>
                    <a:pt x="110103" y="61832"/>
                  </a:cubicBezTo>
                  <a:close/>
                  <a:moveTo>
                    <a:pt x="42813" y="94951"/>
                  </a:moveTo>
                  <a:cubicBezTo>
                    <a:pt x="42920" y="94951"/>
                    <a:pt x="43027" y="94956"/>
                    <a:pt x="43134" y="94966"/>
                  </a:cubicBezTo>
                  <a:cubicBezTo>
                    <a:pt x="44857" y="95120"/>
                    <a:pt x="46283" y="96051"/>
                    <a:pt x="47583" y="97100"/>
                  </a:cubicBezTo>
                  <a:cubicBezTo>
                    <a:pt x="53394" y="101788"/>
                    <a:pt x="57320" y="108924"/>
                    <a:pt x="64147" y="112269"/>
                  </a:cubicBezTo>
                  <a:cubicBezTo>
                    <a:pt x="63869" y="113273"/>
                    <a:pt x="63502" y="114254"/>
                    <a:pt x="62984" y="115223"/>
                  </a:cubicBezTo>
                  <a:cubicBezTo>
                    <a:pt x="62098" y="116879"/>
                    <a:pt x="60699" y="119017"/>
                    <a:pt x="58816" y="119699"/>
                  </a:cubicBezTo>
                  <a:cubicBezTo>
                    <a:pt x="58875" y="119606"/>
                    <a:pt x="58890" y="119487"/>
                    <a:pt x="58819" y="119373"/>
                  </a:cubicBezTo>
                  <a:cubicBezTo>
                    <a:pt x="57599" y="117435"/>
                    <a:pt x="55988" y="115524"/>
                    <a:pt x="54090" y="114223"/>
                  </a:cubicBezTo>
                  <a:cubicBezTo>
                    <a:pt x="53234" y="113635"/>
                    <a:pt x="52281" y="113142"/>
                    <a:pt x="51280" y="112847"/>
                  </a:cubicBezTo>
                  <a:cubicBezTo>
                    <a:pt x="50758" y="112695"/>
                    <a:pt x="50230" y="112661"/>
                    <a:pt x="49702" y="112661"/>
                  </a:cubicBezTo>
                  <a:cubicBezTo>
                    <a:pt x="49289" y="112661"/>
                    <a:pt x="48876" y="112682"/>
                    <a:pt x="48467" y="112682"/>
                  </a:cubicBezTo>
                  <a:cubicBezTo>
                    <a:pt x="48162" y="112682"/>
                    <a:pt x="47859" y="112670"/>
                    <a:pt x="47559" y="112630"/>
                  </a:cubicBezTo>
                  <a:cubicBezTo>
                    <a:pt x="47244" y="112027"/>
                    <a:pt x="46671" y="111539"/>
                    <a:pt x="46030" y="111113"/>
                  </a:cubicBezTo>
                  <a:cubicBezTo>
                    <a:pt x="44894" y="110357"/>
                    <a:pt x="44096" y="109650"/>
                    <a:pt x="44880" y="108219"/>
                  </a:cubicBezTo>
                  <a:cubicBezTo>
                    <a:pt x="45209" y="107619"/>
                    <a:pt x="45675" y="107098"/>
                    <a:pt x="46049" y="106527"/>
                  </a:cubicBezTo>
                  <a:cubicBezTo>
                    <a:pt x="46119" y="106420"/>
                    <a:pt x="46009" y="106292"/>
                    <a:pt x="45904" y="106292"/>
                  </a:cubicBezTo>
                  <a:cubicBezTo>
                    <a:pt x="45869" y="106292"/>
                    <a:pt x="45835" y="106307"/>
                    <a:pt x="45807" y="106342"/>
                  </a:cubicBezTo>
                  <a:cubicBezTo>
                    <a:pt x="45122" y="107229"/>
                    <a:pt x="44029" y="108131"/>
                    <a:pt x="43936" y="109331"/>
                  </a:cubicBezTo>
                  <a:cubicBezTo>
                    <a:pt x="43775" y="111389"/>
                    <a:pt x="46948" y="111793"/>
                    <a:pt x="46980" y="113535"/>
                  </a:cubicBezTo>
                  <a:cubicBezTo>
                    <a:pt x="46818" y="113545"/>
                    <a:pt x="46656" y="113551"/>
                    <a:pt x="46493" y="113551"/>
                  </a:cubicBezTo>
                  <a:cubicBezTo>
                    <a:pt x="44253" y="113551"/>
                    <a:pt x="41986" y="112559"/>
                    <a:pt x="40960" y="110428"/>
                  </a:cubicBezTo>
                  <a:cubicBezTo>
                    <a:pt x="40186" y="108819"/>
                    <a:pt x="41063" y="107873"/>
                    <a:pt x="41963" y="106613"/>
                  </a:cubicBezTo>
                  <a:cubicBezTo>
                    <a:pt x="42779" y="105472"/>
                    <a:pt x="43526" y="104274"/>
                    <a:pt x="44298" y="103102"/>
                  </a:cubicBezTo>
                  <a:cubicBezTo>
                    <a:pt x="44356" y="103012"/>
                    <a:pt x="44270" y="102913"/>
                    <a:pt x="44182" y="102913"/>
                  </a:cubicBezTo>
                  <a:cubicBezTo>
                    <a:pt x="44154" y="102913"/>
                    <a:pt x="44125" y="102923"/>
                    <a:pt x="44101" y="102949"/>
                  </a:cubicBezTo>
                  <a:cubicBezTo>
                    <a:pt x="41993" y="105246"/>
                    <a:pt x="38375" y="107821"/>
                    <a:pt x="40164" y="111232"/>
                  </a:cubicBezTo>
                  <a:cubicBezTo>
                    <a:pt x="40937" y="112707"/>
                    <a:pt x="42274" y="113782"/>
                    <a:pt x="43800" y="114280"/>
                  </a:cubicBezTo>
                  <a:cubicBezTo>
                    <a:pt x="43309" y="114473"/>
                    <a:pt x="42783" y="114563"/>
                    <a:pt x="42248" y="114563"/>
                  </a:cubicBezTo>
                  <a:cubicBezTo>
                    <a:pt x="41636" y="114563"/>
                    <a:pt x="41014" y="114446"/>
                    <a:pt x="40422" y="114231"/>
                  </a:cubicBezTo>
                  <a:cubicBezTo>
                    <a:pt x="40343" y="114124"/>
                    <a:pt x="40228" y="114048"/>
                    <a:pt x="40069" y="114048"/>
                  </a:cubicBezTo>
                  <a:cubicBezTo>
                    <a:pt x="40047" y="114048"/>
                    <a:pt x="40025" y="114049"/>
                    <a:pt x="40002" y="114052"/>
                  </a:cubicBezTo>
                  <a:lnTo>
                    <a:pt x="39992" y="114052"/>
                  </a:lnTo>
                  <a:cubicBezTo>
                    <a:pt x="38082" y="113182"/>
                    <a:pt x="36630" y="111294"/>
                    <a:pt x="37181" y="109123"/>
                  </a:cubicBezTo>
                  <a:cubicBezTo>
                    <a:pt x="37480" y="107946"/>
                    <a:pt x="38448" y="106773"/>
                    <a:pt x="39092" y="105760"/>
                  </a:cubicBezTo>
                  <a:cubicBezTo>
                    <a:pt x="39893" y="104500"/>
                    <a:pt x="40635" y="103219"/>
                    <a:pt x="41374" y="101921"/>
                  </a:cubicBezTo>
                  <a:cubicBezTo>
                    <a:pt x="41419" y="101843"/>
                    <a:pt x="41346" y="101751"/>
                    <a:pt x="41272" y="101751"/>
                  </a:cubicBezTo>
                  <a:cubicBezTo>
                    <a:pt x="41246" y="101751"/>
                    <a:pt x="41221" y="101761"/>
                    <a:pt x="41200" y="101787"/>
                  </a:cubicBezTo>
                  <a:cubicBezTo>
                    <a:pt x="38850" y="104685"/>
                    <a:pt x="34247" y="109039"/>
                    <a:pt x="37104" y="112911"/>
                  </a:cubicBezTo>
                  <a:cubicBezTo>
                    <a:pt x="37343" y="113230"/>
                    <a:pt x="37610" y="113527"/>
                    <a:pt x="37906" y="113797"/>
                  </a:cubicBezTo>
                  <a:cubicBezTo>
                    <a:pt x="35308" y="112895"/>
                    <a:pt x="33121" y="109974"/>
                    <a:pt x="33989" y="107353"/>
                  </a:cubicBezTo>
                  <a:cubicBezTo>
                    <a:pt x="34734" y="105100"/>
                    <a:pt x="36609" y="102948"/>
                    <a:pt x="38223" y="101295"/>
                  </a:cubicBezTo>
                  <a:cubicBezTo>
                    <a:pt x="38344" y="101171"/>
                    <a:pt x="38233" y="101017"/>
                    <a:pt x="38100" y="101017"/>
                  </a:cubicBezTo>
                  <a:cubicBezTo>
                    <a:pt x="38062" y="101017"/>
                    <a:pt x="38023" y="101029"/>
                    <a:pt x="37986" y="101058"/>
                  </a:cubicBezTo>
                  <a:cubicBezTo>
                    <a:pt x="36153" y="102509"/>
                    <a:pt x="33099" y="105293"/>
                    <a:pt x="32462" y="108085"/>
                  </a:cubicBezTo>
                  <a:cubicBezTo>
                    <a:pt x="32398" y="108053"/>
                    <a:pt x="32326" y="108035"/>
                    <a:pt x="32253" y="108035"/>
                  </a:cubicBezTo>
                  <a:cubicBezTo>
                    <a:pt x="32132" y="108035"/>
                    <a:pt x="32009" y="108087"/>
                    <a:pt x="31923" y="108214"/>
                  </a:cubicBezTo>
                  <a:cubicBezTo>
                    <a:pt x="30235" y="110723"/>
                    <a:pt x="28107" y="113541"/>
                    <a:pt x="24923" y="113731"/>
                  </a:cubicBezTo>
                  <a:cubicBezTo>
                    <a:pt x="27200" y="109556"/>
                    <a:pt x="29904" y="105652"/>
                    <a:pt x="33109" y="102128"/>
                  </a:cubicBezTo>
                  <a:cubicBezTo>
                    <a:pt x="34459" y="100643"/>
                    <a:pt x="35874" y="99184"/>
                    <a:pt x="37399" y="97876"/>
                  </a:cubicBezTo>
                  <a:cubicBezTo>
                    <a:pt x="38821" y="96656"/>
                    <a:pt x="40774" y="94951"/>
                    <a:pt x="42813" y="94951"/>
                  </a:cubicBezTo>
                  <a:close/>
                  <a:moveTo>
                    <a:pt x="85990" y="103862"/>
                  </a:moveTo>
                  <a:lnTo>
                    <a:pt x="85990" y="103862"/>
                  </a:lnTo>
                  <a:cubicBezTo>
                    <a:pt x="84717" y="108199"/>
                    <a:pt x="84071" y="112632"/>
                    <a:pt x="84619" y="116953"/>
                  </a:cubicBezTo>
                  <a:cubicBezTo>
                    <a:pt x="84632" y="117046"/>
                    <a:pt x="84674" y="117133"/>
                    <a:pt x="84737" y="117202"/>
                  </a:cubicBezTo>
                  <a:cubicBezTo>
                    <a:pt x="84670" y="118738"/>
                    <a:pt x="84836" y="120216"/>
                    <a:pt x="85011" y="121724"/>
                  </a:cubicBezTo>
                  <a:cubicBezTo>
                    <a:pt x="82592" y="120183"/>
                    <a:pt x="80116" y="118716"/>
                    <a:pt x="77667" y="117211"/>
                  </a:cubicBezTo>
                  <a:cubicBezTo>
                    <a:pt x="79780" y="116378"/>
                    <a:pt x="80840" y="114244"/>
                    <a:pt x="81858" y="112276"/>
                  </a:cubicBezTo>
                  <a:cubicBezTo>
                    <a:pt x="83295" y="109500"/>
                    <a:pt x="84663" y="106691"/>
                    <a:pt x="85990" y="103862"/>
                  </a:cubicBezTo>
                  <a:close/>
                  <a:moveTo>
                    <a:pt x="116592" y="73036"/>
                  </a:moveTo>
                  <a:lnTo>
                    <a:pt x="116592" y="73036"/>
                  </a:lnTo>
                  <a:cubicBezTo>
                    <a:pt x="125564" y="81226"/>
                    <a:pt x="119502" y="94564"/>
                    <a:pt x="115925" y="103946"/>
                  </a:cubicBezTo>
                  <a:cubicBezTo>
                    <a:pt x="111613" y="115255"/>
                    <a:pt x="106519" y="126164"/>
                    <a:pt x="101058" y="136953"/>
                  </a:cubicBezTo>
                  <a:cubicBezTo>
                    <a:pt x="98339" y="139977"/>
                    <a:pt x="95038" y="141116"/>
                    <a:pt x="91594" y="141116"/>
                  </a:cubicBezTo>
                  <a:cubicBezTo>
                    <a:pt x="87041" y="141116"/>
                    <a:pt x="82236" y="139124"/>
                    <a:pt x="78196" y="136858"/>
                  </a:cubicBezTo>
                  <a:lnTo>
                    <a:pt x="78196" y="136858"/>
                  </a:lnTo>
                  <a:lnTo>
                    <a:pt x="78197" y="136860"/>
                  </a:lnTo>
                  <a:cubicBezTo>
                    <a:pt x="74832" y="134972"/>
                    <a:pt x="71590" y="132876"/>
                    <a:pt x="68487" y="130585"/>
                  </a:cubicBezTo>
                  <a:cubicBezTo>
                    <a:pt x="66542" y="129149"/>
                    <a:pt x="64651" y="127641"/>
                    <a:pt x="62818" y="126063"/>
                  </a:cubicBezTo>
                  <a:cubicBezTo>
                    <a:pt x="61468" y="124898"/>
                    <a:pt x="57818" y="122322"/>
                    <a:pt x="57762" y="120201"/>
                  </a:cubicBezTo>
                  <a:lnTo>
                    <a:pt x="57762" y="120201"/>
                  </a:lnTo>
                  <a:cubicBezTo>
                    <a:pt x="58040" y="120266"/>
                    <a:pt x="58311" y="120297"/>
                    <a:pt x="58577" y="120297"/>
                  </a:cubicBezTo>
                  <a:cubicBezTo>
                    <a:pt x="62922" y="120297"/>
                    <a:pt x="65570" y="112005"/>
                    <a:pt x="65622" y="108750"/>
                  </a:cubicBezTo>
                  <a:cubicBezTo>
                    <a:pt x="65621" y="108708"/>
                    <a:pt x="65614" y="108666"/>
                    <a:pt x="65601" y="108625"/>
                  </a:cubicBezTo>
                  <a:lnTo>
                    <a:pt x="65601" y="108625"/>
                  </a:lnTo>
                  <a:cubicBezTo>
                    <a:pt x="73288" y="118331"/>
                    <a:pt x="86001" y="121743"/>
                    <a:pt x="94671" y="130378"/>
                  </a:cubicBezTo>
                  <a:cubicBezTo>
                    <a:pt x="94761" y="130468"/>
                    <a:pt x="94862" y="130506"/>
                    <a:pt x="94959" y="130506"/>
                  </a:cubicBezTo>
                  <a:cubicBezTo>
                    <a:pt x="95288" y="130506"/>
                    <a:pt x="95578" y="130077"/>
                    <a:pt x="95281" y="129769"/>
                  </a:cubicBezTo>
                  <a:cubicBezTo>
                    <a:pt x="94063" y="128507"/>
                    <a:pt x="92763" y="127353"/>
                    <a:pt x="91416" y="126264"/>
                  </a:cubicBezTo>
                  <a:cubicBezTo>
                    <a:pt x="96479" y="117746"/>
                    <a:pt x="99841" y="108226"/>
                    <a:pt x="103874" y="99191"/>
                  </a:cubicBezTo>
                  <a:lnTo>
                    <a:pt x="109907" y="85672"/>
                  </a:lnTo>
                  <a:cubicBezTo>
                    <a:pt x="111817" y="81390"/>
                    <a:pt x="113423" y="76580"/>
                    <a:pt x="116592" y="73036"/>
                  </a:cubicBezTo>
                  <a:close/>
                  <a:moveTo>
                    <a:pt x="62196" y="126686"/>
                  </a:moveTo>
                  <a:cubicBezTo>
                    <a:pt x="63012" y="127367"/>
                    <a:pt x="63836" y="128030"/>
                    <a:pt x="64641" y="128684"/>
                  </a:cubicBezTo>
                  <a:cubicBezTo>
                    <a:pt x="68364" y="131713"/>
                    <a:pt x="72313" y="134476"/>
                    <a:pt x="76452" y="136909"/>
                  </a:cubicBezTo>
                  <a:cubicBezTo>
                    <a:pt x="73152" y="138862"/>
                    <a:pt x="69737" y="140594"/>
                    <a:pt x="66169" y="142006"/>
                  </a:cubicBezTo>
                  <a:lnTo>
                    <a:pt x="66169" y="142007"/>
                  </a:lnTo>
                  <a:cubicBezTo>
                    <a:pt x="64103" y="142825"/>
                    <a:pt x="60128" y="144716"/>
                    <a:pt x="57094" y="144716"/>
                  </a:cubicBezTo>
                  <a:cubicBezTo>
                    <a:pt x="55866" y="144716"/>
                    <a:pt x="54793" y="144406"/>
                    <a:pt x="54062" y="143591"/>
                  </a:cubicBezTo>
                  <a:cubicBezTo>
                    <a:pt x="54366" y="143581"/>
                    <a:pt x="54671" y="143576"/>
                    <a:pt x="54976" y="143576"/>
                  </a:cubicBezTo>
                  <a:cubicBezTo>
                    <a:pt x="55390" y="143576"/>
                    <a:pt x="55806" y="143585"/>
                    <a:pt x="56222" y="143604"/>
                  </a:cubicBezTo>
                  <a:cubicBezTo>
                    <a:pt x="56228" y="143604"/>
                    <a:pt x="56234" y="143605"/>
                    <a:pt x="56240" y="143605"/>
                  </a:cubicBezTo>
                  <a:cubicBezTo>
                    <a:pt x="56332" y="143605"/>
                    <a:pt x="56401" y="143571"/>
                    <a:pt x="56450" y="143519"/>
                  </a:cubicBezTo>
                  <a:cubicBezTo>
                    <a:pt x="56498" y="143651"/>
                    <a:pt x="56547" y="143783"/>
                    <a:pt x="56594" y="143914"/>
                  </a:cubicBezTo>
                  <a:cubicBezTo>
                    <a:pt x="56647" y="144060"/>
                    <a:pt x="56771" y="144124"/>
                    <a:pt x="56894" y="144124"/>
                  </a:cubicBezTo>
                  <a:cubicBezTo>
                    <a:pt x="57078" y="144124"/>
                    <a:pt x="57258" y="143979"/>
                    <a:pt x="57184" y="143752"/>
                  </a:cubicBezTo>
                  <a:cubicBezTo>
                    <a:pt x="56034" y="140258"/>
                    <a:pt x="54585" y="136552"/>
                    <a:pt x="51046" y="134914"/>
                  </a:cubicBezTo>
                  <a:cubicBezTo>
                    <a:pt x="51035" y="134909"/>
                    <a:pt x="51023" y="134907"/>
                    <a:pt x="51013" y="134907"/>
                  </a:cubicBezTo>
                  <a:cubicBezTo>
                    <a:pt x="50949" y="134907"/>
                    <a:pt x="50910" y="134992"/>
                    <a:pt x="50976" y="135034"/>
                  </a:cubicBezTo>
                  <a:cubicBezTo>
                    <a:pt x="51108" y="135121"/>
                    <a:pt x="51235" y="135215"/>
                    <a:pt x="51362" y="135309"/>
                  </a:cubicBezTo>
                  <a:cubicBezTo>
                    <a:pt x="51028" y="135560"/>
                    <a:pt x="50675" y="135832"/>
                    <a:pt x="50303" y="136095"/>
                  </a:cubicBezTo>
                  <a:cubicBezTo>
                    <a:pt x="49091" y="132835"/>
                    <a:pt x="59609" y="127984"/>
                    <a:pt x="62196" y="126686"/>
                  </a:cubicBezTo>
                  <a:close/>
                  <a:moveTo>
                    <a:pt x="32339" y="133512"/>
                  </a:moveTo>
                  <a:cubicBezTo>
                    <a:pt x="32984" y="133512"/>
                    <a:pt x="34752" y="134628"/>
                    <a:pt x="34832" y="134663"/>
                  </a:cubicBezTo>
                  <a:cubicBezTo>
                    <a:pt x="35338" y="134882"/>
                    <a:pt x="35879" y="134912"/>
                    <a:pt x="36422" y="134915"/>
                  </a:cubicBezTo>
                  <a:cubicBezTo>
                    <a:pt x="36429" y="134915"/>
                    <a:pt x="36436" y="134915"/>
                    <a:pt x="36443" y="134915"/>
                  </a:cubicBezTo>
                  <a:cubicBezTo>
                    <a:pt x="37469" y="134915"/>
                    <a:pt x="38475" y="134509"/>
                    <a:pt x="39499" y="134486"/>
                  </a:cubicBezTo>
                  <a:cubicBezTo>
                    <a:pt x="39544" y="134485"/>
                    <a:pt x="39589" y="134485"/>
                    <a:pt x="39633" y="134485"/>
                  </a:cubicBezTo>
                  <a:cubicBezTo>
                    <a:pt x="41490" y="134485"/>
                    <a:pt x="42990" y="135351"/>
                    <a:pt x="44099" y="136800"/>
                  </a:cubicBezTo>
                  <a:cubicBezTo>
                    <a:pt x="44520" y="137439"/>
                    <a:pt x="44943" y="137898"/>
                    <a:pt x="46146" y="138057"/>
                  </a:cubicBezTo>
                  <a:cubicBezTo>
                    <a:pt x="46346" y="138084"/>
                    <a:pt x="46543" y="138097"/>
                    <a:pt x="46737" y="138097"/>
                  </a:cubicBezTo>
                  <a:cubicBezTo>
                    <a:pt x="48623" y="138097"/>
                    <a:pt x="50249" y="136909"/>
                    <a:pt x="51711" y="135806"/>
                  </a:cubicBezTo>
                  <a:cubicBezTo>
                    <a:pt x="51759" y="135769"/>
                    <a:pt x="51796" y="135718"/>
                    <a:pt x="51816" y="135661"/>
                  </a:cubicBezTo>
                  <a:cubicBezTo>
                    <a:pt x="54053" y="137521"/>
                    <a:pt x="55239" y="140264"/>
                    <a:pt x="56247" y="142969"/>
                  </a:cubicBezTo>
                  <a:cubicBezTo>
                    <a:pt x="56237" y="142968"/>
                    <a:pt x="56232" y="142964"/>
                    <a:pt x="56222" y="142964"/>
                  </a:cubicBezTo>
                  <a:cubicBezTo>
                    <a:pt x="55734" y="142935"/>
                    <a:pt x="55247" y="142920"/>
                    <a:pt x="54763" y="142920"/>
                  </a:cubicBezTo>
                  <a:cubicBezTo>
                    <a:pt x="53384" y="142920"/>
                    <a:pt x="52020" y="143042"/>
                    <a:pt x="50654" y="143320"/>
                  </a:cubicBezTo>
                  <a:cubicBezTo>
                    <a:pt x="48511" y="143756"/>
                    <a:pt x="46391" y="145088"/>
                    <a:pt x="44269" y="145481"/>
                  </a:cubicBezTo>
                  <a:cubicBezTo>
                    <a:pt x="41617" y="143308"/>
                    <a:pt x="39071" y="141017"/>
                    <a:pt x="36608" y="138639"/>
                  </a:cubicBezTo>
                  <a:lnTo>
                    <a:pt x="36608" y="138639"/>
                  </a:lnTo>
                  <a:cubicBezTo>
                    <a:pt x="38143" y="139398"/>
                    <a:pt x="39901" y="139852"/>
                    <a:pt x="41558" y="140159"/>
                  </a:cubicBezTo>
                  <a:cubicBezTo>
                    <a:pt x="41580" y="140163"/>
                    <a:pt x="41601" y="140165"/>
                    <a:pt x="41621" y="140165"/>
                  </a:cubicBezTo>
                  <a:cubicBezTo>
                    <a:pt x="41961" y="140165"/>
                    <a:pt x="42086" y="139632"/>
                    <a:pt x="41720" y="139568"/>
                  </a:cubicBezTo>
                  <a:cubicBezTo>
                    <a:pt x="39845" y="139239"/>
                    <a:pt x="38059" y="138698"/>
                    <a:pt x="36216" y="138264"/>
                  </a:cubicBezTo>
                  <a:cubicBezTo>
                    <a:pt x="34784" y="136872"/>
                    <a:pt x="33377" y="135454"/>
                    <a:pt x="31994" y="134010"/>
                  </a:cubicBezTo>
                  <a:lnTo>
                    <a:pt x="31994" y="134010"/>
                  </a:lnTo>
                  <a:cubicBezTo>
                    <a:pt x="31997" y="134010"/>
                    <a:pt x="31999" y="134010"/>
                    <a:pt x="32002" y="134010"/>
                  </a:cubicBezTo>
                  <a:cubicBezTo>
                    <a:pt x="32085" y="134010"/>
                    <a:pt x="32171" y="133973"/>
                    <a:pt x="32147" y="133903"/>
                  </a:cubicBezTo>
                  <a:cubicBezTo>
                    <a:pt x="32045" y="133620"/>
                    <a:pt x="32138" y="133512"/>
                    <a:pt x="32339" y="133512"/>
                  </a:cubicBezTo>
                  <a:close/>
                  <a:moveTo>
                    <a:pt x="23991" y="130767"/>
                  </a:moveTo>
                  <a:cubicBezTo>
                    <a:pt x="24076" y="130857"/>
                    <a:pt x="24160" y="130949"/>
                    <a:pt x="24244" y="131039"/>
                  </a:cubicBezTo>
                  <a:cubicBezTo>
                    <a:pt x="25203" y="132057"/>
                    <a:pt x="26175" y="133061"/>
                    <a:pt x="27150" y="134061"/>
                  </a:cubicBezTo>
                  <a:cubicBezTo>
                    <a:pt x="27140" y="134123"/>
                    <a:pt x="27148" y="134185"/>
                    <a:pt x="27173" y="134241"/>
                  </a:cubicBezTo>
                  <a:cubicBezTo>
                    <a:pt x="28226" y="136605"/>
                    <a:pt x="29470" y="138805"/>
                    <a:pt x="31038" y="140865"/>
                  </a:cubicBezTo>
                  <a:cubicBezTo>
                    <a:pt x="31057" y="140890"/>
                    <a:pt x="31084" y="140901"/>
                    <a:pt x="31110" y="140901"/>
                  </a:cubicBezTo>
                  <a:cubicBezTo>
                    <a:pt x="31168" y="140901"/>
                    <a:pt x="31222" y="140846"/>
                    <a:pt x="31182" y="140781"/>
                  </a:cubicBezTo>
                  <a:cubicBezTo>
                    <a:pt x="30072" y="138947"/>
                    <a:pt x="29046" y="137051"/>
                    <a:pt x="28160" y="135098"/>
                  </a:cubicBezTo>
                  <a:lnTo>
                    <a:pt x="28160" y="135098"/>
                  </a:lnTo>
                  <a:cubicBezTo>
                    <a:pt x="29344" y="136298"/>
                    <a:pt x="30540" y="137485"/>
                    <a:pt x="31751" y="138660"/>
                  </a:cubicBezTo>
                  <a:cubicBezTo>
                    <a:pt x="32098" y="139562"/>
                    <a:pt x="32482" y="140447"/>
                    <a:pt x="32863" y="141334"/>
                  </a:cubicBezTo>
                  <a:cubicBezTo>
                    <a:pt x="32878" y="141369"/>
                    <a:pt x="32907" y="141384"/>
                    <a:pt x="32937" y="141384"/>
                  </a:cubicBezTo>
                  <a:cubicBezTo>
                    <a:pt x="32996" y="141384"/>
                    <a:pt x="33061" y="141328"/>
                    <a:pt x="33042" y="141259"/>
                  </a:cubicBezTo>
                  <a:cubicBezTo>
                    <a:pt x="32863" y="140628"/>
                    <a:pt x="32686" y="139999"/>
                    <a:pt x="32499" y="139372"/>
                  </a:cubicBezTo>
                  <a:lnTo>
                    <a:pt x="32499" y="139372"/>
                  </a:lnTo>
                  <a:cubicBezTo>
                    <a:pt x="34652" y="141441"/>
                    <a:pt x="36840" y="143475"/>
                    <a:pt x="39079" y="145451"/>
                  </a:cubicBezTo>
                  <a:cubicBezTo>
                    <a:pt x="39278" y="145626"/>
                    <a:pt x="39552" y="145893"/>
                    <a:pt x="39881" y="146216"/>
                  </a:cubicBezTo>
                  <a:cubicBezTo>
                    <a:pt x="35788" y="145965"/>
                    <a:pt x="31786" y="145053"/>
                    <a:pt x="29132" y="141627"/>
                  </a:cubicBezTo>
                  <a:cubicBezTo>
                    <a:pt x="26660" y="138437"/>
                    <a:pt x="25403" y="134495"/>
                    <a:pt x="23991" y="130767"/>
                  </a:cubicBezTo>
                  <a:close/>
                  <a:moveTo>
                    <a:pt x="3019" y="103118"/>
                  </a:moveTo>
                  <a:lnTo>
                    <a:pt x="3570" y="103675"/>
                  </a:lnTo>
                  <a:cubicBezTo>
                    <a:pt x="4214" y="104055"/>
                    <a:pt x="4784" y="104911"/>
                    <a:pt x="5301" y="105441"/>
                  </a:cubicBezTo>
                  <a:cubicBezTo>
                    <a:pt x="6221" y="106384"/>
                    <a:pt x="7133" y="107340"/>
                    <a:pt x="8033" y="108303"/>
                  </a:cubicBezTo>
                  <a:cubicBezTo>
                    <a:pt x="9953" y="110355"/>
                    <a:pt x="11830" y="112443"/>
                    <a:pt x="13689" y="114550"/>
                  </a:cubicBezTo>
                  <a:cubicBezTo>
                    <a:pt x="17519" y="118891"/>
                    <a:pt x="21261" y="123310"/>
                    <a:pt x="25093" y="127648"/>
                  </a:cubicBezTo>
                  <a:cubicBezTo>
                    <a:pt x="32195" y="135691"/>
                    <a:pt x="39664" y="143460"/>
                    <a:pt x="48356" y="149797"/>
                  </a:cubicBezTo>
                  <a:lnTo>
                    <a:pt x="45248" y="149647"/>
                  </a:lnTo>
                  <a:lnTo>
                    <a:pt x="44417" y="148970"/>
                  </a:lnTo>
                  <a:cubicBezTo>
                    <a:pt x="43704" y="148503"/>
                    <a:pt x="43036" y="147830"/>
                    <a:pt x="42380" y="147278"/>
                  </a:cubicBezTo>
                  <a:cubicBezTo>
                    <a:pt x="41191" y="146279"/>
                    <a:pt x="40012" y="145266"/>
                    <a:pt x="38844" y="144241"/>
                  </a:cubicBezTo>
                  <a:cubicBezTo>
                    <a:pt x="36713" y="142368"/>
                    <a:pt x="34621" y="140454"/>
                    <a:pt x="32567" y="138497"/>
                  </a:cubicBezTo>
                  <a:cubicBezTo>
                    <a:pt x="28361" y="134492"/>
                    <a:pt x="24308" y="130333"/>
                    <a:pt x="20408" y="126021"/>
                  </a:cubicBezTo>
                  <a:cubicBezTo>
                    <a:pt x="16522" y="121731"/>
                    <a:pt x="12753" y="117338"/>
                    <a:pt x="8996" y="112937"/>
                  </a:cubicBezTo>
                  <a:cubicBezTo>
                    <a:pt x="7299" y="110947"/>
                    <a:pt x="5673" y="108871"/>
                    <a:pt x="3886" y="106961"/>
                  </a:cubicBezTo>
                  <a:cubicBezTo>
                    <a:pt x="2752" y="105749"/>
                    <a:pt x="1380" y="104699"/>
                    <a:pt x="342" y="103400"/>
                  </a:cubicBezTo>
                  <a:lnTo>
                    <a:pt x="3019" y="103118"/>
                  </a:lnTo>
                  <a:close/>
                  <a:moveTo>
                    <a:pt x="91509" y="153519"/>
                  </a:moveTo>
                  <a:cubicBezTo>
                    <a:pt x="94242" y="154004"/>
                    <a:pt x="96987" y="154387"/>
                    <a:pt x="99755" y="154605"/>
                  </a:cubicBezTo>
                  <a:cubicBezTo>
                    <a:pt x="101411" y="154737"/>
                    <a:pt x="103071" y="154821"/>
                    <a:pt x="104731" y="154845"/>
                  </a:cubicBezTo>
                  <a:cubicBezTo>
                    <a:pt x="104784" y="154846"/>
                    <a:pt x="104836" y="154846"/>
                    <a:pt x="104888" y="154846"/>
                  </a:cubicBezTo>
                  <a:cubicBezTo>
                    <a:pt x="105457" y="154846"/>
                    <a:pt x="105955" y="154804"/>
                    <a:pt x="106377" y="154804"/>
                  </a:cubicBezTo>
                  <a:cubicBezTo>
                    <a:pt x="107369" y="154804"/>
                    <a:pt x="107940" y="155039"/>
                    <a:pt x="108029" y="156614"/>
                  </a:cubicBezTo>
                  <a:cubicBezTo>
                    <a:pt x="108065" y="157276"/>
                    <a:pt x="108067" y="157947"/>
                    <a:pt x="108052" y="158618"/>
                  </a:cubicBezTo>
                  <a:lnTo>
                    <a:pt x="108052" y="158618"/>
                  </a:lnTo>
                  <a:cubicBezTo>
                    <a:pt x="102642" y="158011"/>
                    <a:pt x="97039" y="157163"/>
                    <a:pt x="91582" y="157163"/>
                  </a:cubicBezTo>
                  <a:cubicBezTo>
                    <a:pt x="91538" y="157163"/>
                    <a:pt x="91494" y="157163"/>
                    <a:pt x="91450" y="157163"/>
                  </a:cubicBezTo>
                  <a:cubicBezTo>
                    <a:pt x="91473" y="155944"/>
                    <a:pt x="91493" y="154730"/>
                    <a:pt x="91509" y="153519"/>
                  </a:cubicBezTo>
                  <a:close/>
                  <a:moveTo>
                    <a:pt x="91447" y="157336"/>
                  </a:moveTo>
                  <a:cubicBezTo>
                    <a:pt x="96848" y="158505"/>
                    <a:pt x="102541" y="158850"/>
                    <a:pt x="108029" y="159396"/>
                  </a:cubicBezTo>
                  <a:cubicBezTo>
                    <a:pt x="107932" y="161687"/>
                    <a:pt x="107651" y="164007"/>
                    <a:pt x="107590" y="166263"/>
                  </a:cubicBezTo>
                  <a:cubicBezTo>
                    <a:pt x="107494" y="169727"/>
                    <a:pt x="107494" y="173191"/>
                    <a:pt x="107562" y="176656"/>
                  </a:cubicBezTo>
                  <a:cubicBezTo>
                    <a:pt x="104415" y="176541"/>
                    <a:pt x="101272" y="176237"/>
                    <a:pt x="98150" y="175726"/>
                  </a:cubicBezTo>
                  <a:cubicBezTo>
                    <a:pt x="95652" y="175317"/>
                    <a:pt x="92577" y="175008"/>
                    <a:pt x="90089" y="174049"/>
                  </a:cubicBezTo>
                  <a:cubicBezTo>
                    <a:pt x="91083" y="168581"/>
                    <a:pt x="91340" y="162927"/>
                    <a:pt x="91447" y="157336"/>
                  </a:cubicBezTo>
                  <a:close/>
                  <a:moveTo>
                    <a:pt x="111114" y="62195"/>
                  </a:moveTo>
                  <a:cubicBezTo>
                    <a:pt x="127050" y="73172"/>
                    <a:pt x="130334" y="94766"/>
                    <a:pt x="134042" y="112443"/>
                  </a:cubicBezTo>
                  <a:cubicBezTo>
                    <a:pt x="136077" y="122142"/>
                    <a:pt x="137810" y="131898"/>
                    <a:pt x="139242" y="141709"/>
                  </a:cubicBezTo>
                  <a:cubicBezTo>
                    <a:pt x="140004" y="146934"/>
                    <a:pt x="140691" y="152169"/>
                    <a:pt x="141300" y="157416"/>
                  </a:cubicBezTo>
                  <a:cubicBezTo>
                    <a:pt x="141884" y="162482"/>
                    <a:pt x="142758" y="169712"/>
                    <a:pt x="136790" y="171986"/>
                  </a:cubicBezTo>
                  <a:lnTo>
                    <a:pt x="136791" y="171986"/>
                  </a:lnTo>
                  <a:cubicBezTo>
                    <a:pt x="136666" y="172034"/>
                    <a:pt x="136583" y="172113"/>
                    <a:pt x="136517" y="172202"/>
                  </a:cubicBezTo>
                  <a:cubicBezTo>
                    <a:pt x="128101" y="175160"/>
                    <a:pt x="119237" y="176708"/>
                    <a:pt x="110346" y="176708"/>
                  </a:cubicBezTo>
                  <a:cubicBezTo>
                    <a:pt x="109778" y="176708"/>
                    <a:pt x="109210" y="176702"/>
                    <a:pt x="108642" y="176689"/>
                  </a:cubicBezTo>
                  <a:cubicBezTo>
                    <a:pt x="108370" y="169238"/>
                    <a:pt x="108417" y="161780"/>
                    <a:pt x="109052" y="154348"/>
                  </a:cubicBezTo>
                  <a:cubicBezTo>
                    <a:pt x="109072" y="154110"/>
                    <a:pt x="108833" y="153903"/>
                    <a:pt x="108608" y="153903"/>
                  </a:cubicBezTo>
                  <a:cubicBezTo>
                    <a:pt x="108607" y="153903"/>
                    <a:pt x="108607" y="153903"/>
                    <a:pt x="108606" y="153903"/>
                  </a:cubicBezTo>
                  <a:cubicBezTo>
                    <a:pt x="108340" y="153905"/>
                    <a:pt x="108074" y="153906"/>
                    <a:pt x="107808" y="153906"/>
                  </a:cubicBezTo>
                  <a:cubicBezTo>
                    <a:pt x="102196" y="153906"/>
                    <a:pt x="96649" y="153427"/>
                    <a:pt x="91125" y="152371"/>
                  </a:cubicBezTo>
                  <a:cubicBezTo>
                    <a:pt x="91083" y="152363"/>
                    <a:pt x="91042" y="152359"/>
                    <a:pt x="91002" y="152359"/>
                  </a:cubicBezTo>
                  <a:cubicBezTo>
                    <a:pt x="90708" y="152359"/>
                    <a:pt x="90455" y="152564"/>
                    <a:pt x="90448" y="152887"/>
                  </a:cubicBezTo>
                  <a:cubicBezTo>
                    <a:pt x="90301" y="159858"/>
                    <a:pt x="89568" y="166827"/>
                    <a:pt x="89495" y="173792"/>
                  </a:cubicBezTo>
                  <a:cubicBezTo>
                    <a:pt x="89297" y="173703"/>
                    <a:pt x="89093" y="173621"/>
                    <a:pt x="88906" y="173521"/>
                  </a:cubicBezTo>
                  <a:cubicBezTo>
                    <a:pt x="86310" y="172148"/>
                    <a:pt x="86419" y="169991"/>
                    <a:pt x="86318" y="167393"/>
                  </a:cubicBezTo>
                  <a:lnTo>
                    <a:pt x="86110" y="162104"/>
                  </a:lnTo>
                  <a:cubicBezTo>
                    <a:pt x="85831" y="155004"/>
                    <a:pt x="85432" y="147937"/>
                    <a:pt x="84828" y="140859"/>
                  </a:cubicBezTo>
                  <a:lnTo>
                    <a:pt x="84828" y="140859"/>
                  </a:lnTo>
                  <a:cubicBezTo>
                    <a:pt x="87170" y="141629"/>
                    <a:pt x="89609" y="142127"/>
                    <a:pt x="91967" y="142127"/>
                  </a:cubicBezTo>
                  <a:cubicBezTo>
                    <a:pt x="95443" y="142127"/>
                    <a:pt x="98741" y="141046"/>
                    <a:pt x="101285" y="138165"/>
                  </a:cubicBezTo>
                  <a:cubicBezTo>
                    <a:pt x="101382" y="138134"/>
                    <a:pt x="101461" y="138065"/>
                    <a:pt x="101508" y="137975"/>
                  </a:cubicBezTo>
                  <a:cubicBezTo>
                    <a:pt x="101546" y="137905"/>
                    <a:pt x="101580" y="137835"/>
                    <a:pt x="101618" y="137764"/>
                  </a:cubicBezTo>
                  <a:cubicBezTo>
                    <a:pt x="101683" y="137685"/>
                    <a:pt x="101750" y="137611"/>
                    <a:pt x="101814" y="137529"/>
                  </a:cubicBezTo>
                  <a:cubicBezTo>
                    <a:pt x="101888" y="137434"/>
                    <a:pt x="101925" y="137314"/>
                    <a:pt x="101918" y="137194"/>
                  </a:cubicBezTo>
                  <a:cubicBezTo>
                    <a:pt x="108205" y="125429"/>
                    <a:pt x="113523" y="113072"/>
                    <a:pt x="118101" y="100554"/>
                  </a:cubicBezTo>
                  <a:cubicBezTo>
                    <a:pt x="121187" y="92122"/>
                    <a:pt x="125913" y="79224"/>
                    <a:pt x="116734" y="72825"/>
                  </a:cubicBezTo>
                  <a:cubicBezTo>
                    <a:pt x="116853" y="72517"/>
                    <a:pt x="116588" y="72180"/>
                    <a:pt x="116299" y="72180"/>
                  </a:cubicBezTo>
                  <a:cubicBezTo>
                    <a:pt x="116195" y="72180"/>
                    <a:pt x="116089" y="72223"/>
                    <a:pt x="115996" y="72326"/>
                  </a:cubicBezTo>
                  <a:cubicBezTo>
                    <a:pt x="112961" y="75681"/>
                    <a:pt x="111410" y="80048"/>
                    <a:pt x="109588" y="84123"/>
                  </a:cubicBezTo>
                  <a:cubicBezTo>
                    <a:pt x="107493" y="88806"/>
                    <a:pt x="105398" y="93491"/>
                    <a:pt x="103303" y="98175"/>
                  </a:cubicBezTo>
                  <a:cubicBezTo>
                    <a:pt x="99180" y="107393"/>
                    <a:pt x="94225" y="116437"/>
                    <a:pt x="91190" y="126085"/>
                  </a:cubicBezTo>
                  <a:cubicBezTo>
                    <a:pt x="89325" y="124595"/>
                    <a:pt x="87362" y="123236"/>
                    <a:pt x="85350" y="121942"/>
                  </a:cubicBezTo>
                  <a:cubicBezTo>
                    <a:pt x="85509" y="120561"/>
                    <a:pt x="85673" y="119206"/>
                    <a:pt x="85665" y="117815"/>
                  </a:cubicBezTo>
                  <a:cubicBezTo>
                    <a:pt x="85802" y="117806"/>
                    <a:pt x="85930" y="117724"/>
                    <a:pt x="85976" y="117549"/>
                  </a:cubicBezTo>
                  <a:cubicBezTo>
                    <a:pt x="87684" y="111059"/>
                    <a:pt x="90247" y="104826"/>
                    <a:pt x="93770" y="99106"/>
                  </a:cubicBezTo>
                  <a:cubicBezTo>
                    <a:pt x="95517" y="96268"/>
                    <a:pt x="97528" y="93670"/>
                    <a:pt x="99594" y="91062"/>
                  </a:cubicBezTo>
                  <a:cubicBezTo>
                    <a:pt x="100819" y="89517"/>
                    <a:pt x="102106" y="87873"/>
                    <a:pt x="102607" y="85960"/>
                  </a:cubicBezTo>
                  <a:cubicBezTo>
                    <a:pt x="102811" y="85837"/>
                    <a:pt x="102919" y="85563"/>
                    <a:pt x="102733" y="85329"/>
                  </a:cubicBezTo>
                  <a:cubicBezTo>
                    <a:pt x="102750" y="85223"/>
                    <a:pt x="102778" y="85121"/>
                    <a:pt x="102790" y="85013"/>
                  </a:cubicBezTo>
                  <a:cubicBezTo>
                    <a:pt x="102792" y="84987"/>
                    <a:pt x="102771" y="84973"/>
                    <a:pt x="102749" y="84973"/>
                  </a:cubicBezTo>
                  <a:cubicBezTo>
                    <a:pt x="102734" y="84973"/>
                    <a:pt x="102720" y="84979"/>
                    <a:pt x="102712" y="84991"/>
                  </a:cubicBezTo>
                  <a:cubicBezTo>
                    <a:pt x="102675" y="85055"/>
                    <a:pt x="102634" y="85116"/>
                    <a:pt x="102597" y="85178"/>
                  </a:cubicBezTo>
                  <a:cubicBezTo>
                    <a:pt x="102247" y="84823"/>
                    <a:pt x="101855" y="84465"/>
                    <a:pt x="101571" y="84065"/>
                  </a:cubicBezTo>
                  <a:cubicBezTo>
                    <a:pt x="100242" y="82182"/>
                    <a:pt x="100819" y="82442"/>
                    <a:pt x="102038" y="81637"/>
                  </a:cubicBezTo>
                  <a:cubicBezTo>
                    <a:pt x="103020" y="80989"/>
                    <a:pt x="103954" y="80269"/>
                    <a:pt x="104846" y="79500"/>
                  </a:cubicBezTo>
                  <a:cubicBezTo>
                    <a:pt x="107063" y="77592"/>
                    <a:pt x="109123" y="75400"/>
                    <a:pt x="110991" y="73149"/>
                  </a:cubicBezTo>
                  <a:cubicBezTo>
                    <a:pt x="113334" y="70328"/>
                    <a:pt x="112600" y="65574"/>
                    <a:pt x="111114" y="62195"/>
                  </a:cubicBezTo>
                  <a:close/>
                  <a:moveTo>
                    <a:pt x="81012" y="0"/>
                  </a:moveTo>
                  <a:cubicBezTo>
                    <a:pt x="71697" y="0"/>
                    <a:pt x="62374" y="4923"/>
                    <a:pt x="57083" y="13325"/>
                  </a:cubicBezTo>
                  <a:cubicBezTo>
                    <a:pt x="52310" y="20906"/>
                    <a:pt x="48736" y="31505"/>
                    <a:pt x="54583" y="39292"/>
                  </a:cubicBezTo>
                  <a:cubicBezTo>
                    <a:pt x="56991" y="46976"/>
                    <a:pt x="62534" y="54625"/>
                    <a:pt x="58573" y="62485"/>
                  </a:cubicBezTo>
                  <a:cubicBezTo>
                    <a:pt x="58489" y="62652"/>
                    <a:pt x="58505" y="62843"/>
                    <a:pt x="58636" y="62980"/>
                  </a:cubicBezTo>
                  <a:cubicBezTo>
                    <a:pt x="59353" y="63732"/>
                    <a:pt x="60083" y="63955"/>
                    <a:pt x="61007" y="63955"/>
                  </a:cubicBezTo>
                  <a:cubicBezTo>
                    <a:pt x="61212" y="63955"/>
                    <a:pt x="61428" y="63944"/>
                    <a:pt x="61655" y="63925"/>
                  </a:cubicBezTo>
                  <a:cubicBezTo>
                    <a:pt x="62592" y="63847"/>
                    <a:pt x="63550" y="63513"/>
                    <a:pt x="64499" y="63513"/>
                  </a:cubicBezTo>
                  <a:cubicBezTo>
                    <a:pt x="64677" y="63513"/>
                    <a:pt x="64854" y="63525"/>
                    <a:pt x="65031" y="63552"/>
                  </a:cubicBezTo>
                  <a:cubicBezTo>
                    <a:pt x="66630" y="63800"/>
                    <a:pt x="67589" y="65442"/>
                    <a:pt x="68583" y="66648"/>
                  </a:cubicBezTo>
                  <a:cubicBezTo>
                    <a:pt x="70437" y="68899"/>
                    <a:pt x="73215" y="69883"/>
                    <a:pt x="76040" y="69883"/>
                  </a:cubicBezTo>
                  <a:cubicBezTo>
                    <a:pt x="76674" y="69883"/>
                    <a:pt x="77311" y="69833"/>
                    <a:pt x="77941" y="69737"/>
                  </a:cubicBezTo>
                  <a:cubicBezTo>
                    <a:pt x="83901" y="68827"/>
                    <a:pt x="87596" y="64170"/>
                    <a:pt x="90023" y="58908"/>
                  </a:cubicBezTo>
                  <a:cubicBezTo>
                    <a:pt x="92705" y="61786"/>
                    <a:pt x="94322" y="65164"/>
                    <a:pt x="94846" y="69079"/>
                  </a:cubicBezTo>
                  <a:cubicBezTo>
                    <a:pt x="94555" y="69581"/>
                    <a:pt x="94276" y="70089"/>
                    <a:pt x="94027" y="70609"/>
                  </a:cubicBezTo>
                  <a:cubicBezTo>
                    <a:pt x="91877" y="75080"/>
                    <a:pt x="93217" y="79940"/>
                    <a:pt x="93849" y="84631"/>
                  </a:cubicBezTo>
                  <a:cubicBezTo>
                    <a:pt x="93885" y="84898"/>
                    <a:pt x="94069" y="85012"/>
                    <a:pt x="94270" y="85012"/>
                  </a:cubicBezTo>
                  <a:cubicBezTo>
                    <a:pt x="94327" y="85012"/>
                    <a:pt x="94386" y="85003"/>
                    <a:pt x="94442" y="84986"/>
                  </a:cubicBezTo>
                  <a:lnTo>
                    <a:pt x="94442" y="84986"/>
                  </a:lnTo>
                  <a:cubicBezTo>
                    <a:pt x="93932" y="85927"/>
                    <a:pt x="93425" y="86870"/>
                    <a:pt x="92933" y="87813"/>
                  </a:cubicBezTo>
                  <a:cubicBezTo>
                    <a:pt x="90895" y="91720"/>
                    <a:pt x="88739" y="96024"/>
                    <a:pt x="87106" y="100490"/>
                  </a:cubicBezTo>
                  <a:cubicBezTo>
                    <a:pt x="87094" y="100502"/>
                    <a:pt x="87085" y="100515"/>
                    <a:pt x="87077" y="100528"/>
                  </a:cubicBezTo>
                  <a:cubicBezTo>
                    <a:pt x="85602" y="103523"/>
                    <a:pt x="84089" y="106497"/>
                    <a:pt x="82535" y="109451"/>
                  </a:cubicBezTo>
                  <a:cubicBezTo>
                    <a:pt x="81086" y="112221"/>
                    <a:pt x="79781" y="115002"/>
                    <a:pt x="77336" y="117009"/>
                  </a:cubicBezTo>
                  <a:cubicBezTo>
                    <a:pt x="73173" y="114442"/>
                    <a:pt x="69112" y="111733"/>
                    <a:pt x="65622" y="108256"/>
                  </a:cubicBezTo>
                  <a:cubicBezTo>
                    <a:pt x="65594" y="108228"/>
                    <a:pt x="65564" y="108216"/>
                    <a:pt x="65537" y="108216"/>
                  </a:cubicBezTo>
                  <a:cubicBezTo>
                    <a:pt x="65453" y="108216"/>
                    <a:pt x="65387" y="108323"/>
                    <a:pt x="65438" y="108414"/>
                  </a:cubicBezTo>
                  <a:cubicBezTo>
                    <a:pt x="65381" y="108383"/>
                    <a:pt x="65316" y="108368"/>
                    <a:pt x="65249" y="108368"/>
                  </a:cubicBezTo>
                  <a:cubicBezTo>
                    <a:pt x="65053" y="108368"/>
                    <a:pt x="64847" y="108498"/>
                    <a:pt x="64814" y="108750"/>
                  </a:cubicBezTo>
                  <a:cubicBezTo>
                    <a:pt x="64673" y="109871"/>
                    <a:pt x="64495" y="110949"/>
                    <a:pt x="64222" y="111999"/>
                  </a:cubicBezTo>
                  <a:cubicBezTo>
                    <a:pt x="60219" y="109076"/>
                    <a:pt x="56934" y="105502"/>
                    <a:pt x="53596" y="101847"/>
                  </a:cubicBezTo>
                  <a:cubicBezTo>
                    <a:pt x="51173" y="99195"/>
                    <a:pt x="47861" y="94931"/>
                    <a:pt x="44092" y="94235"/>
                  </a:cubicBezTo>
                  <a:cubicBezTo>
                    <a:pt x="43750" y="94172"/>
                    <a:pt x="43410" y="94142"/>
                    <a:pt x="43074" y="94142"/>
                  </a:cubicBezTo>
                  <a:cubicBezTo>
                    <a:pt x="39132" y="94142"/>
                    <a:pt x="35605" y="98226"/>
                    <a:pt x="33185" y="100783"/>
                  </a:cubicBezTo>
                  <a:cubicBezTo>
                    <a:pt x="29458" y="104726"/>
                    <a:pt x="26343" y="109168"/>
                    <a:pt x="23794" y="113952"/>
                  </a:cubicBezTo>
                  <a:cubicBezTo>
                    <a:pt x="23629" y="114261"/>
                    <a:pt x="23838" y="114593"/>
                    <a:pt x="24176" y="114617"/>
                  </a:cubicBezTo>
                  <a:cubicBezTo>
                    <a:pt x="24335" y="114629"/>
                    <a:pt x="24492" y="114634"/>
                    <a:pt x="24646" y="114634"/>
                  </a:cubicBezTo>
                  <a:cubicBezTo>
                    <a:pt x="28161" y="114634"/>
                    <a:pt x="30490" y="111807"/>
                    <a:pt x="32339" y="109045"/>
                  </a:cubicBezTo>
                  <a:lnTo>
                    <a:pt x="32339" y="109045"/>
                  </a:lnTo>
                  <a:cubicBezTo>
                    <a:pt x="32335" y="109453"/>
                    <a:pt x="32384" y="109858"/>
                    <a:pt x="32514" y="110255"/>
                  </a:cubicBezTo>
                  <a:cubicBezTo>
                    <a:pt x="33303" y="112674"/>
                    <a:pt x="36420" y="115272"/>
                    <a:pt x="39135" y="115272"/>
                  </a:cubicBezTo>
                  <a:cubicBezTo>
                    <a:pt x="39442" y="115272"/>
                    <a:pt x="39743" y="115239"/>
                    <a:pt x="40036" y="115169"/>
                  </a:cubicBezTo>
                  <a:cubicBezTo>
                    <a:pt x="40788" y="115489"/>
                    <a:pt x="41585" y="115676"/>
                    <a:pt x="42360" y="115676"/>
                  </a:cubicBezTo>
                  <a:cubicBezTo>
                    <a:pt x="43389" y="115676"/>
                    <a:pt x="44379" y="115346"/>
                    <a:pt x="45174" y="114561"/>
                  </a:cubicBezTo>
                  <a:cubicBezTo>
                    <a:pt x="45359" y="114578"/>
                    <a:pt x="45544" y="114587"/>
                    <a:pt x="45728" y="114587"/>
                  </a:cubicBezTo>
                  <a:cubicBezTo>
                    <a:pt x="46181" y="114587"/>
                    <a:pt x="46633" y="114535"/>
                    <a:pt x="47076" y="114432"/>
                  </a:cubicBezTo>
                  <a:cubicBezTo>
                    <a:pt x="47155" y="114488"/>
                    <a:pt x="47255" y="114520"/>
                    <a:pt x="47352" y="114520"/>
                  </a:cubicBezTo>
                  <a:cubicBezTo>
                    <a:pt x="47517" y="114520"/>
                    <a:pt x="47677" y="114430"/>
                    <a:pt x="47730" y="114224"/>
                  </a:cubicBezTo>
                  <a:cubicBezTo>
                    <a:pt x="47748" y="114154"/>
                    <a:pt x="47748" y="114090"/>
                    <a:pt x="47761" y="114022"/>
                  </a:cubicBezTo>
                  <a:cubicBezTo>
                    <a:pt x="47769" y="113990"/>
                    <a:pt x="47774" y="113956"/>
                    <a:pt x="47776" y="113923"/>
                  </a:cubicBezTo>
                  <a:cubicBezTo>
                    <a:pt x="47824" y="113558"/>
                    <a:pt x="47790" y="113227"/>
                    <a:pt x="47686" y="112927"/>
                  </a:cubicBezTo>
                  <a:lnTo>
                    <a:pt x="47686" y="112927"/>
                  </a:lnTo>
                  <a:cubicBezTo>
                    <a:pt x="47958" y="113022"/>
                    <a:pt x="48243" y="113079"/>
                    <a:pt x="48592" y="113133"/>
                  </a:cubicBezTo>
                  <a:cubicBezTo>
                    <a:pt x="50244" y="113391"/>
                    <a:pt x="51578" y="113610"/>
                    <a:pt x="53039" y="114510"/>
                  </a:cubicBezTo>
                  <a:cubicBezTo>
                    <a:pt x="55209" y="115845"/>
                    <a:pt x="56590" y="117957"/>
                    <a:pt x="58292" y="119779"/>
                  </a:cubicBezTo>
                  <a:cubicBezTo>
                    <a:pt x="58314" y="119799"/>
                    <a:pt x="58340" y="119818"/>
                    <a:pt x="58367" y="119832"/>
                  </a:cubicBezTo>
                  <a:cubicBezTo>
                    <a:pt x="58174" y="119877"/>
                    <a:pt x="57976" y="119906"/>
                    <a:pt x="57778" y="119918"/>
                  </a:cubicBezTo>
                  <a:cubicBezTo>
                    <a:pt x="57781" y="119889"/>
                    <a:pt x="57778" y="119861"/>
                    <a:pt x="57784" y="119833"/>
                  </a:cubicBezTo>
                  <a:cubicBezTo>
                    <a:pt x="57825" y="119613"/>
                    <a:pt x="57651" y="119469"/>
                    <a:pt x="57483" y="119469"/>
                  </a:cubicBezTo>
                  <a:cubicBezTo>
                    <a:pt x="57371" y="119469"/>
                    <a:pt x="57263" y="119532"/>
                    <a:pt x="57219" y="119677"/>
                  </a:cubicBezTo>
                  <a:cubicBezTo>
                    <a:pt x="56790" y="121124"/>
                    <a:pt x="57372" y="122006"/>
                    <a:pt x="58358" y="123094"/>
                  </a:cubicBezTo>
                  <a:cubicBezTo>
                    <a:pt x="59406" y="124249"/>
                    <a:pt x="60591" y="125324"/>
                    <a:pt x="61807" y="126356"/>
                  </a:cubicBezTo>
                  <a:cubicBezTo>
                    <a:pt x="58475" y="128036"/>
                    <a:pt x="55184" y="129877"/>
                    <a:pt x="52132" y="132031"/>
                  </a:cubicBezTo>
                  <a:cubicBezTo>
                    <a:pt x="50713" y="133032"/>
                    <a:pt x="49159" y="134409"/>
                    <a:pt x="50128" y="136217"/>
                  </a:cubicBezTo>
                  <a:cubicBezTo>
                    <a:pt x="49080" y="136942"/>
                    <a:pt x="47907" y="137583"/>
                    <a:pt x="46684" y="137583"/>
                  </a:cubicBezTo>
                  <a:cubicBezTo>
                    <a:pt x="46606" y="137583"/>
                    <a:pt x="46527" y="137580"/>
                    <a:pt x="46448" y="137575"/>
                  </a:cubicBezTo>
                  <a:cubicBezTo>
                    <a:pt x="45580" y="137516"/>
                    <a:pt x="45032" y="137237"/>
                    <a:pt x="44557" y="136841"/>
                  </a:cubicBezTo>
                  <a:cubicBezTo>
                    <a:pt x="44553" y="136813"/>
                    <a:pt x="44543" y="136787"/>
                    <a:pt x="44528" y="136763"/>
                  </a:cubicBezTo>
                  <a:cubicBezTo>
                    <a:pt x="43734" y="135571"/>
                    <a:pt x="42738" y="134665"/>
                    <a:pt x="41356" y="134199"/>
                  </a:cubicBezTo>
                  <a:cubicBezTo>
                    <a:pt x="40702" y="133979"/>
                    <a:pt x="40065" y="133914"/>
                    <a:pt x="39436" y="133914"/>
                  </a:cubicBezTo>
                  <a:cubicBezTo>
                    <a:pt x="38545" y="133914"/>
                    <a:pt x="37670" y="134044"/>
                    <a:pt x="36789" y="134044"/>
                  </a:cubicBezTo>
                  <a:cubicBezTo>
                    <a:pt x="35912" y="134044"/>
                    <a:pt x="35028" y="133916"/>
                    <a:pt x="34114" y="133406"/>
                  </a:cubicBezTo>
                  <a:cubicBezTo>
                    <a:pt x="33683" y="133165"/>
                    <a:pt x="33189" y="132575"/>
                    <a:pt x="32626" y="132575"/>
                  </a:cubicBezTo>
                  <a:cubicBezTo>
                    <a:pt x="32476" y="132575"/>
                    <a:pt x="32321" y="132617"/>
                    <a:pt x="32162" y="132717"/>
                  </a:cubicBezTo>
                  <a:cubicBezTo>
                    <a:pt x="31716" y="132999"/>
                    <a:pt x="31614" y="133405"/>
                    <a:pt x="31786" y="133791"/>
                  </a:cubicBezTo>
                  <a:cubicBezTo>
                    <a:pt x="27980" y="129820"/>
                    <a:pt x="24323" y="125694"/>
                    <a:pt x="20696" y="121550"/>
                  </a:cubicBezTo>
                  <a:cubicBezTo>
                    <a:pt x="16449" y="116701"/>
                    <a:pt x="12215" y="111838"/>
                    <a:pt x="7755" y="107183"/>
                  </a:cubicBezTo>
                  <a:cubicBezTo>
                    <a:pt x="7138" y="106539"/>
                    <a:pt x="3476" y="102071"/>
                    <a:pt x="1391" y="102071"/>
                  </a:cubicBezTo>
                  <a:cubicBezTo>
                    <a:pt x="816" y="102071"/>
                    <a:pt x="361" y="102411"/>
                    <a:pt x="123" y="103265"/>
                  </a:cubicBezTo>
                  <a:cubicBezTo>
                    <a:pt x="54" y="103297"/>
                    <a:pt x="1" y="103384"/>
                    <a:pt x="37" y="103465"/>
                  </a:cubicBezTo>
                  <a:cubicBezTo>
                    <a:pt x="762" y="105078"/>
                    <a:pt x="2427" y="106270"/>
                    <a:pt x="3600" y="107551"/>
                  </a:cubicBezTo>
                  <a:cubicBezTo>
                    <a:pt x="5892" y="110055"/>
                    <a:pt x="8004" y="112748"/>
                    <a:pt x="10208" y="115329"/>
                  </a:cubicBezTo>
                  <a:cubicBezTo>
                    <a:pt x="14660" y="120543"/>
                    <a:pt x="19208" y="125674"/>
                    <a:pt x="23900" y="130670"/>
                  </a:cubicBezTo>
                  <a:cubicBezTo>
                    <a:pt x="23858" y="130673"/>
                    <a:pt x="23827" y="130712"/>
                    <a:pt x="23836" y="130752"/>
                  </a:cubicBezTo>
                  <a:cubicBezTo>
                    <a:pt x="24516" y="135056"/>
                    <a:pt x="26212" y="140088"/>
                    <a:pt x="29340" y="143269"/>
                  </a:cubicBezTo>
                  <a:cubicBezTo>
                    <a:pt x="32324" y="146304"/>
                    <a:pt x="36527" y="146873"/>
                    <a:pt x="40592" y="146952"/>
                  </a:cubicBezTo>
                  <a:cubicBezTo>
                    <a:pt x="40602" y="146950"/>
                    <a:pt x="40613" y="146948"/>
                    <a:pt x="40622" y="146946"/>
                  </a:cubicBezTo>
                  <a:cubicBezTo>
                    <a:pt x="42552" y="148828"/>
                    <a:pt x="45540" y="151575"/>
                    <a:pt x="47667" y="151575"/>
                  </a:cubicBezTo>
                  <a:cubicBezTo>
                    <a:pt x="48418" y="151575"/>
                    <a:pt x="49061" y="151232"/>
                    <a:pt x="49513" y="150388"/>
                  </a:cubicBezTo>
                  <a:cubicBezTo>
                    <a:pt x="49783" y="150250"/>
                    <a:pt x="49912" y="149796"/>
                    <a:pt x="49577" y="149557"/>
                  </a:cubicBezTo>
                  <a:cubicBezTo>
                    <a:pt x="47871" y="148340"/>
                    <a:pt x="46216" y="147063"/>
                    <a:pt x="44598" y="145749"/>
                  </a:cubicBezTo>
                  <a:cubicBezTo>
                    <a:pt x="46180" y="145540"/>
                    <a:pt x="47616" y="144730"/>
                    <a:pt x="49168" y="144305"/>
                  </a:cubicBezTo>
                  <a:cubicBezTo>
                    <a:pt x="50705" y="143883"/>
                    <a:pt x="52266" y="143666"/>
                    <a:pt x="53841" y="143599"/>
                  </a:cubicBezTo>
                  <a:cubicBezTo>
                    <a:pt x="54611" y="144856"/>
                    <a:pt x="55769" y="145280"/>
                    <a:pt x="57054" y="145280"/>
                  </a:cubicBezTo>
                  <a:cubicBezTo>
                    <a:pt x="58982" y="145280"/>
                    <a:pt x="61197" y="144325"/>
                    <a:pt x="62816" y="143793"/>
                  </a:cubicBezTo>
                  <a:cubicBezTo>
                    <a:pt x="67731" y="142178"/>
                    <a:pt x="72416" y="140010"/>
                    <a:pt x="76880" y="137402"/>
                  </a:cubicBezTo>
                  <a:cubicBezTo>
                    <a:pt x="76946" y="137365"/>
                    <a:pt x="76995" y="137304"/>
                    <a:pt x="77015" y="137232"/>
                  </a:cubicBezTo>
                  <a:cubicBezTo>
                    <a:pt x="77398" y="137454"/>
                    <a:pt x="77780" y="137678"/>
                    <a:pt x="78167" y="137894"/>
                  </a:cubicBezTo>
                  <a:cubicBezTo>
                    <a:pt x="80022" y="138931"/>
                    <a:pt x="82134" y="139927"/>
                    <a:pt x="84345" y="140693"/>
                  </a:cubicBezTo>
                  <a:cubicBezTo>
                    <a:pt x="84294" y="149215"/>
                    <a:pt x="84578" y="157703"/>
                    <a:pt x="84923" y="166218"/>
                  </a:cubicBezTo>
                  <a:cubicBezTo>
                    <a:pt x="85017" y="168575"/>
                    <a:pt x="84569" y="171751"/>
                    <a:pt x="86421" y="173569"/>
                  </a:cubicBezTo>
                  <a:cubicBezTo>
                    <a:pt x="88417" y="175530"/>
                    <a:pt x="92105" y="175894"/>
                    <a:pt x="94685" y="176414"/>
                  </a:cubicBezTo>
                  <a:cubicBezTo>
                    <a:pt x="99809" y="177446"/>
                    <a:pt x="105011" y="177955"/>
                    <a:pt x="110208" y="177955"/>
                  </a:cubicBezTo>
                  <a:cubicBezTo>
                    <a:pt x="119719" y="177955"/>
                    <a:pt x="129210" y="176249"/>
                    <a:pt x="138167" y="172916"/>
                  </a:cubicBezTo>
                  <a:cubicBezTo>
                    <a:pt x="138407" y="172826"/>
                    <a:pt x="138533" y="172638"/>
                    <a:pt x="138569" y="172435"/>
                  </a:cubicBezTo>
                  <a:cubicBezTo>
                    <a:pt x="145731" y="168176"/>
                    <a:pt x="142414" y="156132"/>
                    <a:pt x="141537" y="149476"/>
                  </a:cubicBezTo>
                  <a:cubicBezTo>
                    <a:pt x="140014" y="137907"/>
                    <a:pt x="137987" y="126395"/>
                    <a:pt x="135582" y="114979"/>
                  </a:cubicBezTo>
                  <a:cubicBezTo>
                    <a:pt x="133229" y="103815"/>
                    <a:pt x="131032" y="92155"/>
                    <a:pt x="126840" y="81511"/>
                  </a:cubicBezTo>
                  <a:cubicBezTo>
                    <a:pt x="123837" y="73890"/>
                    <a:pt x="118937" y="64881"/>
                    <a:pt x="110881" y="61689"/>
                  </a:cubicBezTo>
                  <a:cubicBezTo>
                    <a:pt x="110796" y="61514"/>
                    <a:pt x="110710" y="61348"/>
                    <a:pt x="110623" y="61183"/>
                  </a:cubicBezTo>
                  <a:cubicBezTo>
                    <a:pt x="110127" y="59373"/>
                    <a:pt x="109236" y="57612"/>
                    <a:pt x="107722" y="56450"/>
                  </a:cubicBezTo>
                  <a:cubicBezTo>
                    <a:pt x="106921" y="55834"/>
                    <a:pt x="105792" y="55300"/>
                    <a:pt x="104722" y="55300"/>
                  </a:cubicBezTo>
                  <a:cubicBezTo>
                    <a:pt x="104293" y="55300"/>
                    <a:pt x="103874" y="55386"/>
                    <a:pt x="103489" y="55587"/>
                  </a:cubicBezTo>
                  <a:cubicBezTo>
                    <a:pt x="102028" y="53471"/>
                    <a:pt x="100529" y="51368"/>
                    <a:pt x="99172" y="49189"/>
                  </a:cubicBezTo>
                  <a:cubicBezTo>
                    <a:pt x="101728" y="47076"/>
                    <a:pt x="103342" y="44352"/>
                    <a:pt x="104354" y="41348"/>
                  </a:cubicBezTo>
                  <a:cubicBezTo>
                    <a:pt x="106669" y="48620"/>
                    <a:pt x="112252" y="53922"/>
                    <a:pt x="118310" y="58301"/>
                  </a:cubicBezTo>
                  <a:cubicBezTo>
                    <a:pt x="125522" y="63513"/>
                    <a:pt x="138557" y="68167"/>
                    <a:pt x="136551" y="79206"/>
                  </a:cubicBezTo>
                  <a:cubicBezTo>
                    <a:pt x="136490" y="79542"/>
                    <a:pt x="136749" y="79759"/>
                    <a:pt x="137003" y="79759"/>
                  </a:cubicBezTo>
                  <a:cubicBezTo>
                    <a:pt x="137172" y="79759"/>
                    <a:pt x="137339" y="79664"/>
                    <a:pt x="137409" y="79444"/>
                  </a:cubicBezTo>
                  <a:cubicBezTo>
                    <a:pt x="137494" y="79182"/>
                    <a:pt x="137565" y="78924"/>
                    <a:pt x="137627" y="78667"/>
                  </a:cubicBezTo>
                  <a:cubicBezTo>
                    <a:pt x="137666" y="78675"/>
                    <a:pt x="137706" y="78679"/>
                    <a:pt x="137746" y="78679"/>
                  </a:cubicBezTo>
                  <a:cubicBezTo>
                    <a:pt x="137947" y="78679"/>
                    <a:pt x="138139" y="78576"/>
                    <a:pt x="138176" y="78345"/>
                  </a:cubicBezTo>
                  <a:cubicBezTo>
                    <a:pt x="139905" y="67615"/>
                    <a:pt x="137261" y="56172"/>
                    <a:pt x="131657" y="46935"/>
                  </a:cubicBezTo>
                  <a:cubicBezTo>
                    <a:pt x="126444" y="38341"/>
                    <a:pt x="117742" y="29685"/>
                    <a:pt x="107103" y="29685"/>
                  </a:cubicBezTo>
                  <a:cubicBezTo>
                    <a:pt x="106994" y="29685"/>
                    <a:pt x="106884" y="29686"/>
                    <a:pt x="106774" y="29688"/>
                  </a:cubicBezTo>
                  <a:cubicBezTo>
                    <a:pt x="106568" y="29566"/>
                    <a:pt x="106333" y="29472"/>
                    <a:pt x="106065" y="29410"/>
                  </a:cubicBezTo>
                  <a:cubicBezTo>
                    <a:pt x="106069" y="29261"/>
                    <a:pt x="106075" y="29111"/>
                    <a:pt x="106078" y="28963"/>
                  </a:cubicBezTo>
                  <a:cubicBezTo>
                    <a:pt x="106270" y="20256"/>
                    <a:pt x="104464" y="12364"/>
                    <a:pt x="97748" y="6359"/>
                  </a:cubicBezTo>
                  <a:cubicBezTo>
                    <a:pt x="92868" y="1996"/>
                    <a:pt x="86942" y="0"/>
                    <a:pt x="8101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1" name="Google Shape;2549;p58">
              <a:extLst>
                <a:ext uri="{FF2B5EF4-FFF2-40B4-BE49-F238E27FC236}">
                  <a16:creationId xmlns:a16="http://schemas.microsoft.com/office/drawing/2014/main" id="{12EC236A-6EB8-4C10-BDDC-5248860505D6}"/>
                </a:ext>
              </a:extLst>
            </p:cNvPr>
            <p:cNvSpPr/>
            <p:nvPr/>
          </p:nvSpPr>
          <p:spPr>
            <a:xfrm>
              <a:off x="3815450" y="2389650"/>
              <a:ext cx="144375" cy="161975"/>
            </a:xfrm>
            <a:custGeom>
              <a:avLst/>
              <a:gdLst/>
              <a:ahLst/>
              <a:cxnLst/>
              <a:rect l="l" t="t" r="r" b="b"/>
              <a:pathLst>
                <a:path w="5775" h="6479" extrusionOk="0">
                  <a:moveTo>
                    <a:pt x="5436" y="0"/>
                  </a:moveTo>
                  <a:cubicBezTo>
                    <a:pt x="5352" y="0"/>
                    <a:pt x="5269" y="38"/>
                    <a:pt x="5222" y="127"/>
                  </a:cubicBezTo>
                  <a:cubicBezTo>
                    <a:pt x="4613" y="1271"/>
                    <a:pt x="3982" y="2448"/>
                    <a:pt x="3185" y="3474"/>
                  </a:cubicBezTo>
                  <a:cubicBezTo>
                    <a:pt x="2310" y="4601"/>
                    <a:pt x="1254" y="5287"/>
                    <a:pt x="129" y="6114"/>
                  </a:cubicBezTo>
                  <a:cubicBezTo>
                    <a:pt x="1" y="6208"/>
                    <a:pt x="11" y="6479"/>
                    <a:pt x="199" y="6479"/>
                  </a:cubicBezTo>
                  <a:cubicBezTo>
                    <a:pt x="208" y="6479"/>
                    <a:pt x="217" y="6478"/>
                    <a:pt x="227" y="6477"/>
                  </a:cubicBezTo>
                  <a:cubicBezTo>
                    <a:pt x="3082" y="6107"/>
                    <a:pt x="4826" y="2713"/>
                    <a:pt x="5706" y="331"/>
                  </a:cubicBezTo>
                  <a:cubicBezTo>
                    <a:pt x="5774" y="144"/>
                    <a:pt x="5602" y="0"/>
                    <a:pt x="543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2" name="Google Shape;2550;p58">
              <a:extLst>
                <a:ext uri="{FF2B5EF4-FFF2-40B4-BE49-F238E27FC236}">
                  <a16:creationId xmlns:a16="http://schemas.microsoft.com/office/drawing/2014/main" id="{582EDAF9-EA40-4C3D-BBA3-FEDF8C47DF81}"/>
                </a:ext>
              </a:extLst>
            </p:cNvPr>
            <p:cNvSpPr/>
            <p:nvPr/>
          </p:nvSpPr>
          <p:spPr>
            <a:xfrm>
              <a:off x="3620250" y="2185975"/>
              <a:ext cx="82475" cy="91275"/>
            </a:xfrm>
            <a:custGeom>
              <a:avLst/>
              <a:gdLst/>
              <a:ahLst/>
              <a:cxnLst/>
              <a:rect l="l" t="t" r="r" b="b"/>
              <a:pathLst>
                <a:path w="3299" h="3651" extrusionOk="0">
                  <a:moveTo>
                    <a:pt x="1522" y="776"/>
                  </a:moveTo>
                  <a:cubicBezTo>
                    <a:pt x="1618" y="776"/>
                    <a:pt x="1724" y="856"/>
                    <a:pt x="1827" y="977"/>
                  </a:cubicBezTo>
                  <a:cubicBezTo>
                    <a:pt x="1746" y="953"/>
                    <a:pt x="1663" y="939"/>
                    <a:pt x="1582" y="939"/>
                  </a:cubicBezTo>
                  <a:cubicBezTo>
                    <a:pt x="1487" y="939"/>
                    <a:pt x="1394" y="957"/>
                    <a:pt x="1307" y="997"/>
                  </a:cubicBezTo>
                  <a:cubicBezTo>
                    <a:pt x="1314" y="977"/>
                    <a:pt x="1311" y="956"/>
                    <a:pt x="1320" y="939"/>
                  </a:cubicBezTo>
                  <a:cubicBezTo>
                    <a:pt x="1379" y="824"/>
                    <a:pt x="1448" y="776"/>
                    <a:pt x="1522" y="776"/>
                  </a:cubicBezTo>
                  <a:close/>
                  <a:moveTo>
                    <a:pt x="1541" y="1"/>
                  </a:moveTo>
                  <a:cubicBezTo>
                    <a:pt x="1300" y="1"/>
                    <a:pt x="1095" y="95"/>
                    <a:pt x="932" y="243"/>
                  </a:cubicBezTo>
                  <a:cubicBezTo>
                    <a:pt x="615" y="301"/>
                    <a:pt x="343" y="547"/>
                    <a:pt x="227" y="882"/>
                  </a:cubicBezTo>
                  <a:cubicBezTo>
                    <a:pt x="0" y="1536"/>
                    <a:pt x="329" y="2518"/>
                    <a:pt x="745" y="3036"/>
                  </a:cubicBezTo>
                  <a:cubicBezTo>
                    <a:pt x="1040" y="3404"/>
                    <a:pt x="1490" y="3650"/>
                    <a:pt x="1943" y="3650"/>
                  </a:cubicBezTo>
                  <a:cubicBezTo>
                    <a:pt x="2179" y="3650"/>
                    <a:pt x="2416" y="3583"/>
                    <a:pt x="2631" y="3431"/>
                  </a:cubicBezTo>
                  <a:cubicBezTo>
                    <a:pt x="3254" y="2992"/>
                    <a:pt x="3298" y="2137"/>
                    <a:pt x="3039" y="1485"/>
                  </a:cubicBezTo>
                  <a:cubicBezTo>
                    <a:pt x="2809" y="908"/>
                    <a:pt x="2335" y="84"/>
                    <a:pt x="1645" y="7"/>
                  </a:cubicBezTo>
                  <a:cubicBezTo>
                    <a:pt x="1610" y="3"/>
                    <a:pt x="1575" y="1"/>
                    <a:pt x="1541"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3" name="Google Shape;2551;p58">
              <a:extLst>
                <a:ext uri="{FF2B5EF4-FFF2-40B4-BE49-F238E27FC236}">
                  <a16:creationId xmlns:a16="http://schemas.microsoft.com/office/drawing/2014/main" id="{8E4B79D8-DAEF-4D38-9105-9C351BF719B2}"/>
                </a:ext>
              </a:extLst>
            </p:cNvPr>
            <p:cNvSpPr/>
            <p:nvPr/>
          </p:nvSpPr>
          <p:spPr>
            <a:xfrm>
              <a:off x="3523700" y="2050675"/>
              <a:ext cx="191425" cy="56000"/>
            </a:xfrm>
            <a:custGeom>
              <a:avLst/>
              <a:gdLst/>
              <a:ahLst/>
              <a:cxnLst/>
              <a:rect l="l" t="t" r="r" b="b"/>
              <a:pathLst>
                <a:path w="7657" h="2240" extrusionOk="0">
                  <a:moveTo>
                    <a:pt x="7474" y="0"/>
                  </a:moveTo>
                  <a:cubicBezTo>
                    <a:pt x="7474" y="0"/>
                    <a:pt x="7473" y="0"/>
                    <a:pt x="7473" y="0"/>
                  </a:cubicBezTo>
                  <a:cubicBezTo>
                    <a:pt x="4989" y="24"/>
                    <a:pt x="2655" y="563"/>
                    <a:pt x="377" y="1549"/>
                  </a:cubicBezTo>
                  <a:cubicBezTo>
                    <a:pt x="0" y="1711"/>
                    <a:pt x="231" y="2239"/>
                    <a:pt x="584" y="2239"/>
                  </a:cubicBezTo>
                  <a:cubicBezTo>
                    <a:pt x="639" y="2239"/>
                    <a:pt x="697" y="2226"/>
                    <a:pt x="756" y="2197"/>
                  </a:cubicBezTo>
                  <a:cubicBezTo>
                    <a:pt x="2871" y="1160"/>
                    <a:pt x="5133" y="535"/>
                    <a:pt x="7473" y="279"/>
                  </a:cubicBezTo>
                  <a:cubicBezTo>
                    <a:pt x="7646" y="260"/>
                    <a:pt x="7656" y="0"/>
                    <a:pt x="7474"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4" name="Google Shape;2552;p58">
              <a:extLst>
                <a:ext uri="{FF2B5EF4-FFF2-40B4-BE49-F238E27FC236}">
                  <a16:creationId xmlns:a16="http://schemas.microsoft.com/office/drawing/2014/main" id="{BD93EC52-3156-4C22-BF88-39CB2609B3B2}"/>
                </a:ext>
              </a:extLst>
            </p:cNvPr>
            <p:cNvSpPr/>
            <p:nvPr/>
          </p:nvSpPr>
          <p:spPr>
            <a:xfrm>
              <a:off x="2036375" y="2067700"/>
              <a:ext cx="1176675" cy="1072650"/>
            </a:xfrm>
            <a:custGeom>
              <a:avLst/>
              <a:gdLst/>
              <a:ahLst/>
              <a:cxnLst/>
              <a:rect l="l" t="t" r="r" b="b"/>
              <a:pathLst>
                <a:path w="47067" h="42906" extrusionOk="0">
                  <a:moveTo>
                    <a:pt x="22164" y="0"/>
                  </a:moveTo>
                  <a:cubicBezTo>
                    <a:pt x="14910" y="0"/>
                    <a:pt x="7890" y="3574"/>
                    <a:pt x="4233" y="11696"/>
                  </a:cubicBezTo>
                  <a:cubicBezTo>
                    <a:pt x="1622" y="17497"/>
                    <a:pt x="1" y="24215"/>
                    <a:pt x="2195" y="30187"/>
                  </a:cubicBezTo>
                  <a:cubicBezTo>
                    <a:pt x="5244" y="38482"/>
                    <a:pt x="14809" y="42732"/>
                    <a:pt x="23645" y="42899"/>
                  </a:cubicBezTo>
                  <a:cubicBezTo>
                    <a:pt x="23868" y="42903"/>
                    <a:pt x="24092" y="42905"/>
                    <a:pt x="24316" y="42905"/>
                  </a:cubicBezTo>
                  <a:cubicBezTo>
                    <a:pt x="27559" y="42905"/>
                    <a:pt x="30825" y="42449"/>
                    <a:pt x="33818" y="41212"/>
                  </a:cubicBezTo>
                  <a:cubicBezTo>
                    <a:pt x="42027" y="37818"/>
                    <a:pt x="47066" y="28292"/>
                    <a:pt x="45630" y="19527"/>
                  </a:cubicBezTo>
                  <a:cubicBezTo>
                    <a:pt x="43658" y="7494"/>
                    <a:pt x="32667" y="0"/>
                    <a:pt x="2216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5" name="Google Shape;2553;p58">
              <a:extLst>
                <a:ext uri="{FF2B5EF4-FFF2-40B4-BE49-F238E27FC236}">
                  <a16:creationId xmlns:a16="http://schemas.microsoft.com/office/drawing/2014/main" id="{D37E6016-B79A-4E13-BD94-705DFC19D379}"/>
                </a:ext>
              </a:extLst>
            </p:cNvPr>
            <p:cNvSpPr/>
            <p:nvPr/>
          </p:nvSpPr>
          <p:spPr>
            <a:xfrm>
              <a:off x="2032875" y="2056300"/>
              <a:ext cx="1192225" cy="1095175"/>
            </a:xfrm>
            <a:custGeom>
              <a:avLst/>
              <a:gdLst/>
              <a:ahLst/>
              <a:cxnLst/>
              <a:rect l="l" t="t" r="r" b="b"/>
              <a:pathLst>
                <a:path w="47689" h="43807" extrusionOk="0">
                  <a:moveTo>
                    <a:pt x="22209" y="894"/>
                  </a:moveTo>
                  <a:cubicBezTo>
                    <a:pt x="23186" y="894"/>
                    <a:pt x="24185" y="960"/>
                    <a:pt x="25202" y="1093"/>
                  </a:cubicBezTo>
                  <a:cubicBezTo>
                    <a:pt x="33580" y="2190"/>
                    <a:pt x="43451" y="8593"/>
                    <a:pt x="45331" y="20056"/>
                  </a:cubicBezTo>
                  <a:cubicBezTo>
                    <a:pt x="46745" y="28683"/>
                    <a:pt x="41676" y="37996"/>
                    <a:pt x="33789" y="41256"/>
                  </a:cubicBezTo>
                  <a:cubicBezTo>
                    <a:pt x="31127" y="42357"/>
                    <a:pt x="27992" y="42916"/>
                    <a:pt x="24457" y="42916"/>
                  </a:cubicBezTo>
                  <a:cubicBezTo>
                    <a:pt x="24237" y="42916"/>
                    <a:pt x="24016" y="42914"/>
                    <a:pt x="23794" y="42910"/>
                  </a:cubicBezTo>
                  <a:cubicBezTo>
                    <a:pt x="15536" y="42753"/>
                    <a:pt x="5827" y="38852"/>
                    <a:pt x="2753" y="30489"/>
                  </a:cubicBezTo>
                  <a:cubicBezTo>
                    <a:pt x="919" y="25501"/>
                    <a:pt x="1601" y="19392"/>
                    <a:pt x="4780" y="12335"/>
                  </a:cubicBezTo>
                  <a:lnTo>
                    <a:pt x="4779" y="12335"/>
                  </a:lnTo>
                  <a:cubicBezTo>
                    <a:pt x="8071" y="5026"/>
                    <a:pt x="14457" y="894"/>
                    <a:pt x="22209" y="894"/>
                  </a:cubicBezTo>
                  <a:close/>
                  <a:moveTo>
                    <a:pt x="22191" y="1"/>
                  </a:moveTo>
                  <a:cubicBezTo>
                    <a:pt x="14091" y="1"/>
                    <a:pt x="7409" y="4325"/>
                    <a:pt x="3967" y="11968"/>
                  </a:cubicBezTo>
                  <a:cubicBezTo>
                    <a:pt x="690" y="19247"/>
                    <a:pt x="1" y="25582"/>
                    <a:pt x="1916" y="30796"/>
                  </a:cubicBezTo>
                  <a:cubicBezTo>
                    <a:pt x="5136" y="39554"/>
                    <a:pt x="15215" y="43638"/>
                    <a:pt x="23777" y="43800"/>
                  </a:cubicBezTo>
                  <a:cubicBezTo>
                    <a:pt x="24000" y="43804"/>
                    <a:pt x="24223" y="43806"/>
                    <a:pt x="24444" y="43806"/>
                  </a:cubicBezTo>
                  <a:cubicBezTo>
                    <a:pt x="28100" y="43806"/>
                    <a:pt x="31358" y="43227"/>
                    <a:pt x="34129" y="42080"/>
                  </a:cubicBezTo>
                  <a:cubicBezTo>
                    <a:pt x="42382" y="38668"/>
                    <a:pt x="47688" y="28930"/>
                    <a:pt x="46209" y="19911"/>
                  </a:cubicBezTo>
                  <a:cubicBezTo>
                    <a:pt x="44536" y="9703"/>
                    <a:pt x="35945" y="1602"/>
                    <a:pt x="25317" y="209"/>
                  </a:cubicBezTo>
                  <a:cubicBezTo>
                    <a:pt x="24255" y="70"/>
                    <a:pt x="23212" y="1"/>
                    <a:pt x="22191"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6" name="Google Shape;2554;p58">
              <a:extLst>
                <a:ext uri="{FF2B5EF4-FFF2-40B4-BE49-F238E27FC236}">
                  <a16:creationId xmlns:a16="http://schemas.microsoft.com/office/drawing/2014/main" id="{18E0EFDF-CA1E-4FE0-8E8A-A34DCFC4DDAE}"/>
                </a:ext>
              </a:extLst>
            </p:cNvPr>
            <p:cNvSpPr/>
            <p:nvPr/>
          </p:nvSpPr>
          <p:spPr>
            <a:xfrm>
              <a:off x="2317325" y="2300525"/>
              <a:ext cx="609100" cy="650175"/>
            </a:xfrm>
            <a:custGeom>
              <a:avLst/>
              <a:gdLst/>
              <a:ahLst/>
              <a:cxnLst/>
              <a:rect l="l" t="t" r="r" b="b"/>
              <a:pathLst>
                <a:path w="24364" h="26007" extrusionOk="0">
                  <a:moveTo>
                    <a:pt x="5354" y="1"/>
                  </a:moveTo>
                  <a:cubicBezTo>
                    <a:pt x="5256" y="1"/>
                    <a:pt x="5157" y="6"/>
                    <a:pt x="5055" y="16"/>
                  </a:cubicBezTo>
                  <a:cubicBezTo>
                    <a:pt x="3546" y="154"/>
                    <a:pt x="2288" y="1352"/>
                    <a:pt x="1257" y="2505"/>
                  </a:cubicBezTo>
                  <a:cubicBezTo>
                    <a:pt x="882" y="2925"/>
                    <a:pt x="532" y="3339"/>
                    <a:pt x="372" y="3812"/>
                  </a:cubicBezTo>
                  <a:cubicBezTo>
                    <a:pt x="0" y="4906"/>
                    <a:pt x="672" y="6150"/>
                    <a:pt x="1331" y="7230"/>
                  </a:cubicBezTo>
                  <a:cubicBezTo>
                    <a:pt x="1791" y="7984"/>
                    <a:pt x="2302" y="8759"/>
                    <a:pt x="2848" y="9532"/>
                  </a:cubicBezTo>
                  <a:cubicBezTo>
                    <a:pt x="5958" y="13938"/>
                    <a:pt x="9724" y="18020"/>
                    <a:pt x="13367" y="21969"/>
                  </a:cubicBezTo>
                  <a:cubicBezTo>
                    <a:pt x="14170" y="22840"/>
                    <a:pt x="14968" y="23709"/>
                    <a:pt x="15763" y="24578"/>
                  </a:cubicBezTo>
                  <a:cubicBezTo>
                    <a:pt x="16253" y="25114"/>
                    <a:pt x="16808" y="25722"/>
                    <a:pt x="17500" y="25926"/>
                  </a:cubicBezTo>
                  <a:cubicBezTo>
                    <a:pt x="17681" y="25980"/>
                    <a:pt x="17874" y="26007"/>
                    <a:pt x="18082" y="26007"/>
                  </a:cubicBezTo>
                  <a:cubicBezTo>
                    <a:pt x="18550" y="26007"/>
                    <a:pt x="19092" y="25870"/>
                    <a:pt x="19741" y="25591"/>
                  </a:cubicBezTo>
                  <a:cubicBezTo>
                    <a:pt x="21022" y="25037"/>
                    <a:pt x="22188" y="24251"/>
                    <a:pt x="23183" y="23272"/>
                  </a:cubicBezTo>
                  <a:cubicBezTo>
                    <a:pt x="23885" y="22577"/>
                    <a:pt x="24239" y="21979"/>
                    <a:pt x="24293" y="21392"/>
                  </a:cubicBezTo>
                  <a:cubicBezTo>
                    <a:pt x="24363" y="20639"/>
                    <a:pt x="23941" y="19890"/>
                    <a:pt x="23475" y="19195"/>
                  </a:cubicBezTo>
                  <a:cubicBezTo>
                    <a:pt x="22282" y="17411"/>
                    <a:pt x="20806" y="15786"/>
                    <a:pt x="19378" y="14213"/>
                  </a:cubicBezTo>
                  <a:cubicBezTo>
                    <a:pt x="18236" y="12954"/>
                    <a:pt x="17053" y="11652"/>
                    <a:pt x="16004" y="10260"/>
                  </a:cubicBezTo>
                  <a:cubicBezTo>
                    <a:pt x="15658" y="9802"/>
                    <a:pt x="15314" y="9342"/>
                    <a:pt x="14973" y="8879"/>
                  </a:cubicBezTo>
                  <a:cubicBezTo>
                    <a:pt x="12943" y="6148"/>
                    <a:pt x="10844" y="3323"/>
                    <a:pt x="8177" y="1139"/>
                  </a:cubicBezTo>
                  <a:cubicBezTo>
                    <a:pt x="7641" y="699"/>
                    <a:pt x="6595" y="1"/>
                    <a:pt x="5354"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7" name="Google Shape;2555;p58">
              <a:extLst>
                <a:ext uri="{FF2B5EF4-FFF2-40B4-BE49-F238E27FC236}">
                  <a16:creationId xmlns:a16="http://schemas.microsoft.com/office/drawing/2014/main" id="{35DEF9FB-342E-4EAC-8491-17AE1723D3ED}"/>
                </a:ext>
              </a:extLst>
            </p:cNvPr>
            <p:cNvSpPr/>
            <p:nvPr/>
          </p:nvSpPr>
          <p:spPr>
            <a:xfrm>
              <a:off x="2293150" y="2278325"/>
              <a:ext cx="656075" cy="694600"/>
            </a:xfrm>
            <a:custGeom>
              <a:avLst/>
              <a:gdLst/>
              <a:ahLst/>
              <a:cxnLst/>
              <a:rect l="l" t="t" r="r" b="b"/>
              <a:pathLst>
                <a:path w="26243" h="27784" extrusionOk="0">
                  <a:moveTo>
                    <a:pt x="6321" y="889"/>
                  </a:moveTo>
                  <a:cubicBezTo>
                    <a:pt x="7562" y="889"/>
                    <a:pt x="8608" y="1587"/>
                    <a:pt x="9144" y="2027"/>
                  </a:cubicBezTo>
                  <a:cubicBezTo>
                    <a:pt x="11811" y="4211"/>
                    <a:pt x="13910" y="7036"/>
                    <a:pt x="15940" y="9767"/>
                  </a:cubicBezTo>
                  <a:cubicBezTo>
                    <a:pt x="16281" y="10230"/>
                    <a:pt x="16625" y="10690"/>
                    <a:pt x="16971" y="11148"/>
                  </a:cubicBezTo>
                  <a:cubicBezTo>
                    <a:pt x="18020" y="12540"/>
                    <a:pt x="19203" y="13842"/>
                    <a:pt x="20345" y="15101"/>
                  </a:cubicBezTo>
                  <a:cubicBezTo>
                    <a:pt x="21773" y="16674"/>
                    <a:pt x="23249" y="18299"/>
                    <a:pt x="24442" y="20083"/>
                  </a:cubicBezTo>
                  <a:cubicBezTo>
                    <a:pt x="24908" y="20778"/>
                    <a:pt x="25330" y="21527"/>
                    <a:pt x="25260" y="22280"/>
                  </a:cubicBezTo>
                  <a:cubicBezTo>
                    <a:pt x="25206" y="22867"/>
                    <a:pt x="24852" y="23465"/>
                    <a:pt x="24150" y="24160"/>
                  </a:cubicBezTo>
                  <a:cubicBezTo>
                    <a:pt x="23155" y="25139"/>
                    <a:pt x="21989" y="25925"/>
                    <a:pt x="20708" y="26479"/>
                  </a:cubicBezTo>
                  <a:cubicBezTo>
                    <a:pt x="20059" y="26758"/>
                    <a:pt x="19517" y="26895"/>
                    <a:pt x="19049" y="26895"/>
                  </a:cubicBezTo>
                  <a:cubicBezTo>
                    <a:pt x="18841" y="26895"/>
                    <a:pt x="18648" y="26868"/>
                    <a:pt x="18467" y="26814"/>
                  </a:cubicBezTo>
                  <a:cubicBezTo>
                    <a:pt x="17775" y="26610"/>
                    <a:pt x="17220" y="26002"/>
                    <a:pt x="16730" y="25466"/>
                  </a:cubicBezTo>
                  <a:cubicBezTo>
                    <a:pt x="15935" y="24597"/>
                    <a:pt x="15137" y="23728"/>
                    <a:pt x="14334" y="22857"/>
                  </a:cubicBezTo>
                  <a:cubicBezTo>
                    <a:pt x="10691" y="18908"/>
                    <a:pt x="6925" y="14826"/>
                    <a:pt x="3815" y="10420"/>
                  </a:cubicBezTo>
                  <a:cubicBezTo>
                    <a:pt x="3269" y="9647"/>
                    <a:pt x="2758" y="8872"/>
                    <a:pt x="2298" y="8118"/>
                  </a:cubicBezTo>
                  <a:cubicBezTo>
                    <a:pt x="1639" y="7038"/>
                    <a:pt x="967" y="5794"/>
                    <a:pt x="1339" y="4700"/>
                  </a:cubicBezTo>
                  <a:cubicBezTo>
                    <a:pt x="1499" y="4227"/>
                    <a:pt x="1849" y="3813"/>
                    <a:pt x="2224" y="3393"/>
                  </a:cubicBezTo>
                  <a:cubicBezTo>
                    <a:pt x="3255" y="2240"/>
                    <a:pt x="4513" y="1042"/>
                    <a:pt x="6022" y="904"/>
                  </a:cubicBezTo>
                  <a:cubicBezTo>
                    <a:pt x="6124" y="894"/>
                    <a:pt x="6223" y="889"/>
                    <a:pt x="6321" y="889"/>
                  </a:cubicBezTo>
                  <a:close/>
                  <a:moveTo>
                    <a:pt x="6311" y="0"/>
                  </a:moveTo>
                  <a:cubicBezTo>
                    <a:pt x="6187" y="0"/>
                    <a:pt x="6064" y="6"/>
                    <a:pt x="5942" y="17"/>
                  </a:cubicBezTo>
                  <a:cubicBezTo>
                    <a:pt x="4124" y="183"/>
                    <a:pt x="2706" y="1517"/>
                    <a:pt x="1560" y="2799"/>
                  </a:cubicBezTo>
                  <a:cubicBezTo>
                    <a:pt x="1138" y="3269"/>
                    <a:pt x="709" y="3782"/>
                    <a:pt x="495" y="4413"/>
                  </a:cubicBezTo>
                  <a:cubicBezTo>
                    <a:pt x="0" y="5870"/>
                    <a:pt x="772" y="7329"/>
                    <a:pt x="1537" y="8582"/>
                  </a:cubicBezTo>
                  <a:cubicBezTo>
                    <a:pt x="2008" y="9353"/>
                    <a:pt x="2530" y="10144"/>
                    <a:pt x="3087" y="10935"/>
                  </a:cubicBezTo>
                  <a:cubicBezTo>
                    <a:pt x="6230" y="15386"/>
                    <a:pt x="10017" y="19491"/>
                    <a:pt x="13678" y="23460"/>
                  </a:cubicBezTo>
                  <a:cubicBezTo>
                    <a:pt x="14483" y="24329"/>
                    <a:pt x="15281" y="25197"/>
                    <a:pt x="16073" y="26066"/>
                  </a:cubicBezTo>
                  <a:cubicBezTo>
                    <a:pt x="16613" y="26658"/>
                    <a:pt x="17284" y="27395"/>
                    <a:pt x="18217" y="27668"/>
                  </a:cubicBezTo>
                  <a:cubicBezTo>
                    <a:pt x="18479" y="27745"/>
                    <a:pt x="18752" y="27784"/>
                    <a:pt x="19026" y="27784"/>
                  </a:cubicBezTo>
                  <a:cubicBezTo>
                    <a:pt x="19034" y="27784"/>
                    <a:pt x="19042" y="27784"/>
                    <a:pt x="19050" y="27784"/>
                  </a:cubicBezTo>
                  <a:cubicBezTo>
                    <a:pt x="19812" y="27784"/>
                    <a:pt x="20532" y="27523"/>
                    <a:pt x="21059" y="27297"/>
                  </a:cubicBezTo>
                  <a:cubicBezTo>
                    <a:pt x="22441" y="26698"/>
                    <a:pt x="23702" y="25850"/>
                    <a:pt x="24775" y="24793"/>
                  </a:cubicBezTo>
                  <a:cubicBezTo>
                    <a:pt x="25316" y="24257"/>
                    <a:pt x="26049" y="23423"/>
                    <a:pt x="26147" y="22362"/>
                  </a:cubicBezTo>
                  <a:cubicBezTo>
                    <a:pt x="26243" y="21329"/>
                    <a:pt x="25713" y="20379"/>
                    <a:pt x="25182" y="19585"/>
                  </a:cubicBezTo>
                  <a:cubicBezTo>
                    <a:pt x="23952" y="17748"/>
                    <a:pt x="22455" y="16098"/>
                    <a:pt x="21005" y="14502"/>
                  </a:cubicBezTo>
                  <a:cubicBezTo>
                    <a:pt x="19876" y="13257"/>
                    <a:pt x="18708" y="11971"/>
                    <a:pt x="17682" y="10612"/>
                  </a:cubicBezTo>
                  <a:cubicBezTo>
                    <a:pt x="17340" y="10153"/>
                    <a:pt x="16997" y="9694"/>
                    <a:pt x="16655" y="9235"/>
                  </a:cubicBezTo>
                  <a:cubicBezTo>
                    <a:pt x="14592" y="6460"/>
                    <a:pt x="12461" y="3591"/>
                    <a:pt x="9708" y="1337"/>
                  </a:cubicBezTo>
                  <a:cubicBezTo>
                    <a:pt x="8644" y="466"/>
                    <a:pt x="7450" y="0"/>
                    <a:pt x="631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8" name="Google Shape;2556;p58">
              <a:extLst>
                <a:ext uri="{FF2B5EF4-FFF2-40B4-BE49-F238E27FC236}">
                  <a16:creationId xmlns:a16="http://schemas.microsoft.com/office/drawing/2014/main" id="{8FC16086-C8EC-4203-A4F8-E1CBE443CB04}"/>
                </a:ext>
              </a:extLst>
            </p:cNvPr>
            <p:cNvSpPr/>
            <p:nvPr/>
          </p:nvSpPr>
          <p:spPr>
            <a:xfrm>
              <a:off x="2477550" y="2481375"/>
              <a:ext cx="309975" cy="305550"/>
            </a:xfrm>
            <a:custGeom>
              <a:avLst/>
              <a:gdLst/>
              <a:ahLst/>
              <a:cxnLst/>
              <a:rect l="l" t="t" r="r" b="b"/>
              <a:pathLst>
                <a:path w="12399" h="12222" extrusionOk="0">
                  <a:moveTo>
                    <a:pt x="5863" y="897"/>
                  </a:moveTo>
                  <a:cubicBezTo>
                    <a:pt x="5998" y="897"/>
                    <a:pt x="6131" y="919"/>
                    <a:pt x="6260" y="960"/>
                  </a:cubicBezTo>
                  <a:cubicBezTo>
                    <a:pt x="6654" y="1085"/>
                    <a:pt x="6960" y="1470"/>
                    <a:pt x="7289" y="1922"/>
                  </a:cubicBezTo>
                  <a:lnTo>
                    <a:pt x="10189" y="5904"/>
                  </a:lnTo>
                  <a:cubicBezTo>
                    <a:pt x="11285" y="7409"/>
                    <a:pt x="10808" y="8200"/>
                    <a:pt x="9402" y="9307"/>
                  </a:cubicBezTo>
                  <a:cubicBezTo>
                    <a:pt x="9254" y="9422"/>
                    <a:pt x="9076" y="9578"/>
                    <a:pt x="8874" y="9754"/>
                  </a:cubicBezTo>
                  <a:cubicBezTo>
                    <a:pt x="8219" y="10325"/>
                    <a:pt x="7059" y="11332"/>
                    <a:pt x="6325" y="11332"/>
                  </a:cubicBezTo>
                  <a:cubicBezTo>
                    <a:pt x="6235" y="11332"/>
                    <a:pt x="6151" y="11317"/>
                    <a:pt x="6076" y="11284"/>
                  </a:cubicBezTo>
                  <a:cubicBezTo>
                    <a:pt x="5980" y="11243"/>
                    <a:pt x="5877" y="11121"/>
                    <a:pt x="5783" y="11013"/>
                  </a:cubicBezTo>
                  <a:lnTo>
                    <a:pt x="1858" y="6454"/>
                  </a:lnTo>
                  <a:cubicBezTo>
                    <a:pt x="1273" y="5774"/>
                    <a:pt x="915" y="5287"/>
                    <a:pt x="941" y="4965"/>
                  </a:cubicBezTo>
                  <a:cubicBezTo>
                    <a:pt x="969" y="4635"/>
                    <a:pt x="1409" y="4207"/>
                    <a:pt x="2108" y="3624"/>
                  </a:cubicBezTo>
                  <a:cubicBezTo>
                    <a:pt x="2384" y="3394"/>
                    <a:pt x="2677" y="3099"/>
                    <a:pt x="2988" y="2785"/>
                  </a:cubicBezTo>
                  <a:cubicBezTo>
                    <a:pt x="3835" y="1932"/>
                    <a:pt x="4863" y="897"/>
                    <a:pt x="5852" y="897"/>
                  </a:cubicBezTo>
                  <a:cubicBezTo>
                    <a:pt x="5856" y="897"/>
                    <a:pt x="5859" y="897"/>
                    <a:pt x="5863" y="897"/>
                  </a:cubicBezTo>
                  <a:close/>
                  <a:moveTo>
                    <a:pt x="5832" y="1"/>
                  </a:moveTo>
                  <a:cubicBezTo>
                    <a:pt x="4497" y="1"/>
                    <a:pt x="3324" y="1182"/>
                    <a:pt x="2355" y="2158"/>
                  </a:cubicBezTo>
                  <a:cubicBezTo>
                    <a:pt x="2059" y="2456"/>
                    <a:pt x="1780" y="2738"/>
                    <a:pt x="1537" y="2940"/>
                  </a:cubicBezTo>
                  <a:cubicBezTo>
                    <a:pt x="596" y="3725"/>
                    <a:pt x="108" y="4242"/>
                    <a:pt x="54" y="4891"/>
                  </a:cubicBezTo>
                  <a:cubicBezTo>
                    <a:pt x="1" y="5532"/>
                    <a:pt x="392" y="6116"/>
                    <a:pt x="1183" y="7035"/>
                  </a:cubicBezTo>
                  <a:lnTo>
                    <a:pt x="5108" y="11594"/>
                  </a:lnTo>
                  <a:cubicBezTo>
                    <a:pt x="5248" y="11756"/>
                    <a:pt x="5438" y="11978"/>
                    <a:pt x="5721" y="12101"/>
                  </a:cubicBezTo>
                  <a:cubicBezTo>
                    <a:pt x="5905" y="12181"/>
                    <a:pt x="6104" y="12221"/>
                    <a:pt x="6305" y="12221"/>
                  </a:cubicBezTo>
                  <a:cubicBezTo>
                    <a:pt x="6308" y="12221"/>
                    <a:pt x="6311" y="12221"/>
                    <a:pt x="6314" y="12221"/>
                  </a:cubicBezTo>
                  <a:cubicBezTo>
                    <a:pt x="7401" y="12221"/>
                    <a:pt x="8612" y="11164"/>
                    <a:pt x="9459" y="10425"/>
                  </a:cubicBezTo>
                  <a:cubicBezTo>
                    <a:pt x="9647" y="10261"/>
                    <a:pt x="9815" y="10114"/>
                    <a:pt x="9952" y="10007"/>
                  </a:cubicBezTo>
                  <a:cubicBezTo>
                    <a:pt x="11603" y="8708"/>
                    <a:pt x="12398" y="7425"/>
                    <a:pt x="10909" y="5380"/>
                  </a:cubicBezTo>
                  <a:lnTo>
                    <a:pt x="8010" y="1398"/>
                  </a:lnTo>
                  <a:cubicBezTo>
                    <a:pt x="7683" y="950"/>
                    <a:pt x="7236" y="335"/>
                    <a:pt x="6531" y="111"/>
                  </a:cubicBezTo>
                  <a:cubicBezTo>
                    <a:pt x="6293" y="35"/>
                    <a:pt x="6060" y="1"/>
                    <a:pt x="583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9" name="Google Shape;2557;p58">
              <a:extLst>
                <a:ext uri="{FF2B5EF4-FFF2-40B4-BE49-F238E27FC236}">
                  <a16:creationId xmlns:a16="http://schemas.microsoft.com/office/drawing/2014/main" id="{57C1CA5E-F351-4F07-A399-7E9D6A327611}"/>
                </a:ext>
              </a:extLst>
            </p:cNvPr>
            <p:cNvSpPr/>
            <p:nvPr/>
          </p:nvSpPr>
          <p:spPr>
            <a:xfrm>
              <a:off x="2370800" y="2407750"/>
              <a:ext cx="47850" cy="37125"/>
            </a:xfrm>
            <a:custGeom>
              <a:avLst/>
              <a:gdLst/>
              <a:ahLst/>
              <a:cxnLst/>
              <a:rect l="l" t="t" r="r" b="b"/>
              <a:pathLst>
                <a:path w="1914" h="1485" extrusionOk="0">
                  <a:moveTo>
                    <a:pt x="957" y="1"/>
                  </a:moveTo>
                  <a:cubicBezTo>
                    <a:pt x="0" y="1"/>
                    <a:pt x="0" y="1485"/>
                    <a:pt x="957" y="1485"/>
                  </a:cubicBezTo>
                  <a:cubicBezTo>
                    <a:pt x="1912" y="1485"/>
                    <a:pt x="1914" y="1"/>
                    <a:pt x="95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0" name="Google Shape;2558;p58">
              <a:extLst>
                <a:ext uri="{FF2B5EF4-FFF2-40B4-BE49-F238E27FC236}">
                  <a16:creationId xmlns:a16="http://schemas.microsoft.com/office/drawing/2014/main" id="{425063DE-A94D-49AA-A069-6AAA52527137}"/>
                </a:ext>
              </a:extLst>
            </p:cNvPr>
            <p:cNvSpPr/>
            <p:nvPr/>
          </p:nvSpPr>
          <p:spPr>
            <a:xfrm>
              <a:off x="2444100" y="2356800"/>
              <a:ext cx="47850" cy="37150"/>
            </a:xfrm>
            <a:custGeom>
              <a:avLst/>
              <a:gdLst/>
              <a:ahLst/>
              <a:cxnLst/>
              <a:rect l="l" t="t" r="r" b="b"/>
              <a:pathLst>
                <a:path w="1914" h="1486" extrusionOk="0">
                  <a:moveTo>
                    <a:pt x="957" y="0"/>
                  </a:moveTo>
                  <a:cubicBezTo>
                    <a:pt x="0" y="0"/>
                    <a:pt x="0" y="1485"/>
                    <a:pt x="957" y="1485"/>
                  </a:cubicBezTo>
                  <a:cubicBezTo>
                    <a:pt x="1912" y="1485"/>
                    <a:pt x="1914" y="0"/>
                    <a:pt x="95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1" name="Google Shape;2559;p58">
              <a:extLst>
                <a:ext uri="{FF2B5EF4-FFF2-40B4-BE49-F238E27FC236}">
                  <a16:creationId xmlns:a16="http://schemas.microsoft.com/office/drawing/2014/main" id="{39F0A4BF-23D1-4241-9783-260EB3C17FD9}"/>
                </a:ext>
              </a:extLst>
            </p:cNvPr>
            <p:cNvSpPr/>
            <p:nvPr/>
          </p:nvSpPr>
          <p:spPr>
            <a:xfrm>
              <a:off x="2425375" y="2477250"/>
              <a:ext cx="47850" cy="37150"/>
            </a:xfrm>
            <a:custGeom>
              <a:avLst/>
              <a:gdLst/>
              <a:ahLst/>
              <a:cxnLst/>
              <a:rect l="l" t="t" r="r" b="b"/>
              <a:pathLst>
                <a:path w="1914" h="1486" extrusionOk="0">
                  <a:moveTo>
                    <a:pt x="957" y="1"/>
                  </a:moveTo>
                  <a:cubicBezTo>
                    <a:pt x="1" y="1"/>
                    <a:pt x="1" y="1486"/>
                    <a:pt x="957" y="1486"/>
                  </a:cubicBezTo>
                  <a:cubicBezTo>
                    <a:pt x="1913" y="1486"/>
                    <a:pt x="1914" y="1"/>
                    <a:pt x="95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2" name="Google Shape;2560;p58">
              <a:extLst>
                <a:ext uri="{FF2B5EF4-FFF2-40B4-BE49-F238E27FC236}">
                  <a16:creationId xmlns:a16="http://schemas.microsoft.com/office/drawing/2014/main" id="{A548B53D-71F4-41E6-9B6D-8C1AA54B90E7}"/>
                </a:ext>
              </a:extLst>
            </p:cNvPr>
            <p:cNvSpPr/>
            <p:nvPr/>
          </p:nvSpPr>
          <p:spPr>
            <a:xfrm>
              <a:off x="2498650" y="2426300"/>
              <a:ext cx="47875" cy="37150"/>
            </a:xfrm>
            <a:custGeom>
              <a:avLst/>
              <a:gdLst/>
              <a:ahLst/>
              <a:cxnLst/>
              <a:rect l="l" t="t" r="r" b="b"/>
              <a:pathLst>
                <a:path w="1915" h="1486" extrusionOk="0">
                  <a:moveTo>
                    <a:pt x="958" y="1"/>
                  </a:moveTo>
                  <a:cubicBezTo>
                    <a:pt x="0" y="1"/>
                    <a:pt x="0" y="1486"/>
                    <a:pt x="958" y="1486"/>
                  </a:cubicBezTo>
                  <a:cubicBezTo>
                    <a:pt x="1914" y="1486"/>
                    <a:pt x="1915" y="1"/>
                    <a:pt x="95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3" name="Google Shape;2561;p58">
              <a:extLst>
                <a:ext uri="{FF2B5EF4-FFF2-40B4-BE49-F238E27FC236}">
                  <a16:creationId xmlns:a16="http://schemas.microsoft.com/office/drawing/2014/main" id="{EC358312-BA60-4984-A1BA-DE1B51C67D2E}"/>
                </a:ext>
              </a:extLst>
            </p:cNvPr>
            <p:cNvSpPr/>
            <p:nvPr/>
          </p:nvSpPr>
          <p:spPr>
            <a:xfrm>
              <a:off x="2698375" y="2795025"/>
              <a:ext cx="47900" cy="37125"/>
            </a:xfrm>
            <a:custGeom>
              <a:avLst/>
              <a:gdLst/>
              <a:ahLst/>
              <a:cxnLst/>
              <a:rect l="l" t="t" r="r" b="b"/>
              <a:pathLst>
                <a:path w="1916" h="1485" extrusionOk="0">
                  <a:moveTo>
                    <a:pt x="959" y="1"/>
                  </a:moveTo>
                  <a:cubicBezTo>
                    <a:pt x="1" y="1"/>
                    <a:pt x="1" y="1485"/>
                    <a:pt x="959" y="1485"/>
                  </a:cubicBezTo>
                  <a:cubicBezTo>
                    <a:pt x="1913" y="1485"/>
                    <a:pt x="1915" y="1"/>
                    <a:pt x="959"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4" name="Google Shape;2562;p58">
              <a:extLst>
                <a:ext uri="{FF2B5EF4-FFF2-40B4-BE49-F238E27FC236}">
                  <a16:creationId xmlns:a16="http://schemas.microsoft.com/office/drawing/2014/main" id="{16AB54A7-91BA-4B28-8276-15A61086D26C}"/>
                </a:ext>
              </a:extLst>
            </p:cNvPr>
            <p:cNvSpPr/>
            <p:nvPr/>
          </p:nvSpPr>
          <p:spPr>
            <a:xfrm>
              <a:off x="2771650" y="2744050"/>
              <a:ext cx="47900" cy="37150"/>
            </a:xfrm>
            <a:custGeom>
              <a:avLst/>
              <a:gdLst/>
              <a:ahLst/>
              <a:cxnLst/>
              <a:rect l="l" t="t" r="r" b="b"/>
              <a:pathLst>
                <a:path w="1916" h="1486" extrusionOk="0">
                  <a:moveTo>
                    <a:pt x="958" y="1"/>
                  </a:moveTo>
                  <a:cubicBezTo>
                    <a:pt x="1" y="1"/>
                    <a:pt x="1" y="1486"/>
                    <a:pt x="958" y="1486"/>
                  </a:cubicBezTo>
                  <a:cubicBezTo>
                    <a:pt x="1914" y="1486"/>
                    <a:pt x="1915" y="1"/>
                    <a:pt x="95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5" name="Google Shape;2563;p58">
              <a:extLst>
                <a:ext uri="{FF2B5EF4-FFF2-40B4-BE49-F238E27FC236}">
                  <a16:creationId xmlns:a16="http://schemas.microsoft.com/office/drawing/2014/main" id="{313A59D3-8E53-4C36-B779-E5A7E12B950D}"/>
                </a:ext>
              </a:extLst>
            </p:cNvPr>
            <p:cNvSpPr/>
            <p:nvPr/>
          </p:nvSpPr>
          <p:spPr>
            <a:xfrm>
              <a:off x="2752925" y="2864550"/>
              <a:ext cx="47900" cy="37125"/>
            </a:xfrm>
            <a:custGeom>
              <a:avLst/>
              <a:gdLst/>
              <a:ahLst/>
              <a:cxnLst/>
              <a:rect l="l" t="t" r="r" b="b"/>
              <a:pathLst>
                <a:path w="1916" h="1485" extrusionOk="0">
                  <a:moveTo>
                    <a:pt x="959" y="1"/>
                  </a:moveTo>
                  <a:cubicBezTo>
                    <a:pt x="1" y="1"/>
                    <a:pt x="2" y="1485"/>
                    <a:pt x="959" y="1485"/>
                  </a:cubicBezTo>
                  <a:cubicBezTo>
                    <a:pt x="1914" y="1485"/>
                    <a:pt x="1915" y="1"/>
                    <a:pt x="959"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6" name="Google Shape;2564;p58">
              <a:extLst>
                <a:ext uri="{FF2B5EF4-FFF2-40B4-BE49-F238E27FC236}">
                  <a16:creationId xmlns:a16="http://schemas.microsoft.com/office/drawing/2014/main" id="{B7AC2FB4-0183-4B62-BE69-49BF10CCC5EC}"/>
                </a:ext>
              </a:extLst>
            </p:cNvPr>
            <p:cNvSpPr/>
            <p:nvPr/>
          </p:nvSpPr>
          <p:spPr>
            <a:xfrm>
              <a:off x="2826225" y="2813575"/>
              <a:ext cx="47900" cy="37150"/>
            </a:xfrm>
            <a:custGeom>
              <a:avLst/>
              <a:gdLst/>
              <a:ahLst/>
              <a:cxnLst/>
              <a:rect l="l" t="t" r="r" b="b"/>
              <a:pathLst>
                <a:path w="1916" h="1486" extrusionOk="0">
                  <a:moveTo>
                    <a:pt x="957" y="1"/>
                  </a:moveTo>
                  <a:cubicBezTo>
                    <a:pt x="1" y="1"/>
                    <a:pt x="1" y="1486"/>
                    <a:pt x="957" y="1486"/>
                  </a:cubicBezTo>
                  <a:cubicBezTo>
                    <a:pt x="1913" y="1486"/>
                    <a:pt x="1915" y="1"/>
                    <a:pt x="95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7" name="Google Shape;2565;p58">
              <a:extLst>
                <a:ext uri="{FF2B5EF4-FFF2-40B4-BE49-F238E27FC236}">
                  <a16:creationId xmlns:a16="http://schemas.microsoft.com/office/drawing/2014/main" id="{AE3019BE-3107-4AC7-A895-72882D6F8E83}"/>
                </a:ext>
              </a:extLst>
            </p:cNvPr>
            <p:cNvSpPr/>
            <p:nvPr/>
          </p:nvSpPr>
          <p:spPr>
            <a:xfrm>
              <a:off x="2500400" y="2503800"/>
              <a:ext cx="259250" cy="260900"/>
            </a:xfrm>
            <a:custGeom>
              <a:avLst/>
              <a:gdLst/>
              <a:ahLst/>
              <a:cxnLst/>
              <a:rect l="l" t="t" r="r" b="b"/>
              <a:pathLst>
                <a:path w="10370" h="10436" extrusionOk="0">
                  <a:moveTo>
                    <a:pt x="4949" y="0"/>
                  </a:moveTo>
                  <a:cubicBezTo>
                    <a:pt x="4945" y="0"/>
                    <a:pt x="4942" y="0"/>
                    <a:pt x="4938" y="0"/>
                  </a:cubicBezTo>
                  <a:cubicBezTo>
                    <a:pt x="3948" y="0"/>
                    <a:pt x="2920" y="1035"/>
                    <a:pt x="2073" y="1888"/>
                  </a:cubicBezTo>
                  <a:cubicBezTo>
                    <a:pt x="1763" y="2202"/>
                    <a:pt x="1469" y="2497"/>
                    <a:pt x="1194" y="2727"/>
                  </a:cubicBezTo>
                  <a:cubicBezTo>
                    <a:pt x="495" y="3310"/>
                    <a:pt x="54" y="3738"/>
                    <a:pt x="27" y="4068"/>
                  </a:cubicBezTo>
                  <a:cubicBezTo>
                    <a:pt x="1" y="4390"/>
                    <a:pt x="357" y="4877"/>
                    <a:pt x="942" y="5557"/>
                  </a:cubicBezTo>
                  <a:lnTo>
                    <a:pt x="4869" y="10116"/>
                  </a:lnTo>
                  <a:cubicBezTo>
                    <a:pt x="4961" y="10224"/>
                    <a:pt x="5066" y="10346"/>
                    <a:pt x="5161" y="10387"/>
                  </a:cubicBezTo>
                  <a:cubicBezTo>
                    <a:pt x="5236" y="10420"/>
                    <a:pt x="5320" y="10435"/>
                    <a:pt x="5409" y="10435"/>
                  </a:cubicBezTo>
                  <a:cubicBezTo>
                    <a:pt x="6144" y="10435"/>
                    <a:pt x="7305" y="9428"/>
                    <a:pt x="7959" y="8857"/>
                  </a:cubicBezTo>
                  <a:cubicBezTo>
                    <a:pt x="8161" y="8681"/>
                    <a:pt x="8340" y="8525"/>
                    <a:pt x="8486" y="8410"/>
                  </a:cubicBezTo>
                  <a:cubicBezTo>
                    <a:pt x="9893" y="7303"/>
                    <a:pt x="10370" y="6512"/>
                    <a:pt x="9273" y="5007"/>
                  </a:cubicBezTo>
                  <a:lnTo>
                    <a:pt x="6375" y="1025"/>
                  </a:lnTo>
                  <a:cubicBezTo>
                    <a:pt x="6045" y="573"/>
                    <a:pt x="5740" y="188"/>
                    <a:pt x="5346" y="63"/>
                  </a:cubicBezTo>
                  <a:cubicBezTo>
                    <a:pt x="5216" y="22"/>
                    <a:pt x="5082" y="0"/>
                    <a:pt x="4949"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3051555979"/>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E7CD78BF-B51F-4DC6-B127-404E6569927C}"/>
              </a:ext>
            </a:extLst>
          </p:cNvPr>
          <p:cNvSpPr/>
          <p:nvPr/>
        </p:nvSpPr>
        <p:spPr>
          <a:xfrm>
            <a:off x="12873755" y="4426620"/>
            <a:ext cx="8296336" cy="3539430"/>
          </a:xfrm>
          <a:prstGeom prst="rect">
            <a:avLst/>
          </a:prstGeom>
        </p:spPr>
        <p:txBody>
          <a:bodyPr wrap="square">
            <a:spAutoFit/>
          </a:bodyPr>
          <a:lstStyle/>
          <a:p>
            <a:r>
              <a:rPr lang="en-US" sz="3200" b="1" dirty="0"/>
              <a:t>Lorem Ipsum</a:t>
            </a:r>
            <a:r>
              <a:rPr lang="en-US" sz="3200" dirty="0"/>
              <a:t> is simply dummy text of the printing and typesetting industry. Lorem Ipsum has been the industry's standard dummy text ever since the 1500s, when an unknown printer took a galley of type and scrambled it to make a type specimen book.</a:t>
            </a:r>
          </a:p>
        </p:txBody>
      </p:sp>
      <p:grpSp>
        <p:nvGrpSpPr>
          <p:cNvPr id="65" name="Google Shape;2197;p58">
            <a:extLst>
              <a:ext uri="{FF2B5EF4-FFF2-40B4-BE49-F238E27FC236}">
                <a16:creationId xmlns:a16="http://schemas.microsoft.com/office/drawing/2014/main" id="{CEFD8DF9-33D0-4003-AA55-E23FE59C1E20}"/>
              </a:ext>
            </a:extLst>
          </p:cNvPr>
          <p:cNvGrpSpPr/>
          <p:nvPr/>
        </p:nvGrpSpPr>
        <p:grpSpPr>
          <a:xfrm>
            <a:off x="2948438" y="3125643"/>
            <a:ext cx="7028812" cy="6491686"/>
            <a:chOff x="980300" y="238125"/>
            <a:chExt cx="5671775" cy="5238350"/>
          </a:xfrm>
        </p:grpSpPr>
        <p:sp>
          <p:nvSpPr>
            <p:cNvPr id="66" name="Google Shape;2198;p58">
              <a:extLst>
                <a:ext uri="{FF2B5EF4-FFF2-40B4-BE49-F238E27FC236}">
                  <a16:creationId xmlns:a16="http://schemas.microsoft.com/office/drawing/2014/main" id="{D248877E-A0E2-40E8-B35E-0EAAA8974AD2}"/>
                </a:ext>
              </a:extLst>
            </p:cNvPr>
            <p:cNvSpPr/>
            <p:nvPr/>
          </p:nvSpPr>
          <p:spPr>
            <a:xfrm>
              <a:off x="5927450" y="1579000"/>
              <a:ext cx="663200" cy="2890500"/>
            </a:xfrm>
            <a:custGeom>
              <a:avLst/>
              <a:gdLst/>
              <a:ahLst/>
              <a:cxnLst/>
              <a:rect l="l" t="t" r="r" b="b"/>
              <a:pathLst>
                <a:path w="26528" h="115620" extrusionOk="0">
                  <a:moveTo>
                    <a:pt x="21947" y="2897"/>
                  </a:moveTo>
                  <a:cubicBezTo>
                    <a:pt x="22354" y="2897"/>
                    <a:pt x="22819" y="3129"/>
                    <a:pt x="23355" y="3670"/>
                  </a:cubicBezTo>
                  <a:cubicBezTo>
                    <a:pt x="24126" y="4449"/>
                    <a:pt x="24268" y="5842"/>
                    <a:pt x="24158" y="7045"/>
                  </a:cubicBezTo>
                  <a:cubicBezTo>
                    <a:pt x="24005" y="8716"/>
                    <a:pt x="23735" y="10387"/>
                    <a:pt x="23520" y="12054"/>
                  </a:cubicBezTo>
                  <a:cubicBezTo>
                    <a:pt x="23490" y="12292"/>
                    <a:pt x="23461" y="12530"/>
                    <a:pt x="23434" y="12769"/>
                  </a:cubicBezTo>
                  <a:cubicBezTo>
                    <a:pt x="21715" y="27677"/>
                    <a:pt x="18836" y="42257"/>
                    <a:pt x="15974" y="56883"/>
                  </a:cubicBezTo>
                  <a:cubicBezTo>
                    <a:pt x="14515" y="64346"/>
                    <a:pt x="12952" y="71777"/>
                    <a:pt x="11552" y="79261"/>
                  </a:cubicBezTo>
                  <a:cubicBezTo>
                    <a:pt x="10864" y="82958"/>
                    <a:pt x="10204" y="86665"/>
                    <a:pt x="9572" y="90380"/>
                  </a:cubicBezTo>
                  <a:cubicBezTo>
                    <a:pt x="9108" y="93102"/>
                    <a:pt x="8755" y="99465"/>
                    <a:pt x="6068" y="99465"/>
                  </a:cubicBezTo>
                  <a:cubicBezTo>
                    <a:pt x="5735" y="99465"/>
                    <a:pt x="5365" y="99366"/>
                    <a:pt x="4954" y="99151"/>
                  </a:cubicBezTo>
                  <a:cubicBezTo>
                    <a:pt x="3990" y="98647"/>
                    <a:pt x="3419" y="97195"/>
                    <a:pt x="3344" y="95893"/>
                  </a:cubicBezTo>
                  <a:cubicBezTo>
                    <a:pt x="3255" y="94310"/>
                    <a:pt x="3661" y="92638"/>
                    <a:pt x="3922" y="91101"/>
                  </a:cubicBezTo>
                  <a:cubicBezTo>
                    <a:pt x="4248" y="89191"/>
                    <a:pt x="4577" y="87282"/>
                    <a:pt x="4909" y="85374"/>
                  </a:cubicBezTo>
                  <a:cubicBezTo>
                    <a:pt x="6402" y="76818"/>
                    <a:pt x="7936" y="68273"/>
                    <a:pt x="9507" y="59738"/>
                  </a:cubicBezTo>
                  <a:cubicBezTo>
                    <a:pt x="11492" y="48933"/>
                    <a:pt x="13545" y="38149"/>
                    <a:pt x="15667" y="27386"/>
                  </a:cubicBezTo>
                  <a:cubicBezTo>
                    <a:pt x="16727" y="22005"/>
                    <a:pt x="17806" y="16628"/>
                    <a:pt x="18905" y="11261"/>
                  </a:cubicBezTo>
                  <a:cubicBezTo>
                    <a:pt x="19141" y="10104"/>
                    <a:pt x="19422" y="7251"/>
                    <a:pt x="20092" y="5198"/>
                  </a:cubicBezTo>
                  <a:cubicBezTo>
                    <a:pt x="20521" y="3883"/>
                    <a:pt x="21109" y="2897"/>
                    <a:pt x="21947" y="2897"/>
                  </a:cubicBezTo>
                  <a:close/>
                  <a:moveTo>
                    <a:pt x="21996" y="0"/>
                  </a:moveTo>
                  <a:cubicBezTo>
                    <a:pt x="21918" y="0"/>
                    <a:pt x="21841" y="3"/>
                    <a:pt x="21764" y="10"/>
                  </a:cubicBezTo>
                  <a:cubicBezTo>
                    <a:pt x="21511" y="53"/>
                    <a:pt x="21261" y="115"/>
                    <a:pt x="21017" y="195"/>
                  </a:cubicBezTo>
                  <a:cubicBezTo>
                    <a:pt x="20831" y="273"/>
                    <a:pt x="20657" y="377"/>
                    <a:pt x="20500" y="502"/>
                  </a:cubicBezTo>
                  <a:cubicBezTo>
                    <a:pt x="20421" y="570"/>
                    <a:pt x="20322" y="606"/>
                    <a:pt x="20221" y="606"/>
                  </a:cubicBezTo>
                  <a:cubicBezTo>
                    <a:pt x="20186" y="606"/>
                    <a:pt x="20151" y="602"/>
                    <a:pt x="20116" y="593"/>
                  </a:cubicBezTo>
                  <a:cubicBezTo>
                    <a:pt x="16602" y="2613"/>
                    <a:pt x="16432" y="8713"/>
                    <a:pt x="15703" y="12388"/>
                  </a:cubicBezTo>
                  <a:cubicBezTo>
                    <a:pt x="14575" y="18070"/>
                    <a:pt x="13220" y="23700"/>
                    <a:pt x="12185" y="29398"/>
                  </a:cubicBezTo>
                  <a:cubicBezTo>
                    <a:pt x="10332" y="39596"/>
                    <a:pt x="8866" y="49864"/>
                    <a:pt x="7069" y="60076"/>
                  </a:cubicBezTo>
                  <a:cubicBezTo>
                    <a:pt x="5261" y="70359"/>
                    <a:pt x="3442" y="80643"/>
                    <a:pt x="1546" y="90913"/>
                  </a:cubicBezTo>
                  <a:cubicBezTo>
                    <a:pt x="1302" y="92229"/>
                    <a:pt x="1043" y="93541"/>
                    <a:pt x="780" y="94851"/>
                  </a:cubicBezTo>
                  <a:cubicBezTo>
                    <a:pt x="563" y="95942"/>
                    <a:pt x="0" y="97312"/>
                    <a:pt x="97" y="98425"/>
                  </a:cubicBezTo>
                  <a:cubicBezTo>
                    <a:pt x="193" y="99571"/>
                    <a:pt x="1342" y="100144"/>
                    <a:pt x="2103" y="100831"/>
                  </a:cubicBezTo>
                  <a:cubicBezTo>
                    <a:pt x="2647" y="101320"/>
                    <a:pt x="3108" y="101886"/>
                    <a:pt x="3362" y="102577"/>
                  </a:cubicBezTo>
                  <a:cubicBezTo>
                    <a:pt x="3981" y="104239"/>
                    <a:pt x="3526" y="106078"/>
                    <a:pt x="2808" y="107626"/>
                  </a:cubicBezTo>
                  <a:cubicBezTo>
                    <a:pt x="1938" y="109504"/>
                    <a:pt x="425" y="111569"/>
                    <a:pt x="987" y="113744"/>
                  </a:cubicBezTo>
                  <a:cubicBezTo>
                    <a:pt x="1222" y="114648"/>
                    <a:pt x="1830" y="115619"/>
                    <a:pt x="2855" y="115619"/>
                  </a:cubicBezTo>
                  <a:cubicBezTo>
                    <a:pt x="2882" y="115619"/>
                    <a:pt x="2910" y="115619"/>
                    <a:pt x="2937" y="115617"/>
                  </a:cubicBezTo>
                  <a:cubicBezTo>
                    <a:pt x="3840" y="115574"/>
                    <a:pt x="4521" y="114795"/>
                    <a:pt x="4980" y="114090"/>
                  </a:cubicBezTo>
                  <a:cubicBezTo>
                    <a:pt x="6261" y="112137"/>
                    <a:pt x="5693" y="109823"/>
                    <a:pt x="5584" y="107645"/>
                  </a:cubicBezTo>
                  <a:cubicBezTo>
                    <a:pt x="5498" y="105912"/>
                    <a:pt x="5465" y="103751"/>
                    <a:pt x="6909" y="102515"/>
                  </a:cubicBezTo>
                  <a:cubicBezTo>
                    <a:pt x="7448" y="102054"/>
                    <a:pt x="8149" y="101795"/>
                    <a:pt x="8814" y="101575"/>
                  </a:cubicBezTo>
                  <a:cubicBezTo>
                    <a:pt x="9334" y="101404"/>
                    <a:pt x="10395" y="101280"/>
                    <a:pt x="10623" y="100691"/>
                  </a:cubicBezTo>
                  <a:cubicBezTo>
                    <a:pt x="10637" y="100659"/>
                    <a:pt x="10653" y="100627"/>
                    <a:pt x="10671" y="100597"/>
                  </a:cubicBezTo>
                  <a:cubicBezTo>
                    <a:pt x="11449" y="92965"/>
                    <a:pt x="13042" y="85422"/>
                    <a:pt x="14547" y="77909"/>
                  </a:cubicBezTo>
                  <a:cubicBezTo>
                    <a:pt x="15948" y="70927"/>
                    <a:pt x="16709" y="63845"/>
                    <a:pt x="18115" y="56869"/>
                  </a:cubicBezTo>
                  <a:cubicBezTo>
                    <a:pt x="19513" y="49915"/>
                    <a:pt x="20914" y="42962"/>
                    <a:pt x="22317" y="36010"/>
                  </a:cubicBezTo>
                  <a:cubicBezTo>
                    <a:pt x="23753" y="28895"/>
                    <a:pt x="25318" y="21703"/>
                    <a:pt x="25755" y="14443"/>
                  </a:cubicBezTo>
                  <a:cubicBezTo>
                    <a:pt x="25942" y="11293"/>
                    <a:pt x="26527" y="8017"/>
                    <a:pt x="26267" y="4863"/>
                  </a:cubicBezTo>
                  <a:cubicBezTo>
                    <a:pt x="26135" y="3284"/>
                    <a:pt x="25605" y="1698"/>
                    <a:pt x="24244" y="763"/>
                  </a:cubicBezTo>
                  <a:cubicBezTo>
                    <a:pt x="23598" y="319"/>
                    <a:pt x="22782" y="0"/>
                    <a:pt x="21996"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2199;p58">
              <a:extLst>
                <a:ext uri="{FF2B5EF4-FFF2-40B4-BE49-F238E27FC236}">
                  <a16:creationId xmlns:a16="http://schemas.microsoft.com/office/drawing/2014/main" id="{81ACB6EE-7775-421E-8853-A517B59DE9BA}"/>
                </a:ext>
              </a:extLst>
            </p:cNvPr>
            <p:cNvSpPr/>
            <p:nvPr/>
          </p:nvSpPr>
          <p:spPr>
            <a:xfrm>
              <a:off x="6158950" y="1677250"/>
              <a:ext cx="362225" cy="1541600"/>
            </a:xfrm>
            <a:custGeom>
              <a:avLst/>
              <a:gdLst/>
              <a:ahLst/>
              <a:cxnLst/>
              <a:rect l="l" t="t" r="r" b="b"/>
              <a:pathLst>
                <a:path w="14489" h="61664" extrusionOk="0">
                  <a:moveTo>
                    <a:pt x="12747" y="1"/>
                  </a:moveTo>
                  <a:cubicBezTo>
                    <a:pt x="12134" y="1"/>
                    <a:pt x="11512" y="494"/>
                    <a:pt x="11259" y="1349"/>
                  </a:cubicBezTo>
                  <a:cubicBezTo>
                    <a:pt x="11225" y="1522"/>
                    <a:pt x="11193" y="1697"/>
                    <a:pt x="11157" y="1872"/>
                  </a:cubicBezTo>
                  <a:cubicBezTo>
                    <a:pt x="11144" y="2006"/>
                    <a:pt x="11139" y="2140"/>
                    <a:pt x="11142" y="2276"/>
                  </a:cubicBezTo>
                  <a:cubicBezTo>
                    <a:pt x="11142" y="2347"/>
                    <a:pt x="11101" y="2388"/>
                    <a:pt x="11056" y="2397"/>
                  </a:cubicBezTo>
                  <a:cubicBezTo>
                    <a:pt x="10944" y="2975"/>
                    <a:pt x="10830" y="3556"/>
                    <a:pt x="10718" y="4135"/>
                  </a:cubicBezTo>
                  <a:cubicBezTo>
                    <a:pt x="10768" y="4134"/>
                    <a:pt x="10817" y="4133"/>
                    <a:pt x="10867" y="4133"/>
                  </a:cubicBezTo>
                  <a:cubicBezTo>
                    <a:pt x="11116" y="4133"/>
                    <a:pt x="11364" y="4149"/>
                    <a:pt x="11611" y="4183"/>
                  </a:cubicBezTo>
                  <a:cubicBezTo>
                    <a:pt x="11857" y="4218"/>
                    <a:pt x="11991" y="4531"/>
                    <a:pt x="11931" y="4749"/>
                  </a:cubicBezTo>
                  <a:cubicBezTo>
                    <a:pt x="11869" y="4974"/>
                    <a:pt x="11673" y="5075"/>
                    <a:pt x="11461" y="5075"/>
                  </a:cubicBezTo>
                  <a:cubicBezTo>
                    <a:pt x="11430" y="5075"/>
                    <a:pt x="11398" y="5072"/>
                    <a:pt x="11366" y="5068"/>
                  </a:cubicBezTo>
                  <a:cubicBezTo>
                    <a:pt x="11096" y="5030"/>
                    <a:pt x="10845" y="4957"/>
                    <a:pt x="10582" y="4875"/>
                  </a:cubicBezTo>
                  <a:cubicBezTo>
                    <a:pt x="10579" y="4875"/>
                    <a:pt x="10579" y="4872"/>
                    <a:pt x="10576" y="4872"/>
                  </a:cubicBezTo>
                  <a:cubicBezTo>
                    <a:pt x="10442" y="5558"/>
                    <a:pt x="10311" y="6241"/>
                    <a:pt x="10178" y="6926"/>
                  </a:cubicBezTo>
                  <a:cubicBezTo>
                    <a:pt x="10376" y="6977"/>
                    <a:pt x="10571" y="7028"/>
                    <a:pt x="10767" y="7080"/>
                  </a:cubicBezTo>
                  <a:cubicBezTo>
                    <a:pt x="11120" y="7169"/>
                    <a:pt x="11002" y="7698"/>
                    <a:pt x="10701" y="7698"/>
                  </a:cubicBezTo>
                  <a:cubicBezTo>
                    <a:pt x="10670" y="7698"/>
                    <a:pt x="10636" y="7692"/>
                    <a:pt x="10601" y="7679"/>
                  </a:cubicBezTo>
                  <a:lnTo>
                    <a:pt x="10069" y="7484"/>
                  </a:lnTo>
                  <a:cubicBezTo>
                    <a:pt x="9990" y="7897"/>
                    <a:pt x="9909" y="8309"/>
                    <a:pt x="9832" y="8722"/>
                  </a:cubicBezTo>
                  <a:cubicBezTo>
                    <a:pt x="10004" y="8761"/>
                    <a:pt x="10180" y="8780"/>
                    <a:pt x="10356" y="8780"/>
                  </a:cubicBezTo>
                  <a:cubicBezTo>
                    <a:pt x="10420" y="8780"/>
                    <a:pt x="10485" y="8778"/>
                    <a:pt x="10549" y="8772"/>
                  </a:cubicBezTo>
                  <a:cubicBezTo>
                    <a:pt x="10560" y="8772"/>
                    <a:pt x="10572" y="8771"/>
                    <a:pt x="10582" y="8771"/>
                  </a:cubicBezTo>
                  <a:cubicBezTo>
                    <a:pt x="11010" y="8771"/>
                    <a:pt x="10980" y="9480"/>
                    <a:pt x="10548" y="9480"/>
                  </a:cubicBezTo>
                  <a:cubicBezTo>
                    <a:pt x="10519" y="9480"/>
                    <a:pt x="10488" y="9477"/>
                    <a:pt x="10455" y="9470"/>
                  </a:cubicBezTo>
                  <a:cubicBezTo>
                    <a:pt x="10206" y="9415"/>
                    <a:pt x="9964" y="9330"/>
                    <a:pt x="9735" y="9217"/>
                  </a:cubicBezTo>
                  <a:cubicBezTo>
                    <a:pt x="9652" y="9660"/>
                    <a:pt x="9566" y="10104"/>
                    <a:pt x="9480" y="10548"/>
                  </a:cubicBezTo>
                  <a:cubicBezTo>
                    <a:pt x="9519" y="10533"/>
                    <a:pt x="9560" y="10525"/>
                    <a:pt x="9600" y="10525"/>
                  </a:cubicBezTo>
                  <a:cubicBezTo>
                    <a:pt x="9689" y="10525"/>
                    <a:pt x="9777" y="10561"/>
                    <a:pt x="9851" y="10621"/>
                  </a:cubicBezTo>
                  <a:cubicBezTo>
                    <a:pt x="9927" y="10680"/>
                    <a:pt x="10011" y="10699"/>
                    <a:pt x="10109" y="10699"/>
                  </a:cubicBezTo>
                  <a:cubicBezTo>
                    <a:pt x="10121" y="10699"/>
                    <a:pt x="10134" y="10699"/>
                    <a:pt x="10148" y="10698"/>
                  </a:cubicBezTo>
                  <a:cubicBezTo>
                    <a:pt x="10152" y="10698"/>
                    <a:pt x="10156" y="10698"/>
                    <a:pt x="10160" y="10698"/>
                  </a:cubicBezTo>
                  <a:cubicBezTo>
                    <a:pt x="10350" y="10698"/>
                    <a:pt x="10510" y="10874"/>
                    <a:pt x="10510" y="11061"/>
                  </a:cubicBezTo>
                  <a:cubicBezTo>
                    <a:pt x="10510" y="11245"/>
                    <a:pt x="10350" y="11419"/>
                    <a:pt x="10160" y="11419"/>
                  </a:cubicBezTo>
                  <a:cubicBezTo>
                    <a:pt x="10156" y="11419"/>
                    <a:pt x="10152" y="11419"/>
                    <a:pt x="10148" y="11419"/>
                  </a:cubicBezTo>
                  <a:cubicBezTo>
                    <a:pt x="9861" y="11411"/>
                    <a:pt x="9586" y="11299"/>
                    <a:pt x="9376" y="11102"/>
                  </a:cubicBezTo>
                  <a:cubicBezTo>
                    <a:pt x="9260" y="11698"/>
                    <a:pt x="9146" y="12295"/>
                    <a:pt x="9034" y="12891"/>
                  </a:cubicBezTo>
                  <a:cubicBezTo>
                    <a:pt x="9312" y="12951"/>
                    <a:pt x="9596" y="13005"/>
                    <a:pt x="9871" y="13084"/>
                  </a:cubicBezTo>
                  <a:cubicBezTo>
                    <a:pt x="10118" y="13157"/>
                    <a:pt x="10271" y="13416"/>
                    <a:pt x="10201" y="13668"/>
                  </a:cubicBezTo>
                  <a:cubicBezTo>
                    <a:pt x="10151" y="13858"/>
                    <a:pt x="9950" y="14021"/>
                    <a:pt x="9748" y="14021"/>
                  </a:cubicBezTo>
                  <a:cubicBezTo>
                    <a:pt x="9705" y="14021"/>
                    <a:pt x="9662" y="14014"/>
                    <a:pt x="9620" y="13998"/>
                  </a:cubicBezTo>
                  <a:cubicBezTo>
                    <a:pt x="9368" y="13905"/>
                    <a:pt x="9127" y="13792"/>
                    <a:pt x="8884" y="13677"/>
                  </a:cubicBezTo>
                  <a:cubicBezTo>
                    <a:pt x="8796" y="14129"/>
                    <a:pt x="8712" y="14585"/>
                    <a:pt x="8623" y="15037"/>
                  </a:cubicBezTo>
                  <a:lnTo>
                    <a:pt x="8626" y="15037"/>
                  </a:lnTo>
                  <a:lnTo>
                    <a:pt x="9440" y="15271"/>
                  </a:lnTo>
                  <a:cubicBezTo>
                    <a:pt x="9846" y="15387"/>
                    <a:pt x="9715" y="15989"/>
                    <a:pt x="9366" y="15989"/>
                  </a:cubicBezTo>
                  <a:cubicBezTo>
                    <a:pt x="9329" y="15989"/>
                    <a:pt x="9289" y="15982"/>
                    <a:pt x="9247" y="15967"/>
                  </a:cubicBezTo>
                  <a:cubicBezTo>
                    <a:pt x="8998" y="15875"/>
                    <a:pt x="8749" y="15788"/>
                    <a:pt x="8499" y="15697"/>
                  </a:cubicBezTo>
                  <a:cubicBezTo>
                    <a:pt x="8366" y="16390"/>
                    <a:pt x="8235" y="17085"/>
                    <a:pt x="8103" y="17778"/>
                  </a:cubicBezTo>
                  <a:cubicBezTo>
                    <a:pt x="8382" y="17783"/>
                    <a:pt x="8661" y="17773"/>
                    <a:pt x="8940" y="17796"/>
                  </a:cubicBezTo>
                  <a:cubicBezTo>
                    <a:pt x="9168" y="17816"/>
                    <a:pt x="9346" y="17986"/>
                    <a:pt x="9314" y="18225"/>
                  </a:cubicBezTo>
                  <a:cubicBezTo>
                    <a:pt x="9286" y="18424"/>
                    <a:pt x="9122" y="18553"/>
                    <a:pt x="8936" y="18553"/>
                  </a:cubicBezTo>
                  <a:cubicBezTo>
                    <a:pt x="8904" y="18553"/>
                    <a:pt x="8872" y="18549"/>
                    <a:pt x="8839" y="18541"/>
                  </a:cubicBezTo>
                  <a:cubicBezTo>
                    <a:pt x="8555" y="18475"/>
                    <a:pt x="8286" y="18369"/>
                    <a:pt x="8007" y="18290"/>
                  </a:cubicBezTo>
                  <a:cubicBezTo>
                    <a:pt x="7908" y="18803"/>
                    <a:pt x="7811" y="19321"/>
                    <a:pt x="7712" y="19838"/>
                  </a:cubicBezTo>
                  <a:lnTo>
                    <a:pt x="8271" y="19870"/>
                  </a:lnTo>
                  <a:cubicBezTo>
                    <a:pt x="8471" y="19881"/>
                    <a:pt x="8636" y="20028"/>
                    <a:pt x="8636" y="20235"/>
                  </a:cubicBezTo>
                  <a:cubicBezTo>
                    <a:pt x="8636" y="20404"/>
                    <a:pt x="8485" y="20601"/>
                    <a:pt x="8303" y="20601"/>
                  </a:cubicBezTo>
                  <a:cubicBezTo>
                    <a:pt x="8292" y="20601"/>
                    <a:pt x="8282" y="20600"/>
                    <a:pt x="8271" y="20599"/>
                  </a:cubicBezTo>
                  <a:lnTo>
                    <a:pt x="7586" y="20513"/>
                  </a:lnTo>
                  <a:cubicBezTo>
                    <a:pt x="7553" y="20674"/>
                    <a:pt x="7525" y="20832"/>
                    <a:pt x="7495" y="20992"/>
                  </a:cubicBezTo>
                  <a:cubicBezTo>
                    <a:pt x="7420" y="21383"/>
                    <a:pt x="7345" y="21774"/>
                    <a:pt x="7273" y="22165"/>
                  </a:cubicBezTo>
                  <a:cubicBezTo>
                    <a:pt x="7575" y="22261"/>
                    <a:pt x="7875" y="22358"/>
                    <a:pt x="8181" y="22446"/>
                  </a:cubicBezTo>
                  <a:cubicBezTo>
                    <a:pt x="8428" y="22517"/>
                    <a:pt x="8557" y="22787"/>
                    <a:pt x="8458" y="23022"/>
                  </a:cubicBezTo>
                  <a:cubicBezTo>
                    <a:pt x="8388" y="23187"/>
                    <a:pt x="8229" y="23284"/>
                    <a:pt x="8065" y="23284"/>
                  </a:cubicBezTo>
                  <a:cubicBezTo>
                    <a:pt x="7993" y="23284"/>
                    <a:pt x="7919" y="23265"/>
                    <a:pt x="7852" y="23226"/>
                  </a:cubicBezTo>
                  <a:cubicBezTo>
                    <a:pt x="7618" y="23090"/>
                    <a:pt x="7383" y="22959"/>
                    <a:pt x="7147" y="22827"/>
                  </a:cubicBezTo>
                  <a:cubicBezTo>
                    <a:pt x="7023" y="23476"/>
                    <a:pt x="6900" y="24124"/>
                    <a:pt x="6777" y="24772"/>
                  </a:cubicBezTo>
                  <a:cubicBezTo>
                    <a:pt x="6995" y="24853"/>
                    <a:pt x="7226" y="24895"/>
                    <a:pt x="7458" y="24895"/>
                  </a:cubicBezTo>
                  <a:cubicBezTo>
                    <a:pt x="7461" y="24895"/>
                    <a:pt x="7465" y="24895"/>
                    <a:pt x="7469" y="24895"/>
                  </a:cubicBezTo>
                  <a:cubicBezTo>
                    <a:pt x="7469" y="24895"/>
                    <a:pt x="7470" y="24895"/>
                    <a:pt x="7471" y="24895"/>
                  </a:cubicBezTo>
                  <a:cubicBezTo>
                    <a:pt x="7935" y="24895"/>
                    <a:pt x="7936" y="25623"/>
                    <a:pt x="7482" y="25623"/>
                  </a:cubicBezTo>
                  <a:cubicBezTo>
                    <a:pt x="7477" y="25623"/>
                    <a:pt x="7473" y="25623"/>
                    <a:pt x="7469" y="25623"/>
                  </a:cubicBezTo>
                  <a:cubicBezTo>
                    <a:pt x="7187" y="25614"/>
                    <a:pt x="6910" y="25552"/>
                    <a:pt x="6652" y="25442"/>
                  </a:cubicBezTo>
                  <a:cubicBezTo>
                    <a:pt x="6525" y="26103"/>
                    <a:pt x="6403" y="26765"/>
                    <a:pt x="6276" y="27427"/>
                  </a:cubicBezTo>
                  <a:cubicBezTo>
                    <a:pt x="6494" y="27424"/>
                    <a:pt x="6710" y="27416"/>
                    <a:pt x="6930" y="27407"/>
                  </a:cubicBezTo>
                  <a:cubicBezTo>
                    <a:pt x="6937" y="27407"/>
                    <a:pt x="6943" y="27407"/>
                    <a:pt x="6949" y="27407"/>
                  </a:cubicBezTo>
                  <a:cubicBezTo>
                    <a:pt x="7404" y="27407"/>
                    <a:pt x="7318" y="28103"/>
                    <a:pt x="6958" y="28103"/>
                  </a:cubicBezTo>
                  <a:cubicBezTo>
                    <a:pt x="6922" y="28103"/>
                    <a:pt x="6883" y="28096"/>
                    <a:pt x="6842" y="28081"/>
                  </a:cubicBezTo>
                  <a:cubicBezTo>
                    <a:pt x="6624" y="27997"/>
                    <a:pt x="6413" y="27919"/>
                    <a:pt x="6197" y="27848"/>
                  </a:cubicBezTo>
                  <a:cubicBezTo>
                    <a:pt x="6065" y="28529"/>
                    <a:pt x="5934" y="29213"/>
                    <a:pt x="5802" y="29900"/>
                  </a:cubicBezTo>
                  <a:cubicBezTo>
                    <a:pt x="5823" y="29902"/>
                    <a:pt x="5841" y="29910"/>
                    <a:pt x="5859" y="29921"/>
                  </a:cubicBezTo>
                  <a:cubicBezTo>
                    <a:pt x="6064" y="30046"/>
                    <a:pt x="6266" y="30100"/>
                    <a:pt x="6490" y="30100"/>
                  </a:cubicBezTo>
                  <a:cubicBezTo>
                    <a:pt x="6546" y="30100"/>
                    <a:pt x="6605" y="30097"/>
                    <a:pt x="6665" y="30090"/>
                  </a:cubicBezTo>
                  <a:cubicBezTo>
                    <a:pt x="6678" y="30088"/>
                    <a:pt x="6691" y="30088"/>
                    <a:pt x="6704" y="30088"/>
                  </a:cubicBezTo>
                  <a:cubicBezTo>
                    <a:pt x="7066" y="30088"/>
                    <a:pt x="7071" y="30730"/>
                    <a:pt x="6672" y="30730"/>
                  </a:cubicBezTo>
                  <a:cubicBezTo>
                    <a:pt x="6669" y="30730"/>
                    <a:pt x="6667" y="30730"/>
                    <a:pt x="6665" y="30730"/>
                  </a:cubicBezTo>
                  <a:cubicBezTo>
                    <a:pt x="6323" y="30719"/>
                    <a:pt x="5990" y="30624"/>
                    <a:pt x="5695" y="30451"/>
                  </a:cubicBezTo>
                  <a:cubicBezTo>
                    <a:pt x="5558" y="31156"/>
                    <a:pt x="5424" y="31864"/>
                    <a:pt x="5289" y="32570"/>
                  </a:cubicBezTo>
                  <a:cubicBezTo>
                    <a:pt x="5515" y="32595"/>
                    <a:pt x="5741" y="32615"/>
                    <a:pt x="5966" y="32648"/>
                  </a:cubicBezTo>
                  <a:cubicBezTo>
                    <a:pt x="6183" y="32678"/>
                    <a:pt x="6296" y="32953"/>
                    <a:pt x="6244" y="33138"/>
                  </a:cubicBezTo>
                  <a:cubicBezTo>
                    <a:pt x="6197" y="33310"/>
                    <a:pt x="6030" y="33431"/>
                    <a:pt x="5855" y="33431"/>
                  </a:cubicBezTo>
                  <a:cubicBezTo>
                    <a:pt x="5822" y="33431"/>
                    <a:pt x="5787" y="33426"/>
                    <a:pt x="5754" y="33417"/>
                  </a:cubicBezTo>
                  <a:cubicBezTo>
                    <a:pt x="5556" y="33361"/>
                    <a:pt x="5358" y="33293"/>
                    <a:pt x="5162" y="33232"/>
                  </a:cubicBezTo>
                  <a:cubicBezTo>
                    <a:pt x="5046" y="33827"/>
                    <a:pt x="4932" y="34424"/>
                    <a:pt x="4817" y="35018"/>
                  </a:cubicBezTo>
                  <a:cubicBezTo>
                    <a:pt x="4884" y="34965"/>
                    <a:pt x="4968" y="34937"/>
                    <a:pt x="5054" y="34937"/>
                  </a:cubicBezTo>
                  <a:cubicBezTo>
                    <a:pt x="5118" y="34937"/>
                    <a:pt x="5185" y="34953"/>
                    <a:pt x="5246" y="34984"/>
                  </a:cubicBezTo>
                  <a:cubicBezTo>
                    <a:pt x="5363" y="35046"/>
                    <a:pt x="5551" y="35094"/>
                    <a:pt x="5660" y="35104"/>
                  </a:cubicBezTo>
                  <a:cubicBezTo>
                    <a:pt x="5875" y="35126"/>
                    <a:pt x="6054" y="35268"/>
                    <a:pt x="6054" y="35498"/>
                  </a:cubicBezTo>
                  <a:cubicBezTo>
                    <a:pt x="6054" y="35691"/>
                    <a:pt x="5886" y="35890"/>
                    <a:pt x="5684" y="35890"/>
                  </a:cubicBezTo>
                  <a:cubicBezTo>
                    <a:pt x="5676" y="35890"/>
                    <a:pt x="5668" y="35889"/>
                    <a:pt x="5660" y="35889"/>
                  </a:cubicBezTo>
                  <a:cubicBezTo>
                    <a:pt x="5379" y="35873"/>
                    <a:pt x="5104" y="35787"/>
                    <a:pt x="4863" y="35640"/>
                  </a:cubicBezTo>
                  <a:cubicBezTo>
                    <a:pt x="4804" y="35605"/>
                    <a:pt x="4757" y="35555"/>
                    <a:pt x="4726" y="35495"/>
                  </a:cubicBezTo>
                  <a:cubicBezTo>
                    <a:pt x="4525" y="36527"/>
                    <a:pt x="4327" y="37560"/>
                    <a:pt x="4128" y="38595"/>
                  </a:cubicBezTo>
                  <a:cubicBezTo>
                    <a:pt x="4169" y="38592"/>
                    <a:pt x="4210" y="38591"/>
                    <a:pt x="4251" y="38591"/>
                  </a:cubicBezTo>
                  <a:cubicBezTo>
                    <a:pt x="4522" y="38591"/>
                    <a:pt x="4790" y="38654"/>
                    <a:pt x="5033" y="38774"/>
                  </a:cubicBezTo>
                  <a:cubicBezTo>
                    <a:pt x="5266" y="38887"/>
                    <a:pt x="5312" y="39202"/>
                    <a:pt x="5200" y="39411"/>
                  </a:cubicBezTo>
                  <a:cubicBezTo>
                    <a:pt x="5126" y="39555"/>
                    <a:pt x="4950" y="39648"/>
                    <a:pt x="4782" y="39648"/>
                  </a:cubicBezTo>
                  <a:cubicBezTo>
                    <a:pt x="4702" y="39648"/>
                    <a:pt x="4624" y="39627"/>
                    <a:pt x="4559" y="39580"/>
                  </a:cubicBezTo>
                  <a:cubicBezTo>
                    <a:pt x="4388" y="39456"/>
                    <a:pt x="4246" y="39398"/>
                    <a:pt x="4056" y="39390"/>
                  </a:cubicBezTo>
                  <a:cubicBezTo>
                    <a:pt x="4030" y="39387"/>
                    <a:pt x="4004" y="39382"/>
                    <a:pt x="3978" y="39374"/>
                  </a:cubicBezTo>
                  <a:cubicBezTo>
                    <a:pt x="3849" y="40043"/>
                    <a:pt x="3721" y="40710"/>
                    <a:pt x="3595" y="41377"/>
                  </a:cubicBezTo>
                  <a:cubicBezTo>
                    <a:pt x="3744" y="41422"/>
                    <a:pt x="3892" y="41444"/>
                    <a:pt x="4040" y="41444"/>
                  </a:cubicBezTo>
                  <a:cubicBezTo>
                    <a:pt x="4190" y="41444"/>
                    <a:pt x="4340" y="41422"/>
                    <a:pt x="4492" y="41380"/>
                  </a:cubicBezTo>
                  <a:cubicBezTo>
                    <a:pt x="4528" y="41370"/>
                    <a:pt x="4562" y="41365"/>
                    <a:pt x="4594" y="41365"/>
                  </a:cubicBezTo>
                  <a:cubicBezTo>
                    <a:pt x="4952" y="41365"/>
                    <a:pt x="5071" y="41934"/>
                    <a:pt x="4678" y="42052"/>
                  </a:cubicBezTo>
                  <a:cubicBezTo>
                    <a:pt x="4494" y="42108"/>
                    <a:pt x="4306" y="42135"/>
                    <a:pt x="4118" y="42135"/>
                  </a:cubicBezTo>
                  <a:cubicBezTo>
                    <a:pt x="3900" y="42135"/>
                    <a:pt x="3681" y="42099"/>
                    <a:pt x="3470" y="42028"/>
                  </a:cubicBezTo>
                  <a:cubicBezTo>
                    <a:pt x="3324" y="42791"/>
                    <a:pt x="3176" y="43554"/>
                    <a:pt x="3029" y="44318"/>
                  </a:cubicBezTo>
                  <a:cubicBezTo>
                    <a:pt x="3151" y="44305"/>
                    <a:pt x="3270" y="44295"/>
                    <a:pt x="3390" y="44295"/>
                  </a:cubicBezTo>
                  <a:cubicBezTo>
                    <a:pt x="3508" y="44295"/>
                    <a:pt x="3626" y="44304"/>
                    <a:pt x="3747" y="44328"/>
                  </a:cubicBezTo>
                  <a:cubicBezTo>
                    <a:pt x="4163" y="44412"/>
                    <a:pt x="4032" y="45044"/>
                    <a:pt x="3668" y="45044"/>
                  </a:cubicBezTo>
                  <a:cubicBezTo>
                    <a:pt x="3633" y="45044"/>
                    <a:pt x="3596" y="45038"/>
                    <a:pt x="3557" y="45025"/>
                  </a:cubicBezTo>
                  <a:cubicBezTo>
                    <a:pt x="3350" y="44958"/>
                    <a:pt x="3151" y="44889"/>
                    <a:pt x="2934" y="44889"/>
                  </a:cubicBezTo>
                  <a:cubicBezTo>
                    <a:pt x="2930" y="44889"/>
                    <a:pt x="2926" y="44889"/>
                    <a:pt x="2922" y="44889"/>
                  </a:cubicBezTo>
                  <a:cubicBezTo>
                    <a:pt x="2814" y="45452"/>
                    <a:pt x="2710" y="46014"/>
                    <a:pt x="2603" y="46576"/>
                  </a:cubicBezTo>
                  <a:cubicBezTo>
                    <a:pt x="2687" y="46607"/>
                    <a:pt x="2775" y="46623"/>
                    <a:pt x="2863" y="46623"/>
                  </a:cubicBezTo>
                  <a:cubicBezTo>
                    <a:pt x="2943" y="46623"/>
                    <a:pt x="3022" y="46610"/>
                    <a:pt x="3098" y="46584"/>
                  </a:cubicBezTo>
                  <a:cubicBezTo>
                    <a:pt x="3135" y="46572"/>
                    <a:pt x="3170" y="46567"/>
                    <a:pt x="3202" y="46567"/>
                  </a:cubicBezTo>
                  <a:cubicBezTo>
                    <a:pt x="3552" y="46567"/>
                    <a:pt x="3621" y="47185"/>
                    <a:pt x="3184" y="47215"/>
                  </a:cubicBezTo>
                  <a:cubicBezTo>
                    <a:pt x="3158" y="47216"/>
                    <a:pt x="3132" y="47217"/>
                    <a:pt x="3106" y="47217"/>
                  </a:cubicBezTo>
                  <a:cubicBezTo>
                    <a:pt x="2900" y="47217"/>
                    <a:pt x="2695" y="47176"/>
                    <a:pt x="2504" y="47096"/>
                  </a:cubicBezTo>
                  <a:cubicBezTo>
                    <a:pt x="2370" y="47804"/>
                    <a:pt x="2236" y="48511"/>
                    <a:pt x="2103" y="49217"/>
                  </a:cubicBezTo>
                  <a:lnTo>
                    <a:pt x="2121" y="49217"/>
                  </a:lnTo>
                  <a:cubicBezTo>
                    <a:pt x="2426" y="49271"/>
                    <a:pt x="2732" y="49333"/>
                    <a:pt x="3034" y="49402"/>
                  </a:cubicBezTo>
                  <a:cubicBezTo>
                    <a:pt x="3296" y="49461"/>
                    <a:pt x="3420" y="49767"/>
                    <a:pt x="3321" y="50000"/>
                  </a:cubicBezTo>
                  <a:cubicBezTo>
                    <a:pt x="3247" y="50175"/>
                    <a:pt x="3088" y="50267"/>
                    <a:pt x="2919" y="50267"/>
                  </a:cubicBezTo>
                  <a:cubicBezTo>
                    <a:pt x="2844" y="50267"/>
                    <a:pt x="2767" y="50249"/>
                    <a:pt x="2694" y="50212"/>
                  </a:cubicBezTo>
                  <a:cubicBezTo>
                    <a:pt x="2456" y="50089"/>
                    <a:pt x="2223" y="49960"/>
                    <a:pt x="1989" y="49828"/>
                  </a:cubicBezTo>
                  <a:cubicBezTo>
                    <a:pt x="1888" y="50378"/>
                    <a:pt x="1789" y="50927"/>
                    <a:pt x="1687" y="51474"/>
                  </a:cubicBezTo>
                  <a:lnTo>
                    <a:pt x="2713" y="51503"/>
                  </a:lnTo>
                  <a:cubicBezTo>
                    <a:pt x="3069" y="51510"/>
                    <a:pt x="3065" y="52062"/>
                    <a:pt x="2744" y="52062"/>
                  </a:cubicBezTo>
                  <a:cubicBezTo>
                    <a:pt x="2734" y="52062"/>
                    <a:pt x="2724" y="52062"/>
                    <a:pt x="2713" y="52061"/>
                  </a:cubicBezTo>
                  <a:cubicBezTo>
                    <a:pt x="2357" y="52023"/>
                    <a:pt x="2000" y="51982"/>
                    <a:pt x="1641" y="51942"/>
                  </a:cubicBezTo>
                  <a:cubicBezTo>
                    <a:pt x="1628" y="51941"/>
                    <a:pt x="1617" y="51937"/>
                    <a:pt x="1604" y="51932"/>
                  </a:cubicBezTo>
                  <a:cubicBezTo>
                    <a:pt x="1484" y="52588"/>
                    <a:pt x="1360" y="53245"/>
                    <a:pt x="1243" y="53900"/>
                  </a:cubicBezTo>
                  <a:cubicBezTo>
                    <a:pt x="1596" y="53831"/>
                    <a:pt x="1953" y="53764"/>
                    <a:pt x="2311" y="53725"/>
                  </a:cubicBezTo>
                  <a:cubicBezTo>
                    <a:pt x="2328" y="53723"/>
                    <a:pt x="2345" y="53722"/>
                    <a:pt x="2361" y="53722"/>
                  </a:cubicBezTo>
                  <a:cubicBezTo>
                    <a:pt x="2804" y="53722"/>
                    <a:pt x="2794" y="54465"/>
                    <a:pt x="2311" y="54501"/>
                  </a:cubicBezTo>
                  <a:cubicBezTo>
                    <a:pt x="2058" y="54520"/>
                    <a:pt x="1803" y="54523"/>
                    <a:pt x="1548" y="54523"/>
                  </a:cubicBezTo>
                  <a:cubicBezTo>
                    <a:pt x="1408" y="54523"/>
                    <a:pt x="1269" y="54522"/>
                    <a:pt x="1129" y="54522"/>
                  </a:cubicBezTo>
                  <a:cubicBezTo>
                    <a:pt x="999" y="55253"/>
                    <a:pt x="870" y="55985"/>
                    <a:pt x="738" y="56716"/>
                  </a:cubicBezTo>
                  <a:cubicBezTo>
                    <a:pt x="951" y="56737"/>
                    <a:pt x="1162" y="56759"/>
                    <a:pt x="1372" y="56783"/>
                  </a:cubicBezTo>
                  <a:cubicBezTo>
                    <a:pt x="1591" y="56805"/>
                    <a:pt x="1763" y="56963"/>
                    <a:pt x="1730" y="57196"/>
                  </a:cubicBezTo>
                  <a:cubicBezTo>
                    <a:pt x="1705" y="57381"/>
                    <a:pt x="1547" y="57511"/>
                    <a:pt x="1370" y="57511"/>
                  </a:cubicBezTo>
                  <a:cubicBezTo>
                    <a:pt x="1338" y="57511"/>
                    <a:pt x="1306" y="57507"/>
                    <a:pt x="1274" y="57498"/>
                  </a:cubicBezTo>
                  <a:cubicBezTo>
                    <a:pt x="1059" y="57439"/>
                    <a:pt x="845" y="57383"/>
                    <a:pt x="628" y="57327"/>
                  </a:cubicBezTo>
                  <a:cubicBezTo>
                    <a:pt x="585" y="57568"/>
                    <a:pt x="542" y="57812"/>
                    <a:pt x="499" y="58053"/>
                  </a:cubicBezTo>
                  <a:cubicBezTo>
                    <a:pt x="411" y="58547"/>
                    <a:pt x="325" y="59038"/>
                    <a:pt x="239" y="59528"/>
                  </a:cubicBezTo>
                  <a:cubicBezTo>
                    <a:pt x="397" y="59593"/>
                    <a:pt x="559" y="59657"/>
                    <a:pt x="716" y="59724"/>
                  </a:cubicBezTo>
                  <a:cubicBezTo>
                    <a:pt x="884" y="59791"/>
                    <a:pt x="986" y="59949"/>
                    <a:pt x="912" y="60129"/>
                  </a:cubicBezTo>
                  <a:cubicBezTo>
                    <a:pt x="864" y="60243"/>
                    <a:pt x="749" y="60314"/>
                    <a:pt x="631" y="60314"/>
                  </a:cubicBezTo>
                  <a:cubicBezTo>
                    <a:pt x="581" y="60314"/>
                    <a:pt x="531" y="60302"/>
                    <a:pt x="486" y="60274"/>
                  </a:cubicBezTo>
                  <a:cubicBezTo>
                    <a:pt x="371" y="60207"/>
                    <a:pt x="258" y="60137"/>
                    <a:pt x="146" y="60070"/>
                  </a:cubicBezTo>
                  <a:cubicBezTo>
                    <a:pt x="97" y="60343"/>
                    <a:pt x="49" y="60619"/>
                    <a:pt x="1" y="60893"/>
                  </a:cubicBezTo>
                  <a:cubicBezTo>
                    <a:pt x="1348" y="60941"/>
                    <a:pt x="2805" y="61385"/>
                    <a:pt x="4107" y="61648"/>
                  </a:cubicBezTo>
                  <a:lnTo>
                    <a:pt x="4156" y="61664"/>
                  </a:lnTo>
                  <a:cubicBezTo>
                    <a:pt x="5908" y="52969"/>
                    <a:pt x="7698" y="44284"/>
                    <a:pt x="9315" y="35546"/>
                  </a:cubicBezTo>
                  <a:cubicBezTo>
                    <a:pt x="10512" y="29083"/>
                    <a:pt x="11574" y="22586"/>
                    <a:pt x="12629" y="16085"/>
                  </a:cubicBezTo>
                  <a:cubicBezTo>
                    <a:pt x="13063" y="13419"/>
                    <a:pt x="13494" y="10754"/>
                    <a:pt x="13834" y="8070"/>
                  </a:cubicBezTo>
                  <a:cubicBezTo>
                    <a:pt x="13925" y="7385"/>
                    <a:pt x="14009" y="6698"/>
                    <a:pt x="14084" y="6010"/>
                  </a:cubicBezTo>
                  <a:cubicBezTo>
                    <a:pt x="14242" y="4561"/>
                    <a:pt x="14488" y="2861"/>
                    <a:pt x="14143" y="1438"/>
                  </a:cubicBezTo>
                  <a:cubicBezTo>
                    <a:pt x="13899" y="442"/>
                    <a:pt x="13327" y="1"/>
                    <a:pt x="12747"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2200;p58">
              <a:extLst>
                <a:ext uri="{FF2B5EF4-FFF2-40B4-BE49-F238E27FC236}">
                  <a16:creationId xmlns:a16="http://schemas.microsoft.com/office/drawing/2014/main" id="{B155E31E-33D4-4226-AC7F-D54A11AC805D}"/>
                </a:ext>
              </a:extLst>
            </p:cNvPr>
            <p:cNvSpPr/>
            <p:nvPr/>
          </p:nvSpPr>
          <p:spPr>
            <a:xfrm>
              <a:off x="6036550" y="4678750"/>
              <a:ext cx="268775" cy="134625"/>
            </a:xfrm>
            <a:custGeom>
              <a:avLst/>
              <a:gdLst/>
              <a:ahLst/>
              <a:cxnLst/>
              <a:rect l="l" t="t" r="r" b="b"/>
              <a:pathLst>
                <a:path w="10751" h="5385" extrusionOk="0">
                  <a:moveTo>
                    <a:pt x="5566" y="1"/>
                  </a:moveTo>
                  <a:cubicBezTo>
                    <a:pt x="4645" y="1"/>
                    <a:pt x="3705" y="232"/>
                    <a:pt x="2800" y="749"/>
                  </a:cubicBezTo>
                  <a:cubicBezTo>
                    <a:pt x="1035" y="1756"/>
                    <a:pt x="188" y="3314"/>
                    <a:pt x="0" y="5010"/>
                  </a:cubicBezTo>
                  <a:cubicBezTo>
                    <a:pt x="111" y="5093"/>
                    <a:pt x="220" y="5174"/>
                    <a:pt x="330" y="5260"/>
                  </a:cubicBezTo>
                  <a:cubicBezTo>
                    <a:pt x="377" y="5296"/>
                    <a:pt x="418" y="5339"/>
                    <a:pt x="456" y="5385"/>
                  </a:cubicBezTo>
                  <a:cubicBezTo>
                    <a:pt x="537" y="5217"/>
                    <a:pt x="622" y="5050"/>
                    <a:pt x="718" y="4890"/>
                  </a:cubicBezTo>
                  <a:cubicBezTo>
                    <a:pt x="1970" y="2842"/>
                    <a:pt x="4601" y="1766"/>
                    <a:pt x="7077" y="1766"/>
                  </a:cubicBezTo>
                  <a:cubicBezTo>
                    <a:pt x="7957" y="1766"/>
                    <a:pt x="8818" y="1902"/>
                    <a:pt x="9590" y="2179"/>
                  </a:cubicBezTo>
                  <a:cubicBezTo>
                    <a:pt x="10000" y="2324"/>
                    <a:pt x="10389" y="2521"/>
                    <a:pt x="10750" y="2763"/>
                  </a:cubicBezTo>
                  <a:cubicBezTo>
                    <a:pt x="9511" y="1113"/>
                    <a:pt x="7586" y="1"/>
                    <a:pt x="5566"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2201;p58">
              <a:extLst>
                <a:ext uri="{FF2B5EF4-FFF2-40B4-BE49-F238E27FC236}">
                  <a16:creationId xmlns:a16="http://schemas.microsoft.com/office/drawing/2014/main" id="{13C719F3-DD58-4259-B8F4-EDFC63D8A80A}"/>
                </a:ext>
              </a:extLst>
            </p:cNvPr>
            <p:cNvSpPr/>
            <p:nvPr/>
          </p:nvSpPr>
          <p:spPr>
            <a:xfrm>
              <a:off x="6061400" y="4764000"/>
              <a:ext cx="288175" cy="252850"/>
            </a:xfrm>
            <a:custGeom>
              <a:avLst/>
              <a:gdLst/>
              <a:ahLst/>
              <a:cxnLst/>
              <a:rect l="l" t="t" r="r" b="b"/>
              <a:pathLst>
                <a:path w="11527" h="10114" extrusionOk="0">
                  <a:moveTo>
                    <a:pt x="5120" y="2209"/>
                  </a:moveTo>
                  <a:cubicBezTo>
                    <a:pt x="6271" y="2209"/>
                    <a:pt x="7501" y="2856"/>
                    <a:pt x="7975" y="3923"/>
                  </a:cubicBezTo>
                  <a:cubicBezTo>
                    <a:pt x="8423" y="4929"/>
                    <a:pt x="8086" y="6111"/>
                    <a:pt x="7175" y="6730"/>
                  </a:cubicBezTo>
                  <a:cubicBezTo>
                    <a:pt x="7123" y="6765"/>
                    <a:pt x="7073" y="6781"/>
                    <a:pt x="7026" y="6781"/>
                  </a:cubicBezTo>
                  <a:cubicBezTo>
                    <a:pt x="6801" y="6781"/>
                    <a:pt x="6662" y="6424"/>
                    <a:pt x="6893" y="6249"/>
                  </a:cubicBezTo>
                  <a:cubicBezTo>
                    <a:pt x="8032" y="5394"/>
                    <a:pt x="7550" y="4082"/>
                    <a:pt x="6596" y="3447"/>
                  </a:cubicBezTo>
                  <a:lnTo>
                    <a:pt x="6596" y="3447"/>
                  </a:lnTo>
                  <a:cubicBezTo>
                    <a:pt x="6596" y="3469"/>
                    <a:pt x="6602" y="3490"/>
                    <a:pt x="6602" y="3512"/>
                  </a:cubicBezTo>
                  <a:cubicBezTo>
                    <a:pt x="6604" y="3581"/>
                    <a:pt x="6599" y="3647"/>
                    <a:pt x="6596" y="3713"/>
                  </a:cubicBezTo>
                  <a:cubicBezTo>
                    <a:pt x="6609" y="3825"/>
                    <a:pt x="6600" y="3938"/>
                    <a:pt x="6570" y="4048"/>
                  </a:cubicBezTo>
                  <a:cubicBezTo>
                    <a:pt x="6540" y="4157"/>
                    <a:pt x="6502" y="4266"/>
                    <a:pt x="6465" y="4372"/>
                  </a:cubicBezTo>
                  <a:cubicBezTo>
                    <a:pt x="6459" y="4388"/>
                    <a:pt x="6454" y="4401"/>
                    <a:pt x="6449" y="4415"/>
                  </a:cubicBezTo>
                  <a:cubicBezTo>
                    <a:pt x="6256" y="4929"/>
                    <a:pt x="5957" y="5377"/>
                    <a:pt x="5381" y="5548"/>
                  </a:cubicBezTo>
                  <a:cubicBezTo>
                    <a:pt x="5364" y="5553"/>
                    <a:pt x="5348" y="5553"/>
                    <a:pt x="5331" y="5558"/>
                  </a:cubicBezTo>
                  <a:cubicBezTo>
                    <a:pt x="5064" y="5673"/>
                    <a:pt x="4778" y="5732"/>
                    <a:pt x="4490" y="5732"/>
                  </a:cubicBezTo>
                  <a:cubicBezTo>
                    <a:pt x="4367" y="5732"/>
                    <a:pt x="4245" y="5722"/>
                    <a:pt x="4123" y="5700"/>
                  </a:cubicBezTo>
                  <a:lnTo>
                    <a:pt x="4123" y="5700"/>
                  </a:lnTo>
                  <a:cubicBezTo>
                    <a:pt x="4273" y="6103"/>
                    <a:pt x="4575" y="6400"/>
                    <a:pt x="5064" y="6443"/>
                  </a:cubicBezTo>
                  <a:cubicBezTo>
                    <a:pt x="5829" y="6509"/>
                    <a:pt x="5843" y="7603"/>
                    <a:pt x="5064" y="7646"/>
                  </a:cubicBezTo>
                  <a:cubicBezTo>
                    <a:pt x="5018" y="7648"/>
                    <a:pt x="4973" y="7649"/>
                    <a:pt x="4928" y="7649"/>
                  </a:cubicBezTo>
                  <a:cubicBezTo>
                    <a:pt x="1985" y="7649"/>
                    <a:pt x="2092" y="2468"/>
                    <a:pt x="4854" y="2221"/>
                  </a:cubicBezTo>
                  <a:cubicBezTo>
                    <a:pt x="4942" y="2213"/>
                    <a:pt x="5031" y="2209"/>
                    <a:pt x="5120" y="2209"/>
                  </a:cubicBezTo>
                  <a:close/>
                  <a:moveTo>
                    <a:pt x="5523" y="0"/>
                  </a:moveTo>
                  <a:cubicBezTo>
                    <a:pt x="4512" y="0"/>
                    <a:pt x="3510" y="228"/>
                    <a:pt x="2618" y="668"/>
                  </a:cubicBezTo>
                  <a:cubicBezTo>
                    <a:pt x="987" y="1761"/>
                    <a:pt x="0" y="3695"/>
                    <a:pt x="515" y="5872"/>
                  </a:cubicBezTo>
                  <a:cubicBezTo>
                    <a:pt x="1091" y="8313"/>
                    <a:pt x="3597" y="10113"/>
                    <a:pt x="6086" y="10113"/>
                  </a:cubicBezTo>
                  <a:cubicBezTo>
                    <a:pt x="6822" y="10113"/>
                    <a:pt x="7556" y="9956"/>
                    <a:pt x="8238" y="9612"/>
                  </a:cubicBezTo>
                  <a:cubicBezTo>
                    <a:pt x="11133" y="8150"/>
                    <a:pt x="11527" y="2358"/>
                    <a:pt x="8609" y="772"/>
                  </a:cubicBezTo>
                  <a:cubicBezTo>
                    <a:pt x="7651" y="251"/>
                    <a:pt x="6583" y="0"/>
                    <a:pt x="5523"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2202;p58">
              <a:extLst>
                <a:ext uri="{FF2B5EF4-FFF2-40B4-BE49-F238E27FC236}">
                  <a16:creationId xmlns:a16="http://schemas.microsoft.com/office/drawing/2014/main" id="{76665153-FD72-45CB-A252-ABC3DD312C30}"/>
                </a:ext>
              </a:extLst>
            </p:cNvPr>
            <p:cNvSpPr/>
            <p:nvPr/>
          </p:nvSpPr>
          <p:spPr>
            <a:xfrm>
              <a:off x="6026125" y="3213275"/>
              <a:ext cx="232325" cy="830150"/>
            </a:xfrm>
            <a:custGeom>
              <a:avLst/>
              <a:gdLst/>
              <a:ahLst/>
              <a:cxnLst/>
              <a:rect l="l" t="t" r="r" b="b"/>
              <a:pathLst>
                <a:path w="9293" h="33206" extrusionOk="0">
                  <a:moveTo>
                    <a:pt x="5220" y="0"/>
                  </a:moveTo>
                  <a:cubicBezTo>
                    <a:pt x="5094" y="722"/>
                    <a:pt x="4967" y="1443"/>
                    <a:pt x="4840" y="2166"/>
                  </a:cubicBezTo>
                  <a:cubicBezTo>
                    <a:pt x="5061" y="2198"/>
                    <a:pt x="5287" y="2217"/>
                    <a:pt x="5507" y="2262"/>
                  </a:cubicBezTo>
                  <a:cubicBezTo>
                    <a:pt x="5700" y="2300"/>
                    <a:pt x="5806" y="2528"/>
                    <a:pt x="5758" y="2704"/>
                  </a:cubicBezTo>
                  <a:cubicBezTo>
                    <a:pt x="5718" y="2850"/>
                    <a:pt x="5567" y="2974"/>
                    <a:pt x="5412" y="2974"/>
                  </a:cubicBezTo>
                  <a:cubicBezTo>
                    <a:pt x="5379" y="2974"/>
                    <a:pt x="5346" y="2969"/>
                    <a:pt x="5314" y="2957"/>
                  </a:cubicBezTo>
                  <a:cubicBezTo>
                    <a:pt x="5120" y="2884"/>
                    <a:pt x="4936" y="2790"/>
                    <a:pt x="4746" y="2704"/>
                  </a:cubicBezTo>
                  <a:cubicBezTo>
                    <a:pt x="4571" y="3711"/>
                    <a:pt x="4395" y="4718"/>
                    <a:pt x="4218" y="5728"/>
                  </a:cubicBezTo>
                  <a:cubicBezTo>
                    <a:pt x="4271" y="5710"/>
                    <a:pt x="4327" y="5701"/>
                    <a:pt x="4383" y="5701"/>
                  </a:cubicBezTo>
                  <a:cubicBezTo>
                    <a:pt x="4404" y="5701"/>
                    <a:pt x="4425" y="5702"/>
                    <a:pt x="4446" y="5705"/>
                  </a:cubicBezTo>
                  <a:cubicBezTo>
                    <a:pt x="4672" y="5743"/>
                    <a:pt x="4896" y="5774"/>
                    <a:pt x="5118" y="5825"/>
                  </a:cubicBezTo>
                  <a:cubicBezTo>
                    <a:pt x="5322" y="5873"/>
                    <a:pt x="5443" y="6106"/>
                    <a:pt x="5388" y="6299"/>
                  </a:cubicBezTo>
                  <a:cubicBezTo>
                    <a:pt x="5335" y="6489"/>
                    <a:pt x="5173" y="6577"/>
                    <a:pt x="5000" y="6577"/>
                  </a:cubicBezTo>
                  <a:cubicBezTo>
                    <a:pt x="4972" y="6577"/>
                    <a:pt x="4943" y="6575"/>
                    <a:pt x="4915" y="6570"/>
                  </a:cubicBezTo>
                  <a:cubicBezTo>
                    <a:pt x="4687" y="6537"/>
                    <a:pt x="4467" y="6488"/>
                    <a:pt x="4245" y="6438"/>
                  </a:cubicBezTo>
                  <a:cubicBezTo>
                    <a:pt x="4193" y="6427"/>
                    <a:pt x="4145" y="6403"/>
                    <a:pt x="4106" y="6369"/>
                  </a:cubicBezTo>
                  <a:cubicBezTo>
                    <a:pt x="3905" y="7520"/>
                    <a:pt x="3706" y="8669"/>
                    <a:pt x="3508" y="9818"/>
                  </a:cubicBezTo>
                  <a:cubicBezTo>
                    <a:pt x="3530" y="9815"/>
                    <a:pt x="3552" y="9814"/>
                    <a:pt x="3575" y="9814"/>
                  </a:cubicBezTo>
                  <a:cubicBezTo>
                    <a:pt x="3589" y="9814"/>
                    <a:pt x="3604" y="9814"/>
                    <a:pt x="3619" y="9816"/>
                  </a:cubicBezTo>
                  <a:lnTo>
                    <a:pt x="4510" y="9937"/>
                  </a:lnTo>
                  <a:cubicBezTo>
                    <a:pt x="4708" y="9964"/>
                    <a:pt x="4816" y="10218"/>
                    <a:pt x="4768" y="10393"/>
                  </a:cubicBezTo>
                  <a:cubicBezTo>
                    <a:pt x="4727" y="10544"/>
                    <a:pt x="4571" y="10667"/>
                    <a:pt x="4412" y="10667"/>
                  </a:cubicBezTo>
                  <a:cubicBezTo>
                    <a:pt x="4378" y="10667"/>
                    <a:pt x="4345" y="10662"/>
                    <a:pt x="4312" y="10650"/>
                  </a:cubicBezTo>
                  <a:cubicBezTo>
                    <a:pt x="4030" y="10553"/>
                    <a:pt x="3749" y="10454"/>
                    <a:pt x="3468" y="10355"/>
                  </a:cubicBezTo>
                  <a:cubicBezTo>
                    <a:pt x="3448" y="10347"/>
                    <a:pt x="3435" y="10337"/>
                    <a:pt x="3418" y="10329"/>
                  </a:cubicBezTo>
                  <a:cubicBezTo>
                    <a:pt x="3281" y="11111"/>
                    <a:pt x="3146" y="11893"/>
                    <a:pt x="3011" y="12675"/>
                  </a:cubicBezTo>
                  <a:cubicBezTo>
                    <a:pt x="3035" y="12705"/>
                    <a:pt x="3052" y="12739"/>
                    <a:pt x="3062" y="12774"/>
                  </a:cubicBezTo>
                  <a:cubicBezTo>
                    <a:pt x="3113" y="12981"/>
                    <a:pt x="3302" y="13118"/>
                    <a:pt x="3486" y="13118"/>
                  </a:cubicBezTo>
                  <a:cubicBezTo>
                    <a:pt x="3514" y="13118"/>
                    <a:pt x="3542" y="13115"/>
                    <a:pt x="3569" y="13109"/>
                  </a:cubicBezTo>
                  <a:cubicBezTo>
                    <a:pt x="3599" y="13102"/>
                    <a:pt x="3629" y="13099"/>
                    <a:pt x="3659" y="13099"/>
                  </a:cubicBezTo>
                  <a:cubicBezTo>
                    <a:pt x="3842" y="13099"/>
                    <a:pt x="4004" y="13223"/>
                    <a:pt x="4029" y="13417"/>
                  </a:cubicBezTo>
                  <a:cubicBezTo>
                    <a:pt x="4062" y="13658"/>
                    <a:pt x="3887" y="13814"/>
                    <a:pt x="3666" y="13838"/>
                  </a:cubicBezTo>
                  <a:cubicBezTo>
                    <a:pt x="3635" y="13841"/>
                    <a:pt x="3604" y="13843"/>
                    <a:pt x="3573" y="13843"/>
                  </a:cubicBezTo>
                  <a:cubicBezTo>
                    <a:pt x="3300" y="13843"/>
                    <a:pt x="3049" y="13720"/>
                    <a:pt x="2862" y="13527"/>
                  </a:cubicBezTo>
                  <a:cubicBezTo>
                    <a:pt x="2757" y="14138"/>
                    <a:pt x="2649" y="14745"/>
                    <a:pt x="2545" y="15354"/>
                  </a:cubicBezTo>
                  <a:cubicBezTo>
                    <a:pt x="2454" y="15876"/>
                    <a:pt x="2366" y="16399"/>
                    <a:pt x="2275" y="16921"/>
                  </a:cubicBezTo>
                  <a:cubicBezTo>
                    <a:pt x="2468" y="16988"/>
                    <a:pt x="2664" y="17010"/>
                    <a:pt x="2872" y="17015"/>
                  </a:cubicBezTo>
                  <a:cubicBezTo>
                    <a:pt x="3092" y="17018"/>
                    <a:pt x="3259" y="17212"/>
                    <a:pt x="3230" y="17429"/>
                  </a:cubicBezTo>
                  <a:cubicBezTo>
                    <a:pt x="3202" y="17639"/>
                    <a:pt x="3038" y="17742"/>
                    <a:pt x="2851" y="17742"/>
                  </a:cubicBezTo>
                  <a:cubicBezTo>
                    <a:pt x="2825" y="17742"/>
                    <a:pt x="2798" y="17740"/>
                    <a:pt x="2772" y="17736"/>
                  </a:cubicBezTo>
                  <a:cubicBezTo>
                    <a:pt x="2566" y="17706"/>
                    <a:pt x="2363" y="17631"/>
                    <a:pt x="2170" y="17540"/>
                  </a:cubicBezTo>
                  <a:cubicBezTo>
                    <a:pt x="2004" y="18495"/>
                    <a:pt x="1840" y="19450"/>
                    <a:pt x="1677" y="20403"/>
                  </a:cubicBezTo>
                  <a:lnTo>
                    <a:pt x="2667" y="20524"/>
                  </a:lnTo>
                  <a:cubicBezTo>
                    <a:pt x="3143" y="20581"/>
                    <a:pt x="3068" y="21222"/>
                    <a:pt x="2684" y="21222"/>
                  </a:cubicBezTo>
                  <a:cubicBezTo>
                    <a:pt x="2650" y="21222"/>
                    <a:pt x="2614" y="21218"/>
                    <a:pt x="2576" y="21207"/>
                  </a:cubicBezTo>
                  <a:cubicBezTo>
                    <a:pt x="2248" y="21118"/>
                    <a:pt x="1921" y="21027"/>
                    <a:pt x="1591" y="20940"/>
                  </a:cubicBezTo>
                  <a:cubicBezTo>
                    <a:pt x="1589" y="20936"/>
                    <a:pt x="1589" y="20936"/>
                    <a:pt x="1586" y="20936"/>
                  </a:cubicBezTo>
                  <a:cubicBezTo>
                    <a:pt x="1380" y="22131"/>
                    <a:pt x="1176" y="23323"/>
                    <a:pt x="972" y="24515"/>
                  </a:cubicBezTo>
                  <a:cubicBezTo>
                    <a:pt x="975" y="24516"/>
                    <a:pt x="978" y="24516"/>
                    <a:pt x="980" y="24516"/>
                  </a:cubicBezTo>
                  <a:cubicBezTo>
                    <a:pt x="987" y="24516"/>
                    <a:pt x="994" y="24515"/>
                    <a:pt x="1003" y="24515"/>
                  </a:cubicBezTo>
                  <a:cubicBezTo>
                    <a:pt x="1006" y="24515"/>
                    <a:pt x="1009" y="24515"/>
                    <a:pt x="1013" y="24515"/>
                  </a:cubicBezTo>
                  <a:cubicBezTo>
                    <a:pt x="1307" y="24569"/>
                    <a:pt x="1599" y="24622"/>
                    <a:pt x="1893" y="24676"/>
                  </a:cubicBezTo>
                  <a:cubicBezTo>
                    <a:pt x="2302" y="24750"/>
                    <a:pt x="2177" y="25375"/>
                    <a:pt x="1808" y="25375"/>
                  </a:cubicBezTo>
                  <a:cubicBezTo>
                    <a:pt x="1775" y="25375"/>
                    <a:pt x="1741" y="25370"/>
                    <a:pt x="1706" y="25360"/>
                  </a:cubicBezTo>
                  <a:cubicBezTo>
                    <a:pt x="1424" y="25279"/>
                    <a:pt x="1147" y="25201"/>
                    <a:pt x="865" y="25121"/>
                  </a:cubicBezTo>
                  <a:cubicBezTo>
                    <a:pt x="670" y="26200"/>
                    <a:pt x="445" y="27299"/>
                    <a:pt x="284" y="28395"/>
                  </a:cubicBezTo>
                  <a:cubicBezTo>
                    <a:pt x="297" y="28391"/>
                    <a:pt x="310" y="28387"/>
                    <a:pt x="325" y="28384"/>
                  </a:cubicBezTo>
                  <a:cubicBezTo>
                    <a:pt x="417" y="28376"/>
                    <a:pt x="511" y="28372"/>
                    <a:pt x="604" y="28372"/>
                  </a:cubicBezTo>
                  <a:cubicBezTo>
                    <a:pt x="805" y="28372"/>
                    <a:pt x="1007" y="28391"/>
                    <a:pt x="1205" y="28427"/>
                  </a:cubicBezTo>
                  <a:cubicBezTo>
                    <a:pt x="1542" y="28484"/>
                    <a:pt x="1439" y="29000"/>
                    <a:pt x="1129" y="29000"/>
                  </a:cubicBezTo>
                  <a:cubicBezTo>
                    <a:pt x="1104" y="29000"/>
                    <a:pt x="1078" y="28997"/>
                    <a:pt x="1050" y="28990"/>
                  </a:cubicBezTo>
                  <a:cubicBezTo>
                    <a:pt x="818" y="28930"/>
                    <a:pt x="578" y="28899"/>
                    <a:pt x="339" y="28899"/>
                  </a:cubicBezTo>
                  <a:cubicBezTo>
                    <a:pt x="334" y="28899"/>
                    <a:pt x="330" y="28899"/>
                    <a:pt x="325" y="28899"/>
                  </a:cubicBezTo>
                  <a:cubicBezTo>
                    <a:pt x="288" y="28897"/>
                    <a:pt x="253" y="28892"/>
                    <a:pt x="219" y="28879"/>
                  </a:cubicBezTo>
                  <a:cubicBezTo>
                    <a:pt x="193" y="29110"/>
                    <a:pt x="166" y="29338"/>
                    <a:pt x="145" y="29569"/>
                  </a:cubicBezTo>
                  <a:cubicBezTo>
                    <a:pt x="0" y="31207"/>
                    <a:pt x="790" y="33205"/>
                    <a:pt x="1875" y="33205"/>
                  </a:cubicBezTo>
                  <a:cubicBezTo>
                    <a:pt x="2274" y="33205"/>
                    <a:pt x="2714" y="32935"/>
                    <a:pt x="3161" y="32276"/>
                  </a:cubicBezTo>
                  <a:cubicBezTo>
                    <a:pt x="4583" y="30187"/>
                    <a:pt x="4602" y="25996"/>
                    <a:pt x="5044" y="23416"/>
                  </a:cubicBezTo>
                  <a:cubicBezTo>
                    <a:pt x="5668" y="19789"/>
                    <a:pt x="6346" y="16177"/>
                    <a:pt x="7034" y="12569"/>
                  </a:cubicBezTo>
                  <a:cubicBezTo>
                    <a:pt x="7765" y="8738"/>
                    <a:pt x="8527" y="4919"/>
                    <a:pt x="9292" y="1099"/>
                  </a:cubicBezTo>
                  <a:lnTo>
                    <a:pt x="9292" y="1099"/>
                  </a:lnTo>
                  <a:cubicBezTo>
                    <a:pt x="9283" y="1099"/>
                    <a:pt x="9273" y="1100"/>
                    <a:pt x="9264" y="1100"/>
                  </a:cubicBezTo>
                  <a:cubicBezTo>
                    <a:pt x="9235" y="1100"/>
                    <a:pt x="9206" y="1097"/>
                    <a:pt x="9177" y="1091"/>
                  </a:cubicBezTo>
                  <a:cubicBezTo>
                    <a:pt x="7919" y="863"/>
                    <a:pt x="6392" y="606"/>
                    <a:pt x="5220"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2203;p58">
              <a:extLst>
                <a:ext uri="{FF2B5EF4-FFF2-40B4-BE49-F238E27FC236}">
                  <a16:creationId xmlns:a16="http://schemas.microsoft.com/office/drawing/2014/main" id="{E018CAE7-BC23-4A34-A549-0B0CE2D747D4}"/>
                </a:ext>
              </a:extLst>
            </p:cNvPr>
            <p:cNvSpPr/>
            <p:nvPr/>
          </p:nvSpPr>
          <p:spPr>
            <a:xfrm>
              <a:off x="5074800" y="4607875"/>
              <a:ext cx="1095575" cy="262325"/>
            </a:xfrm>
            <a:custGeom>
              <a:avLst/>
              <a:gdLst/>
              <a:ahLst/>
              <a:cxnLst/>
              <a:rect l="l" t="t" r="r" b="b"/>
              <a:pathLst>
                <a:path w="43823" h="10493" extrusionOk="0">
                  <a:moveTo>
                    <a:pt x="31112" y="3378"/>
                  </a:moveTo>
                  <a:cubicBezTo>
                    <a:pt x="31234" y="3378"/>
                    <a:pt x="31363" y="3435"/>
                    <a:pt x="31413" y="3548"/>
                  </a:cubicBezTo>
                  <a:cubicBezTo>
                    <a:pt x="31509" y="3769"/>
                    <a:pt x="31606" y="3985"/>
                    <a:pt x="31702" y="4205"/>
                  </a:cubicBezTo>
                  <a:cubicBezTo>
                    <a:pt x="31791" y="4408"/>
                    <a:pt x="31745" y="4636"/>
                    <a:pt x="31525" y="4728"/>
                  </a:cubicBezTo>
                  <a:cubicBezTo>
                    <a:pt x="31476" y="4748"/>
                    <a:pt x="31427" y="4758"/>
                    <a:pt x="31381" y="4758"/>
                  </a:cubicBezTo>
                  <a:cubicBezTo>
                    <a:pt x="31223" y="4758"/>
                    <a:pt x="31090" y="4648"/>
                    <a:pt x="31030" y="4489"/>
                  </a:cubicBezTo>
                  <a:cubicBezTo>
                    <a:pt x="30946" y="4264"/>
                    <a:pt x="30862" y="4041"/>
                    <a:pt x="30776" y="3817"/>
                  </a:cubicBezTo>
                  <a:cubicBezTo>
                    <a:pt x="30715" y="3650"/>
                    <a:pt x="30833" y="3469"/>
                    <a:pt x="30979" y="3404"/>
                  </a:cubicBezTo>
                  <a:cubicBezTo>
                    <a:pt x="31019" y="3387"/>
                    <a:pt x="31065" y="3378"/>
                    <a:pt x="31112" y="3378"/>
                  </a:cubicBezTo>
                  <a:close/>
                  <a:moveTo>
                    <a:pt x="29669" y="3617"/>
                  </a:moveTo>
                  <a:cubicBezTo>
                    <a:pt x="29792" y="3617"/>
                    <a:pt x="29911" y="3685"/>
                    <a:pt x="29986" y="3792"/>
                  </a:cubicBezTo>
                  <a:cubicBezTo>
                    <a:pt x="30175" y="4074"/>
                    <a:pt x="30221" y="4416"/>
                    <a:pt x="30149" y="4746"/>
                  </a:cubicBezTo>
                  <a:lnTo>
                    <a:pt x="30148" y="4746"/>
                  </a:lnTo>
                  <a:cubicBezTo>
                    <a:pt x="30112" y="4910"/>
                    <a:pt x="29946" y="5016"/>
                    <a:pt x="29784" y="5016"/>
                  </a:cubicBezTo>
                  <a:cubicBezTo>
                    <a:pt x="29754" y="5016"/>
                    <a:pt x="29724" y="5012"/>
                    <a:pt x="29694" y="5004"/>
                  </a:cubicBezTo>
                  <a:cubicBezTo>
                    <a:pt x="29499" y="4949"/>
                    <a:pt x="29385" y="4743"/>
                    <a:pt x="29436" y="4548"/>
                  </a:cubicBezTo>
                  <a:cubicBezTo>
                    <a:pt x="29471" y="4408"/>
                    <a:pt x="29451" y="4287"/>
                    <a:pt x="29367" y="4154"/>
                  </a:cubicBezTo>
                  <a:cubicBezTo>
                    <a:pt x="29263" y="3990"/>
                    <a:pt x="29333" y="3760"/>
                    <a:pt x="29496" y="3666"/>
                  </a:cubicBezTo>
                  <a:cubicBezTo>
                    <a:pt x="29552" y="3632"/>
                    <a:pt x="29611" y="3617"/>
                    <a:pt x="29669" y="3617"/>
                  </a:cubicBezTo>
                  <a:close/>
                  <a:moveTo>
                    <a:pt x="8740" y="6205"/>
                  </a:moveTo>
                  <a:cubicBezTo>
                    <a:pt x="8882" y="6205"/>
                    <a:pt x="9028" y="6299"/>
                    <a:pt x="9059" y="6444"/>
                  </a:cubicBezTo>
                  <a:cubicBezTo>
                    <a:pt x="9108" y="6667"/>
                    <a:pt x="9156" y="6889"/>
                    <a:pt x="9207" y="7108"/>
                  </a:cubicBezTo>
                  <a:cubicBezTo>
                    <a:pt x="9243" y="7288"/>
                    <a:pt x="9153" y="7476"/>
                    <a:pt x="8968" y="7527"/>
                  </a:cubicBezTo>
                  <a:lnTo>
                    <a:pt x="8967" y="7527"/>
                  </a:lnTo>
                  <a:cubicBezTo>
                    <a:pt x="8941" y="7534"/>
                    <a:pt x="8913" y="7537"/>
                    <a:pt x="8885" y="7537"/>
                  </a:cubicBezTo>
                  <a:cubicBezTo>
                    <a:pt x="8738" y="7537"/>
                    <a:pt x="8578" y="7442"/>
                    <a:pt x="8550" y="7291"/>
                  </a:cubicBezTo>
                  <a:cubicBezTo>
                    <a:pt x="8511" y="7065"/>
                    <a:pt x="8470" y="6840"/>
                    <a:pt x="8430" y="6618"/>
                  </a:cubicBezTo>
                  <a:cubicBezTo>
                    <a:pt x="8398" y="6444"/>
                    <a:pt x="8476" y="6265"/>
                    <a:pt x="8658" y="6216"/>
                  </a:cubicBezTo>
                  <a:cubicBezTo>
                    <a:pt x="8685" y="6208"/>
                    <a:pt x="8712" y="6205"/>
                    <a:pt x="8740" y="6205"/>
                  </a:cubicBezTo>
                  <a:close/>
                  <a:moveTo>
                    <a:pt x="7024" y="6604"/>
                  </a:moveTo>
                  <a:cubicBezTo>
                    <a:pt x="7169" y="6604"/>
                    <a:pt x="7309" y="6678"/>
                    <a:pt x="7337" y="6840"/>
                  </a:cubicBezTo>
                  <a:lnTo>
                    <a:pt x="7489" y="7773"/>
                  </a:lnTo>
                  <a:cubicBezTo>
                    <a:pt x="7536" y="8049"/>
                    <a:pt x="7346" y="8201"/>
                    <a:pt x="7154" y="8201"/>
                  </a:cubicBezTo>
                  <a:cubicBezTo>
                    <a:pt x="6992" y="8201"/>
                    <a:pt x="6829" y="8095"/>
                    <a:pt x="6801" y="7867"/>
                  </a:cubicBezTo>
                  <a:lnTo>
                    <a:pt x="6683" y="6929"/>
                  </a:lnTo>
                  <a:cubicBezTo>
                    <a:pt x="6656" y="6721"/>
                    <a:pt x="6843" y="6604"/>
                    <a:pt x="7024" y="6604"/>
                  </a:cubicBezTo>
                  <a:close/>
                  <a:moveTo>
                    <a:pt x="5623" y="6646"/>
                  </a:moveTo>
                  <a:cubicBezTo>
                    <a:pt x="5729" y="6646"/>
                    <a:pt x="5833" y="6705"/>
                    <a:pt x="5876" y="6840"/>
                  </a:cubicBezTo>
                  <a:cubicBezTo>
                    <a:pt x="6005" y="7241"/>
                    <a:pt x="6134" y="7644"/>
                    <a:pt x="6259" y="8048"/>
                  </a:cubicBezTo>
                  <a:cubicBezTo>
                    <a:pt x="6335" y="8297"/>
                    <a:pt x="6120" y="8462"/>
                    <a:pt x="5917" y="8462"/>
                  </a:cubicBezTo>
                  <a:cubicBezTo>
                    <a:pt x="5783" y="8462"/>
                    <a:pt x="5654" y="8390"/>
                    <a:pt x="5617" y="8225"/>
                  </a:cubicBezTo>
                  <a:lnTo>
                    <a:pt x="5616" y="8225"/>
                  </a:lnTo>
                  <a:cubicBezTo>
                    <a:pt x="5524" y="7813"/>
                    <a:pt x="5437" y="7398"/>
                    <a:pt x="5348" y="6985"/>
                  </a:cubicBezTo>
                  <a:cubicBezTo>
                    <a:pt x="5305" y="6778"/>
                    <a:pt x="5465" y="6646"/>
                    <a:pt x="5623" y="6646"/>
                  </a:cubicBezTo>
                  <a:close/>
                  <a:moveTo>
                    <a:pt x="4131" y="6796"/>
                  </a:moveTo>
                  <a:cubicBezTo>
                    <a:pt x="4231" y="6796"/>
                    <a:pt x="4326" y="6853"/>
                    <a:pt x="4357" y="6985"/>
                  </a:cubicBezTo>
                  <a:cubicBezTo>
                    <a:pt x="4455" y="7386"/>
                    <a:pt x="4550" y="7786"/>
                    <a:pt x="4650" y="8185"/>
                  </a:cubicBezTo>
                  <a:cubicBezTo>
                    <a:pt x="4708" y="8416"/>
                    <a:pt x="4508" y="8564"/>
                    <a:pt x="4325" y="8564"/>
                  </a:cubicBezTo>
                  <a:cubicBezTo>
                    <a:pt x="4203" y="8564"/>
                    <a:pt x="4088" y="8497"/>
                    <a:pt x="4064" y="8345"/>
                  </a:cubicBezTo>
                  <a:lnTo>
                    <a:pt x="4062" y="8346"/>
                  </a:lnTo>
                  <a:cubicBezTo>
                    <a:pt x="3993" y="7938"/>
                    <a:pt x="3923" y="7532"/>
                    <a:pt x="3851" y="7127"/>
                  </a:cubicBezTo>
                  <a:cubicBezTo>
                    <a:pt x="3816" y="6928"/>
                    <a:pt x="3979" y="6796"/>
                    <a:pt x="4131" y="6796"/>
                  </a:cubicBezTo>
                  <a:close/>
                  <a:moveTo>
                    <a:pt x="38498" y="0"/>
                  </a:moveTo>
                  <a:cubicBezTo>
                    <a:pt x="37153" y="0"/>
                    <a:pt x="35795" y="153"/>
                    <a:pt x="34517" y="313"/>
                  </a:cubicBezTo>
                  <a:cubicBezTo>
                    <a:pt x="30536" y="811"/>
                    <a:pt x="26545" y="1247"/>
                    <a:pt x="22582" y="1894"/>
                  </a:cubicBezTo>
                  <a:cubicBezTo>
                    <a:pt x="18732" y="2511"/>
                    <a:pt x="14892" y="3186"/>
                    <a:pt x="11061" y="3918"/>
                  </a:cubicBezTo>
                  <a:cubicBezTo>
                    <a:pt x="7478" y="4604"/>
                    <a:pt x="3786" y="5611"/>
                    <a:pt x="121" y="5713"/>
                  </a:cubicBezTo>
                  <a:cubicBezTo>
                    <a:pt x="95" y="7308"/>
                    <a:pt x="54" y="8900"/>
                    <a:pt x="1" y="10492"/>
                  </a:cubicBezTo>
                  <a:cubicBezTo>
                    <a:pt x="6847" y="8656"/>
                    <a:pt x="13849" y="7443"/>
                    <a:pt x="20871" y="6499"/>
                  </a:cubicBezTo>
                  <a:cubicBezTo>
                    <a:pt x="23847" y="6097"/>
                    <a:pt x="27070" y="5479"/>
                    <a:pt x="30190" y="5479"/>
                  </a:cubicBezTo>
                  <a:cubicBezTo>
                    <a:pt x="32744" y="5479"/>
                    <a:pt x="35228" y="5893"/>
                    <a:pt x="37450" y="7179"/>
                  </a:cubicBezTo>
                  <a:cubicBezTo>
                    <a:pt x="37764" y="4926"/>
                    <a:pt x="38891" y="2862"/>
                    <a:pt x="40951" y="1901"/>
                  </a:cubicBezTo>
                  <a:cubicBezTo>
                    <a:pt x="41842" y="1485"/>
                    <a:pt x="42762" y="1299"/>
                    <a:pt x="43676" y="1299"/>
                  </a:cubicBezTo>
                  <a:cubicBezTo>
                    <a:pt x="43725" y="1299"/>
                    <a:pt x="43774" y="1300"/>
                    <a:pt x="43823" y="1301"/>
                  </a:cubicBezTo>
                  <a:cubicBezTo>
                    <a:pt x="42248" y="301"/>
                    <a:pt x="40386" y="0"/>
                    <a:pt x="3849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2204;p58">
              <a:extLst>
                <a:ext uri="{FF2B5EF4-FFF2-40B4-BE49-F238E27FC236}">
                  <a16:creationId xmlns:a16="http://schemas.microsoft.com/office/drawing/2014/main" id="{BB3D6E4D-4C11-463B-8D0D-88BAD54E57D8}"/>
                </a:ext>
              </a:extLst>
            </p:cNvPr>
            <p:cNvSpPr/>
            <p:nvPr/>
          </p:nvSpPr>
          <p:spPr>
            <a:xfrm>
              <a:off x="5888875" y="5110650"/>
              <a:ext cx="308475" cy="304675"/>
            </a:xfrm>
            <a:custGeom>
              <a:avLst/>
              <a:gdLst/>
              <a:ahLst/>
              <a:cxnLst/>
              <a:rect l="l" t="t" r="r" b="b"/>
              <a:pathLst>
                <a:path w="12339" h="12187" extrusionOk="0">
                  <a:moveTo>
                    <a:pt x="5807" y="1"/>
                  </a:moveTo>
                  <a:cubicBezTo>
                    <a:pt x="4494" y="1"/>
                    <a:pt x="3449" y="473"/>
                    <a:pt x="2388" y="1297"/>
                  </a:cubicBezTo>
                  <a:cubicBezTo>
                    <a:pt x="1558" y="1939"/>
                    <a:pt x="804" y="2652"/>
                    <a:pt x="1" y="3281"/>
                  </a:cubicBezTo>
                  <a:cubicBezTo>
                    <a:pt x="312" y="3250"/>
                    <a:pt x="625" y="3215"/>
                    <a:pt x="944" y="3177"/>
                  </a:cubicBezTo>
                  <a:cubicBezTo>
                    <a:pt x="1358" y="3128"/>
                    <a:pt x="1773" y="3094"/>
                    <a:pt x="2187" y="3094"/>
                  </a:cubicBezTo>
                  <a:cubicBezTo>
                    <a:pt x="2889" y="3094"/>
                    <a:pt x="3584" y="3192"/>
                    <a:pt x="4247" y="3482"/>
                  </a:cubicBezTo>
                  <a:cubicBezTo>
                    <a:pt x="6371" y="4410"/>
                    <a:pt x="7204" y="7270"/>
                    <a:pt x="6972" y="9406"/>
                  </a:cubicBezTo>
                  <a:cubicBezTo>
                    <a:pt x="6845" y="10557"/>
                    <a:pt x="6363" y="11474"/>
                    <a:pt x="5663" y="12186"/>
                  </a:cubicBezTo>
                  <a:cubicBezTo>
                    <a:pt x="7343" y="11738"/>
                    <a:pt x="8956" y="11068"/>
                    <a:pt x="10197" y="9840"/>
                  </a:cubicBezTo>
                  <a:cubicBezTo>
                    <a:pt x="12339" y="7718"/>
                    <a:pt x="11910" y="4552"/>
                    <a:pt x="10443" y="2144"/>
                  </a:cubicBezTo>
                  <a:cubicBezTo>
                    <a:pt x="9553" y="686"/>
                    <a:pt x="7909" y="158"/>
                    <a:pt x="6288" y="21"/>
                  </a:cubicBezTo>
                  <a:cubicBezTo>
                    <a:pt x="6123" y="8"/>
                    <a:pt x="5963" y="1"/>
                    <a:pt x="5807"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2205;p58">
              <a:extLst>
                <a:ext uri="{FF2B5EF4-FFF2-40B4-BE49-F238E27FC236}">
                  <a16:creationId xmlns:a16="http://schemas.microsoft.com/office/drawing/2014/main" id="{06FB97FD-F900-4956-94FD-F656CCCD3704}"/>
                </a:ext>
              </a:extLst>
            </p:cNvPr>
            <p:cNvSpPr/>
            <p:nvPr/>
          </p:nvSpPr>
          <p:spPr>
            <a:xfrm>
              <a:off x="5825875" y="1338700"/>
              <a:ext cx="303725" cy="1150725"/>
            </a:xfrm>
            <a:custGeom>
              <a:avLst/>
              <a:gdLst/>
              <a:ahLst/>
              <a:cxnLst/>
              <a:rect l="l" t="t" r="r" b="b"/>
              <a:pathLst>
                <a:path w="12149" h="46029" extrusionOk="0">
                  <a:moveTo>
                    <a:pt x="12149" y="0"/>
                  </a:moveTo>
                  <a:cubicBezTo>
                    <a:pt x="10413" y="726"/>
                    <a:pt x="10289" y="4508"/>
                    <a:pt x="9970" y="5993"/>
                  </a:cubicBezTo>
                  <a:cubicBezTo>
                    <a:pt x="9569" y="7859"/>
                    <a:pt x="9153" y="9721"/>
                    <a:pt x="8722" y="11580"/>
                  </a:cubicBezTo>
                  <a:cubicBezTo>
                    <a:pt x="7838" y="15384"/>
                    <a:pt x="6897" y="19174"/>
                    <a:pt x="5941" y="22959"/>
                  </a:cubicBezTo>
                  <a:cubicBezTo>
                    <a:pt x="4020" y="30573"/>
                    <a:pt x="2290" y="38307"/>
                    <a:pt x="0" y="45817"/>
                  </a:cubicBezTo>
                  <a:cubicBezTo>
                    <a:pt x="432" y="45898"/>
                    <a:pt x="866" y="45965"/>
                    <a:pt x="1300" y="46028"/>
                  </a:cubicBezTo>
                  <a:cubicBezTo>
                    <a:pt x="1414" y="42136"/>
                    <a:pt x="3172" y="38304"/>
                    <a:pt x="4273" y="34610"/>
                  </a:cubicBezTo>
                  <a:cubicBezTo>
                    <a:pt x="5403" y="30822"/>
                    <a:pt x="6483" y="27026"/>
                    <a:pt x="7445" y="23193"/>
                  </a:cubicBezTo>
                  <a:cubicBezTo>
                    <a:pt x="9124" y="16487"/>
                    <a:pt x="10624" y="9751"/>
                    <a:pt x="11708" y="2928"/>
                  </a:cubicBezTo>
                  <a:cubicBezTo>
                    <a:pt x="11866" y="1953"/>
                    <a:pt x="12012" y="977"/>
                    <a:pt x="12149" y="0"/>
                  </a:cubicBezTo>
                  <a:close/>
                </a:path>
              </a:pathLst>
            </a:custGeom>
            <a:solidFill>
              <a:srgbClr val="CAD6D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2206;p58">
              <a:extLst>
                <a:ext uri="{FF2B5EF4-FFF2-40B4-BE49-F238E27FC236}">
                  <a16:creationId xmlns:a16="http://schemas.microsoft.com/office/drawing/2014/main" id="{A3262581-1D65-4B82-9FB7-763E7D4D5E75}"/>
                </a:ext>
              </a:extLst>
            </p:cNvPr>
            <p:cNvSpPr/>
            <p:nvPr/>
          </p:nvSpPr>
          <p:spPr>
            <a:xfrm>
              <a:off x="5511125" y="2546475"/>
              <a:ext cx="537425" cy="639975"/>
            </a:xfrm>
            <a:custGeom>
              <a:avLst/>
              <a:gdLst/>
              <a:ahLst/>
              <a:cxnLst/>
              <a:rect l="l" t="t" r="r" b="b"/>
              <a:pathLst>
                <a:path w="21497" h="25599" extrusionOk="0">
                  <a:moveTo>
                    <a:pt x="4540" y="7090"/>
                  </a:moveTo>
                  <a:cubicBezTo>
                    <a:pt x="4570" y="7090"/>
                    <a:pt x="4602" y="7095"/>
                    <a:pt x="4634" y="7104"/>
                  </a:cubicBezTo>
                  <a:lnTo>
                    <a:pt x="5357" y="7330"/>
                  </a:lnTo>
                  <a:cubicBezTo>
                    <a:pt x="5588" y="7399"/>
                    <a:pt x="5712" y="7645"/>
                    <a:pt x="5618" y="7868"/>
                  </a:cubicBezTo>
                  <a:cubicBezTo>
                    <a:pt x="5550" y="8028"/>
                    <a:pt x="5409" y="8107"/>
                    <a:pt x="5258" y="8107"/>
                  </a:cubicBezTo>
                  <a:cubicBezTo>
                    <a:pt x="5189" y="8107"/>
                    <a:pt x="5118" y="8091"/>
                    <a:pt x="5051" y="8058"/>
                  </a:cubicBezTo>
                  <a:cubicBezTo>
                    <a:pt x="4824" y="7947"/>
                    <a:pt x="4596" y="7838"/>
                    <a:pt x="4368" y="7731"/>
                  </a:cubicBezTo>
                  <a:cubicBezTo>
                    <a:pt x="4046" y="7576"/>
                    <a:pt x="4229" y="7090"/>
                    <a:pt x="4540" y="7090"/>
                  </a:cubicBezTo>
                  <a:close/>
                  <a:moveTo>
                    <a:pt x="4457" y="8632"/>
                  </a:moveTo>
                  <a:cubicBezTo>
                    <a:pt x="4484" y="8632"/>
                    <a:pt x="4511" y="8635"/>
                    <a:pt x="4538" y="8639"/>
                  </a:cubicBezTo>
                  <a:cubicBezTo>
                    <a:pt x="4779" y="8682"/>
                    <a:pt x="4989" y="8804"/>
                    <a:pt x="5170" y="8964"/>
                  </a:cubicBezTo>
                  <a:cubicBezTo>
                    <a:pt x="5329" y="9106"/>
                    <a:pt x="5312" y="9376"/>
                    <a:pt x="5170" y="9518"/>
                  </a:cubicBezTo>
                  <a:cubicBezTo>
                    <a:pt x="5097" y="9591"/>
                    <a:pt x="4986" y="9633"/>
                    <a:pt x="4877" y="9633"/>
                  </a:cubicBezTo>
                  <a:cubicBezTo>
                    <a:pt x="4777" y="9633"/>
                    <a:pt x="4680" y="9598"/>
                    <a:pt x="4616" y="9519"/>
                  </a:cubicBezTo>
                  <a:cubicBezTo>
                    <a:pt x="4530" y="9415"/>
                    <a:pt x="4458" y="9356"/>
                    <a:pt x="4350" y="9318"/>
                  </a:cubicBezTo>
                  <a:cubicBezTo>
                    <a:pt x="4172" y="9257"/>
                    <a:pt x="4053" y="9077"/>
                    <a:pt x="4104" y="8884"/>
                  </a:cubicBezTo>
                  <a:cubicBezTo>
                    <a:pt x="4150" y="8718"/>
                    <a:pt x="4298" y="8632"/>
                    <a:pt x="4457" y="8632"/>
                  </a:cubicBezTo>
                  <a:close/>
                  <a:moveTo>
                    <a:pt x="3900" y="10039"/>
                  </a:moveTo>
                  <a:cubicBezTo>
                    <a:pt x="3946" y="10039"/>
                    <a:pt x="3994" y="10052"/>
                    <a:pt x="4040" y="10083"/>
                  </a:cubicBezTo>
                  <a:cubicBezTo>
                    <a:pt x="4297" y="10263"/>
                    <a:pt x="4565" y="10426"/>
                    <a:pt x="4844" y="10570"/>
                  </a:cubicBezTo>
                  <a:cubicBezTo>
                    <a:pt x="5050" y="10677"/>
                    <a:pt x="5085" y="10961"/>
                    <a:pt x="4953" y="11133"/>
                  </a:cubicBezTo>
                  <a:cubicBezTo>
                    <a:pt x="4877" y="11232"/>
                    <a:pt x="4761" y="11283"/>
                    <a:pt x="4645" y="11283"/>
                  </a:cubicBezTo>
                  <a:cubicBezTo>
                    <a:pt x="4549" y="11283"/>
                    <a:pt x="4453" y="11248"/>
                    <a:pt x="4380" y="11174"/>
                  </a:cubicBezTo>
                  <a:cubicBezTo>
                    <a:pt x="4160" y="10951"/>
                    <a:pt x="3927" y="10741"/>
                    <a:pt x="3682" y="10547"/>
                  </a:cubicBezTo>
                  <a:cubicBezTo>
                    <a:pt x="3462" y="10372"/>
                    <a:pt x="3667" y="10039"/>
                    <a:pt x="3900" y="10039"/>
                  </a:cubicBezTo>
                  <a:close/>
                  <a:moveTo>
                    <a:pt x="3645" y="11734"/>
                  </a:moveTo>
                  <a:cubicBezTo>
                    <a:pt x="3730" y="11734"/>
                    <a:pt x="3817" y="11774"/>
                    <a:pt x="3880" y="11870"/>
                  </a:cubicBezTo>
                  <a:cubicBezTo>
                    <a:pt x="3971" y="12009"/>
                    <a:pt x="4136" y="12105"/>
                    <a:pt x="4268" y="12116"/>
                  </a:cubicBezTo>
                  <a:cubicBezTo>
                    <a:pt x="4466" y="12135"/>
                    <a:pt x="4621" y="12283"/>
                    <a:pt x="4595" y="12494"/>
                  </a:cubicBezTo>
                  <a:lnTo>
                    <a:pt x="4594" y="12494"/>
                  </a:lnTo>
                  <a:cubicBezTo>
                    <a:pt x="4569" y="12671"/>
                    <a:pt x="4426" y="12779"/>
                    <a:pt x="4262" y="12779"/>
                  </a:cubicBezTo>
                  <a:cubicBezTo>
                    <a:pt x="4235" y="12779"/>
                    <a:pt x="4207" y="12776"/>
                    <a:pt x="4179" y="12770"/>
                  </a:cubicBezTo>
                  <a:cubicBezTo>
                    <a:pt x="3837" y="12696"/>
                    <a:pt x="3546" y="12472"/>
                    <a:pt x="3387" y="12159"/>
                  </a:cubicBezTo>
                  <a:cubicBezTo>
                    <a:pt x="3274" y="11932"/>
                    <a:pt x="3456" y="11734"/>
                    <a:pt x="3645" y="11734"/>
                  </a:cubicBezTo>
                  <a:close/>
                  <a:moveTo>
                    <a:pt x="5082" y="0"/>
                  </a:moveTo>
                  <a:cubicBezTo>
                    <a:pt x="4952" y="0"/>
                    <a:pt x="4837" y="15"/>
                    <a:pt x="4745" y="49"/>
                  </a:cubicBezTo>
                  <a:cubicBezTo>
                    <a:pt x="3923" y="346"/>
                    <a:pt x="3874" y="1581"/>
                    <a:pt x="3723" y="2274"/>
                  </a:cubicBezTo>
                  <a:cubicBezTo>
                    <a:pt x="3424" y="3664"/>
                    <a:pt x="3134" y="5052"/>
                    <a:pt x="2870" y="6448"/>
                  </a:cubicBezTo>
                  <a:cubicBezTo>
                    <a:pt x="2306" y="9415"/>
                    <a:pt x="1741" y="12382"/>
                    <a:pt x="1176" y="15350"/>
                  </a:cubicBezTo>
                  <a:cubicBezTo>
                    <a:pt x="1160" y="15440"/>
                    <a:pt x="1120" y="15505"/>
                    <a:pt x="1066" y="15548"/>
                  </a:cubicBezTo>
                  <a:cubicBezTo>
                    <a:pt x="725" y="17551"/>
                    <a:pt x="369" y="19550"/>
                    <a:pt x="1" y="21546"/>
                  </a:cubicBezTo>
                  <a:cubicBezTo>
                    <a:pt x="2508" y="23024"/>
                    <a:pt x="5187" y="24117"/>
                    <a:pt x="8034" y="24774"/>
                  </a:cubicBezTo>
                  <a:cubicBezTo>
                    <a:pt x="9599" y="25132"/>
                    <a:pt x="11182" y="25424"/>
                    <a:pt x="12778" y="25563"/>
                  </a:cubicBezTo>
                  <a:cubicBezTo>
                    <a:pt x="13085" y="25589"/>
                    <a:pt x="13393" y="25599"/>
                    <a:pt x="13701" y="25599"/>
                  </a:cubicBezTo>
                  <a:cubicBezTo>
                    <a:pt x="14483" y="25599"/>
                    <a:pt x="15270" y="25539"/>
                    <a:pt x="16046" y="25539"/>
                  </a:cubicBezTo>
                  <a:cubicBezTo>
                    <a:pt x="16293" y="25539"/>
                    <a:pt x="16538" y="25545"/>
                    <a:pt x="16782" y="25561"/>
                  </a:cubicBezTo>
                  <a:cubicBezTo>
                    <a:pt x="16930" y="24908"/>
                    <a:pt x="17077" y="24254"/>
                    <a:pt x="17225" y="23600"/>
                  </a:cubicBezTo>
                  <a:cubicBezTo>
                    <a:pt x="17868" y="20746"/>
                    <a:pt x="18519" y="17891"/>
                    <a:pt x="19177" y="15039"/>
                  </a:cubicBezTo>
                  <a:cubicBezTo>
                    <a:pt x="19817" y="12263"/>
                    <a:pt x="20672" y="9472"/>
                    <a:pt x="21181" y="6673"/>
                  </a:cubicBezTo>
                  <a:cubicBezTo>
                    <a:pt x="21497" y="4932"/>
                    <a:pt x="21002" y="3730"/>
                    <a:pt x="19274" y="3094"/>
                  </a:cubicBezTo>
                  <a:cubicBezTo>
                    <a:pt x="17972" y="2614"/>
                    <a:pt x="16589" y="2329"/>
                    <a:pt x="15242" y="2012"/>
                  </a:cubicBezTo>
                  <a:cubicBezTo>
                    <a:pt x="12516" y="1371"/>
                    <a:pt x="9756" y="825"/>
                    <a:pt x="6995" y="365"/>
                  </a:cubicBezTo>
                  <a:cubicBezTo>
                    <a:pt x="6558" y="293"/>
                    <a:pt x="5669" y="0"/>
                    <a:pt x="5082"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2207;p58">
              <a:extLst>
                <a:ext uri="{FF2B5EF4-FFF2-40B4-BE49-F238E27FC236}">
                  <a16:creationId xmlns:a16="http://schemas.microsoft.com/office/drawing/2014/main" id="{9A9B282A-BEBF-42E1-9EFE-65187EB53A72}"/>
                </a:ext>
              </a:extLst>
            </p:cNvPr>
            <p:cNvSpPr/>
            <p:nvPr/>
          </p:nvSpPr>
          <p:spPr>
            <a:xfrm>
              <a:off x="5076475" y="5007500"/>
              <a:ext cx="953425" cy="421750"/>
            </a:xfrm>
            <a:custGeom>
              <a:avLst/>
              <a:gdLst/>
              <a:ahLst/>
              <a:cxnLst/>
              <a:rect l="l" t="t" r="r" b="b"/>
              <a:pathLst>
                <a:path w="38137" h="16870" extrusionOk="0">
                  <a:moveTo>
                    <a:pt x="13320" y="8568"/>
                  </a:moveTo>
                  <a:cubicBezTo>
                    <a:pt x="13486" y="8568"/>
                    <a:pt x="13647" y="8675"/>
                    <a:pt x="13639" y="8891"/>
                  </a:cubicBezTo>
                  <a:cubicBezTo>
                    <a:pt x="13620" y="9379"/>
                    <a:pt x="13625" y="9875"/>
                    <a:pt x="13574" y="10359"/>
                  </a:cubicBezTo>
                  <a:cubicBezTo>
                    <a:pt x="13550" y="10580"/>
                    <a:pt x="13372" y="10694"/>
                    <a:pt x="13202" y="10694"/>
                  </a:cubicBezTo>
                  <a:cubicBezTo>
                    <a:pt x="13036" y="10694"/>
                    <a:pt x="12877" y="10585"/>
                    <a:pt x="12875" y="10359"/>
                  </a:cubicBezTo>
                  <a:cubicBezTo>
                    <a:pt x="12875" y="9871"/>
                    <a:pt x="12934" y="9379"/>
                    <a:pt x="12967" y="8891"/>
                  </a:cubicBezTo>
                  <a:cubicBezTo>
                    <a:pt x="12980" y="8676"/>
                    <a:pt x="13153" y="8568"/>
                    <a:pt x="13320" y="8568"/>
                  </a:cubicBezTo>
                  <a:close/>
                  <a:moveTo>
                    <a:pt x="14771" y="9261"/>
                  </a:moveTo>
                  <a:cubicBezTo>
                    <a:pt x="14966" y="9261"/>
                    <a:pt x="15152" y="9411"/>
                    <a:pt x="15072" y="9655"/>
                  </a:cubicBezTo>
                  <a:cubicBezTo>
                    <a:pt x="14949" y="10028"/>
                    <a:pt x="14921" y="10378"/>
                    <a:pt x="14921" y="10767"/>
                  </a:cubicBezTo>
                  <a:cubicBezTo>
                    <a:pt x="14921" y="11003"/>
                    <a:pt x="14744" y="11120"/>
                    <a:pt x="14563" y="11120"/>
                  </a:cubicBezTo>
                  <a:cubicBezTo>
                    <a:pt x="14382" y="11120"/>
                    <a:pt x="14197" y="11002"/>
                    <a:pt x="14188" y="10767"/>
                  </a:cubicBezTo>
                  <a:cubicBezTo>
                    <a:pt x="14169" y="10330"/>
                    <a:pt x="14276" y="9879"/>
                    <a:pt x="14443" y="9480"/>
                  </a:cubicBezTo>
                  <a:cubicBezTo>
                    <a:pt x="14505" y="9329"/>
                    <a:pt x="14641" y="9261"/>
                    <a:pt x="14771" y="9261"/>
                  </a:cubicBezTo>
                  <a:close/>
                  <a:moveTo>
                    <a:pt x="15905" y="9793"/>
                  </a:moveTo>
                  <a:cubicBezTo>
                    <a:pt x="16080" y="9793"/>
                    <a:pt x="16272" y="9948"/>
                    <a:pt x="16240" y="10176"/>
                  </a:cubicBezTo>
                  <a:cubicBezTo>
                    <a:pt x="16192" y="10536"/>
                    <a:pt x="16258" y="10879"/>
                    <a:pt x="16372" y="11219"/>
                  </a:cubicBezTo>
                  <a:cubicBezTo>
                    <a:pt x="16455" y="11465"/>
                    <a:pt x="16260" y="11622"/>
                    <a:pt x="16059" y="11622"/>
                  </a:cubicBezTo>
                  <a:cubicBezTo>
                    <a:pt x="15925" y="11622"/>
                    <a:pt x="15789" y="11553"/>
                    <a:pt x="15730" y="11396"/>
                  </a:cubicBezTo>
                  <a:cubicBezTo>
                    <a:pt x="15565" y="10952"/>
                    <a:pt x="15560" y="10475"/>
                    <a:pt x="15654" y="10013"/>
                  </a:cubicBezTo>
                  <a:cubicBezTo>
                    <a:pt x="15685" y="9859"/>
                    <a:pt x="15791" y="9793"/>
                    <a:pt x="15905" y="9793"/>
                  </a:cubicBezTo>
                  <a:close/>
                  <a:moveTo>
                    <a:pt x="18060" y="10260"/>
                  </a:moveTo>
                  <a:cubicBezTo>
                    <a:pt x="18306" y="10260"/>
                    <a:pt x="18561" y="10531"/>
                    <a:pt x="18415" y="10825"/>
                  </a:cubicBezTo>
                  <a:cubicBezTo>
                    <a:pt x="18296" y="11066"/>
                    <a:pt x="18256" y="11337"/>
                    <a:pt x="18300" y="11602"/>
                  </a:cubicBezTo>
                  <a:cubicBezTo>
                    <a:pt x="18338" y="11809"/>
                    <a:pt x="18247" y="12017"/>
                    <a:pt x="18029" y="12076"/>
                  </a:cubicBezTo>
                  <a:cubicBezTo>
                    <a:pt x="17999" y="12084"/>
                    <a:pt x="17968" y="12088"/>
                    <a:pt x="17936" y="12088"/>
                  </a:cubicBezTo>
                  <a:cubicBezTo>
                    <a:pt x="17769" y="12088"/>
                    <a:pt x="17582" y="11982"/>
                    <a:pt x="17555" y="11809"/>
                  </a:cubicBezTo>
                  <a:cubicBezTo>
                    <a:pt x="17480" y="11329"/>
                    <a:pt x="17544" y="10879"/>
                    <a:pt x="17770" y="10449"/>
                  </a:cubicBezTo>
                  <a:cubicBezTo>
                    <a:pt x="17839" y="10315"/>
                    <a:pt x="17949" y="10260"/>
                    <a:pt x="18060" y="10260"/>
                  </a:cubicBezTo>
                  <a:close/>
                  <a:moveTo>
                    <a:pt x="185" y="1"/>
                  </a:moveTo>
                  <a:lnTo>
                    <a:pt x="185" y="1"/>
                  </a:lnTo>
                  <a:cubicBezTo>
                    <a:pt x="220" y="1638"/>
                    <a:pt x="167" y="3277"/>
                    <a:pt x="0" y="4911"/>
                  </a:cubicBezTo>
                  <a:cubicBezTo>
                    <a:pt x="5412" y="7620"/>
                    <a:pt x="10896" y="10201"/>
                    <a:pt x="16468" y="12553"/>
                  </a:cubicBezTo>
                  <a:cubicBezTo>
                    <a:pt x="20715" y="14346"/>
                    <a:pt x="25601" y="16869"/>
                    <a:pt x="30396" y="16869"/>
                  </a:cubicBezTo>
                  <a:cubicBezTo>
                    <a:pt x="31714" y="16869"/>
                    <a:pt x="33026" y="16678"/>
                    <a:pt x="34316" y="16229"/>
                  </a:cubicBezTo>
                  <a:cubicBezTo>
                    <a:pt x="35564" y="15792"/>
                    <a:pt x="36979" y="15143"/>
                    <a:pt x="37557" y="13877"/>
                  </a:cubicBezTo>
                  <a:cubicBezTo>
                    <a:pt x="38136" y="12613"/>
                    <a:pt x="38050" y="10815"/>
                    <a:pt x="37402" y="9583"/>
                  </a:cubicBezTo>
                  <a:cubicBezTo>
                    <a:pt x="36956" y="8737"/>
                    <a:pt x="36297" y="8465"/>
                    <a:pt x="35570" y="8465"/>
                  </a:cubicBezTo>
                  <a:cubicBezTo>
                    <a:pt x="34834" y="8465"/>
                    <a:pt x="34028" y="8744"/>
                    <a:pt x="33306" y="8985"/>
                  </a:cubicBezTo>
                  <a:cubicBezTo>
                    <a:pt x="32074" y="9394"/>
                    <a:pt x="30880" y="9746"/>
                    <a:pt x="29573" y="9746"/>
                  </a:cubicBezTo>
                  <a:cubicBezTo>
                    <a:pt x="29563" y="9746"/>
                    <a:pt x="29553" y="9746"/>
                    <a:pt x="29544" y="9746"/>
                  </a:cubicBezTo>
                  <a:cubicBezTo>
                    <a:pt x="26643" y="9735"/>
                    <a:pt x="23753" y="8661"/>
                    <a:pt x="21004" y="7846"/>
                  </a:cubicBezTo>
                  <a:cubicBezTo>
                    <a:pt x="18128" y="6993"/>
                    <a:pt x="15287" y="6037"/>
                    <a:pt x="12465" y="5029"/>
                  </a:cubicBezTo>
                  <a:cubicBezTo>
                    <a:pt x="8291" y="3537"/>
                    <a:pt x="4187" y="1889"/>
                    <a:pt x="185"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2208;p58">
              <a:extLst>
                <a:ext uri="{FF2B5EF4-FFF2-40B4-BE49-F238E27FC236}">
                  <a16:creationId xmlns:a16="http://schemas.microsoft.com/office/drawing/2014/main" id="{ACF2ED36-5236-44AB-B928-9379C4A68EC9}"/>
                </a:ext>
              </a:extLst>
            </p:cNvPr>
            <p:cNvSpPr/>
            <p:nvPr/>
          </p:nvSpPr>
          <p:spPr>
            <a:xfrm>
              <a:off x="5714550" y="1155000"/>
              <a:ext cx="281125" cy="51575"/>
            </a:xfrm>
            <a:custGeom>
              <a:avLst/>
              <a:gdLst/>
              <a:ahLst/>
              <a:cxnLst/>
              <a:rect l="l" t="t" r="r" b="b"/>
              <a:pathLst>
                <a:path w="11245" h="2063" extrusionOk="0">
                  <a:moveTo>
                    <a:pt x="11156" y="0"/>
                  </a:moveTo>
                  <a:cubicBezTo>
                    <a:pt x="9411" y="292"/>
                    <a:pt x="7579" y="257"/>
                    <a:pt x="5816" y="388"/>
                  </a:cubicBezTo>
                  <a:cubicBezTo>
                    <a:pt x="3883" y="531"/>
                    <a:pt x="1949" y="691"/>
                    <a:pt x="11" y="835"/>
                  </a:cubicBezTo>
                  <a:cubicBezTo>
                    <a:pt x="1" y="1249"/>
                    <a:pt x="45" y="1662"/>
                    <a:pt x="140" y="2063"/>
                  </a:cubicBezTo>
                  <a:cubicBezTo>
                    <a:pt x="1945" y="1968"/>
                    <a:pt x="3749" y="1845"/>
                    <a:pt x="5552" y="1698"/>
                  </a:cubicBezTo>
                  <a:cubicBezTo>
                    <a:pt x="7432" y="1546"/>
                    <a:pt x="9340" y="1215"/>
                    <a:pt x="11223" y="1165"/>
                  </a:cubicBezTo>
                  <a:cubicBezTo>
                    <a:pt x="11245" y="775"/>
                    <a:pt x="11221" y="385"/>
                    <a:pt x="11156"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2209;p58">
              <a:extLst>
                <a:ext uri="{FF2B5EF4-FFF2-40B4-BE49-F238E27FC236}">
                  <a16:creationId xmlns:a16="http://schemas.microsoft.com/office/drawing/2014/main" id="{A4174902-72EA-484F-B1F5-C2AAB10AF3C5}"/>
                </a:ext>
              </a:extLst>
            </p:cNvPr>
            <p:cNvSpPr/>
            <p:nvPr/>
          </p:nvSpPr>
          <p:spPr>
            <a:xfrm>
              <a:off x="5715775" y="1034725"/>
              <a:ext cx="274275" cy="129750"/>
            </a:xfrm>
            <a:custGeom>
              <a:avLst/>
              <a:gdLst/>
              <a:ahLst/>
              <a:cxnLst/>
              <a:rect l="l" t="t" r="r" b="b"/>
              <a:pathLst>
                <a:path w="10971" h="5190" extrusionOk="0">
                  <a:moveTo>
                    <a:pt x="5946" y="0"/>
                  </a:moveTo>
                  <a:cubicBezTo>
                    <a:pt x="5466" y="0"/>
                    <a:pt x="4985" y="71"/>
                    <a:pt x="4513" y="201"/>
                  </a:cubicBezTo>
                  <a:cubicBezTo>
                    <a:pt x="2270" y="1104"/>
                    <a:pt x="301" y="2931"/>
                    <a:pt x="0" y="5189"/>
                  </a:cubicBezTo>
                  <a:cubicBezTo>
                    <a:pt x="1822" y="4969"/>
                    <a:pt x="3649" y="4789"/>
                    <a:pt x="5476" y="4629"/>
                  </a:cubicBezTo>
                  <a:cubicBezTo>
                    <a:pt x="7124" y="4485"/>
                    <a:pt x="8837" y="4212"/>
                    <a:pt x="10502" y="4212"/>
                  </a:cubicBezTo>
                  <a:cubicBezTo>
                    <a:pt x="10659" y="4212"/>
                    <a:pt x="10815" y="4214"/>
                    <a:pt x="10970" y="4220"/>
                  </a:cubicBezTo>
                  <a:cubicBezTo>
                    <a:pt x="10613" y="2974"/>
                    <a:pt x="9824" y="1797"/>
                    <a:pt x="8699" y="935"/>
                  </a:cubicBezTo>
                  <a:cubicBezTo>
                    <a:pt x="7849" y="281"/>
                    <a:pt x="6901" y="0"/>
                    <a:pt x="5946"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2210;p58">
              <a:extLst>
                <a:ext uri="{FF2B5EF4-FFF2-40B4-BE49-F238E27FC236}">
                  <a16:creationId xmlns:a16="http://schemas.microsoft.com/office/drawing/2014/main" id="{70DE1B47-0E48-480D-9775-C9204BAC77DC}"/>
                </a:ext>
              </a:extLst>
            </p:cNvPr>
            <p:cNvSpPr/>
            <p:nvPr/>
          </p:nvSpPr>
          <p:spPr>
            <a:xfrm>
              <a:off x="5722350" y="1202075"/>
              <a:ext cx="270425" cy="107650"/>
            </a:xfrm>
            <a:custGeom>
              <a:avLst/>
              <a:gdLst/>
              <a:ahLst/>
              <a:cxnLst/>
              <a:rect l="l" t="t" r="r" b="b"/>
              <a:pathLst>
                <a:path w="10817" h="4306" extrusionOk="0">
                  <a:moveTo>
                    <a:pt x="10817" y="0"/>
                  </a:moveTo>
                  <a:lnTo>
                    <a:pt x="10817" y="0"/>
                  </a:lnTo>
                  <a:cubicBezTo>
                    <a:pt x="7331" y="689"/>
                    <a:pt x="3558" y="685"/>
                    <a:pt x="0" y="761"/>
                  </a:cubicBezTo>
                  <a:cubicBezTo>
                    <a:pt x="68" y="943"/>
                    <a:pt x="142" y="1129"/>
                    <a:pt x="231" y="1314"/>
                  </a:cubicBezTo>
                  <a:cubicBezTo>
                    <a:pt x="1048" y="3004"/>
                    <a:pt x="2588" y="4292"/>
                    <a:pt x="4519" y="4305"/>
                  </a:cubicBezTo>
                  <a:cubicBezTo>
                    <a:pt x="4535" y="4305"/>
                    <a:pt x="4551" y="4305"/>
                    <a:pt x="4567" y="4305"/>
                  </a:cubicBezTo>
                  <a:cubicBezTo>
                    <a:pt x="6082" y="4305"/>
                    <a:pt x="7668" y="3811"/>
                    <a:pt x="8891" y="2912"/>
                  </a:cubicBezTo>
                  <a:cubicBezTo>
                    <a:pt x="9973" y="2116"/>
                    <a:pt x="10589" y="1091"/>
                    <a:pt x="10817"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2211;p58">
              <a:extLst>
                <a:ext uri="{FF2B5EF4-FFF2-40B4-BE49-F238E27FC236}">
                  <a16:creationId xmlns:a16="http://schemas.microsoft.com/office/drawing/2014/main" id="{8FED9A39-4701-4696-AAA2-3CBC5DA7E9F0}"/>
                </a:ext>
              </a:extLst>
            </p:cNvPr>
            <p:cNvSpPr/>
            <p:nvPr/>
          </p:nvSpPr>
          <p:spPr>
            <a:xfrm>
              <a:off x="5484175" y="3108525"/>
              <a:ext cx="437875" cy="241625"/>
            </a:xfrm>
            <a:custGeom>
              <a:avLst/>
              <a:gdLst/>
              <a:ahLst/>
              <a:cxnLst/>
              <a:rect l="l" t="t" r="r" b="b"/>
              <a:pathLst>
                <a:path w="17515" h="9665" extrusionOk="0">
                  <a:moveTo>
                    <a:pt x="899" y="1"/>
                  </a:moveTo>
                  <a:cubicBezTo>
                    <a:pt x="796" y="544"/>
                    <a:pt x="692" y="1088"/>
                    <a:pt x="587" y="1632"/>
                  </a:cubicBezTo>
                  <a:cubicBezTo>
                    <a:pt x="1800" y="2870"/>
                    <a:pt x="3274" y="3824"/>
                    <a:pt x="4924" y="4375"/>
                  </a:cubicBezTo>
                  <a:cubicBezTo>
                    <a:pt x="5395" y="4532"/>
                    <a:pt x="5260" y="5213"/>
                    <a:pt x="4828" y="5213"/>
                  </a:cubicBezTo>
                  <a:cubicBezTo>
                    <a:pt x="4788" y="5213"/>
                    <a:pt x="4745" y="5207"/>
                    <a:pt x="4700" y="5195"/>
                  </a:cubicBezTo>
                  <a:cubicBezTo>
                    <a:pt x="3046" y="4728"/>
                    <a:pt x="1595" y="3923"/>
                    <a:pt x="362" y="2779"/>
                  </a:cubicBezTo>
                  <a:cubicBezTo>
                    <a:pt x="242" y="3384"/>
                    <a:pt x="123" y="3989"/>
                    <a:pt x="1" y="4593"/>
                  </a:cubicBezTo>
                  <a:cubicBezTo>
                    <a:pt x="2077" y="6508"/>
                    <a:pt x="4533" y="7975"/>
                    <a:pt x="7220" y="8876"/>
                  </a:cubicBezTo>
                  <a:cubicBezTo>
                    <a:pt x="9065" y="9493"/>
                    <a:pt x="10833" y="9664"/>
                    <a:pt x="12637" y="9664"/>
                  </a:cubicBezTo>
                  <a:cubicBezTo>
                    <a:pt x="13816" y="9664"/>
                    <a:pt x="15010" y="9591"/>
                    <a:pt x="16250" y="9521"/>
                  </a:cubicBezTo>
                  <a:cubicBezTo>
                    <a:pt x="16259" y="9520"/>
                    <a:pt x="16269" y="9520"/>
                    <a:pt x="16279" y="9520"/>
                  </a:cubicBezTo>
                  <a:cubicBezTo>
                    <a:pt x="16327" y="9520"/>
                    <a:pt x="16375" y="9525"/>
                    <a:pt x="16422" y="9535"/>
                  </a:cubicBezTo>
                  <a:cubicBezTo>
                    <a:pt x="16544" y="8975"/>
                    <a:pt x="16671" y="8415"/>
                    <a:pt x="16794" y="7856"/>
                  </a:cubicBezTo>
                  <a:cubicBezTo>
                    <a:pt x="15385" y="7813"/>
                    <a:pt x="13910" y="7534"/>
                    <a:pt x="12596" y="7108"/>
                  </a:cubicBezTo>
                  <a:cubicBezTo>
                    <a:pt x="12277" y="7005"/>
                    <a:pt x="12370" y="6547"/>
                    <a:pt x="12661" y="6547"/>
                  </a:cubicBezTo>
                  <a:cubicBezTo>
                    <a:pt x="12688" y="6547"/>
                    <a:pt x="12716" y="6551"/>
                    <a:pt x="12746" y="6559"/>
                  </a:cubicBezTo>
                  <a:cubicBezTo>
                    <a:pt x="13603" y="6793"/>
                    <a:pt x="14404" y="6904"/>
                    <a:pt x="15213" y="6904"/>
                  </a:cubicBezTo>
                  <a:cubicBezTo>
                    <a:pt x="15810" y="6904"/>
                    <a:pt x="16412" y="6843"/>
                    <a:pt x="17046" y="6727"/>
                  </a:cubicBezTo>
                  <a:cubicBezTo>
                    <a:pt x="17201" y="6022"/>
                    <a:pt x="17357" y="5319"/>
                    <a:pt x="17515" y="4616"/>
                  </a:cubicBezTo>
                  <a:lnTo>
                    <a:pt x="17515" y="4616"/>
                  </a:lnTo>
                  <a:cubicBezTo>
                    <a:pt x="17242" y="4640"/>
                    <a:pt x="16964" y="4651"/>
                    <a:pt x="16684" y="4651"/>
                  </a:cubicBezTo>
                  <a:cubicBezTo>
                    <a:pt x="15654" y="4651"/>
                    <a:pt x="14592" y="4512"/>
                    <a:pt x="13631" y="4421"/>
                  </a:cubicBezTo>
                  <a:cubicBezTo>
                    <a:pt x="12066" y="4273"/>
                    <a:pt x="10498" y="4030"/>
                    <a:pt x="8985" y="3604"/>
                  </a:cubicBezTo>
                  <a:cubicBezTo>
                    <a:pt x="6138" y="2800"/>
                    <a:pt x="3411" y="1568"/>
                    <a:pt x="899" y="1"/>
                  </a:cubicBezTo>
                  <a:close/>
                </a:path>
              </a:pathLst>
            </a:custGeom>
            <a:solidFill>
              <a:srgbClr val="63635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2212;p58">
              <a:extLst>
                <a:ext uri="{FF2B5EF4-FFF2-40B4-BE49-F238E27FC236}">
                  <a16:creationId xmlns:a16="http://schemas.microsoft.com/office/drawing/2014/main" id="{340F731B-D3E3-4767-BD2E-D31E66B5325D}"/>
                </a:ext>
              </a:extLst>
            </p:cNvPr>
            <p:cNvSpPr/>
            <p:nvPr/>
          </p:nvSpPr>
          <p:spPr>
            <a:xfrm>
              <a:off x="5707625" y="605700"/>
              <a:ext cx="215325" cy="171950"/>
            </a:xfrm>
            <a:custGeom>
              <a:avLst/>
              <a:gdLst/>
              <a:ahLst/>
              <a:cxnLst/>
              <a:rect l="l" t="t" r="r" b="b"/>
              <a:pathLst>
                <a:path w="8613" h="6878" extrusionOk="0">
                  <a:moveTo>
                    <a:pt x="4157" y="0"/>
                  </a:moveTo>
                  <a:cubicBezTo>
                    <a:pt x="2779" y="0"/>
                    <a:pt x="1376" y="138"/>
                    <a:pt x="0" y="376"/>
                  </a:cubicBezTo>
                  <a:cubicBezTo>
                    <a:pt x="1573" y="2101"/>
                    <a:pt x="2246" y="4740"/>
                    <a:pt x="1195" y="6878"/>
                  </a:cubicBezTo>
                  <a:cubicBezTo>
                    <a:pt x="1444" y="6835"/>
                    <a:pt x="1696" y="6794"/>
                    <a:pt x="1945" y="6749"/>
                  </a:cubicBezTo>
                  <a:cubicBezTo>
                    <a:pt x="3523" y="6460"/>
                    <a:pt x="5746" y="6361"/>
                    <a:pt x="7103" y="5439"/>
                  </a:cubicBezTo>
                  <a:cubicBezTo>
                    <a:pt x="7955" y="4861"/>
                    <a:pt x="8384" y="3762"/>
                    <a:pt x="8524" y="2781"/>
                  </a:cubicBezTo>
                  <a:cubicBezTo>
                    <a:pt x="8607" y="2208"/>
                    <a:pt x="8612" y="1584"/>
                    <a:pt x="8349" y="1045"/>
                  </a:cubicBezTo>
                  <a:cubicBezTo>
                    <a:pt x="8014" y="360"/>
                    <a:pt x="7535" y="296"/>
                    <a:pt x="6856" y="193"/>
                  </a:cubicBezTo>
                  <a:cubicBezTo>
                    <a:pt x="5977" y="61"/>
                    <a:pt x="5073" y="0"/>
                    <a:pt x="4157"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2213;p58">
              <a:extLst>
                <a:ext uri="{FF2B5EF4-FFF2-40B4-BE49-F238E27FC236}">
                  <a16:creationId xmlns:a16="http://schemas.microsoft.com/office/drawing/2014/main" id="{EE5F4AED-B8C9-4289-B5CA-4D3247815016}"/>
                </a:ext>
              </a:extLst>
            </p:cNvPr>
            <p:cNvSpPr/>
            <p:nvPr/>
          </p:nvSpPr>
          <p:spPr>
            <a:xfrm>
              <a:off x="5521975" y="3376025"/>
              <a:ext cx="364600" cy="875350"/>
            </a:xfrm>
            <a:custGeom>
              <a:avLst/>
              <a:gdLst/>
              <a:ahLst/>
              <a:cxnLst/>
              <a:rect l="l" t="t" r="r" b="b"/>
              <a:pathLst>
                <a:path w="14584" h="35014" extrusionOk="0">
                  <a:moveTo>
                    <a:pt x="8455" y="0"/>
                  </a:moveTo>
                  <a:cubicBezTo>
                    <a:pt x="7110" y="5676"/>
                    <a:pt x="5639" y="11321"/>
                    <a:pt x="4254" y="16986"/>
                  </a:cubicBezTo>
                  <a:cubicBezTo>
                    <a:pt x="2863" y="22668"/>
                    <a:pt x="1952" y="28538"/>
                    <a:pt x="303" y="34149"/>
                  </a:cubicBezTo>
                  <a:cubicBezTo>
                    <a:pt x="247" y="34339"/>
                    <a:pt x="132" y="34450"/>
                    <a:pt x="0" y="34500"/>
                  </a:cubicBezTo>
                  <a:cubicBezTo>
                    <a:pt x="1139" y="34775"/>
                    <a:pt x="2327" y="35013"/>
                    <a:pt x="3489" y="35013"/>
                  </a:cubicBezTo>
                  <a:cubicBezTo>
                    <a:pt x="3551" y="35013"/>
                    <a:pt x="3613" y="35013"/>
                    <a:pt x="3675" y="35011"/>
                  </a:cubicBezTo>
                  <a:cubicBezTo>
                    <a:pt x="5403" y="34977"/>
                    <a:pt x="6443" y="34050"/>
                    <a:pt x="7067" y="32507"/>
                  </a:cubicBezTo>
                  <a:cubicBezTo>
                    <a:pt x="8100" y="29949"/>
                    <a:pt x="8711" y="27125"/>
                    <a:pt x="9373" y="24451"/>
                  </a:cubicBezTo>
                  <a:cubicBezTo>
                    <a:pt x="10734" y="18953"/>
                    <a:pt x="11865" y="13399"/>
                    <a:pt x="12992" y="7847"/>
                  </a:cubicBezTo>
                  <a:cubicBezTo>
                    <a:pt x="13506" y="5335"/>
                    <a:pt x="14037" y="2826"/>
                    <a:pt x="14584" y="322"/>
                  </a:cubicBezTo>
                  <a:lnTo>
                    <a:pt x="14584" y="322"/>
                  </a:lnTo>
                  <a:cubicBezTo>
                    <a:pt x="13909" y="438"/>
                    <a:pt x="13212" y="491"/>
                    <a:pt x="12507" y="491"/>
                  </a:cubicBezTo>
                  <a:cubicBezTo>
                    <a:pt x="11164" y="491"/>
                    <a:pt x="9787" y="301"/>
                    <a:pt x="8455"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2214;p58">
              <a:extLst>
                <a:ext uri="{FF2B5EF4-FFF2-40B4-BE49-F238E27FC236}">
                  <a16:creationId xmlns:a16="http://schemas.microsoft.com/office/drawing/2014/main" id="{B3CE8CE3-9F00-4578-A2CA-DE9AAE2B9E14}"/>
                </a:ext>
              </a:extLst>
            </p:cNvPr>
            <p:cNvSpPr/>
            <p:nvPr/>
          </p:nvSpPr>
          <p:spPr>
            <a:xfrm>
              <a:off x="5506000" y="619175"/>
              <a:ext cx="239275" cy="173650"/>
            </a:xfrm>
            <a:custGeom>
              <a:avLst/>
              <a:gdLst/>
              <a:ahLst/>
              <a:cxnLst/>
              <a:rect l="l" t="t" r="r" b="b"/>
              <a:pathLst>
                <a:path w="9571" h="6946" extrusionOk="0">
                  <a:moveTo>
                    <a:pt x="7189" y="1"/>
                  </a:moveTo>
                  <a:cubicBezTo>
                    <a:pt x="6029" y="238"/>
                    <a:pt x="4882" y="543"/>
                    <a:pt x="3758" y="912"/>
                  </a:cubicBezTo>
                  <a:cubicBezTo>
                    <a:pt x="2174" y="1429"/>
                    <a:pt x="1" y="2122"/>
                    <a:pt x="95" y="4182"/>
                  </a:cubicBezTo>
                  <a:cubicBezTo>
                    <a:pt x="168" y="5794"/>
                    <a:pt x="1591" y="6684"/>
                    <a:pt x="3053" y="6904"/>
                  </a:cubicBezTo>
                  <a:cubicBezTo>
                    <a:pt x="3254" y="6934"/>
                    <a:pt x="3450" y="6946"/>
                    <a:pt x="3642" y="6946"/>
                  </a:cubicBezTo>
                  <a:cubicBezTo>
                    <a:pt x="3930" y="6946"/>
                    <a:pt x="4212" y="6919"/>
                    <a:pt x="4496" y="6887"/>
                  </a:cubicBezTo>
                  <a:cubicBezTo>
                    <a:pt x="4765" y="6857"/>
                    <a:pt x="5032" y="6824"/>
                    <a:pt x="5311" y="6799"/>
                  </a:cubicBezTo>
                  <a:cubicBezTo>
                    <a:pt x="5770" y="6761"/>
                    <a:pt x="8477" y="6842"/>
                    <a:pt x="8654" y="6443"/>
                  </a:cubicBezTo>
                  <a:cubicBezTo>
                    <a:pt x="9570" y="4370"/>
                    <a:pt x="8748" y="1686"/>
                    <a:pt x="7264" y="113"/>
                  </a:cubicBezTo>
                  <a:cubicBezTo>
                    <a:pt x="7232" y="80"/>
                    <a:pt x="7205" y="43"/>
                    <a:pt x="7189"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2215;p58">
              <a:extLst>
                <a:ext uri="{FF2B5EF4-FFF2-40B4-BE49-F238E27FC236}">
                  <a16:creationId xmlns:a16="http://schemas.microsoft.com/office/drawing/2014/main" id="{6E22E161-A5F3-4940-B663-4C115F7C82FF}"/>
                </a:ext>
              </a:extLst>
            </p:cNvPr>
            <p:cNvSpPr/>
            <p:nvPr/>
          </p:nvSpPr>
          <p:spPr>
            <a:xfrm>
              <a:off x="5446225" y="3349375"/>
              <a:ext cx="271450" cy="885600"/>
            </a:xfrm>
            <a:custGeom>
              <a:avLst/>
              <a:gdLst/>
              <a:ahLst/>
              <a:cxnLst/>
              <a:rect l="l" t="t" r="r" b="b"/>
              <a:pathLst>
                <a:path w="10858" h="35424" extrusionOk="0">
                  <a:moveTo>
                    <a:pt x="7938" y="0"/>
                  </a:moveTo>
                  <a:cubicBezTo>
                    <a:pt x="6756" y="5813"/>
                    <a:pt x="5261" y="11542"/>
                    <a:pt x="4061" y="17353"/>
                  </a:cubicBezTo>
                  <a:cubicBezTo>
                    <a:pt x="2858" y="23176"/>
                    <a:pt x="1605" y="29029"/>
                    <a:pt x="1" y="34757"/>
                  </a:cubicBezTo>
                  <a:cubicBezTo>
                    <a:pt x="793" y="35004"/>
                    <a:pt x="1584" y="35209"/>
                    <a:pt x="2331" y="35397"/>
                  </a:cubicBezTo>
                  <a:cubicBezTo>
                    <a:pt x="2369" y="35405"/>
                    <a:pt x="2406" y="35415"/>
                    <a:pt x="2447" y="35423"/>
                  </a:cubicBezTo>
                  <a:cubicBezTo>
                    <a:pt x="2328" y="35306"/>
                    <a:pt x="2262" y="35134"/>
                    <a:pt x="2294" y="34928"/>
                  </a:cubicBezTo>
                  <a:cubicBezTo>
                    <a:pt x="3180" y="29163"/>
                    <a:pt x="4967" y="23455"/>
                    <a:pt x="6360" y="17797"/>
                  </a:cubicBezTo>
                  <a:cubicBezTo>
                    <a:pt x="7753" y="12143"/>
                    <a:pt x="9186" y="6496"/>
                    <a:pt x="10858" y="916"/>
                  </a:cubicBezTo>
                  <a:cubicBezTo>
                    <a:pt x="9965" y="691"/>
                    <a:pt x="9097" y="424"/>
                    <a:pt x="8280" y="132"/>
                  </a:cubicBezTo>
                  <a:cubicBezTo>
                    <a:pt x="8166" y="91"/>
                    <a:pt x="8052" y="43"/>
                    <a:pt x="793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2216;p58">
              <a:extLst>
                <a:ext uri="{FF2B5EF4-FFF2-40B4-BE49-F238E27FC236}">
                  <a16:creationId xmlns:a16="http://schemas.microsoft.com/office/drawing/2014/main" id="{E443D239-670F-44E7-A097-5B88BDE7F6BB}"/>
                </a:ext>
              </a:extLst>
            </p:cNvPr>
            <p:cNvSpPr/>
            <p:nvPr/>
          </p:nvSpPr>
          <p:spPr>
            <a:xfrm>
              <a:off x="5190050" y="4424075"/>
              <a:ext cx="482675" cy="128600"/>
            </a:xfrm>
            <a:custGeom>
              <a:avLst/>
              <a:gdLst/>
              <a:ahLst/>
              <a:cxnLst/>
              <a:rect l="l" t="t" r="r" b="b"/>
              <a:pathLst>
                <a:path w="19307" h="5144" extrusionOk="0">
                  <a:moveTo>
                    <a:pt x="1602" y="0"/>
                  </a:moveTo>
                  <a:cubicBezTo>
                    <a:pt x="1492" y="0"/>
                    <a:pt x="1391" y="33"/>
                    <a:pt x="1305" y="113"/>
                  </a:cubicBezTo>
                  <a:cubicBezTo>
                    <a:pt x="1" y="1318"/>
                    <a:pt x="5613" y="3309"/>
                    <a:pt x="6175" y="3510"/>
                  </a:cubicBezTo>
                  <a:cubicBezTo>
                    <a:pt x="8613" y="4387"/>
                    <a:pt x="11504" y="5143"/>
                    <a:pt x="14269" y="5143"/>
                  </a:cubicBezTo>
                  <a:cubicBezTo>
                    <a:pt x="15435" y="5143"/>
                    <a:pt x="16579" y="5009"/>
                    <a:pt x="17657" y="4691"/>
                  </a:cubicBezTo>
                  <a:cubicBezTo>
                    <a:pt x="17978" y="4595"/>
                    <a:pt x="18980" y="4354"/>
                    <a:pt x="19098" y="3933"/>
                  </a:cubicBezTo>
                  <a:cubicBezTo>
                    <a:pt x="19307" y="3185"/>
                    <a:pt x="18150" y="3009"/>
                    <a:pt x="17730" y="2910"/>
                  </a:cubicBezTo>
                  <a:cubicBezTo>
                    <a:pt x="16764" y="2682"/>
                    <a:pt x="15761" y="2596"/>
                    <a:pt x="14768" y="2487"/>
                  </a:cubicBezTo>
                  <a:cubicBezTo>
                    <a:pt x="14716" y="2487"/>
                    <a:pt x="14663" y="2487"/>
                    <a:pt x="14611" y="2487"/>
                  </a:cubicBezTo>
                  <a:cubicBezTo>
                    <a:pt x="11840" y="2487"/>
                    <a:pt x="9211" y="2019"/>
                    <a:pt x="6517" y="1662"/>
                  </a:cubicBezTo>
                  <a:cubicBezTo>
                    <a:pt x="5345" y="1503"/>
                    <a:pt x="4145" y="1072"/>
                    <a:pt x="3030" y="686"/>
                  </a:cubicBezTo>
                  <a:cubicBezTo>
                    <a:pt x="2675" y="563"/>
                    <a:pt x="2059" y="0"/>
                    <a:pt x="1602"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2217;p58">
              <a:extLst>
                <a:ext uri="{FF2B5EF4-FFF2-40B4-BE49-F238E27FC236}">
                  <a16:creationId xmlns:a16="http://schemas.microsoft.com/office/drawing/2014/main" id="{EC5DDDFA-2E31-4F27-935F-009C617A8DE7}"/>
                </a:ext>
              </a:extLst>
            </p:cNvPr>
            <p:cNvSpPr/>
            <p:nvPr/>
          </p:nvSpPr>
          <p:spPr>
            <a:xfrm>
              <a:off x="5269575" y="3247575"/>
              <a:ext cx="358625" cy="962150"/>
            </a:xfrm>
            <a:custGeom>
              <a:avLst/>
              <a:gdLst/>
              <a:ahLst/>
              <a:cxnLst/>
              <a:rect l="l" t="t" r="r" b="b"/>
              <a:pathLst>
                <a:path w="14345" h="38486" extrusionOk="0">
                  <a:moveTo>
                    <a:pt x="8124" y="6427"/>
                  </a:moveTo>
                  <a:cubicBezTo>
                    <a:pt x="8151" y="6427"/>
                    <a:pt x="8179" y="6430"/>
                    <a:pt x="8208" y="6437"/>
                  </a:cubicBezTo>
                  <a:cubicBezTo>
                    <a:pt x="8563" y="6519"/>
                    <a:pt x="8902" y="6659"/>
                    <a:pt x="9212" y="6850"/>
                  </a:cubicBezTo>
                  <a:cubicBezTo>
                    <a:pt x="9579" y="7077"/>
                    <a:pt x="9338" y="7538"/>
                    <a:pt x="9014" y="7538"/>
                  </a:cubicBezTo>
                  <a:cubicBezTo>
                    <a:pt x="8932" y="7538"/>
                    <a:pt x="8844" y="7508"/>
                    <a:pt x="8760" y="7437"/>
                  </a:cubicBezTo>
                  <a:cubicBezTo>
                    <a:pt x="8546" y="7254"/>
                    <a:pt x="8307" y="7132"/>
                    <a:pt x="8039" y="7048"/>
                  </a:cubicBezTo>
                  <a:cubicBezTo>
                    <a:pt x="7677" y="6936"/>
                    <a:pt x="7788" y="6427"/>
                    <a:pt x="8124" y="6427"/>
                  </a:cubicBezTo>
                  <a:close/>
                  <a:moveTo>
                    <a:pt x="7948" y="8160"/>
                  </a:moveTo>
                  <a:cubicBezTo>
                    <a:pt x="8006" y="8160"/>
                    <a:pt x="8065" y="8178"/>
                    <a:pt x="8122" y="8218"/>
                  </a:cubicBezTo>
                  <a:cubicBezTo>
                    <a:pt x="8333" y="8368"/>
                    <a:pt x="8500" y="8385"/>
                    <a:pt x="8749" y="8385"/>
                  </a:cubicBezTo>
                  <a:cubicBezTo>
                    <a:pt x="8968" y="8388"/>
                    <a:pt x="9153" y="8569"/>
                    <a:pt x="9153" y="8789"/>
                  </a:cubicBezTo>
                  <a:cubicBezTo>
                    <a:pt x="9153" y="9020"/>
                    <a:pt x="8968" y="9180"/>
                    <a:pt x="8749" y="9197"/>
                  </a:cubicBezTo>
                  <a:cubicBezTo>
                    <a:pt x="8727" y="9199"/>
                    <a:pt x="8704" y="9199"/>
                    <a:pt x="8682" y="9199"/>
                  </a:cubicBezTo>
                  <a:cubicBezTo>
                    <a:pt x="8322" y="9199"/>
                    <a:pt x="7954" y="9008"/>
                    <a:pt x="7694" y="8776"/>
                  </a:cubicBezTo>
                  <a:cubicBezTo>
                    <a:pt x="7446" y="8555"/>
                    <a:pt x="7676" y="8160"/>
                    <a:pt x="7948" y="8160"/>
                  </a:cubicBezTo>
                  <a:close/>
                  <a:moveTo>
                    <a:pt x="7650" y="10099"/>
                  </a:moveTo>
                  <a:cubicBezTo>
                    <a:pt x="8015" y="10099"/>
                    <a:pt x="8375" y="10371"/>
                    <a:pt x="8462" y="10728"/>
                  </a:cubicBezTo>
                  <a:cubicBezTo>
                    <a:pt x="8521" y="10978"/>
                    <a:pt x="8363" y="11225"/>
                    <a:pt x="8108" y="11258"/>
                  </a:cubicBezTo>
                  <a:cubicBezTo>
                    <a:pt x="8088" y="11261"/>
                    <a:pt x="8068" y="11262"/>
                    <a:pt x="8048" y="11262"/>
                  </a:cubicBezTo>
                  <a:cubicBezTo>
                    <a:pt x="7828" y="11262"/>
                    <a:pt x="7671" y="11099"/>
                    <a:pt x="7638" y="10887"/>
                  </a:cubicBezTo>
                  <a:lnTo>
                    <a:pt x="7635" y="10884"/>
                  </a:lnTo>
                  <a:cubicBezTo>
                    <a:pt x="7635" y="10882"/>
                    <a:pt x="7632" y="10882"/>
                    <a:pt x="7632" y="10879"/>
                  </a:cubicBezTo>
                  <a:lnTo>
                    <a:pt x="7629" y="10877"/>
                  </a:lnTo>
                  <a:lnTo>
                    <a:pt x="7626" y="10877"/>
                  </a:lnTo>
                  <a:cubicBezTo>
                    <a:pt x="7623" y="10877"/>
                    <a:pt x="7623" y="10877"/>
                    <a:pt x="7623" y="10874"/>
                  </a:cubicBezTo>
                  <a:lnTo>
                    <a:pt x="7618" y="10874"/>
                  </a:lnTo>
                  <a:cubicBezTo>
                    <a:pt x="7614" y="10874"/>
                    <a:pt x="7610" y="10874"/>
                    <a:pt x="7608" y="10877"/>
                  </a:cubicBezTo>
                  <a:cubicBezTo>
                    <a:pt x="7576" y="10885"/>
                    <a:pt x="7544" y="10889"/>
                    <a:pt x="7512" y="10889"/>
                  </a:cubicBezTo>
                  <a:cubicBezTo>
                    <a:pt x="7345" y="10889"/>
                    <a:pt x="7186" y="10777"/>
                    <a:pt x="7141" y="10611"/>
                  </a:cubicBezTo>
                  <a:cubicBezTo>
                    <a:pt x="7083" y="10400"/>
                    <a:pt x="7214" y="10215"/>
                    <a:pt x="7407" y="10142"/>
                  </a:cubicBezTo>
                  <a:cubicBezTo>
                    <a:pt x="7486" y="10112"/>
                    <a:pt x="7568" y="10099"/>
                    <a:pt x="7650" y="10099"/>
                  </a:cubicBezTo>
                  <a:close/>
                  <a:moveTo>
                    <a:pt x="7065" y="11809"/>
                  </a:moveTo>
                  <a:cubicBezTo>
                    <a:pt x="7108" y="11809"/>
                    <a:pt x="7152" y="11823"/>
                    <a:pt x="7195" y="11854"/>
                  </a:cubicBezTo>
                  <a:cubicBezTo>
                    <a:pt x="7351" y="11963"/>
                    <a:pt x="7503" y="12075"/>
                    <a:pt x="7656" y="12186"/>
                  </a:cubicBezTo>
                  <a:cubicBezTo>
                    <a:pt x="7801" y="12290"/>
                    <a:pt x="7854" y="12470"/>
                    <a:pt x="7739" y="12620"/>
                  </a:cubicBezTo>
                  <a:cubicBezTo>
                    <a:pt x="7681" y="12697"/>
                    <a:pt x="7597" y="12733"/>
                    <a:pt x="7513" y="12733"/>
                  </a:cubicBezTo>
                  <a:cubicBezTo>
                    <a:pt x="7438" y="12733"/>
                    <a:pt x="7361" y="12704"/>
                    <a:pt x="7300" y="12649"/>
                  </a:cubicBezTo>
                  <a:lnTo>
                    <a:pt x="6877" y="12266"/>
                  </a:lnTo>
                  <a:cubicBezTo>
                    <a:pt x="6695" y="12103"/>
                    <a:pt x="6865" y="11809"/>
                    <a:pt x="7065" y="11809"/>
                  </a:cubicBezTo>
                  <a:close/>
                  <a:moveTo>
                    <a:pt x="8384" y="0"/>
                  </a:moveTo>
                  <a:cubicBezTo>
                    <a:pt x="7565" y="3943"/>
                    <a:pt x="6656" y="7869"/>
                    <a:pt x="5606" y="11763"/>
                  </a:cubicBezTo>
                  <a:cubicBezTo>
                    <a:pt x="4074" y="17436"/>
                    <a:pt x="2644" y="23107"/>
                    <a:pt x="1427" y="28858"/>
                  </a:cubicBezTo>
                  <a:cubicBezTo>
                    <a:pt x="894" y="31379"/>
                    <a:pt x="1" y="34478"/>
                    <a:pt x="2250" y="36426"/>
                  </a:cubicBezTo>
                  <a:cubicBezTo>
                    <a:pt x="3300" y="37333"/>
                    <a:pt x="4639" y="37982"/>
                    <a:pt x="6032" y="38485"/>
                  </a:cubicBezTo>
                  <a:cubicBezTo>
                    <a:pt x="7318" y="32695"/>
                    <a:pt x="8877" y="26953"/>
                    <a:pt x="10381" y="21219"/>
                  </a:cubicBezTo>
                  <a:cubicBezTo>
                    <a:pt x="11888" y="15462"/>
                    <a:pt x="13000" y="9614"/>
                    <a:pt x="14344" y="3818"/>
                  </a:cubicBezTo>
                  <a:cubicBezTo>
                    <a:pt x="12150" y="2903"/>
                    <a:pt x="10133" y="1611"/>
                    <a:pt x="838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2218;p58">
              <a:extLst>
                <a:ext uri="{FF2B5EF4-FFF2-40B4-BE49-F238E27FC236}">
                  <a16:creationId xmlns:a16="http://schemas.microsoft.com/office/drawing/2014/main" id="{FAA521E8-D87E-42A4-9438-3D62E6C0657A}"/>
                </a:ext>
              </a:extLst>
            </p:cNvPr>
            <p:cNvSpPr/>
            <p:nvPr/>
          </p:nvSpPr>
          <p:spPr>
            <a:xfrm>
              <a:off x="5358825" y="1978575"/>
              <a:ext cx="242475" cy="206825"/>
            </a:xfrm>
            <a:custGeom>
              <a:avLst/>
              <a:gdLst/>
              <a:ahLst/>
              <a:cxnLst/>
              <a:rect l="l" t="t" r="r" b="b"/>
              <a:pathLst>
                <a:path w="9699" h="8273" extrusionOk="0">
                  <a:moveTo>
                    <a:pt x="6224" y="1"/>
                  </a:moveTo>
                  <a:cubicBezTo>
                    <a:pt x="5748" y="1"/>
                    <a:pt x="5262" y="88"/>
                    <a:pt x="4804" y="242"/>
                  </a:cubicBezTo>
                  <a:cubicBezTo>
                    <a:pt x="4322" y="406"/>
                    <a:pt x="3923" y="652"/>
                    <a:pt x="3526" y="914"/>
                  </a:cubicBezTo>
                  <a:cubicBezTo>
                    <a:pt x="3301" y="1061"/>
                    <a:pt x="3079" y="1218"/>
                    <a:pt x="2840" y="1365"/>
                  </a:cubicBezTo>
                  <a:cubicBezTo>
                    <a:pt x="2452" y="1608"/>
                    <a:pt x="1" y="2768"/>
                    <a:pt x="24" y="3205"/>
                  </a:cubicBezTo>
                  <a:cubicBezTo>
                    <a:pt x="153" y="5468"/>
                    <a:pt x="2109" y="7480"/>
                    <a:pt x="4147" y="8206"/>
                  </a:cubicBezTo>
                  <a:cubicBezTo>
                    <a:pt x="4190" y="8221"/>
                    <a:pt x="4229" y="8243"/>
                    <a:pt x="4266" y="8272"/>
                  </a:cubicBezTo>
                  <a:cubicBezTo>
                    <a:pt x="5188" y="7532"/>
                    <a:pt x="6069" y="6738"/>
                    <a:pt x="6904" y="5899"/>
                  </a:cubicBezTo>
                  <a:cubicBezTo>
                    <a:pt x="8077" y="4717"/>
                    <a:pt x="9698" y="3110"/>
                    <a:pt x="8675" y="1318"/>
                  </a:cubicBezTo>
                  <a:cubicBezTo>
                    <a:pt x="8137" y="374"/>
                    <a:pt x="7204" y="1"/>
                    <a:pt x="6224"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2219;p58">
              <a:extLst>
                <a:ext uri="{FF2B5EF4-FFF2-40B4-BE49-F238E27FC236}">
                  <a16:creationId xmlns:a16="http://schemas.microsoft.com/office/drawing/2014/main" id="{E9BB5F2F-9633-4E85-93FC-5C054B270F62}"/>
                </a:ext>
              </a:extLst>
            </p:cNvPr>
            <p:cNvSpPr/>
            <p:nvPr/>
          </p:nvSpPr>
          <p:spPr>
            <a:xfrm>
              <a:off x="5357950" y="1026350"/>
              <a:ext cx="223850" cy="224025"/>
            </a:xfrm>
            <a:custGeom>
              <a:avLst/>
              <a:gdLst/>
              <a:ahLst/>
              <a:cxnLst/>
              <a:rect l="l" t="t" r="r" b="b"/>
              <a:pathLst>
                <a:path w="8954" h="8961" extrusionOk="0">
                  <a:moveTo>
                    <a:pt x="5187" y="1"/>
                  </a:moveTo>
                  <a:cubicBezTo>
                    <a:pt x="4397" y="2197"/>
                    <a:pt x="2380" y="4027"/>
                    <a:pt x="1" y="4099"/>
                  </a:cubicBezTo>
                  <a:cubicBezTo>
                    <a:pt x="154" y="4299"/>
                    <a:pt x="307" y="4502"/>
                    <a:pt x="465" y="4702"/>
                  </a:cubicBezTo>
                  <a:cubicBezTo>
                    <a:pt x="1459" y="5959"/>
                    <a:pt x="2589" y="7879"/>
                    <a:pt x="4039" y="8647"/>
                  </a:cubicBezTo>
                  <a:cubicBezTo>
                    <a:pt x="4459" y="8870"/>
                    <a:pt x="4935" y="8961"/>
                    <a:pt x="5418" y="8961"/>
                  </a:cubicBezTo>
                  <a:cubicBezTo>
                    <a:pt x="5980" y="8961"/>
                    <a:pt x="6550" y="8838"/>
                    <a:pt x="7051" y="8658"/>
                  </a:cubicBezTo>
                  <a:cubicBezTo>
                    <a:pt x="7595" y="8460"/>
                    <a:pt x="8150" y="8173"/>
                    <a:pt x="8503" y="7691"/>
                  </a:cubicBezTo>
                  <a:cubicBezTo>
                    <a:pt x="8954" y="7072"/>
                    <a:pt x="8784" y="6620"/>
                    <a:pt x="8554" y="5968"/>
                  </a:cubicBezTo>
                  <a:cubicBezTo>
                    <a:pt x="7820" y="3871"/>
                    <a:pt x="6607" y="1838"/>
                    <a:pt x="5187"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2220;p58">
              <a:extLst>
                <a:ext uri="{FF2B5EF4-FFF2-40B4-BE49-F238E27FC236}">
                  <a16:creationId xmlns:a16="http://schemas.microsoft.com/office/drawing/2014/main" id="{15A95474-70C9-4C44-8819-DB758C4AEF86}"/>
                </a:ext>
              </a:extLst>
            </p:cNvPr>
            <p:cNvSpPr/>
            <p:nvPr/>
          </p:nvSpPr>
          <p:spPr>
            <a:xfrm>
              <a:off x="5287225" y="1483650"/>
              <a:ext cx="260550" cy="165475"/>
            </a:xfrm>
            <a:custGeom>
              <a:avLst/>
              <a:gdLst/>
              <a:ahLst/>
              <a:cxnLst/>
              <a:rect l="l" t="t" r="r" b="b"/>
              <a:pathLst>
                <a:path w="10422" h="6619" extrusionOk="0">
                  <a:moveTo>
                    <a:pt x="5375" y="1"/>
                  </a:moveTo>
                  <a:cubicBezTo>
                    <a:pt x="3262" y="1"/>
                    <a:pt x="1150" y="738"/>
                    <a:pt x="1" y="2351"/>
                  </a:cubicBezTo>
                  <a:cubicBezTo>
                    <a:pt x="1717" y="3009"/>
                    <a:pt x="3413" y="3704"/>
                    <a:pt x="5105" y="4416"/>
                  </a:cubicBezTo>
                  <a:cubicBezTo>
                    <a:pt x="6770" y="5118"/>
                    <a:pt x="8581" y="5721"/>
                    <a:pt x="10157" y="6619"/>
                  </a:cubicBezTo>
                  <a:cubicBezTo>
                    <a:pt x="10421" y="5351"/>
                    <a:pt x="10271" y="3942"/>
                    <a:pt x="9680" y="2653"/>
                  </a:cubicBezTo>
                  <a:cubicBezTo>
                    <a:pt x="9007" y="1188"/>
                    <a:pt x="7751" y="365"/>
                    <a:pt x="6321" y="50"/>
                  </a:cubicBezTo>
                  <a:cubicBezTo>
                    <a:pt x="6007" y="17"/>
                    <a:pt x="5691" y="1"/>
                    <a:pt x="5375"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2221;p58">
              <a:extLst>
                <a:ext uri="{FF2B5EF4-FFF2-40B4-BE49-F238E27FC236}">
                  <a16:creationId xmlns:a16="http://schemas.microsoft.com/office/drawing/2014/main" id="{F6C966F4-CFD9-489F-BBC9-E2255B723528}"/>
                </a:ext>
              </a:extLst>
            </p:cNvPr>
            <p:cNvSpPr/>
            <p:nvPr/>
          </p:nvSpPr>
          <p:spPr>
            <a:xfrm>
              <a:off x="5269575" y="1552200"/>
              <a:ext cx="267625" cy="138175"/>
            </a:xfrm>
            <a:custGeom>
              <a:avLst/>
              <a:gdLst/>
              <a:ahLst/>
              <a:cxnLst/>
              <a:rect l="l" t="t" r="r" b="b"/>
              <a:pathLst>
                <a:path w="10705" h="5527" extrusionOk="0">
                  <a:moveTo>
                    <a:pt x="461" y="0"/>
                  </a:moveTo>
                  <a:cubicBezTo>
                    <a:pt x="259" y="358"/>
                    <a:pt x="104" y="743"/>
                    <a:pt x="1" y="1142"/>
                  </a:cubicBezTo>
                  <a:cubicBezTo>
                    <a:pt x="1640" y="1900"/>
                    <a:pt x="3292" y="2636"/>
                    <a:pt x="4956" y="3349"/>
                  </a:cubicBezTo>
                  <a:cubicBezTo>
                    <a:pt x="6689" y="4090"/>
                    <a:pt x="8532" y="4687"/>
                    <a:pt x="10219" y="5526"/>
                  </a:cubicBezTo>
                  <a:cubicBezTo>
                    <a:pt x="10422" y="5191"/>
                    <a:pt x="10585" y="4834"/>
                    <a:pt x="10705" y="4463"/>
                  </a:cubicBezTo>
                  <a:cubicBezTo>
                    <a:pt x="9025" y="3905"/>
                    <a:pt x="7423" y="3022"/>
                    <a:pt x="5802" y="2314"/>
                  </a:cubicBezTo>
                  <a:cubicBezTo>
                    <a:pt x="4023" y="1538"/>
                    <a:pt x="2239" y="777"/>
                    <a:pt x="461"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2222;p58">
              <a:extLst>
                <a:ext uri="{FF2B5EF4-FFF2-40B4-BE49-F238E27FC236}">
                  <a16:creationId xmlns:a16="http://schemas.microsoft.com/office/drawing/2014/main" id="{987649E2-910B-4F9E-AA8A-CB2AD8A0EF68}"/>
                </a:ext>
              </a:extLst>
            </p:cNvPr>
            <p:cNvSpPr/>
            <p:nvPr/>
          </p:nvSpPr>
          <p:spPr>
            <a:xfrm>
              <a:off x="5414350" y="4257800"/>
              <a:ext cx="82800" cy="195725"/>
            </a:xfrm>
            <a:custGeom>
              <a:avLst/>
              <a:gdLst/>
              <a:ahLst/>
              <a:cxnLst/>
              <a:rect l="l" t="t" r="r" b="b"/>
              <a:pathLst>
                <a:path w="3312" h="7829" extrusionOk="0">
                  <a:moveTo>
                    <a:pt x="1305" y="1"/>
                  </a:moveTo>
                  <a:cubicBezTo>
                    <a:pt x="987" y="2534"/>
                    <a:pt x="705" y="5205"/>
                    <a:pt x="0" y="7672"/>
                  </a:cubicBezTo>
                  <a:cubicBezTo>
                    <a:pt x="129" y="7702"/>
                    <a:pt x="258" y="7732"/>
                    <a:pt x="386" y="7758"/>
                  </a:cubicBezTo>
                  <a:cubicBezTo>
                    <a:pt x="690" y="7783"/>
                    <a:pt x="989" y="7803"/>
                    <a:pt x="1289" y="7828"/>
                  </a:cubicBezTo>
                  <a:cubicBezTo>
                    <a:pt x="1827" y="5342"/>
                    <a:pt x="2626" y="2894"/>
                    <a:pt x="3311" y="443"/>
                  </a:cubicBezTo>
                  <a:cubicBezTo>
                    <a:pt x="3124" y="405"/>
                    <a:pt x="2939" y="364"/>
                    <a:pt x="2760" y="327"/>
                  </a:cubicBezTo>
                  <a:cubicBezTo>
                    <a:pt x="2288" y="228"/>
                    <a:pt x="1801" y="118"/>
                    <a:pt x="1305"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2223;p58">
              <a:extLst>
                <a:ext uri="{FF2B5EF4-FFF2-40B4-BE49-F238E27FC236}">
                  <a16:creationId xmlns:a16="http://schemas.microsoft.com/office/drawing/2014/main" id="{943652EE-B9D9-41A8-B359-306316C092DB}"/>
                </a:ext>
              </a:extLst>
            </p:cNvPr>
            <p:cNvSpPr/>
            <p:nvPr/>
          </p:nvSpPr>
          <p:spPr>
            <a:xfrm>
              <a:off x="5263575" y="1595650"/>
              <a:ext cx="251050" cy="153175"/>
            </a:xfrm>
            <a:custGeom>
              <a:avLst/>
              <a:gdLst/>
              <a:ahLst/>
              <a:cxnLst/>
              <a:rect l="l" t="t" r="r" b="b"/>
              <a:pathLst>
                <a:path w="10042" h="6127" extrusionOk="0">
                  <a:moveTo>
                    <a:pt x="122" y="0"/>
                  </a:moveTo>
                  <a:cubicBezTo>
                    <a:pt x="95" y="197"/>
                    <a:pt x="76" y="396"/>
                    <a:pt x="69" y="595"/>
                  </a:cubicBezTo>
                  <a:cubicBezTo>
                    <a:pt x="1" y="2470"/>
                    <a:pt x="759" y="4329"/>
                    <a:pt x="2464" y="5242"/>
                  </a:cubicBezTo>
                  <a:cubicBezTo>
                    <a:pt x="3522" y="5811"/>
                    <a:pt x="4768" y="6126"/>
                    <a:pt x="5990" y="6126"/>
                  </a:cubicBezTo>
                  <a:cubicBezTo>
                    <a:pt x="6323" y="6126"/>
                    <a:pt x="6655" y="6103"/>
                    <a:pt x="6980" y="6054"/>
                  </a:cubicBezTo>
                  <a:cubicBezTo>
                    <a:pt x="8309" y="5856"/>
                    <a:pt x="9332" y="5237"/>
                    <a:pt x="10042" y="4380"/>
                  </a:cubicBezTo>
                  <a:cubicBezTo>
                    <a:pt x="6637" y="3360"/>
                    <a:pt x="3301" y="1594"/>
                    <a:pt x="122"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2224;p58">
              <a:extLst>
                <a:ext uri="{FF2B5EF4-FFF2-40B4-BE49-F238E27FC236}">
                  <a16:creationId xmlns:a16="http://schemas.microsoft.com/office/drawing/2014/main" id="{3B637D56-C9C7-4ECC-AF57-0C3808001E72}"/>
                </a:ext>
              </a:extLst>
            </p:cNvPr>
            <p:cNvSpPr/>
            <p:nvPr/>
          </p:nvSpPr>
          <p:spPr>
            <a:xfrm>
              <a:off x="5260500" y="892650"/>
              <a:ext cx="213225" cy="224075"/>
            </a:xfrm>
            <a:custGeom>
              <a:avLst/>
              <a:gdLst/>
              <a:ahLst/>
              <a:cxnLst/>
              <a:rect l="l" t="t" r="r" b="b"/>
              <a:pathLst>
                <a:path w="8529" h="8963" extrusionOk="0">
                  <a:moveTo>
                    <a:pt x="2704" y="0"/>
                  </a:moveTo>
                  <a:cubicBezTo>
                    <a:pt x="2316" y="0"/>
                    <a:pt x="1916" y="102"/>
                    <a:pt x="1509" y="342"/>
                  </a:cubicBezTo>
                  <a:cubicBezTo>
                    <a:pt x="121" y="1159"/>
                    <a:pt x="0" y="2832"/>
                    <a:pt x="491" y="4225"/>
                  </a:cubicBezTo>
                  <a:cubicBezTo>
                    <a:pt x="659" y="4709"/>
                    <a:pt x="911" y="5102"/>
                    <a:pt x="1182" y="5496"/>
                  </a:cubicBezTo>
                  <a:cubicBezTo>
                    <a:pt x="1332" y="5719"/>
                    <a:pt x="1489" y="5937"/>
                    <a:pt x="1643" y="6177"/>
                  </a:cubicBezTo>
                  <a:cubicBezTo>
                    <a:pt x="1888" y="6556"/>
                    <a:pt x="3071" y="8962"/>
                    <a:pt x="3512" y="8962"/>
                  </a:cubicBezTo>
                  <a:cubicBezTo>
                    <a:pt x="3515" y="8962"/>
                    <a:pt x="3518" y="8962"/>
                    <a:pt x="3521" y="8962"/>
                  </a:cubicBezTo>
                  <a:cubicBezTo>
                    <a:pt x="5784" y="8802"/>
                    <a:pt x="7766" y="6816"/>
                    <a:pt x="8463" y="4767"/>
                  </a:cubicBezTo>
                  <a:cubicBezTo>
                    <a:pt x="8478" y="4724"/>
                    <a:pt x="8500" y="4684"/>
                    <a:pt x="8528" y="4649"/>
                  </a:cubicBezTo>
                  <a:cubicBezTo>
                    <a:pt x="7774" y="3735"/>
                    <a:pt x="6969" y="2865"/>
                    <a:pt x="6116" y="2043"/>
                  </a:cubicBezTo>
                  <a:cubicBezTo>
                    <a:pt x="5191" y="1153"/>
                    <a:pt x="4011" y="0"/>
                    <a:pt x="2704"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2225;p58">
              <a:extLst>
                <a:ext uri="{FF2B5EF4-FFF2-40B4-BE49-F238E27FC236}">
                  <a16:creationId xmlns:a16="http://schemas.microsoft.com/office/drawing/2014/main" id="{F1F9ED73-A9F1-44E8-99B2-9D61089E4A99}"/>
                </a:ext>
              </a:extLst>
            </p:cNvPr>
            <p:cNvSpPr/>
            <p:nvPr/>
          </p:nvSpPr>
          <p:spPr>
            <a:xfrm>
              <a:off x="5219600" y="2067800"/>
              <a:ext cx="228200" cy="218675"/>
            </a:xfrm>
            <a:custGeom>
              <a:avLst/>
              <a:gdLst/>
              <a:ahLst/>
              <a:cxnLst/>
              <a:rect l="l" t="t" r="r" b="b"/>
              <a:pathLst>
                <a:path w="9128" h="8747" extrusionOk="0">
                  <a:moveTo>
                    <a:pt x="5103" y="1"/>
                  </a:moveTo>
                  <a:cubicBezTo>
                    <a:pt x="4900" y="154"/>
                    <a:pt x="4697" y="304"/>
                    <a:pt x="4496" y="457"/>
                  </a:cubicBezTo>
                  <a:cubicBezTo>
                    <a:pt x="3223" y="1433"/>
                    <a:pt x="1287" y="2536"/>
                    <a:pt x="499" y="3975"/>
                  </a:cubicBezTo>
                  <a:cubicBezTo>
                    <a:pt x="1" y="4876"/>
                    <a:pt x="118" y="6048"/>
                    <a:pt x="442" y="6985"/>
                  </a:cubicBezTo>
                  <a:cubicBezTo>
                    <a:pt x="630" y="7535"/>
                    <a:pt x="909" y="8092"/>
                    <a:pt x="1388" y="8451"/>
                  </a:cubicBezTo>
                  <a:cubicBezTo>
                    <a:pt x="1676" y="8667"/>
                    <a:pt x="1928" y="8746"/>
                    <a:pt x="2183" y="8746"/>
                  </a:cubicBezTo>
                  <a:cubicBezTo>
                    <a:pt x="2471" y="8746"/>
                    <a:pt x="2762" y="8646"/>
                    <a:pt x="3108" y="8531"/>
                  </a:cubicBezTo>
                  <a:cubicBezTo>
                    <a:pt x="5217" y="7824"/>
                    <a:pt x="7268" y="6643"/>
                    <a:pt x="9127" y="5250"/>
                  </a:cubicBezTo>
                  <a:cubicBezTo>
                    <a:pt x="6942" y="4428"/>
                    <a:pt x="5141" y="2384"/>
                    <a:pt x="5103"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2226;p58">
              <a:extLst>
                <a:ext uri="{FF2B5EF4-FFF2-40B4-BE49-F238E27FC236}">
                  <a16:creationId xmlns:a16="http://schemas.microsoft.com/office/drawing/2014/main" id="{4AA96C0E-A339-4A7D-AF02-B9C3F5560C44}"/>
                </a:ext>
              </a:extLst>
            </p:cNvPr>
            <p:cNvSpPr/>
            <p:nvPr/>
          </p:nvSpPr>
          <p:spPr>
            <a:xfrm>
              <a:off x="2330775" y="284475"/>
              <a:ext cx="2732300" cy="5132700"/>
            </a:xfrm>
            <a:custGeom>
              <a:avLst/>
              <a:gdLst/>
              <a:ahLst/>
              <a:cxnLst/>
              <a:rect l="l" t="t" r="r" b="b"/>
              <a:pathLst>
                <a:path w="109292" h="205308" extrusionOk="0">
                  <a:moveTo>
                    <a:pt x="5727" y="3457"/>
                  </a:moveTo>
                  <a:cubicBezTo>
                    <a:pt x="5873" y="3457"/>
                    <a:pt x="6030" y="3580"/>
                    <a:pt x="5992" y="3769"/>
                  </a:cubicBezTo>
                  <a:cubicBezTo>
                    <a:pt x="4774" y="10022"/>
                    <a:pt x="4963" y="16338"/>
                    <a:pt x="5068" y="22673"/>
                  </a:cubicBezTo>
                  <a:cubicBezTo>
                    <a:pt x="5182" y="29174"/>
                    <a:pt x="5007" y="35671"/>
                    <a:pt x="4941" y="42174"/>
                  </a:cubicBezTo>
                  <a:cubicBezTo>
                    <a:pt x="4939" y="42321"/>
                    <a:pt x="4827" y="42394"/>
                    <a:pt x="4714" y="42394"/>
                  </a:cubicBezTo>
                  <a:cubicBezTo>
                    <a:pt x="4601" y="42394"/>
                    <a:pt x="4486" y="42320"/>
                    <a:pt x="4482" y="42174"/>
                  </a:cubicBezTo>
                  <a:cubicBezTo>
                    <a:pt x="4319" y="35499"/>
                    <a:pt x="4056" y="28831"/>
                    <a:pt x="4078" y="22153"/>
                  </a:cubicBezTo>
                  <a:cubicBezTo>
                    <a:pt x="4096" y="15968"/>
                    <a:pt x="4257" y="9713"/>
                    <a:pt x="5513" y="3636"/>
                  </a:cubicBezTo>
                  <a:cubicBezTo>
                    <a:pt x="5540" y="3511"/>
                    <a:pt x="5631" y="3457"/>
                    <a:pt x="5727" y="3457"/>
                  </a:cubicBezTo>
                  <a:close/>
                  <a:moveTo>
                    <a:pt x="103565" y="3724"/>
                  </a:moveTo>
                  <a:cubicBezTo>
                    <a:pt x="103661" y="3724"/>
                    <a:pt x="103751" y="3778"/>
                    <a:pt x="103778" y="3903"/>
                  </a:cubicBezTo>
                  <a:cubicBezTo>
                    <a:pt x="105034" y="9981"/>
                    <a:pt x="105195" y="16236"/>
                    <a:pt x="105214" y="22422"/>
                  </a:cubicBezTo>
                  <a:cubicBezTo>
                    <a:pt x="105235" y="29100"/>
                    <a:pt x="104972" y="35767"/>
                    <a:pt x="104809" y="42443"/>
                  </a:cubicBezTo>
                  <a:cubicBezTo>
                    <a:pt x="104805" y="42589"/>
                    <a:pt x="104691" y="42663"/>
                    <a:pt x="104578" y="42663"/>
                  </a:cubicBezTo>
                  <a:cubicBezTo>
                    <a:pt x="104465" y="42663"/>
                    <a:pt x="104353" y="42590"/>
                    <a:pt x="104352" y="42443"/>
                  </a:cubicBezTo>
                  <a:cubicBezTo>
                    <a:pt x="104284" y="35938"/>
                    <a:pt x="104111" y="29442"/>
                    <a:pt x="104223" y="22940"/>
                  </a:cubicBezTo>
                  <a:cubicBezTo>
                    <a:pt x="104329" y="16606"/>
                    <a:pt x="104517" y="10289"/>
                    <a:pt x="103299" y="4037"/>
                  </a:cubicBezTo>
                  <a:cubicBezTo>
                    <a:pt x="103262" y="3848"/>
                    <a:pt x="103419" y="3724"/>
                    <a:pt x="103565" y="3724"/>
                  </a:cubicBezTo>
                  <a:close/>
                  <a:moveTo>
                    <a:pt x="4829" y="60734"/>
                  </a:moveTo>
                  <a:cubicBezTo>
                    <a:pt x="4928" y="60734"/>
                    <a:pt x="5027" y="60798"/>
                    <a:pt x="5028" y="60925"/>
                  </a:cubicBezTo>
                  <a:cubicBezTo>
                    <a:pt x="5211" y="76066"/>
                    <a:pt x="5248" y="91209"/>
                    <a:pt x="4195" y="106325"/>
                  </a:cubicBezTo>
                  <a:cubicBezTo>
                    <a:pt x="4176" y="106594"/>
                    <a:pt x="3960" y="106730"/>
                    <a:pt x="3751" y="106730"/>
                  </a:cubicBezTo>
                  <a:cubicBezTo>
                    <a:pt x="3543" y="106730"/>
                    <a:pt x="3344" y="106596"/>
                    <a:pt x="3354" y="106325"/>
                  </a:cubicBezTo>
                  <a:cubicBezTo>
                    <a:pt x="3954" y="91198"/>
                    <a:pt x="4696" y="76066"/>
                    <a:pt x="4632" y="60925"/>
                  </a:cubicBezTo>
                  <a:cubicBezTo>
                    <a:pt x="4632" y="60798"/>
                    <a:pt x="4730" y="60734"/>
                    <a:pt x="4829" y="60734"/>
                  </a:cubicBezTo>
                  <a:close/>
                  <a:moveTo>
                    <a:pt x="104462" y="61003"/>
                  </a:moveTo>
                  <a:cubicBezTo>
                    <a:pt x="104561" y="61003"/>
                    <a:pt x="104659" y="61066"/>
                    <a:pt x="104659" y="61193"/>
                  </a:cubicBezTo>
                  <a:cubicBezTo>
                    <a:pt x="104595" y="76333"/>
                    <a:pt x="105337" y="91465"/>
                    <a:pt x="105937" y="106592"/>
                  </a:cubicBezTo>
                  <a:cubicBezTo>
                    <a:pt x="105948" y="106864"/>
                    <a:pt x="105749" y="106998"/>
                    <a:pt x="105541" y="106998"/>
                  </a:cubicBezTo>
                  <a:cubicBezTo>
                    <a:pt x="105332" y="106998"/>
                    <a:pt x="105115" y="106862"/>
                    <a:pt x="105096" y="106592"/>
                  </a:cubicBezTo>
                  <a:lnTo>
                    <a:pt x="105096" y="106594"/>
                  </a:lnTo>
                  <a:cubicBezTo>
                    <a:pt x="104043" y="91477"/>
                    <a:pt x="104081" y="76333"/>
                    <a:pt x="104263" y="61193"/>
                  </a:cubicBezTo>
                  <a:cubicBezTo>
                    <a:pt x="104264" y="61066"/>
                    <a:pt x="104363" y="61003"/>
                    <a:pt x="104462" y="61003"/>
                  </a:cubicBezTo>
                  <a:close/>
                  <a:moveTo>
                    <a:pt x="3931" y="112591"/>
                  </a:moveTo>
                  <a:cubicBezTo>
                    <a:pt x="4017" y="112591"/>
                    <a:pt x="4104" y="112647"/>
                    <a:pt x="4109" y="112757"/>
                  </a:cubicBezTo>
                  <a:cubicBezTo>
                    <a:pt x="4369" y="118385"/>
                    <a:pt x="4701" y="124002"/>
                    <a:pt x="4803" y="129635"/>
                  </a:cubicBezTo>
                  <a:cubicBezTo>
                    <a:pt x="4807" y="129894"/>
                    <a:pt x="4612" y="130023"/>
                    <a:pt x="4413" y="130023"/>
                  </a:cubicBezTo>
                  <a:cubicBezTo>
                    <a:pt x="4213" y="130023"/>
                    <a:pt x="4009" y="129893"/>
                    <a:pt x="4000" y="129635"/>
                  </a:cubicBezTo>
                  <a:cubicBezTo>
                    <a:pt x="3792" y="124010"/>
                    <a:pt x="3815" y="118385"/>
                    <a:pt x="3764" y="112757"/>
                  </a:cubicBezTo>
                  <a:cubicBezTo>
                    <a:pt x="3763" y="112646"/>
                    <a:pt x="3846" y="112591"/>
                    <a:pt x="3931" y="112591"/>
                  </a:cubicBezTo>
                  <a:close/>
                  <a:moveTo>
                    <a:pt x="105360" y="112859"/>
                  </a:moveTo>
                  <a:cubicBezTo>
                    <a:pt x="105445" y="112859"/>
                    <a:pt x="105528" y="112914"/>
                    <a:pt x="105527" y="113025"/>
                  </a:cubicBezTo>
                  <a:cubicBezTo>
                    <a:pt x="105476" y="118653"/>
                    <a:pt x="105501" y="124278"/>
                    <a:pt x="105291" y="129904"/>
                  </a:cubicBezTo>
                  <a:cubicBezTo>
                    <a:pt x="105282" y="130162"/>
                    <a:pt x="105078" y="130292"/>
                    <a:pt x="104878" y="130292"/>
                  </a:cubicBezTo>
                  <a:cubicBezTo>
                    <a:pt x="104679" y="130292"/>
                    <a:pt x="104484" y="130163"/>
                    <a:pt x="104488" y="129904"/>
                  </a:cubicBezTo>
                  <a:cubicBezTo>
                    <a:pt x="104593" y="124271"/>
                    <a:pt x="104921" y="118653"/>
                    <a:pt x="105182" y="113025"/>
                  </a:cubicBezTo>
                  <a:cubicBezTo>
                    <a:pt x="105187" y="112915"/>
                    <a:pt x="105274" y="112859"/>
                    <a:pt x="105360" y="112859"/>
                  </a:cubicBezTo>
                  <a:close/>
                  <a:moveTo>
                    <a:pt x="17700" y="7652"/>
                  </a:moveTo>
                  <a:cubicBezTo>
                    <a:pt x="18989" y="7652"/>
                    <a:pt x="20277" y="7679"/>
                    <a:pt x="21562" y="7719"/>
                  </a:cubicBezTo>
                  <a:cubicBezTo>
                    <a:pt x="24303" y="7805"/>
                    <a:pt x="27075" y="7805"/>
                    <a:pt x="29805" y="8075"/>
                  </a:cubicBezTo>
                  <a:cubicBezTo>
                    <a:pt x="31835" y="8280"/>
                    <a:pt x="31894" y="10299"/>
                    <a:pt x="32581" y="11855"/>
                  </a:cubicBezTo>
                  <a:cubicBezTo>
                    <a:pt x="33589" y="14146"/>
                    <a:pt x="35602" y="14961"/>
                    <a:pt x="37988" y="14961"/>
                  </a:cubicBezTo>
                  <a:cubicBezTo>
                    <a:pt x="38036" y="14961"/>
                    <a:pt x="38083" y="14961"/>
                    <a:pt x="38130" y="14960"/>
                  </a:cubicBezTo>
                  <a:cubicBezTo>
                    <a:pt x="42897" y="14892"/>
                    <a:pt x="47632" y="14378"/>
                    <a:pt x="52395" y="14378"/>
                  </a:cubicBezTo>
                  <a:cubicBezTo>
                    <a:pt x="53057" y="14378"/>
                    <a:pt x="53720" y="14388"/>
                    <a:pt x="54383" y="14410"/>
                  </a:cubicBezTo>
                  <a:cubicBezTo>
                    <a:pt x="59978" y="14598"/>
                    <a:pt x="65562" y="15148"/>
                    <a:pt x="71162" y="15227"/>
                  </a:cubicBezTo>
                  <a:cubicBezTo>
                    <a:pt x="71210" y="15228"/>
                    <a:pt x="71257" y="15228"/>
                    <a:pt x="71304" y="15228"/>
                  </a:cubicBezTo>
                  <a:cubicBezTo>
                    <a:pt x="73690" y="15228"/>
                    <a:pt x="75704" y="14413"/>
                    <a:pt x="76713" y="12124"/>
                  </a:cubicBezTo>
                  <a:cubicBezTo>
                    <a:pt x="77398" y="10568"/>
                    <a:pt x="77457" y="8548"/>
                    <a:pt x="79491" y="8345"/>
                  </a:cubicBezTo>
                  <a:cubicBezTo>
                    <a:pt x="82217" y="8074"/>
                    <a:pt x="84990" y="8074"/>
                    <a:pt x="87730" y="7988"/>
                  </a:cubicBezTo>
                  <a:cubicBezTo>
                    <a:pt x="89016" y="7947"/>
                    <a:pt x="90305" y="7921"/>
                    <a:pt x="91594" y="7921"/>
                  </a:cubicBezTo>
                  <a:cubicBezTo>
                    <a:pt x="92670" y="7924"/>
                    <a:pt x="93792" y="7904"/>
                    <a:pt x="94776" y="8411"/>
                  </a:cubicBezTo>
                  <a:cubicBezTo>
                    <a:pt x="96476" y="9287"/>
                    <a:pt x="96773" y="11256"/>
                    <a:pt x="96841" y="12991"/>
                  </a:cubicBezTo>
                  <a:cubicBezTo>
                    <a:pt x="96945" y="15706"/>
                    <a:pt x="96958" y="18421"/>
                    <a:pt x="97018" y="21138"/>
                  </a:cubicBezTo>
                  <a:cubicBezTo>
                    <a:pt x="97152" y="27540"/>
                    <a:pt x="97564" y="33887"/>
                    <a:pt x="97279" y="40294"/>
                  </a:cubicBezTo>
                  <a:cubicBezTo>
                    <a:pt x="97274" y="40390"/>
                    <a:pt x="97251" y="40484"/>
                    <a:pt x="97214" y="40573"/>
                  </a:cubicBezTo>
                  <a:cubicBezTo>
                    <a:pt x="97004" y="52876"/>
                    <a:pt x="97285" y="65201"/>
                    <a:pt x="97526" y="77499"/>
                  </a:cubicBezTo>
                  <a:cubicBezTo>
                    <a:pt x="97651" y="84059"/>
                    <a:pt x="97935" y="90608"/>
                    <a:pt x="98380" y="97148"/>
                  </a:cubicBezTo>
                  <a:cubicBezTo>
                    <a:pt x="98828" y="103697"/>
                    <a:pt x="99401" y="110217"/>
                    <a:pt x="99549" y="116786"/>
                  </a:cubicBezTo>
                  <a:cubicBezTo>
                    <a:pt x="99714" y="124175"/>
                    <a:pt x="99572" y="131667"/>
                    <a:pt x="98547" y="138997"/>
                  </a:cubicBezTo>
                  <a:cubicBezTo>
                    <a:pt x="98521" y="139185"/>
                    <a:pt x="98442" y="139332"/>
                    <a:pt x="98334" y="139442"/>
                  </a:cubicBezTo>
                  <a:cubicBezTo>
                    <a:pt x="98174" y="143269"/>
                    <a:pt x="98098" y="147095"/>
                    <a:pt x="98160" y="150946"/>
                  </a:cubicBezTo>
                  <a:cubicBezTo>
                    <a:pt x="98264" y="157507"/>
                    <a:pt x="98661" y="164056"/>
                    <a:pt x="98717" y="170617"/>
                  </a:cubicBezTo>
                  <a:cubicBezTo>
                    <a:pt x="98763" y="175600"/>
                    <a:pt x="99451" y="182176"/>
                    <a:pt x="94219" y="184849"/>
                  </a:cubicBezTo>
                  <a:cubicBezTo>
                    <a:pt x="92106" y="185931"/>
                    <a:pt x="89764" y="186275"/>
                    <a:pt x="87432" y="186527"/>
                  </a:cubicBezTo>
                  <a:cubicBezTo>
                    <a:pt x="84139" y="186885"/>
                    <a:pt x="80842" y="187175"/>
                    <a:pt x="77542" y="187395"/>
                  </a:cubicBezTo>
                  <a:cubicBezTo>
                    <a:pt x="73846" y="187641"/>
                    <a:pt x="70118" y="187798"/>
                    <a:pt x="66392" y="187798"/>
                  </a:cubicBezTo>
                  <a:cubicBezTo>
                    <a:pt x="63874" y="187798"/>
                    <a:pt x="61357" y="187726"/>
                    <a:pt x="58852" y="187563"/>
                  </a:cubicBezTo>
                  <a:cubicBezTo>
                    <a:pt x="58352" y="187570"/>
                    <a:pt x="57852" y="187574"/>
                    <a:pt x="57353" y="187574"/>
                  </a:cubicBezTo>
                  <a:cubicBezTo>
                    <a:pt x="54815" y="187574"/>
                    <a:pt x="52287" y="187481"/>
                    <a:pt x="49760" y="187339"/>
                  </a:cubicBezTo>
                  <a:cubicBezTo>
                    <a:pt x="47481" y="187472"/>
                    <a:pt x="45194" y="187531"/>
                    <a:pt x="42907" y="187531"/>
                  </a:cubicBezTo>
                  <a:cubicBezTo>
                    <a:pt x="39178" y="187531"/>
                    <a:pt x="35447" y="187374"/>
                    <a:pt x="31748" y="187126"/>
                  </a:cubicBezTo>
                  <a:cubicBezTo>
                    <a:pt x="28445" y="186902"/>
                    <a:pt x="25148" y="186613"/>
                    <a:pt x="21858" y="186258"/>
                  </a:cubicBezTo>
                  <a:cubicBezTo>
                    <a:pt x="19526" y="186007"/>
                    <a:pt x="17184" y="185664"/>
                    <a:pt x="15071" y="184581"/>
                  </a:cubicBezTo>
                  <a:cubicBezTo>
                    <a:pt x="9839" y="181909"/>
                    <a:pt x="10527" y="175333"/>
                    <a:pt x="10572" y="170350"/>
                  </a:cubicBezTo>
                  <a:cubicBezTo>
                    <a:pt x="10630" y="163789"/>
                    <a:pt x="11026" y="157240"/>
                    <a:pt x="11130" y="150679"/>
                  </a:cubicBezTo>
                  <a:cubicBezTo>
                    <a:pt x="11191" y="146827"/>
                    <a:pt x="11117" y="143002"/>
                    <a:pt x="10956" y="139175"/>
                  </a:cubicBezTo>
                  <a:cubicBezTo>
                    <a:pt x="10849" y="139064"/>
                    <a:pt x="10771" y="138917"/>
                    <a:pt x="10744" y="138730"/>
                  </a:cubicBezTo>
                  <a:cubicBezTo>
                    <a:pt x="9718" y="131398"/>
                    <a:pt x="9577" y="123908"/>
                    <a:pt x="9742" y="116518"/>
                  </a:cubicBezTo>
                  <a:cubicBezTo>
                    <a:pt x="9890" y="109949"/>
                    <a:pt x="10463" y="103429"/>
                    <a:pt x="10910" y="96879"/>
                  </a:cubicBezTo>
                  <a:cubicBezTo>
                    <a:pt x="11354" y="90333"/>
                    <a:pt x="11638" y="83783"/>
                    <a:pt x="11765" y="77231"/>
                  </a:cubicBezTo>
                  <a:cubicBezTo>
                    <a:pt x="12006" y="64933"/>
                    <a:pt x="12287" y="52608"/>
                    <a:pt x="12079" y="40304"/>
                  </a:cubicBezTo>
                  <a:cubicBezTo>
                    <a:pt x="12041" y="40216"/>
                    <a:pt x="12019" y="40122"/>
                    <a:pt x="12014" y="40026"/>
                  </a:cubicBezTo>
                  <a:cubicBezTo>
                    <a:pt x="11728" y="33618"/>
                    <a:pt x="12140" y="27273"/>
                    <a:pt x="12274" y="20870"/>
                  </a:cubicBezTo>
                  <a:cubicBezTo>
                    <a:pt x="12334" y="18154"/>
                    <a:pt x="12347" y="15437"/>
                    <a:pt x="12451" y="12724"/>
                  </a:cubicBezTo>
                  <a:cubicBezTo>
                    <a:pt x="12518" y="10989"/>
                    <a:pt x="12816" y="9020"/>
                    <a:pt x="14518" y="8143"/>
                  </a:cubicBezTo>
                  <a:cubicBezTo>
                    <a:pt x="15501" y="7636"/>
                    <a:pt x="16622" y="7656"/>
                    <a:pt x="17700" y="7652"/>
                  </a:cubicBezTo>
                  <a:close/>
                  <a:moveTo>
                    <a:pt x="3942" y="164399"/>
                  </a:moveTo>
                  <a:cubicBezTo>
                    <a:pt x="4042" y="164399"/>
                    <a:pt x="4139" y="164464"/>
                    <a:pt x="4133" y="164593"/>
                  </a:cubicBezTo>
                  <a:cubicBezTo>
                    <a:pt x="3922" y="169685"/>
                    <a:pt x="3881" y="174775"/>
                    <a:pt x="3881" y="179870"/>
                  </a:cubicBezTo>
                  <a:cubicBezTo>
                    <a:pt x="3884" y="182329"/>
                    <a:pt x="3913" y="184789"/>
                    <a:pt x="3945" y="187247"/>
                  </a:cubicBezTo>
                  <a:cubicBezTo>
                    <a:pt x="3975" y="189374"/>
                    <a:pt x="3686" y="192109"/>
                    <a:pt x="5492" y="193631"/>
                  </a:cubicBezTo>
                  <a:cubicBezTo>
                    <a:pt x="5737" y="193838"/>
                    <a:pt x="5503" y="194229"/>
                    <a:pt x="5243" y="194229"/>
                  </a:cubicBezTo>
                  <a:cubicBezTo>
                    <a:pt x="5187" y="194229"/>
                    <a:pt x="5130" y="194211"/>
                    <a:pt x="5076" y="194169"/>
                  </a:cubicBezTo>
                  <a:cubicBezTo>
                    <a:pt x="3670" y="193090"/>
                    <a:pt x="3261" y="191475"/>
                    <a:pt x="3128" y="189771"/>
                  </a:cubicBezTo>
                  <a:cubicBezTo>
                    <a:pt x="2925" y="187105"/>
                    <a:pt x="3045" y="184385"/>
                    <a:pt x="3077" y="181714"/>
                  </a:cubicBezTo>
                  <a:cubicBezTo>
                    <a:pt x="3143" y="176005"/>
                    <a:pt x="3410" y="170296"/>
                    <a:pt x="3732" y="164593"/>
                  </a:cubicBezTo>
                  <a:cubicBezTo>
                    <a:pt x="3738" y="164464"/>
                    <a:pt x="3842" y="164399"/>
                    <a:pt x="3942" y="164399"/>
                  </a:cubicBezTo>
                  <a:close/>
                  <a:moveTo>
                    <a:pt x="105348" y="164667"/>
                  </a:moveTo>
                  <a:cubicBezTo>
                    <a:pt x="105449" y="164667"/>
                    <a:pt x="105552" y="164732"/>
                    <a:pt x="105560" y="164861"/>
                  </a:cubicBezTo>
                  <a:cubicBezTo>
                    <a:pt x="105880" y="170565"/>
                    <a:pt x="106148" y="176273"/>
                    <a:pt x="106212" y="181981"/>
                  </a:cubicBezTo>
                  <a:cubicBezTo>
                    <a:pt x="106245" y="184652"/>
                    <a:pt x="106366" y="187374"/>
                    <a:pt x="106162" y="190039"/>
                  </a:cubicBezTo>
                  <a:cubicBezTo>
                    <a:pt x="106031" y="191743"/>
                    <a:pt x="105622" y="193357"/>
                    <a:pt x="104215" y="194436"/>
                  </a:cubicBezTo>
                  <a:cubicBezTo>
                    <a:pt x="104160" y="194478"/>
                    <a:pt x="104103" y="194497"/>
                    <a:pt x="104047" y="194497"/>
                  </a:cubicBezTo>
                  <a:cubicBezTo>
                    <a:pt x="103787" y="194497"/>
                    <a:pt x="103557" y="194106"/>
                    <a:pt x="103799" y="193899"/>
                  </a:cubicBezTo>
                  <a:cubicBezTo>
                    <a:pt x="105605" y="192378"/>
                    <a:pt x="105316" y="189642"/>
                    <a:pt x="105345" y="187516"/>
                  </a:cubicBezTo>
                  <a:cubicBezTo>
                    <a:pt x="105376" y="185057"/>
                    <a:pt x="105406" y="182598"/>
                    <a:pt x="105408" y="180138"/>
                  </a:cubicBezTo>
                  <a:cubicBezTo>
                    <a:pt x="105412" y="175043"/>
                    <a:pt x="105369" y="169954"/>
                    <a:pt x="105157" y="164861"/>
                  </a:cubicBezTo>
                  <a:cubicBezTo>
                    <a:pt x="105152" y="164731"/>
                    <a:pt x="105248" y="164667"/>
                    <a:pt x="105348" y="164667"/>
                  </a:cubicBezTo>
                  <a:close/>
                  <a:moveTo>
                    <a:pt x="56152" y="189074"/>
                  </a:moveTo>
                  <a:cubicBezTo>
                    <a:pt x="56895" y="189074"/>
                    <a:pt x="57651" y="189199"/>
                    <a:pt x="58398" y="189468"/>
                  </a:cubicBezTo>
                  <a:cubicBezTo>
                    <a:pt x="61907" y="190731"/>
                    <a:pt x="64023" y="194306"/>
                    <a:pt x="63388" y="197990"/>
                  </a:cubicBezTo>
                  <a:cubicBezTo>
                    <a:pt x="62729" y="201794"/>
                    <a:pt x="59163" y="204479"/>
                    <a:pt x="55391" y="204479"/>
                  </a:cubicBezTo>
                  <a:cubicBezTo>
                    <a:pt x="55219" y="204479"/>
                    <a:pt x="55047" y="204473"/>
                    <a:pt x="54874" y="204462"/>
                  </a:cubicBezTo>
                  <a:cubicBezTo>
                    <a:pt x="51101" y="204213"/>
                    <a:pt x="47133" y="201488"/>
                    <a:pt x="47851" y="197307"/>
                  </a:cubicBezTo>
                  <a:cubicBezTo>
                    <a:pt x="48205" y="195252"/>
                    <a:pt x="49252" y="193101"/>
                    <a:pt x="50797" y="191545"/>
                  </a:cubicBezTo>
                  <a:cubicBezTo>
                    <a:pt x="52163" y="190023"/>
                    <a:pt x="54107" y="189074"/>
                    <a:pt x="56152" y="189074"/>
                  </a:cubicBezTo>
                  <a:close/>
                  <a:moveTo>
                    <a:pt x="37299" y="0"/>
                  </a:moveTo>
                  <a:cubicBezTo>
                    <a:pt x="35240" y="82"/>
                    <a:pt x="33181" y="163"/>
                    <a:pt x="31124" y="240"/>
                  </a:cubicBezTo>
                  <a:cubicBezTo>
                    <a:pt x="24156" y="497"/>
                    <a:pt x="17199" y="769"/>
                    <a:pt x="10225" y="769"/>
                  </a:cubicBezTo>
                  <a:cubicBezTo>
                    <a:pt x="10192" y="769"/>
                    <a:pt x="10159" y="769"/>
                    <a:pt x="10126" y="769"/>
                  </a:cubicBezTo>
                  <a:cubicBezTo>
                    <a:pt x="8742" y="769"/>
                    <a:pt x="7202" y="841"/>
                    <a:pt x="6011" y="1634"/>
                  </a:cubicBezTo>
                  <a:cubicBezTo>
                    <a:pt x="4721" y="2494"/>
                    <a:pt x="4061" y="4133"/>
                    <a:pt x="3617" y="5550"/>
                  </a:cubicBezTo>
                  <a:cubicBezTo>
                    <a:pt x="2647" y="8637"/>
                    <a:pt x="2650" y="11905"/>
                    <a:pt x="2658" y="15108"/>
                  </a:cubicBezTo>
                  <a:cubicBezTo>
                    <a:pt x="2683" y="22156"/>
                    <a:pt x="3110" y="29201"/>
                    <a:pt x="3223" y="36249"/>
                  </a:cubicBezTo>
                  <a:cubicBezTo>
                    <a:pt x="3338" y="43301"/>
                    <a:pt x="3132" y="50395"/>
                    <a:pt x="2835" y="57443"/>
                  </a:cubicBezTo>
                  <a:cubicBezTo>
                    <a:pt x="2831" y="57573"/>
                    <a:pt x="2799" y="57701"/>
                    <a:pt x="2741" y="57817"/>
                  </a:cubicBezTo>
                  <a:cubicBezTo>
                    <a:pt x="2733" y="61042"/>
                    <a:pt x="2740" y="64266"/>
                    <a:pt x="2762" y="67488"/>
                  </a:cubicBezTo>
                  <a:cubicBezTo>
                    <a:pt x="2805" y="73435"/>
                    <a:pt x="2947" y="79377"/>
                    <a:pt x="2859" y="85323"/>
                  </a:cubicBezTo>
                  <a:cubicBezTo>
                    <a:pt x="2773" y="91265"/>
                    <a:pt x="2158" y="97157"/>
                    <a:pt x="2214" y="103109"/>
                  </a:cubicBezTo>
                  <a:cubicBezTo>
                    <a:pt x="2272" y="109030"/>
                    <a:pt x="2645" y="114942"/>
                    <a:pt x="2787" y="120859"/>
                  </a:cubicBezTo>
                  <a:cubicBezTo>
                    <a:pt x="2952" y="127830"/>
                    <a:pt x="2869" y="134803"/>
                    <a:pt x="2749" y="141773"/>
                  </a:cubicBezTo>
                  <a:cubicBezTo>
                    <a:pt x="2633" y="148516"/>
                    <a:pt x="2878" y="155266"/>
                    <a:pt x="2503" y="162043"/>
                  </a:cubicBezTo>
                  <a:cubicBezTo>
                    <a:pt x="2109" y="169137"/>
                    <a:pt x="1615" y="176230"/>
                    <a:pt x="1501" y="183334"/>
                  </a:cubicBezTo>
                  <a:cubicBezTo>
                    <a:pt x="1415" y="188536"/>
                    <a:pt x="1" y="197527"/>
                    <a:pt x="5396" y="200720"/>
                  </a:cubicBezTo>
                  <a:cubicBezTo>
                    <a:pt x="7088" y="201720"/>
                    <a:pt x="9117" y="202225"/>
                    <a:pt x="11021" y="202658"/>
                  </a:cubicBezTo>
                  <a:cubicBezTo>
                    <a:pt x="15415" y="203658"/>
                    <a:pt x="19936" y="203933"/>
                    <a:pt x="24422" y="204217"/>
                  </a:cubicBezTo>
                  <a:cubicBezTo>
                    <a:pt x="35468" y="204914"/>
                    <a:pt x="46659" y="205308"/>
                    <a:pt x="57836" y="205308"/>
                  </a:cubicBezTo>
                  <a:cubicBezTo>
                    <a:pt x="66885" y="205308"/>
                    <a:pt x="75924" y="205050"/>
                    <a:pt x="84869" y="204485"/>
                  </a:cubicBezTo>
                  <a:cubicBezTo>
                    <a:pt x="89355" y="204201"/>
                    <a:pt x="93878" y="203925"/>
                    <a:pt x="98270" y="202927"/>
                  </a:cubicBezTo>
                  <a:cubicBezTo>
                    <a:pt x="100175" y="202493"/>
                    <a:pt x="102203" y="201989"/>
                    <a:pt x="103896" y="200987"/>
                  </a:cubicBezTo>
                  <a:cubicBezTo>
                    <a:pt x="109291" y="197794"/>
                    <a:pt x="107876" y="188805"/>
                    <a:pt x="107790" y="183602"/>
                  </a:cubicBezTo>
                  <a:cubicBezTo>
                    <a:pt x="107676" y="176497"/>
                    <a:pt x="107183" y="169405"/>
                    <a:pt x="106791" y="162310"/>
                  </a:cubicBezTo>
                  <a:cubicBezTo>
                    <a:pt x="106414" y="155533"/>
                    <a:pt x="106658" y="148783"/>
                    <a:pt x="106542" y="142040"/>
                  </a:cubicBezTo>
                  <a:cubicBezTo>
                    <a:pt x="106422" y="135069"/>
                    <a:pt x="106339" y="128096"/>
                    <a:pt x="106506" y="121126"/>
                  </a:cubicBezTo>
                  <a:cubicBezTo>
                    <a:pt x="106648" y="115209"/>
                    <a:pt x="107019" y="109297"/>
                    <a:pt x="107078" y="103378"/>
                  </a:cubicBezTo>
                  <a:cubicBezTo>
                    <a:pt x="107135" y="97425"/>
                    <a:pt x="106519" y="91532"/>
                    <a:pt x="106433" y="85591"/>
                  </a:cubicBezTo>
                  <a:cubicBezTo>
                    <a:pt x="106344" y="79644"/>
                    <a:pt x="106486" y="73702"/>
                    <a:pt x="106529" y="67755"/>
                  </a:cubicBezTo>
                  <a:cubicBezTo>
                    <a:pt x="106554" y="64533"/>
                    <a:pt x="106562" y="61311"/>
                    <a:pt x="106551" y="58086"/>
                  </a:cubicBezTo>
                  <a:cubicBezTo>
                    <a:pt x="106492" y="57968"/>
                    <a:pt x="106460" y="57841"/>
                    <a:pt x="106457" y="57710"/>
                  </a:cubicBezTo>
                  <a:cubicBezTo>
                    <a:pt x="106159" y="50662"/>
                    <a:pt x="105953" y="43568"/>
                    <a:pt x="106068" y="36516"/>
                  </a:cubicBezTo>
                  <a:cubicBezTo>
                    <a:pt x="106184" y="29468"/>
                    <a:pt x="106610" y="22423"/>
                    <a:pt x="106633" y="15376"/>
                  </a:cubicBezTo>
                  <a:cubicBezTo>
                    <a:pt x="106641" y="12172"/>
                    <a:pt x="106644" y="8904"/>
                    <a:pt x="105674" y="5818"/>
                  </a:cubicBezTo>
                  <a:cubicBezTo>
                    <a:pt x="105231" y="4401"/>
                    <a:pt x="104571" y="2761"/>
                    <a:pt x="103279" y="1901"/>
                  </a:cubicBezTo>
                  <a:cubicBezTo>
                    <a:pt x="102090" y="1109"/>
                    <a:pt x="100549" y="1036"/>
                    <a:pt x="99164" y="1036"/>
                  </a:cubicBezTo>
                  <a:cubicBezTo>
                    <a:pt x="99131" y="1036"/>
                    <a:pt x="99098" y="1036"/>
                    <a:pt x="99064" y="1036"/>
                  </a:cubicBezTo>
                  <a:cubicBezTo>
                    <a:pt x="92090" y="1036"/>
                    <a:pt x="85135" y="765"/>
                    <a:pt x="78166" y="508"/>
                  </a:cubicBezTo>
                  <a:cubicBezTo>
                    <a:pt x="77523" y="485"/>
                    <a:pt x="76877" y="460"/>
                    <a:pt x="76235" y="434"/>
                  </a:cubicBezTo>
                  <a:cubicBezTo>
                    <a:pt x="76144" y="482"/>
                    <a:pt x="76043" y="511"/>
                    <a:pt x="75940" y="516"/>
                  </a:cubicBezTo>
                  <a:cubicBezTo>
                    <a:pt x="72683" y="731"/>
                    <a:pt x="69410" y="804"/>
                    <a:pt x="66134" y="804"/>
                  </a:cubicBezTo>
                  <a:cubicBezTo>
                    <a:pt x="62344" y="804"/>
                    <a:pt x="58551" y="707"/>
                    <a:pt x="54778" y="619"/>
                  </a:cubicBezTo>
                  <a:cubicBezTo>
                    <a:pt x="48948" y="482"/>
                    <a:pt x="43125" y="232"/>
                    <a:pt x="37299" y="0"/>
                  </a:cubicBezTo>
                  <a:close/>
                </a:path>
              </a:pathLst>
            </a:custGeom>
            <a:solidFill>
              <a:srgbClr val="7C8B9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2227;p58">
              <a:extLst>
                <a:ext uri="{FF2B5EF4-FFF2-40B4-BE49-F238E27FC236}">
                  <a16:creationId xmlns:a16="http://schemas.microsoft.com/office/drawing/2014/main" id="{B082DD07-C3CD-4623-AEA0-10930F612462}"/>
                </a:ext>
              </a:extLst>
            </p:cNvPr>
            <p:cNvSpPr/>
            <p:nvPr/>
          </p:nvSpPr>
          <p:spPr>
            <a:xfrm>
              <a:off x="2634550" y="512450"/>
              <a:ext cx="2124725" cy="3727900"/>
            </a:xfrm>
            <a:custGeom>
              <a:avLst/>
              <a:gdLst/>
              <a:ahLst/>
              <a:cxnLst/>
              <a:rect l="l" t="t" r="r" b="b"/>
              <a:pathLst>
                <a:path w="84989" h="149116" extrusionOk="0">
                  <a:moveTo>
                    <a:pt x="11828" y="1"/>
                  </a:moveTo>
                  <a:cubicBezTo>
                    <a:pt x="11452" y="1"/>
                    <a:pt x="11076" y="6"/>
                    <a:pt x="10700" y="21"/>
                  </a:cubicBezTo>
                  <a:cubicBezTo>
                    <a:pt x="9411" y="66"/>
                    <a:pt x="8120" y="168"/>
                    <a:pt x="6834" y="305"/>
                  </a:cubicBezTo>
                  <a:cubicBezTo>
                    <a:pt x="5778" y="418"/>
                    <a:pt x="4167" y="340"/>
                    <a:pt x="3256" y="967"/>
                  </a:cubicBezTo>
                  <a:cubicBezTo>
                    <a:pt x="2406" y="1548"/>
                    <a:pt x="2216" y="2727"/>
                    <a:pt x="2066" y="3667"/>
                  </a:cubicBezTo>
                  <a:cubicBezTo>
                    <a:pt x="1865" y="4937"/>
                    <a:pt x="1757" y="6222"/>
                    <a:pt x="1627" y="7500"/>
                  </a:cubicBezTo>
                  <a:cubicBezTo>
                    <a:pt x="1361" y="10070"/>
                    <a:pt x="1163" y="12625"/>
                    <a:pt x="1128" y="15210"/>
                  </a:cubicBezTo>
                  <a:cubicBezTo>
                    <a:pt x="1056" y="20439"/>
                    <a:pt x="1246" y="25681"/>
                    <a:pt x="1402" y="30908"/>
                  </a:cubicBezTo>
                  <a:cubicBezTo>
                    <a:pt x="1407" y="31008"/>
                    <a:pt x="1391" y="31110"/>
                    <a:pt x="1356" y="31205"/>
                  </a:cubicBezTo>
                  <a:cubicBezTo>
                    <a:pt x="2074" y="37551"/>
                    <a:pt x="2361" y="43899"/>
                    <a:pt x="2320" y="50306"/>
                  </a:cubicBezTo>
                  <a:cubicBezTo>
                    <a:pt x="2239" y="63433"/>
                    <a:pt x="308" y="76472"/>
                    <a:pt x="153" y="89596"/>
                  </a:cubicBezTo>
                  <a:cubicBezTo>
                    <a:pt x="1" y="102655"/>
                    <a:pt x="164" y="115682"/>
                    <a:pt x="465" y="128733"/>
                  </a:cubicBezTo>
                  <a:cubicBezTo>
                    <a:pt x="1000" y="133252"/>
                    <a:pt x="1123" y="137845"/>
                    <a:pt x="1176" y="142346"/>
                  </a:cubicBezTo>
                  <a:cubicBezTo>
                    <a:pt x="1203" y="144601"/>
                    <a:pt x="1206" y="146860"/>
                    <a:pt x="1201" y="149115"/>
                  </a:cubicBezTo>
                  <a:cubicBezTo>
                    <a:pt x="2374" y="141130"/>
                    <a:pt x="3780" y="133169"/>
                    <a:pt x="4740" y="125156"/>
                  </a:cubicBezTo>
                  <a:cubicBezTo>
                    <a:pt x="4847" y="123243"/>
                    <a:pt x="4929" y="121331"/>
                    <a:pt x="5365" y="119459"/>
                  </a:cubicBezTo>
                  <a:cubicBezTo>
                    <a:pt x="6212" y="115824"/>
                    <a:pt x="8567" y="113589"/>
                    <a:pt x="11345" y="111288"/>
                  </a:cubicBezTo>
                  <a:cubicBezTo>
                    <a:pt x="14519" y="108661"/>
                    <a:pt x="17785" y="106145"/>
                    <a:pt x="21047" y="103630"/>
                  </a:cubicBezTo>
                  <a:cubicBezTo>
                    <a:pt x="23917" y="101420"/>
                    <a:pt x="26774" y="99167"/>
                    <a:pt x="29745" y="97086"/>
                  </a:cubicBezTo>
                  <a:cubicBezTo>
                    <a:pt x="30007" y="96754"/>
                    <a:pt x="30273" y="96419"/>
                    <a:pt x="30544" y="96092"/>
                  </a:cubicBezTo>
                  <a:cubicBezTo>
                    <a:pt x="29937" y="95749"/>
                    <a:pt x="29353" y="95369"/>
                    <a:pt x="28794" y="94953"/>
                  </a:cubicBezTo>
                  <a:cubicBezTo>
                    <a:pt x="25700" y="92647"/>
                    <a:pt x="23533" y="89430"/>
                    <a:pt x="22379" y="85799"/>
                  </a:cubicBezTo>
                  <a:cubicBezTo>
                    <a:pt x="21546" y="85957"/>
                    <a:pt x="20677" y="86082"/>
                    <a:pt x="19820" y="86082"/>
                  </a:cubicBezTo>
                  <a:cubicBezTo>
                    <a:pt x="18654" y="86082"/>
                    <a:pt x="17513" y="85851"/>
                    <a:pt x="16521" y="85154"/>
                  </a:cubicBezTo>
                  <a:cubicBezTo>
                    <a:pt x="15036" y="84115"/>
                    <a:pt x="14270" y="82336"/>
                    <a:pt x="14372" y="80547"/>
                  </a:cubicBezTo>
                  <a:cubicBezTo>
                    <a:pt x="14476" y="78736"/>
                    <a:pt x="15446" y="76818"/>
                    <a:pt x="16820" y="75629"/>
                  </a:cubicBezTo>
                  <a:cubicBezTo>
                    <a:pt x="17567" y="74980"/>
                    <a:pt x="18353" y="74731"/>
                    <a:pt x="19156" y="74731"/>
                  </a:cubicBezTo>
                  <a:cubicBezTo>
                    <a:pt x="19354" y="74731"/>
                    <a:pt x="19553" y="74746"/>
                    <a:pt x="19753" y="74774"/>
                  </a:cubicBezTo>
                  <a:cubicBezTo>
                    <a:pt x="17728" y="72463"/>
                    <a:pt x="16577" y="69492"/>
                    <a:pt x="16440" y="66339"/>
                  </a:cubicBezTo>
                  <a:cubicBezTo>
                    <a:pt x="16362" y="64522"/>
                    <a:pt x="16595" y="62660"/>
                    <a:pt x="17184" y="60939"/>
                  </a:cubicBezTo>
                  <a:cubicBezTo>
                    <a:pt x="17467" y="60109"/>
                    <a:pt x="17824" y="59306"/>
                    <a:pt x="18251" y="58541"/>
                  </a:cubicBezTo>
                  <a:cubicBezTo>
                    <a:pt x="18792" y="57578"/>
                    <a:pt x="19634" y="56630"/>
                    <a:pt x="19563" y="55462"/>
                  </a:cubicBezTo>
                  <a:cubicBezTo>
                    <a:pt x="19499" y="54391"/>
                    <a:pt x="19017" y="53368"/>
                    <a:pt x="18942" y="52287"/>
                  </a:cubicBezTo>
                  <a:cubicBezTo>
                    <a:pt x="18888" y="51498"/>
                    <a:pt x="18972" y="50692"/>
                    <a:pt x="19114" y="49918"/>
                  </a:cubicBezTo>
                  <a:cubicBezTo>
                    <a:pt x="19411" y="48273"/>
                    <a:pt x="20166" y="46708"/>
                    <a:pt x="21273" y="45457"/>
                  </a:cubicBezTo>
                  <a:cubicBezTo>
                    <a:pt x="22392" y="44191"/>
                    <a:pt x="23844" y="43460"/>
                    <a:pt x="25470" y="43077"/>
                  </a:cubicBezTo>
                  <a:cubicBezTo>
                    <a:pt x="26646" y="42798"/>
                    <a:pt x="27810" y="42584"/>
                    <a:pt x="28462" y="41451"/>
                  </a:cubicBezTo>
                  <a:cubicBezTo>
                    <a:pt x="28942" y="40615"/>
                    <a:pt x="29247" y="39698"/>
                    <a:pt x="29808" y="38903"/>
                  </a:cubicBezTo>
                  <a:cubicBezTo>
                    <a:pt x="31674" y="36242"/>
                    <a:pt x="35016" y="35458"/>
                    <a:pt x="38110" y="35037"/>
                  </a:cubicBezTo>
                  <a:cubicBezTo>
                    <a:pt x="39885" y="34536"/>
                    <a:pt x="41739" y="34286"/>
                    <a:pt x="43594" y="34286"/>
                  </a:cubicBezTo>
                  <a:cubicBezTo>
                    <a:pt x="45675" y="34286"/>
                    <a:pt x="47757" y="34600"/>
                    <a:pt x="49728" y="35227"/>
                  </a:cubicBezTo>
                  <a:cubicBezTo>
                    <a:pt x="52443" y="35702"/>
                    <a:pt x="55170" y="36599"/>
                    <a:pt x="56789" y="38903"/>
                  </a:cubicBezTo>
                  <a:cubicBezTo>
                    <a:pt x="57347" y="39698"/>
                    <a:pt x="57652" y="40615"/>
                    <a:pt x="58132" y="41451"/>
                  </a:cubicBezTo>
                  <a:cubicBezTo>
                    <a:pt x="58783" y="42584"/>
                    <a:pt x="59948" y="42798"/>
                    <a:pt x="61125" y="43077"/>
                  </a:cubicBezTo>
                  <a:cubicBezTo>
                    <a:pt x="62749" y="43460"/>
                    <a:pt x="64202" y="44191"/>
                    <a:pt x="65322" y="45457"/>
                  </a:cubicBezTo>
                  <a:cubicBezTo>
                    <a:pt x="66428" y="46710"/>
                    <a:pt x="67184" y="48273"/>
                    <a:pt x="67481" y="49918"/>
                  </a:cubicBezTo>
                  <a:cubicBezTo>
                    <a:pt x="67623" y="50692"/>
                    <a:pt x="67709" y="51498"/>
                    <a:pt x="67653" y="52287"/>
                  </a:cubicBezTo>
                  <a:cubicBezTo>
                    <a:pt x="67577" y="53367"/>
                    <a:pt x="67098" y="54391"/>
                    <a:pt x="67031" y="55462"/>
                  </a:cubicBezTo>
                  <a:cubicBezTo>
                    <a:pt x="66961" y="56631"/>
                    <a:pt x="67805" y="57580"/>
                    <a:pt x="68343" y="58541"/>
                  </a:cubicBezTo>
                  <a:cubicBezTo>
                    <a:pt x="68771" y="59306"/>
                    <a:pt x="69129" y="60109"/>
                    <a:pt x="69412" y="60938"/>
                  </a:cubicBezTo>
                  <a:cubicBezTo>
                    <a:pt x="70001" y="62660"/>
                    <a:pt x="70231" y="64522"/>
                    <a:pt x="70155" y="66339"/>
                  </a:cubicBezTo>
                  <a:cubicBezTo>
                    <a:pt x="70020" y="69492"/>
                    <a:pt x="68866" y="72462"/>
                    <a:pt x="66841" y="74774"/>
                  </a:cubicBezTo>
                  <a:cubicBezTo>
                    <a:pt x="67041" y="74746"/>
                    <a:pt x="67240" y="74731"/>
                    <a:pt x="67439" y="74731"/>
                  </a:cubicBezTo>
                  <a:cubicBezTo>
                    <a:pt x="68241" y="74731"/>
                    <a:pt x="69026" y="74980"/>
                    <a:pt x="69774" y="75628"/>
                  </a:cubicBezTo>
                  <a:cubicBezTo>
                    <a:pt x="71150" y="76818"/>
                    <a:pt x="72117" y="78736"/>
                    <a:pt x="72223" y="80547"/>
                  </a:cubicBezTo>
                  <a:cubicBezTo>
                    <a:pt x="72324" y="82336"/>
                    <a:pt x="71558" y="84115"/>
                    <a:pt x="70076" y="85154"/>
                  </a:cubicBezTo>
                  <a:cubicBezTo>
                    <a:pt x="69082" y="85851"/>
                    <a:pt x="67941" y="86082"/>
                    <a:pt x="66776" y="86082"/>
                  </a:cubicBezTo>
                  <a:cubicBezTo>
                    <a:pt x="65920" y="86082"/>
                    <a:pt x="65051" y="85957"/>
                    <a:pt x="64218" y="85799"/>
                  </a:cubicBezTo>
                  <a:cubicBezTo>
                    <a:pt x="63061" y="89430"/>
                    <a:pt x="60898" y="92647"/>
                    <a:pt x="57803" y="94953"/>
                  </a:cubicBezTo>
                  <a:cubicBezTo>
                    <a:pt x="57243" y="95368"/>
                    <a:pt x="56659" y="95748"/>
                    <a:pt x="56053" y="96092"/>
                  </a:cubicBezTo>
                  <a:cubicBezTo>
                    <a:pt x="56322" y="96418"/>
                    <a:pt x="56586" y="96754"/>
                    <a:pt x="56852" y="97085"/>
                  </a:cubicBezTo>
                  <a:cubicBezTo>
                    <a:pt x="59819" y="99167"/>
                    <a:pt x="62678" y="101420"/>
                    <a:pt x="65547" y="103630"/>
                  </a:cubicBezTo>
                  <a:cubicBezTo>
                    <a:pt x="68812" y="106145"/>
                    <a:pt x="72075" y="108661"/>
                    <a:pt x="75249" y="111288"/>
                  </a:cubicBezTo>
                  <a:cubicBezTo>
                    <a:pt x="78028" y="113589"/>
                    <a:pt x="80381" y="115824"/>
                    <a:pt x="81228" y="119458"/>
                  </a:cubicBezTo>
                  <a:cubicBezTo>
                    <a:pt x="81573" y="120942"/>
                    <a:pt x="81699" y="122454"/>
                    <a:pt x="81788" y="123969"/>
                  </a:cubicBezTo>
                  <a:cubicBezTo>
                    <a:pt x="82501" y="127658"/>
                    <a:pt x="83298" y="131322"/>
                    <a:pt x="84031" y="135003"/>
                  </a:cubicBezTo>
                  <a:cubicBezTo>
                    <a:pt x="84137" y="132997"/>
                    <a:pt x="84290" y="130991"/>
                    <a:pt x="84526" y="129000"/>
                  </a:cubicBezTo>
                  <a:cubicBezTo>
                    <a:pt x="84825" y="115949"/>
                    <a:pt x="84988" y="102923"/>
                    <a:pt x="84836" y="89864"/>
                  </a:cubicBezTo>
                  <a:cubicBezTo>
                    <a:pt x="84681" y="76741"/>
                    <a:pt x="82750" y="63700"/>
                    <a:pt x="82669" y="50575"/>
                  </a:cubicBezTo>
                  <a:cubicBezTo>
                    <a:pt x="82629" y="44166"/>
                    <a:pt x="82915" y="37818"/>
                    <a:pt x="83633" y="31472"/>
                  </a:cubicBezTo>
                  <a:cubicBezTo>
                    <a:pt x="83598" y="31377"/>
                    <a:pt x="83582" y="31277"/>
                    <a:pt x="83588" y="31175"/>
                  </a:cubicBezTo>
                  <a:cubicBezTo>
                    <a:pt x="83743" y="25948"/>
                    <a:pt x="83933" y="20706"/>
                    <a:pt x="83861" y="15477"/>
                  </a:cubicBezTo>
                  <a:cubicBezTo>
                    <a:pt x="83826" y="12892"/>
                    <a:pt x="83628" y="10337"/>
                    <a:pt x="83362" y="7769"/>
                  </a:cubicBezTo>
                  <a:cubicBezTo>
                    <a:pt x="83231" y="6490"/>
                    <a:pt x="83124" y="5205"/>
                    <a:pt x="82923" y="3935"/>
                  </a:cubicBezTo>
                  <a:cubicBezTo>
                    <a:pt x="82773" y="2993"/>
                    <a:pt x="82583" y="1816"/>
                    <a:pt x="81733" y="1234"/>
                  </a:cubicBezTo>
                  <a:cubicBezTo>
                    <a:pt x="80823" y="607"/>
                    <a:pt x="79211" y="685"/>
                    <a:pt x="78155" y="573"/>
                  </a:cubicBezTo>
                  <a:cubicBezTo>
                    <a:pt x="76869" y="435"/>
                    <a:pt x="75580" y="335"/>
                    <a:pt x="74289" y="289"/>
                  </a:cubicBezTo>
                  <a:cubicBezTo>
                    <a:pt x="73914" y="275"/>
                    <a:pt x="73538" y="269"/>
                    <a:pt x="73162" y="269"/>
                  </a:cubicBezTo>
                  <a:cubicBezTo>
                    <a:pt x="72335" y="269"/>
                    <a:pt x="71506" y="297"/>
                    <a:pt x="70681" y="327"/>
                  </a:cubicBezTo>
                  <a:cubicBezTo>
                    <a:pt x="70079" y="348"/>
                    <a:pt x="69478" y="378"/>
                    <a:pt x="68879" y="419"/>
                  </a:cubicBezTo>
                  <a:cubicBezTo>
                    <a:pt x="68608" y="439"/>
                    <a:pt x="68075" y="412"/>
                    <a:pt x="67850" y="503"/>
                  </a:cubicBezTo>
                  <a:cubicBezTo>
                    <a:pt x="67560" y="718"/>
                    <a:pt x="67268" y="932"/>
                    <a:pt x="66979" y="1147"/>
                  </a:cubicBezTo>
                  <a:cubicBezTo>
                    <a:pt x="66992" y="1274"/>
                    <a:pt x="67004" y="1403"/>
                    <a:pt x="67017" y="1532"/>
                  </a:cubicBezTo>
                  <a:cubicBezTo>
                    <a:pt x="66674" y="3383"/>
                    <a:pt x="66505" y="5183"/>
                    <a:pt x="65066" y="6600"/>
                  </a:cubicBezTo>
                  <a:cubicBezTo>
                    <a:pt x="63828" y="7819"/>
                    <a:pt x="62160" y="8206"/>
                    <a:pt x="60485" y="8206"/>
                  </a:cubicBezTo>
                  <a:cubicBezTo>
                    <a:pt x="60275" y="8206"/>
                    <a:pt x="60064" y="8199"/>
                    <a:pt x="59854" y="8188"/>
                  </a:cubicBezTo>
                  <a:cubicBezTo>
                    <a:pt x="58212" y="8098"/>
                    <a:pt x="56572" y="7959"/>
                    <a:pt x="54935" y="7797"/>
                  </a:cubicBezTo>
                  <a:cubicBezTo>
                    <a:pt x="54791" y="8004"/>
                    <a:pt x="54569" y="8149"/>
                    <a:pt x="54282" y="8149"/>
                  </a:cubicBezTo>
                  <a:cubicBezTo>
                    <a:pt x="46950" y="8127"/>
                    <a:pt x="39621" y="7627"/>
                    <a:pt x="32290" y="7297"/>
                  </a:cubicBezTo>
                  <a:cubicBezTo>
                    <a:pt x="29905" y="7556"/>
                    <a:pt x="27525" y="7789"/>
                    <a:pt x="25135" y="7921"/>
                  </a:cubicBezTo>
                  <a:cubicBezTo>
                    <a:pt x="24925" y="7932"/>
                    <a:pt x="24715" y="7938"/>
                    <a:pt x="24505" y="7938"/>
                  </a:cubicBezTo>
                  <a:cubicBezTo>
                    <a:pt x="22830" y="7938"/>
                    <a:pt x="21163" y="7551"/>
                    <a:pt x="19923" y="6333"/>
                  </a:cubicBezTo>
                  <a:cubicBezTo>
                    <a:pt x="18484" y="4915"/>
                    <a:pt x="18315" y="3115"/>
                    <a:pt x="17972" y="1264"/>
                  </a:cubicBezTo>
                  <a:cubicBezTo>
                    <a:pt x="17985" y="1136"/>
                    <a:pt x="17997" y="1007"/>
                    <a:pt x="18010" y="878"/>
                  </a:cubicBezTo>
                  <a:cubicBezTo>
                    <a:pt x="17721" y="664"/>
                    <a:pt x="17429" y="449"/>
                    <a:pt x="17140" y="236"/>
                  </a:cubicBezTo>
                  <a:cubicBezTo>
                    <a:pt x="16914" y="144"/>
                    <a:pt x="16381" y="171"/>
                    <a:pt x="16110" y="152"/>
                  </a:cubicBezTo>
                  <a:cubicBezTo>
                    <a:pt x="15511" y="109"/>
                    <a:pt x="14910" y="81"/>
                    <a:pt x="14308" y="58"/>
                  </a:cubicBezTo>
                  <a:cubicBezTo>
                    <a:pt x="13483" y="29"/>
                    <a:pt x="12655" y="1"/>
                    <a:pt x="11828"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2228;p58">
              <a:extLst>
                <a:ext uri="{FF2B5EF4-FFF2-40B4-BE49-F238E27FC236}">
                  <a16:creationId xmlns:a16="http://schemas.microsoft.com/office/drawing/2014/main" id="{15047781-D6FC-438F-B4DE-CC35627AE713}"/>
                </a:ext>
              </a:extLst>
            </p:cNvPr>
            <p:cNvSpPr/>
            <p:nvPr/>
          </p:nvSpPr>
          <p:spPr>
            <a:xfrm>
              <a:off x="3726400" y="3072800"/>
              <a:ext cx="1008775" cy="1851250"/>
            </a:xfrm>
            <a:custGeom>
              <a:avLst/>
              <a:gdLst/>
              <a:ahLst/>
              <a:cxnLst/>
              <a:rect l="l" t="t" r="r" b="b"/>
              <a:pathLst>
                <a:path w="40351" h="74050" extrusionOk="0">
                  <a:moveTo>
                    <a:pt x="17090" y="0"/>
                  </a:moveTo>
                  <a:lnTo>
                    <a:pt x="17090" y="0"/>
                  </a:lnTo>
                  <a:cubicBezTo>
                    <a:pt x="18446" y="1978"/>
                    <a:pt x="19745" y="3996"/>
                    <a:pt x="20996" y="5996"/>
                  </a:cubicBezTo>
                  <a:cubicBezTo>
                    <a:pt x="21953" y="7523"/>
                    <a:pt x="22461" y="8787"/>
                    <a:pt x="20347" y="9200"/>
                  </a:cubicBezTo>
                  <a:cubicBezTo>
                    <a:pt x="18358" y="9588"/>
                    <a:pt x="16303" y="9992"/>
                    <a:pt x="14347" y="10601"/>
                  </a:cubicBezTo>
                  <a:cubicBezTo>
                    <a:pt x="15355" y="11509"/>
                    <a:pt x="16277" y="12529"/>
                    <a:pt x="17213" y="13496"/>
                  </a:cubicBezTo>
                  <a:cubicBezTo>
                    <a:pt x="18141" y="14452"/>
                    <a:pt x="19999" y="15819"/>
                    <a:pt x="20059" y="17292"/>
                  </a:cubicBezTo>
                  <a:cubicBezTo>
                    <a:pt x="20105" y="18479"/>
                    <a:pt x="19124" y="19374"/>
                    <a:pt x="18251" y="19995"/>
                  </a:cubicBezTo>
                  <a:cubicBezTo>
                    <a:pt x="16787" y="21037"/>
                    <a:pt x="15342" y="22066"/>
                    <a:pt x="14003" y="23266"/>
                  </a:cubicBezTo>
                  <a:cubicBezTo>
                    <a:pt x="11489" y="25513"/>
                    <a:pt x="9202" y="27996"/>
                    <a:pt x="7008" y="30553"/>
                  </a:cubicBezTo>
                  <a:cubicBezTo>
                    <a:pt x="4766" y="33167"/>
                    <a:pt x="2913" y="36031"/>
                    <a:pt x="761" y="38703"/>
                  </a:cubicBezTo>
                  <a:cubicBezTo>
                    <a:pt x="751" y="38719"/>
                    <a:pt x="734" y="38730"/>
                    <a:pt x="724" y="38746"/>
                  </a:cubicBezTo>
                  <a:cubicBezTo>
                    <a:pt x="681" y="38832"/>
                    <a:pt x="638" y="38918"/>
                    <a:pt x="595" y="39000"/>
                  </a:cubicBezTo>
                  <a:cubicBezTo>
                    <a:pt x="477" y="39239"/>
                    <a:pt x="295" y="39352"/>
                    <a:pt x="102" y="39373"/>
                  </a:cubicBezTo>
                  <a:cubicBezTo>
                    <a:pt x="1294" y="44610"/>
                    <a:pt x="1023" y="50321"/>
                    <a:pt x="691" y="55593"/>
                  </a:cubicBezTo>
                  <a:cubicBezTo>
                    <a:pt x="496" y="58719"/>
                    <a:pt x="252" y="61845"/>
                    <a:pt x="119" y="64976"/>
                  </a:cubicBezTo>
                  <a:cubicBezTo>
                    <a:pt x="0" y="67797"/>
                    <a:pt x="112" y="70583"/>
                    <a:pt x="191" y="73396"/>
                  </a:cubicBezTo>
                  <a:cubicBezTo>
                    <a:pt x="6232" y="73559"/>
                    <a:pt x="12265" y="73935"/>
                    <a:pt x="18324" y="74023"/>
                  </a:cubicBezTo>
                  <a:cubicBezTo>
                    <a:pt x="19358" y="74038"/>
                    <a:pt x="20392" y="74050"/>
                    <a:pt x="21427" y="74050"/>
                  </a:cubicBezTo>
                  <a:cubicBezTo>
                    <a:pt x="23357" y="74050"/>
                    <a:pt x="25287" y="74010"/>
                    <a:pt x="27214" y="73881"/>
                  </a:cubicBezTo>
                  <a:cubicBezTo>
                    <a:pt x="27209" y="73859"/>
                    <a:pt x="27205" y="73838"/>
                    <a:pt x="27204" y="73816"/>
                  </a:cubicBezTo>
                  <a:cubicBezTo>
                    <a:pt x="26514" y="58552"/>
                    <a:pt x="26486" y="43283"/>
                    <a:pt x="25984" y="28014"/>
                  </a:cubicBezTo>
                  <a:cubicBezTo>
                    <a:pt x="25975" y="27751"/>
                    <a:pt x="26174" y="27620"/>
                    <a:pt x="26379" y="27620"/>
                  </a:cubicBezTo>
                  <a:cubicBezTo>
                    <a:pt x="26583" y="27620"/>
                    <a:pt x="26793" y="27751"/>
                    <a:pt x="26804" y="28014"/>
                  </a:cubicBezTo>
                  <a:cubicBezTo>
                    <a:pt x="27404" y="43261"/>
                    <a:pt x="28691" y="58479"/>
                    <a:pt x="29541" y="73713"/>
                  </a:cubicBezTo>
                  <a:cubicBezTo>
                    <a:pt x="31553" y="73553"/>
                    <a:pt x="33573" y="73317"/>
                    <a:pt x="35496" y="72738"/>
                  </a:cubicBezTo>
                  <a:cubicBezTo>
                    <a:pt x="38106" y="71959"/>
                    <a:pt x="39860" y="70416"/>
                    <a:pt x="40099" y="67598"/>
                  </a:cubicBezTo>
                  <a:cubicBezTo>
                    <a:pt x="40350" y="64627"/>
                    <a:pt x="40161" y="61540"/>
                    <a:pt x="40164" y="58560"/>
                  </a:cubicBezTo>
                  <a:cubicBezTo>
                    <a:pt x="40165" y="53211"/>
                    <a:pt x="40091" y="47858"/>
                    <a:pt x="40117" y="42507"/>
                  </a:cubicBezTo>
                  <a:cubicBezTo>
                    <a:pt x="39137" y="37751"/>
                    <a:pt x="38502" y="32948"/>
                    <a:pt x="37867" y="28141"/>
                  </a:cubicBezTo>
                  <a:cubicBezTo>
                    <a:pt x="37722" y="28082"/>
                    <a:pt x="37599" y="27962"/>
                    <a:pt x="37551" y="27755"/>
                  </a:cubicBezTo>
                  <a:cubicBezTo>
                    <a:pt x="36760" y="24503"/>
                    <a:pt x="36982" y="21104"/>
                    <a:pt x="36200" y="17857"/>
                  </a:cubicBezTo>
                  <a:cubicBezTo>
                    <a:pt x="35289" y="14078"/>
                    <a:pt x="32211" y="12098"/>
                    <a:pt x="29319" y="9854"/>
                  </a:cubicBezTo>
                  <a:cubicBezTo>
                    <a:pt x="25210" y="6660"/>
                    <a:pt x="21080" y="3400"/>
                    <a:pt x="1709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2229;p58">
              <a:extLst>
                <a:ext uri="{FF2B5EF4-FFF2-40B4-BE49-F238E27FC236}">
                  <a16:creationId xmlns:a16="http://schemas.microsoft.com/office/drawing/2014/main" id="{5F11B9AF-6DA5-42D5-834A-9CC71E764145}"/>
                </a:ext>
              </a:extLst>
            </p:cNvPr>
            <p:cNvSpPr/>
            <p:nvPr/>
          </p:nvSpPr>
          <p:spPr>
            <a:xfrm>
              <a:off x="3030525" y="1937225"/>
              <a:ext cx="1372950" cy="1000475"/>
            </a:xfrm>
            <a:custGeom>
              <a:avLst/>
              <a:gdLst/>
              <a:ahLst/>
              <a:cxnLst/>
              <a:rect l="l" t="t" r="r" b="b"/>
              <a:pathLst>
                <a:path w="54918" h="40019" extrusionOk="0">
                  <a:moveTo>
                    <a:pt x="36279" y="11970"/>
                  </a:moveTo>
                  <a:cubicBezTo>
                    <a:pt x="36286" y="11970"/>
                    <a:pt x="36293" y="11970"/>
                    <a:pt x="36300" y="11971"/>
                  </a:cubicBezTo>
                  <a:cubicBezTo>
                    <a:pt x="38141" y="12040"/>
                    <a:pt x="39986" y="13650"/>
                    <a:pt x="39458" y="15627"/>
                  </a:cubicBezTo>
                  <a:cubicBezTo>
                    <a:pt x="39091" y="17002"/>
                    <a:pt x="37762" y="17837"/>
                    <a:pt x="36419" y="17837"/>
                  </a:cubicBezTo>
                  <a:cubicBezTo>
                    <a:pt x="36399" y="17837"/>
                    <a:pt x="36379" y="17837"/>
                    <a:pt x="36360" y="17837"/>
                  </a:cubicBezTo>
                  <a:cubicBezTo>
                    <a:pt x="36233" y="17856"/>
                    <a:pt x="36106" y="17865"/>
                    <a:pt x="35978" y="17865"/>
                  </a:cubicBezTo>
                  <a:cubicBezTo>
                    <a:pt x="35832" y="17865"/>
                    <a:pt x="35685" y="17853"/>
                    <a:pt x="35540" y="17829"/>
                  </a:cubicBezTo>
                  <a:cubicBezTo>
                    <a:pt x="33394" y="17472"/>
                    <a:pt x="32663" y="14850"/>
                    <a:pt x="33983" y="13283"/>
                  </a:cubicBezTo>
                  <a:cubicBezTo>
                    <a:pt x="34070" y="13143"/>
                    <a:pt x="34171" y="13013"/>
                    <a:pt x="34280" y="12892"/>
                  </a:cubicBezTo>
                  <a:cubicBezTo>
                    <a:pt x="34787" y="12348"/>
                    <a:pt x="35371" y="12113"/>
                    <a:pt x="35944" y="12105"/>
                  </a:cubicBezTo>
                  <a:cubicBezTo>
                    <a:pt x="36019" y="12023"/>
                    <a:pt x="36129" y="11970"/>
                    <a:pt x="36279" y="11970"/>
                  </a:cubicBezTo>
                  <a:close/>
                  <a:moveTo>
                    <a:pt x="18639" y="11970"/>
                  </a:moveTo>
                  <a:cubicBezTo>
                    <a:pt x="18787" y="11970"/>
                    <a:pt x="18898" y="12023"/>
                    <a:pt x="18972" y="12105"/>
                  </a:cubicBezTo>
                  <a:cubicBezTo>
                    <a:pt x="19544" y="12113"/>
                    <a:pt x="20129" y="12348"/>
                    <a:pt x="20635" y="12892"/>
                  </a:cubicBezTo>
                  <a:cubicBezTo>
                    <a:pt x="20746" y="13013"/>
                    <a:pt x="20845" y="13145"/>
                    <a:pt x="20932" y="13283"/>
                  </a:cubicBezTo>
                  <a:cubicBezTo>
                    <a:pt x="22253" y="14850"/>
                    <a:pt x="21522" y="17472"/>
                    <a:pt x="19376" y="17829"/>
                  </a:cubicBezTo>
                  <a:cubicBezTo>
                    <a:pt x="19233" y="17853"/>
                    <a:pt x="19088" y="17865"/>
                    <a:pt x="18943" y="17865"/>
                  </a:cubicBezTo>
                  <a:cubicBezTo>
                    <a:pt x="18815" y="17865"/>
                    <a:pt x="18686" y="17856"/>
                    <a:pt x="18559" y="17837"/>
                  </a:cubicBezTo>
                  <a:cubicBezTo>
                    <a:pt x="18540" y="17837"/>
                    <a:pt x="18520" y="17837"/>
                    <a:pt x="18500" y="17837"/>
                  </a:cubicBezTo>
                  <a:cubicBezTo>
                    <a:pt x="17157" y="17837"/>
                    <a:pt x="15827" y="17002"/>
                    <a:pt x="15459" y="15627"/>
                  </a:cubicBezTo>
                  <a:cubicBezTo>
                    <a:pt x="14932" y="13650"/>
                    <a:pt x="16775" y="12040"/>
                    <a:pt x="18618" y="11971"/>
                  </a:cubicBezTo>
                  <a:cubicBezTo>
                    <a:pt x="18625" y="11970"/>
                    <a:pt x="18632" y="11970"/>
                    <a:pt x="18639" y="11970"/>
                  </a:cubicBezTo>
                  <a:close/>
                  <a:moveTo>
                    <a:pt x="3341" y="21082"/>
                  </a:moveTo>
                  <a:cubicBezTo>
                    <a:pt x="4804" y="21082"/>
                    <a:pt x="6110" y="22094"/>
                    <a:pt x="6365" y="23714"/>
                  </a:cubicBezTo>
                  <a:cubicBezTo>
                    <a:pt x="6445" y="24216"/>
                    <a:pt x="6131" y="24627"/>
                    <a:pt x="5649" y="24627"/>
                  </a:cubicBezTo>
                  <a:cubicBezTo>
                    <a:pt x="5592" y="24627"/>
                    <a:pt x="5532" y="24621"/>
                    <a:pt x="5470" y="24609"/>
                  </a:cubicBezTo>
                  <a:cubicBezTo>
                    <a:pt x="5394" y="24594"/>
                    <a:pt x="5318" y="24587"/>
                    <a:pt x="5245" y="24587"/>
                  </a:cubicBezTo>
                  <a:cubicBezTo>
                    <a:pt x="4797" y="24587"/>
                    <a:pt x="4409" y="24846"/>
                    <a:pt x="4125" y="25195"/>
                  </a:cubicBezTo>
                  <a:cubicBezTo>
                    <a:pt x="3990" y="25360"/>
                    <a:pt x="3822" y="25429"/>
                    <a:pt x="3654" y="25429"/>
                  </a:cubicBezTo>
                  <a:cubicBezTo>
                    <a:pt x="3155" y="25429"/>
                    <a:pt x="2651" y="24823"/>
                    <a:pt x="2974" y="24309"/>
                  </a:cubicBezTo>
                  <a:cubicBezTo>
                    <a:pt x="3379" y="23663"/>
                    <a:pt x="4000" y="23261"/>
                    <a:pt x="4694" y="23143"/>
                  </a:cubicBezTo>
                  <a:cubicBezTo>
                    <a:pt x="4343" y="22553"/>
                    <a:pt x="3667" y="22213"/>
                    <a:pt x="2965" y="22213"/>
                  </a:cubicBezTo>
                  <a:cubicBezTo>
                    <a:pt x="2772" y="22213"/>
                    <a:pt x="2578" y="22239"/>
                    <a:pt x="2387" y="22292"/>
                  </a:cubicBezTo>
                  <a:cubicBezTo>
                    <a:pt x="2343" y="22304"/>
                    <a:pt x="2300" y="22310"/>
                    <a:pt x="2258" y="22310"/>
                  </a:cubicBezTo>
                  <a:cubicBezTo>
                    <a:pt x="1790" y="22310"/>
                    <a:pt x="1510" y="21584"/>
                    <a:pt x="1996" y="21371"/>
                  </a:cubicBezTo>
                  <a:cubicBezTo>
                    <a:pt x="2443" y="21175"/>
                    <a:pt x="2899" y="21082"/>
                    <a:pt x="3341" y="21082"/>
                  </a:cubicBezTo>
                  <a:close/>
                  <a:moveTo>
                    <a:pt x="51574" y="21082"/>
                  </a:moveTo>
                  <a:cubicBezTo>
                    <a:pt x="52016" y="21082"/>
                    <a:pt x="52473" y="21175"/>
                    <a:pt x="52919" y="21371"/>
                  </a:cubicBezTo>
                  <a:cubicBezTo>
                    <a:pt x="53406" y="21584"/>
                    <a:pt x="53126" y="22310"/>
                    <a:pt x="52658" y="22310"/>
                  </a:cubicBezTo>
                  <a:cubicBezTo>
                    <a:pt x="52616" y="22310"/>
                    <a:pt x="52572" y="22304"/>
                    <a:pt x="52528" y="22292"/>
                  </a:cubicBezTo>
                  <a:cubicBezTo>
                    <a:pt x="52338" y="22239"/>
                    <a:pt x="52143" y="22213"/>
                    <a:pt x="51950" y="22213"/>
                  </a:cubicBezTo>
                  <a:cubicBezTo>
                    <a:pt x="51249" y="22213"/>
                    <a:pt x="50573" y="22553"/>
                    <a:pt x="50221" y="23143"/>
                  </a:cubicBezTo>
                  <a:cubicBezTo>
                    <a:pt x="50919" y="23261"/>
                    <a:pt x="51538" y="23663"/>
                    <a:pt x="51941" y="24309"/>
                  </a:cubicBezTo>
                  <a:cubicBezTo>
                    <a:pt x="52264" y="24823"/>
                    <a:pt x="51760" y="25429"/>
                    <a:pt x="51262" y="25429"/>
                  </a:cubicBezTo>
                  <a:cubicBezTo>
                    <a:pt x="51094" y="25429"/>
                    <a:pt x="50927" y="25360"/>
                    <a:pt x="50792" y="25195"/>
                  </a:cubicBezTo>
                  <a:cubicBezTo>
                    <a:pt x="50507" y="24846"/>
                    <a:pt x="50119" y="24587"/>
                    <a:pt x="49672" y="24587"/>
                  </a:cubicBezTo>
                  <a:cubicBezTo>
                    <a:pt x="49599" y="24587"/>
                    <a:pt x="49524" y="24594"/>
                    <a:pt x="49447" y="24609"/>
                  </a:cubicBezTo>
                  <a:cubicBezTo>
                    <a:pt x="49386" y="24621"/>
                    <a:pt x="49326" y="24627"/>
                    <a:pt x="49268" y="24627"/>
                  </a:cubicBezTo>
                  <a:cubicBezTo>
                    <a:pt x="48786" y="24627"/>
                    <a:pt x="48474" y="24216"/>
                    <a:pt x="48552" y="23714"/>
                  </a:cubicBezTo>
                  <a:cubicBezTo>
                    <a:pt x="48807" y="22094"/>
                    <a:pt x="50112" y="21082"/>
                    <a:pt x="51574" y="21082"/>
                  </a:cubicBezTo>
                  <a:close/>
                  <a:moveTo>
                    <a:pt x="24439" y="21451"/>
                  </a:moveTo>
                  <a:cubicBezTo>
                    <a:pt x="24725" y="21451"/>
                    <a:pt x="24945" y="21788"/>
                    <a:pt x="24707" y="22077"/>
                  </a:cubicBezTo>
                  <a:cubicBezTo>
                    <a:pt x="22834" y="24357"/>
                    <a:pt x="25661" y="26350"/>
                    <a:pt x="27736" y="26580"/>
                  </a:cubicBezTo>
                  <a:cubicBezTo>
                    <a:pt x="27971" y="26606"/>
                    <a:pt x="28212" y="26620"/>
                    <a:pt x="28457" y="26620"/>
                  </a:cubicBezTo>
                  <a:cubicBezTo>
                    <a:pt x="29365" y="26620"/>
                    <a:pt x="30317" y="26432"/>
                    <a:pt x="31098" y="26002"/>
                  </a:cubicBezTo>
                  <a:cubicBezTo>
                    <a:pt x="32524" y="25220"/>
                    <a:pt x="32148" y="23858"/>
                    <a:pt x="31765" y="22586"/>
                  </a:cubicBezTo>
                  <a:cubicBezTo>
                    <a:pt x="31620" y="22101"/>
                    <a:pt x="32020" y="21783"/>
                    <a:pt x="32413" y="21783"/>
                  </a:cubicBezTo>
                  <a:cubicBezTo>
                    <a:pt x="32673" y="21783"/>
                    <a:pt x="32929" y="21921"/>
                    <a:pt x="33024" y="22241"/>
                  </a:cubicBezTo>
                  <a:cubicBezTo>
                    <a:pt x="33518" y="23906"/>
                    <a:pt x="33711" y="25654"/>
                    <a:pt x="32261" y="26892"/>
                  </a:cubicBezTo>
                  <a:cubicBezTo>
                    <a:pt x="31228" y="27773"/>
                    <a:pt x="29792" y="28129"/>
                    <a:pt x="28417" y="28129"/>
                  </a:cubicBezTo>
                  <a:cubicBezTo>
                    <a:pt x="28005" y="28129"/>
                    <a:pt x="27598" y="28097"/>
                    <a:pt x="27209" y="28037"/>
                  </a:cubicBezTo>
                  <a:cubicBezTo>
                    <a:pt x="25594" y="27791"/>
                    <a:pt x="23989" y="26877"/>
                    <a:pt x="23346" y="25308"/>
                  </a:cubicBezTo>
                  <a:cubicBezTo>
                    <a:pt x="22808" y="23990"/>
                    <a:pt x="23052" y="22463"/>
                    <a:pt x="24179" y="21549"/>
                  </a:cubicBezTo>
                  <a:cubicBezTo>
                    <a:pt x="24265" y="21480"/>
                    <a:pt x="24355" y="21451"/>
                    <a:pt x="24439" y="21451"/>
                  </a:cubicBezTo>
                  <a:close/>
                  <a:moveTo>
                    <a:pt x="21315" y="29834"/>
                  </a:moveTo>
                  <a:cubicBezTo>
                    <a:pt x="21412" y="29834"/>
                    <a:pt x="21512" y="29856"/>
                    <a:pt x="21610" y="29904"/>
                  </a:cubicBezTo>
                  <a:cubicBezTo>
                    <a:pt x="23558" y="30875"/>
                    <a:pt x="25639" y="31332"/>
                    <a:pt x="27787" y="31624"/>
                  </a:cubicBezTo>
                  <a:cubicBezTo>
                    <a:pt x="28423" y="31710"/>
                    <a:pt x="29071" y="31764"/>
                    <a:pt x="29717" y="31764"/>
                  </a:cubicBezTo>
                  <a:cubicBezTo>
                    <a:pt x="31332" y="31764"/>
                    <a:pt x="32928" y="31426"/>
                    <a:pt x="34249" y="30401"/>
                  </a:cubicBezTo>
                  <a:cubicBezTo>
                    <a:pt x="34422" y="30266"/>
                    <a:pt x="34608" y="30209"/>
                    <a:pt x="34785" y="30209"/>
                  </a:cubicBezTo>
                  <a:cubicBezTo>
                    <a:pt x="35411" y="30209"/>
                    <a:pt x="35927" y="30925"/>
                    <a:pt x="35366" y="31520"/>
                  </a:cubicBezTo>
                  <a:cubicBezTo>
                    <a:pt x="33838" y="33134"/>
                    <a:pt x="31761" y="33717"/>
                    <a:pt x="29631" y="33717"/>
                  </a:cubicBezTo>
                  <a:cubicBezTo>
                    <a:pt x="29142" y="33717"/>
                    <a:pt x="28651" y="33687"/>
                    <a:pt x="28162" y="33631"/>
                  </a:cubicBezTo>
                  <a:cubicBezTo>
                    <a:pt x="25637" y="33342"/>
                    <a:pt x="22720" y="32741"/>
                    <a:pt x="20828" y="30917"/>
                  </a:cubicBezTo>
                  <a:cubicBezTo>
                    <a:pt x="20362" y="30469"/>
                    <a:pt x="20792" y="29834"/>
                    <a:pt x="21315" y="29834"/>
                  </a:cubicBezTo>
                  <a:close/>
                  <a:moveTo>
                    <a:pt x="38045" y="1"/>
                  </a:moveTo>
                  <a:cubicBezTo>
                    <a:pt x="35850" y="471"/>
                    <a:pt x="33806" y="1557"/>
                    <a:pt x="31513" y="1902"/>
                  </a:cubicBezTo>
                  <a:cubicBezTo>
                    <a:pt x="30329" y="2081"/>
                    <a:pt x="29134" y="2170"/>
                    <a:pt x="27940" y="2170"/>
                  </a:cubicBezTo>
                  <a:cubicBezTo>
                    <a:pt x="26948" y="2170"/>
                    <a:pt x="25955" y="2108"/>
                    <a:pt x="24969" y="1985"/>
                  </a:cubicBezTo>
                  <a:cubicBezTo>
                    <a:pt x="22726" y="1707"/>
                    <a:pt x="20787" y="761"/>
                    <a:pt x="18636" y="278"/>
                  </a:cubicBezTo>
                  <a:cubicBezTo>
                    <a:pt x="18415" y="229"/>
                    <a:pt x="18217" y="206"/>
                    <a:pt x="18038" y="206"/>
                  </a:cubicBezTo>
                  <a:cubicBezTo>
                    <a:pt x="16214" y="206"/>
                    <a:pt x="16468" y="2618"/>
                    <a:pt x="16155" y="4310"/>
                  </a:cubicBezTo>
                  <a:cubicBezTo>
                    <a:pt x="15893" y="5725"/>
                    <a:pt x="15574" y="7181"/>
                    <a:pt x="14797" y="8415"/>
                  </a:cubicBezTo>
                  <a:cubicBezTo>
                    <a:pt x="14178" y="9398"/>
                    <a:pt x="13292" y="10245"/>
                    <a:pt x="12199" y="10679"/>
                  </a:cubicBezTo>
                  <a:cubicBezTo>
                    <a:pt x="11722" y="10868"/>
                    <a:pt x="11215" y="10970"/>
                    <a:pt x="10702" y="10976"/>
                  </a:cubicBezTo>
                  <a:cubicBezTo>
                    <a:pt x="10129" y="10984"/>
                    <a:pt x="9413" y="11220"/>
                    <a:pt x="9162" y="11860"/>
                  </a:cubicBezTo>
                  <a:cubicBezTo>
                    <a:pt x="9043" y="12156"/>
                    <a:pt x="9287" y="12768"/>
                    <a:pt x="9368" y="13074"/>
                  </a:cubicBezTo>
                  <a:cubicBezTo>
                    <a:pt x="10037" y="15632"/>
                    <a:pt x="11529" y="18865"/>
                    <a:pt x="9829" y="21369"/>
                  </a:cubicBezTo>
                  <a:cubicBezTo>
                    <a:pt x="9486" y="21874"/>
                    <a:pt x="9100" y="22080"/>
                    <a:pt x="8699" y="22080"/>
                  </a:cubicBezTo>
                  <a:cubicBezTo>
                    <a:pt x="7656" y="22080"/>
                    <a:pt x="6506" y="20695"/>
                    <a:pt x="5732" y="19575"/>
                  </a:cubicBezTo>
                  <a:cubicBezTo>
                    <a:pt x="5008" y="19242"/>
                    <a:pt x="4283" y="18909"/>
                    <a:pt x="3514" y="18909"/>
                  </a:cubicBezTo>
                  <a:cubicBezTo>
                    <a:pt x="3293" y="18909"/>
                    <a:pt x="3068" y="18936"/>
                    <a:pt x="2839" y="18999"/>
                  </a:cubicBezTo>
                  <a:cubicBezTo>
                    <a:pt x="2028" y="19219"/>
                    <a:pt x="1466" y="19785"/>
                    <a:pt x="1010" y="20476"/>
                  </a:cubicBezTo>
                  <a:cubicBezTo>
                    <a:pt x="292" y="21566"/>
                    <a:pt x="0" y="23050"/>
                    <a:pt x="362" y="24314"/>
                  </a:cubicBezTo>
                  <a:cubicBezTo>
                    <a:pt x="990" y="26510"/>
                    <a:pt x="2730" y="26990"/>
                    <a:pt x="4606" y="26990"/>
                  </a:cubicBezTo>
                  <a:cubicBezTo>
                    <a:pt x="5171" y="26990"/>
                    <a:pt x="5749" y="26946"/>
                    <a:pt x="6312" y="26893"/>
                  </a:cubicBezTo>
                  <a:cubicBezTo>
                    <a:pt x="6434" y="26774"/>
                    <a:pt x="6602" y="26700"/>
                    <a:pt x="6761" y="26700"/>
                  </a:cubicBezTo>
                  <a:cubicBezTo>
                    <a:pt x="6932" y="26700"/>
                    <a:pt x="7093" y="26784"/>
                    <a:pt x="7180" y="26987"/>
                  </a:cubicBezTo>
                  <a:cubicBezTo>
                    <a:pt x="7202" y="27038"/>
                    <a:pt x="7225" y="27086"/>
                    <a:pt x="7246" y="27137"/>
                  </a:cubicBezTo>
                  <a:cubicBezTo>
                    <a:pt x="7374" y="27284"/>
                    <a:pt x="7455" y="27464"/>
                    <a:pt x="7482" y="27657"/>
                  </a:cubicBezTo>
                  <a:cubicBezTo>
                    <a:pt x="10113" y="33223"/>
                    <a:pt x="15147" y="37699"/>
                    <a:pt x="21032" y="39432"/>
                  </a:cubicBezTo>
                  <a:cubicBezTo>
                    <a:pt x="23766" y="39867"/>
                    <a:pt x="26566" y="40018"/>
                    <a:pt x="29336" y="40018"/>
                  </a:cubicBezTo>
                  <a:cubicBezTo>
                    <a:pt x="30021" y="40018"/>
                    <a:pt x="30705" y="40009"/>
                    <a:pt x="31385" y="39992"/>
                  </a:cubicBezTo>
                  <a:cubicBezTo>
                    <a:pt x="38324" y="38926"/>
                    <a:pt x="44439" y="33998"/>
                    <a:pt x="47434" y="27658"/>
                  </a:cubicBezTo>
                  <a:cubicBezTo>
                    <a:pt x="47466" y="27464"/>
                    <a:pt x="47546" y="27280"/>
                    <a:pt x="47670" y="27138"/>
                  </a:cubicBezTo>
                  <a:cubicBezTo>
                    <a:pt x="47691" y="27087"/>
                    <a:pt x="47716" y="27039"/>
                    <a:pt x="47737" y="26988"/>
                  </a:cubicBezTo>
                  <a:cubicBezTo>
                    <a:pt x="47825" y="26784"/>
                    <a:pt x="47987" y="26700"/>
                    <a:pt x="48156" y="26700"/>
                  </a:cubicBezTo>
                  <a:cubicBezTo>
                    <a:pt x="48316" y="26700"/>
                    <a:pt x="48483" y="26774"/>
                    <a:pt x="48604" y="26894"/>
                  </a:cubicBezTo>
                  <a:cubicBezTo>
                    <a:pt x="49167" y="26947"/>
                    <a:pt x="49744" y="26991"/>
                    <a:pt x="50308" y="26991"/>
                  </a:cubicBezTo>
                  <a:cubicBezTo>
                    <a:pt x="52186" y="26991"/>
                    <a:pt x="53929" y="26511"/>
                    <a:pt x="54557" y="24314"/>
                  </a:cubicBezTo>
                  <a:cubicBezTo>
                    <a:pt x="54918" y="23050"/>
                    <a:pt x="54626" y="21566"/>
                    <a:pt x="53905" y="20476"/>
                  </a:cubicBezTo>
                  <a:cubicBezTo>
                    <a:pt x="53450" y="19785"/>
                    <a:pt x="52887" y="19219"/>
                    <a:pt x="52078" y="18999"/>
                  </a:cubicBezTo>
                  <a:cubicBezTo>
                    <a:pt x="51849" y="18936"/>
                    <a:pt x="51625" y="18909"/>
                    <a:pt x="51404" y="18909"/>
                  </a:cubicBezTo>
                  <a:cubicBezTo>
                    <a:pt x="50635" y="18909"/>
                    <a:pt x="49907" y="19242"/>
                    <a:pt x="49186" y="19573"/>
                  </a:cubicBezTo>
                  <a:cubicBezTo>
                    <a:pt x="48409" y="20694"/>
                    <a:pt x="47261" y="22080"/>
                    <a:pt x="46218" y="22080"/>
                  </a:cubicBezTo>
                  <a:cubicBezTo>
                    <a:pt x="45816" y="22080"/>
                    <a:pt x="45430" y="21874"/>
                    <a:pt x="45086" y="21369"/>
                  </a:cubicBezTo>
                  <a:cubicBezTo>
                    <a:pt x="43386" y="18865"/>
                    <a:pt x="44878" y="15632"/>
                    <a:pt x="45550" y="13074"/>
                  </a:cubicBezTo>
                  <a:cubicBezTo>
                    <a:pt x="45628" y="12768"/>
                    <a:pt x="45872" y="12156"/>
                    <a:pt x="45756" y="11860"/>
                  </a:cubicBezTo>
                  <a:cubicBezTo>
                    <a:pt x="45505" y="11220"/>
                    <a:pt x="44787" y="10984"/>
                    <a:pt x="44213" y="10976"/>
                  </a:cubicBezTo>
                  <a:cubicBezTo>
                    <a:pt x="43700" y="10970"/>
                    <a:pt x="43193" y="10868"/>
                    <a:pt x="42716" y="10679"/>
                  </a:cubicBezTo>
                  <a:cubicBezTo>
                    <a:pt x="41625" y="10244"/>
                    <a:pt x="40737" y="9398"/>
                    <a:pt x="40118" y="8415"/>
                  </a:cubicBezTo>
                  <a:cubicBezTo>
                    <a:pt x="39341" y="7179"/>
                    <a:pt x="39023" y="5725"/>
                    <a:pt x="38763" y="4310"/>
                  </a:cubicBezTo>
                  <a:cubicBezTo>
                    <a:pt x="38501" y="2891"/>
                    <a:pt x="38393" y="1385"/>
                    <a:pt x="38045" y="1"/>
                  </a:cubicBezTo>
                  <a:close/>
                </a:path>
              </a:pathLst>
            </a:custGeom>
            <a:solidFill>
              <a:srgbClr val="FFE2D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2230;p58">
              <a:extLst>
                <a:ext uri="{FF2B5EF4-FFF2-40B4-BE49-F238E27FC236}">
                  <a16:creationId xmlns:a16="http://schemas.microsoft.com/office/drawing/2014/main" id="{406EBF0B-9548-4CB5-ABFE-B07D9B6669C7}"/>
                </a:ext>
              </a:extLst>
            </p:cNvPr>
            <p:cNvSpPr/>
            <p:nvPr/>
          </p:nvSpPr>
          <p:spPr>
            <a:xfrm>
              <a:off x="3091100" y="1425625"/>
              <a:ext cx="1251725" cy="1026550"/>
            </a:xfrm>
            <a:custGeom>
              <a:avLst/>
              <a:gdLst/>
              <a:ahLst/>
              <a:cxnLst/>
              <a:rect l="l" t="t" r="r" b="b"/>
              <a:pathLst>
                <a:path w="50069" h="41062" extrusionOk="0">
                  <a:moveTo>
                    <a:pt x="24398" y="1"/>
                  </a:moveTo>
                  <a:cubicBezTo>
                    <a:pt x="21571" y="1"/>
                    <a:pt x="18735" y="428"/>
                    <a:pt x="15913" y="1276"/>
                  </a:cubicBezTo>
                  <a:cubicBezTo>
                    <a:pt x="15805" y="1330"/>
                    <a:pt x="15696" y="1378"/>
                    <a:pt x="15591" y="1437"/>
                  </a:cubicBezTo>
                  <a:cubicBezTo>
                    <a:pt x="14694" y="1932"/>
                    <a:pt x="13917" y="2574"/>
                    <a:pt x="13339" y="3424"/>
                  </a:cubicBezTo>
                  <a:cubicBezTo>
                    <a:pt x="12830" y="4169"/>
                    <a:pt x="12527" y="5025"/>
                    <a:pt x="11983" y="5746"/>
                  </a:cubicBezTo>
                  <a:cubicBezTo>
                    <a:pt x="10954" y="7115"/>
                    <a:pt x="9682" y="7656"/>
                    <a:pt x="8064" y="8074"/>
                  </a:cubicBezTo>
                  <a:cubicBezTo>
                    <a:pt x="6272" y="8541"/>
                    <a:pt x="4847" y="9252"/>
                    <a:pt x="3821" y="10855"/>
                  </a:cubicBezTo>
                  <a:cubicBezTo>
                    <a:pt x="2959" y="12200"/>
                    <a:pt x="2543" y="13821"/>
                    <a:pt x="2514" y="15407"/>
                  </a:cubicBezTo>
                  <a:cubicBezTo>
                    <a:pt x="2484" y="17094"/>
                    <a:pt x="3162" y="18766"/>
                    <a:pt x="2487" y="20392"/>
                  </a:cubicBezTo>
                  <a:cubicBezTo>
                    <a:pt x="1822" y="21988"/>
                    <a:pt x="878" y="23308"/>
                    <a:pt x="470" y="25033"/>
                  </a:cubicBezTo>
                  <a:cubicBezTo>
                    <a:pt x="87" y="26657"/>
                    <a:pt x="1" y="28344"/>
                    <a:pt x="196" y="29999"/>
                  </a:cubicBezTo>
                  <a:cubicBezTo>
                    <a:pt x="454" y="32175"/>
                    <a:pt x="1158" y="34297"/>
                    <a:pt x="2243" y="36198"/>
                  </a:cubicBezTo>
                  <a:cubicBezTo>
                    <a:pt x="2738" y="37068"/>
                    <a:pt x="4951" y="40475"/>
                    <a:pt x="5962" y="40475"/>
                  </a:cubicBezTo>
                  <a:cubicBezTo>
                    <a:pt x="6314" y="40475"/>
                    <a:pt x="6520" y="40059"/>
                    <a:pt x="6455" y="38973"/>
                  </a:cubicBezTo>
                  <a:cubicBezTo>
                    <a:pt x="6412" y="38229"/>
                    <a:pt x="6245" y="37498"/>
                    <a:pt x="6064" y="36775"/>
                  </a:cubicBezTo>
                  <a:cubicBezTo>
                    <a:pt x="5653" y="35141"/>
                    <a:pt x="4735" y="32462"/>
                    <a:pt x="6059" y="30993"/>
                  </a:cubicBezTo>
                  <a:cubicBezTo>
                    <a:pt x="6722" y="30255"/>
                    <a:pt x="7523" y="30523"/>
                    <a:pt x="8396" y="30391"/>
                  </a:cubicBezTo>
                  <a:cubicBezTo>
                    <a:pt x="9905" y="30158"/>
                    <a:pt x="10931" y="28854"/>
                    <a:pt x="11402" y="27479"/>
                  </a:cubicBezTo>
                  <a:cubicBezTo>
                    <a:pt x="12222" y="25091"/>
                    <a:pt x="11547" y="21771"/>
                    <a:pt x="12673" y="19585"/>
                  </a:cubicBezTo>
                  <a:cubicBezTo>
                    <a:pt x="12990" y="18966"/>
                    <a:pt x="13280" y="18771"/>
                    <a:pt x="13611" y="18771"/>
                  </a:cubicBezTo>
                  <a:cubicBezTo>
                    <a:pt x="14060" y="18771"/>
                    <a:pt x="14584" y="19128"/>
                    <a:pt x="15357" y="19282"/>
                  </a:cubicBezTo>
                  <a:cubicBezTo>
                    <a:pt x="15581" y="19326"/>
                    <a:pt x="15801" y="19342"/>
                    <a:pt x="16018" y="19342"/>
                  </a:cubicBezTo>
                  <a:cubicBezTo>
                    <a:pt x="16578" y="19342"/>
                    <a:pt x="17122" y="19236"/>
                    <a:pt x="17692" y="19236"/>
                  </a:cubicBezTo>
                  <a:cubicBezTo>
                    <a:pt x="17757" y="19236"/>
                    <a:pt x="17822" y="19237"/>
                    <a:pt x="17887" y="19240"/>
                  </a:cubicBezTo>
                  <a:cubicBezTo>
                    <a:pt x="20510" y="19365"/>
                    <a:pt x="23045" y="20415"/>
                    <a:pt x="25734" y="20491"/>
                  </a:cubicBezTo>
                  <a:cubicBezTo>
                    <a:pt x="26063" y="20500"/>
                    <a:pt x="26403" y="20505"/>
                    <a:pt x="26751" y="20505"/>
                  </a:cubicBezTo>
                  <a:cubicBezTo>
                    <a:pt x="29784" y="20505"/>
                    <a:pt x="33451" y="20129"/>
                    <a:pt x="36048" y="18781"/>
                  </a:cubicBezTo>
                  <a:cubicBezTo>
                    <a:pt x="36186" y="18711"/>
                    <a:pt x="36338" y="18676"/>
                    <a:pt x="36489" y="18676"/>
                  </a:cubicBezTo>
                  <a:cubicBezTo>
                    <a:pt x="36867" y="18676"/>
                    <a:pt x="37233" y="18894"/>
                    <a:pt x="37333" y="19304"/>
                  </a:cubicBezTo>
                  <a:cubicBezTo>
                    <a:pt x="37976" y="21978"/>
                    <a:pt x="37772" y="24873"/>
                    <a:pt x="38667" y="27479"/>
                  </a:cubicBezTo>
                  <a:cubicBezTo>
                    <a:pt x="39141" y="28854"/>
                    <a:pt x="40164" y="30158"/>
                    <a:pt x="41676" y="30391"/>
                  </a:cubicBezTo>
                  <a:cubicBezTo>
                    <a:pt x="42546" y="30523"/>
                    <a:pt x="43350" y="30255"/>
                    <a:pt x="44013" y="30993"/>
                  </a:cubicBezTo>
                  <a:cubicBezTo>
                    <a:pt x="45334" y="32462"/>
                    <a:pt x="44416" y="35141"/>
                    <a:pt x="44005" y="36775"/>
                  </a:cubicBezTo>
                  <a:cubicBezTo>
                    <a:pt x="43824" y="37498"/>
                    <a:pt x="43660" y="38229"/>
                    <a:pt x="43614" y="38973"/>
                  </a:cubicBezTo>
                  <a:cubicBezTo>
                    <a:pt x="43587" y="39429"/>
                    <a:pt x="43492" y="40536"/>
                    <a:pt x="43832" y="40881"/>
                  </a:cubicBezTo>
                  <a:cubicBezTo>
                    <a:pt x="43962" y="41012"/>
                    <a:pt x="44014" y="41062"/>
                    <a:pt x="44063" y="41062"/>
                  </a:cubicBezTo>
                  <a:cubicBezTo>
                    <a:pt x="44127" y="41062"/>
                    <a:pt x="44184" y="40978"/>
                    <a:pt x="44392" y="40878"/>
                  </a:cubicBezTo>
                  <a:cubicBezTo>
                    <a:pt x="45814" y="40194"/>
                    <a:pt x="46958" y="37679"/>
                    <a:pt x="47727" y="36375"/>
                  </a:cubicBezTo>
                  <a:cubicBezTo>
                    <a:pt x="48872" y="34419"/>
                    <a:pt x="49603" y="32250"/>
                    <a:pt x="49873" y="29999"/>
                  </a:cubicBezTo>
                  <a:cubicBezTo>
                    <a:pt x="50068" y="28344"/>
                    <a:pt x="49982" y="26657"/>
                    <a:pt x="49599" y="25033"/>
                  </a:cubicBezTo>
                  <a:cubicBezTo>
                    <a:pt x="49194" y="23308"/>
                    <a:pt x="48247" y="21987"/>
                    <a:pt x="47581" y="20392"/>
                  </a:cubicBezTo>
                  <a:cubicBezTo>
                    <a:pt x="46906" y="18766"/>
                    <a:pt x="47583" y="17094"/>
                    <a:pt x="47555" y="15407"/>
                  </a:cubicBezTo>
                  <a:cubicBezTo>
                    <a:pt x="47525" y="13821"/>
                    <a:pt x="47110" y="12200"/>
                    <a:pt x="46247" y="10855"/>
                  </a:cubicBezTo>
                  <a:cubicBezTo>
                    <a:pt x="45221" y="9254"/>
                    <a:pt x="43796" y="8541"/>
                    <a:pt x="42004" y="8074"/>
                  </a:cubicBezTo>
                  <a:cubicBezTo>
                    <a:pt x="40386" y="7657"/>
                    <a:pt x="39116" y="7115"/>
                    <a:pt x="38084" y="5747"/>
                  </a:cubicBezTo>
                  <a:cubicBezTo>
                    <a:pt x="37544" y="5027"/>
                    <a:pt x="37239" y="4169"/>
                    <a:pt x="36732" y="3425"/>
                  </a:cubicBezTo>
                  <a:cubicBezTo>
                    <a:pt x="36396" y="2931"/>
                    <a:pt x="35988" y="2509"/>
                    <a:pt x="35532" y="2142"/>
                  </a:cubicBezTo>
                  <a:cubicBezTo>
                    <a:pt x="35490" y="2151"/>
                    <a:pt x="35446" y="2157"/>
                    <a:pt x="35401" y="2157"/>
                  </a:cubicBezTo>
                  <a:cubicBezTo>
                    <a:pt x="35319" y="2157"/>
                    <a:pt x="35231" y="2140"/>
                    <a:pt x="35138" y="2104"/>
                  </a:cubicBezTo>
                  <a:cubicBezTo>
                    <a:pt x="31606" y="698"/>
                    <a:pt x="28009" y="1"/>
                    <a:pt x="24398"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2231;p58">
              <a:extLst>
                <a:ext uri="{FF2B5EF4-FFF2-40B4-BE49-F238E27FC236}">
                  <a16:creationId xmlns:a16="http://schemas.microsoft.com/office/drawing/2014/main" id="{F622CBDA-B381-434D-B1F6-B8041326062A}"/>
                </a:ext>
              </a:extLst>
            </p:cNvPr>
            <p:cNvSpPr/>
            <p:nvPr/>
          </p:nvSpPr>
          <p:spPr>
            <a:xfrm>
              <a:off x="3828875" y="2944775"/>
              <a:ext cx="404925" cy="907125"/>
            </a:xfrm>
            <a:custGeom>
              <a:avLst/>
              <a:gdLst/>
              <a:ahLst/>
              <a:cxnLst/>
              <a:rect l="l" t="t" r="r" b="b"/>
              <a:pathLst>
                <a:path w="16197" h="36285" extrusionOk="0">
                  <a:moveTo>
                    <a:pt x="7243" y="0"/>
                  </a:moveTo>
                  <a:cubicBezTo>
                    <a:pt x="7205" y="71"/>
                    <a:pt x="7169" y="143"/>
                    <a:pt x="7131" y="213"/>
                  </a:cubicBezTo>
                  <a:cubicBezTo>
                    <a:pt x="6667" y="1068"/>
                    <a:pt x="7007" y="3313"/>
                    <a:pt x="6943" y="4317"/>
                  </a:cubicBezTo>
                  <a:cubicBezTo>
                    <a:pt x="6846" y="5886"/>
                    <a:pt x="6715" y="7454"/>
                    <a:pt x="6552" y="9017"/>
                  </a:cubicBezTo>
                  <a:cubicBezTo>
                    <a:pt x="6242" y="12030"/>
                    <a:pt x="5807" y="15021"/>
                    <a:pt x="5248" y="17991"/>
                  </a:cubicBezTo>
                  <a:cubicBezTo>
                    <a:pt x="4094" y="24131"/>
                    <a:pt x="2290" y="30477"/>
                    <a:pt x="1" y="36285"/>
                  </a:cubicBezTo>
                  <a:cubicBezTo>
                    <a:pt x="145" y="36097"/>
                    <a:pt x="290" y="35909"/>
                    <a:pt x="435" y="35726"/>
                  </a:cubicBezTo>
                  <a:cubicBezTo>
                    <a:pt x="2272" y="33346"/>
                    <a:pt x="4370" y="31212"/>
                    <a:pt x="6644" y="29246"/>
                  </a:cubicBezTo>
                  <a:cubicBezTo>
                    <a:pt x="8798" y="27384"/>
                    <a:pt x="11259" y="25849"/>
                    <a:pt x="13375" y="23955"/>
                  </a:cubicBezTo>
                  <a:cubicBezTo>
                    <a:pt x="14398" y="23038"/>
                    <a:pt x="13825" y="22383"/>
                    <a:pt x="13058" y="21568"/>
                  </a:cubicBezTo>
                  <a:cubicBezTo>
                    <a:pt x="12472" y="20947"/>
                    <a:pt x="11888" y="20325"/>
                    <a:pt x="11315" y="19691"/>
                  </a:cubicBezTo>
                  <a:cubicBezTo>
                    <a:pt x="10188" y="18445"/>
                    <a:pt x="8955" y="17232"/>
                    <a:pt x="8034" y="15817"/>
                  </a:cubicBezTo>
                  <a:cubicBezTo>
                    <a:pt x="7680" y="15276"/>
                    <a:pt x="8163" y="14718"/>
                    <a:pt x="8701" y="14657"/>
                  </a:cubicBezTo>
                  <a:cubicBezTo>
                    <a:pt x="10699" y="14416"/>
                    <a:pt x="12727" y="13845"/>
                    <a:pt x="14661" y="13307"/>
                  </a:cubicBezTo>
                  <a:cubicBezTo>
                    <a:pt x="14894" y="13239"/>
                    <a:pt x="15933" y="13087"/>
                    <a:pt x="15998" y="13028"/>
                  </a:cubicBezTo>
                  <a:cubicBezTo>
                    <a:pt x="16077" y="13081"/>
                    <a:pt x="16127" y="13107"/>
                    <a:pt x="16148" y="13107"/>
                  </a:cubicBezTo>
                  <a:cubicBezTo>
                    <a:pt x="16196" y="13107"/>
                    <a:pt x="16082" y="12961"/>
                    <a:pt x="15808" y="12672"/>
                  </a:cubicBezTo>
                  <a:cubicBezTo>
                    <a:pt x="15700" y="12530"/>
                    <a:pt x="15595" y="12388"/>
                    <a:pt x="15491" y="12242"/>
                  </a:cubicBezTo>
                  <a:cubicBezTo>
                    <a:pt x="14872" y="11380"/>
                    <a:pt x="14281" y="10502"/>
                    <a:pt x="13696" y="9617"/>
                  </a:cubicBezTo>
                  <a:cubicBezTo>
                    <a:pt x="11772" y="6698"/>
                    <a:pt x="9770" y="3786"/>
                    <a:pt x="8042" y="734"/>
                  </a:cubicBezTo>
                  <a:cubicBezTo>
                    <a:pt x="7773" y="490"/>
                    <a:pt x="7506" y="247"/>
                    <a:pt x="7243"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2232;p58">
              <a:extLst>
                <a:ext uri="{FF2B5EF4-FFF2-40B4-BE49-F238E27FC236}">
                  <a16:creationId xmlns:a16="http://schemas.microsoft.com/office/drawing/2014/main" id="{B57B4E45-1085-4B17-B147-ED1DB07C57EE}"/>
                </a:ext>
              </a:extLst>
            </p:cNvPr>
            <p:cNvSpPr/>
            <p:nvPr/>
          </p:nvSpPr>
          <p:spPr>
            <a:xfrm>
              <a:off x="3774375" y="2982375"/>
              <a:ext cx="213575" cy="361325"/>
            </a:xfrm>
            <a:custGeom>
              <a:avLst/>
              <a:gdLst/>
              <a:ahLst/>
              <a:cxnLst/>
              <a:rect l="l" t="t" r="r" b="b"/>
              <a:pathLst>
                <a:path w="8543" h="14453" extrusionOk="0">
                  <a:moveTo>
                    <a:pt x="1" y="6496"/>
                  </a:moveTo>
                  <a:lnTo>
                    <a:pt x="1" y="6496"/>
                  </a:lnTo>
                  <a:cubicBezTo>
                    <a:pt x="1" y="6496"/>
                    <a:pt x="1" y="6496"/>
                    <a:pt x="1" y="6496"/>
                  </a:cubicBezTo>
                  <a:lnTo>
                    <a:pt x="1" y="6496"/>
                  </a:lnTo>
                  <a:cubicBezTo>
                    <a:pt x="1" y="6496"/>
                    <a:pt x="1" y="6496"/>
                    <a:pt x="1" y="6496"/>
                  </a:cubicBezTo>
                  <a:close/>
                  <a:moveTo>
                    <a:pt x="8542" y="0"/>
                  </a:moveTo>
                  <a:lnTo>
                    <a:pt x="8542" y="0"/>
                  </a:lnTo>
                  <a:cubicBezTo>
                    <a:pt x="8457" y="1280"/>
                    <a:pt x="2934" y="6717"/>
                    <a:pt x="640" y="6717"/>
                  </a:cubicBezTo>
                  <a:cubicBezTo>
                    <a:pt x="382" y="6717"/>
                    <a:pt x="165" y="6648"/>
                    <a:pt x="1" y="6496"/>
                  </a:cubicBezTo>
                  <a:lnTo>
                    <a:pt x="1" y="6496"/>
                  </a:lnTo>
                  <a:cubicBezTo>
                    <a:pt x="962" y="7384"/>
                    <a:pt x="1794" y="8573"/>
                    <a:pt x="2477" y="9362"/>
                  </a:cubicBezTo>
                  <a:cubicBezTo>
                    <a:pt x="3876" y="10981"/>
                    <a:pt x="5338" y="12668"/>
                    <a:pt x="6565" y="14452"/>
                  </a:cubicBezTo>
                  <a:cubicBezTo>
                    <a:pt x="7551" y="9671"/>
                    <a:pt x="8223" y="4836"/>
                    <a:pt x="8542"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2233;p58">
              <a:extLst>
                <a:ext uri="{FF2B5EF4-FFF2-40B4-BE49-F238E27FC236}">
                  <a16:creationId xmlns:a16="http://schemas.microsoft.com/office/drawing/2014/main" id="{DD259D7C-5748-49A4-B446-6AF96D6A2359}"/>
                </a:ext>
              </a:extLst>
            </p:cNvPr>
            <p:cNvSpPr/>
            <p:nvPr/>
          </p:nvSpPr>
          <p:spPr>
            <a:xfrm>
              <a:off x="3808650" y="3305625"/>
              <a:ext cx="119100" cy="354775"/>
            </a:xfrm>
            <a:custGeom>
              <a:avLst/>
              <a:gdLst/>
              <a:ahLst/>
              <a:cxnLst/>
              <a:rect l="l" t="t" r="r" b="b"/>
              <a:pathLst>
                <a:path w="4764" h="14191" extrusionOk="0">
                  <a:moveTo>
                    <a:pt x="2036" y="0"/>
                  </a:moveTo>
                  <a:cubicBezTo>
                    <a:pt x="1627" y="1439"/>
                    <a:pt x="1150" y="2993"/>
                    <a:pt x="369" y="4133"/>
                  </a:cubicBezTo>
                  <a:cubicBezTo>
                    <a:pt x="266" y="4286"/>
                    <a:pt x="141" y="4423"/>
                    <a:pt x="1" y="4541"/>
                  </a:cubicBezTo>
                  <a:cubicBezTo>
                    <a:pt x="539" y="7766"/>
                    <a:pt x="1251" y="10973"/>
                    <a:pt x="1838" y="14190"/>
                  </a:cubicBezTo>
                  <a:cubicBezTo>
                    <a:pt x="2974" y="10684"/>
                    <a:pt x="3957" y="7121"/>
                    <a:pt x="4763" y="3526"/>
                  </a:cubicBezTo>
                  <a:cubicBezTo>
                    <a:pt x="4724" y="3494"/>
                    <a:pt x="4689" y="3457"/>
                    <a:pt x="4656" y="3419"/>
                  </a:cubicBezTo>
                  <a:cubicBezTo>
                    <a:pt x="3751" y="2304"/>
                    <a:pt x="2914" y="1139"/>
                    <a:pt x="2036"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2234;p58">
              <a:extLst>
                <a:ext uri="{FF2B5EF4-FFF2-40B4-BE49-F238E27FC236}">
                  <a16:creationId xmlns:a16="http://schemas.microsoft.com/office/drawing/2014/main" id="{5D5F5DCE-0B8F-42D2-818A-0E3DF87566B2}"/>
                </a:ext>
              </a:extLst>
            </p:cNvPr>
            <p:cNvSpPr/>
            <p:nvPr/>
          </p:nvSpPr>
          <p:spPr>
            <a:xfrm>
              <a:off x="3464675" y="2945500"/>
              <a:ext cx="504575" cy="152350"/>
            </a:xfrm>
            <a:custGeom>
              <a:avLst/>
              <a:gdLst/>
              <a:ahLst/>
              <a:cxnLst/>
              <a:rect l="l" t="t" r="r" b="b"/>
              <a:pathLst>
                <a:path w="20183" h="6094" extrusionOk="0">
                  <a:moveTo>
                    <a:pt x="1" y="0"/>
                  </a:moveTo>
                  <a:lnTo>
                    <a:pt x="1" y="0"/>
                  </a:lnTo>
                  <a:cubicBezTo>
                    <a:pt x="1866" y="2778"/>
                    <a:pt x="4860" y="4870"/>
                    <a:pt x="7973" y="5946"/>
                  </a:cubicBezTo>
                  <a:cubicBezTo>
                    <a:pt x="8626" y="6046"/>
                    <a:pt x="9288" y="6094"/>
                    <a:pt x="9952" y="6094"/>
                  </a:cubicBezTo>
                  <a:cubicBezTo>
                    <a:pt x="10766" y="6094"/>
                    <a:pt x="11583" y="6022"/>
                    <a:pt x="12387" y="5885"/>
                  </a:cubicBezTo>
                  <a:cubicBezTo>
                    <a:pt x="15435" y="4789"/>
                    <a:pt x="18355" y="2726"/>
                    <a:pt x="20182" y="0"/>
                  </a:cubicBezTo>
                  <a:lnTo>
                    <a:pt x="20182" y="0"/>
                  </a:lnTo>
                  <a:cubicBezTo>
                    <a:pt x="18131" y="757"/>
                    <a:pt x="15353" y="1441"/>
                    <a:pt x="13161" y="1535"/>
                  </a:cubicBezTo>
                  <a:cubicBezTo>
                    <a:pt x="13000" y="1542"/>
                    <a:pt x="12838" y="1545"/>
                    <a:pt x="12677" y="1545"/>
                  </a:cubicBezTo>
                  <a:cubicBezTo>
                    <a:pt x="11114" y="1545"/>
                    <a:pt x="9562" y="1254"/>
                    <a:pt x="8019" y="1254"/>
                  </a:cubicBezTo>
                  <a:cubicBezTo>
                    <a:pt x="7936" y="1254"/>
                    <a:pt x="7854" y="1255"/>
                    <a:pt x="7772" y="1256"/>
                  </a:cubicBezTo>
                  <a:cubicBezTo>
                    <a:pt x="7617" y="1259"/>
                    <a:pt x="7462" y="1261"/>
                    <a:pt x="7307" y="1261"/>
                  </a:cubicBezTo>
                  <a:cubicBezTo>
                    <a:pt x="4822" y="1261"/>
                    <a:pt x="2326" y="856"/>
                    <a:pt x="1" y="0"/>
                  </a:cubicBezTo>
                  <a:close/>
                </a:path>
              </a:pathLst>
            </a:custGeom>
            <a:solidFill>
              <a:srgbClr val="FFE2D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2235;p58">
              <a:extLst>
                <a:ext uri="{FF2B5EF4-FFF2-40B4-BE49-F238E27FC236}">
                  <a16:creationId xmlns:a16="http://schemas.microsoft.com/office/drawing/2014/main" id="{4C9C9A83-5643-4F09-BACD-00E8234CCD6A}"/>
                </a:ext>
              </a:extLst>
            </p:cNvPr>
            <p:cNvSpPr/>
            <p:nvPr/>
          </p:nvSpPr>
          <p:spPr>
            <a:xfrm>
              <a:off x="3549275" y="5048400"/>
              <a:ext cx="360125" cy="303925"/>
            </a:xfrm>
            <a:custGeom>
              <a:avLst/>
              <a:gdLst/>
              <a:ahLst/>
              <a:cxnLst/>
              <a:rect l="l" t="t" r="r" b="b"/>
              <a:pathLst>
                <a:path w="14405" h="12157" extrusionOk="0">
                  <a:moveTo>
                    <a:pt x="7268" y="1"/>
                  </a:moveTo>
                  <a:cubicBezTo>
                    <a:pt x="5296" y="1"/>
                    <a:pt x="3404" y="909"/>
                    <a:pt x="2168" y="2476"/>
                  </a:cubicBezTo>
                  <a:cubicBezTo>
                    <a:pt x="2077" y="2608"/>
                    <a:pt x="1985" y="2739"/>
                    <a:pt x="1897" y="2875"/>
                  </a:cubicBezTo>
                  <a:cubicBezTo>
                    <a:pt x="1726" y="3143"/>
                    <a:pt x="1551" y="3435"/>
                    <a:pt x="1389" y="3740"/>
                  </a:cubicBezTo>
                  <a:cubicBezTo>
                    <a:pt x="1284" y="3963"/>
                    <a:pt x="1193" y="4189"/>
                    <a:pt x="1115" y="4421"/>
                  </a:cubicBezTo>
                  <a:cubicBezTo>
                    <a:pt x="1086" y="4509"/>
                    <a:pt x="1030" y="4584"/>
                    <a:pt x="955" y="4635"/>
                  </a:cubicBezTo>
                  <a:cubicBezTo>
                    <a:pt x="321" y="6106"/>
                    <a:pt x="1" y="7778"/>
                    <a:pt x="702" y="9159"/>
                  </a:cubicBezTo>
                  <a:cubicBezTo>
                    <a:pt x="1743" y="11218"/>
                    <a:pt x="4099" y="12157"/>
                    <a:pt x="6455" y="12157"/>
                  </a:cubicBezTo>
                  <a:cubicBezTo>
                    <a:pt x="8213" y="12157"/>
                    <a:pt x="9972" y="11634"/>
                    <a:pt x="11185" y="10663"/>
                  </a:cubicBezTo>
                  <a:cubicBezTo>
                    <a:pt x="14405" y="8089"/>
                    <a:pt x="13994" y="2734"/>
                    <a:pt x="10333" y="776"/>
                  </a:cubicBezTo>
                  <a:cubicBezTo>
                    <a:pt x="9344" y="247"/>
                    <a:pt x="8295" y="1"/>
                    <a:pt x="7268" y="1"/>
                  </a:cubicBezTo>
                  <a:close/>
                </a:path>
              </a:pathLst>
            </a:custGeom>
            <a:solidFill>
              <a:srgbClr val="CAD6D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2236;p58">
              <a:extLst>
                <a:ext uri="{FF2B5EF4-FFF2-40B4-BE49-F238E27FC236}">
                  <a16:creationId xmlns:a16="http://schemas.microsoft.com/office/drawing/2014/main" id="{7509EACA-29CC-43A2-B2F7-CAA182B9D005}"/>
                </a:ext>
              </a:extLst>
            </p:cNvPr>
            <p:cNvSpPr/>
            <p:nvPr/>
          </p:nvSpPr>
          <p:spPr>
            <a:xfrm>
              <a:off x="3612150" y="3160825"/>
              <a:ext cx="215875" cy="233700"/>
            </a:xfrm>
            <a:custGeom>
              <a:avLst/>
              <a:gdLst/>
              <a:ahLst/>
              <a:cxnLst/>
              <a:rect l="l" t="t" r="r" b="b"/>
              <a:pathLst>
                <a:path w="8635" h="9348" extrusionOk="0">
                  <a:moveTo>
                    <a:pt x="4225" y="0"/>
                  </a:moveTo>
                  <a:cubicBezTo>
                    <a:pt x="3231" y="0"/>
                    <a:pt x="2111" y="1131"/>
                    <a:pt x="1454" y="1649"/>
                  </a:cubicBezTo>
                  <a:cubicBezTo>
                    <a:pt x="957" y="2034"/>
                    <a:pt x="475" y="2436"/>
                    <a:pt x="1" y="2846"/>
                  </a:cubicBezTo>
                  <a:cubicBezTo>
                    <a:pt x="543" y="4140"/>
                    <a:pt x="1112" y="5429"/>
                    <a:pt x="1726" y="6690"/>
                  </a:cubicBezTo>
                  <a:cubicBezTo>
                    <a:pt x="2015" y="7289"/>
                    <a:pt x="2297" y="7914"/>
                    <a:pt x="2634" y="8489"/>
                  </a:cubicBezTo>
                  <a:cubicBezTo>
                    <a:pt x="3022" y="9158"/>
                    <a:pt x="3117" y="9347"/>
                    <a:pt x="3710" y="9347"/>
                  </a:cubicBezTo>
                  <a:cubicBezTo>
                    <a:pt x="3805" y="9347"/>
                    <a:pt x="3912" y="9342"/>
                    <a:pt x="4035" y="9334"/>
                  </a:cubicBezTo>
                  <a:cubicBezTo>
                    <a:pt x="4632" y="9293"/>
                    <a:pt x="5313" y="9347"/>
                    <a:pt x="5894" y="9217"/>
                  </a:cubicBezTo>
                  <a:cubicBezTo>
                    <a:pt x="6836" y="9007"/>
                    <a:pt x="6912" y="8731"/>
                    <a:pt x="7255" y="7844"/>
                  </a:cubicBezTo>
                  <a:cubicBezTo>
                    <a:pt x="7719" y="6642"/>
                    <a:pt x="8168" y="5436"/>
                    <a:pt x="8635" y="4236"/>
                  </a:cubicBezTo>
                  <a:cubicBezTo>
                    <a:pt x="8053" y="3551"/>
                    <a:pt x="7461" y="2879"/>
                    <a:pt x="6856" y="2217"/>
                  </a:cubicBezTo>
                  <a:cubicBezTo>
                    <a:pt x="6272" y="1577"/>
                    <a:pt x="5473" y="395"/>
                    <a:pt x="4643" y="76"/>
                  </a:cubicBezTo>
                  <a:cubicBezTo>
                    <a:pt x="4508" y="24"/>
                    <a:pt x="4367" y="0"/>
                    <a:pt x="4225"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2237;p58">
              <a:extLst>
                <a:ext uri="{FF2B5EF4-FFF2-40B4-BE49-F238E27FC236}">
                  <a16:creationId xmlns:a16="http://schemas.microsoft.com/office/drawing/2014/main" id="{CD16921F-69E2-4D9D-9B57-43BF2D4AF489}"/>
                </a:ext>
              </a:extLst>
            </p:cNvPr>
            <p:cNvSpPr/>
            <p:nvPr/>
          </p:nvSpPr>
          <p:spPr>
            <a:xfrm>
              <a:off x="3637200" y="3431600"/>
              <a:ext cx="191600" cy="580700"/>
            </a:xfrm>
            <a:custGeom>
              <a:avLst/>
              <a:gdLst/>
              <a:ahLst/>
              <a:cxnLst/>
              <a:rect l="l" t="t" r="r" b="b"/>
              <a:pathLst>
                <a:path w="7664" h="23228" extrusionOk="0">
                  <a:moveTo>
                    <a:pt x="5789" y="0"/>
                  </a:moveTo>
                  <a:cubicBezTo>
                    <a:pt x="5318" y="108"/>
                    <a:pt x="4804" y="128"/>
                    <a:pt x="4300" y="128"/>
                  </a:cubicBezTo>
                  <a:cubicBezTo>
                    <a:pt x="3996" y="128"/>
                    <a:pt x="3695" y="121"/>
                    <a:pt x="3409" y="121"/>
                  </a:cubicBezTo>
                  <a:cubicBezTo>
                    <a:pt x="3280" y="121"/>
                    <a:pt x="3154" y="122"/>
                    <a:pt x="3033" y="126"/>
                  </a:cubicBezTo>
                  <a:cubicBezTo>
                    <a:pt x="2800" y="135"/>
                    <a:pt x="2553" y="155"/>
                    <a:pt x="2309" y="155"/>
                  </a:cubicBezTo>
                  <a:cubicBezTo>
                    <a:pt x="2188" y="155"/>
                    <a:pt x="2068" y="150"/>
                    <a:pt x="1950" y="137"/>
                  </a:cubicBezTo>
                  <a:cubicBezTo>
                    <a:pt x="1404" y="5326"/>
                    <a:pt x="394" y="10486"/>
                    <a:pt x="1" y="15685"/>
                  </a:cubicBezTo>
                  <a:cubicBezTo>
                    <a:pt x="975" y="18211"/>
                    <a:pt x="2023" y="20694"/>
                    <a:pt x="3142" y="23134"/>
                  </a:cubicBezTo>
                  <a:cubicBezTo>
                    <a:pt x="3166" y="23163"/>
                    <a:pt x="3185" y="23194"/>
                    <a:pt x="3200" y="23228"/>
                  </a:cubicBezTo>
                  <a:cubicBezTo>
                    <a:pt x="4847" y="19643"/>
                    <a:pt x="6341" y="15961"/>
                    <a:pt x="7664" y="12204"/>
                  </a:cubicBezTo>
                  <a:cubicBezTo>
                    <a:pt x="6631" y="8253"/>
                    <a:pt x="6191" y="4059"/>
                    <a:pt x="5789"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2238;p58">
              <a:extLst>
                <a:ext uri="{FF2B5EF4-FFF2-40B4-BE49-F238E27FC236}">
                  <a16:creationId xmlns:a16="http://schemas.microsoft.com/office/drawing/2014/main" id="{979357E3-68D2-4BAC-BB9D-DEBAAE794673}"/>
                </a:ext>
              </a:extLst>
            </p:cNvPr>
            <p:cNvSpPr/>
            <p:nvPr/>
          </p:nvSpPr>
          <p:spPr>
            <a:xfrm>
              <a:off x="2647525" y="3072775"/>
              <a:ext cx="1060025" cy="1844525"/>
            </a:xfrm>
            <a:custGeom>
              <a:avLst/>
              <a:gdLst/>
              <a:ahLst/>
              <a:cxnLst/>
              <a:rect l="l" t="t" r="r" b="b"/>
              <a:pathLst>
                <a:path w="42401" h="73781" extrusionOk="0">
                  <a:moveTo>
                    <a:pt x="25314" y="0"/>
                  </a:moveTo>
                  <a:cubicBezTo>
                    <a:pt x="21324" y="3400"/>
                    <a:pt x="17193" y="6660"/>
                    <a:pt x="13083" y="9852"/>
                  </a:cubicBezTo>
                  <a:cubicBezTo>
                    <a:pt x="10191" y="12097"/>
                    <a:pt x="7112" y="14077"/>
                    <a:pt x="6201" y="17857"/>
                  </a:cubicBezTo>
                  <a:cubicBezTo>
                    <a:pt x="5529" y="20648"/>
                    <a:pt x="5598" y="23549"/>
                    <a:pt x="5129" y="26375"/>
                  </a:cubicBezTo>
                  <a:cubicBezTo>
                    <a:pt x="4195" y="32020"/>
                    <a:pt x="4243" y="37875"/>
                    <a:pt x="3388" y="43557"/>
                  </a:cubicBezTo>
                  <a:cubicBezTo>
                    <a:pt x="2170" y="51635"/>
                    <a:pt x="0" y="59043"/>
                    <a:pt x="699" y="67330"/>
                  </a:cubicBezTo>
                  <a:cubicBezTo>
                    <a:pt x="937" y="70149"/>
                    <a:pt x="2692" y="71692"/>
                    <a:pt x="5301" y="72471"/>
                  </a:cubicBezTo>
                  <a:cubicBezTo>
                    <a:pt x="7648" y="73176"/>
                    <a:pt x="10137" y="73374"/>
                    <a:pt x="12580" y="73543"/>
                  </a:cubicBezTo>
                  <a:cubicBezTo>
                    <a:pt x="13015" y="66056"/>
                    <a:pt x="13981" y="58571"/>
                    <a:pt x="14762" y="51116"/>
                  </a:cubicBezTo>
                  <a:cubicBezTo>
                    <a:pt x="15547" y="43635"/>
                    <a:pt x="16511" y="36176"/>
                    <a:pt x="17250" y="28690"/>
                  </a:cubicBezTo>
                  <a:cubicBezTo>
                    <a:pt x="17269" y="28510"/>
                    <a:pt x="17421" y="28417"/>
                    <a:pt x="17564" y="28417"/>
                  </a:cubicBezTo>
                  <a:cubicBezTo>
                    <a:pt x="17705" y="28417"/>
                    <a:pt x="17837" y="28507"/>
                    <a:pt x="17823" y="28690"/>
                  </a:cubicBezTo>
                  <a:cubicBezTo>
                    <a:pt x="17282" y="36161"/>
                    <a:pt x="16968" y="43643"/>
                    <a:pt x="16473" y="51116"/>
                  </a:cubicBezTo>
                  <a:cubicBezTo>
                    <a:pt x="15981" y="58582"/>
                    <a:pt x="15659" y="66104"/>
                    <a:pt x="14818" y="73539"/>
                  </a:cubicBezTo>
                  <a:cubicBezTo>
                    <a:pt x="14811" y="73588"/>
                    <a:pt x="14801" y="73636"/>
                    <a:pt x="14788" y="73681"/>
                  </a:cubicBezTo>
                  <a:cubicBezTo>
                    <a:pt x="16324" y="73756"/>
                    <a:pt x="17860" y="73781"/>
                    <a:pt x="19397" y="73781"/>
                  </a:cubicBezTo>
                  <a:cubicBezTo>
                    <a:pt x="20423" y="73781"/>
                    <a:pt x="21449" y="73770"/>
                    <a:pt x="22474" y="73754"/>
                  </a:cubicBezTo>
                  <a:cubicBezTo>
                    <a:pt x="26551" y="73693"/>
                    <a:pt x="30620" y="73460"/>
                    <a:pt x="34695" y="73358"/>
                  </a:cubicBezTo>
                  <a:cubicBezTo>
                    <a:pt x="35815" y="73332"/>
                    <a:pt x="36934" y="73320"/>
                    <a:pt x="38053" y="73320"/>
                  </a:cubicBezTo>
                  <a:cubicBezTo>
                    <a:pt x="39060" y="73320"/>
                    <a:pt x="40066" y="73329"/>
                    <a:pt x="41072" y="73347"/>
                  </a:cubicBezTo>
                  <a:cubicBezTo>
                    <a:pt x="40582" y="67572"/>
                    <a:pt x="41394" y="61591"/>
                    <a:pt x="41812" y="55844"/>
                  </a:cubicBezTo>
                  <a:cubicBezTo>
                    <a:pt x="42031" y="52815"/>
                    <a:pt x="42264" y="49785"/>
                    <a:pt x="42340" y="46744"/>
                  </a:cubicBezTo>
                  <a:cubicBezTo>
                    <a:pt x="42401" y="44264"/>
                    <a:pt x="42262" y="41800"/>
                    <a:pt x="42134" y="39330"/>
                  </a:cubicBezTo>
                  <a:cubicBezTo>
                    <a:pt x="42006" y="39274"/>
                    <a:pt x="41889" y="39169"/>
                    <a:pt x="41805" y="39000"/>
                  </a:cubicBezTo>
                  <a:cubicBezTo>
                    <a:pt x="41762" y="38917"/>
                    <a:pt x="41723" y="38831"/>
                    <a:pt x="41680" y="38746"/>
                  </a:cubicBezTo>
                  <a:cubicBezTo>
                    <a:pt x="41666" y="38729"/>
                    <a:pt x="41653" y="38718"/>
                    <a:pt x="41640" y="38703"/>
                  </a:cubicBezTo>
                  <a:cubicBezTo>
                    <a:pt x="39489" y="36029"/>
                    <a:pt x="37634" y="33165"/>
                    <a:pt x="35393" y="30551"/>
                  </a:cubicBezTo>
                  <a:cubicBezTo>
                    <a:pt x="33202" y="27996"/>
                    <a:pt x="30911" y="25512"/>
                    <a:pt x="28401" y="23264"/>
                  </a:cubicBezTo>
                  <a:cubicBezTo>
                    <a:pt x="27059" y="22064"/>
                    <a:pt x="25613" y="21036"/>
                    <a:pt x="24151" y="19994"/>
                  </a:cubicBezTo>
                  <a:cubicBezTo>
                    <a:pt x="23280" y="19372"/>
                    <a:pt x="22297" y="18477"/>
                    <a:pt x="22345" y="17291"/>
                  </a:cubicBezTo>
                  <a:cubicBezTo>
                    <a:pt x="22401" y="15818"/>
                    <a:pt x="24263" y="14452"/>
                    <a:pt x="25187" y="13496"/>
                  </a:cubicBezTo>
                  <a:cubicBezTo>
                    <a:pt x="26125" y="12529"/>
                    <a:pt x="27049" y="11507"/>
                    <a:pt x="28053" y="10599"/>
                  </a:cubicBezTo>
                  <a:cubicBezTo>
                    <a:pt x="26099" y="9992"/>
                    <a:pt x="24046" y="9587"/>
                    <a:pt x="22053" y="9198"/>
                  </a:cubicBezTo>
                  <a:cubicBezTo>
                    <a:pt x="19939" y="8786"/>
                    <a:pt x="20449" y="7521"/>
                    <a:pt x="21405" y="5995"/>
                  </a:cubicBezTo>
                  <a:cubicBezTo>
                    <a:pt x="22659" y="3994"/>
                    <a:pt x="23959" y="1977"/>
                    <a:pt x="2531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2239;p58">
              <a:extLst>
                <a:ext uri="{FF2B5EF4-FFF2-40B4-BE49-F238E27FC236}">
                  <a16:creationId xmlns:a16="http://schemas.microsoft.com/office/drawing/2014/main" id="{4E2C8A11-FDE5-4632-B51A-A4F78682DCCD}"/>
                </a:ext>
              </a:extLst>
            </p:cNvPr>
            <p:cNvSpPr/>
            <p:nvPr/>
          </p:nvSpPr>
          <p:spPr>
            <a:xfrm>
              <a:off x="3496500" y="3249200"/>
              <a:ext cx="166225" cy="496050"/>
            </a:xfrm>
            <a:custGeom>
              <a:avLst/>
              <a:gdLst/>
              <a:ahLst/>
              <a:cxnLst/>
              <a:rect l="l" t="t" r="r" b="b"/>
              <a:pathLst>
                <a:path w="6649" h="19842" extrusionOk="0">
                  <a:moveTo>
                    <a:pt x="3837" y="0"/>
                  </a:moveTo>
                  <a:cubicBezTo>
                    <a:pt x="2462" y="1238"/>
                    <a:pt x="1189" y="2574"/>
                    <a:pt x="1" y="3992"/>
                  </a:cubicBezTo>
                  <a:cubicBezTo>
                    <a:pt x="1118" y="9365"/>
                    <a:pt x="2628" y="14671"/>
                    <a:pt x="4466" y="19842"/>
                  </a:cubicBezTo>
                  <a:cubicBezTo>
                    <a:pt x="4705" y="18256"/>
                    <a:pt x="4997" y="16675"/>
                    <a:pt x="5259" y="15095"/>
                  </a:cubicBezTo>
                  <a:cubicBezTo>
                    <a:pt x="5706" y="12397"/>
                    <a:pt x="6124" y="9695"/>
                    <a:pt x="6649" y="7008"/>
                  </a:cubicBezTo>
                  <a:cubicBezTo>
                    <a:pt x="6134" y="6475"/>
                    <a:pt x="5816" y="5425"/>
                    <a:pt x="5540" y="4796"/>
                  </a:cubicBezTo>
                  <a:cubicBezTo>
                    <a:pt x="4857" y="3233"/>
                    <a:pt x="4298" y="1636"/>
                    <a:pt x="3837"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2240;p58">
              <a:extLst>
                <a:ext uri="{FF2B5EF4-FFF2-40B4-BE49-F238E27FC236}">
                  <a16:creationId xmlns:a16="http://schemas.microsoft.com/office/drawing/2014/main" id="{C96B82A4-8279-4749-B6CE-764BDCE3C5CA}"/>
                </a:ext>
              </a:extLst>
            </p:cNvPr>
            <p:cNvSpPr/>
            <p:nvPr/>
          </p:nvSpPr>
          <p:spPr>
            <a:xfrm>
              <a:off x="3446025" y="2982375"/>
              <a:ext cx="211500" cy="329775"/>
            </a:xfrm>
            <a:custGeom>
              <a:avLst/>
              <a:gdLst/>
              <a:ahLst/>
              <a:cxnLst/>
              <a:rect l="l" t="t" r="r" b="b"/>
              <a:pathLst>
                <a:path w="8460" h="13191" extrusionOk="0">
                  <a:moveTo>
                    <a:pt x="0" y="0"/>
                  </a:moveTo>
                  <a:lnTo>
                    <a:pt x="0" y="0"/>
                  </a:lnTo>
                  <a:cubicBezTo>
                    <a:pt x="292" y="4410"/>
                    <a:pt x="876" y="8822"/>
                    <a:pt x="1725" y="13191"/>
                  </a:cubicBezTo>
                  <a:cubicBezTo>
                    <a:pt x="2983" y="11537"/>
                    <a:pt x="4352" y="9971"/>
                    <a:pt x="5866" y="8548"/>
                  </a:cubicBezTo>
                  <a:cubicBezTo>
                    <a:pt x="6541" y="7914"/>
                    <a:pt x="7460" y="6930"/>
                    <a:pt x="8460" y="6209"/>
                  </a:cubicBezTo>
                  <a:cubicBezTo>
                    <a:pt x="4765" y="5264"/>
                    <a:pt x="1980" y="3027"/>
                    <a:pt x="0"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2241;p58">
              <a:extLst>
                <a:ext uri="{FF2B5EF4-FFF2-40B4-BE49-F238E27FC236}">
                  <a16:creationId xmlns:a16="http://schemas.microsoft.com/office/drawing/2014/main" id="{1705134C-12CB-46DD-BBE6-74D69E06E03A}"/>
                </a:ext>
              </a:extLst>
            </p:cNvPr>
            <p:cNvSpPr/>
            <p:nvPr/>
          </p:nvSpPr>
          <p:spPr>
            <a:xfrm>
              <a:off x="3200250" y="2944800"/>
              <a:ext cx="404825" cy="907100"/>
            </a:xfrm>
            <a:custGeom>
              <a:avLst/>
              <a:gdLst/>
              <a:ahLst/>
              <a:cxnLst/>
              <a:rect l="l" t="t" r="r" b="b"/>
              <a:pathLst>
                <a:path w="16193" h="36284" extrusionOk="0">
                  <a:moveTo>
                    <a:pt x="8952" y="1"/>
                  </a:moveTo>
                  <a:cubicBezTo>
                    <a:pt x="8687" y="247"/>
                    <a:pt x="8419" y="489"/>
                    <a:pt x="8154" y="734"/>
                  </a:cubicBezTo>
                  <a:cubicBezTo>
                    <a:pt x="6426" y="3786"/>
                    <a:pt x="4422" y="6697"/>
                    <a:pt x="2496" y="9617"/>
                  </a:cubicBezTo>
                  <a:cubicBezTo>
                    <a:pt x="1913" y="10501"/>
                    <a:pt x="1321" y="11379"/>
                    <a:pt x="702" y="12243"/>
                  </a:cubicBezTo>
                  <a:cubicBezTo>
                    <a:pt x="597" y="12387"/>
                    <a:pt x="492" y="12529"/>
                    <a:pt x="388" y="12671"/>
                  </a:cubicBezTo>
                  <a:cubicBezTo>
                    <a:pt x="114" y="12960"/>
                    <a:pt x="1" y="13106"/>
                    <a:pt x="48" y="13106"/>
                  </a:cubicBezTo>
                  <a:cubicBezTo>
                    <a:pt x="68" y="13106"/>
                    <a:pt x="117" y="13080"/>
                    <a:pt x="195" y="13027"/>
                  </a:cubicBezTo>
                  <a:cubicBezTo>
                    <a:pt x="259" y="13086"/>
                    <a:pt x="1302" y="13238"/>
                    <a:pt x="1532" y="13306"/>
                  </a:cubicBezTo>
                  <a:cubicBezTo>
                    <a:pt x="3466" y="13844"/>
                    <a:pt x="5496" y="14415"/>
                    <a:pt x="7492" y="14656"/>
                  </a:cubicBezTo>
                  <a:cubicBezTo>
                    <a:pt x="8030" y="14717"/>
                    <a:pt x="8513" y="15275"/>
                    <a:pt x="8159" y="15816"/>
                  </a:cubicBezTo>
                  <a:cubicBezTo>
                    <a:pt x="7238" y="17230"/>
                    <a:pt x="6006" y="18444"/>
                    <a:pt x="4877" y="19690"/>
                  </a:cubicBezTo>
                  <a:cubicBezTo>
                    <a:pt x="4304" y="20324"/>
                    <a:pt x="3720" y="20946"/>
                    <a:pt x="3136" y="21567"/>
                  </a:cubicBezTo>
                  <a:cubicBezTo>
                    <a:pt x="2370" y="22382"/>
                    <a:pt x="1794" y="23037"/>
                    <a:pt x="2821" y="23954"/>
                  </a:cubicBezTo>
                  <a:cubicBezTo>
                    <a:pt x="4937" y="25848"/>
                    <a:pt x="7396" y="27383"/>
                    <a:pt x="9552" y="29245"/>
                  </a:cubicBezTo>
                  <a:cubicBezTo>
                    <a:pt x="11824" y="31211"/>
                    <a:pt x="13924" y="33347"/>
                    <a:pt x="15761" y="35725"/>
                  </a:cubicBezTo>
                  <a:cubicBezTo>
                    <a:pt x="15903" y="35910"/>
                    <a:pt x="16048" y="36096"/>
                    <a:pt x="16193" y="36284"/>
                  </a:cubicBezTo>
                  <a:cubicBezTo>
                    <a:pt x="16172" y="36225"/>
                    <a:pt x="16150" y="36166"/>
                    <a:pt x="16126" y="36108"/>
                  </a:cubicBezTo>
                  <a:cubicBezTo>
                    <a:pt x="15997" y="35996"/>
                    <a:pt x="15909" y="35829"/>
                    <a:pt x="15909" y="35606"/>
                  </a:cubicBezTo>
                  <a:cubicBezTo>
                    <a:pt x="15909" y="35585"/>
                    <a:pt x="15909" y="35563"/>
                    <a:pt x="15911" y="35542"/>
                  </a:cubicBezTo>
                  <a:cubicBezTo>
                    <a:pt x="11575" y="24278"/>
                    <a:pt x="9416" y="12412"/>
                    <a:pt x="9062" y="212"/>
                  </a:cubicBezTo>
                  <a:cubicBezTo>
                    <a:pt x="9025" y="143"/>
                    <a:pt x="8989" y="70"/>
                    <a:pt x="8952"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2242;p58">
              <a:extLst>
                <a:ext uri="{FF2B5EF4-FFF2-40B4-BE49-F238E27FC236}">
                  <a16:creationId xmlns:a16="http://schemas.microsoft.com/office/drawing/2014/main" id="{DBA931D2-90A1-4F9D-94ED-16414E2FC68C}"/>
                </a:ext>
              </a:extLst>
            </p:cNvPr>
            <p:cNvSpPr/>
            <p:nvPr/>
          </p:nvSpPr>
          <p:spPr>
            <a:xfrm>
              <a:off x="1877075" y="2516400"/>
              <a:ext cx="475300" cy="1355475"/>
            </a:xfrm>
            <a:custGeom>
              <a:avLst/>
              <a:gdLst/>
              <a:ahLst/>
              <a:cxnLst/>
              <a:rect l="l" t="t" r="r" b="b"/>
              <a:pathLst>
                <a:path w="19012" h="54219" extrusionOk="0">
                  <a:moveTo>
                    <a:pt x="18470" y="1"/>
                  </a:moveTo>
                  <a:cubicBezTo>
                    <a:pt x="12440" y="2066"/>
                    <a:pt x="6222" y="3560"/>
                    <a:pt x="0" y="4927"/>
                  </a:cubicBezTo>
                  <a:cubicBezTo>
                    <a:pt x="2197" y="12428"/>
                    <a:pt x="4423" y="19928"/>
                    <a:pt x="6405" y="27487"/>
                  </a:cubicBezTo>
                  <a:cubicBezTo>
                    <a:pt x="7445" y="31449"/>
                    <a:pt x="8411" y="35426"/>
                    <a:pt x="9206" y="39445"/>
                  </a:cubicBezTo>
                  <a:cubicBezTo>
                    <a:pt x="9978" y="43347"/>
                    <a:pt x="10466" y="47305"/>
                    <a:pt x="11339" y="51186"/>
                  </a:cubicBezTo>
                  <a:cubicBezTo>
                    <a:pt x="11367" y="51304"/>
                    <a:pt x="11360" y="51427"/>
                    <a:pt x="11320" y="51542"/>
                  </a:cubicBezTo>
                  <a:cubicBezTo>
                    <a:pt x="12119" y="51752"/>
                    <a:pt x="12831" y="52145"/>
                    <a:pt x="13311" y="52909"/>
                  </a:cubicBezTo>
                  <a:cubicBezTo>
                    <a:pt x="13560" y="53302"/>
                    <a:pt x="13745" y="53746"/>
                    <a:pt x="13879" y="54219"/>
                  </a:cubicBezTo>
                  <a:lnTo>
                    <a:pt x="14468" y="54076"/>
                  </a:lnTo>
                  <a:cubicBezTo>
                    <a:pt x="14063" y="52742"/>
                    <a:pt x="14090" y="51274"/>
                    <a:pt x="14679" y="49713"/>
                  </a:cubicBezTo>
                  <a:cubicBezTo>
                    <a:pt x="15239" y="48231"/>
                    <a:pt x="16148" y="46855"/>
                    <a:pt x="17315" y="45796"/>
                  </a:cubicBezTo>
                  <a:cubicBezTo>
                    <a:pt x="17323" y="45785"/>
                    <a:pt x="17328" y="45775"/>
                    <a:pt x="17337" y="45763"/>
                  </a:cubicBezTo>
                  <a:cubicBezTo>
                    <a:pt x="17662" y="45346"/>
                    <a:pt x="18040" y="44974"/>
                    <a:pt x="18462" y="44654"/>
                  </a:cubicBezTo>
                  <a:cubicBezTo>
                    <a:pt x="18449" y="43798"/>
                    <a:pt x="18443" y="42938"/>
                    <a:pt x="18441" y="42078"/>
                  </a:cubicBezTo>
                  <a:cubicBezTo>
                    <a:pt x="18070" y="42152"/>
                    <a:pt x="17692" y="42190"/>
                    <a:pt x="17312" y="42190"/>
                  </a:cubicBezTo>
                  <a:cubicBezTo>
                    <a:pt x="16176" y="42190"/>
                    <a:pt x="15011" y="41851"/>
                    <a:pt x="13897" y="41109"/>
                  </a:cubicBezTo>
                  <a:cubicBezTo>
                    <a:pt x="10814" y="39054"/>
                    <a:pt x="9162" y="35919"/>
                    <a:pt x="10528" y="32300"/>
                  </a:cubicBezTo>
                  <a:cubicBezTo>
                    <a:pt x="11088" y="30819"/>
                    <a:pt x="11996" y="29443"/>
                    <a:pt x="13164" y="28387"/>
                  </a:cubicBezTo>
                  <a:cubicBezTo>
                    <a:pt x="13170" y="28374"/>
                    <a:pt x="13177" y="28364"/>
                    <a:pt x="13184" y="28352"/>
                  </a:cubicBezTo>
                  <a:cubicBezTo>
                    <a:pt x="14379" y="26817"/>
                    <a:pt x="16070" y="26099"/>
                    <a:pt x="17777" y="26099"/>
                  </a:cubicBezTo>
                  <a:cubicBezTo>
                    <a:pt x="18072" y="26099"/>
                    <a:pt x="18367" y="26121"/>
                    <a:pt x="18660" y="26163"/>
                  </a:cubicBezTo>
                  <a:cubicBezTo>
                    <a:pt x="18730" y="23717"/>
                    <a:pt x="18819" y="21275"/>
                    <a:pt x="18890" y="18829"/>
                  </a:cubicBezTo>
                  <a:lnTo>
                    <a:pt x="18890" y="18829"/>
                  </a:lnTo>
                  <a:cubicBezTo>
                    <a:pt x="18692" y="19248"/>
                    <a:pt x="18464" y="19650"/>
                    <a:pt x="18208" y="20035"/>
                  </a:cubicBezTo>
                  <a:cubicBezTo>
                    <a:pt x="16845" y="22077"/>
                    <a:pt x="14794" y="23308"/>
                    <a:pt x="12633" y="23308"/>
                  </a:cubicBezTo>
                  <a:cubicBezTo>
                    <a:pt x="11494" y="23308"/>
                    <a:pt x="10325" y="22966"/>
                    <a:pt x="9210" y="22223"/>
                  </a:cubicBezTo>
                  <a:cubicBezTo>
                    <a:pt x="6126" y="20168"/>
                    <a:pt x="4474" y="17034"/>
                    <a:pt x="5839" y="13415"/>
                  </a:cubicBezTo>
                  <a:cubicBezTo>
                    <a:pt x="6400" y="11934"/>
                    <a:pt x="7308" y="10556"/>
                    <a:pt x="8475" y="9501"/>
                  </a:cubicBezTo>
                  <a:cubicBezTo>
                    <a:pt x="8482" y="9489"/>
                    <a:pt x="8490" y="9478"/>
                    <a:pt x="8497" y="9467"/>
                  </a:cubicBezTo>
                  <a:cubicBezTo>
                    <a:pt x="9694" y="7930"/>
                    <a:pt x="11386" y="7208"/>
                    <a:pt x="13096" y="7208"/>
                  </a:cubicBezTo>
                  <a:cubicBezTo>
                    <a:pt x="14955" y="7208"/>
                    <a:pt x="16834" y="8061"/>
                    <a:pt x="18116" y="9643"/>
                  </a:cubicBezTo>
                  <a:cubicBezTo>
                    <a:pt x="18466" y="10077"/>
                    <a:pt x="18765" y="10547"/>
                    <a:pt x="19012" y="11048"/>
                  </a:cubicBezTo>
                  <a:cubicBezTo>
                    <a:pt x="18984" y="7356"/>
                    <a:pt x="18692" y="3682"/>
                    <a:pt x="18470"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2243;p58">
              <a:extLst>
                <a:ext uri="{FF2B5EF4-FFF2-40B4-BE49-F238E27FC236}">
                  <a16:creationId xmlns:a16="http://schemas.microsoft.com/office/drawing/2014/main" id="{91150BC0-745B-4097-8068-3538D3F3D49E}"/>
                </a:ext>
              </a:extLst>
            </p:cNvPr>
            <p:cNvSpPr/>
            <p:nvPr/>
          </p:nvSpPr>
          <p:spPr>
            <a:xfrm>
              <a:off x="2259050" y="3668675"/>
              <a:ext cx="83825" cy="271175"/>
            </a:xfrm>
            <a:custGeom>
              <a:avLst/>
              <a:gdLst/>
              <a:ahLst/>
              <a:cxnLst/>
              <a:rect l="l" t="t" r="r" b="b"/>
              <a:pathLst>
                <a:path w="3353" h="10847" extrusionOk="0">
                  <a:moveTo>
                    <a:pt x="3205" y="1"/>
                  </a:moveTo>
                  <a:cubicBezTo>
                    <a:pt x="3073" y="110"/>
                    <a:pt x="2947" y="229"/>
                    <a:pt x="2824" y="354"/>
                  </a:cubicBezTo>
                  <a:cubicBezTo>
                    <a:pt x="2767" y="416"/>
                    <a:pt x="2695" y="464"/>
                    <a:pt x="2615" y="493"/>
                  </a:cubicBezTo>
                  <a:cubicBezTo>
                    <a:pt x="1047" y="1993"/>
                    <a:pt x="1" y="4112"/>
                    <a:pt x="70" y="6166"/>
                  </a:cubicBezTo>
                  <a:cubicBezTo>
                    <a:pt x="130" y="7962"/>
                    <a:pt x="1566" y="9792"/>
                    <a:pt x="3350" y="10847"/>
                  </a:cubicBezTo>
                  <a:cubicBezTo>
                    <a:pt x="3352" y="10629"/>
                    <a:pt x="3350" y="10412"/>
                    <a:pt x="3350" y="10193"/>
                  </a:cubicBezTo>
                  <a:cubicBezTo>
                    <a:pt x="1460" y="9063"/>
                    <a:pt x="287" y="6823"/>
                    <a:pt x="948" y="4586"/>
                  </a:cubicBezTo>
                  <a:cubicBezTo>
                    <a:pt x="1332" y="3284"/>
                    <a:pt x="2160" y="2167"/>
                    <a:pt x="3228" y="1409"/>
                  </a:cubicBezTo>
                  <a:cubicBezTo>
                    <a:pt x="3221" y="937"/>
                    <a:pt x="3213" y="470"/>
                    <a:pt x="3205"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2244;p58">
              <a:extLst>
                <a:ext uri="{FF2B5EF4-FFF2-40B4-BE49-F238E27FC236}">
                  <a16:creationId xmlns:a16="http://schemas.microsoft.com/office/drawing/2014/main" id="{75593219-0779-42A6-B4C2-3D39ED847E3E}"/>
                </a:ext>
              </a:extLst>
            </p:cNvPr>
            <p:cNvSpPr/>
            <p:nvPr/>
          </p:nvSpPr>
          <p:spPr>
            <a:xfrm>
              <a:off x="2328775" y="3869125"/>
              <a:ext cx="13950" cy="17475"/>
            </a:xfrm>
            <a:custGeom>
              <a:avLst/>
              <a:gdLst/>
              <a:ahLst/>
              <a:cxnLst/>
              <a:rect l="l" t="t" r="r" b="b"/>
              <a:pathLst>
                <a:path w="558" h="699" extrusionOk="0">
                  <a:moveTo>
                    <a:pt x="551" y="0"/>
                  </a:moveTo>
                  <a:cubicBezTo>
                    <a:pt x="368" y="46"/>
                    <a:pt x="185" y="94"/>
                    <a:pt x="0" y="139"/>
                  </a:cubicBezTo>
                  <a:cubicBezTo>
                    <a:pt x="168" y="341"/>
                    <a:pt x="355" y="529"/>
                    <a:pt x="558" y="698"/>
                  </a:cubicBezTo>
                  <a:cubicBezTo>
                    <a:pt x="558" y="465"/>
                    <a:pt x="551" y="232"/>
                    <a:pt x="551" y="0"/>
                  </a:cubicBezTo>
                  <a:close/>
                </a:path>
              </a:pathLst>
            </a:custGeom>
            <a:solidFill>
              <a:srgbClr val="F0516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2245;p58">
              <a:extLst>
                <a:ext uri="{FF2B5EF4-FFF2-40B4-BE49-F238E27FC236}">
                  <a16:creationId xmlns:a16="http://schemas.microsoft.com/office/drawing/2014/main" id="{DACC5FC9-7486-4BBF-B20D-FEAECBDABD63}"/>
                </a:ext>
              </a:extLst>
            </p:cNvPr>
            <p:cNvSpPr/>
            <p:nvPr/>
          </p:nvSpPr>
          <p:spPr>
            <a:xfrm>
              <a:off x="2155225" y="3205150"/>
              <a:ext cx="187350" cy="322100"/>
            </a:xfrm>
            <a:custGeom>
              <a:avLst/>
              <a:gdLst/>
              <a:ahLst/>
              <a:cxnLst/>
              <a:rect l="l" t="t" r="r" b="b"/>
              <a:pathLst>
                <a:path w="7494" h="12884" extrusionOk="0">
                  <a:moveTo>
                    <a:pt x="6266" y="1"/>
                  </a:moveTo>
                  <a:cubicBezTo>
                    <a:pt x="5036" y="1"/>
                    <a:pt x="3809" y="455"/>
                    <a:pt x="2825" y="1483"/>
                  </a:cubicBezTo>
                  <a:cubicBezTo>
                    <a:pt x="2767" y="1545"/>
                    <a:pt x="2696" y="1593"/>
                    <a:pt x="2615" y="1622"/>
                  </a:cubicBezTo>
                  <a:cubicBezTo>
                    <a:pt x="1047" y="3123"/>
                    <a:pt x="1" y="5241"/>
                    <a:pt x="70" y="7296"/>
                  </a:cubicBezTo>
                  <a:cubicBezTo>
                    <a:pt x="162" y="10052"/>
                    <a:pt x="3489" y="12883"/>
                    <a:pt x="6351" y="12883"/>
                  </a:cubicBezTo>
                  <a:cubicBezTo>
                    <a:pt x="6680" y="12883"/>
                    <a:pt x="7002" y="12846"/>
                    <a:pt x="7314" y="12766"/>
                  </a:cubicBezTo>
                  <a:lnTo>
                    <a:pt x="7314" y="12683"/>
                  </a:lnTo>
                  <a:cubicBezTo>
                    <a:pt x="7316" y="12425"/>
                    <a:pt x="7321" y="12166"/>
                    <a:pt x="7321" y="11909"/>
                  </a:cubicBezTo>
                  <a:lnTo>
                    <a:pt x="7321" y="11909"/>
                  </a:lnTo>
                  <a:cubicBezTo>
                    <a:pt x="6900" y="12025"/>
                    <a:pt x="6465" y="12084"/>
                    <a:pt x="6028" y="12084"/>
                  </a:cubicBezTo>
                  <a:cubicBezTo>
                    <a:pt x="5992" y="12084"/>
                    <a:pt x="5956" y="12083"/>
                    <a:pt x="5921" y="12082"/>
                  </a:cubicBezTo>
                  <a:cubicBezTo>
                    <a:pt x="2703" y="12005"/>
                    <a:pt x="23" y="8855"/>
                    <a:pt x="950" y="5716"/>
                  </a:cubicBezTo>
                  <a:cubicBezTo>
                    <a:pt x="1648" y="3347"/>
                    <a:pt x="3805" y="1580"/>
                    <a:pt x="6235" y="1494"/>
                  </a:cubicBezTo>
                  <a:cubicBezTo>
                    <a:pt x="6415" y="1473"/>
                    <a:pt x="6595" y="1463"/>
                    <a:pt x="6776" y="1463"/>
                  </a:cubicBezTo>
                  <a:cubicBezTo>
                    <a:pt x="7005" y="1463"/>
                    <a:pt x="7234" y="1479"/>
                    <a:pt x="7461" y="1512"/>
                  </a:cubicBezTo>
                  <a:cubicBezTo>
                    <a:pt x="7473" y="1057"/>
                    <a:pt x="7483" y="605"/>
                    <a:pt x="7493" y="149"/>
                  </a:cubicBezTo>
                  <a:cubicBezTo>
                    <a:pt x="7090" y="52"/>
                    <a:pt x="6678" y="1"/>
                    <a:pt x="626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2246;p58">
              <a:extLst>
                <a:ext uri="{FF2B5EF4-FFF2-40B4-BE49-F238E27FC236}">
                  <a16:creationId xmlns:a16="http://schemas.microsoft.com/office/drawing/2014/main" id="{5B2F37F5-7DD5-4BD4-B545-4DC2DD6E634C}"/>
                </a:ext>
              </a:extLst>
            </p:cNvPr>
            <p:cNvSpPr/>
            <p:nvPr/>
          </p:nvSpPr>
          <p:spPr>
            <a:xfrm>
              <a:off x="2307325" y="3818500"/>
              <a:ext cx="35050" cy="41725"/>
            </a:xfrm>
            <a:custGeom>
              <a:avLst/>
              <a:gdLst/>
              <a:ahLst/>
              <a:cxnLst/>
              <a:rect l="l" t="t" r="r" b="b"/>
              <a:pathLst>
                <a:path w="1402" h="1669" extrusionOk="0">
                  <a:moveTo>
                    <a:pt x="1383" y="0"/>
                  </a:moveTo>
                  <a:lnTo>
                    <a:pt x="1" y="434"/>
                  </a:lnTo>
                  <a:cubicBezTo>
                    <a:pt x="100" y="871"/>
                    <a:pt x="271" y="1288"/>
                    <a:pt x="505" y="1668"/>
                  </a:cubicBezTo>
                  <a:cubicBezTo>
                    <a:pt x="805" y="1577"/>
                    <a:pt x="1104" y="1487"/>
                    <a:pt x="1402" y="1393"/>
                  </a:cubicBezTo>
                  <a:cubicBezTo>
                    <a:pt x="1396" y="929"/>
                    <a:pt x="1391" y="465"/>
                    <a:pt x="1383"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2247;p58">
              <a:extLst>
                <a:ext uri="{FF2B5EF4-FFF2-40B4-BE49-F238E27FC236}">
                  <a16:creationId xmlns:a16="http://schemas.microsoft.com/office/drawing/2014/main" id="{E13A2A45-D725-4975-83C8-CC9914B151AB}"/>
                </a:ext>
              </a:extLst>
            </p:cNvPr>
            <p:cNvSpPr/>
            <p:nvPr/>
          </p:nvSpPr>
          <p:spPr>
            <a:xfrm>
              <a:off x="2304750" y="3729875"/>
              <a:ext cx="36900" cy="85550"/>
            </a:xfrm>
            <a:custGeom>
              <a:avLst/>
              <a:gdLst/>
              <a:ahLst/>
              <a:cxnLst/>
              <a:rect l="l" t="t" r="r" b="b"/>
              <a:pathLst>
                <a:path w="1476" h="3422" extrusionOk="0">
                  <a:moveTo>
                    <a:pt x="1422" y="1"/>
                  </a:moveTo>
                  <a:cubicBezTo>
                    <a:pt x="792" y="649"/>
                    <a:pt x="329" y="1455"/>
                    <a:pt x="117" y="2336"/>
                  </a:cubicBezTo>
                  <a:cubicBezTo>
                    <a:pt x="31" y="2692"/>
                    <a:pt x="1" y="3058"/>
                    <a:pt x="26" y="3421"/>
                  </a:cubicBezTo>
                  <a:cubicBezTo>
                    <a:pt x="505" y="3242"/>
                    <a:pt x="994" y="3071"/>
                    <a:pt x="1476" y="2896"/>
                  </a:cubicBezTo>
                  <a:cubicBezTo>
                    <a:pt x="1459" y="1932"/>
                    <a:pt x="1441" y="965"/>
                    <a:pt x="1422"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2248;p58">
              <a:extLst>
                <a:ext uri="{FF2B5EF4-FFF2-40B4-BE49-F238E27FC236}">
                  <a16:creationId xmlns:a16="http://schemas.microsoft.com/office/drawing/2014/main" id="{87FB4CD0-9ED8-45A5-93AF-4756C3EBE351}"/>
                </a:ext>
              </a:extLst>
            </p:cNvPr>
            <p:cNvSpPr/>
            <p:nvPr/>
          </p:nvSpPr>
          <p:spPr>
            <a:xfrm>
              <a:off x="2200975" y="3263775"/>
              <a:ext cx="140325" cy="116325"/>
            </a:xfrm>
            <a:custGeom>
              <a:avLst/>
              <a:gdLst/>
              <a:ahLst/>
              <a:cxnLst/>
              <a:rect l="l" t="t" r="r" b="b"/>
              <a:pathLst>
                <a:path w="5613" h="4653" extrusionOk="0">
                  <a:moveTo>
                    <a:pt x="4140" y="0"/>
                  </a:moveTo>
                  <a:cubicBezTo>
                    <a:pt x="3464" y="0"/>
                    <a:pt x="2812" y="159"/>
                    <a:pt x="2268" y="520"/>
                  </a:cubicBezTo>
                  <a:cubicBezTo>
                    <a:pt x="1207" y="1225"/>
                    <a:pt x="413" y="2328"/>
                    <a:pt x="116" y="3569"/>
                  </a:cubicBezTo>
                  <a:cubicBezTo>
                    <a:pt x="30" y="3923"/>
                    <a:pt x="0" y="4289"/>
                    <a:pt x="25" y="4653"/>
                  </a:cubicBezTo>
                  <a:cubicBezTo>
                    <a:pt x="1857" y="3968"/>
                    <a:pt x="3709" y="3320"/>
                    <a:pt x="5576" y="2724"/>
                  </a:cubicBezTo>
                  <a:cubicBezTo>
                    <a:pt x="5587" y="1894"/>
                    <a:pt x="5600" y="1067"/>
                    <a:pt x="5613" y="236"/>
                  </a:cubicBezTo>
                  <a:cubicBezTo>
                    <a:pt x="5131" y="84"/>
                    <a:pt x="4629" y="0"/>
                    <a:pt x="4140"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2249;p58">
              <a:extLst>
                <a:ext uri="{FF2B5EF4-FFF2-40B4-BE49-F238E27FC236}">
                  <a16:creationId xmlns:a16="http://schemas.microsoft.com/office/drawing/2014/main" id="{9EEE25B0-60BD-40A3-B8B8-38C4F21F96A0}"/>
                </a:ext>
              </a:extLst>
            </p:cNvPr>
            <p:cNvSpPr/>
            <p:nvPr/>
          </p:nvSpPr>
          <p:spPr>
            <a:xfrm>
              <a:off x="2203550" y="3351025"/>
              <a:ext cx="136475" cy="73900"/>
            </a:xfrm>
            <a:custGeom>
              <a:avLst/>
              <a:gdLst/>
              <a:ahLst/>
              <a:cxnLst/>
              <a:rect l="l" t="t" r="r" b="b"/>
              <a:pathLst>
                <a:path w="5459" h="2956" extrusionOk="0">
                  <a:moveTo>
                    <a:pt x="5459" y="1"/>
                  </a:moveTo>
                  <a:lnTo>
                    <a:pt x="5459" y="1"/>
                  </a:lnTo>
                  <a:cubicBezTo>
                    <a:pt x="3644" y="582"/>
                    <a:pt x="1822" y="1150"/>
                    <a:pt x="0" y="1721"/>
                  </a:cubicBezTo>
                  <a:cubicBezTo>
                    <a:pt x="98" y="2157"/>
                    <a:pt x="269" y="2574"/>
                    <a:pt x="503" y="2956"/>
                  </a:cubicBezTo>
                  <a:cubicBezTo>
                    <a:pt x="2167" y="2459"/>
                    <a:pt x="3801" y="1887"/>
                    <a:pt x="5438" y="1322"/>
                  </a:cubicBezTo>
                  <a:cubicBezTo>
                    <a:pt x="5443" y="881"/>
                    <a:pt x="5454" y="441"/>
                    <a:pt x="5459"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2250;p58">
              <a:extLst>
                <a:ext uri="{FF2B5EF4-FFF2-40B4-BE49-F238E27FC236}">
                  <a16:creationId xmlns:a16="http://schemas.microsoft.com/office/drawing/2014/main" id="{C43A8DD6-80E9-45CE-BF52-DC1C6A556B8E}"/>
                </a:ext>
              </a:extLst>
            </p:cNvPr>
            <p:cNvSpPr/>
            <p:nvPr/>
          </p:nvSpPr>
          <p:spPr>
            <a:xfrm>
              <a:off x="2224975" y="3405700"/>
              <a:ext cx="114350" cy="73875"/>
            </a:xfrm>
            <a:custGeom>
              <a:avLst/>
              <a:gdLst/>
              <a:ahLst/>
              <a:cxnLst/>
              <a:rect l="l" t="t" r="r" b="b"/>
              <a:pathLst>
                <a:path w="4574" h="2955" extrusionOk="0">
                  <a:moveTo>
                    <a:pt x="4573" y="0"/>
                  </a:moveTo>
                  <a:lnTo>
                    <a:pt x="4573" y="0"/>
                  </a:lnTo>
                  <a:cubicBezTo>
                    <a:pt x="3062" y="482"/>
                    <a:pt x="1524" y="886"/>
                    <a:pt x="1" y="1264"/>
                  </a:cubicBezTo>
                  <a:cubicBezTo>
                    <a:pt x="772" y="2207"/>
                    <a:pt x="1928" y="2860"/>
                    <a:pt x="3183" y="2946"/>
                  </a:cubicBezTo>
                  <a:cubicBezTo>
                    <a:pt x="3268" y="2952"/>
                    <a:pt x="3353" y="2955"/>
                    <a:pt x="3438" y="2955"/>
                  </a:cubicBezTo>
                  <a:cubicBezTo>
                    <a:pt x="3812" y="2955"/>
                    <a:pt x="4184" y="2901"/>
                    <a:pt x="4543" y="2794"/>
                  </a:cubicBezTo>
                  <a:cubicBezTo>
                    <a:pt x="4554" y="1862"/>
                    <a:pt x="4563" y="932"/>
                    <a:pt x="4573"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2251;p58">
              <a:extLst>
                <a:ext uri="{FF2B5EF4-FFF2-40B4-BE49-F238E27FC236}">
                  <a16:creationId xmlns:a16="http://schemas.microsoft.com/office/drawing/2014/main" id="{2AB98DD0-AB48-40F9-A16B-4A14B645EF1A}"/>
                </a:ext>
              </a:extLst>
            </p:cNvPr>
            <p:cNvSpPr/>
            <p:nvPr/>
          </p:nvSpPr>
          <p:spPr>
            <a:xfrm>
              <a:off x="2224025" y="3868300"/>
              <a:ext cx="118225" cy="301950"/>
            </a:xfrm>
            <a:custGeom>
              <a:avLst/>
              <a:gdLst/>
              <a:ahLst/>
              <a:cxnLst/>
              <a:rect l="l" t="t" r="r" b="b"/>
              <a:pathLst>
                <a:path w="4729" h="12078" extrusionOk="0">
                  <a:moveTo>
                    <a:pt x="590" y="0"/>
                  </a:moveTo>
                  <a:lnTo>
                    <a:pt x="1" y="143"/>
                  </a:lnTo>
                  <a:cubicBezTo>
                    <a:pt x="410" y="1551"/>
                    <a:pt x="397" y="3207"/>
                    <a:pt x="475" y="4557"/>
                  </a:cubicBezTo>
                  <a:cubicBezTo>
                    <a:pt x="615" y="7029"/>
                    <a:pt x="461" y="9487"/>
                    <a:pt x="105" y="11935"/>
                  </a:cubicBezTo>
                  <a:cubicBezTo>
                    <a:pt x="1542" y="11981"/>
                    <a:pt x="2980" y="12029"/>
                    <a:pt x="4416" y="12077"/>
                  </a:cubicBezTo>
                  <a:cubicBezTo>
                    <a:pt x="4558" y="9647"/>
                    <a:pt x="4678" y="7223"/>
                    <a:pt x="4728" y="4780"/>
                  </a:cubicBezTo>
                  <a:cubicBezTo>
                    <a:pt x="4542" y="4677"/>
                    <a:pt x="4353" y="4568"/>
                    <a:pt x="4172" y="4445"/>
                  </a:cubicBezTo>
                  <a:cubicBezTo>
                    <a:pt x="2417" y="3278"/>
                    <a:pt x="1125" y="1758"/>
                    <a:pt x="590" y="0"/>
                  </a:cubicBezTo>
                  <a:close/>
                </a:path>
              </a:pathLst>
            </a:custGeom>
            <a:solidFill>
              <a:srgbClr val="E5F4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2252;p58">
              <a:extLst>
                <a:ext uri="{FF2B5EF4-FFF2-40B4-BE49-F238E27FC236}">
                  <a16:creationId xmlns:a16="http://schemas.microsoft.com/office/drawing/2014/main" id="{F5540240-511C-4219-8390-7AE14A72B1DF}"/>
                </a:ext>
              </a:extLst>
            </p:cNvPr>
            <p:cNvSpPr/>
            <p:nvPr/>
          </p:nvSpPr>
          <p:spPr>
            <a:xfrm>
              <a:off x="1080600" y="4195650"/>
              <a:ext cx="1255425" cy="1063075"/>
            </a:xfrm>
            <a:custGeom>
              <a:avLst/>
              <a:gdLst/>
              <a:ahLst/>
              <a:cxnLst/>
              <a:rect l="l" t="t" r="r" b="b"/>
              <a:pathLst>
                <a:path w="50217" h="42523" extrusionOk="0">
                  <a:moveTo>
                    <a:pt x="3538" y="11662"/>
                  </a:moveTo>
                  <a:cubicBezTo>
                    <a:pt x="3743" y="11662"/>
                    <a:pt x="3960" y="11910"/>
                    <a:pt x="3816" y="12114"/>
                  </a:cubicBezTo>
                  <a:lnTo>
                    <a:pt x="2915" y="13354"/>
                  </a:lnTo>
                  <a:cubicBezTo>
                    <a:pt x="2836" y="13464"/>
                    <a:pt x="2737" y="13509"/>
                    <a:pt x="2642" y="13509"/>
                  </a:cubicBezTo>
                  <a:cubicBezTo>
                    <a:pt x="2405" y="13509"/>
                    <a:pt x="2196" y="13224"/>
                    <a:pt x="2404" y="12961"/>
                  </a:cubicBezTo>
                  <a:lnTo>
                    <a:pt x="3352" y="11755"/>
                  </a:lnTo>
                  <a:cubicBezTo>
                    <a:pt x="3403" y="11690"/>
                    <a:pt x="3470" y="11662"/>
                    <a:pt x="3538" y="11662"/>
                  </a:cubicBezTo>
                  <a:close/>
                  <a:moveTo>
                    <a:pt x="3545" y="13948"/>
                  </a:moveTo>
                  <a:cubicBezTo>
                    <a:pt x="3745" y="13948"/>
                    <a:pt x="3947" y="14110"/>
                    <a:pt x="3874" y="14359"/>
                  </a:cubicBezTo>
                  <a:cubicBezTo>
                    <a:pt x="3697" y="14963"/>
                    <a:pt x="3359" y="15524"/>
                    <a:pt x="2872" y="15925"/>
                  </a:cubicBezTo>
                  <a:cubicBezTo>
                    <a:pt x="2800" y="15984"/>
                    <a:pt x="2722" y="16009"/>
                    <a:pt x="2646" y="16009"/>
                  </a:cubicBezTo>
                  <a:cubicBezTo>
                    <a:pt x="2367" y="16009"/>
                    <a:pt x="2124" y="15672"/>
                    <a:pt x="2387" y="15440"/>
                  </a:cubicBezTo>
                  <a:cubicBezTo>
                    <a:pt x="2781" y="15095"/>
                    <a:pt x="3077" y="14688"/>
                    <a:pt x="3232" y="14182"/>
                  </a:cubicBezTo>
                  <a:cubicBezTo>
                    <a:pt x="3282" y="14019"/>
                    <a:pt x="3413" y="13948"/>
                    <a:pt x="3545" y="13948"/>
                  </a:cubicBezTo>
                  <a:close/>
                  <a:moveTo>
                    <a:pt x="3514" y="16531"/>
                  </a:moveTo>
                  <a:cubicBezTo>
                    <a:pt x="3829" y="16531"/>
                    <a:pt x="4109" y="16943"/>
                    <a:pt x="3821" y="17233"/>
                  </a:cubicBezTo>
                  <a:cubicBezTo>
                    <a:pt x="3524" y="17530"/>
                    <a:pt x="3237" y="17843"/>
                    <a:pt x="2913" y="18109"/>
                  </a:cubicBezTo>
                  <a:cubicBezTo>
                    <a:pt x="2823" y="18183"/>
                    <a:pt x="2729" y="18214"/>
                    <a:pt x="2640" y="18214"/>
                  </a:cubicBezTo>
                  <a:cubicBezTo>
                    <a:pt x="2344" y="18214"/>
                    <a:pt x="2115" y="17858"/>
                    <a:pt x="2361" y="17559"/>
                  </a:cubicBezTo>
                  <a:cubicBezTo>
                    <a:pt x="2628" y="17233"/>
                    <a:pt x="2940" y="16947"/>
                    <a:pt x="3240" y="16652"/>
                  </a:cubicBezTo>
                  <a:cubicBezTo>
                    <a:pt x="3325" y="16567"/>
                    <a:pt x="3421" y="16531"/>
                    <a:pt x="3514" y="16531"/>
                  </a:cubicBezTo>
                  <a:close/>
                  <a:moveTo>
                    <a:pt x="3538" y="18861"/>
                  </a:moveTo>
                  <a:cubicBezTo>
                    <a:pt x="3874" y="18861"/>
                    <a:pt x="4091" y="19379"/>
                    <a:pt x="3735" y="19614"/>
                  </a:cubicBezTo>
                  <a:cubicBezTo>
                    <a:pt x="3294" y="19902"/>
                    <a:pt x="2916" y="20277"/>
                    <a:pt x="2626" y="20715"/>
                  </a:cubicBezTo>
                  <a:cubicBezTo>
                    <a:pt x="2537" y="20849"/>
                    <a:pt x="2410" y="20904"/>
                    <a:pt x="2284" y="20904"/>
                  </a:cubicBezTo>
                  <a:cubicBezTo>
                    <a:pt x="1990" y="20904"/>
                    <a:pt x="1701" y="20605"/>
                    <a:pt x="1911" y="20297"/>
                  </a:cubicBezTo>
                  <a:cubicBezTo>
                    <a:pt x="2286" y="19748"/>
                    <a:pt x="2769" y="19282"/>
                    <a:pt x="3331" y="18926"/>
                  </a:cubicBezTo>
                  <a:cubicBezTo>
                    <a:pt x="3402" y="18880"/>
                    <a:pt x="3472" y="18861"/>
                    <a:pt x="3538" y="18861"/>
                  </a:cubicBezTo>
                  <a:close/>
                  <a:moveTo>
                    <a:pt x="31496" y="6229"/>
                  </a:moveTo>
                  <a:cubicBezTo>
                    <a:pt x="32855" y="6229"/>
                    <a:pt x="34207" y="6297"/>
                    <a:pt x="35559" y="6414"/>
                  </a:cubicBezTo>
                  <a:cubicBezTo>
                    <a:pt x="36214" y="6393"/>
                    <a:pt x="36868" y="6369"/>
                    <a:pt x="37522" y="6340"/>
                  </a:cubicBezTo>
                  <a:cubicBezTo>
                    <a:pt x="37534" y="6339"/>
                    <a:pt x="37546" y="6339"/>
                    <a:pt x="37558" y="6339"/>
                  </a:cubicBezTo>
                  <a:cubicBezTo>
                    <a:pt x="38033" y="6339"/>
                    <a:pt x="38398" y="6773"/>
                    <a:pt x="38411" y="7229"/>
                  </a:cubicBezTo>
                  <a:cubicBezTo>
                    <a:pt x="38451" y="8667"/>
                    <a:pt x="38424" y="10108"/>
                    <a:pt x="38411" y="11547"/>
                  </a:cubicBezTo>
                  <a:cubicBezTo>
                    <a:pt x="38401" y="12415"/>
                    <a:pt x="37988" y="15010"/>
                    <a:pt x="38623" y="15554"/>
                  </a:cubicBezTo>
                  <a:cubicBezTo>
                    <a:pt x="38867" y="15762"/>
                    <a:pt x="39229" y="15812"/>
                    <a:pt x="39608" y="15812"/>
                  </a:cubicBezTo>
                  <a:cubicBezTo>
                    <a:pt x="39960" y="15812"/>
                    <a:pt x="40325" y="15769"/>
                    <a:pt x="40621" y="15769"/>
                  </a:cubicBezTo>
                  <a:cubicBezTo>
                    <a:pt x="40631" y="15769"/>
                    <a:pt x="40641" y="15769"/>
                    <a:pt x="40651" y="15769"/>
                  </a:cubicBezTo>
                  <a:cubicBezTo>
                    <a:pt x="41330" y="15777"/>
                    <a:pt x="42006" y="15782"/>
                    <a:pt x="42681" y="15790"/>
                  </a:cubicBezTo>
                  <a:cubicBezTo>
                    <a:pt x="42704" y="15790"/>
                    <a:pt x="42728" y="15790"/>
                    <a:pt x="42752" y="15790"/>
                  </a:cubicBezTo>
                  <a:cubicBezTo>
                    <a:pt x="43146" y="15790"/>
                    <a:pt x="43596" y="15756"/>
                    <a:pt x="44047" y="15756"/>
                  </a:cubicBezTo>
                  <a:cubicBezTo>
                    <a:pt x="44671" y="15756"/>
                    <a:pt x="45296" y="15821"/>
                    <a:pt x="45776" y="16127"/>
                  </a:cubicBezTo>
                  <a:cubicBezTo>
                    <a:pt x="46422" y="16539"/>
                    <a:pt x="46547" y="17182"/>
                    <a:pt x="46569" y="17903"/>
                  </a:cubicBezTo>
                  <a:cubicBezTo>
                    <a:pt x="46606" y="19121"/>
                    <a:pt x="46512" y="20364"/>
                    <a:pt x="46451" y="21580"/>
                  </a:cubicBezTo>
                  <a:cubicBezTo>
                    <a:pt x="46388" y="22805"/>
                    <a:pt x="46311" y="24036"/>
                    <a:pt x="46152" y="25253"/>
                  </a:cubicBezTo>
                  <a:cubicBezTo>
                    <a:pt x="46066" y="25918"/>
                    <a:pt x="45879" y="26553"/>
                    <a:pt x="45223" y="26861"/>
                  </a:cubicBezTo>
                  <a:cubicBezTo>
                    <a:pt x="44846" y="27039"/>
                    <a:pt x="44403" y="27088"/>
                    <a:pt x="43948" y="27088"/>
                  </a:cubicBezTo>
                  <a:cubicBezTo>
                    <a:pt x="43380" y="27088"/>
                    <a:pt x="42794" y="27010"/>
                    <a:pt x="42295" y="27006"/>
                  </a:cubicBezTo>
                  <a:cubicBezTo>
                    <a:pt x="42055" y="27004"/>
                    <a:pt x="41814" y="27003"/>
                    <a:pt x="41573" y="27003"/>
                  </a:cubicBezTo>
                  <a:cubicBezTo>
                    <a:pt x="40628" y="27003"/>
                    <a:pt x="39681" y="27020"/>
                    <a:pt x="38741" y="27083"/>
                  </a:cubicBezTo>
                  <a:cubicBezTo>
                    <a:pt x="38244" y="27116"/>
                    <a:pt x="37234" y="27052"/>
                    <a:pt x="37095" y="27314"/>
                  </a:cubicBezTo>
                  <a:cubicBezTo>
                    <a:pt x="36927" y="27630"/>
                    <a:pt x="37214" y="28584"/>
                    <a:pt x="37216" y="28967"/>
                  </a:cubicBezTo>
                  <a:cubicBezTo>
                    <a:pt x="37227" y="30028"/>
                    <a:pt x="37143" y="31121"/>
                    <a:pt x="36945" y="32165"/>
                  </a:cubicBezTo>
                  <a:cubicBezTo>
                    <a:pt x="36562" y="34174"/>
                    <a:pt x="35478" y="34667"/>
                    <a:pt x="33557" y="34729"/>
                  </a:cubicBezTo>
                  <a:cubicBezTo>
                    <a:pt x="32231" y="34768"/>
                    <a:pt x="30911" y="34814"/>
                    <a:pt x="29587" y="34900"/>
                  </a:cubicBezTo>
                  <a:cubicBezTo>
                    <a:pt x="28650" y="34962"/>
                    <a:pt x="27640" y="35154"/>
                    <a:pt x="26682" y="35154"/>
                  </a:cubicBezTo>
                  <a:cubicBezTo>
                    <a:pt x="26520" y="35154"/>
                    <a:pt x="26360" y="35148"/>
                    <a:pt x="26202" y="35136"/>
                  </a:cubicBezTo>
                  <a:cubicBezTo>
                    <a:pt x="24581" y="35011"/>
                    <a:pt x="24273" y="33598"/>
                    <a:pt x="24324" y="32216"/>
                  </a:cubicBezTo>
                  <a:cubicBezTo>
                    <a:pt x="24401" y="30145"/>
                    <a:pt x="24565" y="28062"/>
                    <a:pt x="24545" y="25988"/>
                  </a:cubicBezTo>
                  <a:lnTo>
                    <a:pt x="24545" y="25988"/>
                  </a:lnTo>
                  <a:cubicBezTo>
                    <a:pt x="23439" y="26167"/>
                    <a:pt x="22328" y="26312"/>
                    <a:pt x="21224" y="26473"/>
                  </a:cubicBezTo>
                  <a:cubicBezTo>
                    <a:pt x="20245" y="26616"/>
                    <a:pt x="19069" y="26953"/>
                    <a:pt x="18034" y="26953"/>
                  </a:cubicBezTo>
                  <a:cubicBezTo>
                    <a:pt x="17893" y="26953"/>
                    <a:pt x="17754" y="26947"/>
                    <a:pt x="17619" y="26933"/>
                  </a:cubicBezTo>
                  <a:cubicBezTo>
                    <a:pt x="16778" y="26848"/>
                    <a:pt x="16250" y="26242"/>
                    <a:pt x="16253" y="25415"/>
                  </a:cubicBezTo>
                  <a:cubicBezTo>
                    <a:pt x="16253" y="24068"/>
                    <a:pt x="16568" y="22629"/>
                    <a:pt x="16667" y="21270"/>
                  </a:cubicBezTo>
                  <a:cubicBezTo>
                    <a:pt x="16772" y="19846"/>
                    <a:pt x="16778" y="18410"/>
                    <a:pt x="16885" y="16990"/>
                  </a:cubicBezTo>
                  <a:cubicBezTo>
                    <a:pt x="16941" y="16226"/>
                    <a:pt x="17205" y="15629"/>
                    <a:pt x="17983" y="15378"/>
                  </a:cubicBezTo>
                  <a:cubicBezTo>
                    <a:pt x="18574" y="15187"/>
                    <a:pt x="19266" y="15153"/>
                    <a:pt x="19955" y="15153"/>
                  </a:cubicBezTo>
                  <a:cubicBezTo>
                    <a:pt x="20340" y="15153"/>
                    <a:pt x="20723" y="15164"/>
                    <a:pt x="21087" y="15164"/>
                  </a:cubicBezTo>
                  <a:cubicBezTo>
                    <a:pt x="21253" y="15164"/>
                    <a:pt x="21416" y="15161"/>
                    <a:pt x="21572" y="15155"/>
                  </a:cubicBezTo>
                  <a:cubicBezTo>
                    <a:pt x="22672" y="15112"/>
                    <a:pt x="23771" y="15066"/>
                    <a:pt x="24873" y="15021"/>
                  </a:cubicBezTo>
                  <a:cubicBezTo>
                    <a:pt x="24771" y="13384"/>
                    <a:pt x="24822" y="11724"/>
                    <a:pt x="24959" y="10098"/>
                  </a:cubicBezTo>
                  <a:cubicBezTo>
                    <a:pt x="25055" y="8979"/>
                    <a:pt x="24918" y="7130"/>
                    <a:pt x="26159" y="6604"/>
                  </a:cubicBezTo>
                  <a:cubicBezTo>
                    <a:pt x="26798" y="6333"/>
                    <a:pt x="27666" y="6391"/>
                    <a:pt x="28353" y="6343"/>
                  </a:cubicBezTo>
                  <a:cubicBezTo>
                    <a:pt x="29374" y="6270"/>
                    <a:pt x="30396" y="6232"/>
                    <a:pt x="31419" y="6229"/>
                  </a:cubicBezTo>
                  <a:cubicBezTo>
                    <a:pt x="31445" y="6229"/>
                    <a:pt x="31470" y="6229"/>
                    <a:pt x="31496" y="6229"/>
                  </a:cubicBezTo>
                  <a:close/>
                  <a:moveTo>
                    <a:pt x="13707" y="38774"/>
                  </a:moveTo>
                  <a:cubicBezTo>
                    <a:pt x="13868" y="38774"/>
                    <a:pt x="14029" y="38878"/>
                    <a:pt x="14031" y="39086"/>
                  </a:cubicBezTo>
                  <a:cubicBezTo>
                    <a:pt x="14034" y="39442"/>
                    <a:pt x="14040" y="39802"/>
                    <a:pt x="14046" y="40158"/>
                  </a:cubicBezTo>
                  <a:cubicBezTo>
                    <a:pt x="14047" y="40374"/>
                    <a:pt x="13878" y="40482"/>
                    <a:pt x="13709" y="40482"/>
                  </a:cubicBezTo>
                  <a:cubicBezTo>
                    <a:pt x="13540" y="40482"/>
                    <a:pt x="13371" y="40374"/>
                    <a:pt x="13373" y="40158"/>
                  </a:cubicBezTo>
                  <a:cubicBezTo>
                    <a:pt x="13376" y="39802"/>
                    <a:pt x="13381" y="39442"/>
                    <a:pt x="13384" y="39086"/>
                  </a:cubicBezTo>
                  <a:cubicBezTo>
                    <a:pt x="13386" y="38878"/>
                    <a:pt x="13546" y="38774"/>
                    <a:pt x="13707" y="38774"/>
                  </a:cubicBezTo>
                  <a:close/>
                  <a:moveTo>
                    <a:pt x="14899" y="38600"/>
                  </a:moveTo>
                  <a:cubicBezTo>
                    <a:pt x="15061" y="38600"/>
                    <a:pt x="15236" y="38706"/>
                    <a:pt x="15261" y="38909"/>
                  </a:cubicBezTo>
                  <a:cubicBezTo>
                    <a:pt x="15330" y="39445"/>
                    <a:pt x="15403" y="39980"/>
                    <a:pt x="15472" y="40516"/>
                  </a:cubicBezTo>
                  <a:cubicBezTo>
                    <a:pt x="15501" y="40738"/>
                    <a:pt x="15334" y="40852"/>
                    <a:pt x="15155" y="40852"/>
                  </a:cubicBezTo>
                  <a:cubicBezTo>
                    <a:pt x="14978" y="40852"/>
                    <a:pt x="14790" y="40741"/>
                    <a:pt x="14769" y="40516"/>
                  </a:cubicBezTo>
                  <a:cubicBezTo>
                    <a:pt x="14718" y="39980"/>
                    <a:pt x="14667" y="39445"/>
                    <a:pt x="14616" y="38909"/>
                  </a:cubicBezTo>
                  <a:cubicBezTo>
                    <a:pt x="14596" y="38701"/>
                    <a:pt x="14741" y="38600"/>
                    <a:pt x="14899" y="38600"/>
                  </a:cubicBezTo>
                  <a:close/>
                  <a:moveTo>
                    <a:pt x="18709" y="39602"/>
                  </a:moveTo>
                  <a:cubicBezTo>
                    <a:pt x="18903" y="39602"/>
                    <a:pt x="19096" y="39728"/>
                    <a:pt x="19097" y="39978"/>
                  </a:cubicBezTo>
                  <a:cubicBezTo>
                    <a:pt x="19100" y="40337"/>
                    <a:pt x="19105" y="40693"/>
                    <a:pt x="19108" y="41050"/>
                  </a:cubicBezTo>
                  <a:cubicBezTo>
                    <a:pt x="19109" y="41307"/>
                    <a:pt x="18908" y="41435"/>
                    <a:pt x="18708" y="41435"/>
                  </a:cubicBezTo>
                  <a:cubicBezTo>
                    <a:pt x="18507" y="41435"/>
                    <a:pt x="18307" y="41307"/>
                    <a:pt x="18310" y="41050"/>
                  </a:cubicBezTo>
                  <a:cubicBezTo>
                    <a:pt x="18313" y="40693"/>
                    <a:pt x="18316" y="40337"/>
                    <a:pt x="18321" y="39978"/>
                  </a:cubicBezTo>
                  <a:cubicBezTo>
                    <a:pt x="18322" y="39728"/>
                    <a:pt x="18516" y="39602"/>
                    <a:pt x="18709" y="39602"/>
                  </a:cubicBezTo>
                  <a:close/>
                  <a:moveTo>
                    <a:pt x="16744" y="38805"/>
                  </a:moveTo>
                  <a:cubicBezTo>
                    <a:pt x="16889" y="38805"/>
                    <a:pt x="17033" y="38898"/>
                    <a:pt x="17035" y="39085"/>
                  </a:cubicBezTo>
                  <a:cubicBezTo>
                    <a:pt x="17043" y="39801"/>
                    <a:pt x="17050" y="40513"/>
                    <a:pt x="17067" y="41229"/>
                  </a:cubicBezTo>
                  <a:cubicBezTo>
                    <a:pt x="17073" y="41437"/>
                    <a:pt x="16909" y="41541"/>
                    <a:pt x="16745" y="41541"/>
                  </a:cubicBezTo>
                  <a:cubicBezTo>
                    <a:pt x="16581" y="41541"/>
                    <a:pt x="16416" y="41437"/>
                    <a:pt x="16421" y="41229"/>
                  </a:cubicBezTo>
                  <a:cubicBezTo>
                    <a:pt x="16438" y="40513"/>
                    <a:pt x="16446" y="39802"/>
                    <a:pt x="16454" y="39085"/>
                  </a:cubicBezTo>
                  <a:cubicBezTo>
                    <a:pt x="16455" y="38898"/>
                    <a:pt x="16600" y="38805"/>
                    <a:pt x="16744" y="38805"/>
                  </a:cubicBezTo>
                  <a:close/>
                  <a:moveTo>
                    <a:pt x="50093" y="1"/>
                  </a:moveTo>
                  <a:lnTo>
                    <a:pt x="50093" y="1"/>
                  </a:lnTo>
                  <a:cubicBezTo>
                    <a:pt x="41362" y="70"/>
                    <a:pt x="32631" y="105"/>
                    <a:pt x="23901" y="105"/>
                  </a:cubicBezTo>
                  <a:cubicBezTo>
                    <a:pt x="22492" y="105"/>
                    <a:pt x="21084" y="104"/>
                    <a:pt x="19676" y="102"/>
                  </a:cubicBezTo>
                  <a:cubicBezTo>
                    <a:pt x="17434" y="100"/>
                    <a:pt x="15186" y="64"/>
                    <a:pt x="12939" y="64"/>
                  </a:cubicBezTo>
                  <a:cubicBezTo>
                    <a:pt x="10691" y="64"/>
                    <a:pt x="8445" y="100"/>
                    <a:pt x="6205" y="239"/>
                  </a:cubicBezTo>
                  <a:cubicBezTo>
                    <a:pt x="4640" y="338"/>
                    <a:pt x="1182" y="134"/>
                    <a:pt x="429" y="1937"/>
                  </a:cubicBezTo>
                  <a:cubicBezTo>
                    <a:pt x="0" y="2965"/>
                    <a:pt x="277" y="4510"/>
                    <a:pt x="290" y="5612"/>
                  </a:cubicBezTo>
                  <a:cubicBezTo>
                    <a:pt x="303" y="6676"/>
                    <a:pt x="314" y="7739"/>
                    <a:pt x="325" y="8803"/>
                  </a:cubicBezTo>
                  <a:cubicBezTo>
                    <a:pt x="413" y="18113"/>
                    <a:pt x="751" y="27422"/>
                    <a:pt x="697" y="36736"/>
                  </a:cubicBezTo>
                  <a:cubicBezTo>
                    <a:pt x="692" y="37892"/>
                    <a:pt x="619" y="39067"/>
                    <a:pt x="697" y="40221"/>
                  </a:cubicBezTo>
                  <a:cubicBezTo>
                    <a:pt x="783" y="41466"/>
                    <a:pt x="1345" y="41733"/>
                    <a:pt x="2524" y="41840"/>
                  </a:cubicBezTo>
                  <a:cubicBezTo>
                    <a:pt x="4823" y="42052"/>
                    <a:pt x="7132" y="42185"/>
                    <a:pt x="9436" y="42298"/>
                  </a:cubicBezTo>
                  <a:cubicBezTo>
                    <a:pt x="12740" y="42457"/>
                    <a:pt x="16045" y="42523"/>
                    <a:pt x="19352" y="42523"/>
                  </a:cubicBezTo>
                  <a:cubicBezTo>
                    <a:pt x="20658" y="42523"/>
                    <a:pt x="21964" y="42513"/>
                    <a:pt x="23271" y="42494"/>
                  </a:cubicBezTo>
                  <a:cubicBezTo>
                    <a:pt x="32261" y="42365"/>
                    <a:pt x="41240" y="41779"/>
                    <a:pt x="50216" y="41307"/>
                  </a:cubicBezTo>
                  <a:cubicBezTo>
                    <a:pt x="49986" y="40508"/>
                    <a:pt x="49820" y="39686"/>
                    <a:pt x="49694" y="38874"/>
                  </a:cubicBezTo>
                  <a:cubicBezTo>
                    <a:pt x="49113" y="35151"/>
                    <a:pt x="49194" y="31404"/>
                    <a:pt x="49569" y="27680"/>
                  </a:cubicBezTo>
                  <a:cubicBezTo>
                    <a:pt x="49287" y="20319"/>
                    <a:pt x="49324" y="12942"/>
                    <a:pt x="49750" y="5596"/>
                  </a:cubicBezTo>
                  <a:cubicBezTo>
                    <a:pt x="49858" y="3718"/>
                    <a:pt x="49981" y="1858"/>
                    <a:pt x="50093"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2253;p58">
              <a:extLst>
                <a:ext uri="{FF2B5EF4-FFF2-40B4-BE49-F238E27FC236}">
                  <a16:creationId xmlns:a16="http://schemas.microsoft.com/office/drawing/2014/main" id="{7BB92CE4-FC2C-41BF-A8BB-207CD5A97380}"/>
                </a:ext>
              </a:extLst>
            </p:cNvPr>
            <p:cNvSpPr/>
            <p:nvPr/>
          </p:nvSpPr>
          <p:spPr>
            <a:xfrm>
              <a:off x="2038050" y="2732925"/>
              <a:ext cx="324100" cy="322225"/>
            </a:xfrm>
            <a:custGeom>
              <a:avLst/>
              <a:gdLst/>
              <a:ahLst/>
              <a:cxnLst/>
              <a:rect l="l" t="t" r="r" b="b"/>
              <a:pathLst>
                <a:path w="12964" h="12889" extrusionOk="0">
                  <a:moveTo>
                    <a:pt x="6786" y="1465"/>
                  </a:moveTo>
                  <a:cubicBezTo>
                    <a:pt x="9521" y="1465"/>
                    <a:pt x="11642" y="3842"/>
                    <a:pt x="11534" y="6641"/>
                  </a:cubicBezTo>
                  <a:lnTo>
                    <a:pt x="11533" y="6641"/>
                  </a:lnTo>
                  <a:cubicBezTo>
                    <a:pt x="11425" y="9472"/>
                    <a:pt x="8924" y="12088"/>
                    <a:pt x="6034" y="12088"/>
                  </a:cubicBezTo>
                  <a:cubicBezTo>
                    <a:pt x="5997" y="12088"/>
                    <a:pt x="5959" y="12087"/>
                    <a:pt x="5922" y="12086"/>
                  </a:cubicBezTo>
                  <a:cubicBezTo>
                    <a:pt x="2703" y="12008"/>
                    <a:pt x="22" y="8859"/>
                    <a:pt x="950" y="5719"/>
                  </a:cubicBezTo>
                  <a:cubicBezTo>
                    <a:pt x="1649" y="3351"/>
                    <a:pt x="3806" y="1583"/>
                    <a:pt x="6235" y="1497"/>
                  </a:cubicBezTo>
                  <a:cubicBezTo>
                    <a:pt x="6421" y="1475"/>
                    <a:pt x="6605" y="1465"/>
                    <a:pt x="6786" y="1465"/>
                  </a:cubicBezTo>
                  <a:close/>
                  <a:moveTo>
                    <a:pt x="6270" y="1"/>
                  </a:moveTo>
                  <a:cubicBezTo>
                    <a:pt x="5038" y="1"/>
                    <a:pt x="3810" y="457"/>
                    <a:pt x="2825" y="1486"/>
                  </a:cubicBezTo>
                  <a:cubicBezTo>
                    <a:pt x="2767" y="1549"/>
                    <a:pt x="2696" y="1597"/>
                    <a:pt x="2616" y="1626"/>
                  </a:cubicBezTo>
                  <a:cubicBezTo>
                    <a:pt x="1049" y="3126"/>
                    <a:pt x="1" y="5244"/>
                    <a:pt x="71" y="7299"/>
                  </a:cubicBezTo>
                  <a:cubicBezTo>
                    <a:pt x="164" y="10055"/>
                    <a:pt x="3490" y="12888"/>
                    <a:pt x="6352" y="12888"/>
                  </a:cubicBezTo>
                  <a:cubicBezTo>
                    <a:pt x="6803" y="12888"/>
                    <a:pt x="7244" y="12818"/>
                    <a:pt x="7658" y="12665"/>
                  </a:cubicBezTo>
                  <a:cubicBezTo>
                    <a:pt x="11190" y="11366"/>
                    <a:pt x="12964" y="6695"/>
                    <a:pt x="11395" y="3335"/>
                  </a:cubicBezTo>
                  <a:cubicBezTo>
                    <a:pt x="10445" y="1302"/>
                    <a:pt x="8352" y="1"/>
                    <a:pt x="6270"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2254;p58">
              <a:extLst>
                <a:ext uri="{FF2B5EF4-FFF2-40B4-BE49-F238E27FC236}">
                  <a16:creationId xmlns:a16="http://schemas.microsoft.com/office/drawing/2014/main" id="{2ABE362A-55DE-46E8-82DF-16E8D980EA32}"/>
                </a:ext>
              </a:extLst>
            </p:cNvPr>
            <p:cNvSpPr/>
            <p:nvPr/>
          </p:nvSpPr>
          <p:spPr>
            <a:xfrm>
              <a:off x="2086350" y="2855575"/>
              <a:ext cx="216325" cy="97200"/>
            </a:xfrm>
            <a:custGeom>
              <a:avLst/>
              <a:gdLst/>
              <a:ahLst/>
              <a:cxnLst/>
              <a:rect l="l" t="t" r="r" b="b"/>
              <a:pathLst>
                <a:path w="8653" h="3888" extrusionOk="0">
                  <a:moveTo>
                    <a:pt x="8332" y="1"/>
                  </a:moveTo>
                  <a:cubicBezTo>
                    <a:pt x="5569" y="923"/>
                    <a:pt x="2781" y="1783"/>
                    <a:pt x="0" y="2652"/>
                  </a:cubicBezTo>
                  <a:cubicBezTo>
                    <a:pt x="99" y="3089"/>
                    <a:pt x="268" y="3506"/>
                    <a:pt x="503" y="3888"/>
                  </a:cubicBezTo>
                  <a:cubicBezTo>
                    <a:pt x="3250" y="3071"/>
                    <a:pt x="5920" y="2036"/>
                    <a:pt x="8652" y="1188"/>
                  </a:cubicBezTo>
                  <a:cubicBezTo>
                    <a:pt x="8607" y="777"/>
                    <a:pt x="8498" y="377"/>
                    <a:pt x="8332"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2255;p58">
              <a:extLst>
                <a:ext uri="{FF2B5EF4-FFF2-40B4-BE49-F238E27FC236}">
                  <a16:creationId xmlns:a16="http://schemas.microsoft.com/office/drawing/2014/main" id="{56EFC54F-C585-423C-B756-5E451EDB8B2D}"/>
                </a:ext>
              </a:extLst>
            </p:cNvPr>
            <p:cNvSpPr/>
            <p:nvPr/>
          </p:nvSpPr>
          <p:spPr>
            <a:xfrm>
              <a:off x="1979000" y="782700"/>
              <a:ext cx="260525" cy="165525"/>
            </a:xfrm>
            <a:custGeom>
              <a:avLst/>
              <a:gdLst/>
              <a:ahLst/>
              <a:cxnLst/>
              <a:rect l="l" t="t" r="r" b="b"/>
              <a:pathLst>
                <a:path w="10421" h="6621" extrusionOk="0">
                  <a:moveTo>
                    <a:pt x="5377" y="1"/>
                  </a:moveTo>
                  <a:cubicBezTo>
                    <a:pt x="3262" y="1"/>
                    <a:pt x="1149" y="737"/>
                    <a:pt x="1" y="2353"/>
                  </a:cubicBezTo>
                  <a:cubicBezTo>
                    <a:pt x="1711" y="3015"/>
                    <a:pt x="3413" y="3703"/>
                    <a:pt x="5103" y="4416"/>
                  </a:cubicBezTo>
                  <a:cubicBezTo>
                    <a:pt x="6770" y="5117"/>
                    <a:pt x="8580" y="5720"/>
                    <a:pt x="10155" y="6621"/>
                  </a:cubicBezTo>
                  <a:cubicBezTo>
                    <a:pt x="10421" y="5350"/>
                    <a:pt x="10271" y="3944"/>
                    <a:pt x="9678" y="2655"/>
                  </a:cubicBezTo>
                  <a:cubicBezTo>
                    <a:pt x="9006" y="1188"/>
                    <a:pt x="7750" y="365"/>
                    <a:pt x="6320" y="49"/>
                  </a:cubicBezTo>
                  <a:cubicBezTo>
                    <a:pt x="6008" y="17"/>
                    <a:pt x="5692" y="1"/>
                    <a:pt x="5377" y="1"/>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2256;p58">
              <a:extLst>
                <a:ext uri="{FF2B5EF4-FFF2-40B4-BE49-F238E27FC236}">
                  <a16:creationId xmlns:a16="http://schemas.microsoft.com/office/drawing/2014/main" id="{C5EEF138-DAE0-4D28-8872-4192037D324F}"/>
                </a:ext>
              </a:extLst>
            </p:cNvPr>
            <p:cNvSpPr/>
            <p:nvPr/>
          </p:nvSpPr>
          <p:spPr>
            <a:xfrm>
              <a:off x="1961325" y="851225"/>
              <a:ext cx="267625" cy="138175"/>
            </a:xfrm>
            <a:custGeom>
              <a:avLst/>
              <a:gdLst/>
              <a:ahLst/>
              <a:cxnLst/>
              <a:rect l="l" t="t" r="r" b="b"/>
              <a:pathLst>
                <a:path w="10705" h="5527" extrusionOk="0">
                  <a:moveTo>
                    <a:pt x="460" y="0"/>
                  </a:moveTo>
                  <a:cubicBezTo>
                    <a:pt x="258" y="360"/>
                    <a:pt x="103" y="744"/>
                    <a:pt x="0" y="1144"/>
                  </a:cubicBezTo>
                  <a:cubicBezTo>
                    <a:pt x="1641" y="1904"/>
                    <a:pt x="3291" y="2639"/>
                    <a:pt x="4955" y="3349"/>
                  </a:cubicBezTo>
                  <a:cubicBezTo>
                    <a:pt x="6688" y="4093"/>
                    <a:pt x="8531" y="4689"/>
                    <a:pt x="10220" y="5527"/>
                  </a:cubicBezTo>
                  <a:cubicBezTo>
                    <a:pt x="10422" y="5193"/>
                    <a:pt x="10583" y="4837"/>
                    <a:pt x="10704" y="4466"/>
                  </a:cubicBezTo>
                  <a:cubicBezTo>
                    <a:pt x="9025" y="3908"/>
                    <a:pt x="7423" y="3025"/>
                    <a:pt x="5802" y="2315"/>
                  </a:cubicBezTo>
                  <a:cubicBezTo>
                    <a:pt x="4024" y="1538"/>
                    <a:pt x="2239" y="777"/>
                    <a:pt x="460" y="0"/>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2257;p58">
              <a:extLst>
                <a:ext uri="{FF2B5EF4-FFF2-40B4-BE49-F238E27FC236}">
                  <a16:creationId xmlns:a16="http://schemas.microsoft.com/office/drawing/2014/main" id="{ADC3D2C2-95CE-49F4-91DB-E04A4DBF60EA}"/>
                </a:ext>
              </a:extLst>
            </p:cNvPr>
            <p:cNvSpPr/>
            <p:nvPr/>
          </p:nvSpPr>
          <p:spPr>
            <a:xfrm>
              <a:off x="2107775" y="2903750"/>
              <a:ext cx="195325" cy="103725"/>
            </a:xfrm>
            <a:custGeom>
              <a:avLst/>
              <a:gdLst/>
              <a:ahLst/>
              <a:cxnLst/>
              <a:rect l="l" t="t" r="r" b="b"/>
              <a:pathLst>
                <a:path w="7813" h="4149" extrusionOk="0">
                  <a:moveTo>
                    <a:pt x="7812" y="1"/>
                  </a:moveTo>
                  <a:lnTo>
                    <a:pt x="7812" y="1"/>
                  </a:lnTo>
                  <a:cubicBezTo>
                    <a:pt x="5323" y="1085"/>
                    <a:pt x="2634" y="1806"/>
                    <a:pt x="0" y="2457"/>
                  </a:cubicBezTo>
                  <a:cubicBezTo>
                    <a:pt x="772" y="3401"/>
                    <a:pt x="1929" y="4053"/>
                    <a:pt x="3182" y="4139"/>
                  </a:cubicBezTo>
                  <a:cubicBezTo>
                    <a:pt x="3270" y="4145"/>
                    <a:pt x="3357" y="4148"/>
                    <a:pt x="3444" y="4148"/>
                  </a:cubicBezTo>
                  <a:cubicBezTo>
                    <a:pt x="5659" y="4148"/>
                    <a:pt x="7664" y="2197"/>
                    <a:pt x="7812"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2258;p58">
              <a:extLst>
                <a:ext uri="{FF2B5EF4-FFF2-40B4-BE49-F238E27FC236}">
                  <a16:creationId xmlns:a16="http://schemas.microsoft.com/office/drawing/2014/main" id="{F886D90B-E5BD-4300-9D00-FC9C347FAC76}"/>
                </a:ext>
              </a:extLst>
            </p:cNvPr>
            <p:cNvSpPr/>
            <p:nvPr/>
          </p:nvSpPr>
          <p:spPr>
            <a:xfrm>
              <a:off x="1527725" y="4390400"/>
              <a:ext cx="685625" cy="641875"/>
            </a:xfrm>
            <a:custGeom>
              <a:avLst/>
              <a:gdLst/>
              <a:ahLst/>
              <a:cxnLst/>
              <a:rect l="l" t="t" r="r" b="b"/>
              <a:pathLst>
                <a:path w="27425" h="25675" extrusionOk="0">
                  <a:moveTo>
                    <a:pt x="9123" y="0"/>
                  </a:moveTo>
                  <a:cubicBezTo>
                    <a:pt x="8831" y="171"/>
                    <a:pt x="8665" y="475"/>
                    <a:pt x="8644" y="1066"/>
                  </a:cubicBezTo>
                  <a:cubicBezTo>
                    <a:pt x="8619" y="1810"/>
                    <a:pt x="8616" y="2555"/>
                    <a:pt x="8641" y="3297"/>
                  </a:cubicBezTo>
                  <a:cubicBezTo>
                    <a:pt x="8689" y="4872"/>
                    <a:pt x="8913" y="6410"/>
                    <a:pt x="9157" y="7964"/>
                  </a:cubicBezTo>
                  <a:cubicBezTo>
                    <a:pt x="9257" y="8601"/>
                    <a:pt x="8900" y="9312"/>
                    <a:pt x="8171" y="9312"/>
                  </a:cubicBezTo>
                  <a:cubicBezTo>
                    <a:pt x="8158" y="9312"/>
                    <a:pt x="8145" y="9312"/>
                    <a:pt x="8132" y="9312"/>
                  </a:cubicBezTo>
                  <a:cubicBezTo>
                    <a:pt x="6737" y="9260"/>
                    <a:pt x="5343" y="9206"/>
                    <a:pt x="3950" y="9153"/>
                  </a:cubicBezTo>
                  <a:cubicBezTo>
                    <a:pt x="3505" y="9138"/>
                    <a:pt x="2515" y="8976"/>
                    <a:pt x="1667" y="8976"/>
                  </a:cubicBezTo>
                  <a:cubicBezTo>
                    <a:pt x="1036" y="8976"/>
                    <a:pt x="483" y="9065"/>
                    <a:pt x="294" y="9373"/>
                  </a:cubicBezTo>
                  <a:cubicBezTo>
                    <a:pt x="31" y="9799"/>
                    <a:pt x="190" y="11109"/>
                    <a:pt x="173" y="11621"/>
                  </a:cubicBezTo>
                  <a:cubicBezTo>
                    <a:pt x="153" y="12151"/>
                    <a:pt x="148" y="12684"/>
                    <a:pt x="140" y="13214"/>
                  </a:cubicBezTo>
                  <a:cubicBezTo>
                    <a:pt x="130" y="13922"/>
                    <a:pt x="122" y="14632"/>
                    <a:pt x="111" y="15338"/>
                  </a:cubicBezTo>
                  <a:cubicBezTo>
                    <a:pt x="104" y="15880"/>
                    <a:pt x="1" y="16632"/>
                    <a:pt x="127" y="17225"/>
                  </a:cubicBezTo>
                  <a:cubicBezTo>
                    <a:pt x="140" y="17225"/>
                    <a:pt x="153" y="17225"/>
                    <a:pt x="167" y="17225"/>
                  </a:cubicBezTo>
                  <a:cubicBezTo>
                    <a:pt x="717" y="17225"/>
                    <a:pt x="1391" y="17019"/>
                    <a:pt x="1828" y="16954"/>
                  </a:cubicBezTo>
                  <a:cubicBezTo>
                    <a:pt x="2489" y="16855"/>
                    <a:pt x="3154" y="16764"/>
                    <a:pt x="3819" y="16673"/>
                  </a:cubicBezTo>
                  <a:cubicBezTo>
                    <a:pt x="5062" y="16504"/>
                    <a:pt x="6305" y="16302"/>
                    <a:pt x="7556" y="16183"/>
                  </a:cubicBezTo>
                  <a:cubicBezTo>
                    <a:pt x="7574" y="16181"/>
                    <a:pt x="7593" y="16180"/>
                    <a:pt x="7611" y="16180"/>
                  </a:cubicBezTo>
                  <a:cubicBezTo>
                    <a:pt x="8052" y="16180"/>
                    <a:pt x="8531" y="16659"/>
                    <a:pt x="8477" y="17106"/>
                  </a:cubicBezTo>
                  <a:cubicBezTo>
                    <a:pt x="8322" y="18446"/>
                    <a:pt x="8292" y="19796"/>
                    <a:pt x="8241" y="21143"/>
                  </a:cubicBezTo>
                  <a:cubicBezTo>
                    <a:pt x="8198" y="22309"/>
                    <a:pt x="7888" y="23865"/>
                    <a:pt x="8142" y="25002"/>
                  </a:cubicBezTo>
                  <a:cubicBezTo>
                    <a:pt x="8273" y="25595"/>
                    <a:pt x="8451" y="25675"/>
                    <a:pt x="8858" y="25675"/>
                  </a:cubicBezTo>
                  <a:cubicBezTo>
                    <a:pt x="8988" y="25675"/>
                    <a:pt x="9140" y="25667"/>
                    <a:pt x="9321" y="25665"/>
                  </a:cubicBezTo>
                  <a:cubicBezTo>
                    <a:pt x="10025" y="25661"/>
                    <a:pt x="10732" y="25647"/>
                    <a:pt x="11437" y="25628"/>
                  </a:cubicBezTo>
                  <a:cubicBezTo>
                    <a:pt x="12763" y="25592"/>
                    <a:pt x="14084" y="25520"/>
                    <a:pt x="15406" y="25429"/>
                  </a:cubicBezTo>
                  <a:cubicBezTo>
                    <a:pt x="16076" y="25381"/>
                    <a:pt x="16832" y="25545"/>
                    <a:pt x="17139" y="24781"/>
                  </a:cubicBezTo>
                  <a:cubicBezTo>
                    <a:pt x="17367" y="24218"/>
                    <a:pt x="17314" y="23262"/>
                    <a:pt x="17337" y="22655"/>
                  </a:cubicBezTo>
                  <a:cubicBezTo>
                    <a:pt x="17383" y="21492"/>
                    <a:pt x="17078" y="20227"/>
                    <a:pt x="17263" y="19088"/>
                  </a:cubicBezTo>
                  <a:cubicBezTo>
                    <a:pt x="17475" y="17770"/>
                    <a:pt x="18784" y="17517"/>
                    <a:pt x="20114" y="17517"/>
                  </a:cubicBezTo>
                  <a:cubicBezTo>
                    <a:pt x="20945" y="17517"/>
                    <a:pt x="21783" y="17616"/>
                    <a:pt x="22369" y="17616"/>
                  </a:cubicBezTo>
                  <a:cubicBezTo>
                    <a:pt x="22372" y="17616"/>
                    <a:pt x="22375" y="17616"/>
                    <a:pt x="22378" y="17616"/>
                  </a:cubicBezTo>
                  <a:cubicBezTo>
                    <a:pt x="22971" y="17616"/>
                    <a:pt x="23563" y="17624"/>
                    <a:pt x="24156" y="17639"/>
                  </a:cubicBezTo>
                  <a:cubicBezTo>
                    <a:pt x="24595" y="17652"/>
                    <a:pt x="25199" y="17772"/>
                    <a:pt x="25712" y="17772"/>
                  </a:cubicBezTo>
                  <a:cubicBezTo>
                    <a:pt x="25885" y="17772"/>
                    <a:pt x="26047" y="17759"/>
                    <a:pt x="26189" y="17723"/>
                  </a:cubicBezTo>
                  <a:cubicBezTo>
                    <a:pt x="27016" y="17517"/>
                    <a:pt x="26762" y="16574"/>
                    <a:pt x="26792" y="15891"/>
                  </a:cubicBezTo>
                  <a:cubicBezTo>
                    <a:pt x="26824" y="15191"/>
                    <a:pt x="26856" y="14493"/>
                    <a:pt x="26884" y="13790"/>
                  </a:cubicBezTo>
                  <a:cubicBezTo>
                    <a:pt x="26917" y="12947"/>
                    <a:pt x="27424" y="10155"/>
                    <a:pt x="26575" y="9723"/>
                  </a:cubicBezTo>
                  <a:cubicBezTo>
                    <a:pt x="26400" y="9635"/>
                    <a:pt x="26119" y="9609"/>
                    <a:pt x="25812" y="9609"/>
                  </a:cubicBezTo>
                  <a:cubicBezTo>
                    <a:pt x="25389" y="9609"/>
                    <a:pt x="24918" y="9658"/>
                    <a:pt x="24615" y="9658"/>
                  </a:cubicBezTo>
                  <a:cubicBezTo>
                    <a:pt x="24590" y="9658"/>
                    <a:pt x="24567" y="9658"/>
                    <a:pt x="24545" y="9657"/>
                  </a:cubicBezTo>
                  <a:cubicBezTo>
                    <a:pt x="23866" y="9634"/>
                    <a:pt x="23189" y="9611"/>
                    <a:pt x="22514" y="9589"/>
                  </a:cubicBezTo>
                  <a:cubicBezTo>
                    <a:pt x="20813" y="9533"/>
                    <a:pt x="19005" y="9700"/>
                    <a:pt x="18869" y="7567"/>
                  </a:cubicBezTo>
                  <a:cubicBezTo>
                    <a:pt x="18715" y="5159"/>
                    <a:pt x="18702" y="2692"/>
                    <a:pt x="18737" y="270"/>
                  </a:cubicBezTo>
                  <a:cubicBezTo>
                    <a:pt x="15568" y="82"/>
                    <a:pt x="12391" y="41"/>
                    <a:pt x="9217" y="11"/>
                  </a:cubicBezTo>
                  <a:cubicBezTo>
                    <a:pt x="9184" y="9"/>
                    <a:pt x="9153" y="7"/>
                    <a:pt x="9123"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2259;p58">
              <a:extLst>
                <a:ext uri="{FF2B5EF4-FFF2-40B4-BE49-F238E27FC236}">
                  <a16:creationId xmlns:a16="http://schemas.microsoft.com/office/drawing/2014/main" id="{5A9AB37B-5DE3-4E18-882E-7BAD9A1B6AD5}"/>
                </a:ext>
              </a:extLst>
            </p:cNvPr>
            <p:cNvSpPr/>
            <p:nvPr/>
          </p:nvSpPr>
          <p:spPr>
            <a:xfrm>
              <a:off x="2083800" y="2791600"/>
              <a:ext cx="202225" cy="116400"/>
            </a:xfrm>
            <a:custGeom>
              <a:avLst/>
              <a:gdLst/>
              <a:ahLst/>
              <a:cxnLst/>
              <a:rect l="l" t="t" r="r" b="b"/>
              <a:pathLst>
                <a:path w="8089" h="4656" extrusionOk="0">
                  <a:moveTo>
                    <a:pt x="4146" y="0"/>
                  </a:moveTo>
                  <a:cubicBezTo>
                    <a:pt x="3468" y="0"/>
                    <a:pt x="2813" y="160"/>
                    <a:pt x="2268" y="522"/>
                  </a:cubicBezTo>
                  <a:cubicBezTo>
                    <a:pt x="1206" y="1227"/>
                    <a:pt x="413" y="2330"/>
                    <a:pt x="116" y="3571"/>
                  </a:cubicBezTo>
                  <a:cubicBezTo>
                    <a:pt x="30" y="3925"/>
                    <a:pt x="0" y="4292"/>
                    <a:pt x="25" y="4655"/>
                  </a:cubicBezTo>
                  <a:cubicBezTo>
                    <a:pt x="2677" y="3665"/>
                    <a:pt x="5366" y="2734"/>
                    <a:pt x="8088" y="1953"/>
                  </a:cubicBezTo>
                  <a:cubicBezTo>
                    <a:pt x="7307" y="807"/>
                    <a:pt x="5668" y="0"/>
                    <a:pt x="4146"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2260;p58">
              <a:extLst>
                <a:ext uri="{FF2B5EF4-FFF2-40B4-BE49-F238E27FC236}">
                  <a16:creationId xmlns:a16="http://schemas.microsoft.com/office/drawing/2014/main" id="{F7ABF86F-7FAA-4498-887C-75DE4E900264}"/>
                </a:ext>
              </a:extLst>
            </p:cNvPr>
            <p:cNvSpPr/>
            <p:nvPr/>
          </p:nvSpPr>
          <p:spPr>
            <a:xfrm>
              <a:off x="1604125" y="3826350"/>
              <a:ext cx="588925" cy="338575"/>
            </a:xfrm>
            <a:custGeom>
              <a:avLst/>
              <a:gdLst/>
              <a:ahLst/>
              <a:cxnLst/>
              <a:rect l="l" t="t" r="r" b="b"/>
              <a:pathLst>
                <a:path w="23557" h="13543" extrusionOk="0">
                  <a:moveTo>
                    <a:pt x="8283" y="0"/>
                  </a:moveTo>
                  <a:cubicBezTo>
                    <a:pt x="7379" y="0"/>
                    <a:pt x="6474" y="16"/>
                    <a:pt x="5569" y="50"/>
                  </a:cubicBezTo>
                  <a:cubicBezTo>
                    <a:pt x="4524" y="90"/>
                    <a:pt x="3473" y="146"/>
                    <a:pt x="2436" y="250"/>
                  </a:cubicBezTo>
                  <a:cubicBezTo>
                    <a:pt x="1147" y="382"/>
                    <a:pt x="274" y="704"/>
                    <a:pt x="153" y="2077"/>
                  </a:cubicBezTo>
                  <a:cubicBezTo>
                    <a:pt x="0" y="3782"/>
                    <a:pt x="183" y="5576"/>
                    <a:pt x="223" y="7288"/>
                  </a:cubicBezTo>
                  <a:cubicBezTo>
                    <a:pt x="266" y="9176"/>
                    <a:pt x="400" y="11059"/>
                    <a:pt x="477" y="12946"/>
                  </a:cubicBezTo>
                  <a:cubicBezTo>
                    <a:pt x="1710" y="12973"/>
                    <a:pt x="2945" y="13002"/>
                    <a:pt x="4179" y="13028"/>
                  </a:cubicBezTo>
                  <a:cubicBezTo>
                    <a:pt x="4003" y="11695"/>
                    <a:pt x="3869" y="10355"/>
                    <a:pt x="3750" y="9013"/>
                  </a:cubicBezTo>
                  <a:cubicBezTo>
                    <a:pt x="3663" y="8009"/>
                    <a:pt x="3255" y="6332"/>
                    <a:pt x="4032" y="5485"/>
                  </a:cubicBezTo>
                  <a:cubicBezTo>
                    <a:pt x="4734" y="4718"/>
                    <a:pt x="6162" y="4944"/>
                    <a:pt x="7097" y="4863"/>
                  </a:cubicBezTo>
                  <a:cubicBezTo>
                    <a:pt x="8604" y="4738"/>
                    <a:pt x="10110" y="4632"/>
                    <a:pt x="11621" y="4593"/>
                  </a:cubicBezTo>
                  <a:cubicBezTo>
                    <a:pt x="12104" y="4580"/>
                    <a:pt x="12588" y="4572"/>
                    <a:pt x="13071" y="4572"/>
                  </a:cubicBezTo>
                  <a:cubicBezTo>
                    <a:pt x="14185" y="4572"/>
                    <a:pt x="15299" y="4612"/>
                    <a:pt x="16411" y="4705"/>
                  </a:cubicBezTo>
                  <a:cubicBezTo>
                    <a:pt x="17179" y="4769"/>
                    <a:pt x="18015" y="4804"/>
                    <a:pt x="18497" y="5499"/>
                  </a:cubicBezTo>
                  <a:cubicBezTo>
                    <a:pt x="19121" y="6399"/>
                    <a:pt x="19134" y="7950"/>
                    <a:pt x="19279" y="8989"/>
                  </a:cubicBezTo>
                  <a:cubicBezTo>
                    <a:pt x="19477" y="10422"/>
                    <a:pt x="19584" y="11847"/>
                    <a:pt x="19621" y="13291"/>
                  </a:cubicBezTo>
                  <a:cubicBezTo>
                    <a:pt x="19621" y="13343"/>
                    <a:pt x="19619" y="13395"/>
                    <a:pt x="19611" y="13446"/>
                  </a:cubicBezTo>
                  <a:lnTo>
                    <a:pt x="22796" y="13543"/>
                  </a:lnTo>
                  <a:cubicBezTo>
                    <a:pt x="22781" y="13432"/>
                    <a:pt x="22784" y="13320"/>
                    <a:pt x="22803" y="13210"/>
                  </a:cubicBezTo>
                  <a:cubicBezTo>
                    <a:pt x="23184" y="11079"/>
                    <a:pt x="23379" y="8923"/>
                    <a:pt x="23364" y="6758"/>
                  </a:cubicBezTo>
                  <a:cubicBezTo>
                    <a:pt x="23353" y="5276"/>
                    <a:pt x="23556" y="2575"/>
                    <a:pt x="22506" y="1387"/>
                  </a:cubicBezTo>
                  <a:cubicBezTo>
                    <a:pt x="21912" y="714"/>
                    <a:pt x="20748" y="734"/>
                    <a:pt x="19944" y="650"/>
                  </a:cubicBezTo>
                  <a:cubicBezTo>
                    <a:pt x="18988" y="550"/>
                    <a:pt x="18032" y="465"/>
                    <a:pt x="17073" y="387"/>
                  </a:cubicBezTo>
                  <a:cubicBezTo>
                    <a:pt x="15158" y="233"/>
                    <a:pt x="13242" y="123"/>
                    <a:pt x="11321" y="55"/>
                  </a:cubicBezTo>
                  <a:cubicBezTo>
                    <a:pt x="10308" y="20"/>
                    <a:pt x="9296" y="0"/>
                    <a:pt x="8283"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2261;p58">
              <a:extLst>
                <a:ext uri="{FF2B5EF4-FFF2-40B4-BE49-F238E27FC236}">
                  <a16:creationId xmlns:a16="http://schemas.microsoft.com/office/drawing/2014/main" id="{2DFA5A34-C884-4A90-A2F6-0A27F54C4A98}"/>
                </a:ext>
              </a:extLst>
            </p:cNvPr>
            <p:cNvSpPr/>
            <p:nvPr/>
          </p:nvSpPr>
          <p:spPr>
            <a:xfrm>
              <a:off x="1955350" y="894675"/>
              <a:ext cx="251025" cy="153200"/>
            </a:xfrm>
            <a:custGeom>
              <a:avLst/>
              <a:gdLst/>
              <a:ahLst/>
              <a:cxnLst/>
              <a:rect l="l" t="t" r="r" b="b"/>
              <a:pathLst>
                <a:path w="10041" h="6128" extrusionOk="0">
                  <a:moveTo>
                    <a:pt x="122" y="1"/>
                  </a:moveTo>
                  <a:cubicBezTo>
                    <a:pt x="94" y="193"/>
                    <a:pt x="76" y="392"/>
                    <a:pt x="67" y="595"/>
                  </a:cubicBezTo>
                  <a:cubicBezTo>
                    <a:pt x="1" y="2474"/>
                    <a:pt x="758" y="4329"/>
                    <a:pt x="2462" y="5245"/>
                  </a:cubicBezTo>
                  <a:cubicBezTo>
                    <a:pt x="3518" y="5812"/>
                    <a:pt x="4762" y="6128"/>
                    <a:pt x="5981" y="6128"/>
                  </a:cubicBezTo>
                  <a:cubicBezTo>
                    <a:pt x="6317" y="6128"/>
                    <a:pt x="6651" y="6104"/>
                    <a:pt x="6978" y="6055"/>
                  </a:cubicBezTo>
                  <a:cubicBezTo>
                    <a:pt x="8307" y="5856"/>
                    <a:pt x="9330" y="5238"/>
                    <a:pt x="10040" y="4380"/>
                  </a:cubicBezTo>
                  <a:cubicBezTo>
                    <a:pt x="6636" y="3360"/>
                    <a:pt x="3301" y="1594"/>
                    <a:pt x="122" y="1"/>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2262;p58">
              <a:extLst>
                <a:ext uri="{FF2B5EF4-FFF2-40B4-BE49-F238E27FC236}">
                  <a16:creationId xmlns:a16="http://schemas.microsoft.com/office/drawing/2014/main" id="{906821B4-F7FA-43BA-BE99-165CB39CA3A4}"/>
                </a:ext>
              </a:extLst>
            </p:cNvPr>
            <p:cNvSpPr/>
            <p:nvPr/>
          </p:nvSpPr>
          <p:spPr>
            <a:xfrm>
              <a:off x="1331375" y="1571600"/>
              <a:ext cx="799850" cy="887675"/>
            </a:xfrm>
            <a:custGeom>
              <a:avLst/>
              <a:gdLst/>
              <a:ahLst/>
              <a:cxnLst/>
              <a:rect l="l" t="t" r="r" b="b"/>
              <a:pathLst>
                <a:path w="31994" h="35507" extrusionOk="0">
                  <a:moveTo>
                    <a:pt x="5634" y="14660"/>
                  </a:moveTo>
                  <a:cubicBezTo>
                    <a:pt x="5834" y="14660"/>
                    <a:pt x="6028" y="14858"/>
                    <a:pt x="5890" y="15077"/>
                  </a:cubicBezTo>
                  <a:cubicBezTo>
                    <a:pt x="5581" y="15562"/>
                    <a:pt x="5378" y="16071"/>
                    <a:pt x="5228" y="16622"/>
                  </a:cubicBezTo>
                  <a:cubicBezTo>
                    <a:pt x="5185" y="16776"/>
                    <a:pt x="5067" y="16842"/>
                    <a:pt x="4946" y="16842"/>
                  </a:cubicBezTo>
                  <a:cubicBezTo>
                    <a:pt x="4763" y="16842"/>
                    <a:pt x="4573" y="16690"/>
                    <a:pt x="4628" y="16457"/>
                  </a:cubicBezTo>
                  <a:cubicBezTo>
                    <a:pt x="4766" y="15856"/>
                    <a:pt x="5043" y="15293"/>
                    <a:pt x="5393" y="14788"/>
                  </a:cubicBezTo>
                  <a:cubicBezTo>
                    <a:pt x="5457" y="14697"/>
                    <a:pt x="5546" y="14660"/>
                    <a:pt x="5634" y="14660"/>
                  </a:cubicBezTo>
                  <a:close/>
                  <a:moveTo>
                    <a:pt x="5776" y="16431"/>
                  </a:moveTo>
                  <a:cubicBezTo>
                    <a:pt x="5953" y="16431"/>
                    <a:pt x="6147" y="16590"/>
                    <a:pt x="6068" y="16782"/>
                  </a:cubicBezTo>
                  <a:cubicBezTo>
                    <a:pt x="5900" y="17205"/>
                    <a:pt x="5728" y="17622"/>
                    <a:pt x="5560" y="18043"/>
                  </a:cubicBezTo>
                  <a:cubicBezTo>
                    <a:pt x="5500" y="18191"/>
                    <a:pt x="5386" y="18253"/>
                    <a:pt x="5275" y="18253"/>
                  </a:cubicBezTo>
                  <a:cubicBezTo>
                    <a:pt x="5079" y="18253"/>
                    <a:pt x="4889" y="18061"/>
                    <a:pt x="5002" y="17807"/>
                  </a:cubicBezTo>
                  <a:cubicBezTo>
                    <a:pt x="5187" y="17394"/>
                    <a:pt x="5375" y="16982"/>
                    <a:pt x="5560" y="16569"/>
                  </a:cubicBezTo>
                  <a:cubicBezTo>
                    <a:pt x="5603" y="16472"/>
                    <a:pt x="5687" y="16431"/>
                    <a:pt x="5776" y="16431"/>
                  </a:cubicBezTo>
                  <a:close/>
                  <a:moveTo>
                    <a:pt x="6506" y="18205"/>
                  </a:moveTo>
                  <a:cubicBezTo>
                    <a:pt x="6585" y="18205"/>
                    <a:pt x="6667" y="18236"/>
                    <a:pt x="6720" y="18289"/>
                  </a:cubicBezTo>
                  <a:cubicBezTo>
                    <a:pt x="6838" y="18406"/>
                    <a:pt x="6814" y="18570"/>
                    <a:pt x="6720" y="18693"/>
                  </a:cubicBezTo>
                  <a:cubicBezTo>
                    <a:pt x="6484" y="18994"/>
                    <a:pt x="6251" y="19296"/>
                    <a:pt x="6019" y="19596"/>
                  </a:cubicBezTo>
                  <a:cubicBezTo>
                    <a:pt x="5970" y="19657"/>
                    <a:pt x="5896" y="19683"/>
                    <a:pt x="5820" y="19683"/>
                  </a:cubicBezTo>
                  <a:cubicBezTo>
                    <a:pt x="5736" y="19683"/>
                    <a:pt x="5650" y="19651"/>
                    <a:pt x="5595" y="19596"/>
                  </a:cubicBezTo>
                  <a:cubicBezTo>
                    <a:pt x="5474" y="19475"/>
                    <a:pt x="5494" y="19299"/>
                    <a:pt x="5595" y="19175"/>
                  </a:cubicBezTo>
                  <a:cubicBezTo>
                    <a:pt x="5836" y="18878"/>
                    <a:pt x="6075" y="18583"/>
                    <a:pt x="6316" y="18289"/>
                  </a:cubicBezTo>
                  <a:cubicBezTo>
                    <a:pt x="6362" y="18231"/>
                    <a:pt x="6433" y="18205"/>
                    <a:pt x="6506" y="18205"/>
                  </a:cubicBezTo>
                  <a:close/>
                  <a:moveTo>
                    <a:pt x="7262" y="19208"/>
                  </a:moveTo>
                  <a:cubicBezTo>
                    <a:pt x="7537" y="19208"/>
                    <a:pt x="7721" y="19662"/>
                    <a:pt x="7430" y="19885"/>
                  </a:cubicBezTo>
                  <a:cubicBezTo>
                    <a:pt x="7022" y="20200"/>
                    <a:pt x="6760" y="20669"/>
                    <a:pt x="6707" y="21182"/>
                  </a:cubicBezTo>
                  <a:cubicBezTo>
                    <a:pt x="6683" y="21410"/>
                    <a:pt x="6491" y="21524"/>
                    <a:pt x="6312" y="21524"/>
                  </a:cubicBezTo>
                  <a:cubicBezTo>
                    <a:pt x="6133" y="21524"/>
                    <a:pt x="5966" y="21410"/>
                    <a:pt x="5991" y="21182"/>
                  </a:cubicBezTo>
                  <a:cubicBezTo>
                    <a:pt x="6077" y="20400"/>
                    <a:pt x="6446" y="19748"/>
                    <a:pt x="7077" y="19276"/>
                  </a:cubicBezTo>
                  <a:cubicBezTo>
                    <a:pt x="7140" y="19229"/>
                    <a:pt x="7203" y="19208"/>
                    <a:pt x="7262" y="19208"/>
                  </a:cubicBezTo>
                  <a:close/>
                  <a:moveTo>
                    <a:pt x="17784" y="32124"/>
                  </a:moveTo>
                  <a:cubicBezTo>
                    <a:pt x="17944" y="32124"/>
                    <a:pt x="18104" y="32228"/>
                    <a:pt x="18104" y="32433"/>
                  </a:cubicBezTo>
                  <a:lnTo>
                    <a:pt x="18104" y="32969"/>
                  </a:lnTo>
                  <a:cubicBezTo>
                    <a:pt x="18104" y="33175"/>
                    <a:pt x="17944" y="33278"/>
                    <a:pt x="17784" y="33278"/>
                  </a:cubicBezTo>
                  <a:cubicBezTo>
                    <a:pt x="17624" y="33278"/>
                    <a:pt x="17465" y="33175"/>
                    <a:pt x="17465" y="32969"/>
                  </a:cubicBezTo>
                  <a:lnTo>
                    <a:pt x="17465" y="32433"/>
                  </a:lnTo>
                  <a:cubicBezTo>
                    <a:pt x="17465" y="32227"/>
                    <a:pt x="17624" y="32124"/>
                    <a:pt x="17784" y="32124"/>
                  </a:cubicBezTo>
                  <a:close/>
                  <a:moveTo>
                    <a:pt x="16000" y="32173"/>
                  </a:moveTo>
                  <a:cubicBezTo>
                    <a:pt x="16160" y="32173"/>
                    <a:pt x="16328" y="32307"/>
                    <a:pt x="16277" y="32510"/>
                  </a:cubicBezTo>
                  <a:cubicBezTo>
                    <a:pt x="16219" y="32749"/>
                    <a:pt x="16163" y="32987"/>
                    <a:pt x="16103" y="33225"/>
                  </a:cubicBezTo>
                  <a:cubicBezTo>
                    <a:pt x="16070" y="33363"/>
                    <a:pt x="15965" y="33422"/>
                    <a:pt x="15856" y="33422"/>
                  </a:cubicBezTo>
                  <a:cubicBezTo>
                    <a:pt x="15691" y="33422"/>
                    <a:pt x="15517" y="33286"/>
                    <a:pt x="15570" y="33078"/>
                  </a:cubicBezTo>
                  <a:cubicBezTo>
                    <a:pt x="15635" y="32842"/>
                    <a:pt x="15696" y="32604"/>
                    <a:pt x="15758" y="32365"/>
                  </a:cubicBezTo>
                  <a:cubicBezTo>
                    <a:pt x="15792" y="32231"/>
                    <a:pt x="15894" y="32173"/>
                    <a:pt x="16000" y="32173"/>
                  </a:cubicBezTo>
                  <a:close/>
                  <a:moveTo>
                    <a:pt x="14424" y="31953"/>
                  </a:moveTo>
                  <a:cubicBezTo>
                    <a:pt x="14544" y="31953"/>
                    <a:pt x="14661" y="32019"/>
                    <a:pt x="14699" y="32171"/>
                  </a:cubicBezTo>
                  <a:lnTo>
                    <a:pt x="15019" y="33430"/>
                  </a:lnTo>
                  <a:cubicBezTo>
                    <a:pt x="15077" y="33661"/>
                    <a:pt x="14886" y="33813"/>
                    <a:pt x="14703" y="33813"/>
                  </a:cubicBezTo>
                  <a:cubicBezTo>
                    <a:pt x="14582" y="33813"/>
                    <a:pt x="14465" y="33747"/>
                    <a:pt x="14426" y="33593"/>
                  </a:cubicBezTo>
                  <a:lnTo>
                    <a:pt x="14108" y="32334"/>
                  </a:lnTo>
                  <a:cubicBezTo>
                    <a:pt x="14050" y="32104"/>
                    <a:pt x="14241" y="31953"/>
                    <a:pt x="14424" y="31953"/>
                  </a:cubicBezTo>
                  <a:close/>
                  <a:moveTo>
                    <a:pt x="28089" y="1"/>
                  </a:moveTo>
                  <a:cubicBezTo>
                    <a:pt x="23378" y="3078"/>
                    <a:pt x="17712" y="4546"/>
                    <a:pt x="12048" y="4546"/>
                  </a:cubicBezTo>
                  <a:cubicBezTo>
                    <a:pt x="7906" y="4546"/>
                    <a:pt x="3765" y="3761"/>
                    <a:pt x="0" y="2246"/>
                  </a:cubicBezTo>
                  <a:lnTo>
                    <a:pt x="0" y="2246"/>
                  </a:lnTo>
                  <a:cubicBezTo>
                    <a:pt x="910" y="7321"/>
                    <a:pt x="2013" y="12363"/>
                    <a:pt x="3095" y="17407"/>
                  </a:cubicBezTo>
                  <a:cubicBezTo>
                    <a:pt x="3665" y="20078"/>
                    <a:pt x="4241" y="22746"/>
                    <a:pt x="4825" y="25411"/>
                  </a:cubicBezTo>
                  <a:cubicBezTo>
                    <a:pt x="5126" y="26788"/>
                    <a:pt x="5428" y="28164"/>
                    <a:pt x="5731" y="29542"/>
                  </a:cubicBezTo>
                  <a:cubicBezTo>
                    <a:pt x="5961" y="30595"/>
                    <a:pt x="6139" y="31747"/>
                    <a:pt x="6690" y="32693"/>
                  </a:cubicBezTo>
                  <a:cubicBezTo>
                    <a:pt x="7963" y="34878"/>
                    <a:pt x="11327" y="35408"/>
                    <a:pt x="13613" y="35491"/>
                  </a:cubicBezTo>
                  <a:cubicBezTo>
                    <a:pt x="13897" y="35502"/>
                    <a:pt x="14181" y="35506"/>
                    <a:pt x="14465" y="35506"/>
                  </a:cubicBezTo>
                  <a:cubicBezTo>
                    <a:pt x="16883" y="35506"/>
                    <a:pt x="19289" y="35155"/>
                    <a:pt x="21667" y="34736"/>
                  </a:cubicBezTo>
                  <a:cubicBezTo>
                    <a:pt x="24102" y="34307"/>
                    <a:pt x="26521" y="33774"/>
                    <a:pt x="28854" y="32949"/>
                  </a:cubicBezTo>
                  <a:cubicBezTo>
                    <a:pt x="30392" y="32406"/>
                    <a:pt x="31986" y="31945"/>
                    <a:pt x="31991" y="30029"/>
                  </a:cubicBezTo>
                  <a:cubicBezTo>
                    <a:pt x="31993" y="28843"/>
                    <a:pt x="31739" y="27629"/>
                    <a:pt x="31592" y="26454"/>
                  </a:cubicBezTo>
                  <a:cubicBezTo>
                    <a:pt x="31382" y="24764"/>
                    <a:pt x="31171" y="23074"/>
                    <a:pt x="30959" y="21383"/>
                  </a:cubicBezTo>
                  <a:cubicBezTo>
                    <a:pt x="29054" y="22473"/>
                    <a:pt x="26825" y="22881"/>
                    <a:pt x="24682" y="23236"/>
                  </a:cubicBezTo>
                  <a:cubicBezTo>
                    <a:pt x="22350" y="23622"/>
                    <a:pt x="19983" y="23848"/>
                    <a:pt x="17618" y="23866"/>
                  </a:cubicBezTo>
                  <a:cubicBezTo>
                    <a:pt x="17180" y="23869"/>
                    <a:pt x="16676" y="23884"/>
                    <a:pt x="16145" y="23884"/>
                  </a:cubicBezTo>
                  <a:cubicBezTo>
                    <a:pt x="14627" y="23884"/>
                    <a:pt x="12889" y="23766"/>
                    <a:pt x="11835" y="22945"/>
                  </a:cubicBezTo>
                  <a:cubicBezTo>
                    <a:pt x="11283" y="22516"/>
                    <a:pt x="11116" y="21924"/>
                    <a:pt x="10953" y="21273"/>
                  </a:cubicBezTo>
                  <a:cubicBezTo>
                    <a:pt x="10621" y="19966"/>
                    <a:pt x="10383" y="18621"/>
                    <a:pt x="10126" y="17301"/>
                  </a:cubicBezTo>
                  <a:cubicBezTo>
                    <a:pt x="9941" y="16349"/>
                    <a:pt x="9743" y="15384"/>
                    <a:pt x="9598" y="14417"/>
                  </a:cubicBezTo>
                  <a:cubicBezTo>
                    <a:pt x="9545" y="14049"/>
                    <a:pt x="9499" y="13676"/>
                    <a:pt x="9464" y="13306"/>
                  </a:cubicBezTo>
                  <a:cubicBezTo>
                    <a:pt x="9413" y="12757"/>
                    <a:pt x="9344" y="12251"/>
                    <a:pt x="9652" y="11761"/>
                  </a:cubicBezTo>
                  <a:cubicBezTo>
                    <a:pt x="10574" y="10282"/>
                    <a:pt x="13394" y="10213"/>
                    <a:pt x="14946" y="10071"/>
                  </a:cubicBezTo>
                  <a:cubicBezTo>
                    <a:pt x="19582" y="9652"/>
                    <a:pt x="24489" y="8998"/>
                    <a:pt x="28634" y="6714"/>
                  </a:cubicBezTo>
                  <a:cubicBezTo>
                    <a:pt x="28767" y="6641"/>
                    <a:pt x="28901" y="6567"/>
                    <a:pt x="29033" y="6489"/>
                  </a:cubicBezTo>
                  <a:cubicBezTo>
                    <a:pt x="28733" y="4325"/>
                    <a:pt x="28419" y="2162"/>
                    <a:pt x="28089"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2263;p58">
              <a:extLst>
                <a:ext uri="{FF2B5EF4-FFF2-40B4-BE49-F238E27FC236}">
                  <a16:creationId xmlns:a16="http://schemas.microsoft.com/office/drawing/2014/main" id="{6D00DDB5-E9D2-442B-887B-24AE52C46A96}"/>
                </a:ext>
              </a:extLst>
            </p:cNvPr>
            <p:cNvSpPr/>
            <p:nvPr/>
          </p:nvSpPr>
          <p:spPr>
            <a:xfrm>
              <a:off x="1799650" y="2644225"/>
              <a:ext cx="328825" cy="1155800"/>
            </a:xfrm>
            <a:custGeom>
              <a:avLst/>
              <a:gdLst/>
              <a:ahLst/>
              <a:cxnLst/>
              <a:rect l="l" t="t" r="r" b="b"/>
              <a:pathLst>
                <a:path w="13153" h="46232" extrusionOk="0">
                  <a:moveTo>
                    <a:pt x="2256" y="1"/>
                  </a:moveTo>
                  <a:cubicBezTo>
                    <a:pt x="1502" y="166"/>
                    <a:pt x="751" y="333"/>
                    <a:pt x="0" y="505"/>
                  </a:cubicBezTo>
                  <a:cubicBezTo>
                    <a:pt x="2267" y="7586"/>
                    <a:pt x="4132" y="14789"/>
                    <a:pt x="5586" y="22079"/>
                  </a:cubicBezTo>
                  <a:cubicBezTo>
                    <a:pt x="7150" y="29937"/>
                    <a:pt x="8281" y="37881"/>
                    <a:pt x="10100" y="45688"/>
                  </a:cubicBezTo>
                  <a:cubicBezTo>
                    <a:pt x="10138" y="45834"/>
                    <a:pt x="10113" y="45989"/>
                    <a:pt x="10032" y="46116"/>
                  </a:cubicBezTo>
                  <a:cubicBezTo>
                    <a:pt x="10466" y="46129"/>
                    <a:pt x="10903" y="46140"/>
                    <a:pt x="11339" y="46159"/>
                  </a:cubicBezTo>
                  <a:cubicBezTo>
                    <a:pt x="11912" y="46180"/>
                    <a:pt x="12537" y="46183"/>
                    <a:pt x="13153" y="46231"/>
                  </a:cubicBezTo>
                  <a:cubicBezTo>
                    <a:pt x="12272" y="42326"/>
                    <a:pt x="11785" y="38345"/>
                    <a:pt x="11004" y="34418"/>
                  </a:cubicBezTo>
                  <a:cubicBezTo>
                    <a:pt x="10225" y="30488"/>
                    <a:pt x="9279" y="26593"/>
                    <a:pt x="8269" y="22714"/>
                  </a:cubicBezTo>
                  <a:cubicBezTo>
                    <a:pt x="6290" y="15137"/>
                    <a:pt x="4232" y="7579"/>
                    <a:pt x="2256"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2264;p58">
              <a:extLst>
                <a:ext uri="{FF2B5EF4-FFF2-40B4-BE49-F238E27FC236}">
                  <a16:creationId xmlns:a16="http://schemas.microsoft.com/office/drawing/2014/main" id="{246B9393-2074-400B-B33D-0DD7CF0C0D35}"/>
                </a:ext>
              </a:extLst>
            </p:cNvPr>
            <p:cNvSpPr/>
            <p:nvPr/>
          </p:nvSpPr>
          <p:spPr>
            <a:xfrm>
              <a:off x="1584475" y="1748600"/>
              <a:ext cx="517425" cy="396725"/>
            </a:xfrm>
            <a:custGeom>
              <a:avLst/>
              <a:gdLst/>
              <a:ahLst/>
              <a:cxnLst/>
              <a:rect l="l" t="t" r="r" b="b"/>
              <a:pathLst>
                <a:path w="20697" h="15869" extrusionOk="0">
                  <a:moveTo>
                    <a:pt x="12287" y="4672"/>
                  </a:moveTo>
                  <a:cubicBezTo>
                    <a:pt x="12568" y="4672"/>
                    <a:pt x="12837" y="4943"/>
                    <a:pt x="12631" y="5232"/>
                  </a:cubicBezTo>
                  <a:cubicBezTo>
                    <a:pt x="12293" y="5706"/>
                    <a:pt x="11897" y="6229"/>
                    <a:pt x="11269" y="6302"/>
                  </a:cubicBezTo>
                  <a:cubicBezTo>
                    <a:pt x="11217" y="6308"/>
                    <a:pt x="11170" y="6311"/>
                    <a:pt x="11126" y="6311"/>
                  </a:cubicBezTo>
                  <a:cubicBezTo>
                    <a:pt x="10666" y="6311"/>
                    <a:pt x="10579" y="5990"/>
                    <a:pt x="10181" y="5870"/>
                  </a:cubicBezTo>
                  <a:cubicBezTo>
                    <a:pt x="10132" y="5855"/>
                    <a:pt x="10083" y="5835"/>
                    <a:pt x="10036" y="5814"/>
                  </a:cubicBezTo>
                  <a:cubicBezTo>
                    <a:pt x="9969" y="5855"/>
                    <a:pt x="9900" y="5891"/>
                    <a:pt x="9828" y="5924"/>
                  </a:cubicBezTo>
                  <a:cubicBezTo>
                    <a:pt x="9544" y="6058"/>
                    <a:pt x="9445" y="6286"/>
                    <a:pt x="9107" y="6369"/>
                  </a:cubicBezTo>
                  <a:cubicBezTo>
                    <a:pt x="8997" y="6396"/>
                    <a:pt x="8893" y="6408"/>
                    <a:pt x="8794" y="6408"/>
                  </a:cubicBezTo>
                  <a:cubicBezTo>
                    <a:pt x="8624" y="6408"/>
                    <a:pt x="8470" y="6371"/>
                    <a:pt x="8323" y="6307"/>
                  </a:cubicBezTo>
                  <a:cubicBezTo>
                    <a:pt x="8086" y="6757"/>
                    <a:pt x="7663" y="7006"/>
                    <a:pt x="7229" y="7006"/>
                  </a:cubicBezTo>
                  <a:cubicBezTo>
                    <a:pt x="6906" y="7006"/>
                    <a:pt x="6578" y="6869"/>
                    <a:pt x="6316" y="6575"/>
                  </a:cubicBezTo>
                  <a:cubicBezTo>
                    <a:pt x="5974" y="7025"/>
                    <a:pt x="5721" y="7598"/>
                    <a:pt x="5089" y="7663"/>
                  </a:cubicBezTo>
                  <a:cubicBezTo>
                    <a:pt x="5070" y="7665"/>
                    <a:pt x="5052" y="7666"/>
                    <a:pt x="5034" y="7666"/>
                  </a:cubicBezTo>
                  <a:cubicBezTo>
                    <a:pt x="4555" y="7666"/>
                    <a:pt x="4132" y="7029"/>
                    <a:pt x="4001" y="7029"/>
                  </a:cubicBezTo>
                  <a:cubicBezTo>
                    <a:pt x="3998" y="7029"/>
                    <a:pt x="3996" y="7029"/>
                    <a:pt x="3993" y="7030"/>
                  </a:cubicBezTo>
                  <a:cubicBezTo>
                    <a:pt x="3511" y="7141"/>
                    <a:pt x="3627" y="7796"/>
                    <a:pt x="3074" y="7796"/>
                  </a:cubicBezTo>
                  <a:cubicBezTo>
                    <a:pt x="2998" y="7796"/>
                    <a:pt x="2909" y="7784"/>
                    <a:pt x="2805" y="7756"/>
                  </a:cubicBezTo>
                  <a:cubicBezTo>
                    <a:pt x="2231" y="7603"/>
                    <a:pt x="2087" y="7022"/>
                    <a:pt x="2025" y="6514"/>
                  </a:cubicBezTo>
                  <a:cubicBezTo>
                    <a:pt x="2012" y="6388"/>
                    <a:pt x="2126" y="6312"/>
                    <a:pt x="2236" y="6312"/>
                  </a:cubicBezTo>
                  <a:cubicBezTo>
                    <a:pt x="2305" y="6312"/>
                    <a:pt x="2373" y="6342"/>
                    <a:pt x="2406" y="6408"/>
                  </a:cubicBezTo>
                  <a:cubicBezTo>
                    <a:pt x="2544" y="6684"/>
                    <a:pt x="2678" y="6786"/>
                    <a:pt x="2814" y="6786"/>
                  </a:cubicBezTo>
                  <a:cubicBezTo>
                    <a:pt x="3194" y="6786"/>
                    <a:pt x="3587" y="5992"/>
                    <a:pt x="4107" y="5992"/>
                  </a:cubicBezTo>
                  <a:cubicBezTo>
                    <a:pt x="4166" y="5992"/>
                    <a:pt x="4226" y="6003"/>
                    <a:pt x="4289" y="6025"/>
                  </a:cubicBezTo>
                  <a:cubicBezTo>
                    <a:pt x="4749" y="6192"/>
                    <a:pt x="4510" y="6479"/>
                    <a:pt x="5078" y="6481"/>
                  </a:cubicBezTo>
                  <a:cubicBezTo>
                    <a:pt x="5080" y="6481"/>
                    <a:pt x="5082" y="6481"/>
                    <a:pt x="5084" y="6481"/>
                  </a:cubicBezTo>
                  <a:cubicBezTo>
                    <a:pt x="5574" y="6481"/>
                    <a:pt x="5780" y="5972"/>
                    <a:pt x="6182" y="5671"/>
                  </a:cubicBezTo>
                  <a:cubicBezTo>
                    <a:pt x="6230" y="5636"/>
                    <a:pt x="6292" y="5620"/>
                    <a:pt x="6356" y="5620"/>
                  </a:cubicBezTo>
                  <a:cubicBezTo>
                    <a:pt x="6490" y="5620"/>
                    <a:pt x="6634" y="5689"/>
                    <a:pt x="6684" y="5801"/>
                  </a:cubicBezTo>
                  <a:cubicBezTo>
                    <a:pt x="7042" y="5754"/>
                    <a:pt x="7404" y="5706"/>
                    <a:pt x="7763" y="5655"/>
                  </a:cubicBezTo>
                  <a:cubicBezTo>
                    <a:pt x="7798" y="5481"/>
                    <a:pt x="7959" y="5388"/>
                    <a:pt x="8121" y="5388"/>
                  </a:cubicBezTo>
                  <a:cubicBezTo>
                    <a:pt x="8218" y="5388"/>
                    <a:pt x="8316" y="5422"/>
                    <a:pt x="8387" y="5492"/>
                  </a:cubicBezTo>
                  <a:cubicBezTo>
                    <a:pt x="8512" y="5617"/>
                    <a:pt x="8629" y="5667"/>
                    <a:pt x="8742" y="5667"/>
                  </a:cubicBezTo>
                  <a:cubicBezTo>
                    <a:pt x="9213" y="5667"/>
                    <a:pt x="9593" y="4782"/>
                    <a:pt x="10046" y="4782"/>
                  </a:cubicBezTo>
                  <a:cubicBezTo>
                    <a:pt x="10046" y="4782"/>
                    <a:pt x="10047" y="4782"/>
                    <a:pt x="10047" y="4782"/>
                  </a:cubicBezTo>
                  <a:cubicBezTo>
                    <a:pt x="10591" y="4782"/>
                    <a:pt x="10716" y="5547"/>
                    <a:pt x="11113" y="5547"/>
                  </a:cubicBezTo>
                  <a:cubicBezTo>
                    <a:pt x="11305" y="5547"/>
                    <a:pt x="11560" y="5369"/>
                    <a:pt x="11957" y="4838"/>
                  </a:cubicBezTo>
                  <a:cubicBezTo>
                    <a:pt x="12045" y="4721"/>
                    <a:pt x="12167" y="4672"/>
                    <a:pt x="12287" y="4672"/>
                  </a:cubicBezTo>
                  <a:close/>
                  <a:moveTo>
                    <a:pt x="11064" y="8141"/>
                  </a:moveTo>
                  <a:cubicBezTo>
                    <a:pt x="11425" y="8141"/>
                    <a:pt x="11842" y="8240"/>
                    <a:pt x="12221" y="8240"/>
                  </a:cubicBezTo>
                  <a:cubicBezTo>
                    <a:pt x="12381" y="8240"/>
                    <a:pt x="12535" y="8222"/>
                    <a:pt x="12674" y="8171"/>
                  </a:cubicBezTo>
                  <a:cubicBezTo>
                    <a:pt x="12716" y="8156"/>
                    <a:pt x="12756" y="8149"/>
                    <a:pt x="12794" y="8149"/>
                  </a:cubicBezTo>
                  <a:cubicBezTo>
                    <a:pt x="13140" y="8149"/>
                    <a:pt x="13270" y="8750"/>
                    <a:pt x="12864" y="8859"/>
                  </a:cubicBezTo>
                  <a:cubicBezTo>
                    <a:pt x="12700" y="8905"/>
                    <a:pt x="12534" y="8918"/>
                    <a:pt x="12370" y="8918"/>
                  </a:cubicBezTo>
                  <a:cubicBezTo>
                    <a:pt x="12150" y="8918"/>
                    <a:pt x="11933" y="8894"/>
                    <a:pt x="11726" y="8894"/>
                  </a:cubicBezTo>
                  <a:cubicBezTo>
                    <a:pt x="11569" y="8894"/>
                    <a:pt x="11418" y="8908"/>
                    <a:pt x="11276" y="8956"/>
                  </a:cubicBezTo>
                  <a:cubicBezTo>
                    <a:pt x="10971" y="9060"/>
                    <a:pt x="10821" y="9357"/>
                    <a:pt x="10537" y="9497"/>
                  </a:cubicBezTo>
                  <a:cubicBezTo>
                    <a:pt x="10339" y="9594"/>
                    <a:pt x="10144" y="9638"/>
                    <a:pt x="9958" y="9638"/>
                  </a:cubicBezTo>
                  <a:cubicBezTo>
                    <a:pt x="9588" y="9638"/>
                    <a:pt x="9253" y="9464"/>
                    <a:pt x="8989" y="9192"/>
                  </a:cubicBezTo>
                  <a:cubicBezTo>
                    <a:pt x="8675" y="9639"/>
                    <a:pt x="8324" y="10091"/>
                    <a:pt x="7767" y="10166"/>
                  </a:cubicBezTo>
                  <a:cubicBezTo>
                    <a:pt x="7707" y="10175"/>
                    <a:pt x="7647" y="10179"/>
                    <a:pt x="7587" y="10179"/>
                  </a:cubicBezTo>
                  <a:cubicBezTo>
                    <a:pt x="7456" y="10179"/>
                    <a:pt x="7325" y="10158"/>
                    <a:pt x="7204" y="10110"/>
                  </a:cubicBezTo>
                  <a:cubicBezTo>
                    <a:pt x="7145" y="10088"/>
                    <a:pt x="6572" y="9577"/>
                    <a:pt x="6572" y="9534"/>
                  </a:cubicBezTo>
                  <a:cubicBezTo>
                    <a:pt x="6496" y="9542"/>
                    <a:pt x="5927" y="10194"/>
                    <a:pt x="5757" y="10273"/>
                  </a:cubicBezTo>
                  <a:cubicBezTo>
                    <a:pt x="5556" y="10368"/>
                    <a:pt x="5369" y="10430"/>
                    <a:pt x="5161" y="10430"/>
                  </a:cubicBezTo>
                  <a:cubicBezTo>
                    <a:pt x="5103" y="10430"/>
                    <a:pt x="5045" y="10425"/>
                    <a:pt x="4983" y="10415"/>
                  </a:cubicBezTo>
                  <a:cubicBezTo>
                    <a:pt x="4592" y="10351"/>
                    <a:pt x="4332" y="10110"/>
                    <a:pt x="4123" y="9816"/>
                  </a:cubicBezTo>
                  <a:cubicBezTo>
                    <a:pt x="4020" y="10087"/>
                    <a:pt x="3872" y="10307"/>
                    <a:pt x="3503" y="10307"/>
                  </a:cubicBezTo>
                  <a:cubicBezTo>
                    <a:pt x="3489" y="10307"/>
                    <a:pt x="3476" y="10306"/>
                    <a:pt x="3461" y="10306"/>
                  </a:cubicBezTo>
                  <a:cubicBezTo>
                    <a:pt x="2862" y="10288"/>
                    <a:pt x="2657" y="9687"/>
                    <a:pt x="2551" y="9197"/>
                  </a:cubicBezTo>
                  <a:cubicBezTo>
                    <a:pt x="2510" y="9013"/>
                    <a:pt x="2662" y="8892"/>
                    <a:pt x="2806" y="8892"/>
                  </a:cubicBezTo>
                  <a:cubicBezTo>
                    <a:pt x="2900" y="8892"/>
                    <a:pt x="2991" y="8944"/>
                    <a:pt x="3022" y="9065"/>
                  </a:cubicBezTo>
                  <a:cubicBezTo>
                    <a:pt x="3100" y="9370"/>
                    <a:pt x="3200" y="9477"/>
                    <a:pt x="3301" y="9477"/>
                  </a:cubicBezTo>
                  <a:cubicBezTo>
                    <a:pt x="3528" y="9477"/>
                    <a:pt x="3763" y="8937"/>
                    <a:pt x="3783" y="8900"/>
                  </a:cubicBezTo>
                  <a:cubicBezTo>
                    <a:pt x="3840" y="8798"/>
                    <a:pt x="3964" y="8740"/>
                    <a:pt x="4083" y="8740"/>
                  </a:cubicBezTo>
                  <a:cubicBezTo>
                    <a:pt x="4193" y="8740"/>
                    <a:pt x="4299" y="8789"/>
                    <a:pt x="4346" y="8900"/>
                  </a:cubicBezTo>
                  <a:cubicBezTo>
                    <a:pt x="4452" y="9329"/>
                    <a:pt x="4712" y="9544"/>
                    <a:pt x="5127" y="9544"/>
                  </a:cubicBezTo>
                  <a:cubicBezTo>
                    <a:pt x="5347" y="9544"/>
                    <a:pt x="5611" y="9483"/>
                    <a:pt x="5918" y="9362"/>
                  </a:cubicBezTo>
                  <a:cubicBezTo>
                    <a:pt x="6032" y="9209"/>
                    <a:pt x="6169" y="9073"/>
                    <a:pt x="6325" y="8961"/>
                  </a:cubicBezTo>
                  <a:cubicBezTo>
                    <a:pt x="6445" y="8908"/>
                    <a:pt x="6478" y="8883"/>
                    <a:pt x="6615" y="8883"/>
                  </a:cubicBezTo>
                  <a:cubicBezTo>
                    <a:pt x="7013" y="8883"/>
                    <a:pt x="6839" y="9162"/>
                    <a:pt x="7155" y="9220"/>
                  </a:cubicBezTo>
                  <a:cubicBezTo>
                    <a:pt x="7263" y="9240"/>
                    <a:pt x="7360" y="9250"/>
                    <a:pt x="7448" y="9250"/>
                  </a:cubicBezTo>
                  <a:cubicBezTo>
                    <a:pt x="8119" y="9250"/>
                    <a:pt x="8303" y="8716"/>
                    <a:pt x="8718" y="8281"/>
                  </a:cubicBezTo>
                  <a:cubicBezTo>
                    <a:pt x="8792" y="8202"/>
                    <a:pt x="8879" y="8169"/>
                    <a:pt x="8965" y="8169"/>
                  </a:cubicBezTo>
                  <a:cubicBezTo>
                    <a:pt x="9125" y="8169"/>
                    <a:pt x="9281" y="8286"/>
                    <a:pt x="9347" y="8446"/>
                  </a:cubicBezTo>
                  <a:cubicBezTo>
                    <a:pt x="9573" y="8991"/>
                    <a:pt x="9770" y="9180"/>
                    <a:pt x="9943" y="9180"/>
                  </a:cubicBezTo>
                  <a:cubicBezTo>
                    <a:pt x="10314" y="9180"/>
                    <a:pt x="10581" y="8314"/>
                    <a:pt x="10809" y="8233"/>
                  </a:cubicBezTo>
                  <a:cubicBezTo>
                    <a:pt x="10860" y="8213"/>
                    <a:pt x="10895" y="8149"/>
                    <a:pt x="10959" y="8144"/>
                  </a:cubicBezTo>
                  <a:cubicBezTo>
                    <a:pt x="10993" y="8142"/>
                    <a:pt x="11029" y="8141"/>
                    <a:pt x="11064" y="8141"/>
                  </a:cubicBezTo>
                  <a:close/>
                  <a:moveTo>
                    <a:pt x="11392" y="11706"/>
                  </a:moveTo>
                  <a:cubicBezTo>
                    <a:pt x="11491" y="11706"/>
                    <a:pt x="11593" y="11743"/>
                    <a:pt x="11680" y="11823"/>
                  </a:cubicBezTo>
                  <a:lnTo>
                    <a:pt x="12476" y="12044"/>
                  </a:lnTo>
                  <a:cubicBezTo>
                    <a:pt x="12510" y="12037"/>
                    <a:pt x="12543" y="12033"/>
                    <a:pt x="12574" y="12033"/>
                  </a:cubicBezTo>
                  <a:cubicBezTo>
                    <a:pt x="13031" y="12033"/>
                    <a:pt x="13186" y="12768"/>
                    <a:pt x="12699" y="12848"/>
                  </a:cubicBezTo>
                  <a:lnTo>
                    <a:pt x="12697" y="12848"/>
                  </a:lnTo>
                  <a:cubicBezTo>
                    <a:pt x="12550" y="12873"/>
                    <a:pt x="12412" y="12887"/>
                    <a:pt x="12281" y="12887"/>
                  </a:cubicBezTo>
                  <a:cubicBezTo>
                    <a:pt x="11996" y="12887"/>
                    <a:pt x="11744" y="12824"/>
                    <a:pt x="11497" y="12688"/>
                  </a:cubicBezTo>
                  <a:cubicBezTo>
                    <a:pt x="11252" y="13007"/>
                    <a:pt x="10950" y="13263"/>
                    <a:pt x="10537" y="13263"/>
                  </a:cubicBezTo>
                  <a:cubicBezTo>
                    <a:pt x="10468" y="13263"/>
                    <a:pt x="10395" y="13256"/>
                    <a:pt x="10319" y="13240"/>
                  </a:cubicBezTo>
                  <a:cubicBezTo>
                    <a:pt x="10112" y="13200"/>
                    <a:pt x="9992" y="13055"/>
                    <a:pt x="9807" y="12980"/>
                  </a:cubicBezTo>
                  <a:cubicBezTo>
                    <a:pt x="9733" y="12887"/>
                    <a:pt x="9666" y="12788"/>
                    <a:pt x="9612" y="12683"/>
                  </a:cubicBezTo>
                  <a:cubicBezTo>
                    <a:pt x="9537" y="12888"/>
                    <a:pt x="9411" y="13072"/>
                    <a:pt x="9244" y="13215"/>
                  </a:cubicBezTo>
                  <a:cubicBezTo>
                    <a:pt x="9032" y="13404"/>
                    <a:pt x="8761" y="13528"/>
                    <a:pt x="8489" y="13528"/>
                  </a:cubicBezTo>
                  <a:cubicBezTo>
                    <a:pt x="8357" y="13528"/>
                    <a:pt x="8225" y="13499"/>
                    <a:pt x="8099" y="13434"/>
                  </a:cubicBezTo>
                  <a:cubicBezTo>
                    <a:pt x="7681" y="13224"/>
                    <a:pt x="7676" y="13020"/>
                    <a:pt x="7565" y="13020"/>
                  </a:cubicBezTo>
                  <a:cubicBezTo>
                    <a:pt x="7496" y="13020"/>
                    <a:pt x="7387" y="13098"/>
                    <a:pt x="7115" y="13299"/>
                  </a:cubicBezTo>
                  <a:cubicBezTo>
                    <a:pt x="6825" y="13510"/>
                    <a:pt x="6556" y="13666"/>
                    <a:pt x="6254" y="13666"/>
                  </a:cubicBezTo>
                  <a:cubicBezTo>
                    <a:pt x="6101" y="13666"/>
                    <a:pt x="5940" y="13626"/>
                    <a:pt x="5763" y="13533"/>
                  </a:cubicBezTo>
                  <a:cubicBezTo>
                    <a:pt x="5613" y="13457"/>
                    <a:pt x="5521" y="13287"/>
                    <a:pt x="5392" y="13191"/>
                  </a:cubicBezTo>
                  <a:cubicBezTo>
                    <a:pt x="5137" y="13004"/>
                    <a:pt x="5067" y="12926"/>
                    <a:pt x="5031" y="12926"/>
                  </a:cubicBezTo>
                  <a:cubicBezTo>
                    <a:pt x="4979" y="12926"/>
                    <a:pt x="4994" y="13085"/>
                    <a:pt x="4637" y="13314"/>
                  </a:cubicBezTo>
                  <a:cubicBezTo>
                    <a:pt x="4351" y="13500"/>
                    <a:pt x="4104" y="13583"/>
                    <a:pt x="3895" y="13583"/>
                  </a:cubicBezTo>
                  <a:cubicBezTo>
                    <a:pt x="3320" y="13583"/>
                    <a:pt x="3036" y="12949"/>
                    <a:pt x="3025" y="12071"/>
                  </a:cubicBezTo>
                  <a:cubicBezTo>
                    <a:pt x="3022" y="11913"/>
                    <a:pt x="3140" y="11834"/>
                    <a:pt x="3261" y="11834"/>
                  </a:cubicBezTo>
                  <a:cubicBezTo>
                    <a:pt x="3383" y="11834"/>
                    <a:pt x="3508" y="11914"/>
                    <a:pt x="3515" y="12071"/>
                  </a:cubicBezTo>
                  <a:cubicBezTo>
                    <a:pt x="3437" y="12525"/>
                    <a:pt x="3536" y="12754"/>
                    <a:pt x="3810" y="12754"/>
                  </a:cubicBezTo>
                  <a:cubicBezTo>
                    <a:pt x="3951" y="12754"/>
                    <a:pt x="4138" y="12693"/>
                    <a:pt x="4372" y="12572"/>
                  </a:cubicBezTo>
                  <a:cubicBezTo>
                    <a:pt x="4456" y="12457"/>
                    <a:pt x="4535" y="12342"/>
                    <a:pt x="4618" y="12226"/>
                  </a:cubicBezTo>
                  <a:cubicBezTo>
                    <a:pt x="4680" y="12195"/>
                    <a:pt x="4720" y="12107"/>
                    <a:pt x="4793" y="12069"/>
                  </a:cubicBezTo>
                  <a:cubicBezTo>
                    <a:pt x="4910" y="12013"/>
                    <a:pt x="4998" y="11992"/>
                    <a:pt x="5102" y="11992"/>
                  </a:cubicBezTo>
                  <a:cubicBezTo>
                    <a:pt x="5153" y="11992"/>
                    <a:pt x="5207" y="11997"/>
                    <a:pt x="5270" y="12005"/>
                  </a:cubicBezTo>
                  <a:cubicBezTo>
                    <a:pt x="5633" y="12052"/>
                    <a:pt x="5994" y="12751"/>
                    <a:pt x="6460" y="12751"/>
                  </a:cubicBezTo>
                  <a:cubicBezTo>
                    <a:pt x="6492" y="12751"/>
                    <a:pt x="6524" y="12748"/>
                    <a:pt x="6557" y="12741"/>
                  </a:cubicBezTo>
                  <a:cubicBezTo>
                    <a:pt x="6831" y="12685"/>
                    <a:pt x="7019" y="11932"/>
                    <a:pt x="7415" y="11841"/>
                  </a:cubicBezTo>
                  <a:cubicBezTo>
                    <a:pt x="7450" y="11833"/>
                    <a:pt x="7485" y="11829"/>
                    <a:pt x="7520" y="11829"/>
                  </a:cubicBezTo>
                  <a:cubicBezTo>
                    <a:pt x="7712" y="11829"/>
                    <a:pt x="7885" y="11943"/>
                    <a:pt x="8058" y="12021"/>
                  </a:cubicBezTo>
                  <a:cubicBezTo>
                    <a:pt x="8391" y="12171"/>
                    <a:pt x="8074" y="12305"/>
                    <a:pt x="8506" y="12305"/>
                  </a:cubicBezTo>
                  <a:cubicBezTo>
                    <a:pt x="8525" y="12305"/>
                    <a:pt x="8546" y="12305"/>
                    <a:pt x="8569" y="12305"/>
                  </a:cubicBezTo>
                  <a:cubicBezTo>
                    <a:pt x="8954" y="12293"/>
                    <a:pt x="8913" y="12026"/>
                    <a:pt x="9205" y="11905"/>
                  </a:cubicBezTo>
                  <a:cubicBezTo>
                    <a:pt x="9388" y="11829"/>
                    <a:pt x="9510" y="11758"/>
                    <a:pt x="9662" y="11758"/>
                  </a:cubicBezTo>
                  <a:cubicBezTo>
                    <a:pt x="9725" y="11758"/>
                    <a:pt x="9794" y="11770"/>
                    <a:pt x="9875" y="11800"/>
                  </a:cubicBezTo>
                  <a:cubicBezTo>
                    <a:pt x="10185" y="11912"/>
                    <a:pt x="10301" y="12353"/>
                    <a:pt x="10536" y="12353"/>
                  </a:cubicBezTo>
                  <a:cubicBezTo>
                    <a:pt x="10657" y="12353"/>
                    <a:pt x="10809" y="12237"/>
                    <a:pt x="11035" y="11905"/>
                  </a:cubicBezTo>
                  <a:cubicBezTo>
                    <a:pt x="11121" y="11776"/>
                    <a:pt x="11255" y="11706"/>
                    <a:pt x="11392" y="11706"/>
                  </a:cubicBezTo>
                  <a:close/>
                  <a:moveTo>
                    <a:pt x="18991" y="0"/>
                  </a:moveTo>
                  <a:cubicBezTo>
                    <a:pt x="18926" y="40"/>
                    <a:pt x="18865" y="78"/>
                    <a:pt x="18801" y="116"/>
                  </a:cubicBezTo>
                  <a:cubicBezTo>
                    <a:pt x="15917" y="1867"/>
                    <a:pt x="12527" y="2892"/>
                    <a:pt x="9256" y="3488"/>
                  </a:cubicBezTo>
                  <a:cubicBezTo>
                    <a:pt x="7472" y="3815"/>
                    <a:pt x="5674" y="3917"/>
                    <a:pt x="3877" y="4131"/>
                  </a:cubicBezTo>
                  <a:cubicBezTo>
                    <a:pt x="2743" y="4268"/>
                    <a:pt x="1182" y="4356"/>
                    <a:pt x="419" y="5272"/>
                  </a:cubicBezTo>
                  <a:cubicBezTo>
                    <a:pt x="1" y="5773"/>
                    <a:pt x="1" y="6505"/>
                    <a:pt x="110" y="7238"/>
                  </a:cubicBezTo>
                  <a:cubicBezTo>
                    <a:pt x="196" y="7784"/>
                    <a:pt x="341" y="8334"/>
                    <a:pt x="427" y="8792"/>
                  </a:cubicBezTo>
                  <a:cubicBezTo>
                    <a:pt x="627" y="9872"/>
                    <a:pt x="868" y="10943"/>
                    <a:pt x="1134" y="12006"/>
                  </a:cubicBezTo>
                  <a:cubicBezTo>
                    <a:pt x="1396" y="13067"/>
                    <a:pt x="1541" y="14792"/>
                    <a:pt x="2657" y="15337"/>
                  </a:cubicBezTo>
                  <a:cubicBezTo>
                    <a:pt x="3531" y="15760"/>
                    <a:pt x="4687" y="15868"/>
                    <a:pt x="5835" y="15868"/>
                  </a:cubicBezTo>
                  <a:cubicBezTo>
                    <a:pt x="6778" y="15868"/>
                    <a:pt x="7716" y="15795"/>
                    <a:pt x="8488" y="15765"/>
                  </a:cubicBezTo>
                  <a:cubicBezTo>
                    <a:pt x="10681" y="15681"/>
                    <a:pt x="12864" y="15436"/>
                    <a:pt x="15021" y="15031"/>
                  </a:cubicBezTo>
                  <a:cubicBezTo>
                    <a:pt x="16962" y="14664"/>
                    <a:pt x="18938" y="14254"/>
                    <a:pt x="20638" y="13199"/>
                  </a:cubicBezTo>
                  <a:cubicBezTo>
                    <a:pt x="20656" y="13188"/>
                    <a:pt x="20677" y="13179"/>
                    <a:pt x="20697" y="13172"/>
                  </a:cubicBezTo>
                  <a:cubicBezTo>
                    <a:pt x="20661" y="12907"/>
                    <a:pt x="20628" y="12642"/>
                    <a:pt x="20595" y="12376"/>
                  </a:cubicBezTo>
                  <a:cubicBezTo>
                    <a:pt x="20176" y="12368"/>
                    <a:pt x="19758" y="12351"/>
                    <a:pt x="19339" y="12351"/>
                  </a:cubicBezTo>
                  <a:cubicBezTo>
                    <a:pt x="19133" y="12351"/>
                    <a:pt x="18927" y="12355"/>
                    <a:pt x="18721" y="12366"/>
                  </a:cubicBezTo>
                  <a:cubicBezTo>
                    <a:pt x="18255" y="12389"/>
                    <a:pt x="17846" y="12430"/>
                    <a:pt x="17414" y="12602"/>
                  </a:cubicBezTo>
                  <a:cubicBezTo>
                    <a:pt x="17216" y="12679"/>
                    <a:pt x="17023" y="12789"/>
                    <a:pt x="16803" y="12797"/>
                  </a:cubicBezTo>
                  <a:cubicBezTo>
                    <a:pt x="16784" y="12798"/>
                    <a:pt x="16765" y="12799"/>
                    <a:pt x="16746" y="12799"/>
                  </a:cubicBezTo>
                  <a:cubicBezTo>
                    <a:pt x="16095" y="12799"/>
                    <a:pt x="15884" y="12253"/>
                    <a:pt x="15852" y="11669"/>
                  </a:cubicBezTo>
                  <a:cubicBezTo>
                    <a:pt x="15840" y="11448"/>
                    <a:pt x="16003" y="11338"/>
                    <a:pt x="16174" y="11338"/>
                  </a:cubicBezTo>
                  <a:cubicBezTo>
                    <a:pt x="16346" y="11338"/>
                    <a:pt x="16526" y="11450"/>
                    <a:pt x="16544" y="11669"/>
                  </a:cubicBezTo>
                  <a:cubicBezTo>
                    <a:pt x="16561" y="11892"/>
                    <a:pt x="16681" y="11965"/>
                    <a:pt x="16837" y="11965"/>
                  </a:cubicBezTo>
                  <a:cubicBezTo>
                    <a:pt x="17119" y="11965"/>
                    <a:pt x="17522" y="11726"/>
                    <a:pt x="17663" y="11688"/>
                  </a:cubicBezTo>
                  <a:cubicBezTo>
                    <a:pt x="17889" y="11627"/>
                    <a:pt x="18143" y="11608"/>
                    <a:pt x="18373" y="11587"/>
                  </a:cubicBezTo>
                  <a:cubicBezTo>
                    <a:pt x="19069" y="11525"/>
                    <a:pt x="19779" y="11482"/>
                    <a:pt x="20482" y="11476"/>
                  </a:cubicBezTo>
                  <a:cubicBezTo>
                    <a:pt x="20403" y="10847"/>
                    <a:pt x="20323" y="10220"/>
                    <a:pt x="20243" y="9590"/>
                  </a:cubicBezTo>
                  <a:cubicBezTo>
                    <a:pt x="19962" y="9730"/>
                    <a:pt x="19059" y="10381"/>
                    <a:pt x="18802" y="10432"/>
                  </a:cubicBezTo>
                  <a:cubicBezTo>
                    <a:pt x="18717" y="10449"/>
                    <a:pt x="18635" y="10456"/>
                    <a:pt x="18554" y="10456"/>
                  </a:cubicBezTo>
                  <a:cubicBezTo>
                    <a:pt x="18157" y="10456"/>
                    <a:pt x="17802" y="10288"/>
                    <a:pt x="17412" y="10288"/>
                  </a:cubicBezTo>
                  <a:cubicBezTo>
                    <a:pt x="17325" y="10288"/>
                    <a:pt x="17237" y="10296"/>
                    <a:pt x="17146" y="10316"/>
                  </a:cubicBezTo>
                  <a:cubicBezTo>
                    <a:pt x="16856" y="10383"/>
                    <a:pt x="16408" y="10537"/>
                    <a:pt x="16040" y="10537"/>
                  </a:cubicBezTo>
                  <a:cubicBezTo>
                    <a:pt x="15670" y="10537"/>
                    <a:pt x="15382" y="10381"/>
                    <a:pt x="15421" y="9824"/>
                  </a:cubicBezTo>
                  <a:cubicBezTo>
                    <a:pt x="15434" y="9635"/>
                    <a:pt x="15587" y="9540"/>
                    <a:pt x="15735" y="9540"/>
                  </a:cubicBezTo>
                  <a:cubicBezTo>
                    <a:pt x="15881" y="9540"/>
                    <a:pt x="16021" y="9634"/>
                    <a:pt x="16013" y="9824"/>
                  </a:cubicBezTo>
                  <a:cubicBezTo>
                    <a:pt x="16011" y="9859"/>
                    <a:pt x="16035" y="9874"/>
                    <a:pt x="16075" y="9874"/>
                  </a:cubicBezTo>
                  <a:cubicBezTo>
                    <a:pt x="16269" y="9874"/>
                    <a:pt x="16853" y="9540"/>
                    <a:pt x="16935" y="9514"/>
                  </a:cubicBezTo>
                  <a:cubicBezTo>
                    <a:pt x="17079" y="9467"/>
                    <a:pt x="17231" y="9443"/>
                    <a:pt x="17382" y="9443"/>
                  </a:cubicBezTo>
                  <a:cubicBezTo>
                    <a:pt x="17842" y="9448"/>
                    <a:pt x="18108" y="9605"/>
                    <a:pt x="18433" y="9605"/>
                  </a:cubicBezTo>
                  <a:cubicBezTo>
                    <a:pt x="18632" y="9605"/>
                    <a:pt x="18854" y="9546"/>
                    <a:pt x="19158" y="9355"/>
                  </a:cubicBezTo>
                  <a:cubicBezTo>
                    <a:pt x="19483" y="9149"/>
                    <a:pt x="19798" y="8822"/>
                    <a:pt x="20132" y="8712"/>
                  </a:cubicBezTo>
                  <a:cubicBezTo>
                    <a:pt x="20049" y="8075"/>
                    <a:pt x="19971" y="7439"/>
                    <a:pt x="19887" y="6802"/>
                  </a:cubicBezTo>
                  <a:cubicBezTo>
                    <a:pt x="19646" y="6901"/>
                    <a:pt x="18637" y="7571"/>
                    <a:pt x="18347" y="7579"/>
                  </a:cubicBezTo>
                  <a:cubicBezTo>
                    <a:pt x="18338" y="7579"/>
                    <a:pt x="18329" y="7579"/>
                    <a:pt x="18320" y="7579"/>
                  </a:cubicBezTo>
                  <a:cubicBezTo>
                    <a:pt x="18081" y="7579"/>
                    <a:pt x="17920" y="7480"/>
                    <a:pt x="17700" y="7413"/>
                  </a:cubicBezTo>
                  <a:cubicBezTo>
                    <a:pt x="17478" y="7347"/>
                    <a:pt x="17609" y="7304"/>
                    <a:pt x="17477" y="7304"/>
                  </a:cubicBezTo>
                  <a:cubicBezTo>
                    <a:pt x="17437" y="7304"/>
                    <a:pt x="17371" y="7308"/>
                    <a:pt x="17263" y="7317"/>
                  </a:cubicBezTo>
                  <a:cubicBezTo>
                    <a:pt x="16893" y="7348"/>
                    <a:pt x="17025" y="7426"/>
                    <a:pt x="16759" y="7568"/>
                  </a:cubicBezTo>
                  <a:cubicBezTo>
                    <a:pt x="16533" y="7689"/>
                    <a:pt x="16310" y="7746"/>
                    <a:pt x="16106" y="7746"/>
                  </a:cubicBezTo>
                  <a:cubicBezTo>
                    <a:pt x="15526" y="7746"/>
                    <a:pt x="15104" y="7282"/>
                    <a:pt x="15219" y="6513"/>
                  </a:cubicBezTo>
                  <a:cubicBezTo>
                    <a:pt x="15240" y="6369"/>
                    <a:pt x="15361" y="6304"/>
                    <a:pt x="15486" y="6304"/>
                  </a:cubicBezTo>
                  <a:cubicBezTo>
                    <a:pt x="15646" y="6304"/>
                    <a:pt x="15813" y="6409"/>
                    <a:pt x="15792" y="6591"/>
                  </a:cubicBezTo>
                  <a:cubicBezTo>
                    <a:pt x="15958" y="6881"/>
                    <a:pt x="16107" y="7026"/>
                    <a:pt x="16238" y="7026"/>
                  </a:cubicBezTo>
                  <a:cubicBezTo>
                    <a:pt x="16328" y="7026"/>
                    <a:pt x="16409" y="6959"/>
                    <a:pt x="16483" y="6824"/>
                  </a:cubicBezTo>
                  <a:cubicBezTo>
                    <a:pt x="16543" y="6734"/>
                    <a:pt x="16618" y="6656"/>
                    <a:pt x="16705" y="6593"/>
                  </a:cubicBezTo>
                  <a:cubicBezTo>
                    <a:pt x="16786" y="6535"/>
                    <a:pt x="16853" y="6472"/>
                    <a:pt x="16946" y="6434"/>
                  </a:cubicBezTo>
                  <a:cubicBezTo>
                    <a:pt x="17040" y="6399"/>
                    <a:pt x="17120" y="6385"/>
                    <a:pt x="17192" y="6385"/>
                  </a:cubicBezTo>
                  <a:cubicBezTo>
                    <a:pt x="17408" y="6385"/>
                    <a:pt x="17557" y="6512"/>
                    <a:pt x="17804" y="6579"/>
                  </a:cubicBezTo>
                  <a:cubicBezTo>
                    <a:pt x="18003" y="6633"/>
                    <a:pt x="18179" y="6665"/>
                    <a:pt x="18346" y="6665"/>
                  </a:cubicBezTo>
                  <a:cubicBezTo>
                    <a:pt x="18604" y="6665"/>
                    <a:pt x="18839" y="6588"/>
                    <a:pt x="19098" y="6395"/>
                  </a:cubicBezTo>
                  <a:cubicBezTo>
                    <a:pt x="19261" y="6274"/>
                    <a:pt x="19420" y="6127"/>
                    <a:pt x="19610" y="6046"/>
                  </a:cubicBezTo>
                  <a:cubicBezTo>
                    <a:pt x="19666" y="6023"/>
                    <a:pt x="19725" y="6002"/>
                    <a:pt x="19783" y="5985"/>
                  </a:cubicBezTo>
                  <a:cubicBezTo>
                    <a:pt x="19693" y="5279"/>
                    <a:pt x="19601" y="4571"/>
                    <a:pt x="19507" y="3861"/>
                  </a:cubicBezTo>
                  <a:cubicBezTo>
                    <a:pt x="19503" y="3860"/>
                    <a:pt x="19499" y="3860"/>
                    <a:pt x="19495" y="3860"/>
                  </a:cubicBezTo>
                  <a:cubicBezTo>
                    <a:pt x="19491" y="3860"/>
                    <a:pt x="19487" y="3860"/>
                    <a:pt x="19483" y="3861"/>
                  </a:cubicBezTo>
                  <a:cubicBezTo>
                    <a:pt x="19073" y="3890"/>
                    <a:pt x="18849" y="3965"/>
                    <a:pt x="18535" y="4211"/>
                  </a:cubicBezTo>
                  <a:cubicBezTo>
                    <a:pt x="18111" y="4542"/>
                    <a:pt x="17851" y="4733"/>
                    <a:pt x="17423" y="4733"/>
                  </a:cubicBezTo>
                  <a:cubicBezTo>
                    <a:pt x="17305" y="4733"/>
                    <a:pt x="17175" y="4718"/>
                    <a:pt x="17025" y="4688"/>
                  </a:cubicBezTo>
                  <a:cubicBezTo>
                    <a:pt x="16847" y="4653"/>
                    <a:pt x="16755" y="4633"/>
                    <a:pt x="16695" y="4633"/>
                  </a:cubicBezTo>
                  <a:cubicBezTo>
                    <a:pt x="16572" y="4633"/>
                    <a:pt x="16584" y="4718"/>
                    <a:pt x="16269" y="4935"/>
                  </a:cubicBezTo>
                  <a:cubicBezTo>
                    <a:pt x="16102" y="5048"/>
                    <a:pt x="15879" y="5128"/>
                    <a:pt x="15667" y="5128"/>
                  </a:cubicBezTo>
                  <a:cubicBezTo>
                    <a:pt x="15619" y="5128"/>
                    <a:pt x="15570" y="5124"/>
                    <a:pt x="15524" y="5114"/>
                  </a:cubicBezTo>
                  <a:cubicBezTo>
                    <a:pt x="15069" y="5031"/>
                    <a:pt x="14803" y="4627"/>
                    <a:pt x="14863" y="4184"/>
                  </a:cubicBezTo>
                  <a:cubicBezTo>
                    <a:pt x="14887" y="4000"/>
                    <a:pt x="15047" y="3903"/>
                    <a:pt x="15194" y="3903"/>
                  </a:cubicBezTo>
                  <a:cubicBezTo>
                    <a:pt x="15337" y="3903"/>
                    <a:pt x="15468" y="3994"/>
                    <a:pt x="15452" y="4184"/>
                  </a:cubicBezTo>
                  <a:cubicBezTo>
                    <a:pt x="15450" y="4209"/>
                    <a:pt x="15465" y="4220"/>
                    <a:pt x="15492" y="4220"/>
                  </a:cubicBezTo>
                  <a:cubicBezTo>
                    <a:pt x="15676" y="4220"/>
                    <a:pt x="16430" y="3723"/>
                    <a:pt x="16556" y="3699"/>
                  </a:cubicBezTo>
                  <a:cubicBezTo>
                    <a:pt x="16622" y="3688"/>
                    <a:pt x="16682" y="3683"/>
                    <a:pt x="16736" y="3683"/>
                  </a:cubicBezTo>
                  <a:cubicBezTo>
                    <a:pt x="17020" y="3683"/>
                    <a:pt x="17171" y="3815"/>
                    <a:pt x="17389" y="3815"/>
                  </a:cubicBezTo>
                  <a:cubicBezTo>
                    <a:pt x="17546" y="3815"/>
                    <a:pt x="17737" y="3746"/>
                    <a:pt x="18037" y="3509"/>
                  </a:cubicBezTo>
                  <a:cubicBezTo>
                    <a:pt x="18339" y="3271"/>
                    <a:pt x="18535" y="2996"/>
                    <a:pt x="18934" y="2907"/>
                  </a:cubicBezTo>
                  <a:cubicBezTo>
                    <a:pt x="18955" y="2903"/>
                    <a:pt x="18982" y="2901"/>
                    <a:pt x="19014" y="2901"/>
                  </a:cubicBezTo>
                  <a:cubicBezTo>
                    <a:pt x="19117" y="2901"/>
                    <a:pt x="19264" y="2923"/>
                    <a:pt x="19387" y="2950"/>
                  </a:cubicBezTo>
                  <a:cubicBezTo>
                    <a:pt x="19257" y="1966"/>
                    <a:pt x="19124" y="984"/>
                    <a:pt x="1899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2265;p58">
              <a:extLst>
                <a:ext uri="{FF2B5EF4-FFF2-40B4-BE49-F238E27FC236}">
                  <a16:creationId xmlns:a16="http://schemas.microsoft.com/office/drawing/2014/main" id="{1369CB46-761F-47AE-80AC-DC5291C59F9F}"/>
                </a:ext>
              </a:extLst>
            </p:cNvPr>
            <p:cNvSpPr/>
            <p:nvPr/>
          </p:nvSpPr>
          <p:spPr>
            <a:xfrm>
              <a:off x="1909525" y="3973025"/>
              <a:ext cx="141625" cy="187950"/>
            </a:xfrm>
            <a:custGeom>
              <a:avLst/>
              <a:gdLst/>
              <a:ahLst/>
              <a:cxnLst/>
              <a:rect l="l" t="t" r="r" b="b"/>
              <a:pathLst>
                <a:path w="5665" h="7518" extrusionOk="0">
                  <a:moveTo>
                    <a:pt x="4675" y="1"/>
                  </a:moveTo>
                  <a:cubicBezTo>
                    <a:pt x="4552" y="1649"/>
                    <a:pt x="3997" y="3279"/>
                    <a:pt x="3081" y="4654"/>
                  </a:cubicBezTo>
                  <a:cubicBezTo>
                    <a:pt x="2261" y="5881"/>
                    <a:pt x="1192" y="6816"/>
                    <a:pt x="0" y="7365"/>
                  </a:cubicBezTo>
                  <a:cubicBezTo>
                    <a:pt x="1796" y="7414"/>
                    <a:pt x="3593" y="7465"/>
                    <a:pt x="5390" y="7518"/>
                  </a:cubicBezTo>
                  <a:cubicBezTo>
                    <a:pt x="5390" y="7485"/>
                    <a:pt x="5382" y="7457"/>
                    <a:pt x="5384" y="7424"/>
                  </a:cubicBezTo>
                  <a:cubicBezTo>
                    <a:pt x="5423" y="6234"/>
                    <a:pt x="5447" y="5040"/>
                    <a:pt x="5449" y="3851"/>
                  </a:cubicBezTo>
                  <a:cubicBezTo>
                    <a:pt x="5452" y="2974"/>
                    <a:pt x="5664" y="1637"/>
                    <a:pt x="5399" y="800"/>
                  </a:cubicBezTo>
                  <a:cubicBezTo>
                    <a:pt x="5241" y="295"/>
                    <a:pt x="5066" y="114"/>
                    <a:pt x="4675" y="1"/>
                  </a:cubicBezTo>
                  <a:close/>
                </a:path>
              </a:pathLst>
            </a:custGeom>
            <a:solidFill>
              <a:srgbClr val="E5F4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2266;p58">
              <a:extLst>
                <a:ext uri="{FF2B5EF4-FFF2-40B4-BE49-F238E27FC236}">
                  <a16:creationId xmlns:a16="http://schemas.microsoft.com/office/drawing/2014/main" id="{216DB0BB-F655-46A1-9321-B3D0406407A7}"/>
                </a:ext>
              </a:extLst>
            </p:cNvPr>
            <p:cNvSpPr/>
            <p:nvPr/>
          </p:nvSpPr>
          <p:spPr>
            <a:xfrm>
              <a:off x="1211875" y="2664875"/>
              <a:ext cx="814025" cy="1484475"/>
            </a:xfrm>
            <a:custGeom>
              <a:avLst/>
              <a:gdLst/>
              <a:ahLst/>
              <a:cxnLst/>
              <a:rect l="l" t="t" r="r" b="b"/>
              <a:pathLst>
                <a:path w="32561" h="59379" extrusionOk="0">
                  <a:moveTo>
                    <a:pt x="15097" y="7512"/>
                  </a:moveTo>
                  <a:cubicBezTo>
                    <a:pt x="16561" y="7512"/>
                    <a:pt x="18054" y="8019"/>
                    <a:pt x="19279" y="9033"/>
                  </a:cubicBezTo>
                  <a:cubicBezTo>
                    <a:pt x="22211" y="11461"/>
                    <a:pt x="22819" y="15784"/>
                    <a:pt x="21413" y="19202"/>
                  </a:cubicBezTo>
                  <a:lnTo>
                    <a:pt x="21414" y="19202"/>
                  </a:lnTo>
                  <a:cubicBezTo>
                    <a:pt x="20317" y="21865"/>
                    <a:pt x="18074" y="23620"/>
                    <a:pt x="15463" y="23620"/>
                  </a:cubicBezTo>
                  <a:cubicBezTo>
                    <a:pt x="14675" y="23620"/>
                    <a:pt x="13854" y="23461"/>
                    <a:pt x="13020" y="23118"/>
                  </a:cubicBezTo>
                  <a:cubicBezTo>
                    <a:pt x="9595" y="21712"/>
                    <a:pt x="7357" y="18961"/>
                    <a:pt x="7984" y="15146"/>
                  </a:cubicBezTo>
                  <a:cubicBezTo>
                    <a:pt x="8242" y="13582"/>
                    <a:pt x="8860" y="12055"/>
                    <a:pt x="9798" y="10789"/>
                  </a:cubicBezTo>
                  <a:cubicBezTo>
                    <a:pt x="9803" y="10776"/>
                    <a:pt x="9808" y="10763"/>
                    <a:pt x="9814" y="10751"/>
                  </a:cubicBezTo>
                  <a:cubicBezTo>
                    <a:pt x="10890" y="8592"/>
                    <a:pt x="12961" y="7512"/>
                    <a:pt x="15097" y="7512"/>
                  </a:cubicBezTo>
                  <a:close/>
                  <a:moveTo>
                    <a:pt x="1540" y="9550"/>
                  </a:moveTo>
                  <a:cubicBezTo>
                    <a:pt x="1628" y="9550"/>
                    <a:pt x="1717" y="9596"/>
                    <a:pt x="1752" y="9702"/>
                  </a:cubicBezTo>
                  <a:cubicBezTo>
                    <a:pt x="3348" y="14492"/>
                    <a:pt x="3403" y="19595"/>
                    <a:pt x="4693" y="24455"/>
                  </a:cubicBezTo>
                  <a:cubicBezTo>
                    <a:pt x="5933" y="29124"/>
                    <a:pt x="8036" y="33461"/>
                    <a:pt x="8277" y="38357"/>
                  </a:cubicBezTo>
                  <a:cubicBezTo>
                    <a:pt x="8285" y="38514"/>
                    <a:pt x="8177" y="38589"/>
                    <a:pt x="8061" y="38589"/>
                  </a:cubicBezTo>
                  <a:cubicBezTo>
                    <a:pt x="7941" y="38589"/>
                    <a:pt x="7813" y="38509"/>
                    <a:pt x="7795" y="38357"/>
                  </a:cubicBezTo>
                  <a:cubicBezTo>
                    <a:pt x="7187" y="33474"/>
                    <a:pt x="5068" y="28928"/>
                    <a:pt x="4005" y="24149"/>
                  </a:cubicBezTo>
                  <a:cubicBezTo>
                    <a:pt x="2947" y="19395"/>
                    <a:pt x="2861" y="14471"/>
                    <a:pt x="1328" y="9818"/>
                  </a:cubicBezTo>
                  <a:cubicBezTo>
                    <a:pt x="1273" y="9656"/>
                    <a:pt x="1406" y="9550"/>
                    <a:pt x="1540" y="9550"/>
                  </a:cubicBezTo>
                  <a:close/>
                  <a:moveTo>
                    <a:pt x="20015" y="26182"/>
                  </a:moveTo>
                  <a:cubicBezTo>
                    <a:pt x="21874" y="26182"/>
                    <a:pt x="23753" y="27035"/>
                    <a:pt x="25036" y="28618"/>
                  </a:cubicBezTo>
                  <a:cubicBezTo>
                    <a:pt x="27433" y="31575"/>
                    <a:pt x="27179" y="35933"/>
                    <a:pt x="25127" y="39008"/>
                  </a:cubicBezTo>
                  <a:cubicBezTo>
                    <a:pt x="23764" y="41051"/>
                    <a:pt x="21713" y="42282"/>
                    <a:pt x="19552" y="42282"/>
                  </a:cubicBezTo>
                  <a:cubicBezTo>
                    <a:pt x="18414" y="42282"/>
                    <a:pt x="17245" y="41940"/>
                    <a:pt x="16129" y="41196"/>
                  </a:cubicBezTo>
                  <a:cubicBezTo>
                    <a:pt x="13045" y="39143"/>
                    <a:pt x="11393" y="36008"/>
                    <a:pt x="12758" y="32389"/>
                  </a:cubicBezTo>
                  <a:cubicBezTo>
                    <a:pt x="13319" y="30907"/>
                    <a:pt x="14227" y="29530"/>
                    <a:pt x="15394" y="28476"/>
                  </a:cubicBezTo>
                  <a:cubicBezTo>
                    <a:pt x="15402" y="28462"/>
                    <a:pt x="15408" y="28451"/>
                    <a:pt x="15417" y="28441"/>
                  </a:cubicBezTo>
                  <a:cubicBezTo>
                    <a:pt x="16613" y="26903"/>
                    <a:pt x="18305" y="26182"/>
                    <a:pt x="20015" y="26182"/>
                  </a:cubicBezTo>
                  <a:close/>
                  <a:moveTo>
                    <a:pt x="9834" y="43082"/>
                  </a:moveTo>
                  <a:cubicBezTo>
                    <a:pt x="9951" y="43082"/>
                    <a:pt x="10067" y="43144"/>
                    <a:pt x="10109" y="43289"/>
                  </a:cubicBezTo>
                  <a:cubicBezTo>
                    <a:pt x="11028" y="46374"/>
                    <a:pt x="11977" y="49455"/>
                    <a:pt x="12857" y="52555"/>
                  </a:cubicBezTo>
                  <a:cubicBezTo>
                    <a:pt x="12927" y="52796"/>
                    <a:pt x="12731" y="52953"/>
                    <a:pt x="12537" y="52953"/>
                  </a:cubicBezTo>
                  <a:cubicBezTo>
                    <a:pt x="12409" y="52953"/>
                    <a:pt x="12282" y="52884"/>
                    <a:pt x="12233" y="52727"/>
                  </a:cubicBezTo>
                  <a:cubicBezTo>
                    <a:pt x="11302" y="49643"/>
                    <a:pt x="10436" y="46539"/>
                    <a:pt x="9540" y="43444"/>
                  </a:cubicBezTo>
                  <a:cubicBezTo>
                    <a:pt x="9476" y="43225"/>
                    <a:pt x="9657" y="43082"/>
                    <a:pt x="9834" y="43082"/>
                  </a:cubicBezTo>
                  <a:close/>
                  <a:moveTo>
                    <a:pt x="22130" y="1"/>
                  </a:moveTo>
                  <a:cubicBezTo>
                    <a:pt x="17164" y="1163"/>
                    <a:pt x="12245" y="2462"/>
                    <a:pt x="7359" y="3954"/>
                  </a:cubicBezTo>
                  <a:cubicBezTo>
                    <a:pt x="4514" y="4822"/>
                    <a:pt x="292" y="5558"/>
                    <a:pt x="89" y="9204"/>
                  </a:cubicBezTo>
                  <a:cubicBezTo>
                    <a:pt x="0" y="10759"/>
                    <a:pt x="415" y="12328"/>
                    <a:pt x="716" y="13839"/>
                  </a:cubicBezTo>
                  <a:cubicBezTo>
                    <a:pt x="1053" y="15541"/>
                    <a:pt x="1419" y="17236"/>
                    <a:pt x="1805" y="18926"/>
                  </a:cubicBezTo>
                  <a:cubicBezTo>
                    <a:pt x="3351" y="25690"/>
                    <a:pt x="5134" y="32398"/>
                    <a:pt x="6976" y="39084"/>
                  </a:cubicBezTo>
                  <a:cubicBezTo>
                    <a:pt x="7902" y="42430"/>
                    <a:pt x="8858" y="45767"/>
                    <a:pt x="9845" y="49094"/>
                  </a:cubicBezTo>
                  <a:cubicBezTo>
                    <a:pt x="10825" y="52400"/>
                    <a:pt x="12116" y="55700"/>
                    <a:pt x="12829" y="59067"/>
                  </a:cubicBezTo>
                  <a:cubicBezTo>
                    <a:pt x="12846" y="59148"/>
                    <a:pt x="12852" y="59230"/>
                    <a:pt x="12847" y="59312"/>
                  </a:cubicBezTo>
                  <a:cubicBezTo>
                    <a:pt x="13573" y="59336"/>
                    <a:pt x="14297" y="59361"/>
                    <a:pt x="15018" y="59379"/>
                  </a:cubicBezTo>
                  <a:cubicBezTo>
                    <a:pt x="14445" y="57128"/>
                    <a:pt x="14115" y="54746"/>
                    <a:pt x="13970" y="52440"/>
                  </a:cubicBezTo>
                  <a:cubicBezTo>
                    <a:pt x="13860" y="50694"/>
                    <a:pt x="13613" y="48390"/>
                    <a:pt x="14768" y="46909"/>
                  </a:cubicBezTo>
                  <a:cubicBezTo>
                    <a:pt x="15933" y="45412"/>
                    <a:pt x="17985" y="45561"/>
                    <a:pt x="19689" y="45503"/>
                  </a:cubicBezTo>
                  <a:cubicBezTo>
                    <a:pt x="22217" y="45418"/>
                    <a:pt x="24744" y="45309"/>
                    <a:pt x="27273" y="45258"/>
                  </a:cubicBezTo>
                  <a:cubicBezTo>
                    <a:pt x="28079" y="45243"/>
                    <a:pt x="28886" y="45236"/>
                    <a:pt x="29692" y="45236"/>
                  </a:cubicBezTo>
                  <a:cubicBezTo>
                    <a:pt x="30648" y="45236"/>
                    <a:pt x="31604" y="45246"/>
                    <a:pt x="32561" y="45266"/>
                  </a:cubicBezTo>
                  <a:cubicBezTo>
                    <a:pt x="32545" y="45232"/>
                    <a:pt x="32532" y="45198"/>
                    <a:pt x="32523" y="45161"/>
                  </a:cubicBezTo>
                  <a:cubicBezTo>
                    <a:pt x="30478" y="37400"/>
                    <a:pt x="29429" y="29451"/>
                    <a:pt x="27897" y="21586"/>
                  </a:cubicBezTo>
                  <a:cubicBezTo>
                    <a:pt x="26469" y="14253"/>
                    <a:pt x="24530" y="7067"/>
                    <a:pt x="22130"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8" name="Google Shape;2267;p58">
              <a:extLst>
                <a:ext uri="{FF2B5EF4-FFF2-40B4-BE49-F238E27FC236}">
                  <a16:creationId xmlns:a16="http://schemas.microsoft.com/office/drawing/2014/main" id="{0FA321DF-7DFE-4B26-9AE4-6F6D25C96D13}"/>
                </a:ext>
              </a:extLst>
            </p:cNvPr>
            <p:cNvSpPr/>
            <p:nvPr/>
          </p:nvSpPr>
          <p:spPr>
            <a:xfrm>
              <a:off x="1937150" y="1294550"/>
              <a:ext cx="89025" cy="258800"/>
            </a:xfrm>
            <a:custGeom>
              <a:avLst/>
              <a:gdLst/>
              <a:ahLst/>
              <a:cxnLst/>
              <a:rect l="l" t="t" r="r" b="b"/>
              <a:pathLst>
                <a:path w="3561" h="10352" extrusionOk="0">
                  <a:moveTo>
                    <a:pt x="1952" y="0"/>
                  </a:moveTo>
                  <a:cubicBezTo>
                    <a:pt x="1312" y="399"/>
                    <a:pt x="662" y="774"/>
                    <a:pt x="0" y="1131"/>
                  </a:cubicBezTo>
                  <a:cubicBezTo>
                    <a:pt x="571" y="2090"/>
                    <a:pt x="508" y="3563"/>
                    <a:pt x="648" y="4587"/>
                  </a:cubicBezTo>
                  <a:cubicBezTo>
                    <a:pt x="911" y="6495"/>
                    <a:pt x="1173" y="8404"/>
                    <a:pt x="1436" y="10314"/>
                  </a:cubicBezTo>
                  <a:cubicBezTo>
                    <a:pt x="1439" y="10327"/>
                    <a:pt x="1436" y="10337"/>
                    <a:pt x="1439" y="10352"/>
                  </a:cubicBezTo>
                  <a:cubicBezTo>
                    <a:pt x="2150" y="9969"/>
                    <a:pt x="2858" y="9561"/>
                    <a:pt x="3560" y="9129"/>
                  </a:cubicBezTo>
                  <a:cubicBezTo>
                    <a:pt x="3361" y="7858"/>
                    <a:pt x="3153" y="6585"/>
                    <a:pt x="2936" y="5313"/>
                  </a:cubicBezTo>
                  <a:cubicBezTo>
                    <a:pt x="2654" y="3654"/>
                    <a:pt x="2525" y="1690"/>
                    <a:pt x="1952" y="0"/>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9" name="Google Shape;2268;p58">
              <a:extLst>
                <a:ext uri="{FF2B5EF4-FFF2-40B4-BE49-F238E27FC236}">
                  <a16:creationId xmlns:a16="http://schemas.microsoft.com/office/drawing/2014/main" id="{BD6E0E5D-5349-42DA-A7BF-774C591C95B7}"/>
                </a:ext>
              </a:extLst>
            </p:cNvPr>
            <p:cNvSpPr/>
            <p:nvPr/>
          </p:nvSpPr>
          <p:spPr>
            <a:xfrm>
              <a:off x="1742525" y="3968025"/>
              <a:ext cx="248400" cy="159175"/>
            </a:xfrm>
            <a:custGeom>
              <a:avLst/>
              <a:gdLst/>
              <a:ahLst/>
              <a:cxnLst/>
              <a:rect l="l" t="t" r="r" b="b"/>
              <a:pathLst>
                <a:path w="9936" h="6367" extrusionOk="0">
                  <a:moveTo>
                    <a:pt x="9526" y="0"/>
                  </a:moveTo>
                  <a:cubicBezTo>
                    <a:pt x="9526" y="40"/>
                    <a:pt x="9529" y="81"/>
                    <a:pt x="9526" y="120"/>
                  </a:cubicBezTo>
                  <a:cubicBezTo>
                    <a:pt x="9418" y="2948"/>
                    <a:pt x="6921" y="5564"/>
                    <a:pt x="4033" y="5564"/>
                  </a:cubicBezTo>
                  <a:cubicBezTo>
                    <a:pt x="3993" y="5564"/>
                    <a:pt x="3953" y="5564"/>
                    <a:pt x="3914" y="5563"/>
                  </a:cubicBezTo>
                  <a:cubicBezTo>
                    <a:pt x="2371" y="5529"/>
                    <a:pt x="957" y="4784"/>
                    <a:pt x="1" y="3675"/>
                  </a:cubicBezTo>
                  <a:lnTo>
                    <a:pt x="1" y="3675"/>
                  </a:lnTo>
                  <a:cubicBezTo>
                    <a:pt x="14" y="3929"/>
                    <a:pt x="24" y="4170"/>
                    <a:pt x="22" y="4380"/>
                  </a:cubicBezTo>
                  <a:cubicBezTo>
                    <a:pt x="22" y="4408"/>
                    <a:pt x="22" y="4438"/>
                    <a:pt x="19" y="4468"/>
                  </a:cubicBezTo>
                  <a:cubicBezTo>
                    <a:pt x="1241" y="5596"/>
                    <a:pt x="2857" y="6367"/>
                    <a:pt x="4348" y="6367"/>
                  </a:cubicBezTo>
                  <a:cubicBezTo>
                    <a:pt x="4798" y="6367"/>
                    <a:pt x="5237" y="6297"/>
                    <a:pt x="5649" y="6145"/>
                  </a:cubicBezTo>
                  <a:cubicBezTo>
                    <a:pt x="8138" y="5229"/>
                    <a:pt x="9749" y="2641"/>
                    <a:pt x="9935" y="20"/>
                  </a:cubicBezTo>
                  <a:cubicBezTo>
                    <a:pt x="9800" y="13"/>
                    <a:pt x="9660" y="8"/>
                    <a:pt x="9526"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0" name="Google Shape;2269;p58">
              <a:extLst>
                <a:ext uri="{FF2B5EF4-FFF2-40B4-BE49-F238E27FC236}">
                  <a16:creationId xmlns:a16="http://schemas.microsoft.com/office/drawing/2014/main" id="{A57E32D0-8E4A-4817-AE7A-67239D9E3E6E}"/>
                </a:ext>
              </a:extLst>
            </p:cNvPr>
            <p:cNvSpPr/>
            <p:nvPr/>
          </p:nvSpPr>
          <p:spPr>
            <a:xfrm>
              <a:off x="1328975" y="1213700"/>
              <a:ext cx="643200" cy="183125"/>
            </a:xfrm>
            <a:custGeom>
              <a:avLst/>
              <a:gdLst/>
              <a:ahLst/>
              <a:cxnLst/>
              <a:rect l="l" t="t" r="r" b="b"/>
              <a:pathLst>
                <a:path w="25728" h="7325" extrusionOk="0">
                  <a:moveTo>
                    <a:pt x="22541" y="0"/>
                  </a:moveTo>
                  <a:cubicBezTo>
                    <a:pt x="17241" y="20"/>
                    <a:pt x="11943" y="825"/>
                    <a:pt x="6942" y="2613"/>
                  </a:cubicBezTo>
                  <a:cubicBezTo>
                    <a:pt x="5575" y="3103"/>
                    <a:pt x="4228" y="3649"/>
                    <a:pt x="2911" y="4257"/>
                  </a:cubicBezTo>
                  <a:cubicBezTo>
                    <a:pt x="1975" y="4689"/>
                    <a:pt x="721" y="5096"/>
                    <a:pt x="1" y="5881"/>
                  </a:cubicBezTo>
                  <a:cubicBezTo>
                    <a:pt x="2933" y="6833"/>
                    <a:pt x="6090" y="7325"/>
                    <a:pt x="9257" y="7325"/>
                  </a:cubicBezTo>
                  <a:cubicBezTo>
                    <a:pt x="15169" y="7325"/>
                    <a:pt x="21120" y="5612"/>
                    <a:pt x="25728" y="1986"/>
                  </a:cubicBezTo>
                  <a:cubicBezTo>
                    <a:pt x="25698" y="1933"/>
                    <a:pt x="25669" y="1877"/>
                    <a:pt x="25637" y="1823"/>
                  </a:cubicBezTo>
                  <a:cubicBezTo>
                    <a:pt x="24959" y="707"/>
                    <a:pt x="23802" y="218"/>
                    <a:pt x="22541" y="0"/>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1" name="Google Shape;2270;p58">
              <a:extLst>
                <a:ext uri="{FF2B5EF4-FFF2-40B4-BE49-F238E27FC236}">
                  <a16:creationId xmlns:a16="http://schemas.microsoft.com/office/drawing/2014/main" id="{812EA2D8-7B8B-4DDA-99DC-DD2D7BFB1E65}"/>
                </a:ext>
              </a:extLst>
            </p:cNvPr>
            <p:cNvSpPr/>
            <p:nvPr/>
          </p:nvSpPr>
          <p:spPr>
            <a:xfrm>
              <a:off x="1842125" y="1327150"/>
              <a:ext cx="114125" cy="267650"/>
            </a:xfrm>
            <a:custGeom>
              <a:avLst/>
              <a:gdLst/>
              <a:ahLst/>
              <a:cxnLst/>
              <a:rect l="l" t="t" r="r" b="b"/>
              <a:pathLst>
                <a:path w="4565" h="10706" extrusionOk="0">
                  <a:moveTo>
                    <a:pt x="3469" y="1"/>
                  </a:moveTo>
                  <a:cubicBezTo>
                    <a:pt x="2344" y="594"/>
                    <a:pt x="1186" y="1121"/>
                    <a:pt x="0" y="1579"/>
                  </a:cubicBezTo>
                  <a:cubicBezTo>
                    <a:pt x="613" y="4617"/>
                    <a:pt x="1168" y="7660"/>
                    <a:pt x="1731" y="10705"/>
                  </a:cubicBezTo>
                  <a:cubicBezTo>
                    <a:pt x="2687" y="10313"/>
                    <a:pt x="3632" y="9878"/>
                    <a:pt x="4565" y="9401"/>
                  </a:cubicBezTo>
                  <a:cubicBezTo>
                    <a:pt x="4497" y="9337"/>
                    <a:pt x="4446" y="9246"/>
                    <a:pt x="4436" y="9117"/>
                  </a:cubicBezTo>
                  <a:cubicBezTo>
                    <a:pt x="4283" y="7548"/>
                    <a:pt x="4136" y="5978"/>
                    <a:pt x="3984" y="4405"/>
                  </a:cubicBezTo>
                  <a:cubicBezTo>
                    <a:pt x="3908" y="3621"/>
                    <a:pt x="3829" y="2835"/>
                    <a:pt x="3756" y="2050"/>
                  </a:cubicBezTo>
                  <a:cubicBezTo>
                    <a:pt x="3700" y="1405"/>
                    <a:pt x="3761" y="609"/>
                    <a:pt x="3469" y="1"/>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2" name="Google Shape;2271;p58">
              <a:extLst>
                <a:ext uri="{FF2B5EF4-FFF2-40B4-BE49-F238E27FC236}">
                  <a16:creationId xmlns:a16="http://schemas.microsoft.com/office/drawing/2014/main" id="{09857D5B-414A-42B4-BDD4-9EEC7DC00571}"/>
                </a:ext>
              </a:extLst>
            </p:cNvPr>
            <p:cNvSpPr/>
            <p:nvPr/>
          </p:nvSpPr>
          <p:spPr>
            <a:xfrm>
              <a:off x="1743050" y="3966550"/>
              <a:ext cx="185000" cy="58275"/>
            </a:xfrm>
            <a:custGeom>
              <a:avLst/>
              <a:gdLst/>
              <a:ahLst/>
              <a:cxnLst/>
              <a:rect l="l" t="t" r="r" b="b"/>
              <a:pathLst>
                <a:path w="7400" h="2331" extrusionOk="0">
                  <a:moveTo>
                    <a:pt x="6857" y="0"/>
                  </a:moveTo>
                  <a:cubicBezTo>
                    <a:pt x="6676" y="0"/>
                    <a:pt x="6495" y="2"/>
                    <a:pt x="6314" y="6"/>
                  </a:cubicBezTo>
                  <a:cubicBezTo>
                    <a:pt x="5304" y="28"/>
                    <a:pt x="4298" y="102"/>
                    <a:pt x="3293" y="219"/>
                  </a:cubicBezTo>
                  <a:cubicBezTo>
                    <a:pt x="3068" y="244"/>
                    <a:pt x="2768" y="268"/>
                    <a:pt x="2441" y="300"/>
                  </a:cubicBezTo>
                  <a:cubicBezTo>
                    <a:pt x="1702" y="535"/>
                    <a:pt x="962" y="767"/>
                    <a:pt x="221" y="997"/>
                  </a:cubicBezTo>
                  <a:cubicBezTo>
                    <a:pt x="127" y="1092"/>
                    <a:pt x="58" y="1208"/>
                    <a:pt x="22" y="1337"/>
                  </a:cubicBezTo>
                  <a:cubicBezTo>
                    <a:pt x="11" y="1369"/>
                    <a:pt x="9" y="1409"/>
                    <a:pt x="1" y="1444"/>
                  </a:cubicBezTo>
                  <a:cubicBezTo>
                    <a:pt x="101" y="1754"/>
                    <a:pt x="238" y="2053"/>
                    <a:pt x="409" y="2330"/>
                  </a:cubicBezTo>
                  <a:cubicBezTo>
                    <a:pt x="2766" y="1629"/>
                    <a:pt x="5067" y="768"/>
                    <a:pt x="7399" y="3"/>
                  </a:cubicBezTo>
                  <a:cubicBezTo>
                    <a:pt x="7219" y="2"/>
                    <a:pt x="7038" y="0"/>
                    <a:pt x="6857" y="0"/>
                  </a:cubicBezTo>
                  <a:close/>
                </a:path>
              </a:pathLst>
            </a:custGeom>
            <a:solidFill>
              <a:srgbClr val="F0516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3" name="Google Shape;2272;p58">
              <a:extLst>
                <a:ext uri="{FF2B5EF4-FFF2-40B4-BE49-F238E27FC236}">
                  <a16:creationId xmlns:a16="http://schemas.microsoft.com/office/drawing/2014/main" id="{D171AE1A-AFBC-411E-8E14-3562B9A57D92}"/>
                </a:ext>
              </a:extLst>
            </p:cNvPr>
            <p:cNvSpPr/>
            <p:nvPr/>
          </p:nvSpPr>
          <p:spPr>
            <a:xfrm>
              <a:off x="1762075" y="3975875"/>
              <a:ext cx="195250" cy="103700"/>
            </a:xfrm>
            <a:custGeom>
              <a:avLst/>
              <a:gdLst/>
              <a:ahLst/>
              <a:cxnLst/>
              <a:rect l="l" t="t" r="r" b="b"/>
              <a:pathLst>
                <a:path w="7810" h="4148" extrusionOk="0">
                  <a:moveTo>
                    <a:pt x="7810" y="0"/>
                  </a:moveTo>
                  <a:lnTo>
                    <a:pt x="7810" y="0"/>
                  </a:lnTo>
                  <a:cubicBezTo>
                    <a:pt x="5324" y="1082"/>
                    <a:pt x="2631" y="1802"/>
                    <a:pt x="1" y="2454"/>
                  </a:cubicBezTo>
                  <a:cubicBezTo>
                    <a:pt x="771" y="3396"/>
                    <a:pt x="1929" y="4050"/>
                    <a:pt x="3184" y="4139"/>
                  </a:cubicBezTo>
                  <a:cubicBezTo>
                    <a:pt x="3271" y="4145"/>
                    <a:pt x="3358" y="4148"/>
                    <a:pt x="3445" y="4148"/>
                  </a:cubicBezTo>
                  <a:cubicBezTo>
                    <a:pt x="5659" y="4148"/>
                    <a:pt x="7664" y="2196"/>
                    <a:pt x="7810" y="0"/>
                  </a:cubicBezTo>
                  <a:close/>
                </a:path>
              </a:pathLst>
            </a:custGeom>
            <a:solidFill>
              <a:srgbClr val="F0516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4" name="Google Shape;2273;p58">
              <a:extLst>
                <a:ext uri="{FF2B5EF4-FFF2-40B4-BE49-F238E27FC236}">
                  <a16:creationId xmlns:a16="http://schemas.microsoft.com/office/drawing/2014/main" id="{DFCDCF9E-91F6-4F08-96C4-E733BD9B03FB}"/>
                </a:ext>
              </a:extLst>
            </p:cNvPr>
            <p:cNvSpPr/>
            <p:nvPr/>
          </p:nvSpPr>
          <p:spPr>
            <a:xfrm>
              <a:off x="1749500" y="1370475"/>
              <a:ext cx="118600" cy="257075"/>
            </a:xfrm>
            <a:custGeom>
              <a:avLst/>
              <a:gdLst/>
              <a:ahLst/>
              <a:cxnLst/>
              <a:rect l="l" t="t" r="r" b="b"/>
              <a:pathLst>
                <a:path w="4744" h="10283" extrusionOk="0">
                  <a:moveTo>
                    <a:pt x="3284" y="1"/>
                  </a:moveTo>
                  <a:cubicBezTo>
                    <a:pt x="2209" y="403"/>
                    <a:pt x="1112" y="749"/>
                    <a:pt x="1" y="1033"/>
                  </a:cubicBezTo>
                  <a:cubicBezTo>
                    <a:pt x="527" y="4087"/>
                    <a:pt x="1254" y="7194"/>
                    <a:pt x="1570" y="10283"/>
                  </a:cubicBezTo>
                  <a:cubicBezTo>
                    <a:pt x="2650" y="9994"/>
                    <a:pt x="3705" y="9642"/>
                    <a:pt x="4744" y="9246"/>
                  </a:cubicBezTo>
                  <a:cubicBezTo>
                    <a:pt x="4315" y="6158"/>
                    <a:pt x="3807" y="3073"/>
                    <a:pt x="3284" y="1"/>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5" name="Google Shape;2274;p58">
              <a:extLst>
                <a:ext uri="{FF2B5EF4-FFF2-40B4-BE49-F238E27FC236}">
                  <a16:creationId xmlns:a16="http://schemas.microsoft.com/office/drawing/2014/main" id="{7E9EF463-1702-4AE5-A5CE-677C4947EC2F}"/>
                </a:ext>
              </a:extLst>
            </p:cNvPr>
            <p:cNvSpPr/>
            <p:nvPr/>
          </p:nvSpPr>
          <p:spPr>
            <a:xfrm>
              <a:off x="1545850" y="3355750"/>
              <a:ext cx="324075" cy="322200"/>
            </a:xfrm>
            <a:custGeom>
              <a:avLst/>
              <a:gdLst/>
              <a:ahLst/>
              <a:cxnLst/>
              <a:rect l="l" t="t" r="r" b="b"/>
              <a:pathLst>
                <a:path w="12963" h="12888" extrusionOk="0">
                  <a:moveTo>
                    <a:pt x="6785" y="1465"/>
                  </a:moveTo>
                  <a:cubicBezTo>
                    <a:pt x="9519" y="1465"/>
                    <a:pt x="11640" y="3841"/>
                    <a:pt x="11532" y="6640"/>
                  </a:cubicBezTo>
                  <a:lnTo>
                    <a:pt x="11532" y="6641"/>
                  </a:lnTo>
                  <a:cubicBezTo>
                    <a:pt x="11424" y="9472"/>
                    <a:pt x="8923" y="12088"/>
                    <a:pt x="6032" y="12088"/>
                  </a:cubicBezTo>
                  <a:cubicBezTo>
                    <a:pt x="5995" y="12088"/>
                    <a:pt x="5957" y="12087"/>
                    <a:pt x="5920" y="12086"/>
                  </a:cubicBezTo>
                  <a:cubicBezTo>
                    <a:pt x="2703" y="12008"/>
                    <a:pt x="21" y="8857"/>
                    <a:pt x="947" y="5718"/>
                  </a:cubicBezTo>
                  <a:cubicBezTo>
                    <a:pt x="1647" y="3351"/>
                    <a:pt x="3804" y="1582"/>
                    <a:pt x="6234" y="1496"/>
                  </a:cubicBezTo>
                  <a:cubicBezTo>
                    <a:pt x="6420" y="1475"/>
                    <a:pt x="6604" y="1465"/>
                    <a:pt x="6785" y="1465"/>
                  </a:cubicBezTo>
                  <a:close/>
                  <a:moveTo>
                    <a:pt x="6269" y="0"/>
                  </a:moveTo>
                  <a:cubicBezTo>
                    <a:pt x="5037" y="0"/>
                    <a:pt x="3809" y="456"/>
                    <a:pt x="2824" y="1486"/>
                  </a:cubicBezTo>
                  <a:cubicBezTo>
                    <a:pt x="2766" y="1549"/>
                    <a:pt x="2695" y="1597"/>
                    <a:pt x="2614" y="1625"/>
                  </a:cubicBezTo>
                  <a:cubicBezTo>
                    <a:pt x="1046" y="3125"/>
                    <a:pt x="0" y="5244"/>
                    <a:pt x="69" y="7299"/>
                  </a:cubicBezTo>
                  <a:cubicBezTo>
                    <a:pt x="162" y="10054"/>
                    <a:pt x="3488" y="12888"/>
                    <a:pt x="6350" y="12888"/>
                  </a:cubicBezTo>
                  <a:cubicBezTo>
                    <a:pt x="6802" y="12888"/>
                    <a:pt x="7242" y="12817"/>
                    <a:pt x="7655" y="12665"/>
                  </a:cubicBezTo>
                  <a:cubicBezTo>
                    <a:pt x="11189" y="11366"/>
                    <a:pt x="12963" y="6694"/>
                    <a:pt x="11393" y="3335"/>
                  </a:cubicBezTo>
                  <a:cubicBezTo>
                    <a:pt x="10444" y="1302"/>
                    <a:pt x="8351" y="0"/>
                    <a:pt x="626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6" name="Google Shape;2275;p58">
              <a:extLst>
                <a:ext uri="{FF2B5EF4-FFF2-40B4-BE49-F238E27FC236}">
                  <a16:creationId xmlns:a16="http://schemas.microsoft.com/office/drawing/2014/main" id="{E2BB1E78-18D9-486B-860D-B4150AD2DA88}"/>
                </a:ext>
              </a:extLst>
            </p:cNvPr>
            <p:cNvSpPr/>
            <p:nvPr/>
          </p:nvSpPr>
          <p:spPr>
            <a:xfrm>
              <a:off x="1594125" y="3478400"/>
              <a:ext cx="216325" cy="97200"/>
            </a:xfrm>
            <a:custGeom>
              <a:avLst/>
              <a:gdLst/>
              <a:ahLst/>
              <a:cxnLst/>
              <a:rect l="l" t="t" r="r" b="b"/>
              <a:pathLst>
                <a:path w="8653" h="3888" extrusionOk="0">
                  <a:moveTo>
                    <a:pt x="8332" y="0"/>
                  </a:moveTo>
                  <a:cubicBezTo>
                    <a:pt x="5569" y="923"/>
                    <a:pt x="2781" y="1782"/>
                    <a:pt x="0" y="2653"/>
                  </a:cubicBezTo>
                  <a:cubicBezTo>
                    <a:pt x="99" y="3090"/>
                    <a:pt x="269" y="3507"/>
                    <a:pt x="505" y="3887"/>
                  </a:cubicBezTo>
                  <a:cubicBezTo>
                    <a:pt x="3250" y="3070"/>
                    <a:pt x="5920" y="2037"/>
                    <a:pt x="8652" y="1188"/>
                  </a:cubicBezTo>
                  <a:cubicBezTo>
                    <a:pt x="8607" y="778"/>
                    <a:pt x="8499" y="378"/>
                    <a:pt x="8332"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7" name="Google Shape;2276;p58">
              <a:extLst>
                <a:ext uri="{FF2B5EF4-FFF2-40B4-BE49-F238E27FC236}">
                  <a16:creationId xmlns:a16="http://schemas.microsoft.com/office/drawing/2014/main" id="{F3B5517E-9BE2-4FF0-A46C-7CC462839FFD}"/>
                </a:ext>
              </a:extLst>
            </p:cNvPr>
            <p:cNvSpPr/>
            <p:nvPr/>
          </p:nvSpPr>
          <p:spPr>
            <a:xfrm>
              <a:off x="1741525" y="4129825"/>
              <a:ext cx="36575" cy="23925"/>
            </a:xfrm>
            <a:custGeom>
              <a:avLst/>
              <a:gdLst/>
              <a:ahLst/>
              <a:cxnLst/>
              <a:rect l="l" t="t" r="r" b="b"/>
              <a:pathLst>
                <a:path w="1463" h="957" extrusionOk="0">
                  <a:moveTo>
                    <a:pt x="24" y="0"/>
                  </a:moveTo>
                  <a:cubicBezTo>
                    <a:pt x="16" y="306"/>
                    <a:pt x="11" y="614"/>
                    <a:pt x="0" y="921"/>
                  </a:cubicBezTo>
                  <a:cubicBezTo>
                    <a:pt x="488" y="933"/>
                    <a:pt x="975" y="946"/>
                    <a:pt x="1462" y="957"/>
                  </a:cubicBezTo>
                  <a:cubicBezTo>
                    <a:pt x="1236" y="841"/>
                    <a:pt x="1016" y="712"/>
                    <a:pt x="804" y="571"/>
                  </a:cubicBezTo>
                  <a:cubicBezTo>
                    <a:pt x="531" y="389"/>
                    <a:pt x="271" y="198"/>
                    <a:pt x="24" y="0"/>
                  </a:cubicBezTo>
                  <a:close/>
                </a:path>
              </a:pathLst>
            </a:custGeom>
            <a:solidFill>
              <a:srgbClr val="E5F4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8" name="Google Shape;2277;p58">
              <a:extLst>
                <a:ext uri="{FF2B5EF4-FFF2-40B4-BE49-F238E27FC236}">
                  <a16:creationId xmlns:a16="http://schemas.microsoft.com/office/drawing/2014/main" id="{13CD1E66-2FA6-42BB-B325-71ED9467AA1C}"/>
                </a:ext>
              </a:extLst>
            </p:cNvPr>
            <p:cNvSpPr/>
            <p:nvPr/>
          </p:nvSpPr>
          <p:spPr>
            <a:xfrm>
              <a:off x="1649100" y="1399450"/>
              <a:ext cx="119650" cy="246800"/>
            </a:xfrm>
            <a:custGeom>
              <a:avLst/>
              <a:gdLst/>
              <a:ahLst/>
              <a:cxnLst/>
              <a:rect l="l" t="t" r="r" b="b"/>
              <a:pathLst>
                <a:path w="4786" h="9872" extrusionOk="0">
                  <a:moveTo>
                    <a:pt x="3515" y="0"/>
                  </a:moveTo>
                  <a:cubicBezTo>
                    <a:pt x="2357" y="275"/>
                    <a:pt x="1183" y="482"/>
                    <a:pt x="1" y="619"/>
                  </a:cubicBezTo>
                  <a:cubicBezTo>
                    <a:pt x="691" y="3654"/>
                    <a:pt x="1521" y="6772"/>
                    <a:pt x="1886" y="9872"/>
                  </a:cubicBezTo>
                  <a:cubicBezTo>
                    <a:pt x="2873" y="9738"/>
                    <a:pt x="3839" y="9553"/>
                    <a:pt x="4785" y="9327"/>
                  </a:cubicBezTo>
                  <a:cubicBezTo>
                    <a:pt x="4157" y="6279"/>
                    <a:pt x="3925" y="3081"/>
                    <a:pt x="3515" y="0"/>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9" name="Google Shape;2278;p58">
              <a:extLst>
                <a:ext uri="{FF2B5EF4-FFF2-40B4-BE49-F238E27FC236}">
                  <a16:creationId xmlns:a16="http://schemas.microsoft.com/office/drawing/2014/main" id="{46398622-3CAE-444D-9522-165F4FB2C1C2}"/>
                </a:ext>
              </a:extLst>
            </p:cNvPr>
            <p:cNvSpPr/>
            <p:nvPr/>
          </p:nvSpPr>
          <p:spPr>
            <a:xfrm>
              <a:off x="1615550" y="3526550"/>
              <a:ext cx="195325" cy="103700"/>
            </a:xfrm>
            <a:custGeom>
              <a:avLst/>
              <a:gdLst/>
              <a:ahLst/>
              <a:cxnLst/>
              <a:rect l="l" t="t" r="r" b="b"/>
              <a:pathLst>
                <a:path w="7813" h="4148" extrusionOk="0">
                  <a:moveTo>
                    <a:pt x="7812" y="0"/>
                  </a:moveTo>
                  <a:lnTo>
                    <a:pt x="7812" y="0"/>
                  </a:lnTo>
                  <a:cubicBezTo>
                    <a:pt x="5324" y="1086"/>
                    <a:pt x="2634" y="1806"/>
                    <a:pt x="1" y="2458"/>
                  </a:cubicBezTo>
                  <a:cubicBezTo>
                    <a:pt x="772" y="3400"/>
                    <a:pt x="1929" y="4054"/>
                    <a:pt x="3183" y="4139"/>
                  </a:cubicBezTo>
                  <a:cubicBezTo>
                    <a:pt x="3270" y="4145"/>
                    <a:pt x="3357" y="4148"/>
                    <a:pt x="3444" y="4148"/>
                  </a:cubicBezTo>
                  <a:cubicBezTo>
                    <a:pt x="5659" y="4148"/>
                    <a:pt x="7664" y="2197"/>
                    <a:pt x="7812"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0" name="Google Shape;2279;p58">
              <a:extLst>
                <a:ext uri="{FF2B5EF4-FFF2-40B4-BE49-F238E27FC236}">
                  <a16:creationId xmlns:a16="http://schemas.microsoft.com/office/drawing/2014/main" id="{E500F23F-5AAF-45E3-8B85-B21716E7A831}"/>
                </a:ext>
              </a:extLst>
            </p:cNvPr>
            <p:cNvSpPr/>
            <p:nvPr/>
          </p:nvSpPr>
          <p:spPr>
            <a:xfrm>
              <a:off x="1591575" y="3414425"/>
              <a:ext cx="202200" cy="116375"/>
            </a:xfrm>
            <a:custGeom>
              <a:avLst/>
              <a:gdLst/>
              <a:ahLst/>
              <a:cxnLst/>
              <a:rect l="l" t="t" r="r" b="b"/>
              <a:pathLst>
                <a:path w="8088" h="4655" extrusionOk="0">
                  <a:moveTo>
                    <a:pt x="4145" y="0"/>
                  </a:moveTo>
                  <a:cubicBezTo>
                    <a:pt x="3467" y="0"/>
                    <a:pt x="2812" y="160"/>
                    <a:pt x="2267" y="522"/>
                  </a:cubicBezTo>
                  <a:cubicBezTo>
                    <a:pt x="1206" y="1226"/>
                    <a:pt x="414" y="2330"/>
                    <a:pt x="117" y="3569"/>
                  </a:cubicBezTo>
                  <a:cubicBezTo>
                    <a:pt x="31" y="3925"/>
                    <a:pt x="1" y="4290"/>
                    <a:pt x="25" y="4655"/>
                  </a:cubicBezTo>
                  <a:cubicBezTo>
                    <a:pt x="2677" y="3663"/>
                    <a:pt x="5366" y="2734"/>
                    <a:pt x="8087" y="1952"/>
                  </a:cubicBezTo>
                  <a:cubicBezTo>
                    <a:pt x="7306" y="807"/>
                    <a:pt x="5667" y="0"/>
                    <a:pt x="4145"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1" name="Google Shape;2280;p58">
              <a:extLst>
                <a:ext uri="{FF2B5EF4-FFF2-40B4-BE49-F238E27FC236}">
                  <a16:creationId xmlns:a16="http://schemas.microsoft.com/office/drawing/2014/main" id="{DE402E66-6575-44CA-B873-DD9F6322B339}"/>
                </a:ext>
              </a:extLst>
            </p:cNvPr>
            <p:cNvSpPr/>
            <p:nvPr/>
          </p:nvSpPr>
          <p:spPr>
            <a:xfrm>
              <a:off x="1428575" y="2890700"/>
              <a:ext cx="324950" cy="320275"/>
            </a:xfrm>
            <a:custGeom>
              <a:avLst/>
              <a:gdLst/>
              <a:ahLst/>
              <a:cxnLst/>
              <a:rect l="l" t="t" r="r" b="b"/>
              <a:pathLst>
                <a:path w="12998" h="12811" extrusionOk="0">
                  <a:moveTo>
                    <a:pt x="6819" y="1343"/>
                  </a:moveTo>
                  <a:cubicBezTo>
                    <a:pt x="9144" y="1343"/>
                    <a:pt x="11189" y="3124"/>
                    <a:pt x="11583" y="5575"/>
                  </a:cubicBezTo>
                  <a:cubicBezTo>
                    <a:pt x="12039" y="8409"/>
                    <a:pt x="10045" y="11511"/>
                    <a:pt x="7153" y="12017"/>
                  </a:cubicBezTo>
                  <a:cubicBezTo>
                    <a:pt x="6858" y="12069"/>
                    <a:pt x="6563" y="12094"/>
                    <a:pt x="6270" y="12094"/>
                  </a:cubicBezTo>
                  <a:cubicBezTo>
                    <a:pt x="3408" y="12094"/>
                    <a:pt x="758" y="9713"/>
                    <a:pt x="1023" y="6754"/>
                  </a:cubicBezTo>
                  <a:cubicBezTo>
                    <a:pt x="1243" y="4294"/>
                    <a:pt x="3010" y="2137"/>
                    <a:pt x="5377" y="1573"/>
                  </a:cubicBezTo>
                  <a:cubicBezTo>
                    <a:pt x="5861" y="1416"/>
                    <a:pt x="6346" y="1343"/>
                    <a:pt x="6819" y="1343"/>
                  </a:cubicBezTo>
                  <a:close/>
                  <a:moveTo>
                    <a:pt x="6139" y="0"/>
                  </a:moveTo>
                  <a:cubicBezTo>
                    <a:pt x="4555" y="0"/>
                    <a:pt x="3005" y="698"/>
                    <a:pt x="2030" y="2236"/>
                  </a:cubicBezTo>
                  <a:cubicBezTo>
                    <a:pt x="1986" y="2308"/>
                    <a:pt x="1926" y="2369"/>
                    <a:pt x="1854" y="2414"/>
                  </a:cubicBezTo>
                  <a:cubicBezTo>
                    <a:pt x="611" y="4190"/>
                    <a:pt x="0" y="6474"/>
                    <a:pt x="475" y="8475"/>
                  </a:cubicBezTo>
                  <a:cubicBezTo>
                    <a:pt x="1037" y="10864"/>
                    <a:pt x="4128" y="12810"/>
                    <a:pt x="6781" y="12810"/>
                  </a:cubicBezTo>
                  <a:cubicBezTo>
                    <a:pt x="7576" y="12810"/>
                    <a:pt x="8332" y="12635"/>
                    <a:pt x="8969" y="12245"/>
                  </a:cubicBezTo>
                  <a:cubicBezTo>
                    <a:pt x="12176" y="10276"/>
                    <a:pt x="12998" y="5347"/>
                    <a:pt x="10796" y="2360"/>
                  </a:cubicBezTo>
                  <a:cubicBezTo>
                    <a:pt x="9684" y="852"/>
                    <a:pt x="7890" y="0"/>
                    <a:pt x="613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2" name="Google Shape;2281;p58">
              <a:extLst>
                <a:ext uri="{FF2B5EF4-FFF2-40B4-BE49-F238E27FC236}">
                  <a16:creationId xmlns:a16="http://schemas.microsoft.com/office/drawing/2014/main" id="{82B2C556-80AD-4F26-925F-141A2C20936E}"/>
                </a:ext>
              </a:extLst>
            </p:cNvPr>
            <p:cNvSpPr/>
            <p:nvPr/>
          </p:nvSpPr>
          <p:spPr>
            <a:xfrm>
              <a:off x="1516850" y="3039375"/>
              <a:ext cx="186850" cy="125100"/>
            </a:xfrm>
            <a:custGeom>
              <a:avLst/>
              <a:gdLst/>
              <a:ahLst/>
              <a:cxnLst/>
              <a:rect l="l" t="t" r="r" b="b"/>
              <a:pathLst>
                <a:path w="7474" h="5004" extrusionOk="0">
                  <a:moveTo>
                    <a:pt x="7174" y="0"/>
                  </a:moveTo>
                  <a:lnTo>
                    <a:pt x="7174" y="0"/>
                  </a:lnTo>
                  <a:cubicBezTo>
                    <a:pt x="4951" y="1554"/>
                    <a:pt x="2454" y="2789"/>
                    <a:pt x="0" y="3946"/>
                  </a:cubicBezTo>
                  <a:cubicBezTo>
                    <a:pt x="805" y="4606"/>
                    <a:pt x="1850" y="5003"/>
                    <a:pt x="2915" y="5003"/>
                  </a:cubicBezTo>
                  <a:cubicBezTo>
                    <a:pt x="3094" y="5003"/>
                    <a:pt x="3274" y="4992"/>
                    <a:pt x="3453" y="4969"/>
                  </a:cubicBezTo>
                  <a:cubicBezTo>
                    <a:pt x="5757" y="4672"/>
                    <a:pt x="7473" y="2269"/>
                    <a:pt x="7174"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3" name="Google Shape;2282;p58">
              <a:extLst>
                <a:ext uri="{FF2B5EF4-FFF2-40B4-BE49-F238E27FC236}">
                  <a16:creationId xmlns:a16="http://schemas.microsoft.com/office/drawing/2014/main" id="{D9C46159-4588-49B5-8112-298A29EFB1A8}"/>
                </a:ext>
              </a:extLst>
            </p:cNvPr>
            <p:cNvSpPr/>
            <p:nvPr/>
          </p:nvSpPr>
          <p:spPr>
            <a:xfrm>
              <a:off x="1487375" y="2993825"/>
              <a:ext cx="204825" cy="133750"/>
            </a:xfrm>
            <a:custGeom>
              <a:avLst/>
              <a:gdLst/>
              <a:ahLst/>
              <a:cxnLst/>
              <a:rect l="l" t="t" r="r" b="b"/>
              <a:pathLst>
                <a:path w="8193" h="5350" extrusionOk="0">
                  <a:moveTo>
                    <a:pt x="7645" y="1"/>
                  </a:moveTo>
                  <a:cubicBezTo>
                    <a:pt x="5117" y="1447"/>
                    <a:pt x="2553" y="2838"/>
                    <a:pt x="0" y="4238"/>
                  </a:cubicBezTo>
                  <a:cubicBezTo>
                    <a:pt x="181" y="4647"/>
                    <a:pt x="432" y="5023"/>
                    <a:pt x="736" y="5350"/>
                  </a:cubicBezTo>
                  <a:cubicBezTo>
                    <a:pt x="3266" y="4008"/>
                    <a:pt x="5681" y="2470"/>
                    <a:pt x="8192" y="1102"/>
                  </a:cubicBezTo>
                  <a:cubicBezTo>
                    <a:pt x="8069" y="708"/>
                    <a:pt x="7884" y="337"/>
                    <a:pt x="7645"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4" name="Google Shape;2283;p58">
              <a:extLst>
                <a:ext uri="{FF2B5EF4-FFF2-40B4-BE49-F238E27FC236}">
                  <a16:creationId xmlns:a16="http://schemas.microsoft.com/office/drawing/2014/main" id="{AA697690-037F-420A-B5DC-530036F0FCA8}"/>
                </a:ext>
              </a:extLst>
            </p:cNvPr>
            <p:cNvSpPr/>
            <p:nvPr/>
          </p:nvSpPr>
          <p:spPr>
            <a:xfrm>
              <a:off x="1549650" y="1416175"/>
              <a:ext cx="127800" cy="237300"/>
            </a:xfrm>
            <a:custGeom>
              <a:avLst/>
              <a:gdLst/>
              <a:ahLst/>
              <a:cxnLst/>
              <a:rect l="l" t="t" r="r" b="b"/>
              <a:pathLst>
                <a:path w="5112" h="9492" extrusionOk="0">
                  <a:moveTo>
                    <a:pt x="3547" y="1"/>
                  </a:moveTo>
                  <a:cubicBezTo>
                    <a:pt x="2582" y="98"/>
                    <a:pt x="1614" y="146"/>
                    <a:pt x="645" y="146"/>
                  </a:cubicBezTo>
                  <a:cubicBezTo>
                    <a:pt x="430" y="146"/>
                    <a:pt x="215" y="144"/>
                    <a:pt x="1" y="139"/>
                  </a:cubicBezTo>
                  <a:lnTo>
                    <a:pt x="1" y="139"/>
                  </a:lnTo>
                  <a:cubicBezTo>
                    <a:pt x="509" y="3253"/>
                    <a:pt x="1074" y="6365"/>
                    <a:pt x="1483" y="9491"/>
                  </a:cubicBezTo>
                  <a:cubicBezTo>
                    <a:pt x="1539" y="9491"/>
                    <a:pt x="1594" y="9491"/>
                    <a:pt x="1649" y="9491"/>
                  </a:cubicBezTo>
                  <a:cubicBezTo>
                    <a:pt x="2805" y="9491"/>
                    <a:pt x="3962" y="9426"/>
                    <a:pt x="5111" y="9295"/>
                  </a:cubicBezTo>
                  <a:cubicBezTo>
                    <a:pt x="4413" y="6253"/>
                    <a:pt x="4075" y="3073"/>
                    <a:pt x="3547" y="1"/>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5" name="Google Shape;2284;p58">
              <a:extLst>
                <a:ext uri="{FF2B5EF4-FFF2-40B4-BE49-F238E27FC236}">
                  <a16:creationId xmlns:a16="http://schemas.microsoft.com/office/drawing/2014/main" id="{F05F973D-372F-47B5-AB7D-46FABD169077}"/>
                </a:ext>
              </a:extLst>
            </p:cNvPr>
            <p:cNvSpPr/>
            <p:nvPr/>
          </p:nvSpPr>
          <p:spPr>
            <a:xfrm>
              <a:off x="1479250" y="2949900"/>
              <a:ext cx="187825" cy="136625"/>
            </a:xfrm>
            <a:custGeom>
              <a:avLst/>
              <a:gdLst/>
              <a:ahLst/>
              <a:cxnLst/>
              <a:rect l="l" t="t" r="r" b="b"/>
              <a:pathLst>
                <a:path w="7513" h="5465" extrusionOk="0">
                  <a:moveTo>
                    <a:pt x="4192" y="0"/>
                  </a:moveTo>
                  <a:cubicBezTo>
                    <a:pt x="3182" y="0"/>
                    <a:pt x="2197" y="300"/>
                    <a:pt x="1523" y="972"/>
                  </a:cubicBezTo>
                  <a:cubicBezTo>
                    <a:pt x="620" y="1873"/>
                    <a:pt x="63" y="3108"/>
                    <a:pt x="15" y="4385"/>
                  </a:cubicBezTo>
                  <a:cubicBezTo>
                    <a:pt x="1" y="4748"/>
                    <a:pt x="42" y="5113"/>
                    <a:pt x="138" y="5465"/>
                  </a:cubicBezTo>
                  <a:cubicBezTo>
                    <a:pt x="2543" y="3970"/>
                    <a:pt x="4997" y="2532"/>
                    <a:pt x="7513" y="1230"/>
                  </a:cubicBezTo>
                  <a:cubicBezTo>
                    <a:pt x="6720" y="455"/>
                    <a:pt x="5437" y="0"/>
                    <a:pt x="4192"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6" name="Google Shape;2285;p58">
              <a:extLst>
                <a:ext uri="{FF2B5EF4-FFF2-40B4-BE49-F238E27FC236}">
                  <a16:creationId xmlns:a16="http://schemas.microsoft.com/office/drawing/2014/main" id="{8444FBC5-2CF4-4EE6-9F56-F9A1D5231D83}"/>
                </a:ext>
              </a:extLst>
            </p:cNvPr>
            <p:cNvSpPr/>
            <p:nvPr/>
          </p:nvSpPr>
          <p:spPr>
            <a:xfrm>
              <a:off x="1457225" y="1411275"/>
              <a:ext cx="110400" cy="241850"/>
            </a:xfrm>
            <a:custGeom>
              <a:avLst/>
              <a:gdLst/>
              <a:ahLst/>
              <a:cxnLst/>
              <a:rect l="l" t="t" r="r" b="b"/>
              <a:pathLst>
                <a:path w="4416" h="9674" extrusionOk="0">
                  <a:moveTo>
                    <a:pt x="1" y="0"/>
                  </a:moveTo>
                  <a:lnTo>
                    <a:pt x="1" y="0"/>
                  </a:lnTo>
                  <a:cubicBezTo>
                    <a:pt x="361" y="3167"/>
                    <a:pt x="888" y="6299"/>
                    <a:pt x="1399" y="9441"/>
                  </a:cubicBezTo>
                  <a:cubicBezTo>
                    <a:pt x="2401" y="9567"/>
                    <a:pt x="3408" y="9644"/>
                    <a:pt x="4416" y="9674"/>
                  </a:cubicBezTo>
                  <a:cubicBezTo>
                    <a:pt x="3926" y="6569"/>
                    <a:pt x="3586" y="3435"/>
                    <a:pt x="3186" y="317"/>
                  </a:cubicBezTo>
                  <a:cubicBezTo>
                    <a:pt x="2118" y="274"/>
                    <a:pt x="1055" y="168"/>
                    <a:pt x="1" y="0"/>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7" name="Google Shape;2286;p58">
              <a:extLst>
                <a:ext uri="{FF2B5EF4-FFF2-40B4-BE49-F238E27FC236}">
                  <a16:creationId xmlns:a16="http://schemas.microsoft.com/office/drawing/2014/main" id="{94D5D373-1AF3-45FE-8839-888631B2216F}"/>
                </a:ext>
              </a:extLst>
            </p:cNvPr>
            <p:cNvSpPr/>
            <p:nvPr/>
          </p:nvSpPr>
          <p:spPr>
            <a:xfrm>
              <a:off x="1369650" y="1391450"/>
              <a:ext cx="103150" cy="253175"/>
            </a:xfrm>
            <a:custGeom>
              <a:avLst/>
              <a:gdLst/>
              <a:ahLst/>
              <a:cxnLst/>
              <a:rect l="l" t="t" r="r" b="b"/>
              <a:pathLst>
                <a:path w="4126" h="10127" extrusionOk="0">
                  <a:moveTo>
                    <a:pt x="0" y="1"/>
                  </a:moveTo>
                  <a:lnTo>
                    <a:pt x="0" y="1"/>
                  </a:lnTo>
                  <a:cubicBezTo>
                    <a:pt x="310" y="3143"/>
                    <a:pt x="801" y="6250"/>
                    <a:pt x="1233" y="9376"/>
                  </a:cubicBezTo>
                  <a:cubicBezTo>
                    <a:pt x="1241" y="9432"/>
                    <a:pt x="1238" y="9490"/>
                    <a:pt x="1224" y="9546"/>
                  </a:cubicBezTo>
                  <a:cubicBezTo>
                    <a:pt x="2184" y="9785"/>
                    <a:pt x="3151" y="9980"/>
                    <a:pt x="4125" y="10127"/>
                  </a:cubicBezTo>
                  <a:cubicBezTo>
                    <a:pt x="3606" y="7001"/>
                    <a:pt x="3265" y="3845"/>
                    <a:pt x="2925" y="697"/>
                  </a:cubicBezTo>
                  <a:cubicBezTo>
                    <a:pt x="1938" y="520"/>
                    <a:pt x="962" y="286"/>
                    <a:pt x="0" y="1"/>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8" name="Google Shape;2287;p58">
              <a:extLst>
                <a:ext uri="{FF2B5EF4-FFF2-40B4-BE49-F238E27FC236}">
                  <a16:creationId xmlns:a16="http://schemas.microsoft.com/office/drawing/2014/main" id="{EE1503D0-651C-41A4-B7D8-4FF2FE668B14}"/>
                </a:ext>
              </a:extLst>
            </p:cNvPr>
            <p:cNvSpPr/>
            <p:nvPr/>
          </p:nvSpPr>
          <p:spPr>
            <a:xfrm>
              <a:off x="1304875" y="1374500"/>
              <a:ext cx="74375" cy="249975"/>
            </a:xfrm>
            <a:custGeom>
              <a:avLst/>
              <a:gdLst/>
              <a:ahLst/>
              <a:cxnLst/>
              <a:rect l="l" t="t" r="r" b="b"/>
              <a:pathLst>
                <a:path w="2975" h="9999" extrusionOk="0">
                  <a:moveTo>
                    <a:pt x="587" y="0"/>
                  </a:moveTo>
                  <a:cubicBezTo>
                    <a:pt x="566" y="46"/>
                    <a:pt x="541" y="91"/>
                    <a:pt x="523" y="139"/>
                  </a:cubicBezTo>
                  <a:cubicBezTo>
                    <a:pt x="1" y="1489"/>
                    <a:pt x="122" y="3336"/>
                    <a:pt x="242" y="4755"/>
                  </a:cubicBezTo>
                  <a:cubicBezTo>
                    <a:pt x="373" y="6295"/>
                    <a:pt x="652" y="7822"/>
                    <a:pt x="919" y="9347"/>
                  </a:cubicBezTo>
                  <a:cubicBezTo>
                    <a:pt x="1598" y="9588"/>
                    <a:pt x="2284" y="9805"/>
                    <a:pt x="2974" y="9998"/>
                  </a:cubicBezTo>
                  <a:cubicBezTo>
                    <a:pt x="2474" y="6870"/>
                    <a:pt x="2251" y="3686"/>
                    <a:pt x="2091" y="526"/>
                  </a:cubicBezTo>
                  <a:cubicBezTo>
                    <a:pt x="1589" y="365"/>
                    <a:pt x="1086" y="194"/>
                    <a:pt x="587" y="0"/>
                  </a:cubicBezTo>
                  <a:close/>
                </a:path>
              </a:pathLst>
            </a:custGeom>
            <a:solidFill>
              <a:srgbClr val="F99E4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9" name="Google Shape;2288;p58">
              <a:extLst>
                <a:ext uri="{FF2B5EF4-FFF2-40B4-BE49-F238E27FC236}">
                  <a16:creationId xmlns:a16="http://schemas.microsoft.com/office/drawing/2014/main" id="{86270F31-DC8C-4C59-BC5F-C79B1DACCB37}"/>
                </a:ext>
              </a:extLst>
            </p:cNvPr>
            <p:cNvSpPr/>
            <p:nvPr/>
          </p:nvSpPr>
          <p:spPr>
            <a:xfrm>
              <a:off x="1098775" y="1981725"/>
              <a:ext cx="223825" cy="224100"/>
            </a:xfrm>
            <a:custGeom>
              <a:avLst/>
              <a:gdLst/>
              <a:ahLst/>
              <a:cxnLst/>
              <a:rect l="l" t="t" r="r" b="b"/>
              <a:pathLst>
                <a:path w="8953" h="8964" extrusionOk="0">
                  <a:moveTo>
                    <a:pt x="5186" y="1"/>
                  </a:moveTo>
                  <a:cubicBezTo>
                    <a:pt x="4395" y="2197"/>
                    <a:pt x="2378" y="4030"/>
                    <a:pt x="0" y="4102"/>
                  </a:cubicBezTo>
                  <a:cubicBezTo>
                    <a:pt x="153" y="4302"/>
                    <a:pt x="305" y="4503"/>
                    <a:pt x="463" y="4702"/>
                  </a:cubicBezTo>
                  <a:cubicBezTo>
                    <a:pt x="1457" y="5960"/>
                    <a:pt x="2587" y="7882"/>
                    <a:pt x="4037" y="8648"/>
                  </a:cubicBezTo>
                  <a:cubicBezTo>
                    <a:pt x="4458" y="8872"/>
                    <a:pt x="4935" y="8963"/>
                    <a:pt x="5417" y="8963"/>
                  </a:cubicBezTo>
                  <a:cubicBezTo>
                    <a:pt x="5979" y="8963"/>
                    <a:pt x="6549" y="8840"/>
                    <a:pt x="7050" y="8658"/>
                  </a:cubicBezTo>
                  <a:cubicBezTo>
                    <a:pt x="7594" y="8463"/>
                    <a:pt x="8148" y="8176"/>
                    <a:pt x="8501" y="7694"/>
                  </a:cubicBezTo>
                  <a:cubicBezTo>
                    <a:pt x="8952" y="7075"/>
                    <a:pt x="8783" y="6623"/>
                    <a:pt x="8553" y="5971"/>
                  </a:cubicBezTo>
                  <a:cubicBezTo>
                    <a:pt x="7819" y="3874"/>
                    <a:pt x="6605" y="1838"/>
                    <a:pt x="518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0" name="Google Shape;2289;p58">
              <a:extLst>
                <a:ext uri="{FF2B5EF4-FFF2-40B4-BE49-F238E27FC236}">
                  <a16:creationId xmlns:a16="http://schemas.microsoft.com/office/drawing/2014/main" id="{0C159B42-D710-4541-B8B3-562112B986F6}"/>
                </a:ext>
              </a:extLst>
            </p:cNvPr>
            <p:cNvSpPr/>
            <p:nvPr/>
          </p:nvSpPr>
          <p:spPr>
            <a:xfrm>
              <a:off x="1077050" y="2481650"/>
              <a:ext cx="238625" cy="179875"/>
            </a:xfrm>
            <a:custGeom>
              <a:avLst/>
              <a:gdLst/>
              <a:ahLst/>
              <a:cxnLst/>
              <a:rect l="l" t="t" r="r" b="b"/>
              <a:pathLst>
                <a:path w="9545" h="7195" extrusionOk="0">
                  <a:moveTo>
                    <a:pt x="9245" y="0"/>
                  </a:moveTo>
                  <a:lnTo>
                    <a:pt x="9245" y="0"/>
                  </a:lnTo>
                  <a:cubicBezTo>
                    <a:pt x="6470" y="2221"/>
                    <a:pt x="3121" y="3959"/>
                    <a:pt x="0" y="5668"/>
                  </a:cubicBezTo>
                  <a:cubicBezTo>
                    <a:pt x="146" y="5804"/>
                    <a:pt x="299" y="5930"/>
                    <a:pt x="459" y="6049"/>
                  </a:cubicBezTo>
                  <a:cubicBezTo>
                    <a:pt x="1411" y="6760"/>
                    <a:pt x="2546" y="7194"/>
                    <a:pt x="3687" y="7194"/>
                  </a:cubicBezTo>
                  <a:cubicBezTo>
                    <a:pt x="4349" y="7194"/>
                    <a:pt x="5013" y="7048"/>
                    <a:pt x="5645" y="6724"/>
                  </a:cubicBezTo>
                  <a:cubicBezTo>
                    <a:pt x="7005" y="6028"/>
                    <a:pt x="8203" y="4846"/>
                    <a:pt x="8880" y="3470"/>
                  </a:cubicBezTo>
                  <a:cubicBezTo>
                    <a:pt x="9473" y="2265"/>
                    <a:pt x="9545" y="1071"/>
                    <a:pt x="9245"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1" name="Google Shape;2290;p58">
              <a:extLst>
                <a:ext uri="{FF2B5EF4-FFF2-40B4-BE49-F238E27FC236}">
                  <a16:creationId xmlns:a16="http://schemas.microsoft.com/office/drawing/2014/main" id="{41A7299D-093D-4FC2-8301-920188A03335}"/>
                </a:ext>
              </a:extLst>
            </p:cNvPr>
            <p:cNvSpPr/>
            <p:nvPr/>
          </p:nvSpPr>
          <p:spPr>
            <a:xfrm>
              <a:off x="1049525" y="2439525"/>
              <a:ext cx="252450" cy="172925"/>
            </a:xfrm>
            <a:custGeom>
              <a:avLst/>
              <a:gdLst/>
              <a:ahLst/>
              <a:cxnLst/>
              <a:rect l="l" t="t" r="r" b="b"/>
              <a:pathLst>
                <a:path w="10098" h="6917" extrusionOk="0">
                  <a:moveTo>
                    <a:pt x="9499" y="0"/>
                  </a:moveTo>
                  <a:cubicBezTo>
                    <a:pt x="8085" y="1066"/>
                    <a:pt x="6446" y="1881"/>
                    <a:pt x="4943" y="2810"/>
                  </a:cubicBezTo>
                  <a:cubicBezTo>
                    <a:pt x="3293" y="3831"/>
                    <a:pt x="1651" y="4867"/>
                    <a:pt x="0" y="5889"/>
                  </a:cubicBezTo>
                  <a:cubicBezTo>
                    <a:pt x="181" y="6259"/>
                    <a:pt x="409" y="6604"/>
                    <a:pt x="679" y="6917"/>
                  </a:cubicBezTo>
                  <a:cubicBezTo>
                    <a:pt x="2236" y="5998"/>
                    <a:pt x="3780" y="5058"/>
                    <a:pt x="5313" y="4096"/>
                  </a:cubicBezTo>
                  <a:cubicBezTo>
                    <a:pt x="6909" y="3091"/>
                    <a:pt x="8446" y="1916"/>
                    <a:pt x="10097" y="1002"/>
                  </a:cubicBezTo>
                  <a:cubicBezTo>
                    <a:pt x="9936" y="647"/>
                    <a:pt x="9735" y="312"/>
                    <a:pt x="9499"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2" name="Google Shape;2291;p58">
              <a:extLst>
                <a:ext uri="{FF2B5EF4-FFF2-40B4-BE49-F238E27FC236}">
                  <a16:creationId xmlns:a16="http://schemas.microsoft.com/office/drawing/2014/main" id="{9440EF5E-2F3B-482B-B60D-336B3DAA1975}"/>
                </a:ext>
              </a:extLst>
            </p:cNvPr>
            <p:cNvSpPr/>
            <p:nvPr/>
          </p:nvSpPr>
          <p:spPr>
            <a:xfrm>
              <a:off x="1025700" y="2379600"/>
              <a:ext cx="251475" cy="196500"/>
            </a:xfrm>
            <a:custGeom>
              <a:avLst/>
              <a:gdLst/>
              <a:ahLst/>
              <a:cxnLst/>
              <a:rect l="l" t="t" r="r" b="b"/>
              <a:pathLst>
                <a:path w="10059" h="7860" extrusionOk="0">
                  <a:moveTo>
                    <a:pt x="5719" y="1"/>
                  </a:moveTo>
                  <a:cubicBezTo>
                    <a:pt x="4465" y="1"/>
                    <a:pt x="3360" y="529"/>
                    <a:pt x="2473" y="1352"/>
                  </a:cubicBezTo>
                  <a:cubicBezTo>
                    <a:pt x="900" y="3190"/>
                    <a:pt x="1" y="5719"/>
                    <a:pt x="775" y="7860"/>
                  </a:cubicBezTo>
                  <a:cubicBezTo>
                    <a:pt x="2290" y="6825"/>
                    <a:pt x="3825" y="5823"/>
                    <a:pt x="5374" y="4838"/>
                  </a:cubicBezTo>
                  <a:cubicBezTo>
                    <a:pt x="6898" y="3866"/>
                    <a:pt x="8422" y="2719"/>
                    <a:pt x="10059" y="1934"/>
                  </a:cubicBezTo>
                  <a:cubicBezTo>
                    <a:pt x="9167" y="994"/>
                    <a:pt x="7923" y="319"/>
                    <a:pt x="6529" y="73"/>
                  </a:cubicBezTo>
                  <a:cubicBezTo>
                    <a:pt x="6253" y="24"/>
                    <a:pt x="5982" y="1"/>
                    <a:pt x="5719"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3" name="Google Shape;2292;p58">
              <a:extLst>
                <a:ext uri="{FF2B5EF4-FFF2-40B4-BE49-F238E27FC236}">
                  <a16:creationId xmlns:a16="http://schemas.microsoft.com/office/drawing/2014/main" id="{7D42FF3F-B062-459B-8675-8B9921119AE5}"/>
                </a:ext>
              </a:extLst>
            </p:cNvPr>
            <p:cNvSpPr/>
            <p:nvPr/>
          </p:nvSpPr>
          <p:spPr>
            <a:xfrm>
              <a:off x="1001300" y="1848025"/>
              <a:ext cx="213200" cy="224150"/>
            </a:xfrm>
            <a:custGeom>
              <a:avLst/>
              <a:gdLst/>
              <a:ahLst/>
              <a:cxnLst/>
              <a:rect l="l" t="t" r="r" b="b"/>
              <a:pathLst>
                <a:path w="8528" h="8966" extrusionOk="0">
                  <a:moveTo>
                    <a:pt x="2703" y="0"/>
                  </a:moveTo>
                  <a:cubicBezTo>
                    <a:pt x="2315" y="0"/>
                    <a:pt x="1916" y="102"/>
                    <a:pt x="1510" y="341"/>
                  </a:cubicBezTo>
                  <a:cubicBezTo>
                    <a:pt x="122" y="1161"/>
                    <a:pt x="1" y="2833"/>
                    <a:pt x="491" y="4228"/>
                  </a:cubicBezTo>
                  <a:cubicBezTo>
                    <a:pt x="660" y="4710"/>
                    <a:pt x="912" y="5105"/>
                    <a:pt x="1183" y="5499"/>
                  </a:cubicBezTo>
                  <a:cubicBezTo>
                    <a:pt x="1332" y="5722"/>
                    <a:pt x="1490" y="5940"/>
                    <a:pt x="1643" y="6176"/>
                  </a:cubicBezTo>
                  <a:cubicBezTo>
                    <a:pt x="1889" y="6560"/>
                    <a:pt x="3073" y="8965"/>
                    <a:pt x="3513" y="8965"/>
                  </a:cubicBezTo>
                  <a:cubicBezTo>
                    <a:pt x="3516" y="8965"/>
                    <a:pt x="3519" y="8965"/>
                    <a:pt x="3521" y="8965"/>
                  </a:cubicBezTo>
                  <a:cubicBezTo>
                    <a:pt x="5785" y="8802"/>
                    <a:pt x="7767" y="6816"/>
                    <a:pt x="8464" y="4769"/>
                  </a:cubicBezTo>
                  <a:cubicBezTo>
                    <a:pt x="8478" y="4726"/>
                    <a:pt x="8500" y="4686"/>
                    <a:pt x="8528" y="4649"/>
                  </a:cubicBezTo>
                  <a:cubicBezTo>
                    <a:pt x="7773" y="3737"/>
                    <a:pt x="6968" y="2867"/>
                    <a:pt x="6117" y="2044"/>
                  </a:cubicBezTo>
                  <a:cubicBezTo>
                    <a:pt x="5191" y="1154"/>
                    <a:pt x="4011" y="0"/>
                    <a:pt x="2703" y="0"/>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4" name="Google Shape;2293;p58">
              <a:extLst>
                <a:ext uri="{FF2B5EF4-FFF2-40B4-BE49-F238E27FC236}">
                  <a16:creationId xmlns:a16="http://schemas.microsoft.com/office/drawing/2014/main" id="{AE05A2C9-2059-41A7-93B8-142F90571DDA}"/>
                </a:ext>
              </a:extLst>
            </p:cNvPr>
            <p:cNvSpPr/>
            <p:nvPr/>
          </p:nvSpPr>
          <p:spPr>
            <a:xfrm>
              <a:off x="5878700" y="1544975"/>
              <a:ext cx="773375" cy="2969375"/>
            </a:xfrm>
            <a:custGeom>
              <a:avLst/>
              <a:gdLst/>
              <a:ahLst/>
              <a:cxnLst/>
              <a:rect l="l" t="t" r="r" b="b"/>
              <a:pathLst>
                <a:path w="30935" h="118775" extrusionOk="0">
                  <a:moveTo>
                    <a:pt x="23949" y="1361"/>
                  </a:moveTo>
                  <a:cubicBezTo>
                    <a:pt x="24734" y="1361"/>
                    <a:pt x="25551" y="1680"/>
                    <a:pt x="26197" y="2124"/>
                  </a:cubicBezTo>
                  <a:cubicBezTo>
                    <a:pt x="27555" y="3059"/>
                    <a:pt x="28085" y="4645"/>
                    <a:pt x="28217" y="6224"/>
                  </a:cubicBezTo>
                  <a:cubicBezTo>
                    <a:pt x="28476" y="9378"/>
                    <a:pt x="27892" y="12654"/>
                    <a:pt x="27705" y="15804"/>
                  </a:cubicBezTo>
                  <a:cubicBezTo>
                    <a:pt x="27268" y="23064"/>
                    <a:pt x="25703" y="30256"/>
                    <a:pt x="24270" y="37371"/>
                  </a:cubicBezTo>
                  <a:cubicBezTo>
                    <a:pt x="22869" y="44324"/>
                    <a:pt x="21468" y="51277"/>
                    <a:pt x="20068" y="58231"/>
                  </a:cubicBezTo>
                  <a:cubicBezTo>
                    <a:pt x="18662" y="65206"/>
                    <a:pt x="17901" y="72288"/>
                    <a:pt x="16500" y="79270"/>
                  </a:cubicBezTo>
                  <a:cubicBezTo>
                    <a:pt x="14994" y="86783"/>
                    <a:pt x="13400" y="94326"/>
                    <a:pt x="12623" y="101958"/>
                  </a:cubicBezTo>
                  <a:cubicBezTo>
                    <a:pt x="12605" y="101990"/>
                    <a:pt x="12588" y="102021"/>
                    <a:pt x="12574" y="102052"/>
                  </a:cubicBezTo>
                  <a:cubicBezTo>
                    <a:pt x="12346" y="102642"/>
                    <a:pt x="11285" y="102765"/>
                    <a:pt x="10767" y="102937"/>
                  </a:cubicBezTo>
                  <a:cubicBezTo>
                    <a:pt x="10102" y="103156"/>
                    <a:pt x="9400" y="103416"/>
                    <a:pt x="8862" y="103876"/>
                  </a:cubicBezTo>
                  <a:cubicBezTo>
                    <a:pt x="7418" y="105112"/>
                    <a:pt x="7449" y="107273"/>
                    <a:pt x="7535" y="109006"/>
                  </a:cubicBezTo>
                  <a:cubicBezTo>
                    <a:pt x="7646" y="111184"/>
                    <a:pt x="8214" y="113499"/>
                    <a:pt x="6933" y="115451"/>
                  </a:cubicBezTo>
                  <a:cubicBezTo>
                    <a:pt x="6472" y="116156"/>
                    <a:pt x="5792" y="116935"/>
                    <a:pt x="4889" y="116978"/>
                  </a:cubicBezTo>
                  <a:cubicBezTo>
                    <a:pt x="4861" y="116980"/>
                    <a:pt x="4834" y="116980"/>
                    <a:pt x="4807" y="116980"/>
                  </a:cubicBezTo>
                  <a:cubicBezTo>
                    <a:pt x="3783" y="116980"/>
                    <a:pt x="3174" y="116009"/>
                    <a:pt x="2939" y="115106"/>
                  </a:cubicBezTo>
                  <a:cubicBezTo>
                    <a:pt x="2376" y="112930"/>
                    <a:pt x="3891" y="110865"/>
                    <a:pt x="4761" y="108987"/>
                  </a:cubicBezTo>
                  <a:cubicBezTo>
                    <a:pt x="5478" y="107440"/>
                    <a:pt x="5934" y="105602"/>
                    <a:pt x="5315" y="103938"/>
                  </a:cubicBezTo>
                  <a:cubicBezTo>
                    <a:pt x="5059" y="103247"/>
                    <a:pt x="4599" y="102681"/>
                    <a:pt x="4055" y="102192"/>
                  </a:cubicBezTo>
                  <a:cubicBezTo>
                    <a:pt x="3295" y="101506"/>
                    <a:pt x="2146" y="100933"/>
                    <a:pt x="2049" y="99786"/>
                  </a:cubicBezTo>
                  <a:cubicBezTo>
                    <a:pt x="1953" y="98675"/>
                    <a:pt x="2515" y="97303"/>
                    <a:pt x="2732" y="96212"/>
                  </a:cubicBezTo>
                  <a:cubicBezTo>
                    <a:pt x="2994" y="94902"/>
                    <a:pt x="3253" y="93590"/>
                    <a:pt x="3497" y="92274"/>
                  </a:cubicBezTo>
                  <a:cubicBezTo>
                    <a:pt x="5394" y="82004"/>
                    <a:pt x="7213" y="71720"/>
                    <a:pt x="9021" y="61437"/>
                  </a:cubicBezTo>
                  <a:cubicBezTo>
                    <a:pt x="10819" y="51226"/>
                    <a:pt x="12283" y="40958"/>
                    <a:pt x="14138" y="30759"/>
                  </a:cubicBezTo>
                  <a:cubicBezTo>
                    <a:pt x="15171" y="25062"/>
                    <a:pt x="16527" y="19431"/>
                    <a:pt x="17654" y="13749"/>
                  </a:cubicBezTo>
                  <a:cubicBezTo>
                    <a:pt x="18383" y="10075"/>
                    <a:pt x="18554" y="3975"/>
                    <a:pt x="22069" y="1956"/>
                  </a:cubicBezTo>
                  <a:cubicBezTo>
                    <a:pt x="22103" y="1964"/>
                    <a:pt x="22137" y="1968"/>
                    <a:pt x="22171" y="1968"/>
                  </a:cubicBezTo>
                  <a:cubicBezTo>
                    <a:pt x="22273" y="1968"/>
                    <a:pt x="22373" y="1932"/>
                    <a:pt x="22452" y="1864"/>
                  </a:cubicBezTo>
                  <a:cubicBezTo>
                    <a:pt x="22610" y="1738"/>
                    <a:pt x="22783" y="1635"/>
                    <a:pt x="22968" y="1556"/>
                  </a:cubicBezTo>
                  <a:cubicBezTo>
                    <a:pt x="23213" y="1476"/>
                    <a:pt x="23462" y="1414"/>
                    <a:pt x="23716" y="1371"/>
                  </a:cubicBezTo>
                  <a:cubicBezTo>
                    <a:pt x="23793" y="1364"/>
                    <a:pt x="23871" y="1361"/>
                    <a:pt x="23949" y="1361"/>
                  </a:cubicBezTo>
                  <a:close/>
                  <a:moveTo>
                    <a:pt x="24374" y="0"/>
                  </a:moveTo>
                  <a:cubicBezTo>
                    <a:pt x="22621" y="0"/>
                    <a:pt x="20838" y="614"/>
                    <a:pt x="19558" y="1821"/>
                  </a:cubicBezTo>
                  <a:cubicBezTo>
                    <a:pt x="17914" y="3375"/>
                    <a:pt x="17313" y="5628"/>
                    <a:pt x="16912" y="7779"/>
                  </a:cubicBezTo>
                  <a:cubicBezTo>
                    <a:pt x="15846" y="13482"/>
                    <a:pt x="15013" y="19220"/>
                    <a:pt x="14151" y="24954"/>
                  </a:cubicBezTo>
                  <a:cubicBezTo>
                    <a:pt x="13301" y="30599"/>
                    <a:pt x="12096" y="36184"/>
                    <a:pt x="10911" y="41763"/>
                  </a:cubicBezTo>
                  <a:cubicBezTo>
                    <a:pt x="9709" y="47432"/>
                    <a:pt x="8613" y="53119"/>
                    <a:pt x="7534" y="58811"/>
                  </a:cubicBezTo>
                  <a:cubicBezTo>
                    <a:pt x="5385" y="70119"/>
                    <a:pt x="3216" y="81417"/>
                    <a:pt x="1196" y="92746"/>
                  </a:cubicBezTo>
                  <a:cubicBezTo>
                    <a:pt x="944" y="94154"/>
                    <a:pt x="719" y="95567"/>
                    <a:pt x="486" y="96976"/>
                  </a:cubicBezTo>
                  <a:cubicBezTo>
                    <a:pt x="293" y="98150"/>
                    <a:pt x="1" y="99459"/>
                    <a:pt x="451" y="100603"/>
                  </a:cubicBezTo>
                  <a:cubicBezTo>
                    <a:pt x="1193" y="102491"/>
                    <a:pt x="3716" y="102850"/>
                    <a:pt x="4251" y="104843"/>
                  </a:cubicBezTo>
                  <a:cubicBezTo>
                    <a:pt x="4951" y="107447"/>
                    <a:pt x="2703" y="109861"/>
                    <a:pt x="1774" y="112105"/>
                  </a:cubicBezTo>
                  <a:cubicBezTo>
                    <a:pt x="1137" y="113643"/>
                    <a:pt x="963" y="115512"/>
                    <a:pt x="1843" y="117004"/>
                  </a:cubicBezTo>
                  <a:cubicBezTo>
                    <a:pt x="2502" y="118119"/>
                    <a:pt x="3671" y="118775"/>
                    <a:pt x="4888" y="118775"/>
                  </a:cubicBezTo>
                  <a:cubicBezTo>
                    <a:pt x="5385" y="118775"/>
                    <a:pt x="5890" y="118665"/>
                    <a:pt x="6371" y="118433"/>
                  </a:cubicBezTo>
                  <a:cubicBezTo>
                    <a:pt x="8125" y="117586"/>
                    <a:pt x="9127" y="115598"/>
                    <a:pt x="9247" y="113713"/>
                  </a:cubicBezTo>
                  <a:cubicBezTo>
                    <a:pt x="9395" y="111414"/>
                    <a:pt x="8138" y="109004"/>
                    <a:pt x="8790" y="106721"/>
                  </a:cubicBezTo>
                  <a:cubicBezTo>
                    <a:pt x="9577" y="103953"/>
                    <a:pt x="13035" y="105173"/>
                    <a:pt x="14359" y="102494"/>
                  </a:cubicBezTo>
                  <a:cubicBezTo>
                    <a:pt x="15782" y="99614"/>
                    <a:pt x="15808" y="95278"/>
                    <a:pt x="16207" y="92127"/>
                  </a:cubicBezTo>
                  <a:cubicBezTo>
                    <a:pt x="16725" y="88054"/>
                    <a:pt x="17267" y="83984"/>
                    <a:pt x="17898" y="79925"/>
                  </a:cubicBezTo>
                  <a:cubicBezTo>
                    <a:pt x="19092" y="72213"/>
                    <a:pt x="21214" y="64720"/>
                    <a:pt x="22612" y="57052"/>
                  </a:cubicBezTo>
                  <a:cubicBezTo>
                    <a:pt x="24011" y="49377"/>
                    <a:pt x="25430" y="41702"/>
                    <a:pt x="26558" y="33982"/>
                  </a:cubicBezTo>
                  <a:cubicBezTo>
                    <a:pt x="27107" y="30205"/>
                    <a:pt x="27581" y="26420"/>
                    <a:pt x="28128" y="22645"/>
                  </a:cubicBezTo>
                  <a:cubicBezTo>
                    <a:pt x="28672" y="18893"/>
                    <a:pt x="29417" y="15175"/>
                    <a:pt x="29941" y="11422"/>
                  </a:cubicBezTo>
                  <a:cubicBezTo>
                    <a:pt x="30376" y="8317"/>
                    <a:pt x="30935" y="4313"/>
                    <a:pt x="28626" y="1748"/>
                  </a:cubicBezTo>
                  <a:cubicBezTo>
                    <a:pt x="27639" y="657"/>
                    <a:pt x="26229" y="13"/>
                    <a:pt x="24847" y="13"/>
                  </a:cubicBezTo>
                  <a:cubicBezTo>
                    <a:pt x="24833" y="13"/>
                    <a:pt x="24819" y="13"/>
                    <a:pt x="24805" y="13"/>
                  </a:cubicBezTo>
                  <a:cubicBezTo>
                    <a:pt x="24662" y="5"/>
                    <a:pt x="24518" y="0"/>
                    <a:pt x="24374"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5" name="Google Shape;2294;p58">
              <a:extLst>
                <a:ext uri="{FF2B5EF4-FFF2-40B4-BE49-F238E27FC236}">
                  <a16:creationId xmlns:a16="http://schemas.microsoft.com/office/drawing/2014/main" id="{85881863-D680-4281-8D86-45AFB3A93EC9}"/>
                </a:ext>
              </a:extLst>
            </p:cNvPr>
            <p:cNvSpPr/>
            <p:nvPr/>
          </p:nvSpPr>
          <p:spPr>
            <a:xfrm>
              <a:off x="6429775" y="1651400"/>
              <a:ext cx="104425" cy="228950"/>
            </a:xfrm>
            <a:custGeom>
              <a:avLst/>
              <a:gdLst/>
              <a:ahLst/>
              <a:cxnLst/>
              <a:rect l="l" t="t" r="r" b="b"/>
              <a:pathLst>
                <a:path w="4177" h="9158" extrusionOk="0">
                  <a:moveTo>
                    <a:pt x="1854" y="1"/>
                  </a:moveTo>
                  <a:cubicBezTo>
                    <a:pt x="1016" y="1"/>
                    <a:pt x="428" y="987"/>
                    <a:pt x="0" y="2302"/>
                  </a:cubicBezTo>
                  <a:lnTo>
                    <a:pt x="425" y="2383"/>
                  </a:lnTo>
                  <a:cubicBezTo>
                    <a:pt x="679" y="1528"/>
                    <a:pt x="1301" y="1035"/>
                    <a:pt x="1915" y="1035"/>
                  </a:cubicBezTo>
                  <a:cubicBezTo>
                    <a:pt x="2495" y="1035"/>
                    <a:pt x="3067" y="1476"/>
                    <a:pt x="3311" y="2472"/>
                  </a:cubicBezTo>
                  <a:cubicBezTo>
                    <a:pt x="3656" y="3895"/>
                    <a:pt x="3410" y="5595"/>
                    <a:pt x="3251" y="7044"/>
                  </a:cubicBezTo>
                  <a:cubicBezTo>
                    <a:pt x="3177" y="7732"/>
                    <a:pt x="3093" y="8419"/>
                    <a:pt x="3002" y="9104"/>
                  </a:cubicBezTo>
                  <a:lnTo>
                    <a:pt x="3428" y="9158"/>
                  </a:lnTo>
                  <a:cubicBezTo>
                    <a:pt x="3642" y="7491"/>
                    <a:pt x="3913" y="5820"/>
                    <a:pt x="4065" y="4149"/>
                  </a:cubicBezTo>
                  <a:cubicBezTo>
                    <a:pt x="4176" y="2946"/>
                    <a:pt x="4034" y="1553"/>
                    <a:pt x="3263" y="774"/>
                  </a:cubicBezTo>
                  <a:cubicBezTo>
                    <a:pt x="2727" y="233"/>
                    <a:pt x="2261" y="1"/>
                    <a:pt x="185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6" name="Google Shape;2295;p58">
              <a:extLst>
                <a:ext uri="{FF2B5EF4-FFF2-40B4-BE49-F238E27FC236}">
                  <a16:creationId xmlns:a16="http://schemas.microsoft.com/office/drawing/2014/main" id="{7DFDD0AD-05B6-4826-8003-64F45B6015D7}"/>
                </a:ext>
              </a:extLst>
            </p:cNvPr>
            <p:cNvSpPr/>
            <p:nvPr/>
          </p:nvSpPr>
          <p:spPr>
            <a:xfrm>
              <a:off x="6008850" y="1708975"/>
              <a:ext cx="506600" cy="2356650"/>
            </a:xfrm>
            <a:custGeom>
              <a:avLst/>
              <a:gdLst/>
              <a:ahLst/>
              <a:cxnLst/>
              <a:rect l="l" t="t" r="r" b="b"/>
              <a:pathLst>
                <a:path w="20264" h="94266" extrusionOk="0">
                  <a:moveTo>
                    <a:pt x="5909" y="60173"/>
                  </a:moveTo>
                  <a:cubicBezTo>
                    <a:pt x="7083" y="60778"/>
                    <a:pt x="8610" y="61036"/>
                    <a:pt x="9868" y="61264"/>
                  </a:cubicBezTo>
                  <a:cubicBezTo>
                    <a:pt x="9897" y="61270"/>
                    <a:pt x="9926" y="61273"/>
                    <a:pt x="9955" y="61273"/>
                  </a:cubicBezTo>
                  <a:cubicBezTo>
                    <a:pt x="9964" y="61273"/>
                    <a:pt x="9973" y="61273"/>
                    <a:pt x="9983" y="61272"/>
                  </a:cubicBezTo>
                  <a:lnTo>
                    <a:pt x="9983" y="61272"/>
                  </a:lnTo>
                  <a:cubicBezTo>
                    <a:pt x="9217" y="65092"/>
                    <a:pt x="8456" y="68911"/>
                    <a:pt x="7724" y="72742"/>
                  </a:cubicBezTo>
                  <a:cubicBezTo>
                    <a:pt x="7036" y="76352"/>
                    <a:pt x="6358" y="79963"/>
                    <a:pt x="5734" y="83589"/>
                  </a:cubicBezTo>
                  <a:cubicBezTo>
                    <a:pt x="5291" y="86169"/>
                    <a:pt x="5273" y="90361"/>
                    <a:pt x="3850" y="92450"/>
                  </a:cubicBezTo>
                  <a:cubicBezTo>
                    <a:pt x="3402" y="93108"/>
                    <a:pt x="2963" y="93379"/>
                    <a:pt x="2564" y="93379"/>
                  </a:cubicBezTo>
                  <a:cubicBezTo>
                    <a:pt x="1479" y="93379"/>
                    <a:pt x="689" y="91381"/>
                    <a:pt x="835" y="89742"/>
                  </a:cubicBezTo>
                  <a:cubicBezTo>
                    <a:pt x="855" y="89511"/>
                    <a:pt x="883" y="89283"/>
                    <a:pt x="909" y="89054"/>
                  </a:cubicBezTo>
                  <a:cubicBezTo>
                    <a:pt x="943" y="89066"/>
                    <a:pt x="978" y="89072"/>
                    <a:pt x="1013" y="89072"/>
                  </a:cubicBezTo>
                  <a:cubicBezTo>
                    <a:pt x="1018" y="89072"/>
                    <a:pt x="1023" y="89072"/>
                    <a:pt x="1028" y="89072"/>
                  </a:cubicBezTo>
                  <a:cubicBezTo>
                    <a:pt x="1268" y="89072"/>
                    <a:pt x="1506" y="89103"/>
                    <a:pt x="1739" y="89163"/>
                  </a:cubicBezTo>
                  <a:cubicBezTo>
                    <a:pt x="1766" y="89170"/>
                    <a:pt x="1793" y="89174"/>
                    <a:pt x="1818" y="89174"/>
                  </a:cubicBezTo>
                  <a:cubicBezTo>
                    <a:pt x="2128" y="89174"/>
                    <a:pt x="2232" y="88657"/>
                    <a:pt x="1895" y="88600"/>
                  </a:cubicBezTo>
                  <a:cubicBezTo>
                    <a:pt x="1697" y="88564"/>
                    <a:pt x="1495" y="88546"/>
                    <a:pt x="1293" y="88546"/>
                  </a:cubicBezTo>
                  <a:cubicBezTo>
                    <a:pt x="1200" y="88546"/>
                    <a:pt x="1106" y="88550"/>
                    <a:pt x="1013" y="88557"/>
                  </a:cubicBezTo>
                  <a:cubicBezTo>
                    <a:pt x="1000" y="88560"/>
                    <a:pt x="986" y="88564"/>
                    <a:pt x="973" y="88568"/>
                  </a:cubicBezTo>
                  <a:cubicBezTo>
                    <a:pt x="1134" y="87472"/>
                    <a:pt x="1360" y="86373"/>
                    <a:pt x="1555" y="85295"/>
                  </a:cubicBezTo>
                  <a:cubicBezTo>
                    <a:pt x="1835" y="85375"/>
                    <a:pt x="2114" y="85452"/>
                    <a:pt x="2396" y="85533"/>
                  </a:cubicBezTo>
                  <a:cubicBezTo>
                    <a:pt x="2431" y="85543"/>
                    <a:pt x="2466" y="85548"/>
                    <a:pt x="2498" y="85548"/>
                  </a:cubicBezTo>
                  <a:cubicBezTo>
                    <a:pt x="2866" y="85548"/>
                    <a:pt x="2992" y="84923"/>
                    <a:pt x="2583" y="84850"/>
                  </a:cubicBezTo>
                  <a:cubicBezTo>
                    <a:pt x="2289" y="84796"/>
                    <a:pt x="1997" y="84742"/>
                    <a:pt x="1702" y="84689"/>
                  </a:cubicBezTo>
                  <a:cubicBezTo>
                    <a:pt x="1699" y="84688"/>
                    <a:pt x="1695" y="84688"/>
                    <a:pt x="1692" y="84688"/>
                  </a:cubicBezTo>
                  <a:cubicBezTo>
                    <a:pt x="1684" y="84688"/>
                    <a:pt x="1677" y="84689"/>
                    <a:pt x="1670" y="84689"/>
                  </a:cubicBezTo>
                  <a:cubicBezTo>
                    <a:pt x="1667" y="84689"/>
                    <a:pt x="1665" y="84689"/>
                    <a:pt x="1662" y="84689"/>
                  </a:cubicBezTo>
                  <a:cubicBezTo>
                    <a:pt x="1867" y="83495"/>
                    <a:pt x="2071" y="82303"/>
                    <a:pt x="2276" y="81111"/>
                  </a:cubicBezTo>
                  <a:cubicBezTo>
                    <a:pt x="2278" y="81111"/>
                    <a:pt x="2278" y="81111"/>
                    <a:pt x="2281" y="81113"/>
                  </a:cubicBezTo>
                  <a:cubicBezTo>
                    <a:pt x="2611" y="81202"/>
                    <a:pt x="2936" y="81293"/>
                    <a:pt x="3266" y="81380"/>
                  </a:cubicBezTo>
                  <a:cubicBezTo>
                    <a:pt x="3304" y="81391"/>
                    <a:pt x="3340" y="81396"/>
                    <a:pt x="3373" y="81396"/>
                  </a:cubicBezTo>
                  <a:cubicBezTo>
                    <a:pt x="3758" y="81396"/>
                    <a:pt x="3833" y="80754"/>
                    <a:pt x="3357" y="80697"/>
                  </a:cubicBezTo>
                  <a:lnTo>
                    <a:pt x="2366" y="80578"/>
                  </a:lnTo>
                  <a:cubicBezTo>
                    <a:pt x="2532" y="79621"/>
                    <a:pt x="2697" y="78667"/>
                    <a:pt x="2859" y="77714"/>
                  </a:cubicBezTo>
                  <a:cubicBezTo>
                    <a:pt x="3052" y="77805"/>
                    <a:pt x="3256" y="77879"/>
                    <a:pt x="3461" y="77909"/>
                  </a:cubicBezTo>
                  <a:cubicBezTo>
                    <a:pt x="3488" y="77913"/>
                    <a:pt x="3515" y="77915"/>
                    <a:pt x="3541" y="77915"/>
                  </a:cubicBezTo>
                  <a:cubicBezTo>
                    <a:pt x="3728" y="77915"/>
                    <a:pt x="3892" y="77813"/>
                    <a:pt x="3920" y="77604"/>
                  </a:cubicBezTo>
                  <a:cubicBezTo>
                    <a:pt x="3949" y="77386"/>
                    <a:pt x="3781" y="77192"/>
                    <a:pt x="3562" y="77188"/>
                  </a:cubicBezTo>
                  <a:cubicBezTo>
                    <a:pt x="3352" y="77183"/>
                    <a:pt x="3157" y="77161"/>
                    <a:pt x="2964" y="77095"/>
                  </a:cubicBezTo>
                  <a:cubicBezTo>
                    <a:pt x="3056" y="76572"/>
                    <a:pt x="3143" y="76050"/>
                    <a:pt x="3235" y="75527"/>
                  </a:cubicBezTo>
                  <a:cubicBezTo>
                    <a:pt x="3339" y="74920"/>
                    <a:pt x="3446" y="74311"/>
                    <a:pt x="3551" y="73700"/>
                  </a:cubicBezTo>
                  <a:cubicBezTo>
                    <a:pt x="3738" y="73893"/>
                    <a:pt x="3988" y="74017"/>
                    <a:pt x="4259" y="74017"/>
                  </a:cubicBezTo>
                  <a:cubicBezTo>
                    <a:pt x="4291" y="74017"/>
                    <a:pt x="4322" y="74015"/>
                    <a:pt x="4354" y="74012"/>
                  </a:cubicBezTo>
                  <a:cubicBezTo>
                    <a:pt x="4577" y="73987"/>
                    <a:pt x="4751" y="73832"/>
                    <a:pt x="4719" y="73591"/>
                  </a:cubicBezTo>
                  <a:cubicBezTo>
                    <a:pt x="4693" y="73397"/>
                    <a:pt x="4532" y="73273"/>
                    <a:pt x="4349" y="73273"/>
                  </a:cubicBezTo>
                  <a:cubicBezTo>
                    <a:pt x="4319" y="73273"/>
                    <a:pt x="4288" y="73276"/>
                    <a:pt x="4258" y="73283"/>
                  </a:cubicBezTo>
                  <a:cubicBezTo>
                    <a:pt x="4231" y="73289"/>
                    <a:pt x="4204" y="73292"/>
                    <a:pt x="4176" y="73292"/>
                  </a:cubicBezTo>
                  <a:cubicBezTo>
                    <a:pt x="3992" y="73292"/>
                    <a:pt x="3803" y="73156"/>
                    <a:pt x="3752" y="72948"/>
                  </a:cubicBezTo>
                  <a:cubicBezTo>
                    <a:pt x="3742" y="72912"/>
                    <a:pt x="3725" y="72878"/>
                    <a:pt x="3701" y="72849"/>
                  </a:cubicBezTo>
                  <a:cubicBezTo>
                    <a:pt x="3835" y="72066"/>
                    <a:pt x="3971" y="71284"/>
                    <a:pt x="4108" y="70503"/>
                  </a:cubicBezTo>
                  <a:cubicBezTo>
                    <a:pt x="4125" y="70510"/>
                    <a:pt x="4138" y="70521"/>
                    <a:pt x="4157" y="70529"/>
                  </a:cubicBezTo>
                  <a:cubicBezTo>
                    <a:pt x="4439" y="70629"/>
                    <a:pt x="4719" y="70728"/>
                    <a:pt x="5000" y="70824"/>
                  </a:cubicBezTo>
                  <a:cubicBezTo>
                    <a:pt x="5033" y="70836"/>
                    <a:pt x="5067" y="70841"/>
                    <a:pt x="5100" y="70841"/>
                  </a:cubicBezTo>
                  <a:cubicBezTo>
                    <a:pt x="5261" y="70841"/>
                    <a:pt x="5416" y="70718"/>
                    <a:pt x="5456" y="70566"/>
                  </a:cubicBezTo>
                  <a:cubicBezTo>
                    <a:pt x="5505" y="70392"/>
                    <a:pt x="5398" y="70138"/>
                    <a:pt x="5200" y="70110"/>
                  </a:cubicBezTo>
                  <a:lnTo>
                    <a:pt x="4307" y="69990"/>
                  </a:lnTo>
                  <a:cubicBezTo>
                    <a:pt x="4292" y="69988"/>
                    <a:pt x="4277" y="69987"/>
                    <a:pt x="4261" y="69987"/>
                  </a:cubicBezTo>
                  <a:cubicBezTo>
                    <a:pt x="4240" y="69987"/>
                    <a:pt x="4219" y="69989"/>
                    <a:pt x="4198" y="69993"/>
                  </a:cubicBezTo>
                  <a:cubicBezTo>
                    <a:pt x="4394" y="68841"/>
                    <a:pt x="4594" y="67692"/>
                    <a:pt x="4794" y="66543"/>
                  </a:cubicBezTo>
                  <a:cubicBezTo>
                    <a:pt x="4835" y="66577"/>
                    <a:pt x="4883" y="66600"/>
                    <a:pt x="4934" y="66612"/>
                  </a:cubicBezTo>
                  <a:cubicBezTo>
                    <a:pt x="5157" y="66660"/>
                    <a:pt x="5376" y="66711"/>
                    <a:pt x="5604" y="66743"/>
                  </a:cubicBezTo>
                  <a:cubicBezTo>
                    <a:pt x="5632" y="66748"/>
                    <a:pt x="5660" y="66750"/>
                    <a:pt x="5689" y="66750"/>
                  </a:cubicBezTo>
                  <a:cubicBezTo>
                    <a:pt x="5863" y="66750"/>
                    <a:pt x="6025" y="66662"/>
                    <a:pt x="6078" y="66472"/>
                  </a:cubicBezTo>
                  <a:cubicBezTo>
                    <a:pt x="6131" y="66279"/>
                    <a:pt x="6011" y="66047"/>
                    <a:pt x="5808" y="65999"/>
                  </a:cubicBezTo>
                  <a:cubicBezTo>
                    <a:pt x="5585" y="65947"/>
                    <a:pt x="5360" y="65916"/>
                    <a:pt x="5136" y="65878"/>
                  </a:cubicBezTo>
                  <a:cubicBezTo>
                    <a:pt x="5115" y="65875"/>
                    <a:pt x="5094" y="65874"/>
                    <a:pt x="5073" y="65874"/>
                  </a:cubicBezTo>
                  <a:cubicBezTo>
                    <a:pt x="5017" y="65874"/>
                    <a:pt x="4961" y="65884"/>
                    <a:pt x="4908" y="65903"/>
                  </a:cubicBezTo>
                  <a:cubicBezTo>
                    <a:pt x="5082" y="64893"/>
                    <a:pt x="5258" y="63886"/>
                    <a:pt x="5434" y="62878"/>
                  </a:cubicBezTo>
                  <a:cubicBezTo>
                    <a:pt x="5624" y="62963"/>
                    <a:pt x="5809" y="63057"/>
                    <a:pt x="6002" y="63130"/>
                  </a:cubicBezTo>
                  <a:cubicBezTo>
                    <a:pt x="6035" y="63142"/>
                    <a:pt x="6068" y="63148"/>
                    <a:pt x="6101" y="63148"/>
                  </a:cubicBezTo>
                  <a:cubicBezTo>
                    <a:pt x="6257" y="63148"/>
                    <a:pt x="6408" y="63024"/>
                    <a:pt x="6448" y="62878"/>
                  </a:cubicBezTo>
                  <a:cubicBezTo>
                    <a:pt x="6496" y="62701"/>
                    <a:pt x="6388" y="62473"/>
                    <a:pt x="6195" y="62435"/>
                  </a:cubicBezTo>
                  <a:cubicBezTo>
                    <a:pt x="5976" y="62390"/>
                    <a:pt x="5751" y="62372"/>
                    <a:pt x="5528" y="62339"/>
                  </a:cubicBezTo>
                  <a:cubicBezTo>
                    <a:pt x="5657" y="61617"/>
                    <a:pt x="5783" y="60897"/>
                    <a:pt x="5909" y="60173"/>
                  </a:cubicBezTo>
                  <a:close/>
                  <a:moveTo>
                    <a:pt x="16836" y="1"/>
                  </a:moveTo>
                  <a:cubicBezTo>
                    <a:pt x="16166" y="2052"/>
                    <a:pt x="15885" y="4905"/>
                    <a:pt x="15650" y="6062"/>
                  </a:cubicBezTo>
                  <a:cubicBezTo>
                    <a:pt x="14552" y="11431"/>
                    <a:pt x="13471" y="16807"/>
                    <a:pt x="12411" y="22189"/>
                  </a:cubicBezTo>
                  <a:cubicBezTo>
                    <a:pt x="10292" y="32952"/>
                    <a:pt x="8240" y="43736"/>
                    <a:pt x="6253" y="54539"/>
                  </a:cubicBezTo>
                  <a:cubicBezTo>
                    <a:pt x="4684" y="63074"/>
                    <a:pt x="3150" y="71619"/>
                    <a:pt x="1653" y="80175"/>
                  </a:cubicBezTo>
                  <a:cubicBezTo>
                    <a:pt x="1323" y="82084"/>
                    <a:pt x="993" y="83993"/>
                    <a:pt x="668" y="85903"/>
                  </a:cubicBezTo>
                  <a:cubicBezTo>
                    <a:pt x="405" y="87441"/>
                    <a:pt x="1" y="89111"/>
                    <a:pt x="88" y="90694"/>
                  </a:cubicBezTo>
                  <a:cubicBezTo>
                    <a:pt x="163" y="91997"/>
                    <a:pt x="734" y="93449"/>
                    <a:pt x="1698" y="93952"/>
                  </a:cubicBezTo>
                  <a:cubicBezTo>
                    <a:pt x="2109" y="94167"/>
                    <a:pt x="2479" y="94266"/>
                    <a:pt x="2812" y="94266"/>
                  </a:cubicBezTo>
                  <a:cubicBezTo>
                    <a:pt x="5499" y="94266"/>
                    <a:pt x="5852" y="87903"/>
                    <a:pt x="6316" y="85183"/>
                  </a:cubicBezTo>
                  <a:cubicBezTo>
                    <a:pt x="6946" y="81466"/>
                    <a:pt x="7605" y="77759"/>
                    <a:pt x="8296" y="74062"/>
                  </a:cubicBezTo>
                  <a:cubicBezTo>
                    <a:pt x="9698" y="66578"/>
                    <a:pt x="11259" y="59147"/>
                    <a:pt x="12719" y="51684"/>
                  </a:cubicBezTo>
                  <a:cubicBezTo>
                    <a:pt x="15580" y="37059"/>
                    <a:pt x="18459" y="22478"/>
                    <a:pt x="20179" y="7570"/>
                  </a:cubicBezTo>
                  <a:cubicBezTo>
                    <a:pt x="20205" y="7331"/>
                    <a:pt x="20235" y="7093"/>
                    <a:pt x="20264" y="6856"/>
                  </a:cubicBezTo>
                  <a:lnTo>
                    <a:pt x="19837" y="6801"/>
                  </a:lnTo>
                  <a:cubicBezTo>
                    <a:pt x="19497" y="9485"/>
                    <a:pt x="19065" y="12151"/>
                    <a:pt x="18631" y="14816"/>
                  </a:cubicBezTo>
                  <a:cubicBezTo>
                    <a:pt x="17576" y="21318"/>
                    <a:pt x="16515" y="27814"/>
                    <a:pt x="15318" y="34278"/>
                  </a:cubicBezTo>
                  <a:cubicBezTo>
                    <a:pt x="13699" y="43016"/>
                    <a:pt x="11910" y="51700"/>
                    <a:pt x="10159" y="60395"/>
                  </a:cubicBezTo>
                  <a:lnTo>
                    <a:pt x="10109" y="60379"/>
                  </a:lnTo>
                  <a:cubicBezTo>
                    <a:pt x="8808" y="60116"/>
                    <a:pt x="7351" y="59673"/>
                    <a:pt x="6004" y="59624"/>
                  </a:cubicBezTo>
                  <a:cubicBezTo>
                    <a:pt x="6052" y="59350"/>
                    <a:pt x="6099" y="59075"/>
                    <a:pt x="6148" y="58801"/>
                  </a:cubicBezTo>
                  <a:cubicBezTo>
                    <a:pt x="6260" y="58868"/>
                    <a:pt x="6372" y="58938"/>
                    <a:pt x="6488" y="59005"/>
                  </a:cubicBezTo>
                  <a:cubicBezTo>
                    <a:pt x="6534" y="59033"/>
                    <a:pt x="6584" y="59045"/>
                    <a:pt x="6634" y="59045"/>
                  </a:cubicBezTo>
                  <a:cubicBezTo>
                    <a:pt x="6751" y="59045"/>
                    <a:pt x="6867" y="58974"/>
                    <a:pt x="6914" y="58860"/>
                  </a:cubicBezTo>
                  <a:cubicBezTo>
                    <a:pt x="6989" y="58681"/>
                    <a:pt x="6887" y="58522"/>
                    <a:pt x="6719" y="58456"/>
                  </a:cubicBezTo>
                  <a:cubicBezTo>
                    <a:pt x="6560" y="58388"/>
                    <a:pt x="6400" y="58324"/>
                    <a:pt x="6242" y="58261"/>
                  </a:cubicBezTo>
                  <a:cubicBezTo>
                    <a:pt x="6327" y="57769"/>
                    <a:pt x="6413" y="57277"/>
                    <a:pt x="6501" y="56784"/>
                  </a:cubicBezTo>
                  <a:cubicBezTo>
                    <a:pt x="6544" y="56543"/>
                    <a:pt x="6587" y="56299"/>
                    <a:pt x="6630" y="56058"/>
                  </a:cubicBezTo>
                  <a:cubicBezTo>
                    <a:pt x="6847" y="56114"/>
                    <a:pt x="7062" y="56170"/>
                    <a:pt x="7275" y="56229"/>
                  </a:cubicBezTo>
                  <a:cubicBezTo>
                    <a:pt x="7308" y="56238"/>
                    <a:pt x="7341" y="56242"/>
                    <a:pt x="7373" y="56242"/>
                  </a:cubicBezTo>
                  <a:cubicBezTo>
                    <a:pt x="7549" y="56242"/>
                    <a:pt x="7707" y="56112"/>
                    <a:pt x="7731" y="55927"/>
                  </a:cubicBezTo>
                  <a:cubicBezTo>
                    <a:pt x="7764" y="55694"/>
                    <a:pt x="7593" y="55536"/>
                    <a:pt x="7373" y="55515"/>
                  </a:cubicBezTo>
                  <a:cubicBezTo>
                    <a:pt x="7165" y="55490"/>
                    <a:pt x="6954" y="55469"/>
                    <a:pt x="6741" y="55447"/>
                  </a:cubicBezTo>
                  <a:cubicBezTo>
                    <a:pt x="6871" y="54716"/>
                    <a:pt x="7000" y="53985"/>
                    <a:pt x="7132" y="53253"/>
                  </a:cubicBezTo>
                  <a:cubicBezTo>
                    <a:pt x="7281" y="53253"/>
                    <a:pt x="7430" y="53254"/>
                    <a:pt x="7580" y="53254"/>
                  </a:cubicBezTo>
                  <a:cubicBezTo>
                    <a:pt x="7825" y="53254"/>
                    <a:pt x="8071" y="53251"/>
                    <a:pt x="8314" y="53232"/>
                  </a:cubicBezTo>
                  <a:cubicBezTo>
                    <a:pt x="8797" y="53196"/>
                    <a:pt x="8806" y="52453"/>
                    <a:pt x="8362" y="52453"/>
                  </a:cubicBezTo>
                  <a:cubicBezTo>
                    <a:pt x="8347" y="52453"/>
                    <a:pt x="8331" y="52454"/>
                    <a:pt x="8314" y="52456"/>
                  </a:cubicBezTo>
                  <a:cubicBezTo>
                    <a:pt x="7954" y="52496"/>
                    <a:pt x="7599" y="52562"/>
                    <a:pt x="7244" y="52633"/>
                  </a:cubicBezTo>
                  <a:cubicBezTo>
                    <a:pt x="7361" y="51976"/>
                    <a:pt x="7485" y="51319"/>
                    <a:pt x="7606" y="50664"/>
                  </a:cubicBezTo>
                  <a:cubicBezTo>
                    <a:pt x="7618" y="50668"/>
                    <a:pt x="7631" y="50672"/>
                    <a:pt x="7644" y="50674"/>
                  </a:cubicBezTo>
                  <a:cubicBezTo>
                    <a:pt x="8002" y="50715"/>
                    <a:pt x="8360" y="50754"/>
                    <a:pt x="8715" y="50792"/>
                  </a:cubicBezTo>
                  <a:cubicBezTo>
                    <a:pt x="8726" y="50793"/>
                    <a:pt x="8737" y="50793"/>
                    <a:pt x="8747" y="50793"/>
                  </a:cubicBezTo>
                  <a:cubicBezTo>
                    <a:pt x="9066" y="50793"/>
                    <a:pt x="9071" y="50243"/>
                    <a:pt x="8715" y="50235"/>
                  </a:cubicBezTo>
                  <a:lnTo>
                    <a:pt x="7690" y="50205"/>
                  </a:lnTo>
                  <a:cubicBezTo>
                    <a:pt x="7791" y="49658"/>
                    <a:pt x="7890" y="49109"/>
                    <a:pt x="7992" y="48561"/>
                  </a:cubicBezTo>
                  <a:cubicBezTo>
                    <a:pt x="8224" y="48691"/>
                    <a:pt x="8459" y="48820"/>
                    <a:pt x="8697" y="48943"/>
                  </a:cubicBezTo>
                  <a:cubicBezTo>
                    <a:pt x="8769" y="48980"/>
                    <a:pt x="8846" y="48998"/>
                    <a:pt x="8921" y="48998"/>
                  </a:cubicBezTo>
                  <a:cubicBezTo>
                    <a:pt x="9090" y="48998"/>
                    <a:pt x="9249" y="48906"/>
                    <a:pt x="9324" y="48731"/>
                  </a:cubicBezTo>
                  <a:cubicBezTo>
                    <a:pt x="9423" y="48498"/>
                    <a:pt x="9299" y="48193"/>
                    <a:pt x="9037" y="48135"/>
                  </a:cubicBezTo>
                  <a:cubicBezTo>
                    <a:pt x="8733" y="48064"/>
                    <a:pt x="8429" y="48003"/>
                    <a:pt x="8124" y="47950"/>
                  </a:cubicBezTo>
                  <a:lnTo>
                    <a:pt x="8104" y="47950"/>
                  </a:lnTo>
                  <a:cubicBezTo>
                    <a:pt x="8238" y="47242"/>
                    <a:pt x="8373" y="46535"/>
                    <a:pt x="8507" y="45827"/>
                  </a:cubicBezTo>
                  <a:cubicBezTo>
                    <a:pt x="8698" y="45907"/>
                    <a:pt x="8902" y="45948"/>
                    <a:pt x="9108" y="45948"/>
                  </a:cubicBezTo>
                  <a:cubicBezTo>
                    <a:pt x="9134" y="45948"/>
                    <a:pt x="9161" y="45947"/>
                    <a:pt x="9187" y="45946"/>
                  </a:cubicBezTo>
                  <a:cubicBezTo>
                    <a:pt x="9623" y="45916"/>
                    <a:pt x="9555" y="45299"/>
                    <a:pt x="9206" y="45299"/>
                  </a:cubicBezTo>
                  <a:cubicBezTo>
                    <a:pt x="9173" y="45299"/>
                    <a:pt x="9138" y="45305"/>
                    <a:pt x="9101" y="45316"/>
                  </a:cubicBezTo>
                  <a:cubicBezTo>
                    <a:pt x="9024" y="45342"/>
                    <a:pt x="8944" y="45354"/>
                    <a:pt x="8864" y="45354"/>
                  </a:cubicBezTo>
                  <a:cubicBezTo>
                    <a:pt x="8776" y="45354"/>
                    <a:pt x="8689" y="45339"/>
                    <a:pt x="8606" y="45308"/>
                  </a:cubicBezTo>
                  <a:cubicBezTo>
                    <a:pt x="8713" y="44745"/>
                    <a:pt x="8817" y="44183"/>
                    <a:pt x="8924" y="43621"/>
                  </a:cubicBezTo>
                  <a:cubicBezTo>
                    <a:pt x="8930" y="43621"/>
                    <a:pt x="8936" y="43621"/>
                    <a:pt x="8942" y="43621"/>
                  </a:cubicBezTo>
                  <a:cubicBezTo>
                    <a:pt x="9157" y="43621"/>
                    <a:pt x="9353" y="43689"/>
                    <a:pt x="9560" y="43756"/>
                  </a:cubicBezTo>
                  <a:cubicBezTo>
                    <a:pt x="9599" y="43769"/>
                    <a:pt x="9636" y="43775"/>
                    <a:pt x="9670" y="43775"/>
                  </a:cubicBezTo>
                  <a:cubicBezTo>
                    <a:pt x="10034" y="43775"/>
                    <a:pt x="10166" y="43144"/>
                    <a:pt x="9750" y="43061"/>
                  </a:cubicBezTo>
                  <a:cubicBezTo>
                    <a:pt x="9628" y="43037"/>
                    <a:pt x="9509" y="43027"/>
                    <a:pt x="9390" y="43027"/>
                  </a:cubicBezTo>
                  <a:cubicBezTo>
                    <a:pt x="9271" y="43027"/>
                    <a:pt x="9152" y="43037"/>
                    <a:pt x="9032" y="43050"/>
                  </a:cubicBezTo>
                  <a:cubicBezTo>
                    <a:pt x="9180" y="42287"/>
                    <a:pt x="9326" y="41523"/>
                    <a:pt x="9471" y="40759"/>
                  </a:cubicBezTo>
                  <a:cubicBezTo>
                    <a:pt x="9683" y="40830"/>
                    <a:pt x="9901" y="40867"/>
                    <a:pt x="10119" y="40867"/>
                  </a:cubicBezTo>
                  <a:cubicBezTo>
                    <a:pt x="10307" y="40867"/>
                    <a:pt x="10496" y="40839"/>
                    <a:pt x="10680" y="40783"/>
                  </a:cubicBezTo>
                  <a:cubicBezTo>
                    <a:pt x="11073" y="40666"/>
                    <a:pt x="10954" y="40096"/>
                    <a:pt x="10597" y="40096"/>
                  </a:cubicBezTo>
                  <a:cubicBezTo>
                    <a:pt x="10565" y="40096"/>
                    <a:pt x="10531" y="40101"/>
                    <a:pt x="10495" y="40111"/>
                  </a:cubicBezTo>
                  <a:cubicBezTo>
                    <a:pt x="10342" y="40153"/>
                    <a:pt x="10192" y="40175"/>
                    <a:pt x="10041" y="40175"/>
                  </a:cubicBezTo>
                  <a:cubicBezTo>
                    <a:pt x="9894" y="40175"/>
                    <a:pt x="9746" y="40153"/>
                    <a:pt x="9597" y="40108"/>
                  </a:cubicBezTo>
                  <a:cubicBezTo>
                    <a:pt x="9724" y="39442"/>
                    <a:pt x="9851" y="38775"/>
                    <a:pt x="9980" y="38105"/>
                  </a:cubicBezTo>
                  <a:cubicBezTo>
                    <a:pt x="10005" y="38114"/>
                    <a:pt x="10031" y="38120"/>
                    <a:pt x="10059" y="38121"/>
                  </a:cubicBezTo>
                  <a:cubicBezTo>
                    <a:pt x="10249" y="38130"/>
                    <a:pt x="10391" y="38189"/>
                    <a:pt x="10562" y="38311"/>
                  </a:cubicBezTo>
                  <a:cubicBezTo>
                    <a:pt x="10626" y="38358"/>
                    <a:pt x="10705" y="38379"/>
                    <a:pt x="10784" y="38379"/>
                  </a:cubicBezTo>
                  <a:cubicBezTo>
                    <a:pt x="10952" y="38379"/>
                    <a:pt x="11127" y="38286"/>
                    <a:pt x="11201" y="38143"/>
                  </a:cubicBezTo>
                  <a:cubicBezTo>
                    <a:pt x="11315" y="37933"/>
                    <a:pt x="11269" y="37618"/>
                    <a:pt x="11036" y="37506"/>
                  </a:cubicBezTo>
                  <a:cubicBezTo>
                    <a:pt x="10791" y="37384"/>
                    <a:pt x="10522" y="37322"/>
                    <a:pt x="10250" y="37322"/>
                  </a:cubicBezTo>
                  <a:cubicBezTo>
                    <a:pt x="10210" y="37322"/>
                    <a:pt x="10170" y="37323"/>
                    <a:pt x="10130" y="37326"/>
                  </a:cubicBezTo>
                  <a:cubicBezTo>
                    <a:pt x="10328" y="36294"/>
                    <a:pt x="10528" y="35261"/>
                    <a:pt x="10728" y="34227"/>
                  </a:cubicBezTo>
                  <a:cubicBezTo>
                    <a:pt x="10760" y="34286"/>
                    <a:pt x="10807" y="34337"/>
                    <a:pt x="10864" y="34372"/>
                  </a:cubicBezTo>
                  <a:cubicBezTo>
                    <a:pt x="11106" y="34519"/>
                    <a:pt x="11380" y="34604"/>
                    <a:pt x="11663" y="34621"/>
                  </a:cubicBezTo>
                  <a:cubicBezTo>
                    <a:pt x="11670" y="34621"/>
                    <a:pt x="11678" y="34622"/>
                    <a:pt x="11685" y="34622"/>
                  </a:cubicBezTo>
                  <a:cubicBezTo>
                    <a:pt x="11887" y="34622"/>
                    <a:pt x="12056" y="34423"/>
                    <a:pt x="12056" y="34230"/>
                  </a:cubicBezTo>
                  <a:cubicBezTo>
                    <a:pt x="12056" y="33999"/>
                    <a:pt x="11876" y="33857"/>
                    <a:pt x="11663" y="33836"/>
                  </a:cubicBezTo>
                  <a:cubicBezTo>
                    <a:pt x="11553" y="33825"/>
                    <a:pt x="11366" y="33777"/>
                    <a:pt x="11247" y="33715"/>
                  </a:cubicBezTo>
                  <a:cubicBezTo>
                    <a:pt x="11186" y="33685"/>
                    <a:pt x="11121" y="33670"/>
                    <a:pt x="11057" y="33670"/>
                  </a:cubicBezTo>
                  <a:cubicBezTo>
                    <a:pt x="10970" y="33670"/>
                    <a:pt x="10886" y="33697"/>
                    <a:pt x="10818" y="33750"/>
                  </a:cubicBezTo>
                  <a:cubicBezTo>
                    <a:pt x="10934" y="33155"/>
                    <a:pt x="11049" y="32558"/>
                    <a:pt x="11165" y="31964"/>
                  </a:cubicBezTo>
                  <a:cubicBezTo>
                    <a:pt x="11360" y="32025"/>
                    <a:pt x="11558" y="32092"/>
                    <a:pt x="11757" y="32148"/>
                  </a:cubicBezTo>
                  <a:cubicBezTo>
                    <a:pt x="11790" y="32158"/>
                    <a:pt x="11825" y="32162"/>
                    <a:pt x="11859" y="32162"/>
                  </a:cubicBezTo>
                  <a:cubicBezTo>
                    <a:pt x="12033" y="32162"/>
                    <a:pt x="12200" y="32042"/>
                    <a:pt x="12246" y="31870"/>
                  </a:cubicBezTo>
                  <a:cubicBezTo>
                    <a:pt x="12297" y="31685"/>
                    <a:pt x="12185" y="31409"/>
                    <a:pt x="11968" y="31379"/>
                  </a:cubicBezTo>
                  <a:cubicBezTo>
                    <a:pt x="11743" y="31348"/>
                    <a:pt x="11518" y="31326"/>
                    <a:pt x="11290" y="31302"/>
                  </a:cubicBezTo>
                  <a:cubicBezTo>
                    <a:pt x="11427" y="30595"/>
                    <a:pt x="11561" y="29887"/>
                    <a:pt x="11698" y="29183"/>
                  </a:cubicBezTo>
                  <a:cubicBezTo>
                    <a:pt x="11992" y="29355"/>
                    <a:pt x="12326" y="29452"/>
                    <a:pt x="12667" y="29461"/>
                  </a:cubicBezTo>
                  <a:cubicBezTo>
                    <a:pt x="12670" y="29461"/>
                    <a:pt x="12673" y="29461"/>
                    <a:pt x="12675" y="29461"/>
                  </a:cubicBezTo>
                  <a:cubicBezTo>
                    <a:pt x="13074" y="29461"/>
                    <a:pt x="13067" y="28819"/>
                    <a:pt x="12706" y="28819"/>
                  </a:cubicBezTo>
                  <a:cubicBezTo>
                    <a:pt x="12694" y="28819"/>
                    <a:pt x="12681" y="28819"/>
                    <a:pt x="12667" y="28821"/>
                  </a:cubicBezTo>
                  <a:cubicBezTo>
                    <a:pt x="12607" y="28828"/>
                    <a:pt x="12548" y="28831"/>
                    <a:pt x="12490" y="28831"/>
                  </a:cubicBezTo>
                  <a:cubicBezTo>
                    <a:pt x="12267" y="28831"/>
                    <a:pt x="12066" y="28778"/>
                    <a:pt x="11861" y="28653"/>
                  </a:cubicBezTo>
                  <a:cubicBezTo>
                    <a:pt x="11844" y="28641"/>
                    <a:pt x="11824" y="28635"/>
                    <a:pt x="11805" y="28631"/>
                  </a:cubicBezTo>
                  <a:cubicBezTo>
                    <a:pt x="11936" y="27945"/>
                    <a:pt x="12067" y="27261"/>
                    <a:pt x="12198" y="26579"/>
                  </a:cubicBezTo>
                  <a:cubicBezTo>
                    <a:pt x="12416" y="26652"/>
                    <a:pt x="12627" y="26728"/>
                    <a:pt x="12845" y="26812"/>
                  </a:cubicBezTo>
                  <a:cubicBezTo>
                    <a:pt x="12886" y="26827"/>
                    <a:pt x="12924" y="26834"/>
                    <a:pt x="12960" y="26834"/>
                  </a:cubicBezTo>
                  <a:cubicBezTo>
                    <a:pt x="13319" y="26834"/>
                    <a:pt x="13405" y="26139"/>
                    <a:pt x="12951" y="26139"/>
                  </a:cubicBezTo>
                  <a:cubicBezTo>
                    <a:pt x="12945" y="26139"/>
                    <a:pt x="12938" y="26139"/>
                    <a:pt x="12932" y="26139"/>
                  </a:cubicBezTo>
                  <a:cubicBezTo>
                    <a:pt x="12713" y="26147"/>
                    <a:pt x="12495" y="26155"/>
                    <a:pt x="12279" y="26158"/>
                  </a:cubicBezTo>
                  <a:cubicBezTo>
                    <a:pt x="12404" y="25497"/>
                    <a:pt x="12528" y="24835"/>
                    <a:pt x="12653" y="24173"/>
                  </a:cubicBezTo>
                  <a:cubicBezTo>
                    <a:pt x="12912" y="24284"/>
                    <a:pt x="13190" y="24345"/>
                    <a:pt x="13470" y="24356"/>
                  </a:cubicBezTo>
                  <a:cubicBezTo>
                    <a:pt x="13474" y="24356"/>
                    <a:pt x="13478" y="24356"/>
                    <a:pt x="13482" y="24356"/>
                  </a:cubicBezTo>
                  <a:cubicBezTo>
                    <a:pt x="13938" y="24356"/>
                    <a:pt x="13938" y="23627"/>
                    <a:pt x="13472" y="23627"/>
                  </a:cubicBezTo>
                  <a:cubicBezTo>
                    <a:pt x="13472" y="23627"/>
                    <a:pt x="13471" y="23627"/>
                    <a:pt x="13470" y="23627"/>
                  </a:cubicBezTo>
                  <a:cubicBezTo>
                    <a:pt x="13234" y="23627"/>
                    <a:pt x="13001" y="23586"/>
                    <a:pt x="12779" y="23503"/>
                  </a:cubicBezTo>
                  <a:cubicBezTo>
                    <a:pt x="12903" y="22856"/>
                    <a:pt x="13026" y="22207"/>
                    <a:pt x="13149" y="21558"/>
                  </a:cubicBezTo>
                  <a:cubicBezTo>
                    <a:pt x="13385" y="21690"/>
                    <a:pt x="13620" y="21821"/>
                    <a:pt x="13853" y="21958"/>
                  </a:cubicBezTo>
                  <a:cubicBezTo>
                    <a:pt x="13921" y="21997"/>
                    <a:pt x="13994" y="22015"/>
                    <a:pt x="14066" y="22015"/>
                  </a:cubicBezTo>
                  <a:cubicBezTo>
                    <a:pt x="14231" y="22015"/>
                    <a:pt x="14390" y="21919"/>
                    <a:pt x="14459" y="21755"/>
                  </a:cubicBezTo>
                  <a:cubicBezTo>
                    <a:pt x="14559" y="21519"/>
                    <a:pt x="14430" y="21248"/>
                    <a:pt x="14183" y="21179"/>
                  </a:cubicBezTo>
                  <a:cubicBezTo>
                    <a:pt x="13878" y="21090"/>
                    <a:pt x="13578" y="20994"/>
                    <a:pt x="13275" y="20897"/>
                  </a:cubicBezTo>
                  <a:cubicBezTo>
                    <a:pt x="13348" y="20506"/>
                    <a:pt x="13422" y="20116"/>
                    <a:pt x="13497" y="19725"/>
                  </a:cubicBezTo>
                  <a:cubicBezTo>
                    <a:pt x="13526" y="19563"/>
                    <a:pt x="13556" y="19405"/>
                    <a:pt x="13589" y="19245"/>
                  </a:cubicBezTo>
                  <a:lnTo>
                    <a:pt x="14274" y="19331"/>
                  </a:lnTo>
                  <a:cubicBezTo>
                    <a:pt x="14284" y="19332"/>
                    <a:pt x="14294" y="19333"/>
                    <a:pt x="14304" y="19333"/>
                  </a:cubicBezTo>
                  <a:cubicBezTo>
                    <a:pt x="14487" y="19333"/>
                    <a:pt x="14639" y="19137"/>
                    <a:pt x="14639" y="18966"/>
                  </a:cubicBezTo>
                  <a:cubicBezTo>
                    <a:pt x="14639" y="18760"/>
                    <a:pt x="14472" y="18613"/>
                    <a:pt x="14274" y="18601"/>
                  </a:cubicBezTo>
                  <a:lnTo>
                    <a:pt x="13714" y="18569"/>
                  </a:lnTo>
                  <a:cubicBezTo>
                    <a:pt x="13814" y="18053"/>
                    <a:pt x="13909" y="17536"/>
                    <a:pt x="14009" y="17021"/>
                  </a:cubicBezTo>
                  <a:cubicBezTo>
                    <a:pt x="14287" y="17102"/>
                    <a:pt x="14558" y="17206"/>
                    <a:pt x="14842" y="17272"/>
                  </a:cubicBezTo>
                  <a:cubicBezTo>
                    <a:pt x="14875" y="17280"/>
                    <a:pt x="14908" y="17284"/>
                    <a:pt x="14940" y="17284"/>
                  </a:cubicBezTo>
                  <a:cubicBezTo>
                    <a:pt x="15126" y="17284"/>
                    <a:pt x="15289" y="17156"/>
                    <a:pt x="15316" y="16957"/>
                  </a:cubicBezTo>
                  <a:cubicBezTo>
                    <a:pt x="15349" y="16719"/>
                    <a:pt x="15169" y="16547"/>
                    <a:pt x="14941" y="16528"/>
                  </a:cubicBezTo>
                  <a:cubicBezTo>
                    <a:pt x="14766" y="16513"/>
                    <a:pt x="14591" y="16512"/>
                    <a:pt x="14416" y="16512"/>
                  </a:cubicBezTo>
                  <a:cubicBezTo>
                    <a:pt x="14386" y="16512"/>
                    <a:pt x="14356" y="16512"/>
                    <a:pt x="14325" y="16512"/>
                  </a:cubicBezTo>
                  <a:cubicBezTo>
                    <a:pt x="14252" y="16512"/>
                    <a:pt x="14179" y="16511"/>
                    <a:pt x="14106" y="16510"/>
                  </a:cubicBezTo>
                  <a:cubicBezTo>
                    <a:pt x="14236" y="15816"/>
                    <a:pt x="14368" y="15122"/>
                    <a:pt x="14502" y="14428"/>
                  </a:cubicBezTo>
                  <a:cubicBezTo>
                    <a:pt x="14751" y="14519"/>
                    <a:pt x="15000" y="14608"/>
                    <a:pt x="15250" y="14699"/>
                  </a:cubicBezTo>
                  <a:cubicBezTo>
                    <a:pt x="15292" y="14714"/>
                    <a:pt x="15331" y="14720"/>
                    <a:pt x="15368" y="14720"/>
                  </a:cubicBezTo>
                  <a:cubicBezTo>
                    <a:pt x="15718" y="14720"/>
                    <a:pt x="15849" y="14118"/>
                    <a:pt x="15443" y="14002"/>
                  </a:cubicBezTo>
                  <a:lnTo>
                    <a:pt x="14628" y="13770"/>
                  </a:lnTo>
                  <a:lnTo>
                    <a:pt x="14624" y="13770"/>
                  </a:lnTo>
                  <a:cubicBezTo>
                    <a:pt x="14714" y="13316"/>
                    <a:pt x="14800" y="12862"/>
                    <a:pt x="14885" y="12408"/>
                  </a:cubicBezTo>
                  <a:cubicBezTo>
                    <a:pt x="15129" y="12524"/>
                    <a:pt x="15370" y="12636"/>
                    <a:pt x="15623" y="12730"/>
                  </a:cubicBezTo>
                  <a:cubicBezTo>
                    <a:pt x="15664" y="12746"/>
                    <a:pt x="15707" y="12753"/>
                    <a:pt x="15750" y="12753"/>
                  </a:cubicBezTo>
                  <a:cubicBezTo>
                    <a:pt x="15953" y="12753"/>
                    <a:pt x="16153" y="12590"/>
                    <a:pt x="16204" y="12400"/>
                  </a:cubicBezTo>
                  <a:cubicBezTo>
                    <a:pt x="16273" y="12149"/>
                    <a:pt x="16120" y="11888"/>
                    <a:pt x="15874" y="11817"/>
                  </a:cubicBezTo>
                  <a:cubicBezTo>
                    <a:pt x="15598" y="11736"/>
                    <a:pt x="15314" y="11682"/>
                    <a:pt x="15035" y="11624"/>
                  </a:cubicBezTo>
                  <a:cubicBezTo>
                    <a:pt x="15148" y="11026"/>
                    <a:pt x="15263" y="10429"/>
                    <a:pt x="15379" y="9835"/>
                  </a:cubicBezTo>
                  <a:cubicBezTo>
                    <a:pt x="15587" y="10031"/>
                    <a:pt x="15862" y="10143"/>
                    <a:pt x="16150" y="10150"/>
                  </a:cubicBezTo>
                  <a:cubicBezTo>
                    <a:pt x="16155" y="10150"/>
                    <a:pt x="16160" y="10150"/>
                    <a:pt x="16165" y="10150"/>
                  </a:cubicBezTo>
                  <a:cubicBezTo>
                    <a:pt x="16354" y="10150"/>
                    <a:pt x="16511" y="9977"/>
                    <a:pt x="16511" y="9792"/>
                  </a:cubicBezTo>
                  <a:cubicBezTo>
                    <a:pt x="16511" y="9606"/>
                    <a:pt x="16354" y="9430"/>
                    <a:pt x="16165" y="9430"/>
                  </a:cubicBezTo>
                  <a:cubicBezTo>
                    <a:pt x="16160" y="9430"/>
                    <a:pt x="16155" y="9430"/>
                    <a:pt x="16150" y="9431"/>
                  </a:cubicBezTo>
                  <a:cubicBezTo>
                    <a:pt x="16138" y="9431"/>
                    <a:pt x="16125" y="9432"/>
                    <a:pt x="16113" y="9432"/>
                  </a:cubicBezTo>
                  <a:cubicBezTo>
                    <a:pt x="16013" y="9432"/>
                    <a:pt x="15929" y="9412"/>
                    <a:pt x="15853" y="9352"/>
                  </a:cubicBezTo>
                  <a:cubicBezTo>
                    <a:pt x="15780" y="9292"/>
                    <a:pt x="15691" y="9256"/>
                    <a:pt x="15604" y="9256"/>
                  </a:cubicBezTo>
                  <a:cubicBezTo>
                    <a:pt x="15563" y="9256"/>
                    <a:pt x="15522" y="9264"/>
                    <a:pt x="15483" y="9281"/>
                  </a:cubicBezTo>
                  <a:cubicBezTo>
                    <a:pt x="15569" y="8835"/>
                    <a:pt x="15654" y="8391"/>
                    <a:pt x="15737" y="7949"/>
                  </a:cubicBezTo>
                  <a:cubicBezTo>
                    <a:pt x="15967" y="8061"/>
                    <a:pt x="16209" y="8146"/>
                    <a:pt x="16458" y="8201"/>
                  </a:cubicBezTo>
                  <a:cubicBezTo>
                    <a:pt x="16491" y="8208"/>
                    <a:pt x="16522" y="8211"/>
                    <a:pt x="16551" y="8211"/>
                  </a:cubicBezTo>
                  <a:cubicBezTo>
                    <a:pt x="16982" y="8211"/>
                    <a:pt x="17012" y="7503"/>
                    <a:pt x="16585" y="7503"/>
                  </a:cubicBezTo>
                  <a:cubicBezTo>
                    <a:pt x="16574" y="7503"/>
                    <a:pt x="16563" y="7504"/>
                    <a:pt x="16552" y="7505"/>
                  </a:cubicBezTo>
                  <a:cubicBezTo>
                    <a:pt x="16490" y="7509"/>
                    <a:pt x="16427" y="7512"/>
                    <a:pt x="16365" y="7512"/>
                  </a:cubicBezTo>
                  <a:cubicBezTo>
                    <a:pt x="16187" y="7512"/>
                    <a:pt x="16008" y="7493"/>
                    <a:pt x="15834" y="7454"/>
                  </a:cubicBezTo>
                  <a:cubicBezTo>
                    <a:pt x="15912" y="7041"/>
                    <a:pt x="15991" y="6628"/>
                    <a:pt x="16072" y="6216"/>
                  </a:cubicBezTo>
                  <a:lnTo>
                    <a:pt x="16602" y="6412"/>
                  </a:lnTo>
                  <a:cubicBezTo>
                    <a:pt x="16638" y="6424"/>
                    <a:pt x="16671" y="6430"/>
                    <a:pt x="16702" y="6430"/>
                  </a:cubicBezTo>
                  <a:cubicBezTo>
                    <a:pt x="17005" y="6430"/>
                    <a:pt x="17123" y="5901"/>
                    <a:pt x="16769" y="5811"/>
                  </a:cubicBezTo>
                  <a:cubicBezTo>
                    <a:pt x="16574" y="5760"/>
                    <a:pt x="16377" y="5709"/>
                    <a:pt x="16179" y="5658"/>
                  </a:cubicBezTo>
                  <a:cubicBezTo>
                    <a:pt x="16313" y="4972"/>
                    <a:pt x="16445" y="4289"/>
                    <a:pt x="16579" y="3603"/>
                  </a:cubicBezTo>
                  <a:cubicBezTo>
                    <a:pt x="16582" y="3603"/>
                    <a:pt x="16582" y="3606"/>
                    <a:pt x="16584" y="3606"/>
                  </a:cubicBezTo>
                  <a:cubicBezTo>
                    <a:pt x="16846" y="3689"/>
                    <a:pt x="17098" y="3761"/>
                    <a:pt x="17369" y="3799"/>
                  </a:cubicBezTo>
                  <a:cubicBezTo>
                    <a:pt x="17401" y="3804"/>
                    <a:pt x="17434" y="3806"/>
                    <a:pt x="17466" y="3806"/>
                  </a:cubicBezTo>
                  <a:cubicBezTo>
                    <a:pt x="17676" y="3806"/>
                    <a:pt x="17871" y="3706"/>
                    <a:pt x="17934" y="3481"/>
                  </a:cubicBezTo>
                  <a:cubicBezTo>
                    <a:pt x="17993" y="3263"/>
                    <a:pt x="17859" y="2949"/>
                    <a:pt x="17612" y="2915"/>
                  </a:cubicBezTo>
                  <a:cubicBezTo>
                    <a:pt x="17363" y="2881"/>
                    <a:pt x="17113" y="2864"/>
                    <a:pt x="16862" y="2864"/>
                  </a:cubicBezTo>
                  <a:cubicBezTo>
                    <a:pt x="16815" y="2864"/>
                    <a:pt x="16768" y="2865"/>
                    <a:pt x="16721" y="2866"/>
                  </a:cubicBezTo>
                  <a:cubicBezTo>
                    <a:pt x="16833" y="2287"/>
                    <a:pt x="16945" y="1706"/>
                    <a:pt x="17059" y="1128"/>
                  </a:cubicBezTo>
                  <a:cubicBezTo>
                    <a:pt x="17104" y="1120"/>
                    <a:pt x="17143" y="1080"/>
                    <a:pt x="17143" y="1008"/>
                  </a:cubicBezTo>
                  <a:cubicBezTo>
                    <a:pt x="17141" y="872"/>
                    <a:pt x="17146" y="737"/>
                    <a:pt x="17160" y="603"/>
                  </a:cubicBezTo>
                  <a:cubicBezTo>
                    <a:pt x="17195" y="429"/>
                    <a:pt x="17227" y="255"/>
                    <a:pt x="17262" y="80"/>
                  </a:cubicBezTo>
                  <a:lnTo>
                    <a:pt x="16836" y="1"/>
                  </a:ln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7" name="Google Shape;2296;p58">
              <a:extLst>
                <a:ext uri="{FF2B5EF4-FFF2-40B4-BE49-F238E27FC236}">
                  <a16:creationId xmlns:a16="http://schemas.microsoft.com/office/drawing/2014/main" id="{21B37705-021D-4F9E-BAD4-FC890E8C5E41}"/>
                </a:ext>
              </a:extLst>
            </p:cNvPr>
            <p:cNvSpPr/>
            <p:nvPr/>
          </p:nvSpPr>
          <p:spPr>
            <a:xfrm>
              <a:off x="1035050" y="238125"/>
              <a:ext cx="5329950" cy="5238350"/>
            </a:xfrm>
            <a:custGeom>
              <a:avLst/>
              <a:gdLst/>
              <a:ahLst/>
              <a:cxnLst/>
              <a:rect l="l" t="t" r="r" b="b"/>
              <a:pathLst>
                <a:path w="213198" h="209534" extrusionOk="0">
                  <a:moveTo>
                    <a:pt x="46390" y="99793"/>
                  </a:moveTo>
                  <a:cubicBezTo>
                    <a:pt x="48472" y="99793"/>
                    <a:pt x="50565" y="101094"/>
                    <a:pt x="51513" y="103126"/>
                  </a:cubicBezTo>
                  <a:cubicBezTo>
                    <a:pt x="53084" y="106485"/>
                    <a:pt x="51310" y="111158"/>
                    <a:pt x="47778" y="112457"/>
                  </a:cubicBezTo>
                  <a:lnTo>
                    <a:pt x="47776" y="112457"/>
                  </a:lnTo>
                  <a:cubicBezTo>
                    <a:pt x="47362" y="112610"/>
                    <a:pt x="46922" y="112680"/>
                    <a:pt x="46470" y="112680"/>
                  </a:cubicBezTo>
                  <a:cubicBezTo>
                    <a:pt x="43609" y="112680"/>
                    <a:pt x="40283" y="109847"/>
                    <a:pt x="40190" y="107091"/>
                  </a:cubicBezTo>
                  <a:cubicBezTo>
                    <a:pt x="40121" y="105036"/>
                    <a:pt x="41169" y="102918"/>
                    <a:pt x="42735" y="101418"/>
                  </a:cubicBezTo>
                  <a:cubicBezTo>
                    <a:pt x="42814" y="101389"/>
                    <a:pt x="42886" y="101341"/>
                    <a:pt x="42945" y="101278"/>
                  </a:cubicBezTo>
                  <a:cubicBezTo>
                    <a:pt x="43930" y="100249"/>
                    <a:pt x="45158" y="99793"/>
                    <a:pt x="46390" y="99793"/>
                  </a:cubicBezTo>
                  <a:close/>
                  <a:moveTo>
                    <a:pt x="50776" y="121026"/>
                  </a:moveTo>
                  <a:cubicBezTo>
                    <a:pt x="51266" y="121026"/>
                    <a:pt x="51768" y="121110"/>
                    <a:pt x="52250" y="121262"/>
                  </a:cubicBezTo>
                  <a:cubicBezTo>
                    <a:pt x="52237" y="122093"/>
                    <a:pt x="52224" y="122920"/>
                    <a:pt x="52213" y="123750"/>
                  </a:cubicBezTo>
                  <a:cubicBezTo>
                    <a:pt x="50346" y="124346"/>
                    <a:pt x="48494" y="124994"/>
                    <a:pt x="46662" y="125679"/>
                  </a:cubicBezTo>
                  <a:cubicBezTo>
                    <a:pt x="46637" y="125315"/>
                    <a:pt x="46667" y="124949"/>
                    <a:pt x="46753" y="124595"/>
                  </a:cubicBezTo>
                  <a:cubicBezTo>
                    <a:pt x="47050" y="123354"/>
                    <a:pt x="47844" y="122251"/>
                    <a:pt x="48905" y="121546"/>
                  </a:cubicBezTo>
                  <a:cubicBezTo>
                    <a:pt x="49449" y="121185"/>
                    <a:pt x="50101" y="121026"/>
                    <a:pt x="50776" y="121026"/>
                  </a:cubicBezTo>
                  <a:close/>
                  <a:moveTo>
                    <a:pt x="52199" y="124517"/>
                  </a:moveTo>
                  <a:lnTo>
                    <a:pt x="52199" y="124517"/>
                  </a:lnTo>
                  <a:cubicBezTo>
                    <a:pt x="52194" y="124956"/>
                    <a:pt x="52183" y="125397"/>
                    <a:pt x="52178" y="125838"/>
                  </a:cubicBezTo>
                  <a:cubicBezTo>
                    <a:pt x="50541" y="126403"/>
                    <a:pt x="48907" y="126975"/>
                    <a:pt x="47243" y="127472"/>
                  </a:cubicBezTo>
                  <a:cubicBezTo>
                    <a:pt x="47009" y="127090"/>
                    <a:pt x="46838" y="126673"/>
                    <a:pt x="46740" y="126237"/>
                  </a:cubicBezTo>
                  <a:cubicBezTo>
                    <a:pt x="48562" y="125666"/>
                    <a:pt x="50382" y="125098"/>
                    <a:pt x="52199" y="124517"/>
                  </a:cubicBezTo>
                  <a:close/>
                  <a:moveTo>
                    <a:pt x="52170" y="126703"/>
                  </a:moveTo>
                  <a:cubicBezTo>
                    <a:pt x="52158" y="127635"/>
                    <a:pt x="52151" y="128564"/>
                    <a:pt x="52140" y="129497"/>
                  </a:cubicBezTo>
                  <a:cubicBezTo>
                    <a:pt x="51781" y="129604"/>
                    <a:pt x="51409" y="129658"/>
                    <a:pt x="51035" y="129658"/>
                  </a:cubicBezTo>
                  <a:cubicBezTo>
                    <a:pt x="50950" y="129658"/>
                    <a:pt x="50865" y="129655"/>
                    <a:pt x="50780" y="129649"/>
                  </a:cubicBezTo>
                  <a:cubicBezTo>
                    <a:pt x="49526" y="129563"/>
                    <a:pt x="48368" y="128910"/>
                    <a:pt x="47596" y="127967"/>
                  </a:cubicBezTo>
                  <a:cubicBezTo>
                    <a:pt x="49121" y="127589"/>
                    <a:pt x="50659" y="127185"/>
                    <a:pt x="52170" y="126703"/>
                  </a:cubicBezTo>
                  <a:close/>
                  <a:moveTo>
                    <a:pt x="51073" y="118682"/>
                  </a:moveTo>
                  <a:cubicBezTo>
                    <a:pt x="51485" y="118682"/>
                    <a:pt x="51898" y="118733"/>
                    <a:pt x="52302" y="118830"/>
                  </a:cubicBezTo>
                  <a:cubicBezTo>
                    <a:pt x="52290" y="119285"/>
                    <a:pt x="52280" y="119737"/>
                    <a:pt x="52269" y="120193"/>
                  </a:cubicBezTo>
                  <a:cubicBezTo>
                    <a:pt x="52042" y="120160"/>
                    <a:pt x="51813" y="120144"/>
                    <a:pt x="51584" y="120144"/>
                  </a:cubicBezTo>
                  <a:cubicBezTo>
                    <a:pt x="51403" y="120144"/>
                    <a:pt x="51222" y="120154"/>
                    <a:pt x="51042" y="120175"/>
                  </a:cubicBezTo>
                  <a:cubicBezTo>
                    <a:pt x="48613" y="120261"/>
                    <a:pt x="46456" y="122029"/>
                    <a:pt x="45758" y="124397"/>
                  </a:cubicBezTo>
                  <a:cubicBezTo>
                    <a:pt x="44830" y="127536"/>
                    <a:pt x="47512" y="130686"/>
                    <a:pt x="50729" y="130763"/>
                  </a:cubicBezTo>
                  <a:cubicBezTo>
                    <a:pt x="50765" y="130764"/>
                    <a:pt x="50800" y="130765"/>
                    <a:pt x="50836" y="130765"/>
                  </a:cubicBezTo>
                  <a:cubicBezTo>
                    <a:pt x="51273" y="130765"/>
                    <a:pt x="51708" y="130706"/>
                    <a:pt x="52130" y="130590"/>
                  </a:cubicBezTo>
                  <a:lnTo>
                    <a:pt x="52130" y="130590"/>
                  </a:lnTo>
                  <a:cubicBezTo>
                    <a:pt x="52130" y="130847"/>
                    <a:pt x="52124" y="131106"/>
                    <a:pt x="52122" y="131364"/>
                  </a:cubicBezTo>
                  <a:lnTo>
                    <a:pt x="52122" y="131446"/>
                  </a:lnTo>
                  <a:cubicBezTo>
                    <a:pt x="51811" y="131525"/>
                    <a:pt x="51488" y="131563"/>
                    <a:pt x="51159" y="131563"/>
                  </a:cubicBezTo>
                  <a:cubicBezTo>
                    <a:pt x="48297" y="131563"/>
                    <a:pt x="44969" y="128732"/>
                    <a:pt x="44878" y="125976"/>
                  </a:cubicBezTo>
                  <a:cubicBezTo>
                    <a:pt x="44809" y="123922"/>
                    <a:pt x="45857" y="121804"/>
                    <a:pt x="47423" y="120303"/>
                  </a:cubicBezTo>
                  <a:cubicBezTo>
                    <a:pt x="47504" y="120274"/>
                    <a:pt x="47576" y="120226"/>
                    <a:pt x="47633" y="120163"/>
                  </a:cubicBezTo>
                  <a:cubicBezTo>
                    <a:pt x="48616" y="119136"/>
                    <a:pt x="49843" y="118682"/>
                    <a:pt x="51073" y="118682"/>
                  </a:cubicBezTo>
                  <a:close/>
                  <a:moveTo>
                    <a:pt x="32840" y="96246"/>
                  </a:moveTo>
                  <a:cubicBezTo>
                    <a:pt x="34816" y="103823"/>
                    <a:pt x="36874" y="111381"/>
                    <a:pt x="38853" y="118958"/>
                  </a:cubicBezTo>
                  <a:cubicBezTo>
                    <a:pt x="39864" y="122837"/>
                    <a:pt x="40809" y="126732"/>
                    <a:pt x="41588" y="130662"/>
                  </a:cubicBezTo>
                  <a:cubicBezTo>
                    <a:pt x="42369" y="134589"/>
                    <a:pt x="42856" y="138570"/>
                    <a:pt x="43737" y="142475"/>
                  </a:cubicBezTo>
                  <a:cubicBezTo>
                    <a:pt x="43121" y="142427"/>
                    <a:pt x="42496" y="142424"/>
                    <a:pt x="41923" y="142403"/>
                  </a:cubicBezTo>
                  <a:cubicBezTo>
                    <a:pt x="41487" y="142384"/>
                    <a:pt x="41050" y="142373"/>
                    <a:pt x="40616" y="142360"/>
                  </a:cubicBezTo>
                  <a:cubicBezTo>
                    <a:pt x="40697" y="142233"/>
                    <a:pt x="40720" y="142078"/>
                    <a:pt x="40683" y="141932"/>
                  </a:cubicBezTo>
                  <a:cubicBezTo>
                    <a:pt x="38864" y="134125"/>
                    <a:pt x="37732" y="126181"/>
                    <a:pt x="36169" y="118323"/>
                  </a:cubicBezTo>
                  <a:cubicBezTo>
                    <a:pt x="34716" y="111033"/>
                    <a:pt x="32851" y="103830"/>
                    <a:pt x="30584" y="96749"/>
                  </a:cubicBezTo>
                  <a:cubicBezTo>
                    <a:pt x="31335" y="96576"/>
                    <a:pt x="32088" y="96409"/>
                    <a:pt x="32840" y="96246"/>
                  </a:cubicBezTo>
                  <a:close/>
                  <a:moveTo>
                    <a:pt x="52209" y="139671"/>
                  </a:moveTo>
                  <a:cubicBezTo>
                    <a:pt x="52229" y="140635"/>
                    <a:pt x="52247" y="141602"/>
                    <a:pt x="52264" y="142566"/>
                  </a:cubicBezTo>
                  <a:cubicBezTo>
                    <a:pt x="51782" y="142741"/>
                    <a:pt x="51294" y="142912"/>
                    <a:pt x="50814" y="143091"/>
                  </a:cubicBezTo>
                  <a:cubicBezTo>
                    <a:pt x="50789" y="142728"/>
                    <a:pt x="50820" y="142362"/>
                    <a:pt x="50905" y="142006"/>
                  </a:cubicBezTo>
                  <a:cubicBezTo>
                    <a:pt x="51117" y="141125"/>
                    <a:pt x="51580" y="140319"/>
                    <a:pt x="52209" y="139671"/>
                  </a:cubicBezTo>
                  <a:close/>
                  <a:moveTo>
                    <a:pt x="52274" y="143214"/>
                  </a:moveTo>
                  <a:cubicBezTo>
                    <a:pt x="52282" y="143680"/>
                    <a:pt x="52287" y="144144"/>
                    <a:pt x="52293" y="144607"/>
                  </a:cubicBezTo>
                  <a:cubicBezTo>
                    <a:pt x="51995" y="144702"/>
                    <a:pt x="51696" y="144792"/>
                    <a:pt x="51396" y="144883"/>
                  </a:cubicBezTo>
                  <a:cubicBezTo>
                    <a:pt x="51162" y="144503"/>
                    <a:pt x="50991" y="144086"/>
                    <a:pt x="50892" y="143648"/>
                  </a:cubicBezTo>
                  <a:lnTo>
                    <a:pt x="52274" y="143214"/>
                  </a:lnTo>
                  <a:close/>
                  <a:moveTo>
                    <a:pt x="52300" y="145240"/>
                  </a:moveTo>
                  <a:cubicBezTo>
                    <a:pt x="52300" y="145472"/>
                    <a:pt x="52307" y="145705"/>
                    <a:pt x="52307" y="145938"/>
                  </a:cubicBezTo>
                  <a:cubicBezTo>
                    <a:pt x="52104" y="145769"/>
                    <a:pt x="51917" y="145581"/>
                    <a:pt x="51749" y="145379"/>
                  </a:cubicBezTo>
                  <a:cubicBezTo>
                    <a:pt x="51934" y="145334"/>
                    <a:pt x="52117" y="145286"/>
                    <a:pt x="52300" y="145240"/>
                  </a:cubicBezTo>
                  <a:close/>
                  <a:moveTo>
                    <a:pt x="52165" y="137223"/>
                  </a:moveTo>
                  <a:cubicBezTo>
                    <a:pt x="52173" y="137692"/>
                    <a:pt x="52181" y="138159"/>
                    <a:pt x="52190" y="138632"/>
                  </a:cubicBezTo>
                  <a:cubicBezTo>
                    <a:pt x="51120" y="139389"/>
                    <a:pt x="50292" y="140506"/>
                    <a:pt x="49909" y="141808"/>
                  </a:cubicBezTo>
                  <a:cubicBezTo>
                    <a:pt x="49247" y="144045"/>
                    <a:pt x="50420" y="146285"/>
                    <a:pt x="52310" y="147415"/>
                  </a:cubicBezTo>
                  <a:cubicBezTo>
                    <a:pt x="52310" y="147634"/>
                    <a:pt x="52312" y="147851"/>
                    <a:pt x="52310" y="148069"/>
                  </a:cubicBezTo>
                  <a:cubicBezTo>
                    <a:pt x="50526" y="147014"/>
                    <a:pt x="49090" y="145184"/>
                    <a:pt x="49031" y="143390"/>
                  </a:cubicBezTo>
                  <a:cubicBezTo>
                    <a:pt x="48961" y="141335"/>
                    <a:pt x="50008" y="139216"/>
                    <a:pt x="51576" y="137716"/>
                  </a:cubicBezTo>
                  <a:cubicBezTo>
                    <a:pt x="51655" y="137686"/>
                    <a:pt x="51727" y="137639"/>
                    <a:pt x="51784" y="137577"/>
                  </a:cubicBezTo>
                  <a:cubicBezTo>
                    <a:pt x="51908" y="137451"/>
                    <a:pt x="52033" y="137333"/>
                    <a:pt x="52165" y="137223"/>
                  </a:cubicBezTo>
                  <a:close/>
                  <a:moveTo>
                    <a:pt x="35177" y="149137"/>
                  </a:moveTo>
                  <a:cubicBezTo>
                    <a:pt x="35358" y="149137"/>
                    <a:pt x="35539" y="149139"/>
                    <a:pt x="35719" y="149140"/>
                  </a:cubicBezTo>
                  <a:cubicBezTo>
                    <a:pt x="33387" y="149906"/>
                    <a:pt x="31086" y="150766"/>
                    <a:pt x="28729" y="151467"/>
                  </a:cubicBezTo>
                  <a:cubicBezTo>
                    <a:pt x="28558" y="151190"/>
                    <a:pt x="28421" y="150891"/>
                    <a:pt x="28321" y="150581"/>
                  </a:cubicBezTo>
                  <a:cubicBezTo>
                    <a:pt x="28329" y="150546"/>
                    <a:pt x="28331" y="150507"/>
                    <a:pt x="28343" y="150474"/>
                  </a:cubicBezTo>
                  <a:cubicBezTo>
                    <a:pt x="28379" y="150345"/>
                    <a:pt x="28447" y="150229"/>
                    <a:pt x="28541" y="150134"/>
                  </a:cubicBezTo>
                  <a:cubicBezTo>
                    <a:pt x="29281" y="149902"/>
                    <a:pt x="30022" y="149670"/>
                    <a:pt x="30761" y="149437"/>
                  </a:cubicBezTo>
                  <a:cubicBezTo>
                    <a:pt x="31088" y="149406"/>
                    <a:pt x="31388" y="149381"/>
                    <a:pt x="31613" y="149356"/>
                  </a:cubicBezTo>
                  <a:cubicBezTo>
                    <a:pt x="32618" y="149239"/>
                    <a:pt x="33625" y="149164"/>
                    <a:pt x="34635" y="149143"/>
                  </a:cubicBezTo>
                  <a:cubicBezTo>
                    <a:pt x="34816" y="149139"/>
                    <a:pt x="34996" y="149137"/>
                    <a:pt x="35177" y="149137"/>
                  </a:cubicBezTo>
                  <a:close/>
                  <a:moveTo>
                    <a:pt x="36891" y="149510"/>
                  </a:moveTo>
                  <a:lnTo>
                    <a:pt x="36891" y="149510"/>
                  </a:lnTo>
                  <a:cubicBezTo>
                    <a:pt x="36747" y="151706"/>
                    <a:pt x="34739" y="153657"/>
                    <a:pt x="32523" y="153657"/>
                  </a:cubicBezTo>
                  <a:cubicBezTo>
                    <a:pt x="32437" y="153657"/>
                    <a:pt x="32350" y="153655"/>
                    <a:pt x="32264" y="153649"/>
                  </a:cubicBezTo>
                  <a:cubicBezTo>
                    <a:pt x="31010" y="153560"/>
                    <a:pt x="29850" y="152906"/>
                    <a:pt x="29082" y="151964"/>
                  </a:cubicBezTo>
                  <a:cubicBezTo>
                    <a:pt x="31712" y="151312"/>
                    <a:pt x="34405" y="150592"/>
                    <a:pt x="36891" y="149510"/>
                  </a:cubicBezTo>
                  <a:close/>
                  <a:moveTo>
                    <a:pt x="37825" y="149196"/>
                  </a:moveTo>
                  <a:cubicBezTo>
                    <a:pt x="37959" y="149204"/>
                    <a:pt x="38099" y="149209"/>
                    <a:pt x="38235" y="149216"/>
                  </a:cubicBezTo>
                  <a:cubicBezTo>
                    <a:pt x="38048" y="151837"/>
                    <a:pt x="36437" y="154426"/>
                    <a:pt x="33948" y="155342"/>
                  </a:cubicBezTo>
                  <a:cubicBezTo>
                    <a:pt x="33536" y="155494"/>
                    <a:pt x="33098" y="155564"/>
                    <a:pt x="32649" y="155564"/>
                  </a:cubicBezTo>
                  <a:cubicBezTo>
                    <a:pt x="31158" y="155564"/>
                    <a:pt x="29541" y="154793"/>
                    <a:pt x="28318" y="153664"/>
                  </a:cubicBezTo>
                  <a:cubicBezTo>
                    <a:pt x="28321" y="153636"/>
                    <a:pt x="28321" y="153606"/>
                    <a:pt x="28321" y="153576"/>
                  </a:cubicBezTo>
                  <a:cubicBezTo>
                    <a:pt x="28323" y="153367"/>
                    <a:pt x="28313" y="153126"/>
                    <a:pt x="28300" y="152872"/>
                  </a:cubicBezTo>
                  <a:lnTo>
                    <a:pt x="28300" y="152872"/>
                  </a:lnTo>
                  <a:cubicBezTo>
                    <a:pt x="29256" y="153981"/>
                    <a:pt x="30670" y="154725"/>
                    <a:pt x="32213" y="154760"/>
                  </a:cubicBezTo>
                  <a:cubicBezTo>
                    <a:pt x="32252" y="154761"/>
                    <a:pt x="32291" y="154761"/>
                    <a:pt x="32330" y="154761"/>
                  </a:cubicBezTo>
                  <a:cubicBezTo>
                    <a:pt x="35219" y="154761"/>
                    <a:pt x="37717" y="152146"/>
                    <a:pt x="37825" y="149317"/>
                  </a:cubicBezTo>
                  <a:cubicBezTo>
                    <a:pt x="37828" y="149277"/>
                    <a:pt x="37825" y="149236"/>
                    <a:pt x="37825" y="149196"/>
                  </a:cubicBezTo>
                  <a:close/>
                  <a:moveTo>
                    <a:pt x="29203" y="97071"/>
                  </a:moveTo>
                  <a:cubicBezTo>
                    <a:pt x="31603" y="104137"/>
                    <a:pt x="33542" y="111323"/>
                    <a:pt x="34970" y="118656"/>
                  </a:cubicBezTo>
                  <a:cubicBezTo>
                    <a:pt x="36502" y="126521"/>
                    <a:pt x="37551" y="134470"/>
                    <a:pt x="39596" y="142231"/>
                  </a:cubicBezTo>
                  <a:cubicBezTo>
                    <a:pt x="39605" y="142268"/>
                    <a:pt x="39618" y="142302"/>
                    <a:pt x="39634" y="142336"/>
                  </a:cubicBezTo>
                  <a:cubicBezTo>
                    <a:pt x="38691" y="142314"/>
                    <a:pt x="37749" y="142303"/>
                    <a:pt x="36807" y="142303"/>
                  </a:cubicBezTo>
                  <a:cubicBezTo>
                    <a:pt x="35986" y="142303"/>
                    <a:pt x="35166" y="142311"/>
                    <a:pt x="34346" y="142328"/>
                  </a:cubicBezTo>
                  <a:cubicBezTo>
                    <a:pt x="31817" y="142379"/>
                    <a:pt x="29291" y="142488"/>
                    <a:pt x="26762" y="142571"/>
                  </a:cubicBezTo>
                  <a:cubicBezTo>
                    <a:pt x="25058" y="142630"/>
                    <a:pt x="23007" y="142480"/>
                    <a:pt x="21841" y="143977"/>
                  </a:cubicBezTo>
                  <a:cubicBezTo>
                    <a:pt x="20688" y="145459"/>
                    <a:pt x="20934" y="147763"/>
                    <a:pt x="21043" y="149510"/>
                  </a:cubicBezTo>
                  <a:cubicBezTo>
                    <a:pt x="21188" y="151816"/>
                    <a:pt x="21518" y="154198"/>
                    <a:pt x="22091" y="156449"/>
                  </a:cubicBezTo>
                  <a:cubicBezTo>
                    <a:pt x="21370" y="156431"/>
                    <a:pt x="20647" y="156406"/>
                    <a:pt x="19921" y="156381"/>
                  </a:cubicBezTo>
                  <a:cubicBezTo>
                    <a:pt x="19925" y="156299"/>
                    <a:pt x="19919" y="156217"/>
                    <a:pt x="19902" y="156137"/>
                  </a:cubicBezTo>
                  <a:cubicBezTo>
                    <a:pt x="19189" y="152770"/>
                    <a:pt x="17898" y="149470"/>
                    <a:pt x="16918" y="146164"/>
                  </a:cubicBezTo>
                  <a:cubicBezTo>
                    <a:pt x="15926" y="142839"/>
                    <a:pt x="14971" y="139502"/>
                    <a:pt x="14049" y="136154"/>
                  </a:cubicBezTo>
                  <a:cubicBezTo>
                    <a:pt x="12209" y="129467"/>
                    <a:pt x="10425" y="122760"/>
                    <a:pt x="8879" y="115996"/>
                  </a:cubicBezTo>
                  <a:cubicBezTo>
                    <a:pt x="8494" y="114306"/>
                    <a:pt x="8126" y="112609"/>
                    <a:pt x="7789" y="110909"/>
                  </a:cubicBezTo>
                  <a:cubicBezTo>
                    <a:pt x="7489" y="109398"/>
                    <a:pt x="7073" y="107829"/>
                    <a:pt x="7162" y="106274"/>
                  </a:cubicBezTo>
                  <a:cubicBezTo>
                    <a:pt x="7365" y="102628"/>
                    <a:pt x="11587" y="101892"/>
                    <a:pt x="14432" y="101024"/>
                  </a:cubicBezTo>
                  <a:cubicBezTo>
                    <a:pt x="19318" y="99532"/>
                    <a:pt x="24236" y="98233"/>
                    <a:pt x="29203" y="97071"/>
                  </a:cubicBezTo>
                  <a:close/>
                  <a:moveTo>
                    <a:pt x="28283" y="155668"/>
                  </a:moveTo>
                  <a:cubicBezTo>
                    <a:pt x="28530" y="155866"/>
                    <a:pt x="28790" y="156057"/>
                    <a:pt x="29063" y="156239"/>
                  </a:cubicBezTo>
                  <a:cubicBezTo>
                    <a:pt x="29275" y="156380"/>
                    <a:pt x="29495" y="156509"/>
                    <a:pt x="29721" y="156625"/>
                  </a:cubicBezTo>
                  <a:cubicBezTo>
                    <a:pt x="29234" y="156614"/>
                    <a:pt x="28747" y="156600"/>
                    <a:pt x="28259" y="156589"/>
                  </a:cubicBezTo>
                  <a:cubicBezTo>
                    <a:pt x="28270" y="156282"/>
                    <a:pt x="28275" y="155973"/>
                    <a:pt x="28283" y="155668"/>
                  </a:cubicBezTo>
                  <a:close/>
                  <a:moveTo>
                    <a:pt x="39654" y="149397"/>
                  </a:moveTo>
                  <a:cubicBezTo>
                    <a:pt x="40045" y="149510"/>
                    <a:pt x="40220" y="149691"/>
                    <a:pt x="40378" y="150196"/>
                  </a:cubicBezTo>
                  <a:cubicBezTo>
                    <a:pt x="40643" y="151033"/>
                    <a:pt x="40431" y="152370"/>
                    <a:pt x="40428" y="153247"/>
                  </a:cubicBezTo>
                  <a:cubicBezTo>
                    <a:pt x="40426" y="154436"/>
                    <a:pt x="40402" y="155632"/>
                    <a:pt x="40365" y="156820"/>
                  </a:cubicBezTo>
                  <a:cubicBezTo>
                    <a:pt x="40362" y="156853"/>
                    <a:pt x="40370" y="156881"/>
                    <a:pt x="40370" y="156914"/>
                  </a:cubicBezTo>
                  <a:cubicBezTo>
                    <a:pt x="38574" y="156861"/>
                    <a:pt x="36777" y="156810"/>
                    <a:pt x="34980" y="156761"/>
                  </a:cubicBezTo>
                  <a:cubicBezTo>
                    <a:pt x="36173" y="156212"/>
                    <a:pt x="37241" y="155277"/>
                    <a:pt x="38061" y="154050"/>
                  </a:cubicBezTo>
                  <a:cubicBezTo>
                    <a:pt x="38977" y="152676"/>
                    <a:pt x="39531" y="151045"/>
                    <a:pt x="39654" y="149397"/>
                  </a:cubicBezTo>
                  <a:close/>
                  <a:moveTo>
                    <a:pt x="31045" y="143529"/>
                  </a:moveTo>
                  <a:cubicBezTo>
                    <a:pt x="32057" y="143529"/>
                    <a:pt x="33070" y="143549"/>
                    <a:pt x="34083" y="143584"/>
                  </a:cubicBezTo>
                  <a:cubicBezTo>
                    <a:pt x="36005" y="143650"/>
                    <a:pt x="37921" y="143761"/>
                    <a:pt x="39834" y="143916"/>
                  </a:cubicBezTo>
                  <a:cubicBezTo>
                    <a:pt x="40793" y="143994"/>
                    <a:pt x="41750" y="144080"/>
                    <a:pt x="42706" y="144179"/>
                  </a:cubicBezTo>
                  <a:cubicBezTo>
                    <a:pt x="43511" y="144261"/>
                    <a:pt x="44675" y="144243"/>
                    <a:pt x="45269" y="144916"/>
                  </a:cubicBezTo>
                  <a:cubicBezTo>
                    <a:pt x="46319" y="146105"/>
                    <a:pt x="46116" y="148805"/>
                    <a:pt x="46127" y="150287"/>
                  </a:cubicBezTo>
                  <a:cubicBezTo>
                    <a:pt x="46142" y="152454"/>
                    <a:pt x="45947" y="154608"/>
                    <a:pt x="45565" y="156739"/>
                  </a:cubicBezTo>
                  <a:cubicBezTo>
                    <a:pt x="45545" y="156849"/>
                    <a:pt x="45543" y="156961"/>
                    <a:pt x="45557" y="157072"/>
                  </a:cubicBezTo>
                  <a:lnTo>
                    <a:pt x="42373" y="156975"/>
                  </a:lnTo>
                  <a:cubicBezTo>
                    <a:pt x="42380" y="156924"/>
                    <a:pt x="42384" y="156872"/>
                    <a:pt x="42383" y="156820"/>
                  </a:cubicBezTo>
                  <a:cubicBezTo>
                    <a:pt x="42347" y="155376"/>
                    <a:pt x="42240" y="153951"/>
                    <a:pt x="42040" y="152518"/>
                  </a:cubicBezTo>
                  <a:cubicBezTo>
                    <a:pt x="41897" y="151479"/>
                    <a:pt x="41884" y="149927"/>
                    <a:pt x="41259" y="149028"/>
                  </a:cubicBezTo>
                  <a:cubicBezTo>
                    <a:pt x="40778" y="148333"/>
                    <a:pt x="39941" y="148300"/>
                    <a:pt x="39172" y="148234"/>
                  </a:cubicBezTo>
                  <a:cubicBezTo>
                    <a:pt x="38061" y="148141"/>
                    <a:pt x="36946" y="148101"/>
                    <a:pt x="35832" y="148101"/>
                  </a:cubicBezTo>
                  <a:cubicBezTo>
                    <a:pt x="35349" y="148101"/>
                    <a:pt x="34865" y="148109"/>
                    <a:pt x="34382" y="148122"/>
                  </a:cubicBezTo>
                  <a:cubicBezTo>
                    <a:pt x="32872" y="148163"/>
                    <a:pt x="31367" y="148267"/>
                    <a:pt x="29858" y="148392"/>
                  </a:cubicBezTo>
                  <a:cubicBezTo>
                    <a:pt x="28924" y="148473"/>
                    <a:pt x="27496" y="148249"/>
                    <a:pt x="26794" y="149014"/>
                  </a:cubicBezTo>
                  <a:cubicBezTo>
                    <a:pt x="26017" y="149861"/>
                    <a:pt x="26425" y="151538"/>
                    <a:pt x="26512" y="152542"/>
                  </a:cubicBezTo>
                  <a:cubicBezTo>
                    <a:pt x="26631" y="153884"/>
                    <a:pt x="26765" y="155224"/>
                    <a:pt x="26941" y="156557"/>
                  </a:cubicBezTo>
                  <a:cubicBezTo>
                    <a:pt x="25708" y="156528"/>
                    <a:pt x="24474" y="156501"/>
                    <a:pt x="23239" y="156475"/>
                  </a:cubicBezTo>
                  <a:cubicBezTo>
                    <a:pt x="23162" y="154588"/>
                    <a:pt x="23028" y="152705"/>
                    <a:pt x="22985" y="150817"/>
                  </a:cubicBezTo>
                  <a:cubicBezTo>
                    <a:pt x="22944" y="149105"/>
                    <a:pt x="22762" y="147311"/>
                    <a:pt x="22916" y="145606"/>
                  </a:cubicBezTo>
                  <a:cubicBezTo>
                    <a:pt x="23036" y="144233"/>
                    <a:pt x="23909" y="143911"/>
                    <a:pt x="25197" y="143779"/>
                  </a:cubicBezTo>
                  <a:cubicBezTo>
                    <a:pt x="26235" y="143675"/>
                    <a:pt x="27286" y="143619"/>
                    <a:pt x="28331" y="143579"/>
                  </a:cubicBezTo>
                  <a:cubicBezTo>
                    <a:pt x="29236" y="143545"/>
                    <a:pt x="30141" y="143529"/>
                    <a:pt x="31045" y="143529"/>
                  </a:cubicBezTo>
                  <a:close/>
                  <a:moveTo>
                    <a:pt x="52151" y="91132"/>
                  </a:moveTo>
                  <a:cubicBezTo>
                    <a:pt x="52373" y="94813"/>
                    <a:pt x="52665" y="98487"/>
                    <a:pt x="52693" y="102179"/>
                  </a:cubicBezTo>
                  <a:cubicBezTo>
                    <a:pt x="52446" y="101678"/>
                    <a:pt x="52147" y="101208"/>
                    <a:pt x="51796" y="100774"/>
                  </a:cubicBezTo>
                  <a:cubicBezTo>
                    <a:pt x="50514" y="99192"/>
                    <a:pt x="48635" y="98339"/>
                    <a:pt x="46775" y="98339"/>
                  </a:cubicBezTo>
                  <a:cubicBezTo>
                    <a:pt x="45066" y="98339"/>
                    <a:pt x="43373" y="99060"/>
                    <a:pt x="42177" y="100597"/>
                  </a:cubicBezTo>
                  <a:cubicBezTo>
                    <a:pt x="42169" y="100609"/>
                    <a:pt x="42163" y="100620"/>
                    <a:pt x="42156" y="100632"/>
                  </a:cubicBezTo>
                  <a:cubicBezTo>
                    <a:pt x="40987" y="101687"/>
                    <a:pt x="40081" y="103065"/>
                    <a:pt x="39520" y="104546"/>
                  </a:cubicBezTo>
                  <a:cubicBezTo>
                    <a:pt x="38153" y="108165"/>
                    <a:pt x="39807" y="111299"/>
                    <a:pt x="42890" y="113354"/>
                  </a:cubicBezTo>
                  <a:cubicBezTo>
                    <a:pt x="44005" y="114097"/>
                    <a:pt x="45173" y="114439"/>
                    <a:pt x="46311" y="114439"/>
                  </a:cubicBezTo>
                  <a:cubicBezTo>
                    <a:pt x="48473" y="114439"/>
                    <a:pt x="50524" y="113207"/>
                    <a:pt x="51887" y="111164"/>
                  </a:cubicBezTo>
                  <a:cubicBezTo>
                    <a:pt x="52145" y="110780"/>
                    <a:pt x="52373" y="110377"/>
                    <a:pt x="52571" y="109959"/>
                  </a:cubicBezTo>
                  <a:lnTo>
                    <a:pt x="52571" y="109959"/>
                  </a:lnTo>
                  <a:cubicBezTo>
                    <a:pt x="52498" y="112405"/>
                    <a:pt x="52410" y="114848"/>
                    <a:pt x="52341" y="117294"/>
                  </a:cubicBezTo>
                  <a:cubicBezTo>
                    <a:pt x="52047" y="117252"/>
                    <a:pt x="51752" y="117230"/>
                    <a:pt x="51457" y="117230"/>
                  </a:cubicBezTo>
                  <a:cubicBezTo>
                    <a:pt x="49749" y="117230"/>
                    <a:pt x="48060" y="117947"/>
                    <a:pt x="46865" y="119483"/>
                  </a:cubicBezTo>
                  <a:cubicBezTo>
                    <a:pt x="46858" y="119493"/>
                    <a:pt x="46850" y="119505"/>
                    <a:pt x="46843" y="119517"/>
                  </a:cubicBezTo>
                  <a:cubicBezTo>
                    <a:pt x="45676" y="120572"/>
                    <a:pt x="44768" y="121950"/>
                    <a:pt x="44207" y="123431"/>
                  </a:cubicBezTo>
                  <a:cubicBezTo>
                    <a:pt x="42842" y="127050"/>
                    <a:pt x="44494" y="130185"/>
                    <a:pt x="47578" y="132238"/>
                  </a:cubicBezTo>
                  <a:cubicBezTo>
                    <a:pt x="48692" y="132981"/>
                    <a:pt x="49856" y="133321"/>
                    <a:pt x="50992" y="133321"/>
                  </a:cubicBezTo>
                  <a:cubicBezTo>
                    <a:pt x="51372" y="133321"/>
                    <a:pt x="51750" y="133283"/>
                    <a:pt x="52121" y="133209"/>
                  </a:cubicBezTo>
                  <a:cubicBezTo>
                    <a:pt x="52123" y="134069"/>
                    <a:pt x="52128" y="134928"/>
                    <a:pt x="52143" y="135785"/>
                  </a:cubicBezTo>
                  <a:cubicBezTo>
                    <a:pt x="51721" y="136105"/>
                    <a:pt x="51341" y="136477"/>
                    <a:pt x="51017" y="136894"/>
                  </a:cubicBezTo>
                  <a:cubicBezTo>
                    <a:pt x="51009" y="136906"/>
                    <a:pt x="51004" y="136916"/>
                    <a:pt x="50996" y="136927"/>
                  </a:cubicBezTo>
                  <a:cubicBezTo>
                    <a:pt x="49829" y="137985"/>
                    <a:pt x="48920" y="139362"/>
                    <a:pt x="48360" y="140844"/>
                  </a:cubicBezTo>
                  <a:cubicBezTo>
                    <a:pt x="47771" y="142406"/>
                    <a:pt x="47744" y="143873"/>
                    <a:pt x="48148" y="145207"/>
                  </a:cubicBezTo>
                  <a:cubicBezTo>
                    <a:pt x="48684" y="146964"/>
                    <a:pt x="49974" y="148483"/>
                    <a:pt x="51730" y="149651"/>
                  </a:cubicBezTo>
                  <a:cubicBezTo>
                    <a:pt x="51912" y="149775"/>
                    <a:pt x="52100" y="149884"/>
                    <a:pt x="52286" y="149986"/>
                  </a:cubicBezTo>
                  <a:cubicBezTo>
                    <a:pt x="52237" y="152429"/>
                    <a:pt x="52115" y="154854"/>
                    <a:pt x="51973" y="157283"/>
                  </a:cubicBezTo>
                  <a:cubicBezTo>
                    <a:pt x="50539" y="157236"/>
                    <a:pt x="49101" y="157189"/>
                    <a:pt x="47663" y="157141"/>
                  </a:cubicBezTo>
                  <a:cubicBezTo>
                    <a:pt x="48020" y="154692"/>
                    <a:pt x="48172" y="152236"/>
                    <a:pt x="48033" y="149764"/>
                  </a:cubicBezTo>
                  <a:cubicBezTo>
                    <a:pt x="47955" y="148414"/>
                    <a:pt x="47969" y="146758"/>
                    <a:pt x="47559" y="145350"/>
                  </a:cubicBezTo>
                  <a:cubicBezTo>
                    <a:pt x="47424" y="144878"/>
                    <a:pt x="47241" y="144433"/>
                    <a:pt x="46991" y="144040"/>
                  </a:cubicBezTo>
                  <a:cubicBezTo>
                    <a:pt x="46511" y="143276"/>
                    <a:pt x="45798" y="142883"/>
                    <a:pt x="45001" y="142673"/>
                  </a:cubicBezTo>
                  <a:cubicBezTo>
                    <a:pt x="45041" y="142558"/>
                    <a:pt x="45048" y="142435"/>
                    <a:pt x="45019" y="142317"/>
                  </a:cubicBezTo>
                  <a:cubicBezTo>
                    <a:pt x="44146" y="138436"/>
                    <a:pt x="43659" y="134480"/>
                    <a:pt x="42887" y="130576"/>
                  </a:cubicBezTo>
                  <a:cubicBezTo>
                    <a:pt x="42092" y="126558"/>
                    <a:pt x="41124" y="122580"/>
                    <a:pt x="40086" y="118618"/>
                  </a:cubicBezTo>
                  <a:cubicBezTo>
                    <a:pt x="38103" y="111059"/>
                    <a:pt x="35877" y="103559"/>
                    <a:pt x="33680" y="96058"/>
                  </a:cubicBezTo>
                  <a:cubicBezTo>
                    <a:pt x="39903" y="94691"/>
                    <a:pt x="46121" y="93197"/>
                    <a:pt x="52151" y="91132"/>
                  </a:cubicBezTo>
                  <a:close/>
                  <a:moveTo>
                    <a:pt x="205626" y="177625"/>
                  </a:moveTo>
                  <a:cubicBezTo>
                    <a:pt x="207646" y="177625"/>
                    <a:pt x="209571" y="178738"/>
                    <a:pt x="210810" y="180388"/>
                  </a:cubicBezTo>
                  <a:cubicBezTo>
                    <a:pt x="210449" y="180146"/>
                    <a:pt x="210060" y="179949"/>
                    <a:pt x="209650" y="179804"/>
                  </a:cubicBezTo>
                  <a:cubicBezTo>
                    <a:pt x="208878" y="179527"/>
                    <a:pt x="208017" y="179391"/>
                    <a:pt x="207137" y="179391"/>
                  </a:cubicBezTo>
                  <a:cubicBezTo>
                    <a:pt x="204661" y="179391"/>
                    <a:pt x="202030" y="180467"/>
                    <a:pt x="200778" y="182515"/>
                  </a:cubicBezTo>
                  <a:cubicBezTo>
                    <a:pt x="200682" y="182675"/>
                    <a:pt x="200596" y="182842"/>
                    <a:pt x="200516" y="183010"/>
                  </a:cubicBezTo>
                  <a:cubicBezTo>
                    <a:pt x="200478" y="182964"/>
                    <a:pt x="200437" y="182921"/>
                    <a:pt x="200390" y="182885"/>
                  </a:cubicBezTo>
                  <a:cubicBezTo>
                    <a:pt x="200280" y="182797"/>
                    <a:pt x="200171" y="182718"/>
                    <a:pt x="200060" y="182635"/>
                  </a:cubicBezTo>
                  <a:cubicBezTo>
                    <a:pt x="200248" y="180939"/>
                    <a:pt x="201095" y="179381"/>
                    <a:pt x="202860" y="178374"/>
                  </a:cubicBezTo>
                  <a:cubicBezTo>
                    <a:pt x="203765" y="177857"/>
                    <a:pt x="204705" y="177625"/>
                    <a:pt x="205626" y="177625"/>
                  </a:cubicBezTo>
                  <a:close/>
                  <a:moveTo>
                    <a:pt x="200084" y="174791"/>
                  </a:moveTo>
                  <a:cubicBezTo>
                    <a:pt x="201974" y="174791"/>
                    <a:pt x="203837" y="175091"/>
                    <a:pt x="205413" y="176092"/>
                  </a:cubicBezTo>
                  <a:cubicBezTo>
                    <a:pt x="205361" y="176091"/>
                    <a:pt x="205310" y="176090"/>
                    <a:pt x="205258" y="176090"/>
                  </a:cubicBezTo>
                  <a:cubicBezTo>
                    <a:pt x="204347" y="176090"/>
                    <a:pt x="203429" y="176276"/>
                    <a:pt x="202541" y="176691"/>
                  </a:cubicBezTo>
                  <a:cubicBezTo>
                    <a:pt x="200481" y="177653"/>
                    <a:pt x="199354" y="179716"/>
                    <a:pt x="199040" y="181969"/>
                  </a:cubicBezTo>
                  <a:cubicBezTo>
                    <a:pt x="196817" y="180683"/>
                    <a:pt x="194333" y="180269"/>
                    <a:pt x="191779" y="180269"/>
                  </a:cubicBezTo>
                  <a:cubicBezTo>
                    <a:pt x="188660" y="180269"/>
                    <a:pt x="185437" y="180887"/>
                    <a:pt x="182461" y="181287"/>
                  </a:cubicBezTo>
                  <a:cubicBezTo>
                    <a:pt x="175441" y="182233"/>
                    <a:pt x="168438" y="183446"/>
                    <a:pt x="161591" y="185282"/>
                  </a:cubicBezTo>
                  <a:cubicBezTo>
                    <a:pt x="161648" y="183690"/>
                    <a:pt x="161687" y="182096"/>
                    <a:pt x="161712" y="180503"/>
                  </a:cubicBezTo>
                  <a:cubicBezTo>
                    <a:pt x="165376" y="180401"/>
                    <a:pt x="169068" y="179394"/>
                    <a:pt x="172652" y="178708"/>
                  </a:cubicBezTo>
                  <a:cubicBezTo>
                    <a:pt x="176486" y="177983"/>
                    <a:pt x="180327" y="177306"/>
                    <a:pt x="184174" y="176684"/>
                  </a:cubicBezTo>
                  <a:cubicBezTo>
                    <a:pt x="188135" y="176037"/>
                    <a:pt x="192126" y="175601"/>
                    <a:pt x="196107" y="175103"/>
                  </a:cubicBezTo>
                  <a:cubicBezTo>
                    <a:pt x="197384" y="174943"/>
                    <a:pt x="198741" y="174791"/>
                    <a:pt x="200084" y="174791"/>
                  </a:cubicBezTo>
                  <a:close/>
                  <a:moveTo>
                    <a:pt x="206577" y="181035"/>
                  </a:moveTo>
                  <a:cubicBezTo>
                    <a:pt x="207637" y="181035"/>
                    <a:pt x="208706" y="181286"/>
                    <a:pt x="209665" y="181807"/>
                  </a:cubicBezTo>
                  <a:cubicBezTo>
                    <a:pt x="212582" y="183393"/>
                    <a:pt x="212187" y="189185"/>
                    <a:pt x="209292" y="190647"/>
                  </a:cubicBezTo>
                  <a:cubicBezTo>
                    <a:pt x="208610" y="190991"/>
                    <a:pt x="207876" y="191148"/>
                    <a:pt x="207140" y="191148"/>
                  </a:cubicBezTo>
                  <a:cubicBezTo>
                    <a:pt x="204651" y="191148"/>
                    <a:pt x="202145" y="189348"/>
                    <a:pt x="201569" y="186907"/>
                  </a:cubicBezTo>
                  <a:cubicBezTo>
                    <a:pt x="201056" y="184730"/>
                    <a:pt x="202041" y="182796"/>
                    <a:pt x="203672" y="181703"/>
                  </a:cubicBezTo>
                  <a:cubicBezTo>
                    <a:pt x="204564" y="181263"/>
                    <a:pt x="205566" y="181035"/>
                    <a:pt x="206577" y="181035"/>
                  </a:cubicBezTo>
                  <a:close/>
                  <a:moveTo>
                    <a:pt x="51915" y="158300"/>
                  </a:moveTo>
                  <a:cubicBezTo>
                    <a:pt x="51803" y="160157"/>
                    <a:pt x="51679" y="162019"/>
                    <a:pt x="51572" y="163897"/>
                  </a:cubicBezTo>
                  <a:cubicBezTo>
                    <a:pt x="51146" y="171242"/>
                    <a:pt x="51109" y="178620"/>
                    <a:pt x="51390" y="185981"/>
                  </a:cubicBezTo>
                  <a:cubicBezTo>
                    <a:pt x="51016" y="189703"/>
                    <a:pt x="50935" y="193451"/>
                    <a:pt x="51516" y="197175"/>
                  </a:cubicBezTo>
                  <a:cubicBezTo>
                    <a:pt x="51642" y="197987"/>
                    <a:pt x="51808" y="198809"/>
                    <a:pt x="52038" y="199608"/>
                  </a:cubicBezTo>
                  <a:cubicBezTo>
                    <a:pt x="43062" y="200078"/>
                    <a:pt x="34083" y="200666"/>
                    <a:pt x="25093" y="200794"/>
                  </a:cubicBezTo>
                  <a:cubicBezTo>
                    <a:pt x="23776" y="200813"/>
                    <a:pt x="22460" y="200823"/>
                    <a:pt x="21144" y="200823"/>
                  </a:cubicBezTo>
                  <a:cubicBezTo>
                    <a:pt x="17847" y="200823"/>
                    <a:pt x="14551" y="200757"/>
                    <a:pt x="11258" y="200598"/>
                  </a:cubicBezTo>
                  <a:cubicBezTo>
                    <a:pt x="8954" y="200486"/>
                    <a:pt x="6645" y="200352"/>
                    <a:pt x="4346" y="200141"/>
                  </a:cubicBezTo>
                  <a:cubicBezTo>
                    <a:pt x="3167" y="200034"/>
                    <a:pt x="2604" y="199766"/>
                    <a:pt x="2519" y="198522"/>
                  </a:cubicBezTo>
                  <a:cubicBezTo>
                    <a:pt x="2441" y="197368"/>
                    <a:pt x="2514" y="196191"/>
                    <a:pt x="2519" y="195037"/>
                  </a:cubicBezTo>
                  <a:cubicBezTo>
                    <a:pt x="2573" y="185723"/>
                    <a:pt x="2235" y="176414"/>
                    <a:pt x="2147" y="167104"/>
                  </a:cubicBezTo>
                  <a:cubicBezTo>
                    <a:pt x="2134" y="166040"/>
                    <a:pt x="2122" y="164977"/>
                    <a:pt x="2112" y="163913"/>
                  </a:cubicBezTo>
                  <a:cubicBezTo>
                    <a:pt x="2099" y="162811"/>
                    <a:pt x="1822" y="161266"/>
                    <a:pt x="2251" y="160238"/>
                  </a:cubicBezTo>
                  <a:cubicBezTo>
                    <a:pt x="3004" y="158435"/>
                    <a:pt x="6462" y="158638"/>
                    <a:pt x="8026" y="158539"/>
                  </a:cubicBezTo>
                  <a:cubicBezTo>
                    <a:pt x="10266" y="158399"/>
                    <a:pt x="12513" y="158364"/>
                    <a:pt x="14761" y="158364"/>
                  </a:cubicBezTo>
                  <a:cubicBezTo>
                    <a:pt x="17008" y="158364"/>
                    <a:pt x="19256" y="158399"/>
                    <a:pt x="21498" y="158402"/>
                  </a:cubicBezTo>
                  <a:cubicBezTo>
                    <a:pt x="22174" y="158402"/>
                    <a:pt x="22850" y="158403"/>
                    <a:pt x="23526" y="158403"/>
                  </a:cubicBezTo>
                  <a:cubicBezTo>
                    <a:pt x="32989" y="158403"/>
                    <a:pt x="42452" y="158368"/>
                    <a:pt x="51915" y="158300"/>
                  </a:cubicBezTo>
                  <a:close/>
                  <a:moveTo>
                    <a:pt x="199956" y="194903"/>
                  </a:moveTo>
                  <a:cubicBezTo>
                    <a:pt x="200114" y="194903"/>
                    <a:pt x="200275" y="194910"/>
                    <a:pt x="200441" y="194923"/>
                  </a:cubicBezTo>
                  <a:cubicBezTo>
                    <a:pt x="202062" y="195060"/>
                    <a:pt x="203706" y="195588"/>
                    <a:pt x="204596" y="197045"/>
                  </a:cubicBezTo>
                  <a:cubicBezTo>
                    <a:pt x="206063" y="199453"/>
                    <a:pt x="206492" y="202619"/>
                    <a:pt x="204350" y="204741"/>
                  </a:cubicBezTo>
                  <a:cubicBezTo>
                    <a:pt x="203109" y="205969"/>
                    <a:pt x="201496" y="206639"/>
                    <a:pt x="199816" y="207087"/>
                  </a:cubicBezTo>
                  <a:cubicBezTo>
                    <a:pt x="200516" y="206376"/>
                    <a:pt x="200998" y="205458"/>
                    <a:pt x="201125" y="204307"/>
                  </a:cubicBezTo>
                  <a:cubicBezTo>
                    <a:pt x="201357" y="202172"/>
                    <a:pt x="200524" y="199311"/>
                    <a:pt x="198400" y="198384"/>
                  </a:cubicBezTo>
                  <a:cubicBezTo>
                    <a:pt x="197737" y="198094"/>
                    <a:pt x="197042" y="197996"/>
                    <a:pt x="196339" y="197996"/>
                  </a:cubicBezTo>
                  <a:cubicBezTo>
                    <a:pt x="195926" y="197996"/>
                    <a:pt x="195510" y="198030"/>
                    <a:pt x="195097" y="198078"/>
                  </a:cubicBezTo>
                  <a:cubicBezTo>
                    <a:pt x="194778" y="198116"/>
                    <a:pt x="194465" y="198151"/>
                    <a:pt x="194154" y="198184"/>
                  </a:cubicBezTo>
                  <a:cubicBezTo>
                    <a:pt x="194957" y="197553"/>
                    <a:pt x="195711" y="196842"/>
                    <a:pt x="196541" y="196198"/>
                  </a:cubicBezTo>
                  <a:cubicBezTo>
                    <a:pt x="197601" y="195375"/>
                    <a:pt x="198645" y="194903"/>
                    <a:pt x="199956" y="194903"/>
                  </a:cubicBezTo>
                  <a:close/>
                  <a:moveTo>
                    <a:pt x="89129" y="1854"/>
                  </a:moveTo>
                  <a:cubicBezTo>
                    <a:pt x="94955" y="2087"/>
                    <a:pt x="100778" y="2336"/>
                    <a:pt x="106608" y="2473"/>
                  </a:cubicBezTo>
                  <a:cubicBezTo>
                    <a:pt x="110384" y="2561"/>
                    <a:pt x="114180" y="2659"/>
                    <a:pt x="117973" y="2659"/>
                  </a:cubicBezTo>
                  <a:cubicBezTo>
                    <a:pt x="121245" y="2659"/>
                    <a:pt x="124515" y="2586"/>
                    <a:pt x="127769" y="2372"/>
                  </a:cubicBezTo>
                  <a:cubicBezTo>
                    <a:pt x="127872" y="2366"/>
                    <a:pt x="127974" y="2338"/>
                    <a:pt x="128064" y="2288"/>
                  </a:cubicBezTo>
                  <a:cubicBezTo>
                    <a:pt x="128707" y="2314"/>
                    <a:pt x="129352" y="2339"/>
                    <a:pt x="129996" y="2364"/>
                  </a:cubicBezTo>
                  <a:cubicBezTo>
                    <a:pt x="136964" y="2619"/>
                    <a:pt x="143921" y="2891"/>
                    <a:pt x="150895" y="2891"/>
                  </a:cubicBezTo>
                  <a:cubicBezTo>
                    <a:pt x="150928" y="2891"/>
                    <a:pt x="150961" y="2891"/>
                    <a:pt x="150995" y="2891"/>
                  </a:cubicBezTo>
                  <a:cubicBezTo>
                    <a:pt x="152380" y="2891"/>
                    <a:pt x="153920" y="2963"/>
                    <a:pt x="155110" y="3757"/>
                  </a:cubicBezTo>
                  <a:cubicBezTo>
                    <a:pt x="156400" y="4617"/>
                    <a:pt x="157059" y="6256"/>
                    <a:pt x="157503" y="7674"/>
                  </a:cubicBezTo>
                  <a:cubicBezTo>
                    <a:pt x="158473" y="10759"/>
                    <a:pt x="158470" y="14027"/>
                    <a:pt x="158462" y="17231"/>
                  </a:cubicBezTo>
                  <a:cubicBezTo>
                    <a:pt x="158439" y="24278"/>
                    <a:pt x="158013" y="31324"/>
                    <a:pt x="157897" y="38372"/>
                  </a:cubicBezTo>
                  <a:cubicBezTo>
                    <a:pt x="157782" y="45425"/>
                    <a:pt x="157988" y="52517"/>
                    <a:pt x="158285" y="59566"/>
                  </a:cubicBezTo>
                  <a:cubicBezTo>
                    <a:pt x="158289" y="59696"/>
                    <a:pt x="158321" y="59824"/>
                    <a:pt x="158379" y="59941"/>
                  </a:cubicBezTo>
                  <a:cubicBezTo>
                    <a:pt x="158387" y="63165"/>
                    <a:pt x="158380" y="66388"/>
                    <a:pt x="158358" y="69611"/>
                  </a:cubicBezTo>
                  <a:cubicBezTo>
                    <a:pt x="158315" y="75558"/>
                    <a:pt x="158173" y="81500"/>
                    <a:pt x="158262" y="87447"/>
                  </a:cubicBezTo>
                  <a:cubicBezTo>
                    <a:pt x="158348" y="93387"/>
                    <a:pt x="158964" y="99281"/>
                    <a:pt x="158907" y="105233"/>
                  </a:cubicBezTo>
                  <a:cubicBezTo>
                    <a:pt x="158848" y="111153"/>
                    <a:pt x="158475" y="117065"/>
                    <a:pt x="158333" y="122982"/>
                  </a:cubicBezTo>
                  <a:cubicBezTo>
                    <a:pt x="158168" y="129953"/>
                    <a:pt x="158251" y="136925"/>
                    <a:pt x="158371" y="143895"/>
                  </a:cubicBezTo>
                  <a:cubicBezTo>
                    <a:pt x="158487" y="150637"/>
                    <a:pt x="158243" y="157388"/>
                    <a:pt x="158620" y="164165"/>
                  </a:cubicBezTo>
                  <a:cubicBezTo>
                    <a:pt x="159012" y="171259"/>
                    <a:pt x="159505" y="178353"/>
                    <a:pt x="159619" y="185457"/>
                  </a:cubicBezTo>
                  <a:cubicBezTo>
                    <a:pt x="159705" y="190659"/>
                    <a:pt x="161119" y="199650"/>
                    <a:pt x="155725" y="202842"/>
                  </a:cubicBezTo>
                  <a:lnTo>
                    <a:pt x="155725" y="202841"/>
                  </a:lnTo>
                  <a:cubicBezTo>
                    <a:pt x="154032" y="203844"/>
                    <a:pt x="152004" y="204347"/>
                    <a:pt x="150099" y="204781"/>
                  </a:cubicBezTo>
                  <a:cubicBezTo>
                    <a:pt x="145707" y="205779"/>
                    <a:pt x="141185" y="206055"/>
                    <a:pt x="136698" y="206339"/>
                  </a:cubicBezTo>
                  <a:cubicBezTo>
                    <a:pt x="127748" y="206904"/>
                    <a:pt x="118704" y="207162"/>
                    <a:pt x="109650" y="207162"/>
                  </a:cubicBezTo>
                  <a:cubicBezTo>
                    <a:pt x="98479" y="207162"/>
                    <a:pt x="87293" y="206769"/>
                    <a:pt x="76251" y="206072"/>
                  </a:cubicBezTo>
                  <a:cubicBezTo>
                    <a:pt x="71765" y="205788"/>
                    <a:pt x="67244" y="205512"/>
                    <a:pt x="62850" y="204512"/>
                  </a:cubicBezTo>
                  <a:cubicBezTo>
                    <a:pt x="60946" y="204079"/>
                    <a:pt x="58918" y="203576"/>
                    <a:pt x="57225" y="202574"/>
                  </a:cubicBezTo>
                  <a:cubicBezTo>
                    <a:pt x="51830" y="199380"/>
                    <a:pt x="53244" y="190390"/>
                    <a:pt x="53330" y="185188"/>
                  </a:cubicBezTo>
                  <a:cubicBezTo>
                    <a:pt x="53446" y="178084"/>
                    <a:pt x="53938" y="170991"/>
                    <a:pt x="54332" y="163897"/>
                  </a:cubicBezTo>
                  <a:cubicBezTo>
                    <a:pt x="54707" y="157120"/>
                    <a:pt x="54462" y="150370"/>
                    <a:pt x="54579" y="143628"/>
                  </a:cubicBezTo>
                  <a:cubicBezTo>
                    <a:pt x="54699" y="136657"/>
                    <a:pt x="54783" y="129684"/>
                    <a:pt x="54616" y="122715"/>
                  </a:cubicBezTo>
                  <a:cubicBezTo>
                    <a:pt x="54474" y="116796"/>
                    <a:pt x="54102" y="110884"/>
                    <a:pt x="54043" y="104965"/>
                  </a:cubicBezTo>
                  <a:cubicBezTo>
                    <a:pt x="53987" y="99012"/>
                    <a:pt x="54603" y="93120"/>
                    <a:pt x="54689" y="87178"/>
                  </a:cubicBezTo>
                  <a:cubicBezTo>
                    <a:pt x="54777" y="81231"/>
                    <a:pt x="54635" y="75289"/>
                    <a:pt x="54592" y="69342"/>
                  </a:cubicBezTo>
                  <a:cubicBezTo>
                    <a:pt x="54566" y="66121"/>
                    <a:pt x="54560" y="62897"/>
                    <a:pt x="54570" y="59672"/>
                  </a:cubicBezTo>
                  <a:cubicBezTo>
                    <a:pt x="54629" y="59555"/>
                    <a:pt x="54660" y="59427"/>
                    <a:pt x="54664" y="59297"/>
                  </a:cubicBezTo>
                  <a:cubicBezTo>
                    <a:pt x="54962" y="52250"/>
                    <a:pt x="55168" y="45157"/>
                    <a:pt x="55052" y="38103"/>
                  </a:cubicBezTo>
                  <a:cubicBezTo>
                    <a:pt x="54940" y="31055"/>
                    <a:pt x="54512" y="24011"/>
                    <a:pt x="54488" y="16963"/>
                  </a:cubicBezTo>
                  <a:cubicBezTo>
                    <a:pt x="54479" y="13759"/>
                    <a:pt x="54476" y="10491"/>
                    <a:pt x="55447" y="7405"/>
                  </a:cubicBezTo>
                  <a:cubicBezTo>
                    <a:pt x="55890" y="5987"/>
                    <a:pt x="56550" y="4348"/>
                    <a:pt x="57841" y="3488"/>
                  </a:cubicBezTo>
                  <a:cubicBezTo>
                    <a:pt x="59031" y="2696"/>
                    <a:pt x="60571" y="2623"/>
                    <a:pt x="61956" y="2623"/>
                  </a:cubicBezTo>
                  <a:cubicBezTo>
                    <a:pt x="61989" y="2623"/>
                    <a:pt x="62022" y="2623"/>
                    <a:pt x="62056" y="2623"/>
                  </a:cubicBezTo>
                  <a:cubicBezTo>
                    <a:pt x="69030" y="2623"/>
                    <a:pt x="75985" y="2352"/>
                    <a:pt x="82954" y="2095"/>
                  </a:cubicBezTo>
                  <a:cubicBezTo>
                    <a:pt x="85013" y="2018"/>
                    <a:pt x="87072" y="1938"/>
                    <a:pt x="89129" y="1854"/>
                  </a:cubicBezTo>
                  <a:close/>
                  <a:moveTo>
                    <a:pt x="161842" y="190777"/>
                  </a:moveTo>
                  <a:lnTo>
                    <a:pt x="161842" y="190777"/>
                  </a:lnTo>
                  <a:cubicBezTo>
                    <a:pt x="165845" y="192665"/>
                    <a:pt x="169948" y="194312"/>
                    <a:pt x="174122" y="195804"/>
                  </a:cubicBezTo>
                  <a:cubicBezTo>
                    <a:pt x="176946" y="196812"/>
                    <a:pt x="179785" y="197768"/>
                    <a:pt x="182662" y="198623"/>
                  </a:cubicBezTo>
                  <a:cubicBezTo>
                    <a:pt x="185410" y="199437"/>
                    <a:pt x="188300" y="200511"/>
                    <a:pt x="191202" y="200521"/>
                  </a:cubicBezTo>
                  <a:cubicBezTo>
                    <a:pt x="191212" y="200521"/>
                    <a:pt x="191221" y="200521"/>
                    <a:pt x="191231" y="200521"/>
                  </a:cubicBezTo>
                  <a:cubicBezTo>
                    <a:pt x="192537" y="200521"/>
                    <a:pt x="193731" y="200170"/>
                    <a:pt x="194963" y="199760"/>
                  </a:cubicBezTo>
                  <a:cubicBezTo>
                    <a:pt x="195685" y="199519"/>
                    <a:pt x="196491" y="199240"/>
                    <a:pt x="197227" y="199240"/>
                  </a:cubicBezTo>
                  <a:cubicBezTo>
                    <a:pt x="197954" y="199240"/>
                    <a:pt x="198613" y="199512"/>
                    <a:pt x="199059" y="200358"/>
                  </a:cubicBezTo>
                  <a:cubicBezTo>
                    <a:pt x="199707" y="201590"/>
                    <a:pt x="199793" y="203388"/>
                    <a:pt x="199214" y="204652"/>
                  </a:cubicBezTo>
                  <a:cubicBezTo>
                    <a:pt x="198636" y="205918"/>
                    <a:pt x="197221" y="206567"/>
                    <a:pt x="195974" y="207004"/>
                  </a:cubicBezTo>
                  <a:cubicBezTo>
                    <a:pt x="194684" y="207454"/>
                    <a:pt x="193371" y="207645"/>
                    <a:pt x="192052" y="207645"/>
                  </a:cubicBezTo>
                  <a:cubicBezTo>
                    <a:pt x="187258" y="207645"/>
                    <a:pt x="182373" y="205122"/>
                    <a:pt x="178125" y="203329"/>
                  </a:cubicBezTo>
                  <a:cubicBezTo>
                    <a:pt x="172553" y="200977"/>
                    <a:pt x="167069" y="198395"/>
                    <a:pt x="161659" y="195687"/>
                  </a:cubicBezTo>
                  <a:cubicBezTo>
                    <a:pt x="161824" y="194053"/>
                    <a:pt x="161877" y="192414"/>
                    <a:pt x="161842" y="190777"/>
                  </a:cubicBezTo>
                  <a:close/>
                  <a:moveTo>
                    <a:pt x="68659" y="0"/>
                  </a:moveTo>
                  <a:cubicBezTo>
                    <a:pt x="66555" y="0"/>
                    <a:pt x="64450" y="42"/>
                    <a:pt x="62365" y="222"/>
                  </a:cubicBezTo>
                  <a:cubicBezTo>
                    <a:pt x="59706" y="448"/>
                    <a:pt x="57139" y="1105"/>
                    <a:pt x="55634" y="3492"/>
                  </a:cubicBezTo>
                  <a:cubicBezTo>
                    <a:pt x="54050" y="5999"/>
                    <a:pt x="53611" y="9258"/>
                    <a:pt x="53373" y="12157"/>
                  </a:cubicBezTo>
                  <a:cubicBezTo>
                    <a:pt x="53074" y="15755"/>
                    <a:pt x="53175" y="19398"/>
                    <a:pt x="53054" y="23004"/>
                  </a:cubicBezTo>
                  <a:cubicBezTo>
                    <a:pt x="52931" y="26713"/>
                    <a:pt x="52756" y="30421"/>
                    <a:pt x="52673" y="34130"/>
                  </a:cubicBezTo>
                  <a:cubicBezTo>
                    <a:pt x="52508" y="41637"/>
                    <a:pt x="52582" y="49158"/>
                    <a:pt x="52840" y="56665"/>
                  </a:cubicBezTo>
                  <a:cubicBezTo>
                    <a:pt x="52199" y="66021"/>
                    <a:pt x="51825" y="75418"/>
                    <a:pt x="51899" y="84781"/>
                  </a:cubicBezTo>
                  <a:cubicBezTo>
                    <a:pt x="51913" y="86471"/>
                    <a:pt x="51982" y="88158"/>
                    <a:pt x="52076" y="89844"/>
                  </a:cubicBezTo>
                  <a:cubicBezTo>
                    <a:pt x="45955" y="91456"/>
                    <a:pt x="39710" y="92498"/>
                    <a:pt x="33504" y="93730"/>
                  </a:cubicBezTo>
                  <a:cubicBezTo>
                    <a:pt x="26966" y="95026"/>
                    <a:pt x="20260" y="96380"/>
                    <a:pt x="14099" y="99002"/>
                  </a:cubicBezTo>
                  <a:cubicBezTo>
                    <a:pt x="11717" y="100014"/>
                    <a:pt x="8383" y="101105"/>
                    <a:pt x="6869" y="103366"/>
                  </a:cubicBezTo>
                  <a:cubicBezTo>
                    <a:pt x="5245" y="105793"/>
                    <a:pt x="6256" y="109120"/>
                    <a:pt x="6767" y="111729"/>
                  </a:cubicBezTo>
                  <a:cubicBezTo>
                    <a:pt x="8168" y="118886"/>
                    <a:pt x="9470" y="126074"/>
                    <a:pt x="11190" y="133164"/>
                  </a:cubicBezTo>
                  <a:cubicBezTo>
                    <a:pt x="12171" y="137212"/>
                    <a:pt x="13206" y="141249"/>
                    <a:pt x="14330" y="145257"/>
                  </a:cubicBezTo>
                  <a:cubicBezTo>
                    <a:pt x="15358" y="148916"/>
                    <a:pt x="16240" y="152760"/>
                    <a:pt x="17670" y="156296"/>
                  </a:cubicBezTo>
                  <a:cubicBezTo>
                    <a:pt x="15902" y="156230"/>
                    <a:pt x="14129" y="156172"/>
                    <a:pt x="12363" y="156172"/>
                  </a:cubicBezTo>
                  <a:cubicBezTo>
                    <a:pt x="10827" y="156172"/>
                    <a:pt x="9296" y="156216"/>
                    <a:pt x="7777" y="156335"/>
                  </a:cubicBezTo>
                  <a:cubicBezTo>
                    <a:pt x="5972" y="156479"/>
                    <a:pt x="3778" y="156604"/>
                    <a:pt x="2203" y="157590"/>
                  </a:cubicBezTo>
                  <a:cubicBezTo>
                    <a:pt x="483" y="158667"/>
                    <a:pt x="594" y="160521"/>
                    <a:pt x="703" y="162315"/>
                  </a:cubicBezTo>
                  <a:cubicBezTo>
                    <a:pt x="1309" y="172429"/>
                    <a:pt x="1139" y="182532"/>
                    <a:pt x="588" y="192642"/>
                  </a:cubicBezTo>
                  <a:cubicBezTo>
                    <a:pt x="467" y="194847"/>
                    <a:pt x="1" y="197260"/>
                    <a:pt x="261" y="199457"/>
                  </a:cubicBezTo>
                  <a:cubicBezTo>
                    <a:pt x="497" y="201449"/>
                    <a:pt x="2010" y="202271"/>
                    <a:pt x="3869" y="202403"/>
                  </a:cubicBezTo>
                  <a:cubicBezTo>
                    <a:pt x="6969" y="202620"/>
                    <a:pt x="10089" y="202654"/>
                    <a:pt x="13206" y="202654"/>
                  </a:cubicBezTo>
                  <a:cubicBezTo>
                    <a:pt x="14688" y="202654"/>
                    <a:pt x="16169" y="202647"/>
                    <a:pt x="17647" y="202647"/>
                  </a:cubicBezTo>
                  <a:cubicBezTo>
                    <a:pt x="18089" y="202647"/>
                    <a:pt x="18530" y="202647"/>
                    <a:pt x="18971" y="202649"/>
                  </a:cubicBezTo>
                  <a:cubicBezTo>
                    <a:pt x="19626" y="202652"/>
                    <a:pt x="20281" y="202653"/>
                    <a:pt x="20935" y="202653"/>
                  </a:cubicBezTo>
                  <a:cubicBezTo>
                    <a:pt x="31606" y="202653"/>
                    <a:pt x="42275" y="202309"/>
                    <a:pt x="52934" y="201817"/>
                  </a:cubicBezTo>
                  <a:cubicBezTo>
                    <a:pt x="53056" y="202042"/>
                    <a:pt x="53190" y="202261"/>
                    <a:pt x="53335" y="202476"/>
                  </a:cubicBezTo>
                  <a:cubicBezTo>
                    <a:pt x="54449" y="204105"/>
                    <a:pt x="56057" y="205109"/>
                    <a:pt x="57859" y="205840"/>
                  </a:cubicBezTo>
                  <a:cubicBezTo>
                    <a:pt x="62157" y="207584"/>
                    <a:pt x="66975" y="207672"/>
                    <a:pt x="71545" y="207726"/>
                  </a:cubicBezTo>
                  <a:cubicBezTo>
                    <a:pt x="76608" y="207784"/>
                    <a:pt x="81633" y="208078"/>
                    <a:pt x="86680" y="208436"/>
                  </a:cubicBezTo>
                  <a:cubicBezTo>
                    <a:pt x="93198" y="208903"/>
                    <a:pt x="99715" y="209533"/>
                    <a:pt x="106257" y="209533"/>
                  </a:cubicBezTo>
                  <a:cubicBezTo>
                    <a:pt x="106438" y="209533"/>
                    <a:pt x="106619" y="209533"/>
                    <a:pt x="106800" y="209532"/>
                  </a:cubicBezTo>
                  <a:cubicBezTo>
                    <a:pt x="113310" y="209497"/>
                    <a:pt x="119749" y="209170"/>
                    <a:pt x="126270" y="208703"/>
                  </a:cubicBezTo>
                  <a:cubicBezTo>
                    <a:pt x="131319" y="208345"/>
                    <a:pt x="136342" y="208053"/>
                    <a:pt x="141404" y="207994"/>
                  </a:cubicBezTo>
                  <a:cubicBezTo>
                    <a:pt x="145974" y="207939"/>
                    <a:pt x="150794" y="207852"/>
                    <a:pt x="155090" y="206107"/>
                  </a:cubicBezTo>
                  <a:cubicBezTo>
                    <a:pt x="156893" y="205376"/>
                    <a:pt x="158500" y="204372"/>
                    <a:pt x="159614" y="202743"/>
                  </a:cubicBezTo>
                  <a:cubicBezTo>
                    <a:pt x="160611" y="201284"/>
                    <a:pt x="161083" y="199528"/>
                    <a:pt x="161374" y="197801"/>
                  </a:cubicBezTo>
                  <a:cubicBezTo>
                    <a:pt x="166508" y="200300"/>
                    <a:pt x="171754" y="202540"/>
                    <a:pt x="177096" y="204575"/>
                  </a:cubicBezTo>
                  <a:cubicBezTo>
                    <a:pt x="180222" y="205765"/>
                    <a:pt x="183370" y="206967"/>
                    <a:pt x="186587" y="207881"/>
                  </a:cubicBezTo>
                  <a:cubicBezTo>
                    <a:pt x="189191" y="208619"/>
                    <a:pt x="192809" y="209343"/>
                    <a:pt x="196340" y="209343"/>
                  </a:cubicBezTo>
                  <a:cubicBezTo>
                    <a:pt x="200172" y="209343"/>
                    <a:pt x="203901" y="208490"/>
                    <a:pt x="206121" y="205878"/>
                  </a:cubicBezTo>
                  <a:cubicBezTo>
                    <a:pt x="208366" y="203237"/>
                    <a:pt x="207847" y="199904"/>
                    <a:pt x="206169" y="197102"/>
                  </a:cubicBezTo>
                  <a:cubicBezTo>
                    <a:pt x="204770" y="194769"/>
                    <a:pt x="201955" y="193387"/>
                    <a:pt x="199216" y="193387"/>
                  </a:cubicBezTo>
                  <a:cubicBezTo>
                    <a:pt x="198813" y="193387"/>
                    <a:pt x="198412" y="193417"/>
                    <a:pt x="198017" y="193478"/>
                  </a:cubicBezTo>
                  <a:cubicBezTo>
                    <a:pt x="195079" y="193931"/>
                    <a:pt x="194026" y="196770"/>
                    <a:pt x="191846" y="198305"/>
                  </a:cubicBezTo>
                  <a:cubicBezTo>
                    <a:pt x="191215" y="198301"/>
                    <a:pt x="190586" y="198249"/>
                    <a:pt x="189963" y="198150"/>
                  </a:cubicBezTo>
                  <a:cubicBezTo>
                    <a:pt x="186690" y="197622"/>
                    <a:pt x="183435" y="196810"/>
                    <a:pt x="180233" y="195955"/>
                  </a:cubicBezTo>
                  <a:cubicBezTo>
                    <a:pt x="173930" y="194273"/>
                    <a:pt x="167818" y="192031"/>
                    <a:pt x="161803" y="189529"/>
                  </a:cubicBezTo>
                  <a:cubicBezTo>
                    <a:pt x="161751" y="188432"/>
                    <a:pt x="161669" y="187338"/>
                    <a:pt x="161560" y="186248"/>
                  </a:cubicBezTo>
                  <a:cubicBezTo>
                    <a:pt x="161560" y="186227"/>
                    <a:pt x="161562" y="186202"/>
                    <a:pt x="161562" y="186181"/>
                  </a:cubicBezTo>
                  <a:cubicBezTo>
                    <a:pt x="168125" y="184731"/>
                    <a:pt x="174741" y="183462"/>
                    <a:pt x="181439" y="182825"/>
                  </a:cubicBezTo>
                  <a:cubicBezTo>
                    <a:pt x="184580" y="182528"/>
                    <a:pt x="187736" y="182337"/>
                    <a:pt x="190892" y="182283"/>
                  </a:cubicBezTo>
                  <a:cubicBezTo>
                    <a:pt x="191555" y="182272"/>
                    <a:pt x="192238" y="182252"/>
                    <a:pt x="192925" y="182252"/>
                  </a:cubicBezTo>
                  <a:cubicBezTo>
                    <a:pt x="195033" y="182252"/>
                    <a:pt x="197183" y="182433"/>
                    <a:pt x="198953" y="183582"/>
                  </a:cubicBezTo>
                  <a:cubicBezTo>
                    <a:pt x="199001" y="185293"/>
                    <a:pt x="199482" y="186993"/>
                    <a:pt x="200353" y="188305"/>
                  </a:cubicBezTo>
                  <a:cubicBezTo>
                    <a:pt x="200996" y="190154"/>
                    <a:pt x="202322" y="191740"/>
                    <a:pt x="204140" y="192349"/>
                  </a:cubicBezTo>
                  <a:cubicBezTo>
                    <a:pt x="204900" y="192602"/>
                    <a:pt x="205675" y="192726"/>
                    <a:pt x="206434" y="192726"/>
                  </a:cubicBezTo>
                  <a:cubicBezTo>
                    <a:pt x="209027" y="192726"/>
                    <a:pt x="211430" y="191286"/>
                    <a:pt x="212386" y="188675"/>
                  </a:cubicBezTo>
                  <a:cubicBezTo>
                    <a:pt x="212951" y="187135"/>
                    <a:pt x="213197" y="185362"/>
                    <a:pt x="212908" y="183779"/>
                  </a:cubicBezTo>
                  <a:cubicBezTo>
                    <a:pt x="212911" y="183763"/>
                    <a:pt x="212913" y="183746"/>
                    <a:pt x="212913" y="183730"/>
                  </a:cubicBezTo>
                  <a:cubicBezTo>
                    <a:pt x="212986" y="180414"/>
                    <a:pt x="210500" y="177430"/>
                    <a:pt x="207430" y="176436"/>
                  </a:cubicBezTo>
                  <a:cubicBezTo>
                    <a:pt x="207446" y="176284"/>
                    <a:pt x="207398" y="176117"/>
                    <a:pt x="207261" y="175967"/>
                  </a:cubicBezTo>
                  <a:cubicBezTo>
                    <a:pt x="205324" y="173847"/>
                    <a:pt x="202603" y="173061"/>
                    <a:pt x="199839" y="173061"/>
                  </a:cubicBezTo>
                  <a:cubicBezTo>
                    <a:pt x="199281" y="173061"/>
                    <a:pt x="198722" y="173093"/>
                    <a:pt x="198167" y="173152"/>
                  </a:cubicBezTo>
                  <a:cubicBezTo>
                    <a:pt x="194163" y="173584"/>
                    <a:pt x="190227" y="174622"/>
                    <a:pt x="186257" y="175284"/>
                  </a:cubicBezTo>
                  <a:cubicBezTo>
                    <a:pt x="182022" y="175989"/>
                    <a:pt x="177765" y="176568"/>
                    <a:pt x="173508" y="177133"/>
                  </a:cubicBezTo>
                  <a:cubicBezTo>
                    <a:pt x="169633" y="177647"/>
                    <a:pt x="165513" y="177783"/>
                    <a:pt x="161728" y="178849"/>
                  </a:cubicBezTo>
                  <a:cubicBezTo>
                    <a:pt x="161768" y="173950"/>
                    <a:pt x="161661" y="169050"/>
                    <a:pt x="161377" y="164164"/>
                  </a:cubicBezTo>
                  <a:cubicBezTo>
                    <a:pt x="161073" y="158914"/>
                    <a:pt x="160670" y="153797"/>
                    <a:pt x="160640" y="148569"/>
                  </a:cubicBezTo>
                  <a:cubicBezTo>
                    <a:pt x="160608" y="142922"/>
                    <a:pt x="160868" y="137279"/>
                    <a:pt x="160827" y="131631"/>
                  </a:cubicBezTo>
                  <a:cubicBezTo>
                    <a:pt x="160801" y="127953"/>
                    <a:pt x="160753" y="124276"/>
                    <a:pt x="160683" y="120597"/>
                  </a:cubicBezTo>
                  <a:cubicBezTo>
                    <a:pt x="160571" y="114677"/>
                    <a:pt x="160246" y="108771"/>
                    <a:pt x="160255" y="102848"/>
                  </a:cubicBezTo>
                  <a:cubicBezTo>
                    <a:pt x="160263" y="96904"/>
                    <a:pt x="161002" y="90997"/>
                    <a:pt x="161050" y="85048"/>
                  </a:cubicBezTo>
                  <a:cubicBezTo>
                    <a:pt x="161126" y="75685"/>
                    <a:pt x="160750" y="66288"/>
                    <a:pt x="160111" y="56931"/>
                  </a:cubicBezTo>
                  <a:cubicBezTo>
                    <a:pt x="160367" y="49425"/>
                    <a:pt x="160442" y="41903"/>
                    <a:pt x="160276" y="34397"/>
                  </a:cubicBezTo>
                  <a:cubicBezTo>
                    <a:pt x="160193" y="30688"/>
                    <a:pt x="160019" y="26981"/>
                    <a:pt x="159896" y="23270"/>
                  </a:cubicBezTo>
                  <a:cubicBezTo>
                    <a:pt x="159776" y="19664"/>
                    <a:pt x="159875" y="16022"/>
                    <a:pt x="159576" y="12424"/>
                  </a:cubicBezTo>
                  <a:cubicBezTo>
                    <a:pt x="159338" y="9525"/>
                    <a:pt x="158899" y="6266"/>
                    <a:pt x="157316" y="3759"/>
                  </a:cubicBezTo>
                  <a:cubicBezTo>
                    <a:pt x="155811" y="1372"/>
                    <a:pt x="153245" y="715"/>
                    <a:pt x="150584" y="487"/>
                  </a:cubicBezTo>
                  <a:cubicBezTo>
                    <a:pt x="148497" y="309"/>
                    <a:pt x="146390" y="268"/>
                    <a:pt x="144284" y="268"/>
                  </a:cubicBezTo>
                  <a:cubicBezTo>
                    <a:pt x="142725" y="268"/>
                    <a:pt x="141167" y="290"/>
                    <a:pt x="139618" y="297"/>
                  </a:cubicBezTo>
                  <a:cubicBezTo>
                    <a:pt x="135875" y="311"/>
                    <a:pt x="132133" y="327"/>
                    <a:pt x="128391" y="343"/>
                  </a:cubicBezTo>
                  <a:cubicBezTo>
                    <a:pt x="123572" y="363"/>
                    <a:pt x="118741" y="550"/>
                    <a:pt x="113929" y="550"/>
                  </a:cubicBezTo>
                  <a:cubicBezTo>
                    <a:pt x="111645" y="550"/>
                    <a:pt x="109364" y="508"/>
                    <a:pt x="107092" y="386"/>
                  </a:cubicBezTo>
                  <a:cubicBezTo>
                    <a:pt x="101831" y="104"/>
                    <a:pt x="96564" y="81"/>
                    <a:pt x="91298" y="81"/>
                  </a:cubicBezTo>
                  <a:cubicBezTo>
                    <a:pt x="90252" y="81"/>
                    <a:pt x="89207" y="82"/>
                    <a:pt x="88161" y="82"/>
                  </a:cubicBezTo>
                  <a:cubicBezTo>
                    <a:pt x="86960" y="82"/>
                    <a:pt x="85759" y="81"/>
                    <a:pt x="84558" y="76"/>
                  </a:cubicBezTo>
                  <a:cubicBezTo>
                    <a:pt x="80816" y="61"/>
                    <a:pt x="77074" y="46"/>
                    <a:pt x="73331" y="30"/>
                  </a:cubicBezTo>
                  <a:cubicBezTo>
                    <a:pt x="71781" y="23"/>
                    <a:pt x="70220" y="0"/>
                    <a:pt x="6865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8" name="Google Shape;2297;p58">
              <a:extLst>
                <a:ext uri="{FF2B5EF4-FFF2-40B4-BE49-F238E27FC236}">
                  <a16:creationId xmlns:a16="http://schemas.microsoft.com/office/drawing/2014/main" id="{E549CA90-8BCC-4891-A460-348D4E182E9C}"/>
                </a:ext>
              </a:extLst>
            </p:cNvPr>
            <p:cNvSpPr/>
            <p:nvPr/>
          </p:nvSpPr>
          <p:spPr>
            <a:xfrm>
              <a:off x="6111000" y="4819275"/>
              <a:ext cx="161000" cy="136000"/>
            </a:xfrm>
            <a:custGeom>
              <a:avLst/>
              <a:gdLst/>
              <a:ahLst/>
              <a:cxnLst/>
              <a:rect l="l" t="t" r="r" b="b"/>
              <a:pathLst>
                <a:path w="6440" h="5440" extrusionOk="0">
                  <a:moveTo>
                    <a:pt x="3141" y="0"/>
                  </a:moveTo>
                  <a:cubicBezTo>
                    <a:pt x="3050" y="0"/>
                    <a:pt x="2960" y="4"/>
                    <a:pt x="2870" y="13"/>
                  </a:cubicBezTo>
                  <a:cubicBezTo>
                    <a:pt x="107" y="257"/>
                    <a:pt x="1" y="5440"/>
                    <a:pt x="2943" y="5440"/>
                  </a:cubicBezTo>
                  <a:cubicBezTo>
                    <a:pt x="2988" y="5440"/>
                    <a:pt x="3033" y="5438"/>
                    <a:pt x="3079" y="5436"/>
                  </a:cubicBezTo>
                  <a:cubicBezTo>
                    <a:pt x="3858" y="5393"/>
                    <a:pt x="3844" y="4301"/>
                    <a:pt x="3079" y="4233"/>
                  </a:cubicBezTo>
                  <a:cubicBezTo>
                    <a:pt x="2591" y="4190"/>
                    <a:pt x="2288" y="3893"/>
                    <a:pt x="2138" y="3492"/>
                  </a:cubicBezTo>
                  <a:lnTo>
                    <a:pt x="2138" y="3492"/>
                  </a:lnTo>
                  <a:cubicBezTo>
                    <a:pt x="2259" y="3513"/>
                    <a:pt x="2382" y="3524"/>
                    <a:pt x="2505" y="3524"/>
                  </a:cubicBezTo>
                  <a:cubicBezTo>
                    <a:pt x="2793" y="3524"/>
                    <a:pt x="3080" y="3465"/>
                    <a:pt x="3347" y="3350"/>
                  </a:cubicBezTo>
                  <a:cubicBezTo>
                    <a:pt x="3363" y="3345"/>
                    <a:pt x="3380" y="3345"/>
                    <a:pt x="3395" y="3339"/>
                  </a:cubicBezTo>
                  <a:cubicBezTo>
                    <a:pt x="3971" y="3166"/>
                    <a:pt x="4271" y="2720"/>
                    <a:pt x="4464" y="2206"/>
                  </a:cubicBezTo>
                  <a:cubicBezTo>
                    <a:pt x="4470" y="2193"/>
                    <a:pt x="4475" y="2180"/>
                    <a:pt x="4481" y="2163"/>
                  </a:cubicBezTo>
                  <a:cubicBezTo>
                    <a:pt x="4518" y="2056"/>
                    <a:pt x="4555" y="1949"/>
                    <a:pt x="4585" y="1838"/>
                  </a:cubicBezTo>
                  <a:cubicBezTo>
                    <a:pt x="4615" y="1730"/>
                    <a:pt x="4624" y="1617"/>
                    <a:pt x="4612" y="1505"/>
                  </a:cubicBezTo>
                  <a:cubicBezTo>
                    <a:pt x="4615" y="1437"/>
                    <a:pt x="4620" y="1373"/>
                    <a:pt x="4618" y="1303"/>
                  </a:cubicBezTo>
                  <a:cubicBezTo>
                    <a:pt x="4618" y="1281"/>
                    <a:pt x="4612" y="1260"/>
                    <a:pt x="4612" y="1238"/>
                  </a:cubicBezTo>
                  <a:lnTo>
                    <a:pt x="4612" y="1238"/>
                  </a:lnTo>
                  <a:cubicBezTo>
                    <a:pt x="5565" y="1873"/>
                    <a:pt x="6047" y="3186"/>
                    <a:pt x="4909" y="4039"/>
                  </a:cubicBezTo>
                  <a:cubicBezTo>
                    <a:pt x="4679" y="4213"/>
                    <a:pt x="4817" y="4570"/>
                    <a:pt x="5042" y="4570"/>
                  </a:cubicBezTo>
                  <a:cubicBezTo>
                    <a:pt x="5089" y="4570"/>
                    <a:pt x="5139" y="4554"/>
                    <a:pt x="5191" y="4519"/>
                  </a:cubicBezTo>
                  <a:cubicBezTo>
                    <a:pt x="6102" y="3900"/>
                    <a:pt x="6439" y="2718"/>
                    <a:pt x="5991" y="1712"/>
                  </a:cubicBezTo>
                  <a:cubicBezTo>
                    <a:pt x="5518" y="648"/>
                    <a:pt x="4291" y="0"/>
                    <a:pt x="314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9" name="Google Shape;2298;p58">
              <a:extLst>
                <a:ext uri="{FF2B5EF4-FFF2-40B4-BE49-F238E27FC236}">
                  <a16:creationId xmlns:a16="http://schemas.microsoft.com/office/drawing/2014/main" id="{EE3DB0AF-3D65-46A2-9F93-8C2840F7B896}"/>
                </a:ext>
              </a:extLst>
            </p:cNvPr>
            <p:cNvSpPr/>
            <p:nvPr/>
          </p:nvSpPr>
          <p:spPr>
            <a:xfrm>
              <a:off x="5814475" y="1319425"/>
              <a:ext cx="333700" cy="1164725"/>
            </a:xfrm>
            <a:custGeom>
              <a:avLst/>
              <a:gdLst/>
              <a:ahLst/>
              <a:cxnLst/>
              <a:rect l="l" t="t" r="r" b="b"/>
              <a:pathLst>
                <a:path w="13348" h="46589" extrusionOk="0">
                  <a:moveTo>
                    <a:pt x="13035" y="0"/>
                  </a:moveTo>
                  <a:cubicBezTo>
                    <a:pt x="13024" y="0"/>
                    <a:pt x="13012" y="1"/>
                    <a:pt x="13001" y="2"/>
                  </a:cubicBezTo>
                  <a:cubicBezTo>
                    <a:pt x="11721" y="147"/>
                    <a:pt x="10853" y="953"/>
                    <a:pt x="10440" y="2164"/>
                  </a:cubicBezTo>
                  <a:cubicBezTo>
                    <a:pt x="9802" y="4031"/>
                    <a:pt x="9572" y="6104"/>
                    <a:pt x="9162" y="8033"/>
                  </a:cubicBezTo>
                  <a:cubicBezTo>
                    <a:pt x="8236" y="12359"/>
                    <a:pt x="7218" y="16668"/>
                    <a:pt x="6168" y="20968"/>
                  </a:cubicBezTo>
                  <a:cubicBezTo>
                    <a:pt x="4097" y="29452"/>
                    <a:pt x="1692" y="37926"/>
                    <a:pt x="0" y="46494"/>
                  </a:cubicBezTo>
                  <a:lnTo>
                    <a:pt x="456" y="46588"/>
                  </a:lnTo>
                  <a:cubicBezTo>
                    <a:pt x="2747" y="39078"/>
                    <a:pt x="4478" y="31344"/>
                    <a:pt x="6398" y="23730"/>
                  </a:cubicBezTo>
                  <a:cubicBezTo>
                    <a:pt x="7355" y="19945"/>
                    <a:pt x="8295" y="16155"/>
                    <a:pt x="9179" y="12351"/>
                  </a:cubicBezTo>
                  <a:cubicBezTo>
                    <a:pt x="9612" y="10493"/>
                    <a:pt x="10029" y="8631"/>
                    <a:pt x="10427" y="6764"/>
                  </a:cubicBezTo>
                  <a:cubicBezTo>
                    <a:pt x="10746" y="5279"/>
                    <a:pt x="10869" y="1497"/>
                    <a:pt x="12605" y="771"/>
                  </a:cubicBezTo>
                  <a:lnTo>
                    <a:pt x="12605" y="771"/>
                  </a:lnTo>
                  <a:cubicBezTo>
                    <a:pt x="12468" y="1748"/>
                    <a:pt x="12321" y="2724"/>
                    <a:pt x="12165" y="3699"/>
                  </a:cubicBezTo>
                  <a:lnTo>
                    <a:pt x="12787" y="3798"/>
                  </a:lnTo>
                  <a:cubicBezTo>
                    <a:pt x="12968" y="2671"/>
                    <a:pt x="13145" y="1545"/>
                    <a:pt x="13320" y="420"/>
                  </a:cubicBezTo>
                  <a:cubicBezTo>
                    <a:pt x="13347" y="242"/>
                    <a:pt x="13247" y="0"/>
                    <a:pt x="1303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0" name="Google Shape;2299;p58">
              <a:extLst>
                <a:ext uri="{FF2B5EF4-FFF2-40B4-BE49-F238E27FC236}">
                  <a16:creationId xmlns:a16="http://schemas.microsoft.com/office/drawing/2014/main" id="{3D49BA10-4FCC-42AD-ADC7-F2013CA8A6DB}"/>
                </a:ext>
              </a:extLst>
            </p:cNvPr>
            <p:cNvSpPr/>
            <p:nvPr/>
          </p:nvSpPr>
          <p:spPr>
            <a:xfrm>
              <a:off x="5160600" y="1411875"/>
              <a:ext cx="973575" cy="3171100"/>
            </a:xfrm>
            <a:custGeom>
              <a:avLst/>
              <a:gdLst/>
              <a:ahLst/>
              <a:cxnLst/>
              <a:rect l="l" t="t" r="r" b="b"/>
              <a:pathLst>
                <a:path w="38943" h="126844" extrusionOk="0">
                  <a:moveTo>
                    <a:pt x="25820" y="43547"/>
                  </a:moveTo>
                  <a:cubicBezTo>
                    <a:pt x="26421" y="43547"/>
                    <a:pt x="27102" y="43746"/>
                    <a:pt x="27600" y="43841"/>
                  </a:cubicBezTo>
                  <a:cubicBezTo>
                    <a:pt x="28195" y="43954"/>
                    <a:pt x="28788" y="44090"/>
                    <a:pt x="29363" y="44283"/>
                  </a:cubicBezTo>
                  <a:cubicBezTo>
                    <a:pt x="30041" y="44514"/>
                    <a:pt x="30592" y="44793"/>
                    <a:pt x="30577" y="45598"/>
                  </a:cubicBezTo>
                  <a:cubicBezTo>
                    <a:pt x="30573" y="45805"/>
                    <a:pt x="30491" y="46067"/>
                    <a:pt x="30405" y="46319"/>
                  </a:cubicBezTo>
                  <a:cubicBezTo>
                    <a:pt x="28374" y="45681"/>
                    <a:pt x="26322" y="45098"/>
                    <a:pt x="24252" y="44596"/>
                  </a:cubicBezTo>
                  <a:cubicBezTo>
                    <a:pt x="24469" y="44227"/>
                    <a:pt x="24723" y="43875"/>
                    <a:pt x="25071" y="43699"/>
                  </a:cubicBezTo>
                  <a:cubicBezTo>
                    <a:pt x="25288" y="43588"/>
                    <a:pt x="25546" y="43547"/>
                    <a:pt x="25820" y="43547"/>
                  </a:cubicBezTo>
                  <a:close/>
                  <a:moveTo>
                    <a:pt x="19103" y="45384"/>
                  </a:moveTo>
                  <a:cubicBezTo>
                    <a:pt x="19690" y="45384"/>
                    <a:pt x="20578" y="45677"/>
                    <a:pt x="21015" y="45749"/>
                  </a:cubicBezTo>
                  <a:cubicBezTo>
                    <a:pt x="23777" y="46209"/>
                    <a:pt x="26536" y="46755"/>
                    <a:pt x="29263" y="47396"/>
                  </a:cubicBezTo>
                  <a:cubicBezTo>
                    <a:pt x="30610" y="47713"/>
                    <a:pt x="31993" y="47998"/>
                    <a:pt x="33295" y="48478"/>
                  </a:cubicBezTo>
                  <a:cubicBezTo>
                    <a:pt x="35023" y="49114"/>
                    <a:pt x="35518" y="50316"/>
                    <a:pt x="35202" y="52057"/>
                  </a:cubicBezTo>
                  <a:cubicBezTo>
                    <a:pt x="34693" y="54856"/>
                    <a:pt x="33838" y="57647"/>
                    <a:pt x="33198" y="60423"/>
                  </a:cubicBezTo>
                  <a:cubicBezTo>
                    <a:pt x="32545" y="63278"/>
                    <a:pt x="31894" y="66131"/>
                    <a:pt x="31245" y="68984"/>
                  </a:cubicBezTo>
                  <a:cubicBezTo>
                    <a:pt x="31098" y="69638"/>
                    <a:pt x="30951" y="70292"/>
                    <a:pt x="30803" y="70945"/>
                  </a:cubicBezTo>
                  <a:cubicBezTo>
                    <a:pt x="30559" y="70929"/>
                    <a:pt x="30314" y="70923"/>
                    <a:pt x="30067" y="70923"/>
                  </a:cubicBezTo>
                  <a:cubicBezTo>
                    <a:pt x="29291" y="70923"/>
                    <a:pt x="28504" y="70983"/>
                    <a:pt x="27722" y="70983"/>
                  </a:cubicBezTo>
                  <a:cubicBezTo>
                    <a:pt x="27414" y="70983"/>
                    <a:pt x="27106" y="70973"/>
                    <a:pt x="26799" y="70947"/>
                  </a:cubicBezTo>
                  <a:cubicBezTo>
                    <a:pt x="25203" y="70809"/>
                    <a:pt x="23618" y="70516"/>
                    <a:pt x="22055" y="70158"/>
                  </a:cubicBezTo>
                  <a:cubicBezTo>
                    <a:pt x="19208" y="69501"/>
                    <a:pt x="16529" y="68408"/>
                    <a:pt x="14022" y="66930"/>
                  </a:cubicBezTo>
                  <a:cubicBezTo>
                    <a:pt x="14389" y="64932"/>
                    <a:pt x="14745" y="62932"/>
                    <a:pt x="15087" y="60932"/>
                  </a:cubicBezTo>
                  <a:cubicBezTo>
                    <a:pt x="15141" y="60889"/>
                    <a:pt x="15181" y="60824"/>
                    <a:pt x="15197" y="60734"/>
                  </a:cubicBezTo>
                  <a:cubicBezTo>
                    <a:pt x="15761" y="57764"/>
                    <a:pt x="16325" y="54797"/>
                    <a:pt x="16891" y="51832"/>
                  </a:cubicBezTo>
                  <a:cubicBezTo>
                    <a:pt x="17155" y="50436"/>
                    <a:pt x="17445" y="49048"/>
                    <a:pt x="17744" y="47658"/>
                  </a:cubicBezTo>
                  <a:cubicBezTo>
                    <a:pt x="17894" y="46965"/>
                    <a:pt x="17942" y="45730"/>
                    <a:pt x="18766" y="45433"/>
                  </a:cubicBezTo>
                  <a:cubicBezTo>
                    <a:pt x="18858" y="45399"/>
                    <a:pt x="18973" y="45384"/>
                    <a:pt x="19103" y="45384"/>
                  </a:cubicBezTo>
                  <a:close/>
                  <a:moveTo>
                    <a:pt x="13843" y="67867"/>
                  </a:moveTo>
                  <a:cubicBezTo>
                    <a:pt x="16355" y="69434"/>
                    <a:pt x="19083" y="70666"/>
                    <a:pt x="21930" y="71470"/>
                  </a:cubicBezTo>
                  <a:cubicBezTo>
                    <a:pt x="23444" y="71896"/>
                    <a:pt x="25011" y="72139"/>
                    <a:pt x="26575" y="72287"/>
                  </a:cubicBezTo>
                  <a:cubicBezTo>
                    <a:pt x="27535" y="72378"/>
                    <a:pt x="28597" y="72517"/>
                    <a:pt x="29628" y="72517"/>
                  </a:cubicBezTo>
                  <a:cubicBezTo>
                    <a:pt x="29908" y="72517"/>
                    <a:pt x="30186" y="72506"/>
                    <a:pt x="30459" y="72482"/>
                  </a:cubicBezTo>
                  <a:lnTo>
                    <a:pt x="30459" y="72482"/>
                  </a:lnTo>
                  <a:cubicBezTo>
                    <a:pt x="30302" y="73185"/>
                    <a:pt x="30145" y="73888"/>
                    <a:pt x="29990" y="74593"/>
                  </a:cubicBezTo>
                  <a:lnTo>
                    <a:pt x="29989" y="74593"/>
                  </a:lnTo>
                  <a:cubicBezTo>
                    <a:pt x="29356" y="74710"/>
                    <a:pt x="28754" y="74770"/>
                    <a:pt x="28157" y="74770"/>
                  </a:cubicBezTo>
                  <a:cubicBezTo>
                    <a:pt x="27348" y="74770"/>
                    <a:pt x="26547" y="74659"/>
                    <a:pt x="25690" y="74425"/>
                  </a:cubicBezTo>
                  <a:cubicBezTo>
                    <a:pt x="25660" y="74417"/>
                    <a:pt x="25632" y="74413"/>
                    <a:pt x="25605" y="74413"/>
                  </a:cubicBezTo>
                  <a:cubicBezTo>
                    <a:pt x="25314" y="74413"/>
                    <a:pt x="25222" y="74871"/>
                    <a:pt x="25540" y="74974"/>
                  </a:cubicBezTo>
                  <a:cubicBezTo>
                    <a:pt x="26854" y="75400"/>
                    <a:pt x="28329" y="75679"/>
                    <a:pt x="29739" y="75722"/>
                  </a:cubicBezTo>
                  <a:cubicBezTo>
                    <a:pt x="29615" y="76281"/>
                    <a:pt x="29490" y="76841"/>
                    <a:pt x="29366" y="77401"/>
                  </a:cubicBezTo>
                  <a:cubicBezTo>
                    <a:pt x="29317" y="77391"/>
                    <a:pt x="29266" y="77387"/>
                    <a:pt x="29215" y="77387"/>
                  </a:cubicBezTo>
                  <a:cubicBezTo>
                    <a:pt x="29208" y="77387"/>
                    <a:pt x="29201" y="77387"/>
                    <a:pt x="29194" y="77387"/>
                  </a:cubicBezTo>
                  <a:cubicBezTo>
                    <a:pt x="27954" y="77457"/>
                    <a:pt x="26760" y="77530"/>
                    <a:pt x="25581" y="77530"/>
                  </a:cubicBezTo>
                  <a:cubicBezTo>
                    <a:pt x="23778" y="77530"/>
                    <a:pt x="22009" y="77359"/>
                    <a:pt x="20164" y="76742"/>
                  </a:cubicBezTo>
                  <a:cubicBezTo>
                    <a:pt x="17477" y="75841"/>
                    <a:pt x="15021" y="74373"/>
                    <a:pt x="12945" y="72459"/>
                  </a:cubicBezTo>
                  <a:cubicBezTo>
                    <a:pt x="13069" y="71855"/>
                    <a:pt x="13186" y="71250"/>
                    <a:pt x="13308" y="70645"/>
                  </a:cubicBezTo>
                  <a:cubicBezTo>
                    <a:pt x="14539" y="71789"/>
                    <a:pt x="15990" y="72596"/>
                    <a:pt x="17644" y="73061"/>
                  </a:cubicBezTo>
                  <a:cubicBezTo>
                    <a:pt x="17689" y="73073"/>
                    <a:pt x="17732" y="73079"/>
                    <a:pt x="17772" y="73079"/>
                  </a:cubicBezTo>
                  <a:cubicBezTo>
                    <a:pt x="18205" y="73079"/>
                    <a:pt x="18339" y="72398"/>
                    <a:pt x="17869" y="72241"/>
                  </a:cubicBezTo>
                  <a:cubicBezTo>
                    <a:pt x="16220" y="71690"/>
                    <a:pt x="14745" y="70736"/>
                    <a:pt x="13532" y="69498"/>
                  </a:cubicBezTo>
                  <a:cubicBezTo>
                    <a:pt x="13637" y="68955"/>
                    <a:pt x="13741" y="68410"/>
                    <a:pt x="13843" y="67867"/>
                  </a:cubicBezTo>
                  <a:close/>
                  <a:moveTo>
                    <a:pt x="12743" y="73428"/>
                  </a:moveTo>
                  <a:cubicBezTo>
                    <a:pt x="14492" y="75039"/>
                    <a:pt x="16509" y="76331"/>
                    <a:pt x="18703" y="77246"/>
                  </a:cubicBezTo>
                  <a:cubicBezTo>
                    <a:pt x="17359" y="83042"/>
                    <a:pt x="16247" y="88890"/>
                    <a:pt x="14740" y="94647"/>
                  </a:cubicBezTo>
                  <a:cubicBezTo>
                    <a:pt x="13236" y="100381"/>
                    <a:pt x="11677" y="106123"/>
                    <a:pt x="10391" y="111913"/>
                  </a:cubicBezTo>
                  <a:cubicBezTo>
                    <a:pt x="8998" y="111410"/>
                    <a:pt x="7659" y="110761"/>
                    <a:pt x="6610" y="109854"/>
                  </a:cubicBezTo>
                  <a:cubicBezTo>
                    <a:pt x="4360" y="107906"/>
                    <a:pt x="5253" y="104807"/>
                    <a:pt x="5786" y="102286"/>
                  </a:cubicBezTo>
                  <a:cubicBezTo>
                    <a:pt x="7003" y="96535"/>
                    <a:pt x="8434" y="90864"/>
                    <a:pt x="9965" y="85191"/>
                  </a:cubicBezTo>
                  <a:cubicBezTo>
                    <a:pt x="11015" y="81299"/>
                    <a:pt x="11924" y="77371"/>
                    <a:pt x="12743" y="73428"/>
                  </a:cubicBezTo>
                  <a:close/>
                  <a:moveTo>
                    <a:pt x="19363" y="77500"/>
                  </a:moveTo>
                  <a:cubicBezTo>
                    <a:pt x="19477" y="77542"/>
                    <a:pt x="19591" y="77590"/>
                    <a:pt x="19705" y="77630"/>
                  </a:cubicBezTo>
                  <a:cubicBezTo>
                    <a:pt x="20524" y="77922"/>
                    <a:pt x="21390" y="78191"/>
                    <a:pt x="22283" y="78416"/>
                  </a:cubicBezTo>
                  <a:lnTo>
                    <a:pt x="22910" y="78566"/>
                  </a:lnTo>
                  <a:cubicBezTo>
                    <a:pt x="24242" y="78866"/>
                    <a:pt x="25618" y="79056"/>
                    <a:pt x="26961" y="79056"/>
                  </a:cubicBezTo>
                  <a:cubicBezTo>
                    <a:pt x="27667" y="79056"/>
                    <a:pt x="28363" y="79003"/>
                    <a:pt x="29039" y="78887"/>
                  </a:cubicBezTo>
                  <a:lnTo>
                    <a:pt x="29039" y="78887"/>
                  </a:lnTo>
                  <a:cubicBezTo>
                    <a:pt x="28489" y="81394"/>
                    <a:pt x="27959" y="83902"/>
                    <a:pt x="27448" y="86412"/>
                  </a:cubicBezTo>
                  <a:cubicBezTo>
                    <a:pt x="26320" y="91965"/>
                    <a:pt x="25189" y="97519"/>
                    <a:pt x="23828" y="103017"/>
                  </a:cubicBezTo>
                  <a:cubicBezTo>
                    <a:pt x="23168" y="105691"/>
                    <a:pt x="22556" y="108515"/>
                    <a:pt x="21522" y="111073"/>
                  </a:cubicBezTo>
                  <a:cubicBezTo>
                    <a:pt x="20898" y="112617"/>
                    <a:pt x="19859" y="113542"/>
                    <a:pt x="18131" y="113577"/>
                  </a:cubicBezTo>
                  <a:cubicBezTo>
                    <a:pt x="18069" y="113579"/>
                    <a:pt x="18008" y="113579"/>
                    <a:pt x="17946" y="113579"/>
                  </a:cubicBezTo>
                  <a:cubicBezTo>
                    <a:pt x="16782" y="113579"/>
                    <a:pt x="15595" y="113341"/>
                    <a:pt x="14455" y="113065"/>
                  </a:cubicBezTo>
                  <a:lnTo>
                    <a:pt x="13872" y="112923"/>
                  </a:lnTo>
                  <a:cubicBezTo>
                    <a:pt x="13831" y="112915"/>
                    <a:pt x="13794" y="112905"/>
                    <a:pt x="13756" y="112897"/>
                  </a:cubicBezTo>
                  <a:cubicBezTo>
                    <a:pt x="13009" y="112709"/>
                    <a:pt x="12218" y="112504"/>
                    <a:pt x="11426" y="112256"/>
                  </a:cubicBezTo>
                  <a:cubicBezTo>
                    <a:pt x="13030" y="106529"/>
                    <a:pt x="14283" y="100676"/>
                    <a:pt x="15486" y="94853"/>
                  </a:cubicBezTo>
                  <a:cubicBezTo>
                    <a:pt x="16686" y="89042"/>
                    <a:pt x="18182" y="83313"/>
                    <a:pt x="19363" y="77500"/>
                  </a:cubicBezTo>
                  <a:close/>
                  <a:moveTo>
                    <a:pt x="11456" y="113838"/>
                  </a:moveTo>
                  <a:cubicBezTo>
                    <a:pt x="11951" y="113955"/>
                    <a:pt x="12437" y="114065"/>
                    <a:pt x="12910" y="114164"/>
                  </a:cubicBezTo>
                  <a:cubicBezTo>
                    <a:pt x="13089" y="114201"/>
                    <a:pt x="13274" y="114242"/>
                    <a:pt x="13461" y="114280"/>
                  </a:cubicBezTo>
                  <a:cubicBezTo>
                    <a:pt x="12776" y="116731"/>
                    <a:pt x="11977" y="119179"/>
                    <a:pt x="11439" y="121664"/>
                  </a:cubicBezTo>
                  <a:cubicBezTo>
                    <a:pt x="11139" y="121640"/>
                    <a:pt x="10840" y="121618"/>
                    <a:pt x="10536" y="121595"/>
                  </a:cubicBezTo>
                  <a:cubicBezTo>
                    <a:pt x="10408" y="121567"/>
                    <a:pt x="10279" y="121539"/>
                    <a:pt x="10150" y="121509"/>
                  </a:cubicBezTo>
                  <a:cubicBezTo>
                    <a:pt x="10855" y="119042"/>
                    <a:pt x="11137" y="116371"/>
                    <a:pt x="11456" y="113838"/>
                  </a:cubicBezTo>
                  <a:close/>
                  <a:moveTo>
                    <a:pt x="2781" y="120488"/>
                  </a:moveTo>
                  <a:cubicBezTo>
                    <a:pt x="3238" y="120488"/>
                    <a:pt x="3854" y="121051"/>
                    <a:pt x="4210" y="121174"/>
                  </a:cubicBezTo>
                  <a:cubicBezTo>
                    <a:pt x="5324" y="121560"/>
                    <a:pt x="6525" y="121991"/>
                    <a:pt x="7698" y="122149"/>
                  </a:cubicBezTo>
                  <a:cubicBezTo>
                    <a:pt x="10390" y="122507"/>
                    <a:pt x="13021" y="122975"/>
                    <a:pt x="15792" y="122975"/>
                  </a:cubicBezTo>
                  <a:cubicBezTo>
                    <a:pt x="15844" y="122975"/>
                    <a:pt x="15896" y="122975"/>
                    <a:pt x="15949" y="122975"/>
                  </a:cubicBezTo>
                  <a:cubicBezTo>
                    <a:pt x="16939" y="123084"/>
                    <a:pt x="17944" y="123170"/>
                    <a:pt x="18908" y="123398"/>
                  </a:cubicBezTo>
                  <a:cubicBezTo>
                    <a:pt x="19328" y="123497"/>
                    <a:pt x="20486" y="123673"/>
                    <a:pt x="20276" y="124421"/>
                  </a:cubicBezTo>
                  <a:cubicBezTo>
                    <a:pt x="20159" y="124842"/>
                    <a:pt x="19157" y="125083"/>
                    <a:pt x="18836" y="125178"/>
                  </a:cubicBezTo>
                  <a:cubicBezTo>
                    <a:pt x="17758" y="125496"/>
                    <a:pt x="16614" y="125630"/>
                    <a:pt x="15447" y="125630"/>
                  </a:cubicBezTo>
                  <a:cubicBezTo>
                    <a:pt x="12683" y="125630"/>
                    <a:pt x="9793" y="124874"/>
                    <a:pt x="7355" y="123998"/>
                  </a:cubicBezTo>
                  <a:cubicBezTo>
                    <a:pt x="6792" y="123797"/>
                    <a:pt x="1180" y="121806"/>
                    <a:pt x="2485" y="120601"/>
                  </a:cubicBezTo>
                  <a:cubicBezTo>
                    <a:pt x="2570" y="120521"/>
                    <a:pt x="2671" y="120488"/>
                    <a:pt x="2781" y="120488"/>
                  </a:cubicBezTo>
                  <a:close/>
                  <a:moveTo>
                    <a:pt x="38320" y="1"/>
                  </a:moveTo>
                  <a:cubicBezTo>
                    <a:pt x="37235" y="6824"/>
                    <a:pt x="35735" y="13560"/>
                    <a:pt x="34057" y="20266"/>
                  </a:cubicBezTo>
                  <a:cubicBezTo>
                    <a:pt x="33095" y="24098"/>
                    <a:pt x="32015" y="27894"/>
                    <a:pt x="30885" y="31682"/>
                  </a:cubicBezTo>
                  <a:cubicBezTo>
                    <a:pt x="29784" y="35376"/>
                    <a:pt x="28027" y="39209"/>
                    <a:pt x="27912" y="43101"/>
                  </a:cubicBezTo>
                  <a:cubicBezTo>
                    <a:pt x="27478" y="43038"/>
                    <a:pt x="27044" y="42970"/>
                    <a:pt x="26613" y="42890"/>
                  </a:cubicBezTo>
                  <a:lnTo>
                    <a:pt x="26157" y="42796"/>
                  </a:lnTo>
                  <a:cubicBezTo>
                    <a:pt x="26089" y="42782"/>
                    <a:pt x="26022" y="42769"/>
                    <a:pt x="25959" y="42753"/>
                  </a:cubicBezTo>
                  <a:cubicBezTo>
                    <a:pt x="25608" y="42669"/>
                    <a:pt x="25198" y="42483"/>
                    <a:pt x="24809" y="42483"/>
                  </a:cubicBezTo>
                  <a:cubicBezTo>
                    <a:pt x="24689" y="42483"/>
                    <a:pt x="24571" y="42501"/>
                    <a:pt x="24458" y="42544"/>
                  </a:cubicBezTo>
                  <a:cubicBezTo>
                    <a:pt x="23802" y="42794"/>
                    <a:pt x="23569" y="43675"/>
                    <a:pt x="23419" y="44400"/>
                  </a:cubicBezTo>
                  <a:cubicBezTo>
                    <a:pt x="22369" y="44159"/>
                    <a:pt x="21313" y="43938"/>
                    <a:pt x="20253" y="43742"/>
                  </a:cubicBezTo>
                  <a:cubicBezTo>
                    <a:pt x="19776" y="43655"/>
                    <a:pt x="19249" y="43552"/>
                    <a:pt x="18743" y="43552"/>
                  </a:cubicBezTo>
                  <a:cubicBezTo>
                    <a:pt x="18108" y="43552"/>
                    <a:pt x="17505" y="43713"/>
                    <a:pt x="17072" y="44265"/>
                  </a:cubicBezTo>
                  <a:cubicBezTo>
                    <a:pt x="16264" y="45296"/>
                    <a:pt x="16440" y="47313"/>
                    <a:pt x="16285" y="48532"/>
                  </a:cubicBezTo>
                  <a:cubicBezTo>
                    <a:pt x="16245" y="48835"/>
                    <a:pt x="16202" y="49134"/>
                    <a:pt x="16162" y="49437"/>
                  </a:cubicBezTo>
                  <a:cubicBezTo>
                    <a:pt x="13676" y="61414"/>
                    <a:pt x="10652" y="73271"/>
                    <a:pt x="8338" y="85287"/>
                  </a:cubicBezTo>
                  <a:cubicBezTo>
                    <a:pt x="7707" y="88555"/>
                    <a:pt x="7092" y="91836"/>
                    <a:pt x="6240" y="95056"/>
                  </a:cubicBezTo>
                  <a:cubicBezTo>
                    <a:pt x="5411" y="98181"/>
                    <a:pt x="4375" y="101274"/>
                    <a:pt x="3636" y="104418"/>
                  </a:cubicBezTo>
                  <a:cubicBezTo>
                    <a:pt x="3038" y="106966"/>
                    <a:pt x="3261" y="109576"/>
                    <a:pt x="5458" y="111284"/>
                  </a:cubicBezTo>
                  <a:cubicBezTo>
                    <a:pt x="6897" y="112407"/>
                    <a:pt x="8750" y="113111"/>
                    <a:pt x="10589" y="113612"/>
                  </a:cubicBezTo>
                  <a:cubicBezTo>
                    <a:pt x="10084" y="116157"/>
                    <a:pt x="9331" y="118672"/>
                    <a:pt x="8854" y="121220"/>
                  </a:cubicBezTo>
                  <a:cubicBezTo>
                    <a:pt x="7480" y="120887"/>
                    <a:pt x="6119" y="120496"/>
                    <a:pt x="4771" y="120047"/>
                  </a:cubicBezTo>
                  <a:cubicBezTo>
                    <a:pt x="4045" y="119803"/>
                    <a:pt x="2949" y="119228"/>
                    <a:pt x="2020" y="119228"/>
                  </a:cubicBezTo>
                  <a:cubicBezTo>
                    <a:pt x="1527" y="119228"/>
                    <a:pt x="1082" y="119389"/>
                    <a:pt x="762" y="119846"/>
                  </a:cubicBezTo>
                  <a:cubicBezTo>
                    <a:pt x="1" y="120932"/>
                    <a:pt x="1386" y="121767"/>
                    <a:pt x="2163" y="122249"/>
                  </a:cubicBezTo>
                  <a:cubicBezTo>
                    <a:pt x="5639" y="124405"/>
                    <a:pt x="9438" y="125989"/>
                    <a:pt x="13499" y="126618"/>
                  </a:cubicBezTo>
                  <a:cubicBezTo>
                    <a:pt x="14096" y="126711"/>
                    <a:pt x="15292" y="126843"/>
                    <a:pt x="16594" y="126843"/>
                  </a:cubicBezTo>
                  <a:cubicBezTo>
                    <a:pt x="19173" y="126843"/>
                    <a:pt x="22163" y="126322"/>
                    <a:pt x="21709" y="123936"/>
                  </a:cubicBezTo>
                  <a:cubicBezTo>
                    <a:pt x="21380" y="122214"/>
                    <a:pt x="18980" y="122226"/>
                    <a:pt x="17640" y="122129"/>
                  </a:cubicBezTo>
                  <a:cubicBezTo>
                    <a:pt x="16013" y="122012"/>
                    <a:pt x="14383" y="121891"/>
                    <a:pt x="12751" y="121764"/>
                  </a:cubicBezTo>
                  <a:cubicBezTo>
                    <a:pt x="13421" y="119374"/>
                    <a:pt x="13850" y="116892"/>
                    <a:pt x="14351" y="114459"/>
                  </a:cubicBezTo>
                  <a:cubicBezTo>
                    <a:pt x="15325" y="114643"/>
                    <a:pt x="16363" y="114794"/>
                    <a:pt x="17372" y="114794"/>
                  </a:cubicBezTo>
                  <a:cubicBezTo>
                    <a:pt x="18470" y="114794"/>
                    <a:pt x="19534" y="114615"/>
                    <a:pt x="20443" y="114102"/>
                  </a:cubicBezTo>
                  <a:cubicBezTo>
                    <a:pt x="22567" y="112900"/>
                    <a:pt x="23041" y="109903"/>
                    <a:pt x="23684" y="107781"/>
                  </a:cubicBezTo>
                  <a:cubicBezTo>
                    <a:pt x="25569" y="101541"/>
                    <a:pt x="27163" y="95223"/>
                    <a:pt x="28687" y="88887"/>
                  </a:cubicBezTo>
                  <a:cubicBezTo>
                    <a:pt x="30260" y="82357"/>
                    <a:pt x="31725" y="75798"/>
                    <a:pt x="33150" y="69234"/>
                  </a:cubicBezTo>
                  <a:cubicBezTo>
                    <a:pt x="33864" y="65937"/>
                    <a:pt x="34573" y="62640"/>
                    <a:pt x="35274" y="59344"/>
                  </a:cubicBezTo>
                  <a:cubicBezTo>
                    <a:pt x="35850" y="56640"/>
                    <a:pt x="36959" y="53517"/>
                    <a:pt x="36630" y="50720"/>
                  </a:cubicBezTo>
                  <a:cubicBezTo>
                    <a:pt x="36319" y="48076"/>
                    <a:pt x="33924" y="47371"/>
                    <a:pt x="31714" y="46719"/>
                  </a:cubicBezTo>
                  <a:cubicBezTo>
                    <a:pt x="31963" y="45775"/>
                    <a:pt x="32252" y="44742"/>
                    <a:pt x="31420" y="44045"/>
                  </a:cubicBezTo>
                  <a:cubicBezTo>
                    <a:pt x="30767" y="43499"/>
                    <a:pt x="29750" y="43340"/>
                    <a:pt x="28840" y="43225"/>
                  </a:cubicBezTo>
                  <a:cubicBezTo>
                    <a:pt x="28854" y="43187"/>
                    <a:pt x="28862" y="43147"/>
                    <a:pt x="28864" y="43108"/>
                  </a:cubicBezTo>
                  <a:cubicBezTo>
                    <a:pt x="29135" y="39145"/>
                    <a:pt x="30930" y="35251"/>
                    <a:pt x="32046" y="31468"/>
                  </a:cubicBezTo>
                  <a:cubicBezTo>
                    <a:pt x="33167" y="27683"/>
                    <a:pt x="34160" y="23853"/>
                    <a:pt x="35084" y="20014"/>
                  </a:cubicBezTo>
                  <a:cubicBezTo>
                    <a:pt x="36667" y="13443"/>
                    <a:pt x="37867" y="6778"/>
                    <a:pt x="38942" y="100"/>
                  </a:cubicBezTo>
                  <a:lnTo>
                    <a:pt x="38320" y="1"/>
                  </a:ln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1" name="Google Shape;2300;p58">
              <a:extLst>
                <a:ext uri="{FF2B5EF4-FFF2-40B4-BE49-F238E27FC236}">
                  <a16:creationId xmlns:a16="http://schemas.microsoft.com/office/drawing/2014/main" id="{C17FF8EF-360D-4DD1-8761-3776C34393FB}"/>
                </a:ext>
              </a:extLst>
            </p:cNvPr>
            <p:cNvSpPr/>
            <p:nvPr/>
          </p:nvSpPr>
          <p:spPr>
            <a:xfrm>
              <a:off x="5684525" y="1005750"/>
              <a:ext cx="349300" cy="338725"/>
            </a:xfrm>
            <a:custGeom>
              <a:avLst/>
              <a:gdLst/>
              <a:ahLst/>
              <a:cxnLst/>
              <a:rect l="l" t="t" r="r" b="b"/>
              <a:pathLst>
                <a:path w="13972" h="13549" extrusionOk="0">
                  <a:moveTo>
                    <a:pt x="7196" y="1159"/>
                  </a:moveTo>
                  <a:cubicBezTo>
                    <a:pt x="8151" y="1159"/>
                    <a:pt x="9098" y="1440"/>
                    <a:pt x="9948" y="2094"/>
                  </a:cubicBezTo>
                  <a:cubicBezTo>
                    <a:pt x="11074" y="2956"/>
                    <a:pt x="11863" y="4133"/>
                    <a:pt x="12220" y="5379"/>
                  </a:cubicBezTo>
                  <a:cubicBezTo>
                    <a:pt x="12065" y="5373"/>
                    <a:pt x="11909" y="5371"/>
                    <a:pt x="11752" y="5371"/>
                  </a:cubicBezTo>
                  <a:cubicBezTo>
                    <a:pt x="10087" y="5371"/>
                    <a:pt x="8374" y="5644"/>
                    <a:pt x="6726" y="5788"/>
                  </a:cubicBezTo>
                  <a:cubicBezTo>
                    <a:pt x="4899" y="5949"/>
                    <a:pt x="3072" y="6128"/>
                    <a:pt x="1250" y="6348"/>
                  </a:cubicBezTo>
                  <a:cubicBezTo>
                    <a:pt x="1551" y="4090"/>
                    <a:pt x="3520" y="2263"/>
                    <a:pt x="5761" y="1360"/>
                  </a:cubicBezTo>
                  <a:cubicBezTo>
                    <a:pt x="6234" y="1230"/>
                    <a:pt x="6716" y="1159"/>
                    <a:pt x="7196" y="1159"/>
                  </a:cubicBezTo>
                  <a:close/>
                  <a:moveTo>
                    <a:pt x="12357" y="5970"/>
                  </a:moveTo>
                  <a:cubicBezTo>
                    <a:pt x="12422" y="6355"/>
                    <a:pt x="12446" y="6745"/>
                    <a:pt x="12424" y="7135"/>
                  </a:cubicBezTo>
                  <a:cubicBezTo>
                    <a:pt x="10541" y="7183"/>
                    <a:pt x="8633" y="7516"/>
                    <a:pt x="6753" y="7668"/>
                  </a:cubicBezTo>
                  <a:cubicBezTo>
                    <a:pt x="4951" y="7818"/>
                    <a:pt x="3147" y="7939"/>
                    <a:pt x="1341" y="8033"/>
                  </a:cubicBezTo>
                  <a:cubicBezTo>
                    <a:pt x="1246" y="7632"/>
                    <a:pt x="1202" y="7219"/>
                    <a:pt x="1212" y="6805"/>
                  </a:cubicBezTo>
                  <a:cubicBezTo>
                    <a:pt x="3150" y="6661"/>
                    <a:pt x="5084" y="6501"/>
                    <a:pt x="7017" y="6358"/>
                  </a:cubicBezTo>
                  <a:cubicBezTo>
                    <a:pt x="8780" y="6227"/>
                    <a:pt x="10612" y="6262"/>
                    <a:pt x="12357" y="5970"/>
                  </a:cubicBezTo>
                  <a:close/>
                  <a:moveTo>
                    <a:pt x="12330" y="7853"/>
                  </a:moveTo>
                  <a:lnTo>
                    <a:pt x="12330" y="7853"/>
                  </a:lnTo>
                  <a:cubicBezTo>
                    <a:pt x="12102" y="8944"/>
                    <a:pt x="11486" y="9969"/>
                    <a:pt x="10404" y="10765"/>
                  </a:cubicBezTo>
                  <a:cubicBezTo>
                    <a:pt x="9181" y="11664"/>
                    <a:pt x="7595" y="12158"/>
                    <a:pt x="6080" y="12158"/>
                  </a:cubicBezTo>
                  <a:cubicBezTo>
                    <a:pt x="6064" y="12158"/>
                    <a:pt x="6048" y="12158"/>
                    <a:pt x="6032" y="12158"/>
                  </a:cubicBezTo>
                  <a:cubicBezTo>
                    <a:pt x="4101" y="12145"/>
                    <a:pt x="2561" y="10857"/>
                    <a:pt x="1744" y="9167"/>
                  </a:cubicBezTo>
                  <a:cubicBezTo>
                    <a:pt x="1655" y="8982"/>
                    <a:pt x="1580" y="8796"/>
                    <a:pt x="1513" y="8614"/>
                  </a:cubicBezTo>
                  <a:cubicBezTo>
                    <a:pt x="5071" y="8538"/>
                    <a:pt x="8844" y="8542"/>
                    <a:pt x="12330" y="7853"/>
                  </a:cubicBezTo>
                  <a:close/>
                  <a:moveTo>
                    <a:pt x="7238" y="1"/>
                  </a:moveTo>
                  <a:cubicBezTo>
                    <a:pt x="4695" y="1"/>
                    <a:pt x="2271" y="1866"/>
                    <a:pt x="1014" y="4076"/>
                  </a:cubicBezTo>
                  <a:cubicBezTo>
                    <a:pt x="438" y="4979"/>
                    <a:pt x="88" y="6024"/>
                    <a:pt x="64" y="7202"/>
                  </a:cubicBezTo>
                  <a:cubicBezTo>
                    <a:pt x="1" y="10441"/>
                    <a:pt x="2528" y="13548"/>
                    <a:pt x="5848" y="13548"/>
                  </a:cubicBezTo>
                  <a:cubicBezTo>
                    <a:pt x="5932" y="13548"/>
                    <a:pt x="6017" y="13546"/>
                    <a:pt x="6101" y="13542"/>
                  </a:cubicBezTo>
                  <a:cubicBezTo>
                    <a:pt x="9121" y="13400"/>
                    <a:pt x="12482" y="11345"/>
                    <a:pt x="13238" y="8287"/>
                  </a:cubicBezTo>
                  <a:cubicBezTo>
                    <a:pt x="13972" y="5306"/>
                    <a:pt x="12099" y="1668"/>
                    <a:pt x="9298" y="436"/>
                  </a:cubicBezTo>
                  <a:cubicBezTo>
                    <a:pt x="8616" y="136"/>
                    <a:pt x="7923" y="1"/>
                    <a:pt x="723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2" name="Google Shape;2301;p58">
              <a:extLst>
                <a:ext uri="{FF2B5EF4-FFF2-40B4-BE49-F238E27FC236}">
                  <a16:creationId xmlns:a16="http://schemas.microsoft.com/office/drawing/2014/main" id="{09D30231-7296-460D-901B-F9211E846B8D}"/>
                </a:ext>
              </a:extLst>
            </p:cNvPr>
            <p:cNvSpPr/>
            <p:nvPr/>
          </p:nvSpPr>
          <p:spPr>
            <a:xfrm>
              <a:off x="5468000" y="582000"/>
              <a:ext cx="489150" cy="235700"/>
            </a:xfrm>
            <a:custGeom>
              <a:avLst/>
              <a:gdLst/>
              <a:ahLst/>
              <a:cxnLst/>
              <a:rect l="l" t="t" r="r" b="b"/>
              <a:pathLst>
                <a:path w="19566" h="9428" extrusionOk="0">
                  <a:moveTo>
                    <a:pt x="13742" y="948"/>
                  </a:moveTo>
                  <a:cubicBezTo>
                    <a:pt x="14657" y="948"/>
                    <a:pt x="15562" y="1009"/>
                    <a:pt x="16439" y="1141"/>
                  </a:cubicBezTo>
                  <a:cubicBezTo>
                    <a:pt x="17120" y="1244"/>
                    <a:pt x="17599" y="1307"/>
                    <a:pt x="17934" y="1993"/>
                  </a:cubicBezTo>
                  <a:cubicBezTo>
                    <a:pt x="18196" y="2532"/>
                    <a:pt x="18191" y="3156"/>
                    <a:pt x="18109" y="3729"/>
                  </a:cubicBezTo>
                  <a:cubicBezTo>
                    <a:pt x="17969" y="4710"/>
                    <a:pt x="17540" y="5809"/>
                    <a:pt x="16687" y="6386"/>
                  </a:cubicBezTo>
                  <a:cubicBezTo>
                    <a:pt x="15329" y="7307"/>
                    <a:pt x="13106" y="7406"/>
                    <a:pt x="11528" y="7696"/>
                  </a:cubicBezTo>
                  <a:cubicBezTo>
                    <a:pt x="11279" y="7741"/>
                    <a:pt x="11028" y="7782"/>
                    <a:pt x="10779" y="7825"/>
                  </a:cubicBezTo>
                  <a:cubicBezTo>
                    <a:pt x="11829" y="5688"/>
                    <a:pt x="11157" y="3049"/>
                    <a:pt x="9584" y="1324"/>
                  </a:cubicBezTo>
                  <a:cubicBezTo>
                    <a:pt x="10961" y="1086"/>
                    <a:pt x="12364" y="948"/>
                    <a:pt x="13742" y="948"/>
                  </a:cubicBezTo>
                  <a:close/>
                  <a:moveTo>
                    <a:pt x="8709" y="1487"/>
                  </a:moveTo>
                  <a:cubicBezTo>
                    <a:pt x="8725" y="1530"/>
                    <a:pt x="8750" y="1567"/>
                    <a:pt x="8783" y="1600"/>
                  </a:cubicBezTo>
                  <a:cubicBezTo>
                    <a:pt x="10267" y="3171"/>
                    <a:pt x="11089" y="5856"/>
                    <a:pt x="10173" y="7929"/>
                  </a:cubicBezTo>
                  <a:lnTo>
                    <a:pt x="10174" y="7930"/>
                  </a:lnTo>
                  <a:cubicBezTo>
                    <a:pt x="9997" y="8329"/>
                    <a:pt x="7290" y="8248"/>
                    <a:pt x="6831" y="8286"/>
                  </a:cubicBezTo>
                  <a:cubicBezTo>
                    <a:pt x="6552" y="8309"/>
                    <a:pt x="6284" y="8344"/>
                    <a:pt x="6016" y="8373"/>
                  </a:cubicBezTo>
                  <a:cubicBezTo>
                    <a:pt x="5733" y="8406"/>
                    <a:pt x="5453" y="8432"/>
                    <a:pt x="5166" y="8432"/>
                  </a:cubicBezTo>
                  <a:cubicBezTo>
                    <a:pt x="4972" y="8432"/>
                    <a:pt x="4775" y="8420"/>
                    <a:pt x="4573" y="8390"/>
                  </a:cubicBezTo>
                  <a:cubicBezTo>
                    <a:pt x="3109" y="8170"/>
                    <a:pt x="1688" y="7281"/>
                    <a:pt x="1615" y="5668"/>
                  </a:cubicBezTo>
                  <a:cubicBezTo>
                    <a:pt x="1521" y="3608"/>
                    <a:pt x="3693" y="2915"/>
                    <a:pt x="5276" y="2397"/>
                  </a:cubicBezTo>
                  <a:cubicBezTo>
                    <a:pt x="6402" y="2029"/>
                    <a:pt x="7548" y="1725"/>
                    <a:pt x="8709" y="1487"/>
                  </a:cubicBezTo>
                  <a:close/>
                  <a:moveTo>
                    <a:pt x="13508" y="0"/>
                  </a:moveTo>
                  <a:cubicBezTo>
                    <a:pt x="13103" y="0"/>
                    <a:pt x="12698" y="8"/>
                    <a:pt x="12293" y="25"/>
                  </a:cubicBezTo>
                  <a:cubicBezTo>
                    <a:pt x="10100" y="118"/>
                    <a:pt x="7923" y="429"/>
                    <a:pt x="5791" y="950"/>
                  </a:cubicBezTo>
                  <a:cubicBezTo>
                    <a:pt x="4096" y="1365"/>
                    <a:pt x="2100" y="1883"/>
                    <a:pt x="1090" y="3446"/>
                  </a:cubicBezTo>
                  <a:cubicBezTo>
                    <a:pt x="0" y="5138"/>
                    <a:pt x="539" y="6884"/>
                    <a:pt x="1759" y="7974"/>
                  </a:cubicBezTo>
                  <a:cubicBezTo>
                    <a:pt x="2073" y="8436"/>
                    <a:pt x="2518" y="8807"/>
                    <a:pt x="3175" y="9035"/>
                  </a:cubicBezTo>
                  <a:cubicBezTo>
                    <a:pt x="4032" y="9333"/>
                    <a:pt x="5000" y="9427"/>
                    <a:pt x="5977" y="9427"/>
                  </a:cubicBezTo>
                  <a:cubicBezTo>
                    <a:pt x="7033" y="9427"/>
                    <a:pt x="8100" y="9317"/>
                    <a:pt x="9054" y="9233"/>
                  </a:cubicBezTo>
                  <a:cubicBezTo>
                    <a:pt x="11337" y="9032"/>
                    <a:pt x="13699" y="8773"/>
                    <a:pt x="15930" y="8245"/>
                  </a:cubicBezTo>
                  <a:cubicBezTo>
                    <a:pt x="17634" y="7844"/>
                    <a:pt x="18748" y="6828"/>
                    <a:pt x="19195" y="5119"/>
                  </a:cubicBezTo>
                  <a:cubicBezTo>
                    <a:pt x="19565" y="3699"/>
                    <a:pt x="19466" y="1530"/>
                    <a:pt x="18132" y="595"/>
                  </a:cubicBezTo>
                  <a:cubicBezTo>
                    <a:pt x="17432" y="100"/>
                    <a:pt x="16462" y="129"/>
                    <a:pt x="15639" y="74"/>
                  </a:cubicBezTo>
                  <a:cubicBezTo>
                    <a:pt x="14930" y="25"/>
                    <a:pt x="14219" y="0"/>
                    <a:pt x="13508"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3" name="Google Shape;2302;p58">
              <a:extLst>
                <a:ext uri="{FF2B5EF4-FFF2-40B4-BE49-F238E27FC236}">
                  <a16:creationId xmlns:a16="http://schemas.microsoft.com/office/drawing/2014/main" id="{DBE3E712-3BE5-4FF8-AEBE-7A04C2243CE1}"/>
                </a:ext>
              </a:extLst>
            </p:cNvPr>
            <p:cNvSpPr/>
            <p:nvPr/>
          </p:nvSpPr>
          <p:spPr>
            <a:xfrm>
              <a:off x="5842625" y="4692325"/>
              <a:ext cx="26925" cy="34500"/>
            </a:xfrm>
            <a:custGeom>
              <a:avLst/>
              <a:gdLst/>
              <a:ahLst/>
              <a:cxnLst/>
              <a:rect l="l" t="t" r="r" b="b"/>
              <a:pathLst>
                <a:path w="1077" h="1380" extrusionOk="0">
                  <a:moveTo>
                    <a:pt x="398" y="0"/>
                  </a:moveTo>
                  <a:cubicBezTo>
                    <a:pt x="351" y="0"/>
                    <a:pt x="304" y="9"/>
                    <a:pt x="265" y="26"/>
                  </a:cubicBezTo>
                  <a:cubicBezTo>
                    <a:pt x="117" y="90"/>
                    <a:pt x="0" y="272"/>
                    <a:pt x="61" y="439"/>
                  </a:cubicBezTo>
                  <a:cubicBezTo>
                    <a:pt x="147" y="663"/>
                    <a:pt x="233" y="886"/>
                    <a:pt x="317" y="1111"/>
                  </a:cubicBezTo>
                  <a:cubicBezTo>
                    <a:pt x="376" y="1270"/>
                    <a:pt x="510" y="1380"/>
                    <a:pt x="667" y="1380"/>
                  </a:cubicBezTo>
                  <a:cubicBezTo>
                    <a:pt x="714" y="1380"/>
                    <a:pt x="763" y="1370"/>
                    <a:pt x="812" y="1350"/>
                  </a:cubicBezTo>
                  <a:cubicBezTo>
                    <a:pt x="1031" y="1258"/>
                    <a:pt x="1077" y="1030"/>
                    <a:pt x="989" y="827"/>
                  </a:cubicBezTo>
                  <a:cubicBezTo>
                    <a:pt x="893" y="607"/>
                    <a:pt x="796" y="391"/>
                    <a:pt x="699" y="170"/>
                  </a:cubicBezTo>
                  <a:cubicBezTo>
                    <a:pt x="649" y="57"/>
                    <a:pt x="519" y="0"/>
                    <a:pt x="398"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4" name="Google Shape;2303;p58">
              <a:extLst>
                <a:ext uri="{FF2B5EF4-FFF2-40B4-BE49-F238E27FC236}">
                  <a16:creationId xmlns:a16="http://schemas.microsoft.com/office/drawing/2014/main" id="{EC2A659C-391A-4393-8493-01397889DD0A}"/>
                </a:ext>
              </a:extLst>
            </p:cNvPr>
            <p:cNvSpPr/>
            <p:nvPr/>
          </p:nvSpPr>
          <p:spPr>
            <a:xfrm>
              <a:off x="5806300" y="4698300"/>
              <a:ext cx="24025" cy="34950"/>
            </a:xfrm>
            <a:custGeom>
              <a:avLst/>
              <a:gdLst/>
              <a:ahLst/>
              <a:cxnLst/>
              <a:rect l="l" t="t" r="r" b="b"/>
              <a:pathLst>
                <a:path w="961" h="1398" extrusionOk="0">
                  <a:moveTo>
                    <a:pt x="407" y="0"/>
                  </a:moveTo>
                  <a:cubicBezTo>
                    <a:pt x="349" y="0"/>
                    <a:pt x="290" y="15"/>
                    <a:pt x="234" y="49"/>
                  </a:cubicBezTo>
                  <a:cubicBezTo>
                    <a:pt x="69" y="143"/>
                    <a:pt x="0" y="373"/>
                    <a:pt x="105" y="536"/>
                  </a:cubicBezTo>
                  <a:cubicBezTo>
                    <a:pt x="188" y="670"/>
                    <a:pt x="209" y="790"/>
                    <a:pt x="174" y="930"/>
                  </a:cubicBezTo>
                  <a:cubicBezTo>
                    <a:pt x="123" y="1125"/>
                    <a:pt x="236" y="1332"/>
                    <a:pt x="432" y="1386"/>
                  </a:cubicBezTo>
                  <a:cubicBezTo>
                    <a:pt x="462" y="1394"/>
                    <a:pt x="493" y="1398"/>
                    <a:pt x="524" y="1398"/>
                  </a:cubicBezTo>
                  <a:cubicBezTo>
                    <a:pt x="686" y="1398"/>
                    <a:pt x="852" y="1293"/>
                    <a:pt x="888" y="1129"/>
                  </a:cubicBezTo>
                  <a:cubicBezTo>
                    <a:pt x="961" y="799"/>
                    <a:pt x="915" y="457"/>
                    <a:pt x="725" y="175"/>
                  </a:cubicBezTo>
                  <a:cubicBezTo>
                    <a:pt x="650" y="68"/>
                    <a:pt x="531" y="0"/>
                    <a:pt x="40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5" name="Google Shape;2304;p58">
              <a:extLst>
                <a:ext uri="{FF2B5EF4-FFF2-40B4-BE49-F238E27FC236}">
                  <a16:creationId xmlns:a16="http://schemas.microsoft.com/office/drawing/2014/main" id="{12F86218-5F57-4E9E-8DAD-910F10F0F8E4}"/>
                </a:ext>
              </a:extLst>
            </p:cNvPr>
            <p:cNvSpPr/>
            <p:nvPr/>
          </p:nvSpPr>
          <p:spPr>
            <a:xfrm>
              <a:off x="5502750" y="3372275"/>
              <a:ext cx="230600" cy="866250"/>
            </a:xfrm>
            <a:custGeom>
              <a:avLst/>
              <a:gdLst/>
              <a:ahLst/>
              <a:cxnLst/>
              <a:rect l="l" t="t" r="r" b="b"/>
              <a:pathLst>
                <a:path w="9224" h="34650" extrusionOk="0">
                  <a:moveTo>
                    <a:pt x="8597" y="0"/>
                  </a:moveTo>
                  <a:cubicBezTo>
                    <a:pt x="6925" y="5580"/>
                    <a:pt x="5492" y="11227"/>
                    <a:pt x="4099" y="16881"/>
                  </a:cubicBezTo>
                  <a:cubicBezTo>
                    <a:pt x="2706" y="22539"/>
                    <a:pt x="919" y="28247"/>
                    <a:pt x="33" y="34012"/>
                  </a:cubicBezTo>
                  <a:cubicBezTo>
                    <a:pt x="1" y="34218"/>
                    <a:pt x="67" y="34390"/>
                    <a:pt x="186" y="34507"/>
                  </a:cubicBezTo>
                  <a:lnTo>
                    <a:pt x="769" y="34649"/>
                  </a:lnTo>
                  <a:cubicBezTo>
                    <a:pt x="901" y="34598"/>
                    <a:pt x="1016" y="34489"/>
                    <a:pt x="1072" y="34299"/>
                  </a:cubicBezTo>
                  <a:cubicBezTo>
                    <a:pt x="2721" y="28686"/>
                    <a:pt x="3632" y="22818"/>
                    <a:pt x="5023" y="17136"/>
                  </a:cubicBezTo>
                  <a:cubicBezTo>
                    <a:pt x="6408" y="11471"/>
                    <a:pt x="7879" y="5826"/>
                    <a:pt x="9224" y="150"/>
                  </a:cubicBezTo>
                  <a:lnTo>
                    <a:pt x="8597" y="0"/>
                  </a:ln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6" name="Google Shape;2305;p58">
              <a:extLst>
                <a:ext uri="{FF2B5EF4-FFF2-40B4-BE49-F238E27FC236}">
                  <a16:creationId xmlns:a16="http://schemas.microsoft.com/office/drawing/2014/main" id="{3DCEA747-74CA-4846-AB8C-B557010633D1}"/>
                </a:ext>
              </a:extLst>
            </p:cNvPr>
            <p:cNvSpPr/>
            <p:nvPr/>
          </p:nvSpPr>
          <p:spPr>
            <a:xfrm>
              <a:off x="5612300" y="2723700"/>
              <a:ext cx="41625" cy="25475"/>
            </a:xfrm>
            <a:custGeom>
              <a:avLst/>
              <a:gdLst/>
              <a:ahLst/>
              <a:cxnLst/>
              <a:rect l="l" t="t" r="r" b="b"/>
              <a:pathLst>
                <a:path w="1665" h="1019" extrusionOk="0">
                  <a:moveTo>
                    <a:pt x="494" y="1"/>
                  </a:moveTo>
                  <a:cubicBezTo>
                    <a:pt x="183" y="1"/>
                    <a:pt x="1" y="485"/>
                    <a:pt x="323" y="642"/>
                  </a:cubicBezTo>
                  <a:cubicBezTo>
                    <a:pt x="551" y="749"/>
                    <a:pt x="779" y="860"/>
                    <a:pt x="1007" y="969"/>
                  </a:cubicBezTo>
                  <a:cubicBezTo>
                    <a:pt x="1074" y="1002"/>
                    <a:pt x="1144" y="1018"/>
                    <a:pt x="1213" y="1018"/>
                  </a:cubicBezTo>
                  <a:cubicBezTo>
                    <a:pt x="1363" y="1018"/>
                    <a:pt x="1503" y="939"/>
                    <a:pt x="1571" y="779"/>
                  </a:cubicBezTo>
                  <a:cubicBezTo>
                    <a:pt x="1665" y="556"/>
                    <a:pt x="1541" y="310"/>
                    <a:pt x="1310" y="241"/>
                  </a:cubicBezTo>
                  <a:lnTo>
                    <a:pt x="588" y="15"/>
                  </a:lnTo>
                  <a:cubicBezTo>
                    <a:pt x="556" y="5"/>
                    <a:pt x="525" y="1"/>
                    <a:pt x="49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7" name="Google Shape;2306;p58">
              <a:extLst>
                <a:ext uri="{FF2B5EF4-FFF2-40B4-BE49-F238E27FC236}">
                  <a16:creationId xmlns:a16="http://schemas.microsoft.com/office/drawing/2014/main" id="{DDEEB3EE-1DF2-4A75-A119-50446B31AFFE}"/>
                </a:ext>
              </a:extLst>
            </p:cNvPr>
            <p:cNvSpPr/>
            <p:nvPr/>
          </p:nvSpPr>
          <p:spPr>
            <a:xfrm>
              <a:off x="5612475" y="2762225"/>
              <a:ext cx="31875" cy="25075"/>
            </a:xfrm>
            <a:custGeom>
              <a:avLst/>
              <a:gdLst/>
              <a:ahLst/>
              <a:cxnLst/>
              <a:rect l="l" t="t" r="r" b="b"/>
              <a:pathLst>
                <a:path w="1275" h="1003" extrusionOk="0">
                  <a:moveTo>
                    <a:pt x="404" y="1"/>
                  </a:moveTo>
                  <a:cubicBezTo>
                    <a:pt x="245" y="1"/>
                    <a:pt x="97" y="87"/>
                    <a:pt x="51" y="253"/>
                  </a:cubicBezTo>
                  <a:cubicBezTo>
                    <a:pt x="0" y="446"/>
                    <a:pt x="118" y="624"/>
                    <a:pt x="297" y="687"/>
                  </a:cubicBezTo>
                  <a:cubicBezTo>
                    <a:pt x="404" y="725"/>
                    <a:pt x="477" y="783"/>
                    <a:pt x="562" y="888"/>
                  </a:cubicBezTo>
                  <a:cubicBezTo>
                    <a:pt x="626" y="967"/>
                    <a:pt x="724" y="1002"/>
                    <a:pt x="824" y="1002"/>
                  </a:cubicBezTo>
                  <a:cubicBezTo>
                    <a:pt x="933" y="1002"/>
                    <a:pt x="1044" y="960"/>
                    <a:pt x="1116" y="888"/>
                  </a:cubicBezTo>
                  <a:cubicBezTo>
                    <a:pt x="1258" y="746"/>
                    <a:pt x="1275" y="476"/>
                    <a:pt x="1116" y="334"/>
                  </a:cubicBezTo>
                  <a:cubicBezTo>
                    <a:pt x="935" y="172"/>
                    <a:pt x="725" y="52"/>
                    <a:pt x="485" y="8"/>
                  </a:cubicBezTo>
                  <a:cubicBezTo>
                    <a:pt x="458" y="3"/>
                    <a:pt x="431" y="1"/>
                    <a:pt x="40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8" name="Google Shape;2307;p58">
              <a:extLst>
                <a:ext uri="{FF2B5EF4-FFF2-40B4-BE49-F238E27FC236}">
                  <a16:creationId xmlns:a16="http://schemas.microsoft.com/office/drawing/2014/main" id="{65E64190-69B1-4099-8073-999D9302ACA6}"/>
                </a:ext>
              </a:extLst>
            </p:cNvPr>
            <p:cNvSpPr/>
            <p:nvPr/>
          </p:nvSpPr>
          <p:spPr>
            <a:xfrm>
              <a:off x="5597675" y="2797425"/>
              <a:ext cx="40575" cy="31125"/>
            </a:xfrm>
            <a:custGeom>
              <a:avLst/>
              <a:gdLst/>
              <a:ahLst/>
              <a:cxnLst/>
              <a:rect l="l" t="t" r="r" b="b"/>
              <a:pathLst>
                <a:path w="1623" h="1245" extrusionOk="0">
                  <a:moveTo>
                    <a:pt x="437" y="1"/>
                  </a:moveTo>
                  <a:cubicBezTo>
                    <a:pt x="205" y="1"/>
                    <a:pt x="0" y="334"/>
                    <a:pt x="218" y="509"/>
                  </a:cubicBezTo>
                  <a:cubicBezTo>
                    <a:pt x="465" y="703"/>
                    <a:pt x="698" y="913"/>
                    <a:pt x="918" y="1136"/>
                  </a:cubicBezTo>
                  <a:cubicBezTo>
                    <a:pt x="991" y="1210"/>
                    <a:pt x="1086" y="1245"/>
                    <a:pt x="1182" y="1245"/>
                  </a:cubicBezTo>
                  <a:cubicBezTo>
                    <a:pt x="1298" y="1245"/>
                    <a:pt x="1415" y="1193"/>
                    <a:pt x="1491" y="1095"/>
                  </a:cubicBezTo>
                  <a:cubicBezTo>
                    <a:pt x="1623" y="923"/>
                    <a:pt x="1588" y="639"/>
                    <a:pt x="1382" y="532"/>
                  </a:cubicBezTo>
                  <a:cubicBezTo>
                    <a:pt x="1103" y="388"/>
                    <a:pt x="835" y="225"/>
                    <a:pt x="577" y="45"/>
                  </a:cubicBezTo>
                  <a:cubicBezTo>
                    <a:pt x="531" y="14"/>
                    <a:pt x="483" y="1"/>
                    <a:pt x="43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9" name="Google Shape;2308;p58">
              <a:extLst>
                <a:ext uri="{FF2B5EF4-FFF2-40B4-BE49-F238E27FC236}">
                  <a16:creationId xmlns:a16="http://schemas.microsoft.com/office/drawing/2014/main" id="{C9D1C8D3-BF6F-4A93-BA9C-E2993379A835}"/>
                </a:ext>
              </a:extLst>
            </p:cNvPr>
            <p:cNvSpPr/>
            <p:nvPr/>
          </p:nvSpPr>
          <p:spPr>
            <a:xfrm>
              <a:off x="5592950" y="2839825"/>
              <a:ext cx="33725" cy="26150"/>
            </a:xfrm>
            <a:custGeom>
              <a:avLst/>
              <a:gdLst/>
              <a:ahLst/>
              <a:cxnLst/>
              <a:rect l="l" t="t" r="r" b="b"/>
              <a:pathLst>
                <a:path w="1349" h="1046" extrusionOk="0">
                  <a:moveTo>
                    <a:pt x="371" y="0"/>
                  </a:moveTo>
                  <a:cubicBezTo>
                    <a:pt x="182" y="0"/>
                    <a:pt x="1" y="198"/>
                    <a:pt x="113" y="425"/>
                  </a:cubicBezTo>
                  <a:cubicBezTo>
                    <a:pt x="273" y="738"/>
                    <a:pt x="564" y="962"/>
                    <a:pt x="906" y="1036"/>
                  </a:cubicBezTo>
                  <a:cubicBezTo>
                    <a:pt x="934" y="1042"/>
                    <a:pt x="962" y="1045"/>
                    <a:pt x="989" y="1045"/>
                  </a:cubicBezTo>
                  <a:cubicBezTo>
                    <a:pt x="1153" y="1045"/>
                    <a:pt x="1296" y="937"/>
                    <a:pt x="1321" y="760"/>
                  </a:cubicBezTo>
                  <a:cubicBezTo>
                    <a:pt x="1348" y="549"/>
                    <a:pt x="1193" y="401"/>
                    <a:pt x="995" y="382"/>
                  </a:cubicBezTo>
                  <a:cubicBezTo>
                    <a:pt x="863" y="371"/>
                    <a:pt x="697" y="275"/>
                    <a:pt x="607" y="136"/>
                  </a:cubicBezTo>
                  <a:cubicBezTo>
                    <a:pt x="544" y="40"/>
                    <a:pt x="457" y="0"/>
                    <a:pt x="37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0" name="Google Shape;2309;p58">
              <a:extLst>
                <a:ext uri="{FF2B5EF4-FFF2-40B4-BE49-F238E27FC236}">
                  <a16:creationId xmlns:a16="http://schemas.microsoft.com/office/drawing/2014/main" id="{5CF15342-C23E-4BBB-8E13-3053122FDD6E}"/>
                </a:ext>
              </a:extLst>
            </p:cNvPr>
            <p:cNvSpPr/>
            <p:nvPr/>
          </p:nvSpPr>
          <p:spPr>
            <a:xfrm>
              <a:off x="5181100" y="1953575"/>
              <a:ext cx="436675" cy="359425"/>
            </a:xfrm>
            <a:custGeom>
              <a:avLst/>
              <a:gdLst/>
              <a:ahLst/>
              <a:cxnLst/>
              <a:rect l="l" t="t" r="r" b="b"/>
              <a:pathLst>
                <a:path w="17467" h="14377" extrusionOk="0">
                  <a:moveTo>
                    <a:pt x="13332" y="1001"/>
                  </a:moveTo>
                  <a:cubicBezTo>
                    <a:pt x="14313" y="1001"/>
                    <a:pt x="15246" y="1374"/>
                    <a:pt x="15783" y="2318"/>
                  </a:cubicBezTo>
                  <a:cubicBezTo>
                    <a:pt x="16807" y="4111"/>
                    <a:pt x="15186" y="5717"/>
                    <a:pt x="14013" y="6899"/>
                  </a:cubicBezTo>
                  <a:cubicBezTo>
                    <a:pt x="13178" y="7738"/>
                    <a:pt x="12297" y="8531"/>
                    <a:pt x="11375" y="9272"/>
                  </a:cubicBezTo>
                  <a:cubicBezTo>
                    <a:pt x="11340" y="9243"/>
                    <a:pt x="11299" y="9221"/>
                    <a:pt x="11256" y="9204"/>
                  </a:cubicBezTo>
                  <a:cubicBezTo>
                    <a:pt x="9218" y="8480"/>
                    <a:pt x="7262" y="6468"/>
                    <a:pt x="7133" y="4205"/>
                  </a:cubicBezTo>
                  <a:cubicBezTo>
                    <a:pt x="7110" y="3768"/>
                    <a:pt x="9561" y="2608"/>
                    <a:pt x="9949" y="2363"/>
                  </a:cubicBezTo>
                  <a:cubicBezTo>
                    <a:pt x="10188" y="2216"/>
                    <a:pt x="10410" y="2061"/>
                    <a:pt x="10635" y="1914"/>
                  </a:cubicBezTo>
                  <a:cubicBezTo>
                    <a:pt x="11032" y="1652"/>
                    <a:pt x="11431" y="1404"/>
                    <a:pt x="11913" y="1242"/>
                  </a:cubicBezTo>
                  <a:cubicBezTo>
                    <a:pt x="12371" y="1088"/>
                    <a:pt x="12857" y="1001"/>
                    <a:pt x="13332" y="1001"/>
                  </a:cubicBezTo>
                  <a:close/>
                  <a:moveTo>
                    <a:pt x="6643" y="4571"/>
                  </a:moveTo>
                  <a:cubicBezTo>
                    <a:pt x="6680" y="6953"/>
                    <a:pt x="8481" y="8997"/>
                    <a:pt x="10666" y="9819"/>
                  </a:cubicBezTo>
                  <a:cubicBezTo>
                    <a:pt x="8808" y="11212"/>
                    <a:pt x="6755" y="12393"/>
                    <a:pt x="4647" y="13100"/>
                  </a:cubicBezTo>
                  <a:lnTo>
                    <a:pt x="4648" y="13100"/>
                  </a:lnTo>
                  <a:cubicBezTo>
                    <a:pt x="4301" y="13215"/>
                    <a:pt x="4011" y="13315"/>
                    <a:pt x="3723" y="13315"/>
                  </a:cubicBezTo>
                  <a:cubicBezTo>
                    <a:pt x="3468" y="13315"/>
                    <a:pt x="3215" y="13237"/>
                    <a:pt x="2928" y="13021"/>
                  </a:cubicBezTo>
                  <a:cubicBezTo>
                    <a:pt x="2449" y="12661"/>
                    <a:pt x="2170" y="12105"/>
                    <a:pt x="1982" y="11555"/>
                  </a:cubicBezTo>
                  <a:cubicBezTo>
                    <a:pt x="1658" y="10618"/>
                    <a:pt x="1541" y="9447"/>
                    <a:pt x="2039" y="8545"/>
                  </a:cubicBezTo>
                  <a:cubicBezTo>
                    <a:pt x="2827" y="7107"/>
                    <a:pt x="4763" y="6003"/>
                    <a:pt x="6035" y="5027"/>
                  </a:cubicBezTo>
                  <a:cubicBezTo>
                    <a:pt x="6236" y="4874"/>
                    <a:pt x="6440" y="4725"/>
                    <a:pt x="6643" y="4571"/>
                  </a:cubicBezTo>
                  <a:close/>
                  <a:moveTo>
                    <a:pt x="13306" y="0"/>
                  </a:moveTo>
                  <a:cubicBezTo>
                    <a:pt x="13164" y="0"/>
                    <a:pt x="13017" y="10"/>
                    <a:pt x="12864" y="31"/>
                  </a:cubicBezTo>
                  <a:cubicBezTo>
                    <a:pt x="10993" y="293"/>
                    <a:pt x="9100" y="1553"/>
                    <a:pt x="7539" y="2533"/>
                  </a:cubicBezTo>
                  <a:cubicBezTo>
                    <a:pt x="5598" y="3751"/>
                    <a:pt x="3614" y="5056"/>
                    <a:pt x="1864" y="6542"/>
                  </a:cubicBezTo>
                  <a:cubicBezTo>
                    <a:pt x="534" y="7676"/>
                    <a:pt x="1" y="9087"/>
                    <a:pt x="384" y="10812"/>
                  </a:cubicBezTo>
                  <a:cubicBezTo>
                    <a:pt x="699" y="12246"/>
                    <a:pt x="1777" y="14131"/>
                    <a:pt x="3388" y="14357"/>
                  </a:cubicBezTo>
                  <a:cubicBezTo>
                    <a:pt x="3483" y="14370"/>
                    <a:pt x="3577" y="14376"/>
                    <a:pt x="3671" y="14376"/>
                  </a:cubicBezTo>
                  <a:cubicBezTo>
                    <a:pt x="4428" y="14376"/>
                    <a:pt x="5174" y="13975"/>
                    <a:pt x="5849" y="13687"/>
                  </a:cubicBezTo>
                  <a:cubicBezTo>
                    <a:pt x="6874" y="13246"/>
                    <a:pt x="7875" y="12753"/>
                    <a:pt x="8848" y="12205"/>
                  </a:cubicBezTo>
                  <a:cubicBezTo>
                    <a:pt x="10757" y="11124"/>
                    <a:pt x="12554" y="9856"/>
                    <a:pt x="14214" y="8420"/>
                  </a:cubicBezTo>
                  <a:cubicBezTo>
                    <a:pt x="15534" y="7280"/>
                    <a:pt x="17077" y="5910"/>
                    <a:pt x="17264" y="4057"/>
                  </a:cubicBezTo>
                  <a:cubicBezTo>
                    <a:pt x="17466" y="2056"/>
                    <a:pt x="16188" y="746"/>
                    <a:pt x="14605" y="333"/>
                  </a:cubicBezTo>
                  <a:cubicBezTo>
                    <a:pt x="14227" y="123"/>
                    <a:pt x="13800" y="0"/>
                    <a:pt x="1330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1" name="Google Shape;2310;p58">
              <a:extLst>
                <a:ext uri="{FF2B5EF4-FFF2-40B4-BE49-F238E27FC236}">
                  <a16:creationId xmlns:a16="http://schemas.microsoft.com/office/drawing/2014/main" id="{590293BA-B704-47CA-8AFF-B7831E5B00F1}"/>
                </a:ext>
              </a:extLst>
            </p:cNvPr>
            <p:cNvSpPr/>
            <p:nvPr/>
          </p:nvSpPr>
          <p:spPr>
            <a:xfrm>
              <a:off x="5239500" y="863150"/>
              <a:ext cx="366925" cy="423325"/>
            </a:xfrm>
            <a:custGeom>
              <a:avLst/>
              <a:gdLst/>
              <a:ahLst/>
              <a:cxnLst/>
              <a:rect l="l" t="t" r="r" b="b"/>
              <a:pathLst>
                <a:path w="14677" h="16933" extrusionOk="0">
                  <a:moveTo>
                    <a:pt x="3545" y="1180"/>
                  </a:moveTo>
                  <a:cubicBezTo>
                    <a:pt x="4852" y="1180"/>
                    <a:pt x="6033" y="2333"/>
                    <a:pt x="6958" y="3223"/>
                  </a:cubicBezTo>
                  <a:cubicBezTo>
                    <a:pt x="7810" y="4045"/>
                    <a:pt x="8615" y="4915"/>
                    <a:pt x="9368" y="5829"/>
                  </a:cubicBezTo>
                  <a:cubicBezTo>
                    <a:pt x="9341" y="5864"/>
                    <a:pt x="9319" y="5904"/>
                    <a:pt x="9303" y="5947"/>
                  </a:cubicBezTo>
                  <a:cubicBezTo>
                    <a:pt x="8607" y="7996"/>
                    <a:pt x="6624" y="9982"/>
                    <a:pt x="4362" y="10142"/>
                  </a:cubicBezTo>
                  <a:cubicBezTo>
                    <a:pt x="4359" y="10142"/>
                    <a:pt x="4356" y="10142"/>
                    <a:pt x="4353" y="10142"/>
                  </a:cubicBezTo>
                  <a:cubicBezTo>
                    <a:pt x="3912" y="10142"/>
                    <a:pt x="2729" y="7738"/>
                    <a:pt x="2484" y="7357"/>
                  </a:cubicBezTo>
                  <a:cubicBezTo>
                    <a:pt x="2332" y="7119"/>
                    <a:pt x="2174" y="6899"/>
                    <a:pt x="2025" y="6677"/>
                  </a:cubicBezTo>
                  <a:cubicBezTo>
                    <a:pt x="1753" y="6282"/>
                    <a:pt x="1502" y="5889"/>
                    <a:pt x="1333" y="5407"/>
                  </a:cubicBezTo>
                  <a:cubicBezTo>
                    <a:pt x="843" y="4014"/>
                    <a:pt x="963" y="2339"/>
                    <a:pt x="2350" y="1522"/>
                  </a:cubicBezTo>
                  <a:cubicBezTo>
                    <a:pt x="2758" y="1282"/>
                    <a:pt x="3157" y="1180"/>
                    <a:pt x="3545" y="1180"/>
                  </a:cubicBezTo>
                  <a:close/>
                  <a:moveTo>
                    <a:pt x="9925" y="6529"/>
                  </a:moveTo>
                  <a:cubicBezTo>
                    <a:pt x="11345" y="8366"/>
                    <a:pt x="12558" y="10399"/>
                    <a:pt x="13292" y="12496"/>
                  </a:cubicBezTo>
                  <a:cubicBezTo>
                    <a:pt x="13522" y="13148"/>
                    <a:pt x="13692" y="13600"/>
                    <a:pt x="13241" y="14219"/>
                  </a:cubicBezTo>
                  <a:cubicBezTo>
                    <a:pt x="12888" y="14701"/>
                    <a:pt x="12333" y="14988"/>
                    <a:pt x="11789" y="15186"/>
                  </a:cubicBezTo>
                  <a:cubicBezTo>
                    <a:pt x="11288" y="15366"/>
                    <a:pt x="10718" y="15489"/>
                    <a:pt x="10156" y="15489"/>
                  </a:cubicBezTo>
                  <a:cubicBezTo>
                    <a:pt x="9673" y="15489"/>
                    <a:pt x="9196" y="15398"/>
                    <a:pt x="8776" y="15175"/>
                  </a:cubicBezTo>
                  <a:cubicBezTo>
                    <a:pt x="7327" y="14407"/>
                    <a:pt x="6196" y="12489"/>
                    <a:pt x="5203" y="11230"/>
                  </a:cubicBezTo>
                  <a:cubicBezTo>
                    <a:pt x="5045" y="11030"/>
                    <a:pt x="4891" y="10827"/>
                    <a:pt x="4739" y="10627"/>
                  </a:cubicBezTo>
                  <a:cubicBezTo>
                    <a:pt x="7118" y="10555"/>
                    <a:pt x="9135" y="8725"/>
                    <a:pt x="9925" y="6529"/>
                  </a:cubicBezTo>
                  <a:close/>
                  <a:moveTo>
                    <a:pt x="3715" y="1"/>
                  </a:moveTo>
                  <a:cubicBezTo>
                    <a:pt x="1913" y="1"/>
                    <a:pt x="749" y="1234"/>
                    <a:pt x="384" y="2730"/>
                  </a:cubicBezTo>
                  <a:cubicBezTo>
                    <a:pt x="121" y="3220"/>
                    <a:pt x="1" y="3788"/>
                    <a:pt x="108" y="4474"/>
                  </a:cubicBezTo>
                  <a:cubicBezTo>
                    <a:pt x="397" y="6341"/>
                    <a:pt x="1683" y="8213"/>
                    <a:pt x="2686" y="9761"/>
                  </a:cubicBezTo>
                  <a:cubicBezTo>
                    <a:pt x="3932" y="11685"/>
                    <a:pt x="5266" y="13651"/>
                    <a:pt x="6778" y="15376"/>
                  </a:cubicBezTo>
                  <a:cubicBezTo>
                    <a:pt x="7671" y="16396"/>
                    <a:pt x="8725" y="16933"/>
                    <a:pt x="9957" y="16933"/>
                  </a:cubicBezTo>
                  <a:cubicBezTo>
                    <a:pt x="10313" y="16933"/>
                    <a:pt x="10685" y="16888"/>
                    <a:pt x="11071" y="16796"/>
                  </a:cubicBezTo>
                  <a:cubicBezTo>
                    <a:pt x="12500" y="16459"/>
                    <a:pt x="14369" y="15355"/>
                    <a:pt x="14570" y="13737"/>
                  </a:cubicBezTo>
                  <a:cubicBezTo>
                    <a:pt x="14677" y="12885"/>
                    <a:pt x="14200" y="12042"/>
                    <a:pt x="13863" y="11291"/>
                  </a:cubicBezTo>
                  <a:cubicBezTo>
                    <a:pt x="13409" y="10271"/>
                    <a:pt x="12901" y="9277"/>
                    <a:pt x="12338" y="8312"/>
                  </a:cubicBezTo>
                  <a:cubicBezTo>
                    <a:pt x="11230" y="6418"/>
                    <a:pt x="9937" y="4639"/>
                    <a:pt x="8476" y="3000"/>
                  </a:cubicBezTo>
                  <a:cubicBezTo>
                    <a:pt x="7314" y="1696"/>
                    <a:pt x="5923" y="174"/>
                    <a:pt x="4066" y="16"/>
                  </a:cubicBezTo>
                  <a:cubicBezTo>
                    <a:pt x="3947" y="6"/>
                    <a:pt x="3830" y="1"/>
                    <a:pt x="3715"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2" name="Google Shape;2311;p58">
              <a:extLst>
                <a:ext uri="{FF2B5EF4-FFF2-40B4-BE49-F238E27FC236}">
                  <a16:creationId xmlns:a16="http://schemas.microsoft.com/office/drawing/2014/main" id="{01378627-0DED-40BB-95FB-9AB7A8A4B989}"/>
                </a:ext>
              </a:extLst>
            </p:cNvPr>
            <p:cNvSpPr/>
            <p:nvPr/>
          </p:nvSpPr>
          <p:spPr>
            <a:xfrm>
              <a:off x="5210850" y="1455500"/>
              <a:ext cx="370900" cy="321950"/>
            </a:xfrm>
            <a:custGeom>
              <a:avLst/>
              <a:gdLst/>
              <a:ahLst/>
              <a:cxnLst/>
              <a:rect l="l" t="t" r="r" b="b"/>
              <a:pathLst>
                <a:path w="14836" h="12878" extrusionOk="0">
                  <a:moveTo>
                    <a:pt x="8433" y="1127"/>
                  </a:moveTo>
                  <a:cubicBezTo>
                    <a:pt x="8749" y="1127"/>
                    <a:pt x="9064" y="1144"/>
                    <a:pt x="9376" y="1176"/>
                  </a:cubicBezTo>
                  <a:cubicBezTo>
                    <a:pt x="10806" y="1493"/>
                    <a:pt x="12062" y="2314"/>
                    <a:pt x="12735" y="3779"/>
                  </a:cubicBezTo>
                  <a:cubicBezTo>
                    <a:pt x="13326" y="5068"/>
                    <a:pt x="13476" y="6478"/>
                    <a:pt x="13212" y="7745"/>
                  </a:cubicBezTo>
                  <a:cubicBezTo>
                    <a:pt x="11636" y="6847"/>
                    <a:pt x="9825" y="6245"/>
                    <a:pt x="8159" y="5542"/>
                  </a:cubicBezTo>
                  <a:cubicBezTo>
                    <a:pt x="6468" y="4830"/>
                    <a:pt x="4771" y="4137"/>
                    <a:pt x="3056" y="3477"/>
                  </a:cubicBezTo>
                  <a:cubicBezTo>
                    <a:pt x="4206" y="1865"/>
                    <a:pt x="6319" y="1127"/>
                    <a:pt x="8433" y="1127"/>
                  </a:cubicBezTo>
                  <a:close/>
                  <a:moveTo>
                    <a:pt x="2810" y="3868"/>
                  </a:moveTo>
                  <a:cubicBezTo>
                    <a:pt x="4588" y="4645"/>
                    <a:pt x="6372" y="5406"/>
                    <a:pt x="8151" y="6184"/>
                  </a:cubicBezTo>
                  <a:cubicBezTo>
                    <a:pt x="9772" y="6890"/>
                    <a:pt x="11374" y="7775"/>
                    <a:pt x="13054" y="8331"/>
                  </a:cubicBezTo>
                  <a:cubicBezTo>
                    <a:pt x="12934" y="8704"/>
                    <a:pt x="12771" y="9061"/>
                    <a:pt x="12568" y="9394"/>
                  </a:cubicBezTo>
                  <a:cubicBezTo>
                    <a:pt x="10881" y="8555"/>
                    <a:pt x="9038" y="7958"/>
                    <a:pt x="7304" y="7217"/>
                  </a:cubicBezTo>
                  <a:cubicBezTo>
                    <a:pt x="5642" y="6507"/>
                    <a:pt x="3990" y="5771"/>
                    <a:pt x="2348" y="5010"/>
                  </a:cubicBezTo>
                  <a:cubicBezTo>
                    <a:pt x="2453" y="4611"/>
                    <a:pt x="2608" y="4228"/>
                    <a:pt x="2810" y="3868"/>
                  </a:cubicBezTo>
                  <a:close/>
                  <a:moveTo>
                    <a:pt x="2231" y="5608"/>
                  </a:moveTo>
                  <a:cubicBezTo>
                    <a:pt x="5412" y="7201"/>
                    <a:pt x="8746" y="8966"/>
                    <a:pt x="12151" y="9987"/>
                  </a:cubicBezTo>
                  <a:cubicBezTo>
                    <a:pt x="11441" y="10845"/>
                    <a:pt x="10418" y="11462"/>
                    <a:pt x="9089" y="11662"/>
                  </a:cubicBezTo>
                  <a:lnTo>
                    <a:pt x="9089" y="11660"/>
                  </a:lnTo>
                  <a:cubicBezTo>
                    <a:pt x="8763" y="11709"/>
                    <a:pt x="8432" y="11732"/>
                    <a:pt x="8098" y="11732"/>
                  </a:cubicBezTo>
                  <a:cubicBezTo>
                    <a:pt x="6877" y="11732"/>
                    <a:pt x="5631" y="11417"/>
                    <a:pt x="4573" y="10850"/>
                  </a:cubicBezTo>
                  <a:cubicBezTo>
                    <a:pt x="2870" y="9936"/>
                    <a:pt x="2111" y="8077"/>
                    <a:pt x="2178" y="6202"/>
                  </a:cubicBezTo>
                  <a:cubicBezTo>
                    <a:pt x="2185" y="6002"/>
                    <a:pt x="2204" y="5804"/>
                    <a:pt x="2231" y="5608"/>
                  </a:cubicBezTo>
                  <a:close/>
                  <a:moveTo>
                    <a:pt x="8466" y="0"/>
                  </a:moveTo>
                  <a:cubicBezTo>
                    <a:pt x="6871" y="0"/>
                    <a:pt x="5225" y="520"/>
                    <a:pt x="3908" y="1361"/>
                  </a:cubicBezTo>
                  <a:cubicBezTo>
                    <a:pt x="2978" y="1891"/>
                    <a:pt x="2180" y="2650"/>
                    <a:pt x="1609" y="3680"/>
                  </a:cubicBezTo>
                  <a:cubicBezTo>
                    <a:pt x="0" y="6586"/>
                    <a:pt x="863" y="10643"/>
                    <a:pt x="3986" y="12108"/>
                  </a:cubicBezTo>
                  <a:cubicBezTo>
                    <a:pt x="5055" y="12610"/>
                    <a:pt x="6307" y="12878"/>
                    <a:pt x="7561" y="12878"/>
                  </a:cubicBezTo>
                  <a:cubicBezTo>
                    <a:pt x="9516" y="12878"/>
                    <a:pt x="11475" y="12227"/>
                    <a:pt x="12750" y="10794"/>
                  </a:cubicBezTo>
                  <a:cubicBezTo>
                    <a:pt x="14792" y="8500"/>
                    <a:pt x="14835" y="4410"/>
                    <a:pt x="12933" y="2010"/>
                  </a:cubicBezTo>
                  <a:cubicBezTo>
                    <a:pt x="11808" y="590"/>
                    <a:pt x="10166" y="0"/>
                    <a:pt x="846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3" name="Google Shape;2312;p58">
              <a:extLst>
                <a:ext uri="{FF2B5EF4-FFF2-40B4-BE49-F238E27FC236}">
                  <a16:creationId xmlns:a16="http://schemas.microsoft.com/office/drawing/2014/main" id="{4C7FC77C-C334-4790-A96A-034DC2AC3E8D}"/>
                </a:ext>
              </a:extLst>
            </p:cNvPr>
            <p:cNvSpPr/>
            <p:nvPr/>
          </p:nvSpPr>
          <p:spPr>
            <a:xfrm>
              <a:off x="5513475" y="5263975"/>
              <a:ext cx="27025" cy="45750"/>
            </a:xfrm>
            <a:custGeom>
              <a:avLst/>
              <a:gdLst/>
              <a:ahLst/>
              <a:cxnLst/>
              <a:rect l="l" t="t" r="r" b="b"/>
              <a:pathLst>
                <a:path w="1081" h="1830" extrusionOk="0">
                  <a:moveTo>
                    <a:pt x="580" y="1"/>
                  </a:moveTo>
                  <a:cubicBezTo>
                    <a:pt x="469" y="1"/>
                    <a:pt x="359" y="56"/>
                    <a:pt x="290" y="190"/>
                  </a:cubicBezTo>
                  <a:cubicBezTo>
                    <a:pt x="64" y="621"/>
                    <a:pt x="0" y="1070"/>
                    <a:pt x="75" y="1550"/>
                  </a:cubicBezTo>
                  <a:cubicBezTo>
                    <a:pt x="102" y="1722"/>
                    <a:pt x="288" y="1830"/>
                    <a:pt x="455" y="1830"/>
                  </a:cubicBezTo>
                  <a:cubicBezTo>
                    <a:pt x="487" y="1830"/>
                    <a:pt x="519" y="1826"/>
                    <a:pt x="549" y="1817"/>
                  </a:cubicBezTo>
                  <a:cubicBezTo>
                    <a:pt x="767" y="1758"/>
                    <a:pt x="856" y="1550"/>
                    <a:pt x="820" y="1344"/>
                  </a:cubicBezTo>
                  <a:cubicBezTo>
                    <a:pt x="776" y="1078"/>
                    <a:pt x="816" y="807"/>
                    <a:pt x="935" y="566"/>
                  </a:cubicBezTo>
                  <a:cubicBezTo>
                    <a:pt x="1081" y="272"/>
                    <a:pt x="826" y="1"/>
                    <a:pt x="580"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4" name="Google Shape;2313;p58">
              <a:extLst>
                <a:ext uri="{FF2B5EF4-FFF2-40B4-BE49-F238E27FC236}">
                  <a16:creationId xmlns:a16="http://schemas.microsoft.com/office/drawing/2014/main" id="{B70B70E0-AE4C-4B6A-8593-3D5B6A5CC0DE}"/>
                </a:ext>
              </a:extLst>
            </p:cNvPr>
            <p:cNvSpPr/>
            <p:nvPr/>
          </p:nvSpPr>
          <p:spPr>
            <a:xfrm>
              <a:off x="5461475" y="3408250"/>
              <a:ext cx="47600" cy="27775"/>
            </a:xfrm>
            <a:custGeom>
              <a:avLst/>
              <a:gdLst/>
              <a:ahLst/>
              <a:cxnLst/>
              <a:rect l="l" t="t" r="r" b="b"/>
              <a:pathLst>
                <a:path w="1904" h="1111" extrusionOk="0">
                  <a:moveTo>
                    <a:pt x="448" y="0"/>
                  </a:moveTo>
                  <a:cubicBezTo>
                    <a:pt x="112" y="0"/>
                    <a:pt x="1" y="509"/>
                    <a:pt x="363" y="621"/>
                  </a:cubicBezTo>
                  <a:cubicBezTo>
                    <a:pt x="631" y="703"/>
                    <a:pt x="870" y="827"/>
                    <a:pt x="1084" y="1010"/>
                  </a:cubicBezTo>
                  <a:cubicBezTo>
                    <a:pt x="1168" y="1081"/>
                    <a:pt x="1256" y="1111"/>
                    <a:pt x="1338" y="1111"/>
                  </a:cubicBezTo>
                  <a:cubicBezTo>
                    <a:pt x="1662" y="1111"/>
                    <a:pt x="1903" y="650"/>
                    <a:pt x="1536" y="423"/>
                  </a:cubicBezTo>
                  <a:cubicBezTo>
                    <a:pt x="1226" y="232"/>
                    <a:pt x="887" y="92"/>
                    <a:pt x="532" y="10"/>
                  </a:cubicBezTo>
                  <a:cubicBezTo>
                    <a:pt x="503" y="3"/>
                    <a:pt x="475" y="0"/>
                    <a:pt x="448"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5" name="Google Shape;2314;p58">
              <a:extLst>
                <a:ext uri="{FF2B5EF4-FFF2-40B4-BE49-F238E27FC236}">
                  <a16:creationId xmlns:a16="http://schemas.microsoft.com/office/drawing/2014/main" id="{AB12104B-CD8B-4D6D-B01D-2133980E3234}"/>
                </a:ext>
              </a:extLst>
            </p:cNvPr>
            <p:cNvSpPr/>
            <p:nvPr/>
          </p:nvSpPr>
          <p:spPr>
            <a:xfrm>
              <a:off x="5455725" y="3451550"/>
              <a:ext cx="42700" cy="26025"/>
            </a:xfrm>
            <a:custGeom>
              <a:avLst/>
              <a:gdLst/>
              <a:ahLst/>
              <a:cxnLst/>
              <a:rect l="l" t="t" r="r" b="b"/>
              <a:pathLst>
                <a:path w="1708" h="1041" extrusionOk="0">
                  <a:moveTo>
                    <a:pt x="502" y="1"/>
                  </a:moveTo>
                  <a:cubicBezTo>
                    <a:pt x="230" y="1"/>
                    <a:pt x="0" y="396"/>
                    <a:pt x="248" y="617"/>
                  </a:cubicBezTo>
                  <a:cubicBezTo>
                    <a:pt x="508" y="849"/>
                    <a:pt x="876" y="1040"/>
                    <a:pt x="1236" y="1040"/>
                  </a:cubicBezTo>
                  <a:cubicBezTo>
                    <a:pt x="1258" y="1040"/>
                    <a:pt x="1281" y="1040"/>
                    <a:pt x="1303" y="1038"/>
                  </a:cubicBezTo>
                  <a:cubicBezTo>
                    <a:pt x="1522" y="1021"/>
                    <a:pt x="1707" y="861"/>
                    <a:pt x="1707" y="630"/>
                  </a:cubicBezTo>
                  <a:cubicBezTo>
                    <a:pt x="1707" y="410"/>
                    <a:pt x="1522" y="229"/>
                    <a:pt x="1303" y="226"/>
                  </a:cubicBezTo>
                  <a:cubicBezTo>
                    <a:pt x="1054" y="226"/>
                    <a:pt x="887" y="209"/>
                    <a:pt x="676" y="59"/>
                  </a:cubicBezTo>
                  <a:cubicBezTo>
                    <a:pt x="619" y="19"/>
                    <a:pt x="560" y="1"/>
                    <a:pt x="50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6" name="Google Shape;2315;p58">
              <a:extLst>
                <a:ext uri="{FF2B5EF4-FFF2-40B4-BE49-F238E27FC236}">
                  <a16:creationId xmlns:a16="http://schemas.microsoft.com/office/drawing/2014/main" id="{1C89D675-C717-4A29-A4E9-30DF05C366E2}"/>
                </a:ext>
              </a:extLst>
            </p:cNvPr>
            <p:cNvSpPr/>
            <p:nvPr/>
          </p:nvSpPr>
          <p:spPr>
            <a:xfrm>
              <a:off x="5465450" y="5252350"/>
              <a:ext cx="22425" cy="45700"/>
            </a:xfrm>
            <a:custGeom>
              <a:avLst/>
              <a:gdLst/>
              <a:ahLst/>
              <a:cxnLst/>
              <a:rect l="l" t="t" r="r" b="b"/>
              <a:pathLst>
                <a:path w="897" h="1828" extrusionOk="0">
                  <a:moveTo>
                    <a:pt x="346" y="0"/>
                  </a:moveTo>
                  <a:cubicBezTo>
                    <a:pt x="232" y="0"/>
                    <a:pt x="126" y="66"/>
                    <a:pt x="95" y="221"/>
                  </a:cubicBezTo>
                  <a:cubicBezTo>
                    <a:pt x="1" y="681"/>
                    <a:pt x="6" y="1158"/>
                    <a:pt x="171" y="1602"/>
                  </a:cubicBezTo>
                  <a:cubicBezTo>
                    <a:pt x="230" y="1759"/>
                    <a:pt x="366" y="1828"/>
                    <a:pt x="500" y="1828"/>
                  </a:cubicBezTo>
                  <a:cubicBezTo>
                    <a:pt x="701" y="1828"/>
                    <a:pt x="896" y="1672"/>
                    <a:pt x="813" y="1426"/>
                  </a:cubicBezTo>
                  <a:cubicBezTo>
                    <a:pt x="699" y="1086"/>
                    <a:pt x="633" y="742"/>
                    <a:pt x="681" y="384"/>
                  </a:cubicBezTo>
                  <a:cubicBezTo>
                    <a:pt x="713" y="155"/>
                    <a:pt x="521" y="0"/>
                    <a:pt x="34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7" name="Google Shape;2316;p58">
              <a:extLst>
                <a:ext uri="{FF2B5EF4-FFF2-40B4-BE49-F238E27FC236}">
                  <a16:creationId xmlns:a16="http://schemas.microsoft.com/office/drawing/2014/main" id="{10C08398-55A9-48BE-B7CC-F9DDA1C58739}"/>
                </a:ext>
              </a:extLst>
            </p:cNvPr>
            <p:cNvSpPr/>
            <p:nvPr/>
          </p:nvSpPr>
          <p:spPr>
            <a:xfrm>
              <a:off x="5446625" y="3500025"/>
              <a:ext cx="36000" cy="29125"/>
            </a:xfrm>
            <a:custGeom>
              <a:avLst/>
              <a:gdLst/>
              <a:ahLst/>
              <a:cxnLst/>
              <a:rect l="l" t="t" r="r" b="b"/>
              <a:pathLst>
                <a:path w="1440" h="1165" extrusionOk="0">
                  <a:moveTo>
                    <a:pt x="568" y="1"/>
                  </a:moveTo>
                  <a:cubicBezTo>
                    <a:pt x="486" y="1"/>
                    <a:pt x="404" y="14"/>
                    <a:pt x="325" y="44"/>
                  </a:cubicBezTo>
                  <a:cubicBezTo>
                    <a:pt x="132" y="117"/>
                    <a:pt x="1" y="300"/>
                    <a:pt x="59" y="513"/>
                  </a:cubicBezTo>
                  <a:cubicBezTo>
                    <a:pt x="104" y="679"/>
                    <a:pt x="263" y="791"/>
                    <a:pt x="430" y="791"/>
                  </a:cubicBezTo>
                  <a:cubicBezTo>
                    <a:pt x="462" y="791"/>
                    <a:pt x="494" y="787"/>
                    <a:pt x="526" y="779"/>
                  </a:cubicBezTo>
                  <a:cubicBezTo>
                    <a:pt x="528" y="776"/>
                    <a:pt x="532" y="775"/>
                    <a:pt x="536" y="775"/>
                  </a:cubicBezTo>
                  <a:lnTo>
                    <a:pt x="541" y="775"/>
                  </a:lnTo>
                  <a:cubicBezTo>
                    <a:pt x="541" y="779"/>
                    <a:pt x="541" y="779"/>
                    <a:pt x="544" y="779"/>
                  </a:cubicBezTo>
                  <a:lnTo>
                    <a:pt x="547" y="777"/>
                  </a:lnTo>
                  <a:lnTo>
                    <a:pt x="550" y="780"/>
                  </a:lnTo>
                  <a:cubicBezTo>
                    <a:pt x="550" y="783"/>
                    <a:pt x="553" y="783"/>
                    <a:pt x="553" y="785"/>
                  </a:cubicBezTo>
                  <a:lnTo>
                    <a:pt x="556" y="788"/>
                  </a:lnTo>
                  <a:cubicBezTo>
                    <a:pt x="589" y="1000"/>
                    <a:pt x="746" y="1164"/>
                    <a:pt x="966" y="1164"/>
                  </a:cubicBezTo>
                  <a:cubicBezTo>
                    <a:pt x="986" y="1164"/>
                    <a:pt x="1006" y="1163"/>
                    <a:pt x="1026" y="1160"/>
                  </a:cubicBezTo>
                  <a:cubicBezTo>
                    <a:pt x="1281" y="1127"/>
                    <a:pt x="1439" y="879"/>
                    <a:pt x="1380" y="630"/>
                  </a:cubicBezTo>
                  <a:cubicBezTo>
                    <a:pt x="1292" y="273"/>
                    <a:pt x="933" y="1"/>
                    <a:pt x="56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8" name="Google Shape;2317;p58">
              <a:extLst>
                <a:ext uri="{FF2B5EF4-FFF2-40B4-BE49-F238E27FC236}">
                  <a16:creationId xmlns:a16="http://schemas.microsoft.com/office/drawing/2014/main" id="{70E737CA-11B8-40BC-9B4E-BD1521BA2AF1}"/>
                </a:ext>
              </a:extLst>
            </p:cNvPr>
            <p:cNvSpPr/>
            <p:nvPr/>
          </p:nvSpPr>
          <p:spPr>
            <a:xfrm>
              <a:off x="5436950" y="3542775"/>
              <a:ext cx="28975" cy="23150"/>
            </a:xfrm>
            <a:custGeom>
              <a:avLst/>
              <a:gdLst/>
              <a:ahLst/>
              <a:cxnLst/>
              <a:rect l="l" t="t" r="r" b="b"/>
              <a:pathLst>
                <a:path w="1159" h="926" extrusionOk="0">
                  <a:moveTo>
                    <a:pt x="370" y="1"/>
                  </a:moveTo>
                  <a:cubicBezTo>
                    <a:pt x="170" y="1"/>
                    <a:pt x="0" y="295"/>
                    <a:pt x="180" y="458"/>
                  </a:cubicBezTo>
                  <a:lnTo>
                    <a:pt x="604" y="841"/>
                  </a:lnTo>
                  <a:cubicBezTo>
                    <a:pt x="666" y="896"/>
                    <a:pt x="742" y="925"/>
                    <a:pt x="818" y="925"/>
                  </a:cubicBezTo>
                  <a:cubicBezTo>
                    <a:pt x="902" y="925"/>
                    <a:pt x="986" y="889"/>
                    <a:pt x="1044" y="812"/>
                  </a:cubicBezTo>
                  <a:cubicBezTo>
                    <a:pt x="1159" y="662"/>
                    <a:pt x="1106" y="482"/>
                    <a:pt x="961" y="378"/>
                  </a:cubicBezTo>
                  <a:cubicBezTo>
                    <a:pt x="808" y="267"/>
                    <a:pt x="656" y="155"/>
                    <a:pt x="500" y="46"/>
                  </a:cubicBezTo>
                  <a:cubicBezTo>
                    <a:pt x="457" y="15"/>
                    <a:pt x="413" y="1"/>
                    <a:pt x="370"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9" name="Google Shape;2318;p58">
              <a:extLst>
                <a:ext uri="{FF2B5EF4-FFF2-40B4-BE49-F238E27FC236}">
                  <a16:creationId xmlns:a16="http://schemas.microsoft.com/office/drawing/2014/main" id="{43CA69F5-908D-4DBF-86A7-6FFBA843738E}"/>
                </a:ext>
              </a:extLst>
            </p:cNvPr>
            <p:cNvSpPr/>
            <p:nvPr/>
          </p:nvSpPr>
          <p:spPr>
            <a:xfrm>
              <a:off x="5430700" y="5239050"/>
              <a:ext cx="24600" cy="46475"/>
            </a:xfrm>
            <a:custGeom>
              <a:avLst/>
              <a:gdLst/>
              <a:ahLst/>
              <a:cxnLst/>
              <a:rect l="l" t="t" r="r" b="b"/>
              <a:pathLst>
                <a:path w="984" h="1859" extrusionOk="0">
                  <a:moveTo>
                    <a:pt x="602" y="0"/>
                  </a:moveTo>
                  <a:cubicBezTo>
                    <a:pt x="472" y="0"/>
                    <a:pt x="336" y="67"/>
                    <a:pt x="274" y="218"/>
                  </a:cubicBezTo>
                  <a:cubicBezTo>
                    <a:pt x="107" y="618"/>
                    <a:pt x="0" y="1068"/>
                    <a:pt x="20" y="1505"/>
                  </a:cubicBezTo>
                  <a:cubicBezTo>
                    <a:pt x="29" y="1740"/>
                    <a:pt x="213" y="1858"/>
                    <a:pt x="395" y="1858"/>
                  </a:cubicBezTo>
                  <a:cubicBezTo>
                    <a:pt x="576" y="1858"/>
                    <a:pt x="754" y="1741"/>
                    <a:pt x="754" y="1505"/>
                  </a:cubicBezTo>
                  <a:cubicBezTo>
                    <a:pt x="754" y="1116"/>
                    <a:pt x="781" y="766"/>
                    <a:pt x="903" y="393"/>
                  </a:cubicBezTo>
                  <a:cubicBezTo>
                    <a:pt x="984" y="150"/>
                    <a:pt x="798" y="0"/>
                    <a:pt x="60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0" name="Google Shape;2319;p58">
              <a:extLst>
                <a:ext uri="{FF2B5EF4-FFF2-40B4-BE49-F238E27FC236}">
                  <a16:creationId xmlns:a16="http://schemas.microsoft.com/office/drawing/2014/main" id="{7A1E432E-2E94-4F12-B571-845A26DB391C}"/>
                </a:ext>
              </a:extLst>
            </p:cNvPr>
            <p:cNvSpPr/>
            <p:nvPr/>
          </p:nvSpPr>
          <p:spPr>
            <a:xfrm>
              <a:off x="5398325" y="5221700"/>
              <a:ext cx="19325" cy="53200"/>
            </a:xfrm>
            <a:custGeom>
              <a:avLst/>
              <a:gdLst/>
              <a:ahLst/>
              <a:cxnLst/>
              <a:rect l="l" t="t" r="r" b="b"/>
              <a:pathLst>
                <a:path w="773" h="2128" extrusionOk="0">
                  <a:moveTo>
                    <a:pt x="446" y="0"/>
                  </a:moveTo>
                  <a:cubicBezTo>
                    <a:pt x="279" y="0"/>
                    <a:pt x="106" y="108"/>
                    <a:pt x="93" y="323"/>
                  </a:cubicBezTo>
                  <a:cubicBezTo>
                    <a:pt x="60" y="811"/>
                    <a:pt x="1" y="1305"/>
                    <a:pt x="0" y="1792"/>
                  </a:cubicBezTo>
                  <a:cubicBezTo>
                    <a:pt x="1" y="2018"/>
                    <a:pt x="160" y="2127"/>
                    <a:pt x="327" y="2127"/>
                  </a:cubicBezTo>
                  <a:cubicBezTo>
                    <a:pt x="497" y="2127"/>
                    <a:pt x="675" y="2013"/>
                    <a:pt x="700" y="1792"/>
                  </a:cubicBezTo>
                  <a:cubicBezTo>
                    <a:pt x="751" y="1307"/>
                    <a:pt x="746" y="811"/>
                    <a:pt x="765" y="323"/>
                  </a:cubicBezTo>
                  <a:cubicBezTo>
                    <a:pt x="773" y="107"/>
                    <a:pt x="612" y="0"/>
                    <a:pt x="44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1" name="Google Shape;2320;p58">
              <a:extLst>
                <a:ext uri="{FF2B5EF4-FFF2-40B4-BE49-F238E27FC236}">
                  <a16:creationId xmlns:a16="http://schemas.microsoft.com/office/drawing/2014/main" id="{6787F5E6-7A34-4B1F-9F29-95CA04D8C5E7}"/>
                </a:ext>
              </a:extLst>
            </p:cNvPr>
            <p:cNvSpPr/>
            <p:nvPr/>
          </p:nvSpPr>
          <p:spPr>
            <a:xfrm>
              <a:off x="5284700" y="4763000"/>
              <a:ext cx="21200" cy="33325"/>
            </a:xfrm>
            <a:custGeom>
              <a:avLst/>
              <a:gdLst/>
              <a:ahLst/>
              <a:cxnLst/>
              <a:rect l="l" t="t" r="r" b="b"/>
              <a:pathLst>
                <a:path w="848" h="1333" extrusionOk="0">
                  <a:moveTo>
                    <a:pt x="343" y="1"/>
                  </a:moveTo>
                  <a:cubicBezTo>
                    <a:pt x="315" y="1"/>
                    <a:pt x="288" y="5"/>
                    <a:pt x="261" y="12"/>
                  </a:cubicBezTo>
                  <a:cubicBezTo>
                    <a:pt x="78" y="60"/>
                    <a:pt x="0" y="239"/>
                    <a:pt x="33" y="413"/>
                  </a:cubicBezTo>
                  <a:cubicBezTo>
                    <a:pt x="73" y="636"/>
                    <a:pt x="114" y="860"/>
                    <a:pt x="153" y="1086"/>
                  </a:cubicBezTo>
                  <a:cubicBezTo>
                    <a:pt x="182" y="1237"/>
                    <a:pt x="342" y="1332"/>
                    <a:pt x="489" y="1332"/>
                  </a:cubicBezTo>
                  <a:cubicBezTo>
                    <a:pt x="517" y="1332"/>
                    <a:pt x="545" y="1329"/>
                    <a:pt x="571" y="1322"/>
                  </a:cubicBezTo>
                  <a:cubicBezTo>
                    <a:pt x="756" y="1271"/>
                    <a:pt x="847" y="1083"/>
                    <a:pt x="809" y="903"/>
                  </a:cubicBezTo>
                  <a:cubicBezTo>
                    <a:pt x="759" y="684"/>
                    <a:pt x="710" y="462"/>
                    <a:pt x="662" y="240"/>
                  </a:cubicBezTo>
                  <a:cubicBezTo>
                    <a:pt x="631" y="94"/>
                    <a:pt x="485" y="1"/>
                    <a:pt x="343"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2" name="Google Shape;2321;p58">
              <a:extLst>
                <a:ext uri="{FF2B5EF4-FFF2-40B4-BE49-F238E27FC236}">
                  <a16:creationId xmlns:a16="http://schemas.microsoft.com/office/drawing/2014/main" id="{8584EDC0-0D3E-44E7-8476-3EE0992D0F00}"/>
                </a:ext>
              </a:extLst>
            </p:cNvPr>
            <p:cNvSpPr/>
            <p:nvPr/>
          </p:nvSpPr>
          <p:spPr>
            <a:xfrm>
              <a:off x="5241175" y="4772950"/>
              <a:ext cx="22000" cy="39975"/>
            </a:xfrm>
            <a:custGeom>
              <a:avLst/>
              <a:gdLst/>
              <a:ahLst/>
              <a:cxnLst/>
              <a:rect l="l" t="t" r="r" b="b"/>
              <a:pathLst>
                <a:path w="880" h="1599" extrusionOk="0">
                  <a:moveTo>
                    <a:pt x="369" y="1"/>
                  </a:moveTo>
                  <a:cubicBezTo>
                    <a:pt x="187" y="1"/>
                    <a:pt x="0" y="119"/>
                    <a:pt x="28" y="326"/>
                  </a:cubicBezTo>
                  <a:lnTo>
                    <a:pt x="145" y="1264"/>
                  </a:lnTo>
                  <a:cubicBezTo>
                    <a:pt x="173" y="1492"/>
                    <a:pt x="336" y="1598"/>
                    <a:pt x="498" y="1598"/>
                  </a:cubicBezTo>
                  <a:cubicBezTo>
                    <a:pt x="690" y="1598"/>
                    <a:pt x="880" y="1447"/>
                    <a:pt x="833" y="1170"/>
                  </a:cubicBezTo>
                  <a:lnTo>
                    <a:pt x="681" y="238"/>
                  </a:lnTo>
                  <a:cubicBezTo>
                    <a:pt x="653" y="75"/>
                    <a:pt x="513" y="1"/>
                    <a:pt x="369"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3" name="Google Shape;2322;p58">
              <a:extLst>
                <a:ext uri="{FF2B5EF4-FFF2-40B4-BE49-F238E27FC236}">
                  <a16:creationId xmlns:a16="http://schemas.microsoft.com/office/drawing/2014/main" id="{9181CF62-1506-42A2-88F7-9C890E5EFEA3}"/>
                </a:ext>
              </a:extLst>
            </p:cNvPr>
            <p:cNvSpPr/>
            <p:nvPr/>
          </p:nvSpPr>
          <p:spPr>
            <a:xfrm>
              <a:off x="5207400" y="4774025"/>
              <a:ext cx="25775" cy="45425"/>
            </a:xfrm>
            <a:custGeom>
              <a:avLst/>
              <a:gdLst/>
              <a:ahLst/>
              <a:cxnLst/>
              <a:rect l="l" t="t" r="r" b="b"/>
              <a:pathLst>
                <a:path w="1031" h="1817" extrusionOk="0">
                  <a:moveTo>
                    <a:pt x="318" y="0"/>
                  </a:moveTo>
                  <a:cubicBezTo>
                    <a:pt x="160" y="0"/>
                    <a:pt x="1" y="132"/>
                    <a:pt x="44" y="340"/>
                  </a:cubicBezTo>
                  <a:cubicBezTo>
                    <a:pt x="133" y="752"/>
                    <a:pt x="220" y="1167"/>
                    <a:pt x="312" y="1579"/>
                  </a:cubicBezTo>
                  <a:cubicBezTo>
                    <a:pt x="349" y="1745"/>
                    <a:pt x="478" y="1816"/>
                    <a:pt x="611" y="1816"/>
                  </a:cubicBezTo>
                  <a:cubicBezTo>
                    <a:pt x="815" y="1816"/>
                    <a:pt x="1031" y="1651"/>
                    <a:pt x="955" y="1403"/>
                  </a:cubicBezTo>
                  <a:cubicBezTo>
                    <a:pt x="829" y="998"/>
                    <a:pt x="700" y="597"/>
                    <a:pt x="572" y="195"/>
                  </a:cubicBezTo>
                  <a:cubicBezTo>
                    <a:pt x="529" y="60"/>
                    <a:pt x="424" y="0"/>
                    <a:pt x="318"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4" name="Google Shape;2323;p58">
              <a:extLst>
                <a:ext uri="{FF2B5EF4-FFF2-40B4-BE49-F238E27FC236}">
                  <a16:creationId xmlns:a16="http://schemas.microsoft.com/office/drawing/2014/main" id="{FE64DDF5-0A12-4C71-BAD1-0E31F17C7570}"/>
                </a:ext>
              </a:extLst>
            </p:cNvPr>
            <p:cNvSpPr/>
            <p:nvPr/>
          </p:nvSpPr>
          <p:spPr>
            <a:xfrm>
              <a:off x="5170175" y="4777800"/>
              <a:ext cx="22300" cy="44225"/>
            </a:xfrm>
            <a:custGeom>
              <a:avLst/>
              <a:gdLst/>
              <a:ahLst/>
              <a:cxnLst/>
              <a:rect l="l" t="t" r="r" b="b"/>
              <a:pathLst>
                <a:path w="892" h="1769" extrusionOk="0">
                  <a:moveTo>
                    <a:pt x="315" y="0"/>
                  </a:moveTo>
                  <a:cubicBezTo>
                    <a:pt x="163" y="0"/>
                    <a:pt x="0" y="132"/>
                    <a:pt x="36" y="331"/>
                  </a:cubicBezTo>
                  <a:cubicBezTo>
                    <a:pt x="108" y="735"/>
                    <a:pt x="178" y="1141"/>
                    <a:pt x="247" y="1549"/>
                  </a:cubicBezTo>
                  <a:cubicBezTo>
                    <a:pt x="272" y="1702"/>
                    <a:pt x="387" y="1768"/>
                    <a:pt x="509" y="1768"/>
                  </a:cubicBezTo>
                  <a:cubicBezTo>
                    <a:pt x="692" y="1768"/>
                    <a:pt x="891" y="1620"/>
                    <a:pt x="834" y="1389"/>
                  </a:cubicBezTo>
                  <a:cubicBezTo>
                    <a:pt x="735" y="989"/>
                    <a:pt x="638" y="590"/>
                    <a:pt x="542" y="189"/>
                  </a:cubicBezTo>
                  <a:cubicBezTo>
                    <a:pt x="511" y="57"/>
                    <a:pt x="416" y="0"/>
                    <a:pt x="31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5" name="Google Shape;2324;p58">
              <a:extLst>
                <a:ext uri="{FF2B5EF4-FFF2-40B4-BE49-F238E27FC236}">
                  <a16:creationId xmlns:a16="http://schemas.microsoft.com/office/drawing/2014/main" id="{5F278315-8D71-4F39-B9F4-54787624FD89}"/>
                </a:ext>
              </a:extLst>
            </p:cNvPr>
            <p:cNvSpPr/>
            <p:nvPr/>
          </p:nvSpPr>
          <p:spPr>
            <a:xfrm>
              <a:off x="4919675" y="4401150"/>
              <a:ext cx="70275" cy="745725"/>
            </a:xfrm>
            <a:custGeom>
              <a:avLst/>
              <a:gdLst/>
              <a:ahLst/>
              <a:cxnLst/>
              <a:rect l="l" t="t" r="r" b="b"/>
              <a:pathLst>
                <a:path w="2811" h="29829" extrusionOk="0">
                  <a:moveTo>
                    <a:pt x="1792" y="0"/>
                  </a:moveTo>
                  <a:cubicBezTo>
                    <a:pt x="1692" y="0"/>
                    <a:pt x="1596" y="65"/>
                    <a:pt x="1601" y="194"/>
                  </a:cubicBezTo>
                  <a:cubicBezTo>
                    <a:pt x="1813" y="5287"/>
                    <a:pt x="1856" y="10376"/>
                    <a:pt x="1854" y="15471"/>
                  </a:cubicBezTo>
                  <a:cubicBezTo>
                    <a:pt x="1851" y="17930"/>
                    <a:pt x="1821" y="20389"/>
                    <a:pt x="1789" y="22849"/>
                  </a:cubicBezTo>
                  <a:cubicBezTo>
                    <a:pt x="1760" y="24975"/>
                    <a:pt x="2049" y="27711"/>
                    <a:pt x="243" y="29232"/>
                  </a:cubicBezTo>
                  <a:cubicBezTo>
                    <a:pt x="1" y="29438"/>
                    <a:pt x="232" y="29829"/>
                    <a:pt x="492" y="29829"/>
                  </a:cubicBezTo>
                  <a:cubicBezTo>
                    <a:pt x="547" y="29829"/>
                    <a:pt x="605" y="29811"/>
                    <a:pt x="659" y="29769"/>
                  </a:cubicBezTo>
                  <a:cubicBezTo>
                    <a:pt x="2065" y="28690"/>
                    <a:pt x="2475" y="27076"/>
                    <a:pt x="2606" y="25372"/>
                  </a:cubicBezTo>
                  <a:cubicBezTo>
                    <a:pt x="2810" y="22707"/>
                    <a:pt x="2689" y="19985"/>
                    <a:pt x="2656" y="17314"/>
                  </a:cubicBezTo>
                  <a:cubicBezTo>
                    <a:pt x="2592" y="11606"/>
                    <a:pt x="2325" y="5898"/>
                    <a:pt x="2004" y="194"/>
                  </a:cubicBezTo>
                  <a:cubicBezTo>
                    <a:pt x="1997" y="66"/>
                    <a:pt x="1893" y="0"/>
                    <a:pt x="179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6" name="Google Shape;2325;p58">
              <a:extLst>
                <a:ext uri="{FF2B5EF4-FFF2-40B4-BE49-F238E27FC236}">
                  <a16:creationId xmlns:a16="http://schemas.microsoft.com/office/drawing/2014/main" id="{365083B0-EAC2-475C-8FBB-F604177C20CA}"/>
                </a:ext>
              </a:extLst>
            </p:cNvPr>
            <p:cNvSpPr/>
            <p:nvPr/>
          </p:nvSpPr>
          <p:spPr>
            <a:xfrm>
              <a:off x="4931825" y="1809525"/>
              <a:ext cx="47650" cy="1149925"/>
            </a:xfrm>
            <a:custGeom>
              <a:avLst/>
              <a:gdLst/>
              <a:ahLst/>
              <a:cxnLst/>
              <a:rect l="l" t="t" r="r" b="b"/>
              <a:pathLst>
                <a:path w="1906" h="45997" extrusionOk="0">
                  <a:moveTo>
                    <a:pt x="420" y="1"/>
                  </a:moveTo>
                  <a:cubicBezTo>
                    <a:pt x="321" y="1"/>
                    <a:pt x="222" y="64"/>
                    <a:pt x="221" y="191"/>
                  </a:cubicBezTo>
                  <a:cubicBezTo>
                    <a:pt x="39" y="15331"/>
                    <a:pt x="1" y="30475"/>
                    <a:pt x="1054" y="45592"/>
                  </a:cubicBezTo>
                  <a:cubicBezTo>
                    <a:pt x="1073" y="45860"/>
                    <a:pt x="1290" y="45996"/>
                    <a:pt x="1499" y="45996"/>
                  </a:cubicBezTo>
                  <a:cubicBezTo>
                    <a:pt x="1706" y="45996"/>
                    <a:pt x="1906" y="45862"/>
                    <a:pt x="1895" y="45592"/>
                  </a:cubicBezTo>
                  <a:cubicBezTo>
                    <a:pt x="1295" y="30465"/>
                    <a:pt x="553" y="15331"/>
                    <a:pt x="617" y="191"/>
                  </a:cubicBezTo>
                  <a:cubicBezTo>
                    <a:pt x="617" y="64"/>
                    <a:pt x="519" y="1"/>
                    <a:pt x="420"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7" name="Google Shape;2326;p58">
              <a:extLst>
                <a:ext uri="{FF2B5EF4-FFF2-40B4-BE49-F238E27FC236}">
                  <a16:creationId xmlns:a16="http://schemas.microsoft.com/office/drawing/2014/main" id="{6D7B2A1B-FD2C-419D-A965-630C07F1EEBB}"/>
                </a:ext>
              </a:extLst>
            </p:cNvPr>
            <p:cNvSpPr/>
            <p:nvPr/>
          </p:nvSpPr>
          <p:spPr>
            <a:xfrm>
              <a:off x="4942850" y="3105950"/>
              <a:ext cx="26150" cy="435825"/>
            </a:xfrm>
            <a:custGeom>
              <a:avLst/>
              <a:gdLst/>
              <a:ahLst/>
              <a:cxnLst/>
              <a:rect l="l" t="t" r="r" b="b"/>
              <a:pathLst>
                <a:path w="1046" h="17433" extrusionOk="0">
                  <a:moveTo>
                    <a:pt x="877" y="0"/>
                  </a:moveTo>
                  <a:cubicBezTo>
                    <a:pt x="791" y="0"/>
                    <a:pt x="704" y="56"/>
                    <a:pt x="699" y="166"/>
                  </a:cubicBezTo>
                  <a:cubicBezTo>
                    <a:pt x="438" y="5794"/>
                    <a:pt x="110" y="11412"/>
                    <a:pt x="5" y="17045"/>
                  </a:cubicBezTo>
                  <a:cubicBezTo>
                    <a:pt x="1" y="17304"/>
                    <a:pt x="196" y="17433"/>
                    <a:pt x="395" y="17433"/>
                  </a:cubicBezTo>
                  <a:cubicBezTo>
                    <a:pt x="595" y="17433"/>
                    <a:pt x="799" y="17303"/>
                    <a:pt x="808" y="17045"/>
                  </a:cubicBezTo>
                  <a:cubicBezTo>
                    <a:pt x="1018" y="11419"/>
                    <a:pt x="993" y="5794"/>
                    <a:pt x="1044" y="166"/>
                  </a:cubicBezTo>
                  <a:cubicBezTo>
                    <a:pt x="1045" y="55"/>
                    <a:pt x="962" y="0"/>
                    <a:pt x="87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8" name="Google Shape;2327;p58">
              <a:extLst>
                <a:ext uri="{FF2B5EF4-FFF2-40B4-BE49-F238E27FC236}">
                  <a16:creationId xmlns:a16="http://schemas.microsoft.com/office/drawing/2014/main" id="{180531AB-66F9-4552-B824-BA22A2AD6D1B}"/>
                </a:ext>
              </a:extLst>
            </p:cNvPr>
            <p:cNvSpPr/>
            <p:nvPr/>
          </p:nvSpPr>
          <p:spPr>
            <a:xfrm>
              <a:off x="4912300" y="377575"/>
              <a:ext cx="49375" cy="973475"/>
            </a:xfrm>
            <a:custGeom>
              <a:avLst/>
              <a:gdLst/>
              <a:ahLst/>
              <a:cxnLst/>
              <a:rect l="l" t="t" r="r" b="b"/>
              <a:pathLst>
                <a:path w="1975" h="38939" extrusionOk="0">
                  <a:moveTo>
                    <a:pt x="304" y="1"/>
                  </a:moveTo>
                  <a:cubicBezTo>
                    <a:pt x="158" y="1"/>
                    <a:pt x="1" y="124"/>
                    <a:pt x="38" y="313"/>
                  </a:cubicBezTo>
                  <a:cubicBezTo>
                    <a:pt x="1257" y="6565"/>
                    <a:pt x="1070" y="12881"/>
                    <a:pt x="962" y="19217"/>
                  </a:cubicBezTo>
                  <a:cubicBezTo>
                    <a:pt x="850" y="25718"/>
                    <a:pt x="1024" y="32214"/>
                    <a:pt x="1091" y="38719"/>
                  </a:cubicBezTo>
                  <a:cubicBezTo>
                    <a:pt x="1092" y="38866"/>
                    <a:pt x="1204" y="38939"/>
                    <a:pt x="1317" y="38939"/>
                  </a:cubicBezTo>
                  <a:cubicBezTo>
                    <a:pt x="1430" y="38939"/>
                    <a:pt x="1545" y="38865"/>
                    <a:pt x="1549" y="38719"/>
                  </a:cubicBezTo>
                  <a:cubicBezTo>
                    <a:pt x="1712" y="32043"/>
                    <a:pt x="1974" y="25376"/>
                    <a:pt x="1953" y="18698"/>
                  </a:cubicBezTo>
                  <a:cubicBezTo>
                    <a:pt x="1934" y="12512"/>
                    <a:pt x="1775" y="6257"/>
                    <a:pt x="517" y="179"/>
                  </a:cubicBezTo>
                  <a:cubicBezTo>
                    <a:pt x="491" y="54"/>
                    <a:pt x="400" y="1"/>
                    <a:pt x="30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9" name="Google Shape;2328;p58">
              <a:extLst>
                <a:ext uri="{FF2B5EF4-FFF2-40B4-BE49-F238E27FC236}">
                  <a16:creationId xmlns:a16="http://schemas.microsoft.com/office/drawing/2014/main" id="{B587517B-6E90-4C9E-A193-A2EE281DC9CC}"/>
                </a:ext>
              </a:extLst>
            </p:cNvPr>
            <p:cNvSpPr/>
            <p:nvPr/>
          </p:nvSpPr>
          <p:spPr>
            <a:xfrm>
              <a:off x="2570175" y="475400"/>
              <a:ext cx="2253475" cy="4504050"/>
            </a:xfrm>
            <a:custGeom>
              <a:avLst/>
              <a:gdLst/>
              <a:ahLst/>
              <a:cxnLst/>
              <a:rect l="l" t="t" r="r" b="b"/>
              <a:pathLst>
                <a:path w="90139" h="180162" extrusionOk="0">
                  <a:moveTo>
                    <a:pt x="45237" y="38009"/>
                  </a:moveTo>
                  <a:cubicBezTo>
                    <a:pt x="48848" y="38009"/>
                    <a:pt x="52445" y="38706"/>
                    <a:pt x="55977" y="40112"/>
                  </a:cubicBezTo>
                  <a:cubicBezTo>
                    <a:pt x="56070" y="40148"/>
                    <a:pt x="56157" y="40164"/>
                    <a:pt x="56239" y="40164"/>
                  </a:cubicBezTo>
                  <a:cubicBezTo>
                    <a:pt x="56284" y="40164"/>
                    <a:pt x="56328" y="40159"/>
                    <a:pt x="56370" y="40149"/>
                  </a:cubicBezTo>
                  <a:cubicBezTo>
                    <a:pt x="56825" y="40517"/>
                    <a:pt x="57233" y="40939"/>
                    <a:pt x="57570" y="41433"/>
                  </a:cubicBezTo>
                  <a:cubicBezTo>
                    <a:pt x="58076" y="42177"/>
                    <a:pt x="58382" y="43034"/>
                    <a:pt x="58923" y="43755"/>
                  </a:cubicBezTo>
                  <a:cubicBezTo>
                    <a:pt x="59955" y="45124"/>
                    <a:pt x="61224" y="45665"/>
                    <a:pt x="62842" y="46083"/>
                  </a:cubicBezTo>
                  <a:cubicBezTo>
                    <a:pt x="64634" y="46549"/>
                    <a:pt x="66059" y="47261"/>
                    <a:pt x="67085" y="48864"/>
                  </a:cubicBezTo>
                  <a:cubicBezTo>
                    <a:pt x="67947" y="50209"/>
                    <a:pt x="68363" y="51828"/>
                    <a:pt x="68392" y="53414"/>
                  </a:cubicBezTo>
                  <a:cubicBezTo>
                    <a:pt x="68422" y="55102"/>
                    <a:pt x="67744" y="56773"/>
                    <a:pt x="68419" y="58400"/>
                  </a:cubicBezTo>
                  <a:cubicBezTo>
                    <a:pt x="69084" y="59996"/>
                    <a:pt x="70031" y="61317"/>
                    <a:pt x="70436" y="63042"/>
                  </a:cubicBezTo>
                  <a:cubicBezTo>
                    <a:pt x="70819" y="64666"/>
                    <a:pt x="70905" y="66353"/>
                    <a:pt x="70710" y="68008"/>
                  </a:cubicBezTo>
                  <a:cubicBezTo>
                    <a:pt x="70440" y="70259"/>
                    <a:pt x="69710" y="72428"/>
                    <a:pt x="68565" y="74383"/>
                  </a:cubicBezTo>
                  <a:cubicBezTo>
                    <a:pt x="67796" y="75688"/>
                    <a:pt x="66652" y="78203"/>
                    <a:pt x="65229" y="78886"/>
                  </a:cubicBezTo>
                  <a:cubicBezTo>
                    <a:pt x="65021" y="78986"/>
                    <a:pt x="64965" y="79070"/>
                    <a:pt x="64901" y="79070"/>
                  </a:cubicBezTo>
                  <a:cubicBezTo>
                    <a:pt x="64853" y="79070"/>
                    <a:pt x="64800" y="79020"/>
                    <a:pt x="64670" y="78889"/>
                  </a:cubicBezTo>
                  <a:cubicBezTo>
                    <a:pt x="64329" y="78543"/>
                    <a:pt x="64425" y="77437"/>
                    <a:pt x="64453" y="76981"/>
                  </a:cubicBezTo>
                  <a:cubicBezTo>
                    <a:pt x="64498" y="76237"/>
                    <a:pt x="64661" y="75506"/>
                    <a:pt x="64844" y="74783"/>
                  </a:cubicBezTo>
                  <a:cubicBezTo>
                    <a:pt x="65254" y="73149"/>
                    <a:pt x="66173" y="70470"/>
                    <a:pt x="64851" y="69002"/>
                  </a:cubicBezTo>
                  <a:cubicBezTo>
                    <a:pt x="64187" y="68262"/>
                    <a:pt x="63384" y="68531"/>
                    <a:pt x="62513" y="68399"/>
                  </a:cubicBezTo>
                  <a:cubicBezTo>
                    <a:pt x="61002" y="68166"/>
                    <a:pt x="59979" y="66862"/>
                    <a:pt x="59505" y="65487"/>
                  </a:cubicBezTo>
                  <a:cubicBezTo>
                    <a:pt x="58611" y="62881"/>
                    <a:pt x="58813" y="59985"/>
                    <a:pt x="58171" y="57312"/>
                  </a:cubicBezTo>
                  <a:cubicBezTo>
                    <a:pt x="58071" y="56902"/>
                    <a:pt x="57704" y="56684"/>
                    <a:pt x="57326" y="56684"/>
                  </a:cubicBezTo>
                  <a:cubicBezTo>
                    <a:pt x="57175" y="56684"/>
                    <a:pt x="57023" y="56718"/>
                    <a:pt x="56885" y="56789"/>
                  </a:cubicBezTo>
                  <a:cubicBezTo>
                    <a:pt x="54293" y="58136"/>
                    <a:pt x="50632" y="58513"/>
                    <a:pt x="47600" y="58513"/>
                  </a:cubicBezTo>
                  <a:cubicBezTo>
                    <a:pt x="47248" y="58513"/>
                    <a:pt x="46905" y="58508"/>
                    <a:pt x="46573" y="58499"/>
                  </a:cubicBezTo>
                  <a:cubicBezTo>
                    <a:pt x="43883" y="58423"/>
                    <a:pt x="41349" y="57373"/>
                    <a:pt x="38726" y="57248"/>
                  </a:cubicBezTo>
                  <a:cubicBezTo>
                    <a:pt x="38660" y="57245"/>
                    <a:pt x="38595" y="57243"/>
                    <a:pt x="38531" y="57243"/>
                  </a:cubicBezTo>
                  <a:cubicBezTo>
                    <a:pt x="37960" y="57243"/>
                    <a:pt x="37415" y="57350"/>
                    <a:pt x="36853" y="57350"/>
                  </a:cubicBezTo>
                  <a:cubicBezTo>
                    <a:pt x="36636" y="57350"/>
                    <a:pt x="36418" y="57335"/>
                    <a:pt x="36194" y="57291"/>
                  </a:cubicBezTo>
                  <a:cubicBezTo>
                    <a:pt x="35421" y="57137"/>
                    <a:pt x="34897" y="56779"/>
                    <a:pt x="34449" y="56779"/>
                  </a:cubicBezTo>
                  <a:cubicBezTo>
                    <a:pt x="34118" y="56779"/>
                    <a:pt x="33829" y="56975"/>
                    <a:pt x="33511" y="57593"/>
                  </a:cubicBezTo>
                  <a:cubicBezTo>
                    <a:pt x="32385" y="59780"/>
                    <a:pt x="33060" y="63098"/>
                    <a:pt x="32241" y="65487"/>
                  </a:cubicBezTo>
                  <a:cubicBezTo>
                    <a:pt x="31769" y="66862"/>
                    <a:pt x="30742" y="68166"/>
                    <a:pt x="29234" y="68399"/>
                  </a:cubicBezTo>
                  <a:cubicBezTo>
                    <a:pt x="28361" y="68531"/>
                    <a:pt x="27560" y="68262"/>
                    <a:pt x="26896" y="69002"/>
                  </a:cubicBezTo>
                  <a:cubicBezTo>
                    <a:pt x="25573" y="70470"/>
                    <a:pt x="26492" y="73149"/>
                    <a:pt x="26901" y="74783"/>
                  </a:cubicBezTo>
                  <a:cubicBezTo>
                    <a:pt x="27083" y="75506"/>
                    <a:pt x="27250" y="76237"/>
                    <a:pt x="27292" y="76981"/>
                  </a:cubicBezTo>
                  <a:cubicBezTo>
                    <a:pt x="27358" y="78067"/>
                    <a:pt x="27152" y="78483"/>
                    <a:pt x="26799" y="78483"/>
                  </a:cubicBezTo>
                  <a:cubicBezTo>
                    <a:pt x="25790" y="78483"/>
                    <a:pt x="23576" y="75076"/>
                    <a:pt x="23082" y="74207"/>
                  </a:cubicBezTo>
                  <a:cubicBezTo>
                    <a:pt x="21996" y="72304"/>
                    <a:pt x="21291" y="70183"/>
                    <a:pt x="21034" y="68008"/>
                  </a:cubicBezTo>
                  <a:cubicBezTo>
                    <a:pt x="20839" y="66352"/>
                    <a:pt x="20925" y="64665"/>
                    <a:pt x="21308" y="63041"/>
                  </a:cubicBezTo>
                  <a:cubicBezTo>
                    <a:pt x="21715" y="61317"/>
                    <a:pt x="22661" y="59996"/>
                    <a:pt x="23325" y="58400"/>
                  </a:cubicBezTo>
                  <a:cubicBezTo>
                    <a:pt x="24000" y="56773"/>
                    <a:pt x="23323" y="55102"/>
                    <a:pt x="23351" y="53414"/>
                  </a:cubicBezTo>
                  <a:cubicBezTo>
                    <a:pt x="23381" y="51828"/>
                    <a:pt x="23797" y="50208"/>
                    <a:pt x="24660" y="48863"/>
                  </a:cubicBezTo>
                  <a:cubicBezTo>
                    <a:pt x="25685" y="47261"/>
                    <a:pt x="27111" y="46549"/>
                    <a:pt x="28902" y="46082"/>
                  </a:cubicBezTo>
                  <a:cubicBezTo>
                    <a:pt x="30521" y="45664"/>
                    <a:pt x="31792" y="45123"/>
                    <a:pt x="32822" y="43755"/>
                  </a:cubicBezTo>
                  <a:cubicBezTo>
                    <a:pt x="33365" y="43034"/>
                    <a:pt x="33667" y="42177"/>
                    <a:pt x="34177" y="41432"/>
                  </a:cubicBezTo>
                  <a:cubicBezTo>
                    <a:pt x="34755" y="40583"/>
                    <a:pt x="35532" y="39941"/>
                    <a:pt x="36430" y="39444"/>
                  </a:cubicBezTo>
                  <a:cubicBezTo>
                    <a:pt x="36534" y="39386"/>
                    <a:pt x="36643" y="39338"/>
                    <a:pt x="36750" y="39284"/>
                  </a:cubicBezTo>
                  <a:cubicBezTo>
                    <a:pt x="39573" y="38436"/>
                    <a:pt x="42410" y="38009"/>
                    <a:pt x="45237" y="38009"/>
                  </a:cubicBezTo>
                  <a:close/>
                  <a:moveTo>
                    <a:pt x="56457" y="58474"/>
                  </a:moveTo>
                  <a:cubicBezTo>
                    <a:pt x="56807" y="59859"/>
                    <a:pt x="56913" y="61364"/>
                    <a:pt x="57175" y="62783"/>
                  </a:cubicBezTo>
                  <a:cubicBezTo>
                    <a:pt x="57436" y="64198"/>
                    <a:pt x="57754" y="65654"/>
                    <a:pt x="58532" y="66888"/>
                  </a:cubicBezTo>
                  <a:cubicBezTo>
                    <a:pt x="59149" y="67871"/>
                    <a:pt x="60039" y="68718"/>
                    <a:pt x="61130" y="69152"/>
                  </a:cubicBezTo>
                  <a:cubicBezTo>
                    <a:pt x="61607" y="69341"/>
                    <a:pt x="62114" y="69443"/>
                    <a:pt x="62627" y="69449"/>
                  </a:cubicBezTo>
                  <a:cubicBezTo>
                    <a:pt x="63201" y="69457"/>
                    <a:pt x="63919" y="69693"/>
                    <a:pt x="64170" y="70334"/>
                  </a:cubicBezTo>
                  <a:cubicBezTo>
                    <a:pt x="64285" y="70629"/>
                    <a:pt x="64041" y="71241"/>
                    <a:pt x="63964" y="71547"/>
                  </a:cubicBezTo>
                  <a:cubicBezTo>
                    <a:pt x="63292" y="74105"/>
                    <a:pt x="61800" y="77338"/>
                    <a:pt x="63500" y="79844"/>
                  </a:cubicBezTo>
                  <a:cubicBezTo>
                    <a:pt x="63844" y="80348"/>
                    <a:pt x="64230" y="80553"/>
                    <a:pt x="64631" y="80553"/>
                  </a:cubicBezTo>
                  <a:cubicBezTo>
                    <a:pt x="65675" y="80553"/>
                    <a:pt x="66823" y="79168"/>
                    <a:pt x="67598" y="78046"/>
                  </a:cubicBezTo>
                  <a:cubicBezTo>
                    <a:pt x="68321" y="77715"/>
                    <a:pt x="69048" y="77382"/>
                    <a:pt x="69817" y="77382"/>
                  </a:cubicBezTo>
                  <a:cubicBezTo>
                    <a:pt x="70039" y="77382"/>
                    <a:pt x="70263" y="77409"/>
                    <a:pt x="70492" y="77472"/>
                  </a:cubicBezTo>
                  <a:cubicBezTo>
                    <a:pt x="71301" y="77692"/>
                    <a:pt x="71863" y="78258"/>
                    <a:pt x="72319" y="78949"/>
                  </a:cubicBezTo>
                  <a:cubicBezTo>
                    <a:pt x="73040" y="80039"/>
                    <a:pt x="73332" y="81523"/>
                    <a:pt x="72971" y="82787"/>
                  </a:cubicBezTo>
                  <a:cubicBezTo>
                    <a:pt x="72343" y="84984"/>
                    <a:pt x="70599" y="85464"/>
                    <a:pt x="68721" y="85464"/>
                  </a:cubicBezTo>
                  <a:cubicBezTo>
                    <a:pt x="68156" y="85464"/>
                    <a:pt x="67579" y="85420"/>
                    <a:pt x="67017" y="85367"/>
                  </a:cubicBezTo>
                  <a:cubicBezTo>
                    <a:pt x="66895" y="85248"/>
                    <a:pt x="66728" y="85174"/>
                    <a:pt x="66569" y="85174"/>
                  </a:cubicBezTo>
                  <a:cubicBezTo>
                    <a:pt x="66399" y="85174"/>
                    <a:pt x="66237" y="85258"/>
                    <a:pt x="66149" y="85461"/>
                  </a:cubicBezTo>
                  <a:cubicBezTo>
                    <a:pt x="66127" y="85512"/>
                    <a:pt x="66104" y="85560"/>
                    <a:pt x="66082" y="85611"/>
                  </a:cubicBezTo>
                  <a:cubicBezTo>
                    <a:pt x="65959" y="85753"/>
                    <a:pt x="65878" y="85938"/>
                    <a:pt x="65846" y="86131"/>
                  </a:cubicBezTo>
                  <a:cubicBezTo>
                    <a:pt x="62851" y="92471"/>
                    <a:pt x="56736" y="97401"/>
                    <a:pt x="49798" y="98467"/>
                  </a:cubicBezTo>
                  <a:cubicBezTo>
                    <a:pt x="49123" y="98483"/>
                    <a:pt x="48446" y="98492"/>
                    <a:pt x="47767" y="98492"/>
                  </a:cubicBezTo>
                  <a:cubicBezTo>
                    <a:pt x="44990" y="98492"/>
                    <a:pt x="42185" y="98341"/>
                    <a:pt x="39445" y="97906"/>
                  </a:cubicBezTo>
                  <a:cubicBezTo>
                    <a:pt x="33559" y="96173"/>
                    <a:pt x="28526" y="91696"/>
                    <a:pt x="25895" y="86131"/>
                  </a:cubicBezTo>
                  <a:cubicBezTo>
                    <a:pt x="25867" y="85938"/>
                    <a:pt x="25787" y="85758"/>
                    <a:pt x="25660" y="85611"/>
                  </a:cubicBezTo>
                  <a:cubicBezTo>
                    <a:pt x="25638" y="85560"/>
                    <a:pt x="25615" y="85512"/>
                    <a:pt x="25592" y="85461"/>
                  </a:cubicBezTo>
                  <a:cubicBezTo>
                    <a:pt x="25506" y="85257"/>
                    <a:pt x="25345" y="85173"/>
                    <a:pt x="25174" y="85173"/>
                  </a:cubicBezTo>
                  <a:cubicBezTo>
                    <a:pt x="25014" y="85173"/>
                    <a:pt x="24846" y="85247"/>
                    <a:pt x="24725" y="85367"/>
                  </a:cubicBezTo>
                  <a:cubicBezTo>
                    <a:pt x="24162" y="85420"/>
                    <a:pt x="23586" y="85464"/>
                    <a:pt x="23021" y="85464"/>
                  </a:cubicBezTo>
                  <a:cubicBezTo>
                    <a:pt x="21144" y="85464"/>
                    <a:pt x="19403" y="84984"/>
                    <a:pt x="18775" y="82787"/>
                  </a:cubicBezTo>
                  <a:cubicBezTo>
                    <a:pt x="18414" y="81523"/>
                    <a:pt x="18706" y="80039"/>
                    <a:pt x="19424" y="78949"/>
                  </a:cubicBezTo>
                  <a:cubicBezTo>
                    <a:pt x="19879" y="78258"/>
                    <a:pt x="20442" y="77692"/>
                    <a:pt x="21253" y="77472"/>
                  </a:cubicBezTo>
                  <a:cubicBezTo>
                    <a:pt x="21482" y="77409"/>
                    <a:pt x="21706" y="77382"/>
                    <a:pt x="21927" y="77382"/>
                  </a:cubicBezTo>
                  <a:cubicBezTo>
                    <a:pt x="22696" y="77382"/>
                    <a:pt x="23422" y="77715"/>
                    <a:pt x="24146" y="78048"/>
                  </a:cubicBezTo>
                  <a:cubicBezTo>
                    <a:pt x="24920" y="79168"/>
                    <a:pt x="26069" y="80553"/>
                    <a:pt x="27112" y="80553"/>
                  </a:cubicBezTo>
                  <a:cubicBezTo>
                    <a:pt x="27514" y="80553"/>
                    <a:pt x="27899" y="80348"/>
                    <a:pt x="28242" y="79844"/>
                  </a:cubicBezTo>
                  <a:cubicBezTo>
                    <a:pt x="29943" y="77338"/>
                    <a:pt x="28451" y="74105"/>
                    <a:pt x="27782" y="71547"/>
                  </a:cubicBezTo>
                  <a:cubicBezTo>
                    <a:pt x="27701" y="71241"/>
                    <a:pt x="27457" y="70629"/>
                    <a:pt x="27574" y="70334"/>
                  </a:cubicBezTo>
                  <a:cubicBezTo>
                    <a:pt x="27827" y="69694"/>
                    <a:pt x="28543" y="69457"/>
                    <a:pt x="29116" y="69449"/>
                  </a:cubicBezTo>
                  <a:cubicBezTo>
                    <a:pt x="29628" y="69443"/>
                    <a:pt x="30136" y="69341"/>
                    <a:pt x="30613" y="69152"/>
                  </a:cubicBezTo>
                  <a:cubicBezTo>
                    <a:pt x="31705" y="68718"/>
                    <a:pt x="32592" y="67871"/>
                    <a:pt x="33211" y="66888"/>
                  </a:cubicBezTo>
                  <a:cubicBezTo>
                    <a:pt x="33988" y="65652"/>
                    <a:pt x="34307" y="64198"/>
                    <a:pt x="34569" y="62783"/>
                  </a:cubicBezTo>
                  <a:cubicBezTo>
                    <a:pt x="34881" y="61091"/>
                    <a:pt x="34627" y="58679"/>
                    <a:pt x="36452" y="58679"/>
                  </a:cubicBezTo>
                  <a:cubicBezTo>
                    <a:pt x="36631" y="58679"/>
                    <a:pt x="36829" y="58702"/>
                    <a:pt x="37050" y="58751"/>
                  </a:cubicBezTo>
                  <a:cubicBezTo>
                    <a:pt x="39201" y="59235"/>
                    <a:pt x="41140" y="60180"/>
                    <a:pt x="43383" y="60458"/>
                  </a:cubicBezTo>
                  <a:cubicBezTo>
                    <a:pt x="44369" y="60581"/>
                    <a:pt x="45362" y="60643"/>
                    <a:pt x="46354" y="60643"/>
                  </a:cubicBezTo>
                  <a:cubicBezTo>
                    <a:pt x="47548" y="60643"/>
                    <a:pt x="48743" y="60554"/>
                    <a:pt x="49927" y="60375"/>
                  </a:cubicBezTo>
                  <a:cubicBezTo>
                    <a:pt x="52220" y="60030"/>
                    <a:pt x="54264" y="58946"/>
                    <a:pt x="56457" y="58474"/>
                  </a:cubicBezTo>
                  <a:close/>
                  <a:moveTo>
                    <a:pt x="35782" y="98803"/>
                  </a:moveTo>
                  <a:lnTo>
                    <a:pt x="35782" y="98803"/>
                  </a:lnTo>
                  <a:cubicBezTo>
                    <a:pt x="38107" y="99660"/>
                    <a:pt x="40602" y="100064"/>
                    <a:pt x="43087" y="100064"/>
                  </a:cubicBezTo>
                  <a:cubicBezTo>
                    <a:pt x="43243" y="100064"/>
                    <a:pt x="43398" y="100062"/>
                    <a:pt x="43553" y="100059"/>
                  </a:cubicBezTo>
                  <a:cubicBezTo>
                    <a:pt x="43633" y="100057"/>
                    <a:pt x="43712" y="100057"/>
                    <a:pt x="43792" y="100057"/>
                  </a:cubicBezTo>
                  <a:cubicBezTo>
                    <a:pt x="45335" y="100057"/>
                    <a:pt x="46888" y="100348"/>
                    <a:pt x="48450" y="100348"/>
                  </a:cubicBezTo>
                  <a:cubicBezTo>
                    <a:pt x="48614" y="100348"/>
                    <a:pt x="48779" y="100345"/>
                    <a:pt x="48943" y="100338"/>
                  </a:cubicBezTo>
                  <a:cubicBezTo>
                    <a:pt x="51133" y="100244"/>
                    <a:pt x="53910" y="99562"/>
                    <a:pt x="55962" y="98803"/>
                  </a:cubicBezTo>
                  <a:lnTo>
                    <a:pt x="55962" y="98803"/>
                  </a:lnTo>
                  <a:cubicBezTo>
                    <a:pt x="54136" y="101530"/>
                    <a:pt x="51216" y="103593"/>
                    <a:pt x="48169" y="104689"/>
                  </a:cubicBezTo>
                  <a:cubicBezTo>
                    <a:pt x="47365" y="104826"/>
                    <a:pt x="46549" y="104898"/>
                    <a:pt x="45734" y="104898"/>
                  </a:cubicBezTo>
                  <a:cubicBezTo>
                    <a:pt x="45070" y="104898"/>
                    <a:pt x="44408" y="104850"/>
                    <a:pt x="43754" y="104750"/>
                  </a:cubicBezTo>
                  <a:cubicBezTo>
                    <a:pt x="40642" y="103674"/>
                    <a:pt x="37647" y="101581"/>
                    <a:pt x="35782" y="98803"/>
                  </a:cubicBezTo>
                  <a:close/>
                  <a:moveTo>
                    <a:pt x="35034" y="100279"/>
                  </a:moveTo>
                  <a:cubicBezTo>
                    <a:pt x="37014" y="103306"/>
                    <a:pt x="39799" y="105543"/>
                    <a:pt x="43494" y="106488"/>
                  </a:cubicBezTo>
                  <a:cubicBezTo>
                    <a:pt x="42494" y="107209"/>
                    <a:pt x="41575" y="108193"/>
                    <a:pt x="40900" y="108827"/>
                  </a:cubicBezTo>
                  <a:cubicBezTo>
                    <a:pt x="39386" y="110250"/>
                    <a:pt x="38018" y="111816"/>
                    <a:pt x="36759" y="113470"/>
                  </a:cubicBezTo>
                  <a:cubicBezTo>
                    <a:pt x="35910" y="109101"/>
                    <a:pt x="35326" y="104689"/>
                    <a:pt x="35034" y="100279"/>
                  </a:cubicBezTo>
                  <a:close/>
                  <a:moveTo>
                    <a:pt x="56710" y="100279"/>
                  </a:moveTo>
                  <a:cubicBezTo>
                    <a:pt x="56391" y="105115"/>
                    <a:pt x="55719" y="109950"/>
                    <a:pt x="54733" y="114731"/>
                  </a:cubicBezTo>
                  <a:cubicBezTo>
                    <a:pt x="53506" y="112947"/>
                    <a:pt x="52044" y="111260"/>
                    <a:pt x="50646" y="109641"/>
                  </a:cubicBezTo>
                  <a:cubicBezTo>
                    <a:pt x="49962" y="108852"/>
                    <a:pt x="49129" y="107662"/>
                    <a:pt x="48170" y="106775"/>
                  </a:cubicBezTo>
                  <a:lnTo>
                    <a:pt x="48170" y="106775"/>
                  </a:lnTo>
                  <a:cubicBezTo>
                    <a:pt x="48334" y="106927"/>
                    <a:pt x="48551" y="106996"/>
                    <a:pt x="48809" y="106996"/>
                  </a:cubicBezTo>
                  <a:cubicBezTo>
                    <a:pt x="51102" y="106996"/>
                    <a:pt x="56625" y="101559"/>
                    <a:pt x="56710" y="100279"/>
                  </a:cubicBezTo>
                  <a:close/>
                  <a:moveTo>
                    <a:pt x="45905" y="107418"/>
                  </a:moveTo>
                  <a:cubicBezTo>
                    <a:pt x="46047" y="107418"/>
                    <a:pt x="46187" y="107441"/>
                    <a:pt x="46322" y="107493"/>
                  </a:cubicBezTo>
                  <a:cubicBezTo>
                    <a:pt x="47154" y="107812"/>
                    <a:pt x="47951" y="108993"/>
                    <a:pt x="48535" y="109634"/>
                  </a:cubicBezTo>
                  <a:cubicBezTo>
                    <a:pt x="49140" y="110297"/>
                    <a:pt x="49732" y="110971"/>
                    <a:pt x="50314" y="111653"/>
                  </a:cubicBezTo>
                  <a:cubicBezTo>
                    <a:pt x="49847" y="112853"/>
                    <a:pt x="49398" y="114059"/>
                    <a:pt x="48934" y="115261"/>
                  </a:cubicBezTo>
                  <a:cubicBezTo>
                    <a:pt x="48591" y="116148"/>
                    <a:pt x="48517" y="116424"/>
                    <a:pt x="47573" y="116634"/>
                  </a:cubicBezTo>
                  <a:cubicBezTo>
                    <a:pt x="46992" y="116764"/>
                    <a:pt x="46312" y="116710"/>
                    <a:pt x="45714" y="116751"/>
                  </a:cubicBezTo>
                  <a:cubicBezTo>
                    <a:pt x="45591" y="116759"/>
                    <a:pt x="45484" y="116764"/>
                    <a:pt x="45390" y="116764"/>
                  </a:cubicBezTo>
                  <a:cubicBezTo>
                    <a:pt x="44797" y="116764"/>
                    <a:pt x="44702" y="116575"/>
                    <a:pt x="44313" y="115906"/>
                  </a:cubicBezTo>
                  <a:cubicBezTo>
                    <a:pt x="43976" y="115331"/>
                    <a:pt x="43694" y="114706"/>
                    <a:pt x="43405" y="114107"/>
                  </a:cubicBezTo>
                  <a:cubicBezTo>
                    <a:pt x="42792" y="112846"/>
                    <a:pt x="42222" y="111557"/>
                    <a:pt x="41681" y="110263"/>
                  </a:cubicBezTo>
                  <a:cubicBezTo>
                    <a:pt x="42155" y="109853"/>
                    <a:pt x="42636" y="109451"/>
                    <a:pt x="43133" y="109066"/>
                  </a:cubicBezTo>
                  <a:cubicBezTo>
                    <a:pt x="43790" y="108548"/>
                    <a:pt x="44912" y="107418"/>
                    <a:pt x="45905" y="107418"/>
                  </a:cubicBezTo>
                  <a:close/>
                  <a:moveTo>
                    <a:pt x="51575" y="113209"/>
                  </a:moveTo>
                  <a:cubicBezTo>
                    <a:pt x="52453" y="114347"/>
                    <a:pt x="53290" y="115513"/>
                    <a:pt x="54195" y="116627"/>
                  </a:cubicBezTo>
                  <a:cubicBezTo>
                    <a:pt x="54228" y="116666"/>
                    <a:pt x="54263" y="116701"/>
                    <a:pt x="54302" y="116735"/>
                  </a:cubicBezTo>
                  <a:cubicBezTo>
                    <a:pt x="53496" y="120330"/>
                    <a:pt x="52513" y="123893"/>
                    <a:pt x="51377" y="127399"/>
                  </a:cubicBezTo>
                  <a:cubicBezTo>
                    <a:pt x="50790" y="124182"/>
                    <a:pt x="50078" y="120975"/>
                    <a:pt x="49540" y="117750"/>
                  </a:cubicBezTo>
                  <a:cubicBezTo>
                    <a:pt x="49680" y="117632"/>
                    <a:pt x="49805" y="117495"/>
                    <a:pt x="49908" y="117342"/>
                  </a:cubicBezTo>
                  <a:cubicBezTo>
                    <a:pt x="50689" y="116201"/>
                    <a:pt x="51166" y="114648"/>
                    <a:pt x="51575" y="113209"/>
                  </a:cubicBezTo>
                  <a:close/>
                  <a:moveTo>
                    <a:pt x="40889" y="110951"/>
                  </a:moveTo>
                  <a:cubicBezTo>
                    <a:pt x="41350" y="112588"/>
                    <a:pt x="41910" y="114185"/>
                    <a:pt x="42593" y="115746"/>
                  </a:cubicBezTo>
                  <a:cubicBezTo>
                    <a:pt x="42869" y="116376"/>
                    <a:pt x="43187" y="117426"/>
                    <a:pt x="43702" y="117959"/>
                  </a:cubicBezTo>
                  <a:cubicBezTo>
                    <a:pt x="43177" y="120646"/>
                    <a:pt x="42759" y="123349"/>
                    <a:pt x="42312" y="126047"/>
                  </a:cubicBezTo>
                  <a:cubicBezTo>
                    <a:pt x="42050" y="127626"/>
                    <a:pt x="41758" y="129207"/>
                    <a:pt x="41519" y="130792"/>
                  </a:cubicBezTo>
                  <a:cubicBezTo>
                    <a:pt x="39681" y="125623"/>
                    <a:pt x="38171" y="120316"/>
                    <a:pt x="37054" y="114942"/>
                  </a:cubicBezTo>
                  <a:cubicBezTo>
                    <a:pt x="38242" y="113526"/>
                    <a:pt x="39515" y="112189"/>
                    <a:pt x="40889" y="110951"/>
                  </a:cubicBezTo>
                  <a:close/>
                  <a:moveTo>
                    <a:pt x="34156" y="98777"/>
                  </a:moveTo>
                  <a:cubicBezTo>
                    <a:pt x="34192" y="98846"/>
                    <a:pt x="34228" y="98919"/>
                    <a:pt x="34265" y="98988"/>
                  </a:cubicBezTo>
                  <a:cubicBezTo>
                    <a:pt x="34619" y="111187"/>
                    <a:pt x="36778" y="123054"/>
                    <a:pt x="41115" y="134318"/>
                  </a:cubicBezTo>
                  <a:cubicBezTo>
                    <a:pt x="41113" y="134339"/>
                    <a:pt x="41112" y="134361"/>
                    <a:pt x="41113" y="134382"/>
                  </a:cubicBezTo>
                  <a:cubicBezTo>
                    <a:pt x="41113" y="134605"/>
                    <a:pt x="41200" y="134770"/>
                    <a:pt x="41329" y="134884"/>
                  </a:cubicBezTo>
                  <a:cubicBezTo>
                    <a:pt x="41354" y="134942"/>
                    <a:pt x="41375" y="135001"/>
                    <a:pt x="41397" y="135060"/>
                  </a:cubicBezTo>
                  <a:lnTo>
                    <a:pt x="41396" y="135060"/>
                  </a:lnTo>
                  <a:cubicBezTo>
                    <a:pt x="41251" y="134872"/>
                    <a:pt x="41106" y="134684"/>
                    <a:pt x="40966" y="134501"/>
                  </a:cubicBezTo>
                  <a:cubicBezTo>
                    <a:pt x="39127" y="132121"/>
                    <a:pt x="37028" y="129987"/>
                    <a:pt x="34755" y="128021"/>
                  </a:cubicBezTo>
                  <a:cubicBezTo>
                    <a:pt x="32599" y="126159"/>
                    <a:pt x="30140" y="124624"/>
                    <a:pt x="28024" y="122729"/>
                  </a:cubicBezTo>
                  <a:cubicBezTo>
                    <a:pt x="26998" y="121813"/>
                    <a:pt x="27574" y="121158"/>
                    <a:pt x="28341" y="120343"/>
                  </a:cubicBezTo>
                  <a:cubicBezTo>
                    <a:pt x="28924" y="119722"/>
                    <a:pt x="29508" y="119100"/>
                    <a:pt x="30081" y="118466"/>
                  </a:cubicBezTo>
                  <a:cubicBezTo>
                    <a:pt x="31209" y="117220"/>
                    <a:pt x="32441" y="116006"/>
                    <a:pt x="33362" y="114592"/>
                  </a:cubicBezTo>
                  <a:cubicBezTo>
                    <a:pt x="33717" y="114051"/>
                    <a:pt x="33235" y="113493"/>
                    <a:pt x="32695" y="113432"/>
                  </a:cubicBezTo>
                  <a:cubicBezTo>
                    <a:pt x="30700" y="113191"/>
                    <a:pt x="28670" y="112620"/>
                    <a:pt x="26735" y="112082"/>
                  </a:cubicBezTo>
                  <a:cubicBezTo>
                    <a:pt x="26506" y="112014"/>
                    <a:pt x="25463" y="111862"/>
                    <a:pt x="25398" y="111803"/>
                  </a:cubicBezTo>
                  <a:cubicBezTo>
                    <a:pt x="25320" y="111856"/>
                    <a:pt x="25271" y="111882"/>
                    <a:pt x="25250" y="111882"/>
                  </a:cubicBezTo>
                  <a:cubicBezTo>
                    <a:pt x="25203" y="111882"/>
                    <a:pt x="25317" y="111736"/>
                    <a:pt x="25591" y="111446"/>
                  </a:cubicBezTo>
                  <a:cubicBezTo>
                    <a:pt x="25697" y="111304"/>
                    <a:pt x="25801" y="111163"/>
                    <a:pt x="25905" y="111019"/>
                  </a:cubicBezTo>
                  <a:cubicBezTo>
                    <a:pt x="26524" y="110156"/>
                    <a:pt x="27116" y="109277"/>
                    <a:pt x="27699" y="108393"/>
                  </a:cubicBezTo>
                  <a:cubicBezTo>
                    <a:pt x="29627" y="105473"/>
                    <a:pt x="31629" y="102561"/>
                    <a:pt x="33357" y="99510"/>
                  </a:cubicBezTo>
                  <a:cubicBezTo>
                    <a:pt x="33623" y="99267"/>
                    <a:pt x="33890" y="99023"/>
                    <a:pt x="34156" y="98777"/>
                  </a:cubicBezTo>
                  <a:close/>
                  <a:moveTo>
                    <a:pt x="57592" y="98777"/>
                  </a:moveTo>
                  <a:cubicBezTo>
                    <a:pt x="57854" y="99023"/>
                    <a:pt x="58121" y="99267"/>
                    <a:pt x="58390" y="99510"/>
                  </a:cubicBezTo>
                  <a:cubicBezTo>
                    <a:pt x="60118" y="102562"/>
                    <a:pt x="62122" y="105473"/>
                    <a:pt x="64045" y="108393"/>
                  </a:cubicBezTo>
                  <a:cubicBezTo>
                    <a:pt x="64629" y="109278"/>
                    <a:pt x="65220" y="110155"/>
                    <a:pt x="65839" y="111019"/>
                  </a:cubicBezTo>
                  <a:cubicBezTo>
                    <a:pt x="65943" y="111163"/>
                    <a:pt x="66048" y="111305"/>
                    <a:pt x="66156" y="111447"/>
                  </a:cubicBezTo>
                  <a:cubicBezTo>
                    <a:pt x="66430" y="111736"/>
                    <a:pt x="66543" y="111882"/>
                    <a:pt x="66495" y="111882"/>
                  </a:cubicBezTo>
                  <a:cubicBezTo>
                    <a:pt x="66475" y="111882"/>
                    <a:pt x="66425" y="111856"/>
                    <a:pt x="66346" y="111803"/>
                  </a:cubicBezTo>
                  <a:cubicBezTo>
                    <a:pt x="66281" y="111862"/>
                    <a:pt x="65242" y="112016"/>
                    <a:pt x="65009" y="112082"/>
                  </a:cubicBezTo>
                  <a:cubicBezTo>
                    <a:pt x="63074" y="112620"/>
                    <a:pt x="61047" y="113191"/>
                    <a:pt x="59049" y="113432"/>
                  </a:cubicBezTo>
                  <a:cubicBezTo>
                    <a:pt x="58511" y="113493"/>
                    <a:pt x="58028" y="114051"/>
                    <a:pt x="58382" y="114592"/>
                  </a:cubicBezTo>
                  <a:cubicBezTo>
                    <a:pt x="59303" y="116006"/>
                    <a:pt x="60536" y="117220"/>
                    <a:pt x="61663" y="118466"/>
                  </a:cubicBezTo>
                  <a:cubicBezTo>
                    <a:pt x="62236" y="119100"/>
                    <a:pt x="62820" y="119722"/>
                    <a:pt x="63406" y="120343"/>
                  </a:cubicBezTo>
                  <a:cubicBezTo>
                    <a:pt x="64173" y="121158"/>
                    <a:pt x="64746" y="121813"/>
                    <a:pt x="63723" y="122730"/>
                  </a:cubicBezTo>
                  <a:cubicBezTo>
                    <a:pt x="61607" y="124624"/>
                    <a:pt x="59146" y="126159"/>
                    <a:pt x="56992" y="128021"/>
                  </a:cubicBezTo>
                  <a:cubicBezTo>
                    <a:pt x="54718" y="129987"/>
                    <a:pt x="52620" y="132123"/>
                    <a:pt x="50783" y="134501"/>
                  </a:cubicBezTo>
                  <a:cubicBezTo>
                    <a:pt x="50638" y="134686"/>
                    <a:pt x="50493" y="134872"/>
                    <a:pt x="50349" y="135060"/>
                  </a:cubicBezTo>
                  <a:cubicBezTo>
                    <a:pt x="52638" y="129252"/>
                    <a:pt x="54442" y="122906"/>
                    <a:pt x="55596" y="116768"/>
                  </a:cubicBezTo>
                  <a:cubicBezTo>
                    <a:pt x="56152" y="113793"/>
                    <a:pt x="56588" y="110801"/>
                    <a:pt x="56900" y="107794"/>
                  </a:cubicBezTo>
                  <a:cubicBezTo>
                    <a:pt x="57062" y="106230"/>
                    <a:pt x="57192" y="104663"/>
                    <a:pt x="57291" y="103092"/>
                  </a:cubicBezTo>
                  <a:cubicBezTo>
                    <a:pt x="57356" y="102088"/>
                    <a:pt x="57016" y="99843"/>
                    <a:pt x="57479" y="98988"/>
                  </a:cubicBezTo>
                  <a:cubicBezTo>
                    <a:pt x="57517" y="98919"/>
                    <a:pt x="57555" y="98846"/>
                    <a:pt x="57592" y="98777"/>
                  </a:cubicBezTo>
                  <a:close/>
                  <a:moveTo>
                    <a:pt x="48471" y="118248"/>
                  </a:moveTo>
                  <a:cubicBezTo>
                    <a:pt x="48874" y="122307"/>
                    <a:pt x="49313" y="126501"/>
                    <a:pt x="50346" y="130452"/>
                  </a:cubicBezTo>
                  <a:lnTo>
                    <a:pt x="50345" y="130452"/>
                  </a:lnTo>
                  <a:cubicBezTo>
                    <a:pt x="49022" y="134209"/>
                    <a:pt x="47528" y="137891"/>
                    <a:pt x="45881" y="141476"/>
                  </a:cubicBezTo>
                  <a:cubicBezTo>
                    <a:pt x="45868" y="141442"/>
                    <a:pt x="45848" y="141409"/>
                    <a:pt x="45825" y="141382"/>
                  </a:cubicBezTo>
                  <a:cubicBezTo>
                    <a:pt x="44705" y="138939"/>
                    <a:pt x="43658" y="136455"/>
                    <a:pt x="42683" y="133933"/>
                  </a:cubicBezTo>
                  <a:cubicBezTo>
                    <a:pt x="43077" y="128732"/>
                    <a:pt x="44086" y="123574"/>
                    <a:pt x="44632" y="118385"/>
                  </a:cubicBezTo>
                  <a:cubicBezTo>
                    <a:pt x="44750" y="118398"/>
                    <a:pt x="44870" y="118403"/>
                    <a:pt x="44991" y="118403"/>
                  </a:cubicBezTo>
                  <a:cubicBezTo>
                    <a:pt x="45236" y="118403"/>
                    <a:pt x="45482" y="118383"/>
                    <a:pt x="45715" y="118374"/>
                  </a:cubicBezTo>
                  <a:cubicBezTo>
                    <a:pt x="45838" y="118370"/>
                    <a:pt x="45966" y="118369"/>
                    <a:pt x="46096" y="118369"/>
                  </a:cubicBezTo>
                  <a:cubicBezTo>
                    <a:pt x="46378" y="118369"/>
                    <a:pt x="46675" y="118376"/>
                    <a:pt x="46975" y="118376"/>
                  </a:cubicBezTo>
                  <a:cubicBezTo>
                    <a:pt x="47481" y="118376"/>
                    <a:pt x="47998" y="118356"/>
                    <a:pt x="48471" y="118248"/>
                  </a:cubicBezTo>
                  <a:close/>
                  <a:moveTo>
                    <a:pt x="14404" y="1483"/>
                  </a:moveTo>
                  <a:cubicBezTo>
                    <a:pt x="15232" y="1483"/>
                    <a:pt x="16059" y="1511"/>
                    <a:pt x="16884" y="1540"/>
                  </a:cubicBezTo>
                  <a:cubicBezTo>
                    <a:pt x="17486" y="1563"/>
                    <a:pt x="18087" y="1591"/>
                    <a:pt x="18686" y="1634"/>
                  </a:cubicBezTo>
                  <a:cubicBezTo>
                    <a:pt x="18957" y="1653"/>
                    <a:pt x="19490" y="1626"/>
                    <a:pt x="19716" y="1718"/>
                  </a:cubicBezTo>
                  <a:cubicBezTo>
                    <a:pt x="20005" y="1931"/>
                    <a:pt x="20297" y="2146"/>
                    <a:pt x="20586" y="2360"/>
                  </a:cubicBezTo>
                  <a:cubicBezTo>
                    <a:pt x="20572" y="2489"/>
                    <a:pt x="20561" y="2618"/>
                    <a:pt x="20548" y="2746"/>
                  </a:cubicBezTo>
                  <a:cubicBezTo>
                    <a:pt x="20891" y="4597"/>
                    <a:pt x="21061" y="6397"/>
                    <a:pt x="22499" y="7815"/>
                  </a:cubicBezTo>
                  <a:cubicBezTo>
                    <a:pt x="23738" y="9033"/>
                    <a:pt x="25405" y="9420"/>
                    <a:pt x="27081" y="9420"/>
                  </a:cubicBezTo>
                  <a:cubicBezTo>
                    <a:pt x="27291" y="9420"/>
                    <a:pt x="27502" y="9414"/>
                    <a:pt x="27711" y="9403"/>
                  </a:cubicBezTo>
                  <a:cubicBezTo>
                    <a:pt x="30100" y="9271"/>
                    <a:pt x="32482" y="9038"/>
                    <a:pt x="34866" y="8779"/>
                  </a:cubicBezTo>
                  <a:cubicBezTo>
                    <a:pt x="42197" y="9109"/>
                    <a:pt x="49527" y="9609"/>
                    <a:pt x="56859" y="9631"/>
                  </a:cubicBezTo>
                  <a:cubicBezTo>
                    <a:pt x="57145" y="9631"/>
                    <a:pt x="57367" y="9486"/>
                    <a:pt x="57512" y="9279"/>
                  </a:cubicBezTo>
                  <a:cubicBezTo>
                    <a:pt x="59149" y="9439"/>
                    <a:pt x="60789" y="9579"/>
                    <a:pt x="62430" y="9670"/>
                  </a:cubicBezTo>
                  <a:cubicBezTo>
                    <a:pt x="62640" y="9681"/>
                    <a:pt x="62851" y="9688"/>
                    <a:pt x="63062" y="9688"/>
                  </a:cubicBezTo>
                  <a:cubicBezTo>
                    <a:pt x="64737" y="9688"/>
                    <a:pt x="66403" y="9301"/>
                    <a:pt x="67643" y="8082"/>
                  </a:cubicBezTo>
                  <a:cubicBezTo>
                    <a:pt x="69081" y="6665"/>
                    <a:pt x="69251" y="4865"/>
                    <a:pt x="69593" y="3014"/>
                  </a:cubicBezTo>
                  <a:cubicBezTo>
                    <a:pt x="69580" y="2885"/>
                    <a:pt x="69568" y="2756"/>
                    <a:pt x="69555" y="2629"/>
                  </a:cubicBezTo>
                  <a:cubicBezTo>
                    <a:pt x="69845" y="2414"/>
                    <a:pt x="70137" y="2200"/>
                    <a:pt x="70426" y="1985"/>
                  </a:cubicBezTo>
                  <a:cubicBezTo>
                    <a:pt x="70651" y="1894"/>
                    <a:pt x="71184" y="1921"/>
                    <a:pt x="71455" y="1901"/>
                  </a:cubicBezTo>
                  <a:cubicBezTo>
                    <a:pt x="72055" y="1860"/>
                    <a:pt x="72655" y="1830"/>
                    <a:pt x="73257" y="1809"/>
                  </a:cubicBezTo>
                  <a:cubicBezTo>
                    <a:pt x="74082" y="1779"/>
                    <a:pt x="74911" y="1751"/>
                    <a:pt x="75739" y="1751"/>
                  </a:cubicBezTo>
                  <a:cubicBezTo>
                    <a:pt x="76115" y="1751"/>
                    <a:pt x="76490" y="1757"/>
                    <a:pt x="76865" y="1771"/>
                  </a:cubicBezTo>
                  <a:cubicBezTo>
                    <a:pt x="78158" y="1817"/>
                    <a:pt x="79445" y="1918"/>
                    <a:pt x="80732" y="2055"/>
                  </a:cubicBezTo>
                  <a:cubicBezTo>
                    <a:pt x="81787" y="2167"/>
                    <a:pt x="83399" y="2089"/>
                    <a:pt x="84310" y="2716"/>
                  </a:cubicBezTo>
                  <a:cubicBezTo>
                    <a:pt x="85159" y="3298"/>
                    <a:pt x="85349" y="4476"/>
                    <a:pt x="85499" y="5417"/>
                  </a:cubicBezTo>
                  <a:cubicBezTo>
                    <a:pt x="85700" y="6686"/>
                    <a:pt x="85808" y="7972"/>
                    <a:pt x="85938" y="9251"/>
                  </a:cubicBezTo>
                  <a:cubicBezTo>
                    <a:pt x="86204" y="11819"/>
                    <a:pt x="86402" y="14374"/>
                    <a:pt x="86438" y="16959"/>
                  </a:cubicBezTo>
                  <a:cubicBezTo>
                    <a:pt x="86509" y="22188"/>
                    <a:pt x="86319" y="27430"/>
                    <a:pt x="86164" y="32657"/>
                  </a:cubicBezTo>
                  <a:cubicBezTo>
                    <a:pt x="86159" y="32759"/>
                    <a:pt x="86174" y="32859"/>
                    <a:pt x="86209" y="32954"/>
                  </a:cubicBezTo>
                  <a:cubicBezTo>
                    <a:pt x="85492" y="39300"/>
                    <a:pt x="85205" y="45648"/>
                    <a:pt x="85245" y="52057"/>
                  </a:cubicBezTo>
                  <a:cubicBezTo>
                    <a:pt x="85325" y="65182"/>
                    <a:pt x="87256" y="78223"/>
                    <a:pt x="87411" y="91346"/>
                  </a:cubicBezTo>
                  <a:cubicBezTo>
                    <a:pt x="87563" y="104406"/>
                    <a:pt x="87400" y="117431"/>
                    <a:pt x="87101" y="130482"/>
                  </a:cubicBezTo>
                  <a:cubicBezTo>
                    <a:pt x="86865" y="132472"/>
                    <a:pt x="86712" y="134479"/>
                    <a:pt x="86604" y="136485"/>
                  </a:cubicBezTo>
                  <a:cubicBezTo>
                    <a:pt x="85873" y="132806"/>
                    <a:pt x="85075" y="129140"/>
                    <a:pt x="84363" y="125451"/>
                  </a:cubicBezTo>
                  <a:cubicBezTo>
                    <a:pt x="84274" y="123936"/>
                    <a:pt x="84148" y="122424"/>
                    <a:pt x="83803" y="120941"/>
                  </a:cubicBezTo>
                  <a:cubicBezTo>
                    <a:pt x="82956" y="117306"/>
                    <a:pt x="80601" y="115071"/>
                    <a:pt x="77823" y="112770"/>
                  </a:cubicBezTo>
                  <a:cubicBezTo>
                    <a:pt x="74649" y="110143"/>
                    <a:pt x="71387" y="107627"/>
                    <a:pt x="68122" y="105112"/>
                  </a:cubicBezTo>
                  <a:cubicBezTo>
                    <a:pt x="65253" y="102902"/>
                    <a:pt x="62394" y="100649"/>
                    <a:pt x="59426" y="98568"/>
                  </a:cubicBezTo>
                  <a:cubicBezTo>
                    <a:pt x="59161" y="98236"/>
                    <a:pt x="58895" y="97901"/>
                    <a:pt x="58628" y="97574"/>
                  </a:cubicBezTo>
                  <a:cubicBezTo>
                    <a:pt x="59234" y="97230"/>
                    <a:pt x="59818" y="96851"/>
                    <a:pt x="60377" y="96435"/>
                  </a:cubicBezTo>
                  <a:cubicBezTo>
                    <a:pt x="63472" y="94129"/>
                    <a:pt x="65636" y="90912"/>
                    <a:pt x="66793" y="87281"/>
                  </a:cubicBezTo>
                  <a:cubicBezTo>
                    <a:pt x="67625" y="87439"/>
                    <a:pt x="68494" y="87564"/>
                    <a:pt x="69350" y="87564"/>
                  </a:cubicBezTo>
                  <a:cubicBezTo>
                    <a:pt x="70515" y="87564"/>
                    <a:pt x="71657" y="87333"/>
                    <a:pt x="72651" y="86636"/>
                  </a:cubicBezTo>
                  <a:cubicBezTo>
                    <a:pt x="74133" y="85597"/>
                    <a:pt x="74899" y="83818"/>
                    <a:pt x="74798" y="82029"/>
                  </a:cubicBezTo>
                  <a:cubicBezTo>
                    <a:pt x="74692" y="80218"/>
                    <a:pt x="73725" y="78300"/>
                    <a:pt x="72349" y="77111"/>
                  </a:cubicBezTo>
                  <a:cubicBezTo>
                    <a:pt x="71601" y="76462"/>
                    <a:pt x="70816" y="76213"/>
                    <a:pt x="70013" y="76213"/>
                  </a:cubicBezTo>
                  <a:cubicBezTo>
                    <a:pt x="69815" y="76213"/>
                    <a:pt x="69616" y="76228"/>
                    <a:pt x="69416" y="76256"/>
                  </a:cubicBezTo>
                  <a:cubicBezTo>
                    <a:pt x="71441" y="73945"/>
                    <a:pt x="72595" y="70974"/>
                    <a:pt x="72730" y="67821"/>
                  </a:cubicBezTo>
                  <a:cubicBezTo>
                    <a:pt x="72806" y="66004"/>
                    <a:pt x="72576" y="64142"/>
                    <a:pt x="71987" y="62421"/>
                  </a:cubicBezTo>
                  <a:cubicBezTo>
                    <a:pt x="71704" y="61591"/>
                    <a:pt x="71347" y="60788"/>
                    <a:pt x="70920" y="60023"/>
                  </a:cubicBezTo>
                  <a:cubicBezTo>
                    <a:pt x="70380" y="59060"/>
                    <a:pt x="69537" y="58112"/>
                    <a:pt x="69606" y="56944"/>
                  </a:cubicBezTo>
                  <a:cubicBezTo>
                    <a:pt x="69674" y="55873"/>
                    <a:pt x="70154" y="54850"/>
                    <a:pt x="70228" y="53769"/>
                  </a:cubicBezTo>
                  <a:cubicBezTo>
                    <a:pt x="70285" y="52980"/>
                    <a:pt x="70199" y="52174"/>
                    <a:pt x="70057" y="51400"/>
                  </a:cubicBezTo>
                  <a:cubicBezTo>
                    <a:pt x="69759" y="49755"/>
                    <a:pt x="69004" y="48190"/>
                    <a:pt x="67898" y="46939"/>
                  </a:cubicBezTo>
                  <a:cubicBezTo>
                    <a:pt x="66779" y="45673"/>
                    <a:pt x="65326" y="44942"/>
                    <a:pt x="63700" y="44559"/>
                  </a:cubicBezTo>
                  <a:cubicBezTo>
                    <a:pt x="62524" y="44280"/>
                    <a:pt x="61359" y="44066"/>
                    <a:pt x="60708" y="42933"/>
                  </a:cubicBezTo>
                  <a:cubicBezTo>
                    <a:pt x="60230" y="42097"/>
                    <a:pt x="59923" y="41180"/>
                    <a:pt x="59366" y="40385"/>
                  </a:cubicBezTo>
                  <a:cubicBezTo>
                    <a:pt x="57745" y="38081"/>
                    <a:pt x="55019" y="37184"/>
                    <a:pt x="52305" y="36709"/>
                  </a:cubicBezTo>
                  <a:cubicBezTo>
                    <a:pt x="50333" y="36082"/>
                    <a:pt x="48251" y="35768"/>
                    <a:pt x="46170" y="35768"/>
                  </a:cubicBezTo>
                  <a:cubicBezTo>
                    <a:pt x="44315" y="35768"/>
                    <a:pt x="42460" y="36018"/>
                    <a:pt x="40687" y="36519"/>
                  </a:cubicBezTo>
                  <a:cubicBezTo>
                    <a:pt x="37593" y="36940"/>
                    <a:pt x="34250" y="37724"/>
                    <a:pt x="32383" y="40385"/>
                  </a:cubicBezTo>
                  <a:cubicBezTo>
                    <a:pt x="31824" y="41180"/>
                    <a:pt x="31517" y="42097"/>
                    <a:pt x="31038" y="42933"/>
                  </a:cubicBezTo>
                  <a:cubicBezTo>
                    <a:pt x="30388" y="44066"/>
                    <a:pt x="29221" y="44280"/>
                    <a:pt x="28046" y="44559"/>
                  </a:cubicBezTo>
                  <a:cubicBezTo>
                    <a:pt x="26420" y="44942"/>
                    <a:pt x="24968" y="45673"/>
                    <a:pt x="23848" y="46939"/>
                  </a:cubicBezTo>
                  <a:cubicBezTo>
                    <a:pt x="22741" y="48192"/>
                    <a:pt x="21987" y="49755"/>
                    <a:pt x="21689" y="51400"/>
                  </a:cubicBezTo>
                  <a:cubicBezTo>
                    <a:pt x="21548" y="52174"/>
                    <a:pt x="21464" y="52980"/>
                    <a:pt x="21518" y="53769"/>
                  </a:cubicBezTo>
                  <a:cubicBezTo>
                    <a:pt x="21592" y="54849"/>
                    <a:pt x="22076" y="55873"/>
                    <a:pt x="22139" y="56944"/>
                  </a:cubicBezTo>
                  <a:cubicBezTo>
                    <a:pt x="22209" y="58113"/>
                    <a:pt x="21368" y="59062"/>
                    <a:pt x="20827" y="60023"/>
                  </a:cubicBezTo>
                  <a:cubicBezTo>
                    <a:pt x="20400" y="60788"/>
                    <a:pt x="20043" y="61591"/>
                    <a:pt x="19760" y="62420"/>
                  </a:cubicBezTo>
                  <a:cubicBezTo>
                    <a:pt x="19171" y="64142"/>
                    <a:pt x="18938" y="66004"/>
                    <a:pt x="19016" y="67821"/>
                  </a:cubicBezTo>
                  <a:cubicBezTo>
                    <a:pt x="19153" y="70974"/>
                    <a:pt x="20305" y="73944"/>
                    <a:pt x="22330" y="76256"/>
                  </a:cubicBezTo>
                  <a:cubicBezTo>
                    <a:pt x="22130" y="76228"/>
                    <a:pt x="21930" y="76213"/>
                    <a:pt x="21732" y="76213"/>
                  </a:cubicBezTo>
                  <a:cubicBezTo>
                    <a:pt x="20929" y="76213"/>
                    <a:pt x="20144" y="76462"/>
                    <a:pt x="19397" y="77110"/>
                  </a:cubicBezTo>
                  <a:cubicBezTo>
                    <a:pt x="18022" y="78300"/>
                    <a:pt x="17052" y="80218"/>
                    <a:pt x="16948" y="82029"/>
                  </a:cubicBezTo>
                  <a:cubicBezTo>
                    <a:pt x="16847" y="83818"/>
                    <a:pt x="17613" y="85597"/>
                    <a:pt x="19096" y="86636"/>
                  </a:cubicBezTo>
                  <a:cubicBezTo>
                    <a:pt x="20089" y="87333"/>
                    <a:pt x="21230" y="87564"/>
                    <a:pt x="22396" y="87564"/>
                  </a:cubicBezTo>
                  <a:cubicBezTo>
                    <a:pt x="23252" y="87564"/>
                    <a:pt x="24122" y="87439"/>
                    <a:pt x="24954" y="87281"/>
                  </a:cubicBezTo>
                  <a:cubicBezTo>
                    <a:pt x="26110" y="90912"/>
                    <a:pt x="28275" y="94129"/>
                    <a:pt x="31370" y="96435"/>
                  </a:cubicBezTo>
                  <a:cubicBezTo>
                    <a:pt x="31929" y="96851"/>
                    <a:pt x="32513" y="97231"/>
                    <a:pt x="33119" y="97574"/>
                  </a:cubicBezTo>
                  <a:cubicBezTo>
                    <a:pt x="32849" y="97900"/>
                    <a:pt x="32583" y="98236"/>
                    <a:pt x="32321" y="98567"/>
                  </a:cubicBezTo>
                  <a:cubicBezTo>
                    <a:pt x="29350" y="100649"/>
                    <a:pt x="26493" y="102902"/>
                    <a:pt x="23624" y="105112"/>
                  </a:cubicBezTo>
                  <a:cubicBezTo>
                    <a:pt x="20361" y="107627"/>
                    <a:pt x="17095" y="110143"/>
                    <a:pt x="13921" y="112770"/>
                  </a:cubicBezTo>
                  <a:cubicBezTo>
                    <a:pt x="11143" y="115071"/>
                    <a:pt x="8789" y="117306"/>
                    <a:pt x="7942" y="120940"/>
                  </a:cubicBezTo>
                  <a:cubicBezTo>
                    <a:pt x="7505" y="122813"/>
                    <a:pt x="7423" y="124725"/>
                    <a:pt x="7315" y="126638"/>
                  </a:cubicBezTo>
                  <a:cubicBezTo>
                    <a:pt x="6356" y="134651"/>
                    <a:pt x="4950" y="142612"/>
                    <a:pt x="3777" y="150597"/>
                  </a:cubicBezTo>
                  <a:cubicBezTo>
                    <a:pt x="3782" y="148342"/>
                    <a:pt x="3780" y="146083"/>
                    <a:pt x="3752" y="143828"/>
                  </a:cubicBezTo>
                  <a:cubicBezTo>
                    <a:pt x="3699" y="139327"/>
                    <a:pt x="3575" y="134734"/>
                    <a:pt x="3040" y="130214"/>
                  </a:cubicBezTo>
                  <a:cubicBezTo>
                    <a:pt x="2740" y="117164"/>
                    <a:pt x="2577" y="104136"/>
                    <a:pt x="2730" y="91078"/>
                  </a:cubicBezTo>
                  <a:cubicBezTo>
                    <a:pt x="2885" y="77954"/>
                    <a:pt x="4816" y="64915"/>
                    <a:pt x="4896" y="51788"/>
                  </a:cubicBezTo>
                  <a:cubicBezTo>
                    <a:pt x="4937" y="45381"/>
                    <a:pt x="4650" y="39033"/>
                    <a:pt x="3932" y="32687"/>
                  </a:cubicBezTo>
                  <a:cubicBezTo>
                    <a:pt x="3967" y="32592"/>
                    <a:pt x="3983" y="32490"/>
                    <a:pt x="3978" y="32389"/>
                  </a:cubicBezTo>
                  <a:cubicBezTo>
                    <a:pt x="3823" y="27163"/>
                    <a:pt x="3633" y="21920"/>
                    <a:pt x="3704" y="16692"/>
                  </a:cubicBezTo>
                  <a:cubicBezTo>
                    <a:pt x="3739" y="14107"/>
                    <a:pt x="3937" y="11552"/>
                    <a:pt x="4202" y="8982"/>
                  </a:cubicBezTo>
                  <a:cubicBezTo>
                    <a:pt x="4335" y="7704"/>
                    <a:pt x="4442" y="6419"/>
                    <a:pt x="4642" y="5149"/>
                  </a:cubicBezTo>
                  <a:cubicBezTo>
                    <a:pt x="4792" y="4209"/>
                    <a:pt x="4982" y="3030"/>
                    <a:pt x="5831" y="2449"/>
                  </a:cubicBezTo>
                  <a:cubicBezTo>
                    <a:pt x="6742" y="1822"/>
                    <a:pt x="8355" y="1900"/>
                    <a:pt x="9410" y="1787"/>
                  </a:cubicBezTo>
                  <a:cubicBezTo>
                    <a:pt x="10696" y="1650"/>
                    <a:pt x="11988" y="1548"/>
                    <a:pt x="13276" y="1503"/>
                  </a:cubicBezTo>
                  <a:cubicBezTo>
                    <a:pt x="13652" y="1488"/>
                    <a:pt x="14028" y="1483"/>
                    <a:pt x="14404" y="1483"/>
                  </a:cubicBezTo>
                  <a:close/>
                  <a:moveTo>
                    <a:pt x="28408" y="103896"/>
                  </a:moveTo>
                  <a:lnTo>
                    <a:pt x="28408" y="103896"/>
                  </a:lnTo>
                  <a:cubicBezTo>
                    <a:pt x="27052" y="105873"/>
                    <a:pt x="25753" y="107890"/>
                    <a:pt x="24499" y="109890"/>
                  </a:cubicBezTo>
                  <a:cubicBezTo>
                    <a:pt x="23543" y="111418"/>
                    <a:pt x="23033" y="112683"/>
                    <a:pt x="25147" y="113095"/>
                  </a:cubicBezTo>
                  <a:cubicBezTo>
                    <a:pt x="27140" y="113483"/>
                    <a:pt x="29191" y="113887"/>
                    <a:pt x="31147" y="114495"/>
                  </a:cubicBezTo>
                  <a:cubicBezTo>
                    <a:pt x="30143" y="115404"/>
                    <a:pt x="29219" y="116424"/>
                    <a:pt x="28281" y="117391"/>
                  </a:cubicBezTo>
                  <a:cubicBezTo>
                    <a:pt x="27357" y="118347"/>
                    <a:pt x="25495" y="119714"/>
                    <a:pt x="25439" y="121188"/>
                  </a:cubicBezTo>
                  <a:cubicBezTo>
                    <a:pt x="25391" y="122373"/>
                    <a:pt x="26373" y="123269"/>
                    <a:pt x="27243" y="123890"/>
                  </a:cubicBezTo>
                  <a:cubicBezTo>
                    <a:pt x="28707" y="124933"/>
                    <a:pt x="30153" y="125961"/>
                    <a:pt x="31495" y="127161"/>
                  </a:cubicBezTo>
                  <a:cubicBezTo>
                    <a:pt x="34005" y="129409"/>
                    <a:pt x="36296" y="131891"/>
                    <a:pt x="38487" y="134447"/>
                  </a:cubicBezTo>
                  <a:cubicBezTo>
                    <a:pt x="40728" y="137061"/>
                    <a:pt x="42583" y="139925"/>
                    <a:pt x="44734" y="142598"/>
                  </a:cubicBezTo>
                  <a:cubicBezTo>
                    <a:pt x="44747" y="142615"/>
                    <a:pt x="44760" y="142625"/>
                    <a:pt x="44773" y="142641"/>
                  </a:cubicBezTo>
                  <a:cubicBezTo>
                    <a:pt x="44816" y="142727"/>
                    <a:pt x="44856" y="142813"/>
                    <a:pt x="44899" y="142896"/>
                  </a:cubicBezTo>
                  <a:cubicBezTo>
                    <a:pt x="44982" y="143064"/>
                    <a:pt x="45100" y="143169"/>
                    <a:pt x="45227" y="143225"/>
                  </a:cubicBezTo>
                  <a:cubicBezTo>
                    <a:pt x="45354" y="145695"/>
                    <a:pt x="45494" y="148159"/>
                    <a:pt x="45432" y="150640"/>
                  </a:cubicBezTo>
                  <a:cubicBezTo>
                    <a:pt x="45358" y="153680"/>
                    <a:pt x="45125" y="156710"/>
                    <a:pt x="44906" y="159741"/>
                  </a:cubicBezTo>
                  <a:cubicBezTo>
                    <a:pt x="44488" y="165486"/>
                    <a:pt x="43676" y="171468"/>
                    <a:pt x="44166" y="177243"/>
                  </a:cubicBezTo>
                  <a:cubicBezTo>
                    <a:pt x="43151" y="177225"/>
                    <a:pt x="42136" y="177215"/>
                    <a:pt x="41120" y="177215"/>
                  </a:cubicBezTo>
                  <a:cubicBezTo>
                    <a:pt x="40011" y="177215"/>
                    <a:pt x="38900" y="177227"/>
                    <a:pt x="37788" y="177253"/>
                  </a:cubicBezTo>
                  <a:cubicBezTo>
                    <a:pt x="33714" y="177355"/>
                    <a:pt x="29645" y="177588"/>
                    <a:pt x="25568" y="177651"/>
                  </a:cubicBezTo>
                  <a:cubicBezTo>
                    <a:pt x="24539" y="177665"/>
                    <a:pt x="23510" y="177676"/>
                    <a:pt x="22482" y="177676"/>
                  </a:cubicBezTo>
                  <a:cubicBezTo>
                    <a:pt x="20948" y="177676"/>
                    <a:pt x="19415" y="177652"/>
                    <a:pt x="17882" y="177578"/>
                  </a:cubicBezTo>
                  <a:cubicBezTo>
                    <a:pt x="17894" y="177531"/>
                    <a:pt x="17905" y="177484"/>
                    <a:pt x="17911" y="177436"/>
                  </a:cubicBezTo>
                  <a:cubicBezTo>
                    <a:pt x="18753" y="169999"/>
                    <a:pt x="19075" y="162478"/>
                    <a:pt x="19567" y="155012"/>
                  </a:cubicBezTo>
                  <a:cubicBezTo>
                    <a:pt x="20062" y="147538"/>
                    <a:pt x="20376" y="140057"/>
                    <a:pt x="20917" y="132585"/>
                  </a:cubicBezTo>
                  <a:cubicBezTo>
                    <a:pt x="20931" y="132402"/>
                    <a:pt x="20799" y="132312"/>
                    <a:pt x="20658" y="132312"/>
                  </a:cubicBezTo>
                  <a:cubicBezTo>
                    <a:pt x="20515" y="132312"/>
                    <a:pt x="20363" y="132405"/>
                    <a:pt x="20344" y="132585"/>
                  </a:cubicBezTo>
                  <a:cubicBezTo>
                    <a:pt x="19605" y="140073"/>
                    <a:pt x="18641" y="147530"/>
                    <a:pt x="17855" y="155012"/>
                  </a:cubicBezTo>
                  <a:cubicBezTo>
                    <a:pt x="17073" y="162466"/>
                    <a:pt x="16109" y="169951"/>
                    <a:pt x="15673" y="177438"/>
                  </a:cubicBezTo>
                  <a:cubicBezTo>
                    <a:pt x="13229" y="177270"/>
                    <a:pt x="10742" y="177072"/>
                    <a:pt x="8395" y="176367"/>
                  </a:cubicBezTo>
                  <a:cubicBezTo>
                    <a:pt x="5785" y="175588"/>
                    <a:pt x="4031" y="174044"/>
                    <a:pt x="3793" y="171227"/>
                  </a:cubicBezTo>
                  <a:cubicBezTo>
                    <a:pt x="3094" y="162938"/>
                    <a:pt x="5264" y="155532"/>
                    <a:pt x="6482" y="147453"/>
                  </a:cubicBezTo>
                  <a:cubicBezTo>
                    <a:pt x="7337" y="141770"/>
                    <a:pt x="7289" y="135915"/>
                    <a:pt x="8223" y="130271"/>
                  </a:cubicBezTo>
                  <a:cubicBezTo>
                    <a:pt x="8692" y="127445"/>
                    <a:pt x="8622" y="124544"/>
                    <a:pt x="9295" y="121752"/>
                  </a:cubicBezTo>
                  <a:cubicBezTo>
                    <a:pt x="10205" y="117973"/>
                    <a:pt x="13287" y="115992"/>
                    <a:pt x="16177" y="113749"/>
                  </a:cubicBezTo>
                  <a:cubicBezTo>
                    <a:pt x="20285" y="110555"/>
                    <a:pt x="24418" y="107295"/>
                    <a:pt x="28408" y="103896"/>
                  </a:cubicBezTo>
                  <a:close/>
                  <a:moveTo>
                    <a:pt x="63340" y="103896"/>
                  </a:moveTo>
                  <a:lnTo>
                    <a:pt x="63340" y="103896"/>
                  </a:lnTo>
                  <a:cubicBezTo>
                    <a:pt x="67329" y="107295"/>
                    <a:pt x="71459" y="110556"/>
                    <a:pt x="75569" y="113749"/>
                  </a:cubicBezTo>
                  <a:cubicBezTo>
                    <a:pt x="78462" y="115992"/>
                    <a:pt x="81539" y="117973"/>
                    <a:pt x="82450" y="121752"/>
                  </a:cubicBezTo>
                  <a:cubicBezTo>
                    <a:pt x="83232" y="124999"/>
                    <a:pt x="83011" y="128399"/>
                    <a:pt x="83800" y="131651"/>
                  </a:cubicBezTo>
                  <a:cubicBezTo>
                    <a:pt x="83848" y="131857"/>
                    <a:pt x="83972" y="131977"/>
                    <a:pt x="84117" y="132037"/>
                  </a:cubicBezTo>
                  <a:cubicBezTo>
                    <a:pt x="84751" y="136841"/>
                    <a:pt x="85386" y="141645"/>
                    <a:pt x="86367" y="146403"/>
                  </a:cubicBezTo>
                  <a:cubicBezTo>
                    <a:pt x="86340" y="151754"/>
                    <a:pt x="86415" y="157107"/>
                    <a:pt x="86413" y="162456"/>
                  </a:cubicBezTo>
                  <a:cubicBezTo>
                    <a:pt x="86410" y="165437"/>
                    <a:pt x="86599" y="168523"/>
                    <a:pt x="86348" y="171494"/>
                  </a:cubicBezTo>
                  <a:cubicBezTo>
                    <a:pt x="86110" y="174312"/>
                    <a:pt x="84355" y="175855"/>
                    <a:pt x="81747" y="176633"/>
                  </a:cubicBezTo>
                  <a:cubicBezTo>
                    <a:pt x="79823" y="177212"/>
                    <a:pt x="77804" y="177447"/>
                    <a:pt x="75792" y="177609"/>
                  </a:cubicBezTo>
                  <a:cubicBezTo>
                    <a:pt x="74940" y="162374"/>
                    <a:pt x="73653" y="147156"/>
                    <a:pt x="73054" y="131909"/>
                  </a:cubicBezTo>
                  <a:cubicBezTo>
                    <a:pt x="73043" y="131646"/>
                    <a:pt x="72833" y="131514"/>
                    <a:pt x="72628" y="131514"/>
                  </a:cubicBezTo>
                  <a:cubicBezTo>
                    <a:pt x="72424" y="131514"/>
                    <a:pt x="72225" y="131645"/>
                    <a:pt x="72234" y="131909"/>
                  </a:cubicBezTo>
                  <a:cubicBezTo>
                    <a:pt x="72735" y="147178"/>
                    <a:pt x="72765" y="162447"/>
                    <a:pt x="73453" y="177711"/>
                  </a:cubicBezTo>
                  <a:cubicBezTo>
                    <a:pt x="73455" y="177733"/>
                    <a:pt x="73458" y="177754"/>
                    <a:pt x="73463" y="177776"/>
                  </a:cubicBezTo>
                  <a:cubicBezTo>
                    <a:pt x="71537" y="177905"/>
                    <a:pt x="69607" y="177944"/>
                    <a:pt x="67677" y="177944"/>
                  </a:cubicBezTo>
                  <a:cubicBezTo>
                    <a:pt x="66642" y="177944"/>
                    <a:pt x="65607" y="177933"/>
                    <a:pt x="64573" y="177918"/>
                  </a:cubicBezTo>
                  <a:cubicBezTo>
                    <a:pt x="58514" y="177829"/>
                    <a:pt x="52481" y="177454"/>
                    <a:pt x="46441" y="177291"/>
                  </a:cubicBezTo>
                  <a:cubicBezTo>
                    <a:pt x="46363" y="174478"/>
                    <a:pt x="46251" y="171692"/>
                    <a:pt x="46368" y="168872"/>
                  </a:cubicBezTo>
                  <a:cubicBezTo>
                    <a:pt x="46502" y="165740"/>
                    <a:pt x="46746" y="162614"/>
                    <a:pt x="46941" y="159488"/>
                  </a:cubicBezTo>
                  <a:cubicBezTo>
                    <a:pt x="47274" y="154216"/>
                    <a:pt x="47545" y="148504"/>
                    <a:pt x="46352" y="143268"/>
                  </a:cubicBezTo>
                  <a:cubicBezTo>
                    <a:pt x="46545" y="143247"/>
                    <a:pt x="46728" y="143133"/>
                    <a:pt x="46845" y="142895"/>
                  </a:cubicBezTo>
                  <a:cubicBezTo>
                    <a:pt x="46888" y="142813"/>
                    <a:pt x="46931" y="142727"/>
                    <a:pt x="46974" y="142641"/>
                  </a:cubicBezTo>
                  <a:cubicBezTo>
                    <a:pt x="46984" y="142625"/>
                    <a:pt x="47000" y="142615"/>
                    <a:pt x="47012" y="142598"/>
                  </a:cubicBezTo>
                  <a:cubicBezTo>
                    <a:pt x="49162" y="139925"/>
                    <a:pt x="51016" y="137061"/>
                    <a:pt x="53258" y="134447"/>
                  </a:cubicBezTo>
                  <a:cubicBezTo>
                    <a:pt x="55451" y="131891"/>
                    <a:pt x="57740" y="129409"/>
                    <a:pt x="60252" y="127161"/>
                  </a:cubicBezTo>
                  <a:cubicBezTo>
                    <a:pt x="61591" y="125961"/>
                    <a:pt x="63038" y="124933"/>
                    <a:pt x="64501" y="123890"/>
                  </a:cubicBezTo>
                  <a:cubicBezTo>
                    <a:pt x="65374" y="123269"/>
                    <a:pt x="66354" y="122373"/>
                    <a:pt x="66308" y="121188"/>
                  </a:cubicBezTo>
                  <a:cubicBezTo>
                    <a:pt x="66248" y="119714"/>
                    <a:pt x="64390" y="118347"/>
                    <a:pt x="63464" y="117391"/>
                  </a:cubicBezTo>
                  <a:cubicBezTo>
                    <a:pt x="62526" y="116424"/>
                    <a:pt x="61604" y="115404"/>
                    <a:pt x="60597" y="114495"/>
                  </a:cubicBezTo>
                  <a:cubicBezTo>
                    <a:pt x="62553" y="113888"/>
                    <a:pt x="64607" y="113483"/>
                    <a:pt x="66598" y="113095"/>
                  </a:cubicBezTo>
                  <a:cubicBezTo>
                    <a:pt x="68711" y="112683"/>
                    <a:pt x="68202" y="111418"/>
                    <a:pt x="67245" y="109890"/>
                  </a:cubicBezTo>
                  <a:cubicBezTo>
                    <a:pt x="65996" y="107890"/>
                    <a:pt x="64695" y="105873"/>
                    <a:pt x="63340" y="103896"/>
                  </a:cubicBezTo>
                  <a:close/>
                  <a:moveTo>
                    <a:pt x="8123" y="17"/>
                  </a:moveTo>
                  <a:cubicBezTo>
                    <a:pt x="7046" y="20"/>
                    <a:pt x="5925" y="0"/>
                    <a:pt x="4941" y="507"/>
                  </a:cubicBezTo>
                  <a:cubicBezTo>
                    <a:pt x="3240" y="1383"/>
                    <a:pt x="2943" y="3352"/>
                    <a:pt x="2875" y="5087"/>
                  </a:cubicBezTo>
                  <a:cubicBezTo>
                    <a:pt x="2771" y="7802"/>
                    <a:pt x="2758" y="10517"/>
                    <a:pt x="2700" y="13234"/>
                  </a:cubicBezTo>
                  <a:cubicBezTo>
                    <a:pt x="2564" y="19636"/>
                    <a:pt x="2152" y="25981"/>
                    <a:pt x="2439" y="32390"/>
                  </a:cubicBezTo>
                  <a:cubicBezTo>
                    <a:pt x="2443" y="32485"/>
                    <a:pt x="2465" y="32580"/>
                    <a:pt x="2503" y="32669"/>
                  </a:cubicBezTo>
                  <a:cubicBezTo>
                    <a:pt x="2711" y="44972"/>
                    <a:pt x="2430" y="57297"/>
                    <a:pt x="2189" y="69595"/>
                  </a:cubicBezTo>
                  <a:cubicBezTo>
                    <a:pt x="2065" y="76155"/>
                    <a:pt x="1780" y="82705"/>
                    <a:pt x="1335" y="89244"/>
                  </a:cubicBezTo>
                  <a:cubicBezTo>
                    <a:pt x="887" y="95793"/>
                    <a:pt x="314" y="102313"/>
                    <a:pt x="166" y="108882"/>
                  </a:cubicBezTo>
                  <a:cubicBezTo>
                    <a:pt x="1" y="116271"/>
                    <a:pt x="143" y="123762"/>
                    <a:pt x="1168" y="131093"/>
                  </a:cubicBezTo>
                  <a:cubicBezTo>
                    <a:pt x="1196" y="131281"/>
                    <a:pt x="1273" y="131428"/>
                    <a:pt x="1381" y="131539"/>
                  </a:cubicBezTo>
                  <a:cubicBezTo>
                    <a:pt x="1541" y="135366"/>
                    <a:pt x="1617" y="139192"/>
                    <a:pt x="1554" y="143043"/>
                  </a:cubicBezTo>
                  <a:cubicBezTo>
                    <a:pt x="1450" y="149604"/>
                    <a:pt x="1054" y="156153"/>
                    <a:pt x="998" y="162714"/>
                  </a:cubicBezTo>
                  <a:cubicBezTo>
                    <a:pt x="952" y="167697"/>
                    <a:pt x="263" y="174272"/>
                    <a:pt x="5495" y="176946"/>
                  </a:cubicBezTo>
                  <a:cubicBezTo>
                    <a:pt x="7608" y="178029"/>
                    <a:pt x="9950" y="178371"/>
                    <a:pt x="12283" y="178623"/>
                  </a:cubicBezTo>
                  <a:cubicBezTo>
                    <a:pt x="15576" y="178982"/>
                    <a:pt x="18873" y="179272"/>
                    <a:pt x="22173" y="179491"/>
                  </a:cubicBezTo>
                  <a:cubicBezTo>
                    <a:pt x="25875" y="179738"/>
                    <a:pt x="29609" y="179895"/>
                    <a:pt x="33340" y="179895"/>
                  </a:cubicBezTo>
                  <a:cubicBezTo>
                    <a:pt x="35625" y="179895"/>
                    <a:pt x="37909" y="179836"/>
                    <a:pt x="40185" y="179703"/>
                  </a:cubicBezTo>
                  <a:cubicBezTo>
                    <a:pt x="42712" y="179846"/>
                    <a:pt x="45241" y="179938"/>
                    <a:pt x="47777" y="179938"/>
                  </a:cubicBezTo>
                  <a:cubicBezTo>
                    <a:pt x="48277" y="179938"/>
                    <a:pt x="48776" y="179935"/>
                    <a:pt x="49276" y="179927"/>
                  </a:cubicBezTo>
                  <a:cubicBezTo>
                    <a:pt x="51778" y="180090"/>
                    <a:pt x="54292" y="180162"/>
                    <a:pt x="56807" y="180162"/>
                  </a:cubicBezTo>
                  <a:cubicBezTo>
                    <a:pt x="60536" y="180162"/>
                    <a:pt x="64267" y="180005"/>
                    <a:pt x="67966" y="179759"/>
                  </a:cubicBezTo>
                  <a:cubicBezTo>
                    <a:pt x="71270" y="179534"/>
                    <a:pt x="74567" y="179244"/>
                    <a:pt x="77856" y="178891"/>
                  </a:cubicBezTo>
                  <a:cubicBezTo>
                    <a:pt x="80189" y="178638"/>
                    <a:pt x="82530" y="178296"/>
                    <a:pt x="84645" y="177213"/>
                  </a:cubicBezTo>
                  <a:cubicBezTo>
                    <a:pt x="89875" y="174539"/>
                    <a:pt x="89187" y="167963"/>
                    <a:pt x="89141" y="162981"/>
                  </a:cubicBezTo>
                  <a:cubicBezTo>
                    <a:pt x="89085" y="156420"/>
                    <a:pt x="88689" y="149871"/>
                    <a:pt x="88585" y="143311"/>
                  </a:cubicBezTo>
                  <a:cubicBezTo>
                    <a:pt x="88522" y="139459"/>
                    <a:pt x="88598" y="135633"/>
                    <a:pt x="88758" y="131806"/>
                  </a:cubicBezTo>
                  <a:cubicBezTo>
                    <a:pt x="88866" y="131695"/>
                    <a:pt x="88943" y="131548"/>
                    <a:pt x="88971" y="131360"/>
                  </a:cubicBezTo>
                  <a:cubicBezTo>
                    <a:pt x="89996" y="124030"/>
                    <a:pt x="90138" y="116540"/>
                    <a:pt x="89973" y="109149"/>
                  </a:cubicBezTo>
                  <a:cubicBezTo>
                    <a:pt x="89825" y="102580"/>
                    <a:pt x="89252" y="96060"/>
                    <a:pt x="88804" y="89512"/>
                  </a:cubicBezTo>
                  <a:cubicBezTo>
                    <a:pt x="88361" y="82966"/>
                    <a:pt x="88075" y="76415"/>
                    <a:pt x="87950" y="69864"/>
                  </a:cubicBezTo>
                  <a:cubicBezTo>
                    <a:pt x="87709" y="57566"/>
                    <a:pt x="87428" y="45240"/>
                    <a:pt x="87636" y="32937"/>
                  </a:cubicBezTo>
                  <a:cubicBezTo>
                    <a:pt x="87674" y="32848"/>
                    <a:pt x="87696" y="32755"/>
                    <a:pt x="87701" y="32658"/>
                  </a:cubicBezTo>
                  <a:cubicBezTo>
                    <a:pt x="87988" y="26251"/>
                    <a:pt x="87575" y="19904"/>
                    <a:pt x="87441" y="13502"/>
                  </a:cubicBezTo>
                  <a:cubicBezTo>
                    <a:pt x="87382" y="10787"/>
                    <a:pt x="87369" y="8070"/>
                    <a:pt x="87265" y="5357"/>
                  </a:cubicBezTo>
                  <a:cubicBezTo>
                    <a:pt x="87197" y="3620"/>
                    <a:pt x="86900" y="1651"/>
                    <a:pt x="85200" y="776"/>
                  </a:cubicBezTo>
                  <a:cubicBezTo>
                    <a:pt x="84216" y="269"/>
                    <a:pt x="83094" y="288"/>
                    <a:pt x="82016" y="286"/>
                  </a:cubicBezTo>
                  <a:cubicBezTo>
                    <a:pt x="80728" y="286"/>
                    <a:pt x="79440" y="312"/>
                    <a:pt x="78154" y="352"/>
                  </a:cubicBezTo>
                  <a:cubicBezTo>
                    <a:pt x="75414" y="438"/>
                    <a:pt x="72641" y="438"/>
                    <a:pt x="69914" y="709"/>
                  </a:cubicBezTo>
                  <a:cubicBezTo>
                    <a:pt x="67881" y="911"/>
                    <a:pt x="67822" y="2931"/>
                    <a:pt x="67136" y="4488"/>
                  </a:cubicBezTo>
                  <a:cubicBezTo>
                    <a:pt x="66128" y="6778"/>
                    <a:pt x="64114" y="7594"/>
                    <a:pt x="61728" y="7594"/>
                  </a:cubicBezTo>
                  <a:cubicBezTo>
                    <a:pt x="61681" y="7594"/>
                    <a:pt x="61633" y="7594"/>
                    <a:pt x="61586" y="7593"/>
                  </a:cubicBezTo>
                  <a:cubicBezTo>
                    <a:pt x="55984" y="7512"/>
                    <a:pt x="50402" y="6962"/>
                    <a:pt x="44806" y="6775"/>
                  </a:cubicBezTo>
                  <a:cubicBezTo>
                    <a:pt x="44142" y="6752"/>
                    <a:pt x="43480" y="6742"/>
                    <a:pt x="42818" y="6742"/>
                  </a:cubicBezTo>
                  <a:cubicBezTo>
                    <a:pt x="38055" y="6742"/>
                    <a:pt x="33321" y="7256"/>
                    <a:pt x="28554" y="7325"/>
                  </a:cubicBezTo>
                  <a:cubicBezTo>
                    <a:pt x="28507" y="7325"/>
                    <a:pt x="28460" y="7326"/>
                    <a:pt x="28412" y="7326"/>
                  </a:cubicBezTo>
                  <a:cubicBezTo>
                    <a:pt x="26026" y="7326"/>
                    <a:pt x="24013" y="6511"/>
                    <a:pt x="23003" y="4220"/>
                  </a:cubicBezTo>
                  <a:cubicBezTo>
                    <a:pt x="22318" y="2664"/>
                    <a:pt x="22259" y="644"/>
                    <a:pt x="20229" y="441"/>
                  </a:cubicBezTo>
                  <a:cubicBezTo>
                    <a:pt x="17499" y="170"/>
                    <a:pt x="14727" y="170"/>
                    <a:pt x="11986" y="84"/>
                  </a:cubicBezTo>
                  <a:cubicBezTo>
                    <a:pt x="10700" y="43"/>
                    <a:pt x="9411" y="17"/>
                    <a:pt x="8123" y="17"/>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0" name="Google Shape;2329;p58">
              <a:extLst>
                <a:ext uri="{FF2B5EF4-FFF2-40B4-BE49-F238E27FC236}">
                  <a16:creationId xmlns:a16="http://schemas.microsoft.com/office/drawing/2014/main" id="{667B7810-E8F9-4469-86BB-4F6B4F19B5B3}"/>
                </a:ext>
              </a:extLst>
            </p:cNvPr>
            <p:cNvSpPr/>
            <p:nvPr/>
          </p:nvSpPr>
          <p:spPr>
            <a:xfrm>
              <a:off x="4242375" y="2464275"/>
              <a:ext cx="123300" cy="108700"/>
            </a:xfrm>
            <a:custGeom>
              <a:avLst/>
              <a:gdLst/>
              <a:ahLst/>
              <a:cxnLst/>
              <a:rect l="l" t="t" r="r" b="b"/>
              <a:pathLst>
                <a:path w="4932" h="4348" extrusionOk="0">
                  <a:moveTo>
                    <a:pt x="3101" y="0"/>
                  </a:moveTo>
                  <a:cubicBezTo>
                    <a:pt x="1639" y="0"/>
                    <a:pt x="335" y="1013"/>
                    <a:pt x="80" y="2633"/>
                  </a:cubicBezTo>
                  <a:cubicBezTo>
                    <a:pt x="1" y="3134"/>
                    <a:pt x="312" y="3545"/>
                    <a:pt x="793" y="3545"/>
                  </a:cubicBezTo>
                  <a:cubicBezTo>
                    <a:pt x="851" y="3545"/>
                    <a:pt x="911" y="3539"/>
                    <a:pt x="973" y="3527"/>
                  </a:cubicBezTo>
                  <a:cubicBezTo>
                    <a:pt x="1050" y="3512"/>
                    <a:pt x="1125" y="3505"/>
                    <a:pt x="1198" y="3505"/>
                  </a:cubicBezTo>
                  <a:cubicBezTo>
                    <a:pt x="1645" y="3505"/>
                    <a:pt x="2033" y="3764"/>
                    <a:pt x="2318" y="4113"/>
                  </a:cubicBezTo>
                  <a:cubicBezTo>
                    <a:pt x="2453" y="4278"/>
                    <a:pt x="2620" y="4347"/>
                    <a:pt x="2788" y="4347"/>
                  </a:cubicBezTo>
                  <a:cubicBezTo>
                    <a:pt x="3286" y="4347"/>
                    <a:pt x="3790" y="3741"/>
                    <a:pt x="3467" y="3227"/>
                  </a:cubicBezTo>
                  <a:cubicBezTo>
                    <a:pt x="3064" y="2581"/>
                    <a:pt x="2445" y="2179"/>
                    <a:pt x="1747" y="2061"/>
                  </a:cubicBezTo>
                  <a:cubicBezTo>
                    <a:pt x="2099" y="1471"/>
                    <a:pt x="2775" y="1131"/>
                    <a:pt x="3476" y="1131"/>
                  </a:cubicBezTo>
                  <a:cubicBezTo>
                    <a:pt x="3669" y="1131"/>
                    <a:pt x="3864" y="1157"/>
                    <a:pt x="4054" y="1210"/>
                  </a:cubicBezTo>
                  <a:cubicBezTo>
                    <a:pt x="4098" y="1222"/>
                    <a:pt x="4142" y="1228"/>
                    <a:pt x="4184" y="1228"/>
                  </a:cubicBezTo>
                  <a:cubicBezTo>
                    <a:pt x="4652" y="1228"/>
                    <a:pt x="4932" y="502"/>
                    <a:pt x="4445" y="289"/>
                  </a:cubicBezTo>
                  <a:cubicBezTo>
                    <a:pt x="3999" y="93"/>
                    <a:pt x="3543" y="0"/>
                    <a:pt x="310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1" name="Google Shape;2330;p58">
              <a:extLst>
                <a:ext uri="{FF2B5EF4-FFF2-40B4-BE49-F238E27FC236}">
                  <a16:creationId xmlns:a16="http://schemas.microsoft.com/office/drawing/2014/main" id="{0462C3A1-85F9-4083-BBFF-F618AEB39D7F}"/>
                </a:ext>
              </a:extLst>
            </p:cNvPr>
            <p:cNvSpPr/>
            <p:nvPr/>
          </p:nvSpPr>
          <p:spPr>
            <a:xfrm>
              <a:off x="3847100" y="2236475"/>
              <a:ext cx="183100" cy="147400"/>
            </a:xfrm>
            <a:custGeom>
              <a:avLst/>
              <a:gdLst/>
              <a:ahLst/>
              <a:cxnLst/>
              <a:rect l="l" t="t" r="r" b="b"/>
              <a:pathLst>
                <a:path w="7324" h="5896" extrusionOk="0">
                  <a:moveTo>
                    <a:pt x="3616" y="0"/>
                  </a:moveTo>
                  <a:cubicBezTo>
                    <a:pt x="3466" y="0"/>
                    <a:pt x="3356" y="53"/>
                    <a:pt x="3281" y="135"/>
                  </a:cubicBezTo>
                  <a:cubicBezTo>
                    <a:pt x="2708" y="143"/>
                    <a:pt x="2124" y="378"/>
                    <a:pt x="1617" y="922"/>
                  </a:cubicBezTo>
                  <a:cubicBezTo>
                    <a:pt x="1508" y="1043"/>
                    <a:pt x="1407" y="1175"/>
                    <a:pt x="1320" y="1313"/>
                  </a:cubicBezTo>
                  <a:cubicBezTo>
                    <a:pt x="0" y="2880"/>
                    <a:pt x="731" y="5502"/>
                    <a:pt x="2877" y="5859"/>
                  </a:cubicBezTo>
                  <a:cubicBezTo>
                    <a:pt x="3021" y="5883"/>
                    <a:pt x="3166" y="5895"/>
                    <a:pt x="3311" y="5895"/>
                  </a:cubicBezTo>
                  <a:cubicBezTo>
                    <a:pt x="3440" y="5895"/>
                    <a:pt x="3569" y="5886"/>
                    <a:pt x="3697" y="5867"/>
                  </a:cubicBezTo>
                  <a:cubicBezTo>
                    <a:pt x="3716" y="5867"/>
                    <a:pt x="3736" y="5867"/>
                    <a:pt x="3756" y="5867"/>
                  </a:cubicBezTo>
                  <a:cubicBezTo>
                    <a:pt x="5099" y="5867"/>
                    <a:pt x="6428" y="5032"/>
                    <a:pt x="6795" y="3657"/>
                  </a:cubicBezTo>
                  <a:cubicBezTo>
                    <a:pt x="7323" y="1680"/>
                    <a:pt x="5478" y="70"/>
                    <a:pt x="3637" y="1"/>
                  </a:cubicBezTo>
                  <a:cubicBezTo>
                    <a:pt x="3630" y="0"/>
                    <a:pt x="3623" y="0"/>
                    <a:pt x="361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2" name="Google Shape;2331;p58">
              <a:extLst>
                <a:ext uri="{FF2B5EF4-FFF2-40B4-BE49-F238E27FC236}">
                  <a16:creationId xmlns:a16="http://schemas.microsoft.com/office/drawing/2014/main" id="{425FC08B-A9D7-45A5-906F-84A4EA5AD76F}"/>
                </a:ext>
              </a:extLst>
            </p:cNvPr>
            <p:cNvSpPr/>
            <p:nvPr/>
          </p:nvSpPr>
          <p:spPr>
            <a:xfrm>
              <a:off x="3509075" y="5011325"/>
              <a:ext cx="422275" cy="385125"/>
            </a:xfrm>
            <a:custGeom>
              <a:avLst/>
              <a:gdLst/>
              <a:ahLst/>
              <a:cxnLst/>
              <a:rect l="l" t="t" r="r" b="b"/>
              <a:pathLst>
                <a:path w="16891" h="15405" extrusionOk="0">
                  <a:moveTo>
                    <a:pt x="8875" y="1484"/>
                  </a:moveTo>
                  <a:cubicBezTo>
                    <a:pt x="9902" y="1484"/>
                    <a:pt x="10951" y="1731"/>
                    <a:pt x="11941" y="2260"/>
                  </a:cubicBezTo>
                  <a:cubicBezTo>
                    <a:pt x="15602" y="4217"/>
                    <a:pt x="16013" y="9571"/>
                    <a:pt x="12793" y="12146"/>
                  </a:cubicBezTo>
                  <a:cubicBezTo>
                    <a:pt x="11580" y="13117"/>
                    <a:pt x="9820" y="13640"/>
                    <a:pt x="8061" y="13640"/>
                  </a:cubicBezTo>
                  <a:cubicBezTo>
                    <a:pt x="5706" y="13640"/>
                    <a:pt x="3351" y="12702"/>
                    <a:pt x="2310" y="10644"/>
                  </a:cubicBezTo>
                  <a:cubicBezTo>
                    <a:pt x="1609" y="9261"/>
                    <a:pt x="1929" y="7591"/>
                    <a:pt x="2563" y="6119"/>
                  </a:cubicBezTo>
                  <a:cubicBezTo>
                    <a:pt x="2638" y="6069"/>
                    <a:pt x="2694" y="5993"/>
                    <a:pt x="2723" y="5904"/>
                  </a:cubicBezTo>
                  <a:cubicBezTo>
                    <a:pt x="2801" y="5674"/>
                    <a:pt x="2892" y="5446"/>
                    <a:pt x="2997" y="5224"/>
                  </a:cubicBezTo>
                  <a:cubicBezTo>
                    <a:pt x="3159" y="4919"/>
                    <a:pt x="3334" y="4627"/>
                    <a:pt x="3505" y="4359"/>
                  </a:cubicBezTo>
                  <a:cubicBezTo>
                    <a:pt x="3593" y="4222"/>
                    <a:pt x="3685" y="4091"/>
                    <a:pt x="3776" y="3960"/>
                  </a:cubicBezTo>
                  <a:cubicBezTo>
                    <a:pt x="5012" y="2393"/>
                    <a:pt x="6903" y="1484"/>
                    <a:pt x="8875" y="1484"/>
                  </a:cubicBezTo>
                  <a:close/>
                  <a:moveTo>
                    <a:pt x="9020" y="0"/>
                  </a:moveTo>
                  <a:cubicBezTo>
                    <a:pt x="6975" y="0"/>
                    <a:pt x="5031" y="949"/>
                    <a:pt x="3665" y="2471"/>
                  </a:cubicBezTo>
                  <a:cubicBezTo>
                    <a:pt x="2120" y="4027"/>
                    <a:pt x="1073" y="6178"/>
                    <a:pt x="719" y="8233"/>
                  </a:cubicBezTo>
                  <a:cubicBezTo>
                    <a:pt x="1" y="12414"/>
                    <a:pt x="3969" y="15138"/>
                    <a:pt x="7742" y="15388"/>
                  </a:cubicBezTo>
                  <a:cubicBezTo>
                    <a:pt x="7915" y="15399"/>
                    <a:pt x="8087" y="15405"/>
                    <a:pt x="8259" y="15405"/>
                  </a:cubicBezTo>
                  <a:cubicBezTo>
                    <a:pt x="12031" y="15405"/>
                    <a:pt x="15597" y="12720"/>
                    <a:pt x="16256" y="8916"/>
                  </a:cubicBezTo>
                  <a:cubicBezTo>
                    <a:pt x="16891" y="5232"/>
                    <a:pt x="14775" y="1657"/>
                    <a:pt x="11266" y="394"/>
                  </a:cubicBezTo>
                  <a:cubicBezTo>
                    <a:pt x="10519" y="125"/>
                    <a:pt x="9763" y="0"/>
                    <a:pt x="902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3" name="Google Shape;2332;p58">
              <a:extLst>
                <a:ext uri="{FF2B5EF4-FFF2-40B4-BE49-F238E27FC236}">
                  <a16:creationId xmlns:a16="http://schemas.microsoft.com/office/drawing/2014/main" id="{249D0397-9E5E-4A85-9114-A4D0E1C557F8}"/>
                </a:ext>
              </a:extLst>
            </p:cNvPr>
            <p:cNvSpPr/>
            <p:nvPr/>
          </p:nvSpPr>
          <p:spPr>
            <a:xfrm>
              <a:off x="3539575" y="2683075"/>
              <a:ext cx="389125" cy="97100"/>
            </a:xfrm>
            <a:custGeom>
              <a:avLst/>
              <a:gdLst/>
              <a:ahLst/>
              <a:cxnLst/>
              <a:rect l="l" t="t" r="r" b="b"/>
              <a:pathLst>
                <a:path w="15565" h="3884" extrusionOk="0">
                  <a:moveTo>
                    <a:pt x="953" y="0"/>
                  </a:moveTo>
                  <a:cubicBezTo>
                    <a:pt x="430" y="0"/>
                    <a:pt x="0" y="635"/>
                    <a:pt x="466" y="1083"/>
                  </a:cubicBezTo>
                  <a:cubicBezTo>
                    <a:pt x="2358" y="2907"/>
                    <a:pt x="5274" y="3508"/>
                    <a:pt x="7800" y="3797"/>
                  </a:cubicBezTo>
                  <a:cubicBezTo>
                    <a:pt x="8289" y="3853"/>
                    <a:pt x="8780" y="3883"/>
                    <a:pt x="9269" y="3883"/>
                  </a:cubicBezTo>
                  <a:cubicBezTo>
                    <a:pt x="11399" y="3883"/>
                    <a:pt x="13476" y="3300"/>
                    <a:pt x="15004" y="1686"/>
                  </a:cubicBezTo>
                  <a:cubicBezTo>
                    <a:pt x="15565" y="1091"/>
                    <a:pt x="15049" y="375"/>
                    <a:pt x="14423" y="375"/>
                  </a:cubicBezTo>
                  <a:cubicBezTo>
                    <a:pt x="14246" y="375"/>
                    <a:pt x="14060" y="432"/>
                    <a:pt x="13887" y="567"/>
                  </a:cubicBezTo>
                  <a:cubicBezTo>
                    <a:pt x="12566" y="1592"/>
                    <a:pt x="10970" y="1930"/>
                    <a:pt x="9355" y="1930"/>
                  </a:cubicBezTo>
                  <a:cubicBezTo>
                    <a:pt x="8709" y="1930"/>
                    <a:pt x="8061" y="1876"/>
                    <a:pt x="7425" y="1790"/>
                  </a:cubicBezTo>
                  <a:cubicBezTo>
                    <a:pt x="5277" y="1498"/>
                    <a:pt x="3196" y="1041"/>
                    <a:pt x="1248" y="70"/>
                  </a:cubicBezTo>
                  <a:cubicBezTo>
                    <a:pt x="1150" y="22"/>
                    <a:pt x="1050" y="0"/>
                    <a:pt x="953"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4" name="Google Shape;2333;p58">
              <a:extLst>
                <a:ext uri="{FF2B5EF4-FFF2-40B4-BE49-F238E27FC236}">
                  <a16:creationId xmlns:a16="http://schemas.microsoft.com/office/drawing/2014/main" id="{61592BFA-8DBD-424B-BE6F-027C5E43D932}"/>
                </a:ext>
              </a:extLst>
            </p:cNvPr>
            <p:cNvSpPr/>
            <p:nvPr/>
          </p:nvSpPr>
          <p:spPr>
            <a:xfrm>
              <a:off x="3600700" y="2473475"/>
              <a:ext cx="272600" cy="166975"/>
            </a:xfrm>
            <a:custGeom>
              <a:avLst/>
              <a:gdLst/>
              <a:ahLst/>
              <a:cxnLst/>
              <a:rect l="l" t="t" r="r" b="b"/>
              <a:pathLst>
                <a:path w="10904" h="6679" extrusionOk="0">
                  <a:moveTo>
                    <a:pt x="1632" y="1"/>
                  </a:moveTo>
                  <a:cubicBezTo>
                    <a:pt x="1548" y="1"/>
                    <a:pt x="1458" y="30"/>
                    <a:pt x="1372" y="99"/>
                  </a:cubicBezTo>
                  <a:cubicBezTo>
                    <a:pt x="245" y="1013"/>
                    <a:pt x="0" y="2540"/>
                    <a:pt x="539" y="3858"/>
                  </a:cubicBezTo>
                  <a:cubicBezTo>
                    <a:pt x="1182" y="5427"/>
                    <a:pt x="2787" y="6341"/>
                    <a:pt x="4402" y="6587"/>
                  </a:cubicBezTo>
                  <a:cubicBezTo>
                    <a:pt x="4791" y="6647"/>
                    <a:pt x="5198" y="6679"/>
                    <a:pt x="5610" y="6679"/>
                  </a:cubicBezTo>
                  <a:cubicBezTo>
                    <a:pt x="6985" y="6679"/>
                    <a:pt x="8421" y="6323"/>
                    <a:pt x="9454" y="5442"/>
                  </a:cubicBezTo>
                  <a:cubicBezTo>
                    <a:pt x="10904" y="4204"/>
                    <a:pt x="10711" y="2456"/>
                    <a:pt x="10217" y="791"/>
                  </a:cubicBezTo>
                  <a:cubicBezTo>
                    <a:pt x="10122" y="471"/>
                    <a:pt x="9866" y="333"/>
                    <a:pt x="9606" y="333"/>
                  </a:cubicBezTo>
                  <a:cubicBezTo>
                    <a:pt x="9213" y="333"/>
                    <a:pt x="8813" y="651"/>
                    <a:pt x="8958" y="1136"/>
                  </a:cubicBezTo>
                  <a:cubicBezTo>
                    <a:pt x="9341" y="2408"/>
                    <a:pt x="9717" y="3770"/>
                    <a:pt x="8291" y="4552"/>
                  </a:cubicBezTo>
                  <a:cubicBezTo>
                    <a:pt x="7510" y="4982"/>
                    <a:pt x="6558" y="5170"/>
                    <a:pt x="5650" y="5170"/>
                  </a:cubicBezTo>
                  <a:cubicBezTo>
                    <a:pt x="5405" y="5170"/>
                    <a:pt x="5164" y="5156"/>
                    <a:pt x="4929" y="5130"/>
                  </a:cubicBezTo>
                  <a:cubicBezTo>
                    <a:pt x="2854" y="4900"/>
                    <a:pt x="26" y="2907"/>
                    <a:pt x="1900" y="627"/>
                  </a:cubicBezTo>
                  <a:cubicBezTo>
                    <a:pt x="2137" y="337"/>
                    <a:pt x="1918" y="1"/>
                    <a:pt x="163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5" name="Google Shape;2334;p58">
              <a:extLst>
                <a:ext uri="{FF2B5EF4-FFF2-40B4-BE49-F238E27FC236}">
                  <a16:creationId xmlns:a16="http://schemas.microsoft.com/office/drawing/2014/main" id="{0298B0F3-0ADB-4C7E-9248-A2F10AE5D723}"/>
                </a:ext>
              </a:extLst>
            </p:cNvPr>
            <p:cNvSpPr/>
            <p:nvPr/>
          </p:nvSpPr>
          <p:spPr>
            <a:xfrm>
              <a:off x="3403825" y="2236475"/>
              <a:ext cx="183075" cy="147400"/>
            </a:xfrm>
            <a:custGeom>
              <a:avLst/>
              <a:gdLst/>
              <a:ahLst/>
              <a:cxnLst/>
              <a:rect l="l" t="t" r="r" b="b"/>
              <a:pathLst>
                <a:path w="7323" h="5896" extrusionOk="0">
                  <a:moveTo>
                    <a:pt x="3708" y="0"/>
                  </a:moveTo>
                  <a:cubicBezTo>
                    <a:pt x="3701" y="0"/>
                    <a:pt x="3694" y="0"/>
                    <a:pt x="3687" y="1"/>
                  </a:cubicBezTo>
                  <a:cubicBezTo>
                    <a:pt x="1843" y="70"/>
                    <a:pt x="1" y="1680"/>
                    <a:pt x="529" y="3657"/>
                  </a:cubicBezTo>
                  <a:cubicBezTo>
                    <a:pt x="896" y="5032"/>
                    <a:pt x="2225" y="5867"/>
                    <a:pt x="3570" y="5867"/>
                  </a:cubicBezTo>
                  <a:cubicBezTo>
                    <a:pt x="3589" y="5867"/>
                    <a:pt x="3609" y="5867"/>
                    <a:pt x="3628" y="5867"/>
                  </a:cubicBezTo>
                  <a:cubicBezTo>
                    <a:pt x="3756" y="5886"/>
                    <a:pt x="3884" y="5895"/>
                    <a:pt x="4012" y="5895"/>
                  </a:cubicBezTo>
                  <a:cubicBezTo>
                    <a:pt x="4157" y="5895"/>
                    <a:pt x="4302" y="5883"/>
                    <a:pt x="4445" y="5859"/>
                  </a:cubicBezTo>
                  <a:cubicBezTo>
                    <a:pt x="6590" y="5502"/>
                    <a:pt x="7323" y="2880"/>
                    <a:pt x="6001" y="1313"/>
                  </a:cubicBezTo>
                  <a:cubicBezTo>
                    <a:pt x="5914" y="1175"/>
                    <a:pt x="5815" y="1043"/>
                    <a:pt x="5704" y="922"/>
                  </a:cubicBezTo>
                  <a:cubicBezTo>
                    <a:pt x="5197" y="378"/>
                    <a:pt x="4614" y="143"/>
                    <a:pt x="4040" y="135"/>
                  </a:cubicBezTo>
                  <a:cubicBezTo>
                    <a:pt x="3967" y="53"/>
                    <a:pt x="3855" y="0"/>
                    <a:pt x="3708"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6" name="Google Shape;2335;p58">
              <a:extLst>
                <a:ext uri="{FF2B5EF4-FFF2-40B4-BE49-F238E27FC236}">
                  <a16:creationId xmlns:a16="http://schemas.microsoft.com/office/drawing/2014/main" id="{1DE2FBD1-F98A-4146-BAE9-88D4915C8E69}"/>
                </a:ext>
              </a:extLst>
            </p:cNvPr>
            <p:cNvSpPr/>
            <p:nvPr/>
          </p:nvSpPr>
          <p:spPr>
            <a:xfrm>
              <a:off x="3068250" y="2464250"/>
              <a:ext cx="123400" cy="108725"/>
            </a:xfrm>
            <a:custGeom>
              <a:avLst/>
              <a:gdLst/>
              <a:ahLst/>
              <a:cxnLst/>
              <a:rect l="l" t="t" r="r" b="b"/>
              <a:pathLst>
                <a:path w="4936" h="4349" extrusionOk="0">
                  <a:moveTo>
                    <a:pt x="1831" y="1"/>
                  </a:moveTo>
                  <a:cubicBezTo>
                    <a:pt x="1389" y="1"/>
                    <a:pt x="933" y="93"/>
                    <a:pt x="487" y="288"/>
                  </a:cubicBezTo>
                  <a:cubicBezTo>
                    <a:pt x="1" y="502"/>
                    <a:pt x="281" y="1229"/>
                    <a:pt x="749" y="1229"/>
                  </a:cubicBezTo>
                  <a:cubicBezTo>
                    <a:pt x="791" y="1229"/>
                    <a:pt x="834" y="1223"/>
                    <a:pt x="878" y="1211"/>
                  </a:cubicBezTo>
                  <a:cubicBezTo>
                    <a:pt x="1069" y="1158"/>
                    <a:pt x="1264" y="1132"/>
                    <a:pt x="1457" y="1132"/>
                  </a:cubicBezTo>
                  <a:cubicBezTo>
                    <a:pt x="2159" y="1132"/>
                    <a:pt x="2834" y="1472"/>
                    <a:pt x="3185" y="2062"/>
                  </a:cubicBezTo>
                  <a:cubicBezTo>
                    <a:pt x="2491" y="2180"/>
                    <a:pt x="1870" y="2582"/>
                    <a:pt x="1465" y="3228"/>
                  </a:cubicBezTo>
                  <a:cubicBezTo>
                    <a:pt x="1142" y="3742"/>
                    <a:pt x="1646" y="4348"/>
                    <a:pt x="2145" y="4348"/>
                  </a:cubicBezTo>
                  <a:cubicBezTo>
                    <a:pt x="2313" y="4348"/>
                    <a:pt x="2481" y="4279"/>
                    <a:pt x="2616" y="4114"/>
                  </a:cubicBezTo>
                  <a:cubicBezTo>
                    <a:pt x="2900" y="3765"/>
                    <a:pt x="3288" y="3506"/>
                    <a:pt x="3736" y="3506"/>
                  </a:cubicBezTo>
                  <a:cubicBezTo>
                    <a:pt x="3809" y="3506"/>
                    <a:pt x="3885" y="3513"/>
                    <a:pt x="3961" y="3528"/>
                  </a:cubicBezTo>
                  <a:cubicBezTo>
                    <a:pt x="4023" y="3540"/>
                    <a:pt x="4083" y="3546"/>
                    <a:pt x="4140" y="3546"/>
                  </a:cubicBezTo>
                  <a:cubicBezTo>
                    <a:pt x="4622" y="3546"/>
                    <a:pt x="4936" y="3135"/>
                    <a:pt x="4856" y="2633"/>
                  </a:cubicBezTo>
                  <a:cubicBezTo>
                    <a:pt x="4601" y="1013"/>
                    <a:pt x="3295" y="1"/>
                    <a:pt x="1831"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7" name="Google Shape;2336;p58">
              <a:extLst>
                <a:ext uri="{FF2B5EF4-FFF2-40B4-BE49-F238E27FC236}">
                  <a16:creationId xmlns:a16="http://schemas.microsoft.com/office/drawing/2014/main" id="{F532BDD9-E63F-4D1B-8A24-0126DE96FA16}"/>
                </a:ext>
              </a:extLst>
            </p:cNvPr>
            <p:cNvSpPr/>
            <p:nvPr/>
          </p:nvSpPr>
          <p:spPr>
            <a:xfrm>
              <a:off x="2432175" y="370875"/>
              <a:ext cx="49350" cy="973475"/>
            </a:xfrm>
            <a:custGeom>
              <a:avLst/>
              <a:gdLst/>
              <a:ahLst/>
              <a:cxnLst/>
              <a:rect l="l" t="t" r="r" b="b"/>
              <a:pathLst>
                <a:path w="1974" h="38939" extrusionOk="0">
                  <a:moveTo>
                    <a:pt x="1671" y="1"/>
                  </a:moveTo>
                  <a:cubicBezTo>
                    <a:pt x="1575" y="1"/>
                    <a:pt x="1484" y="55"/>
                    <a:pt x="1457" y="180"/>
                  </a:cubicBezTo>
                  <a:cubicBezTo>
                    <a:pt x="201" y="6257"/>
                    <a:pt x="40" y="12512"/>
                    <a:pt x="22" y="18697"/>
                  </a:cubicBezTo>
                  <a:cubicBezTo>
                    <a:pt x="0" y="25375"/>
                    <a:pt x="263" y="32043"/>
                    <a:pt x="426" y="38718"/>
                  </a:cubicBezTo>
                  <a:cubicBezTo>
                    <a:pt x="430" y="38864"/>
                    <a:pt x="545" y="38938"/>
                    <a:pt x="658" y="38938"/>
                  </a:cubicBezTo>
                  <a:cubicBezTo>
                    <a:pt x="771" y="38938"/>
                    <a:pt x="883" y="38865"/>
                    <a:pt x="885" y="38718"/>
                  </a:cubicBezTo>
                  <a:cubicBezTo>
                    <a:pt x="951" y="32215"/>
                    <a:pt x="1126" y="25718"/>
                    <a:pt x="1012" y="19217"/>
                  </a:cubicBezTo>
                  <a:cubicBezTo>
                    <a:pt x="906" y="12882"/>
                    <a:pt x="718" y="6566"/>
                    <a:pt x="1936" y="313"/>
                  </a:cubicBezTo>
                  <a:cubicBezTo>
                    <a:pt x="1974" y="124"/>
                    <a:pt x="1817" y="1"/>
                    <a:pt x="1671"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8" name="Google Shape;2337;p58">
              <a:extLst>
                <a:ext uri="{FF2B5EF4-FFF2-40B4-BE49-F238E27FC236}">
                  <a16:creationId xmlns:a16="http://schemas.microsoft.com/office/drawing/2014/main" id="{EA2090ED-D207-4ED6-ACAE-826A8DF5C22D}"/>
                </a:ext>
              </a:extLst>
            </p:cNvPr>
            <p:cNvSpPr/>
            <p:nvPr/>
          </p:nvSpPr>
          <p:spPr>
            <a:xfrm>
              <a:off x="2403925" y="4394475"/>
              <a:ext cx="70275" cy="745725"/>
            </a:xfrm>
            <a:custGeom>
              <a:avLst/>
              <a:gdLst/>
              <a:ahLst/>
              <a:cxnLst/>
              <a:rect l="l" t="t" r="r" b="b"/>
              <a:pathLst>
                <a:path w="2811" h="29829" extrusionOk="0">
                  <a:moveTo>
                    <a:pt x="1017" y="0"/>
                  </a:moveTo>
                  <a:cubicBezTo>
                    <a:pt x="917" y="0"/>
                    <a:pt x="813" y="65"/>
                    <a:pt x="806" y="194"/>
                  </a:cubicBezTo>
                  <a:cubicBezTo>
                    <a:pt x="485" y="5898"/>
                    <a:pt x="217" y="11606"/>
                    <a:pt x="153" y="17315"/>
                  </a:cubicBezTo>
                  <a:cubicBezTo>
                    <a:pt x="120" y="19985"/>
                    <a:pt x="0" y="22707"/>
                    <a:pt x="204" y="25371"/>
                  </a:cubicBezTo>
                  <a:cubicBezTo>
                    <a:pt x="335" y="27075"/>
                    <a:pt x="744" y="28690"/>
                    <a:pt x="2150" y="29769"/>
                  </a:cubicBezTo>
                  <a:cubicBezTo>
                    <a:pt x="2204" y="29811"/>
                    <a:pt x="2262" y="29829"/>
                    <a:pt x="2318" y="29829"/>
                  </a:cubicBezTo>
                  <a:cubicBezTo>
                    <a:pt x="2578" y="29829"/>
                    <a:pt x="2811" y="29438"/>
                    <a:pt x="2566" y="29231"/>
                  </a:cubicBezTo>
                  <a:cubicBezTo>
                    <a:pt x="760" y="27709"/>
                    <a:pt x="1049" y="24974"/>
                    <a:pt x="1021" y="22849"/>
                  </a:cubicBezTo>
                  <a:cubicBezTo>
                    <a:pt x="989" y="20390"/>
                    <a:pt x="958" y="17931"/>
                    <a:pt x="957" y="15471"/>
                  </a:cubicBezTo>
                  <a:cubicBezTo>
                    <a:pt x="957" y="10376"/>
                    <a:pt x="996" y="5287"/>
                    <a:pt x="1208" y="194"/>
                  </a:cubicBezTo>
                  <a:cubicBezTo>
                    <a:pt x="1213" y="64"/>
                    <a:pt x="1117" y="0"/>
                    <a:pt x="101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9" name="Google Shape;2338;p58">
              <a:extLst>
                <a:ext uri="{FF2B5EF4-FFF2-40B4-BE49-F238E27FC236}">
                  <a16:creationId xmlns:a16="http://schemas.microsoft.com/office/drawing/2014/main" id="{11EACAE5-31E3-45B9-AD78-4A9D5E2FB9EA}"/>
                </a:ext>
              </a:extLst>
            </p:cNvPr>
            <p:cNvSpPr/>
            <p:nvPr/>
          </p:nvSpPr>
          <p:spPr>
            <a:xfrm>
              <a:off x="2414350" y="1802825"/>
              <a:ext cx="47650" cy="1149900"/>
            </a:xfrm>
            <a:custGeom>
              <a:avLst/>
              <a:gdLst/>
              <a:ahLst/>
              <a:cxnLst/>
              <a:rect l="l" t="t" r="r" b="b"/>
              <a:pathLst>
                <a:path w="1906" h="45996" extrusionOk="0">
                  <a:moveTo>
                    <a:pt x="1486" y="1"/>
                  </a:moveTo>
                  <a:cubicBezTo>
                    <a:pt x="1387" y="1"/>
                    <a:pt x="1289" y="64"/>
                    <a:pt x="1289" y="192"/>
                  </a:cubicBezTo>
                  <a:cubicBezTo>
                    <a:pt x="1353" y="15332"/>
                    <a:pt x="611" y="30464"/>
                    <a:pt x="12" y="45591"/>
                  </a:cubicBezTo>
                  <a:cubicBezTo>
                    <a:pt x="1" y="45862"/>
                    <a:pt x="200" y="45996"/>
                    <a:pt x="407" y="45996"/>
                  </a:cubicBezTo>
                  <a:cubicBezTo>
                    <a:pt x="616" y="45996"/>
                    <a:pt x="833" y="45860"/>
                    <a:pt x="852" y="45591"/>
                  </a:cubicBezTo>
                  <a:cubicBezTo>
                    <a:pt x="1905" y="30475"/>
                    <a:pt x="1868" y="15332"/>
                    <a:pt x="1685" y="192"/>
                  </a:cubicBezTo>
                  <a:cubicBezTo>
                    <a:pt x="1684" y="64"/>
                    <a:pt x="1585" y="1"/>
                    <a:pt x="1486"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0" name="Google Shape;2339;p58">
              <a:extLst>
                <a:ext uri="{FF2B5EF4-FFF2-40B4-BE49-F238E27FC236}">
                  <a16:creationId xmlns:a16="http://schemas.microsoft.com/office/drawing/2014/main" id="{F603A682-9F0C-41F7-B735-C64ACB77F61F}"/>
                </a:ext>
              </a:extLst>
            </p:cNvPr>
            <p:cNvSpPr/>
            <p:nvPr/>
          </p:nvSpPr>
          <p:spPr>
            <a:xfrm>
              <a:off x="2424825" y="3099225"/>
              <a:ext cx="26150" cy="435850"/>
            </a:xfrm>
            <a:custGeom>
              <a:avLst/>
              <a:gdLst/>
              <a:ahLst/>
              <a:cxnLst/>
              <a:rect l="l" t="t" r="r" b="b"/>
              <a:pathLst>
                <a:path w="1046" h="17434" extrusionOk="0">
                  <a:moveTo>
                    <a:pt x="169" y="1"/>
                  </a:moveTo>
                  <a:cubicBezTo>
                    <a:pt x="84" y="1"/>
                    <a:pt x="1" y="56"/>
                    <a:pt x="2" y="167"/>
                  </a:cubicBezTo>
                  <a:cubicBezTo>
                    <a:pt x="53" y="5795"/>
                    <a:pt x="30" y="11420"/>
                    <a:pt x="238" y="17045"/>
                  </a:cubicBezTo>
                  <a:cubicBezTo>
                    <a:pt x="247" y="17303"/>
                    <a:pt x="451" y="17433"/>
                    <a:pt x="651" y="17433"/>
                  </a:cubicBezTo>
                  <a:cubicBezTo>
                    <a:pt x="850" y="17433"/>
                    <a:pt x="1046" y="17304"/>
                    <a:pt x="1042" y="17045"/>
                  </a:cubicBezTo>
                  <a:cubicBezTo>
                    <a:pt x="940" y="11413"/>
                    <a:pt x="608" y="5795"/>
                    <a:pt x="347" y="167"/>
                  </a:cubicBezTo>
                  <a:cubicBezTo>
                    <a:pt x="342" y="57"/>
                    <a:pt x="255" y="1"/>
                    <a:pt x="169"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1" name="Google Shape;2340;p58">
              <a:extLst>
                <a:ext uri="{FF2B5EF4-FFF2-40B4-BE49-F238E27FC236}">
                  <a16:creationId xmlns:a16="http://schemas.microsoft.com/office/drawing/2014/main" id="{8E17C620-8296-4BE4-8DC2-401BB719B1E5}"/>
                </a:ext>
              </a:extLst>
            </p:cNvPr>
            <p:cNvSpPr/>
            <p:nvPr/>
          </p:nvSpPr>
          <p:spPr>
            <a:xfrm>
              <a:off x="2038575" y="2769550"/>
              <a:ext cx="290500" cy="265575"/>
            </a:xfrm>
            <a:custGeom>
              <a:avLst/>
              <a:gdLst/>
              <a:ahLst/>
              <a:cxnLst/>
              <a:rect l="l" t="t" r="r" b="b"/>
              <a:pathLst>
                <a:path w="11620" h="10623" extrusionOk="0">
                  <a:moveTo>
                    <a:pt x="5954" y="882"/>
                  </a:moveTo>
                  <a:cubicBezTo>
                    <a:pt x="7476" y="882"/>
                    <a:pt x="9115" y="1689"/>
                    <a:pt x="9897" y="2835"/>
                  </a:cubicBezTo>
                  <a:lnTo>
                    <a:pt x="9896" y="2835"/>
                  </a:lnTo>
                  <a:cubicBezTo>
                    <a:pt x="7175" y="3616"/>
                    <a:pt x="4486" y="4547"/>
                    <a:pt x="1834" y="5537"/>
                  </a:cubicBezTo>
                  <a:cubicBezTo>
                    <a:pt x="1808" y="5174"/>
                    <a:pt x="1839" y="4807"/>
                    <a:pt x="1925" y="4453"/>
                  </a:cubicBezTo>
                  <a:cubicBezTo>
                    <a:pt x="2222" y="3212"/>
                    <a:pt x="3015" y="2109"/>
                    <a:pt x="4075" y="1404"/>
                  </a:cubicBezTo>
                  <a:cubicBezTo>
                    <a:pt x="4621" y="1042"/>
                    <a:pt x="5276" y="882"/>
                    <a:pt x="5954" y="882"/>
                  </a:cubicBezTo>
                  <a:close/>
                  <a:moveTo>
                    <a:pt x="10243" y="3443"/>
                  </a:moveTo>
                  <a:cubicBezTo>
                    <a:pt x="10409" y="3820"/>
                    <a:pt x="10518" y="4220"/>
                    <a:pt x="10563" y="4629"/>
                  </a:cubicBezTo>
                  <a:cubicBezTo>
                    <a:pt x="7831" y="5478"/>
                    <a:pt x="5161" y="6512"/>
                    <a:pt x="2415" y="7329"/>
                  </a:cubicBezTo>
                  <a:cubicBezTo>
                    <a:pt x="2179" y="6948"/>
                    <a:pt x="2010" y="6531"/>
                    <a:pt x="1911" y="6095"/>
                  </a:cubicBezTo>
                  <a:cubicBezTo>
                    <a:pt x="4692" y="5224"/>
                    <a:pt x="7480" y="4364"/>
                    <a:pt x="10243" y="3443"/>
                  </a:cubicBezTo>
                  <a:close/>
                  <a:moveTo>
                    <a:pt x="10580" y="5369"/>
                  </a:moveTo>
                  <a:cubicBezTo>
                    <a:pt x="10432" y="7565"/>
                    <a:pt x="8426" y="9516"/>
                    <a:pt x="6210" y="9516"/>
                  </a:cubicBezTo>
                  <a:cubicBezTo>
                    <a:pt x="6124" y="9516"/>
                    <a:pt x="6037" y="9513"/>
                    <a:pt x="5950" y="9507"/>
                  </a:cubicBezTo>
                  <a:cubicBezTo>
                    <a:pt x="4697" y="9421"/>
                    <a:pt x="3540" y="8767"/>
                    <a:pt x="2768" y="7825"/>
                  </a:cubicBezTo>
                  <a:cubicBezTo>
                    <a:pt x="5402" y="7174"/>
                    <a:pt x="8091" y="6453"/>
                    <a:pt x="10580" y="5369"/>
                  </a:cubicBezTo>
                  <a:close/>
                  <a:moveTo>
                    <a:pt x="6767" y="1"/>
                  </a:moveTo>
                  <a:cubicBezTo>
                    <a:pt x="6585" y="1"/>
                    <a:pt x="6401" y="11"/>
                    <a:pt x="6214" y="33"/>
                  </a:cubicBezTo>
                  <a:cubicBezTo>
                    <a:pt x="3784" y="118"/>
                    <a:pt x="1627" y="1886"/>
                    <a:pt x="929" y="4254"/>
                  </a:cubicBezTo>
                  <a:cubicBezTo>
                    <a:pt x="1" y="7394"/>
                    <a:pt x="2682" y="10543"/>
                    <a:pt x="5900" y="10621"/>
                  </a:cubicBezTo>
                  <a:cubicBezTo>
                    <a:pt x="5937" y="10622"/>
                    <a:pt x="5975" y="10623"/>
                    <a:pt x="6012" y="10623"/>
                  </a:cubicBezTo>
                  <a:cubicBezTo>
                    <a:pt x="8903" y="10623"/>
                    <a:pt x="11404" y="8007"/>
                    <a:pt x="11512" y="5176"/>
                  </a:cubicBezTo>
                  <a:cubicBezTo>
                    <a:pt x="11619" y="2377"/>
                    <a:pt x="9500" y="1"/>
                    <a:pt x="676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2" name="Google Shape;2341;p58">
              <a:extLst>
                <a:ext uri="{FF2B5EF4-FFF2-40B4-BE49-F238E27FC236}">
                  <a16:creationId xmlns:a16="http://schemas.microsoft.com/office/drawing/2014/main" id="{2990D5C1-CFC6-4A05-81CD-E1026235B94A}"/>
                </a:ext>
              </a:extLst>
            </p:cNvPr>
            <p:cNvSpPr/>
            <p:nvPr/>
          </p:nvSpPr>
          <p:spPr>
            <a:xfrm>
              <a:off x="1486850" y="4351325"/>
              <a:ext cx="758900" cy="723150"/>
            </a:xfrm>
            <a:custGeom>
              <a:avLst/>
              <a:gdLst/>
              <a:ahLst/>
              <a:cxnLst/>
              <a:rect l="l" t="t" r="r" b="b"/>
              <a:pathLst>
                <a:path w="30356" h="28926" extrusionOk="0">
                  <a:moveTo>
                    <a:pt x="10758" y="1562"/>
                  </a:moveTo>
                  <a:cubicBezTo>
                    <a:pt x="10788" y="1568"/>
                    <a:pt x="10819" y="1572"/>
                    <a:pt x="10852" y="1574"/>
                  </a:cubicBezTo>
                  <a:cubicBezTo>
                    <a:pt x="14026" y="1602"/>
                    <a:pt x="17203" y="1645"/>
                    <a:pt x="20372" y="1833"/>
                  </a:cubicBezTo>
                  <a:cubicBezTo>
                    <a:pt x="20337" y="4254"/>
                    <a:pt x="20350" y="6722"/>
                    <a:pt x="20504" y="9130"/>
                  </a:cubicBezTo>
                  <a:cubicBezTo>
                    <a:pt x="20640" y="11262"/>
                    <a:pt x="22448" y="11096"/>
                    <a:pt x="24149" y="11152"/>
                  </a:cubicBezTo>
                  <a:cubicBezTo>
                    <a:pt x="24824" y="11173"/>
                    <a:pt x="25502" y="11195"/>
                    <a:pt x="26180" y="11220"/>
                  </a:cubicBezTo>
                  <a:cubicBezTo>
                    <a:pt x="26202" y="11221"/>
                    <a:pt x="26225" y="11221"/>
                    <a:pt x="26250" y="11221"/>
                  </a:cubicBezTo>
                  <a:cubicBezTo>
                    <a:pt x="26553" y="11221"/>
                    <a:pt x="27024" y="11171"/>
                    <a:pt x="27448" y="11171"/>
                  </a:cubicBezTo>
                  <a:cubicBezTo>
                    <a:pt x="27754" y="11171"/>
                    <a:pt x="28035" y="11197"/>
                    <a:pt x="28210" y="11286"/>
                  </a:cubicBezTo>
                  <a:cubicBezTo>
                    <a:pt x="29059" y="11718"/>
                    <a:pt x="28552" y="14509"/>
                    <a:pt x="28519" y="15353"/>
                  </a:cubicBezTo>
                  <a:cubicBezTo>
                    <a:pt x="28491" y="16056"/>
                    <a:pt x="28459" y="16754"/>
                    <a:pt x="28427" y="17454"/>
                  </a:cubicBezTo>
                  <a:cubicBezTo>
                    <a:pt x="28397" y="18137"/>
                    <a:pt x="28651" y="19079"/>
                    <a:pt x="27824" y="19286"/>
                  </a:cubicBezTo>
                  <a:cubicBezTo>
                    <a:pt x="27682" y="19321"/>
                    <a:pt x="27521" y="19335"/>
                    <a:pt x="27349" y="19335"/>
                  </a:cubicBezTo>
                  <a:cubicBezTo>
                    <a:pt x="26836" y="19335"/>
                    <a:pt x="26231" y="19214"/>
                    <a:pt x="25791" y="19202"/>
                  </a:cubicBezTo>
                  <a:cubicBezTo>
                    <a:pt x="25200" y="19187"/>
                    <a:pt x="24607" y="19178"/>
                    <a:pt x="24013" y="19178"/>
                  </a:cubicBezTo>
                  <a:cubicBezTo>
                    <a:pt x="24010" y="19178"/>
                    <a:pt x="24007" y="19178"/>
                    <a:pt x="24004" y="19178"/>
                  </a:cubicBezTo>
                  <a:cubicBezTo>
                    <a:pt x="23419" y="19178"/>
                    <a:pt x="22580" y="19079"/>
                    <a:pt x="21750" y="19079"/>
                  </a:cubicBezTo>
                  <a:cubicBezTo>
                    <a:pt x="20420" y="19079"/>
                    <a:pt x="19110" y="19332"/>
                    <a:pt x="18898" y="20651"/>
                  </a:cubicBezTo>
                  <a:cubicBezTo>
                    <a:pt x="18713" y="21790"/>
                    <a:pt x="19018" y="23054"/>
                    <a:pt x="18972" y="24216"/>
                  </a:cubicBezTo>
                  <a:cubicBezTo>
                    <a:pt x="18949" y="24825"/>
                    <a:pt x="19002" y="25781"/>
                    <a:pt x="18774" y="26344"/>
                  </a:cubicBezTo>
                  <a:cubicBezTo>
                    <a:pt x="18467" y="27108"/>
                    <a:pt x="17711" y="26944"/>
                    <a:pt x="17041" y="26992"/>
                  </a:cubicBezTo>
                  <a:cubicBezTo>
                    <a:pt x="15719" y="27083"/>
                    <a:pt x="14398" y="27156"/>
                    <a:pt x="13072" y="27190"/>
                  </a:cubicBezTo>
                  <a:cubicBezTo>
                    <a:pt x="12367" y="27210"/>
                    <a:pt x="11660" y="27223"/>
                    <a:pt x="10956" y="27228"/>
                  </a:cubicBezTo>
                  <a:cubicBezTo>
                    <a:pt x="10777" y="27230"/>
                    <a:pt x="10626" y="27237"/>
                    <a:pt x="10498" y="27237"/>
                  </a:cubicBezTo>
                  <a:cubicBezTo>
                    <a:pt x="10087" y="27237"/>
                    <a:pt x="9908" y="27159"/>
                    <a:pt x="9777" y="26563"/>
                  </a:cubicBezTo>
                  <a:cubicBezTo>
                    <a:pt x="9523" y="25428"/>
                    <a:pt x="9833" y="23871"/>
                    <a:pt x="9876" y="22706"/>
                  </a:cubicBezTo>
                  <a:cubicBezTo>
                    <a:pt x="9927" y="21359"/>
                    <a:pt x="9957" y="20009"/>
                    <a:pt x="10112" y="18669"/>
                  </a:cubicBezTo>
                  <a:cubicBezTo>
                    <a:pt x="10166" y="18222"/>
                    <a:pt x="9688" y="17743"/>
                    <a:pt x="9246" y="17743"/>
                  </a:cubicBezTo>
                  <a:cubicBezTo>
                    <a:pt x="9228" y="17743"/>
                    <a:pt x="9209" y="17744"/>
                    <a:pt x="9191" y="17746"/>
                  </a:cubicBezTo>
                  <a:cubicBezTo>
                    <a:pt x="7940" y="17865"/>
                    <a:pt x="6697" y="18066"/>
                    <a:pt x="5454" y="18236"/>
                  </a:cubicBezTo>
                  <a:cubicBezTo>
                    <a:pt x="4789" y="18327"/>
                    <a:pt x="4124" y="18418"/>
                    <a:pt x="3463" y="18517"/>
                  </a:cubicBezTo>
                  <a:cubicBezTo>
                    <a:pt x="3027" y="18582"/>
                    <a:pt x="2353" y="18787"/>
                    <a:pt x="1802" y="18787"/>
                  </a:cubicBezTo>
                  <a:cubicBezTo>
                    <a:pt x="1789" y="18787"/>
                    <a:pt x="1775" y="18787"/>
                    <a:pt x="1762" y="18787"/>
                  </a:cubicBezTo>
                  <a:cubicBezTo>
                    <a:pt x="1636" y="18195"/>
                    <a:pt x="1737" y="17442"/>
                    <a:pt x="1746" y="16901"/>
                  </a:cubicBezTo>
                  <a:cubicBezTo>
                    <a:pt x="1757" y="16194"/>
                    <a:pt x="1765" y="15484"/>
                    <a:pt x="1775" y="14777"/>
                  </a:cubicBezTo>
                  <a:cubicBezTo>
                    <a:pt x="1784" y="14247"/>
                    <a:pt x="1789" y="13714"/>
                    <a:pt x="1808" y="13184"/>
                  </a:cubicBezTo>
                  <a:cubicBezTo>
                    <a:pt x="1825" y="12672"/>
                    <a:pt x="1666" y="11361"/>
                    <a:pt x="1929" y="10936"/>
                  </a:cubicBezTo>
                  <a:cubicBezTo>
                    <a:pt x="2119" y="10628"/>
                    <a:pt x="2672" y="10538"/>
                    <a:pt x="3304" y="10538"/>
                  </a:cubicBezTo>
                  <a:cubicBezTo>
                    <a:pt x="4151" y="10538"/>
                    <a:pt x="5140" y="10700"/>
                    <a:pt x="5585" y="10716"/>
                  </a:cubicBezTo>
                  <a:cubicBezTo>
                    <a:pt x="6979" y="10768"/>
                    <a:pt x="8374" y="10820"/>
                    <a:pt x="9767" y="10873"/>
                  </a:cubicBezTo>
                  <a:cubicBezTo>
                    <a:pt x="9780" y="10874"/>
                    <a:pt x="9794" y="10874"/>
                    <a:pt x="9808" y="10874"/>
                  </a:cubicBezTo>
                  <a:cubicBezTo>
                    <a:pt x="10536" y="10874"/>
                    <a:pt x="10893" y="10163"/>
                    <a:pt x="10792" y="9526"/>
                  </a:cubicBezTo>
                  <a:cubicBezTo>
                    <a:pt x="10548" y="7973"/>
                    <a:pt x="10324" y="6435"/>
                    <a:pt x="10276" y="4860"/>
                  </a:cubicBezTo>
                  <a:cubicBezTo>
                    <a:pt x="10251" y="4118"/>
                    <a:pt x="10254" y="3373"/>
                    <a:pt x="10279" y="2629"/>
                  </a:cubicBezTo>
                  <a:cubicBezTo>
                    <a:pt x="10300" y="2036"/>
                    <a:pt x="10466" y="1734"/>
                    <a:pt x="10758" y="1562"/>
                  </a:cubicBezTo>
                  <a:close/>
                  <a:moveTo>
                    <a:pt x="15247" y="1"/>
                  </a:moveTo>
                  <a:cubicBezTo>
                    <a:pt x="15222" y="1"/>
                    <a:pt x="15196" y="1"/>
                    <a:pt x="15170" y="1"/>
                  </a:cubicBezTo>
                  <a:cubicBezTo>
                    <a:pt x="14146" y="3"/>
                    <a:pt x="13123" y="41"/>
                    <a:pt x="12103" y="113"/>
                  </a:cubicBezTo>
                  <a:cubicBezTo>
                    <a:pt x="11418" y="161"/>
                    <a:pt x="10550" y="105"/>
                    <a:pt x="9909" y="376"/>
                  </a:cubicBezTo>
                  <a:cubicBezTo>
                    <a:pt x="8668" y="901"/>
                    <a:pt x="8805" y="2749"/>
                    <a:pt x="8709" y="3868"/>
                  </a:cubicBezTo>
                  <a:cubicBezTo>
                    <a:pt x="8572" y="5494"/>
                    <a:pt x="8521" y="7156"/>
                    <a:pt x="8624" y="8792"/>
                  </a:cubicBezTo>
                  <a:cubicBezTo>
                    <a:pt x="7524" y="8837"/>
                    <a:pt x="6424" y="8881"/>
                    <a:pt x="5323" y="8927"/>
                  </a:cubicBezTo>
                  <a:cubicBezTo>
                    <a:pt x="5168" y="8933"/>
                    <a:pt x="5008" y="8935"/>
                    <a:pt x="4844" y="8935"/>
                  </a:cubicBezTo>
                  <a:cubicBezTo>
                    <a:pt x="4474" y="8935"/>
                    <a:pt x="4085" y="8924"/>
                    <a:pt x="3695" y="8924"/>
                  </a:cubicBezTo>
                  <a:cubicBezTo>
                    <a:pt x="3009" y="8924"/>
                    <a:pt x="2320" y="8958"/>
                    <a:pt x="1733" y="9148"/>
                  </a:cubicBezTo>
                  <a:cubicBezTo>
                    <a:pt x="957" y="9401"/>
                    <a:pt x="691" y="9998"/>
                    <a:pt x="635" y="10761"/>
                  </a:cubicBezTo>
                  <a:cubicBezTo>
                    <a:pt x="528" y="12180"/>
                    <a:pt x="523" y="13616"/>
                    <a:pt x="419" y="15042"/>
                  </a:cubicBezTo>
                  <a:cubicBezTo>
                    <a:pt x="320" y="16401"/>
                    <a:pt x="3" y="17838"/>
                    <a:pt x="3" y="19185"/>
                  </a:cubicBezTo>
                  <a:cubicBezTo>
                    <a:pt x="0" y="20014"/>
                    <a:pt x="528" y="20619"/>
                    <a:pt x="1369" y="20705"/>
                  </a:cubicBezTo>
                  <a:cubicBezTo>
                    <a:pt x="1503" y="20718"/>
                    <a:pt x="1640" y="20725"/>
                    <a:pt x="1780" y="20725"/>
                  </a:cubicBezTo>
                  <a:cubicBezTo>
                    <a:pt x="2816" y="20725"/>
                    <a:pt x="3993" y="20387"/>
                    <a:pt x="4975" y="20244"/>
                  </a:cubicBezTo>
                  <a:cubicBezTo>
                    <a:pt x="6079" y="20083"/>
                    <a:pt x="7190" y="19939"/>
                    <a:pt x="8297" y="19759"/>
                  </a:cubicBezTo>
                  <a:lnTo>
                    <a:pt x="8297" y="19759"/>
                  </a:lnTo>
                  <a:cubicBezTo>
                    <a:pt x="8315" y="21832"/>
                    <a:pt x="8152" y="23917"/>
                    <a:pt x="8074" y="25987"/>
                  </a:cubicBezTo>
                  <a:cubicBezTo>
                    <a:pt x="8023" y="27370"/>
                    <a:pt x="8331" y="28781"/>
                    <a:pt x="9952" y="28907"/>
                  </a:cubicBezTo>
                  <a:cubicBezTo>
                    <a:pt x="10110" y="28920"/>
                    <a:pt x="10270" y="28925"/>
                    <a:pt x="10432" y="28925"/>
                  </a:cubicBezTo>
                  <a:cubicBezTo>
                    <a:pt x="11390" y="28925"/>
                    <a:pt x="12400" y="28734"/>
                    <a:pt x="13338" y="28672"/>
                  </a:cubicBezTo>
                  <a:cubicBezTo>
                    <a:pt x="14661" y="28586"/>
                    <a:pt x="15982" y="28540"/>
                    <a:pt x="17307" y="28500"/>
                  </a:cubicBezTo>
                  <a:cubicBezTo>
                    <a:pt x="19228" y="28438"/>
                    <a:pt x="20312" y="27946"/>
                    <a:pt x="20695" y="25936"/>
                  </a:cubicBezTo>
                  <a:cubicBezTo>
                    <a:pt x="20894" y="24891"/>
                    <a:pt x="20977" y="23798"/>
                    <a:pt x="20966" y="22738"/>
                  </a:cubicBezTo>
                  <a:cubicBezTo>
                    <a:pt x="20964" y="22356"/>
                    <a:pt x="20677" y="21401"/>
                    <a:pt x="20846" y="21085"/>
                  </a:cubicBezTo>
                  <a:cubicBezTo>
                    <a:pt x="20986" y="20822"/>
                    <a:pt x="21996" y="20887"/>
                    <a:pt x="22491" y="20855"/>
                  </a:cubicBezTo>
                  <a:cubicBezTo>
                    <a:pt x="23434" y="20790"/>
                    <a:pt x="24381" y="20774"/>
                    <a:pt x="25327" y="20774"/>
                  </a:cubicBezTo>
                  <a:cubicBezTo>
                    <a:pt x="25567" y="20774"/>
                    <a:pt x="25806" y="20775"/>
                    <a:pt x="26045" y="20776"/>
                  </a:cubicBezTo>
                  <a:cubicBezTo>
                    <a:pt x="26545" y="20782"/>
                    <a:pt x="27132" y="20860"/>
                    <a:pt x="27700" y="20860"/>
                  </a:cubicBezTo>
                  <a:cubicBezTo>
                    <a:pt x="28154" y="20860"/>
                    <a:pt x="28596" y="20810"/>
                    <a:pt x="28973" y="20633"/>
                  </a:cubicBezTo>
                  <a:cubicBezTo>
                    <a:pt x="29630" y="20324"/>
                    <a:pt x="29818" y="19690"/>
                    <a:pt x="29902" y="19025"/>
                  </a:cubicBezTo>
                  <a:cubicBezTo>
                    <a:pt x="30061" y="17809"/>
                    <a:pt x="30138" y="16577"/>
                    <a:pt x="30201" y="15353"/>
                  </a:cubicBezTo>
                  <a:cubicBezTo>
                    <a:pt x="30262" y="14136"/>
                    <a:pt x="30356" y="12893"/>
                    <a:pt x="30318" y="11675"/>
                  </a:cubicBezTo>
                  <a:cubicBezTo>
                    <a:pt x="30297" y="10955"/>
                    <a:pt x="30171" y="10312"/>
                    <a:pt x="29526" y="9899"/>
                  </a:cubicBezTo>
                  <a:cubicBezTo>
                    <a:pt x="29046" y="9592"/>
                    <a:pt x="28421" y="9528"/>
                    <a:pt x="27797" y="9528"/>
                  </a:cubicBezTo>
                  <a:cubicBezTo>
                    <a:pt x="27346" y="9528"/>
                    <a:pt x="26896" y="9562"/>
                    <a:pt x="26502" y="9562"/>
                  </a:cubicBezTo>
                  <a:cubicBezTo>
                    <a:pt x="26478" y="9562"/>
                    <a:pt x="26454" y="9561"/>
                    <a:pt x="26431" y="9561"/>
                  </a:cubicBezTo>
                  <a:cubicBezTo>
                    <a:pt x="25756" y="9553"/>
                    <a:pt x="25079" y="9547"/>
                    <a:pt x="24401" y="9539"/>
                  </a:cubicBezTo>
                  <a:cubicBezTo>
                    <a:pt x="24393" y="9539"/>
                    <a:pt x="24385" y="9539"/>
                    <a:pt x="24377" y="9539"/>
                  </a:cubicBezTo>
                  <a:cubicBezTo>
                    <a:pt x="24080" y="9539"/>
                    <a:pt x="23712" y="9583"/>
                    <a:pt x="23358" y="9583"/>
                  </a:cubicBezTo>
                  <a:cubicBezTo>
                    <a:pt x="22979" y="9583"/>
                    <a:pt x="22617" y="9533"/>
                    <a:pt x="22373" y="9325"/>
                  </a:cubicBezTo>
                  <a:cubicBezTo>
                    <a:pt x="21738" y="8782"/>
                    <a:pt x="22151" y="6186"/>
                    <a:pt x="22161" y="5319"/>
                  </a:cubicBezTo>
                  <a:cubicBezTo>
                    <a:pt x="22175" y="3880"/>
                    <a:pt x="22201" y="2439"/>
                    <a:pt x="22161" y="1000"/>
                  </a:cubicBezTo>
                  <a:cubicBezTo>
                    <a:pt x="22148" y="544"/>
                    <a:pt x="21782" y="110"/>
                    <a:pt x="21306" y="110"/>
                  </a:cubicBezTo>
                  <a:cubicBezTo>
                    <a:pt x="21295" y="110"/>
                    <a:pt x="21284" y="110"/>
                    <a:pt x="21272" y="110"/>
                  </a:cubicBezTo>
                  <a:cubicBezTo>
                    <a:pt x="20620" y="139"/>
                    <a:pt x="19965" y="164"/>
                    <a:pt x="19309" y="186"/>
                  </a:cubicBezTo>
                  <a:cubicBezTo>
                    <a:pt x="17957" y="68"/>
                    <a:pt x="16605" y="1"/>
                    <a:pt x="1524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3" name="Google Shape;2342;p58">
              <a:extLst>
                <a:ext uri="{FF2B5EF4-FFF2-40B4-BE49-F238E27FC236}">
                  <a16:creationId xmlns:a16="http://schemas.microsoft.com/office/drawing/2014/main" id="{3445D922-CFD4-47F9-814B-E630407623BA}"/>
                </a:ext>
              </a:extLst>
            </p:cNvPr>
            <p:cNvSpPr/>
            <p:nvPr/>
          </p:nvSpPr>
          <p:spPr>
            <a:xfrm>
              <a:off x="1902575" y="754600"/>
              <a:ext cx="370900" cy="321875"/>
            </a:xfrm>
            <a:custGeom>
              <a:avLst/>
              <a:gdLst/>
              <a:ahLst/>
              <a:cxnLst/>
              <a:rect l="l" t="t" r="r" b="b"/>
              <a:pathLst>
                <a:path w="14836" h="12875" extrusionOk="0">
                  <a:moveTo>
                    <a:pt x="8433" y="1125"/>
                  </a:moveTo>
                  <a:cubicBezTo>
                    <a:pt x="8748" y="1125"/>
                    <a:pt x="9064" y="1141"/>
                    <a:pt x="9376" y="1173"/>
                  </a:cubicBezTo>
                  <a:cubicBezTo>
                    <a:pt x="10807" y="1489"/>
                    <a:pt x="12063" y="2311"/>
                    <a:pt x="12735" y="3779"/>
                  </a:cubicBezTo>
                  <a:cubicBezTo>
                    <a:pt x="13328" y="5068"/>
                    <a:pt x="13478" y="6474"/>
                    <a:pt x="13212" y="7745"/>
                  </a:cubicBezTo>
                  <a:cubicBezTo>
                    <a:pt x="11637" y="6844"/>
                    <a:pt x="9827" y="6241"/>
                    <a:pt x="8160" y="5540"/>
                  </a:cubicBezTo>
                  <a:cubicBezTo>
                    <a:pt x="6472" y="4823"/>
                    <a:pt x="4771" y="4136"/>
                    <a:pt x="3056" y="3477"/>
                  </a:cubicBezTo>
                  <a:cubicBezTo>
                    <a:pt x="4206" y="1861"/>
                    <a:pt x="6319" y="1125"/>
                    <a:pt x="8433" y="1125"/>
                  </a:cubicBezTo>
                  <a:close/>
                  <a:moveTo>
                    <a:pt x="2810" y="3865"/>
                  </a:moveTo>
                  <a:cubicBezTo>
                    <a:pt x="4589" y="4643"/>
                    <a:pt x="6372" y="5403"/>
                    <a:pt x="8151" y="6181"/>
                  </a:cubicBezTo>
                  <a:cubicBezTo>
                    <a:pt x="9773" y="6890"/>
                    <a:pt x="11375" y="7775"/>
                    <a:pt x="13054" y="8331"/>
                  </a:cubicBezTo>
                  <a:cubicBezTo>
                    <a:pt x="12933" y="8702"/>
                    <a:pt x="12772" y="9058"/>
                    <a:pt x="12570" y="9393"/>
                  </a:cubicBezTo>
                  <a:cubicBezTo>
                    <a:pt x="10882" y="8554"/>
                    <a:pt x="9038" y="7960"/>
                    <a:pt x="7305" y="7214"/>
                  </a:cubicBezTo>
                  <a:cubicBezTo>
                    <a:pt x="5643" y="6505"/>
                    <a:pt x="3992" y="5770"/>
                    <a:pt x="2350" y="5009"/>
                  </a:cubicBezTo>
                  <a:cubicBezTo>
                    <a:pt x="2453" y="4609"/>
                    <a:pt x="2608" y="4225"/>
                    <a:pt x="2810" y="3865"/>
                  </a:cubicBezTo>
                  <a:close/>
                  <a:moveTo>
                    <a:pt x="2233" y="5605"/>
                  </a:moveTo>
                  <a:cubicBezTo>
                    <a:pt x="5412" y="7199"/>
                    <a:pt x="8748" y="8964"/>
                    <a:pt x="12151" y="9984"/>
                  </a:cubicBezTo>
                  <a:cubicBezTo>
                    <a:pt x="11441" y="10842"/>
                    <a:pt x="10418" y="11461"/>
                    <a:pt x="9089" y="11659"/>
                  </a:cubicBezTo>
                  <a:lnTo>
                    <a:pt x="9089" y="11658"/>
                  </a:lnTo>
                  <a:cubicBezTo>
                    <a:pt x="8762" y="11707"/>
                    <a:pt x="8428" y="11731"/>
                    <a:pt x="8092" y="11731"/>
                  </a:cubicBezTo>
                  <a:cubicBezTo>
                    <a:pt x="6873" y="11731"/>
                    <a:pt x="5629" y="11416"/>
                    <a:pt x="4573" y="10850"/>
                  </a:cubicBezTo>
                  <a:cubicBezTo>
                    <a:pt x="2870" y="9934"/>
                    <a:pt x="2112" y="8077"/>
                    <a:pt x="2179" y="6199"/>
                  </a:cubicBezTo>
                  <a:cubicBezTo>
                    <a:pt x="2187" y="5996"/>
                    <a:pt x="2205" y="5798"/>
                    <a:pt x="2233" y="5605"/>
                  </a:cubicBezTo>
                  <a:close/>
                  <a:moveTo>
                    <a:pt x="8468" y="0"/>
                  </a:moveTo>
                  <a:cubicBezTo>
                    <a:pt x="6872" y="0"/>
                    <a:pt x="5225" y="519"/>
                    <a:pt x="3908" y="1358"/>
                  </a:cubicBezTo>
                  <a:cubicBezTo>
                    <a:pt x="2979" y="1889"/>
                    <a:pt x="2181" y="2648"/>
                    <a:pt x="1611" y="3678"/>
                  </a:cubicBezTo>
                  <a:cubicBezTo>
                    <a:pt x="1" y="6587"/>
                    <a:pt x="863" y="10642"/>
                    <a:pt x="3987" y="12106"/>
                  </a:cubicBezTo>
                  <a:cubicBezTo>
                    <a:pt x="5056" y="12607"/>
                    <a:pt x="6308" y="12875"/>
                    <a:pt x="7562" y="12875"/>
                  </a:cubicBezTo>
                  <a:cubicBezTo>
                    <a:pt x="9517" y="12875"/>
                    <a:pt x="11476" y="12224"/>
                    <a:pt x="12752" y="10790"/>
                  </a:cubicBezTo>
                  <a:cubicBezTo>
                    <a:pt x="14793" y="8499"/>
                    <a:pt x="14836" y="4406"/>
                    <a:pt x="12933" y="2006"/>
                  </a:cubicBezTo>
                  <a:cubicBezTo>
                    <a:pt x="11810" y="589"/>
                    <a:pt x="10168" y="0"/>
                    <a:pt x="8468"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4" name="Google Shape;2343;p58">
              <a:extLst>
                <a:ext uri="{FF2B5EF4-FFF2-40B4-BE49-F238E27FC236}">
                  <a16:creationId xmlns:a16="http://schemas.microsoft.com/office/drawing/2014/main" id="{51D47A88-CD36-42DF-84F2-2DDC2ECCB859}"/>
                </a:ext>
              </a:extLst>
            </p:cNvPr>
            <p:cNvSpPr/>
            <p:nvPr/>
          </p:nvSpPr>
          <p:spPr>
            <a:xfrm>
              <a:off x="1252275" y="1166725"/>
              <a:ext cx="917625" cy="1334125"/>
            </a:xfrm>
            <a:custGeom>
              <a:avLst/>
              <a:gdLst/>
              <a:ahLst/>
              <a:cxnLst/>
              <a:rect l="l" t="t" r="r" b="b"/>
              <a:pathLst>
                <a:path w="36705" h="53365" extrusionOk="0">
                  <a:moveTo>
                    <a:pt x="25609" y="1881"/>
                  </a:moveTo>
                  <a:cubicBezTo>
                    <a:pt x="26870" y="2098"/>
                    <a:pt x="28027" y="2586"/>
                    <a:pt x="28705" y="3702"/>
                  </a:cubicBezTo>
                  <a:cubicBezTo>
                    <a:pt x="28737" y="3756"/>
                    <a:pt x="28766" y="3812"/>
                    <a:pt x="28796" y="3865"/>
                  </a:cubicBezTo>
                  <a:cubicBezTo>
                    <a:pt x="24188" y="7492"/>
                    <a:pt x="18236" y="9204"/>
                    <a:pt x="12324" y="9204"/>
                  </a:cubicBezTo>
                  <a:cubicBezTo>
                    <a:pt x="9157" y="9204"/>
                    <a:pt x="6001" y="8713"/>
                    <a:pt x="3069" y="7761"/>
                  </a:cubicBezTo>
                  <a:cubicBezTo>
                    <a:pt x="3789" y="6977"/>
                    <a:pt x="5043" y="6569"/>
                    <a:pt x="5979" y="6138"/>
                  </a:cubicBezTo>
                  <a:cubicBezTo>
                    <a:pt x="7296" y="5529"/>
                    <a:pt x="8643" y="4983"/>
                    <a:pt x="10010" y="4493"/>
                  </a:cubicBezTo>
                  <a:cubicBezTo>
                    <a:pt x="15011" y="2705"/>
                    <a:pt x="20309" y="1900"/>
                    <a:pt x="25609" y="1881"/>
                  </a:cubicBezTo>
                  <a:close/>
                  <a:moveTo>
                    <a:pt x="29347" y="5113"/>
                  </a:moveTo>
                  <a:cubicBezTo>
                    <a:pt x="29920" y="6803"/>
                    <a:pt x="30049" y="8767"/>
                    <a:pt x="30331" y="10426"/>
                  </a:cubicBezTo>
                  <a:cubicBezTo>
                    <a:pt x="30546" y="11698"/>
                    <a:pt x="30754" y="12971"/>
                    <a:pt x="30955" y="14242"/>
                  </a:cubicBezTo>
                  <a:cubicBezTo>
                    <a:pt x="30253" y="14674"/>
                    <a:pt x="29545" y="15082"/>
                    <a:pt x="28834" y="15465"/>
                  </a:cubicBezTo>
                  <a:cubicBezTo>
                    <a:pt x="28831" y="15450"/>
                    <a:pt x="28834" y="15440"/>
                    <a:pt x="28831" y="15427"/>
                  </a:cubicBezTo>
                  <a:cubicBezTo>
                    <a:pt x="28565" y="13519"/>
                    <a:pt x="28303" y="11610"/>
                    <a:pt x="28043" y="9700"/>
                  </a:cubicBezTo>
                  <a:cubicBezTo>
                    <a:pt x="27903" y="8676"/>
                    <a:pt x="27965" y="7203"/>
                    <a:pt x="27395" y="6244"/>
                  </a:cubicBezTo>
                  <a:cubicBezTo>
                    <a:pt x="28056" y="5887"/>
                    <a:pt x="28707" y="5513"/>
                    <a:pt x="29347" y="5113"/>
                  </a:cubicBezTo>
                  <a:close/>
                  <a:moveTo>
                    <a:pt x="27063" y="6418"/>
                  </a:moveTo>
                  <a:cubicBezTo>
                    <a:pt x="27355" y="7026"/>
                    <a:pt x="27292" y="7822"/>
                    <a:pt x="27350" y="8467"/>
                  </a:cubicBezTo>
                  <a:cubicBezTo>
                    <a:pt x="27421" y="9252"/>
                    <a:pt x="27502" y="10038"/>
                    <a:pt x="27578" y="10822"/>
                  </a:cubicBezTo>
                  <a:cubicBezTo>
                    <a:pt x="27730" y="12395"/>
                    <a:pt x="27877" y="13965"/>
                    <a:pt x="28030" y="15534"/>
                  </a:cubicBezTo>
                  <a:cubicBezTo>
                    <a:pt x="28040" y="15663"/>
                    <a:pt x="28091" y="15753"/>
                    <a:pt x="28159" y="15818"/>
                  </a:cubicBezTo>
                  <a:cubicBezTo>
                    <a:pt x="27228" y="16296"/>
                    <a:pt x="26282" y="16731"/>
                    <a:pt x="25323" y="17122"/>
                  </a:cubicBezTo>
                  <a:cubicBezTo>
                    <a:pt x="24760" y="14077"/>
                    <a:pt x="24207" y="11034"/>
                    <a:pt x="23593" y="7996"/>
                  </a:cubicBezTo>
                  <a:cubicBezTo>
                    <a:pt x="24779" y="7538"/>
                    <a:pt x="25937" y="7011"/>
                    <a:pt x="27063" y="6418"/>
                  </a:cubicBezTo>
                  <a:close/>
                  <a:moveTo>
                    <a:pt x="2691" y="8312"/>
                  </a:moveTo>
                  <a:cubicBezTo>
                    <a:pt x="3190" y="8505"/>
                    <a:pt x="3693" y="8677"/>
                    <a:pt x="4195" y="8837"/>
                  </a:cubicBezTo>
                  <a:cubicBezTo>
                    <a:pt x="4355" y="11998"/>
                    <a:pt x="4578" y="15180"/>
                    <a:pt x="5078" y="18309"/>
                  </a:cubicBezTo>
                  <a:lnTo>
                    <a:pt x="5078" y="18309"/>
                  </a:lnTo>
                  <a:cubicBezTo>
                    <a:pt x="4386" y="18116"/>
                    <a:pt x="3701" y="17900"/>
                    <a:pt x="3023" y="17659"/>
                  </a:cubicBezTo>
                  <a:cubicBezTo>
                    <a:pt x="2756" y="16134"/>
                    <a:pt x="2477" y="14609"/>
                    <a:pt x="2346" y="13067"/>
                  </a:cubicBezTo>
                  <a:cubicBezTo>
                    <a:pt x="2226" y="11648"/>
                    <a:pt x="2105" y="9802"/>
                    <a:pt x="2627" y="8452"/>
                  </a:cubicBezTo>
                  <a:cubicBezTo>
                    <a:pt x="2645" y="8404"/>
                    <a:pt x="2670" y="8358"/>
                    <a:pt x="2691" y="8312"/>
                  </a:cubicBezTo>
                  <a:close/>
                  <a:moveTo>
                    <a:pt x="23173" y="8151"/>
                  </a:moveTo>
                  <a:cubicBezTo>
                    <a:pt x="23696" y="11223"/>
                    <a:pt x="24204" y="14308"/>
                    <a:pt x="24633" y="17396"/>
                  </a:cubicBezTo>
                  <a:cubicBezTo>
                    <a:pt x="23594" y="17792"/>
                    <a:pt x="22539" y="18144"/>
                    <a:pt x="21459" y="18433"/>
                  </a:cubicBezTo>
                  <a:cubicBezTo>
                    <a:pt x="21143" y="15344"/>
                    <a:pt x="20416" y="12237"/>
                    <a:pt x="19890" y="9183"/>
                  </a:cubicBezTo>
                  <a:cubicBezTo>
                    <a:pt x="21001" y="8899"/>
                    <a:pt x="22098" y="8553"/>
                    <a:pt x="23173" y="8151"/>
                  </a:cubicBezTo>
                  <a:close/>
                  <a:moveTo>
                    <a:pt x="4695" y="8990"/>
                  </a:moveTo>
                  <a:lnTo>
                    <a:pt x="4695" y="8990"/>
                  </a:lnTo>
                  <a:cubicBezTo>
                    <a:pt x="5657" y="9277"/>
                    <a:pt x="6633" y="9509"/>
                    <a:pt x="7620" y="9687"/>
                  </a:cubicBezTo>
                  <a:cubicBezTo>
                    <a:pt x="7960" y="12835"/>
                    <a:pt x="8301" y="15990"/>
                    <a:pt x="8820" y="19116"/>
                  </a:cubicBezTo>
                  <a:cubicBezTo>
                    <a:pt x="7846" y="18966"/>
                    <a:pt x="6879" y="18773"/>
                    <a:pt x="5920" y="18535"/>
                  </a:cubicBezTo>
                  <a:cubicBezTo>
                    <a:pt x="5933" y="18479"/>
                    <a:pt x="5936" y="18421"/>
                    <a:pt x="5928" y="18365"/>
                  </a:cubicBezTo>
                  <a:cubicBezTo>
                    <a:pt x="5496" y="15239"/>
                    <a:pt x="5006" y="12132"/>
                    <a:pt x="4695" y="8990"/>
                  </a:cubicBezTo>
                  <a:close/>
                  <a:moveTo>
                    <a:pt x="19387" y="9309"/>
                  </a:moveTo>
                  <a:cubicBezTo>
                    <a:pt x="19797" y="12390"/>
                    <a:pt x="20030" y="15587"/>
                    <a:pt x="20657" y="18636"/>
                  </a:cubicBezTo>
                  <a:cubicBezTo>
                    <a:pt x="19712" y="18862"/>
                    <a:pt x="18746" y="19045"/>
                    <a:pt x="17758" y="19180"/>
                  </a:cubicBezTo>
                  <a:cubicBezTo>
                    <a:pt x="17394" y="16081"/>
                    <a:pt x="16563" y="12963"/>
                    <a:pt x="15872" y="9928"/>
                  </a:cubicBezTo>
                  <a:cubicBezTo>
                    <a:pt x="17054" y="9791"/>
                    <a:pt x="18228" y="9584"/>
                    <a:pt x="19387" y="9309"/>
                  </a:cubicBezTo>
                  <a:close/>
                  <a:moveTo>
                    <a:pt x="8199" y="9783"/>
                  </a:moveTo>
                  <a:lnTo>
                    <a:pt x="8199" y="9783"/>
                  </a:lnTo>
                  <a:cubicBezTo>
                    <a:pt x="9253" y="9952"/>
                    <a:pt x="10316" y="10057"/>
                    <a:pt x="11384" y="10100"/>
                  </a:cubicBezTo>
                  <a:cubicBezTo>
                    <a:pt x="11782" y="13218"/>
                    <a:pt x="12124" y="16352"/>
                    <a:pt x="12614" y="19457"/>
                  </a:cubicBezTo>
                  <a:cubicBezTo>
                    <a:pt x="11606" y="19426"/>
                    <a:pt x="10599" y="19349"/>
                    <a:pt x="9597" y="19224"/>
                  </a:cubicBezTo>
                  <a:cubicBezTo>
                    <a:pt x="9086" y="16081"/>
                    <a:pt x="8557" y="12950"/>
                    <a:pt x="8199" y="9783"/>
                  </a:cubicBezTo>
                  <a:close/>
                  <a:moveTo>
                    <a:pt x="15442" y="9979"/>
                  </a:moveTo>
                  <a:cubicBezTo>
                    <a:pt x="15969" y="13051"/>
                    <a:pt x="16306" y="16231"/>
                    <a:pt x="17006" y="19273"/>
                  </a:cubicBezTo>
                  <a:cubicBezTo>
                    <a:pt x="15857" y="19404"/>
                    <a:pt x="14702" y="19469"/>
                    <a:pt x="13545" y="19469"/>
                  </a:cubicBezTo>
                  <a:cubicBezTo>
                    <a:pt x="13490" y="19469"/>
                    <a:pt x="13435" y="19469"/>
                    <a:pt x="13380" y="19469"/>
                  </a:cubicBezTo>
                  <a:cubicBezTo>
                    <a:pt x="12971" y="16343"/>
                    <a:pt x="12405" y="13230"/>
                    <a:pt x="11896" y="10117"/>
                  </a:cubicBezTo>
                  <a:lnTo>
                    <a:pt x="11896" y="10117"/>
                  </a:lnTo>
                  <a:cubicBezTo>
                    <a:pt x="12111" y="10122"/>
                    <a:pt x="12326" y="10124"/>
                    <a:pt x="12541" y="10124"/>
                  </a:cubicBezTo>
                  <a:cubicBezTo>
                    <a:pt x="13510" y="10124"/>
                    <a:pt x="14478" y="10076"/>
                    <a:pt x="15442" y="9979"/>
                  </a:cubicBezTo>
                  <a:close/>
                  <a:moveTo>
                    <a:pt x="31255" y="16196"/>
                  </a:moveTo>
                  <a:cubicBezTo>
                    <a:pt x="31583" y="18359"/>
                    <a:pt x="31897" y="20522"/>
                    <a:pt x="32197" y="22684"/>
                  </a:cubicBezTo>
                  <a:cubicBezTo>
                    <a:pt x="32065" y="22760"/>
                    <a:pt x="31932" y="22836"/>
                    <a:pt x="31798" y="22908"/>
                  </a:cubicBezTo>
                  <a:lnTo>
                    <a:pt x="32087" y="23390"/>
                  </a:lnTo>
                  <a:cubicBezTo>
                    <a:pt x="32151" y="23353"/>
                    <a:pt x="32214" y="23315"/>
                    <a:pt x="32278" y="23275"/>
                  </a:cubicBezTo>
                  <a:cubicBezTo>
                    <a:pt x="32411" y="24258"/>
                    <a:pt x="32542" y="25241"/>
                    <a:pt x="32674" y="26224"/>
                  </a:cubicBezTo>
                  <a:cubicBezTo>
                    <a:pt x="32549" y="26197"/>
                    <a:pt x="32401" y="26175"/>
                    <a:pt x="32297" y="26175"/>
                  </a:cubicBezTo>
                  <a:cubicBezTo>
                    <a:pt x="32268" y="26175"/>
                    <a:pt x="32242" y="26177"/>
                    <a:pt x="32222" y="26181"/>
                  </a:cubicBezTo>
                  <a:cubicBezTo>
                    <a:pt x="31822" y="26269"/>
                    <a:pt x="31626" y="26546"/>
                    <a:pt x="31324" y="26784"/>
                  </a:cubicBezTo>
                  <a:cubicBezTo>
                    <a:pt x="31024" y="27021"/>
                    <a:pt x="30833" y="27090"/>
                    <a:pt x="30676" y="27090"/>
                  </a:cubicBezTo>
                  <a:cubicBezTo>
                    <a:pt x="30459" y="27090"/>
                    <a:pt x="30307" y="26957"/>
                    <a:pt x="30024" y="26957"/>
                  </a:cubicBezTo>
                  <a:cubicBezTo>
                    <a:pt x="29969" y="26957"/>
                    <a:pt x="29909" y="26962"/>
                    <a:pt x="29842" y="26974"/>
                  </a:cubicBezTo>
                  <a:cubicBezTo>
                    <a:pt x="29716" y="26997"/>
                    <a:pt x="28962" y="27495"/>
                    <a:pt x="28779" y="27495"/>
                  </a:cubicBezTo>
                  <a:cubicBezTo>
                    <a:pt x="28752" y="27495"/>
                    <a:pt x="28737" y="27484"/>
                    <a:pt x="28739" y="27459"/>
                  </a:cubicBezTo>
                  <a:cubicBezTo>
                    <a:pt x="28755" y="27269"/>
                    <a:pt x="28623" y="27178"/>
                    <a:pt x="28480" y="27178"/>
                  </a:cubicBezTo>
                  <a:cubicBezTo>
                    <a:pt x="28333" y="27178"/>
                    <a:pt x="28174" y="27274"/>
                    <a:pt x="28150" y="27459"/>
                  </a:cubicBezTo>
                  <a:cubicBezTo>
                    <a:pt x="28091" y="27901"/>
                    <a:pt x="28355" y="28306"/>
                    <a:pt x="28812" y="28388"/>
                  </a:cubicBezTo>
                  <a:cubicBezTo>
                    <a:pt x="28859" y="28398"/>
                    <a:pt x="28908" y="28402"/>
                    <a:pt x="28958" y="28402"/>
                  </a:cubicBezTo>
                  <a:cubicBezTo>
                    <a:pt x="29168" y="28402"/>
                    <a:pt x="29389" y="28322"/>
                    <a:pt x="29556" y="28210"/>
                  </a:cubicBezTo>
                  <a:cubicBezTo>
                    <a:pt x="29871" y="27993"/>
                    <a:pt x="29859" y="27908"/>
                    <a:pt x="29982" y="27908"/>
                  </a:cubicBezTo>
                  <a:cubicBezTo>
                    <a:pt x="30042" y="27908"/>
                    <a:pt x="30134" y="27928"/>
                    <a:pt x="30311" y="27963"/>
                  </a:cubicBezTo>
                  <a:cubicBezTo>
                    <a:pt x="30461" y="27993"/>
                    <a:pt x="30592" y="28008"/>
                    <a:pt x="30710" y="28008"/>
                  </a:cubicBezTo>
                  <a:cubicBezTo>
                    <a:pt x="31138" y="28008"/>
                    <a:pt x="31397" y="27817"/>
                    <a:pt x="31822" y="27486"/>
                  </a:cubicBezTo>
                  <a:cubicBezTo>
                    <a:pt x="32136" y="27240"/>
                    <a:pt x="32361" y="27165"/>
                    <a:pt x="32770" y="27135"/>
                  </a:cubicBezTo>
                  <a:cubicBezTo>
                    <a:pt x="32774" y="27134"/>
                    <a:pt x="32778" y="27134"/>
                    <a:pt x="32782" y="27134"/>
                  </a:cubicBezTo>
                  <a:cubicBezTo>
                    <a:pt x="32786" y="27134"/>
                    <a:pt x="32790" y="27134"/>
                    <a:pt x="32795" y="27135"/>
                  </a:cubicBezTo>
                  <a:cubicBezTo>
                    <a:pt x="32887" y="27844"/>
                    <a:pt x="32979" y="28552"/>
                    <a:pt x="33070" y="29260"/>
                  </a:cubicBezTo>
                  <a:cubicBezTo>
                    <a:pt x="33011" y="29276"/>
                    <a:pt x="32953" y="29296"/>
                    <a:pt x="32897" y="29321"/>
                  </a:cubicBezTo>
                  <a:cubicBezTo>
                    <a:pt x="32706" y="29402"/>
                    <a:pt x="32547" y="29549"/>
                    <a:pt x="32384" y="29669"/>
                  </a:cubicBezTo>
                  <a:cubicBezTo>
                    <a:pt x="32126" y="29863"/>
                    <a:pt x="31891" y="29940"/>
                    <a:pt x="31633" y="29940"/>
                  </a:cubicBezTo>
                  <a:cubicBezTo>
                    <a:pt x="31466" y="29940"/>
                    <a:pt x="31290" y="29908"/>
                    <a:pt x="31091" y="29854"/>
                  </a:cubicBezTo>
                  <a:cubicBezTo>
                    <a:pt x="30844" y="29786"/>
                    <a:pt x="30695" y="29659"/>
                    <a:pt x="30480" y="29659"/>
                  </a:cubicBezTo>
                  <a:cubicBezTo>
                    <a:pt x="30407" y="29659"/>
                    <a:pt x="30327" y="29674"/>
                    <a:pt x="30233" y="29709"/>
                  </a:cubicBezTo>
                  <a:cubicBezTo>
                    <a:pt x="30139" y="29747"/>
                    <a:pt x="30073" y="29808"/>
                    <a:pt x="29992" y="29867"/>
                  </a:cubicBezTo>
                  <a:cubicBezTo>
                    <a:pt x="29905" y="29930"/>
                    <a:pt x="29829" y="30008"/>
                    <a:pt x="29771" y="30098"/>
                  </a:cubicBezTo>
                  <a:cubicBezTo>
                    <a:pt x="29697" y="30232"/>
                    <a:pt x="29615" y="30300"/>
                    <a:pt x="29525" y="30300"/>
                  </a:cubicBezTo>
                  <a:cubicBezTo>
                    <a:pt x="29393" y="30300"/>
                    <a:pt x="29245" y="30154"/>
                    <a:pt x="29079" y="29865"/>
                  </a:cubicBezTo>
                  <a:cubicBezTo>
                    <a:pt x="29100" y="29684"/>
                    <a:pt x="28933" y="29579"/>
                    <a:pt x="28774" y="29579"/>
                  </a:cubicBezTo>
                  <a:cubicBezTo>
                    <a:pt x="28648" y="29579"/>
                    <a:pt x="28527" y="29644"/>
                    <a:pt x="28505" y="29788"/>
                  </a:cubicBezTo>
                  <a:cubicBezTo>
                    <a:pt x="28391" y="30557"/>
                    <a:pt x="28813" y="31021"/>
                    <a:pt x="29394" y="31021"/>
                  </a:cubicBezTo>
                  <a:cubicBezTo>
                    <a:pt x="29597" y="31021"/>
                    <a:pt x="29820" y="30964"/>
                    <a:pt x="30046" y="30843"/>
                  </a:cubicBezTo>
                  <a:cubicBezTo>
                    <a:pt x="30311" y="30701"/>
                    <a:pt x="30180" y="30623"/>
                    <a:pt x="30550" y="30590"/>
                  </a:cubicBezTo>
                  <a:cubicBezTo>
                    <a:pt x="30656" y="30582"/>
                    <a:pt x="30721" y="30578"/>
                    <a:pt x="30762" y="30578"/>
                  </a:cubicBezTo>
                  <a:cubicBezTo>
                    <a:pt x="30898" y="30578"/>
                    <a:pt x="30764" y="30622"/>
                    <a:pt x="30986" y="30687"/>
                  </a:cubicBezTo>
                  <a:cubicBezTo>
                    <a:pt x="31206" y="30755"/>
                    <a:pt x="31368" y="30854"/>
                    <a:pt x="31607" y="30854"/>
                  </a:cubicBezTo>
                  <a:cubicBezTo>
                    <a:pt x="31616" y="30854"/>
                    <a:pt x="31625" y="30854"/>
                    <a:pt x="31634" y="30854"/>
                  </a:cubicBezTo>
                  <a:cubicBezTo>
                    <a:pt x="31923" y="30846"/>
                    <a:pt x="32934" y="30176"/>
                    <a:pt x="33175" y="30077"/>
                  </a:cubicBezTo>
                  <a:cubicBezTo>
                    <a:pt x="33259" y="30714"/>
                    <a:pt x="33336" y="31349"/>
                    <a:pt x="33419" y="31986"/>
                  </a:cubicBezTo>
                  <a:cubicBezTo>
                    <a:pt x="33084" y="32097"/>
                    <a:pt x="32771" y="32424"/>
                    <a:pt x="32444" y="32630"/>
                  </a:cubicBezTo>
                  <a:cubicBezTo>
                    <a:pt x="32142" y="32820"/>
                    <a:pt x="31920" y="32880"/>
                    <a:pt x="31720" y="32880"/>
                  </a:cubicBezTo>
                  <a:cubicBezTo>
                    <a:pt x="31396" y="32880"/>
                    <a:pt x="31130" y="32723"/>
                    <a:pt x="30668" y="32718"/>
                  </a:cubicBezTo>
                  <a:cubicBezTo>
                    <a:pt x="30517" y="32718"/>
                    <a:pt x="30366" y="32742"/>
                    <a:pt x="30221" y="32787"/>
                  </a:cubicBezTo>
                  <a:cubicBezTo>
                    <a:pt x="30140" y="32814"/>
                    <a:pt x="29556" y="33148"/>
                    <a:pt x="29362" y="33148"/>
                  </a:cubicBezTo>
                  <a:cubicBezTo>
                    <a:pt x="29322" y="33148"/>
                    <a:pt x="29298" y="33134"/>
                    <a:pt x="29300" y="33099"/>
                  </a:cubicBezTo>
                  <a:cubicBezTo>
                    <a:pt x="29308" y="32909"/>
                    <a:pt x="29168" y="32815"/>
                    <a:pt x="29022" y="32815"/>
                  </a:cubicBezTo>
                  <a:cubicBezTo>
                    <a:pt x="28875" y="32815"/>
                    <a:pt x="28722" y="32910"/>
                    <a:pt x="28709" y="33099"/>
                  </a:cubicBezTo>
                  <a:cubicBezTo>
                    <a:pt x="28669" y="33656"/>
                    <a:pt x="28957" y="33812"/>
                    <a:pt x="29327" y="33812"/>
                  </a:cubicBezTo>
                  <a:cubicBezTo>
                    <a:pt x="29694" y="33812"/>
                    <a:pt x="30143" y="33658"/>
                    <a:pt x="30433" y="33591"/>
                  </a:cubicBezTo>
                  <a:cubicBezTo>
                    <a:pt x="30524" y="33571"/>
                    <a:pt x="30613" y="33562"/>
                    <a:pt x="30701" y="33562"/>
                  </a:cubicBezTo>
                  <a:cubicBezTo>
                    <a:pt x="31090" y="33562"/>
                    <a:pt x="31443" y="33730"/>
                    <a:pt x="31839" y="33730"/>
                  </a:cubicBezTo>
                  <a:cubicBezTo>
                    <a:pt x="31920" y="33730"/>
                    <a:pt x="32003" y="33723"/>
                    <a:pt x="32089" y="33706"/>
                  </a:cubicBezTo>
                  <a:cubicBezTo>
                    <a:pt x="32345" y="33655"/>
                    <a:pt x="33248" y="33005"/>
                    <a:pt x="33530" y="32865"/>
                  </a:cubicBezTo>
                  <a:cubicBezTo>
                    <a:pt x="33611" y="33495"/>
                    <a:pt x="33690" y="34122"/>
                    <a:pt x="33768" y="34751"/>
                  </a:cubicBezTo>
                  <a:cubicBezTo>
                    <a:pt x="33066" y="34756"/>
                    <a:pt x="32356" y="34799"/>
                    <a:pt x="31660" y="34860"/>
                  </a:cubicBezTo>
                  <a:cubicBezTo>
                    <a:pt x="31429" y="34883"/>
                    <a:pt x="31175" y="34901"/>
                    <a:pt x="30950" y="34962"/>
                  </a:cubicBezTo>
                  <a:cubicBezTo>
                    <a:pt x="30809" y="35001"/>
                    <a:pt x="30406" y="35240"/>
                    <a:pt x="30124" y="35240"/>
                  </a:cubicBezTo>
                  <a:cubicBezTo>
                    <a:pt x="29967" y="35240"/>
                    <a:pt x="29848" y="35166"/>
                    <a:pt x="29831" y="34944"/>
                  </a:cubicBezTo>
                  <a:cubicBezTo>
                    <a:pt x="29813" y="34725"/>
                    <a:pt x="29633" y="34613"/>
                    <a:pt x="29460" y="34613"/>
                  </a:cubicBezTo>
                  <a:cubicBezTo>
                    <a:pt x="29290" y="34613"/>
                    <a:pt x="29128" y="34723"/>
                    <a:pt x="29140" y="34944"/>
                  </a:cubicBezTo>
                  <a:cubicBezTo>
                    <a:pt x="29170" y="35528"/>
                    <a:pt x="29382" y="36074"/>
                    <a:pt x="30033" y="36074"/>
                  </a:cubicBezTo>
                  <a:cubicBezTo>
                    <a:pt x="30051" y="36074"/>
                    <a:pt x="30070" y="36073"/>
                    <a:pt x="30090" y="36072"/>
                  </a:cubicBezTo>
                  <a:cubicBezTo>
                    <a:pt x="30310" y="36064"/>
                    <a:pt x="30503" y="35954"/>
                    <a:pt x="30701" y="35877"/>
                  </a:cubicBezTo>
                  <a:cubicBezTo>
                    <a:pt x="31132" y="35705"/>
                    <a:pt x="31543" y="35664"/>
                    <a:pt x="32008" y="35641"/>
                  </a:cubicBezTo>
                  <a:cubicBezTo>
                    <a:pt x="32214" y="35630"/>
                    <a:pt x="32420" y="35626"/>
                    <a:pt x="32626" y="35626"/>
                  </a:cubicBezTo>
                  <a:cubicBezTo>
                    <a:pt x="33046" y="35626"/>
                    <a:pt x="33464" y="35643"/>
                    <a:pt x="33883" y="35651"/>
                  </a:cubicBezTo>
                  <a:cubicBezTo>
                    <a:pt x="33916" y="35916"/>
                    <a:pt x="33951" y="36182"/>
                    <a:pt x="33985" y="36446"/>
                  </a:cubicBezTo>
                  <a:cubicBezTo>
                    <a:pt x="33965" y="36454"/>
                    <a:pt x="33946" y="36463"/>
                    <a:pt x="33926" y="36474"/>
                  </a:cubicBezTo>
                  <a:cubicBezTo>
                    <a:pt x="32226" y="37529"/>
                    <a:pt x="30251" y="37939"/>
                    <a:pt x="28309" y="38306"/>
                  </a:cubicBezTo>
                  <a:cubicBezTo>
                    <a:pt x="26152" y="38711"/>
                    <a:pt x="23969" y="38956"/>
                    <a:pt x="21778" y="39039"/>
                  </a:cubicBezTo>
                  <a:cubicBezTo>
                    <a:pt x="21004" y="39070"/>
                    <a:pt x="20064" y="39143"/>
                    <a:pt x="19120" y="39143"/>
                  </a:cubicBezTo>
                  <a:cubicBezTo>
                    <a:pt x="17973" y="39143"/>
                    <a:pt x="16819" y="39035"/>
                    <a:pt x="15947" y="38612"/>
                  </a:cubicBezTo>
                  <a:cubicBezTo>
                    <a:pt x="14829" y="38067"/>
                    <a:pt x="14684" y="36342"/>
                    <a:pt x="14422" y="35281"/>
                  </a:cubicBezTo>
                  <a:cubicBezTo>
                    <a:pt x="14156" y="34218"/>
                    <a:pt x="13915" y="33147"/>
                    <a:pt x="13715" y="32067"/>
                  </a:cubicBezTo>
                  <a:cubicBezTo>
                    <a:pt x="13629" y="31609"/>
                    <a:pt x="13484" y="31059"/>
                    <a:pt x="13399" y="30513"/>
                  </a:cubicBezTo>
                  <a:lnTo>
                    <a:pt x="12763" y="30612"/>
                  </a:lnTo>
                  <a:cubicBezTo>
                    <a:pt x="12908" y="31581"/>
                    <a:pt x="13106" y="32544"/>
                    <a:pt x="13291" y="33495"/>
                  </a:cubicBezTo>
                  <a:cubicBezTo>
                    <a:pt x="13549" y="34816"/>
                    <a:pt x="13786" y="36161"/>
                    <a:pt x="14119" y="37468"/>
                  </a:cubicBezTo>
                  <a:cubicBezTo>
                    <a:pt x="14283" y="38119"/>
                    <a:pt x="14448" y="38711"/>
                    <a:pt x="15001" y="39140"/>
                  </a:cubicBezTo>
                  <a:cubicBezTo>
                    <a:pt x="16055" y="39962"/>
                    <a:pt x="17794" y="40078"/>
                    <a:pt x="19313" y="40078"/>
                  </a:cubicBezTo>
                  <a:cubicBezTo>
                    <a:pt x="19843" y="40078"/>
                    <a:pt x="20346" y="40064"/>
                    <a:pt x="20784" y="40061"/>
                  </a:cubicBezTo>
                  <a:cubicBezTo>
                    <a:pt x="23150" y="40043"/>
                    <a:pt x="25515" y="39817"/>
                    <a:pt x="27847" y="39431"/>
                  </a:cubicBezTo>
                  <a:cubicBezTo>
                    <a:pt x="29991" y="39074"/>
                    <a:pt x="32219" y="38668"/>
                    <a:pt x="34124" y="37577"/>
                  </a:cubicBezTo>
                  <a:cubicBezTo>
                    <a:pt x="34334" y="39267"/>
                    <a:pt x="34545" y="40959"/>
                    <a:pt x="34756" y="42649"/>
                  </a:cubicBezTo>
                  <a:cubicBezTo>
                    <a:pt x="34903" y="43824"/>
                    <a:pt x="35157" y="45038"/>
                    <a:pt x="35155" y="46224"/>
                  </a:cubicBezTo>
                  <a:cubicBezTo>
                    <a:pt x="35150" y="48140"/>
                    <a:pt x="33556" y="48601"/>
                    <a:pt x="32018" y="49144"/>
                  </a:cubicBezTo>
                  <a:cubicBezTo>
                    <a:pt x="29686" y="49969"/>
                    <a:pt x="27266" y="50502"/>
                    <a:pt x="24832" y="50931"/>
                  </a:cubicBezTo>
                  <a:cubicBezTo>
                    <a:pt x="22453" y="51350"/>
                    <a:pt x="20047" y="51701"/>
                    <a:pt x="17629" y="51701"/>
                  </a:cubicBezTo>
                  <a:cubicBezTo>
                    <a:pt x="17345" y="51701"/>
                    <a:pt x="17061" y="51697"/>
                    <a:pt x="16777" y="51686"/>
                  </a:cubicBezTo>
                  <a:cubicBezTo>
                    <a:pt x="14491" y="51603"/>
                    <a:pt x="11127" y="51073"/>
                    <a:pt x="9854" y="48886"/>
                  </a:cubicBezTo>
                  <a:cubicBezTo>
                    <a:pt x="9303" y="47942"/>
                    <a:pt x="9125" y="46790"/>
                    <a:pt x="8895" y="45737"/>
                  </a:cubicBezTo>
                  <a:cubicBezTo>
                    <a:pt x="8591" y="44359"/>
                    <a:pt x="8290" y="42982"/>
                    <a:pt x="7990" y="41606"/>
                  </a:cubicBezTo>
                  <a:cubicBezTo>
                    <a:pt x="7407" y="38938"/>
                    <a:pt x="6829" y="36269"/>
                    <a:pt x="6260" y="33602"/>
                  </a:cubicBezTo>
                  <a:cubicBezTo>
                    <a:pt x="5177" y="28558"/>
                    <a:pt x="4074" y="23516"/>
                    <a:pt x="3165" y="18440"/>
                  </a:cubicBezTo>
                  <a:lnTo>
                    <a:pt x="3165" y="18440"/>
                  </a:lnTo>
                  <a:cubicBezTo>
                    <a:pt x="6930" y="19955"/>
                    <a:pt x="11071" y="20740"/>
                    <a:pt x="15213" y="20740"/>
                  </a:cubicBezTo>
                  <a:cubicBezTo>
                    <a:pt x="20877" y="20740"/>
                    <a:pt x="26544" y="19272"/>
                    <a:pt x="31255" y="16196"/>
                  </a:cubicBezTo>
                  <a:close/>
                  <a:moveTo>
                    <a:pt x="23462" y="0"/>
                  </a:moveTo>
                  <a:cubicBezTo>
                    <a:pt x="18277" y="0"/>
                    <a:pt x="13021" y="1140"/>
                    <a:pt x="8331" y="3354"/>
                  </a:cubicBezTo>
                  <a:cubicBezTo>
                    <a:pt x="6212" y="3921"/>
                    <a:pt x="3991" y="4603"/>
                    <a:pt x="2172" y="5658"/>
                  </a:cubicBezTo>
                  <a:cubicBezTo>
                    <a:pt x="0" y="6922"/>
                    <a:pt x="447" y="10150"/>
                    <a:pt x="748" y="12242"/>
                  </a:cubicBezTo>
                  <a:cubicBezTo>
                    <a:pt x="1195" y="15355"/>
                    <a:pt x="1921" y="18424"/>
                    <a:pt x="2462" y="21521"/>
                  </a:cubicBezTo>
                  <a:cubicBezTo>
                    <a:pt x="2992" y="24564"/>
                    <a:pt x="3492" y="27615"/>
                    <a:pt x="4025" y="30661"/>
                  </a:cubicBezTo>
                  <a:cubicBezTo>
                    <a:pt x="4574" y="33791"/>
                    <a:pt x="5129" y="36922"/>
                    <a:pt x="5692" y="40053"/>
                  </a:cubicBezTo>
                  <a:cubicBezTo>
                    <a:pt x="6214" y="42970"/>
                    <a:pt x="6436" y="46173"/>
                    <a:pt x="7403" y="48981"/>
                  </a:cubicBezTo>
                  <a:cubicBezTo>
                    <a:pt x="8615" y="52494"/>
                    <a:pt x="12303" y="53364"/>
                    <a:pt x="15927" y="53364"/>
                  </a:cubicBezTo>
                  <a:cubicBezTo>
                    <a:pt x="17736" y="53364"/>
                    <a:pt x="19528" y="53148"/>
                    <a:pt x="20989" y="52935"/>
                  </a:cubicBezTo>
                  <a:cubicBezTo>
                    <a:pt x="23934" y="52503"/>
                    <a:pt x="26886" y="51935"/>
                    <a:pt x="29750" y="51118"/>
                  </a:cubicBezTo>
                  <a:cubicBezTo>
                    <a:pt x="31713" y="50557"/>
                    <a:pt x="34962" y="49986"/>
                    <a:pt x="36125" y="48071"/>
                  </a:cubicBezTo>
                  <a:cubicBezTo>
                    <a:pt x="36674" y="47162"/>
                    <a:pt x="36704" y="46051"/>
                    <a:pt x="36692" y="45021"/>
                  </a:cubicBezTo>
                  <a:cubicBezTo>
                    <a:pt x="36674" y="43436"/>
                    <a:pt x="36591" y="41855"/>
                    <a:pt x="36466" y="40277"/>
                  </a:cubicBezTo>
                  <a:cubicBezTo>
                    <a:pt x="36214" y="37113"/>
                    <a:pt x="35904" y="33961"/>
                    <a:pt x="35509" y="30813"/>
                  </a:cubicBezTo>
                  <a:cubicBezTo>
                    <a:pt x="34743" y="24678"/>
                    <a:pt x="33781" y="18576"/>
                    <a:pt x="32804" y="12472"/>
                  </a:cubicBezTo>
                  <a:cubicBezTo>
                    <a:pt x="32340" y="9568"/>
                    <a:pt x="32312" y="6141"/>
                    <a:pt x="31038" y="3447"/>
                  </a:cubicBezTo>
                  <a:cubicBezTo>
                    <a:pt x="29846" y="922"/>
                    <a:pt x="27441" y="128"/>
                    <a:pt x="24814" y="26"/>
                  </a:cubicBezTo>
                  <a:cubicBezTo>
                    <a:pt x="24364" y="9"/>
                    <a:pt x="23913" y="0"/>
                    <a:pt x="2346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5" name="Google Shape;2344;p58">
              <a:extLst>
                <a:ext uri="{FF2B5EF4-FFF2-40B4-BE49-F238E27FC236}">
                  <a16:creationId xmlns:a16="http://schemas.microsoft.com/office/drawing/2014/main" id="{0B362DB1-3A1F-4A3B-84F5-AA3BE0842D7D}"/>
                </a:ext>
              </a:extLst>
            </p:cNvPr>
            <p:cNvSpPr/>
            <p:nvPr/>
          </p:nvSpPr>
          <p:spPr>
            <a:xfrm>
              <a:off x="1564975" y="1739425"/>
              <a:ext cx="489500" cy="192625"/>
            </a:xfrm>
            <a:custGeom>
              <a:avLst/>
              <a:gdLst/>
              <a:ahLst/>
              <a:cxnLst/>
              <a:rect l="l" t="t" r="r" b="b"/>
              <a:pathLst>
                <a:path w="19580" h="7705" extrusionOk="0">
                  <a:moveTo>
                    <a:pt x="19290" y="1"/>
                  </a:moveTo>
                  <a:cubicBezTo>
                    <a:pt x="15146" y="2285"/>
                    <a:pt x="10239" y="2939"/>
                    <a:pt x="5602" y="3358"/>
                  </a:cubicBezTo>
                  <a:cubicBezTo>
                    <a:pt x="4050" y="3500"/>
                    <a:pt x="1229" y="3569"/>
                    <a:pt x="308" y="5048"/>
                  </a:cubicBezTo>
                  <a:cubicBezTo>
                    <a:pt x="0" y="5538"/>
                    <a:pt x="69" y="6044"/>
                    <a:pt x="120" y="6593"/>
                  </a:cubicBezTo>
                  <a:cubicBezTo>
                    <a:pt x="155" y="6963"/>
                    <a:pt x="201" y="7336"/>
                    <a:pt x="254" y="7704"/>
                  </a:cubicBezTo>
                  <a:lnTo>
                    <a:pt x="890" y="7605"/>
                  </a:lnTo>
                  <a:cubicBezTo>
                    <a:pt x="779" y="6872"/>
                    <a:pt x="779" y="6141"/>
                    <a:pt x="1198" y="5639"/>
                  </a:cubicBezTo>
                  <a:cubicBezTo>
                    <a:pt x="1961" y="4723"/>
                    <a:pt x="3522" y="4635"/>
                    <a:pt x="4656" y="4498"/>
                  </a:cubicBezTo>
                  <a:cubicBezTo>
                    <a:pt x="6453" y="4284"/>
                    <a:pt x="8251" y="4182"/>
                    <a:pt x="10035" y="3855"/>
                  </a:cubicBezTo>
                  <a:cubicBezTo>
                    <a:pt x="13305" y="3259"/>
                    <a:pt x="16697" y="2234"/>
                    <a:pt x="19579" y="483"/>
                  </a:cubicBezTo>
                  <a:lnTo>
                    <a:pt x="19290" y="1"/>
                  </a:ln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6" name="Google Shape;2345;p58">
              <a:extLst>
                <a:ext uri="{FF2B5EF4-FFF2-40B4-BE49-F238E27FC236}">
                  <a16:creationId xmlns:a16="http://schemas.microsoft.com/office/drawing/2014/main" id="{12C35DA3-3A60-4E91-AAC0-296DFBA8AAF4}"/>
                </a:ext>
              </a:extLst>
            </p:cNvPr>
            <p:cNvSpPr/>
            <p:nvPr/>
          </p:nvSpPr>
          <p:spPr>
            <a:xfrm>
              <a:off x="1647200" y="1952100"/>
              <a:ext cx="269025" cy="57250"/>
            </a:xfrm>
            <a:custGeom>
              <a:avLst/>
              <a:gdLst/>
              <a:ahLst/>
              <a:cxnLst/>
              <a:rect l="l" t="t" r="r" b="b"/>
              <a:pathLst>
                <a:path w="10761" h="2290" extrusionOk="0">
                  <a:moveTo>
                    <a:pt x="8555" y="1"/>
                  </a:moveTo>
                  <a:cubicBezTo>
                    <a:pt x="8519" y="1"/>
                    <a:pt x="8484" y="2"/>
                    <a:pt x="8450" y="4"/>
                  </a:cubicBezTo>
                  <a:cubicBezTo>
                    <a:pt x="8386" y="9"/>
                    <a:pt x="8351" y="73"/>
                    <a:pt x="8300" y="93"/>
                  </a:cubicBezTo>
                  <a:cubicBezTo>
                    <a:pt x="8072" y="174"/>
                    <a:pt x="7805" y="1040"/>
                    <a:pt x="7433" y="1040"/>
                  </a:cubicBezTo>
                  <a:cubicBezTo>
                    <a:pt x="7259" y="1040"/>
                    <a:pt x="7063" y="851"/>
                    <a:pt x="6837" y="306"/>
                  </a:cubicBezTo>
                  <a:cubicBezTo>
                    <a:pt x="6771" y="146"/>
                    <a:pt x="6615" y="29"/>
                    <a:pt x="6455" y="29"/>
                  </a:cubicBezTo>
                  <a:cubicBezTo>
                    <a:pt x="6369" y="29"/>
                    <a:pt x="6282" y="62"/>
                    <a:pt x="6208" y="141"/>
                  </a:cubicBezTo>
                  <a:cubicBezTo>
                    <a:pt x="5793" y="576"/>
                    <a:pt x="5610" y="1110"/>
                    <a:pt x="4939" y="1110"/>
                  </a:cubicBezTo>
                  <a:cubicBezTo>
                    <a:pt x="4851" y="1110"/>
                    <a:pt x="4754" y="1100"/>
                    <a:pt x="4646" y="1080"/>
                  </a:cubicBezTo>
                  <a:cubicBezTo>
                    <a:pt x="4330" y="1022"/>
                    <a:pt x="4504" y="743"/>
                    <a:pt x="4104" y="743"/>
                  </a:cubicBezTo>
                  <a:cubicBezTo>
                    <a:pt x="3968" y="743"/>
                    <a:pt x="3936" y="768"/>
                    <a:pt x="3815" y="821"/>
                  </a:cubicBezTo>
                  <a:cubicBezTo>
                    <a:pt x="3660" y="933"/>
                    <a:pt x="3523" y="1069"/>
                    <a:pt x="3409" y="1222"/>
                  </a:cubicBezTo>
                  <a:cubicBezTo>
                    <a:pt x="3101" y="1343"/>
                    <a:pt x="2838" y="1403"/>
                    <a:pt x="2618" y="1403"/>
                  </a:cubicBezTo>
                  <a:cubicBezTo>
                    <a:pt x="2202" y="1403"/>
                    <a:pt x="1942" y="1188"/>
                    <a:pt x="1836" y="760"/>
                  </a:cubicBezTo>
                  <a:cubicBezTo>
                    <a:pt x="1790" y="649"/>
                    <a:pt x="1684" y="600"/>
                    <a:pt x="1574" y="600"/>
                  </a:cubicBezTo>
                  <a:cubicBezTo>
                    <a:pt x="1455" y="600"/>
                    <a:pt x="1331" y="658"/>
                    <a:pt x="1273" y="760"/>
                  </a:cubicBezTo>
                  <a:cubicBezTo>
                    <a:pt x="1253" y="797"/>
                    <a:pt x="1018" y="1337"/>
                    <a:pt x="792" y="1337"/>
                  </a:cubicBezTo>
                  <a:cubicBezTo>
                    <a:pt x="691" y="1337"/>
                    <a:pt x="591" y="1230"/>
                    <a:pt x="513" y="925"/>
                  </a:cubicBezTo>
                  <a:cubicBezTo>
                    <a:pt x="482" y="804"/>
                    <a:pt x="391" y="752"/>
                    <a:pt x="296" y="752"/>
                  </a:cubicBezTo>
                  <a:cubicBezTo>
                    <a:pt x="152" y="752"/>
                    <a:pt x="1" y="873"/>
                    <a:pt x="42" y="1057"/>
                  </a:cubicBezTo>
                  <a:cubicBezTo>
                    <a:pt x="148" y="1547"/>
                    <a:pt x="352" y="2148"/>
                    <a:pt x="952" y="2166"/>
                  </a:cubicBezTo>
                  <a:cubicBezTo>
                    <a:pt x="966" y="2166"/>
                    <a:pt x="978" y="2167"/>
                    <a:pt x="991" y="2167"/>
                  </a:cubicBezTo>
                  <a:cubicBezTo>
                    <a:pt x="1361" y="2167"/>
                    <a:pt x="1510" y="1948"/>
                    <a:pt x="1614" y="1676"/>
                  </a:cubicBezTo>
                  <a:cubicBezTo>
                    <a:pt x="1822" y="1970"/>
                    <a:pt x="2082" y="2211"/>
                    <a:pt x="2473" y="2275"/>
                  </a:cubicBezTo>
                  <a:cubicBezTo>
                    <a:pt x="2534" y="2285"/>
                    <a:pt x="2593" y="2290"/>
                    <a:pt x="2650" y="2290"/>
                  </a:cubicBezTo>
                  <a:cubicBezTo>
                    <a:pt x="2859" y="2290"/>
                    <a:pt x="3046" y="2228"/>
                    <a:pt x="3248" y="2133"/>
                  </a:cubicBezTo>
                  <a:cubicBezTo>
                    <a:pt x="3416" y="2054"/>
                    <a:pt x="3987" y="1402"/>
                    <a:pt x="4063" y="1394"/>
                  </a:cubicBezTo>
                  <a:cubicBezTo>
                    <a:pt x="4063" y="1437"/>
                    <a:pt x="4636" y="1949"/>
                    <a:pt x="4695" y="1970"/>
                  </a:cubicBezTo>
                  <a:cubicBezTo>
                    <a:pt x="4816" y="2018"/>
                    <a:pt x="4946" y="2039"/>
                    <a:pt x="5077" y="2039"/>
                  </a:cubicBezTo>
                  <a:cubicBezTo>
                    <a:pt x="5137" y="2039"/>
                    <a:pt x="5197" y="2035"/>
                    <a:pt x="5256" y="2026"/>
                  </a:cubicBezTo>
                  <a:cubicBezTo>
                    <a:pt x="5814" y="1952"/>
                    <a:pt x="6165" y="1499"/>
                    <a:pt x="6479" y="1052"/>
                  </a:cubicBezTo>
                  <a:cubicBezTo>
                    <a:pt x="6742" y="1324"/>
                    <a:pt x="7079" y="1498"/>
                    <a:pt x="7448" y="1498"/>
                  </a:cubicBezTo>
                  <a:cubicBezTo>
                    <a:pt x="7634" y="1498"/>
                    <a:pt x="7829" y="1454"/>
                    <a:pt x="8027" y="1357"/>
                  </a:cubicBezTo>
                  <a:cubicBezTo>
                    <a:pt x="8309" y="1217"/>
                    <a:pt x="8460" y="920"/>
                    <a:pt x="8765" y="816"/>
                  </a:cubicBezTo>
                  <a:cubicBezTo>
                    <a:pt x="8907" y="768"/>
                    <a:pt x="9059" y="754"/>
                    <a:pt x="9216" y="754"/>
                  </a:cubicBezTo>
                  <a:cubicBezTo>
                    <a:pt x="9423" y="754"/>
                    <a:pt x="9641" y="778"/>
                    <a:pt x="9861" y="778"/>
                  </a:cubicBezTo>
                  <a:cubicBezTo>
                    <a:pt x="10025" y="778"/>
                    <a:pt x="10191" y="765"/>
                    <a:pt x="10355" y="719"/>
                  </a:cubicBezTo>
                  <a:cubicBezTo>
                    <a:pt x="10761" y="610"/>
                    <a:pt x="10631" y="9"/>
                    <a:pt x="10285" y="9"/>
                  </a:cubicBezTo>
                  <a:cubicBezTo>
                    <a:pt x="10247" y="9"/>
                    <a:pt x="10207" y="16"/>
                    <a:pt x="10165" y="31"/>
                  </a:cubicBezTo>
                  <a:cubicBezTo>
                    <a:pt x="10025" y="82"/>
                    <a:pt x="9872" y="100"/>
                    <a:pt x="9711" y="100"/>
                  </a:cubicBezTo>
                  <a:cubicBezTo>
                    <a:pt x="9332" y="100"/>
                    <a:pt x="8915" y="1"/>
                    <a:pt x="8555"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7" name="Google Shape;2346;p58">
              <a:extLst>
                <a:ext uri="{FF2B5EF4-FFF2-40B4-BE49-F238E27FC236}">
                  <a16:creationId xmlns:a16="http://schemas.microsoft.com/office/drawing/2014/main" id="{932CC031-2869-4EC7-8D5C-59C5C9CD52A8}"/>
                </a:ext>
              </a:extLst>
            </p:cNvPr>
            <p:cNvSpPr/>
            <p:nvPr/>
          </p:nvSpPr>
          <p:spPr>
            <a:xfrm>
              <a:off x="1660025" y="2041225"/>
              <a:ext cx="254125" cy="49025"/>
            </a:xfrm>
            <a:custGeom>
              <a:avLst/>
              <a:gdLst/>
              <a:ahLst/>
              <a:cxnLst/>
              <a:rect l="l" t="t" r="r" b="b"/>
              <a:pathLst>
                <a:path w="10165" h="1961" extrusionOk="0">
                  <a:moveTo>
                    <a:pt x="8371" y="0"/>
                  </a:moveTo>
                  <a:cubicBezTo>
                    <a:pt x="8233" y="0"/>
                    <a:pt x="8099" y="71"/>
                    <a:pt x="8013" y="200"/>
                  </a:cubicBezTo>
                  <a:cubicBezTo>
                    <a:pt x="7787" y="532"/>
                    <a:pt x="7635" y="647"/>
                    <a:pt x="7515" y="647"/>
                  </a:cubicBezTo>
                  <a:cubicBezTo>
                    <a:pt x="7279" y="647"/>
                    <a:pt x="7163" y="206"/>
                    <a:pt x="6853" y="94"/>
                  </a:cubicBezTo>
                  <a:cubicBezTo>
                    <a:pt x="6772" y="64"/>
                    <a:pt x="6704" y="52"/>
                    <a:pt x="6640" y="52"/>
                  </a:cubicBezTo>
                  <a:cubicBezTo>
                    <a:pt x="6488" y="52"/>
                    <a:pt x="6366" y="123"/>
                    <a:pt x="6183" y="200"/>
                  </a:cubicBezTo>
                  <a:cubicBezTo>
                    <a:pt x="5891" y="319"/>
                    <a:pt x="5932" y="588"/>
                    <a:pt x="5549" y="598"/>
                  </a:cubicBezTo>
                  <a:cubicBezTo>
                    <a:pt x="5526" y="599"/>
                    <a:pt x="5505" y="599"/>
                    <a:pt x="5485" y="599"/>
                  </a:cubicBezTo>
                  <a:cubicBezTo>
                    <a:pt x="5054" y="599"/>
                    <a:pt x="5369" y="465"/>
                    <a:pt x="5036" y="314"/>
                  </a:cubicBezTo>
                  <a:cubicBezTo>
                    <a:pt x="4864" y="237"/>
                    <a:pt x="4690" y="123"/>
                    <a:pt x="4498" y="123"/>
                  </a:cubicBezTo>
                  <a:cubicBezTo>
                    <a:pt x="4464" y="123"/>
                    <a:pt x="4430" y="126"/>
                    <a:pt x="4394" y="134"/>
                  </a:cubicBezTo>
                  <a:cubicBezTo>
                    <a:pt x="3997" y="226"/>
                    <a:pt x="3809" y="979"/>
                    <a:pt x="3537" y="1035"/>
                  </a:cubicBezTo>
                  <a:cubicBezTo>
                    <a:pt x="3503" y="1042"/>
                    <a:pt x="3470" y="1045"/>
                    <a:pt x="3438" y="1045"/>
                  </a:cubicBezTo>
                  <a:cubicBezTo>
                    <a:pt x="2972" y="1045"/>
                    <a:pt x="2611" y="346"/>
                    <a:pt x="2248" y="299"/>
                  </a:cubicBezTo>
                  <a:cubicBezTo>
                    <a:pt x="2186" y="291"/>
                    <a:pt x="2132" y="286"/>
                    <a:pt x="2083" y="286"/>
                  </a:cubicBezTo>
                  <a:cubicBezTo>
                    <a:pt x="1978" y="286"/>
                    <a:pt x="1889" y="307"/>
                    <a:pt x="1771" y="362"/>
                  </a:cubicBezTo>
                  <a:cubicBezTo>
                    <a:pt x="1698" y="400"/>
                    <a:pt x="1659" y="489"/>
                    <a:pt x="1596" y="521"/>
                  </a:cubicBezTo>
                  <a:cubicBezTo>
                    <a:pt x="1513" y="636"/>
                    <a:pt x="1434" y="751"/>
                    <a:pt x="1350" y="867"/>
                  </a:cubicBezTo>
                  <a:cubicBezTo>
                    <a:pt x="1116" y="988"/>
                    <a:pt x="929" y="1048"/>
                    <a:pt x="788" y="1048"/>
                  </a:cubicBezTo>
                  <a:cubicBezTo>
                    <a:pt x="514" y="1048"/>
                    <a:pt x="415" y="820"/>
                    <a:pt x="493" y="365"/>
                  </a:cubicBezTo>
                  <a:cubicBezTo>
                    <a:pt x="486" y="208"/>
                    <a:pt x="362" y="129"/>
                    <a:pt x="240" y="129"/>
                  </a:cubicBezTo>
                  <a:cubicBezTo>
                    <a:pt x="119" y="129"/>
                    <a:pt x="0" y="207"/>
                    <a:pt x="3" y="365"/>
                  </a:cubicBezTo>
                  <a:cubicBezTo>
                    <a:pt x="15" y="1242"/>
                    <a:pt x="298" y="1877"/>
                    <a:pt x="874" y="1877"/>
                  </a:cubicBezTo>
                  <a:cubicBezTo>
                    <a:pt x="1082" y="1877"/>
                    <a:pt x="1329" y="1794"/>
                    <a:pt x="1616" y="1608"/>
                  </a:cubicBezTo>
                  <a:cubicBezTo>
                    <a:pt x="1973" y="1379"/>
                    <a:pt x="1957" y="1220"/>
                    <a:pt x="2009" y="1220"/>
                  </a:cubicBezTo>
                  <a:cubicBezTo>
                    <a:pt x="2045" y="1220"/>
                    <a:pt x="2115" y="1298"/>
                    <a:pt x="2370" y="1486"/>
                  </a:cubicBezTo>
                  <a:cubicBezTo>
                    <a:pt x="2499" y="1582"/>
                    <a:pt x="2591" y="1750"/>
                    <a:pt x="2741" y="1828"/>
                  </a:cubicBezTo>
                  <a:cubicBezTo>
                    <a:pt x="2918" y="1921"/>
                    <a:pt x="3079" y="1960"/>
                    <a:pt x="3232" y="1960"/>
                  </a:cubicBezTo>
                  <a:cubicBezTo>
                    <a:pt x="3534" y="1960"/>
                    <a:pt x="3803" y="1805"/>
                    <a:pt x="4093" y="1593"/>
                  </a:cubicBezTo>
                  <a:cubicBezTo>
                    <a:pt x="4365" y="1392"/>
                    <a:pt x="4474" y="1314"/>
                    <a:pt x="4543" y="1314"/>
                  </a:cubicBezTo>
                  <a:cubicBezTo>
                    <a:pt x="4655" y="1314"/>
                    <a:pt x="4659" y="1519"/>
                    <a:pt x="5077" y="1729"/>
                  </a:cubicBezTo>
                  <a:cubicBezTo>
                    <a:pt x="5203" y="1794"/>
                    <a:pt x="5334" y="1822"/>
                    <a:pt x="5465" y="1822"/>
                  </a:cubicBezTo>
                  <a:cubicBezTo>
                    <a:pt x="5739" y="1822"/>
                    <a:pt x="6010" y="1698"/>
                    <a:pt x="6224" y="1509"/>
                  </a:cubicBezTo>
                  <a:cubicBezTo>
                    <a:pt x="6389" y="1366"/>
                    <a:pt x="6515" y="1182"/>
                    <a:pt x="6590" y="976"/>
                  </a:cubicBezTo>
                  <a:cubicBezTo>
                    <a:pt x="6646" y="1082"/>
                    <a:pt x="6711" y="1181"/>
                    <a:pt x="6785" y="1273"/>
                  </a:cubicBezTo>
                  <a:cubicBezTo>
                    <a:pt x="6970" y="1349"/>
                    <a:pt x="7091" y="1494"/>
                    <a:pt x="7297" y="1534"/>
                  </a:cubicBezTo>
                  <a:cubicBezTo>
                    <a:pt x="7373" y="1549"/>
                    <a:pt x="7445" y="1557"/>
                    <a:pt x="7515" y="1557"/>
                  </a:cubicBezTo>
                  <a:cubicBezTo>
                    <a:pt x="7927" y="1557"/>
                    <a:pt x="8230" y="1301"/>
                    <a:pt x="8475" y="983"/>
                  </a:cubicBezTo>
                  <a:cubicBezTo>
                    <a:pt x="8722" y="1119"/>
                    <a:pt x="8974" y="1182"/>
                    <a:pt x="9259" y="1182"/>
                  </a:cubicBezTo>
                  <a:cubicBezTo>
                    <a:pt x="9390" y="1182"/>
                    <a:pt x="9528" y="1168"/>
                    <a:pt x="9675" y="1143"/>
                  </a:cubicBezTo>
                  <a:cubicBezTo>
                    <a:pt x="10164" y="1063"/>
                    <a:pt x="10009" y="328"/>
                    <a:pt x="9552" y="328"/>
                  </a:cubicBezTo>
                  <a:cubicBezTo>
                    <a:pt x="9521" y="328"/>
                    <a:pt x="9488" y="332"/>
                    <a:pt x="9454" y="339"/>
                  </a:cubicBezTo>
                  <a:lnTo>
                    <a:pt x="8659" y="116"/>
                  </a:lnTo>
                  <a:cubicBezTo>
                    <a:pt x="8572" y="37"/>
                    <a:pt x="8471" y="0"/>
                    <a:pt x="837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8" name="Google Shape;2347;p58">
              <a:extLst>
                <a:ext uri="{FF2B5EF4-FFF2-40B4-BE49-F238E27FC236}">
                  <a16:creationId xmlns:a16="http://schemas.microsoft.com/office/drawing/2014/main" id="{4CCEF209-1918-4F26-8110-CF3962F78981}"/>
                </a:ext>
              </a:extLst>
            </p:cNvPr>
            <p:cNvSpPr/>
            <p:nvPr/>
          </p:nvSpPr>
          <p:spPr>
            <a:xfrm>
              <a:off x="1634775" y="1865375"/>
              <a:ext cx="270650" cy="78200"/>
            </a:xfrm>
            <a:custGeom>
              <a:avLst/>
              <a:gdLst/>
              <a:ahLst/>
              <a:cxnLst/>
              <a:rect l="l" t="t" r="r" b="b"/>
              <a:pathLst>
                <a:path w="10826" h="3128" extrusionOk="0">
                  <a:moveTo>
                    <a:pt x="10275" y="1"/>
                  </a:moveTo>
                  <a:cubicBezTo>
                    <a:pt x="10156" y="1"/>
                    <a:pt x="10034" y="50"/>
                    <a:pt x="9946" y="167"/>
                  </a:cubicBezTo>
                  <a:cubicBezTo>
                    <a:pt x="9550" y="698"/>
                    <a:pt x="9294" y="876"/>
                    <a:pt x="9102" y="876"/>
                  </a:cubicBezTo>
                  <a:cubicBezTo>
                    <a:pt x="8706" y="876"/>
                    <a:pt x="8580" y="113"/>
                    <a:pt x="8036" y="113"/>
                  </a:cubicBezTo>
                  <a:cubicBezTo>
                    <a:pt x="8035" y="113"/>
                    <a:pt x="8035" y="113"/>
                    <a:pt x="8034" y="113"/>
                  </a:cubicBezTo>
                  <a:cubicBezTo>
                    <a:pt x="7582" y="113"/>
                    <a:pt x="7202" y="998"/>
                    <a:pt x="6731" y="998"/>
                  </a:cubicBezTo>
                  <a:cubicBezTo>
                    <a:pt x="6618" y="998"/>
                    <a:pt x="6501" y="948"/>
                    <a:pt x="6376" y="823"/>
                  </a:cubicBezTo>
                  <a:cubicBezTo>
                    <a:pt x="6306" y="752"/>
                    <a:pt x="6208" y="719"/>
                    <a:pt x="6111" y="719"/>
                  </a:cubicBezTo>
                  <a:cubicBezTo>
                    <a:pt x="5949" y="719"/>
                    <a:pt x="5787" y="812"/>
                    <a:pt x="5752" y="986"/>
                  </a:cubicBezTo>
                  <a:cubicBezTo>
                    <a:pt x="5392" y="1036"/>
                    <a:pt x="5030" y="1083"/>
                    <a:pt x="4672" y="1133"/>
                  </a:cubicBezTo>
                  <a:cubicBezTo>
                    <a:pt x="4623" y="1020"/>
                    <a:pt x="4479" y="951"/>
                    <a:pt x="4345" y="951"/>
                  </a:cubicBezTo>
                  <a:cubicBezTo>
                    <a:pt x="4281" y="951"/>
                    <a:pt x="4219" y="967"/>
                    <a:pt x="4171" y="1001"/>
                  </a:cubicBezTo>
                  <a:cubicBezTo>
                    <a:pt x="3769" y="1303"/>
                    <a:pt x="3561" y="1813"/>
                    <a:pt x="3072" y="1813"/>
                  </a:cubicBezTo>
                  <a:cubicBezTo>
                    <a:pt x="3070" y="1813"/>
                    <a:pt x="3069" y="1813"/>
                    <a:pt x="3068" y="1813"/>
                  </a:cubicBezTo>
                  <a:cubicBezTo>
                    <a:pt x="2500" y="1809"/>
                    <a:pt x="2738" y="1522"/>
                    <a:pt x="2278" y="1357"/>
                  </a:cubicBezTo>
                  <a:cubicBezTo>
                    <a:pt x="2216" y="1334"/>
                    <a:pt x="2155" y="1324"/>
                    <a:pt x="2096" y="1324"/>
                  </a:cubicBezTo>
                  <a:cubicBezTo>
                    <a:pt x="1576" y="1324"/>
                    <a:pt x="1183" y="2117"/>
                    <a:pt x="803" y="2117"/>
                  </a:cubicBezTo>
                  <a:cubicBezTo>
                    <a:pt x="667" y="2117"/>
                    <a:pt x="532" y="2015"/>
                    <a:pt x="394" y="1740"/>
                  </a:cubicBezTo>
                  <a:cubicBezTo>
                    <a:pt x="361" y="1673"/>
                    <a:pt x="294" y="1643"/>
                    <a:pt x="225" y="1643"/>
                  </a:cubicBezTo>
                  <a:cubicBezTo>
                    <a:pt x="115" y="1643"/>
                    <a:pt x="1" y="1719"/>
                    <a:pt x="13" y="1844"/>
                  </a:cubicBezTo>
                  <a:cubicBezTo>
                    <a:pt x="76" y="2354"/>
                    <a:pt x="221" y="2935"/>
                    <a:pt x="794" y="3087"/>
                  </a:cubicBezTo>
                  <a:cubicBezTo>
                    <a:pt x="898" y="3115"/>
                    <a:pt x="987" y="3128"/>
                    <a:pt x="1063" y="3128"/>
                  </a:cubicBezTo>
                  <a:cubicBezTo>
                    <a:pt x="1615" y="3128"/>
                    <a:pt x="1500" y="2472"/>
                    <a:pt x="1982" y="2362"/>
                  </a:cubicBezTo>
                  <a:cubicBezTo>
                    <a:pt x="1985" y="2361"/>
                    <a:pt x="1988" y="2361"/>
                    <a:pt x="1991" y="2361"/>
                  </a:cubicBezTo>
                  <a:cubicBezTo>
                    <a:pt x="2123" y="2361"/>
                    <a:pt x="2544" y="2996"/>
                    <a:pt x="3023" y="2996"/>
                  </a:cubicBezTo>
                  <a:cubicBezTo>
                    <a:pt x="3041" y="2996"/>
                    <a:pt x="3060" y="2995"/>
                    <a:pt x="3078" y="2994"/>
                  </a:cubicBezTo>
                  <a:cubicBezTo>
                    <a:pt x="3710" y="2930"/>
                    <a:pt x="3962" y="2356"/>
                    <a:pt x="4306" y="1905"/>
                  </a:cubicBezTo>
                  <a:cubicBezTo>
                    <a:pt x="4567" y="2199"/>
                    <a:pt x="4895" y="2337"/>
                    <a:pt x="5218" y="2337"/>
                  </a:cubicBezTo>
                  <a:cubicBezTo>
                    <a:pt x="5651" y="2337"/>
                    <a:pt x="6075" y="2088"/>
                    <a:pt x="6311" y="1638"/>
                  </a:cubicBezTo>
                  <a:cubicBezTo>
                    <a:pt x="6458" y="1702"/>
                    <a:pt x="6611" y="1739"/>
                    <a:pt x="6780" y="1739"/>
                  </a:cubicBezTo>
                  <a:cubicBezTo>
                    <a:pt x="6880" y="1739"/>
                    <a:pt x="6984" y="1726"/>
                    <a:pt x="7097" y="1700"/>
                  </a:cubicBezTo>
                  <a:cubicBezTo>
                    <a:pt x="7434" y="1616"/>
                    <a:pt x="7533" y="1388"/>
                    <a:pt x="7817" y="1255"/>
                  </a:cubicBezTo>
                  <a:cubicBezTo>
                    <a:pt x="7889" y="1223"/>
                    <a:pt x="7958" y="1185"/>
                    <a:pt x="8026" y="1146"/>
                  </a:cubicBezTo>
                  <a:cubicBezTo>
                    <a:pt x="8073" y="1167"/>
                    <a:pt x="8121" y="1185"/>
                    <a:pt x="8170" y="1202"/>
                  </a:cubicBezTo>
                  <a:cubicBezTo>
                    <a:pt x="8569" y="1321"/>
                    <a:pt x="8655" y="1642"/>
                    <a:pt x="9117" y="1642"/>
                  </a:cubicBezTo>
                  <a:cubicBezTo>
                    <a:pt x="9160" y="1642"/>
                    <a:pt x="9207" y="1639"/>
                    <a:pt x="9258" y="1633"/>
                  </a:cubicBezTo>
                  <a:cubicBezTo>
                    <a:pt x="9885" y="1558"/>
                    <a:pt x="10281" y="1035"/>
                    <a:pt x="10619" y="561"/>
                  </a:cubicBezTo>
                  <a:cubicBezTo>
                    <a:pt x="10825" y="272"/>
                    <a:pt x="10556" y="1"/>
                    <a:pt x="10275"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9" name="Google Shape;2348;p58">
              <a:extLst>
                <a:ext uri="{FF2B5EF4-FFF2-40B4-BE49-F238E27FC236}">
                  <a16:creationId xmlns:a16="http://schemas.microsoft.com/office/drawing/2014/main" id="{87A7718D-C8BC-4C40-AB09-BFDD9960DD32}"/>
                </a:ext>
              </a:extLst>
            </p:cNvPr>
            <p:cNvSpPr/>
            <p:nvPr/>
          </p:nvSpPr>
          <p:spPr>
            <a:xfrm>
              <a:off x="1496675" y="3319425"/>
              <a:ext cx="401050" cy="402500"/>
            </a:xfrm>
            <a:custGeom>
              <a:avLst/>
              <a:gdLst/>
              <a:ahLst/>
              <a:cxnLst/>
              <a:rect l="l" t="t" r="r" b="b"/>
              <a:pathLst>
                <a:path w="16042" h="16100" extrusionOk="0">
                  <a:moveTo>
                    <a:pt x="8236" y="1453"/>
                  </a:moveTo>
                  <a:cubicBezTo>
                    <a:pt x="10318" y="1453"/>
                    <a:pt x="12411" y="2755"/>
                    <a:pt x="13360" y="4788"/>
                  </a:cubicBezTo>
                  <a:cubicBezTo>
                    <a:pt x="14930" y="8147"/>
                    <a:pt x="13156" y="12819"/>
                    <a:pt x="9622" y="14118"/>
                  </a:cubicBezTo>
                  <a:cubicBezTo>
                    <a:pt x="9208" y="14270"/>
                    <a:pt x="8768" y="14341"/>
                    <a:pt x="8317" y="14341"/>
                  </a:cubicBezTo>
                  <a:cubicBezTo>
                    <a:pt x="5455" y="14341"/>
                    <a:pt x="2130" y="11508"/>
                    <a:pt x="2036" y="8752"/>
                  </a:cubicBezTo>
                  <a:cubicBezTo>
                    <a:pt x="1967" y="6697"/>
                    <a:pt x="3015" y="4578"/>
                    <a:pt x="4581" y="3078"/>
                  </a:cubicBezTo>
                  <a:cubicBezTo>
                    <a:pt x="4662" y="3050"/>
                    <a:pt x="4733" y="3002"/>
                    <a:pt x="4791" y="2939"/>
                  </a:cubicBezTo>
                  <a:cubicBezTo>
                    <a:pt x="5776" y="1909"/>
                    <a:pt x="7004" y="1453"/>
                    <a:pt x="8236" y="1453"/>
                  </a:cubicBezTo>
                  <a:close/>
                  <a:moveTo>
                    <a:pt x="8623" y="0"/>
                  </a:moveTo>
                  <a:cubicBezTo>
                    <a:pt x="6913" y="0"/>
                    <a:pt x="5221" y="721"/>
                    <a:pt x="4025" y="2259"/>
                  </a:cubicBezTo>
                  <a:cubicBezTo>
                    <a:pt x="4017" y="2269"/>
                    <a:pt x="4010" y="2280"/>
                    <a:pt x="4002" y="2294"/>
                  </a:cubicBezTo>
                  <a:cubicBezTo>
                    <a:pt x="2835" y="3349"/>
                    <a:pt x="1927" y="4725"/>
                    <a:pt x="1366" y="6207"/>
                  </a:cubicBezTo>
                  <a:cubicBezTo>
                    <a:pt x="1" y="9826"/>
                    <a:pt x="1653" y="12961"/>
                    <a:pt x="4737" y="15016"/>
                  </a:cubicBezTo>
                  <a:cubicBezTo>
                    <a:pt x="5852" y="15759"/>
                    <a:pt x="7021" y="16100"/>
                    <a:pt x="8159" y="16100"/>
                  </a:cubicBezTo>
                  <a:cubicBezTo>
                    <a:pt x="10320" y="16100"/>
                    <a:pt x="12372" y="14869"/>
                    <a:pt x="13735" y="12826"/>
                  </a:cubicBezTo>
                  <a:cubicBezTo>
                    <a:pt x="15787" y="9751"/>
                    <a:pt x="16041" y="5393"/>
                    <a:pt x="13644" y="2436"/>
                  </a:cubicBezTo>
                  <a:cubicBezTo>
                    <a:pt x="12361" y="853"/>
                    <a:pt x="10482" y="0"/>
                    <a:pt x="8623"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0" name="Google Shape;2349;p58">
              <a:extLst>
                <a:ext uri="{FF2B5EF4-FFF2-40B4-BE49-F238E27FC236}">
                  <a16:creationId xmlns:a16="http://schemas.microsoft.com/office/drawing/2014/main" id="{D25C8D10-567F-446B-A094-C9E07318FE1E}"/>
                </a:ext>
              </a:extLst>
            </p:cNvPr>
            <p:cNvSpPr/>
            <p:nvPr/>
          </p:nvSpPr>
          <p:spPr>
            <a:xfrm>
              <a:off x="1546375" y="3392350"/>
              <a:ext cx="290475" cy="265600"/>
            </a:xfrm>
            <a:custGeom>
              <a:avLst/>
              <a:gdLst/>
              <a:ahLst/>
              <a:cxnLst/>
              <a:rect l="l" t="t" r="r" b="b"/>
              <a:pathLst>
                <a:path w="11619" h="10624" extrusionOk="0">
                  <a:moveTo>
                    <a:pt x="5953" y="882"/>
                  </a:moveTo>
                  <a:cubicBezTo>
                    <a:pt x="7475" y="882"/>
                    <a:pt x="9114" y="1690"/>
                    <a:pt x="9897" y="2835"/>
                  </a:cubicBezTo>
                  <a:lnTo>
                    <a:pt x="9895" y="2835"/>
                  </a:lnTo>
                  <a:cubicBezTo>
                    <a:pt x="7174" y="3617"/>
                    <a:pt x="4485" y="4546"/>
                    <a:pt x="1833" y="5538"/>
                  </a:cubicBezTo>
                  <a:cubicBezTo>
                    <a:pt x="1807" y="5173"/>
                    <a:pt x="1839" y="4808"/>
                    <a:pt x="1925" y="4452"/>
                  </a:cubicBezTo>
                  <a:cubicBezTo>
                    <a:pt x="2222" y="3212"/>
                    <a:pt x="3014" y="2109"/>
                    <a:pt x="4075" y="1405"/>
                  </a:cubicBezTo>
                  <a:cubicBezTo>
                    <a:pt x="4620" y="1043"/>
                    <a:pt x="5275" y="882"/>
                    <a:pt x="5953" y="882"/>
                  </a:cubicBezTo>
                  <a:close/>
                  <a:moveTo>
                    <a:pt x="10242" y="3442"/>
                  </a:moveTo>
                  <a:cubicBezTo>
                    <a:pt x="10409" y="3820"/>
                    <a:pt x="10517" y="4220"/>
                    <a:pt x="10562" y="4630"/>
                  </a:cubicBezTo>
                  <a:cubicBezTo>
                    <a:pt x="7830" y="5479"/>
                    <a:pt x="5160" y="6512"/>
                    <a:pt x="2415" y="7329"/>
                  </a:cubicBezTo>
                  <a:cubicBezTo>
                    <a:pt x="2179" y="6949"/>
                    <a:pt x="2009" y="6532"/>
                    <a:pt x="1910" y="6095"/>
                  </a:cubicBezTo>
                  <a:cubicBezTo>
                    <a:pt x="4691" y="5224"/>
                    <a:pt x="7479" y="4365"/>
                    <a:pt x="10242" y="3442"/>
                  </a:cubicBezTo>
                  <a:close/>
                  <a:moveTo>
                    <a:pt x="10579" y="5368"/>
                  </a:moveTo>
                  <a:lnTo>
                    <a:pt x="10579" y="5368"/>
                  </a:lnTo>
                  <a:cubicBezTo>
                    <a:pt x="10431" y="7566"/>
                    <a:pt x="8425" y="9517"/>
                    <a:pt x="6209" y="9517"/>
                  </a:cubicBezTo>
                  <a:cubicBezTo>
                    <a:pt x="6123" y="9517"/>
                    <a:pt x="6036" y="9514"/>
                    <a:pt x="5950" y="9508"/>
                  </a:cubicBezTo>
                  <a:cubicBezTo>
                    <a:pt x="4696" y="9422"/>
                    <a:pt x="3539" y="8768"/>
                    <a:pt x="2768" y="7826"/>
                  </a:cubicBezTo>
                  <a:cubicBezTo>
                    <a:pt x="5401" y="7174"/>
                    <a:pt x="8091" y="6454"/>
                    <a:pt x="10579" y="5368"/>
                  </a:cubicBezTo>
                  <a:close/>
                  <a:moveTo>
                    <a:pt x="6764" y="1"/>
                  </a:moveTo>
                  <a:cubicBezTo>
                    <a:pt x="6583" y="1"/>
                    <a:pt x="6399" y="11"/>
                    <a:pt x="6213" y="32"/>
                  </a:cubicBezTo>
                  <a:cubicBezTo>
                    <a:pt x="3783" y="118"/>
                    <a:pt x="1626" y="1887"/>
                    <a:pt x="928" y="4254"/>
                  </a:cubicBezTo>
                  <a:cubicBezTo>
                    <a:pt x="0" y="7395"/>
                    <a:pt x="2682" y="10544"/>
                    <a:pt x="5899" y="10622"/>
                  </a:cubicBezTo>
                  <a:cubicBezTo>
                    <a:pt x="5936" y="10623"/>
                    <a:pt x="5974" y="10624"/>
                    <a:pt x="6011" y="10624"/>
                  </a:cubicBezTo>
                  <a:cubicBezTo>
                    <a:pt x="8902" y="10624"/>
                    <a:pt x="11403" y="8008"/>
                    <a:pt x="11511" y="5176"/>
                  </a:cubicBezTo>
                  <a:cubicBezTo>
                    <a:pt x="11619" y="2377"/>
                    <a:pt x="9498" y="1"/>
                    <a:pt x="676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1" name="Google Shape;2350;p58">
              <a:extLst>
                <a:ext uri="{FF2B5EF4-FFF2-40B4-BE49-F238E27FC236}">
                  <a16:creationId xmlns:a16="http://schemas.microsoft.com/office/drawing/2014/main" id="{5431F3A8-B6F9-4AE1-9ADD-F429099212C5}"/>
                </a:ext>
              </a:extLst>
            </p:cNvPr>
            <p:cNvSpPr/>
            <p:nvPr/>
          </p:nvSpPr>
          <p:spPr>
            <a:xfrm>
              <a:off x="1767975" y="2374700"/>
              <a:ext cx="16025" cy="28875"/>
            </a:xfrm>
            <a:custGeom>
              <a:avLst/>
              <a:gdLst/>
              <a:ahLst/>
              <a:cxnLst/>
              <a:rect l="l" t="t" r="r" b="b"/>
              <a:pathLst>
                <a:path w="641" h="1155" extrusionOk="0">
                  <a:moveTo>
                    <a:pt x="320" y="0"/>
                  </a:moveTo>
                  <a:cubicBezTo>
                    <a:pt x="160" y="0"/>
                    <a:pt x="1" y="103"/>
                    <a:pt x="1" y="309"/>
                  </a:cubicBezTo>
                  <a:lnTo>
                    <a:pt x="1" y="845"/>
                  </a:lnTo>
                  <a:cubicBezTo>
                    <a:pt x="1" y="1051"/>
                    <a:pt x="160" y="1155"/>
                    <a:pt x="320" y="1155"/>
                  </a:cubicBezTo>
                  <a:cubicBezTo>
                    <a:pt x="480" y="1155"/>
                    <a:pt x="640" y="1051"/>
                    <a:pt x="640" y="845"/>
                  </a:cubicBezTo>
                  <a:lnTo>
                    <a:pt x="640" y="309"/>
                  </a:lnTo>
                  <a:cubicBezTo>
                    <a:pt x="640" y="104"/>
                    <a:pt x="480" y="0"/>
                    <a:pt x="32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2" name="Google Shape;2351;p58">
              <a:extLst>
                <a:ext uri="{FF2B5EF4-FFF2-40B4-BE49-F238E27FC236}">
                  <a16:creationId xmlns:a16="http://schemas.microsoft.com/office/drawing/2014/main" id="{ADA4AA34-9928-4A39-8F92-2D3816959412}"/>
                </a:ext>
              </a:extLst>
            </p:cNvPr>
            <p:cNvSpPr/>
            <p:nvPr/>
          </p:nvSpPr>
          <p:spPr>
            <a:xfrm>
              <a:off x="1395825" y="2852675"/>
              <a:ext cx="386575" cy="402750"/>
            </a:xfrm>
            <a:custGeom>
              <a:avLst/>
              <a:gdLst/>
              <a:ahLst/>
              <a:cxnLst/>
              <a:rect l="l" t="t" r="r" b="b"/>
              <a:pathLst>
                <a:path w="15463" h="16110" extrusionOk="0">
                  <a:moveTo>
                    <a:pt x="7450" y="1522"/>
                  </a:moveTo>
                  <a:cubicBezTo>
                    <a:pt x="9200" y="1522"/>
                    <a:pt x="10994" y="2373"/>
                    <a:pt x="12106" y="3881"/>
                  </a:cubicBezTo>
                  <a:cubicBezTo>
                    <a:pt x="14308" y="6868"/>
                    <a:pt x="13486" y="11797"/>
                    <a:pt x="10279" y="13766"/>
                  </a:cubicBezTo>
                  <a:cubicBezTo>
                    <a:pt x="9643" y="14157"/>
                    <a:pt x="8887" y="14331"/>
                    <a:pt x="8091" y="14331"/>
                  </a:cubicBezTo>
                  <a:cubicBezTo>
                    <a:pt x="5439" y="14331"/>
                    <a:pt x="2347" y="12386"/>
                    <a:pt x="1785" y="9998"/>
                  </a:cubicBezTo>
                  <a:cubicBezTo>
                    <a:pt x="1310" y="7996"/>
                    <a:pt x="1921" y="5711"/>
                    <a:pt x="3164" y="3935"/>
                  </a:cubicBezTo>
                  <a:cubicBezTo>
                    <a:pt x="3236" y="3890"/>
                    <a:pt x="3296" y="3830"/>
                    <a:pt x="3340" y="3759"/>
                  </a:cubicBezTo>
                  <a:cubicBezTo>
                    <a:pt x="4316" y="2219"/>
                    <a:pt x="5865" y="1522"/>
                    <a:pt x="7450" y="1522"/>
                  </a:cubicBezTo>
                  <a:close/>
                  <a:moveTo>
                    <a:pt x="7740" y="0"/>
                  </a:moveTo>
                  <a:cubicBezTo>
                    <a:pt x="5604" y="0"/>
                    <a:pt x="3533" y="1080"/>
                    <a:pt x="2457" y="3239"/>
                  </a:cubicBezTo>
                  <a:cubicBezTo>
                    <a:pt x="2452" y="3251"/>
                    <a:pt x="2446" y="3264"/>
                    <a:pt x="2441" y="3277"/>
                  </a:cubicBezTo>
                  <a:cubicBezTo>
                    <a:pt x="1503" y="4543"/>
                    <a:pt x="884" y="6070"/>
                    <a:pt x="627" y="7635"/>
                  </a:cubicBezTo>
                  <a:cubicBezTo>
                    <a:pt x="1" y="11449"/>
                    <a:pt x="2238" y="14200"/>
                    <a:pt x="5664" y="15607"/>
                  </a:cubicBezTo>
                  <a:cubicBezTo>
                    <a:pt x="6496" y="15950"/>
                    <a:pt x="7317" y="16109"/>
                    <a:pt x="8104" y="16109"/>
                  </a:cubicBezTo>
                  <a:cubicBezTo>
                    <a:pt x="10716" y="16109"/>
                    <a:pt x="12959" y="14354"/>
                    <a:pt x="14056" y="11690"/>
                  </a:cubicBezTo>
                  <a:cubicBezTo>
                    <a:pt x="15462" y="8271"/>
                    <a:pt x="14854" y="3948"/>
                    <a:pt x="11921" y="1521"/>
                  </a:cubicBezTo>
                  <a:cubicBezTo>
                    <a:pt x="10696" y="507"/>
                    <a:pt x="9203" y="0"/>
                    <a:pt x="774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3" name="Google Shape;2352;p58">
              <a:extLst>
                <a:ext uri="{FF2B5EF4-FFF2-40B4-BE49-F238E27FC236}">
                  <a16:creationId xmlns:a16="http://schemas.microsoft.com/office/drawing/2014/main" id="{85763520-F96D-4E34-A72F-B1C1DEE0F8D5}"/>
                </a:ext>
              </a:extLst>
            </p:cNvPr>
            <p:cNvSpPr/>
            <p:nvPr/>
          </p:nvSpPr>
          <p:spPr>
            <a:xfrm>
              <a:off x="1719300" y="2375925"/>
              <a:ext cx="20275" cy="31250"/>
            </a:xfrm>
            <a:custGeom>
              <a:avLst/>
              <a:gdLst/>
              <a:ahLst/>
              <a:cxnLst/>
              <a:rect l="l" t="t" r="r" b="b"/>
              <a:pathLst>
                <a:path w="811" h="1250" extrusionOk="0">
                  <a:moveTo>
                    <a:pt x="483" y="0"/>
                  </a:moveTo>
                  <a:cubicBezTo>
                    <a:pt x="377" y="0"/>
                    <a:pt x="275" y="58"/>
                    <a:pt x="241" y="192"/>
                  </a:cubicBezTo>
                  <a:cubicBezTo>
                    <a:pt x="179" y="431"/>
                    <a:pt x="118" y="669"/>
                    <a:pt x="53" y="905"/>
                  </a:cubicBezTo>
                  <a:cubicBezTo>
                    <a:pt x="0" y="1113"/>
                    <a:pt x="175" y="1249"/>
                    <a:pt x="340" y="1249"/>
                  </a:cubicBezTo>
                  <a:cubicBezTo>
                    <a:pt x="449" y="1249"/>
                    <a:pt x="554" y="1190"/>
                    <a:pt x="587" y="1052"/>
                  </a:cubicBezTo>
                  <a:cubicBezTo>
                    <a:pt x="646" y="814"/>
                    <a:pt x="702" y="576"/>
                    <a:pt x="760" y="337"/>
                  </a:cubicBezTo>
                  <a:cubicBezTo>
                    <a:pt x="811" y="134"/>
                    <a:pt x="643" y="0"/>
                    <a:pt x="483"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4" name="Google Shape;2353;p58">
              <a:extLst>
                <a:ext uri="{FF2B5EF4-FFF2-40B4-BE49-F238E27FC236}">
                  <a16:creationId xmlns:a16="http://schemas.microsoft.com/office/drawing/2014/main" id="{C82D11C6-8F48-45B4-931F-EDAB58F12AE0}"/>
                </a:ext>
              </a:extLst>
            </p:cNvPr>
            <p:cNvSpPr/>
            <p:nvPr/>
          </p:nvSpPr>
          <p:spPr>
            <a:xfrm>
              <a:off x="1447550" y="2924250"/>
              <a:ext cx="282000" cy="268800"/>
            </a:xfrm>
            <a:custGeom>
              <a:avLst/>
              <a:gdLst/>
              <a:ahLst/>
              <a:cxnLst/>
              <a:rect l="l" t="t" r="r" b="b"/>
              <a:pathLst>
                <a:path w="11280" h="10752" extrusionOk="0">
                  <a:moveTo>
                    <a:pt x="5460" y="1026"/>
                  </a:moveTo>
                  <a:cubicBezTo>
                    <a:pt x="6705" y="1026"/>
                    <a:pt x="7988" y="1481"/>
                    <a:pt x="8781" y="2256"/>
                  </a:cubicBezTo>
                  <a:cubicBezTo>
                    <a:pt x="6266" y="3558"/>
                    <a:pt x="3811" y="4996"/>
                    <a:pt x="1406" y="6491"/>
                  </a:cubicBezTo>
                  <a:cubicBezTo>
                    <a:pt x="1310" y="6139"/>
                    <a:pt x="1269" y="5776"/>
                    <a:pt x="1283" y="5411"/>
                  </a:cubicBezTo>
                  <a:cubicBezTo>
                    <a:pt x="1331" y="4134"/>
                    <a:pt x="1888" y="2899"/>
                    <a:pt x="2791" y="1998"/>
                  </a:cubicBezTo>
                  <a:cubicBezTo>
                    <a:pt x="3465" y="1326"/>
                    <a:pt x="4450" y="1026"/>
                    <a:pt x="5460" y="1026"/>
                  </a:cubicBezTo>
                  <a:close/>
                  <a:moveTo>
                    <a:pt x="9238" y="2784"/>
                  </a:moveTo>
                  <a:cubicBezTo>
                    <a:pt x="9477" y="3120"/>
                    <a:pt x="9662" y="3491"/>
                    <a:pt x="9785" y="3885"/>
                  </a:cubicBezTo>
                  <a:cubicBezTo>
                    <a:pt x="7276" y="5253"/>
                    <a:pt x="4859" y="6791"/>
                    <a:pt x="2331" y="8133"/>
                  </a:cubicBezTo>
                  <a:cubicBezTo>
                    <a:pt x="2025" y="7806"/>
                    <a:pt x="1774" y="7430"/>
                    <a:pt x="1593" y="7021"/>
                  </a:cubicBezTo>
                  <a:cubicBezTo>
                    <a:pt x="4146" y="5621"/>
                    <a:pt x="6710" y="4230"/>
                    <a:pt x="9238" y="2784"/>
                  </a:cubicBezTo>
                  <a:close/>
                  <a:moveTo>
                    <a:pt x="9946" y="4605"/>
                  </a:moveTo>
                  <a:lnTo>
                    <a:pt x="9946" y="4605"/>
                  </a:lnTo>
                  <a:cubicBezTo>
                    <a:pt x="10245" y="6874"/>
                    <a:pt x="8529" y="9277"/>
                    <a:pt x="6225" y="9574"/>
                  </a:cubicBezTo>
                  <a:cubicBezTo>
                    <a:pt x="6046" y="9597"/>
                    <a:pt x="5866" y="9608"/>
                    <a:pt x="5687" y="9608"/>
                  </a:cubicBezTo>
                  <a:cubicBezTo>
                    <a:pt x="4622" y="9608"/>
                    <a:pt x="3577" y="9211"/>
                    <a:pt x="2772" y="8551"/>
                  </a:cubicBezTo>
                  <a:cubicBezTo>
                    <a:pt x="5226" y="7394"/>
                    <a:pt x="7723" y="6159"/>
                    <a:pt x="9946" y="4605"/>
                  </a:cubicBezTo>
                  <a:close/>
                  <a:moveTo>
                    <a:pt x="6062" y="1"/>
                  </a:moveTo>
                  <a:cubicBezTo>
                    <a:pt x="5589" y="1"/>
                    <a:pt x="5104" y="74"/>
                    <a:pt x="4619" y="231"/>
                  </a:cubicBezTo>
                  <a:cubicBezTo>
                    <a:pt x="2253" y="795"/>
                    <a:pt x="484" y="2952"/>
                    <a:pt x="265" y="5411"/>
                  </a:cubicBezTo>
                  <a:cubicBezTo>
                    <a:pt x="1" y="8371"/>
                    <a:pt x="2650" y="10752"/>
                    <a:pt x="5512" y="10752"/>
                  </a:cubicBezTo>
                  <a:cubicBezTo>
                    <a:pt x="5804" y="10752"/>
                    <a:pt x="6099" y="10727"/>
                    <a:pt x="6394" y="10675"/>
                  </a:cubicBezTo>
                  <a:cubicBezTo>
                    <a:pt x="9286" y="10168"/>
                    <a:pt x="11280" y="7067"/>
                    <a:pt x="10824" y="4233"/>
                  </a:cubicBezTo>
                  <a:cubicBezTo>
                    <a:pt x="10431" y="1782"/>
                    <a:pt x="8388" y="1"/>
                    <a:pt x="606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5" name="Google Shape;2354;p58">
              <a:extLst>
                <a:ext uri="{FF2B5EF4-FFF2-40B4-BE49-F238E27FC236}">
                  <a16:creationId xmlns:a16="http://schemas.microsoft.com/office/drawing/2014/main" id="{EAD0BA8A-9484-4500-8B18-1B789232FC8F}"/>
                </a:ext>
              </a:extLst>
            </p:cNvPr>
            <p:cNvSpPr/>
            <p:nvPr/>
          </p:nvSpPr>
          <p:spPr>
            <a:xfrm>
              <a:off x="1682600" y="2370375"/>
              <a:ext cx="25700" cy="46550"/>
            </a:xfrm>
            <a:custGeom>
              <a:avLst/>
              <a:gdLst/>
              <a:ahLst/>
              <a:cxnLst/>
              <a:rect l="l" t="t" r="r" b="b"/>
              <a:pathLst>
                <a:path w="1028" h="1862" extrusionOk="0">
                  <a:moveTo>
                    <a:pt x="375" y="0"/>
                  </a:moveTo>
                  <a:cubicBezTo>
                    <a:pt x="192" y="0"/>
                    <a:pt x="1" y="151"/>
                    <a:pt x="59" y="382"/>
                  </a:cubicBezTo>
                  <a:lnTo>
                    <a:pt x="378" y="1641"/>
                  </a:lnTo>
                  <a:cubicBezTo>
                    <a:pt x="417" y="1795"/>
                    <a:pt x="534" y="1862"/>
                    <a:pt x="655" y="1862"/>
                  </a:cubicBezTo>
                  <a:cubicBezTo>
                    <a:pt x="837" y="1862"/>
                    <a:pt x="1028" y="1710"/>
                    <a:pt x="970" y="1478"/>
                  </a:cubicBezTo>
                  <a:lnTo>
                    <a:pt x="650" y="219"/>
                  </a:lnTo>
                  <a:cubicBezTo>
                    <a:pt x="612" y="66"/>
                    <a:pt x="495" y="0"/>
                    <a:pt x="37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6" name="Google Shape;2355;p58">
              <a:extLst>
                <a:ext uri="{FF2B5EF4-FFF2-40B4-BE49-F238E27FC236}">
                  <a16:creationId xmlns:a16="http://schemas.microsoft.com/office/drawing/2014/main" id="{CD3F8003-27F2-4488-999E-F123A9341A22}"/>
                </a:ext>
              </a:extLst>
            </p:cNvPr>
            <p:cNvSpPr/>
            <p:nvPr/>
          </p:nvSpPr>
          <p:spPr>
            <a:xfrm>
              <a:off x="1538275" y="5185700"/>
              <a:ext cx="20075" cy="45850"/>
            </a:xfrm>
            <a:custGeom>
              <a:avLst/>
              <a:gdLst/>
              <a:ahLst/>
              <a:cxnLst/>
              <a:rect l="l" t="t" r="r" b="b"/>
              <a:pathLst>
                <a:path w="803" h="1834" extrusionOk="0">
                  <a:moveTo>
                    <a:pt x="402" y="0"/>
                  </a:moveTo>
                  <a:cubicBezTo>
                    <a:pt x="209" y="0"/>
                    <a:pt x="15" y="126"/>
                    <a:pt x="14" y="376"/>
                  </a:cubicBezTo>
                  <a:cubicBezTo>
                    <a:pt x="9" y="735"/>
                    <a:pt x="6" y="1091"/>
                    <a:pt x="3" y="1448"/>
                  </a:cubicBezTo>
                  <a:cubicBezTo>
                    <a:pt x="0" y="1705"/>
                    <a:pt x="200" y="1833"/>
                    <a:pt x="401" y="1833"/>
                  </a:cubicBezTo>
                  <a:cubicBezTo>
                    <a:pt x="601" y="1833"/>
                    <a:pt x="802" y="1705"/>
                    <a:pt x="801" y="1448"/>
                  </a:cubicBezTo>
                  <a:cubicBezTo>
                    <a:pt x="798" y="1091"/>
                    <a:pt x="793" y="735"/>
                    <a:pt x="790" y="376"/>
                  </a:cubicBezTo>
                  <a:cubicBezTo>
                    <a:pt x="789" y="126"/>
                    <a:pt x="596" y="0"/>
                    <a:pt x="40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7" name="Google Shape;2356;p58">
              <a:extLst>
                <a:ext uri="{FF2B5EF4-FFF2-40B4-BE49-F238E27FC236}">
                  <a16:creationId xmlns:a16="http://schemas.microsoft.com/office/drawing/2014/main" id="{5131A087-554A-4ACE-901B-E401E00A75DD}"/>
                </a:ext>
              </a:extLst>
            </p:cNvPr>
            <p:cNvSpPr/>
            <p:nvPr/>
          </p:nvSpPr>
          <p:spPr>
            <a:xfrm>
              <a:off x="1448800" y="3741900"/>
              <a:ext cx="86275" cy="246800"/>
            </a:xfrm>
            <a:custGeom>
              <a:avLst/>
              <a:gdLst/>
              <a:ahLst/>
              <a:cxnLst/>
              <a:rect l="l" t="t" r="r" b="b"/>
              <a:pathLst>
                <a:path w="3451" h="9872" extrusionOk="0">
                  <a:moveTo>
                    <a:pt x="358" y="1"/>
                  </a:moveTo>
                  <a:cubicBezTo>
                    <a:pt x="181" y="1"/>
                    <a:pt x="0" y="144"/>
                    <a:pt x="63" y="363"/>
                  </a:cubicBezTo>
                  <a:cubicBezTo>
                    <a:pt x="961" y="3458"/>
                    <a:pt x="1826" y="6562"/>
                    <a:pt x="2758" y="9646"/>
                  </a:cubicBezTo>
                  <a:cubicBezTo>
                    <a:pt x="2806" y="9803"/>
                    <a:pt x="2933" y="9872"/>
                    <a:pt x="3061" y="9872"/>
                  </a:cubicBezTo>
                  <a:cubicBezTo>
                    <a:pt x="3255" y="9872"/>
                    <a:pt x="3451" y="9715"/>
                    <a:pt x="3382" y="9474"/>
                  </a:cubicBezTo>
                  <a:cubicBezTo>
                    <a:pt x="2500" y="6375"/>
                    <a:pt x="1551" y="3293"/>
                    <a:pt x="632" y="208"/>
                  </a:cubicBezTo>
                  <a:cubicBezTo>
                    <a:pt x="590" y="63"/>
                    <a:pt x="475" y="1"/>
                    <a:pt x="35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8" name="Google Shape;2357;p58">
              <a:extLst>
                <a:ext uri="{FF2B5EF4-FFF2-40B4-BE49-F238E27FC236}">
                  <a16:creationId xmlns:a16="http://schemas.microsoft.com/office/drawing/2014/main" id="{9ED97B48-089B-4A03-A6A3-30FEDEDB050A}"/>
                </a:ext>
              </a:extLst>
            </p:cNvPr>
            <p:cNvSpPr/>
            <p:nvPr/>
          </p:nvSpPr>
          <p:spPr>
            <a:xfrm>
              <a:off x="1480500" y="2051800"/>
              <a:ext cx="43900" cy="57900"/>
            </a:xfrm>
            <a:custGeom>
              <a:avLst/>
              <a:gdLst/>
              <a:ahLst/>
              <a:cxnLst/>
              <a:rect l="l" t="t" r="r" b="b"/>
              <a:pathLst>
                <a:path w="1756" h="2316" extrusionOk="0">
                  <a:moveTo>
                    <a:pt x="1297" y="0"/>
                  </a:moveTo>
                  <a:cubicBezTo>
                    <a:pt x="1238" y="0"/>
                    <a:pt x="1175" y="21"/>
                    <a:pt x="1112" y="68"/>
                  </a:cubicBezTo>
                  <a:cubicBezTo>
                    <a:pt x="481" y="540"/>
                    <a:pt x="112" y="1192"/>
                    <a:pt x="26" y="1974"/>
                  </a:cubicBezTo>
                  <a:cubicBezTo>
                    <a:pt x="1" y="2202"/>
                    <a:pt x="167" y="2316"/>
                    <a:pt x="346" y="2316"/>
                  </a:cubicBezTo>
                  <a:cubicBezTo>
                    <a:pt x="525" y="2316"/>
                    <a:pt x="717" y="2202"/>
                    <a:pt x="742" y="1974"/>
                  </a:cubicBezTo>
                  <a:cubicBezTo>
                    <a:pt x="795" y="1461"/>
                    <a:pt x="1057" y="992"/>
                    <a:pt x="1465" y="677"/>
                  </a:cubicBezTo>
                  <a:cubicBezTo>
                    <a:pt x="1756" y="454"/>
                    <a:pt x="1572" y="0"/>
                    <a:pt x="129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9" name="Google Shape;2358;p58">
              <a:extLst>
                <a:ext uri="{FF2B5EF4-FFF2-40B4-BE49-F238E27FC236}">
                  <a16:creationId xmlns:a16="http://schemas.microsoft.com/office/drawing/2014/main" id="{DA4480C8-9070-4DDD-8652-E3AED2DA7E06}"/>
                </a:ext>
              </a:extLst>
            </p:cNvPr>
            <p:cNvSpPr/>
            <p:nvPr/>
          </p:nvSpPr>
          <p:spPr>
            <a:xfrm>
              <a:off x="1491000" y="5165775"/>
              <a:ext cx="16425" cy="68425"/>
            </a:xfrm>
            <a:custGeom>
              <a:avLst/>
              <a:gdLst/>
              <a:ahLst/>
              <a:cxnLst/>
              <a:rect l="l" t="t" r="r" b="b"/>
              <a:pathLst>
                <a:path w="657" h="2737" extrusionOk="0">
                  <a:moveTo>
                    <a:pt x="330" y="0"/>
                  </a:moveTo>
                  <a:cubicBezTo>
                    <a:pt x="185" y="0"/>
                    <a:pt x="40" y="94"/>
                    <a:pt x="39" y="281"/>
                  </a:cubicBezTo>
                  <a:cubicBezTo>
                    <a:pt x="30" y="997"/>
                    <a:pt x="22" y="1708"/>
                    <a:pt x="6" y="2424"/>
                  </a:cubicBezTo>
                  <a:cubicBezTo>
                    <a:pt x="0" y="2632"/>
                    <a:pt x="165" y="2736"/>
                    <a:pt x="329" y="2736"/>
                  </a:cubicBezTo>
                  <a:cubicBezTo>
                    <a:pt x="493" y="2736"/>
                    <a:pt x="657" y="2632"/>
                    <a:pt x="651" y="2424"/>
                  </a:cubicBezTo>
                  <a:cubicBezTo>
                    <a:pt x="636" y="1708"/>
                    <a:pt x="627" y="997"/>
                    <a:pt x="620" y="281"/>
                  </a:cubicBezTo>
                  <a:cubicBezTo>
                    <a:pt x="619" y="94"/>
                    <a:pt x="474" y="0"/>
                    <a:pt x="33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0" name="Google Shape;2359;p58">
              <a:extLst>
                <a:ext uri="{FF2B5EF4-FFF2-40B4-BE49-F238E27FC236}">
                  <a16:creationId xmlns:a16="http://schemas.microsoft.com/office/drawing/2014/main" id="{4E8CA28B-6F4B-4612-BBE9-9EB9D3EF8802}"/>
                </a:ext>
              </a:extLst>
            </p:cNvPr>
            <p:cNvSpPr/>
            <p:nvPr/>
          </p:nvSpPr>
          <p:spPr>
            <a:xfrm>
              <a:off x="1468225" y="2026725"/>
              <a:ext cx="34125" cy="36975"/>
            </a:xfrm>
            <a:custGeom>
              <a:avLst/>
              <a:gdLst/>
              <a:ahLst/>
              <a:cxnLst/>
              <a:rect l="l" t="t" r="r" b="b"/>
              <a:pathLst>
                <a:path w="1365" h="1479" extrusionOk="0">
                  <a:moveTo>
                    <a:pt x="1032" y="0"/>
                  </a:moveTo>
                  <a:cubicBezTo>
                    <a:pt x="959" y="0"/>
                    <a:pt x="888" y="26"/>
                    <a:pt x="842" y="84"/>
                  </a:cubicBezTo>
                  <a:cubicBezTo>
                    <a:pt x="601" y="378"/>
                    <a:pt x="362" y="673"/>
                    <a:pt x="121" y="970"/>
                  </a:cubicBezTo>
                  <a:cubicBezTo>
                    <a:pt x="18" y="1094"/>
                    <a:pt x="0" y="1271"/>
                    <a:pt x="121" y="1391"/>
                  </a:cubicBezTo>
                  <a:cubicBezTo>
                    <a:pt x="176" y="1446"/>
                    <a:pt x="262" y="1478"/>
                    <a:pt x="346" y="1478"/>
                  </a:cubicBezTo>
                  <a:cubicBezTo>
                    <a:pt x="422" y="1478"/>
                    <a:pt x="496" y="1452"/>
                    <a:pt x="545" y="1391"/>
                  </a:cubicBezTo>
                  <a:cubicBezTo>
                    <a:pt x="777" y="1091"/>
                    <a:pt x="1010" y="789"/>
                    <a:pt x="1246" y="488"/>
                  </a:cubicBezTo>
                  <a:cubicBezTo>
                    <a:pt x="1340" y="365"/>
                    <a:pt x="1364" y="201"/>
                    <a:pt x="1246" y="84"/>
                  </a:cubicBezTo>
                  <a:cubicBezTo>
                    <a:pt x="1193" y="31"/>
                    <a:pt x="1111" y="0"/>
                    <a:pt x="103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1" name="Google Shape;2360;p58">
              <a:extLst>
                <a:ext uri="{FF2B5EF4-FFF2-40B4-BE49-F238E27FC236}">
                  <a16:creationId xmlns:a16="http://schemas.microsoft.com/office/drawing/2014/main" id="{99A094CC-7345-4655-9175-466FF6F3A960}"/>
                </a:ext>
              </a:extLst>
            </p:cNvPr>
            <p:cNvSpPr/>
            <p:nvPr/>
          </p:nvSpPr>
          <p:spPr>
            <a:xfrm>
              <a:off x="1453575" y="1982375"/>
              <a:ext cx="31500" cy="45575"/>
            </a:xfrm>
            <a:custGeom>
              <a:avLst/>
              <a:gdLst/>
              <a:ahLst/>
              <a:cxnLst/>
              <a:rect l="l" t="t" r="r" b="b"/>
              <a:pathLst>
                <a:path w="1260" h="1823" extrusionOk="0">
                  <a:moveTo>
                    <a:pt x="889" y="0"/>
                  </a:moveTo>
                  <a:cubicBezTo>
                    <a:pt x="800" y="0"/>
                    <a:pt x="715" y="41"/>
                    <a:pt x="672" y="138"/>
                  </a:cubicBezTo>
                  <a:cubicBezTo>
                    <a:pt x="487" y="551"/>
                    <a:pt x="299" y="963"/>
                    <a:pt x="114" y="1376"/>
                  </a:cubicBezTo>
                  <a:cubicBezTo>
                    <a:pt x="1" y="1630"/>
                    <a:pt x="191" y="1822"/>
                    <a:pt x="387" y="1822"/>
                  </a:cubicBezTo>
                  <a:cubicBezTo>
                    <a:pt x="498" y="1822"/>
                    <a:pt x="612" y="1760"/>
                    <a:pt x="672" y="1612"/>
                  </a:cubicBezTo>
                  <a:cubicBezTo>
                    <a:pt x="840" y="1191"/>
                    <a:pt x="1012" y="772"/>
                    <a:pt x="1180" y="351"/>
                  </a:cubicBezTo>
                  <a:cubicBezTo>
                    <a:pt x="1259" y="159"/>
                    <a:pt x="1066" y="0"/>
                    <a:pt x="88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2" name="Google Shape;2361;p58">
              <a:extLst>
                <a:ext uri="{FF2B5EF4-FFF2-40B4-BE49-F238E27FC236}">
                  <a16:creationId xmlns:a16="http://schemas.microsoft.com/office/drawing/2014/main" id="{B0F9F868-CE5E-499D-BD12-DD740344CE34}"/>
                </a:ext>
              </a:extLst>
            </p:cNvPr>
            <p:cNvSpPr/>
            <p:nvPr/>
          </p:nvSpPr>
          <p:spPr>
            <a:xfrm>
              <a:off x="1445700" y="1938075"/>
              <a:ext cx="36375" cy="54600"/>
            </a:xfrm>
            <a:custGeom>
              <a:avLst/>
              <a:gdLst/>
              <a:ahLst/>
              <a:cxnLst/>
              <a:rect l="l" t="t" r="r" b="b"/>
              <a:pathLst>
                <a:path w="1455" h="2184" extrusionOk="0">
                  <a:moveTo>
                    <a:pt x="1061" y="1"/>
                  </a:moveTo>
                  <a:cubicBezTo>
                    <a:pt x="974" y="1"/>
                    <a:pt x="885" y="38"/>
                    <a:pt x="822" y="129"/>
                  </a:cubicBezTo>
                  <a:cubicBezTo>
                    <a:pt x="470" y="634"/>
                    <a:pt x="193" y="1197"/>
                    <a:pt x="55" y="1798"/>
                  </a:cubicBezTo>
                  <a:cubicBezTo>
                    <a:pt x="0" y="2031"/>
                    <a:pt x="190" y="2183"/>
                    <a:pt x="373" y="2183"/>
                  </a:cubicBezTo>
                  <a:cubicBezTo>
                    <a:pt x="494" y="2183"/>
                    <a:pt x="612" y="2117"/>
                    <a:pt x="655" y="1963"/>
                  </a:cubicBezTo>
                  <a:cubicBezTo>
                    <a:pt x="805" y="1411"/>
                    <a:pt x="1008" y="903"/>
                    <a:pt x="1317" y="418"/>
                  </a:cubicBezTo>
                  <a:cubicBezTo>
                    <a:pt x="1455" y="199"/>
                    <a:pt x="1261" y="1"/>
                    <a:pt x="1061"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3" name="Google Shape;2362;p58">
              <a:extLst>
                <a:ext uri="{FF2B5EF4-FFF2-40B4-BE49-F238E27FC236}">
                  <a16:creationId xmlns:a16="http://schemas.microsoft.com/office/drawing/2014/main" id="{6172153D-2216-453F-B467-16DDF82FC44B}"/>
                </a:ext>
              </a:extLst>
            </p:cNvPr>
            <p:cNvSpPr/>
            <p:nvPr/>
          </p:nvSpPr>
          <p:spPr>
            <a:xfrm>
              <a:off x="1445500" y="5160650"/>
              <a:ext cx="22650" cy="56325"/>
            </a:xfrm>
            <a:custGeom>
              <a:avLst/>
              <a:gdLst/>
              <a:ahLst/>
              <a:cxnLst/>
              <a:rect l="l" t="t" r="r" b="b"/>
              <a:pathLst>
                <a:path w="906" h="2253" extrusionOk="0">
                  <a:moveTo>
                    <a:pt x="303" y="1"/>
                  </a:moveTo>
                  <a:cubicBezTo>
                    <a:pt x="145" y="1"/>
                    <a:pt x="0" y="101"/>
                    <a:pt x="20" y="309"/>
                  </a:cubicBezTo>
                  <a:cubicBezTo>
                    <a:pt x="71" y="845"/>
                    <a:pt x="122" y="1380"/>
                    <a:pt x="173" y="1916"/>
                  </a:cubicBezTo>
                  <a:cubicBezTo>
                    <a:pt x="194" y="2141"/>
                    <a:pt x="382" y="2252"/>
                    <a:pt x="559" y="2252"/>
                  </a:cubicBezTo>
                  <a:cubicBezTo>
                    <a:pt x="738" y="2252"/>
                    <a:pt x="905" y="2139"/>
                    <a:pt x="876" y="1916"/>
                  </a:cubicBezTo>
                  <a:cubicBezTo>
                    <a:pt x="807" y="1380"/>
                    <a:pt x="736" y="845"/>
                    <a:pt x="665" y="309"/>
                  </a:cubicBezTo>
                  <a:cubicBezTo>
                    <a:pt x="640" y="106"/>
                    <a:pt x="465" y="1"/>
                    <a:pt x="303"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4" name="Google Shape;2363;p58">
              <a:extLst>
                <a:ext uri="{FF2B5EF4-FFF2-40B4-BE49-F238E27FC236}">
                  <a16:creationId xmlns:a16="http://schemas.microsoft.com/office/drawing/2014/main" id="{5B403B90-3E06-4F92-8CC5-31BF9E25D0EC}"/>
                </a:ext>
              </a:extLst>
            </p:cNvPr>
            <p:cNvSpPr/>
            <p:nvPr/>
          </p:nvSpPr>
          <p:spPr>
            <a:xfrm>
              <a:off x="1414850" y="5164975"/>
              <a:ext cx="16925" cy="42750"/>
            </a:xfrm>
            <a:custGeom>
              <a:avLst/>
              <a:gdLst/>
              <a:ahLst/>
              <a:cxnLst/>
              <a:rect l="l" t="t" r="r" b="b"/>
              <a:pathLst>
                <a:path w="677" h="1710" extrusionOk="0">
                  <a:moveTo>
                    <a:pt x="337" y="1"/>
                  </a:moveTo>
                  <a:cubicBezTo>
                    <a:pt x="176" y="1"/>
                    <a:pt x="16" y="105"/>
                    <a:pt x="14" y="313"/>
                  </a:cubicBezTo>
                  <a:cubicBezTo>
                    <a:pt x="11" y="669"/>
                    <a:pt x="6" y="1028"/>
                    <a:pt x="3" y="1385"/>
                  </a:cubicBezTo>
                  <a:cubicBezTo>
                    <a:pt x="1" y="1601"/>
                    <a:pt x="170" y="1709"/>
                    <a:pt x="339" y="1709"/>
                  </a:cubicBezTo>
                  <a:cubicBezTo>
                    <a:pt x="508" y="1709"/>
                    <a:pt x="677" y="1601"/>
                    <a:pt x="676" y="1385"/>
                  </a:cubicBezTo>
                  <a:cubicBezTo>
                    <a:pt x="670" y="1029"/>
                    <a:pt x="665" y="669"/>
                    <a:pt x="663" y="313"/>
                  </a:cubicBezTo>
                  <a:cubicBezTo>
                    <a:pt x="659" y="105"/>
                    <a:pt x="498" y="1"/>
                    <a:pt x="33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5" name="Google Shape;2364;p58">
              <a:extLst>
                <a:ext uri="{FF2B5EF4-FFF2-40B4-BE49-F238E27FC236}">
                  <a16:creationId xmlns:a16="http://schemas.microsoft.com/office/drawing/2014/main" id="{8FE8D021-666C-4050-9A02-EFB034B74412}"/>
                </a:ext>
              </a:extLst>
            </p:cNvPr>
            <p:cNvSpPr/>
            <p:nvPr/>
          </p:nvSpPr>
          <p:spPr>
            <a:xfrm>
              <a:off x="1243700" y="2903625"/>
              <a:ext cx="175325" cy="725975"/>
            </a:xfrm>
            <a:custGeom>
              <a:avLst/>
              <a:gdLst/>
              <a:ahLst/>
              <a:cxnLst/>
              <a:rect l="l" t="t" r="r" b="b"/>
              <a:pathLst>
                <a:path w="7013" h="29039" extrusionOk="0">
                  <a:moveTo>
                    <a:pt x="267" y="1"/>
                  </a:moveTo>
                  <a:cubicBezTo>
                    <a:pt x="133" y="1"/>
                    <a:pt x="0" y="107"/>
                    <a:pt x="55" y="268"/>
                  </a:cubicBezTo>
                  <a:cubicBezTo>
                    <a:pt x="1588" y="4921"/>
                    <a:pt x="1674" y="9845"/>
                    <a:pt x="2732" y="14600"/>
                  </a:cubicBezTo>
                  <a:cubicBezTo>
                    <a:pt x="3795" y="19378"/>
                    <a:pt x="5914" y="23924"/>
                    <a:pt x="6522" y="28807"/>
                  </a:cubicBezTo>
                  <a:cubicBezTo>
                    <a:pt x="6540" y="28959"/>
                    <a:pt x="6669" y="29039"/>
                    <a:pt x="6789" y="29039"/>
                  </a:cubicBezTo>
                  <a:cubicBezTo>
                    <a:pt x="6905" y="29039"/>
                    <a:pt x="7013" y="28964"/>
                    <a:pt x="7004" y="28807"/>
                  </a:cubicBezTo>
                  <a:cubicBezTo>
                    <a:pt x="6763" y="23911"/>
                    <a:pt x="4660" y="19574"/>
                    <a:pt x="3421" y="14905"/>
                  </a:cubicBezTo>
                  <a:cubicBezTo>
                    <a:pt x="2130" y="10046"/>
                    <a:pt x="2075" y="4942"/>
                    <a:pt x="479" y="153"/>
                  </a:cubicBezTo>
                  <a:cubicBezTo>
                    <a:pt x="444" y="47"/>
                    <a:pt x="355" y="1"/>
                    <a:pt x="26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6" name="Google Shape;2365;p58">
              <a:extLst>
                <a:ext uri="{FF2B5EF4-FFF2-40B4-BE49-F238E27FC236}">
                  <a16:creationId xmlns:a16="http://schemas.microsoft.com/office/drawing/2014/main" id="{2F23BBE4-3A6B-419C-AA8F-A7D2F8BDE5A0}"/>
                </a:ext>
              </a:extLst>
            </p:cNvPr>
            <p:cNvSpPr/>
            <p:nvPr/>
          </p:nvSpPr>
          <p:spPr>
            <a:xfrm>
              <a:off x="980300" y="1818550"/>
              <a:ext cx="366925" cy="423375"/>
            </a:xfrm>
            <a:custGeom>
              <a:avLst/>
              <a:gdLst/>
              <a:ahLst/>
              <a:cxnLst/>
              <a:rect l="l" t="t" r="r" b="b"/>
              <a:pathLst>
                <a:path w="14677" h="16935" extrusionOk="0">
                  <a:moveTo>
                    <a:pt x="3542" y="1180"/>
                  </a:moveTo>
                  <a:cubicBezTo>
                    <a:pt x="4850" y="1180"/>
                    <a:pt x="6031" y="2334"/>
                    <a:pt x="6957" y="3225"/>
                  </a:cubicBezTo>
                  <a:cubicBezTo>
                    <a:pt x="7808" y="4047"/>
                    <a:pt x="8613" y="4916"/>
                    <a:pt x="9368" y="5828"/>
                  </a:cubicBezTo>
                  <a:cubicBezTo>
                    <a:pt x="9340" y="5865"/>
                    <a:pt x="9318" y="5905"/>
                    <a:pt x="9304" y="5948"/>
                  </a:cubicBezTo>
                  <a:cubicBezTo>
                    <a:pt x="8607" y="7995"/>
                    <a:pt x="6625" y="9981"/>
                    <a:pt x="4361" y="10144"/>
                  </a:cubicBezTo>
                  <a:cubicBezTo>
                    <a:pt x="4359" y="10144"/>
                    <a:pt x="4356" y="10144"/>
                    <a:pt x="4353" y="10144"/>
                  </a:cubicBezTo>
                  <a:cubicBezTo>
                    <a:pt x="3913" y="10144"/>
                    <a:pt x="2729" y="7739"/>
                    <a:pt x="2484" y="7355"/>
                  </a:cubicBezTo>
                  <a:cubicBezTo>
                    <a:pt x="2330" y="7119"/>
                    <a:pt x="2172" y="6901"/>
                    <a:pt x="2023" y="6678"/>
                  </a:cubicBezTo>
                  <a:cubicBezTo>
                    <a:pt x="1752" y="6283"/>
                    <a:pt x="1500" y="5889"/>
                    <a:pt x="1332" y="5407"/>
                  </a:cubicBezTo>
                  <a:cubicBezTo>
                    <a:pt x="841" y="4012"/>
                    <a:pt x="962" y="2340"/>
                    <a:pt x="2350" y="1520"/>
                  </a:cubicBezTo>
                  <a:cubicBezTo>
                    <a:pt x="2756" y="1281"/>
                    <a:pt x="3154" y="1180"/>
                    <a:pt x="3542" y="1180"/>
                  </a:cubicBezTo>
                  <a:close/>
                  <a:moveTo>
                    <a:pt x="9924" y="6528"/>
                  </a:moveTo>
                  <a:cubicBezTo>
                    <a:pt x="11344" y="8365"/>
                    <a:pt x="12558" y="10401"/>
                    <a:pt x="13292" y="12498"/>
                  </a:cubicBezTo>
                  <a:cubicBezTo>
                    <a:pt x="13522" y="13150"/>
                    <a:pt x="13691" y="13602"/>
                    <a:pt x="13240" y="14221"/>
                  </a:cubicBezTo>
                  <a:cubicBezTo>
                    <a:pt x="12887" y="14703"/>
                    <a:pt x="12333" y="14990"/>
                    <a:pt x="11789" y="15185"/>
                  </a:cubicBezTo>
                  <a:cubicBezTo>
                    <a:pt x="11288" y="15367"/>
                    <a:pt x="10718" y="15490"/>
                    <a:pt x="10156" y="15490"/>
                  </a:cubicBezTo>
                  <a:cubicBezTo>
                    <a:pt x="9674" y="15490"/>
                    <a:pt x="9197" y="15399"/>
                    <a:pt x="8776" y="15175"/>
                  </a:cubicBezTo>
                  <a:cubicBezTo>
                    <a:pt x="7326" y="14409"/>
                    <a:pt x="6196" y="12488"/>
                    <a:pt x="5202" y="11229"/>
                  </a:cubicBezTo>
                  <a:cubicBezTo>
                    <a:pt x="5044" y="11031"/>
                    <a:pt x="4892" y="10831"/>
                    <a:pt x="4738" y="10630"/>
                  </a:cubicBezTo>
                  <a:cubicBezTo>
                    <a:pt x="7117" y="10557"/>
                    <a:pt x="9134" y="8725"/>
                    <a:pt x="9924" y="6528"/>
                  </a:cubicBezTo>
                  <a:close/>
                  <a:moveTo>
                    <a:pt x="3715" y="0"/>
                  </a:moveTo>
                  <a:cubicBezTo>
                    <a:pt x="1912" y="0"/>
                    <a:pt x="748" y="1236"/>
                    <a:pt x="383" y="2730"/>
                  </a:cubicBezTo>
                  <a:cubicBezTo>
                    <a:pt x="120" y="3222"/>
                    <a:pt x="0" y="3790"/>
                    <a:pt x="107" y="4476"/>
                  </a:cubicBezTo>
                  <a:cubicBezTo>
                    <a:pt x="396" y="6340"/>
                    <a:pt x="1682" y="8215"/>
                    <a:pt x="2687" y="9763"/>
                  </a:cubicBezTo>
                  <a:cubicBezTo>
                    <a:pt x="3933" y="11687"/>
                    <a:pt x="5266" y="13650"/>
                    <a:pt x="6777" y="15378"/>
                  </a:cubicBezTo>
                  <a:cubicBezTo>
                    <a:pt x="7671" y="16398"/>
                    <a:pt x="8725" y="16935"/>
                    <a:pt x="9956" y="16935"/>
                  </a:cubicBezTo>
                  <a:cubicBezTo>
                    <a:pt x="10313" y="16935"/>
                    <a:pt x="10684" y="16890"/>
                    <a:pt x="11071" y="16798"/>
                  </a:cubicBezTo>
                  <a:cubicBezTo>
                    <a:pt x="12499" y="16460"/>
                    <a:pt x="14369" y="15353"/>
                    <a:pt x="14569" y="13739"/>
                  </a:cubicBezTo>
                  <a:cubicBezTo>
                    <a:pt x="14676" y="12887"/>
                    <a:pt x="14199" y="12042"/>
                    <a:pt x="13862" y="11290"/>
                  </a:cubicBezTo>
                  <a:cubicBezTo>
                    <a:pt x="13408" y="10272"/>
                    <a:pt x="12899" y="9277"/>
                    <a:pt x="12339" y="8312"/>
                  </a:cubicBezTo>
                  <a:cubicBezTo>
                    <a:pt x="11228" y="6418"/>
                    <a:pt x="9935" y="4640"/>
                    <a:pt x="8475" y="3002"/>
                  </a:cubicBezTo>
                  <a:cubicBezTo>
                    <a:pt x="7313" y="1698"/>
                    <a:pt x="5923" y="176"/>
                    <a:pt x="4066" y="15"/>
                  </a:cubicBezTo>
                  <a:cubicBezTo>
                    <a:pt x="3946" y="5"/>
                    <a:pt x="3830" y="0"/>
                    <a:pt x="371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7" name="Google Shape;2366;p58">
              <a:extLst>
                <a:ext uri="{FF2B5EF4-FFF2-40B4-BE49-F238E27FC236}">
                  <a16:creationId xmlns:a16="http://schemas.microsoft.com/office/drawing/2014/main" id="{63DF8F38-7F52-43DF-AA23-67BEFB4FC9CB}"/>
                </a:ext>
              </a:extLst>
            </p:cNvPr>
            <p:cNvSpPr/>
            <p:nvPr/>
          </p:nvSpPr>
          <p:spPr>
            <a:xfrm>
              <a:off x="1011300" y="2351850"/>
              <a:ext cx="340550" cy="345800"/>
            </a:xfrm>
            <a:custGeom>
              <a:avLst/>
              <a:gdLst/>
              <a:ahLst/>
              <a:cxnLst/>
              <a:rect l="l" t="t" r="r" b="b"/>
              <a:pathLst>
                <a:path w="13622" h="13832" extrusionOk="0">
                  <a:moveTo>
                    <a:pt x="6296" y="1109"/>
                  </a:moveTo>
                  <a:cubicBezTo>
                    <a:pt x="6559" y="1109"/>
                    <a:pt x="6829" y="1133"/>
                    <a:pt x="7105" y="1182"/>
                  </a:cubicBezTo>
                  <a:cubicBezTo>
                    <a:pt x="8500" y="1428"/>
                    <a:pt x="9743" y="2103"/>
                    <a:pt x="10636" y="3044"/>
                  </a:cubicBezTo>
                  <a:lnTo>
                    <a:pt x="10635" y="3044"/>
                  </a:lnTo>
                  <a:cubicBezTo>
                    <a:pt x="8998" y="3829"/>
                    <a:pt x="7474" y="4976"/>
                    <a:pt x="5950" y="5947"/>
                  </a:cubicBezTo>
                  <a:cubicBezTo>
                    <a:pt x="4402" y="6933"/>
                    <a:pt x="2867" y="7935"/>
                    <a:pt x="1351" y="8968"/>
                  </a:cubicBezTo>
                  <a:cubicBezTo>
                    <a:pt x="577" y="6828"/>
                    <a:pt x="1477" y="4300"/>
                    <a:pt x="3050" y="2462"/>
                  </a:cubicBezTo>
                  <a:cubicBezTo>
                    <a:pt x="3938" y="1639"/>
                    <a:pt x="5043" y="1109"/>
                    <a:pt x="6296" y="1109"/>
                  </a:cubicBezTo>
                  <a:close/>
                  <a:moveTo>
                    <a:pt x="11030" y="3507"/>
                  </a:moveTo>
                  <a:cubicBezTo>
                    <a:pt x="11264" y="3819"/>
                    <a:pt x="11465" y="4154"/>
                    <a:pt x="11626" y="4509"/>
                  </a:cubicBezTo>
                  <a:cubicBezTo>
                    <a:pt x="9975" y="5423"/>
                    <a:pt x="8438" y="6598"/>
                    <a:pt x="6842" y="7603"/>
                  </a:cubicBezTo>
                  <a:cubicBezTo>
                    <a:pt x="5312" y="8567"/>
                    <a:pt x="3766" y="9508"/>
                    <a:pt x="2208" y="10424"/>
                  </a:cubicBezTo>
                  <a:cubicBezTo>
                    <a:pt x="1940" y="10111"/>
                    <a:pt x="1712" y="9766"/>
                    <a:pt x="1530" y="9396"/>
                  </a:cubicBezTo>
                  <a:cubicBezTo>
                    <a:pt x="3180" y="8374"/>
                    <a:pt x="4822" y="7338"/>
                    <a:pt x="6473" y="6317"/>
                  </a:cubicBezTo>
                  <a:cubicBezTo>
                    <a:pt x="7975" y="5388"/>
                    <a:pt x="9614" y="4573"/>
                    <a:pt x="11030" y="3507"/>
                  </a:cubicBezTo>
                  <a:close/>
                  <a:moveTo>
                    <a:pt x="11875" y="5192"/>
                  </a:moveTo>
                  <a:cubicBezTo>
                    <a:pt x="12176" y="6263"/>
                    <a:pt x="12103" y="7456"/>
                    <a:pt x="11512" y="8661"/>
                  </a:cubicBezTo>
                  <a:lnTo>
                    <a:pt x="11510" y="8661"/>
                  </a:lnTo>
                  <a:cubicBezTo>
                    <a:pt x="10833" y="10038"/>
                    <a:pt x="9635" y="11220"/>
                    <a:pt x="8275" y="11916"/>
                  </a:cubicBezTo>
                  <a:cubicBezTo>
                    <a:pt x="7644" y="12239"/>
                    <a:pt x="6980" y="12385"/>
                    <a:pt x="6318" y="12385"/>
                  </a:cubicBezTo>
                  <a:cubicBezTo>
                    <a:pt x="5177" y="12385"/>
                    <a:pt x="4041" y="11951"/>
                    <a:pt x="3089" y="11241"/>
                  </a:cubicBezTo>
                  <a:cubicBezTo>
                    <a:pt x="2930" y="11122"/>
                    <a:pt x="2776" y="10995"/>
                    <a:pt x="2632" y="10860"/>
                  </a:cubicBezTo>
                  <a:cubicBezTo>
                    <a:pt x="5751" y="9151"/>
                    <a:pt x="9101" y="7413"/>
                    <a:pt x="11875" y="5192"/>
                  </a:cubicBezTo>
                  <a:close/>
                  <a:moveTo>
                    <a:pt x="6126" y="1"/>
                  </a:moveTo>
                  <a:cubicBezTo>
                    <a:pt x="6004" y="1"/>
                    <a:pt x="5881" y="5"/>
                    <a:pt x="5759" y="13"/>
                  </a:cubicBezTo>
                  <a:cubicBezTo>
                    <a:pt x="2256" y="239"/>
                    <a:pt x="212" y="3842"/>
                    <a:pt x="95" y="7065"/>
                  </a:cubicBezTo>
                  <a:cubicBezTo>
                    <a:pt x="1" y="8131"/>
                    <a:pt x="169" y="9221"/>
                    <a:pt x="694" y="10277"/>
                  </a:cubicBezTo>
                  <a:cubicBezTo>
                    <a:pt x="1751" y="12408"/>
                    <a:pt x="4015" y="13832"/>
                    <a:pt x="6309" y="13832"/>
                  </a:cubicBezTo>
                  <a:cubicBezTo>
                    <a:pt x="7218" y="13832"/>
                    <a:pt x="8132" y="13608"/>
                    <a:pt x="8977" y="13116"/>
                  </a:cubicBezTo>
                  <a:cubicBezTo>
                    <a:pt x="11589" y="11594"/>
                    <a:pt x="13621" y="8219"/>
                    <a:pt x="12880" y="5157"/>
                  </a:cubicBezTo>
                  <a:cubicBezTo>
                    <a:pt x="12186" y="2292"/>
                    <a:pt x="9076" y="1"/>
                    <a:pt x="6126"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8" name="Google Shape;2367;p58">
              <a:extLst>
                <a:ext uri="{FF2B5EF4-FFF2-40B4-BE49-F238E27FC236}">
                  <a16:creationId xmlns:a16="http://schemas.microsoft.com/office/drawing/2014/main" id="{E3048B64-19D8-4C26-A7A1-04BA14D52BE5}"/>
                </a:ext>
              </a:extLst>
            </p:cNvPr>
            <p:cNvSpPr/>
            <p:nvPr/>
          </p:nvSpPr>
          <p:spPr>
            <a:xfrm>
              <a:off x="1133700" y="4544350"/>
              <a:ext cx="45600" cy="51550"/>
            </a:xfrm>
            <a:custGeom>
              <a:avLst/>
              <a:gdLst/>
              <a:ahLst/>
              <a:cxnLst/>
              <a:rect l="l" t="t" r="r" b="b"/>
              <a:pathLst>
                <a:path w="1824" h="2062" extrusionOk="0">
                  <a:moveTo>
                    <a:pt x="1421" y="0"/>
                  </a:moveTo>
                  <a:cubicBezTo>
                    <a:pt x="1289" y="0"/>
                    <a:pt x="1158" y="71"/>
                    <a:pt x="1108" y="234"/>
                  </a:cubicBezTo>
                  <a:cubicBezTo>
                    <a:pt x="953" y="740"/>
                    <a:pt x="657" y="1147"/>
                    <a:pt x="263" y="1492"/>
                  </a:cubicBezTo>
                  <a:cubicBezTo>
                    <a:pt x="0" y="1724"/>
                    <a:pt x="243" y="2061"/>
                    <a:pt x="522" y="2061"/>
                  </a:cubicBezTo>
                  <a:cubicBezTo>
                    <a:pt x="598" y="2061"/>
                    <a:pt x="676" y="2036"/>
                    <a:pt x="748" y="1977"/>
                  </a:cubicBezTo>
                  <a:cubicBezTo>
                    <a:pt x="1235" y="1576"/>
                    <a:pt x="1573" y="1015"/>
                    <a:pt x="1750" y="411"/>
                  </a:cubicBezTo>
                  <a:cubicBezTo>
                    <a:pt x="1823" y="162"/>
                    <a:pt x="1621" y="0"/>
                    <a:pt x="142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9" name="Google Shape;2368;p58">
              <a:extLst>
                <a:ext uri="{FF2B5EF4-FFF2-40B4-BE49-F238E27FC236}">
                  <a16:creationId xmlns:a16="http://schemas.microsoft.com/office/drawing/2014/main" id="{72FB7A44-B6BF-4E55-A405-2D98060F60C1}"/>
                </a:ext>
              </a:extLst>
            </p:cNvPr>
            <p:cNvSpPr/>
            <p:nvPr/>
          </p:nvSpPr>
          <p:spPr>
            <a:xfrm>
              <a:off x="1133450" y="4608900"/>
              <a:ext cx="49850" cy="42125"/>
            </a:xfrm>
            <a:custGeom>
              <a:avLst/>
              <a:gdLst/>
              <a:ahLst/>
              <a:cxnLst/>
              <a:rect l="l" t="t" r="r" b="b"/>
              <a:pathLst>
                <a:path w="1994" h="1685" extrusionOk="0">
                  <a:moveTo>
                    <a:pt x="1399" y="1"/>
                  </a:moveTo>
                  <a:cubicBezTo>
                    <a:pt x="1307" y="1"/>
                    <a:pt x="1211" y="37"/>
                    <a:pt x="1126" y="122"/>
                  </a:cubicBezTo>
                  <a:cubicBezTo>
                    <a:pt x="826" y="417"/>
                    <a:pt x="514" y="703"/>
                    <a:pt x="246" y="1029"/>
                  </a:cubicBezTo>
                  <a:cubicBezTo>
                    <a:pt x="1" y="1328"/>
                    <a:pt x="230" y="1684"/>
                    <a:pt x="526" y="1684"/>
                  </a:cubicBezTo>
                  <a:cubicBezTo>
                    <a:pt x="615" y="1684"/>
                    <a:pt x="709" y="1653"/>
                    <a:pt x="799" y="1579"/>
                  </a:cubicBezTo>
                  <a:cubicBezTo>
                    <a:pt x="1122" y="1313"/>
                    <a:pt x="1408" y="1000"/>
                    <a:pt x="1707" y="703"/>
                  </a:cubicBezTo>
                  <a:cubicBezTo>
                    <a:pt x="1994" y="413"/>
                    <a:pt x="1714" y="1"/>
                    <a:pt x="1399"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0" name="Google Shape;2369;p58">
              <a:extLst>
                <a:ext uri="{FF2B5EF4-FFF2-40B4-BE49-F238E27FC236}">
                  <a16:creationId xmlns:a16="http://schemas.microsoft.com/office/drawing/2014/main" id="{369859C3-D341-42E1-881E-B6410368C4A2}"/>
                </a:ext>
              </a:extLst>
            </p:cNvPr>
            <p:cNvSpPr/>
            <p:nvPr/>
          </p:nvSpPr>
          <p:spPr>
            <a:xfrm>
              <a:off x="1135500" y="4487200"/>
              <a:ext cx="44125" cy="46150"/>
            </a:xfrm>
            <a:custGeom>
              <a:avLst/>
              <a:gdLst/>
              <a:ahLst/>
              <a:cxnLst/>
              <a:rect l="l" t="t" r="r" b="b"/>
              <a:pathLst>
                <a:path w="1765" h="1846" extrusionOk="0">
                  <a:moveTo>
                    <a:pt x="1342" y="0"/>
                  </a:moveTo>
                  <a:cubicBezTo>
                    <a:pt x="1274" y="0"/>
                    <a:pt x="1207" y="28"/>
                    <a:pt x="1156" y="93"/>
                  </a:cubicBezTo>
                  <a:lnTo>
                    <a:pt x="207" y="1297"/>
                  </a:lnTo>
                  <a:cubicBezTo>
                    <a:pt x="0" y="1560"/>
                    <a:pt x="209" y="1846"/>
                    <a:pt x="446" y="1846"/>
                  </a:cubicBezTo>
                  <a:cubicBezTo>
                    <a:pt x="541" y="1846"/>
                    <a:pt x="640" y="1801"/>
                    <a:pt x="719" y="1691"/>
                  </a:cubicBezTo>
                  <a:lnTo>
                    <a:pt x="1620" y="452"/>
                  </a:lnTo>
                  <a:cubicBezTo>
                    <a:pt x="1764" y="248"/>
                    <a:pt x="1547" y="0"/>
                    <a:pt x="134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1" name="Google Shape;2370;p58">
              <a:extLst>
                <a:ext uri="{FF2B5EF4-FFF2-40B4-BE49-F238E27FC236}">
                  <a16:creationId xmlns:a16="http://schemas.microsoft.com/office/drawing/2014/main" id="{1840FBD5-1306-4E09-AA49-ADD536962D24}"/>
                </a:ext>
              </a:extLst>
            </p:cNvPr>
            <p:cNvSpPr/>
            <p:nvPr/>
          </p:nvSpPr>
          <p:spPr>
            <a:xfrm>
              <a:off x="1123100" y="4667150"/>
              <a:ext cx="59800" cy="51100"/>
            </a:xfrm>
            <a:custGeom>
              <a:avLst/>
              <a:gdLst/>
              <a:ahLst/>
              <a:cxnLst/>
              <a:rect l="l" t="t" r="r" b="b"/>
              <a:pathLst>
                <a:path w="2392" h="2044" extrusionOk="0">
                  <a:moveTo>
                    <a:pt x="1838" y="1"/>
                  </a:moveTo>
                  <a:cubicBezTo>
                    <a:pt x="1772" y="1"/>
                    <a:pt x="1702" y="20"/>
                    <a:pt x="1631" y="66"/>
                  </a:cubicBezTo>
                  <a:cubicBezTo>
                    <a:pt x="1069" y="422"/>
                    <a:pt x="586" y="888"/>
                    <a:pt x="211" y="1437"/>
                  </a:cubicBezTo>
                  <a:cubicBezTo>
                    <a:pt x="1" y="1745"/>
                    <a:pt x="290" y="2044"/>
                    <a:pt x="584" y="2044"/>
                  </a:cubicBezTo>
                  <a:cubicBezTo>
                    <a:pt x="710" y="2044"/>
                    <a:pt x="837" y="1989"/>
                    <a:pt x="926" y="1855"/>
                  </a:cubicBezTo>
                  <a:cubicBezTo>
                    <a:pt x="1216" y="1417"/>
                    <a:pt x="1594" y="1042"/>
                    <a:pt x="2035" y="754"/>
                  </a:cubicBezTo>
                  <a:cubicBezTo>
                    <a:pt x="2391" y="519"/>
                    <a:pt x="2174" y="1"/>
                    <a:pt x="183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427000714"/>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E7CD78BF-B51F-4DC6-B127-404E6569927C}"/>
              </a:ext>
            </a:extLst>
          </p:cNvPr>
          <p:cNvSpPr/>
          <p:nvPr/>
        </p:nvSpPr>
        <p:spPr>
          <a:xfrm>
            <a:off x="12873755" y="4426620"/>
            <a:ext cx="8296336" cy="3539430"/>
          </a:xfrm>
          <a:prstGeom prst="rect">
            <a:avLst/>
          </a:prstGeom>
        </p:spPr>
        <p:txBody>
          <a:bodyPr wrap="square">
            <a:spAutoFit/>
          </a:bodyPr>
          <a:lstStyle/>
          <a:p>
            <a:r>
              <a:rPr lang="en-US" sz="3200" b="1" dirty="0"/>
              <a:t>Lorem Ipsum</a:t>
            </a:r>
            <a:r>
              <a:rPr lang="en-US" sz="3200" dirty="0"/>
              <a:t> is simply dummy text of the printing and typesetting industry. Lorem Ipsum has been the industry's standard dummy text ever since the 1500s, when an unknown printer took a galley of type and scrambled it to make a type specimen book.</a:t>
            </a:r>
          </a:p>
        </p:txBody>
      </p:sp>
      <p:grpSp>
        <p:nvGrpSpPr>
          <p:cNvPr id="177" name="Google Shape;2159;p58">
            <a:extLst>
              <a:ext uri="{FF2B5EF4-FFF2-40B4-BE49-F238E27FC236}">
                <a16:creationId xmlns:a16="http://schemas.microsoft.com/office/drawing/2014/main" id="{18E230FE-50E1-473D-B955-62F6CA408F13}"/>
              </a:ext>
            </a:extLst>
          </p:cNvPr>
          <p:cNvGrpSpPr/>
          <p:nvPr/>
        </p:nvGrpSpPr>
        <p:grpSpPr>
          <a:xfrm>
            <a:off x="2687696" y="2895732"/>
            <a:ext cx="7075735" cy="6529114"/>
            <a:chOff x="5233050" y="4040300"/>
            <a:chExt cx="1038475" cy="958250"/>
          </a:xfrm>
        </p:grpSpPr>
        <p:sp>
          <p:nvSpPr>
            <p:cNvPr id="178" name="Google Shape;2160;p58">
              <a:extLst>
                <a:ext uri="{FF2B5EF4-FFF2-40B4-BE49-F238E27FC236}">
                  <a16:creationId xmlns:a16="http://schemas.microsoft.com/office/drawing/2014/main" id="{422FE106-2BFB-4A0E-9156-CFD7360C3BBC}"/>
                </a:ext>
              </a:extLst>
            </p:cNvPr>
            <p:cNvSpPr/>
            <p:nvPr/>
          </p:nvSpPr>
          <p:spPr>
            <a:xfrm>
              <a:off x="5611000" y="4461725"/>
              <a:ext cx="540125" cy="393950"/>
            </a:xfrm>
            <a:custGeom>
              <a:avLst/>
              <a:gdLst/>
              <a:ahLst/>
              <a:cxnLst/>
              <a:rect l="l" t="t" r="r" b="b"/>
              <a:pathLst>
                <a:path w="21605" h="15758" extrusionOk="0">
                  <a:moveTo>
                    <a:pt x="11433" y="0"/>
                  </a:moveTo>
                  <a:cubicBezTo>
                    <a:pt x="11138" y="323"/>
                    <a:pt x="10441" y="867"/>
                    <a:pt x="10440" y="867"/>
                  </a:cubicBezTo>
                  <a:cubicBezTo>
                    <a:pt x="11770" y="3893"/>
                    <a:pt x="7551" y="5465"/>
                    <a:pt x="7551" y="5465"/>
                  </a:cubicBezTo>
                  <a:cubicBezTo>
                    <a:pt x="7342" y="5908"/>
                    <a:pt x="6261" y="5973"/>
                    <a:pt x="5637" y="5973"/>
                  </a:cubicBezTo>
                  <a:cubicBezTo>
                    <a:pt x="5373" y="5973"/>
                    <a:pt x="5191" y="5962"/>
                    <a:pt x="5191" y="5962"/>
                  </a:cubicBezTo>
                  <a:lnTo>
                    <a:pt x="5191" y="5962"/>
                  </a:lnTo>
                  <a:cubicBezTo>
                    <a:pt x="5191" y="5962"/>
                    <a:pt x="5232" y="7420"/>
                    <a:pt x="4565" y="8646"/>
                  </a:cubicBezTo>
                  <a:cubicBezTo>
                    <a:pt x="4209" y="9304"/>
                    <a:pt x="3501" y="9456"/>
                    <a:pt x="2922" y="9456"/>
                  </a:cubicBezTo>
                  <a:cubicBezTo>
                    <a:pt x="2422" y="9456"/>
                    <a:pt x="2017" y="9342"/>
                    <a:pt x="2017" y="9342"/>
                  </a:cubicBezTo>
                  <a:cubicBezTo>
                    <a:pt x="1587" y="10369"/>
                    <a:pt x="0" y="10640"/>
                    <a:pt x="0" y="10640"/>
                  </a:cubicBezTo>
                  <a:cubicBezTo>
                    <a:pt x="3683" y="14026"/>
                    <a:pt x="7647" y="15392"/>
                    <a:pt x="11265" y="15706"/>
                  </a:cubicBezTo>
                  <a:cubicBezTo>
                    <a:pt x="11659" y="15740"/>
                    <a:pt x="12048" y="15757"/>
                    <a:pt x="12430" y="15757"/>
                  </a:cubicBezTo>
                  <a:cubicBezTo>
                    <a:pt x="15551" y="15757"/>
                    <a:pt x="18220" y="14606"/>
                    <a:pt x="19815" y="12127"/>
                  </a:cubicBezTo>
                  <a:cubicBezTo>
                    <a:pt x="21605" y="9342"/>
                    <a:pt x="20743" y="4272"/>
                    <a:pt x="20080" y="3186"/>
                  </a:cubicBezTo>
                  <a:cubicBezTo>
                    <a:pt x="19417" y="2099"/>
                    <a:pt x="11433" y="0"/>
                    <a:pt x="11433"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9" name="Google Shape;2161;p58">
              <a:extLst>
                <a:ext uri="{FF2B5EF4-FFF2-40B4-BE49-F238E27FC236}">
                  <a16:creationId xmlns:a16="http://schemas.microsoft.com/office/drawing/2014/main" id="{B7CB344B-7573-477A-B3C1-212A981724EB}"/>
                </a:ext>
              </a:extLst>
            </p:cNvPr>
            <p:cNvSpPr/>
            <p:nvPr/>
          </p:nvSpPr>
          <p:spPr>
            <a:xfrm>
              <a:off x="5236375" y="4047025"/>
              <a:ext cx="712800" cy="684350"/>
            </a:xfrm>
            <a:custGeom>
              <a:avLst/>
              <a:gdLst/>
              <a:ahLst/>
              <a:cxnLst/>
              <a:rect l="l" t="t" r="r" b="b"/>
              <a:pathLst>
                <a:path w="28512" h="27374" extrusionOk="0">
                  <a:moveTo>
                    <a:pt x="15012" y="0"/>
                  </a:moveTo>
                  <a:cubicBezTo>
                    <a:pt x="14545" y="0"/>
                    <a:pt x="14001" y="103"/>
                    <a:pt x="13371" y="361"/>
                  </a:cubicBezTo>
                  <a:cubicBezTo>
                    <a:pt x="11087" y="1300"/>
                    <a:pt x="11937" y="4058"/>
                    <a:pt x="11937" y="4058"/>
                  </a:cubicBezTo>
                  <a:cubicBezTo>
                    <a:pt x="11937" y="4058"/>
                    <a:pt x="10887" y="1653"/>
                    <a:pt x="8439" y="1653"/>
                  </a:cubicBezTo>
                  <a:cubicBezTo>
                    <a:pt x="8014" y="1653"/>
                    <a:pt x="7547" y="1726"/>
                    <a:pt x="7036" y="1896"/>
                  </a:cubicBezTo>
                  <a:cubicBezTo>
                    <a:pt x="3580" y="3046"/>
                    <a:pt x="5120" y="5743"/>
                    <a:pt x="5120" y="5743"/>
                  </a:cubicBezTo>
                  <a:cubicBezTo>
                    <a:pt x="5120" y="5743"/>
                    <a:pt x="1674" y="5978"/>
                    <a:pt x="1334" y="8737"/>
                  </a:cubicBezTo>
                  <a:cubicBezTo>
                    <a:pt x="994" y="11496"/>
                    <a:pt x="3990" y="12112"/>
                    <a:pt x="3990" y="12112"/>
                  </a:cubicBezTo>
                  <a:cubicBezTo>
                    <a:pt x="3990" y="12112"/>
                    <a:pt x="3380" y="12193"/>
                    <a:pt x="3082" y="12640"/>
                  </a:cubicBezTo>
                  <a:cubicBezTo>
                    <a:pt x="2784" y="13087"/>
                    <a:pt x="3287" y="13749"/>
                    <a:pt x="3287" y="13749"/>
                  </a:cubicBezTo>
                  <a:cubicBezTo>
                    <a:pt x="3287" y="13749"/>
                    <a:pt x="3074" y="13704"/>
                    <a:pt x="2763" y="13704"/>
                  </a:cubicBezTo>
                  <a:cubicBezTo>
                    <a:pt x="2010" y="13704"/>
                    <a:pt x="679" y="13970"/>
                    <a:pt x="397" y="15788"/>
                  </a:cubicBezTo>
                  <a:cubicBezTo>
                    <a:pt x="0" y="18357"/>
                    <a:pt x="2087" y="19215"/>
                    <a:pt x="2087" y="19215"/>
                  </a:cubicBezTo>
                  <a:cubicBezTo>
                    <a:pt x="2087" y="19215"/>
                    <a:pt x="1248" y="20743"/>
                    <a:pt x="1768" y="21985"/>
                  </a:cubicBezTo>
                  <a:cubicBezTo>
                    <a:pt x="1982" y="22500"/>
                    <a:pt x="2349" y="22651"/>
                    <a:pt x="2705" y="22651"/>
                  </a:cubicBezTo>
                  <a:cubicBezTo>
                    <a:pt x="3210" y="22651"/>
                    <a:pt x="3693" y="22348"/>
                    <a:pt x="3693" y="22348"/>
                  </a:cubicBezTo>
                  <a:lnTo>
                    <a:pt x="3693" y="22348"/>
                  </a:lnTo>
                  <a:cubicBezTo>
                    <a:pt x="3693" y="22348"/>
                    <a:pt x="2822" y="24816"/>
                    <a:pt x="5264" y="26110"/>
                  </a:cubicBezTo>
                  <a:cubicBezTo>
                    <a:pt x="5940" y="26468"/>
                    <a:pt x="6505" y="26598"/>
                    <a:pt x="6968" y="26598"/>
                  </a:cubicBezTo>
                  <a:cubicBezTo>
                    <a:pt x="8178" y="26598"/>
                    <a:pt x="8695" y="25714"/>
                    <a:pt x="8695" y="25714"/>
                  </a:cubicBezTo>
                  <a:cubicBezTo>
                    <a:pt x="8695" y="25714"/>
                    <a:pt x="9013" y="27341"/>
                    <a:pt x="10248" y="27372"/>
                  </a:cubicBezTo>
                  <a:cubicBezTo>
                    <a:pt x="10272" y="27373"/>
                    <a:pt x="10296" y="27373"/>
                    <a:pt x="10319" y="27373"/>
                  </a:cubicBezTo>
                  <a:cubicBezTo>
                    <a:pt x="11509" y="27373"/>
                    <a:pt x="12128" y="26588"/>
                    <a:pt x="12128" y="26588"/>
                  </a:cubicBezTo>
                  <a:cubicBezTo>
                    <a:pt x="12128" y="26588"/>
                    <a:pt x="12985" y="27110"/>
                    <a:pt x="13916" y="27110"/>
                  </a:cubicBezTo>
                  <a:cubicBezTo>
                    <a:pt x="14219" y="27110"/>
                    <a:pt x="14529" y="27054"/>
                    <a:pt x="14821" y="26908"/>
                  </a:cubicBezTo>
                  <a:cubicBezTo>
                    <a:pt x="16008" y="26311"/>
                    <a:pt x="16600" y="25743"/>
                    <a:pt x="16600" y="25743"/>
                  </a:cubicBezTo>
                  <a:cubicBezTo>
                    <a:pt x="16600" y="25743"/>
                    <a:pt x="17337" y="26008"/>
                    <a:pt x="18079" y="26008"/>
                  </a:cubicBezTo>
                  <a:cubicBezTo>
                    <a:pt x="18529" y="26008"/>
                    <a:pt x="18980" y="25910"/>
                    <a:pt x="19269" y="25598"/>
                  </a:cubicBezTo>
                  <a:cubicBezTo>
                    <a:pt x="20035" y="24770"/>
                    <a:pt x="19818" y="22863"/>
                    <a:pt x="19818" y="22863"/>
                  </a:cubicBezTo>
                  <a:lnTo>
                    <a:pt x="19818" y="22863"/>
                  </a:lnTo>
                  <a:cubicBezTo>
                    <a:pt x="19818" y="22863"/>
                    <a:pt x="20649" y="23261"/>
                    <a:pt x="21288" y="23261"/>
                  </a:cubicBezTo>
                  <a:cubicBezTo>
                    <a:pt x="21608" y="23261"/>
                    <a:pt x="21879" y="23162"/>
                    <a:pt x="21974" y="22863"/>
                  </a:cubicBezTo>
                  <a:cubicBezTo>
                    <a:pt x="22258" y="21968"/>
                    <a:pt x="21974" y="21912"/>
                    <a:pt x="21974" y="21912"/>
                  </a:cubicBezTo>
                  <a:cubicBezTo>
                    <a:pt x="21974" y="21912"/>
                    <a:pt x="24601" y="21869"/>
                    <a:pt x="25425" y="20237"/>
                  </a:cubicBezTo>
                  <a:cubicBezTo>
                    <a:pt x="26249" y="18605"/>
                    <a:pt x="25425" y="17455"/>
                    <a:pt x="25425" y="17455"/>
                  </a:cubicBezTo>
                  <a:cubicBezTo>
                    <a:pt x="25425" y="17455"/>
                    <a:pt x="27239" y="16292"/>
                    <a:pt x="26696" y="14513"/>
                  </a:cubicBezTo>
                  <a:cubicBezTo>
                    <a:pt x="26154" y="12733"/>
                    <a:pt x="25425" y="12436"/>
                    <a:pt x="25425" y="12436"/>
                  </a:cubicBezTo>
                  <a:cubicBezTo>
                    <a:pt x="25425" y="12436"/>
                    <a:pt x="28512" y="9609"/>
                    <a:pt x="26798" y="7643"/>
                  </a:cubicBezTo>
                  <a:cubicBezTo>
                    <a:pt x="25558" y="6221"/>
                    <a:pt x="24368" y="5413"/>
                    <a:pt x="22920" y="5413"/>
                  </a:cubicBezTo>
                  <a:cubicBezTo>
                    <a:pt x="22367" y="5413"/>
                    <a:pt x="21775" y="5531"/>
                    <a:pt x="21129" y="5779"/>
                  </a:cubicBezTo>
                  <a:cubicBezTo>
                    <a:pt x="21129" y="5779"/>
                    <a:pt x="21556" y="1833"/>
                    <a:pt x="17465" y="1519"/>
                  </a:cubicBezTo>
                  <a:cubicBezTo>
                    <a:pt x="17465" y="1519"/>
                    <a:pt x="16809" y="0"/>
                    <a:pt x="15012" y="0"/>
                  </a:cubicBezTo>
                  <a:close/>
                </a:path>
              </a:pathLst>
            </a:custGeom>
            <a:solidFill>
              <a:srgbClr val="FF783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0" name="Google Shape;2162;p58">
              <a:extLst>
                <a:ext uri="{FF2B5EF4-FFF2-40B4-BE49-F238E27FC236}">
                  <a16:creationId xmlns:a16="http://schemas.microsoft.com/office/drawing/2014/main" id="{5CD6B73B-2F2B-4A95-A315-B75DA74C06C7}"/>
                </a:ext>
              </a:extLst>
            </p:cNvPr>
            <p:cNvSpPr/>
            <p:nvPr/>
          </p:nvSpPr>
          <p:spPr>
            <a:xfrm>
              <a:off x="5404925" y="4249375"/>
              <a:ext cx="331075" cy="331300"/>
            </a:xfrm>
            <a:custGeom>
              <a:avLst/>
              <a:gdLst/>
              <a:ahLst/>
              <a:cxnLst/>
              <a:rect l="l" t="t" r="r" b="b"/>
              <a:pathLst>
                <a:path w="13243" h="13252" extrusionOk="0">
                  <a:moveTo>
                    <a:pt x="6076" y="0"/>
                  </a:moveTo>
                  <a:cubicBezTo>
                    <a:pt x="4378" y="0"/>
                    <a:pt x="2937" y="692"/>
                    <a:pt x="1953" y="3346"/>
                  </a:cubicBezTo>
                  <a:cubicBezTo>
                    <a:pt x="864" y="6286"/>
                    <a:pt x="1343" y="7624"/>
                    <a:pt x="1343" y="7624"/>
                  </a:cubicBezTo>
                  <a:cubicBezTo>
                    <a:pt x="1343" y="7624"/>
                    <a:pt x="1" y="10060"/>
                    <a:pt x="781" y="11454"/>
                  </a:cubicBezTo>
                  <a:cubicBezTo>
                    <a:pt x="1275" y="12336"/>
                    <a:pt x="3786" y="13251"/>
                    <a:pt x="6308" y="13251"/>
                  </a:cubicBezTo>
                  <a:cubicBezTo>
                    <a:pt x="7769" y="13251"/>
                    <a:pt x="9234" y="12944"/>
                    <a:pt x="10311" y="12144"/>
                  </a:cubicBezTo>
                  <a:cubicBezTo>
                    <a:pt x="13243" y="9965"/>
                    <a:pt x="11606" y="8877"/>
                    <a:pt x="11698" y="6501"/>
                  </a:cubicBezTo>
                  <a:cubicBezTo>
                    <a:pt x="11790" y="4124"/>
                    <a:pt x="10555" y="321"/>
                    <a:pt x="6630" y="22"/>
                  </a:cubicBezTo>
                  <a:cubicBezTo>
                    <a:pt x="6443" y="8"/>
                    <a:pt x="6258" y="0"/>
                    <a:pt x="6076"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1" name="Google Shape;2163;p58">
              <a:extLst>
                <a:ext uri="{FF2B5EF4-FFF2-40B4-BE49-F238E27FC236}">
                  <a16:creationId xmlns:a16="http://schemas.microsoft.com/office/drawing/2014/main" id="{B80A443B-214D-42FA-AC96-BA7438AD2608}"/>
                </a:ext>
              </a:extLst>
            </p:cNvPr>
            <p:cNvSpPr/>
            <p:nvPr/>
          </p:nvSpPr>
          <p:spPr>
            <a:xfrm>
              <a:off x="5392975" y="4206075"/>
              <a:ext cx="93050" cy="64100"/>
            </a:xfrm>
            <a:custGeom>
              <a:avLst/>
              <a:gdLst/>
              <a:ahLst/>
              <a:cxnLst/>
              <a:rect l="l" t="t" r="r" b="b"/>
              <a:pathLst>
                <a:path w="3722" h="2564" extrusionOk="0">
                  <a:moveTo>
                    <a:pt x="2319" y="1"/>
                  </a:moveTo>
                  <a:cubicBezTo>
                    <a:pt x="2007" y="1"/>
                    <a:pt x="1662" y="74"/>
                    <a:pt x="1303" y="276"/>
                  </a:cubicBezTo>
                  <a:cubicBezTo>
                    <a:pt x="0" y="1009"/>
                    <a:pt x="1502" y="2563"/>
                    <a:pt x="1502" y="2563"/>
                  </a:cubicBezTo>
                  <a:cubicBezTo>
                    <a:pt x="1502" y="2563"/>
                    <a:pt x="1724" y="1345"/>
                    <a:pt x="3721" y="506"/>
                  </a:cubicBezTo>
                  <a:cubicBezTo>
                    <a:pt x="3721" y="506"/>
                    <a:pt x="3136" y="1"/>
                    <a:pt x="2319" y="1"/>
                  </a:cubicBezTo>
                  <a:close/>
                </a:path>
              </a:pathLst>
            </a:custGeom>
            <a:solidFill>
              <a:srgbClr val="FFC94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2" name="Google Shape;2164;p58">
              <a:extLst>
                <a:ext uri="{FF2B5EF4-FFF2-40B4-BE49-F238E27FC236}">
                  <a16:creationId xmlns:a16="http://schemas.microsoft.com/office/drawing/2014/main" id="{0455F07E-E1C9-4CD3-AF0C-A60EF76DE628}"/>
                </a:ext>
              </a:extLst>
            </p:cNvPr>
            <p:cNvSpPr/>
            <p:nvPr/>
          </p:nvSpPr>
          <p:spPr>
            <a:xfrm>
              <a:off x="5695175" y="4229025"/>
              <a:ext cx="67275" cy="53375"/>
            </a:xfrm>
            <a:custGeom>
              <a:avLst/>
              <a:gdLst/>
              <a:ahLst/>
              <a:cxnLst/>
              <a:rect l="l" t="t" r="r" b="b"/>
              <a:pathLst>
                <a:path w="2691" h="2135" extrusionOk="0">
                  <a:moveTo>
                    <a:pt x="1161" y="1"/>
                  </a:moveTo>
                  <a:cubicBezTo>
                    <a:pt x="666" y="1"/>
                    <a:pt x="326" y="362"/>
                    <a:pt x="1" y="461"/>
                  </a:cubicBezTo>
                  <a:cubicBezTo>
                    <a:pt x="1" y="461"/>
                    <a:pt x="1385" y="1371"/>
                    <a:pt x="1825" y="2135"/>
                  </a:cubicBezTo>
                  <a:cubicBezTo>
                    <a:pt x="1825" y="2135"/>
                    <a:pt x="2691" y="778"/>
                    <a:pt x="1919" y="265"/>
                  </a:cubicBezTo>
                  <a:cubicBezTo>
                    <a:pt x="1629" y="71"/>
                    <a:pt x="1380" y="1"/>
                    <a:pt x="1161" y="1"/>
                  </a:cubicBezTo>
                  <a:close/>
                </a:path>
              </a:pathLst>
            </a:custGeom>
            <a:solidFill>
              <a:srgbClr val="FFC94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3" name="Google Shape;2165;p58">
              <a:extLst>
                <a:ext uri="{FF2B5EF4-FFF2-40B4-BE49-F238E27FC236}">
                  <a16:creationId xmlns:a16="http://schemas.microsoft.com/office/drawing/2014/main" id="{203713D1-08F8-40B2-9CEB-1195B22345C2}"/>
                </a:ext>
              </a:extLst>
            </p:cNvPr>
            <p:cNvSpPr/>
            <p:nvPr/>
          </p:nvSpPr>
          <p:spPr>
            <a:xfrm>
              <a:off x="6177125" y="4380425"/>
              <a:ext cx="94400" cy="75475"/>
            </a:xfrm>
            <a:custGeom>
              <a:avLst/>
              <a:gdLst/>
              <a:ahLst/>
              <a:cxnLst/>
              <a:rect l="l" t="t" r="r" b="b"/>
              <a:pathLst>
                <a:path w="3776" h="3019" extrusionOk="0">
                  <a:moveTo>
                    <a:pt x="1696" y="0"/>
                  </a:moveTo>
                  <a:cubicBezTo>
                    <a:pt x="1101" y="0"/>
                    <a:pt x="854" y="815"/>
                    <a:pt x="854" y="815"/>
                  </a:cubicBezTo>
                  <a:cubicBezTo>
                    <a:pt x="854" y="815"/>
                    <a:pt x="710" y="630"/>
                    <a:pt x="546" y="630"/>
                  </a:cubicBezTo>
                  <a:cubicBezTo>
                    <a:pt x="436" y="630"/>
                    <a:pt x="316" y="714"/>
                    <a:pt x="226" y="993"/>
                  </a:cubicBezTo>
                  <a:cubicBezTo>
                    <a:pt x="0" y="1687"/>
                    <a:pt x="191" y="2956"/>
                    <a:pt x="1561" y="3015"/>
                  </a:cubicBezTo>
                  <a:cubicBezTo>
                    <a:pt x="1606" y="3017"/>
                    <a:pt x="1650" y="3018"/>
                    <a:pt x="1694" y="3018"/>
                  </a:cubicBezTo>
                  <a:cubicBezTo>
                    <a:pt x="3482" y="3018"/>
                    <a:pt x="3775" y="1382"/>
                    <a:pt x="3484" y="993"/>
                  </a:cubicBezTo>
                  <a:cubicBezTo>
                    <a:pt x="3415" y="900"/>
                    <a:pt x="3330" y="865"/>
                    <a:pt x="3241" y="865"/>
                  </a:cubicBezTo>
                  <a:cubicBezTo>
                    <a:pt x="2942" y="865"/>
                    <a:pt x="2588" y="1259"/>
                    <a:pt x="2588" y="1259"/>
                  </a:cubicBezTo>
                  <a:cubicBezTo>
                    <a:pt x="2588" y="1259"/>
                    <a:pt x="2291" y="0"/>
                    <a:pt x="1696" y="0"/>
                  </a:cubicBezTo>
                  <a:close/>
                </a:path>
              </a:pathLst>
            </a:custGeom>
            <a:solidFill>
              <a:srgbClr val="FF783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4" name="Google Shape;2166;p58">
              <a:extLst>
                <a:ext uri="{FF2B5EF4-FFF2-40B4-BE49-F238E27FC236}">
                  <a16:creationId xmlns:a16="http://schemas.microsoft.com/office/drawing/2014/main" id="{199B3CD7-1B47-41CA-AE09-BE14A3B63E21}"/>
                </a:ext>
              </a:extLst>
            </p:cNvPr>
            <p:cNvSpPr/>
            <p:nvPr/>
          </p:nvSpPr>
          <p:spPr>
            <a:xfrm>
              <a:off x="5405475" y="4236800"/>
              <a:ext cx="308500" cy="355725"/>
            </a:xfrm>
            <a:custGeom>
              <a:avLst/>
              <a:gdLst/>
              <a:ahLst/>
              <a:cxnLst/>
              <a:rect l="l" t="t" r="r" b="b"/>
              <a:pathLst>
                <a:path w="12340" h="14229" extrusionOk="0">
                  <a:moveTo>
                    <a:pt x="6434" y="447"/>
                  </a:moveTo>
                  <a:cubicBezTo>
                    <a:pt x="6586" y="447"/>
                    <a:pt x="6737" y="454"/>
                    <a:pt x="6887" y="466"/>
                  </a:cubicBezTo>
                  <a:cubicBezTo>
                    <a:pt x="7583" y="525"/>
                    <a:pt x="8263" y="702"/>
                    <a:pt x="8860" y="1022"/>
                  </a:cubicBezTo>
                  <a:lnTo>
                    <a:pt x="8974" y="1079"/>
                  </a:lnTo>
                  <a:lnTo>
                    <a:pt x="9075" y="1147"/>
                  </a:lnTo>
                  <a:lnTo>
                    <a:pt x="9282" y="1274"/>
                  </a:lnTo>
                  <a:cubicBezTo>
                    <a:pt x="9352" y="1318"/>
                    <a:pt x="9423" y="1386"/>
                    <a:pt x="9495" y="1440"/>
                  </a:cubicBezTo>
                  <a:lnTo>
                    <a:pt x="9602" y="1523"/>
                  </a:lnTo>
                  <a:lnTo>
                    <a:pt x="9656" y="1566"/>
                  </a:lnTo>
                  <a:lnTo>
                    <a:pt x="9668" y="1577"/>
                  </a:lnTo>
                  <a:cubicBezTo>
                    <a:pt x="9660" y="1569"/>
                    <a:pt x="9658" y="1567"/>
                    <a:pt x="9658" y="1567"/>
                  </a:cubicBezTo>
                  <a:lnTo>
                    <a:pt x="9658" y="1567"/>
                  </a:lnTo>
                  <a:cubicBezTo>
                    <a:pt x="9658" y="1567"/>
                    <a:pt x="9663" y="1572"/>
                    <a:pt x="9663" y="1572"/>
                  </a:cubicBezTo>
                  <a:cubicBezTo>
                    <a:pt x="9663" y="1572"/>
                    <a:pt x="9663" y="1572"/>
                    <a:pt x="9663" y="1572"/>
                  </a:cubicBezTo>
                  <a:lnTo>
                    <a:pt x="9663" y="1572"/>
                  </a:lnTo>
                  <a:lnTo>
                    <a:pt x="9668" y="1577"/>
                  </a:lnTo>
                  <a:lnTo>
                    <a:pt x="9692" y="1601"/>
                  </a:lnTo>
                  <a:lnTo>
                    <a:pt x="10074" y="1969"/>
                  </a:lnTo>
                  <a:lnTo>
                    <a:pt x="10429" y="2360"/>
                  </a:lnTo>
                  <a:cubicBezTo>
                    <a:pt x="10885" y="2902"/>
                    <a:pt x="11216" y="3539"/>
                    <a:pt x="11444" y="4208"/>
                  </a:cubicBezTo>
                  <a:cubicBezTo>
                    <a:pt x="11666" y="4879"/>
                    <a:pt x="11779" y="5585"/>
                    <a:pt x="11827" y="6298"/>
                  </a:cubicBezTo>
                  <a:cubicBezTo>
                    <a:pt x="11875" y="7010"/>
                    <a:pt x="11861" y="7730"/>
                    <a:pt x="11822" y="8449"/>
                  </a:cubicBezTo>
                  <a:lnTo>
                    <a:pt x="11764" y="9528"/>
                  </a:lnTo>
                  <a:lnTo>
                    <a:pt x="11746" y="9789"/>
                  </a:lnTo>
                  <a:cubicBezTo>
                    <a:pt x="11743" y="9876"/>
                    <a:pt x="11735" y="9963"/>
                    <a:pt x="11721" y="10049"/>
                  </a:cubicBezTo>
                  <a:cubicBezTo>
                    <a:pt x="11702" y="10223"/>
                    <a:pt x="11686" y="10398"/>
                    <a:pt x="11645" y="10567"/>
                  </a:cubicBezTo>
                  <a:cubicBezTo>
                    <a:pt x="11585" y="10913"/>
                    <a:pt x="11461" y="11244"/>
                    <a:pt x="11300" y="11554"/>
                  </a:cubicBezTo>
                  <a:cubicBezTo>
                    <a:pt x="11212" y="11704"/>
                    <a:pt x="11118" y="11852"/>
                    <a:pt x="11016" y="11994"/>
                  </a:cubicBezTo>
                  <a:cubicBezTo>
                    <a:pt x="10901" y="12125"/>
                    <a:pt x="10806" y="12273"/>
                    <a:pt x="10671" y="12385"/>
                  </a:cubicBezTo>
                  <a:cubicBezTo>
                    <a:pt x="10169" y="12873"/>
                    <a:pt x="9538" y="13202"/>
                    <a:pt x="8873" y="13410"/>
                  </a:cubicBezTo>
                  <a:cubicBezTo>
                    <a:pt x="8539" y="13512"/>
                    <a:pt x="8196" y="13596"/>
                    <a:pt x="7848" y="13646"/>
                  </a:cubicBezTo>
                  <a:cubicBezTo>
                    <a:pt x="7676" y="13682"/>
                    <a:pt x="7501" y="13689"/>
                    <a:pt x="7327" y="13706"/>
                  </a:cubicBezTo>
                  <a:lnTo>
                    <a:pt x="7067" y="13730"/>
                  </a:lnTo>
                  <a:lnTo>
                    <a:pt x="6794" y="13737"/>
                  </a:lnTo>
                  <a:cubicBezTo>
                    <a:pt x="6674" y="13740"/>
                    <a:pt x="6553" y="13742"/>
                    <a:pt x="6433" y="13742"/>
                  </a:cubicBezTo>
                  <a:cubicBezTo>
                    <a:pt x="5840" y="13742"/>
                    <a:pt x="5245" y="13695"/>
                    <a:pt x="4665" y="13594"/>
                  </a:cubicBezTo>
                  <a:cubicBezTo>
                    <a:pt x="3968" y="13467"/>
                    <a:pt x="3290" y="13283"/>
                    <a:pt x="2647" y="13028"/>
                  </a:cubicBezTo>
                  <a:cubicBezTo>
                    <a:pt x="2009" y="12773"/>
                    <a:pt x="1379" y="12436"/>
                    <a:pt x="934" y="11901"/>
                  </a:cubicBezTo>
                  <a:cubicBezTo>
                    <a:pt x="713" y="11638"/>
                    <a:pt x="546" y="11334"/>
                    <a:pt x="443" y="11008"/>
                  </a:cubicBezTo>
                  <a:cubicBezTo>
                    <a:pt x="336" y="10668"/>
                    <a:pt x="308" y="10329"/>
                    <a:pt x="342" y="9982"/>
                  </a:cubicBezTo>
                  <a:cubicBezTo>
                    <a:pt x="424" y="9299"/>
                    <a:pt x="738" y="8629"/>
                    <a:pt x="1160" y="8096"/>
                  </a:cubicBezTo>
                  <a:cubicBezTo>
                    <a:pt x="1188" y="8062"/>
                    <a:pt x="1202" y="8020"/>
                    <a:pt x="1202" y="7976"/>
                  </a:cubicBezTo>
                  <a:cubicBezTo>
                    <a:pt x="1200" y="7703"/>
                    <a:pt x="1214" y="7421"/>
                    <a:pt x="1228" y="7142"/>
                  </a:cubicBezTo>
                  <a:cubicBezTo>
                    <a:pt x="1243" y="6863"/>
                    <a:pt x="1263" y="6584"/>
                    <a:pt x="1295" y="6307"/>
                  </a:cubicBezTo>
                  <a:cubicBezTo>
                    <a:pt x="1311" y="6168"/>
                    <a:pt x="1324" y="6029"/>
                    <a:pt x="1346" y="5891"/>
                  </a:cubicBezTo>
                  <a:cubicBezTo>
                    <a:pt x="1367" y="5754"/>
                    <a:pt x="1379" y="5614"/>
                    <a:pt x="1401" y="5477"/>
                  </a:cubicBezTo>
                  <a:lnTo>
                    <a:pt x="1469" y="5064"/>
                  </a:lnTo>
                  <a:cubicBezTo>
                    <a:pt x="1495" y="4927"/>
                    <a:pt x="1526" y="4791"/>
                    <a:pt x="1554" y="4655"/>
                  </a:cubicBezTo>
                  <a:cubicBezTo>
                    <a:pt x="1578" y="4518"/>
                    <a:pt x="1613" y="4383"/>
                    <a:pt x="1648" y="4249"/>
                  </a:cubicBezTo>
                  <a:cubicBezTo>
                    <a:pt x="1683" y="4114"/>
                    <a:pt x="1712" y="3977"/>
                    <a:pt x="1758" y="3846"/>
                  </a:cubicBezTo>
                  <a:lnTo>
                    <a:pt x="1885" y="3449"/>
                  </a:lnTo>
                  <a:lnTo>
                    <a:pt x="2042" y="3064"/>
                  </a:lnTo>
                  <a:cubicBezTo>
                    <a:pt x="2088" y="2932"/>
                    <a:pt x="2162" y="2816"/>
                    <a:pt x="2222" y="2691"/>
                  </a:cubicBezTo>
                  <a:lnTo>
                    <a:pt x="2320" y="2507"/>
                  </a:lnTo>
                  <a:cubicBezTo>
                    <a:pt x="2355" y="2449"/>
                    <a:pt x="2395" y="2394"/>
                    <a:pt x="2433" y="2338"/>
                  </a:cubicBezTo>
                  <a:cubicBezTo>
                    <a:pt x="2514" y="2227"/>
                    <a:pt x="2574" y="2108"/>
                    <a:pt x="2675" y="2006"/>
                  </a:cubicBezTo>
                  <a:lnTo>
                    <a:pt x="2959" y="1696"/>
                  </a:lnTo>
                  <a:lnTo>
                    <a:pt x="2959" y="1696"/>
                  </a:lnTo>
                  <a:cubicBezTo>
                    <a:pt x="3482" y="1221"/>
                    <a:pt x="4124" y="881"/>
                    <a:pt x="4802" y="684"/>
                  </a:cubicBezTo>
                  <a:cubicBezTo>
                    <a:pt x="5333" y="530"/>
                    <a:pt x="5886" y="447"/>
                    <a:pt x="6434" y="447"/>
                  </a:cubicBezTo>
                  <a:close/>
                  <a:moveTo>
                    <a:pt x="6825" y="0"/>
                  </a:moveTo>
                  <a:cubicBezTo>
                    <a:pt x="6096" y="0"/>
                    <a:pt x="5376" y="136"/>
                    <a:pt x="4701" y="384"/>
                  </a:cubicBezTo>
                  <a:cubicBezTo>
                    <a:pt x="4003" y="646"/>
                    <a:pt x="3343" y="1020"/>
                    <a:pt x="2802" y="1537"/>
                  </a:cubicBezTo>
                  <a:lnTo>
                    <a:pt x="2798" y="1543"/>
                  </a:lnTo>
                  <a:lnTo>
                    <a:pt x="2513" y="1856"/>
                  </a:lnTo>
                  <a:cubicBezTo>
                    <a:pt x="2464" y="1908"/>
                    <a:pt x="2419" y="1965"/>
                    <a:pt x="2379" y="2026"/>
                  </a:cubicBezTo>
                  <a:lnTo>
                    <a:pt x="2251" y="2206"/>
                  </a:lnTo>
                  <a:cubicBezTo>
                    <a:pt x="2209" y="2266"/>
                    <a:pt x="2164" y="2325"/>
                    <a:pt x="2125" y="2386"/>
                  </a:cubicBezTo>
                  <a:lnTo>
                    <a:pt x="2017" y="2575"/>
                  </a:lnTo>
                  <a:cubicBezTo>
                    <a:pt x="1948" y="2701"/>
                    <a:pt x="1864" y="2822"/>
                    <a:pt x="1809" y="2955"/>
                  </a:cubicBezTo>
                  <a:lnTo>
                    <a:pt x="1626" y="3347"/>
                  </a:lnTo>
                  <a:lnTo>
                    <a:pt x="1471" y="3751"/>
                  </a:lnTo>
                  <a:cubicBezTo>
                    <a:pt x="1416" y="3884"/>
                    <a:pt x="1377" y="4022"/>
                    <a:pt x="1334" y="4159"/>
                  </a:cubicBezTo>
                  <a:cubicBezTo>
                    <a:pt x="1291" y="4297"/>
                    <a:pt x="1246" y="4434"/>
                    <a:pt x="1214" y="4574"/>
                  </a:cubicBezTo>
                  <a:cubicBezTo>
                    <a:pt x="1180" y="4713"/>
                    <a:pt x="1144" y="4853"/>
                    <a:pt x="1114" y="4993"/>
                  </a:cubicBezTo>
                  <a:lnTo>
                    <a:pt x="1032" y="5416"/>
                  </a:lnTo>
                  <a:cubicBezTo>
                    <a:pt x="982" y="5698"/>
                    <a:pt x="943" y="5982"/>
                    <a:pt x="916" y="6267"/>
                  </a:cubicBezTo>
                  <a:cubicBezTo>
                    <a:pt x="885" y="6552"/>
                    <a:pt x="868" y="6836"/>
                    <a:pt x="853" y="7124"/>
                  </a:cubicBezTo>
                  <a:cubicBezTo>
                    <a:pt x="839" y="7390"/>
                    <a:pt x="836" y="7653"/>
                    <a:pt x="844" y="7923"/>
                  </a:cubicBezTo>
                  <a:lnTo>
                    <a:pt x="844" y="7923"/>
                  </a:lnTo>
                  <a:cubicBezTo>
                    <a:pt x="627" y="8218"/>
                    <a:pt x="462" y="8525"/>
                    <a:pt x="323" y="8854"/>
                  </a:cubicBezTo>
                  <a:cubicBezTo>
                    <a:pt x="178" y="9202"/>
                    <a:pt x="76" y="9571"/>
                    <a:pt x="42" y="9952"/>
                  </a:cubicBezTo>
                  <a:cubicBezTo>
                    <a:pt x="0" y="10328"/>
                    <a:pt x="35" y="10729"/>
                    <a:pt x="145" y="11084"/>
                  </a:cubicBezTo>
                  <a:cubicBezTo>
                    <a:pt x="260" y="11461"/>
                    <a:pt x="444" y="11797"/>
                    <a:pt x="665" y="12108"/>
                  </a:cubicBezTo>
                  <a:cubicBezTo>
                    <a:pt x="1107" y="12732"/>
                    <a:pt x="1730" y="13222"/>
                    <a:pt x="2414" y="13554"/>
                  </a:cubicBezTo>
                  <a:cubicBezTo>
                    <a:pt x="3102" y="13887"/>
                    <a:pt x="3847" y="14050"/>
                    <a:pt x="4588" y="14129"/>
                  </a:cubicBezTo>
                  <a:cubicBezTo>
                    <a:pt x="5153" y="14191"/>
                    <a:pt x="5716" y="14229"/>
                    <a:pt x="6280" y="14229"/>
                  </a:cubicBezTo>
                  <a:cubicBezTo>
                    <a:pt x="6456" y="14229"/>
                    <a:pt x="6632" y="14225"/>
                    <a:pt x="6808" y="14217"/>
                  </a:cubicBezTo>
                  <a:lnTo>
                    <a:pt x="7080" y="14208"/>
                  </a:lnTo>
                  <a:lnTo>
                    <a:pt x="7363" y="14179"/>
                  </a:lnTo>
                  <a:cubicBezTo>
                    <a:pt x="7549" y="14157"/>
                    <a:pt x="7739" y="14145"/>
                    <a:pt x="7923" y="14106"/>
                  </a:cubicBezTo>
                  <a:cubicBezTo>
                    <a:pt x="8293" y="14046"/>
                    <a:pt x="8659" y="13955"/>
                    <a:pt x="9015" y="13833"/>
                  </a:cubicBezTo>
                  <a:cubicBezTo>
                    <a:pt x="9726" y="13585"/>
                    <a:pt x="10389" y="13171"/>
                    <a:pt x="10908" y="12619"/>
                  </a:cubicBezTo>
                  <a:cubicBezTo>
                    <a:pt x="11441" y="12073"/>
                    <a:pt x="11782" y="11384"/>
                    <a:pt x="12034" y="10674"/>
                  </a:cubicBezTo>
                  <a:cubicBezTo>
                    <a:pt x="12162" y="10317"/>
                    <a:pt x="12238" y="9943"/>
                    <a:pt x="12276" y="9567"/>
                  </a:cubicBezTo>
                  <a:cubicBezTo>
                    <a:pt x="12308" y="9195"/>
                    <a:pt x="12325" y="8841"/>
                    <a:pt x="12329" y="8469"/>
                  </a:cubicBezTo>
                  <a:cubicBezTo>
                    <a:pt x="12340" y="7736"/>
                    <a:pt x="12331" y="6998"/>
                    <a:pt x="12258" y="6262"/>
                  </a:cubicBezTo>
                  <a:cubicBezTo>
                    <a:pt x="12184" y="5527"/>
                    <a:pt x="12045" y="4791"/>
                    <a:pt x="11795" y="4088"/>
                  </a:cubicBezTo>
                  <a:cubicBezTo>
                    <a:pt x="11554" y="3381"/>
                    <a:pt x="11186" y="2721"/>
                    <a:pt x="10753" y="2111"/>
                  </a:cubicBezTo>
                  <a:cubicBezTo>
                    <a:pt x="10643" y="1961"/>
                    <a:pt x="10527" y="1815"/>
                    <a:pt x="10413" y="1666"/>
                  </a:cubicBezTo>
                  <a:cubicBezTo>
                    <a:pt x="10292" y="1523"/>
                    <a:pt x="10165" y="1386"/>
                    <a:pt x="10041" y="1245"/>
                  </a:cubicBezTo>
                  <a:lnTo>
                    <a:pt x="10017" y="1219"/>
                  </a:lnTo>
                  <a:lnTo>
                    <a:pt x="10012" y="1212"/>
                  </a:lnTo>
                  <a:cubicBezTo>
                    <a:pt x="10010" y="1210"/>
                    <a:pt x="10009" y="1210"/>
                    <a:pt x="10009" y="1210"/>
                  </a:cubicBezTo>
                  <a:lnTo>
                    <a:pt x="10009" y="1210"/>
                  </a:lnTo>
                  <a:cubicBezTo>
                    <a:pt x="10009" y="1210"/>
                    <a:pt x="10009" y="1210"/>
                    <a:pt x="10010" y="1210"/>
                  </a:cubicBezTo>
                  <a:cubicBezTo>
                    <a:pt x="10010" y="1210"/>
                    <a:pt x="10009" y="1209"/>
                    <a:pt x="9994" y="1195"/>
                  </a:cubicBezTo>
                  <a:lnTo>
                    <a:pt x="9981" y="1183"/>
                  </a:lnTo>
                  <a:lnTo>
                    <a:pt x="9931" y="1137"/>
                  </a:lnTo>
                  <a:lnTo>
                    <a:pt x="9830" y="1045"/>
                  </a:lnTo>
                  <a:cubicBezTo>
                    <a:pt x="9762" y="984"/>
                    <a:pt x="9703" y="921"/>
                    <a:pt x="9622" y="863"/>
                  </a:cubicBezTo>
                  <a:cubicBezTo>
                    <a:pt x="9457" y="754"/>
                    <a:pt x="9292" y="619"/>
                    <a:pt x="9118" y="542"/>
                  </a:cubicBezTo>
                  <a:cubicBezTo>
                    <a:pt x="8430" y="180"/>
                    <a:pt x="7665" y="13"/>
                    <a:pt x="6908" y="1"/>
                  </a:cubicBezTo>
                  <a:cubicBezTo>
                    <a:pt x="6880" y="0"/>
                    <a:pt x="6852" y="0"/>
                    <a:pt x="682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5" name="Google Shape;2167;p58">
              <a:extLst>
                <a:ext uri="{FF2B5EF4-FFF2-40B4-BE49-F238E27FC236}">
                  <a16:creationId xmlns:a16="http://schemas.microsoft.com/office/drawing/2014/main" id="{51A060AE-50BC-4B76-B07A-8616E20AF53A}"/>
                </a:ext>
              </a:extLst>
            </p:cNvPr>
            <p:cNvSpPr/>
            <p:nvPr/>
          </p:nvSpPr>
          <p:spPr>
            <a:xfrm>
              <a:off x="5499950" y="4275475"/>
              <a:ext cx="103500" cy="69425"/>
            </a:xfrm>
            <a:custGeom>
              <a:avLst/>
              <a:gdLst/>
              <a:ahLst/>
              <a:cxnLst/>
              <a:rect l="l" t="t" r="r" b="b"/>
              <a:pathLst>
                <a:path w="4140" h="2777" extrusionOk="0">
                  <a:moveTo>
                    <a:pt x="2319" y="1112"/>
                  </a:moveTo>
                  <a:cubicBezTo>
                    <a:pt x="2328" y="1112"/>
                    <a:pt x="2338" y="1112"/>
                    <a:pt x="2348" y="1114"/>
                  </a:cubicBezTo>
                  <a:cubicBezTo>
                    <a:pt x="2379" y="1118"/>
                    <a:pt x="2409" y="1126"/>
                    <a:pt x="2437" y="1140"/>
                  </a:cubicBezTo>
                  <a:cubicBezTo>
                    <a:pt x="2454" y="1149"/>
                    <a:pt x="2471" y="1159"/>
                    <a:pt x="2487" y="1168"/>
                  </a:cubicBezTo>
                  <a:cubicBezTo>
                    <a:pt x="2495" y="1173"/>
                    <a:pt x="2511" y="1185"/>
                    <a:pt x="2523" y="1194"/>
                  </a:cubicBezTo>
                  <a:cubicBezTo>
                    <a:pt x="2632" y="1273"/>
                    <a:pt x="2628" y="1367"/>
                    <a:pt x="2570" y="1463"/>
                  </a:cubicBezTo>
                  <a:cubicBezTo>
                    <a:pt x="2463" y="1622"/>
                    <a:pt x="2275" y="1764"/>
                    <a:pt x="2073" y="1874"/>
                  </a:cubicBezTo>
                  <a:lnTo>
                    <a:pt x="2073" y="1874"/>
                  </a:lnTo>
                  <a:cubicBezTo>
                    <a:pt x="2067" y="1843"/>
                    <a:pt x="2063" y="1813"/>
                    <a:pt x="2059" y="1782"/>
                  </a:cubicBezTo>
                  <a:cubicBezTo>
                    <a:pt x="2045" y="1652"/>
                    <a:pt x="2045" y="1519"/>
                    <a:pt x="2078" y="1398"/>
                  </a:cubicBezTo>
                  <a:cubicBezTo>
                    <a:pt x="2112" y="1276"/>
                    <a:pt x="2166" y="1185"/>
                    <a:pt x="2212" y="1148"/>
                  </a:cubicBezTo>
                  <a:cubicBezTo>
                    <a:pt x="2233" y="1127"/>
                    <a:pt x="2270" y="1112"/>
                    <a:pt x="2319" y="1112"/>
                  </a:cubicBezTo>
                  <a:close/>
                  <a:moveTo>
                    <a:pt x="885" y="0"/>
                  </a:moveTo>
                  <a:cubicBezTo>
                    <a:pt x="871" y="0"/>
                    <a:pt x="857" y="4"/>
                    <a:pt x="843" y="14"/>
                  </a:cubicBezTo>
                  <a:lnTo>
                    <a:pt x="840" y="16"/>
                  </a:lnTo>
                  <a:cubicBezTo>
                    <a:pt x="808" y="37"/>
                    <a:pt x="778" y="62"/>
                    <a:pt x="749" y="88"/>
                  </a:cubicBezTo>
                  <a:cubicBezTo>
                    <a:pt x="665" y="158"/>
                    <a:pt x="587" y="234"/>
                    <a:pt x="515" y="315"/>
                  </a:cubicBezTo>
                  <a:cubicBezTo>
                    <a:pt x="398" y="441"/>
                    <a:pt x="297" y="579"/>
                    <a:pt x="214" y="729"/>
                  </a:cubicBezTo>
                  <a:cubicBezTo>
                    <a:pt x="114" y="902"/>
                    <a:pt x="22" y="1122"/>
                    <a:pt x="13" y="1383"/>
                  </a:cubicBezTo>
                  <a:cubicBezTo>
                    <a:pt x="0" y="1644"/>
                    <a:pt x="99" y="1928"/>
                    <a:pt x="279" y="2153"/>
                  </a:cubicBezTo>
                  <a:cubicBezTo>
                    <a:pt x="313" y="2191"/>
                    <a:pt x="325" y="2206"/>
                    <a:pt x="354" y="2235"/>
                  </a:cubicBezTo>
                  <a:cubicBezTo>
                    <a:pt x="385" y="2264"/>
                    <a:pt x="419" y="2290"/>
                    <a:pt x="454" y="2313"/>
                  </a:cubicBezTo>
                  <a:cubicBezTo>
                    <a:pt x="522" y="2357"/>
                    <a:pt x="592" y="2394"/>
                    <a:pt x="666" y="2423"/>
                  </a:cubicBezTo>
                  <a:cubicBezTo>
                    <a:pt x="816" y="2487"/>
                    <a:pt x="975" y="2523"/>
                    <a:pt x="1138" y="2530"/>
                  </a:cubicBezTo>
                  <a:cubicBezTo>
                    <a:pt x="1153" y="2531"/>
                    <a:pt x="1168" y="2531"/>
                    <a:pt x="1182" y="2531"/>
                  </a:cubicBezTo>
                  <a:cubicBezTo>
                    <a:pt x="1458" y="2531"/>
                    <a:pt x="1711" y="2413"/>
                    <a:pt x="1957" y="2296"/>
                  </a:cubicBezTo>
                  <a:lnTo>
                    <a:pt x="1957" y="2296"/>
                  </a:lnTo>
                  <a:cubicBezTo>
                    <a:pt x="2037" y="2422"/>
                    <a:pt x="2141" y="2532"/>
                    <a:pt x="2276" y="2610"/>
                  </a:cubicBezTo>
                  <a:cubicBezTo>
                    <a:pt x="2347" y="2653"/>
                    <a:pt x="2424" y="2684"/>
                    <a:pt x="2505" y="2703"/>
                  </a:cubicBezTo>
                  <a:lnTo>
                    <a:pt x="2693" y="2748"/>
                  </a:lnTo>
                  <a:cubicBezTo>
                    <a:pt x="2774" y="2762"/>
                    <a:pt x="2870" y="2776"/>
                    <a:pt x="2961" y="2776"/>
                  </a:cubicBezTo>
                  <a:cubicBezTo>
                    <a:pt x="3010" y="2776"/>
                    <a:pt x="3057" y="2772"/>
                    <a:pt x="3101" y="2762"/>
                  </a:cubicBezTo>
                  <a:cubicBezTo>
                    <a:pt x="3364" y="2722"/>
                    <a:pt x="3594" y="2596"/>
                    <a:pt x="3749" y="2444"/>
                  </a:cubicBezTo>
                  <a:cubicBezTo>
                    <a:pt x="3881" y="2316"/>
                    <a:pt x="3983" y="2161"/>
                    <a:pt x="4047" y="1988"/>
                  </a:cubicBezTo>
                  <a:cubicBezTo>
                    <a:pt x="4087" y="1882"/>
                    <a:pt x="4115" y="1772"/>
                    <a:pt x="4131" y="1660"/>
                  </a:cubicBezTo>
                  <a:cubicBezTo>
                    <a:pt x="4135" y="1619"/>
                    <a:pt x="4138" y="1578"/>
                    <a:pt x="4139" y="1538"/>
                  </a:cubicBezTo>
                  <a:cubicBezTo>
                    <a:pt x="4139" y="1490"/>
                    <a:pt x="4101" y="1463"/>
                    <a:pt x="4063" y="1463"/>
                  </a:cubicBezTo>
                  <a:cubicBezTo>
                    <a:pt x="4033" y="1463"/>
                    <a:pt x="4003" y="1480"/>
                    <a:pt x="3992" y="1517"/>
                  </a:cubicBezTo>
                  <a:lnTo>
                    <a:pt x="3991" y="1519"/>
                  </a:lnTo>
                  <a:cubicBezTo>
                    <a:pt x="3991" y="1519"/>
                    <a:pt x="3982" y="1552"/>
                    <a:pt x="3956" y="1617"/>
                  </a:cubicBezTo>
                  <a:cubicBezTo>
                    <a:pt x="3921" y="1708"/>
                    <a:pt x="3877" y="1797"/>
                    <a:pt x="3825" y="1881"/>
                  </a:cubicBezTo>
                  <a:cubicBezTo>
                    <a:pt x="3750" y="2005"/>
                    <a:pt x="3653" y="2116"/>
                    <a:pt x="3539" y="2205"/>
                  </a:cubicBezTo>
                  <a:cubicBezTo>
                    <a:pt x="3411" y="2305"/>
                    <a:pt x="3245" y="2378"/>
                    <a:pt x="3045" y="2402"/>
                  </a:cubicBezTo>
                  <a:cubicBezTo>
                    <a:pt x="2996" y="2413"/>
                    <a:pt x="2945" y="2419"/>
                    <a:pt x="2895" y="2421"/>
                  </a:cubicBezTo>
                  <a:cubicBezTo>
                    <a:pt x="2849" y="2425"/>
                    <a:pt x="2809" y="2439"/>
                    <a:pt x="2755" y="2439"/>
                  </a:cubicBezTo>
                  <a:cubicBezTo>
                    <a:pt x="2747" y="2439"/>
                    <a:pt x="2738" y="2438"/>
                    <a:pt x="2730" y="2438"/>
                  </a:cubicBezTo>
                  <a:lnTo>
                    <a:pt x="2536" y="2437"/>
                  </a:lnTo>
                  <a:cubicBezTo>
                    <a:pt x="2487" y="2433"/>
                    <a:pt x="2440" y="2419"/>
                    <a:pt x="2396" y="2396"/>
                  </a:cubicBezTo>
                  <a:cubicBezTo>
                    <a:pt x="2311" y="2350"/>
                    <a:pt x="2240" y="2274"/>
                    <a:pt x="2185" y="2180"/>
                  </a:cubicBezTo>
                  <a:lnTo>
                    <a:pt x="2185" y="2180"/>
                  </a:lnTo>
                  <a:cubicBezTo>
                    <a:pt x="2286" y="2122"/>
                    <a:pt x="2382" y="2057"/>
                    <a:pt x="2473" y="1986"/>
                  </a:cubicBezTo>
                  <a:cubicBezTo>
                    <a:pt x="2605" y="1884"/>
                    <a:pt x="2732" y="1757"/>
                    <a:pt x="2810" y="1578"/>
                  </a:cubicBezTo>
                  <a:cubicBezTo>
                    <a:pt x="2845" y="1487"/>
                    <a:pt x="2863" y="1375"/>
                    <a:pt x="2830" y="1266"/>
                  </a:cubicBezTo>
                  <a:cubicBezTo>
                    <a:pt x="2798" y="1158"/>
                    <a:pt x="2722" y="1080"/>
                    <a:pt x="2649" y="1028"/>
                  </a:cubicBezTo>
                  <a:cubicBezTo>
                    <a:pt x="2630" y="1013"/>
                    <a:pt x="2611" y="999"/>
                    <a:pt x="2589" y="986"/>
                  </a:cubicBezTo>
                  <a:cubicBezTo>
                    <a:pt x="2573" y="976"/>
                    <a:pt x="2556" y="967"/>
                    <a:pt x="2540" y="956"/>
                  </a:cubicBezTo>
                  <a:cubicBezTo>
                    <a:pt x="2500" y="932"/>
                    <a:pt x="2458" y="912"/>
                    <a:pt x="2416" y="893"/>
                  </a:cubicBezTo>
                  <a:cubicBezTo>
                    <a:pt x="2352" y="860"/>
                    <a:pt x="2280" y="843"/>
                    <a:pt x="2208" y="843"/>
                  </a:cubicBezTo>
                  <a:cubicBezTo>
                    <a:pt x="2172" y="843"/>
                    <a:pt x="2136" y="847"/>
                    <a:pt x="2100" y="856"/>
                  </a:cubicBezTo>
                  <a:cubicBezTo>
                    <a:pt x="1980" y="888"/>
                    <a:pt x="1891" y="978"/>
                    <a:pt x="1840" y="1065"/>
                  </a:cubicBezTo>
                  <a:cubicBezTo>
                    <a:pt x="1788" y="1154"/>
                    <a:pt x="1765" y="1246"/>
                    <a:pt x="1752" y="1334"/>
                  </a:cubicBezTo>
                  <a:cubicBezTo>
                    <a:pt x="1726" y="1508"/>
                    <a:pt x="1739" y="1674"/>
                    <a:pt x="1771" y="1831"/>
                  </a:cubicBezTo>
                  <a:cubicBezTo>
                    <a:pt x="1784" y="1886"/>
                    <a:pt x="1799" y="1941"/>
                    <a:pt x="1817" y="1995"/>
                  </a:cubicBezTo>
                  <a:lnTo>
                    <a:pt x="1817" y="1995"/>
                  </a:lnTo>
                  <a:cubicBezTo>
                    <a:pt x="1582" y="2085"/>
                    <a:pt x="1332" y="2103"/>
                    <a:pt x="1112" y="2155"/>
                  </a:cubicBezTo>
                  <a:cubicBezTo>
                    <a:pt x="1009" y="2177"/>
                    <a:pt x="905" y="2197"/>
                    <a:pt x="805" y="2197"/>
                  </a:cubicBezTo>
                  <a:cubicBezTo>
                    <a:pt x="780" y="2197"/>
                    <a:pt x="757" y="2195"/>
                    <a:pt x="733" y="2193"/>
                  </a:cubicBezTo>
                  <a:cubicBezTo>
                    <a:pt x="674" y="2185"/>
                    <a:pt x="617" y="2166"/>
                    <a:pt x="564" y="2137"/>
                  </a:cubicBezTo>
                  <a:cubicBezTo>
                    <a:pt x="540" y="2124"/>
                    <a:pt x="524" y="2108"/>
                    <a:pt x="501" y="2094"/>
                  </a:cubicBezTo>
                  <a:cubicBezTo>
                    <a:pt x="481" y="2076"/>
                    <a:pt x="449" y="2041"/>
                    <a:pt x="438" y="2030"/>
                  </a:cubicBezTo>
                  <a:cubicBezTo>
                    <a:pt x="296" y="1851"/>
                    <a:pt x="231" y="1623"/>
                    <a:pt x="257" y="1397"/>
                  </a:cubicBezTo>
                  <a:cubicBezTo>
                    <a:pt x="278" y="1190"/>
                    <a:pt x="354" y="1005"/>
                    <a:pt x="432" y="845"/>
                  </a:cubicBezTo>
                  <a:cubicBezTo>
                    <a:pt x="504" y="707"/>
                    <a:pt x="587" y="574"/>
                    <a:pt x="679" y="448"/>
                  </a:cubicBezTo>
                  <a:cubicBezTo>
                    <a:pt x="760" y="337"/>
                    <a:pt x="847" y="229"/>
                    <a:pt x="939" y="126"/>
                  </a:cubicBezTo>
                  <a:cubicBezTo>
                    <a:pt x="988" y="74"/>
                    <a:pt x="943" y="0"/>
                    <a:pt x="88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6" name="Google Shape;2168;p58">
              <a:extLst>
                <a:ext uri="{FF2B5EF4-FFF2-40B4-BE49-F238E27FC236}">
                  <a16:creationId xmlns:a16="http://schemas.microsoft.com/office/drawing/2014/main" id="{417505B3-E18A-49BA-BAD0-96BC1FD5CFE6}"/>
                </a:ext>
              </a:extLst>
            </p:cNvPr>
            <p:cNvSpPr/>
            <p:nvPr/>
          </p:nvSpPr>
          <p:spPr>
            <a:xfrm>
              <a:off x="5688100" y="4217925"/>
              <a:ext cx="68850" cy="80200"/>
            </a:xfrm>
            <a:custGeom>
              <a:avLst/>
              <a:gdLst/>
              <a:ahLst/>
              <a:cxnLst/>
              <a:rect l="l" t="t" r="r" b="b"/>
              <a:pathLst>
                <a:path w="2754" h="3208" extrusionOk="0">
                  <a:moveTo>
                    <a:pt x="1348" y="405"/>
                  </a:moveTo>
                  <a:cubicBezTo>
                    <a:pt x="1390" y="408"/>
                    <a:pt x="1432" y="408"/>
                    <a:pt x="1474" y="408"/>
                  </a:cubicBezTo>
                  <a:cubicBezTo>
                    <a:pt x="1555" y="423"/>
                    <a:pt x="1642" y="425"/>
                    <a:pt x="1723" y="462"/>
                  </a:cubicBezTo>
                  <a:cubicBezTo>
                    <a:pt x="1811" y="483"/>
                    <a:pt x="1874" y="535"/>
                    <a:pt x="1955" y="573"/>
                  </a:cubicBezTo>
                  <a:cubicBezTo>
                    <a:pt x="1994" y="600"/>
                    <a:pt x="2032" y="639"/>
                    <a:pt x="2070" y="672"/>
                  </a:cubicBezTo>
                  <a:lnTo>
                    <a:pt x="2127" y="724"/>
                  </a:lnTo>
                  <a:cubicBezTo>
                    <a:pt x="2133" y="729"/>
                    <a:pt x="2149" y="744"/>
                    <a:pt x="2149" y="744"/>
                  </a:cubicBezTo>
                  <a:cubicBezTo>
                    <a:pt x="2148" y="744"/>
                    <a:pt x="2148" y="744"/>
                    <a:pt x="2147" y="743"/>
                  </a:cubicBezTo>
                  <a:lnTo>
                    <a:pt x="2147" y="743"/>
                  </a:lnTo>
                  <a:lnTo>
                    <a:pt x="2168" y="771"/>
                  </a:lnTo>
                  <a:cubicBezTo>
                    <a:pt x="2227" y="843"/>
                    <a:pt x="2281" y="919"/>
                    <a:pt x="2316" y="1005"/>
                  </a:cubicBezTo>
                  <a:cubicBezTo>
                    <a:pt x="2362" y="1085"/>
                    <a:pt x="2377" y="1180"/>
                    <a:pt x="2400" y="1268"/>
                  </a:cubicBezTo>
                  <a:cubicBezTo>
                    <a:pt x="2409" y="1360"/>
                    <a:pt x="2423" y="1451"/>
                    <a:pt x="2415" y="1544"/>
                  </a:cubicBezTo>
                  <a:cubicBezTo>
                    <a:pt x="2415" y="1637"/>
                    <a:pt x="2394" y="1730"/>
                    <a:pt x="2379" y="1822"/>
                  </a:cubicBezTo>
                  <a:cubicBezTo>
                    <a:pt x="2361" y="1915"/>
                    <a:pt x="2336" y="2007"/>
                    <a:pt x="2306" y="2096"/>
                  </a:cubicBezTo>
                  <a:cubicBezTo>
                    <a:pt x="2274" y="2185"/>
                    <a:pt x="2246" y="2276"/>
                    <a:pt x="2206" y="2364"/>
                  </a:cubicBezTo>
                  <a:cubicBezTo>
                    <a:pt x="2186" y="2411"/>
                    <a:pt x="2166" y="2457"/>
                    <a:pt x="2144" y="2503"/>
                  </a:cubicBezTo>
                  <a:lnTo>
                    <a:pt x="2144" y="2503"/>
                  </a:lnTo>
                  <a:cubicBezTo>
                    <a:pt x="2118" y="2454"/>
                    <a:pt x="2087" y="2410"/>
                    <a:pt x="2060" y="2362"/>
                  </a:cubicBezTo>
                  <a:cubicBezTo>
                    <a:pt x="2026" y="2303"/>
                    <a:pt x="1991" y="2246"/>
                    <a:pt x="1952" y="2191"/>
                  </a:cubicBezTo>
                  <a:cubicBezTo>
                    <a:pt x="1806" y="1971"/>
                    <a:pt x="1642" y="1764"/>
                    <a:pt x="1461" y="1572"/>
                  </a:cubicBezTo>
                  <a:cubicBezTo>
                    <a:pt x="1371" y="1479"/>
                    <a:pt x="1276" y="1390"/>
                    <a:pt x="1178" y="1305"/>
                  </a:cubicBezTo>
                  <a:cubicBezTo>
                    <a:pt x="1077" y="1225"/>
                    <a:pt x="978" y="1143"/>
                    <a:pt x="871" y="1070"/>
                  </a:cubicBezTo>
                  <a:cubicBezTo>
                    <a:pt x="714" y="956"/>
                    <a:pt x="548" y="856"/>
                    <a:pt x="375" y="769"/>
                  </a:cubicBezTo>
                  <a:lnTo>
                    <a:pt x="375" y="769"/>
                  </a:lnTo>
                  <a:cubicBezTo>
                    <a:pt x="402" y="752"/>
                    <a:pt x="429" y="735"/>
                    <a:pt x="457" y="719"/>
                  </a:cubicBezTo>
                  <a:cubicBezTo>
                    <a:pt x="538" y="669"/>
                    <a:pt x="622" y="623"/>
                    <a:pt x="708" y="581"/>
                  </a:cubicBezTo>
                  <a:cubicBezTo>
                    <a:pt x="749" y="559"/>
                    <a:pt x="791" y="541"/>
                    <a:pt x="835" y="524"/>
                  </a:cubicBezTo>
                  <a:cubicBezTo>
                    <a:pt x="876" y="505"/>
                    <a:pt x="920" y="489"/>
                    <a:pt x="964" y="476"/>
                  </a:cubicBezTo>
                  <a:cubicBezTo>
                    <a:pt x="1047" y="448"/>
                    <a:pt x="1134" y="427"/>
                    <a:pt x="1222" y="416"/>
                  </a:cubicBezTo>
                  <a:cubicBezTo>
                    <a:pt x="1264" y="415"/>
                    <a:pt x="1306" y="406"/>
                    <a:pt x="1348" y="405"/>
                  </a:cubicBezTo>
                  <a:close/>
                  <a:moveTo>
                    <a:pt x="1347" y="0"/>
                  </a:moveTo>
                  <a:cubicBezTo>
                    <a:pt x="1287" y="1"/>
                    <a:pt x="1227" y="6"/>
                    <a:pt x="1167" y="12"/>
                  </a:cubicBezTo>
                  <a:cubicBezTo>
                    <a:pt x="1050" y="32"/>
                    <a:pt x="934" y="58"/>
                    <a:pt x="828" y="104"/>
                  </a:cubicBezTo>
                  <a:cubicBezTo>
                    <a:pt x="774" y="124"/>
                    <a:pt x="722" y="147"/>
                    <a:pt x="672" y="175"/>
                  </a:cubicBezTo>
                  <a:cubicBezTo>
                    <a:pt x="621" y="199"/>
                    <a:pt x="573" y="228"/>
                    <a:pt x="525" y="259"/>
                  </a:cubicBezTo>
                  <a:cubicBezTo>
                    <a:pt x="431" y="318"/>
                    <a:pt x="343" y="386"/>
                    <a:pt x="260" y="460"/>
                  </a:cubicBezTo>
                  <a:cubicBezTo>
                    <a:pt x="179" y="536"/>
                    <a:pt x="103" y="609"/>
                    <a:pt x="33" y="702"/>
                  </a:cubicBezTo>
                  <a:cubicBezTo>
                    <a:pt x="1" y="744"/>
                    <a:pt x="0" y="791"/>
                    <a:pt x="17" y="829"/>
                  </a:cubicBezTo>
                  <a:lnTo>
                    <a:pt x="17" y="829"/>
                  </a:lnTo>
                  <a:cubicBezTo>
                    <a:pt x="21" y="851"/>
                    <a:pt x="32" y="873"/>
                    <a:pt x="50" y="893"/>
                  </a:cubicBezTo>
                  <a:lnTo>
                    <a:pt x="52" y="895"/>
                  </a:lnTo>
                  <a:cubicBezTo>
                    <a:pt x="221" y="1079"/>
                    <a:pt x="396" y="1257"/>
                    <a:pt x="569" y="1430"/>
                  </a:cubicBezTo>
                  <a:lnTo>
                    <a:pt x="1088" y="1942"/>
                  </a:lnTo>
                  <a:cubicBezTo>
                    <a:pt x="1178" y="2023"/>
                    <a:pt x="1258" y="2111"/>
                    <a:pt x="1344" y="2195"/>
                  </a:cubicBezTo>
                  <a:lnTo>
                    <a:pt x="1466" y="2325"/>
                  </a:lnTo>
                  <a:cubicBezTo>
                    <a:pt x="1507" y="2368"/>
                    <a:pt x="1540" y="2416"/>
                    <a:pt x="1578" y="2462"/>
                  </a:cubicBezTo>
                  <a:cubicBezTo>
                    <a:pt x="1615" y="2506"/>
                    <a:pt x="1650" y="2553"/>
                    <a:pt x="1682" y="2601"/>
                  </a:cubicBezTo>
                  <a:cubicBezTo>
                    <a:pt x="1712" y="2651"/>
                    <a:pt x="1746" y="2698"/>
                    <a:pt x="1771" y="2748"/>
                  </a:cubicBezTo>
                  <a:cubicBezTo>
                    <a:pt x="1796" y="2798"/>
                    <a:pt x="1826" y="2847"/>
                    <a:pt x="1847" y="2897"/>
                  </a:cubicBezTo>
                  <a:lnTo>
                    <a:pt x="1905" y="3049"/>
                  </a:lnTo>
                  <a:lnTo>
                    <a:pt x="1914" y="3071"/>
                  </a:lnTo>
                  <a:cubicBezTo>
                    <a:pt x="1949" y="3161"/>
                    <a:pt x="2031" y="3208"/>
                    <a:pt x="2114" y="3208"/>
                  </a:cubicBezTo>
                  <a:cubicBezTo>
                    <a:pt x="2181" y="3208"/>
                    <a:pt x="2249" y="3177"/>
                    <a:pt x="2291" y="3112"/>
                  </a:cubicBezTo>
                  <a:cubicBezTo>
                    <a:pt x="2352" y="3018"/>
                    <a:pt x="2407" y="2920"/>
                    <a:pt x="2456" y="2819"/>
                  </a:cubicBezTo>
                  <a:cubicBezTo>
                    <a:pt x="2505" y="2720"/>
                    <a:pt x="2549" y="2621"/>
                    <a:pt x="2588" y="2518"/>
                  </a:cubicBezTo>
                  <a:cubicBezTo>
                    <a:pt x="2669" y="2312"/>
                    <a:pt x="2722" y="2095"/>
                    <a:pt x="2743" y="1874"/>
                  </a:cubicBezTo>
                  <a:cubicBezTo>
                    <a:pt x="2753" y="1819"/>
                    <a:pt x="2747" y="1761"/>
                    <a:pt x="2751" y="1705"/>
                  </a:cubicBezTo>
                  <a:cubicBezTo>
                    <a:pt x="2754" y="1650"/>
                    <a:pt x="2751" y="1593"/>
                    <a:pt x="2744" y="1536"/>
                  </a:cubicBezTo>
                  <a:cubicBezTo>
                    <a:pt x="2738" y="1423"/>
                    <a:pt x="2713" y="1312"/>
                    <a:pt x="2687" y="1201"/>
                  </a:cubicBezTo>
                  <a:cubicBezTo>
                    <a:pt x="2648" y="1095"/>
                    <a:pt x="2620" y="983"/>
                    <a:pt x="2560" y="886"/>
                  </a:cubicBezTo>
                  <a:cubicBezTo>
                    <a:pt x="2532" y="837"/>
                    <a:pt x="2511" y="783"/>
                    <a:pt x="2477" y="738"/>
                  </a:cubicBezTo>
                  <a:lnTo>
                    <a:pt x="2377" y="601"/>
                  </a:lnTo>
                  <a:lnTo>
                    <a:pt x="2353" y="567"/>
                  </a:lnTo>
                  <a:cubicBezTo>
                    <a:pt x="2329" y="540"/>
                    <a:pt x="2330" y="543"/>
                    <a:pt x="2318" y="530"/>
                  </a:cubicBezTo>
                  <a:lnTo>
                    <a:pt x="2266" y="474"/>
                  </a:lnTo>
                  <a:lnTo>
                    <a:pt x="2159" y="359"/>
                  </a:lnTo>
                  <a:cubicBezTo>
                    <a:pt x="2068" y="284"/>
                    <a:pt x="1976" y="195"/>
                    <a:pt x="1869" y="145"/>
                  </a:cubicBezTo>
                  <a:cubicBezTo>
                    <a:pt x="1767" y="82"/>
                    <a:pt x="1649" y="45"/>
                    <a:pt x="1530" y="18"/>
                  </a:cubicBezTo>
                  <a:cubicBezTo>
                    <a:pt x="1470" y="10"/>
                    <a:pt x="1408" y="4"/>
                    <a:pt x="134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7" name="Google Shape;2169;p58">
              <a:extLst>
                <a:ext uri="{FF2B5EF4-FFF2-40B4-BE49-F238E27FC236}">
                  <a16:creationId xmlns:a16="http://schemas.microsoft.com/office/drawing/2014/main" id="{35A380DF-6FCD-4C0A-BB54-1F71179A6A76}"/>
                </a:ext>
              </a:extLst>
            </p:cNvPr>
            <p:cNvSpPr/>
            <p:nvPr/>
          </p:nvSpPr>
          <p:spPr>
            <a:xfrm>
              <a:off x="5409875" y="4197450"/>
              <a:ext cx="89350" cy="79625"/>
            </a:xfrm>
            <a:custGeom>
              <a:avLst/>
              <a:gdLst/>
              <a:ahLst/>
              <a:cxnLst/>
              <a:rect l="l" t="t" r="r" b="b"/>
              <a:pathLst>
                <a:path w="3574" h="3185" extrusionOk="0">
                  <a:moveTo>
                    <a:pt x="1459" y="315"/>
                  </a:moveTo>
                  <a:lnTo>
                    <a:pt x="1617" y="319"/>
                  </a:lnTo>
                  <a:cubicBezTo>
                    <a:pt x="1669" y="319"/>
                    <a:pt x="1721" y="340"/>
                    <a:pt x="1774" y="346"/>
                  </a:cubicBezTo>
                  <a:cubicBezTo>
                    <a:pt x="1825" y="354"/>
                    <a:pt x="1877" y="374"/>
                    <a:pt x="1927" y="392"/>
                  </a:cubicBezTo>
                  <a:cubicBezTo>
                    <a:pt x="1979" y="407"/>
                    <a:pt x="2030" y="428"/>
                    <a:pt x="2078" y="451"/>
                  </a:cubicBezTo>
                  <a:cubicBezTo>
                    <a:pt x="2179" y="492"/>
                    <a:pt x="2275" y="551"/>
                    <a:pt x="2371" y="606"/>
                  </a:cubicBezTo>
                  <a:cubicBezTo>
                    <a:pt x="2466" y="666"/>
                    <a:pt x="2559" y="728"/>
                    <a:pt x="2649" y="797"/>
                  </a:cubicBezTo>
                  <a:cubicBezTo>
                    <a:pt x="2739" y="866"/>
                    <a:pt x="2826" y="940"/>
                    <a:pt x="2910" y="1016"/>
                  </a:cubicBezTo>
                  <a:cubicBezTo>
                    <a:pt x="2915" y="1020"/>
                    <a:pt x="2920" y="1025"/>
                    <a:pt x="2925" y="1030"/>
                  </a:cubicBezTo>
                  <a:lnTo>
                    <a:pt x="2925" y="1030"/>
                  </a:lnTo>
                  <a:lnTo>
                    <a:pt x="2827" y="1076"/>
                  </a:lnTo>
                  <a:cubicBezTo>
                    <a:pt x="2761" y="1108"/>
                    <a:pt x="2701" y="1145"/>
                    <a:pt x="2635" y="1178"/>
                  </a:cubicBezTo>
                  <a:cubicBezTo>
                    <a:pt x="2570" y="1211"/>
                    <a:pt x="2509" y="1249"/>
                    <a:pt x="2448" y="1285"/>
                  </a:cubicBezTo>
                  <a:cubicBezTo>
                    <a:pt x="2202" y="1428"/>
                    <a:pt x="1966" y="1586"/>
                    <a:pt x="1740" y="1759"/>
                  </a:cubicBezTo>
                  <a:cubicBezTo>
                    <a:pt x="1628" y="1845"/>
                    <a:pt x="1522" y="1935"/>
                    <a:pt x="1419" y="2031"/>
                  </a:cubicBezTo>
                  <a:cubicBezTo>
                    <a:pt x="1316" y="2126"/>
                    <a:pt x="1214" y="2223"/>
                    <a:pt x="1117" y="2325"/>
                  </a:cubicBezTo>
                  <a:cubicBezTo>
                    <a:pt x="967" y="2481"/>
                    <a:pt x="825" y="2647"/>
                    <a:pt x="694" y="2820"/>
                  </a:cubicBezTo>
                  <a:cubicBezTo>
                    <a:pt x="673" y="2773"/>
                    <a:pt x="647" y="2727"/>
                    <a:pt x="630" y="2680"/>
                  </a:cubicBezTo>
                  <a:cubicBezTo>
                    <a:pt x="585" y="2576"/>
                    <a:pt x="546" y="2470"/>
                    <a:pt x="515" y="2361"/>
                  </a:cubicBezTo>
                  <a:cubicBezTo>
                    <a:pt x="497" y="2308"/>
                    <a:pt x="485" y="2254"/>
                    <a:pt x="472" y="2200"/>
                  </a:cubicBezTo>
                  <a:cubicBezTo>
                    <a:pt x="457" y="2148"/>
                    <a:pt x="447" y="2094"/>
                    <a:pt x="439" y="2039"/>
                  </a:cubicBezTo>
                  <a:cubicBezTo>
                    <a:pt x="420" y="1933"/>
                    <a:pt x="409" y="1826"/>
                    <a:pt x="409" y="1719"/>
                  </a:cubicBezTo>
                  <a:lnTo>
                    <a:pt x="411" y="1560"/>
                  </a:lnTo>
                  <a:cubicBezTo>
                    <a:pt x="420" y="1508"/>
                    <a:pt x="425" y="1456"/>
                    <a:pt x="431" y="1404"/>
                  </a:cubicBezTo>
                  <a:cubicBezTo>
                    <a:pt x="434" y="1351"/>
                    <a:pt x="453" y="1302"/>
                    <a:pt x="464" y="1250"/>
                  </a:cubicBezTo>
                  <a:cubicBezTo>
                    <a:pt x="472" y="1197"/>
                    <a:pt x="488" y="1146"/>
                    <a:pt x="511" y="1097"/>
                  </a:cubicBezTo>
                  <a:cubicBezTo>
                    <a:pt x="532" y="1049"/>
                    <a:pt x="551" y="998"/>
                    <a:pt x="574" y="949"/>
                  </a:cubicBezTo>
                  <a:lnTo>
                    <a:pt x="657" y="815"/>
                  </a:lnTo>
                  <a:cubicBezTo>
                    <a:pt x="707" y="725"/>
                    <a:pt x="811" y="639"/>
                    <a:pt x="890" y="553"/>
                  </a:cubicBezTo>
                  <a:lnTo>
                    <a:pt x="1016" y="468"/>
                  </a:lnTo>
                  <a:cubicBezTo>
                    <a:pt x="1039" y="452"/>
                    <a:pt x="1060" y="435"/>
                    <a:pt x="1083" y="422"/>
                  </a:cubicBezTo>
                  <a:lnTo>
                    <a:pt x="1157" y="392"/>
                  </a:lnTo>
                  <a:cubicBezTo>
                    <a:pt x="1250" y="342"/>
                    <a:pt x="1357" y="331"/>
                    <a:pt x="1459" y="315"/>
                  </a:cubicBezTo>
                  <a:close/>
                  <a:moveTo>
                    <a:pt x="1663" y="1"/>
                  </a:moveTo>
                  <a:cubicBezTo>
                    <a:pt x="1584" y="1"/>
                    <a:pt x="1504" y="7"/>
                    <a:pt x="1425" y="14"/>
                  </a:cubicBezTo>
                  <a:cubicBezTo>
                    <a:pt x="1292" y="46"/>
                    <a:pt x="1160" y="76"/>
                    <a:pt x="1040" y="139"/>
                  </a:cubicBezTo>
                  <a:lnTo>
                    <a:pt x="949" y="182"/>
                  </a:lnTo>
                  <a:cubicBezTo>
                    <a:pt x="921" y="199"/>
                    <a:pt x="894" y="221"/>
                    <a:pt x="867" y="239"/>
                  </a:cubicBezTo>
                  <a:cubicBezTo>
                    <a:pt x="810" y="281"/>
                    <a:pt x="766" y="311"/>
                    <a:pt x="701" y="363"/>
                  </a:cubicBezTo>
                  <a:lnTo>
                    <a:pt x="571" y="488"/>
                  </a:lnTo>
                  <a:cubicBezTo>
                    <a:pt x="522" y="528"/>
                    <a:pt x="478" y="574"/>
                    <a:pt x="439" y="623"/>
                  </a:cubicBezTo>
                  <a:lnTo>
                    <a:pt x="308" y="780"/>
                  </a:lnTo>
                  <a:cubicBezTo>
                    <a:pt x="269" y="833"/>
                    <a:pt x="237" y="892"/>
                    <a:pt x="202" y="949"/>
                  </a:cubicBezTo>
                  <a:cubicBezTo>
                    <a:pt x="166" y="1006"/>
                    <a:pt x="136" y="1066"/>
                    <a:pt x="115" y="1130"/>
                  </a:cubicBezTo>
                  <a:cubicBezTo>
                    <a:pt x="92" y="1194"/>
                    <a:pt x="56" y="1254"/>
                    <a:pt x="47" y="1322"/>
                  </a:cubicBezTo>
                  <a:cubicBezTo>
                    <a:pt x="34" y="1388"/>
                    <a:pt x="18" y="1454"/>
                    <a:pt x="9" y="1521"/>
                  </a:cubicBezTo>
                  <a:lnTo>
                    <a:pt x="0" y="1722"/>
                  </a:lnTo>
                  <a:cubicBezTo>
                    <a:pt x="7" y="1855"/>
                    <a:pt x="16" y="1989"/>
                    <a:pt x="48" y="2116"/>
                  </a:cubicBezTo>
                  <a:cubicBezTo>
                    <a:pt x="61" y="2180"/>
                    <a:pt x="77" y="2243"/>
                    <a:pt x="99" y="2304"/>
                  </a:cubicBezTo>
                  <a:cubicBezTo>
                    <a:pt x="117" y="2367"/>
                    <a:pt x="140" y="2428"/>
                    <a:pt x="166" y="2487"/>
                  </a:cubicBezTo>
                  <a:cubicBezTo>
                    <a:pt x="215" y="2605"/>
                    <a:pt x="273" y="2719"/>
                    <a:pt x="338" y="2828"/>
                  </a:cubicBezTo>
                  <a:cubicBezTo>
                    <a:pt x="408" y="2937"/>
                    <a:pt x="475" y="3039"/>
                    <a:pt x="567" y="3139"/>
                  </a:cubicBezTo>
                  <a:cubicBezTo>
                    <a:pt x="594" y="3169"/>
                    <a:pt x="631" y="3185"/>
                    <a:pt x="669" y="3185"/>
                  </a:cubicBezTo>
                  <a:cubicBezTo>
                    <a:pt x="696" y="3185"/>
                    <a:pt x="724" y="3177"/>
                    <a:pt x="748" y="3161"/>
                  </a:cubicBezTo>
                  <a:lnTo>
                    <a:pt x="759" y="3153"/>
                  </a:lnTo>
                  <a:cubicBezTo>
                    <a:pt x="988" y="2999"/>
                    <a:pt x="1210" y="2837"/>
                    <a:pt x="1426" y="2671"/>
                  </a:cubicBezTo>
                  <a:cubicBezTo>
                    <a:pt x="1643" y="2506"/>
                    <a:pt x="1857" y="2340"/>
                    <a:pt x="2068" y="2172"/>
                  </a:cubicBezTo>
                  <a:cubicBezTo>
                    <a:pt x="2172" y="2085"/>
                    <a:pt x="2276" y="2003"/>
                    <a:pt x="2381" y="1918"/>
                  </a:cubicBezTo>
                  <a:cubicBezTo>
                    <a:pt x="2486" y="1838"/>
                    <a:pt x="2590" y="1751"/>
                    <a:pt x="2701" y="1679"/>
                  </a:cubicBezTo>
                  <a:cubicBezTo>
                    <a:pt x="2807" y="1603"/>
                    <a:pt x="2919" y="1533"/>
                    <a:pt x="3033" y="1470"/>
                  </a:cubicBezTo>
                  <a:lnTo>
                    <a:pt x="3204" y="1384"/>
                  </a:lnTo>
                  <a:lnTo>
                    <a:pt x="3376" y="1315"/>
                  </a:lnTo>
                  <a:lnTo>
                    <a:pt x="3396" y="1308"/>
                  </a:lnTo>
                  <a:cubicBezTo>
                    <a:pt x="3534" y="1251"/>
                    <a:pt x="3573" y="1074"/>
                    <a:pt x="3472" y="963"/>
                  </a:cubicBezTo>
                  <a:cubicBezTo>
                    <a:pt x="3384" y="870"/>
                    <a:pt x="3291" y="781"/>
                    <a:pt x="3193" y="697"/>
                  </a:cubicBezTo>
                  <a:cubicBezTo>
                    <a:pt x="3097" y="614"/>
                    <a:pt x="2997" y="537"/>
                    <a:pt x="2894" y="463"/>
                  </a:cubicBezTo>
                  <a:cubicBezTo>
                    <a:pt x="2792" y="389"/>
                    <a:pt x="2682" y="322"/>
                    <a:pt x="2571" y="257"/>
                  </a:cubicBezTo>
                  <a:cubicBezTo>
                    <a:pt x="2456" y="196"/>
                    <a:pt x="2337" y="145"/>
                    <a:pt x="2215" y="102"/>
                  </a:cubicBezTo>
                  <a:cubicBezTo>
                    <a:pt x="2154" y="77"/>
                    <a:pt x="2089" y="59"/>
                    <a:pt x="2025" y="46"/>
                  </a:cubicBezTo>
                  <a:cubicBezTo>
                    <a:pt x="1960" y="31"/>
                    <a:pt x="1897" y="15"/>
                    <a:pt x="1828" y="12"/>
                  </a:cubicBezTo>
                  <a:cubicBezTo>
                    <a:pt x="1774" y="4"/>
                    <a:pt x="1718" y="1"/>
                    <a:pt x="1663"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8" name="Google Shape;2170;p58">
              <a:extLst>
                <a:ext uri="{FF2B5EF4-FFF2-40B4-BE49-F238E27FC236}">
                  <a16:creationId xmlns:a16="http://schemas.microsoft.com/office/drawing/2014/main" id="{62C5796F-34F0-4FDE-A421-4357FB57EF4F}"/>
                </a:ext>
              </a:extLst>
            </p:cNvPr>
            <p:cNvSpPr/>
            <p:nvPr/>
          </p:nvSpPr>
          <p:spPr>
            <a:xfrm>
              <a:off x="5259950" y="4082825"/>
              <a:ext cx="282725" cy="270225"/>
            </a:xfrm>
            <a:custGeom>
              <a:avLst/>
              <a:gdLst/>
              <a:ahLst/>
              <a:cxnLst/>
              <a:rect l="l" t="t" r="r" b="b"/>
              <a:pathLst>
                <a:path w="11309" h="10809" extrusionOk="0">
                  <a:moveTo>
                    <a:pt x="4444" y="4293"/>
                  </a:moveTo>
                  <a:cubicBezTo>
                    <a:pt x="4585" y="4293"/>
                    <a:pt x="4727" y="4312"/>
                    <a:pt x="4862" y="4352"/>
                  </a:cubicBezTo>
                  <a:cubicBezTo>
                    <a:pt x="4937" y="4372"/>
                    <a:pt x="5007" y="4406"/>
                    <a:pt x="5070" y="4450"/>
                  </a:cubicBezTo>
                  <a:cubicBezTo>
                    <a:pt x="5089" y="4463"/>
                    <a:pt x="5106" y="4483"/>
                    <a:pt x="5117" y="4504"/>
                  </a:cubicBezTo>
                  <a:cubicBezTo>
                    <a:pt x="5118" y="4517"/>
                    <a:pt x="5122" y="4519"/>
                    <a:pt x="5114" y="4531"/>
                  </a:cubicBezTo>
                  <a:cubicBezTo>
                    <a:pt x="5114" y="4537"/>
                    <a:pt x="5111" y="4543"/>
                    <a:pt x="5107" y="4547"/>
                  </a:cubicBezTo>
                  <a:cubicBezTo>
                    <a:pt x="5101" y="4559"/>
                    <a:pt x="5095" y="4570"/>
                    <a:pt x="5085" y="4578"/>
                  </a:cubicBezTo>
                  <a:lnTo>
                    <a:pt x="5062" y="4605"/>
                  </a:lnTo>
                  <a:lnTo>
                    <a:pt x="5050" y="4618"/>
                  </a:lnTo>
                  <a:lnTo>
                    <a:pt x="5046" y="4622"/>
                  </a:lnTo>
                  <a:lnTo>
                    <a:pt x="5046" y="4622"/>
                  </a:lnTo>
                  <a:cubicBezTo>
                    <a:pt x="5049" y="4618"/>
                    <a:pt x="5053" y="4614"/>
                    <a:pt x="5053" y="4614"/>
                  </a:cubicBezTo>
                  <a:lnTo>
                    <a:pt x="5053" y="4614"/>
                  </a:lnTo>
                  <a:cubicBezTo>
                    <a:pt x="5053" y="4614"/>
                    <a:pt x="5052" y="4615"/>
                    <a:pt x="5050" y="4617"/>
                  </a:cubicBezTo>
                  <a:cubicBezTo>
                    <a:pt x="5038" y="4624"/>
                    <a:pt x="5027" y="4632"/>
                    <a:pt x="5016" y="4639"/>
                  </a:cubicBezTo>
                  <a:cubicBezTo>
                    <a:pt x="4988" y="4655"/>
                    <a:pt x="4958" y="4662"/>
                    <a:pt x="4927" y="4662"/>
                  </a:cubicBezTo>
                  <a:cubicBezTo>
                    <a:pt x="4912" y="4662"/>
                    <a:pt x="4897" y="4660"/>
                    <a:pt x="4881" y="4657"/>
                  </a:cubicBezTo>
                  <a:cubicBezTo>
                    <a:pt x="4773" y="4627"/>
                    <a:pt x="4638" y="4534"/>
                    <a:pt x="4535" y="4409"/>
                  </a:cubicBezTo>
                  <a:cubicBezTo>
                    <a:pt x="4502" y="4371"/>
                    <a:pt x="4471" y="4333"/>
                    <a:pt x="4442" y="4293"/>
                  </a:cubicBezTo>
                  <a:lnTo>
                    <a:pt x="4442" y="4293"/>
                  </a:lnTo>
                  <a:cubicBezTo>
                    <a:pt x="4442" y="4293"/>
                    <a:pt x="4443" y="4293"/>
                    <a:pt x="4444" y="4293"/>
                  </a:cubicBezTo>
                  <a:close/>
                  <a:moveTo>
                    <a:pt x="7700" y="0"/>
                  </a:moveTo>
                  <a:cubicBezTo>
                    <a:pt x="7369" y="0"/>
                    <a:pt x="7029" y="43"/>
                    <a:pt x="6692" y="125"/>
                  </a:cubicBezTo>
                  <a:cubicBezTo>
                    <a:pt x="6360" y="197"/>
                    <a:pt x="6033" y="315"/>
                    <a:pt x="5700" y="438"/>
                  </a:cubicBezTo>
                  <a:lnTo>
                    <a:pt x="5446" y="528"/>
                  </a:lnTo>
                  <a:lnTo>
                    <a:pt x="5196" y="633"/>
                  </a:lnTo>
                  <a:cubicBezTo>
                    <a:pt x="5034" y="708"/>
                    <a:pt x="4846" y="797"/>
                    <a:pt x="4691" y="907"/>
                  </a:cubicBezTo>
                  <a:cubicBezTo>
                    <a:pt x="4370" y="1120"/>
                    <a:pt x="4080" y="1420"/>
                    <a:pt x="3885" y="1784"/>
                  </a:cubicBezTo>
                  <a:cubicBezTo>
                    <a:pt x="3696" y="2151"/>
                    <a:pt x="3581" y="2565"/>
                    <a:pt x="3572" y="2983"/>
                  </a:cubicBezTo>
                  <a:cubicBezTo>
                    <a:pt x="3562" y="3303"/>
                    <a:pt x="3618" y="3623"/>
                    <a:pt x="3728" y="3924"/>
                  </a:cubicBezTo>
                  <a:lnTo>
                    <a:pt x="3728" y="3924"/>
                  </a:lnTo>
                  <a:cubicBezTo>
                    <a:pt x="3336" y="3942"/>
                    <a:pt x="2957" y="4053"/>
                    <a:pt x="2607" y="4210"/>
                  </a:cubicBezTo>
                  <a:cubicBezTo>
                    <a:pt x="2253" y="4372"/>
                    <a:pt x="1917" y="4570"/>
                    <a:pt x="1626" y="4814"/>
                  </a:cubicBezTo>
                  <a:cubicBezTo>
                    <a:pt x="1341" y="5053"/>
                    <a:pt x="1091" y="5329"/>
                    <a:pt x="882" y="5638"/>
                  </a:cubicBezTo>
                  <a:cubicBezTo>
                    <a:pt x="681" y="5943"/>
                    <a:pt x="512" y="6254"/>
                    <a:pt x="396" y="6579"/>
                  </a:cubicBezTo>
                  <a:cubicBezTo>
                    <a:pt x="158" y="7218"/>
                    <a:pt x="1" y="7887"/>
                    <a:pt x="108" y="8507"/>
                  </a:cubicBezTo>
                  <a:cubicBezTo>
                    <a:pt x="208" y="9121"/>
                    <a:pt x="484" y="9658"/>
                    <a:pt x="840" y="10027"/>
                  </a:cubicBezTo>
                  <a:cubicBezTo>
                    <a:pt x="1143" y="10347"/>
                    <a:pt x="1527" y="10580"/>
                    <a:pt x="1952" y="10702"/>
                  </a:cubicBezTo>
                  <a:cubicBezTo>
                    <a:pt x="2299" y="10799"/>
                    <a:pt x="2578" y="10806"/>
                    <a:pt x="2764" y="10809"/>
                  </a:cubicBezTo>
                  <a:cubicBezTo>
                    <a:pt x="2951" y="10801"/>
                    <a:pt x="3049" y="10792"/>
                    <a:pt x="3049" y="10792"/>
                  </a:cubicBezTo>
                  <a:cubicBezTo>
                    <a:pt x="3106" y="10786"/>
                    <a:pt x="3150" y="10739"/>
                    <a:pt x="3151" y="10681"/>
                  </a:cubicBezTo>
                  <a:cubicBezTo>
                    <a:pt x="3151" y="10624"/>
                    <a:pt x="3108" y="10576"/>
                    <a:pt x="3051" y="10570"/>
                  </a:cubicBezTo>
                  <a:lnTo>
                    <a:pt x="3044" y="10570"/>
                  </a:lnTo>
                  <a:lnTo>
                    <a:pt x="2781" y="10541"/>
                  </a:lnTo>
                  <a:cubicBezTo>
                    <a:pt x="2538" y="10507"/>
                    <a:pt x="2300" y="10444"/>
                    <a:pt x="2073" y="10351"/>
                  </a:cubicBezTo>
                  <a:cubicBezTo>
                    <a:pt x="1732" y="10213"/>
                    <a:pt x="1431" y="9992"/>
                    <a:pt x="1196" y="9709"/>
                  </a:cubicBezTo>
                  <a:cubicBezTo>
                    <a:pt x="926" y="9388"/>
                    <a:pt x="722" y="8942"/>
                    <a:pt x="646" y="8422"/>
                  </a:cubicBezTo>
                  <a:cubicBezTo>
                    <a:pt x="573" y="7910"/>
                    <a:pt x="528" y="7302"/>
                    <a:pt x="743" y="6707"/>
                  </a:cubicBezTo>
                  <a:cubicBezTo>
                    <a:pt x="851" y="6414"/>
                    <a:pt x="998" y="6122"/>
                    <a:pt x="1194" y="5864"/>
                  </a:cubicBezTo>
                  <a:cubicBezTo>
                    <a:pt x="1391" y="5594"/>
                    <a:pt x="1627" y="5357"/>
                    <a:pt x="1895" y="5159"/>
                  </a:cubicBezTo>
                  <a:cubicBezTo>
                    <a:pt x="2166" y="4956"/>
                    <a:pt x="2473" y="4795"/>
                    <a:pt x="2797" y="4673"/>
                  </a:cubicBezTo>
                  <a:cubicBezTo>
                    <a:pt x="3124" y="4555"/>
                    <a:pt x="3463" y="4468"/>
                    <a:pt x="3809" y="4387"/>
                  </a:cubicBezTo>
                  <a:cubicBezTo>
                    <a:pt x="3851" y="4377"/>
                    <a:pt x="3893" y="4367"/>
                    <a:pt x="3935" y="4358"/>
                  </a:cubicBezTo>
                  <a:lnTo>
                    <a:pt x="3935" y="4358"/>
                  </a:lnTo>
                  <a:cubicBezTo>
                    <a:pt x="4013" y="4485"/>
                    <a:pt x="4103" y="4606"/>
                    <a:pt x="4211" y="4716"/>
                  </a:cubicBezTo>
                  <a:cubicBezTo>
                    <a:pt x="4365" y="4867"/>
                    <a:pt x="4555" y="5015"/>
                    <a:pt x="4826" y="5055"/>
                  </a:cubicBezTo>
                  <a:cubicBezTo>
                    <a:pt x="4845" y="5057"/>
                    <a:pt x="4864" y="5058"/>
                    <a:pt x="4884" y="5058"/>
                  </a:cubicBezTo>
                  <a:cubicBezTo>
                    <a:pt x="5006" y="5058"/>
                    <a:pt x="5136" y="5018"/>
                    <a:pt x="5233" y="4942"/>
                  </a:cubicBezTo>
                  <a:cubicBezTo>
                    <a:pt x="5259" y="4918"/>
                    <a:pt x="5285" y="4896"/>
                    <a:pt x="5310" y="4871"/>
                  </a:cubicBezTo>
                  <a:cubicBezTo>
                    <a:pt x="5317" y="4865"/>
                    <a:pt x="5322" y="4858"/>
                    <a:pt x="5329" y="4851"/>
                  </a:cubicBezTo>
                  <a:lnTo>
                    <a:pt x="5334" y="4843"/>
                  </a:lnTo>
                  <a:lnTo>
                    <a:pt x="5344" y="4829"/>
                  </a:lnTo>
                  <a:lnTo>
                    <a:pt x="5365" y="4800"/>
                  </a:lnTo>
                  <a:cubicBezTo>
                    <a:pt x="5387" y="4772"/>
                    <a:pt x="5404" y="4741"/>
                    <a:pt x="5418" y="4709"/>
                  </a:cubicBezTo>
                  <a:cubicBezTo>
                    <a:pt x="5437" y="4673"/>
                    <a:pt x="5450" y="4633"/>
                    <a:pt x="5455" y="4591"/>
                  </a:cubicBezTo>
                  <a:cubicBezTo>
                    <a:pt x="5471" y="4510"/>
                    <a:pt x="5449" y="4413"/>
                    <a:pt x="5408" y="4343"/>
                  </a:cubicBezTo>
                  <a:cubicBezTo>
                    <a:pt x="5388" y="4311"/>
                    <a:pt x="5365" y="4281"/>
                    <a:pt x="5338" y="4253"/>
                  </a:cubicBezTo>
                  <a:cubicBezTo>
                    <a:pt x="5314" y="4230"/>
                    <a:pt x="5288" y="4211"/>
                    <a:pt x="5262" y="4190"/>
                  </a:cubicBezTo>
                  <a:cubicBezTo>
                    <a:pt x="5158" y="4119"/>
                    <a:pt x="5054" y="4081"/>
                    <a:pt x="4952" y="4051"/>
                  </a:cubicBezTo>
                  <a:cubicBezTo>
                    <a:pt x="4748" y="3991"/>
                    <a:pt x="4549" y="3972"/>
                    <a:pt x="4349" y="3950"/>
                  </a:cubicBezTo>
                  <a:cubicBezTo>
                    <a:pt x="4312" y="3945"/>
                    <a:pt x="4275" y="3942"/>
                    <a:pt x="4238" y="3938"/>
                  </a:cubicBezTo>
                  <a:lnTo>
                    <a:pt x="4238" y="3938"/>
                  </a:lnTo>
                  <a:cubicBezTo>
                    <a:pt x="4111" y="3641"/>
                    <a:pt x="4044" y="3316"/>
                    <a:pt x="4064" y="2999"/>
                  </a:cubicBezTo>
                  <a:cubicBezTo>
                    <a:pt x="4070" y="2662"/>
                    <a:pt x="4197" y="2343"/>
                    <a:pt x="4376" y="2075"/>
                  </a:cubicBezTo>
                  <a:cubicBezTo>
                    <a:pt x="4562" y="1807"/>
                    <a:pt x="4788" y="1573"/>
                    <a:pt x="5035" y="1353"/>
                  </a:cubicBezTo>
                  <a:cubicBezTo>
                    <a:pt x="5157" y="1241"/>
                    <a:pt x="5285" y="1136"/>
                    <a:pt x="5418" y="1039"/>
                  </a:cubicBezTo>
                  <a:lnTo>
                    <a:pt x="5629" y="893"/>
                  </a:lnTo>
                  <a:lnTo>
                    <a:pt x="5847" y="763"/>
                  </a:lnTo>
                  <a:cubicBezTo>
                    <a:pt x="5992" y="675"/>
                    <a:pt x="6147" y="619"/>
                    <a:pt x="6298" y="554"/>
                  </a:cubicBezTo>
                  <a:cubicBezTo>
                    <a:pt x="6453" y="506"/>
                    <a:pt x="6604" y="445"/>
                    <a:pt x="6760" y="415"/>
                  </a:cubicBezTo>
                  <a:cubicBezTo>
                    <a:pt x="7021" y="348"/>
                    <a:pt x="7282" y="322"/>
                    <a:pt x="7535" y="322"/>
                  </a:cubicBezTo>
                  <a:cubicBezTo>
                    <a:pt x="7581" y="322"/>
                    <a:pt x="7626" y="322"/>
                    <a:pt x="7671" y="324"/>
                  </a:cubicBezTo>
                  <a:cubicBezTo>
                    <a:pt x="7954" y="332"/>
                    <a:pt x="8234" y="381"/>
                    <a:pt x="8502" y="471"/>
                  </a:cubicBezTo>
                  <a:cubicBezTo>
                    <a:pt x="8748" y="553"/>
                    <a:pt x="8984" y="661"/>
                    <a:pt x="9207" y="793"/>
                  </a:cubicBezTo>
                  <a:cubicBezTo>
                    <a:pt x="9408" y="916"/>
                    <a:pt x="9598" y="1055"/>
                    <a:pt x="9777" y="1208"/>
                  </a:cubicBezTo>
                  <a:cubicBezTo>
                    <a:pt x="10111" y="1502"/>
                    <a:pt x="10361" y="1810"/>
                    <a:pt x="10554" y="2071"/>
                  </a:cubicBezTo>
                  <a:cubicBezTo>
                    <a:pt x="10701" y="2277"/>
                    <a:pt x="10836" y="2489"/>
                    <a:pt x="10959" y="2710"/>
                  </a:cubicBezTo>
                  <a:cubicBezTo>
                    <a:pt x="11043" y="2865"/>
                    <a:pt x="11082" y="2945"/>
                    <a:pt x="11082" y="2945"/>
                  </a:cubicBezTo>
                  <a:cubicBezTo>
                    <a:pt x="11101" y="2985"/>
                    <a:pt x="11140" y="3009"/>
                    <a:pt x="11183" y="3009"/>
                  </a:cubicBezTo>
                  <a:cubicBezTo>
                    <a:pt x="11194" y="3009"/>
                    <a:pt x="11205" y="3008"/>
                    <a:pt x="11216" y="3004"/>
                  </a:cubicBezTo>
                  <a:cubicBezTo>
                    <a:pt x="11275" y="2986"/>
                    <a:pt x="11308" y="2924"/>
                    <a:pt x="11290" y="2865"/>
                  </a:cubicBezTo>
                  <a:cubicBezTo>
                    <a:pt x="11260" y="2775"/>
                    <a:pt x="11227" y="2686"/>
                    <a:pt x="11188" y="2599"/>
                  </a:cubicBezTo>
                  <a:cubicBezTo>
                    <a:pt x="11083" y="2354"/>
                    <a:pt x="10959" y="2119"/>
                    <a:pt x="10818" y="1894"/>
                  </a:cubicBezTo>
                  <a:cubicBezTo>
                    <a:pt x="10597" y="1540"/>
                    <a:pt x="10331" y="1216"/>
                    <a:pt x="10025" y="932"/>
                  </a:cubicBezTo>
                  <a:cubicBezTo>
                    <a:pt x="9672" y="602"/>
                    <a:pt x="9196" y="283"/>
                    <a:pt x="8608" y="122"/>
                  </a:cubicBezTo>
                  <a:cubicBezTo>
                    <a:pt x="8322" y="40"/>
                    <a:pt x="8015" y="0"/>
                    <a:pt x="770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9" name="Google Shape;2171;p58">
              <a:extLst>
                <a:ext uri="{FF2B5EF4-FFF2-40B4-BE49-F238E27FC236}">
                  <a16:creationId xmlns:a16="http://schemas.microsoft.com/office/drawing/2014/main" id="{DFDC705C-AAAA-4773-B7B8-B16171D4F94D}"/>
                </a:ext>
              </a:extLst>
            </p:cNvPr>
            <p:cNvSpPr/>
            <p:nvPr/>
          </p:nvSpPr>
          <p:spPr>
            <a:xfrm>
              <a:off x="5233050" y="4386350"/>
              <a:ext cx="215275" cy="318600"/>
            </a:xfrm>
            <a:custGeom>
              <a:avLst/>
              <a:gdLst/>
              <a:ahLst/>
              <a:cxnLst/>
              <a:rect l="l" t="t" r="r" b="b"/>
              <a:pathLst>
                <a:path w="8611" h="12744" extrusionOk="0">
                  <a:moveTo>
                    <a:pt x="3404" y="5067"/>
                  </a:moveTo>
                  <a:cubicBezTo>
                    <a:pt x="3406" y="5067"/>
                    <a:pt x="3407" y="5068"/>
                    <a:pt x="3409" y="5068"/>
                  </a:cubicBezTo>
                  <a:cubicBezTo>
                    <a:pt x="3409" y="5068"/>
                    <a:pt x="3408" y="5068"/>
                    <a:pt x="3407" y="5068"/>
                  </a:cubicBezTo>
                  <a:cubicBezTo>
                    <a:pt x="3406" y="5068"/>
                    <a:pt x="3405" y="5067"/>
                    <a:pt x="3404" y="5067"/>
                  </a:cubicBezTo>
                  <a:close/>
                  <a:moveTo>
                    <a:pt x="3282" y="5040"/>
                  </a:moveTo>
                  <a:cubicBezTo>
                    <a:pt x="3296" y="5040"/>
                    <a:pt x="3322" y="5046"/>
                    <a:pt x="3338" y="5046"/>
                  </a:cubicBezTo>
                  <a:lnTo>
                    <a:pt x="3370" y="5050"/>
                  </a:lnTo>
                  <a:lnTo>
                    <a:pt x="3370" y="5050"/>
                  </a:lnTo>
                  <a:lnTo>
                    <a:pt x="3372" y="5051"/>
                  </a:lnTo>
                  <a:cubicBezTo>
                    <a:pt x="3378" y="5054"/>
                    <a:pt x="3385" y="5056"/>
                    <a:pt x="3392" y="5059"/>
                  </a:cubicBezTo>
                  <a:lnTo>
                    <a:pt x="3392" y="5059"/>
                  </a:lnTo>
                  <a:cubicBezTo>
                    <a:pt x="3385" y="5072"/>
                    <a:pt x="3372" y="5095"/>
                    <a:pt x="3346" y="5118"/>
                  </a:cubicBezTo>
                  <a:cubicBezTo>
                    <a:pt x="3269" y="5204"/>
                    <a:pt x="3108" y="5267"/>
                    <a:pt x="2952" y="5302"/>
                  </a:cubicBezTo>
                  <a:cubicBezTo>
                    <a:pt x="2831" y="5332"/>
                    <a:pt x="2703" y="5340"/>
                    <a:pt x="2577" y="5345"/>
                  </a:cubicBezTo>
                  <a:lnTo>
                    <a:pt x="2577" y="5345"/>
                  </a:lnTo>
                  <a:cubicBezTo>
                    <a:pt x="2694" y="5261"/>
                    <a:pt x="2818" y="5187"/>
                    <a:pt x="2947" y="5132"/>
                  </a:cubicBezTo>
                  <a:cubicBezTo>
                    <a:pt x="3028" y="5101"/>
                    <a:pt x="3110" y="5071"/>
                    <a:pt x="3189" y="5056"/>
                  </a:cubicBezTo>
                  <a:cubicBezTo>
                    <a:pt x="3204" y="5052"/>
                    <a:pt x="3220" y="5049"/>
                    <a:pt x="3236" y="5049"/>
                  </a:cubicBezTo>
                  <a:cubicBezTo>
                    <a:pt x="3248" y="5047"/>
                    <a:pt x="3261" y="5045"/>
                    <a:pt x="3273" y="5042"/>
                  </a:cubicBezTo>
                  <a:cubicBezTo>
                    <a:pt x="3274" y="5041"/>
                    <a:pt x="3277" y="5040"/>
                    <a:pt x="3282" y="5040"/>
                  </a:cubicBezTo>
                  <a:close/>
                  <a:moveTo>
                    <a:pt x="4263" y="8355"/>
                  </a:moveTo>
                  <a:cubicBezTo>
                    <a:pt x="4264" y="8357"/>
                    <a:pt x="4264" y="8358"/>
                    <a:pt x="4265" y="8359"/>
                  </a:cubicBezTo>
                  <a:lnTo>
                    <a:pt x="4265" y="8359"/>
                  </a:lnTo>
                  <a:cubicBezTo>
                    <a:pt x="4264" y="8359"/>
                    <a:pt x="4263" y="8358"/>
                    <a:pt x="4263" y="8356"/>
                  </a:cubicBezTo>
                  <a:cubicBezTo>
                    <a:pt x="4262" y="8357"/>
                    <a:pt x="4262" y="8358"/>
                    <a:pt x="4261" y="8358"/>
                  </a:cubicBezTo>
                  <a:cubicBezTo>
                    <a:pt x="4261" y="8358"/>
                    <a:pt x="4261" y="8357"/>
                    <a:pt x="4263" y="8355"/>
                  </a:cubicBezTo>
                  <a:close/>
                  <a:moveTo>
                    <a:pt x="4303" y="8364"/>
                  </a:moveTo>
                  <a:cubicBezTo>
                    <a:pt x="4305" y="8365"/>
                    <a:pt x="4303" y="8367"/>
                    <a:pt x="4301" y="8367"/>
                  </a:cubicBezTo>
                  <a:cubicBezTo>
                    <a:pt x="4301" y="8367"/>
                    <a:pt x="4300" y="8367"/>
                    <a:pt x="4299" y="8366"/>
                  </a:cubicBezTo>
                  <a:lnTo>
                    <a:pt x="4299" y="8366"/>
                  </a:lnTo>
                  <a:cubicBezTo>
                    <a:pt x="4300" y="8366"/>
                    <a:pt x="4302" y="8365"/>
                    <a:pt x="4303" y="8364"/>
                  </a:cubicBezTo>
                  <a:close/>
                  <a:moveTo>
                    <a:pt x="4287" y="8427"/>
                  </a:moveTo>
                  <a:lnTo>
                    <a:pt x="4289" y="8434"/>
                  </a:lnTo>
                  <a:lnTo>
                    <a:pt x="4288" y="8434"/>
                  </a:lnTo>
                  <a:cubicBezTo>
                    <a:pt x="4288" y="8433"/>
                    <a:pt x="4286" y="8430"/>
                    <a:pt x="4287" y="8427"/>
                  </a:cubicBezTo>
                  <a:close/>
                  <a:moveTo>
                    <a:pt x="4273" y="8381"/>
                  </a:moveTo>
                  <a:cubicBezTo>
                    <a:pt x="4277" y="8392"/>
                    <a:pt x="4280" y="8404"/>
                    <a:pt x="4284" y="8415"/>
                  </a:cubicBezTo>
                  <a:lnTo>
                    <a:pt x="4286" y="8423"/>
                  </a:lnTo>
                  <a:lnTo>
                    <a:pt x="4286" y="8423"/>
                  </a:lnTo>
                  <a:cubicBezTo>
                    <a:pt x="4285" y="8424"/>
                    <a:pt x="4281" y="8428"/>
                    <a:pt x="4273" y="8434"/>
                  </a:cubicBezTo>
                  <a:cubicBezTo>
                    <a:pt x="4254" y="8449"/>
                    <a:pt x="4219" y="8466"/>
                    <a:pt x="4176" y="8481"/>
                  </a:cubicBezTo>
                  <a:lnTo>
                    <a:pt x="4176" y="8481"/>
                  </a:lnTo>
                  <a:cubicBezTo>
                    <a:pt x="4189" y="8463"/>
                    <a:pt x="4203" y="8446"/>
                    <a:pt x="4218" y="8430"/>
                  </a:cubicBezTo>
                  <a:cubicBezTo>
                    <a:pt x="4236" y="8405"/>
                    <a:pt x="4256" y="8394"/>
                    <a:pt x="4273" y="8381"/>
                  </a:cubicBezTo>
                  <a:close/>
                  <a:moveTo>
                    <a:pt x="2811" y="0"/>
                  </a:moveTo>
                  <a:cubicBezTo>
                    <a:pt x="2629" y="0"/>
                    <a:pt x="2447" y="16"/>
                    <a:pt x="2266" y="49"/>
                  </a:cubicBezTo>
                  <a:cubicBezTo>
                    <a:pt x="1897" y="113"/>
                    <a:pt x="1436" y="269"/>
                    <a:pt x="1024" y="625"/>
                  </a:cubicBezTo>
                  <a:cubicBezTo>
                    <a:pt x="609" y="977"/>
                    <a:pt x="298" y="1533"/>
                    <a:pt x="145" y="2153"/>
                  </a:cubicBezTo>
                  <a:lnTo>
                    <a:pt x="89" y="2381"/>
                  </a:lnTo>
                  <a:lnTo>
                    <a:pt x="50" y="2630"/>
                  </a:lnTo>
                  <a:cubicBezTo>
                    <a:pt x="15" y="2798"/>
                    <a:pt x="14" y="2968"/>
                    <a:pt x="1" y="3141"/>
                  </a:cubicBezTo>
                  <a:cubicBezTo>
                    <a:pt x="0" y="3489"/>
                    <a:pt x="38" y="3852"/>
                    <a:pt x="155" y="4210"/>
                  </a:cubicBezTo>
                  <a:cubicBezTo>
                    <a:pt x="269" y="4568"/>
                    <a:pt x="477" y="4907"/>
                    <a:pt x="754" y="5199"/>
                  </a:cubicBezTo>
                  <a:cubicBezTo>
                    <a:pt x="985" y="5447"/>
                    <a:pt x="1279" y="5659"/>
                    <a:pt x="1615" y="5794"/>
                  </a:cubicBezTo>
                  <a:lnTo>
                    <a:pt x="1615" y="5794"/>
                  </a:lnTo>
                  <a:cubicBezTo>
                    <a:pt x="1553" y="5922"/>
                    <a:pt x="1505" y="6056"/>
                    <a:pt x="1475" y="6197"/>
                  </a:cubicBezTo>
                  <a:cubicBezTo>
                    <a:pt x="1454" y="6308"/>
                    <a:pt x="1426" y="6419"/>
                    <a:pt x="1426" y="6531"/>
                  </a:cubicBezTo>
                  <a:lnTo>
                    <a:pt x="1417" y="6700"/>
                  </a:lnTo>
                  <a:cubicBezTo>
                    <a:pt x="1416" y="6756"/>
                    <a:pt x="1424" y="6811"/>
                    <a:pt x="1427" y="6866"/>
                  </a:cubicBezTo>
                  <a:lnTo>
                    <a:pt x="1440" y="7032"/>
                  </a:lnTo>
                  <a:lnTo>
                    <a:pt x="1475" y="7193"/>
                  </a:lnTo>
                  <a:lnTo>
                    <a:pt x="1507" y="7354"/>
                  </a:lnTo>
                  <a:cubicBezTo>
                    <a:pt x="1523" y="7420"/>
                    <a:pt x="1538" y="7456"/>
                    <a:pt x="1553" y="7509"/>
                  </a:cubicBezTo>
                  <a:cubicBezTo>
                    <a:pt x="1626" y="7722"/>
                    <a:pt x="1728" y="7923"/>
                    <a:pt x="1857" y="8108"/>
                  </a:cubicBezTo>
                  <a:cubicBezTo>
                    <a:pt x="1983" y="8295"/>
                    <a:pt x="2139" y="8463"/>
                    <a:pt x="2317" y="8601"/>
                  </a:cubicBezTo>
                  <a:cubicBezTo>
                    <a:pt x="2679" y="8874"/>
                    <a:pt x="3123" y="9003"/>
                    <a:pt x="3557" y="9022"/>
                  </a:cubicBezTo>
                  <a:cubicBezTo>
                    <a:pt x="3567" y="9022"/>
                    <a:pt x="3578" y="9022"/>
                    <a:pt x="3588" y="9022"/>
                  </a:cubicBezTo>
                  <a:lnTo>
                    <a:pt x="3588" y="9022"/>
                  </a:lnTo>
                  <a:cubicBezTo>
                    <a:pt x="3548" y="9325"/>
                    <a:pt x="3561" y="9621"/>
                    <a:pt x="3615" y="9911"/>
                  </a:cubicBezTo>
                  <a:cubicBezTo>
                    <a:pt x="3630" y="9998"/>
                    <a:pt x="3645" y="10084"/>
                    <a:pt x="3660" y="10171"/>
                  </a:cubicBezTo>
                  <a:cubicBezTo>
                    <a:pt x="3675" y="10257"/>
                    <a:pt x="3708" y="10351"/>
                    <a:pt x="3733" y="10440"/>
                  </a:cubicBezTo>
                  <a:cubicBezTo>
                    <a:pt x="3775" y="10628"/>
                    <a:pt x="3849" y="10791"/>
                    <a:pt x="3919" y="10956"/>
                  </a:cubicBezTo>
                  <a:cubicBezTo>
                    <a:pt x="3988" y="11121"/>
                    <a:pt x="4088" y="11268"/>
                    <a:pt x="4177" y="11418"/>
                  </a:cubicBezTo>
                  <a:cubicBezTo>
                    <a:pt x="4289" y="11549"/>
                    <a:pt x="4384" y="11694"/>
                    <a:pt x="4512" y="11804"/>
                  </a:cubicBezTo>
                  <a:cubicBezTo>
                    <a:pt x="4952" y="12222"/>
                    <a:pt x="5496" y="12516"/>
                    <a:pt x="6087" y="12658"/>
                  </a:cubicBezTo>
                  <a:cubicBezTo>
                    <a:pt x="6332" y="12715"/>
                    <a:pt x="6583" y="12744"/>
                    <a:pt x="6833" y="12744"/>
                  </a:cubicBezTo>
                  <a:cubicBezTo>
                    <a:pt x="7044" y="12744"/>
                    <a:pt x="7255" y="12723"/>
                    <a:pt x="7463" y="12683"/>
                  </a:cubicBezTo>
                  <a:cubicBezTo>
                    <a:pt x="7836" y="12595"/>
                    <a:pt x="8109" y="12469"/>
                    <a:pt x="8283" y="12368"/>
                  </a:cubicBezTo>
                  <a:lnTo>
                    <a:pt x="8544" y="12204"/>
                  </a:lnTo>
                  <a:cubicBezTo>
                    <a:pt x="8594" y="12173"/>
                    <a:pt x="8611" y="12110"/>
                    <a:pt x="8584" y="12058"/>
                  </a:cubicBezTo>
                  <a:cubicBezTo>
                    <a:pt x="8564" y="12020"/>
                    <a:pt x="8526" y="11999"/>
                    <a:pt x="8485" y="11999"/>
                  </a:cubicBezTo>
                  <a:cubicBezTo>
                    <a:pt x="8470" y="11999"/>
                    <a:pt x="8455" y="12002"/>
                    <a:pt x="8441" y="12008"/>
                  </a:cubicBezTo>
                  <a:lnTo>
                    <a:pt x="8426" y="12014"/>
                  </a:lnTo>
                  <a:lnTo>
                    <a:pt x="8165" y="12126"/>
                  </a:lnTo>
                  <a:cubicBezTo>
                    <a:pt x="7998" y="12199"/>
                    <a:pt x="7737" y="12274"/>
                    <a:pt x="7404" y="12316"/>
                  </a:cubicBezTo>
                  <a:cubicBezTo>
                    <a:pt x="7308" y="12324"/>
                    <a:pt x="7213" y="12329"/>
                    <a:pt x="7117" y="12329"/>
                  </a:cubicBezTo>
                  <a:cubicBezTo>
                    <a:pt x="6810" y="12329"/>
                    <a:pt x="6504" y="12284"/>
                    <a:pt x="6209" y="12195"/>
                  </a:cubicBezTo>
                  <a:cubicBezTo>
                    <a:pt x="5714" y="12044"/>
                    <a:pt x="5261" y="11776"/>
                    <a:pt x="4892" y="11412"/>
                  </a:cubicBezTo>
                  <a:cubicBezTo>
                    <a:pt x="4837" y="11367"/>
                    <a:pt x="4792" y="11312"/>
                    <a:pt x="4744" y="11259"/>
                  </a:cubicBezTo>
                  <a:cubicBezTo>
                    <a:pt x="4696" y="11205"/>
                    <a:pt x="4646" y="11151"/>
                    <a:pt x="4597" y="11098"/>
                  </a:cubicBezTo>
                  <a:cubicBezTo>
                    <a:pt x="4551" y="11041"/>
                    <a:pt x="4508" y="10980"/>
                    <a:pt x="4463" y="10920"/>
                  </a:cubicBezTo>
                  <a:cubicBezTo>
                    <a:pt x="4418" y="10860"/>
                    <a:pt x="4365" y="10803"/>
                    <a:pt x="4331" y="10734"/>
                  </a:cubicBezTo>
                  <a:cubicBezTo>
                    <a:pt x="4255" y="10601"/>
                    <a:pt x="4167" y="10466"/>
                    <a:pt x="4116" y="10321"/>
                  </a:cubicBezTo>
                  <a:cubicBezTo>
                    <a:pt x="4090" y="10247"/>
                    <a:pt x="4054" y="10180"/>
                    <a:pt x="4034" y="10097"/>
                  </a:cubicBezTo>
                  <a:lnTo>
                    <a:pt x="3978" y="9839"/>
                  </a:lnTo>
                  <a:cubicBezTo>
                    <a:pt x="3931" y="9576"/>
                    <a:pt x="3916" y="9282"/>
                    <a:pt x="3969" y="9006"/>
                  </a:cubicBezTo>
                  <a:lnTo>
                    <a:pt x="3969" y="9006"/>
                  </a:lnTo>
                  <a:cubicBezTo>
                    <a:pt x="4053" y="8995"/>
                    <a:pt x="4137" y="8979"/>
                    <a:pt x="4222" y="8954"/>
                  </a:cubicBezTo>
                  <a:cubicBezTo>
                    <a:pt x="4335" y="8920"/>
                    <a:pt x="4453" y="8877"/>
                    <a:pt x="4572" y="8774"/>
                  </a:cubicBezTo>
                  <a:cubicBezTo>
                    <a:pt x="4642" y="8714"/>
                    <a:pt x="4692" y="8633"/>
                    <a:pt x="4717" y="8545"/>
                  </a:cubicBezTo>
                  <a:cubicBezTo>
                    <a:pt x="4728" y="8494"/>
                    <a:pt x="4735" y="8441"/>
                    <a:pt x="4728" y="8394"/>
                  </a:cubicBezTo>
                  <a:lnTo>
                    <a:pt x="4722" y="8358"/>
                  </a:lnTo>
                  <a:lnTo>
                    <a:pt x="4719" y="8339"/>
                  </a:lnTo>
                  <a:cubicBezTo>
                    <a:pt x="4717" y="8329"/>
                    <a:pt x="4714" y="8317"/>
                    <a:pt x="4709" y="8306"/>
                  </a:cubicBezTo>
                  <a:lnTo>
                    <a:pt x="4698" y="8273"/>
                  </a:lnTo>
                  <a:cubicBezTo>
                    <a:pt x="4689" y="8247"/>
                    <a:pt x="4679" y="8222"/>
                    <a:pt x="4668" y="8198"/>
                  </a:cubicBezTo>
                  <a:cubicBezTo>
                    <a:pt x="4645" y="8155"/>
                    <a:pt x="4619" y="8114"/>
                    <a:pt x="4589" y="8076"/>
                  </a:cubicBezTo>
                  <a:cubicBezTo>
                    <a:pt x="4553" y="8040"/>
                    <a:pt x="4512" y="8008"/>
                    <a:pt x="4467" y="7982"/>
                  </a:cubicBezTo>
                  <a:cubicBezTo>
                    <a:pt x="4416" y="7961"/>
                    <a:pt x="4361" y="7948"/>
                    <a:pt x="4305" y="7944"/>
                  </a:cubicBezTo>
                  <a:cubicBezTo>
                    <a:pt x="4256" y="7948"/>
                    <a:pt x="4207" y="7957"/>
                    <a:pt x="4160" y="7971"/>
                  </a:cubicBezTo>
                  <a:cubicBezTo>
                    <a:pt x="4124" y="7988"/>
                    <a:pt x="4087" y="8008"/>
                    <a:pt x="4053" y="8028"/>
                  </a:cubicBezTo>
                  <a:cubicBezTo>
                    <a:pt x="4000" y="8070"/>
                    <a:pt x="3944" y="8116"/>
                    <a:pt x="3910" y="8163"/>
                  </a:cubicBezTo>
                  <a:cubicBezTo>
                    <a:pt x="3814" y="8283"/>
                    <a:pt x="3751" y="8407"/>
                    <a:pt x="3704" y="8532"/>
                  </a:cubicBezTo>
                  <a:lnTo>
                    <a:pt x="3704" y="8532"/>
                  </a:lnTo>
                  <a:cubicBezTo>
                    <a:pt x="3667" y="8530"/>
                    <a:pt x="3630" y="8527"/>
                    <a:pt x="3593" y="8523"/>
                  </a:cubicBezTo>
                  <a:cubicBezTo>
                    <a:pt x="3237" y="8481"/>
                    <a:pt x="2890" y="8367"/>
                    <a:pt x="2570" y="8206"/>
                  </a:cubicBezTo>
                  <a:cubicBezTo>
                    <a:pt x="2405" y="8128"/>
                    <a:pt x="2256" y="8021"/>
                    <a:pt x="2127" y="7891"/>
                  </a:cubicBezTo>
                  <a:cubicBezTo>
                    <a:pt x="2000" y="7757"/>
                    <a:pt x="1909" y="7589"/>
                    <a:pt x="1852" y="7418"/>
                  </a:cubicBezTo>
                  <a:cubicBezTo>
                    <a:pt x="1743" y="7046"/>
                    <a:pt x="1740" y="6653"/>
                    <a:pt x="1859" y="6304"/>
                  </a:cubicBezTo>
                  <a:cubicBezTo>
                    <a:pt x="1883" y="6216"/>
                    <a:pt x="1931" y="6135"/>
                    <a:pt x="1963" y="6051"/>
                  </a:cubicBezTo>
                  <a:cubicBezTo>
                    <a:pt x="1992" y="6006"/>
                    <a:pt x="2016" y="5960"/>
                    <a:pt x="2043" y="5915"/>
                  </a:cubicBezTo>
                  <a:lnTo>
                    <a:pt x="2043" y="5915"/>
                  </a:lnTo>
                  <a:cubicBezTo>
                    <a:pt x="2070" y="5919"/>
                    <a:pt x="2098" y="5923"/>
                    <a:pt x="2125" y="5928"/>
                  </a:cubicBezTo>
                  <a:cubicBezTo>
                    <a:pt x="2157" y="5933"/>
                    <a:pt x="2168" y="5938"/>
                    <a:pt x="2217" y="5941"/>
                  </a:cubicBezTo>
                  <a:lnTo>
                    <a:pt x="2290" y="5946"/>
                  </a:lnTo>
                  <a:lnTo>
                    <a:pt x="2436" y="5953"/>
                  </a:lnTo>
                  <a:cubicBezTo>
                    <a:pt x="2664" y="5950"/>
                    <a:pt x="2888" y="5925"/>
                    <a:pt x="3109" y="5853"/>
                  </a:cubicBezTo>
                  <a:cubicBezTo>
                    <a:pt x="3329" y="5777"/>
                    <a:pt x="3552" y="5675"/>
                    <a:pt x="3740" y="5456"/>
                  </a:cubicBezTo>
                  <a:cubicBezTo>
                    <a:pt x="3829" y="5352"/>
                    <a:pt x="3921" y="5192"/>
                    <a:pt x="3893" y="4977"/>
                  </a:cubicBezTo>
                  <a:cubicBezTo>
                    <a:pt x="3885" y="4925"/>
                    <a:pt x="3862" y="4872"/>
                    <a:pt x="3840" y="4823"/>
                  </a:cubicBezTo>
                  <a:cubicBezTo>
                    <a:pt x="3811" y="4779"/>
                    <a:pt x="3778" y="4737"/>
                    <a:pt x="3742" y="4700"/>
                  </a:cubicBezTo>
                  <a:cubicBezTo>
                    <a:pt x="3704" y="4672"/>
                    <a:pt x="3666" y="4646"/>
                    <a:pt x="3625" y="4623"/>
                  </a:cubicBezTo>
                  <a:cubicBezTo>
                    <a:pt x="3587" y="4607"/>
                    <a:pt x="3550" y="4593"/>
                    <a:pt x="3511" y="4581"/>
                  </a:cubicBezTo>
                  <a:lnTo>
                    <a:pt x="3482" y="4571"/>
                  </a:lnTo>
                  <a:cubicBezTo>
                    <a:pt x="3453" y="4566"/>
                    <a:pt x="3445" y="4565"/>
                    <a:pt x="3444" y="4565"/>
                  </a:cubicBezTo>
                  <a:cubicBezTo>
                    <a:pt x="3443" y="4565"/>
                    <a:pt x="3446" y="4565"/>
                    <a:pt x="3446" y="4565"/>
                  </a:cubicBezTo>
                  <a:cubicBezTo>
                    <a:pt x="3446" y="4565"/>
                    <a:pt x="3444" y="4565"/>
                    <a:pt x="3441" y="4565"/>
                  </a:cubicBezTo>
                  <a:lnTo>
                    <a:pt x="3433" y="4564"/>
                  </a:lnTo>
                  <a:lnTo>
                    <a:pt x="3394" y="4560"/>
                  </a:lnTo>
                  <a:cubicBezTo>
                    <a:pt x="3371" y="4560"/>
                    <a:pt x="3359" y="4555"/>
                    <a:pt x="3332" y="4555"/>
                  </a:cubicBezTo>
                  <a:cubicBezTo>
                    <a:pt x="3325" y="4555"/>
                    <a:pt x="3318" y="4555"/>
                    <a:pt x="3309" y="4556"/>
                  </a:cubicBezTo>
                  <a:cubicBezTo>
                    <a:pt x="3271" y="4558"/>
                    <a:pt x="3232" y="4561"/>
                    <a:pt x="3193" y="4565"/>
                  </a:cubicBezTo>
                  <a:cubicBezTo>
                    <a:pt x="3159" y="4568"/>
                    <a:pt x="3125" y="4573"/>
                    <a:pt x="3092" y="4583"/>
                  </a:cubicBezTo>
                  <a:cubicBezTo>
                    <a:pt x="2970" y="4609"/>
                    <a:pt x="2863" y="4651"/>
                    <a:pt x="2756" y="4696"/>
                  </a:cubicBezTo>
                  <a:cubicBezTo>
                    <a:pt x="2546" y="4790"/>
                    <a:pt x="2360" y="4919"/>
                    <a:pt x="2186" y="5061"/>
                  </a:cubicBezTo>
                  <a:cubicBezTo>
                    <a:pt x="2098" y="5138"/>
                    <a:pt x="2014" y="5222"/>
                    <a:pt x="1937" y="5311"/>
                  </a:cubicBezTo>
                  <a:lnTo>
                    <a:pt x="1937" y="5311"/>
                  </a:lnTo>
                  <a:cubicBezTo>
                    <a:pt x="1935" y="5311"/>
                    <a:pt x="1933" y="5311"/>
                    <a:pt x="1932" y="5310"/>
                  </a:cubicBezTo>
                  <a:cubicBezTo>
                    <a:pt x="1598" y="5261"/>
                    <a:pt x="1266" y="5144"/>
                    <a:pt x="996" y="4935"/>
                  </a:cubicBezTo>
                  <a:cubicBezTo>
                    <a:pt x="725" y="4726"/>
                    <a:pt x="542" y="4425"/>
                    <a:pt x="437" y="4113"/>
                  </a:cubicBezTo>
                  <a:cubicBezTo>
                    <a:pt x="332" y="3799"/>
                    <a:pt x="310" y="3469"/>
                    <a:pt x="323" y="3154"/>
                  </a:cubicBezTo>
                  <a:cubicBezTo>
                    <a:pt x="343" y="2996"/>
                    <a:pt x="348" y="2838"/>
                    <a:pt x="386" y="2692"/>
                  </a:cubicBezTo>
                  <a:lnTo>
                    <a:pt x="431" y="2474"/>
                  </a:lnTo>
                  <a:lnTo>
                    <a:pt x="496" y="2250"/>
                  </a:lnTo>
                  <a:cubicBezTo>
                    <a:pt x="663" y="1682"/>
                    <a:pt x="930" y="1218"/>
                    <a:pt x="1269" y="904"/>
                  </a:cubicBezTo>
                  <a:cubicBezTo>
                    <a:pt x="1611" y="593"/>
                    <a:pt x="2002" y="442"/>
                    <a:pt x="2330" y="360"/>
                  </a:cubicBezTo>
                  <a:cubicBezTo>
                    <a:pt x="2580" y="302"/>
                    <a:pt x="2836" y="272"/>
                    <a:pt x="3093" y="272"/>
                  </a:cubicBezTo>
                  <a:cubicBezTo>
                    <a:pt x="3102" y="272"/>
                    <a:pt x="3111" y="272"/>
                    <a:pt x="3119" y="272"/>
                  </a:cubicBezTo>
                  <a:cubicBezTo>
                    <a:pt x="3212" y="272"/>
                    <a:pt x="3284" y="277"/>
                    <a:pt x="3330" y="279"/>
                  </a:cubicBezTo>
                  <a:lnTo>
                    <a:pt x="3401" y="286"/>
                  </a:lnTo>
                  <a:lnTo>
                    <a:pt x="3408" y="287"/>
                  </a:lnTo>
                  <a:cubicBezTo>
                    <a:pt x="3411" y="287"/>
                    <a:pt x="3415" y="287"/>
                    <a:pt x="3418" y="287"/>
                  </a:cubicBezTo>
                  <a:cubicBezTo>
                    <a:pt x="3473" y="287"/>
                    <a:pt x="3520" y="247"/>
                    <a:pt x="3528" y="192"/>
                  </a:cubicBezTo>
                  <a:cubicBezTo>
                    <a:pt x="3537" y="135"/>
                    <a:pt x="3499" y="80"/>
                    <a:pt x="3442" y="67"/>
                  </a:cubicBezTo>
                  <a:lnTo>
                    <a:pt x="3364" y="50"/>
                  </a:lnTo>
                  <a:cubicBezTo>
                    <a:pt x="3289" y="35"/>
                    <a:pt x="3213" y="24"/>
                    <a:pt x="3137" y="18"/>
                  </a:cubicBezTo>
                  <a:cubicBezTo>
                    <a:pt x="3028" y="6"/>
                    <a:pt x="2920" y="0"/>
                    <a:pt x="281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0" name="Google Shape;2172;p58">
              <a:extLst>
                <a:ext uri="{FF2B5EF4-FFF2-40B4-BE49-F238E27FC236}">
                  <a16:creationId xmlns:a16="http://schemas.microsoft.com/office/drawing/2014/main" id="{92C6C5F6-6A2C-416A-9FFE-0759742AB384}"/>
                </a:ext>
              </a:extLst>
            </p:cNvPr>
            <p:cNvSpPr/>
            <p:nvPr/>
          </p:nvSpPr>
          <p:spPr>
            <a:xfrm>
              <a:off x="5435375" y="4616025"/>
              <a:ext cx="311825" cy="120775"/>
            </a:xfrm>
            <a:custGeom>
              <a:avLst/>
              <a:gdLst/>
              <a:ahLst/>
              <a:cxnLst/>
              <a:rect l="l" t="t" r="r" b="b"/>
              <a:pathLst>
                <a:path w="12473" h="4831" extrusionOk="0">
                  <a:moveTo>
                    <a:pt x="8534" y="2082"/>
                  </a:moveTo>
                  <a:cubicBezTo>
                    <a:pt x="8532" y="2083"/>
                    <a:pt x="8533" y="2083"/>
                    <a:pt x="8534" y="2083"/>
                  </a:cubicBezTo>
                  <a:cubicBezTo>
                    <a:pt x="8534" y="2083"/>
                    <a:pt x="8535" y="2083"/>
                    <a:pt x="8535" y="2083"/>
                  </a:cubicBezTo>
                  <a:lnTo>
                    <a:pt x="8535" y="2083"/>
                  </a:lnTo>
                  <a:cubicBezTo>
                    <a:pt x="8532" y="2083"/>
                    <a:pt x="8528" y="2084"/>
                    <a:pt x="8521" y="2085"/>
                  </a:cubicBezTo>
                  <a:cubicBezTo>
                    <a:pt x="8522" y="2086"/>
                    <a:pt x="8524" y="2087"/>
                    <a:pt x="8525" y="2087"/>
                  </a:cubicBezTo>
                  <a:cubicBezTo>
                    <a:pt x="8534" y="2093"/>
                    <a:pt x="8519" y="2079"/>
                    <a:pt x="8537" y="2114"/>
                  </a:cubicBezTo>
                  <a:cubicBezTo>
                    <a:pt x="8567" y="2182"/>
                    <a:pt x="8569" y="2345"/>
                    <a:pt x="8531" y="2489"/>
                  </a:cubicBezTo>
                  <a:cubicBezTo>
                    <a:pt x="8528" y="2504"/>
                    <a:pt x="8524" y="2519"/>
                    <a:pt x="8520" y="2533"/>
                  </a:cubicBezTo>
                  <a:lnTo>
                    <a:pt x="8520" y="2533"/>
                  </a:lnTo>
                  <a:cubicBezTo>
                    <a:pt x="8492" y="2480"/>
                    <a:pt x="8468" y="2426"/>
                    <a:pt x="8452" y="2371"/>
                  </a:cubicBezTo>
                  <a:cubicBezTo>
                    <a:pt x="8434" y="2312"/>
                    <a:pt x="8426" y="2251"/>
                    <a:pt x="8428" y="2190"/>
                  </a:cubicBezTo>
                  <a:cubicBezTo>
                    <a:pt x="8432" y="2136"/>
                    <a:pt x="8451" y="2104"/>
                    <a:pt x="8463" y="2097"/>
                  </a:cubicBezTo>
                  <a:cubicBezTo>
                    <a:pt x="8464" y="2096"/>
                    <a:pt x="8469" y="2093"/>
                    <a:pt x="8473" y="2091"/>
                  </a:cubicBezTo>
                  <a:lnTo>
                    <a:pt x="8473" y="2091"/>
                  </a:lnTo>
                  <a:cubicBezTo>
                    <a:pt x="8474" y="2092"/>
                    <a:pt x="8476" y="2092"/>
                    <a:pt x="8476" y="2092"/>
                  </a:cubicBezTo>
                  <a:cubicBezTo>
                    <a:pt x="8478" y="2090"/>
                    <a:pt x="8478" y="2090"/>
                    <a:pt x="8477" y="2090"/>
                  </a:cubicBezTo>
                  <a:lnTo>
                    <a:pt x="8477" y="2090"/>
                  </a:lnTo>
                  <a:cubicBezTo>
                    <a:pt x="8476" y="2090"/>
                    <a:pt x="8475" y="2090"/>
                    <a:pt x="8473" y="2091"/>
                  </a:cubicBezTo>
                  <a:lnTo>
                    <a:pt x="8473" y="2091"/>
                  </a:lnTo>
                  <a:cubicBezTo>
                    <a:pt x="8473" y="2090"/>
                    <a:pt x="8473" y="2089"/>
                    <a:pt x="8477" y="2089"/>
                  </a:cubicBezTo>
                  <a:lnTo>
                    <a:pt x="8509" y="2086"/>
                  </a:lnTo>
                  <a:lnTo>
                    <a:pt x="8526" y="2084"/>
                  </a:lnTo>
                  <a:lnTo>
                    <a:pt x="8534" y="2082"/>
                  </a:lnTo>
                  <a:close/>
                  <a:moveTo>
                    <a:pt x="4184" y="1869"/>
                  </a:moveTo>
                  <a:cubicBezTo>
                    <a:pt x="4223" y="1869"/>
                    <a:pt x="4253" y="1875"/>
                    <a:pt x="4284" y="1900"/>
                  </a:cubicBezTo>
                  <a:cubicBezTo>
                    <a:pt x="4349" y="1960"/>
                    <a:pt x="4379" y="2109"/>
                    <a:pt x="4367" y="2250"/>
                  </a:cubicBezTo>
                  <a:cubicBezTo>
                    <a:pt x="4357" y="2394"/>
                    <a:pt x="4319" y="2541"/>
                    <a:pt x="4267" y="2679"/>
                  </a:cubicBezTo>
                  <a:cubicBezTo>
                    <a:pt x="4210" y="2824"/>
                    <a:pt x="4137" y="2961"/>
                    <a:pt x="4053" y="3087"/>
                  </a:cubicBezTo>
                  <a:lnTo>
                    <a:pt x="4053" y="3087"/>
                  </a:lnTo>
                  <a:cubicBezTo>
                    <a:pt x="3956" y="2784"/>
                    <a:pt x="3933" y="2465"/>
                    <a:pt x="3964" y="2195"/>
                  </a:cubicBezTo>
                  <a:cubicBezTo>
                    <a:pt x="3983" y="2064"/>
                    <a:pt x="4026" y="1953"/>
                    <a:pt x="4076" y="1909"/>
                  </a:cubicBezTo>
                  <a:cubicBezTo>
                    <a:pt x="4081" y="1903"/>
                    <a:pt x="4086" y="1898"/>
                    <a:pt x="4092" y="1893"/>
                  </a:cubicBezTo>
                  <a:cubicBezTo>
                    <a:pt x="4093" y="1891"/>
                    <a:pt x="4093" y="1888"/>
                    <a:pt x="4094" y="1882"/>
                  </a:cubicBezTo>
                  <a:cubicBezTo>
                    <a:pt x="4114" y="1878"/>
                    <a:pt x="4133" y="1874"/>
                    <a:pt x="4154" y="1872"/>
                  </a:cubicBezTo>
                  <a:lnTo>
                    <a:pt x="4169" y="1870"/>
                  </a:lnTo>
                  <a:cubicBezTo>
                    <a:pt x="4191" y="1870"/>
                    <a:pt x="4148" y="1869"/>
                    <a:pt x="4154" y="1869"/>
                  </a:cubicBezTo>
                  <a:lnTo>
                    <a:pt x="4174" y="1869"/>
                  </a:lnTo>
                  <a:cubicBezTo>
                    <a:pt x="4178" y="1869"/>
                    <a:pt x="4181" y="1869"/>
                    <a:pt x="4184" y="1869"/>
                  </a:cubicBezTo>
                  <a:close/>
                  <a:moveTo>
                    <a:pt x="11861" y="1"/>
                  </a:moveTo>
                  <a:cubicBezTo>
                    <a:pt x="11846" y="1"/>
                    <a:pt x="11830" y="4"/>
                    <a:pt x="11816" y="11"/>
                  </a:cubicBezTo>
                  <a:cubicBezTo>
                    <a:pt x="11763" y="34"/>
                    <a:pt x="11737" y="94"/>
                    <a:pt x="11756" y="149"/>
                  </a:cubicBezTo>
                  <a:cubicBezTo>
                    <a:pt x="11756" y="149"/>
                    <a:pt x="11785" y="233"/>
                    <a:pt x="11827" y="397"/>
                  </a:cubicBezTo>
                  <a:cubicBezTo>
                    <a:pt x="11891" y="631"/>
                    <a:pt x="11937" y="870"/>
                    <a:pt x="11964" y="1111"/>
                  </a:cubicBezTo>
                  <a:cubicBezTo>
                    <a:pt x="11997" y="1416"/>
                    <a:pt x="12014" y="1799"/>
                    <a:pt x="11898" y="2177"/>
                  </a:cubicBezTo>
                  <a:cubicBezTo>
                    <a:pt x="11839" y="2369"/>
                    <a:pt x="11737" y="2545"/>
                    <a:pt x="11598" y="2690"/>
                  </a:cubicBezTo>
                  <a:cubicBezTo>
                    <a:pt x="11457" y="2835"/>
                    <a:pt x="11249" y="2953"/>
                    <a:pt x="11039" y="3024"/>
                  </a:cubicBezTo>
                  <a:cubicBezTo>
                    <a:pt x="10983" y="3046"/>
                    <a:pt x="10908" y="3063"/>
                    <a:pt x="10843" y="3086"/>
                  </a:cubicBezTo>
                  <a:lnTo>
                    <a:pt x="10658" y="3133"/>
                  </a:lnTo>
                  <a:cubicBezTo>
                    <a:pt x="10526" y="3166"/>
                    <a:pt x="10392" y="3194"/>
                    <a:pt x="10253" y="3218"/>
                  </a:cubicBezTo>
                  <a:cubicBezTo>
                    <a:pt x="10130" y="3236"/>
                    <a:pt x="10003" y="3248"/>
                    <a:pt x="9875" y="3248"/>
                  </a:cubicBezTo>
                  <a:cubicBezTo>
                    <a:pt x="9717" y="3248"/>
                    <a:pt x="9558" y="3230"/>
                    <a:pt x="9403" y="3187"/>
                  </a:cubicBezTo>
                  <a:cubicBezTo>
                    <a:pt x="9236" y="3138"/>
                    <a:pt x="9071" y="3065"/>
                    <a:pt x="8925" y="2967"/>
                  </a:cubicBezTo>
                  <a:lnTo>
                    <a:pt x="8925" y="2967"/>
                  </a:lnTo>
                  <a:cubicBezTo>
                    <a:pt x="8970" y="2841"/>
                    <a:pt x="9003" y="2711"/>
                    <a:pt x="9023" y="2577"/>
                  </a:cubicBezTo>
                  <a:cubicBezTo>
                    <a:pt x="9048" y="2374"/>
                    <a:pt x="9072" y="2162"/>
                    <a:pt x="8955" y="1906"/>
                  </a:cubicBezTo>
                  <a:cubicBezTo>
                    <a:pt x="8920" y="1835"/>
                    <a:pt x="8868" y="1772"/>
                    <a:pt x="8804" y="1725"/>
                  </a:cubicBezTo>
                  <a:cubicBezTo>
                    <a:pt x="8770" y="1697"/>
                    <a:pt x="8730" y="1677"/>
                    <a:pt x="8688" y="1663"/>
                  </a:cubicBezTo>
                  <a:cubicBezTo>
                    <a:pt x="8648" y="1647"/>
                    <a:pt x="8607" y="1638"/>
                    <a:pt x="8564" y="1637"/>
                  </a:cubicBezTo>
                  <a:lnTo>
                    <a:pt x="8504" y="1635"/>
                  </a:lnTo>
                  <a:cubicBezTo>
                    <a:pt x="8457" y="1639"/>
                    <a:pt x="8485" y="1637"/>
                    <a:pt x="8473" y="1638"/>
                  </a:cubicBezTo>
                  <a:lnTo>
                    <a:pt x="8465" y="1639"/>
                  </a:lnTo>
                  <a:lnTo>
                    <a:pt x="8449" y="1643"/>
                  </a:lnTo>
                  <a:lnTo>
                    <a:pt x="8417" y="1648"/>
                  </a:lnTo>
                  <a:cubicBezTo>
                    <a:pt x="8396" y="1652"/>
                    <a:pt x="8375" y="1658"/>
                    <a:pt x="8355" y="1664"/>
                  </a:cubicBezTo>
                  <a:cubicBezTo>
                    <a:pt x="8315" y="1676"/>
                    <a:pt x="8275" y="1694"/>
                    <a:pt x="8241" y="1718"/>
                  </a:cubicBezTo>
                  <a:cubicBezTo>
                    <a:pt x="8206" y="1739"/>
                    <a:pt x="8175" y="1765"/>
                    <a:pt x="8148" y="1794"/>
                  </a:cubicBezTo>
                  <a:cubicBezTo>
                    <a:pt x="8038" y="1913"/>
                    <a:pt x="8007" y="2059"/>
                    <a:pt x="8006" y="2176"/>
                  </a:cubicBezTo>
                  <a:cubicBezTo>
                    <a:pt x="8007" y="2287"/>
                    <a:pt x="8027" y="2397"/>
                    <a:pt x="8065" y="2501"/>
                  </a:cubicBezTo>
                  <a:cubicBezTo>
                    <a:pt x="8131" y="2676"/>
                    <a:pt x="8231" y="2836"/>
                    <a:pt x="8358" y="2973"/>
                  </a:cubicBezTo>
                  <a:lnTo>
                    <a:pt x="8358" y="2973"/>
                  </a:lnTo>
                  <a:cubicBezTo>
                    <a:pt x="8296" y="3108"/>
                    <a:pt x="8224" y="3242"/>
                    <a:pt x="8147" y="3374"/>
                  </a:cubicBezTo>
                  <a:cubicBezTo>
                    <a:pt x="8063" y="3523"/>
                    <a:pt x="7964" y="3663"/>
                    <a:pt x="7850" y="3791"/>
                  </a:cubicBezTo>
                  <a:cubicBezTo>
                    <a:pt x="7735" y="3919"/>
                    <a:pt x="7592" y="4020"/>
                    <a:pt x="7442" y="4107"/>
                  </a:cubicBezTo>
                  <a:cubicBezTo>
                    <a:pt x="7141" y="4283"/>
                    <a:pt x="6793" y="4367"/>
                    <a:pt x="6449" y="4389"/>
                  </a:cubicBezTo>
                  <a:cubicBezTo>
                    <a:pt x="6363" y="4396"/>
                    <a:pt x="6280" y="4394"/>
                    <a:pt x="6197" y="4398"/>
                  </a:cubicBezTo>
                  <a:cubicBezTo>
                    <a:pt x="6109" y="4394"/>
                    <a:pt x="6000" y="4394"/>
                    <a:pt x="5930" y="4385"/>
                  </a:cubicBezTo>
                  <a:cubicBezTo>
                    <a:pt x="5758" y="4367"/>
                    <a:pt x="5585" y="4351"/>
                    <a:pt x="5422" y="4306"/>
                  </a:cubicBezTo>
                  <a:cubicBezTo>
                    <a:pt x="5094" y="4226"/>
                    <a:pt x="4792" y="4075"/>
                    <a:pt x="4551" y="3861"/>
                  </a:cubicBezTo>
                  <a:cubicBezTo>
                    <a:pt x="4403" y="3736"/>
                    <a:pt x="4286" y="3585"/>
                    <a:pt x="4196" y="3421"/>
                  </a:cubicBezTo>
                  <a:lnTo>
                    <a:pt x="4196" y="3421"/>
                  </a:lnTo>
                  <a:cubicBezTo>
                    <a:pt x="4336" y="3230"/>
                    <a:pt x="4454" y="3016"/>
                    <a:pt x="4545" y="2787"/>
                  </a:cubicBezTo>
                  <a:cubicBezTo>
                    <a:pt x="4607" y="2629"/>
                    <a:pt x="4658" y="2461"/>
                    <a:pt x="4676" y="2279"/>
                  </a:cubicBezTo>
                  <a:cubicBezTo>
                    <a:pt x="4691" y="2099"/>
                    <a:pt x="4701" y="1893"/>
                    <a:pt x="4564" y="1678"/>
                  </a:cubicBezTo>
                  <a:cubicBezTo>
                    <a:pt x="4486" y="1571"/>
                    <a:pt x="4373" y="1496"/>
                    <a:pt x="4245" y="1466"/>
                  </a:cubicBezTo>
                  <a:lnTo>
                    <a:pt x="4198" y="1455"/>
                  </a:lnTo>
                  <a:lnTo>
                    <a:pt x="4187" y="1453"/>
                  </a:lnTo>
                  <a:cubicBezTo>
                    <a:pt x="4187" y="1452"/>
                    <a:pt x="4139" y="1452"/>
                    <a:pt x="4156" y="1452"/>
                  </a:cubicBezTo>
                  <a:lnTo>
                    <a:pt x="4140" y="1449"/>
                  </a:lnTo>
                  <a:cubicBezTo>
                    <a:pt x="4117" y="1448"/>
                    <a:pt x="4101" y="1446"/>
                    <a:pt x="4072" y="1446"/>
                  </a:cubicBezTo>
                  <a:cubicBezTo>
                    <a:pt x="4032" y="1450"/>
                    <a:pt x="3992" y="1457"/>
                    <a:pt x="3952" y="1466"/>
                  </a:cubicBezTo>
                  <a:cubicBezTo>
                    <a:pt x="3918" y="1475"/>
                    <a:pt x="3885" y="1488"/>
                    <a:pt x="3852" y="1503"/>
                  </a:cubicBezTo>
                  <a:cubicBezTo>
                    <a:pt x="3599" y="1630"/>
                    <a:pt x="3480" y="1858"/>
                    <a:pt x="3418" y="2059"/>
                  </a:cubicBezTo>
                  <a:cubicBezTo>
                    <a:pt x="3294" y="2475"/>
                    <a:pt x="3355" y="2893"/>
                    <a:pt x="3511" y="3266"/>
                  </a:cubicBezTo>
                  <a:cubicBezTo>
                    <a:pt x="3552" y="3359"/>
                    <a:pt x="3597" y="3450"/>
                    <a:pt x="3648" y="3538"/>
                  </a:cubicBezTo>
                  <a:lnTo>
                    <a:pt x="3648" y="3538"/>
                  </a:lnTo>
                  <a:cubicBezTo>
                    <a:pt x="3489" y="3669"/>
                    <a:pt x="3316" y="3770"/>
                    <a:pt x="3140" y="3832"/>
                  </a:cubicBezTo>
                  <a:cubicBezTo>
                    <a:pt x="3024" y="3876"/>
                    <a:pt x="2904" y="3898"/>
                    <a:pt x="2789" y="3915"/>
                  </a:cubicBezTo>
                  <a:cubicBezTo>
                    <a:pt x="2741" y="3916"/>
                    <a:pt x="2703" y="3924"/>
                    <a:pt x="2650" y="3924"/>
                  </a:cubicBezTo>
                  <a:cubicBezTo>
                    <a:pt x="2640" y="3924"/>
                    <a:pt x="2629" y="3923"/>
                    <a:pt x="2617" y="3923"/>
                  </a:cubicBezTo>
                  <a:lnTo>
                    <a:pt x="2521" y="3921"/>
                  </a:lnTo>
                  <a:lnTo>
                    <a:pt x="2440" y="3912"/>
                  </a:lnTo>
                  <a:cubicBezTo>
                    <a:pt x="2326" y="3902"/>
                    <a:pt x="2212" y="3885"/>
                    <a:pt x="2099" y="3859"/>
                  </a:cubicBezTo>
                  <a:cubicBezTo>
                    <a:pt x="1989" y="3842"/>
                    <a:pt x="1887" y="3806"/>
                    <a:pt x="1786" y="3774"/>
                  </a:cubicBezTo>
                  <a:cubicBezTo>
                    <a:pt x="1685" y="3743"/>
                    <a:pt x="1595" y="3696"/>
                    <a:pt x="1504" y="3660"/>
                  </a:cubicBezTo>
                  <a:cubicBezTo>
                    <a:pt x="1418" y="3610"/>
                    <a:pt x="1330" y="3572"/>
                    <a:pt x="1255" y="3518"/>
                  </a:cubicBezTo>
                  <a:cubicBezTo>
                    <a:pt x="1111" y="3430"/>
                    <a:pt x="975" y="3329"/>
                    <a:pt x="848" y="3217"/>
                  </a:cubicBezTo>
                  <a:cubicBezTo>
                    <a:pt x="669" y="3057"/>
                    <a:pt x="507" y="2879"/>
                    <a:pt x="365" y="2684"/>
                  </a:cubicBezTo>
                  <a:cubicBezTo>
                    <a:pt x="317" y="2617"/>
                    <a:pt x="281" y="2563"/>
                    <a:pt x="258" y="2528"/>
                  </a:cubicBezTo>
                  <a:cubicBezTo>
                    <a:pt x="237" y="2492"/>
                    <a:pt x="226" y="2474"/>
                    <a:pt x="226" y="2474"/>
                  </a:cubicBezTo>
                  <a:lnTo>
                    <a:pt x="222" y="2468"/>
                  </a:lnTo>
                  <a:cubicBezTo>
                    <a:pt x="200" y="2434"/>
                    <a:pt x="164" y="2414"/>
                    <a:pt x="126" y="2414"/>
                  </a:cubicBezTo>
                  <a:cubicBezTo>
                    <a:pt x="108" y="2414"/>
                    <a:pt x="91" y="2418"/>
                    <a:pt x="75" y="2427"/>
                  </a:cubicBezTo>
                  <a:cubicBezTo>
                    <a:pt x="22" y="2455"/>
                    <a:pt x="1" y="2517"/>
                    <a:pt x="24" y="2571"/>
                  </a:cubicBezTo>
                  <a:cubicBezTo>
                    <a:pt x="24" y="2571"/>
                    <a:pt x="34" y="2594"/>
                    <a:pt x="54" y="2638"/>
                  </a:cubicBezTo>
                  <a:cubicBezTo>
                    <a:pt x="73" y="2681"/>
                    <a:pt x="105" y="2743"/>
                    <a:pt x="151" y="2823"/>
                  </a:cubicBezTo>
                  <a:cubicBezTo>
                    <a:pt x="282" y="3050"/>
                    <a:pt x="443" y="3259"/>
                    <a:pt x="628" y="3446"/>
                  </a:cubicBezTo>
                  <a:cubicBezTo>
                    <a:pt x="866" y="3686"/>
                    <a:pt x="1201" y="3956"/>
                    <a:pt x="1657" y="4123"/>
                  </a:cubicBezTo>
                  <a:cubicBezTo>
                    <a:pt x="1771" y="4164"/>
                    <a:pt x="1888" y="4208"/>
                    <a:pt x="2014" y="4233"/>
                  </a:cubicBezTo>
                  <a:cubicBezTo>
                    <a:pt x="2139" y="4268"/>
                    <a:pt x="2270" y="4282"/>
                    <a:pt x="2404" y="4295"/>
                  </a:cubicBezTo>
                  <a:cubicBezTo>
                    <a:pt x="2441" y="4298"/>
                    <a:pt x="2463" y="4302"/>
                    <a:pt x="2514" y="4306"/>
                  </a:cubicBezTo>
                  <a:lnTo>
                    <a:pt x="2611" y="4307"/>
                  </a:lnTo>
                  <a:cubicBezTo>
                    <a:pt x="2618" y="4307"/>
                    <a:pt x="2625" y="4307"/>
                    <a:pt x="2633" y="4307"/>
                  </a:cubicBezTo>
                  <a:cubicBezTo>
                    <a:pt x="2691" y="4307"/>
                    <a:pt x="2768" y="4297"/>
                    <a:pt x="2833" y="4292"/>
                  </a:cubicBezTo>
                  <a:cubicBezTo>
                    <a:pt x="2981" y="4268"/>
                    <a:pt x="3130" y="4235"/>
                    <a:pt x="3271" y="4173"/>
                  </a:cubicBezTo>
                  <a:cubicBezTo>
                    <a:pt x="3475" y="4087"/>
                    <a:pt x="3664" y="3966"/>
                    <a:pt x="3834" y="3817"/>
                  </a:cubicBezTo>
                  <a:lnTo>
                    <a:pt x="3834" y="3817"/>
                  </a:lnTo>
                  <a:cubicBezTo>
                    <a:pt x="3950" y="3970"/>
                    <a:pt x="4083" y="4111"/>
                    <a:pt x="4231" y="4235"/>
                  </a:cubicBezTo>
                  <a:cubicBezTo>
                    <a:pt x="4543" y="4498"/>
                    <a:pt x="4925" y="4674"/>
                    <a:pt x="5317" y="4757"/>
                  </a:cubicBezTo>
                  <a:cubicBezTo>
                    <a:pt x="5510" y="4800"/>
                    <a:pt x="5709" y="4825"/>
                    <a:pt x="5907" y="4830"/>
                  </a:cubicBezTo>
                  <a:cubicBezTo>
                    <a:pt x="5921" y="4831"/>
                    <a:pt x="5935" y="4831"/>
                    <a:pt x="5948" y="4831"/>
                  </a:cubicBezTo>
                  <a:cubicBezTo>
                    <a:pt x="6040" y="4831"/>
                    <a:pt x="6110" y="4825"/>
                    <a:pt x="6196" y="4824"/>
                  </a:cubicBezTo>
                  <a:cubicBezTo>
                    <a:pt x="6295" y="4812"/>
                    <a:pt x="6400" y="4807"/>
                    <a:pt x="6497" y="4787"/>
                  </a:cubicBezTo>
                  <a:cubicBezTo>
                    <a:pt x="6886" y="4720"/>
                    <a:pt x="7259" y="4581"/>
                    <a:pt x="7599" y="4381"/>
                  </a:cubicBezTo>
                  <a:cubicBezTo>
                    <a:pt x="7767" y="4281"/>
                    <a:pt x="7930" y="4170"/>
                    <a:pt x="8083" y="4049"/>
                  </a:cubicBezTo>
                  <a:cubicBezTo>
                    <a:pt x="8242" y="3931"/>
                    <a:pt x="8390" y="3798"/>
                    <a:pt x="8524" y="3653"/>
                  </a:cubicBezTo>
                  <a:cubicBezTo>
                    <a:pt x="8617" y="3546"/>
                    <a:pt x="8699" y="3431"/>
                    <a:pt x="8769" y="3308"/>
                  </a:cubicBezTo>
                  <a:lnTo>
                    <a:pt x="8769" y="3308"/>
                  </a:lnTo>
                  <a:cubicBezTo>
                    <a:pt x="8933" y="3410"/>
                    <a:pt x="9111" y="3489"/>
                    <a:pt x="9299" y="3542"/>
                  </a:cubicBezTo>
                  <a:cubicBezTo>
                    <a:pt x="9633" y="3637"/>
                    <a:pt x="9971" y="3685"/>
                    <a:pt x="10296" y="3685"/>
                  </a:cubicBezTo>
                  <a:cubicBezTo>
                    <a:pt x="10614" y="3685"/>
                    <a:pt x="10920" y="3639"/>
                    <a:pt x="11200" y="3547"/>
                  </a:cubicBezTo>
                  <a:cubicBezTo>
                    <a:pt x="11514" y="3437"/>
                    <a:pt x="11772" y="3267"/>
                    <a:pt x="11979" y="3043"/>
                  </a:cubicBezTo>
                  <a:cubicBezTo>
                    <a:pt x="12182" y="2817"/>
                    <a:pt x="12296" y="2549"/>
                    <a:pt x="12359" y="2302"/>
                  </a:cubicBezTo>
                  <a:cubicBezTo>
                    <a:pt x="12472" y="1800"/>
                    <a:pt x="12401" y="1376"/>
                    <a:pt x="12330" y="1047"/>
                  </a:cubicBezTo>
                  <a:cubicBezTo>
                    <a:pt x="12251" y="716"/>
                    <a:pt x="12150" y="472"/>
                    <a:pt x="12082" y="307"/>
                  </a:cubicBezTo>
                  <a:cubicBezTo>
                    <a:pt x="12008" y="144"/>
                    <a:pt x="11959" y="58"/>
                    <a:pt x="11959" y="58"/>
                  </a:cubicBezTo>
                  <a:cubicBezTo>
                    <a:pt x="11939" y="22"/>
                    <a:pt x="11901" y="1"/>
                    <a:pt x="11861"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1" name="Google Shape;2173;p58">
              <a:extLst>
                <a:ext uri="{FF2B5EF4-FFF2-40B4-BE49-F238E27FC236}">
                  <a16:creationId xmlns:a16="http://schemas.microsoft.com/office/drawing/2014/main" id="{9F12A877-8BB3-4F2F-A9B7-39F5CD6D0328}"/>
                </a:ext>
              </a:extLst>
            </p:cNvPr>
            <p:cNvSpPr/>
            <p:nvPr/>
          </p:nvSpPr>
          <p:spPr>
            <a:xfrm>
              <a:off x="5737650" y="4176150"/>
              <a:ext cx="185150" cy="456775"/>
            </a:xfrm>
            <a:custGeom>
              <a:avLst/>
              <a:gdLst/>
              <a:ahLst/>
              <a:cxnLst/>
              <a:rect l="l" t="t" r="r" b="b"/>
              <a:pathLst>
                <a:path w="7406" h="18271" extrusionOk="0">
                  <a:moveTo>
                    <a:pt x="3497" y="7249"/>
                  </a:moveTo>
                  <a:lnTo>
                    <a:pt x="3497" y="7249"/>
                  </a:lnTo>
                  <a:cubicBezTo>
                    <a:pt x="3497" y="7249"/>
                    <a:pt x="3499" y="7250"/>
                    <a:pt x="3500" y="7251"/>
                  </a:cubicBezTo>
                  <a:lnTo>
                    <a:pt x="3500" y="7251"/>
                  </a:lnTo>
                  <a:cubicBezTo>
                    <a:pt x="3498" y="7250"/>
                    <a:pt x="3497" y="7249"/>
                    <a:pt x="3497" y="7249"/>
                  </a:cubicBezTo>
                  <a:close/>
                  <a:moveTo>
                    <a:pt x="4399" y="7240"/>
                  </a:moveTo>
                  <a:cubicBezTo>
                    <a:pt x="4408" y="7240"/>
                    <a:pt x="4417" y="7241"/>
                    <a:pt x="4425" y="7241"/>
                  </a:cubicBezTo>
                  <a:cubicBezTo>
                    <a:pt x="4444" y="7241"/>
                    <a:pt x="4463" y="7240"/>
                    <a:pt x="4481" y="7240"/>
                  </a:cubicBezTo>
                  <a:cubicBezTo>
                    <a:pt x="4576" y="7240"/>
                    <a:pt x="4670" y="7247"/>
                    <a:pt x="4764" y="7258"/>
                  </a:cubicBezTo>
                  <a:lnTo>
                    <a:pt x="4764" y="7258"/>
                  </a:lnTo>
                  <a:cubicBezTo>
                    <a:pt x="4723" y="7268"/>
                    <a:pt x="4683" y="7277"/>
                    <a:pt x="4642" y="7285"/>
                  </a:cubicBezTo>
                  <a:cubicBezTo>
                    <a:pt x="4449" y="7325"/>
                    <a:pt x="4250" y="7347"/>
                    <a:pt x="4055" y="7347"/>
                  </a:cubicBezTo>
                  <a:cubicBezTo>
                    <a:pt x="3975" y="7347"/>
                    <a:pt x="3896" y="7343"/>
                    <a:pt x="3819" y="7335"/>
                  </a:cubicBezTo>
                  <a:cubicBezTo>
                    <a:pt x="3803" y="7334"/>
                    <a:pt x="3786" y="7332"/>
                    <a:pt x="3770" y="7330"/>
                  </a:cubicBezTo>
                  <a:lnTo>
                    <a:pt x="3770" y="7330"/>
                  </a:lnTo>
                  <a:cubicBezTo>
                    <a:pt x="3850" y="7308"/>
                    <a:pt x="3931" y="7291"/>
                    <a:pt x="4012" y="7280"/>
                  </a:cubicBezTo>
                  <a:cubicBezTo>
                    <a:pt x="4080" y="7265"/>
                    <a:pt x="4148" y="7256"/>
                    <a:pt x="4218" y="7254"/>
                  </a:cubicBezTo>
                  <a:cubicBezTo>
                    <a:pt x="4278" y="7252"/>
                    <a:pt x="4338" y="7240"/>
                    <a:pt x="4399" y="7240"/>
                  </a:cubicBezTo>
                  <a:close/>
                  <a:moveTo>
                    <a:pt x="3541" y="11948"/>
                  </a:moveTo>
                  <a:cubicBezTo>
                    <a:pt x="3542" y="11948"/>
                    <a:pt x="3542" y="11948"/>
                    <a:pt x="3543" y="11948"/>
                  </a:cubicBezTo>
                  <a:cubicBezTo>
                    <a:pt x="3543" y="11949"/>
                    <a:pt x="3543" y="11950"/>
                    <a:pt x="3543" y="11950"/>
                  </a:cubicBezTo>
                  <a:lnTo>
                    <a:pt x="3543" y="11950"/>
                  </a:lnTo>
                  <a:cubicBezTo>
                    <a:pt x="3542" y="11949"/>
                    <a:pt x="3540" y="11948"/>
                    <a:pt x="3541" y="11948"/>
                  </a:cubicBezTo>
                  <a:close/>
                  <a:moveTo>
                    <a:pt x="4269" y="11794"/>
                  </a:moveTo>
                  <a:cubicBezTo>
                    <a:pt x="4302" y="11794"/>
                    <a:pt x="4334" y="11794"/>
                    <a:pt x="4365" y="11797"/>
                  </a:cubicBezTo>
                  <a:cubicBezTo>
                    <a:pt x="4433" y="11799"/>
                    <a:pt x="4500" y="11805"/>
                    <a:pt x="4567" y="11815"/>
                  </a:cubicBezTo>
                  <a:lnTo>
                    <a:pt x="4678" y="11829"/>
                  </a:lnTo>
                  <a:lnTo>
                    <a:pt x="4706" y="11832"/>
                  </a:lnTo>
                  <a:lnTo>
                    <a:pt x="4720" y="11834"/>
                  </a:lnTo>
                  <a:lnTo>
                    <a:pt x="4757" y="11843"/>
                  </a:lnTo>
                  <a:cubicBezTo>
                    <a:pt x="4806" y="11851"/>
                    <a:pt x="4854" y="11873"/>
                    <a:pt x="4904" y="11893"/>
                  </a:cubicBezTo>
                  <a:cubicBezTo>
                    <a:pt x="4944" y="11911"/>
                    <a:pt x="4983" y="11934"/>
                    <a:pt x="5022" y="11960"/>
                  </a:cubicBezTo>
                  <a:lnTo>
                    <a:pt x="5022" y="11960"/>
                  </a:lnTo>
                  <a:cubicBezTo>
                    <a:pt x="4785" y="12043"/>
                    <a:pt x="4542" y="12104"/>
                    <a:pt x="4303" y="12130"/>
                  </a:cubicBezTo>
                  <a:cubicBezTo>
                    <a:pt x="4234" y="12134"/>
                    <a:pt x="4161" y="12142"/>
                    <a:pt x="4098" y="12142"/>
                  </a:cubicBezTo>
                  <a:cubicBezTo>
                    <a:pt x="4038" y="12136"/>
                    <a:pt x="3991" y="12142"/>
                    <a:pt x="3920" y="12131"/>
                  </a:cubicBezTo>
                  <a:lnTo>
                    <a:pt x="3807" y="12105"/>
                  </a:lnTo>
                  <a:lnTo>
                    <a:pt x="3784" y="12099"/>
                  </a:lnTo>
                  <a:lnTo>
                    <a:pt x="3784" y="12099"/>
                  </a:lnTo>
                  <a:cubicBezTo>
                    <a:pt x="3784" y="12099"/>
                    <a:pt x="3783" y="12098"/>
                    <a:pt x="3777" y="12096"/>
                  </a:cubicBezTo>
                  <a:lnTo>
                    <a:pt x="3734" y="12078"/>
                  </a:lnTo>
                  <a:cubicBezTo>
                    <a:pt x="3673" y="12055"/>
                    <a:pt x="3630" y="12026"/>
                    <a:pt x="3587" y="12000"/>
                  </a:cubicBezTo>
                  <a:cubicBezTo>
                    <a:pt x="3576" y="11987"/>
                    <a:pt x="3564" y="11975"/>
                    <a:pt x="3551" y="11965"/>
                  </a:cubicBezTo>
                  <a:lnTo>
                    <a:pt x="3551" y="11965"/>
                  </a:lnTo>
                  <a:cubicBezTo>
                    <a:pt x="3577" y="11935"/>
                    <a:pt x="3678" y="11871"/>
                    <a:pt x="3794" y="11845"/>
                  </a:cubicBezTo>
                  <a:cubicBezTo>
                    <a:pt x="3917" y="11812"/>
                    <a:pt x="4043" y="11795"/>
                    <a:pt x="4170" y="11794"/>
                  </a:cubicBezTo>
                  <a:cubicBezTo>
                    <a:pt x="4181" y="11794"/>
                    <a:pt x="4192" y="11794"/>
                    <a:pt x="4203" y="11794"/>
                  </a:cubicBezTo>
                  <a:cubicBezTo>
                    <a:pt x="4225" y="11794"/>
                    <a:pt x="4247" y="11794"/>
                    <a:pt x="4269" y="11794"/>
                  </a:cubicBezTo>
                  <a:close/>
                  <a:moveTo>
                    <a:pt x="1518" y="16345"/>
                  </a:moveTo>
                  <a:cubicBezTo>
                    <a:pt x="1518" y="16345"/>
                    <a:pt x="1518" y="16346"/>
                    <a:pt x="1518" y="16346"/>
                  </a:cubicBezTo>
                  <a:lnTo>
                    <a:pt x="1518" y="16346"/>
                  </a:lnTo>
                  <a:lnTo>
                    <a:pt x="1518" y="16345"/>
                  </a:lnTo>
                  <a:close/>
                  <a:moveTo>
                    <a:pt x="1462" y="16496"/>
                  </a:moveTo>
                  <a:lnTo>
                    <a:pt x="1462" y="16496"/>
                  </a:lnTo>
                  <a:cubicBezTo>
                    <a:pt x="1461" y="16496"/>
                    <a:pt x="1461" y="16497"/>
                    <a:pt x="1461" y="16497"/>
                  </a:cubicBezTo>
                  <a:cubicBezTo>
                    <a:pt x="1461" y="16497"/>
                    <a:pt x="1461" y="16496"/>
                    <a:pt x="1461" y="16496"/>
                  </a:cubicBezTo>
                  <a:cubicBezTo>
                    <a:pt x="1460" y="16496"/>
                    <a:pt x="1461" y="16496"/>
                    <a:pt x="1462" y="16496"/>
                  </a:cubicBezTo>
                  <a:close/>
                  <a:moveTo>
                    <a:pt x="3572" y="0"/>
                  </a:moveTo>
                  <a:cubicBezTo>
                    <a:pt x="3370" y="0"/>
                    <a:pt x="3167" y="15"/>
                    <a:pt x="2966" y="44"/>
                  </a:cubicBezTo>
                  <a:cubicBezTo>
                    <a:pt x="2527" y="109"/>
                    <a:pt x="2099" y="234"/>
                    <a:pt x="1695" y="416"/>
                  </a:cubicBezTo>
                  <a:cubicBezTo>
                    <a:pt x="1556" y="479"/>
                    <a:pt x="1453" y="536"/>
                    <a:pt x="1383" y="575"/>
                  </a:cubicBezTo>
                  <a:lnTo>
                    <a:pt x="1277" y="638"/>
                  </a:lnTo>
                  <a:cubicBezTo>
                    <a:pt x="1227" y="669"/>
                    <a:pt x="1209" y="735"/>
                    <a:pt x="1236" y="787"/>
                  </a:cubicBezTo>
                  <a:cubicBezTo>
                    <a:pt x="1256" y="825"/>
                    <a:pt x="1294" y="846"/>
                    <a:pt x="1334" y="846"/>
                  </a:cubicBezTo>
                  <a:cubicBezTo>
                    <a:pt x="1350" y="846"/>
                    <a:pt x="1367" y="842"/>
                    <a:pt x="1382" y="835"/>
                  </a:cubicBezTo>
                  <a:lnTo>
                    <a:pt x="1392" y="830"/>
                  </a:lnTo>
                  <a:lnTo>
                    <a:pt x="1490" y="784"/>
                  </a:lnTo>
                  <a:cubicBezTo>
                    <a:pt x="1558" y="754"/>
                    <a:pt x="1660" y="714"/>
                    <a:pt x="1795" y="665"/>
                  </a:cubicBezTo>
                  <a:cubicBezTo>
                    <a:pt x="2186" y="529"/>
                    <a:pt x="2594" y="443"/>
                    <a:pt x="3007" y="412"/>
                  </a:cubicBezTo>
                  <a:cubicBezTo>
                    <a:pt x="3114" y="401"/>
                    <a:pt x="3226" y="396"/>
                    <a:pt x="3342" y="396"/>
                  </a:cubicBezTo>
                  <a:cubicBezTo>
                    <a:pt x="3799" y="396"/>
                    <a:pt x="4323" y="483"/>
                    <a:pt x="4858" y="703"/>
                  </a:cubicBezTo>
                  <a:cubicBezTo>
                    <a:pt x="4946" y="730"/>
                    <a:pt x="5021" y="777"/>
                    <a:pt x="5102" y="816"/>
                  </a:cubicBezTo>
                  <a:cubicBezTo>
                    <a:pt x="5184" y="860"/>
                    <a:pt x="5264" y="894"/>
                    <a:pt x="5350" y="946"/>
                  </a:cubicBezTo>
                  <a:lnTo>
                    <a:pt x="5610" y="1117"/>
                  </a:lnTo>
                  <a:lnTo>
                    <a:pt x="5730" y="1196"/>
                  </a:lnTo>
                  <a:lnTo>
                    <a:pt x="5839" y="1286"/>
                  </a:lnTo>
                  <a:cubicBezTo>
                    <a:pt x="6129" y="1537"/>
                    <a:pt x="6358" y="1891"/>
                    <a:pt x="6517" y="2300"/>
                  </a:cubicBezTo>
                  <a:cubicBezTo>
                    <a:pt x="6830" y="3111"/>
                    <a:pt x="6995" y="4140"/>
                    <a:pt x="6753" y="5165"/>
                  </a:cubicBezTo>
                  <a:cubicBezTo>
                    <a:pt x="6627" y="5667"/>
                    <a:pt x="6421" y="6181"/>
                    <a:pt x="6066" y="6569"/>
                  </a:cubicBezTo>
                  <a:cubicBezTo>
                    <a:pt x="6021" y="6616"/>
                    <a:pt x="5973" y="6663"/>
                    <a:pt x="5927" y="6705"/>
                  </a:cubicBezTo>
                  <a:cubicBezTo>
                    <a:pt x="5877" y="6743"/>
                    <a:pt x="5845" y="6782"/>
                    <a:pt x="5778" y="6823"/>
                  </a:cubicBezTo>
                  <a:lnTo>
                    <a:pt x="5688" y="6883"/>
                  </a:lnTo>
                  <a:lnTo>
                    <a:pt x="5608" y="6929"/>
                  </a:lnTo>
                  <a:cubicBezTo>
                    <a:pt x="5582" y="6944"/>
                    <a:pt x="5555" y="6958"/>
                    <a:pt x="5528" y="6972"/>
                  </a:cubicBezTo>
                  <a:lnTo>
                    <a:pt x="5528" y="6972"/>
                  </a:lnTo>
                  <a:cubicBezTo>
                    <a:pt x="5490" y="6953"/>
                    <a:pt x="5451" y="6936"/>
                    <a:pt x="5411" y="6919"/>
                  </a:cubicBezTo>
                  <a:cubicBezTo>
                    <a:pt x="5112" y="6794"/>
                    <a:pt x="4787" y="6720"/>
                    <a:pt x="4462" y="6720"/>
                  </a:cubicBezTo>
                  <a:cubicBezTo>
                    <a:pt x="4448" y="6720"/>
                    <a:pt x="4435" y="6720"/>
                    <a:pt x="4421" y="6721"/>
                  </a:cubicBezTo>
                  <a:cubicBezTo>
                    <a:pt x="4252" y="6723"/>
                    <a:pt x="4082" y="6732"/>
                    <a:pt x="3917" y="6771"/>
                  </a:cubicBezTo>
                  <a:cubicBezTo>
                    <a:pt x="3748" y="6799"/>
                    <a:pt x="3583" y="6847"/>
                    <a:pt x="3425" y="6914"/>
                  </a:cubicBezTo>
                  <a:cubicBezTo>
                    <a:pt x="3340" y="6955"/>
                    <a:pt x="3256" y="6986"/>
                    <a:pt x="3147" y="7096"/>
                  </a:cubicBezTo>
                  <a:cubicBezTo>
                    <a:pt x="3114" y="7133"/>
                    <a:pt x="3088" y="7175"/>
                    <a:pt x="3069" y="7220"/>
                  </a:cubicBezTo>
                  <a:cubicBezTo>
                    <a:pt x="3043" y="7284"/>
                    <a:pt x="3039" y="7355"/>
                    <a:pt x="3056" y="7422"/>
                  </a:cubicBezTo>
                  <a:cubicBezTo>
                    <a:pt x="3082" y="7518"/>
                    <a:pt x="3143" y="7599"/>
                    <a:pt x="3228" y="7651"/>
                  </a:cubicBezTo>
                  <a:cubicBezTo>
                    <a:pt x="3339" y="7721"/>
                    <a:pt x="3430" y="7742"/>
                    <a:pt x="3519" y="7765"/>
                  </a:cubicBezTo>
                  <a:cubicBezTo>
                    <a:pt x="3603" y="7782"/>
                    <a:pt x="3689" y="7794"/>
                    <a:pt x="3776" y="7800"/>
                  </a:cubicBezTo>
                  <a:cubicBezTo>
                    <a:pt x="3840" y="7804"/>
                    <a:pt x="3904" y="7806"/>
                    <a:pt x="3967" y="7806"/>
                  </a:cubicBezTo>
                  <a:cubicBezTo>
                    <a:pt x="4231" y="7806"/>
                    <a:pt x="4486" y="7771"/>
                    <a:pt x="4733" y="7712"/>
                  </a:cubicBezTo>
                  <a:cubicBezTo>
                    <a:pt x="4998" y="7649"/>
                    <a:pt x="5254" y="7559"/>
                    <a:pt x="5499" y="7442"/>
                  </a:cubicBezTo>
                  <a:lnTo>
                    <a:pt x="5499" y="7442"/>
                  </a:lnTo>
                  <a:cubicBezTo>
                    <a:pt x="5686" y="7515"/>
                    <a:pt x="5867" y="7611"/>
                    <a:pt x="6029" y="7737"/>
                  </a:cubicBezTo>
                  <a:cubicBezTo>
                    <a:pt x="6263" y="7918"/>
                    <a:pt x="6456" y="8146"/>
                    <a:pt x="6600" y="8404"/>
                  </a:cubicBezTo>
                  <a:cubicBezTo>
                    <a:pt x="6738" y="8665"/>
                    <a:pt x="6846" y="8952"/>
                    <a:pt x="6889" y="9238"/>
                  </a:cubicBezTo>
                  <a:cubicBezTo>
                    <a:pt x="6907" y="9305"/>
                    <a:pt x="6909" y="9390"/>
                    <a:pt x="6918" y="9467"/>
                  </a:cubicBezTo>
                  <a:lnTo>
                    <a:pt x="6929" y="9585"/>
                  </a:lnTo>
                  <a:lnTo>
                    <a:pt x="6935" y="9644"/>
                  </a:lnTo>
                  <a:lnTo>
                    <a:pt x="6936" y="9659"/>
                  </a:lnTo>
                  <a:cubicBezTo>
                    <a:pt x="6936" y="9656"/>
                    <a:pt x="6935" y="9654"/>
                    <a:pt x="6935" y="9654"/>
                  </a:cubicBezTo>
                  <a:cubicBezTo>
                    <a:pt x="6935" y="9654"/>
                    <a:pt x="6935" y="9664"/>
                    <a:pt x="6935" y="9664"/>
                  </a:cubicBezTo>
                  <a:lnTo>
                    <a:pt x="6934" y="9691"/>
                  </a:lnTo>
                  <a:cubicBezTo>
                    <a:pt x="6922" y="9834"/>
                    <a:pt x="6933" y="9979"/>
                    <a:pt x="6889" y="10117"/>
                  </a:cubicBezTo>
                  <a:cubicBezTo>
                    <a:pt x="6781" y="10681"/>
                    <a:pt x="6388" y="11150"/>
                    <a:pt x="5918" y="11495"/>
                  </a:cubicBezTo>
                  <a:cubicBezTo>
                    <a:pt x="5811" y="11570"/>
                    <a:pt x="5700" y="11639"/>
                    <a:pt x="5586" y="11703"/>
                  </a:cubicBezTo>
                  <a:lnTo>
                    <a:pt x="5586" y="11703"/>
                  </a:lnTo>
                  <a:cubicBezTo>
                    <a:pt x="5469" y="11567"/>
                    <a:pt x="5327" y="11453"/>
                    <a:pt x="5169" y="11369"/>
                  </a:cubicBezTo>
                  <a:cubicBezTo>
                    <a:pt x="5083" y="11321"/>
                    <a:pt x="4991" y="11286"/>
                    <a:pt x="4896" y="11263"/>
                  </a:cubicBezTo>
                  <a:lnTo>
                    <a:pt x="4823" y="11245"/>
                  </a:lnTo>
                  <a:lnTo>
                    <a:pt x="4755" y="11235"/>
                  </a:lnTo>
                  <a:lnTo>
                    <a:pt x="4643" y="11218"/>
                  </a:lnTo>
                  <a:cubicBezTo>
                    <a:pt x="4573" y="11207"/>
                    <a:pt x="4482" y="11203"/>
                    <a:pt x="4394" y="11199"/>
                  </a:cubicBezTo>
                  <a:cubicBezTo>
                    <a:pt x="4363" y="11196"/>
                    <a:pt x="4332" y="11195"/>
                    <a:pt x="4302" y="11195"/>
                  </a:cubicBezTo>
                  <a:cubicBezTo>
                    <a:pt x="4246" y="11195"/>
                    <a:pt x="4191" y="11199"/>
                    <a:pt x="4137" y="11202"/>
                  </a:cubicBezTo>
                  <a:cubicBezTo>
                    <a:pt x="3958" y="11212"/>
                    <a:pt x="3784" y="11246"/>
                    <a:pt x="3615" y="11302"/>
                  </a:cubicBezTo>
                  <a:cubicBezTo>
                    <a:pt x="3442" y="11363"/>
                    <a:pt x="3255" y="11446"/>
                    <a:pt x="3097" y="11664"/>
                  </a:cubicBezTo>
                  <a:cubicBezTo>
                    <a:pt x="3080" y="11696"/>
                    <a:pt x="3063" y="11729"/>
                    <a:pt x="3049" y="11763"/>
                  </a:cubicBezTo>
                  <a:cubicBezTo>
                    <a:pt x="3030" y="11799"/>
                    <a:pt x="3021" y="11838"/>
                    <a:pt x="3018" y="11876"/>
                  </a:cubicBezTo>
                  <a:cubicBezTo>
                    <a:pt x="3011" y="11917"/>
                    <a:pt x="3009" y="11959"/>
                    <a:pt x="3011" y="12001"/>
                  </a:cubicBezTo>
                  <a:cubicBezTo>
                    <a:pt x="3019" y="12040"/>
                    <a:pt x="3028" y="12080"/>
                    <a:pt x="3040" y="12120"/>
                  </a:cubicBezTo>
                  <a:cubicBezTo>
                    <a:pt x="3064" y="12198"/>
                    <a:pt x="3109" y="12246"/>
                    <a:pt x="3149" y="12305"/>
                  </a:cubicBezTo>
                  <a:cubicBezTo>
                    <a:pt x="3191" y="12345"/>
                    <a:pt x="3236" y="12386"/>
                    <a:pt x="3283" y="12420"/>
                  </a:cubicBezTo>
                  <a:lnTo>
                    <a:pt x="3416" y="12496"/>
                  </a:lnTo>
                  <a:cubicBezTo>
                    <a:pt x="3461" y="12521"/>
                    <a:pt x="3502" y="12533"/>
                    <a:pt x="3546" y="12550"/>
                  </a:cubicBezTo>
                  <a:lnTo>
                    <a:pt x="3612" y="12575"/>
                  </a:lnTo>
                  <a:cubicBezTo>
                    <a:pt x="3610" y="12574"/>
                    <a:pt x="3610" y="12574"/>
                    <a:pt x="3609" y="12574"/>
                  </a:cubicBezTo>
                  <a:lnTo>
                    <a:pt x="3609" y="12574"/>
                  </a:lnTo>
                  <a:cubicBezTo>
                    <a:pt x="3608" y="12574"/>
                    <a:pt x="3652" y="12585"/>
                    <a:pt x="3651" y="12585"/>
                  </a:cubicBezTo>
                  <a:lnTo>
                    <a:pt x="3666" y="12589"/>
                  </a:lnTo>
                  <a:lnTo>
                    <a:pt x="3693" y="12594"/>
                  </a:lnTo>
                  <a:lnTo>
                    <a:pt x="3807" y="12618"/>
                  </a:lnTo>
                  <a:cubicBezTo>
                    <a:pt x="3889" y="12630"/>
                    <a:pt x="3999" y="12633"/>
                    <a:pt x="4093" y="12638"/>
                  </a:cubicBezTo>
                  <a:cubicBezTo>
                    <a:pt x="4185" y="12636"/>
                    <a:pt x="4266" y="12626"/>
                    <a:pt x="4353" y="12620"/>
                  </a:cubicBezTo>
                  <a:cubicBezTo>
                    <a:pt x="4716" y="12572"/>
                    <a:pt x="5062" y="12472"/>
                    <a:pt x="5390" y="12329"/>
                  </a:cubicBezTo>
                  <a:lnTo>
                    <a:pt x="5390" y="12329"/>
                  </a:lnTo>
                  <a:cubicBezTo>
                    <a:pt x="5635" y="12659"/>
                    <a:pt x="5795" y="13084"/>
                    <a:pt x="5859" y="13505"/>
                  </a:cubicBezTo>
                  <a:cubicBezTo>
                    <a:pt x="5937" y="14032"/>
                    <a:pt x="5853" y="14569"/>
                    <a:pt x="5619" y="15047"/>
                  </a:cubicBezTo>
                  <a:cubicBezTo>
                    <a:pt x="5509" y="15274"/>
                    <a:pt x="5363" y="15482"/>
                    <a:pt x="5187" y="15664"/>
                  </a:cubicBezTo>
                  <a:lnTo>
                    <a:pt x="5051" y="15790"/>
                  </a:lnTo>
                  <a:lnTo>
                    <a:pt x="4907" y="15904"/>
                  </a:lnTo>
                  <a:cubicBezTo>
                    <a:pt x="4806" y="15976"/>
                    <a:pt x="4718" y="16039"/>
                    <a:pt x="4600" y="16100"/>
                  </a:cubicBezTo>
                  <a:cubicBezTo>
                    <a:pt x="4183" y="16329"/>
                    <a:pt x="3732" y="16490"/>
                    <a:pt x="3265" y="16579"/>
                  </a:cubicBezTo>
                  <a:cubicBezTo>
                    <a:pt x="3043" y="16618"/>
                    <a:pt x="2822" y="16640"/>
                    <a:pt x="2609" y="16640"/>
                  </a:cubicBezTo>
                  <a:cubicBezTo>
                    <a:pt x="2511" y="16640"/>
                    <a:pt x="2415" y="16635"/>
                    <a:pt x="2321" y="16626"/>
                  </a:cubicBezTo>
                  <a:lnTo>
                    <a:pt x="2321" y="16626"/>
                  </a:lnTo>
                  <a:cubicBezTo>
                    <a:pt x="2219" y="16444"/>
                    <a:pt x="2058" y="16277"/>
                    <a:pt x="1838" y="16186"/>
                  </a:cubicBezTo>
                  <a:cubicBezTo>
                    <a:pt x="1724" y="16141"/>
                    <a:pt x="1602" y="16116"/>
                    <a:pt x="1479" y="16116"/>
                  </a:cubicBezTo>
                  <a:cubicBezTo>
                    <a:pt x="1461" y="16116"/>
                    <a:pt x="1442" y="16117"/>
                    <a:pt x="1424" y="16121"/>
                  </a:cubicBezTo>
                  <a:cubicBezTo>
                    <a:pt x="1402" y="16123"/>
                    <a:pt x="1379" y="16127"/>
                    <a:pt x="1357" y="16132"/>
                  </a:cubicBezTo>
                  <a:cubicBezTo>
                    <a:pt x="1331" y="16140"/>
                    <a:pt x="1305" y="16151"/>
                    <a:pt x="1280" y="16163"/>
                  </a:cubicBezTo>
                  <a:cubicBezTo>
                    <a:pt x="1247" y="16186"/>
                    <a:pt x="1220" y="16197"/>
                    <a:pt x="1189" y="16244"/>
                  </a:cubicBezTo>
                  <a:cubicBezTo>
                    <a:pt x="1159" y="16286"/>
                    <a:pt x="1143" y="16335"/>
                    <a:pt x="1143" y="16387"/>
                  </a:cubicBezTo>
                  <a:cubicBezTo>
                    <a:pt x="1142" y="16437"/>
                    <a:pt x="1155" y="16463"/>
                    <a:pt x="1167" y="16500"/>
                  </a:cubicBezTo>
                  <a:cubicBezTo>
                    <a:pt x="1177" y="16524"/>
                    <a:pt x="1191" y="16548"/>
                    <a:pt x="1205" y="16569"/>
                  </a:cubicBezTo>
                  <a:cubicBezTo>
                    <a:pt x="1219" y="16587"/>
                    <a:pt x="1232" y="16601"/>
                    <a:pt x="1246" y="16617"/>
                  </a:cubicBezTo>
                  <a:cubicBezTo>
                    <a:pt x="1353" y="16728"/>
                    <a:pt x="1457" y="16778"/>
                    <a:pt x="1568" y="16829"/>
                  </a:cubicBezTo>
                  <a:cubicBezTo>
                    <a:pt x="1675" y="16876"/>
                    <a:pt x="1788" y="16914"/>
                    <a:pt x="1903" y="16940"/>
                  </a:cubicBezTo>
                  <a:cubicBezTo>
                    <a:pt x="1963" y="16955"/>
                    <a:pt x="2023" y="16967"/>
                    <a:pt x="2085" y="16977"/>
                  </a:cubicBezTo>
                  <a:lnTo>
                    <a:pt x="2085" y="16977"/>
                  </a:lnTo>
                  <a:cubicBezTo>
                    <a:pt x="2109" y="17059"/>
                    <a:pt x="2121" y="17143"/>
                    <a:pt x="2117" y="17222"/>
                  </a:cubicBezTo>
                  <a:cubicBezTo>
                    <a:pt x="2114" y="17349"/>
                    <a:pt x="2074" y="17473"/>
                    <a:pt x="2005" y="17579"/>
                  </a:cubicBezTo>
                  <a:cubicBezTo>
                    <a:pt x="1971" y="17635"/>
                    <a:pt x="1932" y="17666"/>
                    <a:pt x="1897" y="17706"/>
                  </a:cubicBezTo>
                  <a:cubicBezTo>
                    <a:pt x="1875" y="17727"/>
                    <a:pt x="1839" y="17747"/>
                    <a:pt x="1813" y="17768"/>
                  </a:cubicBezTo>
                  <a:lnTo>
                    <a:pt x="1769" y="17798"/>
                  </a:lnTo>
                  <a:lnTo>
                    <a:pt x="1763" y="17801"/>
                  </a:lnTo>
                  <a:cubicBezTo>
                    <a:pt x="1764" y="17801"/>
                    <a:pt x="1764" y="17801"/>
                    <a:pt x="1764" y="17801"/>
                  </a:cubicBezTo>
                  <a:lnTo>
                    <a:pt x="1764" y="17801"/>
                  </a:lnTo>
                  <a:cubicBezTo>
                    <a:pt x="1764" y="17801"/>
                    <a:pt x="1763" y="17801"/>
                    <a:pt x="1763" y="17801"/>
                  </a:cubicBezTo>
                  <a:lnTo>
                    <a:pt x="1763" y="17801"/>
                  </a:lnTo>
                  <a:lnTo>
                    <a:pt x="1759" y="17803"/>
                  </a:lnTo>
                  <a:lnTo>
                    <a:pt x="1739" y="17813"/>
                  </a:lnTo>
                  <a:cubicBezTo>
                    <a:pt x="1476" y="17949"/>
                    <a:pt x="1215" y="17989"/>
                    <a:pt x="989" y="17989"/>
                  </a:cubicBezTo>
                  <a:cubicBezTo>
                    <a:pt x="834" y="17989"/>
                    <a:pt x="695" y="17970"/>
                    <a:pt x="585" y="17951"/>
                  </a:cubicBezTo>
                  <a:cubicBezTo>
                    <a:pt x="479" y="17932"/>
                    <a:pt x="375" y="17905"/>
                    <a:pt x="273" y="17872"/>
                  </a:cubicBezTo>
                  <a:cubicBezTo>
                    <a:pt x="203" y="17849"/>
                    <a:pt x="171" y="17835"/>
                    <a:pt x="171" y="17835"/>
                  </a:cubicBezTo>
                  <a:lnTo>
                    <a:pt x="169" y="17835"/>
                  </a:lnTo>
                  <a:cubicBezTo>
                    <a:pt x="155" y="17830"/>
                    <a:pt x="141" y="17827"/>
                    <a:pt x="127" y="17827"/>
                  </a:cubicBezTo>
                  <a:cubicBezTo>
                    <a:pt x="84" y="17827"/>
                    <a:pt x="44" y="17851"/>
                    <a:pt x="25" y="17892"/>
                  </a:cubicBezTo>
                  <a:cubicBezTo>
                    <a:pt x="0" y="17946"/>
                    <a:pt x="23" y="18010"/>
                    <a:pt x="77" y="18038"/>
                  </a:cubicBezTo>
                  <a:lnTo>
                    <a:pt x="78" y="18038"/>
                  </a:lnTo>
                  <a:cubicBezTo>
                    <a:pt x="78" y="18038"/>
                    <a:pt x="117" y="18057"/>
                    <a:pt x="191" y="18087"/>
                  </a:cubicBezTo>
                  <a:cubicBezTo>
                    <a:pt x="302" y="18131"/>
                    <a:pt x="415" y="18168"/>
                    <a:pt x="529" y="18196"/>
                  </a:cubicBezTo>
                  <a:cubicBezTo>
                    <a:pt x="716" y="18243"/>
                    <a:pt x="908" y="18269"/>
                    <a:pt x="1101" y="18271"/>
                  </a:cubicBezTo>
                  <a:cubicBezTo>
                    <a:pt x="1104" y="18271"/>
                    <a:pt x="1106" y="18271"/>
                    <a:pt x="1108" y="18271"/>
                  </a:cubicBezTo>
                  <a:cubicBezTo>
                    <a:pt x="1375" y="18271"/>
                    <a:pt x="1640" y="18211"/>
                    <a:pt x="1881" y="18095"/>
                  </a:cubicBezTo>
                  <a:lnTo>
                    <a:pt x="1908" y="18083"/>
                  </a:lnTo>
                  <a:lnTo>
                    <a:pt x="1921" y="18077"/>
                  </a:lnTo>
                  <a:lnTo>
                    <a:pt x="1945" y="18064"/>
                  </a:lnTo>
                  <a:lnTo>
                    <a:pt x="1989" y="18035"/>
                  </a:lnTo>
                  <a:cubicBezTo>
                    <a:pt x="2020" y="18014"/>
                    <a:pt x="2048" y="17999"/>
                    <a:pt x="2081" y="17974"/>
                  </a:cubicBezTo>
                  <a:cubicBezTo>
                    <a:pt x="2152" y="17914"/>
                    <a:pt x="2227" y="17848"/>
                    <a:pt x="2276" y="17773"/>
                  </a:cubicBezTo>
                  <a:cubicBezTo>
                    <a:pt x="2390" y="17616"/>
                    <a:pt x="2456" y="17430"/>
                    <a:pt x="2466" y="17237"/>
                  </a:cubicBezTo>
                  <a:cubicBezTo>
                    <a:pt x="2469" y="17162"/>
                    <a:pt x="2465" y="17088"/>
                    <a:pt x="2454" y="17016"/>
                  </a:cubicBezTo>
                  <a:lnTo>
                    <a:pt x="2454" y="17016"/>
                  </a:lnTo>
                  <a:cubicBezTo>
                    <a:pt x="2500" y="17018"/>
                    <a:pt x="2545" y="17019"/>
                    <a:pt x="2591" y="17019"/>
                  </a:cubicBezTo>
                  <a:cubicBezTo>
                    <a:pt x="2837" y="17019"/>
                    <a:pt x="3086" y="16991"/>
                    <a:pt x="3334" y="16938"/>
                  </a:cubicBezTo>
                  <a:cubicBezTo>
                    <a:pt x="3834" y="16828"/>
                    <a:pt x="4315" y="16641"/>
                    <a:pt x="4758" y="16384"/>
                  </a:cubicBezTo>
                  <a:cubicBezTo>
                    <a:pt x="5245" y="16104"/>
                    <a:pt x="5640" y="15686"/>
                    <a:pt x="5892" y="15184"/>
                  </a:cubicBezTo>
                  <a:cubicBezTo>
                    <a:pt x="6149" y="14668"/>
                    <a:pt x="6242" y="14071"/>
                    <a:pt x="6214" y="13473"/>
                  </a:cubicBezTo>
                  <a:cubicBezTo>
                    <a:pt x="6202" y="13165"/>
                    <a:pt x="6149" y="12861"/>
                    <a:pt x="6057" y="12567"/>
                  </a:cubicBezTo>
                  <a:cubicBezTo>
                    <a:pt x="6004" y="12406"/>
                    <a:pt x="5940" y="12244"/>
                    <a:pt x="5856" y="12089"/>
                  </a:cubicBezTo>
                  <a:lnTo>
                    <a:pt x="5856" y="12089"/>
                  </a:lnTo>
                  <a:cubicBezTo>
                    <a:pt x="5970" y="12021"/>
                    <a:pt x="6081" y="11948"/>
                    <a:pt x="6189" y="11870"/>
                  </a:cubicBezTo>
                  <a:cubicBezTo>
                    <a:pt x="6257" y="11821"/>
                    <a:pt x="6319" y="11763"/>
                    <a:pt x="6384" y="11710"/>
                  </a:cubicBezTo>
                  <a:cubicBezTo>
                    <a:pt x="6451" y="11657"/>
                    <a:pt x="6513" y="11600"/>
                    <a:pt x="6571" y="11538"/>
                  </a:cubicBezTo>
                  <a:lnTo>
                    <a:pt x="6746" y="11353"/>
                  </a:lnTo>
                  <a:lnTo>
                    <a:pt x="6899" y="11144"/>
                  </a:lnTo>
                  <a:cubicBezTo>
                    <a:pt x="7086" y="10859"/>
                    <a:pt x="7241" y="10535"/>
                    <a:pt x="7280" y="10187"/>
                  </a:cubicBezTo>
                  <a:cubicBezTo>
                    <a:pt x="7319" y="10017"/>
                    <a:pt x="7301" y="9842"/>
                    <a:pt x="7301" y="9671"/>
                  </a:cubicBezTo>
                  <a:lnTo>
                    <a:pt x="7301" y="9639"/>
                  </a:lnTo>
                  <a:cubicBezTo>
                    <a:pt x="7301" y="9630"/>
                    <a:pt x="7300" y="9622"/>
                    <a:pt x="7299" y="9613"/>
                  </a:cubicBezTo>
                  <a:lnTo>
                    <a:pt x="7296" y="9599"/>
                  </a:lnTo>
                  <a:lnTo>
                    <a:pt x="7287" y="9540"/>
                  </a:lnTo>
                  <a:lnTo>
                    <a:pt x="7270" y="9423"/>
                  </a:lnTo>
                  <a:cubicBezTo>
                    <a:pt x="7256" y="9344"/>
                    <a:pt x="7252" y="9270"/>
                    <a:pt x="7228" y="9185"/>
                  </a:cubicBezTo>
                  <a:lnTo>
                    <a:pt x="7164" y="8937"/>
                  </a:lnTo>
                  <a:cubicBezTo>
                    <a:pt x="7144" y="8855"/>
                    <a:pt x="7106" y="8781"/>
                    <a:pt x="7082" y="8701"/>
                  </a:cubicBezTo>
                  <a:cubicBezTo>
                    <a:pt x="7032" y="8543"/>
                    <a:pt x="6949" y="8396"/>
                    <a:pt x="6875" y="8247"/>
                  </a:cubicBezTo>
                  <a:cubicBezTo>
                    <a:pt x="6632" y="7845"/>
                    <a:pt x="6313" y="7477"/>
                    <a:pt x="5923" y="7203"/>
                  </a:cubicBezTo>
                  <a:lnTo>
                    <a:pt x="5923" y="7203"/>
                  </a:lnTo>
                  <a:lnTo>
                    <a:pt x="6001" y="7147"/>
                  </a:lnTo>
                  <a:cubicBezTo>
                    <a:pt x="6058" y="7111"/>
                    <a:pt x="6127" y="7046"/>
                    <a:pt x="6187" y="6994"/>
                  </a:cubicBezTo>
                  <a:cubicBezTo>
                    <a:pt x="6246" y="6938"/>
                    <a:pt x="6297" y="6883"/>
                    <a:pt x="6351" y="6825"/>
                  </a:cubicBezTo>
                  <a:cubicBezTo>
                    <a:pt x="6750" y="6352"/>
                    <a:pt x="6976" y="5798"/>
                    <a:pt x="7112" y="5253"/>
                  </a:cubicBezTo>
                  <a:cubicBezTo>
                    <a:pt x="7373" y="4165"/>
                    <a:pt x="7406" y="3050"/>
                    <a:pt x="7023" y="2096"/>
                  </a:cubicBezTo>
                  <a:cubicBezTo>
                    <a:pt x="6834" y="1624"/>
                    <a:pt x="6540" y="1203"/>
                    <a:pt x="6168" y="895"/>
                  </a:cubicBezTo>
                  <a:lnTo>
                    <a:pt x="6025" y="785"/>
                  </a:lnTo>
                  <a:cubicBezTo>
                    <a:pt x="6019" y="780"/>
                    <a:pt x="6012" y="776"/>
                    <a:pt x="6005" y="771"/>
                  </a:cubicBezTo>
                  <a:lnTo>
                    <a:pt x="5996" y="766"/>
                  </a:lnTo>
                  <a:lnTo>
                    <a:pt x="5979" y="755"/>
                  </a:lnTo>
                  <a:lnTo>
                    <a:pt x="5946" y="735"/>
                  </a:lnTo>
                  <a:lnTo>
                    <a:pt x="5878" y="693"/>
                  </a:lnTo>
                  <a:lnTo>
                    <a:pt x="5614" y="530"/>
                  </a:lnTo>
                  <a:cubicBezTo>
                    <a:pt x="5523" y="477"/>
                    <a:pt x="5417" y="432"/>
                    <a:pt x="5321" y="385"/>
                  </a:cubicBezTo>
                  <a:cubicBezTo>
                    <a:pt x="5223" y="341"/>
                    <a:pt x="5129" y="288"/>
                    <a:pt x="5031" y="261"/>
                  </a:cubicBezTo>
                  <a:cubicBezTo>
                    <a:pt x="4563" y="87"/>
                    <a:pt x="4068" y="0"/>
                    <a:pt x="357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2" name="Google Shape;2174;p58">
              <a:extLst>
                <a:ext uri="{FF2B5EF4-FFF2-40B4-BE49-F238E27FC236}">
                  <a16:creationId xmlns:a16="http://schemas.microsoft.com/office/drawing/2014/main" id="{F789B558-8AA4-4116-B4A9-62465CD17F98}"/>
                </a:ext>
              </a:extLst>
            </p:cNvPr>
            <p:cNvSpPr/>
            <p:nvPr/>
          </p:nvSpPr>
          <p:spPr>
            <a:xfrm>
              <a:off x="5529450" y="4040300"/>
              <a:ext cx="214875" cy="145725"/>
            </a:xfrm>
            <a:custGeom>
              <a:avLst/>
              <a:gdLst/>
              <a:ahLst/>
              <a:cxnLst/>
              <a:rect l="l" t="t" r="r" b="b"/>
              <a:pathLst>
                <a:path w="8595" h="5829" extrusionOk="0">
                  <a:moveTo>
                    <a:pt x="5189" y="1965"/>
                  </a:moveTo>
                  <a:lnTo>
                    <a:pt x="5189" y="1965"/>
                  </a:lnTo>
                  <a:cubicBezTo>
                    <a:pt x="5230" y="2099"/>
                    <a:pt x="5252" y="2238"/>
                    <a:pt x="5280" y="2377"/>
                  </a:cubicBezTo>
                  <a:cubicBezTo>
                    <a:pt x="5297" y="2540"/>
                    <a:pt x="5317" y="2705"/>
                    <a:pt x="5320" y="2877"/>
                  </a:cubicBezTo>
                  <a:cubicBezTo>
                    <a:pt x="5332" y="3049"/>
                    <a:pt x="5320" y="3224"/>
                    <a:pt x="5297" y="3401"/>
                  </a:cubicBezTo>
                  <a:cubicBezTo>
                    <a:pt x="5266" y="3577"/>
                    <a:pt x="5215" y="3748"/>
                    <a:pt x="5142" y="3911"/>
                  </a:cubicBezTo>
                  <a:cubicBezTo>
                    <a:pt x="5071" y="4077"/>
                    <a:pt x="4984" y="4234"/>
                    <a:pt x="4881" y="4382"/>
                  </a:cubicBezTo>
                  <a:cubicBezTo>
                    <a:pt x="4782" y="4530"/>
                    <a:pt x="4670" y="4669"/>
                    <a:pt x="4545" y="4796"/>
                  </a:cubicBezTo>
                  <a:cubicBezTo>
                    <a:pt x="4426" y="4923"/>
                    <a:pt x="4295" y="5036"/>
                    <a:pt x="4154" y="5134"/>
                  </a:cubicBezTo>
                  <a:cubicBezTo>
                    <a:pt x="4016" y="5230"/>
                    <a:pt x="3871" y="5310"/>
                    <a:pt x="3732" y="5342"/>
                  </a:cubicBezTo>
                  <a:cubicBezTo>
                    <a:pt x="3688" y="5353"/>
                    <a:pt x="3646" y="5359"/>
                    <a:pt x="3606" y="5359"/>
                  </a:cubicBezTo>
                  <a:cubicBezTo>
                    <a:pt x="3391" y="5359"/>
                    <a:pt x="3225" y="5201"/>
                    <a:pt x="3102" y="4966"/>
                  </a:cubicBezTo>
                  <a:cubicBezTo>
                    <a:pt x="2962" y="4695"/>
                    <a:pt x="2942" y="4353"/>
                    <a:pt x="3005" y="4044"/>
                  </a:cubicBezTo>
                  <a:cubicBezTo>
                    <a:pt x="3062" y="3731"/>
                    <a:pt x="3177" y="3438"/>
                    <a:pt x="3322" y="3161"/>
                  </a:cubicBezTo>
                  <a:cubicBezTo>
                    <a:pt x="3470" y="2887"/>
                    <a:pt x="3663" y="2628"/>
                    <a:pt x="3913" y="2430"/>
                  </a:cubicBezTo>
                  <a:cubicBezTo>
                    <a:pt x="4162" y="2231"/>
                    <a:pt x="4462" y="2112"/>
                    <a:pt x="4761" y="2037"/>
                  </a:cubicBezTo>
                  <a:cubicBezTo>
                    <a:pt x="4902" y="2004"/>
                    <a:pt x="5045" y="1980"/>
                    <a:pt x="5189" y="1965"/>
                  </a:cubicBezTo>
                  <a:close/>
                  <a:moveTo>
                    <a:pt x="3054" y="1"/>
                  </a:moveTo>
                  <a:cubicBezTo>
                    <a:pt x="3023" y="1"/>
                    <a:pt x="2993" y="1"/>
                    <a:pt x="2963" y="3"/>
                  </a:cubicBezTo>
                  <a:cubicBezTo>
                    <a:pt x="2271" y="22"/>
                    <a:pt x="1595" y="255"/>
                    <a:pt x="1143" y="681"/>
                  </a:cubicBezTo>
                  <a:cubicBezTo>
                    <a:pt x="690" y="1099"/>
                    <a:pt x="409" y="1598"/>
                    <a:pt x="245" y="2055"/>
                  </a:cubicBezTo>
                  <a:cubicBezTo>
                    <a:pt x="105" y="2449"/>
                    <a:pt x="27" y="2861"/>
                    <a:pt x="13" y="3278"/>
                  </a:cubicBezTo>
                  <a:cubicBezTo>
                    <a:pt x="0" y="3622"/>
                    <a:pt x="34" y="3888"/>
                    <a:pt x="55" y="4068"/>
                  </a:cubicBezTo>
                  <a:cubicBezTo>
                    <a:pt x="86" y="4246"/>
                    <a:pt x="103" y="4342"/>
                    <a:pt x="103" y="4342"/>
                  </a:cubicBezTo>
                  <a:cubicBezTo>
                    <a:pt x="112" y="4396"/>
                    <a:pt x="160" y="4434"/>
                    <a:pt x="214" y="4434"/>
                  </a:cubicBezTo>
                  <a:cubicBezTo>
                    <a:pt x="217" y="4434"/>
                    <a:pt x="220" y="4434"/>
                    <a:pt x="222" y="4434"/>
                  </a:cubicBezTo>
                  <a:cubicBezTo>
                    <a:pt x="280" y="4428"/>
                    <a:pt x="325" y="4379"/>
                    <a:pt x="324" y="4321"/>
                  </a:cubicBezTo>
                  <a:lnTo>
                    <a:pt x="324" y="4315"/>
                  </a:lnTo>
                  <a:lnTo>
                    <a:pt x="324" y="4050"/>
                  </a:lnTo>
                  <a:cubicBezTo>
                    <a:pt x="325" y="3803"/>
                    <a:pt x="346" y="3556"/>
                    <a:pt x="383" y="3312"/>
                  </a:cubicBezTo>
                  <a:cubicBezTo>
                    <a:pt x="438" y="2939"/>
                    <a:pt x="540" y="2577"/>
                    <a:pt x="689" y="2231"/>
                  </a:cubicBezTo>
                  <a:cubicBezTo>
                    <a:pt x="861" y="1838"/>
                    <a:pt x="1125" y="1425"/>
                    <a:pt x="1510" y="1084"/>
                  </a:cubicBezTo>
                  <a:cubicBezTo>
                    <a:pt x="1701" y="915"/>
                    <a:pt x="1911" y="750"/>
                    <a:pt x="2155" y="615"/>
                  </a:cubicBezTo>
                  <a:cubicBezTo>
                    <a:pt x="2397" y="482"/>
                    <a:pt x="2678" y="383"/>
                    <a:pt x="2977" y="372"/>
                  </a:cubicBezTo>
                  <a:cubicBezTo>
                    <a:pt x="3002" y="371"/>
                    <a:pt x="3028" y="370"/>
                    <a:pt x="3054" y="370"/>
                  </a:cubicBezTo>
                  <a:cubicBezTo>
                    <a:pt x="3334" y="370"/>
                    <a:pt x="3612" y="429"/>
                    <a:pt x="3869" y="542"/>
                  </a:cubicBezTo>
                  <a:cubicBezTo>
                    <a:pt x="4014" y="604"/>
                    <a:pt x="4154" y="683"/>
                    <a:pt x="4282" y="774"/>
                  </a:cubicBezTo>
                  <a:cubicBezTo>
                    <a:pt x="4349" y="819"/>
                    <a:pt x="4406" y="871"/>
                    <a:pt x="4469" y="917"/>
                  </a:cubicBezTo>
                  <a:cubicBezTo>
                    <a:pt x="4531" y="970"/>
                    <a:pt x="4597" y="1035"/>
                    <a:pt x="4661" y="1094"/>
                  </a:cubicBezTo>
                  <a:cubicBezTo>
                    <a:pt x="4824" y="1256"/>
                    <a:pt x="4969" y="1456"/>
                    <a:pt x="5074" y="1673"/>
                  </a:cubicBezTo>
                  <a:lnTo>
                    <a:pt x="5074" y="1673"/>
                  </a:lnTo>
                  <a:cubicBezTo>
                    <a:pt x="4946" y="1691"/>
                    <a:pt x="4817" y="1716"/>
                    <a:pt x="4688" y="1747"/>
                  </a:cubicBezTo>
                  <a:cubicBezTo>
                    <a:pt x="4359" y="1822"/>
                    <a:pt x="4032" y="1955"/>
                    <a:pt x="3715" y="2131"/>
                  </a:cubicBezTo>
                  <a:cubicBezTo>
                    <a:pt x="3394" y="2301"/>
                    <a:pt x="3085" y="2541"/>
                    <a:pt x="2847" y="2857"/>
                  </a:cubicBezTo>
                  <a:cubicBezTo>
                    <a:pt x="2730" y="3019"/>
                    <a:pt x="2634" y="3196"/>
                    <a:pt x="2562" y="3381"/>
                  </a:cubicBezTo>
                  <a:cubicBezTo>
                    <a:pt x="2492" y="3570"/>
                    <a:pt x="2453" y="3772"/>
                    <a:pt x="2435" y="3975"/>
                  </a:cubicBezTo>
                  <a:cubicBezTo>
                    <a:pt x="2405" y="4381"/>
                    <a:pt x="2464" y="4806"/>
                    <a:pt x="2665" y="5196"/>
                  </a:cubicBezTo>
                  <a:cubicBezTo>
                    <a:pt x="2719" y="5293"/>
                    <a:pt x="2782" y="5386"/>
                    <a:pt x="2854" y="5470"/>
                  </a:cubicBezTo>
                  <a:cubicBezTo>
                    <a:pt x="2894" y="5510"/>
                    <a:pt x="2932" y="5553"/>
                    <a:pt x="2974" y="5590"/>
                  </a:cubicBezTo>
                  <a:lnTo>
                    <a:pt x="3042" y="5644"/>
                  </a:lnTo>
                  <a:lnTo>
                    <a:pt x="3076" y="5671"/>
                  </a:lnTo>
                  <a:cubicBezTo>
                    <a:pt x="3074" y="5670"/>
                    <a:pt x="3073" y="5669"/>
                    <a:pt x="3073" y="5669"/>
                  </a:cubicBezTo>
                  <a:lnTo>
                    <a:pt x="3073" y="5669"/>
                  </a:lnTo>
                  <a:cubicBezTo>
                    <a:pt x="3072" y="5669"/>
                    <a:pt x="3105" y="5690"/>
                    <a:pt x="3104" y="5690"/>
                  </a:cubicBezTo>
                  <a:cubicBezTo>
                    <a:pt x="3104" y="5690"/>
                    <a:pt x="3104" y="5690"/>
                    <a:pt x="3104" y="5690"/>
                  </a:cubicBezTo>
                  <a:lnTo>
                    <a:pt x="3104" y="5690"/>
                  </a:lnTo>
                  <a:lnTo>
                    <a:pt x="3112" y="5695"/>
                  </a:lnTo>
                  <a:lnTo>
                    <a:pt x="3127" y="5702"/>
                  </a:lnTo>
                  <a:cubicBezTo>
                    <a:pt x="3172" y="5726"/>
                    <a:pt x="3195" y="5747"/>
                    <a:pt x="3278" y="5775"/>
                  </a:cubicBezTo>
                  <a:cubicBezTo>
                    <a:pt x="3314" y="5787"/>
                    <a:pt x="3349" y="5799"/>
                    <a:pt x="3384" y="5809"/>
                  </a:cubicBezTo>
                  <a:cubicBezTo>
                    <a:pt x="3417" y="5816"/>
                    <a:pt x="3448" y="5818"/>
                    <a:pt x="3480" y="5822"/>
                  </a:cubicBezTo>
                  <a:cubicBezTo>
                    <a:pt x="3513" y="5826"/>
                    <a:pt x="3545" y="5828"/>
                    <a:pt x="3578" y="5828"/>
                  </a:cubicBezTo>
                  <a:cubicBezTo>
                    <a:pt x="3670" y="5828"/>
                    <a:pt x="3759" y="5813"/>
                    <a:pt x="3841" y="5792"/>
                  </a:cubicBezTo>
                  <a:cubicBezTo>
                    <a:pt x="4289" y="5664"/>
                    <a:pt x="4595" y="5368"/>
                    <a:pt x="4846" y="5059"/>
                  </a:cubicBezTo>
                  <a:cubicBezTo>
                    <a:pt x="5092" y="4744"/>
                    <a:pt x="5278" y="4395"/>
                    <a:pt x="5429" y="4036"/>
                  </a:cubicBezTo>
                  <a:cubicBezTo>
                    <a:pt x="5507" y="3857"/>
                    <a:pt x="5568" y="3672"/>
                    <a:pt x="5632" y="3485"/>
                  </a:cubicBezTo>
                  <a:cubicBezTo>
                    <a:pt x="5695" y="3300"/>
                    <a:pt x="5752" y="3109"/>
                    <a:pt x="5784" y="2910"/>
                  </a:cubicBezTo>
                  <a:cubicBezTo>
                    <a:pt x="5838" y="2593"/>
                    <a:pt x="5811" y="2262"/>
                    <a:pt x="5717" y="1953"/>
                  </a:cubicBezTo>
                  <a:lnTo>
                    <a:pt x="5717" y="1953"/>
                  </a:lnTo>
                  <a:cubicBezTo>
                    <a:pt x="5841" y="1959"/>
                    <a:pt x="5967" y="1979"/>
                    <a:pt x="6088" y="1990"/>
                  </a:cubicBezTo>
                  <a:cubicBezTo>
                    <a:pt x="6230" y="1996"/>
                    <a:pt x="6362" y="2033"/>
                    <a:pt x="6492" y="2065"/>
                  </a:cubicBezTo>
                  <a:cubicBezTo>
                    <a:pt x="7010" y="2189"/>
                    <a:pt x="7428" y="2436"/>
                    <a:pt x="7709" y="2748"/>
                  </a:cubicBezTo>
                  <a:cubicBezTo>
                    <a:pt x="7989" y="3059"/>
                    <a:pt x="8131" y="3416"/>
                    <a:pt x="8215" y="3714"/>
                  </a:cubicBezTo>
                  <a:cubicBezTo>
                    <a:pt x="8277" y="3949"/>
                    <a:pt x="8314" y="4190"/>
                    <a:pt x="8326" y="4434"/>
                  </a:cubicBezTo>
                  <a:cubicBezTo>
                    <a:pt x="8328" y="4519"/>
                    <a:pt x="8331" y="4584"/>
                    <a:pt x="8329" y="4626"/>
                  </a:cubicBezTo>
                  <a:cubicBezTo>
                    <a:pt x="8328" y="4670"/>
                    <a:pt x="8328" y="4692"/>
                    <a:pt x="8328" y="4692"/>
                  </a:cubicBezTo>
                  <a:lnTo>
                    <a:pt x="8326" y="4699"/>
                  </a:lnTo>
                  <a:cubicBezTo>
                    <a:pt x="8325" y="4758"/>
                    <a:pt x="8369" y="4807"/>
                    <a:pt x="8427" y="4813"/>
                  </a:cubicBezTo>
                  <a:cubicBezTo>
                    <a:pt x="8431" y="4813"/>
                    <a:pt x="8434" y="4813"/>
                    <a:pt x="8438" y="4813"/>
                  </a:cubicBezTo>
                  <a:cubicBezTo>
                    <a:pt x="8492" y="4813"/>
                    <a:pt x="8539" y="4774"/>
                    <a:pt x="8547" y="4719"/>
                  </a:cubicBezTo>
                  <a:lnTo>
                    <a:pt x="8559" y="4648"/>
                  </a:lnTo>
                  <a:cubicBezTo>
                    <a:pt x="8566" y="4599"/>
                    <a:pt x="8573" y="4529"/>
                    <a:pt x="8579" y="4438"/>
                  </a:cubicBezTo>
                  <a:cubicBezTo>
                    <a:pt x="8595" y="4171"/>
                    <a:pt x="8575" y="3905"/>
                    <a:pt x="8523" y="3643"/>
                  </a:cubicBezTo>
                  <a:cubicBezTo>
                    <a:pt x="8456" y="3305"/>
                    <a:pt x="8312" y="2887"/>
                    <a:pt x="7987" y="2505"/>
                  </a:cubicBezTo>
                  <a:cubicBezTo>
                    <a:pt x="7671" y="2118"/>
                    <a:pt x="7154" y="1820"/>
                    <a:pt x="6570" y="1710"/>
                  </a:cubicBezTo>
                  <a:cubicBezTo>
                    <a:pt x="6291" y="1658"/>
                    <a:pt x="5999" y="1628"/>
                    <a:pt x="5698" y="1628"/>
                  </a:cubicBezTo>
                  <a:cubicBezTo>
                    <a:pt x="5663" y="1628"/>
                    <a:pt x="5627" y="1629"/>
                    <a:pt x="5591" y="1630"/>
                  </a:cubicBezTo>
                  <a:lnTo>
                    <a:pt x="5591" y="1630"/>
                  </a:lnTo>
                  <a:cubicBezTo>
                    <a:pt x="5438" y="1301"/>
                    <a:pt x="5219" y="1007"/>
                    <a:pt x="4948" y="767"/>
                  </a:cubicBezTo>
                  <a:cubicBezTo>
                    <a:pt x="4427" y="291"/>
                    <a:pt x="3724" y="1"/>
                    <a:pt x="305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3" name="Google Shape;2175;p58">
              <a:extLst>
                <a:ext uri="{FF2B5EF4-FFF2-40B4-BE49-F238E27FC236}">
                  <a16:creationId xmlns:a16="http://schemas.microsoft.com/office/drawing/2014/main" id="{2E8B30FD-06E2-4F1C-84FF-A7CFA4B35936}"/>
                </a:ext>
              </a:extLst>
            </p:cNvPr>
            <p:cNvSpPr/>
            <p:nvPr/>
          </p:nvSpPr>
          <p:spPr>
            <a:xfrm>
              <a:off x="5603800" y="4459000"/>
              <a:ext cx="547700" cy="410625"/>
            </a:xfrm>
            <a:custGeom>
              <a:avLst/>
              <a:gdLst/>
              <a:ahLst/>
              <a:cxnLst/>
              <a:rect l="l" t="t" r="r" b="b"/>
              <a:pathLst>
                <a:path w="21908" h="16425" extrusionOk="0">
                  <a:moveTo>
                    <a:pt x="11730" y="0"/>
                  </a:moveTo>
                  <a:cubicBezTo>
                    <a:pt x="11680" y="0"/>
                    <a:pt x="11636" y="33"/>
                    <a:pt x="11622" y="83"/>
                  </a:cubicBezTo>
                  <a:cubicBezTo>
                    <a:pt x="11606" y="138"/>
                    <a:pt x="11636" y="196"/>
                    <a:pt x="11690" y="217"/>
                  </a:cubicBezTo>
                  <a:lnTo>
                    <a:pt x="13405" y="780"/>
                  </a:lnTo>
                  <a:lnTo>
                    <a:pt x="15371" y="1425"/>
                  </a:lnTo>
                  <a:cubicBezTo>
                    <a:pt x="16131" y="1670"/>
                    <a:pt x="16985" y="1958"/>
                    <a:pt x="17906" y="2291"/>
                  </a:cubicBezTo>
                  <a:cubicBezTo>
                    <a:pt x="18364" y="2459"/>
                    <a:pt x="18852" y="2614"/>
                    <a:pt x="19339" y="2795"/>
                  </a:cubicBezTo>
                  <a:lnTo>
                    <a:pt x="19704" y="2933"/>
                  </a:lnTo>
                  <a:lnTo>
                    <a:pt x="20078" y="3096"/>
                  </a:lnTo>
                  <a:cubicBezTo>
                    <a:pt x="20297" y="3194"/>
                    <a:pt x="20495" y="3355"/>
                    <a:pt x="20657" y="3559"/>
                  </a:cubicBezTo>
                  <a:cubicBezTo>
                    <a:pt x="20977" y="3972"/>
                    <a:pt x="21176" y="4509"/>
                    <a:pt x="21293" y="5070"/>
                  </a:cubicBezTo>
                  <a:cubicBezTo>
                    <a:pt x="21411" y="5633"/>
                    <a:pt x="21457" y="6227"/>
                    <a:pt x="21457" y="6831"/>
                  </a:cubicBezTo>
                  <a:cubicBezTo>
                    <a:pt x="21455" y="7445"/>
                    <a:pt x="21407" y="8058"/>
                    <a:pt x="21313" y="8664"/>
                  </a:cubicBezTo>
                  <a:cubicBezTo>
                    <a:pt x="21218" y="9279"/>
                    <a:pt x="21079" y="9890"/>
                    <a:pt x="20924" y="10500"/>
                  </a:cubicBezTo>
                  <a:cubicBezTo>
                    <a:pt x="20845" y="10804"/>
                    <a:pt x="20759" y="11109"/>
                    <a:pt x="20639" y="11401"/>
                  </a:cubicBezTo>
                  <a:cubicBezTo>
                    <a:pt x="20526" y="11686"/>
                    <a:pt x="20356" y="11970"/>
                    <a:pt x="20180" y="12239"/>
                  </a:cubicBezTo>
                  <a:cubicBezTo>
                    <a:pt x="19830" y="12783"/>
                    <a:pt x="19424" y="13290"/>
                    <a:pt x="18960" y="13732"/>
                  </a:cubicBezTo>
                  <a:cubicBezTo>
                    <a:pt x="18497" y="14173"/>
                    <a:pt x="17987" y="14559"/>
                    <a:pt x="17434" y="14865"/>
                  </a:cubicBezTo>
                  <a:cubicBezTo>
                    <a:pt x="16883" y="15176"/>
                    <a:pt x="16287" y="15395"/>
                    <a:pt x="15679" y="15554"/>
                  </a:cubicBezTo>
                  <a:cubicBezTo>
                    <a:pt x="14814" y="15782"/>
                    <a:pt x="13931" y="15825"/>
                    <a:pt x="13060" y="15825"/>
                  </a:cubicBezTo>
                  <a:cubicBezTo>
                    <a:pt x="12700" y="15825"/>
                    <a:pt x="12342" y="15818"/>
                    <a:pt x="11988" y="15813"/>
                  </a:cubicBezTo>
                  <a:cubicBezTo>
                    <a:pt x="11379" y="15798"/>
                    <a:pt x="10789" y="15794"/>
                    <a:pt x="10193" y="15742"/>
                  </a:cubicBezTo>
                  <a:cubicBezTo>
                    <a:pt x="9621" y="15697"/>
                    <a:pt x="9054" y="15608"/>
                    <a:pt x="8495" y="15476"/>
                  </a:cubicBezTo>
                  <a:cubicBezTo>
                    <a:pt x="8220" y="15420"/>
                    <a:pt x="7955" y="15345"/>
                    <a:pt x="7691" y="15280"/>
                  </a:cubicBezTo>
                  <a:cubicBezTo>
                    <a:pt x="7432" y="15199"/>
                    <a:pt x="7174" y="15126"/>
                    <a:pt x="6926" y="15038"/>
                  </a:cubicBezTo>
                  <a:cubicBezTo>
                    <a:pt x="6426" y="14873"/>
                    <a:pt x="5954" y="14683"/>
                    <a:pt x="5509" y="14486"/>
                  </a:cubicBezTo>
                  <a:cubicBezTo>
                    <a:pt x="4616" y="14095"/>
                    <a:pt x="3835" y="13659"/>
                    <a:pt x="3163" y="13244"/>
                  </a:cubicBezTo>
                  <a:cubicBezTo>
                    <a:pt x="2585" y="12881"/>
                    <a:pt x="2030" y="12482"/>
                    <a:pt x="1503" y="12049"/>
                  </a:cubicBezTo>
                  <a:cubicBezTo>
                    <a:pt x="1065" y="11687"/>
                    <a:pt x="741" y="11383"/>
                    <a:pt x="526" y="11165"/>
                  </a:cubicBezTo>
                  <a:cubicBezTo>
                    <a:pt x="313" y="10948"/>
                    <a:pt x="213" y="10826"/>
                    <a:pt x="213" y="10826"/>
                  </a:cubicBezTo>
                  <a:lnTo>
                    <a:pt x="212" y="10826"/>
                  </a:lnTo>
                  <a:cubicBezTo>
                    <a:pt x="190" y="10799"/>
                    <a:pt x="158" y="10786"/>
                    <a:pt x="126" y="10786"/>
                  </a:cubicBezTo>
                  <a:cubicBezTo>
                    <a:pt x="102" y="10786"/>
                    <a:pt x="78" y="10793"/>
                    <a:pt x="57" y="10809"/>
                  </a:cubicBezTo>
                  <a:cubicBezTo>
                    <a:pt x="10" y="10845"/>
                    <a:pt x="0" y="10913"/>
                    <a:pt x="35" y="10962"/>
                  </a:cubicBezTo>
                  <a:lnTo>
                    <a:pt x="36" y="10963"/>
                  </a:lnTo>
                  <a:cubicBezTo>
                    <a:pt x="36" y="10963"/>
                    <a:pt x="136" y="11102"/>
                    <a:pt x="341" y="11337"/>
                  </a:cubicBezTo>
                  <a:cubicBezTo>
                    <a:pt x="637" y="11675"/>
                    <a:pt x="955" y="11994"/>
                    <a:pt x="1293" y="12291"/>
                  </a:cubicBezTo>
                  <a:cubicBezTo>
                    <a:pt x="1726" y="12680"/>
                    <a:pt x="2283" y="13118"/>
                    <a:pt x="2962" y="13558"/>
                  </a:cubicBezTo>
                  <a:cubicBezTo>
                    <a:pt x="3321" y="13795"/>
                    <a:pt x="3692" y="14012"/>
                    <a:pt x="4073" y="14211"/>
                  </a:cubicBezTo>
                  <a:cubicBezTo>
                    <a:pt x="4476" y="14421"/>
                    <a:pt x="4904" y="14634"/>
                    <a:pt x="5366" y="14817"/>
                  </a:cubicBezTo>
                  <a:cubicBezTo>
                    <a:pt x="6287" y="15199"/>
                    <a:pt x="7319" y="15517"/>
                    <a:pt x="8426" y="15775"/>
                  </a:cubicBezTo>
                  <a:cubicBezTo>
                    <a:pt x="8981" y="15905"/>
                    <a:pt x="9555" y="16003"/>
                    <a:pt x="10144" y="16121"/>
                  </a:cubicBezTo>
                  <a:cubicBezTo>
                    <a:pt x="10435" y="16178"/>
                    <a:pt x="10733" y="16231"/>
                    <a:pt x="11037" y="16277"/>
                  </a:cubicBezTo>
                  <a:cubicBezTo>
                    <a:pt x="11340" y="16325"/>
                    <a:pt x="11646" y="16369"/>
                    <a:pt x="11958" y="16390"/>
                  </a:cubicBezTo>
                  <a:cubicBezTo>
                    <a:pt x="12230" y="16414"/>
                    <a:pt x="12504" y="16425"/>
                    <a:pt x="12780" y="16425"/>
                  </a:cubicBezTo>
                  <a:cubicBezTo>
                    <a:pt x="13775" y="16425"/>
                    <a:pt x="14796" y="16278"/>
                    <a:pt x="15803" y="16026"/>
                  </a:cubicBezTo>
                  <a:cubicBezTo>
                    <a:pt x="16443" y="15850"/>
                    <a:pt x="17076" y="15607"/>
                    <a:pt x="17661" y="15266"/>
                  </a:cubicBezTo>
                  <a:cubicBezTo>
                    <a:pt x="18249" y="14934"/>
                    <a:pt x="18780" y="14499"/>
                    <a:pt x="19238" y="14005"/>
                  </a:cubicBezTo>
                  <a:cubicBezTo>
                    <a:pt x="19695" y="13510"/>
                    <a:pt x="20087" y="12966"/>
                    <a:pt x="20445" y="12411"/>
                  </a:cubicBezTo>
                  <a:cubicBezTo>
                    <a:pt x="20619" y="12128"/>
                    <a:pt x="20803" y="11860"/>
                    <a:pt x="20967" y="11557"/>
                  </a:cubicBezTo>
                  <a:cubicBezTo>
                    <a:pt x="21127" y="11263"/>
                    <a:pt x="21266" y="10957"/>
                    <a:pt x="21383" y="10643"/>
                  </a:cubicBezTo>
                  <a:cubicBezTo>
                    <a:pt x="21613" y="10019"/>
                    <a:pt x="21732" y="9370"/>
                    <a:pt x="21806" y="8729"/>
                  </a:cubicBezTo>
                  <a:cubicBezTo>
                    <a:pt x="21880" y="8097"/>
                    <a:pt x="21908" y="7460"/>
                    <a:pt x="21890" y="6824"/>
                  </a:cubicBezTo>
                  <a:cubicBezTo>
                    <a:pt x="21871" y="6198"/>
                    <a:pt x="21805" y="5580"/>
                    <a:pt x="21666" y="4987"/>
                  </a:cubicBezTo>
                  <a:cubicBezTo>
                    <a:pt x="21524" y="4397"/>
                    <a:pt x="21323" y="3814"/>
                    <a:pt x="20950" y="3330"/>
                  </a:cubicBezTo>
                  <a:cubicBezTo>
                    <a:pt x="20765" y="3089"/>
                    <a:pt x="20532" y="2876"/>
                    <a:pt x="20257" y="2733"/>
                  </a:cubicBezTo>
                  <a:lnTo>
                    <a:pt x="19898" y="2538"/>
                  </a:lnTo>
                  <a:lnTo>
                    <a:pt x="19525" y="2361"/>
                  </a:lnTo>
                  <a:cubicBezTo>
                    <a:pt x="19277" y="2243"/>
                    <a:pt x="19036" y="2146"/>
                    <a:pt x="18797" y="2042"/>
                  </a:cubicBezTo>
                  <a:cubicBezTo>
                    <a:pt x="18557" y="1949"/>
                    <a:pt x="18321" y="1857"/>
                    <a:pt x="18087" y="1777"/>
                  </a:cubicBezTo>
                  <a:cubicBezTo>
                    <a:pt x="17148" y="1458"/>
                    <a:pt x="16281" y="1198"/>
                    <a:pt x="15512" y="972"/>
                  </a:cubicBezTo>
                  <a:cubicBezTo>
                    <a:pt x="14740" y="751"/>
                    <a:pt x="14064" y="573"/>
                    <a:pt x="13509" y="426"/>
                  </a:cubicBezTo>
                  <a:cubicBezTo>
                    <a:pt x="12393" y="142"/>
                    <a:pt x="11749" y="2"/>
                    <a:pt x="11749" y="2"/>
                  </a:cubicBezTo>
                  <a:cubicBezTo>
                    <a:pt x="11743" y="1"/>
                    <a:pt x="11736" y="0"/>
                    <a:pt x="1173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4" name="Google Shape;2176;p58">
              <a:extLst>
                <a:ext uri="{FF2B5EF4-FFF2-40B4-BE49-F238E27FC236}">
                  <a16:creationId xmlns:a16="http://schemas.microsoft.com/office/drawing/2014/main" id="{5AC21E66-4A8A-471A-8CA2-7418BF9379BC}"/>
                </a:ext>
              </a:extLst>
            </p:cNvPr>
            <p:cNvSpPr/>
            <p:nvPr/>
          </p:nvSpPr>
          <p:spPr>
            <a:xfrm>
              <a:off x="6125375" y="4451200"/>
              <a:ext cx="95175" cy="105700"/>
            </a:xfrm>
            <a:custGeom>
              <a:avLst/>
              <a:gdLst/>
              <a:ahLst/>
              <a:cxnLst/>
              <a:rect l="l" t="t" r="r" b="b"/>
              <a:pathLst>
                <a:path w="3807" h="4228" extrusionOk="0">
                  <a:moveTo>
                    <a:pt x="3591" y="1"/>
                  </a:moveTo>
                  <a:cubicBezTo>
                    <a:pt x="3527" y="1"/>
                    <a:pt x="3463" y="40"/>
                    <a:pt x="3445" y="116"/>
                  </a:cubicBezTo>
                  <a:lnTo>
                    <a:pt x="3442" y="127"/>
                  </a:lnTo>
                  <a:cubicBezTo>
                    <a:pt x="3424" y="207"/>
                    <a:pt x="3412" y="286"/>
                    <a:pt x="3404" y="367"/>
                  </a:cubicBezTo>
                  <a:cubicBezTo>
                    <a:pt x="3398" y="442"/>
                    <a:pt x="3377" y="531"/>
                    <a:pt x="3366" y="634"/>
                  </a:cubicBezTo>
                  <a:cubicBezTo>
                    <a:pt x="3360" y="689"/>
                    <a:pt x="3351" y="742"/>
                    <a:pt x="3341" y="796"/>
                  </a:cubicBezTo>
                  <a:cubicBezTo>
                    <a:pt x="3331" y="852"/>
                    <a:pt x="3327" y="913"/>
                    <a:pt x="3312" y="974"/>
                  </a:cubicBezTo>
                  <a:cubicBezTo>
                    <a:pt x="3288" y="1096"/>
                    <a:pt x="3270" y="1230"/>
                    <a:pt x="3250" y="1376"/>
                  </a:cubicBezTo>
                  <a:cubicBezTo>
                    <a:pt x="3225" y="1519"/>
                    <a:pt x="3195" y="1673"/>
                    <a:pt x="3125" y="1818"/>
                  </a:cubicBezTo>
                  <a:cubicBezTo>
                    <a:pt x="3090" y="1891"/>
                    <a:pt x="3049" y="1962"/>
                    <a:pt x="3006" y="2031"/>
                  </a:cubicBezTo>
                  <a:cubicBezTo>
                    <a:pt x="2960" y="2099"/>
                    <a:pt x="2907" y="2165"/>
                    <a:pt x="2854" y="2229"/>
                  </a:cubicBezTo>
                  <a:cubicBezTo>
                    <a:pt x="2741" y="2355"/>
                    <a:pt x="2621" y="2474"/>
                    <a:pt x="2494" y="2587"/>
                  </a:cubicBezTo>
                  <a:cubicBezTo>
                    <a:pt x="2251" y="2812"/>
                    <a:pt x="1983" y="3010"/>
                    <a:pt x="1698" y="3178"/>
                  </a:cubicBezTo>
                  <a:cubicBezTo>
                    <a:pt x="1564" y="3254"/>
                    <a:pt x="1424" y="3318"/>
                    <a:pt x="1280" y="3372"/>
                  </a:cubicBezTo>
                  <a:cubicBezTo>
                    <a:pt x="1143" y="3425"/>
                    <a:pt x="1014" y="3474"/>
                    <a:pt x="898" y="3528"/>
                  </a:cubicBezTo>
                  <a:cubicBezTo>
                    <a:pt x="665" y="3634"/>
                    <a:pt x="472" y="3729"/>
                    <a:pt x="335" y="3803"/>
                  </a:cubicBezTo>
                  <a:cubicBezTo>
                    <a:pt x="264" y="3841"/>
                    <a:pt x="193" y="3882"/>
                    <a:pt x="124" y="3927"/>
                  </a:cubicBezTo>
                  <a:lnTo>
                    <a:pt x="117" y="3931"/>
                  </a:lnTo>
                  <a:cubicBezTo>
                    <a:pt x="1" y="4011"/>
                    <a:pt x="41" y="4192"/>
                    <a:pt x="180" y="4215"/>
                  </a:cubicBezTo>
                  <a:cubicBezTo>
                    <a:pt x="239" y="4223"/>
                    <a:pt x="298" y="4227"/>
                    <a:pt x="357" y="4227"/>
                  </a:cubicBezTo>
                  <a:cubicBezTo>
                    <a:pt x="388" y="4227"/>
                    <a:pt x="419" y="4226"/>
                    <a:pt x="449" y="4224"/>
                  </a:cubicBezTo>
                  <a:cubicBezTo>
                    <a:pt x="679" y="4210"/>
                    <a:pt x="904" y="4164"/>
                    <a:pt x="1121" y="4088"/>
                  </a:cubicBezTo>
                  <a:cubicBezTo>
                    <a:pt x="1265" y="4035"/>
                    <a:pt x="1403" y="3970"/>
                    <a:pt x="1534" y="3889"/>
                  </a:cubicBezTo>
                  <a:cubicBezTo>
                    <a:pt x="1673" y="3805"/>
                    <a:pt x="1819" y="3714"/>
                    <a:pt x="1966" y="3615"/>
                  </a:cubicBezTo>
                  <a:cubicBezTo>
                    <a:pt x="2121" y="3518"/>
                    <a:pt x="2269" y="3411"/>
                    <a:pt x="2410" y="3296"/>
                  </a:cubicBezTo>
                  <a:cubicBezTo>
                    <a:pt x="2554" y="3176"/>
                    <a:pt x="2696" y="3047"/>
                    <a:pt x="2819" y="2901"/>
                  </a:cubicBezTo>
                  <a:cubicBezTo>
                    <a:pt x="2946" y="2758"/>
                    <a:pt x="3050" y="2595"/>
                    <a:pt x="3145" y="2435"/>
                  </a:cubicBezTo>
                  <a:cubicBezTo>
                    <a:pt x="3239" y="2273"/>
                    <a:pt x="3322" y="2111"/>
                    <a:pt x="3403" y="1954"/>
                  </a:cubicBezTo>
                  <a:cubicBezTo>
                    <a:pt x="3479" y="1795"/>
                    <a:pt x="3567" y="1646"/>
                    <a:pt x="3636" y="1495"/>
                  </a:cubicBezTo>
                  <a:cubicBezTo>
                    <a:pt x="3666" y="1418"/>
                    <a:pt x="3702" y="1345"/>
                    <a:pt x="3725" y="1271"/>
                  </a:cubicBezTo>
                  <a:cubicBezTo>
                    <a:pt x="3746" y="1196"/>
                    <a:pt x="3760" y="1123"/>
                    <a:pt x="3775" y="1052"/>
                  </a:cubicBezTo>
                  <a:cubicBezTo>
                    <a:pt x="3795" y="923"/>
                    <a:pt x="3805" y="794"/>
                    <a:pt x="3806" y="663"/>
                  </a:cubicBezTo>
                  <a:cubicBezTo>
                    <a:pt x="3801" y="547"/>
                    <a:pt x="3801" y="446"/>
                    <a:pt x="3787" y="364"/>
                  </a:cubicBezTo>
                  <a:cubicBezTo>
                    <a:pt x="3774" y="279"/>
                    <a:pt x="3757" y="193"/>
                    <a:pt x="3734" y="109"/>
                  </a:cubicBezTo>
                  <a:cubicBezTo>
                    <a:pt x="3714" y="37"/>
                    <a:pt x="3653" y="1"/>
                    <a:pt x="3591"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5" name="Google Shape;2177;p58">
              <a:extLst>
                <a:ext uri="{FF2B5EF4-FFF2-40B4-BE49-F238E27FC236}">
                  <a16:creationId xmlns:a16="http://schemas.microsoft.com/office/drawing/2014/main" id="{A92D86D8-5A0B-4413-A62C-8B5612E69A29}"/>
                </a:ext>
              </a:extLst>
            </p:cNvPr>
            <p:cNvSpPr/>
            <p:nvPr/>
          </p:nvSpPr>
          <p:spPr>
            <a:xfrm>
              <a:off x="6179575" y="4387150"/>
              <a:ext cx="83000" cy="72475"/>
            </a:xfrm>
            <a:custGeom>
              <a:avLst/>
              <a:gdLst/>
              <a:ahLst/>
              <a:cxnLst/>
              <a:rect l="l" t="t" r="r" b="b"/>
              <a:pathLst>
                <a:path w="3320" h="2899" extrusionOk="0">
                  <a:moveTo>
                    <a:pt x="2852" y="1127"/>
                  </a:moveTo>
                  <a:cubicBezTo>
                    <a:pt x="2853" y="1127"/>
                    <a:pt x="2854" y="1127"/>
                    <a:pt x="2855" y="1127"/>
                  </a:cubicBezTo>
                  <a:cubicBezTo>
                    <a:pt x="2855" y="1128"/>
                    <a:pt x="2855" y="1128"/>
                    <a:pt x="2855" y="1128"/>
                  </a:cubicBezTo>
                  <a:cubicBezTo>
                    <a:pt x="2854" y="1128"/>
                    <a:pt x="2852" y="1127"/>
                    <a:pt x="2852" y="1127"/>
                  </a:cubicBezTo>
                  <a:close/>
                  <a:moveTo>
                    <a:pt x="1059" y="1384"/>
                  </a:moveTo>
                  <a:cubicBezTo>
                    <a:pt x="1061" y="1401"/>
                    <a:pt x="1061" y="1412"/>
                    <a:pt x="1057" y="1414"/>
                  </a:cubicBezTo>
                  <a:cubicBezTo>
                    <a:pt x="1057" y="1414"/>
                    <a:pt x="1057" y="1415"/>
                    <a:pt x="1057" y="1415"/>
                  </a:cubicBezTo>
                  <a:cubicBezTo>
                    <a:pt x="1056" y="1415"/>
                    <a:pt x="1054" y="1403"/>
                    <a:pt x="1059" y="1384"/>
                  </a:cubicBezTo>
                  <a:close/>
                  <a:moveTo>
                    <a:pt x="1966" y="390"/>
                  </a:moveTo>
                  <a:cubicBezTo>
                    <a:pt x="1973" y="390"/>
                    <a:pt x="1977" y="391"/>
                    <a:pt x="1981" y="391"/>
                  </a:cubicBezTo>
                  <a:cubicBezTo>
                    <a:pt x="1983" y="391"/>
                    <a:pt x="1985" y="391"/>
                    <a:pt x="1987" y="390"/>
                  </a:cubicBezTo>
                  <a:cubicBezTo>
                    <a:pt x="1995" y="390"/>
                    <a:pt x="2041" y="398"/>
                    <a:pt x="2039" y="398"/>
                  </a:cubicBezTo>
                  <a:cubicBezTo>
                    <a:pt x="2038" y="398"/>
                    <a:pt x="2038" y="398"/>
                    <a:pt x="2038" y="398"/>
                  </a:cubicBezTo>
                  <a:lnTo>
                    <a:pt x="2038" y="398"/>
                  </a:lnTo>
                  <a:cubicBezTo>
                    <a:pt x="2056" y="405"/>
                    <a:pt x="2071" y="410"/>
                    <a:pt x="2079" y="423"/>
                  </a:cubicBezTo>
                  <a:cubicBezTo>
                    <a:pt x="2098" y="440"/>
                    <a:pt x="2117" y="482"/>
                    <a:pt x="2127" y="548"/>
                  </a:cubicBezTo>
                  <a:cubicBezTo>
                    <a:pt x="2146" y="672"/>
                    <a:pt x="2126" y="837"/>
                    <a:pt x="2082" y="994"/>
                  </a:cubicBezTo>
                  <a:lnTo>
                    <a:pt x="2082" y="994"/>
                  </a:lnTo>
                  <a:cubicBezTo>
                    <a:pt x="2032" y="1037"/>
                    <a:pt x="1984" y="1083"/>
                    <a:pt x="1939" y="1131"/>
                  </a:cubicBezTo>
                  <a:cubicBezTo>
                    <a:pt x="1863" y="1214"/>
                    <a:pt x="1791" y="1302"/>
                    <a:pt x="1726" y="1393"/>
                  </a:cubicBezTo>
                  <a:cubicBezTo>
                    <a:pt x="1692" y="1443"/>
                    <a:pt x="1661" y="1493"/>
                    <a:pt x="1634" y="1546"/>
                  </a:cubicBezTo>
                  <a:cubicBezTo>
                    <a:pt x="1598" y="1608"/>
                    <a:pt x="1574" y="1675"/>
                    <a:pt x="1562" y="1745"/>
                  </a:cubicBezTo>
                  <a:cubicBezTo>
                    <a:pt x="1554" y="1802"/>
                    <a:pt x="1561" y="1859"/>
                    <a:pt x="1586" y="1910"/>
                  </a:cubicBezTo>
                  <a:cubicBezTo>
                    <a:pt x="1615" y="1974"/>
                    <a:pt x="1672" y="2014"/>
                    <a:pt x="1719" y="2038"/>
                  </a:cubicBezTo>
                  <a:lnTo>
                    <a:pt x="1762" y="2052"/>
                  </a:lnTo>
                  <a:cubicBezTo>
                    <a:pt x="1769" y="2055"/>
                    <a:pt x="1777" y="2057"/>
                    <a:pt x="1784" y="2058"/>
                  </a:cubicBezTo>
                  <a:cubicBezTo>
                    <a:pt x="1800" y="2061"/>
                    <a:pt x="1816" y="2062"/>
                    <a:pt x="1832" y="2062"/>
                  </a:cubicBezTo>
                  <a:cubicBezTo>
                    <a:pt x="1852" y="2062"/>
                    <a:pt x="1873" y="2060"/>
                    <a:pt x="1894" y="2056"/>
                  </a:cubicBezTo>
                  <a:cubicBezTo>
                    <a:pt x="1940" y="2048"/>
                    <a:pt x="1984" y="2031"/>
                    <a:pt x="2025" y="2006"/>
                  </a:cubicBezTo>
                  <a:cubicBezTo>
                    <a:pt x="2157" y="1925"/>
                    <a:pt x="2239" y="1837"/>
                    <a:pt x="2315" y="1745"/>
                  </a:cubicBezTo>
                  <a:cubicBezTo>
                    <a:pt x="2440" y="1585"/>
                    <a:pt x="2507" y="1405"/>
                    <a:pt x="2546" y="1221"/>
                  </a:cubicBezTo>
                  <a:lnTo>
                    <a:pt x="2546" y="1221"/>
                  </a:lnTo>
                  <a:cubicBezTo>
                    <a:pt x="2587" y="1200"/>
                    <a:pt x="2629" y="1181"/>
                    <a:pt x="2669" y="1166"/>
                  </a:cubicBezTo>
                  <a:cubicBezTo>
                    <a:pt x="2724" y="1144"/>
                    <a:pt x="2778" y="1130"/>
                    <a:pt x="2818" y="1127"/>
                  </a:cubicBezTo>
                  <a:lnTo>
                    <a:pt x="2818" y="1127"/>
                  </a:lnTo>
                  <a:cubicBezTo>
                    <a:pt x="2810" y="1167"/>
                    <a:pt x="2792" y="1225"/>
                    <a:pt x="2766" y="1275"/>
                  </a:cubicBezTo>
                  <a:cubicBezTo>
                    <a:pt x="2725" y="1351"/>
                    <a:pt x="2679" y="1423"/>
                    <a:pt x="2627" y="1492"/>
                  </a:cubicBezTo>
                  <a:cubicBezTo>
                    <a:pt x="2522" y="1633"/>
                    <a:pt x="2418" y="1775"/>
                    <a:pt x="2323" y="1922"/>
                  </a:cubicBezTo>
                  <a:cubicBezTo>
                    <a:pt x="2228" y="2069"/>
                    <a:pt x="2139" y="2228"/>
                    <a:pt x="2020" y="2350"/>
                  </a:cubicBezTo>
                  <a:cubicBezTo>
                    <a:pt x="1912" y="2465"/>
                    <a:pt x="1772" y="2548"/>
                    <a:pt x="1618" y="2586"/>
                  </a:cubicBezTo>
                  <a:cubicBezTo>
                    <a:pt x="1587" y="2593"/>
                    <a:pt x="1551" y="2597"/>
                    <a:pt x="1514" y="2597"/>
                  </a:cubicBezTo>
                  <a:cubicBezTo>
                    <a:pt x="1483" y="2597"/>
                    <a:pt x="1452" y="2594"/>
                    <a:pt x="1424" y="2586"/>
                  </a:cubicBezTo>
                  <a:cubicBezTo>
                    <a:pt x="1357" y="2567"/>
                    <a:pt x="1295" y="2539"/>
                    <a:pt x="1236" y="2504"/>
                  </a:cubicBezTo>
                  <a:cubicBezTo>
                    <a:pt x="1117" y="2428"/>
                    <a:pt x="1011" y="2332"/>
                    <a:pt x="921" y="2224"/>
                  </a:cubicBezTo>
                  <a:cubicBezTo>
                    <a:pt x="737" y="2010"/>
                    <a:pt x="603" y="1784"/>
                    <a:pt x="491" y="1581"/>
                  </a:cubicBezTo>
                  <a:cubicBezTo>
                    <a:pt x="380" y="1377"/>
                    <a:pt x="298" y="1190"/>
                    <a:pt x="265" y="1032"/>
                  </a:cubicBezTo>
                  <a:cubicBezTo>
                    <a:pt x="233" y="873"/>
                    <a:pt x="251" y="752"/>
                    <a:pt x="282" y="686"/>
                  </a:cubicBezTo>
                  <a:cubicBezTo>
                    <a:pt x="302" y="638"/>
                    <a:pt x="349" y="592"/>
                    <a:pt x="349" y="592"/>
                  </a:cubicBezTo>
                  <a:lnTo>
                    <a:pt x="349" y="592"/>
                  </a:lnTo>
                  <a:cubicBezTo>
                    <a:pt x="349" y="592"/>
                    <a:pt x="349" y="592"/>
                    <a:pt x="349" y="592"/>
                  </a:cubicBezTo>
                  <a:lnTo>
                    <a:pt x="341" y="600"/>
                  </a:lnTo>
                  <a:cubicBezTo>
                    <a:pt x="365" y="581"/>
                    <a:pt x="392" y="567"/>
                    <a:pt x="421" y="559"/>
                  </a:cubicBezTo>
                  <a:cubicBezTo>
                    <a:pt x="429" y="556"/>
                    <a:pt x="440" y="554"/>
                    <a:pt x="452" y="554"/>
                  </a:cubicBezTo>
                  <a:cubicBezTo>
                    <a:pt x="505" y="554"/>
                    <a:pt x="590" y="586"/>
                    <a:pt x="682" y="673"/>
                  </a:cubicBezTo>
                  <a:cubicBezTo>
                    <a:pt x="754" y="743"/>
                    <a:pt x="828" y="839"/>
                    <a:pt x="895" y="954"/>
                  </a:cubicBezTo>
                  <a:lnTo>
                    <a:pt x="895" y="954"/>
                  </a:lnTo>
                  <a:cubicBezTo>
                    <a:pt x="839" y="1067"/>
                    <a:pt x="800" y="1192"/>
                    <a:pt x="797" y="1351"/>
                  </a:cubicBezTo>
                  <a:cubicBezTo>
                    <a:pt x="800" y="1418"/>
                    <a:pt x="803" y="1483"/>
                    <a:pt x="848" y="1576"/>
                  </a:cubicBezTo>
                  <a:cubicBezTo>
                    <a:pt x="888" y="1668"/>
                    <a:pt x="1002" y="1766"/>
                    <a:pt x="1112" y="1786"/>
                  </a:cubicBezTo>
                  <a:cubicBezTo>
                    <a:pt x="1136" y="1790"/>
                    <a:pt x="1161" y="1793"/>
                    <a:pt x="1186" y="1796"/>
                  </a:cubicBezTo>
                  <a:lnTo>
                    <a:pt x="1195" y="1796"/>
                  </a:lnTo>
                  <a:cubicBezTo>
                    <a:pt x="1214" y="1795"/>
                    <a:pt x="1224" y="1795"/>
                    <a:pt x="1229" y="1794"/>
                  </a:cubicBezTo>
                  <a:lnTo>
                    <a:pt x="1229" y="1794"/>
                  </a:lnTo>
                  <a:cubicBezTo>
                    <a:pt x="1229" y="1795"/>
                    <a:pt x="1230" y="1795"/>
                    <a:pt x="1233" y="1795"/>
                  </a:cubicBezTo>
                  <a:lnTo>
                    <a:pt x="1239" y="1793"/>
                  </a:lnTo>
                  <a:lnTo>
                    <a:pt x="1252" y="1791"/>
                  </a:lnTo>
                  <a:lnTo>
                    <a:pt x="1273" y="1789"/>
                  </a:lnTo>
                  <a:cubicBezTo>
                    <a:pt x="1294" y="1785"/>
                    <a:pt x="1315" y="1780"/>
                    <a:pt x="1337" y="1772"/>
                  </a:cubicBezTo>
                  <a:cubicBezTo>
                    <a:pt x="1377" y="1759"/>
                    <a:pt x="1413" y="1738"/>
                    <a:pt x="1444" y="1710"/>
                  </a:cubicBezTo>
                  <a:cubicBezTo>
                    <a:pt x="1527" y="1636"/>
                    <a:pt x="1571" y="1527"/>
                    <a:pt x="1564" y="1417"/>
                  </a:cubicBezTo>
                  <a:cubicBezTo>
                    <a:pt x="1557" y="1280"/>
                    <a:pt x="1521" y="1205"/>
                    <a:pt x="1486" y="1130"/>
                  </a:cubicBezTo>
                  <a:cubicBezTo>
                    <a:pt x="1462" y="1084"/>
                    <a:pt x="1436" y="1039"/>
                    <a:pt x="1408" y="995"/>
                  </a:cubicBezTo>
                  <a:lnTo>
                    <a:pt x="1408" y="995"/>
                  </a:lnTo>
                  <a:cubicBezTo>
                    <a:pt x="1451" y="857"/>
                    <a:pt x="1514" y="710"/>
                    <a:pt x="1618" y="598"/>
                  </a:cubicBezTo>
                  <a:cubicBezTo>
                    <a:pt x="1719" y="490"/>
                    <a:pt x="1849" y="394"/>
                    <a:pt x="1960" y="390"/>
                  </a:cubicBezTo>
                  <a:cubicBezTo>
                    <a:pt x="1963" y="390"/>
                    <a:pt x="1965" y="390"/>
                    <a:pt x="1966" y="390"/>
                  </a:cubicBezTo>
                  <a:close/>
                  <a:moveTo>
                    <a:pt x="2022" y="1"/>
                  </a:moveTo>
                  <a:cubicBezTo>
                    <a:pt x="1985" y="1"/>
                    <a:pt x="1948" y="3"/>
                    <a:pt x="1912" y="9"/>
                  </a:cubicBezTo>
                  <a:cubicBezTo>
                    <a:pt x="1654" y="60"/>
                    <a:pt x="1484" y="201"/>
                    <a:pt x="1349" y="346"/>
                  </a:cubicBezTo>
                  <a:cubicBezTo>
                    <a:pt x="1260" y="439"/>
                    <a:pt x="1178" y="533"/>
                    <a:pt x="1103" y="630"/>
                  </a:cubicBezTo>
                  <a:lnTo>
                    <a:pt x="1103" y="630"/>
                  </a:lnTo>
                  <a:cubicBezTo>
                    <a:pt x="1022" y="553"/>
                    <a:pt x="939" y="490"/>
                    <a:pt x="857" y="438"/>
                  </a:cubicBezTo>
                  <a:cubicBezTo>
                    <a:pt x="736" y="357"/>
                    <a:pt x="597" y="311"/>
                    <a:pt x="478" y="311"/>
                  </a:cubicBezTo>
                  <a:cubicBezTo>
                    <a:pt x="432" y="311"/>
                    <a:pt x="390" y="317"/>
                    <a:pt x="353" y="331"/>
                  </a:cubicBezTo>
                  <a:cubicBezTo>
                    <a:pt x="227" y="380"/>
                    <a:pt x="190" y="441"/>
                    <a:pt x="185" y="441"/>
                  </a:cubicBezTo>
                  <a:cubicBezTo>
                    <a:pt x="185" y="441"/>
                    <a:pt x="185" y="441"/>
                    <a:pt x="185" y="440"/>
                  </a:cubicBezTo>
                  <a:lnTo>
                    <a:pt x="179" y="447"/>
                  </a:lnTo>
                  <a:cubicBezTo>
                    <a:pt x="181" y="451"/>
                    <a:pt x="145" y="469"/>
                    <a:pt x="83" y="593"/>
                  </a:cubicBezTo>
                  <a:cubicBezTo>
                    <a:pt x="32" y="701"/>
                    <a:pt x="0" y="864"/>
                    <a:pt x="10" y="1061"/>
                  </a:cubicBezTo>
                  <a:cubicBezTo>
                    <a:pt x="20" y="1293"/>
                    <a:pt x="71" y="1522"/>
                    <a:pt x="159" y="1737"/>
                  </a:cubicBezTo>
                  <a:cubicBezTo>
                    <a:pt x="275" y="2013"/>
                    <a:pt x="444" y="2263"/>
                    <a:pt x="657" y="2474"/>
                  </a:cubicBezTo>
                  <a:cubicBezTo>
                    <a:pt x="782" y="2599"/>
                    <a:pt x="926" y="2704"/>
                    <a:pt x="1083" y="2788"/>
                  </a:cubicBezTo>
                  <a:cubicBezTo>
                    <a:pt x="1208" y="2851"/>
                    <a:pt x="1355" y="2898"/>
                    <a:pt x="1512" y="2898"/>
                  </a:cubicBezTo>
                  <a:cubicBezTo>
                    <a:pt x="1568" y="2898"/>
                    <a:pt x="1625" y="2892"/>
                    <a:pt x="1682" y="2879"/>
                  </a:cubicBezTo>
                  <a:cubicBezTo>
                    <a:pt x="1891" y="2837"/>
                    <a:pt x="2061" y="2732"/>
                    <a:pt x="2237" y="2637"/>
                  </a:cubicBezTo>
                  <a:cubicBezTo>
                    <a:pt x="2413" y="2538"/>
                    <a:pt x="2594" y="2433"/>
                    <a:pt x="2751" y="2291"/>
                  </a:cubicBezTo>
                  <a:cubicBezTo>
                    <a:pt x="2909" y="2148"/>
                    <a:pt x="3035" y="1972"/>
                    <a:pt x="3124" y="1777"/>
                  </a:cubicBezTo>
                  <a:cubicBezTo>
                    <a:pt x="3172" y="1674"/>
                    <a:pt x="3212" y="1569"/>
                    <a:pt x="3247" y="1461"/>
                  </a:cubicBezTo>
                  <a:cubicBezTo>
                    <a:pt x="3279" y="1346"/>
                    <a:pt x="3320" y="1236"/>
                    <a:pt x="3313" y="1064"/>
                  </a:cubicBezTo>
                  <a:cubicBezTo>
                    <a:pt x="3310" y="986"/>
                    <a:pt x="3284" y="860"/>
                    <a:pt x="3182" y="765"/>
                  </a:cubicBezTo>
                  <a:cubicBezTo>
                    <a:pt x="3159" y="742"/>
                    <a:pt x="3132" y="723"/>
                    <a:pt x="3103" y="708"/>
                  </a:cubicBezTo>
                  <a:lnTo>
                    <a:pt x="3081" y="696"/>
                  </a:lnTo>
                  <a:lnTo>
                    <a:pt x="3071" y="690"/>
                  </a:lnTo>
                  <a:cubicBezTo>
                    <a:pt x="3062" y="686"/>
                    <a:pt x="3053" y="682"/>
                    <a:pt x="3043" y="680"/>
                  </a:cubicBezTo>
                  <a:lnTo>
                    <a:pt x="3025" y="674"/>
                  </a:lnTo>
                  <a:cubicBezTo>
                    <a:pt x="2983" y="662"/>
                    <a:pt x="2939" y="653"/>
                    <a:pt x="2896" y="649"/>
                  </a:cubicBezTo>
                  <a:cubicBezTo>
                    <a:pt x="2884" y="648"/>
                    <a:pt x="2873" y="648"/>
                    <a:pt x="2862" y="648"/>
                  </a:cubicBezTo>
                  <a:cubicBezTo>
                    <a:pt x="2759" y="648"/>
                    <a:pt x="2672" y="667"/>
                    <a:pt x="2593" y="693"/>
                  </a:cubicBezTo>
                  <a:lnTo>
                    <a:pt x="2593" y="693"/>
                  </a:lnTo>
                  <a:cubicBezTo>
                    <a:pt x="2589" y="613"/>
                    <a:pt x="2578" y="532"/>
                    <a:pt x="2557" y="447"/>
                  </a:cubicBezTo>
                  <a:cubicBezTo>
                    <a:pt x="2525" y="328"/>
                    <a:pt x="2460" y="186"/>
                    <a:pt x="2324" y="93"/>
                  </a:cubicBezTo>
                  <a:cubicBezTo>
                    <a:pt x="2259" y="45"/>
                    <a:pt x="2181" y="21"/>
                    <a:pt x="2110" y="7"/>
                  </a:cubicBezTo>
                  <a:cubicBezTo>
                    <a:pt x="2081" y="4"/>
                    <a:pt x="2051" y="2"/>
                    <a:pt x="202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6" name="Google Shape;2178;p58">
              <a:extLst>
                <a:ext uri="{FF2B5EF4-FFF2-40B4-BE49-F238E27FC236}">
                  <a16:creationId xmlns:a16="http://schemas.microsoft.com/office/drawing/2014/main" id="{B1AF58E2-85BB-47FD-B2A9-6D8534C11FE2}"/>
                </a:ext>
              </a:extLst>
            </p:cNvPr>
            <p:cNvSpPr/>
            <p:nvPr/>
          </p:nvSpPr>
          <p:spPr>
            <a:xfrm>
              <a:off x="5596000" y="4742300"/>
              <a:ext cx="28325" cy="201425"/>
            </a:xfrm>
            <a:custGeom>
              <a:avLst/>
              <a:gdLst/>
              <a:ahLst/>
              <a:cxnLst/>
              <a:rect l="l" t="t" r="r" b="b"/>
              <a:pathLst>
                <a:path w="1133" h="8057" extrusionOk="0">
                  <a:moveTo>
                    <a:pt x="975" y="1"/>
                  </a:moveTo>
                  <a:cubicBezTo>
                    <a:pt x="908" y="1"/>
                    <a:pt x="850" y="44"/>
                    <a:pt x="831" y="109"/>
                  </a:cubicBezTo>
                  <a:cubicBezTo>
                    <a:pt x="831" y="109"/>
                    <a:pt x="796" y="229"/>
                    <a:pt x="750" y="440"/>
                  </a:cubicBezTo>
                  <a:cubicBezTo>
                    <a:pt x="706" y="652"/>
                    <a:pt x="654" y="955"/>
                    <a:pt x="614" y="1321"/>
                  </a:cubicBezTo>
                  <a:cubicBezTo>
                    <a:pt x="593" y="1518"/>
                    <a:pt x="583" y="1717"/>
                    <a:pt x="585" y="1917"/>
                  </a:cubicBezTo>
                  <a:cubicBezTo>
                    <a:pt x="582" y="2128"/>
                    <a:pt x="588" y="2352"/>
                    <a:pt x="564" y="2582"/>
                  </a:cubicBezTo>
                  <a:cubicBezTo>
                    <a:pt x="525" y="3040"/>
                    <a:pt x="417" y="3523"/>
                    <a:pt x="347" y="4010"/>
                  </a:cubicBezTo>
                  <a:cubicBezTo>
                    <a:pt x="311" y="4253"/>
                    <a:pt x="287" y="4498"/>
                    <a:pt x="256" y="4737"/>
                  </a:cubicBezTo>
                  <a:cubicBezTo>
                    <a:pt x="229" y="4978"/>
                    <a:pt x="202" y="5215"/>
                    <a:pt x="176" y="5443"/>
                  </a:cubicBezTo>
                  <a:cubicBezTo>
                    <a:pt x="125" y="5901"/>
                    <a:pt x="35" y="6325"/>
                    <a:pt x="17" y="6695"/>
                  </a:cubicBezTo>
                  <a:cubicBezTo>
                    <a:pt x="0" y="6994"/>
                    <a:pt x="3" y="7294"/>
                    <a:pt x="28" y="7592"/>
                  </a:cubicBezTo>
                  <a:cubicBezTo>
                    <a:pt x="39" y="7708"/>
                    <a:pt x="55" y="7823"/>
                    <a:pt x="78" y="7937"/>
                  </a:cubicBezTo>
                  <a:cubicBezTo>
                    <a:pt x="89" y="7987"/>
                    <a:pt x="126" y="8029"/>
                    <a:pt x="174" y="8046"/>
                  </a:cubicBezTo>
                  <a:cubicBezTo>
                    <a:pt x="192" y="8053"/>
                    <a:pt x="210" y="8056"/>
                    <a:pt x="227" y="8056"/>
                  </a:cubicBezTo>
                  <a:cubicBezTo>
                    <a:pt x="289" y="8056"/>
                    <a:pt x="347" y="8018"/>
                    <a:pt x="369" y="7956"/>
                  </a:cubicBezTo>
                  <a:lnTo>
                    <a:pt x="370" y="7953"/>
                  </a:lnTo>
                  <a:cubicBezTo>
                    <a:pt x="408" y="7846"/>
                    <a:pt x="439" y="7735"/>
                    <a:pt x="464" y="7623"/>
                  </a:cubicBezTo>
                  <a:cubicBezTo>
                    <a:pt x="532" y="7335"/>
                    <a:pt x="584" y="7042"/>
                    <a:pt x="618" y="6747"/>
                  </a:cubicBezTo>
                  <a:cubicBezTo>
                    <a:pt x="664" y="6382"/>
                    <a:pt x="654" y="5951"/>
                    <a:pt x="688" y="5493"/>
                  </a:cubicBezTo>
                  <a:cubicBezTo>
                    <a:pt x="706" y="5263"/>
                    <a:pt x="726" y="5027"/>
                    <a:pt x="745" y="4786"/>
                  </a:cubicBezTo>
                  <a:cubicBezTo>
                    <a:pt x="761" y="4544"/>
                    <a:pt x="785" y="4301"/>
                    <a:pt x="797" y="4055"/>
                  </a:cubicBezTo>
                  <a:cubicBezTo>
                    <a:pt x="825" y="3565"/>
                    <a:pt x="816" y="3070"/>
                    <a:pt x="871" y="2613"/>
                  </a:cubicBezTo>
                  <a:cubicBezTo>
                    <a:pt x="894" y="2384"/>
                    <a:pt x="946" y="2165"/>
                    <a:pt x="987" y="1958"/>
                  </a:cubicBezTo>
                  <a:cubicBezTo>
                    <a:pt x="1029" y="1764"/>
                    <a:pt x="1061" y="1568"/>
                    <a:pt x="1081" y="1370"/>
                  </a:cubicBezTo>
                  <a:cubicBezTo>
                    <a:pt x="1117" y="1003"/>
                    <a:pt x="1132" y="697"/>
                    <a:pt x="1131" y="481"/>
                  </a:cubicBezTo>
                  <a:cubicBezTo>
                    <a:pt x="1130" y="265"/>
                    <a:pt x="1123" y="141"/>
                    <a:pt x="1123" y="141"/>
                  </a:cubicBezTo>
                  <a:cubicBezTo>
                    <a:pt x="1118" y="68"/>
                    <a:pt x="1062" y="9"/>
                    <a:pt x="991" y="1"/>
                  </a:cubicBezTo>
                  <a:cubicBezTo>
                    <a:pt x="985" y="1"/>
                    <a:pt x="980" y="1"/>
                    <a:pt x="975"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7" name="Google Shape;2179;p58">
              <a:extLst>
                <a:ext uri="{FF2B5EF4-FFF2-40B4-BE49-F238E27FC236}">
                  <a16:creationId xmlns:a16="http://schemas.microsoft.com/office/drawing/2014/main" id="{280ACD6B-9DCC-4783-9D46-760EAA791633}"/>
                </a:ext>
              </a:extLst>
            </p:cNvPr>
            <p:cNvSpPr/>
            <p:nvPr/>
          </p:nvSpPr>
          <p:spPr>
            <a:xfrm>
              <a:off x="5571075" y="4939725"/>
              <a:ext cx="33575" cy="19750"/>
            </a:xfrm>
            <a:custGeom>
              <a:avLst/>
              <a:gdLst/>
              <a:ahLst/>
              <a:cxnLst/>
              <a:rect l="l" t="t" r="r" b="b"/>
              <a:pathLst>
                <a:path w="1343" h="790" extrusionOk="0">
                  <a:moveTo>
                    <a:pt x="913" y="1"/>
                  </a:moveTo>
                  <a:cubicBezTo>
                    <a:pt x="529" y="1"/>
                    <a:pt x="0" y="193"/>
                    <a:pt x="0" y="500"/>
                  </a:cubicBezTo>
                  <a:cubicBezTo>
                    <a:pt x="0" y="694"/>
                    <a:pt x="227" y="789"/>
                    <a:pt x="491" y="789"/>
                  </a:cubicBezTo>
                  <a:cubicBezTo>
                    <a:pt x="877" y="789"/>
                    <a:pt x="1342" y="587"/>
                    <a:pt x="1305" y="189"/>
                  </a:cubicBezTo>
                  <a:cubicBezTo>
                    <a:pt x="1293" y="59"/>
                    <a:pt x="1125" y="1"/>
                    <a:pt x="913"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2" name="Google Shape;2180;p58">
              <a:extLst>
                <a:ext uri="{FF2B5EF4-FFF2-40B4-BE49-F238E27FC236}">
                  <a16:creationId xmlns:a16="http://schemas.microsoft.com/office/drawing/2014/main" id="{7F073DB5-307B-4F20-83A4-9AD6764445CD}"/>
                </a:ext>
              </a:extLst>
            </p:cNvPr>
            <p:cNvSpPr/>
            <p:nvPr/>
          </p:nvSpPr>
          <p:spPr>
            <a:xfrm>
              <a:off x="5567400" y="4935825"/>
              <a:ext cx="41975" cy="31225"/>
            </a:xfrm>
            <a:custGeom>
              <a:avLst/>
              <a:gdLst/>
              <a:ahLst/>
              <a:cxnLst/>
              <a:rect l="l" t="t" r="r" b="b"/>
              <a:pathLst>
                <a:path w="1679" h="1249" extrusionOk="0">
                  <a:moveTo>
                    <a:pt x="1044" y="311"/>
                  </a:moveTo>
                  <a:cubicBezTo>
                    <a:pt x="1115" y="311"/>
                    <a:pt x="1187" y="326"/>
                    <a:pt x="1235" y="355"/>
                  </a:cubicBezTo>
                  <a:lnTo>
                    <a:pt x="1235" y="355"/>
                  </a:lnTo>
                  <a:cubicBezTo>
                    <a:pt x="1235" y="359"/>
                    <a:pt x="1235" y="362"/>
                    <a:pt x="1235" y="365"/>
                  </a:cubicBezTo>
                  <a:lnTo>
                    <a:pt x="1235" y="366"/>
                  </a:lnTo>
                  <a:lnTo>
                    <a:pt x="1235" y="367"/>
                  </a:lnTo>
                  <a:cubicBezTo>
                    <a:pt x="1230" y="381"/>
                    <a:pt x="1231" y="396"/>
                    <a:pt x="1226" y="408"/>
                  </a:cubicBezTo>
                  <a:cubicBezTo>
                    <a:pt x="1211" y="457"/>
                    <a:pt x="1186" y="490"/>
                    <a:pt x="1144" y="531"/>
                  </a:cubicBezTo>
                  <a:cubicBezTo>
                    <a:pt x="1047" y="610"/>
                    <a:pt x="927" y="652"/>
                    <a:pt x="802" y="652"/>
                  </a:cubicBezTo>
                  <a:cubicBezTo>
                    <a:pt x="785" y="652"/>
                    <a:pt x="767" y="651"/>
                    <a:pt x="749" y="650"/>
                  </a:cubicBezTo>
                  <a:cubicBezTo>
                    <a:pt x="680" y="644"/>
                    <a:pt x="617" y="640"/>
                    <a:pt x="564" y="640"/>
                  </a:cubicBezTo>
                  <a:cubicBezTo>
                    <a:pt x="556" y="639"/>
                    <a:pt x="549" y="639"/>
                    <a:pt x="541" y="639"/>
                  </a:cubicBezTo>
                  <a:cubicBezTo>
                    <a:pt x="451" y="639"/>
                    <a:pt x="378" y="682"/>
                    <a:pt x="339" y="682"/>
                  </a:cubicBezTo>
                  <a:cubicBezTo>
                    <a:pt x="338" y="682"/>
                    <a:pt x="336" y="682"/>
                    <a:pt x="335" y="682"/>
                  </a:cubicBezTo>
                  <a:cubicBezTo>
                    <a:pt x="333" y="682"/>
                    <a:pt x="331" y="682"/>
                    <a:pt x="329" y="682"/>
                  </a:cubicBezTo>
                  <a:cubicBezTo>
                    <a:pt x="323" y="682"/>
                    <a:pt x="317" y="681"/>
                    <a:pt x="311" y="680"/>
                  </a:cubicBezTo>
                  <a:cubicBezTo>
                    <a:pt x="309" y="680"/>
                    <a:pt x="307" y="684"/>
                    <a:pt x="304" y="684"/>
                  </a:cubicBezTo>
                  <a:cubicBezTo>
                    <a:pt x="303" y="684"/>
                    <a:pt x="302" y="683"/>
                    <a:pt x="301" y="680"/>
                  </a:cubicBezTo>
                  <a:lnTo>
                    <a:pt x="294" y="647"/>
                  </a:lnTo>
                  <a:lnTo>
                    <a:pt x="294" y="647"/>
                  </a:lnTo>
                  <a:cubicBezTo>
                    <a:pt x="294" y="636"/>
                    <a:pt x="296" y="617"/>
                    <a:pt x="320" y="594"/>
                  </a:cubicBezTo>
                  <a:cubicBezTo>
                    <a:pt x="349" y="571"/>
                    <a:pt x="384" y="555"/>
                    <a:pt x="419" y="547"/>
                  </a:cubicBezTo>
                  <a:cubicBezTo>
                    <a:pt x="464" y="533"/>
                    <a:pt x="519" y="521"/>
                    <a:pt x="576" y="496"/>
                  </a:cubicBezTo>
                  <a:cubicBezTo>
                    <a:pt x="642" y="467"/>
                    <a:pt x="705" y="434"/>
                    <a:pt x="768" y="398"/>
                  </a:cubicBezTo>
                  <a:cubicBezTo>
                    <a:pt x="837" y="357"/>
                    <a:pt x="920" y="318"/>
                    <a:pt x="1007" y="313"/>
                  </a:cubicBezTo>
                  <a:cubicBezTo>
                    <a:pt x="1019" y="312"/>
                    <a:pt x="1031" y="311"/>
                    <a:pt x="1044" y="311"/>
                  </a:cubicBezTo>
                  <a:close/>
                  <a:moveTo>
                    <a:pt x="1134" y="1"/>
                  </a:moveTo>
                  <a:cubicBezTo>
                    <a:pt x="1085" y="1"/>
                    <a:pt x="1038" y="3"/>
                    <a:pt x="992" y="4"/>
                  </a:cubicBezTo>
                  <a:cubicBezTo>
                    <a:pt x="965" y="5"/>
                    <a:pt x="938" y="6"/>
                    <a:pt x="911" y="6"/>
                  </a:cubicBezTo>
                  <a:cubicBezTo>
                    <a:pt x="842" y="6"/>
                    <a:pt x="774" y="2"/>
                    <a:pt x="706" y="2"/>
                  </a:cubicBezTo>
                  <a:cubicBezTo>
                    <a:pt x="694" y="2"/>
                    <a:pt x="682" y="2"/>
                    <a:pt x="670" y="3"/>
                  </a:cubicBezTo>
                  <a:cubicBezTo>
                    <a:pt x="569" y="4"/>
                    <a:pt x="470" y="26"/>
                    <a:pt x="380" y="69"/>
                  </a:cubicBezTo>
                  <a:cubicBezTo>
                    <a:pt x="207" y="154"/>
                    <a:pt x="102" y="318"/>
                    <a:pt x="51" y="441"/>
                  </a:cubicBezTo>
                  <a:cubicBezTo>
                    <a:pt x="29" y="492"/>
                    <a:pt x="14" y="543"/>
                    <a:pt x="6" y="597"/>
                  </a:cubicBezTo>
                  <a:cubicBezTo>
                    <a:pt x="3" y="636"/>
                    <a:pt x="1" y="656"/>
                    <a:pt x="1" y="656"/>
                  </a:cubicBezTo>
                  <a:lnTo>
                    <a:pt x="1" y="669"/>
                  </a:lnTo>
                  <a:lnTo>
                    <a:pt x="1" y="708"/>
                  </a:lnTo>
                  <a:cubicBezTo>
                    <a:pt x="3" y="737"/>
                    <a:pt x="7" y="767"/>
                    <a:pt x="13" y="796"/>
                  </a:cubicBezTo>
                  <a:cubicBezTo>
                    <a:pt x="48" y="922"/>
                    <a:pt x="121" y="1035"/>
                    <a:pt x="223" y="1117"/>
                  </a:cubicBezTo>
                  <a:cubicBezTo>
                    <a:pt x="302" y="1184"/>
                    <a:pt x="399" y="1226"/>
                    <a:pt x="502" y="1240"/>
                  </a:cubicBezTo>
                  <a:cubicBezTo>
                    <a:pt x="538" y="1246"/>
                    <a:pt x="574" y="1249"/>
                    <a:pt x="611" y="1249"/>
                  </a:cubicBezTo>
                  <a:cubicBezTo>
                    <a:pt x="787" y="1249"/>
                    <a:pt x="971" y="1182"/>
                    <a:pt x="1157" y="1103"/>
                  </a:cubicBezTo>
                  <a:cubicBezTo>
                    <a:pt x="1282" y="1051"/>
                    <a:pt x="1395" y="975"/>
                    <a:pt x="1491" y="879"/>
                  </a:cubicBezTo>
                  <a:cubicBezTo>
                    <a:pt x="1595" y="773"/>
                    <a:pt x="1676" y="612"/>
                    <a:pt x="1677" y="449"/>
                  </a:cubicBezTo>
                  <a:cubicBezTo>
                    <a:pt x="1679" y="409"/>
                    <a:pt x="1676" y="371"/>
                    <a:pt x="1669" y="331"/>
                  </a:cubicBezTo>
                  <a:lnTo>
                    <a:pt x="1665" y="300"/>
                  </a:lnTo>
                  <a:lnTo>
                    <a:pt x="1662" y="296"/>
                  </a:lnTo>
                  <a:lnTo>
                    <a:pt x="1659" y="286"/>
                  </a:lnTo>
                  <a:lnTo>
                    <a:pt x="1652" y="264"/>
                  </a:lnTo>
                  <a:cubicBezTo>
                    <a:pt x="1640" y="228"/>
                    <a:pt x="1615" y="181"/>
                    <a:pt x="1597" y="160"/>
                  </a:cubicBezTo>
                  <a:cubicBezTo>
                    <a:pt x="1517" y="65"/>
                    <a:pt x="1428" y="38"/>
                    <a:pt x="1358" y="21"/>
                  </a:cubicBezTo>
                  <a:cubicBezTo>
                    <a:pt x="1276" y="5"/>
                    <a:pt x="1203" y="1"/>
                    <a:pt x="1134"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3" name="Google Shape;2181;p58">
              <a:extLst>
                <a:ext uri="{FF2B5EF4-FFF2-40B4-BE49-F238E27FC236}">
                  <a16:creationId xmlns:a16="http://schemas.microsoft.com/office/drawing/2014/main" id="{1FE7FDC1-1C4B-4DD9-9A89-E7AA01E8D51A}"/>
                </a:ext>
              </a:extLst>
            </p:cNvPr>
            <p:cNvSpPr/>
            <p:nvPr/>
          </p:nvSpPr>
          <p:spPr>
            <a:xfrm>
              <a:off x="5710225" y="4774100"/>
              <a:ext cx="16000" cy="200625"/>
            </a:xfrm>
            <a:custGeom>
              <a:avLst/>
              <a:gdLst/>
              <a:ahLst/>
              <a:cxnLst/>
              <a:rect l="l" t="t" r="r" b="b"/>
              <a:pathLst>
                <a:path w="640" h="8025" extrusionOk="0">
                  <a:moveTo>
                    <a:pt x="431" y="1"/>
                  </a:moveTo>
                  <a:cubicBezTo>
                    <a:pt x="362" y="1"/>
                    <a:pt x="302" y="50"/>
                    <a:pt x="287" y="119"/>
                  </a:cubicBezTo>
                  <a:lnTo>
                    <a:pt x="286" y="125"/>
                  </a:lnTo>
                  <a:cubicBezTo>
                    <a:pt x="286" y="125"/>
                    <a:pt x="263" y="241"/>
                    <a:pt x="232" y="455"/>
                  </a:cubicBezTo>
                  <a:cubicBezTo>
                    <a:pt x="203" y="667"/>
                    <a:pt x="173" y="970"/>
                    <a:pt x="161" y="1336"/>
                  </a:cubicBezTo>
                  <a:cubicBezTo>
                    <a:pt x="153" y="1532"/>
                    <a:pt x="159" y="1729"/>
                    <a:pt x="176" y="1926"/>
                  </a:cubicBezTo>
                  <a:cubicBezTo>
                    <a:pt x="190" y="2135"/>
                    <a:pt x="212" y="2356"/>
                    <a:pt x="207" y="2584"/>
                  </a:cubicBezTo>
                  <a:cubicBezTo>
                    <a:pt x="204" y="3040"/>
                    <a:pt x="133" y="3525"/>
                    <a:pt x="105" y="4012"/>
                  </a:cubicBezTo>
                  <a:cubicBezTo>
                    <a:pt x="89" y="4256"/>
                    <a:pt x="85" y="4500"/>
                    <a:pt x="75" y="4739"/>
                  </a:cubicBezTo>
                  <a:cubicBezTo>
                    <a:pt x="70" y="4979"/>
                    <a:pt x="64" y="5216"/>
                    <a:pt x="59" y="5444"/>
                  </a:cubicBezTo>
                  <a:cubicBezTo>
                    <a:pt x="48" y="5901"/>
                    <a:pt x="1" y="6330"/>
                    <a:pt x="24" y="6698"/>
                  </a:cubicBezTo>
                  <a:cubicBezTo>
                    <a:pt x="46" y="7067"/>
                    <a:pt x="96" y="7375"/>
                    <a:pt x="154" y="7593"/>
                  </a:cubicBezTo>
                  <a:cubicBezTo>
                    <a:pt x="178" y="7682"/>
                    <a:pt x="207" y="7769"/>
                    <a:pt x="242" y="7853"/>
                  </a:cubicBezTo>
                  <a:cubicBezTo>
                    <a:pt x="259" y="7889"/>
                    <a:pt x="278" y="7924"/>
                    <a:pt x="299" y="7959"/>
                  </a:cubicBezTo>
                  <a:cubicBezTo>
                    <a:pt x="328" y="8004"/>
                    <a:pt x="373" y="8024"/>
                    <a:pt x="418" y="8024"/>
                  </a:cubicBezTo>
                  <a:cubicBezTo>
                    <a:pt x="486" y="8024"/>
                    <a:pt x="554" y="7976"/>
                    <a:pt x="562" y="7893"/>
                  </a:cubicBezTo>
                  <a:lnTo>
                    <a:pt x="567" y="7839"/>
                  </a:lnTo>
                  <a:cubicBezTo>
                    <a:pt x="567" y="7839"/>
                    <a:pt x="570" y="7817"/>
                    <a:pt x="573" y="7777"/>
                  </a:cubicBezTo>
                  <a:cubicBezTo>
                    <a:pt x="576" y="7725"/>
                    <a:pt x="581" y="7648"/>
                    <a:pt x="589" y="7549"/>
                  </a:cubicBezTo>
                  <a:cubicBezTo>
                    <a:pt x="604" y="7344"/>
                    <a:pt x="624" y="7045"/>
                    <a:pt x="627" y="6684"/>
                  </a:cubicBezTo>
                  <a:cubicBezTo>
                    <a:pt x="634" y="6324"/>
                    <a:pt x="579" y="5901"/>
                    <a:pt x="573" y="5446"/>
                  </a:cubicBezTo>
                  <a:cubicBezTo>
                    <a:pt x="566" y="4992"/>
                    <a:pt x="566" y="4506"/>
                    <a:pt x="557" y="4021"/>
                  </a:cubicBezTo>
                  <a:cubicBezTo>
                    <a:pt x="545" y="3535"/>
                    <a:pt x="496" y="3048"/>
                    <a:pt x="515" y="2592"/>
                  </a:cubicBezTo>
                  <a:cubicBezTo>
                    <a:pt x="520" y="2364"/>
                    <a:pt x="555" y="2146"/>
                    <a:pt x="580" y="1937"/>
                  </a:cubicBezTo>
                  <a:cubicBezTo>
                    <a:pt x="608" y="1742"/>
                    <a:pt x="625" y="1546"/>
                    <a:pt x="630" y="1349"/>
                  </a:cubicBezTo>
                  <a:cubicBezTo>
                    <a:pt x="639" y="986"/>
                    <a:pt x="629" y="681"/>
                    <a:pt x="615" y="468"/>
                  </a:cubicBezTo>
                  <a:cubicBezTo>
                    <a:pt x="605" y="360"/>
                    <a:pt x="596" y="277"/>
                    <a:pt x="592" y="219"/>
                  </a:cubicBezTo>
                  <a:lnTo>
                    <a:pt x="580" y="130"/>
                  </a:lnTo>
                  <a:lnTo>
                    <a:pt x="580" y="128"/>
                  </a:lnTo>
                  <a:cubicBezTo>
                    <a:pt x="570" y="57"/>
                    <a:pt x="511" y="3"/>
                    <a:pt x="438" y="1"/>
                  </a:cubicBezTo>
                  <a:cubicBezTo>
                    <a:pt x="435" y="1"/>
                    <a:pt x="433" y="1"/>
                    <a:pt x="431"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4" name="Google Shape;2182;p58">
              <a:extLst>
                <a:ext uri="{FF2B5EF4-FFF2-40B4-BE49-F238E27FC236}">
                  <a16:creationId xmlns:a16="http://schemas.microsoft.com/office/drawing/2014/main" id="{94D228C8-FED4-4878-92CF-B3A49B6094B3}"/>
                </a:ext>
              </a:extLst>
            </p:cNvPr>
            <p:cNvSpPr/>
            <p:nvPr/>
          </p:nvSpPr>
          <p:spPr>
            <a:xfrm>
              <a:off x="5689625" y="4970950"/>
              <a:ext cx="40075" cy="22475"/>
            </a:xfrm>
            <a:custGeom>
              <a:avLst/>
              <a:gdLst/>
              <a:ahLst/>
              <a:cxnLst/>
              <a:rect l="l" t="t" r="r" b="b"/>
              <a:pathLst>
                <a:path w="1603" h="899" extrusionOk="0">
                  <a:moveTo>
                    <a:pt x="1106" y="0"/>
                  </a:moveTo>
                  <a:cubicBezTo>
                    <a:pt x="734" y="0"/>
                    <a:pt x="1" y="291"/>
                    <a:pt x="75" y="667"/>
                  </a:cubicBezTo>
                  <a:cubicBezTo>
                    <a:pt x="109" y="837"/>
                    <a:pt x="254" y="898"/>
                    <a:pt x="429" y="898"/>
                  </a:cubicBezTo>
                  <a:cubicBezTo>
                    <a:pt x="695" y="898"/>
                    <a:pt x="1028" y="757"/>
                    <a:pt x="1139" y="637"/>
                  </a:cubicBezTo>
                  <a:cubicBezTo>
                    <a:pt x="1323" y="439"/>
                    <a:pt x="1603" y="191"/>
                    <a:pt x="1257" y="26"/>
                  </a:cubicBezTo>
                  <a:cubicBezTo>
                    <a:pt x="1221" y="8"/>
                    <a:pt x="1168" y="0"/>
                    <a:pt x="110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5" name="Google Shape;2183;p58">
              <a:extLst>
                <a:ext uri="{FF2B5EF4-FFF2-40B4-BE49-F238E27FC236}">
                  <a16:creationId xmlns:a16="http://schemas.microsoft.com/office/drawing/2014/main" id="{E85CF4BE-CC82-4470-9ADC-92F5243AFB21}"/>
                </a:ext>
              </a:extLst>
            </p:cNvPr>
            <p:cNvSpPr/>
            <p:nvPr/>
          </p:nvSpPr>
          <p:spPr>
            <a:xfrm>
              <a:off x="5685250" y="4964925"/>
              <a:ext cx="45000" cy="33625"/>
            </a:xfrm>
            <a:custGeom>
              <a:avLst/>
              <a:gdLst/>
              <a:ahLst/>
              <a:cxnLst/>
              <a:rect l="l" t="t" r="r" b="b"/>
              <a:pathLst>
                <a:path w="1800" h="1345" extrusionOk="0">
                  <a:moveTo>
                    <a:pt x="481" y="830"/>
                  </a:moveTo>
                  <a:cubicBezTo>
                    <a:pt x="481" y="832"/>
                    <a:pt x="482" y="835"/>
                    <a:pt x="483" y="840"/>
                  </a:cubicBezTo>
                  <a:lnTo>
                    <a:pt x="483" y="840"/>
                  </a:lnTo>
                  <a:lnTo>
                    <a:pt x="481" y="832"/>
                  </a:lnTo>
                  <a:lnTo>
                    <a:pt x="481" y="830"/>
                  </a:lnTo>
                  <a:close/>
                  <a:moveTo>
                    <a:pt x="1331" y="396"/>
                  </a:moveTo>
                  <a:cubicBezTo>
                    <a:pt x="1335" y="396"/>
                    <a:pt x="1340" y="396"/>
                    <a:pt x="1346" y="398"/>
                  </a:cubicBezTo>
                  <a:lnTo>
                    <a:pt x="1383" y="406"/>
                  </a:lnTo>
                  <a:lnTo>
                    <a:pt x="1383" y="406"/>
                  </a:lnTo>
                  <a:lnTo>
                    <a:pt x="1393" y="411"/>
                  </a:lnTo>
                  <a:cubicBezTo>
                    <a:pt x="1408" y="419"/>
                    <a:pt x="1431" y="436"/>
                    <a:pt x="1433" y="452"/>
                  </a:cubicBezTo>
                  <a:cubicBezTo>
                    <a:pt x="1434" y="462"/>
                    <a:pt x="1431" y="464"/>
                    <a:pt x="1426" y="464"/>
                  </a:cubicBezTo>
                  <a:cubicBezTo>
                    <a:pt x="1420" y="464"/>
                    <a:pt x="1411" y="461"/>
                    <a:pt x="1403" y="461"/>
                  </a:cubicBezTo>
                  <a:cubicBezTo>
                    <a:pt x="1401" y="461"/>
                    <a:pt x="1399" y="461"/>
                    <a:pt x="1397" y="462"/>
                  </a:cubicBezTo>
                  <a:cubicBezTo>
                    <a:pt x="1378" y="471"/>
                    <a:pt x="1336" y="504"/>
                    <a:pt x="1291" y="554"/>
                  </a:cubicBezTo>
                  <a:cubicBezTo>
                    <a:pt x="1270" y="581"/>
                    <a:pt x="1242" y="609"/>
                    <a:pt x="1219" y="644"/>
                  </a:cubicBezTo>
                  <a:cubicBezTo>
                    <a:pt x="1205" y="663"/>
                    <a:pt x="1192" y="682"/>
                    <a:pt x="1179" y="701"/>
                  </a:cubicBezTo>
                  <a:cubicBezTo>
                    <a:pt x="1168" y="716"/>
                    <a:pt x="1160" y="732"/>
                    <a:pt x="1152" y="750"/>
                  </a:cubicBezTo>
                  <a:cubicBezTo>
                    <a:pt x="1132" y="800"/>
                    <a:pt x="1058" y="870"/>
                    <a:pt x="975" y="903"/>
                  </a:cubicBezTo>
                  <a:cubicBezTo>
                    <a:pt x="896" y="936"/>
                    <a:pt x="811" y="953"/>
                    <a:pt x="726" y="953"/>
                  </a:cubicBezTo>
                  <a:cubicBezTo>
                    <a:pt x="718" y="953"/>
                    <a:pt x="710" y="953"/>
                    <a:pt x="703" y="952"/>
                  </a:cubicBezTo>
                  <a:cubicBezTo>
                    <a:pt x="615" y="950"/>
                    <a:pt x="528" y="922"/>
                    <a:pt x="500" y="897"/>
                  </a:cubicBezTo>
                  <a:lnTo>
                    <a:pt x="500" y="897"/>
                  </a:lnTo>
                  <a:cubicBezTo>
                    <a:pt x="500" y="899"/>
                    <a:pt x="501" y="902"/>
                    <a:pt x="500" y="902"/>
                  </a:cubicBezTo>
                  <a:cubicBezTo>
                    <a:pt x="500" y="902"/>
                    <a:pt x="500" y="902"/>
                    <a:pt x="500" y="902"/>
                  </a:cubicBezTo>
                  <a:lnTo>
                    <a:pt x="498" y="895"/>
                  </a:lnTo>
                  <a:lnTo>
                    <a:pt x="498" y="895"/>
                  </a:lnTo>
                  <a:cubicBezTo>
                    <a:pt x="499" y="895"/>
                    <a:pt x="499" y="896"/>
                    <a:pt x="500" y="897"/>
                  </a:cubicBezTo>
                  <a:lnTo>
                    <a:pt x="500" y="897"/>
                  </a:lnTo>
                  <a:cubicBezTo>
                    <a:pt x="500" y="896"/>
                    <a:pt x="500" y="895"/>
                    <a:pt x="500" y="894"/>
                  </a:cubicBezTo>
                  <a:cubicBezTo>
                    <a:pt x="499" y="892"/>
                    <a:pt x="497" y="890"/>
                    <a:pt x="496" y="889"/>
                  </a:cubicBezTo>
                  <a:lnTo>
                    <a:pt x="496" y="889"/>
                  </a:lnTo>
                  <a:lnTo>
                    <a:pt x="498" y="895"/>
                  </a:lnTo>
                  <a:lnTo>
                    <a:pt x="498" y="895"/>
                  </a:lnTo>
                  <a:cubicBezTo>
                    <a:pt x="498" y="895"/>
                    <a:pt x="498" y="894"/>
                    <a:pt x="498" y="894"/>
                  </a:cubicBezTo>
                  <a:cubicBezTo>
                    <a:pt x="490" y="890"/>
                    <a:pt x="486" y="879"/>
                    <a:pt x="488" y="879"/>
                  </a:cubicBezTo>
                  <a:lnTo>
                    <a:pt x="488" y="879"/>
                  </a:lnTo>
                  <a:cubicBezTo>
                    <a:pt x="489" y="879"/>
                    <a:pt x="492" y="882"/>
                    <a:pt x="496" y="889"/>
                  </a:cubicBezTo>
                  <a:lnTo>
                    <a:pt x="496" y="889"/>
                  </a:lnTo>
                  <a:lnTo>
                    <a:pt x="495" y="882"/>
                  </a:lnTo>
                  <a:lnTo>
                    <a:pt x="490" y="866"/>
                  </a:lnTo>
                  <a:lnTo>
                    <a:pt x="490" y="866"/>
                  </a:lnTo>
                  <a:cubicBezTo>
                    <a:pt x="490" y="866"/>
                    <a:pt x="491" y="867"/>
                    <a:pt x="491" y="867"/>
                  </a:cubicBezTo>
                  <a:cubicBezTo>
                    <a:pt x="491" y="867"/>
                    <a:pt x="490" y="865"/>
                    <a:pt x="489" y="860"/>
                  </a:cubicBezTo>
                  <a:lnTo>
                    <a:pt x="491" y="858"/>
                  </a:lnTo>
                  <a:cubicBezTo>
                    <a:pt x="492" y="857"/>
                    <a:pt x="492" y="855"/>
                    <a:pt x="491" y="854"/>
                  </a:cubicBezTo>
                  <a:cubicBezTo>
                    <a:pt x="492" y="848"/>
                    <a:pt x="517" y="805"/>
                    <a:pt x="572" y="762"/>
                  </a:cubicBezTo>
                  <a:cubicBezTo>
                    <a:pt x="623" y="720"/>
                    <a:pt x="702" y="691"/>
                    <a:pt x="775" y="668"/>
                  </a:cubicBezTo>
                  <a:cubicBezTo>
                    <a:pt x="849" y="645"/>
                    <a:pt x="920" y="625"/>
                    <a:pt x="984" y="598"/>
                  </a:cubicBezTo>
                  <a:cubicBezTo>
                    <a:pt x="1111" y="556"/>
                    <a:pt x="1208" y="449"/>
                    <a:pt x="1282" y="420"/>
                  </a:cubicBezTo>
                  <a:cubicBezTo>
                    <a:pt x="1313" y="409"/>
                    <a:pt x="1311" y="396"/>
                    <a:pt x="1331" y="396"/>
                  </a:cubicBezTo>
                  <a:close/>
                  <a:moveTo>
                    <a:pt x="959" y="0"/>
                  </a:moveTo>
                  <a:cubicBezTo>
                    <a:pt x="908" y="0"/>
                    <a:pt x="856" y="7"/>
                    <a:pt x="802" y="23"/>
                  </a:cubicBezTo>
                  <a:cubicBezTo>
                    <a:pt x="701" y="49"/>
                    <a:pt x="605" y="92"/>
                    <a:pt x="518" y="151"/>
                  </a:cubicBezTo>
                  <a:cubicBezTo>
                    <a:pt x="414" y="218"/>
                    <a:pt x="316" y="296"/>
                    <a:pt x="227" y="382"/>
                  </a:cubicBezTo>
                  <a:cubicBezTo>
                    <a:pt x="132" y="474"/>
                    <a:pt x="13" y="611"/>
                    <a:pt x="1" y="826"/>
                  </a:cubicBezTo>
                  <a:cubicBezTo>
                    <a:pt x="1" y="851"/>
                    <a:pt x="3" y="878"/>
                    <a:pt x="5" y="904"/>
                  </a:cubicBezTo>
                  <a:lnTo>
                    <a:pt x="8" y="942"/>
                  </a:lnTo>
                  <a:lnTo>
                    <a:pt x="11" y="951"/>
                  </a:lnTo>
                  <a:lnTo>
                    <a:pt x="11" y="954"/>
                  </a:lnTo>
                  <a:lnTo>
                    <a:pt x="18" y="987"/>
                  </a:lnTo>
                  <a:lnTo>
                    <a:pt x="19" y="989"/>
                  </a:lnTo>
                  <a:lnTo>
                    <a:pt x="24" y="998"/>
                  </a:lnTo>
                  <a:lnTo>
                    <a:pt x="37" y="1037"/>
                  </a:lnTo>
                  <a:lnTo>
                    <a:pt x="45" y="1055"/>
                  </a:lnTo>
                  <a:lnTo>
                    <a:pt x="67" y="1097"/>
                  </a:lnTo>
                  <a:cubicBezTo>
                    <a:pt x="101" y="1156"/>
                    <a:pt x="144" y="1209"/>
                    <a:pt x="183" y="1236"/>
                  </a:cubicBezTo>
                  <a:cubicBezTo>
                    <a:pt x="222" y="1268"/>
                    <a:pt x="265" y="1292"/>
                    <a:pt x="312" y="1309"/>
                  </a:cubicBezTo>
                  <a:cubicBezTo>
                    <a:pt x="385" y="1335"/>
                    <a:pt x="452" y="1344"/>
                    <a:pt x="514" y="1344"/>
                  </a:cubicBezTo>
                  <a:cubicBezTo>
                    <a:pt x="602" y="1344"/>
                    <a:pt x="680" y="1325"/>
                    <a:pt x="752" y="1306"/>
                  </a:cubicBezTo>
                  <a:cubicBezTo>
                    <a:pt x="874" y="1272"/>
                    <a:pt x="984" y="1230"/>
                    <a:pt x="1091" y="1191"/>
                  </a:cubicBezTo>
                  <a:cubicBezTo>
                    <a:pt x="1198" y="1145"/>
                    <a:pt x="1306" y="1125"/>
                    <a:pt x="1426" y="1050"/>
                  </a:cubicBezTo>
                  <a:lnTo>
                    <a:pt x="1498" y="1000"/>
                  </a:lnTo>
                  <a:cubicBezTo>
                    <a:pt x="1518" y="987"/>
                    <a:pt x="1535" y="973"/>
                    <a:pt x="1551" y="958"/>
                  </a:cubicBezTo>
                  <a:cubicBezTo>
                    <a:pt x="1588" y="928"/>
                    <a:pt x="1621" y="894"/>
                    <a:pt x="1651" y="858"/>
                  </a:cubicBezTo>
                  <a:cubicBezTo>
                    <a:pt x="1719" y="774"/>
                    <a:pt x="1763" y="674"/>
                    <a:pt x="1778" y="568"/>
                  </a:cubicBezTo>
                  <a:cubicBezTo>
                    <a:pt x="1799" y="443"/>
                    <a:pt x="1734" y="302"/>
                    <a:pt x="1672" y="255"/>
                  </a:cubicBezTo>
                  <a:cubicBezTo>
                    <a:pt x="1632" y="216"/>
                    <a:pt x="1587" y="184"/>
                    <a:pt x="1538" y="159"/>
                  </a:cubicBezTo>
                  <a:lnTo>
                    <a:pt x="1495" y="134"/>
                  </a:lnTo>
                  <a:lnTo>
                    <a:pt x="1478" y="127"/>
                  </a:lnTo>
                  <a:lnTo>
                    <a:pt x="1442" y="111"/>
                  </a:lnTo>
                  <a:cubicBezTo>
                    <a:pt x="1430" y="100"/>
                    <a:pt x="1342" y="79"/>
                    <a:pt x="1285" y="63"/>
                  </a:cubicBezTo>
                  <a:cubicBezTo>
                    <a:pt x="1201" y="41"/>
                    <a:pt x="1086" y="0"/>
                    <a:pt x="95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6" name="Google Shape;2184;p58">
              <a:extLst>
                <a:ext uri="{FF2B5EF4-FFF2-40B4-BE49-F238E27FC236}">
                  <a16:creationId xmlns:a16="http://schemas.microsoft.com/office/drawing/2014/main" id="{C51C968B-F9A7-484F-AC71-B20AB05E04D2}"/>
                </a:ext>
              </a:extLst>
            </p:cNvPr>
            <p:cNvSpPr/>
            <p:nvPr/>
          </p:nvSpPr>
          <p:spPr>
            <a:xfrm>
              <a:off x="6008350" y="4797925"/>
              <a:ext cx="44400" cy="167675"/>
            </a:xfrm>
            <a:custGeom>
              <a:avLst/>
              <a:gdLst/>
              <a:ahLst/>
              <a:cxnLst/>
              <a:rect l="l" t="t" r="r" b="b"/>
              <a:pathLst>
                <a:path w="1776" h="6707" extrusionOk="0">
                  <a:moveTo>
                    <a:pt x="156" y="1"/>
                  </a:moveTo>
                  <a:cubicBezTo>
                    <a:pt x="83" y="1"/>
                    <a:pt x="11" y="51"/>
                    <a:pt x="5" y="142"/>
                  </a:cubicBezTo>
                  <a:cubicBezTo>
                    <a:pt x="0" y="239"/>
                    <a:pt x="2" y="335"/>
                    <a:pt x="8" y="433"/>
                  </a:cubicBezTo>
                  <a:cubicBezTo>
                    <a:pt x="22" y="685"/>
                    <a:pt x="52" y="936"/>
                    <a:pt x="98" y="1185"/>
                  </a:cubicBezTo>
                  <a:cubicBezTo>
                    <a:pt x="128" y="1351"/>
                    <a:pt x="170" y="1516"/>
                    <a:pt x="225" y="1675"/>
                  </a:cubicBezTo>
                  <a:cubicBezTo>
                    <a:pt x="278" y="1847"/>
                    <a:pt x="344" y="2027"/>
                    <a:pt x="381" y="2218"/>
                  </a:cubicBezTo>
                  <a:cubicBezTo>
                    <a:pt x="469" y="2599"/>
                    <a:pt x="497" y="3020"/>
                    <a:pt x="570" y="3431"/>
                  </a:cubicBezTo>
                  <a:cubicBezTo>
                    <a:pt x="642" y="3843"/>
                    <a:pt x="739" y="4249"/>
                    <a:pt x="826" y="4630"/>
                  </a:cubicBezTo>
                  <a:cubicBezTo>
                    <a:pt x="912" y="5012"/>
                    <a:pt x="954" y="5379"/>
                    <a:pt x="1054" y="5677"/>
                  </a:cubicBezTo>
                  <a:cubicBezTo>
                    <a:pt x="1240" y="6278"/>
                    <a:pt x="1491" y="6639"/>
                    <a:pt x="1491" y="6639"/>
                  </a:cubicBezTo>
                  <a:cubicBezTo>
                    <a:pt x="1523" y="6685"/>
                    <a:pt x="1570" y="6706"/>
                    <a:pt x="1617" y="6706"/>
                  </a:cubicBezTo>
                  <a:cubicBezTo>
                    <a:pt x="1693" y="6706"/>
                    <a:pt x="1768" y="6650"/>
                    <a:pt x="1773" y="6558"/>
                  </a:cubicBezTo>
                  <a:lnTo>
                    <a:pt x="1773" y="6554"/>
                  </a:lnTo>
                  <a:cubicBezTo>
                    <a:pt x="1775" y="6456"/>
                    <a:pt x="1771" y="6359"/>
                    <a:pt x="1761" y="6261"/>
                  </a:cubicBezTo>
                  <a:cubicBezTo>
                    <a:pt x="1735" y="6011"/>
                    <a:pt x="1694" y="5763"/>
                    <a:pt x="1637" y="5519"/>
                  </a:cubicBezTo>
                  <a:cubicBezTo>
                    <a:pt x="1569" y="5216"/>
                    <a:pt x="1429" y="4879"/>
                    <a:pt x="1324" y="4506"/>
                  </a:cubicBezTo>
                  <a:cubicBezTo>
                    <a:pt x="1221" y="4131"/>
                    <a:pt x="1125" y="3729"/>
                    <a:pt x="1012" y="3331"/>
                  </a:cubicBezTo>
                  <a:cubicBezTo>
                    <a:pt x="900" y="2932"/>
                    <a:pt x="756" y="2539"/>
                    <a:pt x="685" y="2156"/>
                  </a:cubicBezTo>
                  <a:cubicBezTo>
                    <a:pt x="646" y="1966"/>
                    <a:pt x="637" y="1776"/>
                    <a:pt x="622" y="1598"/>
                  </a:cubicBezTo>
                  <a:cubicBezTo>
                    <a:pt x="613" y="1431"/>
                    <a:pt x="592" y="1264"/>
                    <a:pt x="561" y="1099"/>
                  </a:cubicBezTo>
                  <a:cubicBezTo>
                    <a:pt x="503" y="795"/>
                    <a:pt x="437" y="543"/>
                    <a:pt x="386" y="369"/>
                  </a:cubicBezTo>
                  <a:cubicBezTo>
                    <a:pt x="335" y="194"/>
                    <a:pt x="296" y="96"/>
                    <a:pt x="296" y="96"/>
                  </a:cubicBezTo>
                  <a:lnTo>
                    <a:pt x="294" y="96"/>
                  </a:lnTo>
                  <a:cubicBezTo>
                    <a:pt x="269" y="31"/>
                    <a:pt x="212" y="1"/>
                    <a:pt x="156"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7" name="Google Shape;2185;p58">
              <a:extLst>
                <a:ext uri="{FF2B5EF4-FFF2-40B4-BE49-F238E27FC236}">
                  <a16:creationId xmlns:a16="http://schemas.microsoft.com/office/drawing/2014/main" id="{4F68A84E-189B-4A88-AB55-D57A40505185}"/>
                </a:ext>
              </a:extLst>
            </p:cNvPr>
            <p:cNvSpPr/>
            <p:nvPr/>
          </p:nvSpPr>
          <p:spPr>
            <a:xfrm>
              <a:off x="6010925" y="4959075"/>
              <a:ext cx="46325" cy="31225"/>
            </a:xfrm>
            <a:custGeom>
              <a:avLst/>
              <a:gdLst/>
              <a:ahLst/>
              <a:cxnLst/>
              <a:rect l="l" t="t" r="r" b="b"/>
              <a:pathLst>
                <a:path w="1853" h="1249" extrusionOk="0">
                  <a:moveTo>
                    <a:pt x="1284" y="0"/>
                  </a:moveTo>
                  <a:cubicBezTo>
                    <a:pt x="865" y="0"/>
                    <a:pt x="126" y="394"/>
                    <a:pt x="54" y="815"/>
                  </a:cubicBezTo>
                  <a:cubicBezTo>
                    <a:pt x="0" y="1126"/>
                    <a:pt x="281" y="1248"/>
                    <a:pt x="603" y="1248"/>
                  </a:cubicBezTo>
                  <a:cubicBezTo>
                    <a:pt x="710" y="1248"/>
                    <a:pt x="823" y="1235"/>
                    <a:pt x="929" y="1210"/>
                  </a:cubicBezTo>
                  <a:cubicBezTo>
                    <a:pt x="1351" y="1110"/>
                    <a:pt x="1852" y="484"/>
                    <a:pt x="1529" y="87"/>
                  </a:cubicBezTo>
                  <a:cubicBezTo>
                    <a:pt x="1481" y="27"/>
                    <a:pt x="1393" y="0"/>
                    <a:pt x="1284"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8" name="Google Shape;2186;p58">
              <a:extLst>
                <a:ext uri="{FF2B5EF4-FFF2-40B4-BE49-F238E27FC236}">
                  <a16:creationId xmlns:a16="http://schemas.microsoft.com/office/drawing/2014/main" id="{4DAB53B3-755F-41F6-A696-C781452F304B}"/>
                </a:ext>
              </a:extLst>
            </p:cNvPr>
            <p:cNvSpPr/>
            <p:nvPr/>
          </p:nvSpPr>
          <p:spPr>
            <a:xfrm>
              <a:off x="6006050" y="4953100"/>
              <a:ext cx="50425" cy="41825"/>
            </a:xfrm>
            <a:custGeom>
              <a:avLst/>
              <a:gdLst/>
              <a:ahLst/>
              <a:cxnLst/>
              <a:rect l="l" t="t" r="r" b="b"/>
              <a:pathLst>
                <a:path w="2017" h="1673" extrusionOk="0">
                  <a:moveTo>
                    <a:pt x="497" y="1073"/>
                  </a:moveTo>
                  <a:lnTo>
                    <a:pt x="497" y="1073"/>
                  </a:lnTo>
                  <a:cubicBezTo>
                    <a:pt x="497" y="1073"/>
                    <a:pt x="496" y="1074"/>
                    <a:pt x="496" y="1078"/>
                  </a:cubicBezTo>
                  <a:lnTo>
                    <a:pt x="496" y="1078"/>
                  </a:lnTo>
                  <a:lnTo>
                    <a:pt x="496" y="1078"/>
                  </a:lnTo>
                  <a:lnTo>
                    <a:pt x="496" y="1077"/>
                  </a:lnTo>
                  <a:lnTo>
                    <a:pt x="496" y="1077"/>
                  </a:lnTo>
                  <a:cubicBezTo>
                    <a:pt x="496" y="1075"/>
                    <a:pt x="496" y="1073"/>
                    <a:pt x="497" y="1073"/>
                  </a:cubicBezTo>
                  <a:close/>
                  <a:moveTo>
                    <a:pt x="1572" y="400"/>
                  </a:moveTo>
                  <a:cubicBezTo>
                    <a:pt x="1576" y="400"/>
                    <a:pt x="1582" y="402"/>
                    <a:pt x="1589" y="408"/>
                  </a:cubicBezTo>
                  <a:lnTo>
                    <a:pt x="1621" y="431"/>
                  </a:lnTo>
                  <a:lnTo>
                    <a:pt x="1621" y="431"/>
                  </a:lnTo>
                  <a:cubicBezTo>
                    <a:pt x="1634" y="447"/>
                    <a:pt x="1657" y="480"/>
                    <a:pt x="1663" y="535"/>
                  </a:cubicBezTo>
                  <a:cubicBezTo>
                    <a:pt x="1664" y="586"/>
                    <a:pt x="1651" y="636"/>
                    <a:pt x="1626" y="680"/>
                  </a:cubicBezTo>
                  <a:cubicBezTo>
                    <a:pt x="1599" y="732"/>
                    <a:pt x="1559" y="789"/>
                    <a:pt x="1517" y="856"/>
                  </a:cubicBezTo>
                  <a:cubicBezTo>
                    <a:pt x="1475" y="923"/>
                    <a:pt x="1428" y="1000"/>
                    <a:pt x="1370" y="1084"/>
                  </a:cubicBezTo>
                  <a:cubicBezTo>
                    <a:pt x="1316" y="1166"/>
                    <a:pt x="1231" y="1252"/>
                    <a:pt x="1144" y="1283"/>
                  </a:cubicBezTo>
                  <a:cubicBezTo>
                    <a:pt x="1075" y="1306"/>
                    <a:pt x="994" y="1318"/>
                    <a:pt x="913" y="1318"/>
                  </a:cubicBezTo>
                  <a:cubicBezTo>
                    <a:pt x="873" y="1318"/>
                    <a:pt x="833" y="1315"/>
                    <a:pt x="795" y="1309"/>
                  </a:cubicBezTo>
                  <a:cubicBezTo>
                    <a:pt x="679" y="1292"/>
                    <a:pt x="566" y="1247"/>
                    <a:pt x="517" y="1202"/>
                  </a:cubicBezTo>
                  <a:cubicBezTo>
                    <a:pt x="494" y="1179"/>
                    <a:pt x="491" y="1167"/>
                    <a:pt x="489" y="1156"/>
                  </a:cubicBezTo>
                  <a:cubicBezTo>
                    <a:pt x="488" y="1152"/>
                    <a:pt x="489" y="1150"/>
                    <a:pt x="489" y="1149"/>
                  </a:cubicBezTo>
                  <a:lnTo>
                    <a:pt x="489" y="1149"/>
                  </a:lnTo>
                  <a:cubicBezTo>
                    <a:pt x="489" y="1149"/>
                    <a:pt x="489" y="1149"/>
                    <a:pt x="489" y="1149"/>
                  </a:cubicBezTo>
                  <a:cubicBezTo>
                    <a:pt x="489" y="1149"/>
                    <a:pt x="489" y="1149"/>
                    <a:pt x="489" y="1149"/>
                  </a:cubicBezTo>
                  <a:cubicBezTo>
                    <a:pt x="490" y="1148"/>
                    <a:pt x="490" y="1148"/>
                    <a:pt x="490" y="1148"/>
                  </a:cubicBezTo>
                  <a:lnTo>
                    <a:pt x="490" y="1148"/>
                  </a:lnTo>
                  <a:cubicBezTo>
                    <a:pt x="490" y="1148"/>
                    <a:pt x="490" y="1148"/>
                    <a:pt x="489" y="1149"/>
                  </a:cubicBezTo>
                  <a:lnTo>
                    <a:pt x="489" y="1149"/>
                  </a:lnTo>
                  <a:cubicBezTo>
                    <a:pt x="488" y="1148"/>
                    <a:pt x="492" y="1119"/>
                    <a:pt x="493" y="1107"/>
                  </a:cubicBezTo>
                  <a:lnTo>
                    <a:pt x="494" y="1094"/>
                  </a:lnTo>
                  <a:lnTo>
                    <a:pt x="495" y="1093"/>
                  </a:lnTo>
                  <a:lnTo>
                    <a:pt x="498" y="1086"/>
                  </a:lnTo>
                  <a:cubicBezTo>
                    <a:pt x="512" y="1031"/>
                    <a:pt x="567" y="949"/>
                    <a:pt x="645" y="881"/>
                  </a:cubicBezTo>
                  <a:cubicBezTo>
                    <a:pt x="723" y="814"/>
                    <a:pt x="813" y="759"/>
                    <a:pt x="910" y="722"/>
                  </a:cubicBezTo>
                  <a:cubicBezTo>
                    <a:pt x="1003" y="681"/>
                    <a:pt x="1092" y="647"/>
                    <a:pt x="1172" y="610"/>
                  </a:cubicBezTo>
                  <a:cubicBezTo>
                    <a:pt x="1244" y="581"/>
                    <a:pt x="1313" y="544"/>
                    <a:pt x="1379" y="500"/>
                  </a:cubicBezTo>
                  <a:cubicBezTo>
                    <a:pt x="1406" y="483"/>
                    <a:pt x="1434" y="466"/>
                    <a:pt x="1463" y="451"/>
                  </a:cubicBezTo>
                  <a:cubicBezTo>
                    <a:pt x="1483" y="439"/>
                    <a:pt x="1506" y="430"/>
                    <a:pt x="1529" y="423"/>
                  </a:cubicBezTo>
                  <a:cubicBezTo>
                    <a:pt x="1539" y="419"/>
                    <a:pt x="1550" y="417"/>
                    <a:pt x="1558" y="415"/>
                  </a:cubicBezTo>
                  <a:lnTo>
                    <a:pt x="1561" y="408"/>
                  </a:lnTo>
                  <a:cubicBezTo>
                    <a:pt x="1563" y="404"/>
                    <a:pt x="1566" y="400"/>
                    <a:pt x="1572" y="400"/>
                  </a:cubicBezTo>
                  <a:close/>
                  <a:moveTo>
                    <a:pt x="1219" y="1"/>
                  </a:moveTo>
                  <a:cubicBezTo>
                    <a:pt x="1131" y="1"/>
                    <a:pt x="1043" y="16"/>
                    <a:pt x="959" y="46"/>
                  </a:cubicBezTo>
                  <a:cubicBezTo>
                    <a:pt x="836" y="86"/>
                    <a:pt x="719" y="147"/>
                    <a:pt x="615" y="225"/>
                  </a:cubicBezTo>
                  <a:cubicBezTo>
                    <a:pt x="497" y="313"/>
                    <a:pt x="385" y="409"/>
                    <a:pt x="283" y="515"/>
                  </a:cubicBezTo>
                  <a:cubicBezTo>
                    <a:pt x="174" y="627"/>
                    <a:pt x="60" y="772"/>
                    <a:pt x="15" y="983"/>
                  </a:cubicBezTo>
                  <a:lnTo>
                    <a:pt x="10" y="1003"/>
                  </a:lnTo>
                  <a:lnTo>
                    <a:pt x="8" y="1011"/>
                  </a:lnTo>
                  <a:lnTo>
                    <a:pt x="4" y="1038"/>
                  </a:lnTo>
                  <a:lnTo>
                    <a:pt x="3" y="1064"/>
                  </a:lnTo>
                  <a:cubicBezTo>
                    <a:pt x="1" y="1084"/>
                    <a:pt x="0" y="1105"/>
                    <a:pt x="1" y="1125"/>
                  </a:cubicBezTo>
                  <a:cubicBezTo>
                    <a:pt x="1" y="1316"/>
                    <a:pt x="105" y="1493"/>
                    <a:pt x="273" y="1585"/>
                  </a:cubicBezTo>
                  <a:cubicBezTo>
                    <a:pt x="404" y="1656"/>
                    <a:pt x="527" y="1673"/>
                    <a:pt x="642" y="1673"/>
                  </a:cubicBezTo>
                  <a:cubicBezTo>
                    <a:pt x="694" y="1673"/>
                    <a:pt x="743" y="1669"/>
                    <a:pt x="791" y="1666"/>
                  </a:cubicBezTo>
                  <a:cubicBezTo>
                    <a:pt x="941" y="1650"/>
                    <a:pt x="1088" y="1620"/>
                    <a:pt x="1233" y="1577"/>
                  </a:cubicBezTo>
                  <a:cubicBezTo>
                    <a:pt x="1376" y="1529"/>
                    <a:pt x="1513" y="1464"/>
                    <a:pt x="1641" y="1384"/>
                  </a:cubicBezTo>
                  <a:cubicBezTo>
                    <a:pt x="1756" y="1311"/>
                    <a:pt x="1851" y="1211"/>
                    <a:pt x="1920" y="1094"/>
                  </a:cubicBezTo>
                  <a:cubicBezTo>
                    <a:pt x="1985" y="983"/>
                    <a:pt x="2009" y="857"/>
                    <a:pt x="2012" y="744"/>
                  </a:cubicBezTo>
                  <a:cubicBezTo>
                    <a:pt x="2016" y="630"/>
                    <a:pt x="1987" y="529"/>
                    <a:pt x="1960" y="453"/>
                  </a:cubicBezTo>
                  <a:cubicBezTo>
                    <a:pt x="1928" y="378"/>
                    <a:pt x="1901" y="321"/>
                    <a:pt x="1875" y="287"/>
                  </a:cubicBezTo>
                  <a:lnTo>
                    <a:pt x="1838" y="232"/>
                  </a:lnTo>
                  <a:lnTo>
                    <a:pt x="1820" y="213"/>
                  </a:lnTo>
                  <a:lnTo>
                    <a:pt x="1784" y="178"/>
                  </a:lnTo>
                  <a:cubicBezTo>
                    <a:pt x="1782" y="163"/>
                    <a:pt x="1645" y="82"/>
                    <a:pt x="1583" y="69"/>
                  </a:cubicBezTo>
                  <a:cubicBezTo>
                    <a:pt x="1540" y="53"/>
                    <a:pt x="1496" y="39"/>
                    <a:pt x="1451" y="31"/>
                  </a:cubicBezTo>
                  <a:cubicBezTo>
                    <a:pt x="1400" y="18"/>
                    <a:pt x="1350" y="9"/>
                    <a:pt x="1298" y="5"/>
                  </a:cubicBezTo>
                  <a:cubicBezTo>
                    <a:pt x="1272" y="2"/>
                    <a:pt x="1246" y="1"/>
                    <a:pt x="1219"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9" name="Google Shape;2187;p58">
              <a:extLst>
                <a:ext uri="{FF2B5EF4-FFF2-40B4-BE49-F238E27FC236}">
                  <a16:creationId xmlns:a16="http://schemas.microsoft.com/office/drawing/2014/main" id="{C094B2AF-D0B6-4BAF-80D8-EB4DEBD58C24}"/>
                </a:ext>
              </a:extLst>
            </p:cNvPr>
            <p:cNvSpPr/>
            <p:nvPr/>
          </p:nvSpPr>
          <p:spPr>
            <a:xfrm>
              <a:off x="5909550" y="4859575"/>
              <a:ext cx="25350" cy="120100"/>
            </a:xfrm>
            <a:custGeom>
              <a:avLst/>
              <a:gdLst/>
              <a:ahLst/>
              <a:cxnLst/>
              <a:rect l="l" t="t" r="r" b="b"/>
              <a:pathLst>
                <a:path w="1014" h="4804" extrusionOk="0">
                  <a:moveTo>
                    <a:pt x="162" y="1"/>
                  </a:moveTo>
                  <a:cubicBezTo>
                    <a:pt x="103" y="1"/>
                    <a:pt x="45" y="40"/>
                    <a:pt x="36" y="112"/>
                  </a:cubicBezTo>
                  <a:cubicBezTo>
                    <a:pt x="36" y="112"/>
                    <a:pt x="1" y="413"/>
                    <a:pt x="60" y="849"/>
                  </a:cubicBezTo>
                  <a:cubicBezTo>
                    <a:pt x="75" y="966"/>
                    <a:pt x="101" y="1083"/>
                    <a:pt x="136" y="1196"/>
                  </a:cubicBezTo>
                  <a:cubicBezTo>
                    <a:pt x="169" y="1319"/>
                    <a:pt x="212" y="1446"/>
                    <a:pt x="232" y="1582"/>
                  </a:cubicBezTo>
                  <a:cubicBezTo>
                    <a:pt x="278" y="1852"/>
                    <a:pt x="272" y="2149"/>
                    <a:pt x="299" y="2441"/>
                  </a:cubicBezTo>
                  <a:cubicBezTo>
                    <a:pt x="326" y="2733"/>
                    <a:pt x="370" y="3023"/>
                    <a:pt x="406" y="3295"/>
                  </a:cubicBezTo>
                  <a:cubicBezTo>
                    <a:pt x="444" y="3567"/>
                    <a:pt x="440" y="3827"/>
                    <a:pt x="490" y="4042"/>
                  </a:cubicBezTo>
                  <a:cubicBezTo>
                    <a:pt x="527" y="4217"/>
                    <a:pt x="578" y="4387"/>
                    <a:pt x="646" y="4554"/>
                  </a:cubicBezTo>
                  <a:cubicBezTo>
                    <a:pt x="671" y="4618"/>
                    <a:pt x="703" y="4681"/>
                    <a:pt x="738" y="4741"/>
                  </a:cubicBezTo>
                  <a:cubicBezTo>
                    <a:pt x="756" y="4772"/>
                    <a:pt x="786" y="4792"/>
                    <a:pt x="821" y="4800"/>
                  </a:cubicBezTo>
                  <a:cubicBezTo>
                    <a:pt x="830" y="4803"/>
                    <a:pt x="840" y="4804"/>
                    <a:pt x="850" y="4804"/>
                  </a:cubicBezTo>
                  <a:cubicBezTo>
                    <a:pt x="911" y="4804"/>
                    <a:pt x="965" y="4762"/>
                    <a:pt x="979" y="4701"/>
                  </a:cubicBezTo>
                  <a:cubicBezTo>
                    <a:pt x="992" y="4632"/>
                    <a:pt x="1001" y="4562"/>
                    <a:pt x="1004" y="4493"/>
                  </a:cubicBezTo>
                  <a:cubicBezTo>
                    <a:pt x="1014" y="4314"/>
                    <a:pt x="1007" y="4136"/>
                    <a:pt x="986" y="3959"/>
                  </a:cubicBezTo>
                  <a:cubicBezTo>
                    <a:pt x="963" y="3740"/>
                    <a:pt x="880" y="3496"/>
                    <a:pt x="829" y="3226"/>
                  </a:cubicBezTo>
                  <a:cubicBezTo>
                    <a:pt x="779" y="2957"/>
                    <a:pt x="734" y="2670"/>
                    <a:pt x="671" y="2383"/>
                  </a:cubicBezTo>
                  <a:cubicBezTo>
                    <a:pt x="609" y="2098"/>
                    <a:pt x="518" y="1817"/>
                    <a:pt x="485" y="1544"/>
                  </a:cubicBezTo>
                  <a:cubicBezTo>
                    <a:pt x="465" y="1409"/>
                    <a:pt x="470" y="1275"/>
                    <a:pt x="469" y="1148"/>
                  </a:cubicBezTo>
                  <a:cubicBezTo>
                    <a:pt x="471" y="1029"/>
                    <a:pt x="463" y="911"/>
                    <a:pt x="446" y="794"/>
                  </a:cubicBezTo>
                  <a:cubicBezTo>
                    <a:pt x="386" y="361"/>
                    <a:pt x="279" y="82"/>
                    <a:pt x="279" y="82"/>
                  </a:cubicBezTo>
                  <a:lnTo>
                    <a:pt x="279" y="82"/>
                  </a:lnTo>
                  <a:lnTo>
                    <a:pt x="280" y="83"/>
                  </a:lnTo>
                  <a:cubicBezTo>
                    <a:pt x="259" y="27"/>
                    <a:pt x="210" y="1"/>
                    <a:pt x="16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0" name="Google Shape;2188;p58">
              <a:extLst>
                <a:ext uri="{FF2B5EF4-FFF2-40B4-BE49-F238E27FC236}">
                  <a16:creationId xmlns:a16="http://schemas.microsoft.com/office/drawing/2014/main" id="{432F815C-2287-464B-8F5D-EE4E5952E9CF}"/>
                </a:ext>
              </a:extLst>
            </p:cNvPr>
            <p:cNvSpPr/>
            <p:nvPr/>
          </p:nvSpPr>
          <p:spPr>
            <a:xfrm>
              <a:off x="5896975" y="4966100"/>
              <a:ext cx="35200" cy="22975"/>
            </a:xfrm>
            <a:custGeom>
              <a:avLst/>
              <a:gdLst/>
              <a:ahLst/>
              <a:cxnLst/>
              <a:rect l="l" t="t" r="r" b="b"/>
              <a:pathLst>
                <a:path w="1408" h="919" extrusionOk="0">
                  <a:moveTo>
                    <a:pt x="1166" y="1"/>
                  </a:moveTo>
                  <a:cubicBezTo>
                    <a:pt x="852" y="1"/>
                    <a:pt x="68" y="305"/>
                    <a:pt x="26" y="600"/>
                  </a:cubicBezTo>
                  <a:cubicBezTo>
                    <a:pt x="1" y="778"/>
                    <a:pt x="128" y="919"/>
                    <a:pt x="410" y="919"/>
                  </a:cubicBezTo>
                  <a:cubicBezTo>
                    <a:pt x="519" y="919"/>
                    <a:pt x="653" y="897"/>
                    <a:pt x="810" y="848"/>
                  </a:cubicBezTo>
                  <a:cubicBezTo>
                    <a:pt x="1369" y="675"/>
                    <a:pt x="1407" y="174"/>
                    <a:pt x="1283" y="32"/>
                  </a:cubicBezTo>
                  <a:cubicBezTo>
                    <a:pt x="1264" y="11"/>
                    <a:pt x="1222" y="1"/>
                    <a:pt x="1166"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1" name="Google Shape;2189;p58">
              <a:extLst>
                <a:ext uri="{FF2B5EF4-FFF2-40B4-BE49-F238E27FC236}">
                  <a16:creationId xmlns:a16="http://schemas.microsoft.com/office/drawing/2014/main" id="{2BC1CE72-A012-4E0D-90F4-D3362420C685}"/>
                </a:ext>
              </a:extLst>
            </p:cNvPr>
            <p:cNvSpPr/>
            <p:nvPr/>
          </p:nvSpPr>
          <p:spPr>
            <a:xfrm>
              <a:off x="5893675" y="4961900"/>
              <a:ext cx="42425" cy="34750"/>
            </a:xfrm>
            <a:custGeom>
              <a:avLst/>
              <a:gdLst/>
              <a:ahLst/>
              <a:cxnLst/>
              <a:rect l="l" t="t" r="r" b="b"/>
              <a:pathLst>
                <a:path w="1697" h="1390" extrusionOk="0">
                  <a:moveTo>
                    <a:pt x="1284" y="328"/>
                  </a:moveTo>
                  <a:lnTo>
                    <a:pt x="1291" y="334"/>
                  </a:lnTo>
                  <a:cubicBezTo>
                    <a:pt x="1289" y="332"/>
                    <a:pt x="1286" y="330"/>
                    <a:pt x="1284" y="328"/>
                  </a:cubicBezTo>
                  <a:lnTo>
                    <a:pt x="1284" y="328"/>
                  </a:lnTo>
                  <a:cubicBezTo>
                    <a:pt x="1284" y="328"/>
                    <a:pt x="1284" y="328"/>
                    <a:pt x="1284" y="328"/>
                  </a:cubicBezTo>
                  <a:close/>
                  <a:moveTo>
                    <a:pt x="1291" y="335"/>
                  </a:moveTo>
                  <a:cubicBezTo>
                    <a:pt x="1295" y="335"/>
                    <a:pt x="1300" y="336"/>
                    <a:pt x="1304" y="337"/>
                  </a:cubicBezTo>
                  <a:cubicBezTo>
                    <a:pt x="1316" y="338"/>
                    <a:pt x="1314" y="341"/>
                    <a:pt x="1308" y="341"/>
                  </a:cubicBezTo>
                  <a:cubicBezTo>
                    <a:pt x="1306" y="341"/>
                    <a:pt x="1303" y="340"/>
                    <a:pt x="1300" y="339"/>
                  </a:cubicBezTo>
                  <a:cubicBezTo>
                    <a:pt x="1297" y="339"/>
                    <a:pt x="1294" y="337"/>
                    <a:pt x="1291" y="335"/>
                  </a:cubicBezTo>
                  <a:close/>
                  <a:moveTo>
                    <a:pt x="1260" y="333"/>
                  </a:moveTo>
                  <a:cubicBezTo>
                    <a:pt x="1263" y="333"/>
                    <a:pt x="1265" y="333"/>
                    <a:pt x="1268" y="333"/>
                  </a:cubicBezTo>
                  <a:lnTo>
                    <a:pt x="1268" y="333"/>
                  </a:lnTo>
                  <a:cubicBezTo>
                    <a:pt x="1267" y="340"/>
                    <a:pt x="1267" y="349"/>
                    <a:pt x="1265" y="359"/>
                  </a:cubicBezTo>
                  <a:cubicBezTo>
                    <a:pt x="1259" y="389"/>
                    <a:pt x="1252" y="419"/>
                    <a:pt x="1241" y="448"/>
                  </a:cubicBezTo>
                  <a:cubicBezTo>
                    <a:pt x="1218" y="512"/>
                    <a:pt x="1183" y="570"/>
                    <a:pt x="1137" y="619"/>
                  </a:cubicBezTo>
                  <a:cubicBezTo>
                    <a:pt x="1089" y="668"/>
                    <a:pt x="1030" y="706"/>
                    <a:pt x="966" y="731"/>
                  </a:cubicBezTo>
                  <a:cubicBezTo>
                    <a:pt x="950" y="740"/>
                    <a:pt x="867" y="764"/>
                    <a:pt x="849" y="764"/>
                  </a:cubicBezTo>
                  <a:cubicBezTo>
                    <a:pt x="848" y="764"/>
                    <a:pt x="848" y="764"/>
                    <a:pt x="847" y="764"/>
                  </a:cubicBezTo>
                  <a:cubicBezTo>
                    <a:pt x="805" y="771"/>
                    <a:pt x="765" y="775"/>
                    <a:pt x="723" y="776"/>
                  </a:cubicBezTo>
                  <a:lnTo>
                    <a:pt x="527" y="785"/>
                  </a:lnTo>
                  <a:cubicBezTo>
                    <a:pt x="525" y="785"/>
                    <a:pt x="523" y="785"/>
                    <a:pt x="521" y="785"/>
                  </a:cubicBezTo>
                  <a:cubicBezTo>
                    <a:pt x="483" y="785"/>
                    <a:pt x="446" y="794"/>
                    <a:pt x="414" y="814"/>
                  </a:cubicBezTo>
                  <a:cubicBezTo>
                    <a:pt x="389" y="828"/>
                    <a:pt x="366" y="842"/>
                    <a:pt x="347" y="842"/>
                  </a:cubicBezTo>
                  <a:cubicBezTo>
                    <a:pt x="345" y="842"/>
                    <a:pt x="343" y="842"/>
                    <a:pt x="341" y="842"/>
                  </a:cubicBezTo>
                  <a:cubicBezTo>
                    <a:pt x="328" y="842"/>
                    <a:pt x="324" y="834"/>
                    <a:pt x="316" y="830"/>
                  </a:cubicBezTo>
                  <a:cubicBezTo>
                    <a:pt x="313" y="825"/>
                    <a:pt x="308" y="831"/>
                    <a:pt x="306" y="818"/>
                  </a:cubicBezTo>
                  <a:cubicBezTo>
                    <a:pt x="306" y="804"/>
                    <a:pt x="306" y="794"/>
                    <a:pt x="306" y="787"/>
                  </a:cubicBezTo>
                  <a:lnTo>
                    <a:pt x="306" y="787"/>
                  </a:lnTo>
                  <a:cubicBezTo>
                    <a:pt x="307" y="784"/>
                    <a:pt x="309" y="781"/>
                    <a:pt x="310" y="777"/>
                  </a:cubicBezTo>
                  <a:cubicBezTo>
                    <a:pt x="308" y="771"/>
                    <a:pt x="325" y="750"/>
                    <a:pt x="346" y="732"/>
                  </a:cubicBezTo>
                  <a:lnTo>
                    <a:pt x="398" y="702"/>
                  </a:lnTo>
                  <a:lnTo>
                    <a:pt x="472" y="675"/>
                  </a:lnTo>
                  <a:cubicBezTo>
                    <a:pt x="527" y="656"/>
                    <a:pt x="591" y="639"/>
                    <a:pt x="655" y="606"/>
                  </a:cubicBezTo>
                  <a:cubicBezTo>
                    <a:pt x="728" y="569"/>
                    <a:pt x="798" y="527"/>
                    <a:pt x="863" y="479"/>
                  </a:cubicBezTo>
                  <a:cubicBezTo>
                    <a:pt x="936" y="425"/>
                    <a:pt x="1019" y="375"/>
                    <a:pt x="1110" y="351"/>
                  </a:cubicBezTo>
                  <a:cubicBezTo>
                    <a:pt x="1155" y="339"/>
                    <a:pt x="1200" y="333"/>
                    <a:pt x="1246" y="333"/>
                  </a:cubicBezTo>
                  <a:cubicBezTo>
                    <a:pt x="1251" y="333"/>
                    <a:pt x="1256" y="333"/>
                    <a:pt x="1260" y="333"/>
                  </a:cubicBezTo>
                  <a:close/>
                  <a:moveTo>
                    <a:pt x="1332" y="1"/>
                  </a:moveTo>
                  <a:cubicBezTo>
                    <a:pt x="1325" y="1"/>
                    <a:pt x="1320" y="1"/>
                    <a:pt x="1317" y="3"/>
                  </a:cubicBezTo>
                  <a:cubicBezTo>
                    <a:pt x="1282" y="7"/>
                    <a:pt x="1244" y="9"/>
                    <a:pt x="1215" y="15"/>
                  </a:cubicBezTo>
                  <a:lnTo>
                    <a:pt x="1040" y="50"/>
                  </a:lnTo>
                  <a:cubicBezTo>
                    <a:pt x="932" y="76"/>
                    <a:pt x="823" y="83"/>
                    <a:pt x="718" y="99"/>
                  </a:cubicBezTo>
                  <a:cubicBezTo>
                    <a:pt x="621" y="113"/>
                    <a:pt x="525" y="143"/>
                    <a:pt x="437" y="189"/>
                  </a:cubicBezTo>
                  <a:cubicBezTo>
                    <a:pt x="361" y="233"/>
                    <a:pt x="294" y="290"/>
                    <a:pt x="237" y="358"/>
                  </a:cubicBezTo>
                  <a:cubicBezTo>
                    <a:pt x="190" y="413"/>
                    <a:pt x="146" y="474"/>
                    <a:pt x="106" y="535"/>
                  </a:cubicBezTo>
                  <a:cubicBezTo>
                    <a:pt x="73" y="596"/>
                    <a:pt x="44" y="638"/>
                    <a:pt x="33" y="684"/>
                  </a:cubicBezTo>
                  <a:cubicBezTo>
                    <a:pt x="18" y="725"/>
                    <a:pt x="12" y="747"/>
                    <a:pt x="12" y="747"/>
                  </a:cubicBezTo>
                  <a:lnTo>
                    <a:pt x="11" y="758"/>
                  </a:lnTo>
                  <a:cubicBezTo>
                    <a:pt x="11" y="758"/>
                    <a:pt x="9" y="772"/>
                    <a:pt x="5" y="798"/>
                  </a:cubicBezTo>
                  <a:cubicBezTo>
                    <a:pt x="2" y="825"/>
                    <a:pt x="1" y="852"/>
                    <a:pt x="1" y="880"/>
                  </a:cubicBezTo>
                  <a:cubicBezTo>
                    <a:pt x="2" y="918"/>
                    <a:pt x="7" y="955"/>
                    <a:pt x="16" y="992"/>
                  </a:cubicBezTo>
                  <a:cubicBezTo>
                    <a:pt x="41" y="1096"/>
                    <a:pt x="100" y="1190"/>
                    <a:pt x="184" y="1260"/>
                  </a:cubicBezTo>
                  <a:cubicBezTo>
                    <a:pt x="275" y="1336"/>
                    <a:pt x="389" y="1381"/>
                    <a:pt x="508" y="1387"/>
                  </a:cubicBezTo>
                  <a:cubicBezTo>
                    <a:pt x="528" y="1389"/>
                    <a:pt x="549" y="1389"/>
                    <a:pt x="569" y="1389"/>
                  </a:cubicBezTo>
                  <a:cubicBezTo>
                    <a:pt x="663" y="1389"/>
                    <a:pt x="754" y="1370"/>
                    <a:pt x="843" y="1339"/>
                  </a:cubicBezTo>
                  <a:cubicBezTo>
                    <a:pt x="898" y="1322"/>
                    <a:pt x="949" y="1300"/>
                    <a:pt x="1002" y="1279"/>
                  </a:cubicBezTo>
                  <a:cubicBezTo>
                    <a:pt x="1083" y="1245"/>
                    <a:pt x="1092" y="1240"/>
                    <a:pt x="1167" y="1204"/>
                  </a:cubicBezTo>
                  <a:cubicBezTo>
                    <a:pt x="1299" y="1143"/>
                    <a:pt x="1415" y="1053"/>
                    <a:pt x="1508" y="941"/>
                  </a:cubicBezTo>
                  <a:cubicBezTo>
                    <a:pt x="1607" y="823"/>
                    <a:pt x="1669" y="680"/>
                    <a:pt x="1688" y="527"/>
                  </a:cubicBezTo>
                  <a:cubicBezTo>
                    <a:pt x="1697" y="447"/>
                    <a:pt x="1691" y="365"/>
                    <a:pt x="1669" y="287"/>
                  </a:cubicBezTo>
                  <a:cubicBezTo>
                    <a:pt x="1639" y="207"/>
                    <a:pt x="1617" y="113"/>
                    <a:pt x="1488" y="36"/>
                  </a:cubicBezTo>
                  <a:cubicBezTo>
                    <a:pt x="1468" y="23"/>
                    <a:pt x="1372" y="1"/>
                    <a:pt x="133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2" name="Google Shape;2190;p58">
              <a:extLst>
                <a:ext uri="{FF2B5EF4-FFF2-40B4-BE49-F238E27FC236}">
                  <a16:creationId xmlns:a16="http://schemas.microsoft.com/office/drawing/2014/main" id="{3B79EE68-4273-457C-ABA3-B62D32D53B0B}"/>
                </a:ext>
              </a:extLst>
            </p:cNvPr>
            <p:cNvSpPr/>
            <p:nvPr/>
          </p:nvSpPr>
          <p:spPr>
            <a:xfrm>
              <a:off x="5463050" y="4411875"/>
              <a:ext cx="22975" cy="22075"/>
            </a:xfrm>
            <a:custGeom>
              <a:avLst/>
              <a:gdLst/>
              <a:ahLst/>
              <a:cxnLst/>
              <a:rect l="l" t="t" r="r" b="b"/>
              <a:pathLst>
                <a:path w="919" h="883" extrusionOk="0">
                  <a:moveTo>
                    <a:pt x="477" y="1"/>
                  </a:moveTo>
                  <a:cubicBezTo>
                    <a:pt x="362" y="1"/>
                    <a:pt x="249" y="46"/>
                    <a:pt x="165" y="130"/>
                  </a:cubicBezTo>
                  <a:cubicBezTo>
                    <a:pt x="38" y="256"/>
                    <a:pt x="1" y="446"/>
                    <a:pt x="69" y="610"/>
                  </a:cubicBezTo>
                  <a:cubicBezTo>
                    <a:pt x="137" y="775"/>
                    <a:pt x="298" y="883"/>
                    <a:pt x="476" y="883"/>
                  </a:cubicBezTo>
                  <a:cubicBezTo>
                    <a:pt x="721" y="883"/>
                    <a:pt x="918" y="685"/>
                    <a:pt x="918" y="442"/>
                  </a:cubicBezTo>
                  <a:cubicBezTo>
                    <a:pt x="917" y="264"/>
                    <a:pt x="810" y="103"/>
                    <a:pt x="646" y="34"/>
                  </a:cubicBezTo>
                  <a:cubicBezTo>
                    <a:pt x="591" y="12"/>
                    <a:pt x="534" y="1"/>
                    <a:pt x="477"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3" name="Google Shape;2191;p58">
              <a:extLst>
                <a:ext uri="{FF2B5EF4-FFF2-40B4-BE49-F238E27FC236}">
                  <a16:creationId xmlns:a16="http://schemas.microsoft.com/office/drawing/2014/main" id="{B209D0E9-AE04-4569-93C0-523D5CBCCECC}"/>
                </a:ext>
              </a:extLst>
            </p:cNvPr>
            <p:cNvSpPr/>
            <p:nvPr/>
          </p:nvSpPr>
          <p:spPr>
            <a:xfrm>
              <a:off x="5615100" y="4419675"/>
              <a:ext cx="22950" cy="22050"/>
            </a:xfrm>
            <a:custGeom>
              <a:avLst/>
              <a:gdLst/>
              <a:ahLst/>
              <a:cxnLst/>
              <a:rect l="l" t="t" r="r" b="b"/>
              <a:pathLst>
                <a:path w="918" h="882" extrusionOk="0">
                  <a:moveTo>
                    <a:pt x="477" y="0"/>
                  </a:moveTo>
                  <a:cubicBezTo>
                    <a:pt x="362" y="0"/>
                    <a:pt x="249" y="45"/>
                    <a:pt x="164" y="129"/>
                  </a:cubicBezTo>
                  <a:cubicBezTo>
                    <a:pt x="38" y="255"/>
                    <a:pt x="0" y="445"/>
                    <a:pt x="69" y="610"/>
                  </a:cubicBezTo>
                  <a:cubicBezTo>
                    <a:pt x="137" y="774"/>
                    <a:pt x="297" y="882"/>
                    <a:pt x="474" y="882"/>
                  </a:cubicBezTo>
                  <a:cubicBezTo>
                    <a:pt x="475" y="882"/>
                    <a:pt x="476" y="882"/>
                    <a:pt x="477" y="882"/>
                  </a:cubicBezTo>
                  <a:cubicBezTo>
                    <a:pt x="720" y="882"/>
                    <a:pt x="918" y="685"/>
                    <a:pt x="918" y="441"/>
                  </a:cubicBezTo>
                  <a:cubicBezTo>
                    <a:pt x="918" y="263"/>
                    <a:pt x="810" y="102"/>
                    <a:pt x="645" y="33"/>
                  </a:cubicBezTo>
                  <a:cubicBezTo>
                    <a:pt x="591" y="11"/>
                    <a:pt x="534" y="0"/>
                    <a:pt x="47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4" name="Google Shape;2192;p58">
              <a:extLst>
                <a:ext uri="{FF2B5EF4-FFF2-40B4-BE49-F238E27FC236}">
                  <a16:creationId xmlns:a16="http://schemas.microsoft.com/office/drawing/2014/main" id="{EDA81D6D-4CF5-4E42-BF8E-F79EB2D53958}"/>
                </a:ext>
              </a:extLst>
            </p:cNvPr>
            <p:cNvSpPr/>
            <p:nvPr/>
          </p:nvSpPr>
          <p:spPr>
            <a:xfrm>
              <a:off x="5503350" y="4425575"/>
              <a:ext cx="82675" cy="41650"/>
            </a:xfrm>
            <a:custGeom>
              <a:avLst/>
              <a:gdLst/>
              <a:ahLst/>
              <a:cxnLst/>
              <a:rect l="l" t="t" r="r" b="b"/>
              <a:pathLst>
                <a:path w="3307" h="1666" extrusionOk="0">
                  <a:moveTo>
                    <a:pt x="1796" y="0"/>
                  </a:moveTo>
                  <a:cubicBezTo>
                    <a:pt x="1205" y="0"/>
                    <a:pt x="591" y="127"/>
                    <a:pt x="354" y="386"/>
                  </a:cubicBezTo>
                  <a:cubicBezTo>
                    <a:pt x="0" y="773"/>
                    <a:pt x="525" y="1665"/>
                    <a:pt x="1804" y="1665"/>
                  </a:cubicBezTo>
                  <a:cubicBezTo>
                    <a:pt x="2701" y="1665"/>
                    <a:pt x="3306" y="775"/>
                    <a:pt x="3102" y="386"/>
                  </a:cubicBezTo>
                  <a:cubicBezTo>
                    <a:pt x="2968" y="130"/>
                    <a:pt x="2394" y="0"/>
                    <a:pt x="179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5" name="Google Shape;2193;p58">
              <a:extLst>
                <a:ext uri="{FF2B5EF4-FFF2-40B4-BE49-F238E27FC236}">
                  <a16:creationId xmlns:a16="http://schemas.microsoft.com/office/drawing/2014/main" id="{BA69C6D5-D62C-4875-BF60-5D9A21133F18}"/>
                </a:ext>
              </a:extLst>
            </p:cNvPr>
            <p:cNvSpPr/>
            <p:nvPr/>
          </p:nvSpPr>
          <p:spPr>
            <a:xfrm>
              <a:off x="5538650" y="4459225"/>
              <a:ext cx="7375" cy="48400"/>
            </a:xfrm>
            <a:custGeom>
              <a:avLst/>
              <a:gdLst/>
              <a:ahLst/>
              <a:cxnLst/>
              <a:rect l="l" t="t" r="r" b="b"/>
              <a:pathLst>
                <a:path w="295" h="1936" extrusionOk="0">
                  <a:moveTo>
                    <a:pt x="187" y="0"/>
                  </a:moveTo>
                  <a:cubicBezTo>
                    <a:pt x="135" y="0"/>
                    <a:pt x="91" y="41"/>
                    <a:pt x="87" y="93"/>
                  </a:cubicBezTo>
                  <a:cubicBezTo>
                    <a:pt x="84" y="141"/>
                    <a:pt x="0" y="1287"/>
                    <a:pt x="88" y="1850"/>
                  </a:cubicBezTo>
                  <a:cubicBezTo>
                    <a:pt x="96" y="1899"/>
                    <a:pt x="138" y="1934"/>
                    <a:pt x="187" y="1935"/>
                  </a:cubicBezTo>
                  <a:cubicBezTo>
                    <a:pt x="248" y="1935"/>
                    <a:pt x="294" y="1880"/>
                    <a:pt x="285" y="1820"/>
                  </a:cubicBezTo>
                  <a:cubicBezTo>
                    <a:pt x="200" y="1278"/>
                    <a:pt x="285" y="119"/>
                    <a:pt x="286" y="108"/>
                  </a:cubicBezTo>
                  <a:cubicBezTo>
                    <a:pt x="290" y="52"/>
                    <a:pt x="249" y="5"/>
                    <a:pt x="195" y="1"/>
                  </a:cubicBezTo>
                  <a:cubicBezTo>
                    <a:pt x="192" y="0"/>
                    <a:pt x="189" y="0"/>
                    <a:pt x="18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6" name="Google Shape;2194;p58">
              <a:extLst>
                <a:ext uri="{FF2B5EF4-FFF2-40B4-BE49-F238E27FC236}">
                  <a16:creationId xmlns:a16="http://schemas.microsoft.com/office/drawing/2014/main" id="{328A31A9-B1D3-4C44-B6AC-2AA6A748830C}"/>
                </a:ext>
              </a:extLst>
            </p:cNvPr>
            <p:cNvSpPr/>
            <p:nvPr/>
          </p:nvSpPr>
          <p:spPr>
            <a:xfrm>
              <a:off x="5475100" y="4461750"/>
              <a:ext cx="142900" cy="48300"/>
            </a:xfrm>
            <a:custGeom>
              <a:avLst/>
              <a:gdLst/>
              <a:ahLst/>
              <a:cxnLst/>
              <a:rect l="l" t="t" r="r" b="b"/>
              <a:pathLst>
                <a:path w="5716" h="1932" extrusionOk="0">
                  <a:moveTo>
                    <a:pt x="98" y="1"/>
                  </a:moveTo>
                  <a:cubicBezTo>
                    <a:pt x="50" y="1"/>
                    <a:pt x="1" y="42"/>
                    <a:pt x="16" y="103"/>
                  </a:cubicBezTo>
                  <a:cubicBezTo>
                    <a:pt x="16" y="103"/>
                    <a:pt x="23" y="129"/>
                    <a:pt x="40" y="183"/>
                  </a:cubicBezTo>
                  <a:cubicBezTo>
                    <a:pt x="65" y="255"/>
                    <a:pt x="93" y="324"/>
                    <a:pt x="125" y="394"/>
                  </a:cubicBezTo>
                  <a:cubicBezTo>
                    <a:pt x="176" y="500"/>
                    <a:pt x="234" y="603"/>
                    <a:pt x="298" y="702"/>
                  </a:cubicBezTo>
                  <a:cubicBezTo>
                    <a:pt x="373" y="815"/>
                    <a:pt x="463" y="944"/>
                    <a:pt x="582" y="1065"/>
                  </a:cubicBezTo>
                  <a:cubicBezTo>
                    <a:pt x="641" y="1129"/>
                    <a:pt x="705" y="1191"/>
                    <a:pt x="773" y="1248"/>
                  </a:cubicBezTo>
                  <a:lnTo>
                    <a:pt x="879" y="1339"/>
                  </a:lnTo>
                  <a:lnTo>
                    <a:pt x="998" y="1422"/>
                  </a:lnTo>
                  <a:cubicBezTo>
                    <a:pt x="1080" y="1481"/>
                    <a:pt x="1166" y="1534"/>
                    <a:pt x="1256" y="1579"/>
                  </a:cubicBezTo>
                  <a:cubicBezTo>
                    <a:pt x="1345" y="1632"/>
                    <a:pt x="1441" y="1672"/>
                    <a:pt x="1541" y="1712"/>
                  </a:cubicBezTo>
                  <a:cubicBezTo>
                    <a:pt x="1639" y="1757"/>
                    <a:pt x="1744" y="1783"/>
                    <a:pt x="1850" y="1814"/>
                  </a:cubicBezTo>
                  <a:cubicBezTo>
                    <a:pt x="1955" y="1848"/>
                    <a:pt x="2065" y="1865"/>
                    <a:pt x="2174" y="1883"/>
                  </a:cubicBezTo>
                  <a:lnTo>
                    <a:pt x="2341" y="1909"/>
                  </a:lnTo>
                  <a:lnTo>
                    <a:pt x="2509" y="1919"/>
                  </a:lnTo>
                  <a:lnTo>
                    <a:pt x="2678" y="1928"/>
                  </a:lnTo>
                  <a:lnTo>
                    <a:pt x="2719" y="1931"/>
                  </a:lnTo>
                  <a:cubicBezTo>
                    <a:pt x="2729" y="1931"/>
                    <a:pt x="2736" y="1931"/>
                    <a:pt x="2741" y="1931"/>
                  </a:cubicBezTo>
                  <a:cubicBezTo>
                    <a:pt x="2752" y="1931"/>
                    <a:pt x="2756" y="1931"/>
                    <a:pt x="2768" y="1931"/>
                  </a:cubicBezTo>
                  <a:lnTo>
                    <a:pt x="2848" y="1927"/>
                  </a:lnTo>
                  <a:lnTo>
                    <a:pt x="3169" y="1917"/>
                  </a:lnTo>
                  <a:cubicBezTo>
                    <a:pt x="3277" y="1907"/>
                    <a:pt x="3392" y="1890"/>
                    <a:pt x="3502" y="1877"/>
                  </a:cubicBezTo>
                  <a:cubicBezTo>
                    <a:pt x="3613" y="1866"/>
                    <a:pt x="3720" y="1842"/>
                    <a:pt x="3826" y="1818"/>
                  </a:cubicBezTo>
                  <a:cubicBezTo>
                    <a:pt x="3932" y="1794"/>
                    <a:pt x="4036" y="1770"/>
                    <a:pt x="4136" y="1732"/>
                  </a:cubicBezTo>
                  <a:cubicBezTo>
                    <a:pt x="4539" y="1607"/>
                    <a:pt x="4893" y="1401"/>
                    <a:pt x="5144" y="1166"/>
                  </a:cubicBezTo>
                  <a:cubicBezTo>
                    <a:pt x="5348" y="978"/>
                    <a:pt x="5510" y="750"/>
                    <a:pt x="5621" y="496"/>
                  </a:cubicBezTo>
                  <a:cubicBezTo>
                    <a:pt x="5651" y="425"/>
                    <a:pt x="5675" y="351"/>
                    <a:pt x="5692" y="276"/>
                  </a:cubicBezTo>
                  <a:cubicBezTo>
                    <a:pt x="5704" y="224"/>
                    <a:pt x="5709" y="191"/>
                    <a:pt x="5709" y="191"/>
                  </a:cubicBezTo>
                  <a:cubicBezTo>
                    <a:pt x="5715" y="138"/>
                    <a:pt x="5674" y="107"/>
                    <a:pt x="5633" y="107"/>
                  </a:cubicBezTo>
                  <a:cubicBezTo>
                    <a:pt x="5603" y="107"/>
                    <a:pt x="5572" y="124"/>
                    <a:pt x="5562" y="162"/>
                  </a:cubicBezTo>
                  <a:cubicBezTo>
                    <a:pt x="5562" y="162"/>
                    <a:pt x="5562" y="162"/>
                    <a:pt x="5562" y="162"/>
                  </a:cubicBezTo>
                  <a:lnTo>
                    <a:pt x="5562" y="162"/>
                  </a:lnTo>
                  <a:cubicBezTo>
                    <a:pt x="5561" y="162"/>
                    <a:pt x="5529" y="259"/>
                    <a:pt x="5440" y="406"/>
                  </a:cubicBezTo>
                  <a:cubicBezTo>
                    <a:pt x="5387" y="497"/>
                    <a:pt x="5323" y="583"/>
                    <a:pt x="5253" y="661"/>
                  </a:cubicBezTo>
                  <a:cubicBezTo>
                    <a:pt x="5211" y="711"/>
                    <a:pt x="5166" y="757"/>
                    <a:pt x="5116" y="800"/>
                  </a:cubicBezTo>
                  <a:cubicBezTo>
                    <a:pt x="5069" y="849"/>
                    <a:pt x="5011" y="892"/>
                    <a:pt x="4952" y="938"/>
                  </a:cubicBezTo>
                  <a:cubicBezTo>
                    <a:pt x="4714" y="1121"/>
                    <a:pt x="4395" y="1276"/>
                    <a:pt x="4028" y="1376"/>
                  </a:cubicBezTo>
                  <a:cubicBezTo>
                    <a:pt x="3938" y="1406"/>
                    <a:pt x="3843" y="1423"/>
                    <a:pt x="3746" y="1440"/>
                  </a:cubicBezTo>
                  <a:cubicBezTo>
                    <a:pt x="3650" y="1460"/>
                    <a:pt x="3552" y="1481"/>
                    <a:pt x="3453" y="1489"/>
                  </a:cubicBezTo>
                  <a:cubicBezTo>
                    <a:pt x="3353" y="1498"/>
                    <a:pt x="3257" y="1513"/>
                    <a:pt x="3154" y="1521"/>
                  </a:cubicBezTo>
                  <a:lnTo>
                    <a:pt x="2833" y="1533"/>
                  </a:lnTo>
                  <a:lnTo>
                    <a:pt x="2753" y="1536"/>
                  </a:lnTo>
                  <a:cubicBezTo>
                    <a:pt x="2742" y="1537"/>
                    <a:pt x="2732" y="1537"/>
                    <a:pt x="2721" y="1537"/>
                  </a:cubicBezTo>
                  <a:lnTo>
                    <a:pt x="2683" y="1535"/>
                  </a:lnTo>
                  <a:lnTo>
                    <a:pt x="2532" y="1528"/>
                  </a:lnTo>
                  <a:lnTo>
                    <a:pt x="2380" y="1521"/>
                  </a:lnTo>
                  <a:lnTo>
                    <a:pt x="2233" y="1499"/>
                  </a:lnTo>
                  <a:cubicBezTo>
                    <a:pt x="2135" y="1486"/>
                    <a:pt x="2037" y="1476"/>
                    <a:pt x="1945" y="1448"/>
                  </a:cubicBezTo>
                  <a:cubicBezTo>
                    <a:pt x="1850" y="1424"/>
                    <a:pt x="1756" y="1405"/>
                    <a:pt x="1670" y="1368"/>
                  </a:cubicBezTo>
                  <a:cubicBezTo>
                    <a:pt x="1582" y="1336"/>
                    <a:pt x="1494" y="1308"/>
                    <a:pt x="1414" y="1265"/>
                  </a:cubicBezTo>
                  <a:cubicBezTo>
                    <a:pt x="1333" y="1231"/>
                    <a:pt x="1255" y="1189"/>
                    <a:pt x="1181" y="1142"/>
                  </a:cubicBezTo>
                  <a:cubicBezTo>
                    <a:pt x="1108" y="1100"/>
                    <a:pt x="1038" y="1054"/>
                    <a:pt x="972" y="1003"/>
                  </a:cubicBezTo>
                  <a:cubicBezTo>
                    <a:pt x="907" y="957"/>
                    <a:pt x="846" y="908"/>
                    <a:pt x="788" y="854"/>
                  </a:cubicBezTo>
                  <a:cubicBezTo>
                    <a:pt x="602" y="691"/>
                    <a:pt x="442" y="503"/>
                    <a:pt x="308" y="294"/>
                  </a:cubicBezTo>
                  <a:cubicBezTo>
                    <a:pt x="261" y="218"/>
                    <a:pt x="225" y="157"/>
                    <a:pt x="203" y="114"/>
                  </a:cubicBezTo>
                  <a:cubicBezTo>
                    <a:pt x="183" y="74"/>
                    <a:pt x="171" y="50"/>
                    <a:pt x="171" y="50"/>
                  </a:cubicBezTo>
                  <a:cubicBezTo>
                    <a:pt x="156" y="16"/>
                    <a:pt x="127" y="1"/>
                    <a:pt x="9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7" name="Google Shape;2195;p58">
              <a:extLst>
                <a:ext uri="{FF2B5EF4-FFF2-40B4-BE49-F238E27FC236}">
                  <a16:creationId xmlns:a16="http://schemas.microsoft.com/office/drawing/2014/main" id="{AAF74110-3DB5-411B-B9BD-51C78F95A7D5}"/>
                </a:ext>
              </a:extLst>
            </p:cNvPr>
            <p:cNvSpPr/>
            <p:nvPr/>
          </p:nvSpPr>
          <p:spPr>
            <a:xfrm>
              <a:off x="5415775" y="4449600"/>
              <a:ext cx="61700" cy="86125"/>
            </a:xfrm>
            <a:custGeom>
              <a:avLst/>
              <a:gdLst/>
              <a:ahLst/>
              <a:cxnLst/>
              <a:rect l="l" t="t" r="r" b="b"/>
              <a:pathLst>
                <a:path w="2468" h="3445" extrusionOk="0">
                  <a:moveTo>
                    <a:pt x="840" y="0"/>
                  </a:moveTo>
                  <a:cubicBezTo>
                    <a:pt x="398" y="0"/>
                    <a:pt x="0" y="846"/>
                    <a:pt x="0" y="1790"/>
                  </a:cubicBezTo>
                  <a:cubicBezTo>
                    <a:pt x="0" y="2735"/>
                    <a:pt x="470" y="3339"/>
                    <a:pt x="840" y="3420"/>
                  </a:cubicBezTo>
                  <a:cubicBezTo>
                    <a:pt x="917" y="3437"/>
                    <a:pt x="993" y="3445"/>
                    <a:pt x="1068" y="3445"/>
                  </a:cubicBezTo>
                  <a:cubicBezTo>
                    <a:pt x="1843" y="3445"/>
                    <a:pt x="2468" y="2572"/>
                    <a:pt x="2468" y="1711"/>
                  </a:cubicBezTo>
                  <a:cubicBezTo>
                    <a:pt x="2468" y="766"/>
                    <a:pt x="1738" y="0"/>
                    <a:pt x="840" y="0"/>
                  </a:cubicBezTo>
                  <a:close/>
                </a:path>
              </a:pathLst>
            </a:custGeom>
            <a:solidFill>
              <a:srgbClr val="FA6B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8" name="Google Shape;2196;p58">
              <a:extLst>
                <a:ext uri="{FF2B5EF4-FFF2-40B4-BE49-F238E27FC236}">
                  <a16:creationId xmlns:a16="http://schemas.microsoft.com/office/drawing/2014/main" id="{5D5E34F3-7225-4C5D-A877-8B542D5CF871}"/>
                </a:ext>
              </a:extLst>
            </p:cNvPr>
            <p:cNvSpPr/>
            <p:nvPr/>
          </p:nvSpPr>
          <p:spPr>
            <a:xfrm>
              <a:off x="5615975" y="4455850"/>
              <a:ext cx="81400" cy="85500"/>
            </a:xfrm>
            <a:custGeom>
              <a:avLst/>
              <a:gdLst/>
              <a:ahLst/>
              <a:cxnLst/>
              <a:rect l="l" t="t" r="r" b="b"/>
              <a:pathLst>
                <a:path w="3256" h="3420" extrusionOk="0">
                  <a:moveTo>
                    <a:pt x="1628" y="0"/>
                  </a:moveTo>
                  <a:cubicBezTo>
                    <a:pt x="729" y="0"/>
                    <a:pt x="1" y="766"/>
                    <a:pt x="1" y="1711"/>
                  </a:cubicBezTo>
                  <a:cubicBezTo>
                    <a:pt x="1" y="2655"/>
                    <a:pt x="729" y="3420"/>
                    <a:pt x="1628" y="3420"/>
                  </a:cubicBezTo>
                  <a:cubicBezTo>
                    <a:pt x="2527" y="3420"/>
                    <a:pt x="3256" y="2655"/>
                    <a:pt x="3256" y="1711"/>
                  </a:cubicBezTo>
                  <a:cubicBezTo>
                    <a:pt x="3256" y="766"/>
                    <a:pt x="2527" y="0"/>
                    <a:pt x="1628" y="0"/>
                  </a:cubicBezTo>
                  <a:close/>
                </a:path>
              </a:pathLst>
            </a:custGeom>
            <a:solidFill>
              <a:srgbClr val="FA6B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2674320555"/>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E7CD78BF-B51F-4DC6-B127-404E6569927C}"/>
              </a:ext>
            </a:extLst>
          </p:cNvPr>
          <p:cNvSpPr/>
          <p:nvPr/>
        </p:nvSpPr>
        <p:spPr>
          <a:xfrm>
            <a:off x="12873755" y="4426620"/>
            <a:ext cx="8296336" cy="3539430"/>
          </a:xfrm>
          <a:prstGeom prst="rect">
            <a:avLst/>
          </a:prstGeom>
        </p:spPr>
        <p:txBody>
          <a:bodyPr wrap="square">
            <a:spAutoFit/>
          </a:bodyPr>
          <a:lstStyle/>
          <a:p>
            <a:r>
              <a:rPr lang="en-US" sz="3200" b="1" dirty="0"/>
              <a:t>Lorem Ipsum</a:t>
            </a:r>
            <a:r>
              <a:rPr lang="en-US" sz="3200" dirty="0"/>
              <a:t> is simply dummy text of the printing and typesetting industry. Lorem Ipsum has been the industry's standard dummy text ever since the 1500s, when an unknown printer took a galley of type and scrambled it to make a type specimen book.</a:t>
            </a:r>
          </a:p>
        </p:txBody>
      </p:sp>
      <p:grpSp>
        <p:nvGrpSpPr>
          <p:cNvPr id="41" name="Google Shape;2032;p58">
            <a:extLst>
              <a:ext uri="{FF2B5EF4-FFF2-40B4-BE49-F238E27FC236}">
                <a16:creationId xmlns:a16="http://schemas.microsoft.com/office/drawing/2014/main" id="{C42D502B-A9F9-4DCE-90B8-9E3EC7AD380B}"/>
              </a:ext>
            </a:extLst>
          </p:cNvPr>
          <p:cNvGrpSpPr/>
          <p:nvPr/>
        </p:nvGrpSpPr>
        <p:grpSpPr>
          <a:xfrm>
            <a:off x="1816137" y="3286454"/>
            <a:ext cx="7534340" cy="5819761"/>
            <a:chOff x="2207300" y="4119857"/>
            <a:chExt cx="561632" cy="433822"/>
          </a:xfrm>
        </p:grpSpPr>
        <p:sp>
          <p:nvSpPr>
            <p:cNvPr id="42" name="Google Shape;2033;p58">
              <a:extLst>
                <a:ext uri="{FF2B5EF4-FFF2-40B4-BE49-F238E27FC236}">
                  <a16:creationId xmlns:a16="http://schemas.microsoft.com/office/drawing/2014/main" id="{6FD6464E-4AE4-43E7-A99E-682ED008042B}"/>
                </a:ext>
              </a:extLst>
            </p:cNvPr>
            <p:cNvSpPr/>
            <p:nvPr/>
          </p:nvSpPr>
          <p:spPr>
            <a:xfrm>
              <a:off x="2291661" y="4196159"/>
              <a:ext cx="467487" cy="322129"/>
            </a:xfrm>
            <a:custGeom>
              <a:avLst/>
              <a:gdLst/>
              <a:ahLst/>
              <a:cxnLst/>
              <a:rect l="l" t="t" r="r" b="b"/>
              <a:pathLst>
                <a:path w="30106" h="20745" extrusionOk="0">
                  <a:moveTo>
                    <a:pt x="22193" y="0"/>
                  </a:moveTo>
                  <a:cubicBezTo>
                    <a:pt x="18693" y="0"/>
                    <a:pt x="15112" y="2162"/>
                    <a:pt x="14824" y="6033"/>
                  </a:cubicBezTo>
                  <a:cubicBezTo>
                    <a:pt x="14811" y="6203"/>
                    <a:pt x="14666" y="6318"/>
                    <a:pt x="14522" y="6318"/>
                  </a:cubicBezTo>
                  <a:cubicBezTo>
                    <a:pt x="14434" y="6318"/>
                    <a:pt x="14347" y="6276"/>
                    <a:pt x="14289" y="6176"/>
                  </a:cubicBezTo>
                  <a:cubicBezTo>
                    <a:pt x="12750" y="3526"/>
                    <a:pt x="9822" y="1299"/>
                    <a:pt x="6737" y="856"/>
                  </a:cubicBezTo>
                  <a:cubicBezTo>
                    <a:pt x="6429" y="812"/>
                    <a:pt x="6129" y="791"/>
                    <a:pt x="5837" y="791"/>
                  </a:cubicBezTo>
                  <a:cubicBezTo>
                    <a:pt x="2337" y="791"/>
                    <a:pt x="61" y="3855"/>
                    <a:pt x="41" y="7423"/>
                  </a:cubicBezTo>
                  <a:cubicBezTo>
                    <a:pt x="1" y="14805"/>
                    <a:pt x="9134" y="18530"/>
                    <a:pt x="14961" y="20745"/>
                  </a:cubicBezTo>
                  <a:cubicBezTo>
                    <a:pt x="14973" y="20736"/>
                    <a:pt x="14986" y="20723"/>
                    <a:pt x="15002" y="20711"/>
                  </a:cubicBezTo>
                  <a:cubicBezTo>
                    <a:pt x="18119" y="18608"/>
                    <a:pt x="21630" y="17060"/>
                    <a:pt x="24520" y="14620"/>
                  </a:cubicBezTo>
                  <a:cubicBezTo>
                    <a:pt x="27464" y="12138"/>
                    <a:pt x="30106" y="8117"/>
                    <a:pt x="28611" y="4105"/>
                  </a:cubicBezTo>
                  <a:cubicBezTo>
                    <a:pt x="27567" y="1298"/>
                    <a:pt x="24904" y="0"/>
                    <a:pt x="22193" y="0"/>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2034;p58">
              <a:extLst>
                <a:ext uri="{FF2B5EF4-FFF2-40B4-BE49-F238E27FC236}">
                  <a16:creationId xmlns:a16="http://schemas.microsoft.com/office/drawing/2014/main" id="{48DE9601-80C6-4CBC-A8B0-206462CF6153}"/>
                </a:ext>
              </a:extLst>
            </p:cNvPr>
            <p:cNvSpPr/>
            <p:nvPr/>
          </p:nvSpPr>
          <p:spPr>
            <a:xfrm>
              <a:off x="2716771" y="4148241"/>
              <a:ext cx="49379" cy="37919"/>
            </a:xfrm>
            <a:custGeom>
              <a:avLst/>
              <a:gdLst/>
              <a:ahLst/>
              <a:cxnLst/>
              <a:rect l="l" t="t" r="r" b="b"/>
              <a:pathLst>
                <a:path w="3180" h="2442" extrusionOk="0">
                  <a:moveTo>
                    <a:pt x="2958" y="1"/>
                  </a:moveTo>
                  <a:cubicBezTo>
                    <a:pt x="2952" y="1"/>
                    <a:pt x="2946" y="1"/>
                    <a:pt x="2940" y="1"/>
                  </a:cubicBezTo>
                  <a:cubicBezTo>
                    <a:pt x="1631" y="101"/>
                    <a:pt x="703" y="1095"/>
                    <a:pt x="83" y="2173"/>
                  </a:cubicBezTo>
                  <a:cubicBezTo>
                    <a:pt x="1" y="2315"/>
                    <a:pt x="122" y="2442"/>
                    <a:pt x="247" y="2442"/>
                  </a:cubicBezTo>
                  <a:cubicBezTo>
                    <a:pt x="302" y="2442"/>
                    <a:pt x="358" y="2417"/>
                    <a:pt x="398" y="2357"/>
                  </a:cubicBezTo>
                  <a:cubicBezTo>
                    <a:pt x="1055" y="1354"/>
                    <a:pt x="1843" y="727"/>
                    <a:pt x="2989" y="372"/>
                  </a:cubicBezTo>
                  <a:cubicBezTo>
                    <a:pt x="3180" y="311"/>
                    <a:pt x="3161" y="1"/>
                    <a:pt x="295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2035;p58">
              <a:extLst>
                <a:ext uri="{FF2B5EF4-FFF2-40B4-BE49-F238E27FC236}">
                  <a16:creationId xmlns:a16="http://schemas.microsoft.com/office/drawing/2014/main" id="{31DEFBE9-E908-4FAE-924E-4B51ABA18B58}"/>
                </a:ext>
              </a:extLst>
            </p:cNvPr>
            <p:cNvSpPr/>
            <p:nvPr/>
          </p:nvSpPr>
          <p:spPr>
            <a:xfrm>
              <a:off x="2678030" y="4467268"/>
              <a:ext cx="69348" cy="11879"/>
            </a:xfrm>
            <a:custGeom>
              <a:avLst/>
              <a:gdLst/>
              <a:ahLst/>
              <a:cxnLst/>
              <a:rect l="l" t="t" r="r" b="b"/>
              <a:pathLst>
                <a:path w="4466" h="765" extrusionOk="0">
                  <a:moveTo>
                    <a:pt x="4194" y="0"/>
                  </a:moveTo>
                  <a:cubicBezTo>
                    <a:pt x="4175" y="0"/>
                    <a:pt x="4156" y="3"/>
                    <a:pt x="4135" y="8"/>
                  </a:cubicBezTo>
                  <a:cubicBezTo>
                    <a:pt x="3281" y="212"/>
                    <a:pt x="2458" y="314"/>
                    <a:pt x="1619" y="314"/>
                  </a:cubicBezTo>
                  <a:cubicBezTo>
                    <a:pt x="1168" y="314"/>
                    <a:pt x="712" y="284"/>
                    <a:pt x="245" y="225"/>
                  </a:cubicBezTo>
                  <a:cubicBezTo>
                    <a:pt x="238" y="225"/>
                    <a:pt x="231" y="224"/>
                    <a:pt x="224" y="224"/>
                  </a:cubicBezTo>
                  <a:cubicBezTo>
                    <a:pt x="37" y="224"/>
                    <a:pt x="1" y="550"/>
                    <a:pt x="196" y="586"/>
                  </a:cubicBezTo>
                  <a:cubicBezTo>
                    <a:pt x="789" y="695"/>
                    <a:pt x="1411" y="764"/>
                    <a:pt x="2033" y="764"/>
                  </a:cubicBezTo>
                  <a:cubicBezTo>
                    <a:pt x="2791" y="764"/>
                    <a:pt x="3547" y="661"/>
                    <a:pt x="4245" y="398"/>
                  </a:cubicBezTo>
                  <a:cubicBezTo>
                    <a:pt x="4465" y="313"/>
                    <a:pt x="4406" y="0"/>
                    <a:pt x="4194"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2036;p58">
              <a:extLst>
                <a:ext uri="{FF2B5EF4-FFF2-40B4-BE49-F238E27FC236}">
                  <a16:creationId xmlns:a16="http://schemas.microsoft.com/office/drawing/2014/main" id="{D3127C64-7D23-448C-A4AD-D419D41F0C80}"/>
                </a:ext>
              </a:extLst>
            </p:cNvPr>
            <p:cNvSpPr/>
            <p:nvPr/>
          </p:nvSpPr>
          <p:spPr>
            <a:xfrm>
              <a:off x="2253122" y="4187075"/>
              <a:ext cx="515810" cy="340002"/>
            </a:xfrm>
            <a:custGeom>
              <a:avLst/>
              <a:gdLst/>
              <a:ahLst/>
              <a:cxnLst/>
              <a:rect l="l" t="t" r="r" b="b"/>
              <a:pathLst>
                <a:path w="33218" h="21896" extrusionOk="0">
                  <a:moveTo>
                    <a:pt x="24675" y="585"/>
                  </a:moveTo>
                  <a:cubicBezTo>
                    <a:pt x="27387" y="585"/>
                    <a:pt x="30049" y="1883"/>
                    <a:pt x="31094" y="4690"/>
                  </a:cubicBezTo>
                  <a:cubicBezTo>
                    <a:pt x="32588" y="8702"/>
                    <a:pt x="29946" y="12723"/>
                    <a:pt x="27004" y="15205"/>
                  </a:cubicBezTo>
                  <a:lnTo>
                    <a:pt x="27002" y="15205"/>
                  </a:lnTo>
                  <a:cubicBezTo>
                    <a:pt x="24113" y="17645"/>
                    <a:pt x="20602" y="19193"/>
                    <a:pt x="17484" y="21295"/>
                  </a:cubicBezTo>
                  <a:cubicBezTo>
                    <a:pt x="17468" y="21308"/>
                    <a:pt x="17456" y="21320"/>
                    <a:pt x="17443" y="21330"/>
                  </a:cubicBezTo>
                  <a:cubicBezTo>
                    <a:pt x="11616" y="19115"/>
                    <a:pt x="2483" y="15389"/>
                    <a:pt x="2523" y="8008"/>
                  </a:cubicBezTo>
                  <a:cubicBezTo>
                    <a:pt x="2543" y="4439"/>
                    <a:pt x="4819" y="1375"/>
                    <a:pt x="8320" y="1375"/>
                  </a:cubicBezTo>
                  <a:cubicBezTo>
                    <a:pt x="8612" y="1375"/>
                    <a:pt x="8912" y="1396"/>
                    <a:pt x="9221" y="1440"/>
                  </a:cubicBezTo>
                  <a:cubicBezTo>
                    <a:pt x="12305" y="1883"/>
                    <a:pt x="15232" y="4110"/>
                    <a:pt x="16771" y="6761"/>
                  </a:cubicBezTo>
                  <a:cubicBezTo>
                    <a:pt x="16829" y="6860"/>
                    <a:pt x="16917" y="6903"/>
                    <a:pt x="17005" y="6903"/>
                  </a:cubicBezTo>
                  <a:cubicBezTo>
                    <a:pt x="17149" y="6903"/>
                    <a:pt x="17293" y="6788"/>
                    <a:pt x="17307" y="6618"/>
                  </a:cubicBezTo>
                  <a:cubicBezTo>
                    <a:pt x="17595" y="2747"/>
                    <a:pt x="21176" y="585"/>
                    <a:pt x="24675" y="585"/>
                  </a:cubicBezTo>
                  <a:close/>
                  <a:moveTo>
                    <a:pt x="24529" y="0"/>
                  </a:moveTo>
                  <a:cubicBezTo>
                    <a:pt x="23967" y="0"/>
                    <a:pt x="23410" y="47"/>
                    <a:pt x="22872" y="136"/>
                  </a:cubicBezTo>
                  <a:cubicBezTo>
                    <a:pt x="19814" y="646"/>
                    <a:pt x="17404" y="2821"/>
                    <a:pt x="16843" y="5808"/>
                  </a:cubicBezTo>
                  <a:cubicBezTo>
                    <a:pt x="15077" y="3233"/>
                    <a:pt x="12170" y="1301"/>
                    <a:pt x="9087" y="852"/>
                  </a:cubicBezTo>
                  <a:cubicBezTo>
                    <a:pt x="8760" y="805"/>
                    <a:pt x="8442" y="782"/>
                    <a:pt x="8135" y="782"/>
                  </a:cubicBezTo>
                  <a:cubicBezTo>
                    <a:pt x="5037" y="782"/>
                    <a:pt x="2979" y="3111"/>
                    <a:pt x="2200" y="6126"/>
                  </a:cubicBezTo>
                  <a:cubicBezTo>
                    <a:pt x="1" y="14636"/>
                    <a:pt x="10806" y="19670"/>
                    <a:pt x="17351" y="21641"/>
                  </a:cubicBezTo>
                  <a:cubicBezTo>
                    <a:pt x="17384" y="21779"/>
                    <a:pt x="17496" y="21896"/>
                    <a:pt x="17636" y="21896"/>
                  </a:cubicBezTo>
                  <a:cubicBezTo>
                    <a:pt x="17688" y="21896"/>
                    <a:pt x="17744" y="21879"/>
                    <a:pt x="17802" y="21841"/>
                  </a:cubicBezTo>
                  <a:cubicBezTo>
                    <a:pt x="21483" y="19386"/>
                    <a:pt x="25617" y="17600"/>
                    <a:pt x="28797" y="14442"/>
                  </a:cubicBezTo>
                  <a:cubicBezTo>
                    <a:pt x="31614" y="11645"/>
                    <a:pt x="33217" y="7128"/>
                    <a:pt x="31206" y="3425"/>
                  </a:cubicBezTo>
                  <a:cubicBezTo>
                    <a:pt x="29896" y="1020"/>
                    <a:pt x="27160" y="0"/>
                    <a:pt x="2452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2037;p58">
              <a:extLst>
                <a:ext uri="{FF2B5EF4-FFF2-40B4-BE49-F238E27FC236}">
                  <a16:creationId xmlns:a16="http://schemas.microsoft.com/office/drawing/2014/main" id="{1C7E38CD-383F-4185-AB8C-958DC4A263A5}"/>
                </a:ext>
              </a:extLst>
            </p:cNvPr>
            <p:cNvSpPr/>
            <p:nvPr/>
          </p:nvSpPr>
          <p:spPr>
            <a:xfrm>
              <a:off x="2675545" y="4129282"/>
              <a:ext cx="28758" cy="34115"/>
            </a:xfrm>
            <a:custGeom>
              <a:avLst/>
              <a:gdLst/>
              <a:ahLst/>
              <a:cxnLst/>
              <a:rect l="l" t="t" r="r" b="b"/>
              <a:pathLst>
                <a:path w="1852" h="2197" extrusionOk="0">
                  <a:moveTo>
                    <a:pt x="1670" y="0"/>
                  </a:moveTo>
                  <a:cubicBezTo>
                    <a:pt x="1664" y="0"/>
                    <a:pt x="1658" y="1"/>
                    <a:pt x="1651" y="1"/>
                  </a:cubicBezTo>
                  <a:cubicBezTo>
                    <a:pt x="526" y="101"/>
                    <a:pt x="1" y="967"/>
                    <a:pt x="28" y="2032"/>
                  </a:cubicBezTo>
                  <a:cubicBezTo>
                    <a:pt x="30" y="2142"/>
                    <a:pt x="111" y="2197"/>
                    <a:pt x="194" y="2197"/>
                  </a:cubicBezTo>
                  <a:cubicBezTo>
                    <a:pt x="276" y="2197"/>
                    <a:pt x="360" y="2141"/>
                    <a:pt x="365" y="2032"/>
                  </a:cubicBezTo>
                  <a:cubicBezTo>
                    <a:pt x="387" y="1649"/>
                    <a:pt x="455" y="1279"/>
                    <a:pt x="667" y="954"/>
                  </a:cubicBezTo>
                  <a:cubicBezTo>
                    <a:pt x="889" y="611"/>
                    <a:pt x="1328" y="450"/>
                    <a:pt x="1695" y="323"/>
                  </a:cubicBezTo>
                  <a:cubicBezTo>
                    <a:pt x="1852" y="264"/>
                    <a:pt x="1846" y="0"/>
                    <a:pt x="167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038;p58">
              <a:extLst>
                <a:ext uri="{FF2B5EF4-FFF2-40B4-BE49-F238E27FC236}">
                  <a16:creationId xmlns:a16="http://schemas.microsoft.com/office/drawing/2014/main" id="{B4BD5A30-3C05-455B-9A84-03FE6C511CE0}"/>
                </a:ext>
              </a:extLst>
            </p:cNvPr>
            <p:cNvSpPr/>
            <p:nvPr/>
          </p:nvSpPr>
          <p:spPr>
            <a:xfrm>
              <a:off x="2648869" y="4496879"/>
              <a:ext cx="49597" cy="21351"/>
            </a:xfrm>
            <a:custGeom>
              <a:avLst/>
              <a:gdLst/>
              <a:ahLst/>
              <a:cxnLst/>
              <a:rect l="l" t="t" r="r" b="b"/>
              <a:pathLst>
                <a:path w="3194" h="1375" extrusionOk="0">
                  <a:moveTo>
                    <a:pt x="261" y="1"/>
                  </a:moveTo>
                  <a:cubicBezTo>
                    <a:pt x="105" y="1"/>
                    <a:pt x="1" y="223"/>
                    <a:pt x="167" y="309"/>
                  </a:cubicBezTo>
                  <a:cubicBezTo>
                    <a:pt x="996" y="729"/>
                    <a:pt x="2015" y="1296"/>
                    <a:pt x="2952" y="1374"/>
                  </a:cubicBezTo>
                  <a:cubicBezTo>
                    <a:pt x="2957" y="1375"/>
                    <a:pt x="2961" y="1375"/>
                    <a:pt x="2966" y="1375"/>
                  </a:cubicBezTo>
                  <a:cubicBezTo>
                    <a:pt x="3124" y="1375"/>
                    <a:pt x="3194" y="1119"/>
                    <a:pt x="3042" y="1051"/>
                  </a:cubicBezTo>
                  <a:cubicBezTo>
                    <a:pt x="2656" y="876"/>
                    <a:pt x="2230" y="786"/>
                    <a:pt x="1827" y="643"/>
                  </a:cubicBezTo>
                  <a:cubicBezTo>
                    <a:pt x="1319" y="465"/>
                    <a:pt x="825" y="249"/>
                    <a:pt x="339" y="20"/>
                  </a:cubicBezTo>
                  <a:cubicBezTo>
                    <a:pt x="312" y="7"/>
                    <a:pt x="286" y="1"/>
                    <a:pt x="261"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2039;p58">
              <a:extLst>
                <a:ext uri="{FF2B5EF4-FFF2-40B4-BE49-F238E27FC236}">
                  <a16:creationId xmlns:a16="http://schemas.microsoft.com/office/drawing/2014/main" id="{B5DEC2AA-A209-4530-B73A-C3F7CAAFE71A}"/>
                </a:ext>
              </a:extLst>
            </p:cNvPr>
            <p:cNvSpPr/>
            <p:nvPr/>
          </p:nvSpPr>
          <p:spPr>
            <a:xfrm>
              <a:off x="2624196" y="4507080"/>
              <a:ext cx="28401" cy="40156"/>
            </a:xfrm>
            <a:custGeom>
              <a:avLst/>
              <a:gdLst/>
              <a:ahLst/>
              <a:cxnLst/>
              <a:rect l="l" t="t" r="r" b="b"/>
              <a:pathLst>
                <a:path w="1829" h="2586" extrusionOk="0">
                  <a:moveTo>
                    <a:pt x="182" y="0"/>
                  </a:moveTo>
                  <a:cubicBezTo>
                    <a:pt x="88" y="0"/>
                    <a:pt x="0" y="90"/>
                    <a:pt x="64" y="197"/>
                  </a:cubicBezTo>
                  <a:cubicBezTo>
                    <a:pt x="283" y="568"/>
                    <a:pt x="526" y="920"/>
                    <a:pt x="760" y="1281"/>
                  </a:cubicBezTo>
                  <a:cubicBezTo>
                    <a:pt x="1021" y="1687"/>
                    <a:pt x="1217" y="2157"/>
                    <a:pt x="1516" y="2534"/>
                  </a:cubicBezTo>
                  <a:cubicBezTo>
                    <a:pt x="1547" y="2570"/>
                    <a:pt x="1585" y="2586"/>
                    <a:pt x="1623" y="2586"/>
                  </a:cubicBezTo>
                  <a:cubicBezTo>
                    <a:pt x="1724" y="2586"/>
                    <a:pt x="1828" y="2478"/>
                    <a:pt x="1797" y="2368"/>
                  </a:cubicBezTo>
                  <a:cubicBezTo>
                    <a:pt x="1679" y="1957"/>
                    <a:pt x="1385" y="1587"/>
                    <a:pt x="1146" y="1234"/>
                  </a:cubicBezTo>
                  <a:cubicBezTo>
                    <a:pt x="875" y="836"/>
                    <a:pt x="588" y="446"/>
                    <a:pt x="299" y="60"/>
                  </a:cubicBezTo>
                  <a:cubicBezTo>
                    <a:pt x="267" y="18"/>
                    <a:pt x="224" y="0"/>
                    <a:pt x="18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2040;p58">
              <a:extLst>
                <a:ext uri="{FF2B5EF4-FFF2-40B4-BE49-F238E27FC236}">
                  <a16:creationId xmlns:a16="http://schemas.microsoft.com/office/drawing/2014/main" id="{5D351CFF-AEDA-4935-92EC-21761E3475C3}"/>
                </a:ext>
              </a:extLst>
            </p:cNvPr>
            <p:cNvSpPr/>
            <p:nvPr/>
          </p:nvSpPr>
          <p:spPr>
            <a:xfrm>
              <a:off x="2621293" y="4119857"/>
              <a:ext cx="8742" cy="42842"/>
            </a:xfrm>
            <a:custGeom>
              <a:avLst/>
              <a:gdLst/>
              <a:ahLst/>
              <a:cxnLst/>
              <a:rect l="l" t="t" r="r" b="b"/>
              <a:pathLst>
                <a:path w="563" h="2759" extrusionOk="0">
                  <a:moveTo>
                    <a:pt x="172" y="1"/>
                  </a:moveTo>
                  <a:cubicBezTo>
                    <a:pt x="88" y="1"/>
                    <a:pt x="0" y="75"/>
                    <a:pt x="16" y="188"/>
                  </a:cubicBezTo>
                  <a:cubicBezTo>
                    <a:pt x="137" y="1007"/>
                    <a:pt x="220" y="1810"/>
                    <a:pt x="245" y="2639"/>
                  </a:cubicBezTo>
                  <a:cubicBezTo>
                    <a:pt x="248" y="2718"/>
                    <a:pt x="309" y="2758"/>
                    <a:pt x="368" y="2758"/>
                  </a:cubicBezTo>
                  <a:cubicBezTo>
                    <a:pt x="428" y="2758"/>
                    <a:pt x="487" y="2718"/>
                    <a:pt x="488" y="2639"/>
                  </a:cubicBezTo>
                  <a:cubicBezTo>
                    <a:pt x="516" y="1794"/>
                    <a:pt x="563" y="922"/>
                    <a:pt x="304" y="107"/>
                  </a:cubicBezTo>
                  <a:cubicBezTo>
                    <a:pt x="281" y="33"/>
                    <a:pt x="227" y="1"/>
                    <a:pt x="17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2041;p58">
              <a:extLst>
                <a:ext uri="{FF2B5EF4-FFF2-40B4-BE49-F238E27FC236}">
                  <a16:creationId xmlns:a16="http://schemas.microsoft.com/office/drawing/2014/main" id="{18B0DE69-7F4A-4D6C-B77A-9E5223C6D841}"/>
                </a:ext>
              </a:extLst>
            </p:cNvPr>
            <p:cNvSpPr/>
            <p:nvPr/>
          </p:nvSpPr>
          <p:spPr>
            <a:xfrm>
              <a:off x="2395446" y="4517375"/>
              <a:ext cx="33572" cy="36305"/>
            </a:xfrm>
            <a:custGeom>
              <a:avLst/>
              <a:gdLst/>
              <a:ahLst/>
              <a:cxnLst/>
              <a:rect l="l" t="t" r="r" b="b"/>
              <a:pathLst>
                <a:path w="2162" h="2338" extrusionOk="0">
                  <a:moveTo>
                    <a:pt x="2036" y="0"/>
                  </a:moveTo>
                  <a:cubicBezTo>
                    <a:pt x="2016" y="0"/>
                    <a:pt x="1995" y="8"/>
                    <a:pt x="1976" y="26"/>
                  </a:cubicBezTo>
                  <a:cubicBezTo>
                    <a:pt x="1661" y="291"/>
                    <a:pt x="1356" y="540"/>
                    <a:pt x="1060" y="830"/>
                  </a:cubicBezTo>
                  <a:cubicBezTo>
                    <a:pt x="829" y="1055"/>
                    <a:pt x="614" y="1298"/>
                    <a:pt x="400" y="1537"/>
                  </a:cubicBezTo>
                  <a:cubicBezTo>
                    <a:pt x="247" y="1708"/>
                    <a:pt x="4" y="1920"/>
                    <a:pt x="0" y="2167"/>
                  </a:cubicBezTo>
                  <a:cubicBezTo>
                    <a:pt x="0" y="2251"/>
                    <a:pt x="79" y="2338"/>
                    <a:pt x="166" y="2338"/>
                  </a:cubicBezTo>
                  <a:cubicBezTo>
                    <a:pt x="181" y="2338"/>
                    <a:pt x="197" y="2335"/>
                    <a:pt x="212" y="2329"/>
                  </a:cubicBezTo>
                  <a:cubicBezTo>
                    <a:pt x="431" y="2241"/>
                    <a:pt x="553" y="2004"/>
                    <a:pt x="692" y="1830"/>
                  </a:cubicBezTo>
                  <a:cubicBezTo>
                    <a:pt x="898" y="1581"/>
                    <a:pt x="1113" y="1339"/>
                    <a:pt x="1327" y="1098"/>
                  </a:cubicBezTo>
                  <a:cubicBezTo>
                    <a:pt x="1602" y="793"/>
                    <a:pt x="1839" y="466"/>
                    <a:pt x="2101" y="150"/>
                  </a:cubicBezTo>
                  <a:cubicBezTo>
                    <a:pt x="2161" y="86"/>
                    <a:pt x="2104" y="0"/>
                    <a:pt x="203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2042;p58">
              <a:extLst>
                <a:ext uri="{FF2B5EF4-FFF2-40B4-BE49-F238E27FC236}">
                  <a16:creationId xmlns:a16="http://schemas.microsoft.com/office/drawing/2014/main" id="{80F52AC0-3941-4346-B81F-75CB4A9A8FC1}"/>
                </a:ext>
              </a:extLst>
            </p:cNvPr>
            <p:cNvSpPr/>
            <p:nvPr/>
          </p:nvSpPr>
          <p:spPr>
            <a:xfrm>
              <a:off x="2365773" y="4503881"/>
              <a:ext cx="28665" cy="30218"/>
            </a:xfrm>
            <a:custGeom>
              <a:avLst/>
              <a:gdLst/>
              <a:ahLst/>
              <a:cxnLst/>
              <a:rect l="l" t="t" r="r" b="b"/>
              <a:pathLst>
                <a:path w="1846" h="1946" extrusionOk="0">
                  <a:moveTo>
                    <a:pt x="1662" y="0"/>
                  </a:moveTo>
                  <a:cubicBezTo>
                    <a:pt x="1621" y="0"/>
                    <a:pt x="1578" y="18"/>
                    <a:pt x="1547" y="62"/>
                  </a:cubicBezTo>
                  <a:cubicBezTo>
                    <a:pt x="1320" y="382"/>
                    <a:pt x="1086" y="702"/>
                    <a:pt x="825" y="999"/>
                  </a:cubicBezTo>
                  <a:cubicBezTo>
                    <a:pt x="598" y="1258"/>
                    <a:pt x="261" y="1428"/>
                    <a:pt x="74" y="1709"/>
                  </a:cubicBezTo>
                  <a:cubicBezTo>
                    <a:pt x="0" y="1822"/>
                    <a:pt x="105" y="1946"/>
                    <a:pt x="217" y="1946"/>
                  </a:cubicBezTo>
                  <a:cubicBezTo>
                    <a:pt x="229" y="1946"/>
                    <a:pt x="240" y="1945"/>
                    <a:pt x="251" y="1942"/>
                  </a:cubicBezTo>
                  <a:cubicBezTo>
                    <a:pt x="592" y="1865"/>
                    <a:pt x="856" y="1501"/>
                    <a:pt x="1068" y="1242"/>
                  </a:cubicBezTo>
                  <a:cubicBezTo>
                    <a:pt x="1335" y="917"/>
                    <a:pt x="1557" y="554"/>
                    <a:pt x="1782" y="195"/>
                  </a:cubicBezTo>
                  <a:cubicBezTo>
                    <a:pt x="1846" y="92"/>
                    <a:pt x="1756" y="0"/>
                    <a:pt x="1662"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2043;p58">
              <a:extLst>
                <a:ext uri="{FF2B5EF4-FFF2-40B4-BE49-F238E27FC236}">
                  <a16:creationId xmlns:a16="http://schemas.microsoft.com/office/drawing/2014/main" id="{AD625B20-CB2B-4DDA-9F9A-D583604EA635}"/>
                </a:ext>
              </a:extLst>
            </p:cNvPr>
            <p:cNvSpPr/>
            <p:nvPr/>
          </p:nvSpPr>
          <p:spPr>
            <a:xfrm>
              <a:off x="2300977" y="4484472"/>
              <a:ext cx="61289" cy="24131"/>
            </a:xfrm>
            <a:custGeom>
              <a:avLst/>
              <a:gdLst/>
              <a:ahLst/>
              <a:cxnLst/>
              <a:rect l="l" t="t" r="r" b="b"/>
              <a:pathLst>
                <a:path w="3947" h="1554" extrusionOk="0">
                  <a:moveTo>
                    <a:pt x="3759" y="0"/>
                  </a:moveTo>
                  <a:cubicBezTo>
                    <a:pt x="3738" y="0"/>
                    <a:pt x="3716" y="6"/>
                    <a:pt x="3695" y="21"/>
                  </a:cubicBezTo>
                  <a:cubicBezTo>
                    <a:pt x="2593" y="775"/>
                    <a:pt x="1410" y="825"/>
                    <a:pt x="185" y="1207"/>
                  </a:cubicBezTo>
                  <a:cubicBezTo>
                    <a:pt x="0" y="1267"/>
                    <a:pt x="26" y="1554"/>
                    <a:pt x="226" y="1554"/>
                  </a:cubicBezTo>
                  <a:cubicBezTo>
                    <a:pt x="228" y="1554"/>
                    <a:pt x="230" y="1554"/>
                    <a:pt x="232" y="1554"/>
                  </a:cubicBezTo>
                  <a:cubicBezTo>
                    <a:pt x="1512" y="1519"/>
                    <a:pt x="2868" y="1040"/>
                    <a:pt x="3852" y="223"/>
                  </a:cubicBezTo>
                  <a:cubicBezTo>
                    <a:pt x="3946" y="146"/>
                    <a:pt x="3860" y="0"/>
                    <a:pt x="3759"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2044;p58">
              <a:extLst>
                <a:ext uri="{FF2B5EF4-FFF2-40B4-BE49-F238E27FC236}">
                  <a16:creationId xmlns:a16="http://schemas.microsoft.com/office/drawing/2014/main" id="{CA83FF98-0B7F-43FB-8B19-913F90006BA7}"/>
                </a:ext>
              </a:extLst>
            </p:cNvPr>
            <p:cNvSpPr/>
            <p:nvPr/>
          </p:nvSpPr>
          <p:spPr>
            <a:xfrm>
              <a:off x="2285093" y="4164638"/>
              <a:ext cx="19006" cy="59643"/>
            </a:xfrm>
            <a:custGeom>
              <a:avLst/>
              <a:gdLst/>
              <a:ahLst/>
              <a:cxnLst/>
              <a:rect l="l" t="t" r="r" b="b"/>
              <a:pathLst>
                <a:path w="1224" h="3841" extrusionOk="0">
                  <a:moveTo>
                    <a:pt x="631" y="0"/>
                  </a:moveTo>
                  <a:cubicBezTo>
                    <a:pt x="561" y="0"/>
                    <a:pt x="490" y="38"/>
                    <a:pt x="457" y="123"/>
                  </a:cubicBezTo>
                  <a:cubicBezTo>
                    <a:pt x="0" y="1347"/>
                    <a:pt x="214" y="2687"/>
                    <a:pt x="925" y="3773"/>
                  </a:cubicBezTo>
                  <a:cubicBezTo>
                    <a:pt x="956" y="3820"/>
                    <a:pt x="999" y="3840"/>
                    <a:pt x="1041" y="3840"/>
                  </a:cubicBezTo>
                  <a:cubicBezTo>
                    <a:pt x="1135" y="3840"/>
                    <a:pt x="1224" y="3742"/>
                    <a:pt x="1168" y="3630"/>
                  </a:cubicBezTo>
                  <a:cubicBezTo>
                    <a:pt x="623" y="2499"/>
                    <a:pt x="523" y="1440"/>
                    <a:pt x="804" y="219"/>
                  </a:cubicBezTo>
                  <a:cubicBezTo>
                    <a:pt x="835" y="84"/>
                    <a:pt x="735" y="0"/>
                    <a:pt x="63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2045;p58">
              <a:extLst>
                <a:ext uri="{FF2B5EF4-FFF2-40B4-BE49-F238E27FC236}">
                  <a16:creationId xmlns:a16="http://schemas.microsoft.com/office/drawing/2014/main" id="{66095FCE-70C2-40CD-A63B-F40087BFF98C}"/>
                </a:ext>
              </a:extLst>
            </p:cNvPr>
            <p:cNvSpPr/>
            <p:nvPr/>
          </p:nvSpPr>
          <p:spPr>
            <a:xfrm>
              <a:off x="2246445" y="4216143"/>
              <a:ext cx="32081" cy="24379"/>
            </a:xfrm>
            <a:custGeom>
              <a:avLst/>
              <a:gdLst/>
              <a:ahLst/>
              <a:cxnLst/>
              <a:rect l="l" t="t" r="r" b="b"/>
              <a:pathLst>
                <a:path w="2066" h="1570" extrusionOk="0">
                  <a:moveTo>
                    <a:pt x="222" y="1"/>
                  </a:moveTo>
                  <a:cubicBezTo>
                    <a:pt x="108" y="1"/>
                    <a:pt x="0" y="140"/>
                    <a:pt x="65" y="264"/>
                  </a:cubicBezTo>
                  <a:cubicBezTo>
                    <a:pt x="421" y="930"/>
                    <a:pt x="1133" y="1348"/>
                    <a:pt x="1835" y="1562"/>
                  </a:cubicBezTo>
                  <a:cubicBezTo>
                    <a:pt x="1852" y="1567"/>
                    <a:pt x="1868" y="1569"/>
                    <a:pt x="1883" y="1569"/>
                  </a:cubicBezTo>
                  <a:cubicBezTo>
                    <a:pt x="2027" y="1569"/>
                    <a:pt x="2065" y="1343"/>
                    <a:pt x="1913" y="1281"/>
                  </a:cubicBezTo>
                  <a:cubicBezTo>
                    <a:pt x="1255" y="1024"/>
                    <a:pt x="794" y="575"/>
                    <a:pt x="333" y="54"/>
                  </a:cubicBezTo>
                  <a:cubicBezTo>
                    <a:pt x="300" y="17"/>
                    <a:pt x="260" y="1"/>
                    <a:pt x="222"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2046;p58">
              <a:extLst>
                <a:ext uri="{FF2B5EF4-FFF2-40B4-BE49-F238E27FC236}">
                  <a16:creationId xmlns:a16="http://schemas.microsoft.com/office/drawing/2014/main" id="{1BA3A81A-D81B-403C-B7DF-753AE71CB8A5}"/>
                </a:ext>
              </a:extLst>
            </p:cNvPr>
            <p:cNvSpPr/>
            <p:nvPr/>
          </p:nvSpPr>
          <p:spPr>
            <a:xfrm>
              <a:off x="2207300" y="4254402"/>
              <a:ext cx="61600" cy="9239"/>
            </a:xfrm>
            <a:custGeom>
              <a:avLst/>
              <a:gdLst/>
              <a:ahLst/>
              <a:cxnLst/>
              <a:rect l="l" t="t" r="r" b="b"/>
              <a:pathLst>
                <a:path w="3967" h="595" extrusionOk="0">
                  <a:moveTo>
                    <a:pt x="1786" y="0"/>
                  </a:moveTo>
                  <a:cubicBezTo>
                    <a:pt x="1229" y="0"/>
                    <a:pt x="679" y="69"/>
                    <a:pt x="193" y="235"/>
                  </a:cubicBezTo>
                  <a:cubicBezTo>
                    <a:pt x="1" y="304"/>
                    <a:pt x="28" y="591"/>
                    <a:pt x="240" y="593"/>
                  </a:cubicBezTo>
                  <a:cubicBezTo>
                    <a:pt x="277" y="594"/>
                    <a:pt x="314" y="594"/>
                    <a:pt x="351" y="594"/>
                  </a:cubicBezTo>
                  <a:cubicBezTo>
                    <a:pt x="928" y="594"/>
                    <a:pt x="1508" y="486"/>
                    <a:pt x="2084" y="469"/>
                  </a:cubicBezTo>
                  <a:cubicBezTo>
                    <a:pt x="2159" y="467"/>
                    <a:pt x="2233" y="466"/>
                    <a:pt x="2307" y="466"/>
                  </a:cubicBezTo>
                  <a:cubicBezTo>
                    <a:pt x="2797" y="466"/>
                    <a:pt x="3286" y="508"/>
                    <a:pt x="3773" y="562"/>
                  </a:cubicBezTo>
                  <a:cubicBezTo>
                    <a:pt x="3779" y="562"/>
                    <a:pt x="3785" y="563"/>
                    <a:pt x="3790" y="563"/>
                  </a:cubicBezTo>
                  <a:cubicBezTo>
                    <a:pt x="3942" y="563"/>
                    <a:pt x="3966" y="309"/>
                    <a:pt x="3811" y="269"/>
                  </a:cubicBezTo>
                  <a:cubicBezTo>
                    <a:pt x="3196" y="108"/>
                    <a:pt x="2485" y="0"/>
                    <a:pt x="1786"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3890586429"/>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E7CD78BF-B51F-4DC6-B127-404E6569927C}"/>
              </a:ext>
            </a:extLst>
          </p:cNvPr>
          <p:cNvSpPr/>
          <p:nvPr/>
        </p:nvSpPr>
        <p:spPr>
          <a:xfrm>
            <a:off x="12873755" y="4426620"/>
            <a:ext cx="8296336" cy="3539430"/>
          </a:xfrm>
          <a:prstGeom prst="rect">
            <a:avLst/>
          </a:prstGeom>
        </p:spPr>
        <p:txBody>
          <a:bodyPr wrap="square">
            <a:spAutoFit/>
          </a:bodyPr>
          <a:lstStyle/>
          <a:p>
            <a:r>
              <a:rPr lang="en-US" sz="3200" b="1" dirty="0"/>
              <a:t>Lorem Ipsum</a:t>
            </a:r>
            <a:r>
              <a:rPr lang="en-US" sz="3200" dirty="0"/>
              <a:t> is simply dummy text of the printing and typesetting industry. Lorem Ipsum has been the industry's standard dummy text ever since the 1500s, when an unknown printer took a galley of type and scrambled it to make a type specimen book.</a:t>
            </a:r>
          </a:p>
        </p:txBody>
      </p:sp>
      <p:grpSp>
        <p:nvGrpSpPr>
          <p:cNvPr id="18" name="Google Shape;2013;p58">
            <a:extLst>
              <a:ext uri="{FF2B5EF4-FFF2-40B4-BE49-F238E27FC236}">
                <a16:creationId xmlns:a16="http://schemas.microsoft.com/office/drawing/2014/main" id="{24D3A526-8301-4AC7-95F5-D1F6A1AA9F29}"/>
              </a:ext>
            </a:extLst>
          </p:cNvPr>
          <p:cNvGrpSpPr/>
          <p:nvPr/>
        </p:nvGrpSpPr>
        <p:grpSpPr>
          <a:xfrm>
            <a:off x="5721135" y="3305743"/>
            <a:ext cx="1653059" cy="5750514"/>
            <a:chOff x="-1976872" y="-2728882"/>
            <a:chExt cx="251956" cy="876484"/>
          </a:xfrm>
        </p:grpSpPr>
        <p:sp>
          <p:nvSpPr>
            <p:cNvPr id="19" name="Google Shape;2014;p58">
              <a:extLst>
                <a:ext uri="{FF2B5EF4-FFF2-40B4-BE49-F238E27FC236}">
                  <a16:creationId xmlns:a16="http://schemas.microsoft.com/office/drawing/2014/main" id="{92F31CA3-D10B-4677-8B48-ED6ECA86BCCC}"/>
                </a:ext>
              </a:extLst>
            </p:cNvPr>
            <p:cNvSpPr/>
            <p:nvPr/>
          </p:nvSpPr>
          <p:spPr>
            <a:xfrm>
              <a:off x="-1942190" y="-2433364"/>
              <a:ext cx="181054" cy="528526"/>
            </a:xfrm>
            <a:custGeom>
              <a:avLst/>
              <a:gdLst/>
              <a:ahLst/>
              <a:cxnLst/>
              <a:rect l="l" t="t" r="r" b="b"/>
              <a:pathLst>
                <a:path w="9673" h="28237" extrusionOk="0">
                  <a:moveTo>
                    <a:pt x="4825" y="7431"/>
                  </a:moveTo>
                  <a:cubicBezTo>
                    <a:pt x="5869" y="7431"/>
                    <a:pt x="6906" y="7686"/>
                    <a:pt x="7866" y="8239"/>
                  </a:cubicBezTo>
                  <a:cubicBezTo>
                    <a:pt x="7891" y="8232"/>
                    <a:pt x="7917" y="8228"/>
                    <a:pt x="7943" y="8228"/>
                  </a:cubicBezTo>
                  <a:cubicBezTo>
                    <a:pt x="8070" y="8228"/>
                    <a:pt x="8203" y="8308"/>
                    <a:pt x="8215" y="8473"/>
                  </a:cubicBezTo>
                  <a:cubicBezTo>
                    <a:pt x="8489" y="12576"/>
                    <a:pt x="9106" y="16668"/>
                    <a:pt x="8789" y="20792"/>
                  </a:cubicBezTo>
                  <a:lnTo>
                    <a:pt x="8787" y="20792"/>
                  </a:lnTo>
                  <a:cubicBezTo>
                    <a:pt x="8632" y="22818"/>
                    <a:pt x="8112" y="27284"/>
                    <a:pt x="5335" y="27284"/>
                  </a:cubicBezTo>
                  <a:cubicBezTo>
                    <a:pt x="5123" y="27284"/>
                    <a:pt x="4897" y="27258"/>
                    <a:pt x="4657" y="27203"/>
                  </a:cubicBezTo>
                  <a:cubicBezTo>
                    <a:pt x="1559" y="26486"/>
                    <a:pt x="1390" y="21437"/>
                    <a:pt x="1269" y="18983"/>
                  </a:cubicBezTo>
                  <a:cubicBezTo>
                    <a:pt x="1086" y="15306"/>
                    <a:pt x="1449" y="11712"/>
                    <a:pt x="1649" y="8056"/>
                  </a:cubicBezTo>
                  <a:cubicBezTo>
                    <a:pt x="1652" y="8006"/>
                    <a:pt x="1690" y="7981"/>
                    <a:pt x="1728" y="7981"/>
                  </a:cubicBezTo>
                  <a:cubicBezTo>
                    <a:pt x="1766" y="7981"/>
                    <a:pt x="1805" y="8006"/>
                    <a:pt x="1808" y="8056"/>
                  </a:cubicBezTo>
                  <a:lnTo>
                    <a:pt x="1808" y="8136"/>
                  </a:lnTo>
                  <a:cubicBezTo>
                    <a:pt x="1820" y="8127"/>
                    <a:pt x="1832" y="8117"/>
                    <a:pt x="1845" y="8109"/>
                  </a:cubicBezTo>
                  <a:cubicBezTo>
                    <a:pt x="2802" y="7669"/>
                    <a:pt x="3816" y="7431"/>
                    <a:pt x="4825" y="7431"/>
                  </a:cubicBezTo>
                  <a:close/>
                  <a:moveTo>
                    <a:pt x="929" y="0"/>
                  </a:moveTo>
                  <a:cubicBezTo>
                    <a:pt x="1166" y="1835"/>
                    <a:pt x="941" y="3763"/>
                    <a:pt x="823" y="5591"/>
                  </a:cubicBezTo>
                  <a:cubicBezTo>
                    <a:pt x="500" y="10528"/>
                    <a:pt x="1" y="15537"/>
                    <a:pt x="487" y="20481"/>
                  </a:cubicBezTo>
                  <a:cubicBezTo>
                    <a:pt x="684" y="22478"/>
                    <a:pt x="970" y="24767"/>
                    <a:pt x="2107" y="26484"/>
                  </a:cubicBezTo>
                  <a:cubicBezTo>
                    <a:pt x="2785" y="27505"/>
                    <a:pt x="3962" y="28236"/>
                    <a:pt x="5179" y="28236"/>
                  </a:cubicBezTo>
                  <a:cubicBezTo>
                    <a:pt x="5654" y="28236"/>
                    <a:pt x="6135" y="28125"/>
                    <a:pt x="6596" y="27876"/>
                  </a:cubicBezTo>
                  <a:cubicBezTo>
                    <a:pt x="8365" y="26915"/>
                    <a:pt x="8913" y="24552"/>
                    <a:pt x="9212" y="22721"/>
                  </a:cubicBezTo>
                  <a:cubicBezTo>
                    <a:pt x="9655" y="19995"/>
                    <a:pt x="9673" y="17201"/>
                    <a:pt x="9583" y="14444"/>
                  </a:cubicBezTo>
                  <a:cubicBezTo>
                    <a:pt x="9430" y="9822"/>
                    <a:pt x="8666" y="5202"/>
                    <a:pt x="8642" y="579"/>
                  </a:cubicBezTo>
                  <a:cubicBezTo>
                    <a:pt x="8637" y="460"/>
                    <a:pt x="8703" y="348"/>
                    <a:pt x="8809" y="293"/>
                  </a:cubicBezTo>
                  <a:lnTo>
                    <a:pt x="8809" y="293"/>
                  </a:lnTo>
                  <a:cubicBezTo>
                    <a:pt x="8238" y="437"/>
                    <a:pt x="7636" y="488"/>
                    <a:pt x="7038" y="488"/>
                  </a:cubicBezTo>
                  <a:cubicBezTo>
                    <a:pt x="6680" y="488"/>
                    <a:pt x="6323" y="470"/>
                    <a:pt x="5975" y="443"/>
                  </a:cubicBezTo>
                  <a:cubicBezTo>
                    <a:pt x="4289" y="314"/>
                    <a:pt x="2611" y="44"/>
                    <a:pt x="929"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2015;p58">
              <a:extLst>
                <a:ext uri="{FF2B5EF4-FFF2-40B4-BE49-F238E27FC236}">
                  <a16:creationId xmlns:a16="http://schemas.microsoft.com/office/drawing/2014/main" id="{375FF064-9FBB-44C5-BFB8-B022569A6D93}"/>
                </a:ext>
              </a:extLst>
            </p:cNvPr>
            <p:cNvSpPr/>
            <p:nvPr/>
          </p:nvSpPr>
          <p:spPr>
            <a:xfrm>
              <a:off x="-1910147" y="-2717241"/>
              <a:ext cx="135421" cy="164602"/>
            </a:xfrm>
            <a:custGeom>
              <a:avLst/>
              <a:gdLst/>
              <a:ahLst/>
              <a:cxnLst/>
              <a:rect l="l" t="t" r="r" b="b"/>
              <a:pathLst>
                <a:path w="7235" h="8794" extrusionOk="0">
                  <a:moveTo>
                    <a:pt x="3403" y="1"/>
                  </a:moveTo>
                  <a:cubicBezTo>
                    <a:pt x="0" y="1"/>
                    <a:pt x="703" y="5993"/>
                    <a:pt x="998" y="8553"/>
                  </a:cubicBezTo>
                  <a:cubicBezTo>
                    <a:pt x="1646" y="8472"/>
                    <a:pt x="2283" y="8447"/>
                    <a:pt x="2789" y="8447"/>
                  </a:cubicBezTo>
                  <a:cubicBezTo>
                    <a:pt x="3053" y="8447"/>
                    <a:pt x="3281" y="8453"/>
                    <a:pt x="3456" y="8463"/>
                  </a:cubicBezTo>
                  <a:cubicBezTo>
                    <a:pt x="4061" y="8501"/>
                    <a:pt x="4923" y="8588"/>
                    <a:pt x="5780" y="8794"/>
                  </a:cubicBezTo>
                  <a:cubicBezTo>
                    <a:pt x="6164" y="6555"/>
                    <a:pt x="7234" y="910"/>
                    <a:pt x="4390" y="144"/>
                  </a:cubicBezTo>
                  <a:cubicBezTo>
                    <a:pt x="4028" y="47"/>
                    <a:pt x="3700" y="1"/>
                    <a:pt x="3403"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2016;p58">
              <a:extLst>
                <a:ext uri="{FF2B5EF4-FFF2-40B4-BE49-F238E27FC236}">
                  <a16:creationId xmlns:a16="http://schemas.microsoft.com/office/drawing/2014/main" id="{8346D01B-633C-4455-B77C-17D0E4D84A3D}"/>
                </a:ext>
              </a:extLst>
            </p:cNvPr>
            <p:cNvSpPr/>
            <p:nvPr/>
          </p:nvSpPr>
          <p:spPr>
            <a:xfrm>
              <a:off x="-1944754" y="-2550530"/>
              <a:ext cx="189384" cy="42376"/>
            </a:xfrm>
            <a:custGeom>
              <a:avLst/>
              <a:gdLst/>
              <a:ahLst/>
              <a:cxnLst/>
              <a:rect l="l" t="t" r="r" b="b"/>
              <a:pathLst>
                <a:path w="10118" h="2264" extrusionOk="0">
                  <a:moveTo>
                    <a:pt x="4535" y="1"/>
                  </a:moveTo>
                  <a:cubicBezTo>
                    <a:pt x="4063" y="1"/>
                    <a:pt x="3468" y="17"/>
                    <a:pt x="2864" y="87"/>
                  </a:cubicBezTo>
                  <a:cubicBezTo>
                    <a:pt x="2831" y="141"/>
                    <a:pt x="2765" y="170"/>
                    <a:pt x="2698" y="170"/>
                  </a:cubicBezTo>
                  <a:cubicBezTo>
                    <a:pt x="2651" y="170"/>
                    <a:pt x="2603" y="155"/>
                    <a:pt x="2567" y="124"/>
                  </a:cubicBezTo>
                  <a:cubicBezTo>
                    <a:pt x="1412" y="292"/>
                    <a:pt x="290" y="681"/>
                    <a:pt x="0" y="1563"/>
                  </a:cubicBezTo>
                  <a:cubicBezTo>
                    <a:pt x="343" y="1351"/>
                    <a:pt x="748" y="1185"/>
                    <a:pt x="1224" y="1080"/>
                  </a:cubicBezTo>
                  <a:cubicBezTo>
                    <a:pt x="2085" y="889"/>
                    <a:pt x="3086" y="790"/>
                    <a:pt x="4119" y="790"/>
                  </a:cubicBezTo>
                  <a:cubicBezTo>
                    <a:pt x="5913" y="790"/>
                    <a:pt x="7803" y="1088"/>
                    <a:pt x="9218" y="1713"/>
                  </a:cubicBezTo>
                  <a:cubicBezTo>
                    <a:pt x="9539" y="1860"/>
                    <a:pt x="9841" y="2045"/>
                    <a:pt x="10118" y="2264"/>
                  </a:cubicBezTo>
                  <a:cubicBezTo>
                    <a:pt x="9924" y="1335"/>
                    <a:pt x="9071" y="781"/>
                    <a:pt x="8068" y="453"/>
                  </a:cubicBezTo>
                  <a:cubicBezTo>
                    <a:pt x="8025" y="482"/>
                    <a:pt x="7974" y="496"/>
                    <a:pt x="7922" y="496"/>
                  </a:cubicBezTo>
                  <a:cubicBezTo>
                    <a:pt x="7811" y="496"/>
                    <a:pt x="7694" y="433"/>
                    <a:pt x="7632" y="326"/>
                  </a:cubicBezTo>
                  <a:cubicBezTo>
                    <a:pt x="6698" y="87"/>
                    <a:pt x="5704" y="14"/>
                    <a:pt x="5018" y="6"/>
                  </a:cubicBezTo>
                  <a:cubicBezTo>
                    <a:pt x="4880" y="3"/>
                    <a:pt x="4717" y="1"/>
                    <a:pt x="4535"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2017;p58">
              <a:extLst>
                <a:ext uri="{FF2B5EF4-FFF2-40B4-BE49-F238E27FC236}">
                  <a16:creationId xmlns:a16="http://schemas.microsoft.com/office/drawing/2014/main" id="{DDDCFAFF-C39A-489F-8ACD-43938CE92DE4}"/>
                </a:ext>
              </a:extLst>
            </p:cNvPr>
            <p:cNvSpPr/>
            <p:nvPr/>
          </p:nvSpPr>
          <p:spPr>
            <a:xfrm>
              <a:off x="-1964819" y="-2497749"/>
              <a:ext cx="18324" cy="58867"/>
            </a:xfrm>
            <a:custGeom>
              <a:avLst/>
              <a:gdLst/>
              <a:ahLst/>
              <a:cxnLst/>
              <a:rect l="l" t="t" r="r" b="b"/>
              <a:pathLst>
                <a:path w="979" h="3145" extrusionOk="0">
                  <a:moveTo>
                    <a:pt x="690" y="1"/>
                  </a:moveTo>
                  <a:cubicBezTo>
                    <a:pt x="135" y="755"/>
                    <a:pt x="1" y="1808"/>
                    <a:pt x="275" y="3123"/>
                  </a:cubicBezTo>
                  <a:lnTo>
                    <a:pt x="275" y="3144"/>
                  </a:lnTo>
                  <a:cubicBezTo>
                    <a:pt x="512" y="3104"/>
                    <a:pt x="745" y="3076"/>
                    <a:pt x="979" y="3054"/>
                  </a:cubicBezTo>
                  <a:cubicBezTo>
                    <a:pt x="970" y="3042"/>
                    <a:pt x="963" y="3028"/>
                    <a:pt x="961" y="3013"/>
                  </a:cubicBezTo>
                  <a:cubicBezTo>
                    <a:pt x="783" y="2029"/>
                    <a:pt x="680" y="1008"/>
                    <a:pt x="690"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2018;p58">
              <a:extLst>
                <a:ext uri="{FF2B5EF4-FFF2-40B4-BE49-F238E27FC236}">
                  <a16:creationId xmlns:a16="http://schemas.microsoft.com/office/drawing/2014/main" id="{6FD121A0-9D41-43AC-B99B-1E8B780FBE98}"/>
                </a:ext>
              </a:extLst>
            </p:cNvPr>
            <p:cNvSpPr/>
            <p:nvPr/>
          </p:nvSpPr>
          <p:spPr>
            <a:xfrm>
              <a:off x="-1945634" y="-2517383"/>
              <a:ext cx="22573" cy="76517"/>
            </a:xfrm>
            <a:custGeom>
              <a:avLst/>
              <a:gdLst/>
              <a:ahLst/>
              <a:cxnLst/>
              <a:rect l="l" t="t" r="r" b="b"/>
              <a:pathLst>
                <a:path w="1206" h="4088" extrusionOk="0">
                  <a:moveTo>
                    <a:pt x="1206" y="1"/>
                  </a:moveTo>
                  <a:lnTo>
                    <a:pt x="1206" y="1"/>
                  </a:lnTo>
                  <a:cubicBezTo>
                    <a:pt x="720" y="162"/>
                    <a:pt x="316" y="387"/>
                    <a:pt x="1" y="677"/>
                  </a:cubicBezTo>
                  <a:cubicBezTo>
                    <a:pt x="53" y="1798"/>
                    <a:pt x="4" y="2910"/>
                    <a:pt x="153" y="4031"/>
                  </a:cubicBezTo>
                  <a:cubicBezTo>
                    <a:pt x="156" y="4050"/>
                    <a:pt x="152" y="4070"/>
                    <a:pt x="144" y="4088"/>
                  </a:cubicBezTo>
                  <a:cubicBezTo>
                    <a:pt x="365" y="4068"/>
                    <a:pt x="589" y="4053"/>
                    <a:pt x="810" y="4047"/>
                  </a:cubicBezTo>
                  <a:cubicBezTo>
                    <a:pt x="834" y="4040"/>
                    <a:pt x="857" y="4037"/>
                    <a:pt x="881" y="4037"/>
                  </a:cubicBezTo>
                  <a:cubicBezTo>
                    <a:pt x="901" y="4037"/>
                    <a:pt x="921" y="4039"/>
                    <a:pt x="941" y="4044"/>
                  </a:cubicBezTo>
                  <a:lnTo>
                    <a:pt x="976" y="4044"/>
                  </a:lnTo>
                  <a:cubicBezTo>
                    <a:pt x="976" y="4041"/>
                    <a:pt x="973" y="4037"/>
                    <a:pt x="973" y="4031"/>
                  </a:cubicBezTo>
                  <a:cubicBezTo>
                    <a:pt x="938" y="2767"/>
                    <a:pt x="795" y="1275"/>
                    <a:pt x="1172" y="54"/>
                  </a:cubicBezTo>
                  <a:cubicBezTo>
                    <a:pt x="1177" y="32"/>
                    <a:pt x="1189" y="14"/>
                    <a:pt x="1206"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2019;p58">
              <a:extLst>
                <a:ext uri="{FF2B5EF4-FFF2-40B4-BE49-F238E27FC236}">
                  <a16:creationId xmlns:a16="http://schemas.microsoft.com/office/drawing/2014/main" id="{29C44318-3710-40F5-B94D-BAEED6369ECB}"/>
                </a:ext>
              </a:extLst>
            </p:cNvPr>
            <p:cNvSpPr/>
            <p:nvPr/>
          </p:nvSpPr>
          <p:spPr>
            <a:xfrm>
              <a:off x="-1923474" y="-2521875"/>
              <a:ext cx="22068" cy="80654"/>
            </a:xfrm>
            <a:custGeom>
              <a:avLst/>
              <a:gdLst/>
              <a:ahLst/>
              <a:cxnLst/>
              <a:rect l="l" t="t" r="r" b="b"/>
              <a:pathLst>
                <a:path w="1179" h="4309" extrusionOk="0">
                  <a:moveTo>
                    <a:pt x="1178" y="0"/>
                  </a:moveTo>
                  <a:lnTo>
                    <a:pt x="1084" y="10"/>
                  </a:lnTo>
                  <a:cubicBezTo>
                    <a:pt x="758" y="48"/>
                    <a:pt x="436" y="115"/>
                    <a:pt x="122" y="210"/>
                  </a:cubicBezTo>
                  <a:cubicBezTo>
                    <a:pt x="178" y="217"/>
                    <a:pt x="228" y="257"/>
                    <a:pt x="225" y="325"/>
                  </a:cubicBezTo>
                  <a:cubicBezTo>
                    <a:pt x="218" y="1634"/>
                    <a:pt x="41" y="2961"/>
                    <a:pt x="4" y="4272"/>
                  </a:cubicBezTo>
                  <a:cubicBezTo>
                    <a:pt x="4" y="4277"/>
                    <a:pt x="3" y="4282"/>
                    <a:pt x="0" y="4287"/>
                  </a:cubicBezTo>
                  <a:cubicBezTo>
                    <a:pt x="287" y="4287"/>
                    <a:pt x="574" y="4296"/>
                    <a:pt x="860" y="4308"/>
                  </a:cubicBezTo>
                  <a:cubicBezTo>
                    <a:pt x="966" y="2876"/>
                    <a:pt x="963" y="1421"/>
                    <a:pt x="1178"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2020;p58">
              <a:extLst>
                <a:ext uri="{FF2B5EF4-FFF2-40B4-BE49-F238E27FC236}">
                  <a16:creationId xmlns:a16="http://schemas.microsoft.com/office/drawing/2014/main" id="{ED3B5608-8612-46EE-8E9B-68060BFF5F03}"/>
                </a:ext>
              </a:extLst>
            </p:cNvPr>
            <p:cNvSpPr/>
            <p:nvPr/>
          </p:nvSpPr>
          <p:spPr>
            <a:xfrm>
              <a:off x="-1903821" y="-2523241"/>
              <a:ext cx="46476" cy="85988"/>
            </a:xfrm>
            <a:custGeom>
              <a:avLst/>
              <a:gdLst/>
              <a:ahLst/>
              <a:cxnLst/>
              <a:rect l="l" t="t" r="r" b="b"/>
              <a:pathLst>
                <a:path w="2483" h="4594" extrusionOk="0">
                  <a:moveTo>
                    <a:pt x="1545" y="0"/>
                  </a:moveTo>
                  <a:cubicBezTo>
                    <a:pt x="1177" y="0"/>
                    <a:pt x="813" y="14"/>
                    <a:pt x="455" y="46"/>
                  </a:cubicBezTo>
                  <a:cubicBezTo>
                    <a:pt x="309" y="1490"/>
                    <a:pt x="246" y="2961"/>
                    <a:pt x="1" y="4395"/>
                  </a:cubicBezTo>
                  <a:cubicBezTo>
                    <a:pt x="405" y="4416"/>
                    <a:pt x="813" y="4450"/>
                    <a:pt x="1222" y="4485"/>
                  </a:cubicBezTo>
                  <a:cubicBezTo>
                    <a:pt x="1161" y="3060"/>
                    <a:pt x="1118" y="1612"/>
                    <a:pt x="1175" y="192"/>
                  </a:cubicBezTo>
                  <a:cubicBezTo>
                    <a:pt x="1180" y="87"/>
                    <a:pt x="1259" y="34"/>
                    <a:pt x="1338" y="34"/>
                  </a:cubicBezTo>
                  <a:cubicBezTo>
                    <a:pt x="1418" y="34"/>
                    <a:pt x="1497" y="87"/>
                    <a:pt x="1502" y="192"/>
                  </a:cubicBezTo>
                  <a:cubicBezTo>
                    <a:pt x="1561" y="1619"/>
                    <a:pt x="1514" y="3074"/>
                    <a:pt x="1457" y="4506"/>
                  </a:cubicBezTo>
                  <a:cubicBezTo>
                    <a:pt x="1798" y="4534"/>
                    <a:pt x="2141" y="4565"/>
                    <a:pt x="2482" y="4593"/>
                  </a:cubicBezTo>
                  <a:cubicBezTo>
                    <a:pt x="2414" y="3074"/>
                    <a:pt x="2398" y="1547"/>
                    <a:pt x="2417" y="24"/>
                  </a:cubicBezTo>
                  <a:cubicBezTo>
                    <a:pt x="2125" y="9"/>
                    <a:pt x="1834" y="0"/>
                    <a:pt x="1545"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2021;p58">
              <a:extLst>
                <a:ext uri="{FF2B5EF4-FFF2-40B4-BE49-F238E27FC236}">
                  <a16:creationId xmlns:a16="http://schemas.microsoft.com/office/drawing/2014/main" id="{EEB9C7B5-B886-4BEC-A552-D6BBAD6799E6}"/>
                </a:ext>
              </a:extLst>
            </p:cNvPr>
            <p:cNvSpPr/>
            <p:nvPr/>
          </p:nvSpPr>
          <p:spPr>
            <a:xfrm>
              <a:off x="-1853566" y="-2522437"/>
              <a:ext cx="42620" cy="86830"/>
            </a:xfrm>
            <a:custGeom>
              <a:avLst/>
              <a:gdLst/>
              <a:ahLst/>
              <a:cxnLst/>
              <a:rect l="l" t="t" r="r" b="b"/>
              <a:pathLst>
                <a:path w="2277" h="4639" extrusionOk="0">
                  <a:moveTo>
                    <a:pt x="66" y="0"/>
                  </a:moveTo>
                  <a:lnTo>
                    <a:pt x="66" y="0"/>
                  </a:lnTo>
                  <a:cubicBezTo>
                    <a:pt x="87" y="1520"/>
                    <a:pt x="72" y="3046"/>
                    <a:pt x="1" y="4566"/>
                  </a:cubicBezTo>
                  <a:cubicBezTo>
                    <a:pt x="551" y="4610"/>
                    <a:pt x="1103" y="4638"/>
                    <a:pt x="1659" y="4638"/>
                  </a:cubicBezTo>
                  <a:cubicBezTo>
                    <a:pt x="1864" y="4638"/>
                    <a:pt x="2070" y="4634"/>
                    <a:pt x="2277" y="4626"/>
                  </a:cubicBezTo>
                  <a:cubicBezTo>
                    <a:pt x="2249" y="3205"/>
                    <a:pt x="2202" y="1778"/>
                    <a:pt x="2208" y="355"/>
                  </a:cubicBezTo>
                  <a:cubicBezTo>
                    <a:pt x="2209" y="336"/>
                    <a:pt x="2213" y="317"/>
                    <a:pt x="2221" y="299"/>
                  </a:cubicBezTo>
                  <a:cubicBezTo>
                    <a:pt x="1975" y="249"/>
                    <a:pt x="1729" y="206"/>
                    <a:pt x="1480" y="169"/>
                  </a:cubicBezTo>
                  <a:lnTo>
                    <a:pt x="1480" y="169"/>
                  </a:lnTo>
                  <a:cubicBezTo>
                    <a:pt x="1486" y="1529"/>
                    <a:pt x="1343" y="2946"/>
                    <a:pt x="1267" y="4302"/>
                  </a:cubicBezTo>
                  <a:cubicBezTo>
                    <a:pt x="1263" y="4382"/>
                    <a:pt x="1204" y="4421"/>
                    <a:pt x="1145" y="4421"/>
                  </a:cubicBezTo>
                  <a:cubicBezTo>
                    <a:pt x="1086" y="4421"/>
                    <a:pt x="1027" y="4382"/>
                    <a:pt x="1022" y="4302"/>
                  </a:cubicBezTo>
                  <a:cubicBezTo>
                    <a:pt x="953" y="3003"/>
                    <a:pt x="813" y="1408"/>
                    <a:pt x="1171" y="122"/>
                  </a:cubicBezTo>
                  <a:cubicBezTo>
                    <a:pt x="804" y="69"/>
                    <a:pt x="436" y="28"/>
                    <a:pt x="66"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2022;p58">
              <a:extLst>
                <a:ext uri="{FF2B5EF4-FFF2-40B4-BE49-F238E27FC236}">
                  <a16:creationId xmlns:a16="http://schemas.microsoft.com/office/drawing/2014/main" id="{0B2B2265-E421-43AF-8A5E-339FE76D2667}"/>
                </a:ext>
              </a:extLst>
            </p:cNvPr>
            <p:cNvSpPr/>
            <p:nvPr/>
          </p:nvSpPr>
          <p:spPr>
            <a:xfrm>
              <a:off x="-1783191" y="-2509859"/>
              <a:ext cx="15386" cy="70977"/>
            </a:xfrm>
            <a:custGeom>
              <a:avLst/>
              <a:gdLst/>
              <a:ahLst/>
              <a:cxnLst/>
              <a:rect l="l" t="t" r="r" b="b"/>
              <a:pathLst>
                <a:path w="822" h="3792" extrusionOk="0">
                  <a:moveTo>
                    <a:pt x="34" y="1"/>
                  </a:moveTo>
                  <a:lnTo>
                    <a:pt x="34" y="1"/>
                  </a:lnTo>
                  <a:cubicBezTo>
                    <a:pt x="200" y="1216"/>
                    <a:pt x="71" y="2561"/>
                    <a:pt x="0" y="3791"/>
                  </a:cubicBezTo>
                  <a:cubicBezTo>
                    <a:pt x="280" y="3736"/>
                    <a:pt x="556" y="3657"/>
                    <a:pt x="822" y="3554"/>
                  </a:cubicBezTo>
                  <a:cubicBezTo>
                    <a:pt x="760" y="2467"/>
                    <a:pt x="732" y="1375"/>
                    <a:pt x="726" y="287"/>
                  </a:cubicBezTo>
                  <a:cubicBezTo>
                    <a:pt x="505" y="169"/>
                    <a:pt x="273" y="74"/>
                    <a:pt x="34"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2023;p58">
              <a:extLst>
                <a:ext uri="{FF2B5EF4-FFF2-40B4-BE49-F238E27FC236}">
                  <a16:creationId xmlns:a16="http://schemas.microsoft.com/office/drawing/2014/main" id="{60F3E44A-9B15-4026-9DB3-6C10C50703E2}"/>
                </a:ext>
              </a:extLst>
            </p:cNvPr>
            <p:cNvSpPr/>
            <p:nvPr/>
          </p:nvSpPr>
          <p:spPr>
            <a:xfrm>
              <a:off x="-1806644" y="-2515568"/>
              <a:ext cx="18923" cy="79475"/>
            </a:xfrm>
            <a:custGeom>
              <a:avLst/>
              <a:gdLst/>
              <a:ahLst/>
              <a:cxnLst/>
              <a:rect l="l" t="t" r="r" b="b"/>
              <a:pathLst>
                <a:path w="1011" h="4246" extrusionOk="0">
                  <a:moveTo>
                    <a:pt x="69" y="0"/>
                  </a:moveTo>
                  <a:lnTo>
                    <a:pt x="69" y="0"/>
                  </a:lnTo>
                  <a:cubicBezTo>
                    <a:pt x="73" y="1415"/>
                    <a:pt x="28" y="2832"/>
                    <a:pt x="1" y="4246"/>
                  </a:cubicBezTo>
                  <a:cubicBezTo>
                    <a:pt x="116" y="4240"/>
                    <a:pt x="232" y="4236"/>
                    <a:pt x="346" y="4228"/>
                  </a:cubicBezTo>
                  <a:cubicBezTo>
                    <a:pt x="543" y="4208"/>
                    <a:pt x="770" y="4181"/>
                    <a:pt x="1010" y="4143"/>
                  </a:cubicBezTo>
                  <a:cubicBezTo>
                    <a:pt x="938" y="2872"/>
                    <a:pt x="798" y="1470"/>
                    <a:pt x="985" y="224"/>
                  </a:cubicBezTo>
                  <a:cubicBezTo>
                    <a:pt x="685" y="143"/>
                    <a:pt x="381" y="69"/>
                    <a:pt x="69"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2024;p58">
              <a:extLst>
                <a:ext uri="{FF2B5EF4-FFF2-40B4-BE49-F238E27FC236}">
                  <a16:creationId xmlns:a16="http://schemas.microsoft.com/office/drawing/2014/main" id="{26225915-EA8D-4964-BFCE-8B1B097C24E7}"/>
                </a:ext>
              </a:extLst>
            </p:cNvPr>
            <p:cNvSpPr/>
            <p:nvPr/>
          </p:nvSpPr>
          <p:spPr>
            <a:xfrm>
              <a:off x="-1764269" y="-2500164"/>
              <a:ext cx="21432" cy="55329"/>
            </a:xfrm>
            <a:custGeom>
              <a:avLst/>
              <a:gdLst/>
              <a:ahLst/>
              <a:cxnLst/>
              <a:rect l="l" t="t" r="r" b="b"/>
              <a:pathLst>
                <a:path w="1145" h="2956" extrusionOk="0">
                  <a:moveTo>
                    <a:pt x="92" y="0"/>
                  </a:moveTo>
                  <a:cubicBezTo>
                    <a:pt x="83" y="984"/>
                    <a:pt x="54" y="1972"/>
                    <a:pt x="1" y="2956"/>
                  </a:cubicBezTo>
                  <a:cubicBezTo>
                    <a:pt x="512" y="2713"/>
                    <a:pt x="924" y="2348"/>
                    <a:pt x="1017" y="1790"/>
                  </a:cubicBezTo>
                  <a:cubicBezTo>
                    <a:pt x="1145" y="1031"/>
                    <a:pt x="694" y="421"/>
                    <a:pt x="92"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2025;p58">
              <a:extLst>
                <a:ext uri="{FF2B5EF4-FFF2-40B4-BE49-F238E27FC236}">
                  <a16:creationId xmlns:a16="http://schemas.microsoft.com/office/drawing/2014/main" id="{EA8CD563-D60A-4E25-A36B-A9A134EEC124}"/>
                </a:ext>
              </a:extLst>
            </p:cNvPr>
            <p:cNvSpPr/>
            <p:nvPr/>
          </p:nvSpPr>
          <p:spPr>
            <a:xfrm>
              <a:off x="-1911888" y="-2284958"/>
              <a:ext cx="156254" cy="352600"/>
            </a:xfrm>
            <a:custGeom>
              <a:avLst/>
              <a:gdLst/>
              <a:ahLst/>
              <a:cxnLst/>
              <a:rect l="l" t="t" r="r" b="b"/>
              <a:pathLst>
                <a:path w="8348" h="18838" extrusionOk="0">
                  <a:moveTo>
                    <a:pt x="3052" y="1"/>
                  </a:moveTo>
                  <a:cubicBezTo>
                    <a:pt x="2150" y="1"/>
                    <a:pt x="1239" y="186"/>
                    <a:pt x="363" y="509"/>
                  </a:cubicBezTo>
                  <a:cubicBezTo>
                    <a:pt x="345" y="515"/>
                    <a:pt x="328" y="518"/>
                    <a:pt x="312" y="518"/>
                  </a:cubicBezTo>
                  <a:cubicBezTo>
                    <a:pt x="267" y="518"/>
                    <a:pt x="226" y="497"/>
                    <a:pt x="195" y="462"/>
                  </a:cubicBezTo>
                  <a:lnTo>
                    <a:pt x="195" y="462"/>
                  </a:lnTo>
                  <a:cubicBezTo>
                    <a:pt x="294" y="3465"/>
                    <a:pt x="1" y="6464"/>
                    <a:pt x="77" y="9467"/>
                  </a:cubicBezTo>
                  <a:cubicBezTo>
                    <a:pt x="120" y="11343"/>
                    <a:pt x="210" y="13259"/>
                    <a:pt x="643" y="15088"/>
                  </a:cubicBezTo>
                  <a:cubicBezTo>
                    <a:pt x="936" y="16315"/>
                    <a:pt x="1443" y="18261"/>
                    <a:pt x="2836" y="18698"/>
                  </a:cubicBezTo>
                  <a:cubicBezTo>
                    <a:pt x="3136" y="18792"/>
                    <a:pt x="3415" y="18837"/>
                    <a:pt x="3673" y="18837"/>
                  </a:cubicBezTo>
                  <a:cubicBezTo>
                    <a:pt x="8348" y="18837"/>
                    <a:pt x="6381" y="4078"/>
                    <a:pt x="6104" y="802"/>
                  </a:cubicBezTo>
                  <a:cubicBezTo>
                    <a:pt x="6065" y="799"/>
                    <a:pt x="6029" y="787"/>
                    <a:pt x="5998" y="768"/>
                  </a:cubicBezTo>
                  <a:cubicBezTo>
                    <a:pt x="5069" y="235"/>
                    <a:pt x="4066" y="1"/>
                    <a:pt x="3052"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2026;p58">
              <a:extLst>
                <a:ext uri="{FF2B5EF4-FFF2-40B4-BE49-F238E27FC236}">
                  <a16:creationId xmlns:a16="http://schemas.microsoft.com/office/drawing/2014/main" id="{19AEC1F3-D4D9-4F93-BAD0-AE20452D7661}"/>
                </a:ext>
              </a:extLst>
            </p:cNvPr>
            <p:cNvSpPr/>
            <p:nvPr/>
          </p:nvSpPr>
          <p:spPr>
            <a:xfrm>
              <a:off x="-1976872" y="-2728882"/>
              <a:ext cx="251956" cy="876484"/>
            </a:xfrm>
            <a:custGeom>
              <a:avLst/>
              <a:gdLst/>
              <a:ahLst/>
              <a:cxnLst/>
              <a:rect l="l" t="t" r="r" b="b"/>
              <a:pathLst>
                <a:path w="13461" h="46827" extrusionOk="0">
                  <a:moveTo>
                    <a:pt x="6969" y="623"/>
                  </a:moveTo>
                  <a:cubicBezTo>
                    <a:pt x="7266" y="623"/>
                    <a:pt x="7594" y="669"/>
                    <a:pt x="7957" y="766"/>
                  </a:cubicBezTo>
                  <a:cubicBezTo>
                    <a:pt x="10800" y="1532"/>
                    <a:pt x="9729" y="7176"/>
                    <a:pt x="9346" y="9416"/>
                  </a:cubicBezTo>
                  <a:cubicBezTo>
                    <a:pt x="8488" y="9210"/>
                    <a:pt x="7626" y="9123"/>
                    <a:pt x="7022" y="9086"/>
                  </a:cubicBezTo>
                  <a:cubicBezTo>
                    <a:pt x="6846" y="9076"/>
                    <a:pt x="6615" y="9069"/>
                    <a:pt x="6347" y="9069"/>
                  </a:cubicBezTo>
                  <a:cubicBezTo>
                    <a:pt x="5844" y="9069"/>
                    <a:pt x="5209" y="9095"/>
                    <a:pt x="4564" y="9176"/>
                  </a:cubicBezTo>
                  <a:cubicBezTo>
                    <a:pt x="4269" y="6615"/>
                    <a:pt x="3565" y="623"/>
                    <a:pt x="6969" y="623"/>
                  </a:cubicBezTo>
                  <a:close/>
                  <a:moveTo>
                    <a:pt x="6273" y="9529"/>
                  </a:moveTo>
                  <a:cubicBezTo>
                    <a:pt x="6446" y="9529"/>
                    <a:pt x="6602" y="9531"/>
                    <a:pt x="6735" y="9534"/>
                  </a:cubicBezTo>
                  <a:cubicBezTo>
                    <a:pt x="7421" y="9543"/>
                    <a:pt x="8415" y="9616"/>
                    <a:pt x="9348" y="9855"/>
                  </a:cubicBezTo>
                  <a:cubicBezTo>
                    <a:pt x="9410" y="9962"/>
                    <a:pt x="9527" y="10024"/>
                    <a:pt x="9639" y="10024"/>
                  </a:cubicBezTo>
                  <a:cubicBezTo>
                    <a:pt x="9691" y="10024"/>
                    <a:pt x="9742" y="10011"/>
                    <a:pt x="9785" y="9982"/>
                  </a:cubicBezTo>
                  <a:cubicBezTo>
                    <a:pt x="10787" y="10310"/>
                    <a:pt x="11641" y="10864"/>
                    <a:pt x="11834" y="11793"/>
                  </a:cubicBezTo>
                  <a:cubicBezTo>
                    <a:pt x="11557" y="11574"/>
                    <a:pt x="11255" y="11389"/>
                    <a:pt x="10934" y="11241"/>
                  </a:cubicBezTo>
                  <a:cubicBezTo>
                    <a:pt x="9519" y="10616"/>
                    <a:pt x="7630" y="10319"/>
                    <a:pt x="5836" y="10319"/>
                  </a:cubicBezTo>
                  <a:cubicBezTo>
                    <a:pt x="4803" y="10319"/>
                    <a:pt x="3802" y="10418"/>
                    <a:pt x="2941" y="10609"/>
                  </a:cubicBezTo>
                  <a:cubicBezTo>
                    <a:pt x="2465" y="10715"/>
                    <a:pt x="2059" y="10880"/>
                    <a:pt x="1718" y="11092"/>
                  </a:cubicBezTo>
                  <a:cubicBezTo>
                    <a:pt x="2006" y="10210"/>
                    <a:pt x="3128" y="9821"/>
                    <a:pt x="4284" y="9653"/>
                  </a:cubicBezTo>
                  <a:cubicBezTo>
                    <a:pt x="4320" y="9684"/>
                    <a:pt x="4368" y="9699"/>
                    <a:pt x="4415" y="9699"/>
                  </a:cubicBezTo>
                  <a:cubicBezTo>
                    <a:pt x="4481" y="9699"/>
                    <a:pt x="4547" y="9670"/>
                    <a:pt x="4580" y="9616"/>
                  </a:cubicBezTo>
                  <a:cubicBezTo>
                    <a:pt x="5194" y="9545"/>
                    <a:pt x="5798" y="9529"/>
                    <a:pt x="6273" y="9529"/>
                  </a:cubicBezTo>
                  <a:close/>
                  <a:moveTo>
                    <a:pt x="11451" y="12220"/>
                  </a:moveTo>
                  <a:cubicBezTo>
                    <a:pt x="12053" y="12640"/>
                    <a:pt x="12504" y="13251"/>
                    <a:pt x="12376" y="14010"/>
                  </a:cubicBezTo>
                  <a:lnTo>
                    <a:pt x="12375" y="14010"/>
                  </a:lnTo>
                  <a:cubicBezTo>
                    <a:pt x="12283" y="14568"/>
                    <a:pt x="11872" y="14933"/>
                    <a:pt x="11361" y="15176"/>
                  </a:cubicBezTo>
                  <a:cubicBezTo>
                    <a:pt x="11414" y="14192"/>
                    <a:pt x="11442" y="13204"/>
                    <a:pt x="11451" y="12220"/>
                  </a:cubicBezTo>
                  <a:close/>
                  <a:moveTo>
                    <a:pt x="4031" y="11060"/>
                  </a:moveTo>
                  <a:cubicBezTo>
                    <a:pt x="3816" y="12481"/>
                    <a:pt x="3819" y="13936"/>
                    <a:pt x="3712" y="15368"/>
                  </a:cubicBezTo>
                  <a:cubicBezTo>
                    <a:pt x="3426" y="15355"/>
                    <a:pt x="3140" y="15347"/>
                    <a:pt x="2853" y="15347"/>
                  </a:cubicBezTo>
                  <a:cubicBezTo>
                    <a:pt x="2856" y="15342"/>
                    <a:pt x="2857" y="15336"/>
                    <a:pt x="2856" y="15331"/>
                  </a:cubicBezTo>
                  <a:cubicBezTo>
                    <a:pt x="2894" y="14020"/>
                    <a:pt x="3071" y="12693"/>
                    <a:pt x="3077" y="11385"/>
                  </a:cubicBezTo>
                  <a:cubicBezTo>
                    <a:pt x="3079" y="11317"/>
                    <a:pt x="3030" y="11276"/>
                    <a:pt x="2975" y="11270"/>
                  </a:cubicBezTo>
                  <a:cubicBezTo>
                    <a:pt x="3289" y="11175"/>
                    <a:pt x="3611" y="11108"/>
                    <a:pt x="3937" y="11070"/>
                  </a:cubicBezTo>
                  <a:lnTo>
                    <a:pt x="4030" y="11060"/>
                  </a:lnTo>
                  <a:close/>
                  <a:moveTo>
                    <a:pt x="2875" y="11301"/>
                  </a:moveTo>
                  <a:lnTo>
                    <a:pt x="2875" y="11301"/>
                  </a:lnTo>
                  <a:cubicBezTo>
                    <a:pt x="2858" y="11314"/>
                    <a:pt x="2846" y="11332"/>
                    <a:pt x="2840" y="11354"/>
                  </a:cubicBezTo>
                  <a:lnTo>
                    <a:pt x="2841" y="11354"/>
                  </a:lnTo>
                  <a:cubicBezTo>
                    <a:pt x="2464" y="12575"/>
                    <a:pt x="2608" y="14067"/>
                    <a:pt x="2642" y="15332"/>
                  </a:cubicBezTo>
                  <a:cubicBezTo>
                    <a:pt x="2642" y="15338"/>
                    <a:pt x="2644" y="15342"/>
                    <a:pt x="2644" y="15344"/>
                  </a:cubicBezTo>
                  <a:lnTo>
                    <a:pt x="2610" y="15344"/>
                  </a:lnTo>
                  <a:cubicBezTo>
                    <a:pt x="2591" y="15340"/>
                    <a:pt x="2571" y="15338"/>
                    <a:pt x="2552" y="15338"/>
                  </a:cubicBezTo>
                  <a:cubicBezTo>
                    <a:pt x="2527" y="15338"/>
                    <a:pt x="2503" y="15341"/>
                    <a:pt x="2479" y="15348"/>
                  </a:cubicBezTo>
                  <a:cubicBezTo>
                    <a:pt x="2258" y="15354"/>
                    <a:pt x="2034" y="15370"/>
                    <a:pt x="1813" y="15388"/>
                  </a:cubicBezTo>
                  <a:cubicBezTo>
                    <a:pt x="1821" y="15371"/>
                    <a:pt x="1824" y="15351"/>
                    <a:pt x="1822" y="15332"/>
                  </a:cubicBezTo>
                  <a:cubicBezTo>
                    <a:pt x="1672" y="14211"/>
                    <a:pt x="1722" y="13098"/>
                    <a:pt x="1670" y="11977"/>
                  </a:cubicBezTo>
                  <a:cubicBezTo>
                    <a:pt x="1984" y="11687"/>
                    <a:pt x="2389" y="11462"/>
                    <a:pt x="2875" y="11301"/>
                  </a:cubicBezTo>
                  <a:close/>
                  <a:moveTo>
                    <a:pt x="1333" y="12350"/>
                  </a:moveTo>
                  <a:lnTo>
                    <a:pt x="1333" y="12350"/>
                  </a:lnTo>
                  <a:cubicBezTo>
                    <a:pt x="1323" y="13357"/>
                    <a:pt x="1427" y="14378"/>
                    <a:pt x="1603" y="15362"/>
                  </a:cubicBezTo>
                  <a:cubicBezTo>
                    <a:pt x="1607" y="15377"/>
                    <a:pt x="1613" y="15391"/>
                    <a:pt x="1623" y="15403"/>
                  </a:cubicBezTo>
                  <a:cubicBezTo>
                    <a:pt x="1389" y="15425"/>
                    <a:pt x="1156" y="15453"/>
                    <a:pt x="919" y="15493"/>
                  </a:cubicBezTo>
                  <a:lnTo>
                    <a:pt x="919" y="15472"/>
                  </a:lnTo>
                  <a:cubicBezTo>
                    <a:pt x="645" y="14157"/>
                    <a:pt x="778" y="13104"/>
                    <a:pt x="1333" y="12350"/>
                  </a:cubicBezTo>
                  <a:close/>
                  <a:moveTo>
                    <a:pt x="10383" y="11703"/>
                  </a:moveTo>
                  <a:cubicBezTo>
                    <a:pt x="10622" y="11776"/>
                    <a:pt x="10853" y="11871"/>
                    <a:pt x="11075" y="11989"/>
                  </a:cubicBezTo>
                  <a:cubicBezTo>
                    <a:pt x="11081" y="13075"/>
                    <a:pt x="11108" y="14169"/>
                    <a:pt x="11171" y="15256"/>
                  </a:cubicBezTo>
                  <a:lnTo>
                    <a:pt x="11170" y="15256"/>
                  </a:lnTo>
                  <a:cubicBezTo>
                    <a:pt x="10904" y="15359"/>
                    <a:pt x="10628" y="15438"/>
                    <a:pt x="10348" y="15493"/>
                  </a:cubicBezTo>
                  <a:cubicBezTo>
                    <a:pt x="10420" y="14263"/>
                    <a:pt x="10548" y="12918"/>
                    <a:pt x="10383" y="11703"/>
                  </a:cubicBezTo>
                  <a:close/>
                  <a:moveTo>
                    <a:pt x="5448" y="10987"/>
                  </a:moveTo>
                  <a:cubicBezTo>
                    <a:pt x="5737" y="10987"/>
                    <a:pt x="6028" y="10996"/>
                    <a:pt x="6320" y="11011"/>
                  </a:cubicBezTo>
                  <a:cubicBezTo>
                    <a:pt x="6301" y="12534"/>
                    <a:pt x="6317" y="14061"/>
                    <a:pt x="6385" y="15580"/>
                  </a:cubicBezTo>
                  <a:cubicBezTo>
                    <a:pt x="6043" y="15552"/>
                    <a:pt x="5700" y="15521"/>
                    <a:pt x="5360" y="15493"/>
                  </a:cubicBezTo>
                  <a:cubicBezTo>
                    <a:pt x="5417" y="14061"/>
                    <a:pt x="5464" y="12606"/>
                    <a:pt x="5404" y="11179"/>
                  </a:cubicBezTo>
                  <a:cubicBezTo>
                    <a:pt x="5400" y="11074"/>
                    <a:pt x="5320" y="11021"/>
                    <a:pt x="5241" y="11021"/>
                  </a:cubicBezTo>
                  <a:cubicBezTo>
                    <a:pt x="5161" y="11021"/>
                    <a:pt x="5081" y="11074"/>
                    <a:pt x="5076" y="11179"/>
                  </a:cubicBezTo>
                  <a:cubicBezTo>
                    <a:pt x="5021" y="12599"/>
                    <a:pt x="5064" y="14047"/>
                    <a:pt x="5123" y="15472"/>
                  </a:cubicBezTo>
                  <a:cubicBezTo>
                    <a:pt x="4716" y="15437"/>
                    <a:pt x="4308" y="15403"/>
                    <a:pt x="3902" y="15382"/>
                  </a:cubicBezTo>
                  <a:cubicBezTo>
                    <a:pt x="4149" y="13949"/>
                    <a:pt x="4212" y="12477"/>
                    <a:pt x="4357" y="11033"/>
                  </a:cubicBezTo>
                  <a:cubicBezTo>
                    <a:pt x="4716" y="11001"/>
                    <a:pt x="5080" y="10987"/>
                    <a:pt x="5448" y="10987"/>
                  </a:cubicBezTo>
                  <a:close/>
                  <a:moveTo>
                    <a:pt x="9164" y="11397"/>
                  </a:moveTo>
                  <a:lnTo>
                    <a:pt x="9164" y="11397"/>
                  </a:lnTo>
                  <a:cubicBezTo>
                    <a:pt x="9476" y="11466"/>
                    <a:pt x="9781" y="11540"/>
                    <a:pt x="10081" y="11621"/>
                  </a:cubicBezTo>
                  <a:cubicBezTo>
                    <a:pt x="9893" y="12867"/>
                    <a:pt x="10034" y="14269"/>
                    <a:pt x="10105" y="15540"/>
                  </a:cubicBezTo>
                  <a:cubicBezTo>
                    <a:pt x="9866" y="15578"/>
                    <a:pt x="9638" y="15605"/>
                    <a:pt x="9442" y="15625"/>
                  </a:cubicBezTo>
                  <a:cubicBezTo>
                    <a:pt x="9327" y="15633"/>
                    <a:pt x="9211" y="15637"/>
                    <a:pt x="9096" y="15643"/>
                  </a:cubicBezTo>
                  <a:cubicBezTo>
                    <a:pt x="9125" y="14229"/>
                    <a:pt x="9168" y="12812"/>
                    <a:pt x="9164" y="11397"/>
                  </a:cubicBezTo>
                  <a:close/>
                  <a:moveTo>
                    <a:pt x="6654" y="11029"/>
                  </a:moveTo>
                  <a:cubicBezTo>
                    <a:pt x="7025" y="11057"/>
                    <a:pt x="7392" y="11098"/>
                    <a:pt x="7760" y="11151"/>
                  </a:cubicBezTo>
                  <a:cubicBezTo>
                    <a:pt x="7402" y="12438"/>
                    <a:pt x="7541" y="14032"/>
                    <a:pt x="7610" y="15331"/>
                  </a:cubicBezTo>
                  <a:cubicBezTo>
                    <a:pt x="7615" y="15410"/>
                    <a:pt x="7674" y="15450"/>
                    <a:pt x="7733" y="15450"/>
                  </a:cubicBezTo>
                  <a:cubicBezTo>
                    <a:pt x="7793" y="15450"/>
                    <a:pt x="7852" y="15410"/>
                    <a:pt x="7857" y="15331"/>
                  </a:cubicBezTo>
                  <a:cubicBezTo>
                    <a:pt x="7931" y="13976"/>
                    <a:pt x="8074" y="12559"/>
                    <a:pt x="8068" y="11197"/>
                  </a:cubicBezTo>
                  <a:lnTo>
                    <a:pt x="8068" y="11197"/>
                  </a:lnTo>
                  <a:cubicBezTo>
                    <a:pt x="8317" y="11235"/>
                    <a:pt x="8564" y="11278"/>
                    <a:pt x="8809" y="11329"/>
                  </a:cubicBezTo>
                  <a:cubicBezTo>
                    <a:pt x="8802" y="11345"/>
                    <a:pt x="8797" y="11365"/>
                    <a:pt x="8797" y="11384"/>
                  </a:cubicBezTo>
                  <a:cubicBezTo>
                    <a:pt x="8790" y="12808"/>
                    <a:pt x="8838" y="14235"/>
                    <a:pt x="8866" y="15655"/>
                  </a:cubicBezTo>
                  <a:lnTo>
                    <a:pt x="8865" y="15656"/>
                  </a:lnTo>
                  <a:cubicBezTo>
                    <a:pt x="8658" y="15664"/>
                    <a:pt x="8452" y="15668"/>
                    <a:pt x="8247" y="15668"/>
                  </a:cubicBezTo>
                  <a:cubicBezTo>
                    <a:pt x="7691" y="15668"/>
                    <a:pt x="7139" y="15640"/>
                    <a:pt x="6589" y="15596"/>
                  </a:cubicBezTo>
                  <a:cubicBezTo>
                    <a:pt x="6661" y="14075"/>
                    <a:pt x="6677" y="12550"/>
                    <a:pt x="6654" y="11029"/>
                  </a:cubicBezTo>
                  <a:close/>
                  <a:moveTo>
                    <a:pt x="2782" y="15788"/>
                  </a:moveTo>
                  <a:cubicBezTo>
                    <a:pt x="4464" y="15833"/>
                    <a:pt x="6144" y="16103"/>
                    <a:pt x="7829" y="16231"/>
                  </a:cubicBezTo>
                  <a:cubicBezTo>
                    <a:pt x="8178" y="16258"/>
                    <a:pt x="8534" y="16276"/>
                    <a:pt x="8892" y="16276"/>
                  </a:cubicBezTo>
                  <a:cubicBezTo>
                    <a:pt x="9491" y="16276"/>
                    <a:pt x="10092" y="16225"/>
                    <a:pt x="10663" y="16082"/>
                  </a:cubicBezTo>
                  <a:lnTo>
                    <a:pt x="10663" y="16082"/>
                  </a:lnTo>
                  <a:cubicBezTo>
                    <a:pt x="10556" y="16137"/>
                    <a:pt x="10491" y="16248"/>
                    <a:pt x="10495" y="16368"/>
                  </a:cubicBezTo>
                  <a:cubicBezTo>
                    <a:pt x="10520" y="20991"/>
                    <a:pt x="11283" y="25611"/>
                    <a:pt x="11436" y="30233"/>
                  </a:cubicBezTo>
                  <a:cubicBezTo>
                    <a:pt x="11526" y="32990"/>
                    <a:pt x="11508" y="35784"/>
                    <a:pt x="11065" y="38510"/>
                  </a:cubicBezTo>
                  <a:lnTo>
                    <a:pt x="11064" y="38510"/>
                  </a:lnTo>
                  <a:cubicBezTo>
                    <a:pt x="10766" y="40341"/>
                    <a:pt x="10218" y="42706"/>
                    <a:pt x="8449" y="43665"/>
                  </a:cubicBezTo>
                  <a:cubicBezTo>
                    <a:pt x="7989" y="43914"/>
                    <a:pt x="7508" y="44025"/>
                    <a:pt x="7033" y="44025"/>
                  </a:cubicBezTo>
                  <a:cubicBezTo>
                    <a:pt x="5816" y="44025"/>
                    <a:pt x="4639" y="43293"/>
                    <a:pt x="3960" y="42271"/>
                  </a:cubicBezTo>
                  <a:cubicBezTo>
                    <a:pt x="2823" y="40555"/>
                    <a:pt x="2537" y="38267"/>
                    <a:pt x="2341" y="36270"/>
                  </a:cubicBezTo>
                  <a:cubicBezTo>
                    <a:pt x="1855" y="31326"/>
                    <a:pt x="2353" y="26317"/>
                    <a:pt x="2678" y="21380"/>
                  </a:cubicBezTo>
                  <a:cubicBezTo>
                    <a:pt x="2796" y="19551"/>
                    <a:pt x="3019" y="17623"/>
                    <a:pt x="2782" y="15788"/>
                  </a:cubicBezTo>
                  <a:close/>
                  <a:moveTo>
                    <a:pt x="6190" y="44609"/>
                  </a:moveTo>
                  <a:cubicBezTo>
                    <a:pt x="6489" y="44690"/>
                    <a:pt x="6797" y="44732"/>
                    <a:pt x="7106" y="44732"/>
                  </a:cubicBezTo>
                  <a:cubicBezTo>
                    <a:pt x="7152" y="44732"/>
                    <a:pt x="7199" y="44731"/>
                    <a:pt x="7246" y="44729"/>
                  </a:cubicBezTo>
                  <a:lnTo>
                    <a:pt x="7246" y="44730"/>
                  </a:lnTo>
                  <a:cubicBezTo>
                    <a:pt x="7235" y="44758"/>
                    <a:pt x="7229" y="44789"/>
                    <a:pt x="7227" y="44821"/>
                  </a:cubicBezTo>
                  <a:cubicBezTo>
                    <a:pt x="7225" y="45238"/>
                    <a:pt x="7209" y="45708"/>
                    <a:pt x="6984" y="46075"/>
                  </a:cubicBezTo>
                  <a:cubicBezTo>
                    <a:pt x="6932" y="46163"/>
                    <a:pt x="6863" y="46203"/>
                    <a:pt x="6820" y="46216"/>
                  </a:cubicBezTo>
                  <a:cubicBezTo>
                    <a:pt x="6808" y="46219"/>
                    <a:pt x="6798" y="46221"/>
                    <a:pt x="6788" y="46221"/>
                  </a:cubicBezTo>
                  <a:cubicBezTo>
                    <a:pt x="6758" y="46221"/>
                    <a:pt x="6729" y="46207"/>
                    <a:pt x="6673" y="46172"/>
                  </a:cubicBezTo>
                  <a:cubicBezTo>
                    <a:pt x="6467" y="46050"/>
                    <a:pt x="6343" y="45764"/>
                    <a:pt x="6267" y="45534"/>
                  </a:cubicBezTo>
                  <a:cubicBezTo>
                    <a:pt x="6169" y="45234"/>
                    <a:pt x="6162" y="44919"/>
                    <a:pt x="6190" y="44609"/>
                  </a:cubicBezTo>
                  <a:close/>
                  <a:moveTo>
                    <a:pt x="7105" y="1"/>
                  </a:moveTo>
                  <a:cubicBezTo>
                    <a:pt x="5535" y="1"/>
                    <a:pt x="4373" y="1344"/>
                    <a:pt x="3929" y="2822"/>
                  </a:cubicBezTo>
                  <a:cubicBezTo>
                    <a:pt x="3329" y="4831"/>
                    <a:pt x="3662" y="7205"/>
                    <a:pt x="4148" y="9235"/>
                  </a:cubicBezTo>
                  <a:cubicBezTo>
                    <a:pt x="2655" y="9484"/>
                    <a:pt x="1235" y="10064"/>
                    <a:pt x="1357" y="11354"/>
                  </a:cubicBezTo>
                  <a:cubicBezTo>
                    <a:pt x="213" y="12313"/>
                    <a:pt x="1" y="13926"/>
                    <a:pt x="424" y="15590"/>
                  </a:cubicBezTo>
                  <a:lnTo>
                    <a:pt x="422" y="15590"/>
                  </a:lnTo>
                  <a:cubicBezTo>
                    <a:pt x="222" y="15635"/>
                    <a:pt x="302" y="15907"/>
                    <a:pt x="483" y="15907"/>
                  </a:cubicBezTo>
                  <a:cubicBezTo>
                    <a:pt x="491" y="15907"/>
                    <a:pt x="500" y="15906"/>
                    <a:pt x="509" y="15905"/>
                  </a:cubicBezTo>
                  <a:cubicBezTo>
                    <a:pt x="1122" y="15817"/>
                    <a:pt x="1737" y="15783"/>
                    <a:pt x="2347" y="15783"/>
                  </a:cubicBezTo>
                  <a:cubicBezTo>
                    <a:pt x="2425" y="17216"/>
                    <a:pt x="2229" y="18680"/>
                    <a:pt x="2119" y="20103"/>
                  </a:cubicBezTo>
                  <a:cubicBezTo>
                    <a:pt x="1938" y="22461"/>
                    <a:pt x="1742" y="24817"/>
                    <a:pt x="1608" y="27177"/>
                  </a:cubicBezTo>
                  <a:cubicBezTo>
                    <a:pt x="1356" y="31685"/>
                    <a:pt x="1048" y="36734"/>
                    <a:pt x="2624" y="41054"/>
                  </a:cubicBezTo>
                  <a:cubicBezTo>
                    <a:pt x="3166" y="42537"/>
                    <a:pt x="4378" y="43939"/>
                    <a:pt x="5814" y="44487"/>
                  </a:cubicBezTo>
                  <a:cubicBezTo>
                    <a:pt x="5630" y="45269"/>
                    <a:pt x="5689" y="46375"/>
                    <a:pt x="6458" y="46732"/>
                  </a:cubicBezTo>
                  <a:cubicBezTo>
                    <a:pt x="6598" y="46797"/>
                    <a:pt x="6725" y="46827"/>
                    <a:pt x="6839" y="46827"/>
                  </a:cubicBezTo>
                  <a:cubicBezTo>
                    <a:pt x="7632" y="46827"/>
                    <a:pt x="7824" y="45419"/>
                    <a:pt x="7829" y="44821"/>
                  </a:cubicBezTo>
                  <a:cubicBezTo>
                    <a:pt x="7828" y="44763"/>
                    <a:pt x="7811" y="44706"/>
                    <a:pt x="7778" y="44658"/>
                  </a:cubicBezTo>
                  <a:cubicBezTo>
                    <a:pt x="8290" y="44549"/>
                    <a:pt x="8807" y="44306"/>
                    <a:pt x="9309" y="43911"/>
                  </a:cubicBezTo>
                  <a:cubicBezTo>
                    <a:pt x="10716" y="42796"/>
                    <a:pt x="11265" y="40924"/>
                    <a:pt x="11614" y="39239"/>
                  </a:cubicBezTo>
                  <a:cubicBezTo>
                    <a:pt x="12133" y="36744"/>
                    <a:pt x="12177" y="34145"/>
                    <a:pt x="12153" y="31607"/>
                  </a:cubicBezTo>
                  <a:cubicBezTo>
                    <a:pt x="12106" y="26514"/>
                    <a:pt x="11243" y="21456"/>
                    <a:pt x="11202" y="16368"/>
                  </a:cubicBezTo>
                  <a:cubicBezTo>
                    <a:pt x="11202" y="16144"/>
                    <a:pt x="11024" y="16029"/>
                    <a:pt x="10847" y="16029"/>
                  </a:cubicBezTo>
                  <a:cubicBezTo>
                    <a:pt x="11333" y="15886"/>
                    <a:pt x="11791" y="15670"/>
                    <a:pt x="12206" y="15356"/>
                  </a:cubicBezTo>
                  <a:cubicBezTo>
                    <a:pt x="13460" y="14396"/>
                    <a:pt x="13139" y="13151"/>
                    <a:pt x="12308" y="12238"/>
                  </a:cubicBezTo>
                  <a:cubicBezTo>
                    <a:pt x="12311" y="12231"/>
                    <a:pt x="12314" y="12224"/>
                    <a:pt x="12315" y="12216"/>
                  </a:cubicBezTo>
                  <a:cubicBezTo>
                    <a:pt x="12470" y="10790"/>
                    <a:pt x="11302" y="10008"/>
                    <a:pt x="9944" y="9581"/>
                  </a:cubicBezTo>
                  <a:cubicBezTo>
                    <a:pt x="10477" y="6818"/>
                    <a:pt x="11412" y="1068"/>
                    <a:pt x="7886" y="108"/>
                  </a:cubicBezTo>
                  <a:cubicBezTo>
                    <a:pt x="7616" y="35"/>
                    <a:pt x="7355" y="1"/>
                    <a:pt x="7105"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2027;p58">
              <a:extLst>
                <a:ext uri="{FF2B5EF4-FFF2-40B4-BE49-F238E27FC236}">
                  <a16:creationId xmlns:a16="http://schemas.microsoft.com/office/drawing/2014/main" id="{562730FB-4DD7-4BF9-9B02-718D50ED0BC9}"/>
                </a:ext>
              </a:extLst>
            </p:cNvPr>
            <p:cNvSpPr/>
            <p:nvPr/>
          </p:nvSpPr>
          <p:spPr>
            <a:xfrm>
              <a:off x="-1921901" y="-2294298"/>
              <a:ext cx="166268" cy="371636"/>
            </a:xfrm>
            <a:custGeom>
              <a:avLst/>
              <a:gdLst/>
              <a:ahLst/>
              <a:cxnLst/>
              <a:rect l="l" t="t" r="r" b="b"/>
              <a:pathLst>
                <a:path w="8883" h="19855" extrusionOk="0">
                  <a:moveTo>
                    <a:pt x="3586" y="500"/>
                  </a:moveTo>
                  <a:cubicBezTo>
                    <a:pt x="4601" y="500"/>
                    <a:pt x="5604" y="734"/>
                    <a:pt x="6533" y="1267"/>
                  </a:cubicBezTo>
                  <a:cubicBezTo>
                    <a:pt x="6565" y="1286"/>
                    <a:pt x="6601" y="1298"/>
                    <a:pt x="6639" y="1302"/>
                  </a:cubicBezTo>
                  <a:cubicBezTo>
                    <a:pt x="6916" y="4577"/>
                    <a:pt x="8883" y="19336"/>
                    <a:pt x="4208" y="19336"/>
                  </a:cubicBezTo>
                  <a:cubicBezTo>
                    <a:pt x="3950" y="19336"/>
                    <a:pt x="3671" y="19291"/>
                    <a:pt x="3371" y="19197"/>
                  </a:cubicBezTo>
                  <a:cubicBezTo>
                    <a:pt x="1978" y="18760"/>
                    <a:pt x="1471" y="16814"/>
                    <a:pt x="1178" y="15587"/>
                  </a:cubicBezTo>
                  <a:cubicBezTo>
                    <a:pt x="745" y="13758"/>
                    <a:pt x="655" y="11843"/>
                    <a:pt x="612" y="9967"/>
                  </a:cubicBezTo>
                  <a:cubicBezTo>
                    <a:pt x="537" y="6964"/>
                    <a:pt x="829" y="3965"/>
                    <a:pt x="730" y="963"/>
                  </a:cubicBezTo>
                  <a:lnTo>
                    <a:pt x="730" y="963"/>
                  </a:lnTo>
                  <a:cubicBezTo>
                    <a:pt x="762" y="996"/>
                    <a:pt x="802" y="1017"/>
                    <a:pt x="847" y="1017"/>
                  </a:cubicBezTo>
                  <a:cubicBezTo>
                    <a:pt x="864" y="1017"/>
                    <a:pt x="881" y="1014"/>
                    <a:pt x="898" y="1008"/>
                  </a:cubicBezTo>
                  <a:cubicBezTo>
                    <a:pt x="1774" y="685"/>
                    <a:pt x="2685" y="500"/>
                    <a:pt x="3586" y="500"/>
                  </a:cubicBezTo>
                  <a:close/>
                  <a:moveTo>
                    <a:pt x="3741" y="1"/>
                  </a:moveTo>
                  <a:cubicBezTo>
                    <a:pt x="2732" y="1"/>
                    <a:pt x="1718" y="239"/>
                    <a:pt x="761" y="679"/>
                  </a:cubicBezTo>
                  <a:cubicBezTo>
                    <a:pt x="748" y="687"/>
                    <a:pt x="734" y="697"/>
                    <a:pt x="722" y="706"/>
                  </a:cubicBezTo>
                  <a:lnTo>
                    <a:pt x="722" y="626"/>
                  </a:lnTo>
                  <a:cubicBezTo>
                    <a:pt x="719" y="576"/>
                    <a:pt x="681" y="551"/>
                    <a:pt x="643" y="551"/>
                  </a:cubicBezTo>
                  <a:cubicBezTo>
                    <a:pt x="605" y="551"/>
                    <a:pt x="567" y="576"/>
                    <a:pt x="564" y="626"/>
                  </a:cubicBezTo>
                  <a:cubicBezTo>
                    <a:pt x="365" y="4282"/>
                    <a:pt x="1" y="7876"/>
                    <a:pt x="185" y="11553"/>
                  </a:cubicBezTo>
                  <a:cubicBezTo>
                    <a:pt x="306" y="14007"/>
                    <a:pt x="473" y="19056"/>
                    <a:pt x="3573" y="19773"/>
                  </a:cubicBezTo>
                  <a:cubicBezTo>
                    <a:pt x="3813" y="19828"/>
                    <a:pt x="4039" y="19854"/>
                    <a:pt x="4251" y="19854"/>
                  </a:cubicBezTo>
                  <a:cubicBezTo>
                    <a:pt x="7028" y="19854"/>
                    <a:pt x="7547" y="15388"/>
                    <a:pt x="7703" y="13362"/>
                  </a:cubicBezTo>
                  <a:cubicBezTo>
                    <a:pt x="8021" y="9238"/>
                    <a:pt x="7404" y="5146"/>
                    <a:pt x="7131" y="1043"/>
                  </a:cubicBezTo>
                  <a:cubicBezTo>
                    <a:pt x="7118" y="878"/>
                    <a:pt x="6985" y="798"/>
                    <a:pt x="6859" y="798"/>
                  </a:cubicBezTo>
                  <a:cubicBezTo>
                    <a:pt x="6833" y="798"/>
                    <a:pt x="6807" y="802"/>
                    <a:pt x="6782" y="809"/>
                  </a:cubicBezTo>
                  <a:cubicBezTo>
                    <a:pt x="5821" y="256"/>
                    <a:pt x="4784" y="1"/>
                    <a:pt x="3741"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2298146250"/>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E7CD78BF-B51F-4DC6-B127-404E6569927C}"/>
              </a:ext>
            </a:extLst>
          </p:cNvPr>
          <p:cNvSpPr/>
          <p:nvPr/>
        </p:nvSpPr>
        <p:spPr>
          <a:xfrm>
            <a:off x="11201962" y="5361653"/>
            <a:ext cx="10301185" cy="3046988"/>
          </a:xfrm>
          <a:prstGeom prst="rect">
            <a:avLst/>
          </a:prstGeom>
        </p:spPr>
        <p:txBody>
          <a:bodyPr wrap="square">
            <a:spAutoFit/>
          </a:bodyPr>
          <a:lstStyle/>
          <a:p>
            <a:r>
              <a:rPr lang="en-US" sz="3200" b="1" dirty="0"/>
              <a:t>Lorem Ipsum</a:t>
            </a:r>
            <a:r>
              <a:rPr lang="en-US" sz="3200" dirty="0"/>
              <a:t> is simply dummy text of the printing and typesetting industry. Lorem Ipsum has been the industry's standard dummy text ever since the 1500s, when an unknown printer took a galley of type and scrambled it to make a type specimen book.</a:t>
            </a:r>
          </a:p>
        </p:txBody>
      </p:sp>
      <p:grpSp>
        <p:nvGrpSpPr>
          <p:cNvPr id="33" name="Google Shape;2137;p58">
            <a:extLst>
              <a:ext uri="{FF2B5EF4-FFF2-40B4-BE49-F238E27FC236}">
                <a16:creationId xmlns:a16="http://schemas.microsoft.com/office/drawing/2014/main" id="{834C42F5-C2B8-4112-8BB5-4FC3D9253602}"/>
              </a:ext>
            </a:extLst>
          </p:cNvPr>
          <p:cNvGrpSpPr/>
          <p:nvPr/>
        </p:nvGrpSpPr>
        <p:grpSpPr>
          <a:xfrm>
            <a:off x="3806254" y="3347201"/>
            <a:ext cx="5367243" cy="6266620"/>
            <a:chOff x="-5814950" y="-2611453"/>
            <a:chExt cx="515947" cy="602404"/>
          </a:xfrm>
        </p:grpSpPr>
        <p:sp>
          <p:nvSpPr>
            <p:cNvPr id="34" name="Google Shape;2138;p58">
              <a:extLst>
                <a:ext uri="{FF2B5EF4-FFF2-40B4-BE49-F238E27FC236}">
                  <a16:creationId xmlns:a16="http://schemas.microsoft.com/office/drawing/2014/main" id="{EB4BFA58-14CB-4A77-8B01-23283380B3FE}"/>
                </a:ext>
              </a:extLst>
            </p:cNvPr>
            <p:cNvSpPr/>
            <p:nvPr/>
          </p:nvSpPr>
          <p:spPr>
            <a:xfrm>
              <a:off x="-5799172" y="-2611453"/>
              <a:ext cx="500169" cy="602404"/>
            </a:xfrm>
            <a:custGeom>
              <a:avLst/>
              <a:gdLst/>
              <a:ahLst/>
              <a:cxnLst/>
              <a:rect l="l" t="t" r="r" b="b"/>
              <a:pathLst>
                <a:path w="26722" h="32184" extrusionOk="0">
                  <a:moveTo>
                    <a:pt x="14583" y="0"/>
                  </a:moveTo>
                  <a:cubicBezTo>
                    <a:pt x="13232" y="0"/>
                    <a:pt x="11880" y="135"/>
                    <a:pt x="10532" y="322"/>
                  </a:cubicBezTo>
                  <a:cubicBezTo>
                    <a:pt x="10515" y="323"/>
                    <a:pt x="10497" y="326"/>
                    <a:pt x="10479" y="329"/>
                  </a:cubicBezTo>
                  <a:cubicBezTo>
                    <a:pt x="10040" y="390"/>
                    <a:pt x="9605" y="457"/>
                    <a:pt x="9168" y="524"/>
                  </a:cubicBezTo>
                  <a:cubicBezTo>
                    <a:pt x="8999" y="553"/>
                    <a:pt x="8882" y="742"/>
                    <a:pt x="8882" y="898"/>
                  </a:cubicBezTo>
                  <a:cubicBezTo>
                    <a:pt x="8891" y="1976"/>
                    <a:pt x="8691" y="3258"/>
                    <a:pt x="8966" y="4306"/>
                  </a:cubicBezTo>
                  <a:cubicBezTo>
                    <a:pt x="9007" y="4455"/>
                    <a:pt x="9140" y="4530"/>
                    <a:pt x="9274" y="4530"/>
                  </a:cubicBezTo>
                  <a:cubicBezTo>
                    <a:pt x="9309" y="4611"/>
                    <a:pt x="9388" y="4664"/>
                    <a:pt x="9477" y="4664"/>
                  </a:cubicBezTo>
                  <a:cubicBezTo>
                    <a:pt x="9916" y="4689"/>
                    <a:pt x="10352" y="4724"/>
                    <a:pt x="10791" y="4757"/>
                  </a:cubicBezTo>
                  <a:cubicBezTo>
                    <a:pt x="10099" y="6415"/>
                    <a:pt x="10109" y="8399"/>
                    <a:pt x="10215" y="10169"/>
                  </a:cubicBezTo>
                  <a:cubicBezTo>
                    <a:pt x="10205" y="10160"/>
                    <a:pt x="10194" y="10153"/>
                    <a:pt x="10183" y="10146"/>
                  </a:cubicBezTo>
                  <a:cubicBezTo>
                    <a:pt x="9683" y="9952"/>
                    <a:pt x="9185" y="9865"/>
                    <a:pt x="8693" y="9865"/>
                  </a:cubicBezTo>
                  <a:cubicBezTo>
                    <a:pt x="6577" y="9865"/>
                    <a:pt x="4599" y="11470"/>
                    <a:pt x="3203" y="12974"/>
                  </a:cubicBezTo>
                  <a:cubicBezTo>
                    <a:pt x="1120" y="15224"/>
                    <a:pt x="1" y="17846"/>
                    <a:pt x="154" y="20918"/>
                  </a:cubicBezTo>
                  <a:cubicBezTo>
                    <a:pt x="469" y="27231"/>
                    <a:pt x="6106" y="32044"/>
                    <a:pt x="12246" y="32181"/>
                  </a:cubicBezTo>
                  <a:cubicBezTo>
                    <a:pt x="12319" y="32183"/>
                    <a:pt x="12391" y="32184"/>
                    <a:pt x="12463" y="32184"/>
                  </a:cubicBezTo>
                  <a:cubicBezTo>
                    <a:pt x="20799" y="32184"/>
                    <a:pt x="26722" y="21479"/>
                    <a:pt x="22905" y="14231"/>
                  </a:cubicBezTo>
                  <a:cubicBezTo>
                    <a:pt x="21680" y="11907"/>
                    <a:pt x="18980" y="10268"/>
                    <a:pt x="16339" y="10266"/>
                  </a:cubicBezTo>
                  <a:lnTo>
                    <a:pt x="16245" y="10266"/>
                  </a:lnTo>
                  <a:cubicBezTo>
                    <a:pt x="16277" y="9559"/>
                    <a:pt x="16283" y="8849"/>
                    <a:pt x="16314" y="8142"/>
                  </a:cubicBezTo>
                  <a:cubicBezTo>
                    <a:pt x="16350" y="7285"/>
                    <a:pt x="16542" y="6066"/>
                    <a:pt x="16360" y="5200"/>
                  </a:cubicBezTo>
                  <a:lnTo>
                    <a:pt x="16360" y="5200"/>
                  </a:lnTo>
                  <a:cubicBezTo>
                    <a:pt x="16627" y="5211"/>
                    <a:pt x="16894" y="5222"/>
                    <a:pt x="17161" y="5225"/>
                  </a:cubicBezTo>
                  <a:cubicBezTo>
                    <a:pt x="17163" y="5225"/>
                    <a:pt x="17166" y="5226"/>
                    <a:pt x="17168" y="5226"/>
                  </a:cubicBezTo>
                  <a:cubicBezTo>
                    <a:pt x="17337" y="5226"/>
                    <a:pt x="17483" y="5105"/>
                    <a:pt x="17529" y="4945"/>
                  </a:cubicBezTo>
                  <a:cubicBezTo>
                    <a:pt x="17937" y="3557"/>
                    <a:pt x="17990" y="2120"/>
                    <a:pt x="18174" y="690"/>
                  </a:cubicBezTo>
                  <a:cubicBezTo>
                    <a:pt x="18192" y="531"/>
                    <a:pt x="18039" y="347"/>
                    <a:pt x="17887" y="316"/>
                  </a:cubicBezTo>
                  <a:cubicBezTo>
                    <a:pt x="16789" y="90"/>
                    <a:pt x="15687" y="0"/>
                    <a:pt x="14583"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2139;p58">
              <a:extLst>
                <a:ext uri="{FF2B5EF4-FFF2-40B4-BE49-F238E27FC236}">
                  <a16:creationId xmlns:a16="http://schemas.microsoft.com/office/drawing/2014/main" id="{EC828E10-AADA-4B3E-AFBF-E71BDD3FF4BC}"/>
                </a:ext>
              </a:extLst>
            </p:cNvPr>
            <p:cNvSpPr/>
            <p:nvPr/>
          </p:nvSpPr>
          <p:spPr>
            <a:xfrm>
              <a:off x="-5493770" y="-2593822"/>
              <a:ext cx="20758" cy="65399"/>
            </a:xfrm>
            <a:custGeom>
              <a:avLst/>
              <a:gdLst/>
              <a:ahLst/>
              <a:cxnLst/>
              <a:rect l="l" t="t" r="r" b="b"/>
              <a:pathLst>
                <a:path w="1109" h="3494" extrusionOk="0">
                  <a:moveTo>
                    <a:pt x="654" y="1"/>
                  </a:moveTo>
                  <a:cubicBezTo>
                    <a:pt x="312" y="1144"/>
                    <a:pt x="259" y="2335"/>
                    <a:pt x="0" y="3493"/>
                  </a:cubicBezTo>
                  <a:cubicBezTo>
                    <a:pt x="1108" y="3343"/>
                    <a:pt x="849" y="1845"/>
                    <a:pt x="953" y="836"/>
                  </a:cubicBezTo>
                  <a:cubicBezTo>
                    <a:pt x="997" y="400"/>
                    <a:pt x="875" y="147"/>
                    <a:pt x="654"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2140;p58">
              <a:extLst>
                <a:ext uri="{FF2B5EF4-FFF2-40B4-BE49-F238E27FC236}">
                  <a16:creationId xmlns:a16="http://schemas.microsoft.com/office/drawing/2014/main" id="{FB18934A-EE6A-4F35-8A76-F447314C5311}"/>
                </a:ext>
              </a:extLst>
            </p:cNvPr>
            <p:cNvSpPr/>
            <p:nvPr/>
          </p:nvSpPr>
          <p:spPr>
            <a:xfrm>
              <a:off x="-5517803" y="-2597322"/>
              <a:ext cx="25905" cy="69011"/>
            </a:xfrm>
            <a:custGeom>
              <a:avLst/>
              <a:gdLst/>
              <a:ahLst/>
              <a:cxnLst/>
              <a:rect l="l" t="t" r="r" b="b"/>
              <a:pathLst>
                <a:path w="1384" h="3687" extrusionOk="0">
                  <a:moveTo>
                    <a:pt x="962" y="0"/>
                  </a:moveTo>
                  <a:cubicBezTo>
                    <a:pt x="780" y="0"/>
                    <a:pt x="592" y="8"/>
                    <a:pt x="409" y="11"/>
                  </a:cubicBezTo>
                  <a:cubicBezTo>
                    <a:pt x="452" y="65"/>
                    <a:pt x="474" y="135"/>
                    <a:pt x="468" y="205"/>
                  </a:cubicBezTo>
                  <a:cubicBezTo>
                    <a:pt x="387" y="789"/>
                    <a:pt x="150" y="1332"/>
                    <a:pt x="101" y="1936"/>
                  </a:cubicBezTo>
                  <a:cubicBezTo>
                    <a:pt x="50" y="2506"/>
                    <a:pt x="28" y="3076"/>
                    <a:pt x="1" y="3646"/>
                  </a:cubicBezTo>
                  <a:cubicBezTo>
                    <a:pt x="318" y="3662"/>
                    <a:pt x="636" y="3678"/>
                    <a:pt x="954" y="3686"/>
                  </a:cubicBezTo>
                  <a:cubicBezTo>
                    <a:pt x="1013" y="2490"/>
                    <a:pt x="975" y="1157"/>
                    <a:pt x="1383" y="20"/>
                  </a:cubicBezTo>
                  <a:cubicBezTo>
                    <a:pt x="1251" y="5"/>
                    <a:pt x="1108" y="0"/>
                    <a:pt x="962"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2141;p58">
              <a:extLst>
                <a:ext uri="{FF2B5EF4-FFF2-40B4-BE49-F238E27FC236}">
                  <a16:creationId xmlns:a16="http://schemas.microsoft.com/office/drawing/2014/main" id="{1A43B970-2794-4192-9D85-E76C1959387E}"/>
                </a:ext>
              </a:extLst>
            </p:cNvPr>
            <p:cNvSpPr/>
            <p:nvPr/>
          </p:nvSpPr>
          <p:spPr>
            <a:xfrm>
              <a:off x="-5551624" y="-2597098"/>
              <a:ext cx="35545" cy="67795"/>
            </a:xfrm>
            <a:custGeom>
              <a:avLst/>
              <a:gdLst/>
              <a:ahLst/>
              <a:cxnLst/>
              <a:rect l="l" t="t" r="r" b="b"/>
              <a:pathLst>
                <a:path w="1899" h="3622" extrusionOk="0">
                  <a:moveTo>
                    <a:pt x="1759" y="1"/>
                  </a:moveTo>
                  <a:cubicBezTo>
                    <a:pt x="1357" y="1"/>
                    <a:pt x="954" y="10"/>
                    <a:pt x="552" y="23"/>
                  </a:cubicBezTo>
                  <a:cubicBezTo>
                    <a:pt x="444" y="724"/>
                    <a:pt x="263" y="1403"/>
                    <a:pt x="179" y="2117"/>
                  </a:cubicBezTo>
                  <a:cubicBezTo>
                    <a:pt x="122" y="2590"/>
                    <a:pt x="73" y="3063"/>
                    <a:pt x="1" y="3531"/>
                  </a:cubicBezTo>
                  <a:cubicBezTo>
                    <a:pt x="497" y="3561"/>
                    <a:pt x="995" y="3592"/>
                    <a:pt x="1493" y="3621"/>
                  </a:cubicBezTo>
                  <a:cubicBezTo>
                    <a:pt x="1463" y="2920"/>
                    <a:pt x="1447" y="2216"/>
                    <a:pt x="1512" y="1516"/>
                  </a:cubicBezTo>
                  <a:cubicBezTo>
                    <a:pt x="1559" y="1014"/>
                    <a:pt x="1565" y="407"/>
                    <a:pt x="1898" y="1"/>
                  </a:cubicBezTo>
                  <a:cubicBezTo>
                    <a:pt x="1852" y="1"/>
                    <a:pt x="1805" y="1"/>
                    <a:pt x="1759"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2142;p58">
              <a:extLst>
                <a:ext uri="{FF2B5EF4-FFF2-40B4-BE49-F238E27FC236}">
                  <a16:creationId xmlns:a16="http://schemas.microsoft.com/office/drawing/2014/main" id="{E6D83509-5598-4B03-8785-B5F12FA21FB4}"/>
                </a:ext>
              </a:extLst>
            </p:cNvPr>
            <p:cNvSpPr/>
            <p:nvPr/>
          </p:nvSpPr>
          <p:spPr>
            <a:xfrm>
              <a:off x="-5575862" y="-2596237"/>
              <a:ext cx="26130" cy="64931"/>
            </a:xfrm>
            <a:custGeom>
              <a:avLst/>
              <a:gdLst/>
              <a:ahLst/>
              <a:cxnLst/>
              <a:rect l="l" t="t" r="r" b="b"/>
              <a:pathLst>
                <a:path w="1396" h="3469" extrusionOk="0">
                  <a:moveTo>
                    <a:pt x="1396" y="1"/>
                  </a:moveTo>
                  <a:cubicBezTo>
                    <a:pt x="1000" y="24"/>
                    <a:pt x="604" y="55"/>
                    <a:pt x="210" y="95"/>
                  </a:cubicBezTo>
                  <a:cubicBezTo>
                    <a:pt x="187" y="610"/>
                    <a:pt x="63" y="1129"/>
                    <a:pt x="38" y="1644"/>
                  </a:cubicBezTo>
                  <a:cubicBezTo>
                    <a:pt x="12" y="2233"/>
                    <a:pt x="4" y="2821"/>
                    <a:pt x="0" y="3410"/>
                  </a:cubicBezTo>
                  <a:lnTo>
                    <a:pt x="0" y="3413"/>
                  </a:lnTo>
                  <a:cubicBezTo>
                    <a:pt x="333" y="3427"/>
                    <a:pt x="667" y="3446"/>
                    <a:pt x="1000" y="3468"/>
                  </a:cubicBezTo>
                  <a:cubicBezTo>
                    <a:pt x="1050" y="2774"/>
                    <a:pt x="1068" y="2076"/>
                    <a:pt x="1137" y="1381"/>
                  </a:cubicBezTo>
                  <a:cubicBezTo>
                    <a:pt x="1178" y="977"/>
                    <a:pt x="1174" y="394"/>
                    <a:pt x="1396"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2143;p58">
              <a:extLst>
                <a:ext uri="{FF2B5EF4-FFF2-40B4-BE49-F238E27FC236}">
                  <a16:creationId xmlns:a16="http://schemas.microsoft.com/office/drawing/2014/main" id="{DF42B170-5FAB-408C-A75D-BF4BAAD5456A}"/>
                </a:ext>
              </a:extLst>
            </p:cNvPr>
            <p:cNvSpPr/>
            <p:nvPr/>
          </p:nvSpPr>
          <p:spPr>
            <a:xfrm>
              <a:off x="-5619603" y="-2593710"/>
              <a:ext cx="39569" cy="61131"/>
            </a:xfrm>
            <a:custGeom>
              <a:avLst/>
              <a:gdLst/>
              <a:ahLst/>
              <a:cxnLst/>
              <a:rect l="l" t="t" r="r" b="b"/>
              <a:pathLst>
                <a:path w="2114" h="3266" extrusionOk="0">
                  <a:moveTo>
                    <a:pt x="634" y="120"/>
                  </a:moveTo>
                  <a:lnTo>
                    <a:pt x="634" y="120"/>
                  </a:lnTo>
                  <a:cubicBezTo>
                    <a:pt x="303" y="185"/>
                    <a:pt x="60" y="294"/>
                    <a:pt x="60" y="487"/>
                  </a:cubicBezTo>
                  <a:cubicBezTo>
                    <a:pt x="54" y="1363"/>
                    <a:pt x="197" y="2378"/>
                    <a:pt x="1" y="3244"/>
                  </a:cubicBezTo>
                  <a:cubicBezTo>
                    <a:pt x="238" y="3238"/>
                    <a:pt x="475" y="3234"/>
                    <a:pt x="711" y="3234"/>
                  </a:cubicBezTo>
                  <a:cubicBezTo>
                    <a:pt x="630" y="3234"/>
                    <a:pt x="550" y="3178"/>
                    <a:pt x="544" y="3066"/>
                  </a:cubicBezTo>
                  <a:cubicBezTo>
                    <a:pt x="499" y="2350"/>
                    <a:pt x="550" y="1621"/>
                    <a:pt x="589" y="904"/>
                  </a:cubicBezTo>
                  <a:cubicBezTo>
                    <a:pt x="605" y="646"/>
                    <a:pt x="608" y="381"/>
                    <a:pt x="634" y="120"/>
                  </a:cubicBezTo>
                  <a:close/>
                  <a:moveTo>
                    <a:pt x="2113" y="1"/>
                  </a:moveTo>
                  <a:cubicBezTo>
                    <a:pt x="1855" y="16"/>
                    <a:pt x="1493" y="22"/>
                    <a:pt x="1141" y="54"/>
                  </a:cubicBezTo>
                  <a:cubicBezTo>
                    <a:pt x="1132" y="340"/>
                    <a:pt x="1085" y="633"/>
                    <a:pt x="1057" y="904"/>
                  </a:cubicBezTo>
                  <a:cubicBezTo>
                    <a:pt x="991" y="1624"/>
                    <a:pt x="942" y="2347"/>
                    <a:pt x="885" y="3066"/>
                  </a:cubicBezTo>
                  <a:cubicBezTo>
                    <a:pt x="877" y="3178"/>
                    <a:pt x="795" y="3234"/>
                    <a:pt x="711" y="3234"/>
                  </a:cubicBezTo>
                  <a:cubicBezTo>
                    <a:pt x="1141" y="3234"/>
                    <a:pt x="1571" y="3246"/>
                    <a:pt x="1998" y="3266"/>
                  </a:cubicBezTo>
                  <a:cubicBezTo>
                    <a:pt x="1994" y="2602"/>
                    <a:pt x="1985" y="1939"/>
                    <a:pt x="2020" y="1275"/>
                  </a:cubicBezTo>
                  <a:cubicBezTo>
                    <a:pt x="2041" y="870"/>
                    <a:pt x="2023" y="409"/>
                    <a:pt x="2113"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2144;p58">
              <a:extLst>
                <a:ext uri="{FF2B5EF4-FFF2-40B4-BE49-F238E27FC236}">
                  <a16:creationId xmlns:a16="http://schemas.microsoft.com/office/drawing/2014/main" id="{DEF9CF93-3E48-439D-95EC-532EFB03F2A5}"/>
                </a:ext>
              </a:extLst>
            </p:cNvPr>
            <p:cNvSpPr/>
            <p:nvPr/>
          </p:nvSpPr>
          <p:spPr>
            <a:xfrm>
              <a:off x="-5792902" y="-2521295"/>
              <a:ext cx="431682" cy="497586"/>
            </a:xfrm>
            <a:custGeom>
              <a:avLst/>
              <a:gdLst/>
              <a:ahLst/>
              <a:cxnLst/>
              <a:rect l="l" t="t" r="r" b="b"/>
              <a:pathLst>
                <a:path w="23063" h="26584" extrusionOk="0">
                  <a:moveTo>
                    <a:pt x="11163" y="1"/>
                  </a:moveTo>
                  <a:cubicBezTo>
                    <a:pt x="11163" y="42"/>
                    <a:pt x="11158" y="82"/>
                    <a:pt x="11147" y="122"/>
                  </a:cubicBezTo>
                  <a:cubicBezTo>
                    <a:pt x="10661" y="1894"/>
                    <a:pt x="10590" y="3605"/>
                    <a:pt x="10475" y="5427"/>
                  </a:cubicBezTo>
                  <a:cubicBezTo>
                    <a:pt x="10463" y="5618"/>
                    <a:pt x="10325" y="5712"/>
                    <a:pt x="10184" y="5712"/>
                  </a:cubicBezTo>
                  <a:cubicBezTo>
                    <a:pt x="10141" y="5712"/>
                    <a:pt x="10098" y="5704"/>
                    <a:pt x="10058" y="5686"/>
                  </a:cubicBezTo>
                  <a:cubicBezTo>
                    <a:pt x="10041" y="5826"/>
                    <a:pt x="9942" y="5952"/>
                    <a:pt x="9781" y="5952"/>
                  </a:cubicBezTo>
                  <a:cubicBezTo>
                    <a:pt x="9750" y="5952"/>
                    <a:pt x="9716" y="5948"/>
                    <a:pt x="9681" y="5937"/>
                  </a:cubicBezTo>
                  <a:cubicBezTo>
                    <a:pt x="9304" y="5831"/>
                    <a:pt x="8928" y="5782"/>
                    <a:pt x="8557" y="5782"/>
                  </a:cubicBezTo>
                  <a:cubicBezTo>
                    <a:pt x="5623" y="5782"/>
                    <a:pt x="2938" y="8848"/>
                    <a:pt x="1663" y="11184"/>
                  </a:cubicBezTo>
                  <a:cubicBezTo>
                    <a:pt x="0" y="14232"/>
                    <a:pt x="352" y="18095"/>
                    <a:pt x="2174" y="21023"/>
                  </a:cubicBezTo>
                  <a:cubicBezTo>
                    <a:pt x="4267" y="24389"/>
                    <a:pt x="8149" y="26583"/>
                    <a:pt x="12021" y="26583"/>
                  </a:cubicBezTo>
                  <a:cubicBezTo>
                    <a:pt x="13876" y="26583"/>
                    <a:pt x="15728" y="26080"/>
                    <a:pt x="17380" y="24961"/>
                  </a:cubicBezTo>
                  <a:cubicBezTo>
                    <a:pt x="20891" y="22581"/>
                    <a:pt x="23062" y="18158"/>
                    <a:pt x="22903" y="13924"/>
                  </a:cubicBezTo>
                  <a:cubicBezTo>
                    <a:pt x="22757" y="9953"/>
                    <a:pt x="20189" y="6302"/>
                    <a:pt x="15903" y="6237"/>
                  </a:cubicBezTo>
                  <a:cubicBezTo>
                    <a:pt x="15898" y="6237"/>
                    <a:pt x="15893" y="6237"/>
                    <a:pt x="15889" y="6237"/>
                  </a:cubicBezTo>
                  <a:cubicBezTo>
                    <a:pt x="15778" y="6237"/>
                    <a:pt x="15696" y="6197"/>
                    <a:pt x="15636" y="6137"/>
                  </a:cubicBezTo>
                  <a:cubicBezTo>
                    <a:pt x="15617" y="6140"/>
                    <a:pt x="15598" y="6142"/>
                    <a:pt x="15579" y="6142"/>
                  </a:cubicBezTo>
                  <a:cubicBezTo>
                    <a:pt x="15427" y="6142"/>
                    <a:pt x="15276" y="6043"/>
                    <a:pt x="15265" y="5841"/>
                  </a:cubicBezTo>
                  <a:cubicBezTo>
                    <a:pt x="15209" y="4885"/>
                    <a:pt x="15212" y="3916"/>
                    <a:pt x="15240" y="2956"/>
                  </a:cubicBezTo>
                  <a:cubicBezTo>
                    <a:pt x="15262" y="2135"/>
                    <a:pt x="15187" y="1263"/>
                    <a:pt x="15558" y="518"/>
                  </a:cubicBezTo>
                  <a:cubicBezTo>
                    <a:pt x="15585" y="464"/>
                    <a:pt x="15619" y="413"/>
                    <a:pt x="15658" y="368"/>
                  </a:cubicBezTo>
                  <a:cubicBezTo>
                    <a:pt x="14674" y="318"/>
                    <a:pt x="13691" y="233"/>
                    <a:pt x="12708" y="141"/>
                  </a:cubicBezTo>
                  <a:cubicBezTo>
                    <a:pt x="12696" y="145"/>
                    <a:pt x="12683" y="146"/>
                    <a:pt x="12671" y="146"/>
                  </a:cubicBezTo>
                  <a:cubicBezTo>
                    <a:pt x="12651" y="146"/>
                    <a:pt x="12630" y="142"/>
                    <a:pt x="12612" y="132"/>
                  </a:cubicBezTo>
                  <a:cubicBezTo>
                    <a:pt x="12128" y="88"/>
                    <a:pt x="11646" y="42"/>
                    <a:pt x="11163"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2145;p58">
              <a:extLst>
                <a:ext uri="{FF2B5EF4-FFF2-40B4-BE49-F238E27FC236}">
                  <a16:creationId xmlns:a16="http://schemas.microsoft.com/office/drawing/2014/main" id="{656EFE63-65A9-415E-9A3C-49A1C32879CA}"/>
                </a:ext>
              </a:extLst>
            </p:cNvPr>
            <p:cNvSpPr/>
            <p:nvPr/>
          </p:nvSpPr>
          <p:spPr>
            <a:xfrm>
              <a:off x="-5493770" y="-2593822"/>
              <a:ext cx="20758" cy="65399"/>
            </a:xfrm>
            <a:custGeom>
              <a:avLst/>
              <a:gdLst/>
              <a:ahLst/>
              <a:cxnLst/>
              <a:rect l="l" t="t" r="r" b="b"/>
              <a:pathLst>
                <a:path w="1109" h="3494" extrusionOk="0">
                  <a:moveTo>
                    <a:pt x="654" y="1"/>
                  </a:moveTo>
                  <a:cubicBezTo>
                    <a:pt x="312" y="1144"/>
                    <a:pt x="259" y="2335"/>
                    <a:pt x="0" y="3493"/>
                  </a:cubicBezTo>
                  <a:cubicBezTo>
                    <a:pt x="1108" y="3343"/>
                    <a:pt x="849" y="1845"/>
                    <a:pt x="953" y="836"/>
                  </a:cubicBezTo>
                  <a:cubicBezTo>
                    <a:pt x="997" y="400"/>
                    <a:pt x="875" y="147"/>
                    <a:pt x="654"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2146;p58">
              <a:extLst>
                <a:ext uri="{FF2B5EF4-FFF2-40B4-BE49-F238E27FC236}">
                  <a16:creationId xmlns:a16="http://schemas.microsoft.com/office/drawing/2014/main" id="{C47FFD0D-AA2F-41F7-B825-4ADE0E725B04}"/>
                </a:ext>
              </a:extLst>
            </p:cNvPr>
            <p:cNvSpPr/>
            <p:nvPr/>
          </p:nvSpPr>
          <p:spPr>
            <a:xfrm>
              <a:off x="-5517803" y="-2597322"/>
              <a:ext cx="25905" cy="69011"/>
            </a:xfrm>
            <a:custGeom>
              <a:avLst/>
              <a:gdLst/>
              <a:ahLst/>
              <a:cxnLst/>
              <a:rect l="l" t="t" r="r" b="b"/>
              <a:pathLst>
                <a:path w="1384" h="3687" extrusionOk="0">
                  <a:moveTo>
                    <a:pt x="962" y="0"/>
                  </a:moveTo>
                  <a:cubicBezTo>
                    <a:pt x="780" y="0"/>
                    <a:pt x="592" y="8"/>
                    <a:pt x="409" y="11"/>
                  </a:cubicBezTo>
                  <a:cubicBezTo>
                    <a:pt x="452" y="65"/>
                    <a:pt x="474" y="135"/>
                    <a:pt x="468" y="205"/>
                  </a:cubicBezTo>
                  <a:cubicBezTo>
                    <a:pt x="387" y="789"/>
                    <a:pt x="150" y="1332"/>
                    <a:pt x="101" y="1936"/>
                  </a:cubicBezTo>
                  <a:cubicBezTo>
                    <a:pt x="50" y="2506"/>
                    <a:pt x="28" y="3076"/>
                    <a:pt x="1" y="3646"/>
                  </a:cubicBezTo>
                  <a:cubicBezTo>
                    <a:pt x="318" y="3662"/>
                    <a:pt x="636" y="3678"/>
                    <a:pt x="954" y="3686"/>
                  </a:cubicBezTo>
                  <a:cubicBezTo>
                    <a:pt x="1013" y="2490"/>
                    <a:pt x="975" y="1157"/>
                    <a:pt x="1383" y="20"/>
                  </a:cubicBezTo>
                  <a:cubicBezTo>
                    <a:pt x="1251" y="5"/>
                    <a:pt x="1108" y="0"/>
                    <a:pt x="962"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2147;p58">
              <a:extLst>
                <a:ext uri="{FF2B5EF4-FFF2-40B4-BE49-F238E27FC236}">
                  <a16:creationId xmlns:a16="http://schemas.microsoft.com/office/drawing/2014/main" id="{4B824728-6368-4C95-A84A-A2A8CE2EE938}"/>
                </a:ext>
              </a:extLst>
            </p:cNvPr>
            <p:cNvSpPr/>
            <p:nvPr/>
          </p:nvSpPr>
          <p:spPr>
            <a:xfrm>
              <a:off x="-5551624" y="-2597098"/>
              <a:ext cx="35545" cy="67795"/>
            </a:xfrm>
            <a:custGeom>
              <a:avLst/>
              <a:gdLst/>
              <a:ahLst/>
              <a:cxnLst/>
              <a:rect l="l" t="t" r="r" b="b"/>
              <a:pathLst>
                <a:path w="1899" h="3622" extrusionOk="0">
                  <a:moveTo>
                    <a:pt x="1759" y="1"/>
                  </a:moveTo>
                  <a:cubicBezTo>
                    <a:pt x="1357" y="1"/>
                    <a:pt x="954" y="10"/>
                    <a:pt x="552" y="23"/>
                  </a:cubicBezTo>
                  <a:cubicBezTo>
                    <a:pt x="444" y="724"/>
                    <a:pt x="263" y="1403"/>
                    <a:pt x="179" y="2117"/>
                  </a:cubicBezTo>
                  <a:cubicBezTo>
                    <a:pt x="122" y="2590"/>
                    <a:pt x="73" y="3063"/>
                    <a:pt x="1" y="3531"/>
                  </a:cubicBezTo>
                  <a:cubicBezTo>
                    <a:pt x="497" y="3561"/>
                    <a:pt x="995" y="3592"/>
                    <a:pt x="1493" y="3621"/>
                  </a:cubicBezTo>
                  <a:cubicBezTo>
                    <a:pt x="1463" y="2920"/>
                    <a:pt x="1447" y="2216"/>
                    <a:pt x="1512" y="1516"/>
                  </a:cubicBezTo>
                  <a:cubicBezTo>
                    <a:pt x="1559" y="1014"/>
                    <a:pt x="1565" y="407"/>
                    <a:pt x="1898" y="1"/>
                  </a:cubicBezTo>
                  <a:cubicBezTo>
                    <a:pt x="1852" y="1"/>
                    <a:pt x="1805" y="1"/>
                    <a:pt x="1759"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2148;p58">
              <a:extLst>
                <a:ext uri="{FF2B5EF4-FFF2-40B4-BE49-F238E27FC236}">
                  <a16:creationId xmlns:a16="http://schemas.microsoft.com/office/drawing/2014/main" id="{400C23AF-8F3B-4972-B544-F7DDAB452438}"/>
                </a:ext>
              </a:extLst>
            </p:cNvPr>
            <p:cNvSpPr/>
            <p:nvPr/>
          </p:nvSpPr>
          <p:spPr>
            <a:xfrm>
              <a:off x="-5575862" y="-2596199"/>
              <a:ext cx="26130" cy="64912"/>
            </a:xfrm>
            <a:custGeom>
              <a:avLst/>
              <a:gdLst/>
              <a:ahLst/>
              <a:cxnLst/>
              <a:rect l="l" t="t" r="r" b="b"/>
              <a:pathLst>
                <a:path w="1396" h="3468" extrusionOk="0">
                  <a:moveTo>
                    <a:pt x="1396" y="0"/>
                  </a:moveTo>
                  <a:cubicBezTo>
                    <a:pt x="1000" y="22"/>
                    <a:pt x="604" y="53"/>
                    <a:pt x="210" y="93"/>
                  </a:cubicBezTo>
                  <a:cubicBezTo>
                    <a:pt x="187" y="608"/>
                    <a:pt x="63" y="1127"/>
                    <a:pt x="38" y="1642"/>
                  </a:cubicBezTo>
                  <a:cubicBezTo>
                    <a:pt x="12" y="2231"/>
                    <a:pt x="4" y="2819"/>
                    <a:pt x="0" y="3408"/>
                  </a:cubicBezTo>
                  <a:lnTo>
                    <a:pt x="0" y="3411"/>
                  </a:lnTo>
                  <a:cubicBezTo>
                    <a:pt x="333" y="3426"/>
                    <a:pt x="667" y="3446"/>
                    <a:pt x="1000" y="3467"/>
                  </a:cubicBezTo>
                  <a:cubicBezTo>
                    <a:pt x="1050" y="2772"/>
                    <a:pt x="1068" y="2074"/>
                    <a:pt x="1137" y="1380"/>
                  </a:cubicBezTo>
                  <a:cubicBezTo>
                    <a:pt x="1178" y="975"/>
                    <a:pt x="1174" y="392"/>
                    <a:pt x="1396"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2149;p58">
              <a:extLst>
                <a:ext uri="{FF2B5EF4-FFF2-40B4-BE49-F238E27FC236}">
                  <a16:creationId xmlns:a16="http://schemas.microsoft.com/office/drawing/2014/main" id="{0838EA6E-D33B-46BA-81D4-EE69ECDF80FD}"/>
                </a:ext>
              </a:extLst>
            </p:cNvPr>
            <p:cNvSpPr/>
            <p:nvPr/>
          </p:nvSpPr>
          <p:spPr>
            <a:xfrm>
              <a:off x="-5606314" y="-2593710"/>
              <a:ext cx="26279" cy="61131"/>
            </a:xfrm>
            <a:custGeom>
              <a:avLst/>
              <a:gdLst/>
              <a:ahLst/>
              <a:cxnLst/>
              <a:rect l="l" t="t" r="r" b="b"/>
              <a:pathLst>
                <a:path w="1404" h="3266" extrusionOk="0">
                  <a:moveTo>
                    <a:pt x="1403" y="1"/>
                  </a:moveTo>
                  <a:lnTo>
                    <a:pt x="1403" y="1"/>
                  </a:lnTo>
                  <a:cubicBezTo>
                    <a:pt x="1145" y="16"/>
                    <a:pt x="783" y="24"/>
                    <a:pt x="431" y="54"/>
                  </a:cubicBezTo>
                  <a:cubicBezTo>
                    <a:pt x="422" y="341"/>
                    <a:pt x="375" y="633"/>
                    <a:pt x="347" y="904"/>
                  </a:cubicBezTo>
                  <a:cubicBezTo>
                    <a:pt x="281" y="1624"/>
                    <a:pt x="232" y="2347"/>
                    <a:pt x="175" y="3066"/>
                  </a:cubicBezTo>
                  <a:cubicBezTo>
                    <a:pt x="167" y="3178"/>
                    <a:pt x="85" y="3234"/>
                    <a:pt x="1" y="3234"/>
                  </a:cubicBezTo>
                  <a:cubicBezTo>
                    <a:pt x="430" y="3234"/>
                    <a:pt x="861" y="3246"/>
                    <a:pt x="1288" y="3266"/>
                  </a:cubicBezTo>
                  <a:cubicBezTo>
                    <a:pt x="1284" y="2602"/>
                    <a:pt x="1275" y="1939"/>
                    <a:pt x="1310" y="1275"/>
                  </a:cubicBezTo>
                  <a:cubicBezTo>
                    <a:pt x="1331" y="870"/>
                    <a:pt x="1313" y="410"/>
                    <a:pt x="1403"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2150;p58">
              <a:extLst>
                <a:ext uri="{FF2B5EF4-FFF2-40B4-BE49-F238E27FC236}">
                  <a16:creationId xmlns:a16="http://schemas.microsoft.com/office/drawing/2014/main" id="{6AFEB10C-E55E-4BC8-92B1-33DAD1F337FB}"/>
                </a:ext>
              </a:extLst>
            </p:cNvPr>
            <p:cNvSpPr/>
            <p:nvPr/>
          </p:nvSpPr>
          <p:spPr>
            <a:xfrm>
              <a:off x="-5619603" y="-2591483"/>
              <a:ext cx="13308" cy="58511"/>
            </a:xfrm>
            <a:custGeom>
              <a:avLst/>
              <a:gdLst/>
              <a:ahLst/>
              <a:cxnLst/>
              <a:rect l="l" t="t" r="r" b="b"/>
              <a:pathLst>
                <a:path w="711" h="3126" extrusionOk="0">
                  <a:moveTo>
                    <a:pt x="634" y="1"/>
                  </a:moveTo>
                  <a:lnTo>
                    <a:pt x="634" y="1"/>
                  </a:lnTo>
                  <a:cubicBezTo>
                    <a:pt x="303" y="66"/>
                    <a:pt x="60" y="175"/>
                    <a:pt x="60" y="368"/>
                  </a:cubicBezTo>
                  <a:cubicBezTo>
                    <a:pt x="54" y="1244"/>
                    <a:pt x="197" y="2259"/>
                    <a:pt x="1" y="3125"/>
                  </a:cubicBezTo>
                  <a:cubicBezTo>
                    <a:pt x="238" y="3119"/>
                    <a:pt x="475" y="3115"/>
                    <a:pt x="711" y="3115"/>
                  </a:cubicBezTo>
                  <a:cubicBezTo>
                    <a:pt x="630" y="3115"/>
                    <a:pt x="550" y="3059"/>
                    <a:pt x="544" y="2947"/>
                  </a:cubicBezTo>
                  <a:cubicBezTo>
                    <a:pt x="499" y="2231"/>
                    <a:pt x="550" y="1502"/>
                    <a:pt x="589" y="785"/>
                  </a:cubicBezTo>
                  <a:cubicBezTo>
                    <a:pt x="605" y="527"/>
                    <a:pt x="608" y="262"/>
                    <a:pt x="634"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151;p58">
              <a:extLst>
                <a:ext uri="{FF2B5EF4-FFF2-40B4-BE49-F238E27FC236}">
                  <a16:creationId xmlns:a16="http://schemas.microsoft.com/office/drawing/2014/main" id="{5C833CA4-3642-47D8-A367-53F5249E847E}"/>
                </a:ext>
              </a:extLst>
            </p:cNvPr>
            <p:cNvSpPr/>
            <p:nvPr/>
          </p:nvSpPr>
          <p:spPr>
            <a:xfrm>
              <a:off x="-5611592" y="-2336261"/>
              <a:ext cx="38895" cy="34159"/>
            </a:xfrm>
            <a:custGeom>
              <a:avLst/>
              <a:gdLst/>
              <a:ahLst/>
              <a:cxnLst/>
              <a:rect l="l" t="t" r="r" b="b"/>
              <a:pathLst>
                <a:path w="2078" h="1825" extrusionOk="0">
                  <a:moveTo>
                    <a:pt x="700" y="1"/>
                  </a:moveTo>
                  <a:cubicBezTo>
                    <a:pt x="571" y="1"/>
                    <a:pt x="442" y="16"/>
                    <a:pt x="315" y="48"/>
                  </a:cubicBezTo>
                  <a:cubicBezTo>
                    <a:pt x="84" y="469"/>
                    <a:pt x="0" y="973"/>
                    <a:pt x="247" y="1419"/>
                  </a:cubicBezTo>
                  <a:cubicBezTo>
                    <a:pt x="398" y="1689"/>
                    <a:pt x="604" y="1824"/>
                    <a:pt x="822" y="1824"/>
                  </a:cubicBezTo>
                  <a:cubicBezTo>
                    <a:pt x="1012" y="1824"/>
                    <a:pt x="1211" y="1722"/>
                    <a:pt x="1390" y="1516"/>
                  </a:cubicBezTo>
                  <a:cubicBezTo>
                    <a:pt x="1729" y="1120"/>
                    <a:pt x="2078" y="540"/>
                    <a:pt x="1476" y="201"/>
                  </a:cubicBezTo>
                  <a:cubicBezTo>
                    <a:pt x="1237" y="69"/>
                    <a:pt x="969" y="1"/>
                    <a:pt x="70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2152;p58">
              <a:extLst>
                <a:ext uri="{FF2B5EF4-FFF2-40B4-BE49-F238E27FC236}">
                  <a16:creationId xmlns:a16="http://schemas.microsoft.com/office/drawing/2014/main" id="{BEA6584F-D79D-4DBA-BDDD-1A013EBB8175}"/>
                </a:ext>
              </a:extLst>
            </p:cNvPr>
            <p:cNvSpPr/>
            <p:nvPr/>
          </p:nvSpPr>
          <p:spPr>
            <a:xfrm>
              <a:off x="-5651440" y="-2376989"/>
              <a:ext cx="24015" cy="19185"/>
            </a:xfrm>
            <a:custGeom>
              <a:avLst/>
              <a:gdLst/>
              <a:ahLst/>
              <a:cxnLst/>
              <a:rect l="l" t="t" r="r" b="b"/>
              <a:pathLst>
                <a:path w="1283" h="1025" extrusionOk="0">
                  <a:moveTo>
                    <a:pt x="198" y="1"/>
                  </a:moveTo>
                  <a:cubicBezTo>
                    <a:pt x="91" y="342"/>
                    <a:pt x="1" y="913"/>
                    <a:pt x="391" y="1010"/>
                  </a:cubicBezTo>
                  <a:cubicBezTo>
                    <a:pt x="430" y="1020"/>
                    <a:pt x="469" y="1025"/>
                    <a:pt x="506" y="1025"/>
                  </a:cubicBezTo>
                  <a:cubicBezTo>
                    <a:pt x="890" y="1025"/>
                    <a:pt x="1145" y="519"/>
                    <a:pt x="1282" y="150"/>
                  </a:cubicBezTo>
                  <a:cubicBezTo>
                    <a:pt x="977" y="56"/>
                    <a:pt x="659" y="46"/>
                    <a:pt x="338" y="46"/>
                  </a:cubicBezTo>
                  <a:cubicBezTo>
                    <a:pt x="336" y="46"/>
                    <a:pt x="334" y="47"/>
                    <a:pt x="333" y="47"/>
                  </a:cubicBezTo>
                  <a:cubicBezTo>
                    <a:pt x="284" y="47"/>
                    <a:pt x="237" y="30"/>
                    <a:pt x="198"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2153;p58">
              <a:extLst>
                <a:ext uri="{FF2B5EF4-FFF2-40B4-BE49-F238E27FC236}">
                  <a16:creationId xmlns:a16="http://schemas.microsoft.com/office/drawing/2014/main" id="{C121EF4B-A12D-4B7C-A35E-69A8B7AC8DB9}"/>
                </a:ext>
              </a:extLst>
            </p:cNvPr>
            <p:cNvSpPr/>
            <p:nvPr/>
          </p:nvSpPr>
          <p:spPr>
            <a:xfrm>
              <a:off x="-5711184" y="-2328475"/>
              <a:ext cx="48067" cy="44417"/>
            </a:xfrm>
            <a:custGeom>
              <a:avLst/>
              <a:gdLst/>
              <a:ahLst/>
              <a:cxnLst/>
              <a:rect l="l" t="t" r="r" b="b"/>
              <a:pathLst>
                <a:path w="2568" h="2373" extrusionOk="0">
                  <a:moveTo>
                    <a:pt x="1155" y="0"/>
                  </a:moveTo>
                  <a:cubicBezTo>
                    <a:pt x="957" y="0"/>
                    <a:pt x="752" y="44"/>
                    <a:pt x="539" y="118"/>
                  </a:cubicBezTo>
                  <a:cubicBezTo>
                    <a:pt x="209" y="588"/>
                    <a:pt x="0" y="1237"/>
                    <a:pt x="159" y="1772"/>
                  </a:cubicBezTo>
                  <a:cubicBezTo>
                    <a:pt x="288" y="2202"/>
                    <a:pt x="666" y="2373"/>
                    <a:pt x="1074" y="2373"/>
                  </a:cubicBezTo>
                  <a:cubicBezTo>
                    <a:pt x="1417" y="2373"/>
                    <a:pt x="1780" y="2253"/>
                    <a:pt x="2034" y="2066"/>
                  </a:cubicBezTo>
                  <a:cubicBezTo>
                    <a:pt x="2567" y="1672"/>
                    <a:pt x="2506" y="894"/>
                    <a:pt x="2085" y="436"/>
                  </a:cubicBezTo>
                  <a:cubicBezTo>
                    <a:pt x="1795" y="123"/>
                    <a:pt x="1485" y="0"/>
                    <a:pt x="1155"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2154;p58">
              <a:extLst>
                <a:ext uri="{FF2B5EF4-FFF2-40B4-BE49-F238E27FC236}">
                  <a16:creationId xmlns:a16="http://schemas.microsoft.com/office/drawing/2014/main" id="{BCD02E9B-8368-4ED1-A5F6-28BB13CC1C77}"/>
                </a:ext>
              </a:extLst>
            </p:cNvPr>
            <p:cNvSpPr/>
            <p:nvPr/>
          </p:nvSpPr>
          <p:spPr>
            <a:xfrm>
              <a:off x="-5758706" y="-2281889"/>
              <a:ext cx="356681" cy="218059"/>
            </a:xfrm>
            <a:custGeom>
              <a:avLst/>
              <a:gdLst/>
              <a:ahLst/>
              <a:cxnLst/>
              <a:rect l="l" t="t" r="r" b="b"/>
              <a:pathLst>
                <a:path w="19056" h="11650" extrusionOk="0">
                  <a:moveTo>
                    <a:pt x="15565" y="1"/>
                  </a:moveTo>
                  <a:cubicBezTo>
                    <a:pt x="13769" y="1"/>
                    <a:pt x="12072" y="927"/>
                    <a:pt x="10424" y="1586"/>
                  </a:cubicBezTo>
                  <a:cubicBezTo>
                    <a:pt x="8336" y="2423"/>
                    <a:pt x="6047" y="3383"/>
                    <a:pt x="3758" y="3391"/>
                  </a:cubicBezTo>
                  <a:cubicBezTo>
                    <a:pt x="3745" y="3391"/>
                    <a:pt x="3733" y="3392"/>
                    <a:pt x="3720" y="3392"/>
                  </a:cubicBezTo>
                  <a:cubicBezTo>
                    <a:pt x="2626" y="3392"/>
                    <a:pt x="970" y="3078"/>
                    <a:pt x="222" y="2102"/>
                  </a:cubicBezTo>
                  <a:lnTo>
                    <a:pt x="222" y="2102"/>
                  </a:lnTo>
                  <a:cubicBezTo>
                    <a:pt x="1" y="3713"/>
                    <a:pt x="173" y="5189"/>
                    <a:pt x="1281" y="6729"/>
                  </a:cubicBezTo>
                  <a:cubicBezTo>
                    <a:pt x="2735" y="8740"/>
                    <a:pt x="4944" y="10251"/>
                    <a:pt x="7302" y="11011"/>
                  </a:cubicBezTo>
                  <a:cubicBezTo>
                    <a:pt x="8484" y="11390"/>
                    <a:pt x="9784" y="11649"/>
                    <a:pt x="11068" y="11649"/>
                  </a:cubicBezTo>
                  <a:cubicBezTo>
                    <a:pt x="12265" y="11649"/>
                    <a:pt x="13448" y="11424"/>
                    <a:pt x="14510" y="10861"/>
                  </a:cubicBezTo>
                  <a:cubicBezTo>
                    <a:pt x="16572" y="9771"/>
                    <a:pt x="18023" y="7734"/>
                    <a:pt x="18575" y="5479"/>
                  </a:cubicBezTo>
                  <a:cubicBezTo>
                    <a:pt x="19055" y="3513"/>
                    <a:pt x="19008" y="563"/>
                    <a:pt x="16488" y="87"/>
                  </a:cubicBezTo>
                  <a:cubicBezTo>
                    <a:pt x="16177" y="28"/>
                    <a:pt x="15870" y="1"/>
                    <a:pt x="15565"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2155;p58">
              <a:extLst>
                <a:ext uri="{FF2B5EF4-FFF2-40B4-BE49-F238E27FC236}">
                  <a16:creationId xmlns:a16="http://schemas.microsoft.com/office/drawing/2014/main" id="{A06C6073-7619-44C1-906A-363EB5EB4D7C}"/>
                </a:ext>
              </a:extLst>
            </p:cNvPr>
            <p:cNvSpPr/>
            <p:nvPr/>
          </p:nvSpPr>
          <p:spPr>
            <a:xfrm>
              <a:off x="-5814950" y="-2295009"/>
              <a:ext cx="437054" cy="242766"/>
            </a:xfrm>
            <a:custGeom>
              <a:avLst/>
              <a:gdLst/>
              <a:ahLst/>
              <a:cxnLst/>
              <a:rect l="l" t="t" r="r" b="b"/>
              <a:pathLst>
                <a:path w="23350" h="12970" extrusionOk="0">
                  <a:moveTo>
                    <a:pt x="18570" y="702"/>
                  </a:moveTo>
                  <a:cubicBezTo>
                    <a:pt x="18875" y="702"/>
                    <a:pt x="19182" y="729"/>
                    <a:pt x="19493" y="788"/>
                  </a:cubicBezTo>
                  <a:cubicBezTo>
                    <a:pt x="22013" y="1265"/>
                    <a:pt x="22060" y="4215"/>
                    <a:pt x="21580" y="6180"/>
                  </a:cubicBezTo>
                  <a:cubicBezTo>
                    <a:pt x="21029" y="8435"/>
                    <a:pt x="19578" y="10472"/>
                    <a:pt x="17515" y="11563"/>
                  </a:cubicBezTo>
                  <a:cubicBezTo>
                    <a:pt x="16454" y="12126"/>
                    <a:pt x="15271" y="12351"/>
                    <a:pt x="14076" y="12351"/>
                  </a:cubicBezTo>
                  <a:cubicBezTo>
                    <a:pt x="12790" y="12351"/>
                    <a:pt x="11490" y="12091"/>
                    <a:pt x="10307" y="11712"/>
                  </a:cubicBezTo>
                  <a:cubicBezTo>
                    <a:pt x="7949" y="10952"/>
                    <a:pt x="5740" y="9441"/>
                    <a:pt x="4286" y="7430"/>
                  </a:cubicBezTo>
                  <a:cubicBezTo>
                    <a:pt x="3178" y="5891"/>
                    <a:pt x="3006" y="4414"/>
                    <a:pt x="3227" y="2804"/>
                  </a:cubicBezTo>
                  <a:lnTo>
                    <a:pt x="3227" y="2804"/>
                  </a:lnTo>
                  <a:cubicBezTo>
                    <a:pt x="3977" y="3781"/>
                    <a:pt x="5637" y="4094"/>
                    <a:pt x="6731" y="4094"/>
                  </a:cubicBezTo>
                  <a:cubicBezTo>
                    <a:pt x="6742" y="4094"/>
                    <a:pt x="6752" y="4094"/>
                    <a:pt x="6763" y="4094"/>
                  </a:cubicBezTo>
                  <a:cubicBezTo>
                    <a:pt x="9052" y="4084"/>
                    <a:pt x="11341" y="3124"/>
                    <a:pt x="13429" y="2287"/>
                  </a:cubicBezTo>
                  <a:cubicBezTo>
                    <a:pt x="15077" y="1628"/>
                    <a:pt x="16774" y="702"/>
                    <a:pt x="18570" y="702"/>
                  </a:cubicBezTo>
                  <a:close/>
                  <a:moveTo>
                    <a:pt x="18318" y="0"/>
                  </a:moveTo>
                  <a:cubicBezTo>
                    <a:pt x="18204" y="0"/>
                    <a:pt x="18086" y="3"/>
                    <a:pt x="17966" y="9"/>
                  </a:cubicBezTo>
                  <a:cubicBezTo>
                    <a:pt x="15699" y="125"/>
                    <a:pt x="13369" y="1589"/>
                    <a:pt x="11260" y="2326"/>
                  </a:cubicBezTo>
                  <a:cubicBezTo>
                    <a:pt x="10083" y="2741"/>
                    <a:pt x="8229" y="3366"/>
                    <a:pt x="6591" y="3366"/>
                  </a:cubicBezTo>
                  <a:cubicBezTo>
                    <a:pt x="5372" y="3366"/>
                    <a:pt x="4272" y="3020"/>
                    <a:pt x="3660" y="1984"/>
                  </a:cubicBezTo>
                  <a:cubicBezTo>
                    <a:pt x="3700" y="1925"/>
                    <a:pt x="3725" y="1846"/>
                    <a:pt x="3743" y="1719"/>
                  </a:cubicBezTo>
                  <a:cubicBezTo>
                    <a:pt x="3772" y="1544"/>
                    <a:pt x="3647" y="1398"/>
                    <a:pt x="3504" y="1364"/>
                  </a:cubicBezTo>
                  <a:cubicBezTo>
                    <a:pt x="3529" y="1260"/>
                    <a:pt x="3554" y="1155"/>
                    <a:pt x="3580" y="1052"/>
                  </a:cubicBezTo>
                  <a:cubicBezTo>
                    <a:pt x="3600" y="973"/>
                    <a:pt x="3532" y="901"/>
                    <a:pt x="3462" y="901"/>
                  </a:cubicBezTo>
                  <a:cubicBezTo>
                    <a:pt x="3435" y="901"/>
                    <a:pt x="3408" y="912"/>
                    <a:pt x="3386" y="937"/>
                  </a:cubicBezTo>
                  <a:cubicBezTo>
                    <a:pt x="1" y="4784"/>
                    <a:pt x="4952" y="9839"/>
                    <a:pt x="8208" y="11544"/>
                  </a:cubicBezTo>
                  <a:cubicBezTo>
                    <a:pt x="9957" y="12459"/>
                    <a:pt x="11900" y="12969"/>
                    <a:pt x="13783" y="12969"/>
                  </a:cubicBezTo>
                  <a:cubicBezTo>
                    <a:pt x="16601" y="12969"/>
                    <a:pt x="19288" y="11828"/>
                    <a:pt x="21006" y="9192"/>
                  </a:cubicBezTo>
                  <a:cubicBezTo>
                    <a:pt x="23185" y="5846"/>
                    <a:pt x="23349" y="0"/>
                    <a:pt x="18318"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2156;p58">
              <a:extLst>
                <a:ext uri="{FF2B5EF4-FFF2-40B4-BE49-F238E27FC236}">
                  <a16:creationId xmlns:a16="http://schemas.microsoft.com/office/drawing/2014/main" id="{4D96EF42-FE2C-40A4-8824-113E865A8261}"/>
                </a:ext>
              </a:extLst>
            </p:cNvPr>
            <p:cNvSpPr/>
            <p:nvPr/>
          </p:nvSpPr>
          <p:spPr>
            <a:xfrm>
              <a:off x="-5621980" y="-2347809"/>
              <a:ext cx="61693" cy="56957"/>
            </a:xfrm>
            <a:custGeom>
              <a:avLst/>
              <a:gdLst/>
              <a:ahLst/>
              <a:cxnLst/>
              <a:rect l="l" t="t" r="r" b="b"/>
              <a:pathLst>
                <a:path w="3296" h="3043" extrusionOk="0">
                  <a:moveTo>
                    <a:pt x="1256" y="618"/>
                  </a:moveTo>
                  <a:cubicBezTo>
                    <a:pt x="1526" y="618"/>
                    <a:pt x="1793" y="685"/>
                    <a:pt x="2032" y="818"/>
                  </a:cubicBezTo>
                  <a:cubicBezTo>
                    <a:pt x="2633" y="1157"/>
                    <a:pt x="2284" y="1737"/>
                    <a:pt x="1945" y="2133"/>
                  </a:cubicBezTo>
                  <a:cubicBezTo>
                    <a:pt x="1766" y="2339"/>
                    <a:pt x="1567" y="2441"/>
                    <a:pt x="1378" y="2441"/>
                  </a:cubicBezTo>
                  <a:cubicBezTo>
                    <a:pt x="1159" y="2441"/>
                    <a:pt x="952" y="2305"/>
                    <a:pt x="800" y="2035"/>
                  </a:cubicBezTo>
                  <a:cubicBezTo>
                    <a:pt x="555" y="1590"/>
                    <a:pt x="639" y="1086"/>
                    <a:pt x="869" y="665"/>
                  </a:cubicBezTo>
                  <a:cubicBezTo>
                    <a:pt x="997" y="633"/>
                    <a:pt x="1127" y="618"/>
                    <a:pt x="1256" y="618"/>
                  </a:cubicBezTo>
                  <a:close/>
                  <a:moveTo>
                    <a:pt x="1289" y="1"/>
                  </a:moveTo>
                  <a:cubicBezTo>
                    <a:pt x="930" y="1"/>
                    <a:pt x="572" y="89"/>
                    <a:pt x="275" y="263"/>
                  </a:cubicBezTo>
                  <a:cubicBezTo>
                    <a:pt x="67" y="386"/>
                    <a:pt x="108" y="628"/>
                    <a:pt x="251" y="747"/>
                  </a:cubicBezTo>
                  <a:cubicBezTo>
                    <a:pt x="0" y="1286"/>
                    <a:pt x="28" y="1939"/>
                    <a:pt x="355" y="2460"/>
                  </a:cubicBezTo>
                  <a:cubicBezTo>
                    <a:pt x="604" y="2859"/>
                    <a:pt x="966" y="3042"/>
                    <a:pt x="1342" y="3042"/>
                  </a:cubicBezTo>
                  <a:cubicBezTo>
                    <a:pt x="1676" y="3042"/>
                    <a:pt x="2020" y="2899"/>
                    <a:pt x="2305" y="2634"/>
                  </a:cubicBezTo>
                  <a:cubicBezTo>
                    <a:pt x="2923" y="2054"/>
                    <a:pt x="3296" y="1098"/>
                    <a:pt x="2570" y="453"/>
                  </a:cubicBezTo>
                  <a:cubicBezTo>
                    <a:pt x="2228" y="150"/>
                    <a:pt x="1758" y="1"/>
                    <a:pt x="1289"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2157;p58">
              <a:extLst>
                <a:ext uri="{FF2B5EF4-FFF2-40B4-BE49-F238E27FC236}">
                  <a16:creationId xmlns:a16="http://schemas.microsoft.com/office/drawing/2014/main" id="{60BB830E-C5D0-4756-AE99-1E9A4920FC0D}"/>
                </a:ext>
              </a:extLst>
            </p:cNvPr>
            <p:cNvSpPr/>
            <p:nvPr/>
          </p:nvSpPr>
          <p:spPr>
            <a:xfrm>
              <a:off x="-5660761" y="-2385561"/>
              <a:ext cx="43930" cy="36593"/>
            </a:xfrm>
            <a:custGeom>
              <a:avLst/>
              <a:gdLst/>
              <a:ahLst/>
              <a:cxnLst/>
              <a:rect l="l" t="t" r="r" b="b"/>
              <a:pathLst>
                <a:path w="2347" h="1955" extrusionOk="0">
                  <a:moveTo>
                    <a:pt x="696" y="459"/>
                  </a:moveTo>
                  <a:cubicBezTo>
                    <a:pt x="735" y="488"/>
                    <a:pt x="782" y="505"/>
                    <a:pt x="831" y="505"/>
                  </a:cubicBezTo>
                  <a:cubicBezTo>
                    <a:pt x="832" y="505"/>
                    <a:pt x="834" y="504"/>
                    <a:pt x="836" y="504"/>
                  </a:cubicBezTo>
                  <a:cubicBezTo>
                    <a:pt x="1157" y="504"/>
                    <a:pt x="1475" y="514"/>
                    <a:pt x="1780" y="608"/>
                  </a:cubicBezTo>
                  <a:cubicBezTo>
                    <a:pt x="1643" y="977"/>
                    <a:pt x="1388" y="1482"/>
                    <a:pt x="1005" y="1482"/>
                  </a:cubicBezTo>
                  <a:cubicBezTo>
                    <a:pt x="968" y="1482"/>
                    <a:pt x="929" y="1477"/>
                    <a:pt x="889" y="1467"/>
                  </a:cubicBezTo>
                  <a:cubicBezTo>
                    <a:pt x="500" y="1371"/>
                    <a:pt x="590" y="800"/>
                    <a:pt x="696" y="459"/>
                  </a:cubicBezTo>
                  <a:close/>
                  <a:moveTo>
                    <a:pt x="824" y="0"/>
                  </a:moveTo>
                  <a:cubicBezTo>
                    <a:pt x="736" y="0"/>
                    <a:pt x="656" y="52"/>
                    <a:pt x="620" y="134"/>
                  </a:cubicBezTo>
                  <a:cubicBezTo>
                    <a:pt x="581" y="135"/>
                    <a:pt x="542" y="156"/>
                    <a:pt x="518" y="187"/>
                  </a:cubicBezTo>
                  <a:cubicBezTo>
                    <a:pt x="126" y="723"/>
                    <a:pt x="1" y="1582"/>
                    <a:pt x="733" y="1892"/>
                  </a:cubicBezTo>
                  <a:cubicBezTo>
                    <a:pt x="837" y="1935"/>
                    <a:pt x="936" y="1954"/>
                    <a:pt x="1031" y="1954"/>
                  </a:cubicBezTo>
                  <a:cubicBezTo>
                    <a:pt x="1686" y="1954"/>
                    <a:pt x="2149" y="1032"/>
                    <a:pt x="2315" y="524"/>
                  </a:cubicBezTo>
                  <a:cubicBezTo>
                    <a:pt x="2347" y="427"/>
                    <a:pt x="2296" y="296"/>
                    <a:pt x="2204" y="249"/>
                  </a:cubicBezTo>
                  <a:cubicBezTo>
                    <a:pt x="1761" y="41"/>
                    <a:pt x="1322" y="0"/>
                    <a:pt x="836" y="0"/>
                  </a:cubicBezTo>
                  <a:cubicBezTo>
                    <a:pt x="832" y="0"/>
                    <a:pt x="828" y="0"/>
                    <a:pt x="824"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2158;p58">
              <a:extLst>
                <a:ext uri="{FF2B5EF4-FFF2-40B4-BE49-F238E27FC236}">
                  <a16:creationId xmlns:a16="http://schemas.microsoft.com/office/drawing/2014/main" id="{1297E094-09E1-441A-ABD1-59862FEF8A6A}"/>
                </a:ext>
              </a:extLst>
            </p:cNvPr>
            <p:cNvSpPr/>
            <p:nvPr/>
          </p:nvSpPr>
          <p:spPr>
            <a:xfrm>
              <a:off x="-5724080" y="-2342026"/>
              <a:ext cx="88796" cy="70191"/>
            </a:xfrm>
            <a:custGeom>
              <a:avLst/>
              <a:gdLst/>
              <a:ahLst/>
              <a:cxnLst/>
              <a:rect l="l" t="t" r="r" b="b"/>
              <a:pathLst>
                <a:path w="4744" h="3750" extrusionOk="0">
                  <a:moveTo>
                    <a:pt x="1844" y="724"/>
                  </a:moveTo>
                  <a:cubicBezTo>
                    <a:pt x="2174" y="724"/>
                    <a:pt x="2483" y="847"/>
                    <a:pt x="2773" y="1160"/>
                  </a:cubicBezTo>
                  <a:cubicBezTo>
                    <a:pt x="3194" y="1618"/>
                    <a:pt x="3256" y="2396"/>
                    <a:pt x="2723" y="2790"/>
                  </a:cubicBezTo>
                  <a:cubicBezTo>
                    <a:pt x="2469" y="2977"/>
                    <a:pt x="2106" y="3097"/>
                    <a:pt x="1763" y="3097"/>
                  </a:cubicBezTo>
                  <a:cubicBezTo>
                    <a:pt x="1355" y="3097"/>
                    <a:pt x="977" y="2926"/>
                    <a:pt x="848" y="2496"/>
                  </a:cubicBezTo>
                  <a:cubicBezTo>
                    <a:pt x="689" y="1961"/>
                    <a:pt x="897" y="1312"/>
                    <a:pt x="1228" y="842"/>
                  </a:cubicBezTo>
                  <a:cubicBezTo>
                    <a:pt x="1441" y="768"/>
                    <a:pt x="1646" y="724"/>
                    <a:pt x="1844" y="724"/>
                  </a:cubicBezTo>
                  <a:close/>
                  <a:moveTo>
                    <a:pt x="1762" y="0"/>
                  </a:moveTo>
                  <a:cubicBezTo>
                    <a:pt x="1425" y="0"/>
                    <a:pt x="1075" y="105"/>
                    <a:pt x="736" y="350"/>
                  </a:cubicBezTo>
                  <a:cubicBezTo>
                    <a:pt x="583" y="459"/>
                    <a:pt x="571" y="672"/>
                    <a:pt x="646" y="814"/>
                  </a:cubicBezTo>
                  <a:cubicBezTo>
                    <a:pt x="210" y="1394"/>
                    <a:pt x="1" y="2132"/>
                    <a:pt x="266" y="2845"/>
                  </a:cubicBezTo>
                  <a:cubicBezTo>
                    <a:pt x="507" y="3500"/>
                    <a:pt x="1094" y="3750"/>
                    <a:pt x="1716" y="3750"/>
                  </a:cubicBezTo>
                  <a:cubicBezTo>
                    <a:pt x="2153" y="3750"/>
                    <a:pt x="2607" y="3626"/>
                    <a:pt x="2972" y="3433"/>
                  </a:cubicBezTo>
                  <a:cubicBezTo>
                    <a:pt x="4743" y="2496"/>
                    <a:pt x="3406" y="0"/>
                    <a:pt x="1762"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2560471174"/>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E7CD78BF-B51F-4DC6-B127-404E6569927C}"/>
              </a:ext>
            </a:extLst>
          </p:cNvPr>
          <p:cNvSpPr/>
          <p:nvPr/>
        </p:nvSpPr>
        <p:spPr>
          <a:xfrm>
            <a:off x="12674504" y="5761398"/>
            <a:ext cx="10301185" cy="3046988"/>
          </a:xfrm>
          <a:prstGeom prst="rect">
            <a:avLst/>
          </a:prstGeom>
        </p:spPr>
        <p:txBody>
          <a:bodyPr wrap="square">
            <a:spAutoFit/>
          </a:bodyPr>
          <a:lstStyle/>
          <a:p>
            <a:r>
              <a:rPr lang="en-US" sz="3200" b="1" dirty="0"/>
              <a:t>Lorem Ipsum</a:t>
            </a:r>
            <a:r>
              <a:rPr lang="en-US" sz="3200" dirty="0"/>
              <a:t> is simply dummy text of the printing and typesetting industry. Lorem Ipsum has been the industry's standard dummy text ever since the 1500s, when an unknown printer took a galley of type and scrambled it to make a type specimen book.</a:t>
            </a:r>
          </a:p>
        </p:txBody>
      </p:sp>
      <p:grpSp>
        <p:nvGrpSpPr>
          <p:cNvPr id="25" name="Google Shape;2076;p58">
            <a:extLst>
              <a:ext uri="{FF2B5EF4-FFF2-40B4-BE49-F238E27FC236}">
                <a16:creationId xmlns:a16="http://schemas.microsoft.com/office/drawing/2014/main" id="{EE47DD2F-3E11-4ECE-A5E4-B7A114104F52}"/>
              </a:ext>
            </a:extLst>
          </p:cNvPr>
          <p:cNvGrpSpPr/>
          <p:nvPr/>
        </p:nvGrpSpPr>
        <p:grpSpPr>
          <a:xfrm>
            <a:off x="3146323" y="4805179"/>
            <a:ext cx="7030063" cy="4959426"/>
            <a:chOff x="-4930564" y="-331527"/>
            <a:chExt cx="775541" cy="547113"/>
          </a:xfrm>
        </p:grpSpPr>
        <p:sp>
          <p:nvSpPr>
            <p:cNvPr id="26" name="Google Shape;2077;p58">
              <a:extLst>
                <a:ext uri="{FF2B5EF4-FFF2-40B4-BE49-F238E27FC236}">
                  <a16:creationId xmlns:a16="http://schemas.microsoft.com/office/drawing/2014/main" id="{92CD8BBC-E555-4CD7-B256-CF561ADF070D}"/>
                </a:ext>
              </a:extLst>
            </p:cNvPr>
            <p:cNvSpPr/>
            <p:nvPr/>
          </p:nvSpPr>
          <p:spPr>
            <a:xfrm>
              <a:off x="-4333762" y="-59292"/>
              <a:ext cx="27197" cy="33560"/>
            </a:xfrm>
            <a:custGeom>
              <a:avLst/>
              <a:gdLst/>
              <a:ahLst/>
              <a:cxnLst/>
              <a:rect l="l" t="t" r="r" b="b"/>
              <a:pathLst>
                <a:path w="1453" h="1793" extrusionOk="0">
                  <a:moveTo>
                    <a:pt x="100" y="1"/>
                  </a:moveTo>
                  <a:cubicBezTo>
                    <a:pt x="0" y="595"/>
                    <a:pt x="20" y="1191"/>
                    <a:pt x="38" y="1792"/>
                  </a:cubicBezTo>
                  <a:cubicBezTo>
                    <a:pt x="49" y="1792"/>
                    <a:pt x="60" y="1792"/>
                    <a:pt x="71" y="1792"/>
                  </a:cubicBezTo>
                  <a:cubicBezTo>
                    <a:pt x="257" y="1792"/>
                    <a:pt x="444" y="1783"/>
                    <a:pt x="630" y="1763"/>
                  </a:cubicBezTo>
                  <a:cubicBezTo>
                    <a:pt x="794" y="1745"/>
                    <a:pt x="969" y="1726"/>
                    <a:pt x="1128" y="1671"/>
                  </a:cubicBezTo>
                  <a:cubicBezTo>
                    <a:pt x="1140" y="1665"/>
                    <a:pt x="1196" y="1487"/>
                    <a:pt x="1215" y="1424"/>
                  </a:cubicBezTo>
                  <a:cubicBezTo>
                    <a:pt x="1302" y="1091"/>
                    <a:pt x="1452" y="649"/>
                    <a:pt x="1362" y="303"/>
                  </a:cubicBezTo>
                  <a:cubicBezTo>
                    <a:pt x="1323" y="162"/>
                    <a:pt x="972" y="139"/>
                    <a:pt x="682" y="139"/>
                  </a:cubicBezTo>
                  <a:cubicBezTo>
                    <a:pt x="550" y="139"/>
                    <a:pt x="430" y="144"/>
                    <a:pt x="359" y="144"/>
                  </a:cubicBezTo>
                  <a:cubicBezTo>
                    <a:pt x="357" y="144"/>
                    <a:pt x="354" y="144"/>
                    <a:pt x="352" y="144"/>
                  </a:cubicBezTo>
                  <a:cubicBezTo>
                    <a:pt x="249" y="144"/>
                    <a:pt x="153" y="90"/>
                    <a:pt x="100"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2078;p58">
              <a:extLst>
                <a:ext uri="{FF2B5EF4-FFF2-40B4-BE49-F238E27FC236}">
                  <a16:creationId xmlns:a16="http://schemas.microsoft.com/office/drawing/2014/main" id="{F0971DA7-1135-4F7F-9D03-969FEFEC3302}"/>
                </a:ext>
              </a:extLst>
            </p:cNvPr>
            <p:cNvSpPr/>
            <p:nvPr/>
          </p:nvSpPr>
          <p:spPr>
            <a:xfrm>
              <a:off x="-4339938" y="-217468"/>
              <a:ext cx="28900" cy="29031"/>
            </a:xfrm>
            <a:custGeom>
              <a:avLst/>
              <a:gdLst/>
              <a:ahLst/>
              <a:cxnLst/>
              <a:rect l="l" t="t" r="r" b="b"/>
              <a:pathLst>
                <a:path w="1544" h="1551" extrusionOk="0">
                  <a:moveTo>
                    <a:pt x="62" y="1"/>
                  </a:moveTo>
                  <a:lnTo>
                    <a:pt x="62" y="1"/>
                  </a:lnTo>
                  <a:cubicBezTo>
                    <a:pt x="1" y="528"/>
                    <a:pt x="62" y="1032"/>
                    <a:pt x="131" y="1547"/>
                  </a:cubicBezTo>
                  <a:cubicBezTo>
                    <a:pt x="182" y="1549"/>
                    <a:pt x="234" y="1551"/>
                    <a:pt x="287" y="1551"/>
                  </a:cubicBezTo>
                  <a:cubicBezTo>
                    <a:pt x="652" y="1551"/>
                    <a:pt x="1026" y="1476"/>
                    <a:pt x="1268" y="1198"/>
                  </a:cubicBezTo>
                  <a:cubicBezTo>
                    <a:pt x="1536" y="885"/>
                    <a:pt x="1543" y="475"/>
                    <a:pt x="1467" y="89"/>
                  </a:cubicBezTo>
                  <a:cubicBezTo>
                    <a:pt x="1069" y="89"/>
                    <a:pt x="670" y="85"/>
                    <a:pt x="274" y="85"/>
                  </a:cubicBezTo>
                  <a:cubicBezTo>
                    <a:pt x="272" y="85"/>
                    <a:pt x="271" y="85"/>
                    <a:pt x="269" y="85"/>
                  </a:cubicBezTo>
                  <a:cubicBezTo>
                    <a:pt x="193" y="85"/>
                    <a:pt x="118" y="55"/>
                    <a:pt x="62" y="1"/>
                  </a:cubicBezTo>
                  <a:close/>
                </a:path>
              </a:pathLst>
            </a:custGeom>
            <a:solidFill>
              <a:srgbClr val="FA91A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2079;p58">
              <a:extLst>
                <a:ext uri="{FF2B5EF4-FFF2-40B4-BE49-F238E27FC236}">
                  <a16:creationId xmlns:a16="http://schemas.microsoft.com/office/drawing/2014/main" id="{BD96DDE6-85B5-4186-BBBE-36D38916D35D}"/>
                </a:ext>
              </a:extLst>
            </p:cNvPr>
            <p:cNvSpPr/>
            <p:nvPr/>
          </p:nvSpPr>
          <p:spPr>
            <a:xfrm>
              <a:off x="-4874976" y="-318033"/>
              <a:ext cx="653615" cy="58155"/>
            </a:xfrm>
            <a:custGeom>
              <a:avLst/>
              <a:gdLst/>
              <a:ahLst/>
              <a:cxnLst/>
              <a:rect l="l" t="t" r="r" b="b"/>
              <a:pathLst>
                <a:path w="34920" h="3107" extrusionOk="0">
                  <a:moveTo>
                    <a:pt x="24601" y="1"/>
                  </a:moveTo>
                  <a:cubicBezTo>
                    <a:pt x="21948" y="1"/>
                    <a:pt x="19293" y="64"/>
                    <a:pt x="16641" y="82"/>
                  </a:cubicBezTo>
                  <a:cubicBezTo>
                    <a:pt x="14527" y="100"/>
                    <a:pt x="12417" y="156"/>
                    <a:pt x="10308" y="254"/>
                  </a:cubicBezTo>
                  <a:cubicBezTo>
                    <a:pt x="8430" y="340"/>
                    <a:pt x="6312" y="197"/>
                    <a:pt x="4480" y="652"/>
                  </a:cubicBezTo>
                  <a:cubicBezTo>
                    <a:pt x="2807" y="1069"/>
                    <a:pt x="1431" y="2055"/>
                    <a:pt x="1" y="2941"/>
                  </a:cubicBezTo>
                  <a:cubicBezTo>
                    <a:pt x="2764" y="2253"/>
                    <a:pt x="7168" y="2079"/>
                    <a:pt x="11069" y="2079"/>
                  </a:cubicBezTo>
                  <a:cubicBezTo>
                    <a:pt x="14832" y="2079"/>
                    <a:pt x="18128" y="2241"/>
                    <a:pt x="19032" y="2259"/>
                  </a:cubicBezTo>
                  <a:cubicBezTo>
                    <a:pt x="19122" y="2261"/>
                    <a:pt x="19212" y="2262"/>
                    <a:pt x="19302" y="2262"/>
                  </a:cubicBezTo>
                  <a:cubicBezTo>
                    <a:pt x="21796" y="2262"/>
                    <a:pt x="24227" y="1618"/>
                    <a:pt x="26705" y="1381"/>
                  </a:cubicBezTo>
                  <a:cubicBezTo>
                    <a:pt x="27320" y="1322"/>
                    <a:pt x="27971" y="1272"/>
                    <a:pt x="28621" y="1272"/>
                  </a:cubicBezTo>
                  <a:cubicBezTo>
                    <a:pt x="30353" y="1272"/>
                    <a:pt x="32080" y="1627"/>
                    <a:pt x="33115" y="3106"/>
                  </a:cubicBezTo>
                  <a:cubicBezTo>
                    <a:pt x="33757" y="2480"/>
                    <a:pt x="34919" y="1259"/>
                    <a:pt x="34343" y="789"/>
                  </a:cubicBezTo>
                  <a:cubicBezTo>
                    <a:pt x="33875" y="405"/>
                    <a:pt x="33134" y="328"/>
                    <a:pt x="32558" y="275"/>
                  </a:cubicBezTo>
                  <a:cubicBezTo>
                    <a:pt x="31094" y="141"/>
                    <a:pt x="29612" y="88"/>
                    <a:pt x="28140" y="48"/>
                  </a:cubicBezTo>
                  <a:cubicBezTo>
                    <a:pt x="26961" y="13"/>
                    <a:pt x="25781" y="1"/>
                    <a:pt x="24601" y="1"/>
                  </a:cubicBezTo>
                  <a:close/>
                </a:path>
              </a:pathLst>
            </a:custGeom>
            <a:solidFill>
              <a:srgbClr val="ECECE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2080;p58">
              <a:extLst>
                <a:ext uri="{FF2B5EF4-FFF2-40B4-BE49-F238E27FC236}">
                  <a16:creationId xmlns:a16="http://schemas.microsoft.com/office/drawing/2014/main" id="{0EDA5D0D-8673-4C4D-A3CF-3A3C923EB674}"/>
                </a:ext>
              </a:extLst>
            </p:cNvPr>
            <p:cNvSpPr/>
            <p:nvPr/>
          </p:nvSpPr>
          <p:spPr>
            <a:xfrm>
              <a:off x="-4712757" y="142456"/>
              <a:ext cx="289597" cy="61899"/>
            </a:xfrm>
            <a:custGeom>
              <a:avLst/>
              <a:gdLst/>
              <a:ahLst/>
              <a:cxnLst/>
              <a:rect l="l" t="t" r="r" b="b"/>
              <a:pathLst>
                <a:path w="15472" h="3307" extrusionOk="0">
                  <a:moveTo>
                    <a:pt x="14754" y="1"/>
                  </a:moveTo>
                  <a:cubicBezTo>
                    <a:pt x="13551" y="1"/>
                    <a:pt x="12347" y="13"/>
                    <a:pt x="11141" y="39"/>
                  </a:cubicBezTo>
                  <a:cubicBezTo>
                    <a:pt x="7410" y="124"/>
                    <a:pt x="3713" y="349"/>
                    <a:pt x="22" y="704"/>
                  </a:cubicBezTo>
                  <a:cubicBezTo>
                    <a:pt x="0" y="1261"/>
                    <a:pt x="56" y="1806"/>
                    <a:pt x="109" y="2373"/>
                  </a:cubicBezTo>
                  <a:cubicBezTo>
                    <a:pt x="199" y="3307"/>
                    <a:pt x="1467" y="3167"/>
                    <a:pt x="2239" y="3201"/>
                  </a:cubicBezTo>
                  <a:cubicBezTo>
                    <a:pt x="2561" y="3215"/>
                    <a:pt x="2883" y="3222"/>
                    <a:pt x="3205" y="3222"/>
                  </a:cubicBezTo>
                  <a:cubicBezTo>
                    <a:pt x="4744" y="3222"/>
                    <a:pt x="6274" y="3069"/>
                    <a:pt x="7799" y="2852"/>
                  </a:cubicBezTo>
                  <a:cubicBezTo>
                    <a:pt x="9372" y="2628"/>
                    <a:pt x="10943" y="2358"/>
                    <a:pt x="12521" y="2183"/>
                  </a:cubicBezTo>
                  <a:cubicBezTo>
                    <a:pt x="13328" y="2093"/>
                    <a:pt x="14138" y="2003"/>
                    <a:pt x="14951" y="1993"/>
                  </a:cubicBezTo>
                  <a:cubicBezTo>
                    <a:pt x="15375" y="1987"/>
                    <a:pt x="15453" y="529"/>
                    <a:pt x="15471" y="2"/>
                  </a:cubicBezTo>
                  <a:cubicBezTo>
                    <a:pt x="15232" y="1"/>
                    <a:pt x="14993" y="1"/>
                    <a:pt x="14754" y="1"/>
                  </a:cubicBezTo>
                  <a:close/>
                </a:path>
              </a:pathLst>
            </a:custGeom>
            <a:solidFill>
              <a:srgbClr val="ECECE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2081;p58">
              <a:extLst>
                <a:ext uri="{FF2B5EF4-FFF2-40B4-BE49-F238E27FC236}">
                  <a16:creationId xmlns:a16="http://schemas.microsoft.com/office/drawing/2014/main" id="{AFB44139-93C4-4DBE-95CC-1DC043F94964}"/>
                </a:ext>
              </a:extLst>
            </p:cNvPr>
            <p:cNvSpPr/>
            <p:nvPr/>
          </p:nvSpPr>
          <p:spPr>
            <a:xfrm>
              <a:off x="-4416303" y="142549"/>
              <a:ext cx="48216" cy="38558"/>
            </a:xfrm>
            <a:custGeom>
              <a:avLst/>
              <a:gdLst/>
              <a:ahLst/>
              <a:cxnLst/>
              <a:rect l="l" t="t" r="r" b="b"/>
              <a:pathLst>
                <a:path w="2576" h="2060" extrusionOk="0">
                  <a:moveTo>
                    <a:pt x="333" y="1"/>
                  </a:moveTo>
                  <a:cubicBezTo>
                    <a:pt x="283" y="699"/>
                    <a:pt x="155" y="1381"/>
                    <a:pt x="0" y="2059"/>
                  </a:cubicBezTo>
                  <a:cubicBezTo>
                    <a:pt x="1078" y="1782"/>
                    <a:pt x="1921" y="926"/>
                    <a:pt x="2576" y="28"/>
                  </a:cubicBezTo>
                  <a:cubicBezTo>
                    <a:pt x="1829" y="16"/>
                    <a:pt x="1080" y="7"/>
                    <a:pt x="333" y="1"/>
                  </a:cubicBezTo>
                  <a:close/>
                </a:path>
              </a:pathLst>
            </a:custGeom>
            <a:solidFill>
              <a:srgbClr val="ECECE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2082;p58">
              <a:extLst>
                <a:ext uri="{FF2B5EF4-FFF2-40B4-BE49-F238E27FC236}">
                  <a16:creationId xmlns:a16="http://schemas.microsoft.com/office/drawing/2014/main" id="{4ED642B3-D8DE-4EE1-82C2-DAADE8FE445D}"/>
                </a:ext>
              </a:extLst>
            </p:cNvPr>
            <p:cNvSpPr/>
            <p:nvPr/>
          </p:nvSpPr>
          <p:spPr>
            <a:xfrm>
              <a:off x="-4248469" y="-285035"/>
              <a:ext cx="83143" cy="416258"/>
            </a:xfrm>
            <a:custGeom>
              <a:avLst/>
              <a:gdLst/>
              <a:ahLst/>
              <a:cxnLst/>
              <a:rect l="l" t="t" r="r" b="b"/>
              <a:pathLst>
                <a:path w="4442" h="22239" extrusionOk="0">
                  <a:moveTo>
                    <a:pt x="1443" y="0"/>
                  </a:moveTo>
                  <a:cubicBezTo>
                    <a:pt x="1163" y="667"/>
                    <a:pt x="565" y="1374"/>
                    <a:pt x="0" y="1945"/>
                  </a:cubicBezTo>
                  <a:cubicBezTo>
                    <a:pt x="1353" y="4545"/>
                    <a:pt x="1137" y="7795"/>
                    <a:pt x="1022" y="10626"/>
                  </a:cubicBezTo>
                  <a:cubicBezTo>
                    <a:pt x="863" y="14504"/>
                    <a:pt x="1119" y="18363"/>
                    <a:pt x="1151" y="22238"/>
                  </a:cubicBezTo>
                  <a:cubicBezTo>
                    <a:pt x="4442" y="20102"/>
                    <a:pt x="2988" y="14995"/>
                    <a:pt x="2562" y="11747"/>
                  </a:cubicBezTo>
                  <a:cubicBezTo>
                    <a:pt x="2076" y="8072"/>
                    <a:pt x="3685" y="3275"/>
                    <a:pt x="1443" y="0"/>
                  </a:cubicBezTo>
                  <a:close/>
                </a:path>
              </a:pathLst>
            </a:custGeom>
            <a:solidFill>
              <a:srgbClr val="ECECE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2083;p58">
              <a:extLst>
                <a:ext uri="{FF2B5EF4-FFF2-40B4-BE49-F238E27FC236}">
                  <a16:creationId xmlns:a16="http://schemas.microsoft.com/office/drawing/2014/main" id="{1660C400-7489-4E84-8336-7636BE713807}"/>
                </a:ext>
              </a:extLst>
            </p:cNvPr>
            <p:cNvSpPr/>
            <p:nvPr/>
          </p:nvSpPr>
          <p:spPr>
            <a:xfrm>
              <a:off x="-4920046" y="-280786"/>
              <a:ext cx="687531" cy="437933"/>
            </a:xfrm>
            <a:custGeom>
              <a:avLst/>
              <a:gdLst/>
              <a:ahLst/>
              <a:cxnLst/>
              <a:rect l="l" t="t" r="r" b="b"/>
              <a:pathLst>
                <a:path w="36732" h="23397" extrusionOk="0">
                  <a:moveTo>
                    <a:pt x="32720" y="2817"/>
                  </a:moveTo>
                  <a:cubicBezTo>
                    <a:pt x="32868" y="2817"/>
                    <a:pt x="32997" y="2915"/>
                    <a:pt x="33038" y="3057"/>
                  </a:cubicBezTo>
                  <a:cubicBezTo>
                    <a:pt x="33210" y="3711"/>
                    <a:pt x="33231" y="4515"/>
                    <a:pt x="32714" y="5032"/>
                  </a:cubicBezTo>
                  <a:cubicBezTo>
                    <a:pt x="32327" y="5422"/>
                    <a:pt x="31810" y="5562"/>
                    <a:pt x="31281" y="5562"/>
                  </a:cubicBezTo>
                  <a:cubicBezTo>
                    <a:pt x="31138" y="5562"/>
                    <a:pt x="30993" y="5552"/>
                    <a:pt x="30850" y="5534"/>
                  </a:cubicBezTo>
                  <a:cubicBezTo>
                    <a:pt x="30695" y="5514"/>
                    <a:pt x="30524" y="5408"/>
                    <a:pt x="30540" y="5222"/>
                  </a:cubicBezTo>
                  <a:cubicBezTo>
                    <a:pt x="30593" y="4549"/>
                    <a:pt x="30390" y="3891"/>
                    <a:pt x="30674" y="3247"/>
                  </a:cubicBezTo>
                  <a:cubicBezTo>
                    <a:pt x="30703" y="3176"/>
                    <a:pt x="30769" y="3146"/>
                    <a:pt x="30839" y="3146"/>
                  </a:cubicBezTo>
                  <a:cubicBezTo>
                    <a:pt x="30880" y="3146"/>
                    <a:pt x="30923" y="3157"/>
                    <a:pt x="30960" y="3176"/>
                  </a:cubicBezTo>
                  <a:cubicBezTo>
                    <a:pt x="30944" y="3004"/>
                    <a:pt x="31044" y="2821"/>
                    <a:pt x="31268" y="2821"/>
                  </a:cubicBezTo>
                  <a:cubicBezTo>
                    <a:pt x="31751" y="2821"/>
                    <a:pt x="32238" y="2817"/>
                    <a:pt x="32720" y="2817"/>
                  </a:cubicBezTo>
                  <a:close/>
                  <a:moveTo>
                    <a:pt x="31868" y="6978"/>
                  </a:moveTo>
                  <a:cubicBezTo>
                    <a:pt x="32153" y="6978"/>
                    <a:pt x="32437" y="6983"/>
                    <a:pt x="32720" y="6986"/>
                  </a:cubicBezTo>
                  <a:cubicBezTo>
                    <a:pt x="32892" y="6986"/>
                    <a:pt x="33033" y="7124"/>
                    <a:pt x="33035" y="7296"/>
                  </a:cubicBezTo>
                  <a:cubicBezTo>
                    <a:pt x="33044" y="7882"/>
                    <a:pt x="33241" y="8533"/>
                    <a:pt x="33066" y="9106"/>
                  </a:cubicBezTo>
                  <a:cubicBezTo>
                    <a:pt x="32916" y="9604"/>
                    <a:pt x="32261" y="9681"/>
                    <a:pt x="31689" y="9681"/>
                  </a:cubicBezTo>
                  <a:cubicBezTo>
                    <a:pt x="31451" y="9681"/>
                    <a:pt x="31228" y="9668"/>
                    <a:pt x="31060" y="9666"/>
                  </a:cubicBezTo>
                  <a:cubicBezTo>
                    <a:pt x="30858" y="9666"/>
                    <a:pt x="30742" y="9483"/>
                    <a:pt x="30776" y="9295"/>
                  </a:cubicBezTo>
                  <a:cubicBezTo>
                    <a:pt x="30838" y="8966"/>
                    <a:pt x="30758" y="8617"/>
                    <a:pt x="30767" y="8284"/>
                  </a:cubicBezTo>
                  <a:cubicBezTo>
                    <a:pt x="30773" y="7997"/>
                    <a:pt x="30817" y="7735"/>
                    <a:pt x="30917" y="7464"/>
                  </a:cubicBezTo>
                  <a:cubicBezTo>
                    <a:pt x="30943" y="7393"/>
                    <a:pt x="31000" y="7361"/>
                    <a:pt x="31057" y="7361"/>
                  </a:cubicBezTo>
                  <a:cubicBezTo>
                    <a:pt x="31142" y="7361"/>
                    <a:pt x="31225" y="7431"/>
                    <a:pt x="31203" y="7545"/>
                  </a:cubicBezTo>
                  <a:cubicBezTo>
                    <a:pt x="31107" y="8037"/>
                    <a:pt x="31184" y="8582"/>
                    <a:pt x="31293" y="9081"/>
                  </a:cubicBezTo>
                  <a:cubicBezTo>
                    <a:pt x="31689" y="9081"/>
                    <a:pt x="32103" y="9074"/>
                    <a:pt x="32471" y="8938"/>
                  </a:cubicBezTo>
                  <a:cubicBezTo>
                    <a:pt x="32583" y="8527"/>
                    <a:pt x="32487" y="8054"/>
                    <a:pt x="32434" y="7615"/>
                  </a:cubicBezTo>
                  <a:cubicBezTo>
                    <a:pt x="32244" y="7616"/>
                    <a:pt x="32054" y="7618"/>
                    <a:pt x="31863" y="7618"/>
                  </a:cubicBezTo>
                  <a:cubicBezTo>
                    <a:pt x="31733" y="7618"/>
                    <a:pt x="31604" y="7617"/>
                    <a:pt x="31474" y="7615"/>
                  </a:cubicBezTo>
                  <a:cubicBezTo>
                    <a:pt x="31069" y="7605"/>
                    <a:pt x="31069" y="6992"/>
                    <a:pt x="31474" y="6982"/>
                  </a:cubicBezTo>
                  <a:cubicBezTo>
                    <a:pt x="31605" y="6979"/>
                    <a:pt x="31737" y="6978"/>
                    <a:pt x="31868" y="6978"/>
                  </a:cubicBezTo>
                  <a:close/>
                  <a:moveTo>
                    <a:pt x="31877" y="11339"/>
                  </a:moveTo>
                  <a:cubicBezTo>
                    <a:pt x="32342" y="11339"/>
                    <a:pt x="33067" y="11367"/>
                    <a:pt x="33237" y="11782"/>
                  </a:cubicBezTo>
                  <a:cubicBezTo>
                    <a:pt x="33408" y="12209"/>
                    <a:pt x="33324" y="12717"/>
                    <a:pt x="33218" y="13150"/>
                  </a:cubicBezTo>
                  <a:cubicBezTo>
                    <a:pt x="33163" y="13383"/>
                    <a:pt x="33122" y="13781"/>
                    <a:pt x="32944" y="13959"/>
                  </a:cubicBezTo>
                  <a:cubicBezTo>
                    <a:pt x="32820" y="14083"/>
                    <a:pt x="32567" y="14136"/>
                    <a:pt x="32399" y="14165"/>
                  </a:cubicBezTo>
                  <a:cubicBezTo>
                    <a:pt x="31957" y="14240"/>
                    <a:pt x="31508" y="14255"/>
                    <a:pt x="31060" y="14255"/>
                  </a:cubicBezTo>
                  <a:cubicBezTo>
                    <a:pt x="30895" y="14255"/>
                    <a:pt x="30742" y="14112"/>
                    <a:pt x="30748" y="13944"/>
                  </a:cubicBezTo>
                  <a:cubicBezTo>
                    <a:pt x="30767" y="13175"/>
                    <a:pt x="30789" y="12327"/>
                    <a:pt x="31087" y="11611"/>
                  </a:cubicBezTo>
                  <a:cubicBezTo>
                    <a:pt x="31125" y="11522"/>
                    <a:pt x="31197" y="11482"/>
                    <a:pt x="31268" y="11482"/>
                  </a:cubicBezTo>
                  <a:cubicBezTo>
                    <a:pt x="31316" y="11482"/>
                    <a:pt x="31363" y="11500"/>
                    <a:pt x="31397" y="11533"/>
                  </a:cubicBezTo>
                  <a:cubicBezTo>
                    <a:pt x="31436" y="11425"/>
                    <a:pt x="31531" y="11339"/>
                    <a:pt x="31677" y="11339"/>
                  </a:cubicBezTo>
                  <a:cubicBezTo>
                    <a:pt x="31679" y="11339"/>
                    <a:pt x="31681" y="11339"/>
                    <a:pt x="31683" y="11339"/>
                  </a:cubicBezTo>
                  <a:cubicBezTo>
                    <a:pt x="31739" y="11339"/>
                    <a:pt x="31805" y="11339"/>
                    <a:pt x="31877" y="11339"/>
                  </a:cubicBezTo>
                  <a:close/>
                  <a:moveTo>
                    <a:pt x="27343" y="2549"/>
                  </a:moveTo>
                  <a:cubicBezTo>
                    <a:pt x="27497" y="2549"/>
                    <a:pt x="27669" y="2684"/>
                    <a:pt x="27696" y="2833"/>
                  </a:cubicBezTo>
                  <a:cubicBezTo>
                    <a:pt x="28705" y="8424"/>
                    <a:pt x="26954" y="14492"/>
                    <a:pt x="29131" y="19869"/>
                  </a:cubicBezTo>
                  <a:cubicBezTo>
                    <a:pt x="29188" y="20012"/>
                    <a:pt x="29151" y="20127"/>
                    <a:pt x="29069" y="20204"/>
                  </a:cubicBezTo>
                  <a:lnTo>
                    <a:pt x="29070" y="20204"/>
                  </a:lnTo>
                  <a:cubicBezTo>
                    <a:pt x="29191" y="20397"/>
                    <a:pt x="29016" y="20714"/>
                    <a:pt x="28764" y="20714"/>
                  </a:cubicBezTo>
                  <a:cubicBezTo>
                    <a:pt x="28739" y="20714"/>
                    <a:pt x="28713" y="20710"/>
                    <a:pt x="28686" y="20704"/>
                  </a:cubicBezTo>
                  <a:cubicBezTo>
                    <a:pt x="26212" y="20072"/>
                    <a:pt x="23674" y="19827"/>
                    <a:pt x="21114" y="19827"/>
                  </a:cubicBezTo>
                  <a:cubicBezTo>
                    <a:pt x="15414" y="19827"/>
                    <a:pt x="9599" y="21041"/>
                    <a:pt x="4104" y="21911"/>
                  </a:cubicBezTo>
                  <a:cubicBezTo>
                    <a:pt x="3942" y="21937"/>
                    <a:pt x="3792" y="21949"/>
                    <a:pt x="3652" y="21949"/>
                  </a:cubicBezTo>
                  <a:cubicBezTo>
                    <a:pt x="1303" y="21949"/>
                    <a:pt x="1826" y="18507"/>
                    <a:pt x="1826" y="16738"/>
                  </a:cubicBezTo>
                  <a:cubicBezTo>
                    <a:pt x="1826" y="14293"/>
                    <a:pt x="1739" y="11917"/>
                    <a:pt x="1543" y="9481"/>
                  </a:cubicBezTo>
                  <a:cubicBezTo>
                    <a:pt x="1409" y="7801"/>
                    <a:pt x="1178" y="5767"/>
                    <a:pt x="1895" y="4166"/>
                  </a:cubicBezTo>
                  <a:cubicBezTo>
                    <a:pt x="1711" y="4084"/>
                    <a:pt x="1758" y="3761"/>
                    <a:pt x="1968" y="3761"/>
                  </a:cubicBezTo>
                  <a:cubicBezTo>
                    <a:pt x="1975" y="3761"/>
                    <a:pt x="1982" y="3761"/>
                    <a:pt x="1989" y="3761"/>
                  </a:cubicBezTo>
                  <a:cubicBezTo>
                    <a:pt x="3853" y="3938"/>
                    <a:pt x="5711" y="4012"/>
                    <a:pt x="7566" y="4012"/>
                  </a:cubicBezTo>
                  <a:cubicBezTo>
                    <a:pt x="14167" y="4012"/>
                    <a:pt x="20725" y="3080"/>
                    <a:pt x="27322" y="2550"/>
                  </a:cubicBezTo>
                  <a:cubicBezTo>
                    <a:pt x="27329" y="2549"/>
                    <a:pt x="27336" y="2549"/>
                    <a:pt x="27343" y="2549"/>
                  </a:cubicBezTo>
                  <a:close/>
                  <a:moveTo>
                    <a:pt x="30893" y="1"/>
                  </a:moveTo>
                  <a:cubicBezTo>
                    <a:pt x="29643" y="1"/>
                    <a:pt x="28342" y="226"/>
                    <a:pt x="27209" y="398"/>
                  </a:cubicBezTo>
                  <a:cubicBezTo>
                    <a:pt x="25355" y="682"/>
                    <a:pt x="23523" y="1018"/>
                    <a:pt x="21648" y="1018"/>
                  </a:cubicBezTo>
                  <a:cubicBezTo>
                    <a:pt x="21529" y="1018"/>
                    <a:pt x="21410" y="1017"/>
                    <a:pt x="21291" y="1014"/>
                  </a:cubicBezTo>
                  <a:cubicBezTo>
                    <a:pt x="20504" y="996"/>
                    <a:pt x="17695" y="896"/>
                    <a:pt x="14364" y="896"/>
                  </a:cubicBezTo>
                  <a:cubicBezTo>
                    <a:pt x="8558" y="896"/>
                    <a:pt x="1166" y="1200"/>
                    <a:pt x="135" y="2771"/>
                  </a:cubicBezTo>
                  <a:cubicBezTo>
                    <a:pt x="424" y="7709"/>
                    <a:pt x="857" y="12754"/>
                    <a:pt x="682" y="17697"/>
                  </a:cubicBezTo>
                  <a:cubicBezTo>
                    <a:pt x="627" y="19234"/>
                    <a:pt x="0" y="21909"/>
                    <a:pt x="1666" y="22838"/>
                  </a:cubicBezTo>
                  <a:cubicBezTo>
                    <a:pt x="2411" y="23253"/>
                    <a:pt x="3236" y="23397"/>
                    <a:pt x="4087" y="23397"/>
                  </a:cubicBezTo>
                  <a:cubicBezTo>
                    <a:pt x="5521" y="23397"/>
                    <a:pt x="7030" y="22989"/>
                    <a:pt x="8358" y="22787"/>
                  </a:cubicBezTo>
                  <a:cubicBezTo>
                    <a:pt x="13087" y="22071"/>
                    <a:pt x="18030" y="22009"/>
                    <a:pt x="22805" y="21922"/>
                  </a:cubicBezTo>
                  <a:cubicBezTo>
                    <a:pt x="24073" y="21899"/>
                    <a:pt x="25340" y="21886"/>
                    <a:pt x="26608" y="21886"/>
                  </a:cubicBezTo>
                  <a:cubicBezTo>
                    <a:pt x="27876" y="21886"/>
                    <a:pt x="29143" y="21899"/>
                    <a:pt x="30411" y="21928"/>
                  </a:cubicBezTo>
                  <a:cubicBezTo>
                    <a:pt x="31564" y="21952"/>
                    <a:pt x="32716" y="21984"/>
                    <a:pt x="33866" y="22033"/>
                  </a:cubicBezTo>
                  <a:cubicBezTo>
                    <a:pt x="33934" y="22036"/>
                    <a:pt x="35182" y="22212"/>
                    <a:pt x="35626" y="22212"/>
                  </a:cubicBezTo>
                  <a:cubicBezTo>
                    <a:pt x="35708" y="22212"/>
                    <a:pt x="35763" y="22206"/>
                    <a:pt x="35778" y="22192"/>
                  </a:cubicBezTo>
                  <a:cubicBezTo>
                    <a:pt x="35856" y="22121"/>
                    <a:pt x="35943" y="22091"/>
                    <a:pt x="36027" y="22091"/>
                  </a:cubicBezTo>
                  <a:cubicBezTo>
                    <a:pt x="36127" y="22091"/>
                    <a:pt x="36223" y="22134"/>
                    <a:pt x="36295" y="22198"/>
                  </a:cubicBezTo>
                  <a:cubicBezTo>
                    <a:pt x="36258" y="18532"/>
                    <a:pt x="35966" y="14869"/>
                    <a:pt x="36118" y="11202"/>
                  </a:cubicBezTo>
                  <a:cubicBezTo>
                    <a:pt x="36236" y="8364"/>
                    <a:pt x="36732" y="4630"/>
                    <a:pt x="35231" y="2064"/>
                  </a:cubicBezTo>
                  <a:cubicBezTo>
                    <a:pt x="34278" y="438"/>
                    <a:pt x="32635" y="1"/>
                    <a:pt x="30893" y="1"/>
                  </a:cubicBezTo>
                  <a:close/>
                </a:path>
              </a:pathLst>
            </a:custGeom>
            <a:solidFill>
              <a:srgbClr val="ECECE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2084;p58">
              <a:extLst>
                <a:ext uri="{FF2B5EF4-FFF2-40B4-BE49-F238E27FC236}">
                  <a16:creationId xmlns:a16="http://schemas.microsoft.com/office/drawing/2014/main" id="{7C13A031-CF09-4584-98AB-AAF1D652191F}"/>
                </a:ext>
              </a:extLst>
            </p:cNvPr>
            <p:cNvSpPr/>
            <p:nvPr/>
          </p:nvSpPr>
          <p:spPr>
            <a:xfrm>
              <a:off x="-4882556" y="-216869"/>
              <a:ext cx="493038" cy="333752"/>
            </a:xfrm>
            <a:custGeom>
              <a:avLst/>
              <a:gdLst/>
              <a:ahLst/>
              <a:cxnLst/>
              <a:rect l="l" t="t" r="r" b="b"/>
              <a:pathLst>
                <a:path w="26341" h="17831" extrusionOk="0">
                  <a:moveTo>
                    <a:pt x="16420" y="2118"/>
                  </a:moveTo>
                  <a:cubicBezTo>
                    <a:pt x="16547" y="2118"/>
                    <a:pt x="16667" y="2188"/>
                    <a:pt x="16697" y="2346"/>
                  </a:cubicBezTo>
                  <a:cubicBezTo>
                    <a:pt x="17154" y="4849"/>
                    <a:pt x="17183" y="7401"/>
                    <a:pt x="17479" y="9921"/>
                  </a:cubicBezTo>
                  <a:cubicBezTo>
                    <a:pt x="17703" y="8407"/>
                    <a:pt x="17724" y="6878"/>
                    <a:pt x="17724" y="5335"/>
                  </a:cubicBezTo>
                  <a:cubicBezTo>
                    <a:pt x="17724" y="5183"/>
                    <a:pt x="17858" y="5010"/>
                    <a:pt x="18023" y="5010"/>
                  </a:cubicBezTo>
                  <a:cubicBezTo>
                    <a:pt x="18032" y="5010"/>
                    <a:pt x="18042" y="5011"/>
                    <a:pt x="18052" y="5012"/>
                  </a:cubicBezTo>
                  <a:cubicBezTo>
                    <a:pt x="19778" y="5203"/>
                    <a:pt x="21507" y="5218"/>
                    <a:pt x="23241" y="5218"/>
                  </a:cubicBezTo>
                  <a:cubicBezTo>
                    <a:pt x="23662" y="5218"/>
                    <a:pt x="23662" y="5868"/>
                    <a:pt x="23241" y="5868"/>
                  </a:cubicBezTo>
                  <a:cubicBezTo>
                    <a:pt x="21615" y="5868"/>
                    <a:pt x="19992" y="5850"/>
                    <a:pt x="18376" y="5690"/>
                  </a:cubicBezTo>
                  <a:cubicBezTo>
                    <a:pt x="18367" y="7775"/>
                    <a:pt x="18292" y="9833"/>
                    <a:pt x="17738" y="11858"/>
                  </a:cubicBezTo>
                  <a:cubicBezTo>
                    <a:pt x="17696" y="12007"/>
                    <a:pt x="17549" y="12088"/>
                    <a:pt x="17409" y="12088"/>
                  </a:cubicBezTo>
                  <a:cubicBezTo>
                    <a:pt x="17276" y="12088"/>
                    <a:pt x="17148" y="12016"/>
                    <a:pt x="17120" y="11858"/>
                  </a:cubicBezTo>
                  <a:cubicBezTo>
                    <a:pt x="16638" y="9236"/>
                    <a:pt x="16634" y="6560"/>
                    <a:pt x="16299" y="3922"/>
                  </a:cubicBezTo>
                  <a:cubicBezTo>
                    <a:pt x="15828" y="5884"/>
                    <a:pt x="15613" y="7903"/>
                    <a:pt x="14831" y="9781"/>
                  </a:cubicBezTo>
                  <a:cubicBezTo>
                    <a:pt x="14768" y="9934"/>
                    <a:pt x="14640" y="10007"/>
                    <a:pt x="14516" y="10007"/>
                  </a:cubicBezTo>
                  <a:cubicBezTo>
                    <a:pt x="14366" y="10007"/>
                    <a:pt x="14222" y="9901"/>
                    <a:pt x="14202" y="9696"/>
                  </a:cubicBezTo>
                  <a:cubicBezTo>
                    <a:pt x="14062" y="8310"/>
                    <a:pt x="14002" y="6915"/>
                    <a:pt x="13902" y="5525"/>
                  </a:cubicBezTo>
                  <a:cubicBezTo>
                    <a:pt x="13371" y="6333"/>
                    <a:pt x="12489" y="6896"/>
                    <a:pt x="11485" y="7101"/>
                  </a:cubicBezTo>
                  <a:cubicBezTo>
                    <a:pt x="11049" y="7191"/>
                    <a:pt x="10603" y="7255"/>
                    <a:pt x="10157" y="7255"/>
                  </a:cubicBezTo>
                  <a:cubicBezTo>
                    <a:pt x="9899" y="7255"/>
                    <a:pt x="9642" y="7233"/>
                    <a:pt x="9386" y="7183"/>
                  </a:cubicBezTo>
                  <a:cubicBezTo>
                    <a:pt x="9063" y="7121"/>
                    <a:pt x="8735" y="7052"/>
                    <a:pt x="8433" y="6909"/>
                  </a:cubicBezTo>
                  <a:cubicBezTo>
                    <a:pt x="8379" y="6883"/>
                    <a:pt x="8329" y="6872"/>
                    <a:pt x="8284" y="6872"/>
                  </a:cubicBezTo>
                  <a:cubicBezTo>
                    <a:pt x="7910" y="6872"/>
                    <a:pt x="7826" y="7673"/>
                    <a:pt x="7756" y="8117"/>
                  </a:cubicBezTo>
                  <a:cubicBezTo>
                    <a:pt x="7731" y="8274"/>
                    <a:pt x="7628" y="8339"/>
                    <a:pt x="7514" y="8339"/>
                  </a:cubicBezTo>
                  <a:cubicBezTo>
                    <a:pt x="7355" y="8339"/>
                    <a:pt x="7176" y="8215"/>
                    <a:pt x="7152" y="8036"/>
                  </a:cubicBezTo>
                  <a:cubicBezTo>
                    <a:pt x="7078" y="7444"/>
                    <a:pt x="7034" y="6852"/>
                    <a:pt x="7003" y="6261"/>
                  </a:cubicBezTo>
                  <a:cubicBezTo>
                    <a:pt x="6760" y="7638"/>
                    <a:pt x="6474" y="8999"/>
                    <a:pt x="5884" y="10282"/>
                  </a:cubicBezTo>
                  <a:cubicBezTo>
                    <a:pt x="5832" y="10397"/>
                    <a:pt x="5719" y="10449"/>
                    <a:pt x="5604" y="10449"/>
                  </a:cubicBezTo>
                  <a:cubicBezTo>
                    <a:pt x="5453" y="10449"/>
                    <a:pt x="5297" y="10359"/>
                    <a:pt x="5265" y="10202"/>
                  </a:cubicBezTo>
                  <a:cubicBezTo>
                    <a:pt x="5007" y="8928"/>
                    <a:pt x="4904" y="7638"/>
                    <a:pt x="4814" y="6345"/>
                  </a:cubicBezTo>
                  <a:cubicBezTo>
                    <a:pt x="4760" y="6438"/>
                    <a:pt x="4662" y="6494"/>
                    <a:pt x="4555" y="6494"/>
                  </a:cubicBezTo>
                  <a:cubicBezTo>
                    <a:pt x="4554" y="6494"/>
                    <a:pt x="4552" y="6494"/>
                    <a:pt x="4551" y="6494"/>
                  </a:cubicBezTo>
                  <a:cubicBezTo>
                    <a:pt x="4092" y="6500"/>
                    <a:pt x="3633" y="6520"/>
                    <a:pt x="3176" y="6520"/>
                  </a:cubicBezTo>
                  <a:cubicBezTo>
                    <a:pt x="2644" y="6520"/>
                    <a:pt x="2114" y="6493"/>
                    <a:pt x="1587" y="6386"/>
                  </a:cubicBezTo>
                  <a:cubicBezTo>
                    <a:pt x="1304" y="6329"/>
                    <a:pt x="1410" y="5944"/>
                    <a:pt x="1669" y="5944"/>
                  </a:cubicBezTo>
                  <a:cubicBezTo>
                    <a:pt x="1681" y="5944"/>
                    <a:pt x="1694" y="5945"/>
                    <a:pt x="1707" y="5947"/>
                  </a:cubicBezTo>
                  <a:cubicBezTo>
                    <a:pt x="1943" y="5980"/>
                    <a:pt x="2177" y="5993"/>
                    <a:pt x="2411" y="5993"/>
                  </a:cubicBezTo>
                  <a:cubicBezTo>
                    <a:pt x="3038" y="5993"/>
                    <a:pt x="3662" y="5899"/>
                    <a:pt x="4290" y="5856"/>
                  </a:cubicBezTo>
                  <a:cubicBezTo>
                    <a:pt x="4424" y="5351"/>
                    <a:pt x="4676" y="4819"/>
                    <a:pt x="4657" y="4326"/>
                  </a:cubicBezTo>
                  <a:cubicBezTo>
                    <a:pt x="4651" y="4245"/>
                    <a:pt x="4645" y="4167"/>
                    <a:pt x="4639" y="4090"/>
                  </a:cubicBezTo>
                  <a:cubicBezTo>
                    <a:pt x="4618" y="3884"/>
                    <a:pt x="4804" y="3766"/>
                    <a:pt x="4982" y="3766"/>
                  </a:cubicBezTo>
                  <a:cubicBezTo>
                    <a:pt x="5123" y="3766"/>
                    <a:pt x="5260" y="3840"/>
                    <a:pt x="5286" y="4002"/>
                  </a:cubicBezTo>
                  <a:cubicBezTo>
                    <a:pt x="5294" y="4031"/>
                    <a:pt x="5290" y="4061"/>
                    <a:pt x="5294" y="4090"/>
                  </a:cubicBezTo>
                  <a:lnTo>
                    <a:pt x="5300" y="4090"/>
                  </a:lnTo>
                  <a:cubicBezTo>
                    <a:pt x="5461" y="5669"/>
                    <a:pt x="5514" y="7261"/>
                    <a:pt x="5727" y="8834"/>
                  </a:cubicBezTo>
                  <a:cubicBezTo>
                    <a:pt x="6317" y="6996"/>
                    <a:pt x="6439" y="5043"/>
                    <a:pt x="6948" y="3174"/>
                  </a:cubicBezTo>
                  <a:cubicBezTo>
                    <a:pt x="6989" y="3021"/>
                    <a:pt x="7118" y="2950"/>
                    <a:pt x="7248" y="2950"/>
                  </a:cubicBezTo>
                  <a:cubicBezTo>
                    <a:pt x="7409" y="2950"/>
                    <a:pt x="7572" y="3060"/>
                    <a:pt x="7570" y="3258"/>
                  </a:cubicBezTo>
                  <a:cubicBezTo>
                    <a:pt x="7552" y="4379"/>
                    <a:pt x="7560" y="5501"/>
                    <a:pt x="7636" y="6619"/>
                  </a:cubicBezTo>
                  <a:cubicBezTo>
                    <a:pt x="7697" y="6488"/>
                    <a:pt x="7760" y="6358"/>
                    <a:pt x="7816" y="6217"/>
                  </a:cubicBezTo>
                  <a:cubicBezTo>
                    <a:pt x="7859" y="6117"/>
                    <a:pt x="7971" y="6068"/>
                    <a:pt x="8080" y="6068"/>
                  </a:cubicBezTo>
                  <a:cubicBezTo>
                    <a:pt x="8138" y="6068"/>
                    <a:pt x="8194" y="6082"/>
                    <a:pt x="8240" y="6109"/>
                  </a:cubicBezTo>
                  <a:cubicBezTo>
                    <a:pt x="8833" y="6460"/>
                    <a:pt x="9550" y="6632"/>
                    <a:pt x="10270" y="6632"/>
                  </a:cubicBezTo>
                  <a:cubicBezTo>
                    <a:pt x="11909" y="6632"/>
                    <a:pt x="13561" y="5737"/>
                    <a:pt x="13796" y="4006"/>
                  </a:cubicBezTo>
                  <a:cubicBezTo>
                    <a:pt x="13819" y="3842"/>
                    <a:pt x="13930" y="3773"/>
                    <a:pt x="14052" y="3773"/>
                  </a:cubicBezTo>
                  <a:cubicBezTo>
                    <a:pt x="14218" y="3773"/>
                    <a:pt x="14406" y="3900"/>
                    <a:pt x="14426" y="4090"/>
                  </a:cubicBezTo>
                  <a:cubicBezTo>
                    <a:pt x="14563" y="5441"/>
                    <a:pt x="14622" y="6797"/>
                    <a:pt x="14716" y="8152"/>
                  </a:cubicBezTo>
                  <a:cubicBezTo>
                    <a:pt x="15257" y="6239"/>
                    <a:pt x="15447" y="4239"/>
                    <a:pt x="16083" y="2346"/>
                  </a:cubicBezTo>
                  <a:cubicBezTo>
                    <a:pt x="16132" y="2202"/>
                    <a:pt x="16280" y="2118"/>
                    <a:pt x="16420" y="2118"/>
                  </a:cubicBezTo>
                  <a:close/>
                  <a:moveTo>
                    <a:pt x="20963" y="13309"/>
                  </a:moveTo>
                  <a:cubicBezTo>
                    <a:pt x="21003" y="13309"/>
                    <a:pt x="21044" y="13328"/>
                    <a:pt x="21070" y="13369"/>
                  </a:cubicBezTo>
                  <a:cubicBezTo>
                    <a:pt x="21295" y="13728"/>
                    <a:pt x="21562" y="14055"/>
                    <a:pt x="21793" y="14410"/>
                  </a:cubicBezTo>
                  <a:cubicBezTo>
                    <a:pt x="21905" y="14220"/>
                    <a:pt x="21979" y="14014"/>
                    <a:pt x="22052" y="13808"/>
                  </a:cubicBezTo>
                  <a:cubicBezTo>
                    <a:pt x="22075" y="13737"/>
                    <a:pt x="22134" y="13691"/>
                    <a:pt x="22206" y="13691"/>
                  </a:cubicBezTo>
                  <a:cubicBezTo>
                    <a:pt x="22219" y="13691"/>
                    <a:pt x="22233" y="13693"/>
                    <a:pt x="22248" y="13696"/>
                  </a:cubicBezTo>
                  <a:cubicBezTo>
                    <a:pt x="22949" y="13874"/>
                    <a:pt x="23634" y="14096"/>
                    <a:pt x="24325" y="14310"/>
                  </a:cubicBezTo>
                  <a:cubicBezTo>
                    <a:pt x="24516" y="14366"/>
                    <a:pt x="24457" y="14648"/>
                    <a:pt x="24293" y="14648"/>
                  </a:cubicBezTo>
                  <a:cubicBezTo>
                    <a:pt x="24275" y="14648"/>
                    <a:pt x="24255" y="14645"/>
                    <a:pt x="24235" y="14637"/>
                  </a:cubicBezTo>
                  <a:cubicBezTo>
                    <a:pt x="23600" y="14410"/>
                    <a:pt x="22955" y="14216"/>
                    <a:pt x="22301" y="14043"/>
                  </a:cubicBezTo>
                  <a:cubicBezTo>
                    <a:pt x="22198" y="14310"/>
                    <a:pt x="22076" y="14566"/>
                    <a:pt x="21895" y="14788"/>
                  </a:cubicBezTo>
                  <a:cubicBezTo>
                    <a:pt x="21870" y="14819"/>
                    <a:pt x="21833" y="14833"/>
                    <a:pt x="21795" y="14833"/>
                  </a:cubicBezTo>
                  <a:cubicBezTo>
                    <a:pt x="21741" y="14833"/>
                    <a:pt x="21685" y="14805"/>
                    <a:pt x="21659" y="14759"/>
                  </a:cubicBezTo>
                  <a:cubicBezTo>
                    <a:pt x="21468" y="14416"/>
                    <a:pt x="21226" y="14115"/>
                    <a:pt x="21017" y="13784"/>
                  </a:cubicBezTo>
                  <a:cubicBezTo>
                    <a:pt x="20938" y="14062"/>
                    <a:pt x="20794" y="14317"/>
                    <a:pt x="20600" y="14531"/>
                  </a:cubicBezTo>
                  <a:cubicBezTo>
                    <a:pt x="20585" y="14547"/>
                    <a:pt x="20567" y="14554"/>
                    <a:pt x="20548" y="14554"/>
                  </a:cubicBezTo>
                  <a:cubicBezTo>
                    <a:pt x="20490" y="14554"/>
                    <a:pt x="20429" y="14489"/>
                    <a:pt x="20472" y="14431"/>
                  </a:cubicBezTo>
                  <a:cubicBezTo>
                    <a:pt x="20711" y="14123"/>
                    <a:pt x="20811" y="13831"/>
                    <a:pt x="20831" y="13435"/>
                  </a:cubicBezTo>
                  <a:cubicBezTo>
                    <a:pt x="20834" y="13357"/>
                    <a:pt x="20898" y="13309"/>
                    <a:pt x="20963" y="13309"/>
                  </a:cubicBezTo>
                  <a:close/>
                  <a:moveTo>
                    <a:pt x="24458" y="1"/>
                  </a:moveTo>
                  <a:cubicBezTo>
                    <a:pt x="24306" y="1"/>
                    <a:pt x="24118" y="15"/>
                    <a:pt x="23883" y="39"/>
                  </a:cubicBezTo>
                  <a:cubicBezTo>
                    <a:pt x="23055" y="119"/>
                    <a:pt x="22222" y="200"/>
                    <a:pt x="21394" y="288"/>
                  </a:cubicBezTo>
                  <a:cubicBezTo>
                    <a:pt x="16783" y="765"/>
                    <a:pt x="11986" y="1464"/>
                    <a:pt x="7256" y="1464"/>
                  </a:cubicBezTo>
                  <a:cubicBezTo>
                    <a:pt x="4923" y="1464"/>
                    <a:pt x="2607" y="1294"/>
                    <a:pt x="337" y="845"/>
                  </a:cubicBezTo>
                  <a:lnTo>
                    <a:pt x="337" y="845"/>
                  </a:lnTo>
                  <a:cubicBezTo>
                    <a:pt x="0" y="2894"/>
                    <a:pt x="137" y="4923"/>
                    <a:pt x="349" y="6985"/>
                  </a:cubicBezTo>
                  <a:cubicBezTo>
                    <a:pt x="568" y="9102"/>
                    <a:pt x="562" y="11193"/>
                    <a:pt x="562" y="13323"/>
                  </a:cubicBezTo>
                  <a:cubicBezTo>
                    <a:pt x="562" y="13997"/>
                    <a:pt x="201" y="17830"/>
                    <a:pt x="1364" y="17830"/>
                  </a:cubicBezTo>
                  <a:cubicBezTo>
                    <a:pt x="1368" y="17830"/>
                    <a:pt x="1373" y="17830"/>
                    <a:pt x="1378" y="17830"/>
                  </a:cubicBezTo>
                  <a:cubicBezTo>
                    <a:pt x="2785" y="17793"/>
                    <a:pt x="4228" y="17373"/>
                    <a:pt x="5617" y="17155"/>
                  </a:cubicBezTo>
                  <a:cubicBezTo>
                    <a:pt x="9424" y="16556"/>
                    <a:pt x="13261" y="16035"/>
                    <a:pt x="17111" y="15840"/>
                  </a:cubicBezTo>
                  <a:cubicBezTo>
                    <a:pt x="18318" y="15778"/>
                    <a:pt x="19617" y="15700"/>
                    <a:pt x="20928" y="15700"/>
                  </a:cubicBezTo>
                  <a:cubicBezTo>
                    <a:pt x="22787" y="15700"/>
                    <a:pt x="24669" y="15858"/>
                    <a:pt x="26340" y="16444"/>
                  </a:cubicBezTo>
                  <a:cubicBezTo>
                    <a:pt x="25135" y="13354"/>
                    <a:pt x="25247" y="9949"/>
                    <a:pt x="25297" y="6685"/>
                  </a:cubicBezTo>
                  <a:cubicBezTo>
                    <a:pt x="25325" y="4900"/>
                    <a:pt x="25384" y="3093"/>
                    <a:pt x="25194" y="1315"/>
                  </a:cubicBezTo>
                  <a:cubicBezTo>
                    <a:pt x="25081" y="274"/>
                    <a:pt x="25112" y="1"/>
                    <a:pt x="24458"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2085;p58">
              <a:extLst>
                <a:ext uri="{FF2B5EF4-FFF2-40B4-BE49-F238E27FC236}">
                  <a16:creationId xmlns:a16="http://schemas.microsoft.com/office/drawing/2014/main" id="{E8889FBE-3218-4DC9-861B-C82DB32DCFA2}"/>
                </a:ext>
              </a:extLst>
            </p:cNvPr>
            <p:cNvSpPr/>
            <p:nvPr/>
          </p:nvSpPr>
          <p:spPr>
            <a:xfrm>
              <a:off x="-4930564" y="-331527"/>
              <a:ext cx="775541" cy="547113"/>
            </a:xfrm>
            <a:custGeom>
              <a:avLst/>
              <a:gdLst/>
              <a:ahLst/>
              <a:cxnLst/>
              <a:rect l="l" t="t" r="r" b="b"/>
              <a:pathLst>
                <a:path w="41434" h="29230" extrusionOk="0">
                  <a:moveTo>
                    <a:pt x="27596" y="721"/>
                  </a:moveTo>
                  <a:cubicBezTo>
                    <a:pt x="28768" y="721"/>
                    <a:pt x="29940" y="734"/>
                    <a:pt x="31110" y="768"/>
                  </a:cubicBezTo>
                  <a:cubicBezTo>
                    <a:pt x="32582" y="809"/>
                    <a:pt x="34064" y="862"/>
                    <a:pt x="35528" y="995"/>
                  </a:cubicBezTo>
                  <a:cubicBezTo>
                    <a:pt x="36104" y="1048"/>
                    <a:pt x="36845" y="1126"/>
                    <a:pt x="37313" y="1510"/>
                  </a:cubicBezTo>
                  <a:cubicBezTo>
                    <a:pt x="37889" y="1980"/>
                    <a:pt x="36727" y="3201"/>
                    <a:pt x="36085" y="3827"/>
                  </a:cubicBezTo>
                  <a:cubicBezTo>
                    <a:pt x="35050" y="2348"/>
                    <a:pt x="33323" y="1993"/>
                    <a:pt x="31591" y="1993"/>
                  </a:cubicBezTo>
                  <a:cubicBezTo>
                    <a:pt x="30941" y="1993"/>
                    <a:pt x="30290" y="2043"/>
                    <a:pt x="29675" y="2102"/>
                  </a:cubicBezTo>
                  <a:cubicBezTo>
                    <a:pt x="27197" y="2340"/>
                    <a:pt x="24766" y="2983"/>
                    <a:pt x="22272" y="2983"/>
                  </a:cubicBezTo>
                  <a:cubicBezTo>
                    <a:pt x="22182" y="2983"/>
                    <a:pt x="22092" y="2982"/>
                    <a:pt x="22002" y="2980"/>
                  </a:cubicBezTo>
                  <a:cubicBezTo>
                    <a:pt x="21097" y="2962"/>
                    <a:pt x="17802" y="2800"/>
                    <a:pt x="14039" y="2800"/>
                  </a:cubicBezTo>
                  <a:cubicBezTo>
                    <a:pt x="10138" y="2800"/>
                    <a:pt x="5734" y="2974"/>
                    <a:pt x="2971" y="3662"/>
                  </a:cubicBezTo>
                  <a:cubicBezTo>
                    <a:pt x="4400" y="2774"/>
                    <a:pt x="5777" y="1790"/>
                    <a:pt x="7450" y="1373"/>
                  </a:cubicBezTo>
                  <a:cubicBezTo>
                    <a:pt x="9282" y="918"/>
                    <a:pt x="11400" y="1061"/>
                    <a:pt x="13278" y="974"/>
                  </a:cubicBezTo>
                  <a:cubicBezTo>
                    <a:pt x="15388" y="875"/>
                    <a:pt x="17498" y="818"/>
                    <a:pt x="19611" y="803"/>
                  </a:cubicBezTo>
                  <a:cubicBezTo>
                    <a:pt x="22270" y="785"/>
                    <a:pt x="24934" y="721"/>
                    <a:pt x="27596" y="721"/>
                  </a:cubicBezTo>
                  <a:close/>
                  <a:moveTo>
                    <a:pt x="37886" y="2484"/>
                  </a:moveTo>
                  <a:cubicBezTo>
                    <a:pt x="40128" y="5758"/>
                    <a:pt x="38517" y="10556"/>
                    <a:pt x="39003" y="14231"/>
                  </a:cubicBezTo>
                  <a:cubicBezTo>
                    <a:pt x="39430" y="17480"/>
                    <a:pt x="40885" y="22584"/>
                    <a:pt x="37594" y="24721"/>
                  </a:cubicBezTo>
                  <a:lnTo>
                    <a:pt x="37594" y="24721"/>
                  </a:lnTo>
                  <a:cubicBezTo>
                    <a:pt x="37562" y="20847"/>
                    <a:pt x="37306" y="16988"/>
                    <a:pt x="37465" y="13110"/>
                  </a:cubicBezTo>
                  <a:cubicBezTo>
                    <a:pt x="37580" y="10278"/>
                    <a:pt x="37796" y="7029"/>
                    <a:pt x="36443" y="4429"/>
                  </a:cubicBezTo>
                  <a:cubicBezTo>
                    <a:pt x="37006" y="3858"/>
                    <a:pt x="37606" y="3151"/>
                    <a:pt x="37886" y="2484"/>
                  </a:cubicBezTo>
                  <a:close/>
                  <a:moveTo>
                    <a:pt x="31454" y="2711"/>
                  </a:moveTo>
                  <a:cubicBezTo>
                    <a:pt x="33197" y="2711"/>
                    <a:pt x="34840" y="3148"/>
                    <a:pt x="35793" y="4774"/>
                  </a:cubicBezTo>
                  <a:cubicBezTo>
                    <a:pt x="37294" y="7341"/>
                    <a:pt x="36798" y="11075"/>
                    <a:pt x="36680" y="13913"/>
                  </a:cubicBezTo>
                  <a:cubicBezTo>
                    <a:pt x="36528" y="17580"/>
                    <a:pt x="36821" y="21243"/>
                    <a:pt x="36858" y="24908"/>
                  </a:cubicBezTo>
                  <a:cubicBezTo>
                    <a:pt x="36786" y="24843"/>
                    <a:pt x="36690" y="24801"/>
                    <a:pt x="36590" y="24801"/>
                  </a:cubicBezTo>
                  <a:cubicBezTo>
                    <a:pt x="36506" y="24801"/>
                    <a:pt x="36420" y="24831"/>
                    <a:pt x="36341" y="24902"/>
                  </a:cubicBezTo>
                  <a:cubicBezTo>
                    <a:pt x="36326" y="24916"/>
                    <a:pt x="36271" y="24921"/>
                    <a:pt x="36189" y="24921"/>
                  </a:cubicBezTo>
                  <a:cubicBezTo>
                    <a:pt x="35744" y="24921"/>
                    <a:pt x="34498" y="24746"/>
                    <a:pt x="34428" y="24743"/>
                  </a:cubicBezTo>
                  <a:cubicBezTo>
                    <a:pt x="33280" y="24693"/>
                    <a:pt x="32127" y="24662"/>
                    <a:pt x="30975" y="24638"/>
                  </a:cubicBezTo>
                  <a:cubicBezTo>
                    <a:pt x="29707" y="24609"/>
                    <a:pt x="28439" y="24595"/>
                    <a:pt x="27171" y="24595"/>
                  </a:cubicBezTo>
                  <a:cubicBezTo>
                    <a:pt x="25903" y="24595"/>
                    <a:pt x="24635" y="24609"/>
                    <a:pt x="23368" y="24632"/>
                  </a:cubicBezTo>
                  <a:cubicBezTo>
                    <a:pt x="18592" y="24719"/>
                    <a:pt x="13649" y="24781"/>
                    <a:pt x="8921" y="25497"/>
                  </a:cubicBezTo>
                  <a:cubicBezTo>
                    <a:pt x="7593" y="25699"/>
                    <a:pt x="6085" y="26106"/>
                    <a:pt x="4650" y="26106"/>
                  </a:cubicBezTo>
                  <a:cubicBezTo>
                    <a:pt x="3799" y="26106"/>
                    <a:pt x="2975" y="25963"/>
                    <a:pt x="2230" y="25548"/>
                  </a:cubicBezTo>
                  <a:cubicBezTo>
                    <a:pt x="563" y="24619"/>
                    <a:pt x="1189" y="21943"/>
                    <a:pt x="1246" y="20407"/>
                  </a:cubicBezTo>
                  <a:cubicBezTo>
                    <a:pt x="1420" y="15464"/>
                    <a:pt x="987" y="10418"/>
                    <a:pt x="697" y="5481"/>
                  </a:cubicBezTo>
                  <a:cubicBezTo>
                    <a:pt x="1728" y="3909"/>
                    <a:pt x="9120" y="3606"/>
                    <a:pt x="14927" y="3606"/>
                  </a:cubicBezTo>
                  <a:cubicBezTo>
                    <a:pt x="18258" y="3606"/>
                    <a:pt x="21067" y="3706"/>
                    <a:pt x="21853" y="3724"/>
                  </a:cubicBezTo>
                  <a:cubicBezTo>
                    <a:pt x="21972" y="3726"/>
                    <a:pt x="22091" y="3728"/>
                    <a:pt x="22210" y="3728"/>
                  </a:cubicBezTo>
                  <a:cubicBezTo>
                    <a:pt x="24086" y="3728"/>
                    <a:pt x="25918" y="3392"/>
                    <a:pt x="27772" y="3108"/>
                  </a:cubicBezTo>
                  <a:cubicBezTo>
                    <a:pt x="28905" y="2936"/>
                    <a:pt x="30205" y="2711"/>
                    <a:pt x="31454" y="2711"/>
                  </a:cubicBezTo>
                  <a:close/>
                  <a:moveTo>
                    <a:pt x="27809" y="25329"/>
                  </a:moveTo>
                  <a:cubicBezTo>
                    <a:pt x="28556" y="25335"/>
                    <a:pt x="29305" y="25344"/>
                    <a:pt x="30052" y="25357"/>
                  </a:cubicBezTo>
                  <a:cubicBezTo>
                    <a:pt x="29397" y="26255"/>
                    <a:pt x="28554" y="27111"/>
                    <a:pt x="27476" y="27388"/>
                  </a:cubicBezTo>
                  <a:cubicBezTo>
                    <a:pt x="27631" y="26708"/>
                    <a:pt x="27759" y="26026"/>
                    <a:pt x="27809" y="25329"/>
                  </a:cubicBezTo>
                  <a:close/>
                  <a:moveTo>
                    <a:pt x="26336" y="25324"/>
                  </a:moveTo>
                  <a:cubicBezTo>
                    <a:pt x="26594" y="25324"/>
                    <a:pt x="26851" y="25325"/>
                    <a:pt x="27108" y="25326"/>
                  </a:cubicBezTo>
                  <a:cubicBezTo>
                    <a:pt x="27090" y="25853"/>
                    <a:pt x="27012" y="27311"/>
                    <a:pt x="26588" y="27316"/>
                  </a:cubicBezTo>
                  <a:cubicBezTo>
                    <a:pt x="25775" y="27326"/>
                    <a:pt x="24965" y="27416"/>
                    <a:pt x="24158" y="27506"/>
                  </a:cubicBezTo>
                  <a:cubicBezTo>
                    <a:pt x="22579" y="27680"/>
                    <a:pt x="21009" y="27951"/>
                    <a:pt x="19436" y="28175"/>
                  </a:cubicBezTo>
                  <a:cubicBezTo>
                    <a:pt x="17911" y="28392"/>
                    <a:pt x="16381" y="28545"/>
                    <a:pt x="14842" y="28545"/>
                  </a:cubicBezTo>
                  <a:cubicBezTo>
                    <a:pt x="14520" y="28545"/>
                    <a:pt x="14198" y="28538"/>
                    <a:pt x="13876" y="28524"/>
                  </a:cubicBezTo>
                  <a:cubicBezTo>
                    <a:pt x="13104" y="28490"/>
                    <a:pt x="11836" y="28630"/>
                    <a:pt x="11746" y="27696"/>
                  </a:cubicBezTo>
                  <a:cubicBezTo>
                    <a:pt x="11693" y="27130"/>
                    <a:pt x="11636" y="26585"/>
                    <a:pt x="11659" y="26026"/>
                  </a:cubicBezTo>
                  <a:cubicBezTo>
                    <a:pt x="15350" y="25671"/>
                    <a:pt x="19047" y="25448"/>
                    <a:pt x="22778" y="25363"/>
                  </a:cubicBezTo>
                  <a:cubicBezTo>
                    <a:pt x="23966" y="25338"/>
                    <a:pt x="25151" y="25324"/>
                    <a:pt x="26336" y="25324"/>
                  </a:cubicBezTo>
                  <a:close/>
                  <a:moveTo>
                    <a:pt x="28458" y="1"/>
                  </a:moveTo>
                  <a:cubicBezTo>
                    <a:pt x="27038" y="1"/>
                    <a:pt x="25617" y="32"/>
                    <a:pt x="24198" y="59"/>
                  </a:cubicBezTo>
                  <a:cubicBezTo>
                    <a:pt x="19239" y="149"/>
                    <a:pt x="14296" y="228"/>
                    <a:pt x="9341" y="508"/>
                  </a:cubicBezTo>
                  <a:cubicBezTo>
                    <a:pt x="7612" y="607"/>
                    <a:pt x="6107" y="990"/>
                    <a:pt x="4612" y="1878"/>
                  </a:cubicBezTo>
                  <a:cubicBezTo>
                    <a:pt x="3098" y="2779"/>
                    <a:pt x="1781" y="3906"/>
                    <a:pt x="174" y="4660"/>
                  </a:cubicBezTo>
                  <a:cubicBezTo>
                    <a:pt x="0" y="4739"/>
                    <a:pt x="95" y="5005"/>
                    <a:pt x="261" y="5005"/>
                  </a:cubicBezTo>
                  <a:cubicBezTo>
                    <a:pt x="277" y="5005"/>
                    <a:pt x="295" y="5002"/>
                    <a:pt x="313" y="4996"/>
                  </a:cubicBezTo>
                  <a:cubicBezTo>
                    <a:pt x="348" y="4984"/>
                    <a:pt x="378" y="4971"/>
                    <a:pt x="413" y="4959"/>
                  </a:cubicBezTo>
                  <a:lnTo>
                    <a:pt x="413" y="4959"/>
                  </a:lnTo>
                  <a:cubicBezTo>
                    <a:pt x="388" y="4996"/>
                    <a:pt x="363" y="5034"/>
                    <a:pt x="341" y="5075"/>
                  </a:cubicBezTo>
                  <a:cubicBezTo>
                    <a:pt x="293" y="5112"/>
                    <a:pt x="264" y="5171"/>
                    <a:pt x="264" y="5233"/>
                  </a:cubicBezTo>
                  <a:cubicBezTo>
                    <a:pt x="262" y="5249"/>
                    <a:pt x="260" y="5265"/>
                    <a:pt x="260" y="5280"/>
                  </a:cubicBezTo>
                  <a:cubicBezTo>
                    <a:pt x="219" y="5432"/>
                    <a:pt x="213" y="5592"/>
                    <a:pt x="242" y="5747"/>
                  </a:cubicBezTo>
                  <a:cubicBezTo>
                    <a:pt x="37" y="11045"/>
                    <a:pt x="772" y="16347"/>
                    <a:pt x="462" y="21643"/>
                  </a:cubicBezTo>
                  <a:cubicBezTo>
                    <a:pt x="376" y="23087"/>
                    <a:pt x="280" y="24530"/>
                    <a:pt x="1273" y="25694"/>
                  </a:cubicBezTo>
                  <a:cubicBezTo>
                    <a:pt x="2013" y="26564"/>
                    <a:pt x="3175" y="26795"/>
                    <a:pt x="4330" y="26795"/>
                  </a:cubicBezTo>
                  <a:cubicBezTo>
                    <a:pt x="5027" y="26795"/>
                    <a:pt x="5722" y="26711"/>
                    <a:pt x="6319" y="26633"/>
                  </a:cubicBezTo>
                  <a:cubicBezTo>
                    <a:pt x="7943" y="26420"/>
                    <a:pt x="9564" y="26233"/>
                    <a:pt x="11185" y="26074"/>
                  </a:cubicBezTo>
                  <a:lnTo>
                    <a:pt x="11185" y="26074"/>
                  </a:lnTo>
                  <a:cubicBezTo>
                    <a:pt x="11091" y="26876"/>
                    <a:pt x="11144" y="27682"/>
                    <a:pt x="11154" y="28491"/>
                  </a:cubicBezTo>
                  <a:cubicBezTo>
                    <a:pt x="11156" y="28632"/>
                    <a:pt x="11250" y="28769"/>
                    <a:pt x="11393" y="28803"/>
                  </a:cubicBezTo>
                  <a:cubicBezTo>
                    <a:pt x="12643" y="29111"/>
                    <a:pt x="13897" y="29229"/>
                    <a:pt x="15155" y="29229"/>
                  </a:cubicBezTo>
                  <a:cubicBezTo>
                    <a:pt x="19115" y="29229"/>
                    <a:pt x="23101" y="28062"/>
                    <a:pt x="27051" y="28013"/>
                  </a:cubicBezTo>
                  <a:cubicBezTo>
                    <a:pt x="27173" y="28009"/>
                    <a:pt x="27285" y="27946"/>
                    <a:pt x="27351" y="27844"/>
                  </a:cubicBezTo>
                  <a:cubicBezTo>
                    <a:pt x="28864" y="27744"/>
                    <a:pt x="30001" y="26573"/>
                    <a:pt x="30836" y="25373"/>
                  </a:cubicBezTo>
                  <a:cubicBezTo>
                    <a:pt x="31077" y="25379"/>
                    <a:pt x="31313" y="25383"/>
                    <a:pt x="31553" y="25389"/>
                  </a:cubicBezTo>
                  <a:cubicBezTo>
                    <a:pt x="32890" y="25425"/>
                    <a:pt x="34229" y="25477"/>
                    <a:pt x="35568" y="25542"/>
                  </a:cubicBezTo>
                  <a:cubicBezTo>
                    <a:pt x="35827" y="25554"/>
                    <a:pt x="36086" y="25626"/>
                    <a:pt x="36331" y="25626"/>
                  </a:cubicBezTo>
                  <a:cubicBezTo>
                    <a:pt x="36522" y="25626"/>
                    <a:pt x="36704" y="25582"/>
                    <a:pt x="36871" y="25432"/>
                  </a:cubicBezTo>
                  <a:cubicBezTo>
                    <a:pt x="36891" y="25413"/>
                    <a:pt x="36911" y="25392"/>
                    <a:pt x="36929" y="25369"/>
                  </a:cubicBezTo>
                  <a:cubicBezTo>
                    <a:pt x="36999" y="25469"/>
                    <a:pt x="37116" y="25519"/>
                    <a:pt x="37234" y="25519"/>
                  </a:cubicBezTo>
                  <a:cubicBezTo>
                    <a:pt x="37389" y="25519"/>
                    <a:pt x="37543" y="25432"/>
                    <a:pt x="37584" y="25258"/>
                  </a:cubicBezTo>
                  <a:cubicBezTo>
                    <a:pt x="41434" y="23809"/>
                    <a:pt x="40283" y="18180"/>
                    <a:pt x="39801" y="15042"/>
                  </a:cubicBezTo>
                  <a:cubicBezTo>
                    <a:pt x="39431" y="12633"/>
                    <a:pt x="39724" y="10179"/>
                    <a:pt x="39701" y="7753"/>
                  </a:cubicBezTo>
                  <a:cubicBezTo>
                    <a:pt x="39680" y="5778"/>
                    <a:pt x="39595" y="3164"/>
                    <a:pt x="38076" y="1684"/>
                  </a:cubicBezTo>
                  <a:cubicBezTo>
                    <a:pt x="38065" y="1677"/>
                    <a:pt x="38053" y="1670"/>
                    <a:pt x="38041" y="1663"/>
                  </a:cubicBezTo>
                  <a:cubicBezTo>
                    <a:pt x="37992" y="1137"/>
                    <a:pt x="37586" y="694"/>
                    <a:pt x="36590" y="442"/>
                  </a:cubicBezTo>
                  <a:cubicBezTo>
                    <a:pt x="35020" y="50"/>
                    <a:pt x="33282" y="149"/>
                    <a:pt x="31681" y="71"/>
                  </a:cubicBezTo>
                  <a:cubicBezTo>
                    <a:pt x="30607" y="19"/>
                    <a:pt x="29533" y="1"/>
                    <a:pt x="28458"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2086;p58">
              <a:extLst>
                <a:ext uri="{FF2B5EF4-FFF2-40B4-BE49-F238E27FC236}">
                  <a16:creationId xmlns:a16="http://schemas.microsoft.com/office/drawing/2014/main" id="{EB8669C6-A54B-4CAC-94F3-1C312216354C}"/>
                </a:ext>
              </a:extLst>
            </p:cNvPr>
            <p:cNvSpPr/>
            <p:nvPr/>
          </p:nvSpPr>
          <p:spPr>
            <a:xfrm>
              <a:off x="-4344655" y="-68576"/>
              <a:ext cx="49920" cy="54618"/>
            </a:xfrm>
            <a:custGeom>
              <a:avLst/>
              <a:gdLst/>
              <a:ahLst/>
              <a:cxnLst/>
              <a:rect l="l" t="t" r="r" b="b"/>
              <a:pathLst>
                <a:path w="2667" h="2918" extrusionOk="0">
                  <a:moveTo>
                    <a:pt x="682" y="497"/>
                  </a:moveTo>
                  <a:cubicBezTo>
                    <a:pt x="735" y="586"/>
                    <a:pt x="831" y="640"/>
                    <a:pt x="934" y="640"/>
                  </a:cubicBezTo>
                  <a:cubicBezTo>
                    <a:pt x="936" y="640"/>
                    <a:pt x="939" y="640"/>
                    <a:pt x="941" y="640"/>
                  </a:cubicBezTo>
                  <a:cubicBezTo>
                    <a:pt x="1012" y="640"/>
                    <a:pt x="1132" y="635"/>
                    <a:pt x="1264" y="635"/>
                  </a:cubicBezTo>
                  <a:cubicBezTo>
                    <a:pt x="1554" y="635"/>
                    <a:pt x="1905" y="658"/>
                    <a:pt x="1944" y="799"/>
                  </a:cubicBezTo>
                  <a:cubicBezTo>
                    <a:pt x="2034" y="1144"/>
                    <a:pt x="1884" y="1587"/>
                    <a:pt x="1797" y="1920"/>
                  </a:cubicBezTo>
                  <a:cubicBezTo>
                    <a:pt x="1778" y="1983"/>
                    <a:pt x="1723" y="2161"/>
                    <a:pt x="1710" y="2167"/>
                  </a:cubicBezTo>
                  <a:cubicBezTo>
                    <a:pt x="1551" y="2222"/>
                    <a:pt x="1378" y="2241"/>
                    <a:pt x="1212" y="2259"/>
                  </a:cubicBezTo>
                  <a:cubicBezTo>
                    <a:pt x="1026" y="2279"/>
                    <a:pt x="839" y="2288"/>
                    <a:pt x="653" y="2288"/>
                  </a:cubicBezTo>
                  <a:cubicBezTo>
                    <a:pt x="642" y="2288"/>
                    <a:pt x="631" y="2288"/>
                    <a:pt x="620" y="2288"/>
                  </a:cubicBezTo>
                  <a:cubicBezTo>
                    <a:pt x="602" y="1687"/>
                    <a:pt x="582" y="1091"/>
                    <a:pt x="682" y="497"/>
                  </a:cubicBezTo>
                  <a:close/>
                  <a:moveTo>
                    <a:pt x="1135" y="1"/>
                  </a:moveTo>
                  <a:cubicBezTo>
                    <a:pt x="1063" y="1"/>
                    <a:pt x="997" y="1"/>
                    <a:pt x="941" y="1"/>
                  </a:cubicBezTo>
                  <a:cubicBezTo>
                    <a:pt x="939" y="1"/>
                    <a:pt x="937" y="1"/>
                    <a:pt x="935" y="1"/>
                  </a:cubicBezTo>
                  <a:cubicBezTo>
                    <a:pt x="789" y="1"/>
                    <a:pt x="694" y="87"/>
                    <a:pt x="655" y="195"/>
                  </a:cubicBezTo>
                  <a:cubicBezTo>
                    <a:pt x="621" y="162"/>
                    <a:pt x="574" y="144"/>
                    <a:pt x="526" y="144"/>
                  </a:cubicBezTo>
                  <a:cubicBezTo>
                    <a:pt x="455" y="144"/>
                    <a:pt x="383" y="183"/>
                    <a:pt x="345" y="272"/>
                  </a:cubicBezTo>
                  <a:cubicBezTo>
                    <a:pt x="47" y="989"/>
                    <a:pt x="25" y="1836"/>
                    <a:pt x="6" y="2606"/>
                  </a:cubicBezTo>
                  <a:cubicBezTo>
                    <a:pt x="0" y="2774"/>
                    <a:pt x="153" y="2917"/>
                    <a:pt x="318" y="2917"/>
                  </a:cubicBezTo>
                  <a:cubicBezTo>
                    <a:pt x="766" y="2917"/>
                    <a:pt x="1215" y="2902"/>
                    <a:pt x="1657" y="2827"/>
                  </a:cubicBezTo>
                  <a:cubicBezTo>
                    <a:pt x="1825" y="2798"/>
                    <a:pt x="2078" y="2745"/>
                    <a:pt x="2203" y="2621"/>
                  </a:cubicBezTo>
                  <a:cubicBezTo>
                    <a:pt x="2380" y="2443"/>
                    <a:pt x="2421" y="2045"/>
                    <a:pt x="2476" y="1812"/>
                  </a:cubicBezTo>
                  <a:cubicBezTo>
                    <a:pt x="2582" y="1379"/>
                    <a:pt x="2666" y="871"/>
                    <a:pt x="2495" y="444"/>
                  </a:cubicBezTo>
                  <a:cubicBezTo>
                    <a:pt x="2325" y="29"/>
                    <a:pt x="1600" y="1"/>
                    <a:pt x="1135"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2087;p58">
              <a:extLst>
                <a:ext uri="{FF2B5EF4-FFF2-40B4-BE49-F238E27FC236}">
                  <a16:creationId xmlns:a16="http://schemas.microsoft.com/office/drawing/2014/main" id="{8802496B-910B-4E8D-854A-0EF0B52AFEEF}"/>
                </a:ext>
              </a:extLst>
            </p:cNvPr>
            <p:cNvSpPr/>
            <p:nvPr/>
          </p:nvSpPr>
          <p:spPr>
            <a:xfrm>
              <a:off x="-4344655" y="-150181"/>
              <a:ext cx="46775" cy="50612"/>
            </a:xfrm>
            <a:custGeom>
              <a:avLst/>
              <a:gdLst/>
              <a:ahLst/>
              <a:cxnLst/>
              <a:rect l="l" t="t" r="r" b="b"/>
              <a:pathLst>
                <a:path w="2499" h="2704" extrusionOk="0">
                  <a:moveTo>
                    <a:pt x="1133" y="1"/>
                  </a:moveTo>
                  <a:cubicBezTo>
                    <a:pt x="999" y="1"/>
                    <a:pt x="865" y="2"/>
                    <a:pt x="732" y="5"/>
                  </a:cubicBezTo>
                  <a:cubicBezTo>
                    <a:pt x="327" y="14"/>
                    <a:pt x="327" y="627"/>
                    <a:pt x="732" y="637"/>
                  </a:cubicBezTo>
                  <a:cubicBezTo>
                    <a:pt x="873" y="639"/>
                    <a:pt x="1014" y="640"/>
                    <a:pt x="1155" y="640"/>
                  </a:cubicBezTo>
                  <a:cubicBezTo>
                    <a:pt x="1335" y="640"/>
                    <a:pt x="1514" y="639"/>
                    <a:pt x="1692" y="637"/>
                  </a:cubicBezTo>
                  <a:cubicBezTo>
                    <a:pt x="1743" y="1076"/>
                    <a:pt x="1841" y="1549"/>
                    <a:pt x="1729" y="1960"/>
                  </a:cubicBezTo>
                  <a:cubicBezTo>
                    <a:pt x="1361" y="2097"/>
                    <a:pt x="947" y="2103"/>
                    <a:pt x="551" y="2103"/>
                  </a:cubicBezTo>
                  <a:cubicBezTo>
                    <a:pt x="443" y="1605"/>
                    <a:pt x="365" y="1060"/>
                    <a:pt x="461" y="568"/>
                  </a:cubicBezTo>
                  <a:cubicBezTo>
                    <a:pt x="483" y="454"/>
                    <a:pt x="399" y="384"/>
                    <a:pt x="315" y="384"/>
                  </a:cubicBezTo>
                  <a:cubicBezTo>
                    <a:pt x="258" y="384"/>
                    <a:pt x="201" y="415"/>
                    <a:pt x="175" y="486"/>
                  </a:cubicBezTo>
                  <a:cubicBezTo>
                    <a:pt x="75" y="758"/>
                    <a:pt x="31" y="1019"/>
                    <a:pt x="25" y="1306"/>
                  </a:cubicBezTo>
                  <a:cubicBezTo>
                    <a:pt x="16" y="1639"/>
                    <a:pt x="96" y="1988"/>
                    <a:pt x="34" y="2319"/>
                  </a:cubicBezTo>
                  <a:cubicBezTo>
                    <a:pt x="0" y="2505"/>
                    <a:pt x="116" y="2689"/>
                    <a:pt x="318" y="2689"/>
                  </a:cubicBezTo>
                  <a:cubicBezTo>
                    <a:pt x="484" y="2691"/>
                    <a:pt x="706" y="2704"/>
                    <a:pt x="942" y="2704"/>
                  </a:cubicBezTo>
                  <a:cubicBezTo>
                    <a:pt x="1516" y="2704"/>
                    <a:pt x="2173" y="2627"/>
                    <a:pt x="2324" y="2128"/>
                  </a:cubicBezTo>
                  <a:cubicBezTo>
                    <a:pt x="2499" y="1556"/>
                    <a:pt x="2302" y="904"/>
                    <a:pt x="2293" y="319"/>
                  </a:cubicBezTo>
                  <a:cubicBezTo>
                    <a:pt x="2290" y="146"/>
                    <a:pt x="2150" y="9"/>
                    <a:pt x="1978" y="8"/>
                  </a:cubicBezTo>
                  <a:cubicBezTo>
                    <a:pt x="1697" y="6"/>
                    <a:pt x="1415" y="1"/>
                    <a:pt x="1133" y="1"/>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2088;p58">
              <a:extLst>
                <a:ext uri="{FF2B5EF4-FFF2-40B4-BE49-F238E27FC236}">
                  <a16:creationId xmlns:a16="http://schemas.microsoft.com/office/drawing/2014/main" id="{1723C3EB-C969-457F-B721-65ADEEE0ECBF}"/>
                </a:ext>
              </a:extLst>
            </p:cNvPr>
            <p:cNvSpPr/>
            <p:nvPr/>
          </p:nvSpPr>
          <p:spPr>
            <a:xfrm>
              <a:off x="-4351262" y="-228061"/>
              <a:ext cx="53214" cy="51398"/>
            </a:xfrm>
            <a:custGeom>
              <a:avLst/>
              <a:gdLst/>
              <a:ahLst/>
              <a:cxnLst/>
              <a:rect l="l" t="t" r="r" b="b"/>
              <a:pathLst>
                <a:path w="2843" h="2746" extrusionOk="0">
                  <a:moveTo>
                    <a:pt x="667" y="567"/>
                  </a:moveTo>
                  <a:lnTo>
                    <a:pt x="667" y="567"/>
                  </a:lnTo>
                  <a:cubicBezTo>
                    <a:pt x="723" y="621"/>
                    <a:pt x="798" y="651"/>
                    <a:pt x="875" y="651"/>
                  </a:cubicBezTo>
                  <a:cubicBezTo>
                    <a:pt x="877" y="651"/>
                    <a:pt x="879" y="651"/>
                    <a:pt x="880" y="651"/>
                  </a:cubicBezTo>
                  <a:cubicBezTo>
                    <a:pt x="1276" y="651"/>
                    <a:pt x="1674" y="655"/>
                    <a:pt x="2072" y="655"/>
                  </a:cubicBezTo>
                  <a:cubicBezTo>
                    <a:pt x="2147" y="1041"/>
                    <a:pt x="2141" y="1452"/>
                    <a:pt x="1873" y="1763"/>
                  </a:cubicBezTo>
                  <a:lnTo>
                    <a:pt x="1873" y="1764"/>
                  </a:lnTo>
                  <a:cubicBezTo>
                    <a:pt x="1632" y="2040"/>
                    <a:pt x="1261" y="2116"/>
                    <a:pt x="897" y="2116"/>
                  </a:cubicBezTo>
                  <a:cubicBezTo>
                    <a:pt x="843" y="2116"/>
                    <a:pt x="789" y="2114"/>
                    <a:pt x="736" y="2111"/>
                  </a:cubicBezTo>
                  <a:cubicBezTo>
                    <a:pt x="667" y="1598"/>
                    <a:pt x="606" y="1094"/>
                    <a:pt x="667" y="567"/>
                  </a:cubicBezTo>
                  <a:close/>
                  <a:moveTo>
                    <a:pt x="2331" y="0"/>
                  </a:moveTo>
                  <a:cubicBezTo>
                    <a:pt x="1849" y="0"/>
                    <a:pt x="1362" y="4"/>
                    <a:pt x="880" y="4"/>
                  </a:cubicBezTo>
                  <a:cubicBezTo>
                    <a:pt x="655" y="4"/>
                    <a:pt x="556" y="187"/>
                    <a:pt x="571" y="359"/>
                  </a:cubicBezTo>
                  <a:cubicBezTo>
                    <a:pt x="534" y="340"/>
                    <a:pt x="491" y="329"/>
                    <a:pt x="450" y="329"/>
                  </a:cubicBezTo>
                  <a:cubicBezTo>
                    <a:pt x="380" y="329"/>
                    <a:pt x="314" y="359"/>
                    <a:pt x="285" y="430"/>
                  </a:cubicBezTo>
                  <a:cubicBezTo>
                    <a:pt x="1" y="1074"/>
                    <a:pt x="204" y="1732"/>
                    <a:pt x="151" y="2405"/>
                  </a:cubicBezTo>
                  <a:cubicBezTo>
                    <a:pt x="135" y="2591"/>
                    <a:pt x="306" y="2697"/>
                    <a:pt x="463" y="2717"/>
                  </a:cubicBezTo>
                  <a:cubicBezTo>
                    <a:pt x="605" y="2735"/>
                    <a:pt x="749" y="2745"/>
                    <a:pt x="893" y="2745"/>
                  </a:cubicBezTo>
                  <a:cubicBezTo>
                    <a:pt x="1421" y="2745"/>
                    <a:pt x="1938" y="2605"/>
                    <a:pt x="2325" y="2215"/>
                  </a:cubicBezTo>
                  <a:cubicBezTo>
                    <a:pt x="2842" y="1699"/>
                    <a:pt x="2821" y="894"/>
                    <a:pt x="2649" y="240"/>
                  </a:cubicBezTo>
                  <a:cubicBezTo>
                    <a:pt x="2608" y="98"/>
                    <a:pt x="2479" y="0"/>
                    <a:pt x="2331"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2089;p58">
              <a:extLst>
                <a:ext uri="{FF2B5EF4-FFF2-40B4-BE49-F238E27FC236}">
                  <a16:creationId xmlns:a16="http://schemas.microsoft.com/office/drawing/2014/main" id="{ED7243EC-52A3-4686-9BF8-6C3AA978A806}"/>
                </a:ext>
              </a:extLst>
            </p:cNvPr>
            <p:cNvSpPr/>
            <p:nvPr/>
          </p:nvSpPr>
          <p:spPr>
            <a:xfrm>
              <a:off x="-4897997" y="-233096"/>
              <a:ext cx="524352" cy="363157"/>
            </a:xfrm>
            <a:custGeom>
              <a:avLst/>
              <a:gdLst/>
              <a:ahLst/>
              <a:cxnLst/>
              <a:rect l="l" t="t" r="r" b="b"/>
              <a:pathLst>
                <a:path w="28014" h="19402" extrusionOk="0">
                  <a:moveTo>
                    <a:pt x="25281" y="867"/>
                  </a:moveTo>
                  <a:cubicBezTo>
                    <a:pt x="25937" y="867"/>
                    <a:pt x="25905" y="1139"/>
                    <a:pt x="26019" y="2182"/>
                  </a:cubicBezTo>
                  <a:cubicBezTo>
                    <a:pt x="26209" y="3960"/>
                    <a:pt x="26150" y="5767"/>
                    <a:pt x="26122" y="7552"/>
                  </a:cubicBezTo>
                  <a:cubicBezTo>
                    <a:pt x="26072" y="10816"/>
                    <a:pt x="25960" y="14221"/>
                    <a:pt x="27165" y="17311"/>
                  </a:cubicBezTo>
                  <a:cubicBezTo>
                    <a:pt x="25492" y="16724"/>
                    <a:pt x="23608" y="16566"/>
                    <a:pt x="21747" y="16566"/>
                  </a:cubicBezTo>
                  <a:cubicBezTo>
                    <a:pt x="20438" y="16566"/>
                    <a:pt x="19141" y="16644"/>
                    <a:pt x="17936" y="16706"/>
                  </a:cubicBezTo>
                  <a:cubicBezTo>
                    <a:pt x="14086" y="16902"/>
                    <a:pt x="10249" y="17423"/>
                    <a:pt x="6442" y="18021"/>
                  </a:cubicBezTo>
                  <a:cubicBezTo>
                    <a:pt x="5053" y="18239"/>
                    <a:pt x="3610" y="18660"/>
                    <a:pt x="2203" y="18697"/>
                  </a:cubicBezTo>
                  <a:cubicBezTo>
                    <a:pt x="2198" y="18697"/>
                    <a:pt x="2193" y="18697"/>
                    <a:pt x="2189" y="18697"/>
                  </a:cubicBezTo>
                  <a:cubicBezTo>
                    <a:pt x="1024" y="18697"/>
                    <a:pt x="1386" y="14864"/>
                    <a:pt x="1386" y="14189"/>
                  </a:cubicBezTo>
                  <a:cubicBezTo>
                    <a:pt x="1386" y="12059"/>
                    <a:pt x="1393" y="9969"/>
                    <a:pt x="1174" y="7851"/>
                  </a:cubicBezTo>
                  <a:cubicBezTo>
                    <a:pt x="962" y="5789"/>
                    <a:pt x="825" y="3760"/>
                    <a:pt x="1162" y="1712"/>
                  </a:cubicBezTo>
                  <a:lnTo>
                    <a:pt x="1162" y="1712"/>
                  </a:lnTo>
                  <a:cubicBezTo>
                    <a:pt x="3431" y="2161"/>
                    <a:pt x="5745" y="2330"/>
                    <a:pt x="8076" y="2330"/>
                  </a:cubicBezTo>
                  <a:cubicBezTo>
                    <a:pt x="12808" y="2330"/>
                    <a:pt x="17607" y="1631"/>
                    <a:pt x="22219" y="1153"/>
                  </a:cubicBezTo>
                  <a:cubicBezTo>
                    <a:pt x="23047" y="1067"/>
                    <a:pt x="23879" y="985"/>
                    <a:pt x="24708" y="904"/>
                  </a:cubicBezTo>
                  <a:cubicBezTo>
                    <a:pt x="24942" y="882"/>
                    <a:pt x="25130" y="867"/>
                    <a:pt x="25281" y="867"/>
                  </a:cubicBezTo>
                  <a:close/>
                  <a:moveTo>
                    <a:pt x="26163" y="0"/>
                  </a:moveTo>
                  <a:cubicBezTo>
                    <a:pt x="26157" y="0"/>
                    <a:pt x="26150" y="0"/>
                    <a:pt x="26144" y="1"/>
                  </a:cubicBezTo>
                  <a:cubicBezTo>
                    <a:pt x="19546" y="531"/>
                    <a:pt x="12989" y="1464"/>
                    <a:pt x="6387" y="1464"/>
                  </a:cubicBezTo>
                  <a:cubicBezTo>
                    <a:pt x="4532" y="1464"/>
                    <a:pt x="2674" y="1390"/>
                    <a:pt x="810" y="1213"/>
                  </a:cubicBezTo>
                  <a:cubicBezTo>
                    <a:pt x="802" y="1213"/>
                    <a:pt x="795" y="1212"/>
                    <a:pt x="788" y="1212"/>
                  </a:cubicBezTo>
                  <a:cubicBezTo>
                    <a:pt x="580" y="1212"/>
                    <a:pt x="533" y="1536"/>
                    <a:pt x="717" y="1618"/>
                  </a:cubicBezTo>
                  <a:cubicBezTo>
                    <a:pt x="0" y="3219"/>
                    <a:pt x="231" y="5253"/>
                    <a:pt x="365" y="6931"/>
                  </a:cubicBezTo>
                  <a:cubicBezTo>
                    <a:pt x="561" y="9368"/>
                    <a:pt x="648" y="11745"/>
                    <a:pt x="648" y="14189"/>
                  </a:cubicBezTo>
                  <a:cubicBezTo>
                    <a:pt x="648" y="15959"/>
                    <a:pt x="124" y="19401"/>
                    <a:pt x="2474" y="19401"/>
                  </a:cubicBezTo>
                  <a:cubicBezTo>
                    <a:pt x="2614" y="19401"/>
                    <a:pt x="2764" y="19389"/>
                    <a:pt x="2926" y="19363"/>
                  </a:cubicBezTo>
                  <a:cubicBezTo>
                    <a:pt x="8421" y="18493"/>
                    <a:pt x="14236" y="17278"/>
                    <a:pt x="19937" y="17278"/>
                  </a:cubicBezTo>
                  <a:cubicBezTo>
                    <a:pt x="22497" y="17278"/>
                    <a:pt x="25034" y="17523"/>
                    <a:pt x="27508" y="18154"/>
                  </a:cubicBezTo>
                  <a:cubicBezTo>
                    <a:pt x="27535" y="18161"/>
                    <a:pt x="27562" y="18165"/>
                    <a:pt x="27587" y="18165"/>
                  </a:cubicBezTo>
                  <a:cubicBezTo>
                    <a:pt x="27839" y="18165"/>
                    <a:pt x="28013" y="17849"/>
                    <a:pt x="27891" y="17656"/>
                  </a:cubicBezTo>
                  <a:cubicBezTo>
                    <a:pt x="27973" y="17578"/>
                    <a:pt x="28010" y="17464"/>
                    <a:pt x="27953" y="17321"/>
                  </a:cubicBezTo>
                  <a:cubicBezTo>
                    <a:pt x="25776" y="11944"/>
                    <a:pt x="27527" y="5876"/>
                    <a:pt x="26518" y="285"/>
                  </a:cubicBezTo>
                  <a:cubicBezTo>
                    <a:pt x="26490" y="135"/>
                    <a:pt x="26318" y="0"/>
                    <a:pt x="26163"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2090;p58">
              <a:extLst>
                <a:ext uri="{FF2B5EF4-FFF2-40B4-BE49-F238E27FC236}">
                  <a16:creationId xmlns:a16="http://schemas.microsoft.com/office/drawing/2014/main" id="{EFC2DF09-8AC2-4DFE-8228-C1568902B8B2}"/>
                </a:ext>
              </a:extLst>
            </p:cNvPr>
            <p:cNvSpPr/>
            <p:nvPr/>
          </p:nvSpPr>
          <p:spPr>
            <a:xfrm>
              <a:off x="-4500191" y="32214"/>
              <a:ext cx="76517" cy="28544"/>
            </a:xfrm>
            <a:custGeom>
              <a:avLst/>
              <a:gdLst/>
              <a:ahLst/>
              <a:cxnLst/>
              <a:rect l="l" t="t" r="r" b="b"/>
              <a:pathLst>
                <a:path w="4088" h="1525" extrusionOk="0">
                  <a:moveTo>
                    <a:pt x="533" y="0"/>
                  </a:moveTo>
                  <a:cubicBezTo>
                    <a:pt x="469" y="0"/>
                    <a:pt x="405" y="48"/>
                    <a:pt x="402" y="127"/>
                  </a:cubicBezTo>
                  <a:cubicBezTo>
                    <a:pt x="382" y="522"/>
                    <a:pt x="282" y="815"/>
                    <a:pt x="43" y="1123"/>
                  </a:cubicBezTo>
                  <a:cubicBezTo>
                    <a:pt x="0" y="1180"/>
                    <a:pt x="62" y="1246"/>
                    <a:pt x="120" y="1246"/>
                  </a:cubicBezTo>
                  <a:cubicBezTo>
                    <a:pt x="138" y="1246"/>
                    <a:pt x="156" y="1239"/>
                    <a:pt x="171" y="1223"/>
                  </a:cubicBezTo>
                  <a:cubicBezTo>
                    <a:pt x="365" y="1009"/>
                    <a:pt x="509" y="754"/>
                    <a:pt x="588" y="476"/>
                  </a:cubicBezTo>
                  <a:cubicBezTo>
                    <a:pt x="797" y="806"/>
                    <a:pt x="1039" y="1108"/>
                    <a:pt x="1230" y="1451"/>
                  </a:cubicBezTo>
                  <a:cubicBezTo>
                    <a:pt x="1256" y="1496"/>
                    <a:pt x="1311" y="1525"/>
                    <a:pt x="1365" y="1525"/>
                  </a:cubicBezTo>
                  <a:cubicBezTo>
                    <a:pt x="1403" y="1525"/>
                    <a:pt x="1440" y="1511"/>
                    <a:pt x="1466" y="1478"/>
                  </a:cubicBezTo>
                  <a:cubicBezTo>
                    <a:pt x="1648" y="1257"/>
                    <a:pt x="1769" y="1002"/>
                    <a:pt x="1872" y="734"/>
                  </a:cubicBezTo>
                  <a:cubicBezTo>
                    <a:pt x="2526" y="908"/>
                    <a:pt x="3171" y="1102"/>
                    <a:pt x="3806" y="1329"/>
                  </a:cubicBezTo>
                  <a:cubicBezTo>
                    <a:pt x="3826" y="1336"/>
                    <a:pt x="3845" y="1340"/>
                    <a:pt x="3863" y="1340"/>
                  </a:cubicBezTo>
                  <a:cubicBezTo>
                    <a:pt x="4028" y="1340"/>
                    <a:pt x="4087" y="1058"/>
                    <a:pt x="3896" y="1002"/>
                  </a:cubicBezTo>
                  <a:cubicBezTo>
                    <a:pt x="3205" y="788"/>
                    <a:pt x="2520" y="566"/>
                    <a:pt x="1819" y="388"/>
                  </a:cubicBezTo>
                  <a:cubicBezTo>
                    <a:pt x="1804" y="385"/>
                    <a:pt x="1790" y="383"/>
                    <a:pt x="1776" y="383"/>
                  </a:cubicBezTo>
                  <a:cubicBezTo>
                    <a:pt x="1704" y="383"/>
                    <a:pt x="1646" y="429"/>
                    <a:pt x="1623" y="500"/>
                  </a:cubicBezTo>
                  <a:cubicBezTo>
                    <a:pt x="1550" y="706"/>
                    <a:pt x="1476" y="912"/>
                    <a:pt x="1364" y="1102"/>
                  </a:cubicBezTo>
                  <a:cubicBezTo>
                    <a:pt x="1133" y="747"/>
                    <a:pt x="865" y="420"/>
                    <a:pt x="641" y="61"/>
                  </a:cubicBezTo>
                  <a:cubicBezTo>
                    <a:pt x="615" y="19"/>
                    <a:pt x="574" y="0"/>
                    <a:pt x="533"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2091;p58">
              <a:extLst>
                <a:ext uri="{FF2B5EF4-FFF2-40B4-BE49-F238E27FC236}">
                  <a16:creationId xmlns:a16="http://schemas.microsoft.com/office/drawing/2014/main" id="{A70FE632-1E05-4C5E-AE76-1E953698188C}"/>
                </a:ext>
              </a:extLst>
            </p:cNvPr>
            <p:cNvSpPr/>
            <p:nvPr/>
          </p:nvSpPr>
          <p:spPr>
            <a:xfrm>
              <a:off x="-4858168" y="-177226"/>
              <a:ext cx="418523" cy="186632"/>
            </a:xfrm>
            <a:custGeom>
              <a:avLst/>
              <a:gdLst/>
              <a:ahLst/>
              <a:cxnLst/>
              <a:rect l="l" t="t" r="r" b="b"/>
              <a:pathLst>
                <a:path w="22360" h="9971" extrusionOk="0">
                  <a:moveTo>
                    <a:pt x="15117" y="0"/>
                  </a:moveTo>
                  <a:cubicBezTo>
                    <a:pt x="14977" y="0"/>
                    <a:pt x="14829" y="84"/>
                    <a:pt x="14780" y="228"/>
                  </a:cubicBezTo>
                  <a:cubicBezTo>
                    <a:pt x="14144" y="2121"/>
                    <a:pt x="13954" y="4122"/>
                    <a:pt x="13413" y="6034"/>
                  </a:cubicBezTo>
                  <a:cubicBezTo>
                    <a:pt x="13319" y="4679"/>
                    <a:pt x="13260" y="3324"/>
                    <a:pt x="13123" y="1972"/>
                  </a:cubicBezTo>
                  <a:cubicBezTo>
                    <a:pt x="13103" y="1782"/>
                    <a:pt x="12915" y="1655"/>
                    <a:pt x="12749" y="1655"/>
                  </a:cubicBezTo>
                  <a:cubicBezTo>
                    <a:pt x="12627" y="1655"/>
                    <a:pt x="12516" y="1724"/>
                    <a:pt x="12493" y="1888"/>
                  </a:cubicBezTo>
                  <a:cubicBezTo>
                    <a:pt x="12258" y="3619"/>
                    <a:pt x="10605" y="4514"/>
                    <a:pt x="8967" y="4514"/>
                  </a:cubicBezTo>
                  <a:cubicBezTo>
                    <a:pt x="8247" y="4514"/>
                    <a:pt x="7530" y="4342"/>
                    <a:pt x="6937" y="3991"/>
                  </a:cubicBezTo>
                  <a:cubicBezTo>
                    <a:pt x="6892" y="3964"/>
                    <a:pt x="6835" y="3951"/>
                    <a:pt x="6778" y="3951"/>
                  </a:cubicBezTo>
                  <a:cubicBezTo>
                    <a:pt x="6668" y="3951"/>
                    <a:pt x="6556" y="4000"/>
                    <a:pt x="6513" y="4099"/>
                  </a:cubicBezTo>
                  <a:cubicBezTo>
                    <a:pt x="6457" y="4240"/>
                    <a:pt x="6394" y="4371"/>
                    <a:pt x="6333" y="4501"/>
                  </a:cubicBezTo>
                  <a:cubicBezTo>
                    <a:pt x="6257" y="3383"/>
                    <a:pt x="6249" y="2262"/>
                    <a:pt x="6267" y="1141"/>
                  </a:cubicBezTo>
                  <a:cubicBezTo>
                    <a:pt x="6269" y="942"/>
                    <a:pt x="6106" y="833"/>
                    <a:pt x="5945" y="833"/>
                  </a:cubicBezTo>
                  <a:cubicBezTo>
                    <a:pt x="5815" y="833"/>
                    <a:pt x="5685" y="904"/>
                    <a:pt x="5644" y="1057"/>
                  </a:cubicBezTo>
                  <a:cubicBezTo>
                    <a:pt x="5136" y="2925"/>
                    <a:pt x="5014" y="4879"/>
                    <a:pt x="4422" y="6716"/>
                  </a:cubicBezTo>
                  <a:cubicBezTo>
                    <a:pt x="4211" y="5143"/>
                    <a:pt x="4158" y="3551"/>
                    <a:pt x="3997" y="1972"/>
                  </a:cubicBezTo>
                  <a:lnTo>
                    <a:pt x="3989" y="1972"/>
                  </a:lnTo>
                  <a:cubicBezTo>
                    <a:pt x="3987" y="1945"/>
                    <a:pt x="3989" y="1913"/>
                    <a:pt x="3983" y="1884"/>
                  </a:cubicBezTo>
                  <a:cubicBezTo>
                    <a:pt x="3957" y="1722"/>
                    <a:pt x="3820" y="1648"/>
                    <a:pt x="3679" y="1648"/>
                  </a:cubicBezTo>
                  <a:cubicBezTo>
                    <a:pt x="3501" y="1648"/>
                    <a:pt x="3315" y="1766"/>
                    <a:pt x="3336" y="1972"/>
                  </a:cubicBezTo>
                  <a:cubicBezTo>
                    <a:pt x="3342" y="2050"/>
                    <a:pt x="3348" y="2127"/>
                    <a:pt x="3354" y="2209"/>
                  </a:cubicBezTo>
                  <a:cubicBezTo>
                    <a:pt x="3373" y="2701"/>
                    <a:pt x="3121" y="3234"/>
                    <a:pt x="2987" y="3738"/>
                  </a:cubicBezTo>
                  <a:cubicBezTo>
                    <a:pt x="2359" y="3781"/>
                    <a:pt x="1736" y="3876"/>
                    <a:pt x="1109" y="3876"/>
                  </a:cubicBezTo>
                  <a:cubicBezTo>
                    <a:pt x="875" y="3876"/>
                    <a:pt x="640" y="3863"/>
                    <a:pt x="404" y="3829"/>
                  </a:cubicBezTo>
                  <a:cubicBezTo>
                    <a:pt x="391" y="3827"/>
                    <a:pt x="378" y="3826"/>
                    <a:pt x="366" y="3826"/>
                  </a:cubicBezTo>
                  <a:cubicBezTo>
                    <a:pt x="107" y="3826"/>
                    <a:pt x="1" y="4211"/>
                    <a:pt x="283" y="4268"/>
                  </a:cubicBezTo>
                  <a:cubicBezTo>
                    <a:pt x="812" y="4375"/>
                    <a:pt x="1344" y="4402"/>
                    <a:pt x="1878" y="4402"/>
                  </a:cubicBezTo>
                  <a:cubicBezTo>
                    <a:pt x="2334" y="4402"/>
                    <a:pt x="2791" y="4383"/>
                    <a:pt x="3248" y="4377"/>
                  </a:cubicBezTo>
                  <a:cubicBezTo>
                    <a:pt x="3249" y="4377"/>
                    <a:pt x="3251" y="4377"/>
                    <a:pt x="3252" y="4377"/>
                  </a:cubicBezTo>
                  <a:cubicBezTo>
                    <a:pt x="3359" y="4377"/>
                    <a:pt x="3457" y="4320"/>
                    <a:pt x="3511" y="4227"/>
                  </a:cubicBezTo>
                  <a:cubicBezTo>
                    <a:pt x="3601" y="5520"/>
                    <a:pt x="3703" y="6810"/>
                    <a:pt x="3962" y="8084"/>
                  </a:cubicBezTo>
                  <a:cubicBezTo>
                    <a:pt x="3993" y="8241"/>
                    <a:pt x="4149" y="8331"/>
                    <a:pt x="4301" y="8331"/>
                  </a:cubicBezTo>
                  <a:cubicBezTo>
                    <a:pt x="4416" y="8331"/>
                    <a:pt x="4529" y="8279"/>
                    <a:pt x="4581" y="8164"/>
                  </a:cubicBezTo>
                  <a:cubicBezTo>
                    <a:pt x="5170" y="6881"/>
                    <a:pt x="5457" y="5520"/>
                    <a:pt x="5699" y="4144"/>
                  </a:cubicBezTo>
                  <a:cubicBezTo>
                    <a:pt x="5730" y="4734"/>
                    <a:pt x="5773" y="5326"/>
                    <a:pt x="5849" y="5918"/>
                  </a:cubicBezTo>
                  <a:cubicBezTo>
                    <a:pt x="5873" y="6098"/>
                    <a:pt x="6052" y="6222"/>
                    <a:pt x="6211" y="6222"/>
                  </a:cubicBezTo>
                  <a:cubicBezTo>
                    <a:pt x="6325" y="6222"/>
                    <a:pt x="6428" y="6157"/>
                    <a:pt x="6453" y="6000"/>
                  </a:cubicBezTo>
                  <a:cubicBezTo>
                    <a:pt x="6523" y="5555"/>
                    <a:pt x="6608" y="4754"/>
                    <a:pt x="6981" y="4754"/>
                  </a:cubicBezTo>
                  <a:cubicBezTo>
                    <a:pt x="7027" y="4754"/>
                    <a:pt x="7076" y="4765"/>
                    <a:pt x="7130" y="4791"/>
                  </a:cubicBezTo>
                  <a:cubicBezTo>
                    <a:pt x="7432" y="4934"/>
                    <a:pt x="7760" y="5003"/>
                    <a:pt x="8083" y="5065"/>
                  </a:cubicBezTo>
                  <a:cubicBezTo>
                    <a:pt x="8339" y="5115"/>
                    <a:pt x="8597" y="5137"/>
                    <a:pt x="8855" y="5137"/>
                  </a:cubicBezTo>
                  <a:cubicBezTo>
                    <a:pt x="9300" y="5137"/>
                    <a:pt x="9747" y="5073"/>
                    <a:pt x="10182" y="4985"/>
                  </a:cubicBezTo>
                  <a:cubicBezTo>
                    <a:pt x="11186" y="4779"/>
                    <a:pt x="12068" y="4215"/>
                    <a:pt x="12599" y="3407"/>
                  </a:cubicBezTo>
                  <a:cubicBezTo>
                    <a:pt x="12699" y="4797"/>
                    <a:pt x="12758" y="6192"/>
                    <a:pt x="12899" y="7578"/>
                  </a:cubicBezTo>
                  <a:cubicBezTo>
                    <a:pt x="12919" y="7783"/>
                    <a:pt x="13063" y="7889"/>
                    <a:pt x="13213" y="7889"/>
                  </a:cubicBezTo>
                  <a:cubicBezTo>
                    <a:pt x="13337" y="7889"/>
                    <a:pt x="13465" y="7816"/>
                    <a:pt x="13528" y="7663"/>
                  </a:cubicBezTo>
                  <a:cubicBezTo>
                    <a:pt x="14310" y="5785"/>
                    <a:pt x="14525" y="3766"/>
                    <a:pt x="14996" y="1804"/>
                  </a:cubicBezTo>
                  <a:cubicBezTo>
                    <a:pt x="15331" y="4442"/>
                    <a:pt x="15335" y="7118"/>
                    <a:pt x="15817" y="9740"/>
                  </a:cubicBezTo>
                  <a:cubicBezTo>
                    <a:pt x="15845" y="9898"/>
                    <a:pt x="15972" y="9971"/>
                    <a:pt x="16105" y="9971"/>
                  </a:cubicBezTo>
                  <a:cubicBezTo>
                    <a:pt x="16246" y="9971"/>
                    <a:pt x="16393" y="9889"/>
                    <a:pt x="16435" y="9740"/>
                  </a:cubicBezTo>
                  <a:cubicBezTo>
                    <a:pt x="16989" y="7715"/>
                    <a:pt x="17064" y="5657"/>
                    <a:pt x="17072" y="3573"/>
                  </a:cubicBezTo>
                  <a:cubicBezTo>
                    <a:pt x="18689" y="3732"/>
                    <a:pt x="20312" y="3750"/>
                    <a:pt x="21938" y="3750"/>
                  </a:cubicBezTo>
                  <a:cubicBezTo>
                    <a:pt x="22359" y="3750"/>
                    <a:pt x="22359" y="3100"/>
                    <a:pt x="21938" y="3100"/>
                  </a:cubicBezTo>
                  <a:cubicBezTo>
                    <a:pt x="20204" y="3100"/>
                    <a:pt x="18475" y="3084"/>
                    <a:pt x="16749" y="2894"/>
                  </a:cubicBezTo>
                  <a:cubicBezTo>
                    <a:pt x="16739" y="2893"/>
                    <a:pt x="16729" y="2892"/>
                    <a:pt x="16720" y="2892"/>
                  </a:cubicBezTo>
                  <a:cubicBezTo>
                    <a:pt x="16555" y="2892"/>
                    <a:pt x="16421" y="3065"/>
                    <a:pt x="16421" y="3219"/>
                  </a:cubicBezTo>
                  <a:cubicBezTo>
                    <a:pt x="16421" y="4760"/>
                    <a:pt x="16400" y="6290"/>
                    <a:pt x="16176" y="7803"/>
                  </a:cubicBezTo>
                  <a:cubicBezTo>
                    <a:pt x="15880" y="5283"/>
                    <a:pt x="15851" y="2733"/>
                    <a:pt x="15394" y="228"/>
                  </a:cubicBezTo>
                  <a:cubicBezTo>
                    <a:pt x="15364" y="70"/>
                    <a:pt x="15244" y="0"/>
                    <a:pt x="15117"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361409764"/>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E7CD78BF-B51F-4DC6-B127-404E6569927C}"/>
              </a:ext>
            </a:extLst>
          </p:cNvPr>
          <p:cNvSpPr/>
          <p:nvPr/>
        </p:nvSpPr>
        <p:spPr>
          <a:xfrm>
            <a:off x="12674504" y="5761398"/>
            <a:ext cx="10301185" cy="3046988"/>
          </a:xfrm>
          <a:prstGeom prst="rect">
            <a:avLst/>
          </a:prstGeom>
        </p:spPr>
        <p:txBody>
          <a:bodyPr wrap="square">
            <a:spAutoFit/>
          </a:bodyPr>
          <a:lstStyle/>
          <a:p>
            <a:r>
              <a:rPr lang="en-US" sz="3200" b="1" dirty="0"/>
              <a:t>Lorem Ipsum</a:t>
            </a:r>
            <a:r>
              <a:rPr lang="en-US" sz="3200" dirty="0"/>
              <a:t> is simply dummy text of the printing and typesetting industry. Lorem Ipsum has been the industry's standard dummy text ever since the 1500s, when an unknown printer took a galley of type and scrambled it to make a type specimen book.</a:t>
            </a:r>
          </a:p>
        </p:txBody>
      </p:sp>
      <p:grpSp>
        <p:nvGrpSpPr>
          <p:cNvPr id="19" name="Google Shape;2028;p58">
            <a:extLst>
              <a:ext uri="{FF2B5EF4-FFF2-40B4-BE49-F238E27FC236}">
                <a16:creationId xmlns:a16="http://schemas.microsoft.com/office/drawing/2014/main" id="{90BDC35B-CFF8-4A7C-BA5A-B05CB6E136F0}"/>
              </a:ext>
            </a:extLst>
          </p:cNvPr>
          <p:cNvGrpSpPr/>
          <p:nvPr/>
        </p:nvGrpSpPr>
        <p:grpSpPr>
          <a:xfrm>
            <a:off x="5356868" y="3169870"/>
            <a:ext cx="2961221" cy="7376260"/>
            <a:chOff x="-2700462" y="-328140"/>
            <a:chExt cx="219369" cy="546439"/>
          </a:xfrm>
        </p:grpSpPr>
        <p:sp>
          <p:nvSpPr>
            <p:cNvPr id="20" name="Google Shape;2029;p58">
              <a:extLst>
                <a:ext uri="{FF2B5EF4-FFF2-40B4-BE49-F238E27FC236}">
                  <a16:creationId xmlns:a16="http://schemas.microsoft.com/office/drawing/2014/main" id="{56B5A215-564C-43E7-A655-FF5BDCABD971}"/>
                </a:ext>
              </a:extLst>
            </p:cNvPr>
            <p:cNvSpPr/>
            <p:nvPr/>
          </p:nvSpPr>
          <p:spPr>
            <a:xfrm>
              <a:off x="-2688821" y="-45928"/>
              <a:ext cx="183413" cy="252574"/>
            </a:xfrm>
            <a:custGeom>
              <a:avLst/>
              <a:gdLst/>
              <a:ahLst/>
              <a:cxnLst/>
              <a:rect l="l" t="t" r="r" b="b"/>
              <a:pathLst>
                <a:path w="9799" h="13494" extrusionOk="0">
                  <a:moveTo>
                    <a:pt x="8" y="0"/>
                  </a:moveTo>
                  <a:lnTo>
                    <a:pt x="8" y="0"/>
                  </a:lnTo>
                  <a:cubicBezTo>
                    <a:pt x="1" y="3190"/>
                    <a:pt x="208" y="6351"/>
                    <a:pt x="1114" y="9369"/>
                  </a:cubicBezTo>
                  <a:cubicBezTo>
                    <a:pt x="1454" y="10494"/>
                    <a:pt x="1890" y="11833"/>
                    <a:pt x="2830" y="12621"/>
                  </a:cubicBezTo>
                  <a:cubicBezTo>
                    <a:pt x="3480" y="13168"/>
                    <a:pt x="4379" y="13494"/>
                    <a:pt x="5260" y="13494"/>
                  </a:cubicBezTo>
                  <a:cubicBezTo>
                    <a:pt x="6064" y="13494"/>
                    <a:pt x="6854" y="13223"/>
                    <a:pt x="7428" y="12603"/>
                  </a:cubicBezTo>
                  <a:cubicBezTo>
                    <a:pt x="9045" y="10855"/>
                    <a:pt x="9185" y="8201"/>
                    <a:pt x="9355" y="5949"/>
                  </a:cubicBezTo>
                  <a:cubicBezTo>
                    <a:pt x="9467" y="4436"/>
                    <a:pt x="9639" y="2909"/>
                    <a:pt x="9798" y="1383"/>
                  </a:cubicBezTo>
                  <a:lnTo>
                    <a:pt x="9798" y="1383"/>
                  </a:lnTo>
                  <a:cubicBezTo>
                    <a:pt x="8865" y="2366"/>
                    <a:pt x="7272" y="2843"/>
                    <a:pt x="5626" y="2843"/>
                  </a:cubicBezTo>
                  <a:cubicBezTo>
                    <a:pt x="3273" y="2843"/>
                    <a:pt x="811" y="1868"/>
                    <a:pt x="8" y="0"/>
                  </a:cubicBezTo>
                  <a:close/>
                </a:path>
              </a:pathLst>
            </a:custGeom>
            <a:solidFill>
              <a:srgbClr val="F5F5F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2030;p58">
              <a:extLst>
                <a:ext uri="{FF2B5EF4-FFF2-40B4-BE49-F238E27FC236}">
                  <a16:creationId xmlns:a16="http://schemas.microsoft.com/office/drawing/2014/main" id="{8E6961E1-92AF-44F9-BD29-F3BBA63CA5FE}"/>
                </a:ext>
              </a:extLst>
            </p:cNvPr>
            <p:cNvSpPr/>
            <p:nvPr/>
          </p:nvSpPr>
          <p:spPr>
            <a:xfrm>
              <a:off x="-2688559" y="-318669"/>
              <a:ext cx="193408" cy="313949"/>
            </a:xfrm>
            <a:custGeom>
              <a:avLst/>
              <a:gdLst/>
              <a:ahLst/>
              <a:cxnLst/>
              <a:rect l="l" t="t" r="r" b="b"/>
              <a:pathLst>
                <a:path w="10333" h="16773" extrusionOk="0">
                  <a:moveTo>
                    <a:pt x="4769" y="1"/>
                  </a:moveTo>
                  <a:cubicBezTo>
                    <a:pt x="2420" y="1"/>
                    <a:pt x="390" y="1795"/>
                    <a:pt x="229" y="4467"/>
                  </a:cubicBezTo>
                  <a:cubicBezTo>
                    <a:pt x="225" y="4528"/>
                    <a:pt x="199" y="4587"/>
                    <a:pt x="153" y="4629"/>
                  </a:cubicBezTo>
                  <a:cubicBezTo>
                    <a:pt x="231" y="7626"/>
                    <a:pt x="37" y="10715"/>
                    <a:pt x="0" y="13793"/>
                  </a:cubicBezTo>
                  <a:cubicBezTo>
                    <a:pt x="72" y="13799"/>
                    <a:pt x="135" y="13847"/>
                    <a:pt x="159" y="13914"/>
                  </a:cubicBezTo>
                  <a:cubicBezTo>
                    <a:pt x="930" y="15768"/>
                    <a:pt x="3369" y="16773"/>
                    <a:pt x="5676" y="16773"/>
                  </a:cubicBezTo>
                  <a:cubicBezTo>
                    <a:pt x="7204" y="16773"/>
                    <a:pt x="8674" y="16332"/>
                    <a:pt x="9563" y="15404"/>
                  </a:cubicBezTo>
                  <a:cubicBezTo>
                    <a:pt x="9620" y="15342"/>
                    <a:pt x="9684" y="15317"/>
                    <a:pt x="9745" y="15317"/>
                  </a:cubicBezTo>
                  <a:cubicBezTo>
                    <a:pt x="9781" y="15317"/>
                    <a:pt x="9815" y="15326"/>
                    <a:pt x="9847" y="15341"/>
                  </a:cubicBezTo>
                  <a:cubicBezTo>
                    <a:pt x="10121" y="12660"/>
                    <a:pt x="10333" y="9968"/>
                    <a:pt x="10123" y="7295"/>
                  </a:cubicBezTo>
                  <a:cubicBezTo>
                    <a:pt x="9933" y="4866"/>
                    <a:pt x="9441" y="1764"/>
                    <a:pt x="6994" y="543"/>
                  </a:cubicBezTo>
                  <a:cubicBezTo>
                    <a:pt x="6253" y="172"/>
                    <a:pt x="5496" y="1"/>
                    <a:pt x="4769" y="1"/>
                  </a:cubicBezTo>
                  <a:close/>
                </a:path>
              </a:pathLst>
            </a:custGeom>
            <a:solidFill>
              <a:srgbClr val="BDD23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2031;p58">
              <a:extLst>
                <a:ext uri="{FF2B5EF4-FFF2-40B4-BE49-F238E27FC236}">
                  <a16:creationId xmlns:a16="http://schemas.microsoft.com/office/drawing/2014/main" id="{093BB7CC-B688-46CF-AB9C-15EA8D4D51A8}"/>
                </a:ext>
              </a:extLst>
            </p:cNvPr>
            <p:cNvSpPr/>
            <p:nvPr/>
          </p:nvSpPr>
          <p:spPr>
            <a:xfrm>
              <a:off x="-2700462" y="-328140"/>
              <a:ext cx="219369" cy="546439"/>
            </a:xfrm>
            <a:custGeom>
              <a:avLst/>
              <a:gdLst/>
              <a:ahLst/>
              <a:cxnLst/>
              <a:rect l="l" t="t" r="r" b="b"/>
              <a:pathLst>
                <a:path w="11720" h="29194" extrusionOk="0">
                  <a:moveTo>
                    <a:pt x="5404" y="508"/>
                  </a:moveTo>
                  <a:cubicBezTo>
                    <a:pt x="6131" y="508"/>
                    <a:pt x="6887" y="680"/>
                    <a:pt x="7629" y="1050"/>
                  </a:cubicBezTo>
                  <a:cubicBezTo>
                    <a:pt x="10077" y="2271"/>
                    <a:pt x="10569" y="5374"/>
                    <a:pt x="10759" y="7802"/>
                  </a:cubicBezTo>
                  <a:cubicBezTo>
                    <a:pt x="10969" y="10474"/>
                    <a:pt x="10757" y="13166"/>
                    <a:pt x="10483" y="15848"/>
                  </a:cubicBezTo>
                  <a:lnTo>
                    <a:pt x="10483" y="15847"/>
                  </a:lnTo>
                  <a:cubicBezTo>
                    <a:pt x="10452" y="15832"/>
                    <a:pt x="10418" y="15824"/>
                    <a:pt x="10382" y="15824"/>
                  </a:cubicBezTo>
                  <a:cubicBezTo>
                    <a:pt x="10321" y="15824"/>
                    <a:pt x="10256" y="15849"/>
                    <a:pt x="10199" y="15911"/>
                  </a:cubicBezTo>
                  <a:cubicBezTo>
                    <a:pt x="9310" y="16839"/>
                    <a:pt x="7839" y="17281"/>
                    <a:pt x="6311" y="17281"/>
                  </a:cubicBezTo>
                  <a:cubicBezTo>
                    <a:pt x="4004" y="17281"/>
                    <a:pt x="1565" y="16275"/>
                    <a:pt x="795" y="14421"/>
                  </a:cubicBezTo>
                  <a:cubicBezTo>
                    <a:pt x="770" y="14354"/>
                    <a:pt x="708" y="14306"/>
                    <a:pt x="636" y="14300"/>
                  </a:cubicBezTo>
                  <a:cubicBezTo>
                    <a:pt x="673" y="11223"/>
                    <a:pt x="867" y="8133"/>
                    <a:pt x="789" y="5137"/>
                  </a:cubicBezTo>
                  <a:cubicBezTo>
                    <a:pt x="835" y="5094"/>
                    <a:pt x="861" y="5036"/>
                    <a:pt x="863" y="4974"/>
                  </a:cubicBezTo>
                  <a:cubicBezTo>
                    <a:pt x="1025" y="2302"/>
                    <a:pt x="3055" y="508"/>
                    <a:pt x="5404" y="508"/>
                  </a:cubicBezTo>
                  <a:close/>
                  <a:moveTo>
                    <a:pt x="631" y="15078"/>
                  </a:moveTo>
                  <a:lnTo>
                    <a:pt x="631" y="15078"/>
                  </a:lnTo>
                  <a:cubicBezTo>
                    <a:pt x="1433" y="16947"/>
                    <a:pt x="3896" y="17922"/>
                    <a:pt x="6249" y="17922"/>
                  </a:cubicBezTo>
                  <a:cubicBezTo>
                    <a:pt x="7895" y="17922"/>
                    <a:pt x="9487" y="17445"/>
                    <a:pt x="10420" y="16462"/>
                  </a:cubicBezTo>
                  <a:lnTo>
                    <a:pt x="10420" y="16462"/>
                  </a:lnTo>
                  <a:cubicBezTo>
                    <a:pt x="10261" y="17988"/>
                    <a:pt x="10091" y="19514"/>
                    <a:pt x="9977" y="21028"/>
                  </a:cubicBezTo>
                  <a:lnTo>
                    <a:pt x="9977" y="21027"/>
                  </a:lnTo>
                  <a:cubicBezTo>
                    <a:pt x="9807" y="23279"/>
                    <a:pt x="9667" y="25933"/>
                    <a:pt x="8050" y="27681"/>
                  </a:cubicBezTo>
                  <a:cubicBezTo>
                    <a:pt x="7477" y="28301"/>
                    <a:pt x="6687" y="28572"/>
                    <a:pt x="5883" y="28572"/>
                  </a:cubicBezTo>
                  <a:cubicBezTo>
                    <a:pt x="5002" y="28572"/>
                    <a:pt x="4103" y="28246"/>
                    <a:pt x="3452" y="27699"/>
                  </a:cubicBezTo>
                  <a:cubicBezTo>
                    <a:pt x="2513" y="26911"/>
                    <a:pt x="2076" y="25572"/>
                    <a:pt x="1737" y="24447"/>
                  </a:cubicBezTo>
                  <a:cubicBezTo>
                    <a:pt x="830" y="21429"/>
                    <a:pt x="624" y="18268"/>
                    <a:pt x="631" y="15078"/>
                  </a:cubicBezTo>
                  <a:close/>
                  <a:moveTo>
                    <a:pt x="5315" y="0"/>
                  </a:moveTo>
                  <a:cubicBezTo>
                    <a:pt x="2840" y="0"/>
                    <a:pt x="490" y="1673"/>
                    <a:pt x="375" y="4973"/>
                  </a:cubicBezTo>
                  <a:cubicBezTo>
                    <a:pt x="370" y="5034"/>
                    <a:pt x="392" y="5093"/>
                    <a:pt x="434" y="5138"/>
                  </a:cubicBezTo>
                  <a:cubicBezTo>
                    <a:pt x="207" y="9810"/>
                    <a:pt x="1" y="14504"/>
                    <a:pt x="293" y="19181"/>
                  </a:cubicBezTo>
                  <a:cubicBezTo>
                    <a:pt x="459" y="21809"/>
                    <a:pt x="755" y="25351"/>
                    <a:pt x="2486" y="27507"/>
                  </a:cubicBezTo>
                  <a:cubicBezTo>
                    <a:pt x="3305" y="28528"/>
                    <a:pt x="4625" y="29193"/>
                    <a:pt x="5929" y="29193"/>
                  </a:cubicBezTo>
                  <a:cubicBezTo>
                    <a:pt x="6729" y="29193"/>
                    <a:pt x="7523" y="28943"/>
                    <a:pt x="8190" y="28369"/>
                  </a:cubicBezTo>
                  <a:cubicBezTo>
                    <a:pt x="10146" y="26684"/>
                    <a:pt x="10386" y="23850"/>
                    <a:pt x="10589" y="21439"/>
                  </a:cubicBezTo>
                  <a:cubicBezTo>
                    <a:pt x="10838" y="18467"/>
                    <a:pt x="11165" y="15496"/>
                    <a:pt x="11367" y="12521"/>
                  </a:cubicBezTo>
                  <a:cubicBezTo>
                    <a:pt x="11561" y="9631"/>
                    <a:pt x="11719" y="6272"/>
                    <a:pt x="10555" y="3541"/>
                  </a:cubicBezTo>
                  <a:cubicBezTo>
                    <a:pt x="9546" y="1172"/>
                    <a:pt x="7387" y="0"/>
                    <a:pt x="5315"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2337312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193" name="Google Shape;1193;p43"/>
          <p:cNvSpPr/>
          <p:nvPr/>
        </p:nvSpPr>
        <p:spPr>
          <a:xfrm rot="1993386">
            <a:off x="5147218" y="9222182"/>
            <a:ext cx="4564643" cy="2271258"/>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chemeClr val="bg2">
              <a:lumMod val="50000"/>
              <a:alpha val="2902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1194" name="Google Shape;1194;p43"/>
          <p:cNvGrpSpPr/>
          <p:nvPr/>
        </p:nvGrpSpPr>
        <p:grpSpPr>
          <a:xfrm>
            <a:off x="1404403" y="1326603"/>
            <a:ext cx="7165549" cy="11062813"/>
            <a:chOff x="2707675" y="238125"/>
            <a:chExt cx="3392400" cy="5238150"/>
          </a:xfrm>
        </p:grpSpPr>
        <p:sp>
          <p:nvSpPr>
            <p:cNvPr id="1195" name="Google Shape;1195;p43"/>
            <p:cNvSpPr/>
            <p:nvPr/>
          </p:nvSpPr>
          <p:spPr>
            <a:xfrm>
              <a:off x="6038825" y="5003150"/>
              <a:ext cx="51950" cy="30600"/>
            </a:xfrm>
            <a:custGeom>
              <a:avLst/>
              <a:gdLst/>
              <a:ahLst/>
              <a:cxnLst/>
              <a:rect l="l" t="t" r="r" b="b"/>
              <a:pathLst>
                <a:path w="2078" h="1224" extrusionOk="0">
                  <a:moveTo>
                    <a:pt x="2078" y="1"/>
                  </a:moveTo>
                  <a:lnTo>
                    <a:pt x="0" y="1208"/>
                  </a:lnTo>
                  <a:lnTo>
                    <a:pt x="0" y="1224"/>
                  </a:lnTo>
                  <a:lnTo>
                    <a:pt x="2078" y="15"/>
                  </a:lnTo>
                  <a:lnTo>
                    <a:pt x="2078" y="1"/>
                  </a:lnTo>
                  <a:close/>
                </a:path>
              </a:pathLst>
            </a:custGeom>
            <a:solidFill>
              <a:srgbClr val="996B4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96" name="Google Shape;1196;p43"/>
            <p:cNvSpPr/>
            <p:nvPr/>
          </p:nvSpPr>
          <p:spPr>
            <a:xfrm>
              <a:off x="6038650" y="5003525"/>
              <a:ext cx="52125" cy="36675"/>
            </a:xfrm>
            <a:custGeom>
              <a:avLst/>
              <a:gdLst/>
              <a:ahLst/>
              <a:cxnLst/>
              <a:rect l="l" t="t" r="r" b="b"/>
              <a:pathLst>
                <a:path w="2085" h="1467" extrusionOk="0">
                  <a:moveTo>
                    <a:pt x="2085" y="0"/>
                  </a:moveTo>
                  <a:lnTo>
                    <a:pt x="7" y="1209"/>
                  </a:lnTo>
                  <a:cubicBezTo>
                    <a:pt x="6" y="1296"/>
                    <a:pt x="4" y="1382"/>
                    <a:pt x="1" y="1466"/>
                  </a:cubicBezTo>
                  <a:lnTo>
                    <a:pt x="2079" y="258"/>
                  </a:lnTo>
                  <a:cubicBezTo>
                    <a:pt x="2082" y="174"/>
                    <a:pt x="2085" y="88"/>
                    <a:pt x="2085" y="0"/>
                  </a:cubicBezTo>
                  <a:close/>
                </a:path>
              </a:pathLst>
            </a:custGeom>
            <a:solidFill>
              <a:srgbClr val="9468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97" name="Google Shape;1197;p43"/>
            <p:cNvSpPr/>
            <p:nvPr/>
          </p:nvSpPr>
          <p:spPr>
            <a:xfrm>
              <a:off x="6038250" y="5009925"/>
              <a:ext cx="52400" cy="36500"/>
            </a:xfrm>
            <a:custGeom>
              <a:avLst/>
              <a:gdLst/>
              <a:ahLst/>
              <a:cxnLst/>
              <a:rect l="l" t="t" r="r" b="b"/>
              <a:pathLst>
                <a:path w="2096" h="1460" extrusionOk="0">
                  <a:moveTo>
                    <a:pt x="2095" y="1"/>
                  </a:moveTo>
                  <a:lnTo>
                    <a:pt x="17" y="1209"/>
                  </a:lnTo>
                  <a:cubicBezTo>
                    <a:pt x="13" y="1294"/>
                    <a:pt x="8" y="1378"/>
                    <a:pt x="1" y="1460"/>
                  </a:cubicBezTo>
                  <a:lnTo>
                    <a:pt x="2079" y="251"/>
                  </a:lnTo>
                  <a:cubicBezTo>
                    <a:pt x="2086" y="169"/>
                    <a:pt x="2092" y="86"/>
                    <a:pt x="2095" y="1"/>
                  </a:cubicBezTo>
                  <a:close/>
                </a:path>
              </a:pathLst>
            </a:custGeom>
            <a:solidFill>
              <a:srgbClr val="90654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98" name="Google Shape;1198;p43"/>
            <p:cNvSpPr/>
            <p:nvPr/>
          </p:nvSpPr>
          <p:spPr>
            <a:xfrm>
              <a:off x="6037625" y="5016200"/>
              <a:ext cx="52625" cy="36625"/>
            </a:xfrm>
            <a:custGeom>
              <a:avLst/>
              <a:gdLst/>
              <a:ahLst/>
              <a:cxnLst/>
              <a:rect l="l" t="t" r="r" b="b"/>
              <a:pathLst>
                <a:path w="2105" h="1465" extrusionOk="0">
                  <a:moveTo>
                    <a:pt x="2104" y="0"/>
                  </a:moveTo>
                  <a:lnTo>
                    <a:pt x="26" y="1209"/>
                  </a:lnTo>
                  <a:cubicBezTo>
                    <a:pt x="19" y="1296"/>
                    <a:pt x="10" y="1382"/>
                    <a:pt x="0" y="1465"/>
                  </a:cubicBezTo>
                  <a:lnTo>
                    <a:pt x="2078" y="257"/>
                  </a:lnTo>
                  <a:cubicBezTo>
                    <a:pt x="2089" y="173"/>
                    <a:pt x="2098" y="88"/>
                    <a:pt x="2104" y="0"/>
                  </a:cubicBezTo>
                  <a:close/>
                </a:path>
              </a:pathLst>
            </a:custGeom>
            <a:solidFill>
              <a:srgbClr val="8C623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99" name="Google Shape;1199;p43"/>
            <p:cNvSpPr/>
            <p:nvPr/>
          </p:nvSpPr>
          <p:spPr>
            <a:xfrm>
              <a:off x="6036650" y="5022600"/>
              <a:ext cx="52950" cy="36600"/>
            </a:xfrm>
            <a:custGeom>
              <a:avLst/>
              <a:gdLst/>
              <a:ahLst/>
              <a:cxnLst/>
              <a:rect l="l" t="t" r="r" b="b"/>
              <a:pathLst>
                <a:path w="2118" h="1464" extrusionOk="0">
                  <a:moveTo>
                    <a:pt x="2117" y="1"/>
                  </a:moveTo>
                  <a:lnTo>
                    <a:pt x="39" y="1209"/>
                  </a:lnTo>
                  <a:cubicBezTo>
                    <a:pt x="28" y="1296"/>
                    <a:pt x="15" y="1380"/>
                    <a:pt x="1" y="1463"/>
                  </a:cubicBezTo>
                  <a:lnTo>
                    <a:pt x="2079" y="255"/>
                  </a:lnTo>
                  <a:cubicBezTo>
                    <a:pt x="2094" y="171"/>
                    <a:pt x="2106" y="87"/>
                    <a:pt x="2117" y="1"/>
                  </a:cubicBezTo>
                  <a:close/>
                </a:path>
              </a:pathLst>
            </a:custGeom>
            <a:solidFill>
              <a:srgbClr val="885F3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0" name="Google Shape;1200;p43"/>
            <p:cNvSpPr/>
            <p:nvPr/>
          </p:nvSpPr>
          <p:spPr>
            <a:xfrm>
              <a:off x="6035375" y="5028950"/>
              <a:ext cx="53275" cy="36725"/>
            </a:xfrm>
            <a:custGeom>
              <a:avLst/>
              <a:gdLst/>
              <a:ahLst/>
              <a:cxnLst/>
              <a:rect l="l" t="t" r="r" b="b"/>
              <a:pathLst>
                <a:path w="2131" h="1469" extrusionOk="0">
                  <a:moveTo>
                    <a:pt x="2130" y="1"/>
                  </a:moveTo>
                  <a:lnTo>
                    <a:pt x="52" y="1209"/>
                  </a:lnTo>
                  <a:cubicBezTo>
                    <a:pt x="36" y="1298"/>
                    <a:pt x="19" y="1384"/>
                    <a:pt x="0" y="1469"/>
                  </a:cubicBezTo>
                  <a:lnTo>
                    <a:pt x="2077" y="260"/>
                  </a:lnTo>
                  <a:cubicBezTo>
                    <a:pt x="2098" y="176"/>
                    <a:pt x="2114" y="89"/>
                    <a:pt x="2130" y="1"/>
                  </a:cubicBezTo>
                  <a:close/>
                </a:path>
              </a:pathLst>
            </a:custGeom>
            <a:solidFill>
              <a:srgbClr val="835C3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1" name="Google Shape;1201;p43"/>
            <p:cNvSpPr/>
            <p:nvPr/>
          </p:nvSpPr>
          <p:spPr>
            <a:xfrm>
              <a:off x="6033600" y="5035450"/>
              <a:ext cx="53725" cy="37000"/>
            </a:xfrm>
            <a:custGeom>
              <a:avLst/>
              <a:gdLst/>
              <a:ahLst/>
              <a:cxnLst/>
              <a:rect l="l" t="t" r="r" b="b"/>
              <a:pathLst>
                <a:path w="2149" h="1480" extrusionOk="0">
                  <a:moveTo>
                    <a:pt x="2148" y="0"/>
                  </a:moveTo>
                  <a:lnTo>
                    <a:pt x="71" y="1209"/>
                  </a:lnTo>
                  <a:cubicBezTo>
                    <a:pt x="50" y="1302"/>
                    <a:pt x="26" y="1392"/>
                    <a:pt x="0" y="1480"/>
                  </a:cubicBezTo>
                  <a:lnTo>
                    <a:pt x="2079" y="272"/>
                  </a:lnTo>
                  <a:cubicBezTo>
                    <a:pt x="2105" y="185"/>
                    <a:pt x="2127" y="94"/>
                    <a:pt x="2148" y="0"/>
                  </a:cubicBezTo>
                  <a:close/>
                </a:path>
              </a:pathLst>
            </a:custGeom>
            <a:solidFill>
              <a:srgbClr val="7F593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2" name="Google Shape;1202;p43"/>
            <p:cNvSpPr/>
            <p:nvPr/>
          </p:nvSpPr>
          <p:spPr>
            <a:xfrm>
              <a:off x="6031275" y="5042250"/>
              <a:ext cx="54300" cy="37225"/>
            </a:xfrm>
            <a:custGeom>
              <a:avLst/>
              <a:gdLst/>
              <a:ahLst/>
              <a:cxnLst/>
              <a:rect l="l" t="t" r="r" b="b"/>
              <a:pathLst>
                <a:path w="2172" h="1489" extrusionOk="0">
                  <a:moveTo>
                    <a:pt x="2172" y="0"/>
                  </a:moveTo>
                  <a:lnTo>
                    <a:pt x="93" y="1209"/>
                  </a:lnTo>
                  <a:cubicBezTo>
                    <a:pt x="64" y="1305"/>
                    <a:pt x="34" y="1399"/>
                    <a:pt x="0" y="1489"/>
                  </a:cubicBezTo>
                  <a:lnTo>
                    <a:pt x="2078" y="280"/>
                  </a:lnTo>
                  <a:cubicBezTo>
                    <a:pt x="2112" y="190"/>
                    <a:pt x="2144" y="97"/>
                    <a:pt x="2172" y="0"/>
                  </a:cubicBezTo>
                  <a:close/>
                </a:path>
              </a:pathLst>
            </a:custGeom>
            <a:solidFill>
              <a:srgbClr val="7B5638"/>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3" name="Google Shape;1203;p43"/>
            <p:cNvSpPr/>
            <p:nvPr/>
          </p:nvSpPr>
          <p:spPr>
            <a:xfrm>
              <a:off x="6028100" y="5049250"/>
              <a:ext cx="55150" cy="37825"/>
            </a:xfrm>
            <a:custGeom>
              <a:avLst/>
              <a:gdLst/>
              <a:ahLst/>
              <a:cxnLst/>
              <a:rect l="l" t="t" r="r" b="b"/>
              <a:pathLst>
                <a:path w="2206" h="1513" extrusionOk="0">
                  <a:moveTo>
                    <a:pt x="2205" y="0"/>
                  </a:moveTo>
                  <a:lnTo>
                    <a:pt x="127" y="1209"/>
                  </a:lnTo>
                  <a:cubicBezTo>
                    <a:pt x="88" y="1314"/>
                    <a:pt x="46" y="1415"/>
                    <a:pt x="0" y="1512"/>
                  </a:cubicBezTo>
                  <a:lnTo>
                    <a:pt x="2077" y="304"/>
                  </a:lnTo>
                  <a:cubicBezTo>
                    <a:pt x="2123" y="206"/>
                    <a:pt x="2166" y="106"/>
                    <a:pt x="2205" y="0"/>
                  </a:cubicBezTo>
                  <a:close/>
                </a:path>
              </a:pathLst>
            </a:custGeom>
            <a:solidFill>
              <a:srgbClr val="77533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4" name="Google Shape;1204;p43"/>
            <p:cNvSpPr/>
            <p:nvPr/>
          </p:nvSpPr>
          <p:spPr>
            <a:xfrm>
              <a:off x="6023050" y="5056800"/>
              <a:ext cx="57000" cy="39350"/>
            </a:xfrm>
            <a:custGeom>
              <a:avLst/>
              <a:gdLst/>
              <a:ahLst/>
              <a:cxnLst/>
              <a:rect l="l" t="t" r="r" b="b"/>
              <a:pathLst>
                <a:path w="2280" h="1574" extrusionOk="0">
                  <a:moveTo>
                    <a:pt x="2279" y="1"/>
                  </a:moveTo>
                  <a:lnTo>
                    <a:pt x="201" y="1209"/>
                  </a:lnTo>
                  <a:cubicBezTo>
                    <a:pt x="141" y="1334"/>
                    <a:pt x="75" y="1456"/>
                    <a:pt x="1" y="1573"/>
                  </a:cubicBezTo>
                  <a:lnTo>
                    <a:pt x="2078" y="365"/>
                  </a:lnTo>
                  <a:cubicBezTo>
                    <a:pt x="2152" y="248"/>
                    <a:pt x="2220" y="125"/>
                    <a:pt x="2279" y="1"/>
                  </a:cubicBezTo>
                  <a:close/>
                </a:path>
              </a:pathLst>
            </a:custGeom>
            <a:solidFill>
              <a:srgbClr val="72503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5" name="Google Shape;1205;p43"/>
            <p:cNvSpPr/>
            <p:nvPr/>
          </p:nvSpPr>
          <p:spPr>
            <a:xfrm>
              <a:off x="6000025" y="5065900"/>
              <a:ext cx="75025" cy="52775"/>
            </a:xfrm>
            <a:custGeom>
              <a:avLst/>
              <a:gdLst/>
              <a:ahLst/>
              <a:cxnLst/>
              <a:rect l="l" t="t" r="r" b="b"/>
              <a:pathLst>
                <a:path w="3001" h="2111" extrusionOk="0">
                  <a:moveTo>
                    <a:pt x="3000" y="1"/>
                  </a:moveTo>
                  <a:lnTo>
                    <a:pt x="922" y="1209"/>
                  </a:lnTo>
                  <a:cubicBezTo>
                    <a:pt x="676" y="1596"/>
                    <a:pt x="364" y="1898"/>
                    <a:pt x="0" y="2111"/>
                  </a:cubicBezTo>
                  <a:lnTo>
                    <a:pt x="2077" y="902"/>
                  </a:lnTo>
                  <a:cubicBezTo>
                    <a:pt x="2442" y="690"/>
                    <a:pt x="2754" y="387"/>
                    <a:pt x="3000" y="1"/>
                  </a:cubicBezTo>
                  <a:close/>
                </a:path>
              </a:pathLst>
            </a:custGeom>
            <a:solidFill>
              <a:srgbClr val="6E4D3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6" name="Google Shape;1206;p43"/>
            <p:cNvSpPr/>
            <p:nvPr/>
          </p:nvSpPr>
          <p:spPr>
            <a:xfrm>
              <a:off x="3669000" y="242100"/>
              <a:ext cx="62750" cy="35200"/>
            </a:xfrm>
            <a:custGeom>
              <a:avLst/>
              <a:gdLst/>
              <a:ahLst/>
              <a:cxnLst/>
              <a:rect l="l" t="t" r="r" b="b"/>
              <a:pathLst>
                <a:path w="2510" h="1408" extrusionOk="0">
                  <a:moveTo>
                    <a:pt x="2510" y="1"/>
                  </a:moveTo>
                  <a:cubicBezTo>
                    <a:pt x="2360" y="53"/>
                    <a:pt x="2216" y="120"/>
                    <a:pt x="2079" y="200"/>
                  </a:cubicBezTo>
                  <a:lnTo>
                    <a:pt x="3" y="1407"/>
                  </a:lnTo>
                  <a:lnTo>
                    <a:pt x="3" y="1407"/>
                  </a:lnTo>
                  <a:cubicBezTo>
                    <a:pt x="139" y="1328"/>
                    <a:pt x="282" y="1262"/>
                    <a:pt x="432" y="1209"/>
                  </a:cubicBezTo>
                  <a:lnTo>
                    <a:pt x="2510" y="1"/>
                  </a:lnTo>
                  <a:close/>
                  <a:moveTo>
                    <a:pt x="3" y="1407"/>
                  </a:moveTo>
                  <a:cubicBezTo>
                    <a:pt x="2" y="1407"/>
                    <a:pt x="1" y="1408"/>
                    <a:pt x="1" y="1408"/>
                  </a:cubicBezTo>
                  <a:lnTo>
                    <a:pt x="3" y="1407"/>
                  </a:lnTo>
                  <a:close/>
                </a:path>
              </a:pathLst>
            </a:custGeom>
            <a:solidFill>
              <a:srgbClr val="6E4D3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7" name="Google Shape;1207;p43"/>
            <p:cNvSpPr/>
            <p:nvPr/>
          </p:nvSpPr>
          <p:spPr>
            <a:xfrm>
              <a:off x="3679800" y="239550"/>
              <a:ext cx="61250" cy="32775"/>
            </a:xfrm>
            <a:custGeom>
              <a:avLst/>
              <a:gdLst/>
              <a:ahLst/>
              <a:cxnLst/>
              <a:rect l="l" t="t" r="r" b="b"/>
              <a:pathLst>
                <a:path w="2450" h="1311" extrusionOk="0">
                  <a:moveTo>
                    <a:pt x="2450" y="0"/>
                  </a:moveTo>
                  <a:cubicBezTo>
                    <a:pt x="2324" y="26"/>
                    <a:pt x="2199" y="60"/>
                    <a:pt x="2078" y="103"/>
                  </a:cubicBezTo>
                  <a:lnTo>
                    <a:pt x="0" y="1311"/>
                  </a:lnTo>
                  <a:cubicBezTo>
                    <a:pt x="122" y="1268"/>
                    <a:pt x="245" y="1235"/>
                    <a:pt x="372" y="1209"/>
                  </a:cubicBezTo>
                  <a:lnTo>
                    <a:pt x="2450" y="0"/>
                  </a:lnTo>
                  <a:close/>
                </a:path>
              </a:pathLst>
            </a:custGeom>
            <a:solidFill>
              <a:srgbClr val="72503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8" name="Google Shape;1208;p43"/>
            <p:cNvSpPr/>
            <p:nvPr/>
          </p:nvSpPr>
          <p:spPr>
            <a:xfrm>
              <a:off x="3689100" y="238450"/>
              <a:ext cx="59625" cy="31325"/>
            </a:xfrm>
            <a:custGeom>
              <a:avLst/>
              <a:gdLst/>
              <a:ahLst/>
              <a:cxnLst/>
              <a:rect l="l" t="t" r="r" b="b"/>
              <a:pathLst>
                <a:path w="2385" h="1253" extrusionOk="0">
                  <a:moveTo>
                    <a:pt x="2385" y="0"/>
                  </a:moveTo>
                  <a:lnTo>
                    <a:pt x="2385" y="0"/>
                  </a:lnTo>
                  <a:cubicBezTo>
                    <a:pt x="2282" y="9"/>
                    <a:pt x="2180" y="24"/>
                    <a:pt x="2078" y="44"/>
                  </a:cubicBezTo>
                  <a:lnTo>
                    <a:pt x="0" y="1253"/>
                  </a:lnTo>
                  <a:cubicBezTo>
                    <a:pt x="102" y="1232"/>
                    <a:pt x="204" y="1218"/>
                    <a:pt x="306" y="1209"/>
                  </a:cubicBezTo>
                  <a:lnTo>
                    <a:pt x="2385" y="0"/>
                  </a:lnTo>
                  <a:close/>
                </a:path>
              </a:pathLst>
            </a:custGeom>
            <a:solidFill>
              <a:srgbClr val="77533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9" name="Google Shape;1209;p43"/>
            <p:cNvSpPr/>
            <p:nvPr/>
          </p:nvSpPr>
          <p:spPr>
            <a:xfrm>
              <a:off x="3696750" y="238125"/>
              <a:ext cx="58900" cy="30525"/>
            </a:xfrm>
            <a:custGeom>
              <a:avLst/>
              <a:gdLst/>
              <a:ahLst/>
              <a:cxnLst/>
              <a:rect l="l" t="t" r="r" b="b"/>
              <a:pathLst>
                <a:path w="2356" h="1221" extrusionOk="0">
                  <a:moveTo>
                    <a:pt x="2355" y="0"/>
                  </a:moveTo>
                  <a:cubicBezTo>
                    <a:pt x="2261" y="0"/>
                    <a:pt x="2170" y="4"/>
                    <a:pt x="2079" y="12"/>
                  </a:cubicBezTo>
                  <a:lnTo>
                    <a:pt x="0" y="1221"/>
                  </a:lnTo>
                  <a:cubicBezTo>
                    <a:pt x="91" y="1212"/>
                    <a:pt x="183" y="1208"/>
                    <a:pt x="277" y="1208"/>
                  </a:cubicBezTo>
                  <a:lnTo>
                    <a:pt x="2355" y="0"/>
                  </a:lnTo>
                  <a:close/>
                </a:path>
              </a:pathLst>
            </a:custGeom>
            <a:solidFill>
              <a:srgbClr val="7B5638"/>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0" name="Google Shape;1210;p43"/>
            <p:cNvSpPr/>
            <p:nvPr/>
          </p:nvSpPr>
          <p:spPr>
            <a:xfrm>
              <a:off x="3703650" y="238125"/>
              <a:ext cx="58225" cy="30425"/>
            </a:xfrm>
            <a:custGeom>
              <a:avLst/>
              <a:gdLst/>
              <a:ahLst/>
              <a:cxnLst/>
              <a:rect l="l" t="t" r="r" b="b"/>
              <a:pathLst>
                <a:path w="2329" h="1217" extrusionOk="0">
                  <a:moveTo>
                    <a:pt x="2079" y="0"/>
                  </a:moveTo>
                  <a:lnTo>
                    <a:pt x="1" y="1208"/>
                  </a:lnTo>
                  <a:cubicBezTo>
                    <a:pt x="83" y="1208"/>
                    <a:pt x="166" y="1211"/>
                    <a:pt x="250" y="1216"/>
                  </a:cubicBezTo>
                  <a:lnTo>
                    <a:pt x="2329" y="8"/>
                  </a:lnTo>
                  <a:cubicBezTo>
                    <a:pt x="2244" y="2"/>
                    <a:pt x="2161" y="0"/>
                    <a:pt x="2079" y="0"/>
                  </a:cubicBezTo>
                  <a:close/>
                </a:path>
              </a:pathLst>
            </a:custGeom>
            <a:solidFill>
              <a:srgbClr val="7F593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1" name="Google Shape;1211;p43"/>
            <p:cNvSpPr/>
            <p:nvPr/>
          </p:nvSpPr>
          <p:spPr>
            <a:xfrm>
              <a:off x="3709900" y="238300"/>
              <a:ext cx="57900" cy="30850"/>
            </a:xfrm>
            <a:custGeom>
              <a:avLst/>
              <a:gdLst/>
              <a:ahLst/>
              <a:cxnLst/>
              <a:rect l="l" t="t" r="r" b="b"/>
              <a:pathLst>
                <a:path w="2316" h="1234" extrusionOk="0">
                  <a:moveTo>
                    <a:pt x="2079" y="1"/>
                  </a:moveTo>
                  <a:lnTo>
                    <a:pt x="0" y="1209"/>
                  </a:lnTo>
                  <a:cubicBezTo>
                    <a:pt x="79" y="1215"/>
                    <a:pt x="158" y="1223"/>
                    <a:pt x="237" y="1234"/>
                  </a:cubicBezTo>
                  <a:lnTo>
                    <a:pt x="2316" y="26"/>
                  </a:lnTo>
                  <a:cubicBezTo>
                    <a:pt x="2236" y="14"/>
                    <a:pt x="2157" y="6"/>
                    <a:pt x="2079" y="1"/>
                  </a:cubicBezTo>
                  <a:close/>
                </a:path>
              </a:pathLst>
            </a:custGeom>
            <a:solidFill>
              <a:srgbClr val="835C3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2" name="Google Shape;1212;p43"/>
            <p:cNvSpPr/>
            <p:nvPr/>
          </p:nvSpPr>
          <p:spPr>
            <a:xfrm>
              <a:off x="3715825" y="238925"/>
              <a:ext cx="57800" cy="31200"/>
            </a:xfrm>
            <a:custGeom>
              <a:avLst/>
              <a:gdLst/>
              <a:ahLst/>
              <a:cxnLst/>
              <a:rect l="l" t="t" r="r" b="b"/>
              <a:pathLst>
                <a:path w="2312" h="1248" extrusionOk="0">
                  <a:moveTo>
                    <a:pt x="2079" y="1"/>
                  </a:moveTo>
                  <a:lnTo>
                    <a:pt x="0" y="1208"/>
                  </a:lnTo>
                  <a:cubicBezTo>
                    <a:pt x="77" y="1219"/>
                    <a:pt x="154" y="1231"/>
                    <a:pt x="233" y="1247"/>
                  </a:cubicBezTo>
                  <a:lnTo>
                    <a:pt x="2311" y="39"/>
                  </a:lnTo>
                  <a:cubicBezTo>
                    <a:pt x="2233" y="23"/>
                    <a:pt x="2155" y="11"/>
                    <a:pt x="2079" y="1"/>
                  </a:cubicBezTo>
                  <a:close/>
                </a:path>
              </a:pathLst>
            </a:custGeom>
            <a:solidFill>
              <a:srgbClr val="885F3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3" name="Google Shape;1213;p43"/>
            <p:cNvSpPr/>
            <p:nvPr/>
          </p:nvSpPr>
          <p:spPr>
            <a:xfrm>
              <a:off x="3721650" y="239875"/>
              <a:ext cx="57425" cy="31450"/>
            </a:xfrm>
            <a:custGeom>
              <a:avLst/>
              <a:gdLst/>
              <a:ahLst/>
              <a:cxnLst/>
              <a:rect l="l" t="t" r="r" b="b"/>
              <a:pathLst>
                <a:path w="2297" h="1258" extrusionOk="0">
                  <a:moveTo>
                    <a:pt x="2078" y="1"/>
                  </a:moveTo>
                  <a:lnTo>
                    <a:pt x="0" y="1209"/>
                  </a:lnTo>
                  <a:cubicBezTo>
                    <a:pt x="72" y="1223"/>
                    <a:pt x="145" y="1238"/>
                    <a:pt x="218" y="1258"/>
                  </a:cubicBezTo>
                  <a:lnTo>
                    <a:pt x="2296" y="49"/>
                  </a:lnTo>
                  <a:cubicBezTo>
                    <a:pt x="2223" y="30"/>
                    <a:pt x="2150" y="14"/>
                    <a:pt x="2078" y="1"/>
                  </a:cubicBezTo>
                  <a:close/>
                </a:path>
              </a:pathLst>
            </a:custGeom>
            <a:solidFill>
              <a:srgbClr val="8C623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4" name="Google Shape;1214;p43"/>
            <p:cNvSpPr/>
            <p:nvPr/>
          </p:nvSpPr>
          <p:spPr>
            <a:xfrm>
              <a:off x="3727100" y="241100"/>
              <a:ext cx="57450" cy="31750"/>
            </a:xfrm>
            <a:custGeom>
              <a:avLst/>
              <a:gdLst/>
              <a:ahLst/>
              <a:cxnLst/>
              <a:rect l="l" t="t" r="r" b="b"/>
              <a:pathLst>
                <a:path w="2298" h="1270" extrusionOk="0">
                  <a:moveTo>
                    <a:pt x="2078" y="0"/>
                  </a:moveTo>
                  <a:lnTo>
                    <a:pt x="0" y="1209"/>
                  </a:lnTo>
                  <a:cubicBezTo>
                    <a:pt x="73" y="1226"/>
                    <a:pt x="146" y="1247"/>
                    <a:pt x="220" y="1269"/>
                  </a:cubicBezTo>
                  <a:lnTo>
                    <a:pt x="2298" y="61"/>
                  </a:lnTo>
                  <a:cubicBezTo>
                    <a:pt x="2225" y="38"/>
                    <a:pt x="2150" y="18"/>
                    <a:pt x="2078" y="0"/>
                  </a:cubicBezTo>
                  <a:close/>
                </a:path>
              </a:pathLst>
            </a:custGeom>
            <a:solidFill>
              <a:srgbClr val="90654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5" name="Google Shape;1215;p43"/>
            <p:cNvSpPr/>
            <p:nvPr/>
          </p:nvSpPr>
          <p:spPr>
            <a:xfrm>
              <a:off x="3732600" y="242600"/>
              <a:ext cx="57300" cy="31950"/>
            </a:xfrm>
            <a:custGeom>
              <a:avLst/>
              <a:gdLst/>
              <a:ahLst/>
              <a:cxnLst/>
              <a:rect l="l" t="t" r="r" b="b"/>
              <a:pathLst>
                <a:path w="2292" h="1278" extrusionOk="0">
                  <a:moveTo>
                    <a:pt x="2078" y="1"/>
                  </a:moveTo>
                  <a:lnTo>
                    <a:pt x="0" y="1209"/>
                  </a:lnTo>
                  <a:cubicBezTo>
                    <a:pt x="70" y="1229"/>
                    <a:pt x="141" y="1253"/>
                    <a:pt x="213" y="1278"/>
                  </a:cubicBezTo>
                  <a:lnTo>
                    <a:pt x="2291" y="71"/>
                  </a:lnTo>
                  <a:cubicBezTo>
                    <a:pt x="2219" y="45"/>
                    <a:pt x="2148" y="22"/>
                    <a:pt x="2078" y="1"/>
                  </a:cubicBezTo>
                  <a:close/>
                </a:path>
              </a:pathLst>
            </a:custGeom>
            <a:solidFill>
              <a:srgbClr val="9468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6" name="Google Shape;1216;p43"/>
            <p:cNvSpPr/>
            <p:nvPr/>
          </p:nvSpPr>
          <p:spPr>
            <a:xfrm>
              <a:off x="3737900" y="244350"/>
              <a:ext cx="57350" cy="32225"/>
            </a:xfrm>
            <a:custGeom>
              <a:avLst/>
              <a:gdLst/>
              <a:ahLst/>
              <a:cxnLst/>
              <a:rect l="l" t="t" r="r" b="b"/>
              <a:pathLst>
                <a:path w="2294" h="1289" extrusionOk="0">
                  <a:moveTo>
                    <a:pt x="2079" y="1"/>
                  </a:moveTo>
                  <a:lnTo>
                    <a:pt x="1" y="1208"/>
                  </a:lnTo>
                  <a:cubicBezTo>
                    <a:pt x="72" y="1234"/>
                    <a:pt x="144" y="1261"/>
                    <a:pt x="216" y="1289"/>
                  </a:cubicBezTo>
                  <a:lnTo>
                    <a:pt x="2294" y="81"/>
                  </a:lnTo>
                  <a:cubicBezTo>
                    <a:pt x="2222" y="52"/>
                    <a:pt x="2150" y="25"/>
                    <a:pt x="2079" y="1"/>
                  </a:cubicBezTo>
                  <a:close/>
                </a:path>
              </a:pathLst>
            </a:custGeom>
            <a:solidFill>
              <a:srgbClr val="996B4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7" name="Google Shape;1217;p43"/>
            <p:cNvSpPr/>
            <p:nvPr/>
          </p:nvSpPr>
          <p:spPr>
            <a:xfrm>
              <a:off x="3743275" y="246375"/>
              <a:ext cx="57300" cy="32475"/>
            </a:xfrm>
            <a:custGeom>
              <a:avLst/>
              <a:gdLst/>
              <a:ahLst/>
              <a:cxnLst/>
              <a:rect l="l" t="t" r="r" b="b"/>
              <a:pathLst>
                <a:path w="2292" h="1299" extrusionOk="0">
                  <a:moveTo>
                    <a:pt x="2079" y="0"/>
                  </a:moveTo>
                  <a:lnTo>
                    <a:pt x="1" y="1208"/>
                  </a:lnTo>
                  <a:lnTo>
                    <a:pt x="1" y="1209"/>
                  </a:lnTo>
                  <a:cubicBezTo>
                    <a:pt x="70" y="1237"/>
                    <a:pt x="142" y="1266"/>
                    <a:pt x="213" y="1299"/>
                  </a:cubicBezTo>
                  <a:lnTo>
                    <a:pt x="2291" y="90"/>
                  </a:lnTo>
                  <a:cubicBezTo>
                    <a:pt x="2219" y="59"/>
                    <a:pt x="2149" y="29"/>
                    <a:pt x="2079" y="0"/>
                  </a:cubicBezTo>
                  <a:close/>
                </a:path>
              </a:pathLst>
            </a:custGeom>
            <a:solidFill>
              <a:srgbClr val="9D6E47"/>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8" name="Google Shape;1218;p43"/>
            <p:cNvSpPr/>
            <p:nvPr/>
          </p:nvSpPr>
          <p:spPr>
            <a:xfrm>
              <a:off x="3748600" y="248600"/>
              <a:ext cx="57350" cy="32775"/>
            </a:xfrm>
            <a:custGeom>
              <a:avLst/>
              <a:gdLst/>
              <a:ahLst/>
              <a:cxnLst/>
              <a:rect l="l" t="t" r="r" b="b"/>
              <a:pathLst>
                <a:path w="2294" h="1311" extrusionOk="0">
                  <a:moveTo>
                    <a:pt x="2078" y="0"/>
                  </a:moveTo>
                  <a:lnTo>
                    <a:pt x="0" y="1210"/>
                  </a:lnTo>
                  <a:cubicBezTo>
                    <a:pt x="71" y="1241"/>
                    <a:pt x="143" y="1275"/>
                    <a:pt x="215" y="1311"/>
                  </a:cubicBezTo>
                  <a:lnTo>
                    <a:pt x="2293" y="103"/>
                  </a:lnTo>
                  <a:cubicBezTo>
                    <a:pt x="2221" y="67"/>
                    <a:pt x="2149" y="33"/>
                    <a:pt x="2078" y="0"/>
                  </a:cubicBezTo>
                  <a:close/>
                </a:path>
              </a:pathLst>
            </a:custGeom>
            <a:solidFill>
              <a:srgbClr val="A1714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9" name="Google Shape;1219;p43"/>
            <p:cNvSpPr/>
            <p:nvPr/>
          </p:nvSpPr>
          <p:spPr>
            <a:xfrm>
              <a:off x="3753950" y="251150"/>
              <a:ext cx="57450" cy="33050"/>
            </a:xfrm>
            <a:custGeom>
              <a:avLst/>
              <a:gdLst/>
              <a:ahLst/>
              <a:cxnLst/>
              <a:rect l="l" t="t" r="r" b="b"/>
              <a:pathLst>
                <a:path w="2298" h="1322" extrusionOk="0">
                  <a:moveTo>
                    <a:pt x="2079" y="1"/>
                  </a:moveTo>
                  <a:lnTo>
                    <a:pt x="1" y="1209"/>
                  </a:lnTo>
                  <a:cubicBezTo>
                    <a:pt x="73" y="1245"/>
                    <a:pt x="146" y="1282"/>
                    <a:pt x="219" y="1321"/>
                  </a:cubicBezTo>
                  <a:lnTo>
                    <a:pt x="2297" y="113"/>
                  </a:lnTo>
                  <a:cubicBezTo>
                    <a:pt x="2224" y="74"/>
                    <a:pt x="2151" y="37"/>
                    <a:pt x="2079" y="1"/>
                  </a:cubicBezTo>
                  <a:close/>
                </a:path>
              </a:pathLst>
            </a:custGeom>
            <a:solidFill>
              <a:srgbClr val="A5744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0" name="Google Shape;1220;p43"/>
            <p:cNvSpPr/>
            <p:nvPr/>
          </p:nvSpPr>
          <p:spPr>
            <a:xfrm>
              <a:off x="3759400" y="254000"/>
              <a:ext cx="56200" cy="32575"/>
            </a:xfrm>
            <a:custGeom>
              <a:avLst/>
              <a:gdLst/>
              <a:ahLst/>
              <a:cxnLst/>
              <a:rect l="l" t="t" r="r" b="b"/>
              <a:pathLst>
                <a:path w="2248" h="1303" extrusionOk="0">
                  <a:moveTo>
                    <a:pt x="2079" y="0"/>
                  </a:moveTo>
                  <a:lnTo>
                    <a:pt x="1" y="1207"/>
                  </a:lnTo>
                  <a:lnTo>
                    <a:pt x="1" y="1208"/>
                  </a:lnTo>
                  <a:cubicBezTo>
                    <a:pt x="57" y="1239"/>
                    <a:pt x="113" y="1270"/>
                    <a:pt x="169" y="1303"/>
                  </a:cubicBezTo>
                  <a:lnTo>
                    <a:pt x="2248" y="95"/>
                  </a:lnTo>
                  <a:cubicBezTo>
                    <a:pt x="2192" y="62"/>
                    <a:pt x="2135" y="30"/>
                    <a:pt x="2079" y="0"/>
                  </a:cubicBezTo>
                  <a:close/>
                </a:path>
              </a:pathLst>
            </a:custGeom>
            <a:solidFill>
              <a:srgbClr val="AA774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1" name="Google Shape;1221;p43"/>
            <p:cNvSpPr/>
            <p:nvPr/>
          </p:nvSpPr>
          <p:spPr>
            <a:xfrm>
              <a:off x="3669000" y="238125"/>
              <a:ext cx="2431075" cy="4880550"/>
            </a:xfrm>
            <a:custGeom>
              <a:avLst/>
              <a:gdLst/>
              <a:ahLst/>
              <a:cxnLst/>
              <a:rect l="l" t="t" r="r" b="b"/>
              <a:pathLst>
                <a:path w="97243" h="195222" extrusionOk="0">
                  <a:moveTo>
                    <a:pt x="3478" y="1"/>
                  </a:moveTo>
                  <a:cubicBezTo>
                    <a:pt x="2958" y="1"/>
                    <a:pt x="2486" y="124"/>
                    <a:pt x="2079" y="360"/>
                  </a:cubicBezTo>
                  <a:lnTo>
                    <a:pt x="1" y="1568"/>
                  </a:lnTo>
                  <a:cubicBezTo>
                    <a:pt x="407" y="1332"/>
                    <a:pt x="880" y="1209"/>
                    <a:pt x="1400" y="1209"/>
                  </a:cubicBezTo>
                  <a:cubicBezTo>
                    <a:pt x="2119" y="1209"/>
                    <a:pt x="2929" y="1443"/>
                    <a:pt x="3785" y="1938"/>
                  </a:cubicBezTo>
                  <a:lnTo>
                    <a:pt x="89861" y="51634"/>
                  </a:lnTo>
                  <a:cubicBezTo>
                    <a:pt x="90041" y="51737"/>
                    <a:pt x="90220" y="51850"/>
                    <a:pt x="90395" y="51972"/>
                  </a:cubicBezTo>
                  <a:cubicBezTo>
                    <a:pt x="90405" y="51979"/>
                    <a:pt x="90415" y="51986"/>
                    <a:pt x="90425" y="51993"/>
                  </a:cubicBezTo>
                  <a:cubicBezTo>
                    <a:pt x="90588" y="52108"/>
                    <a:pt x="90750" y="52229"/>
                    <a:pt x="90909" y="52359"/>
                  </a:cubicBezTo>
                  <a:cubicBezTo>
                    <a:pt x="90928" y="52374"/>
                    <a:pt x="90946" y="52390"/>
                    <a:pt x="90965" y="52405"/>
                  </a:cubicBezTo>
                  <a:cubicBezTo>
                    <a:pt x="91119" y="52531"/>
                    <a:pt x="91269" y="52663"/>
                    <a:pt x="91419" y="52801"/>
                  </a:cubicBezTo>
                  <a:cubicBezTo>
                    <a:pt x="91441" y="52823"/>
                    <a:pt x="91465" y="52845"/>
                    <a:pt x="91489" y="52868"/>
                  </a:cubicBezTo>
                  <a:cubicBezTo>
                    <a:pt x="91616" y="52988"/>
                    <a:pt x="91739" y="53113"/>
                    <a:pt x="91862" y="53241"/>
                  </a:cubicBezTo>
                  <a:cubicBezTo>
                    <a:pt x="91896" y="53276"/>
                    <a:pt x="91929" y="53310"/>
                    <a:pt x="91962" y="53344"/>
                  </a:cubicBezTo>
                  <a:cubicBezTo>
                    <a:pt x="92053" y="53443"/>
                    <a:pt x="92141" y="53546"/>
                    <a:pt x="92229" y="53648"/>
                  </a:cubicBezTo>
                  <a:cubicBezTo>
                    <a:pt x="92295" y="53723"/>
                    <a:pt x="92360" y="53795"/>
                    <a:pt x="92423" y="53872"/>
                  </a:cubicBezTo>
                  <a:cubicBezTo>
                    <a:pt x="92448" y="53901"/>
                    <a:pt x="92470" y="53932"/>
                    <a:pt x="92494" y="53963"/>
                  </a:cubicBezTo>
                  <a:cubicBezTo>
                    <a:pt x="92761" y="54292"/>
                    <a:pt x="93012" y="54636"/>
                    <a:pt x="93246" y="54991"/>
                  </a:cubicBezTo>
                  <a:cubicBezTo>
                    <a:pt x="93249" y="54996"/>
                    <a:pt x="93251" y="55001"/>
                    <a:pt x="93255" y="55006"/>
                  </a:cubicBezTo>
                  <a:cubicBezTo>
                    <a:pt x="93488" y="55365"/>
                    <a:pt x="93704" y="55740"/>
                    <a:pt x="93901" y="56120"/>
                  </a:cubicBezTo>
                  <a:cubicBezTo>
                    <a:pt x="93914" y="56147"/>
                    <a:pt x="93930" y="56174"/>
                    <a:pt x="93945" y="56201"/>
                  </a:cubicBezTo>
                  <a:cubicBezTo>
                    <a:pt x="93985" y="56282"/>
                    <a:pt x="94022" y="56365"/>
                    <a:pt x="94062" y="56446"/>
                  </a:cubicBezTo>
                  <a:cubicBezTo>
                    <a:pt x="94125" y="56576"/>
                    <a:pt x="94189" y="56706"/>
                    <a:pt x="94247" y="56838"/>
                  </a:cubicBezTo>
                  <a:cubicBezTo>
                    <a:pt x="94267" y="56884"/>
                    <a:pt x="94285" y="56930"/>
                    <a:pt x="94306" y="56976"/>
                  </a:cubicBezTo>
                  <a:cubicBezTo>
                    <a:pt x="94374" y="57138"/>
                    <a:pt x="94439" y="57300"/>
                    <a:pt x="94501" y="57463"/>
                  </a:cubicBezTo>
                  <a:cubicBezTo>
                    <a:pt x="94516" y="57502"/>
                    <a:pt x="94532" y="57543"/>
                    <a:pt x="94546" y="57582"/>
                  </a:cubicBezTo>
                  <a:cubicBezTo>
                    <a:pt x="94616" y="57773"/>
                    <a:pt x="94680" y="57964"/>
                    <a:pt x="94738" y="58155"/>
                  </a:cubicBezTo>
                  <a:cubicBezTo>
                    <a:pt x="94747" y="58183"/>
                    <a:pt x="94755" y="58212"/>
                    <a:pt x="94764" y="58240"/>
                  </a:cubicBezTo>
                  <a:cubicBezTo>
                    <a:pt x="94822" y="58436"/>
                    <a:pt x="94874" y="58633"/>
                    <a:pt x="94920" y="58829"/>
                  </a:cubicBezTo>
                  <a:cubicBezTo>
                    <a:pt x="94926" y="58849"/>
                    <a:pt x="94931" y="58870"/>
                    <a:pt x="94935" y="58890"/>
                  </a:cubicBezTo>
                  <a:cubicBezTo>
                    <a:pt x="94983" y="59101"/>
                    <a:pt x="95025" y="59311"/>
                    <a:pt x="95058" y="59519"/>
                  </a:cubicBezTo>
                  <a:cubicBezTo>
                    <a:pt x="95058" y="59522"/>
                    <a:pt x="95059" y="59524"/>
                    <a:pt x="95060" y="59528"/>
                  </a:cubicBezTo>
                  <a:cubicBezTo>
                    <a:pt x="95092" y="59738"/>
                    <a:pt x="95117" y="59946"/>
                    <a:pt x="95135" y="60153"/>
                  </a:cubicBezTo>
                  <a:cubicBezTo>
                    <a:pt x="95136" y="60171"/>
                    <a:pt x="95137" y="60188"/>
                    <a:pt x="95138" y="60204"/>
                  </a:cubicBezTo>
                  <a:cubicBezTo>
                    <a:pt x="95155" y="60411"/>
                    <a:pt x="95164" y="60617"/>
                    <a:pt x="95163" y="60819"/>
                  </a:cubicBezTo>
                  <a:lnTo>
                    <a:pt x="94792" y="191810"/>
                  </a:lnTo>
                  <a:cubicBezTo>
                    <a:pt x="94788" y="193485"/>
                    <a:pt x="94197" y="194664"/>
                    <a:pt x="93244" y="195219"/>
                  </a:cubicBezTo>
                  <a:lnTo>
                    <a:pt x="93244" y="195219"/>
                  </a:lnTo>
                  <a:lnTo>
                    <a:pt x="95318" y="194013"/>
                  </a:lnTo>
                  <a:cubicBezTo>
                    <a:pt x="96274" y="193459"/>
                    <a:pt x="96866" y="192279"/>
                    <a:pt x="96871" y="190602"/>
                  </a:cubicBezTo>
                  <a:lnTo>
                    <a:pt x="97242" y="59611"/>
                  </a:lnTo>
                  <a:cubicBezTo>
                    <a:pt x="97243" y="59531"/>
                    <a:pt x="97242" y="59450"/>
                    <a:pt x="97239" y="59370"/>
                  </a:cubicBezTo>
                  <a:cubicBezTo>
                    <a:pt x="97237" y="59285"/>
                    <a:pt x="97233" y="59200"/>
                    <a:pt x="97227" y="59113"/>
                  </a:cubicBezTo>
                  <a:cubicBezTo>
                    <a:pt x="97225" y="59074"/>
                    <a:pt x="97220" y="59034"/>
                    <a:pt x="97218" y="58995"/>
                  </a:cubicBezTo>
                  <a:cubicBezTo>
                    <a:pt x="97217" y="58978"/>
                    <a:pt x="97215" y="58961"/>
                    <a:pt x="97214" y="58944"/>
                  </a:cubicBezTo>
                  <a:cubicBezTo>
                    <a:pt x="97211" y="58914"/>
                    <a:pt x="97209" y="58885"/>
                    <a:pt x="97207" y="58854"/>
                  </a:cubicBezTo>
                  <a:cubicBezTo>
                    <a:pt x="97198" y="58768"/>
                    <a:pt x="97189" y="58680"/>
                    <a:pt x="97178" y="58594"/>
                  </a:cubicBezTo>
                  <a:cubicBezTo>
                    <a:pt x="97166" y="58504"/>
                    <a:pt x="97153" y="58414"/>
                    <a:pt x="97139" y="58324"/>
                  </a:cubicBezTo>
                  <a:lnTo>
                    <a:pt x="97138" y="58318"/>
                  </a:lnTo>
                  <a:cubicBezTo>
                    <a:pt x="97138" y="58316"/>
                    <a:pt x="97137" y="58313"/>
                    <a:pt x="97137" y="58310"/>
                  </a:cubicBezTo>
                  <a:cubicBezTo>
                    <a:pt x="97122" y="58224"/>
                    <a:pt x="97109" y="58138"/>
                    <a:pt x="97092" y="58052"/>
                  </a:cubicBezTo>
                  <a:cubicBezTo>
                    <a:pt x="97074" y="57956"/>
                    <a:pt x="97054" y="57861"/>
                    <a:pt x="97033" y="57764"/>
                  </a:cubicBezTo>
                  <a:cubicBezTo>
                    <a:pt x="97027" y="57736"/>
                    <a:pt x="97020" y="57709"/>
                    <a:pt x="97013" y="57681"/>
                  </a:cubicBezTo>
                  <a:cubicBezTo>
                    <a:pt x="97009" y="57661"/>
                    <a:pt x="97003" y="57641"/>
                    <a:pt x="97000" y="57620"/>
                  </a:cubicBezTo>
                  <a:cubicBezTo>
                    <a:pt x="96988" y="57570"/>
                    <a:pt x="96976" y="57520"/>
                    <a:pt x="96964" y="57471"/>
                  </a:cubicBezTo>
                  <a:cubicBezTo>
                    <a:pt x="96938" y="57365"/>
                    <a:pt x="96910" y="57261"/>
                    <a:pt x="96880" y="57155"/>
                  </a:cubicBezTo>
                  <a:cubicBezTo>
                    <a:pt x="96868" y="57113"/>
                    <a:pt x="96855" y="57073"/>
                    <a:pt x="96843" y="57031"/>
                  </a:cubicBezTo>
                  <a:cubicBezTo>
                    <a:pt x="96835" y="57003"/>
                    <a:pt x="96826" y="56975"/>
                    <a:pt x="96817" y="56946"/>
                  </a:cubicBezTo>
                  <a:cubicBezTo>
                    <a:pt x="96804" y="56904"/>
                    <a:pt x="96792" y="56862"/>
                    <a:pt x="96780" y="56820"/>
                  </a:cubicBezTo>
                  <a:cubicBezTo>
                    <a:pt x="96741" y="56701"/>
                    <a:pt x="96702" y="56583"/>
                    <a:pt x="96659" y="56465"/>
                  </a:cubicBezTo>
                  <a:cubicBezTo>
                    <a:pt x="96648" y="56434"/>
                    <a:pt x="96636" y="56404"/>
                    <a:pt x="96624" y="56373"/>
                  </a:cubicBezTo>
                  <a:cubicBezTo>
                    <a:pt x="96611" y="56333"/>
                    <a:pt x="96595" y="56293"/>
                    <a:pt x="96580" y="56253"/>
                  </a:cubicBezTo>
                  <a:cubicBezTo>
                    <a:pt x="96555" y="56186"/>
                    <a:pt x="96531" y="56119"/>
                    <a:pt x="96504" y="56051"/>
                  </a:cubicBezTo>
                  <a:cubicBezTo>
                    <a:pt x="96466" y="55957"/>
                    <a:pt x="96424" y="55862"/>
                    <a:pt x="96384" y="55767"/>
                  </a:cubicBezTo>
                  <a:cubicBezTo>
                    <a:pt x="96364" y="55722"/>
                    <a:pt x="96346" y="55675"/>
                    <a:pt x="96325" y="55630"/>
                  </a:cubicBezTo>
                  <a:cubicBezTo>
                    <a:pt x="96318" y="55610"/>
                    <a:pt x="96310" y="55591"/>
                    <a:pt x="96302" y="55573"/>
                  </a:cubicBezTo>
                  <a:cubicBezTo>
                    <a:pt x="96251" y="55461"/>
                    <a:pt x="96195" y="55349"/>
                    <a:pt x="96141" y="55237"/>
                  </a:cubicBezTo>
                  <a:cubicBezTo>
                    <a:pt x="96102" y="55155"/>
                    <a:pt x="96065" y="55072"/>
                    <a:pt x="96023" y="54991"/>
                  </a:cubicBezTo>
                  <a:cubicBezTo>
                    <a:pt x="96019" y="54981"/>
                    <a:pt x="96014" y="54971"/>
                    <a:pt x="96009" y="54961"/>
                  </a:cubicBezTo>
                  <a:cubicBezTo>
                    <a:pt x="96000" y="54944"/>
                    <a:pt x="95988" y="54928"/>
                    <a:pt x="95980" y="54911"/>
                  </a:cubicBezTo>
                  <a:cubicBezTo>
                    <a:pt x="95784" y="54530"/>
                    <a:pt x="95568" y="54157"/>
                    <a:pt x="95334" y="53797"/>
                  </a:cubicBezTo>
                  <a:cubicBezTo>
                    <a:pt x="95331" y="53792"/>
                    <a:pt x="95327" y="53786"/>
                    <a:pt x="95325" y="53782"/>
                  </a:cubicBezTo>
                  <a:cubicBezTo>
                    <a:pt x="95091" y="53426"/>
                    <a:pt x="94841" y="53084"/>
                    <a:pt x="94573" y="52753"/>
                  </a:cubicBezTo>
                  <a:cubicBezTo>
                    <a:pt x="94558" y="52735"/>
                    <a:pt x="94546" y="52715"/>
                    <a:pt x="94532" y="52697"/>
                  </a:cubicBezTo>
                  <a:cubicBezTo>
                    <a:pt x="94523" y="52686"/>
                    <a:pt x="94511" y="52674"/>
                    <a:pt x="94502" y="52663"/>
                  </a:cubicBezTo>
                  <a:cubicBezTo>
                    <a:pt x="94438" y="52586"/>
                    <a:pt x="94372" y="52513"/>
                    <a:pt x="94307" y="52438"/>
                  </a:cubicBezTo>
                  <a:cubicBezTo>
                    <a:pt x="94235" y="52354"/>
                    <a:pt x="94164" y="52269"/>
                    <a:pt x="94090" y="52188"/>
                  </a:cubicBezTo>
                  <a:cubicBezTo>
                    <a:pt x="94074" y="52170"/>
                    <a:pt x="94057" y="52154"/>
                    <a:pt x="94040" y="52136"/>
                  </a:cubicBezTo>
                  <a:cubicBezTo>
                    <a:pt x="94008" y="52100"/>
                    <a:pt x="93974" y="52066"/>
                    <a:pt x="93940" y="52031"/>
                  </a:cubicBezTo>
                  <a:cubicBezTo>
                    <a:pt x="93877" y="51965"/>
                    <a:pt x="93813" y="51898"/>
                    <a:pt x="93750" y="51834"/>
                  </a:cubicBezTo>
                  <a:cubicBezTo>
                    <a:pt x="93690" y="51774"/>
                    <a:pt x="93629" y="51717"/>
                    <a:pt x="93567" y="51658"/>
                  </a:cubicBezTo>
                  <a:cubicBezTo>
                    <a:pt x="93543" y="51637"/>
                    <a:pt x="93521" y="51613"/>
                    <a:pt x="93497" y="51592"/>
                  </a:cubicBezTo>
                  <a:cubicBezTo>
                    <a:pt x="93482" y="51578"/>
                    <a:pt x="93467" y="51563"/>
                    <a:pt x="93451" y="51549"/>
                  </a:cubicBezTo>
                  <a:cubicBezTo>
                    <a:pt x="93361" y="51465"/>
                    <a:pt x="93269" y="51383"/>
                    <a:pt x="93176" y="51304"/>
                  </a:cubicBezTo>
                  <a:cubicBezTo>
                    <a:pt x="93132" y="51267"/>
                    <a:pt x="93087" y="51232"/>
                    <a:pt x="93043" y="51196"/>
                  </a:cubicBezTo>
                  <a:cubicBezTo>
                    <a:pt x="93025" y="51181"/>
                    <a:pt x="93006" y="51165"/>
                    <a:pt x="92987" y="51150"/>
                  </a:cubicBezTo>
                  <a:cubicBezTo>
                    <a:pt x="92966" y="51132"/>
                    <a:pt x="92945" y="51114"/>
                    <a:pt x="92924" y="51097"/>
                  </a:cubicBezTo>
                  <a:cubicBezTo>
                    <a:pt x="92843" y="51034"/>
                    <a:pt x="92762" y="50971"/>
                    <a:pt x="92681" y="50912"/>
                  </a:cubicBezTo>
                  <a:cubicBezTo>
                    <a:pt x="92622" y="50868"/>
                    <a:pt x="92563" y="50828"/>
                    <a:pt x="92504" y="50785"/>
                  </a:cubicBezTo>
                  <a:cubicBezTo>
                    <a:pt x="92494" y="50778"/>
                    <a:pt x="92483" y="50771"/>
                    <a:pt x="92473" y="50764"/>
                  </a:cubicBezTo>
                  <a:cubicBezTo>
                    <a:pt x="92463" y="50756"/>
                    <a:pt x="92455" y="50750"/>
                    <a:pt x="92445" y="50744"/>
                  </a:cubicBezTo>
                  <a:cubicBezTo>
                    <a:pt x="92371" y="50693"/>
                    <a:pt x="92295" y="50642"/>
                    <a:pt x="92218" y="50594"/>
                  </a:cubicBezTo>
                  <a:cubicBezTo>
                    <a:pt x="92143" y="50545"/>
                    <a:pt x="92068" y="50499"/>
                    <a:pt x="91992" y="50456"/>
                  </a:cubicBezTo>
                  <a:cubicBezTo>
                    <a:pt x="91975" y="50445"/>
                    <a:pt x="91957" y="50435"/>
                    <a:pt x="91941" y="50425"/>
                  </a:cubicBezTo>
                  <a:lnTo>
                    <a:pt x="5864" y="730"/>
                  </a:lnTo>
                  <a:cubicBezTo>
                    <a:pt x="5007" y="235"/>
                    <a:pt x="4196" y="1"/>
                    <a:pt x="3478" y="1"/>
                  </a:cubicBezTo>
                  <a:close/>
                  <a:moveTo>
                    <a:pt x="93244" y="195219"/>
                  </a:moveTo>
                  <a:lnTo>
                    <a:pt x="93240" y="195222"/>
                  </a:lnTo>
                  <a:cubicBezTo>
                    <a:pt x="93241" y="195221"/>
                    <a:pt x="93243" y="195220"/>
                    <a:pt x="93244" y="195219"/>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2" name="Google Shape;1222;p43"/>
            <p:cNvSpPr/>
            <p:nvPr/>
          </p:nvSpPr>
          <p:spPr>
            <a:xfrm>
              <a:off x="3620675" y="268300"/>
              <a:ext cx="2427700" cy="4859350"/>
            </a:xfrm>
            <a:custGeom>
              <a:avLst/>
              <a:gdLst/>
              <a:ahLst/>
              <a:cxnLst/>
              <a:rect l="l" t="t" r="r" b="b"/>
              <a:pathLst>
                <a:path w="97108" h="194374" extrusionOk="0">
                  <a:moveTo>
                    <a:pt x="3333" y="1"/>
                  </a:moveTo>
                  <a:cubicBezTo>
                    <a:pt x="1589" y="1"/>
                    <a:pt x="388" y="1382"/>
                    <a:pt x="381" y="3771"/>
                  </a:cubicBezTo>
                  <a:lnTo>
                    <a:pt x="10" y="134763"/>
                  </a:lnTo>
                  <a:cubicBezTo>
                    <a:pt x="0" y="138138"/>
                    <a:pt x="2377" y="142253"/>
                    <a:pt x="5313" y="143948"/>
                  </a:cubicBezTo>
                  <a:lnTo>
                    <a:pt x="91388" y="193644"/>
                  </a:lnTo>
                  <a:cubicBezTo>
                    <a:pt x="92245" y="194139"/>
                    <a:pt x="93056" y="194373"/>
                    <a:pt x="93775" y="194373"/>
                  </a:cubicBezTo>
                  <a:cubicBezTo>
                    <a:pt x="95518" y="194373"/>
                    <a:pt x="96719" y="192992"/>
                    <a:pt x="96726" y="190602"/>
                  </a:cubicBezTo>
                  <a:lnTo>
                    <a:pt x="97097" y="59610"/>
                  </a:lnTo>
                  <a:cubicBezTo>
                    <a:pt x="97107" y="56236"/>
                    <a:pt x="94731" y="52122"/>
                    <a:pt x="91794" y="50425"/>
                  </a:cubicBezTo>
                  <a:lnTo>
                    <a:pt x="5718" y="730"/>
                  </a:lnTo>
                  <a:cubicBezTo>
                    <a:pt x="4862" y="235"/>
                    <a:pt x="4051" y="1"/>
                    <a:pt x="3333" y="1"/>
                  </a:cubicBezTo>
                  <a:close/>
                </a:path>
              </a:pathLst>
            </a:custGeom>
            <a:solidFill>
              <a:schemeClr val="accent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3" name="Google Shape;1223;p43"/>
            <p:cNvSpPr/>
            <p:nvPr/>
          </p:nvSpPr>
          <p:spPr>
            <a:xfrm>
              <a:off x="3814475" y="650000"/>
              <a:ext cx="2092050" cy="4183750"/>
            </a:xfrm>
            <a:custGeom>
              <a:avLst/>
              <a:gdLst/>
              <a:ahLst/>
              <a:cxnLst/>
              <a:rect l="l" t="t" r="r" b="b"/>
              <a:pathLst>
                <a:path w="83682" h="167350" extrusionOk="0">
                  <a:moveTo>
                    <a:pt x="338" y="0"/>
                  </a:moveTo>
                  <a:lnTo>
                    <a:pt x="1" y="119232"/>
                  </a:lnTo>
                  <a:lnTo>
                    <a:pt x="83342" y="167350"/>
                  </a:lnTo>
                  <a:lnTo>
                    <a:pt x="83681" y="48118"/>
                  </a:lnTo>
                  <a:lnTo>
                    <a:pt x="338" y="0"/>
                  </a:lnTo>
                  <a:close/>
                </a:path>
              </a:pathLst>
            </a:custGeom>
            <a:solidFill>
              <a:schemeClr val="accent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4" name="Google Shape;1224;p43"/>
            <p:cNvSpPr/>
            <p:nvPr/>
          </p:nvSpPr>
          <p:spPr>
            <a:xfrm>
              <a:off x="2707675" y="650000"/>
              <a:ext cx="3198850" cy="4826275"/>
            </a:xfrm>
            <a:custGeom>
              <a:avLst/>
              <a:gdLst/>
              <a:ahLst/>
              <a:cxnLst/>
              <a:rect l="l" t="t" r="r" b="b"/>
              <a:pathLst>
                <a:path w="127954" h="193051" extrusionOk="0">
                  <a:moveTo>
                    <a:pt x="44610" y="0"/>
                  </a:moveTo>
                  <a:lnTo>
                    <a:pt x="44418" y="68041"/>
                  </a:lnTo>
                  <a:cubicBezTo>
                    <a:pt x="44328" y="99743"/>
                    <a:pt x="27419" y="129016"/>
                    <a:pt x="1" y="144932"/>
                  </a:cubicBezTo>
                  <a:lnTo>
                    <a:pt x="83342" y="193050"/>
                  </a:lnTo>
                  <a:cubicBezTo>
                    <a:pt x="110760" y="177134"/>
                    <a:pt x="127670" y="147861"/>
                    <a:pt x="127760" y="116159"/>
                  </a:cubicBezTo>
                  <a:lnTo>
                    <a:pt x="127953" y="48118"/>
                  </a:lnTo>
                  <a:lnTo>
                    <a:pt x="44610" y="0"/>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5" name="Google Shape;1225;p43"/>
            <p:cNvSpPr/>
            <p:nvPr/>
          </p:nvSpPr>
          <p:spPr>
            <a:xfrm>
              <a:off x="4192175" y="767600"/>
              <a:ext cx="1336650" cy="1013200"/>
            </a:xfrm>
            <a:custGeom>
              <a:avLst/>
              <a:gdLst/>
              <a:ahLst/>
              <a:cxnLst/>
              <a:rect l="l" t="t" r="r" b="b"/>
              <a:pathLst>
                <a:path w="53466" h="40528" extrusionOk="0">
                  <a:moveTo>
                    <a:pt x="2016" y="1617"/>
                  </a:moveTo>
                  <a:cubicBezTo>
                    <a:pt x="2197" y="1617"/>
                    <a:pt x="2400" y="1676"/>
                    <a:pt x="2616" y="1800"/>
                  </a:cubicBezTo>
                  <a:lnTo>
                    <a:pt x="50877" y="29664"/>
                  </a:lnTo>
                  <a:cubicBezTo>
                    <a:pt x="51612" y="30088"/>
                    <a:pt x="52208" y="31122"/>
                    <a:pt x="52206" y="31965"/>
                  </a:cubicBezTo>
                  <a:lnTo>
                    <a:pt x="52189" y="37971"/>
                  </a:lnTo>
                  <a:lnTo>
                    <a:pt x="52190" y="37971"/>
                  </a:lnTo>
                  <a:cubicBezTo>
                    <a:pt x="52189" y="38569"/>
                    <a:pt x="51886" y="38915"/>
                    <a:pt x="51449" y="38915"/>
                  </a:cubicBezTo>
                  <a:cubicBezTo>
                    <a:pt x="51269" y="38915"/>
                    <a:pt x="51066" y="38857"/>
                    <a:pt x="50852" y="38733"/>
                  </a:cubicBezTo>
                  <a:lnTo>
                    <a:pt x="2591" y="10869"/>
                  </a:lnTo>
                  <a:cubicBezTo>
                    <a:pt x="1853" y="10443"/>
                    <a:pt x="1256" y="9409"/>
                    <a:pt x="1258" y="8566"/>
                  </a:cubicBezTo>
                  <a:lnTo>
                    <a:pt x="1275" y="2560"/>
                  </a:lnTo>
                  <a:cubicBezTo>
                    <a:pt x="1277" y="1962"/>
                    <a:pt x="1579" y="1617"/>
                    <a:pt x="2016" y="1617"/>
                  </a:cubicBezTo>
                  <a:close/>
                  <a:moveTo>
                    <a:pt x="1459" y="1"/>
                  </a:moveTo>
                  <a:cubicBezTo>
                    <a:pt x="610" y="1"/>
                    <a:pt x="25" y="674"/>
                    <a:pt x="22" y="1836"/>
                  </a:cubicBezTo>
                  <a:lnTo>
                    <a:pt x="5" y="7842"/>
                  </a:lnTo>
                  <a:cubicBezTo>
                    <a:pt x="0" y="9482"/>
                    <a:pt x="1156" y="11484"/>
                    <a:pt x="2587" y="12310"/>
                  </a:cubicBezTo>
                  <a:lnTo>
                    <a:pt x="50849" y="40173"/>
                  </a:lnTo>
                  <a:cubicBezTo>
                    <a:pt x="51265" y="40414"/>
                    <a:pt x="51659" y="40528"/>
                    <a:pt x="52008" y="40528"/>
                  </a:cubicBezTo>
                  <a:cubicBezTo>
                    <a:pt x="52856" y="40528"/>
                    <a:pt x="53440" y="39856"/>
                    <a:pt x="53443" y="38695"/>
                  </a:cubicBezTo>
                  <a:lnTo>
                    <a:pt x="53460" y="32689"/>
                  </a:lnTo>
                  <a:cubicBezTo>
                    <a:pt x="53466" y="31050"/>
                    <a:pt x="52309" y="29044"/>
                    <a:pt x="50883" y="28220"/>
                  </a:cubicBezTo>
                  <a:lnTo>
                    <a:pt x="2620" y="356"/>
                  </a:lnTo>
                  <a:cubicBezTo>
                    <a:pt x="2203" y="115"/>
                    <a:pt x="1809" y="1"/>
                    <a:pt x="1459"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6" name="Google Shape;1226;p43"/>
            <p:cNvSpPr/>
            <p:nvPr/>
          </p:nvSpPr>
          <p:spPr>
            <a:xfrm>
              <a:off x="4335150" y="765650"/>
              <a:ext cx="1050675" cy="709000"/>
            </a:xfrm>
            <a:custGeom>
              <a:avLst/>
              <a:gdLst/>
              <a:ahLst/>
              <a:cxnLst/>
              <a:rect l="l" t="t" r="r" b="b"/>
              <a:pathLst>
                <a:path w="42027" h="28360" extrusionOk="0">
                  <a:moveTo>
                    <a:pt x="1611" y="0"/>
                  </a:moveTo>
                  <a:cubicBezTo>
                    <a:pt x="662" y="0"/>
                    <a:pt x="10" y="752"/>
                    <a:pt x="6" y="2053"/>
                  </a:cubicBezTo>
                  <a:cubicBezTo>
                    <a:pt x="0" y="3887"/>
                    <a:pt x="1292" y="6124"/>
                    <a:pt x="2891" y="7048"/>
                  </a:cubicBezTo>
                  <a:lnTo>
                    <a:pt x="39116" y="27962"/>
                  </a:lnTo>
                  <a:cubicBezTo>
                    <a:pt x="39584" y="28232"/>
                    <a:pt x="40026" y="28360"/>
                    <a:pt x="40417" y="28360"/>
                  </a:cubicBezTo>
                  <a:cubicBezTo>
                    <a:pt x="41366" y="28360"/>
                    <a:pt x="42018" y="27609"/>
                    <a:pt x="42021" y="26311"/>
                  </a:cubicBezTo>
                  <a:cubicBezTo>
                    <a:pt x="42027" y="24472"/>
                    <a:pt x="40736" y="22236"/>
                    <a:pt x="39136" y="21312"/>
                  </a:cubicBezTo>
                  <a:lnTo>
                    <a:pt x="2911" y="398"/>
                  </a:lnTo>
                  <a:cubicBezTo>
                    <a:pt x="2443" y="128"/>
                    <a:pt x="2002" y="0"/>
                    <a:pt x="1611"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7" name="Google Shape;1227;p43"/>
            <p:cNvSpPr/>
            <p:nvPr/>
          </p:nvSpPr>
          <p:spPr>
            <a:xfrm>
              <a:off x="4495100" y="2946150"/>
              <a:ext cx="89450" cy="252050"/>
            </a:xfrm>
            <a:custGeom>
              <a:avLst/>
              <a:gdLst/>
              <a:ahLst/>
              <a:cxnLst/>
              <a:rect l="l" t="t" r="r" b="b"/>
              <a:pathLst>
                <a:path w="3578" h="10082" extrusionOk="0">
                  <a:moveTo>
                    <a:pt x="23" y="0"/>
                  </a:moveTo>
                  <a:lnTo>
                    <a:pt x="3" y="6764"/>
                  </a:lnTo>
                  <a:cubicBezTo>
                    <a:pt x="1" y="7893"/>
                    <a:pt x="793" y="9269"/>
                    <a:pt x="1778" y="9838"/>
                  </a:cubicBezTo>
                  <a:cubicBezTo>
                    <a:pt x="2064" y="10003"/>
                    <a:pt x="2336" y="10082"/>
                    <a:pt x="2576" y="10082"/>
                  </a:cubicBezTo>
                  <a:cubicBezTo>
                    <a:pt x="3159" y="10082"/>
                    <a:pt x="3561" y="9620"/>
                    <a:pt x="3563" y="8820"/>
                  </a:cubicBezTo>
                  <a:lnTo>
                    <a:pt x="3577" y="4102"/>
                  </a:lnTo>
                  <a:lnTo>
                    <a:pt x="1797" y="3073"/>
                  </a:lnTo>
                  <a:cubicBezTo>
                    <a:pt x="812" y="2505"/>
                    <a:pt x="20" y="1130"/>
                    <a:pt x="23" y="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8" name="Google Shape;1228;p43"/>
            <p:cNvSpPr/>
            <p:nvPr/>
          </p:nvSpPr>
          <p:spPr>
            <a:xfrm>
              <a:off x="4495625" y="2712575"/>
              <a:ext cx="92100" cy="233825"/>
            </a:xfrm>
            <a:custGeom>
              <a:avLst/>
              <a:gdLst/>
              <a:ahLst/>
              <a:cxnLst/>
              <a:rect l="l" t="t" r="r" b="b"/>
              <a:pathLst>
                <a:path w="3684" h="9353" extrusionOk="0">
                  <a:moveTo>
                    <a:pt x="235" y="1"/>
                  </a:moveTo>
                  <a:cubicBezTo>
                    <a:pt x="96" y="767"/>
                    <a:pt x="23" y="1596"/>
                    <a:pt x="20" y="2479"/>
                  </a:cubicBezTo>
                  <a:lnTo>
                    <a:pt x="1" y="9343"/>
                  </a:lnTo>
                  <a:cubicBezTo>
                    <a:pt x="3" y="8543"/>
                    <a:pt x="404" y="8081"/>
                    <a:pt x="987" y="8081"/>
                  </a:cubicBezTo>
                  <a:cubicBezTo>
                    <a:pt x="1227" y="8081"/>
                    <a:pt x="1499" y="8159"/>
                    <a:pt x="1787" y="8326"/>
                  </a:cubicBezTo>
                  <a:lnTo>
                    <a:pt x="3568" y="9353"/>
                  </a:lnTo>
                  <a:lnTo>
                    <a:pt x="3581" y="4534"/>
                  </a:lnTo>
                  <a:cubicBezTo>
                    <a:pt x="3581" y="4049"/>
                    <a:pt x="3615" y="3563"/>
                    <a:pt x="3683" y="3083"/>
                  </a:cubicBezTo>
                  <a:lnTo>
                    <a:pt x="1805" y="1998"/>
                  </a:lnTo>
                  <a:cubicBezTo>
                    <a:pt x="1122" y="1605"/>
                    <a:pt x="531" y="820"/>
                    <a:pt x="235"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9" name="Google Shape;1229;p43"/>
            <p:cNvSpPr/>
            <p:nvPr/>
          </p:nvSpPr>
          <p:spPr>
            <a:xfrm>
              <a:off x="5080800" y="3335425"/>
              <a:ext cx="89575" cy="200925"/>
            </a:xfrm>
            <a:custGeom>
              <a:avLst/>
              <a:gdLst/>
              <a:ahLst/>
              <a:cxnLst/>
              <a:rect l="l" t="t" r="r" b="b"/>
              <a:pathLst>
                <a:path w="3583" h="8037" extrusionOk="0">
                  <a:moveTo>
                    <a:pt x="17" y="0"/>
                  </a:moveTo>
                  <a:lnTo>
                    <a:pt x="3" y="4719"/>
                  </a:lnTo>
                  <a:cubicBezTo>
                    <a:pt x="0" y="5848"/>
                    <a:pt x="793" y="7224"/>
                    <a:pt x="1777" y="7792"/>
                  </a:cubicBezTo>
                  <a:cubicBezTo>
                    <a:pt x="2065" y="7958"/>
                    <a:pt x="2336" y="8037"/>
                    <a:pt x="2577" y="8037"/>
                  </a:cubicBezTo>
                  <a:cubicBezTo>
                    <a:pt x="3160" y="8037"/>
                    <a:pt x="3561" y="7574"/>
                    <a:pt x="3563" y="6775"/>
                  </a:cubicBezTo>
                  <a:lnTo>
                    <a:pt x="3582" y="11"/>
                  </a:lnTo>
                  <a:lnTo>
                    <a:pt x="3582" y="11"/>
                  </a:lnTo>
                  <a:cubicBezTo>
                    <a:pt x="3580" y="810"/>
                    <a:pt x="3179" y="1272"/>
                    <a:pt x="2596" y="1272"/>
                  </a:cubicBezTo>
                  <a:cubicBezTo>
                    <a:pt x="2355" y="1272"/>
                    <a:pt x="2084" y="1194"/>
                    <a:pt x="1796" y="1028"/>
                  </a:cubicBezTo>
                  <a:lnTo>
                    <a:pt x="17"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0" name="Google Shape;1230;p43"/>
            <p:cNvSpPr/>
            <p:nvPr/>
          </p:nvSpPr>
          <p:spPr>
            <a:xfrm>
              <a:off x="5079500" y="3073575"/>
              <a:ext cx="91400" cy="262125"/>
            </a:xfrm>
            <a:custGeom>
              <a:avLst/>
              <a:gdLst/>
              <a:ahLst/>
              <a:cxnLst/>
              <a:rect l="l" t="t" r="r" b="b"/>
              <a:pathLst>
                <a:path w="3656" h="10485" extrusionOk="0">
                  <a:moveTo>
                    <a:pt x="0" y="0"/>
                  </a:moveTo>
                  <a:cubicBezTo>
                    <a:pt x="63" y="520"/>
                    <a:pt x="95" y="1041"/>
                    <a:pt x="94" y="1564"/>
                  </a:cubicBezTo>
                  <a:lnTo>
                    <a:pt x="80" y="6384"/>
                  </a:lnTo>
                  <a:lnTo>
                    <a:pt x="1860" y="7411"/>
                  </a:lnTo>
                  <a:cubicBezTo>
                    <a:pt x="2844" y="7979"/>
                    <a:pt x="3638" y="9354"/>
                    <a:pt x="3634" y="10485"/>
                  </a:cubicBezTo>
                  <a:lnTo>
                    <a:pt x="3654" y="3620"/>
                  </a:lnTo>
                  <a:cubicBezTo>
                    <a:pt x="3656" y="2738"/>
                    <a:pt x="3588" y="1828"/>
                    <a:pt x="3455" y="904"/>
                  </a:cubicBezTo>
                  <a:cubicBezTo>
                    <a:pt x="3281" y="1180"/>
                    <a:pt x="3008" y="1329"/>
                    <a:pt x="2677" y="1329"/>
                  </a:cubicBezTo>
                  <a:cubicBezTo>
                    <a:pt x="2437" y="1329"/>
                    <a:pt x="2166" y="1250"/>
                    <a:pt x="1879" y="1084"/>
                  </a:cubicBezTo>
                  <a:lnTo>
                    <a:pt x="0"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1" name="Google Shape;1231;p43"/>
            <p:cNvSpPr/>
            <p:nvPr/>
          </p:nvSpPr>
          <p:spPr>
            <a:xfrm>
              <a:off x="4495575" y="2914575"/>
              <a:ext cx="674875" cy="452675"/>
            </a:xfrm>
            <a:custGeom>
              <a:avLst/>
              <a:gdLst/>
              <a:ahLst/>
              <a:cxnLst/>
              <a:rect l="l" t="t" r="r" b="b"/>
              <a:pathLst>
                <a:path w="26995" h="18107" extrusionOk="0">
                  <a:moveTo>
                    <a:pt x="989" y="1"/>
                  </a:moveTo>
                  <a:cubicBezTo>
                    <a:pt x="406" y="1"/>
                    <a:pt x="6" y="463"/>
                    <a:pt x="4" y="1263"/>
                  </a:cubicBezTo>
                  <a:cubicBezTo>
                    <a:pt x="1" y="2393"/>
                    <a:pt x="794" y="3768"/>
                    <a:pt x="1778" y="4336"/>
                  </a:cubicBezTo>
                  <a:lnTo>
                    <a:pt x="3558" y="5365"/>
                  </a:lnTo>
                  <a:lnTo>
                    <a:pt x="23426" y="16834"/>
                  </a:lnTo>
                  <a:lnTo>
                    <a:pt x="25206" y="17862"/>
                  </a:lnTo>
                  <a:cubicBezTo>
                    <a:pt x="25494" y="18028"/>
                    <a:pt x="25765" y="18106"/>
                    <a:pt x="26006" y="18106"/>
                  </a:cubicBezTo>
                  <a:cubicBezTo>
                    <a:pt x="26589" y="18106"/>
                    <a:pt x="26990" y="17644"/>
                    <a:pt x="26993" y="16845"/>
                  </a:cubicBezTo>
                  <a:cubicBezTo>
                    <a:pt x="26995" y="15714"/>
                    <a:pt x="26202" y="14340"/>
                    <a:pt x="25218" y="13771"/>
                  </a:cubicBezTo>
                  <a:lnTo>
                    <a:pt x="23437" y="12744"/>
                  </a:lnTo>
                  <a:lnTo>
                    <a:pt x="3570" y="1273"/>
                  </a:lnTo>
                  <a:lnTo>
                    <a:pt x="1790" y="246"/>
                  </a:lnTo>
                  <a:cubicBezTo>
                    <a:pt x="1502" y="79"/>
                    <a:pt x="1230" y="1"/>
                    <a:pt x="989"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2" name="Google Shape;1232;p43"/>
            <p:cNvSpPr/>
            <p:nvPr/>
          </p:nvSpPr>
          <p:spPr>
            <a:xfrm>
              <a:off x="4512025" y="2177925"/>
              <a:ext cx="322650" cy="378725"/>
            </a:xfrm>
            <a:custGeom>
              <a:avLst/>
              <a:gdLst/>
              <a:ahLst/>
              <a:cxnLst/>
              <a:rect l="l" t="t" r="r" b="b"/>
              <a:pathLst>
                <a:path w="12906" h="15149" extrusionOk="0">
                  <a:moveTo>
                    <a:pt x="0" y="1"/>
                  </a:moveTo>
                  <a:lnTo>
                    <a:pt x="0" y="1"/>
                  </a:lnTo>
                  <a:cubicBezTo>
                    <a:pt x="965" y="4134"/>
                    <a:pt x="3145" y="8416"/>
                    <a:pt x="6158" y="11910"/>
                  </a:cubicBezTo>
                  <a:lnTo>
                    <a:pt x="8951" y="15148"/>
                  </a:lnTo>
                  <a:lnTo>
                    <a:pt x="12906" y="15137"/>
                  </a:lnTo>
                  <a:lnTo>
                    <a:pt x="7774" y="9186"/>
                  </a:lnTo>
                  <a:cubicBezTo>
                    <a:pt x="6158" y="7312"/>
                    <a:pt x="4879" y="5118"/>
                    <a:pt x="4054" y="2892"/>
                  </a:cubicBezTo>
                  <a:lnTo>
                    <a:pt x="1212" y="1250"/>
                  </a:lnTo>
                  <a:cubicBezTo>
                    <a:pt x="742" y="980"/>
                    <a:pt x="316" y="524"/>
                    <a:pt x="0"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3" name="Google Shape;1233;p43"/>
            <p:cNvSpPr/>
            <p:nvPr/>
          </p:nvSpPr>
          <p:spPr>
            <a:xfrm>
              <a:off x="4496375" y="2654125"/>
              <a:ext cx="674775" cy="452700"/>
            </a:xfrm>
            <a:custGeom>
              <a:avLst/>
              <a:gdLst/>
              <a:ahLst/>
              <a:cxnLst/>
              <a:rect l="l" t="t" r="r" b="b"/>
              <a:pathLst>
                <a:path w="26991" h="18108" extrusionOk="0">
                  <a:moveTo>
                    <a:pt x="988" y="1"/>
                  </a:moveTo>
                  <a:cubicBezTo>
                    <a:pt x="961" y="1"/>
                    <a:pt x="933" y="2"/>
                    <a:pt x="906" y="4"/>
                  </a:cubicBezTo>
                  <a:cubicBezTo>
                    <a:pt x="368" y="46"/>
                    <a:pt x="3" y="501"/>
                    <a:pt x="1" y="1263"/>
                  </a:cubicBezTo>
                  <a:cubicBezTo>
                    <a:pt x="0" y="1609"/>
                    <a:pt x="74" y="1977"/>
                    <a:pt x="205" y="2339"/>
                  </a:cubicBezTo>
                  <a:cubicBezTo>
                    <a:pt x="501" y="3158"/>
                    <a:pt x="1092" y="3943"/>
                    <a:pt x="1775" y="4336"/>
                  </a:cubicBezTo>
                  <a:lnTo>
                    <a:pt x="3653" y="5421"/>
                  </a:lnTo>
                  <a:lnTo>
                    <a:pt x="23325" y="16778"/>
                  </a:lnTo>
                  <a:lnTo>
                    <a:pt x="25203" y="17863"/>
                  </a:lnTo>
                  <a:cubicBezTo>
                    <a:pt x="25490" y="18029"/>
                    <a:pt x="25761" y="18107"/>
                    <a:pt x="26001" y="18107"/>
                  </a:cubicBezTo>
                  <a:cubicBezTo>
                    <a:pt x="26333" y="18107"/>
                    <a:pt x="26606" y="17958"/>
                    <a:pt x="26781" y="17682"/>
                  </a:cubicBezTo>
                  <a:cubicBezTo>
                    <a:pt x="26912" y="17473"/>
                    <a:pt x="26988" y="17190"/>
                    <a:pt x="26989" y="16845"/>
                  </a:cubicBezTo>
                  <a:cubicBezTo>
                    <a:pt x="26991" y="16082"/>
                    <a:pt x="26631" y="15209"/>
                    <a:pt x="26094" y="14546"/>
                  </a:cubicBezTo>
                  <a:cubicBezTo>
                    <a:pt x="25835" y="14227"/>
                    <a:pt x="25535" y="13957"/>
                    <a:pt x="25215" y="13772"/>
                  </a:cubicBezTo>
                  <a:lnTo>
                    <a:pt x="21957" y="11891"/>
                  </a:lnTo>
                  <a:lnTo>
                    <a:pt x="5044" y="2126"/>
                  </a:lnTo>
                  <a:lnTo>
                    <a:pt x="1787" y="246"/>
                  </a:lnTo>
                  <a:cubicBezTo>
                    <a:pt x="1500" y="80"/>
                    <a:pt x="1229" y="1"/>
                    <a:pt x="988"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4" name="Google Shape;1234;p43"/>
            <p:cNvSpPr/>
            <p:nvPr/>
          </p:nvSpPr>
          <p:spPr>
            <a:xfrm>
              <a:off x="4834350" y="2670625"/>
              <a:ext cx="314375" cy="347175"/>
            </a:xfrm>
            <a:custGeom>
              <a:avLst/>
              <a:gdLst/>
              <a:ahLst/>
              <a:cxnLst/>
              <a:rect l="l" t="t" r="r" b="b"/>
              <a:pathLst>
                <a:path w="12575" h="13887" extrusionOk="0">
                  <a:moveTo>
                    <a:pt x="3955" y="1"/>
                  </a:moveTo>
                  <a:lnTo>
                    <a:pt x="0" y="12"/>
                  </a:lnTo>
                  <a:lnTo>
                    <a:pt x="5131" y="5963"/>
                  </a:lnTo>
                  <a:cubicBezTo>
                    <a:pt x="6499" y="7548"/>
                    <a:pt x="7625" y="9363"/>
                    <a:pt x="8438" y="11231"/>
                  </a:cubicBezTo>
                  <a:lnTo>
                    <a:pt x="11696" y="13112"/>
                  </a:lnTo>
                  <a:cubicBezTo>
                    <a:pt x="12016" y="13296"/>
                    <a:pt x="12316" y="13567"/>
                    <a:pt x="12575" y="13886"/>
                  </a:cubicBezTo>
                  <a:cubicBezTo>
                    <a:pt x="11489" y="10154"/>
                    <a:pt x="9455" y="6377"/>
                    <a:pt x="6747" y="3238"/>
                  </a:cubicBezTo>
                  <a:lnTo>
                    <a:pt x="3955" y="1"/>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5" name="Google Shape;1235;p43"/>
            <p:cNvSpPr/>
            <p:nvPr/>
          </p:nvSpPr>
          <p:spPr>
            <a:xfrm>
              <a:off x="4498700" y="1684375"/>
              <a:ext cx="89550" cy="187850"/>
            </a:xfrm>
            <a:custGeom>
              <a:avLst/>
              <a:gdLst/>
              <a:ahLst/>
              <a:cxnLst/>
              <a:rect l="l" t="t" r="r" b="b"/>
              <a:pathLst>
                <a:path w="3582" h="7514" extrusionOk="0">
                  <a:moveTo>
                    <a:pt x="1005" y="1"/>
                  </a:moveTo>
                  <a:cubicBezTo>
                    <a:pt x="421" y="1"/>
                    <a:pt x="21" y="463"/>
                    <a:pt x="18" y="1263"/>
                  </a:cubicBezTo>
                  <a:lnTo>
                    <a:pt x="0" y="7504"/>
                  </a:lnTo>
                  <a:cubicBezTo>
                    <a:pt x="3" y="6704"/>
                    <a:pt x="404" y="6241"/>
                    <a:pt x="987" y="6241"/>
                  </a:cubicBezTo>
                  <a:cubicBezTo>
                    <a:pt x="1228" y="6241"/>
                    <a:pt x="1499" y="6320"/>
                    <a:pt x="1787" y="6485"/>
                  </a:cubicBezTo>
                  <a:lnTo>
                    <a:pt x="3567" y="7514"/>
                  </a:lnTo>
                  <a:lnTo>
                    <a:pt x="3578" y="3318"/>
                  </a:lnTo>
                  <a:cubicBezTo>
                    <a:pt x="3582" y="2189"/>
                    <a:pt x="2789" y="813"/>
                    <a:pt x="1805" y="245"/>
                  </a:cubicBezTo>
                  <a:cubicBezTo>
                    <a:pt x="1517" y="79"/>
                    <a:pt x="1245" y="1"/>
                    <a:pt x="1005"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6" name="Google Shape;1236;p43"/>
            <p:cNvSpPr/>
            <p:nvPr/>
          </p:nvSpPr>
          <p:spPr>
            <a:xfrm>
              <a:off x="4519025" y="2506325"/>
              <a:ext cx="639400" cy="200975"/>
            </a:xfrm>
            <a:custGeom>
              <a:avLst/>
              <a:gdLst/>
              <a:ahLst/>
              <a:cxnLst/>
              <a:rect l="l" t="t" r="r" b="b"/>
              <a:pathLst>
                <a:path w="25576" h="8039" extrusionOk="0">
                  <a:moveTo>
                    <a:pt x="21518" y="0"/>
                  </a:moveTo>
                  <a:cubicBezTo>
                    <a:pt x="20684" y="1269"/>
                    <a:pt x="19397" y="1981"/>
                    <a:pt x="17774" y="1985"/>
                  </a:cubicBezTo>
                  <a:lnTo>
                    <a:pt x="12626" y="2001"/>
                  </a:lnTo>
                  <a:lnTo>
                    <a:pt x="8671" y="2012"/>
                  </a:lnTo>
                  <a:lnTo>
                    <a:pt x="5869" y="2020"/>
                  </a:lnTo>
                  <a:cubicBezTo>
                    <a:pt x="3153" y="2028"/>
                    <a:pt x="1103" y="3447"/>
                    <a:pt x="0" y="5916"/>
                  </a:cubicBezTo>
                  <a:cubicBezTo>
                    <a:pt x="26" y="5914"/>
                    <a:pt x="52" y="5913"/>
                    <a:pt x="79" y="5913"/>
                  </a:cubicBezTo>
                  <a:cubicBezTo>
                    <a:pt x="320" y="5913"/>
                    <a:pt x="593" y="5992"/>
                    <a:pt x="881" y="6158"/>
                  </a:cubicBezTo>
                  <a:lnTo>
                    <a:pt x="4138" y="8038"/>
                  </a:lnTo>
                  <a:cubicBezTo>
                    <a:pt x="4959" y="7113"/>
                    <a:pt x="6092" y="6603"/>
                    <a:pt x="7464" y="6598"/>
                  </a:cubicBezTo>
                  <a:lnTo>
                    <a:pt x="12613" y="6584"/>
                  </a:lnTo>
                  <a:lnTo>
                    <a:pt x="16568" y="6571"/>
                  </a:lnTo>
                  <a:lnTo>
                    <a:pt x="19370" y="6564"/>
                  </a:lnTo>
                  <a:cubicBezTo>
                    <a:pt x="22392" y="6556"/>
                    <a:pt x="24590" y="4799"/>
                    <a:pt x="25576" y="1792"/>
                  </a:cubicBezTo>
                  <a:lnTo>
                    <a:pt x="25576" y="1792"/>
                  </a:lnTo>
                  <a:cubicBezTo>
                    <a:pt x="25452" y="1854"/>
                    <a:pt x="25311" y="1886"/>
                    <a:pt x="25158" y="1886"/>
                  </a:cubicBezTo>
                  <a:cubicBezTo>
                    <a:pt x="24918" y="1886"/>
                    <a:pt x="24647" y="1807"/>
                    <a:pt x="24360" y="1641"/>
                  </a:cubicBezTo>
                  <a:lnTo>
                    <a:pt x="21518"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7" name="Google Shape;1237;p43"/>
            <p:cNvSpPr/>
            <p:nvPr/>
          </p:nvSpPr>
          <p:spPr>
            <a:xfrm>
              <a:off x="4497900" y="2100850"/>
              <a:ext cx="674800" cy="452625"/>
            </a:xfrm>
            <a:custGeom>
              <a:avLst/>
              <a:gdLst/>
              <a:ahLst/>
              <a:cxnLst/>
              <a:rect l="l" t="t" r="r" b="b"/>
              <a:pathLst>
                <a:path w="26992" h="18105" extrusionOk="0">
                  <a:moveTo>
                    <a:pt x="990" y="0"/>
                  </a:moveTo>
                  <a:cubicBezTo>
                    <a:pt x="600" y="0"/>
                    <a:pt x="291" y="206"/>
                    <a:pt x="129" y="582"/>
                  </a:cubicBezTo>
                  <a:cubicBezTo>
                    <a:pt x="48" y="769"/>
                    <a:pt x="3" y="997"/>
                    <a:pt x="3" y="1261"/>
                  </a:cubicBezTo>
                  <a:cubicBezTo>
                    <a:pt x="1" y="1852"/>
                    <a:pt x="218" y="2509"/>
                    <a:pt x="565" y="3084"/>
                  </a:cubicBezTo>
                  <a:cubicBezTo>
                    <a:pt x="881" y="3608"/>
                    <a:pt x="1307" y="4063"/>
                    <a:pt x="1777" y="4335"/>
                  </a:cubicBezTo>
                  <a:lnTo>
                    <a:pt x="4619" y="5975"/>
                  </a:lnTo>
                  <a:lnTo>
                    <a:pt x="22363" y="16219"/>
                  </a:lnTo>
                  <a:lnTo>
                    <a:pt x="25205" y="17860"/>
                  </a:lnTo>
                  <a:cubicBezTo>
                    <a:pt x="25492" y="18026"/>
                    <a:pt x="25763" y="18104"/>
                    <a:pt x="26004" y="18104"/>
                  </a:cubicBezTo>
                  <a:cubicBezTo>
                    <a:pt x="26157" y="18104"/>
                    <a:pt x="26297" y="18073"/>
                    <a:pt x="26421" y="18012"/>
                  </a:cubicBezTo>
                  <a:cubicBezTo>
                    <a:pt x="26769" y="17839"/>
                    <a:pt x="26990" y="17432"/>
                    <a:pt x="26991" y="16842"/>
                  </a:cubicBezTo>
                  <a:cubicBezTo>
                    <a:pt x="26992" y="16578"/>
                    <a:pt x="26948" y="16299"/>
                    <a:pt x="26869" y="16020"/>
                  </a:cubicBezTo>
                  <a:cubicBezTo>
                    <a:pt x="26611" y="15112"/>
                    <a:pt x="25970" y="14205"/>
                    <a:pt x="25217" y="13769"/>
                  </a:cubicBezTo>
                  <a:lnTo>
                    <a:pt x="23415" y="12729"/>
                  </a:lnTo>
                  <a:lnTo>
                    <a:pt x="3591" y="1285"/>
                  </a:lnTo>
                  <a:lnTo>
                    <a:pt x="1789" y="244"/>
                  </a:lnTo>
                  <a:cubicBezTo>
                    <a:pt x="1502" y="79"/>
                    <a:pt x="1230" y="0"/>
                    <a:pt x="990"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8" name="Google Shape;1238;p43"/>
            <p:cNvSpPr/>
            <p:nvPr/>
          </p:nvSpPr>
          <p:spPr>
            <a:xfrm>
              <a:off x="5083225" y="2261225"/>
              <a:ext cx="90175" cy="240150"/>
            </a:xfrm>
            <a:custGeom>
              <a:avLst/>
              <a:gdLst/>
              <a:ahLst/>
              <a:cxnLst/>
              <a:rect l="l" t="t" r="r" b="b"/>
              <a:pathLst>
                <a:path w="3607" h="9606" extrusionOk="0">
                  <a:moveTo>
                    <a:pt x="41" y="0"/>
                  </a:moveTo>
                  <a:lnTo>
                    <a:pt x="26" y="5605"/>
                  </a:lnTo>
                  <a:cubicBezTo>
                    <a:pt x="25" y="5848"/>
                    <a:pt x="17" y="6084"/>
                    <a:pt x="1" y="6314"/>
                  </a:cubicBezTo>
                  <a:lnTo>
                    <a:pt x="1804" y="7354"/>
                  </a:lnTo>
                  <a:cubicBezTo>
                    <a:pt x="2557" y="7789"/>
                    <a:pt x="3198" y="8697"/>
                    <a:pt x="3456" y="9605"/>
                  </a:cubicBezTo>
                  <a:cubicBezTo>
                    <a:pt x="3542" y="8960"/>
                    <a:pt x="3586" y="8310"/>
                    <a:pt x="3586" y="7660"/>
                  </a:cubicBezTo>
                  <a:lnTo>
                    <a:pt x="3607" y="10"/>
                  </a:lnTo>
                  <a:lnTo>
                    <a:pt x="3607" y="10"/>
                  </a:lnTo>
                  <a:cubicBezTo>
                    <a:pt x="3604" y="811"/>
                    <a:pt x="3204" y="1273"/>
                    <a:pt x="2621" y="1273"/>
                  </a:cubicBezTo>
                  <a:cubicBezTo>
                    <a:pt x="2380" y="1273"/>
                    <a:pt x="2109" y="1194"/>
                    <a:pt x="1821" y="1028"/>
                  </a:cubicBezTo>
                  <a:lnTo>
                    <a:pt x="41"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9" name="Google Shape;1239;p43"/>
            <p:cNvSpPr/>
            <p:nvPr/>
          </p:nvSpPr>
          <p:spPr>
            <a:xfrm>
              <a:off x="4498625" y="1840400"/>
              <a:ext cx="674875" cy="452650"/>
            </a:xfrm>
            <a:custGeom>
              <a:avLst/>
              <a:gdLst/>
              <a:ahLst/>
              <a:cxnLst/>
              <a:rect l="l" t="t" r="r" b="b"/>
              <a:pathLst>
                <a:path w="26995" h="18106" extrusionOk="0">
                  <a:moveTo>
                    <a:pt x="989" y="1"/>
                  </a:moveTo>
                  <a:cubicBezTo>
                    <a:pt x="406" y="1"/>
                    <a:pt x="6" y="462"/>
                    <a:pt x="3" y="1263"/>
                  </a:cubicBezTo>
                  <a:cubicBezTo>
                    <a:pt x="0" y="2394"/>
                    <a:pt x="794" y="3767"/>
                    <a:pt x="1778" y="4336"/>
                  </a:cubicBezTo>
                  <a:lnTo>
                    <a:pt x="3558" y="5363"/>
                  </a:lnTo>
                  <a:lnTo>
                    <a:pt x="23425" y="16833"/>
                  </a:lnTo>
                  <a:lnTo>
                    <a:pt x="25205" y="17861"/>
                  </a:lnTo>
                  <a:cubicBezTo>
                    <a:pt x="25493" y="18027"/>
                    <a:pt x="25765" y="18106"/>
                    <a:pt x="26006" y="18106"/>
                  </a:cubicBezTo>
                  <a:cubicBezTo>
                    <a:pt x="26589" y="18106"/>
                    <a:pt x="26988" y="17644"/>
                    <a:pt x="26991" y="16843"/>
                  </a:cubicBezTo>
                  <a:cubicBezTo>
                    <a:pt x="26994" y="15714"/>
                    <a:pt x="26202" y="14338"/>
                    <a:pt x="25217" y="13770"/>
                  </a:cubicBezTo>
                  <a:lnTo>
                    <a:pt x="23438" y="12743"/>
                  </a:lnTo>
                  <a:lnTo>
                    <a:pt x="3570" y="1273"/>
                  </a:lnTo>
                  <a:lnTo>
                    <a:pt x="1790" y="246"/>
                  </a:lnTo>
                  <a:cubicBezTo>
                    <a:pt x="1502" y="79"/>
                    <a:pt x="1230" y="1"/>
                    <a:pt x="989"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40" name="Google Shape;1240;p43"/>
            <p:cNvSpPr/>
            <p:nvPr/>
          </p:nvSpPr>
          <p:spPr>
            <a:xfrm>
              <a:off x="5084525" y="2022550"/>
              <a:ext cx="89425" cy="238950"/>
            </a:xfrm>
            <a:custGeom>
              <a:avLst/>
              <a:gdLst/>
              <a:ahLst/>
              <a:cxnLst/>
              <a:rect l="l" t="t" r="r" b="b"/>
              <a:pathLst>
                <a:path w="3577" h="9558" extrusionOk="0">
                  <a:moveTo>
                    <a:pt x="1001" y="1"/>
                  </a:moveTo>
                  <a:cubicBezTo>
                    <a:pt x="418" y="1"/>
                    <a:pt x="15" y="462"/>
                    <a:pt x="13" y="1262"/>
                  </a:cubicBezTo>
                  <a:lnTo>
                    <a:pt x="1" y="5456"/>
                  </a:lnTo>
                  <a:lnTo>
                    <a:pt x="1781" y="6484"/>
                  </a:lnTo>
                  <a:cubicBezTo>
                    <a:pt x="2766" y="7052"/>
                    <a:pt x="3558" y="8428"/>
                    <a:pt x="3555" y="9557"/>
                  </a:cubicBezTo>
                  <a:lnTo>
                    <a:pt x="3573" y="3318"/>
                  </a:lnTo>
                  <a:cubicBezTo>
                    <a:pt x="3576" y="2188"/>
                    <a:pt x="2783" y="812"/>
                    <a:pt x="1798" y="245"/>
                  </a:cubicBezTo>
                  <a:cubicBezTo>
                    <a:pt x="1512" y="79"/>
                    <a:pt x="1241" y="1"/>
                    <a:pt x="1001"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41" name="Google Shape;1241;p43"/>
            <p:cNvSpPr/>
            <p:nvPr/>
          </p:nvSpPr>
          <p:spPr>
            <a:xfrm>
              <a:off x="4498125" y="1871950"/>
              <a:ext cx="89575" cy="261050"/>
            </a:xfrm>
            <a:custGeom>
              <a:avLst/>
              <a:gdLst/>
              <a:ahLst/>
              <a:cxnLst/>
              <a:rect l="l" t="t" r="r" b="b"/>
              <a:pathLst>
                <a:path w="3583" h="10442" extrusionOk="0">
                  <a:moveTo>
                    <a:pt x="23" y="1"/>
                  </a:moveTo>
                  <a:cubicBezTo>
                    <a:pt x="23" y="1"/>
                    <a:pt x="23" y="1"/>
                    <a:pt x="23" y="2"/>
                  </a:cubicBezTo>
                  <a:lnTo>
                    <a:pt x="23" y="2"/>
                  </a:lnTo>
                  <a:lnTo>
                    <a:pt x="23" y="1"/>
                  </a:lnTo>
                  <a:close/>
                  <a:moveTo>
                    <a:pt x="23" y="2"/>
                  </a:moveTo>
                  <a:lnTo>
                    <a:pt x="2" y="7651"/>
                  </a:lnTo>
                  <a:cubicBezTo>
                    <a:pt x="1" y="8348"/>
                    <a:pt x="40" y="9045"/>
                    <a:pt x="120" y="9738"/>
                  </a:cubicBezTo>
                  <a:cubicBezTo>
                    <a:pt x="282" y="9362"/>
                    <a:pt x="590" y="9156"/>
                    <a:pt x="980" y="9156"/>
                  </a:cubicBezTo>
                  <a:cubicBezTo>
                    <a:pt x="1221" y="9156"/>
                    <a:pt x="1493" y="9234"/>
                    <a:pt x="1780" y="9400"/>
                  </a:cubicBezTo>
                  <a:lnTo>
                    <a:pt x="3582" y="10441"/>
                  </a:lnTo>
                  <a:cubicBezTo>
                    <a:pt x="3568" y="10194"/>
                    <a:pt x="3561" y="9949"/>
                    <a:pt x="3562" y="9706"/>
                  </a:cubicBezTo>
                  <a:lnTo>
                    <a:pt x="3578" y="4101"/>
                  </a:lnTo>
                  <a:lnTo>
                    <a:pt x="1797" y="3074"/>
                  </a:lnTo>
                  <a:cubicBezTo>
                    <a:pt x="814" y="2505"/>
                    <a:pt x="21" y="1132"/>
                    <a:pt x="23" y="2"/>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42" name="Google Shape;1242;p43"/>
            <p:cNvSpPr/>
            <p:nvPr/>
          </p:nvSpPr>
          <p:spPr>
            <a:xfrm>
              <a:off x="4598325" y="3761825"/>
              <a:ext cx="108125" cy="139925"/>
            </a:xfrm>
            <a:custGeom>
              <a:avLst/>
              <a:gdLst/>
              <a:ahLst/>
              <a:cxnLst/>
              <a:rect l="l" t="t" r="r" b="b"/>
              <a:pathLst>
                <a:path w="4325" h="5597" extrusionOk="0">
                  <a:moveTo>
                    <a:pt x="9" y="1"/>
                  </a:moveTo>
                  <a:lnTo>
                    <a:pt x="0" y="3105"/>
                  </a:lnTo>
                  <a:lnTo>
                    <a:pt x="4315" y="5596"/>
                  </a:lnTo>
                  <a:lnTo>
                    <a:pt x="4324" y="2493"/>
                  </a:lnTo>
                  <a:lnTo>
                    <a:pt x="9" y="1"/>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43" name="Google Shape;1243;p43"/>
            <p:cNvSpPr/>
            <p:nvPr/>
          </p:nvSpPr>
          <p:spPr>
            <a:xfrm>
              <a:off x="4508750" y="3539325"/>
              <a:ext cx="288250" cy="243750"/>
            </a:xfrm>
            <a:custGeom>
              <a:avLst/>
              <a:gdLst/>
              <a:ahLst/>
              <a:cxnLst/>
              <a:rect l="l" t="t" r="r" b="b"/>
              <a:pathLst>
                <a:path w="11530" h="9750" extrusionOk="0">
                  <a:moveTo>
                    <a:pt x="9" y="1"/>
                  </a:moveTo>
                  <a:lnTo>
                    <a:pt x="1" y="3098"/>
                  </a:lnTo>
                  <a:lnTo>
                    <a:pt x="11521" y="9749"/>
                  </a:lnTo>
                  <a:lnTo>
                    <a:pt x="11529" y="6653"/>
                  </a:lnTo>
                  <a:lnTo>
                    <a:pt x="9" y="1"/>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44" name="Google Shape;1244;p43"/>
            <p:cNvSpPr/>
            <p:nvPr/>
          </p:nvSpPr>
          <p:spPr>
            <a:xfrm>
              <a:off x="4762425" y="3856575"/>
              <a:ext cx="342350" cy="275150"/>
            </a:xfrm>
            <a:custGeom>
              <a:avLst/>
              <a:gdLst/>
              <a:ahLst/>
              <a:cxnLst/>
              <a:rect l="l" t="t" r="r" b="b"/>
              <a:pathLst>
                <a:path w="13694" h="11006" extrusionOk="0">
                  <a:moveTo>
                    <a:pt x="10" y="0"/>
                  </a:moveTo>
                  <a:lnTo>
                    <a:pt x="1" y="3105"/>
                  </a:lnTo>
                  <a:lnTo>
                    <a:pt x="13685" y="11006"/>
                  </a:lnTo>
                  <a:lnTo>
                    <a:pt x="13694" y="7901"/>
                  </a:lnTo>
                  <a:lnTo>
                    <a:pt x="10" y="0"/>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45" name="Google Shape;1245;p43"/>
            <p:cNvSpPr/>
            <p:nvPr/>
          </p:nvSpPr>
          <p:spPr>
            <a:xfrm>
              <a:off x="4852975" y="3738050"/>
              <a:ext cx="252300" cy="223000"/>
            </a:xfrm>
            <a:custGeom>
              <a:avLst/>
              <a:gdLst/>
              <a:ahLst/>
              <a:cxnLst/>
              <a:rect l="l" t="t" r="r" b="b"/>
              <a:pathLst>
                <a:path w="10092" h="8920" extrusionOk="0">
                  <a:moveTo>
                    <a:pt x="9" y="1"/>
                  </a:moveTo>
                  <a:lnTo>
                    <a:pt x="0" y="3099"/>
                  </a:lnTo>
                  <a:lnTo>
                    <a:pt x="10082" y="8919"/>
                  </a:lnTo>
                  <a:lnTo>
                    <a:pt x="10091" y="5822"/>
                  </a:lnTo>
                  <a:lnTo>
                    <a:pt x="9" y="1"/>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61" name="Google Shape;1194;p43">
            <a:extLst>
              <a:ext uri="{FF2B5EF4-FFF2-40B4-BE49-F238E27FC236}">
                <a16:creationId xmlns:a16="http://schemas.microsoft.com/office/drawing/2014/main" id="{94E47779-809C-4DDB-B162-B150D896B57F}"/>
              </a:ext>
            </a:extLst>
          </p:cNvPr>
          <p:cNvGrpSpPr/>
          <p:nvPr/>
        </p:nvGrpSpPr>
        <p:grpSpPr>
          <a:xfrm>
            <a:off x="1404403" y="1326603"/>
            <a:ext cx="7165549" cy="11062813"/>
            <a:chOff x="2707675" y="238125"/>
            <a:chExt cx="3392400" cy="5238150"/>
          </a:xfrm>
        </p:grpSpPr>
        <p:sp>
          <p:nvSpPr>
            <p:cNvPr id="62" name="Google Shape;1195;p43">
              <a:extLst>
                <a:ext uri="{FF2B5EF4-FFF2-40B4-BE49-F238E27FC236}">
                  <a16:creationId xmlns:a16="http://schemas.microsoft.com/office/drawing/2014/main" id="{10919963-ACDC-4DA6-8BAB-A16EFA31CAAB}"/>
                </a:ext>
              </a:extLst>
            </p:cNvPr>
            <p:cNvSpPr/>
            <p:nvPr/>
          </p:nvSpPr>
          <p:spPr>
            <a:xfrm>
              <a:off x="6038825" y="5003150"/>
              <a:ext cx="51950" cy="30600"/>
            </a:xfrm>
            <a:custGeom>
              <a:avLst/>
              <a:gdLst/>
              <a:ahLst/>
              <a:cxnLst/>
              <a:rect l="l" t="t" r="r" b="b"/>
              <a:pathLst>
                <a:path w="2078" h="1224" extrusionOk="0">
                  <a:moveTo>
                    <a:pt x="2078" y="1"/>
                  </a:moveTo>
                  <a:lnTo>
                    <a:pt x="0" y="1208"/>
                  </a:lnTo>
                  <a:lnTo>
                    <a:pt x="0" y="1224"/>
                  </a:lnTo>
                  <a:lnTo>
                    <a:pt x="2078" y="15"/>
                  </a:lnTo>
                  <a:lnTo>
                    <a:pt x="2078" y="1"/>
                  </a:lnTo>
                  <a:close/>
                </a:path>
              </a:pathLst>
            </a:custGeom>
            <a:solidFill>
              <a:srgbClr val="996B4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3" name="Google Shape;1196;p43">
              <a:extLst>
                <a:ext uri="{FF2B5EF4-FFF2-40B4-BE49-F238E27FC236}">
                  <a16:creationId xmlns:a16="http://schemas.microsoft.com/office/drawing/2014/main" id="{B4EF7427-6206-496C-BC58-FE2340D49226}"/>
                </a:ext>
              </a:extLst>
            </p:cNvPr>
            <p:cNvSpPr/>
            <p:nvPr/>
          </p:nvSpPr>
          <p:spPr>
            <a:xfrm>
              <a:off x="6038650" y="5003525"/>
              <a:ext cx="52125" cy="36675"/>
            </a:xfrm>
            <a:custGeom>
              <a:avLst/>
              <a:gdLst/>
              <a:ahLst/>
              <a:cxnLst/>
              <a:rect l="l" t="t" r="r" b="b"/>
              <a:pathLst>
                <a:path w="2085" h="1467" extrusionOk="0">
                  <a:moveTo>
                    <a:pt x="2085" y="0"/>
                  </a:moveTo>
                  <a:lnTo>
                    <a:pt x="7" y="1209"/>
                  </a:lnTo>
                  <a:cubicBezTo>
                    <a:pt x="6" y="1296"/>
                    <a:pt x="4" y="1382"/>
                    <a:pt x="1" y="1466"/>
                  </a:cubicBezTo>
                  <a:lnTo>
                    <a:pt x="2079" y="258"/>
                  </a:lnTo>
                  <a:cubicBezTo>
                    <a:pt x="2082" y="174"/>
                    <a:pt x="2085" y="88"/>
                    <a:pt x="2085" y="0"/>
                  </a:cubicBezTo>
                  <a:close/>
                </a:path>
              </a:pathLst>
            </a:custGeom>
            <a:solidFill>
              <a:srgbClr val="9468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4" name="Google Shape;1197;p43">
              <a:extLst>
                <a:ext uri="{FF2B5EF4-FFF2-40B4-BE49-F238E27FC236}">
                  <a16:creationId xmlns:a16="http://schemas.microsoft.com/office/drawing/2014/main" id="{319432B7-3278-4A74-A4B6-F150F05542DF}"/>
                </a:ext>
              </a:extLst>
            </p:cNvPr>
            <p:cNvSpPr/>
            <p:nvPr/>
          </p:nvSpPr>
          <p:spPr>
            <a:xfrm>
              <a:off x="6038250" y="5009925"/>
              <a:ext cx="52400" cy="36500"/>
            </a:xfrm>
            <a:custGeom>
              <a:avLst/>
              <a:gdLst/>
              <a:ahLst/>
              <a:cxnLst/>
              <a:rect l="l" t="t" r="r" b="b"/>
              <a:pathLst>
                <a:path w="2096" h="1460" extrusionOk="0">
                  <a:moveTo>
                    <a:pt x="2095" y="1"/>
                  </a:moveTo>
                  <a:lnTo>
                    <a:pt x="17" y="1209"/>
                  </a:lnTo>
                  <a:cubicBezTo>
                    <a:pt x="13" y="1294"/>
                    <a:pt x="8" y="1378"/>
                    <a:pt x="1" y="1460"/>
                  </a:cubicBezTo>
                  <a:lnTo>
                    <a:pt x="2079" y="251"/>
                  </a:lnTo>
                  <a:cubicBezTo>
                    <a:pt x="2086" y="169"/>
                    <a:pt x="2092" y="86"/>
                    <a:pt x="2095" y="1"/>
                  </a:cubicBezTo>
                  <a:close/>
                </a:path>
              </a:pathLst>
            </a:custGeom>
            <a:solidFill>
              <a:srgbClr val="90654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5" name="Google Shape;1198;p43">
              <a:extLst>
                <a:ext uri="{FF2B5EF4-FFF2-40B4-BE49-F238E27FC236}">
                  <a16:creationId xmlns:a16="http://schemas.microsoft.com/office/drawing/2014/main" id="{1D1A5944-1E77-433B-B0F5-03944ABD5482}"/>
                </a:ext>
              </a:extLst>
            </p:cNvPr>
            <p:cNvSpPr/>
            <p:nvPr/>
          </p:nvSpPr>
          <p:spPr>
            <a:xfrm>
              <a:off x="6037625" y="5016200"/>
              <a:ext cx="52625" cy="36625"/>
            </a:xfrm>
            <a:custGeom>
              <a:avLst/>
              <a:gdLst/>
              <a:ahLst/>
              <a:cxnLst/>
              <a:rect l="l" t="t" r="r" b="b"/>
              <a:pathLst>
                <a:path w="2105" h="1465" extrusionOk="0">
                  <a:moveTo>
                    <a:pt x="2104" y="0"/>
                  </a:moveTo>
                  <a:lnTo>
                    <a:pt x="26" y="1209"/>
                  </a:lnTo>
                  <a:cubicBezTo>
                    <a:pt x="19" y="1296"/>
                    <a:pt x="10" y="1382"/>
                    <a:pt x="0" y="1465"/>
                  </a:cubicBezTo>
                  <a:lnTo>
                    <a:pt x="2078" y="257"/>
                  </a:lnTo>
                  <a:cubicBezTo>
                    <a:pt x="2089" y="173"/>
                    <a:pt x="2098" y="88"/>
                    <a:pt x="2104" y="0"/>
                  </a:cubicBezTo>
                  <a:close/>
                </a:path>
              </a:pathLst>
            </a:custGeom>
            <a:solidFill>
              <a:srgbClr val="8C623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6" name="Google Shape;1199;p43">
              <a:extLst>
                <a:ext uri="{FF2B5EF4-FFF2-40B4-BE49-F238E27FC236}">
                  <a16:creationId xmlns:a16="http://schemas.microsoft.com/office/drawing/2014/main" id="{1EBEF105-87F6-4837-9C7E-37A7F7DDE4CB}"/>
                </a:ext>
              </a:extLst>
            </p:cNvPr>
            <p:cNvSpPr/>
            <p:nvPr/>
          </p:nvSpPr>
          <p:spPr>
            <a:xfrm>
              <a:off x="6036650" y="5022600"/>
              <a:ext cx="52950" cy="36600"/>
            </a:xfrm>
            <a:custGeom>
              <a:avLst/>
              <a:gdLst/>
              <a:ahLst/>
              <a:cxnLst/>
              <a:rect l="l" t="t" r="r" b="b"/>
              <a:pathLst>
                <a:path w="2118" h="1464" extrusionOk="0">
                  <a:moveTo>
                    <a:pt x="2117" y="1"/>
                  </a:moveTo>
                  <a:lnTo>
                    <a:pt x="39" y="1209"/>
                  </a:lnTo>
                  <a:cubicBezTo>
                    <a:pt x="28" y="1296"/>
                    <a:pt x="15" y="1380"/>
                    <a:pt x="1" y="1463"/>
                  </a:cubicBezTo>
                  <a:lnTo>
                    <a:pt x="2079" y="255"/>
                  </a:lnTo>
                  <a:cubicBezTo>
                    <a:pt x="2094" y="171"/>
                    <a:pt x="2106" y="87"/>
                    <a:pt x="2117" y="1"/>
                  </a:cubicBezTo>
                  <a:close/>
                </a:path>
              </a:pathLst>
            </a:custGeom>
            <a:solidFill>
              <a:srgbClr val="885F3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7" name="Google Shape;1200;p43">
              <a:extLst>
                <a:ext uri="{FF2B5EF4-FFF2-40B4-BE49-F238E27FC236}">
                  <a16:creationId xmlns:a16="http://schemas.microsoft.com/office/drawing/2014/main" id="{E4F98B18-144E-450B-9972-D2CDF190A1D0}"/>
                </a:ext>
              </a:extLst>
            </p:cNvPr>
            <p:cNvSpPr/>
            <p:nvPr/>
          </p:nvSpPr>
          <p:spPr>
            <a:xfrm>
              <a:off x="6035375" y="5028950"/>
              <a:ext cx="53275" cy="36725"/>
            </a:xfrm>
            <a:custGeom>
              <a:avLst/>
              <a:gdLst/>
              <a:ahLst/>
              <a:cxnLst/>
              <a:rect l="l" t="t" r="r" b="b"/>
              <a:pathLst>
                <a:path w="2131" h="1469" extrusionOk="0">
                  <a:moveTo>
                    <a:pt x="2130" y="1"/>
                  </a:moveTo>
                  <a:lnTo>
                    <a:pt x="52" y="1209"/>
                  </a:lnTo>
                  <a:cubicBezTo>
                    <a:pt x="36" y="1298"/>
                    <a:pt x="19" y="1384"/>
                    <a:pt x="0" y="1469"/>
                  </a:cubicBezTo>
                  <a:lnTo>
                    <a:pt x="2077" y="260"/>
                  </a:lnTo>
                  <a:cubicBezTo>
                    <a:pt x="2098" y="176"/>
                    <a:pt x="2114" y="89"/>
                    <a:pt x="2130" y="1"/>
                  </a:cubicBezTo>
                  <a:close/>
                </a:path>
              </a:pathLst>
            </a:custGeom>
            <a:solidFill>
              <a:srgbClr val="835C3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8" name="Google Shape;1201;p43">
              <a:extLst>
                <a:ext uri="{FF2B5EF4-FFF2-40B4-BE49-F238E27FC236}">
                  <a16:creationId xmlns:a16="http://schemas.microsoft.com/office/drawing/2014/main" id="{08B0EF1B-AD84-4C36-BDC6-C81DA9316A60}"/>
                </a:ext>
              </a:extLst>
            </p:cNvPr>
            <p:cNvSpPr/>
            <p:nvPr/>
          </p:nvSpPr>
          <p:spPr>
            <a:xfrm>
              <a:off x="6033600" y="5035450"/>
              <a:ext cx="53725" cy="37000"/>
            </a:xfrm>
            <a:custGeom>
              <a:avLst/>
              <a:gdLst/>
              <a:ahLst/>
              <a:cxnLst/>
              <a:rect l="l" t="t" r="r" b="b"/>
              <a:pathLst>
                <a:path w="2149" h="1480" extrusionOk="0">
                  <a:moveTo>
                    <a:pt x="2148" y="0"/>
                  </a:moveTo>
                  <a:lnTo>
                    <a:pt x="71" y="1209"/>
                  </a:lnTo>
                  <a:cubicBezTo>
                    <a:pt x="50" y="1302"/>
                    <a:pt x="26" y="1392"/>
                    <a:pt x="0" y="1480"/>
                  </a:cubicBezTo>
                  <a:lnTo>
                    <a:pt x="2079" y="272"/>
                  </a:lnTo>
                  <a:cubicBezTo>
                    <a:pt x="2105" y="185"/>
                    <a:pt x="2127" y="94"/>
                    <a:pt x="2148" y="0"/>
                  </a:cubicBezTo>
                  <a:close/>
                </a:path>
              </a:pathLst>
            </a:custGeom>
            <a:solidFill>
              <a:srgbClr val="7F593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9" name="Google Shape;1202;p43">
              <a:extLst>
                <a:ext uri="{FF2B5EF4-FFF2-40B4-BE49-F238E27FC236}">
                  <a16:creationId xmlns:a16="http://schemas.microsoft.com/office/drawing/2014/main" id="{257361BE-8188-49E2-B952-EC3BD2A227B7}"/>
                </a:ext>
              </a:extLst>
            </p:cNvPr>
            <p:cNvSpPr/>
            <p:nvPr/>
          </p:nvSpPr>
          <p:spPr>
            <a:xfrm>
              <a:off x="6031275" y="5042250"/>
              <a:ext cx="54300" cy="37225"/>
            </a:xfrm>
            <a:custGeom>
              <a:avLst/>
              <a:gdLst/>
              <a:ahLst/>
              <a:cxnLst/>
              <a:rect l="l" t="t" r="r" b="b"/>
              <a:pathLst>
                <a:path w="2172" h="1489" extrusionOk="0">
                  <a:moveTo>
                    <a:pt x="2172" y="0"/>
                  </a:moveTo>
                  <a:lnTo>
                    <a:pt x="93" y="1209"/>
                  </a:lnTo>
                  <a:cubicBezTo>
                    <a:pt x="64" y="1305"/>
                    <a:pt x="34" y="1399"/>
                    <a:pt x="0" y="1489"/>
                  </a:cubicBezTo>
                  <a:lnTo>
                    <a:pt x="2078" y="280"/>
                  </a:lnTo>
                  <a:cubicBezTo>
                    <a:pt x="2112" y="190"/>
                    <a:pt x="2144" y="97"/>
                    <a:pt x="2172" y="0"/>
                  </a:cubicBezTo>
                  <a:close/>
                </a:path>
              </a:pathLst>
            </a:custGeom>
            <a:solidFill>
              <a:srgbClr val="7B5638"/>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0" name="Google Shape;1203;p43">
              <a:extLst>
                <a:ext uri="{FF2B5EF4-FFF2-40B4-BE49-F238E27FC236}">
                  <a16:creationId xmlns:a16="http://schemas.microsoft.com/office/drawing/2014/main" id="{36512783-0432-4480-A2F9-BE3DDA7D23B1}"/>
                </a:ext>
              </a:extLst>
            </p:cNvPr>
            <p:cNvSpPr/>
            <p:nvPr/>
          </p:nvSpPr>
          <p:spPr>
            <a:xfrm>
              <a:off x="6028100" y="5049250"/>
              <a:ext cx="55150" cy="37825"/>
            </a:xfrm>
            <a:custGeom>
              <a:avLst/>
              <a:gdLst/>
              <a:ahLst/>
              <a:cxnLst/>
              <a:rect l="l" t="t" r="r" b="b"/>
              <a:pathLst>
                <a:path w="2206" h="1513" extrusionOk="0">
                  <a:moveTo>
                    <a:pt x="2205" y="0"/>
                  </a:moveTo>
                  <a:lnTo>
                    <a:pt x="127" y="1209"/>
                  </a:lnTo>
                  <a:cubicBezTo>
                    <a:pt x="88" y="1314"/>
                    <a:pt x="46" y="1415"/>
                    <a:pt x="0" y="1512"/>
                  </a:cubicBezTo>
                  <a:lnTo>
                    <a:pt x="2077" y="304"/>
                  </a:lnTo>
                  <a:cubicBezTo>
                    <a:pt x="2123" y="206"/>
                    <a:pt x="2166" y="106"/>
                    <a:pt x="2205" y="0"/>
                  </a:cubicBezTo>
                  <a:close/>
                </a:path>
              </a:pathLst>
            </a:custGeom>
            <a:solidFill>
              <a:srgbClr val="77533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1" name="Google Shape;1204;p43">
              <a:extLst>
                <a:ext uri="{FF2B5EF4-FFF2-40B4-BE49-F238E27FC236}">
                  <a16:creationId xmlns:a16="http://schemas.microsoft.com/office/drawing/2014/main" id="{B35DF6F2-AB1F-4A23-ADF4-AC8E6A9994F2}"/>
                </a:ext>
              </a:extLst>
            </p:cNvPr>
            <p:cNvSpPr/>
            <p:nvPr/>
          </p:nvSpPr>
          <p:spPr>
            <a:xfrm>
              <a:off x="6023050" y="5056800"/>
              <a:ext cx="57000" cy="39350"/>
            </a:xfrm>
            <a:custGeom>
              <a:avLst/>
              <a:gdLst/>
              <a:ahLst/>
              <a:cxnLst/>
              <a:rect l="l" t="t" r="r" b="b"/>
              <a:pathLst>
                <a:path w="2280" h="1574" extrusionOk="0">
                  <a:moveTo>
                    <a:pt x="2279" y="1"/>
                  </a:moveTo>
                  <a:lnTo>
                    <a:pt x="201" y="1209"/>
                  </a:lnTo>
                  <a:cubicBezTo>
                    <a:pt x="141" y="1334"/>
                    <a:pt x="75" y="1456"/>
                    <a:pt x="1" y="1573"/>
                  </a:cubicBezTo>
                  <a:lnTo>
                    <a:pt x="2078" y="365"/>
                  </a:lnTo>
                  <a:cubicBezTo>
                    <a:pt x="2152" y="248"/>
                    <a:pt x="2220" y="125"/>
                    <a:pt x="2279" y="1"/>
                  </a:cubicBezTo>
                  <a:close/>
                </a:path>
              </a:pathLst>
            </a:custGeom>
            <a:solidFill>
              <a:srgbClr val="72503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2" name="Google Shape;1205;p43">
              <a:extLst>
                <a:ext uri="{FF2B5EF4-FFF2-40B4-BE49-F238E27FC236}">
                  <a16:creationId xmlns:a16="http://schemas.microsoft.com/office/drawing/2014/main" id="{5FF617A7-5547-4029-B8E7-1CC335FE3A92}"/>
                </a:ext>
              </a:extLst>
            </p:cNvPr>
            <p:cNvSpPr/>
            <p:nvPr/>
          </p:nvSpPr>
          <p:spPr>
            <a:xfrm>
              <a:off x="6000025" y="5065900"/>
              <a:ext cx="75025" cy="52775"/>
            </a:xfrm>
            <a:custGeom>
              <a:avLst/>
              <a:gdLst/>
              <a:ahLst/>
              <a:cxnLst/>
              <a:rect l="l" t="t" r="r" b="b"/>
              <a:pathLst>
                <a:path w="3001" h="2111" extrusionOk="0">
                  <a:moveTo>
                    <a:pt x="3000" y="1"/>
                  </a:moveTo>
                  <a:lnTo>
                    <a:pt x="922" y="1209"/>
                  </a:lnTo>
                  <a:cubicBezTo>
                    <a:pt x="676" y="1596"/>
                    <a:pt x="364" y="1898"/>
                    <a:pt x="0" y="2111"/>
                  </a:cubicBezTo>
                  <a:lnTo>
                    <a:pt x="2077" y="902"/>
                  </a:lnTo>
                  <a:cubicBezTo>
                    <a:pt x="2442" y="690"/>
                    <a:pt x="2754" y="387"/>
                    <a:pt x="3000" y="1"/>
                  </a:cubicBezTo>
                  <a:close/>
                </a:path>
              </a:pathLst>
            </a:custGeom>
            <a:solidFill>
              <a:srgbClr val="6E4D3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3" name="Google Shape;1206;p43">
              <a:extLst>
                <a:ext uri="{FF2B5EF4-FFF2-40B4-BE49-F238E27FC236}">
                  <a16:creationId xmlns:a16="http://schemas.microsoft.com/office/drawing/2014/main" id="{0C4647F7-8F6E-4379-A945-5A3047A7BB5A}"/>
                </a:ext>
              </a:extLst>
            </p:cNvPr>
            <p:cNvSpPr/>
            <p:nvPr/>
          </p:nvSpPr>
          <p:spPr>
            <a:xfrm>
              <a:off x="3669000" y="242100"/>
              <a:ext cx="62750" cy="35200"/>
            </a:xfrm>
            <a:custGeom>
              <a:avLst/>
              <a:gdLst/>
              <a:ahLst/>
              <a:cxnLst/>
              <a:rect l="l" t="t" r="r" b="b"/>
              <a:pathLst>
                <a:path w="2510" h="1408" extrusionOk="0">
                  <a:moveTo>
                    <a:pt x="2510" y="1"/>
                  </a:moveTo>
                  <a:cubicBezTo>
                    <a:pt x="2360" y="53"/>
                    <a:pt x="2216" y="120"/>
                    <a:pt x="2079" y="200"/>
                  </a:cubicBezTo>
                  <a:lnTo>
                    <a:pt x="3" y="1407"/>
                  </a:lnTo>
                  <a:lnTo>
                    <a:pt x="3" y="1407"/>
                  </a:lnTo>
                  <a:cubicBezTo>
                    <a:pt x="139" y="1328"/>
                    <a:pt x="282" y="1262"/>
                    <a:pt x="432" y="1209"/>
                  </a:cubicBezTo>
                  <a:lnTo>
                    <a:pt x="2510" y="1"/>
                  </a:lnTo>
                  <a:close/>
                  <a:moveTo>
                    <a:pt x="3" y="1407"/>
                  </a:moveTo>
                  <a:cubicBezTo>
                    <a:pt x="2" y="1407"/>
                    <a:pt x="1" y="1408"/>
                    <a:pt x="1" y="1408"/>
                  </a:cubicBezTo>
                  <a:lnTo>
                    <a:pt x="3" y="1407"/>
                  </a:lnTo>
                  <a:close/>
                </a:path>
              </a:pathLst>
            </a:custGeom>
            <a:solidFill>
              <a:srgbClr val="6E4D3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4" name="Google Shape;1207;p43">
              <a:extLst>
                <a:ext uri="{FF2B5EF4-FFF2-40B4-BE49-F238E27FC236}">
                  <a16:creationId xmlns:a16="http://schemas.microsoft.com/office/drawing/2014/main" id="{7267DE94-6121-42D0-ADF0-379C7513ED38}"/>
                </a:ext>
              </a:extLst>
            </p:cNvPr>
            <p:cNvSpPr/>
            <p:nvPr/>
          </p:nvSpPr>
          <p:spPr>
            <a:xfrm>
              <a:off x="3679800" y="239550"/>
              <a:ext cx="61250" cy="32775"/>
            </a:xfrm>
            <a:custGeom>
              <a:avLst/>
              <a:gdLst/>
              <a:ahLst/>
              <a:cxnLst/>
              <a:rect l="l" t="t" r="r" b="b"/>
              <a:pathLst>
                <a:path w="2450" h="1311" extrusionOk="0">
                  <a:moveTo>
                    <a:pt x="2450" y="0"/>
                  </a:moveTo>
                  <a:cubicBezTo>
                    <a:pt x="2324" y="26"/>
                    <a:pt x="2199" y="60"/>
                    <a:pt x="2078" y="103"/>
                  </a:cubicBezTo>
                  <a:lnTo>
                    <a:pt x="0" y="1311"/>
                  </a:lnTo>
                  <a:cubicBezTo>
                    <a:pt x="122" y="1268"/>
                    <a:pt x="245" y="1235"/>
                    <a:pt x="372" y="1209"/>
                  </a:cubicBezTo>
                  <a:lnTo>
                    <a:pt x="2450" y="0"/>
                  </a:lnTo>
                  <a:close/>
                </a:path>
              </a:pathLst>
            </a:custGeom>
            <a:solidFill>
              <a:srgbClr val="72503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5" name="Google Shape;1208;p43">
              <a:extLst>
                <a:ext uri="{FF2B5EF4-FFF2-40B4-BE49-F238E27FC236}">
                  <a16:creationId xmlns:a16="http://schemas.microsoft.com/office/drawing/2014/main" id="{B5620345-F704-4C5F-94C7-D2008274E9E9}"/>
                </a:ext>
              </a:extLst>
            </p:cNvPr>
            <p:cNvSpPr/>
            <p:nvPr/>
          </p:nvSpPr>
          <p:spPr>
            <a:xfrm>
              <a:off x="3689100" y="238450"/>
              <a:ext cx="59625" cy="31325"/>
            </a:xfrm>
            <a:custGeom>
              <a:avLst/>
              <a:gdLst/>
              <a:ahLst/>
              <a:cxnLst/>
              <a:rect l="l" t="t" r="r" b="b"/>
              <a:pathLst>
                <a:path w="2385" h="1253" extrusionOk="0">
                  <a:moveTo>
                    <a:pt x="2385" y="0"/>
                  </a:moveTo>
                  <a:lnTo>
                    <a:pt x="2385" y="0"/>
                  </a:lnTo>
                  <a:cubicBezTo>
                    <a:pt x="2282" y="9"/>
                    <a:pt x="2180" y="24"/>
                    <a:pt x="2078" y="44"/>
                  </a:cubicBezTo>
                  <a:lnTo>
                    <a:pt x="0" y="1253"/>
                  </a:lnTo>
                  <a:cubicBezTo>
                    <a:pt x="102" y="1232"/>
                    <a:pt x="204" y="1218"/>
                    <a:pt x="306" y="1209"/>
                  </a:cubicBezTo>
                  <a:lnTo>
                    <a:pt x="2385" y="0"/>
                  </a:lnTo>
                  <a:close/>
                </a:path>
              </a:pathLst>
            </a:custGeom>
            <a:solidFill>
              <a:srgbClr val="77533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6" name="Google Shape;1209;p43">
              <a:extLst>
                <a:ext uri="{FF2B5EF4-FFF2-40B4-BE49-F238E27FC236}">
                  <a16:creationId xmlns:a16="http://schemas.microsoft.com/office/drawing/2014/main" id="{9B44FEF5-9CAB-4AC4-BEF7-CB85F905CDCC}"/>
                </a:ext>
              </a:extLst>
            </p:cNvPr>
            <p:cNvSpPr/>
            <p:nvPr/>
          </p:nvSpPr>
          <p:spPr>
            <a:xfrm>
              <a:off x="3696750" y="238125"/>
              <a:ext cx="58900" cy="30525"/>
            </a:xfrm>
            <a:custGeom>
              <a:avLst/>
              <a:gdLst/>
              <a:ahLst/>
              <a:cxnLst/>
              <a:rect l="l" t="t" r="r" b="b"/>
              <a:pathLst>
                <a:path w="2356" h="1221" extrusionOk="0">
                  <a:moveTo>
                    <a:pt x="2355" y="0"/>
                  </a:moveTo>
                  <a:cubicBezTo>
                    <a:pt x="2261" y="0"/>
                    <a:pt x="2170" y="4"/>
                    <a:pt x="2079" y="12"/>
                  </a:cubicBezTo>
                  <a:lnTo>
                    <a:pt x="0" y="1221"/>
                  </a:lnTo>
                  <a:cubicBezTo>
                    <a:pt x="91" y="1212"/>
                    <a:pt x="183" y="1208"/>
                    <a:pt x="277" y="1208"/>
                  </a:cubicBezTo>
                  <a:lnTo>
                    <a:pt x="2355" y="0"/>
                  </a:lnTo>
                  <a:close/>
                </a:path>
              </a:pathLst>
            </a:custGeom>
            <a:solidFill>
              <a:srgbClr val="7B5638"/>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7" name="Google Shape;1210;p43">
              <a:extLst>
                <a:ext uri="{FF2B5EF4-FFF2-40B4-BE49-F238E27FC236}">
                  <a16:creationId xmlns:a16="http://schemas.microsoft.com/office/drawing/2014/main" id="{A4263453-2862-4170-AAF8-7C37C6A8E9B0}"/>
                </a:ext>
              </a:extLst>
            </p:cNvPr>
            <p:cNvSpPr/>
            <p:nvPr/>
          </p:nvSpPr>
          <p:spPr>
            <a:xfrm>
              <a:off x="3703650" y="238125"/>
              <a:ext cx="58225" cy="30425"/>
            </a:xfrm>
            <a:custGeom>
              <a:avLst/>
              <a:gdLst/>
              <a:ahLst/>
              <a:cxnLst/>
              <a:rect l="l" t="t" r="r" b="b"/>
              <a:pathLst>
                <a:path w="2329" h="1217" extrusionOk="0">
                  <a:moveTo>
                    <a:pt x="2079" y="0"/>
                  </a:moveTo>
                  <a:lnTo>
                    <a:pt x="1" y="1208"/>
                  </a:lnTo>
                  <a:cubicBezTo>
                    <a:pt x="83" y="1208"/>
                    <a:pt x="166" y="1211"/>
                    <a:pt x="250" y="1216"/>
                  </a:cubicBezTo>
                  <a:lnTo>
                    <a:pt x="2329" y="8"/>
                  </a:lnTo>
                  <a:cubicBezTo>
                    <a:pt x="2244" y="2"/>
                    <a:pt x="2161" y="0"/>
                    <a:pt x="2079" y="0"/>
                  </a:cubicBezTo>
                  <a:close/>
                </a:path>
              </a:pathLst>
            </a:custGeom>
            <a:solidFill>
              <a:srgbClr val="7F593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8" name="Google Shape;1211;p43">
              <a:extLst>
                <a:ext uri="{FF2B5EF4-FFF2-40B4-BE49-F238E27FC236}">
                  <a16:creationId xmlns:a16="http://schemas.microsoft.com/office/drawing/2014/main" id="{D25A2A38-CC6B-4C16-8C8E-23ABF9E72CD8}"/>
                </a:ext>
              </a:extLst>
            </p:cNvPr>
            <p:cNvSpPr/>
            <p:nvPr/>
          </p:nvSpPr>
          <p:spPr>
            <a:xfrm>
              <a:off x="3709900" y="238300"/>
              <a:ext cx="57900" cy="30850"/>
            </a:xfrm>
            <a:custGeom>
              <a:avLst/>
              <a:gdLst/>
              <a:ahLst/>
              <a:cxnLst/>
              <a:rect l="l" t="t" r="r" b="b"/>
              <a:pathLst>
                <a:path w="2316" h="1234" extrusionOk="0">
                  <a:moveTo>
                    <a:pt x="2079" y="1"/>
                  </a:moveTo>
                  <a:lnTo>
                    <a:pt x="0" y="1209"/>
                  </a:lnTo>
                  <a:cubicBezTo>
                    <a:pt x="79" y="1215"/>
                    <a:pt x="158" y="1223"/>
                    <a:pt x="237" y="1234"/>
                  </a:cubicBezTo>
                  <a:lnTo>
                    <a:pt x="2316" y="26"/>
                  </a:lnTo>
                  <a:cubicBezTo>
                    <a:pt x="2236" y="14"/>
                    <a:pt x="2157" y="6"/>
                    <a:pt x="2079" y="1"/>
                  </a:cubicBezTo>
                  <a:close/>
                </a:path>
              </a:pathLst>
            </a:custGeom>
            <a:solidFill>
              <a:srgbClr val="835C3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9" name="Google Shape;1212;p43">
              <a:extLst>
                <a:ext uri="{FF2B5EF4-FFF2-40B4-BE49-F238E27FC236}">
                  <a16:creationId xmlns:a16="http://schemas.microsoft.com/office/drawing/2014/main" id="{5CE77EC4-B668-4109-B06B-C9DDC9D1F5FA}"/>
                </a:ext>
              </a:extLst>
            </p:cNvPr>
            <p:cNvSpPr/>
            <p:nvPr/>
          </p:nvSpPr>
          <p:spPr>
            <a:xfrm>
              <a:off x="3715825" y="238925"/>
              <a:ext cx="57800" cy="31200"/>
            </a:xfrm>
            <a:custGeom>
              <a:avLst/>
              <a:gdLst/>
              <a:ahLst/>
              <a:cxnLst/>
              <a:rect l="l" t="t" r="r" b="b"/>
              <a:pathLst>
                <a:path w="2312" h="1248" extrusionOk="0">
                  <a:moveTo>
                    <a:pt x="2079" y="1"/>
                  </a:moveTo>
                  <a:lnTo>
                    <a:pt x="0" y="1208"/>
                  </a:lnTo>
                  <a:cubicBezTo>
                    <a:pt x="77" y="1219"/>
                    <a:pt x="154" y="1231"/>
                    <a:pt x="233" y="1247"/>
                  </a:cubicBezTo>
                  <a:lnTo>
                    <a:pt x="2311" y="39"/>
                  </a:lnTo>
                  <a:cubicBezTo>
                    <a:pt x="2233" y="23"/>
                    <a:pt x="2155" y="11"/>
                    <a:pt x="2079" y="1"/>
                  </a:cubicBezTo>
                  <a:close/>
                </a:path>
              </a:pathLst>
            </a:custGeom>
            <a:solidFill>
              <a:srgbClr val="885F3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0" name="Google Shape;1213;p43">
              <a:extLst>
                <a:ext uri="{FF2B5EF4-FFF2-40B4-BE49-F238E27FC236}">
                  <a16:creationId xmlns:a16="http://schemas.microsoft.com/office/drawing/2014/main" id="{F5565449-BA9A-43B8-AEA7-000F72806733}"/>
                </a:ext>
              </a:extLst>
            </p:cNvPr>
            <p:cNvSpPr/>
            <p:nvPr/>
          </p:nvSpPr>
          <p:spPr>
            <a:xfrm>
              <a:off x="3721650" y="239875"/>
              <a:ext cx="57425" cy="31450"/>
            </a:xfrm>
            <a:custGeom>
              <a:avLst/>
              <a:gdLst/>
              <a:ahLst/>
              <a:cxnLst/>
              <a:rect l="l" t="t" r="r" b="b"/>
              <a:pathLst>
                <a:path w="2297" h="1258" extrusionOk="0">
                  <a:moveTo>
                    <a:pt x="2078" y="1"/>
                  </a:moveTo>
                  <a:lnTo>
                    <a:pt x="0" y="1209"/>
                  </a:lnTo>
                  <a:cubicBezTo>
                    <a:pt x="72" y="1223"/>
                    <a:pt x="145" y="1238"/>
                    <a:pt x="218" y="1258"/>
                  </a:cubicBezTo>
                  <a:lnTo>
                    <a:pt x="2296" y="49"/>
                  </a:lnTo>
                  <a:cubicBezTo>
                    <a:pt x="2223" y="30"/>
                    <a:pt x="2150" y="14"/>
                    <a:pt x="2078" y="1"/>
                  </a:cubicBezTo>
                  <a:close/>
                </a:path>
              </a:pathLst>
            </a:custGeom>
            <a:solidFill>
              <a:srgbClr val="8C623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1" name="Google Shape;1214;p43">
              <a:extLst>
                <a:ext uri="{FF2B5EF4-FFF2-40B4-BE49-F238E27FC236}">
                  <a16:creationId xmlns:a16="http://schemas.microsoft.com/office/drawing/2014/main" id="{C3695246-8A12-481C-AA8E-240FA400C31D}"/>
                </a:ext>
              </a:extLst>
            </p:cNvPr>
            <p:cNvSpPr/>
            <p:nvPr/>
          </p:nvSpPr>
          <p:spPr>
            <a:xfrm>
              <a:off x="3727100" y="241100"/>
              <a:ext cx="57450" cy="31750"/>
            </a:xfrm>
            <a:custGeom>
              <a:avLst/>
              <a:gdLst/>
              <a:ahLst/>
              <a:cxnLst/>
              <a:rect l="l" t="t" r="r" b="b"/>
              <a:pathLst>
                <a:path w="2298" h="1270" extrusionOk="0">
                  <a:moveTo>
                    <a:pt x="2078" y="0"/>
                  </a:moveTo>
                  <a:lnTo>
                    <a:pt x="0" y="1209"/>
                  </a:lnTo>
                  <a:cubicBezTo>
                    <a:pt x="73" y="1226"/>
                    <a:pt x="146" y="1247"/>
                    <a:pt x="220" y="1269"/>
                  </a:cubicBezTo>
                  <a:lnTo>
                    <a:pt x="2298" y="61"/>
                  </a:lnTo>
                  <a:cubicBezTo>
                    <a:pt x="2225" y="38"/>
                    <a:pt x="2150" y="18"/>
                    <a:pt x="2078" y="0"/>
                  </a:cubicBezTo>
                  <a:close/>
                </a:path>
              </a:pathLst>
            </a:custGeom>
            <a:solidFill>
              <a:srgbClr val="90654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2" name="Google Shape;1215;p43">
              <a:extLst>
                <a:ext uri="{FF2B5EF4-FFF2-40B4-BE49-F238E27FC236}">
                  <a16:creationId xmlns:a16="http://schemas.microsoft.com/office/drawing/2014/main" id="{2408D8A9-8D83-487B-A3D4-69EAF1AAFB9D}"/>
                </a:ext>
              </a:extLst>
            </p:cNvPr>
            <p:cNvSpPr/>
            <p:nvPr/>
          </p:nvSpPr>
          <p:spPr>
            <a:xfrm>
              <a:off x="3732600" y="242600"/>
              <a:ext cx="57300" cy="31950"/>
            </a:xfrm>
            <a:custGeom>
              <a:avLst/>
              <a:gdLst/>
              <a:ahLst/>
              <a:cxnLst/>
              <a:rect l="l" t="t" r="r" b="b"/>
              <a:pathLst>
                <a:path w="2292" h="1278" extrusionOk="0">
                  <a:moveTo>
                    <a:pt x="2078" y="1"/>
                  </a:moveTo>
                  <a:lnTo>
                    <a:pt x="0" y="1209"/>
                  </a:lnTo>
                  <a:cubicBezTo>
                    <a:pt x="70" y="1229"/>
                    <a:pt x="141" y="1253"/>
                    <a:pt x="213" y="1278"/>
                  </a:cubicBezTo>
                  <a:lnTo>
                    <a:pt x="2291" y="71"/>
                  </a:lnTo>
                  <a:cubicBezTo>
                    <a:pt x="2219" y="45"/>
                    <a:pt x="2148" y="22"/>
                    <a:pt x="2078" y="1"/>
                  </a:cubicBezTo>
                  <a:close/>
                </a:path>
              </a:pathLst>
            </a:custGeom>
            <a:solidFill>
              <a:srgbClr val="9468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3" name="Google Shape;1216;p43">
              <a:extLst>
                <a:ext uri="{FF2B5EF4-FFF2-40B4-BE49-F238E27FC236}">
                  <a16:creationId xmlns:a16="http://schemas.microsoft.com/office/drawing/2014/main" id="{83A6AFE5-E47F-4277-B705-1F4E598F0A77}"/>
                </a:ext>
              </a:extLst>
            </p:cNvPr>
            <p:cNvSpPr/>
            <p:nvPr/>
          </p:nvSpPr>
          <p:spPr>
            <a:xfrm>
              <a:off x="3737900" y="244350"/>
              <a:ext cx="57350" cy="32225"/>
            </a:xfrm>
            <a:custGeom>
              <a:avLst/>
              <a:gdLst/>
              <a:ahLst/>
              <a:cxnLst/>
              <a:rect l="l" t="t" r="r" b="b"/>
              <a:pathLst>
                <a:path w="2294" h="1289" extrusionOk="0">
                  <a:moveTo>
                    <a:pt x="2079" y="1"/>
                  </a:moveTo>
                  <a:lnTo>
                    <a:pt x="1" y="1208"/>
                  </a:lnTo>
                  <a:cubicBezTo>
                    <a:pt x="72" y="1234"/>
                    <a:pt x="144" y="1261"/>
                    <a:pt x="216" y="1289"/>
                  </a:cubicBezTo>
                  <a:lnTo>
                    <a:pt x="2294" y="81"/>
                  </a:lnTo>
                  <a:cubicBezTo>
                    <a:pt x="2222" y="52"/>
                    <a:pt x="2150" y="25"/>
                    <a:pt x="2079" y="1"/>
                  </a:cubicBezTo>
                  <a:close/>
                </a:path>
              </a:pathLst>
            </a:custGeom>
            <a:solidFill>
              <a:srgbClr val="996B4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4" name="Google Shape;1217;p43">
              <a:extLst>
                <a:ext uri="{FF2B5EF4-FFF2-40B4-BE49-F238E27FC236}">
                  <a16:creationId xmlns:a16="http://schemas.microsoft.com/office/drawing/2014/main" id="{19D68CD1-E39F-4E30-B085-6A930634B31A}"/>
                </a:ext>
              </a:extLst>
            </p:cNvPr>
            <p:cNvSpPr/>
            <p:nvPr/>
          </p:nvSpPr>
          <p:spPr>
            <a:xfrm>
              <a:off x="3743275" y="246375"/>
              <a:ext cx="57300" cy="32475"/>
            </a:xfrm>
            <a:custGeom>
              <a:avLst/>
              <a:gdLst/>
              <a:ahLst/>
              <a:cxnLst/>
              <a:rect l="l" t="t" r="r" b="b"/>
              <a:pathLst>
                <a:path w="2292" h="1299" extrusionOk="0">
                  <a:moveTo>
                    <a:pt x="2079" y="0"/>
                  </a:moveTo>
                  <a:lnTo>
                    <a:pt x="1" y="1208"/>
                  </a:lnTo>
                  <a:lnTo>
                    <a:pt x="1" y="1209"/>
                  </a:lnTo>
                  <a:cubicBezTo>
                    <a:pt x="70" y="1237"/>
                    <a:pt x="142" y="1266"/>
                    <a:pt x="213" y="1299"/>
                  </a:cubicBezTo>
                  <a:lnTo>
                    <a:pt x="2291" y="90"/>
                  </a:lnTo>
                  <a:cubicBezTo>
                    <a:pt x="2219" y="59"/>
                    <a:pt x="2149" y="29"/>
                    <a:pt x="2079" y="0"/>
                  </a:cubicBezTo>
                  <a:close/>
                </a:path>
              </a:pathLst>
            </a:custGeom>
            <a:solidFill>
              <a:srgbClr val="9D6E47"/>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5" name="Google Shape;1218;p43">
              <a:extLst>
                <a:ext uri="{FF2B5EF4-FFF2-40B4-BE49-F238E27FC236}">
                  <a16:creationId xmlns:a16="http://schemas.microsoft.com/office/drawing/2014/main" id="{63FF7A54-F1B3-4F02-8C01-513C6466C7D8}"/>
                </a:ext>
              </a:extLst>
            </p:cNvPr>
            <p:cNvSpPr/>
            <p:nvPr/>
          </p:nvSpPr>
          <p:spPr>
            <a:xfrm>
              <a:off x="3748600" y="248600"/>
              <a:ext cx="57350" cy="32775"/>
            </a:xfrm>
            <a:custGeom>
              <a:avLst/>
              <a:gdLst/>
              <a:ahLst/>
              <a:cxnLst/>
              <a:rect l="l" t="t" r="r" b="b"/>
              <a:pathLst>
                <a:path w="2294" h="1311" extrusionOk="0">
                  <a:moveTo>
                    <a:pt x="2078" y="0"/>
                  </a:moveTo>
                  <a:lnTo>
                    <a:pt x="0" y="1210"/>
                  </a:lnTo>
                  <a:cubicBezTo>
                    <a:pt x="71" y="1241"/>
                    <a:pt x="143" y="1275"/>
                    <a:pt x="215" y="1311"/>
                  </a:cubicBezTo>
                  <a:lnTo>
                    <a:pt x="2293" y="103"/>
                  </a:lnTo>
                  <a:cubicBezTo>
                    <a:pt x="2221" y="67"/>
                    <a:pt x="2149" y="33"/>
                    <a:pt x="2078" y="0"/>
                  </a:cubicBezTo>
                  <a:close/>
                </a:path>
              </a:pathLst>
            </a:custGeom>
            <a:solidFill>
              <a:srgbClr val="A1714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6" name="Google Shape;1219;p43">
              <a:extLst>
                <a:ext uri="{FF2B5EF4-FFF2-40B4-BE49-F238E27FC236}">
                  <a16:creationId xmlns:a16="http://schemas.microsoft.com/office/drawing/2014/main" id="{D38D8A7E-4BE5-4967-B0C8-A865E9A4AA55}"/>
                </a:ext>
              </a:extLst>
            </p:cNvPr>
            <p:cNvSpPr/>
            <p:nvPr/>
          </p:nvSpPr>
          <p:spPr>
            <a:xfrm>
              <a:off x="3753950" y="251150"/>
              <a:ext cx="57450" cy="33050"/>
            </a:xfrm>
            <a:custGeom>
              <a:avLst/>
              <a:gdLst/>
              <a:ahLst/>
              <a:cxnLst/>
              <a:rect l="l" t="t" r="r" b="b"/>
              <a:pathLst>
                <a:path w="2298" h="1322" extrusionOk="0">
                  <a:moveTo>
                    <a:pt x="2079" y="1"/>
                  </a:moveTo>
                  <a:lnTo>
                    <a:pt x="1" y="1209"/>
                  </a:lnTo>
                  <a:cubicBezTo>
                    <a:pt x="73" y="1245"/>
                    <a:pt x="146" y="1282"/>
                    <a:pt x="219" y="1321"/>
                  </a:cubicBezTo>
                  <a:lnTo>
                    <a:pt x="2297" y="113"/>
                  </a:lnTo>
                  <a:cubicBezTo>
                    <a:pt x="2224" y="74"/>
                    <a:pt x="2151" y="37"/>
                    <a:pt x="2079" y="1"/>
                  </a:cubicBezTo>
                  <a:close/>
                </a:path>
              </a:pathLst>
            </a:custGeom>
            <a:solidFill>
              <a:srgbClr val="A5744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7" name="Google Shape;1220;p43">
              <a:extLst>
                <a:ext uri="{FF2B5EF4-FFF2-40B4-BE49-F238E27FC236}">
                  <a16:creationId xmlns:a16="http://schemas.microsoft.com/office/drawing/2014/main" id="{D2F3AB49-BB30-4B10-AF87-7B13C4F6C1CA}"/>
                </a:ext>
              </a:extLst>
            </p:cNvPr>
            <p:cNvSpPr/>
            <p:nvPr/>
          </p:nvSpPr>
          <p:spPr>
            <a:xfrm>
              <a:off x="3759400" y="254000"/>
              <a:ext cx="56200" cy="32575"/>
            </a:xfrm>
            <a:custGeom>
              <a:avLst/>
              <a:gdLst/>
              <a:ahLst/>
              <a:cxnLst/>
              <a:rect l="l" t="t" r="r" b="b"/>
              <a:pathLst>
                <a:path w="2248" h="1303" extrusionOk="0">
                  <a:moveTo>
                    <a:pt x="2079" y="0"/>
                  </a:moveTo>
                  <a:lnTo>
                    <a:pt x="1" y="1207"/>
                  </a:lnTo>
                  <a:lnTo>
                    <a:pt x="1" y="1208"/>
                  </a:lnTo>
                  <a:cubicBezTo>
                    <a:pt x="57" y="1239"/>
                    <a:pt x="113" y="1270"/>
                    <a:pt x="169" y="1303"/>
                  </a:cubicBezTo>
                  <a:lnTo>
                    <a:pt x="2248" y="95"/>
                  </a:lnTo>
                  <a:cubicBezTo>
                    <a:pt x="2192" y="62"/>
                    <a:pt x="2135" y="30"/>
                    <a:pt x="2079" y="0"/>
                  </a:cubicBezTo>
                  <a:close/>
                </a:path>
              </a:pathLst>
            </a:custGeom>
            <a:solidFill>
              <a:srgbClr val="AA774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 name="Google Shape;1221;p43">
              <a:extLst>
                <a:ext uri="{FF2B5EF4-FFF2-40B4-BE49-F238E27FC236}">
                  <a16:creationId xmlns:a16="http://schemas.microsoft.com/office/drawing/2014/main" id="{ED9B42FC-9F86-4532-B9A3-30F3C094BCB7}"/>
                </a:ext>
              </a:extLst>
            </p:cNvPr>
            <p:cNvSpPr/>
            <p:nvPr/>
          </p:nvSpPr>
          <p:spPr>
            <a:xfrm>
              <a:off x="3669000" y="238125"/>
              <a:ext cx="2431075" cy="4880550"/>
            </a:xfrm>
            <a:custGeom>
              <a:avLst/>
              <a:gdLst/>
              <a:ahLst/>
              <a:cxnLst/>
              <a:rect l="l" t="t" r="r" b="b"/>
              <a:pathLst>
                <a:path w="97243" h="195222" extrusionOk="0">
                  <a:moveTo>
                    <a:pt x="3478" y="1"/>
                  </a:moveTo>
                  <a:cubicBezTo>
                    <a:pt x="2958" y="1"/>
                    <a:pt x="2486" y="124"/>
                    <a:pt x="2079" y="360"/>
                  </a:cubicBezTo>
                  <a:lnTo>
                    <a:pt x="1" y="1568"/>
                  </a:lnTo>
                  <a:cubicBezTo>
                    <a:pt x="407" y="1332"/>
                    <a:pt x="880" y="1209"/>
                    <a:pt x="1400" y="1209"/>
                  </a:cubicBezTo>
                  <a:cubicBezTo>
                    <a:pt x="2119" y="1209"/>
                    <a:pt x="2929" y="1443"/>
                    <a:pt x="3785" y="1938"/>
                  </a:cubicBezTo>
                  <a:lnTo>
                    <a:pt x="89861" y="51634"/>
                  </a:lnTo>
                  <a:cubicBezTo>
                    <a:pt x="90041" y="51737"/>
                    <a:pt x="90220" y="51850"/>
                    <a:pt x="90395" y="51972"/>
                  </a:cubicBezTo>
                  <a:cubicBezTo>
                    <a:pt x="90405" y="51979"/>
                    <a:pt x="90415" y="51986"/>
                    <a:pt x="90425" y="51993"/>
                  </a:cubicBezTo>
                  <a:cubicBezTo>
                    <a:pt x="90588" y="52108"/>
                    <a:pt x="90750" y="52229"/>
                    <a:pt x="90909" y="52359"/>
                  </a:cubicBezTo>
                  <a:cubicBezTo>
                    <a:pt x="90928" y="52374"/>
                    <a:pt x="90946" y="52390"/>
                    <a:pt x="90965" y="52405"/>
                  </a:cubicBezTo>
                  <a:cubicBezTo>
                    <a:pt x="91119" y="52531"/>
                    <a:pt x="91269" y="52663"/>
                    <a:pt x="91419" y="52801"/>
                  </a:cubicBezTo>
                  <a:cubicBezTo>
                    <a:pt x="91441" y="52823"/>
                    <a:pt x="91465" y="52845"/>
                    <a:pt x="91489" y="52868"/>
                  </a:cubicBezTo>
                  <a:cubicBezTo>
                    <a:pt x="91616" y="52988"/>
                    <a:pt x="91739" y="53113"/>
                    <a:pt x="91862" y="53241"/>
                  </a:cubicBezTo>
                  <a:cubicBezTo>
                    <a:pt x="91896" y="53276"/>
                    <a:pt x="91929" y="53310"/>
                    <a:pt x="91962" y="53344"/>
                  </a:cubicBezTo>
                  <a:cubicBezTo>
                    <a:pt x="92053" y="53443"/>
                    <a:pt x="92141" y="53546"/>
                    <a:pt x="92229" y="53648"/>
                  </a:cubicBezTo>
                  <a:cubicBezTo>
                    <a:pt x="92295" y="53723"/>
                    <a:pt x="92360" y="53795"/>
                    <a:pt x="92423" y="53872"/>
                  </a:cubicBezTo>
                  <a:cubicBezTo>
                    <a:pt x="92448" y="53901"/>
                    <a:pt x="92470" y="53932"/>
                    <a:pt x="92494" y="53963"/>
                  </a:cubicBezTo>
                  <a:cubicBezTo>
                    <a:pt x="92761" y="54292"/>
                    <a:pt x="93012" y="54636"/>
                    <a:pt x="93246" y="54991"/>
                  </a:cubicBezTo>
                  <a:cubicBezTo>
                    <a:pt x="93249" y="54996"/>
                    <a:pt x="93251" y="55001"/>
                    <a:pt x="93255" y="55006"/>
                  </a:cubicBezTo>
                  <a:cubicBezTo>
                    <a:pt x="93488" y="55365"/>
                    <a:pt x="93704" y="55740"/>
                    <a:pt x="93901" y="56120"/>
                  </a:cubicBezTo>
                  <a:cubicBezTo>
                    <a:pt x="93914" y="56147"/>
                    <a:pt x="93930" y="56174"/>
                    <a:pt x="93945" y="56201"/>
                  </a:cubicBezTo>
                  <a:cubicBezTo>
                    <a:pt x="93985" y="56282"/>
                    <a:pt x="94022" y="56365"/>
                    <a:pt x="94062" y="56446"/>
                  </a:cubicBezTo>
                  <a:cubicBezTo>
                    <a:pt x="94125" y="56576"/>
                    <a:pt x="94189" y="56706"/>
                    <a:pt x="94247" y="56838"/>
                  </a:cubicBezTo>
                  <a:cubicBezTo>
                    <a:pt x="94267" y="56884"/>
                    <a:pt x="94285" y="56930"/>
                    <a:pt x="94306" y="56976"/>
                  </a:cubicBezTo>
                  <a:cubicBezTo>
                    <a:pt x="94374" y="57138"/>
                    <a:pt x="94439" y="57300"/>
                    <a:pt x="94501" y="57463"/>
                  </a:cubicBezTo>
                  <a:cubicBezTo>
                    <a:pt x="94516" y="57502"/>
                    <a:pt x="94532" y="57543"/>
                    <a:pt x="94546" y="57582"/>
                  </a:cubicBezTo>
                  <a:cubicBezTo>
                    <a:pt x="94616" y="57773"/>
                    <a:pt x="94680" y="57964"/>
                    <a:pt x="94738" y="58155"/>
                  </a:cubicBezTo>
                  <a:cubicBezTo>
                    <a:pt x="94747" y="58183"/>
                    <a:pt x="94755" y="58212"/>
                    <a:pt x="94764" y="58240"/>
                  </a:cubicBezTo>
                  <a:cubicBezTo>
                    <a:pt x="94822" y="58436"/>
                    <a:pt x="94874" y="58633"/>
                    <a:pt x="94920" y="58829"/>
                  </a:cubicBezTo>
                  <a:cubicBezTo>
                    <a:pt x="94926" y="58849"/>
                    <a:pt x="94931" y="58870"/>
                    <a:pt x="94935" y="58890"/>
                  </a:cubicBezTo>
                  <a:cubicBezTo>
                    <a:pt x="94983" y="59101"/>
                    <a:pt x="95025" y="59311"/>
                    <a:pt x="95058" y="59519"/>
                  </a:cubicBezTo>
                  <a:cubicBezTo>
                    <a:pt x="95058" y="59522"/>
                    <a:pt x="95059" y="59524"/>
                    <a:pt x="95060" y="59528"/>
                  </a:cubicBezTo>
                  <a:cubicBezTo>
                    <a:pt x="95092" y="59738"/>
                    <a:pt x="95117" y="59946"/>
                    <a:pt x="95135" y="60153"/>
                  </a:cubicBezTo>
                  <a:cubicBezTo>
                    <a:pt x="95136" y="60171"/>
                    <a:pt x="95137" y="60188"/>
                    <a:pt x="95138" y="60204"/>
                  </a:cubicBezTo>
                  <a:cubicBezTo>
                    <a:pt x="95155" y="60411"/>
                    <a:pt x="95164" y="60617"/>
                    <a:pt x="95163" y="60819"/>
                  </a:cubicBezTo>
                  <a:lnTo>
                    <a:pt x="94792" y="191810"/>
                  </a:lnTo>
                  <a:cubicBezTo>
                    <a:pt x="94788" y="193485"/>
                    <a:pt x="94197" y="194664"/>
                    <a:pt x="93244" y="195219"/>
                  </a:cubicBezTo>
                  <a:lnTo>
                    <a:pt x="93244" y="195219"/>
                  </a:lnTo>
                  <a:lnTo>
                    <a:pt x="95318" y="194013"/>
                  </a:lnTo>
                  <a:cubicBezTo>
                    <a:pt x="96274" y="193459"/>
                    <a:pt x="96866" y="192279"/>
                    <a:pt x="96871" y="190602"/>
                  </a:cubicBezTo>
                  <a:lnTo>
                    <a:pt x="97242" y="59611"/>
                  </a:lnTo>
                  <a:cubicBezTo>
                    <a:pt x="97243" y="59531"/>
                    <a:pt x="97242" y="59450"/>
                    <a:pt x="97239" y="59370"/>
                  </a:cubicBezTo>
                  <a:cubicBezTo>
                    <a:pt x="97237" y="59285"/>
                    <a:pt x="97233" y="59200"/>
                    <a:pt x="97227" y="59113"/>
                  </a:cubicBezTo>
                  <a:cubicBezTo>
                    <a:pt x="97225" y="59074"/>
                    <a:pt x="97220" y="59034"/>
                    <a:pt x="97218" y="58995"/>
                  </a:cubicBezTo>
                  <a:cubicBezTo>
                    <a:pt x="97217" y="58978"/>
                    <a:pt x="97215" y="58961"/>
                    <a:pt x="97214" y="58944"/>
                  </a:cubicBezTo>
                  <a:cubicBezTo>
                    <a:pt x="97211" y="58914"/>
                    <a:pt x="97209" y="58885"/>
                    <a:pt x="97207" y="58854"/>
                  </a:cubicBezTo>
                  <a:cubicBezTo>
                    <a:pt x="97198" y="58768"/>
                    <a:pt x="97189" y="58680"/>
                    <a:pt x="97178" y="58594"/>
                  </a:cubicBezTo>
                  <a:cubicBezTo>
                    <a:pt x="97166" y="58504"/>
                    <a:pt x="97153" y="58414"/>
                    <a:pt x="97139" y="58324"/>
                  </a:cubicBezTo>
                  <a:lnTo>
                    <a:pt x="97138" y="58318"/>
                  </a:lnTo>
                  <a:cubicBezTo>
                    <a:pt x="97138" y="58316"/>
                    <a:pt x="97137" y="58313"/>
                    <a:pt x="97137" y="58310"/>
                  </a:cubicBezTo>
                  <a:cubicBezTo>
                    <a:pt x="97122" y="58224"/>
                    <a:pt x="97109" y="58138"/>
                    <a:pt x="97092" y="58052"/>
                  </a:cubicBezTo>
                  <a:cubicBezTo>
                    <a:pt x="97074" y="57956"/>
                    <a:pt x="97054" y="57861"/>
                    <a:pt x="97033" y="57764"/>
                  </a:cubicBezTo>
                  <a:cubicBezTo>
                    <a:pt x="97027" y="57736"/>
                    <a:pt x="97020" y="57709"/>
                    <a:pt x="97013" y="57681"/>
                  </a:cubicBezTo>
                  <a:cubicBezTo>
                    <a:pt x="97009" y="57661"/>
                    <a:pt x="97003" y="57641"/>
                    <a:pt x="97000" y="57620"/>
                  </a:cubicBezTo>
                  <a:cubicBezTo>
                    <a:pt x="96988" y="57570"/>
                    <a:pt x="96976" y="57520"/>
                    <a:pt x="96964" y="57471"/>
                  </a:cubicBezTo>
                  <a:cubicBezTo>
                    <a:pt x="96938" y="57365"/>
                    <a:pt x="96910" y="57261"/>
                    <a:pt x="96880" y="57155"/>
                  </a:cubicBezTo>
                  <a:cubicBezTo>
                    <a:pt x="96868" y="57113"/>
                    <a:pt x="96855" y="57073"/>
                    <a:pt x="96843" y="57031"/>
                  </a:cubicBezTo>
                  <a:cubicBezTo>
                    <a:pt x="96835" y="57003"/>
                    <a:pt x="96826" y="56975"/>
                    <a:pt x="96817" y="56946"/>
                  </a:cubicBezTo>
                  <a:cubicBezTo>
                    <a:pt x="96804" y="56904"/>
                    <a:pt x="96792" y="56862"/>
                    <a:pt x="96780" y="56820"/>
                  </a:cubicBezTo>
                  <a:cubicBezTo>
                    <a:pt x="96741" y="56701"/>
                    <a:pt x="96702" y="56583"/>
                    <a:pt x="96659" y="56465"/>
                  </a:cubicBezTo>
                  <a:cubicBezTo>
                    <a:pt x="96648" y="56434"/>
                    <a:pt x="96636" y="56404"/>
                    <a:pt x="96624" y="56373"/>
                  </a:cubicBezTo>
                  <a:cubicBezTo>
                    <a:pt x="96611" y="56333"/>
                    <a:pt x="96595" y="56293"/>
                    <a:pt x="96580" y="56253"/>
                  </a:cubicBezTo>
                  <a:cubicBezTo>
                    <a:pt x="96555" y="56186"/>
                    <a:pt x="96531" y="56119"/>
                    <a:pt x="96504" y="56051"/>
                  </a:cubicBezTo>
                  <a:cubicBezTo>
                    <a:pt x="96466" y="55957"/>
                    <a:pt x="96424" y="55862"/>
                    <a:pt x="96384" y="55767"/>
                  </a:cubicBezTo>
                  <a:cubicBezTo>
                    <a:pt x="96364" y="55722"/>
                    <a:pt x="96346" y="55675"/>
                    <a:pt x="96325" y="55630"/>
                  </a:cubicBezTo>
                  <a:cubicBezTo>
                    <a:pt x="96318" y="55610"/>
                    <a:pt x="96310" y="55591"/>
                    <a:pt x="96302" y="55573"/>
                  </a:cubicBezTo>
                  <a:cubicBezTo>
                    <a:pt x="96251" y="55461"/>
                    <a:pt x="96195" y="55349"/>
                    <a:pt x="96141" y="55237"/>
                  </a:cubicBezTo>
                  <a:cubicBezTo>
                    <a:pt x="96102" y="55155"/>
                    <a:pt x="96065" y="55072"/>
                    <a:pt x="96023" y="54991"/>
                  </a:cubicBezTo>
                  <a:cubicBezTo>
                    <a:pt x="96019" y="54981"/>
                    <a:pt x="96014" y="54971"/>
                    <a:pt x="96009" y="54961"/>
                  </a:cubicBezTo>
                  <a:cubicBezTo>
                    <a:pt x="96000" y="54944"/>
                    <a:pt x="95988" y="54928"/>
                    <a:pt x="95980" y="54911"/>
                  </a:cubicBezTo>
                  <a:cubicBezTo>
                    <a:pt x="95784" y="54530"/>
                    <a:pt x="95568" y="54157"/>
                    <a:pt x="95334" y="53797"/>
                  </a:cubicBezTo>
                  <a:cubicBezTo>
                    <a:pt x="95331" y="53792"/>
                    <a:pt x="95327" y="53786"/>
                    <a:pt x="95325" y="53782"/>
                  </a:cubicBezTo>
                  <a:cubicBezTo>
                    <a:pt x="95091" y="53426"/>
                    <a:pt x="94841" y="53084"/>
                    <a:pt x="94573" y="52753"/>
                  </a:cubicBezTo>
                  <a:cubicBezTo>
                    <a:pt x="94558" y="52735"/>
                    <a:pt x="94546" y="52715"/>
                    <a:pt x="94532" y="52697"/>
                  </a:cubicBezTo>
                  <a:cubicBezTo>
                    <a:pt x="94523" y="52686"/>
                    <a:pt x="94511" y="52674"/>
                    <a:pt x="94502" y="52663"/>
                  </a:cubicBezTo>
                  <a:cubicBezTo>
                    <a:pt x="94438" y="52586"/>
                    <a:pt x="94372" y="52513"/>
                    <a:pt x="94307" y="52438"/>
                  </a:cubicBezTo>
                  <a:cubicBezTo>
                    <a:pt x="94235" y="52354"/>
                    <a:pt x="94164" y="52269"/>
                    <a:pt x="94090" y="52188"/>
                  </a:cubicBezTo>
                  <a:cubicBezTo>
                    <a:pt x="94074" y="52170"/>
                    <a:pt x="94057" y="52154"/>
                    <a:pt x="94040" y="52136"/>
                  </a:cubicBezTo>
                  <a:cubicBezTo>
                    <a:pt x="94008" y="52100"/>
                    <a:pt x="93974" y="52066"/>
                    <a:pt x="93940" y="52031"/>
                  </a:cubicBezTo>
                  <a:cubicBezTo>
                    <a:pt x="93877" y="51965"/>
                    <a:pt x="93813" y="51898"/>
                    <a:pt x="93750" y="51834"/>
                  </a:cubicBezTo>
                  <a:cubicBezTo>
                    <a:pt x="93690" y="51774"/>
                    <a:pt x="93629" y="51717"/>
                    <a:pt x="93567" y="51658"/>
                  </a:cubicBezTo>
                  <a:cubicBezTo>
                    <a:pt x="93543" y="51637"/>
                    <a:pt x="93521" y="51613"/>
                    <a:pt x="93497" y="51592"/>
                  </a:cubicBezTo>
                  <a:cubicBezTo>
                    <a:pt x="93482" y="51578"/>
                    <a:pt x="93467" y="51563"/>
                    <a:pt x="93451" y="51549"/>
                  </a:cubicBezTo>
                  <a:cubicBezTo>
                    <a:pt x="93361" y="51465"/>
                    <a:pt x="93269" y="51383"/>
                    <a:pt x="93176" y="51304"/>
                  </a:cubicBezTo>
                  <a:cubicBezTo>
                    <a:pt x="93132" y="51267"/>
                    <a:pt x="93087" y="51232"/>
                    <a:pt x="93043" y="51196"/>
                  </a:cubicBezTo>
                  <a:cubicBezTo>
                    <a:pt x="93025" y="51181"/>
                    <a:pt x="93006" y="51165"/>
                    <a:pt x="92987" y="51150"/>
                  </a:cubicBezTo>
                  <a:cubicBezTo>
                    <a:pt x="92966" y="51132"/>
                    <a:pt x="92945" y="51114"/>
                    <a:pt x="92924" y="51097"/>
                  </a:cubicBezTo>
                  <a:cubicBezTo>
                    <a:pt x="92843" y="51034"/>
                    <a:pt x="92762" y="50971"/>
                    <a:pt x="92681" y="50912"/>
                  </a:cubicBezTo>
                  <a:cubicBezTo>
                    <a:pt x="92622" y="50868"/>
                    <a:pt x="92563" y="50828"/>
                    <a:pt x="92504" y="50785"/>
                  </a:cubicBezTo>
                  <a:cubicBezTo>
                    <a:pt x="92494" y="50778"/>
                    <a:pt x="92483" y="50771"/>
                    <a:pt x="92473" y="50764"/>
                  </a:cubicBezTo>
                  <a:cubicBezTo>
                    <a:pt x="92463" y="50756"/>
                    <a:pt x="92455" y="50750"/>
                    <a:pt x="92445" y="50744"/>
                  </a:cubicBezTo>
                  <a:cubicBezTo>
                    <a:pt x="92371" y="50693"/>
                    <a:pt x="92295" y="50642"/>
                    <a:pt x="92218" y="50594"/>
                  </a:cubicBezTo>
                  <a:cubicBezTo>
                    <a:pt x="92143" y="50545"/>
                    <a:pt x="92068" y="50499"/>
                    <a:pt x="91992" y="50456"/>
                  </a:cubicBezTo>
                  <a:cubicBezTo>
                    <a:pt x="91975" y="50445"/>
                    <a:pt x="91957" y="50435"/>
                    <a:pt x="91941" y="50425"/>
                  </a:cubicBezTo>
                  <a:lnTo>
                    <a:pt x="5864" y="730"/>
                  </a:lnTo>
                  <a:cubicBezTo>
                    <a:pt x="5007" y="235"/>
                    <a:pt x="4196" y="1"/>
                    <a:pt x="3478" y="1"/>
                  </a:cubicBezTo>
                  <a:close/>
                  <a:moveTo>
                    <a:pt x="93244" y="195219"/>
                  </a:moveTo>
                  <a:lnTo>
                    <a:pt x="93240" y="195222"/>
                  </a:lnTo>
                  <a:cubicBezTo>
                    <a:pt x="93241" y="195221"/>
                    <a:pt x="93243" y="195220"/>
                    <a:pt x="93244" y="195219"/>
                  </a:cubicBezTo>
                  <a:close/>
                </a:path>
              </a:pathLst>
            </a:custGeom>
            <a:solidFill>
              <a:schemeClr val="bg2">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9" name="Google Shape;1222;p43">
              <a:extLst>
                <a:ext uri="{FF2B5EF4-FFF2-40B4-BE49-F238E27FC236}">
                  <a16:creationId xmlns:a16="http://schemas.microsoft.com/office/drawing/2014/main" id="{B1576F78-DA35-45A5-946D-82F009BF0BE8}"/>
                </a:ext>
              </a:extLst>
            </p:cNvPr>
            <p:cNvSpPr/>
            <p:nvPr/>
          </p:nvSpPr>
          <p:spPr>
            <a:xfrm>
              <a:off x="3620675" y="268300"/>
              <a:ext cx="2427700" cy="4859350"/>
            </a:xfrm>
            <a:custGeom>
              <a:avLst/>
              <a:gdLst/>
              <a:ahLst/>
              <a:cxnLst/>
              <a:rect l="l" t="t" r="r" b="b"/>
              <a:pathLst>
                <a:path w="97108" h="194374" extrusionOk="0">
                  <a:moveTo>
                    <a:pt x="3333" y="1"/>
                  </a:moveTo>
                  <a:cubicBezTo>
                    <a:pt x="1589" y="1"/>
                    <a:pt x="388" y="1382"/>
                    <a:pt x="381" y="3771"/>
                  </a:cubicBezTo>
                  <a:lnTo>
                    <a:pt x="10" y="134763"/>
                  </a:lnTo>
                  <a:cubicBezTo>
                    <a:pt x="0" y="138138"/>
                    <a:pt x="2377" y="142253"/>
                    <a:pt x="5313" y="143948"/>
                  </a:cubicBezTo>
                  <a:lnTo>
                    <a:pt x="91388" y="193644"/>
                  </a:lnTo>
                  <a:cubicBezTo>
                    <a:pt x="92245" y="194139"/>
                    <a:pt x="93056" y="194373"/>
                    <a:pt x="93775" y="194373"/>
                  </a:cubicBezTo>
                  <a:cubicBezTo>
                    <a:pt x="95518" y="194373"/>
                    <a:pt x="96719" y="192992"/>
                    <a:pt x="96726" y="190602"/>
                  </a:cubicBezTo>
                  <a:lnTo>
                    <a:pt x="97097" y="59610"/>
                  </a:lnTo>
                  <a:cubicBezTo>
                    <a:pt x="97107" y="56236"/>
                    <a:pt x="94731" y="52122"/>
                    <a:pt x="91794" y="50425"/>
                  </a:cubicBezTo>
                  <a:lnTo>
                    <a:pt x="5718" y="730"/>
                  </a:lnTo>
                  <a:cubicBezTo>
                    <a:pt x="4862" y="235"/>
                    <a:pt x="4051" y="1"/>
                    <a:pt x="3333"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0" name="Google Shape;1223;p43">
              <a:extLst>
                <a:ext uri="{FF2B5EF4-FFF2-40B4-BE49-F238E27FC236}">
                  <a16:creationId xmlns:a16="http://schemas.microsoft.com/office/drawing/2014/main" id="{F59918C8-FA32-46C9-9C67-570FA731E722}"/>
                </a:ext>
              </a:extLst>
            </p:cNvPr>
            <p:cNvSpPr/>
            <p:nvPr/>
          </p:nvSpPr>
          <p:spPr>
            <a:xfrm>
              <a:off x="3814475" y="650000"/>
              <a:ext cx="2092050" cy="4183750"/>
            </a:xfrm>
            <a:custGeom>
              <a:avLst/>
              <a:gdLst/>
              <a:ahLst/>
              <a:cxnLst/>
              <a:rect l="l" t="t" r="r" b="b"/>
              <a:pathLst>
                <a:path w="83682" h="167350" extrusionOk="0">
                  <a:moveTo>
                    <a:pt x="338" y="0"/>
                  </a:moveTo>
                  <a:lnTo>
                    <a:pt x="1" y="119232"/>
                  </a:lnTo>
                  <a:lnTo>
                    <a:pt x="83342" y="167350"/>
                  </a:lnTo>
                  <a:lnTo>
                    <a:pt x="83681" y="48118"/>
                  </a:lnTo>
                  <a:lnTo>
                    <a:pt x="338" y="0"/>
                  </a:lnTo>
                  <a:close/>
                </a:path>
              </a:pathLst>
            </a:custGeom>
            <a:solidFill>
              <a:schemeClr val="accent2">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1" name="Google Shape;1224;p43">
              <a:extLst>
                <a:ext uri="{FF2B5EF4-FFF2-40B4-BE49-F238E27FC236}">
                  <a16:creationId xmlns:a16="http://schemas.microsoft.com/office/drawing/2014/main" id="{3C82B80C-92FE-4300-8E94-EC8FFAA5536A}"/>
                </a:ext>
              </a:extLst>
            </p:cNvPr>
            <p:cNvSpPr/>
            <p:nvPr/>
          </p:nvSpPr>
          <p:spPr>
            <a:xfrm>
              <a:off x="2707675" y="650000"/>
              <a:ext cx="3198850" cy="4826275"/>
            </a:xfrm>
            <a:custGeom>
              <a:avLst/>
              <a:gdLst/>
              <a:ahLst/>
              <a:cxnLst/>
              <a:rect l="l" t="t" r="r" b="b"/>
              <a:pathLst>
                <a:path w="127954" h="193051" extrusionOk="0">
                  <a:moveTo>
                    <a:pt x="44610" y="0"/>
                  </a:moveTo>
                  <a:lnTo>
                    <a:pt x="44418" y="68041"/>
                  </a:lnTo>
                  <a:cubicBezTo>
                    <a:pt x="44328" y="99743"/>
                    <a:pt x="27419" y="129016"/>
                    <a:pt x="1" y="144932"/>
                  </a:cubicBezTo>
                  <a:lnTo>
                    <a:pt x="83342" y="193050"/>
                  </a:lnTo>
                  <a:cubicBezTo>
                    <a:pt x="110760" y="177134"/>
                    <a:pt x="127670" y="147861"/>
                    <a:pt x="127760" y="116159"/>
                  </a:cubicBezTo>
                  <a:lnTo>
                    <a:pt x="127953" y="48118"/>
                  </a:lnTo>
                  <a:lnTo>
                    <a:pt x="44610" y="0"/>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2" name="Google Shape;1225;p43">
              <a:extLst>
                <a:ext uri="{FF2B5EF4-FFF2-40B4-BE49-F238E27FC236}">
                  <a16:creationId xmlns:a16="http://schemas.microsoft.com/office/drawing/2014/main" id="{48F3ACB7-22F7-430E-AB97-C186D874D299}"/>
                </a:ext>
              </a:extLst>
            </p:cNvPr>
            <p:cNvSpPr/>
            <p:nvPr/>
          </p:nvSpPr>
          <p:spPr>
            <a:xfrm>
              <a:off x="4192175" y="767600"/>
              <a:ext cx="1336650" cy="1013200"/>
            </a:xfrm>
            <a:custGeom>
              <a:avLst/>
              <a:gdLst/>
              <a:ahLst/>
              <a:cxnLst/>
              <a:rect l="l" t="t" r="r" b="b"/>
              <a:pathLst>
                <a:path w="53466" h="40528" extrusionOk="0">
                  <a:moveTo>
                    <a:pt x="2016" y="1617"/>
                  </a:moveTo>
                  <a:cubicBezTo>
                    <a:pt x="2197" y="1617"/>
                    <a:pt x="2400" y="1676"/>
                    <a:pt x="2616" y="1800"/>
                  </a:cubicBezTo>
                  <a:lnTo>
                    <a:pt x="50877" y="29664"/>
                  </a:lnTo>
                  <a:cubicBezTo>
                    <a:pt x="51612" y="30088"/>
                    <a:pt x="52208" y="31122"/>
                    <a:pt x="52206" y="31965"/>
                  </a:cubicBezTo>
                  <a:lnTo>
                    <a:pt x="52189" y="37971"/>
                  </a:lnTo>
                  <a:lnTo>
                    <a:pt x="52190" y="37971"/>
                  </a:lnTo>
                  <a:cubicBezTo>
                    <a:pt x="52189" y="38569"/>
                    <a:pt x="51886" y="38915"/>
                    <a:pt x="51449" y="38915"/>
                  </a:cubicBezTo>
                  <a:cubicBezTo>
                    <a:pt x="51269" y="38915"/>
                    <a:pt x="51066" y="38857"/>
                    <a:pt x="50852" y="38733"/>
                  </a:cubicBezTo>
                  <a:lnTo>
                    <a:pt x="2591" y="10869"/>
                  </a:lnTo>
                  <a:cubicBezTo>
                    <a:pt x="1853" y="10443"/>
                    <a:pt x="1256" y="9409"/>
                    <a:pt x="1258" y="8566"/>
                  </a:cubicBezTo>
                  <a:lnTo>
                    <a:pt x="1275" y="2560"/>
                  </a:lnTo>
                  <a:cubicBezTo>
                    <a:pt x="1277" y="1962"/>
                    <a:pt x="1579" y="1617"/>
                    <a:pt x="2016" y="1617"/>
                  </a:cubicBezTo>
                  <a:close/>
                  <a:moveTo>
                    <a:pt x="1459" y="1"/>
                  </a:moveTo>
                  <a:cubicBezTo>
                    <a:pt x="610" y="1"/>
                    <a:pt x="25" y="674"/>
                    <a:pt x="22" y="1836"/>
                  </a:cubicBezTo>
                  <a:lnTo>
                    <a:pt x="5" y="7842"/>
                  </a:lnTo>
                  <a:cubicBezTo>
                    <a:pt x="0" y="9482"/>
                    <a:pt x="1156" y="11484"/>
                    <a:pt x="2587" y="12310"/>
                  </a:cubicBezTo>
                  <a:lnTo>
                    <a:pt x="50849" y="40173"/>
                  </a:lnTo>
                  <a:cubicBezTo>
                    <a:pt x="51265" y="40414"/>
                    <a:pt x="51659" y="40528"/>
                    <a:pt x="52008" y="40528"/>
                  </a:cubicBezTo>
                  <a:cubicBezTo>
                    <a:pt x="52856" y="40528"/>
                    <a:pt x="53440" y="39856"/>
                    <a:pt x="53443" y="38695"/>
                  </a:cubicBezTo>
                  <a:lnTo>
                    <a:pt x="53460" y="32689"/>
                  </a:lnTo>
                  <a:cubicBezTo>
                    <a:pt x="53466" y="31050"/>
                    <a:pt x="52309" y="29044"/>
                    <a:pt x="50883" y="28220"/>
                  </a:cubicBezTo>
                  <a:lnTo>
                    <a:pt x="2620" y="356"/>
                  </a:lnTo>
                  <a:cubicBezTo>
                    <a:pt x="2203" y="115"/>
                    <a:pt x="1809" y="1"/>
                    <a:pt x="1459"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3" name="Google Shape;1226;p43">
              <a:extLst>
                <a:ext uri="{FF2B5EF4-FFF2-40B4-BE49-F238E27FC236}">
                  <a16:creationId xmlns:a16="http://schemas.microsoft.com/office/drawing/2014/main" id="{646B9696-A8B1-4507-AC91-7377BF306001}"/>
                </a:ext>
              </a:extLst>
            </p:cNvPr>
            <p:cNvSpPr/>
            <p:nvPr/>
          </p:nvSpPr>
          <p:spPr>
            <a:xfrm>
              <a:off x="4335150" y="765650"/>
              <a:ext cx="1050675" cy="709000"/>
            </a:xfrm>
            <a:custGeom>
              <a:avLst/>
              <a:gdLst/>
              <a:ahLst/>
              <a:cxnLst/>
              <a:rect l="l" t="t" r="r" b="b"/>
              <a:pathLst>
                <a:path w="42027" h="28360" extrusionOk="0">
                  <a:moveTo>
                    <a:pt x="1611" y="0"/>
                  </a:moveTo>
                  <a:cubicBezTo>
                    <a:pt x="662" y="0"/>
                    <a:pt x="10" y="752"/>
                    <a:pt x="6" y="2053"/>
                  </a:cubicBezTo>
                  <a:cubicBezTo>
                    <a:pt x="0" y="3887"/>
                    <a:pt x="1292" y="6124"/>
                    <a:pt x="2891" y="7048"/>
                  </a:cubicBezTo>
                  <a:lnTo>
                    <a:pt x="39116" y="27962"/>
                  </a:lnTo>
                  <a:cubicBezTo>
                    <a:pt x="39584" y="28232"/>
                    <a:pt x="40026" y="28360"/>
                    <a:pt x="40417" y="28360"/>
                  </a:cubicBezTo>
                  <a:cubicBezTo>
                    <a:pt x="41366" y="28360"/>
                    <a:pt x="42018" y="27609"/>
                    <a:pt x="42021" y="26311"/>
                  </a:cubicBezTo>
                  <a:cubicBezTo>
                    <a:pt x="42027" y="24472"/>
                    <a:pt x="40736" y="22236"/>
                    <a:pt x="39136" y="21312"/>
                  </a:cubicBezTo>
                  <a:lnTo>
                    <a:pt x="2911" y="398"/>
                  </a:lnTo>
                  <a:cubicBezTo>
                    <a:pt x="2443" y="128"/>
                    <a:pt x="2002" y="0"/>
                    <a:pt x="1611"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4" name="Google Shape;1227;p43">
              <a:extLst>
                <a:ext uri="{FF2B5EF4-FFF2-40B4-BE49-F238E27FC236}">
                  <a16:creationId xmlns:a16="http://schemas.microsoft.com/office/drawing/2014/main" id="{8BB7DE51-AE95-4825-BC3B-4B179280D7D8}"/>
                </a:ext>
              </a:extLst>
            </p:cNvPr>
            <p:cNvSpPr/>
            <p:nvPr/>
          </p:nvSpPr>
          <p:spPr>
            <a:xfrm>
              <a:off x="4495100" y="2946150"/>
              <a:ext cx="89450" cy="252050"/>
            </a:xfrm>
            <a:custGeom>
              <a:avLst/>
              <a:gdLst/>
              <a:ahLst/>
              <a:cxnLst/>
              <a:rect l="l" t="t" r="r" b="b"/>
              <a:pathLst>
                <a:path w="3578" h="10082" extrusionOk="0">
                  <a:moveTo>
                    <a:pt x="23" y="0"/>
                  </a:moveTo>
                  <a:lnTo>
                    <a:pt x="3" y="6764"/>
                  </a:lnTo>
                  <a:cubicBezTo>
                    <a:pt x="1" y="7893"/>
                    <a:pt x="793" y="9269"/>
                    <a:pt x="1778" y="9838"/>
                  </a:cubicBezTo>
                  <a:cubicBezTo>
                    <a:pt x="2064" y="10003"/>
                    <a:pt x="2336" y="10082"/>
                    <a:pt x="2576" y="10082"/>
                  </a:cubicBezTo>
                  <a:cubicBezTo>
                    <a:pt x="3159" y="10082"/>
                    <a:pt x="3561" y="9620"/>
                    <a:pt x="3563" y="8820"/>
                  </a:cubicBezTo>
                  <a:lnTo>
                    <a:pt x="3577" y="4102"/>
                  </a:lnTo>
                  <a:lnTo>
                    <a:pt x="1797" y="3073"/>
                  </a:lnTo>
                  <a:cubicBezTo>
                    <a:pt x="812" y="2505"/>
                    <a:pt x="20" y="1130"/>
                    <a:pt x="23" y="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5" name="Google Shape;1228;p43">
              <a:extLst>
                <a:ext uri="{FF2B5EF4-FFF2-40B4-BE49-F238E27FC236}">
                  <a16:creationId xmlns:a16="http://schemas.microsoft.com/office/drawing/2014/main" id="{00ADFFA5-5B12-4B33-A152-5F6332C72361}"/>
                </a:ext>
              </a:extLst>
            </p:cNvPr>
            <p:cNvSpPr/>
            <p:nvPr/>
          </p:nvSpPr>
          <p:spPr>
            <a:xfrm>
              <a:off x="4495625" y="2712575"/>
              <a:ext cx="92100" cy="233825"/>
            </a:xfrm>
            <a:custGeom>
              <a:avLst/>
              <a:gdLst/>
              <a:ahLst/>
              <a:cxnLst/>
              <a:rect l="l" t="t" r="r" b="b"/>
              <a:pathLst>
                <a:path w="3684" h="9353" extrusionOk="0">
                  <a:moveTo>
                    <a:pt x="235" y="1"/>
                  </a:moveTo>
                  <a:cubicBezTo>
                    <a:pt x="96" y="767"/>
                    <a:pt x="23" y="1596"/>
                    <a:pt x="20" y="2479"/>
                  </a:cubicBezTo>
                  <a:lnTo>
                    <a:pt x="1" y="9343"/>
                  </a:lnTo>
                  <a:cubicBezTo>
                    <a:pt x="3" y="8543"/>
                    <a:pt x="404" y="8081"/>
                    <a:pt x="987" y="8081"/>
                  </a:cubicBezTo>
                  <a:cubicBezTo>
                    <a:pt x="1227" y="8081"/>
                    <a:pt x="1499" y="8159"/>
                    <a:pt x="1787" y="8326"/>
                  </a:cubicBezTo>
                  <a:lnTo>
                    <a:pt x="3568" y="9353"/>
                  </a:lnTo>
                  <a:lnTo>
                    <a:pt x="3581" y="4534"/>
                  </a:lnTo>
                  <a:cubicBezTo>
                    <a:pt x="3581" y="4049"/>
                    <a:pt x="3615" y="3563"/>
                    <a:pt x="3683" y="3083"/>
                  </a:cubicBezTo>
                  <a:lnTo>
                    <a:pt x="1805" y="1998"/>
                  </a:lnTo>
                  <a:cubicBezTo>
                    <a:pt x="1122" y="1605"/>
                    <a:pt x="531" y="820"/>
                    <a:pt x="235"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6" name="Google Shape;1229;p43">
              <a:extLst>
                <a:ext uri="{FF2B5EF4-FFF2-40B4-BE49-F238E27FC236}">
                  <a16:creationId xmlns:a16="http://schemas.microsoft.com/office/drawing/2014/main" id="{D78297A1-3804-4117-92D3-4787C2BC4D98}"/>
                </a:ext>
              </a:extLst>
            </p:cNvPr>
            <p:cNvSpPr/>
            <p:nvPr/>
          </p:nvSpPr>
          <p:spPr>
            <a:xfrm>
              <a:off x="5080800" y="3335425"/>
              <a:ext cx="89575" cy="200925"/>
            </a:xfrm>
            <a:custGeom>
              <a:avLst/>
              <a:gdLst/>
              <a:ahLst/>
              <a:cxnLst/>
              <a:rect l="l" t="t" r="r" b="b"/>
              <a:pathLst>
                <a:path w="3583" h="8037" extrusionOk="0">
                  <a:moveTo>
                    <a:pt x="17" y="0"/>
                  </a:moveTo>
                  <a:lnTo>
                    <a:pt x="3" y="4719"/>
                  </a:lnTo>
                  <a:cubicBezTo>
                    <a:pt x="0" y="5848"/>
                    <a:pt x="793" y="7224"/>
                    <a:pt x="1777" y="7792"/>
                  </a:cubicBezTo>
                  <a:cubicBezTo>
                    <a:pt x="2065" y="7958"/>
                    <a:pt x="2336" y="8037"/>
                    <a:pt x="2577" y="8037"/>
                  </a:cubicBezTo>
                  <a:cubicBezTo>
                    <a:pt x="3160" y="8037"/>
                    <a:pt x="3561" y="7574"/>
                    <a:pt x="3563" y="6775"/>
                  </a:cubicBezTo>
                  <a:lnTo>
                    <a:pt x="3582" y="11"/>
                  </a:lnTo>
                  <a:lnTo>
                    <a:pt x="3582" y="11"/>
                  </a:lnTo>
                  <a:cubicBezTo>
                    <a:pt x="3580" y="810"/>
                    <a:pt x="3179" y="1272"/>
                    <a:pt x="2596" y="1272"/>
                  </a:cubicBezTo>
                  <a:cubicBezTo>
                    <a:pt x="2355" y="1272"/>
                    <a:pt x="2084" y="1194"/>
                    <a:pt x="1796" y="1028"/>
                  </a:cubicBezTo>
                  <a:lnTo>
                    <a:pt x="17"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7" name="Google Shape;1230;p43">
              <a:extLst>
                <a:ext uri="{FF2B5EF4-FFF2-40B4-BE49-F238E27FC236}">
                  <a16:creationId xmlns:a16="http://schemas.microsoft.com/office/drawing/2014/main" id="{17065FC1-60FD-47DA-8863-5C3FA1B1BBA7}"/>
                </a:ext>
              </a:extLst>
            </p:cNvPr>
            <p:cNvSpPr/>
            <p:nvPr/>
          </p:nvSpPr>
          <p:spPr>
            <a:xfrm>
              <a:off x="5079500" y="3073575"/>
              <a:ext cx="91400" cy="262125"/>
            </a:xfrm>
            <a:custGeom>
              <a:avLst/>
              <a:gdLst/>
              <a:ahLst/>
              <a:cxnLst/>
              <a:rect l="l" t="t" r="r" b="b"/>
              <a:pathLst>
                <a:path w="3656" h="10485" extrusionOk="0">
                  <a:moveTo>
                    <a:pt x="0" y="0"/>
                  </a:moveTo>
                  <a:cubicBezTo>
                    <a:pt x="63" y="520"/>
                    <a:pt x="95" y="1041"/>
                    <a:pt x="94" y="1564"/>
                  </a:cubicBezTo>
                  <a:lnTo>
                    <a:pt x="80" y="6384"/>
                  </a:lnTo>
                  <a:lnTo>
                    <a:pt x="1860" y="7411"/>
                  </a:lnTo>
                  <a:cubicBezTo>
                    <a:pt x="2844" y="7979"/>
                    <a:pt x="3638" y="9354"/>
                    <a:pt x="3634" y="10485"/>
                  </a:cubicBezTo>
                  <a:lnTo>
                    <a:pt x="3654" y="3620"/>
                  </a:lnTo>
                  <a:cubicBezTo>
                    <a:pt x="3656" y="2738"/>
                    <a:pt x="3588" y="1828"/>
                    <a:pt x="3455" y="904"/>
                  </a:cubicBezTo>
                  <a:cubicBezTo>
                    <a:pt x="3281" y="1180"/>
                    <a:pt x="3008" y="1329"/>
                    <a:pt x="2677" y="1329"/>
                  </a:cubicBezTo>
                  <a:cubicBezTo>
                    <a:pt x="2437" y="1329"/>
                    <a:pt x="2166" y="1250"/>
                    <a:pt x="1879" y="1084"/>
                  </a:cubicBezTo>
                  <a:lnTo>
                    <a:pt x="0"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8" name="Google Shape;1231;p43">
              <a:extLst>
                <a:ext uri="{FF2B5EF4-FFF2-40B4-BE49-F238E27FC236}">
                  <a16:creationId xmlns:a16="http://schemas.microsoft.com/office/drawing/2014/main" id="{16875B20-258B-4D7A-BBFE-BCCDDD746ADA}"/>
                </a:ext>
              </a:extLst>
            </p:cNvPr>
            <p:cNvSpPr/>
            <p:nvPr/>
          </p:nvSpPr>
          <p:spPr>
            <a:xfrm>
              <a:off x="4495575" y="2914575"/>
              <a:ext cx="674875" cy="452675"/>
            </a:xfrm>
            <a:custGeom>
              <a:avLst/>
              <a:gdLst/>
              <a:ahLst/>
              <a:cxnLst/>
              <a:rect l="l" t="t" r="r" b="b"/>
              <a:pathLst>
                <a:path w="26995" h="18107" extrusionOk="0">
                  <a:moveTo>
                    <a:pt x="989" y="1"/>
                  </a:moveTo>
                  <a:cubicBezTo>
                    <a:pt x="406" y="1"/>
                    <a:pt x="6" y="463"/>
                    <a:pt x="4" y="1263"/>
                  </a:cubicBezTo>
                  <a:cubicBezTo>
                    <a:pt x="1" y="2393"/>
                    <a:pt x="794" y="3768"/>
                    <a:pt x="1778" y="4336"/>
                  </a:cubicBezTo>
                  <a:lnTo>
                    <a:pt x="3558" y="5365"/>
                  </a:lnTo>
                  <a:lnTo>
                    <a:pt x="23426" y="16834"/>
                  </a:lnTo>
                  <a:lnTo>
                    <a:pt x="25206" y="17862"/>
                  </a:lnTo>
                  <a:cubicBezTo>
                    <a:pt x="25494" y="18028"/>
                    <a:pt x="25765" y="18106"/>
                    <a:pt x="26006" y="18106"/>
                  </a:cubicBezTo>
                  <a:cubicBezTo>
                    <a:pt x="26589" y="18106"/>
                    <a:pt x="26990" y="17644"/>
                    <a:pt x="26993" y="16845"/>
                  </a:cubicBezTo>
                  <a:cubicBezTo>
                    <a:pt x="26995" y="15714"/>
                    <a:pt x="26202" y="14340"/>
                    <a:pt x="25218" y="13771"/>
                  </a:cubicBezTo>
                  <a:lnTo>
                    <a:pt x="23437" y="12744"/>
                  </a:lnTo>
                  <a:lnTo>
                    <a:pt x="3570" y="1273"/>
                  </a:lnTo>
                  <a:lnTo>
                    <a:pt x="1790" y="246"/>
                  </a:lnTo>
                  <a:cubicBezTo>
                    <a:pt x="1502" y="79"/>
                    <a:pt x="1230" y="1"/>
                    <a:pt x="989"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9" name="Google Shape;1232;p43">
              <a:extLst>
                <a:ext uri="{FF2B5EF4-FFF2-40B4-BE49-F238E27FC236}">
                  <a16:creationId xmlns:a16="http://schemas.microsoft.com/office/drawing/2014/main" id="{BDE604D6-96E7-415C-B17D-CE2B1FB5DCED}"/>
                </a:ext>
              </a:extLst>
            </p:cNvPr>
            <p:cNvSpPr/>
            <p:nvPr/>
          </p:nvSpPr>
          <p:spPr>
            <a:xfrm>
              <a:off x="4512025" y="2177925"/>
              <a:ext cx="322650" cy="378725"/>
            </a:xfrm>
            <a:custGeom>
              <a:avLst/>
              <a:gdLst/>
              <a:ahLst/>
              <a:cxnLst/>
              <a:rect l="l" t="t" r="r" b="b"/>
              <a:pathLst>
                <a:path w="12906" h="15149" extrusionOk="0">
                  <a:moveTo>
                    <a:pt x="0" y="1"/>
                  </a:moveTo>
                  <a:lnTo>
                    <a:pt x="0" y="1"/>
                  </a:lnTo>
                  <a:cubicBezTo>
                    <a:pt x="965" y="4134"/>
                    <a:pt x="3145" y="8416"/>
                    <a:pt x="6158" y="11910"/>
                  </a:cubicBezTo>
                  <a:lnTo>
                    <a:pt x="8951" y="15148"/>
                  </a:lnTo>
                  <a:lnTo>
                    <a:pt x="12906" y="15137"/>
                  </a:lnTo>
                  <a:lnTo>
                    <a:pt x="7774" y="9186"/>
                  </a:lnTo>
                  <a:cubicBezTo>
                    <a:pt x="6158" y="7312"/>
                    <a:pt x="4879" y="5118"/>
                    <a:pt x="4054" y="2892"/>
                  </a:cubicBezTo>
                  <a:lnTo>
                    <a:pt x="1212" y="1250"/>
                  </a:lnTo>
                  <a:cubicBezTo>
                    <a:pt x="742" y="980"/>
                    <a:pt x="316" y="524"/>
                    <a:pt x="0"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0" name="Google Shape;1233;p43">
              <a:extLst>
                <a:ext uri="{FF2B5EF4-FFF2-40B4-BE49-F238E27FC236}">
                  <a16:creationId xmlns:a16="http://schemas.microsoft.com/office/drawing/2014/main" id="{839C21A0-7104-4350-B460-2388F58DCF7C}"/>
                </a:ext>
              </a:extLst>
            </p:cNvPr>
            <p:cNvSpPr/>
            <p:nvPr/>
          </p:nvSpPr>
          <p:spPr>
            <a:xfrm>
              <a:off x="4496375" y="2654125"/>
              <a:ext cx="674775" cy="452700"/>
            </a:xfrm>
            <a:custGeom>
              <a:avLst/>
              <a:gdLst/>
              <a:ahLst/>
              <a:cxnLst/>
              <a:rect l="l" t="t" r="r" b="b"/>
              <a:pathLst>
                <a:path w="26991" h="18108" extrusionOk="0">
                  <a:moveTo>
                    <a:pt x="988" y="1"/>
                  </a:moveTo>
                  <a:cubicBezTo>
                    <a:pt x="961" y="1"/>
                    <a:pt x="933" y="2"/>
                    <a:pt x="906" y="4"/>
                  </a:cubicBezTo>
                  <a:cubicBezTo>
                    <a:pt x="368" y="46"/>
                    <a:pt x="3" y="501"/>
                    <a:pt x="1" y="1263"/>
                  </a:cubicBezTo>
                  <a:cubicBezTo>
                    <a:pt x="0" y="1609"/>
                    <a:pt x="74" y="1977"/>
                    <a:pt x="205" y="2339"/>
                  </a:cubicBezTo>
                  <a:cubicBezTo>
                    <a:pt x="501" y="3158"/>
                    <a:pt x="1092" y="3943"/>
                    <a:pt x="1775" y="4336"/>
                  </a:cubicBezTo>
                  <a:lnTo>
                    <a:pt x="3653" y="5421"/>
                  </a:lnTo>
                  <a:lnTo>
                    <a:pt x="23325" y="16778"/>
                  </a:lnTo>
                  <a:lnTo>
                    <a:pt x="25203" y="17863"/>
                  </a:lnTo>
                  <a:cubicBezTo>
                    <a:pt x="25490" y="18029"/>
                    <a:pt x="25761" y="18107"/>
                    <a:pt x="26001" y="18107"/>
                  </a:cubicBezTo>
                  <a:cubicBezTo>
                    <a:pt x="26333" y="18107"/>
                    <a:pt x="26606" y="17958"/>
                    <a:pt x="26781" y="17682"/>
                  </a:cubicBezTo>
                  <a:cubicBezTo>
                    <a:pt x="26912" y="17473"/>
                    <a:pt x="26988" y="17190"/>
                    <a:pt x="26989" y="16845"/>
                  </a:cubicBezTo>
                  <a:cubicBezTo>
                    <a:pt x="26991" y="16082"/>
                    <a:pt x="26631" y="15209"/>
                    <a:pt x="26094" y="14546"/>
                  </a:cubicBezTo>
                  <a:cubicBezTo>
                    <a:pt x="25835" y="14227"/>
                    <a:pt x="25535" y="13957"/>
                    <a:pt x="25215" y="13772"/>
                  </a:cubicBezTo>
                  <a:lnTo>
                    <a:pt x="21957" y="11891"/>
                  </a:lnTo>
                  <a:lnTo>
                    <a:pt x="5044" y="2126"/>
                  </a:lnTo>
                  <a:lnTo>
                    <a:pt x="1787" y="246"/>
                  </a:lnTo>
                  <a:cubicBezTo>
                    <a:pt x="1500" y="80"/>
                    <a:pt x="1229" y="1"/>
                    <a:pt x="988"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1" name="Google Shape;1234;p43">
              <a:extLst>
                <a:ext uri="{FF2B5EF4-FFF2-40B4-BE49-F238E27FC236}">
                  <a16:creationId xmlns:a16="http://schemas.microsoft.com/office/drawing/2014/main" id="{5B1303E4-06DA-408D-8016-5AB9722D04E4}"/>
                </a:ext>
              </a:extLst>
            </p:cNvPr>
            <p:cNvSpPr/>
            <p:nvPr/>
          </p:nvSpPr>
          <p:spPr>
            <a:xfrm>
              <a:off x="4834350" y="2670625"/>
              <a:ext cx="314375" cy="347175"/>
            </a:xfrm>
            <a:custGeom>
              <a:avLst/>
              <a:gdLst/>
              <a:ahLst/>
              <a:cxnLst/>
              <a:rect l="l" t="t" r="r" b="b"/>
              <a:pathLst>
                <a:path w="12575" h="13887" extrusionOk="0">
                  <a:moveTo>
                    <a:pt x="3955" y="1"/>
                  </a:moveTo>
                  <a:lnTo>
                    <a:pt x="0" y="12"/>
                  </a:lnTo>
                  <a:lnTo>
                    <a:pt x="5131" y="5963"/>
                  </a:lnTo>
                  <a:cubicBezTo>
                    <a:pt x="6499" y="7548"/>
                    <a:pt x="7625" y="9363"/>
                    <a:pt x="8438" y="11231"/>
                  </a:cubicBezTo>
                  <a:lnTo>
                    <a:pt x="11696" y="13112"/>
                  </a:lnTo>
                  <a:cubicBezTo>
                    <a:pt x="12016" y="13296"/>
                    <a:pt x="12316" y="13567"/>
                    <a:pt x="12575" y="13886"/>
                  </a:cubicBezTo>
                  <a:cubicBezTo>
                    <a:pt x="11489" y="10154"/>
                    <a:pt x="9455" y="6377"/>
                    <a:pt x="6747" y="3238"/>
                  </a:cubicBezTo>
                  <a:lnTo>
                    <a:pt x="3955" y="1"/>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2" name="Google Shape;1235;p43">
              <a:extLst>
                <a:ext uri="{FF2B5EF4-FFF2-40B4-BE49-F238E27FC236}">
                  <a16:creationId xmlns:a16="http://schemas.microsoft.com/office/drawing/2014/main" id="{76499539-CCB4-49FB-8EDB-CE521222D460}"/>
                </a:ext>
              </a:extLst>
            </p:cNvPr>
            <p:cNvSpPr/>
            <p:nvPr/>
          </p:nvSpPr>
          <p:spPr>
            <a:xfrm>
              <a:off x="4498700" y="1684375"/>
              <a:ext cx="89550" cy="187850"/>
            </a:xfrm>
            <a:custGeom>
              <a:avLst/>
              <a:gdLst/>
              <a:ahLst/>
              <a:cxnLst/>
              <a:rect l="l" t="t" r="r" b="b"/>
              <a:pathLst>
                <a:path w="3582" h="7514" extrusionOk="0">
                  <a:moveTo>
                    <a:pt x="1005" y="1"/>
                  </a:moveTo>
                  <a:cubicBezTo>
                    <a:pt x="421" y="1"/>
                    <a:pt x="21" y="463"/>
                    <a:pt x="18" y="1263"/>
                  </a:cubicBezTo>
                  <a:lnTo>
                    <a:pt x="0" y="7504"/>
                  </a:lnTo>
                  <a:cubicBezTo>
                    <a:pt x="3" y="6704"/>
                    <a:pt x="404" y="6241"/>
                    <a:pt x="987" y="6241"/>
                  </a:cubicBezTo>
                  <a:cubicBezTo>
                    <a:pt x="1228" y="6241"/>
                    <a:pt x="1499" y="6320"/>
                    <a:pt x="1787" y="6485"/>
                  </a:cubicBezTo>
                  <a:lnTo>
                    <a:pt x="3567" y="7514"/>
                  </a:lnTo>
                  <a:lnTo>
                    <a:pt x="3578" y="3318"/>
                  </a:lnTo>
                  <a:cubicBezTo>
                    <a:pt x="3582" y="2189"/>
                    <a:pt x="2789" y="813"/>
                    <a:pt x="1805" y="245"/>
                  </a:cubicBezTo>
                  <a:cubicBezTo>
                    <a:pt x="1517" y="79"/>
                    <a:pt x="1245" y="1"/>
                    <a:pt x="1005"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3" name="Google Shape;1236;p43">
              <a:extLst>
                <a:ext uri="{FF2B5EF4-FFF2-40B4-BE49-F238E27FC236}">
                  <a16:creationId xmlns:a16="http://schemas.microsoft.com/office/drawing/2014/main" id="{CD7B2838-7DEE-454B-9AF5-F1D8976C3834}"/>
                </a:ext>
              </a:extLst>
            </p:cNvPr>
            <p:cNvSpPr/>
            <p:nvPr/>
          </p:nvSpPr>
          <p:spPr>
            <a:xfrm>
              <a:off x="4519025" y="2506325"/>
              <a:ext cx="639400" cy="200975"/>
            </a:xfrm>
            <a:custGeom>
              <a:avLst/>
              <a:gdLst/>
              <a:ahLst/>
              <a:cxnLst/>
              <a:rect l="l" t="t" r="r" b="b"/>
              <a:pathLst>
                <a:path w="25576" h="8039" extrusionOk="0">
                  <a:moveTo>
                    <a:pt x="21518" y="0"/>
                  </a:moveTo>
                  <a:cubicBezTo>
                    <a:pt x="20684" y="1269"/>
                    <a:pt x="19397" y="1981"/>
                    <a:pt x="17774" y="1985"/>
                  </a:cubicBezTo>
                  <a:lnTo>
                    <a:pt x="12626" y="2001"/>
                  </a:lnTo>
                  <a:lnTo>
                    <a:pt x="8671" y="2012"/>
                  </a:lnTo>
                  <a:lnTo>
                    <a:pt x="5869" y="2020"/>
                  </a:lnTo>
                  <a:cubicBezTo>
                    <a:pt x="3153" y="2028"/>
                    <a:pt x="1103" y="3447"/>
                    <a:pt x="0" y="5916"/>
                  </a:cubicBezTo>
                  <a:cubicBezTo>
                    <a:pt x="26" y="5914"/>
                    <a:pt x="52" y="5913"/>
                    <a:pt x="79" y="5913"/>
                  </a:cubicBezTo>
                  <a:cubicBezTo>
                    <a:pt x="320" y="5913"/>
                    <a:pt x="593" y="5992"/>
                    <a:pt x="881" y="6158"/>
                  </a:cubicBezTo>
                  <a:lnTo>
                    <a:pt x="4138" y="8038"/>
                  </a:lnTo>
                  <a:cubicBezTo>
                    <a:pt x="4959" y="7113"/>
                    <a:pt x="6092" y="6603"/>
                    <a:pt x="7464" y="6598"/>
                  </a:cubicBezTo>
                  <a:lnTo>
                    <a:pt x="12613" y="6584"/>
                  </a:lnTo>
                  <a:lnTo>
                    <a:pt x="16568" y="6571"/>
                  </a:lnTo>
                  <a:lnTo>
                    <a:pt x="19370" y="6564"/>
                  </a:lnTo>
                  <a:cubicBezTo>
                    <a:pt x="22392" y="6556"/>
                    <a:pt x="24590" y="4799"/>
                    <a:pt x="25576" y="1792"/>
                  </a:cubicBezTo>
                  <a:lnTo>
                    <a:pt x="25576" y="1792"/>
                  </a:lnTo>
                  <a:cubicBezTo>
                    <a:pt x="25452" y="1854"/>
                    <a:pt x="25311" y="1886"/>
                    <a:pt x="25158" y="1886"/>
                  </a:cubicBezTo>
                  <a:cubicBezTo>
                    <a:pt x="24918" y="1886"/>
                    <a:pt x="24647" y="1807"/>
                    <a:pt x="24360" y="1641"/>
                  </a:cubicBezTo>
                  <a:lnTo>
                    <a:pt x="21518"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4" name="Google Shape;1237;p43">
              <a:extLst>
                <a:ext uri="{FF2B5EF4-FFF2-40B4-BE49-F238E27FC236}">
                  <a16:creationId xmlns:a16="http://schemas.microsoft.com/office/drawing/2014/main" id="{84B91A21-11EA-4F64-8021-A13C5F8DF6CB}"/>
                </a:ext>
              </a:extLst>
            </p:cNvPr>
            <p:cNvSpPr/>
            <p:nvPr/>
          </p:nvSpPr>
          <p:spPr>
            <a:xfrm>
              <a:off x="4497900" y="2100850"/>
              <a:ext cx="674800" cy="452625"/>
            </a:xfrm>
            <a:custGeom>
              <a:avLst/>
              <a:gdLst/>
              <a:ahLst/>
              <a:cxnLst/>
              <a:rect l="l" t="t" r="r" b="b"/>
              <a:pathLst>
                <a:path w="26992" h="18105" extrusionOk="0">
                  <a:moveTo>
                    <a:pt x="990" y="0"/>
                  </a:moveTo>
                  <a:cubicBezTo>
                    <a:pt x="600" y="0"/>
                    <a:pt x="291" y="206"/>
                    <a:pt x="129" y="582"/>
                  </a:cubicBezTo>
                  <a:cubicBezTo>
                    <a:pt x="48" y="769"/>
                    <a:pt x="3" y="997"/>
                    <a:pt x="3" y="1261"/>
                  </a:cubicBezTo>
                  <a:cubicBezTo>
                    <a:pt x="1" y="1852"/>
                    <a:pt x="218" y="2509"/>
                    <a:pt x="565" y="3084"/>
                  </a:cubicBezTo>
                  <a:cubicBezTo>
                    <a:pt x="881" y="3608"/>
                    <a:pt x="1307" y="4063"/>
                    <a:pt x="1777" y="4335"/>
                  </a:cubicBezTo>
                  <a:lnTo>
                    <a:pt x="4619" y="5975"/>
                  </a:lnTo>
                  <a:lnTo>
                    <a:pt x="22363" y="16219"/>
                  </a:lnTo>
                  <a:lnTo>
                    <a:pt x="25205" y="17860"/>
                  </a:lnTo>
                  <a:cubicBezTo>
                    <a:pt x="25492" y="18026"/>
                    <a:pt x="25763" y="18104"/>
                    <a:pt x="26004" y="18104"/>
                  </a:cubicBezTo>
                  <a:cubicBezTo>
                    <a:pt x="26157" y="18104"/>
                    <a:pt x="26297" y="18073"/>
                    <a:pt x="26421" y="18012"/>
                  </a:cubicBezTo>
                  <a:cubicBezTo>
                    <a:pt x="26769" y="17839"/>
                    <a:pt x="26990" y="17432"/>
                    <a:pt x="26991" y="16842"/>
                  </a:cubicBezTo>
                  <a:cubicBezTo>
                    <a:pt x="26992" y="16578"/>
                    <a:pt x="26948" y="16299"/>
                    <a:pt x="26869" y="16020"/>
                  </a:cubicBezTo>
                  <a:cubicBezTo>
                    <a:pt x="26611" y="15112"/>
                    <a:pt x="25970" y="14205"/>
                    <a:pt x="25217" y="13769"/>
                  </a:cubicBezTo>
                  <a:lnTo>
                    <a:pt x="23415" y="12729"/>
                  </a:lnTo>
                  <a:lnTo>
                    <a:pt x="3591" y="1285"/>
                  </a:lnTo>
                  <a:lnTo>
                    <a:pt x="1789" y="244"/>
                  </a:lnTo>
                  <a:cubicBezTo>
                    <a:pt x="1502" y="79"/>
                    <a:pt x="1230" y="0"/>
                    <a:pt x="990"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5" name="Google Shape;1238;p43">
              <a:extLst>
                <a:ext uri="{FF2B5EF4-FFF2-40B4-BE49-F238E27FC236}">
                  <a16:creationId xmlns:a16="http://schemas.microsoft.com/office/drawing/2014/main" id="{4A87BB11-E274-4A96-BD42-1BF7775F1E2E}"/>
                </a:ext>
              </a:extLst>
            </p:cNvPr>
            <p:cNvSpPr/>
            <p:nvPr/>
          </p:nvSpPr>
          <p:spPr>
            <a:xfrm>
              <a:off x="5083225" y="2261225"/>
              <a:ext cx="90175" cy="240150"/>
            </a:xfrm>
            <a:custGeom>
              <a:avLst/>
              <a:gdLst/>
              <a:ahLst/>
              <a:cxnLst/>
              <a:rect l="l" t="t" r="r" b="b"/>
              <a:pathLst>
                <a:path w="3607" h="9606" extrusionOk="0">
                  <a:moveTo>
                    <a:pt x="41" y="0"/>
                  </a:moveTo>
                  <a:lnTo>
                    <a:pt x="26" y="5605"/>
                  </a:lnTo>
                  <a:cubicBezTo>
                    <a:pt x="25" y="5848"/>
                    <a:pt x="17" y="6084"/>
                    <a:pt x="1" y="6314"/>
                  </a:cubicBezTo>
                  <a:lnTo>
                    <a:pt x="1804" y="7354"/>
                  </a:lnTo>
                  <a:cubicBezTo>
                    <a:pt x="2557" y="7789"/>
                    <a:pt x="3198" y="8697"/>
                    <a:pt x="3456" y="9605"/>
                  </a:cubicBezTo>
                  <a:cubicBezTo>
                    <a:pt x="3542" y="8960"/>
                    <a:pt x="3586" y="8310"/>
                    <a:pt x="3586" y="7660"/>
                  </a:cubicBezTo>
                  <a:lnTo>
                    <a:pt x="3607" y="10"/>
                  </a:lnTo>
                  <a:lnTo>
                    <a:pt x="3607" y="10"/>
                  </a:lnTo>
                  <a:cubicBezTo>
                    <a:pt x="3604" y="811"/>
                    <a:pt x="3204" y="1273"/>
                    <a:pt x="2621" y="1273"/>
                  </a:cubicBezTo>
                  <a:cubicBezTo>
                    <a:pt x="2380" y="1273"/>
                    <a:pt x="2109" y="1194"/>
                    <a:pt x="1821" y="1028"/>
                  </a:cubicBezTo>
                  <a:lnTo>
                    <a:pt x="41"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6" name="Google Shape;1239;p43">
              <a:extLst>
                <a:ext uri="{FF2B5EF4-FFF2-40B4-BE49-F238E27FC236}">
                  <a16:creationId xmlns:a16="http://schemas.microsoft.com/office/drawing/2014/main" id="{8EA91FE1-8D33-4F8D-A36A-2ECA1F10BEF5}"/>
                </a:ext>
              </a:extLst>
            </p:cNvPr>
            <p:cNvSpPr/>
            <p:nvPr/>
          </p:nvSpPr>
          <p:spPr>
            <a:xfrm>
              <a:off x="4498625" y="1840400"/>
              <a:ext cx="674875" cy="452650"/>
            </a:xfrm>
            <a:custGeom>
              <a:avLst/>
              <a:gdLst/>
              <a:ahLst/>
              <a:cxnLst/>
              <a:rect l="l" t="t" r="r" b="b"/>
              <a:pathLst>
                <a:path w="26995" h="18106" extrusionOk="0">
                  <a:moveTo>
                    <a:pt x="989" y="1"/>
                  </a:moveTo>
                  <a:cubicBezTo>
                    <a:pt x="406" y="1"/>
                    <a:pt x="6" y="462"/>
                    <a:pt x="3" y="1263"/>
                  </a:cubicBezTo>
                  <a:cubicBezTo>
                    <a:pt x="0" y="2394"/>
                    <a:pt x="794" y="3767"/>
                    <a:pt x="1778" y="4336"/>
                  </a:cubicBezTo>
                  <a:lnTo>
                    <a:pt x="3558" y="5363"/>
                  </a:lnTo>
                  <a:lnTo>
                    <a:pt x="23425" y="16833"/>
                  </a:lnTo>
                  <a:lnTo>
                    <a:pt x="25205" y="17861"/>
                  </a:lnTo>
                  <a:cubicBezTo>
                    <a:pt x="25493" y="18027"/>
                    <a:pt x="25765" y="18106"/>
                    <a:pt x="26006" y="18106"/>
                  </a:cubicBezTo>
                  <a:cubicBezTo>
                    <a:pt x="26589" y="18106"/>
                    <a:pt x="26988" y="17644"/>
                    <a:pt x="26991" y="16843"/>
                  </a:cubicBezTo>
                  <a:cubicBezTo>
                    <a:pt x="26994" y="15714"/>
                    <a:pt x="26202" y="14338"/>
                    <a:pt x="25217" y="13770"/>
                  </a:cubicBezTo>
                  <a:lnTo>
                    <a:pt x="23438" y="12743"/>
                  </a:lnTo>
                  <a:lnTo>
                    <a:pt x="3570" y="1273"/>
                  </a:lnTo>
                  <a:lnTo>
                    <a:pt x="1790" y="246"/>
                  </a:lnTo>
                  <a:cubicBezTo>
                    <a:pt x="1502" y="79"/>
                    <a:pt x="1230" y="1"/>
                    <a:pt x="989"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7" name="Google Shape;1240;p43">
              <a:extLst>
                <a:ext uri="{FF2B5EF4-FFF2-40B4-BE49-F238E27FC236}">
                  <a16:creationId xmlns:a16="http://schemas.microsoft.com/office/drawing/2014/main" id="{57E0D7CE-FBFB-4607-9326-CC4962AC5BE4}"/>
                </a:ext>
              </a:extLst>
            </p:cNvPr>
            <p:cNvSpPr/>
            <p:nvPr/>
          </p:nvSpPr>
          <p:spPr>
            <a:xfrm>
              <a:off x="5084525" y="2022550"/>
              <a:ext cx="89425" cy="238950"/>
            </a:xfrm>
            <a:custGeom>
              <a:avLst/>
              <a:gdLst/>
              <a:ahLst/>
              <a:cxnLst/>
              <a:rect l="l" t="t" r="r" b="b"/>
              <a:pathLst>
                <a:path w="3577" h="9558" extrusionOk="0">
                  <a:moveTo>
                    <a:pt x="1001" y="1"/>
                  </a:moveTo>
                  <a:cubicBezTo>
                    <a:pt x="418" y="1"/>
                    <a:pt x="15" y="462"/>
                    <a:pt x="13" y="1262"/>
                  </a:cubicBezTo>
                  <a:lnTo>
                    <a:pt x="1" y="5456"/>
                  </a:lnTo>
                  <a:lnTo>
                    <a:pt x="1781" y="6484"/>
                  </a:lnTo>
                  <a:cubicBezTo>
                    <a:pt x="2766" y="7052"/>
                    <a:pt x="3558" y="8428"/>
                    <a:pt x="3555" y="9557"/>
                  </a:cubicBezTo>
                  <a:lnTo>
                    <a:pt x="3573" y="3318"/>
                  </a:lnTo>
                  <a:cubicBezTo>
                    <a:pt x="3576" y="2188"/>
                    <a:pt x="2783" y="812"/>
                    <a:pt x="1798" y="245"/>
                  </a:cubicBezTo>
                  <a:cubicBezTo>
                    <a:pt x="1512" y="79"/>
                    <a:pt x="1241" y="1"/>
                    <a:pt x="1001"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8" name="Google Shape;1241;p43">
              <a:extLst>
                <a:ext uri="{FF2B5EF4-FFF2-40B4-BE49-F238E27FC236}">
                  <a16:creationId xmlns:a16="http://schemas.microsoft.com/office/drawing/2014/main" id="{D1C35361-5E4A-4850-A185-8224F8C081E4}"/>
                </a:ext>
              </a:extLst>
            </p:cNvPr>
            <p:cNvSpPr/>
            <p:nvPr/>
          </p:nvSpPr>
          <p:spPr>
            <a:xfrm>
              <a:off x="4498125" y="1871950"/>
              <a:ext cx="89575" cy="261050"/>
            </a:xfrm>
            <a:custGeom>
              <a:avLst/>
              <a:gdLst/>
              <a:ahLst/>
              <a:cxnLst/>
              <a:rect l="l" t="t" r="r" b="b"/>
              <a:pathLst>
                <a:path w="3583" h="10442" extrusionOk="0">
                  <a:moveTo>
                    <a:pt x="23" y="1"/>
                  </a:moveTo>
                  <a:cubicBezTo>
                    <a:pt x="23" y="1"/>
                    <a:pt x="23" y="1"/>
                    <a:pt x="23" y="2"/>
                  </a:cubicBezTo>
                  <a:lnTo>
                    <a:pt x="23" y="2"/>
                  </a:lnTo>
                  <a:lnTo>
                    <a:pt x="23" y="1"/>
                  </a:lnTo>
                  <a:close/>
                  <a:moveTo>
                    <a:pt x="23" y="2"/>
                  </a:moveTo>
                  <a:lnTo>
                    <a:pt x="2" y="7651"/>
                  </a:lnTo>
                  <a:cubicBezTo>
                    <a:pt x="1" y="8348"/>
                    <a:pt x="40" y="9045"/>
                    <a:pt x="120" y="9738"/>
                  </a:cubicBezTo>
                  <a:cubicBezTo>
                    <a:pt x="282" y="9362"/>
                    <a:pt x="590" y="9156"/>
                    <a:pt x="980" y="9156"/>
                  </a:cubicBezTo>
                  <a:cubicBezTo>
                    <a:pt x="1221" y="9156"/>
                    <a:pt x="1493" y="9234"/>
                    <a:pt x="1780" y="9400"/>
                  </a:cubicBezTo>
                  <a:lnTo>
                    <a:pt x="3582" y="10441"/>
                  </a:lnTo>
                  <a:cubicBezTo>
                    <a:pt x="3568" y="10194"/>
                    <a:pt x="3561" y="9949"/>
                    <a:pt x="3562" y="9706"/>
                  </a:cubicBezTo>
                  <a:lnTo>
                    <a:pt x="3578" y="4101"/>
                  </a:lnTo>
                  <a:lnTo>
                    <a:pt x="1797" y="3074"/>
                  </a:lnTo>
                  <a:cubicBezTo>
                    <a:pt x="814" y="2505"/>
                    <a:pt x="21" y="1132"/>
                    <a:pt x="23" y="2"/>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9" name="Google Shape;1242;p43">
              <a:extLst>
                <a:ext uri="{FF2B5EF4-FFF2-40B4-BE49-F238E27FC236}">
                  <a16:creationId xmlns:a16="http://schemas.microsoft.com/office/drawing/2014/main" id="{A8828794-466D-4017-8464-72C53999C345}"/>
                </a:ext>
              </a:extLst>
            </p:cNvPr>
            <p:cNvSpPr/>
            <p:nvPr/>
          </p:nvSpPr>
          <p:spPr>
            <a:xfrm>
              <a:off x="4598325" y="3761825"/>
              <a:ext cx="108125" cy="139925"/>
            </a:xfrm>
            <a:custGeom>
              <a:avLst/>
              <a:gdLst/>
              <a:ahLst/>
              <a:cxnLst/>
              <a:rect l="l" t="t" r="r" b="b"/>
              <a:pathLst>
                <a:path w="4325" h="5597" extrusionOk="0">
                  <a:moveTo>
                    <a:pt x="9" y="1"/>
                  </a:moveTo>
                  <a:lnTo>
                    <a:pt x="0" y="3105"/>
                  </a:lnTo>
                  <a:lnTo>
                    <a:pt x="4315" y="5596"/>
                  </a:lnTo>
                  <a:lnTo>
                    <a:pt x="4324" y="2493"/>
                  </a:lnTo>
                  <a:lnTo>
                    <a:pt x="9" y="1"/>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0" name="Google Shape;1243;p43">
              <a:extLst>
                <a:ext uri="{FF2B5EF4-FFF2-40B4-BE49-F238E27FC236}">
                  <a16:creationId xmlns:a16="http://schemas.microsoft.com/office/drawing/2014/main" id="{7F0B4ECB-3796-4F87-9FF6-2F8CDD52F80F}"/>
                </a:ext>
              </a:extLst>
            </p:cNvPr>
            <p:cNvSpPr/>
            <p:nvPr/>
          </p:nvSpPr>
          <p:spPr>
            <a:xfrm>
              <a:off x="4508750" y="3539325"/>
              <a:ext cx="288250" cy="243750"/>
            </a:xfrm>
            <a:custGeom>
              <a:avLst/>
              <a:gdLst/>
              <a:ahLst/>
              <a:cxnLst/>
              <a:rect l="l" t="t" r="r" b="b"/>
              <a:pathLst>
                <a:path w="11530" h="9750" extrusionOk="0">
                  <a:moveTo>
                    <a:pt x="9" y="1"/>
                  </a:moveTo>
                  <a:lnTo>
                    <a:pt x="1" y="3098"/>
                  </a:lnTo>
                  <a:lnTo>
                    <a:pt x="11521" y="9749"/>
                  </a:lnTo>
                  <a:lnTo>
                    <a:pt x="11529" y="6653"/>
                  </a:lnTo>
                  <a:lnTo>
                    <a:pt x="9" y="1"/>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1" name="Google Shape;1244;p43">
              <a:extLst>
                <a:ext uri="{FF2B5EF4-FFF2-40B4-BE49-F238E27FC236}">
                  <a16:creationId xmlns:a16="http://schemas.microsoft.com/office/drawing/2014/main" id="{DC126CC3-6120-47F5-931E-1C156F1E27D4}"/>
                </a:ext>
              </a:extLst>
            </p:cNvPr>
            <p:cNvSpPr/>
            <p:nvPr/>
          </p:nvSpPr>
          <p:spPr>
            <a:xfrm>
              <a:off x="4762425" y="3856575"/>
              <a:ext cx="342350" cy="275150"/>
            </a:xfrm>
            <a:custGeom>
              <a:avLst/>
              <a:gdLst/>
              <a:ahLst/>
              <a:cxnLst/>
              <a:rect l="l" t="t" r="r" b="b"/>
              <a:pathLst>
                <a:path w="13694" h="11006" extrusionOk="0">
                  <a:moveTo>
                    <a:pt x="10" y="0"/>
                  </a:moveTo>
                  <a:lnTo>
                    <a:pt x="1" y="3105"/>
                  </a:lnTo>
                  <a:lnTo>
                    <a:pt x="13685" y="11006"/>
                  </a:lnTo>
                  <a:lnTo>
                    <a:pt x="13694" y="7901"/>
                  </a:lnTo>
                  <a:lnTo>
                    <a:pt x="10" y="0"/>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2" name="Google Shape;1245;p43">
              <a:extLst>
                <a:ext uri="{FF2B5EF4-FFF2-40B4-BE49-F238E27FC236}">
                  <a16:creationId xmlns:a16="http://schemas.microsoft.com/office/drawing/2014/main" id="{F45B6851-1804-41F9-A72D-566C49ED5BC0}"/>
                </a:ext>
              </a:extLst>
            </p:cNvPr>
            <p:cNvSpPr/>
            <p:nvPr/>
          </p:nvSpPr>
          <p:spPr>
            <a:xfrm>
              <a:off x="4852975" y="3738050"/>
              <a:ext cx="252300" cy="223000"/>
            </a:xfrm>
            <a:custGeom>
              <a:avLst/>
              <a:gdLst/>
              <a:ahLst/>
              <a:cxnLst/>
              <a:rect l="l" t="t" r="r" b="b"/>
              <a:pathLst>
                <a:path w="10092" h="8920" extrusionOk="0">
                  <a:moveTo>
                    <a:pt x="9" y="1"/>
                  </a:moveTo>
                  <a:lnTo>
                    <a:pt x="0" y="3099"/>
                  </a:lnTo>
                  <a:lnTo>
                    <a:pt x="10082" y="8919"/>
                  </a:lnTo>
                  <a:lnTo>
                    <a:pt x="10091" y="5822"/>
                  </a:lnTo>
                  <a:lnTo>
                    <a:pt x="9" y="1"/>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13" name="Google Shape;1247;p43">
            <a:extLst>
              <a:ext uri="{FF2B5EF4-FFF2-40B4-BE49-F238E27FC236}">
                <a16:creationId xmlns:a16="http://schemas.microsoft.com/office/drawing/2014/main" id="{2C7FC266-CB38-48A7-B3BE-E7803EFE56F5}"/>
              </a:ext>
            </a:extLst>
          </p:cNvPr>
          <p:cNvSpPr txBox="1">
            <a:spLocks/>
          </p:cNvSpPr>
          <p:nvPr/>
        </p:nvSpPr>
        <p:spPr>
          <a:xfrm>
            <a:off x="10628624" y="3895708"/>
            <a:ext cx="10422504" cy="1157147"/>
          </a:xfrm>
          <a:prstGeom prst="rect">
            <a:avLst/>
          </a:prstGeom>
        </p:spPr>
        <p:txBody>
          <a:bodyPr vert="horz" lIns="91428" tIns="45714" rIns="91428" bIns="45714" rtlCol="0" anchor="ctr">
            <a:normAutofit/>
          </a:bodyPr>
          <a:lstStyle>
            <a:lvl1pPr algn="ctr" defTabSz="1828983">
              <a:lnSpc>
                <a:spcPct val="90000"/>
              </a:lnSpc>
              <a:spcBef>
                <a:spcPct val="0"/>
              </a:spcBef>
              <a:buNone/>
              <a:defRPr sz="7201">
                <a:solidFill>
                  <a:schemeClr val="bg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7200" b="0" i="0" u="none" strike="noStrike" kern="1200" cap="none" spc="0" normalizeH="0" baseline="0" noProof="0">
                <a:ln>
                  <a:noFill/>
                </a:ln>
                <a:solidFill>
                  <a:srgbClr val="FFFFFF"/>
                </a:solidFill>
                <a:effectLst/>
                <a:uLnTx/>
                <a:uFillTx/>
                <a:latin typeface="Montserrat SemiBold"/>
                <a:ea typeface="+mj-ea"/>
                <a:cs typeface="+mj-cs"/>
              </a:rPr>
              <a:t>Discussion Summary</a:t>
            </a:r>
          </a:p>
        </p:txBody>
      </p:sp>
      <p:sp>
        <p:nvSpPr>
          <p:cNvPr id="6" name="Rectangle 5">
            <a:extLst>
              <a:ext uri="{FF2B5EF4-FFF2-40B4-BE49-F238E27FC236}">
                <a16:creationId xmlns:a16="http://schemas.microsoft.com/office/drawing/2014/main" id="{05C5EF90-9862-422F-86F0-5D33DA160524}"/>
              </a:ext>
            </a:extLst>
          </p:cNvPr>
          <p:cNvSpPr/>
          <p:nvPr/>
        </p:nvSpPr>
        <p:spPr>
          <a:xfrm>
            <a:off x="10913825" y="5439596"/>
            <a:ext cx="10137302" cy="2677617"/>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Montserrat Light"/>
                <a:ea typeface="+mn-ea"/>
                <a:cs typeface="+mn-cs"/>
              </a:rPr>
              <a:t>Lorem Ipsum</a:t>
            </a:r>
            <a:r>
              <a:rPr kumimoji="0" lang="en-US" sz="2400" b="0" i="0" u="none" strike="noStrike" kern="1200" cap="none" spc="0" normalizeH="0" baseline="0" noProof="0">
                <a:ln>
                  <a:noFill/>
                </a:ln>
                <a:solidFill>
                  <a:prstClr val="white"/>
                </a:solidFill>
                <a:effectLst/>
                <a:uLnTx/>
                <a:uFillTx/>
                <a:latin typeface="Montserrat Light"/>
                <a:ea typeface="+mn-ea"/>
                <a:cs typeface="+mn-cs"/>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custDataLst>
      <p:tags r:id="rId1"/>
    </p:custDataLst>
    <p:extLst>
      <p:ext uri="{BB962C8B-B14F-4D97-AF65-F5344CB8AC3E}">
        <p14:creationId xmlns:p14="http://schemas.microsoft.com/office/powerpoint/2010/main" val="3186343985"/>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E7CD78BF-B51F-4DC6-B127-404E6569927C}"/>
              </a:ext>
            </a:extLst>
          </p:cNvPr>
          <p:cNvSpPr/>
          <p:nvPr/>
        </p:nvSpPr>
        <p:spPr>
          <a:xfrm>
            <a:off x="12674504" y="5761398"/>
            <a:ext cx="10301185" cy="3046988"/>
          </a:xfrm>
          <a:prstGeom prst="rect">
            <a:avLst/>
          </a:prstGeom>
        </p:spPr>
        <p:txBody>
          <a:bodyPr wrap="square">
            <a:spAutoFit/>
          </a:bodyPr>
          <a:lstStyle/>
          <a:p>
            <a:r>
              <a:rPr lang="en-US" sz="3200" b="1" dirty="0"/>
              <a:t>Lorem Ipsum</a:t>
            </a:r>
            <a:r>
              <a:rPr lang="en-US" sz="3200" dirty="0"/>
              <a:t> is simply dummy text of the printing and typesetting industry. Lorem Ipsum has been the industry's standard dummy text ever since the 1500s, when an unknown printer took a galley of type and scrambled it to make a type specimen book.</a:t>
            </a:r>
          </a:p>
        </p:txBody>
      </p:sp>
      <p:grpSp>
        <p:nvGrpSpPr>
          <p:cNvPr id="7" name="Google Shape;2047;p58">
            <a:extLst>
              <a:ext uri="{FF2B5EF4-FFF2-40B4-BE49-F238E27FC236}">
                <a16:creationId xmlns:a16="http://schemas.microsoft.com/office/drawing/2014/main" id="{C693D933-2331-48CC-BCD4-BC4C82226234}"/>
              </a:ext>
            </a:extLst>
          </p:cNvPr>
          <p:cNvGrpSpPr/>
          <p:nvPr/>
        </p:nvGrpSpPr>
        <p:grpSpPr>
          <a:xfrm>
            <a:off x="2978265" y="4467851"/>
            <a:ext cx="7629448" cy="6829414"/>
            <a:chOff x="3712825" y="4594375"/>
            <a:chExt cx="946725" cy="847450"/>
          </a:xfrm>
        </p:grpSpPr>
        <p:sp>
          <p:nvSpPr>
            <p:cNvPr id="8" name="Google Shape;2048;p58">
              <a:extLst>
                <a:ext uri="{FF2B5EF4-FFF2-40B4-BE49-F238E27FC236}">
                  <a16:creationId xmlns:a16="http://schemas.microsoft.com/office/drawing/2014/main" id="{7DA7C5D3-7BE5-42F8-B9B8-F46C9610D411}"/>
                </a:ext>
              </a:extLst>
            </p:cNvPr>
            <p:cNvSpPr/>
            <p:nvPr/>
          </p:nvSpPr>
          <p:spPr>
            <a:xfrm>
              <a:off x="4052600" y="4939300"/>
              <a:ext cx="481300" cy="484200"/>
            </a:xfrm>
            <a:custGeom>
              <a:avLst/>
              <a:gdLst/>
              <a:ahLst/>
              <a:cxnLst/>
              <a:rect l="l" t="t" r="r" b="b"/>
              <a:pathLst>
                <a:path w="19252" h="19368" extrusionOk="0">
                  <a:moveTo>
                    <a:pt x="18505" y="0"/>
                  </a:moveTo>
                  <a:cubicBezTo>
                    <a:pt x="18275" y="0"/>
                    <a:pt x="18015" y="69"/>
                    <a:pt x="17759" y="176"/>
                  </a:cubicBezTo>
                  <a:lnTo>
                    <a:pt x="17759" y="198"/>
                  </a:lnTo>
                  <a:cubicBezTo>
                    <a:pt x="17767" y="378"/>
                    <a:pt x="17605" y="481"/>
                    <a:pt x="17451" y="481"/>
                  </a:cubicBezTo>
                  <a:cubicBezTo>
                    <a:pt x="17387" y="481"/>
                    <a:pt x="17325" y="464"/>
                    <a:pt x="17276" y="427"/>
                  </a:cubicBezTo>
                  <a:cubicBezTo>
                    <a:pt x="17024" y="586"/>
                    <a:pt x="16796" y="764"/>
                    <a:pt x="16649" y="929"/>
                  </a:cubicBezTo>
                  <a:cubicBezTo>
                    <a:pt x="15634" y="2044"/>
                    <a:pt x="15646" y="3540"/>
                    <a:pt x="15999" y="4937"/>
                  </a:cubicBezTo>
                  <a:cubicBezTo>
                    <a:pt x="16518" y="6999"/>
                    <a:pt x="17581" y="9094"/>
                    <a:pt x="17525" y="11264"/>
                  </a:cubicBezTo>
                  <a:cubicBezTo>
                    <a:pt x="17451" y="14033"/>
                    <a:pt x="15736" y="17148"/>
                    <a:pt x="12868" y="17840"/>
                  </a:cubicBezTo>
                  <a:cubicBezTo>
                    <a:pt x="12313" y="17974"/>
                    <a:pt x="11751" y="18037"/>
                    <a:pt x="11188" y="18037"/>
                  </a:cubicBezTo>
                  <a:cubicBezTo>
                    <a:pt x="6493" y="18037"/>
                    <a:pt x="1779" y="13639"/>
                    <a:pt x="1305" y="9053"/>
                  </a:cubicBezTo>
                  <a:cubicBezTo>
                    <a:pt x="985" y="9200"/>
                    <a:pt x="619" y="9283"/>
                    <a:pt x="207" y="9283"/>
                  </a:cubicBezTo>
                  <a:cubicBezTo>
                    <a:pt x="190" y="9283"/>
                    <a:pt x="173" y="9283"/>
                    <a:pt x="156" y="9283"/>
                  </a:cubicBezTo>
                  <a:lnTo>
                    <a:pt x="156" y="9283"/>
                  </a:lnTo>
                  <a:cubicBezTo>
                    <a:pt x="168" y="9922"/>
                    <a:pt x="1" y="10576"/>
                    <a:pt x="144" y="11227"/>
                  </a:cubicBezTo>
                  <a:cubicBezTo>
                    <a:pt x="368" y="12239"/>
                    <a:pt x="791" y="13195"/>
                    <a:pt x="1389" y="14039"/>
                  </a:cubicBezTo>
                  <a:cubicBezTo>
                    <a:pt x="2595" y="15750"/>
                    <a:pt x="4221" y="17226"/>
                    <a:pt x="6065" y="18230"/>
                  </a:cubicBezTo>
                  <a:cubicBezTo>
                    <a:pt x="7436" y="18976"/>
                    <a:pt x="9019" y="19367"/>
                    <a:pt x="10588" y="19367"/>
                  </a:cubicBezTo>
                  <a:cubicBezTo>
                    <a:pt x="13233" y="19367"/>
                    <a:pt x="15840" y="18257"/>
                    <a:pt x="17331" y="15868"/>
                  </a:cubicBezTo>
                  <a:cubicBezTo>
                    <a:pt x="18415" y="14137"/>
                    <a:pt x="18933" y="11956"/>
                    <a:pt x="18490" y="9929"/>
                  </a:cubicBezTo>
                  <a:cubicBezTo>
                    <a:pt x="18184" y="8521"/>
                    <a:pt x="17733" y="7146"/>
                    <a:pt x="17453" y="5733"/>
                  </a:cubicBezTo>
                  <a:cubicBezTo>
                    <a:pt x="17141" y="4156"/>
                    <a:pt x="16660" y="891"/>
                    <a:pt x="18979" y="891"/>
                  </a:cubicBezTo>
                  <a:cubicBezTo>
                    <a:pt x="19064" y="891"/>
                    <a:pt x="19154" y="896"/>
                    <a:pt x="19247" y="905"/>
                  </a:cubicBezTo>
                  <a:cubicBezTo>
                    <a:pt x="19251" y="237"/>
                    <a:pt x="18931" y="0"/>
                    <a:pt x="18505"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2049;p58">
              <a:extLst>
                <a:ext uri="{FF2B5EF4-FFF2-40B4-BE49-F238E27FC236}">
                  <a16:creationId xmlns:a16="http://schemas.microsoft.com/office/drawing/2014/main" id="{C086ABB6-E60D-4B7A-81D2-9770558280A1}"/>
                </a:ext>
              </a:extLst>
            </p:cNvPr>
            <p:cNvSpPr/>
            <p:nvPr/>
          </p:nvSpPr>
          <p:spPr>
            <a:xfrm>
              <a:off x="3724600" y="4659600"/>
              <a:ext cx="132925" cy="346025"/>
            </a:xfrm>
            <a:custGeom>
              <a:avLst/>
              <a:gdLst/>
              <a:ahLst/>
              <a:cxnLst/>
              <a:rect l="l" t="t" r="r" b="b"/>
              <a:pathLst>
                <a:path w="5317" h="13841" extrusionOk="0">
                  <a:moveTo>
                    <a:pt x="4729" y="0"/>
                  </a:moveTo>
                  <a:cubicBezTo>
                    <a:pt x="1" y="2922"/>
                    <a:pt x="315" y="9324"/>
                    <a:pt x="3109" y="13526"/>
                  </a:cubicBezTo>
                  <a:cubicBezTo>
                    <a:pt x="3180" y="13632"/>
                    <a:pt x="3251" y="13737"/>
                    <a:pt x="3327" y="13841"/>
                  </a:cubicBezTo>
                  <a:cubicBezTo>
                    <a:pt x="3813" y="13647"/>
                    <a:pt x="4152" y="13345"/>
                    <a:pt x="4346" y="12841"/>
                  </a:cubicBezTo>
                  <a:cubicBezTo>
                    <a:pt x="4008" y="12407"/>
                    <a:pt x="3710" y="11944"/>
                    <a:pt x="3455" y="11458"/>
                  </a:cubicBezTo>
                  <a:cubicBezTo>
                    <a:pt x="1630" y="7965"/>
                    <a:pt x="1732" y="3019"/>
                    <a:pt x="5317" y="643"/>
                  </a:cubicBezTo>
                  <a:cubicBezTo>
                    <a:pt x="5109" y="441"/>
                    <a:pt x="4911" y="226"/>
                    <a:pt x="4729" y="0"/>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2050;p58">
              <a:extLst>
                <a:ext uri="{FF2B5EF4-FFF2-40B4-BE49-F238E27FC236}">
                  <a16:creationId xmlns:a16="http://schemas.microsoft.com/office/drawing/2014/main" id="{B0B49456-AD73-4039-8BCD-990A9B660565}"/>
                </a:ext>
              </a:extLst>
            </p:cNvPr>
            <p:cNvSpPr/>
            <p:nvPr/>
          </p:nvSpPr>
          <p:spPr>
            <a:xfrm>
              <a:off x="4085600" y="4637725"/>
              <a:ext cx="174000" cy="297100"/>
            </a:xfrm>
            <a:custGeom>
              <a:avLst/>
              <a:gdLst/>
              <a:ahLst/>
              <a:cxnLst/>
              <a:rect l="l" t="t" r="r" b="b"/>
              <a:pathLst>
                <a:path w="6960" h="11884" extrusionOk="0">
                  <a:moveTo>
                    <a:pt x="60" y="1"/>
                  </a:moveTo>
                  <a:cubicBezTo>
                    <a:pt x="44" y="253"/>
                    <a:pt x="28" y="518"/>
                    <a:pt x="1" y="779"/>
                  </a:cubicBezTo>
                  <a:cubicBezTo>
                    <a:pt x="3670" y="1645"/>
                    <a:pt x="6149" y="4670"/>
                    <a:pt x="5692" y="8550"/>
                  </a:cubicBezTo>
                  <a:cubicBezTo>
                    <a:pt x="5556" y="9650"/>
                    <a:pt x="5253" y="10723"/>
                    <a:pt x="4795" y="11731"/>
                  </a:cubicBezTo>
                  <a:cubicBezTo>
                    <a:pt x="5028" y="11843"/>
                    <a:pt x="5263" y="11884"/>
                    <a:pt x="5507" y="11884"/>
                  </a:cubicBezTo>
                  <a:cubicBezTo>
                    <a:pt x="5704" y="11884"/>
                    <a:pt x="5907" y="11857"/>
                    <a:pt x="6121" y="11821"/>
                  </a:cubicBezTo>
                  <a:cubicBezTo>
                    <a:pt x="6664" y="10469"/>
                    <a:pt x="6960" y="9028"/>
                    <a:pt x="6956" y="7580"/>
                  </a:cubicBezTo>
                  <a:cubicBezTo>
                    <a:pt x="6944" y="3325"/>
                    <a:pt x="4306" y="352"/>
                    <a:pt x="60" y="1"/>
                  </a:cubicBezTo>
                  <a:close/>
                </a:path>
              </a:pathLst>
            </a:custGeom>
            <a:solidFill>
              <a:srgbClr val="BAE0D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2051;p58">
              <a:extLst>
                <a:ext uri="{FF2B5EF4-FFF2-40B4-BE49-F238E27FC236}">
                  <a16:creationId xmlns:a16="http://schemas.microsoft.com/office/drawing/2014/main" id="{BE9EA5B6-5ADE-46A0-92D6-B01B42C2D602}"/>
                </a:ext>
              </a:extLst>
            </p:cNvPr>
            <p:cNvSpPr/>
            <p:nvPr/>
          </p:nvSpPr>
          <p:spPr>
            <a:xfrm>
              <a:off x="3837350" y="4620075"/>
              <a:ext cx="59450" cy="65500"/>
            </a:xfrm>
            <a:custGeom>
              <a:avLst/>
              <a:gdLst/>
              <a:ahLst/>
              <a:cxnLst/>
              <a:rect l="l" t="t" r="r" b="b"/>
              <a:pathLst>
                <a:path w="2378" h="2620" extrusionOk="0">
                  <a:moveTo>
                    <a:pt x="629" y="0"/>
                  </a:moveTo>
                  <a:cubicBezTo>
                    <a:pt x="417" y="0"/>
                    <a:pt x="203" y="102"/>
                    <a:pt x="1" y="352"/>
                  </a:cubicBezTo>
                  <a:cubicBezTo>
                    <a:pt x="278" y="834"/>
                    <a:pt x="667" y="1271"/>
                    <a:pt x="1063" y="1653"/>
                  </a:cubicBezTo>
                  <a:cubicBezTo>
                    <a:pt x="1414" y="1990"/>
                    <a:pt x="1851" y="2482"/>
                    <a:pt x="2340" y="2612"/>
                  </a:cubicBezTo>
                  <a:cubicBezTo>
                    <a:pt x="2350" y="2616"/>
                    <a:pt x="2360" y="2617"/>
                    <a:pt x="2371" y="2619"/>
                  </a:cubicBezTo>
                  <a:cubicBezTo>
                    <a:pt x="2378" y="2559"/>
                    <a:pt x="2376" y="2500"/>
                    <a:pt x="2365" y="2441"/>
                  </a:cubicBezTo>
                  <a:cubicBezTo>
                    <a:pt x="2287" y="2065"/>
                    <a:pt x="2153" y="1681"/>
                    <a:pt x="2006" y="1329"/>
                  </a:cubicBezTo>
                  <a:cubicBezTo>
                    <a:pt x="1765" y="753"/>
                    <a:pt x="1206" y="0"/>
                    <a:pt x="629"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2052;p58">
              <a:extLst>
                <a:ext uri="{FF2B5EF4-FFF2-40B4-BE49-F238E27FC236}">
                  <a16:creationId xmlns:a16="http://schemas.microsoft.com/office/drawing/2014/main" id="{86E60425-47D6-4EB5-A159-B8555F980F48}"/>
                </a:ext>
              </a:extLst>
            </p:cNvPr>
            <p:cNvSpPr/>
            <p:nvPr/>
          </p:nvSpPr>
          <p:spPr>
            <a:xfrm>
              <a:off x="4038175" y="4608125"/>
              <a:ext cx="39500" cy="86300"/>
            </a:xfrm>
            <a:custGeom>
              <a:avLst/>
              <a:gdLst/>
              <a:ahLst/>
              <a:cxnLst/>
              <a:rect l="l" t="t" r="r" b="b"/>
              <a:pathLst>
                <a:path w="1580" h="3452" extrusionOk="0">
                  <a:moveTo>
                    <a:pt x="1580" y="1"/>
                  </a:moveTo>
                  <a:cubicBezTo>
                    <a:pt x="606" y="104"/>
                    <a:pt x="0" y="1359"/>
                    <a:pt x="16" y="2243"/>
                  </a:cubicBezTo>
                  <a:cubicBezTo>
                    <a:pt x="23" y="2569"/>
                    <a:pt x="350" y="3452"/>
                    <a:pt x="677" y="3452"/>
                  </a:cubicBezTo>
                  <a:cubicBezTo>
                    <a:pt x="779" y="3452"/>
                    <a:pt x="880" y="3366"/>
                    <a:pt x="972" y="3153"/>
                  </a:cubicBezTo>
                  <a:cubicBezTo>
                    <a:pt x="1400" y="2166"/>
                    <a:pt x="1356" y="1044"/>
                    <a:pt x="1580"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2053;p58">
              <a:extLst>
                <a:ext uri="{FF2B5EF4-FFF2-40B4-BE49-F238E27FC236}">
                  <a16:creationId xmlns:a16="http://schemas.microsoft.com/office/drawing/2014/main" id="{CED467EC-E4ED-4AC7-BC40-E0A71AB63377}"/>
                </a:ext>
              </a:extLst>
            </p:cNvPr>
            <p:cNvSpPr/>
            <p:nvPr/>
          </p:nvSpPr>
          <p:spPr>
            <a:xfrm>
              <a:off x="4525825" y="4860150"/>
              <a:ext cx="117550" cy="157525"/>
            </a:xfrm>
            <a:custGeom>
              <a:avLst/>
              <a:gdLst/>
              <a:ahLst/>
              <a:cxnLst/>
              <a:rect l="l" t="t" r="r" b="b"/>
              <a:pathLst>
                <a:path w="4702" h="6301" extrusionOk="0">
                  <a:moveTo>
                    <a:pt x="1434" y="0"/>
                  </a:moveTo>
                  <a:cubicBezTo>
                    <a:pt x="881" y="0"/>
                    <a:pt x="431" y="287"/>
                    <a:pt x="0" y="654"/>
                  </a:cubicBezTo>
                  <a:cubicBezTo>
                    <a:pt x="49" y="644"/>
                    <a:pt x="100" y="636"/>
                    <a:pt x="150" y="632"/>
                  </a:cubicBezTo>
                  <a:cubicBezTo>
                    <a:pt x="252" y="620"/>
                    <a:pt x="354" y="615"/>
                    <a:pt x="455" y="615"/>
                  </a:cubicBezTo>
                  <a:cubicBezTo>
                    <a:pt x="1664" y="615"/>
                    <a:pt x="2827" y="1386"/>
                    <a:pt x="3253" y="2538"/>
                  </a:cubicBezTo>
                  <a:cubicBezTo>
                    <a:pt x="3763" y="3915"/>
                    <a:pt x="3177" y="5525"/>
                    <a:pt x="1876" y="6211"/>
                  </a:cubicBezTo>
                  <a:cubicBezTo>
                    <a:pt x="2151" y="6264"/>
                    <a:pt x="2437" y="6301"/>
                    <a:pt x="2714" y="6301"/>
                  </a:cubicBezTo>
                  <a:cubicBezTo>
                    <a:pt x="3376" y="6301"/>
                    <a:pt x="3987" y="6093"/>
                    <a:pt x="4292" y="5407"/>
                  </a:cubicBezTo>
                  <a:cubicBezTo>
                    <a:pt x="4701" y="4494"/>
                    <a:pt x="4461" y="3354"/>
                    <a:pt x="4090" y="2466"/>
                  </a:cubicBezTo>
                  <a:cubicBezTo>
                    <a:pt x="3710" y="1564"/>
                    <a:pt x="3050" y="476"/>
                    <a:pt x="2075" y="121"/>
                  </a:cubicBezTo>
                  <a:cubicBezTo>
                    <a:pt x="1846" y="37"/>
                    <a:pt x="1633" y="0"/>
                    <a:pt x="1434"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2054;p58">
              <a:extLst>
                <a:ext uri="{FF2B5EF4-FFF2-40B4-BE49-F238E27FC236}">
                  <a16:creationId xmlns:a16="http://schemas.microsoft.com/office/drawing/2014/main" id="{D26D0C5D-4F85-40B5-BF5F-24A0E2466415}"/>
                </a:ext>
              </a:extLst>
            </p:cNvPr>
            <p:cNvSpPr/>
            <p:nvPr/>
          </p:nvSpPr>
          <p:spPr>
            <a:xfrm>
              <a:off x="4497125" y="4891975"/>
              <a:ext cx="106525" cy="114700"/>
            </a:xfrm>
            <a:custGeom>
              <a:avLst/>
              <a:gdLst/>
              <a:ahLst/>
              <a:cxnLst/>
              <a:rect l="l" t="t" r="r" b="b"/>
              <a:pathLst>
                <a:path w="4261" h="4588" extrusionOk="0">
                  <a:moveTo>
                    <a:pt x="1630" y="0"/>
                  </a:moveTo>
                  <a:cubicBezTo>
                    <a:pt x="1504" y="0"/>
                    <a:pt x="1376" y="13"/>
                    <a:pt x="1249" y="42"/>
                  </a:cubicBezTo>
                  <a:cubicBezTo>
                    <a:pt x="430" y="226"/>
                    <a:pt x="85" y="796"/>
                    <a:pt x="0" y="1510"/>
                  </a:cubicBezTo>
                  <a:cubicBezTo>
                    <a:pt x="338" y="1387"/>
                    <a:pt x="671" y="1313"/>
                    <a:pt x="969" y="1313"/>
                  </a:cubicBezTo>
                  <a:cubicBezTo>
                    <a:pt x="1701" y="1313"/>
                    <a:pt x="2218" y="1756"/>
                    <a:pt x="2047" y="2998"/>
                  </a:cubicBezTo>
                  <a:cubicBezTo>
                    <a:pt x="2031" y="3113"/>
                    <a:pt x="1953" y="3176"/>
                    <a:pt x="1859" y="3197"/>
                  </a:cubicBezTo>
                  <a:cubicBezTo>
                    <a:pt x="1841" y="3334"/>
                    <a:pt x="1747" y="3452"/>
                    <a:pt x="1555" y="3452"/>
                  </a:cubicBezTo>
                  <a:cubicBezTo>
                    <a:pt x="1146" y="3452"/>
                    <a:pt x="834" y="3564"/>
                    <a:pt x="607" y="3760"/>
                  </a:cubicBezTo>
                  <a:cubicBezTo>
                    <a:pt x="818" y="4078"/>
                    <a:pt x="999" y="4434"/>
                    <a:pt x="1404" y="4536"/>
                  </a:cubicBezTo>
                  <a:cubicBezTo>
                    <a:pt x="1539" y="4571"/>
                    <a:pt x="1674" y="4588"/>
                    <a:pt x="1808" y="4588"/>
                  </a:cubicBezTo>
                  <a:cubicBezTo>
                    <a:pt x="2155" y="4588"/>
                    <a:pt x="2491" y="4475"/>
                    <a:pt x="2790" y="4275"/>
                  </a:cubicBezTo>
                  <a:cubicBezTo>
                    <a:pt x="3780" y="3609"/>
                    <a:pt x="4260" y="2300"/>
                    <a:pt x="3609" y="1216"/>
                  </a:cubicBezTo>
                  <a:cubicBezTo>
                    <a:pt x="3208" y="545"/>
                    <a:pt x="2439" y="0"/>
                    <a:pt x="1630"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2055;p58">
              <a:extLst>
                <a:ext uri="{FF2B5EF4-FFF2-40B4-BE49-F238E27FC236}">
                  <a16:creationId xmlns:a16="http://schemas.microsoft.com/office/drawing/2014/main" id="{458C7513-8DAE-4794-9AE0-CD71EFF6D57C}"/>
                </a:ext>
              </a:extLst>
            </p:cNvPr>
            <p:cNvSpPr/>
            <p:nvPr/>
          </p:nvSpPr>
          <p:spPr>
            <a:xfrm>
              <a:off x="3993725" y="5106450"/>
              <a:ext cx="108750" cy="49150"/>
            </a:xfrm>
            <a:custGeom>
              <a:avLst/>
              <a:gdLst/>
              <a:ahLst/>
              <a:cxnLst/>
              <a:rect l="l" t="t" r="r" b="b"/>
              <a:pathLst>
                <a:path w="4350" h="1966" extrusionOk="0">
                  <a:moveTo>
                    <a:pt x="4349" y="1"/>
                  </a:moveTo>
                  <a:cubicBezTo>
                    <a:pt x="3881" y="217"/>
                    <a:pt x="3395" y="393"/>
                    <a:pt x="2897" y="524"/>
                  </a:cubicBezTo>
                  <a:cubicBezTo>
                    <a:pt x="1981" y="757"/>
                    <a:pt x="1082" y="871"/>
                    <a:pt x="206" y="871"/>
                  </a:cubicBezTo>
                  <a:cubicBezTo>
                    <a:pt x="137" y="871"/>
                    <a:pt x="69" y="871"/>
                    <a:pt x="0" y="869"/>
                  </a:cubicBezTo>
                  <a:lnTo>
                    <a:pt x="0" y="869"/>
                  </a:lnTo>
                  <a:cubicBezTo>
                    <a:pt x="206" y="1052"/>
                    <a:pt x="368" y="1305"/>
                    <a:pt x="623" y="1451"/>
                  </a:cubicBezTo>
                  <a:cubicBezTo>
                    <a:pt x="1113" y="1732"/>
                    <a:pt x="1674" y="1938"/>
                    <a:pt x="2244" y="1963"/>
                  </a:cubicBezTo>
                  <a:cubicBezTo>
                    <a:pt x="2292" y="1965"/>
                    <a:pt x="2340" y="1966"/>
                    <a:pt x="2387" y="1966"/>
                  </a:cubicBezTo>
                  <a:cubicBezTo>
                    <a:pt x="3662" y="1966"/>
                    <a:pt x="4349" y="1241"/>
                    <a:pt x="4349" y="1"/>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2056;p58">
              <a:extLst>
                <a:ext uri="{FF2B5EF4-FFF2-40B4-BE49-F238E27FC236}">
                  <a16:creationId xmlns:a16="http://schemas.microsoft.com/office/drawing/2014/main" id="{AB63A4F8-D201-4D4A-9AA0-7B4E4F76465E}"/>
                </a:ext>
              </a:extLst>
            </p:cNvPr>
            <p:cNvSpPr/>
            <p:nvPr/>
          </p:nvSpPr>
          <p:spPr>
            <a:xfrm>
              <a:off x="3813750" y="4940500"/>
              <a:ext cx="418125" cy="169225"/>
            </a:xfrm>
            <a:custGeom>
              <a:avLst/>
              <a:gdLst/>
              <a:ahLst/>
              <a:cxnLst/>
              <a:rect l="l" t="t" r="r" b="b"/>
              <a:pathLst>
                <a:path w="16725" h="6769" extrusionOk="0">
                  <a:moveTo>
                    <a:pt x="15485" y="0"/>
                  </a:moveTo>
                  <a:cubicBezTo>
                    <a:pt x="14410" y="2147"/>
                    <a:pt x="12623" y="3938"/>
                    <a:pt x="10308" y="4677"/>
                  </a:cubicBezTo>
                  <a:cubicBezTo>
                    <a:pt x="9465" y="4946"/>
                    <a:pt x="8609" y="5073"/>
                    <a:pt x="7764" y="5073"/>
                  </a:cubicBezTo>
                  <a:cubicBezTo>
                    <a:pt x="5246" y="5073"/>
                    <a:pt x="2827" y="3940"/>
                    <a:pt x="1141" y="2035"/>
                  </a:cubicBezTo>
                  <a:cubicBezTo>
                    <a:pt x="882" y="2468"/>
                    <a:pt x="483" y="2758"/>
                    <a:pt x="0" y="2926"/>
                  </a:cubicBezTo>
                  <a:cubicBezTo>
                    <a:pt x="1880" y="5353"/>
                    <a:pt x="4635" y="6768"/>
                    <a:pt x="7509" y="6768"/>
                  </a:cubicBezTo>
                  <a:cubicBezTo>
                    <a:pt x="9046" y="6768"/>
                    <a:pt x="10617" y="6364"/>
                    <a:pt x="12108" y="5492"/>
                  </a:cubicBezTo>
                  <a:cubicBezTo>
                    <a:pt x="14120" y="4314"/>
                    <a:pt x="15731" y="2464"/>
                    <a:pt x="16725" y="331"/>
                  </a:cubicBezTo>
                  <a:lnTo>
                    <a:pt x="16725" y="331"/>
                  </a:lnTo>
                  <a:cubicBezTo>
                    <a:pt x="16694" y="333"/>
                    <a:pt x="16663" y="333"/>
                    <a:pt x="16632" y="333"/>
                  </a:cubicBezTo>
                  <a:cubicBezTo>
                    <a:pt x="16230" y="333"/>
                    <a:pt x="15830" y="211"/>
                    <a:pt x="15485" y="0"/>
                  </a:cubicBezTo>
                  <a:close/>
                </a:path>
              </a:pathLst>
            </a:custGeom>
            <a:solidFill>
              <a:srgbClr val="FAAE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2057;p58">
              <a:extLst>
                <a:ext uri="{FF2B5EF4-FFF2-40B4-BE49-F238E27FC236}">
                  <a16:creationId xmlns:a16="http://schemas.microsoft.com/office/drawing/2014/main" id="{3FE7E989-525A-45E9-924B-1BE5B453719D}"/>
                </a:ext>
              </a:extLst>
            </p:cNvPr>
            <p:cNvSpPr/>
            <p:nvPr/>
          </p:nvSpPr>
          <p:spPr>
            <a:xfrm>
              <a:off x="3712825" y="4594375"/>
              <a:ext cx="946725" cy="847450"/>
            </a:xfrm>
            <a:custGeom>
              <a:avLst/>
              <a:gdLst/>
              <a:ahLst/>
              <a:cxnLst/>
              <a:rect l="l" t="t" r="r" b="b"/>
              <a:pathLst>
                <a:path w="37869" h="33898" extrusionOk="0">
                  <a:moveTo>
                    <a:pt x="5610" y="1028"/>
                  </a:moveTo>
                  <a:cubicBezTo>
                    <a:pt x="6187" y="1028"/>
                    <a:pt x="6746" y="1782"/>
                    <a:pt x="6987" y="2358"/>
                  </a:cubicBezTo>
                  <a:cubicBezTo>
                    <a:pt x="7134" y="2709"/>
                    <a:pt x="7268" y="3093"/>
                    <a:pt x="7346" y="3469"/>
                  </a:cubicBezTo>
                  <a:cubicBezTo>
                    <a:pt x="7357" y="3528"/>
                    <a:pt x="7359" y="3587"/>
                    <a:pt x="7352" y="3647"/>
                  </a:cubicBezTo>
                  <a:cubicBezTo>
                    <a:pt x="7341" y="3646"/>
                    <a:pt x="7331" y="3644"/>
                    <a:pt x="7321" y="3641"/>
                  </a:cubicBezTo>
                  <a:cubicBezTo>
                    <a:pt x="6832" y="3510"/>
                    <a:pt x="6395" y="3018"/>
                    <a:pt x="6044" y="2681"/>
                  </a:cubicBezTo>
                  <a:cubicBezTo>
                    <a:pt x="5648" y="2299"/>
                    <a:pt x="5259" y="1863"/>
                    <a:pt x="4982" y="1380"/>
                  </a:cubicBezTo>
                  <a:cubicBezTo>
                    <a:pt x="5184" y="1130"/>
                    <a:pt x="5398" y="1028"/>
                    <a:pt x="5610" y="1028"/>
                  </a:cubicBezTo>
                  <a:close/>
                  <a:moveTo>
                    <a:pt x="14594" y="551"/>
                  </a:moveTo>
                  <a:lnTo>
                    <a:pt x="14594" y="551"/>
                  </a:lnTo>
                  <a:cubicBezTo>
                    <a:pt x="14370" y="1594"/>
                    <a:pt x="14414" y="2715"/>
                    <a:pt x="13986" y="3703"/>
                  </a:cubicBezTo>
                  <a:cubicBezTo>
                    <a:pt x="13894" y="3916"/>
                    <a:pt x="13793" y="4002"/>
                    <a:pt x="13691" y="4002"/>
                  </a:cubicBezTo>
                  <a:cubicBezTo>
                    <a:pt x="13364" y="4002"/>
                    <a:pt x="13037" y="3119"/>
                    <a:pt x="13030" y="2793"/>
                  </a:cubicBezTo>
                  <a:cubicBezTo>
                    <a:pt x="13016" y="1909"/>
                    <a:pt x="13620" y="653"/>
                    <a:pt x="14594" y="551"/>
                  </a:cubicBezTo>
                  <a:close/>
                  <a:moveTo>
                    <a:pt x="14971" y="1735"/>
                  </a:moveTo>
                  <a:cubicBezTo>
                    <a:pt x="19217" y="2087"/>
                    <a:pt x="21855" y="5059"/>
                    <a:pt x="21867" y="9314"/>
                  </a:cubicBezTo>
                  <a:cubicBezTo>
                    <a:pt x="21871" y="10762"/>
                    <a:pt x="21574" y="12204"/>
                    <a:pt x="21032" y="13557"/>
                  </a:cubicBezTo>
                  <a:cubicBezTo>
                    <a:pt x="20819" y="13592"/>
                    <a:pt x="20616" y="13618"/>
                    <a:pt x="20420" y="13618"/>
                  </a:cubicBezTo>
                  <a:cubicBezTo>
                    <a:pt x="20175" y="13618"/>
                    <a:pt x="19939" y="13577"/>
                    <a:pt x="19706" y="13465"/>
                  </a:cubicBezTo>
                  <a:cubicBezTo>
                    <a:pt x="20164" y="12457"/>
                    <a:pt x="20467" y="11384"/>
                    <a:pt x="20603" y="10286"/>
                  </a:cubicBezTo>
                  <a:cubicBezTo>
                    <a:pt x="21060" y="6404"/>
                    <a:pt x="18581" y="3379"/>
                    <a:pt x="14912" y="2513"/>
                  </a:cubicBezTo>
                  <a:cubicBezTo>
                    <a:pt x="14940" y="2252"/>
                    <a:pt x="14956" y="1987"/>
                    <a:pt x="14971" y="1735"/>
                  </a:cubicBezTo>
                  <a:close/>
                  <a:moveTo>
                    <a:pt x="5200" y="2609"/>
                  </a:moveTo>
                  <a:cubicBezTo>
                    <a:pt x="5382" y="2835"/>
                    <a:pt x="5579" y="3050"/>
                    <a:pt x="5788" y="3252"/>
                  </a:cubicBezTo>
                  <a:cubicBezTo>
                    <a:pt x="2203" y="5628"/>
                    <a:pt x="2101" y="10574"/>
                    <a:pt x="3926" y="14066"/>
                  </a:cubicBezTo>
                  <a:cubicBezTo>
                    <a:pt x="4181" y="14553"/>
                    <a:pt x="4479" y="15015"/>
                    <a:pt x="4816" y="15449"/>
                  </a:cubicBezTo>
                  <a:cubicBezTo>
                    <a:pt x="4623" y="15954"/>
                    <a:pt x="4284" y="16256"/>
                    <a:pt x="3798" y="16449"/>
                  </a:cubicBezTo>
                  <a:cubicBezTo>
                    <a:pt x="3722" y="16346"/>
                    <a:pt x="3651" y="16241"/>
                    <a:pt x="3579" y="16135"/>
                  </a:cubicBezTo>
                  <a:cubicBezTo>
                    <a:pt x="786" y="11933"/>
                    <a:pt x="471" y="5531"/>
                    <a:pt x="5200" y="2609"/>
                  </a:cubicBezTo>
                  <a:close/>
                  <a:moveTo>
                    <a:pt x="33002" y="11904"/>
                  </a:moveTo>
                  <a:cubicBezTo>
                    <a:pt x="33811" y="11904"/>
                    <a:pt x="34580" y="12449"/>
                    <a:pt x="34981" y="13120"/>
                  </a:cubicBezTo>
                  <a:cubicBezTo>
                    <a:pt x="35632" y="14204"/>
                    <a:pt x="35152" y="15512"/>
                    <a:pt x="34162" y="16178"/>
                  </a:cubicBezTo>
                  <a:cubicBezTo>
                    <a:pt x="33863" y="16379"/>
                    <a:pt x="33526" y="16491"/>
                    <a:pt x="33179" y="16491"/>
                  </a:cubicBezTo>
                  <a:cubicBezTo>
                    <a:pt x="33045" y="16491"/>
                    <a:pt x="32910" y="16475"/>
                    <a:pt x="32775" y="16440"/>
                  </a:cubicBezTo>
                  <a:cubicBezTo>
                    <a:pt x="32371" y="16337"/>
                    <a:pt x="32190" y="15982"/>
                    <a:pt x="31979" y="15664"/>
                  </a:cubicBezTo>
                  <a:cubicBezTo>
                    <a:pt x="32206" y="15468"/>
                    <a:pt x="32518" y="15356"/>
                    <a:pt x="32926" y="15356"/>
                  </a:cubicBezTo>
                  <a:cubicBezTo>
                    <a:pt x="33119" y="15356"/>
                    <a:pt x="33212" y="15237"/>
                    <a:pt x="33231" y="15100"/>
                  </a:cubicBezTo>
                  <a:cubicBezTo>
                    <a:pt x="33325" y="15078"/>
                    <a:pt x="33403" y="15016"/>
                    <a:pt x="33418" y="14902"/>
                  </a:cubicBezTo>
                  <a:cubicBezTo>
                    <a:pt x="33588" y="13659"/>
                    <a:pt x="33070" y="13217"/>
                    <a:pt x="32339" y="13217"/>
                  </a:cubicBezTo>
                  <a:cubicBezTo>
                    <a:pt x="32041" y="13217"/>
                    <a:pt x="31708" y="13290"/>
                    <a:pt x="31371" y="13412"/>
                  </a:cubicBezTo>
                  <a:cubicBezTo>
                    <a:pt x="31455" y="12699"/>
                    <a:pt x="31801" y="12129"/>
                    <a:pt x="32620" y="11946"/>
                  </a:cubicBezTo>
                  <a:cubicBezTo>
                    <a:pt x="32747" y="11917"/>
                    <a:pt x="32875" y="11904"/>
                    <a:pt x="33002" y="11904"/>
                  </a:cubicBezTo>
                  <a:close/>
                  <a:moveTo>
                    <a:pt x="33955" y="10631"/>
                  </a:moveTo>
                  <a:cubicBezTo>
                    <a:pt x="34154" y="10631"/>
                    <a:pt x="34366" y="10668"/>
                    <a:pt x="34595" y="10752"/>
                  </a:cubicBezTo>
                  <a:cubicBezTo>
                    <a:pt x="35570" y="11107"/>
                    <a:pt x="36230" y="12195"/>
                    <a:pt x="36610" y="13098"/>
                  </a:cubicBezTo>
                  <a:cubicBezTo>
                    <a:pt x="36981" y="13986"/>
                    <a:pt x="37220" y="15125"/>
                    <a:pt x="36812" y="16038"/>
                  </a:cubicBezTo>
                  <a:cubicBezTo>
                    <a:pt x="36507" y="16724"/>
                    <a:pt x="35896" y="16932"/>
                    <a:pt x="35234" y="16932"/>
                  </a:cubicBezTo>
                  <a:cubicBezTo>
                    <a:pt x="34957" y="16932"/>
                    <a:pt x="34671" y="16895"/>
                    <a:pt x="34396" y="16842"/>
                  </a:cubicBezTo>
                  <a:cubicBezTo>
                    <a:pt x="35697" y="16156"/>
                    <a:pt x="36284" y="14546"/>
                    <a:pt x="35773" y="13169"/>
                  </a:cubicBezTo>
                  <a:cubicBezTo>
                    <a:pt x="35348" y="12017"/>
                    <a:pt x="34186" y="11246"/>
                    <a:pt x="32975" y="11246"/>
                  </a:cubicBezTo>
                  <a:cubicBezTo>
                    <a:pt x="32874" y="11246"/>
                    <a:pt x="32772" y="11251"/>
                    <a:pt x="32670" y="11263"/>
                  </a:cubicBezTo>
                  <a:cubicBezTo>
                    <a:pt x="32620" y="11267"/>
                    <a:pt x="32569" y="11275"/>
                    <a:pt x="32520" y="11285"/>
                  </a:cubicBezTo>
                  <a:cubicBezTo>
                    <a:pt x="32952" y="10918"/>
                    <a:pt x="33402" y="10631"/>
                    <a:pt x="33955" y="10631"/>
                  </a:cubicBezTo>
                  <a:close/>
                  <a:moveTo>
                    <a:pt x="19523" y="13845"/>
                  </a:moveTo>
                  <a:cubicBezTo>
                    <a:pt x="19866" y="14056"/>
                    <a:pt x="20264" y="14179"/>
                    <a:pt x="20665" y="14179"/>
                  </a:cubicBezTo>
                  <a:cubicBezTo>
                    <a:pt x="20697" y="14179"/>
                    <a:pt x="20729" y="14178"/>
                    <a:pt x="20761" y="14176"/>
                  </a:cubicBezTo>
                  <a:lnTo>
                    <a:pt x="20761" y="14176"/>
                  </a:lnTo>
                  <a:cubicBezTo>
                    <a:pt x="19768" y="16310"/>
                    <a:pt x="18157" y="18160"/>
                    <a:pt x="16146" y="19337"/>
                  </a:cubicBezTo>
                  <a:cubicBezTo>
                    <a:pt x="14656" y="20209"/>
                    <a:pt x="13084" y="20613"/>
                    <a:pt x="11547" y="20613"/>
                  </a:cubicBezTo>
                  <a:cubicBezTo>
                    <a:pt x="8672" y="20613"/>
                    <a:pt x="5917" y="19198"/>
                    <a:pt x="4037" y="16770"/>
                  </a:cubicBezTo>
                  <a:cubicBezTo>
                    <a:pt x="4521" y="16602"/>
                    <a:pt x="4919" y="16313"/>
                    <a:pt x="5178" y="15880"/>
                  </a:cubicBezTo>
                  <a:cubicBezTo>
                    <a:pt x="6864" y="17784"/>
                    <a:pt x="9283" y="18918"/>
                    <a:pt x="11800" y="18918"/>
                  </a:cubicBezTo>
                  <a:cubicBezTo>
                    <a:pt x="12645" y="18918"/>
                    <a:pt x="13502" y="18790"/>
                    <a:pt x="14345" y="18520"/>
                  </a:cubicBezTo>
                  <a:cubicBezTo>
                    <a:pt x="16660" y="17783"/>
                    <a:pt x="18447" y="15992"/>
                    <a:pt x="19523" y="13845"/>
                  </a:cubicBezTo>
                  <a:close/>
                  <a:moveTo>
                    <a:pt x="15585" y="20484"/>
                  </a:moveTo>
                  <a:cubicBezTo>
                    <a:pt x="15585" y="21724"/>
                    <a:pt x="14898" y="22449"/>
                    <a:pt x="13621" y="22449"/>
                  </a:cubicBezTo>
                  <a:cubicBezTo>
                    <a:pt x="13575" y="22449"/>
                    <a:pt x="13527" y="22448"/>
                    <a:pt x="13479" y="22446"/>
                  </a:cubicBezTo>
                  <a:cubicBezTo>
                    <a:pt x="12909" y="22421"/>
                    <a:pt x="12348" y="22215"/>
                    <a:pt x="11859" y="21934"/>
                  </a:cubicBezTo>
                  <a:cubicBezTo>
                    <a:pt x="11603" y="21788"/>
                    <a:pt x="11442" y="21536"/>
                    <a:pt x="11236" y="21352"/>
                  </a:cubicBezTo>
                  <a:lnTo>
                    <a:pt x="11236" y="21352"/>
                  </a:lnTo>
                  <a:cubicBezTo>
                    <a:pt x="11301" y="21353"/>
                    <a:pt x="11367" y="21354"/>
                    <a:pt x="11432" y="21354"/>
                  </a:cubicBezTo>
                  <a:cubicBezTo>
                    <a:pt x="12311" y="21354"/>
                    <a:pt x="13214" y="21241"/>
                    <a:pt x="14133" y="21006"/>
                  </a:cubicBezTo>
                  <a:cubicBezTo>
                    <a:pt x="14631" y="20876"/>
                    <a:pt x="15117" y="20700"/>
                    <a:pt x="15585" y="20484"/>
                  </a:cubicBezTo>
                  <a:close/>
                  <a:moveTo>
                    <a:pt x="32096" y="13797"/>
                  </a:moveTo>
                  <a:cubicBezTo>
                    <a:pt x="32522" y="13797"/>
                    <a:pt x="32843" y="14034"/>
                    <a:pt x="32839" y="14702"/>
                  </a:cubicBezTo>
                  <a:lnTo>
                    <a:pt x="32838" y="14702"/>
                  </a:lnTo>
                  <a:cubicBezTo>
                    <a:pt x="32745" y="14693"/>
                    <a:pt x="32656" y="14689"/>
                    <a:pt x="32571" y="14689"/>
                  </a:cubicBezTo>
                  <a:cubicBezTo>
                    <a:pt x="30251" y="14689"/>
                    <a:pt x="30732" y="17953"/>
                    <a:pt x="31044" y="19531"/>
                  </a:cubicBezTo>
                  <a:cubicBezTo>
                    <a:pt x="31326" y="20944"/>
                    <a:pt x="31777" y="22318"/>
                    <a:pt x="32082" y="23727"/>
                  </a:cubicBezTo>
                  <a:cubicBezTo>
                    <a:pt x="32525" y="25754"/>
                    <a:pt x="32008" y="27934"/>
                    <a:pt x="30924" y="29666"/>
                  </a:cubicBezTo>
                  <a:cubicBezTo>
                    <a:pt x="29432" y="32055"/>
                    <a:pt x="26825" y="33166"/>
                    <a:pt x="24180" y="33166"/>
                  </a:cubicBezTo>
                  <a:cubicBezTo>
                    <a:pt x="22610" y="33166"/>
                    <a:pt x="21028" y="32775"/>
                    <a:pt x="19656" y="32028"/>
                  </a:cubicBezTo>
                  <a:cubicBezTo>
                    <a:pt x="17813" y="31024"/>
                    <a:pt x="16187" y="29548"/>
                    <a:pt x="14981" y="27838"/>
                  </a:cubicBezTo>
                  <a:cubicBezTo>
                    <a:pt x="14382" y="26992"/>
                    <a:pt x="13959" y="26037"/>
                    <a:pt x="13735" y="25025"/>
                  </a:cubicBezTo>
                  <a:cubicBezTo>
                    <a:pt x="13592" y="24374"/>
                    <a:pt x="13760" y="23720"/>
                    <a:pt x="13748" y="23081"/>
                  </a:cubicBezTo>
                  <a:lnTo>
                    <a:pt x="13748" y="23081"/>
                  </a:lnTo>
                  <a:cubicBezTo>
                    <a:pt x="13763" y="23081"/>
                    <a:pt x="13777" y="23081"/>
                    <a:pt x="13792" y="23081"/>
                  </a:cubicBezTo>
                  <a:cubicBezTo>
                    <a:pt x="14206" y="23081"/>
                    <a:pt x="14575" y="22999"/>
                    <a:pt x="14897" y="22851"/>
                  </a:cubicBezTo>
                  <a:cubicBezTo>
                    <a:pt x="15370" y="27437"/>
                    <a:pt x="20085" y="31835"/>
                    <a:pt x="24779" y="31835"/>
                  </a:cubicBezTo>
                  <a:cubicBezTo>
                    <a:pt x="25342" y="31835"/>
                    <a:pt x="25904" y="31772"/>
                    <a:pt x="26459" y="31638"/>
                  </a:cubicBezTo>
                  <a:cubicBezTo>
                    <a:pt x="29329" y="30946"/>
                    <a:pt x="31042" y="27832"/>
                    <a:pt x="31116" y="25062"/>
                  </a:cubicBezTo>
                  <a:cubicBezTo>
                    <a:pt x="31173" y="22891"/>
                    <a:pt x="30110" y="20798"/>
                    <a:pt x="29590" y="18736"/>
                  </a:cubicBezTo>
                  <a:cubicBezTo>
                    <a:pt x="29238" y="17338"/>
                    <a:pt x="29225" y="15842"/>
                    <a:pt x="30242" y="14727"/>
                  </a:cubicBezTo>
                  <a:cubicBezTo>
                    <a:pt x="30387" y="14562"/>
                    <a:pt x="30615" y="14384"/>
                    <a:pt x="30867" y="14226"/>
                  </a:cubicBezTo>
                  <a:cubicBezTo>
                    <a:pt x="30916" y="14262"/>
                    <a:pt x="30979" y="14279"/>
                    <a:pt x="31042" y="14279"/>
                  </a:cubicBezTo>
                  <a:cubicBezTo>
                    <a:pt x="31197" y="14279"/>
                    <a:pt x="31359" y="14176"/>
                    <a:pt x="31350" y="13995"/>
                  </a:cubicBezTo>
                  <a:lnTo>
                    <a:pt x="31350" y="13973"/>
                  </a:lnTo>
                  <a:cubicBezTo>
                    <a:pt x="31606" y="13866"/>
                    <a:pt x="31866" y="13797"/>
                    <a:pt x="32096" y="13797"/>
                  </a:cubicBezTo>
                  <a:close/>
                  <a:moveTo>
                    <a:pt x="14410" y="0"/>
                  </a:moveTo>
                  <a:cubicBezTo>
                    <a:pt x="13419" y="0"/>
                    <a:pt x="12752" y="1220"/>
                    <a:pt x="12515" y="2058"/>
                  </a:cubicBezTo>
                  <a:cubicBezTo>
                    <a:pt x="12266" y="2933"/>
                    <a:pt x="12490" y="4457"/>
                    <a:pt x="13609" y="4631"/>
                  </a:cubicBezTo>
                  <a:cubicBezTo>
                    <a:pt x="13658" y="4639"/>
                    <a:pt x="13705" y="4642"/>
                    <a:pt x="13750" y="4642"/>
                  </a:cubicBezTo>
                  <a:cubicBezTo>
                    <a:pt x="14369" y="4642"/>
                    <a:pt x="14669" y="3972"/>
                    <a:pt x="14820" y="3154"/>
                  </a:cubicBezTo>
                  <a:cubicBezTo>
                    <a:pt x="18140" y="3995"/>
                    <a:pt x="20165" y="6503"/>
                    <a:pt x="19981" y="10004"/>
                  </a:cubicBezTo>
                  <a:cubicBezTo>
                    <a:pt x="19922" y="11107"/>
                    <a:pt x="19632" y="12197"/>
                    <a:pt x="19162" y="13207"/>
                  </a:cubicBezTo>
                  <a:cubicBezTo>
                    <a:pt x="19069" y="13240"/>
                    <a:pt x="19007" y="13340"/>
                    <a:pt x="19050" y="13440"/>
                  </a:cubicBezTo>
                  <a:cubicBezTo>
                    <a:pt x="18082" y="15380"/>
                    <a:pt x="16439" y="17001"/>
                    <a:pt x="14456" y="17811"/>
                  </a:cubicBezTo>
                  <a:cubicBezTo>
                    <a:pt x="13571" y="18171"/>
                    <a:pt x="12674" y="18336"/>
                    <a:pt x="11792" y="18336"/>
                  </a:cubicBezTo>
                  <a:cubicBezTo>
                    <a:pt x="8899" y="18336"/>
                    <a:pt x="6174" y="16556"/>
                    <a:pt x="4634" y="14028"/>
                  </a:cubicBezTo>
                  <a:cubicBezTo>
                    <a:pt x="3699" y="12496"/>
                    <a:pt x="3292" y="10690"/>
                    <a:pt x="3372" y="8905"/>
                  </a:cubicBezTo>
                  <a:cubicBezTo>
                    <a:pt x="3476" y="6731"/>
                    <a:pt x="4650" y="5083"/>
                    <a:pt x="6073" y="3548"/>
                  </a:cubicBezTo>
                  <a:cubicBezTo>
                    <a:pt x="6079" y="3544"/>
                    <a:pt x="6083" y="3536"/>
                    <a:pt x="6086" y="3532"/>
                  </a:cubicBezTo>
                  <a:cubicBezTo>
                    <a:pt x="6356" y="3769"/>
                    <a:pt x="6932" y="4271"/>
                    <a:pt x="7401" y="4271"/>
                  </a:cubicBezTo>
                  <a:cubicBezTo>
                    <a:pt x="7556" y="4271"/>
                    <a:pt x="7699" y="4216"/>
                    <a:pt x="7815" y="4081"/>
                  </a:cubicBezTo>
                  <a:cubicBezTo>
                    <a:pt x="8042" y="3816"/>
                    <a:pt x="7962" y="3422"/>
                    <a:pt x="7891" y="3114"/>
                  </a:cubicBezTo>
                  <a:cubicBezTo>
                    <a:pt x="7740" y="2489"/>
                    <a:pt x="7479" y="1837"/>
                    <a:pt x="7105" y="1311"/>
                  </a:cubicBezTo>
                  <a:cubicBezTo>
                    <a:pt x="6713" y="759"/>
                    <a:pt x="6155" y="410"/>
                    <a:pt x="5620" y="410"/>
                  </a:cubicBezTo>
                  <a:cubicBezTo>
                    <a:pt x="5181" y="410"/>
                    <a:pt x="4758" y="644"/>
                    <a:pt x="4455" y="1193"/>
                  </a:cubicBezTo>
                  <a:cubicBezTo>
                    <a:pt x="4373" y="1333"/>
                    <a:pt x="4430" y="1460"/>
                    <a:pt x="4526" y="1529"/>
                  </a:cubicBezTo>
                  <a:cubicBezTo>
                    <a:pt x="4629" y="1757"/>
                    <a:pt x="4751" y="1978"/>
                    <a:pt x="4890" y="2187"/>
                  </a:cubicBezTo>
                  <a:cubicBezTo>
                    <a:pt x="106" y="4769"/>
                    <a:pt x="0" y="10612"/>
                    <a:pt x="2084" y="15076"/>
                  </a:cubicBezTo>
                  <a:cubicBezTo>
                    <a:pt x="3804" y="18751"/>
                    <a:pt x="7025" y="21085"/>
                    <a:pt x="10772" y="21334"/>
                  </a:cubicBezTo>
                  <a:cubicBezTo>
                    <a:pt x="10426" y="22212"/>
                    <a:pt x="12152" y="22807"/>
                    <a:pt x="13132" y="23006"/>
                  </a:cubicBezTo>
                  <a:cubicBezTo>
                    <a:pt x="12631" y="24016"/>
                    <a:pt x="13101" y="25617"/>
                    <a:pt x="13453" y="26523"/>
                  </a:cubicBezTo>
                  <a:cubicBezTo>
                    <a:pt x="14157" y="28339"/>
                    <a:pt x="15572" y="29853"/>
                    <a:pt x="17038" y="31089"/>
                  </a:cubicBezTo>
                  <a:cubicBezTo>
                    <a:pt x="19132" y="32852"/>
                    <a:pt x="21550" y="33897"/>
                    <a:pt x="24092" y="33897"/>
                  </a:cubicBezTo>
                  <a:cubicBezTo>
                    <a:pt x="25254" y="33897"/>
                    <a:pt x="26441" y="33679"/>
                    <a:pt x="27636" y="33212"/>
                  </a:cubicBezTo>
                  <a:cubicBezTo>
                    <a:pt x="31330" y="31766"/>
                    <a:pt x="33326" y="27863"/>
                    <a:pt x="32844" y="24010"/>
                  </a:cubicBezTo>
                  <a:cubicBezTo>
                    <a:pt x="32673" y="22639"/>
                    <a:pt x="30829" y="18085"/>
                    <a:pt x="31611" y="16191"/>
                  </a:cubicBezTo>
                  <a:lnTo>
                    <a:pt x="31611" y="16191"/>
                  </a:lnTo>
                  <a:cubicBezTo>
                    <a:pt x="31848" y="16807"/>
                    <a:pt x="32623" y="17104"/>
                    <a:pt x="33343" y="17104"/>
                  </a:cubicBezTo>
                  <a:cubicBezTo>
                    <a:pt x="33361" y="17104"/>
                    <a:pt x="33380" y="17104"/>
                    <a:pt x="33398" y="17103"/>
                  </a:cubicBezTo>
                  <a:cubicBezTo>
                    <a:pt x="33422" y="17125"/>
                    <a:pt x="33450" y="17140"/>
                    <a:pt x="33480" y="17150"/>
                  </a:cubicBezTo>
                  <a:cubicBezTo>
                    <a:pt x="34010" y="17337"/>
                    <a:pt x="34604" y="17474"/>
                    <a:pt x="35177" y="17474"/>
                  </a:cubicBezTo>
                  <a:cubicBezTo>
                    <a:pt x="35932" y="17474"/>
                    <a:pt x="36649" y="17237"/>
                    <a:pt x="37134" y="16568"/>
                  </a:cubicBezTo>
                  <a:cubicBezTo>
                    <a:pt x="37869" y="15556"/>
                    <a:pt x="37557" y="14017"/>
                    <a:pt x="37140" y="12955"/>
                  </a:cubicBezTo>
                  <a:cubicBezTo>
                    <a:pt x="36685" y="11795"/>
                    <a:pt x="35844" y="10641"/>
                    <a:pt x="34634" y="10207"/>
                  </a:cubicBezTo>
                  <a:cubicBezTo>
                    <a:pt x="34413" y="10128"/>
                    <a:pt x="34189" y="10092"/>
                    <a:pt x="33968" y="10092"/>
                  </a:cubicBezTo>
                  <a:cubicBezTo>
                    <a:pt x="33028" y="10092"/>
                    <a:pt x="32138" y="10755"/>
                    <a:pt x="31712" y="11599"/>
                  </a:cubicBezTo>
                  <a:cubicBezTo>
                    <a:pt x="31049" y="12038"/>
                    <a:pt x="30725" y="12842"/>
                    <a:pt x="30747" y="13696"/>
                  </a:cubicBezTo>
                  <a:cubicBezTo>
                    <a:pt x="30157" y="14008"/>
                    <a:pt x="29622" y="14431"/>
                    <a:pt x="29320" y="14829"/>
                  </a:cubicBezTo>
                  <a:cubicBezTo>
                    <a:pt x="28276" y="16200"/>
                    <a:pt x="28765" y="18281"/>
                    <a:pt x="29183" y="19776"/>
                  </a:cubicBezTo>
                  <a:cubicBezTo>
                    <a:pt x="29943" y="22497"/>
                    <a:pt x="31030" y="24925"/>
                    <a:pt x="29849" y="27716"/>
                  </a:cubicBezTo>
                  <a:cubicBezTo>
                    <a:pt x="28847" y="30084"/>
                    <a:pt x="26875" y="31128"/>
                    <a:pt x="24716" y="31128"/>
                  </a:cubicBezTo>
                  <a:cubicBezTo>
                    <a:pt x="23610" y="31128"/>
                    <a:pt x="22454" y="30853"/>
                    <a:pt x="21355" y="30342"/>
                  </a:cubicBezTo>
                  <a:cubicBezTo>
                    <a:pt x="18234" y="28890"/>
                    <a:pt x="16016" y="25941"/>
                    <a:pt x="15300" y="22611"/>
                  </a:cubicBezTo>
                  <a:cubicBezTo>
                    <a:pt x="15973" y="22103"/>
                    <a:pt x="16315" y="21231"/>
                    <a:pt x="16222" y="20225"/>
                  </a:cubicBezTo>
                  <a:cubicBezTo>
                    <a:pt x="16217" y="20206"/>
                    <a:pt x="16211" y="20186"/>
                    <a:pt x="16202" y="20168"/>
                  </a:cubicBezTo>
                  <a:cubicBezTo>
                    <a:pt x="22402" y="16731"/>
                    <a:pt x="25925" y="6045"/>
                    <a:pt x="18795" y="1964"/>
                  </a:cubicBezTo>
                  <a:cubicBezTo>
                    <a:pt x="17645" y="1304"/>
                    <a:pt x="16312" y="1027"/>
                    <a:pt x="15004" y="943"/>
                  </a:cubicBezTo>
                  <a:cubicBezTo>
                    <a:pt x="15013" y="688"/>
                    <a:pt x="15026" y="479"/>
                    <a:pt x="15050" y="342"/>
                  </a:cubicBezTo>
                  <a:cubicBezTo>
                    <a:pt x="15077" y="192"/>
                    <a:pt x="14957" y="95"/>
                    <a:pt x="14844" y="95"/>
                  </a:cubicBezTo>
                  <a:cubicBezTo>
                    <a:pt x="14837" y="95"/>
                    <a:pt x="14830" y="95"/>
                    <a:pt x="14823" y="96"/>
                  </a:cubicBezTo>
                  <a:cubicBezTo>
                    <a:pt x="14794" y="70"/>
                    <a:pt x="14758" y="50"/>
                    <a:pt x="14720" y="40"/>
                  </a:cubicBezTo>
                  <a:cubicBezTo>
                    <a:pt x="14613" y="13"/>
                    <a:pt x="14510" y="0"/>
                    <a:pt x="14410" y="0"/>
                  </a:cubicBezTo>
                  <a:close/>
                </a:path>
              </a:pathLst>
            </a:custGeom>
            <a:solidFill>
              <a:srgbClr val="3228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997814212"/>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96;p4">
            <a:extLst>
              <a:ext uri="{FF2B5EF4-FFF2-40B4-BE49-F238E27FC236}">
                <a16:creationId xmlns:a16="http://schemas.microsoft.com/office/drawing/2014/main" id="{72B558F8-90E6-4EC9-9141-288D94068581}"/>
              </a:ext>
            </a:extLst>
          </p:cNvPr>
          <p:cNvGrpSpPr/>
          <p:nvPr/>
        </p:nvGrpSpPr>
        <p:grpSpPr>
          <a:xfrm flipH="1">
            <a:off x="2294937" y="1990139"/>
            <a:ext cx="18906355" cy="10381181"/>
            <a:chOff x="3790550" y="1081875"/>
            <a:chExt cx="2571873" cy="1412175"/>
          </a:xfrm>
        </p:grpSpPr>
        <p:sp>
          <p:nvSpPr>
            <p:cNvPr id="3" name="Google Shape;197;p4">
              <a:extLst>
                <a:ext uri="{FF2B5EF4-FFF2-40B4-BE49-F238E27FC236}">
                  <a16:creationId xmlns:a16="http://schemas.microsoft.com/office/drawing/2014/main" id="{65A93D58-63AA-439A-883F-8B8B9756CF90}"/>
                </a:ext>
              </a:extLst>
            </p:cNvPr>
            <p:cNvSpPr/>
            <p:nvPr/>
          </p:nvSpPr>
          <p:spPr>
            <a:xfrm>
              <a:off x="4656900" y="1434650"/>
              <a:ext cx="107425" cy="110100"/>
            </a:xfrm>
            <a:custGeom>
              <a:avLst/>
              <a:gdLst/>
              <a:ahLst/>
              <a:cxnLst/>
              <a:rect l="l" t="t" r="r" b="b"/>
              <a:pathLst>
                <a:path w="4297" h="4404" extrusionOk="0">
                  <a:moveTo>
                    <a:pt x="2641" y="0"/>
                  </a:moveTo>
                  <a:cubicBezTo>
                    <a:pt x="2641" y="37"/>
                    <a:pt x="2604" y="37"/>
                    <a:pt x="2604" y="37"/>
                  </a:cubicBezTo>
                  <a:cubicBezTo>
                    <a:pt x="2415" y="227"/>
                    <a:pt x="2297" y="489"/>
                    <a:pt x="2152" y="715"/>
                  </a:cubicBezTo>
                  <a:cubicBezTo>
                    <a:pt x="1999" y="977"/>
                    <a:pt x="1881" y="1275"/>
                    <a:pt x="1737" y="1583"/>
                  </a:cubicBezTo>
                  <a:cubicBezTo>
                    <a:pt x="1773" y="1203"/>
                    <a:pt x="1773" y="823"/>
                    <a:pt x="1700" y="453"/>
                  </a:cubicBezTo>
                  <a:cubicBezTo>
                    <a:pt x="1666" y="362"/>
                    <a:pt x="1636" y="165"/>
                    <a:pt x="1575" y="165"/>
                  </a:cubicBezTo>
                  <a:cubicBezTo>
                    <a:pt x="1557" y="165"/>
                    <a:pt x="1536" y="183"/>
                    <a:pt x="1511" y="227"/>
                  </a:cubicBezTo>
                  <a:cubicBezTo>
                    <a:pt x="1429" y="335"/>
                    <a:pt x="1429" y="453"/>
                    <a:pt x="1429" y="561"/>
                  </a:cubicBezTo>
                  <a:cubicBezTo>
                    <a:pt x="1393" y="1085"/>
                    <a:pt x="1284" y="1619"/>
                    <a:pt x="1022" y="2107"/>
                  </a:cubicBezTo>
                  <a:cubicBezTo>
                    <a:pt x="751" y="2595"/>
                    <a:pt x="380" y="3047"/>
                    <a:pt x="1" y="3463"/>
                  </a:cubicBezTo>
                  <a:lnTo>
                    <a:pt x="2261" y="4403"/>
                  </a:lnTo>
                  <a:cubicBezTo>
                    <a:pt x="2641" y="3273"/>
                    <a:pt x="3617" y="2559"/>
                    <a:pt x="4187" y="1583"/>
                  </a:cubicBezTo>
                  <a:cubicBezTo>
                    <a:pt x="4296" y="1387"/>
                    <a:pt x="4274" y="1319"/>
                    <a:pt x="4195" y="1319"/>
                  </a:cubicBezTo>
                  <a:cubicBezTo>
                    <a:pt x="4058" y="1319"/>
                    <a:pt x="3751" y="1521"/>
                    <a:pt x="3653" y="1619"/>
                  </a:cubicBezTo>
                  <a:cubicBezTo>
                    <a:pt x="3427" y="1845"/>
                    <a:pt x="3201" y="2143"/>
                    <a:pt x="2975" y="2369"/>
                  </a:cubicBezTo>
                  <a:cubicBezTo>
                    <a:pt x="3237" y="2035"/>
                    <a:pt x="3509" y="1691"/>
                    <a:pt x="3735" y="1275"/>
                  </a:cubicBezTo>
                  <a:cubicBezTo>
                    <a:pt x="3807" y="1131"/>
                    <a:pt x="3997" y="905"/>
                    <a:pt x="3997" y="715"/>
                  </a:cubicBezTo>
                  <a:cubicBezTo>
                    <a:pt x="4011" y="613"/>
                    <a:pt x="3974" y="578"/>
                    <a:pt x="3920" y="578"/>
                  </a:cubicBezTo>
                  <a:cubicBezTo>
                    <a:pt x="3834" y="578"/>
                    <a:pt x="3703" y="665"/>
                    <a:pt x="3653" y="715"/>
                  </a:cubicBezTo>
                  <a:cubicBezTo>
                    <a:pt x="3283" y="1085"/>
                    <a:pt x="2939" y="1501"/>
                    <a:pt x="2641" y="1953"/>
                  </a:cubicBezTo>
                  <a:cubicBezTo>
                    <a:pt x="2903" y="1429"/>
                    <a:pt x="3201" y="905"/>
                    <a:pt x="3463" y="371"/>
                  </a:cubicBezTo>
                  <a:cubicBezTo>
                    <a:pt x="3534" y="276"/>
                    <a:pt x="3543" y="175"/>
                    <a:pt x="3442" y="175"/>
                  </a:cubicBezTo>
                  <a:cubicBezTo>
                    <a:pt x="3427" y="175"/>
                    <a:pt x="3410" y="177"/>
                    <a:pt x="3391" y="181"/>
                  </a:cubicBezTo>
                  <a:cubicBezTo>
                    <a:pt x="3283" y="227"/>
                    <a:pt x="3201" y="299"/>
                    <a:pt x="3129" y="335"/>
                  </a:cubicBezTo>
                  <a:cubicBezTo>
                    <a:pt x="3011" y="489"/>
                    <a:pt x="2867" y="633"/>
                    <a:pt x="2785" y="787"/>
                  </a:cubicBezTo>
                  <a:cubicBezTo>
                    <a:pt x="2677" y="941"/>
                    <a:pt x="2559" y="1085"/>
                    <a:pt x="2487" y="1239"/>
                  </a:cubicBezTo>
                  <a:cubicBezTo>
                    <a:pt x="2451" y="1311"/>
                    <a:pt x="2415" y="1393"/>
                    <a:pt x="2378" y="1501"/>
                  </a:cubicBezTo>
                  <a:cubicBezTo>
                    <a:pt x="2341" y="1532"/>
                    <a:pt x="2284" y="1619"/>
                    <a:pt x="2266" y="1689"/>
                  </a:cubicBezTo>
                  <a:lnTo>
                    <a:pt x="2266" y="1689"/>
                  </a:lnTo>
                  <a:cubicBezTo>
                    <a:pt x="2310" y="1404"/>
                    <a:pt x="2455" y="1118"/>
                    <a:pt x="2559" y="823"/>
                  </a:cubicBezTo>
                  <a:cubicBezTo>
                    <a:pt x="2604" y="715"/>
                    <a:pt x="2677" y="561"/>
                    <a:pt x="2713" y="407"/>
                  </a:cubicBezTo>
                  <a:cubicBezTo>
                    <a:pt x="2713" y="335"/>
                    <a:pt x="2785" y="73"/>
                    <a:pt x="2713" y="37"/>
                  </a:cubicBezTo>
                  <a:cubicBezTo>
                    <a:pt x="2713" y="0"/>
                    <a:pt x="2677" y="0"/>
                    <a:pt x="2641"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 name="Google Shape;198;p4">
              <a:extLst>
                <a:ext uri="{FF2B5EF4-FFF2-40B4-BE49-F238E27FC236}">
                  <a16:creationId xmlns:a16="http://schemas.microsoft.com/office/drawing/2014/main" id="{2FF68D19-FA31-4049-9764-8C70078FB2D9}"/>
                </a:ext>
              </a:extLst>
            </p:cNvPr>
            <p:cNvSpPr/>
            <p:nvPr/>
          </p:nvSpPr>
          <p:spPr>
            <a:xfrm>
              <a:off x="3840500" y="2368800"/>
              <a:ext cx="969000" cy="125250"/>
            </a:xfrm>
            <a:custGeom>
              <a:avLst/>
              <a:gdLst/>
              <a:ahLst/>
              <a:cxnLst/>
              <a:rect l="l" t="t" r="r" b="b"/>
              <a:pathLst>
                <a:path w="38760" h="5010" extrusionOk="0">
                  <a:moveTo>
                    <a:pt x="27530" y="1"/>
                  </a:moveTo>
                  <a:cubicBezTo>
                    <a:pt x="23688" y="1"/>
                    <a:pt x="20298" y="381"/>
                    <a:pt x="18309" y="977"/>
                  </a:cubicBezTo>
                  <a:cubicBezTo>
                    <a:pt x="16609" y="715"/>
                    <a:pt x="14575" y="525"/>
                    <a:pt x="12351" y="489"/>
                  </a:cubicBezTo>
                  <a:lnTo>
                    <a:pt x="12351" y="977"/>
                  </a:lnTo>
                  <a:lnTo>
                    <a:pt x="10126" y="977"/>
                  </a:lnTo>
                  <a:lnTo>
                    <a:pt x="10126" y="489"/>
                  </a:lnTo>
                  <a:cubicBezTo>
                    <a:pt x="8436" y="525"/>
                    <a:pt x="6890" y="643"/>
                    <a:pt x="5497" y="787"/>
                  </a:cubicBezTo>
                  <a:lnTo>
                    <a:pt x="5497" y="977"/>
                  </a:lnTo>
                  <a:lnTo>
                    <a:pt x="4331" y="977"/>
                  </a:lnTo>
                  <a:cubicBezTo>
                    <a:pt x="1691" y="1393"/>
                    <a:pt x="1" y="2035"/>
                    <a:pt x="1" y="2749"/>
                  </a:cubicBezTo>
                  <a:cubicBezTo>
                    <a:pt x="1" y="3997"/>
                    <a:pt x="5045" y="5010"/>
                    <a:pt x="11257" y="5010"/>
                  </a:cubicBezTo>
                  <a:cubicBezTo>
                    <a:pt x="15099" y="5010"/>
                    <a:pt x="18489" y="4630"/>
                    <a:pt x="20487" y="4033"/>
                  </a:cubicBezTo>
                  <a:cubicBezTo>
                    <a:pt x="22449" y="4332"/>
                    <a:pt x="24899" y="4521"/>
                    <a:pt x="27530" y="4521"/>
                  </a:cubicBezTo>
                  <a:cubicBezTo>
                    <a:pt x="33751" y="4521"/>
                    <a:pt x="38759" y="3500"/>
                    <a:pt x="38759" y="2261"/>
                  </a:cubicBezTo>
                  <a:cubicBezTo>
                    <a:pt x="38759" y="1013"/>
                    <a:pt x="33751" y="1"/>
                    <a:pt x="27530" y="1"/>
                  </a:cubicBezTo>
                  <a:close/>
                </a:path>
              </a:pathLst>
            </a:custGeom>
            <a:solidFill>
              <a:srgbClr val="8CACB9">
                <a:alpha val="9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 name="Google Shape;199;p4">
              <a:extLst>
                <a:ext uri="{FF2B5EF4-FFF2-40B4-BE49-F238E27FC236}">
                  <a16:creationId xmlns:a16="http://schemas.microsoft.com/office/drawing/2014/main" id="{C7041EE3-B33F-476E-B58D-82EE885B1DA0}"/>
                </a:ext>
              </a:extLst>
            </p:cNvPr>
            <p:cNvSpPr/>
            <p:nvPr/>
          </p:nvSpPr>
          <p:spPr>
            <a:xfrm>
              <a:off x="4692619" y="1205393"/>
              <a:ext cx="1669804" cy="1043341"/>
            </a:xfrm>
            <a:custGeom>
              <a:avLst/>
              <a:gdLst/>
              <a:ahLst/>
              <a:cxnLst/>
              <a:rect l="l" t="t" r="r" b="b"/>
              <a:pathLst>
                <a:path w="16763" h="10474" extrusionOk="0">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 name="Google Shape;200;p4">
              <a:extLst>
                <a:ext uri="{FF2B5EF4-FFF2-40B4-BE49-F238E27FC236}">
                  <a16:creationId xmlns:a16="http://schemas.microsoft.com/office/drawing/2014/main" id="{C3424FD2-6B07-4E18-A44F-4602F5C4F04D}"/>
                </a:ext>
              </a:extLst>
            </p:cNvPr>
            <p:cNvSpPr/>
            <p:nvPr/>
          </p:nvSpPr>
          <p:spPr>
            <a:xfrm>
              <a:off x="3845025" y="1087325"/>
              <a:ext cx="128175" cy="119900"/>
            </a:xfrm>
            <a:custGeom>
              <a:avLst/>
              <a:gdLst/>
              <a:ahLst/>
              <a:cxnLst/>
              <a:rect l="l" t="t" r="r" b="b"/>
              <a:pathLst>
                <a:path w="5127" h="4796" extrusionOk="0">
                  <a:moveTo>
                    <a:pt x="2338" y="1"/>
                  </a:moveTo>
                  <a:cubicBezTo>
                    <a:pt x="2137" y="1"/>
                    <a:pt x="1935" y="21"/>
                    <a:pt x="1736" y="61"/>
                  </a:cubicBezTo>
                  <a:cubicBezTo>
                    <a:pt x="796" y="287"/>
                    <a:pt x="0" y="1345"/>
                    <a:pt x="0" y="2285"/>
                  </a:cubicBezTo>
                  <a:cubicBezTo>
                    <a:pt x="0" y="3270"/>
                    <a:pt x="308" y="4247"/>
                    <a:pt x="1284" y="4626"/>
                  </a:cubicBezTo>
                  <a:cubicBezTo>
                    <a:pt x="1605" y="4739"/>
                    <a:pt x="1962" y="4796"/>
                    <a:pt x="2319" y="4796"/>
                  </a:cubicBezTo>
                  <a:cubicBezTo>
                    <a:pt x="2677" y="4796"/>
                    <a:pt x="3034" y="4739"/>
                    <a:pt x="3355" y="4626"/>
                  </a:cubicBezTo>
                  <a:lnTo>
                    <a:pt x="4638" y="3415"/>
                  </a:lnTo>
                  <a:cubicBezTo>
                    <a:pt x="5127" y="2592"/>
                    <a:pt x="4937" y="1462"/>
                    <a:pt x="4259" y="784"/>
                  </a:cubicBezTo>
                  <a:cubicBezTo>
                    <a:pt x="3758" y="255"/>
                    <a:pt x="3053" y="1"/>
                    <a:pt x="2338" y="1"/>
                  </a:cubicBez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 name="Google Shape;201;p4">
              <a:extLst>
                <a:ext uri="{FF2B5EF4-FFF2-40B4-BE49-F238E27FC236}">
                  <a16:creationId xmlns:a16="http://schemas.microsoft.com/office/drawing/2014/main" id="{3CDFEAA0-5773-4519-B374-77345B1F3912}"/>
                </a:ext>
              </a:extLst>
            </p:cNvPr>
            <p:cNvSpPr/>
            <p:nvPr/>
          </p:nvSpPr>
          <p:spPr>
            <a:xfrm>
              <a:off x="3960975" y="1099450"/>
              <a:ext cx="26475" cy="74175"/>
            </a:xfrm>
            <a:custGeom>
              <a:avLst/>
              <a:gdLst/>
              <a:ahLst/>
              <a:cxnLst/>
              <a:rect l="l" t="t" r="r" b="b"/>
              <a:pathLst>
                <a:path w="1059" h="2967" extrusionOk="0">
                  <a:moveTo>
                    <a:pt x="752" y="1"/>
                  </a:moveTo>
                  <a:cubicBezTo>
                    <a:pt x="715" y="1"/>
                    <a:pt x="678" y="10"/>
                    <a:pt x="642" y="28"/>
                  </a:cubicBezTo>
                  <a:cubicBezTo>
                    <a:pt x="525" y="109"/>
                    <a:pt x="489" y="218"/>
                    <a:pt x="416" y="299"/>
                  </a:cubicBezTo>
                  <a:cubicBezTo>
                    <a:pt x="380" y="408"/>
                    <a:pt x="299" y="480"/>
                    <a:pt x="263" y="561"/>
                  </a:cubicBezTo>
                  <a:cubicBezTo>
                    <a:pt x="190" y="751"/>
                    <a:pt x="154" y="932"/>
                    <a:pt x="109" y="1122"/>
                  </a:cubicBezTo>
                  <a:cubicBezTo>
                    <a:pt x="37" y="1465"/>
                    <a:pt x="0" y="1800"/>
                    <a:pt x="0" y="2107"/>
                  </a:cubicBezTo>
                  <a:cubicBezTo>
                    <a:pt x="0" y="2632"/>
                    <a:pt x="73" y="2966"/>
                    <a:pt x="109" y="2966"/>
                  </a:cubicBezTo>
                  <a:cubicBezTo>
                    <a:pt x="109" y="2966"/>
                    <a:pt x="73" y="2632"/>
                    <a:pt x="109" y="2107"/>
                  </a:cubicBezTo>
                  <a:cubicBezTo>
                    <a:pt x="109" y="1836"/>
                    <a:pt x="154" y="1501"/>
                    <a:pt x="263" y="1158"/>
                  </a:cubicBezTo>
                  <a:cubicBezTo>
                    <a:pt x="299" y="1013"/>
                    <a:pt x="335" y="823"/>
                    <a:pt x="416" y="634"/>
                  </a:cubicBezTo>
                  <a:cubicBezTo>
                    <a:pt x="452" y="561"/>
                    <a:pt x="525" y="480"/>
                    <a:pt x="561" y="371"/>
                  </a:cubicBezTo>
                  <a:cubicBezTo>
                    <a:pt x="606" y="299"/>
                    <a:pt x="678" y="218"/>
                    <a:pt x="715" y="182"/>
                  </a:cubicBezTo>
                  <a:cubicBezTo>
                    <a:pt x="734" y="172"/>
                    <a:pt x="751" y="167"/>
                    <a:pt x="767" y="167"/>
                  </a:cubicBezTo>
                  <a:cubicBezTo>
                    <a:pt x="811" y="167"/>
                    <a:pt x="842" y="201"/>
                    <a:pt x="868" y="254"/>
                  </a:cubicBezTo>
                  <a:cubicBezTo>
                    <a:pt x="904" y="335"/>
                    <a:pt x="904" y="408"/>
                    <a:pt x="904" y="525"/>
                  </a:cubicBezTo>
                  <a:cubicBezTo>
                    <a:pt x="904" y="597"/>
                    <a:pt x="904" y="670"/>
                    <a:pt x="868" y="787"/>
                  </a:cubicBezTo>
                  <a:cubicBezTo>
                    <a:pt x="832" y="860"/>
                    <a:pt x="832" y="932"/>
                    <a:pt x="787" y="1049"/>
                  </a:cubicBezTo>
                  <a:cubicBezTo>
                    <a:pt x="715" y="1384"/>
                    <a:pt x="606" y="1691"/>
                    <a:pt x="525" y="1954"/>
                  </a:cubicBezTo>
                  <a:cubicBezTo>
                    <a:pt x="335" y="2478"/>
                    <a:pt x="226" y="2785"/>
                    <a:pt x="226" y="2785"/>
                  </a:cubicBezTo>
                  <a:cubicBezTo>
                    <a:pt x="263" y="2785"/>
                    <a:pt x="452" y="2514"/>
                    <a:pt x="642" y="1990"/>
                  </a:cubicBezTo>
                  <a:cubicBezTo>
                    <a:pt x="751" y="1728"/>
                    <a:pt x="868" y="1429"/>
                    <a:pt x="941" y="1086"/>
                  </a:cubicBezTo>
                  <a:cubicBezTo>
                    <a:pt x="977" y="1013"/>
                    <a:pt x="1013" y="896"/>
                    <a:pt x="1013" y="823"/>
                  </a:cubicBezTo>
                  <a:cubicBezTo>
                    <a:pt x="1058" y="706"/>
                    <a:pt x="1058" y="597"/>
                    <a:pt x="1058" y="525"/>
                  </a:cubicBezTo>
                  <a:cubicBezTo>
                    <a:pt x="1058" y="408"/>
                    <a:pt x="1058" y="299"/>
                    <a:pt x="1013" y="182"/>
                  </a:cubicBezTo>
                  <a:cubicBezTo>
                    <a:pt x="977" y="145"/>
                    <a:pt x="941" y="73"/>
                    <a:pt x="868" y="28"/>
                  </a:cubicBezTo>
                  <a:cubicBezTo>
                    <a:pt x="828" y="10"/>
                    <a:pt x="789" y="1"/>
                    <a:pt x="752"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 name="Google Shape;202;p4">
              <a:extLst>
                <a:ext uri="{FF2B5EF4-FFF2-40B4-BE49-F238E27FC236}">
                  <a16:creationId xmlns:a16="http://schemas.microsoft.com/office/drawing/2014/main" id="{F6F862B8-4A7A-4D42-8C8C-9CB3481EC3B1}"/>
                </a:ext>
              </a:extLst>
            </p:cNvPr>
            <p:cNvSpPr/>
            <p:nvPr/>
          </p:nvSpPr>
          <p:spPr>
            <a:xfrm>
              <a:off x="3938375" y="1103300"/>
              <a:ext cx="22625" cy="73250"/>
            </a:xfrm>
            <a:custGeom>
              <a:avLst/>
              <a:gdLst/>
              <a:ahLst/>
              <a:cxnLst/>
              <a:rect l="l" t="t" r="r" b="b"/>
              <a:pathLst>
                <a:path w="905" h="2930" extrusionOk="0">
                  <a:moveTo>
                    <a:pt x="226" y="181"/>
                  </a:moveTo>
                  <a:cubicBezTo>
                    <a:pt x="226" y="181"/>
                    <a:pt x="262" y="217"/>
                    <a:pt x="299" y="254"/>
                  </a:cubicBezTo>
                  <a:cubicBezTo>
                    <a:pt x="299" y="290"/>
                    <a:pt x="335" y="326"/>
                    <a:pt x="380" y="371"/>
                  </a:cubicBezTo>
                  <a:cubicBezTo>
                    <a:pt x="416" y="443"/>
                    <a:pt x="452" y="552"/>
                    <a:pt x="452" y="633"/>
                  </a:cubicBezTo>
                  <a:cubicBezTo>
                    <a:pt x="525" y="823"/>
                    <a:pt x="561" y="968"/>
                    <a:pt x="606" y="1158"/>
                  </a:cubicBezTo>
                  <a:cubicBezTo>
                    <a:pt x="642" y="1501"/>
                    <a:pt x="642" y="1800"/>
                    <a:pt x="678" y="2098"/>
                  </a:cubicBezTo>
                  <a:cubicBezTo>
                    <a:pt x="692" y="2302"/>
                    <a:pt x="718" y="2472"/>
                    <a:pt x="747" y="2604"/>
                  </a:cubicBezTo>
                  <a:lnTo>
                    <a:pt x="747" y="2604"/>
                  </a:lnTo>
                  <a:cubicBezTo>
                    <a:pt x="675" y="2476"/>
                    <a:pt x="585" y="2307"/>
                    <a:pt x="489" y="2098"/>
                  </a:cubicBezTo>
                  <a:cubicBezTo>
                    <a:pt x="380" y="1872"/>
                    <a:pt x="262" y="1574"/>
                    <a:pt x="190" y="1194"/>
                  </a:cubicBezTo>
                  <a:cubicBezTo>
                    <a:pt x="154" y="1049"/>
                    <a:pt x="154" y="859"/>
                    <a:pt x="154" y="669"/>
                  </a:cubicBezTo>
                  <a:lnTo>
                    <a:pt x="154" y="516"/>
                  </a:lnTo>
                  <a:cubicBezTo>
                    <a:pt x="154" y="480"/>
                    <a:pt x="154" y="443"/>
                    <a:pt x="190" y="371"/>
                  </a:cubicBezTo>
                  <a:lnTo>
                    <a:pt x="190" y="254"/>
                  </a:lnTo>
                  <a:cubicBezTo>
                    <a:pt x="226" y="217"/>
                    <a:pt x="226" y="181"/>
                    <a:pt x="226" y="181"/>
                  </a:cubicBezTo>
                  <a:close/>
                  <a:moveTo>
                    <a:pt x="226" y="0"/>
                  </a:moveTo>
                  <a:cubicBezTo>
                    <a:pt x="199" y="0"/>
                    <a:pt x="172" y="9"/>
                    <a:pt x="154" y="28"/>
                  </a:cubicBezTo>
                  <a:cubicBezTo>
                    <a:pt x="73" y="64"/>
                    <a:pt x="73" y="145"/>
                    <a:pt x="36" y="181"/>
                  </a:cubicBezTo>
                  <a:cubicBezTo>
                    <a:pt x="36" y="254"/>
                    <a:pt x="36" y="290"/>
                    <a:pt x="0" y="371"/>
                  </a:cubicBezTo>
                  <a:lnTo>
                    <a:pt x="0" y="516"/>
                  </a:lnTo>
                  <a:lnTo>
                    <a:pt x="0" y="669"/>
                  </a:lnTo>
                  <a:cubicBezTo>
                    <a:pt x="0" y="859"/>
                    <a:pt x="0" y="1049"/>
                    <a:pt x="36" y="1230"/>
                  </a:cubicBezTo>
                  <a:cubicBezTo>
                    <a:pt x="109" y="1610"/>
                    <a:pt x="262" y="1908"/>
                    <a:pt x="380" y="2134"/>
                  </a:cubicBezTo>
                  <a:cubicBezTo>
                    <a:pt x="489" y="2405"/>
                    <a:pt x="642" y="2586"/>
                    <a:pt x="715" y="2704"/>
                  </a:cubicBezTo>
                  <a:cubicBezTo>
                    <a:pt x="747" y="2733"/>
                    <a:pt x="773" y="2761"/>
                    <a:pt x="795" y="2786"/>
                  </a:cubicBezTo>
                  <a:lnTo>
                    <a:pt x="795" y="2786"/>
                  </a:lnTo>
                  <a:cubicBezTo>
                    <a:pt x="825" y="2880"/>
                    <a:pt x="854" y="2930"/>
                    <a:pt x="868" y="2930"/>
                  </a:cubicBezTo>
                  <a:cubicBezTo>
                    <a:pt x="868" y="2930"/>
                    <a:pt x="866" y="2907"/>
                    <a:pt x="862" y="2864"/>
                  </a:cubicBezTo>
                  <a:lnTo>
                    <a:pt x="862" y="2864"/>
                  </a:lnTo>
                  <a:cubicBezTo>
                    <a:pt x="878" y="2883"/>
                    <a:pt x="891" y="2894"/>
                    <a:pt x="904" y="2894"/>
                  </a:cubicBezTo>
                  <a:cubicBezTo>
                    <a:pt x="904" y="2882"/>
                    <a:pt x="886" y="2849"/>
                    <a:pt x="854" y="2793"/>
                  </a:cubicBezTo>
                  <a:lnTo>
                    <a:pt x="854" y="2793"/>
                  </a:lnTo>
                  <a:cubicBezTo>
                    <a:pt x="840" y="2646"/>
                    <a:pt x="815" y="2389"/>
                    <a:pt x="787" y="2062"/>
                  </a:cubicBezTo>
                  <a:cubicBezTo>
                    <a:pt x="787" y="1800"/>
                    <a:pt x="787" y="1501"/>
                    <a:pt x="751" y="1121"/>
                  </a:cubicBezTo>
                  <a:cubicBezTo>
                    <a:pt x="715" y="968"/>
                    <a:pt x="678" y="778"/>
                    <a:pt x="606" y="597"/>
                  </a:cubicBezTo>
                  <a:cubicBezTo>
                    <a:pt x="606" y="480"/>
                    <a:pt x="561" y="407"/>
                    <a:pt x="525" y="290"/>
                  </a:cubicBezTo>
                  <a:cubicBezTo>
                    <a:pt x="489" y="254"/>
                    <a:pt x="452" y="217"/>
                    <a:pt x="452" y="181"/>
                  </a:cubicBezTo>
                  <a:cubicBezTo>
                    <a:pt x="416" y="145"/>
                    <a:pt x="416" y="100"/>
                    <a:pt x="380" y="100"/>
                  </a:cubicBezTo>
                  <a:cubicBezTo>
                    <a:pt x="380" y="64"/>
                    <a:pt x="335" y="28"/>
                    <a:pt x="299" y="28"/>
                  </a:cubicBezTo>
                  <a:cubicBezTo>
                    <a:pt x="281" y="9"/>
                    <a:pt x="253" y="0"/>
                    <a:pt x="226"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 name="Google Shape;203;p4">
              <a:extLst>
                <a:ext uri="{FF2B5EF4-FFF2-40B4-BE49-F238E27FC236}">
                  <a16:creationId xmlns:a16="http://schemas.microsoft.com/office/drawing/2014/main" id="{F04ED7E4-3D86-487E-A3FC-42D997044DA4}"/>
                </a:ext>
              </a:extLst>
            </p:cNvPr>
            <p:cNvSpPr/>
            <p:nvPr/>
          </p:nvSpPr>
          <p:spPr>
            <a:xfrm>
              <a:off x="3899725" y="1136825"/>
              <a:ext cx="230800" cy="142350"/>
            </a:xfrm>
            <a:custGeom>
              <a:avLst/>
              <a:gdLst/>
              <a:ahLst/>
              <a:cxnLst/>
              <a:rect l="l" t="t" r="r" b="b"/>
              <a:pathLst>
                <a:path w="9232" h="5694" extrusionOk="0">
                  <a:moveTo>
                    <a:pt x="5434" y="0"/>
                  </a:moveTo>
                  <a:cubicBezTo>
                    <a:pt x="4592" y="0"/>
                    <a:pt x="3741" y="128"/>
                    <a:pt x="2975" y="495"/>
                  </a:cubicBezTo>
                  <a:cubicBezTo>
                    <a:pt x="2604" y="648"/>
                    <a:pt x="2261" y="911"/>
                    <a:pt x="1962" y="1209"/>
                  </a:cubicBezTo>
                  <a:cubicBezTo>
                    <a:pt x="1882" y="1289"/>
                    <a:pt x="1264" y="2128"/>
                    <a:pt x="1283" y="2149"/>
                  </a:cubicBezTo>
                  <a:lnTo>
                    <a:pt x="1283" y="2149"/>
                  </a:lnTo>
                  <a:cubicBezTo>
                    <a:pt x="1210" y="2121"/>
                    <a:pt x="1134" y="2109"/>
                    <a:pt x="1058" y="2109"/>
                  </a:cubicBezTo>
                  <a:cubicBezTo>
                    <a:pt x="738" y="2109"/>
                    <a:pt x="409" y="2331"/>
                    <a:pt x="226" y="2601"/>
                  </a:cubicBezTo>
                  <a:cubicBezTo>
                    <a:pt x="36" y="2945"/>
                    <a:pt x="0" y="3361"/>
                    <a:pt x="0" y="3777"/>
                  </a:cubicBezTo>
                  <a:cubicBezTo>
                    <a:pt x="36" y="4409"/>
                    <a:pt x="190" y="5088"/>
                    <a:pt x="452" y="5693"/>
                  </a:cubicBezTo>
                  <a:lnTo>
                    <a:pt x="8743" y="5431"/>
                  </a:lnTo>
                  <a:cubicBezTo>
                    <a:pt x="9077" y="5169"/>
                    <a:pt x="9231" y="4681"/>
                    <a:pt x="9077" y="4265"/>
                  </a:cubicBezTo>
                  <a:cubicBezTo>
                    <a:pt x="9005" y="4111"/>
                    <a:pt x="8851" y="3957"/>
                    <a:pt x="8707" y="3957"/>
                  </a:cubicBezTo>
                  <a:cubicBezTo>
                    <a:pt x="9041" y="3397"/>
                    <a:pt x="9114" y="2683"/>
                    <a:pt x="8933" y="2041"/>
                  </a:cubicBezTo>
                  <a:cubicBezTo>
                    <a:pt x="8517" y="721"/>
                    <a:pt x="7043" y="115"/>
                    <a:pt x="5768" y="6"/>
                  </a:cubicBezTo>
                  <a:cubicBezTo>
                    <a:pt x="5657" y="2"/>
                    <a:pt x="5545" y="0"/>
                    <a:pt x="5434" y="0"/>
                  </a:cubicBez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 name="Google Shape;204;p4">
              <a:extLst>
                <a:ext uri="{FF2B5EF4-FFF2-40B4-BE49-F238E27FC236}">
                  <a16:creationId xmlns:a16="http://schemas.microsoft.com/office/drawing/2014/main" id="{C4E8064B-D153-4D90-A25A-438CDD33D5D3}"/>
                </a:ext>
              </a:extLst>
            </p:cNvPr>
            <p:cNvSpPr/>
            <p:nvPr/>
          </p:nvSpPr>
          <p:spPr>
            <a:xfrm>
              <a:off x="4106075" y="1248900"/>
              <a:ext cx="25350" cy="52875"/>
            </a:xfrm>
            <a:custGeom>
              <a:avLst/>
              <a:gdLst/>
              <a:ahLst/>
              <a:cxnLst/>
              <a:rect l="l" t="t" r="r" b="b"/>
              <a:pathLst>
                <a:path w="1014" h="2115" extrusionOk="0">
                  <a:moveTo>
                    <a:pt x="378" y="1"/>
                  </a:moveTo>
                  <a:cubicBezTo>
                    <a:pt x="208" y="1"/>
                    <a:pt x="32" y="105"/>
                    <a:pt x="1" y="270"/>
                  </a:cubicBezTo>
                  <a:lnTo>
                    <a:pt x="73" y="2114"/>
                  </a:lnTo>
                  <a:cubicBezTo>
                    <a:pt x="371" y="1961"/>
                    <a:pt x="634" y="1698"/>
                    <a:pt x="823" y="1400"/>
                  </a:cubicBezTo>
                  <a:cubicBezTo>
                    <a:pt x="977" y="1102"/>
                    <a:pt x="1013" y="722"/>
                    <a:pt x="860" y="379"/>
                  </a:cubicBezTo>
                  <a:cubicBezTo>
                    <a:pt x="787" y="234"/>
                    <a:pt x="634" y="44"/>
                    <a:pt x="453" y="8"/>
                  </a:cubicBezTo>
                  <a:cubicBezTo>
                    <a:pt x="428" y="3"/>
                    <a:pt x="403" y="1"/>
                    <a:pt x="378" y="1"/>
                  </a:cubicBezTo>
                  <a:close/>
                </a:path>
              </a:pathLst>
            </a:custGeom>
            <a:solidFill>
              <a:srgbClr val="D3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 name="Google Shape;205;p4">
              <a:extLst>
                <a:ext uri="{FF2B5EF4-FFF2-40B4-BE49-F238E27FC236}">
                  <a16:creationId xmlns:a16="http://schemas.microsoft.com/office/drawing/2014/main" id="{95A12D12-93DC-485D-ABE0-EF68C36D95AF}"/>
                </a:ext>
              </a:extLst>
            </p:cNvPr>
            <p:cNvSpPr/>
            <p:nvPr/>
          </p:nvSpPr>
          <p:spPr>
            <a:xfrm>
              <a:off x="4110600" y="1260375"/>
              <a:ext cx="21725" cy="31900"/>
            </a:xfrm>
            <a:custGeom>
              <a:avLst/>
              <a:gdLst/>
              <a:ahLst/>
              <a:cxnLst/>
              <a:rect l="l" t="t" r="r" b="b"/>
              <a:pathLst>
                <a:path w="869" h="1276" extrusionOk="0">
                  <a:moveTo>
                    <a:pt x="453" y="1"/>
                  </a:moveTo>
                  <a:cubicBezTo>
                    <a:pt x="344" y="1"/>
                    <a:pt x="272" y="109"/>
                    <a:pt x="190" y="191"/>
                  </a:cubicBezTo>
                  <a:cubicBezTo>
                    <a:pt x="118" y="335"/>
                    <a:pt x="46" y="489"/>
                    <a:pt x="1" y="643"/>
                  </a:cubicBezTo>
                  <a:lnTo>
                    <a:pt x="1" y="787"/>
                  </a:lnTo>
                  <a:cubicBezTo>
                    <a:pt x="1" y="941"/>
                    <a:pt x="46" y="1131"/>
                    <a:pt x="82" y="1276"/>
                  </a:cubicBezTo>
                  <a:cubicBezTo>
                    <a:pt x="118" y="1276"/>
                    <a:pt x="154" y="1239"/>
                    <a:pt x="190" y="1203"/>
                  </a:cubicBezTo>
                  <a:cubicBezTo>
                    <a:pt x="272" y="1167"/>
                    <a:pt x="344" y="1095"/>
                    <a:pt x="380" y="1013"/>
                  </a:cubicBezTo>
                  <a:cubicBezTo>
                    <a:pt x="534" y="869"/>
                    <a:pt x="868" y="37"/>
                    <a:pt x="453" y="1"/>
                  </a:cubicBezTo>
                  <a:close/>
                </a:path>
              </a:pathLst>
            </a:custGeom>
            <a:solidFill>
              <a:srgbClr val="CD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 name="Google Shape;206;p4">
              <a:extLst>
                <a:ext uri="{FF2B5EF4-FFF2-40B4-BE49-F238E27FC236}">
                  <a16:creationId xmlns:a16="http://schemas.microsoft.com/office/drawing/2014/main" id="{F88CFF4C-2258-4D0C-B7D1-EAF3A7BFD82C}"/>
                </a:ext>
              </a:extLst>
            </p:cNvPr>
            <p:cNvSpPr/>
            <p:nvPr/>
          </p:nvSpPr>
          <p:spPr>
            <a:xfrm>
              <a:off x="4108800" y="1260375"/>
              <a:ext cx="14250" cy="25350"/>
            </a:xfrm>
            <a:custGeom>
              <a:avLst/>
              <a:gdLst/>
              <a:ahLst/>
              <a:cxnLst/>
              <a:rect l="l" t="t" r="r" b="b"/>
              <a:pathLst>
                <a:path w="570" h="1014" extrusionOk="0">
                  <a:moveTo>
                    <a:pt x="570" y="1"/>
                  </a:moveTo>
                  <a:cubicBezTo>
                    <a:pt x="525" y="1"/>
                    <a:pt x="299" y="109"/>
                    <a:pt x="154" y="453"/>
                  </a:cubicBezTo>
                  <a:cubicBezTo>
                    <a:pt x="0" y="751"/>
                    <a:pt x="36" y="1013"/>
                    <a:pt x="73" y="1013"/>
                  </a:cubicBezTo>
                  <a:cubicBezTo>
                    <a:pt x="118" y="1013"/>
                    <a:pt x="118" y="751"/>
                    <a:pt x="262" y="489"/>
                  </a:cubicBezTo>
                  <a:cubicBezTo>
                    <a:pt x="380" y="227"/>
                    <a:pt x="570" y="37"/>
                    <a:pt x="57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 name="Google Shape;207;p4">
              <a:extLst>
                <a:ext uri="{FF2B5EF4-FFF2-40B4-BE49-F238E27FC236}">
                  <a16:creationId xmlns:a16="http://schemas.microsoft.com/office/drawing/2014/main" id="{B00D90DC-98DA-4BC8-9B0F-7157AC84238B}"/>
                </a:ext>
              </a:extLst>
            </p:cNvPr>
            <p:cNvSpPr/>
            <p:nvPr/>
          </p:nvSpPr>
          <p:spPr>
            <a:xfrm>
              <a:off x="4113550" y="1269650"/>
              <a:ext cx="5675" cy="19000"/>
            </a:xfrm>
            <a:custGeom>
              <a:avLst/>
              <a:gdLst/>
              <a:ahLst/>
              <a:cxnLst/>
              <a:rect l="l" t="t" r="r" b="b"/>
              <a:pathLst>
                <a:path w="227" h="760" extrusionOk="0">
                  <a:moveTo>
                    <a:pt x="36" y="1"/>
                  </a:moveTo>
                  <a:lnTo>
                    <a:pt x="36" y="1"/>
                  </a:lnTo>
                  <a:cubicBezTo>
                    <a:pt x="0" y="46"/>
                    <a:pt x="72" y="190"/>
                    <a:pt x="72" y="380"/>
                  </a:cubicBezTo>
                  <a:cubicBezTo>
                    <a:pt x="109" y="570"/>
                    <a:pt x="36" y="724"/>
                    <a:pt x="36" y="760"/>
                  </a:cubicBezTo>
                  <a:cubicBezTo>
                    <a:pt x="72" y="760"/>
                    <a:pt x="109" y="724"/>
                    <a:pt x="154" y="679"/>
                  </a:cubicBezTo>
                  <a:cubicBezTo>
                    <a:pt x="190" y="606"/>
                    <a:pt x="226" y="498"/>
                    <a:pt x="226" y="380"/>
                  </a:cubicBezTo>
                  <a:cubicBezTo>
                    <a:pt x="226" y="272"/>
                    <a:pt x="190" y="154"/>
                    <a:pt x="109" y="82"/>
                  </a:cubicBezTo>
                  <a:cubicBezTo>
                    <a:pt x="72" y="46"/>
                    <a:pt x="36" y="1"/>
                    <a:pt x="36"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 name="Google Shape;208;p4">
              <a:extLst>
                <a:ext uri="{FF2B5EF4-FFF2-40B4-BE49-F238E27FC236}">
                  <a16:creationId xmlns:a16="http://schemas.microsoft.com/office/drawing/2014/main" id="{6CB585D2-6490-4AD6-8218-0CCA2228A498}"/>
                </a:ext>
              </a:extLst>
            </p:cNvPr>
            <p:cNvSpPr/>
            <p:nvPr/>
          </p:nvSpPr>
          <p:spPr>
            <a:xfrm>
              <a:off x="3923225" y="1320500"/>
              <a:ext cx="45225" cy="28350"/>
            </a:xfrm>
            <a:custGeom>
              <a:avLst/>
              <a:gdLst/>
              <a:ahLst/>
              <a:cxnLst/>
              <a:rect l="l" t="t" r="r" b="b"/>
              <a:pathLst>
                <a:path w="1809" h="1134" extrusionOk="0">
                  <a:moveTo>
                    <a:pt x="1" y="1"/>
                  </a:moveTo>
                  <a:cubicBezTo>
                    <a:pt x="37" y="344"/>
                    <a:pt x="227" y="724"/>
                    <a:pt x="534" y="950"/>
                  </a:cubicBezTo>
                  <a:cubicBezTo>
                    <a:pt x="689" y="1067"/>
                    <a:pt x="875" y="1133"/>
                    <a:pt x="1060" y="1133"/>
                  </a:cubicBezTo>
                  <a:cubicBezTo>
                    <a:pt x="1232" y="1133"/>
                    <a:pt x="1403" y="1076"/>
                    <a:pt x="1547" y="950"/>
                  </a:cubicBezTo>
                  <a:cubicBezTo>
                    <a:pt x="1664" y="869"/>
                    <a:pt x="1736" y="760"/>
                    <a:pt x="1809" y="643"/>
                  </a:cubicBezTo>
                  <a:lnTo>
                    <a:pt x="1" y="1"/>
                  </a:ln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 name="Google Shape;209;p4">
              <a:extLst>
                <a:ext uri="{FF2B5EF4-FFF2-40B4-BE49-F238E27FC236}">
                  <a16:creationId xmlns:a16="http://schemas.microsoft.com/office/drawing/2014/main" id="{AEA88614-3CD9-407E-A14B-9D07D3EBC455}"/>
                </a:ext>
              </a:extLst>
            </p:cNvPr>
            <p:cNvSpPr/>
            <p:nvPr/>
          </p:nvSpPr>
          <p:spPr>
            <a:xfrm>
              <a:off x="3908300" y="1329100"/>
              <a:ext cx="215650" cy="155300"/>
            </a:xfrm>
            <a:custGeom>
              <a:avLst/>
              <a:gdLst/>
              <a:ahLst/>
              <a:cxnLst/>
              <a:rect l="l" t="t" r="r" b="b"/>
              <a:pathLst>
                <a:path w="8626" h="6212" extrusionOk="0">
                  <a:moveTo>
                    <a:pt x="5082" y="0"/>
                  </a:moveTo>
                  <a:cubicBezTo>
                    <a:pt x="4476" y="0"/>
                    <a:pt x="3916" y="36"/>
                    <a:pt x="3310" y="36"/>
                  </a:cubicBezTo>
                  <a:lnTo>
                    <a:pt x="3391" y="73"/>
                  </a:lnTo>
                  <a:cubicBezTo>
                    <a:pt x="3427" y="904"/>
                    <a:pt x="3391" y="1736"/>
                    <a:pt x="3274" y="2523"/>
                  </a:cubicBezTo>
                  <a:cubicBezTo>
                    <a:pt x="2559" y="2785"/>
                    <a:pt x="1809" y="3092"/>
                    <a:pt x="1086" y="3391"/>
                  </a:cubicBezTo>
                  <a:cubicBezTo>
                    <a:pt x="634" y="3617"/>
                    <a:pt x="263" y="3770"/>
                    <a:pt x="1" y="4259"/>
                  </a:cubicBezTo>
                  <a:cubicBezTo>
                    <a:pt x="335" y="4675"/>
                    <a:pt x="715" y="5127"/>
                    <a:pt x="1167" y="5461"/>
                  </a:cubicBezTo>
                  <a:cubicBezTo>
                    <a:pt x="1692" y="5805"/>
                    <a:pt x="2333" y="5985"/>
                    <a:pt x="2975" y="6067"/>
                  </a:cubicBezTo>
                  <a:cubicBezTo>
                    <a:pt x="3653" y="6175"/>
                    <a:pt x="4331" y="6211"/>
                    <a:pt x="5010" y="6211"/>
                  </a:cubicBezTo>
                  <a:cubicBezTo>
                    <a:pt x="5688" y="6211"/>
                    <a:pt x="6402" y="6139"/>
                    <a:pt x="6890" y="5651"/>
                  </a:cubicBezTo>
                  <a:cubicBezTo>
                    <a:pt x="7414" y="5163"/>
                    <a:pt x="7984" y="4855"/>
                    <a:pt x="8545" y="4485"/>
                  </a:cubicBezTo>
                  <a:cubicBezTo>
                    <a:pt x="8626" y="4069"/>
                    <a:pt x="8364" y="3653"/>
                    <a:pt x="8056" y="3427"/>
                  </a:cubicBezTo>
                  <a:cubicBezTo>
                    <a:pt x="7722" y="3201"/>
                    <a:pt x="7306" y="3092"/>
                    <a:pt x="6926" y="3011"/>
                  </a:cubicBezTo>
                  <a:cubicBezTo>
                    <a:pt x="6366" y="2866"/>
                    <a:pt x="5760" y="2713"/>
                    <a:pt x="5199" y="2559"/>
                  </a:cubicBezTo>
                  <a:cubicBezTo>
                    <a:pt x="5154" y="1736"/>
                    <a:pt x="5118" y="868"/>
                    <a:pt x="5082"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6" name="Google Shape;210;p4">
              <a:extLst>
                <a:ext uri="{FF2B5EF4-FFF2-40B4-BE49-F238E27FC236}">
                  <a16:creationId xmlns:a16="http://schemas.microsoft.com/office/drawing/2014/main" id="{EC8DF668-14D4-46A7-B23A-7A942F00CA5F}"/>
                </a:ext>
              </a:extLst>
            </p:cNvPr>
            <p:cNvSpPr/>
            <p:nvPr/>
          </p:nvSpPr>
          <p:spPr>
            <a:xfrm>
              <a:off x="3790550" y="1489825"/>
              <a:ext cx="152600" cy="268900"/>
            </a:xfrm>
            <a:custGeom>
              <a:avLst/>
              <a:gdLst/>
              <a:ahLst/>
              <a:cxnLst/>
              <a:rect l="l" t="t" r="r" b="b"/>
              <a:pathLst>
                <a:path w="6104" h="10756" extrusionOk="0">
                  <a:moveTo>
                    <a:pt x="2961" y="1"/>
                  </a:moveTo>
                  <a:cubicBezTo>
                    <a:pt x="2863" y="1"/>
                    <a:pt x="2754" y="29"/>
                    <a:pt x="2631" y="90"/>
                  </a:cubicBezTo>
                  <a:cubicBezTo>
                    <a:pt x="2297" y="280"/>
                    <a:pt x="1999" y="650"/>
                    <a:pt x="1727" y="958"/>
                  </a:cubicBezTo>
                  <a:cubicBezTo>
                    <a:pt x="1429" y="1256"/>
                    <a:pt x="1167" y="1555"/>
                    <a:pt x="868" y="1862"/>
                  </a:cubicBezTo>
                  <a:cubicBezTo>
                    <a:pt x="525" y="2233"/>
                    <a:pt x="145" y="2648"/>
                    <a:pt x="73" y="3173"/>
                  </a:cubicBezTo>
                  <a:cubicBezTo>
                    <a:pt x="0" y="3968"/>
                    <a:pt x="227" y="4755"/>
                    <a:pt x="525" y="5433"/>
                  </a:cubicBezTo>
                  <a:cubicBezTo>
                    <a:pt x="1094" y="6645"/>
                    <a:pt x="1809" y="7775"/>
                    <a:pt x="2595" y="8823"/>
                  </a:cubicBezTo>
                  <a:cubicBezTo>
                    <a:pt x="3011" y="9357"/>
                    <a:pt x="3391" y="9728"/>
                    <a:pt x="3843" y="10107"/>
                  </a:cubicBezTo>
                  <a:cubicBezTo>
                    <a:pt x="4105" y="10333"/>
                    <a:pt x="4331" y="10596"/>
                    <a:pt x="4666" y="10713"/>
                  </a:cubicBezTo>
                  <a:cubicBezTo>
                    <a:pt x="4743" y="10742"/>
                    <a:pt x="4817" y="10755"/>
                    <a:pt x="4889" y="10755"/>
                  </a:cubicBezTo>
                  <a:cubicBezTo>
                    <a:pt x="5553" y="10755"/>
                    <a:pt x="5961" y="9601"/>
                    <a:pt x="6067" y="9095"/>
                  </a:cubicBezTo>
                  <a:cubicBezTo>
                    <a:pt x="6103" y="8823"/>
                    <a:pt x="6067" y="8525"/>
                    <a:pt x="5913" y="8299"/>
                  </a:cubicBezTo>
                  <a:lnTo>
                    <a:pt x="5877" y="8263"/>
                  </a:lnTo>
                  <a:cubicBezTo>
                    <a:pt x="5877" y="8263"/>
                    <a:pt x="5841" y="8299"/>
                    <a:pt x="5796" y="8299"/>
                  </a:cubicBezTo>
                  <a:cubicBezTo>
                    <a:pt x="5497" y="8597"/>
                    <a:pt x="5308" y="8941"/>
                    <a:pt x="5045" y="9239"/>
                  </a:cubicBezTo>
                  <a:cubicBezTo>
                    <a:pt x="5045" y="9239"/>
                    <a:pt x="5045" y="9276"/>
                    <a:pt x="5009" y="9276"/>
                  </a:cubicBezTo>
                  <a:cubicBezTo>
                    <a:pt x="5009" y="9276"/>
                    <a:pt x="4973" y="9239"/>
                    <a:pt x="4973" y="9203"/>
                  </a:cubicBezTo>
                  <a:cubicBezTo>
                    <a:pt x="4666" y="8715"/>
                    <a:pt x="4485" y="8145"/>
                    <a:pt x="4259" y="7621"/>
                  </a:cubicBezTo>
                  <a:cubicBezTo>
                    <a:pt x="3951" y="6943"/>
                    <a:pt x="3689" y="6193"/>
                    <a:pt x="3427" y="5514"/>
                  </a:cubicBezTo>
                  <a:cubicBezTo>
                    <a:pt x="3237" y="5026"/>
                    <a:pt x="3047" y="4529"/>
                    <a:pt x="2939" y="4041"/>
                  </a:cubicBezTo>
                  <a:cubicBezTo>
                    <a:pt x="2939" y="4005"/>
                    <a:pt x="2903" y="3932"/>
                    <a:pt x="2903" y="3851"/>
                  </a:cubicBezTo>
                  <a:cubicBezTo>
                    <a:pt x="2857" y="3742"/>
                    <a:pt x="3762" y="3101"/>
                    <a:pt x="3879" y="2992"/>
                  </a:cubicBezTo>
                  <a:cubicBezTo>
                    <a:pt x="4259" y="2685"/>
                    <a:pt x="4485" y="2576"/>
                    <a:pt x="4214" y="2088"/>
                  </a:cubicBezTo>
                  <a:cubicBezTo>
                    <a:pt x="3951" y="1591"/>
                    <a:pt x="3807" y="1030"/>
                    <a:pt x="3536" y="506"/>
                  </a:cubicBezTo>
                  <a:cubicBezTo>
                    <a:pt x="3404" y="203"/>
                    <a:pt x="3224" y="1"/>
                    <a:pt x="2961"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7" name="Google Shape;211;p4">
              <a:extLst>
                <a:ext uri="{FF2B5EF4-FFF2-40B4-BE49-F238E27FC236}">
                  <a16:creationId xmlns:a16="http://schemas.microsoft.com/office/drawing/2014/main" id="{E4844B87-FFF0-419C-A942-1642FA22CDEC}"/>
                </a:ext>
              </a:extLst>
            </p:cNvPr>
            <p:cNvSpPr/>
            <p:nvPr/>
          </p:nvSpPr>
          <p:spPr>
            <a:xfrm>
              <a:off x="4102250" y="2369875"/>
              <a:ext cx="127050" cy="94450"/>
            </a:xfrm>
            <a:custGeom>
              <a:avLst/>
              <a:gdLst/>
              <a:ahLst/>
              <a:cxnLst/>
              <a:rect l="l" t="t" r="r" b="b"/>
              <a:pathLst>
                <a:path w="5082" h="3778" extrusionOk="0">
                  <a:moveTo>
                    <a:pt x="1188" y="0"/>
                  </a:moveTo>
                  <a:cubicBezTo>
                    <a:pt x="860" y="0"/>
                    <a:pt x="303" y="54"/>
                    <a:pt x="226" y="112"/>
                  </a:cubicBezTo>
                  <a:cubicBezTo>
                    <a:pt x="154" y="184"/>
                    <a:pt x="72" y="338"/>
                    <a:pt x="36" y="518"/>
                  </a:cubicBezTo>
                  <a:cubicBezTo>
                    <a:pt x="0" y="1468"/>
                    <a:pt x="0" y="2408"/>
                    <a:pt x="0" y="3384"/>
                  </a:cubicBezTo>
                  <a:cubicBezTo>
                    <a:pt x="226" y="3502"/>
                    <a:pt x="1013" y="3647"/>
                    <a:pt x="1130" y="3647"/>
                  </a:cubicBezTo>
                  <a:cubicBezTo>
                    <a:pt x="1614" y="3735"/>
                    <a:pt x="2118" y="3778"/>
                    <a:pt x="2612" y="3778"/>
                  </a:cubicBezTo>
                  <a:cubicBezTo>
                    <a:pt x="2774" y="3778"/>
                    <a:pt x="2934" y="3773"/>
                    <a:pt x="3092" y="3764"/>
                  </a:cubicBezTo>
                  <a:lnTo>
                    <a:pt x="3616" y="3764"/>
                  </a:lnTo>
                  <a:cubicBezTo>
                    <a:pt x="4222" y="3728"/>
                    <a:pt x="5081" y="3647"/>
                    <a:pt x="5045" y="3574"/>
                  </a:cubicBezTo>
                  <a:cubicBezTo>
                    <a:pt x="4973" y="3005"/>
                    <a:pt x="4557" y="2706"/>
                    <a:pt x="4032" y="2480"/>
                  </a:cubicBezTo>
                  <a:cubicBezTo>
                    <a:pt x="3499" y="2254"/>
                    <a:pt x="2938" y="2182"/>
                    <a:pt x="2414" y="1992"/>
                  </a:cubicBezTo>
                  <a:cubicBezTo>
                    <a:pt x="2188" y="1920"/>
                    <a:pt x="1917" y="1838"/>
                    <a:pt x="1772" y="1649"/>
                  </a:cubicBezTo>
                  <a:cubicBezTo>
                    <a:pt x="1356" y="1242"/>
                    <a:pt x="1546" y="518"/>
                    <a:pt x="1429" y="30"/>
                  </a:cubicBezTo>
                  <a:cubicBezTo>
                    <a:pt x="1418" y="9"/>
                    <a:pt x="1322" y="0"/>
                    <a:pt x="1188"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8" name="Google Shape;212;p4">
              <a:extLst>
                <a:ext uri="{FF2B5EF4-FFF2-40B4-BE49-F238E27FC236}">
                  <a16:creationId xmlns:a16="http://schemas.microsoft.com/office/drawing/2014/main" id="{E8000801-6BBF-41E0-B785-3B55A6245F49}"/>
                </a:ext>
              </a:extLst>
            </p:cNvPr>
            <p:cNvSpPr/>
            <p:nvPr/>
          </p:nvSpPr>
          <p:spPr>
            <a:xfrm>
              <a:off x="3925250" y="2367900"/>
              <a:ext cx="47950" cy="78600"/>
            </a:xfrm>
            <a:custGeom>
              <a:avLst/>
              <a:gdLst/>
              <a:ahLst/>
              <a:cxnLst/>
              <a:rect l="l" t="t" r="r" b="b"/>
              <a:pathLst>
                <a:path w="1918" h="3144" extrusionOk="0">
                  <a:moveTo>
                    <a:pt x="1583" y="1"/>
                  </a:moveTo>
                  <a:lnTo>
                    <a:pt x="372" y="37"/>
                  </a:lnTo>
                  <a:cubicBezTo>
                    <a:pt x="227" y="1049"/>
                    <a:pt x="109" y="2071"/>
                    <a:pt x="1" y="3084"/>
                  </a:cubicBezTo>
                  <a:cubicBezTo>
                    <a:pt x="453" y="3116"/>
                    <a:pt x="910" y="3144"/>
                    <a:pt x="1368" y="3144"/>
                  </a:cubicBezTo>
                  <a:cubicBezTo>
                    <a:pt x="1551" y="3144"/>
                    <a:pt x="1734" y="3139"/>
                    <a:pt x="1918" y="3129"/>
                  </a:cubicBezTo>
                  <a:cubicBezTo>
                    <a:pt x="1881" y="2071"/>
                    <a:pt x="1764" y="1049"/>
                    <a:pt x="1583"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9" name="Google Shape;213;p4">
              <a:extLst>
                <a:ext uri="{FF2B5EF4-FFF2-40B4-BE49-F238E27FC236}">
                  <a16:creationId xmlns:a16="http://schemas.microsoft.com/office/drawing/2014/main" id="{F5CDB430-C629-4772-B8D3-DF33D3A1690E}"/>
                </a:ext>
              </a:extLst>
            </p:cNvPr>
            <p:cNvSpPr/>
            <p:nvPr/>
          </p:nvSpPr>
          <p:spPr>
            <a:xfrm>
              <a:off x="4102250" y="2416725"/>
              <a:ext cx="127050" cy="47600"/>
            </a:xfrm>
            <a:custGeom>
              <a:avLst/>
              <a:gdLst/>
              <a:ahLst/>
              <a:cxnLst/>
              <a:rect l="l" t="t" r="r" b="b"/>
              <a:pathLst>
                <a:path w="5082" h="1904" extrusionOk="0">
                  <a:moveTo>
                    <a:pt x="2107" y="1"/>
                  </a:moveTo>
                  <a:cubicBezTo>
                    <a:pt x="1736" y="154"/>
                    <a:pt x="1392" y="344"/>
                    <a:pt x="1094" y="570"/>
                  </a:cubicBezTo>
                  <a:cubicBezTo>
                    <a:pt x="750" y="380"/>
                    <a:pt x="380" y="190"/>
                    <a:pt x="0" y="118"/>
                  </a:cubicBezTo>
                  <a:lnTo>
                    <a:pt x="0" y="1510"/>
                  </a:lnTo>
                  <a:cubicBezTo>
                    <a:pt x="226" y="1628"/>
                    <a:pt x="1013" y="1773"/>
                    <a:pt x="1130" y="1773"/>
                  </a:cubicBezTo>
                  <a:cubicBezTo>
                    <a:pt x="1614" y="1861"/>
                    <a:pt x="2118" y="1904"/>
                    <a:pt x="2612" y="1904"/>
                  </a:cubicBezTo>
                  <a:cubicBezTo>
                    <a:pt x="2774" y="1904"/>
                    <a:pt x="2934" y="1899"/>
                    <a:pt x="3092" y="1890"/>
                  </a:cubicBezTo>
                  <a:lnTo>
                    <a:pt x="3616" y="1890"/>
                  </a:lnTo>
                  <a:cubicBezTo>
                    <a:pt x="4222" y="1854"/>
                    <a:pt x="5081" y="1773"/>
                    <a:pt x="5045" y="1700"/>
                  </a:cubicBezTo>
                  <a:cubicBezTo>
                    <a:pt x="4973" y="1131"/>
                    <a:pt x="4557" y="832"/>
                    <a:pt x="4032" y="606"/>
                  </a:cubicBezTo>
                  <a:cubicBezTo>
                    <a:pt x="3499" y="380"/>
                    <a:pt x="2938" y="308"/>
                    <a:pt x="2414" y="118"/>
                  </a:cubicBezTo>
                  <a:cubicBezTo>
                    <a:pt x="2296" y="82"/>
                    <a:pt x="2188" y="46"/>
                    <a:pt x="2107"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0" name="Google Shape;214;p4">
              <a:extLst>
                <a:ext uri="{FF2B5EF4-FFF2-40B4-BE49-F238E27FC236}">
                  <a16:creationId xmlns:a16="http://schemas.microsoft.com/office/drawing/2014/main" id="{EC55E43C-E1FD-4D6E-851D-06867B5D3B13}"/>
                </a:ext>
              </a:extLst>
            </p:cNvPr>
            <p:cNvSpPr/>
            <p:nvPr/>
          </p:nvSpPr>
          <p:spPr>
            <a:xfrm>
              <a:off x="3904475" y="2405125"/>
              <a:ext cx="87500" cy="55250"/>
            </a:xfrm>
            <a:custGeom>
              <a:avLst/>
              <a:gdLst/>
              <a:ahLst/>
              <a:cxnLst/>
              <a:rect l="l" t="t" r="r" b="b"/>
              <a:pathLst>
                <a:path w="3500" h="2210" extrusionOk="0">
                  <a:moveTo>
                    <a:pt x="1788" y="1"/>
                  </a:moveTo>
                  <a:cubicBezTo>
                    <a:pt x="1513" y="1"/>
                    <a:pt x="1247" y="65"/>
                    <a:pt x="1013" y="239"/>
                  </a:cubicBezTo>
                  <a:cubicBezTo>
                    <a:pt x="751" y="428"/>
                    <a:pt x="525" y="654"/>
                    <a:pt x="380" y="917"/>
                  </a:cubicBezTo>
                  <a:cubicBezTo>
                    <a:pt x="335" y="998"/>
                    <a:pt x="0" y="1712"/>
                    <a:pt x="72" y="1785"/>
                  </a:cubicBezTo>
                  <a:cubicBezTo>
                    <a:pt x="262" y="1902"/>
                    <a:pt x="452" y="2011"/>
                    <a:pt x="678" y="2047"/>
                  </a:cubicBezTo>
                  <a:cubicBezTo>
                    <a:pt x="1021" y="2144"/>
                    <a:pt x="1364" y="2210"/>
                    <a:pt x="1727" y="2210"/>
                  </a:cubicBezTo>
                  <a:cubicBezTo>
                    <a:pt x="1804" y="2210"/>
                    <a:pt x="1883" y="2207"/>
                    <a:pt x="1962" y="2200"/>
                  </a:cubicBezTo>
                  <a:cubicBezTo>
                    <a:pt x="2523" y="2200"/>
                    <a:pt x="3011" y="2011"/>
                    <a:pt x="3499" y="1785"/>
                  </a:cubicBezTo>
                  <a:cubicBezTo>
                    <a:pt x="3499" y="1748"/>
                    <a:pt x="3463" y="1748"/>
                    <a:pt x="3463" y="1712"/>
                  </a:cubicBezTo>
                  <a:cubicBezTo>
                    <a:pt x="3427" y="1522"/>
                    <a:pt x="3391" y="1369"/>
                    <a:pt x="3354" y="1224"/>
                  </a:cubicBezTo>
                  <a:cubicBezTo>
                    <a:pt x="3201" y="691"/>
                    <a:pt x="3092" y="320"/>
                    <a:pt x="2559" y="130"/>
                  </a:cubicBezTo>
                  <a:cubicBezTo>
                    <a:pt x="2306" y="56"/>
                    <a:pt x="2044" y="1"/>
                    <a:pt x="1788"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1" name="Google Shape;215;p4">
              <a:extLst>
                <a:ext uri="{FF2B5EF4-FFF2-40B4-BE49-F238E27FC236}">
                  <a16:creationId xmlns:a16="http://schemas.microsoft.com/office/drawing/2014/main" id="{18306F99-FFA3-4C7F-9E02-52A979E50294}"/>
                </a:ext>
              </a:extLst>
            </p:cNvPr>
            <p:cNvSpPr/>
            <p:nvPr/>
          </p:nvSpPr>
          <p:spPr>
            <a:xfrm>
              <a:off x="4053200" y="1773675"/>
              <a:ext cx="96075" cy="619575"/>
            </a:xfrm>
            <a:custGeom>
              <a:avLst/>
              <a:gdLst/>
              <a:ahLst/>
              <a:cxnLst/>
              <a:rect l="l" t="t" r="r" b="b"/>
              <a:pathLst>
                <a:path w="3843" h="24783" extrusionOk="0">
                  <a:moveTo>
                    <a:pt x="3770" y="1"/>
                  </a:moveTo>
                  <a:lnTo>
                    <a:pt x="0" y="146"/>
                  </a:lnTo>
                  <a:lnTo>
                    <a:pt x="1618" y="24782"/>
                  </a:lnTo>
                  <a:lnTo>
                    <a:pt x="3843" y="24782"/>
                  </a:lnTo>
                  <a:lnTo>
                    <a:pt x="3770" y="1"/>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2" name="Google Shape;216;p4">
              <a:extLst>
                <a:ext uri="{FF2B5EF4-FFF2-40B4-BE49-F238E27FC236}">
                  <a16:creationId xmlns:a16="http://schemas.microsoft.com/office/drawing/2014/main" id="{B539122F-5983-48C6-87C7-CCB6A76C68CA}"/>
                </a:ext>
              </a:extLst>
            </p:cNvPr>
            <p:cNvSpPr/>
            <p:nvPr/>
          </p:nvSpPr>
          <p:spPr>
            <a:xfrm>
              <a:off x="3923225" y="1773675"/>
              <a:ext cx="110325" cy="619575"/>
            </a:xfrm>
            <a:custGeom>
              <a:avLst/>
              <a:gdLst/>
              <a:ahLst/>
              <a:cxnLst/>
              <a:rect l="l" t="t" r="r" b="b"/>
              <a:pathLst>
                <a:path w="4413" h="24783" extrusionOk="0">
                  <a:moveTo>
                    <a:pt x="380" y="1"/>
                  </a:moveTo>
                  <a:lnTo>
                    <a:pt x="1" y="24782"/>
                  </a:lnTo>
                  <a:lnTo>
                    <a:pt x="2188" y="24782"/>
                  </a:lnTo>
                  <a:lnTo>
                    <a:pt x="4413" y="408"/>
                  </a:lnTo>
                  <a:lnTo>
                    <a:pt x="380" y="1"/>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3" name="Google Shape;217;p4">
              <a:extLst>
                <a:ext uri="{FF2B5EF4-FFF2-40B4-BE49-F238E27FC236}">
                  <a16:creationId xmlns:a16="http://schemas.microsoft.com/office/drawing/2014/main" id="{912F3FB9-4649-4622-BDF1-3F2B69B73F65}"/>
                </a:ext>
              </a:extLst>
            </p:cNvPr>
            <p:cNvSpPr/>
            <p:nvPr/>
          </p:nvSpPr>
          <p:spPr>
            <a:xfrm>
              <a:off x="4053200" y="1773675"/>
              <a:ext cx="94275" cy="76200"/>
            </a:xfrm>
            <a:custGeom>
              <a:avLst/>
              <a:gdLst/>
              <a:ahLst/>
              <a:cxnLst/>
              <a:rect l="l" t="t" r="r" b="b"/>
              <a:pathLst>
                <a:path w="3771" h="3048" extrusionOk="0">
                  <a:moveTo>
                    <a:pt x="3770" y="1"/>
                  </a:moveTo>
                  <a:cubicBezTo>
                    <a:pt x="2830" y="73"/>
                    <a:pt x="1890" y="109"/>
                    <a:pt x="940" y="109"/>
                  </a:cubicBezTo>
                  <a:lnTo>
                    <a:pt x="904" y="109"/>
                  </a:lnTo>
                  <a:lnTo>
                    <a:pt x="0" y="146"/>
                  </a:lnTo>
                  <a:lnTo>
                    <a:pt x="226" y="3048"/>
                  </a:lnTo>
                  <a:lnTo>
                    <a:pt x="986" y="3048"/>
                  </a:lnTo>
                  <a:cubicBezTo>
                    <a:pt x="1844" y="3012"/>
                    <a:pt x="2866" y="2975"/>
                    <a:pt x="3770" y="2822"/>
                  </a:cubicBezTo>
                  <a:lnTo>
                    <a:pt x="3770" y="1"/>
                  </a:lnTo>
                  <a:close/>
                </a:path>
              </a:pathLst>
            </a:custGeom>
            <a:solidFill>
              <a:srgbClr val="255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4" name="Google Shape;218;p4">
              <a:extLst>
                <a:ext uri="{FF2B5EF4-FFF2-40B4-BE49-F238E27FC236}">
                  <a16:creationId xmlns:a16="http://schemas.microsoft.com/office/drawing/2014/main" id="{FACF4301-5F28-4AA0-946F-7B61F4A52A83}"/>
                </a:ext>
              </a:extLst>
            </p:cNvPr>
            <p:cNvSpPr/>
            <p:nvPr/>
          </p:nvSpPr>
          <p:spPr>
            <a:xfrm>
              <a:off x="4026975" y="1783850"/>
              <a:ext cx="6575" cy="64225"/>
            </a:xfrm>
            <a:custGeom>
              <a:avLst/>
              <a:gdLst/>
              <a:ahLst/>
              <a:cxnLst/>
              <a:rect l="l" t="t" r="r" b="b"/>
              <a:pathLst>
                <a:path w="263" h="2569" extrusionOk="0">
                  <a:moveTo>
                    <a:pt x="263" y="1"/>
                  </a:moveTo>
                  <a:lnTo>
                    <a:pt x="0" y="2568"/>
                  </a:lnTo>
                  <a:lnTo>
                    <a:pt x="0" y="2568"/>
                  </a:lnTo>
                  <a:close/>
                </a:path>
              </a:pathLst>
            </a:custGeom>
            <a:solidFill>
              <a:srgbClr val="AB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5" name="Google Shape;219;p4">
              <a:extLst>
                <a:ext uri="{FF2B5EF4-FFF2-40B4-BE49-F238E27FC236}">
                  <a16:creationId xmlns:a16="http://schemas.microsoft.com/office/drawing/2014/main" id="{4F10D784-AA87-46BE-8359-5D3AC7B1524C}"/>
                </a:ext>
              </a:extLst>
            </p:cNvPr>
            <p:cNvSpPr/>
            <p:nvPr/>
          </p:nvSpPr>
          <p:spPr>
            <a:xfrm>
              <a:off x="3931825" y="1773675"/>
              <a:ext cx="101725" cy="74400"/>
            </a:xfrm>
            <a:custGeom>
              <a:avLst/>
              <a:gdLst/>
              <a:ahLst/>
              <a:cxnLst/>
              <a:rect l="l" t="t" r="r" b="b"/>
              <a:pathLst>
                <a:path w="4069" h="2976" extrusionOk="0">
                  <a:moveTo>
                    <a:pt x="36" y="1"/>
                  </a:moveTo>
                  <a:lnTo>
                    <a:pt x="0" y="2442"/>
                  </a:lnTo>
                  <a:cubicBezTo>
                    <a:pt x="1275" y="2668"/>
                    <a:pt x="2559" y="2894"/>
                    <a:pt x="3806" y="2975"/>
                  </a:cubicBezTo>
                  <a:lnTo>
                    <a:pt x="4069" y="408"/>
                  </a:lnTo>
                  <a:lnTo>
                    <a:pt x="36" y="1"/>
                  </a:lnTo>
                  <a:close/>
                </a:path>
              </a:pathLst>
            </a:custGeom>
            <a:solidFill>
              <a:srgbClr val="255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6" name="Google Shape;220;p4">
              <a:extLst>
                <a:ext uri="{FF2B5EF4-FFF2-40B4-BE49-F238E27FC236}">
                  <a16:creationId xmlns:a16="http://schemas.microsoft.com/office/drawing/2014/main" id="{65AF3809-BE06-4687-8A2E-4DFFCB3DC6E2}"/>
                </a:ext>
              </a:extLst>
            </p:cNvPr>
            <p:cNvSpPr/>
            <p:nvPr/>
          </p:nvSpPr>
          <p:spPr>
            <a:xfrm>
              <a:off x="4065400" y="1501325"/>
              <a:ext cx="132025" cy="148600"/>
            </a:xfrm>
            <a:custGeom>
              <a:avLst/>
              <a:gdLst/>
              <a:ahLst/>
              <a:cxnLst/>
              <a:rect l="l" t="t" r="r" b="b"/>
              <a:pathLst>
                <a:path w="5281" h="5944" extrusionOk="0">
                  <a:moveTo>
                    <a:pt x="1854" y="1"/>
                  </a:moveTo>
                  <a:cubicBezTo>
                    <a:pt x="1176" y="227"/>
                    <a:pt x="724" y="905"/>
                    <a:pt x="452" y="1583"/>
                  </a:cubicBezTo>
                  <a:cubicBezTo>
                    <a:pt x="118" y="2451"/>
                    <a:pt x="0" y="3472"/>
                    <a:pt x="344" y="4376"/>
                  </a:cubicBezTo>
                  <a:cubicBezTo>
                    <a:pt x="832" y="5463"/>
                    <a:pt x="2038" y="5943"/>
                    <a:pt x="3200" y="5943"/>
                  </a:cubicBezTo>
                  <a:cubicBezTo>
                    <a:pt x="3565" y="5943"/>
                    <a:pt x="3926" y="5896"/>
                    <a:pt x="4259" y="5805"/>
                  </a:cubicBezTo>
                  <a:cubicBezTo>
                    <a:pt x="5018" y="5579"/>
                    <a:pt x="5280" y="5163"/>
                    <a:pt x="5280" y="4340"/>
                  </a:cubicBezTo>
                  <a:cubicBezTo>
                    <a:pt x="5280" y="3020"/>
                    <a:pt x="4521" y="1736"/>
                    <a:pt x="3924" y="570"/>
                  </a:cubicBezTo>
                  <a:lnTo>
                    <a:pt x="1854" y="1"/>
                  </a:ln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7" name="Google Shape;221;p4">
              <a:extLst>
                <a:ext uri="{FF2B5EF4-FFF2-40B4-BE49-F238E27FC236}">
                  <a16:creationId xmlns:a16="http://schemas.microsoft.com/office/drawing/2014/main" id="{43815DB0-BA05-445F-A6EA-600DA5E491D6}"/>
                </a:ext>
              </a:extLst>
            </p:cNvPr>
            <p:cNvSpPr/>
            <p:nvPr/>
          </p:nvSpPr>
          <p:spPr>
            <a:xfrm>
              <a:off x="3821525" y="1393050"/>
              <a:ext cx="366400" cy="434375"/>
            </a:xfrm>
            <a:custGeom>
              <a:avLst/>
              <a:gdLst/>
              <a:ahLst/>
              <a:cxnLst/>
              <a:rect l="l" t="t" r="r" b="b"/>
              <a:pathLst>
                <a:path w="14656" h="17375" extrusionOk="0">
                  <a:moveTo>
                    <a:pt x="9611" y="1"/>
                  </a:moveTo>
                  <a:cubicBezTo>
                    <a:pt x="9493" y="417"/>
                    <a:pt x="9348" y="797"/>
                    <a:pt x="9122" y="1212"/>
                  </a:cubicBezTo>
                  <a:cubicBezTo>
                    <a:pt x="8815" y="1845"/>
                    <a:pt x="8444" y="2451"/>
                    <a:pt x="8065" y="3057"/>
                  </a:cubicBezTo>
                  <a:cubicBezTo>
                    <a:pt x="8065" y="3057"/>
                    <a:pt x="6971" y="1701"/>
                    <a:pt x="6898" y="1547"/>
                  </a:cubicBezTo>
                  <a:cubicBezTo>
                    <a:pt x="6591" y="1059"/>
                    <a:pt x="6293" y="571"/>
                    <a:pt x="6103" y="37"/>
                  </a:cubicBezTo>
                  <a:cubicBezTo>
                    <a:pt x="5054" y="308"/>
                    <a:pt x="4069" y="760"/>
                    <a:pt x="3201" y="1393"/>
                  </a:cubicBezTo>
                  <a:cubicBezTo>
                    <a:pt x="3201" y="1438"/>
                    <a:pt x="3164" y="1438"/>
                    <a:pt x="3164" y="1475"/>
                  </a:cubicBezTo>
                  <a:cubicBezTo>
                    <a:pt x="2604" y="1963"/>
                    <a:pt x="2070" y="2451"/>
                    <a:pt x="1546" y="2939"/>
                  </a:cubicBezTo>
                  <a:cubicBezTo>
                    <a:pt x="1022" y="3509"/>
                    <a:pt x="534" y="4106"/>
                    <a:pt x="0" y="4711"/>
                  </a:cubicBezTo>
                  <a:cubicBezTo>
                    <a:pt x="307" y="5200"/>
                    <a:pt x="678" y="5688"/>
                    <a:pt x="1058" y="6140"/>
                  </a:cubicBezTo>
                  <a:cubicBezTo>
                    <a:pt x="1166" y="6257"/>
                    <a:pt x="2450" y="7460"/>
                    <a:pt x="2450" y="7460"/>
                  </a:cubicBezTo>
                  <a:cubicBezTo>
                    <a:pt x="3015" y="6752"/>
                    <a:pt x="3606" y="6079"/>
                    <a:pt x="4242" y="5477"/>
                  </a:cubicBezTo>
                  <a:lnTo>
                    <a:pt x="4242" y="5477"/>
                  </a:lnTo>
                  <a:cubicBezTo>
                    <a:pt x="4113" y="5625"/>
                    <a:pt x="4221" y="6192"/>
                    <a:pt x="4186" y="6366"/>
                  </a:cubicBezTo>
                  <a:cubicBezTo>
                    <a:pt x="4186" y="6782"/>
                    <a:pt x="4150" y="7234"/>
                    <a:pt x="4150" y="7650"/>
                  </a:cubicBezTo>
                  <a:cubicBezTo>
                    <a:pt x="4032" y="9232"/>
                    <a:pt x="3879" y="10778"/>
                    <a:pt x="3770" y="12324"/>
                  </a:cubicBezTo>
                  <a:cubicBezTo>
                    <a:pt x="3698" y="13906"/>
                    <a:pt x="3580" y="15452"/>
                    <a:pt x="3427" y="17034"/>
                  </a:cubicBezTo>
                  <a:cubicBezTo>
                    <a:pt x="5292" y="17237"/>
                    <a:pt x="7150" y="17374"/>
                    <a:pt x="9034" y="17374"/>
                  </a:cubicBezTo>
                  <a:cubicBezTo>
                    <a:pt x="9250" y="17374"/>
                    <a:pt x="9466" y="17372"/>
                    <a:pt x="9683" y="17369"/>
                  </a:cubicBezTo>
                  <a:cubicBezTo>
                    <a:pt x="11229" y="17369"/>
                    <a:pt x="12658" y="17143"/>
                    <a:pt x="14095" y="16727"/>
                  </a:cubicBezTo>
                  <a:cubicBezTo>
                    <a:pt x="13941" y="15976"/>
                    <a:pt x="13788" y="14729"/>
                    <a:pt x="13751" y="14584"/>
                  </a:cubicBezTo>
                  <a:cubicBezTo>
                    <a:pt x="13562" y="13490"/>
                    <a:pt x="13336" y="12432"/>
                    <a:pt x="13146" y="11338"/>
                  </a:cubicBezTo>
                  <a:cubicBezTo>
                    <a:pt x="12884" y="9801"/>
                    <a:pt x="12694" y="8174"/>
                    <a:pt x="12549" y="6637"/>
                  </a:cubicBezTo>
                  <a:lnTo>
                    <a:pt x="12549" y="6483"/>
                  </a:lnTo>
                  <a:cubicBezTo>
                    <a:pt x="12585" y="6483"/>
                    <a:pt x="12621" y="6447"/>
                    <a:pt x="12658" y="6447"/>
                  </a:cubicBezTo>
                  <a:cubicBezTo>
                    <a:pt x="13336" y="6257"/>
                    <a:pt x="14014" y="5995"/>
                    <a:pt x="14656" y="5688"/>
                  </a:cubicBezTo>
                  <a:cubicBezTo>
                    <a:pt x="14656" y="5688"/>
                    <a:pt x="12431" y="1511"/>
                    <a:pt x="12205" y="1167"/>
                  </a:cubicBezTo>
                  <a:cubicBezTo>
                    <a:pt x="11717" y="417"/>
                    <a:pt x="10777" y="308"/>
                    <a:pt x="9981" y="82"/>
                  </a:cubicBezTo>
                  <a:cubicBezTo>
                    <a:pt x="9873" y="37"/>
                    <a:pt x="9719" y="1"/>
                    <a:pt x="9611" y="1"/>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8" name="Google Shape;222;p4">
              <a:extLst>
                <a:ext uri="{FF2B5EF4-FFF2-40B4-BE49-F238E27FC236}">
                  <a16:creationId xmlns:a16="http://schemas.microsoft.com/office/drawing/2014/main" id="{FF54DFCE-1E54-456B-8897-2301CE337821}"/>
                </a:ext>
              </a:extLst>
            </p:cNvPr>
            <p:cNvSpPr/>
            <p:nvPr/>
          </p:nvSpPr>
          <p:spPr>
            <a:xfrm>
              <a:off x="3953525" y="1393050"/>
              <a:ext cx="135625" cy="117800"/>
            </a:xfrm>
            <a:custGeom>
              <a:avLst/>
              <a:gdLst/>
              <a:ahLst/>
              <a:cxnLst/>
              <a:rect l="l" t="t" r="r" b="b"/>
              <a:pathLst>
                <a:path w="5425" h="4712" extrusionOk="0">
                  <a:moveTo>
                    <a:pt x="4331" y="1"/>
                  </a:moveTo>
                  <a:cubicBezTo>
                    <a:pt x="4213" y="417"/>
                    <a:pt x="4068" y="797"/>
                    <a:pt x="3842" y="1212"/>
                  </a:cubicBezTo>
                  <a:cubicBezTo>
                    <a:pt x="3535" y="1845"/>
                    <a:pt x="3164" y="2451"/>
                    <a:pt x="2785" y="3057"/>
                  </a:cubicBezTo>
                  <a:cubicBezTo>
                    <a:pt x="2785" y="3057"/>
                    <a:pt x="1691" y="1701"/>
                    <a:pt x="1618" y="1547"/>
                  </a:cubicBezTo>
                  <a:cubicBezTo>
                    <a:pt x="1311" y="1059"/>
                    <a:pt x="1013" y="571"/>
                    <a:pt x="823" y="37"/>
                  </a:cubicBezTo>
                  <a:cubicBezTo>
                    <a:pt x="524" y="118"/>
                    <a:pt x="262" y="191"/>
                    <a:pt x="0" y="308"/>
                  </a:cubicBezTo>
                  <a:cubicBezTo>
                    <a:pt x="678" y="1963"/>
                    <a:pt x="1763" y="3427"/>
                    <a:pt x="3047" y="4711"/>
                  </a:cubicBezTo>
                  <a:cubicBezTo>
                    <a:pt x="3797" y="3617"/>
                    <a:pt x="4403" y="2451"/>
                    <a:pt x="4973" y="1285"/>
                  </a:cubicBezTo>
                  <a:cubicBezTo>
                    <a:pt x="5117" y="941"/>
                    <a:pt x="5271" y="607"/>
                    <a:pt x="5425" y="263"/>
                  </a:cubicBezTo>
                  <a:cubicBezTo>
                    <a:pt x="5153" y="191"/>
                    <a:pt x="4927" y="118"/>
                    <a:pt x="4701" y="82"/>
                  </a:cubicBezTo>
                  <a:cubicBezTo>
                    <a:pt x="4593" y="37"/>
                    <a:pt x="4439" y="1"/>
                    <a:pt x="4331"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9" name="Google Shape;223;p4">
              <a:extLst>
                <a:ext uri="{FF2B5EF4-FFF2-40B4-BE49-F238E27FC236}">
                  <a16:creationId xmlns:a16="http://schemas.microsoft.com/office/drawing/2014/main" id="{2BDD5D66-53F5-4509-AA3A-8F18D4214543}"/>
                </a:ext>
              </a:extLst>
            </p:cNvPr>
            <p:cNvSpPr/>
            <p:nvPr/>
          </p:nvSpPr>
          <p:spPr>
            <a:xfrm>
              <a:off x="4081450" y="1512625"/>
              <a:ext cx="106475" cy="73675"/>
            </a:xfrm>
            <a:custGeom>
              <a:avLst/>
              <a:gdLst/>
              <a:ahLst/>
              <a:cxnLst/>
              <a:rect l="l" t="t" r="r" b="b"/>
              <a:pathLst>
                <a:path w="4259" h="2947" extrusionOk="0">
                  <a:moveTo>
                    <a:pt x="3770" y="1"/>
                  </a:moveTo>
                  <a:cubicBezTo>
                    <a:pt x="2640" y="724"/>
                    <a:pt x="1356" y="1131"/>
                    <a:pt x="36" y="1284"/>
                  </a:cubicBezTo>
                  <a:lnTo>
                    <a:pt x="36" y="2378"/>
                  </a:lnTo>
                  <a:cubicBezTo>
                    <a:pt x="0" y="2532"/>
                    <a:pt x="82" y="2677"/>
                    <a:pt x="226" y="2758"/>
                  </a:cubicBezTo>
                  <a:cubicBezTo>
                    <a:pt x="344" y="2830"/>
                    <a:pt x="488" y="2867"/>
                    <a:pt x="642" y="2903"/>
                  </a:cubicBezTo>
                  <a:cubicBezTo>
                    <a:pt x="840" y="2933"/>
                    <a:pt x="1039" y="2946"/>
                    <a:pt x="1241" y="2946"/>
                  </a:cubicBezTo>
                  <a:cubicBezTo>
                    <a:pt x="1573" y="2946"/>
                    <a:pt x="1911" y="2912"/>
                    <a:pt x="2261" y="2867"/>
                  </a:cubicBezTo>
                  <a:cubicBezTo>
                    <a:pt x="2224" y="2532"/>
                    <a:pt x="2188" y="2189"/>
                    <a:pt x="2152" y="1854"/>
                  </a:cubicBezTo>
                  <a:lnTo>
                    <a:pt x="2152" y="1700"/>
                  </a:lnTo>
                  <a:cubicBezTo>
                    <a:pt x="2188" y="1700"/>
                    <a:pt x="2224" y="1664"/>
                    <a:pt x="2261" y="1664"/>
                  </a:cubicBezTo>
                  <a:cubicBezTo>
                    <a:pt x="2939" y="1474"/>
                    <a:pt x="3617" y="1212"/>
                    <a:pt x="4259" y="905"/>
                  </a:cubicBezTo>
                  <a:cubicBezTo>
                    <a:pt x="4259" y="905"/>
                    <a:pt x="4069" y="534"/>
                    <a:pt x="3770"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0" name="Google Shape;224;p4">
              <a:extLst>
                <a:ext uri="{FF2B5EF4-FFF2-40B4-BE49-F238E27FC236}">
                  <a16:creationId xmlns:a16="http://schemas.microsoft.com/office/drawing/2014/main" id="{A4530C9C-7733-421C-8E97-3EA03557ED84}"/>
                </a:ext>
              </a:extLst>
            </p:cNvPr>
            <p:cNvSpPr/>
            <p:nvPr/>
          </p:nvSpPr>
          <p:spPr>
            <a:xfrm>
              <a:off x="3821525" y="1493875"/>
              <a:ext cx="76400" cy="85675"/>
            </a:xfrm>
            <a:custGeom>
              <a:avLst/>
              <a:gdLst/>
              <a:ahLst/>
              <a:cxnLst/>
              <a:rect l="l" t="t" r="r" b="b"/>
              <a:pathLst>
                <a:path w="3056" h="3427" extrusionOk="0">
                  <a:moveTo>
                    <a:pt x="606" y="0"/>
                  </a:moveTo>
                  <a:cubicBezTo>
                    <a:pt x="380" y="226"/>
                    <a:pt x="190" y="452"/>
                    <a:pt x="0" y="678"/>
                  </a:cubicBezTo>
                  <a:cubicBezTo>
                    <a:pt x="307" y="1167"/>
                    <a:pt x="678" y="1655"/>
                    <a:pt x="1058" y="2107"/>
                  </a:cubicBezTo>
                  <a:cubicBezTo>
                    <a:pt x="1166" y="2224"/>
                    <a:pt x="2450" y="3427"/>
                    <a:pt x="2450" y="3427"/>
                  </a:cubicBezTo>
                  <a:cubicBezTo>
                    <a:pt x="2640" y="3165"/>
                    <a:pt x="2866" y="2939"/>
                    <a:pt x="3056" y="2676"/>
                  </a:cubicBezTo>
                  <a:cubicBezTo>
                    <a:pt x="2116" y="1881"/>
                    <a:pt x="1284" y="977"/>
                    <a:pt x="606"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 name="Google Shape;225;p4">
              <a:extLst>
                <a:ext uri="{FF2B5EF4-FFF2-40B4-BE49-F238E27FC236}">
                  <a16:creationId xmlns:a16="http://schemas.microsoft.com/office/drawing/2014/main" id="{3BC033D6-050A-439E-9966-EE72BECB29F0}"/>
                </a:ext>
              </a:extLst>
            </p:cNvPr>
            <p:cNvSpPr/>
            <p:nvPr/>
          </p:nvSpPr>
          <p:spPr>
            <a:xfrm>
              <a:off x="3976125" y="1442775"/>
              <a:ext cx="97875" cy="29425"/>
            </a:xfrm>
            <a:custGeom>
              <a:avLst/>
              <a:gdLst/>
              <a:ahLst/>
              <a:cxnLst/>
              <a:rect l="l" t="t" r="r" b="b"/>
              <a:pathLst>
                <a:path w="3915" h="1177" extrusionOk="0">
                  <a:moveTo>
                    <a:pt x="2049" y="1"/>
                  </a:moveTo>
                  <a:cubicBezTo>
                    <a:pt x="1512" y="1"/>
                    <a:pt x="977" y="28"/>
                    <a:pt x="452" y="82"/>
                  </a:cubicBezTo>
                  <a:cubicBezTo>
                    <a:pt x="298" y="82"/>
                    <a:pt x="145" y="128"/>
                    <a:pt x="72" y="200"/>
                  </a:cubicBezTo>
                  <a:cubicBezTo>
                    <a:pt x="36" y="272"/>
                    <a:pt x="36" y="354"/>
                    <a:pt x="0" y="426"/>
                  </a:cubicBezTo>
                  <a:cubicBezTo>
                    <a:pt x="0" y="580"/>
                    <a:pt x="36" y="760"/>
                    <a:pt x="72" y="914"/>
                  </a:cubicBezTo>
                  <a:lnTo>
                    <a:pt x="3915" y="1176"/>
                  </a:lnTo>
                  <a:cubicBezTo>
                    <a:pt x="3915" y="878"/>
                    <a:pt x="3915" y="580"/>
                    <a:pt x="3843" y="272"/>
                  </a:cubicBezTo>
                  <a:cubicBezTo>
                    <a:pt x="3843" y="200"/>
                    <a:pt x="3843" y="128"/>
                    <a:pt x="3761" y="82"/>
                  </a:cubicBezTo>
                  <a:lnTo>
                    <a:pt x="3653" y="82"/>
                  </a:lnTo>
                  <a:cubicBezTo>
                    <a:pt x="3124" y="28"/>
                    <a:pt x="2586" y="1"/>
                    <a:pt x="20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2" name="Google Shape;226;p4">
              <a:extLst>
                <a:ext uri="{FF2B5EF4-FFF2-40B4-BE49-F238E27FC236}">
                  <a16:creationId xmlns:a16="http://schemas.microsoft.com/office/drawing/2014/main" id="{7E5A4E75-F97B-490F-83A2-96ADCFC1432E}"/>
                </a:ext>
              </a:extLst>
            </p:cNvPr>
            <p:cNvSpPr/>
            <p:nvPr/>
          </p:nvSpPr>
          <p:spPr>
            <a:xfrm>
              <a:off x="3923225" y="1460875"/>
              <a:ext cx="206375" cy="260850"/>
            </a:xfrm>
            <a:custGeom>
              <a:avLst/>
              <a:gdLst/>
              <a:ahLst/>
              <a:cxnLst/>
              <a:rect l="l" t="t" r="r" b="b"/>
              <a:pathLst>
                <a:path w="8255" h="10434" extrusionOk="0">
                  <a:moveTo>
                    <a:pt x="8255" y="0"/>
                  </a:moveTo>
                  <a:lnTo>
                    <a:pt x="1" y="36"/>
                  </a:lnTo>
                  <a:lnTo>
                    <a:pt x="227" y="10361"/>
                  </a:lnTo>
                  <a:lnTo>
                    <a:pt x="8174" y="10434"/>
                  </a:lnTo>
                  <a:lnTo>
                    <a:pt x="8255" y="0"/>
                  </a:ln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 name="Google Shape;227;p4">
              <a:extLst>
                <a:ext uri="{FF2B5EF4-FFF2-40B4-BE49-F238E27FC236}">
                  <a16:creationId xmlns:a16="http://schemas.microsoft.com/office/drawing/2014/main" id="{D46E29B5-8CFA-401C-8F2B-61363B5C839F}"/>
                </a:ext>
              </a:extLst>
            </p:cNvPr>
            <p:cNvSpPr/>
            <p:nvPr/>
          </p:nvSpPr>
          <p:spPr>
            <a:xfrm>
              <a:off x="3964825" y="1506975"/>
              <a:ext cx="130875" cy="27375"/>
            </a:xfrm>
            <a:custGeom>
              <a:avLst/>
              <a:gdLst/>
              <a:ahLst/>
              <a:cxnLst/>
              <a:rect l="l" t="t" r="r" b="b"/>
              <a:pathLst>
                <a:path w="5235" h="1095" extrusionOk="0">
                  <a:moveTo>
                    <a:pt x="5235" y="1"/>
                  </a:moveTo>
                  <a:cubicBezTo>
                    <a:pt x="3843" y="82"/>
                    <a:pt x="633" y="118"/>
                    <a:pt x="0" y="190"/>
                  </a:cubicBezTo>
                  <a:lnTo>
                    <a:pt x="0" y="1095"/>
                  </a:lnTo>
                  <a:cubicBezTo>
                    <a:pt x="1727" y="1058"/>
                    <a:pt x="3463" y="1022"/>
                    <a:pt x="5235" y="1022"/>
                  </a:cubicBezTo>
                  <a:lnTo>
                    <a:pt x="52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 name="Google Shape;228;p4">
              <a:extLst>
                <a:ext uri="{FF2B5EF4-FFF2-40B4-BE49-F238E27FC236}">
                  <a16:creationId xmlns:a16="http://schemas.microsoft.com/office/drawing/2014/main" id="{2C0C9BE4-4835-4488-9914-C4483FB3C847}"/>
                </a:ext>
              </a:extLst>
            </p:cNvPr>
            <p:cNvSpPr/>
            <p:nvPr/>
          </p:nvSpPr>
          <p:spPr>
            <a:xfrm>
              <a:off x="3991950" y="1548575"/>
              <a:ext cx="73475" cy="16075"/>
            </a:xfrm>
            <a:custGeom>
              <a:avLst/>
              <a:gdLst/>
              <a:ahLst/>
              <a:cxnLst/>
              <a:rect l="l" t="t" r="r" b="b"/>
              <a:pathLst>
                <a:path w="2939" h="643" extrusionOk="0">
                  <a:moveTo>
                    <a:pt x="2938" y="0"/>
                  </a:moveTo>
                  <a:cubicBezTo>
                    <a:pt x="2152" y="36"/>
                    <a:pt x="380" y="72"/>
                    <a:pt x="0" y="109"/>
                  </a:cubicBezTo>
                  <a:lnTo>
                    <a:pt x="0" y="642"/>
                  </a:lnTo>
                  <a:cubicBezTo>
                    <a:pt x="985" y="597"/>
                    <a:pt x="1962" y="561"/>
                    <a:pt x="2938" y="561"/>
                  </a:cubicBezTo>
                  <a:lnTo>
                    <a:pt x="29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 name="Google Shape;229;p4">
              <a:extLst>
                <a:ext uri="{FF2B5EF4-FFF2-40B4-BE49-F238E27FC236}">
                  <a16:creationId xmlns:a16="http://schemas.microsoft.com/office/drawing/2014/main" id="{20C1B951-BD66-44D6-8C4A-C730885A349A}"/>
                </a:ext>
              </a:extLst>
            </p:cNvPr>
            <p:cNvSpPr/>
            <p:nvPr/>
          </p:nvSpPr>
          <p:spPr>
            <a:xfrm>
              <a:off x="3907175" y="1790650"/>
              <a:ext cx="266750" cy="36775"/>
            </a:xfrm>
            <a:custGeom>
              <a:avLst/>
              <a:gdLst/>
              <a:ahLst/>
              <a:cxnLst/>
              <a:rect l="l" t="t" r="r" b="b"/>
              <a:pathLst>
                <a:path w="10670" h="1471" extrusionOk="0">
                  <a:moveTo>
                    <a:pt x="10515" y="0"/>
                  </a:moveTo>
                  <a:cubicBezTo>
                    <a:pt x="8692" y="257"/>
                    <a:pt x="6865" y="399"/>
                    <a:pt x="5034" y="399"/>
                  </a:cubicBezTo>
                  <a:cubicBezTo>
                    <a:pt x="3388" y="399"/>
                    <a:pt x="1738" y="284"/>
                    <a:pt x="82" y="36"/>
                  </a:cubicBezTo>
                  <a:cubicBezTo>
                    <a:pt x="82" y="407"/>
                    <a:pt x="46" y="750"/>
                    <a:pt x="1" y="1130"/>
                  </a:cubicBezTo>
                  <a:cubicBezTo>
                    <a:pt x="1866" y="1333"/>
                    <a:pt x="3724" y="1470"/>
                    <a:pt x="5608" y="1470"/>
                  </a:cubicBezTo>
                  <a:cubicBezTo>
                    <a:pt x="5824" y="1470"/>
                    <a:pt x="6040" y="1468"/>
                    <a:pt x="6257" y="1465"/>
                  </a:cubicBezTo>
                  <a:cubicBezTo>
                    <a:pt x="7803" y="1465"/>
                    <a:pt x="9232" y="1239"/>
                    <a:pt x="10669" y="823"/>
                  </a:cubicBezTo>
                  <a:cubicBezTo>
                    <a:pt x="10624" y="597"/>
                    <a:pt x="10588" y="298"/>
                    <a:pt x="10515"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6" name="Google Shape;230;p4">
              <a:extLst>
                <a:ext uri="{FF2B5EF4-FFF2-40B4-BE49-F238E27FC236}">
                  <a16:creationId xmlns:a16="http://schemas.microsoft.com/office/drawing/2014/main" id="{B649EB5C-892B-49C8-8708-A5F474DB8492}"/>
                </a:ext>
              </a:extLst>
            </p:cNvPr>
            <p:cNvSpPr/>
            <p:nvPr/>
          </p:nvSpPr>
          <p:spPr>
            <a:xfrm>
              <a:off x="3790550" y="1527775"/>
              <a:ext cx="167500" cy="231025"/>
            </a:xfrm>
            <a:custGeom>
              <a:avLst/>
              <a:gdLst/>
              <a:ahLst/>
              <a:cxnLst/>
              <a:rect l="l" t="t" r="r" b="b"/>
              <a:pathLst>
                <a:path w="6700" h="9241" extrusionOk="0">
                  <a:moveTo>
                    <a:pt x="1203" y="0"/>
                  </a:moveTo>
                  <a:lnTo>
                    <a:pt x="868" y="344"/>
                  </a:lnTo>
                  <a:cubicBezTo>
                    <a:pt x="525" y="715"/>
                    <a:pt x="145" y="1130"/>
                    <a:pt x="73" y="1655"/>
                  </a:cubicBezTo>
                  <a:cubicBezTo>
                    <a:pt x="0" y="2450"/>
                    <a:pt x="227" y="3237"/>
                    <a:pt x="525" y="3915"/>
                  </a:cubicBezTo>
                  <a:cubicBezTo>
                    <a:pt x="1094" y="5127"/>
                    <a:pt x="1809" y="6257"/>
                    <a:pt x="2595" y="7305"/>
                  </a:cubicBezTo>
                  <a:cubicBezTo>
                    <a:pt x="2821" y="7613"/>
                    <a:pt x="3129" y="7839"/>
                    <a:pt x="3355" y="8137"/>
                  </a:cubicBezTo>
                  <a:cubicBezTo>
                    <a:pt x="3581" y="8399"/>
                    <a:pt x="3843" y="8662"/>
                    <a:pt x="4105" y="8888"/>
                  </a:cubicBezTo>
                  <a:cubicBezTo>
                    <a:pt x="4366" y="9064"/>
                    <a:pt x="4655" y="9241"/>
                    <a:pt x="4950" y="9241"/>
                  </a:cubicBezTo>
                  <a:cubicBezTo>
                    <a:pt x="5033" y="9241"/>
                    <a:pt x="5116" y="9227"/>
                    <a:pt x="5199" y="9195"/>
                  </a:cubicBezTo>
                  <a:cubicBezTo>
                    <a:pt x="5534" y="9078"/>
                    <a:pt x="5913" y="9005"/>
                    <a:pt x="6175" y="8743"/>
                  </a:cubicBezTo>
                  <a:cubicBezTo>
                    <a:pt x="6248" y="8662"/>
                    <a:pt x="6555" y="8481"/>
                    <a:pt x="6555" y="8363"/>
                  </a:cubicBezTo>
                  <a:cubicBezTo>
                    <a:pt x="6534" y="8298"/>
                    <a:pt x="6470" y="8285"/>
                    <a:pt x="6406" y="8285"/>
                  </a:cubicBezTo>
                  <a:cubicBezTo>
                    <a:pt x="6364" y="8285"/>
                    <a:pt x="6322" y="8291"/>
                    <a:pt x="6293" y="8291"/>
                  </a:cubicBezTo>
                  <a:cubicBezTo>
                    <a:pt x="6139" y="8327"/>
                    <a:pt x="5877" y="8436"/>
                    <a:pt x="5760" y="8517"/>
                  </a:cubicBezTo>
                  <a:lnTo>
                    <a:pt x="6103" y="8173"/>
                  </a:lnTo>
                  <a:cubicBezTo>
                    <a:pt x="6248" y="8065"/>
                    <a:pt x="6402" y="7911"/>
                    <a:pt x="6519" y="7758"/>
                  </a:cubicBezTo>
                  <a:cubicBezTo>
                    <a:pt x="6555" y="7685"/>
                    <a:pt x="6700" y="7532"/>
                    <a:pt x="6700" y="7423"/>
                  </a:cubicBezTo>
                  <a:cubicBezTo>
                    <a:pt x="6700" y="7334"/>
                    <a:pt x="6651" y="7297"/>
                    <a:pt x="6588" y="7297"/>
                  </a:cubicBezTo>
                  <a:cubicBezTo>
                    <a:pt x="6541" y="7297"/>
                    <a:pt x="6487" y="7316"/>
                    <a:pt x="6438" y="7351"/>
                  </a:cubicBezTo>
                  <a:cubicBezTo>
                    <a:pt x="6175" y="7577"/>
                    <a:pt x="5913" y="7758"/>
                    <a:pt x="5651" y="7947"/>
                  </a:cubicBezTo>
                  <a:cubicBezTo>
                    <a:pt x="5841" y="7613"/>
                    <a:pt x="6022" y="7269"/>
                    <a:pt x="6175" y="6935"/>
                  </a:cubicBezTo>
                  <a:cubicBezTo>
                    <a:pt x="6248" y="6781"/>
                    <a:pt x="6329" y="6591"/>
                    <a:pt x="6293" y="6447"/>
                  </a:cubicBezTo>
                  <a:lnTo>
                    <a:pt x="6293" y="6447"/>
                  </a:lnTo>
                  <a:cubicBezTo>
                    <a:pt x="6139" y="6483"/>
                    <a:pt x="5986" y="6591"/>
                    <a:pt x="5877" y="6745"/>
                  </a:cubicBezTo>
                  <a:cubicBezTo>
                    <a:pt x="5796" y="6853"/>
                    <a:pt x="5760" y="6935"/>
                    <a:pt x="5687" y="7043"/>
                  </a:cubicBezTo>
                  <a:cubicBezTo>
                    <a:pt x="5615" y="7233"/>
                    <a:pt x="5497" y="7459"/>
                    <a:pt x="5425" y="7649"/>
                  </a:cubicBezTo>
                  <a:cubicBezTo>
                    <a:pt x="5497" y="7459"/>
                    <a:pt x="5497" y="7197"/>
                    <a:pt x="5497" y="6971"/>
                  </a:cubicBezTo>
                  <a:cubicBezTo>
                    <a:pt x="5497" y="6817"/>
                    <a:pt x="5534" y="6555"/>
                    <a:pt x="5461" y="6401"/>
                  </a:cubicBezTo>
                  <a:cubicBezTo>
                    <a:pt x="5425" y="6401"/>
                    <a:pt x="5389" y="6447"/>
                    <a:pt x="5389" y="6447"/>
                  </a:cubicBezTo>
                  <a:cubicBezTo>
                    <a:pt x="5118" y="6781"/>
                    <a:pt x="5082" y="7269"/>
                    <a:pt x="5009" y="7685"/>
                  </a:cubicBezTo>
                  <a:cubicBezTo>
                    <a:pt x="4819" y="7459"/>
                    <a:pt x="4747" y="7197"/>
                    <a:pt x="4593" y="6935"/>
                  </a:cubicBezTo>
                  <a:cubicBezTo>
                    <a:pt x="4485" y="6673"/>
                    <a:pt x="4367" y="6401"/>
                    <a:pt x="4259" y="6103"/>
                  </a:cubicBezTo>
                  <a:cubicBezTo>
                    <a:pt x="3951" y="5425"/>
                    <a:pt x="3689" y="4675"/>
                    <a:pt x="3427" y="3996"/>
                  </a:cubicBezTo>
                  <a:cubicBezTo>
                    <a:pt x="3237" y="3508"/>
                    <a:pt x="3047" y="3011"/>
                    <a:pt x="2939" y="2523"/>
                  </a:cubicBezTo>
                  <a:cubicBezTo>
                    <a:pt x="2939" y="2487"/>
                    <a:pt x="2903" y="2414"/>
                    <a:pt x="2903" y="2333"/>
                  </a:cubicBezTo>
                  <a:cubicBezTo>
                    <a:pt x="2903" y="2297"/>
                    <a:pt x="2903" y="2261"/>
                    <a:pt x="2975" y="2224"/>
                  </a:cubicBezTo>
                  <a:cubicBezTo>
                    <a:pt x="2857" y="2107"/>
                    <a:pt x="2785" y="2035"/>
                    <a:pt x="2713" y="1962"/>
                  </a:cubicBezTo>
                  <a:cubicBezTo>
                    <a:pt x="2143" y="1320"/>
                    <a:pt x="1619" y="678"/>
                    <a:pt x="120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7" name="Google Shape;231;p4">
              <a:extLst>
                <a:ext uri="{FF2B5EF4-FFF2-40B4-BE49-F238E27FC236}">
                  <a16:creationId xmlns:a16="http://schemas.microsoft.com/office/drawing/2014/main" id="{D611DA09-0C47-4FB7-A120-784780F94FFE}"/>
                </a:ext>
              </a:extLst>
            </p:cNvPr>
            <p:cNvSpPr/>
            <p:nvPr/>
          </p:nvSpPr>
          <p:spPr>
            <a:xfrm>
              <a:off x="3982675" y="1555125"/>
              <a:ext cx="199600" cy="94125"/>
            </a:xfrm>
            <a:custGeom>
              <a:avLst/>
              <a:gdLst/>
              <a:ahLst/>
              <a:cxnLst/>
              <a:rect l="l" t="t" r="r" b="b"/>
              <a:pathLst>
                <a:path w="7984" h="3765" extrusionOk="0">
                  <a:moveTo>
                    <a:pt x="263" y="0"/>
                  </a:moveTo>
                  <a:cubicBezTo>
                    <a:pt x="109" y="561"/>
                    <a:pt x="0" y="1130"/>
                    <a:pt x="0" y="1691"/>
                  </a:cubicBezTo>
                  <a:cubicBezTo>
                    <a:pt x="452" y="2035"/>
                    <a:pt x="941" y="2333"/>
                    <a:pt x="1429" y="2595"/>
                  </a:cubicBezTo>
                  <a:cubicBezTo>
                    <a:pt x="1953" y="2866"/>
                    <a:pt x="2487" y="3092"/>
                    <a:pt x="3011" y="3318"/>
                  </a:cubicBezTo>
                  <a:cubicBezTo>
                    <a:pt x="3725" y="3617"/>
                    <a:pt x="4557" y="3689"/>
                    <a:pt x="5307" y="3725"/>
                  </a:cubicBezTo>
                  <a:cubicBezTo>
                    <a:pt x="5629" y="3743"/>
                    <a:pt x="5956" y="3764"/>
                    <a:pt x="6279" y="3764"/>
                  </a:cubicBezTo>
                  <a:cubicBezTo>
                    <a:pt x="6792" y="3764"/>
                    <a:pt x="7297" y="3710"/>
                    <a:pt x="7758" y="3499"/>
                  </a:cubicBezTo>
                  <a:cubicBezTo>
                    <a:pt x="7794" y="3499"/>
                    <a:pt x="7830" y="3463"/>
                    <a:pt x="7830" y="3463"/>
                  </a:cubicBezTo>
                  <a:cubicBezTo>
                    <a:pt x="7875" y="3427"/>
                    <a:pt x="7875" y="3391"/>
                    <a:pt x="7875" y="3355"/>
                  </a:cubicBezTo>
                  <a:cubicBezTo>
                    <a:pt x="7911" y="2821"/>
                    <a:pt x="7984" y="2107"/>
                    <a:pt x="7685" y="1655"/>
                  </a:cubicBezTo>
                  <a:cubicBezTo>
                    <a:pt x="7531" y="1429"/>
                    <a:pt x="7269" y="1203"/>
                    <a:pt x="7043" y="1013"/>
                  </a:cubicBezTo>
                  <a:cubicBezTo>
                    <a:pt x="6926" y="904"/>
                    <a:pt x="6817" y="832"/>
                    <a:pt x="6700" y="751"/>
                  </a:cubicBezTo>
                  <a:cubicBezTo>
                    <a:pt x="6438" y="561"/>
                    <a:pt x="6067" y="561"/>
                    <a:pt x="5723" y="525"/>
                  </a:cubicBezTo>
                  <a:cubicBezTo>
                    <a:pt x="5344" y="489"/>
                    <a:pt x="4973" y="452"/>
                    <a:pt x="4593" y="416"/>
                  </a:cubicBezTo>
                  <a:cubicBezTo>
                    <a:pt x="3915" y="335"/>
                    <a:pt x="3201" y="299"/>
                    <a:pt x="2487" y="226"/>
                  </a:cubicBezTo>
                  <a:cubicBezTo>
                    <a:pt x="2179" y="190"/>
                    <a:pt x="1845" y="154"/>
                    <a:pt x="1546" y="109"/>
                  </a:cubicBezTo>
                  <a:cubicBezTo>
                    <a:pt x="1320" y="73"/>
                    <a:pt x="1094" y="73"/>
                    <a:pt x="823" y="36"/>
                  </a:cubicBezTo>
                  <a:cubicBezTo>
                    <a:pt x="733" y="18"/>
                    <a:pt x="640" y="18"/>
                    <a:pt x="546" y="18"/>
                  </a:cubicBezTo>
                  <a:cubicBezTo>
                    <a:pt x="452" y="18"/>
                    <a:pt x="357" y="18"/>
                    <a:pt x="26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 name="Google Shape;232;p4">
              <a:extLst>
                <a:ext uri="{FF2B5EF4-FFF2-40B4-BE49-F238E27FC236}">
                  <a16:creationId xmlns:a16="http://schemas.microsoft.com/office/drawing/2014/main" id="{BA4DFB16-81D9-4F07-BADA-412DD64E843C}"/>
                </a:ext>
              </a:extLst>
            </p:cNvPr>
            <p:cNvSpPr/>
            <p:nvPr/>
          </p:nvSpPr>
          <p:spPr>
            <a:xfrm>
              <a:off x="3991950" y="1355700"/>
              <a:ext cx="1150" cy="17725"/>
            </a:xfrm>
            <a:custGeom>
              <a:avLst/>
              <a:gdLst/>
              <a:ahLst/>
              <a:cxnLst/>
              <a:rect l="l" t="t" r="r" b="b"/>
              <a:pathLst>
                <a:path w="46" h="709" extrusionOk="0">
                  <a:moveTo>
                    <a:pt x="45" y="0"/>
                  </a:moveTo>
                  <a:cubicBezTo>
                    <a:pt x="45" y="215"/>
                    <a:pt x="42" y="463"/>
                    <a:pt x="0" y="672"/>
                  </a:cubicBezTo>
                  <a:lnTo>
                    <a:pt x="0" y="708"/>
                  </a:lnTo>
                  <a:cubicBezTo>
                    <a:pt x="42" y="466"/>
                    <a:pt x="45" y="215"/>
                    <a:pt x="45" y="0"/>
                  </a:cubicBezTo>
                  <a:close/>
                </a:path>
              </a:pathLst>
            </a:custGeom>
            <a:solidFill>
              <a:srgbClr val="B2C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9" name="Google Shape;233;p4">
              <a:extLst>
                <a:ext uri="{FF2B5EF4-FFF2-40B4-BE49-F238E27FC236}">
                  <a16:creationId xmlns:a16="http://schemas.microsoft.com/office/drawing/2014/main" id="{59B15C09-73D7-43D0-BB64-91BAC6BEE508}"/>
                </a:ext>
              </a:extLst>
            </p:cNvPr>
            <p:cNvSpPr/>
            <p:nvPr/>
          </p:nvSpPr>
          <p:spPr>
            <a:xfrm>
              <a:off x="3991950" y="1354400"/>
              <a:ext cx="45225" cy="23775"/>
            </a:xfrm>
            <a:custGeom>
              <a:avLst/>
              <a:gdLst/>
              <a:ahLst/>
              <a:cxnLst/>
              <a:rect l="l" t="t" r="r" b="b"/>
              <a:pathLst>
                <a:path w="1809" h="951" extrusionOk="0">
                  <a:moveTo>
                    <a:pt x="45" y="1"/>
                  </a:moveTo>
                  <a:cubicBezTo>
                    <a:pt x="45" y="227"/>
                    <a:pt x="45" y="498"/>
                    <a:pt x="0" y="760"/>
                  </a:cubicBezTo>
                  <a:cubicBezTo>
                    <a:pt x="118" y="760"/>
                    <a:pt x="190" y="760"/>
                    <a:pt x="271" y="797"/>
                  </a:cubicBezTo>
                  <a:cubicBezTo>
                    <a:pt x="759" y="869"/>
                    <a:pt x="1284" y="950"/>
                    <a:pt x="1808" y="950"/>
                  </a:cubicBezTo>
                  <a:cubicBezTo>
                    <a:pt x="1808" y="679"/>
                    <a:pt x="1808" y="417"/>
                    <a:pt x="1772" y="118"/>
                  </a:cubicBezTo>
                  <a:cubicBezTo>
                    <a:pt x="1664" y="155"/>
                    <a:pt x="1582" y="155"/>
                    <a:pt x="1474" y="155"/>
                  </a:cubicBezTo>
                  <a:cubicBezTo>
                    <a:pt x="1022" y="155"/>
                    <a:pt x="606" y="118"/>
                    <a:pt x="154" y="1"/>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 name="Google Shape;234;p4">
              <a:extLst>
                <a:ext uri="{FF2B5EF4-FFF2-40B4-BE49-F238E27FC236}">
                  <a16:creationId xmlns:a16="http://schemas.microsoft.com/office/drawing/2014/main" id="{AC7631FF-217A-4441-8970-D35E9FB73CED}"/>
                </a:ext>
              </a:extLst>
            </p:cNvPr>
            <p:cNvSpPr/>
            <p:nvPr/>
          </p:nvSpPr>
          <p:spPr>
            <a:xfrm>
              <a:off x="3927075" y="1175625"/>
              <a:ext cx="188300" cy="182375"/>
            </a:xfrm>
            <a:custGeom>
              <a:avLst/>
              <a:gdLst/>
              <a:ahLst/>
              <a:cxnLst/>
              <a:rect l="l" t="t" r="r" b="b"/>
              <a:pathLst>
                <a:path w="7532" h="7295" extrusionOk="0">
                  <a:moveTo>
                    <a:pt x="4033" y="1"/>
                  </a:moveTo>
                  <a:cubicBezTo>
                    <a:pt x="2821" y="37"/>
                    <a:pt x="1130" y="335"/>
                    <a:pt x="525" y="1547"/>
                  </a:cubicBezTo>
                  <a:cubicBezTo>
                    <a:pt x="0" y="2595"/>
                    <a:pt x="109" y="3915"/>
                    <a:pt x="380" y="5009"/>
                  </a:cubicBezTo>
                  <a:cubicBezTo>
                    <a:pt x="525" y="5497"/>
                    <a:pt x="678" y="6139"/>
                    <a:pt x="1094" y="6474"/>
                  </a:cubicBezTo>
                  <a:cubicBezTo>
                    <a:pt x="1546" y="6890"/>
                    <a:pt x="2188" y="7080"/>
                    <a:pt x="2749" y="7152"/>
                  </a:cubicBezTo>
                  <a:cubicBezTo>
                    <a:pt x="3183" y="7247"/>
                    <a:pt x="3626" y="7294"/>
                    <a:pt x="4069" y="7294"/>
                  </a:cubicBezTo>
                  <a:cubicBezTo>
                    <a:pt x="4512" y="7294"/>
                    <a:pt x="4955" y="7247"/>
                    <a:pt x="5389" y="7152"/>
                  </a:cubicBezTo>
                  <a:cubicBezTo>
                    <a:pt x="6401" y="6926"/>
                    <a:pt x="7007" y="6438"/>
                    <a:pt x="7387" y="5461"/>
                  </a:cubicBezTo>
                  <a:cubicBezTo>
                    <a:pt x="7531" y="5009"/>
                    <a:pt x="7342" y="4593"/>
                    <a:pt x="7342" y="4177"/>
                  </a:cubicBezTo>
                  <a:cubicBezTo>
                    <a:pt x="7305" y="3689"/>
                    <a:pt x="7305" y="3201"/>
                    <a:pt x="7269" y="2749"/>
                  </a:cubicBezTo>
                  <a:cubicBezTo>
                    <a:pt x="7269" y="2595"/>
                    <a:pt x="7233" y="2487"/>
                    <a:pt x="7233" y="2333"/>
                  </a:cubicBezTo>
                  <a:cubicBezTo>
                    <a:pt x="7116" y="1619"/>
                    <a:pt x="6853" y="823"/>
                    <a:pt x="6175" y="371"/>
                  </a:cubicBezTo>
                  <a:cubicBezTo>
                    <a:pt x="5579" y="1"/>
                    <a:pt x="4747" y="1"/>
                    <a:pt x="4033"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 name="Google Shape;235;p4">
              <a:extLst>
                <a:ext uri="{FF2B5EF4-FFF2-40B4-BE49-F238E27FC236}">
                  <a16:creationId xmlns:a16="http://schemas.microsoft.com/office/drawing/2014/main" id="{1795D68A-504A-462C-B2BF-555BEC8268D4}"/>
                </a:ext>
              </a:extLst>
            </p:cNvPr>
            <p:cNvSpPr/>
            <p:nvPr/>
          </p:nvSpPr>
          <p:spPr>
            <a:xfrm>
              <a:off x="4033525" y="1282550"/>
              <a:ext cx="34825" cy="26825"/>
            </a:xfrm>
            <a:custGeom>
              <a:avLst/>
              <a:gdLst/>
              <a:ahLst/>
              <a:cxnLst/>
              <a:rect l="l" t="t" r="r" b="b"/>
              <a:pathLst>
                <a:path w="1393" h="1073" extrusionOk="0">
                  <a:moveTo>
                    <a:pt x="837" y="0"/>
                  </a:moveTo>
                  <a:cubicBezTo>
                    <a:pt x="545" y="0"/>
                    <a:pt x="253" y="71"/>
                    <a:pt x="1" y="208"/>
                  </a:cubicBezTo>
                  <a:cubicBezTo>
                    <a:pt x="1" y="352"/>
                    <a:pt x="73" y="470"/>
                    <a:pt x="109" y="615"/>
                  </a:cubicBezTo>
                  <a:cubicBezTo>
                    <a:pt x="190" y="732"/>
                    <a:pt x="263" y="886"/>
                    <a:pt x="416" y="958"/>
                  </a:cubicBezTo>
                  <a:cubicBezTo>
                    <a:pt x="487" y="1028"/>
                    <a:pt x="576" y="1072"/>
                    <a:pt x="669" y="1072"/>
                  </a:cubicBezTo>
                  <a:cubicBezTo>
                    <a:pt x="720" y="1072"/>
                    <a:pt x="772" y="1059"/>
                    <a:pt x="823" y="1031"/>
                  </a:cubicBezTo>
                  <a:cubicBezTo>
                    <a:pt x="1013" y="994"/>
                    <a:pt x="1167" y="805"/>
                    <a:pt x="1239" y="579"/>
                  </a:cubicBezTo>
                  <a:cubicBezTo>
                    <a:pt x="1275" y="542"/>
                    <a:pt x="1357" y="244"/>
                    <a:pt x="1393" y="90"/>
                  </a:cubicBezTo>
                  <a:cubicBezTo>
                    <a:pt x="1215" y="30"/>
                    <a:pt x="1026" y="0"/>
                    <a:pt x="837" y="0"/>
                  </a:cubicBezTo>
                  <a:close/>
                </a:path>
              </a:pathLst>
            </a:custGeom>
            <a:solidFill>
              <a:srgbClr val="8745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 name="Google Shape;236;p4">
              <a:extLst>
                <a:ext uri="{FF2B5EF4-FFF2-40B4-BE49-F238E27FC236}">
                  <a16:creationId xmlns:a16="http://schemas.microsoft.com/office/drawing/2014/main" id="{EDA4CAF1-E63B-4776-A65F-5CFA944AACBD}"/>
                </a:ext>
              </a:extLst>
            </p:cNvPr>
            <p:cNvSpPr/>
            <p:nvPr/>
          </p:nvSpPr>
          <p:spPr>
            <a:xfrm>
              <a:off x="4010025" y="1254725"/>
              <a:ext cx="6575" cy="19700"/>
            </a:xfrm>
            <a:custGeom>
              <a:avLst/>
              <a:gdLst/>
              <a:ahLst/>
              <a:cxnLst/>
              <a:rect l="l" t="t" r="r" b="b"/>
              <a:pathLst>
                <a:path w="263" h="788" extrusionOk="0">
                  <a:moveTo>
                    <a:pt x="109" y="1"/>
                  </a:moveTo>
                  <a:cubicBezTo>
                    <a:pt x="36" y="1"/>
                    <a:pt x="0" y="191"/>
                    <a:pt x="0" y="417"/>
                  </a:cubicBezTo>
                  <a:cubicBezTo>
                    <a:pt x="36" y="598"/>
                    <a:pt x="109" y="787"/>
                    <a:pt x="181" y="787"/>
                  </a:cubicBezTo>
                  <a:cubicBezTo>
                    <a:pt x="262" y="751"/>
                    <a:pt x="262" y="598"/>
                    <a:pt x="262" y="372"/>
                  </a:cubicBezTo>
                  <a:cubicBezTo>
                    <a:pt x="262" y="146"/>
                    <a:pt x="181" y="1"/>
                    <a:pt x="10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3" name="Google Shape;237;p4">
              <a:extLst>
                <a:ext uri="{FF2B5EF4-FFF2-40B4-BE49-F238E27FC236}">
                  <a16:creationId xmlns:a16="http://schemas.microsoft.com/office/drawing/2014/main" id="{E8FE9B96-8A48-428C-A8FD-D8BF15745302}"/>
                </a:ext>
              </a:extLst>
            </p:cNvPr>
            <p:cNvSpPr/>
            <p:nvPr/>
          </p:nvSpPr>
          <p:spPr>
            <a:xfrm>
              <a:off x="4076700" y="1249975"/>
              <a:ext cx="7700" cy="21725"/>
            </a:xfrm>
            <a:custGeom>
              <a:avLst/>
              <a:gdLst/>
              <a:ahLst/>
              <a:cxnLst/>
              <a:rect l="l" t="t" r="r" b="b"/>
              <a:pathLst>
                <a:path w="308" h="869" extrusionOk="0">
                  <a:moveTo>
                    <a:pt x="118" y="1"/>
                  </a:moveTo>
                  <a:cubicBezTo>
                    <a:pt x="46" y="1"/>
                    <a:pt x="0" y="191"/>
                    <a:pt x="0" y="453"/>
                  </a:cubicBezTo>
                  <a:cubicBezTo>
                    <a:pt x="46" y="679"/>
                    <a:pt x="118" y="869"/>
                    <a:pt x="190" y="869"/>
                  </a:cubicBezTo>
                  <a:cubicBezTo>
                    <a:pt x="272" y="833"/>
                    <a:pt x="308" y="643"/>
                    <a:pt x="272" y="417"/>
                  </a:cubicBezTo>
                  <a:cubicBezTo>
                    <a:pt x="226" y="191"/>
                    <a:pt x="154" y="1"/>
                    <a:pt x="118"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4" name="Google Shape;238;p4">
              <a:extLst>
                <a:ext uri="{FF2B5EF4-FFF2-40B4-BE49-F238E27FC236}">
                  <a16:creationId xmlns:a16="http://schemas.microsoft.com/office/drawing/2014/main" id="{9EBBF27A-3C8E-416A-AE9B-A650A5574CA8}"/>
                </a:ext>
              </a:extLst>
            </p:cNvPr>
            <p:cNvSpPr/>
            <p:nvPr/>
          </p:nvSpPr>
          <p:spPr>
            <a:xfrm>
              <a:off x="4042800" y="1255650"/>
              <a:ext cx="18100" cy="20100"/>
            </a:xfrm>
            <a:custGeom>
              <a:avLst/>
              <a:gdLst/>
              <a:ahLst/>
              <a:cxnLst/>
              <a:rect l="l" t="t" r="r" b="b"/>
              <a:pathLst>
                <a:path w="724" h="804" extrusionOk="0">
                  <a:moveTo>
                    <a:pt x="190" y="0"/>
                  </a:moveTo>
                  <a:cubicBezTo>
                    <a:pt x="45" y="36"/>
                    <a:pt x="0" y="109"/>
                    <a:pt x="0" y="109"/>
                  </a:cubicBezTo>
                  <a:lnTo>
                    <a:pt x="190" y="109"/>
                  </a:lnTo>
                  <a:cubicBezTo>
                    <a:pt x="308" y="109"/>
                    <a:pt x="416" y="154"/>
                    <a:pt x="534" y="262"/>
                  </a:cubicBezTo>
                  <a:cubicBezTo>
                    <a:pt x="606" y="416"/>
                    <a:pt x="570" y="561"/>
                    <a:pt x="534" y="642"/>
                  </a:cubicBezTo>
                  <a:cubicBezTo>
                    <a:pt x="497" y="750"/>
                    <a:pt x="452" y="787"/>
                    <a:pt x="452" y="787"/>
                  </a:cubicBezTo>
                  <a:cubicBezTo>
                    <a:pt x="452" y="798"/>
                    <a:pt x="458" y="804"/>
                    <a:pt x="467" y="804"/>
                  </a:cubicBezTo>
                  <a:cubicBezTo>
                    <a:pt x="494" y="804"/>
                    <a:pt x="552" y="758"/>
                    <a:pt x="606" y="678"/>
                  </a:cubicBezTo>
                  <a:cubicBezTo>
                    <a:pt x="678" y="606"/>
                    <a:pt x="724" y="380"/>
                    <a:pt x="606" y="190"/>
                  </a:cubicBezTo>
                  <a:cubicBezTo>
                    <a:pt x="497" y="36"/>
                    <a:pt x="308" y="0"/>
                    <a:pt x="19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 name="Google Shape;239;p4">
              <a:extLst>
                <a:ext uri="{FF2B5EF4-FFF2-40B4-BE49-F238E27FC236}">
                  <a16:creationId xmlns:a16="http://schemas.microsoft.com/office/drawing/2014/main" id="{C483D802-1308-429B-9FCA-C6F7693A753D}"/>
                </a:ext>
              </a:extLst>
            </p:cNvPr>
            <p:cNvSpPr/>
            <p:nvPr/>
          </p:nvSpPr>
          <p:spPr>
            <a:xfrm>
              <a:off x="4040075" y="1268750"/>
              <a:ext cx="6575" cy="6025"/>
            </a:xfrm>
            <a:custGeom>
              <a:avLst/>
              <a:gdLst/>
              <a:ahLst/>
              <a:cxnLst/>
              <a:rect l="l" t="t" r="r" b="b"/>
              <a:pathLst>
                <a:path w="263" h="241" extrusionOk="0">
                  <a:moveTo>
                    <a:pt x="1" y="0"/>
                  </a:moveTo>
                  <a:cubicBezTo>
                    <a:pt x="1" y="0"/>
                    <a:pt x="1" y="118"/>
                    <a:pt x="73" y="154"/>
                  </a:cubicBezTo>
                  <a:cubicBezTo>
                    <a:pt x="133" y="207"/>
                    <a:pt x="187" y="241"/>
                    <a:pt x="212" y="241"/>
                  </a:cubicBezTo>
                  <a:cubicBezTo>
                    <a:pt x="222" y="241"/>
                    <a:pt x="227" y="236"/>
                    <a:pt x="227" y="226"/>
                  </a:cubicBezTo>
                  <a:cubicBezTo>
                    <a:pt x="263" y="190"/>
                    <a:pt x="191" y="118"/>
                    <a:pt x="154" y="82"/>
                  </a:cubicBezTo>
                  <a:cubicBezTo>
                    <a:pt x="109" y="37"/>
                    <a:pt x="37" y="0"/>
                    <a:pt x="1"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 name="Google Shape;240;p4">
              <a:extLst>
                <a:ext uri="{FF2B5EF4-FFF2-40B4-BE49-F238E27FC236}">
                  <a16:creationId xmlns:a16="http://schemas.microsoft.com/office/drawing/2014/main" id="{7BA730EA-9AA4-4402-AE4D-0BB430D537BF}"/>
                </a:ext>
              </a:extLst>
            </p:cNvPr>
            <p:cNvSpPr/>
            <p:nvPr/>
          </p:nvSpPr>
          <p:spPr>
            <a:xfrm>
              <a:off x="3988325" y="1224100"/>
              <a:ext cx="33025" cy="18550"/>
            </a:xfrm>
            <a:custGeom>
              <a:avLst/>
              <a:gdLst/>
              <a:ahLst/>
              <a:cxnLst/>
              <a:rect l="l" t="t" r="r" b="b"/>
              <a:pathLst>
                <a:path w="1321" h="742" extrusionOk="0">
                  <a:moveTo>
                    <a:pt x="969" y="1"/>
                  </a:moveTo>
                  <a:cubicBezTo>
                    <a:pt x="832" y="1"/>
                    <a:pt x="668" y="43"/>
                    <a:pt x="525" y="132"/>
                  </a:cubicBezTo>
                  <a:cubicBezTo>
                    <a:pt x="335" y="204"/>
                    <a:pt x="190" y="358"/>
                    <a:pt x="109" y="466"/>
                  </a:cubicBezTo>
                  <a:cubicBezTo>
                    <a:pt x="37" y="620"/>
                    <a:pt x="0" y="692"/>
                    <a:pt x="37" y="738"/>
                  </a:cubicBezTo>
                  <a:cubicBezTo>
                    <a:pt x="41" y="740"/>
                    <a:pt x="46" y="741"/>
                    <a:pt x="52" y="741"/>
                  </a:cubicBezTo>
                  <a:cubicBezTo>
                    <a:pt x="134" y="741"/>
                    <a:pt x="320" y="502"/>
                    <a:pt x="642" y="358"/>
                  </a:cubicBezTo>
                  <a:cubicBezTo>
                    <a:pt x="977" y="168"/>
                    <a:pt x="1275" y="168"/>
                    <a:pt x="1320" y="96"/>
                  </a:cubicBezTo>
                  <a:cubicBezTo>
                    <a:pt x="1320" y="60"/>
                    <a:pt x="1203" y="14"/>
                    <a:pt x="1094" y="14"/>
                  </a:cubicBezTo>
                  <a:cubicBezTo>
                    <a:pt x="1056" y="5"/>
                    <a:pt x="1014" y="1"/>
                    <a:pt x="96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 name="Google Shape;241;p4">
              <a:extLst>
                <a:ext uri="{FF2B5EF4-FFF2-40B4-BE49-F238E27FC236}">
                  <a16:creationId xmlns:a16="http://schemas.microsoft.com/office/drawing/2014/main" id="{06B6E286-0218-4C6C-82C4-79399BD8C74E}"/>
                </a:ext>
              </a:extLst>
            </p:cNvPr>
            <p:cNvSpPr/>
            <p:nvPr/>
          </p:nvSpPr>
          <p:spPr>
            <a:xfrm>
              <a:off x="4063600" y="1217300"/>
              <a:ext cx="30075" cy="14850"/>
            </a:xfrm>
            <a:custGeom>
              <a:avLst/>
              <a:gdLst/>
              <a:ahLst/>
              <a:cxnLst/>
              <a:rect l="l" t="t" r="r" b="b"/>
              <a:pathLst>
                <a:path w="1203" h="594" extrusionOk="0">
                  <a:moveTo>
                    <a:pt x="394" y="0"/>
                  </a:moveTo>
                  <a:cubicBezTo>
                    <a:pt x="322" y="0"/>
                    <a:pt x="254" y="9"/>
                    <a:pt x="190" y="24"/>
                  </a:cubicBezTo>
                  <a:cubicBezTo>
                    <a:pt x="72" y="60"/>
                    <a:pt x="0" y="106"/>
                    <a:pt x="0" y="142"/>
                  </a:cubicBezTo>
                  <a:cubicBezTo>
                    <a:pt x="36" y="214"/>
                    <a:pt x="298" y="178"/>
                    <a:pt x="606" y="286"/>
                  </a:cubicBezTo>
                  <a:cubicBezTo>
                    <a:pt x="940" y="404"/>
                    <a:pt x="1094" y="594"/>
                    <a:pt x="1166" y="594"/>
                  </a:cubicBezTo>
                  <a:cubicBezTo>
                    <a:pt x="1202" y="558"/>
                    <a:pt x="1166" y="476"/>
                    <a:pt x="1130" y="368"/>
                  </a:cubicBezTo>
                  <a:cubicBezTo>
                    <a:pt x="1058" y="250"/>
                    <a:pt x="904" y="142"/>
                    <a:pt x="714" y="60"/>
                  </a:cubicBezTo>
                  <a:cubicBezTo>
                    <a:pt x="603" y="18"/>
                    <a:pt x="495" y="0"/>
                    <a:pt x="394"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 name="Google Shape;242;p4">
              <a:extLst>
                <a:ext uri="{FF2B5EF4-FFF2-40B4-BE49-F238E27FC236}">
                  <a16:creationId xmlns:a16="http://schemas.microsoft.com/office/drawing/2014/main" id="{C1053E89-C467-428A-9455-1643A1E835BF}"/>
                </a:ext>
              </a:extLst>
            </p:cNvPr>
            <p:cNvSpPr/>
            <p:nvPr/>
          </p:nvSpPr>
          <p:spPr>
            <a:xfrm>
              <a:off x="4037150" y="1294300"/>
              <a:ext cx="27375" cy="15075"/>
            </a:xfrm>
            <a:custGeom>
              <a:avLst/>
              <a:gdLst/>
              <a:ahLst/>
              <a:cxnLst/>
              <a:rect l="l" t="t" r="r" b="b"/>
              <a:pathLst>
                <a:path w="1095" h="603" extrusionOk="0">
                  <a:moveTo>
                    <a:pt x="416" y="0"/>
                  </a:moveTo>
                  <a:cubicBezTo>
                    <a:pt x="308" y="36"/>
                    <a:pt x="226" y="72"/>
                    <a:pt x="154" y="109"/>
                  </a:cubicBezTo>
                  <a:cubicBezTo>
                    <a:pt x="118" y="109"/>
                    <a:pt x="45" y="145"/>
                    <a:pt x="0" y="190"/>
                  </a:cubicBezTo>
                  <a:cubicBezTo>
                    <a:pt x="45" y="298"/>
                    <a:pt x="154" y="416"/>
                    <a:pt x="271" y="488"/>
                  </a:cubicBezTo>
                  <a:cubicBezTo>
                    <a:pt x="342" y="558"/>
                    <a:pt x="431" y="602"/>
                    <a:pt x="524" y="602"/>
                  </a:cubicBezTo>
                  <a:cubicBezTo>
                    <a:pt x="575" y="602"/>
                    <a:pt x="627" y="589"/>
                    <a:pt x="678" y="561"/>
                  </a:cubicBezTo>
                  <a:cubicBezTo>
                    <a:pt x="868" y="524"/>
                    <a:pt x="986" y="371"/>
                    <a:pt x="1094" y="190"/>
                  </a:cubicBezTo>
                  <a:cubicBezTo>
                    <a:pt x="986" y="145"/>
                    <a:pt x="904" y="72"/>
                    <a:pt x="832" y="72"/>
                  </a:cubicBezTo>
                  <a:cubicBezTo>
                    <a:pt x="678" y="0"/>
                    <a:pt x="534" y="0"/>
                    <a:pt x="416" y="0"/>
                  </a:cubicBezTo>
                  <a:close/>
                </a:path>
              </a:pathLst>
            </a:custGeom>
            <a:solidFill>
              <a:srgbClr val="D143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9" name="Google Shape;243;p4">
              <a:extLst>
                <a:ext uri="{FF2B5EF4-FFF2-40B4-BE49-F238E27FC236}">
                  <a16:creationId xmlns:a16="http://schemas.microsoft.com/office/drawing/2014/main" id="{084042E9-F19C-4473-9CB7-F57356E23809}"/>
                </a:ext>
              </a:extLst>
            </p:cNvPr>
            <p:cNvSpPr/>
            <p:nvPr/>
          </p:nvSpPr>
          <p:spPr>
            <a:xfrm>
              <a:off x="3920525" y="1157775"/>
              <a:ext cx="148750" cy="135625"/>
            </a:xfrm>
            <a:custGeom>
              <a:avLst/>
              <a:gdLst/>
              <a:ahLst/>
              <a:cxnLst/>
              <a:rect l="l" t="t" r="r" b="b"/>
              <a:pathLst>
                <a:path w="5950" h="5425" extrusionOk="0">
                  <a:moveTo>
                    <a:pt x="4521" y="0"/>
                  </a:moveTo>
                  <a:cubicBezTo>
                    <a:pt x="3879" y="0"/>
                    <a:pt x="3237" y="0"/>
                    <a:pt x="2595" y="145"/>
                  </a:cubicBezTo>
                  <a:cubicBezTo>
                    <a:pt x="1953" y="335"/>
                    <a:pt x="1392" y="633"/>
                    <a:pt x="976" y="1130"/>
                  </a:cubicBezTo>
                  <a:cubicBezTo>
                    <a:pt x="678" y="1465"/>
                    <a:pt x="524" y="1845"/>
                    <a:pt x="335" y="2261"/>
                  </a:cubicBezTo>
                  <a:cubicBezTo>
                    <a:pt x="145" y="2749"/>
                    <a:pt x="0" y="3309"/>
                    <a:pt x="0" y="3843"/>
                  </a:cubicBezTo>
                  <a:cubicBezTo>
                    <a:pt x="0" y="4367"/>
                    <a:pt x="190" y="4928"/>
                    <a:pt x="561" y="5343"/>
                  </a:cubicBezTo>
                  <a:lnTo>
                    <a:pt x="524" y="5425"/>
                  </a:lnTo>
                  <a:cubicBezTo>
                    <a:pt x="823" y="5380"/>
                    <a:pt x="1130" y="5199"/>
                    <a:pt x="1320" y="4973"/>
                  </a:cubicBezTo>
                  <a:cubicBezTo>
                    <a:pt x="1917" y="4250"/>
                    <a:pt x="2107" y="3237"/>
                    <a:pt x="1772" y="2369"/>
                  </a:cubicBezTo>
                  <a:lnTo>
                    <a:pt x="1772" y="2369"/>
                  </a:lnTo>
                  <a:cubicBezTo>
                    <a:pt x="1971" y="2408"/>
                    <a:pt x="2167" y="2425"/>
                    <a:pt x="2362" y="2425"/>
                  </a:cubicBezTo>
                  <a:cubicBezTo>
                    <a:pt x="2752" y="2425"/>
                    <a:pt x="3137" y="2357"/>
                    <a:pt x="3535" y="2261"/>
                  </a:cubicBezTo>
                  <a:cubicBezTo>
                    <a:pt x="4032" y="2143"/>
                    <a:pt x="4557" y="1953"/>
                    <a:pt x="5009" y="1691"/>
                  </a:cubicBezTo>
                  <a:cubicBezTo>
                    <a:pt x="5425" y="1393"/>
                    <a:pt x="5795" y="977"/>
                    <a:pt x="5949" y="488"/>
                  </a:cubicBezTo>
                  <a:lnTo>
                    <a:pt x="5949" y="371"/>
                  </a:lnTo>
                  <a:cubicBezTo>
                    <a:pt x="5949" y="335"/>
                    <a:pt x="5913" y="299"/>
                    <a:pt x="5877" y="299"/>
                  </a:cubicBezTo>
                  <a:cubicBezTo>
                    <a:pt x="5461" y="36"/>
                    <a:pt x="4973" y="0"/>
                    <a:pt x="4521" y="0"/>
                  </a:cubicBez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0" name="Google Shape;244;p4">
              <a:extLst>
                <a:ext uri="{FF2B5EF4-FFF2-40B4-BE49-F238E27FC236}">
                  <a16:creationId xmlns:a16="http://schemas.microsoft.com/office/drawing/2014/main" id="{CA2B17F4-830B-47BB-BE62-EC3DD3E17BD3}"/>
                </a:ext>
              </a:extLst>
            </p:cNvPr>
            <p:cNvSpPr/>
            <p:nvPr/>
          </p:nvSpPr>
          <p:spPr>
            <a:xfrm>
              <a:off x="3901525" y="1270300"/>
              <a:ext cx="53825" cy="58850"/>
            </a:xfrm>
            <a:custGeom>
              <a:avLst/>
              <a:gdLst/>
              <a:ahLst/>
              <a:cxnLst/>
              <a:rect l="l" t="t" r="r" b="b"/>
              <a:pathLst>
                <a:path w="2153" h="2354" extrusionOk="0">
                  <a:moveTo>
                    <a:pt x="980" y="0"/>
                  </a:moveTo>
                  <a:cubicBezTo>
                    <a:pt x="638" y="0"/>
                    <a:pt x="291" y="163"/>
                    <a:pt x="154" y="508"/>
                  </a:cubicBezTo>
                  <a:cubicBezTo>
                    <a:pt x="1" y="842"/>
                    <a:pt x="82" y="1222"/>
                    <a:pt x="227" y="1521"/>
                  </a:cubicBezTo>
                  <a:cubicBezTo>
                    <a:pt x="467" y="2050"/>
                    <a:pt x="999" y="2353"/>
                    <a:pt x="1543" y="2353"/>
                  </a:cubicBezTo>
                  <a:cubicBezTo>
                    <a:pt x="1696" y="2353"/>
                    <a:pt x="1850" y="2330"/>
                    <a:pt x="1999" y="2280"/>
                  </a:cubicBezTo>
                  <a:lnTo>
                    <a:pt x="2152" y="1828"/>
                  </a:lnTo>
                  <a:cubicBezTo>
                    <a:pt x="2035" y="1828"/>
                    <a:pt x="1963" y="1828"/>
                    <a:pt x="1854" y="1783"/>
                  </a:cubicBezTo>
                  <a:cubicBezTo>
                    <a:pt x="1999" y="1602"/>
                    <a:pt x="1999" y="1186"/>
                    <a:pt x="1999" y="960"/>
                  </a:cubicBezTo>
                  <a:cubicBezTo>
                    <a:pt x="1999" y="653"/>
                    <a:pt x="1854" y="354"/>
                    <a:pt x="1583" y="201"/>
                  </a:cubicBezTo>
                  <a:cubicBezTo>
                    <a:pt x="1423" y="69"/>
                    <a:pt x="1202" y="0"/>
                    <a:pt x="980"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1" name="Google Shape;245;p4">
              <a:extLst>
                <a:ext uri="{FF2B5EF4-FFF2-40B4-BE49-F238E27FC236}">
                  <a16:creationId xmlns:a16="http://schemas.microsoft.com/office/drawing/2014/main" id="{5246A547-6ED4-4C99-AC08-F209BFABED45}"/>
                </a:ext>
              </a:extLst>
            </p:cNvPr>
            <p:cNvSpPr/>
            <p:nvPr/>
          </p:nvSpPr>
          <p:spPr>
            <a:xfrm>
              <a:off x="3906275" y="1284800"/>
              <a:ext cx="41625" cy="35725"/>
            </a:xfrm>
            <a:custGeom>
              <a:avLst/>
              <a:gdLst/>
              <a:ahLst/>
              <a:cxnLst/>
              <a:rect l="l" t="t" r="r" b="b"/>
              <a:pathLst>
                <a:path w="1665" h="1429" extrusionOk="0">
                  <a:moveTo>
                    <a:pt x="380" y="0"/>
                  </a:moveTo>
                  <a:cubicBezTo>
                    <a:pt x="308" y="0"/>
                    <a:pt x="263" y="0"/>
                    <a:pt x="190" y="73"/>
                  </a:cubicBezTo>
                  <a:cubicBezTo>
                    <a:pt x="0" y="299"/>
                    <a:pt x="344" y="832"/>
                    <a:pt x="489" y="1022"/>
                  </a:cubicBezTo>
                  <a:cubicBezTo>
                    <a:pt x="679" y="1248"/>
                    <a:pt x="986" y="1429"/>
                    <a:pt x="1284" y="1429"/>
                  </a:cubicBezTo>
                  <a:lnTo>
                    <a:pt x="1320" y="1429"/>
                  </a:lnTo>
                  <a:cubicBezTo>
                    <a:pt x="1664" y="1429"/>
                    <a:pt x="1619" y="1167"/>
                    <a:pt x="1474" y="904"/>
                  </a:cubicBezTo>
                  <a:cubicBezTo>
                    <a:pt x="1438" y="832"/>
                    <a:pt x="1357" y="796"/>
                    <a:pt x="1320" y="715"/>
                  </a:cubicBezTo>
                  <a:cubicBezTo>
                    <a:pt x="1248" y="525"/>
                    <a:pt x="1094" y="344"/>
                    <a:pt x="905" y="226"/>
                  </a:cubicBezTo>
                  <a:cubicBezTo>
                    <a:pt x="796" y="154"/>
                    <a:pt x="570" y="0"/>
                    <a:pt x="380" y="0"/>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2" name="Google Shape;246;p4">
              <a:extLst>
                <a:ext uri="{FF2B5EF4-FFF2-40B4-BE49-F238E27FC236}">
                  <a16:creationId xmlns:a16="http://schemas.microsoft.com/office/drawing/2014/main" id="{CDA19173-C8D9-4359-848B-BD8B642DC5DE}"/>
                </a:ext>
              </a:extLst>
            </p:cNvPr>
            <p:cNvSpPr/>
            <p:nvPr/>
          </p:nvSpPr>
          <p:spPr>
            <a:xfrm>
              <a:off x="3916675" y="1285025"/>
              <a:ext cx="29175" cy="35500"/>
            </a:xfrm>
            <a:custGeom>
              <a:avLst/>
              <a:gdLst/>
              <a:ahLst/>
              <a:cxnLst/>
              <a:rect l="l" t="t" r="r" b="b"/>
              <a:pathLst>
                <a:path w="1167" h="1420" extrusionOk="0">
                  <a:moveTo>
                    <a:pt x="82" y="0"/>
                  </a:moveTo>
                  <a:cubicBezTo>
                    <a:pt x="30" y="0"/>
                    <a:pt x="0" y="9"/>
                    <a:pt x="0" y="27"/>
                  </a:cubicBezTo>
                  <a:cubicBezTo>
                    <a:pt x="0" y="27"/>
                    <a:pt x="118" y="64"/>
                    <a:pt x="263" y="145"/>
                  </a:cubicBezTo>
                  <a:cubicBezTo>
                    <a:pt x="416" y="181"/>
                    <a:pt x="606" y="335"/>
                    <a:pt x="751" y="561"/>
                  </a:cubicBezTo>
                  <a:cubicBezTo>
                    <a:pt x="904" y="742"/>
                    <a:pt x="977" y="968"/>
                    <a:pt x="1058" y="1158"/>
                  </a:cubicBezTo>
                  <a:cubicBezTo>
                    <a:pt x="1094" y="1311"/>
                    <a:pt x="1094" y="1420"/>
                    <a:pt x="1130" y="1420"/>
                  </a:cubicBezTo>
                  <a:cubicBezTo>
                    <a:pt x="1130" y="1420"/>
                    <a:pt x="1167" y="1311"/>
                    <a:pt x="1130" y="1121"/>
                  </a:cubicBezTo>
                  <a:cubicBezTo>
                    <a:pt x="1094" y="968"/>
                    <a:pt x="1022" y="706"/>
                    <a:pt x="868" y="480"/>
                  </a:cubicBezTo>
                  <a:cubicBezTo>
                    <a:pt x="678" y="253"/>
                    <a:pt x="452" y="109"/>
                    <a:pt x="299" y="27"/>
                  </a:cubicBezTo>
                  <a:cubicBezTo>
                    <a:pt x="208" y="9"/>
                    <a:pt x="134" y="0"/>
                    <a:pt x="82"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3" name="Google Shape;247;p4">
              <a:extLst>
                <a:ext uri="{FF2B5EF4-FFF2-40B4-BE49-F238E27FC236}">
                  <a16:creationId xmlns:a16="http://schemas.microsoft.com/office/drawing/2014/main" id="{51B521F7-9B5E-452F-9EA3-7CE7A6EBC9F7}"/>
                </a:ext>
              </a:extLst>
            </p:cNvPr>
            <p:cNvSpPr/>
            <p:nvPr/>
          </p:nvSpPr>
          <p:spPr>
            <a:xfrm>
              <a:off x="3927075" y="1290450"/>
              <a:ext cx="15150" cy="23300"/>
            </a:xfrm>
            <a:custGeom>
              <a:avLst/>
              <a:gdLst/>
              <a:ahLst/>
              <a:cxnLst/>
              <a:rect l="l" t="t" r="r" b="b"/>
              <a:pathLst>
                <a:path w="606" h="932" extrusionOk="0">
                  <a:moveTo>
                    <a:pt x="73" y="0"/>
                  </a:moveTo>
                  <a:cubicBezTo>
                    <a:pt x="73" y="0"/>
                    <a:pt x="36" y="73"/>
                    <a:pt x="0" y="190"/>
                  </a:cubicBezTo>
                  <a:cubicBezTo>
                    <a:pt x="0" y="299"/>
                    <a:pt x="0" y="452"/>
                    <a:pt x="73" y="606"/>
                  </a:cubicBezTo>
                  <a:cubicBezTo>
                    <a:pt x="190" y="751"/>
                    <a:pt x="299" y="868"/>
                    <a:pt x="416" y="904"/>
                  </a:cubicBezTo>
                  <a:cubicBezTo>
                    <a:pt x="470" y="923"/>
                    <a:pt x="507" y="932"/>
                    <a:pt x="535" y="932"/>
                  </a:cubicBezTo>
                  <a:cubicBezTo>
                    <a:pt x="563" y="932"/>
                    <a:pt x="583" y="923"/>
                    <a:pt x="606" y="904"/>
                  </a:cubicBezTo>
                  <a:cubicBezTo>
                    <a:pt x="606" y="904"/>
                    <a:pt x="335" y="796"/>
                    <a:pt x="190" y="525"/>
                  </a:cubicBezTo>
                  <a:cubicBezTo>
                    <a:pt x="36" y="299"/>
                    <a:pt x="109" y="36"/>
                    <a:pt x="73"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4" name="Google Shape;248;p4">
              <a:extLst>
                <a:ext uri="{FF2B5EF4-FFF2-40B4-BE49-F238E27FC236}">
                  <a16:creationId xmlns:a16="http://schemas.microsoft.com/office/drawing/2014/main" id="{D92A7EA9-F186-4F57-AC82-F2A3F24DFA66}"/>
                </a:ext>
              </a:extLst>
            </p:cNvPr>
            <p:cNvSpPr/>
            <p:nvPr/>
          </p:nvSpPr>
          <p:spPr>
            <a:xfrm>
              <a:off x="4036250" y="1258350"/>
              <a:ext cx="21700" cy="20825"/>
            </a:xfrm>
            <a:custGeom>
              <a:avLst/>
              <a:gdLst/>
              <a:ahLst/>
              <a:cxnLst/>
              <a:rect l="l" t="t" r="r" b="b"/>
              <a:pathLst>
                <a:path w="868" h="833" extrusionOk="0">
                  <a:moveTo>
                    <a:pt x="226" y="606"/>
                  </a:moveTo>
                  <a:cubicBezTo>
                    <a:pt x="230" y="610"/>
                    <a:pt x="234" y="613"/>
                    <a:pt x="238" y="616"/>
                  </a:cubicBezTo>
                  <a:lnTo>
                    <a:pt x="238" y="616"/>
                  </a:lnTo>
                  <a:cubicBezTo>
                    <a:pt x="234" y="613"/>
                    <a:pt x="230" y="610"/>
                    <a:pt x="226" y="606"/>
                  </a:cubicBezTo>
                  <a:close/>
                  <a:moveTo>
                    <a:pt x="262" y="1"/>
                  </a:moveTo>
                  <a:cubicBezTo>
                    <a:pt x="0" y="82"/>
                    <a:pt x="36" y="308"/>
                    <a:pt x="154" y="498"/>
                  </a:cubicBezTo>
                  <a:lnTo>
                    <a:pt x="154" y="416"/>
                  </a:lnTo>
                  <a:lnTo>
                    <a:pt x="190" y="416"/>
                  </a:lnTo>
                  <a:cubicBezTo>
                    <a:pt x="226" y="416"/>
                    <a:pt x="262" y="453"/>
                    <a:pt x="307" y="498"/>
                  </a:cubicBezTo>
                  <a:cubicBezTo>
                    <a:pt x="344" y="534"/>
                    <a:pt x="416" y="606"/>
                    <a:pt x="380" y="642"/>
                  </a:cubicBezTo>
                  <a:lnTo>
                    <a:pt x="344" y="642"/>
                  </a:lnTo>
                  <a:cubicBezTo>
                    <a:pt x="311" y="642"/>
                    <a:pt x="272" y="642"/>
                    <a:pt x="238" y="616"/>
                  </a:cubicBezTo>
                  <a:lnTo>
                    <a:pt x="238" y="616"/>
                  </a:lnTo>
                  <a:cubicBezTo>
                    <a:pt x="314" y="683"/>
                    <a:pt x="382" y="726"/>
                    <a:pt x="416" y="760"/>
                  </a:cubicBezTo>
                  <a:cubicBezTo>
                    <a:pt x="488" y="796"/>
                    <a:pt x="533" y="832"/>
                    <a:pt x="606" y="832"/>
                  </a:cubicBezTo>
                  <a:lnTo>
                    <a:pt x="642" y="832"/>
                  </a:lnTo>
                  <a:cubicBezTo>
                    <a:pt x="714" y="796"/>
                    <a:pt x="759" y="760"/>
                    <a:pt x="796" y="679"/>
                  </a:cubicBezTo>
                  <a:lnTo>
                    <a:pt x="714" y="679"/>
                  </a:lnTo>
                  <a:cubicBezTo>
                    <a:pt x="714" y="679"/>
                    <a:pt x="759" y="642"/>
                    <a:pt x="796" y="534"/>
                  </a:cubicBezTo>
                  <a:cubicBezTo>
                    <a:pt x="832" y="453"/>
                    <a:pt x="868" y="308"/>
                    <a:pt x="796" y="154"/>
                  </a:cubicBezTo>
                  <a:cubicBezTo>
                    <a:pt x="678" y="46"/>
                    <a:pt x="570" y="1"/>
                    <a:pt x="452" y="1"/>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5" name="Google Shape;249;p4">
              <a:extLst>
                <a:ext uri="{FF2B5EF4-FFF2-40B4-BE49-F238E27FC236}">
                  <a16:creationId xmlns:a16="http://schemas.microsoft.com/office/drawing/2014/main" id="{372ACEC0-C801-4D0B-953C-707377855B8C}"/>
                </a:ext>
              </a:extLst>
            </p:cNvPr>
            <p:cNvSpPr/>
            <p:nvPr/>
          </p:nvSpPr>
          <p:spPr>
            <a:xfrm>
              <a:off x="4042800" y="1257450"/>
              <a:ext cx="15150" cy="17875"/>
            </a:xfrm>
            <a:custGeom>
              <a:avLst/>
              <a:gdLst/>
              <a:ahLst/>
              <a:cxnLst/>
              <a:rect l="l" t="t" r="r" b="b"/>
              <a:pathLst>
                <a:path w="606" h="715" extrusionOk="0">
                  <a:moveTo>
                    <a:pt x="82" y="0"/>
                  </a:moveTo>
                  <a:cubicBezTo>
                    <a:pt x="45" y="0"/>
                    <a:pt x="45" y="37"/>
                    <a:pt x="0" y="37"/>
                  </a:cubicBezTo>
                  <a:lnTo>
                    <a:pt x="190" y="37"/>
                  </a:lnTo>
                  <a:cubicBezTo>
                    <a:pt x="299" y="37"/>
                    <a:pt x="399" y="75"/>
                    <a:pt x="507" y="166"/>
                  </a:cubicBezTo>
                  <a:lnTo>
                    <a:pt x="507" y="166"/>
                  </a:lnTo>
                  <a:cubicBezTo>
                    <a:pt x="427" y="61"/>
                    <a:pt x="291" y="0"/>
                    <a:pt x="154" y="0"/>
                  </a:cubicBezTo>
                  <a:close/>
                  <a:moveTo>
                    <a:pt x="507" y="166"/>
                  </a:moveTo>
                  <a:cubicBezTo>
                    <a:pt x="538" y="207"/>
                    <a:pt x="560" y="255"/>
                    <a:pt x="570" y="308"/>
                  </a:cubicBezTo>
                  <a:cubicBezTo>
                    <a:pt x="570" y="308"/>
                    <a:pt x="570" y="308"/>
                    <a:pt x="570" y="308"/>
                  </a:cubicBezTo>
                  <a:lnTo>
                    <a:pt x="570" y="308"/>
                  </a:lnTo>
                  <a:cubicBezTo>
                    <a:pt x="564" y="270"/>
                    <a:pt x="553" y="230"/>
                    <a:pt x="534" y="190"/>
                  </a:cubicBezTo>
                  <a:cubicBezTo>
                    <a:pt x="525" y="182"/>
                    <a:pt x="516" y="174"/>
                    <a:pt x="507" y="166"/>
                  </a:cubicBezTo>
                  <a:close/>
                  <a:moveTo>
                    <a:pt x="570" y="308"/>
                  </a:moveTo>
                  <a:cubicBezTo>
                    <a:pt x="587" y="415"/>
                    <a:pt x="560" y="510"/>
                    <a:pt x="534" y="570"/>
                  </a:cubicBezTo>
                  <a:cubicBezTo>
                    <a:pt x="497" y="678"/>
                    <a:pt x="452" y="715"/>
                    <a:pt x="452" y="715"/>
                  </a:cubicBezTo>
                  <a:lnTo>
                    <a:pt x="534" y="715"/>
                  </a:lnTo>
                  <a:cubicBezTo>
                    <a:pt x="534" y="642"/>
                    <a:pt x="570" y="606"/>
                    <a:pt x="570" y="534"/>
                  </a:cubicBezTo>
                  <a:cubicBezTo>
                    <a:pt x="606" y="453"/>
                    <a:pt x="606" y="344"/>
                    <a:pt x="570" y="308"/>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6" name="Google Shape;250;p4">
              <a:extLst>
                <a:ext uri="{FF2B5EF4-FFF2-40B4-BE49-F238E27FC236}">
                  <a16:creationId xmlns:a16="http://schemas.microsoft.com/office/drawing/2014/main" id="{BE318CA2-15A1-4C84-87BF-6B69D1FC3B2C}"/>
                </a:ext>
              </a:extLst>
            </p:cNvPr>
            <p:cNvSpPr/>
            <p:nvPr/>
          </p:nvSpPr>
          <p:spPr>
            <a:xfrm>
              <a:off x="4040075" y="1268750"/>
              <a:ext cx="6575" cy="5675"/>
            </a:xfrm>
            <a:custGeom>
              <a:avLst/>
              <a:gdLst/>
              <a:ahLst/>
              <a:cxnLst/>
              <a:rect l="l" t="t" r="r" b="b"/>
              <a:pathLst>
                <a:path w="263" h="227" extrusionOk="0">
                  <a:moveTo>
                    <a:pt x="1" y="0"/>
                  </a:moveTo>
                  <a:lnTo>
                    <a:pt x="1" y="82"/>
                  </a:lnTo>
                  <a:cubicBezTo>
                    <a:pt x="37" y="118"/>
                    <a:pt x="73" y="154"/>
                    <a:pt x="73" y="190"/>
                  </a:cubicBezTo>
                  <a:cubicBezTo>
                    <a:pt x="109" y="226"/>
                    <a:pt x="154" y="226"/>
                    <a:pt x="191" y="226"/>
                  </a:cubicBezTo>
                  <a:lnTo>
                    <a:pt x="227" y="226"/>
                  </a:lnTo>
                  <a:cubicBezTo>
                    <a:pt x="263" y="190"/>
                    <a:pt x="191" y="118"/>
                    <a:pt x="154" y="82"/>
                  </a:cubicBezTo>
                  <a:cubicBezTo>
                    <a:pt x="109" y="37"/>
                    <a:pt x="73" y="0"/>
                    <a:pt x="37" y="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7" name="Google Shape;251;p4">
              <a:extLst>
                <a:ext uri="{FF2B5EF4-FFF2-40B4-BE49-F238E27FC236}">
                  <a16:creationId xmlns:a16="http://schemas.microsoft.com/office/drawing/2014/main" id="{AA02C517-7A25-46F9-A704-20911AF9DF3B}"/>
                </a:ext>
              </a:extLst>
            </p:cNvPr>
            <p:cNvSpPr/>
            <p:nvPr/>
          </p:nvSpPr>
          <p:spPr>
            <a:xfrm>
              <a:off x="3986275" y="1279150"/>
              <a:ext cx="43425" cy="31200"/>
            </a:xfrm>
            <a:custGeom>
              <a:avLst/>
              <a:gdLst/>
              <a:ahLst/>
              <a:cxnLst/>
              <a:rect l="l" t="t" r="r" b="b"/>
              <a:pathLst>
                <a:path w="1737" h="1248" extrusionOk="0">
                  <a:moveTo>
                    <a:pt x="986" y="0"/>
                  </a:moveTo>
                  <a:cubicBezTo>
                    <a:pt x="571" y="36"/>
                    <a:pt x="1" y="190"/>
                    <a:pt x="82" y="796"/>
                  </a:cubicBezTo>
                  <a:cubicBezTo>
                    <a:pt x="119" y="1130"/>
                    <a:pt x="498" y="1203"/>
                    <a:pt x="760" y="1248"/>
                  </a:cubicBezTo>
                  <a:lnTo>
                    <a:pt x="797" y="1248"/>
                  </a:lnTo>
                  <a:cubicBezTo>
                    <a:pt x="1212" y="1248"/>
                    <a:pt x="1737" y="1058"/>
                    <a:pt x="1737" y="525"/>
                  </a:cubicBezTo>
                  <a:cubicBezTo>
                    <a:pt x="1737" y="190"/>
                    <a:pt x="1402" y="0"/>
                    <a:pt x="1059" y="0"/>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8" name="Google Shape;252;p4">
              <a:extLst>
                <a:ext uri="{FF2B5EF4-FFF2-40B4-BE49-F238E27FC236}">
                  <a16:creationId xmlns:a16="http://schemas.microsoft.com/office/drawing/2014/main" id="{503F67EA-B59F-438E-B69A-39DE22543521}"/>
                </a:ext>
              </a:extLst>
            </p:cNvPr>
            <p:cNvSpPr/>
            <p:nvPr/>
          </p:nvSpPr>
          <p:spPr>
            <a:xfrm>
              <a:off x="4069250" y="1276425"/>
              <a:ext cx="34825" cy="27150"/>
            </a:xfrm>
            <a:custGeom>
              <a:avLst/>
              <a:gdLst/>
              <a:ahLst/>
              <a:cxnLst/>
              <a:rect l="l" t="t" r="r" b="b"/>
              <a:pathLst>
                <a:path w="1393" h="1086" extrusionOk="0">
                  <a:moveTo>
                    <a:pt x="796" y="1"/>
                  </a:moveTo>
                  <a:cubicBezTo>
                    <a:pt x="452" y="37"/>
                    <a:pt x="0" y="145"/>
                    <a:pt x="72" y="679"/>
                  </a:cubicBezTo>
                  <a:cubicBezTo>
                    <a:pt x="72" y="977"/>
                    <a:pt x="380" y="1050"/>
                    <a:pt x="606" y="1086"/>
                  </a:cubicBezTo>
                  <a:lnTo>
                    <a:pt x="642" y="1086"/>
                  </a:lnTo>
                  <a:cubicBezTo>
                    <a:pt x="976" y="1086"/>
                    <a:pt x="1392" y="905"/>
                    <a:pt x="1392" y="453"/>
                  </a:cubicBezTo>
                  <a:cubicBezTo>
                    <a:pt x="1392" y="145"/>
                    <a:pt x="1130" y="1"/>
                    <a:pt x="832" y="1"/>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9" name="Google Shape;253;p4">
              <a:extLst>
                <a:ext uri="{FF2B5EF4-FFF2-40B4-BE49-F238E27FC236}">
                  <a16:creationId xmlns:a16="http://schemas.microsoft.com/office/drawing/2014/main" id="{2B194165-C36D-46A9-80DF-7D9AA9199E61}"/>
                </a:ext>
              </a:extLst>
            </p:cNvPr>
            <p:cNvSpPr/>
            <p:nvPr/>
          </p:nvSpPr>
          <p:spPr>
            <a:xfrm>
              <a:off x="3916875" y="1519800"/>
              <a:ext cx="111925" cy="105875"/>
            </a:xfrm>
            <a:custGeom>
              <a:avLst/>
              <a:gdLst/>
              <a:ahLst/>
              <a:cxnLst/>
              <a:rect l="l" t="t" r="r" b="b"/>
              <a:pathLst>
                <a:path w="4477" h="4235" extrusionOk="0">
                  <a:moveTo>
                    <a:pt x="2130" y="0"/>
                  </a:moveTo>
                  <a:cubicBezTo>
                    <a:pt x="2067" y="0"/>
                    <a:pt x="2027" y="60"/>
                    <a:pt x="2027" y="166"/>
                  </a:cubicBezTo>
                  <a:cubicBezTo>
                    <a:pt x="2027" y="356"/>
                    <a:pt x="2099" y="509"/>
                    <a:pt x="2180" y="663"/>
                  </a:cubicBezTo>
                  <a:cubicBezTo>
                    <a:pt x="2289" y="844"/>
                    <a:pt x="2406" y="997"/>
                    <a:pt x="2515" y="1223"/>
                  </a:cubicBezTo>
                  <a:cubicBezTo>
                    <a:pt x="2063" y="1070"/>
                    <a:pt x="1728" y="808"/>
                    <a:pt x="1312" y="663"/>
                  </a:cubicBezTo>
                  <a:cubicBezTo>
                    <a:pt x="1227" y="630"/>
                    <a:pt x="948" y="526"/>
                    <a:pt x="787" y="526"/>
                  </a:cubicBezTo>
                  <a:cubicBezTo>
                    <a:pt x="725" y="526"/>
                    <a:pt x="680" y="542"/>
                    <a:pt x="670" y="582"/>
                  </a:cubicBezTo>
                  <a:cubicBezTo>
                    <a:pt x="634" y="808"/>
                    <a:pt x="1014" y="961"/>
                    <a:pt x="1159" y="1070"/>
                  </a:cubicBezTo>
                  <a:cubicBezTo>
                    <a:pt x="1384" y="1223"/>
                    <a:pt x="1645" y="1376"/>
                    <a:pt x="1871" y="1485"/>
                  </a:cubicBezTo>
                  <a:lnTo>
                    <a:pt x="1871" y="1485"/>
                  </a:lnTo>
                  <a:cubicBezTo>
                    <a:pt x="1846" y="1473"/>
                    <a:pt x="1802" y="1470"/>
                    <a:pt x="1750" y="1470"/>
                  </a:cubicBezTo>
                  <a:cubicBezTo>
                    <a:pt x="1642" y="1470"/>
                    <a:pt x="1499" y="1486"/>
                    <a:pt x="1421" y="1486"/>
                  </a:cubicBezTo>
                  <a:cubicBezTo>
                    <a:pt x="1276" y="1449"/>
                    <a:pt x="1086" y="1413"/>
                    <a:pt x="896" y="1413"/>
                  </a:cubicBezTo>
                  <a:cubicBezTo>
                    <a:pt x="859" y="1401"/>
                    <a:pt x="724" y="1388"/>
                    <a:pt x="580" y="1388"/>
                  </a:cubicBezTo>
                  <a:cubicBezTo>
                    <a:pt x="309" y="1388"/>
                    <a:pt x="0" y="1432"/>
                    <a:pt x="218" y="1603"/>
                  </a:cubicBezTo>
                  <a:cubicBezTo>
                    <a:pt x="372" y="1712"/>
                    <a:pt x="707" y="1748"/>
                    <a:pt x="896" y="1793"/>
                  </a:cubicBezTo>
                  <a:cubicBezTo>
                    <a:pt x="1159" y="1829"/>
                    <a:pt x="1385" y="1865"/>
                    <a:pt x="1647" y="1865"/>
                  </a:cubicBezTo>
                  <a:cubicBezTo>
                    <a:pt x="1122" y="1974"/>
                    <a:pt x="562" y="1865"/>
                    <a:pt x="146" y="2200"/>
                  </a:cubicBezTo>
                  <a:cubicBezTo>
                    <a:pt x="110" y="2245"/>
                    <a:pt x="65" y="2281"/>
                    <a:pt x="65" y="2354"/>
                  </a:cubicBezTo>
                  <a:cubicBezTo>
                    <a:pt x="110" y="2390"/>
                    <a:pt x="146" y="2390"/>
                    <a:pt x="182" y="2426"/>
                  </a:cubicBezTo>
                  <a:cubicBezTo>
                    <a:pt x="336" y="2471"/>
                    <a:pt x="481" y="2471"/>
                    <a:pt x="634" y="2471"/>
                  </a:cubicBezTo>
                  <a:cubicBezTo>
                    <a:pt x="1014" y="2426"/>
                    <a:pt x="1421" y="2426"/>
                    <a:pt x="1837" y="2426"/>
                  </a:cubicBezTo>
                  <a:cubicBezTo>
                    <a:pt x="1466" y="2507"/>
                    <a:pt x="1122" y="2580"/>
                    <a:pt x="788" y="2652"/>
                  </a:cubicBezTo>
                  <a:cubicBezTo>
                    <a:pt x="598" y="2733"/>
                    <a:pt x="372" y="2842"/>
                    <a:pt x="291" y="3032"/>
                  </a:cubicBezTo>
                  <a:cubicBezTo>
                    <a:pt x="371" y="3062"/>
                    <a:pt x="458" y="3073"/>
                    <a:pt x="548" y="3073"/>
                  </a:cubicBezTo>
                  <a:cubicBezTo>
                    <a:pt x="672" y="3073"/>
                    <a:pt x="802" y="3053"/>
                    <a:pt x="933" y="3032"/>
                  </a:cubicBezTo>
                  <a:cubicBezTo>
                    <a:pt x="1195" y="2995"/>
                    <a:pt x="1466" y="2995"/>
                    <a:pt x="1728" y="2995"/>
                  </a:cubicBezTo>
                  <a:cubicBezTo>
                    <a:pt x="2144" y="2995"/>
                    <a:pt x="2668" y="3294"/>
                    <a:pt x="3048" y="3484"/>
                  </a:cubicBezTo>
                  <a:cubicBezTo>
                    <a:pt x="3536" y="3746"/>
                    <a:pt x="3988" y="3972"/>
                    <a:pt x="4477" y="4234"/>
                  </a:cubicBezTo>
                  <a:lnTo>
                    <a:pt x="3907" y="1522"/>
                  </a:lnTo>
                  <a:cubicBezTo>
                    <a:pt x="3573" y="1522"/>
                    <a:pt x="3229" y="1377"/>
                    <a:pt x="2967" y="1151"/>
                  </a:cubicBezTo>
                  <a:cubicBezTo>
                    <a:pt x="2705" y="925"/>
                    <a:pt x="2515" y="618"/>
                    <a:pt x="2406" y="319"/>
                  </a:cubicBezTo>
                  <a:cubicBezTo>
                    <a:pt x="2370" y="247"/>
                    <a:pt x="2325" y="130"/>
                    <a:pt x="2289" y="93"/>
                  </a:cubicBezTo>
                  <a:cubicBezTo>
                    <a:pt x="2229" y="30"/>
                    <a:pt x="2174" y="0"/>
                    <a:pt x="2130"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0" name="Google Shape;254;p4">
              <a:extLst>
                <a:ext uri="{FF2B5EF4-FFF2-40B4-BE49-F238E27FC236}">
                  <a16:creationId xmlns:a16="http://schemas.microsoft.com/office/drawing/2014/main" id="{AF8C1FAD-3D22-4199-BBB0-C71125BA29D6}"/>
                </a:ext>
              </a:extLst>
            </p:cNvPr>
            <p:cNvSpPr/>
            <p:nvPr/>
          </p:nvSpPr>
          <p:spPr>
            <a:xfrm>
              <a:off x="4333000" y="1352525"/>
              <a:ext cx="152600" cy="114925"/>
            </a:xfrm>
            <a:custGeom>
              <a:avLst/>
              <a:gdLst/>
              <a:ahLst/>
              <a:cxnLst/>
              <a:rect l="l" t="t" r="r" b="b"/>
              <a:pathLst>
                <a:path w="6104" h="4597" extrusionOk="0">
                  <a:moveTo>
                    <a:pt x="3307" y="1"/>
                  </a:moveTo>
                  <a:cubicBezTo>
                    <a:pt x="2368" y="1"/>
                    <a:pt x="1327" y="310"/>
                    <a:pt x="787" y="1098"/>
                  </a:cubicBezTo>
                  <a:cubicBezTo>
                    <a:pt x="1" y="2228"/>
                    <a:pt x="489" y="3322"/>
                    <a:pt x="869" y="4488"/>
                  </a:cubicBezTo>
                  <a:cubicBezTo>
                    <a:pt x="883" y="4564"/>
                    <a:pt x="940" y="4597"/>
                    <a:pt x="998" y="4597"/>
                  </a:cubicBezTo>
                  <a:cubicBezTo>
                    <a:pt x="1085" y="4597"/>
                    <a:pt x="1174" y="4524"/>
                    <a:pt x="1131" y="4416"/>
                  </a:cubicBezTo>
                  <a:cubicBezTo>
                    <a:pt x="824" y="3466"/>
                    <a:pt x="372" y="2562"/>
                    <a:pt x="824" y="1586"/>
                  </a:cubicBezTo>
                  <a:cubicBezTo>
                    <a:pt x="1276" y="573"/>
                    <a:pt x="2451" y="347"/>
                    <a:pt x="3464" y="302"/>
                  </a:cubicBezTo>
                  <a:cubicBezTo>
                    <a:pt x="3516" y="299"/>
                    <a:pt x="3567" y="298"/>
                    <a:pt x="3618" y="298"/>
                  </a:cubicBezTo>
                  <a:cubicBezTo>
                    <a:pt x="5423" y="298"/>
                    <a:pt x="6008" y="2153"/>
                    <a:pt x="5498" y="3692"/>
                  </a:cubicBezTo>
                  <a:cubicBezTo>
                    <a:pt x="5454" y="3807"/>
                    <a:pt x="5545" y="3882"/>
                    <a:pt x="5632" y="3882"/>
                  </a:cubicBezTo>
                  <a:cubicBezTo>
                    <a:pt x="5690" y="3882"/>
                    <a:pt x="5746" y="3849"/>
                    <a:pt x="5760" y="3774"/>
                  </a:cubicBezTo>
                  <a:cubicBezTo>
                    <a:pt x="6022" y="3014"/>
                    <a:pt x="6104" y="2074"/>
                    <a:pt x="5760" y="1324"/>
                  </a:cubicBezTo>
                  <a:cubicBezTo>
                    <a:pt x="5308" y="383"/>
                    <a:pt x="4485" y="4"/>
                    <a:pt x="3464" y="4"/>
                  </a:cubicBezTo>
                  <a:cubicBezTo>
                    <a:pt x="3412" y="2"/>
                    <a:pt x="3359" y="1"/>
                    <a:pt x="3307"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1" name="Google Shape;255;p4">
              <a:extLst>
                <a:ext uri="{FF2B5EF4-FFF2-40B4-BE49-F238E27FC236}">
                  <a16:creationId xmlns:a16="http://schemas.microsoft.com/office/drawing/2014/main" id="{25005DB4-0EE9-45A3-8715-EBF4F0E727A0}"/>
                </a:ext>
              </a:extLst>
            </p:cNvPr>
            <p:cNvSpPr/>
            <p:nvPr/>
          </p:nvSpPr>
          <p:spPr>
            <a:xfrm>
              <a:off x="4506150" y="2342375"/>
              <a:ext cx="155525" cy="109225"/>
            </a:xfrm>
            <a:custGeom>
              <a:avLst/>
              <a:gdLst/>
              <a:ahLst/>
              <a:cxnLst/>
              <a:rect l="l" t="t" r="r" b="b"/>
              <a:pathLst>
                <a:path w="6221" h="4369" extrusionOk="0">
                  <a:moveTo>
                    <a:pt x="2116" y="0"/>
                  </a:moveTo>
                  <a:cubicBezTo>
                    <a:pt x="2080" y="0"/>
                    <a:pt x="2035" y="0"/>
                    <a:pt x="1998" y="36"/>
                  </a:cubicBezTo>
                  <a:cubicBezTo>
                    <a:pt x="1510" y="81"/>
                    <a:pt x="986" y="190"/>
                    <a:pt x="452" y="226"/>
                  </a:cubicBezTo>
                  <a:lnTo>
                    <a:pt x="452" y="642"/>
                  </a:lnTo>
                  <a:cubicBezTo>
                    <a:pt x="380" y="1022"/>
                    <a:pt x="308" y="1392"/>
                    <a:pt x="272" y="1772"/>
                  </a:cubicBezTo>
                  <a:cubicBezTo>
                    <a:pt x="272" y="1962"/>
                    <a:pt x="0" y="4032"/>
                    <a:pt x="46" y="4032"/>
                  </a:cubicBezTo>
                  <a:cubicBezTo>
                    <a:pt x="982" y="4285"/>
                    <a:pt x="1938" y="4368"/>
                    <a:pt x="2898" y="4368"/>
                  </a:cubicBezTo>
                  <a:cubicBezTo>
                    <a:pt x="3792" y="4368"/>
                    <a:pt x="4689" y="4296"/>
                    <a:pt x="5579" y="4222"/>
                  </a:cubicBezTo>
                  <a:cubicBezTo>
                    <a:pt x="5805" y="4222"/>
                    <a:pt x="6031" y="4186"/>
                    <a:pt x="6221" y="4032"/>
                  </a:cubicBezTo>
                  <a:cubicBezTo>
                    <a:pt x="6103" y="3282"/>
                    <a:pt x="5353" y="2749"/>
                    <a:pt x="4602" y="2523"/>
                  </a:cubicBezTo>
                  <a:cubicBezTo>
                    <a:pt x="3888" y="2342"/>
                    <a:pt x="3128" y="2260"/>
                    <a:pt x="2450" y="2188"/>
                  </a:cubicBezTo>
                  <a:cubicBezTo>
                    <a:pt x="2450" y="2116"/>
                    <a:pt x="2414" y="1998"/>
                    <a:pt x="2414" y="1926"/>
                  </a:cubicBezTo>
                  <a:cubicBezTo>
                    <a:pt x="2378" y="1284"/>
                    <a:pt x="2261" y="642"/>
                    <a:pt x="2116"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2" name="Google Shape;256;p4">
              <a:extLst>
                <a:ext uri="{FF2B5EF4-FFF2-40B4-BE49-F238E27FC236}">
                  <a16:creationId xmlns:a16="http://schemas.microsoft.com/office/drawing/2014/main" id="{B9FDB49D-4E42-40EC-914A-9999035362E0}"/>
                </a:ext>
              </a:extLst>
            </p:cNvPr>
            <p:cNvSpPr/>
            <p:nvPr/>
          </p:nvSpPr>
          <p:spPr>
            <a:xfrm>
              <a:off x="4328275" y="2329250"/>
              <a:ext cx="85675" cy="119050"/>
            </a:xfrm>
            <a:custGeom>
              <a:avLst/>
              <a:gdLst/>
              <a:ahLst/>
              <a:cxnLst/>
              <a:rect l="l" t="t" r="r" b="b"/>
              <a:pathLst>
                <a:path w="3427" h="4762" extrusionOk="0">
                  <a:moveTo>
                    <a:pt x="2143" y="1"/>
                  </a:moveTo>
                  <a:lnTo>
                    <a:pt x="750" y="832"/>
                  </a:lnTo>
                  <a:cubicBezTo>
                    <a:pt x="524" y="2107"/>
                    <a:pt x="262" y="3427"/>
                    <a:pt x="0" y="4711"/>
                  </a:cubicBezTo>
                  <a:cubicBezTo>
                    <a:pt x="492" y="4744"/>
                    <a:pt x="983" y="4761"/>
                    <a:pt x="1474" y="4761"/>
                  </a:cubicBezTo>
                  <a:cubicBezTo>
                    <a:pt x="2076" y="4761"/>
                    <a:pt x="2676" y="4735"/>
                    <a:pt x="3273" y="4675"/>
                  </a:cubicBezTo>
                  <a:cubicBezTo>
                    <a:pt x="3318" y="4675"/>
                    <a:pt x="3354" y="4675"/>
                    <a:pt x="3390" y="4630"/>
                  </a:cubicBezTo>
                  <a:cubicBezTo>
                    <a:pt x="3427" y="4594"/>
                    <a:pt x="3390" y="4557"/>
                    <a:pt x="3390" y="4521"/>
                  </a:cubicBezTo>
                  <a:cubicBezTo>
                    <a:pt x="3011" y="3011"/>
                    <a:pt x="2595" y="1511"/>
                    <a:pt x="2143"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 name="Google Shape;257;p4">
              <a:extLst>
                <a:ext uri="{FF2B5EF4-FFF2-40B4-BE49-F238E27FC236}">
                  <a16:creationId xmlns:a16="http://schemas.microsoft.com/office/drawing/2014/main" id="{803D6825-A1E1-48BA-95AA-7F4571DB36AF}"/>
                </a:ext>
              </a:extLst>
            </p:cNvPr>
            <p:cNvSpPr/>
            <p:nvPr/>
          </p:nvSpPr>
          <p:spPr>
            <a:xfrm>
              <a:off x="4323525" y="1747250"/>
              <a:ext cx="243900" cy="622500"/>
            </a:xfrm>
            <a:custGeom>
              <a:avLst/>
              <a:gdLst/>
              <a:ahLst/>
              <a:cxnLst/>
              <a:rect l="l" t="t" r="r" b="b"/>
              <a:pathLst>
                <a:path w="9756" h="24900" extrusionOk="0">
                  <a:moveTo>
                    <a:pt x="9005" y="0"/>
                  </a:moveTo>
                  <a:lnTo>
                    <a:pt x="0" y="868"/>
                  </a:lnTo>
                  <a:cubicBezTo>
                    <a:pt x="118" y="1058"/>
                    <a:pt x="606" y="24863"/>
                    <a:pt x="606" y="24863"/>
                  </a:cubicBezTo>
                  <a:lnTo>
                    <a:pt x="3056" y="24899"/>
                  </a:lnTo>
                  <a:lnTo>
                    <a:pt x="3653" y="3201"/>
                  </a:lnTo>
                  <a:lnTo>
                    <a:pt x="5316" y="3128"/>
                  </a:lnTo>
                  <a:lnTo>
                    <a:pt x="7531" y="24899"/>
                  </a:lnTo>
                  <a:lnTo>
                    <a:pt x="9755" y="24863"/>
                  </a:lnTo>
                  <a:lnTo>
                    <a:pt x="9005" y="0"/>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 name="Google Shape;258;p4">
              <a:extLst>
                <a:ext uri="{FF2B5EF4-FFF2-40B4-BE49-F238E27FC236}">
                  <a16:creationId xmlns:a16="http://schemas.microsoft.com/office/drawing/2014/main" id="{6A7E7FE0-728F-4915-959A-14269DE5583E}"/>
                </a:ext>
              </a:extLst>
            </p:cNvPr>
            <p:cNvSpPr/>
            <p:nvPr/>
          </p:nvSpPr>
          <p:spPr>
            <a:xfrm>
              <a:off x="4506150" y="2382825"/>
              <a:ext cx="155525" cy="68775"/>
            </a:xfrm>
            <a:custGeom>
              <a:avLst/>
              <a:gdLst/>
              <a:ahLst/>
              <a:cxnLst/>
              <a:rect l="l" t="t" r="r" b="b"/>
              <a:pathLst>
                <a:path w="6221" h="2751" extrusionOk="0">
                  <a:moveTo>
                    <a:pt x="2378" y="0"/>
                  </a:moveTo>
                  <a:cubicBezTo>
                    <a:pt x="1809" y="0"/>
                    <a:pt x="1212" y="190"/>
                    <a:pt x="724" y="570"/>
                  </a:cubicBezTo>
                  <a:cubicBezTo>
                    <a:pt x="606" y="416"/>
                    <a:pt x="452" y="272"/>
                    <a:pt x="272" y="190"/>
                  </a:cubicBezTo>
                  <a:cubicBezTo>
                    <a:pt x="226" y="498"/>
                    <a:pt x="0" y="2414"/>
                    <a:pt x="46" y="2414"/>
                  </a:cubicBezTo>
                  <a:cubicBezTo>
                    <a:pt x="982" y="2667"/>
                    <a:pt x="1938" y="2750"/>
                    <a:pt x="2898" y="2750"/>
                  </a:cubicBezTo>
                  <a:cubicBezTo>
                    <a:pt x="3792" y="2750"/>
                    <a:pt x="4689" y="2678"/>
                    <a:pt x="5579" y="2604"/>
                  </a:cubicBezTo>
                  <a:cubicBezTo>
                    <a:pt x="5805" y="2604"/>
                    <a:pt x="6031" y="2568"/>
                    <a:pt x="6221" y="2414"/>
                  </a:cubicBezTo>
                  <a:cubicBezTo>
                    <a:pt x="6103" y="1664"/>
                    <a:pt x="5353" y="1131"/>
                    <a:pt x="4602" y="905"/>
                  </a:cubicBezTo>
                  <a:cubicBezTo>
                    <a:pt x="3888" y="724"/>
                    <a:pt x="3128" y="642"/>
                    <a:pt x="2450" y="570"/>
                  </a:cubicBezTo>
                  <a:cubicBezTo>
                    <a:pt x="2450" y="498"/>
                    <a:pt x="2414" y="380"/>
                    <a:pt x="2414" y="308"/>
                  </a:cubicBezTo>
                  <a:cubicBezTo>
                    <a:pt x="2414" y="190"/>
                    <a:pt x="2414" y="82"/>
                    <a:pt x="2378"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 name="Google Shape;259;p4">
              <a:extLst>
                <a:ext uri="{FF2B5EF4-FFF2-40B4-BE49-F238E27FC236}">
                  <a16:creationId xmlns:a16="http://schemas.microsoft.com/office/drawing/2014/main" id="{749964C9-4DF7-4EDF-B2BD-1E4C5FB78329}"/>
                </a:ext>
              </a:extLst>
            </p:cNvPr>
            <p:cNvSpPr/>
            <p:nvPr/>
          </p:nvSpPr>
          <p:spPr>
            <a:xfrm>
              <a:off x="4314025" y="2385600"/>
              <a:ext cx="111225" cy="67650"/>
            </a:xfrm>
            <a:custGeom>
              <a:avLst/>
              <a:gdLst/>
              <a:ahLst/>
              <a:cxnLst/>
              <a:rect l="l" t="t" r="r" b="b"/>
              <a:pathLst>
                <a:path w="4449" h="2706" extrusionOk="0">
                  <a:moveTo>
                    <a:pt x="2549" y="1"/>
                  </a:moveTo>
                  <a:cubicBezTo>
                    <a:pt x="2112" y="1"/>
                    <a:pt x="1663" y="135"/>
                    <a:pt x="1284" y="341"/>
                  </a:cubicBezTo>
                  <a:cubicBezTo>
                    <a:pt x="1058" y="459"/>
                    <a:pt x="868" y="568"/>
                    <a:pt x="724" y="721"/>
                  </a:cubicBezTo>
                  <a:cubicBezTo>
                    <a:pt x="308" y="1173"/>
                    <a:pt x="82" y="1815"/>
                    <a:pt x="0" y="2421"/>
                  </a:cubicBezTo>
                  <a:cubicBezTo>
                    <a:pt x="588" y="2642"/>
                    <a:pt x="1214" y="2705"/>
                    <a:pt x="1845" y="2705"/>
                  </a:cubicBezTo>
                  <a:cubicBezTo>
                    <a:pt x="2274" y="2705"/>
                    <a:pt x="2705" y="2676"/>
                    <a:pt x="3129" y="2647"/>
                  </a:cubicBezTo>
                  <a:cubicBezTo>
                    <a:pt x="3545" y="2602"/>
                    <a:pt x="3997" y="2566"/>
                    <a:pt x="4449" y="2493"/>
                  </a:cubicBezTo>
                  <a:lnTo>
                    <a:pt x="4449" y="2457"/>
                  </a:lnTo>
                  <a:cubicBezTo>
                    <a:pt x="4412" y="2150"/>
                    <a:pt x="4340" y="1851"/>
                    <a:pt x="4259" y="1553"/>
                  </a:cubicBezTo>
                  <a:cubicBezTo>
                    <a:pt x="4186" y="1246"/>
                    <a:pt x="4114" y="947"/>
                    <a:pt x="3924" y="685"/>
                  </a:cubicBezTo>
                  <a:cubicBezTo>
                    <a:pt x="3575" y="193"/>
                    <a:pt x="3070" y="1"/>
                    <a:pt x="2549"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 name="Google Shape;260;p4">
              <a:extLst>
                <a:ext uri="{FF2B5EF4-FFF2-40B4-BE49-F238E27FC236}">
                  <a16:creationId xmlns:a16="http://schemas.microsoft.com/office/drawing/2014/main" id="{DC8BA28C-E632-4787-BFBC-EA11BB9A648C}"/>
                </a:ext>
              </a:extLst>
            </p:cNvPr>
            <p:cNvSpPr/>
            <p:nvPr/>
          </p:nvSpPr>
          <p:spPr>
            <a:xfrm>
              <a:off x="4200100" y="1491150"/>
              <a:ext cx="235550" cy="271250"/>
            </a:xfrm>
            <a:custGeom>
              <a:avLst/>
              <a:gdLst/>
              <a:ahLst/>
              <a:cxnLst/>
              <a:rect l="l" t="t" r="r" b="b"/>
              <a:pathLst>
                <a:path w="9422" h="10850" extrusionOk="0">
                  <a:moveTo>
                    <a:pt x="2035" y="1"/>
                  </a:moveTo>
                  <a:cubicBezTo>
                    <a:pt x="1438" y="1013"/>
                    <a:pt x="986" y="2035"/>
                    <a:pt x="534" y="3120"/>
                  </a:cubicBezTo>
                  <a:cubicBezTo>
                    <a:pt x="191" y="4024"/>
                    <a:pt x="1" y="5118"/>
                    <a:pt x="82" y="6140"/>
                  </a:cubicBezTo>
                  <a:cubicBezTo>
                    <a:pt x="154" y="6818"/>
                    <a:pt x="570" y="7460"/>
                    <a:pt x="1059" y="7948"/>
                  </a:cubicBezTo>
                  <a:cubicBezTo>
                    <a:pt x="1583" y="8436"/>
                    <a:pt x="2189" y="8770"/>
                    <a:pt x="2831" y="9078"/>
                  </a:cubicBezTo>
                  <a:cubicBezTo>
                    <a:pt x="4639" y="9946"/>
                    <a:pt x="6556" y="10543"/>
                    <a:pt x="8517" y="10805"/>
                  </a:cubicBezTo>
                  <a:cubicBezTo>
                    <a:pt x="8590" y="10850"/>
                    <a:pt x="8707" y="10850"/>
                    <a:pt x="8780" y="10850"/>
                  </a:cubicBezTo>
                  <a:cubicBezTo>
                    <a:pt x="9078" y="10208"/>
                    <a:pt x="9304" y="9494"/>
                    <a:pt x="9422" y="8770"/>
                  </a:cubicBezTo>
                  <a:cubicBezTo>
                    <a:pt x="8707" y="8544"/>
                    <a:pt x="8029" y="8318"/>
                    <a:pt x="7351" y="8020"/>
                  </a:cubicBezTo>
                  <a:cubicBezTo>
                    <a:pt x="6366" y="7640"/>
                    <a:pt x="5389" y="7306"/>
                    <a:pt x="4557" y="6664"/>
                  </a:cubicBezTo>
                  <a:cubicBezTo>
                    <a:pt x="4069" y="6284"/>
                    <a:pt x="3319" y="5877"/>
                    <a:pt x="3283" y="5235"/>
                  </a:cubicBezTo>
                  <a:cubicBezTo>
                    <a:pt x="3283" y="5082"/>
                    <a:pt x="3283" y="4928"/>
                    <a:pt x="3319" y="4783"/>
                  </a:cubicBezTo>
                  <a:cubicBezTo>
                    <a:pt x="3427" y="3915"/>
                    <a:pt x="3925" y="3201"/>
                    <a:pt x="4259" y="2406"/>
                  </a:cubicBezTo>
                  <a:cubicBezTo>
                    <a:pt x="4973" y="905"/>
                    <a:pt x="3283" y="263"/>
                    <a:pt x="2035"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 name="Google Shape;261;p4">
              <a:extLst>
                <a:ext uri="{FF2B5EF4-FFF2-40B4-BE49-F238E27FC236}">
                  <a16:creationId xmlns:a16="http://schemas.microsoft.com/office/drawing/2014/main" id="{5D77C3B6-2A11-4AC2-8C41-F601443773B3}"/>
                </a:ext>
              </a:extLst>
            </p:cNvPr>
            <p:cNvSpPr/>
            <p:nvPr/>
          </p:nvSpPr>
          <p:spPr>
            <a:xfrm>
              <a:off x="4502525" y="1490025"/>
              <a:ext cx="224025" cy="178775"/>
            </a:xfrm>
            <a:custGeom>
              <a:avLst/>
              <a:gdLst/>
              <a:ahLst/>
              <a:cxnLst/>
              <a:rect l="l" t="t" r="r" b="b"/>
              <a:pathLst>
                <a:path w="8961" h="7151" extrusionOk="0">
                  <a:moveTo>
                    <a:pt x="7378" y="1"/>
                  </a:moveTo>
                  <a:cubicBezTo>
                    <a:pt x="6248" y="1176"/>
                    <a:pt x="5163" y="2306"/>
                    <a:pt x="4033" y="3436"/>
                  </a:cubicBezTo>
                  <a:cubicBezTo>
                    <a:pt x="3581" y="2261"/>
                    <a:pt x="3011" y="1212"/>
                    <a:pt x="2487" y="82"/>
                  </a:cubicBezTo>
                  <a:lnTo>
                    <a:pt x="1" y="2035"/>
                  </a:lnTo>
                  <a:cubicBezTo>
                    <a:pt x="1" y="2378"/>
                    <a:pt x="37" y="2794"/>
                    <a:pt x="191" y="3093"/>
                  </a:cubicBezTo>
                  <a:cubicBezTo>
                    <a:pt x="263" y="3246"/>
                    <a:pt x="335" y="3391"/>
                    <a:pt x="417" y="3508"/>
                  </a:cubicBezTo>
                  <a:cubicBezTo>
                    <a:pt x="715" y="4114"/>
                    <a:pt x="977" y="4747"/>
                    <a:pt x="1321" y="5317"/>
                  </a:cubicBezTo>
                  <a:cubicBezTo>
                    <a:pt x="1619" y="5877"/>
                    <a:pt x="2035" y="6483"/>
                    <a:pt x="2559" y="6863"/>
                  </a:cubicBezTo>
                  <a:cubicBezTo>
                    <a:pt x="2836" y="7058"/>
                    <a:pt x="3125" y="7150"/>
                    <a:pt x="3413" y="7150"/>
                  </a:cubicBezTo>
                  <a:cubicBezTo>
                    <a:pt x="3672" y="7150"/>
                    <a:pt x="3930" y="7076"/>
                    <a:pt x="4178" y="6935"/>
                  </a:cubicBezTo>
                  <a:cubicBezTo>
                    <a:pt x="5986" y="5805"/>
                    <a:pt x="7496" y="4033"/>
                    <a:pt x="8436" y="2152"/>
                  </a:cubicBezTo>
                  <a:cubicBezTo>
                    <a:pt x="8590" y="1809"/>
                    <a:pt x="8816" y="1474"/>
                    <a:pt x="8960" y="1094"/>
                  </a:cubicBezTo>
                  <a:cubicBezTo>
                    <a:pt x="8400" y="796"/>
                    <a:pt x="7875" y="416"/>
                    <a:pt x="7378"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 name="Google Shape;262;p4">
              <a:extLst>
                <a:ext uri="{FF2B5EF4-FFF2-40B4-BE49-F238E27FC236}">
                  <a16:creationId xmlns:a16="http://schemas.microsoft.com/office/drawing/2014/main" id="{641F5E98-62B8-498D-A79C-B5F19ADD1FCA}"/>
                </a:ext>
              </a:extLst>
            </p:cNvPr>
            <p:cNvSpPr/>
            <p:nvPr/>
          </p:nvSpPr>
          <p:spPr>
            <a:xfrm>
              <a:off x="4303850" y="1319600"/>
              <a:ext cx="240075" cy="161625"/>
            </a:xfrm>
            <a:custGeom>
              <a:avLst/>
              <a:gdLst/>
              <a:ahLst/>
              <a:cxnLst/>
              <a:rect l="l" t="t" r="r" b="b"/>
              <a:pathLst>
                <a:path w="9603" h="6465" extrusionOk="0">
                  <a:moveTo>
                    <a:pt x="5082" y="1"/>
                  </a:moveTo>
                  <a:lnTo>
                    <a:pt x="5082" y="1"/>
                  </a:lnTo>
                  <a:cubicBezTo>
                    <a:pt x="4440" y="154"/>
                    <a:pt x="3843" y="227"/>
                    <a:pt x="3201" y="263"/>
                  </a:cubicBezTo>
                  <a:cubicBezTo>
                    <a:pt x="3237" y="1058"/>
                    <a:pt x="3201" y="1809"/>
                    <a:pt x="3201" y="2604"/>
                  </a:cubicBezTo>
                  <a:cubicBezTo>
                    <a:pt x="2035" y="2867"/>
                    <a:pt x="787" y="3201"/>
                    <a:pt x="1" y="4105"/>
                  </a:cubicBezTo>
                  <a:cubicBezTo>
                    <a:pt x="977" y="5425"/>
                    <a:pt x="2523" y="6293"/>
                    <a:pt x="4105" y="6447"/>
                  </a:cubicBezTo>
                  <a:cubicBezTo>
                    <a:pt x="4252" y="6459"/>
                    <a:pt x="4400" y="6464"/>
                    <a:pt x="4549" y="6464"/>
                  </a:cubicBezTo>
                  <a:cubicBezTo>
                    <a:pt x="5312" y="6464"/>
                    <a:pt x="6085" y="6311"/>
                    <a:pt x="6781" y="6031"/>
                  </a:cubicBezTo>
                  <a:cubicBezTo>
                    <a:pt x="7459" y="5805"/>
                    <a:pt x="8590" y="5317"/>
                    <a:pt x="8888" y="4639"/>
                  </a:cubicBezTo>
                  <a:cubicBezTo>
                    <a:pt x="9602" y="2903"/>
                    <a:pt x="6139" y="2641"/>
                    <a:pt x="5154" y="2604"/>
                  </a:cubicBezTo>
                  <a:cubicBezTo>
                    <a:pt x="5118" y="1773"/>
                    <a:pt x="4973" y="832"/>
                    <a:pt x="5082"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 name="Google Shape;263;p4">
              <a:extLst>
                <a:ext uri="{FF2B5EF4-FFF2-40B4-BE49-F238E27FC236}">
                  <a16:creationId xmlns:a16="http://schemas.microsoft.com/office/drawing/2014/main" id="{2A684A83-337A-43B7-BB66-B39B3A4208C2}"/>
                </a:ext>
              </a:extLst>
            </p:cNvPr>
            <p:cNvSpPr/>
            <p:nvPr/>
          </p:nvSpPr>
          <p:spPr>
            <a:xfrm>
              <a:off x="4231300" y="1378975"/>
              <a:ext cx="359625" cy="417300"/>
            </a:xfrm>
            <a:custGeom>
              <a:avLst/>
              <a:gdLst/>
              <a:ahLst/>
              <a:cxnLst/>
              <a:rect l="l" t="t" r="r" b="b"/>
              <a:pathLst>
                <a:path w="14385" h="16692" extrusionOk="0">
                  <a:moveTo>
                    <a:pt x="8658" y="0"/>
                  </a:moveTo>
                  <a:cubicBezTo>
                    <a:pt x="8608" y="0"/>
                    <a:pt x="8558" y="1"/>
                    <a:pt x="8508" y="3"/>
                  </a:cubicBezTo>
                  <a:cubicBezTo>
                    <a:pt x="8363" y="1242"/>
                    <a:pt x="8101" y="2336"/>
                    <a:pt x="7342" y="3394"/>
                  </a:cubicBezTo>
                  <a:cubicBezTo>
                    <a:pt x="6555" y="2454"/>
                    <a:pt x="5949" y="1323"/>
                    <a:pt x="5570" y="148"/>
                  </a:cubicBezTo>
                  <a:cubicBezTo>
                    <a:pt x="4629" y="455"/>
                    <a:pt x="3581" y="754"/>
                    <a:pt x="2785" y="1323"/>
                  </a:cubicBezTo>
                  <a:cubicBezTo>
                    <a:pt x="2179" y="1730"/>
                    <a:pt x="1845" y="2408"/>
                    <a:pt x="1429" y="3014"/>
                  </a:cubicBezTo>
                  <a:cubicBezTo>
                    <a:pt x="905" y="3728"/>
                    <a:pt x="489" y="4524"/>
                    <a:pt x="37" y="5274"/>
                  </a:cubicBezTo>
                  <a:cubicBezTo>
                    <a:pt x="0" y="5310"/>
                    <a:pt x="0" y="5347"/>
                    <a:pt x="0" y="5347"/>
                  </a:cubicBezTo>
                  <a:cubicBezTo>
                    <a:pt x="0" y="5392"/>
                    <a:pt x="0" y="5428"/>
                    <a:pt x="37" y="5464"/>
                  </a:cubicBezTo>
                  <a:cubicBezTo>
                    <a:pt x="416" y="5989"/>
                    <a:pt x="787" y="6441"/>
                    <a:pt x="1357" y="6784"/>
                  </a:cubicBezTo>
                  <a:cubicBezTo>
                    <a:pt x="1489" y="6850"/>
                    <a:pt x="2667" y="7481"/>
                    <a:pt x="2955" y="7481"/>
                  </a:cubicBezTo>
                  <a:cubicBezTo>
                    <a:pt x="2982" y="7481"/>
                    <a:pt x="3002" y="7475"/>
                    <a:pt x="3011" y="7462"/>
                  </a:cubicBezTo>
                  <a:cubicBezTo>
                    <a:pt x="3309" y="7010"/>
                    <a:pt x="3653" y="6522"/>
                    <a:pt x="3988" y="6025"/>
                  </a:cubicBezTo>
                  <a:lnTo>
                    <a:pt x="3988" y="6025"/>
                  </a:lnTo>
                  <a:cubicBezTo>
                    <a:pt x="3879" y="6215"/>
                    <a:pt x="3879" y="6784"/>
                    <a:pt x="3879" y="7010"/>
                  </a:cubicBezTo>
                  <a:cubicBezTo>
                    <a:pt x="3807" y="7381"/>
                    <a:pt x="3761" y="7761"/>
                    <a:pt x="3725" y="8140"/>
                  </a:cubicBezTo>
                  <a:cubicBezTo>
                    <a:pt x="3653" y="8927"/>
                    <a:pt x="3581" y="9686"/>
                    <a:pt x="3535" y="10437"/>
                  </a:cubicBezTo>
                  <a:cubicBezTo>
                    <a:pt x="3391" y="12353"/>
                    <a:pt x="2939" y="14207"/>
                    <a:pt x="2631" y="16087"/>
                  </a:cubicBezTo>
                  <a:cubicBezTo>
                    <a:pt x="2749" y="16123"/>
                    <a:pt x="2857" y="16160"/>
                    <a:pt x="2975" y="16196"/>
                  </a:cubicBezTo>
                  <a:cubicBezTo>
                    <a:pt x="3761" y="16386"/>
                    <a:pt x="4593" y="16467"/>
                    <a:pt x="5389" y="16576"/>
                  </a:cubicBezTo>
                  <a:cubicBezTo>
                    <a:pt x="6248" y="16650"/>
                    <a:pt x="7106" y="16692"/>
                    <a:pt x="7965" y="16692"/>
                  </a:cubicBezTo>
                  <a:cubicBezTo>
                    <a:pt x="8462" y="16692"/>
                    <a:pt x="8960" y="16678"/>
                    <a:pt x="9457" y="16648"/>
                  </a:cubicBezTo>
                  <a:cubicBezTo>
                    <a:pt x="10768" y="16539"/>
                    <a:pt x="12170" y="16350"/>
                    <a:pt x="13372" y="15861"/>
                  </a:cubicBezTo>
                  <a:cubicBezTo>
                    <a:pt x="13182" y="14885"/>
                    <a:pt x="12848" y="13936"/>
                    <a:pt x="12658" y="12995"/>
                  </a:cubicBezTo>
                  <a:cubicBezTo>
                    <a:pt x="12432" y="11757"/>
                    <a:pt x="12124" y="10509"/>
                    <a:pt x="11980" y="9234"/>
                  </a:cubicBezTo>
                  <a:cubicBezTo>
                    <a:pt x="11980" y="9044"/>
                    <a:pt x="11600" y="6522"/>
                    <a:pt x="11672" y="6522"/>
                  </a:cubicBezTo>
                  <a:cubicBezTo>
                    <a:pt x="12088" y="6368"/>
                    <a:pt x="12766" y="6178"/>
                    <a:pt x="13146" y="5916"/>
                  </a:cubicBezTo>
                  <a:cubicBezTo>
                    <a:pt x="13255" y="5844"/>
                    <a:pt x="14385" y="4822"/>
                    <a:pt x="14349" y="4786"/>
                  </a:cubicBezTo>
                  <a:lnTo>
                    <a:pt x="14312" y="4750"/>
                  </a:lnTo>
                  <a:cubicBezTo>
                    <a:pt x="14050" y="4488"/>
                    <a:pt x="13824" y="4180"/>
                    <a:pt x="13598" y="3882"/>
                  </a:cubicBezTo>
                  <a:cubicBezTo>
                    <a:pt x="13562" y="3764"/>
                    <a:pt x="13481" y="3692"/>
                    <a:pt x="13408" y="3620"/>
                  </a:cubicBezTo>
                  <a:cubicBezTo>
                    <a:pt x="13146" y="3276"/>
                    <a:pt x="12956" y="2860"/>
                    <a:pt x="12730" y="2490"/>
                  </a:cubicBezTo>
                  <a:cubicBezTo>
                    <a:pt x="12242" y="1694"/>
                    <a:pt x="11862" y="871"/>
                    <a:pt x="10958" y="528"/>
                  </a:cubicBezTo>
                  <a:cubicBezTo>
                    <a:pt x="10288" y="248"/>
                    <a:pt x="9420" y="0"/>
                    <a:pt x="8658"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 name="Google Shape;264;p4">
              <a:extLst>
                <a:ext uri="{FF2B5EF4-FFF2-40B4-BE49-F238E27FC236}">
                  <a16:creationId xmlns:a16="http://schemas.microsoft.com/office/drawing/2014/main" id="{4DE495ED-6096-4B3B-B6C2-2FF2976CD280}"/>
                </a:ext>
              </a:extLst>
            </p:cNvPr>
            <p:cNvSpPr/>
            <p:nvPr/>
          </p:nvSpPr>
          <p:spPr>
            <a:xfrm>
              <a:off x="4349950" y="1379050"/>
              <a:ext cx="119600" cy="119600"/>
            </a:xfrm>
            <a:custGeom>
              <a:avLst/>
              <a:gdLst/>
              <a:ahLst/>
              <a:cxnLst/>
              <a:rect l="l" t="t" r="r" b="b"/>
              <a:pathLst>
                <a:path w="4784" h="4784" extrusionOk="0">
                  <a:moveTo>
                    <a:pt x="3762" y="0"/>
                  </a:moveTo>
                  <a:cubicBezTo>
                    <a:pt x="3617" y="1239"/>
                    <a:pt x="3355" y="2333"/>
                    <a:pt x="2596" y="3391"/>
                  </a:cubicBezTo>
                  <a:cubicBezTo>
                    <a:pt x="1809" y="2451"/>
                    <a:pt x="1203" y="1320"/>
                    <a:pt x="824" y="145"/>
                  </a:cubicBezTo>
                  <a:cubicBezTo>
                    <a:pt x="562" y="226"/>
                    <a:pt x="263" y="299"/>
                    <a:pt x="1" y="416"/>
                  </a:cubicBezTo>
                  <a:cubicBezTo>
                    <a:pt x="453" y="2107"/>
                    <a:pt x="1466" y="3689"/>
                    <a:pt x="2858" y="4783"/>
                  </a:cubicBezTo>
                  <a:cubicBezTo>
                    <a:pt x="3726" y="3309"/>
                    <a:pt x="4368" y="1727"/>
                    <a:pt x="4784" y="109"/>
                  </a:cubicBezTo>
                  <a:cubicBezTo>
                    <a:pt x="4440" y="37"/>
                    <a:pt x="4069" y="0"/>
                    <a:pt x="3762"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 name="Google Shape;265;p4">
              <a:extLst>
                <a:ext uri="{FF2B5EF4-FFF2-40B4-BE49-F238E27FC236}">
                  <a16:creationId xmlns:a16="http://schemas.microsoft.com/office/drawing/2014/main" id="{6ADD35D7-2CF6-4729-8984-F2B50A63E6D9}"/>
                </a:ext>
              </a:extLst>
            </p:cNvPr>
            <p:cNvSpPr/>
            <p:nvPr/>
          </p:nvSpPr>
          <p:spPr>
            <a:xfrm>
              <a:off x="4231300" y="1493875"/>
              <a:ext cx="86600" cy="72125"/>
            </a:xfrm>
            <a:custGeom>
              <a:avLst/>
              <a:gdLst/>
              <a:ahLst/>
              <a:cxnLst/>
              <a:rect l="l" t="t" r="r" b="b"/>
              <a:pathLst>
                <a:path w="3464" h="2885" extrusionOk="0">
                  <a:moveTo>
                    <a:pt x="416" y="0"/>
                  </a:moveTo>
                  <a:cubicBezTo>
                    <a:pt x="299" y="226"/>
                    <a:pt x="145" y="452"/>
                    <a:pt x="37" y="678"/>
                  </a:cubicBezTo>
                  <a:cubicBezTo>
                    <a:pt x="0" y="714"/>
                    <a:pt x="0" y="751"/>
                    <a:pt x="0" y="751"/>
                  </a:cubicBezTo>
                  <a:cubicBezTo>
                    <a:pt x="0" y="796"/>
                    <a:pt x="0" y="832"/>
                    <a:pt x="37" y="868"/>
                  </a:cubicBezTo>
                  <a:cubicBezTo>
                    <a:pt x="416" y="1393"/>
                    <a:pt x="787" y="1845"/>
                    <a:pt x="1357" y="2188"/>
                  </a:cubicBezTo>
                  <a:cubicBezTo>
                    <a:pt x="1489" y="2254"/>
                    <a:pt x="2667" y="2885"/>
                    <a:pt x="2955" y="2885"/>
                  </a:cubicBezTo>
                  <a:cubicBezTo>
                    <a:pt x="2982" y="2885"/>
                    <a:pt x="3002" y="2879"/>
                    <a:pt x="3011" y="2866"/>
                  </a:cubicBezTo>
                  <a:cubicBezTo>
                    <a:pt x="3165" y="2640"/>
                    <a:pt x="3309" y="2414"/>
                    <a:pt x="3463" y="2188"/>
                  </a:cubicBezTo>
                  <a:cubicBezTo>
                    <a:pt x="2369" y="1619"/>
                    <a:pt x="1357" y="868"/>
                    <a:pt x="416"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2" name="Google Shape;266;p4">
              <a:extLst>
                <a:ext uri="{FF2B5EF4-FFF2-40B4-BE49-F238E27FC236}">
                  <a16:creationId xmlns:a16="http://schemas.microsoft.com/office/drawing/2014/main" id="{EEAF0F55-9140-4E6C-BA01-76C245C4866A}"/>
                </a:ext>
              </a:extLst>
            </p:cNvPr>
            <p:cNvSpPr/>
            <p:nvPr/>
          </p:nvSpPr>
          <p:spPr>
            <a:xfrm>
              <a:off x="4519475" y="1478725"/>
              <a:ext cx="71450" cy="64225"/>
            </a:xfrm>
            <a:custGeom>
              <a:avLst/>
              <a:gdLst/>
              <a:ahLst/>
              <a:cxnLst/>
              <a:rect l="l" t="t" r="r" b="b"/>
              <a:pathLst>
                <a:path w="2858" h="2569" extrusionOk="0">
                  <a:moveTo>
                    <a:pt x="2180" y="0"/>
                  </a:moveTo>
                  <a:cubicBezTo>
                    <a:pt x="1583" y="724"/>
                    <a:pt x="823" y="1284"/>
                    <a:pt x="1" y="1664"/>
                  </a:cubicBezTo>
                  <a:cubicBezTo>
                    <a:pt x="73" y="1962"/>
                    <a:pt x="1" y="2261"/>
                    <a:pt x="109" y="2568"/>
                  </a:cubicBezTo>
                  <a:cubicBezTo>
                    <a:pt x="561" y="2414"/>
                    <a:pt x="1239" y="2188"/>
                    <a:pt x="1619" y="1926"/>
                  </a:cubicBezTo>
                  <a:cubicBezTo>
                    <a:pt x="1728" y="1854"/>
                    <a:pt x="2858" y="832"/>
                    <a:pt x="2822" y="796"/>
                  </a:cubicBezTo>
                  <a:lnTo>
                    <a:pt x="2785" y="760"/>
                  </a:lnTo>
                  <a:cubicBezTo>
                    <a:pt x="2559" y="534"/>
                    <a:pt x="2369" y="272"/>
                    <a:pt x="2180"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3" name="Google Shape;267;p4">
              <a:extLst>
                <a:ext uri="{FF2B5EF4-FFF2-40B4-BE49-F238E27FC236}">
                  <a16:creationId xmlns:a16="http://schemas.microsoft.com/office/drawing/2014/main" id="{9F7E64E2-30F7-406E-BABC-E84B37E6923F}"/>
                </a:ext>
              </a:extLst>
            </p:cNvPr>
            <p:cNvSpPr/>
            <p:nvPr/>
          </p:nvSpPr>
          <p:spPr>
            <a:xfrm>
              <a:off x="4429975" y="1342200"/>
              <a:ext cx="1825" cy="22625"/>
            </a:xfrm>
            <a:custGeom>
              <a:avLst/>
              <a:gdLst/>
              <a:ahLst/>
              <a:cxnLst/>
              <a:rect l="l" t="t" r="r" b="b"/>
              <a:pathLst>
                <a:path w="73" h="905" extrusionOk="0">
                  <a:moveTo>
                    <a:pt x="37" y="715"/>
                  </a:moveTo>
                  <a:cubicBezTo>
                    <a:pt x="37" y="796"/>
                    <a:pt x="73" y="832"/>
                    <a:pt x="73" y="905"/>
                  </a:cubicBezTo>
                  <a:cubicBezTo>
                    <a:pt x="73" y="832"/>
                    <a:pt x="37" y="796"/>
                    <a:pt x="37" y="715"/>
                  </a:cubicBezTo>
                  <a:lnTo>
                    <a:pt x="37" y="715"/>
                  </a:lnTo>
                  <a:close/>
                  <a:moveTo>
                    <a:pt x="0" y="1"/>
                  </a:moveTo>
                  <a:lnTo>
                    <a:pt x="0" y="1"/>
                  </a:lnTo>
                  <a:cubicBezTo>
                    <a:pt x="0" y="154"/>
                    <a:pt x="0" y="308"/>
                    <a:pt x="37" y="453"/>
                  </a:cubicBezTo>
                  <a:lnTo>
                    <a:pt x="37" y="453"/>
                  </a:lnTo>
                  <a:cubicBezTo>
                    <a:pt x="0" y="308"/>
                    <a:pt x="0" y="154"/>
                    <a:pt x="0" y="1"/>
                  </a:cubicBezTo>
                  <a:close/>
                </a:path>
              </a:pathLst>
            </a:custGeom>
            <a:solidFill>
              <a:srgbClr val="B2C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4" name="Google Shape;268;p4">
              <a:extLst>
                <a:ext uri="{FF2B5EF4-FFF2-40B4-BE49-F238E27FC236}">
                  <a16:creationId xmlns:a16="http://schemas.microsoft.com/office/drawing/2014/main" id="{020BB2E8-F6B8-41BA-99BA-EAB81A929336}"/>
                </a:ext>
              </a:extLst>
            </p:cNvPr>
            <p:cNvSpPr/>
            <p:nvPr/>
          </p:nvSpPr>
          <p:spPr>
            <a:xfrm>
              <a:off x="4430875" y="1353500"/>
              <a:ext cx="25" cy="6575"/>
            </a:xfrm>
            <a:custGeom>
              <a:avLst/>
              <a:gdLst/>
              <a:ahLst/>
              <a:cxnLst/>
              <a:rect l="l" t="t" r="r" b="b"/>
              <a:pathLst>
                <a:path w="1" h="263" extrusionOk="0">
                  <a:moveTo>
                    <a:pt x="1" y="1"/>
                  </a:moveTo>
                  <a:lnTo>
                    <a:pt x="1" y="263"/>
                  </a:lnTo>
                  <a:lnTo>
                    <a:pt x="1" y="263"/>
                  </a:lnTo>
                  <a:lnTo>
                    <a:pt x="1" y="1"/>
                  </a:lnTo>
                  <a:close/>
                </a:path>
              </a:pathLst>
            </a:custGeom>
            <a:solidFill>
              <a:srgbClr val="343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5" name="Google Shape;269;p4">
              <a:extLst>
                <a:ext uri="{FF2B5EF4-FFF2-40B4-BE49-F238E27FC236}">
                  <a16:creationId xmlns:a16="http://schemas.microsoft.com/office/drawing/2014/main" id="{5F299DA6-E843-48E8-AA27-A8A49F7D466F}"/>
                </a:ext>
              </a:extLst>
            </p:cNvPr>
            <p:cNvSpPr/>
            <p:nvPr/>
          </p:nvSpPr>
          <p:spPr>
            <a:xfrm>
              <a:off x="4383875" y="1342200"/>
              <a:ext cx="47925" cy="27375"/>
            </a:xfrm>
            <a:custGeom>
              <a:avLst/>
              <a:gdLst/>
              <a:ahLst/>
              <a:cxnLst/>
              <a:rect l="l" t="t" r="r" b="b"/>
              <a:pathLst>
                <a:path w="1917" h="1095" extrusionOk="0">
                  <a:moveTo>
                    <a:pt x="1844" y="1"/>
                  </a:moveTo>
                  <a:cubicBezTo>
                    <a:pt x="1501" y="37"/>
                    <a:pt x="1166" y="82"/>
                    <a:pt x="823" y="82"/>
                  </a:cubicBezTo>
                  <a:cubicBezTo>
                    <a:pt x="561" y="82"/>
                    <a:pt x="298" y="37"/>
                    <a:pt x="0" y="37"/>
                  </a:cubicBezTo>
                  <a:lnTo>
                    <a:pt x="0" y="1059"/>
                  </a:lnTo>
                  <a:cubicBezTo>
                    <a:pt x="335" y="1095"/>
                    <a:pt x="642" y="1095"/>
                    <a:pt x="940" y="1095"/>
                  </a:cubicBezTo>
                  <a:cubicBezTo>
                    <a:pt x="1275" y="1095"/>
                    <a:pt x="1618" y="1095"/>
                    <a:pt x="1917" y="1022"/>
                  </a:cubicBezTo>
                  <a:lnTo>
                    <a:pt x="1917" y="905"/>
                  </a:lnTo>
                  <a:cubicBezTo>
                    <a:pt x="1917" y="832"/>
                    <a:pt x="1881" y="796"/>
                    <a:pt x="1881" y="715"/>
                  </a:cubicBezTo>
                  <a:lnTo>
                    <a:pt x="1881" y="453"/>
                  </a:lnTo>
                  <a:cubicBezTo>
                    <a:pt x="1844" y="308"/>
                    <a:pt x="1844" y="154"/>
                    <a:pt x="1844" y="1"/>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6" name="Google Shape;270;p4">
              <a:extLst>
                <a:ext uri="{FF2B5EF4-FFF2-40B4-BE49-F238E27FC236}">
                  <a16:creationId xmlns:a16="http://schemas.microsoft.com/office/drawing/2014/main" id="{CAA0B5B9-5E86-4449-BA4D-6CC6393DB565}"/>
                </a:ext>
              </a:extLst>
            </p:cNvPr>
            <p:cNvSpPr/>
            <p:nvPr/>
          </p:nvSpPr>
          <p:spPr>
            <a:xfrm>
              <a:off x="4284875" y="1081875"/>
              <a:ext cx="259050" cy="182150"/>
            </a:xfrm>
            <a:custGeom>
              <a:avLst/>
              <a:gdLst/>
              <a:ahLst/>
              <a:cxnLst/>
              <a:rect l="l" t="t" r="r" b="b"/>
              <a:pathLst>
                <a:path w="10362" h="7286" extrusionOk="0">
                  <a:moveTo>
                    <a:pt x="4675" y="1"/>
                  </a:moveTo>
                  <a:cubicBezTo>
                    <a:pt x="3658" y="1"/>
                    <a:pt x="2597" y="548"/>
                    <a:pt x="1962" y="1337"/>
                  </a:cubicBezTo>
                  <a:cubicBezTo>
                    <a:pt x="1700" y="1680"/>
                    <a:pt x="1510" y="2087"/>
                    <a:pt x="1474" y="2539"/>
                  </a:cubicBezTo>
                  <a:cubicBezTo>
                    <a:pt x="1398" y="2521"/>
                    <a:pt x="1317" y="2512"/>
                    <a:pt x="1236" y="2512"/>
                  </a:cubicBezTo>
                  <a:cubicBezTo>
                    <a:pt x="989" y="2512"/>
                    <a:pt x="731" y="2595"/>
                    <a:pt x="534" y="2765"/>
                  </a:cubicBezTo>
                  <a:cubicBezTo>
                    <a:pt x="0" y="3262"/>
                    <a:pt x="0" y="4121"/>
                    <a:pt x="0" y="4763"/>
                  </a:cubicBezTo>
                  <a:cubicBezTo>
                    <a:pt x="0" y="5631"/>
                    <a:pt x="118" y="6463"/>
                    <a:pt x="380" y="7286"/>
                  </a:cubicBezTo>
                  <a:lnTo>
                    <a:pt x="8933" y="6797"/>
                  </a:lnTo>
                  <a:cubicBezTo>
                    <a:pt x="9457" y="6725"/>
                    <a:pt x="10063" y="6011"/>
                    <a:pt x="10207" y="5405"/>
                  </a:cubicBezTo>
                  <a:cubicBezTo>
                    <a:pt x="10361" y="4691"/>
                    <a:pt x="9909" y="3859"/>
                    <a:pt x="9267" y="3714"/>
                  </a:cubicBezTo>
                  <a:cubicBezTo>
                    <a:pt x="9529" y="3407"/>
                    <a:pt x="9719" y="2955"/>
                    <a:pt x="9755" y="2503"/>
                  </a:cubicBezTo>
                  <a:cubicBezTo>
                    <a:pt x="9755" y="2051"/>
                    <a:pt x="9611" y="1599"/>
                    <a:pt x="9303" y="1300"/>
                  </a:cubicBezTo>
                  <a:cubicBezTo>
                    <a:pt x="9123" y="1147"/>
                    <a:pt x="8933" y="1038"/>
                    <a:pt x="8707" y="957"/>
                  </a:cubicBezTo>
                  <a:cubicBezTo>
                    <a:pt x="8421" y="823"/>
                    <a:pt x="8104" y="754"/>
                    <a:pt x="7786" y="754"/>
                  </a:cubicBezTo>
                  <a:cubicBezTo>
                    <a:pt x="7310" y="754"/>
                    <a:pt x="6831" y="908"/>
                    <a:pt x="6446" y="1228"/>
                  </a:cubicBezTo>
                  <a:cubicBezTo>
                    <a:pt x="6329" y="658"/>
                    <a:pt x="5877" y="243"/>
                    <a:pt x="5389" y="98"/>
                  </a:cubicBezTo>
                  <a:cubicBezTo>
                    <a:pt x="5157" y="32"/>
                    <a:pt x="4918" y="1"/>
                    <a:pt x="4675" y="1"/>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7" name="Google Shape;271;p4">
              <a:extLst>
                <a:ext uri="{FF2B5EF4-FFF2-40B4-BE49-F238E27FC236}">
                  <a16:creationId xmlns:a16="http://schemas.microsoft.com/office/drawing/2014/main" id="{23C473B4-7314-4156-AC60-BB65EA03765F}"/>
                </a:ext>
              </a:extLst>
            </p:cNvPr>
            <p:cNvSpPr/>
            <p:nvPr/>
          </p:nvSpPr>
          <p:spPr>
            <a:xfrm>
              <a:off x="4490325" y="1230800"/>
              <a:ext cx="32800" cy="54925"/>
            </a:xfrm>
            <a:custGeom>
              <a:avLst/>
              <a:gdLst/>
              <a:ahLst/>
              <a:cxnLst/>
              <a:rect l="l" t="t" r="r" b="b"/>
              <a:pathLst>
                <a:path w="1312" h="2197" extrusionOk="0">
                  <a:moveTo>
                    <a:pt x="601" y="0"/>
                  </a:moveTo>
                  <a:cubicBezTo>
                    <a:pt x="550" y="0"/>
                    <a:pt x="500" y="6"/>
                    <a:pt x="452" y="18"/>
                  </a:cubicBezTo>
                  <a:cubicBezTo>
                    <a:pt x="263" y="54"/>
                    <a:pt x="73" y="198"/>
                    <a:pt x="0" y="388"/>
                  </a:cubicBezTo>
                  <a:lnTo>
                    <a:pt x="226" y="2196"/>
                  </a:lnTo>
                  <a:cubicBezTo>
                    <a:pt x="489" y="2052"/>
                    <a:pt x="787" y="1862"/>
                    <a:pt x="977" y="1600"/>
                  </a:cubicBezTo>
                  <a:cubicBezTo>
                    <a:pt x="1167" y="1329"/>
                    <a:pt x="1311" y="994"/>
                    <a:pt x="1275" y="650"/>
                  </a:cubicBezTo>
                  <a:cubicBezTo>
                    <a:pt x="1239" y="470"/>
                    <a:pt x="1167" y="280"/>
                    <a:pt x="1013" y="126"/>
                  </a:cubicBezTo>
                  <a:cubicBezTo>
                    <a:pt x="899" y="46"/>
                    <a:pt x="746" y="0"/>
                    <a:pt x="601" y="0"/>
                  </a:cubicBezTo>
                  <a:close/>
                </a:path>
              </a:pathLst>
            </a:custGeom>
            <a:solidFill>
              <a:srgbClr val="D3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8" name="Google Shape;272;p4">
              <a:extLst>
                <a:ext uri="{FF2B5EF4-FFF2-40B4-BE49-F238E27FC236}">
                  <a16:creationId xmlns:a16="http://schemas.microsoft.com/office/drawing/2014/main" id="{B0570743-52C5-4D33-9AD3-95A394D8976F}"/>
                </a:ext>
              </a:extLst>
            </p:cNvPr>
            <p:cNvSpPr/>
            <p:nvPr/>
          </p:nvSpPr>
          <p:spPr>
            <a:xfrm>
              <a:off x="4498675" y="1239250"/>
              <a:ext cx="14275" cy="32625"/>
            </a:xfrm>
            <a:custGeom>
              <a:avLst/>
              <a:gdLst/>
              <a:ahLst/>
              <a:cxnLst/>
              <a:rect l="l" t="t" r="r" b="b"/>
              <a:pathLst>
                <a:path w="571" h="1305" extrusionOk="0">
                  <a:moveTo>
                    <a:pt x="513" y="1"/>
                  </a:moveTo>
                  <a:cubicBezTo>
                    <a:pt x="488" y="1"/>
                    <a:pt x="426" y="43"/>
                    <a:pt x="345" y="132"/>
                  </a:cubicBezTo>
                  <a:cubicBezTo>
                    <a:pt x="263" y="204"/>
                    <a:pt x="155" y="394"/>
                    <a:pt x="73" y="584"/>
                  </a:cubicBezTo>
                  <a:cubicBezTo>
                    <a:pt x="1" y="765"/>
                    <a:pt x="1" y="954"/>
                    <a:pt x="1" y="1108"/>
                  </a:cubicBezTo>
                  <a:cubicBezTo>
                    <a:pt x="1" y="1203"/>
                    <a:pt x="29" y="1305"/>
                    <a:pt x="60" y="1305"/>
                  </a:cubicBezTo>
                  <a:cubicBezTo>
                    <a:pt x="64" y="1305"/>
                    <a:pt x="69" y="1302"/>
                    <a:pt x="73" y="1298"/>
                  </a:cubicBezTo>
                  <a:cubicBezTo>
                    <a:pt x="118" y="1298"/>
                    <a:pt x="73" y="991"/>
                    <a:pt x="191" y="620"/>
                  </a:cubicBezTo>
                  <a:cubicBezTo>
                    <a:pt x="299" y="240"/>
                    <a:pt x="571" y="14"/>
                    <a:pt x="525" y="14"/>
                  </a:cubicBezTo>
                  <a:cubicBezTo>
                    <a:pt x="525" y="5"/>
                    <a:pt x="521" y="1"/>
                    <a:pt x="513"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9" name="Google Shape;273;p4">
              <a:extLst>
                <a:ext uri="{FF2B5EF4-FFF2-40B4-BE49-F238E27FC236}">
                  <a16:creationId xmlns:a16="http://schemas.microsoft.com/office/drawing/2014/main" id="{03687484-73E0-4393-AF33-DAB1A483DE31}"/>
                </a:ext>
              </a:extLst>
            </p:cNvPr>
            <p:cNvSpPr/>
            <p:nvPr/>
          </p:nvSpPr>
          <p:spPr>
            <a:xfrm>
              <a:off x="4502525" y="1249075"/>
              <a:ext cx="7475" cy="20600"/>
            </a:xfrm>
            <a:custGeom>
              <a:avLst/>
              <a:gdLst/>
              <a:ahLst/>
              <a:cxnLst/>
              <a:rect l="l" t="t" r="r" b="b"/>
              <a:pathLst>
                <a:path w="299" h="824" extrusionOk="0">
                  <a:moveTo>
                    <a:pt x="37" y="1"/>
                  </a:moveTo>
                  <a:lnTo>
                    <a:pt x="37" y="1"/>
                  </a:lnTo>
                  <a:cubicBezTo>
                    <a:pt x="1" y="37"/>
                    <a:pt x="191" y="191"/>
                    <a:pt x="191" y="417"/>
                  </a:cubicBezTo>
                  <a:cubicBezTo>
                    <a:pt x="191" y="643"/>
                    <a:pt x="37" y="787"/>
                    <a:pt x="37" y="824"/>
                  </a:cubicBezTo>
                  <a:cubicBezTo>
                    <a:pt x="73" y="824"/>
                    <a:pt x="109" y="824"/>
                    <a:pt x="191" y="751"/>
                  </a:cubicBezTo>
                  <a:cubicBezTo>
                    <a:pt x="227" y="679"/>
                    <a:pt x="299" y="561"/>
                    <a:pt x="299" y="417"/>
                  </a:cubicBezTo>
                  <a:cubicBezTo>
                    <a:pt x="299" y="263"/>
                    <a:pt x="227" y="145"/>
                    <a:pt x="145" y="73"/>
                  </a:cubicBezTo>
                  <a:cubicBezTo>
                    <a:pt x="109" y="1"/>
                    <a:pt x="37" y="1"/>
                    <a:pt x="37"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0" name="Google Shape;274;p4">
              <a:extLst>
                <a:ext uri="{FF2B5EF4-FFF2-40B4-BE49-F238E27FC236}">
                  <a16:creationId xmlns:a16="http://schemas.microsoft.com/office/drawing/2014/main" id="{A25CB1DB-2E80-4A3D-8764-7B15B0DDBE74}"/>
                </a:ext>
              </a:extLst>
            </p:cNvPr>
            <p:cNvSpPr/>
            <p:nvPr/>
          </p:nvSpPr>
          <p:spPr>
            <a:xfrm>
              <a:off x="4307475" y="1146575"/>
              <a:ext cx="199825" cy="197075"/>
            </a:xfrm>
            <a:custGeom>
              <a:avLst/>
              <a:gdLst/>
              <a:ahLst/>
              <a:cxnLst/>
              <a:rect l="l" t="t" r="r" b="b"/>
              <a:pathLst>
                <a:path w="7993" h="7883" extrusionOk="0">
                  <a:moveTo>
                    <a:pt x="4034" y="0"/>
                  </a:moveTo>
                  <a:cubicBezTo>
                    <a:pt x="3640" y="0"/>
                    <a:pt x="3246" y="39"/>
                    <a:pt x="2866" y="105"/>
                  </a:cubicBezTo>
                  <a:cubicBezTo>
                    <a:pt x="1619" y="331"/>
                    <a:pt x="308" y="900"/>
                    <a:pt x="118" y="2329"/>
                  </a:cubicBezTo>
                  <a:cubicBezTo>
                    <a:pt x="0" y="3269"/>
                    <a:pt x="36" y="4245"/>
                    <a:pt x="262" y="5150"/>
                  </a:cubicBezTo>
                  <a:cubicBezTo>
                    <a:pt x="416" y="5981"/>
                    <a:pt x="678" y="6958"/>
                    <a:pt x="1438" y="7410"/>
                  </a:cubicBezTo>
                  <a:cubicBezTo>
                    <a:pt x="1736" y="7564"/>
                    <a:pt x="2116" y="7753"/>
                    <a:pt x="2450" y="7790"/>
                  </a:cubicBezTo>
                  <a:cubicBezTo>
                    <a:pt x="2487" y="7826"/>
                    <a:pt x="2523" y="7826"/>
                    <a:pt x="2568" y="7826"/>
                  </a:cubicBezTo>
                  <a:cubicBezTo>
                    <a:pt x="2999" y="7856"/>
                    <a:pt x="3432" y="7883"/>
                    <a:pt x="3858" y="7883"/>
                  </a:cubicBezTo>
                  <a:cubicBezTo>
                    <a:pt x="5104" y="7883"/>
                    <a:pt x="6282" y="7652"/>
                    <a:pt x="7125" y="6587"/>
                  </a:cubicBezTo>
                  <a:cubicBezTo>
                    <a:pt x="7993" y="5493"/>
                    <a:pt x="7613" y="3721"/>
                    <a:pt x="7387" y="2482"/>
                  </a:cubicBezTo>
                  <a:cubicBezTo>
                    <a:pt x="7233" y="1615"/>
                    <a:pt x="7007" y="900"/>
                    <a:pt x="6184" y="484"/>
                  </a:cubicBezTo>
                  <a:cubicBezTo>
                    <a:pt x="5518" y="136"/>
                    <a:pt x="4774" y="0"/>
                    <a:pt x="4034"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1" name="Google Shape;275;p4">
              <a:extLst>
                <a:ext uri="{FF2B5EF4-FFF2-40B4-BE49-F238E27FC236}">
                  <a16:creationId xmlns:a16="http://schemas.microsoft.com/office/drawing/2014/main" id="{A39893F9-2FF3-49D5-B831-6EDB5E939E79}"/>
                </a:ext>
              </a:extLst>
            </p:cNvPr>
            <p:cNvSpPr/>
            <p:nvPr/>
          </p:nvSpPr>
          <p:spPr>
            <a:xfrm>
              <a:off x="4378225" y="1236725"/>
              <a:ext cx="7475" cy="23675"/>
            </a:xfrm>
            <a:custGeom>
              <a:avLst/>
              <a:gdLst/>
              <a:ahLst/>
              <a:cxnLst/>
              <a:rect l="l" t="t" r="r" b="b"/>
              <a:pathLst>
                <a:path w="299" h="947" extrusionOk="0">
                  <a:moveTo>
                    <a:pt x="120" y="1"/>
                  </a:moveTo>
                  <a:cubicBezTo>
                    <a:pt x="115" y="1"/>
                    <a:pt x="112" y="3"/>
                    <a:pt x="109" y="7"/>
                  </a:cubicBezTo>
                  <a:cubicBezTo>
                    <a:pt x="36" y="7"/>
                    <a:pt x="0" y="233"/>
                    <a:pt x="36" y="495"/>
                  </a:cubicBezTo>
                  <a:cubicBezTo>
                    <a:pt x="36" y="721"/>
                    <a:pt x="72" y="947"/>
                    <a:pt x="145" y="947"/>
                  </a:cubicBezTo>
                  <a:cubicBezTo>
                    <a:pt x="190" y="947"/>
                    <a:pt x="298" y="757"/>
                    <a:pt x="262" y="459"/>
                  </a:cubicBezTo>
                  <a:cubicBezTo>
                    <a:pt x="262" y="211"/>
                    <a:pt x="164" y="1"/>
                    <a:pt x="12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2" name="Google Shape;276;p4">
              <a:extLst>
                <a:ext uri="{FF2B5EF4-FFF2-40B4-BE49-F238E27FC236}">
                  <a16:creationId xmlns:a16="http://schemas.microsoft.com/office/drawing/2014/main" id="{711C2F06-8239-49A9-9F97-34912860C8AE}"/>
                </a:ext>
              </a:extLst>
            </p:cNvPr>
            <p:cNvSpPr/>
            <p:nvPr/>
          </p:nvSpPr>
          <p:spPr>
            <a:xfrm>
              <a:off x="4455300" y="1233950"/>
              <a:ext cx="7700" cy="22725"/>
            </a:xfrm>
            <a:custGeom>
              <a:avLst/>
              <a:gdLst/>
              <a:ahLst/>
              <a:cxnLst/>
              <a:rect l="l" t="t" r="r" b="b"/>
              <a:pathLst>
                <a:path w="308" h="909" extrusionOk="0">
                  <a:moveTo>
                    <a:pt x="118" y="0"/>
                  </a:moveTo>
                  <a:cubicBezTo>
                    <a:pt x="45" y="0"/>
                    <a:pt x="0" y="226"/>
                    <a:pt x="45" y="488"/>
                  </a:cubicBezTo>
                  <a:cubicBezTo>
                    <a:pt x="79" y="698"/>
                    <a:pt x="112" y="908"/>
                    <a:pt x="175" y="908"/>
                  </a:cubicBezTo>
                  <a:cubicBezTo>
                    <a:pt x="180" y="908"/>
                    <a:pt x="185" y="907"/>
                    <a:pt x="190" y="904"/>
                  </a:cubicBezTo>
                  <a:cubicBezTo>
                    <a:pt x="271" y="904"/>
                    <a:pt x="307" y="714"/>
                    <a:pt x="307" y="452"/>
                  </a:cubicBezTo>
                  <a:cubicBezTo>
                    <a:pt x="271" y="190"/>
                    <a:pt x="154" y="0"/>
                    <a:pt x="118"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3" name="Google Shape;277;p4">
              <a:extLst>
                <a:ext uri="{FF2B5EF4-FFF2-40B4-BE49-F238E27FC236}">
                  <a16:creationId xmlns:a16="http://schemas.microsoft.com/office/drawing/2014/main" id="{3179718A-3275-4832-A274-BBC0A3B37218}"/>
                </a:ext>
              </a:extLst>
            </p:cNvPr>
            <p:cNvSpPr/>
            <p:nvPr/>
          </p:nvSpPr>
          <p:spPr>
            <a:xfrm>
              <a:off x="4352675" y="1194925"/>
              <a:ext cx="37775" cy="21425"/>
            </a:xfrm>
            <a:custGeom>
              <a:avLst/>
              <a:gdLst/>
              <a:ahLst/>
              <a:cxnLst/>
              <a:rect l="l" t="t" r="r" b="b"/>
              <a:pathLst>
                <a:path w="1511" h="857" extrusionOk="0">
                  <a:moveTo>
                    <a:pt x="1366" y="0"/>
                  </a:moveTo>
                  <a:cubicBezTo>
                    <a:pt x="1331" y="0"/>
                    <a:pt x="1290" y="4"/>
                    <a:pt x="1248" y="15"/>
                  </a:cubicBezTo>
                  <a:cubicBezTo>
                    <a:pt x="1094" y="15"/>
                    <a:pt x="868" y="51"/>
                    <a:pt x="606" y="169"/>
                  </a:cubicBezTo>
                  <a:cubicBezTo>
                    <a:pt x="380" y="277"/>
                    <a:pt x="190" y="431"/>
                    <a:pt x="118" y="585"/>
                  </a:cubicBezTo>
                  <a:cubicBezTo>
                    <a:pt x="37" y="729"/>
                    <a:pt x="0" y="847"/>
                    <a:pt x="37" y="847"/>
                  </a:cubicBezTo>
                  <a:cubicBezTo>
                    <a:pt x="45" y="853"/>
                    <a:pt x="53" y="856"/>
                    <a:pt x="63" y="856"/>
                  </a:cubicBezTo>
                  <a:cubicBezTo>
                    <a:pt x="108" y="856"/>
                    <a:pt x="173" y="790"/>
                    <a:pt x="263" y="693"/>
                  </a:cubicBezTo>
                  <a:cubicBezTo>
                    <a:pt x="380" y="585"/>
                    <a:pt x="534" y="467"/>
                    <a:pt x="715" y="395"/>
                  </a:cubicBezTo>
                  <a:cubicBezTo>
                    <a:pt x="941" y="277"/>
                    <a:pt x="1131" y="241"/>
                    <a:pt x="1284" y="169"/>
                  </a:cubicBezTo>
                  <a:cubicBezTo>
                    <a:pt x="1438" y="133"/>
                    <a:pt x="1510" y="96"/>
                    <a:pt x="1510" y="51"/>
                  </a:cubicBezTo>
                  <a:cubicBezTo>
                    <a:pt x="1510" y="26"/>
                    <a:pt x="1452" y="0"/>
                    <a:pt x="1366"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4" name="Google Shape;278;p4">
              <a:extLst>
                <a:ext uri="{FF2B5EF4-FFF2-40B4-BE49-F238E27FC236}">
                  <a16:creationId xmlns:a16="http://schemas.microsoft.com/office/drawing/2014/main" id="{9C3EC6F1-2C47-4323-8CF6-442797B05DA4}"/>
                </a:ext>
              </a:extLst>
            </p:cNvPr>
            <p:cNvSpPr/>
            <p:nvPr/>
          </p:nvSpPr>
          <p:spPr>
            <a:xfrm>
              <a:off x="4443075" y="1188725"/>
              <a:ext cx="34850" cy="17075"/>
            </a:xfrm>
            <a:custGeom>
              <a:avLst/>
              <a:gdLst/>
              <a:ahLst/>
              <a:cxnLst/>
              <a:rect l="l" t="t" r="r" b="b"/>
              <a:pathLst>
                <a:path w="1394" h="683" extrusionOk="0">
                  <a:moveTo>
                    <a:pt x="227" y="1"/>
                  </a:moveTo>
                  <a:cubicBezTo>
                    <a:pt x="82" y="1"/>
                    <a:pt x="1" y="37"/>
                    <a:pt x="1" y="73"/>
                  </a:cubicBezTo>
                  <a:cubicBezTo>
                    <a:pt x="1" y="155"/>
                    <a:pt x="344" y="191"/>
                    <a:pt x="679" y="344"/>
                  </a:cubicBezTo>
                  <a:cubicBezTo>
                    <a:pt x="1031" y="479"/>
                    <a:pt x="1282" y="683"/>
                    <a:pt x="1346" y="683"/>
                  </a:cubicBezTo>
                  <a:cubicBezTo>
                    <a:pt x="1351" y="683"/>
                    <a:pt x="1354" y="682"/>
                    <a:pt x="1357" y="679"/>
                  </a:cubicBezTo>
                  <a:cubicBezTo>
                    <a:pt x="1393" y="643"/>
                    <a:pt x="1357" y="570"/>
                    <a:pt x="1249" y="453"/>
                  </a:cubicBezTo>
                  <a:cubicBezTo>
                    <a:pt x="1167" y="344"/>
                    <a:pt x="986" y="191"/>
                    <a:pt x="796" y="118"/>
                  </a:cubicBezTo>
                  <a:cubicBezTo>
                    <a:pt x="570" y="37"/>
                    <a:pt x="381" y="1"/>
                    <a:pt x="227"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5" name="Google Shape;279;p4">
              <a:extLst>
                <a:ext uri="{FF2B5EF4-FFF2-40B4-BE49-F238E27FC236}">
                  <a16:creationId xmlns:a16="http://schemas.microsoft.com/office/drawing/2014/main" id="{28A80A38-F36F-4242-936F-C7A5126A6DC3}"/>
                </a:ext>
              </a:extLst>
            </p:cNvPr>
            <p:cNvSpPr/>
            <p:nvPr/>
          </p:nvSpPr>
          <p:spPr>
            <a:xfrm>
              <a:off x="4413925" y="1239100"/>
              <a:ext cx="21725" cy="20400"/>
            </a:xfrm>
            <a:custGeom>
              <a:avLst/>
              <a:gdLst/>
              <a:ahLst/>
              <a:cxnLst/>
              <a:rect l="l" t="t" r="r" b="b"/>
              <a:pathLst>
                <a:path w="869" h="816" extrusionOk="0">
                  <a:moveTo>
                    <a:pt x="320" y="0"/>
                  </a:moveTo>
                  <a:cubicBezTo>
                    <a:pt x="270" y="0"/>
                    <a:pt x="226" y="8"/>
                    <a:pt x="190" y="20"/>
                  </a:cubicBezTo>
                  <a:cubicBezTo>
                    <a:pt x="37" y="56"/>
                    <a:pt x="1" y="138"/>
                    <a:pt x="1" y="138"/>
                  </a:cubicBezTo>
                  <a:cubicBezTo>
                    <a:pt x="11" y="148"/>
                    <a:pt x="21" y="152"/>
                    <a:pt x="33" y="152"/>
                  </a:cubicBezTo>
                  <a:cubicBezTo>
                    <a:pt x="64" y="152"/>
                    <a:pt x="106" y="125"/>
                    <a:pt x="190" y="92"/>
                  </a:cubicBezTo>
                  <a:cubicBezTo>
                    <a:pt x="299" y="92"/>
                    <a:pt x="453" y="138"/>
                    <a:pt x="606" y="210"/>
                  </a:cubicBezTo>
                  <a:cubicBezTo>
                    <a:pt x="715" y="318"/>
                    <a:pt x="751" y="508"/>
                    <a:pt x="751" y="626"/>
                  </a:cubicBezTo>
                  <a:cubicBezTo>
                    <a:pt x="715" y="734"/>
                    <a:pt x="715" y="771"/>
                    <a:pt x="715" y="816"/>
                  </a:cubicBezTo>
                  <a:cubicBezTo>
                    <a:pt x="715" y="816"/>
                    <a:pt x="796" y="734"/>
                    <a:pt x="832" y="626"/>
                  </a:cubicBezTo>
                  <a:cubicBezTo>
                    <a:pt x="869" y="508"/>
                    <a:pt x="832" y="282"/>
                    <a:pt x="679" y="138"/>
                  </a:cubicBezTo>
                  <a:cubicBezTo>
                    <a:pt x="551" y="34"/>
                    <a:pt x="423" y="0"/>
                    <a:pt x="32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6" name="Google Shape;280;p4">
              <a:extLst>
                <a:ext uri="{FF2B5EF4-FFF2-40B4-BE49-F238E27FC236}">
                  <a16:creationId xmlns:a16="http://schemas.microsoft.com/office/drawing/2014/main" id="{2DC7B65A-73BB-48CB-B6C9-5AF85E1704C1}"/>
                </a:ext>
              </a:extLst>
            </p:cNvPr>
            <p:cNvSpPr/>
            <p:nvPr/>
          </p:nvSpPr>
          <p:spPr>
            <a:xfrm>
              <a:off x="4412125" y="1255650"/>
              <a:ext cx="5675" cy="5350"/>
            </a:xfrm>
            <a:custGeom>
              <a:avLst/>
              <a:gdLst/>
              <a:ahLst/>
              <a:cxnLst/>
              <a:rect l="l" t="t" r="r" b="b"/>
              <a:pathLst>
                <a:path w="227" h="214" extrusionOk="0">
                  <a:moveTo>
                    <a:pt x="36" y="0"/>
                  </a:moveTo>
                  <a:cubicBezTo>
                    <a:pt x="0" y="0"/>
                    <a:pt x="0" y="109"/>
                    <a:pt x="73" y="154"/>
                  </a:cubicBezTo>
                  <a:cubicBezTo>
                    <a:pt x="94" y="196"/>
                    <a:pt x="130" y="214"/>
                    <a:pt x="164" y="214"/>
                  </a:cubicBezTo>
                  <a:cubicBezTo>
                    <a:pt x="189" y="214"/>
                    <a:pt x="211" y="205"/>
                    <a:pt x="226" y="190"/>
                  </a:cubicBezTo>
                  <a:cubicBezTo>
                    <a:pt x="226" y="154"/>
                    <a:pt x="190" y="109"/>
                    <a:pt x="145" y="72"/>
                  </a:cubicBezTo>
                  <a:cubicBezTo>
                    <a:pt x="109" y="36"/>
                    <a:pt x="73" y="0"/>
                    <a:pt x="36"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7" name="Google Shape;281;p4">
              <a:extLst>
                <a:ext uri="{FF2B5EF4-FFF2-40B4-BE49-F238E27FC236}">
                  <a16:creationId xmlns:a16="http://schemas.microsoft.com/office/drawing/2014/main" id="{145AEB0F-5C83-4C61-B7B3-48E145143BA0}"/>
                </a:ext>
              </a:extLst>
            </p:cNvPr>
            <p:cNvSpPr/>
            <p:nvPr/>
          </p:nvSpPr>
          <p:spPr>
            <a:xfrm>
              <a:off x="4407375" y="1266850"/>
              <a:ext cx="24425" cy="9975"/>
            </a:xfrm>
            <a:custGeom>
              <a:avLst/>
              <a:gdLst/>
              <a:ahLst/>
              <a:cxnLst/>
              <a:rect l="l" t="t" r="r" b="b"/>
              <a:pathLst>
                <a:path w="977" h="399" extrusionOk="0">
                  <a:moveTo>
                    <a:pt x="39" y="0"/>
                  </a:moveTo>
                  <a:cubicBezTo>
                    <a:pt x="37" y="0"/>
                    <a:pt x="37" y="1"/>
                    <a:pt x="37" y="4"/>
                  </a:cubicBezTo>
                  <a:cubicBezTo>
                    <a:pt x="0" y="4"/>
                    <a:pt x="37" y="76"/>
                    <a:pt x="73" y="158"/>
                  </a:cubicBezTo>
                  <a:cubicBezTo>
                    <a:pt x="154" y="230"/>
                    <a:pt x="263" y="339"/>
                    <a:pt x="416" y="384"/>
                  </a:cubicBezTo>
                  <a:cubicBezTo>
                    <a:pt x="471" y="394"/>
                    <a:pt x="521" y="399"/>
                    <a:pt x="568" y="399"/>
                  </a:cubicBezTo>
                  <a:cubicBezTo>
                    <a:pt x="684" y="399"/>
                    <a:pt x="774" y="371"/>
                    <a:pt x="832" y="339"/>
                  </a:cubicBezTo>
                  <a:cubicBezTo>
                    <a:pt x="941" y="302"/>
                    <a:pt x="977" y="230"/>
                    <a:pt x="977" y="230"/>
                  </a:cubicBezTo>
                  <a:cubicBezTo>
                    <a:pt x="973" y="226"/>
                    <a:pt x="966" y="224"/>
                    <a:pt x="957" y="224"/>
                  </a:cubicBezTo>
                  <a:cubicBezTo>
                    <a:pt x="904" y="224"/>
                    <a:pt x="772" y="287"/>
                    <a:pt x="608" y="287"/>
                  </a:cubicBezTo>
                  <a:cubicBezTo>
                    <a:pt x="559" y="287"/>
                    <a:pt x="506" y="281"/>
                    <a:pt x="452" y="266"/>
                  </a:cubicBezTo>
                  <a:cubicBezTo>
                    <a:pt x="209" y="199"/>
                    <a:pt x="60" y="0"/>
                    <a:pt x="39"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8" name="Google Shape;282;p4">
              <a:extLst>
                <a:ext uri="{FF2B5EF4-FFF2-40B4-BE49-F238E27FC236}">
                  <a16:creationId xmlns:a16="http://schemas.microsoft.com/office/drawing/2014/main" id="{75E40BF7-6D80-49F1-8C79-BB58AF0DD709}"/>
                </a:ext>
              </a:extLst>
            </p:cNvPr>
            <p:cNvSpPr/>
            <p:nvPr/>
          </p:nvSpPr>
          <p:spPr>
            <a:xfrm>
              <a:off x="4411225" y="1241400"/>
              <a:ext cx="23850" cy="21725"/>
            </a:xfrm>
            <a:custGeom>
              <a:avLst/>
              <a:gdLst/>
              <a:ahLst/>
              <a:cxnLst/>
              <a:rect l="l" t="t" r="r" b="b"/>
              <a:pathLst>
                <a:path w="954" h="869" extrusionOk="0">
                  <a:moveTo>
                    <a:pt x="940" y="380"/>
                  </a:moveTo>
                  <a:lnTo>
                    <a:pt x="940" y="522"/>
                  </a:lnTo>
                  <a:lnTo>
                    <a:pt x="940" y="522"/>
                  </a:lnTo>
                  <a:cubicBezTo>
                    <a:pt x="952" y="473"/>
                    <a:pt x="954" y="424"/>
                    <a:pt x="940" y="380"/>
                  </a:cubicBezTo>
                  <a:close/>
                  <a:moveTo>
                    <a:pt x="940" y="522"/>
                  </a:moveTo>
                  <a:lnTo>
                    <a:pt x="940" y="522"/>
                  </a:lnTo>
                  <a:cubicBezTo>
                    <a:pt x="927" y="579"/>
                    <a:pt x="899" y="637"/>
                    <a:pt x="867" y="692"/>
                  </a:cubicBezTo>
                  <a:lnTo>
                    <a:pt x="867" y="692"/>
                  </a:lnTo>
                  <a:cubicBezTo>
                    <a:pt x="892" y="659"/>
                    <a:pt x="918" y="602"/>
                    <a:pt x="940" y="534"/>
                  </a:cubicBezTo>
                  <a:lnTo>
                    <a:pt x="940" y="522"/>
                  </a:lnTo>
                  <a:close/>
                  <a:moveTo>
                    <a:pt x="298" y="0"/>
                  </a:moveTo>
                  <a:cubicBezTo>
                    <a:pt x="226" y="46"/>
                    <a:pt x="181" y="46"/>
                    <a:pt x="145" y="82"/>
                  </a:cubicBezTo>
                  <a:lnTo>
                    <a:pt x="109" y="82"/>
                  </a:lnTo>
                  <a:cubicBezTo>
                    <a:pt x="0" y="226"/>
                    <a:pt x="0" y="416"/>
                    <a:pt x="72" y="570"/>
                  </a:cubicBezTo>
                  <a:cubicBezTo>
                    <a:pt x="109" y="570"/>
                    <a:pt x="145" y="606"/>
                    <a:pt x="181" y="642"/>
                  </a:cubicBezTo>
                  <a:cubicBezTo>
                    <a:pt x="226" y="679"/>
                    <a:pt x="262" y="724"/>
                    <a:pt x="262" y="760"/>
                  </a:cubicBezTo>
                  <a:lnTo>
                    <a:pt x="262" y="796"/>
                  </a:lnTo>
                  <a:cubicBezTo>
                    <a:pt x="335" y="832"/>
                    <a:pt x="488" y="868"/>
                    <a:pt x="597" y="868"/>
                  </a:cubicBezTo>
                  <a:lnTo>
                    <a:pt x="714" y="868"/>
                  </a:lnTo>
                  <a:cubicBezTo>
                    <a:pt x="750" y="832"/>
                    <a:pt x="787" y="796"/>
                    <a:pt x="823" y="760"/>
                  </a:cubicBezTo>
                  <a:cubicBezTo>
                    <a:pt x="838" y="738"/>
                    <a:pt x="853" y="715"/>
                    <a:pt x="867" y="692"/>
                  </a:cubicBezTo>
                  <a:lnTo>
                    <a:pt x="867" y="692"/>
                  </a:lnTo>
                  <a:cubicBezTo>
                    <a:pt x="851" y="712"/>
                    <a:pt x="836" y="724"/>
                    <a:pt x="823" y="724"/>
                  </a:cubicBezTo>
                  <a:cubicBezTo>
                    <a:pt x="823" y="679"/>
                    <a:pt x="823" y="642"/>
                    <a:pt x="859" y="534"/>
                  </a:cubicBezTo>
                  <a:cubicBezTo>
                    <a:pt x="859" y="416"/>
                    <a:pt x="823" y="226"/>
                    <a:pt x="714" y="118"/>
                  </a:cubicBezTo>
                  <a:cubicBezTo>
                    <a:pt x="597" y="46"/>
                    <a:pt x="488" y="0"/>
                    <a:pt x="371" y="0"/>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9" name="Google Shape;283;p4">
              <a:extLst>
                <a:ext uri="{FF2B5EF4-FFF2-40B4-BE49-F238E27FC236}">
                  <a16:creationId xmlns:a16="http://schemas.microsoft.com/office/drawing/2014/main" id="{40003940-2586-4455-B28C-E46013BF577B}"/>
                </a:ext>
              </a:extLst>
            </p:cNvPr>
            <p:cNvSpPr/>
            <p:nvPr/>
          </p:nvSpPr>
          <p:spPr>
            <a:xfrm>
              <a:off x="4414825" y="1241400"/>
              <a:ext cx="19925" cy="18100"/>
            </a:xfrm>
            <a:custGeom>
              <a:avLst/>
              <a:gdLst/>
              <a:ahLst/>
              <a:cxnLst/>
              <a:rect l="l" t="t" r="r" b="b"/>
              <a:pathLst>
                <a:path w="797" h="724" extrusionOk="0">
                  <a:moveTo>
                    <a:pt x="154" y="0"/>
                  </a:moveTo>
                  <a:cubicBezTo>
                    <a:pt x="154" y="1"/>
                    <a:pt x="154" y="1"/>
                    <a:pt x="154" y="1"/>
                  </a:cubicBezTo>
                  <a:lnTo>
                    <a:pt x="154" y="1"/>
                  </a:lnTo>
                  <a:cubicBezTo>
                    <a:pt x="166" y="0"/>
                    <a:pt x="179" y="0"/>
                    <a:pt x="191" y="0"/>
                  </a:cubicBezTo>
                  <a:close/>
                  <a:moveTo>
                    <a:pt x="154" y="1"/>
                  </a:moveTo>
                  <a:cubicBezTo>
                    <a:pt x="92" y="3"/>
                    <a:pt x="31" y="14"/>
                    <a:pt x="1" y="82"/>
                  </a:cubicBezTo>
                  <a:cubicBezTo>
                    <a:pt x="37" y="46"/>
                    <a:pt x="82" y="46"/>
                    <a:pt x="154" y="1"/>
                  </a:cubicBezTo>
                  <a:close/>
                  <a:moveTo>
                    <a:pt x="191" y="0"/>
                  </a:moveTo>
                  <a:cubicBezTo>
                    <a:pt x="308" y="0"/>
                    <a:pt x="453" y="46"/>
                    <a:pt x="570" y="118"/>
                  </a:cubicBezTo>
                  <a:cubicBezTo>
                    <a:pt x="453" y="46"/>
                    <a:pt x="344" y="0"/>
                    <a:pt x="227" y="0"/>
                  </a:cubicBezTo>
                  <a:close/>
                  <a:moveTo>
                    <a:pt x="570" y="118"/>
                  </a:moveTo>
                  <a:cubicBezTo>
                    <a:pt x="679" y="226"/>
                    <a:pt x="715" y="416"/>
                    <a:pt x="715" y="534"/>
                  </a:cubicBezTo>
                  <a:cubicBezTo>
                    <a:pt x="679" y="642"/>
                    <a:pt x="679" y="679"/>
                    <a:pt x="679" y="724"/>
                  </a:cubicBezTo>
                  <a:cubicBezTo>
                    <a:pt x="715" y="724"/>
                    <a:pt x="760" y="642"/>
                    <a:pt x="796" y="534"/>
                  </a:cubicBezTo>
                  <a:lnTo>
                    <a:pt x="796" y="380"/>
                  </a:lnTo>
                  <a:cubicBezTo>
                    <a:pt x="796" y="308"/>
                    <a:pt x="715" y="226"/>
                    <a:pt x="643" y="154"/>
                  </a:cubicBezTo>
                  <a:cubicBezTo>
                    <a:pt x="606" y="154"/>
                    <a:pt x="606" y="118"/>
                    <a:pt x="570" y="118"/>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0" name="Google Shape;284;p4">
              <a:extLst>
                <a:ext uri="{FF2B5EF4-FFF2-40B4-BE49-F238E27FC236}">
                  <a16:creationId xmlns:a16="http://schemas.microsoft.com/office/drawing/2014/main" id="{E4EB49D4-6BBF-4FCF-97A3-26EF3CA70004}"/>
                </a:ext>
              </a:extLst>
            </p:cNvPr>
            <p:cNvSpPr/>
            <p:nvPr/>
          </p:nvSpPr>
          <p:spPr>
            <a:xfrm>
              <a:off x="4413025" y="1255650"/>
              <a:ext cx="4775" cy="5675"/>
            </a:xfrm>
            <a:custGeom>
              <a:avLst/>
              <a:gdLst/>
              <a:ahLst/>
              <a:cxnLst/>
              <a:rect l="l" t="t" r="r" b="b"/>
              <a:pathLst>
                <a:path w="191" h="227" extrusionOk="0">
                  <a:moveTo>
                    <a:pt x="0" y="0"/>
                  </a:moveTo>
                  <a:cubicBezTo>
                    <a:pt x="37" y="72"/>
                    <a:pt x="73" y="154"/>
                    <a:pt x="154" y="190"/>
                  </a:cubicBezTo>
                  <a:lnTo>
                    <a:pt x="190" y="226"/>
                  </a:lnTo>
                  <a:lnTo>
                    <a:pt x="190" y="190"/>
                  </a:lnTo>
                  <a:cubicBezTo>
                    <a:pt x="190" y="154"/>
                    <a:pt x="154" y="109"/>
                    <a:pt x="109" y="72"/>
                  </a:cubicBezTo>
                  <a:cubicBezTo>
                    <a:pt x="73" y="36"/>
                    <a:pt x="37" y="0"/>
                    <a:pt x="0" y="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1" name="Google Shape;285;p4">
              <a:extLst>
                <a:ext uri="{FF2B5EF4-FFF2-40B4-BE49-F238E27FC236}">
                  <a16:creationId xmlns:a16="http://schemas.microsoft.com/office/drawing/2014/main" id="{DFB519F8-3EA5-4705-9E76-16719600EFF7}"/>
                </a:ext>
              </a:extLst>
            </p:cNvPr>
            <p:cNvSpPr/>
            <p:nvPr/>
          </p:nvSpPr>
          <p:spPr>
            <a:xfrm>
              <a:off x="4499600" y="1240500"/>
              <a:ext cx="21725" cy="34825"/>
            </a:xfrm>
            <a:custGeom>
              <a:avLst/>
              <a:gdLst/>
              <a:ahLst/>
              <a:cxnLst/>
              <a:rect l="l" t="t" r="r" b="b"/>
              <a:pathLst>
                <a:path w="869" h="1393" extrusionOk="0">
                  <a:moveTo>
                    <a:pt x="344" y="36"/>
                  </a:moveTo>
                  <a:lnTo>
                    <a:pt x="344" y="36"/>
                  </a:lnTo>
                  <a:cubicBezTo>
                    <a:pt x="174" y="141"/>
                    <a:pt x="99" y="303"/>
                    <a:pt x="52" y="498"/>
                  </a:cubicBezTo>
                  <a:lnTo>
                    <a:pt x="52" y="498"/>
                  </a:lnTo>
                  <a:cubicBezTo>
                    <a:pt x="131" y="320"/>
                    <a:pt x="231" y="149"/>
                    <a:pt x="308" y="82"/>
                  </a:cubicBezTo>
                  <a:cubicBezTo>
                    <a:pt x="344" y="82"/>
                    <a:pt x="344" y="36"/>
                    <a:pt x="344" y="36"/>
                  </a:cubicBezTo>
                  <a:close/>
                  <a:moveTo>
                    <a:pt x="52" y="498"/>
                  </a:moveTo>
                  <a:cubicBezTo>
                    <a:pt x="47" y="510"/>
                    <a:pt x="41" y="522"/>
                    <a:pt x="36" y="534"/>
                  </a:cubicBezTo>
                  <a:lnTo>
                    <a:pt x="36" y="570"/>
                  </a:lnTo>
                  <a:cubicBezTo>
                    <a:pt x="41" y="545"/>
                    <a:pt x="46" y="521"/>
                    <a:pt x="52" y="498"/>
                  </a:cubicBezTo>
                  <a:close/>
                  <a:moveTo>
                    <a:pt x="488" y="0"/>
                  </a:moveTo>
                  <a:cubicBezTo>
                    <a:pt x="452" y="36"/>
                    <a:pt x="344" y="190"/>
                    <a:pt x="226" y="380"/>
                  </a:cubicBezTo>
                  <a:cubicBezTo>
                    <a:pt x="262" y="380"/>
                    <a:pt x="262" y="416"/>
                    <a:pt x="262" y="416"/>
                  </a:cubicBezTo>
                  <a:cubicBezTo>
                    <a:pt x="344" y="488"/>
                    <a:pt x="416" y="606"/>
                    <a:pt x="416" y="760"/>
                  </a:cubicBezTo>
                  <a:cubicBezTo>
                    <a:pt x="416" y="904"/>
                    <a:pt x="344" y="1022"/>
                    <a:pt x="308" y="1094"/>
                  </a:cubicBezTo>
                  <a:cubicBezTo>
                    <a:pt x="226" y="1167"/>
                    <a:pt x="190" y="1167"/>
                    <a:pt x="190" y="1167"/>
                  </a:cubicBezTo>
                  <a:lnTo>
                    <a:pt x="154" y="1167"/>
                  </a:lnTo>
                  <a:cubicBezTo>
                    <a:pt x="154" y="1130"/>
                    <a:pt x="308" y="986"/>
                    <a:pt x="308" y="760"/>
                  </a:cubicBezTo>
                  <a:cubicBezTo>
                    <a:pt x="308" y="642"/>
                    <a:pt x="226" y="534"/>
                    <a:pt x="190" y="452"/>
                  </a:cubicBezTo>
                  <a:cubicBezTo>
                    <a:pt x="190" y="488"/>
                    <a:pt x="154" y="534"/>
                    <a:pt x="154" y="570"/>
                  </a:cubicBezTo>
                  <a:cubicBezTo>
                    <a:pt x="36" y="941"/>
                    <a:pt x="81" y="1248"/>
                    <a:pt x="36" y="1248"/>
                  </a:cubicBezTo>
                  <a:lnTo>
                    <a:pt x="0" y="1248"/>
                  </a:lnTo>
                  <a:cubicBezTo>
                    <a:pt x="36" y="1320"/>
                    <a:pt x="36" y="1356"/>
                    <a:pt x="36" y="1393"/>
                  </a:cubicBezTo>
                  <a:lnTo>
                    <a:pt x="81" y="1393"/>
                  </a:lnTo>
                  <a:cubicBezTo>
                    <a:pt x="154" y="1393"/>
                    <a:pt x="190" y="1356"/>
                    <a:pt x="226" y="1320"/>
                  </a:cubicBezTo>
                  <a:cubicBezTo>
                    <a:pt x="308" y="1248"/>
                    <a:pt x="344" y="1212"/>
                    <a:pt x="380" y="1167"/>
                  </a:cubicBezTo>
                  <a:cubicBezTo>
                    <a:pt x="452" y="1058"/>
                    <a:pt x="534" y="986"/>
                    <a:pt x="606" y="868"/>
                  </a:cubicBezTo>
                  <a:cubicBezTo>
                    <a:pt x="714" y="715"/>
                    <a:pt x="868" y="0"/>
                    <a:pt x="534" y="0"/>
                  </a:cubicBezTo>
                  <a:close/>
                </a:path>
              </a:pathLst>
            </a:custGeom>
            <a:solidFill>
              <a:srgbClr val="CD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2" name="Google Shape;286;p4">
              <a:extLst>
                <a:ext uri="{FF2B5EF4-FFF2-40B4-BE49-F238E27FC236}">
                  <a16:creationId xmlns:a16="http://schemas.microsoft.com/office/drawing/2014/main" id="{131D5343-1970-48CD-8045-9830F93A6C51}"/>
                </a:ext>
              </a:extLst>
            </p:cNvPr>
            <p:cNvSpPr/>
            <p:nvPr/>
          </p:nvSpPr>
          <p:spPr>
            <a:xfrm>
              <a:off x="4498675" y="1240500"/>
              <a:ext cx="13150" cy="31200"/>
            </a:xfrm>
            <a:custGeom>
              <a:avLst/>
              <a:gdLst/>
              <a:ahLst/>
              <a:cxnLst/>
              <a:rect l="l" t="t" r="r" b="b"/>
              <a:pathLst>
                <a:path w="526" h="1248" extrusionOk="0">
                  <a:moveTo>
                    <a:pt x="489" y="0"/>
                  </a:moveTo>
                  <a:cubicBezTo>
                    <a:pt x="453" y="0"/>
                    <a:pt x="417" y="36"/>
                    <a:pt x="381" y="36"/>
                  </a:cubicBezTo>
                  <a:cubicBezTo>
                    <a:pt x="381" y="36"/>
                    <a:pt x="381" y="82"/>
                    <a:pt x="345" y="82"/>
                  </a:cubicBezTo>
                  <a:cubicBezTo>
                    <a:pt x="263" y="154"/>
                    <a:pt x="155" y="344"/>
                    <a:pt x="73" y="534"/>
                  </a:cubicBezTo>
                  <a:lnTo>
                    <a:pt x="73" y="570"/>
                  </a:lnTo>
                  <a:cubicBezTo>
                    <a:pt x="1" y="796"/>
                    <a:pt x="1" y="1058"/>
                    <a:pt x="37" y="1248"/>
                  </a:cubicBezTo>
                  <a:lnTo>
                    <a:pt x="73" y="1248"/>
                  </a:lnTo>
                  <a:cubicBezTo>
                    <a:pt x="118" y="1248"/>
                    <a:pt x="73" y="941"/>
                    <a:pt x="191" y="570"/>
                  </a:cubicBezTo>
                  <a:cubicBezTo>
                    <a:pt x="191" y="534"/>
                    <a:pt x="227" y="488"/>
                    <a:pt x="227" y="452"/>
                  </a:cubicBezTo>
                  <a:cubicBezTo>
                    <a:pt x="191" y="380"/>
                    <a:pt x="191" y="344"/>
                    <a:pt x="191" y="344"/>
                  </a:cubicBezTo>
                  <a:cubicBezTo>
                    <a:pt x="227" y="344"/>
                    <a:pt x="227" y="344"/>
                    <a:pt x="263" y="380"/>
                  </a:cubicBezTo>
                  <a:cubicBezTo>
                    <a:pt x="381" y="190"/>
                    <a:pt x="489" y="36"/>
                    <a:pt x="525" y="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3" name="Google Shape;287;p4">
              <a:extLst>
                <a:ext uri="{FF2B5EF4-FFF2-40B4-BE49-F238E27FC236}">
                  <a16:creationId xmlns:a16="http://schemas.microsoft.com/office/drawing/2014/main" id="{7230EDDC-02A1-406B-9D9E-34EA030777B4}"/>
                </a:ext>
              </a:extLst>
            </p:cNvPr>
            <p:cNvSpPr/>
            <p:nvPr/>
          </p:nvSpPr>
          <p:spPr>
            <a:xfrm>
              <a:off x="4503425" y="1249075"/>
              <a:ext cx="6575" cy="20600"/>
            </a:xfrm>
            <a:custGeom>
              <a:avLst/>
              <a:gdLst/>
              <a:ahLst/>
              <a:cxnLst/>
              <a:rect l="l" t="t" r="r" b="b"/>
              <a:pathLst>
                <a:path w="263" h="824" extrusionOk="0">
                  <a:moveTo>
                    <a:pt x="1" y="1"/>
                  </a:moveTo>
                  <a:cubicBezTo>
                    <a:pt x="1" y="1"/>
                    <a:pt x="1" y="37"/>
                    <a:pt x="37" y="109"/>
                  </a:cubicBezTo>
                  <a:cubicBezTo>
                    <a:pt x="73" y="191"/>
                    <a:pt x="155" y="299"/>
                    <a:pt x="155" y="417"/>
                  </a:cubicBezTo>
                  <a:cubicBezTo>
                    <a:pt x="155" y="643"/>
                    <a:pt x="1" y="787"/>
                    <a:pt x="1" y="824"/>
                  </a:cubicBezTo>
                  <a:lnTo>
                    <a:pt x="37" y="824"/>
                  </a:lnTo>
                  <a:cubicBezTo>
                    <a:pt x="37" y="824"/>
                    <a:pt x="73" y="824"/>
                    <a:pt x="155" y="751"/>
                  </a:cubicBezTo>
                  <a:cubicBezTo>
                    <a:pt x="191" y="679"/>
                    <a:pt x="263" y="561"/>
                    <a:pt x="263" y="417"/>
                  </a:cubicBezTo>
                  <a:cubicBezTo>
                    <a:pt x="263" y="263"/>
                    <a:pt x="191" y="145"/>
                    <a:pt x="109" y="73"/>
                  </a:cubicBezTo>
                  <a:cubicBezTo>
                    <a:pt x="109" y="73"/>
                    <a:pt x="109" y="37"/>
                    <a:pt x="73" y="37"/>
                  </a:cubicBezTo>
                  <a:cubicBezTo>
                    <a:pt x="37" y="1"/>
                    <a:pt x="37" y="1"/>
                    <a:pt x="1" y="1"/>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4" name="Google Shape;288;p4">
              <a:extLst>
                <a:ext uri="{FF2B5EF4-FFF2-40B4-BE49-F238E27FC236}">
                  <a16:creationId xmlns:a16="http://schemas.microsoft.com/office/drawing/2014/main" id="{C7453EF9-A6FB-438D-8B64-4901DF4A61CF}"/>
                </a:ext>
              </a:extLst>
            </p:cNvPr>
            <p:cNvSpPr/>
            <p:nvPr/>
          </p:nvSpPr>
          <p:spPr>
            <a:xfrm>
              <a:off x="4362175" y="1266025"/>
              <a:ext cx="39575" cy="31000"/>
            </a:xfrm>
            <a:custGeom>
              <a:avLst/>
              <a:gdLst/>
              <a:ahLst/>
              <a:cxnLst/>
              <a:rect l="l" t="t" r="r" b="b"/>
              <a:pathLst>
                <a:path w="1583" h="1240" extrusionOk="0">
                  <a:moveTo>
                    <a:pt x="904" y="1"/>
                  </a:moveTo>
                  <a:cubicBezTo>
                    <a:pt x="488" y="37"/>
                    <a:pt x="0" y="191"/>
                    <a:pt x="36" y="787"/>
                  </a:cubicBezTo>
                  <a:cubicBezTo>
                    <a:pt x="73" y="1131"/>
                    <a:pt x="452" y="1203"/>
                    <a:pt x="678" y="1240"/>
                  </a:cubicBezTo>
                  <a:lnTo>
                    <a:pt x="751" y="1240"/>
                  </a:lnTo>
                  <a:cubicBezTo>
                    <a:pt x="1130" y="1240"/>
                    <a:pt x="1582" y="1050"/>
                    <a:pt x="1582" y="525"/>
                  </a:cubicBezTo>
                  <a:cubicBezTo>
                    <a:pt x="1582" y="191"/>
                    <a:pt x="1284" y="1"/>
                    <a:pt x="940" y="1"/>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5" name="Google Shape;289;p4">
              <a:extLst>
                <a:ext uri="{FF2B5EF4-FFF2-40B4-BE49-F238E27FC236}">
                  <a16:creationId xmlns:a16="http://schemas.microsoft.com/office/drawing/2014/main" id="{850E918C-92EE-4DBF-AE67-5BE6D086CF0E}"/>
                </a:ext>
              </a:extLst>
            </p:cNvPr>
            <p:cNvSpPr/>
            <p:nvPr/>
          </p:nvSpPr>
          <p:spPr>
            <a:xfrm>
              <a:off x="4442175" y="1260375"/>
              <a:ext cx="40500" cy="30100"/>
            </a:xfrm>
            <a:custGeom>
              <a:avLst/>
              <a:gdLst/>
              <a:ahLst/>
              <a:cxnLst/>
              <a:rect l="l" t="t" r="r" b="b"/>
              <a:pathLst>
                <a:path w="1620" h="1204" extrusionOk="0">
                  <a:moveTo>
                    <a:pt x="832" y="1"/>
                  </a:moveTo>
                  <a:cubicBezTo>
                    <a:pt x="453" y="1"/>
                    <a:pt x="1" y="109"/>
                    <a:pt x="1" y="679"/>
                  </a:cubicBezTo>
                  <a:cubicBezTo>
                    <a:pt x="1" y="1013"/>
                    <a:pt x="344" y="1167"/>
                    <a:pt x="570" y="1203"/>
                  </a:cubicBezTo>
                  <a:lnTo>
                    <a:pt x="796" y="1203"/>
                  </a:lnTo>
                  <a:cubicBezTo>
                    <a:pt x="1131" y="1203"/>
                    <a:pt x="1511" y="1050"/>
                    <a:pt x="1547" y="598"/>
                  </a:cubicBezTo>
                  <a:cubicBezTo>
                    <a:pt x="1619" y="263"/>
                    <a:pt x="1285" y="37"/>
                    <a:pt x="941" y="1"/>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6" name="Google Shape;290;p4">
              <a:extLst>
                <a:ext uri="{FF2B5EF4-FFF2-40B4-BE49-F238E27FC236}">
                  <a16:creationId xmlns:a16="http://schemas.microsoft.com/office/drawing/2014/main" id="{2E6737CE-0BD5-41C1-A767-C3C6AA644ADA}"/>
                </a:ext>
              </a:extLst>
            </p:cNvPr>
            <p:cNvSpPr/>
            <p:nvPr/>
          </p:nvSpPr>
          <p:spPr>
            <a:xfrm>
              <a:off x="4314025" y="1146475"/>
              <a:ext cx="124325" cy="45225"/>
            </a:xfrm>
            <a:custGeom>
              <a:avLst/>
              <a:gdLst/>
              <a:ahLst/>
              <a:cxnLst/>
              <a:rect l="l" t="t" r="r" b="b"/>
              <a:pathLst>
                <a:path w="4973" h="1809" extrusionOk="0">
                  <a:moveTo>
                    <a:pt x="4311" y="22"/>
                  </a:moveTo>
                  <a:cubicBezTo>
                    <a:pt x="4539" y="43"/>
                    <a:pt x="4757" y="82"/>
                    <a:pt x="4973" y="145"/>
                  </a:cubicBezTo>
                  <a:lnTo>
                    <a:pt x="4973" y="109"/>
                  </a:lnTo>
                  <a:cubicBezTo>
                    <a:pt x="4748" y="69"/>
                    <a:pt x="4531" y="40"/>
                    <a:pt x="4311" y="22"/>
                  </a:cubicBezTo>
                  <a:close/>
                  <a:moveTo>
                    <a:pt x="3771" y="0"/>
                  </a:moveTo>
                  <a:cubicBezTo>
                    <a:pt x="3355" y="0"/>
                    <a:pt x="2984" y="36"/>
                    <a:pt x="2568" y="109"/>
                  </a:cubicBezTo>
                  <a:cubicBezTo>
                    <a:pt x="1546" y="299"/>
                    <a:pt x="498" y="678"/>
                    <a:pt x="46" y="1582"/>
                  </a:cubicBezTo>
                  <a:cubicBezTo>
                    <a:pt x="0" y="1655"/>
                    <a:pt x="0" y="1727"/>
                    <a:pt x="0" y="1808"/>
                  </a:cubicBezTo>
                  <a:cubicBezTo>
                    <a:pt x="380" y="751"/>
                    <a:pt x="1510" y="299"/>
                    <a:pt x="2604" y="109"/>
                  </a:cubicBezTo>
                  <a:cubicBezTo>
                    <a:pt x="3014" y="37"/>
                    <a:pt x="3423" y="1"/>
                    <a:pt x="3790" y="0"/>
                  </a:cubicBezTo>
                  <a:lnTo>
                    <a:pt x="3790" y="0"/>
                  </a:lnTo>
                  <a:cubicBezTo>
                    <a:pt x="3968" y="1"/>
                    <a:pt x="4141" y="8"/>
                    <a:pt x="4311" y="22"/>
                  </a:cubicBezTo>
                  <a:lnTo>
                    <a:pt x="4311" y="22"/>
                  </a:lnTo>
                  <a:cubicBezTo>
                    <a:pt x="4148" y="7"/>
                    <a:pt x="3981" y="0"/>
                    <a:pt x="3807" y="0"/>
                  </a:cubicBezTo>
                  <a:cubicBezTo>
                    <a:pt x="3801" y="0"/>
                    <a:pt x="3795" y="0"/>
                    <a:pt x="3790" y="0"/>
                  </a:cubicBezTo>
                  <a:lnTo>
                    <a:pt x="3790" y="0"/>
                  </a:lnTo>
                  <a:cubicBezTo>
                    <a:pt x="3783" y="0"/>
                    <a:pt x="3777" y="0"/>
                    <a:pt x="3771" y="0"/>
                  </a:cubicBezTo>
                  <a:close/>
                </a:path>
              </a:pathLst>
            </a:custGeom>
            <a:solidFill>
              <a:srgbClr val="AE6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7" name="Google Shape;291;p4">
              <a:extLst>
                <a:ext uri="{FF2B5EF4-FFF2-40B4-BE49-F238E27FC236}">
                  <a16:creationId xmlns:a16="http://schemas.microsoft.com/office/drawing/2014/main" id="{762E3A1D-D095-48B5-B1B4-CD5CC636CF5E}"/>
                </a:ext>
              </a:extLst>
            </p:cNvPr>
            <p:cNvSpPr/>
            <p:nvPr/>
          </p:nvSpPr>
          <p:spPr>
            <a:xfrm>
              <a:off x="4314025" y="1146475"/>
              <a:ext cx="124325" cy="111900"/>
            </a:xfrm>
            <a:custGeom>
              <a:avLst/>
              <a:gdLst/>
              <a:ahLst/>
              <a:cxnLst/>
              <a:rect l="l" t="t" r="r" b="b"/>
              <a:pathLst>
                <a:path w="4973" h="4476" extrusionOk="0">
                  <a:moveTo>
                    <a:pt x="3807" y="0"/>
                  </a:moveTo>
                  <a:cubicBezTo>
                    <a:pt x="3436" y="0"/>
                    <a:pt x="3020" y="36"/>
                    <a:pt x="2604" y="109"/>
                  </a:cubicBezTo>
                  <a:cubicBezTo>
                    <a:pt x="1510" y="299"/>
                    <a:pt x="380" y="751"/>
                    <a:pt x="0" y="1808"/>
                  </a:cubicBezTo>
                  <a:lnTo>
                    <a:pt x="0" y="1953"/>
                  </a:lnTo>
                  <a:lnTo>
                    <a:pt x="82" y="4403"/>
                  </a:lnTo>
                  <a:cubicBezTo>
                    <a:pt x="82" y="4403"/>
                    <a:pt x="118" y="4439"/>
                    <a:pt x="154" y="4476"/>
                  </a:cubicBezTo>
                  <a:cubicBezTo>
                    <a:pt x="642" y="4177"/>
                    <a:pt x="1094" y="3797"/>
                    <a:pt x="1438" y="3345"/>
                  </a:cubicBezTo>
                  <a:lnTo>
                    <a:pt x="1772" y="2667"/>
                  </a:lnTo>
                  <a:lnTo>
                    <a:pt x="1772" y="2667"/>
                  </a:lnTo>
                  <a:cubicBezTo>
                    <a:pt x="1664" y="2749"/>
                    <a:pt x="1628" y="2785"/>
                    <a:pt x="1583" y="2785"/>
                  </a:cubicBezTo>
                  <a:cubicBezTo>
                    <a:pt x="1546" y="2785"/>
                    <a:pt x="1583" y="2667"/>
                    <a:pt x="1664" y="2523"/>
                  </a:cubicBezTo>
                  <a:cubicBezTo>
                    <a:pt x="1700" y="2441"/>
                    <a:pt x="1772" y="2369"/>
                    <a:pt x="1854" y="2297"/>
                  </a:cubicBezTo>
                  <a:cubicBezTo>
                    <a:pt x="1890" y="2071"/>
                    <a:pt x="1890" y="1881"/>
                    <a:pt x="1890" y="1655"/>
                  </a:cubicBezTo>
                  <a:lnTo>
                    <a:pt x="2116" y="1655"/>
                  </a:lnTo>
                  <a:cubicBezTo>
                    <a:pt x="2939" y="1655"/>
                    <a:pt x="3734" y="1356"/>
                    <a:pt x="4376" y="823"/>
                  </a:cubicBezTo>
                  <a:cubicBezTo>
                    <a:pt x="4638" y="633"/>
                    <a:pt x="4828" y="407"/>
                    <a:pt x="4973" y="145"/>
                  </a:cubicBezTo>
                  <a:cubicBezTo>
                    <a:pt x="4602" y="36"/>
                    <a:pt x="4223" y="0"/>
                    <a:pt x="3807" y="0"/>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8" name="Google Shape;292;p4">
              <a:extLst>
                <a:ext uri="{FF2B5EF4-FFF2-40B4-BE49-F238E27FC236}">
                  <a16:creationId xmlns:a16="http://schemas.microsoft.com/office/drawing/2014/main" id="{F90C9A15-5105-4A26-9045-BF465ECC77E7}"/>
                </a:ext>
              </a:extLst>
            </p:cNvPr>
            <p:cNvSpPr/>
            <p:nvPr/>
          </p:nvSpPr>
          <p:spPr>
            <a:xfrm>
              <a:off x="4352675" y="1203875"/>
              <a:ext cx="7700" cy="12225"/>
            </a:xfrm>
            <a:custGeom>
              <a:avLst/>
              <a:gdLst/>
              <a:ahLst/>
              <a:cxnLst/>
              <a:rect l="l" t="t" r="r" b="b"/>
              <a:pathLst>
                <a:path w="308" h="489" extrusionOk="0">
                  <a:moveTo>
                    <a:pt x="308" y="1"/>
                  </a:moveTo>
                  <a:lnTo>
                    <a:pt x="308" y="1"/>
                  </a:lnTo>
                  <a:cubicBezTo>
                    <a:pt x="226" y="73"/>
                    <a:pt x="154" y="145"/>
                    <a:pt x="118" y="227"/>
                  </a:cubicBezTo>
                  <a:cubicBezTo>
                    <a:pt x="37" y="371"/>
                    <a:pt x="0" y="489"/>
                    <a:pt x="37" y="489"/>
                  </a:cubicBezTo>
                  <a:cubicBezTo>
                    <a:pt x="82" y="489"/>
                    <a:pt x="118" y="453"/>
                    <a:pt x="226" y="371"/>
                  </a:cubicBezTo>
                  <a:cubicBezTo>
                    <a:pt x="263" y="263"/>
                    <a:pt x="308" y="109"/>
                    <a:pt x="308" y="1"/>
                  </a:cubicBezTo>
                  <a:close/>
                </a:path>
              </a:pathLst>
            </a:custGeom>
            <a:solidFill>
              <a:srgbClr val="78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9" name="Google Shape;293;p4">
              <a:extLst>
                <a:ext uri="{FF2B5EF4-FFF2-40B4-BE49-F238E27FC236}">
                  <a16:creationId xmlns:a16="http://schemas.microsoft.com/office/drawing/2014/main" id="{4C31A0E2-AC80-46B3-AEE8-23376EBDAFA8}"/>
                </a:ext>
              </a:extLst>
            </p:cNvPr>
            <p:cNvSpPr/>
            <p:nvPr/>
          </p:nvSpPr>
          <p:spPr>
            <a:xfrm>
              <a:off x="4297075" y="1125275"/>
              <a:ext cx="140375" cy="138750"/>
            </a:xfrm>
            <a:custGeom>
              <a:avLst/>
              <a:gdLst/>
              <a:ahLst/>
              <a:cxnLst/>
              <a:rect l="l" t="t" r="r" b="b"/>
              <a:pathLst>
                <a:path w="5615" h="5550" extrusionOk="0">
                  <a:moveTo>
                    <a:pt x="4975" y="0"/>
                  </a:moveTo>
                  <a:cubicBezTo>
                    <a:pt x="4749" y="0"/>
                    <a:pt x="4524" y="16"/>
                    <a:pt x="4295" y="16"/>
                  </a:cubicBezTo>
                  <a:cubicBezTo>
                    <a:pt x="3355" y="125"/>
                    <a:pt x="2378" y="315"/>
                    <a:pt x="1546" y="848"/>
                  </a:cubicBezTo>
                  <a:cubicBezTo>
                    <a:pt x="724" y="1336"/>
                    <a:pt x="82" y="2241"/>
                    <a:pt x="0" y="3217"/>
                  </a:cubicBezTo>
                  <a:cubicBezTo>
                    <a:pt x="0" y="3443"/>
                    <a:pt x="0" y="3669"/>
                    <a:pt x="46" y="3895"/>
                  </a:cubicBezTo>
                  <a:cubicBezTo>
                    <a:pt x="82" y="4311"/>
                    <a:pt x="82" y="4691"/>
                    <a:pt x="118" y="5097"/>
                  </a:cubicBezTo>
                  <a:lnTo>
                    <a:pt x="498" y="5550"/>
                  </a:lnTo>
                  <a:cubicBezTo>
                    <a:pt x="1583" y="4799"/>
                    <a:pt x="2261" y="3443"/>
                    <a:pt x="2116" y="2087"/>
                  </a:cubicBezTo>
                  <a:cubicBezTo>
                    <a:pt x="2984" y="2087"/>
                    <a:pt x="3807" y="1861"/>
                    <a:pt x="4602" y="1481"/>
                  </a:cubicBezTo>
                  <a:cubicBezTo>
                    <a:pt x="4828" y="1373"/>
                    <a:pt x="5090" y="1219"/>
                    <a:pt x="5280" y="1029"/>
                  </a:cubicBezTo>
                  <a:cubicBezTo>
                    <a:pt x="5470" y="848"/>
                    <a:pt x="5615" y="577"/>
                    <a:pt x="5579" y="279"/>
                  </a:cubicBezTo>
                  <a:cubicBezTo>
                    <a:pt x="5579" y="242"/>
                    <a:pt x="5579" y="170"/>
                    <a:pt x="5543" y="125"/>
                  </a:cubicBezTo>
                  <a:cubicBezTo>
                    <a:pt x="5506" y="53"/>
                    <a:pt x="5389" y="53"/>
                    <a:pt x="5316" y="16"/>
                  </a:cubicBezTo>
                  <a:cubicBezTo>
                    <a:pt x="5202" y="4"/>
                    <a:pt x="5088" y="0"/>
                    <a:pt x="4975" y="0"/>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0" name="Google Shape;294;p4">
              <a:extLst>
                <a:ext uri="{FF2B5EF4-FFF2-40B4-BE49-F238E27FC236}">
                  <a16:creationId xmlns:a16="http://schemas.microsoft.com/office/drawing/2014/main" id="{FA7B5D07-4323-42F6-BBE1-540AD80A8465}"/>
                </a:ext>
              </a:extLst>
            </p:cNvPr>
            <p:cNvSpPr/>
            <p:nvPr/>
          </p:nvSpPr>
          <p:spPr>
            <a:xfrm>
              <a:off x="4276500" y="1249575"/>
              <a:ext cx="48850" cy="57125"/>
            </a:xfrm>
            <a:custGeom>
              <a:avLst/>
              <a:gdLst/>
              <a:ahLst/>
              <a:cxnLst/>
              <a:rect l="l" t="t" r="r" b="b"/>
              <a:pathLst>
                <a:path w="1954" h="2285" extrusionOk="0">
                  <a:moveTo>
                    <a:pt x="826" y="1"/>
                  </a:moveTo>
                  <a:cubicBezTo>
                    <a:pt x="566" y="1"/>
                    <a:pt x="312" y="91"/>
                    <a:pt x="191" y="315"/>
                  </a:cubicBezTo>
                  <a:cubicBezTo>
                    <a:pt x="1" y="695"/>
                    <a:pt x="109" y="1219"/>
                    <a:pt x="299" y="1563"/>
                  </a:cubicBezTo>
                  <a:cubicBezTo>
                    <a:pt x="589" y="2018"/>
                    <a:pt x="942" y="2284"/>
                    <a:pt x="1394" y="2284"/>
                  </a:cubicBezTo>
                  <a:cubicBezTo>
                    <a:pt x="1534" y="2284"/>
                    <a:pt x="1684" y="2258"/>
                    <a:pt x="1845" y="2205"/>
                  </a:cubicBezTo>
                  <a:lnTo>
                    <a:pt x="1953" y="1111"/>
                  </a:lnTo>
                  <a:cubicBezTo>
                    <a:pt x="1953" y="731"/>
                    <a:pt x="1727" y="352"/>
                    <a:pt x="1429" y="171"/>
                  </a:cubicBezTo>
                  <a:cubicBezTo>
                    <a:pt x="1275" y="67"/>
                    <a:pt x="1048" y="1"/>
                    <a:pt x="826"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1" name="Google Shape;295;p4">
              <a:extLst>
                <a:ext uri="{FF2B5EF4-FFF2-40B4-BE49-F238E27FC236}">
                  <a16:creationId xmlns:a16="http://schemas.microsoft.com/office/drawing/2014/main" id="{65040515-5CBA-47DC-B122-07AF77A8ADD8}"/>
                </a:ext>
              </a:extLst>
            </p:cNvPr>
            <p:cNvSpPr/>
            <p:nvPr/>
          </p:nvSpPr>
          <p:spPr>
            <a:xfrm>
              <a:off x="4290525" y="1261975"/>
              <a:ext cx="32100" cy="33250"/>
            </a:xfrm>
            <a:custGeom>
              <a:avLst/>
              <a:gdLst/>
              <a:ahLst/>
              <a:cxnLst/>
              <a:rect l="l" t="t" r="r" b="b"/>
              <a:pathLst>
                <a:path w="1284" h="1330" extrusionOk="0">
                  <a:moveTo>
                    <a:pt x="77" y="0"/>
                  </a:moveTo>
                  <a:cubicBezTo>
                    <a:pt x="30" y="0"/>
                    <a:pt x="0" y="9"/>
                    <a:pt x="0" y="9"/>
                  </a:cubicBezTo>
                  <a:cubicBezTo>
                    <a:pt x="0" y="45"/>
                    <a:pt x="118" y="45"/>
                    <a:pt x="262" y="127"/>
                  </a:cubicBezTo>
                  <a:cubicBezTo>
                    <a:pt x="416" y="199"/>
                    <a:pt x="606" y="308"/>
                    <a:pt x="796" y="497"/>
                  </a:cubicBezTo>
                  <a:cubicBezTo>
                    <a:pt x="986" y="687"/>
                    <a:pt x="1094" y="877"/>
                    <a:pt x="1130" y="1067"/>
                  </a:cubicBezTo>
                  <a:cubicBezTo>
                    <a:pt x="1212" y="1212"/>
                    <a:pt x="1248" y="1329"/>
                    <a:pt x="1248" y="1329"/>
                  </a:cubicBezTo>
                  <a:cubicBezTo>
                    <a:pt x="1248" y="1329"/>
                    <a:pt x="1284" y="1212"/>
                    <a:pt x="1248" y="1031"/>
                  </a:cubicBezTo>
                  <a:cubicBezTo>
                    <a:pt x="1166" y="841"/>
                    <a:pt x="1058" y="615"/>
                    <a:pt x="868" y="389"/>
                  </a:cubicBezTo>
                  <a:cubicBezTo>
                    <a:pt x="678" y="199"/>
                    <a:pt x="452" y="82"/>
                    <a:pt x="262" y="45"/>
                  </a:cubicBezTo>
                  <a:cubicBezTo>
                    <a:pt x="190" y="9"/>
                    <a:pt x="124" y="0"/>
                    <a:pt x="77"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2" name="Google Shape;296;p4">
              <a:extLst>
                <a:ext uri="{FF2B5EF4-FFF2-40B4-BE49-F238E27FC236}">
                  <a16:creationId xmlns:a16="http://schemas.microsoft.com/office/drawing/2014/main" id="{8AEBF388-47F6-4670-8C12-0548FE2DE59B}"/>
                </a:ext>
              </a:extLst>
            </p:cNvPr>
            <p:cNvSpPr/>
            <p:nvPr/>
          </p:nvSpPr>
          <p:spPr>
            <a:xfrm>
              <a:off x="4301825" y="1267850"/>
              <a:ext cx="11325" cy="21725"/>
            </a:xfrm>
            <a:custGeom>
              <a:avLst/>
              <a:gdLst/>
              <a:ahLst/>
              <a:cxnLst/>
              <a:rect l="l" t="t" r="r" b="b"/>
              <a:pathLst>
                <a:path w="453" h="869" extrusionOk="0">
                  <a:moveTo>
                    <a:pt x="190" y="0"/>
                  </a:moveTo>
                  <a:cubicBezTo>
                    <a:pt x="190" y="0"/>
                    <a:pt x="154" y="36"/>
                    <a:pt x="82" y="118"/>
                  </a:cubicBezTo>
                  <a:cubicBezTo>
                    <a:pt x="36" y="190"/>
                    <a:pt x="0" y="344"/>
                    <a:pt x="36" y="488"/>
                  </a:cubicBezTo>
                  <a:cubicBezTo>
                    <a:pt x="118" y="642"/>
                    <a:pt x="190" y="751"/>
                    <a:pt x="308" y="832"/>
                  </a:cubicBezTo>
                  <a:cubicBezTo>
                    <a:pt x="380" y="868"/>
                    <a:pt x="452" y="868"/>
                    <a:pt x="452" y="868"/>
                  </a:cubicBezTo>
                  <a:cubicBezTo>
                    <a:pt x="452" y="832"/>
                    <a:pt x="416" y="796"/>
                    <a:pt x="344" y="751"/>
                  </a:cubicBezTo>
                  <a:cubicBezTo>
                    <a:pt x="262" y="678"/>
                    <a:pt x="190" y="606"/>
                    <a:pt x="190" y="452"/>
                  </a:cubicBezTo>
                  <a:cubicBezTo>
                    <a:pt x="154" y="344"/>
                    <a:pt x="154" y="226"/>
                    <a:pt x="154" y="154"/>
                  </a:cubicBezTo>
                  <a:cubicBezTo>
                    <a:pt x="190" y="73"/>
                    <a:pt x="226" y="0"/>
                    <a:pt x="19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3" name="Google Shape;297;p4">
              <a:extLst>
                <a:ext uri="{FF2B5EF4-FFF2-40B4-BE49-F238E27FC236}">
                  <a16:creationId xmlns:a16="http://schemas.microsoft.com/office/drawing/2014/main" id="{2BEC310A-F61E-4D3D-B017-E3136AEE750F}"/>
                </a:ext>
              </a:extLst>
            </p:cNvPr>
            <p:cNvSpPr/>
            <p:nvPr/>
          </p:nvSpPr>
          <p:spPr>
            <a:xfrm>
              <a:off x="4283050" y="1261300"/>
              <a:ext cx="38675" cy="35725"/>
            </a:xfrm>
            <a:custGeom>
              <a:avLst/>
              <a:gdLst/>
              <a:ahLst/>
              <a:cxnLst/>
              <a:rect l="l" t="t" r="r" b="b"/>
              <a:pathLst>
                <a:path w="1547" h="1429" extrusionOk="0">
                  <a:moveTo>
                    <a:pt x="299" y="0"/>
                  </a:moveTo>
                  <a:lnTo>
                    <a:pt x="299" y="36"/>
                  </a:lnTo>
                  <a:lnTo>
                    <a:pt x="417" y="36"/>
                  </a:lnTo>
                  <a:cubicBezTo>
                    <a:pt x="381" y="36"/>
                    <a:pt x="335" y="0"/>
                    <a:pt x="299" y="0"/>
                  </a:cubicBezTo>
                  <a:close/>
                  <a:moveTo>
                    <a:pt x="299" y="36"/>
                  </a:moveTo>
                  <a:lnTo>
                    <a:pt x="299" y="36"/>
                  </a:lnTo>
                  <a:cubicBezTo>
                    <a:pt x="1" y="226"/>
                    <a:pt x="335" y="868"/>
                    <a:pt x="489" y="1058"/>
                  </a:cubicBezTo>
                  <a:cubicBezTo>
                    <a:pt x="679" y="1284"/>
                    <a:pt x="977" y="1429"/>
                    <a:pt x="1239" y="1429"/>
                  </a:cubicBezTo>
                  <a:cubicBezTo>
                    <a:pt x="1321" y="1429"/>
                    <a:pt x="1393" y="1392"/>
                    <a:pt x="1429" y="1392"/>
                  </a:cubicBezTo>
                  <a:cubicBezTo>
                    <a:pt x="1465" y="1392"/>
                    <a:pt x="1511" y="1392"/>
                    <a:pt x="1547" y="1356"/>
                  </a:cubicBezTo>
                  <a:lnTo>
                    <a:pt x="1547" y="1320"/>
                  </a:lnTo>
                  <a:cubicBezTo>
                    <a:pt x="1511" y="1320"/>
                    <a:pt x="1511" y="1239"/>
                    <a:pt x="1465" y="1166"/>
                  </a:cubicBezTo>
                  <a:cubicBezTo>
                    <a:pt x="1393" y="976"/>
                    <a:pt x="1321" y="787"/>
                    <a:pt x="1203" y="642"/>
                  </a:cubicBezTo>
                  <a:cubicBezTo>
                    <a:pt x="1167" y="606"/>
                    <a:pt x="1131" y="561"/>
                    <a:pt x="1095" y="524"/>
                  </a:cubicBezTo>
                  <a:cubicBezTo>
                    <a:pt x="1059" y="452"/>
                    <a:pt x="977" y="416"/>
                    <a:pt x="941" y="380"/>
                  </a:cubicBezTo>
                  <a:cubicBezTo>
                    <a:pt x="941" y="380"/>
                    <a:pt x="941" y="416"/>
                    <a:pt x="905" y="416"/>
                  </a:cubicBezTo>
                  <a:cubicBezTo>
                    <a:pt x="905" y="488"/>
                    <a:pt x="905" y="606"/>
                    <a:pt x="941" y="714"/>
                  </a:cubicBezTo>
                  <a:cubicBezTo>
                    <a:pt x="941" y="868"/>
                    <a:pt x="1013" y="940"/>
                    <a:pt x="1095" y="1013"/>
                  </a:cubicBezTo>
                  <a:cubicBezTo>
                    <a:pt x="1167" y="1058"/>
                    <a:pt x="1203" y="1094"/>
                    <a:pt x="1203" y="1130"/>
                  </a:cubicBezTo>
                  <a:lnTo>
                    <a:pt x="1167" y="1130"/>
                  </a:lnTo>
                  <a:cubicBezTo>
                    <a:pt x="1131" y="1130"/>
                    <a:pt x="1095" y="1130"/>
                    <a:pt x="1059" y="1094"/>
                  </a:cubicBezTo>
                  <a:cubicBezTo>
                    <a:pt x="941" y="1013"/>
                    <a:pt x="869" y="904"/>
                    <a:pt x="787" y="750"/>
                  </a:cubicBezTo>
                  <a:cubicBezTo>
                    <a:pt x="751" y="606"/>
                    <a:pt x="787" y="452"/>
                    <a:pt x="833" y="380"/>
                  </a:cubicBezTo>
                  <a:cubicBezTo>
                    <a:pt x="869" y="380"/>
                    <a:pt x="869" y="335"/>
                    <a:pt x="869" y="335"/>
                  </a:cubicBezTo>
                  <a:cubicBezTo>
                    <a:pt x="751" y="262"/>
                    <a:pt x="643" y="190"/>
                    <a:pt x="561" y="154"/>
                  </a:cubicBezTo>
                  <a:cubicBezTo>
                    <a:pt x="417" y="72"/>
                    <a:pt x="299" y="72"/>
                    <a:pt x="299" y="36"/>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4" name="Google Shape;298;p4">
              <a:extLst>
                <a:ext uri="{FF2B5EF4-FFF2-40B4-BE49-F238E27FC236}">
                  <a16:creationId xmlns:a16="http://schemas.microsoft.com/office/drawing/2014/main" id="{7BE9A2CC-5DA6-4AA6-A2B1-41BFDF99EE7D}"/>
                </a:ext>
              </a:extLst>
            </p:cNvPr>
            <p:cNvSpPr/>
            <p:nvPr/>
          </p:nvSpPr>
          <p:spPr>
            <a:xfrm>
              <a:off x="4290525" y="1262200"/>
              <a:ext cx="31200" cy="32125"/>
            </a:xfrm>
            <a:custGeom>
              <a:avLst/>
              <a:gdLst/>
              <a:ahLst/>
              <a:cxnLst/>
              <a:rect l="l" t="t" r="r" b="b"/>
              <a:pathLst>
                <a:path w="1248" h="1285" extrusionOk="0">
                  <a:moveTo>
                    <a:pt x="0" y="0"/>
                  </a:moveTo>
                  <a:cubicBezTo>
                    <a:pt x="0" y="36"/>
                    <a:pt x="118" y="36"/>
                    <a:pt x="262" y="118"/>
                  </a:cubicBezTo>
                  <a:cubicBezTo>
                    <a:pt x="344" y="154"/>
                    <a:pt x="452" y="226"/>
                    <a:pt x="570" y="299"/>
                  </a:cubicBezTo>
                  <a:cubicBezTo>
                    <a:pt x="570" y="262"/>
                    <a:pt x="570" y="262"/>
                    <a:pt x="606" y="262"/>
                  </a:cubicBezTo>
                  <a:cubicBezTo>
                    <a:pt x="452" y="154"/>
                    <a:pt x="262" y="36"/>
                    <a:pt x="118" y="0"/>
                  </a:cubicBezTo>
                  <a:close/>
                  <a:moveTo>
                    <a:pt x="642" y="299"/>
                  </a:moveTo>
                  <a:lnTo>
                    <a:pt x="642" y="344"/>
                  </a:lnTo>
                  <a:cubicBezTo>
                    <a:pt x="678" y="380"/>
                    <a:pt x="760" y="416"/>
                    <a:pt x="796" y="488"/>
                  </a:cubicBezTo>
                  <a:cubicBezTo>
                    <a:pt x="832" y="525"/>
                    <a:pt x="868" y="570"/>
                    <a:pt x="904" y="606"/>
                  </a:cubicBezTo>
                  <a:cubicBezTo>
                    <a:pt x="868" y="525"/>
                    <a:pt x="796" y="488"/>
                    <a:pt x="760" y="416"/>
                  </a:cubicBezTo>
                  <a:cubicBezTo>
                    <a:pt x="714" y="380"/>
                    <a:pt x="678" y="344"/>
                    <a:pt x="642" y="299"/>
                  </a:cubicBezTo>
                  <a:close/>
                  <a:moveTo>
                    <a:pt x="1166" y="1130"/>
                  </a:moveTo>
                  <a:lnTo>
                    <a:pt x="1166" y="1130"/>
                  </a:lnTo>
                  <a:cubicBezTo>
                    <a:pt x="1212" y="1203"/>
                    <a:pt x="1212" y="1284"/>
                    <a:pt x="1248" y="1284"/>
                  </a:cubicBezTo>
                  <a:cubicBezTo>
                    <a:pt x="1248" y="1284"/>
                    <a:pt x="1212" y="1248"/>
                    <a:pt x="1212" y="1203"/>
                  </a:cubicBezTo>
                  <a:cubicBezTo>
                    <a:pt x="1212" y="1166"/>
                    <a:pt x="1212" y="1166"/>
                    <a:pt x="1166" y="113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5" name="Google Shape;299;p4">
              <a:extLst>
                <a:ext uri="{FF2B5EF4-FFF2-40B4-BE49-F238E27FC236}">
                  <a16:creationId xmlns:a16="http://schemas.microsoft.com/office/drawing/2014/main" id="{C215A592-0A33-40C6-A0EC-4924A02F22D5}"/>
                </a:ext>
              </a:extLst>
            </p:cNvPr>
            <p:cNvSpPr/>
            <p:nvPr/>
          </p:nvSpPr>
          <p:spPr>
            <a:xfrm>
              <a:off x="4301825" y="1268750"/>
              <a:ext cx="11325" cy="20825"/>
            </a:xfrm>
            <a:custGeom>
              <a:avLst/>
              <a:gdLst/>
              <a:ahLst/>
              <a:cxnLst/>
              <a:rect l="l" t="t" r="r" b="b"/>
              <a:pathLst>
                <a:path w="453" h="833" extrusionOk="0">
                  <a:moveTo>
                    <a:pt x="154" y="0"/>
                  </a:moveTo>
                  <a:cubicBezTo>
                    <a:pt x="118" y="0"/>
                    <a:pt x="118" y="0"/>
                    <a:pt x="118" y="37"/>
                  </a:cubicBezTo>
                  <a:cubicBezTo>
                    <a:pt x="118" y="37"/>
                    <a:pt x="118" y="82"/>
                    <a:pt x="82" y="82"/>
                  </a:cubicBezTo>
                  <a:cubicBezTo>
                    <a:pt x="36" y="154"/>
                    <a:pt x="0" y="308"/>
                    <a:pt x="36" y="452"/>
                  </a:cubicBezTo>
                  <a:cubicBezTo>
                    <a:pt x="118" y="606"/>
                    <a:pt x="190" y="715"/>
                    <a:pt x="308" y="796"/>
                  </a:cubicBezTo>
                  <a:cubicBezTo>
                    <a:pt x="344" y="832"/>
                    <a:pt x="380" y="832"/>
                    <a:pt x="416" y="832"/>
                  </a:cubicBezTo>
                  <a:lnTo>
                    <a:pt x="452" y="832"/>
                  </a:lnTo>
                  <a:cubicBezTo>
                    <a:pt x="452" y="796"/>
                    <a:pt x="416" y="760"/>
                    <a:pt x="344" y="715"/>
                  </a:cubicBezTo>
                  <a:cubicBezTo>
                    <a:pt x="262" y="642"/>
                    <a:pt x="190" y="570"/>
                    <a:pt x="190" y="416"/>
                  </a:cubicBezTo>
                  <a:cubicBezTo>
                    <a:pt x="154" y="308"/>
                    <a:pt x="154" y="190"/>
                    <a:pt x="154" y="118"/>
                  </a:cubicBezTo>
                  <a:cubicBezTo>
                    <a:pt x="190" y="118"/>
                    <a:pt x="190" y="82"/>
                    <a:pt x="190" y="82"/>
                  </a:cubicBezTo>
                  <a:lnTo>
                    <a:pt x="190" y="37"/>
                  </a:lnTo>
                  <a:lnTo>
                    <a:pt x="154" y="0"/>
                  </a:ln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6" name="Google Shape;300;p4">
              <a:extLst>
                <a:ext uri="{FF2B5EF4-FFF2-40B4-BE49-F238E27FC236}">
                  <a16:creationId xmlns:a16="http://schemas.microsoft.com/office/drawing/2014/main" id="{13C17B6A-7A73-4B22-806E-8640CE460982}"/>
                </a:ext>
              </a:extLst>
            </p:cNvPr>
            <p:cNvSpPr/>
            <p:nvPr/>
          </p:nvSpPr>
          <p:spPr>
            <a:xfrm>
              <a:off x="4297075" y="1749950"/>
              <a:ext cx="268550" cy="46325"/>
            </a:xfrm>
            <a:custGeom>
              <a:avLst/>
              <a:gdLst/>
              <a:ahLst/>
              <a:cxnLst/>
              <a:rect l="l" t="t" r="r" b="b"/>
              <a:pathLst>
                <a:path w="10742" h="1853" extrusionOk="0">
                  <a:moveTo>
                    <a:pt x="10515" y="1"/>
                  </a:moveTo>
                  <a:cubicBezTo>
                    <a:pt x="10325" y="82"/>
                    <a:pt x="10135" y="154"/>
                    <a:pt x="9991" y="191"/>
                  </a:cubicBezTo>
                  <a:cubicBezTo>
                    <a:pt x="9087" y="453"/>
                    <a:pt x="8137" y="643"/>
                    <a:pt x="7197" y="760"/>
                  </a:cubicBezTo>
                  <a:cubicBezTo>
                    <a:pt x="6589" y="828"/>
                    <a:pt x="5978" y="859"/>
                    <a:pt x="5365" y="859"/>
                  </a:cubicBezTo>
                  <a:cubicBezTo>
                    <a:pt x="3630" y="859"/>
                    <a:pt x="1888" y="616"/>
                    <a:pt x="190" y="308"/>
                  </a:cubicBezTo>
                  <a:cubicBezTo>
                    <a:pt x="118" y="606"/>
                    <a:pt x="82" y="950"/>
                    <a:pt x="0" y="1248"/>
                  </a:cubicBezTo>
                  <a:cubicBezTo>
                    <a:pt x="118" y="1284"/>
                    <a:pt x="226" y="1321"/>
                    <a:pt x="344" y="1357"/>
                  </a:cubicBezTo>
                  <a:cubicBezTo>
                    <a:pt x="1130" y="1547"/>
                    <a:pt x="1962" y="1628"/>
                    <a:pt x="2758" y="1737"/>
                  </a:cubicBezTo>
                  <a:cubicBezTo>
                    <a:pt x="3617" y="1811"/>
                    <a:pt x="4475" y="1853"/>
                    <a:pt x="5334" y="1853"/>
                  </a:cubicBezTo>
                  <a:cubicBezTo>
                    <a:pt x="5831" y="1853"/>
                    <a:pt x="6329" y="1839"/>
                    <a:pt x="6826" y="1809"/>
                  </a:cubicBezTo>
                  <a:cubicBezTo>
                    <a:pt x="8137" y="1700"/>
                    <a:pt x="9539" y="1511"/>
                    <a:pt x="10741" y="1022"/>
                  </a:cubicBezTo>
                  <a:cubicBezTo>
                    <a:pt x="10669" y="679"/>
                    <a:pt x="10587" y="344"/>
                    <a:pt x="10515"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7" name="Google Shape;301;p4">
              <a:extLst>
                <a:ext uri="{FF2B5EF4-FFF2-40B4-BE49-F238E27FC236}">
                  <a16:creationId xmlns:a16="http://schemas.microsoft.com/office/drawing/2014/main" id="{EB509E12-BAA9-47F7-86F0-883FD73C285A}"/>
                </a:ext>
              </a:extLst>
            </p:cNvPr>
            <p:cNvSpPr/>
            <p:nvPr/>
          </p:nvSpPr>
          <p:spPr>
            <a:xfrm>
              <a:off x="4257525" y="1520325"/>
              <a:ext cx="270350" cy="305150"/>
            </a:xfrm>
            <a:custGeom>
              <a:avLst/>
              <a:gdLst/>
              <a:ahLst/>
              <a:cxnLst/>
              <a:rect l="l" t="t" r="r" b="b"/>
              <a:pathLst>
                <a:path w="10814" h="12206" extrusionOk="0">
                  <a:moveTo>
                    <a:pt x="2532" y="0"/>
                  </a:moveTo>
                  <a:lnTo>
                    <a:pt x="0" y="10280"/>
                  </a:lnTo>
                  <a:lnTo>
                    <a:pt x="7730" y="12205"/>
                  </a:lnTo>
                  <a:lnTo>
                    <a:pt x="10813" y="2179"/>
                  </a:lnTo>
                  <a:lnTo>
                    <a:pt x="2532" y="0"/>
                  </a:ln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8" name="Google Shape;302;p4">
              <a:extLst>
                <a:ext uri="{FF2B5EF4-FFF2-40B4-BE49-F238E27FC236}">
                  <a16:creationId xmlns:a16="http://schemas.microsoft.com/office/drawing/2014/main" id="{AB9580C5-14FD-4138-BA14-0D1B725A5D69}"/>
                </a:ext>
              </a:extLst>
            </p:cNvPr>
            <p:cNvSpPr/>
            <p:nvPr/>
          </p:nvSpPr>
          <p:spPr>
            <a:xfrm>
              <a:off x="4200100" y="1537275"/>
              <a:ext cx="182875" cy="214750"/>
            </a:xfrm>
            <a:custGeom>
              <a:avLst/>
              <a:gdLst/>
              <a:ahLst/>
              <a:cxnLst/>
              <a:rect l="l" t="t" r="r" b="b"/>
              <a:pathLst>
                <a:path w="7315" h="8590" extrusionOk="0">
                  <a:moveTo>
                    <a:pt x="1095" y="0"/>
                  </a:moveTo>
                  <a:cubicBezTo>
                    <a:pt x="869" y="416"/>
                    <a:pt x="715" y="868"/>
                    <a:pt x="534" y="1275"/>
                  </a:cubicBezTo>
                  <a:cubicBezTo>
                    <a:pt x="191" y="2179"/>
                    <a:pt x="1" y="3273"/>
                    <a:pt x="82" y="4295"/>
                  </a:cubicBezTo>
                  <a:cubicBezTo>
                    <a:pt x="154" y="4973"/>
                    <a:pt x="570" y="5615"/>
                    <a:pt x="1059" y="6103"/>
                  </a:cubicBezTo>
                  <a:cubicBezTo>
                    <a:pt x="1583" y="6591"/>
                    <a:pt x="2189" y="6925"/>
                    <a:pt x="2831" y="7233"/>
                  </a:cubicBezTo>
                  <a:cubicBezTo>
                    <a:pt x="4033" y="7830"/>
                    <a:pt x="5281" y="8282"/>
                    <a:pt x="6592" y="8589"/>
                  </a:cubicBezTo>
                  <a:cubicBezTo>
                    <a:pt x="6863" y="7983"/>
                    <a:pt x="7125" y="7378"/>
                    <a:pt x="7315" y="6781"/>
                  </a:cubicBezTo>
                  <a:cubicBezTo>
                    <a:pt x="6935" y="6591"/>
                    <a:pt x="6556" y="6365"/>
                    <a:pt x="6221" y="6103"/>
                  </a:cubicBezTo>
                  <a:cubicBezTo>
                    <a:pt x="5425" y="5497"/>
                    <a:pt x="4485" y="4936"/>
                    <a:pt x="3807" y="4258"/>
                  </a:cubicBezTo>
                  <a:lnTo>
                    <a:pt x="3807" y="4213"/>
                  </a:lnTo>
                  <a:cubicBezTo>
                    <a:pt x="3509" y="3987"/>
                    <a:pt x="3319" y="3725"/>
                    <a:pt x="3283" y="3390"/>
                  </a:cubicBezTo>
                  <a:cubicBezTo>
                    <a:pt x="3283" y="3237"/>
                    <a:pt x="3283" y="3083"/>
                    <a:pt x="3319" y="2938"/>
                  </a:cubicBezTo>
                  <a:cubicBezTo>
                    <a:pt x="3355" y="2450"/>
                    <a:pt x="3581" y="1953"/>
                    <a:pt x="3807" y="1546"/>
                  </a:cubicBezTo>
                  <a:cubicBezTo>
                    <a:pt x="2867" y="1094"/>
                    <a:pt x="1927" y="597"/>
                    <a:pt x="1095"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9" name="Google Shape;303;p4">
              <a:extLst>
                <a:ext uri="{FF2B5EF4-FFF2-40B4-BE49-F238E27FC236}">
                  <a16:creationId xmlns:a16="http://schemas.microsoft.com/office/drawing/2014/main" id="{36D162E2-0E34-4CDD-ADD2-1FAE3BB46E53}"/>
                </a:ext>
              </a:extLst>
            </p:cNvPr>
            <p:cNvSpPr/>
            <p:nvPr/>
          </p:nvSpPr>
          <p:spPr>
            <a:xfrm>
              <a:off x="4440375" y="1361200"/>
              <a:ext cx="45225" cy="88375"/>
            </a:xfrm>
            <a:custGeom>
              <a:avLst/>
              <a:gdLst/>
              <a:ahLst/>
              <a:cxnLst/>
              <a:rect l="l" t="t" r="r" b="b"/>
              <a:pathLst>
                <a:path w="1809" h="3535" extrusionOk="0">
                  <a:moveTo>
                    <a:pt x="561" y="0"/>
                  </a:moveTo>
                  <a:cubicBezTo>
                    <a:pt x="371" y="0"/>
                    <a:pt x="190" y="36"/>
                    <a:pt x="0" y="36"/>
                  </a:cubicBezTo>
                  <a:cubicBezTo>
                    <a:pt x="1275" y="488"/>
                    <a:pt x="1655" y="2034"/>
                    <a:pt x="1203" y="3345"/>
                  </a:cubicBezTo>
                  <a:cubicBezTo>
                    <a:pt x="1159" y="3460"/>
                    <a:pt x="1250" y="3535"/>
                    <a:pt x="1337" y="3535"/>
                  </a:cubicBezTo>
                  <a:cubicBezTo>
                    <a:pt x="1395" y="3535"/>
                    <a:pt x="1451" y="3502"/>
                    <a:pt x="1465" y="3427"/>
                  </a:cubicBezTo>
                  <a:cubicBezTo>
                    <a:pt x="1727" y="2667"/>
                    <a:pt x="1809" y="1727"/>
                    <a:pt x="1465" y="977"/>
                  </a:cubicBezTo>
                  <a:cubicBezTo>
                    <a:pt x="1239" y="525"/>
                    <a:pt x="941" y="226"/>
                    <a:pt x="561"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0" name="Google Shape;304;p4">
              <a:extLst>
                <a:ext uri="{FF2B5EF4-FFF2-40B4-BE49-F238E27FC236}">
                  <a16:creationId xmlns:a16="http://schemas.microsoft.com/office/drawing/2014/main" id="{75BDFDF0-D82A-4869-AA8A-7BAFB296EBDA}"/>
                </a:ext>
              </a:extLst>
            </p:cNvPr>
            <p:cNvSpPr/>
            <p:nvPr/>
          </p:nvSpPr>
          <p:spPr>
            <a:xfrm>
              <a:off x="4333000" y="1369550"/>
              <a:ext cx="37550" cy="97900"/>
            </a:xfrm>
            <a:custGeom>
              <a:avLst/>
              <a:gdLst/>
              <a:ahLst/>
              <a:cxnLst/>
              <a:rect l="l" t="t" r="r" b="b"/>
              <a:pathLst>
                <a:path w="1502" h="3916" extrusionOk="0">
                  <a:moveTo>
                    <a:pt x="1167" y="1"/>
                  </a:moveTo>
                  <a:cubicBezTo>
                    <a:pt x="1013" y="154"/>
                    <a:pt x="905" y="263"/>
                    <a:pt x="787" y="417"/>
                  </a:cubicBezTo>
                  <a:cubicBezTo>
                    <a:pt x="1" y="1547"/>
                    <a:pt x="489" y="2641"/>
                    <a:pt x="869" y="3807"/>
                  </a:cubicBezTo>
                  <a:cubicBezTo>
                    <a:pt x="883" y="3883"/>
                    <a:pt x="940" y="3916"/>
                    <a:pt x="998" y="3916"/>
                  </a:cubicBezTo>
                  <a:cubicBezTo>
                    <a:pt x="1085" y="3916"/>
                    <a:pt x="1174" y="3843"/>
                    <a:pt x="1131" y="3735"/>
                  </a:cubicBezTo>
                  <a:cubicBezTo>
                    <a:pt x="824" y="2785"/>
                    <a:pt x="372" y="1881"/>
                    <a:pt x="824" y="905"/>
                  </a:cubicBezTo>
                  <a:cubicBezTo>
                    <a:pt x="977" y="570"/>
                    <a:pt x="1240" y="299"/>
                    <a:pt x="1502" y="118"/>
                  </a:cubicBezTo>
                  <a:lnTo>
                    <a:pt x="1502" y="118"/>
                  </a:lnTo>
                  <a:cubicBezTo>
                    <a:pt x="1466" y="127"/>
                    <a:pt x="1432" y="132"/>
                    <a:pt x="1400" y="132"/>
                  </a:cubicBezTo>
                  <a:cubicBezTo>
                    <a:pt x="1302" y="132"/>
                    <a:pt x="1222" y="89"/>
                    <a:pt x="1167"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1" name="Google Shape;305;p4">
              <a:extLst>
                <a:ext uri="{FF2B5EF4-FFF2-40B4-BE49-F238E27FC236}">
                  <a16:creationId xmlns:a16="http://schemas.microsoft.com/office/drawing/2014/main" id="{545B7217-4F07-4B19-93E2-BCD70C434A41}"/>
                </a:ext>
              </a:extLst>
            </p:cNvPr>
            <p:cNvSpPr/>
            <p:nvPr/>
          </p:nvSpPr>
          <p:spPr>
            <a:xfrm>
              <a:off x="4323525" y="1435550"/>
              <a:ext cx="65100" cy="64900"/>
            </a:xfrm>
            <a:custGeom>
              <a:avLst/>
              <a:gdLst/>
              <a:ahLst/>
              <a:cxnLst/>
              <a:rect l="l" t="t" r="r" b="b"/>
              <a:pathLst>
                <a:path w="2604" h="2596" extrusionOk="0">
                  <a:moveTo>
                    <a:pt x="1320" y="1"/>
                  </a:moveTo>
                  <a:cubicBezTo>
                    <a:pt x="606" y="1"/>
                    <a:pt x="0" y="597"/>
                    <a:pt x="0" y="1321"/>
                  </a:cubicBezTo>
                  <a:cubicBezTo>
                    <a:pt x="0" y="2035"/>
                    <a:pt x="606" y="2595"/>
                    <a:pt x="1320" y="2595"/>
                  </a:cubicBezTo>
                  <a:cubicBezTo>
                    <a:pt x="2034" y="2595"/>
                    <a:pt x="2604" y="2035"/>
                    <a:pt x="2604" y="1321"/>
                  </a:cubicBezTo>
                  <a:cubicBezTo>
                    <a:pt x="2604" y="597"/>
                    <a:pt x="2034" y="1"/>
                    <a:pt x="1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2" name="Google Shape;306;p4">
              <a:extLst>
                <a:ext uri="{FF2B5EF4-FFF2-40B4-BE49-F238E27FC236}">
                  <a16:creationId xmlns:a16="http://schemas.microsoft.com/office/drawing/2014/main" id="{D7E4E3F3-188A-4E85-9251-E85DE26B1FA3}"/>
                </a:ext>
              </a:extLst>
            </p:cNvPr>
            <p:cNvSpPr/>
            <p:nvPr/>
          </p:nvSpPr>
          <p:spPr>
            <a:xfrm>
              <a:off x="4340475" y="1453400"/>
              <a:ext cx="31200" cy="30100"/>
            </a:xfrm>
            <a:custGeom>
              <a:avLst/>
              <a:gdLst/>
              <a:ahLst/>
              <a:cxnLst/>
              <a:rect l="l" t="t" r="r" b="b"/>
              <a:pathLst>
                <a:path w="1248" h="1204" extrusionOk="0">
                  <a:moveTo>
                    <a:pt x="642" y="1"/>
                  </a:moveTo>
                  <a:cubicBezTo>
                    <a:pt x="299" y="1"/>
                    <a:pt x="0" y="263"/>
                    <a:pt x="0" y="607"/>
                  </a:cubicBezTo>
                  <a:cubicBezTo>
                    <a:pt x="0" y="941"/>
                    <a:pt x="299" y="1203"/>
                    <a:pt x="642" y="1203"/>
                  </a:cubicBezTo>
                  <a:cubicBezTo>
                    <a:pt x="977" y="1203"/>
                    <a:pt x="1248" y="941"/>
                    <a:pt x="1248" y="607"/>
                  </a:cubicBezTo>
                  <a:cubicBezTo>
                    <a:pt x="1248" y="263"/>
                    <a:pt x="977" y="1"/>
                    <a:pt x="642" y="1"/>
                  </a:cubicBezTo>
                  <a:close/>
                </a:path>
              </a:pathLst>
            </a:custGeom>
            <a:solidFill>
              <a:srgbClr val="405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3" name="Google Shape;307;p4">
              <a:extLst>
                <a:ext uri="{FF2B5EF4-FFF2-40B4-BE49-F238E27FC236}">
                  <a16:creationId xmlns:a16="http://schemas.microsoft.com/office/drawing/2014/main" id="{51DAF8DF-ED97-47B5-8062-0EA7C462CBC0}"/>
                </a:ext>
              </a:extLst>
            </p:cNvPr>
            <p:cNvSpPr/>
            <p:nvPr/>
          </p:nvSpPr>
          <p:spPr>
            <a:xfrm>
              <a:off x="4513825" y="1417700"/>
              <a:ext cx="13150" cy="153500"/>
            </a:xfrm>
            <a:custGeom>
              <a:avLst/>
              <a:gdLst/>
              <a:ahLst/>
              <a:cxnLst/>
              <a:rect l="l" t="t" r="r" b="b"/>
              <a:pathLst>
                <a:path w="526" h="6140" extrusionOk="0">
                  <a:moveTo>
                    <a:pt x="191" y="0"/>
                  </a:moveTo>
                  <a:cubicBezTo>
                    <a:pt x="145" y="0"/>
                    <a:pt x="145" y="73"/>
                    <a:pt x="109" y="226"/>
                  </a:cubicBezTo>
                  <a:cubicBezTo>
                    <a:pt x="109" y="371"/>
                    <a:pt x="73" y="597"/>
                    <a:pt x="73" y="905"/>
                  </a:cubicBezTo>
                  <a:cubicBezTo>
                    <a:pt x="37" y="1429"/>
                    <a:pt x="1" y="2215"/>
                    <a:pt x="73" y="3083"/>
                  </a:cubicBezTo>
                  <a:cubicBezTo>
                    <a:pt x="109" y="3915"/>
                    <a:pt x="227" y="4702"/>
                    <a:pt x="299" y="5235"/>
                  </a:cubicBezTo>
                  <a:cubicBezTo>
                    <a:pt x="335" y="5533"/>
                    <a:pt x="417" y="5760"/>
                    <a:pt x="453" y="5913"/>
                  </a:cubicBezTo>
                  <a:cubicBezTo>
                    <a:pt x="453" y="6058"/>
                    <a:pt x="489" y="6139"/>
                    <a:pt x="489" y="6139"/>
                  </a:cubicBezTo>
                  <a:cubicBezTo>
                    <a:pt x="525" y="6139"/>
                    <a:pt x="453" y="5796"/>
                    <a:pt x="371" y="5235"/>
                  </a:cubicBezTo>
                  <a:cubicBezTo>
                    <a:pt x="335" y="4666"/>
                    <a:pt x="227" y="3915"/>
                    <a:pt x="191" y="3047"/>
                  </a:cubicBezTo>
                  <a:cubicBezTo>
                    <a:pt x="145" y="2215"/>
                    <a:pt x="145" y="1465"/>
                    <a:pt x="145" y="905"/>
                  </a:cubicBezTo>
                  <a:cubicBezTo>
                    <a:pt x="145" y="335"/>
                    <a:pt x="191" y="0"/>
                    <a:pt x="191" y="0"/>
                  </a:cubicBezTo>
                  <a:close/>
                </a:path>
              </a:pathLst>
            </a:custGeom>
            <a:solidFill>
              <a:srgbClr val="425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4" name="Google Shape;308;p4">
              <a:extLst>
                <a:ext uri="{FF2B5EF4-FFF2-40B4-BE49-F238E27FC236}">
                  <a16:creationId xmlns:a16="http://schemas.microsoft.com/office/drawing/2014/main" id="{AFD4DFA7-F2CD-4E64-8113-2DF2F950A13F}"/>
                </a:ext>
              </a:extLst>
            </p:cNvPr>
            <p:cNvSpPr/>
            <p:nvPr/>
          </p:nvSpPr>
          <p:spPr>
            <a:xfrm>
              <a:off x="4442175" y="1443925"/>
              <a:ext cx="46150" cy="83050"/>
            </a:xfrm>
            <a:custGeom>
              <a:avLst/>
              <a:gdLst/>
              <a:ahLst/>
              <a:cxnLst/>
              <a:rect l="l" t="t" r="r" b="b"/>
              <a:pathLst>
                <a:path w="1846" h="3322" extrusionOk="0">
                  <a:moveTo>
                    <a:pt x="1248" y="0"/>
                  </a:moveTo>
                  <a:cubicBezTo>
                    <a:pt x="832" y="36"/>
                    <a:pt x="489" y="796"/>
                    <a:pt x="344" y="1094"/>
                  </a:cubicBezTo>
                  <a:cubicBezTo>
                    <a:pt x="73" y="1664"/>
                    <a:pt x="1" y="2260"/>
                    <a:pt x="37" y="2866"/>
                  </a:cubicBezTo>
                  <a:cubicBezTo>
                    <a:pt x="55" y="2920"/>
                    <a:pt x="102" y="2948"/>
                    <a:pt x="141" y="2948"/>
                  </a:cubicBezTo>
                  <a:cubicBezTo>
                    <a:pt x="179" y="2948"/>
                    <a:pt x="209" y="2920"/>
                    <a:pt x="191" y="2866"/>
                  </a:cubicBezTo>
                  <a:cubicBezTo>
                    <a:pt x="73" y="1926"/>
                    <a:pt x="417" y="940"/>
                    <a:pt x="1095" y="262"/>
                  </a:cubicBezTo>
                  <a:cubicBezTo>
                    <a:pt x="1128" y="224"/>
                    <a:pt x="1160" y="208"/>
                    <a:pt x="1191" y="208"/>
                  </a:cubicBezTo>
                  <a:cubicBezTo>
                    <a:pt x="1373" y="208"/>
                    <a:pt x="1516" y="775"/>
                    <a:pt x="1547" y="868"/>
                  </a:cubicBezTo>
                  <a:cubicBezTo>
                    <a:pt x="1619" y="1130"/>
                    <a:pt x="1619" y="1392"/>
                    <a:pt x="1655" y="1700"/>
                  </a:cubicBezTo>
                  <a:cubicBezTo>
                    <a:pt x="1700" y="2224"/>
                    <a:pt x="1583" y="2749"/>
                    <a:pt x="1393" y="3246"/>
                  </a:cubicBezTo>
                  <a:cubicBezTo>
                    <a:pt x="1371" y="3291"/>
                    <a:pt x="1421" y="3321"/>
                    <a:pt x="1471" y="3321"/>
                  </a:cubicBezTo>
                  <a:cubicBezTo>
                    <a:pt x="1502" y="3321"/>
                    <a:pt x="1533" y="3310"/>
                    <a:pt x="1547" y="3282"/>
                  </a:cubicBezTo>
                  <a:cubicBezTo>
                    <a:pt x="1773" y="2640"/>
                    <a:pt x="1845" y="1998"/>
                    <a:pt x="1773" y="1320"/>
                  </a:cubicBezTo>
                  <a:cubicBezTo>
                    <a:pt x="1737" y="986"/>
                    <a:pt x="1619" y="678"/>
                    <a:pt x="1511" y="380"/>
                  </a:cubicBezTo>
                  <a:cubicBezTo>
                    <a:pt x="1474" y="262"/>
                    <a:pt x="1393" y="0"/>
                    <a:pt x="1248"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5" name="Google Shape;309;p4">
              <a:extLst>
                <a:ext uri="{FF2B5EF4-FFF2-40B4-BE49-F238E27FC236}">
                  <a16:creationId xmlns:a16="http://schemas.microsoft.com/office/drawing/2014/main" id="{63D81D32-0AC5-447F-BD3F-E17E00FF19BB}"/>
                </a:ext>
              </a:extLst>
            </p:cNvPr>
            <p:cNvSpPr/>
            <p:nvPr/>
          </p:nvSpPr>
          <p:spPr>
            <a:xfrm>
              <a:off x="4437425" y="1485550"/>
              <a:ext cx="63300" cy="93950"/>
            </a:xfrm>
            <a:custGeom>
              <a:avLst/>
              <a:gdLst/>
              <a:ahLst/>
              <a:cxnLst/>
              <a:rect l="l" t="t" r="r" b="b"/>
              <a:pathLst>
                <a:path w="2532" h="3758" extrusionOk="0">
                  <a:moveTo>
                    <a:pt x="394" y="1"/>
                  </a:moveTo>
                  <a:cubicBezTo>
                    <a:pt x="322" y="1"/>
                    <a:pt x="245" y="48"/>
                    <a:pt x="227" y="143"/>
                  </a:cubicBezTo>
                  <a:cubicBezTo>
                    <a:pt x="118" y="1047"/>
                    <a:pt x="1" y="2440"/>
                    <a:pt x="643" y="3199"/>
                  </a:cubicBezTo>
                  <a:cubicBezTo>
                    <a:pt x="918" y="3540"/>
                    <a:pt x="1303" y="3757"/>
                    <a:pt x="1691" y="3757"/>
                  </a:cubicBezTo>
                  <a:cubicBezTo>
                    <a:pt x="1940" y="3757"/>
                    <a:pt x="2192" y="3667"/>
                    <a:pt x="2415" y="3461"/>
                  </a:cubicBezTo>
                  <a:cubicBezTo>
                    <a:pt x="2532" y="3372"/>
                    <a:pt x="2429" y="3220"/>
                    <a:pt x="2321" y="3220"/>
                  </a:cubicBezTo>
                  <a:cubicBezTo>
                    <a:pt x="2287" y="3220"/>
                    <a:pt x="2253" y="3235"/>
                    <a:pt x="2225" y="3272"/>
                  </a:cubicBezTo>
                  <a:cubicBezTo>
                    <a:pt x="2028" y="3452"/>
                    <a:pt x="1840" y="3528"/>
                    <a:pt x="1667" y="3528"/>
                  </a:cubicBezTo>
                  <a:cubicBezTo>
                    <a:pt x="1076" y="3528"/>
                    <a:pt x="646" y="2657"/>
                    <a:pt x="534" y="2105"/>
                  </a:cubicBezTo>
                  <a:cubicBezTo>
                    <a:pt x="381" y="1463"/>
                    <a:pt x="417" y="785"/>
                    <a:pt x="534" y="143"/>
                  </a:cubicBezTo>
                  <a:cubicBezTo>
                    <a:pt x="534" y="48"/>
                    <a:pt x="466" y="1"/>
                    <a:pt x="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6" name="Google Shape;310;p4">
              <a:extLst>
                <a:ext uri="{FF2B5EF4-FFF2-40B4-BE49-F238E27FC236}">
                  <a16:creationId xmlns:a16="http://schemas.microsoft.com/office/drawing/2014/main" id="{30697E5E-F82E-41DC-85EF-8FF4265F2A25}"/>
                </a:ext>
              </a:extLst>
            </p:cNvPr>
            <p:cNvSpPr/>
            <p:nvPr/>
          </p:nvSpPr>
          <p:spPr>
            <a:xfrm>
              <a:off x="4414675" y="1480975"/>
              <a:ext cx="72725" cy="90625"/>
            </a:xfrm>
            <a:custGeom>
              <a:avLst/>
              <a:gdLst/>
              <a:ahLst/>
              <a:cxnLst/>
              <a:rect l="l" t="t" r="r" b="b"/>
              <a:pathLst>
                <a:path w="2909" h="3625" extrusionOk="0">
                  <a:moveTo>
                    <a:pt x="2773" y="1"/>
                  </a:moveTo>
                  <a:cubicBezTo>
                    <a:pt x="2703" y="1"/>
                    <a:pt x="2629" y="46"/>
                    <a:pt x="2611" y="136"/>
                  </a:cubicBezTo>
                  <a:cubicBezTo>
                    <a:pt x="2611" y="778"/>
                    <a:pt x="2529" y="1384"/>
                    <a:pt x="2348" y="1990"/>
                  </a:cubicBezTo>
                  <a:cubicBezTo>
                    <a:pt x="2179" y="2524"/>
                    <a:pt x="1525" y="3372"/>
                    <a:pt x="907" y="3372"/>
                  </a:cubicBezTo>
                  <a:cubicBezTo>
                    <a:pt x="698" y="3372"/>
                    <a:pt x="494" y="3276"/>
                    <a:pt x="314" y="3039"/>
                  </a:cubicBezTo>
                  <a:cubicBezTo>
                    <a:pt x="284" y="3001"/>
                    <a:pt x="246" y="2986"/>
                    <a:pt x="209" y="2986"/>
                  </a:cubicBezTo>
                  <a:cubicBezTo>
                    <a:pt x="103" y="2986"/>
                    <a:pt x="1" y="3115"/>
                    <a:pt x="88" y="3229"/>
                  </a:cubicBezTo>
                  <a:cubicBezTo>
                    <a:pt x="307" y="3512"/>
                    <a:pt x="579" y="3624"/>
                    <a:pt x="861" y="3624"/>
                  </a:cubicBezTo>
                  <a:cubicBezTo>
                    <a:pt x="1253" y="3624"/>
                    <a:pt x="1663" y="3404"/>
                    <a:pt x="1969" y="3120"/>
                  </a:cubicBezTo>
                  <a:cubicBezTo>
                    <a:pt x="2800" y="2397"/>
                    <a:pt x="2873" y="1158"/>
                    <a:pt x="2909" y="136"/>
                  </a:cubicBezTo>
                  <a:cubicBezTo>
                    <a:pt x="2909" y="46"/>
                    <a:pt x="2843" y="1"/>
                    <a:pt x="27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7" name="Google Shape;311;p4">
              <a:extLst>
                <a:ext uri="{FF2B5EF4-FFF2-40B4-BE49-F238E27FC236}">
                  <a16:creationId xmlns:a16="http://schemas.microsoft.com/office/drawing/2014/main" id="{93EC7C54-6ED2-4874-9116-63A1A4E00443}"/>
                </a:ext>
              </a:extLst>
            </p:cNvPr>
            <p:cNvSpPr/>
            <p:nvPr/>
          </p:nvSpPr>
          <p:spPr>
            <a:xfrm>
              <a:off x="4409175" y="1550375"/>
              <a:ext cx="19025" cy="15175"/>
            </a:xfrm>
            <a:custGeom>
              <a:avLst/>
              <a:gdLst/>
              <a:ahLst/>
              <a:cxnLst/>
              <a:rect l="l" t="t" r="r" b="b"/>
              <a:pathLst>
                <a:path w="761" h="607" extrusionOk="0">
                  <a:moveTo>
                    <a:pt x="380" y="0"/>
                  </a:moveTo>
                  <a:cubicBezTo>
                    <a:pt x="1" y="0"/>
                    <a:pt x="1" y="606"/>
                    <a:pt x="380" y="606"/>
                  </a:cubicBezTo>
                  <a:cubicBezTo>
                    <a:pt x="760" y="606"/>
                    <a:pt x="760" y="0"/>
                    <a:pt x="380"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8" name="Google Shape;312;p4">
              <a:extLst>
                <a:ext uri="{FF2B5EF4-FFF2-40B4-BE49-F238E27FC236}">
                  <a16:creationId xmlns:a16="http://schemas.microsoft.com/office/drawing/2014/main" id="{F77F09CC-B5D0-4160-9D29-8EC9986710DF}"/>
                </a:ext>
              </a:extLst>
            </p:cNvPr>
            <p:cNvSpPr/>
            <p:nvPr/>
          </p:nvSpPr>
          <p:spPr>
            <a:xfrm>
              <a:off x="4486475" y="1561675"/>
              <a:ext cx="18800" cy="14275"/>
            </a:xfrm>
            <a:custGeom>
              <a:avLst/>
              <a:gdLst/>
              <a:ahLst/>
              <a:cxnLst/>
              <a:rect l="l" t="t" r="r" b="b"/>
              <a:pathLst>
                <a:path w="752" h="571" extrusionOk="0">
                  <a:moveTo>
                    <a:pt x="380" y="1"/>
                  </a:moveTo>
                  <a:cubicBezTo>
                    <a:pt x="1" y="1"/>
                    <a:pt x="1" y="570"/>
                    <a:pt x="380" y="570"/>
                  </a:cubicBezTo>
                  <a:cubicBezTo>
                    <a:pt x="751" y="570"/>
                    <a:pt x="751" y="1"/>
                    <a:pt x="380"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9" name="Google Shape;313;p4">
              <a:extLst>
                <a:ext uri="{FF2B5EF4-FFF2-40B4-BE49-F238E27FC236}">
                  <a16:creationId xmlns:a16="http://schemas.microsoft.com/office/drawing/2014/main" id="{D2443346-E15D-420B-A9BE-43B0DBD85424}"/>
                </a:ext>
              </a:extLst>
            </p:cNvPr>
            <p:cNvSpPr/>
            <p:nvPr/>
          </p:nvSpPr>
          <p:spPr>
            <a:xfrm>
              <a:off x="4309500" y="1676500"/>
              <a:ext cx="126150" cy="101125"/>
            </a:xfrm>
            <a:custGeom>
              <a:avLst/>
              <a:gdLst/>
              <a:ahLst/>
              <a:cxnLst/>
              <a:rect l="l" t="t" r="r" b="b"/>
              <a:pathLst>
                <a:path w="5046" h="4045" extrusionOk="0">
                  <a:moveTo>
                    <a:pt x="1086" y="0"/>
                  </a:moveTo>
                  <a:lnTo>
                    <a:pt x="1" y="2152"/>
                  </a:lnTo>
                  <a:cubicBezTo>
                    <a:pt x="823" y="2568"/>
                    <a:pt x="1691" y="2866"/>
                    <a:pt x="2487" y="3355"/>
                  </a:cubicBezTo>
                  <a:cubicBezTo>
                    <a:pt x="2858" y="3581"/>
                    <a:pt x="3237" y="3807"/>
                    <a:pt x="3653" y="3996"/>
                  </a:cubicBezTo>
                  <a:cubicBezTo>
                    <a:pt x="3736" y="4030"/>
                    <a:pt x="3795" y="4044"/>
                    <a:pt x="3835" y="4044"/>
                  </a:cubicBezTo>
                  <a:cubicBezTo>
                    <a:pt x="4067" y="4044"/>
                    <a:pt x="3667" y="3565"/>
                    <a:pt x="3536" y="3472"/>
                  </a:cubicBezTo>
                  <a:cubicBezTo>
                    <a:pt x="3273" y="3246"/>
                    <a:pt x="2939" y="3056"/>
                    <a:pt x="2632" y="2866"/>
                  </a:cubicBezTo>
                  <a:lnTo>
                    <a:pt x="2632" y="2866"/>
                  </a:lnTo>
                  <a:cubicBezTo>
                    <a:pt x="3047" y="3092"/>
                    <a:pt x="3463" y="3282"/>
                    <a:pt x="3879" y="3472"/>
                  </a:cubicBezTo>
                  <a:cubicBezTo>
                    <a:pt x="4069" y="3508"/>
                    <a:pt x="4331" y="3662"/>
                    <a:pt x="4521" y="3662"/>
                  </a:cubicBezTo>
                  <a:cubicBezTo>
                    <a:pt x="4783" y="3662"/>
                    <a:pt x="4557" y="3355"/>
                    <a:pt x="4440" y="3318"/>
                  </a:cubicBezTo>
                  <a:cubicBezTo>
                    <a:pt x="3988" y="2984"/>
                    <a:pt x="3536" y="2676"/>
                    <a:pt x="3011" y="2450"/>
                  </a:cubicBezTo>
                  <a:lnTo>
                    <a:pt x="3011" y="2450"/>
                  </a:lnTo>
                  <a:cubicBezTo>
                    <a:pt x="3617" y="2676"/>
                    <a:pt x="4178" y="2866"/>
                    <a:pt x="4747" y="3092"/>
                  </a:cubicBezTo>
                  <a:cubicBezTo>
                    <a:pt x="4781" y="3101"/>
                    <a:pt x="4813" y="3105"/>
                    <a:pt x="4842" y="3105"/>
                  </a:cubicBezTo>
                  <a:cubicBezTo>
                    <a:pt x="4936" y="3105"/>
                    <a:pt x="4990" y="3057"/>
                    <a:pt x="4928" y="2939"/>
                  </a:cubicBezTo>
                  <a:cubicBezTo>
                    <a:pt x="4928" y="2866"/>
                    <a:pt x="4819" y="2794"/>
                    <a:pt x="4747" y="2713"/>
                  </a:cubicBezTo>
                  <a:cubicBezTo>
                    <a:pt x="4593" y="2604"/>
                    <a:pt x="4440" y="2487"/>
                    <a:pt x="4250" y="2414"/>
                  </a:cubicBezTo>
                  <a:cubicBezTo>
                    <a:pt x="4069" y="2342"/>
                    <a:pt x="3915" y="2261"/>
                    <a:pt x="3726" y="2188"/>
                  </a:cubicBezTo>
                  <a:cubicBezTo>
                    <a:pt x="3653" y="2188"/>
                    <a:pt x="3572" y="2152"/>
                    <a:pt x="3463" y="2116"/>
                  </a:cubicBezTo>
                  <a:cubicBezTo>
                    <a:pt x="3391" y="2080"/>
                    <a:pt x="3273" y="2035"/>
                    <a:pt x="3237" y="2035"/>
                  </a:cubicBezTo>
                  <a:cubicBezTo>
                    <a:pt x="3276" y="2030"/>
                    <a:pt x="3314" y="2028"/>
                    <a:pt x="3353" y="2028"/>
                  </a:cubicBezTo>
                  <a:cubicBezTo>
                    <a:pt x="3614" y="2028"/>
                    <a:pt x="3881" y="2125"/>
                    <a:pt x="4141" y="2188"/>
                  </a:cubicBezTo>
                  <a:cubicBezTo>
                    <a:pt x="4331" y="2224"/>
                    <a:pt x="4476" y="2261"/>
                    <a:pt x="4630" y="2306"/>
                  </a:cubicBezTo>
                  <a:cubicBezTo>
                    <a:pt x="4702" y="2306"/>
                    <a:pt x="4973" y="2306"/>
                    <a:pt x="5009" y="2261"/>
                  </a:cubicBezTo>
                  <a:cubicBezTo>
                    <a:pt x="5046" y="2224"/>
                    <a:pt x="5046" y="2188"/>
                    <a:pt x="5009" y="2188"/>
                  </a:cubicBezTo>
                  <a:cubicBezTo>
                    <a:pt x="5009" y="2152"/>
                    <a:pt x="4973" y="2152"/>
                    <a:pt x="4973" y="2116"/>
                  </a:cubicBezTo>
                  <a:cubicBezTo>
                    <a:pt x="4783" y="1962"/>
                    <a:pt x="4476" y="1890"/>
                    <a:pt x="4214" y="1772"/>
                  </a:cubicBezTo>
                  <a:cubicBezTo>
                    <a:pt x="3915" y="1664"/>
                    <a:pt x="3617" y="1583"/>
                    <a:pt x="3273" y="1510"/>
                  </a:cubicBezTo>
                  <a:cubicBezTo>
                    <a:pt x="3653" y="1438"/>
                    <a:pt x="4069" y="1402"/>
                    <a:pt x="4404" y="1248"/>
                  </a:cubicBezTo>
                  <a:cubicBezTo>
                    <a:pt x="4521" y="1212"/>
                    <a:pt x="4856" y="1130"/>
                    <a:pt x="4593" y="1022"/>
                  </a:cubicBezTo>
                  <a:cubicBezTo>
                    <a:pt x="4569" y="1010"/>
                    <a:pt x="4536" y="1006"/>
                    <a:pt x="4498" y="1006"/>
                  </a:cubicBezTo>
                  <a:cubicBezTo>
                    <a:pt x="4423" y="1006"/>
                    <a:pt x="4328" y="1022"/>
                    <a:pt x="4250" y="1022"/>
                  </a:cubicBezTo>
                  <a:cubicBezTo>
                    <a:pt x="4133" y="1030"/>
                    <a:pt x="4015" y="1034"/>
                    <a:pt x="3896" y="1034"/>
                  </a:cubicBezTo>
                  <a:cubicBezTo>
                    <a:pt x="3480" y="1034"/>
                    <a:pt x="3054" y="980"/>
                    <a:pt x="2668" y="832"/>
                  </a:cubicBezTo>
                  <a:cubicBezTo>
                    <a:pt x="2107" y="642"/>
                    <a:pt x="1583" y="344"/>
                    <a:pt x="1086"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
        <p:nvSpPr>
          <p:cNvPr id="120" name="Rectangle 119">
            <a:extLst>
              <a:ext uri="{FF2B5EF4-FFF2-40B4-BE49-F238E27FC236}">
                <a16:creationId xmlns:a16="http://schemas.microsoft.com/office/drawing/2014/main" id="{E0125FD6-3EF9-4478-ACB5-2F93C6977330}"/>
              </a:ext>
            </a:extLst>
          </p:cNvPr>
          <p:cNvSpPr/>
          <p:nvPr/>
        </p:nvSpPr>
        <p:spPr>
          <a:xfrm>
            <a:off x="2947325" y="5214804"/>
            <a:ext cx="10301185" cy="3046988"/>
          </a:xfrm>
          <a:prstGeom prst="rect">
            <a:avLst/>
          </a:prstGeom>
        </p:spPr>
        <p:txBody>
          <a:bodyPr wrap="square">
            <a:spAutoFit/>
          </a:bodyPr>
          <a:lstStyle/>
          <a:p>
            <a:r>
              <a:rPr lang="en-US" sz="3200" b="1" dirty="0">
                <a:solidFill>
                  <a:schemeClr val="bg1"/>
                </a:solidFill>
              </a:rPr>
              <a:t>Lorem Ipsum</a:t>
            </a:r>
            <a:r>
              <a:rPr lang="en-US" sz="32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a:t>
            </a:r>
          </a:p>
        </p:txBody>
      </p:sp>
    </p:spTree>
    <p:extLst>
      <p:ext uri="{BB962C8B-B14F-4D97-AF65-F5344CB8AC3E}">
        <p14:creationId xmlns:p14="http://schemas.microsoft.com/office/powerpoint/2010/main" val="1163942438"/>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440;p26">
            <a:extLst>
              <a:ext uri="{FF2B5EF4-FFF2-40B4-BE49-F238E27FC236}">
                <a16:creationId xmlns:a16="http://schemas.microsoft.com/office/drawing/2014/main" id="{12E8EEE3-1A23-45E1-A241-F8BB38EB106E}"/>
              </a:ext>
            </a:extLst>
          </p:cNvPr>
          <p:cNvGrpSpPr/>
          <p:nvPr/>
        </p:nvGrpSpPr>
        <p:grpSpPr>
          <a:xfrm>
            <a:off x="15384749" y="2100376"/>
            <a:ext cx="6358515" cy="9515248"/>
            <a:chOff x="5946261" y="978994"/>
            <a:chExt cx="2384443" cy="3568218"/>
          </a:xfrm>
        </p:grpSpPr>
        <p:sp>
          <p:nvSpPr>
            <p:cNvPr id="3" name="Google Shape;1441;p26">
              <a:extLst>
                <a:ext uri="{FF2B5EF4-FFF2-40B4-BE49-F238E27FC236}">
                  <a16:creationId xmlns:a16="http://schemas.microsoft.com/office/drawing/2014/main" id="{7F441551-B899-4E4E-A4C9-8F8F17AACE8F}"/>
                </a:ext>
              </a:extLst>
            </p:cNvPr>
            <p:cNvSpPr/>
            <p:nvPr/>
          </p:nvSpPr>
          <p:spPr>
            <a:xfrm>
              <a:off x="6370606" y="4238564"/>
              <a:ext cx="1535734" cy="308649"/>
            </a:xfrm>
            <a:custGeom>
              <a:avLst/>
              <a:gdLst/>
              <a:ahLst/>
              <a:cxnLst/>
              <a:rect l="l" t="t" r="r" b="b"/>
              <a:pathLst>
                <a:path w="22495" h="4521" extrusionOk="0">
                  <a:moveTo>
                    <a:pt x="11265" y="0"/>
                  </a:moveTo>
                  <a:cubicBezTo>
                    <a:pt x="5054" y="0"/>
                    <a:pt x="0" y="1022"/>
                    <a:pt x="0" y="2261"/>
                  </a:cubicBezTo>
                  <a:cubicBezTo>
                    <a:pt x="0" y="3508"/>
                    <a:pt x="5054" y="4521"/>
                    <a:pt x="11265" y="4521"/>
                  </a:cubicBezTo>
                  <a:cubicBezTo>
                    <a:pt x="17449" y="4521"/>
                    <a:pt x="22494" y="3508"/>
                    <a:pt x="22494" y="2261"/>
                  </a:cubicBezTo>
                  <a:cubicBezTo>
                    <a:pt x="22494" y="1022"/>
                    <a:pt x="17449" y="0"/>
                    <a:pt x="11265" y="0"/>
                  </a:cubicBezTo>
                  <a:close/>
                </a:path>
              </a:pathLst>
            </a:custGeom>
            <a:solidFill>
              <a:srgbClr val="8CACB9">
                <a:alpha val="9154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4" name="Google Shape;1442;p26">
              <a:extLst>
                <a:ext uri="{FF2B5EF4-FFF2-40B4-BE49-F238E27FC236}">
                  <a16:creationId xmlns:a16="http://schemas.microsoft.com/office/drawing/2014/main" id="{A02EE838-B4CE-4499-BEE4-0BAF2B2E5DA9}"/>
                </a:ext>
              </a:extLst>
            </p:cNvPr>
            <p:cNvGrpSpPr/>
            <p:nvPr/>
          </p:nvGrpSpPr>
          <p:grpSpPr>
            <a:xfrm>
              <a:off x="5946261" y="978994"/>
              <a:ext cx="2384443" cy="3435724"/>
              <a:chOff x="1994350" y="240375"/>
              <a:chExt cx="3617725" cy="5212750"/>
            </a:xfrm>
          </p:grpSpPr>
          <p:sp>
            <p:nvSpPr>
              <p:cNvPr id="5" name="Google Shape;1443;p26">
                <a:extLst>
                  <a:ext uri="{FF2B5EF4-FFF2-40B4-BE49-F238E27FC236}">
                    <a16:creationId xmlns:a16="http://schemas.microsoft.com/office/drawing/2014/main" id="{4F6C62C9-D78D-40D7-B2C2-0762B314EC4B}"/>
                  </a:ext>
                </a:extLst>
              </p:cNvPr>
              <p:cNvSpPr/>
              <p:nvPr/>
            </p:nvSpPr>
            <p:spPr>
              <a:xfrm>
                <a:off x="1994350" y="1744850"/>
                <a:ext cx="3617725" cy="1694600"/>
              </a:xfrm>
              <a:custGeom>
                <a:avLst/>
                <a:gdLst/>
                <a:ahLst/>
                <a:cxnLst/>
                <a:rect l="l" t="t" r="r" b="b"/>
                <a:pathLst>
                  <a:path w="144709" h="67784" extrusionOk="0">
                    <a:moveTo>
                      <a:pt x="62170" y="0"/>
                    </a:moveTo>
                    <a:cubicBezTo>
                      <a:pt x="61785" y="0"/>
                      <a:pt x="61333" y="0"/>
                      <a:pt x="60857" y="91"/>
                    </a:cubicBezTo>
                    <a:cubicBezTo>
                      <a:pt x="56603" y="91"/>
                      <a:pt x="52461" y="1584"/>
                      <a:pt x="49157" y="4323"/>
                    </a:cubicBezTo>
                    <a:lnTo>
                      <a:pt x="12108" y="35351"/>
                    </a:lnTo>
                    <a:cubicBezTo>
                      <a:pt x="12108" y="35351"/>
                      <a:pt x="7031" y="32821"/>
                      <a:pt x="4820" y="32821"/>
                    </a:cubicBezTo>
                    <a:cubicBezTo>
                      <a:pt x="4370" y="32821"/>
                      <a:pt x="4038" y="32926"/>
                      <a:pt x="3893" y="33179"/>
                    </a:cubicBezTo>
                    <a:cubicBezTo>
                      <a:pt x="2942" y="34786"/>
                      <a:pt x="7672" y="36777"/>
                      <a:pt x="7672" y="36777"/>
                    </a:cubicBezTo>
                    <a:cubicBezTo>
                      <a:pt x="7672" y="36777"/>
                      <a:pt x="113" y="38271"/>
                      <a:pt x="23" y="39606"/>
                    </a:cubicBezTo>
                    <a:cubicBezTo>
                      <a:pt x="0" y="39932"/>
                      <a:pt x="481" y="40054"/>
                      <a:pt x="1217" y="40054"/>
                    </a:cubicBezTo>
                    <a:cubicBezTo>
                      <a:pt x="3451" y="40054"/>
                      <a:pt x="8034" y="38927"/>
                      <a:pt x="8034" y="38927"/>
                    </a:cubicBezTo>
                    <a:lnTo>
                      <a:pt x="8034" y="38927"/>
                    </a:lnTo>
                    <a:cubicBezTo>
                      <a:pt x="8034" y="38927"/>
                      <a:pt x="2105" y="42707"/>
                      <a:pt x="2670" y="43657"/>
                    </a:cubicBezTo>
                    <a:cubicBezTo>
                      <a:pt x="2721" y="43747"/>
                      <a:pt x="2833" y="43787"/>
                      <a:pt x="2992" y="43787"/>
                    </a:cubicBezTo>
                    <a:cubicBezTo>
                      <a:pt x="4313" y="43787"/>
                      <a:pt x="8894" y="41010"/>
                      <a:pt x="8894" y="41009"/>
                    </a:cubicBezTo>
                    <a:lnTo>
                      <a:pt x="8894" y="41009"/>
                    </a:lnTo>
                    <a:cubicBezTo>
                      <a:pt x="8894" y="41010"/>
                      <a:pt x="5771" y="46486"/>
                      <a:pt x="6541" y="46486"/>
                    </a:cubicBezTo>
                    <a:cubicBezTo>
                      <a:pt x="7378" y="46486"/>
                      <a:pt x="10682" y="42141"/>
                      <a:pt x="10682" y="42141"/>
                    </a:cubicBezTo>
                    <a:lnTo>
                      <a:pt x="10682" y="42141"/>
                    </a:lnTo>
                    <a:cubicBezTo>
                      <a:pt x="10682" y="42141"/>
                      <a:pt x="10059" y="47062"/>
                      <a:pt x="11326" y="47062"/>
                    </a:cubicBezTo>
                    <a:cubicBezTo>
                      <a:pt x="11359" y="47062"/>
                      <a:pt x="11393" y="47059"/>
                      <a:pt x="11429" y="47052"/>
                    </a:cubicBezTo>
                    <a:cubicBezTo>
                      <a:pt x="12764" y="46758"/>
                      <a:pt x="14462" y="38837"/>
                      <a:pt x="14462" y="38837"/>
                    </a:cubicBezTo>
                    <a:lnTo>
                      <a:pt x="51895" y="17336"/>
                    </a:lnTo>
                    <a:lnTo>
                      <a:pt x="51895" y="67783"/>
                    </a:lnTo>
                    <a:lnTo>
                      <a:pt x="92814" y="67783"/>
                    </a:lnTo>
                    <a:lnTo>
                      <a:pt x="92814" y="17336"/>
                    </a:lnTo>
                    <a:lnTo>
                      <a:pt x="130247" y="38837"/>
                    </a:lnTo>
                    <a:cubicBezTo>
                      <a:pt x="130247" y="38837"/>
                      <a:pt x="131944" y="46758"/>
                      <a:pt x="133280" y="47052"/>
                    </a:cubicBezTo>
                    <a:cubicBezTo>
                      <a:pt x="133316" y="47059"/>
                      <a:pt x="133350" y="47062"/>
                      <a:pt x="133383" y="47062"/>
                    </a:cubicBezTo>
                    <a:cubicBezTo>
                      <a:pt x="134650" y="47062"/>
                      <a:pt x="134027" y="42141"/>
                      <a:pt x="134027" y="42141"/>
                    </a:cubicBezTo>
                    <a:lnTo>
                      <a:pt x="134027" y="42141"/>
                    </a:lnTo>
                    <a:cubicBezTo>
                      <a:pt x="134027" y="42141"/>
                      <a:pt x="137331" y="46486"/>
                      <a:pt x="138168" y="46486"/>
                    </a:cubicBezTo>
                    <a:cubicBezTo>
                      <a:pt x="138938" y="46486"/>
                      <a:pt x="135815" y="41010"/>
                      <a:pt x="135815" y="41009"/>
                    </a:cubicBezTo>
                    <a:lnTo>
                      <a:pt x="135815" y="41009"/>
                    </a:lnTo>
                    <a:cubicBezTo>
                      <a:pt x="135815" y="41010"/>
                      <a:pt x="140396" y="43787"/>
                      <a:pt x="141782" y="43787"/>
                    </a:cubicBezTo>
                    <a:cubicBezTo>
                      <a:pt x="141948" y="43787"/>
                      <a:pt x="142068" y="43747"/>
                      <a:pt x="142129" y="43657"/>
                    </a:cubicBezTo>
                    <a:cubicBezTo>
                      <a:pt x="142604" y="42707"/>
                      <a:pt x="136765" y="38927"/>
                      <a:pt x="136765" y="38927"/>
                    </a:cubicBezTo>
                    <a:lnTo>
                      <a:pt x="136765" y="38927"/>
                    </a:lnTo>
                    <a:cubicBezTo>
                      <a:pt x="136766" y="38927"/>
                      <a:pt x="141298" y="40054"/>
                      <a:pt x="143506" y="40054"/>
                    </a:cubicBezTo>
                    <a:cubicBezTo>
                      <a:pt x="144233" y="40054"/>
                      <a:pt x="144709" y="39932"/>
                      <a:pt x="144686" y="39606"/>
                    </a:cubicBezTo>
                    <a:cubicBezTo>
                      <a:pt x="144596" y="38271"/>
                      <a:pt x="137037" y="36777"/>
                      <a:pt x="137037" y="36777"/>
                    </a:cubicBezTo>
                    <a:cubicBezTo>
                      <a:pt x="137037" y="36777"/>
                      <a:pt x="141767" y="34786"/>
                      <a:pt x="140816" y="33179"/>
                    </a:cubicBezTo>
                    <a:cubicBezTo>
                      <a:pt x="140675" y="32926"/>
                      <a:pt x="140346" y="32821"/>
                      <a:pt x="139898" y="32821"/>
                    </a:cubicBezTo>
                    <a:cubicBezTo>
                      <a:pt x="137700" y="32821"/>
                      <a:pt x="132623" y="35351"/>
                      <a:pt x="132623" y="35351"/>
                    </a:cubicBezTo>
                    <a:lnTo>
                      <a:pt x="95552" y="4323"/>
                    </a:lnTo>
                    <a:cubicBezTo>
                      <a:pt x="92248" y="1584"/>
                      <a:pt x="88106" y="91"/>
                      <a:pt x="83851" y="91"/>
                    </a:cubicBezTo>
                    <a:cubicBezTo>
                      <a:pt x="83399" y="0"/>
                      <a:pt x="83014" y="0"/>
                      <a:pt x="82539" y="0"/>
                    </a:cubicBezTo>
                    <a:close/>
                  </a:path>
                </a:pathLst>
              </a:custGeom>
              <a:solidFill>
                <a:srgbClr val="DD878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444;p26">
                <a:extLst>
                  <a:ext uri="{FF2B5EF4-FFF2-40B4-BE49-F238E27FC236}">
                    <a16:creationId xmlns:a16="http://schemas.microsoft.com/office/drawing/2014/main" id="{E9A0AB31-64AB-4285-9975-24F13CD39695}"/>
                  </a:ext>
                </a:extLst>
              </p:cNvPr>
              <p:cNvSpPr/>
              <p:nvPr/>
            </p:nvSpPr>
            <p:spPr>
              <a:xfrm>
                <a:off x="3649875" y="1480600"/>
                <a:ext cx="304425" cy="289725"/>
              </a:xfrm>
              <a:custGeom>
                <a:avLst/>
                <a:gdLst/>
                <a:ahLst/>
                <a:cxnLst/>
                <a:rect l="l" t="t" r="r" b="b"/>
                <a:pathLst>
                  <a:path w="12177" h="11589" extrusionOk="0">
                    <a:moveTo>
                      <a:pt x="0" y="1"/>
                    </a:moveTo>
                    <a:lnTo>
                      <a:pt x="0" y="11589"/>
                    </a:lnTo>
                    <a:lnTo>
                      <a:pt x="12176" y="11589"/>
                    </a:lnTo>
                    <a:lnTo>
                      <a:pt x="12176" y="1"/>
                    </a:lnTo>
                    <a:close/>
                  </a:path>
                </a:pathLst>
              </a:custGeom>
              <a:solidFill>
                <a:srgbClr val="DD878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445;p26">
                <a:extLst>
                  <a:ext uri="{FF2B5EF4-FFF2-40B4-BE49-F238E27FC236}">
                    <a16:creationId xmlns:a16="http://schemas.microsoft.com/office/drawing/2014/main" id="{22F5E22E-3F7C-47F7-8C83-4B36A80184AD}"/>
                  </a:ext>
                </a:extLst>
              </p:cNvPr>
              <p:cNvSpPr/>
              <p:nvPr/>
            </p:nvSpPr>
            <p:spPr>
              <a:xfrm>
                <a:off x="3649875" y="1480600"/>
                <a:ext cx="304425" cy="146025"/>
              </a:xfrm>
              <a:custGeom>
                <a:avLst/>
                <a:gdLst/>
                <a:ahLst/>
                <a:cxnLst/>
                <a:rect l="l" t="t" r="r" b="b"/>
                <a:pathLst>
                  <a:path w="12177" h="5841" extrusionOk="0">
                    <a:moveTo>
                      <a:pt x="0" y="1"/>
                    </a:moveTo>
                    <a:lnTo>
                      <a:pt x="0" y="4799"/>
                    </a:lnTo>
                    <a:cubicBezTo>
                      <a:pt x="1901" y="5478"/>
                      <a:pt x="3961" y="5840"/>
                      <a:pt x="6133" y="5840"/>
                    </a:cubicBezTo>
                    <a:cubicBezTo>
                      <a:pt x="8216" y="5840"/>
                      <a:pt x="10275" y="5478"/>
                      <a:pt x="12176" y="4799"/>
                    </a:cubicBezTo>
                    <a:lnTo>
                      <a:pt x="12176" y="1"/>
                    </a:lnTo>
                    <a:close/>
                  </a:path>
                </a:pathLst>
              </a:custGeom>
              <a:solidFill>
                <a:srgbClr val="E57B7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1446;p26">
                <a:extLst>
                  <a:ext uri="{FF2B5EF4-FFF2-40B4-BE49-F238E27FC236}">
                    <a16:creationId xmlns:a16="http://schemas.microsoft.com/office/drawing/2014/main" id="{8D128DA0-CB4F-4F37-BBF9-DCCBADE506CD}"/>
                  </a:ext>
                </a:extLst>
              </p:cNvPr>
              <p:cNvSpPr/>
              <p:nvPr/>
            </p:nvSpPr>
            <p:spPr>
              <a:xfrm>
                <a:off x="3235125" y="884250"/>
                <a:ext cx="240500" cy="240500"/>
              </a:xfrm>
              <a:custGeom>
                <a:avLst/>
                <a:gdLst/>
                <a:ahLst/>
                <a:cxnLst/>
                <a:rect l="l" t="t" r="r" b="b"/>
                <a:pathLst>
                  <a:path w="9620" h="9620" extrusionOk="0">
                    <a:moveTo>
                      <a:pt x="4799" y="1"/>
                    </a:moveTo>
                    <a:cubicBezTo>
                      <a:pt x="2174" y="1"/>
                      <a:pt x="1" y="2173"/>
                      <a:pt x="1" y="4799"/>
                    </a:cubicBezTo>
                    <a:cubicBezTo>
                      <a:pt x="1" y="7447"/>
                      <a:pt x="2174" y="9619"/>
                      <a:pt x="4799" y="9619"/>
                    </a:cubicBezTo>
                    <a:cubicBezTo>
                      <a:pt x="7447" y="9619"/>
                      <a:pt x="9619" y="7447"/>
                      <a:pt x="9619" y="4799"/>
                    </a:cubicBezTo>
                    <a:cubicBezTo>
                      <a:pt x="9619" y="2173"/>
                      <a:pt x="7447" y="1"/>
                      <a:pt x="4799" y="1"/>
                    </a:cubicBezTo>
                    <a:close/>
                  </a:path>
                </a:pathLst>
              </a:custGeom>
              <a:solidFill>
                <a:srgbClr val="E57B7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1447;p26">
                <a:extLst>
                  <a:ext uri="{FF2B5EF4-FFF2-40B4-BE49-F238E27FC236}">
                    <a16:creationId xmlns:a16="http://schemas.microsoft.com/office/drawing/2014/main" id="{83DB0999-7D8D-4594-835E-C3AAC686D9E1}"/>
                  </a:ext>
                </a:extLst>
              </p:cNvPr>
              <p:cNvSpPr/>
              <p:nvPr/>
            </p:nvSpPr>
            <p:spPr>
              <a:xfrm>
                <a:off x="4124000" y="884250"/>
                <a:ext cx="240500" cy="240500"/>
              </a:xfrm>
              <a:custGeom>
                <a:avLst/>
                <a:gdLst/>
                <a:ahLst/>
                <a:cxnLst/>
                <a:rect l="l" t="t" r="r" b="b"/>
                <a:pathLst>
                  <a:path w="9620" h="9620" extrusionOk="0">
                    <a:moveTo>
                      <a:pt x="4799" y="1"/>
                    </a:moveTo>
                    <a:cubicBezTo>
                      <a:pt x="2173" y="1"/>
                      <a:pt x="1" y="2173"/>
                      <a:pt x="1" y="4799"/>
                    </a:cubicBezTo>
                    <a:cubicBezTo>
                      <a:pt x="1" y="7447"/>
                      <a:pt x="2173" y="9619"/>
                      <a:pt x="4799" y="9619"/>
                    </a:cubicBezTo>
                    <a:cubicBezTo>
                      <a:pt x="7447" y="9619"/>
                      <a:pt x="9619" y="7447"/>
                      <a:pt x="9619" y="4799"/>
                    </a:cubicBezTo>
                    <a:cubicBezTo>
                      <a:pt x="9619" y="2173"/>
                      <a:pt x="7447" y="1"/>
                      <a:pt x="4799" y="1"/>
                    </a:cubicBezTo>
                    <a:close/>
                  </a:path>
                </a:pathLst>
              </a:custGeom>
              <a:solidFill>
                <a:srgbClr val="E57B7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448;p26">
                <a:extLst>
                  <a:ext uri="{FF2B5EF4-FFF2-40B4-BE49-F238E27FC236}">
                    <a16:creationId xmlns:a16="http://schemas.microsoft.com/office/drawing/2014/main" id="{BAF1F950-18A1-4645-880D-74C1C30296AA}"/>
                  </a:ext>
                </a:extLst>
              </p:cNvPr>
              <p:cNvSpPr/>
              <p:nvPr/>
            </p:nvSpPr>
            <p:spPr>
              <a:xfrm>
                <a:off x="3355075" y="384100"/>
                <a:ext cx="896250" cy="1165000"/>
              </a:xfrm>
              <a:custGeom>
                <a:avLst/>
                <a:gdLst/>
                <a:ahLst/>
                <a:cxnLst/>
                <a:rect l="l" t="t" r="r" b="b"/>
                <a:pathLst>
                  <a:path w="35850" h="46600" extrusionOk="0">
                    <a:moveTo>
                      <a:pt x="17925" y="0"/>
                    </a:moveTo>
                    <a:cubicBezTo>
                      <a:pt x="8035" y="0"/>
                      <a:pt x="1" y="8034"/>
                      <a:pt x="1" y="17925"/>
                    </a:cubicBezTo>
                    <a:lnTo>
                      <a:pt x="1" y="28675"/>
                    </a:lnTo>
                    <a:cubicBezTo>
                      <a:pt x="1" y="38588"/>
                      <a:pt x="8035" y="46599"/>
                      <a:pt x="17925" y="46599"/>
                    </a:cubicBezTo>
                    <a:cubicBezTo>
                      <a:pt x="27838" y="46599"/>
                      <a:pt x="35850" y="38588"/>
                      <a:pt x="35850" y="28675"/>
                    </a:cubicBezTo>
                    <a:lnTo>
                      <a:pt x="35850" y="17925"/>
                    </a:lnTo>
                    <a:cubicBezTo>
                      <a:pt x="35850" y="8034"/>
                      <a:pt x="27838" y="0"/>
                      <a:pt x="17925" y="0"/>
                    </a:cubicBezTo>
                    <a:close/>
                  </a:path>
                </a:pathLst>
              </a:custGeom>
              <a:solidFill>
                <a:srgbClr val="DD878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449;p26">
                <a:extLst>
                  <a:ext uri="{FF2B5EF4-FFF2-40B4-BE49-F238E27FC236}">
                    <a16:creationId xmlns:a16="http://schemas.microsoft.com/office/drawing/2014/main" id="{48CD004A-A3B6-4E72-9FA4-5FF2F5AD9FE2}"/>
                  </a:ext>
                </a:extLst>
              </p:cNvPr>
              <p:cNvSpPr/>
              <p:nvPr/>
            </p:nvSpPr>
            <p:spPr>
              <a:xfrm>
                <a:off x="3235125" y="240375"/>
                <a:ext cx="1105600" cy="763850"/>
              </a:xfrm>
              <a:custGeom>
                <a:avLst/>
                <a:gdLst/>
                <a:ahLst/>
                <a:cxnLst/>
                <a:rect l="l" t="t" r="r" b="b"/>
                <a:pathLst>
                  <a:path w="44224" h="30554" extrusionOk="0">
                    <a:moveTo>
                      <a:pt x="22067" y="1"/>
                    </a:moveTo>
                    <a:cubicBezTo>
                      <a:pt x="14802" y="1"/>
                      <a:pt x="18491" y="3486"/>
                      <a:pt x="18491" y="3486"/>
                    </a:cubicBezTo>
                    <a:cubicBezTo>
                      <a:pt x="18491" y="3486"/>
                      <a:pt x="15191" y="3040"/>
                      <a:pt x="11975" y="3040"/>
                    </a:cubicBezTo>
                    <a:cubicBezTo>
                      <a:pt x="9484" y="3040"/>
                      <a:pt x="7044" y="3307"/>
                      <a:pt x="6225" y="4255"/>
                    </a:cubicBezTo>
                    <a:cubicBezTo>
                      <a:pt x="4437" y="6428"/>
                      <a:pt x="8759" y="6881"/>
                      <a:pt x="8759" y="6881"/>
                    </a:cubicBezTo>
                    <a:cubicBezTo>
                      <a:pt x="8759" y="6881"/>
                      <a:pt x="1" y="10389"/>
                      <a:pt x="1314" y="11973"/>
                    </a:cubicBezTo>
                    <a:cubicBezTo>
                      <a:pt x="2379" y="13174"/>
                      <a:pt x="4014" y="13325"/>
                      <a:pt x="4771" y="13325"/>
                    </a:cubicBezTo>
                    <a:cubicBezTo>
                      <a:pt x="5028" y="13325"/>
                      <a:pt x="5184" y="13308"/>
                      <a:pt x="5184" y="13308"/>
                    </a:cubicBezTo>
                    <a:lnTo>
                      <a:pt x="5184" y="13308"/>
                    </a:lnTo>
                    <a:cubicBezTo>
                      <a:pt x="5184" y="13308"/>
                      <a:pt x="1223" y="16612"/>
                      <a:pt x="3780" y="18581"/>
                    </a:cubicBezTo>
                    <a:cubicBezTo>
                      <a:pt x="3871" y="18672"/>
                      <a:pt x="3961" y="18672"/>
                      <a:pt x="4052" y="18762"/>
                    </a:cubicBezTo>
                    <a:cubicBezTo>
                      <a:pt x="3101" y="24330"/>
                      <a:pt x="3577" y="30554"/>
                      <a:pt x="5568" y="30554"/>
                    </a:cubicBezTo>
                    <a:cubicBezTo>
                      <a:pt x="7741" y="30554"/>
                      <a:pt x="8963" y="23108"/>
                      <a:pt x="9325" y="18966"/>
                    </a:cubicBezTo>
                    <a:cubicBezTo>
                      <a:pt x="18016" y="18491"/>
                      <a:pt x="33292" y="15753"/>
                      <a:pt x="33293" y="15752"/>
                    </a:cubicBezTo>
                    <a:lnTo>
                      <a:pt x="33293" y="15752"/>
                    </a:lnTo>
                    <a:cubicBezTo>
                      <a:pt x="33293" y="15753"/>
                      <a:pt x="33207" y="19064"/>
                      <a:pt x="33978" y="19064"/>
                    </a:cubicBezTo>
                    <a:cubicBezTo>
                      <a:pt x="33998" y="19064"/>
                      <a:pt x="34018" y="19061"/>
                      <a:pt x="34039" y="19057"/>
                    </a:cubicBezTo>
                    <a:cubicBezTo>
                      <a:pt x="34899" y="18966"/>
                      <a:pt x="36597" y="16409"/>
                      <a:pt x="36597" y="16409"/>
                    </a:cubicBezTo>
                    <a:cubicBezTo>
                      <a:pt x="36597" y="16409"/>
                      <a:pt x="37615" y="30554"/>
                      <a:pt x="40648" y="30554"/>
                    </a:cubicBezTo>
                    <a:cubicBezTo>
                      <a:pt x="44224" y="30554"/>
                      <a:pt x="42821" y="10275"/>
                      <a:pt x="37253" y="10185"/>
                    </a:cubicBezTo>
                    <a:cubicBezTo>
                      <a:pt x="37253" y="10185"/>
                      <a:pt x="32523" y="1"/>
                      <a:pt x="22067" y="1"/>
                    </a:cubicBezTo>
                    <a:close/>
                  </a:path>
                </a:pathLst>
              </a:custGeom>
              <a:solidFill>
                <a:srgbClr val="062E3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450;p26">
                <a:extLst>
                  <a:ext uri="{FF2B5EF4-FFF2-40B4-BE49-F238E27FC236}">
                    <a16:creationId xmlns:a16="http://schemas.microsoft.com/office/drawing/2014/main" id="{A8CDA39D-C412-4388-B84E-C5C79861CE5F}"/>
                  </a:ext>
                </a:extLst>
              </p:cNvPr>
              <p:cNvSpPr/>
              <p:nvPr/>
            </p:nvSpPr>
            <p:spPr>
              <a:xfrm>
                <a:off x="3402600" y="1947400"/>
                <a:ext cx="801200" cy="1364725"/>
              </a:xfrm>
              <a:custGeom>
                <a:avLst/>
                <a:gdLst/>
                <a:ahLst/>
                <a:cxnLst/>
                <a:rect l="l" t="t" r="r" b="b"/>
                <a:pathLst>
                  <a:path w="32048" h="54589" extrusionOk="0">
                    <a:moveTo>
                      <a:pt x="8669" y="0"/>
                    </a:moveTo>
                    <a:cubicBezTo>
                      <a:pt x="3871" y="0"/>
                      <a:pt x="1" y="3870"/>
                      <a:pt x="1" y="8578"/>
                    </a:cubicBezTo>
                    <a:lnTo>
                      <a:pt x="1" y="45921"/>
                    </a:lnTo>
                    <a:cubicBezTo>
                      <a:pt x="1" y="50741"/>
                      <a:pt x="3871" y="54589"/>
                      <a:pt x="8669" y="54589"/>
                    </a:cubicBezTo>
                    <a:lnTo>
                      <a:pt x="23380" y="54589"/>
                    </a:lnTo>
                    <a:cubicBezTo>
                      <a:pt x="28200" y="54589"/>
                      <a:pt x="32048" y="50741"/>
                      <a:pt x="32048" y="45921"/>
                    </a:cubicBezTo>
                    <a:lnTo>
                      <a:pt x="32048" y="8578"/>
                    </a:lnTo>
                    <a:cubicBezTo>
                      <a:pt x="32048" y="3870"/>
                      <a:pt x="28200" y="0"/>
                      <a:pt x="2338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451;p26">
                <a:extLst>
                  <a:ext uri="{FF2B5EF4-FFF2-40B4-BE49-F238E27FC236}">
                    <a16:creationId xmlns:a16="http://schemas.microsoft.com/office/drawing/2014/main" id="{3E786735-7EB4-48DD-99A2-B677D3B53234}"/>
                  </a:ext>
                </a:extLst>
              </p:cNvPr>
              <p:cNvSpPr/>
              <p:nvPr/>
            </p:nvSpPr>
            <p:spPr>
              <a:xfrm>
                <a:off x="3522550" y="2525075"/>
                <a:ext cx="353650" cy="245025"/>
              </a:xfrm>
              <a:custGeom>
                <a:avLst/>
                <a:gdLst/>
                <a:ahLst/>
                <a:cxnLst/>
                <a:rect l="l" t="t" r="r" b="b"/>
                <a:pathLst>
                  <a:path w="14146" h="9801" extrusionOk="0">
                    <a:moveTo>
                      <a:pt x="5003" y="1"/>
                    </a:moveTo>
                    <a:cubicBezTo>
                      <a:pt x="2264" y="1"/>
                      <a:pt x="1" y="2264"/>
                      <a:pt x="1" y="5002"/>
                    </a:cubicBezTo>
                    <a:lnTo>
                      <a:pt x="1" y="6700"/>
                    </a:lnTo>
                    <a:cubicBezTo>
                      <a:pt x="1" y="8488"/>
                      <a:pt x="1336" y="9800"/>
                      <a:pt x="3034" y="9800"/>
                    </a:cubicBezTo>
                    <a:lnTo>
                      <a:pt x="7356" y="9800"/>
                    </a:lnTo>
                    <a:cubicBezTo>
                      <a:pt x="11136" y="9800"/>
                      <a:pt x="14146" y="6790"/>
                      <a:pt x="14146" y="3101"/>
                    </a:cubicBezTo>
                    <a:cubicBezTo>
                      <a:pt x="14146" y="1313"/>
                      <a:pt x="12743" y="1"/>
                      <a:pt x="11045" y="1"/>
                    </a:cubicBezTo>
                    <a:close/>
                  </a:path>
                </a:pathLst>
              </a:custGeom>
              <a:solidFill>
                <a:srgbClr val="E54C6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452;p26">
                <a:extLst>
                  <a:ext uri="{FF2B5EF4-FFF2-40B4-BE49-F238E27FC236}">
                    <a16:creationId xmlns:a16="http://schemas.microsoft.com/office/drawing/2014/main" id="{DF39AE47-D70E-4EFE-81E8-CF38AA19354E}"/>
                  </a:ext>
                </a:extLst>
              </p:cNvPr>
              <p:cNvSpPr/>
              <p:nvPr/>
            </p:nvSpPr>
            <p:spPr>
              <a:xfrm>
                <a:off x="3501625" y="2958475"/>
                <a:ext cx="348550" cy="304425"/>
              </a:xfrm>
              <a:custGeom>
                <a:avLst/>
                <a:gdLst/>
                <a:ahLst/>
                <a:cxnLst/>
                <a:rect l="l" t="t" r="r" b="b"/>
                <a:pathLst>
                  <a:path w="13942" h="12177" extrusionOk="0">
                    <a:moveTo>
                      <a:pt x="4323" y="1"/>
                    </a:moveTo>
                    <a:cubicBezTo>
                      <a:pt x="1970" y="1"/>
                      <a:pt x="1" y="1992"/>
                      <a:pt x="1" y="4437"/>
                    </a:cubicBezTo>
                    <a:cubicBezTo>
                      <a:pt x="1" y="6790"/>
                      <a:pt x="1970" y="8782"/>
                      <a:pt x="4323" y="8782"/>
                    </a:cubicBezTo>
                    <a:lnTo>
                      <a:pt x="11113" y="8782"/>
                    </a:lnTo>
                    <a:lnTo>
                      <a:pt x="11113" y="10751"/>
                    </a:lnTo>
                    <a:cubicBezTo>
                      <a:pt x="11113" y="11521"/>
                      <a:pt x="11679" y="12177"/>
                      <a:pt x="12539" y="12177"/>
                    </a:cubicBezTo>
                    <a:cubicBezTo>
                      <a:pt x="13286" y="12177"/>
                      <a:pt x="13942" y="11521"/>
                      <a:pt x="13942" y="10751"/>
                    </a:cubicBezTo>
                    <a:lnTo>
                      <a:pt x="13942" y="7356"/>
                    </a:lnTo>
                    <a:cubicBezTo>
                      <a:pt x="13942" y="6609"/>
                      <a:pt x="13286" y="5953"/>
                      <a:pt x="12539" y="5953"/>
                    </a:cubicBezTo>
                    <a:lnTo>
                      <a:pt x="4323" y="5953"/>
                    </a:lnTo>
                    <a:cubicBezTo>
                      <a:pt x="3486" y="5953"/>
                      <a:pt x="2830" y="5206"/>
                      <a:pt x="2830" y="4437"/>
                    </a:cubicBezTo>
                    <a:cubicBezTo>
                      <a:pt x="2830" y="3599"/>
                      <a:pt x="3486" y="2830"/>
                      <a:pt x="4323" y="2830"/>
                    </a:cubicBezTo>
                    <a:lnTo>
                      <a:pt x="12448" y="2830"/>
                    </a:lnTo>
                    <a:cubicBezTo>
                      <a:pt x="13286" y="2830"/>
                      <a:pt x="13851" y="2264"/>
                      <a:pt x="13851" y="1427"/>
                    </a:cubicBezTo>
                    <a:cubicBezTo>
                      <a:pt x="13851" y="680"/>
                      <a:pt x="13286" y="1"/>
                      <a:pt x="12448" y="1"/>
                    </a:cubicBezTo>
                    <a:close/>
                  </a:path>
                </a:pathLst>
              </a:custGeom>
              <a:solidFill>
                <a:srgbClr val="B7D9D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453;p26">
                <a:extLst>
                  <a:ext uri="{FF2B5EF4-FFF2-40B4-BE49-F238E27FC236}">
                    <a16:creationId xmlns:a16="http://schemas.microsoft.com/office/drawing/2014/main" id="{D884CA76-D860-409C-B909-65ACE1E75A32}"/>
                  </a:ext>
                </a:extLst>
              </p:cNvPr>
              <p:cNvSpPr/>
              <p:nvPr/>
            </p:nvSpPr>
            <p:spPr>
              <a:xfrm>
                <a:off x="3492000" y="2753675"/>
                <a:ext cx="646175" cy="308950"/>
              </a:xfrm>
              <a:custGeom>
                <a:avLst/>
                <a:gdLst/>
                <a:ahLst/>
                <a:cxnLst/>
                <a:rect l="l" t="t" r="r" b="b"/>
                <a:pathLst>
                  <a:path w="25847" h="12358" extrusionOk="0">
                    <a:moveTo>
                      <a:pt x="2739" y="0"/>
                    </a:moveTo>
                    <a:cubicBezTo>
                      <a:pt x="1223" y="0"/>
                      <a:pt x="1" y="1132"/>
                      <a:pt x="1" y="2648"/>
                    </a:cubicBezTo>
                    <a:cubicBezTo>
                      <a:pt x="1" y="4142"/>
                      <a:pt x="1223" y="5364"/>
                      <a:pt x="2739" y="5364"/>
                    </a:cubicBezTo>
                    <a:lnTo>
                      <a:pt x="19623" y="5364"/>
                    </a:lnTo>
                    <a:cubicBezTo>
                      <a:pt x="20098" y="5364"/>
                      <a:pt x="20460" y="5658"/>
                      <a:pt x="20460" y="6133"/>
                    </a:cubicBezTo>
                    <a:cubicBezTo>
                      <a:pt x="20460" y="6609"/>
                      <a:pt x="20098" y="6971"/>
                      <a:pt x="19623" y="6971"/>
                    </a:cubicBezTo>
                    <a:lnTo>
                      <a:pt x="12833" y="6971"/>
                    </a:lnTo>
                    <a:cubicBezTo>
                      <a:pt x="11317" y="6971"/>
                      <a:pt x="10185" y="8193"/>
                      <a:pt x="10185" y="9619"/>
                    </a:cubicBezTo>
                    <a:cubicBezTo>
                      <a:pt x="10185" y="11135"/>
                      <a:pt x="11317" y="12357"/>
                      <a:pt x="12833" y="12357"/>
                    </a:cubicBezTo>
                    <a:lnTo>
                      <a:pt x="19623" y="12357"/>
                    </a:lnTo>
                    <a:cubicBezTo>
                      <a:pt x="23018" y="12357"/>
                      <a:pt x="25847" y="9528"/>
                      <a:pt x="25847" y="6133"/>
                    </a:cubicBezTo>
                    <a:cubicBezTo>
                      <a:pt x="25847" y="2739"/>
                      <a:pt x="23018" y="0"/>
                      <a:pt x="19623" y="0"/>
                    </a:cubicBezTo>
                    <a:close/>
                  </a:path>
                </a:pathLst>
              </a:custGeom>
              <a:solidFill>
                <a:srgbClr val="9CC4B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454;p26">
                <a:extLst>
                  <a:ext uri="{FF2B5EF4-FFF2-40B4-BE49-F238E27FC236}">
                    <a16:creationId xmlns:a16="http://schemas.microsoft.com/office/drawing/2014/main" id="{A5C8FAB9-0667-4DD5-9C7F-57A2C4F86B10}"/>
                  </a:ext>
                </a:extLst>
              </p:cNvPr>
              <p:cNvSpPr/>
              <p:nvPr/>
            </p:nvSpPr>
            <p:spPr>
              <a:xfrm>
                <a:off x="3744350" y="1947400"/>
                <a:ext cx="117725" cy="280650"/>
              </a:xfrm>
              <a:custGeom>
                <a:avLst/>
                <a:gdLst/>
                <a:ahLst/>
                <a:cxnLst/>
                <a:rect l="l" t="t" r="r" b="b"/>
                <a:pathLst>
                  <a:path w="4709" h="11226" extrusionOk="0">
                    <a:moveTo>
                      <a:pt x="1" y="0"/>
                    </a:moveTo>
                    <a:lnTo>
                      <a:pt x="1" y="11226"/>
                    </a:lnTo>
                    <a:lnTo>
                      <a:pt x="4708" y="11226"/>
                    </a:lnTo>
                    <a:lnTo>
                      <a:pt x="4708" y="0"/>
                    </a:lnTo>
                    <a:close/>
                  </a:path>
                </a:pathLst>
              </a:custGeom>
              <a:solidFill>
                <a:srgbClr val="E84F4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455;p26">
                <a:extLst>
                  <a:ext uri="{FF2B5EF4-FFF2-40B4-BE49-F238E27FC236}">
                    <a16:creationId xmlns:a16="http://schemas.microsoft.com/office/drawing/2014/main" id="{D126027F-9642-4A82-B7E8-EF094FA9CEE0}"/>
                  </a:ext>
                </a:extLst>
              </p:cNvPr>
              <p:cNvSpPr/>
              <p:nvPr/>
            </p:nvSpPr>
            <p:spPr>
              <a:xfrm>
                <a:off x="3725675" y="2552450"/>
                <a:ext cx="332150" cy="227275"/>
              </a:xfrm>
              <a:custGeom>
                <a:avLst/>
                <a:gdLst/>
                <a:ahLst/>
                <a:cxnLst/>
                <a:rect l="l" t="t" r="r" b="b"/>
                <a:pathLst>
                  <a:path w="13286" h="9091" extrusionOk="0">
                    <a:moveTo>
                      <a:pt x="9222" y="1"/>
                    </a:moveTo>
                    <a:cubicBezTo>
                      <a:pt x="8886" y="1"/>
                      <a:pt x="8542" y="42"/>
                      <a:pt x="8194" y="128"/>
                    </a:cubicBezTo>
                    <a:lnTo>
                      <a:pt x="3101" y="1440"/>
                    </a:lnTo>
                    <a:cubicBezTo>
                      <a:pt x="1313" y="1916"/>
                      <a:pt x="1" y="3523"/>
                      <a:pt x="1" y="5401"/>
                    </a:cubicBezTo>
                    <a:cubicBezTo>
                      <a:pt x="1" y="7483"/>
                      <a:pt x="1698" y="9090"/>
                      <a:pt x="3667" y="9090"/>
                    </a:cubicBezTo>
                    <a:lnTo>
                      <a:pt x="9619" y="9090"/>
                    </a:lnTo>
                    <a:cubicBezTo>
                      <a:pt x="11679" y="9090"/>
                      <a:pt x="13286" y="7483"/>
                      <a:pt x="13286" y="5401"/>
                    </a:cubicBezTo>
                    <a:lnTo>
                      <a:pt x="13286" y="4088"/>
                    </a:lnTo>
                    <a:cubicBezTo>
                      <a:pt x="13286" y="1788"/>
                      <a:pt x="11442" y="1"/>
                      <a:pt x="9222" y="1"/>
                    </a:cubicBezTo>
                    <a:close/>
                  </a:path>
                </a:pathLst>
              </a:custGeom>
              <a:solidFill>
                <a:srgbClr val="4675A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456;p26">
                <a:extLst>
                  <a:ext uri="{FF2B5EF4-FFF2-40B4-BE49-F238E27FC236}">
                    <a16:creationId xmlns:a16="http://schemas.microsoft.com/office/drawing/2014/main" id="{AF55870F-381E-46A3-A893-AA94E9286825}"/>
                  </a:ext>
                </a:extLst>
              </p:cNvPr>
              <p:cNvSpPr/>
              <p:nvPr/>
            </p:nvSpPr>
            <p:spPr>
              <a:xfrm>
                <a:off x="4019900" y="2475300"/>
                <a:ext cx="37925" cy="200300"/>
              </a:xfrm>
              <a:custGeom>
                <a:avLst/>
                <a:gdLst/>
                <a:ahLst/>
                <a:cxnLst/>
                <a:rect l="l" t="t" r="r" b="b"/>
                <a:pathLst>
                  <a:path w="1517" h="8012" extrusionOk="0">
                    <a:moveTo>
                      <a:pt x="0" y="0"/>
                    </a:moveTo>
                    <a:lnTo>
                      <a:pt x="0" y="8012"/>
                    </a:lnTo>
                    <a:lnTo>
                      <a:pt x="1517" y="8012"/>
                    </a:lnTo>
                    <a:lnTo>
                      <a:pt x="1517" y="0"/>
                    </a:lnTo>
                    <a:close/>
                  </a:path>
                </a:pathLst>
              </a:custGeom>
              <a:solidFill>
                <a:srgbClr val="6D97D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457;p26">
                <a:extLst>
                  <a:ext uri="{FF2B5EF4-FFF2-40B4-BE49-F238E27FC236}">
                    <a16:creationId xmlns:a16="http://schemas.microsoft.com/office/drawing/2014/main" id="{8A6CDEA8-2563-41B2-AC8A-07EB7E642ADF}"/>
                  </a:ext>
                </a:extLst>
              </p:cNvPr>
              <p:cNvSpPr/>
              <p:nvPr/>
            </p:nvSpPr>
            <p:spPr>
              <a:xfrm>
                <a:off x="3449575" y="2020375"/>
                <a:ext cx="327625" cy="511525"/>
              </a:xfrm>
              <a:custGeom>
                <a:avLst/>
                <a:gdLst/>
                <a:ahLst/>
                <a:cxnLst/>
                <a:rect l="l" t="t" r="r" b="b"/>
                <a:pathLst>
                  <a:path w="13105" h="20461" extrusionOk="0">
                    <a:moveTo>
                      <a:pt x="10185" y="1"/>
                    </a:moveTo>
                    <a:cubicBezTo>
                      <a:pt x="5477" y="1"/>
                      <a:pt x="1517" y="3486"/>
                      <a:pt x="951" y="8216"/>
                    </a:cubicBezTo>
                    <a:lnTo>
                      <a:pt x="566" y="11883"/>
                    </a:lnTo>
                    <a:cubicBezTo>
                      <a:pt x="0" y="16409"/>
                      <a:pt x="3576" y="20460"/>
                      <a:pt x="8216" y="20460"/>
                    </a:cubicBezTo>
                    <a:cubicBezTo>
                      <a:pt x="10932" y="20460"/>
                      <a:pt x="13104" y="18197"/>
                      <a:pt x="13104" y="15459"/>
                    </a:cubicBezTo>
                    <a:lnTo>
                      <a:pt x="13104" y="2830"/>
                    </a:lnTo>
                    <a:cubicBezTo>
                      <a:pt x="13104" y="1223"/>
                      <a:pt x="11792" y="1"/>
                      <a:pt x="10185" y="1"/>
                    </a:cubicBezTo>
                    <a:close/>
                  </a:path>
                </a:pathLst>
              </a:custGeom>
              <a:solidFill>
                <a:srgbClr val="FFD3D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458;p26">
                <a:extLst>
                  <a:ext uri="{FF2B5EF4-FFF2-40B4-BE49-F238E27FC236}">
                    <a16:creationId xmlns:a16="http://schemas.microsoft.com/office/drawing/2014/main" id="{E5C842FC-85FC-49E9-B49F-6AAE7AE5D760}"/>
                  </a:ext>
                </a:extLst>
              </p:cNvPr>
              <p:cNvSpPr/>
              <p:nvPr/>
            </p:nvSpPr>
            <p:spPr>
              <a:xfrm>
                <a:off x="3829225" y="2020375"/>
                <a:ext cx="327625" cy="511525"/>
              </a:xfrm>
              <a:custGeom>
                <a:avLst/>
                <a:gdLst/>
                <a:ahLst/>
                <a:cxnLst/>
                <a:rect l="l" t="t" r="r" b="b"/>
                <a:pathLst>
                  <a:path w="13105" h="20461" extrusionOk="0">
                    <a:moveTo>
                      <a:pt x="2920" y="1"/>
                    </a:moveTo>
                    <a:cubicBezTo>
                      <a:pt x="1313" y="1"/>
                      <a:pt x="0" y="1223"/>
                      <a:pt x="0" y="2830"/>
                    </a:cubicBezTo>
                    <a:lnTo>
                      <a:pt x="0" y="15459"/>
                    </a:lnTo>
                    <a:cubicBezTo>
                      <a:pt x="0" y="18197"/>
                      <a:pt x="2264" y="20460"/>
                      <a:pt x="4912" y="20460"/>
                    </a:cubicBezTo>
                    <a:cubicBezTo>
                      <a:pt x="9529" y="20460"/>
                      <a:pt x="13104" y="16409"/>
                      <a:pt x="12629" y="11883"/>
                    </a:cubicBezTo>
                    <a:lnTo>
                      <a:pt x="12154" y="8216"/>
                    </a:lnTo>
                    <a:cubicBezTo>
                      <a:pt x="11588" y="3486"/>
                      <a:pt x="7627" y="1"/>
                      <a:pt x="2920" y="1"/>
                    </a:cubicBezTo>
                    <a:close/>
                  </a:path>
                </a:pathLst>
              </a:custGeom>
              <a:solidFill>
                <a:srgbClr val="FFD3D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459;p26">
                <a:extLst>
                  <a:ext uri="{FF2B5EF4-FFF2-40B4-BE49-F238E27FC236}">
                    <a16:creationId xmlns:a16="http://schemas.microsoft.com/office/drawing/2014/main" id="{865F04AC-4A52-43BB-B6E6-312270F1FBD6}"/>
                  </a:ext>
                </a:extLst>
              </p:cNvPr>
              <p:cNvSpPr/>
              <p:nvPr/>
            </p:nvSpPr>
            <p:spPr>
              <a:xfrm>
                <a:off x="3694575" y="2138075"/>
                <a:ext cx="217275" cy="132425"/>
              </a:xfrm>
              <a:custGeom>
                <a:avLst/>
                <a:gdLst/>
                <a:ahLst/>
                <a:cxnLst/>
                <a:rect l="l" t="t" r="r" b="b"/>
                <a:pathLst>
                  <a:path w="8691" h="5297" extrusionOk="0">
                    <a:moveTo>
                      <a:pt x="0" y="0"/>
                    </a:moveTo>
                    <a:lnTo>
                      <a:pt x="0" y="5296"/>
                    </a:lnTo>
                    <a:lnTo>
                      <a:pt x="8691" y="5296"/>
                    </a:lnTo>
                    <a:lnTo>
                      <a:pt x="8691" y="0"/>
                    </a:lnTo>
                    <a:close/>
                  </a:path>
                </a:pathLst>
              </a:custGeom>
              <a:solidFill>
                <a:srgbClr val="FBCDB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460;p26">
                <a:extLst>
                  <a:ext uri="{FF2B5EF4-FFF2-40B4-BE49-F238E27FC236}">
                    <a16:creationId xmlns:a16="http://schemas.microsoft.com/office/drawing/2014/main" id="{EB7021F3-F23E-40E3-A434-65FF22BF160C}"/>
                  </a:ext>
                </a:extLst>
              </p:cNvPr>
              <p:cNvSpPr/>
              <p:nvPr/>
            </p:nvSpPr>
            <p:spPr>
              <a:xfrm>
                <a:off x="2992400" y="3343225"/>
                <a:ext cx="626950" cy="2109900"/>
              </a:xfrm>
              <a:custGeom>
                <a:avLst/>
                <a:gdLst/>
                <a:ahLst/>
                <a:cxnLst/>
                <a:rect l="l" t="t" r="r" b="b"/>
                <a:pathLst>
                  <a:path w="25078" h="84396" extrusionOk="0">
                    <a:moveTo>
                      <a:pt x="11973" y="1"/>
                    </a:moveTo>
                    <a:lnTo>
                      <a:pt x="12810" y="79213"/>
                    </a:lnTo>
                    <a:lnTo>
                      <a:pt x="3396" y="80525"/>
                    </a:lnTo>
                    <a:cubicBezTo>
                      <a:pt x="1404" y="80797"/>
                      <a:pt x="1" y="82404"/>
                      <a:pt x="1" y="84395"/>
                    </a:cubicBezTo>
                    <a:lnTo>
                      <a:pt x="21026" y="84395"/>
                    </a:lnTo>
                    <a:lnTo>
                      <a:pt x="25077" y="1585"/>
                    </a:lnTo>
                    <a:lnTo>
                      <a:pt x="11973" y="1"/>
                    </a:lnTo>
                    <a:close/>
                  </a:path>
                </a:pathLst>
              </a:custGeom>
              <a:solidFill>
                <a:srgbClr val="DD878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461;p26">
                <a:extLst>
                  <a:ext uri="{FF2B5EF4-FFF2-40B4-BE49-F238E27FC236}">
                    <a16:creationId xmlns:a16="http://schemas.microsoft.com/office/drawing/2014/main" id="{C9408A1E-4BE5-436C-91B9-27AE9AE83E79}"/>
                  </a:ext>
                </a:extLst>
              </p:cNvPr>
              <p:cNvSpPr/>
              <p:nvPr/>
            </p:nvSpPr>
            <p:spPr>
              <a:xfrm>
                <a:off x="3987075" y="3343225"/>
                <a:ext cx="626950" cy="2109900"/>
              </a:xfrm>
              <a:custGeom>
                <a:avLst/>
                <a:gdLst/>
                <a:ahLst/>
                <a:cxnLst/>
                <a:rect l="l" t="t" r="r" b="b"/>
                <a:pathLst>
                  <a:path w="25078" h="84396" extrusionOk="0">
                    <a:moveTo>
                      <a:pt x="13105" y="1"/>
                    </a:moveTo>
                    <a:lnTo>
                      <a:pt x="1" y="1585"/>
                    </a:lnTo>
                    <a:lnTo>
                      <a:pt x="4052" y="84395"/>
                    </a:lnTo>
                    <a:lnTo>
                      <a:pt x="25077" y="84395"/>
                    </a:lnTo>
                    <a:cubicBezTo>
                      <a:pt x="25077" y="82404"/>
                      <a:pt x="23674" y="80797"/>
                      <a:pt x="21682" y="80525"/>
                    </a:cubicBezTo>
                    <a:lnTo>
                      <a:pt x="12267" y="79213"/>
                    </a:lnTo>
                    <a:lnTo>
                      <a:pt x="13105" y="1"/>
                    </a:lnTo>
                    <a:close/>
                  </a:path>
                </a:pathLst>
              </a:custGeom>
              <a:solidFill>
                <a:srgbClr val="DD878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462;p26">
                <a:extLst>
                  <a:ext uri="{FF2B5EF4-FFF2-40B4-BE49-F238E27FC236}">
                    <a16:creationId xmlns:a16="http://schemas.microsoft.com/office/drawing/2014/main" id="{6F77E44B-99EF-441A-951A-380D905C2847}"/>
                  </a:ext>
                </a:extLst>
              </p:cNvPr>
              <p:cNvSpPr/>
              <p:nvPr/>
            </p:nvSpPr>
            <p:spPr>
              <a:xfrm>
                <a:off x="4041400" y="3439425"/>
                <a:ext cx="226350" cy="1063725"/>
              </a:xfrm>
              <a:custGeom>
                <a:avLst/>
                <a:gdLst/>
                <a:ahLst/>
                <a:cxnLst/>
                <a:rect l="l" t="t" r="r" b="b"/>
                <a:pathLst>
                  <a:path w="9054" h="42549" extrusionOk="0">
                    <a:moveTo>
                      <a:pt x="2264" y="0"/>
                    </a:moveTo>
                    <a:cubicBezTo>
                      <a:pt x="951" y="0"/>
                      <a:pt x="0" y="1132"/>
                      <a:pt x="0" y="2376"/>
                    </a:cubicBezTo>
                    <a:lnTo>
                      <a:pt x="1132" y="38678"/>
                    </a:lnTo>
                    <a:cubicBezTo>
                      <a:pt x="1223" y="40851"/>
                      <a:pt x="2920" y="42548"/>
                      <a:pt x="5093" y="42548"/>
                    </a:cubicBezTo>
                    <a:cubicBezTo>
                      <a:pt x="7265" y="42548"/>
                      <a:pt x="9053" y="40647"/>
                      <a:pt x="9053" y="38475"/>
                    </a:cubicBezTo>
                    <a:lnTo>
                      <a:pt x="8397" y="2263"/>
                    </a:lnTo>
                    <a:cubicBezTo>
                      <a:pt x="8397" y="1041"/>
                      <a:pt x="7446" y="0"/>
                      <a:pt x="6224"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463;p26">
                <a:extLst>
                  <a:ext uri="{FF2B5EF4-FFF2-40B4-BE49-F238E27FC236}">
                    <a16:creationId xmlns:a16="http://schemas.microsoft.com/office/drawing/2014/main" id="{F8AAF44A-FA6A-40B4-8660-3A0DEE85BA74}"/>
                  </a:ext>
                </a:extLst>
              </p:cNvPr>
              <p:cNvSpPr/>
              <p:nvPr/>
            </p:nvSpPr>
            <p:spPr>
              <a:xfrm>
                <a:off x="4071950" y="3489200"/>
                <a:ext cx="160150" cy="919450"/>
              </a:xfrm>
              <a:custGeom>
                <a:avLst/>
                <a:gdLst/>
                <a:ahLst/>
                <a:cxnLst/>
                <a:rect l="l" t="t" r="r" b="b"/>
                <a:pathLst>
                  <a:path w="6406" h="36778" extrusionOk="0">
                    <a:moveTo>
                      <a:pt x="1879" y="1"/>
                    </a:moveTo>
                    <a:cubicBezTo>
                      <a:pt x="861" y="1"/>
                      <a:pt x="1" y="838"/>
                      <a:pt x="1" y="1789"/>
                    </a:cubicBezTo>
                    <a:cubicBezTo>
                      <a:pt x="1" y="2739"/>
                      <a:pt x="747" y="3577"/>
                      <a:pt x="1698" y="3667"/>
                    </a:cubicBezTo>
                    <a:lnTo>
                      <a:pt x="2173" y="33655"/>
                    </a:lnTo>
                    <a:cubicBezTo>
                      <a:pt x="1517" y="33858"/>
                      <a:pt x="951" y="34424"/>
                      <a:pt x="951" y="35171"/>
                    </a:cubicBezTo>
                    <a:cubicBezTo>
                      <a:pt x="951" y="36121"/>
                      <a:pt x="1698" y="36778"/>
                      <a:pt x="2649" y="36778"/>
                    </a:cubicBezTo>
                    <a:cubicBezTo>
                      <a:pt x="3011" y="36778"/>
                      <a:pt x="3395" y="36597"/>
                      <a:pt x="3690" y="36393"/>
                    </a:cubicBezTo>
                    <a:cubicBezTo>
                      <a:pt x="3961" y="36597"/>
                      <a:pt x="4346" y="36778"/>
                      <a:pt x="4821" y="36778"/>
                    </a:cubicBezTo>
                    <a:cubicBezTo>
                      <a:pt x="5659" y="36778"/>
                      <a:pt x="6405" y="36121"/>
                      <a:pt x="6405" y="35171"/>
                    </a:cubicBezTo>
                    <a:cubicBezTo>
                      <a:pt x="6405" y="34424"/>
                      <a:pt x="5840" y="33768"/>
                      <a:pt x="5093" y="33564"/>
                    </a:cubicBezTo>
                    <a:lnTo>
                      <a:pt x="4618" y="3577"/>
                    </a:lnTo>
                    <a:cubicBezTo>
                      <a:pt x="5478" y="3486"/>
                      <a:pt x="6134" y="2739"/>
                      <a:pt x="6134" y="1789"/>
                    </a:cubicBezTo>
                    <a:cubicBezTo>
                      <a:pt x="6134" y="838"/>
                      <a:pt x="5387" y="1"/>
                      <a:pt x="4346" y="1"/>
                    </a:cubicBezTo>
                    <a:cubicBezTo>
                      <a:pt x="3871" y="1"/>
                      <a:pt x="3395" y="182"/>
                      <a:pt x="3124" y="476"/>
                    </a:cubicBezTo>
                    <a:cubicBezTo>
                      <a:pt x="2739" y="182"/>
                      <a:pt x="2354" y="1"/>
                      <a:pt x="1879" y="1"/>
                    </a:cubicBezTo>
                    <a:close/>
                  </a:path>
                </a:pathLst>
              </a:custGeom>
              <a:solidFill>
                <a:srgbClr val="F1F2E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464;p26">
                <a:extLst>
                  <a:ext uri="{FF2B5EF4-FFF2-40B4-BE49-F238E27FC236}">
                    <a16:creationId xmlns:a16="http://schemas.microsoft.com/office/drawing/2014/main" id="{10B7B2FE-5A6D-4200-866C-9E425BE3F5F3}"/>
                  </a:ext>
                </a:extLst>
              </p:cNvPr>
              <p:cNvSpPr/>
              <p:nvPr/>
            </p:nvSpPr>
            <p:spPr>
              <a:xfrm>
                <a:off x="3829225" y="2088850"/>
                <a:ext cx="63400" cy="148250"/>
              </a:xfrm>
              <a:custGeom>
                <a:avLst/>
                <a:gdLst/>
                <a:ahLst/>
                <a:cxnLst/>
                <a:rect l="l" t="t" r="r" b="b"/>
                <a:pathLst>
                  <a:path w="2536" h="5930" extrusionOk="0">
                    <a:moveTo>
                      <a:pt x="1313" y="0"/>
                    </a:moveTo>
                    <a:cubicBezTo>
                      <a:pt x="566" y="0"/>
                      <a:pt x="0" y="566"/>
                      <a:pt x="0" y="1223"/>
                    </a:cubicBezTo>
                    <a:lnTo>
                      <a:pt x="0" y="5930"/>
                    </a:lnTo>
                    <a:lnTo>
                      <a:pt x="2535" y="5930"/>
                    </a:lnTo>
                    <a:lnTo>
                      <a:pt x="2535" y="1223"/>
                    </a:lnTo>
                    <a:cubicBezTo>
                      <a:pt x="2535" y="566"/>
                      <a:pt x="1969" y="0"/>
                      <a:pt x="1313" y="0"/>
                    </a:cubicBezTo>
                    <a:close/>
                  </a:path>
                </a:pathLst>
              </a:custGeom>
              <a:solidFill>
                <a:srgbClr val="0088B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465;p26">
                <a:extLst>
                  <a:ext uri="{FF2B5EF4-FFF2-40B4-BE49-F238E27FC236}">
                    <a16:creationId xmlns:a16="http://schemas.microsoft.com/office/drawing/2014/main" id="{7ADB7084-4D4D-4C00-9350-FFE95BFCD1FB}"/>
                  </a:ext>
                </a:extLst>
              </p:cNvPr>
              <p:cNvSpPr/>
              <p:nvPr/>
            </p:nvSpPr>
            <p:spPr>
              <a:xfrm>
                <a:off x="3739825" y="2169200"/>
                <a:ext cx="273300" cy="327625"/>
              </a:xfrm>
              <a:custGeom>
                <a:avLst/>
                <a:gdLst/>
                <a:ahLst/>
                <a:cxnLst/>
                <a:rect l="l" t="t" r="r" b="b"/>
                <a:pathLst>
                  <a:path w="10932" h="13105" extrusionOk="0">
                    <a:moveTo>
                      <a:pt x="6405" y="0"/>
                    </a:moveTo>
                    <a:cubicBezTo>
                      <a:pt x="2830" y="0"/>
                      <a:pt x="1" y="2920"/>
                      <a:pt x="1" y="6405"/>
                    </a:cubicBezTo>
                    <a:lnTo>
                      <a:pt x="1" y="8578"/>
                    </a:lnTo>
                    <a:cubicBezTo>
                      <a:pt x="1" y="11112"/>
                      <a:pt x="1970" y="13104"/>
                      <a:pt x="4527" y="13104"/>
                    </a:cubicBezTo>
                    <a:cubicBezTo>
                      <a:pt x="8012" y="13104"/>
                      <a:pt x="10932" y="10275"/>
                      <a:pt x="10932" y="6677"/>
                    </a:cubicBezTo>
                    <a:lnTo>
                      <a:pt x="10932" y="4527"/>
                    </a:lnTo>
                    <a:cubicBezTo>
                      <a:pt x="10932" y="2060"/>
                      <a:pt x="8850" y="0"/>
                      <a:pt x="6405" y="0"/>
                    </a:cubicBezTo>
                    <a:close/>
                  </a:path>
                </a:pathLst>
              </a:custGeom>
              <a:solidFill>
                <a:srgbClr val="E84F4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466;p26">
                <a:extLst>
                  <a:ext uri="{FF2B5EF4-FFF2-40B4-BE49-F238E27FC236}">
                    <a16:creationId xmlns:a16="http://schemas.microsoft.com/office/drawing/2014/main" id="{66C60B10-56BD-4946-8E40-B4598E9C588E}"/>
                  </a:ext>
                </a:extLst>
              </p:cNvPr>
              <p:cNvSpPr/>
              <p:nvPr/>
            </p:nvSpPr>
            <p:spPr>
              <a:xfrm>
                <a:off x="3911825" y="2065075"/>
                <a:ext cx="101300" cy="233700"/>
              </a:xfrm>
              <a:custGeom>
                <a:avLst/>
                <a:gdLst/>
                <a:ahLst/>
                <a:cxnLst/>
                <a:rect l="l" t="t" r="r" b="b"/>
                <a:pathLst>
                  <a:path w="4052" h="9348" extrusionOk="0">
                    <a:moveTo>
                      <a:pt x="1970" y="1"/>
                    </a:moveTo>
                    <a:cubicBezTo>
                      <a:pt x="929" y="1"/>
                      <a:pt x="1" y="951"/>
                      <a:pt x="1" y="2083"/>
                    </a:cubicBezTo>
                    <a:lnTo>
                      <a:pt x="1" y="9348"/>
                    </a:lnTo>
                    <a:lnTo>
                      <a:pt x="4052" y="9348"/>
                    </a:lnTo>
                    <a:lnTo>
                      <a:pt x="4052" y="2083"/>
                    </a:lnTo>
                    <a:cubicBezTo>
                      <a:pt x="4052" y="951"/>
                      <a:pt x="3101" y="1"/>
                      <a:pt x="1970" y="1"/>
                    </a:cubicBezTo>
                    <a:close/>
                  </a:path>
                </a:pathLst>
              </a:custGeom>
              <a:solidFill>
                <a:srgbClr val="E84F4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467;p26">
                <a:extLst>
                  <a:ext uri="{FF2B5EF4-FFF2-40B4-BE49-F238E27FC236}">
                    <a16:creationId xmlns:a16="http://schemas.microsoft.com/office/drawing/2014/main" id="{D7240AFD-27F1-4E51-82AE-27160016232A}"/>
                  </a:ext>
                </a:extLst>
              </p:cNvPr>
              <p:cNvSpPr/>
              <p:nvPr/>
            </p:nvSpPr>
            <p:spPr>
              <a:xfrm>
                <a:off x="3437700" y="3338125"/>
                <a:ext cx="136950" cy="1563350"/>
              </a:xfrm>
              <a:custGeom>
                <a:avLst/>
                <a:gdLst/>
                <a:ahLst/>
                <a:cxnLst/>
                <a:rect l="l" t="t" r="r" b="b"/>
                <a:pathLst>
                  <a:path w="5478" h="62534" extrusionOk="0">
                    <a:moveTo>
                      <a:pt x="4051" y="1"/>
                    </a:moveTo>
                    <a:cubicBezTo>
                      <a:pt x="3214" y="1"/>
                      <a:pt x="2558" y="567"/>
                      <a:pt x="2558" y="1427"/>
                    </a:cubicBezTo>
                    <a:lnTo>
                      <a:pt x="0" y="61017"/>
                    </a:lnTo>
                    <a:cubicBezTo>
                      <a:pt x="0" y="61764"/>
                      <a:pt x="566" y="62443"/>
                      <a:pt x="1335" y="62533"/>
                    </a:cubicBezTo>
                    <a:lnTo>
                      <a:pt x="1426" y="62533"/>
                    </a:lnTo>
                    <a:cubicBezTo>
                      <a:pt x="2173" y="62533"/>
                      <a:pt x="2829" y="61877"/>
                      <a:pt x="2829" y="61107"/>
                    </a:cubicBezTo>
                    <a:lnTo>
                      <a:pt x="5387" y="1517"/>
                    </a:lnTo>
                    <a:cubicBezTo>
                      <a:pt x="5477" y="657"/>
                      <a:pt x="4821" y="1"/>
                      <a:pt x="4051" y="1"/>
                    </a:cubicBezTo>
                    <a:close/>
                  </a:path>
                </a:pathLst>
              </a:custGeom>
              <a:solidFill>
                <a:srgbClr val="E54C6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468;p26">
                <a:extLst>
                  <a:ext uri="{FF2B5EF4-FFF2-40B4-BE49-F238E27FC236}">
                    <a16:creationId xmlns:a16="http://schemas.microsoft.com/office/drawing/2014/main" id="{3259AE76-C1AC-4582-A275-345CEE95AC61}"/>
                  </a:ext>
                </a:extLst>
              </p:cNvPr>
              <p:cNvSpPr/>
              <p:nvPr/>
            </p:nvSpPr>
            <p:spPr>
              <a:xfrm>
                <a:off x="3340950" y="3277025"/>
                <a:ext cx="169750" cy="1864900"/>
              </a:xfrm>
              <a:custGeom>
                <a:avLst/>
                <a:gdLst/>
                <a:ahLst/>
                <a:cxnLst/>
                <a:rect l="l" t="t" r="r" b="b"/>
                <a:pathLst>
                  <a:path w="6790" h="74596" extrusionOk="0">
                    <a:moveTo>
                      <a:pt x="2467" y="1"/>
                    </a:moveTo>
                    <a:cubicBezTo>
                      <a:pt x="1697" y="1"/>
                      <a:pt x="1041" y="566"/>
                      <a:pt x="1041" y="1404"/>
                    </a:cubicBezTo>
                    <a:lnTo>
                      <a:pt x="0" y="71382"/>
                    </a:lnTo>
                    <a:cubicBezTo>
                      <a:pt x="0" y="72242"/>
                      <a:pt x="294" y="73079"/>
                      <a:pt x="951" y="73645"/>
                    </a:cubicBezTo>
                    <a:cubicBezTo>
                      <a:pt x="1516" y="74302"/>
                      <a:pt x="2376" y="74596"/>
                      <a:pt x="3214" y="74596"/>
                    </a:cubicBezTo>
                    <a:cubicBezTo>
                      <a:pt x="4911" y="74596"/>
                      <a:pt x="6337" y="73261"/>
                      <a:pt x="6428" y="71563"/>
                    </a:cubicBezTo>
                    <a:lnTo>
                      <a:pt x="6699" y="63551"/>
                    </a:lnTo>
                    <a:cubicBezTo>
                      <a:pt x="6790" y="62805"/>
                      <a:pt x="6133" y="62148"/>
                      <a:pt x="5386" y="62058"/>
                    </a:cubicBezTo>
                    <a:cubicBezTo>
                      <a:pt x="4526" y="62058"/>
                      <a:pt x="3870" y="62623"/>
                      <a:pt x="3870" y="63461"/>
                    </a:cubicBezTo>
                    <a:lnTo>
                      <a:pt x="3508" y="71473"/>
                    </a:lnTo>
                    <a:cubicBezTo>
                      <a:pt x="3508" y="71563"/>
                      <a:pt x="3395" y="71767"/>
                      <a:pt x="3214" y="71767"/>
                    </a:cubicBezTo>
                    <a:cubicBezTo>
                      <a:pt x="3123" y="71767"/>
                      <a:pt x="3033" y="71676"/>
                      <a:pt x="2942" y="71676"/>
                    </a:cubicBezTo>
                    <a:cubicBezTo>
                      <a:pt x="2942" y="71563"/>
                      <a:pt x="2829" y="71563"/>
                      <a:pt x="2829" y="71382"/>
                    </a:cubicBezTo>
                    <a:lnTo>
                      <a:pt x="3961" y="1404"/>
                    </a:lnTo>
                    <a:cubicBezTo>
                      <a:pt x="3961" y="657"/>
                      <a:pt x="3304" y="1"/>
                      <a:pt x="2557" y="1"/>
                    </a:cubicBezTo>
                    <a:close/>
                  </a:path>
                </a:pathLst>
              </a:custGeom>
              <a:solidFill>
                <a:srgbClr val="4675A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469;p26">
                <a:extLst>
                  <a:ext uri="{FF2B5EF4-FFF2-40B4-BE49-F238E27FC236}">
                    <a16:creationId xmlns:a16="http://schemas.microsoft.com/office/drawing/2014/main" id="{FBEA2193-4B3D-48A9-A553-511D54C2C388}"/>
                  </a:ext>
                </a:extLst>
              </p:cNvPr>
              <p:cNvSpPr/>
              <p:nvPr/>
            </p:nvSpPr>
            <p:spPr>
              <a:xfrm>
                <a:off x="3235125" y="240375"/>
                <a:ext cx="1105600" cy="763850"/>
              </a:xfrm>
              <a:custGeom>
                <a:avLst/>
                <a:gdLst/>
                <a:ahLst/>
                <a:cxnLst/>
                <a:rect l="l" t="t" r="r" b="b"/>
                <a:pathLst>
                  <a:path w="44224" h="30554" extrusionOk="0">
                    <a:moveTo>
                      <a:pt x="22067" y="1"/>
                    </a:moveTo>
                    <a:cubicBezTo>
                      <a:pt x="14802" y="1"/>
                      <a:pt x="18491" y="3486"/>
                      <a:pt x="18491" y="3486"/>
                    </a:cubicBezTo>
                    <a:cubicBezTo>
                      <a:pt x="18491" y="3486"/>
                      <a:pt x="15191" y="3040"/>
                      <a:pt x="11975" y="3040"/>
                    </a:cubicBezTo>
                    <a:cubicBezTo>
                      <a:pt x="9484" y="3040"/>
                      <a:pt x="7044" y="3307"/>
                      <a:pt x="6225" y="4255"/>
                    </a:cubicBezTo>
                    <a:cubicBezTo>
                      <a:pt x="4437" y="6428"/>
                      <a:pt x="8759" y="6881"/>
                      <a:pt x="8759" y="6881"/>
                    </a:cubicBezTo>
                    <a:cubicBezTo>
                      <a:pt x="8759" y="6881"/>
                      <a:pt x="1" y="10389"/>
                      <a:pt x="1314" y="11973"/>
                    </a:cubicBezTo>
                    <a:cubicBezTo>
                      <a:pt x="2379" y="13174"/>
                      <a:pt x="4014" y="13325"/>
                      <a:pt x="4771" y="13325"/>
                    </a:cubicBezTo>
                    <a:cubicBezTo>
                      <a:pt x="5028" y="13325"/>
                      <a:pt x="5184" y="13308"/>
                      <a:pt x="5184" y="13308"/>
                    </a:cubicBezTo>
                    <a:lnTo>
                      <a:pt x="5184" y="13308"/>
                    </a:lnTo>
                    <a:cubicBezTo>
                      <a:pt x="5184" y="13308"/>
                      <a:pt x="1223" y="16612"/>
                      <a:pt x="3780" y="18581"/>
                    </a:cubicBezTo>
                    <a:cubicBezTo>
                      <a:pt x="3871" y="18672"/>
                      <a:pt x="3961" y="18672"/>
                      <a:pt x="4052" y="18762"/>
                    </a:cubicBezTo>
                    <a:cubicBezTo>
                      <a:pt x="3101" y="24330"/>
                      <a:pt x="3577" y="30554"/>
                      <a:pt x="5568" y="30554"/>
                    </a:cubicBezTo>
                    <a:cubicBezTo>
                      <a:pt x="7741" y="30554"/>
                      <a:pt x="8963" y="23108"/>
                      <a:pt x="9325" y="18966"/>
                    </a:cubicBezTo>
                    <a:cubicBezTo>
                      <a:pt x="18016" y="18491"/>
                      <a:pt x="33292" y="15753"/>
                      <a:pt x="33293" y="15752"/>
                    </a:cubicBezTo>
                    <a:lnTo>
                      <a:pt x="33293" y="15752"/>
                    </a:lnTo>
                    <a:cubicBezTo>
                      <a:pt x="33293" y="15753"/>
                      <a:pt x="33207" y="19064"/>
                      <a:pt x="33978" y="19064"/>
                    </a:cubicBezTo>
                    <a:cubicBezTo>
                      <a:pt x="33998" y="19064"/>
                      <a:pt x="34018" y="19061"/>
                      <a:pt x="34039" y="19057"/>
                    </a:cubicBezTo>
                    <a:cubicBezTo>
                      <a:pt x="34899" y="18966"/>
                      <a:pt x="36597" y="16409"/>
                      <a:pt x="36597" y="16409"/>
                    </a:cubicBezTo>
                    <a:cubicBezTo>
                      <a:pt x="36597" y="16409"/>
                      <a:pt x="37615" y="30554"/>
                      <a:pt x="40648" y="30554"/>
                    </a:cubicBezTo>
                    <a:cubicBezTo>
                      <a:pt x="44224" y="30554"/>
                      <a:pt x="42821" y="10275"/>
                      <a:pt x="37253" y="10185"/>
                    </a:cubicBezTo>
                    <a:cubicBezTo>
                      <a:pt x="37253" y="10185"/>
                      <a:pt x="32523" y="1"/>
                      <a:pt x="22067" y="1"/>
                    </a:cubicBezTo>
                    <a:close/>
                  </a:path>
                </a:pathLst>
              </a:custGeom>
              <a:solidFill>
                <a:srgbClr val="75425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470;p26">
                <a:extLst>
                  <a:ext uri="{FF2B5EF4-FFF2-40B4-BE49-F238E27FC236}">
                    <a16:creationId xmlns:a16="http://schemas.microsoft.com/office/drawing/2014/main" id="{E2AA8E2A-5BD6-45B9-88F1-EF0C10483F13}"/>
                  </a:ext>
                </a:extLst>
              </p:cNvPr>
              <p:cNvSpPr/>
              <p:nvPr/>
            </p:nvSpPr>
            <p:spPr>
              <a:xfrm>
                <a:off x="3725675" y="1029000"/>
                <a:ext cx="122250" cy="175525"/>
              </a:xfrm>
              <a:custGeom>
                <a:avLst/>
                <a:gdLst/>
                <a:ahLst/>
                <a:cxnLst/>
                <a:rect l="l" t="t" r="r" b="b"/>
                <a:pathLst>
                  <a:path w="4890" h="7021" extrusionOk="0">
                    <a:moveTo>
                      <a:pt x="3834" y="0"/>
                    </a:moveTo>
                    <a:cubicBezTo>
                      <a:pt x="3669" y="0"/>
                      <a:pt x="3485" y="15"/>
                      <a:pt x="3282" y="50"/>
                    </a:cubicBezTo>
                    <a:cubicBezTo>
                      <a:pt x="2717" y="50"/>
                      <a:pt x="2151" y="344"/>
                      <a:pt x="1585" y="706"/>
                    </a:cubicBezTo>
                    <a:cubicBezTo>
                      <a:pt x="1019" y="1091"/>
                      <a:pt x="453" y="1657"/>
                      <a:pt x="182" y="2494"/>
                    </a:cubicBezTo>
                    <a:cubicBezTo>
                      <a:pt x="1" y="3264"/>
                      <a:pt x="1" y="4101"/>
                      <a:pt x="272" y="4757"/>
                    </a:cubicBezTo>
                    <a:cubicBezTo>
                      <a:pt x="453" y="5436"/>
                      <a:pt x="838" y="5889"/>
                      <a:pt x="1223" y="6274"/>
                    </a:cubicBezTo>
                    <a:cubicBezTo>
                      <a:pt x="1970" y="7021"/>
                      <a:pt x="2626" y="7021"/>
                      <a:pt x="2626" y="7021"/>
                    </a:cubicBezTo>
                    <a:cubicBezTo>
                      <a:pt x="2717" y="6930"/>
                      <a:pt x="2060" y="6658"/>
                      <a:pt x="1495" y="6002"/>
                    </a:cubicBezTo>
                    <a:cubicBezTo>
                      <a:pt x="929" y="5323"/>
                      <a:pt x="363" y="4010"/>
                      <a:pt x="838" y="2698"/>
                    </a:cubicBezTo>
                    <a:cubicBezTo>
                      <a:pt x="1223" y="1363"/>
                      <a:pt x="2445" y="706"/>
                      <a:pt x="3396" y="435"/>
                    </a:cubicBezTo>
                    <a:cubicBezTo>
                      <a:pt x="3701" y="360"/>
                      <a:pt x="3970" y="340"/>
                      <a:pt x="4193" y="340"/>
                    </a:cubicBezTo>
                    <a:cubicBezTo>
                      <a:pt x="4458" y="340"/>
                      <a:pt x="4658" y="369"/>
                      <a:pt x="4777" y="369"/>
                    </a:cubicBezTo>
                    <a:cubicBezTo>
                      <a:pt x="4833" y="369"/>
                      <a:pt x="4871" y="362"/>
                      <a:pt x="4889" y="344"/>
                    </a:cubicBezTo>
                    <a:cubicBezTo>
                      <a:pt x="4889" y="253"/>
                      <a:pt x="4522" y="0"/>
                      <a:pt x="3834" y="0"/>
                    </a:cubicBezTo>
                    <a:close/>
                  </a:path>
                </a:pathLst>
              </a:custGeom>
              <a:solidFill>
                <a:srgbClr val="9F50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471;p26">
                <a:extLst>
                  <a:ext uri="{FF2B5EF4-FFF2-40B4-BE49-F238E27FC236}">
                    <a16:creationId xmlns:a16="http://schemas.microsoft.com/office/drawing/2014/main" id="{8E3C7D34-30C9-48D9-8E7F-844C6C85D0C3}"/>
                  </a:ext>
                </a:extLst>
              </p:cNvPr>
              <p:cNvSpPr/>
              <p:nvPr/>
            </p:nvSpPr>
            <p:spPr>
              <a:xfrm>
                <a:off x="3831500" y="1162150"/>
                <a:ext cx="37925" cy="26050"/>
              </a:xfrm>
              <a:custGeom>
                <a:avLst/>
                <a:gdLst/>
                <a:ahLst/>
                <a:cxnLst/>
                <a:rect l="l" t="t" r="r" b="b"/>
                <a:pathLst>
                  <a:path w="1517" h="1042" extrusionOk="0">
                    <a:moveTo>
                      <a:pt x="1212" y="0"/>
                    </a:moveTo>
                    <a:cubicBezTo>
                      <a:pt x="1044" y="0"/>
                      <a:pt x="809" y="105"/>
                      <a:pt x="566" y="291"/>
                    </a:cubicBezTo>
                    <a:cubicBezTo>
                      <a:pt x="294" y="472"/>
                      <a:pt x="0" y="767"/>
                      <a:pt x="181" y="948"/>
                    </a:cubicBezTo>
                    <a:cubicBezTo>
                      <a:pt x="221" y="1012"/>
                      <a:pt x="281" y="1042"/>
                      <a:pt x="359" y="1042"/>
                    </a:cubicBezTo>
                    <a:cubicBezTo>
                      <a:pt x="501" y="1042"/>
                      <a:pt x="702" y="942"/>
                      <a:pt x="951" y="767"/>
                    </a:cubicBezTo>
                    <a:cubicBezTo>
                      <a:pt x="1313" y="563"/>
                      <a:pt x="1516" y="291"/>
                      <a:pt x="1426" y="110"/>
                    </a:cubicBezTo>
                    <a:cubicBezTo>
                      <a:pt x="1384" y="36"/>
                      <a:pt x="1309" y="0"/>
                      <a:pt x="1212" y="0"/>
                    </a:cubicBezTo>
                    <a:close/>
                  </a:path>
                </a:pathLst>
              </a:custGeom>
              <a:solidFill>
                <a:srgbClr val="9F50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472;p26">
                <a:extLst>
                  <a:ext uri="{FF2B5EF4-FFF2-40B4-BE49-F238E27FC236}">
                    <a16:creationId xmlns:a16="http://schemas.microsoft.com/office/drawing/2014/main" id="{6609A3C0-96FE-4223-9F38-FB34C245B670}"/>
                  </a:ext>
                </a:extLst>
              </p:cNvPr>
              <p:cNvSpPr/>
              <p:nvPr/>
            </p:nvSpPr>
            <p:spPr>
              <a:xfrm>
                <a:off x="3732475" y="1193175"/>
                <a:ext cx="181650" cy="86475"/>
              </a:xfrm>
              <a:custGeom>
                <a:avLst/>
                <a:gdLst/>
                <a:ahLst/>
                <a:cxnLst/>
                <a:rect l="l" t="t" r="r" b="b"/>
                <a:pathLst>
                  <a:path w="7266" h="3459" extrusionOk="0">
                    <a:moveTo>
                      <a:pt x="7175" y="1"/>
                    </a:moveTo>
                    <a:cubicBezTo>
                      <a:pt x="7084" y="1"/>
                      <a:pt x="6971" y="454"/>
                      <a:pt x="6518" y="1132"/>
                    </a:cubicBezTo>
                    <a:cubicBezTo>
                      <a:pt x="6043" y="1789"/>
                      <a:pt x="5183" y="2536"/>
                      <a:pt x="4052" y="2717"/>
                    </a:cubicBezTo>
                    <a:cubicBezTo>
                      <a:pt x="3790" y="2780"/>
                      <a:pt x="3537" y="2807"/>
                      <a:pt x="3293" y="2807"/>
                    </a:cubicBezTo>
                    <a:cubicBezTo>
                      <a:pt x="2401" y="2807"/>
                      <a:pt x="1648" y="2434"/>
                      <a:pt x="1132" y="2060"/>
                    </a:cubicBezTo>
                    <a:cubicBezTo>
                      <a:pt x="476" y="1698"/>
                      <a:pt x="181" y="1223"/>
                      <a:pt x="91" y="1223"/>
                    </a:cubicBezTo>
                    <a:cubicBezTo>
                      <a:pt x="0" y="1314"/>
                      <a:pt x="181" y="1879"/>
                      <a:pt x="860" y="2445"/>
                    </a:cubicBezTo>
                    <a:cubicBezTo>
                      <a:pt x="1411" y="2920"/>
                      <a:pt x="2361" y="3459"/>
                      <a:pt x="3482" y="3459"/>
                    </a:cubicBezTo>
                    <a:cubicBezTo>
                      <a:pt x="3696" y="3459"/>
                      <a:pt x="3917" y="3439"/>
                      <a:pt x="4142" y="3396"/>
                    </a:cubicBezTo>
                    <a:cubicBezTo>
                      <a:pt x="5568" y="3101"/>
                      <a:pt x="6518" y="2151"/>
                      <a:pt x="6881" y="1404"/>
                    </a:cubicBezTo>
                    <a:cubicBezTo>
                      <a:pt x="7265" y="567"/>
                      <a:pt x="7265" y="1"/>
                      <a:pt x="7175" y="1"/>
                    </a:cubicBezTo>
                    <a:close/>
                  </a:path>
                </a:pathLst>
              </a:custGeom>
              <a:solidFill>
                <a:srgbClr val="9F50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473;p26">
                <a:extLst>
                  <a:ext uri="{FF2B5EF4-FFF2-40B4-BE49-F238E27FC236}">
                    <a16:creationId xmlns:a16="http://schemas.microsoft.com/office/drawing/2014/main" id="{5DF41660-FA2E-4977-A341-4E5984EABACE}"/>
                  </a:ext>
                </a:extLst>
              </p:cNvPr>
              <p:cNvSpPr/>
              <p:nvPr/>
            </p:nvSpPr>
            <p:spPr>
              <a:xfrm>
                <a:off x="3572350" y="1027825"/>
                <a:ext cx="37375" cy="113325"/>
              </a:xfrm>
              <a:custGeom>
                <a:avLst/>
                <a:gdLst/>
                <a:ahLst/>
                <a:cxnLst/>
                <a:rect l="l" t="t" r="r" b="b"/>
                <a:pathLst>
                  <a:path w="1495" h="4533" extrusionOk="0">
                    <a:moveTo>
                      <a:pt x="611" y="1"/>
                    </a:moveTo>
                    <a:cubicBezTo>
                      <a:pt x="596" y="1"/>
                      <a:pt x="581" y="3"/>
                      <a:pt x="566" y="6"/>
                    </a:cubicBezTo>
                    <a:cubicBezTo>
                      <a:pt x="272" y="6"/>
                      <a:pt x="1" y="1047"/>
                      <a:pt x="182" y="2270"/>
                    </a:cubicBezTo>
                    <a:cubicBezTo>
                      <a:pt x="272" y="3582"/>
                      <a:pt x="657" y="4533"/>
                      <a:pt x="1042" y="4533"/>
                    </a:cubicBezTo>
                    <a:cubicBezTo>
                      <a:pt x="1313" y="4442"/>
                      <a:pt x="1494" y="3401"/>
                      <a:pt x="1404" y="2179"/>
                    </a:cubicBezTo>
                    <a:cubicBezTo>
                      <a:pt x="1317" y="1007"/>
                      <a:pt x="959" y="1"/>
                      <a:pt x="611" y="1"/>
                    </a:cubicBezTo>
                    <a:close/>
                  </a:path>
                </a:pathLst>
              </a:custGeom>
              <a:solidFill>
                <a:srgbClr val="9F50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474;p26">
                <a:extLst>
                  <a:ext uri="{FF2B5EF4-FFF2-40B4-BE49-F238E27FC236}">
                    <a16:creationId xmlns:a16="http://schemas.microsoft.com/office/drawing/2014/main" id="{134ECC69-4FF9-4FAF-BC5B-AC0316225755}"/>
                  </a:ext>
                </a:extLst>
              </p:cNvPr>
              <p:cNvSpPr/>
              <p:nvPr/>
            </p:nvSpPr>
            <p:spPr>
              <a:xfrm>
                <a:off x="4005750" y="999525"/>
                <a:ext cx="37950" cy="108975"/>
              </a:xfrm>
              <a:custGeom>
                <a:avLst/>
                <a:gdLst/>
                <a:ahLst/>
                <a:cxnLst/>
                <a:rect l="l" t="t" r="r" b="b"/>
                <a:pathLst>
                  <a:path w="1518" h="4359" extrusionOk="0">
                    <a:moveTo>
                      <a:pt x="528" y="1"/>
                    </a:moveTo>
                    <a:cubicBezTo>
                      <a:pt x="511" y="1"/>
                      <a:pt x="493" y="3"/>
                      <a:pt x="476" y="7"/>
                    </a:cubicBezTo>
                    <a:cubicBezTo>
                      <a:pt x="204" y="7"/>
                      <a:pt x="1" y="1048"/>
                      <a:pt x="114" y="2270"/>
                    </a:cubicBezTo>
                    <a:cubicBezTo>
                      <a:pt x="287" y="3438"/>
                      <a:pt x="646" y="4358"/>
                      <a:pt x="994" y="4358"/>
                    </a:cubicBezTo>
                    <a:cubicBezTo>
                      <a:pt x="1010" y="4358"/>
                      <a:pt x="1026" y="4356"/>
                      <a:pt x="1042" y="4352"/>
                    </a:cubicBezTo>
                    <a:cubicBezTo>
                      <a:pt x="1336" y="4352"/>
                      <a:pt x="1517" y="3311"/>
                      <a:pt x="1426" y="2089"/>
                    </a:cubicBezTo>
                    <a:cubicBezTo>
                      <a:pt x="1254" y="900"/>
                      <a:pt x="895" y="1"/>
                      <a:pt x="528" y="1"/>
                    </a:cubicBezTo>
                    <a:close/>
                  </a:path>
                </a:pathLst>
              </a:custGeom>
              <a:solidFill>
                <a:srgbClr val="9F50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475;p26">
                <a:extLst>
                  <a:ext uri="{FF2B5EF4-FFF2-40B4-BE49-F238E27FC236}">
                    <a16:creationId xmlns:a16="http://schemas.microsoft.com/office/drawing/2014/main" id="{AA57BC67-A079-4268-88F6-42365CE1752B}"/>
                  </a:ext>
                </a:extLst>
              </p:cNvPr>
              <p:cNvSpPr/>
              <p:nvPr/>
            </p:nvSpPr>
            <p:spPr>
              <a:xfrm>
                <a:off x="3480125" y="833700"/>
                <a:ext cx="157875" cy="102225"/>
              </a:xfrm>
              <a:custGeom>
                <a:avLst/>
                <a:gdLst/>
                <a:ahLst/>
                <a:cxnLst/>
                <a:rect l="l" t="t" r="r" b="b"/>
                <a:pathLst>
                  <a:path w="6315" h="4089" extrusionOk="0">
                    <a:moveTo>
                      <a:pt x="4658" y="1"/>
                    </a:moveTo>
                    <a:cubicBezTo>
                      <a:pt x="3958" y="1"/>
                      <a:pt x="3083" y="152"/>
                      <a:pt x="2264" y="597"/>
                    </a:cubicBezTo>
                    <a:cubicBezTo>
                      <a:pt x="1223" y="1253"/>
                      <a:pt x="566" y="2113"/>
                      <a:pt x="295" y="2860"/>
                    </a:cubicBezTo>
                    <a:cubicBezTo>
                      <a:pt x="1" y="3516"/>
                      <a:pt x="1" y="3992"/>
                      <a:pt x="204" y="4082"/>
                    </a:cubicBezTo>
                    <a:cubicBezTo>
                      <a:pt x="214" y="4086"/>
                      <a:pt x="224" y="4088"/>
                      <a:pt x="235" y="4088"/>
                    </a:cubicBezTo>
                    <a:cubicBezTo>
                      <a:pt x="530" y="4088"/>
                      <a:pt x="1280" y="2645"/>
                      <a:pt x="2830" y="1729"/>
                    </a:cubicBezTo>
                    <a:cubicBezTo>
                      <a:pt x="4527" y="801"/>
                      <a:pt x="6224" y="982"/>
                      <a:pt x="6224" y="597"/>
                    </a:cubicBezTo>
                    <a:cubicBezTo>
                      <a:pt x="6315" y="416"/>
                      <a:pt x="5953" y="122"/>
                      <a:pt x="5183" y="31"/>
                    </a:cubicBezTo>
                    <a:cubicBezTo>
                      <a:pt x="5024" y="12"/>
                      <a:pt x="4847" y="1"/>
                      <a:pt x="4658" y="1"/>
                    </a:cubicBezTo>
                    <a:close/>
                  </a:path>
                </a:pathLst>
              </a:custGeom>
              <a:solidFill>
                <a:srgbClr val="9F50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476;p26">
                <a:extLst>
                  <a:ext uri="{FF2B5EF4-FFF2-40B4-BE49-F238E27FC236}">
                    <a16:creationId xmlns:a16="http://schemas.microsoft.com/office/drawing/2014/main" id="{AFE91B54-7007-431F-A00E-757B626E2290}"/>
                  </a:ext>
                </a:extLst>
              </p:cNvPr>
              <p:cNvSpPr/>
              <p:nvPr/>
            </p:nvSpPr>
            <p:spPr>
              <a:xfrm>
                <a:off x="3944650" y="777225"/>
                <a:ext cx="179375" cy="77525"/>
              </a:xfrm>
              <a:custGeom>
                <a:avLst/>
                <a:gdLst/>
                <a:ahLst/>
                <a:cxnLst/>
                <a:rect l="l" t="t" r="r" b="b"/>
                <a:pathLst>
                  <a:path w="7175" h="3101" extrusionOk="0">
                    <a:moveTo>
                      <a:pt x="2176" y="0"/>
                    </a:moveTo>
                    <a:cubicBezTo>
                      <a:pt x="1788" y="0"/>
                      <a:pt x="1436" y="44"/>
                      <a:pt x="1132" y="117"/>
                    </a:cubicBezTo>
                    <a:cubicBezTo>
                      <a:pt x="385" y="321"/>
                      <a:pt x="0" y="593"/>
                      <a:pt x="0" y="683"/>
                    </a:cubicBezTo>
                    <a:cubicBezTo>
                      <a:pt x="91" y="1068"/>
                      <a:pt x="1788" y="887"/>
                      <a:pt x="3689" y="1543"/>
                    </a:cubicBezTo>
                    <a:cubicBezTo>
                      <a:pt x="5291" y="2131"/>
                      <a:pt x="6439" y="3101"/>
                      <a:pt x="6937" y="3101"/>
                    </a:cubicBezTo>
                    <a:cubicBezTo>
                      <a:pt x="6995" y="3101"/>
                      <a:pt x="7044" y="3088"/>
                      <a:pt x="7084" y="3060"/>
                    </a:cubicBezTo>
                    <a:cubicBezTo>
                      <a:pt x="7175" y="2946"/>
                      <a:pt x="6971" y="2494"/>
                      <a:pt x="6518" y="1928"/>
                    </a:cubicBezTo>
                    <a:cubicBezTo>
                      <a:pt x="6043" y="1362"/>
                      <a:pt x="5183" y="683"/>
                      <a:pt x="4052" y="321"/>
                    </a:cubicBezTo>
                    <a:cubicBezTo>
                      <a:pt x="3380" y="93"/>
                      <a:pt x="2741" y="0"/>
                      <a:pt x="2176" y="0"/>
                    </a:cubicBezTo>
                    <a:close/>
                  </a:path>
                </a:pathLst>
              </a:custGeom>
              <a:solidFill>
                <a:srgbClr val="9F50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477;p26">
                <a:extLst>
                  <a:ext uri="{FF2B5EF4-FFF2-40B4-BE49-F238E27FC236}">
                    <a16:creationId xmlns:a16="http://schemas.microsoft.com/office/drawing/2014/main" id="{643B1280-087D-42AB-B7AF-87CB9DF753CE}"/>
                  </a:ext>
                </a:extLst>
              </p:cNvPr>
              <p:cNvSpPr/>
              <p:nvPr/>
            </p:nvSpPr>
            <p:spPr>
              <a:xfrm>
                <a:off x="4269975" y="966875"/>
                <a:ext cx="61150" cy="129575"/>
              </a:xfrm>
              <a:custGeom>
                <a:avLst/>
                <a:gdLst/>
                <a:ahLst/>
                <a:cxnLst/>
                <a:rect l="l" t="t" r="r" b="b"/>
                <a:pathLst>
                  <a:path w="2446" h="5183" extrusionOk="0">
                    <a:moveTo>
                      <a:pt x="2445" y="0"/>
                    </a:moveTo>
                    <a:cubicBezTo>
                      <a:pt x="2355" y="0"/>
                      <a:pt x="2083" y="91"/>
                      <a:pt x="1698" y="453"/>
                    </a:cubicBezTo>
                    <a:cubicBezTo>
                      <a:pt x="1223" y="837"/>
                      <a:pt x="748" y="1403"/>
                      <a:pt x="386" y="2150"/>
                    </a:cubicBezTo>
                    <a:cubicBezTo>
                      <a:pt x="91" y="3010"/>
                      <a:pt x="1" y="3757"/>
                      <a:pt x="1" y="4323"/>
                    </a:cubicBezTo>
                    <a:cubicBezTo>
                      <a:pt x="1" y="4798"/>
                      <a:pt x="91" y="5183"/>
                      <a:pt x="91" y="5183"/>
                    </a:cubicBezTo>
                    <a:cubicBezTo>
                      <a:pt x="182" y="5183"/>
                      <a:pt x="182" y="4798"/>
                      <a:pt x="182" y="4323"/>
                    </a:cubicBezTo>
                    <a:cubicBezTo>
                      <a:pt x="295" y="3757"/>
                      <a:pt x="386" y="3101"/>
                      <a:pt x="748" y="2354"/>
                    </a:cubicBezTo>
                    <a:cubicBezTo>
                      <a:pt x="1042" y="1584"/>
                      <a:pt x="1517" y="1019"/>
                      <a:pt x="1789" y="656"/>
                    </a:cubicBezTo>
                    <a:cubicBezTo>
                      <a:pt x="2174" y="272"/>
                      <a:pt x="2445" y="91"/>
                      <a:pt x="2445" y="0"/>
                    </a:cubicBezTo>
                    <a:close/>
                  </a:path>
                </a:pathLst>
              </a:custGeom>
              <a:solidFill>
                <a:srgbClr val="9F50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478;p26">
                <a:extLst>
                  <a:ext uri="{FF2B5EF4-FFF2-40B4-BE49-F238E27FC236}">
                    <a16:creationId xmlns:a16="http://schemas.microsoft.com/office/drawing/2014/main" id="{CC7866B0-559F-4A1B-9EFF-D877A3301484}"/>
                  </a:ext>
                </a:extLst>
              </p:cNvPr>
              <p:cNvSpPr/>
              <p:nvPr/>
            </p:nvSpPr>
            <p:spPr>
              <a:xfrm>
                <a:off x="4279600" y="1016100"/>
                <a:ext cx="26050" cy="63950"/>
              </a:xfrm>
              <a:custGeom>
                <a:avLst/>
                <a:gdLst/>
                <a:ahLst/>
                <a:cxnLst/>
                <a:rect l="l" t="t" r="r" b="b"/>
                <a:pathLst>
                  <a:path w="1042" h="2558" extrusionOk="0">
                    <a:moveTo>
                      <a:pt x="566" y="0"/>
                    </a:moveTo>
                    <a:cubicBezTo>
                      <a:pt x="476" y="0"/>
                      <a:pt x="838" y="566"/>
                      <a:pt x="657" y="1313"/>
                    </a:cubicBezTo>
                    <a:cubicBezTo>
                      <a:pt x="476" y="2082"/>
                      <a:pt x="1" y="2444"/>
                      <a:pt x="91" y="2557"/>
                    </a:cubicBezTo>
                    <a:cubicBezTo>
                      <a:pt x="91" y="2557"/>
                      <a:pt x="272" y="2557"/>
                      <a:pt x="476" y="2354"/>
                    </a:cubicBezTo>
                    <a:cubicBezTo>
                      <a:pt x="657" y="2173"/>
                      <a:pt x="838" y="1788"/>
                      <a:pt x="928" y="1426"/>
                    </a:cubicBezTo>
                    <a:cubicBezTo>
                      <a:pt x="1042" y="951"/>
                      <a:pt x="928" y="566"/>
                      <a:pt x="838" y="385"/>
                    </a:cubicBezTo>
                    <a:cubicBezTo>
                      <a:pt x="747" y="91"/>
                      <a:pt x="657" y="0"/>
                      <a:pt x="566" y="0"/>
                    </a:cubicBezTo>
                    <a:close/>
                  </a:path>
                </a:pathLst>
              </a:custGeom>
              <a:solidFill>
                <a:srgbClr val="9F50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479;p26">
                <a:extLst>
                  <a:ext uri="{FF2B5EF4-FFF2-40B4-BE49-F238E27FC236}">
                    <a16:creationId xmlns:a16="http://schemas.microsoft.com/office/drawing/2014/main" id="{388B56CA-DBA3-4B4A-9E1E-B1231FC5E321}"/>
                  </a:ext>
                </a:extLst>
              </p:cNvPr>
              <p:cNvSpPr/>
              <p:nvPr/>
            </p:nvSpPr>
            <p:spPr>
              <a:xfrm>
                <a:off x="3263425" y="944800"/>
                <a:ext cx="63400" cy="127900"/>
              </a:xfrm>
              <a:custGeom>
                <a:avLst/>
                <a:gdLst/>
                <a:ahLst/>
                <a:cxnLst/>
                <a:rect l="l" t="t" r="r" b="b"/>
                <a:pathLst>
                  <a:path w="2536" h="5116" extrusionOk="0">
                    <a:moveTo>
                      <a:pt x="116" y="0"/>
                    </a:moveTo>
                    <a:cubicBezTo>
                      <a:pt x="100" y="0"/>
                      <a:pt x="91" y="8"/>
                      <a:pt x="91" y="23"/>
                    </a:cubicBezTo>
                    <a:cubicBezTo>
                      <a:pt x="0" y="23"/>
                      <a:pt x="272" y="204"/>
                      <a:pt x="657" y="589"/>
                    </a:cubicBezTo>
                    <a:cubicBezTo>
                      <a:pt x="1042" y="1064"/>
                      <a:pt x="1404" y="1630"/>
                      <a:pt x="1788" y="2286"/>
                    </a:cubicBezTo>
                    <a:cubicBezTo>
                      <a:pt x="2083" y="3033"/>
                      <a:pt x="2264" y="3803"/>
                      <a:pt x="2264" y="4278"/>
                    </a:cubicBezTo>
                    <a:cubicBezTo>
                      <a:pt x="2354" y="4844"/>
                      <a:pt x="2264" y="5115"/>
                      <a:pt x="2354" y="5115"/>
                    </a:cubicBezTo>
                    <a:cubicBezTo>
                      <a:pt x="2354" y="5115"/>
                      <a:pt x="2445" y="4844"/>
                      <a:pt x="2535" y="4278"/>
                    </a:cubicBezTo>
                    <a:cubicBezTo>
                      <a:pt x="2535" y="3712"/>
                      <a:pt x="2445" y="2943"/>
                      <a:pt x="2083" y="2196"/>
                    </a:cubicBezTo>
                    <a:cubicBezTo>
                      <a:pt x="1698" y="1449"/>
                      <a:pt x="1223" y="770"/>
                      <a:pt x="838" y="498"/>
                    </a:cubicBezTo>
                    <a:cubicBezTo>
                      <a:pt x="462" y="179"/>
                      <a:pt x="196" y="0"/>
                      <a:pt x="116" y="0"/>
                    </a:cubicBezTo>
                    <a:close/>
                  </a:path>
                </a:pathLst>
              </a:custGeom>
              <a:solidFill>
                <a:srgbClr val="9F50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480;p26">
                <a:extLst>
                  <a:ext uri="{FF2B5EF4-FFF2-40B4-BE49-F238E27FC236}">
                    <a16:creationId xmlns:a16="http://schemas.microsoft.com/office/drawing/2014/main" id="{B38BA622-5518-4E57-9FCC-9E038147C23F}"/>
                  </a:ext>
                </a:extLst>
              </p:cNvPr>
              <p:cNvSpPr/>
              <p:nvPr/>
            </p:nvSpPr>
            <p:spPr>
              <a:xfrm>
                <a:off x="3289450" y="992325"/>
                <a:ext cx="26050" cy="64850"/>
              </a:xfrm>
              <a:custGeom>
                <a:avLst/>
                <a:gdLst/>
                <a:ahLst/>
                <a:cxnLst/>
                <a:rect l="l" t="t" r="r" b="b"/>
                <a:pathLst>
                  <a:path w="1042" h="2594" extrusionOk="0">
                    <a:moveTo>
                      <a:pt x="476" y="1"/>
                    </a:moveTo>
                    <a:lnTo>
                      <a:pt x="476" y="1"/>
                    </a:lnTo>
                    <a:cubicBezTo>
                      <a:pt x="476" y="1"/>
                      <a:pt x="272" y="114"/>
                      <a:pt x="182" y="385"/>
                    </a:cubicBezTo>
                    <a:cubicBezTo>
                      <a:pt x="91" y="679"/>
                      <a:pt x="1" y="1042"/>
                      <a:pt x="91" y="1426"/>
                    </a:cubicBezTo>
                    <a:cubicBezTo>
                      <a:pt x="182" y="1902"/>
                      <a:pt x="363" y="2173"/>
                      <a:pt x="657" y="2377"/>
                    </a:cubicBezTo>
                    <a:cubicBezTo>
                      <a:pt x="789" y="2509"/>
                      <a:pt x="934" y="2593"/>
                      <a:pt x="1002" y="2593"/>
                    </a:cubicBezTo>
                    <a:cubicBezTo>
                      <a:pt x="1027" y="2593"/>
                      <a:pt x="1042" y="2582"/>
                      <a:pt x="1042" y="2558"/>
                    </a:cubicBezTo>
                    <a:cubicBezTo>
                      <a:pt x="1042" y="2467"/>
                      <a:pt x="566" y="2083"/>
                      <a:pt x="476" y="1426"/>
                    </a:cubicBezTo>
                    <a:cubicBezTo>
                      <a:pt x="272" y="679"/>
                      <a:pt x="566" y="114"/>
                      <a:pt x="476" y="1"/>
                    </a:cubicBezTo>
                    <a:close/>
                  </a:path>
                </a:pathLst>
              </a:custGeom>
              <a:solidFill>
                <a:srgbClr val="9F505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grpSp>
        <p:nvGrpSpPr>
          <p:cNvPr id="43" name="Google Shape;1481;p26">
            <a:extLst>
              <a:ext uri="{FF2B5EF4-FFF2-40B4-BE49-F238E27FC236}">
                <a16:creationId xmlns:a16="http://schemas.microsoft.com/office/drawing/2014/main" id="{EBB575F4-CA81-4516-BCDD-A067B77AF072}"/>
              </a:ext>
            </a:extLst>
          </p:cNvPr>
          <p:cNvGrpSpPr/>
          <p:nvPr/>
        </p:nvGrpSpPr>
        <p:grpSpPr>
          <a:xfrm>
            <a:off x="4440119" y="3430058"/>
            <a:ext cx="13281333" cy="1114400"/>
            <a:chOff x="1842025" y="1778250"/>
            <a:chExt cx="4980500" cy="417900"/>
          </a:xfrm>
        </p:grpSpPr>
        <p:sp>
          <p:nvSpPr>
            <p:cNvPr id="44" name="Google Shape;1482;p26">
              <a:extLst>
                <a:ext uri="{FF2B5EF4-FFF2-40B4-BE49-F238E27FC236}">
                  <a16:creationId xmlns:a16="http://schemas.microsoft.com/office/drawing/2014/main" id="{AF95E233-97DF-4C92-B9CB-62FEB93A6833}"/>
                </a:ext>
              </a:extLst>
            </p:cNvPr>
            <p:cNvSpPr/>
            <p:nvPr/>
          </p:nvSpPr>
          <p:spPr>
            <a:xfrm>
              <a:off x="1842025" y="1778250"/>
              <a:ext cx="1643700" cy="417900"/>
            </a:xfrm>
            <a:prstGeom prst="rect">
              <a:avLst/>
            </a:prstGeom>
            <a:noFill/>
            <a:ln w="19050" cap="flat" cmpd="sng">
              <a:solidFill>
                <a:srgbClr val="434343"/>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cxnSp>
          <p:nvCxnSpPr>
            <p:cNvPr id="45" name="Google Shape;1483;p26">
              <a:extLst>
                <a:ext uri="{FF2B5EF4-FFF2-40B4-BE49-F238E27FC236}">
                  <a16:creationId xmlns:a16="http://schemas.microsoft.com/office/drawing/2014/main" id="{0BA40BCC-B5AD-4A2E-86DA-BE7BC0DEA488}"/>
                </a:ext>
              </a:extLst>
            </p:cNvPr>
            <p:cNvCxnSpPr/>
            <p:nvPr/>
          </p:nvCxnSpPr>
          <p:spPr>
            <a:xfrm rot="10800000" flipH="1">
              <a:off x="3478425" y="1988200"/>
              <a:ext cx="3344100" cy="1500"/>
            </a:xfrm>
            <a:prstGeom prst="straightConnector1">
              <a:avLst/>
            </a:prstGeom>
            <a:noFill/>
            <a:ln w="19050" cap="flat" cmpd="sng">
              <a:solidFill>
                <a:srgbClr val="434343"/>
              </a:solidFill>
              <a:prstDash val="solid"/>
              <a:round/>
              <a:headEnd type="none" w="med" len="med"/>
              <a:tailEnd type="oval" w="med" len="med"/>
            </a:ln>
          </p:spPr>
        </p:cxnSp>
      </p:grpSp>
      <p:grpSp>
        <p:nvGrpSpPr>
          <p:cNvPr id="46" name="Google Shape;1484;p26">
            <a:extLst>
              <a:ext uri="{FF2B5EF4-FFF2-40B4-BE49-F238E27FC236}">
                <a16:creationId xmlns:a16="http://schemas.microsoft.com/office/drawing/2014/main" id="{1A8EF5A8-F34D-4188-9555-AEE0AF8C9B3B}"/>
              </a:ext>
            </a:extLst>
          </p:cNvPr>
          <p:cNvGrpSpPr/>
          <p:nvPr/>
        </p:nvGrpSpPr>
        <p:grpSpPr>
          <a:xfrm>
            <a:off x="9901817" y="6429781"/>
            <a:ext cx="8386400" cy="1114400"/>
            <a:chOff x="3890162" y="2903146"/>
            <a:chExt cx="3144900" cy="417900"/>
          </a:xfrm>
        </p:grpSpPr>
        <p:cxnSp>
          <p:nvCxnSpPr>
            <p:cNvPr id="47" name="Google Shape;1485;p26">
              <a:extLst>
                <a:ext uri="{FF2B5EF4-FFF2-40B4-BE49-F238E27FC236}">
                  <a16:creationId xmlns:a16="http://schemas.microsoft.com/office/drawing/2014/main" id="{B240407D-D2DF-45A5-8486-ACE51B0D1C39}"/>
                </a:ext>
              </a:extLst>
            </p:cNvPr>
            <p:cNvCxnSpPr>
              <a:stCxn id="48" idx="3"/>
            </p:cNvCxnSpPr>
            <p:nvPr/>
          </p:nvCxnSpPr>
          <p:spPr>
            <a:xfrm rot="10800000" flipH="1">
              <a:off x="5533862" y="3109096"/>
              <a:ext cx="1501200" cy="3000"/>
            </a:xfrm>
            <a:prstGeom prst="straightConnector1">
              <a:avLst/>
            </a:prstGeom>
            <a:noFill/>
            <a:ln w="19050" cap="flat" cmpd="sng">
              <a:solidFill>
                <a:srgbClr val="FF787F"/>
              </a:solidFill>
              <a:prstDash val="solid"/>
              <a:round/>
              <a:headEnd type="none" w="med" len="med"/>
              <a:tailEnd type="oval" w="med" len="med"/>
            </a:ln>
          </p:spPr>
        </p:cxnSp>
        <p:sp>
          <p:nvSpPr>
            <p:cNvPr id="48" name="Google Shape;1486;p26">
              <a:extLst>
                <a:ext uri="{FF2B5EF4-FFF2-40B4-BE49-F238E27FC236}">
                  <a16:creationId xmlns:a16="http://schemas.microsoft.com/office/drawing/2014/main" id="{4620FB38-78A9-45EB-ABC6-52A2B493C7E4}"/>
                </a:ext>
              </a:extLst>
            </p:cNvPr>
            <p:cNvSpPr/>
            <p:nvPr/>
          </p:nvSpPr>
          <p:spPr>
            <a:xfrm>
              <a:off x="3890162" y="2903146"/>
              <a:ext cx="1643700" cy="417900"/>
            </a:xfrm>
            <a:prstGeom prst="rect">
              <a:avLst/>
            </a:prstGeom>
            <a:solidFill>
              <a:srgbClr val="FF787F"/>
            </a:solidFill>
            <a:ln w="19050" cap="flat" cmpd="sng">
              <a:solidFill>
                <a:srgbClr val="FF787F"/>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49" name="Google Shape;1487;p26">
            <a:extLst>
              <a:ext uri="{FF2B5EF4-FFF2-40B4-BE49-F238E27FC236}">
                <a16:creationId xmlns:a16="http://schemas.microsoft.com/office/drawing/2014/main" id="{703B5302-F1E1-4844-AD6A-6EEA4155A569}"/>
              </a:ext>
            </a:extLst>
          </p:cNvPr>
          <p:cNvGrpSpPr/>
          <p:nvPr/>
        </p:nvGrpSpPr>
        <p:grpSpPr>
          <a:xfrm>
            <a:off x="4280452" y="9019992"/>
            <a:ext cx="13629600" cy="1114400"/>
            <a:chOff x="1782150" y="3874475"/>
            <a:chExt cx="5111100" cy="417900"/>
          </a:xfrm>
        </p:grpSpPr>
        <p:cxnSp>
          <p:nvCxnSpPr>
            <p:cNvPr id="50" name="Google Shape;1488;p26">
              <a:extLst>
                <a:ext uri="{FF2B5EF4-FFF2-40B4-BE49-F238E27FC236}">
                  <a16:creationId xmlns:a16="http://schemas.microsoft.com/office/drawing/2014/main" id="{D662530C-32D6-4F10-9F95-BC06BA57F0CD}"/>
                </a:ext>
              </a:extLst>
            </p:cNvPr>
            <p:cNvCxnSpPr>
              <a:stCxn id="51" idx="3"/>
            </p:cNvCxnSpPr>
            <p:nvPr/>
          </p:nvCxnSpPr>
          <p:spPr>
            <a:xfrm>
              <a:off x="3425850" y="4083425"/>
              <a:ext cx="3467400" cy="0"/>
            </a:xfrm>
            <a:prstGeom prst="straightConnector1">
              <a:avLst/>
            </a:prstGeom>
            <a:noFill/>
            <a:ln w="19050" cap="flat" cmpd="sng">
              <a:solidFill>
                <a:srgbClr val="434343"/>
              </a:solidFill>
              <a:prstDash val="solid"/>
              <a:round/>
              <a:headEnd type="none" w="med" len="med"/>
              <a:tailEnd type="oval" w="med" len="med"/>
            </a:ln>
          </p:spPr>
        </p:cxnSp>
        <p:sp>
          <p:nvSpPr>
            <p:cNvPr id="51" name="Google Shape;1489;p26">
              <a:extLst>
                <a:ext uri="{FF2B5EF4-FFF2-40B4-BE49-F238E27FC236}">
                  <a16:creationId xmlns:a16="http://schemas.microsoft.com/office/drawing/2014/main" id="{A2B07CFC-97D0-4511-AF4E-13B803660148}"/>
                </a:ext>
              </a:extLst>
            </p:cNvPr>
            <p:cNvSpPr/>
            <p:nvPr/>
          </p:nvSpPr>
          <p:spPr>
            <a:xfrm>
              <a:off x="1782150" y="3874475"/>
              <a:ext cx="1643700" cy="417900"/>
            </a:xfrm>
            <a:prstGeom prst="rect">
              <a:avLst/>
            </a:prstGeom>
            <a:noFill/>
            <a:ln w="19050" cap="flat" cmpd="sng">
              <a:solidFill>
                <a:srgbClr val="434343"/>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52" name="Google Shape;1490;p26">
            <a:extLst>
              <a:ext uri="{FF2B5EF4-FFF2-40B4-BE49-F238E27FC236}">
                <a16:creationId xmlns:a16="http://schemas.microsoft.com/office/drawing/2014/main" id="{D09C5747-7640-4A3F-B560-97B27EC2EA11}"/>
              </a:ext>
            </a:extLst>
          </p:cNvPr>
          <p:cNvSpPr txBox="1">
            <a:spLocks/>
          </p:cNvSpPr>
          <p:nvPr/>
        </p:nvSpPr>
        <p:spPr>
          <a:xfrm>
            <a:off x="4440119" y="3421392"/>
            <a:ext cx="4387200" cy="11376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800" dirty="0"/>
              <a:t>TITLE </a:t>
            </a:r>
          </a:p>
        </p:txBody>
      </p:sp>
      <p:sp>
        <p:nvSpPr>
          <p:cNvPr id="53" name="Google Shape;1491;p26">
            <a:extLst>
              <a:ext uri="{FF2B5EF4-FFF2-40B4-BE49-F238E27FC236}">
                <a16:creationId xmlns:a16="http://schemas.microsoft.com/office/drawing/2014/main" id="{E8DC9837-7AA5-43C0-98EB-BB899A05F988}"/>
              </a:ext>
            </a:extLst>
          </p:cNvPr>
          <p:cNvSpPr txBox="1">
            <a:spLocks/>
          </p:cNvSpPr>
          <p:nvPr/>
        </p:nvSpPr>
        <p:spPr>
          <a:xfrm flipH="1">
            <a:off x="4280319" y="9008392"/>
            <a:ext cx="4387200" cy="11376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800" dirty="0"/>
              <a:t>TITLE </a:t>
            </a:r>
          </a:p>
        </p:txBody>
      </p:sp>
      <p:sp>
        <p:nvSpPr>
          <p:cNvPr id="54" name="Google Shape;1492;p26">
            <a:extLst>
              <a:ext uri="{FF2B5EF4-FFF2-40B4-BE49-F238E27FC236}">
                <a16:creationId xmlns:a16="http://schemas.microsoft.com/office/drawing/2014/main" id="{5584713F-5BEC-41FC-9B3C-DA8F2F48711B}"/>
              </a:ext>
            </a:extLst>
          </p:cNvPr>
          <p:cNvSpPr txBox="1">
            <a:spLocks/>
          </p:cNvSpPr>
          <p:nvPr/>
        </p:nvSpPr>
        <p:spPr>
          <a:xfrm>
            <a:off x="3951508" y="10165050"/>
            <a:ext cx="5016800" cy="155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667" dirty="0"/>
              <a:t>Lorem Ipsum is simply dummy text of the</a:t>
            </a:r>
          </a:p>
        </p:txBody>
      </p:sp>
      <p:sp>
        <p:nvSpPr>
          <p:cNvPr id="55" name="Google Shape;1493;p26">
            <a:extLst>
              <a:ext uri="{FF2B5EF4-FFF2-40B4-BE49-F238E27FC236}">
                <a16:creationId xmlns:a16="http://schemas.microsoft.com/office/drawing/2014/main" id="{FE3AD088-2B7A-48F5-AC00-1D7DA75D4744}"/>
              </a:ext>
            </a:extLst>
          </p:cNvPr>
          <p:cNvSpPr txBox="1">
            <a:spLocks/>
          </p:cNvSpPr>
          <p:nvPr/>
        </p:nvSpPr>
        <p:spPr>
          <a:xfrm>
            <a:off x="9901785" y="6416058"/>
            <a:ext cx="4387200" cy="11376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800" dirty="0"/>
              <a:t>TITLE</a:t>
            </a:r>
          </a:p>
        </p:txBody>
      </p:sp>
      <p:sp>
        <p:nvSpPr>
          <p:cNvPr id="56" name="Google Shape;1494;p26">
            <a:extLst>
              <a:ext uri="{FF2B5EF4-FFF2-40B4-BE49-F238E27FC236}">
                <a16:creationId xmlns:a16="http://schemas.microsoft.com/office/drawing/2014/main" id="{A91798DE-70EA-4ACE-80F8-0AC94044559D}"/>
              </a:ext>
            </a:extLst>
          </p:cNvPr>
          <p:cNvSpPr txBox="1">
            <a:spLocks/>
          </p:cNvSpPr>
          <p:nvPr/>
        </p:nvSpPr>
        <p:spPr>
          <a:xfrm>
            <a:off x="9568044" y="7572381"/>
            <a:ext cx="5016800" cy="155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667" dirty="0"/>
              <a:t>Lorem Ipsum is simply dummy text of the</a:t>
            </a:r>
          </a:p>
        </p:txBody>
      </p:sp>
      <p:sp>
        <p:nvSpPr>
          <p:cNvPr id="57" name="Google Shape;1496;p26">
            <a:extLst>
              <a:ext uri="{FF2B5EF4-FFF2-40B4-BE49-F238E27FC236}">
                <a16:creationId xmlns:a16="http://schemas.microsoft.com/office/drawing/2014/main" id="{3476AFBC-4C4D-4DA2-8F62-EF2D27B787F2}"/>
              </a:ext>
            </a:extLst>
          </p:cNvPr>
          <p:cNvSpPr txBox="1">
            <a:spLocks/>
          </p:cNvSpPr>
          <p:nvPr/>
        </p:nvSpPr>
        <p:spPr>
          <a:xfrm>
            <a:off x="4183644" y="4544477"/>
            <a:ext cx="5016800" cy="155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667" dirty="0"/>
              <a:t>Lorem Ipsum is simply dummy text of the</a:t>
            </a:r>
          </a:p>
        </p:txBody>
      </p:sp>
    </p:spTree>
    <p:extLst>
      <p:ext uri="{BB962C8B-B14F-4D97-AF65-F5344CB8AC3E}">
        <p14:creationId xmlns:p14="http://schemas.microsoft.com/office/powerpoint/2010/main" val="3910217741"/>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BE07ABA-EF45-4DF5-8E0D-C042E1475F4C}"/>
              </a:ext>
            </a:extLst>
          </p:cNvPr>
          <p:cNvSpPr/>
          <p:nvPr/>
        </p:nvSpPr>
        <p:spPr>
          <a:xfrm>
            <a:off x="599767" y="1039449"/>
            <a:ext cx="23184465" cy="830997"/>
          </a:xfrm>
          <a:prstGeom prst="rect">
            <a:avLst/>
          </a:prstGeom>
        </p:spPr>
        <p:txBody>
          <a:bodyPr wrap="square">
            <a:spAutoFit/>
          </a:bodyPr>
          <a:lstStyle/>
          <a:p>
            <a:pPr algn="ctr"/>
            <a:r>
              <a:rPr lang="es" sz="4800" dirty="0">
                <a:latin typeface="+mj-lt"/>
              </a:rPr>
              <a:t>CONTRAINDICATIONS &amp; INDICATIONS </a:t>
            </a:r>
            <a:endParaRPr lang="en-US" sz="4800" dirty="0">
              <a:latin typeface="+mj-lt"/>
            </a:endParaRPr>
          </a:p>
        </p:txBody>
      </p:sp>
      <p:sp>
        <p:nvSpPr>
          <p:cNvPr id="3" name="Google Shape;1866;p35">
            <a:extLst>
              <a:ext uri="{FF2B5EF4-FFF2-40B4-BE49-F238E27FC236}">
                <a16:creationId xmlns:a16="http://schemas.microsoft.com/office/drawing/2014/main" id="{4637F0CF-0437-44B6-9D50-52CB396F94A5}"/>
              </a:ext>
            </a:extLst>
          </p:cNvPr>
          <p:cNvSpPr/>
          <p:nvPr/>
        </p:nvSpPr>
        <p:spPr>
          <a:xfrm>
            <a:off x="12513735" y="3048056"/>
            <a:ext cx="7463192" cy="9591957"/>
          </a:xfrm>
          <a:custGeom>
            <a:avLst/>
            <a:gdLst/>
            <a:ahLst/>
            <a:cxnLst/>
            <a:rect l="l" t="t" r="r" b="b"/>
            <a:pathLst>
              <a:path w="27897" h="36500" extrusionOk="0">
                <a:moveTo>
                  <a:pt x="0" y="0"/>
                </a:moveTo>
                <a:lnTo>
                  <a:pt x="0" y="36500"/>
                </a:lnTo>
                <a:lnTo>
                  <a:pt x="27896" y="36500"/>
                </a:lnTo>
                <a:lnTo>
                  <a:pt x="27896" y="0"/>
                </a:lnTo>
                <a:close/>
              </a:path>
            </a:pathLst>
          </a:custGeom>
          <a:solidFill>
            <a:srgbClr val="FF787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1867;p35">
            <a:extLst>
              <a:ext uri="{FF2B5EF4-FFF2-40B4-BE49-F238E27FC236}">
                <a16:creationId xmlns:a16="http://schemas.microsoft.com/office/drawing/2014/main" id="{72DE87C9-D91B-4D7F-A3D0-EF49FA9E930D}"/>
              </a:ext>
            </a:extLst>
          </p:cNvPr>
          <p:cNvSpPr/>
          <p:nvPr/>
        </p:nvSpPr>
        <p:spPr>
          <a:xfrm>
            <a:off x="13093680" y="3347602"/>
            <a:ext cx="6289509" cy="8711645"/>
          </a:xfrm>
          <a:custGeom>
            <a:avLst/>
            <a:gdLst/>
            <a:ahLst/>
            <a:cxnLst/>
            <a:rect l="l" t="t" r="r" b="b"/>
            <a:pathLst>
              <a:path w="22381" h="33466" extrusionOk="0">
                <a:moveTo>
                  <a:pt x="1" y="0"/>
                </a:moveTo>
                <a:lnTo>
                  <a:pt x="1" y="33465"/>
                </a:lnTo>
                <a:lnTo>
                  <a:pt x="22380" y="33465"/>
                </a:lnTo>
                <a:lnTo>
                  <a:pt x="22380"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1868;p35">
            <a:extLst>
              <a:ext uri="{FF2B5EF4-FFF2-40B4-BE49-F238E27FC236}">
                <a16:creationId xmlns:a16="http://schemas.microsoft.com/office/drawing/2014/main" id="{BE8B15E5-CC60-41E7-B563-B707E5C7A96A}"/>
              </a:ext>
            </a:extLst>
          </p:cNvPr>
          <p:cNvSpPr/>
          <p:nvPr/>
        </p:nvSpPr>
        <p:spPr>
          <a:xfrm>
            <a:off x="14488898" y="2590873"/>
            <a:ext cx="3509949" cy="1189667"/>
          </a:xfrm>
          <a:custGeom>
            <a:avLst/>
            <a:gdLst/>
            <a:ahLst/>
            <a:cxnLst/>
            <a:rect l="l" t="t" r="r" b="b"/>
            <a:pathLst>
              <a:path w="13120" h="4527" extrusionOk="0">
                <a:moveTo>
                  <a:pt x="1" y="1"/>
                </a:moveTo>
                <a:lnTo>
                  <a:pt x="1" y="4527"/>
                </a:lnTo>
                <a:lnTo>
                  <a:pt x="13120" y="4527"/>
                </a:lnTo>
                <a:lnTo>
                  <a:pt x="13120" y="1"/>
                </a:lnTo>
                <a:close/>
              </a:path>
            </a:pathLst>
          </a:custGeom>
          <a:solidFill>
            <a:srgbClr val="75425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869;p35">
            <a:extLst>
              <a:ext uri="{FF2B5EF4-FFF2-40B4-BE49-F238E27FC236}">
                <a16:creationId xmlns:a16="http://schemas.microsoft.com/office/drawing/2014/main" id="{E7D30314-574F-4E58-9BA4-D5FA222AB302}"/>
              </a:ext>
            </a:extLst>
          </p:cNvPr>
          <p:cNvSpPr txBox="1"/>
          <p:nvPr/>
        </p:nvSpPr>
        <p:spPr>
          <a:xfrm>
            <a:off x="13395701" y="7029128"/>
            <a:ext cx="5699200" cy="1265600"/>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s" sz="2400" kern="0">
                <a:solidFill>
                  <a:srgbClr val="434343"/>
                </a:solidFill>
                <a:latin typeface="Quattrocento"/>
                <a:ea typeface="Quattrocento"/>
                <a:cs typeface="Quattrocento"/>
                <a:sym typeface="Quattrocento"/>
              </a:rPr>
              <a:t>2. Here you can describe the reason to carry on with the treatment</a:t>
            </a:r>
            <a:endParaRPr sz="2400" kern="0">
              <a:solidFill>
                <a:srgbClr val="434343"/>
              </a:solidFill>
              <a:latin typeface="Quattrocento"/>
              <a:ea typeface="Quattrocento"/>
              <a:cs typeface="Quattrocento"/>
              <a:sym typeface="Quattrocento"/>
            </a:endParaRPr>
          </a:p>
        </p:txBody>
      </p:sp>
      <p:sp>
        <p:nvSpPr>
          <p:cNvPr id="7" name="Google Shape;1870;p35">
            <a:extLst>
              <a:ext uri="{FF2B5EF4-FFF2-40B4-BE49-F238E27FC236}">
                <a16:creationId xmlns:a16="http://schemas.microsoft.com/office/drawing/2014/main" id="{C52B2943-271C-4145-AACE-4C8106E236FF}"/>
              </a:ext>
            </a:extLst>
          </p:cNvPr>
          <p:cNvSpPr txBox="1"/>
          <p:nvPr/>
        </p:nvSpPr>
        <p:spPr>
          <a:xfrm>
            <a:off x="13395701" y="8113888"/>
            <a:ext cx="5699200" cy="1265600"/>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s" sz="2400" kern="0">
                <a:solidFill>
                  <a:srgbClr val="434343"/>
                </a:solidFill>
                <a:latin typeface="Quattrocento"/>
                <a:ea typeface="Quattrocento"/>
                <a:cs typeface="Quattrocento"/>
                <a:sym typeface="Quattrocento"/>
              </a:rPr>
              <a:t>3. Here you can describe the reason to carry on with the treatment</a:t>
            </a:r>
            <a:endParaRPr sz="2400" kern="0">
              <a:solidFill>
                <a:srgbClr val="434343"/>
              </a:solidFill>
              <a:latin typeface="Quattrocento"/>
              <a:ea typeface="Quattrocento"/>
              <a:cs typeface="Quattrocento"/>
              <a:sym typeface="Quattrocento"/>
            </a:endParaRPr>
          </a:p>
        </p:txBody>
      </p:sp>
      <p:sp>
        <p:nvSpPr>
          <p:cNvPr id="8" name="Google Shape;1871;p35">
            <a:extLst>
              <a:ext uri="{FF2B5EF4-FFF2-40B4-BE49-F238E27FC236}">
                <a16:creationId xmlns:a16="http://schemas.microsoft.com/office/drawing/2014/main" id="{AC941F4E-9EFB-4309-979A-2FF4A68DB44A}"/>
              </a:ext>
            </a:extLst>
          </p:cNvPr>
          <p:cNvSpPr txBox="1"/>
          <p:nvPr/>
        </p:nvSpPr>
        <p:spPr>
          <a:xfrm>
            <a:off x="13395701" y="5944368"/>
            <a:ext cx="5699200" cy="1265600"/>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s" sz="2400" kern="0">
                <a:solidFill>
                  <a:srgbClr val="434343"/>
                </a:solidFill>
                <a:latin typeface="Quattrocento"/>
                <a:ea typeface="Quattrocento"/>
                <a:cs typeface="Quattrocento"/>
                <a:sym typeface="Quattrocento"/>
              </a:rPr>
              <a:t>1. Here you can describe the reason to carry on with the treatment</a:t>
            </a:r>
            <a:endParaRPr sz="2400" kern="0">
              <a:solidFill>
                <a:srgbClr val="434343"/>
              </a:solidFill>
              <a:latin typeface="Quattrocento"/>
              <a:ea typeface="Quattrocento"/>
              <a:cs typeface="Quattrocento"/>
              <a:sym typeface="Quattrocento"/>
            </a:endParaRPr>
          </a:p>
        </p:txBody>
      </p:sp>
      <p:sp>
        <p:nvSpPr>
          <p:cNvPr id="9" name="Google Shape;1872;p35">
            <a:extLst>
              <a:ext uri="{FF2B5EF4-FFF2-40B4-BE49-F238E27FC236}">
                <a16:creationId xmlns:a16="http://schemas.microsoft.com/office/drawing/2014/main" id="{35A86C50-C988-4081-950B-917480FB6EED}"/>
              </a:ext>
            </a:extLst>
          </p:cNvPr>
          <p:cNvSpPr txBox="1"/>
          <p:nvPr/>
        </p:nvSpPr>
        <p:spPr>
          <a:xfrm>
            <a:off x="13395701" y="9379488"/>
            <a:ext cx="5699200" cy="1265600"/>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s" sz="2400" kern="0">
                <a:solidFill>
                  <a:srgbClr val="434343"/>
                </a:solidFill>
                <a:latin typeface="Quattrocento"/>
                <a:ea typeface="Quattrocento"/>
                <a:cs typeface="Quattrocento"/>
                <a:sym typeface="Quattrocento"/>
              </a:rPr>
              <a:t>4. Here you can describe the reason to carry on with the treatment</a:t>
            </a:r>
            <a:endParaRPr sz="2400" kern="0">
              <a:solidFill>
                <a:srgbClr val="434343"/>
              </a:solidFill>
              <a:latin typeface="Quattrocento"/>
              <a:ea typeface="Quattrocento"/>
              <a:cs typeface="Quattrocento"/>
              <a:sym typeface="Quattrocento"/>
            </a:endParaRPr>
          </a:p>
        </p:txBody>
      </p:sp>
      <p:sp>
        <p:nvSpPr>
          <p:cNvPr id="10" name="Google Shape;1873;p35">
            <a:extLst>
              <a:ext uri="{FF2B5EF4-FFF2-40B4-BE49-F238E27FC236}">
                <a16:creationId xmlns:a16="http://schemas.microsoft.com/office/drawing/2014/main" id="{B3BFE0E8-A7C8-460E-9930-92789CAA9118}"/>
              </a:ext>
            </a:extLst>
          </p:cNvPr>
          <p:cNvSpPr/>
          <p:nvPr/>
        </p:nvSpPr>
        <p:spPr>
          <a:xfrm>
            <a:off x="3683401" y="3048056"/>
            <a:ext cx="7463192" cy="9591957"/>
          </a:xfrm>
          <a:custGeom>
            <a:avLst/>
            <a:gdLst/>
            <a:ahLst/>
            <a:cxnLst/>
            <a:rect l="l" t="t" r="r" b="b"/>
            <a:pathLst>
              <a:path w="27897" h="36500" extrusionOk="0">
                <a:moveTo>
                  <a:pt x="0" y="0"/>
                </a:moveTo>
                <a:lnTo>
                  <a:pt x="0" y="36500"/>
                </a:lnTo>
                <a:lnTo>
                  <a:pt x="27896" y="36500"/>
                </a:lnTo>
                <a:lnTo>
                  <a:pt x="27896" y="0"/>
                </a:lnTo>
                <a:close/>
              </a:path>
            </a:pathLst>
          </a:custGeom>
          <a:solidFill>
            <a:srgbClr val="FF787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874;p35">
            <a:extLst>
              <a:ext uri="{FF2B5EF4-FFF2-40B4-BE49-F238E27FC236}">
                <a16:creationId xmlns:a16="http://schemas.microsoft.com/office/drawing/2014/main" id="{CA36589D-DEB9-4FE1-9F8D-60ABDE21039B}"/>
              </a:ext>
            </a:extLst>
          </p:cNvPr>
          <p:cNvSpPr/>
          <p:nvPr/>
        </p:nvSpPr>
        <p:spPr>
          <a:xfrm>
            <a:off x="4263334" y="3347602"/>
            <a:ext cx="6289509" cy="8711645"/>
          </a:xfrm>
          <a:custGeom>
            <a:avLst/>
            <a:gdLst/>
            <a:ahLst/>
            <a:cxnLst/>
            <a:rect l="l" t="t" r="r" b="b"/>
            <a:pathLst>
              <a:path w="22381" h="33466" extrusionOk="0">
                <a:moveTo>
                  <a:pt x="1" y="0"/>
                </a:moveTo>
                <a:lnTo>
                  <a:pt x="1" y="33465"/>
                </a:lnTo>
                <a:lnTo>
                  <a:pt x="22380" y="33465"/>
                </a:lnTo>
                <a:lnTo>
                  <a:pt x="22380"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875;p35">
            <a:extLst>
              <a:ext uri="{FF2B5EF4-FFF2-40B4-BE49-F238E27FC236}">
                <a16:creationId xmlns:a16="http://schemas.microsoft.com/office/drawing/2014/main" id="{9127D6F8-E401-44D3-908E-764F2CF0A1DB}"/>
              </a:ext>
            </a:extLst>
          </p:cNvPr>
          <p:cNvSpPr/>
          <p:nvPr/>
        </p:nvSpPr>
        <p:spPr>
          <a:xfrm>
            <a:off x="5658564" y="2590873"/>
            <a:ext cx="3509949" cy="1189667"/>
          </a:xfrm>
          <a:custGeom>
            <a:avLst/>
            <a:gdLst/>
            <a:ahLst/>
            <a:cxnLst/>
            <a:rect l="l" t="t" r="r" b="b"/>
            <a:pathLst>
              <a:path w="13120" h="4527" extrusionOk="0">
                <a:moveTo>
                  <a:pt x="1" y="1"/>
                </a:moveTo>
                <a:lnTo>
                  <a:pt x="1" y="4527"/>
                </a:lnTo>
                <a:lnTo>
                  <a:pt x="13120" y="4527"/>
                </a:lnTo>
                <a:lnTo>
                  <a:pt x="13120" y="1"/>
                </a:lnTo>
                <a:close/>
              </a:path>
            </a:pathLst>
          </a:custGeom>
          <a:solidFill>
            <a:srgbClr val="75425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876;p35">
            <a:extLst>
              <a:ext uri="{FF2B5EF4-FFF2-40B4-BE49-F238E27FC236}">
                <a16:creationId xmlns:a16="http://schemas.microsoft.com/office/drawing/2014/main" id="{CB1B4FCA-DFD3-447E-AEEA-390CF633609E}"/>
              </a:ext>
            </a:extLst>
          </p:cNvPr>
          <p:cNvSpPr txBox="1"/>
          <p:nvPr/>
        </p:nvSpPr>
        <p:spPr>
          <a:xfrm>
            <a:off x="4565368" y="7029128"/>
            <a:ext cx="5699200" cy="1265600"/>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s" sz="2400" kern="0">
                <a:solidFill>
                  <a:srgbClr val="434343"/>
                </a:solidFill>
                <a:latin typeface="Quattrocento"/>
                <a:ea typeface="Quattrocento"/>
                <a:cs typeface="Quattrocento"/>
                <a:sym typeface="Quattrocento"/>
              </a:rPr>
              <a:t>2. Here you can describe the reason to stop the treatment</a:t>
            </a:r>
            <a:endParaRPr sz="2400" kern="0">
              <a:solidFill>
                <a:srgbClr val="434343"/>
              </a:solidFill>
              <a:latin typeface="Quattrocento"/>
              <a:ea typeface="Quattrocento"/>
              <a:cs typeface="Quattrocento"/>
              <a:sym typeface="Quattrocento"/>
            </a:endParaRPr>
          </a:p>
        </p:txBody>
      </p:sp>
      <p:sp>
        <p:nvSpPr>
          <p:cNvPr id="14" name="Google Shape;1877;p35">
            <a:extLst>
              <a:ext uri="{FF2B5EF4-FFF2-40B4-BE49-F238E27FC236}">
                <a16:creationId xmlns:a16="http://schemas.microsoft.com/office/drawing/2014/main" id="{75EDBB17-3158-4298-96F3-3C0240DB2E75}"/>
              </a:ext>
            </a:extLst>
          </p:cNvPr>
          <p:cNvSpPr txBox="1"/>
          <p:nvPr/>
        </p:nvSpPr>
        <p:spPr>
          <a:xfrm>
            <a:off x="4565368" y="8113888"/>
            <a:ext cx="5699200" cy="1265600"/>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s" sz="2400" kern="0">
                <a:solidFill>
                  <a:srgbClr val="434343"/>
                </a:solidFill>
                <a:latin typeface="Quattrocento"/>
                <a:ea typeface="Quattrocento"/>
                <a:cs typeface="Quattrocento"/>
                <a:sym typeface="Quattrocento"/>
              </a:rPr>
              <a:t>3. Here you can describe the reason to stop the treatment</a:t>
            </a:r>
            <a:endParaRPr sz="2400" kern="0">
              <a:solidFill>
                <a:srgbClr val="434343"/>
              </a:solidFill>
              <a:latin typeface="Quattrocento"/>
              <a:ea typeface="Quattrocento"/>
              <a:cs typeface="Quattrocento"/>
              <a:sym typeface="Quattrocento"/>
            </a:endParaRPr>
          </a:p>
        </p:txBody>
      </p:sp>
      <p:sp>
        <p:nvSpPr>
          <p:cNvPr id="15" name="Google Shape;1878;p35">
            <a:extLst>
              <a:ext uri="{FF2B5EF4-FFF2-40B4-BE49-F238E27FC236}">
                <a16:creationId xmlns:a16="http://schemas.microsoft.com/office/drawing/2014/main" id="{1946CCCA-335E-4FC1-8A16-A4E7803E5040}"/>
              </a:ext>
            </a:extLst>
          </p:cNvPr>
          <p:cNvSpPr txBox="1"/>
          <p:nvPr/>
        </p:nvSpPr>
        <p:spPr>
          <a:xfrm>
            <a:off x="4565368" y="5944368"/>
            <a:ext cx="5699200" cy="1265600"/>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s" sz="2400" kern="0">
                <a:solidFill>
                  <a:srgbClr val="434343"/>
                </a:solidFill>
                <a:latin typeface="Quattrocento"/>
                <a:ea typeface="Quattrocento"/>
                <a:cs typeface="Quattrocento"/>
                <a:sym typeface="Quattrocento"/>
              </a:rPr>
              <a:t>1. Here you can describe the reason to stop the treatment</a:t>
            </a:r>
            <a:endParaRPr sz="2400" kern="0">
              <a:solidFill>
                <a:srgbClr val="434343"/>
              </a:solidFill>
              <a:latin typeface="Quattrocento"/>
              <a:ea typeface="Quattrocento"/>
              <a:cs typeface="Quattrocento"/>
              <a:sym typeface="Quattrocento"/>
            </a:endParaRPr>
          </a:p>
        </p:txBody>
      </p:sp>
      <p:sp>
        <p:nvSpPr>
          <p:cNvPr id="16" name="Google Shape;1879;p35">
            <a:extLst>
              <a:ext uri="{FF2B5EF4-FFF2-40B4-BE49-F238E27FC236}">
                <a16:creationId xmlns:a16="http://schemas.microsoft.com/office/drawing/2014/main" id="{A4455B01-6DCA-4162-98DD-6B2D42A25EFE}"/>
              </a:ext>
            </a:extLst>
          </p:cNvPr>
          <p:cNvSpPr/>
          <p:nvPr/>
        </p:nvSpPr>
        <p:spPr>
          <a:xfrm>
            <a:off x="6973801" y="4531468"/>
            <a:ext cx="879107" cy="879107"/>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FF787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435D74"/>
              </a:solidFill>
              <a:latin typeface="Arial"/>
              <a:cs typeface="Arial"/>
              <a:sym typeface="Arial"/>
            </a:endParaRPr>
          </a:p>
        </p:txBody>
      </p:sp>
      <p:sp>
        <p:nvSpPr>
          <p:cNvPr id="17" name="Google Shape;1881;p35">
            <a:extLst>
              <a:ext uri="{FF2B5EF4-FFF2-40B4-BE49-F238E27FC236}">
                <a16:creationId xmlns:a16="http://schemas.microsoft.com/office/drawing/2014/main" id="{782EE82C-A970-473F-9D78-ABB58204915F}"/>
              </a:ext>
            </a:extLst>
          </p:cNvPr>
          <p:cNvSpPr txBox="1"/>
          <p:nvPr/>
        </p:nvSpPr>
        <p:spPr>
          <a:xfrm>
            <a:off x="4565368" y="9379488"/>
            <a:ext cx="5699200" cy="1265600"/>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s" sz="2400" kern="0">
                <a:solidFill>
                  <a:srgbClr val="434343"/>
                </a:solidFill>
                <a:latin typeface="Quattrocento"/>
                <a:ea typeface="Quattrocento"/>
                <a:cs typeface="Quattrocento"/>
                <a:sym typeface="Quattrocento"/>
              </a:rPr>
              <a:t>4. Here you can describe the reason to stop the treatment</a:t>
            </a:r>
            <a:endParaRPr sz="2400" kern="0">
              <a:solidFill>
                <a:srgbClr val="434343"/>
              </a:solidFill>
              <a:latin typeface="Quattrocento"/>
              <a:ea typeface="Quattrocento"/>
              <a:cs typeface="Quattrocento"/>
              <a:sym typeface="Quattrocento"/>
            </a:endParaRPr>
          </a:p>
        </p:txBody>
      </p:sp>
      <p:sp>
        <p:nvSpPr>
          <p:cNvPr id="18" name="Google Shape;1882;p35">
            <a:extLst>
              <a:ext uri="{FF2B5EF4-FFF2-40B4-BE49-F238E27FC236}">
                <a16:creationId xmlns:a16="http://schemas.microsoft.com/office/drawing/2014/main" id="{C9142DB2-2676-4AA8-ACE0-C37D9163E644}"/>
              </a:ext>
            </a:extLst>
          </p:cNvPr>
          <p:cNvSpPr/>
          <p:nvPr/>
        </p:nvSpPr>
        <p:spPr>
          <a:xfrm>
            <a:off x="15805767" y="4531468"/>
            <a:ext cx="879107" cy="879107"/>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B7D9D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435D74"/>
              </a:solidFill>
              <a:latin typeface="Arial"/>
              <a:cs typeface="Arial"/>
              <a:sym typeface="Arial"/>
            </a:endParaRPr>
          </a:p>
        </p:txBody>
      </p:sp>
    </p:spTree>
    <p:extLst>
      <p:ext uri="{BB962C8B-B14F-4D97-AF65-F5344CB8AC3E}">
        <p14:creationId xmlns:p14="http://schemas.microsoft.com/office/powerpoint/2010/main" val="3639736439"/>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990;p14">
            <a:extLst>
              <a:ext uri="{FF2B5EF4-FFF2-40B4-BE49-F238E27FC236}">
                <a16:creationId xmlns:a16="http://schemas.microsoft.com/office/drawing/2014/main" id="{C0A5D1F1-41CA-41F6-967D-657B0ADEED2D}"/>
              </a:ext>
            </a:extLst>
          </p:cNvPr>
          <p:cNvGrpSpPr/>
          <p:nvPr/>
        </p:nvGrpSpPr>
        <p:grpSpPr>
          <a:xfrm>
            <a:off x="6836263" y="1957388"/>
            <a:ext cx="10093709" cy="10458205"/>
            <a:chOff x="4570350" y="3395325"/>
            <a:chExt cx="1412050" cy="1463150"/>
          </a:xfrm>
        </p:grpSpPr>
        <p:sp>
          <p:nvSpPr>
            <p:cNvPr id="3" name="Google Shape;991;p14">
              <a:extLst>
                <a:ext uri="{FF2B5EF4-FFF2-40B4-BE49-F238E27FC236}">
                  <a16:creationId xmlns:a16="http://schemas.microsoft.com/office/drawing/2014/main" id="{AB20B4AE-BD26-46D4-ACA4-418A137EF206}"/>
                </a:ext>
              </a:extLst>
            </p:cNvPr>
            <p:cNvSpPr/>
            <p:nvPr/>
          </p:nvSpPr>
          <p:spPr>
            <a:xfrm>
              <a:off x="4570350" y="4704100"/>
              <a:ext cx="1412050" cy="154375"/>
            </a:xfrm>
            <a:custGeom>
              <a:avLst/>
              <a:gdLst/>
              <a:ahLst/>
              <a:cxnLst/>
              <a:rect l="l" t="t" r="r" b="b"/>
              <a:pathLst>
                <a:path w="56482" h="6175" extrusionOk="0">
                  <a:moveTo>
                    <a:pt x="10992" y="1"/>
                  </a:moveTo>
                  <a:cubicBezTo>
                    <a:pt x="10387" y="1"/>
                    <a:pt x="9772" y="1"/>
                    <a:pt x="9209" y="53"/>
                  </a:cubicBezTo>
                  <a:lnTo>
                    <a:pt x="9209" y="95"/>
                  </a:lnTo>
                  <a:lnTo>
                    <a:pt x="8041" y="95"/>
                  </a:lnTo>
                  <a:cubicBezTo>
                    <a:pt x="3390" y="397"/>
                    <a:pt x="1" y="1356"/>
                    <a:pt x="1" y="2483"/>
                  </a:cubicBezTo>
                  <a:cubicBezTo>
                    <a:pt x="1" y="3870"/>
                    <a:pt x="4912" y="5006"/>
                    <a:pt x="10992" y="5006"/>
                  </a:cubicBezTo>
                  <a:cubicBezTo>
                    <a:pt x="12859" y="5006"/>
                    <a:pt x="14600" y="4871"/>
                    <a:pt x="16123" y="4693"/>
                  </a:cubicBezTo>
                  <a:cubicBezTo>
                    <a:pt x="18115" y="5569"/>
                    <a:pt x="22589" y="6174"/>
                    <a:pt x="27761" y="6174"/>
                  </a:cubicBezTo>
                  <a:cubicBezTo>
                    <a:pt x="32548" y="6174"/>
                    <a:pt x="36761" y="5653"/>
                    <a:pt x="38930" y="4871"/>
                  </a:cubicBezTo>
                  <a:cubicBezTo>
                    <a:pt x="40755" y="5173"/>
                    <a:pt x="43060" y="5392"/>
                    <a:pt x="45489" y="5392"/>
                  </a:cubicBezTo>
                  <a:cubicBezTo>
                    <a:pt x="51580" y="5392"/>
                    <a:pt x="56481" y="4266"/>
                    <a:pt x="56481" y="2868"/>
                  </a:cubicBezTo>
                  <a:cubicBezTo>
                    <a:pt x="56481" y="1523"/>
                    <a:pt x="51580" y="397"/>
                    <a:pt x="45489" y="397"/>
                  </a:cubicBezTo>
                  <a:cubicBezTo>
                    <a:pt x="41276" y="397"/>
                    <a:pt x="37626" y="918"/>
                    <a:pt x="35760" y="1742"/>
                  </a:cubicBezTo>
                  <a:cubicBezTo>
                    <a:pt x="34414" y="1523"/>
                    <a:pt x="32850" y="1356"/>
                    <a:pt x="31150" y="1263"/>
                  </a:cubicBezTo>
                  <a:cubicBezTo>
                    <a:pt x="30327" y="1304"/>
                    <a:pt x="29461" y="1356"/>
                    <a:pt x="28637" y="1356"/>
                  </a:cubicBezTo>
                  <a:lnTo>
                    <a:pt x="28637" y="1179"/>
                  </a:lnTo>
                  <a:lnTo>
                    <a:pt x="27156" y="1179"/>
                  </a:lnTo>
                  <a:lnTo>
                    <a:pt x="27156" y="1356"/>
                  </a:lnTo>
                  <a:cubicBezTo>
                    <a:pt x="26291" y="1356"/>
                    <a:pt x="25415" y="1304"/>
                    <a:pt x="24549" y="1263"/>
                  </a:cubicBezTo>
                  <a:cubicBezTo>
                    <a:pt x="23329" y="1304"/>
                    <a:pt x="22203" y="1398"/>
                    <a:pt x="21160" y="1523"/>
                  </a:cubicBezTo>
                  <a:cubicBezTo>
                    <a:pt x="19856" y="835"/>
                    <a:pt x="17208" y="314"/>
                    <a:pt x="13985" y="95"/>
                  </a:cubicBezTo>
                  <a:lnTo>
                    <a:pt x="13943" y="95"/>
                  </a:lnTo>
                  <a:cubicBezTo>
                    <a:pt x="13036" y="53"/>
                    <a:pt x="12035" y="1"/>
                    <a:pt x="10992" y="1"/>
                  </a:cubicBezTo>
                  <a:close/>
                </a:path>
              </a:pathLst>
            </a:custGeom>
            <a:solidFill>
              <a:srgbClr val="8CACB9">
                <a:alpha val="9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 name="Google Shape;992;p14">
              <a:extLst>
                <a:ext uri="{FF2B5EF4-FFF2-40B4-BE49-F238E27FC236}">
                  <a16:creationId xmlns:a16="http://schemas.microsoft.com/office/drawing/2014/main" id="{EB23511A-D0CD-4952-8CB9-A4A35CE4AF01}"/>
                </a:ext>
              </a:extLst>
            </p:cNvPr>
            <p:cNvSpPr/>
            <p:nvPr/>
          </p:nvSpPr>
          <p:spPr>
            <a:xfrm>
              <a:off x="5084425" y="4700975"/>
              <a:ext cx="157275" cy="106300"/>
            </a:xfrm>
            <a:custGeom>
              <a:avLst/>
              <a:gdLst/>
              <a:ahLst/>
              <a:cxnLst/>
              <a:rect l="l" t="t" r="r" b="b"/>
              <a:pathLst>
                <a:path w="6291" h="4252" extrusionOk="0">
                  <a:moveTo>
                    <a:pt x="6072" y="1"/>
                  </a:moveTo>
                  <a:lnTo>
                    <a:pt x="4372" y="386"/>
                  </a:lnTo>
                  <a:cubicBezTo>
                    <a:pt x="4372" y="908"/>
                    <a:pt x="4330" y="1429"/>
                    <a:pt x="4247" y="2003"/>
                  </a:cubicBezTo>
                  <a:cubicBezTo>
                    <a:pt x="4247" y="2086"/>
                    <a:pt x="4247" y="2170"/>
                    <a:pt x="4163" y="2263"/>
                  </a:cubicBezTo>
                  <a:cubicBezTo>
                    <a:pt x="4111" y="2305"/>
                    <a:pt x="4028" y="2305"/>
                    <a:pt x="3944" y="2305"/>
                  </a:cubicBezTo>
                  <a:cubicBezTo>
                    <a:pt x="3162" y="2389"/>
                    <a:pt x="2380" y="2347"/>
                    <a:pt x="1640" y="2566"/>
                  </a:cubicBezTo>
                  <a:cubicBezTo>
                    <a:pt x="858" y="2785"/>
                    <a:pt x="117" y="3306"/>
                    <a:pt x="34" y="4088"/>
                  </a:cubicBezTo>
                  <a:cubicBezTo>
                    <a:pt x="1" y="4210"/>
                    <a:pt x="672" y="4251"/>
                    <a:pt x="1572" y="4251"/>
                  </a:cubicBezTo>
                  <a:cubicBezTo>
                    <a:pt x="3215" y="4251"/>
                    <a:pt x="5618" y="4115"/>
                    <a:pt x="5895" y="4088"/>
                  </a:cubicBezTo>
                  <a:cubicBezTo>
                    <a:pt x="6030" y="4088"/>
                    <a:pt x="6114" y="4036"/>
                    <a:pt x="6197" y="3953"/>
                  </a:cubicBezTo>
                  <a:cubicBezTo>
                    <a:pt x="6249" y="3911"/>
                    <a:pt x="6249" y="3828"/>
                    <a:pt x="6249" y="3734"/>
                  </a:cubicBezTo>
                  <a:cubicBezTo>
                    <a:pt x="6291" y="2472"/>
                    <a:pt x="6249" y="1262"/>
                    <a:pt x="6072"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 name="Google Shape;993;p14">
              <a:extLst>
                <a:ext uri="{FF2B5EF4-FFF2-40B4-BE49-F238E27FC236}">
                  <a16:creationId xmlns:a16="http://schemas.microsoft.com/office/drawing/2014/main" id="{9016CDC1-3E6A-4E44-A2B8-D17085BD15BA}"/>
                </a:ext>
              </a:extLst>
            </p:cNvPr>
            <p:cNvSpPr/>
            <p:nvPr/>
          </p:nvSpPr>
          <p:spPr>
            <a:xfrm>
              <a:off x="5296950" y="4700975"/>
              <a:ext cx="157950" cy="106300"/>
            </a:xfrm>
            <a:custGeom>
              <a:avLst/>
              <a:gdLst/>
              <a:ahLst/>
              <a:cxnLst/>
              <a:rect l="l" t="t" r="r" b="b"/>
              <a:pathLst>
                <a:path w="6318" h="4252" extrusionOk="0">
                  <a:moveTo>
                    <a:pt x="220" y="1"/>
                  </a:moveTo>
                  <a:cubicBezTo>
                    <a:pt x="95" y="1262"/>
                    <a:pt x="1" y="2472"/>
                    <a:pt x="42" y="3734"/>
                  </a:cubicBezTo>
                  <a:cubicBezTo>
                    <a:pt x="42" y="3828"/>
                    <a:pt x="42" y="3911"/>
                    <a:pt x="95" y="3953"/>
                  </a:cubicBezTo>
                  <a:cubicBezTo>
                    <a:pt x="178" y="4036"/>
                    <a:pt x="303" y="4088"/>
                    <a:pt x="397" y="4088"/>
                  </a:cubicBezTo>
                  <a:cubicBezTo>
                    <a:pt x="707" y="4115"/>
                    <a:pt x="3101" y="4251"/>
                    <a:pt x="4743" y="4251"/>
                  </a:cubicBezTo>
                  <a:cubicBezTo>
                    <a:pt x="5643" y="4251"/>
                    <a:pt x="6318" y="4210"/>
                    <a:pt x="6299" y="4088"/>
                  </a:cubicBezTo>
                  <a:cubicBezTo>
                    <a:pt x="6174" y="3306"/>
                    <a:pt x="5434" y="2785"/>
                    <a:pt x="4693" y="2566"/>
                  </a:cubicBezTo>
                  <a:cubicBezTo>
                    <a:pt x="3911" y="2347"/>
                    <a:pt x="3129" y="2389"/>
                    <a:pt x="2347" y="2305"/>
                  </a:cubicBezTo>
                  <a:cubicBezTo>
                    <a:pt x="2305" y="2305"/>
                    <a:pt x="2222" y="2305"/>
                    <a:pt x="2128" y="2263"/>
                  </a:cubicBezTo>
                  <a:cubicBezTo>
                    <a:pt x="2086" y="2170"/>
                    <a:pt x="2045" y="2086"/>
                    <a:pt x="2045" y="2003"/>
                  </a:cubicBezTo>
                  <a:cubicBezTo>
                    <a:pt x="1961" y="1429"/>
                    <a:pt x="1920" y="908"/>
                    <a:pt x="1920" y="386"/>
                  </a:cubicBezTo>
                  <a:lnTo>
                    <a:pt x="220" y="1"/>
                  </a:ln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 name="Google Shape;994;p14">
              <a:extLst>
                <a:ext uri="{FF2B5EF4-FFF2-40B4-BE49-F238E27FC236}">
                  <a16:creationId xmlns:a16="http://schemas.microsoft.com/office/drawing/2014/main" id="{8EDFE6DA-7F45-4033-AA15-98324A257905}"/>
                </a:ext>
              </a:extLst>
            </p:cNvPr>
            <p:cNvSpPr/>
            <p:nvPr/>
          </p:nvSpPr>
          <p:spPr>
            <a:xfrm>
              <a:off x="5084425" y="4754150"/>
              <a:ext cx="156250" cy="53125"/>
            </a:xfrm>
            <a:custGeom>
              <a:avLst/>
              <a:gdLst/>
              <a:ahLst/>
              <a:cxnLst/>
              <a:rect l="l" t="t" r="r" b="b"/>
              <a:pathLst>
                <a:path w="6250" h="2125" extrusionOk="0">
                  <a:moveTo>
                    <a:pt x="6249" y="1"/>
                  </a:moveTo>
                  <a:cubicBezTo>
                    <a:pt x="5550" y="43"/>
                    <a:pt x="4852" y="397"/>
                    <a:pt x="4424" y="919"/>
                  </a:cubicBezTo>
                  <a:cubicBezTo>
                    <a:pt x="3986" y="606"/>
                    <a:pt x="3506" y="397"/>
                    <a:pt x="2985" y="262"/>
                  </a:cubicBezTo>
                  <a:cubicBezTo>
                    <a:pt x="2505" y="262"/>
                    <a:pt x="2078" y="303"/>
                    <a:pt x="1640" y="439"/>
                  </a:cubicBezTo>
                  <a:cubicBezTo>
                    <a:pt x="858" y="658"/>
                    <a:pt x="117" y="1179"/>
                    <a:pt x="34" y="1961"/>
                  </a:cubicBezTo>
                  <a:cubicBezTo>
                    <a:pt x="1" y="2083"/>
                    <a:pt x="672" y="2124"/>
                    <a:pt x="1572" y="2124"/>
                  </a:cubicBezTo>
                  <a:cubicBezTo>
                    <a:pt x="3215" y="2124"/>
                    <a:pt x="5618" y="1988"/>
                    <a:pt x="5895" y="1961"/>
                  </a:cubicBezTo>
                  <a:cubicBezTo>
                    <a:pt x="6030" y="1961"/>
                    <a:pt x="6114" y="1909"/>
                    <a:pt x="6197" y="1826"/>
                  </a:cubicBezTo>
                  <a:cubicBezTo>
                    <a:pt x="6249" y="1784"/>
                    <a:pt x="6249" y="1701"/>
                    <a:pt x="6249" y="1607"/>
                  </a:cubicBezTo>
                  <a:lnTo>
                    <a:pt x="6249" y="1"/>
                  </a:ln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 name="Google Shape;995;p14">
              <a:extLst>
                <a:ext uri="{FF2B5EF4-FFF2-40B4-BE49-F238E27FC236}">
                  <a16:creationId xmlns:a16="http://schemas.microsoft.com/office/drawing/2014/main" id="{A872A13A-E5E8-45E3-A23C-47F29209F6B6}"/>
                </a:ext>
              </a:extLst>
            </p:cNvPr>
            <p:cNvSpPr/>
            <p:nvPr/>
          </p:nvSpPr>
          <p:spPr>
            <a:xfrm>
              <a:off x="5298000" y="4754150"/>
              <a:ext cx="156900" cy="53125"/>
            </a:xfrm>
            <a:custGeom>
              <a:avLst/>
              <a:gdLst/>
              <a:ahLst/>
              <a:cxnLst/>
              <a:rect l="l" t="t" r="r" b="b"/>
              <a:pathLst>
                <a:path w="6276" h="2125" extrusionOk="0">
                  <a:moveTo>
                    <a:pt x="0" y="1"/>
                  </a:moveTo>
                  <a:lnTo>
                    <a:pt x="0" y="1607"/>
                  </a:lnTo>
                  <a:cubicBezTo>
                    <a:pt x="0" y="1701"/>
                    <a:pt x="0" y="1784"/>
                    <a:pt x="53" y="1826"/>
                  </a:cubicBezTo>
                  <a:cubicBezTo>
                    <a:pt x="136" y="1909"/>
                    <a:pt x="261" y="1961"/>
                    <a:pt x="355" y="1961"/>
                  </a:cubicBezTo>
                  <a:cubicBezTo>
                    <a:pt x="665" y="1988"/>
                    <a:pt x="3059" y="2124"/>
                    <a:pt x="4701" y="2124"/>
                  </a:cubicBezTo>
                  <a:cubicBezTo>
                    <a:pt x="5601" y="2124"/>
                    <a:pt x="6276" y="2083"/>
                    <a:pt x="6257" y="1961"/>
                  </a:cubicBezTo>
                  <a:cubicBezTo>
                    <a:pt x="6132" y="1179"/>
                    <a:pt x="5392" y="658"/>
                    <a:pt x="4651" y="439"/>
                  </a:cubicBezTo>
                  <a:cubicBezTo>
                    <a:pt x="4172" y="303"/>
                    <a:pt x="3744" y="262"/>
                    <a:pt x="3265" y="262"/>
                  </a:cubicBezTo>
                  <a:cubicBezTo>
                    <a:pt x="2785" y="397"/>
                    <a:pt x="2305" y="606"/>
                    <a:pt x="1878" y="919"/>
                  </a:cubicBezTo>
                  <a:cubicBezTo>
                    <a:pt x="1398" y="397"/>
                    <a:pt x="699" y="43"/>
                    <a:pt x="0"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 name="Google Shape;996;p14">
              <a:extLst>
                <a:ext uri="{FF2B5EF4-FFF2-40B4-BE49-F238E27FC236}">
                  <a16:creationId xmlns:a16="http://schemas.microsoft.com/office/drawing/2014/main" id="{A43CE54C-0F87-41E6-A94C-A956F01BB597}"/>
                </a:ext>
              </a:extLst>
            </p:cNvPr>
            <p:cNvSpPr/>
            <p:nvPr/>
          </p:nvSpPr>
          <p:spPr>
            <a:xfrm>
              <a:off x="5284950" y="4070825"/>
              <a:ext cx="100150" cy="667200"/>
            </a:xfrm>
            <a:custGeom>
              <a:avLst/>
              <a:gdLst/>
              <a:ahLst/>
              <a:cxnLst/>
              <a:rect l="l" t="t" r="r" b="b"/>
              <a:pathLst>
                <a:path w="4006" h="26688" extrusionOk="0">
                  <a:moveTo>
                    <a:pt x="1" y="1"/>
                  </a:moveTo>
                  <a:lnTo>
                    <a:pt x="1" y="1"/>
                  </a:lnTo>
                  <a:cubicBezTo>
                    <a:pt x="53" y="658"/>
                    <a:pt x="53" y="1305"/>
                    <a:pt x="1" y="1962"/>
                  </a:cubicBezTo>
                  <a:cubicBezTo>
                    <a:pt x="1" y="3390"/>
                    <a:pt x="53" y="4829"/>
                    <a:pt x="53" y="6216"/>
                  </a:cubicBezTo>
                  <a:cubicBezTo>
                    <a:pt x="95" y="9126"/>
                    <a:pt x="137" y="12035"/>
                    <a:pt x="137" y="14955"/>
                  </a:cubicBezTo>
                  <a:cubicBezTo>
                    <a:pt x="178" y="18866"/>
                    <a:pt x="1" y="22777"/>
                    <a:pt x="53" y="26687"/>
                  </a:cubicBezTo>
                  <a:cubicBezTo>
                    <a:pt x="1002" y="26687"/>
                    <a:pt x="1920" y="26635"/>
                    <a:pt x="2827" y="26552"/>
                  </a:cubicBezTo>
                  <a:cubicBezTo>
                    <a:pt x="3349" y="21995"/>
                    <a:pt x="3390" y="17302"/>
                    <a:pt x="3568" y="12692"/>
                  </a:cubicBezTo>
                  <a:cubicBezTo>
                    <a:pt x="3609" y="10523"/>
                    <a:pt x="3703" y="8385"/>
                    <a:pt x="3745" y="6216"/>
                  </a:cubicBezTo>
                  <a:cubicBezTo>
                    <a:pt x="3745" y="5132"/>
                    <a:pt x="3745" y="4047"/>
                    <a:pt x="3787" y="3004"/>
                  </a:cubicBezTo>
                  <a:cubicBezTo>
                    <a:pt x="3787" y="2087"/>
                    <a:pt x="4005" y="1263"/>
                    <a:pt x="3787" y="356"/>
                  </a:cubicBezTo>
                  <a:cubicBezTo>
                    <a:pt x="2525" y="356"/>
                    <a:pt x="1263" y="262"/>
                    <a:pt x="1" y="1"/>
                  </a:cubicBez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 name="Google Shape;997;p14">
              <a:extLst>
                <a:ext uri="{FF2B5EF4-FFF2-40B4-BE49-F238E27FC236}">
                  <a16:creationId xmlns:a16="http://schemas.microsoft.com/office/drawing/2014/main" id="{B0A5658B-617B-4DD0-9EE0-7D2AD3C349B2}"/>
                </a:ext>
              </a:extLst>
            </p:cNvPr>
            <p:cNvSpPr/>
            <p:nvPr/>
          </p:nvSpPr>
          <p:spPr>
            <a:xfrm>
              <a:off x="5150425" y="4070825"/>
              <a:ext cx="99875" cy="667200"/>
            </a:xfrm>
            <a:custGeom>
              <a:avLst/>
              <a:gdLst/>
              <a:ahLst/>
              <a:cxnLst/>
              <a:rect l="l" t="t" r="r" b="b"/>
              <a:pathLst>
                <a:path w="3995" h="26688" extrusionOk="0">
                  <a:moveTo>
                    <a:pt x="3995" y="1"/>
                  </a:moveTo>
                  <a:cubicBezTo>
                    <a:pt x="2775" y="262"/>
                    <a:pt x="1523" y="356"/>
                    <a:pt x="262" y="356"/>
                  </a:cubicBezTo>
                  <a:cubicBezTo>
                    <a:pt x="1" y="1263"/>
                    <a:pt x="220" y="2087"/>
                    <a:pt x="262" y="3004"/>
                  </a:cubicBezTo>
                  <a:cubicBezTo>
                    <a:pt x="262" y="4047"/>
                    <a:pt x="262" y="5132"/>
                    <a:pt x="303" y="6216"/>
                  </a:cubicBezTo>
                  <a:cubicBezTo>
                    <a:pt x="345" y="8385"/>
                    <a:pt x="387" y="10523"/>
                    <a:pt x="481" y="12692"/>
                  </a:cubicBezTo>
                  <a:cubicBezTo>
                    <a:pt x="606" y="17302"/>
                    <a:pt x="647" y="21995"/>
                    <a:pt x="1169" y="26552"/>
                  </a:cubicBezTo>
                  <a:cubicBezTo>
                    <a:pt x="2087" y="26635"/>
                    <a:pt x="3036" y="26687"/>
                    <a:pt x="3953" y="26687"/>
                  </a:cubicBezTo>
                  <a:cubicBezTo>
                    <a:pt x="3995" y="22777"/>
                    <a:pt x="3818" y="18866"/>
                    <a:pt x="3870" y="14955"/>
                  </a:cubicBezTo>
                  <a:cubicBezTo>
                    <a:pt x="3912" y="12035"/>
                    <a:pt x="3953" y="9126"/>
                    <a:pt x="3953" y="6216"/>
                  </a:cubicBezTo>
                  <a:cubicBezTo>
                    <a:pt x="3995" y="4829"/>
                    <a:pt x="3995" y="3390"/>
                    <a:pt x="3995" y="1962"/>
                  </a:cubicBezTo>
                  <a:lnTo>
                    <a:pt x="3995" y="1"/>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 name="Google Shape;998;p14">
              <a:extLst>
                <a:ext uri="{FF2B5EF4-FFF2-40B4-BE49-F238E27FC236}">
                  <a16:creationId xmlns:a16="http://schemas.microsoft.com/office/drawing/2014/main" id="{13655098-D128-4916-8EBC-807A2CB1D4C0}"/>
                </a:ext>
              </a:extLst>
            </p:cNvPr>
            <p:cNvSpPr/>
            <p:nvPr/>
          </p:nvSpPr>
          <p:spPr>
            <a:xfrm>
              <a:off x="5284950" y="4070825"/>
              <a:ext cx="93625" cy="51125"/>
            </a:xfrm>
            <a:custGeom>
              <a:avLst/>
              <a:gdLst/>
              <a:ahLst/>
              <a:cxnLst/>
              <a:rect l="l" t="t" r="r" b="b"/>
              <a:pathLst>
                <a:path w="3745" h="2045" extrusionOk="0">
                  <a:moveTo>
                    <a:pt x="1" y="2045"/>
                  </a:moveTo>
                  <a:lnTo>
                    <a:pt x="1" y="2045"/>
                  </a:lnTo>
                  <a:lnTo>
                    <a:pt x="1" y="2045"/>
                  </a:lnTo>
                  <a:close/>
                  <a:moveTo>
                    <a:pt x="53" y="1086"/>
                  </a:moveTo>
                  <a:cubicBezTo>
                    <a:pt x="53" y="1346"/>
                    <a:pt x="53" y="1659"/>
                    <a:pt x="1" y="1962"/>
                  </a:cubicBezTo>
                  <a:lnTo>
                    <a:pt x="1" y="2003"/>
                  </a:lnTo>
                  <a:lnTo>
                    <a:pt x="1" y="1962"/>
                  </a:lnTo>
                  <a:cubicBezTo>
                    <a:pt x="53" y="1659"/>
                    <a:pt x="53" y="1346"/>
                    <a:pt x="53" y="1086"/>
                  </a:cubicBezTo>
                  <a:close/>
                  <a:moveTo>
                    <a:pt x="3745" y="356"/>
                  </a:moveTo>
                  <a:lnTo>
                    <a:pt x="3745" y="356"/>
                  </a:lnTo>
                  <a:lnTo>
                    <a:pt x="3745" y="356"/>
                  </a:lnTo>
                  <a:lnTo>
                    <a:pt x="3745" y="356"/>
                  </a:lnTo>
                  <a:close/>
                  <a:moveTo>
                    <a:pt x="178" y="43"/>
                  </a:moveTo>
                  <a:lnTo>
                    <a:pt x="178" y="43"/>
                  </a:lnTo>
                  <a:lnTo>
                    <a:pt x="178" y="43"/>
                  </a:lnTo>
                  <a:close/>
                  <a:moveTo>
                    <a:pt x="137" y="1"/>
                  </a:moveTo>
                  <a:lnTo>
                    <a:pt x="137" y="1"/>
                  </a:lnTo>
                  <a:lnTo>
                    <a:pt x="137" y="1"/>
                  </a:lnTo>
                  <a:close/>
                  <a:moveTo>
                    <a:pt x="1" y="1"/>
                  </a:moveTo>
                  <a:lnTo>
                    <a:pt x="1" y="1"/>
                  </a:lnTo>
                  <a:lnTo>
                    <a:pt x="95" y="1"/>
                  </a:lnTo>
                  <a:close/>
                </a:path>
              </a:pathLst>
            </a:custGeom>
            <a:solidFill>
              <a:srgbClr val="E9F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 name="Google Shape;999;p14">
              <a:extLst>
                <a:ext uri="{FF2B5EF4-FFF2-40B4-BE49-F238E27FC236}">
                  <a16:creationId xmlns:a16="http://schemas.microsoft.com/office/drawing/2014/main" id="{B3D6C5B3-1FF8-4C03-940A-3FE93086F100}"/>
                </a:ext>
              </a:extLst>
            </p:cNvPr>
            <p:cNvSpPr/>
            <p:nvPr/>
          </p:nvSpPr>
          <p:spPr>
            <a:xfrm>
              <a:off x="5284950" y="4070825"/>
              <a:ext cx="96750" cy="121800"/>
            </a:xfrm>
            <a:custGeom>
              <a:avLst/>
              <a:gdLst/>
              <a:ahLst/>
              <a:cxnLst/>
              <a:rect l="l" t="t" r="r" b="b"/>
              <a:pathLst>
                <a:path w="3870" h="4872" extrusionOk="0">
                  <a:moveTo>
                    <a:pt x="1" y="1"/>
                  </a:moveTo>
                  <a:cubicBezTo>
                    <a:pt x="53" y="356"/>
                    <a:pt x="53" y="700"/>
                    <a:pt x="53" y="1086"/>
                  </a:cubicBezTo>
                  <a:cubicBezTo>
                    <a:pt x="53" y="1346"/>
                    <a:pt x="53" y="1659"/>
                    <a:pt x="1" y="1962"/>
                  </a:cubicBezTo>
                  <a:lnTo>
                    <a:pt x="1" y="2003"/>
                  </a:lnTo>
                  <a:lnTo>
                    <a:pt x="1" y="2045"/>
                  </a:lnTo>
                  <a:cubicBezTo>
                    <a:pt x="1" y="3004"/>
                    <a:pt x="1" y="3912"/>
                    <a:pt x="53" y="4829"/>
                  </a:cubicBezTo>
                  <a:cubicBezTo>
                    <a:pt x="575" y="4871"/>
                    <a:pt x="1138" y="4871"/>
                    <a:pt x="1659" y="4871"/>
                  </a:cubicBezTo>
                  <a:cubicBezTo>
                    <a:pt x="2347" y="4871"/>
                    <a:pt x="3046" y="4871"/>
                    <a:pt x="3745" y="4829"/>
                  </a:cubicBezTo>
                  <a:cubicBezTo>
                    <a:pt x="3745" y="4214"/>
                    <a:pt x="3787" y="3609"/>
                    <a:pt x="3787" y="3004"/>
                  </a:cubicBezTo>
                  <a:cubicBezTo>
                    <a:pt x="3787" y="2389"/>
                    <a:pt x="3870" y="1826"/>
                    <a:pt x="3870" y="1263"/>
                  </a:cubicBezTo>
                  <a:cubicBezTo>
                    <a:pt x="3870" y="1002"/>
                    <a:pt x="3870" y="700"/>
                    <a:pt x="3787" y="356"/>
                  </a:cubicBezTo>
                  <a:lnTo>
                    <a:pt x="3745" y="356"/>
                  </a:lnTo>
                  <a:cubicBezTo>
                    <a:pt x="2525" y="356"/>
                    <a:pt x="1357" y="262"/>
                    <a:pt x="178" y="43"/>
                  </a:cubicBezTo>
                  <a:cubicBezTo>
                    <a:pt x="178" y="43"/>
                    <a:pt x="137" y="43"/>
                    <a:pt x="137" y="1"/>
                  </a:cubicBezTo>
                  <a:close/>
                </a:path>
              </a:pathLst>
            </a:custGeom>
            <a:solidFill>
              <a:srgbClr val="25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 name="Google Shape;1000;p14">
              <a:extLst>
                <a:ext uri="{FF2B5EF4-FFF2-40B4-BE49-F238E27FC236}">
                  <a16:creationId xmlns:a16="http://schemas.microsoft.com/office/drawing/2014/main" id="{16452481-5156-4028-B81C-456F56B1F48E}"/>
                </a:ext>
              </a:extLst>
            </p:cNvPr>
            <p:cNvSpPr/>
            <p:nvPr/>
          </p:nvSpPr>
          <p:spPr>
            <a:xfrm>
              <a:off x="5156950" y="4097950"/>
              <a:ext cx="93350" cy="77200"/>
            </a:xfrm>
            <a:custGeom>
              <a:avLst/>
              <a:gdLst/>
              <a:ahLst/>
              <a:cxnLst/>
              <a:rect l="l" t="t" r="r" b="b"/>
              <a:pathLst>
                <a:path w="3734" h="3088" extrusionOk="0">
                  <a:moveTo>
                    <a:pt x="1" y="1919"/>
                  </a:moveTo>
                  <a:lnTo>
                    <a:pt x="1" y="3087"/>
                  </a:lnTo>
                  <a:lnTo>
                    <a:pt x="1" y="3087"/>
                  </a:lnTo>
                  <a:lnTo>
                    <a:pt x="1" y="1919"/>
                  </a:lnTo>
                  <a:close/>
                  <a:moveTo>
                    <a:pt x="3734" y="1096"/>
                  </a:moveTo>
                  <a:lnTo>
                    <a:pt x="3734" y="1137"/>
                  </a:lnTo>
                  <a:lnTo>
                    <a:pt x="3734" y="1096"/>
                  </a:lnTo>
                  <a:close/>
                  <a:moveTo>
                    <a:pt x="3734" y="1002"/>
                  </a:moveTo>
                  <a:lnTo>
                    <a:pt x="3734" y="1096"/>
                  </a:lnTo>
                  <a:lnTo>
                    <a:pt x="3734" y="1002"/>
                  </a:lnTo>
                  <a:close/>
                  <a:moveTo>
                    <a:pt x="3734" y="960"/>
                  </a:moveTo>
                  <a:lnTo>
                    <a:pt x="3734" y="1002"/>
                  </a:lnTo>
                  <a:lnTo>
                    <a:pt x="3734" y="960"/>
                  </a:lnTo>
                  <a:close/>
                  <a:moveTo>
                    <a:pt x="3734" y="1"/>
                  </a:moveTo>
                  <a:lnTo>
                    <a:pt x="3734" y="877"/>
                  </a:lnTo>
                  <a:lnTo>
                    <a:pt x="3734" y="960"/>
                  </a:lnTo>
                  <a:lnTo>
                    <a:pt x="3734" y="877"/>
                  </a:lnTo>
                  <a:close/>
                </a:path>
              </a:pathLst>
            </a:custGeom>
            <a:solidFill>
              <a:srgbClr val="E9F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 name="Google Shape;1001;p14">
              <a:extLst>
                <a:ext uri="{FF2B5EF4-FFF2-40B4-BE49-F238E27FC236}">
                  <a16:creationId xmlns:a16="http://schemas.microsoft.com/office/drawing/2014/main" id="{08D3EBC7-DFE5-4753-99FE-94F8D88B87DE}"/>
                </a:ext>
              </a:extLst>
            </p:cNvPr>
            <p:cNvSpPr/>
            <p:nvPr/>
          </p:nvSpPr>
          <p:spPr>
            <a:xfrm>
              <a:off x="5153575" y="4070825"/>
              <a:ext cx="96725" cy="118400"/>
            </a:xfrm>
            <a:custGeom>
              <a:avLst/>
              <a:gdLst/>
              <a:ahLst/>
              <a:cxnLst/>
              <a:rect l="l" t="t" r="r" b="b"/>
              <a:pathLst>
                <a:path w="3869" h="4736" extrusionOk="0">
                  <a:moveTo>
                    <a:pt x="3869" y="1"/>
                  </a:moveTo>
                  <a:cubicBezTo>
                    <a:pt x="2649" y="220"/>
                    <a:pt x="1397" y="356"/>
                    <a:pt x="177" y="356"/>
                  </a:cubicBezTo>
                  <a:lnTo>
                    <a:pt x="136" y="356"/>
                  </a:lnTo>
                  <a:cubicBezTo>
                    <a:pt x="42" y="700"/>
                    <a:pt x="0" y="1002"/>
                    <a:pt x="0" y="1263"/>
                  </a:cubicBezTo>
                  <a:cubicBezTo>
                    <a:pt x="0" y="1826"/>
                    <a:pt x="94" y="2389"/>
                    <a:pt x="136" y="3004"/>
                  </a:cubicBezTo>
                  <a:lnTo>
                    <a:pt x="136" y="4172"/>
                  </a:lnTo>
                  <a:cubicBezTo>
                    <a:pt x="1345" y="4433"/>
                    <a:pt x="2607" y="4610"/>
                    <a:pt x="3869" y="4735"/>
                  </a:cubicBezTo>
                  <a:lnTo>
                    <a:pt x="3869" y="2222"/>
                  </a:lnTo>
                  <a:lnTo>
                    <a:pt x="3869" y="2181"/>
                  </a:lnTo>
                  <a:lnTo>
                    <a:pt x="3869" y="2087"/>
                  </a:lnTo>
                  <a:lnTo>
                    <a:pt x="3869" y="2045"/>
                  </a:lnTo>
                  <a:lnTo>
                    <a:pt x="3869" y="1962"/>
                  </a:lnTo>
                  <a:lnTo>
                    <a:pt x="3869" y="1086"/>
                  </a:lnTo>
                  <a:lnTo>
                    <a:pt x="3869" y="1"/>
                  </a:lnTo>
                  <a:close/>
                </a:path>
              </a:pathLst>
            </a:custGeom>
            <a:solidFill>
              <a:srgbClr val="25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 name="Google Shape;1002;p14">
              <a:extLst>
                <a:ext uri="{FF2B5EF4-FFF2-40B4-BE49-F238E27FC236}">
                  <a16:creationId xmlns:a16="http://schemas.microsoft.com/office/drawing/2014/main" id="{5E5A1E7D-71FF-46EB-87F2-4D9832A353FF}"/>
                </a:ext>
              </a:extLst>
            </p:cNvPr>
            <p:cNvSpPr/>
            <p:nvPr/>
          </p:nvSpPr>
          <p:spPr>
            <a:xfrm>
              <a:off x="5081875" y="3877850"/>
              <a:ext cx="127250" cy="172250"/>
            </a:xfrm>
            <a:custGeom>
              <a:avLst/>
              <a:gdLst/>
              <a:ahLst/>
              <a:cxnLst/>
              <a:rect l="l" t="t" r="r" b="b"/>
              <a:pathLst>
                <a:path w="5090" h="6890" extrusionOk="0">
                  <a:moveTo>
                    <a:pt x="1555" y="0"/>
                  </a:moveTo>
                  <a:cubicBezTo>
                    <a:pt x="1207" y="0"/>
                    <a:pt x="871" y="76"/>
                    <a:pt x="657" y="295"/>
                  </a:cubicBezTo>
                  <a:cubicBezTo>
                    <a:pt x="303" y="639"/>
                    <a:pt x="303" y="1421"/>
                    <a:pt x="219" y="1859"/>
                  </a:cubicBezTo>
                  <a:cubicBezTo>
                    <a:pt x="0" y="3423"/>
                    <a:pt x="0" y="4988"/>
                    <a:pt x="303" y="6510"/>
                  </a:cubicBezTo>
                  <a:cubicBezTo>
                    <a:pt x="355" y="6594"/>
                    <a:pt x="355" y="6677"/>
                    <a:pt x="438" y="6771"/>
                  </a:cubicBezTo>
                  <a:cubicBezTo>
                    <a:pt x="480" y="6854"/>
                    <a:pt x="615" y="6854"/>
                    <a:pt x="741" y="6854"/>
                  </a:cubicBezTo>
                  <a:cubicBezTo>
                    <a:pt x="943" y="6879"/>
                    <a:pt x="1146" y="6890"/>
                    <a:pt x="1348" y="6890"/>
                  </a:cubicBezTo>
                  <a:cubicBezTo>
                    <a:pt x="2622" y="6890"/>
                    <a:pt x="3883" y="6445"/>
                    <a:pt x="5089" y="6031"/>
                  </a:cubicBezTo>
                  <a:lnTo>
                    <a:pt x="4046" y="1421"/>
                  </a:lnTo>
                  <a:cubicBezTo>
                    <a:pt x="3650" y="900"/>
                    <a:pt x="3129" y="420"/>
                    <a:pt x="2524" y="159"/>
                  </a:cubicBezTo>
                  <a:cubicBezTo>
                    <a:pt x="2263" y="76"/>
                    <a:pt x="1903" y="0"/>
                    <a:pt x="1555" y="0"/>
                  </a:cubicBezTo>
                  <a:close/>
                </a:path>
              </a:pathLst>
            </a:custGeom>
            <a:solidFill>
              <a:srgbClr val="D6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 name="Google Shape;1003;p14">
              <a:extLst>
                <a:ext uri="{FF2B5EF4-FFF2-40B4-BE49-F238E27FC236}">
                  <a16:creationId xmlns:a16="http://schemas.microsoft.com/office/drawing/2014/main" id="{46E018FE-51CA-4753-AB8B-7A37A4F6A645}"/>
                </a:ext>
              </a:extLst>
            </p:cNvPr>
            <p:cNvSpPr/>
            <p:nvPr/>
          </p:nvSpPr>
          <p:spPr>
            <a:xfrm>
              <a:off x="5298000" y="3872175"/>
              <a:ext cx="128300" cy="177925"/>
            </a:xfrm>
            <a:custGeom>
              <a:avLst/>
              <a:gdLst/>
              <a:ahLst/>
              <a:cxnLst/>
              <a:rect l="l" t="t" r="r" b="b"/>
              <a:pathLst>
                <a:path w="5132" h="7117" extrusionOk="0">
                  <a:moveTo>
                    <a:pt x="2482" y="1"/>
                  </a:moveTo>
                  <a:lnTo>
                    <a:pt x="0" y="6258"/>
                  </a:lnTo>
                  <a:cubicBezTo>
                    <a:pt x="1243" y="6672"/>
                    <a:pt x="2477" y="7117"/>
                    <a:pt x="3771" y="7117"/>
                  </a:cubicBezTo>
                  <a:cubicBezTo>
                    <a:pt x="3976" y="7117"/>
                    <a:pt x="4183" y="7106"/>
                    <a:pt x="4391" y="7081"/>
                  </a:cubicBezTo>
                  <a:cubicBezTo>
                    <a:pt x="4485" y="7081"/>
                    <a:pt x="4610" y="7081"/>
                    <a:pt x="4693" y="6998"/>
                  </a:cubicBezTo>
                  <a:cubicBezTo>
                    <a:pt x="4745" y="6904"/>
                    <a:pt x="4787" y="6821"/>
                    <a:pt x="4787" y="6737"/>
                  </a:cubicBezTo>
                  <a:cubicBezTo>
                    <a:pt x="5089" y="5215"/>
                    <a:pt x="5131" y="3650"/>
                    <a:pt x="4870" y="2128"/>
                  </a:cubicBezTo>
                  <a:cubicBezTo>
                    <a:pt x="4787" y="1606"/>
                    <a:pt x="4745" y="1085"/>
                    <a:pt x="4307" y="741"/>
                  </a:cubicBezTo>
                  <a:cubicBezTo>
                    <a:pt x="3828" y="303"/>
                    <a:pt x="3129" y="1"/>
                    <a:pt x="2482"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6" name="Google Shape;1004;p14">
              <a:extLst>
                <a:ext uri="{FF2B5EF4-FFF2-40B4-BE49-F238E27FC236}">
                  <a16:creationId xmlns:a16="http://schemas.microsoft.com/office/drawing/2014/main" id="{1172A865-2120-4BD8-9CA5-85F12A575A50}"/>
                </a:ext>
              </a:extLst>
            </p:cNvPr>
            <p:cNvSpPr/>
            <p:nvPr/>
          </p:nvSpPr>
          <p:spPr>
            <a:xfrm>
              <a:off x="5087350" y="3397875"/>
              <a:ext cx="370500" cy="338775"/>
            </a:xfrm>
            <a:custGeom>
              <a:avLst/>
              <a:gdLst/>
              <a:ahLst/>
              <a:cxnLst/>
              <a:rect l="l" t="t" r="r" b="b"/>
              <a:pathLst>
                <a:path w="14820" h="13551" extrusionOk="0">
                  <a:moveTo>
                    <a:pt x="8509" y="1"/>
                  </a:moveTo>
                  <a:cubicBezTo>
                    <a:pt x="8162" y="1"/>
                    <a:pt x="7814" y="64"/>
                    <a:pt x="7477" y="201"/>
                  </a:cubicBezTo>
                  <a:cubicBezTo>
                    <a:pt x="7436" y="201"/>
                    <a:pt x="7384" y="243"/>
                    <a:pt x="7300" y="243"/>
                  </a:cubicBezTo>
                  <a:cubicBezTo>
                    <a:pt x="7258" y="243"/>
                    <a:pt x="7175" y="243"/>
                    <a:pt x="7123" y="201"/>
                  </a:cubicBezTo>
                  <a:cubicBezTo>
                    <a:pt x="6797" y="103"/>
                    <a:pt x="6471" y="57"/>
                    <a:pt x="6151" y="57"/>
                  </a:cubicBezTo>
                  <a:cubicBezTo>
                    <a:pt x="4769" y="57"/>
                    <a:pt x="3495" y="915"/>
                    <a:pt x="2826" y="2151"/>
                  </a:cubicBezTo>
                  <a:cubicBezTo>
                    <a:pt x="2347" y="3111"/>
                    <a:pt x="2128" y="4195"/>
                    <a:pt x="2086" y="5238"/>
                  </a:cubicBezTo>
                  <a:cubicBezTo>
                    <a:pt x="2086" y="5541"/>
                    <a:pt x="2086" y="5801"/>
                    <a:pt x="2002" y="6062"/>
                  </a:cubicBezTo>
                  <a:cubicBezTo>
                    <a:pt x="1909" y="6417"/>
                    <a:pt x="1700" y="6625"/>
                    <a:pt x="1523" y="6886"/>
                  </a:cubicBezTo>
                  <a:cubicBezTo>
                    <a:pt x="1262" y="7241"/>
                    <a:pt x="1043" y="7585"/>
                    <a:pt x="824" y="7929"/>
                  </a:cubicBezTo>
                  <a:cubicBezTo>
                    <a:pt x="396" y="8669"/>
                    <a:pt x="0" y="9545"/>
                    <a:pt x="136" y="10369"/>
                  </a:cubicBezTo>
                  <a:cubicBezTo>
                    <a:pt x="219" y="11057"/>
                    <a:pt x="657" y="11673"/>
                    <a:pt x="1220" y="12017"/>
                  </a:cubicBezTo>
                  <a:cubicBezTo>
                    <a:pt x="1570" y="12215"/>
                    <a:pt x="1964" y="12317"/>
                    <a:pt x="2359" y="12317"/>
                  </a:cubicBezTo>
                  <a:cubicBezTo>
                    <a:pt x="2649" y="12317"/>
                    <a:pt x="2939" y="12262"/>
                    <a:pt x="3212" y="12152"/>
                  </a:cubicBezTo>
                  <a:cubicBezTo>
                    <a:pt x="3650" y="12934"/>
                    <a:pt x="4474" y="13498"/>
                    <a:pt x="5392" y="13539"/>
                  </a:cubicBezTo>
                  <a:cubicBezTo>
                    <a:pt x="5475" y="13547"/>
                    <a:pt x="5561" y="13550"/>
                    <a:pt x="5647" y="13550"/>
                  </a:cubicBezTo>
                  <a:cubicBezTo>
                    <a:pt x="6542" y="13550"/>
                    <a:pt x="7549" y="13152"/>
                    <a:pt x="7863" y="12277"/>
                  </a:cubicBezTo>
                  <a:lnTo>
                    <a:pt x="7863" y="12277"/>
                  </a:lnTo>
                  <a:cubicBezTo>
                    <a:pt x="7822" y="12413"/>
                    <a:pt x="8864" y="12882"/>
                    <a:pt x="9000" y="12934"/>
                  </a:cubicBezTo>
                  <a:cubicBezTo>
                    <a:pt x="9294" y="13065"/>
                    <a:pt x="9609" y="13135"/>
                    <a:pt x="9932" y="13135"/>
                  </a:cubicBezTo>
                  <a:cubicBezTo>
                    <a:pt x="10123" y="13135"/>
                    <a:pt x="10318" y="13110"/>
                    <a:pt x="10512" y="13060"/>
                  </a:cubicBezTo>
                  <a:cubicBezTo>
                    <a:pt x="11169" y="12882"/>
                    <a:pt x="11909" y="12413"/>
                    <a:pt x="12212" y="11798"/>
                  </a:cubicBezTo>
                  <a:cubicBezTo>
                    <a:pt x="12417" y="12002"/>
                    <a:pt x="12730" y="12130"/>
                    <a:pt x="13022" y="12130"/>
                  </a:cubicBezTo>
                  <a:cubicBezTo>
                    <a:pt x="13102" y="12130"/>
                    <a:pt x="13181" y="12120"/>
                    <a:pt x="13255" y="12100"/>
                  </a:cubicBezTo>
                  <a:cubicBezTo>
                    <a:pt x="13995" y="11975"/>
                    <a:pt x="14517" y="11193"/>
                    <a:pt x="14683" y="10494"/>
                  </a:cubicBezTo>
                  <a:cubicBezTo>
                    <a:pt x="14819" y="9889"/>
                    <a:pt x="14683" y="9326"/>
                    <a:pt x="14423" y="8763"/>
                  </a:cubicBezTo>
                  <a:cubicBezTo>
                    <a:pt x="14079" y="7929"/>
                    <a:pt x="13380" y="7366"/>
                    <a:pt x="12858" y="6584"/>
                  </a:cubicBezTo>
                  <a:cubicBezTo>
                    <a:pt x="12514" y="6020"/>
                    <a:pt x="12431" y="5416"/>
                    <a:pt x="12337" y="4759"/>
                  </a:cubicBezTo>
                  <a:cubicBezTo>
                    <a:pt x="12254" y="3810"/>
                    <a:pt x="12128" y="2934"/>
                    <a:pt x="11691" y="2068"/>
                  </a:cubicBezTo>
                  <a:cubicBezTo>
                    <a:pt x="11105" y="897"/>
                    <a:pt x="9816" y="1"/>
                    <a:pt x="8509" y="1"/>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7" name="Google Shape;1005;p14">
              <a:extLst>
                <a:ext uri="{FF2B5EF4-FFF2-40B4-BE49-F238E27FC236}">
                  <a16:creationId xmlns:a16="http://schemas.microsoft.com/office/drawing/2014/main" id="{762B2442-A0FB-4628-8D29-140A03D55DD5}"/>
                </a:ext>
              </a:extLst>
            </p:cNvPr>
            <p:cNvSpPr/>
            <p:nvPr/>
          </p:nvSpPr>
          <p:spPr>
            <a:xfrm>
              <a:off x="5130875" y="3553950"/>
              <a:ext cx="49825" cy="58450"/>
            </a:xfrm>
            <a:custGeom>
              <a:avLst/>
              <a:gdLst/>
              <a:ahLst/>
              <a:cxnLst/>
              <a:rect l="l" t="t" r="r" b="b"/>
              <a:pathLst>
                <a:path w="1993" h="2338" extrusionOk="0">
                  <a:moveTo>
                    <a:pt x="810" y="1"/>
                  </a:moveTo>
                  <a:cubicBezTo>
                    <a:pt x="385" y="1"/>
                    <a:pt x="29" y="327"/>
                    <a:pt x="1" y="904"/>
                  </a:cubicBezTo>
                  <a:cubicBezTo>
                    <a:pt x="1" y="1342"/>
                    <a:pt x="220" y="1738"/>
                    <a:pt x="522" y="1999"/>
                  </a:cubicBezTo>
                  <a:cubicBezTo>
                    <a:pt x="831" y="2247"/>
                    <a:pt x="1188" y="2338"/>
                    <a:pt x="1559" y="2338"/>
                  </a:cubicBezTo>
                  <a:cubicBezTo>
                    <a:pt x="1702" y="2338"/>
                    <a:pt x="1847" y="2324"/>
                    <a:pt x="1993" y="2301"/>
                  </a:cubicBezTo>
                  <a:lnTo>
                    <a:pt x="1648" y="601"/>
                  </a:lnTo>
                  <a:cubicBezTo>
                    <a:pt x="1648" y="476"/>
                    <a:pt x="1565" y="382"/>
                    <a:pt x="1471" y="257"/>
                  </a:cubicBezTo>
                  <a:cubicBezTo>
                    <a:pt x="1255" y="83"/>
                    <a:pt x="1024" y="1"/>
                    <a:pt x="810"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8" name="Google Shape;1006;p14">
              <a:extLst>
                <a:ext uri="{FF2B5EF4-FFF2-40B4-BE49-F238E27FC236}">
                  <a16:creationId xmlns:a16="http://schemas.microsoft.com/office/drawing/2014/main" id="{A289FF14-6C5D-48DE-AB0F-D21F4144C2A4}"/>
                </a:ext>
              </a:extLst>
            </p:cNvPr>
            <p:cNvSpPr/>
            <p:nvPr/>
          </p:nvSpPr>
          <p:spPr>
            <a:xfrm>
              <a:off x="5177550" y="3672700"/>
              <a:ext cx="174950" cy="119300"/>
            </a:xfrm>
            <a:custGeom>
              <a:avLst/>
              <a:gdLst/>
              <a:ahLst/>
              <a:cxnLst/>
              <a:rect l="l" t="t" r="r" b="b"/>
              <a:pathLst>
                <a:path w="6998" h="4772" extrusionOk="0">
                  <a:moveTo>
                    <a:pt x="3426" y="1"/>
                  </a:moveTo>
                  <a:cubicBezTo>
                    <a:pt x="2474" y="1"/>
                    <a:pt x="1518" y="203"/>
                    <a:pt x="866" y="899"/>
                  </a:cubicBezTo>
                  <a:cubicBezTo>
                    <a:pt x="0" y="1722"/>
                    <a:pt x="84" y="3151"/>
                    <a:pt x="564" y="4111"/>
                  </a:cubicBezTo>
                  <a:cubicBezTo>
                    <a:pt x="591" y="4169"/>
                    <a:pt x="634" y="4194"/>
                    <a:pt x="675" y="4194"/>
                  </a:cubicBezTo>
                  <a:cubicBezTo>
                    <a:pt x="759" y="4194"/>
                    <a:pt x="838" y="4094"/>
                    <a:pt x="783" y="3975"/>
                  </a:cubicBezTo>
                  <a:cubicBezTo>
                    <a:pt x="261" y="2890"/>
                    <a:pt x="345" y="1503"/>
                    <a:pt x="1387" y="763"/>
                  </a:cubicBezTo>
                  <a:cubicBezTo>
                    <a:pt x="1965" y="357"/>
                    <a:pt x="2700" y="267"/>
                    <a:pt x="3407" y="267"/>
                  </a:cubicBezTo>
                  <a:cubicBezTo>
                    <a:pt x="3606" y="267"/>
                    <a:pt x="3804" y="274"/>
                    <a:pt x="3995" y="283"/>
                  </a:cubicBezTo>
                  <a:cubicBezTo>
                    <a:pt x="5079" y="325"/>
                    <a:pt x="6174" y="805"/>
                    <a:pt x="6477" y="1941"/>
                  </a:cubicBezTo>
                  <a:cubicBezTo>
                    <a:pt x="6696" y="2849"/>
                    <a:pt x="6299" y="3892"/>
                    <a:pt x="5736" y="4590"/>
                  </a:cubicBezTo>
                  <a:cubicBezTo>
                    <a:pt x="5677" y="4678"/>
                    <a:pt x="5764" y="4772"/>
                    <a:pt x="5867" y="4772"/>
                  </a:cubicBezTo>
                  <a:cubicBezTo>
                    <a:pt x="5910" y="4772"/>
                    <a:pt x="5957" y="4755"/>
                    <a:pt x="5997" y="4715"/>
                  </a:cubicBezTo>
                  <a:cubicBezTo>
                    <a:pt x="6643" y="3850"/>
                    <a:pt x="6998" y="2630"/>
                    <a:pt x="6602" y="1545"/>
                  </a:cubicBezTo>
                  <a:cubicBezTo>
                    <a:pt x="6258" y="419"/>
                    <a:pt x="4996" y="116"/>
                    <a:pt x="3995" y="23"/>
                  </a:cubicBezTo>
                  <a:cubicBezTo>
                    <a:pt x="3807" y="9"/>
                    <a:pt x="3617" y="1"/>
                    <a:pt x="3426"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9" name="Google Shape;1007;p14">
              <a:extLst>
                <a:ext uri="{FF2B5EF4-FFF2-40B4-BE49-F238E27FC236}">
                  <a16:creationId xmlns:a16="http://schemas.microsoft.com/office/drawing/2014/main" id="{0BB648B9-938C-410E-9186-82E8B747A004}"/>
                </a:ext>
              </a:extLst>
            </p:cNvPr>
            <p:cNvSpPr/>
            <p:nvPr/>
          </p:nvSpPr>
          <p:spPr>
            <a:xfrm>
              <a:off x="5136350" y="3566875"/>
              <a:ext cx="29225" cy="40175"/>
            </a:xfrm>
            <a:custGeom>
              <a:avLst/>
              <a:gdLst/>
              <a:ahLst/>
              <a:cxnLst/>
              <a:rect l="l" t="t" r="r" b="b"/>
              <a:pathLst>
                <a:path w="1169" h="1607" extrusionOk="0">
                  <a:moveTo>
                    <a:pt x="209" y="1"/>
                  </a:moveTo>
                  <a:cubicBezTo>
                    <a:pt x="126" y="1"/>
                    <a:pt x="84" y="43"/>
                    <a:pt x="42" y="126"/>
                  </a:cubicBezTo>
                  <a:cubicBezTo>
                    <a:pt x="1" y="439"/>
                    <a:pt x="84" y="783"/>
                    <a:pt x="261" y="1044"/>
                  </a:cubicBezTo>
                  <a:cubicBezTo>
                    <a:pt x="428" y="1346"/>
                    <a:pt x="689" y="1523"/>
                    <a:pt x="991" y="1607"/>
                  </a:cubicBezTo>
                  <a:lnTo>
                    <a:pt x="1044" y="1607"/>
                  </a:lnTo>
                  <a:cubicBezTo>
                    <a:pt x="1169" y="1607"/>
                    <a:pt x="1085" y="1388"/>
                    <a:pt x="1085" y="1304"/>
                  </a:cubicBezTo>
                  <a:cubicBezTo>
                    <a:pt x="1044" y="1127"/>
                    <a:pt x="991" y="908"/>
                    <a:pt x="950" y="741"/>
                  </a:cubicBezTo>
                  <a:cubicBezTo>
                    <a:pt x="908" y="564"/>
                    <a:pt x="783" y="439"/>
                    <a:pt x="647" y="303"/>
                  </a:cubicBezTo>
                  <a:cubicBezTo>
                    <a:pt x="564" y="220"/>
                    <a:pt x="522" y="126"/>
                    <a:pt x="387" y="84"/>
                  </a:cubicBezTo>
                  <a:cubicBezTo>
                    <a:pt x="345" y="43"/>
                    <a:pt x="261" y="1"/>
                    <a:pt x="209" y="1"/>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0" name="Google Shape;1008;p14">
              <a:extLst>
                <a:ext uri="{FF2B5EF4-FFF2-40B4-BE49-F238E27FC236}">
                  <a16:creationId xmlns:a16="http://schemas.microsoft.com/office/drawing/2014/main" id="{05AE7199-23AE-48E6-B0D4-6B7763E56168}"/>
                </a:ext>
              </a:extLst>
            </p:cNvPr>
            <p:cNvSpPr/>
            <p:nvPr/>
          </p:nvSpPr>
          <p:spPr>
            <a:xfrm>
              <a:off x="5362125" y="3553950"/>
              <a:ext cx="52175" cy="61075"/>
            </a:xfrm>
            <a:custGeom>
              <a:avLst/>
              <a:gdLst/>
              <a:ahLst/>
              <a:cxnLst/>
              <a:rect l="l" t="t" r="r" b="b"/>
              <a:pathLst>
                <a:path w="2087" h="2443" extrusionOk="0">
                  <a:moveTo>
                    <a:pt x="1247" y="1"/>
                  </a:moveTo>
                  <a:cubicBezTo>
                    <a:pt x="1040" y="1"/>
                    <a:pt x="818" y="83"/>
                    <a:pt x="616" y="257"/>
                  </a:cubicBezTo>
                  <a:cubicBezTo>
                    <a:pt x="481" y="382"/>
                    <a:pt x="397" y="476"/>
                    <a:pt x="397" y="601"/>
                  </a:cubicBezTo>
                  <a:lnTo>
                    <a:pt x="1" y="2384"/>
                  </a:lnTo>
                  <a:cubicBezTo>
                    <a:pt x="90" y="2424"/>
                    <a:pt x="199" y="2442"/>
                    <a:pt x="318" y="2442"/>
                  </a:cubicBezTo>
                  <a:cubicBezTo>
                    <a:pt x="727" y="2442"/>
                    <a:pt x="1257" y="2233"/>
                    <a:pt x="1523" y="1999"/>
                  </a:cubicBezTo>
                  <a:cubicBezTo>
                    <a:pt x="1867" y="1738"/>
                    <a:pt x="2086" y="1342"/>
                    <a:pt x="2045" y="904"/>
                  </a:cubicBezTo>
                  <a:cubicBezTo>
                    <a:pt x="2017" y="327"/>
                    <a:pt x="1661" y="1"/>
                    <a:pt x="1247"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1" name="Google Shape;1009;p14">
              <a:extLst>
                <a:ext uri="{FF2B5EF4-FFF2-40B4-BE49-F238E27FC236}">
                  <a16:creationId xmlns:a16="http://schemas.microsoft.com/office/drawing/2014/main" id="{84BCE211-9548-422E-97B6-83C1E0F91C36}"/>
                </a:ext>
              </a:extLst>
            </p:cNvPr>
            <p:cNvSpPr/>
            <p:nvPr/>
          </p:nvSpPr>
          <p:spPr>
            <a:xfrm>
              <a:off x="5376200" y="3566875"/>
              <a:ext cx="32625" cy="39150"/>
            </a:xfrm>
            <a:custGeom>
              <a:avLst/>
              <a:gdLst/>
              <a:ahLst/>
              <a:cxnLst/>
              <a:rect l="l" t="t" r="r" b="b"/>
              <a:pathLst>
                <a:path w="1305" h="1566" extrusionOk="0">
                  <a:moveTo>
                    <a:pt x="960" y="1"/>
                  </a:moveTo>
                  <a:cubicBezTo>
                    <a:pt x="783" y="1"/>
                    <a:pt x="574" y="262"/>
                    <a:pt x="481" y="345"/>
                  </a:cubicBezTo>
                  <a:cubicBezTo>
                    <a:pt x="220" y="647"/>
                    <a:pt x="53" y="1085"/>
                    <a:pt x="1" y="1429"/>
                  </a:cubicBezTo>
                  <a:lnTo>
                    <a:pt x="1" y="1523"/>
                  </a:lnTo>
                  <a:cubicBezTo>
                    <a:pt x="53" y="1565"/>
                    <a:pt x="53" y="1565"/>
                    <a:pt x="95" y="1565"/>
                  </a:cubicBezTo>
                  <a:lnTo>
                    <a:pt x="137" y="1565"/>
                  </a:lnTo>
                  <a:cubicBezTo>
                    <a:pt x="481" y="1565"/>
                    <a:pt x="783" y="1346"/>
                    <a:pt x="960" y="1085"/>
                  </a:cubicBezTo>
                  <a:cubicBezTo>
                    <a:pt x="1096" y="866"/>
                    <a:pt x="1304" y="387"/>
                    <a:pt x="1138" y="126"/>
                  </a:cubicBezTo>
                  <a:cubicBezTo>
                    <a:pt x="1096" y="43"/>
                    <a:pt x="1044" y="1"/>
                    <a:pt x="960" y="1"/>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2" name="Google Shape;1010;p14">
              <a:extLst>
                <a:ext uri="{FF2B5EF4-FFF2-40B4-BE49-F238E27FC236}">
                  <a16:creationId xmlns:a16="http://schemas.microsoft.com/office/drawing/2014/main" id="{51538D08-44D5-49C4-A7E1-C081981B6467}"/>
                </a:ext>
              </a:extLst>
            </p:cNvPr>
            <p:cNvSpPr/>
            <p:nvPr/>
          </p:nvSpPr>
          <p:spPr>
            <a:xfrm>
              <a:off x="5162425" y="3629975"/>
              <a:ext cx="207300" cy="172625"/>
            </a:xfrm>
            <a:custGeom>
              <a:avLst/>
              <a:gdLst/>
              <a:ahLst/>
              <a:cxnLst/>
              <a:rect l="l" t="t" r="r" b="b"/>
              <a:pathLst>
                <a:path w="8292" h="6905" extrusionOk="0">
                  <a:moveTo>
                    <a:pt x="3077" y="0"/>
                  </a:moveTo>
                  <a:cubicBezTo>
                    <a:pt x="3035" y="1085"/>
                    <a:pt x="3077" y="2211"/>
                    <a:pt x="3077" y="3296"/>
                  </a:cubicBezTo>
                  <a:cubicBezTo>
                    <a:pt x="2086" y="3296"/>
                    <a:pt x="1127" y="3515"/>
                    <a:pt x="209" y="3859"/>
                  </a:cubicBezTo>
                  <a:cubicBezTo>
                    <a:pt x="126" y="3911"/>
                    <a:pt x="42" y="3953"/>
                    <a:pt x="42" y="3995"/>
                  </a:cubicBezTo>
                  <a:cubicBezTo>
                    <a:pt x="1" y="4078"/>
                    <a:pt x="1" y="4172"/>
                    <a:pt x="1" y="4255"/>
                  </a:cubicBezTo>
                  <a:cubicBezTo>
                    <a:pt x="209" y="5163"/>
                    <a:pt x="950" y="5903"/>
                    <a:pt x="1773" y="6299"/>
                  </a:cubicBezTo>
                  <a:cubicBezTo>
                    <a:pt x="2472" y="6643"/>
                    <a:pt x="3254" y="6779"/>
                    <a:pt x="4036" y="6862"/>
                  </a:cubicBezTo>
                  <a:lnTo>
                    <a:pt x="4036" y="6904"/>
                  </a:lnTo>
                  <a:cubicBezTo>
                    <a:pt x="4078" y="6862"/>
                    <a:pt x="4120" y="6862"/>
                    <a:pt x="4120" y="6862"/>
                  </a:cubicBezTo>
                  <a:cubicBezTo>
                    <a:pt x="4172" y="6862"/>
                    <a:pt x="4214" y="6862"/>
                    <a:pt x="4255" y="6904"/>
                  </a:cubicBezTo>
                  <a:lnTo>
                    <a:pt x="4255" y="6862"/>
                  </a:lnTo>
                  <a:cubicBezTo>
                    <a:pt x="5038" y="6779"/>
                    <a:pt x="5778" y="6643"/>
                    <a:pt x="6518" y="6299"/>
                  </a:cubicBezTo>
                  <a:cubicBezTo>
                    <a:pt x="7342" y="5903"/>
                    <a:pt x="8083" y="5163"/>
                    <a:pt x="8250" y="4255"/>
                  </a:cubicBezTo>
                  <a:cubicBezTo>
                    <a:pt x="8291" y="4172"/>
                    <a:pt x="8291" y="4078"/>
                    <a:pt x="8250" y="3995"/>
                  </a:cubicBezTo>
                  <a:cubicBezTo>
                    <a:pt x="8208" y="3953"/>
                    <a:pt x="8124" y="3911"/>
                    <a:pt x="8083" y="3859"/>
                  </a:cubicBezTo>
                  <a:cubicBezTo>
                    <a:pt x="7165" y="3515"/>
                    <a:pt x="6164" y="3296"/>
                    <a:pt x="5215" y="3296"/>
                  </a:cubicBezTo>
                  <a:cubicBezTo>
                    <a:pt x="5215" y="2211"/>
                    <a:pt x="5215" y="1085"/>
                    <a:pt x="516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3" name="Google Shape;1011;p14">
              <a:extLst>
                <a:ext uri="{FF2B5EF4-FFF2-40B4-BE49-F238E27FC236}">
                  <a16:creationId xmlns:a16="http://schemas.microsoft.com/office/drawing/2014/main" id="{C479036D-41B4-41D2-BB5D-E86B85D53F71}"/>
                </a:ext>
              </a:extLst>
            </p:cNvPr>
            <p:cNvSpPr/>
            <p:nvPr/>
          </p:nvSpPr>
          <p:spPr>
            <a:xfrm>
              <a:off x="5239325" y="3682125"/>
              <a:ext cx="25" cy="11750"/>
            </a:xfrm>
            <a:custGeom>
              <a:avLst/>
              <a:gdLst/>
              <a:ahLst/>
              <a:cxnLst/>
              <a:rect l="l" t="t" r="r" b="b"/>
              <a:pathLst>
                <a:path w="1" h="470" extrusionOk="0">
                  <a:moveTo>
                    <a:pt x="1" y="0"/>
                  </a:moveTo>
                  <a:lnTo>
                    <a:pt x="1" y="469"/>
                  </a:lnTo>
                  <a:lnTo>
                    <a:pt x="1" y="469"/>
                  </a:lnTo>
                  <a:close/>
                </a:path>
              </a:pathLst>
            </a:custGeom>
            <a:solidFill>
              <a:srgbClr val="AA64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4" name="Google Shape;1012;p14">
              <a:extLst>
                <a:ext uri="{FF2B5EF4-FFF2-40B4-BE49-F238E27FC236}">
                  <a16:creationId xmlns:a16="http://schemas.microsoft.com/office/drawing/2014/main" id="{FBC8DE81-52AB-4915-99D1-5F49AB61A5A5}"/>
                </a:ext>
              </a:extLst>
            </p:cNvPr>
            <p:cNvSpPr/>
            <p:nvPr/>
          </p:nvSpPr>
          <p:spPr>
            <a:xfrm>
              <a:off x="5239325" y="3658125"/>
              <a:ext cx="53475" cy="37050"/>
            </a:xfrm>
            <a:custGeom>
              <a:avLst/>
              <a:gdLst/>
              <a:ahLst/>
              <a:cxnLst/>
              <a:rect l="l" t="t" r="r" b="b"/>
              <a:pathLst>
                <a:path w="2139" h="1482" extrusionOk="0">
                  <a:moveTo>
                    <a:pt x="1" y="1"/>
                  </a:moveTo>
                  <a:lnTo>
                    <a:pt x="1" y="960"/>
                  </a:lnTo>
                  <a:lnTo>
                    <a:pt x="1" y="1429"/>
                  </a:lnTo>
                  <a:cubicBezTo>
                    <a:pt x="178" y="1482"/>
                    <a:pt x="397" y="1482"/>
                    <a:pt x="575" y="1482"/>
                  </a:cubicBezTo>
                  <a:cubicBezTo>
                    <a:pt x="877" y="1482"/>
                    <a:pt x="1138" y="1482"/>
                    <a:pt x="1440" y="1429"/>
                  </a:cubicBezTo>
                  <a:cubicBezTo>
                    <a:pt x="1659" y="1388"/>
                    <a:pt x="1920" y="1304"/>
                    <a:pt x="2139" y="1221"/>
                  </a:cubicBezTo>
                  <a:lnTo>
                    <a:pt x="2139" y="42"/>
                  </a:lnTo>
                  <a:cubicBezTo>
                    <a:pt x="1784" y="42"/>
                    <a:pt x="1398" y="84"/>
                    <a:pt x="1044" y="84"/>
                  </a:cubicBezTo>
                  <a:cubicBezTo>
                    <a:pt x="700" y="84"/>
                    <a:pt x="356" y="42"/>
                    <a:pt x="1" y="1"/>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5" name="Google Shape;1013;p14">
              <a:extLst>
                <a:ext uri="{FF2B5EF4-FFF2-40B4-BE49-F238E27FC236}">
                  <a16:creationId xmlns:a16="http://schemas.microsoft.com/office/drawing/2014/main" id="{FE3FE530-EFC5-41E3-A0E5-26EA4BF328A4}"/>
                </a:ext>
              </a:extLst>
            </p:cNvPr>
            <p:cNvSpPr/>
            <p:nvPr/>
          </p:nvSpPr>
          <p:spPr>
            <a:xfrm>
              <a:off x="5078750" y="3706875"/>
              <a:ext cx="367100" cy="240150"/>
            </a:xfrm>
            <a:custGeom>
              <a:avLst/>
              <a:gdLst/>
              <a:ahLst/>
              <a:cxnLst/>
              <a:rect l="l" t="t" r="r" b="b"/>
              <a:pathLst>
                <a:path w="14684" h="9606" extrusionOk="0">
                  <a:moveTo>
                    <a:pt x="5600" y="1"/>
                  </a:moveTo>
                  <a:cubicBezTo>
                    <a:pt x="4599" y="178"/>
                    <a:pt x="3556" y="397"/>
                    <a:pt x="2774" y="1179"/>
                  </a:cubicBezTo>
                  <a:cubicBezTo>
                    <a:pt x="2044" y="1920"/>
                    <a:pt x="1648" y="2963"/>
                    <a:pt x="1304" y="3964"/>
                  </a:cubicBezTo>
                  <a:cubicBezTo>
                    <a:pt x="866" y="5267"/>
                    <a:pt x="428" y="6519"/>
                    <a:pt x="0" y="7822"/>
                  </a:cubicBezTo>
                  <a:cubicBezTo>
                    <a:pt x="563" y="8260"/>
                    <a:pt x="1304" y="8437"/>
                    <a:pt x="2044" y="8521"/>
                  </a:cubicBezTo>
                  <a:cubicBezTo>
                    <a:pt x="2305" y="8563"/>
                    <a:pt x="2649" y="8604"/>
                    <a:pt x="2910" y="8604"/>
                  </a:cubicBezTo>
                  <a:cubicBezTo>
                    <a:pt x="3348" y="8563"/>
                    <a:pt x="3817" y="8344"/>
                    <a:pt x="4213" y="8218"/>
                  </a:cubicBezTo>
                  <a:cubicBezTo>
                    <a:pt x="4373" y="8193"/>
                    <a:pt x="4532" y="8148"/>
                    <a:pt x="4682" y="8148"/>
                  </a:cubicBezTo>
                  <a:cubicBezTo>
                    <a:pt x="4778" y="8148"/>
                    <a:pt x="4869" y="8166"/>
                    <a:pt x="4954" y="8218"/>
                  </a:cubicBezTo>
                  <a:cubicBezTo>
                    <a:pt x="5079" y="8302"/>
                    <a:pt x="5173" y="8479"/>
                    <a:pt x="5214" y="8604"/>
                  </a:cubicBezTo>
                  <a:cubicBezTo>
                    <a:pt x="5339" y="8823"/>
                    <a:pt x="5475" y="9084"/>
                    <a:pt x="5558" y="9303"/>
                  </a:cubicBezTo>
                  <a:cubicBezTo>
                    <a:pt x="5642" y="9439"/>
                    <a:pt x="5736" y="9605"/>
                    <a:pt x="5903" y="9605"/>
                  </a:cubicBezTo>
                  <a:cubicBezTo>
                    <a:pt x="6080" y="9605"/>
                    <a:pt x="6163" y="9439"/>
                    <a:pt x="6257" y="9261"/>
                  </a:cubicBezTo>
                  <a:cubicBezTo>
                    <a:pt x="6560" y="8344"/>
                    <a:pt x="6904" y="7478"/>
                    <a:pt x="7342" y="6613"/>
                  </a:cubicBezTo>
                  <a:cubicBezTo>
                    <a:pt x="7728" y="7478"/>
                    <a:pt x="8124" y="8344"/>
                    <a:pt x="8426" y="9261"/>
                  </a:cubicBezTo>
                  <a:cubicBezTo>
                    <a:pt x="8510" y="9439"/>
                    <a:pt x="8604" y="9605"/>
                    <a:pt x="8770" y="9605"/>
                  </a:cubicBezTo>
                  <a:cubicBezTo>
                    <a:pt x="8906" y="9605"/>
                    <a:pt x="9031" y="9439"/>
                    <a:pt x="9083" y="9303"/>
                  </a:cubicBezTo>
                  <a:cubicBezTo>
                    <a:pt x="9208" y="9084"/>
                    <a:pt x="9344" y="8823"/>
                    <a:pt x="9427" y="8604"/>
                  </a:cubicBezTo>
                  <a:cubicBezTo>
                    <a:pt x="9511" y="8479"/>
                    <a:pt x="9605" y="8302"/>
                    <a:pt x="9730" y="8218"/>
                  </a:cubicBezTo>
                  <a:cubicBezTo>
                    <a:pt x="9815" y="8166"/>
                    <a:pt x="9906" y="8148"/>
                    <a:pt x="10001" y="8148"/>
                  </a:cubicBezTo>
                  <a:cubicBezTo>
                    <a:pt x="10151" y="8148"/>
                    <a:pt x="10311" y="8193"/>
                    <a:pt x="10470" y="8218"/>
                  </a:cubicBezTo>
                  <a:cubicBezTo>
                    <a:pt x="10856" y="8344"/>
                    <a:pt x="11336" y="8563"/>
                    <a:pt x="11732" y="8604"/>
                  </a:cubicBezTo>
                  <a:cubicBezTo>
                    <a:pt x="12035" y="8604"/>
                    <a:pt x="12337" y="8563"/>
                    <a:pt x="12639" y="8521"/>
                  </a:cubicBezTo>
                  <a:cubicBezTo>
                    <a:pt x="13338" y="8437"/>
                    <a:pt x="14078" y="8260"/>
                    <a:pt x="14683" y="7822"/>
                  </a:cubicBezTo>
                  <a:cubicBezTo>
                    <a:pt x="14204" y="6519"/>
                    <a:pt x="13776" y="5267"/>
                    <a:pt x="13338" y="3964"/>
                  </a:cubicBezTo>
                  <a:cubicBezTo>
                    <a:pt x="12994" y="2963"/>
                    <a:pt x="12639" y="1920"/>
                    <a:pt x="11899" y="1179"/>
                  </a:cubicBezTo>
                  <a:cubicBezTo>
                    <a:pt x="11117" y="397"/>
                    <a:pt x="10074" y="178"/>
                    <a:pt x="9031" y="1"/>
                  </a:cubicBezTo>
                  <a:cubicBezTo>
                    <a:pt x="8823" y="1304"/>
                    <a:pt x="8207" y="2525"/>
                    <a:pt x="7342" y="3484"/>
                  </a:cubicBezTo>
                  <a:cubicBezTo>
                    <a:pt x="6424" y="2525"/>
                    <a:pt x="5819" y="1304"/>
                    <a:pt x="5600" y="1"/>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6" name="Google Shape;1014;p14">
              <a:extLst>
                <a:ext uri="{FF2B5EF4-FFF2-40B4-BE49-F238E27FC236}">
                  <a16:creationId xmlns:a16="http://schemas.microsoft.com/office/drawing/2014/main" id="{451D538F-98FF-440A-B31C-18326F44A636}"/>
                </a:ext>
              </a:extLst>
            </p:cNvPr>
            <p:cNvSpPr/>
            <p:nvPr/>
          </p:nvSpPr>
          <p:spPr>
            <a:xfrm>
              <a:off x="5139475" y="3566875"/>
              <a:ext cx="25075" cy="38100"/>
            </a:xfrm>
            <a:custGeom>
              <a:avLst/>
              <a:gdLst/>
              <a:ahLst/>
              <a:cxnLst/>
              <a:rect l="l" t="t" r="r" b="b"/>
              <a:pathLst>
                <a:path w="1003" h="1524" extrusionOk="0">
                  <a:moveTo>
                    <a:pt x="1" y="1"/>
                  </a:moveTo>
                  <a:cubicBezTo>
                    <a:pt x="1" y="43"/>
                    <a:pt x="84" y="43"/>
                    <a:pt x="262" y="126"/>
                  </a:cubicBezTo>
                  <a:cubicBezTo>
                    <a:pt x="397" y="220"/>
                    <a:pt x="564" y="387"/>
                    <a:pt x="658" y="606"/>
                  </a:cubicBezTo>
                  <a:cubicBezTo>
                    <a:pt x="866" y="1085"/>
                    <a:pt x="960" y="1523"/>
                    <a:pt x="960" y="1523"/>
                  </a:cubicBezTo>
                  <a:cubicBezTo>
                    <a:pt x="1002" y="1523"/>
                    <a:pt x="1002" y="1085"/>
                    <a:pt x="783" y="564"/>
                  </a:cubicBezTo>
                  <a:cubicBezTo>
                    <a:pt x="658" y="303"/>
                    <a:pt x="439" y="126"/>
                    <a:pt x="303" y="84"/>
                  </a:cubicBezTo>
                  <a:cubicBezTo>
                    <a:pt x="137" y="1"/>
                    <a:pt x="1" y="1"/>
                    <a:pt x="1"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7" name="Google Shape;1015;p14">
              <a:extLst>
                <a:ext uri="{FF2B5EF4-FFF2-40B4-BE49-F238E27FC236}">
                  <a16:creationId xmlns:a16="http://schemas.microsoft.com/office/drawing/2014/main" id="{D52FC746-CC5B-4812-8CF2-1D1740FDB248}"/>
                </a:ext>
              </a:extLst>
            </p:cNvPr>
            <p:cNvSpPr/>
            <p:nvPr/>
          </p:nvSpPr>
          <p:spPr>
            <a:xfrm>
              <a:off x="5149400" y="3574450"/>
              <a:ext cx="13050" cy="22950"/>
            </a:xfrm>
            <a:custGeom>
              <a:avLst/>
              <a:gdLst/>
              <a:ahLst/>
              <a:cxnLst/>
              <a:rect l="l" t="t" r="r" b="b"/>
              <a:pathLst>
                <a:path w="522" h="918" extrusionOk="0">
                  <a:moveTo>
                    <a:pt x="84" y="0"/>
                  </a:moveTo>
                  <a:cubicBezTo>
                    <a:pt x="84" y="0"/>
                    <a:pt x="42" y="42"/>
                    <a:pt x="42" y="178"/>
                  </a:cubicBezTo>
                  <a:cubicBezTo>
                    <a:pt x="0" y="261"/>
                    <a:pt x="42" y="397"/>
                    <a:pt x="84" y="563"/>
                  </a:cubicBezTo>
                  <a:cubicBezTo>
                    <a:pt x="167" y="699"/>
                    <a:pt x="261" y="782"/>
                    <a:pt x="344" y="824"/>
                  </a:cubicBezTo>
                  <a:cubicBezTo>
                    <a:pt x="428" y="918"/>
                    <a:pt x="522" y="918"/>
                    <a:pt x="522" y="918"/>
                  </a:cubicBezTo>
                  <a:cubicBezTo>
                    <a:pt x="522" y="866"/>
                    <a:pt x="303" y="741"/>
                    <a:pt x="209" y="480"/>
                  </a:cubicBezTo>
                  <a:cubicBezTo>
                    <a:pt x="84" y="261"/>
                    <a:pt x="125" y="0"/>
                    <a:pt x="84"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8" name="Google Shape;1016;p14">
              <a:extLst>
                <a:ext uri="{FF2B5EF4-FFF2-40B4-BE49-F238E27FC236}">
                  <a16:creationId xmlns:a16="http://schemas.microsoft.com/office/drawing/2014/main" id="{6FBF2A14-8676-4E60-8E99-FD3C0EAC5EA9}"/>
                </a:ext>
              </a:extLst>
            </p:cNvPr>
            <p:cNvSpPr/>
            <p:nvPr/>
          </p:nvSpPr>
          <p:spPr>
            <a:xfrm>
              <a:off x="5376200" y="3566875"/>
              <a:ext cx="25075" cy="38100"/>
            </a:xfrm>
            <a:custGeom>
              <a:avLst/>
              <a:gdLst/>
              <a:ahLst/>
              <a:cxnLst/>
              <a:rect l="l" t="t" r="r" b="b"/>
              <a:pathLst>
                <a:path w="1003" h="1524" extrusionOk="0">
                  <a:moveTo>
                    <a:pt x="1002" y="1"/>
                  </a:moveTo>
                  <a:cubicBezTo>
                    <a:pt x="1002" y="1"/>
                    <a:pt x="877" y="1"/>
                    <a:pt x="741" y="84"/>
                  </a:cubicBezTo>
                  <a:cubicBezTo>
                    <a:pt x="574" y="126"/>
                    <a:pt x="355" y="303"/>
                    <a:pt x="262" y="564"/>
                  </a:cubicBezTo>
                  <a:cubicBezTo>
                    <a:pt x="1" y="1085"/>
                    <a:pt x="1" y="1523"/>
                    <a:pt x="53" y="1523"/>
                  </a:cubicBezTo>
                  <a:cubicBezTo>
                    <a:pt x="95" y="1523"/>
                    <a:pt x="137" y="1085"/>
                    <a:pt x="355" y="606"/>
                  </a:cubicBezTo>
                  <a:cubicBezTo>
                    <a:pt x="481" y="387"/>
                    <a:pt x="616" y="220"/>
                    <a:pt x="783" y="126"/>
                  </a:cubicBezTo>
                  <a:cubicBezTo>
                    <a:pt x="919" y="43"/>
                    <a:pt x="1002" y="43"/>
                    <a:pt x="1002"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29" name="Google Shape;1017;p14">
              <a:extLst>
                <a:ext uri="{FF2B5EF4-FFF2-40B4-BE49-F238E27FC236}">
                  <a16:creationId xmlns:a16="http://schemas.microsoft.com/office/drawing/2014/main" id="{7EC69355-C517-43C4-8974-CCBFCB7DD1F5}"/>
                </a:ext>
              </a:extLst>
            </p:cNvPr>
            <p:cNvSpPr/>
            <p:nvPr/>
          </p:nvSpPr>
          <p:spPr>
            <a:xfrm>
              <a:off x="5378550" y="3574450"/>
              <a:ext cx="13075" cy="22950"/>
            </a:xfrm>
            <a:custGeom>
              <a:avLst/>
              <a:gdLst/>
              <a:ahLst/>
              <a:cxnLst/>
              <a:rect l="l" t="t" r="r" b="b"/>
              <a:pathLst>
                <a:path w="523" h="918" extrusionOk="0">
                  <a:moveTo>
                    <a:pt x="428" y="0"/>
                  </a:moveTo>
                  <a:cubicBezTo>
                    <a:pt x="387" y="0"/>
                    <a:pt x="428" y="261"/>
                    <a:pt x="303" y="480"/>
                  </a:cubicBezTo>
                  <a:cubicBezTo>
                    <a:pt x="220" y="741"/>
                    <a:pt x="1" y="866"/>
                    <a:pt x="1" y="918"/>
                  </a:cubicBezTo>
                  <a:cubicBezTo>
                    <a:pt x="1" y="918"/>
                    <a:pt x="84" y="918"/>
                    <a:pt x="168" y="824"/>
                  </a:cubicBezTo>
                  <a:cubicBezTo>
                    <a:pt x="261" y="782"/>
                    <a:pt x="345" y="699"/>
                    <a:pt x="428" y="563"/>
                  </a:cubicBezTo>
                  <a:cubicBezTo>
                    <a:pt x="522" y="397"/>
                    <a:pt x="522" y="261"/>
                    <a:pt x="522" y="178"/>
                  </a:cubicBezTo>
                  <a:cubicBezTo>
                    <a:pt x="480" y="42"/>
                    <a:pt x="428" y="0"/>
                    <a:pt x="428"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0" name="Google Shape;1018;p14">
              <a:extLst>
                <a:ext uri="{FF2B5EF4-FFF2-40B4-BE49-F238E27FC236}">
                  <a16:creationId xmlns:a16="http://schemas.microsoft.com/office/drawing/2014/main" id="{94B55272-8419-4136-9235-91C700EC7D26}"/>
                </a:ext>
              </a:extLst>
            </p:cNvPr>
            <p:cNvSpPr/>
            <p:nvPr/>
          </p:nvSpPr>
          <p:spPr>
            <a:xfrm>
              <a:off x="5159050" y="3432000"/>
              <a:ext cx="223700" cy="228175"/>
            </a:xfrm>
            <a:custGeom>
              <a:avLst/>
              <a:gdLst/>
              <a:ahLst/>
              <a:cxnLst/>
              <a:rect l="l" t="t" r="r" b="b"/>
              <a:pathLst>
                <a:path w="8948" h="9127" extrusionOk="0">
                  <a:moveTo>
                    <a:pt x="4371" y="0"/>
                  </a:moveTo>
                  <a:cubicBezTo>
                    <a:pt x="3008" y="0"/>
                    <a:pt x="1545" y="302"/>
                    <a:pt x="657" y="1443"/>
                  </a:cubicBezTo>
                  <a:cubicBezTo>
                    <a:pt x="42" y="2184"/>
                    <a:pt x="0" y="3352"/>
                    <a:pt x="136" y="4270"/>
                  </a:cubicBezTo>
                  <a:cubicBezTo>
                    <a:pt x="302" y="5782"/>
                    <a:pt x="261" y="7867"/>
                    <a:pt x="1867" y="8649"/>
                  </a:cubicBezTo>
                  <a:cubicBezTo>
                    <a:pt x="2619" y="9016"/>
                    <a:pt x="3405" y="9127"/>
                    <a:pt x="4201" y="9127"/>
                  </a:cubicBezTo>
                  <a:cubicBezTo>
                    <a:pt x="4652" y="9127"/>
                    <a:pt x="5106" y="9091"/>
                    <a:pt x="5558" y="9046"/>
                  </a:cubicBezTo>
                  <a:cubicBezTo>
                    <a:pt x="8343" y="8827"/>
                    <a:pt x="8823" y="6042"/>
                    <a:pt x="8823" y="3790"/>
                  </a:cubicBezTo>
                  <a:cubicBezTo>
                    <a:pt x="8823" y="2705"/>
                    <a:pt x="8948" y="1965"/>
                    <a:pt x="8040" y="1141"/>
                  </a:cubicBezTo>
                  <a:cubicBezTo>
                    <a:pt x="7175" y="359"/>
                    <a:pt x="5819" y="4"/>
                    <a:pt x="4651" y="4"/>
                  </a:cubicBezTo>
                  <a:cubicBezTo>
                    <a:pt x="4558" y="2"/>
                    <a:pt x="4465" y="0"/>
                    <a:pt x="4371"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1" name="Google Shape;1019;p14">
              <a:extLst>
                <a:ext uri="{FF2B5EF4-FFF2-40B4-BE49-F238E27FC236}">
                  <a16:creationId xmlns:a16="http://schemas.microsoft.com/office/drawing/2014/main" id="{19EE2F22-AFAA-4431-8799-412F3E0C210D}"/>
                </a:ext>
              </a:extLst>
            </p:cNvPr>
            <p:cNvSpPr/>
            <p:nvPr/>
          </p:nvSpPr>
          <p:spPr>
            <a:xfrm>
              <a:off x="5255750" y="3545250"/>
              <a:ext cx="29225" cy="32600"/>
            </a:xfrm>
            <a:custGeom>
              <a:avLst/>
              <a:gdLst/>
              <a:ahLst/>
              <a:cxnLst/>
              <a:rect l="l" t="t" r="r" b="b"/>
              <a:pathLst>
                <a:path w="1169" h="1304" extrusionOk="0">
                  <a:moveTo>
                    <a:pt x="741" y="0"/>
                  </a:moveTo>
                  <a:cubicBezTo>
                    <a:pt x="564" y="0"/>
                    <a:pt x="303" y="209"/>
                    <a:pt x="178" y="344"/>
                  </a:cubicBezTo>
                  <a:cubicBezTo>
                    <a:pt x="84" y="470"/>
                    <a:pt x="1" y="647"/>
                    <a:pt x="1" y="866"/>
                  </a:cubicBezTo>
                  <a:cubicBezTo>
                    <a:pt x="1" y="1043"/>
                    <a:pt x="126" y="1210"/>
                    <a:pt x="303" y="1304"/>
                  </a:cubicBezTo>
                  <a:lnTo>
                    <a:pt x="481" y="1304"/>
                  </a:lnTo>
                  <a:cubicBezTo>
                    <a:pt x="522" y="1304"/>
                    <a:pt x="606" y="1304"/>
                    <a:pt x="700" y="1252"/>
                  </a:cubicBezTo>
                  <a:cubicBezTo>
                    <a:pt x="867" y="1210"/>
                    <a:pt x="1044" y="1085"/>
                    <a:pt x="1086" y="908"/>
                  </a:cubicBezTo>
                  <a:cubicBezTo>
                    <a:pt x="1169" y="647"/>
                    <a:pt x="1127" y="125"/>
                    <a:pt x="825" y="0"/>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2" name="Google Shape;1020;p14">
              <a:extLst>
                <a:ext uri="{FF2B5EF4-FFF2-40B4-BE49-F238E27FC236}">
                  <a16:creationId xmlns:a16="http://schemas.microsoft.com/office/drawing/2014/main" id="{F79C3BF5-94FA-4E79-BB2C-25EAA28D77D9}"/>
                </a:ext>
              </a:extLst>
            </p:cNvPr>
            <p:cNvSpPr/>
            <p:nvPr/>
          </p:nvSpPr>
          <p:spPr>
            <a:xfrm>
              <a:off x="5078750" y="3878700"/>
              <a:ext cx="120450" cy="43300"/>
            </a:xfrm>
            <a:custGeom>
              <a:avLst/>
              <a:gdLst/>
              <a:ahLst/>
              <a:cxnLst/>
              <a:rect l="l" t="t" r="r" b="b"/>
              <a:pathLst>
                <a:path w="4818" h="1732" extrusionOk="0">
                  <a:moveTo>
                    <a:pt x="344" y="0"/>
                  </a:moveTo>
                  <a:cubicBezTo>
                    <a:pt x="219" y="344"/>
                    <a:pt x="125" y="647"/>
                    <a:pt x="0" y="949"/>
                  </a:cubicBezTo>
                  <a:cubicBezTo>
                    <a:pt x="563" y="1387"/>
                    <a:pt x="1304" y="1564"/>
                    <a:pt x="2044" y="1648"/>
                  </a:cubicBezTo>
                  <a:cubicBezTo>
                    <a:pt x="2305" y="1690"/>
                    <a:pt x="2649" y="1731"/>
                    <a:pt x="2910" y="1731"/>
                  </a:cubicBezTo>
                  <a:cubicBezTo>
                    <a:pt x="3348" y="1690"/>
                    <a:pt x="3817" y="1471"/>
                    <a:pt x="4213" y="1345"/>
                  </a:cubicBezTo>
                  <a:cubicBezTo>
                    <a:pt x="4339" y="1316"/>
                    <a:pt x="4480" y="1286"/>
                    <a:pt x="4629" y="1286"/>
                  </a:cubicBezTo>
                  <a:cubicBezTo>
                    <a:pt x="4691" y="1286"/>
                    <a:pt x="4754" y="1292"/>
                    <a:pt x="4818" y="1304"/>
                  </a:cubicBezTo>
                  <a:cubicBezTo>
                    <a:pt x="4776" y="1085"/>
                    <a:pt x="4693" y="866"/>
                    <a:pt x="4651" y="647"/>
                  </a:cubicBezTo>
                  <a:cubicBezTo>
                    <a:pt x="4280" y="702"/>
                    <a:pt x="3906" y="729"/>
                    <a:pt x="3533" y="729"/>
                  </a:cubicBezTo>
                  <a:cubicBezTo>
                    <a:pt x="2421" y="729"/>
                    <a:pt x="1321" y="485"/>
                    <a:pt x="344"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3" name="Google Shape;1021;p14">
              <a:extLst>
                <a:ext uri="{FF2B5EF4-FFF2-40B4-BE49-F238E27FC236}">
                  <a16:creationId xmlns:a16="http://schemas.microsoft.com/office/drawing/2014/main" id="{5178FB22-9B7C-420C-A8CA-1C43DFD604F1}"/>
                </a:ext>
              </a:extLst>
            </p:cNvPr>
            <p:cNvSpPr/>
            <p:nvPr/>
          </p:nvSpPr>
          <p:spPr>
            <a:xfrm>
              <a:off x="5253675" y="3544700"/>
              <a:ext cx="20625" cy="31850"/>
            </a:xfrm>
            <a:custGeom>
              <a:avLst/>
              <a:gdLst/>
              <a:ahLst/>
              <a:cxnLst/>
              <a:rect l="l" t="t" r="r" b="b"/>
              <a:pathLst>
                <a:path w="825" h="1274" extrusionOk="0">
                  <a:moveTo>
                    <a:pt x="693" y="0"/>
                  </a:moveTo>
                  <a:cubicBezTo>
                    <a:pt x="657" y="0"/>
                    <a:pt x="614" y="7"/>
                    <a:pt x="564" y="22"/>
                  </a:cubicBezTo>
                  <a:cubicBezTo>
                    <a:pt x="428" y="64"/>
                    <a:pt x="209" y="189"/>
                    <a:pt x="84" y="450"/>
                  </a:cubicBezTo>
                  <a:cubicBezTo>
                    <a:pt x="1" y="711"/>
                    <a:pt x="42" y="971"/>
                    <a:pt x="126" y="1107"/>
                  </a:cubicBezTo>
                  <a:cubicBezTo>
                    <a:pt x="209" y="1232"/>
                    <a:pt x="303" y="1274"/>
                    <a:pt x="345" y="1274"/>
                  </a:cubicBezTo>
                  <a:cubicBezTo>
                    <a:pt x="345" y="1274"/>
                    <a:pt x="303" y="1190"/>
                    <a:pt x="261" y="1065"/>
                  </a:cubicBezTo>
                  <a:cubicBezTo>
                    <a:pt x="167" y="930"/>
                    <a:pt x="167" y="711"/>
                    <a:pt x="261" y="544"/>
                  </a:cubicBezTo>
                  <a:cubicBezTo>
                    <a:pt x="303" y="325"/>
                    <a:pt x="470" y="189"/>
                    <a:pt x="605" y="147"/>
                  </a:cubicBezTo>
                  <a:cubicBezTo>
                    <a:pt x="731" y="64"/>
                    <a:pt x="824" y="64"/>
                    <a:pt x="824" y="64"/>
                  </a:cubicBezTo>
                  <a:cubicBezTo>
                    <a:pt x="824" y="35"/>
                    <a:pt x="778" y="0"/>
                    <a:pt x="693"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4" name="Google Shape;1022;p14">
              <a:extLst>
                <a:ext uri="{FF2B5EF4-FFF2-40B4-BE49-F238E27FC236}">
                  <a16:creationId xmlns:a16="http://schemas.microsoft.com/office/drawing/2014/main" id="{D073B766-71CB-4ABE-8DA7-FC1BF575B2B3}"/>
                </a:ext>
              </a:extLst>
            </p:cNvPr>
            <p:cNvSpPr/>
            <p:nvPr/>
          </p:nvSpPr>
          <p:spPr>
            <a:xfrm>
              <a:off x="5271925" y="3569575"/>
              <a:ext cx="9925" cy="7500"/>
            </a:xfrm>
            <a:custGeom>
              <a:avLst/>
              <a:gdLst/>
              <a:ahLst/>
              <a:cxnLst/>
              <a:rect l="l" t="t" r="r" b="b"/>
              <a:pathLst>
                <a:path w="397" h="300" extrusionOk="0">
                  <a:moveTo>
                    <a:pt x="349" y="1"/>
                  </a:moveTo>
                  <a:cubicBezTo>
                    <a:pt x="299" y="1"/>
                    <a:pt x="226" y="33"/>
                    <a:pt x="136" y="70"/>
                  </a:cubicBezTo>
                  <a:cubicBezTo>
                    <a:pt x="53" y="154"/>
                    <a:pt x="1" y="237"/>
                    <a:pt x="1" y="279"/>
                  </a:cubicBezTo>
                  <a:cubicBezTo>
                    <a:pt x="15" y="293"/>
                    <a:pt x="32" y="300"/>
                    <a:pt x="51" y="300"/>
                  </a:cubicBezTo>
                  <a:cubicBezTo>
                    <a:pt x="102" y="300"/>
                    <a:pt x="171" y="256"/>
                    <a:pt x="261" y="195"/>
                  </a:cubicBezTo>
                  <a:cubicBezTo>
                    <a:pt x="355" y="154"/>
                    <a:pt x="397" y="70"/>
                    <a:pt x="397" y="18"/>
                  </a:cubicBezTo>
                  <a:cubicBezTo>
                    <a:pt x="385" y="6"/>
                    <a:pt x="369" y="1"/>
                    <a:pt x="34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5" name="Google Shape;1023;p14">
              <a:extLst>
                <a:ext uri="{FF2B5EF4-FFF2-40B4-BE49-F238E27FC236}">
                  <a16:creationId xmlns:a16="http://schemas.microsoft.com/office/drawing/2014/main" id="{9F0A4261-506A-4489-A710-8FECE08A8CD0}"/>
                </a:ext>
              </a:extLst>
            </p:cNvPr>
            <p:cNvSpPr/>
            <p:nvPr/>
          </p:nvSpPr>
          <p:spPr>
            <a:xfrm>
              <a:off x="5249250" y="3578875"/>
              <a:ext cx="39125" cy="13050"/>
            </a:xfrm>
            <a:custGeom>
              <a:avLst/>
              <a:gdLst/>
              <a:ahLst/>
              <a:cxnLst/>
              <a:rect l="l" t="t" r="r" b="b"/>
              <a:pathLst>
                <a:path w="1565" h="522" extrusionOk="0">
                  <a:moveTo>
                    <a:pt x="0" y="1"/>
                  </a:moveTo>
                  <a:cubicBezTo>
                    <a:pt x="0" y="42"/>
                    <a:pt x="0" y="126"/>
                    <a:pt x="125" y="261"/>
                  </a:cubicBezTo>
                  <a:cubicBezTo>
                    <a:pt x="261" y="386"/>
                    <a:pt x="480" y="522"/>
                    <a:pt x="782" y="522"/>
                  </a:cubicBezTo>
                  <a:cubicBezTo>
                    <a:pt x="1085" y="522"/>
                    <a:pt x="1304" y="386"/>
                    <a:pt x="1429" y="261"/>
                  </a:cubicBezTo>
                  <a:cubicBezTo>
                    <a:pt x="1565" y="126"/>
                    <a:pt x="1565" y="42"/>
                    <a:pt x="1565" y="1"/>
                  </a:cubicBezTo>
                  <a:cubicBezTo>
                    <a:pt x="1523" y="1"/>
                    <a:pt x="1481" y="84"/>
                    <a:pt x="1346" y="167"/>
                  </a:cubicBezTo>
                  <a:cubicBezTo>
                    <a:pt x="1220" y="261"/>
                    <a:pt x="1001" y="386"/>
                    <a:pt x="782" y="386"/>
                  </a:cubicBezTo>
                  <a:cubicBezTo>
                    <a:pt x="563" y="386"/>
                    <a:pt x="344" y="261"/>
                    <a:pt x="219" y="167"/>
                  </a:cubicBezTo>
                  <a:cubicBezTo>
                    <a:pt x="84" y="84"/>
                    <a:pt x="42" y="1"/>
                    <a:pt x="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6" name="Google Shape;1024;p14">
              <a:extLst>
                <a:ext uri="{FF2B5EF4-FFF2-40B4-BE49-F238E27FC236}">
                  <a16:creationId xmlns:a16="http://schemas.microsoft.com/office/drawing/2014/main" id="{5618CB42-7622-48E1-A1DF-262BF9F4CF3B}"/>
                </a:ext>
              </a:extLst>
            </p:cNvPr>
            <p:cNvSpPr/>
            <p:nvPr/>
          </p:nvSpPr>
          <p:spPr>
            <a:xfrm>
              <a:off x="5216650" y="3543950"/>
              <a:ext cx="10975" cy="25050"/>
            </a:xfrm>
            <a:custGeom>
              <a:avLst/>
              <a:gdLst/>
              <a:ahLst/>
              <a:cxnLst/>
              <a:rect l="l" t="t" r="r" b="b"/>
              <a:pathLst>
                <a:path w="439" h="1002" extrusionOk="0">
                  <a:moveTo>
                    <a:pt x="220" y="0"/>
                  </a:moveTo>
                  <a:cubicBezTo>
                    <a:pt x="84" y="0"/>
                    <a:pt x="1" y="261"/>
                    <a:pt x="1" y="522"/>
                  </a:cubicBezTo>
                  <a:cubicBezTo>
                    <a:pt x="42" y="834"/>
                    <a:pt x="178" y="1001"/>
                    <a:pt x="261" y="1001"/>
                  </a:cubicBezTo>
                  <a:cubicBezTo>
                    <a:pt x="387" y="1001"/>
                    <a:pt x="439" y="741"/>
                    <a:pt x="387" y="480"/>
                  </a:cubicBezTo>
                  <a:cubicBezTo>
                    <a:pt x="387" y="219"/>
                    <a:pt x="303" y="52"/>
                    <a:pt x="22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7" name="Google Shape;1025;p14">
              <a:extLst>
                <a:ext uri="{FF2B5EF4-FFF2-40B4-BE49-F238E27FC236}">
                  <a16:creationId xmlns:a16="http://schemas.microsoft.com/office/drawing/2014/main" id="{11C5A9A3-DAF1-42A6-8EC4-2F55C40AA4A2}"/>
                </a:ext>
              </a:extLst>
            </p:cNvPr>
            <p:cNvSpPr/>
            <p:nvPr/>
          </p:nvSpPr>
          <p:spPr>
            <a:xfrm>
              <a:off x="5306850" y="3541850"/>
              <a:ext cx="9675" cy="25050"/>
            </a:xfrm>
            <a:custGeom>
              <a:avLst/>
              <a:gdLst/>
              <a:ahLst/>
              <a:cxnLst/>
              <a:rect l="l" t="t" r="r" b="b"/>
              <a:pathLst>
                <a:path w="387" h="1002" extrusionOk="0">
                  <a:moveTo>
                    <a:pt x="168" y="1"/>
                  </a:moveTo>
                  <a:cubicBezTo>
                    <a:pt x="84" y="1"/>
                    <a:pt x="1" y="220"/>
                    <a:pt x="1" y="480"/>
                  </a:cubicBezTo>
                  <a:cubicBezTo>
                    <a:pt x="1" y="783"/>
                    <a:pt x="84" y="1002"/>
                    <a:pt x="168" y="1002"/>
                  </a:cubicBezTo>
                  <a:cubicBezTo>
                    <a:pt x="303" y="1002"/>
                    <a:pt x="387" y="783"/>
                    <a:pt x="387" y="480"/>
                  </a:cubicBezTo>
                  <a:cubicBezTo>
                    <a:pt x="387" y="220"/>
                    <a:pt x="303" y="1"/>
                    <a:pt x="168"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8" name="Google Shape;1026;p14">
              <a:extLst>
                <a:ext uri="{FF2B5EF4-FFF2-40B4-BE49-F238E27FC236}">
                  <a16:creationId xmlns:a16="http://schemas.microsoft.com/office/drawing/2014/main" id="{5BEE55D6-A6B6-4017-91CF-8646048D8099}"/>
                </a:ext>
              </a:extLst>
            </p:cNvPr>
            <p:cNvSpPr/>
            <p:nvPr/>
          </p:nvSpPr>
          <p:spPr>
            <a:xfrm>
              <a:off x="5196050" y="3499125"/>
              <a:ext cx="40175" cy="22525"/>
            </a:xfrm>
            <a:custGeom>
              <a:avLst/>
              <a:gdLst/>
              <a:ahLst/>
              <a:cxnLst/>
              <a:rect l="l" t="t" r="r" b="b"/>
              <a:pathLst>
                <a:path w="1607" h="901" extrusionOk="0">
                  <a:moveTo>
                    <a:pt x="1151" y="0"/>
                  </a:moveTo>
                  <a:cubicBezTo>
                    <a:pt x="991" y="0"/>
                    <a:pt x="799" y="53"/>
                    <a:pt x="606" y="145"/>
                  </a:cubicBezTo>
                  <a:cubicBezTo>
                    <a:pt x="345" y="229"/>
                    <a:pt x="168" y="448"/>
                    <a:pt x="84" y="583"/>
                  </a:cubicBezTo>
                  <a:cubicBezTo>
                    <a:pt x="1" y="750"/>
                    <a:pt x="1" y="886"/>
                    <a:pt x="43" y="886"/>
                  </a:cubicBezTo>
                  <a:cubicBezTo>
                    <a:pt x="52" y="896"/>
                    <a:pt x="65" y="900"/>
                    <a:pt x="79" y="900"/>
                  </a:cubicBezTo>
                  <a:cubicBezTo>
                    <a:pt x="189" y="900"/>
                    <a:pt x="433" y="646"/>
                    <a:pt x="783" y="490"/>
                  </a:cubicBezTo>
                  <a:cubicBezTo>
                    <a:pt x="1169" y="281"/>
                    <a:pt x="1565" y="281"/>
                    <a:pt x="1565" y="145"/>
                  </a:cubicBezTo>
                  <a:cubicBezTo>
                    <a:pt x="1607" y="104"/>
                    <a:pt x="1471" y="20"/>
                    <a:pt x="1304" y="20"/>
                  </a:cubicBezTo>
                  <a:cubicBezTo>
                    <a:pt x="1258" y="7"/>
                    <a:pt x="1207" y="0"/>
                    <a:pt x="1151"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39" name="Google Shape;1027;p14">
              <a:extLst>
                <a:ext uri="{FF2B5EF4-FFF2-40B4-BE49-F238E27FC236}">
                  <a16:creationId xmlns:a16="http://schemas.microsoft.com/office/drawing/2014/main" id="{C5FB7BB4-34AA-499A-A17A-14E0EDE13750}"/>
                </a:ext>
              </a:extLst>
            </p:cNvPr>
            <p:cNvSpPr/>
            <p:nvPr/>
          </p:nvSpPr>
          <p:spPr>
            <a:xfrm>
              <a:off x="5293825" y="3499125"/>
              <a:ext cx="40175" cy="22525"/>
            </a:xfrm>
            <a:custGeom>
              <a:avLst/>
              <a:gdLst/>
              <a:ahLst/>
              <a:cxnLst/>
              <a:rect l="l" t="t" r="r" b="b"/>
              <a:pathLst>
                <a:path w="1607" h="901" extrusionOk="0">
                  <a:moveTo>
                    <a:pt x="409" y="0"/>
                  </a:moveTo>
                  <a:cubicBezTo>
                    <a:pt x="354" y="0"/>
                    <a:pt x="305" y="7"/>
                    <a:pt x="261" y="20"/>
                  </a:cubicBezTo>
                  <a:cubicBezTo>
                    <a:pt x="84" y="20"/>
                    <a:pt x="1" y="104"/>
                    <a:pt x="1" y="145"/>
                  </a:cubicBezTo>
                  <a:cubicBezTo>
                    <a:pt x="1" y="281"/>
                    <a:pt x="386" y="281"/>
                    <a:pt x="783" y="490"/>
                  </a:cubicBezTo>
                  <a:cubicBezTo>
                    <a:pt x="1160" y="646"/>
                    <a:pt x="1408" y="900"/>
                    <a:pt x="1525" y="900"/>
                  </a:cubicBezTo>
                  <a:cubicBezTo>
                    <a:pt x="1541" y="900"/>
                    <a:pt x="1554" y="896"/>
                    <a:pt x="1565" y="886"/>
                  </a:cubicBezTo>
                  <a:cubicBezTo>
                    <a:pt x="1607" y="886"/>
                    <a:pt x="1607" y="750"/>
                    <a:pt x="1523" y="583"/>
                  </a:cubicBezTo>
                  <a:cubicBezTo>
                    <a:pt x="1388" y="448"/>
                    <a:pt x="1210" y="229"/>
                    <a:pt x="950" y="145"/>
                  </a:cubicBezTo>
                  <a:cubicBezTo>
                    <a:pt x="757" y="53"/>
                    <a:pt x="564" y="0"/>
                    <a:pt x="409"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0" name="Google Shape;1028;p14">
              <a:extLst>
                <a:ext uri="{FF2B5EF4-FFF2-40B4-BE49-F238E27FC236}">
                  <a16:creationId xmlns:a16="http://schemas.microsoft.com/office/drawing/2014/main" id="{2B4C0CE3-8FB6-40DD-86C4-18CC55994A5D}"/>
                </a:ext>
              </a:extLst>
            </p:cNvPr>
            <p:cNvSpPr/>
            <p:nvPr/>
          </p:nvSpPr>
          <p:spPr>
            <a:xfrm>
              <a:off x="5193725" y="3575475"/>
              <a:ext cx="46950" cy="29500"/>
            </a:xfrm>
            <a:custGeom>
              <a:avLst/>
              <a:gdLst/>
              <a:ahLst/>
              <a:cxnLst/>
              <a:rect l="l" t="t" r="r" b="b"/>
              <a:pathLst>
                <a:path w="1878" h="1180" extrusionOk="0">
                  <a:moveTo>
                    <a:pt x="1001" y="1"/>
                  </a:moveTo>
                  <a:cubicBezTo>
                    <a:pt x="876" y="1"/>
                    <a:pt x="740" y="1"/>
                    <a:pt x="615" y="43"/>
                  </a:cubicBezTo>
                  <a:cubicBezTo>
                    <a:pt x="136" y="178"/>
                    <a:pt x="0" y="700"/>
                    <a:pt x="438" y="1044"/>
                  </a:cubicBezTo>
                  <a:cubicBezTo>
                    <a:pt x="574" y="1138"/>
                    <a:pt x="782" y="1179"/>
                    <a:pt x="959" y="1179"/>
                  </a:cubicBezTo>
                  <a:cubicBezTo>
                    <a:pt x="1262" y="1179"/>
                    <a:pt x="1564" y="1085"/>
                    <a:pt x="1742" y="825"/>
                  </a:cubicBezTo>
                  <a:cubicBezTo>
                    <a:pt x="1877" y="616"/>
                    <a:pt x="1877" y="439"/>
                    <a:pt x="1783" y="262"/>
                  </a:cubicBezTo>
                  <a:cubicBezTo>
                    <a:pt x="1616" y="43"/>
                    <a:pt x="1304" y="1"/>
                    <a:pt x="1001" y="1"/>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1" name="Google Shape;1029;p14">
              <a:extLst>
                <a:ext uri="{FF2B5EF4-FFF2-40B4-BE49-F238E27FC236}">
                  <a16:creationId xmlns:a16="http://schemas.microsoft.com/office/drawing/2014/main" id="{E37FA197-C582-447B-9611-C92858555DB2}"/>
                </a:ext>
              </a:extLst>
            </p:cNvPr>
            <p:cNvSpPr/>
            <p:nvPr/>
          </p:nvSpPr>
          <p:spPr>
            <a:xfrm>
              <a:off x="5294875" y="3575475"/>
              <a:ext cx="46675" cy="29500"/>
            </a:xfrm>
            <a:custGeom>
              <a:avLst/>
              <a:gdLst/>
              <a:ahLst/>
              <a:cxnLst/>
              <a:rect l="l" t="t" r="r" b="b"/>
              <a:pathLst>
                <a:path w="1867" h="1180" extrusionOk="0">
                  <a:moveTo>
                    <a:pt x="866" y="1"/>
                  </a:moveTo>
                  <a:cubicBezTo>
                    <a:pt x="563" y="1"/>
                    <a:pt x="261" y="43"/>
                    <a:pt x="84" y="262"/>
                  </a:cubicBezTo>
                  <a:cubicBezTo>
                    <a:pt x="0" y="439"/>
                    <a:pt x="0" y="616"/>
                    <a:pt x="178" y="825"/>
                  </a:cubicBezTo>
                  <a:cubicBezTo>
                    <a:pt x="303" y="1085"/>
                    <a:pt x="605" y="1179"/>
                    <a:pt x="908" y="1179"/>
                  </a:cubicBezTo>
                  <a:cubicBezTo>
                    <a:pt x="1127" y="1179"/>
                    <a:pt x="1304" y="1138"/>
                    <a:pt x="1429" y="1044"/>
                  </a:cubicBezTo>
                  <a:cubicBezTo>
                    <a:pt x="1867" y="700"/>
                    <a:pt x="1742" y="178"/>
                    <a:pt x="1262" y="43"/>
                  </a:cubicBezTo>
                  <a:cubicBezTo>
                    <a:pt x="1127" y="1"/>
                    <a:pt x="1001" y="1"/>
                    <a:pt x="866" y="1"/>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2" name="Google Shape;1030;p14">
              <a:extLst>
                <a:ext uri="{FF2B5EF4-FFF2-40B4-BE49-F238E27FC236}">
                  <a16:creationId xmlns:a16="http://schemas.microsoft.com/office/drawing/2014/main" id="{38A0E817-4A72-4193-BDF0-91E67680D088}"/>
                </a:ext>
              </a:extLst>
            </p:cNvPr>
            <p:cNvSpPr/>
            <p:nvPr/>
          </p:nvSpPr>
          <p:spPr>
            <a:xfrm>
              <a:off x="5160075" y="3425575"/>
              <a:ext cx="219550" cy="90225"/>
            </a:xfrm>
            <a:custGeom>
              <a:avLst/>
              <a:gdLst/>
              <a:ahLst/>
              <a:cxnLst/>
              <a:rect l="l" t="t" r="r" b="b"/>
              <a:pathLst>
                <a:path w="8782" h="3609" extrusionOk="0">
                  <a:moveTo>
                    <a:pt x="3870" y="1"/>
                  </a:moveTo>
                  <a:cubicBezTo>
                    <a:pt x="3745" y="1"/>
                    <a:pt x="3609" y="42"/>
                    <a:pt x="3484" y="42"/>
                  </a:cubicBezTo>
                  <a:cubicBezTo>
                    <a:pt x="2962" y="136"/>
                    <a:pt x="2483" y="303"/>
                    <a:pt x="2003" y="564"/>
                  </a:cubicBezTo>
                  <a:lnTo>
                    <a:pt x="1961" y="658"/>
                  </a:lnTo>
                  <a:cubicBezTo>
                    <a:pt x="2702" y="355"/>
                    <a:pt x="3567" y="261"/>
                    <a:pt x="4391" y="261"/>
                  </a:cubicBezTo>
                  <a:lnTo>
                    <a:pt x="4610" y="261"/>
                  </a:lnTo>
                  <a:cubicBezTo>
                    <a:pt x="5778" y="261"/>
                    <a:pt x="7134" y="616"/>
                    <a:pt x="7999" y="1398"/>
                  </a:cubicBezTo>
                  <a:cubicBezTo>
                    <a:pt x="8698" y="2045"/>
                    <a:pt x="8782" y="2608"/>
                    <a:pt x="8782" y="3306"/>
                  </a:cubicBezTo>
                  <a:cubicBezTo>
                    <a:pt x="8782" y="2524"/>
                    <a:pt x="8740" y="1919"/>
                    <a:pt x="7999" y="1262"/>
                  </a:cubicBezTo>
                  <a:cubicBezTo>
                    <a:pt x="7134" y="480"/>
                    <a:pt x="5778" y="136"/>
                    <a:pt x="4610" y="136"/>
                  </a:cubicBezTo>
                  <a:lnTo>
                    <a:pt x="4433" y="136"/>
                  </a:lnTo>
                  <a:cubicBezTo>
                    <a:pt x="4391" y="94"/>
                    <a:pt x="4349" y="94"/>
                    <a:pt x="4308" y="94"/>
                  </a:cubicBezTo>
                  <a:cubicBezTo>
                    <a:pt x="4172" y="42"/>
                    <a:pt x="4047" y="1"/>
                    <a:pt x="3870" y="1"/>
                  </a:cubicBezTo>
                  <a:close/>
                  <a:moveTo>
                    <a:pt x="42" y="3567"/>
                  </a:moveTo>
                  <a:lnTo>
                    <a:pt x="1" y="3609"/>
                  </a:lnTo>
                  <a:cubicBezTo>
                    <a:pt x="1" y="3609"/>
                    <a:pt x="42" y="3609"/>
                    <a:pt x="42" y="3567"/>
                  </a:cubicBezTo>
                  <a:close/>
                </a:path>
              </a:pathLst>
            </a:custGeom>
            <a:solidFill>
              <a:srgbClr val="AC6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3" name="Google Shape;1031;p14">
              <a:extLst>
                <a:ext uri="{FF2B5EF4-FFF2-40B4-BE49-F238E27FC236}">
                  <a16:creationId xmlns:a16="http://schemas.microsoft.com/office/drawing/2014/main" id="{89358F75-F97E-4414-BAA5-B6B3DB149F2C}"/>
                </a:ext>
              </a:extLst>
            </p:cNvPr>
            <p:cNvSpPr/>
            <p:nvPr/>
          </p:nvSpPr>
          <p:spPr>
            <a:xfrm>
              <a:off x="5160075" y="3432100"/>
              <a:ext cx="219550" cy="118375"/>
            </a:xfrm>
            <a:custGeom>
              <a:avLst/>
              <a:gdLst/>
              <a:ahLst/>
              <a:cxnLst/>
              <a:rect l="l" t="t" r="r" b="b"/>
              <a:pathLst>
                <a:path w="8782" h="4735" extrusionOk="0">
                  <a:moveTo>
                    <a:pt x="5736" y="2701"/>
                  </a:moveTo>
                  <a:cubicBezTo>
                    <a:pt x="5914" y="2701"/>
                    <a:pt x="6133" y="2743"/>
                    <a:pt x="6300" y="2826"/>
                  </a:cubicBezTo>
                  <a:cubicBezTo>
                    <a:pt x="6560" y="2910"/>
                    <a:pt x="6738" y="3129"/>
                    <a:pt x="6873" y="3264"/>
                  </a:cubicBezTo>
                  <a:cubicBezTo>
                    <a:pt x="6957" y="3431"/>
                    <a:pt x="6957" y="3567"/>
                    <a:pt x="6915" y="3567"/>
                  </a:cubicBezTo>
                  <a:cubicBezTo>
                    <a:pt x="6915" y="3609"/>
                    <a:pt x="6873" y="3609"/>
                    <a:pt x="6873" y="3609"/>
                  </a:cubicBezTo>
                  <a:cubicBezTo>
                    <a:pt x="6779" y="3609"/>
                    <a:pt x="6519" y="3348"/>
                    <a:pt x="6133" y="3171"/>
                  </a:cubicBezTo>
                  <a:cubicBezTo>
                    <a:pt x="5736" y="2962"/>
                    <a:pt x="5351" y="2962"/>
                    <a:pt x="5351" y="2826"/>
                  </a:cubicBezTo>
                  <a:cubicBezTo>
                    <a:pt x="5351" y="2785"/>
                    <a:pt x="5434" y="2701"/>
                    <a:pt x="5611" y="2701"/>
                  </a:cubicBezTo>
                  <a:close/>
                  <a:moveTo>
                    <a:pt x="4391" y="0"/>
                  </a:moveTo>
                  <a:cubicBezTo>
                    <a:pt x="3567" y="0"/>
                    <a:pt x="2702" y="94"/>
                    <a:pt x="1961" y="397"/>
                  </a:cubicBezTo>
                  <a:lnTo>
                    <a:pt x="42" y="3306"/>
                  </a:lnTo>
                  <a:cubicBezTo>
                    <a:pt x="42" y="3348"/>
                    <a:pt x="1" y="3348"/>
                    <a:pt x="1" y="3348"/>
                  </a:cubicBezTo>
                  <a:cubicBezTo>
                    <a:pt x="564" y="3348"/>
                    <a:pt x="1137" y="3264"/>
                    <a:pt x="1659" y="3087"/>
                  </a:cubicBezTo>
                  <a:cubicBezTo>
                    <a:pt x="1742" y="3004"/>
                    <a:pt x="1867" y="2868"/>
                    <a:pt x="2045" y="2826"/>
                  </a:cubicBezTo>
                  <a:cubicBezTo>
                    <a:pt x="2264" y="2743"/>
                    <a:pt x="2441" y="2701"/>
                    <a:pt x="2608" y="2701"/>
                  </a:cubicBezTo>
                  <a:lnTo>
                    <a:pt x="2702" y="2701"/>
                  </a:lnTo>
                  <a:cubicBezTo>
                    <a:pt x="3223" y="2441"/>
                    <a:pt x="3692" y="2086"/>
                    <a:pt x="4130" y="1700"/>
                  </a:cubicBezTo>
                  <a:cubicBezTo>
                    <a:pt x="4349" y="2826"/>
                    <a:pt x="4996" y="3869"/>
                    <a:pt x="5997" y="4391"/>
                  </a:cubicBezTo>
                  <a:lnTo>
                    <a:pt x="6039" y="4391"/>
                  </a:lnTo>
                  <a:cubicBezTo>
                    <a:pt x="6091" y="4391"/>
                    <a:pt x="6133" y="4432"/>
                    <a:pt x="6174" y="4474"/>
                  </a:cubicBezTo>
                  <a:cubicBezTo>
                    <a:pt x="6300" y="4526"/>
                    <a:pt x="6435" y="4568"/>
                    <a:pt x="6560" y="4610"/>
                  </a:cubicBezTo>
                  <a:cubicBezTo>
                    <a:pt x="6873" y="4693"/>
                    <a:pt x="7217" y="4735"/>
                    <a:pt x="7561" y="4735"/>
                  </a:cubicBezTo>
                  <a:cubicBezTo>
                    <a:pt x="7916" y="4735"/>
                    <a:pt x="8218" y="4693"/>
                    <a:pt x="8563" y="4610"/>
                  </a:cubicBezTo>
                  <a:cubicBezTo>
                    <a:pt x="8604" y="4568"/>
                    <a:pt x="8698" y="4568"/>
                    <a:pt x="8782" y="4526"/>
                  </a:cubicBezTo>
                  <a:lnTo>
                    <a:pt x="8782" y="3786"/>
                  </a:lnTo>
                  <a:lnTo>
                    <a:pt x="8782" y="3650"/>
                  </a:lnTo>
                  <a:lnTo>
                    <a:pt x="8782" y="3045"/>
                  </a:lnTo>
                  <a:cubicBezTo>
                    <a:pt x="8782" y="2347"/>
                    <a:pt x="8698" y="1784"/>
                    <a:pt x="7999" y="1137"/>
                  </a:cubicBezTo>
                  <a:cubicBezTo>
                    <a:pt x="7134" y="355"/>
                    <a:pt x="5778" y="0"/>
                    <a:pt x="4610" y="0"/>
                  </a:cubicBezTo>
                  <a:close/>
                </a:path>
              </a:pathLst>
            </a:custGeom>
            <a:solidFill>
              <a:srgbClr val="DD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4" name="Google Shape;1032;p14">
              <a:extLst>
                <a:ext uri="{FF2B5EF4-FFF2-40B4-BE49-F238E27FC236}">
                  <a16:creationId xmlns:a16="http://schemas.microsoft.com/office/drawing/2014/main" id="{EF60F287-3BBA-4C84-BE59-F11986505F57}"/>
                </a:ext>
              </a:extLst>
            </p:cNvPr>
            <p:cNvSpPr/>
            <p:nvPr/>
          </p:nvSpPr>
          <p:spPr>
            <a:xfrm>
              <a:off x="5310000" y="3541850"/>
              <a:ext cx="4450" cy="2125"/>
            </a:xfrm>
            <a:custGeom>
              <a:avLst/>
              <a:gdLst/>
              <a:ahLst/>
              <a:cxnLst/>
              <a:rect l="l" t="t" r="r" b="b"/>
              <a:pathLst>
                <a:path w="178" h="85" extrusionOk="0">
                  <a:moveTo>
                    <a:pt x="0" y="1"/>
                  </a:moveTo>
                  <a:cubicBezTo>
                    <a:pt x="94" y="42"/>
                    <a:pt x="136" y="42"/>
                    <a:pt x="177" y="84"/>
                  </a:cubicBezTo>
                  <a:cubicBezTo>
                    <a:pt x="136" y="42"/>
                    <a:pt x="94" y="1"/>
                    <a:pt x="42" y="1"/>
                  </a:cubicBezTo>
                  <a:close/>
                </a:path>
              </a:pathLst>
            </a:custGeom>
            <a:solidFill>
              <a:srgbClr val="7744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5" name="Google Shape;1033;p14">
              <a:extLst>
                <a:ext uri="{FF2B5EF4-FFF2-40B4-BE49-F238E27FC236}">
                  <a16:creationId xmlns:a16="http://schemas.microsoft.com/office/drawing/2014/main" id="{4E74A18C-BE3A-4013-844A-B674AA219178}"/>
                </a:ext>
              </a:extLst>
            </p:cNvPr>
            <p:cNvSpPr/>
            <p:nvPr/>
          </p:nvSpPr>
          <p:spPr>
            <a:xfrm>
              <a:off x="5201525" y="3499625"/>
              <a:ext cx="26100" cy="9675"/>
            </a:xfrm>
            <a:custGeom>
              <a:avLst/>
              <a:gdLst/>
              <a:ahLst/>
              <a:cxnLst/>
              <a:rect l="l" t="t" r="r" b="b"/>
              <a:pathLst>
                <a:path w="1044" h="387" extrusionOk="0">
                  <a:moveTo>
                    <a:pt x="950" y="0"/>
                  </a:moveTo>
                  <a:cubicBezTo>
                    <a:pt x="783" y="0"/>
                    <a:pt x="606" y="42"/>
                    <a:pt x="387" y="125"/>
                  </a:cubicBezTo>
                  <a:cubicBezTo>
                    <a:pt x="209" y="167"/>
                    <a:pt x="84" y="303"/>
                    <a:pt x="1" y="386"/>
                  </a:cubicBezTo>
                  <a:cubicBezTo>
                    <a:pt x="345" y="303"/>
                    <a:pt x="689" y="167"/>
                    <a:pt x="1044" y="0"/>
                  </a:cubicBezTo>
                  <a:close/>
                </a:path>
              </a:pathLst>
            </a:custGeom>
            <a:solidFill>
              <a:srgbClr val="7744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6" name="Google Shape;1034;p14">
              <a:extLst>
                <a:ext uri="{FF2B5EF4-FFF2-40B4-BE49-F238E27FC236}">
                  <a16:creationId xmlns:a16="http://schemas.microsoft.com/office/drawing/2014/main" id="{7A990EF1-4BE4-4829-B9A4-6B28C1163293}"/>
                </a:ext>
              </a:extLst>
            </p:cNvPr>
            <p:cNvSpPr/>
            <p:nvPr/>
          </p:nvSpPr>
          <p:spPr>
            <a:xfrm>
              <a:off x="5293825" y="3499625"/>
              <a:ext cx="40175" cy="22700"/>
            </a:xfrm>
            <a:custGeom>
              <a:avLst/>
              <a:gdLst/>
              <a:ahLst/>
              <a:cxnLst/>
              <a:rect l="l" t="t" r="r" b="b"/>
              <a:pathLst>
                <a:path w="1607" h="908" extrusionOk="0">
                  <a:moveTo>
                    <a:pt x="261" y="0"/>
                  </a:moveTo>
                  <a:cubicBezTo>
                    <a:pt x="84" y="0"/>
                    <a:pt x="1" y="84"/>
                    <a:pt x="1" y="125"/>
                  </a:cubicBezTo>
                  <a:cubicBezTo>
                    <a:pt x="1" y="261"/>
                    <a:pt x="386" y="261"/>
                    <a:pt x="783" y="470"/>
                  </a:cubicBezTo>
                  <a:cubicBezTo>
                    <a:pt x="1169" y="647"/>
                    <a:pt x="1429" y="908"/>
                    <a:pt x="1523" y="908"/>
                  </a:cubicBezTo>
                  <a:cubicBezTo>
                    <a:pt x="1523" y="908"/>
                    <a:pt x="1565" y="908"/>
                    <a:pt x="1565" y="866"/>
                  </a:cubicBezTo>
                  <a:cubicBezTo>
                    <a:pt x="1607" y="866"/>
                    <a:pt x="1607" y="730"/>
                    <a:pt x="1523" y="563"/>
                  </a:cubicBezTo>
                  <a:cubicBezTo>
                    <a:pt x="1388" y="428"/>
                    <a:pt x="1210" y="209"/>
                    <a:pt x="950" y="125"/>
                  </a:cubicBezTo>
                  <a:cubicBezTo>
                    <a:pt x="783" y="42"/>
                    <a:pt x="564" y="0"/>
                    <a:pt x="386" y="0"/>
                  </a:cubicBezTo>
                  <a:close/>
                </a:path>
              </a:pathLst>
            </a:custGeom>
            <a:solidFill>
              <a:srgbClr val="7744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7" name="Google Shape;1035;p14">
              <a:extLst>
                <a:ext uri="{FF2B5EF4-FFF2-40B4-BE49-F238E27FC236}">
                  <a16:creationId xmlns:a16="http://schemas.microsoft.com/office/drawing/2014/main" id="{1573284E-4366-463C-A25A-AB19586945C2}"/>
                </a:ext>
              </a:extLst>
            </p:cNvPr>
            <p:cNvSpPr/>
            <p:nvPr/>
          </p:nvSpPr>
          <p:spPr>
            <a:xfrm>
              <a:off x="5149825" y="3412350"/>
              <a:ext cx="131000" cy="111025"/>
            </a:xfrm>
            <a:custGeom>
              <a:avLst/>
              <a:gdLst/>
              <a:ahLst/>
              <a:cxnLst/>
              <a:rect l="l" t="t" r="r" b="b"/>
              <a:pathLst>
                <a:path w="5240" h="4441" extrusionOk="0">
                  <a:moveTo>
                    <a:pt x="4347" y="0"/>
                  </a:moveTo>
                  <a:cubicBezTo>
                    <a:pt x="3907" y="0"/>
                    <a:pt x="3465" y="110"/>
                    <a:pt x="3018" y="269"/>
                  </a:cubicBezTo>
                  <a:cubicBezTo>
                    <a:pt x="2152" y="571"/>
                    <a:pt x="1328" y="1051"/>
                    <a:pt x="765" y="1791"/>
                  </a:cubicBezTo>
                  <a:cubicBezTo>
                    <a:pt x="214" y="2503"/>
                    <a:pt x="0" y="3493"/>
                    <a:pt x="289" y="4337"/>
                  </a:cubicBezTo>
                  <a:lnTo>
                    <a:pt x="289" y="4337"/>
                  </a:lnTo>
                  <a:cubicBezTo>
                    <a:pt x="1351" y="4215"/>
                    <a:pt x="2309" y="3606"/>
                    <a:pt x="3195" y="2970"/>
                  </a:cubicBezTo>
                  <a:cubicBezTo>
                    <a:pt x="4061" y="2355"/>
                    <a:pt x="4937" y="1572"/>
                    <a:pt x="5197" y="530"/>
                  </a:cubicBezTo>
                  <a:cubicBezTo>
                    <a:pt x="5239" y="446"/>
                    <a:pt x="5239" y="363"/>
                    <a:pt x="5197" y="269"/>
                  </a:cubicBezTo>
                  <a:cubicBezTo>
                    <a:pt x="5145" y="102"/>
                    <a:pt x="4978" y="50"/>
                    <a:pt x="4843" y="50"/>
                  </a:cubicBezTo>
                  <a:cubicBezTo>
                    <a:pt x="4678" y="16"/>
                    <a:pt x="4512" y="0"/>
                    <a:pt x="4347" y="0"/>
                  </a:cubicBezTo>
                  <a:close/>
                  <a:moveTo>
                    <a:pt x="289" y="4337"/>
                  </a:moveTo>
                  <a:lnTo>
                    <a:pt x="289" y="4337"/>
                  </a:lnTo>
                  <a:cubicBezTo>
                    <a:pt x="202" y="4347"/>
                    <a:pt x="114" y="4354"/>
                    <a:pt x="25" y="4357"/>
                  </a:cubicBezTo>
                  <a:lnTo>
                    <a:pt x="327" y="4440"/>
                  </a:lnTo>
                  <a:cubicBezTo>
                    <a:pt x="314" y="4406"/>
                    <a:pt x="301" y="4372"/>
                    <a:pt x="289" y="4337"/>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8" name="Google Shape;1036;p14">
              <a:extLst>
                <a:ext uri="{FF2B5EF4-FFF2-40B4-BE49-F238E27FC236}">
                  <a16:creationId xmlns:a16="http://schemas.microsoft.com/office/drawing/2014/main" id="{C88D5BAA-28E0-4A8D-88DD-EC0349CA1136}"/>
                </a:ext>
              </a:extLst>
            </p:cNvPr>
            <p:cNvSpPr/>
            <p:nvPr/>
          </p:nvSpPr>
          <p:spPr>
            <a:xfrm>
              <a:off x="5269100" y="3414900"/>
              <a:ext cx="118075" cy="131400"/>
            </a:xfrm>
            <a:custGeom>
              <a:avLst/>
              <a:gdLst/>
              <a:ahLst/>
              <a:cxnLst/>
              <a:rect l="l" t="t" r="r" b="b"/>
              <a:pathLst>
                <a:path w="4723" h="5256" extrusionOk="0">
                  <a:moveTo>
                    <a:pt x="207" y="0"/>
                  </a:moveTo>
                  <a:lnTo>
                    <a:pt x="72" y="302"/>
                  </a:lnTo>
                  <a:cubicBezTo>
                    <a:pt x="95" y="302"/>
                    <a:pt x="119" y="302"/>
                    <a:pt x="142" y="302"/>
                  </a:cubicBezTo>
                  <a:lnTo>
                    <a:pt x="142" y="302"/>
                  </a:lnTo>
                  <a:cubicBezTo>
                    <a:pt x="160" y="201"/>
                    <a:pt x="182" y="100"/>
                    <a:pt x="207" y="0"/>
                  </a:cubicBezTo>
                  <a:close/>
                  <a:moveTo>
                    <a:pt x="142" y="302"/>
                  </a:moveTo>
                  <a:cubicBezTo>
                    <a:pt x="0" y="1086"/>
                    <a:pt x="55" y="1929"/>
                    <a:pt x="249" y="2732"/>
                  </a:cubicBezTo>
                  <a:cubicBezTo>
                    <a:pt x="291" y="2993"/>
                    <a:pt x="374" y="3212"/>
                    <a:pt x="510" y="3431"/>
                  </a:cubicBezTo>
                  <a:cubicBezTo>
                    <a:pt x="854" y="4171"/>
                    <a:pt x="1594" y="4599"/>
                    <a:pt x="2335" y="4860"/>
                  </a:cubicBezTo>
                  <a:cubicBezTo>
                    <a:pt x="3117" y="5079"/>
                    <a:pt x="3899" y="5162"/>
                    <a:pt x="4681" y="5256"/>
                  </a:cubicBezTo>
                  <a:cubicBezTo>
                    <a:pt x="4723" y="4641"/>
                    <a:pt x="4723" y="3994"/>
                    <a:pt x="4639" y="3389"/>
                  </a:cubicBezTo>
                  <a:cubicBezTo>
                    <a:pt x="4504" y="2774"/>
                    <a:pt x="4243" y="2169"/>
                    <a:pt x="3816" y="1689"/>
                  </a:cubicBezTo>
                  <a:cubicBezTo>
                    <a:pt x="3597" y="1470"/>
                    <a:pt x="3336" y="1304"/>
                    <a:pt x="3117" y="1085"/>
                  </a:cubicBezTo>
                  <a:cubicBezTo>
                    <a:pt x="2856" y="907"/>
                    <a:pt x="2596" y="730"/>
                    <a:pt x="2335" y="647"/>
                  </a:cubicBezTo>
                  <a:cubicBezTo>
                    <a:pt x="1658" y="313"/>
                    <a:pt x="864" y="303"/>
                    <a:pt x="142" y="302"/>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49" name="Google Shape;1037;p14">
              <a:extLst>
                <a:ext uri="{FF2B5EF4-FFF2-40B4-BE49-F238E27FC236}">
                  <a16:creationId xmlns:a16="http://schemas.microsoft.com/office/drawing/2014/main" id="{0AF60E6E-790F-4D27-B919-C4D8D133C1E3}"/>
                </a:ext>
              </a:extLst>
            </p:cNvPr>
            <p:cNvSpPr/>
            <p:nvPr/>
          </p:nvSpPr>
          <p:spPr>
            <a:xfrm>
              <a:off x="5281825" y="3880775"/>
              <a:ext cx="164025" cy="50075"/>
            </a:xfrm>
            <a:custGeom>
              <a:avLst/>
              <a:gdLst/>
              <a:ahLst/>
              <a:cxnLst/>
              <a:rect l="l" t="t" r="r" b="b"/>
              <a:pathLst>
                <a:path w="6561" h="2003" extrusionOk="0">
                  <a:moveTo>
                    <a:pt x="6258" y="1"/>
                  </a:moveTo>
                  <a:cubicBezTo>
                    <a:pt x="5601" y="220"/>
                    <a:pt x="4954" y="397"/>
                    <a:pt x="4297" y="522"/>
                  </a:cubicBezTo>
                  <a:cubicBezTo>
                    <a:pt x="3484" y="675"/>
                    <a:pt x="2623" y="814"/>
                    <a:pt x="1771" y="814"/>
                  </a:cubicBezTo>
                  <a:cubicBezTo>
                    <a:pt x="1171" y="814"/>
                    <a:pt x="574" y="745"/>
                    <a:pt x="1" y="564"/>
                  </a:cubicBezTo>
                  <a:lnTo>
                    <a:pt x="1" y="564"/>
                  </a:lnTo>
                  <a:lnTo>
                    <a:pt x="1169" y="2003"/>
                  </a:lnTo>
                  <a:cubicBezTo>
                    <a:pt x="1221" y="1867"/>
                    <a:pt x="1263" y="1742"/>
                    <a:pt x="1304" y="1648"/>
                  </a:cubicBezTo>
                  <a:cubicBezTo>
                    <a:pt x="1388" y="1523"/>
                    <a:pt x="1482" y="1346"/>
                    <a:pt x="1607" y="1262"/>
                  </a:cubicBezTo>
                  <a:cubicBezTo>
                    <a:pt x="1692" y="1210"/>
                    <a:pt x="1783" y="1192"/>
                    <a:pt x="1878" y="1192"/>
                  </a:cubicBezTo>
                  <a:cubicBezTo>
                    <a:pt x="2028" y="1192"/>
                    <a:pt x="2188" y="1237"/>
                    <a:pt x="2347" y="1262"/>
                  </a:cubicBezTo>
                  <a:cubicBezTo>
                    <a:pt x="2733" y="1388"/>
                    <a:pt x="3213" y="1607"/>
                    <a:pt x="3609" y="1648"/>
                  </a:cubicBezTo>
                  <a:cubicBezTo>
                    <a:pt x="3912" y="1648"/>
                    <a:pt x="4214" y="1607"/>
                    <a:pt x="4516" y="1565"/>
                  </a:cubicBezTo>
                  <a:cubicBezTo>
                    <a:pt x="5215" y="1481"/>
                    <a:pt x="5955" y="1304"/>
                    <a:pt x="6560" y="866"/>
                  </a:cubicBezTo>
                  <a:cubicBezTo>
                    <a:pt x="6435" y="564"/>
                    <a:pt x="6341" y="261"/>
                    <a:pt x="6258"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0" name="Google Shape;1038;p14">
              <a:extLst>
                <a:ext uri="{FF2B5EF4-FFF2-40B4-BE49-F238E27FC236}">
                  <a16:creationId xmlns:a16="http://schemas.microsoft.com/office/drawing/2014/main" id="{83DE82EF-F584-4012-8EB9-5C0453557B6F}"/>
                </a:ext>
              </a:extLst>
            </p:cNvPr>
            <p:cNvSpPr/>
            <p:nvPr/>
          </p:nvSpPr>
          <p:spPr>
            <a:xfrm>
              <a:off x="5113425" y="3993675"/>
              <a:ext cx="306350" cy="156375"/>
            </a:xfrm>
            <a:custGeom>
              <a:avLst/>
              <a:gdLst/>
              <a:ahLst/>
              <a:cxnLst/>
              <a:rect l="l" t="t" r="r" b="b"/>
              <a:pathLst>
                <a:path w="12254" h="6255" extrusionOk="0">
                  <a:moveTo>
                    <a:pt x="11388" y="0"/>
                  </a:moveTo>
                  <a:lnTo>
                    <a:pt x="699" y="1783"/>
                  </a:lnTo>
                  <a:cubicBezTo>
                    <a:pt x="396" y="3087"/>
                    <a:pt x="136" y="4391"/>
                    <a:pt x="0" y="5736"/>
                  </a:cubicBezTo>
                  <a:cubicBezTo>
                    <a:pt x="1994" y="6080"/>
                    <a:pt x="4018" y="6255"/>
                    <a:pt x="6041" y="6255"/>
                  </a:cubicBezTo>
                  <a:cubicBezTo>
                    <a:pt x="8124" y="6255"/>
                    <a:pt x="10206" y="6070"/>
                    <a:pt x="12253" y="5694"/>
                  </a:cubicBezTo>
                  <a:cubicBezTo>
                    <a:pt x="11993" y="3786"/>
                    <a:pt x="11732" y="1877"/>
                    <a:pt x="11388"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1" name="Google Shape;1039;p14">
              <a:extLst>
                <a:ext uri="{FF2B5EF4-FFF2-40B4-BE49-F238E27FC236}">
                  <a16:creationId xmlns:a16="http://schemas.microsoft.com/office/drawing/2014/main" id="{0418C13F-C60F-4ADA-B5C8-046EAE9FE422}"/>
                </a:ext>
              </a:extLst>
            </p:cNvPr>
            <p:cNvSpPr/>
            <p:nvPr/>
          </p:nvSpPr>
          <p:spPr>
            <a:xfrm>
              <a:off x="5201525" y="3706875"/>
              <a:ext cx="125950" cy="119700"/>
            </a:xfrm>
            <a:custGeom>
              <a:avLst/>
              <a:gdLst/>
              <a:ahLst/>
              <a:cxnLst/>
              <a:rect l="l" t="t" r="r" b="b"/>
              <a:pathLst>
                <a:path w="5038" h="4788" extrusionOk="0">
                  <a:moveTo>
                    <a:pt x="689" y="1"/>
                  </a:moveTo>
                  <a:cubicBezTo>
                    <a:pt x="470" y="53"/>
                    <a:pt x="209" y="95"/>
                    <a:pt x="1" y="136"/>
                  </a:cubicBezTo>
                  <a:cubicBezTo>
                    <a:pt x="262" y="1878"/>
                    <a:pt x="1085" y="3526"/>
                    <a:pt x="2347" y="4788"/>
                  </a:cubicBezTo>
                  <a:lnTo>
                    <a:pt x="2347" y="4746"/>
                  </a:lnTo>
                  <a:cubicBezTo>
                    <a:pt x="3171" y="4005"/>
                    <a:pt x="3859" y="3046"/>
                    <a:pt x="4381" y="2045"/>
                  </a:cubicBezTo>
                  <a:cubicBezTo>
                    <a:pt x="4600" y="1565"/>
                    <a:pt x="4819" y="1044"/>
                    <a:pt x="4954" y="522"/>
                  </a:cubicBezTo>
                  <a:cubicBezTo>
                    <a:pt x="4996" y="397"/>
                    <a:pt x="5038" y="314"/>
                    <a:pt x="5038" y="178"/>
                  </a:cubicBezTo>
                  <a:cubicBezTo>
                    <a:pt x="4735" y="95"/>
                    <a:pt x="4433" y="53"/>
                    <a:pt x="4120" y="1"/>
                  </a:cubicBezTo>
                  <a:cubicBezTo>
                    <a:pt x="3912" y="1304"/>
                    <a:pt x="3296" y="2525"/>
                    <a:pt x="2431" y="3484"/>
                  </a:cubicBezTo>
                  <a:cubicBezTo>
                    <a:pt x="1513" y="2525"/>
                    <a:pt x="908" y="1304"/>
                    <a:pt x="689"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2" name="Google Shape;1040;p14">
              <a:extLst>
                <a:ext uri="{FF2B5EF4-FFF2-40B4-BE49-F238E27FC236}">
                  <a16:creationId xmlns:a16="http://schemas.microsoft.com/office/drawing/2014/main" id="{0774062D-3B0F-4799-AE5F-D9B95A4C63FE}"/>
                </a:ext>
              </a:extLst>
            </p:cNvPr>
            <p:cNvSpPr/>
            <p:nvPr/>
          </p:nvSpPr>
          <p:spPr>
            <a:xfrm>
              <a:off x="5113425" y="4109950"/>
              <a:ext cx="306350" cy="40100"/>
            </a:xfrm>
            <a:custGeom>
              <a:avLst/>
              <a:gdLst/>
              <a:ahLst/>
              <a:cxnLst/>
              <a:rect l="l" t="t" r="r" b="b"/>
              <a:pathLst>
                <a:path w="12254" h="1604" extrusionOk="0">
                  <a:moveTo>
                    <a:pt x="12128" y="0"/>
                  </a:moveTo>
                  <a:cubicBezTo>
                    <a:pt x="11471" y="178"/>
                    <a:pt x="10773" y="261"/>
                    <a:pt x="10126" y="355"/>
                  </a:cubicBezTo>
                  <a:cubicBezTo>
                    <a:pt x="8739" y="522"/>
                    <a:pt x="7383" y="616"/>
                    <a:pt x="5996" y="616"/>
                  </a:cubicBezTo>
                  <a:cubicBezTo>
                    <a:pt x="3994" y="616"/>
                    <a:pt x="2044" y="438"/>
                    <a:pt x="136" y="42"/>
                  </a:cubicBezTo>
                  <a:cubicBezTo>
                    <a:pt x="83" y="397"/>
                    <a:pt x="42" y="741"/>
                    <a:pt x="0" y="1085"/>
                  </a:cubicBezTo>
                  <a:cubicBezTo>
                    <a:pt x="1994" y="1429"/>
                    <a:pt x="4018" y="1604"/>
                    <a:pt x="6041" y="1604"/>
                  </a:cubicBezTo>
                  <a:cubicBezTo>
                    <a:pt x="8124" y="1604"/>
                    <a:pt x="10206" y="1419"/>
                    <a:pt x="12253" y="1043"/>
                  </a:cubicBezTo>
                  <a:cubicBezTo>
                    <a:pt x="12212" y="699"/>
                    <a:pt x="12170" y="355"/>
                    <a:pt x="12128"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3" name="Google Shape;1041;p14">
              <a:extLst>
                <a:ext uri="{FF2B5EF4-FFF2-40B4-BE49-F238E27FC236}">
                  <a16:creationId xmlns:a16="http://schemas.microsoft.com/office/drawing/2014/main" id="{269F4BC1-3DAD-456D-86D1-54B2AD750A4F}"/>
                </a:ext>
              </a:extLst>
            </p:cNvPr>
            <p:cNvSpPr/>
            <p:nvPr/>
          </p:nvSpPr>
          <p:spPr>
            <a:xfrm>
              <a:off x="5177550" y="3676650"/>
              <a:ext cx="54250" cy="100900"/>
            </a:xfrm>
            <a:custGeom>
              <a:avLst/>
              <a:gdLst/>
              <a:ahLst/>
              <a:cxnLst/>
              <a:rect l="l" t="t" r="r" b="b"/>
              <a:pathLst>
                <a:path w="2170" h="4036" extrusionOk="0">
                  <a:moveTo>
                    <a:pt x="2086" y="0"/>
                  </a:moveTo>
                  <a:cubicBezTo>
                    <a:pt x="1606" y="125"/>
                    <a:pt x="1221" y="344"/>
                    <a:pt x="866" y="741"/>
                  </a:cubicBezTo>
                  <a:cubicBezTo>
                    <a:pt x="0" y="1564"/>
                    <a:pt x="84" y="2993"/>
                    <a:pt x="564" y="3953"/>
                  </a:cubicBezTo>
                  <a:cubicBezTo>
                    <a:pt x="591" y="4011"/>
                    <a:pt x="634" y="4036"/>
                    <a:pt x="675" y="4036"/>
                  </a:cubicBezTo>
                  <a:cubicBezTo>
                    <a:pt x="759" y="4036"/>
                    <a:pt x="838" y="3936"/>
                    <a:pt x="783" y="3817"/>
                  </a:cubicBezTo>
                  <a:cubicBezTo>
                    <a:pt x="261" y="2732"/>
                    <a:pt x="345" y="1345"/>
                    <a:pt x="1387" y="605"/>
                  </a:cubicBezTo>
                  <a:cubicBezTo>
                    <a:pt x="1606" y="428"/>
                    <a:pt x="1867" y="303"/>
                    <a:pt x="2170" y="261"/>
                  </a:cubicBezTo>
                  <a:cubicBezTo>
                    <a:pt x="2128" y="167"/>
                    <a:pt x="2086" y="84"/>
                    <a:pt x="2086"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4" name="Google Shape;1042;p14">
              <a:extLst>
                <a:ext uri="{FF2B5EF4-FFF2-40B4-BE49-F238E27FC236}">
                  <a16:creationId xmlns:a16="http://schemas.microsoft.com/office/drawing/2014/main" id="{9B90FA35-3AE9-45F7-82EB-2FFE38725C9F}"/>
                </a:ext>
              </a:extLst>
            </p:cNvPr>
            <p:cNvSpPr/>
            <p:nvPr/>
          </p:nvSpPr>
          <p:spPr>
            <a:xfrm>
              <a:off x="5313375" y="3688625"/>
              <a:ext cx="39125" cy="103375"/>
            </a:xfrm>
            <a:custGeom>
              <a:avLst/>
              <a:gdLst/>
              <a:ahLst/>
              <a:cxnLst/>
              <a:rect l="l" t="t" r="r" b="b"/>
              <a:pathLst>
                <a:path w="1565" h="4135" extrusionOk="0">
                  <a:moveTo>
                    <a:pt x="1" y="1"/>
                  </a:moveTo>
                  <a:cubicBezTo>
                    <a:pt x="480" y="262"/>
                    <a:pt x="866" y="689"/>
                    <a:pt x="1044" y="1304"/>
                  </a:cubicBezTo>
                  <a:cubicBezTo>
                    <a:pt x="1263" y="2212"/>
                    <a:pt x="866" y="3255"/>
                    <a:pt x="303" y="3953"/>
                  </a:cubicBezTo>
                  <a:cubicBezTo>
                    <a:pt x="244" y="4041"/>
                    <a:pt x="331" y="4135"/>
                    <a:pt x="434" y="4135"/>
                  </a:cubicBezTo>
                  <a:cubicBezTo>
                    <a:pt x="477" y="4135"/>
                    <a:pt x="524" y="4118"/>
                    <a:pt x="564" y="4078"/>
                  </a:cubicBezTo>
                  <a:cubicBezTo>
                    <a:pt x="1210" y="3213"/>
                    <a:pt x="1565" y="1993"/>
                    <a:pt x="1169" y="908"/>
                  </a:cubicBezTo>
                  <a:cubicBezTo>
                    <a:pt x="1044" y="522"/>
                    <a:pt x="825" y="209"/>
                    <a:pt x="522" y="1"/>
                  </a:cubicBezTo>
                  <a:cubicBezTo>
                    <a:pt x="494" y="1"/>
                    <a:pt x="462" y="19"/>
                    <a:pt x="431" y="19"/>
                  </a:cubicBezTo>
                  <a:cubicBezTo>
                    <a:pt x="415" y="19"/>
                    <a:pt x="400" y="15"/>
                    <a:pt x="387"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5" name="Google Shape;1043;p14">
              <a:extLst>
                <a:ext uri="{FF2B5EF4-FFF2-40B4-BE49-F238E27FC236}">
                  <a16:creationId xmlns:a16="http://schemas.microsoft.com/office/drawing/2014/main" id="{AF9833B7-5EEA-4346-B23E-F0DC7EE0E268}"/>
                </a:ext>
              </a:extLst>
            </p:cNvPr>
            <p:cNvSpPr/>
            <p:nvPr/>
          </p:nvSpPr>
          <p:spPr>
            <a:xfrm>
              <a:off x="5137400" y="3755225"/>
              <a:ext cx="255250" cy="302800"/>
            </a:xfrm>
            <a:custGeom>
              <a:avLst/>
              <a:gdLst/>
              <a:ahLst/>
              <a:cxnLst/>
              <a:rect l="l" t="t" r="r" b="b"/>
              <a:pathLst>
                <a:path w="10210" h="12112" extrusionOk="0">
                  <a:moveTo>
                    <a:pt x="4569" y="0"/>
                  </a:moveTo>
                  <a:cubicBezTo>
                    <a:pt x="3983" y="0"/>
                    <a:pt x="3401" y="10"/>
                    <a:pt x="2827" y="27"/>
                  </a:cubicBezTo>
                  <a:cubicBezTo>
                    <a:pt x="1867" y="69"/>
                    <a:pt x="908" y="205"/>
                    <a:pt x="0" y="288"/>
                  </a:cubicBezTo>
                  <a:cubicBezTo>
                    <a:pt x="303" y="4115"/>
                    <a:pt x="605" y="7932"/>
                    <a:pt x="908" y="11759"/>
                  </a:cubicBezTo>
                  <a:cubicBezTo>
                    <a:pt x="2128" y="11987"/>
                    <a:pt x="3341" y="12111"/>
                    <a:pt x="4553" y="12111"/>
                  </a:cubicBezTo>
                  <a:cubicBezTo>
                    <a:pt x="4728" y="12111"/>
                    <a:pt x="4904" y="12109"/>
                    <a:pt x="5079" y="12104"/>
                  </a:cubicBezTo>
                  <a:cubicBezTo>
                    <a:pt x="5261" y="12109"/>
                    <a:pt x="5442" y="12111"/>
                    <a:pt x="5623" y="12111"/>
                  </a:cubicBezTo>
                  <a:cubicBezTo>
                    <a:pt x="6869" y="12111"/>
                    <a:pt x="8081" y="11987"/>
                    <a:pt x="9292" y="11759"/>
                  </a:cubicBezTo>
                  <a:cubicBezTo>
                    <a:pt x="9605" y="7932"/>
                    <a:pt x="9907" y="4115"/>
                    <a:pt x="10210" y="288"/>
                  </a:cubicBezTo>
                  <a:cubicBezTo>
                    <a:pt x="9167" y="153"/>
                    <a:pt x="8124" y="69"/>
                    <a:pt x="7081" y="69"/>
                  </a:cubicBezTo>
                  <a:cubicBezTo>
                    <a:pt x="6238" y="20"/>
                    <a:pt x="5399" y="0"/>
                    <a:pt x="4569" y="0"/>
                  </a:cubicBez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6" name="Google Shape;1044;p14">
              <a:extLst>
                <a:ext uri="{FF2B5EF4-FFF2-40B4-BE49-F238E27FC236}">
                  <a16:creationId xmlns:a16="http://schemas.microsoft.com/office/drawing/2014/main" id="{4F9F9D28-D114-4CB9-A316-B529F32A41C4}"/>
                </a:ext>
              </a:extLst>
            </p:cNvPr>
            <p:cNvSpPr/>
            <p:nvPr/>
          </p:nvSpPr>
          <p:spPr>
            <a:xfrm>
              <a:off x="5191625" y="3813525"/>
              <a:ext cx="150975" cy="32600"/>
            </a:xfrm>
            <a:custGeom>
              <a:avLst/>
              <a:gdLst/>
              <a:ahLst/>
              <a:cxnLst/>
              <a:rect l="l" t="t" r="r" b="b"/>
              <a:pathLst>
                <a:path w="6039" h="1304" extrusionOk="0">
                  <a:moveTo>
                    <a:pt x="6039" y="0"/>
                  </a:moveTo>
                  <a:cubicBezTo>
                    <a:pt x="5017" y="42"/>
                    <a:pt x="4008" y="52"/>
                    <a:pt x="3004" y="52"/>
                  </a:cubicBezTo>
                  <a:cubicBezTo>
                    <a:pt x="2000" y="52"/>
                    <a:pt x="1002" y="42"/>
                    <a:pt x="1" y="42"/>
                  </a:cubicBezTo>
                  <a:lnTo>
                    <a:pt x="1" y="1304"/>
                  </a:lnTo>
                  <a:lnTo>
                    <a:pt x="84" y="1304"/>
                  </a:lnTo>
                  <a:cubicBezTo>
                    <a:pt x="2045" y="1304"/>
                    <a:pt x="3995" y="1210"/>
                    <a:pt x="5955" y="1168"/>
                  </a:cubicBezTo>
                  <a:cubicBezTo>
                    <a:pt x="5997" y="1168"/>
                    <a:pt x="5997" y="1168"/>
                    <a:pt x="6039" y="1126"/>
                  </a:cubicBezTo>
                  <a:lnTo>
                    <a:pt x="60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7" name="Google Shape;1045;p14">
              <a:extLst>
                <a:ext uri="{FF2B5EF4-FFF2-40B4-BE49-F238E27FC236}">
                  <a16:creationId xmlns:a16="http://schemas.microsoft.com/office/drawing/2014/main" id="{1F428888-D2E2-478F-B669-11B1B0CF8296}"/>
                </a:ext>
              </a:extLst>
            </p:cNvPr>
            <p:cNvSpPr/>
            <p:nvPr/>
          </p:nvSpPr>
          <p:spPr>
            <a:xfrm>
              <a:off x="5219775" y="3858100"/>
              <a:ext cx="84775" cy="18275"/>
            </a:xfrm>
            <a:custGeom>
              <a:avLst/>
              <a:gdLst/>
              <a:ahLst/>
              <a:cxnLst/>
              <a:rect l="l" t="t" r="r" b="b"/>
              <a:pathLst>
                <a:path w="3391" h="731" extrusionOk="0">
                  <a:moveTo>
                    <a:pt x="3390" y="0"/>
                  </a:moveTo>
                  <a:cubicBezTo>
                    <a:pt x="2264" y="42"/>
                    <a:pt x="1138" y="42"/>
                    <a:pt x="1" y="42"/>
                  </a:cubicBezTo>
                  <a:lnTo>
                    <a:pt x="1" y="730"/>
                  </a:lnTo>
                  <a:lnTo>
                    <a:pt x="95" y="730"/>
                  </a:lnTo>
                  <a:cubicBezTo>
                    <a:pt x="1179" y="730"/>
                    <a:pt x="2264" y="689"/>
                    <a:pt x="3348" y="647"/>
                  </a:cubicBezTo>
                  <a:lnTo>
                    <a:pt x="3390" y="647"/>
                  </a:lnTo>
                  <a:lnTo>
                    <a:pt x="33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8" name="Google Shape;1046;p14">
              <a:extLst>
                <a:ext uri="{FF2B5EF4-FFF2-40B4-BE49-F238E27FC236}">
                  <a16:creationId xmlns:a16="http://schemas.microsoft.com/office/drawing/2014/main" id="{3F17096B-29F3-4855-9603-6DB17CC85870}"/>
                </a:ext>
              </a:extLst>
            </p:cNvPr>
            <p:cNvSpPr/>
            <p:nvPr/>
          </p:nvSpPr>
          <p:spPr>
            <a:xfrm>
              <a:off x="5095950" y="3934750"/>
              <a:ext cx="238050" cy="114200"/>
            </a:xfrm>
            <a:custGeom>
              <a:avLst/>
              <a:gdLst/>
              <a:ahLst/>
              <a:cxnLst/>
              <a:rect l="l" t="t" r="r" b="b"/>
              <a:pathLst>
                <a:path w="9522" h="4568" extrusionOk="0">
                  <a:moveTo>
                    <a:pt x="8448" y="1"/>
                  </a:moveTo>
                  <a:cubicBezTo>
                    <a:pt x="5641" y="1"/>
                    <a:pt x="2817" y="445"/>
                    <a:pt x="178" y="1366"/>
                  </a:cubicBezTo>
                  <a:lnTo>
                    <a:pt x="261" y="1189"/>
                  </a:lnTo>
                  <a:lnTo>
                    <a:pt x="261" y="1189"/>
                  </a:lnTo>
                  <a:cubicBezTo>
                    <a:pt x="0" y="1408"/>
                    <a:pt x="52" y="1794"/>
                    <a:pt x="52" y="2149"/>
                  </a:cubicBezTo>
                  <a:cubicBezTo>
                    <a:pt x="136" y="2879"/>
                    <a:pt x="261" y="3619"/>
                    <a:pt x="397" y="4318"/>
                  </a:cubicBezTo>
                  <a:cubicBezTo>
                    <a:pt x="438" y="4401"/>
                    <a:pt x="438" y="4495"/>
                    <a:pt x="522" y="4537"/>
                  </a:cubicBezTo>
                  <a:cubicBezTo>
                    <a:pt x="548" y="4558"/>
                    <a:pt x="582" y="4568"/>
                    <a:pt x="614" y="4568"/>
                  </a:cubicBezTo>
                  <a:cubicBezTo>
                    <a:pt x="647" y="4568"/>
                    <a:pt x="678" y="4558"/>
                    <a:pt x="699" y="4537"/>
                  </a:cubicBezTo>
                  <a:cubicBezTo>
                    <a:pt x="2305" y="4401"/>
                    <a:pt x="3911" y="4182"/>
                    <a:pt x="5434" y="3755"/>
                  </a:cubicBezTo>
                  <a:cubicBezTo>
                    <a:pt x="6998" y="3275"/>
                    <a:pt x="8437" y="2493"/>
                    <a:pt x="9522" y="1273"/>
                  </a:cubicBezTo>
                  <a:cubicBezTo>
                    <a:pt x="9386" y="845"/>
                    <a:pt x="9303" y="449"/>
                    <a:pt x="9177" y="11"/>
                  </a:cubicBezTo>
                  <a:cubicBezTo>
                    <a:pt x="8935" y="4"/>
                    <a:pt x="8691" y="1"/>
                    <a:pt x="8448" y="1"/>
                  </a:cubicBezTo>
                  <a:close/>
                </a:path>
              </a:pathLst>
            </a:custGeom>
            <a:solidFill>
              <a:srgbClr val="D6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59" name="Google Shape;1047;p14">
              <a:extLst>
                <a:ext uri="{FF2B5EF4-FFF2-40B4-BE49-F238E27FC236}">
                  <a16:creationId xmlns:a16="http://schemas.microsoft.com/office/drawing/2014/main" id="{CD7DD12A-BE6A-4CAB-AE35-7D1BC169944D}"/>
                </a:ext>
              </a:extLst>
            </p:cNvPr>
            <p:cNvSpPr/>
            <p:nvPr/>
          </p:nvSpPr>
          <p:spPr>
            <a:xfrm>
              <a:off x="5199200" y="3892775"/>
              <a:ext cx="232125" cy="167825"/>
            </a:xfrm>
            <a:custGeom>
              <a:avLst/>
              <a:gdLst/>
              <a:ahLst/>
              <a:cxnLst/>
              <a:rect l="l" t="t" r="r" b="b"/>
              <a:pathLst>
                <a:path w="9285" h="6713" extrusionOk="0">
                  <a:moveTo>
                    <a:pt x="824" y="0"/>
                  </a:moveTo>
                  <a:cubicBezTo>
                    <a:pt x="782" y="0"/>
                    <a:pt x="782" y="42"/>
                    <a:pt x="740" y="42"/>
                  </a:cubicBezTo>
                  <a:cubicBezTo>
                    <a:pt x="521" y="344"/>
                    <a:pt x="136" y="741"/>
                    <a:pt x="0" y="1127"/>
                  </a:cubicBezTo>
                  <a:cubicBezTo>
                    <a:pt x="0" y="1168"/>
                    <a:pt x="42" y="1262"/>
                    <a:pt x="94" y="1304"/>
                  </a:cubicBezTo>
                  <a:cubicBezTo>
                    <a:pt x="438" y="1742"/>
                    <a:pt x="876" y="2169"/>
                    <a:pt x="1262" y="2566"/>
                  </a:cubicBezTo>
                  <a:cubicBezTo>
                    <a:pt x="3170" y="4391"/>
                    <a:pt x="5256" y="6038"/>
                    <a:pt x="7863" y="6695"/>
                  </a:cubicBezTo>
                  <a:cubicBezTo>
                    <a:pt x="7914" y="6707"/>
                    <a:pt x="7963" y="6713"/>
                    <a:pt x="8010" y="6713"/>
                  </a:cubicBezTo>
                  <a:cubicBezTo>
                    <a:pt x="9025" y="6713"/>
                    <a:pt x="9285" y="4141"/>
                    <a:pt x="8906" y="3473"/>
                  </a:cubicBezTo>
                  <a:lnTo>
                    <a:pt x="8906" y="3473"/>
                  </a:lnTo>
                  <a:lnTo>
                    <a:pt x="8958" y="3650"/>
                  </a:lnTo>
                  <a:cubicBezTo>
                    <a:pt x="6476" y="1950"/>
                    <a:pt x="3692" y="741"/>
                    <a:pt x="824"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0" name="Google Shape;1048;p14">
              <a:extLst>
                <a:ext uri="{FF2B5EF4-FFF2-40B4-BE49-F238E27FC236}">
                  <a16:creationId xmlns:a16="http://schemas.microsoft.com/office/drawing/2014/main" id="{DBDAF2D3-72CD-4214-A52F-0F3E349212B4}"/>
                </a:ext>
              </a:extLst>
            </p:cNvPr>
            <p:cNvSpPr/>
            <p:nvPr/>
          </p:nvSpPr>
          <p:spPr>
            <a:xfrm>
              <a:off x="5151600" y="3844900"/>
              <a:ext cx="130250" cy="111000"/>
            </a:xfrm>
            <a:custGeom>
              <a:avLst/>
              <a:gdLst/>
              <a:ahLst/>
              <a:cxnLst/>
              <a:rect l="l" t="t" r="r" b="b"/>
              <a:pathLst>
                <a:path w="5210" h="4440" extrusionOk="0">
                  <a:moveTo>
                    <a:pt x="2374" y="0"/>
                  </a:moveTo>
                  <a:cubicBezTo>
                    <a:pt x="2364" y="0"/>
                    <a:pt x="2353" y="2"/>
                    <a:pt x="2342" y="7"/>
                  </a:cubicBezTo>
                  <a:cubicBezTo>
                    <a:pt x="2300" y="49"/>
                    <a:pt x="2259" y="174"/>
                    <a:pt x="2206" y="268"/>
                  </a:cubicBezTo>
                  <a:cubicBezTo>
                    <a:pt x="2206" y="393"/>
                    <a:pt x="2259" y="528"/>
                    <a:pt x="2259" y="654"/>
                  </a:cubicBezTo>
                  <a:cubicBezTo>
                    <a:pt x="2342" y="873"/>
                    <a:pt x="2425" y="1092"/>
                    <a:pt x="2519" y="1352"/>
                  </a:cubicBezTo>
                  <a:cubicBezTo>
                    <a:pt x="2384" y="1092"/>
                    <a:pt x="2040" y="831"/>
                    <a:pt x="1821" y="654"/>
                  </a:cubicBezTo>
                  <a:cubicBezTo>
                    <a:pt x="1643" y="570"/>
                    <a:pt x="1518" y="435"/>
                    <a:pt x="1341" y="351"/>
                  </a:cubicBezTo>
                  <a:cubicBezTo>
                    <a:pt x="1271" y="328"/>
                    <a:pt x="1186" y="289"/>
                    <a:pt x="1116" y="289"/>
                  </a:cubicBezTo>
                  <a:cubicBezTo>
                    <a:pt x="1061" y="289"/>
                    <a:pt x="1015" y="314"/>
                    <a:pt x="997" y="393"/>
                  </a:cubicBezTo>
                  <a:cubicBezTo>
                    <a:pt x="997" y="570"/>
                    <a:pt x="1257" y="789"/>
                    <a:pt x="1341" y="873"/>
                  </a:cubicBezTo>
                  <a:cubicBezTo>
                    <a:pt x="1560" y="1133"/>
                    <a:pt x="1779" y="1352"/>
                    <a:pt x="1946" y="1571"/>
                  </a:cubicBezTo>
                  <a:cubicBezTo>
                    <a:pt x="1643" y="1477"/>
                    <a:pt x="1383" y="1258"/>
                    <a:pt x="1080" y="1092"/>
                  </a:cubicBezTo>
                  <a:cubicBezTo>
                    <a:pt x="955" y="956"/>
                    <a:pt x="778" y="873"/>
                    <a:pt x="600" y="831"/>
                  </a:cubicBezTo>
                  <a:cubicBezTo>
                    <a:pt x="504" y="790"/>
                    <a:pt x="418" y="759"/>
                    <a:pt x="366" y="759"/>
                  </a:cubicBezTo>
                  <a:cubicBezTo>
                    <a:pt x="299" y="759"/>
                    <a:pt x="288" y="810"/>
                    <a:pt x="381" y="956"/>
                  </a:cubicBezTo>
                  <a:cubicBezTo>
                    <a:pt x="475" y="1133"/>
                    <a:pt x="642" y="1258"/>
                    <a:pt x="778" y="1352"/>
                  </a:cubicBezTo>
                  <a:cubicBezTo>
                    <a:pt x="955" y="1571"/>
                    <a:pt x="1216" y="1738"/>
                    <a:pt x="1424" y="1874"/>
                  </a:cubicBezTo>
                  <a:cubicBezTo>
                    <a:pt x="1216" y="1832"/>
                    <a:pt x="997" y="1738"/>
                    <a:pt x="778" y="1696"/>
                  </a:cubicBezTo>
                  <a:cubicBezTo>
                    <a:pt x="704" y="1674"/>
                    <a:pt x="442" y="1624"/>
                    <a:pt x="258" y="1624"/>
                  </a:cubicBezTo>
                  <a:cubicBezTo>
                    <a:pt x="101" y="1624"/>
                    <a:pt x="1" y="1660"/>
                    <a:pt x="121" y="1780"/>
                  </a:cubicBezTo>
                  <a:cubicBezTo>
                    <a:pt x="256" y="1957"/>
                    <a:pt x="475" y="1999"/>
                    <a:pt x="694" y="2093"/>
                  </a:cubicBezTo>
                  <a:cubicBezTo>
                    <a:pt x="903" y="2218"/>
                    <a:pt x="1164" y="2301"/>
                    <a:pt x="1424" y="2395"/>
                  </a:cubicBezTo>
                  <a:cubicBezTo>
                    <a:pt x="1257" y="2437"/>
                    <a:pt x="1038" y="2437"/>
                    <a:pt x="819" y="2478"/>
                  </a:cubicBezTo>
                  <a:cubicBezTo>
                    <a:pt x="642" y="2520"/>
                    <a:pt x="434" y="2562"/>
                    <a:pt x="256" y="2697"/>
                  </a:cubicBezTo>
                  <a:lnTo>
                    <a:pt x="256" y="2739"/>
                  </a:lnTo>
                  <a:cubicBezTo>
                    <a:pt x="215" y="2781"/>
                    <a:pt x="298" y="2823"/>
                    <a:pt x="340" y="2823"/>
                  </a:cubicBezTo>
                  <a:cubicBezTo>
                    <a:pt x="600" y="2823"/>
                    <a:pt x="861" y="2823"/>
                    <a:pt x="1122" y="2875"/>
                  </a:cubicBezTo>
                  <a:cubicBezTo>
                    <a:pt x="1602" y="2916"/>
                    <a:pt x="1821" y="3177"/>
                    <a:pt x="2081" y="3480"/>
                  </a:cubicBezTo>
                  <a:cubicBezTo>
                    <a:pt x="2425" y="3824"/>
                    <a:pt x="2780" y="4178"/>
                    <a:pt x="3124" y="4439"/>
                  </a:cubicBezTo>
                  <a:lnTo>
                    <a:pt x="5210" y="2739"/>
                  </a:lnTo>
                  <a:cubicBezTo>
                    <a:pt x="4605" y="2478"/>
                    <a:pt x="3906" y="2259"/>
                    <a:pt x="3343" y="1874"/>
                  </a:cubicBezTo>
                  <a:cubicBezTo>
                    <a:pt x="2822" y="1436"/>
                    <a:pt x="2780" y="914"/>
                    <a:pt x="2561" y="309"/>
                  </a:cubicBezTo>
                  <a:cubicBezTo>
                    <a:pt x="2523" y="224"/>
                    <a:pt x="2476" y="0"/>
                    <a:pt x="2374"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1" name="Google Shape;1049;p14">
              <a:extLst>
                <a:ext uri="{FF2B5EF4-FFF2-40B4-BE49-F238E27FC236}">
                  <a16:creationId xmlns:a16="http://schemas.microsoft.com/office/drawing/2014/main" id="{82530B98-E08A-40E5-B735-A951DFBF11C6}"/>
                </a:ext>
              </a:extLst>
            </p:cNvPr>
            <p:cNvSpPr/>
            <p:nvPr/>
          </p:nvSpPr>
          <p:spPr>
            <a:xfrm>
              <a:off x="4913450" y="3852625"/>
              <a:ext cx="153325" cy="293325"/>
            </a:xfrm>
            <a:custGeom>
              <a:avLst/>
              <a:gdLst/>
              <a:ahLst/>
              <a:cxnLst/>
              <a:rect l="l" t="t" r="r" b="b"/>
              <a:pathLst>
                <a:path w="6133" h="11733" extrusionOk="0">
                  <a:moveTo>
                    <a:pt x="3609" y="0"/>
                  </a:moveTo>
                  <a:lnTo>
                    <a:pt x="1304" y="1731"/>
                  </a:lnTo>
                  <a:cubicBezTo>
                    <a:pt x="1659" y="2566"/>
                    <a:pt x="2003" y="3390"/>
                    <a:pt x="2347" y="4213"/>
                  </a:cubicBezTo>
                  <a:cubicBezTo>
                    <a:pt x="2660" y="4912"/>
                    <a:pt x="3223" y="5736"/>
                    <a:pt x="2962" y="6518"/>
                  </a:cubicBezTo>
                  <a:cubicBezTo>
                    <a:pt x="2660" y="7467"/>
                    <a:pt x="2138" y="8249"/>
                    <a:pt x="1565" y="9084"/>
                  </a:cubicBezTo>
                  <a:cubicBezTo>
                    <a:pt x="1137" y="9688"/>
                    <a:pt x="574" y="10293"/>
                    <a:pt x="219" y="10992"/>
                  </a:cubicBezTo>
                  <a:cubicBezTo>
                    <a:pt x="0" y="11472"/>
                    <a:pt x="94" y="11732"/>
                    <a:pt x="657" y="11732"/>
                  </a:cubicBezTo>
                  <a:cubicBezTo>
                    <a:pt x="1919" y="11732"/>
                    <a:pt x="2827" y="11075"/>
                    <a:pt x="3703" y="10293"/>
                  </a:cubicBezTo>
                  <a:cubicBezTo>
                    <a:pt x="4610" y="9469"/>
                    <a:pt x="5350" y="8468"/>
                    <a:pt x="5830" y="7384"/>
                  </a:cubicBezTo>
                  <a:cubicBezTo>
                    <a:pt x="5955" y="7081"/>
                    <a:pt x="6091" y="6737"/>
                    <a:pt x="6132" y="6383"/>
                  </a:cubicBezTo>
                  <a:cubicBezTo>
                    <a:pt x="6132" y="5955"/>
                    <a:pt x="5997" y="5475"/>
                    <a:pt x="5913" y="5037"/>
                  </a:cubicBezTo>
                  <a:cubicBezTo>
                    <a:pt x="5392" y="3254"/>
                    <a:pt x="4526" y="1606"/>
                    <a:pt x="3609"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2" name="Google Shape;1050;p14">
              <a:extLst>
                <a:ext uri="{FF2B5EF4-FFF2-40B4-BE49-F238E27FC236}">
                  <a16:creationId xmlns:a16="http://schemas.microsoft.com/office/drawing/2014/main" id="{1E0C5694-5DE8-4111-A765-84654D988183}"/>
                </a:ext>
              </a:extLst>
            </p:cNvPr>
            <p:cNvSpPr/>
            <p:nvPr/>
          </p:nvSpPr>
          <p:spPr>
            <a:xfrm>
              <a:off x="4946025" y="3853675"/>
              <a:ext cx="58700" cy="71700"/>
            </a:xfrm>
            <a:custGeom>
              <a:avLst/>
              <a:gdLst/>
              <a:ahLst/>
              <a:cxnLst/>
              <a:rect l="l" t="t" r="r" b="b"/>
              <a:pathLst>
                <a:path w="2348" h="2868" extrusionOk="0">
                  <a:moveTo>
                    <a:pt x="1" y="1689"/>
                  </a:moveTo>
                  <a:cubicBezTo>
                    <a:pt x="178" y="2086"/>
                    <a:pt x="314" y="2472"/>
                    <a:pt x="481" y="2868"/>
                  </a:cubicBezTo>
                  <a:cubicBezTo>
                    <a:pt x="314" y="2472"/>
                    <a:pt x="178" y="2086"/>
                    <a:pt x="1" y="1689"/>
                  </a:cubicBezTo>
                  <a:close/>
                  <a:moveTo>
                    <a:pt x="2347" y="42"/>
                  </a:moveTo>
                  <a:lnTo>
                    <a:pt x="2347" y="84"/>
                  </a:lnTo>
                  <a:lnTo>
                    <a:pt x="2347" y="42"/>
                  </a:lnTo>
                  <a:close/>
                  <a:moveTo>
                    <a:pt x="2306" y="0"/>
                  </a:moveTo>
                  <a:lnTo>
                    <a:pt x="2347" y="42"/>
                  </a:lnTo>
                  <a:lnTo>
                    <a:pt x="2306" y="0"/>
                  </a:lnTo>
                  <a:close/>
                  <a:moveTo>
                    <a:pt x="2306" y="0"/>
                  </a:moveTo>
                  <a:lnTo>
                    <a:pt x="2306" y="0"/>
                  </a:lnTo>
                  <a:close/>
                </a:path>
              </a:pathLst>
            </a:custGeom>
            <a:solidFill>
              <a:srgbClr val="F6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3" name="Google Shape;1051;p14">
              <a:extLst>
                <a:ext uri="{FF2B5EF4-FFF2-40B4-BE49-F238E27FC236}">
                  <a16:creationId xmlns:a16="http://schemas.microsoft.com/office/drawing/2014/main" id="{D7347B6D-32BA-4B29-8171-B5D6AFE20F5A}"/>
                </a:ext>
              </a:extLst>
            </p:cNvPr>
            <p:cNvSpPr/>
            <p:nvPr/>
          </p:nvSpPr>
          <p:spPr>
            <a:xfrm>
              <a:off x="4946025" y="3852625"/>
              <a:ext cx="80600" cy="84750"/>
            </a:xfrm>
            <a:custGeom>
              <a:avLst/>
              <a:gdLst/>
              <a:ahLst/>
              <a:cxnLst/>
              <a:rect l="l" t="t" r="r" b="b"/>
              <a:pathLst>
                <a:path w="3224" h="3390" extrusionOk="0">
                  <a:moveTo>
                    <a:pt x="2306" y="0"/>
                  </a:moveTo>
                  <a:lnTo>
                    <a:pt x="1" y="1731"/>
                  </a:lnTo>
                  <a:cubicBezTo>
                    <a:pt x="178" y="2128"/>
                    <a:pt x="314" y="2514"/>
                    <a:pt x="481" y="2910"/>
                  </a:cubicBezTo>
                  <a:cubicBezTo>
                    <a:pt x="575" y="3035"/>
                    <a:pt x="616" y="3212"/>
                    <a:pt x="700" y="3390"/>
                  </a:cubicBezTo>
                  <a:cubicBezTo>
                    <a:pt x="1440" y="2993"/>
                    <a:pt x="2181" y="2566"/>
                    <a:pt x="2827" y="2044"/>
                  </a:cubicBezTo>
                  <a:cubicBezTo>
                    <a:pt x="2963" y="1909"/>
                    <a:pt x="3088" y="1825"/>
                    <a:pt x="3223" y="1690"/>
                  </a:cubicBezTo>
                  <a:cubicBezTo>
                    <a:pt x="2963" y="1168"/>
                    <a:pt x="2660" y="647"/>
                    <a:pt x="2347" y="126"/>
                  </a:cubicBezTo>
                  <a:lnTo>
                    <a:pt x="2347" y="84"/>
                  </a:lnTo>
                  <a:lnTo>
                    <a:pt x="2306" y="42"/>
                  </a:lnTo>
                  <a:lnTo>
                    <a:pt x="2306" y="0"/>
                  </a:ln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4" name="Google Shape;1052;p14">
              <a:extLst>
                <a:ext uri="{FF2B5EF4-FFF2-40B4-BE49-F238E27FC236}">
                  <a16:creationId xmlns:a16="http://schemas.microsoft.com/office/drawing/2014/main" id="{318C44C8-99C7-4F5F-9566-26C56CD232C8}"/>
                </a:ext>
              </a:extLst>
            </p:cNvPr>
            <p:cNvSpPr/>
            <p:nvPr/>
          </p:nvSpPr>
          <p:spPr>
            <a:xfrm>
              <a:off x="4654050" y="4686900"/>
              <a:ext cx="141050" cy="90300"/>
            </a:xfrm>
            <a:custGeom>
              <a:avLst/>
              <a:gdLst/>
              <a:ahLst/>
              <a:cxnLst/>
              <a:rect l="l" t="t" r="r" b="b"/>
              <a:pathLst>
                <a:path w="5642" h="3612" extrusionOk="0">
                  <a:moveTo>
                    <a:pt x="5339" y="0"/>
                  </a:moveTo>
                  <a:lnTo>
                    <a:pt x="4036" y="386"/>
                  </a:lnTo>
                  <a:lnTo>
                    <a:pt x="4036" y="1210"/>
                  </a:lnTo>
                  <a:cubicBezTo>
                    <a:pt x="3994" y="1262"/>
                    <a:pt x="3994" y="1346"/>
                    <a:pt x="3994" y="1387"/>
                  </a:cubicBezTo>
                  <a:cubicBezTo>
                    <a:pt x="3953" y="1429"/>
                    <a:pt x="3911" y="1429"/>
                    <a:pt x="3859" y="1471"/>
                  </a:cubicBezTo>
                  <a:cubicBezTo>
                    <a:pt x="3170" y="1732"/>
                    <a:pt x="2430" y="1867"/>
                    <a:pt x="1731" y="2128"/>
                  </a:cubicBezTo>
                  <a:cubicBezTo>
                    <a:pt x="1043" y="2347"/>
                    <a:pt x="344" y="2774"/>
                    <a:pt x="0" y="3390"/>
                  </a:cubicBezTo>
                  <a:cubicBezTo>
                    <a:pt x="858" y="3536"/>
                    <a:pt x="1728" y="3611"/>
                    <a:pt x="2599" y="3611"/>
                  </a:cubicBezTo>
                  <a:cubicBezTo>
                    <a:pt x="3529" y="3611"/>
                    <a:pt x="4461" y="3526"/>
                    <a:pt x="5381" y="3348"/>
                  </a:cubicBezTo>
                  <a:cubicBezTo>
                    <a:pt x="5423" y="3348"/>
                    <a:pt x="5475" y="3348"/>
                    <a:pt x="5517" y="3296"/>
                  </a:cubicBezTo>
                  <a:cubicBezTo>
                    <a:pt x="5642" y="3212"/>
                    <a:pt x="5642" y="3087"/>
                    <a:pt x="5642" y="2952"/>
                  </a:cubicBezTo>
                  <a:cubicBezTo>
                    <a:pt x="5558" y="1951"/>
                    <a:pt x="5475" y="1002"/>
                    <a:pt x="5339"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5" name="Google Shape;1053;p14">
              <a:extLst>
                <a:ext uri="{FF2B5EF4-FFF2-40B4-BE49-F238E27FC236}">
                  <a16:creationId xmlns:a16="http://schemas.microsoft.com/office/drawing/2014/main" id="{EFD517FE-864A-4033-9BA2-CDF2DA21194D}"/>
                </a:ext>
              </a:extLst>
            </p:cNvPr>
            <p:cNvSpPr/>
            <p:nvPr/>
          </p:nvSpPr>
          <p:spPr>
            <a:xfrm>
              <a:off x="4921275" y="4686900"/>
              <a:ext cx="142100" cy="90300"/>
            </a:xfrm>
            <a:custGeom>
              <a:avLst/>
              <a:gdLst/>
              <a:ahLst/>
              <a:cxnLst/>
              <a:rect l="l" t="t" r="r" b="b"/>
              <a:pathLst>
                <a:path w="5684" h="3612" extrusionOk="0">
                  <a:moveTo>
                    <a:pt x="303" y="0"/>
                  </a:moveTo>
                  <a:cubicBezTo>
                    <a:pt x="209" y="1002"/>
                    <a:pt x="84" y="1951"/>
                    <a:pt x="42" y="2952"/>
                  </a:cubicBezTo>
                  <a:cubicBezTo>
                    <a:pt x="0" y="3087"/>
                    <a:pt x="0" y="3212"/>
                    <a:pt x="125" y="3296"/>
                  </a:cubicBezTo>
                  <a:cubicBezTo>
                    <a:pt x="167" y="3348"/>
                    <a:pt x="209" y="3348"/>
                    <a:pt x="303" y="3348"/>
                  </a:cubicBezTo>
                  <a:cubicBezTo>
                    <a:pt x="1196" y="3526"/>
                    <a:pt x="2129" y="3611"/>
                    <a:pt x="3066" y="3611"/>
                  </a:cubicBezTo>
                  <a:cubicBezTo>
                    <a:pt x="3944" y="3611"/>
                    <a:pt x="4826" y="3536"/>
                    <a:pt x="5684" y="3390"/>
                  </a:cubicBezTo>
                  <a:cubicBezTo>
                    <a:pt x="5298" y="2774"/>
                    <a:pt x="4599" y="2347"/>
                    <a:pt x="3911" y="2128"/>
                  </a:cubicBezTo>
                  <a:cubicBezTo>
                    <a:pt x="3212" y="1867"/>
                    <a:pt x="2472" y="1732"/>
                    <a:pt x="1825" y="1471"/>
                  </a:cubicBezTo>
                  <a:cubicBezTo>
                    <a:pt x="1731" y="1429"/>
                    <a:pt x="1690" y="1429"/>
                    <a:pt x="1690" y="1387"/>
                  </a:cubicBezTo>
                  <a:cubicBezTo>
                    <a:pt x="1648" y="1346"/>
                    <a:pt x="1648" y="1262"/>
                    <a:pt x="1648" y="1210"/>
                  </a:cubicBezTo>
                  <a:lnTo>
                    <a:pt x="1648" y="386"/>
                  </a:lnTo>
                  <a:lnTo>
                    <a:pt x="303" y="0"/>
                  </a:ln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6" name="Google Shape;1054;p14">
              <a:extLst>
                <a:ext uri="{FF2B5EF4-FFF2-40B4-BE49-F238E27FC236}">
                  <a16:creationId xmlns:a16="http://schemas.microsoft.com/office/drawing/2014/main" id="{5B62B68D-C12D-4955-9B8C-2C12CCAEBFFE}"/>
                </a:ext>
              </a:extLst>
            </p:cNvPr>
            <p:cNvSpPr/>
            <p:nvPr/>
          </p:nvSpPr>
          <p:spPr>
            <a:xfrm>
              <a:off x="4654050" y="4729125"/>
              <a:ext cx="141050" cy="48075"/>
            </a:xfrm>
            <a:custGeom>
              <a:avLst/>
              <a:gdLst/>
              <a:ahLst/>
              <a:cxnLst/>
              <a:rect l="l" t="t" r="r" b="b"/>
              <a:pathLst>
                <a:path w="5642" h="1923" extrusionOk="0">
                  <a:moveTo>
                    <a:pt x="5517" y="1"/>
                  </a:moveTo>
                  <a:cubicBezTo>
                    <a:pt x="5214" y="178"/>
                    <a:pt x="4901" y="439"/>
                    <a:pt x="4776" y="741"/>
                  </a:cubicBezTo>
                  <a:cubicBezTo>
                    <a:pt x="4172" y="355"/>
                    <a:pt x="3473" y="136"/>
                    <a:pt x="2774" y="95"/>
                  </a:cubicBezTo>
                  <a:cubicBezTo>
                    <a:pt x="2430" y="220"/>
                    <a:pt x="2086" y="303"/>
                    <a:pt x="1731" y="439"/>
                  </a:cubicBezTo>
                  <a:cubicBezTo>
                    <a:pt x="1043" y="658"/>
                    <a:pt x="344" y="1085"/>
                    <a:pt x="0" y="1701"/>
                  </a:cubicBezTo>
                  <a:cubicBezTo>
                    <a:pt x="858" y="1847"/>
                    <a:pt x="1728" y="1922"/>
                    <a:pt x="2599" y="1922"/>
                  </a:cubicBezTo>
                  <a:cubicBezTo>
                    <a:pt x="3529" y="1922"/>
                    <a:pt x="4461" y="1837"/>
                    <a:pt x="5381" y="1659"/>
                  </a:cubicBezTo>
                  <a:cubicBezTo>
                    <a:pt x="5423" y="1659"/>
                    <a:pt x="5475" y="1659"/>
                    <a:pt x="5517" y="1607"/>
                  </a:cubicBezTo>
                  <a:cubicBezTo>
                    <a:pt x="5642" y="1523"/>
                    <a:pt x="5642" y="1398"/>
                    <a:pt x="5642" y="1263"/>
                  </a:cubicBezTo>
                  <a:cubicBezTo>
                    <a:pt x="5600" y="825"/>
                    <a:pt x="5558" y="439"/>
                    <a:pt x="5517"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7" name="Google Shape;1055;p14">
              <a:extLst>
                <a:ext uri="{FF2B5EF4-FFF2-40B4-BE49-F238E27FC236}">
                  <a16:creationId xmlns:a16="http://schemas.microsoft.com/office/drawing/2014/main" id="{65DFD69C-B18B-4020-8E75-1C2391DE9579}"/>
                </a:ext>
              </a:extLst>
            </p:cNvPr>
            <p:cNvSpPr/>
            <p:nvPr/>
          </p:nvSpPr>
          <p:spPr>
            <a:xfrm>
              <a:off x="4921275" y="4729125"/>
              <a:ext cx="142100" cy="48075"/>
            </a:xfrm>
            <a:custGeom>
              <a:avLst/>
              <a:gdLst/>
              <a:ahLst/>
              <a:cxnLst/>
              <a:rect l="l" t="t" r="r" b="b"/>
              <a:pathLst>
                <a:path w="5684" h="1923" extrusionOk="0">
                  <a:moveTo>
                    <a:pt x="125" y="1"/>
                  </a:moveTo>
                  <a:cubicBezTo>
                    <a:pt x="84" y="439"/>
                    <a:pt x="42" y="825"/>
                    <a:pt x="42" y="1263"/>
                  </a:cubicBezTo>
                  <a:cubicBezTo>
                    <a:pt x="0" y="1398"/>
                    <a:pt x="0" y="1523"/>
                    <a:pt x="125" y="1607"/>
                  </a:cubicBezTo>
                  <a:cubicBezTo>
                    <a:pt x="167" y="1659"/>
                    <a:pt x="209" y="1659"/>
                    <a:pt x="303" y="1659"/>
                  </a:cubicBezTo>
                  <a:cubicBezTo>
                    <a:pt x="1196" y="1837"/>
                    <a:pt x="2129" y="1922"/>
                    <a:pt x="3066" y="1922"/>
                  </a:cubicBezTo>
                  <a:cubicBezTo>
                    <a:pt x="3944" y="1922"/>
                    <a:pt x="4826" y="1847"/>
                    <a:pt x="5684" y="1701"/>
                  </a:cubicBezTo>
                  <a:cubicBezTo>
                    <a:pt x="5298" y="1085"/>
                    <a:pt x="4599" y="658"/>
                    <a:pt x="3911" y="439"/>
                  </a:cubicBezTo>
                  <a:cubicBezTo>
                    <a:pt x="3598" y="303"/>
                    <a:pt x="3212" y="220"/>
                    <a:pt x="2868" y="95"/>
                  </a:cubicBezTo>
                  <a:cubicBezTo>
                    <a:pt x="2169" y="136"/>
                    <a:pt x="1471" y="355"/>
                    <a:pt x="908" y="741"/>
                  </a:cubicBezTo>
                  <a:cubicBezTo>
                    <a:pt x="730" y="439"/>
                    <a:pt x="470" y="178"/>
                    <a:pt x="125"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8" name="Google Shape;1056;p14">
              <a:extLst>
                <a:ext uri="{FF2B5EF4-FFF2-40B4-BE49-F238E27FC236}">
                  <a16:creationId xmlns:a16="http://schemas.microsoft.com/office/drawing/2014/main" id="{30D1F253-8088-4EC7-AB65-EEC0415A66FD}"/>
                </a:ext>
              </a:extLst>
            </p:cNvPr>
            <p:cNvSpPr/>
            <p:nvPr/>
          </p:nvSpPr>
          <p:spPr>
            <a:xfrm>
              <a:off x="4726775" y="4058850"/>
              <a:ext cx="243275" cy="647625"/>
            </a:xfrm>
            <a:custGeom>
              <a:avLst/>
              <a:gdLst/>
              <a:ahLst/>
              <a:cxnLst/>
              <a:rect l="l" t="t" r="r" b="b"/>
              <a:pathLst>
                <a:path w="9731" h="25905" extrusionOk="0">
                  <a:moveTo>
                    <a:pt x="9553" y="0"/>
                  </a:moveTo>
                  <a:lnTo>
                    <a:pt x="1" y="699"/>
                  </a:lnTo>
                  <a:lnTo>
                    <a:pt x="606" y="25905"/>
                  </a:lnTo>
                  <a:lnTo>
                    <a:pt x="2952" y="25905"/>
                  </a:lnTo>
                  <a:lnTo>
                    <a:pt x="4214" y="3306"/>
                  </a:lnTo>
                  <a:lnTo>
                    <a:pt x="5257" y="3306"/>
                  </a:lnTo>
                  <a:lnTo>
                    <a:pt x="7686" y="25905"/>
                  </a:lnTo>
                  <a:lnTo>
                    <a:pt x="9730" y="25905"/>
                  </a:lnTo>
                  <a:lnTo>
                    <a:pt x="9553" y="0"/>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69" name="Google Shape;1057;p14">
              <a:extLst>
                <a:ext uri="{FF2B5EF4-FFF2-40B4-BE49-F238E27FC236}">
                  <a16:creationId xmlns:a16="http://schemas.microsoft.com/office/drawing/2014/main" id="{491D7F60-C07A-4EC5-AB95-A80B64A04AC1}"/>
                </a:ext>
              </a:extLst>
            </p:cNvPr>
            <p:cNvSpPr/>
            <p:nvPr/>
          </p:nvSpPr>
          <p:spPr>
            <a:xfrm>
              <a:off x="4965600" y="4060150"/>
              <a:ext cx="25" cy="59725"/>
            </a:xfrm>
            <a:custGeom>
              <a:avLst/>
              <a:gdLst/>
              <a:ahLst/>
              <a:cxnLst/>
              <a:rect l="l" t="t" r="r" b="b"/>
              <a:pathLst>
                <a:path w="1" h="2389" extrusionOk="0">
                  <a:moveTo>
                    <a:pt x="0" y="0"/>
                  </a:moveTo>
                  <a:lnTo>
                    <a:pt x="0" y="0"/>
                  </a:lnTo>
                  <a:lnTo>
                    <a:pt x="0" y="2389"/>
                  </a:lnTo>
                  <a:lnTo>
                    <a:pt x="0" y="2389"/>
                  </a:lnTo>
                  <a:close/>
                </a:path>
              </a:pathLst>
            </a:custGeom>
            <a:solidFill>
              <a:srgbClr val="CF9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0" name="Google Shape;1058;p14">
              <a:extLst>
                <a:ext uri="{FF2B5EF4-FFF2-40B4-BE49-F238E27FC236}">
                  <a16:creationId xmlns:a16="http://schemas.microsoft.com/office/drawing/2014/main" id="{3F45DFD8-DFBC-4505-BE3F-1995962BE8FB}"/>
                </a:ext>
              </a:extLst>
            </p:cNvPr>
            <p:cNvSpPr/>
            <p:nvPr/>
          </p:nvSpPr>
          <p:spPr>
            <a:xfrm>
              <a:off x="4726775" y="4058850"/>
              <a:ext cx="238850" cy="73025"/>
            </a:xfrm>
            <a:custGeom>
              <a:avLst/>
              <a:gdLst/>
              <a:ahLst/>
              <a:cxnLst/>
              <a:rect l="l" t="t" r="r" b="b"/>
              <a:pathLst>
                <a:path w="9554" h="2921" extrusionOk="0">
                  <a:moveTo>
                    <a:pt x="9553" y="0"/>
                  </a:moveTo>
                  <a:lnTo>
                    <a:pt x="1" y="699"/>
                  </a:lnTo>
                  <a:lnTo>
                    <a:pt x="42" y="2003"/>
                  </a:lnTo>
                  <a:cubicBezTo>
                    <a:pt x="522" y="2180"/>
                    <a:pt x="1002" y="2347"/>
                    <a:pt x="1471" y="2482"/>
                  </a:cubicBezTo>
                  <a:cubicBezTo>
                    <a:pt x="2827" y="2785"/>
                    <a:pt x="4255" y="2920"/>
                    <a:pt x="5601" y="2920"/>
                  </a:cubicBezTo>
                  <a:lnTo>
                    <a:pt x="5820" y="2920"/>
                  </a:lnTo>
                  <a:cubicBezTo>
                    <a:pt x="7082" y="2920"/>
                    <a:pt x="8385" y="2826"/>
                    <a:pt x="9553" y="2441"/>
                  </a:cubicBezTo>
                  <a:lnTo>
                    <a:pt x="9553" y="52"/>
                  </a:lnTo>
                  <a:lnTo>
                    <a:pt x="9553" y="0"/>
                  </a:lnTo>
                  <a:close/>
                </a:path>
              </a:pathLst>
            </a:custGeom>
            <a:solidFill>
              <a:srgbClr val="25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1" name="Google Shape;1059;p14">
              <a:extLst>
                <a:ext uri="{FF2B5EF4-FFF2-40B4-BE49-F238E27FC236}">
                  <a16:creationId xmlns:a16="http://schemas.microsoft.com/office/drawing/2014/main" id="{D07B72DE-9074-459F-ACA1-355447231CAF}"/>
                </a:ext>
              </a:extLst>
            </p:cNvPr>
            <p:cNvSpPr/>
            <p:nvPr/>
          </p:nvSpPr>
          <p:spPr>
            <a:xfrm>
              <a:off x="4673600" y="3440125"/>
              <a:ext cx="346500" cy="394000"/>
            </a:xfrm>
            <a:custGeom>
              <a:avLst/>
              <a:gdLst/>
              <a:ahLst/>
              <a:cxnLst/>
              <a:rect l="l" t="t" r="r" b="b"/>
              <a:pathLst>
                <a:path w="13860" h="15760" extrusionOk="0">
                  <a:moveTo>
                    <a:pt x="7677" y="1"/>
                  </a:moveTo>
                  <a:cubicBezTo>
                    <a:pt x="7435" y="1"/>
                    <a:pt x="7191" y="14"/>
                    <a:pt x="6946" y="34"/>
                  </a:cubicBezTo>
                  <a:cubicBezTo>
                    <a:pt x="6560" y="34"/>
                    <a:pt x="6205" y="76"/>
                    <a:pt x="5861" y="159"/>
                  </a:cubicBezTo>
                  <a:cubicBezTo>
                    <a:pt x="3817" y="639"/>
                    <a:pt x="1825" y="1807"/>
                    <a:pt x="1909" y="4247"/>
                  </a:cubicBezTo>
                  <a:cubicBezTo>
                    <a:pt x="1909" y="5154"/>
                    <a:pt x="2169" y="6030"/>
                    <a:pt x="2034" y="6937"/>
                  </a:cubicBezTo>
                  <a:cubicBezTo>
                    <a:pt x="1909" y="7803"/>
                    <a:pt x="1252" y="8502"/>
                    <a:pt x="866" y="9284"/>
                  </a:cubicBezTo>
                  <a:cubicBezTo>
                    <a:pt x="0" y="11067"/>
                    <a:pt x="303" y="13330"/>
                    <a:pt x="1565" y="14801"/>
                  </a:cubicBezTo>
                  <a:cubicBezTo>
                    <a:pt x="1950" y="15239"/>
                    <a:pt x="2430" y="15624"/>
                    <a:pt x="2952" y="15760"/>
                  </a:cubicBezTo>
                  <a:lnTo>
                    <a:pt x="10596" y="15458"/>
                  </a:lnTo>
                  <a:cubicBezTo>
                    <a:pt x="10678" y="15468"/>
                    <a:pt x="10760" y="15473"/>
                    <a:pt x="10841" y="15473"/>
                  </a:cubicBezTo>
                  <a:cubicBezTo>
                    <a:pt x="11412" y="15473"/>
                    <a:pt x="11959" y="15225"/>
                    <a:pt x="12379" y="14842"/>
                  </a:cubicBezTo>
                  <a:cubicBezTo>
                    <a:pt x="12859" y="14415"/>
                    <a:pt x="13161" y="13799"/>
                    <a:pt x="13380" y="13153"/>
                  </a:cubicBezTo>
                  <a:cubicBezTo>
                    <a:pt x="13860" y="11766"/>
                    <a:pt x="13818" y="10149"/>
                    <a:pt x="13244" y="8762"/>
                  </a:cubicBezTo>
                  <a:cubicBezTo>
                    <a:pt x="12640" y="7115"/>
                    <a:pt x="12859" y="5373"/>
                    <a:pt x="12598" y="3684"/>
                  </a:cubicBezTo>
                  <a:cubicBezTo>
                    <a:pt x="12514" y="2943"/>
                    <a:pt x="12295" y="2203"/>
                    <a:pt x="11816" y="1640"/>
                  </a:cubicBezTo>
                  <a:cubicBezTo>
                    <a:pt x="11555" y="1285"/>
                    <a:pt x="11294" y="1077"/>
                    <a:pt x="10815" y="1025"/>
                  </a:cubicBezTo>
                  <a:lnTo>
                    <a:pt x="10554" y="1025"/>
                  </a:lnTo>
                  <a:cubicBezTo>
                    <a:pt x="10465" y="1051"/>
                    <a:pt x="10369" y="1064"/>
                    <a:pt x="10288" y="1064"/>
                  </a:cubicBezTo>
                  <a:cubicBezTo>
                    <a:pt x="10207" y="1064"/>
                    <a:pt x="10142" y="1051"/>
                    <a:pt x="10116" y="1025"/>
                  </a:cubicBezTo>
                  <a:cubicBezTo>
                    <a:pt x="9463" y="199"/>
                    <a:pt x="8595" y="1"/>
                    <a:pt x="7677"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2" name="Google Shape;1060;p14">
              <a:extLst>
                <a:ext uri="{FF2B5EF4-FFF2-40B4-BE49-F238E27FC236}">
                  <a16:creationId xmlns:a16="http://schemas.microsoft.com/office/drawing/2014/main" id="{0520CE4C-E7C1-4175-A1B3-CB5D437F1B6F}"/>
                </a:ext>
              </a:extLst>
            </p:cNvPr>
            <p:cNvSpPr/>
            <p:nvPr/>
          </p:nvSpPr>
          <p:spPr>
            <a:xfrm>
              <a:off x="4781000" y="3709675"/>
              <a:ext cx="137950" cy="88850"/>
            </a:xfrm>
            <a:custGeom>
              <a:avLst/>
              <a:gdLst/>
              <a:ahLst/>
              <a:cxnLst/>
              <a:rect l="l" t="t" r="r" b="b"/>
              <a:pathLst>
                <a:path w="5518" h="3554" extrusionOk="0">
                  <a:moveTo>
                    <a:pt x="2640" y="1"/>
                  </a:moveTo>
                  <a:cubicBezTo>
                    <a:pt x="2067" y="1"/>
                    <a:pt x="1476" y="75"/>
                    <a:pt x="1044" y="410"/>
                  </a:cubicBezTo>
                  <a:cubicBezTo>
                    <a:pt x="220" y="1067"/>
                    <a:pt x="1" y="2068"/>
                    <a:pt x="303" y="3070"/>
                  </a:cubicBezTo>
                  <a:cubicBezTo>
                    <a:pt x="319" y="3133"/>
                    <a:pt x="366" y="3160"/>
                    <a:pt x="416" y="3160"/>
                  </a:cubicBezTo>
                  <a:cubicBezTo>
                    <a:pt x="499" y="3160"/>
                    <a:pt x="590" y="3086"/>
                    <a:pt x="564" y="2976"/>
                  </a:cubicBezTo>
                  <a:cubicBezTo>
                    <a:pt x="303" y="2152"/>
                    <a:pt x="480" y="1328"/>
                    <a:pt x="1085" y="723"/>
                  </a:cubicBezTo>
                  <a:cubicBezTo>
                    <a:pt x="1530" y="315"/>
                    <a:pt x="2133" y="284"/>
                    <a:pt x="2708" y="284"/>
                  </a:cubicBezTo>
                  <a:cubicBezTo>
                    <a:pt x="2808" y="284"/>
                    <a:pt x="2907" y="285"/>
                    <a:pt x="3004" y="285"/>
                  </a:cubicBezTo>
                  <a:cubicBezTo>
                    <a:pt x="3609" y="285"/>
                    <a:pt x="4308" y="327"/>
                    <a:pt x="4735" y="765"/>
                  </a:cubicBezTo>
                  <a:cubicBezTo>
                    <a:pt x="5392" y="1411"/>
                    <a:pt x="5090" y="2715"/>
                    <a:pt x="4610" y="3372"/>
                  </a:cubicBezTo>
                  <a:cubicBezTo>
                    <a:pt x="4544" y="3460"/>
                    <a:pt x="4633" y="3554"/>
                    <a:pt x="4739" y="3554"/>
                  </a:cubicBezTo>
                  <a:cubicBezTo>
                    <a:pt x="4784" y="3554"/>
                    <a:pt x="4831" y="3537"/>
                    <a:pt x="4871" y="3497"/>
                  </a:cubicBezTo>
                  <a:cubicBezTo>
                    <a:pt x="5392" y="2715"/>
                    <a:pt x="5517" y="1714"/>
                    <a:pt x="5132" y="848"/>
                  </a:cubicBezTo>
                  <a:cubicBezTo>
                    <a:pt x="4829" y="150"/>
                    <a:pt x="3953" y="66"/>
                    <a:pt x="3307" y="24"/>
                  </a:cubicBezTo>
                  <a:cubicBezTo>
                    <a:pt x="3095" y="13"/>
                    <a:pt x="2869" y="1"/>
                    <a:pt x="2640"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3" name="Google Shape;1061;p14">
              <a:extLst>
                <a:ext uri="{FF2B5EF4-FFF2-40B4-BE49-F238E27FC236}">
                  <a16:creationId xmlns:a16="http://schemas.microsoft.com/office/drawing/2014/main" id="{E8787041-85B6-415B-BAB6-BC4523E9F896}"/>
                </a:ext>
              </a:extLst>
            </p:cNvPr>
            <p:cNvSpPr/>
            <p:nvPr/>
          </p:nvSpPr>
          <p:spPr>
            <a:xfrm>
              <a:off x="4747375" y="3678725"/>
              <a:ext cx="218250" cy="138550"/>
            </a:xfrm>
            <a:custGeom>
              <a:avLst/>
              <a:gdLst/>
              <a:ahLst/>
              <a:cxnLst/>
              <a:rect l="l" t="t" r="r" b="b"/>
              <a:pathLst>
                <a:path w="8730" h="5542" extrusionOk="0">
                  <a:moveTo>
                    <a:pt x="3431" y="1"/>
                  </a:moveTo>
                  <a:cubicBezTo>
                    <a:pt x="3431" y="741"/>
                    <a:pt x="3390" y="1481"/>
                    <a:pt x="3390" y="2264"/>
                  </a:cubicBezTo>
                  <a:cubicBezTo>
                    <a:pt x="3185" y="2233"/>
                    <a:pt x="2980" y="2218"/>
                    <a:pt x="2775" y="2218"/>
                  </a:cubicBezTo>
                  <a:cubicBezTo>
                    <a:pt x="1801" y="2218"/>
                    <a:pt x="850" y="2559"/>
                    <a:pt x="126" y="3171"/>
                  </a:cubicBezTo>
                  <a:cubicBezTo>
                    <a:pt x="84" y="3171"/>
                    <a:pt x="42" y="3213"/>
                    <a:pt x="1" y="3306"/>
                  </a:cubicBezTo>
                  <a:cubicBezTo>
                    <a:pt x="1" y="3348"/>
                    <a:pt x="42" y="3390"/>
                    <a:pt x="42" y="3432"/>
                  </a:cubicBezTo>
                  <a:cubicBezTo>
                    <a:pt x="220" y="3828"/>
                    <a:pt x="564" y="4089"/>
                    <a:pt x="960" y="4308"/>
                  </a:cubicBezTo>
                  <a:cubicBezTo>
                    <a:pt x="1951" y="4871"/>
                    <a:pt x="3171" y="5131"/>
                    <a:pt x="4297" y="5392"/>
                  </a:cubicBezTo>
                  <a:cubicBezTo>
                    <a:pt x="4688" y="5489"/>
                    <a:pt x="5146" y="5541"/>
                    <a:pt x="5622" y="5541"/>
                  </a:cubicBezTo>
                  <a:cubicBezTo>
                    <a:pt x="6630" y="5541"/>
                    <a:pt x="7718" y="5308"/>
                    <a:pt x="8427" y="4777"/>
                  </a:cubicBezTo>
                  <a:cubicBezTo>
                    <a:pt x="8521" y="4735"/>
                    <a:pt x="8604" y="4693"/>
                    <a:pt x="8646" y="4568"/>
                  </a:cubicBezTo>
                  <a:cubicBezTo>
                    <a:pt x="8729" y="4433"/>
                    <a:pt x="8687" y="4308"/>
                    <a:pt x="8646" y="4172"/>
                  </a:cubicBezTo>
                  <a:cubicBezTo>
                    <a:pt x="8562" y="3911"/>
                    <a:pt x="8521" y="3651"/>
                    <a:pt x="8343" y="3390"/>
                  </a:cubicBezTo>
                  <a:cubicBezTo>
                    <a:pt x="8041" y="3004"/>
                    <a:pt x="7519" y="2827"/>
                    <a:pt x="6998" y="2691"/>
                  </a:cubicBezTo>
                  <a:cubicBezTo>
                    <a:pt x="6518" y="2566"/>
                    <a:pt x="5997" y="2430"/>
                    <a:pt x="5517" y="2305"/>
                  </a:cubicBezTo>
                  <a:lnTo>
                    <a:pt x="5517" y="84"/>
                  </a:lnTo>
                  <a:cubicBezTo>
                    <a:pt x="4818" y="42"/>
                    <a:pt x="4130" y="42"/>
                    <a:pt x="3431"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4" name="Google Shape;1062;p14">
              <a:extLst>
                <a:ext uri="{FF2B5EF4-FFF2-40B4-BE49-F238E27FC236}">
                  <a16:creationId xmlns:a16="http://schemas.microsoft.com/office/drawing/2014/main" id="{3D46EEE6-5FBD-4104-A0F2-CE8DCA0371DC}"/>
                </a:ext>
              </a:extLst>
            </p:cNvPr>
            <p:cNvSpPr/>
            <p:nvPr/>
          </p:nvSpPr>
          <p:spPr>
            <a:xfrm>
              <a:off x="4726775" y="3573200"/>
              <a:ext cx="33650" cy="64350"/>
            </a:xfrm>
            <a:custGeom>
              <a:avLst/>
              <a:gdLst/>
              <a:ahLst/>
              <a:cxnLst/>
              <a:rect l="l" t="t" r="r" b="b"/>
              <a:pathLst>
                <a:path w="1346" h="2574" extrusionOk="0">
                  <a:moveTo>
                    <a:pt x="826" y="1"/>
                  </a:moveTo>
                  <a:cubicBezTo>
                    <a:pt x="796" y="1"/>
                    <a:pt x="768" y="3"/>
                    <a:pt x="741" y="9"/>
                  </a:cubicBezTo>
                  <a:cubicBezTo>
                    <a:pt x="480" y="9"/>
                    <a:pt x="261" y="228"/>
                    <a:pt x="126" y="447"/>
                  </a:cubicBezTo>
                  <a:cubicBezTo>
                    <a:pt x="42" y="655"/>
                    <a:pt x="1" y="916"/>
                    <a:pt x="42" y="1135"/>
                  </a:cubicBezTo>
                  <a:cubicBezTo>
                    <a:pt x="126" y="1833"/>
                    <a:pt x="647" y="2438"/>
                    <a:pt x="1304" y="2574"/>
                  </a:cubicBezTo>
                  <a:lnTo>
                    <a:pt x="1346" y="311"/>
                  </a:lnTo>
                  <a:cubicBezTo>
                    <a:pt x="1273" y="120"/>
                    <a:pt x="1026" y="1"/>
                    <a:pt x="826" y="1"/>
                  </a:cubicBezTo>
                  <a:close/>
                </a:path>
              </a:pathLst>
            </a:custGeom>
            <a:solidFill>
              <a:srgbClr val="D3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5" name="Google Shape;1063;p14">
              <a:extLst>
                <a:ext uri="{FF2B5EF4-FFF2-40B4-BE49-F238E27FC236}">
                  <a16:creationId xmlns:a16="http://schemas.microsoft.com/office/drawing/2014/main" id="{4D501237-21A6-4F35-9A11-9DC9256BB116}"/>
                </a:ext>
              </a:extLst>
            </p:cNvPr>
            <p:cNvSpPr/>
            <p:nvPr/>
          </p:nvSpPr>
          <p:spPr>
            <a:xfrm>
              <a:off x="4734350" y="3587475"/>
              <a:ext cx="19575" cy="41225"/>
            </a:xfrm>
            <a:custGeom>
              <a:avLst/>
              <a:gdLst/>
              <a:ahLst/>
              <a:cxnLst/>
              <a:rect l="l" t="t" r="r" b="b"/>
              <a:pathLst>
                <a:path w="783" h="1649" extrusionOk="0">
                  <a:moveTo>
                    <a:pt x="84" y="1"/>
                  </a:moveTo>
                  <a:lnTo>
                    <a:pt x="42" y="42"/>
                  </a:lnTo>
                  <a:cubicBezTo>
                    <a:pt x="0" y="220"/>
                    <a:pt x="0" y="439"/>
                    <a:pt x="42" y="605"/>
                  </a:cubicBezTo>
                  <a:cubicBezTo>
                    <a:pt x="42" y="824"/>
                    <a:pt x="125" y="1043"/>
                    <a:pt x="261" y="1221"/>
                  </a:cubicBezTo>
                  <a:cubicBezTo>
                    <a:pt x="344" y="1388"/>
                    <a:pt x="522" y="1565"/>
                    <a:pt x="741" y="1648"/>
                  </a:cubicBezTo>
                  <a:lnTo>
                    <a:pt x="782" y="1648"/>
                  </a:lnTo>
                  <a:cubicBezTo>
                    <a:pt x="741" y="1304"/>
                    <a:pt x="741" y="918"/>
                    <a:pt x="741" y="522"/>
                  </a:cubicBezTo>
                  <a:cubicBezTo>
                    <a:pt x="741" y="522"/>
                    <a:pt x="741" y="480"/>
                    <a:pt x="699" y="480"/>
                  </a:cubicBezTo>
                  <a:cubicBezTo>
                    <a:pt x="647" y="345"/>
                    <a:pt x="522" y="261"/>
                    <a:pt x="438" y="178"/>
                  </a:cubicBezTo>
                  <a:lnTo>
                    <a:pt x="438" y="136"/>
                  </a:lnTo>
                  <a:cubicBezTo>
                    <a:pt x="344" y="42"/>
                    <a:pt x="261" y="42"/>
                    <a:pt x="125" y="1"/>
                  </a:cubicBezTo>
                  <a:close/>
                </a:path>
              </a:pathLst>
            </a:custGeom>
            <a:solidFill>
              <a:srgbClr val="CC7A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6" name="Google Shape;1064;p14">
              <a:extLst>
                <a:ext uri="{FF2B5EF4-FFF2-40B4-BE49-F238E27FC236}">
                  <a16:creationId xmlns:a16="http://schemas.microsoft.com/office/drawing/2014/main" id="{3C3849FB-0A41-41FA-AF4E-8BBF4C1151F8}"/>
                </a:ext>
              </a:extLst>
            </p:cNvPr>
            <p:cNvSpPr/>
            <p:nvPr/>
          </p:nvSpPr>
          <p:spPr>
            <a:xfrm>
              <a:off x="4832100" y="3696200"/>
              <a:ext cx="25" cy="14100"/>
            </a:xfrm>
            <a:custGeom>
              <a:avLst/>
              <a:gdLst/>
              <a:ahLst/>
              <a:cxnLst/>
              <a:rect l="l" t="t" r="r" b="b"/>
              <a:pathLst>
                <a:path w="1" h="564" extrusionOk="0">
                  <a:moveTo>
                    <a:pt x="1" y="0"/>
                  </a:moveTo>
                  <a:lnTo>
                    <a:pt x="1" y="563"/>
                  </a:lnTo>
                  <a:lnTo>
                    <a:pt x="1" y="563"/>
                  </a:lnTo>
                  <a:lnTo>
                    <a:pt x="1" y="0"/>
                  </a:lnTo>
                  <a:close/>
                </a:path>
              </a:pathLst>
            </a:custGeom>
            <a:solidFill>
              <a:srgbClr val="784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7" name="Google Shape;1065;p14">
              <a:extLst>
                <a:ext uri="{FF2B5EF4-FFF2-40B4-BE49-F238E27FC236}">
                  <a16:creationId xmlns:a16="http://schemas.microsoft.com/office/drawing/2014/main" id="{7A0BAFC4-50EC-4B0A-825E-0E6D2971F57F}"/>
                </a:ext>
              </a:extLst>
            </p:cNvPr>
            <p:cNvSpPr/>
            <p:nvPr/>
          </p:nvSpPr>
          <p:spPr>
            <a:xfrm>
              <a:off x="4832100" y="3710275"/>
              <a:ext cx="25" cy="6550"/>
            </a:xfrm>
            <a:custGeom>
              <a:avLst/>
              <a:gdLst/>
              <a:ahLst/>
              <a:cxnLst/>
              <a:rect l="l" t="t" r="r" b="b"/>
              <a:pathLst>
                <a:path w="1" h="262" extrusionOk="0">
                  <a:moveTo>
                    <a:pt x="1" y="0"/>
                  </a:moveTo>
                  <a:lnTo>
                    <a:pt x="1" y="0"/>
                  </a:lnTo>
                  <a:lnTo>
                    <a:pt x="1" y="261"/>
                  </a:lnTo>
                  <a:lnTo>
                    <a:pt x="1" y="261"/>
                  </a:lnTo>
                  <a:close/>
                </a:path>
              </a:pathLst>
            </a:custGeom>
            <a:solidFill>
              <a:srgbClr val="3437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8" name="Google Shape;1066;p14">
              <a:extLst>
                <a:ext uri="{FF2B5EF4-FFF2-40B4-BE49-F238E27FC236}">
                  <a16:creationId xmlns:a16="http://schemas.microsoft.com/office/drawing/2014/main" id="{8E6FB863-694F-4405-8EC5-5E2D1C562854}"/>
                </a:ext>
              </a:extLst>
            </p:cNvPr>
            <p:cNvSpPr/>
            <p:nvPr/>
          </p:nvSpPr>
          <p:spPr>
            <a:xfrm>
              <a:off x="4832100" y="3695150"/>
              <a:ext cx="53225" cy="22700"/>
            </a:xfrm>
            <a:custGeom>
              <a:avLst/>
              <a:gdLst/>
              <a:ahLst/>
              <a:cxnLst/>
              <a:rect l="l" t="t" r="r" b="b"/>
              <a:pathLst>
                <a:path w="2129" h="908" extrusionOk="0">
                  <a:moveTo>
                    <a:pt x="2128" y="1"/>
                  </a:moveTo>
                  <a:cubicBezTo>
                    <a:pt x="1742" y="42"/>
                    <a:pt x="1388" y="84"/>
                    <a:pt x="1002" y="84"/>
                  </a:cubicBezTo>
                  <a:cubicBezTo>
                    <a:pt x="647" y="84"/>
                    <a:pt x="345" y="84"/>
                    <a:pt x="1" y="42"/>
                  </a:cubicBezTo>
                  <a:lnTo>
                    <a:pt x="1" y="605"/>
                  </a:lnTo>
                  <a:lnTo>
                    <a:pt x="1" y="866"/>
                  </a:lnTo>
                  <a:cubicBezTo>
                    <a:pt x="126" y="908"/>
                    <a:pt x="303" y="908"/>
                    <a:pt x="439" y="908"/>
                  </a:cubicBezTo>
                  <a:cubicBezTo>
                    <a:pt x="1002" y="908"/>
                    <a:pt x="1565" y="824"/>
                    <a:pt x="2128" y="647"/>
                  </a:cubicBezTo>
                  <a:lnTo>
                    <a:pt x="2128" y="1"/>
                  </a:ln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79" name="Google Shape;1067;p14">
              <a:extLst>
                <a:ext uri="{FF2B5EF4-FFF2-40B4-BE49-F238E27FC236}">
                  <a16:creationId xmlns:a16="http://schemas.microsoft.com/office/drawing/2014/main" id="{23650FDC-F50B-4EDE-A3F0-4524AA356228}"/>
                </a:ext>
              </a:extLst>
            </p:cNvPr>
            <p:cNvSpPr/>
            <p:nvPr/>
          </p:nvSpPr>
          <p:spPr>
            <a:xfrm>
              <a:off x="4737475" y="3587075"/>
              <a:ext cx="21925" cy="37450"/>
            </a:xfrm>
            <a:custGeom>
              <a:avLst/>
              <a:gdLst/>
              <a:ahLst/>
              <a:cxnLst/>
              <a:rect l="l" t="t" r="r" b="b"/>
              <a:pathLst>
                <a:path w="877" h="1498" extrusionOk="0">
                  <a:moveTo>
                    <a:pt x="19" y="0"/>
                  </a:moveTo>
                  <a:cubicBezTo>
                    <a:pt x="7" y="0"/>
                    <a:pt x="0" y="5"/>
                    <a:pt x="0" y="17"/>
                  </a:cubicBezTo>
                  <a:cubicBezTo>
                    <a:pt x="0" y="17"/>
                    <a:pt x="94" y="58"/>
                    <a:pt x="178" y="194"/>
                  </a:cubicBezTo>
                  <a:cubicBezTo>
                    <a:pt x="313" y="277"/>
                    <a:pt x="438" y="455"/>
                    <a:pt x="574" y="674"/>
                  </a:cubicBezTo>
                  <a:cubicBezTo>
                    <a:pt x="782" y="1101"/>
                    <a:pt x="782" y="1497"/>
                    <a:pt x="835" y="1497"/>
                  </a:cubicBezTo>
                  <a:cubicBezTo>
                    <a:pt x="876" y="1497"/>
                    <a:pt x="876" y="1404"/>
                    <a:pt x="835" y="1237"/>
                  </a:cubicBezTo>
                  <a:cubicBezTo>
                    <a:pt x="835" y="1059"/>
                    <a:pt x="782" y="840"/>
                    <a:pt x="657" y="580"/>
                  </a:cubicBezTo>
                  <a:cubicBezTo>
                    <a:pt x="522" y="361"/>
                    <a:pt x="397" y="194"/>
                    <a:pt x="219" y="100"/>
                  </a:cubicBezTo>
                  <a:cubicBezTo>
                    <a:pt x="128" y="39"/>
                    <a:pt x="53" y="0"/>
                    <a:pt x="19"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0" name="Google Shape;1068;p14">
              <a:extLst>
                <a:ext uri="{FF2B5EF4-FFF2-40B4-BE49-F238E27FC236}">
                  <a16:creationId xmlns:a16="http://schemas.microsoft.com/office/drawing/2014/main" id="{4489F59F-1E83-43EA-AA7A-E0CF842DE7F0}"/>
                </a:ext>
              </a:extLst>
            </p:cNvPr>
            <p:cNvSpPr/>
            <p:nvPr/>
          </p:nvSpPr>
          <p:spPr>
            <a:xfrm>
              <a:off x="4742950" y="3595050"/>
              <a:ext cx="13050" cy="24000"/>
            </a:xfrm>
            <a:custGeom>
              <a:avLst/>
              <a:gdLst/>
              <a:ahLst/>
              <a:cxnLst/>
              <a:rect l="l" t="t" r="r" b="b"/>
              <a:pathLst>
                <a:path w="522" h="960" extrusionOk="0">
                  <a:moveTo>
                    <a:pt x="136" y="0"/>
                  </a:moveTo>
                  <a:cubicBezTo>
                    <a:pt x="94" y="0"/>
                    <a:pt x="42" y="42"/>
                    <a:pt x="42" y="136"/>
                  </a:cubicBezTo>
                  <a:cubicBezTo>
                    <a:pt x="0" y="261"/>
                    <a:pt x="0" y="438"/>
                    <a:pt x="94" y="563"/>
                  </a:cubicBezTo>
                  <a:cubicBezTo>
                    <a:pt x="136" y="740"/>
                    <a:pt x="261" y="824"/>
                    <a:pt x="355" y="918"/>
                  </a:cubicBezTo>
                  <a:cubicBezTo>
                    <a:pt x="438" y="959"/>
                    <a:pt x="522" y="959"/>
                    <a:pt x="522" y="959"/>
                  </a:cubicBezTo>
                  <a:cubicBezTo>
                    <a:pt x="522" y="959"/>
                    <a:pt x="480" y="918"/>
                    <a:pt x="397" y="824"/>
                  </a:cubicBezTo>
                  <a:cubicBezTo>
                    <a:pt x="355" y="782"/>
                    <a:pt x="261" y="657"/>
                    <a:pt x="178" y="521"/>
                  </a:cubicBezTo>
                  <a:cubicBezTo>
                    <a:pt x="136" y="396"/>
                    <a:pt x="94" y="261"/>
                    <a:pt x="94" y="177"/>
                  </a:cubicBezTo>
                  <a:cubicBezTo>
                    <a:pt x="94" y="42"/>
                    <a:pt x="136" y="0"/>
                    <a:pt x="136"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1" name="Google Shape;1069;p14">
              <a:extLst>
                <a:ext uri="{FF2B5EF4-FFF2-40B4-BE49-F238E27FC236}">
                  <a16:creationId xmlns:a16="http://schemas.microsoft.com/office/drawing/2014/main" id="{99506F99-D9EC-4AE4-A86E-97878993F5EB}"/>
                </a:ext>
              </a:extLst>
            </p:cNvPr>
            <p:cNvSpPr/>
            <p:nvPr/>
          </p:nvSpPr>
          <p:spPr>
            <a:xfrm>
              <a:off x="4668125" y="3816200"/>
              <a:ext cx="154100" cy="198725"/>
            </a:xfrm>
            <a:custGeom>
              <a:avLst/>
              <a:gdLst/>
              <a:ahLst/>
              <a:cxnLst/>
              <a:rect l="l" t="t" r="r" b="b"/>
              <a:pathLst>
                <a:path w="6164" h="7949" extrusionOk="0">
                  <a:moveTo>
                    <a:pt x="3324" y="1"/>
                  </a:moveTo>
                  <a:cubicBezTo>
                    <a:pt x="3273" y="1"/>
                    <a:pt x="3222" y="6"/>
                    <a:pt x="3171" y="18"/>
                  </a:cubicBezTo>
                  <a:cubicBezTo>
                    <a:pt x="2868" y="18"/>
                    <a:pt x="2649" y="237"/>
                    <a:pt x="2430" y="456"/>
                  </a:cubicBezTo>
                  <a:cubicBezTo>
                    <a:pt x="741" y="2146"/>
                    <a:pt x="0" y="4669"/>
                    <a:pt x="42" y="7016"/>
                  </a:cubicBezTo>
                  <a:cubicBezTo>
                    <a:pt x="42" y="7235"/>
                    <a:pt x="42" y="7495"/>
                    <a:pt x="219" y="7621"/>
                  </a:cubicBezTo>
                  <a:cubicBezTo>
                    <a:pt x="344" y="7714"/>
                    <a:pt x="480" y="7756"/>
                    <a:pt x="605" y="7798"/>
                  </a:cubicBezTo>
                  <a:cubicBezTo>
                    <a:pt x="1132" y="7900"/>
                    <a:pt x="1682" y="7949"/>
                    <a:pt x="2234" y="7949"/>
                  </a:cubicBezTo>
                  <a:cubicBezTo>
                    <a:pt x="2414" y="7949"/>
                    <a:pt x="2594" y="7944"/>
                    <a:pt x="2774" y="7933"/>
                  </a:cubicBezTo>
                  <a:lnTo>
                    <a:pt x="6163" y="1019"/>
                  </a:lnTo>
                  <a:cubicBezTo>
                    <a:pt x="5381" y="634"/>
                    <a:pt x="4516" y="279"/>
                    <a:pt x="3692" y="60"/>
                  </a:cubicBezTo>
                  <a:cubicBezTo>
                    <a:pt x="3567" y="30"/>
                    <a:pt x="3446" y="1"/>
                    <a:pt x="3324"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2" name="Google Shape;1070;p14">
              <a:extLst>
                <a:ext uri="{FF2B5EF4-FFF2-40B4-BE49-F238E27FC236}">
                  <a16:creationId xmlns:a16="http://schemas.microsoft.com/office/drawing/2014/main" id="{8A5D0EDF-68F7-499D-8E10-FBF210F3352D}"/>
                </a:ext>
              </a:extLst>
            </p:cNvPr>
            <p:cNvSpPr/>
            <p:nvPr/>
          </p:nvSpPr>
          <p:spPr>
            <a:xfrm>
              <a:off x="4680100" y="3730875"/>
              <a:ext cx="352000" cy="378425"/>
            </a:xfrm>
            <a:custGeom>
              <a:avLst/>
              <a:gdLst/>
              <a:ahLst/>
              <a:cxnLst/>
              <a:rect l="l" t="t" r="r" b="b"/>
              <a:pathLst>
                <a:path w="14080" h="15137" extrusionOk="0">
                  <a:moveTo>
                    <a:pt x="4819" y="0"/>
                  </a:moveTo>
                  <a:cubicBezTo>
                    <a:pt x="4078" y="42"/>
                    <a:pt x="3296" y="261"/>
                    <a:pt x="2733" y="782"/>
                  </a:cubicBezTo>
                  <a:cubicBezTo>
                    <a:pt x="2128" y="1387"/>
                    <a:pt x="1909" y="2263"/>
                    <a:pt x="1565" y="3045"/>
                  </a:cubicBezTo>
                  <a:cubicBezTo>
                    <a:pt x="1211" y="3994"/>
                    <a:pt x="522" y="4777"/>
                    <a:pt x="84" y="5694"/>
                  </a:cubicBezTo>
                  <a:cubicBezTo>
                    <a:pt x="1" y="5819"/>
                    <a:pt x="992" y="6560"/>
                    <a:pt x="1169" y="6654"/>
                  </a:cubicBezTo>
                  <a:cubicBezTo>
                    <a:pt x="1607" y="6914"/>
                    <a:pt x="2087" y="7081"/>
                    <a:pt x="2556" y="7217"/>
                  </a:cubicBezTo>
                  <a:cubicBezTo>
                    <a:pt x="2514" y="7217"/>
                    <a:pt x="2128" y="10512"/>
                    <a:pt x="2087" y="10867"/>
                  </a:cubicBezTo>
                  <a:cubicBezTo>
                    <a:pt x="1909" y="11993"/>
                    <a:pt x="1774" y="13119"/>
                    <a:pt x="1471" y="14298"/>
                  </a:cubicBezTo>
                  <a:cubicBezTo>
                    <a:pt x="3077" y="14944"/>
                    <a:pt x="4861" y="15122"/>
                    <a:pt x="6644" y="15122"/>
                  </a:cubicBezTo>
                  <a:cubicBezTo>
                    <a:pt x="6846" y="15131"/>
                    <a:pt x="7050" y="15136"/>
                    <a:pt x="7257" y="15136"/>
                  </a:cubicBezTo>
                  <a:cubicBezTo>
                    <a:pt x="7937" y="15136"/>
                    <a:pt x="8639" y="15080"/>
                    <a:pt x="9334" y="14944"/>
                  </a:cubicBezTo>
                  <a:cubicBezTo>
                    <a:pt x="9856" y="14819"/>
                    <a:pt x="10377" y="14684"/>
                    <a:pt x="10857" y="14423"/>
                  </a:cubicBezTo>
                  <a:cubicBezTo>
                    <a:pt x="11076" y="14339"/>
                    <a:pt x="11858" y="13901"/>
                    <a:pt x="11900" y="13641"/>
                  </a:cubicBezTo>
                  <a:cubicBezTo>
                    <a:pt x="11900" y="13641"/>
                    <a:pt x="11858" y="13599"/>
                    <a:pt x="11858" y="13557"/>
                  </a:cubicBezTo>
                  <a:cubicBezTo>
                    <a:pt x="10993" y="11868"/>
                    <a:pt x="10377" y="10126"/>
                    <a:pt x="9731" y="8301"/>
                  </a:cubicBezTo>
                  <a:cubicBezTo>
                    <a:pt x="9689" y="8166"/>
                    <a:pt x="9647" y="8041"/>
                    <a:pt x="9595" y="7905"/>
                  </a:cubicBezTo>
                  <a:cubicBezTo>
                    <a:pt x="9595" y="7780"/>
                    <a:pt x="9647" y="7696"/>
                    <a:pt x="9647" y="7561"/>
                  </a:cubicBezTo>
                  <a:cubicBezTo>
                    <a:pt x="9772" y="7039"/>
                    <a:pt x="9856" y="6518"/>
                    <a:pt x="10033" y="6038"/>
                  </a:cubicBezTo>
                  <a:cubicBezTo>
                    <a:pt x="10210" y="6435"/>
                    <a:pt x="10377" y="7175"/>
                    <a:pt x="10555" y="7561"/>
                  </a:cubicBezTo>
                  <a:cubicBezTo>
                    <a:pt x="11816" y="7123"/>
                    <a:pt x="12984" y="6560"/>
                    <a:pt x="13986" y="5653"/>
                  </a:cubicBezTo>
                  <a:cubicBezTo>
                    <a:pt x="14027" y="5611"/>
                    <a:pt x="14079" y="5559"/>
                    <a:pt x="14079" y="5475"/>
                  </a:cubicBezTo>
                  <a:cubicBezTo>
                    <a:pt x="14079" y="5434"/>
                    <a:pt x="14027" y="5434"/>
                    <a:pt x="14027" y="5392"/>
                  </a:cubicBezTo>
                  <a:cubicBezTo>
                    <a:pt x="13600" y="4516"/>
                    <a:pt x="13120" y="3734"/>
                    <a:pt x="12682" y="2910"/>
                  </a:cubicBezTo>
                  <a:cubicBezTo>
                    <a:pt x="12338" y="2222"/>
                    <a:pt x="12035" y="1439"/>
                    <a:pt x="11378" y="960"/>
                  </a:cubicBezTo>
                  <a:cubicBezTo>
                    <a:pt x="11034" y="699"/>
                    <a:pt x="10555" y="563"/>
                    <a:pt x="10169" y="438"/>
                  </a:cubicBezTo>
                  <a:cubicBezTo>
                    <a:pt x="10033" y="397"/>
                    <a:pt x="8771" y="84"/>
                    <a:pt x="8771" y="84"/>
                  </a:cubicBezTo>
                  <a:cubicBezTo>
                    <a:pt x="8427" y="824"/>
                    <a:pt x="7947" y="1523"/>
                    <a:pt x="7426" y="2128"/>
                  </a:cubicBezTo>
                  <a:cubicBezTo>
                    <a:pt x="7346" y="2217"/>
                    <a:pt x="6227" y="3051"/>
                    <a:pt x="6093" y="3051"/>
                  </a:cubicBezTo>
                  <a:cubicBezTo>
                    <a:pt x="6087" y="3051"/>
                    <a:pt x="6083" y="3049"/>
                    <a:pt x="6081" y="3045"/>
                  </a:cubicBezTo>
                  <a:cubicBezTo>
                    <a:pt x="5518" y="2128"/>
                    <a:pt x="5080" y="1085"/>
                    <a:pt x="4819"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3" name="Google Shape;1071;p14">
              <a:extLst>
                <a:ext uri="{FF2B5EF4-FFF2-40B4-BE49-F238E27FC236}">
                  <a16:creationId xmlns:a16="http://schemas.microsoft.com/office/drawing/2014/main" id="{AF84B323-4113-42AC-A09D-CE3765ED42B5}"/>
                </a:ext>
              </a:extLst>
            </p:cNvPr>
            <p:cNvSpPr/>
            <p:nvPr/>
          </p:nvSpPr>
          <p:spPr>
            <a:xfrm>
              <a:off x="4748425" y="3471800"/>
              <a:ext cx="222675" cy="225775"/>
            </a:xfrm>
            <a:custGeom>
              <a:avLst/>
              <a:gdLst/>
              <a:ahLst/>
              <a:cxnLst/>
              <a:rect l="l" t="t" r="r" b="b"/>
              <a:pathLst>
                <a:path w="8907" h="9031" extrusionOk="0">
                  <a:moveTo>
                    <a:pt x="4729" y="0"/>
                  </a:moveTo>
                  <a:cubicBezTo>
                    <a:pt x="3986" y="0"/>
                    <a:pt x="3210" y="107"/>
                    <a:pt x="2566" y="373"/>
                  </a:cubicBezTo>
                  <a:cubicBezTo>
                    <a:pt x="1220" y="894"/>
                    <a:pt x="522" y="1979"/>
                    <a:pt x="344" y="3366"/>
                  </a:cubicBezTo>
                  <a:cubicBezTo>
                    <a:pt x="178" y="4669"/>
                    <a:pt x="0" y="6192"/>
                    <a:pt x="522" y="7454"/>
                  </a:cubicBezTo>
                  <a:cubicBezTo>
                    <a:pt x="1043" y="8538"/>
                    <a:pt x="2086" y="8757"/>
                    <a:pt x="3170" y="8935"/>
                  </a:cubicBezTo>
                  <a:cubicBezTo>
                    <a:pt x="3567" y="8998"/>
                    <a:pt x="3947" y="9031"/>
                    <a:pt x="4319" y="9031"/>
                  </a:cubicBezTo>
                  <a:cubicBezTo>
                    <a:pt x="5172" y="9031"/>
                    <a:pt x="5978" y="8860"/>
                    <a:pt x="6820" y="8497"/>
                  </a:cubicBezTo>
                  <a:cubicBezTo>
                    <a:pt x="7384" y="8278"/>
                    <a:pt x="7780" y="7892"/>
                    <a:pt x="8082" y="7454"/>
                  </a:cubicBezTo>
                  <a:cubicBezTo>
                    <a:pt x="8301" y="7016"/>
                    <a:pt x="8479" y="6536"/>
                    <a:pt x="8520" y="5973"/>
                  </a:cubicBezTo>
                  <a:cubicBezTo>
                    <a:pt x="8687" y="4190"/>
                    <a:pt x="8906" y="1238"/>
                    <a:pt x="6914" y="331"/>
                  </a:cubicBezTo>
                  <a:cubicBezTo>
                    <a:pt x="6560" y="154"/>
                    <a:pt x="6174" y="112"/>
                    <a:pt x="5778" y="70"/>
                  </a:cubicBezTo>
                  <a:cubicBezTo>
                    <a:pt x="5449" y="26"/>
                    <a:pt x="5093" y="0"/>
                    <a:pt x="4729"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4" name="Google Shape;1072;p14">
              <a:extLst>
                <a:ext uri="{FF2B5EF4-FFF2-40B4-BE49-F238E27FC236}">
                  <a16:creationId xmlns:a16="http://schemas.microsoft.com/office/drawing/2014/main" id="{7887AB78-C2E3-486F-8E75-CAF265E26C4F}"/>
                </a:ext>
              </a:extLst>
            </p:cNvPr>
            <p:cNvSpPr/>
            <p:nvPr/>
          </p:nvSpPr>
          <p:spPr>
            <a:xfrm>
              <a:off x="4716875" y="4056750"/>
              <a:ext cx="260725" cy="52550"/>
            </a:xfrm>
            <a:custGeom>
              <a:avLst/>
              <a:gdLst/>
              <a:ahLst/>
              <a:cxnLst/>
              <a:rect l="l" t="t" r="r" b="b"/>
              <a:pathLst>
                <a:path w="10429" h="2102" extrusionOk="0">
                  <a:moveTo>
                    <a:pt x="10126" y="1"/>
                  </a:moveTo>
                  <a:cubicBezTo>
                    <a:pt x="9605" y="303"/>
                    <a:pt x="9084" y="564"/>
                    <a:pt x="8562" y="825"/>
                  </a:cubicBezTo>
                  <a:cubicBezTo>
                    <a:pt x="7655" y="1179"/>
                    <a:pt x="6560" y="1263"/>
                    <a:pt x="5611" y="1304"/>
                  </a:cubicBezTo>
                  <a:cubicBezTo>
                    <a:pt x="5423" y="1313"/>
                    <a:pt x="5236" y="1317"/>
                    <a:pt x="5049" y="1317"/>
                  </a:cubicBezTo>
                  <a:cubicBezTo>
                    <a:pt x="3378" y="1317"/>
                    <a:pt x="1744" y="991"/>
                    <a:pt x="178" y="522"/>
                  </a:cubicBezTo>
                  <a:cubicBezTo>
                    <a:pt x="136" y="783"/>
                    <a:pt x="42" y="1002"/>
                    <a:pt x="0" y="1263"/>
                  </a:cubicBezTo>
                  <a:cubicBezTo>
                    <a:pt x="1606" y="1909"/>
                    <a:pt x="3390" y="2087"/>
                    <a:pt x="5173" y="2087"/>
                  </a:cubicBezTo>
                  <a:cubicBezTo>
                    <a:pt x="5375" y="2096"/>
                    <a:pt x="5579" y="2101"/>
                    <a:pt x="5786" y="2101"/>
                  </a:cubicBezTo>
                  <a:cubicBezTo>
                    <a:pt x="6466" y="2101"/>
                    <a:pt x="7168" y="2045"/>
                    <a:pt x="7863" y="1909"/>
                  </a:cubicBezTo>
                  <a:cubicBezTo>
                    <a:pt x="8385" y="1784"/>
                    <a:pt x="8906" y="1649"/>
                    <a:pt x="9386" y="1388"/>
                  </a:cubicBezTo>
                  <a:cubicBezTo>
                    <a:pt x="9605" y="1304"/>
                    <a:pt x="10387" y="866"/>
                    <a:pt x="10429" y="606"/>
                  </a:cubicBezTo>
                  <a:cubicBezTo>
                    <a:pt x="10429" y="606"/>
                    <a:pt x="10387" y="564"/>
                    <a:pt x="10387" y="522"/>
                  </a:cubicBezTo>
                  <a:cubicBezTo>
                    <a:pt x="10304" y="345"/>
                    <a:pt x="10210" y="178"/>
                    <a:pt x="10126"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5" name="Google Shape;1073;p14">
              <a:extLst>
                <a:ext uri="{FF2B5EF4-FFF2-40B4-BE49-F238E27FC236}">
                  <a16:creationId xmlns:a16="http://schemas.microsoft.com/office/drawing/2014/main" id="{66499E24-92EC-4752-87B6-60ADAE9F2765}"/>
                </a:ext>
              </a:extLst>
            </p:cNvPr>
            <p:cNvSpPr/>
            <p:nvPr/>
          </p:nvSpPr>
          <p:spPr>
            <a:xfrm>
              <a:off x="4680100" y="3855750"/>
              <a:ext cx="87900" cy="91275"/>
            </a:xfrm>
            <a:custGeom>
              <a:avLst/>
              <a:gdLst/>
              <a:ahLst/>
              <a:cxnLst/>
              <a:rect l="l" t="t" r="r" b="b"/>
              <a:pathLst>
                <a:path w="3516" h="3651" extrusionOk="0">
                  <a:moveTo>
                    <a:pt x="470" y="1"/>
                  </a:moveTo>
                  <a:cubicBezTo>
                    <a:pt x="303" y="220"/>
                    <a:pt x="168" y="439"/>
                    <a:pt x="84" y="699"/>
                  </a:cubicBezTo>
                  <a:cubicBezTo>
                    <a:pt x="1" y="824"/>
                    <a:pt x="992" y="1565"/>
                    <a:pt x="1169" y="1659"/>
                  </a:cubicBezTo>
                  <a:cubicBezTo>
                    <a:pt x="1607" y="1919"/>
                    <a:pt x="2087" y="2086"/>
                    <a:pt x="2556" y="2222"/>
                  </a:cubicBezTo>
                  <a:cubicBezTo>
                    <a:pt x="2514" y="2222"/>
                    <a:pt x="2431" y="2910"/>
                    <a:pt x="2347" y="3650"/>
                  </a:cubicBezTo>
                  <a:lnTo>
                    <a:pt x="3296" y="3650"/>
                  </a:lnTo>
                  <a:cubicBezTo>
                    <a:pt x="3390" y="3046"/>
                    <a:pt x="3474" y="2389"/>
                    <a:pt x="3515" y="1742"/>
                  </a:cubicBezTo>
                  <a:cubicBezTo>
                    <a:pt x="2431" y="1304"/>
                    <a:pt x="1388" y="741"/>
                    <a:pt x="470"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6" name="Google Shape;1074;p14">
              <a:extLst>
                <a:ext uri="{FF2B5EF4-FFF2-40B4-BE49-F238E27FC236}">
                  <a16:creationId xmlns:a16="http://schemas.microsoft.com/office/drawing/2014/main" id="{68464493-C86F-4F5A-8781-7B319794897E}"/>
                </a:ext>
              </a:extLst>
            </p:cNvPr>
            <p:cNvSpPr/>
            <p:nvPr/>
          </p:nvSpPr>
          <p:spPr>
            <a:xfrm>
              <a:off x="4781000" y="3730875"/>
              <a:ext cx="141325" cy="104550"/>
            </a:xfrm>
            <a:custGeom>
              <a:avLst/>
              <a:gdLst/>
              <a:ahLst/>
              <a:cxnLst/>
              <a:rect l="l" t="t" r="r" b="b"/>
              <a:pathLst>
                <a:path w="5653" h="4182" extrusionOk="0">
                  <a:moveTo>
                    <a:pt x="783" y="0"/>
                  </a:moveTo>
                  <a:cubicBezTo>
                    <a:pt x="522" y="42"/>
                    <a:pt x="261" y="84"/>
                    <a:pt x="1" y="136"/>
                  </a:cubicBezTo>
                  <a:cubicBezTo>
                    <a:pt x="261" y="1606"/>
                    <a:pt x="1002" y="3004"/>
                    <a:pt x="1909" y="4172"/>
                  </a:cubicBezTo>
                  <a:cubicBezTo>
                    <a:pt x="1913" y="4178"/>
                    <a:pt x="1922" y="4182"/>
                    <a:pt x="1934" y="4182"/>
                  </a:cubicBezTo>
                  <a:cubicBezTo>
                    <a:pt x="2069" y="4182"/>
                    <a:pt x="2653" y="3782"/>
                    <a:pt x="2691" y="3734"/>
                  </a:cubicBezTo>
                  <a:cubicBezTo>
                    <a:pt x="3088" y="3473"/>
                    <a:pt x="3432" y="3171"/>
                    <a:pt x="3734" y="2868"/>
                  </a:cubicBezTo>
                  <a:cubicBezTo>
                    <a:pt x="4349" y="2263"/>
                    <a:pt x="4829" y="1606"/>
                    <a:pt x="5257" y="866"/>
                  </a:cubicBezTo>
                  <a:cubicBezTo>
                    <a:pt x="5392" y="699"/>
                    <a:pt x="5517" y="480"/>
                    <a:pt x="5653" y="303"/>
                  </a:cubicBezTo>
                  <a:cubicBezTo>
                    <a:pt x="5257" y="219"/>
                    <a:pt x="4735" y="84"/>
                    <a:pt x="4735" y="84"/>
                  </a:cubicBezTo>
                  <a:cubicBezTo>
                    <a:pt x="4391" y="824"/>
                    <a:pt x="3911" y="1523"/>
                    <a:pt x="3390" y="2128"/>
                  </a:cubicBezTo>
                  <a:cubicBezTo>
                    <a:pt x="3310" y="2217"/>
                    <a:pt x="2191" y="3051"/>
                    <a:pt x="2057" y="3051"/>
                  </a:cubicBezTo>
                  <a:cubicBezTo>
                    <a:pt x="2051" y="3051"/>
                    <a:pt x="2047" y="3049"/>
                    <a:pt x="2045" y="3045"/>
                  </a:cubicBezTo>
                  <a:cubicBezTo>
                    <a:pt x="1482" y="2128"/>
                    <a:pt x="1044" y="1085"/>
                    <a:pt x="783"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7" name="Google Shape;1075;p14">
              <a:extLst>
                <a:ext uri="{FF2B5EF4-FFF2-40B4-BE49-F238E27FC236}">
                  <a16:creationId xmlns:a16="http://schemas.microsoft.com/office/drawing/2014/main" id="{11E50FD2-7645-4228-B8E6-D3D13AAD5637}"/>
                </a:ext>
              </a:extLst>
            </p:cNvPr>
            <p:cNvSpPr/>
            <p:nvPr/>
          </p:nvSpPr>
          <p:spPr>
            <a:xfrm>
              <a:off x="4824550" y="3585400"/>
              <a:ext cx="26100" cy="26100"/>
            </a:xfrm>
            <a:custGeom>
              <a:avLst/>
              <a:gdLst/>
              <a:ahLst/>
              <a:cxnLst/>
              <a:rect l="l" t="t" r="r" b="b"/>
              <a:pathLst>
                <a:path w="1044" h="1044" extrusionOk="0">
                  <a:moveTo>
                    <a:pt x="386" y="0"/>
                  </a:moveTo>
                  <a:cubicBezTo>
                    <a:pt x="84" y="84"/>
                    <a:pt x="0" y="480"/>
                    <a:pt x="42" y="782"/>
                  </a:cubicBezTo>
                  <a:cubicBezTo>
                    <a:pt x="42" y="866"/>
                    <a:pt x="84" y="949"/>
                    <a:pt x="167" y="1001"/>
                  </a:cubicBezTo>
                  <a:cubicBezTo>
                    <a:pt x="219" y="1001"/>
                    <a:pt x="303" y="1043"/>
                    <a:pt x="344" y="1043"/>
                  </a:cubicBezTo>
                  <a:lnTo>
                    <a:pt x="428" y="1043"/>
                  </a:lnTo>
                  <a:cubicBezTo>
                    <a:pt x="522" y="1043"/>
                    <a:pt x="605" y="1043"/>
                    <a:pt x="647" y="1001"/>
                  </a:cubicBezTo>
                  <a:cubicBezTo>
                    <a:pt x="782" y="949"/>
                    <a:pt x="866" y="866"/>
                    <a:pt x="908" y="782"/>
                  </a:cubicBezTo>
                  <a:cubicBezTo>
                    <a:pt x="1043" y="522"/>
                    <a:pt x="782" y="0"/>
                    <a:pt x="480" y="0"/>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8" name="Google Shape;1076;p14">
              <a:extLst>
                <a:ext uri="{FF2B5EF4-FFF2-40B4-BE49-F238E27FC236}">
                  <a16:creationId xmlns:a16="http://schemas.microsoft.com/office/drawing/2014/main" id="{EECB8D32-E82E-4E09-9D54-DB963178A08E}"/>
                </a:ext>
              </a:extLst>
            </p:cNvPr>
            <p:cNvSpPr/>
            <p:nvPr/>
          </p:nvSpPr>
          <p:spPr>
            <a:xfrm>
              <a:off x="4786475" y="3582925"/>
              <a:ext cx="10975" cy="26225"/>
            </a:xfrm>
            <a:custGeom>
              <a:avLst/>
              <a:gdLst/>
              <a:ahLst/>
              <a:cxnLst/>
              <a:rect l="l" t="t" r="r" b="b"/>
              <a:pathLst>
                <a:path w="439" h="1049" extrusionOk="0">
                  <a:moveTo>
                    <a:pt x="238" y="1"/>
                  </a:moveTo>
                  <a:cubicBezTo>
                    <a:pt x="232" y="1"/>
                    <a:pt x="226" y="2"/>
                    <a:pt x="220" y="5"/>
                  </a:cubicBezTo>
                  <a:cubicBezTo>
                    <a:pt x="84" y="5"/>
                    <a:pt x="1" y="224"/>
                    <a:pt x="42" y="527"/>
                  </a:cubicBezTo>
                  <a:cubicBezTo>
                    <a:pt x="42" y="840"/>
                    <a:pt x="126" y="1048"/>
                    <a:pt x="261" y="1048"/>
                  </a:cubicBezTo>
                  <a:cubicBezTo>
                    <a:pt x="345" y="1048"/>
                    <a:pt x="439" y="787"/>
                    <a:pt x="439" y="485"/>
                  </a:cubicBezTo>
                  <a:cubicBezTo>
                    <a:pt x="390" y="243"/>
                    <a:pt x="315" y="1"/>
                    <a:pt x="238"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89" name="Google Shape;1077;p14">
              <a:extLst>
                <a:ext uri="{FF2B5EF4-FFF2-40B4-BE49-F238E27FC236}">
                  <a16:creationId xmlns:a16="http://schemas.microsoft.com/office/drawing/2014/main" id="{B2143C63-8ED4-464A-9CB6-8045990C3E91}"/>
                </a:ext>
              </a:extLst>
            </p:cNvPr>
            <p:cNvSpPr/>
            <p:nvPr/>
          </p:nvSpPr>
          <p:spPr>
            <a:xfrm>
              <a:off x="4872250" y="3582000"/>
              <a:ext cx="10975" cy="26100"/>
            </a:xfrm>
            <a:custGeom>
              <a:avLst/>
              <a:gdLst/>
              <a:ahLst/>
              <a:cxnLst/>
              <a:rect l="l" t="t" r="r" b="b"/>
              <a:pathLst>
                <a:path w="439" h="1044" extrusionOk="0">
                  <a:moveTo>
                    <a:pt x="178" y="1"/>
                  </a:moveTo>
                  <a:cubicBezTo>
                    <a:pt x="84" y="1"/>
                    <a:pt x="1" y="220"/>
                    <a:pt x="1" y="522"/>
                  </a:cubicBezTo>
                  <a:cubicBezTo>
                    <a:pt x="1" y="824"/>
                    <a:pt x="136" y="1043"/>
                    <a:pt x="220" y="1043"/>
                  </a:cubicBezTo>
                  <a:cubicBezTo>
                    <a:pt x="345" y="1043"/>
                    <a:pt x="439" y="783"/>
                    <a:pt x="397" y="522"/>
                  </a:cubicBezTo>
                  <a:cubicBezTo>
                    <a:pt x="397" y="220"/>
                    <a:pt x="303" y="1"/>
                    <a:pt x="178"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0" name="Google Shape;1078;p14">
              <a:extLst>
                <a:ext uri="{FF2B5EF4-FFF2-40B4-BE49-F238E27FC236}">
                  <a16:creationId xmlns:a16="http://schemas.microsoft.com/office/drawing/2014/main" id="{B092C614-8478-4683-93F3-7181B18B4CC0}"/>
                </a:ext>
              </a:extLst>
            </p:cNvPr>
            <p:cNvSpPr/>
            <p:nvPr/>
          </p:nvSpPr>
          <p:spPr>
            <a:xfrm>
              <a:off x="4767975" y="3540025"/>
              <a:ext cx="34700" cy="17500"/>
            </a:xfrm>
            <a:custGeom>
              <a:avLst/>
              <a:gdLst/>
              <a:ahLst/>
              <a:cxnLst/>
              <a:rect l="l" t="t" r="r" b="b"/>
              <a:pathLst>
                <a:path w="1388" h="700" extrusionOk="0">
                  <a:moveTo>
                    <a:pt x="902" y="1"/>
                  </a:moveTo>
                  <a:cubicBezTo>
                    <a:pt x="793" y="1"/>
                    <a:pt x="673" y="11"/>
                    <a:pt x="563" y="32"/>
                  </a:cubicBezTo>
                  <a:cubicBezTo>
                    <a:pt x="344" y="115"/>
                    <a:pt x="178" y="293"/>
                    <a:pt x="84" y="418"/>
                  </a:cubicBezTo>
                  <a:cubicBezTo>
                    <a:pt x="0" y="553"/>
                    <a:pt x="0" y="637"/>
                    <a:pt x="42" y="679"/>
                  </a:cubicBezTo>
                  <a:cubicBezTo>
                    <a:pt x="54" y="693"/>
                    <a:pt x="69" y="699"/>
                    <a:pt x="88" y="699"/>
                  </a:cubicBezTo>
                  <a:cubicBezTo>
                    <a:pt x="138" y="699"/>
                    <a:pt x="212" y="655"/>
                    <a:pt x="303" y="595"/>
                  </a:cubicBezTo>
                  <a:cubicBezTo>
                    <a:pt x="397" y="553"/>
                    <a:pt x="522" y="470"/>
                    <a:pt x="699" y="418"/>
                  </a:cubicBezTo>
                  <a:cubicBezTo>
                    <a:pt x="866" y="376"/>
                    <a:pt x="1001" y="334"/>
                    <a:pt x="1127" y="334"/>
                  </a:cubicBezTo>
                  <a:cubicBezTo>
                    <a:pt x="1262" y="293"/>
                    <a:pt x="1346" y="293"/>
                    <a:pt x="1346" y="209"/>
                  </a:cubicBezTo>
                  <a:cubicBezTo>
                    <a:pt x="1387" y="157"/>
                    <a:pt x="1304" y="74"/>
                    <a:pt x="1179" y="32"/>
                  </a:cubicBezTo>
                  <a:cubicBezTo>
                    <a:pt x="1111" y="11"/>
                    <a:pt x="1012" y="1"/>
                    <a:pt x="902"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1" name="Google Shape;1079;p14">
              <a:extLst>
                <a:ext uri="{FF2B5EF4-FFF2-40B4-BE49-F238E27FC236}">
                  <a16:creationId xmlns:a16="http://schemas.microsoft.com/office/drawing/2014/main" id="{81CEBF8E-275B-43FC-83DB-F4E9F7EA96CA}"/>
                </a:ext>
              </a:extLst>
            </p:cNvPr>
            <p:cNvSpPr/>
            <p:nvPr/>
          </p:nvSpPr>
          <p:spPr>
            <a:xfrm>
              <a:off x="4863650" y="3534650"/>
              <a:ext cx="36775" cy="18625"/>
            </a:xfrm>
            <a:custGeom>
              <a:avLst/>
              <a:gdLst/>
              <a:ahLst/>
              <a:cxnLst/>
              <a:rect l="l" t="t" r="r" b="b"/>
              <a:pathLst>
                <a:path w="1471" h="745" extrusionOk="0">
                  <a:moveTo>
                    <a:pt x="466" y="1"/>
                  </a:moveTo>
                  <a:cubicBezTo>
                    <a:pt x="374" y="1"/>
                    <a:pt x="289" y="11"/>
                    <a:pt x="220" y="28"/>
                  </a:cubicBezTo>
                  <a:cubicBezTo>
                    <a:pt x="42" y="70"/>
                    <a:pt x="1" y="111"/>
                    <a:pt x="1" y="205"/>
                  </a:cubicBezTo>
                  <a:cubicBezTo>
                    <a:pt x="1" y="247"/>
                    <a:pt x="84" y="247"/>
                    <a:pt x="220" y="289"/>
                  </a:cubicBezTo>
                  <a:cubicBezTo>
                    <a:pt x="345" y="330"/>
                    <a:pt x="522" y="372"/>
                    <a:pt x="741" y="424"/>
                  </a:cubicBezTo>
                  <a:cubicBezTo>
                    <a:pt x="1033" y="566"/>
                    <a:pt x="1295" y="745"/>
                    <a:pt x="1419" y="745"/>
                  </a:cubicBezTo>
                  <a:cubicBezTo>
                    <a:pt x="1441" y="745"/>
                    <a:pt x="1458" y="739"/>
                    <a:pt x="1471" y="727"/>
                  </a:cubicBezTo>
                  <a:cubicBezTo>
                    <a:pt x="1471" y="685"/>
                    <a:pt x="1471" y="549"/>
                    <a:pt x="1346" y="466"/>
                  </a:cubicBezTo>
                  <a:cubicBezTo>
                    <a:pt x="1262" y="330"/>
                    <a:pt x="1085" y="164"/>
                    <a:pt x="866" y="70"/>
                  </a:cubicBezTo>
                  <a:cubicBezTo>
                    <a:pt x="738" y="21"/>
                    <a:pt x="595" y="1"/>
                    <a:pt x="466"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2" name="Google Shape;1080;p14">
              <a:extLst>
                <a:ext uri="{FF2B5EF4-FFF2-40B4-BE49-F238E27FC236}">
                  <a16:creationId xmlns:a16="http://schemas.microsoft.com/office/drawing/2014/main" id="{A7A35254-237D-4F41-B3CD-D0756519B7CB}"/>
                </a:ext>
              </a:extLst>
            </p:cNvPr>
            <p:cNvSpPr/>
            <p:nvPr/>
          </p:nvSpPr>
          <p:spPr>
            <a:xfrm>
              <a:off x="4822200" y="3584000"/>
              <a:ext cx="14375" cy="27500"/>
            </a:xfrm>
            <a:custGeom>
              <a:avLst/>
              <a:gdLst/>
              <a:ahLst/>
              <a:cxnLst/>
              <a:rect l="l" t="t" r="r" b="b"/>
              <a:pathLst>
                <a:path w="575" h="1100" extrusionOk="0">
                  <a:moveTo>
                    <a:pt x="505" y="0"/>
                  </a:moveTo>
                  <a:cubicBezTo>
                    <a:pt x="467" y="0"/>
                    <a:pt x="414" y="12"/>
                    <a:pt x="355" y="56"/>
                  </a:cubicBezTo>
                  <a:cubicBezTo>
                    <a:pt x="219" y="140"/>
                    <a:pt x="94" y="275"/>
                    <a:pt x="53" y="484"/>
                  </a:cubicBezTo>
                  <a:cubicBezTo>
                    <a:pt x="0" y="661"/>
                    <a:pt x="94" y="880"/>
                    <a:pt x="178" y="963"/>
                  </a:cubicBezTo>
                  <a:cubicBezTo>
                    <a:pt x="261" y="1057"/>
                    <a:pt x="355" y="1099"/>
                    <a:pt x="355" y="1099"/>
                  </a:cubicBezTo>
                  <a:cubicBezTo>
                    <a:pt x="355" y="1057"/>
                    <a:pt x="313" y="1005"/>
                    <a:pt x="261" y="922"/>
                  </a:cubicBezTo>
                  <a:cubicBezTo>
                    <a:pt x="219" y="797"/>
                    <a:pt x="178" y="661"/>
                    <a:pt x="219" y="484"/>
                  </a:cubicBezTo>
                  <a:cubicBezTo>
                    <a:pt x="261" y="359"/>
                    <a:pt x="355" y="223"/>
                    <a:pt x="438" y="140"/>
                  </a:cubicBezTo>
                  <a:cubicBezTo>
                    <a:pt x="480" y="56"/>
                    <a:pt x="574" y="15"/>
                    <a:pt x="574" y="15"/>
                  </a:cubicBezTo>
                  <a:cubicBezTo>
                    <a:pt x="574" y="15"/>
                    <a:pt x="548" y="0"/>
                    <a:pt x="505"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3" name="Google Shape;1081;p14">
              <a:extLst>
                <a:ext uri="{FF2B5EF4-FFF2-40B4-BE49-F238E27FC236}">
                  <a16:creationId xmlns:a16="http://schemas.microsoft.com/office/drawing/2014/main" id="{C1A8B98C-5DB2-4439-9CC1-EB5A756F160F}"/>
                </a:ext>
              </a:extLst>
            </p:cNvPr>
            <p:cNvSpPr/>
            <p:nvPr/>
          </p:nvSpPr>
          <p:spPr>
            <a:xfrm>
              <a:off x="4837575" y="3604175"/>
              <a:ext cx="9675" cy="5525"/>
            </a:xfrm>
            <a:custGeom>
              <a:avLst/>
              <a:gdLst/>
              <a:ahLst/>
              <a:cxnLst/>
              <a:rect l="l" t="t" r="r" b="b"/>
              <a:pathLst>
                <a:path w="387" h="221" extrusionOk="0">
                  <a:moveTo>
                    <a:pt x="260" y="0"/>
                  </a:moveTo>
                  <a:cubicBezTo>
                    <a:pt x="228" y="0"/>
                    <a:pt x="194" y="10"/>
                    <a:pt x="168" y="31"/>
                  </a:cubicBezTo>
                  <a:cubicBezTo>
                    <a:pt x="84" y="73"/>
                    <a:pt x="1" y="156"/>
                    <a:pt x="42" y="198"/>
                  </a:cubicBezTo>
                  <a:cubicBezTo>
                    <a:pt x="42" y="214"/>
                    <a:pt x="50" y="220"/>
                    <a:pt x="63" y="220"/>
                  </a:cubicBezTo>
                  <a:cubicBezTo>
                    <a:pt x="93" y="220"/>
                    <a:pt x="154" y="186"/>
                    <a:pt x="220" y="156"/>
                  </a:cubicBezTo>
                  <a:cubicBezTo>
                    <a:pt x="303" y="115"/>
                    <a:pt x="387" y="73"/>
                    <a:pt x="345" y="31"/>
                  </a:cubicBezTo>
                  <a:cubicBezTo>
                    <a:pt x="324" y="10"/>
                    <a:pt x="293" y="0"/>
                    <a:pt x="26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4" name="Google Shape;1082;p14">
              <a:extLst>
                <a:ext uri="{FF2B5EF4-FFF2-40B4-BE49-F238E27FC236}">
                  <a16:creationId xmlns:a16="http://schemas.microsoft.com/office/drawing/2014/main" id="{AF8A63B2-4BA6-4A42-87AE-FD94ABFEB566}"/>
                </a:ext>
              </a:extLst>
            </p:cNvPr>
            <p:cNvSpPr/>
            <p:nvPr/>
          </p:nvSpPr>
          <p:spPr>
            <a:xfrm>
              <a:off x="4825600" y="3612500"/>
              <a:ext cx="31550" cy="14375"/>
            </a:xfrm>
            <a:custGeom>
              <a:avLst/>
              <a:gdLst/>
              <a:ahLst/>
              <a:cxnLst/>
              <a:rect l="l" t="t" r="r" b="b"/>
              <a:pathLst>
                <a:path w="1262" h="575" extrusionOk="0">
                  <a:moveTo>
                    <a:pt x="1220" y="1"/>
                  </a:moveTo>
                  <a:cubicBezTo>
                    <a:pt x="1168" y="1"/>
                    <a:pt x="1168" y="84"/>
                    <a:pt x="1085" y="178"/>
                  </a:cubicBezTo>
                  <a:cubicBezTo>
                    <a:pt x="1001" y="261"/>
                    <a:pt x="866" y="387"/>
                    <a:pt x="647" y="439"/>
                  </a:cubicBezTo>
                  <a:cubicBezTo>
                    <a:pt x="617" y="446"/>
                    <a:pt x="588" y="449"/>
                    <a:pt x="559" y="449"/>
                  </a:cubicBezTo>
                  <a:cubicBezTo>
                    <a:pt x="421" y="449"/>
                    <a:pt x="288" y="379"/>
                    <a:pt x="219" y="345"/>
                  </a:cubicBezTo>
                  <a:cubicBezTo>
                    <a:pt x="83" y="261"/>
                    <a:pt x="42" y="220"/>
                    <a:pt x="0" y="220"/>
                  </a:cubicBezTo>
                  <a:cubicBezTo>
                    <a:pt x="0" y="220"/>
                    <a:pt x="0" y="345"/>
                    <a:pt x="125" y="439"/>
                  </a:cubicBezTo>
                  <a:cubicBezTo>
                    <a:pt x="236" y="507"/>
                    <a:pt x="402" y="575"/>
                    <a:pt x="579" y="575"/>
                  </a:cubicBezTo>
                  <a:cubicBezTo>
                    <a:pt x="618" y="575"/>
                    <a:pt x="659" y="572"/>
                    <a:pt x="699" y="564"/>
                  </a:cubicBezTo>
                  <a:cubicBezTo>
                    <a:pt x="959" y="522"/>
                    <a:pt x="1085" y="387"/>
                    <a:pt x="1168" y="261"/>
                  </a:cubicBezTo>
                  <a:cubicBezTo>
                    <a:pt x="1262" y="84"/>
                    <a:pt x="1220" y="1"/>
                    <a:pt x="122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5" name="Google Shape;1083;p14">
              <a:extLst>
                <a:ext uri="{FF2B5EF4-FFF2-40B4-BE49-F238E27FC236}">
                  <a16:creationId xmlns:a16="http://schemas.microsoft.com/office/drawing/2014/main" id="{F0AB6CD0-B627-4BC0-A8CB-18A4262CB2CD}"/>
                </a:ext>
              </a:extLst>
            </p:cNvPr>
            <p:cNvSpPr/>
            <p:nvPr/>
          </p:nvSpPr>
          <p:spPr>
            <a:xfrm>
              <a:off x="4770050" y="3613550"/>
              <a:ext cx="46950" cy="30525"/>
            </a:xfrm>
            <a:custGeom>
              <a:avLst/>
              <a:gdLst/>
              <a:ahLst/>
              <a:cxnLst/>
              <a:rect l="l" t="t" r="r" b="b"/>
              <a:pathLst>
                <a:path w="1878" h="1221" extrusionOk="0">
                  <a:moveTo>
                    <a:pt x="1002" y="0"/>
                  </a:moveTo>
                  <a:cubicBezTo>
                    <a:pt x="877" y="0"/>
                    <a:pt x="741" y="0"/>
                    <a:pt x="616" y="42"/>
                  </a:cubicBezTo>
                  <a:cubicBezTo>
                    <a:pt x="136" y="178"/>
                    <a:pt x="1" y="699"/>
                    <a:pt x="439" y="1043"/>
                  </a:cubicBezTo>
                  <a:cubicBezTo>
                    <a:pt x="574" y="1127"/>
                    <a:pt x="783" y="1221"/>
                    <a:pt x="960" y="1221"/>
                  </a:cubicBezTo>
                  <a:cubicBezTo>
                    <a:pt x="1263" y="1221"/>
                    <a:pt x="1565" y="1085"/>
                    <a:pt x="1742" y="866"/>
                  </a:cubicBezTo>
                  <a:cubicBezTo>
                    <a:pt x="1878" y="605"/>
                    <a:pt x="1878" y="438"/>
                    <a:pt x="1784" y="303"/>
                  </a:cubicBezTo>
                  <a:cubicBezTo>
                    <a:pt x="1617" y="84"/>
                    <a:pt x="1304" y="0"/>
                    <a:pt x="1002" y="0"/>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6" name="Google Shape;1084;p14">
              <a:extLst>
                <a:ext uri="{FF2B5EF4-FFF2-40B4-BE49-F238E27FC236}">
                  <a16:creationId xmlns:a16="http://schemas.microsoft.com/office/drawing/2014/main" id="{3B1EEED0-A193-42FB-AC7F-3F9268881250}"/>
                </a:ext>
              </a:extLst>
            </p:cNvPr>
            <p:cNvSpPr/>
            <p:nvPr/>
          </p:nvSpPr>
          <p:spPr>
            <a:xfrm>
              <a:off x="4861300" y="3613550"/>
              <a:ext cx="46950" cy="30525"/>
            </a:xfrm>
            <a:custGeom>
              <a:avLst/>
              <a:gdLst/>
              <a:ahLst/>
              <a:cxnLst/>
              <a:rect l="l" t="t" r="r" b="b"/>
              <a:pathLst>
                <a:path w="1878" h="1221" extrusionOk="0">
                  <a:moveTo>
                    <a:pt x="877" y="0"/>
                  </a:moveTo>
                  <a:cubicBezTo>
                    <a:pt x="574" y="0"/>
                    <a:pt x="261" y="84"/>
                    <a:pt x="136" y="303"/>
                  </a:cubicBezTo>
                  <a:cubicBezTo>
                    <a:pt x="1" y="438"/>
                    <a:pt x="1" y="605"/>
                    <a:pt x="178" y="866"/>
                  </a:cubicBezTo>
                  <a:cubicBezTo>
                    <a:pt x="314" y="1085"/>
                    <a:pt x="658" y="1221"/>
                    <a:pt x="918" y="1221"/>
                  </a:cubicBezTo>
                  <a:cubicBezTo>
                    <a:pt x="1137" y="1221"/>
                    <a:pt x="1304" y="1127"/>
                    <a:pt x="1440" y="1043"/>
                  </a:cubicBezTo>
                  <a:cubicBezTo>
                    <a:pt x="1878" y="699"/>
                    <a:pt x="1784" y="178"/>
                    <a:pt x="1263" y="42"/>
                  </a:cubicBezTo>
                  <a:cubicBezTo>
                    <a:pt x="1179" y="0"/>
                    <a:pt x="1002" y="0"/>
                    <a:pt x="877" y="0"/>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7" name="Google Shape;1085;p14">
              <a:extLst>
                <a:ext uri="{FF2B5EF4-FFF2-40B4-BE49-F238E27FC236}">
                  <a16:creationId xmlns:a16="http://schemas.microsoft.com/office/drawing/2014/main" id="{81B7507A-04F8-4D0A-A4FA-0052C2617425}"/>
                </a:ext>
              </a:extLst>
            </p:cNvPr>
            <p:cNvSpPr/>
            <p:nvPr/>
          </p:nvSpPr>
          <p:spPr>
            <a:xfrm>
              <a:off x="4936400" y="3847150"/>
              <a:ext cx="95700" cy="72750"/>
            </a:xfrm>
            <a:custGeom>
              <a:avLst/>
              <a:gdLst/>
              <a:ahLst/>
              <a:cxnLst/>
              <a:rect l="l" t="t" r="r" b="b"/>
              <a:pathLst>
                <a:path w="3828" h="2910" extrusionOk="0">
                  <a:moveTo>
                    <a:pt x="3389" y="0"/>
                  </a:moveTo>
                  <a:cubicBezTo>
                    <a:pt x="2472" y="960"/>
                    <a:pt x="1304" y="1690"/>
                    <a:pt x="0" y="2086"/>
                  </a:cubicBezTo>
                  <a:cubicBezTo>
                    <a:pt x="84" y="2388"/>
                    <a:pt x="219" y="2691"/>
                    <a:pt x="303" y="2910"/>
                  </a:cubicBezTo>
                  <a:cubicBezTo>
                    <a:pt x="1564" y="2472"/>
                    <a:pt x="2732" y="1909"/>
                    <a:pt x="3734" y="1002"/>
                  </a:cubicBezTo>
                  <a:cubicBezTo>
                    <a:pt x="3775" y="960"/>
                    <a:pt x="3827" y="908"/>
                    <a:pt x="3827" y="824"/>
                  </a:cubicBezTo>
                  <a:cubicBezTo>
                    <a:pt x="3827" y="783"/>
                    <a:pt x="3775" y="783"/>
                    <a:pt x="3775" y="741"/>
                  </a:cubicBezTo>
                  <a:cubicBezTo>
                    <a:pt x="3650" y="480"/>
                    <a:pt x="3515" y="219"/>
                    <a:pt x="3389"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8" name="Google Shape;1086;p14">
              <a:extLst>
                <a:ext uri="{FF2B5EF4-FFF2-40B4-BE49-F238E27FC236}">
                  <a16:creationId xmlns:a16="http://schemas.microsoft.com/office/drawing/2014/main" id="{ECBCCA46-016E-4540-A5D0-E7648591EACE}"/>
                </a:ext>
              </a:extLst>
            </p:cNvPr>
            <p:cNvSpPr/>
            <p:nvPr/>
          </p:nvSpPr>
          <p:spPr>
            <a:xfrm>
              <a:off x="4781000" y="3713400"/>
              <a:ext cx="40175" cy="75275"/>
            </a:xfrm>
            <a:custGeom>
              <a:avLst/>
              <a:gdLst/>
              <a:ahLst/>
              <a:cxnLst/>
              <a:rect l="l" t="t" r="r" b="b"/>
              <a:pathLst>
                <a:path w="1607" h="3011" extrusionOk="0">
                  <a:moveTo>
                    <a:pt x="1565" y="1"/>
                  </a:moveTo>
                  <a:cubicBezTo>
                    <a:pt x="1346" y="53"/>
                    <a:pt x="1179" y="136"/>
                    <a:pt x="1044" y="261"/>
                  </a:cubicBezTo>
                  <a:cubicBezTo>
                    <a:pt x="220" y="918"/>
                    <a:pt x="1" y="1919"/>
                    <a:pt x="303" y="2921"/>
                  </a:cubicBezTo>
                  <a:cubicBezTo>
                    <a:pt x="319" y="2984"/>
                    <a:pt x="366" y="3011"/>
                    <a:pt x="416" y="3011"/>
                  </a:cubicBezTo>
                  <a:cubicBezTo>
                    <a:pt x="499" y="3011"/>
                    <a:pt x="590" y="2937"/>
                    <a:pt x="564" y="2827"/>
                  </a:cubicBezTo>
                  <a:cubicBezTo>
                    <a:pt x="303" y="2003"/>
                    <a:pt x="480" y="1179"/>
                    <a:pt x="1085" y="574"/>
                  </a:cubicBezTo>
                  <a:cubicBezTo>
                    <a:pt x="1221" y="439"/>
                    <a:pt x="1388" y="313"/>
                    <a:pt x="1607" y="261"/>
                  </a:cubicBezTo>
                  <a:cubicBezTo>
                    <a:pt x="1565" y="178"/>
                    <a:pt x="1565" y="94"/>
                    <a:pt x="1565"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99" name="Google Shape;1087;p14">
              <a:extLst>
                <a:ext uri="{FF2B5EF4-FFF2-40B4-BE49-F238E27FC236}">
                  <a16:creationId xmlns:a16="http://schemas.microsoft.com/office/drawing/2014/main" id="{A8C9A2AD-8BEF-4461-A235-EF6428076934}"/>
                </a:ext>
              </a:extLst>
            </p:cNvPr>
            <p:cNvSpPr/>
            <p:nvPr/>
          </p:nvSpPr>
          <p:spPr>
            <a:xfrm>
              <a:off x="4891800" y="3716800"/>
              <a:ext cx="27150" cy="81725"/>
            </a:xfrm>
            <a:custGeom>
              <a:avLst/>
              <a:gdLst/>
              <a:ahLst/>
              <a:cxnLst/>
              <a:rect l="l" t="t" r="r" b="b"/>
              <a:pathLst>
                <a:path w="1086" h="3269" extrusionOk="0">
                  <a:moveTo>
                    <a:pt x="178" y="0"/>
                  </a:moveTo>
                  <a:cubicBezTo>
                    <a:pt x="178" y="84"/>
                    <a:pt x="136" y="177"/>
                    <a:pt x="84" y="219"/>
                  </a:cubicBezTo>
                  <a:cubicBezTo>
                    <a:pt x="43" y="219"/>
                    <a:pt x="43" y="261"/>
                    <a:pt x="1" y="261"/>
                  </a:cubicBezTo>
                  <a:cubicBezTo>
                    <a:pt x="136" y="303"/>
                    <a:pt x="220" y="386"/>
                    <a:pt x="303" y="480"/>
                  </a:cubicBezTo>
                  <a:cubicBezTo>
                    <a:pt x="960" y="1126"/>
                    <a:pt x="658" y="2430"/>
                    <a:pt x="178" y="3087"/>
                  </a:cubicBezTo>
                  <a:cubicBezTo>
                    <a:pt x="112" y="3175"/>
                    <a:pt x="201" y="3269"/>
                    <a:pt x="307" y="3269"/>
                  </a:cubicBezTo>
                  <a:cubicBezTo>
                    <a:pt x="352" y="3269"/>
                    <a:pt x="399" y="3252"/>
                    <a:pt x="439" y="3212"/>
                  </a:cubicBezTo>
                  <a:cubicBezTo>
                    <a:pt x="960" y="2430"/>
                    <a:pt x="1085" y="1429"/>
                    <a:pt x="700" y="563"/>
                  </a:cubicBezTo>
                  <a:cubicBezTo>
                    <a:pt x="564" y="303"/>
                    <a:pt x="397" y="125"/>
                    <a:pt x="178"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0" name="Google Shape;1088;p14">
              <a:extLst>
                <a:ext uri="{FF2B5EF4-FFF2-40B4-BE49-F238E27FC236}">
                  <a16:creationId xmlns:a16="http://schemas.microsoft.com/office/drawing/2014/main" id="{12A6D95C-2A1B-4E9F-A521-C57E8F941EAF}"/>
                </a:ext>
              </a:extLst>
            </p:cNvPr>
            <p:cNvSpPr/>
            <p:nvPr/>
          </p:nvSpPr>
          <p:spPr>
            <a:xfrm>
              <a:off x="4719225" y="3772050"/>
              <a:ext cx="204150" cy="260750"/>
            </a:xfrm>
            <a:custGeom>
              <a:avLst/>
              <a:gdLst/>
              <a:ahLst/>
              <a:cxnLst/>
              <a:rect l="l" t="t" r="r" b="b"/>
              <a:pathLst>
                <a:path w="8166" h="10430" extrusionOk="0">
                  <a:moveTo>
                    <a:pt x="0" y="1"/>
                  </a:moveTo>
                  <a:lnTo>
                    <a:pt x="125" y="10429"/>
                  </a:lnTo>
                  <a:lnTo>
                    <a:pt x="7863" y="10429"/>
                  </a:lnTo>
                  <a:lnTo>
                    <a:pt x="8166" y="1"/>
                  </a:ln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1" name="Google Shape;1089;p14">
              <a:extLst>
                <a:ext uri="{FF2B5EF4-FFF2-40B4-BE49-F238E27FC236}">
                  <a16:creationId xmlns:a16="http://schemas.microsoft.com/office/drawing/2014/main" id="{BC6721A2-3F93-4274-90D5-56F838925E01}"/>
                </a:ext>
              </a:extLst>
            </p:cNvPr>
            <p:cNvSpPr/>
            <p:nvPr/>
          </p:nvSpPr>
          <p:spPr>
            <a:xfrm>
              <a:off x="4693150" y="3921975"/>
              <a:ext cx="174700" cy="91700"/>
            </a:xfrm>
            <a:custGeom>
              <a:avLst/>
              <a:gdLst/>
              <a:ahLst/>
              <a:cxnLst/>
              <a:rect l="l" t="t" r="r" b="b"/>
              <a:pathLst>
                <a:path w="6988" h="3668" extrusionOk="0">
                  <a:moveTo>
                    <a:pt x="6383" y="0"/>
                  </a:moveTo>
                  <a:cubicBezTo>
                    <a:pt x="5298" y="52"/>
                    <a:pt x="4213" y="94"/>
                    <a:pt x="3129" y="219"/>
                  </a:cubicBezTo>
                  <a:cubicBezTo>
                    <a:pt x="2910" y="261"/>
                    <a:pt x="0" y="616"/>
                    <a:pt x="42" y="741"/>
                  </a:cubicBezTo>
                  <a:lnTo>
                    <a:pt x="386" y="3650"/>
                  </a:lnTo>
                  <a:cubicBezTo>
                    <a:pt x="548" y="3662"/>
                    <a:pt x="710" y="3668"/>
                    <a:pt x="872" y="3668"/>
                  </a:cubicBezTo>
                  <a:cubicBezTo>
                    <a:pt x="2013" y="3668"/>
                    <a:pt x="3145" y="3392"/>
                    <a:pt x="4213" y="3045"/>
                  </a:cubicBezTo>
                  <a:cubicBezTo>
                    <a:pt x="4693" y="2868"/>
                    <a:pt x="5162" y="2701"/>
                    <a:pt x="5642" y="2482"/>
                  </a:cubicBezTo>
                  <a:cubicBezTo>
                    <a:pt x="5778" y="2399"/>
                    <a:pt x="6987" y="1877"/>
                    <a:pt x="6946" y="1784"/>
                  </a:cubicBezTo>
                  <a:cubicBezTo>
                    <a:pt x="6862" y="1179"/>
                    <a:pt x="6643" y="522"/>
                    <a:pt x="638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2" name="Google Shape;1090;p14">
              <a:extLst>
                <a:ext uri="{FF2B5EF4-FFF2-40B4-BE49-F238E27FC236}">
                  <a16:creationId xmlns:a16="http://schemas.microsoft.com/office/drawing/2014/main" id="{2969F040-6BA9-42F0-BEA4-3E91C199F5FB}"/>
                </a:ext>
              </a:extLst>
            </p:cNvPr>
            <p:cNvSpPr/>
            <p:nvPr/>
          </p:nvSpPr>
          <p:spPr>
            <a:xfrm>
              <a:off x="4832100" y="3895900"/>
              <a:ext cx="93375" cy="83725"/>
            </a:xfrm>
            <a:custGeom>
              <a:avLst/>
              <a:gdLst/>
              <a:ahLst/>
              <a:cxnLst/>
              <a:rect l="l" t="t" r="r" b="b"/>
              <a:pathLst>
                <a:path w="3735" h="3349" extrusionOk="0">
                  <a:moveTo>
                    <a:pt x="2431" y="0"/>
                  </a:moveTo>
                  <a:cubicBezTo>
                    <a:pt x="2431" y="0"/>
                    <a:pt x="2389" y="0"/>
                    <a:pt x="2389" y="53"/>
                  </a:cubicBezTo>
                  <a:cubicBezTo>
                    <a:pt x="1951" y="261"/>
                    <a:pt x="1607" y="616"/>
                    <a:pt x="1169" y="835"/>
                  </a:cubicBezTo>
                  <a:cubicBezTo>
                    <a:pt x="825" y="1002"/>
                    <a:pt x="387" y="1095"/>
                    <a:pt x="1" y="1095"/>
                  </a:cubicBezTo>
                  <a:lnTo>
                    <a:pt x="126" y="3348"/>
                  </a:lnTo>
                  <a:cubicBezTo>
                    <a:pt x="522" y="3306"/>
                    <a:pt x="908" y="3129"/>
                    <a:pt x="1263" y="3004"/>
                  </a:cubicBezTo>
                  <a:cubicBezTo>
                    <a:pt x="1523" y="2868"/>
                    <a:pt x="1826" y="2743"/>
                    <a:pt x="2128" y="2701"/>
                  </a:cubicBezTo>
                  <a:cubicBezTo>
                    <a:pt x="2187" y="2688"/>
                    <a:pt x="2251" y="2683"/>
                    <a:pt x="2314" y="2683"/>
                  </a:cubicBezTo>
                  <a:cubicBezTo>
                    <a:pt x="2441" y="2683"/>
                    <a:pt x="2566" y="2701"/>
                    <a:pt x="2650" y="2701"/>
                  </a:cubicBezTo>
                  <a:cubicBezTo>
                    <a:pt x="2738" y="2722"/>
                    <a:pt x="2814" y="2733"/>
                    <a:pt x="2889" y="2733"/>
                  </a:cubicBezTo>
                  <a:cubicBezTo>
                    <a:pt x="2965" y="2733"/>
                    <a:pt x="3041" y="2722"/>
                    <a:pt x="3129" y="2701"/>
                  </a:cubicBezTo>
                  <a:lnTo>
                    <a:pt x="3171" y="2701"/>
                  </a:lnTo>
                  <a:cubicBezTo>
                    <a:pt x="3213" y="2660"/>
                    <a:pt x="3213" y="2608"/>
                    <a:pt x="3171" y="2566"/>
                  </a:cubicBezTo>
                  <a:cubicBezTo>
                    <a:pt x="3171" y="2566"/>
                    <a:pt x="3129" y="2524"/>
                    <a:pt x="3088" y="2524"/>
                  </a:cubicBezTo>
                  <a:cubicBezTo>
                    <a:pt x="2785" y="2347"/>
                    <a:pt x="2431" y="2263"/>
                    <a:pt x="2086" y="2222"/>
                  </a:cubicBezTo>
                  <a:cubicBezTo>
                    <a:pt x="2566" y="2180"/>
                    <a:pt x="3046" y="2180"/>
                    <a:pt x="3515" y="2180"/>
                  </a:cubicBezTo>
                  <a:lnTo>
                    <a:pt x="3651" y="2180"/>
                  </a:lnTo>
                  <a:cubicBezTo>
                    <a:pt x="3651" y="2138"/>
                    <a:pt x="3692" y="2086"/>
                    <a:pt x="3692" y="2086"/>
                  </a:cubicBezTo>
                  <a:cubicBezTo>
                    <a:pt x="3692" y="2003"/>
                    <a:pt x="3651" y="2003"/>
                    <a:pt x="3609" y="1961"/>
                  </a:cubicBezTo>
                  <a:cubicBezTo>
                    <a:pt x="3171" y="1742"/>
                    <a:pt x="2566" y="1784"/>
                    <a:pt x="2086" y="1742"/>
                  </a:cubicBezTo>
                  <a:cubicBezTo>
                    <a:pt x="2389" y="1742"/>
                    <a:pt x="2650" y="1700"/>
                    <a:pt x="2910" y="1659"/>
                  </a:cubicBezTo>
                  <a:cubicBezTo>
                    <a:pt x="3171" y="1617"/>
                    <a:pt x="3473" y="1617"/>
                    <a:pt x="3692" y="1481"/>
                  </a:cubicBezTo>
                  <a:lnTo>
                    <a:pt x="3734" y="1481"/>
                  </a:lnTo>
                  <a:lnTo>
                    <a:pt x="3734" y="1398"/>
                  </a:lnTo>
                  <a:cubicBezTo>
                    <a:pt x="3692" y="1398"/>
                    <a:pt x="3692" y="1356"/>
                    <a:pt x="3651" y="1356"/>
                  </a:cubicBezTo>
                  <a:cubicBezTo>
                    <a:pt x="3567" y="1304"/>
                    <a:pt x="3473" y="1304"/>
                    <a:pt x="3390" y="1304"/>
                  </a:cubicBezTo>
                  <a:cubicBezTo>
                    <a:pt x="3051" y="1275"/>
                    <a:pt x="2712" y="1245"/>
                    <a:pt x="2372" y="1245"/>
                  </a:cubicBezTo>
                  <a:cubicBezTo>
                    <a:pt x="2232" y="1245"/>
                    <a:pt x="2091" y="1250"/>
                    <a:pt x="1951" y="1262"/>
                  </a:cubicBezTo>
                  <a:cubicBezTo>
                    <a:pt x="2212" y="1221"/>
                    <a:pt x="2472" y="1137"/>
                    <a:pt x="2733" y="1095"/>
                  </a:cubicBezTo>
                  <a:cubicBezTo>
                    <a:pt x="2952" y="1043"/>
                    <a:pt x="3213" y="1043"/>
                    <a:pt x="3390" y="918"/>
                  </a:cubicBezTo>
                  <a:cubicBezTo>
                    <a:pt x="3432" y="918"/>
                    <a:pt x="3473" y="876"/>
                    <a:pt x="3473" y="835"/>
                  </a:cubicBezTo>
                  <a:cubicBezTo>
                    <a:pt x="3432" y="783"/>
                    <a:pt x="3390" y="783"/>
                    <a:pt x="3348" y="741"/>
                  </a:cubicBezTo>
                  <a:cubicBezTo>
                    <a:pt x="3275" y="727"/>
                    <a:pt x="3193" y="722"/>
                    <a:pt x="3108" y="722"/>
                  </a:cubicBezTo>
                  <a:cubicBezTo>
                    <a:pt x="2937" y="722"/>
                    <a:pt x="2754" y="741"/>
                    <a:pt x="2608" y="741"/>
                  </a:cubicBezTo>
                  <a:cubicBezTo>
                    <a:pt x="2347" y="783"/>
                    <a:pt x="2086" y="835"/>
                    <a:pt x="1826" y="960"/>
                  </a:cubicBezTo>
                  <a:cubicBezTo>
                    <a:pt x="2045" y="741"/>
                    <a:pt x="2264" y="522"/>
                    <a:pt x="2431" y="313"/>
                  </a:cubicBezTo>
                  <a:cubicBezTo>
                    <a:pt x="2472" y="219"/>
                    <a:pt x="2608" y="0"/>
                    <a:pt x="2431"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3" name="Google Shape;1091;p14">
              <a:extLst>
                <a:ext uri="{FF2B5EF4-FFF2-40B4-BE49-F238E27FC236}">
                  <a16:creationId xmlns:a16="http://schemas.microsoft.com/office/drawing/2014/main" id="{624F6AF6-55A3-4EB1-AAA2-85AA1D283D83}"/>
                </a:ext>
              </a:extLst>
            </p:cNvPr>
            <p:cNvSpPr/>
            <p:nvPr/>
          </p:nvSpPr>
          <p:spPr>
            <a:xfrm>
              <a:off x="4754925" y="3822125"/>
              <a:ext cx="127250" cy="27125"/>
            </a:xfrm>
            <a:custGeom>
              <a:avLst/>
              <a:gdLst/>
              <a:ahLst/>
              <a:cxnLst/>
              <a:rect l="l" t="t" r="r" b="b"/>
              <a:pathLst>
                <a:path w="5090" h="1085" extrusionOk="0">
                  <a:moveTo>
                    <a:pt x="5090" y="0"/>
                  </a:moveTo>
                  <a:cubicBezTo>
                    <a:pt x="4240" y="21"/>
                    <a:pt x="3393" y="21"/>
                    <a:pt x="2545" y="21"/>
                  </a:cubicBezTo>
                  <a:cubicBezTo>
                    <a:pt x="1698" y="21"/>
                    <a:pt x="851" y="21"/>
                    <a:pt x="1" y="42"/>
                  </a:cubicBezTo>
                  <a:lnTo>
                    <a:pt x="1" y="1085"/>
                  </a:lnTo>
                  <a:lnTo>
                    <a:pt x="84" y="1085"/>
                  </a:lnTo>
                  <a:cubicBezTo>
                    <a:pt x="1742" y="1085"/>
                    <a:pt x="3390" y="1043"/>
                    <a:pt x="5038" y="1001"/>
                  </a:cubicBezTo>
                  <a:lnTo>
                    <a:pt x="5090" y="960"/>
                  </a:lnTo>
                  <a:lnTo>
                    <a:pt x="50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4" name="Google Shape;1092;p14">
              <a:extLst>
                <a:ext uri="{FF2B5EF4-FFF2-40B4-BE49-F238E27FC236}">
                  <a16:creationId xmlns:a16="http://schemas.microsoft.com/office/drawing/2014/main" id="{1DA464FD-01CE-427A-B73B-83E87AD34B82}"/>
                </a:ext>
              </a:extLst>
            </p:cNvPr>
            <p:cNvSpPr/>
            <p:nvPr/>
          </p:nvSpPr>
          <p:spPr>
            <a:xfrm>
              <a:off x="4840700" y="3470150"/>
              <a:ext cx="3425" cy="3425"/>
            </a:xfrm>
            <a:custGeom>
              <a:avLst/>
              <a:gdLst/>
              <a:ahLst/>
              <a:cxnLst/>
              <a:rect l="l" t="t" r="r" b="b"/>
              <a:pathLst>
                <a:path w="137" h="137" extrusionOk="0">
                  <a:moveTo>
                    <a:pt x="43" y="1"/>
                  </a:moveTo>
                  <a:cubicBezTo>
                    <a:pt x="43" y="43"/>
                    <a:pt x="1" y="84"/>
                    <a:pt x="1" y="136"/>
                  </a:cubicBezTo>
                  <a:lnTo>
                    <a:pt x="95" y="136"/>
                  </a:lnTo>
                  <a:cubicBezTo>
                    <a:pt x="136" y="84"/>
                    <a:pt x="136" y="43"/>
                    <a:pt x="136" y="1"/>
                  </a:cubicBezTo>
                  <a:close/>
                </a:path>
              </a:pathLst>
            </a:custGeom>
            <a:solidFill>
              <a:srgbClr val="7944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5" name="Google Shape;1093;p14">
              <a:extLst>
                <a:ext uri="{FF2B5EF4-FFF2-40B4-BE49-F238E27FC236}">
                  <a16:creationId xmlns:a16="http://schemas.microsoft.com/office/drawing/2014/main" id="{BF9EB4B7-12B2-479D-BBA9-27E99A2A2520}"/>
                </a:ext>
              </a:extLst>
            </p:cNvPr>
            <p:cNvSpPr/>
            <p:nvPr/>
          </p:nvSpPr>
          <p:spPr>
            <a:xfrm>
              <a:off x="4836550" y="3473550"/>
              <a:ext cx="111850" cy="111875"/>
            </a:xfrm>
            <a:custGeom>
              <a:avLst/>
              <a:gdLst/>
              <a:ahLst/>
              <a:cxnLst/>
              <a:rect l="l" t="t" r="r" b="b"/>
              <a:pathLst>
                <a:path w="4474" h="4475" extrusionOk="0">
                  <a:moveTo>
                    <a:pt x="167" y="0"/>
                  </a:moveTo>
                  <a:cubicBezTo>
                    <a:pt x="0" y="470"/>
                    <a:pt x="0" y="991"/>
                    <a:pt x="83" y="1513"/>
                  </a:cubicBezTo>
                  <a:cubicBezTo>
                    <a:pt x="167" y="1867"/>
                    <a:pt x="302" y="2253"/>
                    <a:pt x="469" y="2608"/>
                  </a:cubicBezTo>
                  <a:cubicBezTo>
                    <a:pt x="991" y="3338"/>
                    <a:pt x="1867" y="3650"/>
                    <a:pt x="2732" y="3911"/>
                  </a:cubicBezTo>
                  <a:cubicBezTo>
                    <a:pt x="3337" y="4036"/>
                    <a:pt x="3952" y="4214"/>
                    <a:pt x="4474" y="4474"/>
                  </a:cubicBezTo>
                  <a:cubicBezTo>
                    <a:pt x="4119" y="4172"/>
                    <a:pt x="3692" y="3953"/>
                    <a:pt x="3254" y="3734"/>
                  </a:cubicBezTo>
                  <a:cubicBezTo>
                    <a:pt x="2555" y="3473"/>
                    <a:pt x="1825" y="3212"/>
                    <a:pt x="1251" y="2733"/>
                  </a:cubicBezTo>
                  <a:cubicBezTo>
                    <a:pt x="1210" y="2733"/>
                    <a:pt x="1210" y="2733"/>
                    <a:pt x="1210" y="2691"/>
                  </a:cubicBezTo>
                  <a:cubicBezTo>
                    <a:pt x="1126" y="2691"/>
                    <a:pt x="1085" y="2649"/>
                    <a:pt x="1085" y="2649"/>
                  </a:cubicBezTo>
                  <a:lnTo>
                    <a:pt x="1085" y="2608"/>
                  </a:lnTo>
                  <a:cubicBezTo>
                    <a:pt x="428" y="1909"/>
                    <a:pt x="83" y="908"/>
                    <a:pt x="261" y="0"/>
                  </a:cubicBezTo>
                  <a:close/>
                </a:path>
              </a:pathLst>
            </a:custGeom>
            <a:solidFill>
              <a:srgbClr val="DD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6" name="Google Shape;1094;p14">
              <a:extLst>
                <a:ext uri="{FF2B5EF4-FFF2-40B4-BE49-F238E27FC236}">
                  <a16:creationId xmlns:a16="http://schemas.microsoft.com/office/drawing/2014/main" id="{12A77071-A767-4C41-87E9-111AA93BC416}"/>
                </a:ext>
              </a:extLst>
            </p:cNvPr>
            <p:cNvSpPr/>
            <p:nvPr/>
          </p:nvSpPr>
          <p:spPr>
            <a:xfrm>
              <a:off x="4863650" y="3538725"/>
              <a:ext cx="3150" cy="2100"/>
            </a:xfrm>
            <a:custGeom>
              <a:avLst/>
              <a:gdLst/>
              <a:ahLst/>
              <a:cxnLst/>
              <a:rect l="l" t="t" r="r" b="b"/>
              <a:pathLst>
                <a:path w="126" h="84" extrusionOk="0">
                  <a:moveTo>
                    <a:pt x="1" y="1"/>
                  </a:moveTo>
                  <a:lnTo>
                    <a:pt x="1" y="42"/>
                  </a:lnTo>
                  <a:cubicBezTo>
                    <a:pt x="1" y="42"/>
                    <a:pt x="42" y="84"/>
                    <a:pt x="126" y="84"/>
                  </a:cubicBezTo>
                  <a:cubicBezTo>
                    <a:pt x="84" y="84"/>
                    <a:pt x="42" y="42"/>
                    <a:pt x="1" y="1"/>
                  </a:cubicBezTo>
                  <a:close/>
                </a:path>
              </a:pathLst>
            </a:custGeom>
            <a:solidFill>
              <a:srgbClr val="7744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7" name="Google Shape;1095;p14">
              <a:extLst>
                <a:ext uri="{FF2B5EF4-FFF2-40B4-BE49-F238E27FC236}">
                  <a16:creationId xmlns:a16="http://schemas.microsoft.com/office/drawing/2014/main" id="{685C1CEE-79AD-4E90-8B6A-DA65676D1FDE}"/>
                </a:ext>
              </a:extLst>
            </p:cNvPr>
            <p:cNvSpPr/>
            <p:nvPr/>
          </p:nvSpPr>
          <p:spPr>
            <a:xfrm>
              <a:off x="4835225" y="3463650"/>
              <a:ext cx="142375" cy="137925"/>
            </a:xfrm>
            <a:custGeom>
              <a:avLst/>
              <a:gdLst/>
              <a:ahLst/>
              <a:cxnLst/>
              <a:rect l="l" t="t" r="r" b="b"/>
              <a:pathLst>
                <a:path w="5695" h="5517" extrusionOk="0">
                  <a:moveTo>
                    <a:pt x="439" y="0"/>
                  </a:moveTo>
                  <a:lnTo>
                    <a:pt x="1" y="136"/>
                  </a:lnTo>
                  <a:cubicBezTo>
                    <a:pt x="141" y="92"/>
                    <a:pt x="282" y="63"/>
                    <a:pt x="424" y="44"/>
                  </a:cubicBezTo>
                  <a:lnTo>
                    <a:pt x="424" y="44"/>
                  </a:lnTo>
                  <a:cubicBezTo>
                    <a:pt x="62" y="1120"/>
                    <a:pt x="409" y="2398"/>
                    <a:pt x="1304" y="3129"/>
                  </a:cubicBezTo>
                  <a:cubicBezTo>
                    <a:pt x="1878" y="3608"/>
                    <a:pt x="2608" y="3869"/>
                    <a:pt x="3307" y="4130"/>
                  </a:cubicBezTo>
                  <a:cubicBezTo>
                    <a:pt x="4005" y="4432"/>
                    <a:pt x="4746" y="4870"/>
                    <a:pt x="5048" y="5517"/>
                  </a:cubicBezTo>
                  <a:cubicBezTo>
                    <a:pt x="5528" y="4776"/>
                    <a:pt x="5695" y="3869"/>
                    <a:pt x="5528" y="3004"/>
                  </a:cubicBezTo>
                  <a:cubicBezTo>
                    <a:pt x="5351" y="2169"/>
                    <a:pt x="4829" y="1387"/>
                    <a:pt x="4131" y="866"/>
                  </a:cubicBezTo>
                  <a:cubicBezTo>
                    <a:pt x="3307" y="303"/>
                    <a:pt x="2306" y="136"/>
                    <a:pt x="1357" y="42"/>
                  </a:cubicBezTo>
                  <a:cubicBezTo>
                    <a:pt x="1185" y="27"/>
                    <a:pt x="1020" y="17"/>
                    <a:pt x="857" y="17"/>
                  </a:cubicBezTo>
                  <a:cubicBezTo>
                    <a:pt x="710" y="17"/>
                    <a:pt x="566" y="25"/>
                    <a:pt x="424" y="44"/>
                  </a:cubicBezTo>
                  <a:lnTo>
                    <a:pt x="424" y="44"/>
                  </a:lnTo>
                  <a:cubicBezTo>
                    <a:pt x="429" y="29"/>
                    <a:pt x="434" y="15"/>
                    <a:pt x="439"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8" name="Google Shape;1096;p14">
              <a:extLst>
                <a:ext uri="{FF2B5EF4-FFF2-40B4-BE49-F238E27FC236}">
                  <a16:creationId xmlns:a16="http://schemas.microsoft.com/office/drawing/2014/main" id="{252A0CD3-2F87-4E81-BDD3-F52E252AA65D}"/>
                </a:ext>
              </a:extLst>
            </p:cNvPr>
            <p:cNvSpPr/>
            <p:nvPr/>
          </p:nvSpPr>
          <p:spPr>
            <a:xfrm>
              <a:off x="4942350" y="3578800"/>
              <a:ext cx="58200" cy="64550"/>
            </a:xfrm>
            <a:custGeom>
              <a:avLst/>
              <a:gdLst/>
              <a:ahLst/>
              <a:cxnLst/>
              <a:rect l="l" t="t" r="r" b="b"/>
              <a:pathLst>
                <a:path w="2328" h="2582" extrusionOk="0">
                  <a:moveTo>
                    <a:pt x="1404" y="0"/>
                  </a:moveTo>
                  <a:cubicBezTo>
                    <a:pt x="743" y="0"/>
                    <a:pt x="0" y="829"/>
                    <a:pt x="148" y="1568"/>
                  </a:cubicBezTo>
                  <a:lnTo>
                    <a:pt x="325" y="2569"/>
                  </a:lnTo>
                  <a:cubicBezTo>
                    <a:pt x="391" y="2577"/>
                    <a:pt x="457" y="2581"/>
                    <a:pt x="523" y="2581"/>
                  </a:cubicBezTo>
                  <a:cubicBezTo>
                    <a:pt x="1116" y="2581"/>
                    <a:pt x="1706" y="2251"/>
                    <a:pt x="2025" y="1735"/>
                  </a:cubicBezTo>
                  <a:cubicBezTo>
                    <a:pt x="2234" y="1349"/>
                    <a:pt x="2328" y="869"/>
                    <a:pt x="2109" y="483"/>
                  </a:cubicBezTo>
                  <a:cubicBezTo>
                    <a:pt x="1932" y="140"/>
                    <a:pt x="1675" y="0"/>
                    <a:pt x="1404"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09" name="Google Shape;1097;p14">
              <a:extLst>
                <a:ext uri="{FF2B5EF4-FFF2-40B4-BE49-F238E27FC236}">
                  <a16:creationId xmlns:a16="http://schemas.microsoft.com/office/drawing/2014/main" id="{7F9DDC71-A70C-4D18-AA02-6E417B9783D1}"/>
                </a:ext>
              </a:extLst>
            </p:cNvPr>
            <p:cNvSpPr/>
            <p:nvPr/>
          </p:nvSpPr>
          <p:spPr>
            <a:xfrm>
              <a:off x="4955950" y="3590875"/>
              <a:ext cx="34700" cy="42250"/>
            </a:xfrm>
            <a:custGeom>
              <a:avLst/>
              <a:gdLst/>
              <a:ahLst/>
              <a:cxnLst/>
              <a:rect l="l" t="t" r="r" b="b"/>
              <a:pathLst>
                <a:path w="1388" h="1690" extrusionOk="0">
                  <a:moveTo>
                    <a:pt x="1085" y="0"/>
                  </a:moveTo>
                  <a:cubicBezTo>
                    <a:pt x="960" y="0"/>
                    <a:pt x="824" y="84"/>
                    <a:pt x="699" y="125"/>
                  </a:cubicBezTo>
                  <a:cubicBezTo>
                    <a:pt x="647" y="167"/>
                    <a:pt x="563" y="167"/>
                    <a:pt x="522" y="261"/>
                  </a:cubicBezTo>
                  <a:cubicBezTo>
                    <a:pt x="386" y="344"/>
                    <a:pt x="303" y="469"/>
                    <a:pt x="219" y="605"/>
                  </a:cubicBezTo>
                  <a:cubicBezTo>
                    <a:pt x="84" y="907"/>
                    <a:pt x="0" y="1210"/>
                    <a:pt x="42" y="1564"/>
                  </a:cubicBezTo>
                  <a:cubicBezTo>
                    <a:pt x="42" y="1690"/>
                    <a:pt x="84" y="1690"/>
                    <a:pt x="219" y="1690"/>
                  </a:cubicBezTo>
                  <a:cubicBezTo>
                    <a:pt x="344" y="1690"/>
                    <a:pt x="522" y="1648"/>
                    <a:pt x="605" y="1606"/>
                  </a:cubicBezTo>
                  <a:cubicBezTo>
                    <a:pt x="1043" y="1429"/>
                    <a:pt x="1346" y="1085"/>
                    <a:pt x="1387" y="605"/>
                  </a:cubicBezTo>
                  <a:lnTo>
                    <a:pt x="1387" y="522"/>
                  </a:lnTo>
                  <a:cubicBezTo>
                    <a:pt x="1387" y="386"/>
                    <a:pt x="1387" y="125"/>
                    <a:pt x="1220" y="42"/>
                  </a:cubicBezTo>
                  <a:cubicBezTo>
                    <a:pt x="1168" y="0"/>
                    <a:pt x="1127" y="0"/>
                    <a:pt x="1085" y="0"/>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0" name="Google Shape;1098;p14">
              <a:extLst>
                <a:ext uri="{FF2B5EF4-FFF2-40B4-BE49-F238E27FC236}">
                  <a16:creationId xmlns:a16="http://schemas.microsoft.com/office/drawing/2014/main" id="{E27C4674-2323-4BCA-8979-C17F71EDB6BD}"/>
                </a:ext>
              </a:extLst>
            </p:cNvPr>
            <p:cNvSpPr/>
            <p:nvPr/>
          </p:nvSpPr>
          <p:spPr>
            <a:xfrm>
              <a:off x="4955950" y="3590875"/>
              <a:ext cx="26100" cy="40175"/>
            </a:xfrm>
            <a:custGeom>
              <a:avLst/>
              <a:gdLst/>
              <a:ahLst/>
              <a:cxnLst/>
              <a:rect l="l" t="t" r="r" b="b"/>
              <a:pathLst>
                <a:path w="1044" h="1607" extrusionOk="0">
                  <a:moveTo>
                    <a:pt x="1043" y="0"/>
                  </a:moveTo>
                  <a:cubicBezTo>
                    <a:pt x="1043" y="0"/>
                    <a:pt x="908" y="0"/>
                    <a:pt x="741" y="84"/>
                  </a:cubicBezTo>
                  <a:cubicBezTo>
                    <a:pt x="563" y="167"/>
                    <a:pt x="344" y="344"/>
                    <a:pt x="178" y="605"/>
                  </a:cubicBezTo>
                  <a:cubicBezTo>
                    <a:pt x="42" y="866"/>
                    <a:pt x="0" y="1126"/>
                    <a:pt x="0" y="1304"/>
                  </a:cubicBezTo>
                  <a:cubicBezTo>
                    <a:pt x="0" y="1512"/>
                    <a:pt x="42" y="1606"/>
                    <a:pt x="42" y="1606"/>
                  </a:cubicBezTo>
                  <a:cubicBezTo>
                    <a:pt x="84" y="1606"/>
                    <a:pt x="42" y="1512"/>
                    <a:pt x="84" y="1304"/>
                  </a:cubicBezTo>
                  <a:cubicBezTo>
                    <a:pt x="84" y="1126"/>
                    <a:pt x="178" y="907"/>
                    <a:pt x="303" y="647"/>
                  </a:cubicBezTo>
                  <a:cubicBezTo>
                    <a:pt x="438" y="428"/>
                    <a:pt x="605" y="261"/>
                    <a:pt x="782" y="167"/>
                  </a:cubicBezTo>
                  <a:cubicBezTo>
                    <a:pt x="908" y="84"/>
                    <a:pt x="1043" y="42"/>
                    <a:pt x="1043"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1" name="Google Shape;1099;p14">
              <a:extLst>
                <a:ext uri="{FF2B5EF4-FFF2-40B4-BE49-F238E27FC236}">
                  <a16:creationId xmlns:a16="http://schemas.microsoft.com/office/drawing/2014/main" id="{2F918498-6F71-4D4C-955B-0FB841F91F0F}"/>
                </a:ext>
              </a:extLst>
            </p:cNvPr>
            <p:cNvSpPr/>
            <p:nvPr/>
          </p:nvSpPr>
          <p:spPr>
            <a:xfrm>
              <a:off x="4961425" y="3604950"/>
              <a:ext cx="7575" cy="23750"/>
            </a:xfrm>
            <a:custGeom>
              <a:avLst/>
              <a:gdLst/>
              <a:ahLst/>
              <a:cxnLst/>
              <a:rect l="l" t="t" r="r" b="b"/>
              <a:pathLst>
                <a:path w="303" h="950" extrusionOk="0">
                  <a:moveTo>
                    <a:pt x="84" y="0"/>
                  </a:moveTo>
                  <a:lnTo>
                    <a:pt x="84" y="0"/>
                  </a:lnTo>
                  <a:cubicBezTo>
                    <a:pt x="84" y="0"/>
                    <a:pt x="125" y="42"/>
                    <a:pt x="125" y="125"/>
                  </a:cubicBezTo>
                  <a:cubicBezTo>
                    <a:pt x="167" y="219"/>
                    <a:pt x="167" y="344"/>
                    <a:pt x="167" y="480"/>
                  </a:cubicBezTo>
                  <a:cubicBezTo>
                    <a:pt x="125" y="605"/>
                    <a:pt x="84" y="689"/>
                    <a:pt x="42" y="782"/>
                  </a:cubicBezTo>
                  <a:cubicBezTo>
                    <a:pt x="42" y="866"/>
                    <a:pt x="0" y="908"/>
                    <a:pt x="0" y="949"/>
                  </a:cubicBezTo>
                  <a:cubicBezTo>
                    <a:pt x="42" y="949"/>
                    <a:pt x="84" y="908"/>
                    <a:pt x="125" y="824"/>
                  </a:cubicBezTo>
                  <a:cubicBezTo>
                    <a:pt x="167" y="741"/>
                    <a:pt x="261" y="647"/>
                    <a:pt x="261" y="480"/>
                  </a:cubicBezTo>
                  <a:cubicBezTo>
                    <a:pt x="303" y="344"/>
                    <a:pt x="261" y="167"/>
                    <a:pt x="219" y="84"/>
                  </a:cubicBezTo>
                  <a:cubicBezTo>
                    <a:pt x="167" y="0"/>
                    <a:pt x="84" y="0"/>
                    <a:pt x="84"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2" name="Google Shape;1100;p14">
              <a:extLst>
                <a:ext uri="{FF2B5EF4-FFF2-40B4-BE49-F238E27FC236}">
                  <a16:creationId xmlns:a16="http://schemas.microsoft.com/office/drawing/2014/main" id="{FDBAFB1D-EA20-496C-B596-6D39BE524BB0}"/>
                </a:ext>
              </a:extLst>
            </p:cNvPr>
            <p:cNvSpPr/>
            <p:nvPr/>
          </p:nvSpPr>
          <p:spPr>
            <a:xfrm>
              <a:off x="5729475" y="4659775"/>
              <a:ext cx="160625" cy="110225"/>
            </a:xfrm>
            <a:custGeom>
              <a:avLst/>
              <a:gdLst/>
              <a:ahLst/>
              <a:cxnLst/>
              <a:rect l="l" t="t" r="r" b="b"/>
              <a:pathLst>
                <a:path w="6425" h="4409" extrusionOk="0">
                  <a:moveTo>
                    <a:pt x="126" y="1"/>
                  </a:moveTo>
                  <a:cubicBezTo>
                    <a:pt x="42" y="1430"/>
                    <a:pt x="0" y="2817"/>
                    <a:pt x="42" y="4214"/>
                  </a:cubicBezTo>
                  <a:cubicBezTo>
                    <a:pt x="689" y="4256"/>
                    <a:pt x="1346" y="4297"/>
                    <a:pt x="1992" y="4339"/>
                  </a:cubicBezTo>
                  <a:cubicBezTo>
                    <a:pt x="2552" y="4378"/>
                    <a:pt x="3120" y="4408"/>
                    <a:pt x="3687" y="4408"/>
                  </a:cubicBezTo>
                  <a:cubicBezTo>
                    <a:pt x="4484" y="4408"/>
                    <a:pt x="5277" y="4349"/>
                    <a:pt x="6039" y="4172"/>
                  </a:cubicBezTo>
                  <a:cubicBezTo>
                    <a:pt x="6164" y="4120"/>
                    <a:pt x="6341" y="4037"/>
                    <a:pt x="6424" y="3911"/>
                  </a:cubicBezTo>
                  <a:cubicBezTo>
                    <a:pt x="5736" y="2650"/>
                    <a:pt x="4078" y="2775"/>
                    <a:pt x="2868" y="2472"/>
                  </a:cubicBezTo>
                  <a:cubicBezTo>
                    <a:pt x="2608" y="2389"/>
                    <a:pt x="2295" y="2295"/>
                    <a:pt x="2128" y="2087"/>
                  </a:cubicBezTo>
                  <a:cubicBezTo>
                    <a:pt x="1992" y="1909"/>
                    <a:pt x="1992" y="1732"/>
                    <a:pt x="1951" y="1513"/>
                  </a:cubicBezTo>
                  <a:cubicBezTo>
                    <a:pt x="1909" y="1169"/>
                    <a:pt x="1909" y="825"/>
                    <a:pt x="1951" y="470"/>
                  </a:cubicBezTo>
                  <a:lnTo>
                    <a:pt x="126" y="1"/>
                  </a:ln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3" name="Google Shape;1101;p14">
              <a:extLst>
                <a:ext uri="{FF2B5EF4-FFF2-40B4-BE49-F238E27FC236}">
                  <a16:creationId xmlns:a16="http://schemas.microsoft.com/office/drawing/2014/main" id="{7ED61497-0589-447A-A841-ACB1580D3A06}"/>
                </a:ext>
              </a:extLst>
            </p:cNvPr>
            <p:cNvSpPr/>
            <p:nvPr/>
          </p:nvSpPr>
          <p:spPr>
            <a:xfrm>
              <a:off x="5577225" y="4650925"/>
              <a:ext cx="53200" cy="92300"/>
            </a:xfrm>
            <a:custGeom>
              <a:avLst/>
              <a:gdLst/>
              <a:ahLst/>
              <a:cxnLst/>
              <a:rect l="l" t="t" r="r" b="b"/>
              <a:pathLst>
                <a:path w="2128" h="3692" extrusionOk="0">
                  <a:moveTo>
                    <a:pt x="2044" y="0"/>
                  </a:moveTo>
                  <a:lnTo>
                    <a:pt x="42" y="480"/>
                  </a:lnTo>
                  <a:cubicBezTo>
                    <a:pt x="0" y="1565"/>
                    <a:pt x="42" y="2607"/>
                    <a:pt x="136" y="3692"/>
                  </a:cubicBezTo>
                  <a:cubicBezTo>
                    <a:pt x="782" y="3650"/>
                    <a:pt x="1439" y="3650"/>
                    <a:pt x="2086" y="3650"/>
                  </a:cubicBezTo>
                  <a:cubicBezTo>
                    <a:pt x="2128" y="2441"/>
                    <a:pt x="2086" y="1220"/>
                    <a:pt x="2044"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4" name="Google Shape;1102;p14">
              <a:extLst>
                <a:ext uri="{FF2B5EF4-FFF2-40B4-BE49-F238E27FC236}">
                  <a16:creationId xmlns:a16="http://schemas.microsoft.com/office/drawing/2014/main" id="{1553C2B5-6A38-4031-B747-168ABBFC2FD5}"/>
                </a:ext>
              </a:extLst>
            </p:cNvPr>
            <p:cNvSpPr/>
            <p:nvPr/>
          </p:nvSpPr>
          <p:spPr>
            <a:xfrm>
              <a:off x="5720975" y="4705000"/>
              <a:ext cx="181125" cy="74100"/>
            </a:xfrm>
            <a:custGeom>
              <a:avLst/>
              <a:gdLst/>
              <a:ahLst/>
              <a:cxnLst/>
              <a:rect l="l" t="t" r="r" b="b"/>
              <a:pathLst>
                <a:path w="7245" h="2964" extrusionOk="0">
                  <a:moveTo>
                    <a:pt x="2413" y="1"/>
                  </a:moveTo>
                  <a:cubicBezTo>
                    <a:pt x="1994" y="1"/>
                    <a:pt x="1572" y="243"/>
                    <a:pt x="1425" y="622"/>
                  </a:cubicBezTo>
                  <a:cubicBezTo>
                    <a:pt x="1117" y="431"/>
                    <a:pt x="722" y="209"/>
                    <a:pt x="336" y="209"/>
                  </a:cubicBezTo>
                  <a:cubicBezTo>
                    <a:pt x="278" y="209"/>
                    <a:pt x="220" y="214"/>
                    <a:pt x="163" y="225"/>
                  </a:cubicBezTo>
                  <a:cubicBezTo>
                    <a:pt x="121" y="1060"/>
                    <a:pt x="28" y="1790"/>
                    <a:pt x="28" y="2572"/>
                  </a:cubicBezTo>
                  <a:cubicBezTo>
                    <a:pt x="0" y="2887"/>
                    <a:pt x="1270" y="2941"/>
                    <a:pt x="2241" y="2941"/>
                  </a:cubicBezTo>
                  <a:cubicBezTo>
                    <a:pt x="2748" y="2941"/>
                    <a:pt x="3174" y="2926"/>
                    <a:pt x="3292" y="2926"/>
                  </a:cubicBezTo>
                  <a:cubicBezTo>
                    <a:pt x="3666" y="2950"/>
                    <a:pt x="4041" y="2963"/>
                    <a:pt x="4414" y="2963"/>
                  </a:cubicBezTo>
                  <a:cubicBezTo>
                    <a:pt x="5380" y="2963"/>
                    <a:pt x="6334" y="2872"/>
                    <a:pt x="7244" y="2624"/>
                  </a:cubicBezTo>
                  <a:cubicBezTo>
                    <a:pt x="7202" y="1967"/>
                    <a:pt x="6681" y="1445"/>
                    <a:pt x="6076" y="1143"/>
                  </a:cubicBezTo>
                  <a:cubicBezTo>
                    <a:pt x="5503" y="882"/>
                    <a:pt x="4856" y="799"/>
                    <a:pt x="4199" y="747"/>
                  </a:cubicBezTo>
                  <a:cubicBezTo>
                    <a:pt x="3855" y="705"/>
                    <a:pt x="3511" y="663"/>
                    <a:pt x="3250" y="444"/>
                  </a:cubicBezTo>
                  <a:lnTo>
                    <a:pt x="2989" y="184"/>
                  </a:lnTo>
                  <a:cubicBezTo>
                    <a:pt x="2819" y="58"/>
                    <a:pt x="2616" y="1"/>
                    <a:pt x="2413"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5" name="Google Shape;1103;p14">
              <a:extLst>
                <a:ext uri="{FF2B5EF4-FFF2-40B4-BE49-F238E27FC236}">
                  <a16:creationId xmlns:a16="http://schemas.microsoft.com/office/drawing/2014/main" id="{BF60F2C7-376B-4885-A284-598AD890D737}"/>
                </a:ext>
              </a:extLst>
            </p:cNvPr>
            <p:cNvSpPr/>
            <p:nvPr/>
          </p:nvSpPr>
          <p:spPr>
            <a:xfrm>
              <a:off x="5568625" y="4705125"/>
              <a:ext cx="72750" cy="45925"/>
            </a:xfrm>
            <a:custGeom>
              <a:avLst/>
              <a:gdLst/>
              <a:ahLst/>
              <a:cxnLst/>
              <a:rect l="l" t="t" r="r" b="b"/>
              <a:pathLst>
                <a:path w="2910" h="1837" extrusionOk="0">
                  <a:moveTo>
                    <a:pt x="1723" y="1"/>
                  </a:moveTo>
                  <a:cubicBezTo>
                    <a:pt x="1229" y="1"/>
                    <a:pt x="745" y="29"/>
                    <a:pt x="261" y="54"/>
                  </a:cubicBezTo>
                  <a:cubicBezTo>
                    <a:pt x="177" y="95"/>
                    <a:pt x="84" y="95"/>
                    <a:pt x="42" y="137"/>
                  </a:cubicBezTo>
                  <a:cubicBezTo>
                    <a:pt x="0" y="220"/>
                    <a:pt x="42" y="273"/>
                    <a:pt x="42" y="314"/>
                  </a:cubicBezTo>
                  <a:cubicBezTo>
                    <a:pt x="125" y="794"/>
                    <a:pt x="177" y="1222"/>
                    <a:pt x="261" y="1701"/>
                  </a:cubicBezTo>
                  <a:lnTo>
                    <a:pt x="2607" y="1837"/>
                  </a:lnTo>
                  <a:cubicBezTo>
                    <a:pt x="2691" y="1315"/>
                    <a:pt x="2826" y="742"/>
                    <a:pt x="2910" y="220"/>
                  </a:cubicBezTo>
                  <a:cubicBezTo>
                    <a:pt x="2910" y="179"/>
                    <a:pt x="2910" y="137"/>
                    <a:pt x="2868" y="95"/>
                  </a:cubicBezTo>
                  <a:cubicBezTo>
                    <a:pt x="2868" y="54"/>
                    <a:pt x="2826" y="54"/>
                    <a:pt x="2785" y="54"/>
                  </a:cubicBezTo>
                  <a:cubicBezTo>
                    <a:pt x="2423" y="15"/>
                    <a:pt x="2070" y="1"/>
                    <a:pt x="1723"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6" name="Google Shape;1104;p14">
              <a:extLst>
                <a:ext uri="{FF2B5EF4-FFF2-40B4-BE49-F238E27FC236}">
                  <a16:creationId xmlns:a16="http://schemas.microsoft.com/office/drawing/2014/main" id="{5608B2BF-4BDC-4F75-9A1A-4D1C0177AA81}"/>
                </a:ext>
              </a:extLst>
            </p:cNvPr>
            <p:cNvSpPr/>
            <p:nvPr/>
          </p:nvSpPr>
          <p:spPr>
            <a:xfrm>
              <a:off x="5549050" y="4733600"/>
              <a:ext cx="106275" cy="60925"/>
            </a:xfrm>
            <a:custGeom>
              <a:avLst/>
              <a:gdLst/>
              <a:ahLst/>
              <a:cxnLst/>
              <a:rect l="l" t="t" r="r" b="b"/>
              <a:pathLst>
                <a:path w="4251" h="2437" extrusionOk="0">
                  <a:moveTo>
                    <a:pt x="2273" y="0"/>
                  </a:moveTo>
                  <a:cubicBezTo>
                    <a:pt x="1945" y="0"/>
                    <a:pt x="1614" y="70"/>
                    <a:pt x="1305" y="218"/>
                  </a:cubicBezTo>
                  <a:cubicBezTo>
                    <a:pt x="522" y="562"/>
                    <a:pt x="1" y="1261"/>
                    <a:pt x="126" y="2168"/>
                  </a:cubicBezTo>
                  <a:cubicBezTo>
                    <a:pt x="783" y="2304"/>
                    <a:pt x="1482" y="2345"/>
                    <a:pt x="2087" y="2429"/>
                  </a:cubicBezTo>
                  <a:cubicBezTo>
                    <a:pt x="2114" y="2434"/>
                    <a:pt x="2168" y="2437"/>
                    <a:pt x="2242" y="2437"/>
                  </a:cubicBezTo>
                  <a:cubicBezTo>
                    <a:pt x="2760" y="2437"/>
                    <a:pt x="4251" y="2308"/>
                    <a:pt x="4214" y="2043"/>
                  </a:cubicBezTo>
                  <a:cubicBezTo>
                    <a:pt x="4172" y="1782"/>
                    <a:pt x="4089" y="1480"/>
                    <a:pt x="4037" y="1219"/>
                  </a:cubicBezTo>
                  <a:cubicBezTo>
                    <a:pt x="3995" y="1042"/>
                    <a:pt x="3995" y="865"/>
                    <a:pt x="3870" y="698"/>
                  </a:cubicBezTo>
                  <a:cubicBezTo>
                    <a:pt x="3776" y="562"/>
                    <a:pt x="3693" y="479"/>
                    <a:pt x="3568" y="385"/>
                  </a:cubicBezTo>
                  <a:cubicBezTo>
                    <a:pt x="3185" y="136"/>
                    <a:pt x="2732" y="0"/>
                    <a:pt x="2273"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7" name="Google Shape;1105;p14">
              <a:extLst>
                <a:ext uri="{FF2B5EF4-FFF2-40B4-BE49-F238E27FC236}">
                  <a16:creationId xmlns:a16="http://schemas.microsoft.com/office/drawing/2014/main" id="{1D347FA1-CE1C-4089-9D4F-A5A820805993}"/>
                </a:ext>
              </a:extLst>
            </p:cNvPr>
            <p:cNvSpPr/>
            <p:nvPr/>
          </p:nvSpPr>
          <p:spPr>
            <a:xfrm>
              <a:off x="5669500" y="4074200"/>
              <a:ext cx="127275" cy="616900"/>
            </a:xfrm>
            <a:custGeom>
              <a:avLst/>
              <a:gdLst/>
              <a:ahLst/>
              <a:cxnLst/>
              <a:rect l="l" t="t" r="r" b="b"/>
              <a:pathLst>
                <a:path w="5091" h="24676" extrusionOk="0">
                  <a:moveTo>
                    <a:pt x="2800" y="0"/>
                  </a:moveTo>
                  <a:cubicBezTo>
                    <a:pt x="2742" y="0"/>
                    <a:pt x="2679" y="2"/>
                    <a:pt x="2608" y="2"/>
                  </a:cubicBezTo>
                  <a:cubicBezTo>
                    <a:pt x="2222" y="2"/>
                    <a:pt x="1878" y="43"/>
                    <a:pt x="1482" y="85"/>
                  </a:cubicBezTo>
                  <a:cubicBezTo>
                    <a:pt x="1179" y="127"/>
                    <a:pt x="835" y="262"/>
                    <a:pt x="522" y="429"/>
                  </a:cubicBezTo>
                  <a:cubicBezTo>
                    <a:pt x="1" y="867"/>
                    <a:pt x="1" y="1430"/>
                    <a:pt x="137" y="2087"/>
                  </a:cubicBezTo>
                  <a:cubicBezTo>
                    <a:pt x="262" y="2828"/>
                    <a:pt x="356" y="3610"/>
                    <a:pt x="481" y="4392"/>
                  </a:cubicBezTo>
                  <a:cubicBezTo>
                    <a:pt x="700" y="5956"/>
                    <a:pt x="919" y="7520"/>
                    <a:pt x="1096" y="9085"/>
                  </a:cubicBezTo>
                  <a:cubicBezTo>
                    <a:pt x="1398" y="11734"/>
                    <a:pt x="1617" y="14466"/>
                    <a:pt x="1784" y="17167"/>
                  </a:cubicBezTo>
                  <a:cubicBezTo>
                    <a:pt x="1826" y="17730"/>
                    <a:pt x="2045" y="22986"/>
                    <a:pt x="2045" y="24675"/>
                  </a:cubicBezTo>
                  <a:lnTo>
                    <a:pt x="4610" y="24675"/>
                  </a:lnTo>
                  <a:cubicBezTo>
                    <a:pt x="5090" y="20556"/>
                    <a:pt x="5007" y="16385"/>
                    <a:pt x="4913" y="12213"/>
                  </a:cubicBezTo>
                  <a:cubicBezTo>
                    <a:pt x="4871" y="10211"/>
                    <a:pt x="4746" y="8084"/>
                    <a:pt x="4485" y="5998"/>
                  </a:cubicBezTo>
                  <a:cubicBezTo>
                    <a:pt x="4308" y="4736"/>
                    <a:pt x="4224" y="3433"/>
                    <a:pt x="3912" y="2171"/>
                  </a:cubicBezTo>
                  <a:cubicBezTo>
                    <a:pt x="3786" y="1566"/>
                    <a:pt x="3609" y="909"/>
                    <a:pt x="3348" y="346"/>
                  </a:cubicBezTo>
                  <a:cubicBezTo>
                    <a:pt x="3211" y="28"/>
                    <a:pt x="3067" y="0"/>
                    <a:pt x="2800" y="0"/>
                  </a:cubicBez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8" name="Google Shape;1106;p14">
              <a:extLst>
                <a:ext uri="{FF2B5EF4-FFF2-40B4-BE49-F238E27FC236}">
                  <a16:creationId xmlns:a16="http://schemas.microsoft.com/office/drawing/2014/main" id="{B1EE582A-E304-4C0E-8835-488592726029}"/>
                </a:ext>
              </a:extLst>
            </p:cNvPr>
            <p:cNvSpPr/>
            <p:nvPr/>
          </p:nvSpPr>
          <p:spPr>
            <a:xfrm>
              <a:off x="5553500" y="4075600"/>
              <a:ext cx="96475" cy="615500"/>
            </a:xfrm>
            <a:custGeom>
              <a:avLst/>
              <a:gdLst/>
              <a:ahLst/>
              <a:cxnLst/>
              <a:rect l="l" t="t" r="r" b="b"/>
              <a:pathLst>
                <a:path w="3859" h="24620" extrusionOk="0">
                  <a:moveTo>
                    <a:pt x="2202" y="1"/>
                  </a:moveTo>
                  <a:cubicBezTo>
                    <a:pt x="1988" y="1"/>
                    <a:pt x="1773" y="24"/>
                    <a:pt x="1565" y="71"/>
                  </a:cubicBezTo>
                  <a:cubicBezTo>
                    <a:pt x="1043" y="206"/>
                    <a:pt x="261" y="592"/>
                    <a:pt x="84" y="1207"/>
                  </a:cubicBezTo>
                  <a:cubicBezTo>
                    <a:pt x="0" y="1510"/>
                    <a:pt x="84" y="1990"/>
                    <a:pt x="84" y="2334"/>
                  </a:cubicBezTo>
                  <a:lnTo>
                    <a:pt x="84" y="3554"/>
                  </a:lnTo>
                  <a:lnTo>
                    <a:pt x="84" y="8716"/>
                  </a:lnTo>
                  <a:cubicBezTo>
                    <a:pt x="125" y="14024"/>
                    <a:pt x="303" y="19322"/>
                    <a:pt x="563" y="24619"/>
                  </a:cubicBezTo>
                  <a:lnTo>
                    <a:pt x="3296" y="24619"/>
                  </a:lnTo>
                  <a:cubicBezTo>
                    <a:pt x="3212" y="22492"/>
                    <a:pt x="3212" y="14587"/>
                    <a:pt x="3254" y="13763"/>
                  </a:cubicBezTo>
                  <a:cubicBezTo>
                    <a:pt x="3254" y="11021"/>
                    <a:pt x="3296" y="8288"/>
                    <a:pt x="3390" y="5546"/>
                  </a:cubicBezTo>
                  <a:cubicBezTo>
                    <a:pt x="3473" y="4200"/>
                    <a:pt x="3515" y="2813"/>
                    <a:pt x="3556" y="1468"/>
                  </a:cubicBezTo>
                  <a:cubicBezTo>
                    <a:pt x="3598" y="895"/>
                    <a:pt x="3859" y="425"/>
                    <a:pt x="3254" y="206"/>
                  </a:cubicBezTo>
                  <a:cubicBezTo>
                    <a:pt x="2926" y="68"/>
                    <a:pt x="2565" y="1"/>
                    <a:pt x="2202" y="1"/>
                  </a:cubicBez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19" name="Google Shape;1107;p14">
              <a:extLst>
                <a:ext uri="{FF2B5EF4-FFF2-40B4-BE49-F238E27FC236}">
                  <a16:creationId xmlns:a16="http://schemas.microsoft.com/office/drawing/2014/main" id="{A163C580-1BA2-4606-B065-7644E3C5C4D5}"/>
                </a:ext>
              </a:extLst>
            </p:cNvPr>
            <p:cNvSpPr/>
            <p:nvPr/>
          </p:nvSpPr>
          <p:spPr>
            <a:xfrm>
              <a:off x="5670825" y="4074225"/>
              <a:ext cx="97775" cy="121525"/>
            </a:xfrm>
            <a:custGeom>
              <a:avLst/>
              <a:gdLst/>
              <a:ahLst/>
              <a:cxnLst/>
              <a:rect l="l" t="t" r="r" b="b"/>
              <a:pathLst>
                <a:path w="3911" h="4861" extrusionOk="0">
                  <a:moveTo>
                    <a:pt x="428" y="4391"/>
                  </a:moveTo>
                  <a:cubicBezTo>
                    <a:pt x="469" y="4558"/>
                    <a:pt x="469" y="4693"/>
                    <a:pt x="522" y="4860"/>
                  </a:cubicBezTo>
                  <a:lnTo>
                    <a:pt x="522" y="4860"/>
                  </a:lnTo>
                  <a:cubicBezTo>
                    <a:pt x="469" y="4693"/>
                    <a:pt x="469" y="4558"/>
                    <a:pt x="428" y="4391"/>
                  </a:cubicBezTo>
                  <a:close/>
                  <a:moveTo>
                    <a:pt x="3911" y="2305"/>
                  </a:moveTo>
                  <a:lnTo>
                    <a:pt x="3911" y="2305"/>
                  </a:lnTo>
                  <a:lnTo>
                    <a:pt x="3911" y="2305"/>
                  </a:lnTo>
                  <a:close/>
                  <a:moveTo>
                    <a:pt x="3911" y="2305"/>
                  </a:moveTo>
                  <a:lnTo>
                    <a:pt x="3911" y="2305"/>
                  </a:lnTo>
                  <a:lnTo>
                    <a:pt x="3911" y="2305"/>
                  </a:lnTo>
                  <a:close/>
                  <a:moveTo>
                    <a:pt x="3911" y="2253"/>
                  </a:moveTo>
                  <a:lnTo>
                    <a:pt x="3911" y="2253"/>
                  </a:lnTo>
                  <a:lnTo>
                    <a:pt x="3911" y="2253"/>
                  </a:lnTo>
                  <a:close/>
                  <a:moveTo>
                    <a:pt x="3911" y="2211"/>
                  </a:moveTo>
                  <a:lnTo>
                    <a:pt x="3911" y="2253"/>
                  </a:lnTo>
                  <a:lnTo>
                    <a:pt x="3911" y="2211"/>
                  </a:lnTo>
                  <a:close/>
                  <a:moveTo>
                    <a:pt x="2774" y="1"/>
                  </a:moveTo>
                  <a:lnTo>
                    <a:pt x="2555" y="1"/>
                  </a:lnTo>
                  <a:cubicBezTo>
                    <a:pt x="2169" y="1"/>
                    <a:pt x="1825" y="42"/>
                    <a:pt x="1429" y="84"/>
                  </a:cubicBezTo>
                  <a:cubicBezTo>
                    <a:pt x="1126" y="126"/>
                    <a:pt x="782" y="261"/>
                    <a:pt x="469" y="428"/>
                  </a:cubicBezTo>
                  <a:cubicBezTo>
                    <a:pt x="125" y="741"/>
                    <a:pt x="0" y="1085"/>
                    <a:pt x="0" y="1471"/>
                  </a:cubicBezTo>
                  <a:cubicBezTo>
                    <a:pt x="0" y="1085"/>
                    <a:pt x="125" y="741"/>
                    <a:pt x="469" y="428"/>
                  </a:cubicBezTo>
                  <a:cubicBezTo>
                    <a:pt x="782" y="261"/>
                    <a:pt x="1126" y="126"/>
                    <a:pt x="1429" y="84"/>
                  </a:cubicBezTo>
                  <a:cubicBezTo>
                    <a:pt x="1825" y="42"/>
                    <a:pt x="2169" y="1"/>
                    <a:pt x="2555" y="1"/>
                  </a:cubicBezTo>
                  <a:lnTo>
                    <a:pt x="2774" y="1"/>
                  </a:lnTo>
                  <a:cubicBezTo>
                    <a:pt x="3035" y="1"/>
                    <a:pt x="3170" y="1"/>
                    <a:pt x="3295" y="345"/>
                  </a:cubicBezTo>
                  <a:cubicBezTo>
                    <a:pt x="3556" y="908"/>
                    <a:pt x="3733" y="1565"/>
                    <a:pt x="3859" y="2170"/>
                  </a:cubicBezTo>
                  <a:lnTo>
                    <a:pt x="3859" y="2211"/>
                  </a:lnTo>
                  <a:lnTo>
                    <a:pt x="3859" y="2170"/>
                  </a:lnTo>
                  <a:cubicBezTo>
                    <a:pt x="3733" y="1565"/>
                    <a:pt x="3556" y="908"/>
                    <a:pt x="3295" y="345"/>
                  </a:cubicBezTo>
                  <a:cubicBezTo>
                    <a:pt x="3170" y="1"/>
                    <a:pt x="3035" y="1"/>
                    <a:pt x="2774" y="1"/>
                  </a:cubicBezTo>
                  <a:close/>
                </a:path>
              </a:pathLst>
            </a:custGeom>
            <a:solidFill>
              <a:srgbClr val="E9F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0" name="Google Shape;1108;p14">
              <a:extLst>
                <a:ext uri="{FF2B5EF4-FFF2-40B4-BE49-F238E27FC236}">
                  <a16:creationId xmlns:a16="http://schemas.microsoft.com/office/drawing/2014/main" id="{1DDA8261-679A-4A6D-8DA8-3F0AE4431B0A}"/>
                </a:ext>
              </a:extLst>
            </p:cNvPr>
            <p:cNvSpPr/>
            <p:nvPr/>
          </p:nvSpPr>
          <p:spPr>
            <a:xfrm>
              <a:off x="5670825" y="4074225"/>
              <a:ext cx="106375" cy="121525"/>
            </a:xfrm>
            <a:custGeom>
              <a:avLst/>
              <a:gdLst/>
              <a:ahLst/>
              <a:cxnLst/>
              <a:rect l="l" t="t" r="r" b="b"/>
              <a:pathLst>
                <a:path w="4255" h="4861" extrusionOk="0">
                  <a:moveTo>
                    <a:pt x="2555" y="1"/>
                  </a:moveTo>
                  <a:cubicBezTo>
                    <a:pt x="2169" y="1"/>
                    <a:pt x="1825" y="42"/>
                    <a:pt x="1429" y="84"/>
                  </a:cubicBezTo>
                  <a:cubicBezTo>
                    <a:pt x="1126" y="126"/>
                    <a:pt x="782" y="261"/>
                    <a:pt x="469" y="428"/>
                  </a:cubicBezTo>
                  <a:cubicBezTo>
                    <a:pt x="125" y="741"/>
                    <a:pt x="0" y="1085"/>
                    <a:pt x="0" y="1471"/>
                  </a:cubicBezTo>
                  <a:cubicBezTo>
                    <a:pt x="0" y="1648"/>
                    <a:pt x="42" y="1867"/>
                    <a:pt x="84" y="2086"/>
                  </a:cubicBezTo>
                  <a:cubicBezTo>
                    <a:pt x="209" y="2827"/>
                    <a:pt x="303" y="3609"/>
                    <a:pt x="428" y="4391"/>
                  </a:cubicBezTo>
                  <a:cubicBezTo>
                    <a:pt x="469" y="4558"/>
                    <a:pt x="469" y="4693"/>
                    <a:pt x="522" y="4860"/>
                  </a:cubicBezTo>
                  <a:lnTo>
                    <a:pt x="866" y="4860"/>
                  </a:lnTo>
                  <a:cubicBezTo>
                    <a:pt x="1992" y="4860"/>
                    <a:pt x="3129" y="4777"/>
                    <a:pt x="4255" y="4599"/>
                  </a:cubicBezTo>
                  <a:cubicBezTo>
                    <a:pt x="4171" y="3817"/>
                    <a:pt x="4078" y="3087"/>
                    <a:pt x="3911" y="2305"/>
                  </a:cubicBezTo>
                  <a:lnTo>
                    <a:pt x="3911" y="2253"/>
                  </a:lnTo>
                  <a:lnTo>
                    <a:pt x="3911" y="2211"/>
                  </a:lnTo>
                  <a:lnTo>
                    <a:pt x="3859" y="2211"/>
                  </a:lnTo>
                  <a:lnTo>
                    <a:pt x="3859" y="2170"/>
                  </a:lnTo>
                  <a:cubicBezTo>
                    <a:pt x="3733" y="1565"/>
                    <a:pt x="3556" y="908"/>
                    <a:pt x="3295" y="345"/>
                  </a:cubicBezTo>
                  <a:cubicBezTo>
                    <a:pt x="3170" y="1"/>
                    <a:pt x="3035" y="1"/>
                    <a:pt x="2774" y="1"/>
                  </a:cubicBezTo>
                  <a:close/>
                </a:path>
              </a:pathLst>
            </a:custGeom>
            <a:solidFill>
              <a:srgbClr val="25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1" name="Google Shape;1109;p14">
              <a:extLst>
                <a:ext uri="{FF2B5EF4-FFF2-40B4-BE49-F238E27FC236}">
                  <a16:creationId xmlns:a16="http://schemas.microsoft.com/office/drawing/2014/main" id="{2A26CA14-1517-47DE-A28B-D07D7CB1027B}"/>
                </a:ext>
              </a:extLst>
            </p:cNvPr>
            <p:cNvSpPr/>
            <p:nvPr/>
          </p:nvSpPr>
          <p:spPr>
            <a:xfrm>
              <a:off x="5555575" y="4106825"/>
              <a:ext cx="87900" cy="85800"/>
            </a:xfrm>
            <a:custGeom>
              <a:avLst/>
              <a:gdLst/>
              <a:ahLst/>
              <a:cxnLst/>
              <a:rect l="l" t="t" r="r" b="b"/>
              <a:pathLst>
                <a:path w="3516" h="3432" extrusionOk="0">
                  <a:moveTo>
                    <a:pt x="1" y="2044"/>
                  </a:moveTo>
                  <a:lnTo>
                    <a:pt x="1" y="2305"/>
                  </a:lnTo>
                  <a:lnTo>
                    <a:pt x="1" y="2346"/>
                  </a:lnTo>
                  <a:lnTo>
                    <a:pt x="1" y="2305"/>
                  </a:lnTo>
                  <a:lnTo>
                    <a:pt x="1" y="2044"/>
                  </a:lnTo>
                  <a:close/>
                  <a:moveTo>
                    <a:pt x="3473" y="219"/>
                  </a:moveTo>
                  <a:cubicBezTo>
                    <a:pt x="3432" y="1304"/>
                    <a:pt x="3390" y="2388"/>
                    <a:pt x="3348" y="3431"/>
                  </a:cubicBezTo>
                  <a:lnTo>
                    <a:pt x="3348" y="3431"/>
                  </a:lnTo>
                  <a:cubicBezTo>
                    <a:pt x="3390" y="2388"/>
                    <a:pt x="3432" y="1304"/>
                    <a:pt x="3473" y="219"/>
                  </a:cubicBezTo>
                  <a:close/>
                  <a:moveTo>
                    <a:pt x="3515" y="0"/>
                  </a:moveTo>
                  <a:cubicBezTo>
                    <a:pt x="3515" y="84"/>
                    <a:pt x="3473" y="125"/>
                    <a:pt x="3473" y="219"/>
                  </a:cubicBezTo>
                  <a:cubicBezTo>
                    <a:pt x="3473" y="125"/>
                    <a:pt x="3515" y="84"/>
                    <a:pt x="3515" y="0"/>
                  </a:cubicBezTo>
                  <a:close/>
                </a:path>
              </a:pathLst>
            </a:custGeom>
            <a:solidFill>
              <a:srgbClr val="E9F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2" name="Google Shape;1110;p14">
              <a:extLst>
                <a:ext uri="{FF2B5EF4-FFF2-40B4-BE49-F238E27FC236}">
                  <a16:creationId xmlns:a16="http://schemas.microsoft.com/office/drawing/2014/main" id="{0E28A2E6-6672-435F-9578-D10D2B1A27B3}"/>
                </a:ext>
              </a:extLst>
            </p:cNvPr>
            <p:cNvSpPr/>
            <p:nvPr/>
          </p:nvSpPr>
          <p:spPr>
            <a:xfrm>
              <a:off x="5555575" y="4080750"/>
              <a:ext cx="92325" cy="111875"/>
            </a:xfrm>
            <a:custGeom>
              <a:avLst/>
              <a:gdLst/>
              <a:ahLst/>
              <a:cxnLst/>
              <a:rect l="l" t="t" r="r" b="b"/>
              <a:pathLst>
                <a:path w="3693" h="4475" extrusionOk="0">
                  <a:moveTo>
                    <a:pt x="3171" y="0"/>
                  </a:moveTo>
                  <a:lnTo>
                    <a:pt x="1" y="2253"/>
                  </a:lnTo>
                  <a:lnTo>
                    <a:pt x="1" y="3087"/>
                  </a:lnTo>
                  <a:lnTo>
                    <a:pt x="1" y="3348"/>
                  </a:lnTo>
                  <a:lnTo>
                    <a:pt x="1" y="3389"/>
                  </a:lnTo>
                  <a:lnTo>
                    <a:pt x="1" y="3775"/>
                  </a:lnTo>
                  <a:cubicBezTo>
                    <a:pt x="825" y="4078"/>
                    <a:pt x="1690" y="4297"/>
                    <a:pt x="2608" y="4391"/>
                  </a:cubicBezTo>
                  <a:cubicBezTo>
                    <a:pt x="2827" y="4432"/>
                    <a:pt x="3088" y="4474"/>
                    <a:pt x="3348" y="4474"/>
                  </a:cubicBezTo>
                  <a:cubicBezTo>
                    <a:pt x="3390" y="3431"/>
                    <a:pt x="3432" y="2347"/>
                    <a:pt x="3473" y="1262"/>
                  </a:cubicBezTo>
                  <a:cubicBezTo>
                    <a:pt x="3473" y="1168"/>
                    <a:pt x="3515" y="1127"/>
                    <a:pt x="3515" y="1043"/>
                  </a:cubicBezTo>
                  <a:cubicBezTo>
                    <a:pt x="3567" y="563"/>
                    <a:pt x="3692" y="167"/>
                    <a:pt x="3171" y="0"/>
                  </a:cubicBezTo>
                  <a:close/>
                </a:path>
              </a:pathLst>
            </a:custGeom>
            <a:solidFill>
              <a:srgbClr val="25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3" name="Google Shape;1111;p14">
              <a:extLst>
                <a:ext uri="{FF2B5EF4-FFF2-40B4-BE49-F238E27FC236}">
                  <a16:creationId xmlns:a16="http://schemas.microsoft.com/office/drawing/2014/main" id="{679B58AB-D270-4F3B-A1C4-6F90F31634F6}"/>
                </a:ext>
              </a:extLst>
            </p:cNvPr>
            <p:cNvSpPr/>
            <p:nvPr/>
          </p:nvSpPr>
          <p:spPr>
            <a:xfrm>
              <a:off x="5494825" y="3395325"/>
              <a:ext cx="274825" cy="178100"/>
            </a:xfrm>
            <a:custGeom>
              <a:avLst/>
              <a:gdLst/>
              <a:ahLst/>
              <a:cxnLst/>
              <a:rect l="l" t="t" r="r" b="b"/>
              <a:pathLst>
                <a:path w="10993" h="7124" extrusionOk="0">
                  <a:moveTo>
                    <a:pt x="8166" y="1"/>
                  </a:moveTo>
                  <a:cubicBezTo>
                    <a:pt x="7384" y="84"/>
                    <a:pt x="6686" y="428"/>
                    <a:pt x="5903" y="564"/>
                  </a:cubicBezTo>
                  <a:cubicBezTo>
                    <a:pt x="5340" y="689"/>
                    <a:pt x="4735" y="689"/>
                    <a:pt x="4172" y="825"/>
                  </a:cubicBezTo>
                  <a:cubicBezTo>
                    <a:pt x="3474" y="950"/>
                    <a:pt x="2869" y="1211"/>
                    <a:pt x="2253" y="1607"/>
                  </a:cubicBezTo>
                  <a:cubicBezTo>
                    <a:pt x="1774" y="1909"/>
                    <a:pt x="1304" y="2389"/>
                    <a:pt x="1252" y="2952"/>
                  </a:cubicBezTo>
                  <a:cubicBezTo>
                    <a:pt x="1167" y="2908"/>
                    <a:pt x="1076" y="2889"/>
                    <a:pt x="984" y="2889"/>
                  </a:cubicBezTo>
                  <a:cubicBezTo>
                    <a:pt x="705" y="2889"/>
                    <a:pt x="418" y="3069"/>
                    <a:pt x="262" y="3296"/>
                  </a:cubicBezTo>
                  <a:cubicBezTo>
                    <a:pt x="43" y="3651"/>
                    <a:pt x="1" y="4037"/>
                    <a:pt x="1" y="4433"/>
                  </a:cubicBezTo>
                  <a:cubicBezTo>
                    <a:pt x="1" y="5340"/>
                    <a:pt x="262" y="6300"/>
                    <a:pt x="731" y="7124"/>
                  </a:cubicBezTo>
                  <a:lnTo>
                    <a:pt x="9334" y="6341"/>
                  </a:lnTo>
                  <a:cubicBezTo>
                    <a:pt x="9382" y="6349"/>
                    <a:pt x="9428" y="6352"/>
                    <a:pt x="9473" y="6352"/>
                  </a:cubicBezTo>
                  <a:cubicBezTo>
                    <a:pt x="9675" y="6352"/>
                    <a:pt x="9854" y="6283"/>
                    <a:pt x="10033" y="6206"/>
                  </a:cubicBezTo>
                  <a:cubicBezTo>
                    <a:pt x="10596" y="5862"/>
                    <a:pt x="10992" y="5163"/>
                    <a:pt x="10951" y="4516"/>
                  </a:cubicBezTo>
                  <a:cubicBezTo>
                    <a:pt x="10899" y="3818"/>
                    <a:pt x="10335" y="3171"/>
                    <a:pt x="9647" y="2994"/>
                  </a:cubicBezTo>
                  <a:cubicBezTo>
                    <a:pt x="9908" y="2608"/>
                    <a:pt x="10075" y="2253"/>
                    <a:pt x="10075" y="1826"/>
                  </a:cubicBezTo>
                  <a:cubicBezTo>
                    <a:pt x="10116" y="1127"/>
                    <a:pt x="9647" y="345"/>
                    <a:pt x="8990" y="84"/>
                  </a:cubicBezTo>
                  <a:cubicBezTo>
                    <a:pt x="8729" y="1"/>
                    <a:pt x="8427" y="1"/>
                    <a:pt x="816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4" name="Google Shape;1112;p14">
              <a:extLst>
                <a:ext uri="{FF2B5EF4-FFF2-40B4-BE49-F238E27FC236}">
                  <a16:creationId xmlns:a16="http://schemas.microsoft.com/office/drawing/2014/main" id="{FB10CE25-6CF1-467B-8743-14D95B0F2403}"/>
                </a:ext>
              </a:extLst>
            </p:cNvPr>
            <p:cNvSpPr/>
            <p:nvPr/>
          </p:nvSpPr>
          <p:spPr>
            <a:xfrm>
              <a:off x="5730525" y="3545250"/>
              <a:ext cx="34700" cy="60550"/>
            </a:xfrm>
            <a:custGeom>
              <a:avLst/>
              <a:gdLst/>
              <a:ahLst/>
              <a:cxnLst/>
              <a:rect l="l" t="t" r="r" b="b"/>
              <a:pathLst>
                <a:path w="1388" h="2422" extrusionOk="0">
                  <a:moveTo>
                    <a:pt x="605" y="0"/>
                  </a:moveTo>
                  <a:cubicBezTo>
                    <a:pt x="480" y="0"/>
                    <a:pt x="386" y="84"/>
                    <a:pt x="261" y="125"/>
                  </a:cubicBezTo>
                  <a:cubicBezTo>
                    <a:pt x="125" y="167"/>
                    <a:pt x="42" y="261"/>
                    <a:pt x="0" y="386"/>
                  </a:cubicBezTo>
                  <a:lnTo>
                    <a:pt x="84" y="2388"/>
                  </a:lnTo>
                  <a:cubicBezTo>
                    <a:pt x="144" y="2411"/>
                    <a:pt x="205" y="2422"/>
                    <a:pt x="265" y="2422"/>
                  </a:cubicBezTo>
                  <a:cubicBezTo>
                    <a:pt x="424" y="2422"/>
                    <a:pt x="582" y="2351"/>
                    <a:pt x="741" y="2253"/>
                  </a:cubicBezTo>
                  <a:cubicBezTo>
                    <a:pt x="949" y="2086"/>
                    <a:pt x="1126" y="1825"/>
                    <a:pt x="1210" y="1565"/>
                  </a:cubicBezTo>
                  <a:cubicBezTo>
                    <a:pt x="1304" y="1252"/>
                    <a:pt x="1387" y="908"/>
                    <a:pt x="1304" y="605"/>
                  </a:cubicBezTo>
                  <a:cubicBezTo>
                    <a:pt x="1210" y="261"/>
                    <a:pt x="949" y="0"/>
                    <a:pt x="605" y="0"/>
                  </a:cubicBezTo>
                  <a:close/>
                </a:path>
              </a:pathLst>
            </a:custGeom>
            <a:solidFill>
              <a:srgbClr val="D3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5" name="Google Shape;1113;p14">
              <a:extLst>
                <a:ext uri="{FF2B5EF4-FFF2-40B4-BE49-F238E27FC236}">
                  <a16:creationId xmlns:a16="http://schemas.microsoft.com/office/drawing/2014/main" id="{DE9B97D0-BA2F-49B4-BFFA-006A0D854FEA}"/>
                </a:ext>
              </a:extLst>
            </p:cNvPr>
            <p:cNvSpPr/>
            <p:nvPr/>
          </p:nvSpPr>
          <p:spPr>
            <a:xfrm>
              <a:off x="5736000" y="3553850"/>
              <a:ext cx="18275" cy="47725"/>
            </a:xfrm>
            <a:custGeom>
              <a:avLst/>
              <a:gdLst/>
              <a:ahLst/>
              <a:cxnLst/>
              <a:rect l="l" t="t" r="r" b="b"/>
              <a:pathLst>
                <a:path w="731" h="1909" extrusionOk="0">
                  <a:moveTo>
                    <a:pt x="605" y="0"/>
                  </a:moveTo>
                  <a:cubicBezTo>
                    <a:pt x="344" y="84"/>
                    <a:pt x="209" y="386"/>
                    <a:pt x="125" y="605"/>
                  </a:cubicBezTo>
                  <a:cubicBezTo>
                    <a:pt x="84" y="741"/>
                    <a:pt x="42" y="824"/>
                    <a:pt x="0" y="908"/>
                  </a:cubicBezTo>
                  <a:lnTo>
                    <a:pt x="0" y="1909"/>
                  </a:lnTo>
                  <a:cubicBezTo>
                    <a:pt x="167" y="1867"/>
                    <a:pt x="303" y="1742"/>
                    <a:pt x="428" y="1565"/>
                  </a:cubicBezTo>
                  <a:cubicBezTo>
                    <a:pt x="605" y="1346"/>
                    <a:pt x="688" y="1085"/>
                    <a:pt x="730" y="783"/>
                  </a:cubicBezTo>
                  <a:cubicBezTo>
                    <a:pt x="730" y="699"/>
                    <a:pt x="730" y="0"/>
                    <a:pt x="605" y="0"/>
                  </a:cubicBezTo>
                  <a:close/>
                </a:path>
              </a:pathLst>
            </a:custGeom>
            <a:solidFill>
              <a:srgbClr val="CC7A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6" name="Google Shape;1114;p14">
              <a:extLst>
                <a:ext uri="{FF2B5EF4-FFF2-40B4-BE49-F238E27FC236}">
                  <a16:creationId xmlns:a16="http://schemas.microsoft.com/office/drawing/2014/main" id="{76300931-A435-41FF-BDCF-ABCF2D1B7538}"/>
                </a:ext>
              </a:extLst>
            </p:cNvPr>
            <p:cNvSpPr/>
            <p:nvPr/>
          </p:nvSpPr>
          <p:spPr>
            <a:xfrm>
              <a:off x="5560000" y="3676175"/>
              <a:ext cx="167150" cy="109325"/>
            </a:xfrm>
            <a:custGeom>
              <a:avLst/>
              <a:gdLst/>
              <a:ahLst/>
              <a:cxnLst/>
              <a:rect l="l" t="t" r="r" b="b"/>
              <a:pathLst>
                <a:path w="6686" h="4373" extrusionOk="0">
                  <a:moveTo>
                    <a:pt x="3310" y="1"/>
                  </a:moveTo>
                  <a:cubicBezTo>
                    <a:pt x="2301" y="1"/>
                    <a:pt x="1242" y="224"/>
                    <a:pt x="689" y="1104"/>
                  </a:cubicBezTo>
                  <a:cubicBezTo>
                    <a:pt x="1" y="2105"/>
                    <a:pt x="262" y="3367"/>
                    <a:pt x="908" y="4316"/>
                  </a:cubicBezTo>
                  <a:cubicBezTo>
                    <a:pt x="933" y="4356"/>
                    <a:pt x="973" y="4372"/>
                    <a:pt x="1015" y="4372"/>
                  </a:cubicBezTo>
                  <a:cubicBezTo>
                    <a:pt x="1116" y="4372"/>
                    <a:pt x="1228" y="4279"/>
                    <a:pt x="1169" y="4191"/>
                  </a:cubicBezTo>
                  <a:cubicBezTo>
                    <a:pt x="564" y="3367"/>
                    <a:pt x="345" y="2324"/>
                    <a:pt x="825" y="1406"/>
                  </a:cubicBezTo>
                  <a:cubicBezTo>
                    <a:pt x="1258" y="507"/>
                    <a:pt x="2285" y="269"/>
                    <a:pt x="3249" y="269"/>
                  </a:cubicBezTo>
                  <a:cubicBezTo>
                    <a:pt x="3537" y="269"/>
                    <a:pt x="3819" y="290"/>
                    <a:pt x="4079" y="322"/>
                  </a:cubicBezTo>
                  <a:cubicBezTo>
                    <a:pt x="5903" y="541"/>
                    <a:pt x="6425" y="2710"/>
                    <a:pt x="5424" y="4055"/>
                  </a:cubicBezTo>
                  <a:cubicBezTo>
                    <a:pt x="5364" y="4182"/>
                    <a:pt x="5460" y="4283"/>
                    <a:pt x="5565" y="4283"/>
                  </a:cubicBezTo>
                  <a:cubicBezTo>
                    <a:pt x="5607" y="4283"/>
                    <a:pt x="5649" y="4267"/>
                    <a:pt x="5684" y="4232"/>
                  </a:cubicBezTo>
                  <a:cubicBezTo>
                    <a:pt x="6686" y="2845"/>
                    <a:pt x="6258" y="322"/>
                    <a:pt x="4298" y="61"/>
                  </a:cubicBezTo>
                  <a:cubicBezTo>
                    <a:pt x="3988" y="27"/>
                    <a:pt x="3652" y="1"/>
                    <a:pt x="3310"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7" name="Google Shape;1115;p14">
              <a:extLst>
                <a:ext uri="{FF2B5EF4-FFF2-40B4-BE49-F238E27FC236}">
                  <a16:creationId xmlns:a16="http://schemas.microsoft.com/office/drawing/2014/main" id="{6CC07857-DD67-4A8B-BF01-09FB036A5CE1}"/>
                </a:ext>
              </a:extLst>
            </p:cNvPr>
            <p:cNvSpPr/>
            <p:nvPr/>
          </p:nvSpPr>
          <p:spPr>
            <a:xfrm>
              <a:off x="5537075" y="3645100"/>
              <a:ext cx="194500" cy="148875"/>
            </a:xfrm>
            <a:custGeom>
              <a:avLst/>
              <a:gdLst/>
              <a:ahLst/>
              <a:cxnLst/>
              <a:rect l="l" t="t" r="r" b="b"/>
              <a:pathLst>
                <a:path w="7780" h="5955" extrusionOk="0">
                  <a:moveTo>
                    <a:pt x="2263" y="0"/>
                  </a:moveTo>
                  <a:lnTo>
                    <a:pt x="2607" y="480"/>
                  </a:lnTo>
                  <a:cubicBezTo>
                    <a:pt x="2649" y="1220"/>
                    <a:pt x="2691" y="1950"/>
                    <a:pt x="2743" y="2691"/>
                  </a:cubicBezTo>
                  <a:cubicBezTo>
                    <a:pt x="1784" y="2952"/>
                    <a:pt x="918" y="3473"/>
                    <a:pt x="136" y="4088"/>
                  </a:cubicBezTo>
                  <a:cubicBezTo>
                    <a:pt x="84" y="4172"/>
                    <a:pt x="0" y="4213"/>
                    <a:pt x="42" y="4297"/>
                  </a:cubicBezTo>
                  <a:cubicBezTo>
                    <a:pt x="42" y="4349"/>
                    <a:pt x="84" y="4391"/>
                    <a:pt x="84" y="4432"/>
                  </a:cubicBezTo>
                  <a:cubicBezTo>
                    <a:pt x="1346" y="5653"/>
                    <a:pt x="3212" y="5955"/>
                    <a:pt x="4954" y="5955"/>
                  </a:cubicBezTo>
                  <a:cubicBezTo>
                    <a:pt x="5089" y="5955"/>
                    <a:pt x="5215" y="5955"/>
                    <a:pt x="5350" y="5913"/>
                  </a:cubicBezTo>
                  <a:cubicBezTo>
                    <a:pt x="5434" y="5861"/>
                    <a:pt x="5517" y="5778"/>
                    <a:pt x="5611" y="5736"/>
                  </a:cubicBezTo>
                  <a:cubicBezTo>
                    <a:pt x="6476" y="4954"/>
                    <a:pt x="7217" y="4088"/>
                    <a:pt x="7780" y="3087"/>
                  </a:cubicBezTo>
                  <a:cubicBezTo>
                    <a:pt x="7780" y="3045"/>
                    <a:pt x="6560" y="2691"/>
                    <a:pt x="6435" y="2691"/>
                  </a:cubicBezTo>
                  <a:cubicBezTo>
                    <a:pt x="5872" y="2607"/>
                    <a:pt x="5298" y="2607"/>
                    <a:pt x="4735" y="2566"/>
                  </a:cubicBezTo>
                  <a:cubicBezTo>
                    <a:pt x="4777" y="1742"/>
                    <a:pt x="4735" y="866"/>
                    <a:pt x="4610" y="42"/>
                  </a:cubicBezTo>
                  <a:cubicBezTo>
                    <a:pt x="3828" y="0"/>
                    <a:pt x="3045" y="0"/>
                    <a:pt x="226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8" name="Google Shape;1116;p14">
              <a:extLst>
                <a:ext uri="{FF2B5EF4-FFF2-40B4-BE49-F238E27FC236}">
                  <a16:creationId xmlns:a16="http://schemas.microsoft.com/office/drawing/2014/main" id="{E0403DDA-2C42-46BE-A8BB-04F7980740B6}"/>
                </a:ext>
              </a:extLst>
            </p:cNvPr>
            <p:cNvSpPr/>
            <p:nvPr/>
          </p:nvSpPr>
          <p:spPr>
            <a:xfrm>
              <a:off x="5509950" y="4002525"/>
              <a:ext cx="294375" cy="166700"/>
            </a:xfrm>
            <a:custGeom>
              <a:avLst/>
              <a:gdLst/>
              <a:ahLst/>
              <a:cxnLst/>
              <a:rect l="l" t="t" r="r" b="b"/>
              <a:pathLst>
                <a:path w="11775" h="6668" extrusionOk="0">
                  <a:moveTo>
                    <a:pt x="10732" y="1"/>
                  </a:moveTo>
                  <a:lnTo>
                    <a:pt x="1044" y="1127"/>
                  </a:lnTo>
                  <a:cubicBezTo>
                    <a:pt x="699" y="2650"/>
                    <a:pt x="345" y="4130"/>
                    <a:pt x="1" y="5643"/>
                  </a:cubicBezTo>
                  <a:cubicBezTo>
                    <a:pt x="2202" y="6272"/>
                    <a:pt x="4517" y="6667"/>
                    <a:pt x="6804" y="6667"/>
                  </a:cubicBezTo>
                  <a:cubicBezTo>
                    <a:pt x="8495" y="6667"/>
                    <a:pt x="10170" y="6452"/>
                    <a:pt x="11774" y="5955"/>
                  </a:cubicBezTo>
                  <a:cubicBezTo>
                    <a:pt x="11430" y="3953"/>
                    <a:pt x="11076" y="1951"/>
                    <a:pt x="10732" y="1"/>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29" name="Google Shape;1117;p14">
              <a:extLst>
                <a:ext uri="{FF2B5EF4-FFF2-40B4-BE49-F238E27FC236}">
                  <a16:creationId xmlns:a16="http://schemas.microsoft.com/office/drawing/2014/main" id="{345E08E7-FF69-47C1-9E96-960117C800E9}"/>
                </a:ext>
              </a:extLst>
            </p:cNvPr>
            <p:cNvSpPr/>
            <p:nvPr/>
          </p:nvSpPr>
          <p:spPr>
            <a:xfrm>
              <a:off x="5509950" y="4126375"/>
              <a:ext cx="294375" cy="42850"/>
            </a:xfrm>
            <a:custGeom>
              <a:avLst/>
              <a:gdLst/>
              <a:ahLst/>
              <a:cxnLst/>
              <a:rect l="l" t="t" r="r" b="b"/>
              <a:pathLst>
                <a:path w="11775" h="1714" extrusionOk="0">
                  <a:moveTo>
                    <a:pt x="178" y="0"/>
                  </a:moveTo>
                  <a:cubicBezTo>
                    <a:pt x="126" y="219"/>
                    <a:pt x="42" y="480"/>
                    <a:pt x="1" y="689"/>
                  </a:cubicBezTo>
                  <a:cubicBezTo>
                    <a:pt x="2202" y="1318"/>
                    <a:pt x="4517" y="1713"/>
                    <a:pt x="6804" y="1713"/>
                  </a:cubicBezTo>
                  <a:cubicBezTo>
                    <a:pt x="8495" y="1713"/>
                    <a:pt x="10170" y="1498"/>
                    <a:pt x="11774" y="1001"/>
                  </a:cubicBezTo>
                  <a:cubicBezTo>
                    <a:pt x="11774" y="782"/>
                    <a:pt x="11733" y="563"/>
                    <a:pt x="11691" y="344"/>
                  </a:cubicBezTo>
                  <a:cubicBezTo>
                    <a:pt x="10135" y="710"/>
                    <a:pt x="8539" y="860"/>
                    <a:pt x="6948" y="860"/>
                  </a:cubicBezTo>
                  <a:cubicBezTo>
                    <a:pt x="6267" y="860"/>
                    <a:pt x="5588" y="832"/>
                    <a:pt x="4913" y="782"/>
                  </a:cubicBezTo>
                  <a:cubicBezTo>
                    <a:pt x="3307" y="605"/>
                    <a:pt x="1742" y="344"/>
                    <a:pt x="178"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0" name="Google Shape;1118;p14">
              <a:extLst>
                <a:ext uri="{FF2B5EF4-FFF2-40B4-BE49-F238E27FC236}">
                  <a16:creationId xmlns:a16="http://schemas.microsoft.com/office/drawing/2014/main" id="{E24918C0-46FA-47CC-BF34-09E30CDA43AA}"/>
                </a:ext>
              </a:extLst>
            </p:cNvPr>
            <p:cNvSpPr/>
            <p:nvPr/>
          </p:nvSpPr>
          <p:spPr>
            <a:xfrm>
              <a:off x="5499000" y="3864550"/>
              <a:ext cx="159850" cy="173725"/>
            </a:xfrm>
            <a:custGeom>
              <a:avLst/>
              <a:gdLst/>
              <a:ahLst/>
              <a:cxnLst/>
              <a:rect l="l" t="t" r="r" b="b"/>
              <a:pathLst>
                <a:path w="6394" h="6949" extrusionOk="0">
                  <a:moveTo>
                    <a:pt x="2298" y="0"/>
                  </a:moveTo>
                  <a:cubicBezTo>
                    <a:pt x="1676" y="0"/>
                    <a:pt x="874" y="32"/>
                    <a:pt x="439" y="306"/>
                  </a:cubicBezTo>
                  <a:cubicBezTo>
                    <a:pt x="1" y="566"/>
                    <a:pt x="136" y="1307"/>
                    <a:pt x="136" y="1734"/>
                  </a:cubicBezTo>
                  <a:cubicBezTo>
                    <a:pt x="178" y="3298"/>
                    <a:pt x="355" y="4863"/>
                    <a:pt x="918" y="6302"/>
                  </a:cubicBezTo>
                  <a:cubicBezTo>
                    <a:pt x="1002" y="6469"/>
                    <a:pt x="1085" y="6646"/>
                    <a:pt x="1221" y="6782"/>
                  </a:cubicBezTo>
                  <a:cubicBezTo>
                    <a:pt x="1398" y="6865"/>
                    <a:pt x="1565" y="6907"/>
                    <a:pt x="1742" y="6948"/>
                  </a:cubicBezTo>
                  <a:cubicBezTo>
                    <a:pt x="2180" y="6948"/>
                    <a:pt x="2608" y="6865"/>
                    <a:pt x="3046" y="6782"/>
                  </a:cubicBezTo>
                  <a:cubicBezTo>
                    <a:pt x="4172" y="6521"/>
                    <a:pt x="5257" y="6166"/>
                    <a:pt x="6393" y="5780"/>
                  </a:cubicBezTo>
                  <a:lnTo>
                    <a:pt x="3567" y="3392"/>
                  </a:lnTo>
                  <a:cubicBezTo>
                    <a:pt x="3567" y="2349"/>
                    <a:pt x="3484" y="1348"/>
                    <a:pt x="3265" y="389"/>
                  </a:cubicBezTo>
                  <a:cubicBezTo>
                    <a:pt x="3265" y="264"/>
                    <a:pt x="3223" y="170"/>
                    <a:pt x="3129" y="87"/>
                  </a:cubicBezTo>
                  <a:cubicBezTo>
                    <a:pt x="3046" y="3"/>
                    <a:pt x="2910" y="3"/>
                    <a:pt x="2785" y="3"/>
                  </a:cubicBezTo>
                  <a:cubicBezTo>
                    <a:pt x="2648" y="3"/>
                    <a:pt x="2481" y="0"/>
                    <a:pt x="2298"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1" name="Google Shape;1119;p14">
              <a:extLst>
                <a:ext uri="{FF2B5EF4-FFF2-40B4-BE49-F238E27FC236}">
                  <a16:creationId xmlns:a16="http://schemas.microsoft.com/office/drawing/2014/main" id="{A5776BDF-0E09-4393-9464-39327334580E}"/>
                </a:ext>
              </a:extLst>
            </p:cNvPr>
            <p:cNvSpPr/>
            <p:nvPr/>
          </p:nvSpPr>
          <p:spPr>
            <a:xfrm>
              <a:off x="5648925" y="3705850"/>
              <a:ext cx="127250" cy="107700"/>
            </a:xfrm>
            <a:custGeom>
              <a:avLst/>
              <a:gdLst/>
              <a:ahLst/>
              <a:cxnLst/>
              <a:rect l="l" t="t" r="r" b="b"/>
              <a:pathLst>
                <a:path w="5090" h="4308" extrusionOk="0">
                  <a:moveTo>
                    <a:pt x="876" y="0"/>
                  </a:moveTo>
                  <a:cubicBezTo>
                    <a:pt x="615" y="1345"/>
                    <a:pt x="741" y="2826"/>
                    <a:pt x="0" y="4046"/>
                  </a:cubicBezTo>
                  <a:lnTo>
                    <a:pt x="5047" y="4307"/>
                  </a:lnTo>
                  <a:cubicBezTo>
                    <a:pt x="5089" y="3692"/>
                    <a:pt x="5089" y="3087"/>
                    <a:pt x="5047" y="2482"/>
                  </a:cubicBezTo>
                  <a:cubicBezTo>
                    <a:pt x="5047" y="2128"/>
                    <a:pt x="4995" y="1783"/>
                    <a:pt x="4787" y="1481"/>
                  </a:cubicBezTo>
                  <a:cubicBezTo>
                    <a:pt x="4609" y="1179"/>
                    <a:pt x="4265" y="1001"/>
                    <a:pt x="3952" y="824"/>
                  </a:cubicBezTo>
                  <a:cubicBezTo>
                    <a:pt x="3389" y="522"/>
                    <a:pt x="2868" y="355"/>
                    <a:pt x="2305" y="177"/>
                  </a:cubicBezTo>
                  <a:cubicBezTo>
                    <a:pt x="1825" y="0"/>
                    <a:pt x="1398" y="0"/>
                    <a:pt x="876"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2" name="Google Shape;1120;p14">
              <a:extLst>
                <a:ext uri="{FF2B5EF4-FFF2-40B4-BE49-F238E27FC236}">
                  <a16:creationId xmlns:a16="http://schemas.microsoft.com/office/drawing/2014/main" id="{A13ED384-0C38-4D87-BE2B-BB5860104FC2}"/>
                </a:ext>
              </a:extLst>
            </p:cNvPr>
            <p:cNvSpPr/>
            <p:nvPr/>
          </p:nvSpPr>
          <p:spPr>
            <a:xfrm>
              <a:off x="5487025" y="3714700"/>
              <a:ext cx="173900" cy="189725"/>
            </a:xfrm>
            <a:custGeom>
              <a:avLst/>
              <a:gdLst/>
              <a:ahLst/>
              <a:cxnLst/>
              <a:rect l="l" t="t" r="r" b="b"/>
              <a:pathLst>
                <a:path w="6956" h="7589" extrusionOk="0">
                  <a:moveTo>
                    <a:pt x="4130" y="1"/>
                  </a:moveTo>
                  <a:cubicBezTo>
                    <a:pt x="3045" y="303"/>
                    <a:pt x="1783" y="783"/>
                    <a:pt x="1178" y="1826"/>
                  </a:cubicBezTo>
                  <a:cubicBezTo>
                    <a:pt x="1001" y="2128"/>
                    <a:pt x="918" y="2514"/>
                    <a:pt x="834" y="2869"/>
                  </a:cubicBezTo>
                  <a:cubicBezTo>
                    <a:pt x="438" y="4297"/>
                    <a:pt x="177" y="5736"/>
                    <a:pt x="0" y="7207"/>
                  </a:cubicBezTo>
                  <a:cubicBezTo>
                    <a:pt x="635" y="7490"/>
                    <a:pt x="1315" y="7589"/>
                    <a:pt x="2006" y="7589"/>
                  </a:cubicBezTo>
                  <a:cubicBezTo>
                    <a:pt x="2687" y="7589"/>
                    <a:pt x="3378" y="7493"/>
                    <a:pt x="4046" y="7384"/>
                  </a:cubicBezTo>
                  <a:cubicBezTo>
                    <a:pt x="4046" y="6518"/>
                    <a:pt x="4130" y="5643"/>
                    <a:pt x="4390" y="4777"/>
                  </a:cubicBezTo>
                  <a:cubicBezTo>
                    <a:pt x="4432" y="4641"/>
                    <a:pt x="4484" y="4475"/>
                    <a:pt x="4609" y="4381"/>
                  </a:cubicBezTo>
                  <a:cubicBezTo>
                    <a:pt x="4693" y="4339"/>
                    <a:pt x="4787" y="4297"/>
                    <a:pt x="4912" y="4297"/>
                  </a:cubicBezTo>
                  <a:cubicBezTo>
                    <a:pt x="5611" y="4172"/>
                    <a:pt x="6309" y="3953"/>
                    <a:pt x="6956" y="3599"/>
                  </a:cubicBezTo>
                  <a:cubicBezTo>
                    <a:pt x="6215" y="3077"/>
                    <a:pt x="5392" y="2472"/>
                    <a:pt x="4912" y="1690"/>
                  </a:cubicBezTo>
                  <a:cubicBezTo>
                    <a:pt x="4568" y="1169"/>
                    <a:pt x="4307" y="606"/>
                    <a:pt x="4130" y="1"/>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3" name="Google Shape;1121;p14">
              <a:extLst>
                <a:ext uri="{FF2B5EF4-FFF2-40B4-BE49-F238E27FC236}">
                  <a16:creationId xmlns:a16="http://schemas.microsoft.com/office/drawing/2014/main" id="{B16ECD3C-33BC-42FB-B423-E722DE8496AD}"/>
                </a:ext>
              </a:extLst>
            </p:cNvPr>
            <p:cNvSpPr/>
            <p:nvPr/>
          </p:nvSpPr>
          <p:spPr>
            <a:xfrm>
              <a:off x="5560000" y="3695150"/>
              <a:ext cx="30700" cy="90350"/>
            </a:xfrm>
            <a:custGeom>
              <a:avLst/>
              <a:gdLst/>
              <a:ahLst/>
              <a:cxnLst/>
              <a:rect l="l" t="t" r="r" b="b"/>
              <a:pathLst>
                <a:path w="1228" h="3614" extrusionOk="0">
                  <a:moveTo>
                    <a:pt x="950" y="1"/>
                  </a:moveTo>
                  <a:cubicBezTo>
                    <a:pt x="867" y="84"/>
                    <a:pt x="783" y="209"/>
                    <a:pt x="689" y="345"/>
                  </a:cubicBezTo>
                  <a:cubicBezTo>
                    <a:pt x="1" y="1346"/>
                    <a:pt x="262" y="2608"/>
                    <a:pt x="908" y="3557"/>
                  </a:cubicBezTo>
                  <a:cubicBezTo>
                    <a:pt x="933" y="3597"/>
                    <a:pt x="973" y="3613"/>
                    <a:pt x="1015" y="3613"/>
                  </a:cubicBezTo>
                  <a:cubicBezTo>
                    <a:pt x="1116" y="3613"/>
                    <a:pt x="1228" y="3520"/>
                    <a:pt x="1169" y="3432"/>
                  </a:cubicBezTo>
                  <a:cubicBezTo>
                    <a:pt x="564" y="2608"/>
                    <a:pt x="345" y="1565"/>
                    <a:pt x="825" y="647"/>
                  </a:cubicBezTo>
                  <a:cubicBezTo>
                    <a:pt x="908" y="428"/>
                    <a:pt x="1086" y="261"/>
                    <a:pt x="1211" y="84"/>
                  </a:cubicBezTo>
                  <a:cubicBezTo>
                    <a:pt x="1127" y="84"/>
                    <a:pt x="1044" y="42"/>
                    <a:pt x="950"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4" name="Google Shape;1122;p14">
              <a:extLst>
                <a:ext uri="{FF2B5EF4-FFF2-40B4-BE49-F238E27FC236}">
                  <a16:creationId xmlns:a16="http://schemas.microsoft.com/office/drawing/2014/main" id="{731C4FFC-5C01-4E1E-B0E4-A1CEED4CD036}"/>
                </a:ext>
              </a:extLst>
            </p:cNvPr>
            <p:cNvSpPr/>
            <p:nvPr/>
          </p:nvSpPr>
          <p:spPr>
            <a:xfrm>
              <a:off x="5679425" y="3684200"/>
              <a:ext cx="43550" cy="99050"/>
            </a:xfrm>
            <a:custGeom>
              <a:avLst/>
              <a:gdLst/>
              <a:ahLst/>
              <a:cxnLst/>
              <a:rect l="l" t="t" r="r" b="b"/>
              <a:pathLst>
                <a:path w="1742" h="3962" extrusionOk="0">
                  <a:moveTo>
                    <a:pt x="261" y="1"/>
                  </a:moveTo>
                  <a:cubicBezTo>
                    <a:pt x="219" y="84"/>
                    <a:pt x="125" y="178"/>
                    <a:pt x="0" y="178"/>
                  </a:cubicBezTo>
                  <a:cubicBezTo>
                    <a:pt x="1262" y="783"/>
                    <a:pt x="1523" y="2566"/>
                    <a:pt x="647" y="3734"/>
                  </a:cubicBezTo>
                  <a:cubicBezTo>
                    <a:pt x="587" y="3861"/>
                    <a:pt x="683" y="3962"/>
                    <a:pt x="788" y="3962"/>
                  </a:cubicBezTo>
                  <a:cubicBezTo>
                    <a:pt x="830" y="3962"/>
                    <a:pt x="872" y="3946"/>
                    <a:pt x="907" y="3911"/>
                  </a:cubicBezTo>
                  <a:cubicBezTo>
                    <a:pt x="1742" y="2691"/>
                    <a:pt x="1564" y="699"/>
                    <a:pt x="261"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5" name="Google Shape;1123;p14">
              <a:extLst>
                <a:ext uri="{FF2B5EF4-FFF2-40B4-BE49-F238E27FC236}">
                  <a16:creationId xmlns:a16="http://schemas.microsoft.com/office/drawing/2014/main" id="{A7D051D5-58D7-448D-BCEA-8D6240CE7D5C}"/>
                </a:ext>
              </a:extLst>
            </p:cNvPr>
            <p:cNvSpPr/>
            <p:nvPr/>
          </p:nvSpPr>
          <p:spPr>
            <a:xfrm>
              <a:off x="5487025" y="3879725"/>
              <a:ext cx="102200" cy="24700"/>
            </a:xfrm>
            <a:custGeom>
              <a:avLst/>
              <a:gdLst/>
              <a:ahLst/>
              <a:cxnLst/>
              <a:rect l="l" t="t" r="r" b="b"/>
              <a:pathLst>
                <a:path w="4088" h="988" extrusionOk="0">
                  <a:moveTo>
                    <a:pt x="52" y="1"/>
                  </a:moveTo>
                  <a:cubicBezTo>
                    <a:pt x="52" y="220"/>
                    <a:pt x="0" y="387"/>
                    <a:pt x="0" y="606"/>
                  </a:cubicBezTo>
                  <a:cubicBezTo>
                    <a:pt x="635" y="889"/>
                    <a:pt x="1315" y="988"/>
                    <a:pt x="2006" y="988"/>
                  </a:cubicBezTo>
                  <a:cubicBezTo>
                    <a:pt x="2687" y="988"/>
                    <a:pt x="3378" y="892"/>
                    <a:pt x="4046" y="783"/>
                  </a:cubicBezTo>
                  <a:cubicBezTo>
                    <a:pt x="4046" y="564"/>
                    <a:pt x="4046" y="303"/>
                    <a:pt x="4088" y="43"/>
                  </a:cubicBezTo>
                  <a:lnTo>
                    <a:pt x="4088" y="43"/>
                  </a:lnTo>
                  <a:cubicBezTo>
                    <a:pt x="3394" y="177"/>
                    <a:pt x="2689" y="264"/>
                    <a:pt x="1989" y="264"/>
                  </a:cubicBezTo>
                  <a:cubicBezTo>
                    <a:pt x="1334" y="264"/>
                    <a:pt x="683" y="188"/>
                    <a:pt x="52"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6" name="Google Shape;1124;p14">
              <a:extLst>
                <a:ext uri="{FF2B5EF4-FFF2-40B4-BE49-F238E27FC236}">
                  <a16:creationId xmlns:a16="http://schemas.microsoft.com/office/drawing/2014/main" id="{FC985A44-B663-49DD-BD2E-228D2E5D1949}"/>
                </a:ext>
              </a:extLst>
            </p:cNvPr>
            <p:cNvSpPr/>
            <p:nvPr/>
          </p:nvSpPr>
          <p:spPr>
            <a:xfrm>
              <a:off x="5648925" y="3705850"/>
              <a:ext cx="34950" cy="102225"/>
            </a:xfrm>
            <a:custGeom>
              <a:avLst/>
              <a:gdLst/>
              <a:ahLst/>
              <a:cxnLst/>
              <a:rect l="l" t="t" r="r" b="b"/>
              <a:pathLst>
                <a:path w="1398" h="4089" extrusionOk="0">
                  <a:moveTo>
                    <a:pt x="876" y="0"/>
                  </a:moveTo>
                  <a:cubicBezTo>
                    <a:pt x="615" y="1345"/>
                    <a:pt x="741" y="2826"/>
                    <a:pt x="0" y="4046"/>
                  </a:cubicBezTo>
                  <a:lnTo>
                    <a:pt x="741" y="4088"/>
                  </a:lnTo>
                  <a:cubicBezTo>
                    <a:pt x="1220" y="2785"/>
                    <a:pt x="1345" y="1398"/>
                    <a:pt x="1398"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7" name="Google Shape;1125;p14">
              <a:extLst>
                <a:ext uri="{FF2B5EF4-FFF2-40B4-BE49-F238E27FC236}">
                  <a16:creationId xmlns:a16="http://schemas.microsoft.com/office/drawing/2014/main" id="{832D865B-70BA-41AC-8751-FA566E324902}"/>
                </a:ext>
              </a:extLst>
            </p:cNvPr>
            <p:cNvSpPr/>
            <p:nvPr/>
          </p:nvSpPr>
          <p:spPr>
            <a:xfrm>
              <a:off x="5575125" y="3714700"/>
              <a:ext cx="85800" cy="99875"/>
            </a:xfrm>
            <a:custGeom>
              <a:avLst/>
              <a:gdLst/>
              <a:ahLst/>
              <a:cxnLst/>
              <a:rect l="l" t="t" r="r" b="b"/>
              <a:pathLst>
                <a:path w="3432" h="3995" extrusionOk="0">
                  <a:moveTo>
                    <a:pt x="606" y="1"/>
                  </a:moveTo>
                  <a:cubicBezTo>
                    <a:pt x="387" y="84"/>
                    <a:pt x="220" y="126"/>
                    <a:pt x="1" y="168"/>
                  </a:cubicBezTo>
                  <a:cubicBezTo>
                    <a:pt x="387" y="1607"/>
                    <a:pt x="1169" y="2869"/>
                    <a:pt x="2306" y="3818"/>
                  </a:cubicBezTo>
                  <a:cubicBezTo>
                    <a:pt x="2347" y="3859"/>
                    <a:pt x="2431" y="3953"/>
                    <a:pt x="2525" y="3995"/>
                  </a:cubicBezTo>
                  <a:cubicBezTo>
                    <a:pt x="2827" y="3911"/>
                    <a:pt x="3129" y="3776"/>
                    <a:pt x="3432" y="3599"/>
                  </a:cubicBezTo>
                  <a:cubicBezTo>
                    <a:pt x="2691" y="3077"/>
                    <a:pt x="1868" y="2472"/>
                    <a:pt x="1388" y="1690"/>
                  </a:cubicBezTo>
                  <a:cubicBezTo>
                    <a:pt x="1044" y="1169"/>
                    <a:pt x="783" y="606"/>
                    <a:pt x="606"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8" name="Google Shape;1126;p14">
              <a:extLst>
                <a:ext uri="{FF2B5EF4-FFF2-40B4-BE49-F238E27FC236}">
                  <a16:creationId xmlns:a16="http://schemas.microsoft.com/office/drawing/2014/main" id="{D848E3A0-9E1A-4D5A-8505-9BFD4C7A77F1}"/>
                </a:ext>
              </a:extLst>
            </p:cNvPr>
            <p:cNvSpPr/>
            <p:nvPr/>
          </p:nvSpPr>
          <p:spPr>
            <a:xfrm>
              <a:off x="5557675" y="3754125"/>
              <a:ext cx="230475" cy="272150"/>
            </a:xfrm>
            <a:custGeom>
              <a:avLst/>
              <a:gdLst/>
              <a:ahLst/>
              <a:cxnLst/>
              <a:rect l="l" t="t" r="r" b="b"/>
              <a:pathLst>
                <a:path w="9219" h="10886" extrusionOk="0">
                  <a:moveTo>
                    <a:pt x="4465" y="0"/>
                  </a:moveTo>
                  <a:cubicBezTo>
                    <a:pt x="2987" y="0"/>
                    <a:pt x="1384" y="110"/>
                    <a:pt x="0" y="457"/>
                  </a:cubicBezTo>
                  <a:cubicBezTo>
                    <a:pt x="219" y="4941"/>
                    <a:pt x="522" y="10886"/>
                    <a:pt x="522" y="10886"/>
                  </a:cubicBezTo>
                  <a:lnTo>
                    <a:pt x="8697" y="10761"/>
                  </a:lnTo>
                  <a:lnTo>
                    <a:pt x="9219" y="332"/>
                  </a:lnTo>
                  <a:cubicBezTo>
                    <a:pt x="9219" y="332"/>
                    <a:pt x="7031" y="0"/>
                    <a:pt x="44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39" name="Google Shape;1127;p14">
              <a:extLst>
                <a:ext uri="{FF2B5EF4-FFF2-40B4-BE49-F238E27FC236}">
                  <a16:creationId xmlns:a16="http://schemas.microsoft.com/office/drawing/2014/main" id="{51094186-8C6C-481C-8EB3-EDF7E33889B7}"/>
                </a:ext>
              </a:extLst>
            </p:cNvPr>
            <p:cNvSpPr/>
            <p:nvPr/>
          </p:nvSpPr>
          <p:spPr>
            <a:xfrm>
              <a:off x="5571750" y="3765800"/>
              <a:ext cx="229450" cy="272475"/>
            </a:xfrm>
            <a:custGeom>
              <a:avLst/>
              <a:gdLst/>
              <a:ahLst/>
              <a:cxnLst/>
              <a:rect l="l" t="t" r="r" b="b"/>
              <a:pathLst>
                <a:path w="9178" h="10899" extrusionOk="0">
                  <a:moveTo>
                    <a:pt x="4580" y="0"/>
                  </a:moveTo>
                  <a:cubicBezTo>
                    <a:pt x="3068" y="0"/>
                    <a:pt x="1414" y="112"/>
                    <a:pt x="0" y="470"/>
                  </a:cubicBezTo>
                  <a:cubicBezTo>
                    <a:pt x="178" y="4902"/>
                    <a:pt x="480" y="10898"/>
                    <a:pt x="480" y="10898"/>
                  </a:cubicBezTo>
                  <a:lnTo>
                    <a:pt x="8698" y="10732"/>
                  </a:lnTo>
                  <a:lnTo>
                    <a:pt x="9177" y="303"/>
                  </a:lnTo>
                  <a:cubicBezTo>
                    <a:pt x="9177" y="303"/>
                    <a:pt x="7073" y="0"/>
                    <a:pt x="4580" y="0"/>
                  </a:cubicBez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0" name="Google Shape;1128;p14">
              <a:extLst>
                <a:ext uri="{FF2B5EF4-FFF2-40B4-BE49-F238E27FC236}">
                  <a16:creationId xmlns:a16="http://schemas.microsoft.com/office/drawing/2014/main" id="{AE384D13-17A3-4E5D-BF22-28D2644BD62C}"/>
                </a:ext>
              </a:extLst>
            </p:cNvPr>
            <p:cNvSpPr/>
            <p:nvPr/>
          </p:nvSpPr>
          <p:spPr>
            <a:xfrm>
              <a:off x="5620750" y="3814275"/>
              <a:ext cx="142375" cy="33950"/>
            </a:xfrm>
            <a:custGeom>
              <a:avLst/>
              <a:gdLst/>
              <a:ahLst/>
              <a:cxnLst/>
              <a:rect l="l" t="t" r="r" b="b"/>
              <a:pathLst>
                <a:path w="5695" h="1358" extrusionOk="0">
                  <a:moveTo>
                    <a:pt x="4589" y="1"/>
                  </a:moveTo>
                  <a:cubicBezTo>
                    <a:pt x="3078" y="1"/>
                    <a:pt x="1533" y="69"/>
                    <a:pt x="43" y="137"/>
                  </a:cubicBezTo>
                  <a:cubicBezTo>
                    <a:pt x="1" y="575"/>
                    <a:pt x="1" y="971"/>
                    <a:pt x="1" y="1357"/>
                  </a:cubicBezTo>
                  <a:cubicBezTo>
                    <a:pt x="1169" y="1357"/>
                    <a:pt x="2389" y="1315"/>
                    <a:pt x="3567" y="1274"/>
                  </a:cubicBezTo>
                  <a:cubicBezTo>
                    <a:pt x="3713" y="1265"/>
                    <a:pt x="3859" y="1262"/>
                    <a:pt x="4005" y="1262"/>
                  </a:cubicBezTo>
                  <a:cubicBezTo>
                    <a:pt x="4406" y="1262"/>
                    <a:pt x="4813" y="1286"/>
                    <a:pt x="5231" y="1286"/>
                  </a:cubicBezTo>
                  <a:cubicBezTo>
                    <a:pt x="5384" y="1286"/>
                    <a:pt x="5538" y="1282"/>
                    <a:pt x="5695" y="1274"/>
                  </a:cubicBezTo>
                  <a:cubicBezTo>
                    <a:pt x="5653" y="1274"/>
                    <a:pt x="5601" y="12"/>
                    <a:pt x="5601" y="12"/>
                  </a:cubicBezTo>
                  <a:cubicBezTo>
                    <a:pt x="5266" y="4"/>
                    <a:pt x="4928" y="1"/>
                    <a:pt x="45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1" name="Google Shape;1129;p14">
              <a:extLst>
                <a:ext uri="{FF2B5EF4-FFF2-40B4-BE49-F238E27FC236}">
                  <a16:creationId xmlns:a16="http://schemas.microsoft.com/office/drawing/2014/main" id="{E985A723-B78B-475A-A8C3-585FE7928A56}"/>
                </a:ext>
              </a:extLst>
            </p:cNvPr>
            <p:cNvSpPr/>
            <p:nvPr/>
          </p:nvSpPr>
          <p:spPr>
            <a:xfrm>
              <a:off x="5519600" y="3944925"/>
              <a:ext cx="185925" cy="92725"/>
            </a:xfrm>
            <a:custGeom>
              <a:avLst/>
              <a:gdLst/>
              <a:ahLst/>
              <a:cxnLst/>
              <a:rect l="l" t="t" r="r" b="b"/>
              <a:pathLst>
                <a:path w="7437" h="3709" extrusionOk="0">
                  <a:moveTo>
                    <a:pt x="6998" y="0"/>
                  </a:moveTo>
                  <a:cubicBezTo>
                    <a:pt x="5695" y="83"/>
                    <a:pt x="4391" y="125"/>
                    <a:pt x="3087" y="261"/>
                  </a:cubicBezTo>
                  <a:cubicBezTo>
                    <a:pt x="2613" y="296"/>
                    <a:pt x="2139" y="398"/>
                    <a:pt x="1664" y="398"/>
                  </a:cubicBezTo>
                  <a:cubicBezTo>
                    <a:pt x="1575" y="398"/>
                    <a:pt x="1487" y="394"/>
                    <a:pt x="1398" y="386"/>
                  </a:cubicBezTo>
                  <a:cubicBezTo>
                    <a:pt x="1370" y="383"/>
                    <a:pt x="1342" y="382"/>
                    <a:pt x="1313" y="382"/>
                  </a:cubicBezTo>
                  <a:cubicBezTo>
                    <a:pt x="935" y="382"/>
                    <a:pt x="507" y="630"/>
                    <a:pt x="313" y="959"/>
                  </a:cubicBezTo>
                  <a:cubicBezTo>
                    <a:pt x="53" y="1429"/>
                    <a:pt x="1" y="1950"/>
                    <a:pt x="178" y="2430"/>
                  </a:cubicBezTo>
                  <a:cubicBezTo>
                    <a:pt x="313" y="2732"/>
                    <a:pt x="480" y="2868"/>
                    <a:pt x="658" y="3129"/>
                  </a:cubicBezTo>
                  <a:cubicBezTo>
                    <a:pt x="741" y="3254"/>
                    <a:pt x="741" y="3514"/>
                    <a:pt x="877" y="3608"/>
                  </a:cubicBezTo>
                  <a:cubicBezTo>
                    <a:pt x="976" y="3684"/>
                    <a:pt x="1109" y="3708"/>
                    <a:pt x="1246" y="3708"/>
                  </a:cubicBezTo>
                  <a:cubicBezTo>
                    <a:pt x="1411" y="3708"/>
                    <a:pt x="1581" y="3673"/>
                    <a:pt x="1700" y="3650"/>
                  </a:cubicBezTo>
                  <a:cubicBezTo>
                    <a:pt x="2003" y="3650"/>
                    <a:pt x="2347" y="3567"/>
                    <a:pt x="2660" y="3514"/>
                  </a:cubicBezTo>
                  <a:cubicBezTo>
                    <a:pt x="3181" y="3431"/>
                    <a:pt x="3651" y="3254"/>
                    <a:pt x="4172" y="3129"/>
                  </a:cubicBezTo>
                  <a:cubicBezTo>
                    <a:pt x="5267" y="2784"/>
                    <a:pt x="6258" y="2169"/>
                    <a:pt x="7259" y="1689"/>
                  </a:cubicBezTo>
                  <a:cubicBezTo>
                    <a:pt x="7300" y="1648"/>
                    <a:pt x="7300" y="1648"/>
                    <a:pt x="7353" y="1648"/>
                  </a:cubicBezTo>
                  <a:cubicBezTo>
                    <a:pt x="7436" y="1564"/>
                    <a:pt x="7259" y="907"/>
                    <a:pt x="7259" y="824"/>
                  </a:cubicBezTo>
                  <a:cubicBezTo>
                    <a:pt x="7175" y="521"/>
                    <a:pt x="7134" y="261"/>
                    <a:pt x="6998"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2" name="Google Shape;1130;p14">
              <a:extLst>
                <a:ext uri="{FF2B5EF4-FFF2-40B4-BE49-F238E27FC236}">
                  <a16:creationId xmlns:a16="http://schemas.microsoft.com/office/drawing/2014/main" id="{F0DB7105-F772-447C-B06D-D217510FF7D0}"/>
                </a:ext>
              </a:extLst>
            </p:cNvPr>
            <p:cNvSpPr/>
            <p:nvPr/>
          </p:nvSpPr>
          <p:spPr>
            <a:xfrm>
              <a:off x="5623875" y="3912050"/>
              <a:ext cx="142375" cy="98075"/>
            </a:xfrm>
            <a:custGeom>
              <a:avLst/>
              <a:gdLst/>
              <a:ahLst/>
              <a:cxnLst/>
              <a:rect l="l" t="t" r="r" b="b"/>
              <a:pathLst>
                <a:path w="5695" h="3923" extrusionOk="0">
                  <a:moveTo>
                    <a:pt x="3675" y="0"/>
                  </a:moveTo>
                  <a:cubicBezTo>
                    <a:pt x="3637" y="0"/>
                    <a:pt x="3609" y="61"/>
                    <a:pt x="3609" y="95"/>
                  </a:cubicBezTo>
                  <a:cubicBezTo>
                    <a:pt x="3088" y="1096"/>
                    <a:pt x="2003" y="1232"/>
                    <a:pt x="1002" y="1357"/>
                  </a:cubicBezTo>
                  <a:cubicBezTo>
                    <a:pt x="658" y="1398"/>
                    <a:pt x="314" y="1492"/>
                    <a:pt x="1" y="1576"/>
                  </a:cubicBezTo>
                  <a:lnTo>
                    <a:pt x="1002" y="3922"/>
                  </a:lnTo>
                  <a:cubicBezTo>
                    <a:pt x="1743" y="3745"/>
                    <a:pt x="2347" y="3401"/>
                    <a:pt x="3046" y="3098"/>
                  </a:cubicBezTo>
                  <a:cubicBezTo>
                    <a:pt x="3307" y="2963"/>
                    <a:pt x="3526" y="2796"/>
                    <a:pt x="3828" y="2744"/>
                  </a:cubicBezTo>
                  <a:cubicBezTo>
                    <a:pt x="3894" y="2736"/>
                    <a:pt x="3961" y="2733"/>
                    <a:pt x="4028" y="2733"/>
                  </a:cubicBezTo>
                  <a:cubicBezTo>
                    <a:pt x="4229" y="2733"/>
                    <a:pt x="4432" y="2760"/>
                    <a:pt x="4633" y="2760"/>
                  </a:cubicBezTo>
                  <a:cubicBezTo>
                    <a:pt x="4713" y="2760"/>
                    <a:pt x="4792" y="2756"/>
                    <a:pt x="4871" y="2744"/>
                  </a:cubicBezTo>
                  <a:cubicBezTo>
                    <a:pt x="4913" y="2744"/>
                    <a:pt x="4954" y="2744"/>
                    <a:pt x="5007" y="2702"/>
                  </a:cubicBezTo>
                  <a:cubicBezTo>
                    <a:pt x="5007" y="2660"/>
                    <a:pt x="4954" y="2619"/>
                    <a:pt x="4913" y="2577"/>
                  </a:cubicBezTo>
                  <a:cubicBezTo>
                    <a:pt x="4652" y="2400"/>
                    <a:pt x="4350" y="2316"/>
                    <a:pt x="4047" y="2316"/>
                  </a:cubicBezTo>
                  <a:cubicBezTo>
                    <a:pt x="4433" y="2222"/>
                    <a:pt x="4829" y="2274"/>
                    <a:pt x="5267" y="2222"/>
                  </a:cubicBezTo>
                  <a:cubicBezTo>
                    <a:pt x="5351" y="2222"/>
                    <a:pt x="5695" y="2181"/>
                    <a:pt x="5695" y="2055"/>
                  </a:cubicBezTo>
                  <a:cubicBezTo>
                    <a:pt x="5695" y="1920"/>
                    <a:pt x="5476" y="1920"/>
                    <a:pt x="5434" y="1878"/>
                  </a:cubicBezTo>
                  <a:cubicBezTo>
                    <a:pt x="5220" y="1857"/>
                    <a:pt x="5004" y="1847"/>
                    <a:pt x="4786" y="1847"/>
                  </a:cubicBezTo>
                  <a:cubicBezTo>
                    <a:pt x="4569" y="1847"/>
                    <a:pt x="4350" y="1857"/>
                    <a:pt x="4131" y="1878"/>
                  </a:cubicBezTo>
                  <a:cubicBezTo>
                    <a:pt x="4485" y="1795"/>
                    <a:pt x="4788" y="1701"/>
                    <a:pt x="5090" y="1576"/>
                  </a:cubicBezTo>
                  <a:cubicBezTo>
                    <a:pt x="5267" y="1534"/>
                    <a:pt x="5434" y="1440"/>
                    <a:pt x="5570" y="1357"/>
                  </a:cubicBezTo>
                  <a:lnTo>
                    <a:pt x="5570" y="1273"/>
                  </a:lnTo>
                  <a:cubicBezTo>
                    <a:pt x="5570" y="1232"/>
                    <a:pt x="5528" y="1232"/>
                    <a:pt x="5476" y="1232"/>
                  </a:cubicBezTo>
                  <a:cubicBezTo>
                    <a:pt x="5398" y="1216"/>
                    <a:pt x="5320" y="1210"/>
                    <a:pt x="5242" y="1210"/>
                  </a:cubicBezTo>
                  <a:cubicBezTo>
                    <a:pt x="5059" y="1210"/>
                    <a:pt x="4876" y="1244"/>
                    <a:pt x="4694" y="1273"/>
                  </a:cubicBezTo>
                  <a:cubicBezTo>
                    <a:pt x="4459" y="1311"/>
                    <a:pt x="4157" y="1315"/>
                    <a:pt x="3939" y="1406"/>
                  </a:cubicBezTo>
                  <a:lnTo>
                    <a:pt x="3939" y="1406"/>
                  </a:lnTo>
                  <a:cubicBezTo>
                    <a:pt x="4183" y="1284"/>
                    <a:pt x="4452" y="1123"/>
                    <a:pt x="4652" y="971"/>
                  </a:cubicBezTo>
                  <a:cubicBezTo>
                    <a:pt x="4694" y="877"/>
                    <a:pt x="4788" y="835"/>
                    <a:pt x="4829" y="752"/>
                  </a:cubicBezTo>
                  <a:cubicBezTo>
                    <a:pt x="4913" y="658"/>
                    <a:pt x="5048" y="491"/>
                    <a:pt x="4871" y="449"/>
                  </a:cubicBezTo>
                  <a:cubicBezTo>
                    <a:pt x="4858" y="441"/>
                    <a:pt x="4843" y="438"/>
                    <a:pt x="4828" y="438"/>
                  </a:cubicBezTo>
                  <a:cubicBezTo>
                    <a:pt x="4746" y="438"/>
                    <a:pt x="4639" y="539"/>
                    <a:pt x="4569" y="575"/>
                  </a:cubicBezTo>
                  <a:cubicBezTo>
                    <a:pt x="4172" y="794"/>
                    <a:pt x="3786" y="1013"/>
                    <a:pt x="3390" y="1273"/>
                  </a:cubicBezTo>
                  <a:cubicBezTo>
                    <a:pt x="3609" y="877"/>
                    <a:pt x="3786" y="491"/>
                    <a:pt x="3745" y="95"/>
                  </a:cubicBezTo>
                  <a:cubicBezTo>
                    <a:pt x="3745" y="53"/>
                    <a:pt x="3745" y="11"/>
                    <a:pt x="3703" y="11"/>
                  </a:cubicBezTo>
                  <a:cubicBezTo>
                    <a:pt x="3693" y="4"/>
                    <a:pt x="3684" y="0"/>
                    <a:pt x="3675"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3" name="Google Shape;1131;p14">
              <a:extLst>
                <a:ext uri="{FF2B5EF4-FFF2-40B4-BE49-F238E27FC236}">
                  <a16:creationId xmlns:a16="http://schemas.microsoft.com/office/drawing/2014/main" id="{D39BDADB-5D1B-42ED-AFC1-142750B15134}"/>
                </a:ext>
              </a:extLst>
            </p:cNvPr>
            <p:cNvSpPr/>
            <p:nvPr/>
          </p:nvSpPr>
          <p:spPr>
            <a:xfrm>
              <a:off x="5756175" y="3835150"/>
              <a:ext cx="54675" cy="87300"/>
            </a:xfrm>
            <a:custGeom>
              <a:avLst/>
              <a:gdLst/>
              <a:ahLst/>
              <a:cxnLst/>
              <a:rect l="l" t="t" r="r" b="b"/>
              <a:pathLst>
                <a:path w="2187" h="3492" extrusionOk="0">
                  <a:moveTo>
                    <a:pt x="757" y="1"/>
                  </a:moveTo>
                  <a:cubicBezTo>
                    <a:pt x="664" y="42"/>
                    <a:pt x="757" y="178"/>
                    <a:pt x="841" y="261"/>
                  </a:cubicBezTo>
                  <a:cubicBezTo>
                    <a:pt x="1102" y="439"/>
                    <a:pt x="1362" y="606"/>
                    <a:pt x="1623" y="825"/>
                  </a:cubicBezTo>
                  <a:lnTo>
                    <a:pt x="757" y="825"/>
                  </a:lnTo>
                  <a:cubicBezTo>
                    <a:pt x="538" y="866"/>
                    <a:pt x="59" y="866"/>
                    <a:pt x="17" y="1179"/>
                  </a:cubicBezTo>
                  <a:cubicBezTo>
                    <a:pt x="0" y="1246"/>
                    <a:pt x="206" y="1266"/>
                    <a:pt x="463" y="1266"/>
                  </a:cubicBezTo>
                  <a:cubicBezTo>
                    <a:pt x="850" y="1266"/>
                    <a:pt x="1354" y="1221"/>
                    <a:pt x="1404" y="1221"/>
                  </a:cubicBezTo>
                  <a:cubicBezTo>
                    <a:pt x="883" y="1388"/>
                    <a:pt x="319" y="1565"/>
                    <a:pt x="59" y="2045"/>
                  </a:cubicBezTo>
                  <a:cubicBezTo>
                    <a:pt x="17" y="2128"/>
                    <a:pt x="17" y="2222"/>
                    <a:pt x="59" y="2264"/>
                  </a:cubicBezTo>
                  <a:cubicBezTo>
                    <a:pt x="73" y="2278"/>
                    <a:pt x="91" y="2282"/>
                    <a:pt x="112" y="2282"/>
                  </a:cubicBezTo>
                  <a:cubicBezTo>
                    <a:pt x="153" y="2282"/>
                    <a:pt x="201" y="2264"/>
                    <a:pt x="236" y="2264"/>
                  </a:cubicBezTo>
                  <a:cubicBezTo>
                    <a:pt x="622" y="2045"/>
                    <a:pt x="1018" y="1826"/>
                    <a:pt x="1404" y="1607"/>
                  </a:cubicBezTo>
                  <a:lnTo>
                    <a:pt x="1404" y="1607"/>
                  </a:lnTo>
                  <a:cubicBezTo>
                    <a:pt x="1060" y="1909"/>
                    <a:pt x="757" y="2305"/>
                    <a:pt x="538" y="2743"/>
                  </a:cubicBezTo>
                  <a:cubicBezTo>
                    <a:pt x="538" y="2785"/>
                    <a:pt x="497" y="2868"/>
                    <a:pt x="497" y="2952"/>
                  </a:cubicBezTo>
                  <a:cubicBezTo>
                    <a:pt x="497" y="3004"/>
                    <a:pt x="580" y="3087"/>
                    <a:pt x="622" y="3087"/>
                  </a:cubicBezTo>
                  <a:cubicBezTo>
                    <a:pt x="664" y="3087"/>
                    <a:pt x="757" y="3046"/>
                    <a:pt x="757" y="3004"/>
                  </a:cubicBezTo>
                  <a:cubicBezTo>
                    <a:pt x="1143" y="2691"/>
                    <a:pt x="1446" y="2347"/>
                    <a:pt x="1706" y="1909"/>
                  </a:cubicBezTo>
                  <a:lnTo>
                    <a:pt x="1706" y="1909"/>
                  </a:lnTo>
                  <a:cubicBezTo>
                    <a:pt x="1540" y="2222"/>
                    <a:pt x="1404" y="2524"/>
                    <a:pt x="1321" y="2827"/>
                  </a:cubicBezTo>
                  <a:cubicBezTo>
                    <a:pt x="1283" y="2940"/>
                    <a:pt x="1133" y="3492"/>
                    <a:pt x="1332" y="3492"/>
                  </a:cubicBezTo>
                  <a:cubicBezTo>
                    <a:pt x="1352" y="3492"/>
                    <a:pt x="1376" y="3486"/>
                    <a:pt x="1404" y="3473"/>
                  </a:cubicBezTo>
                  <a:cubicBezTo>
                    <a:pt x="1623" y="3348"/>
                    <a:pt x="1706" y="3046"/>
                    <a:pt x="1800" y="2827"/>
                  </a:cubicBezTo>
                  <a:cubicBezTo>
                    <a:pt x="1967" y="2566"/>
                    <a:pt x="2009" y="2305"/>
                    <a:pt x="2103" y="1961"/>
                  </a:cubicBezTo>
                  <a:cubicBezTo>
                    <a:pt x="2144" y="1648"/>
                    <a:pt x="2186" y="1346"/>
                    <a:pt x="2144" y="1002"/>
                  </a:cubicBezTo>
                  <a:cubicBezTo>
                    <a:pt x="2103" y="699"/>
                    <a:pt x="1884" y="522"/>
                    <a:pt x="1665" y="345"/>
                  </a:cubicBezTo>
                  <a:cubicBezTo>
                    <a:pt x="1404" y="178"/>
                    <a:pt x="1143" y="42"/>
                    <a:pt x="841"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4" name="Google Shape;1132;p14">
              <a:extLst>
                <a:ext uri="{FF2B5EF4-FFF2-40B4-BE49-F238E27FC236}">
                  <a16:creationId xmlns:a16="http://schemas.microsoft.com/office/drawing/2014/main" id="{81C40365-3196-4838-A3CB-CC0F2C32D12A}"/>
                </a:ext>
              </a:extLst>
            </p:cNvPr>
            <p:cNvSpPr/>
            <p:nvPr/>
          </p:nvSpPr>
          <p:spPr>
            <a:xfrm>
              <a:off x="5604325" y="3689675"/>
              <a:ext cx="25" cy="3150"/>
            </a:xfrm>
            <a:custGeom>
              <a:avLst/>
              <a:gdLst/>
              <a:ahLst/>
              <a:cxnLst/>
              <a:rect l="l" t="t" r="r" b="b"/>
              <a:pathLst>
                <a:path w="1" h="126" extrusionOk="0">
                  <a:moveTo>
                    <a:pt x="1" y="1"/>
                  </a:moveTo>
                  <a:lnTo>
                    <a:pt x="1" y="1"/>
                  </a:lnTo>
                  <a:lnTo>
                    <a:pt x="1" y="126"/>
                  </a:lnTo>
                  <a:close/>
                </a:path>
              </a:pathLst>
            </a:custGeom>
            <a:solidFill>
              <a:srgbClr val="F6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5" name="Google Shape;1133;p14">
              <a:extLst>
                <a:ext uri="{FF2B5EF4-FFF2-40B4-BE49-F238E27FC236}">
                  <a16:creationId xmlns:a16="http://schemas.microsoft.com/office/drawing/2014/main" id="{8D9A1AA5-C2C3-4EC9-BA53-DBE5920BB0D1}"/>
                </a:ext>
              </a:extLst>
            </p:cNvPr>
            <p:cNvSpPr/>
            <p:nvPr/>
          </p:nvSpPr>
          <p:spPr>
            <a:xfrm>
              <a:off x="5603300" y="3683150"/>
              <a:ext cx="1050" cy="6550"/>
            </a:xfrm>
            <a:custGeom>
              <a:avLst/>
              <a:gdLst/>
              <a:ahLst/>
              <a:cxnLst/>
              <a:rect l="l" t="t" r="r" b="b"/>
              <a:pathLst>
                <a:path w="42" h="262" extrusionOk="0">
                  <a:moveTo>
                    <a:pt x="0" y="1"/>
                  </a:moveTo>
                  <a:cubicBezTo>
                    <a:pt x="0" y="84"/>
                    <a:pt x="0" y="168"/>
                    <a:pt x="42" y="262"/>
                  </a:cubicBezTo>
                  <a:lnTo>
                    <a:pt x="42" y="262"/>
                  </a:lnTo>
                  <a:cubicBezTo>
                    <a:pt x="0" y="168"/>
                    <a:pt x="0" y="84"/>
                    <a:pt x="0" y="1"/>
                  </a:cubicBezTo>
                  <a:close/>
                </a:path>
              </a:pathLst>
            </a:custGeom>
            <a:solidFill>
              <a:srgbClr val="3437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6" name="Google Shape;1134;p14">
              <a:extLst>
                <a:ext uri="{FF2B5EF4-FFF2-40B4-BE49-F238E27FC236}">
                  <a16:creationId xmlns:a16="http://schemas.microsoft.com/office/drawing/2014/main" id="{03750B64-FEDD-4019-91FE-54CAFEE119E0}"/>
                </a:ext>
              </a:extLst>
            </p:cNvPr>
            <p:cNvSpPr/>
            <p:nvPr/>
          </p:nvSpPr>
          <p:spPr>
            <a:xfrm>
              <a:off x="5603300" y="3671175"/>
              <a:ext cx="53200" cy="25050"/>
            </a:xfrm>
            <a:custGeom>
              <a:avLst/>
              <a:gdLst/>
              <a:ahLst/>
              <a:cxnLst/>
              <a:rect l="l" t="t" r="r" b="b"/>
              <a:pathLst>
                <a:path w="2128" h="1002" extrusionOk="0">
                  <a:moveTo>
                    <a:pt x="2086" y="0"/>
                  </a:moveTo>
                  <a:cubicBezTo>
                    <a:pt x="1606" y="42"/>
                    <a:pt x="1085" y="84"/>
                    <a:pt x="615" y="84"/>
                  </a:cubicBezTo>
                  <a:lnTo>
                    <a:pt x="0" y="84"/>
                  </a:lnTo>
                  <a:lnTo>
                    <a:pt x="0" y="480"/>
                  </a:lnTo>
                  <a:cubicBezTo>
                    <a:pt x="0" y="563"/>
                    <a:pt x="0" y="647"/>
                    <a:pt x="42" y="741"/>
                  </a:cubicBezTo>
                  <a:lnTo>
                    <a:pt x="42" y="866"/>
                  </a:lnTo>
                  <a:lnTo>
                    <a:pt x="42" y="1001"/>
                  </a:lnTo>
                  <a:lnTo>
                    <a:pt x="876" y="1001"/>
                  </a:lnTo>
                  <a:cubicBezTo>
                    <a:pt x="1262" y="1001"/>
                    <a:pt x="1700" y="1001"/>
                    <a:pt x="2128" y="907"/>
                  </a:cubicBezTo>
                  <a:cubicBezTo>
                    <a:pt x="2128" y="605"/>
                    <a:pt x="2086" y="303"/>
                    <a:pt x="2086" y="0"/>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7" name="Google Shape;1135;p14">
              <a:extLst>
                <a:ext uri="{FF2B5EF4-FFF2-40B4-BE49-F238E27FC236}">
                  <a16:creationId xmlns:a16="http://schemas.microsoft.com/office/drawing/2014/main" id="{272BC615-4586-47FD-AE85-00C40D8D2B3F}"/>
                </a:ext>
              </a:extLst>
            </p:cNvPr>
            <p:cNvSpPr/>
            <p:nvPr/>
          </p:nvSpPr>
          <p:spPr>
            <a:xfrm>
              <a:off x="5733650" y="3552525"/>
              <a:ext cx="18525" cy="42550"/>
            </a:xfrm>
            <a:custGeom>
              <a:avLst/>
              <a:gdLst/>
              <a:ahLst/>
              <a:cxnLst/>
              <a:rect l="l" t="t" r="r" b="b"/>
              <a:pathLst>
                <a:path w="741" h="1702" extrusionOk="0">
                  <a:moveTo>
                    <a:pt x="714" y="1"/>
                  </a:moveTo>
                  <a:cubicBezTo>
                    <a:pt x="667" y="1"/>
                    <a:pt x="591" y="69"/>
                    <a:pt x="480" y="137"/>
                  </a:cubicBezTo>
                  <a:cubicBezTo>
                    <a:pt x="355" y="272"/>
                    <a:pt x="219" y="491"/>
                    <a:pt x="136" y="752"/>
                  </a:cubicBezTo>
                  <a:cubicBezTo>
                    <a:pt x="42" y="1013"/>
                    <a:pt x="42" y="1221"/>
                    <a:pt x="42" y="1399"/>
                  </a:cubicBezTo>
                  <a:cubicBezTo>
                    <a:pt x="0" y="1576"/>
                    <a:pt x="42" y="1701"/>
                    <a:pt x="42" y="1701"/>
                  </a:cubicBezTo>
                  <a:cubicBezTo>
                    <a:pt x="42" y="1701"/>
                    <a:pt x="94" y="1576"/>
                    <a:pt x="94" y="1440"/>
                  </a:cubicBezTo>
                  <a:cubicBezTo>
                    <a:pt x="136" y="1274"/>
                    <a:pt x="178" y="1013"/>
                    <a:pt x="261" y="794"/>
                  </a:cubicBezTo>
                  <a:cubicBezTo>
                    <a:pt x="355" y="533"/>
                    <a:pt x="438" y="356"/>
                    <a:pt x="563" y="231"/>
                  </a:cubicBezTo>
                  <a:cubicBezTo>
                    <a:pt x="657" y="95"/>
                    <a:pt x="741" y="12"/>
                    <a:pt x="741" y="12"/>
                  </a:cubicBezTo>
                  <a:cubicBezTo>
                    <a:pt x="733" y="4"/>
                    <a:pt x="724" y="1"/>
                    <a:pt x="714"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8" name="Google Shape;1136;p14">
              <a:extLst>
                <a:ext uri="{FF2B5EF4-FFF2-40B4-BE49-F238E27FC236}">
                  <a16:creationId xmlns:a16="http://schemas.microsoft.com/office/drawing/2014/main" id="{43051370-A4C0-4566-B4D2-AC1B2CFBA9D0}"/>
                </a:ext>
              </a:extLst>
            </p:cNvPr>
            <p:cNvSpPr/>
            <p:nvPr/>
          </p:nvSpPr>
          <p:spPr>
            <a:xfrm>
              <a:off x="5739125" y="3567925"/>
              <a:ext cx="7575" cy="24000"/>
            </a:xfrm>
            <a:custGeom>
              <a:avLst/>
              <a:gdLst/>
              <a:ahLst/>
              <a:cxnLst/>
              <a:rect l="l" t="t" r="r" b="b"/>
              <a:pathLst>
                <a:path w="303" h="960" extrusionOk="0">
                  <a:moveTo>
                    <a:pt x="42" y="1"/>
                  </a:moveTo>
                  <a:cubicBezTo>
                    <a:pt x="0" y="1"/>
                    <a:pt x="42" y="42"/>
                    <a:pt x="84" y="136"/>
                  </a:cubicBezTo>
                  <a:cubicBezTo>
                    <a:pt x="136" y="220"/>
                    <a:pt x="178" y="345"/>
                    <a:pt x="136" y="480"/>
                  </a:cubicBezTo>
                  <a:cubicBezTo>
                    <a:pt x="136" y="605"/>
                    <a:pt x="84" y="699"/>
                    <a:pt x="42" y="783"/>
                  </a:cubicBezTo>
                  <a:cubicBezTo>
                    <a:pt x="0" y="866"/>
                    <a:pt x="0" y="960"/>
                    <a:pt x="0" y="960"/>
                  </a:cubicBezTo>
                  <a:cubicBezTo>
                    <a:pt x="0" y="960"/>
                    <a:pt x="42" y="918"/>
                    <a:pt x="136" y="824"/>
                  </a:cubicBezTo>
                  <a:cubicBezTo>
                    <a:pt x="178" y="741"/>
                    <a:pt x="261" y="658"/>
                    <a:pt x="261" y="480"/>
                  </a:cubicBezTo>
                  <a:cubicBezTo>
                    <a:pt x="303" y="303"/>
                    <a:pt x="219" y="178"/>
                    <a:pt x="178" y="84"/>
                  </a:cubicBezTo>
                  <a:cubicBezTo>
                    <a:pt x="84" y="1"/>
                    <a:pt x="42" y="1"/>
                    <a:pt x="42"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49" name="Google Shape;1137;p14">
              <a:extLst>
                <a:ext uri="{FF2B5EF4-FFF2-40B4-BE49-F238E27FC236}">
                  <a16:creationId xmlns:a16="http://schemas.microsoft.com/office/drawing/2014/main" id="{2983A23E-C84E-4008-BAF5-A52F695B4153}"/>
                </a:ext>
              </a:extLst>
            </p:cNvPr>
            <p:cNvSpPr/>
            <p:nvPr/>
          </p:nvSpPr>
          <p:spPr>
            <a:xfrm>
              <a:off x="5530550" y="3455375"/>
              <a:ext cx="208600" cy="217900"/>
            </a:xfrm>
            <a:custGeom>
              <a:avLst/>
              <a:gdLst/>
              <a:ahLst/>
              <a:cxnLst/>
              <a:rect l="l" t="t" r="r" b="b"/>
              <a:pathLst>
                <a:path w="8344" h="8716" extrusionOk="0">
                  <a:moveTo>
                    <a:pt x="4942" y="0"/>
                  </a:moveTo>
                  <a:cubicBezTo>
                    <a:pt x="3752" y="0"/>
                    <a:pt x="2491" y="352"/>
                    <a:pt x="1523" y="988"/>
                  </a:cubicBezTo>
                  <a:cubicBezTo>
                    <a:pt x="178" y="1854"/>
                    <a:pt x="1" y="3157"/>
                    <a:pt x="136" y="4638"/>
                  </a:cubicBezTo>
                  <a:cubicBezTo>
                    <a:pt x="178" y="5504"/>
                    <a:pt x="261" y="6463"/>
                    <a:pt x="658" y="7245"/>
                  </a:cubicBezTo>
                  <a:cubicBezTo>
                    <a:pt x="1127" y="8236"/>
                    <a:pt x="1826" y="8674"/>
                    <a:pt x="2910" y="8716"/>
                  </a:cubicBezTo>
                  <a:cubicBezTo>
                    <a:pt x="3911" y="8716"/>
                    <a:pt x="5131" y="8716"/>
                    <a:pt x="6133" y="8413"/>
                  </a:cubicBezTo>
                  <a:cubicBezTo>
                    <a:pt x="6737" y="8288"/>
                    <a:pt x="7300" y="7933"/>
                    <a:pt x="7738" y="7412"/>
                  </a:cubicBezTo>
                  <a:cubicBezTo>
                    <a:pt x="8343" y="6546"/>
                    <a:pt x="8218" y="5107"/>
                    <a:pt x="8166" y="4117"/>
                  </a:cubicBezTo>
                  <a:cubicBezTo>
                    <a:pt x="8124" y="3116"/>
                    <a:pt x="7905" y="2073"/>
                    <a:pt x="7436" y="1197"/>
                  </a:cubicBezTo>
                  <a:cubicBezTo>
                    <a:pt x="7081" y="508"/>
                    <a:pt x="6258" y="112"/>
                    <a:pt x="5517" y="29"/>
                  </a:cubicBezTo>
                  <a:cubicBezTo>
                    <a:pt x="5328" y="10"/>
                    <a:pt x="5136" y="0"/>
                    <a:pt x="4942"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0" name="Google Shape;1138;p14">
              <a:extLst>
                <a:ext uri="{FF2B5EF4-FFF2-40B4-BE49-F238E27FC236}">
                  <a16:creationId xmlns:a16="http://schemas.microsoft.com/office/drawing/2014/main" id="{0DD7022F-D85E-429F-B68F-C2C391C922F2}"/>
                </a:ext>
              </a:extLst>
            </p:cNvPr>
            <p:cNvSpPr/>
            <p:nvPr/>
          </p:nvSpPr>
          <p:spPr>
            <a:xfrm>
              <a:off x="5516475" y="3426650"/>
              <a:ext cx="157500" cy="165425"/>
            </a:xfrm>
            <a:custGeom>
              <a:avLst/>
              <a:gdLst/>
              <a:ahLst/>
              <a:cxnLst/>
              <a:rect l="l" t="t" r="r" b="b"/>
              <a:pathLst>
                <a:path w="6300" h="6617" extrusionOk="0">
                  <a:moveTo>
                    <a:pt x="4773" y="0"/>
                  </a:moveTo>
                  <a:cubicBezTo>
                    <a:pt x="3886" y="0"/>
                    <a:pt x="3000" y="322"/>
                    <a:pt x="2305" y="834"/>
                  </a:cubicBezTo>
                  <a:cubicBezTo>
                    <a:pt x="1346" y="1564"/>
                    <a:pt x="647" y="2659"/>
                    <a:pt x="303" y="3785"/>
                  </a:cubicBezTo>
                  <a:cubicBezTo>
                    <a:pt x="126" y="4306"/>
                    <a:pt x="0" y="4828"/>
                    <a:pt x="84" y="5391"/>
                  </a:cubicBezTo>
                  <a:cubicBezTo>
                    <a:pt x="84" y="5735"/>
                    <a:pt x="178" y="6256"/>
                    <a:pt x="480" y="6475"/>
                  </a:cubicBezTo>
                  <a:cubicBezTo>
                    <a:pt x="590" y="6574"/>
                    <a:pt x="704" y="6617"/>
                    <a:pt x="818" y="6617"/>
                  </a:cubicBezTo>
                  <a:cubicBezTo>
                    <a:pt x="1416" y="6617"/>
                    <a:pt x="2016" y="5443"/>
                    <a:pt x="2086" y="5005"/>
                  </a:cubicBezTo>
                  <a:cubicBezTo>
                    <a:pt x="2211" y="4348"/>
                    <a:pt x="2044" y="3701"/>
                    <a:pt x="1784" y="3086"/>
                  </a:cubicBezTo>
                  <a:cubicBezTo>
                    <a:pt x="3087" y="3044"/>
                    <a:pt x="4349" y="2565"/>
                    <a:pt x="5340" y="1741"/>
                  </a:cubicBezTo>
                  <a:cubicBezTo>
                    <a:pt x="5778" y="1397"/>
                    <a:pt x="6216" y="959"/>
                    <a:pt x="6299" y="396"/>
                  </a:cubicBezTo>
                  <a:cubicBezTo>
                    <a:pt x="6122" y="260"/>
                    <a:pt x="5955" y="177"/>
                    <a:pt x="5736" y="135"/>
                  </a:cubicBezTo>
                  <a:cubicBezTo>
                    <a:pt x="5421" y="43"/>
                    <a:pt x="5097" y="0"/>
                    <a:pt x="47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1" name="Google Shape;1139;p14">
              <a:extLst>
                <a:ext uri="{FF2B5EF4-FFF2-40B4-BE49-F238E27FC236}">
                  <a16:creationId xmlns:a16="http://schemas.microsoft.com/office/drawing/2014/main" id="{25EE352F-36F3-44AD-BEC9-1CA38CD8CDD3}"/>
                </a:ext>
              </a:extLst>
            </p:cNvPr>
            <p:cNvSpPr/>
            <p:nvPr/>
          </p:nvSpPr>
          <p:spPr>
            <a:xfrm>
              <a:off x="5590250" y="3586425"/>
              <a:ext cx="48000" cy="30550"/>
            </a:xfrm>
            <a:custGeom>
              <a:avLst/>
              <a:gdLst/>
              <a:ahLst/>
              <a:cxnLst/>
              <a:rect l="l" t="t" r="r" b="b"/>
              <a:pathLst>
                <a:path w="1920" h="1222" extrusionOk="0">
                  <a:moveTo>
                    <a:pt x="1044" y="1"/>
                  </a:moveTo>
                  <a:cubicBezTo>
                    <a:pt x="877" y="1"/>
                    <a:pt x="741" y="43"/>
                    <a:pt x="616" y="43"/>
                  </a:cubicBezTo>
                  <a:cubicBezTo>
                    <a:pt x="136" y="220"/>
                    <a:pt x="1" y="741"/>
                    <a:pt x="439" y="1044"/>
                  </a:cubicBezTo>
                  <a:cubicBezTo>
                    <a:pt x="616" y="1169"/>
                    <a:pt x="783" y="1221"/>
                    <a:pt x="960" y="1221"/>
                  </a:cubicBezTo>
                  <a:cubicBezTo>
                    <a:pt x="1263" y="1221"/>
                    <a:pt x="1565" y="1085"/>
                    <a:pt x="1742" y="866"/>
                  </a:cubicBezTo>
                  <a:cubicBezTo>
                    <a:pt x="1920" y="647"/>
                    <a:pt x="1867" y="439"/>
                    <a:pt x="1784" y="303"/>
                  </a:cubicBezTo>
                  <a:cubicBezTo>
                    <a:pt x="1607" y="84"/>
                    <a:pt x="1304" y="1"/>
                    <a:pt x="1044" y="1"/>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2" name="Google Shape;1140;p14">
              <a:extLst>
                <a:ext uri="{FF2B5EF4-FFF2-40B4-BE49-F238E27FC236}">
                  <a16:creationId xmlns:a16="http://schemas.microsoft.com/office/drawing/2014/main" id="{F33D3DE7-18CB-41B7-AFE2-48477C9ACEED}"/>
                </a:ext>
              </a:extLst>
            </p:cNvPr>
            <p:cNvSpPr/>
            <p:nvPr/>
          </p:nvSpPr>
          <p:spPr>
            <a:xfrm>
              <a:off x="5674975" y="3579925"/>
              <a:ext cx="44625" cy="29225"/>
            </a:xfrm>
            <a:custGeom>
              <a:avLst/>
              <a:gdLst/>
              <a:ahLst/>
              <a:cxnLst/>
              <a:rect l="l" t="t" r="r" b="b"/>
              <a:pathLst>
                <a:path w="1785" h="1169" extrusionOk="0">
                  <a:moveTo>
                    <a:pt x="960" y="0"/>
                  </a:moveTo>
                  <a:cubicBezTo>
                    <a:pt x="825" y="0"/>
                    <a:pt x="700" y="0"/>
                    <a:pt x="564" y="42"/>
                  </a:cubicBezTo>
                  <a:cubicBezTo>
                    <a:pt x="95" y="178"/>
                    <a:pt x="1" y="699"/>
                    <a:pt x="397" y="1001"/>
                  </a:cubicBezTo>
                  <a:cubicBezTo>
                    <a:pt x="522" y="1085"/>
                    <a:pt x="700" y="1168"/>
                    <a:pt x="919" y="1168"/>
                  </a:cubicBezTo>
                  <a:cubicBezTo>
                    <a:pt x="1179" y="1168"/>
                    <a:pt x="1482" y="1043"/>
                    <a:pt x="1607" y="824"/>
                  </a:cubicBezTo>
                  <a:cubicBezTo>
                    <a:pt x="1784" y="605"/>
                    <a:pt x="1784" y="438"/>
                    <a:pt x="1701" y="303"/>
                  </a:cubicBezTo>
                  <a:cubicBezTo>
                    <a:pt x="1523" y="84"/>
                    <a:pt x="1221" y="0"/>
                    <a:pt x="960" y="0"/>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3" name="Google Shape;1141;p14">
              <a:extLst>
                <a:ext uri="{FF2B5EF4-FFF2-40B4-BE49-F238E27FC236}">
                  <a16:creationId xmlns:a16="http://schemas.microsoft.com/office/drawing/2014/main" id="{7D1D0FC2-1CA9-449D-801C-FA5A6274AFAC}"/>
                </a:ext>
              </a:extLst>
            </p:cNvPr>
            <p:cNvSpPr/>
            <p:nvPr/>
          </p:nvSpPr>
          <p:spPr>
            <a:xfrm>
              <a:off x="5634825" y="3552800"/>
              <a:ext cx="30550" cy="29225"/>
            </a:xfrm>
            <a:custGeom>
              <a:avLst/>
              <a:gdLst/>
              <a:ahLst/>
              <a:cxnLst/>
              <a:rect l="l" t="t" r="r" b="b"/>
              <a:pathLst>
                <a:path w="1222" h="1169" extrusionOk="0">
                  <a:moveTo>
                    <a:pt x="522" y="1"/>
                  </a:moveTo>
                  <a:cubicBezTo>
                    <a:pt x="345" y="1"/>
                    <a:pt x="137" y="42"/>
                    <a:pt x="84" y="261"/>
                  </a:cubicBezTo>
                  <a:cubicBezTo>
                    <a:pt x="1" y="647"/>
                    <a:pt x="178" y="1085"/>
                    <a:pt x="606" y="1127"/>
                  </a:cubicBezTo>
                  <a:cubicBezTo>
                    <a:pt x="606" y="1169"/>
                    <a:pt x="658" y="1169"/>
                    <a:pt x="700" y="1169"/>
                  </a:cubicBezTo>
                  <a:cubicBezTo>
                    <a:pt x="825" y="1169"/>
                    <a:pt x="960" y="1127"/>
                    <a:pt x="1044" y="1044"/>
                  </a:cubicBezTo>
                  <a:cubicBezTo>
                    <a:pt x="1221" y="908"/>
                    <a:pt x="1221" y="689"/>
                    <a:pt x="1221" y="522"/>
                  </a:cubicBezTo>
                  <a:cubicBezTo>
                    <a:pt x="1179" y="387"/>
                    <a:pt x="1127" y="261"/>
                    <a:pt x="1044" y="168"/>
                  </a:cubicBezTo>
                  <a:cubicBezTo>
                    <a:pt x="960" y="42"/>
                    <a:pt x="825" y="1"/>
                    <a:pt x="700" y="1"/>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4" name="Google Shape;1142;p14">
              <a:extLst>
                <a:ext uri="{FF2B5EF4-FFF2-40B4-BE49-F238E27FC236}">
                  <a16:creationId xmlns:a16="http://schemas.microsoft.com/office/drawing/2014/main" id="{9DE61340-2C05-4E88-A6A9-93F5D02DCDA6}"/>
                </a:ext>
              </a:extLst>
            </p:cNvPr>
            <p:cNvSpPr/>
            <p:nvPr/>
          </p:nvSpPr>
          <p:spPr>
            <a:xfrm>
              <a:off x="5605625" y="3555925"/>
              <a:ext cx="10725" cy="25050"/>
            </a:xfrm>
            <a:custGeom>
              <a:avLst/>
              <a:gdLst/>
              <a:ahLst/>
              <a:cxnLst/>
              <a:rect l="l" t="t" r="r" b="b"/>
              <a:pathLst>
                <a:path w="429" h="1002" extrusionOk="0">
                  <a:moveTo>
                    <a:pt x="126" y="1"/>
                  </a:moveTo>
                  <a:cubicBezTo>
                    <a:pt x="43" y="1"/>
                    <a:pt x="1" y="262"/>
                    <a:pt x="43" y="522"/>
                  </a:cubicBezTo>
                  <a:cubicBezTo>
                    <a:pt x="43" y="783"/>
                    <a:pt x="168" y="1002"/>
                    <a:pt x="262" y="1002"/>
                  </a:cubicBezTo>
                  <a:cubicBezTo>
                    <a:pt x="387" y="1002"/>
                    <a:pt x="429" y="741"/>
                    <a:pt x="429" y="481"/>
                  </a:cubicBezTo>
                  <a:cubicBezTo>
                    <a:pt x="387" y="178"/>
                    <a:pt x="262" y="1"/>
                    <a:pt x="126"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5" name="Google Shape;1143;p14">
              <a:extLst>
                <a:ext uri="{FF2B5EF4-FFF2-40B4-BE49-F238E27FC236}">
                  <a16:creationId xmlns:a16="http://schemas.microsoft.com/office/drawing/2014/main" id="{71C80280-3648-4FF7-9502-7C5595C90582}"/>
                </a:ext>
              </a:extLst>
            </p:cNvPr>
            <p:cNvSpPr/>
            <p:nvPr/>
          </p:nvSpPr>
          <p:spPr>
            <a:xfrm>
              <a:off x="5685925" y="3549275"/>
              <a:ext cx="12025" cy="25200"/>
            </a:xfrm>
            <a:custGeom>
              <a:avLst/>
              <a:gdLst/>
              <a:ahLst/>
              <a:cxnLst/>
              <a:rect l="l" t="t" r="r" b="b"/>
              <a:pathLst>
                <a:path w="481" h="1008" extrusionOk="0">
                  <a:moveTo>
                    <a:pt x="208" y="1"/>
                  </a:moveTo>
                  <a:cubicBezTo>
                    <a:pt x="199" y="1"/>
                    <a:pt x="189" y="3"/>
                    <a:pt x="178" y="6"/>
                  </a:cubicBezTo>
                  <a:cubicBezTo>
                    <a:pt x="84" y="6"/>
                    <a:pt x="1" y="225"/>
                    <a:pt x="43" y="528"/>
                  </a:cubicBezTo>
                  <a:cubicBezTo>
                    <a:pt x="84" y="788"/>
                    <a:pt x="178" y="1007"/>
                    <a:pt x="303" y="1007"/>
                  </a:cubicBezTo>
                  <a:cubicBezTo>
                    <a:pt x="387" y="966"/>
                    <a:pt x="481" y="747"/>
                    <a:pt x="439" y="486"/>
                  </a:cubicBezTo>
                  <a:cubicBezTo>
                    <a:pt x="391" y="208"/>
                    <a:pt x="317" y="1"/>
                    <a:pt x="208"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6" name="Google Shape;1144;p14">
              <a:extLst>
                <a:ext uri="{FF2B5EF4-FFF2-40B4-BE49-F238E27FC236}">
                  <a16:creationId xmlns:a16="http://schemas.microsoft.com/office/drawing/2014/main" id="{AE90EAED-DA8D-4712-8778-6D456E39F95C}"/>
                </a:ext>
              </a:extLst>
            </p:cNvPr>
            <p:cNvSpPr/>
            <p:nvPr/>
          </p:nvSpPr>
          <p:spPr>
            <a:xfrm>
              <a:off x="5576175" y="3511350"/>
              <a:ext cx="37050" cy="26250"/>
            </a:xfrm>
            <a:custGeom>
              <a:avLst/>
              <a:gdLst/>
              <a:ahLst/>
              <a:cxnLst/>
              <a:rect l="l" t="t" r="r" b="b"/>
              <a:pathLst>
                <a:path w="1482" h="1050" extrusionOk="0">
                  <a:moveTo>
                    <a:pt x="1179" y="1"/>
                  </a:moveTo>
                  <a:cubicBezTo>
                    <a:pt x="1002" y="1"/>
                    <a:pt x="741" y="94"/>
                    <a:pt x="522" y="220"/>
                  </a:cubicBezTo>
                  <a:cubicBezTo>
                    <a:pt x="303" y="355"/>
                    <a:pt x="136" y="574"/>
                    <a:pt x="42" y="741"/>
                  </a:cubicBezTo>
                  <a:cubicBezTo>
                    <a:pt x="1" y="877"/>
                    <a:pt x="1" y="1002"/>
                    <a:pt x="42" y="1043"/>
                  </a:cubicBezTo>
                  <a:cubicBezTo>
                    <a:pt x="49" y="1047"/>
                    <a:pt x="57" y="1049"/>
                    <a:pt x="65" y="1049"/>
                  </a:cubicBezTo>
                  <a:cubicBezTo>
                    <a:pt x="168" y="1049"/>
                    <a:pt x="374" y="767"/>
                    <a:pt x="741" y="574"/>
                  </a:cubicBezTo>
                  <a:cubicBezTo>
                    <a:pt x="1085" y="313"/>
                    <a:pt x="1481" y="220"/>
                    <a:pt x="1481" y="136"/>
                  </a:cubicBezTo>
                  <a:cubicBezTo>
                    <a:pt x="1481" y="53"/>
                    <a:pt x="1346" y="1"/>
                    <a:pt x="117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7" name="Google Shape;1145;p14">
              <a:extLst>
                <a:ext uri="{FF2B5EF4-FFF2-40B4-BE49-F238E27FC236}">
                  <a16:creationId xmlns:a16="http://schemas.microsoft.com/office/drawing/2014/main" id="{D088B3A7-7E3D-4612-96C9-7A3B722A5E10}"/>
                </a:ext>
              </a:extLst>
            </p:cNvPr>
            <p:cNvSpPr/>
            <p:nvPr/>
          </p:nvSpPr>
          <p:spPr>
            <a:xfrm>
              <a:off x="5674975" y="3504450"/>
              <a:ext cx="34975" cy="21400"/>
            </a:xfrm>
            <a:custGeom>
              <a:avLst/>
              <a:gdLst/>
              <a:ahLst/>
              <a:cxnLst/>
              <a:rect l="l" t="t" r="r" b="b"/>
              <a:pathLst>
                <a:path w="1399" h="856" extrusionOk="0">
                  <a:moveTo>
                    <a:pt x="400" y="0"/>
                  </a:moveTo>
                  <a:cubicBezTo>
                    <a:pt x="351" y="0"/>
                    <a:pt x="305" y="6"/>
                    <a:pt x="262" y="16"/>
                  </a:cubicBezTo>
                  <a:cubicBezTo>
                    <a:pt x="95" y="16"/>
                    <a:pt x="1" y="68"/>
                    <a:pt x="1" y="110"/>
                  </a:cubicBezTo>
                  <a:cubicBezTo>
                    <a:pt x="43" y="235"/>
                    <a:pt x="356" y="277"/>
                    <a:pt x="700" y="496"/>
                  </a:cubicBezTo>
                  <a:cubicBezTo>
                    <a:pt x="977" y="658"/>
                    <a:pt x="1219" y="855"/>
                    <a:pt x="1321" y="855"/>
                  </a:cubicBezTo>
                  <a:cubicBezTo>
                    <a:pt x="1331" y="855"/>
                    <a:pt x="1339" y="854"/>
                    <a:pt x="1346" y="850"/>
                  </a:cubicBezTo>
                  <a:cubicBezTo>
                    <a:pt x="1398" y="798"/>
                    <a:pt x="1398" y="715"/>
                    <a:pt x="1304" y="537"/>
                  </a:cubicBezTo>
                  <a:cubicBezTo>
                    <a:pt x="1221" y="412"/>
                    <a:pt x="1085" y="235"/>
                    <a:pt x="877" y="151"/>
                  </a:cubicBezTo>
                  <a:cubicBezTo>
                    <a:pt x="712" y="49"/>
                    <a:pt x="547" y="0"/>
                    <a:pt x="40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8" name="Google Shape;1146;p14">
              <a:extLst>
                <a:ext uri="{FF2B5EF4-FFF2-40B4-BE49-F238E27FC236}">
                  <a16:creationId xmlns:a16="http://schemas.microsoft.com/office/drawing/2014/main" id="{CC2C98F3-02D8-4886-9EEB-CC3E21ADBDBF}"/>
                </a:ext>
              </a:extLst>
            </p:cNvPr>
            <p:cNvSpPr/>
            <p:nvPr/>
          </p:nvSpPr>
          <p:spPr>
            <a:xfrm>
              <a:off x="5647875" y="3550450"/>
              <a:ext cx="20625" cy="28825"/>
            </a:xfrm>
            <a:custGeom>
              <a:avLst/>
              <a:gdLst/>
              <a:ahLst/>
              <a:cxnLst/>
              <a:rect l="l" t="t" r="r" b="b"/>
              <a:pathLst>
                <a:path w="825" h="1153" extrusionOk="0">
                  <a:moveTo>
                    <a:pt x="261" y="1"/>
                  </a:moveTo>
                  <a:cubicBezTo>
                    <a:pt x="84" y="1"/>
                    <a:pt x="0" y="53"/>
                    <a:pt x="0" y="53"/>
                  </a:cubicBezTo>
                  <a:cubicBezTo>
                    <a:pt x="0" y="95"/>
                    <a:pt x="84" y="95"/>
                    <a:pt x="219" y="136"/>
                  </a:cubicBezTo>
                  <a:cubicBezTo>
                    <a:pt x="345" y="178"/>
                    <a:pt x="522" y="314"/>
                    <a:pt x="564" y="481"/>
                  </a:cubicBezTo>
                  <a:cubicBezTo>
                    <a:pt x="657" y="658"/>
                    <a:pt x="605" y="835"/>
                    <a:pt x="564" y="960"/>
                  </a:cubicBezTo>
                  <a:cubicBezTo>
                    <a:pt x="522" y="1044"/>
                    <a:pt x="438" y="1138"/>
                    <a:pt x="438" y="1138"/>
                  </a:cubicBezTo>
                  <a:cubicBezTo>
                    <a:pt x="449" y="1148"/>
                    <a:pt x="461" y="1153"/>
                    <a:pt x="476" y="1153"/>
                  </a:cubicBezTo>
                  <a:cubicBezTo>
                    <a:pt x="522" y="1153"/>
                    <a:pt x="587" y="1104"/>
                    <a:pt x="657" y="1002"/>
                  </a:cubicBezTo>
                  <a:cubicBezTo>
                    <a:pt x="741" y="877"/>
                    <a:pt x="824" y="658"/>
                    <a:pt x="741" y="397"/>
                  </a:cubicBezTo>
                  <a:cubicBezTo>
                    <a:pt x="605" y="178"/>
                    <a:pt x="397" y="53"/>
                    <a:pt x="261"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59" name="Google Shape;1147;p14">
              <a:extLst>
                <a:ext uri="{FF2B5EF4-FFF2-40B4-BE49-F238E27FC236}">
                  <a16:creationId xmlns:a16="http://schemas.microsoft.com/office/drawing/2014/main" id="{8ED76DE4-7B8E-4158-88A1-85F3355977FF}"/>
                </a:ext>
              </a:extLst>
            </p:cNvPr>
            <p:cNvSpPr/>
            <p:nvPr/>
          </p:nvSpPr>
          <p:spPr>
            <a:xfrm>
              <a:off x="5641350" y="3571925"/>
              <a:ext cx="7600" cy="5600"/>
            </a:xfrm>
            <a:custGeom>
              <a:avLst/>
              <a:gdLst/>
              <a:ahLst/>
              <a:cxnLst/>
              <a:rect l="l" t="t" r="r" b="b"/>
              <a:pathLst>
                <a:path w="304" h="224" extrusionOk="0">
                  <a:moveTo>
                    <a:pt x="82" y="1"/>
                  </a:moveTo>
                  <a:cubicBezTo>
                    <a:pt x="68" y="1"/>
                    <a:pt x="55" y="6"/>
                    <a:pt x="42" y="18"/>
                  </a:cubicBezTo>
                  <a:cubicBezTo>
                    <a:pt x="1" y="60"/>
                    <a:pt x="42" y="143"/>
                    <a:pt x="136" y="185"/>
                  </a:cubicBezTo>
                  <a:cubicBezTo>
                    <a:pt x="178" y="211"/>
                    <a:pt x="209" y="224"/>
                    <a:pt x="235" y="224"/>
                  </a:cubicBezTo>
                  <a:cubicBezTo>
                    <a:pt x="261" y="224"/>
                    <a:pt x="282" y="211"/>
                    <a:pt x="303" y="185"/>
                  </a:cubicBezTo>
                  <a:cubicBezTo>
                    <a:pt x="303" y="185"/>
                    <a:pt x="261" y="101"/>
                    <a:pt x="220" y="60"/>
                  </a:cubicBezTo>
                  <a:cubicBezTo>
                    <a:pt x="161" y="30"/>
                    <a:pt x="117" y="1"/>
                    <a:pt x="82"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60" name="Google Shape;1148;p14">
              <a:extLst>
                <a:ext uri="{FF2B5EF4-FFF2-40B4-BE49-F238E27FC236}">
                  <a16:creationId xmlns:a16="http://schemas.microsoft.com/office/drawing/2014/main" id="{080194C3-04B7-42B6-85FD-175787C544C6}"/>
                </a:ext>
              </a:extLst>
            </p:cNvPr>
            <p:cNvSpPr/>
            <p:nvPr/>
          </p:nvSpPr>
          <p:spPr>
            <a:xfrm>
              <a:off x="5639275" y="3583050"/>
              <a:ext cx="31575" cy="12025"/>
            </a:xfrm>
            <a:custGeom>
              <a:avLst/>
              <a:gdLst/>
              <a:ahLst/>
              <a:cxnLst/>
              <a:rect l="l" t="t" r="r" b="b"/>
              <a:pathLst>
                <a:path w="1263" h="481" extrusionOk="0">
                  <a:moveTo>
                    <a:pt x="0" y="0"/>
                  </a:moveTo>
                  <a:cubicBezTo>
                    <a:pt x="0" y="0"/>
                    <a:pt x="0" y="136"/>
                    <a:pt x="84" y="219"/>
                  </a:cubicBezTo>
                  <a:cubicBezTo>
                    <a:pt x="167" y="355"/>
                    <a:pt x="386" y="480"/>
                    <a:pt x="605" y="480"/>
                  </a:cubicBezTo>
                  <a:cubicBezTo>
                    <a:pt x="866" y="480"/>
                    <a:pt x="1043" y="355"/>
                    <a:pt x="1127" y="219"/>
                  </a:cubicBezTo>
                  <a:cubicBezTo>
                    <a:pt x="1210" y="136"/>
                    <a:pt x="1262" y="53"/>
                    <a:pt x="1262" y="53"/>
                  </a:cubicBezTo>
                  <a:cubicBezTo>
                    <a:pt x="1251" y="42"/>
                    <a:pt x="1241" y="37"/>
                    <a:pt x="1230" y="37"/>
                  </a:cubicBezTo>
                  <a:cubicBezTo>
                    <a:pt x="1189" y="37"/>
                    <a:pt x="1142" y="103"/>
                    <a:pt x="1043" y="136"/>
                  </a:cubicBezTo>
                  <a:cubicBezTo>
                    <a:pt x="949" y="219"/>
                    <a:pt x="782" y="313"/>
                    <a:pt x="605" y="313"/>
                  </a:cubicBezTo>
                  <a:cubicBezTo>
                    <a:pt x="428" y="313"/>
                    <a:pt x="261" y="219"/>
                    <a:pt x="167" y="178"/>
                  </a:cubicBezTo>
                  <a:cubicBezTo>
                    <a:pt x="84" y="94"/>
                    <a:pt x="42" y="0"/>
                    <a:pt x="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61" name="Google Shape;1149;p14">
              <a:extLst>
                <a:ext uri="{FF2B5EF4-FFF2-40B4-BE49-F238E27FC236}">
                  <a16:creationId xmlns:a16="http://schemas.microsoft.com/office/drawing/2014/main" id="{32904451-C7D9-4295-9C03-CF6FFE780074}"/>
                </a:ext>
              </a:extLst>
            </p:cNvPr>
            <p:cNvSpPr/>
            <p:nvPr/>
          </p:nvSpPr>
          <p:spPr>
            <a:xfrm>
              <a:off x="5780325" y="4719475"/>
              <a:ext cx="36000" cy="20625"/>
            </a:xfrm>
            <a:custGeom>
              <a:avLst/>
              <a:gdLst/>
              <a:ahLst/>
              <a:cxnLst/>
              <a:rect l="l" t="t" r="r" b="b"/>
              <a:pathLst>
                <a:path w="1440" h="825" extrusionOk="0">
                  <a:moveTo>
                    <a:pt x="1178" y="1"/>
                  </a:moveTo>
                  <a:cubicBezTo>
                    <a:pt x="1043" y="1"/>
                    <a:pt x="782" y="1"/>
                    <a:pt x="574" y="84"/>
                  </a:cubicBezTo>
                  <a:cubicBezTo>
                    <a:pt x="313" y="168"/>
                    <a:pt x="136" y="387"/>
                    <a:pt x="94" y="522"/>
                  </a:cubicBezTo>
                  <a:cubicBezTo>
                    <a:pt x="0" y="689"/>
                    <a:pt x="52" y="783"/>
                    <a:pt x="94" y="825"/>
                  </a:cubicBezTo>
                  <a:cubicBezTo>
                    <a:pt x="94" y="825"/>
                    <a:pt x="136" y="741"/>
                    <a:pt x="219" y="606"/>
                  </a:cubicBezTo>
                  <a:cubicBezTo>
                    <a:pt x="313" y="522"/>
                    <a:pt x="480" y="387"/>
                    <a:pt x="657" y="303"/>
                  </a:cubicBezTo>
                  <a:cubicBezTo>
                    <a:pt x="834" y="220"/>
                    <a:pt x="1043" y="168"/>
                    <a:pt x="1178" y="168"/>
                  </a:cubicBezTo>
                  <a:cubicBezTo>
                    <a:pt x="1304" y="168"/>
                    <a:pt x="1439" y="126"/>
                    <a:pt x="1439" y="126"/>
                  </a:cubicBezTo>
                  <a:cubicBezTo>
                    <a:pt x="1439" y="84"/>
                    <a:pt x="1356" y="43"/>
                    <a:pt x="1178" y="1"/>
                  </a:cubicBezTo>
                  <a:close/>
                </a:path>
              </a:pathLst>
            </a:custGeom>
            <a:solidFill>
              <a:srgbClr val="57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62" name="Google Shape;1150;p14">
              <a:extLst>
                <a:ext uri="{FF2B5EF4-FFF2-40B4-BE49-F238E27FC236}">
                  <a16:creationId xmlns:a16="http://schemas.microsoft.com/office/drawing/2014/main" id="{7A53C85A-922B-4110-8358-FFAD0441BF4A}"/>
                </a:ext>
              </a:extLst>
            </p:cNvPr>
            <p:cNvSpPr/>
            <p:nvPr/>
          </p:nvSpPr>
          <p:spPr>
            <a:xfrm>
              <a:off x="5810825" y="4726000"/>
              <a:ext cx="34700" cy="21675"/>
            </a:xfrm>
            <a:custGeom>
              <a:avLst/>
              <a:gdLst/>
              <a:ahLst/>
              <a:cxnLst/>
              <a:rect l="l" t="t" r="r" b="b"/>
              <a:pathLst>
                <a:path w="1388" h="867" extrusionOk="0">
                  <a:moveTo>
                    <a:pt x="1126" y="1"/>
                  </a:moveTo>
                  <a:cubicBezTo>
                    <a:pt x="960" y="1"/>
                    <a:pt x="741" y="1"/>
                    <a:pt x="522" y="126"/>
                  </a:cubicBezTo>
                  <a:cubicBezTo>
                    <a:pt x="303" y="261"/>
                    <a:pt x="136" y="428"/>
                    <a:pt x="84" y="605"/>
                  </a:cubicBezTo>
                  <a:cubicBezTo>
                    <a:pt x="0" y="741"/>
                    <a:pt x="0" y="824"/>
                    <a:pt x="42" y="866"/>
                  </a:cubicBezTo>
                  <a:cubicBezTo>
                    <a:pt x="84" y="866"/>
                    <a:pt x="136" y="783"/>
                    <a:pt x="219" y="689"/>
                  </a:cubicBezTo>
                  <a:cubicBezTo>
                    <a:pt x="303" y="564"/>
                    <a:pt x="438" y="428"/>
                    <a:pt x="605" y="345"/>
                  </a:cubicBezTo>
                  <a:cubicBezTo>
                    <a:pt x="824" y="261"/>
                    <a:pt x="1001" y="168"/>
                    <a:pt x="1126" y="168"/>
                  </a:cubicBezTo>
                  <a:cubicBezTo>
                    <a:pt x="1262" y="126"/>
                    <a:pt x="1345" y="126"/>
                    <a:pt x="1345" y="84"/>
                  </a:cubicBezTo>
                  <a:cubicBezTo>
                    <a:pt x="1387" y="84"/>
                    <a:pt x="1304" y="1"/>
                    <a:pt x="1126" y="1"/>
                  </a:cubicBezTo>
                  <a:close/>
                </a:path>
              </a:pathLst>
            </a:custGeom>
            <a:solidFill>
              <a:srgbClr val="57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63" name="Google Shape;1151;p14">
              <a:extLst>
                <a:ext uri="{FF2B5EF4-FFF2-40B4-BE49-F238E27FC236}">
                  <a16:creationId xmlns:a16="http://schemas.microsoft.com/office/drawing/2014/main" id="{CD438E14-0E44-4DC8-B0E3-9C65AB783327}"/>
                </a:ext>
              </a:extLst>
            </p:cNvPr>
            <p:cNvSpPr/>
            <p:nvPr/>
          </p:nvSpPr>
          <p:spPr>
            <a:xfrm>
              <a:off x="5577225" y="4732525"/>
              <a:ext cx="50075" cy="13325"/>
            </a:xfrm>
            <a:custGeom>
              <a:avLst/>
              <a:gdLst/>
              <a:ahLst/>
              <a:cxnLst/>
              <a:rect l="l" t="t" r="r" b="b"/>
              <a:pathLst>
                <a:path w="2003" h="533" extrusionOk="0">
                  <a:moveTo>
                    <a:pt x="960" y="0"/>
                  </a:moveTo>
                  <a:cubicBezTo>
                    <a:pt x="824" y="0"/>
                    <a:pt x="657" y="42"/>
                    <a:pt x="522" y="84"/>
                  </a:cubicBezTo>
                  <a:cubicBezTo>
                    <a:pt x="438" y="126"/>
                    <a:pt x="303" y="219"/>
                    <a:pt x="219" y="261"/>
                  </a:cubicBezTo>
                  <a:cubicBezTo>
                    <a:pt x="94" y="386"/>
                    <a:pt x="0" y="480"/>
                    <a:pt x="42" y="522"/>
                  </a:cubicBezTo>
                  <a:cubicBezTo>
                    <a:pt x="42" y="529"/>
                    <a:pt x="46" y="533"/>
                    <a:pt x="55" y="533"/>
                  </a:cubicBezTo>
                  <a:cubicBezTo>
                    <a:pt x="91" y="533"/>
                    <a:pt x="200" y="463"/>
                    <a:pt x="303" y="386"/>
                  </a:cubicBezTo>
                  <a:cubicBezTo>
                    <a:pt x="480" y="344"/>
                    <a:pt x="699" y="261"/>
                    <a:pt x="1001" y="219"/>
                  </a:cubicBezTo>
                  <a:cubicBezTo>
                    <a:pt x="1262" y="219"/>
                    <a:pt x="1481" y="261"/>
                    <a:pt x="1658" y="303"/>
                  </a:cubicBezTo>
                  <a:cubicBezTo>
                    <a:pt x="1825" y="344"/>
                    <a:pt x="1961" y="386"/>
                    <a:pt x="1961" y="386"/>
                  </a:cubicBezTo>
                  <a:cubicBezTo>
                    <a:pt x="2003" y="344"/>
                    <a:pt x="1919" y="261"/>
                    <a:pt x="1742" y="167"/>
                  </a:cubicBezTo>
                  <a:cubicBezTo>
                    <a:pt x="1658" y="84"/>
                    <a:pt x="1523" y="42"/>
                    <a:pt x="1398" y="42"/>
                  </a:cubicBezTo>
                  <a:cubicBezTo>
                    <a:pt x="1262" y="0"/>
                    <a:pt x="1137" y="0"/>
                    <a:pt x="960" y="0"/>
                  </a:cubicBezTo>
                  <a:close/>
                </a:path>
              </a:pathLst>
            </a:custGeom>
            <a:solidFill>
              <a:srgbClr val="57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64" name="Google Shape;1152;p14">
              <a:extLst>
                <a:ext uri="{FF2B5EF4-FFF2-40B4-BE49-F238E27FC236}">
                  <a16:creationId xmlns:a16="http://schemas.microsoft.com/office/drawing/2014/main" id="{A8F7AE2F-D934-4E70-B349-A2C940BC3F5C}"/>
                </a:ext>
              </a:extLst>
            </p:cNvPr>
            <p:cNvSpPr/>
            <p:nvPr/>
          </p:nvSpPr>
          <p:spPr>
            <a:xfrm>
              <a:off x="5499000" y="3571050"/>
              <a:ext cx="55550" cy="60375"/>
            </a:xfrm>
            <a:custGeom>
              <a:avLst/>
              <a:gdLst/>
              <a:ahLst/>
              <a:cxnLst/>
              <a:rect l="l" t="t" r="r" b="b"/>
              <a:pathLst>
                <a:path w="2222" h="2415" extrusionOk="0">
                  <a:moveTo>
                    <a:pt x="959" y="0"/>
                  </a:moveTo>
                  <a:cubicBezTo>
                    <a:pt x="647" y="0"/>
                    <a:pt x="357" y="178"/>
                    <a:pt x="261" y="480"/>
                  </a:cubicBezTo>
                  <a:cubicBezTo>
                    <a:pt x="1" y="1096"/>
                    <a:pt x="439" y="1961"/>
                    <a:pt x="1002" y="2264"/>
                  </a:cubicBezTo>
                  <a:cubicBezTo>
                    <a:pt x="1198" y="2366"/>
                    <a:pt x="1419" y="2415"/>
                    <a:pt x="1627" y="2415"/>
                  </a:cubicBezTo>
                  <a:cubicBezTo>
                    <a:pt x="1695" y="2415"/>
                    <a:pt x="1762" y="2409"/>
                    <a:pt x="1826" y="2399"/>
                  </a:cubicBezTo>
                  <a:cubicBezTo>
                    <a:pt x="1961" y="2399"/>
                    <a:pt x="2128" y="2305"/>
                    <a:pt x="2222" y="2222"/>
                  </a:cubicBezTo>
                  <a:lnTo>
                    <a:pt x="1867" y="699"/>
                  </a:lnTo>
                  <a:cubicBezTo>
                    <a:pt x="1784" y="439"/>
                    <a:pt x="1607" y="220"/>
                    <a:pt x="1346" y="95"/>
                  </a:cubicBezTo>
                  <a:cubicBezTo>
                    <a:pt x="1221" y="31"/>
                    <a:pt x="1088" y="0"/>
                    <a:pt x="959"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65" name="Google Shape;1153;p14">
              <a:extLst>
                <a:ext uri="{FF2B5EF4-FFF2-40B4-BE49-F238E27FC236}">
                  <a16:creationId xmlns:a16="http://schemas.microsoft.com/office/drawing/2014/main" id="{51C88C9B-9165-461F-B97B-F2E3E14A78ED}"/>
                </a:ext>
              </a:extLst>
            </p:cNvPr>
            <p:cNvSpPr/>
            <p:nvPr/>
          </p:nvSpPr>
          <p:spPr>
            <a:xfrm>
              <a:off x="5512050" y="3586425"/>
              <a:ext cx="37025" cy="39150"/>
            </a:xfrm>
            <a:custGeom>
              <a:avLst/>
              <a:gdLst/>
              <a:ahLst/>
              <a:cxnLst/>
              <a:rect l="l" t="t" r="r" b="b"/>
              <a:pathLst>
                <a:path w="1481" h="1566" extrusionOk="0">
                  <a:moveTo>
                    <a:pt x="219" y="1"/>
                  </a:moveTo>
                  <a:cubicBezTo>
                    <a:pt x="177" y="1"/>
                    <a:pt x="136" y="43"/>
                    <a:pt x="94" y="126"/>
                  </a:cubicBezTo>
                  <a:cubicBezTo>
                    <a:pt x="0" y="303"/>
                    <a:pt x="94" y="564"/>
                    <a:pt x="136" y="741"/>
                  </a:cubicBezTo>
                  <a:cubicBezTo>
                    <a:pt x="177" y="783"/>
                    <a:pt x="219" y="866"/>
                    <a:pt x="261" y="908"/>
                  </a:cubicBezTo>
                  <a:cubicBezTo>
                    <a:pt x="396" y="1127"/>
                    <a:pt x="522" y="1304"/>
                    <a:pt x="741" y="1388"/>
                  </a:cubicBezTo>
                  <a:lnTo>
                    <a:pt x="741" y="1430"/>
                  </a:lnTo>
                  <a:cubicBezTo>
                    <a:pt x="824" y="1482"/>
                    <a:pt x="1043" y="1565"/>
                    <a:pt x="1179" y="1565"/>
                  </a:cubicBezTo>
                  <a:lnTo>
                    <a:pt x="1262" y="1565"/>
                  </a:lnTo>
                  <a:cubicBezTo>
                    <a:pt x="1481" y="1430"/>
                    <a:pt x="1262" y="1002"/>
                    <a:pt x="1179" y="825"/>
                  </a:cubicBezTo>
                  <a:cubicBezTo>
                    <a:pt x="1043" y="647"/>
                    <a:pt x="918" y="439"/>
                    <a:pt x="741" y="262"/>
                  </a:cubicBezTo>
                  <a:cubicBezTo>
                    <a:pt x="657" y="178"/>
                    <a:pt x="522" y="84"/>
                    <a:pt x="438" y="43"/>
                  </a:cubicBezTo>
                  <a:cubicBezTo>
                    <a:pt x="355" y="43"/>
                    <a:pt x="261" y="1"/>
                    <a:pt x="219" y="1"/>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66" name="Google Shape;1154;p14">
              <a:extLst>
                <a:ext uri="{FF2B5EF4-FFF2-40B4-BE49-F238E27FC236}">
                  <a16:creationId xmlns:a16="http://schemas.microsoft.com/office/drawing/2014/main" id="{D1594AAC-623B-4CD2-A2B7-D24AC9696FC4}"/>
                </a:ext>
              </a:extLst>
            </p:cNvPr>
            <p:cNvSpPr/>
            <p:nvPr/>
          </p:nvSpPr>
          <p:spPr>
            <a:xfrm>
              <a:off x="5517525" y="3585650"/>
              <a:ext cx="29475" cy="35475"/>
            </a:xfrm>
            <a:custGeom>
              <a:avLst/>
              <a:gdLst/>
              <a:ahLst/>
              <a:cxnLst/>
              <a:rect l="l" t="t" r="r" b="b"/>
              <a:pathLst>
                <a:path w="1179" h="1419" extrusionOk="0">
                  <a:moveTo>
                    <a:pt x="69" y="1"/>
                  </a:moveTo>
                  <a:cubicBezTo>
                    <a:pt x="21" y="1"/>
                    <a:pt x="0" y="11"/>
                    <a:pt x="0" y="32"/>
                  </a:cubicBezTo>
                  <a:cubicBezTo>
                    <a:pt x="0" y="32"/>
                    <a:pt x="84" y="32"/>
                    <a:pt x="261" y="115"/>
                  </a:cubicBezTo>
                  <a:cubicBezTo>
                    <a:pt x="396" y="209"/>
                    <a:pt x="605" y="334"/>
                    <a:pt x="741" y="553"/>
                  </a:cubicBezTo>
                  <a:cubicBezTo>
                    <a:pt x="918" y="731"/>
                    <a:pt x="1001" y="991"/>
                    <a:pt x="1043" y="1116"/>
                  </a:cubicBezTo>
                  <a:cubicBezTo>
                    <a:pt x="1126" y="1294"/>
                    <a:pt x="1126" y="1419"/>
                    <a:pt x="1179" y="1419"/>
                  </a:cubicBezTo>
                  <a:cubicBezTo>
                    <a:pt x="1179" y="1419"/>
                    <a:pt x="1179" y="1294"/>
                    <a:pt x="1126" y="1116"/>
                  </a:cubicBezTo>
                  <a:cubicBezTo>
                    <a:pt x="1085" y="939"/>
                    <a:pt x="1043" y="678"/>
                    <a:pt x="866" y="470"/>
                  </a:cubicBezTo>
                  <a:cubicBezTo>
                    <a:pt x="699" y="251"/>
                    <a:pt x="480" y="74"/>
                    <a:pt x="303" y="32"/>
                  </a:cubicBezTo>
                  <a:cubicBezTo>
                    <a:pt x="193" y="11"/>
                    <a:pt x="117" y="1"/>
                    <a:pt x="6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sp>
          <p:nvSpPr>
            <p:cNvPr id="167" name="Google Shape;1155;p14">
              <a:extLst>
                <a:ext uri="{FF2B5EF4-FFF2-40B4-BE49-F238E27FC236}">
                  <a16:creationId xmlns:a16="http://schemas.microsoft.com/office/drawing/2014/main" id="{34EFB523-8A7B-4462-A216-045CFBAA0F54}"/>
                </a:ext>
              </a:extLst>
            </p:cNvPr>
            <p:cNvSpPr/>
            <p:nvPr/>
          </p:nvSpPr>
          <p:spPr>
            <a:xfrm>
              <a:off x="5530550" y="3591900"/>
              <a:ext cx="12025" cy="20625"/>
            </a:xfrm>
            <a:custGeom>
              <a:avLst/>
              <a:gdLst/>
              <a:ahLst/>
              <a:cxnLst/>
              <a:rect l="l" t="t" r="r" b="b"/>
              <a:pathLst>
                <a:path w="481" h="825" extrusionOk="0">
                  <a:moveTo>
                    <a:pt x="84" y="1"/>
                  </a:moveTo>
                  <a:cubicBezTo>
                    <a:pt x="84" y="1"/>
                    <a:pt x="42" y="43"/>
                    <a:pt x="1" y="126"/>
                  </a:cubicBezTo>
                  <a:cubicBezTo>
                    <a:pt x="1" y="220"/>
                    <a:pt x="1" y="345"/>
                    <a:pt x="42" y="522"/>
                  </a:cubicBezTo>
                  <a:cubicBezTo>
                    <a:pt x="136" y="647"/>
                    <a:pt x="220" y="741"/>
                    <a:pt x="303" y="783"/>
                  </a:cubicBezTo>
                  <a:cubicBezTo>
                    <a:pt x="397" y="825"/>
                    <a:pt x="480" y="825"/>
                    <a:pt x="480" y="825"/>
                  </a:cubicBezTo>
                  <a:cubicBezTo>
                    <a:pt x="480" y="783"/>
                    <a:pt x="439" y="783"/>
                    <a:pt x="345" y="741"/>
                  </a:cubicBezTo>
                  <a:cubicBezTo>
                    <a:pt x="303" y="647"/>
                    <a:pt x="220" y="564"/>
                    <a:pt x="178" y="481"/>
                  </a:cubicBezTo>
                  <a:cubicBezTo>
                    <a:pt x="136" y="345"/>
                    <a:pt x="84" y="220"/>
                    <a:pt x="84" y="126"/>
                  </a:cubicBezTo>
                  <a:lnTo>
                    <a:pt x="84" y="1"/>
                  </a:ln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800"/>
            </a:p>
          </p:txBody>
        </p:sp>
      </p:grpSp>
      <p:sp>
        <p:nvSpPr>
          <p:cNvPr id="168" name="Google Shape;1156;p14">
            <a:extLst>
              <a:ext uri="{FF2B5EF4-FFF2-40B4-BE49-F238E27FC236}">
                <a16:creationId xmlns:a16="http://schemas.microsoft.com/office/drawing/2014/main" id="{50568E97-922A-4855-8A0B-9CB2CAE18921}"/>
              </a:ext>
            </a:extLst>
          </p:cNvPr>
          <p:cNvSpPr/>
          <p:nvPr/>
        </p:nvSpPr>
        <p:spPr>
          <a:xfrm rot="10800000">
            <a:off x="10748396" y="6479155"/>
            <a:ext cx="5512541" cy="3987845"/>
          </a:xfrm>
          <a:custGeom>
            <a:avLst/>
            <a:gdLst/>
            <a:ahLst/>
            <a:cxnLst/>
            <a:rect l="l" t="t" r="r" b="b"/>
            <a:pathLst>
              <a:path w="18879" h="13657" extrusionOk="0">
                <a:moveTo>
                  <a:pt x="10691" y="0"/>
                </a:moveTo>
                <a:cubicBezTo>
                  <a:pt x="10291" y="0"/>
                  <a:pt x="9892" y="5"/>
                  <a:pt x="9494" y="14"/>
                </a:cubicBezTo>
                <a:cubicBezTo>
                  <a:pt x="7125" y="131"/>
                  <a:pt x="4675" y="131"/>
                  <a:pt x="2343" y="583"/>
                </a:cubicBezTo>
                <a:cubicBezTo>
                  <a:pt x="571" y="881"/>
                  <a:pt x="345" y="2048"/>
                  <a:pt x="227" y="3675"/>
                </a:cubicBezTo>
                <a:cubicBezTo>
                  <a:pt x="155" y="4724"/>
                  <a:pt x="118" y="5782"/>
                  <a:pt x="118" y="6794"/>
                </a:cubicBezTo>
                <a:cubicBezTo>
                  <a:pt x="82" y="7852"/>
                  <a:pt x="1" y="9850"/>
                  <a:pt x="715" y="10718"/>
                </a:cubicBezTo>
                <a:cubicBezTo>
                  <a:pt x="1357" y="11505"/>
                  <a:pt x="3057" y="11622"/>
                  <a:pt x="3997" y="11731"/>
                </a:cubicBezTo>
                <a:cubicBezTo>
                  <a:pt x="5787" y="11902"/>
                  <a:pt x="7577" y="11988"/>
                  <a:pt x="9366" y="11988"/>
                </a:cubicBezTo>
                <a:cubicBezTo>
                  <a:pt x="11155" y="11988"/>
                  <a:pt x="12943" y="11902"/>
                  <a:pt x="14729" y="11731"/>
                </a:cubicBezTo>
                <a:cubicBezTo>
                  <a:pt x="15226" y="12409"/>
                  <a:pt x="15714" y="13051"/>
                  <a:pt x="16275" y="13656"/>
                </a:cubicBezTo>
                <a:cubicBezTo>
                  <a:pt x="16311" y="12978"/>
                  <a:pt x="16356" y="12264"/>
                  <a:pt x="16428" y="11586"/>
                </a:cubicBezTo>
                <a:cubicBezTo>
                  <a:pt x="16727" y="11541"/>
                  <a:pt x="17034" y="11505"/>
                  <a:pt x="17296" y="11468"/>
                </a:cubicBezTo>
                <a:cubicBezTo>
                  <a:pt x="18842" y="11242"/>
                  <a:pt x="18761" y="9055"/>
                  <a:pt x="18797" y="8006"/>
                </a:cubicBezTo>
                <a:cubicBezTo>
                  <a:pt x="18879" y="6080"/>
                  <a:pt x="18842" y="4200"/>
                  <a:pt x="18725" y="2274"/>
                </a:cubicBezTo>
                <a:cubicBezTo>
                  <a:pt x="18653" y="1225"/>
                  <a:pt x="17974" y="737"/>
                  <a:pt x="17070" y="466"/>
                </a:cubicBezTo>
                <a:cubicBezTo>
                  <a:pt x="16202" y="203"/>
                  <a:pt x="15181" y="203"/>
                  <a:pt x="14358" y="131"/>
                </a:cubicBezTo>
                <a:cubicBezTo>
                  <a:pt x="13138" y="42"/>
                  <a:pt x="11913" y="0"/>
                  <a:pt x="10691" y="0"/>
                </a:cubicBezTo>
                <a:close/>
              </a:path>
            </a:pathLst>
          </a:custGeom>
          <a:solidFill>
            <a:schemeClr val="accent1"/>
          </a:solidFill>
          <a:ln>
            <a:noFill/>
          </a:ln>
        </p:spPr>
        <p:txBody>
          <a:bodyPr spcFirstLastPara="1" wrap="square" lIns="243800" tIns="243800" rIns="243800" bIns="243800" anchor="ctr" anchorCtr="0">
            <a:noAutofit/>
          </a:bodyPr>
          <a:lstStyle/>
          <a:p>
            <a:pPr marL="0" lvl="0" indent="0" algn="l" rtl="0">
              <a:spcBef>
                <a:spcPts val="0"/>
              </a:spcBef>
              <a:spcAft>
                <a:spcPts val="0"/>
              </a:spcAft>
              <a:buNone/>
            </a:pPr>
            <a:endParaRPr sz="4800"/>
          </a:p>
        </p:txBody>
      </p:sp>
      <p:sp>
        <p:nvSpPr>
          <p:cNvPr id="169" name="Google Shape;1157;p14">
            <a:extLst>
              <a:ext uri="{FF2B5EF4-FFF2-40B4-BE49-F238E27FC236}">
                <a16:creationId xmlns:a16="http://schemas.microsoft.com/office/drawing/2014/main" id="{87DDC0C4-7682-4F73-83B4-0FDF650D496B}"/>
              </a:ext>
            </a:extLst>
          </p:cNvPr>
          <p:cNvSpPr/>
          <p:nvPr/>
        </p:nvSpPr>
        <p:spPr>
          <a:xfrm flipH="1">
            <a:off x="2037131" y="4711534"/>
            <a:ext cx="5750603" cy="3593141"/>
          </a:xfrm>
          <a:custGeom>
            <a:avLst/>
            <a:gdLst/>
            <a:ahLst/>
            <a:cxnLst/>
            <a:rect l="l" t="t" r="r" b="b"/>
            <a:pathLst>
              <a:path w="16763" h="10474" extrusionOk="0">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chemeClr val="accent1"/>
          </a:solidFill>
          <a:ln>
            <a:noFill/>
          </a:ln>
        </p:spPr>
        <p:txBody>
          <a:bodyPr spcFirstLastPara="1" wrap="square" lIns="243800" tIns="243800" rIns="243800" bIns="243800" anchor="ctr" anchorCtr="0">
            <a:noAutofit/>
          </a:bodyPr>
          <a:lstStyle/>
          <a:p>
            <a:pPr marL="0" lvl="0" indent="0" algn="l" rtl="0">
              <a:spcBef>
                <a:spcPts val="0"/>
              </a:spcBef>
              <a:spcAft>
                <a:spcPts val="0"/>
              </a:spcAft>
              <a:buNone/>
            </a:pPr>
            <a:endParaRPr sz="4800"/>
          </a:p>
        </p:txBody>
      </p:sp>
      <p:sp>
        <p:nvSpPr>
          <p:cNvPr id="170" name="Google Shape;1158;p14">
            <a:extLst>
              <a:ext uri="{FF2B5EF4-FFF2-40B4-BE49-F238E27FC236}">
                <a16:creationId xmlns:a16="http://schemas.microsoft.com/office/drawing/2014/main" id="{7C9BF2BB-F30D-476F-9BAB-014398F4BCD6}"/>
              </a:ext>
            </a:extLst>
          </p:cNvPr>
          <p:cNvSpPr/>
          <p:nvPr/>
        </p:nvSpPr>
        <p:spPr>
          <a:xfrm>
            <a:off x="15878533" y="1455135"/>
            <a:ext cx="6075136" cy="3795917"/>
          </a:xfrm>
          <a:custGeom>
            <a:avLst/>
            <a:gdLst/>
            <a:ahLst/>
            <a:cxnLst/>
            <a:rect l="l" t="t" r="r" b="b"/>
            <a:pathLst>
              <a:path w="16763" h="10474" extrusionOk="0">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chemeClr val="accent1"/>
          </a:solidFill>
          <a:ln>
            <a:noFill/>
          </a:ln>
        </p:spPr>
        <p:txBody>
          <a:bodyPr spcFirstLastPara="1" wrap="square" lIns="243800" tIns="243800" rIns="243800" bIns="243800" anchor="ctr" anchorCtr="0">
            <a:noAutofit/>
          </a:bodyPr>
          <a:lstStyle/>
          <a:p>
            <a:pPr marL="0" lvl="0" indent="0" algn="l" rtl="0">
              <a:spcBef>
                <a:spcPts val="0"/>
              </a:spcBef>
              <a:spcAft>
                <a:spcPts val="0"/>
              </a:spcAft>
              <a:buNone/>
            </a:pPr>
            <a:endParaRPr sz="4800"/>
          </a:p>
        </p:txBody>
      </p:sp>
      <p:sp>
        <p:nvSpPr>
          <p:cNvPr id="171" name="Rectangle 170">
            <a:extLst>
              <a:ext uri="{FF2B5EF4-FFF2-40B4-BE49-F238E27FC236}">
                <a16:creationId xmlns:a16="http://schemas.microsoft.com/office/drawing/2014/main" id="{51FCFA7A-BD99-47F5-86AC-10606151F07C}"/>
              </a:ext>
            </a:extLst>
          </p:cNvPr>
          <p:cNvSpPr/>
          <p:nvPr/>
        </p:nvSpPr>
        <p:spPr>
          <a:xfrm>
            <a:off x="16929972" y="2479038"/>
            <a:ext cx="5023697" cy="1384995"/>
          </a:xfrm>
          <a:prstGeom prst="rect">
            <a:avLst/>
          </a:prstGeom>
        </p:spPr>
        <p:txBody>
          <a:bodyPr wrap="square">
            <a:spAutoFit/>
          </a:bodyPr>
          <a:lstStyle/>
          <a:p>
            <a:r>
              <a:rPr lang="en-US" sz="2800" b="1" dirty="0">
                <a:solidFill>
                  <a:schemeClr val="bg1"/>
                </a:solidFill>
              </a:rPr>
              <a:t>Lorem Ipsum</a:t>
            </a:r>
            <a:r>
              <a:rPr lang="en-US" sz="2800" dirty="0">
                <a:solidFill>
                  <a:schemeClr val="bg1"/>
                </a:solidFill>
              </a:rPr>
              <a:t> is simply dummy text of the printing and typesetting industry</a:t>
            </a:r>
          </a:p>
        </p:txBody>
      </p:sp>
      <p:sp>
        <p:nvSpPr>
          <p:cNvPr id="172" name="Rectangle 171">
            <a:extLst>
              <a:ext uri="{FF2B5EF4-FFF2-40B4-BE49-F238E27FC236}">
                <a16:creationId xmlns:a16="http://schemas.microsoft.com/office/drawing/2014/main" id="{B4F43FA4-BCC8-44DB-AC58-C5C60F869572}"/>
              </a:ext>
            </a:extLst>
          </p:cNvPr>
          <p:cNvSpPr/>
          <p:nvPr/>
        </p:nvSpPr>
        <p:spPr>
          <a:xfrm>
            <a:off x="11109905" y="8029029"/>
            <a:ext cx="5023697" cy="1384995"/>
          </a:xfrm>
          <a:prstGeom prst="rect">
            <a:avLst/>
          </a:prstGeom>
        </p:spPr>
        <p:txBody>
          <a:bodyPr wrap="square">
            <a:spAutoFit/>
          </a:bodyPr>
          <a:lstStyle/>
          <a:p>
            <a:r>
              <a:rPr lang="en-US" sz="2800" b="1" dirty="0">
                <a:solidFill>
                  <a:schemeClr val="bg1"/>
                </a:solidFill>
              </a:rPr>
              <a:t>Lorem Ipsum</a:t>
            </a:r>
            <a:r>
              <a:rPr lang="en-US" sz="2800" dirty="0">
                <a:solidFill>
                  <a:schemeClr val="bg1"/>
                </a:solidFill>
              </a:rPr>
              <a:t> is simply dummy text of the printing and typesetting industry</a:t>
            </a:r>
          </a:p>
        </p:txBody>
      </p:sp>
      <p:sp>
        <p:nvSpPr>
          <p:cNvPr id="173" name="Rectangle 172">
            <a:extLst>
              <a:ext uri="{FF2B5EF4-FFF2-40B4-BE49-F238E27FC236}">
                <a16:creationId xmlns:a16="http://schemas.microsoft.com/office/drawing/2014/main" id="{C20F619D-F929-4AE6-8787-2B9E786A29BA}"/>
              </a:ext>
            </a:extLst>
          </p:cNvPr>
          <p:cNvSpPr/>
          <p:nvPr/>
        </p:nvSpPr>
        <p:spPr>
          <a:xfrm>
            <a:off x="2037130" y="5789521"/>
            <a:ext cx="4971872" cy="1815882"/>
          </a:xfrm>
          <a:prstGeom prst="rect">
            <a:avLst/>
          </a:prstGeom>
        </p:spPr>
        <p:txBody>
          <a:bodyPr wrap="square">
            <a:spAutoFit/>
          </a:bodyPr>
          <a:lstStyle/>
          <a:p>
            <a:pPr algn="r"/>
            <a:r>
              <a:rPr lang="en-US" sz="2800" b="1" dirty="0">
                <a:solidFill>
                  <a:schemeClr val="bg1"/>
                </a:solidFill>
              </a:rPr>
              <a:t>Lorem Ipsum</a:t>
            </a:r>
            <a:r>
              <a:rPr lang="en-US" sz="2800" dirty="0">
                <a:solidFill>
                  <a:schemeClr val="bg1"/>
                </a:solidFill>
              </a:rPr>
              <a:t> is simply dummy text of the printing and typesetting industry</a:t>
            </a:r>
          </a:p>
        </p:txBody>
      </p:sp>
    </p:spTree>
    <p:extLst>
      <p:ext uri="{BB962C8B-B14F-4D97-AF65-F5344CB8AC3E}">
        <p14:creationId xmlns:p14="http://schemas.microsoft.com/office/powerpoint/2010/main" val="416942202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2681E0ED-4F78-44C1-A388-E44924A7EBAA}"/>
              </a:ext>
            </a:extLst>
          </p:cNvPr>
          <p:cNvSpPr/>
          <p:nvPr/>
        </p:nvSpPr>
        <p:spPr>
          <a:xfrm>
            <a:off x="8247291" y="3350248"/>
            <a:ext cx="7889419" cy="7889419"/>
          </a:xfrm>
          <a:prstGeom prst="ellipse">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sp>
        <p:nvSpPr>
          <p:cNvPr id="6" name="Freeform 5">
            <a:extLst>
              <a:ext uri="{FF2B5EF4-FFF2-40B4-BE49-F238E27FC236}">
                <a16:creationId xmlns:a16="http://schemas.microsoft.com/office/drawing/2014/main" id="{01EBF93F-663E-4AA6-9A87-6B24EBF168E7}"/>
              </a:ext>
            </a:extLst>
          </p:cNvPr>
          <p:cNvSpPr>
            <a:spLocks noEditPoints="1"/>
          </p:cNvSpPr>
          <p:nvPr/>
        </p:nvSpPr>
        <p:spPr bwMode="auto">
          <a:xfrm>
            <a:off x="10413836" y="2937508"/>
            <a:ext cx="3555077" cy="8913621"/>
          </a:xfrm>
          <a:custGeom>
            <a:avLst/>
            <a:gdLst>
              <a:gd name="T0" fmla="*/ 532 w 1064"/>
              <a:gd name="T1" fmla="*/ 2666 h 2666"/>
              <a:gd name="T2" fmla="*/ 151 w 1064"/>
              <a:gd name="T3" fmla="*/ 2268 h 2666"/>
              <a:gd name="T4" fmla="*/ 0 w 1064"/>
              <a:gd name="T5" fmla="*/ 1333 h 2666"/>
              <a:gd name="T6" fmla="*/ 151 w 1064"/>
              <a:gd name="T7" fmla="*/ 398 h 2666"/>
              <a:gd name="T8" fmla="*/ 532 w 1064"/>
              <a:gd name="T9" fmla="*/ 0 h 2666"/>
              <a:gd name="T10" fmla="*/ 913 w 1064"/>
              <a:gd name="T11" fmla="*/ 398 h 2666"/>
              <a:gd name="T12" fmla="*/ 1064 w 1064"/>
              <a:gd name="T13" fmla="*/ 1333 h 2666"/>
              <a:gd name="T14" fmla="*/ 913 w 1064"/>
              <a:gd name="T15" fmla="*/ 2268 h 2666"/>
              <a:gd name="T16" fmla="*/ 532 w 1064"/>
              <a:gd name="T17" fmla="*/ 2666 h 2666"/>
              <a:gd name="T18" fmla="*/ 532 w 1064"/>
              <a:gd name="T19" fmla="*/ 44 h 2666"/>
              <a:gd name="T20" fmla="*/ 192 w 1064"/>
              <a:gd name="T21" fmla="*/ 414 h 2666"/>
              <a:gd name="T22" fmla="*/ 44 w 1064"/>
              <a:gd name="T23" fmla="*/ 1333 h 2666"/>
              <a:gd name="T24" fmla="*/ 192 w 1064"/>
              <a:gd name="T25" fmla="*/ 2252 h 2666"/>
              <a:gd name="T26" fmla="*/ 532 w 1064"/>
              <a:gd name="T27" fmla="*/ 2622 h 2666"/>
              <a:gd name="T28" fmla="*/ 872 w 1064"/>
              <a:gd name="T29" fmla="*/ 2252 h 2666"/>
              <a:gd name="T30" fmla="*/ 1020 w 1064"/>
              <a:gd name="T31" fmla="*/ 1333 h 2666"/>
              <a:gd name="T32" fmla="*/ 872 w 1064"/>
              <a:gd name="T33" fmla="*/ 414 h 2666"/>
              <a:gd name="T34" fmla="*/ 532 w 1064"/>
              <a:gd name="T35" fmla="*/ 44 h 2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4" h="2666">
                <a:moveTo>
                  <a:pt x="532" y="2666"/>
                </a:moveTo>
                <a:cubicBezTo>
                  <a:pt x="386" y="2666"/>
                  <a:pt x="251" y="2525"/>
                  <a:pt x="151" y="2268"/>
                </a:cubicBezTo>
                <a:cubicBezTo>
                  <a:pt x="54" y="2018"/>
                  <a:pt x="0" y="1686"/>
                  <a:pt x="0" y="1333"/>
                </a:cubicBezTo>
                <a:cubicBezTo>
                  <a:pt x="0" y="980"/>
                  <a:pt x="54" y="648"/>
                  <a:pt x="151" y="398"/>
                </a:cubicBezTo>
                <a:cubicBezTo>
                  <a:pt x="251" y="142"/>
                  <a:pt x="386" y="0"/>
                  <a:pt x="532" y="0"/>
                </a:cubicBezTo>
                <a:cubicBezTo>
                  <a:pt x="678" y="0"/>
                  <a:pt x="813" y="142"/>
                  <a:pt x="913" y="398"/>
                </a:cubicBezTo>
                <a:cubicBezTo>
                  <a:pt x="1010" y="648"/>
                  <a:pt x="1064" y="980"/>
                  <a:pt x="1064" y="1333"/>
                </a:cubicBezTo>
                <a:cubicBezTo>
                  <a:pt x="1064" y="1686"/>
                  <a:pt x="1010" y="2018"/>
                  <a:pt x="913" y="2268"/>
                </a:cubicBezTo>
                <a:cubicBezTo>
                  <a:pt x="813" y="2525"/>
                  <a:pt x="678" y="2666"/>
                  <a:pt x="532" y="2666"/>
                </a:cubicBezTo>
                <a:close/>
                <a:moveTo>
                  <a:pt x="532" y="44"/>
                </a:moveTo>
                <a:cubicBezTo>
                  <a:pt x="407" y="44"/>
                  <a:pt x="284" y="179"/>
                  <a:pt x="192" y="414"/>
                </a:cubicBezTo>
                <a:cubicBezTo>
                  <a:pt x="97" y="659"/>
                  <a:pt x="44" y="986"/>
                  <a:pt x="44" y="1333"/>
                </a:cubicBezTo>
                <a:cubicBezTo>
                  <a:pt x="44" y="1681"/>
                  <a:pt x="97" y="2007"/>
                  <a:pt x="192" y="2252"/>
                </a:cubicBezTo>
                <a:cubicBezTo>
                  <a:pt x="284" y="2487"/>
                  <a:pt x="407" y="2622"/>
                  <a:pt x="532" y="2622"/>
                </a:cubicBezTo>
                <a:cubicBezTo>
                  <a:pt x="657" y="2622"/>
                  <a:pt x="781" y="2487"/>
                  <a:pt x="872" y="2252"/>
                </a:cubicBezTo>
                <a:cubicBezTo>
                  <a:pt x="967" y="2007"/>
                  <a:pt x="1020" y="1681"/>
                  <a:pt x="1020" y="1333"/>
                </a:cubicBezTo>
                <a:cubicBezTo>
                  <a:pt x="1020" y="986"/>
                  <a:pt x="967" y="659"/>
                  <a:pt x="872" y="414"/>
                </a:cubicBezTo>
                <a:cubicBezTo>
                  <a:pt x="781" y="179"/>
                  <a:pt x="657" y="44"/>
                  <a:pt x="532" y="44"/>
                </a:cubicBezTo>
                <a:close/>
              </a:path>
            </a:pathLst>
          </a:custGeom>
          <a:solidFill>
            <a:schemeClr val="accent1"/>
          </a:solidFill>
          <a:ln>
            <a:noFill/>
          </a:ln>
          <a:effectLst>
            <a:outerShdw blurRad="393700" sx="102000" sy="102000" algn="ctr" rotWithShape="0">
              <a:prstClr val="black">
                <a:alpha val="40000"/>
              </a:prstClr>
            </a:outerShdw>
          </a:effec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7" name="Freeform 6">
            <a:extLst>
              <a:ext uri="{FF2B5EF4-FFF2-40B4-BE49-F238E27FC236}">
                <a16:creationId xmlns:a16="http://schemas.microsoft.com/office/drawing/2014/main" id="{FA342ADE-FE7E-41F6-B5E4-E9E3DD068599}"/>
              </a:ext>
            </a:extLst>
          </p:cNvPr>
          <p:cNvSpPr>
            <a:spLocks noEditPoints="1"/>
          </p:cNvSpPr>
          <p:nvPr/>
        </p:nvSpPr>
        <p:spPr bwMode="auto">
          <a:xfrm>
            <a:off x="8247371" y="4408707"/>
            <a:ext cx="7886085" cy="5627431"/>
          </a:xfrm>
          <a:custGeom>
            <a:avLst/>
            <a:gdLst>
              <a:gd name="T0" fmla="*/ 2008 w 2360"/>
              <a:gd name="T1" fmla="*/ 1683 h 1683"/>
              <a:gd name="T2" fmla="*/ 895 w 2360"/>
              <a:gd name="T3" fmla="*/ 1273 h 1683"/>
              <a:gd name="T4" fmla="*/ 298 w 2360"/>
              <a:gd name="T5" fmla="*/ 785 h 1683"/>
              <a:gd name="T6" fmla="*/ 18 w 2360"/>
              <a:gd name="T7" fmla="*/ 326 h 1683"/>
              <a:gd name="T8" fmla="*/ 45 w 2360"/>
              <a:gd name="T9" fmla="*/ 121 h 1683"/>
              <a:gd name="T10" fmla="*/ 353 w 2360"/>
              <a:gd name="T11" fmla="*/ 0 h 1683"/>
              <a:gd name="T12" fmla="*/ 1465 w 2360"/>
              <a:gd name="T13" fmla="*/ 409 h 1683"/>
              <a:gd name="T14" fmla="*/ 2063 w 2360"/>
              <a:gd name="T15" fmla="*/ 897 h 1683"/>
              <a:gd name="T16" fmla="*/ 2343 w 2360"/>
              <a:gd name="T17" fmla="*/ 1356 h 1683"/>
              <a:gd name="T18" fmla="*/ 2315 w 2360"/>
              <a:gd name="T19" fmla="*/ 1562 h 1683"/>
              <a:gd name="T20" fmla="*/ 2008 w 2360"/>
              <a:gd name="T21" fmla="*/ 1683 h 1683"/>
              <a:gd name="T22" fmla="*/ 353 w 2360"/>
              <a:gd name="T23" fmla="*/ 29 h 1683"/>
              <a:gd name="T24" fmla="*/ 70 w 2360"/>
              <a:gd name="T25" fmla="*/ 137 h 1683"/>
              <a:gd name="T26" fmla="*/ 46 w 2360"/>
              <a:gd name="T27" fmla="*/ 320 h 1683"/>
              <a:gd name="T28" fmla="*/ 911 w 2360"/>
              <a:gd name="T29" fmla="*/ 1248 h 1683"/>
              <a:gd name="T30" fmla="*/ 2008 w 2360"/>
              <a:gd name="T31" fmla="*/ 1653 h 1683"/>
              <a:gd name="T32" fmla="*/ 2290 w 2360"/>
              <a:gd name="T33" fmla="*/ 1545 h 1683"/>
              <a:gd name="T34" fmla="*/ 2314 w 2360"/>
              <a:gd name="T35" fmla="*/ 1362 h 1683"/>
              <a:gd name="T36" fmla="*/ 1449 w 2360"/>
              <a:gd name="T37" fmla="*/ 434 h 1683"/>
              <a:gd name="T38" fmla="*/ 353 w 2360"/>
              <a:gd name="T39" fmla="*/ 29 h 1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0" h="1683">
                <a:moveTo>
                  <a:pt x="2008" y="1683"/>
                </a:moveTo>
                <a:cubicBezTo>
                  <a:pt x="1719" y="1683"/>
                  <a:pt x="1293" y="1526"/>
                  <a:pt x="895" y="1273"/>
                </a:cubicBezTo>
                <a:cubicBezTo>
                  <a:pt x="662" y="1125"/>
                  <a:pt x="455" y="956"/>
                  <a:pt x="298" y="785"/>
                </a:cubicBezTo>
                <a:cubicBezTo>
                  <a:pt x="143" y="617"/>
                  <a:pt x="46" y="458"/>
                  <a:pt x="18" y="326"/>
                </a:cubicBezTo>
                <a:cubicBezTo>
                  <a:pt x="0" y="245"/>
                  <a:pt x="9" y="176"/>
                  <a:pt x="45" y="121"/>
                </a:cubicBezTo>
                <a:cubicBezTo>
                  <a:pt x="98" y="42"/>
                  <a:pt x="204" y="0"/>
                  <a:pt x="353" y="0"/>
                </a:cubicBezTo>
                <a:cubicBezTo>
                  <a:pt x="641" y="0"/>
                  <a:pt x="1067" y="157"/>
                  <a:pt x="1465" y="409"/>
                </a:cubicBezTo>
                <a:cubicBezTo>
                  <a:pt x="1698" y="558"/>
                  <a:pt x="1905" y="726"/>
                  <a:pt x="2063" y="897"/>
                </a:cubicBezTo>
                <a:cubicBezTo>
                  <a:pt x="2217" y="1066"/>
                  <a:pt x="2314" y="1224"/>
                  <a:pt x="2343" y="1356"/>
                </a:cubicBezTo>
                <a:cubicBezTo>
                  <a:pt x="2360" y="1438"/>
                  <a:pt x="2351" y="1507"/>
                  <a:pt x="2315" y="1562"/>
                </a:cubicBezTo>
                <a:cubicBezTo>
                  <a:pt x="2262" y="1641"/>
                  <a:pt x="2156" y="1683"/>
                  <a:pt x="2008" y="1683"/>
                </a:cubicBezTo>
                <a:close/>
                <a:moveTo>
                  <a:pt x="353" y="29"/>
                </a:moveTo>
                <a:cubicBezTo>
                  <a:pt x="214" y="29"/>
                  <a:pt x="116" y="67"/>
                  <a:pt x="70" y="137"/>
                </a:cubicBezTo>
                <a:cubicBezTo>
                  <a:pt x="38" y="185"/>
                  <a:pt x="30" y="246"/>
                  <a:pt x="46" y="320"/>
                </a:cubicBezTo>
                <a:cubicBezTo>
                  <a:pt x="103" y="583"/>
                  <a:pt x="450" y="956"/>
                  <a:pt x="911" y="1248"/>
                </a:cubicBezTo>
                <a:cubicBezTo>
                  <a:pt x="1305" y="1498"/>
                  <a:pt x="1725" y="1653"/>
                  <a:pt x="2008" y="1653"/>
                </a:cubicBezTo>
                <a:cubicBezTo>
                  <a:pt x="2146" y="1653"/>
                  <a:pt x="2244" y="1616"/>
                  <a:pt x="2290" y="1545"/>
                </a:cubicBezTo>
                <a:cubicBezTo>
                  <a:pt x="2322" y="1498"/>
                  <a:pt x="2330" y="1436"/>
                  <a:pt x="2314" y="1362"/>
                </a:cubicBezTo>
                <a:cubicBezTo>
                  <a:pt x="2258" y="1100"/>
                  <a:pt x="1910" y="727"/>
                  <a:pt x="1449" y="434"/>
                </a:cubicBezTo>
                <a:cubicBezTo>
                  <a:pt x="1056" y="184"/>
                  <a:pt x="635" y="29"/>
                  <a:pt x="353" y="29"/>
                </a:cubicBezTo>
                <a:close/>
              </a:path>
            </a:pathLst>
          </a:custGeom>
          <a:solidFill>
            <a:schemeClr val="tx1"/>
          </a:solidFill>
          <a:ln>
            <a:noFill/>
          </a:ln>
          <a:effectLst>
            <a:outerShdw blurRad="393700" sx="102000" sy="102000" algn="ctr" rotWithShape="0">
              <a:prstClr val="black">
                <a:alpha val="40000"/>
              </a:prstClr>
            </a:outerShdw>
          </a:effec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8" name="Freeform 7">
            <a:extLst>
              <a:ext uri="{FF2B5EF4-FFF2-40B4-BE49-F238E27FC236}">
                <a16:creationId xmlns:a16="http://schemas.microsoft.com/office/drawing/2014/main" id="{0D3FF900-28C9-4637-ACB6-1EE87573D773}"/>
              </a:ext>
            </a:extLst>
          </p:cNvPr>
          <p:cNvSpPr>
            <a:spLocks noEditPoints="1"/>
          </p:cNvSpPr>
          <p:nvPr/>
        </p:nvSpPr>
        <p:spPr bwMode="auto">
          <a:xfrm>
            <a:off x="8247372" y="4408707"/>
            <a:ext cx="7886085" cy="5627431"/>
          </a:xfrm>
          <a:custGeom>
            <a:avLst/>
            <a:gdLst>
              <a:gd name="T0" fmla="*/ 353 w 2360"/>
              <a:gd name="T1" fmla="*/ 1683 h 1683"/>
              <a:gd name="T2" fmla="*/ 353 w 2360"/>
              <a:gd name="T3" fmla="*/ 1683 h 1683"/>
              <a:gd name="T4" fmla="*/ 45 w 2360"/>
              <a:gd name="T5" fmla="*/ 1562 h 1683"/>
              <a:gd name="T6" fmla="*/ 18 w 2360"/>
              <a:gd name="T7" fmla="*/ 1356 h 1683"/>
              <a:gd name="T8" fmla="*/ 298 w 2360"/>
              <a:gd name="T9" fmla="*/ 897 h 1683"/>
              <a:gd name="T10" fmla="*/ 895 w 2360"/>
              <a:gd name="T11" fmla="*/ 409 h 1683"/>
              <a:gd name="T12" fmla="*/ 2007 w 2360"/>
              <a:gd name="T13" fmla="*/ 0 h 1683"/>
              <a:gd name="T14" fmla="*/ 2315 w 2360"/>
              <a:gd name="T15" fmla="*/ 121 h 1683"/>
              <a:gd name="T16" fmla="*/ 2343 w 2360"/>
              <a:gd name="T17" fmla="*/ 326 h 1683"/>
              <a:gd name="T18" fmla="*/ 2063 w 2360"/>
              <a:gd name="T19" fmla="*/ 785 h 1683"/>
              <a:gd name="T20" fmla="*/ 1465 w 2360"/>
              <a:gd name="T21" fmla="*/ 1273 h 1683"/>
              <a:gd name="T22" fmla="*/ 353 w 2360"/>
              <a:gd name="T23" fmla="*/ 1683 h 1683"/>
              <a:gd name="T24" fmla="*/ 2007 w 2360"/>
              <a:gd name="T25" fmla="*/ 29 h 1683"/>
              <a:gd name="T26" fmla="*/ 911 w 2360"/>
              <a:gd name="T27" fmla="*/ 434 h 1683"/>
              <a:gd name="T28" fmla="*/ 46 w 2360"/>
              <a:gd name="T29" fmla="*/ 1362 h 1683"/>
              <a:gd name="T30" fmla="*/ 70 w 2360"/>
              <a:gd name="T31" fmla="*/ 1545 h 1683"/>
              <a:gd name="T32" fmla="*/ 353 w 2360"/>
              <a:gd name="T33" fmla="*/ 1653 h 1683"/>
              <a:gd name="T34" fmla="*/ 353 w 2360"/>
              <a:gd name="T35" fmla="*/ 1653 h 1683"/>
              <a:gd name="T36" fmla="*/ 1449 w 2360"/>
              <a:gd name="T37" fmla="*/ 1248 h 1683"/>
              <a:gd name="T38" fmla="*/ 2314 w 2360"/>
              <a:gd name="T39" fmla="*/ 320 h 1683"/>
              <a:gd name="T40" fmla="*/ 2290 w 2360"/>
              <a:gd name="T41" fmla="*/ 137 h 1683"/>
              <a:gd name="T42" fmla="*/ 2007 w 2360"/>
              <a:gd name="T43" fmla="*/ 29 h 1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0" h="1683">
                <a:moveTo>
                  <a:pt x="353" y="1683"/>
                </a:moveTo>
                <a:cubicBezTo>
                  <a:pt x="353" y="1683"/>
                  <a:pt x="353" y="1683"/>
                  <a:pt x="353" y="1683"/>
                </a:cubicBezTo>
                <a:cubicBezTo>
                  <a:pt x="204" y="1683"/>
                  <a:pt x="98" y="1641"/>
                  <a:pt x="45" y="1562"/>
                </a:cubicBezTo>
                <a:cubicBezTo>
                  <a:pt x="9" y="1507"/>
                  <a:pt x="0" y="1438"/>
                  <a:pt x="18" y="1356"/>
                </a:cubicBezTo>
                <a:cubicBezTo>
                  <a:pt x="46" y="1224"/>
                  <a:pt x="143" y="1066"/>
                  <a:pt x="298" y="897"/>
                </a:cubicBezTo>
                <a:cubicBezTo>
                  <a:pt x="455" y="726"/>
                  <a:pt x="662" y="558"/>
                  <a:pt x="895" y="409"/>
                </a:cubicBezTo>
                <a:cubicBezTo>
                  <a:pt x="1293" y="157"/>
                  <a:pt x="1719" y="0"/>
                  <a:pt x="2007" y="0"/>
                </a:cubicBezTo>
                <a:cubicBezTo>
                  <a:pt x="2156" y="0"/>
                  <a:pt x="2262" y="42"/>
                  <a:pt x="2315" y="121"/>
                </a:cubicBezTo>
                <a:cubicBezTo>
                  <a:pt x="2351" y="176"/>
                  <a:pt x="2360" y="245"/>
                  <a:pt x="2343" y="326"/>
                </a:cubicBezTo>
                <a:cubicBezTo>
                  <a:pt x="2314" y="458"/>
                  <a:pt x="2217" y="617"/>
                  <a:pt x="2063" y="785"/>
                </a:cubicBezTo>
                <a:cubicBezTo>
                  <a:pt x="1905" y="956"/>
                  <a:pt x="1698" y="1125"/>
                  <a:pt x="1465" y="1273"/>
                </a:cubicBezTo>
                <a:cubicBezTo>
                  <a:pt x="1067" y="1526"/>
                  <a:pt x="641" y="1683"/>
                  <a:pt x="353" y="1683"/>
                </a:cubicBezTo>
                <a:close/>
                <a:moveTo>
                  <a:pt x="2007" y="29"/>
                </a:moveTo>
                <a:cubicBezTo>
                  <a:pt x="1725" y="29"/>
                  <a:pt x="1305" y="184"/>
                  <a:pt x="911" y="434"/>
                </a:cubicBezTo>
                <a:cubicBezTo>
                  <a:pt x="450" y="727"/>
                  <a:pt x="102" y="1100"/>
                  <a:pt x="46" y="1362"/>
                </a:cubicBezTo>
                <a:cubicBezTo>
                  <a:pt x="30" y="1436"/>
                  <a:pt x="38" y="1498"/>
                  <a:pt x="70" y="1545"/>
                </a:cubicBezTo>
                <a:cubicBezTo>
                  <a:pt x="116" y="1616"/>
                  <a:pt x="214" y="1653"/>
                  <a:pt x="353" y="1653"/>
                </a:cubicBezTo>
                <a:cubicBezTo>
                  <a:pt x="353" y="1653"/>
                  <a:pt x="353" y="1653"/>
                  <a:pt x="353" y="1653"/>
                </a:cubicBezTo>
                <a:cubicBezTo>
                  <a:pt x="635" y="1653"/>
                  <a:pt x="1056" y="1498"/>
                  <a:pt x="1449" y="1248"/>
                </a:cubicBezTo>
                <a:cubicBezTo>
                  <a:pt x="1910" y="956"/>
                  <a:pt x="2258" y="583"/>
                  <a:pt x="2314" y="320"/>
                </a:cubicBezTo>
                <a:cubicBezTo>
                  <a:pt x="2330" y="246"/>
                  <a:pt x="2322" y="185"/>
                  <a:pt x="2290" y="137"/>
                </a:cubicBezTo>
                <a:cubicBezTo>
                  <a:pt x="2244" y="67"/>
                  <a:pt x="2146" y="29"/>
                  <a:pt x="2007" y="29"/>
                </a:cubicBezTo>
                <a:close/>
              </a:path>
            </a:pathLst>
          </a:custGeom>
          <a:solidFill>
            <a:schemeClr val="tx2"/>
          </a:solidFill>
          <a:ln>
            <a:noFill/>
          </a:ln>
          <a:effectLst>
            <a:outerShdw blurRad="393700" sx="102000" sy="102000" algn="ctr" rotWithShape="0">
              <a:prstClr val="black">
                <a:alpha val="40000"/>
              </a:prstClr>
            </a:outerShdw>
          </a:effec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9" name="Oval 8">
            <a:extLst>
              <a:ext uri="{FF2B5EF4-FFF2-40B4-BE49-F238E27FC236}">
                <a16:creationId xmlns:a16="http://schemas.microsoft.com/office/drawing/2014/main" id="{DD30AB0A-992C-4F3D-82DE-B6B4B1626D57}"/>
              </a:ext>
            </a:extLst>
          </p:cNvPr>
          <p:cNvSpPr>
            <a:spLocks noChangeArrowheads="1"/>
          </p:cNvSpPr>
          <p:nvPr/>
        </p:nvSpPr>
        <p:spPr bwMode="auto">
          <a:xfrm>
            <a:off x="11023698" y="6052222"/>
            <a:ext cx="2335357" cy="2292054"/>
          </a:xfrm>
          <a:prstGeom prst="ellipse">
            <a:avLst/>
          </a:prstGeom>
          <a:solidFill>
            <a:srgbClr val="FFD347"/>
          </a:solidFill>
          <a:ln>
            <a:noFill/>
          </a:ln>
        </p:spPr>
        <p:txBody>
          <a:bodyPr vert="horz" wrap="square" lIns="91428" tIns="45714" rIns="91428" bIns="45714" numCol="1" anchor="ctr" anchorCtr="0" compatLnSpc="1">
            <a:prstTxWarp prst="textNoShape">
              <a:avLst/>
            </a:prstTxWarp>
          </a:bodyPr>
          <a:lstStyle/>
          <a:p>
            <a:pPr algn="ctr" defTabSz="457154"/>
            <a:r>
              <a:rPr lang="en-US" sz="7199">
                <a:solidFill>
                  <a:srgbClr val="FFFFFF"/>
                </a:solidFill>
                <a:latin typeface="dt-line-science-01" panose="02000509000000000000" pitchFamily="49" charset="0"/>
                <a:cs typeface="Arial" panose="020B0604020202020204" pitchFamily="34" charset="0"/>
              </a:rPr>
              <a:t>f</a:t>
            </a:r>
            <a:endParaRPr lang="en-US" sz="7199">
              <a:solidFill>
                <a:srgbClr val="FFFFFF"/>
              </a:solidFill>
              <a:latin typeface="Open Sans Light"/>
            </a:endParaRPr>
          </a:p>
        </p:txBody>
      </p:sp>
      <p:sp>
        <p:nvSpPr>
          <p:cNvPr id="12" name="Oval 11">
            <a:extLst>
              <a:ext uri="{FF2B5EF4-FFF2-40B4-BE49-F238E27FC236}">
                <a16:creationId xmlns:a16="http://schemas.microsoft.com/office/drawing/2014/main" id="{027EDD4B-3165-46D3-BD8E-34CDB375F7BC}"/>
              </a:ext>
            </a:extLst>
          </p:cNvPr>
          <p:cNvSpPr>
            <a:spLocks noChangeArrowheads="1"/>
          </p:cNvSpPr>
          <p:nvPr/>
        </p:nvSpPr>
        <p:spPr bwMode="auto">
          <a:xfrm>
            <a:off x="11752513" y="2516890"/>
            <a:ext cx="875805" cy="858520"/>
          </a:xfrm>
          <a:prstGeom prst="ellipse">
            <a:avLst/>
          </a:prstGeom>
          <a:solidFill>
            <a:schemeClr val="accent1"/>
          </a:solidFill>
          <a:ln>
            <a:noFill/>
          </a:ln>
          <a:effectLst>
            <a:outerShdw blurRad="393700" sx="102000" sy="102000" algn="ctr" rotWithShape="0">
              <a:prstClr val="black">
                <a:alpha val="40000"/>
              </a:prstClr>
            </a:outerShdw>
          </a:effec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15" name="Oval 14">
            <a:extLst>
              <a:ext uri="{FF2B5EF4-FFF2-40B4-BE49-F238E27FC236}">
                <a16:creationId xmlns:a16="http://schemas.microsoft.com/office/drawing/2014/main" id="{6467075B-EA82-4A56-AC23-A7855176EFCB}"/>
              </a:ext>
            </a:extLst>
          </p:cNvPr>
          <p:cNvSpPr>
            <a:spLocks noChangeArrowheads="1"/>
          </p:cNvSpPr>
          <p:nvPr/>
        </p:nvSpPr>
        <p:spPr bwMode="auto">
          <a:xfrm>
            <a:off x="15689921" y="4571430"/>
            <a:ext cx="543806" cy="533075"/>
          </a:xfrm>
          <a:prstGeom prst="ellipse">
            <a:avLst/>
          </a:prstGeom>
          <a:solidFill>
            <a:schemeClr val="tx2"/>
          </a:solidFill>
          <a:ln>
            <a:noFill/>
          </a:ln>
          <a:effectLst>
            <a:outerShdw blurRad="393700" sx="102000" sy="102000" algn="ctr" rotWithShape="0">
              <a:prstClr val="black">
                <a:alpha val="40000"/>
              </a:prstClr>
            </a:outerShdw>
          </a:effec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16" name="Oval 15">
            <a:extLst>
              <a:ext uri="{FF2B5EF4-FFF2-40B4-BE49-F238E27FC236}">
                <a16:creationId xmlns:a16="http://schemas.microsoft.com/office/drawing/2014/main" id="{C8FF5BAC-270A-4A0B-A878-8133193E4B90}"/>
              </a:ext>
            </a:extLst>
          </p:cNvPr>
          <p:cNvSpPr>
            <a:spLocks noChangeArrowheads="1"/>
          </p:cNvSpPr>
          <p:nvPr/>
        </p:nvSpPr>
        <p:spPr bwMode="auto">
          <a:xfrm>
            <a:off x="15699124" y="9300437"/>
            <a:ext cx="543806" cy="533075"/>
          </a:xfrm>
          <a:prstGeom prst="ellipse">
            <a:avLst/>
          </a:prstGeom>
          <a:solidFill>
            <a:schemeClr val="tx1"/>
          </a:solidFill>
          <a:ln>
            <a:noFill/>
          </a:ln>
          <a:effectLst>
            <a:outerShdw blurRad="393700" sx="102000" sy="102000" algn="ctr" rotWithShape="0">
              <a:prstClr val="black">
                <a:alpha val="40000"/>
              </a:prstClr>
            </a:outerShdw>
          </a:effec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17" name="Oval 16">
            <a:extLst>
              <a:ext uri="{FF2B5EF4-FFF2-40B4-BE49-F238E27FC236}">
                <a16:creationId xmlns:a16="http://schemas.microsoft.com/office/drawing/2014/main" id="{B3C1AA3A-C1D1-410E-A33E-DA9F22726368}"/>
              </a:ext>
            </a:extLst>
          </p:cNvPr>
          <p:cNvSpPr/>
          <p:nvPr/>
        </p:nvSpPr>
        <p:spPr>
          <a:xfrm>
            <a:off x="8873462" y="4990820"/>
            <a:ext cx="914281" cy="91428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600">
                <a:solidFill>
                  <a:srgbClr val="FFFFFF"/>
                </a:solidFill>
                <a:latin typeface="dt-line-science-01" panose="02000509000000000000" pitchFamily="49" charset="0"/>
                <a:cs typeface="Arial" panose="020B0604020202020204" pitchFamily="34" charset="0"/>
              </a:rPr>
              <a:t>a</a:t>
            </a:r>
          </a:p>
        </p:txBody>
      </p:sp>
      <p:sp>
        <p:nvSpPr>
          <p:cNvPr id="18" name="Oval 17">
            <a:extLst>
              <a:ext uri="{FF2B5EF4-FFF2-40B4-BE49-F238E27FC236}">
                <a16:creationId xmlns:a16="http://schemas.microsoft.com/office/drawing/2014/main" id="{6E5DB208-52B4-4DB7-8D7D-CE9885DCBE4D}"/>
              </a:ext>
            </a:extLst>
          </p:cNvPr>
          <p:cNvSpPr/>
          <p:nvPr/>
        </p:nvSpPr>
        <p:spPr>
          <a:xfrm>
            <a:off x="14372276" y="4990820"/>
            <a:ext cx="914281" cy="91428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600">
                <a:solidFill>
                  <a:srgbClr val="FFFFFF"/>
                </a:solidFill>
                <a:latin typeface="dt-line-science-01" panose="02000509000000000000" pitchFamily="49" charset="0"/>
                <a:cs typeface="Arial" panose="020B0604020202020204" pitchFamily="34" charset="0"/>
              </a:rPr>
              <a:t>d</a:t>
            </a:r>
          </a:p>
        </p:txBody>
      </p:sp>
      <p:sp>
        <p:nvSpPr>
          <p:cNvPr id="19" name="Oval 18">
            <a:extLst>
              <a:ext uri="{FF2B5EF4-FFF2-40B4-BE49-F238E27FC236}">
                <a16:creationId xmlns:a16="http://schemas.microsoft.com/office/drawing/2014/main" id="{ED77F52F-3FA9-46D5-878D-74049F79929A}"/>
              </a:ext>
            </a:extLst>
          </p:cNvPr>
          <p:cNvSpPr/>
          <p:nvPr/>
        </p:nvSpPr>
        <p:spPr>
          <a:xfrm>
            <a:off x="8873462" y="8453511"/>
            <a:ext cx="914281" cy="91428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4400">
                <a:solidFill>
                  <a:srgbClr val="FFFFFF"/>
                </a:solidFill>
                <a:latin typeface="dt-line-science-01" panose="02000509000000000000" pitchFamily="49" charset="0"/>
                <a:cs typeface="Arial" panose="020B0604020202020204" pitchFamily="34" charset="0"/>
              </a:rPr>
              <a:t>t</a:t>
            </a:r>
          </a:p>
        </p:txBody>
      </p:sp>
      <p:sp>
        <p:nvSpPr>
          <p:cNvPr id="20" name="Oval 19">
            <a:extLst>
              <a:ext uri="{FF2B5EF4-FFF2-40B4-BE49-F238E27FC236}">
                <a16:creationId xmlns:a16="http://schemas.microsoft.com/office/drawing/2014/main" id="{0B425DC0-3FD3-4DC5-B593-42887267DC0A}"/>
              </a:ext>
            </a:extLst>
          </p:cNvPr>
          <p:cNvSpPr/>
          <p:nvPr/>
        </p:nvSpPr>
        <p:spPr>
          <a:xfrm>
            <a:off x="14372276" y="8453511"/>
            <a:ext cx="914281" cy="914281"/>
          </a:xfrm>
          <a:prstGeom prst="ellipse">
            <a:avLst/>
          </a:prstGeom>
          <a:solidFill>
            <a:srgbClr val="B0E2BD"/>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600" dirty="0">
                <a:solidFill>
                  <a:srgbClr val="FFFFFF"/>
                </a:solidFill>
                <a:latin typeface="dt-line-science-01" panose="02000509000000000000" pitchFamily="49" charset="0"/>
                <a:cs typeface="Arial" panose="020B0604020202020204" pitchFamily="34" charset="0"/>
              </a:rPr>
              <a:t>z</a:t>
            </a:r>
          </a:p>
        </p:txBody>
      </p:sp>
      <p:cxnSp>
        <p:nvCxnSpPr>
          <p:cNvPr id="22" name="Straight Connector 21">
            <a:extLst>
              <a:ext uri="{FF2B5EF4-FFF2-40B4-BE49-F238E27FC236}">
                <a16:creationId xmlns:a16="http://schemas.microsoft.com/office/drawing/2014/main" id="{BDB8937E-7D94-4059-B557-CECD90618CFC}"/>
              </a:ext>
            </a:extLst>
          </p:cNvPr>
          <p:cNvCxnSpPr>
            <a:cxnSpLocks/>
          </p:cNvCxnSpPr>
          <p:nvPr/>
        </p:nvCxnSpPr>
        <p:spPr>
          <a:xfrm flipH="1">
            <a:off x="6901724" y="5394098"/>
            <a:ext cx="1167267" cy="0"/>
          </a:xfrm>
          <a:prstGeom prst="line">
            <a:avLst/>
          </a:prstGeom>
          <a:ln w="38100">
            <a:solidFill>
              <a:schemeClr val="tx1"/>
            </a:solidFill>
            <a:tailEnd type="oval" w="lg" len="lg"/>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5F30CE6-53FB-477F-A8F6-633577D7CB1A}"/>
              </a:ext>
            </a:extLst>
          </p:cNvPr>
          <p:cNvCxnSpPr>
            <a:cxnSpLocks/>
          </p:cNvCxnSpPr>
          <p:nvPr/>
        </p:nvCxnSpPr>
        <p:spPr>
          <a:xfrm flipH="1">
            <a:off x="5022850" y="9300437"/>
            <a:ext cx="3046141" cy="0"/>
          </a:xfrm>
          <a:prstGeom prst="line">
            <a:avLst/>
          </a:prstGeom>
          <a:ln w="38100">
            <a:solidFill>
              <a:schemeClr val="tx1"/>
            </a:solidFill>
            <a:tailEnd type="oval" w="lg" len="lg"/>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6040D4E-2697-43F3-9003-CCA4C5B71576}"/>
              </a:ext>
            </a:extLst>
          </p:cNvPr>
          <p:cNvCxnSpPr>
            <a:cxnSpLocks/>
          </p:cNvCxnSpPr>
          <p:nvPr/>
        </p:nvCxnSpPr>
        <p:spPr>
          <a:xfrm>
            <a:off x="16340739" y="5394098"/>
            <a:ext cx="3046141" cy="0"/>
          </a:xfrm>
          <a:prstGeom prst="line">
            <a:avLst/>
          </a:prstGeom>
          <a:ln w="38100">
            <a:solidFill>
              <a:schemeClr val="tx1"/>
            </a:solidFill>
            <a:tailEnd type="oval" w="lg" len="lg"/>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07429AB-F874-4B1C-BCF5-FBFBC78DE654}"/>
              </a:ext>
            </a:extLst>
          </p:cNvPr>
          <p:cNvCxnSpPr>
            <a:cxnSpLocks/>
          </p:cNvCxnSpPr>
          <p:nvPr/>
        </p:nvCxnSpPr>
        <p:spPr>
          <a:xfrm>
            <a:off x="16407629" y="8959144"/>
            <a:ext cx="918404" cy="0"/>
          </a:xfrm>
          <a:prstGeom prst="line">
            <a:avLst/>
          </a:prstGeom>
          <a:ln w="38100">
            <a:solidFill>
              <a:schemeClr val="tx1"/>
            </a:solidFill>
            <a:tailEnd type="oval" w="lg" len="lg"/>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94281589-D883-4F03-91D5-2798A15F859E}"/>
              </a:ext>
            </a:extLst>
          </p:cNvPr>
          <p:cNvSpPr/>
          <p:nvPr/>
        </p:nvSpPr>
        <p:spPr>
          <a:xfrm>
            <a:off x="2132687" y="4293798"/>
            <a:ext cx="4116637" cy="2308324"/>
          </a:xfrm>
          <a:prstGeom prst="rect">
            <a:avLst/>
          </a:prstGeom>
        </p:spPr>
        <p:txBody>
          <a:bodyPr wrap="square">
            <a:spAutoFit/>
          </a:bodyPr>
          <a:lstStyle/>
          <a:p>
            <a:pPr algn="r"/>
            <a:r>
              <a:rPr lang="en-US" sz="2400" b="1" dirty="0"/>
              <a:t>Lorem Ipsum</a:t>
            </a:r>
            <a:r>
              <a:rPr lang="en-US" sz="2400" dirty="0"/>
              <a:t> is simply dummy text of the printing and typesetting industry. Lorem Ipsum has been the industry's standard dummy</a:t>
            </a:r>
          </a:p>
        </p:txBody>
      </p:sp>
      <p:sp>
        <p:nvSpPr>
          <p:cNvPr id="58" name="Rectangle 57">
            <a:extLst>
              <a:ext uri="{FF2B5EF4-FFF2-40B4-BE49-F238E27FC236}">
                <a16:creationId xmlns:a16="http://schemas.microsoft.com/office/drawing/2014/main" id="{A9BEA4E6-7C3D-4423-9B88-85EE25BD5AED}"/>
              </a:ext>
            </a:extLst>
          </p:cNvPr>
          <p:cNvSpPr/>
          <p:nvPr/>
        </p:nvSpPr>
        <p:spPr>
          <a:xfrm>
            <a:off x="19891644" y="4054771"/>
            <a:ext cx="4116637"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a:t>
            </a:r>
          </a:p>
        </p:txBody>
      </p:sp>
      <p:sp>
        <p:nvSpPr>
          <p:cNvPr id="59" name="Rectangle 58">
            <a:extLst>
              <a:ext uri="{FF2B5EF4-FFF2-40B4-BE49-F238E27FC236}">
                <a16:creationId xmlns:a16="http://schemas.microsoft.com/office/drawing/2014/main" id="{84DD44C9-5234-46EE-809A-15623D3AE506}"/>
              </a:ext>
            </a:extLst>
          </p:cNvPr>
          <p:cNvSpPr/>
          <p:nvPr/>
        </p:nvSpPr>
        <p:spPr>
          <a:xfrm>
            <a:off x="17926301" y="7988817"/>
            <a:ext cx="4116637"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a:t>
            </a:r>
          </a:p>
        </p:txBody>
      </p:sp>
      <p:sp>
        <p:nvSpPr>
          <p:cNvPr id="60" name="Rectangle 59">
            <a:extLst>
              <a:ext uri="{FF2B5EF4-FFF2-40B4-BE49-F238E27FC236}">
                <a16:creationId xmlns:a16="http://schemas.microsoft.com/office/drawing/2014/main" id="{AA949A1B-858A-49B9-A99B-6688072A750C}"/>
              </a:ext>
            </a:extLst>
          </p:cNvPr>
          <p:cNvSpPr/>
          <p:nvPr/>
        </p:nvSpPr>
        <p:spPr>
          <a:xfrm>
            <a:off x="935853" y="8028964"/>
            <a:ext cx="3535427" cy="2677656"/>
          </a:xfrm>
          <a:prstGeom prst="rect">
            <a:avLst/>
          </a:prstGeom>
        </p:spPr>
        <p:txBody>
          <a:bodyPr wrap="square">
            <a:spAutoFit/>
          </a:bodyPr>
          <a:lstStyle/>
          <a:p>
            <a:pPr algn="r"/>
            <a:r>
              <a:rPr lang="en-US" sz="2400" b="1" dirty="0"/>
              <a:t>Lorem Ipsum</a:t>
            </a:r>
            <a:r>
              <a:rPr lang="en-US" sz="2400" dirty="0"/>
              <a:t> is simply dummy text of the printing and typesetting industry. Lorem Ipsum has been the industry's standard dummy</a:t>
            </a:r>
          </a:p>
        </p:txBody>
      </p:sp>
    </p:spTree>
    <p:custDataLst>
      <p:tags r:id="rId1"/>
    </p:custDataLst>
    <p:extLst>
      <p:ext uri="{BB962C8B-B14F-4D97-AF65-F5344CB8AC3E}">
        <p14:creationId xmlns:p14="http://schemas.microsoft.com/office/powerpoint/2010/main" val="1011491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300"/>
                                        <p:tgtEl>
                                          <p:spTgt spid="6"/>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300"/>
                                        <p:tgtEl>
                                          <p:spTgt spid="7"/>
                                        </p:tgtEl>
                                      </p:cBhvr>
                                    </p:animEffect>
                                  </p:childTnLst>
                                </p:cTn>
                              </p:par>
                              <p:par>
                                <p:cTn id="11" presetID="10" presetClass="entr" presetSubtype="0" fill="hold" grpId="0" nodeType="withEffect">
                                  <p:stCondLst>
                                    <p:cond delay="3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300"/>
                                        <p:tgtEl>
                                          <p:spTgt spid="8"/>
                                        </p:tgtEl>
                                      </p:cBhvr>
                                    </p:animEffect>
                                  </p:childTnLst>
                                </p:cTn>
                              </p:par>
                              <p:par>
                                <p:cTn id="14" presetID="10" presetClass="entr" presetSubtype="0" fill="hold" grpId="1" nodeType="withEffect">
                                  <p:stCondLst>
                                    <p:cond delay="40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300"/>
                                        <p:tgtEl>
                                          <p:spTgt spid="12"/>
                                        </p:tgtEl>
                                      </p:cBhvr>
                                    </p:animEffect>
                                  </p:childTnLst>
                                </p:cTn>
                              </p:par>
                              <p:par>
                                <p:cTn id="17" presetID="10" presetClass="entr" presetSubtype="0" fill="hold" grpId="1" nodeType="withEffect">
                                  <p:stCondLst>
                                    <p:cond delay="50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300"/>
                                        <p:tgtEl>
                                          <p:spTgt spid="15"/>
                                        </p:tgtEl>
                                      </p:cBhvr>
                                    </p:animEffect>
                                  </p:childTnLst>
                                </p:cTn>
                              </p:par>
                              <p:par>
                                <p:cTn id="20" presetID="10" presetClass="entr" presetSubtype="0" fill="hold" grpId="1" nodeType="withEffect">
                                  <p:stCondLst>
                                    <p:cond delay="60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300"/>
                                        <p:tgtEl>
                                          <p:spTgt spid="16"/>
                                        </p:tgtEl>
                                      </p:cBhvr>
                                    </p:animEffect>
                                  </p:childTnLst>
                                </p:cTn>
                              </p:par>
                              <p:par>
                                <p:cTn id="23" presetID="49" presetClass="entr" presetSubtype="0" decel="100000" fill="hold" grpId="0" nodeType="withEffect">
                                  <p:stCondLst>
                                    <p:cond delay="600"/>
                                  </p:stCondLst>
                                  <p:childTnLst>
                                    <p:set>
                                      <p:cBhvr>
                                        <p:cTn id="24" dur="1" fill="hold">
                                          <p:stCondLst>
                                            <p:cond delay="0"/>
                                          </p:stCondLst>
                                        </p:cTn>
                                        <p:tgtEl>
                                          <p:spTgt spid="23"/>
                                        </p:tgtEl>
                                        <p:attrNameLst>
                                          <p:attrName>style.visibility</p:attrName>
                                        </p:attrNameLst>
                                      </p:cBhvr>
                                      <p:to>
                                        <p:strVal val="visible"/>
                                      </p:to>
                                    </p:set>
                                    <p:anim calcmode="lin" valueType="num">
                                      <p:cBhvr>
                                        <p:cTn id="25" dur="500" fill="hold"/>
                                        <p:tgtEl>
                                          <p:spTgt spid="23"/>
                                        </p:tgtEl>
                                        <p:attrNameLst>
                                          <p:attrName>ppt_w</p:attrName>
                                        </p:attrNameLst>
                                      </p:cBhvr>
                                      <p:tavLst>
                                        <p:tav tm="0">
                                          <p:val>
                                            <p:fltVal val="0"/>
                                          </p:val>
                                        </p:tav>
                                        <p:tav tm="100000">
                                          <p:val>
                                            <p:strVal val="#ppt_w"/>
                                          </p:val>
                                        </p:tav>
                                      </p:tavLst>
                                    </p:anim>
                                    <p:anim calcmode="lin" valueType="num">
                                      <p:cBhvr>
                                        <p:cTn id="26" dur="500" fill="hold"/>
                                        <p:tgtEl>
                                          <p:spTgt spid="23"/>
                                        </p:tgtEl>
                                        <p:attrNameLst>
                                          <p:attrName>ppt_h</p:attrName>
                                        </p:attrNameLst>
                                      </p:cBhvr>
                                      <p:tavLst>
                                        <p:tav tm="0">
                                          <p:val>
                                            <p:fltVal val="0"/>
                                          </p:val>
                                        </p:tav>
                                        <p:tav tm="100000">
                                          <p:val>
                                            <p:strVal val="#ppt_h"/>
                                          </p:val>
                                        </p:tav>
                                      </p:tavLst>
                                    </p:anim>
                                    <p:anim calcmode="lin" valueType="num">
                                      <p:cBhvr>
                                        <p:cTn id="27" dur="500" fill="hold"/>
                                        <p:tgtEl>
                                          <p:spTgt spid="23"/>
                                        </p:tgtEl>
                                        <p:attrNameLst>
                                          <p:attrName>style.rotation</p:attrName>
                                        </p:attrNameLst>
                                      </p:cBhvr>
                                      <p:tavLst>
                                        <p:tav tm="0">
                                          <p:val>
                                            <p:fltVal val="360"/>
                                          </p:val>
                                        </p:tav>
                                        <p:tav tm="100000">
                                          <p:val>
                                            <p:fltVal val="0"/>
                                          </p:val>
                                        </p:tav>
                                      </p:tavLst>
                                    </p:anim>
                                    <p:animEffect transition="in" filter="fade">
                                      <p:cBhvr>
                                        <p:cTn id="28" dur="500"/>
                                        <p:tgtEl>
                                          <p:spTgt spid="23"/>
                                        </p:tgtEl>
                                      </p:cBhvr>
                                    </p:animEffect>
                                  </p:childTnLst>
                                </p:cTn>
                              </p:par>
                              <p:par>
                                <p:cTn id="29" presetID="1" presetClass="path" presetSubtype="0" repeatCount="indefinite" fill="hold" grpId="0" nodeType="withEffect">
                                  <p:stCondLst>
                                    <p:cond delay="600"/>
                                  </p:stCondLst>
                                  <p:childTnLst>
                                    <p:animMotion origin="layout" path="M -0.00085 -0.00023 C -0.02135 0.05822 -0.10721 0.02882 -0.19282 -0.06644 C -0.27796 -0.16076 -0.33069 -0.28588 -0.31018 -0.34387 C -0.28987 -0.40208 -0.20414 -0.37211 -0.11841 -0.27743 C -0.03314 -0.18241 0.01966 -0.05822 -0.00085 -0.00023 Z " pathEditMode="relative" rAng="7320000" ptsTypes="AAAAA">
                                      <p:cBhvr>
                                        <p:cTn id="30" dur="2100" fill="hold"/>
                                        <p:tgtEl>
                                          <p:spTgt spid="16"/>
                                        </p:tgtEl>
                                        <p:attrNameLst>
                                          <p:attrName>ppt_x</p:attrName>
                                          <p:attrName>ppt_y</p:attrName>
                                        </p:attrNameLst>
                                      </p:cBhvr>
                                      <p:rCtr x="-15467" y="-17164"/>
                                    </p:animMotion>
                                  </p:childTnLst>
                                </p:cTn>
                              </p:par>
                              <p:par>
                                <p:cTn id="31" presetID="1" presetClass="path" presetSubtype="0" repeatCount="indefinite" fill="hold" grpId="0" nodeType="withEffect">
                                  <p:stCondLst>
                                    <p:cond delay="0"/>
                                  </p:stCondLst>
                                  <p:childTnLst>
                                    <p:animMotion origin="layout" path="M -4.90431E-6 9.25926E-7 C 0.03861 9.25926E-7 0.07005 0.14525 0.07005 0.32454 C 0.07005 0.5037 0.03861 0.64919 -4.90431E-6 0.64919 C -0.03866 0.64919 -0.06997 0.5037 -0.06997 0.32454 C -0.06997 0.14525 -0.03866 9.25926E-7 -4.90431E-6 9.25926E-7 Z " pathEditMode="relative" rAng="0" ptsTypes="AAAAA">
                                      <p:cBhvr>
                                        <p:cTn id="32" dur="4000" fill="hold"/>
                                        <p:tgtEl>
                                          <p:spTgt spid="12"/>
                                        </p:tgtEl>
                                        <p:attrNameLst>
                                          <p:attrName>ppt_x</p:attrName>
                                          <p:attrName>ppt_y</p:attrName>
                                        </p:attrNameLst>
                                      </p:cBhvr>
                                      <p:rCtr x="0" y="32454"/>
                                    </p:animMotion>
                                  </p:childTnLst>
                                </p:cTn>
                              </p:par>
                              <p:par>
                                <p:cTn id="33" presetID="1" presetClass="path" presetSubtype="0" repeatCount="indefinite" fill="hold" grpId="0" nodeType="withEffect">
                                  <p:stCondLst>
                                    <p:cond delay="0"/>
                                  </p:stCondLst>
                                  <p:childTnLst>
                                    <p:animMotion origin="layout" path="M -0.00026 -0.00162 C 0.02083 0.05614 -0.03053 0.18229 -0.11509 0.27986 C -0.19932 0.37732 -0.28538 0.40938 -0.30627 0.35185 C -0.32736 0.29456 -0.27581 0.16875 -0.19131 0.07095 C -0.10682 -0.0265 -0.02115 -0.05903 -0.00026 -0.00162 Z " pathEditMode="relative" rAng="3420000" ptsTypes="AAAAA">
                                      <p:cBhvr>
                                        <p:cTn id="34" dur="3300" fill="hold"/>
                                        <p:tgtEl>
                                          <p:spTgt spid="15"/>
                                        </p:tgtEl>
                                        <p:attrNameLst>
                                          <p:attrName>ppt_x</p:attrName>
                                          <p:attrName>ppt_y</p:attrName>
                                        </p:attrNameLst>
                                      </p:cBhvr>
                                      <p:rCtr x="-15284" y="17697"/>
                                    </p:animMotion>
                                  </p:childTnLst>
                                </p:cTn>
                              </p:par>
                              <p:par>
                                <p:cTn id="35" presetID="49" presetClass="entr" presetSubtype="0" decel="10000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300" fill="hold"/>
                                        <p:tgtEl>
                                          <p:spTgt spid="9"/>
                                        </p:tgtEl>
                                        <p:attrNameLst>
                                          <p:attrName>ppt_w</p:attrName>
                                        </p:attrNameLst>
                                      </p:cBhvr>
                                      <p:tavLst>
                                        <p:tav tm="0">
                                          <p:val>
                                            <p:fltVal val="0"/>
                                          </p:val>
                                        </p:tav>
                                        <p:tav tm="100000">
                                          <p:val>
                                            <p:strVal val="#ppt_w"/>
                                          </p:val>
                                        </p:tav>
                                      </p:tavLst>
                                    </p:anim>
                                    <p:anim calcmode="lin" valueType="num">
                                      <p:cBhvr>
                                        <p:cTn id="38" dur="300" fill="hold"/>
                                        <p:tgtEl>
                                          <p:spTgt spid="9"/>
                                        </p:tgtEl>
                                        <p:attrNameLst>
                                          <p:attrName>ppt_h</p:attrName>
                                        </p:attrNameLst>
                                      </p:cBhvr>
                                      <p:tavLst>
                                        <p:tav tm="0">
                                          <p:val>
                                            <p:fltVal val="0"/>
                                          </p:val>
                                        </p:tav>
                                        <p:tav tm="100000">
                                          <p:val>
                                            <p:strVal val="#ppt_h"/>
                                          </p:val>
                                        </p:tav>
                                      </p:tavLst>
                                    </p:anim>
                                    <p:anim calcmode="lin" valueType="num">
                                      <p:cBhvr>
                                        <p:cTn id="39" dur="300" fill="hold"/>
                                        <p:tgtEl>
                                          <p:spTgt spid="9"/>
                                        </p:tgtEl>
                                        <p:attrNameLst>
                                          <p:attrName>style.rotation</p:attrName>
                                        </p:attrNameLst>
                                      </p:cBhvr>
                                      <p:tavLst>
                                        <p:tav tm="0">
                                          <p:val>
                                            <p:fltVal val="360"/>
                                          </p:val>
                                        </p:tav>
                                        <p:tav tm="100000">
                                          <p:val>
                                            <p:fltVal val="0"/>
                                          </p:val>
                                        </p:tav>
                                      </p:tavLst>
                                    </p:anim>
                                    <p:animEffect transition="in" filter="fade">
                                      <p:cBhvr>
                                        <p:cTn id="40" dur="300"/>
                                        <p:tgtEl>
                                          <p:spTgt spid="9"/>
                                        </p:tgtEl>
                                      </p:cBhvr>
                                    </p:animEffect>
                                  </p:childTnLst>
                                </p:cTn>
                              </p:par>
                              <p:par>
                                <p:cTn id="41" presetID="49" presetClass="entr" presetSubtype="0" decel="100000" fill="hold" grpId="0" nodeType="withEffect">
                                  <p:stCondLst>
                                    <p:cond delay="200"/>
                                  </p:stCondLst>
                                  <p:childTnLst>
                                    <p:set>
                                      <p:cBhvr>
                                        <p:cTn id="42" dur="1" fill="hold">
                                          <p:stCondLst>
                                            <p:cond delay="0"/>
                                          </p:stCondLst>
                                        </p:cTn>
                                        <p:tgtEl>
                                          <p:spTgt spid="17"/>
                                        </p:tgtEl>
                                        <p:attrNameLst>
                                          <p:attrName>style.visibility</p:attrName>
                                        </p:attrNameLst>
                                      </p:cBhvr>
                                      <p:to>
                                        <p:strVal val="visible"/>
                                      </p:to>
                                    </p:set>
                                    <p:anim calcmode="lin" valueType="num">
                                      <p:cBhvr>
                                        <p:cTn id="43" dur="300" fill="hold"/>
                                        <p:tgtEl>
                                          <p:spTgt spid="17"/>
                                        </p:tgtEl>
                                        <p:attrNameLst>
                                          <p:attrName>ppt_w</p:attrName>
                                        </p:attrNameLst>
                                      </p:cBhvr>
                                      <p:tavLst>
                                        <p:tav tm="0">
                                          <p:val>
                                            <p:fltVal val="0"/>
                                          </p:val>
                                        </p:tav>
                                        <p:tav tm="100000">
                                          <p:val>
                                            <p:strVal val="#ppt_w"/>
                                          </p:val>
                                        </p:tav>
                                      </p:tavLst>
                                    </p:anim>
                                    <p:anim calcmode="lin" valueType="num">
                                      <p:cBhvr>
                                        <p:cTn id="44" dur="300" fill="hold"/>
                                        <p:tgtEl>
                                          <p:spTgt spid="17"/>
                                        </p:tgtEl>
                                        <p:attrNameLst>
                                          <p:attrName>ppt_h</p:attrName>
                                        </p:attrNameLst>
                                      </p:cBhvr>
                                      <p:tavLst>
                                        <p:tav tm="0">
                                          <p:val>
                                            <p:fltVal val="0"/>
                                          </p:val>
                                        </p:tav>
                                        <p:tav tm="100000">
                                          <p:val>
                                            <p:strVal val="#ppt_h"/>
                                          </p:val>
                                        </p:tav>
                                      </p:tavLst>
                                    </p:anim>
                                    <p:anim calcmode="lin" valueType="num">
                                      <p:cBhvr>
                                        <p:cTn id="45" dur="300" fill="hold"/>
                                        <p:tgtEl>
                                          <p:spTgt spid="17"/>
                                        </p:tgtEl>
                                        <p:attrNameLst>
                                          <p:attrName>style.rotation</p:attrName>
                                        </p:attrNameLst>
                                      </p:cBhvr>
                                      <p:tavLst>
                                        <p:tav tm="0">
                                          <p:val>
                                            <p:fltVal val="360"/>
                                          </p:val>
                                        </p:tav>
                                        <p:tav tm="100000">
                                          <p:val>
                                            <p:fltVal val="0"/>
                                          </p:val>
                                        </p:tav>
                                      </p:tavLst>
                                    </p:anim>
                                    <p:animEffect transition="in" filter="fade">
                                      <p:cBhvr>
                                        <p:cTn id="46" dur="300"/>
                                        <p:tgtEl>
                                          <p:spTgt spid="17"/>
                                        </p:tgtEl>
                                      </p:cBhvr>
                                    </p:animEffect>
                                  </p:childTnLst>
                                </p:cTn>
                              </p:par>
                              <p:par>
                                <p:cTn id="47" presetID="49" presetClass="entr" presetSubtype="0" decel="100000" fill="hold" grpId="0" nodeType="withEffect">
                                  <p:stCondLst>
                                    <p:cond delay="4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 calcmode="lin" valueType="num">
                                      <p:cBhvr>
                                        <p:cTn id="51" dur="300" fill="hold"/>
                                        <p:tgtEl>
                                          <p:spTgt spid="19"/>
                                        </p:tgtEl>
                                        <p:attrNameLst>
                                          <p:attrName>style.rotation</p:attrName>
                                        </p:attrNameLst>
                                      </p:cBhvr>
                                      <p:tavLst>
                                        <p:tav tm="0">
                                          <p:val>
                                            <p:fltVal val="360"/>
                                          </p:val>
                                        </p:tav>
                                        <p:tav tm="100000">
                                          <p:val>
                                            <p:fltVal val="0"/>
                                          </p:val>
                                        </p:tav>
                                      </p:tavLst>
                                    </p:anim>
                                    <p:animEffect transition="in" filter="fade">
                                      <p:cBhvr>
                                        <p:cTn id="52" dur="300"/>
                                        <p:tgtEl>
                                          <p:spTgt spid="19"/>
                                        </p:tgtEl>
                                      </p:cBhvr>
                                    </p:animEffect>
                                  </p:childTnLst>
                                </p:cTn>
                              </p:par>
                              <p:par>
                                <p:cTn id="53" presetID="49" presetClass="entr" presetSubtype="0" decel="100000" fill="hold" grpId="0" nodeType="withEffect">
                                  <p:stCondLst>
                                    <p:cond delay="600"/>
                                  </p:stCondLst>
                                  <p:childTnLst>
                                    <p:set>
                                      <p:cBhvr>
                                        <p:cTn id="54" dur="1" fill="hold">
                                          <p:stCondLst>
                                            <p:cond delay="0"/>
                                          </p:stCondLst>
                                        </p:cTn>
                                        <p:tgtEl>
                                          <p:spTgt spid="20"/>
                                        </p:tgtEl>
                                        <p:attrNameLst>
                                          <p:attrName>style.visibility</p:attrName>
                                        </p:attrNameLst>
                                      </p:cBhvr>
                                      <p:to>
                                        <p:strVal val="visible"/>
                                      </p:to>
                                    </p:set>
                                    <p:anim calcmode="lin" valueType="num">
                                      <p:cBhvr>
                                        <p:cTn id="55" dur="300" fill="hold"/>
                                        <p:tgtEl>
                                          <p:spTgt spid="20"/>
                                        </p:tgtEl>
                                        <p:attrNameLst>
                                          <p:attrName>ppt_w</p:attrName>
                                        </p:attrNameLst>
                                      </p:cBhvr>
                                      <p:tavLst>
                                        <p:tav tm="0">
                                          <p:val>
                                            <p:fltVal val="0"/>
                                          </p:val>
                                        </p:tav>
                                        <p:tav tm="100000">
                                          <p:val>
                                            <p:strVal val="#ppt_w"/>
                                          </p:val>
                                        </p:tav>
                                      </p:tavLst>
                                    </p:anim>
                                    <p:anim calcmode="lin" valueType="num">
                                      <p:cBhvr>
                                        <p:cTn id="56" dur="300" fill="hold"/>
                                        <p:tgtEl>
                                          <p:spTgt spid="20"/>
                                        </p:tgtEl>
                                        <p:attrNameLst>
                                          <p:attrName>ppt_h</p:attrName>
                                        </p:attrNameLst>
                                      </p:cBhvr>
                                      <p:tavLst>
                                        <p:tav tm="0">
                                          <p:val>
                                            <p:fltVal val="0"/>
                                          </p:val>
                                        </p:tav>
                                        <p:tav tm="100000">
                                          <p:val>
                                            <p:strVal val="#ppt_h"/>
                                          </p:val>
                                        </p:tav>
                                      </p:tavLst>
                                    </p:anim>
                                    <p:anim calcmode="lin" valueType="num">
                                      <p:cBhvr>
                                        <p:cTn id="57" dur="300" fill="hold"/>
                                        <p:tgtEl>
                                          <p:spTgt spid="20"/>
                                        </p:tgtEl>
                                        <p:attrNameLst>
                                          <p:attrName>style.rotation</p:attrName>
                                        </p:attrNameLst>
                                      </p:cBhvr>
                                      <p:tavLst>
                                        <p:tav tm="0">
                                          <p:val>
                                            <p:fltVal val="360"/>
                                          </p:val>
                                        </p:tav>
                                        <p:tav tm="100000">
                                          <p:val>
                                            <p:fltVal val="0"/>
                                          </p:val>
                                        </p:tav>
                                      </p:tavLst>
                                    </p:anim>
                                    <p:animEffect transition="in" filter="fade">
                                      <p:cBhvr>
                                        <p:cTn id="58" dur="300"/>
                                        <p:tgtEl>
                                          <p:spTgt spid="20"/>
                                        </p:tgtEl>
                                      </p:cBhvr>
                                    </p:animEffect>
                                  </p:childTnLst>
                                </p:cTn>
                              </p:par>
                              <p:par>
                                <p:cTn id="59" presetID="49" presetClass="entr" presetSubtype="0" decel="100000" fill="hold" grpId="0" nodeType="withEffect">
                                  <p:stCondLst>
                                    <p:cond delay="800"/>
                                  </p:stCondLst>
                                  <p:childTnLst>
                                    <p:set>
                                      <p:cBhvr>
                                        <p:cTn id="60" dur="1" fill="hold">
                                          <p:stCondLst>
                                            <p:cond delay="0"/>
                                          </p:stCondLst>
                                        </p:cTn>
                                        <p:tgtEl>
                                          <p:spTgt spid="18"/>
                                        </p:tgtEl>
                                        <p:attrNameLst>
                                          <p:attrName>style.visibility</p:attrName>
                                        </p:attrNameLst>
                                      </p:cBhvr>
                                      <p:to>
                                        <p:strVal val="visible"/>
                                      </p:to>
                                    </p:set>
                                    <p:anim calcmode="lin" valueType="num">
                                      <p:cBhvr>
                                        <p:cTn id="61" dur="300" fill="hold"/>
                                        <p:tgtEl>
                                          <p:spTgt spid="18"/>
                                        </p:tgtEl>
                                        <p:attrNameLst>
                                          <p:attrName>ppt_w</p:attrName>
                                        </p:attrNameLst>
                                      </p:cBhvr>
                                      <p:tavLst>
                                        <p:tav tm="0">
                                          <p:val>
                                            <p:fltVal val="0"/>
                                          </p:val>
                                        </p:tav>
                                        <p:tav tm="100000">
                                          <p:val>
                                            <p:strVal val="#ppt_w"/>
                                          </p:val>
                                        </p:tav>
                                      </p:tavLst>
                                    </p:anim>
                                    <p:anim calcmode="lin" valueType="num">
                                      <p:cBhvr>
                                        <p:cTn id="62" dur="300" fill="hold"/>
                                        <p:tgtEl>
                                          <p:spTgt spid="18"/>
                                        </p:tgtEl>
                                        <p:attrNameLst>
                                          <p:attrName>ppt_h</p:attrName>
                                        </p:attrNameLst>
                                      </p:cBhvr>
                                      <p:tavLst>
                                        <p:tav tm="0">
                                          <p:val>
                                            <p:fltVal val="0"/>
                                          </p:val>
                                        </p:tav>
                                        <p:tav tm="100000">
                                          <p:val>
                                            <p:strVal val="#ppt_h"/>
                                          </p:val>
                                        </p:tav>
                                      </p:tavLst>
                                    </p:anim>
                                    <p:anim calcmode="lin" valueType="num">
                                      <p:cBhvr>
                                        <p:cTn id="63" dur="300" fill="hold"/>
                                        <p:tgtEl>
                                          <p:spTgt spid="18"/>
                                        </p:tgtEl>
                                        <p:attrNameLst>
                                          <p:attrName>style.rotation</p:attrName>
                                        </p:attrNameLst>
                                      </p:cBhvr>
                                      <p:tavLst>
                                        <p:tav tm="0">
                                          <p:val>
                                            <p:fltVal val="360"/>
                                          </p:val>
                                        </p:tav>
                                        <p:tav tm="100000">
                                          <p:val>
                                            <p:fltVal val="0"/>
                                          </p:val>
                                        </p:tav>
                                      </p:tavLst>
                                    </p:anim>
                                    <p:animEffect transition="in" filter="fade">
                                      <p:cBhvr>
                                        <p:cTn id="64" dur="300"/>
                                        <p:tgtEl>
                                          <p:spTgt spid="18"/>
                                        </p:tgtEl>
                                      </p:cBhvr>
                                    </p:animEffect>
                                  </p:childTnLst>
                                </p:cTn>
                              </p:par>
                              <p:par>
                                <p:cTn id="65" presetID="22" presetClass="entr" presetSubtype="2" fill="hold" nodeType="withEffect">
                                  <p:stCondLst>
                                    <p:cond delay="300"/>
                                  </p:stCondLst>
                                  <p:childTnLst>
                                    <p:set>
                                      <p:cBhvr>
                                        <p:cTn id="66" dur="1" fill="hold">
                                          <p:stCondLst>
                                            <p:cond delay="0"/>
                                          </p:stCondLst>
                                        </p:cTn>
                                        <p:tgtEl>
                                          <p:spTgt spid="22"/>
                                        </p:tgtEl>
                                        <p:attrNameLst>
                                          <p:attrName>style.visibility</p:attrName>
                                        </p:attrNameLst>
                                      </p:cBhvr>
                                      <p:to>
                                        <p:strVal val="visible"/>
                                      </p:to>
                                    </p:set>
                                    <p:animEffect transition="in" filter="wipe(right)">
                                      <p:cBhvr>
                                        <p:cTn id="67" dur="300"/>
                                        <p:tgtEl>
                                          <p:spTgt spid="22"/>
                                        </p:tgtEl>
                                      </p:cBhvr>
                                    </p:animEffect>
                                  </p:childTnLst>
                                </p:cTn>
                              </p:par>
                              <p:par>
                                <p:cTn id="68" presetID="22" presetClass="entr" presetSubtype="2" fill="hold" nodeType="withEffect">
                                  <p:stCondLst>
                                    <p:cond delay="500"/>
                                  </p:stCondLst>
                                  <p:childTnLst>
                                    <p:set>
                                      <p:cBhvr>
                                        <p:cTn id="69" dur="1" fill="hold">
                                          <p:stCondLst>
                                            <p:cond delay="0"/>
                                          </p:stCondLst>
                                        </p:cTn>
                                        <p:tgtEl>
                                          <p:spTgt spid="29"/>
                                        </p:tgtEl>
                                        <p:attrNameLst>
                                          <p:attrName>style.visibility</p:attrName>
                                        </p:attrNameLst>
                                      </p:cBhvr>
                                      <p:to>
                                        <p:strVal val="visible"/>
                                      </p:to>
                                    </p:set>
                                    <p:animEffect transition="in" filter="wipe(right)">
                                      <p:cBhvr>
                                        <p:cTn id="70" dur="300"/>
                                        <p:tgtEl>
                                          <p:spTgt spid="29"/>
                                        </p:tgtEl>
                                      </p:cBhvr>
                                    </p:animEffect>
                                  </p:childTnLst>
                                </p:cTn>
                              </p:par>
                              <p:par>
                                <p:cTn id="71" presetID="22" presetClass="entr" presetSubtype="8" fill="hold" nodeType="withEffect">
                                  <p:stCondLst>
                                    <p:cond delay="700"/>
                                  </p:stCondLst>
                                  <p:childTnLst>
                                    <p:set>
                                      <p:cBhvr>
                                        <p:cTn id="72" dur="1" fill="hold">
                                          <p:stCondLst>
                                            <p:cond delay="0"/>
                                          </p:stCondLst>
                                        </p:cTn>
                                        <p:tgtEl>
                                          <p:spTgt spid="42"/>
                                        </p:tgtEl>
                                        <p:attrNameLst>
                                          <p:attrName>style.visibility</p:attrName>
                                        </p:attrNameLst>
                                      </p:cBhvr>
                                      <p:to>
                                        <p:strVal val="visible"/>
                                      </p:to>
                                    </p:set>
                                    <p:animEffect transition="in" filter="wipe(left)">
                                      <p:cBhvr>
                                        <p:cTn id="73" dur="300"/>
                                        <p:tgtEl>
                                          <p:spTgt spid="42"/>
                                        </p:tgtEl>
                                      </p:cBhvr>
                                    </p:animEffect>
                                  </p:childTnLst>
                                </p:cTn>
                              </p:par>
                              <p:par>
                                <p:cTn id="74" presetID="22" presetClass="entr" presetSubtype="8" fill="hold" nodeType="withEffect">
                                  <p:stCondLst>
                                    <p:cond delay="900"/>
                                  </p:stCondLst>
                                  <p:childTnLst>
                                    <p:set>
                                      <p:cBhvr>
                                        <p:cTn id="75" dur="1" fill="hold">
                                          <p:stCondLst>
                                            <p:cond delay="0"/>
                                          </p:stCondLst>
                                        </p:cTn>
                                        <p:tgtEl>
                                          <p:spTgt spid="35"/>
                                        </p:tgtEl>
                                        <p:attrNameLst>
                                          <p:attrName>style.visibility</p:attrName>
                                        </p:attrNameLst>
                                      </p:cBhvr>
                                      <p:to>
                                        <p:strVal val="visible"/>
                                      </p:to>
                                    </p:set>
                                    <p:animEffect transition="in" filter="wipe(left)">
                                      <p:cBhvr>
                                        <p:cTn id="76" dur="3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6" grpId="0" animBg="1"/>
      <p:bldP spid="7" grpId="0" animBg="1"/>
      <p:bldP spid="8" grpId="0" animBg="1"/>
      <p:bldP spid="9" grpId="0" animBg="1"/>
      <p:bldP spid="12" grpId="0" animBg="1"/>
      <p:bldP spid="12" grpId="1" animBg="1"/>
      <p:bldP spid="15" grpId="0" animBg="1"/>
      <p:bldP spid="15" grpId="1" animBg="1"/>
      <p:bldP spid="16" grpId="0" animBg="1"/>
      <p:bldP spid="16" grpId="1" animBg="1"/>
      <p:bldP spid="17" grpId="0" animBg="1"/>
      <p:bldP spid="18" grpId="0" animBg="1"/>
      <p:bldP spid="19" grpId="0" animBg="1"/>
      <p:bldP spid="20" grpId="0" animBg="1"/>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8AE2690-42BD-4F6E-AEDF-3D7E87F64209}"/>
              </a:ext>
            </a:extLst>
          </p:cNvPr>
          <p:cNvCxnSpPr>
            <a:cxnSpLocks/>
          </p:cNvCxnSpPr>
          <p:nvPr/>
        </p:nvCxnSpPr>
        <p:spPr>
          <a:xfrm>
            <a:off x="12720745" y="1589443"/>
            <a:ext cx="2495225" cy="0"/>
          </a:xfrm>
          <a:prstGeom prst="line">
            <a:avLst/>
          </a:prstGeom>
          <a:ln w="92075">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734F40D0-8C4D-4715-B5ED-818087769F9A}"/>
              </a:ext>
            </a:extLst>
          </p:cNvPr>
          <p:cNvSpPr/>
          <p:nvPr/>
        </p:nvSpPr>
        <p:spPr>
          <a:xfrm>
            <a:off x="13635774" y="3370182"/>
            <a:ext cx="369931" cy="36993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cxnSp>
        <p:nvCxnSpPr>
          <p:cNvPr id="27" name="Straight Connector 26">
            <a:extLst>
              <a:ext uri="{FF2B5EF4-FFF2-40B4-BE49-F238E27FC236}">
                <a16:creationId xmlns:a16="http://schemas.microsoft.com/office/drawing/2014/main" id="{840CB35C-708C-4020-BA30-E9A411C41F97}"/>
              </a:ext>
            </a:extLst>
          </p:cNvPr>
          <p:cNvCxnSpPr>
            <a:cxnSpLocks/>
          </p:cNvCxnSpPr>
          <p:nvPr/>
        </p:nvCxnSpPr>
        <p:spPr>
          <a:xfrm>
            <a:off x="12720745" y="2160869"/>
            <a:ext cx="2342845" cy="0"/>
          </a:xfrm>
          <a:prstGeom prst="line">
            <a:avLst/>
          </a:prstGeom>
          <a:ln w="92075">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89F4A4B-8817-490F-9486-8C17F2BDAF01}"/>
              </a:ext>
            </a:extLst>
          </p:cNvPr>
          <p:cNvCxnSpPr>
            <a:cxnSpLocks/>
          </p:cNvCxnSpPr>
          <p:nvPr/>
        </p:nvCxnSpPr>
        <p:spPr>
          <a:xfrm>
            <a:off x="13054077" y="2656103"/>
            <a:ext cx="1657134" cy="0"/>
          </a:xfrm>
          <a:prstGeom prst="line">
            <a:avLst/>
          </a:prstGeom>
          <a:ln w="92075">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C076C93-B9E3-465C-B529-36050B7D2DDB}"/>
              </a:ext>
            </a:extLst>
          </p:cNvPr>
          <p:cNvCxnSpPr>
            <a:cxnSpLocks/>
          </p:cNvCxnSpPr>
          <p:nvPr/>
        </p:nvCxnSpPr>
        <p:spPr>
          <a:xfrm>
            <a:off x="13473123" y="3084672"/>
            <a:ext cx="809520" cy="0"/>
          </a:xfrm>
          <a:prstGeom prst="line">
            <a:avLst/>
          </a:prstGeom>
          <a:ln w="92075">
            <a:solidFill>
              <a:schemeClr val="accent1"/>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CD30FDB-6513-4B32-973A-A7BA6DFA90D0}"/>
              </a:ext>
            </a:extLst>
          </p:cNvPr>
          <p:cNvCxnSpPr>
            <a:cxnSpLocks/>
          </p:cNvCxnSpPr>
          <p:nvPr/>
        </p:nvCxnSpPr>
        <p:spPr>
          <a:xfrm>
            <a:off x="13368363" y="4074935"/>
            <a:ext cx="1095232" cy="0"/>
          </a:xfrm>
          <a:prstGeom prst="line">
            <a:avLst/>
          </a:prstGeom>
          <a:ln w="92075">
            <a:solidFill>
              <a:schemeClr val="accent3"/>
            </a:solidFill>
            <a:headEnd type="oval" w="lg" len="lg"/>
            <a:tailEnd type="oval" w="med"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C764540-5E68-4BE1-9F1C-846790B33E68}"/>
              </a:ext>
            </a:extLst>
          </p:cNvPr>
          <p:cNvCxnSpPr>
            <a:cxnSpLocks/>
          </p:cNvCxnSpPr>
          <p:nvPr/>
        </p:nvCxnSpPr>
        <p:spPr>
          <a:xfrm>
            <a:off x="12971538" y="4525728"/>
            <a:ext cx="1961895" cy="0"/>
          </a:xfrm>
          <a:prstGeom prst="line">
            <a:avLst/>
          </a:prstGeom>
          <a:ln w="92075">
            <a:solidFill>
              <a:schemeClr val="accent3"/>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860B9D6-AE8B-4DC0-A6D9-B174E04A22EF}"/>
              </a:ext>
            </a:extLst>
          </p:cNvPr>
          <p:cNvCxnSpPr>
            <a:cxnSpLocks/>
          </p:cNvCxnSpPr>
          <p:nvPr/>
        </p:nvCxnSpPr>
        <p:spPr>
          <a:xfrm>
            <a:off x="12720746" y="5084455"/>
            <a:ext cx="2495225" cy="0"/>
          </a:xfrm>
          <a:prstGeom prst="line">
            <a:avLst/>
          </a:prstGeom>
          <a:ln w="92075">
            <a:solidFill>
              <a:schemeClr val="accent3"/>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F02A3B4-9AEE-44E2-B709-04E8B0E93C33}"/>
              </a:ext>
            </a:extLst>
          </p:cNvPr>
          <p:cNvCxnSpPr>
            <a:cxnSpLocks/>
          </p:cNvCxnSpPr>
          <p:nvPr/>
        </p:nvCxnSpPr>
        <p:spPr>
          <a:xfrm>
            <a:off x="12720746" y="5579690"/>
            <a:ext cx="2342845" cy="0"/>
          </a:xfrm>
          <a:prstGeom prst="line">
            <a:avLst/>
          </a:prstGeom>
          <a:ln w="92075">
            <a:solidFill>
              <a:schemeClr val="accent3"/>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045FF57-F74C-4EEA-81AC-4B0579913EA6}"/>
              </a:ext>
            </a:extLst>
          </p:cNvPr>
          <p:cNvCxnSpPr>
            <a:cxnSpLocks/>
          </p:cNvCxnSpPr>
          <p:nvPr/>
        </p:nvCxnSpPr>
        <p:spPr>
          <a:xfrm>
            <a:off x="13054078" y="6113021"/>
            <a:ext cx="1657134" cy="0"/>
          </a:xfrm>
          <a:prstGeom prst="line">
            <a:avLst/>
          </a:prstGeom>
          <a:ln w="92075">
            <a:solidFill>
              <a:schemeClr val="accent3"/>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34058BD-C72F-4746-AB41-A76C84164F84}"/>
              </a:ext>
            </a:extLst>
          </p:cNvPr>
          <p:cNvCxnSpPr>
            <a:cxnSpLocks/>
          </p:cNvCxnSpPr>
          <p:nvPr/>
        </p:nvCxnSpPr>
        <p:spPr>
          <a:xfrm>
            <a:off x="13473123" y="6579684"/>
            <a:ext cx="809520" cy="0"/>
          </a:xfrm>
          <a:prstGeom prst="line">
            <a:avLst/>
          </a:prstGeom>
          <a:ln w="92075">
            <a:solidFill>
              <a:schemeClr val="accent3"/>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9879EF48-19BB-49E0-9235-46A43D85FB35}"/>
              </a:ext>
            </a:extLst>
          </p:cNvPr>
          <p:cNvSpPr/>
          <p:nvPr/>
        </p:nvSpPr>
        <p:spPr>
          <a:xfrm>
            <a:off x="13635775" y="6800159"/>
            <a:ext cx="369931" cy="36993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cxnSp>
        <p:nvCxnSpPr>
          <p:cNvPr id="51" name="Straight Connector 50">
            <a:extLst>
              <a:ext uri="{FF2B5EF4-FFF2-40B4-BE49-F238E27FC236}">
                <a16:creationId xmlns:a16="http://schemas.microsoft.com/office/drawing/2014/main" id="{DDCAAA2B-422A-4BE9-A1D7-5BEAFA1F94B7}"/>
              </a:ext>
            </a:extLst>
          </p:cNvPr>
          <p:cNvCxnSpPr>
            <a:cxnSpLocks/>
          </p:cNvCxnSpPr>
          <p:nvPr/>
        </p:nvCxnSpPr>
        <p:spPr>
          <a:xfrm flipH="1">
            <a:off x="13368363" y="7370155"/>
            <a:ext cx="1095232" cy="0"/>
          </a:xfrm>
          <a:prstGeom prst="line">
            <a:avLst/>
          </a:prstGeom>
          <a:ln w="92075">
            <a:solidFill>
              <a:schemeClr val="accent5"/>
            </a:solidFill>
            <a:headEnd type="oval" w="lg" len="lg"/>
            <a:tailEnd type="oval" w="med" len="me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C036D5D0-D1E1-4EAA-B038-213611D4B491}"/>
              </a:ext>
            </a:extLst>
          </p:cNvPr>
          <p:cNvCxnSpPr>
            <a:cxnSpLocks/>
          </p:cNvCxnSpPr>
          <p:nvPr/>
        </p:nvCxnSpPr>
        <p:spPr>
          <a:xfrm flipH="1">
            <a:off x="12939793" y="7827296"/>
            <a:ext cx="1971418" cy="0"/>
          </a:xfrm>
          <a:prstGeom prst="line">
            <a:avLst/>
          </a:prstGeom>
          <a:ln w="92075">
            <a:solidFill>
              <a:schemeClr val="accent5"/>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C10F2FD4-750C-4CFE-A86B-19158C39D2FC}"/>
              </a:ext>
            </a:extLst>
          </p:cNvPr>
          <p:cNvCxnSpPr>
            <a:cxnSpLocks/>
          </p:cNvCxnSpPr>
          <p:nvPr/>
        </p:nvCxnSpPr>
        <p:spPr>
          <a:xfrm flipH="1">
            <a:off x="12720746" y="8351104"/>
            <a:ext cx="2495225" cy="0"/>
          </a:xfrm>
          <a:prstGeom prst="line">
            <a:avLst/>
          </a:prstGeom>
          <a:ln w="92075">
            <a:solidFill>
              <a:schemeClr val="accent5"/>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EAFABB3-F66B-4A97-BD42-B104FDEA7331}"/>
              </a:ext>
            </a:extLst>
          </p:cNvPr>
          <p:cNvCxnSpPr>
            <a:cxnSpLocks/>
          </p:cNvCxnSpPr>
          <p:nvPr/>
        </p:nvCxnSpPr>
        <p:spPr>
          <a:xfrm flipH="1">
            <a:off x="12720746" y="8846339"/>
            <a:ext cx="2342845" cy="0"/>
          </a:xfrm>
          <a:prstGeom prst="line">
            <a:avLst/>
          </a:prstGeom>
          <a:ln w="92075">
            <a:solidFill>
              <a:schemeClr val="accent5"/>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BC9B998-5EB4-4E35-9E32-95190AD48AE5}"/>
              </a:ext>
            </a:extLst>
          </p:cNvPr>
          <p:cNvCxnSpPr>
            <a:cxnSpLocks/>
          </p:cNvCxnSpPr>
          <p:nvPr/>
        </p:nvCxnSpPr>
        <p:spPr>
          <a:xfrm flipH="1">
            <a:off x="13054078" y="9379670"/>
            <a:ext cx="1657134" cy="0"/>
          </a:xfrm>
          <a:prstGeom prst="line">
            <a:avLst/>
          </a:prstGeom>
          <a:ln w="92075">
            <a:solidFill>
              <a:schemeClr val="accent5"/>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361341E7-CF38-4D9D-AB5C-8BA32C800777}"/>
              </a:ext>
            </a:extLst>
          </p:cNvPr>
          <p:cNvCxnSpPr>
            <a:cxnSpLocks/>
          </p:cNvCxnSpPr>
          <p:nvPr/>
        </p:nvCxnSpPr>
        <p:spPr>
          <a:xfrm flipH="1">
            <a:off x="13473123" y="9846333"/>
            <a:ext cx="809520" cy="0"/>
          </a:xfrm>
          <a:prstGeom prst="line">
            <a:avLst/>
          </a:prstGeom>
          <a:ln w="92075">
            <a:solidFill>
              <a:schemeClr val="accent5"/>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sp>
        <p:nvSpPr>
          <p:cNvPr id="57" name="Oval 56">
            <a:extLst>
              <a:ext uri="{FF2B5EF4-FFF2-40B4-BE49-F238E27FC236}">
                <a16:creationId xmlns:a16="http://schemas.microsoft.com/office/drawing/2014/main" id="{7928BE56-2FD7-4384-B3DB-989735AC0547}"/>
              </a:ext>
            </a:extLst>
          </p:cNvPr>
          <p:cNvSpPr/>
          <p:nvPr/>
        </p:nvSpPr>
        <p:spPr>
          <a:xfrm>
            <a:off x="13635775" y="10181161"/>
            <a:ext cx="369931" cy="36993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cxnSp>
        <p:nvCxnSpPr>
          <p:cNvPr id="66" name="Straight Connector 65">
            <a:extLst>
              <a:ext uri="{FF2B5EF4-FFF2-40B4-BE49-F238E27FC236}">
                <a16:creationId xmlns:a16="http://schemas.microsoft.com/office/drawing/2014/main" id="{46DDCDBA-B84F-42D4-B685-EFB4760FFD77}"/>
              </a:ext>
            </a:extLst>
          </p:cNvPr>
          <p:cNvCxnSpPr>
            <a:cxnSpLocks/>
          </p:cNvCxnSpPr>
          <p:nvPr/>
        </p:nvCxnSpPr>
        <p:spPr>
          <a:xfrm>
            <a:off x="13368363" y="10855734"/>
            <a:ext cx="1095232" cy="0"/>
          </a:xfrm>
          <a:prstGeom prst="line">
            <a:avLst/>
          </a:prstGeom>
          <a:ln w="92075">
            <a:solidFill>
              <a:schemeClr val="tx2"/>
            </a:solidFill>
            <a:headEnd type="oval" w="lg" len="lg"/>
            <a:tailEnd type="oval" w="med" len="med"/>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090992-37D7-47B1-B7BC-E76851E90922}"/>
              </a:ext>
            </a:extLst>
          </p:cNvPr>
          <p:cNvCxnSpPr>
            <a:cxnSpLocks/>
          </p:cNvCxnSpPr>
          <p:nvPr/>
        </p:nvCxnSpPr>
        <p:spPr>
          <a:xfrm>
            <a:off x="12939794" y="11312875"/>
            <a:ext cx="1971418" cy="0"/>
          </a:xfrm>
          <a:prstGeom prst="line">
            <a:avLst/>
          </a:prstGeom>
          <a:ln w="92075">
            <a:solidFill>
              <a:schemeClr val="tx2"/>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A7E2B71B-F68B-4154-BAB9-8D227BD37880}"/>
              </a:ext>
            </a:extLst>
          </p:cNvPr>
          <p:cNvCxnSpPr>
            <a:cxnSpLocks/>
          </p:cNvCxnSpPr>
          <p:nvPr/>
        </p:nvCxnSpPr>
        <p:spPr>
          <a:xfrm>
            <a:off x="12720746" y="11836682"/>
            <a:ext cx="2495225" cy="0"/>
          </a:xfrm>
          <a:prstGeom prst="line">
            <a:avLst/>
          </a:prstGeom>
          <a:ln w="92075">
            <a:solidFill>
              <a:schemeClr val="tx2"/>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71" name="Title 1">
            <a:extLst>
              <a:ext uri="{FF2B5EF4-FFF2-40B4-BE49-F238E27FC236}">
                <a16:creationId xmlns:a16="http://schemas.microsoft.com/office/drawing/2014/main" id="{D76E7507-9E46-40CA-BFDC-6260719C7365}"/>
              </a:ext>
            </a:extLst>
          </p:cNvPr>
          <p:cNvSpPr txBox="1">
            <a:spLocks/>
          </p:cNvSpPr>
          <p:nvPr/>
        </p:nvSpPr>
        <p:spPr>
          <a:xfrm>
            <a:off x="1251068" y="1052674"/>
            <a:ext cx="8363629" cy="146673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309"/>
            <a:r>
              <a:rPr lang="en-US" sz="5999" dirty="0">
                <a:solidFill>
                  <a:srgbClr val="272E3A">
                    <a:lumMod val="90000"/>
                    <a:lumOff val="10000"/>
                  </a:srgbClr>
                </a:solidFill>
                <a:latin typeface="Open Sans Light"/>
              </a:rPr>
              <a:t>Title Here </a:t>
            </a:r>
          </a:p>
          <a:p>
            <a:pPr defTabSz="914309"/>
            <a:r>
              <a:rPr lang="en-US" sz="2800" dirty="0">
                <a:solidFill>
                  <a:srgbClr val="272E3A">
                    <a:lumMod val="90000"/>
                    <a:lumOff val="10000"/>
                  </a:srgbClr>
                </a:solidFill>
                <a:latin typeface="Open Sans Light"/>
              </a:rPr>
              <a:t>Subtitle here </a:t>
            </a:r>
          </a:p>
        </p:txBody>
      </p:sp>
      <p:graphicFrame>
        <p:nvGraphicFramePr>
          <p:cNvPr id="97" name="Chart 96">
            <a:extLst>
              <a:ext uri="{FF2B5EF4-FFF2-40B4-BE49-F238E27FC236}">
                <a16:creationId xmlns:a16="http://schemas.microsoft.com/office/drawing/2014/main" id="{0ACE9317-8F14-4F0F-A20B-C155BAE1CE8E}"/>
              </a:ext>
            </a:extLst>
          </p:cNvPr>
          <p:cNvGraphicFramePr/>
          <p:nvPr/>
        </p:nvGraphicFramePr>
        <p:xfrm>
          <a:off x="1251068" y="3314957"/>
          <a:ext cx="9566960" cy="6064713"/>
        </p:xfrm>
        <a:graphic>
          <a:graphicData uri="http://schemas.openxmlformats.org/drawingml/2006/chart">
            <c:chart xmlns:c="http://schemas.openxmlformats.org/drawingml/2006/chart" xmlns:r="http://schemas.openxmlformats.org/officeDocument/2006/relationships" r:id="rId3"/>
          </a:graphicData>
        </a:graphic>
      </p:graphicFrame>
      <p:sp>
        <p:nvSpPr>
          <p:cNvPr id="98" name="Oval 97">
            <a:extLst>
              <a:ext uri="{FF2B5EF4-FFF2-40B4-BE49-F238E27FC236}">
                <a16:creationId xmlns:a16="http://schemas.microsoft.com/office/drawing/2014/main" id="{B291E739-C507-4CCC-BF7C-B88E3E305DB8}"/>
              </a:ext>
            </a:extLst>
          </p:cNvPr>
          <p:cNvSpPr/>
          <p:nvPr/>
        </p:nvSpPr>
        <p:spPr>
          <a:xfrm>
            <a:off x="2413670" y="6878919"/>
            <a:ext cx="734063" cy="734063"/>
          </a:xfrm>
          <a:prstGeom prst="ellipse">
            <a:avLst/>
          </a:prstGeom>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200">
                <a:solidFill>
                  <a:srgbClr val="FFFFFF"/>
                </a:solidFill>
                <a:latin typeface="dt-line-transportation-01" panose="02000509000000000000" pitchFamily="49" charset="0"/>
                <a:cs typeface="Arial" panose="020B0604020202020204" pitchFamily="34" charset="0"/>
              </a:rPr>
              <a:t>b</a:t>
            </a:r>
          </a:p>
        </p:txBody>
      </p:sp>
      <p:sp>
        <p:nvSpPr>
          <p:cNvPr id="99" name="Oval 98">
            <a:extLst>
              <a:ext uri="{FF2B5EF4-FFF2-40B4-BE49-F238E27FC236}">
                <a16:creationId xmlns:a16="http://schemas.microsoft.com/office/drawing/2014/main" id="{569B1D6F-E596-4B5A-ABC4-DC9282248056}"/>
              </a:ext>
            </a:extLst>
          </p:cNvPr>
          <p:cNvSpPr/>
          <p:nvPr/>
        </p:nvSpPr>
        <p:spPr>
          <a:xfrm>
            <a:off x="3853875" y="6010234"/>
            <a:ext cx="734063" cy="734063"/>
          </a:xfrm>
          <a:prstGeom prst="ellipse">
            <a:avLst/>
          </a:prstGeom>
          <a:solidFill>
            <a:schemeClr val="accent2"/>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200">
                <a:solidFill>
                  <a:srgbClr val="FFFFFF"/>
                </a:solidFill>
                <a:latin typeface="dt-line-technology-01" panose="02000509000000000000" pitchFamily="49" charset="0"/>
                <a:cs typeface="Arial" panose="020B0604020202020204" pitchFamily="34" charset="0"/>
              </a:rPr>
              <a:t>&amp;</a:t>
            </a:r>
          </a:p>
        </p:txBody>
      </p:sp>
      <p:sp>
        <p:nvSpPr>
          <p:cNvPr id="100" name="Oval 99">
            <a:extLst>
              <a:ext uri="{FF2B5EF4-FFF2-40B4-BE49-F238E27FC236}">
                <a16:creationId xmlns:a16="http://schemas.microsoft.com/office/drawing/2014/main" id="{1BB371E2-B755-4BEC-B9F2-DABF6F5A2C4F}"/>
              </a:ext>
            </a:extLst>
          </p:cNvPr>
          <p:cNvSpPr/>
          <p:nvPr/>
        </p:nvSpPr>
        <p:spPr>
          <a:xfrm>
            <a:off x="5294081" y="6587121"/>
            <a:ext cx="734063" cy="734063"/>
          </a:xfrm>
          <a:prstGeom prst="ellipse">
            <a:avLst/>
          </a:prstGeom>
          <a:solidFill>
            <a:schemeClr val="accent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200">
                <a:solidFill>
                  <a:srgbClr val="FFFFFF"/>
                </a:solidFill>
                <a:latin typeface="dt-line-technology-01" panose="02000509000000000000" pitchFamily="49" charset="0"/>
                <a:cs typeface="Arial" panose="020B0604020202020204" pitchFamily="34" charset="0"/>
              </a:rPr>
              <a:t>(</a:t>
            </a:r>
          </a:p>
        </p:txBody>
      </p:sp>
      <p:sp>
        <p:nvSpPr>
          <p:cNvPr id="101" name="Oval 100">
            <a:extLst>
              <a:ext uri="{FF2B5EF4-FFF2-40B4-BE49-F238E27FC236}">
                <a16:creationId xmlns:a16="http://schemas.microsoft.com/office/drawing/2014/main" id="{B0CE484D-D87A-4170-A098-FA402608CE72}"/>
              </a:ext>
            </a:extLst>
          </p:cNvPr>
          <p:cNvSpPr/>
          <p:nvPr/>
        </p:nvSpPr>
        <p:spPr>
          <a:xfrm>
            <a:off x="6734286" y="5806623"/>
            <a:ext cx="734063" cy="734063"/>
          </a:xfrm>
          <a:prstGeom prst="ellipse">
            <a:avLst/>
          </a:prstGeom>
          <a:solidFill>
            <a:schemeClr val="accent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200">
                <a:solidFill>
                  <a:srgbClr val="FFFFFF"/>
                </a:solidFill>
                <a:latin typeface="dt-line-technology-01" panose="02000509000000000000" pitchFamily="49" charset="0"/>
                <a:cs typeface="Arial" panose="020B0604020202020204" pitchFamily="34" charset="0"/>
              </a:rPr>
              <a:t>8</a:t>
            </a:r>
            <a:endParaRPr lang="en-US" sz="3200">
              <a:solidFill>
                <a:srgbClr val="FFFFFF"/>
              </a:solidFill>
              <a:latin typeface="dt-line-transportation-01" panose="02000509000000000000" pitchFamily="49" charset="0"/>
              <a:cs typeface="Arial" panose="020B0604020202020204" pitchFamily="34" charset="0"/>
            </a:endParaRPr>
          </a:p>
        </p:txBody>
      </p:sp>
      <p:sp>
        <p:nvSpPr>
          <p:cNvPr id="102" name="Oval 101">
            <a:extLst>
              <a:ext uri="{FF2B5EF4-FFF2-40B4-BE49-F238E27FC236}">
                <a16:creationId xmlns:a16="http://schemas.microsoft.com/office/drawing/2014/main" id="{E18689C9-5984-4671-A081-15C8BEC8F803}"/>
              </a:ext>
            </a:extLst>
          </p:cNvPr>
          <p:cNvSpPr/>
          <p:nvPr/>
        </p:nvSpPr>
        <p:spPr>
          <a:xfrm>
            <a:off x="8174492" y="5439590"/>
            <a:ext cx="734063" cy="734063"/>
          </a:xfrm>
          <a:prstGeom prst="ellipse">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200" dirty="0">
                <a:solidFill>
                  <a:srgbClr val="FFFFFF"/>
                </a:solidFill>
                <a:latin typeface="dt-line-science-01" panose="02000509000000000000" pitchFamily="49" charset="0"/>
                <a:cs typeface="Arial" panose="020B0604020202020204" pitchFamily="34" charset="0"/>
              </a:rPr>
              <a:t>w</a:t>
            </a:r>
            <a:endParaRPr lang="en-US" sz="3200" dirty="0">
              <a:solidFill>
                <a:srgbClr val="FFFFFF"/>
              </a:solidFill>
              <a:latin typeface="dt-line-transportation-01" panose="02000509000000000000" pitchFamily="49" charset="0"/>
              <a:cs typeface="Arial" panose="020B0604020202020204" pitchFamily="34" charset="0"/>
            </a:endParaRPr>
          </a:p>
        </p:txBody>
      </p:sp>
      <p:sp>
        <p:nvSpPr>
          <p:cNvPr id="103" name="Oval 102">
            <a:extLst>
              <a:ext uri="{FF2B5EF4-FFF2-40B4-BE49-F238E27FC236}">
                <a16:creationId xmlns:a16="http://schemas.microsoft.com/office/drawing/2014/main" id="{1D36214A-23C1-4177-9F27-25FD8E75C3F3}"/>
              </a:ext>
            </a:extLst>
          </p:cNvPr>
          <p:cNvSpPr/>
          <p:nvPr/>
        </p:nvSpPr>
        <p:spPr>
          <a:xfrm>
            <a:off x="9614697" y="3707904"/>
            <a:ext cx="734063" cy="734063"/>
          </a:xfrm>
          <a:prstGeom prst="ellipse">
            <a:avLst/>
          </a:prstGeom>
          <a:solidFill>
            <a:schemeClr val="accent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200">
                <a:solidFill>
                  <a:srgbClr val="FFFFFF"/>
                </a:solidFill>
                <a:latin typeface="dt-line-science-01" panose="02000509000000000000" pitchFamily="49" charset="0"/>
                <a:cs typeface="Arial" panose="020B0604020202020204" pitchFamily="34" charset="0"/>
              </a:rPr>
              <a:t>r</a:t>
            </a:r>
            <a:endParaRPr lang="en-US" sz="3200">
              <a:solidFill>
                <a:srgbClr val="FFFFFF"/>
              </a:solidFill>
              <a:latin typeface="dt-line-transportation-01" panose="02000509000000000000" pitchFamily="49" charset="0"/>
              <a:cs typeface="Arial" panose="020B0604020202020204" pitchFamily="34" charset="0"/>
            </a:endParaRPr>
          </a:p>
        </p:txBody>
      </p:sp>
      <p:sp>
        <p:nvSpPr>
          <p:cNvPr id="105" name="TextBox 104">
            <a:extLst>
              <a:ext uri="{FF2B5EF4-FFF2-40B4-BE49-F238E27FC236}">
                <a16:creationId xmlns:a16="http://schemas.microsoft.com/office/drawing/2014/main" id="{A4C390A6-2B3F-479C-A4C2-8C4AA60AE1F9}"/>
              </a:ext>
            </a:extLst>
          </p:cNvPr>
          <p:cNvSpPr txBox="1"/>
          <p:nvPr/>
        </p:nvSpPr>
        <p:spPr>
          <a:xfrm>
            <a:off x="1662590" y="10495293"/>
            <a:ext cx="9566960" cy="1384815"/>
          </a:xfrm>
          <a:prstGeom prst="rect">
            <a:avLst/>
          </a:prstGeom>
          <a:noFill/>
        </p:spPr>
        <p:txBody>
          <a:bodyPr wrap="square" rtlCol="0">
            <a:spAutoFit/>
          </a:bodyPr>
          <a:lstStyle/>
          <a:p>
            <a:pPr defTabSz="457154"/>
            <a:r>
              <a:rPr lang="en-US" sz="2800" dirty="0">
                <a:solidFill>
                  <a:srgbClr val="272E3A"/>
                </a:solidFill>
                <a:latin typeface="Open Sans Light"/>
              </a:rPr>
              <a:t>Lorem Ipsum is simply dummy text of the printing and typesetting industry. Lorem Ipsum has been the industry's standard dummy</a:t>
            </a:r>
          </a:p>
        </p:txBody>
      </p:sp>
      <p:sp>
        <p:nvSpPr>
          <p:cNvPr id="58" name="TextBox 57">
            <a:extLst>
              <a:ext uri="{FF2B5EF4-FFF2-40B4-BE49-F238E27FC236}">
                <a16:creationId xmlns:a16="http://schemas.microsoft.com/office/drawing/2014/main" id="{53B5489B-0B83-43BF-80C1-5E581643762A}"/>
              </a:ext>
            </a:extLst>
          </p:cNvPr>
          <p:cNvSpPr txBox="1"/>
          <p:nvPr/>
        </p:nvSpPr>
        <p:spPr>
          <a:xfrm>
            <a:off x="16237618" y="1589443"/>
            <a:ext cx="6652071" cy="1815882"/>
          </a:xfrm>
          <a:prstGeom prst="rect">
            <a:avLst/>
          </a:prstGeom>
          <a:noFill/>
        </p:spPr>
        <p:txBody>
          <a:bodyPr wrap="square" rtlCol="0">
            <a:spAutoFit/>
          </a:bodyPr>
          <a:lstStyle/>
          <a:p>
            <a:pPr defTabSz="457154"/>
            <a:r>
              <a:rPr lang="en-US" sz="2800" dirty="0">
                <a:solidFill>
                  <a:srgbClr val="272E3A"/>
                </a:solidFill>
                <a:latin typeface="Open Sans Light"/>
              </a:rPr>
              <a:t>Lorem Ipsum is simply dummy text of the printing and typesetting industry. Lorem Ipsum has been the industry's standard dummy</a:t>
            </a:r>
          </a:p>
        </p:txBody>
      </p:sp>
      <p:sp>
        <p:nvSpPr>
          <p:cNvPr id="59" name="TextBox 58">
            <a:extLst>
              <a:ext uri="{FF2B5EF4-FFF2-40B4-BE49-F238E27FC236}">
                <a16:creationId xmlns:a16="http://schemas.microsoft.com/office/drawing/2014/main" id="{D961EA80-63B5-4818-9178-2DCA23BF289B}"/>
              </a:ext>
            </a:extLst>
          </p:cNvPr>
          <p:cNvSpPr txBox="1"/>
          <p:nvPr/>
        </p:nvSpPr>
        <p:spPr>
          <a:xfrm>
            <a:off x="16237618" y="4493491"/>
            <a:ext cx="6652071" cy="1815882"/>
          </a:xfrm>
          <a:prstGeom prst="rect">
            <a:avLst/>
          </a:prstGeom>
          <a:noFill/>
        </p:spPr>
        <p:txBody>
          <a:bodyPr wrap="square" rtlCol="0">
            <a:spAutoFit/>
          </a:bodyPr>
          <a:lstStyle/>
          <a:p>
            <a:pPr defTabSz="457154"/>
            <a:r>
              <a:rPr lang="en-US" sz="2800" dirty="0">
                <a:solidFill>
                  <a:srgbClr val="272E3A"/>
                </a:solidFill>
                <a:latin typeface="Open Sans Light"/>
              </a:rPr>
              <a:t>Lorem Ipsum is simply dummy text of the printing and typesetting industry. Lorem Ipsum has been the industry's standard dummy</a:t>
            </a:r>
          </a:p>
        </p:txBody>
      </p:sp>
      <p:sp>
        <p:nvSpPr>
          <p:cNvPr id="60" name="TextBox 59">
            <a:extLst>
              <a:ext uri="{FF2B5EF4-FFF2-40B4-BE49-F238E27FC236}">
                <a16:creationId xmlns:a16="http://schemas.microsoft.com/office/drawing/2014/main" id="{6EDE2556-EFBF-4CCB-B08C-ABC892032AD1}"/>
              </a:ext>
            </a:extLst>
          </p:cNvPr>
          <p:cNvSpPr txBox="1"/>
          <p:nvPr/>
        </p:nvSpPr>
        <p:spPr>
          <a:xfrm>
            <a:off x="16237618" y="7370155"/>
            <a:ext cx="6652071" cy="1815882"/>
          </a:xfrm>
          <a:prstGeom prst="rect">
            <a:avLst/>
          </a:prstGeom>
          <a:noFill/>
        </p:spPr>
        <p:txBody>
          <a:bodyPr wrap="square" rtlCol="0">
            <a:spAutoFit/>
          </a:bodyPr>
          <a:lstStyle/>
          <a:p>
            <a:pPr defTabSz="457154"/>
            <a:r>
              <a:rPr lang="en-US" sz="2800" dirty="0">
                <a:solidFill>
                  <a:srgbClr val="272E3A"/>
                </a:solidFill>
                <a:latin typeface="Open Sans Light"/>
              </a:rPr>
              <a:t>Lorem Ipsum is simply dummy text of the printing and typesetting industry. Lorem Ipsum has been the industry's standard dummy</a:t>
            </a:r>
          </a:p>
        </p:txBody>
      </p:sp>
      <p:sp>
        <p:nvSpPr>
          <p:cNvPr id="61" name="TextBox 60">
            <a:extLst>
              <a:ext uri="{FF2B5EF4-FFF2-40B4-BE49-F238E27FC236}">
                <a16:creationId xmlns:a16="http://schemas.microsoft.com/office/drawing/2014/main" id="{0FDA7ECF-35D9-4F60-98A0-2D42917052DC}"/>
              </a:ext>
            </a:extLst>
          </p:cNvPr>
          <p:cNvSpPr txBox="1"/>
          <p:nvPr/>
        </p:nvSpPr>
        <p:spPr>
          <a:xfrm>
            <a:off x="16237618" y="10551092"/>
            <a:ext cx="6652071" cy="1815882"/>
          </a:xfrm>
          <a:prstGeom prst="rect">
            <a:avLst/>
          </a:prstGeom>
          <a:noFill/>
        </p:spPr>
        <p:txBody>
          <a:bodyPr wrap="square" rtlCol="0">
            <a:spAutoFit/>
          </a:bodyPr>
          <a:lstStyle/>
          <a:p>
            <a:pPr defTabSz="457154"/>
            <a:r>
              <a:rPr lang="en-US" sz="2800" dirty="0">
                <a:solidFill>
                  <a:srgbClr val="272E3A"/>
                </a:solidFill>
                <a:latin typeface="Open Sans Light"/>
              </a:rPr>
              <a:t>Lorem Ipsum is simply dummy text of the printing and typesetting industry. Lorem Ipsum has been the industry's standard dummy</a:t>
            </a:r>
          </a:p>
        </p:txBody>
      </p:sp>
    </p:spTree>
    <p:custDataLst>
      <p:tags r:id="rId1"/>
    </p:custDataLst>
    <p:extLst>
      <p:ext uri="{BB962C8B-B14F-4D97-AF65-F5344CB8AC3E}">
        <p14:creationId xmlns:p14="http://schemas.microsoft.com/office/powerpoint/2010/main" val="2902886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000" fill="hold"/>
                                        <p:tgtEl>
                                          <p:spTgt spid="17"/>
                                        </p:tgtEl>
                                        <p:attrNameLst>
                                          <p:attrName>ppt_x</p:attrName>
                                        </p:attrNameLst>
                                      </p:cBhvr>
                                      <p:tavLst>
                                        <p:tav tm="0">
                                          <p:val>
                                            <p:strVal val="#ppt_x"/>
                                          </p:val>
                                        </p:tav>
                                        <p:tav tm="100000">
                                          <p:val>
                                            <p:strVal val="#ppt_x"/>
                                          </p:val>
                                        </p:tav>
                                      </p:tavLst>
                                    </p:anim>
                                    <p:anim calcmode="lin" valueType="num">
                                      <p:cBhvr additive="base">
                                        <p:cTn id="12" dur="100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2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30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1000" fill="hold"/>
                                        <p:tgtEl>
                                          <p:spTgt spid="29"/>
                                        </p:tgtEl>
                                        <p:attrNameLst>
                                          <p:attrName>ppt_x</p:attrName>
                                        </p:attrNameLst>
                                      </p:cBhvr>
                                      <p:tavLst>
                                        <p:tav tm="0">
                                          <p:val>
                                            <p:strVal val="#ppt_x"/>
                                          </p:val>
                                        </p:tav>
                                        <p:tav tm="100000">
                                          <p:val>
                                            <p:strVal val="#ppt_x"/>
                                          </p:val>
                                        </p:tav>
                                      </p:tavLst>
                                    </p:anim>
                                    <p:anim calcmode="lin" valueType="num">
                                      <p:cBhvr additive="base">
                                        <p:cTn id="20" dur="1000" fill="hold"/>
                                        <p:tgtEl>
                                          <p:spTgt spid="29"/>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400"/>
                                  </p:stCondLst>
                                  <p:childTnLst>
                                    <p:set>
                                      <p:cBhvr>
                                        <p:cTn id="22" dur="1" fill="hold">
                                          <p:stCondLst>
                                            <p:cond delay="0"/>
                                          </p:stCondLst>
                                        </p:cTn>
                                        <p:tgtEl>
                                          <p:spTgt spid="32"/>
                                        </p:tgtEl>
                                        <p:attrNameLst>
                                          <p:attrName>style.visibility</p:attrName>
                                        </p:attrNameLst>
                                      </p:cBhvr>
                                      <p:to>
                                        <p:strVal val="visible"/>
                                      </p:to>
                                    </p:set>
                                    <p:anim calcmode="lin" valueType="num">
                                      <p:cBhvr additive="base">
                                        <p:cTn id="23" dur="1000" fill="hold"/>
                                        <p:tgtEl>
                                          <p:spTgt spid="32"/>
                                        </p:tgtEl>
                                        <p:attrNameLst>
                                          <p:attrName>ppt_x</p:attrName>
                                        </p:attrNameLst>
                                      </p:cBhvr>
                                      <p:tavLst>
                                        <p:tav tm="0">
                                          <p:val>
                                            <p:strVal val="#ppt_x"/>
                                          </p:val>
                                        </p:tav>
                                        <p:tav tm="100000">
                                          <p:val>
                                            <p:strVal val="#ppt_x"/>
                                          </p:val>
                                        </p:tav>
                                      </p:tavLst>
                                    </p:anim>
                                    <p:anim calcmode="lin" valueType="num">
                                      <p:cBhvr additive="base">
                                        <p:cTn id="24" dur="1000" fill="hold"/>
                                        <p:tgtEl>
                                          <p:spTgt spid="32"/>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50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1000" fill="hold"/>
                                        <p:tgtEl>
                                          <p:spTgt spid="35"/>
                                        </p:tgtEl>
                                        <p:attrNameLst>
                                          <p:attrName>ppt_x</p:attrName>
                                        </p:attrNameLst>
                                      </p:cBhvr>
                                      <p:tavLst>
                                        <p:tav tm="0">
                                          <p:val>
                                            <p:strVal val="#ppt_x"/>
                                          </p:val>
                                        </p:tav>
                                        <p:tav tm="100000">
                                          <p:val>
                                            <p:strVal val="#ppt_x"/>
                                          </p:val>
                                        </p:tav>
                                      </p:tavLst>
                                    </p:anim>
                                    <p:anim calcmode="lin" valueType="num">
                                      <p:cBhvr additive="base">
                                        <p:cTn id="28" dur="1000" fill="hold"/>
                                        <p:tgtEl>
                                          <p:spTgt spid="35"/>
                                        </p:tgtEl>
                                        <p:attrNameLst>
                                          <p:attrName>ppt_y</p:attrName>
                                        </p:attrNameLst>
                                      </p:cBhvr>
                                      <p:tavLst>
                                        <p:tav tm="0">
                                          <p:val>
                                            <p:strVal val="1+#ppt_h/2"/>
                                          </p:val>
                                        </p:tav>
                                        <p:tav tm="100000">
                                          <p:val>
                                            <p:strVal val="#ppt_y"/>
                                          </p:val>
                                        </p:tav>
                                      </p:tavLst>
                                    </p:anim>
                                  </p:childTnLst>
                                </p:cTn>
                              </p:par>
                              <p:par>
                                <p:cTn id="29" presetID="2" presetClass="entr" presetSubtype="4" decel="100000" fill="hold" nodeType="withEffect">
                                  <p:stCondLst>
                                    <p:cond delay="600"/>
                                  </p:stCondLst>
                                  <p:childTnLst>
                                    <p:set>
                                      <p:cBhvr>
                                        <p:cTn id="30" dur="1" fill="hold">
                                          <p:stCondLst>
                                            <p:cond delay="0"/>
                                          </p:stCondLst>
                                        </p:cTn>
                                        <p:tgtEl>
                                          <p:spTgt spid="38"/>
                                        </p:tgtEl>
                                        <p:attrNameLst>
                                          <p:attrName>style.visibility</p:attrName>
                                        </p:attrNameLst>
                                      </p:cBhvr>
                                      <p:to>
                                        <p:strVal val="visible"/>
                                      </p:to>
                                    </p:set>
                                    <p:anim calcmode="lin" valueType="num">
                                      <p:cBhvr additive="base">
                                        <p:cTn id="31" dur="1000" fill="hold"/>
                                        <p:tgtEl>
                                          <p:spTgt spid="38"/>
                                        </p:tgtEl>
                                        <p:attrNameLst>
                                          <p:attrName>ppt_x</p:attrName>
                                        </p:attrNameLst>
                                      </p:cBhvr>
                                      <p:tavLst>
                                        <p:tav tm="0">
                                          <p:val>
                                            <p:strVal val="#ppt_x"/>
                                          </p:val>
                                        </p:tav>
                                        <p:tav tm="100000">
                                          <p:val>
                                            <p:strVal val="#ppt_x"/>
                                          </p:val>
                                        </p:tav>
                                      </p:tavLst>
                                    </p:anim>
                                    <p:anim calcmode="lin" valueType="num">
                                      <p:cBhvr additive="base">
                                        <p:cTn id="32" dur="1000" fill="hold"/>
                                        <p:tgtEl>
                                          <p:spTgt spid="38"/>
                                        </p:tgtEl>
                                        <p:attrNameLst>
                                          <p:attrName>ppt_y</p:attrName>
                                        </p:attrNameLst>
                                      </p:cBhvr>
                                      <p:tavLst>
                                        <p:tav tm="0">
                                          <p:val>
                                            <p:strVal val="1+#ppt_h/2"/>
                                          </p:val>
                                        </p:tav>
                                        <p:tav tm="100000">
                                          <p:val>
                                            <p:strVal val="#ppt_y"/>
                                          </p:val>
                                        </p:tav>
                                      </p:tavLst>
                                    </p:anim>
                                  </p:childTnLst>
                                </p:cTn>
                              </p:par>
                              <p:par>
                                <p:cTn id="33" presetID="2" presetClass="entr" presetSubtype="4" decel="100000" fill="hold" nodeType="withEffect">
                                  <p:stCondLst>
                                    <p:cond delay="700"/>
                                  </p:stCondLst>
                                  <p:childTnLst>
                                    <p:set>
                                      <p:cBhvr>
                                        <p:cTn id="34" dur="1" fill="hold">
                                          <p:stCondLst>
                                            <p:cond delay="0"/>
                                          </p:stCondLst>
                                        </p:cTn>
                                        <p:tgtEl>
                                          <p:spTgt spid="41"/>
                                        </p:tgtEl>
                                        <p:attrNameLst>
                                          <p:attrName>style.visibility</p:attrName>
                                        </p:attrNameLst>
                                      </p:cBhvr>
                                      <p:to>
                                        <p:strVal val="visible"/>
                                      </p:to>
                                    </p:set>
                                    <p:anim calcmode="lin" valueType="num">
                                      <p:cBhvr additive="base">
                                        <p:cTn id="35" dur="1000" fill="hold"/>
                                        <p:tgtEl>
                                          <p:spTgt spid="41"/>
                                        </p:tgtEl>
                                        <p:attrNameLst>
                                          <p:attrName>ppt_x</p:attrName>
                                        </p:attrNameLst>
                                      </p:cBhvr>
                                      <p:tavLst>
                                        <p:tav tm="0">
                                          <p:val>
                                            <p:strVal val="#ppt_x"/>
                                          </p:val>
                                        </p:tav>
                                        <p:tav tm="100000">
                                          <p:val>
                                            <p:strVal val="#ppt_x"/>
                                          </p:val>
                                        </p:tav>
                                      </p:tavLst>
                                    </p:anim>
                                    <p:anim calcmode="lin" valueType="num">
                                      <p:cBhvr additive="base">
                                        <p:cTn id="36" dur="1000" fill="hold"/>
                                        <p:tgtEl>
                                          <p:spTgt spid="41"/>
                                        </p:tgtEl>
                                        <p:attrNameLst>
                                          <p:attrName>ppt_y</p:attrName>
                                        </p:attrNameLst>
                                      </p:cBhvr>
                                      <p:tavLst>
                                        <p:tav tm="0">
                                          <p:val>
                                            <p:strVal val="1+#ppt_h/2"/>
                                          </p:val>
                                        </p:tav>
                                        <p:tav tm="100000">
                                          <p:val>
                                            <p:strVal val="#ppt_y"/>
                                          </p:val>
                                        </p:tav>
                                      </p:tavLst>
                                    </p:anim>
                                  </p:childTnLst>
                                </p:cTn>
                              </p:par>
                              <p:par>
                                <p:cTn id="37" presetID="2" presetClass="entr" presetSubtype="4" decel="100000" fill="hold" nodeType="withEffect">
                                  <p:stCondLst>
                                    <p:cond delay="800"/>
                                  </p:stCondLst>
                                  <p:childTnLst>
                                    <p:set>
                                      <p:cBhvr>
                                        <p:cTn id="38" dur="1" fill="hold">
                                          <p:stCondLst>
                                            <p:cond delay="0"/>
                                          </p:stCondLst>
                                        </p:cTn>
                                        <p:tgtEl>
                                          <p:spTgt spid="44"/>
                                        </p:tgtEl>
                                        <p:attrNameLst>
                                          <p:attrName>style.visibility</p:attrName>
                                        </p:attrNameLst>
                                      </p:cBhvr>
                                      <p:to>
                                        <p:strVal val="visible"/>
                                      </p:to>
                                    </p:set>
                                    <p:anim calcmode="lin" valueType="num">
                                      <p:cBhvr additive="base">
                                        <p:cTn id="39" dur="1000" fill="hold"/>
                                        <p:tgtEl>
                                          <p:spTgt spid="44"/>
                                        </p:tgtEl>
                                        <p:attrNameLst>
                                          <p:attrName>ppt_x</p:attrName>
                                        </p:attrNameLst>
                                      </p:cBhvr>
                                      <p:tavLst>
                                        <p:tav tm="0">
                                          <p:val>
                                            <p:strVal val="#ppt_x"/>
                                          </p:val>
                                        </p:tav>
                                        <p:tav tm="100000">
                                          <p:val>
                                            <p:strVal val="#ppt_x"/>
                                          </p:val>
                                        </p:tav>
                                      </p:tavLst>
                                    </p:anim>
                                    <p:anim calcmode="lin" valueType="num">
                                      <p:cBhvr additive="base">
                                        <p:cTn id="40" dur="1000" fill="hold"/>
                                        <p:tgtEl>
                                          <p:spTgt spid="44"/>
                                        </p:tgtEl>
                                        <p:attrNameLst>
                                          <p:attrName>ppt_y</p:attrName>
                                        </p:attrNameLst>
                                      </p:cBhvr>
                                      <p:tavLst>
                                        <p:tav tm="0">
                                          <p:val>
                                            <p:strVal val="1+#ppt_h/2"/>
                                          </p:val>
                                        </p:tav>
                                        <p:tav tm="100000">
                                          <p:val>
                                            <p:strVal val="#ppt_y"/>
                                          </p:val>
                                        </p:tav>
                                      </p:tavLst>
                                    </p:anim>
                                  </p:childTnLst>
                                </p:cTn>
                              </p:par>
                              <p:par>
                                <p:cTn id="41" presetID="2" presetClass="entr" presetSubtype="4" decel="100000" fill="hold" nodeType="withEffect">
                                  <p:stCondLst>
                                    <p:cond delay="900"/>
                                  </p:stCondLst>
                                  <p:childTnLst>
                                    <p:set>
                                      <p:cBhvr>
                                        <p:cTn id="42" dur="1" fill="hold">
                                          <p:stCondLst>
                                            <p:cond delay="0"/>
                                          </p:stCondLst>
                                        </p:cTn>
                                        <p:tgtEl>
                                          <p:spTgt spid="46"/>
                                        </p:tgtEl>
                                        <p:attrNameLst>
                                          <p:attrName>style.visibility</p:attrName>
                                        </p:attrNameLst>
                                      </p:cBhvr>
                                      <p:to>
                                        <p:strVal val="visible"/>
                                      </p:to>
                                    </p:set>
                                    <p:anim calcmode="lin" valueType="num">
                                      <p:cBhvr additive="base">
                                        <p:cTn id="43" dur="1000" fill="hold"/>
                                        <p:tgtEl>
                                          <p:spTgt spid="46"/>
                                        </p:tgtEl>
                                        <p:attrNameLst>
                                          <p:attrName>ppt_x</p:attrName>
                                        </p:attrNameLst>
                                      </p:cBhvr>
                                      <p:tavLst>
                                        <p:tav tm="0">
                                          <p:val>
                                            <p:strVal val="#ppt_x"/>
                                          </p:val>
                                        </p:tav>
                                        <p:tav tm="100000">
                                          <p:val>
                                            <p:strVal val="#ppt_x"/>
                                          </p:val>
                                        </p:tav>
                                      </p:tavLst>
                                    </p:anim>
                                    <p:anim calcmode="lin" valueType="num">
                                      <p:cBhvr additive="base">
                                        <p:cTn id="44" dur="1000" fill="hold"/>
                                        <p:tgtEl>
                                          <p:spTgt spid="46"/>
                                        </p:tgtEl>
                                        <p:attrNameLst>
                                          <p:attrName>ppt_y</p:attrName>
                                        </p:attrNameLst>
                                      </p:cBhvr>
                                      <p:tavLst>
                                        <p:tav tm="0">
                                          <p:val>
                                            <p:strVal val="1+#ppt_h/2"/>
                                          </p:val>
                                        </p:tav>
                                        <p:tav tm="100000">
                                          <p:val>
                                            <p:strVal val="#ppt_y"/>
                                          </p:val>
                                        </p:tav>
                                      </p:tavLst>
                                    </p:anim>
                                  </p:childTnLst>
                                </p:cTn>
                              </p:par>
                              <p:par>
                                <p:cTn id="45" presetID="2" presetClass="entr" presetSubtype="4" decel="100000" fill="hold" nodeType="withEffect">
                                  <p:stCondLst>
                                    <p:cond delay="1000"/>
                                  </p:stCondLst>
                                  <p:childTnLst>
                                    <p:set>
                                      <p:cBhvr>
                                        <p:cTn id="46" dur="1" fill="hold">
                                          <p:stCondLst>
                                            <p:cond delay="0"/>
                                          </p:stCondLst>
                                        </p:cTn>
                                        <p:tgtEl>
                                          <p:spTgt spid="49"/>
                                        </p:tgtEl>
                                        <p:attrNameLst>
                                          <p:attrName>style.visibility</p:attrName>
                                        </p:attrNameLst>
                                      </p:cBhvr>
                                      <p:to>
                                        <p:strVal val="visible"/>
                                      </p:to>
                                    </p:set>
                                    <p:anim calcmode="lin" valueType="num">
                                      <p:cBhvr additive="base">
                                        <p:cTn id="47" dur="1000" fill="hold"/>
                                        <p:tgtEl>
                                          <p:spTgt spid="49"/>
                                        </p:tgtEl>
                                        <p:attrNameLst>
                                          <p:attrName>ppt_x</p:attrName>
                                        </p:attrNameLst>
                                      </p:cBhvr>
                                      <p:tavLst>
                                        <p:tav tm="0">
                                          <p:val>
                                            <p:strVal val="#ppt_x"/>
                                          </p:val>
                                        </p:tav>
                                        <p:tav tm="100000">
                                          <p:val>
                                            <p:strVal val="#ppt_x"/>
                                          </p:val>
                                        </p:tav>
                                      </p:tavLst>
                                    </p:anim>
                                    <p:anim calcmode="lin" valueType="num">
                                      <p:cBhvr additive="base">
                                        <p:cTn id="48" dur="1000" fill="hold"/>
                                        <p:tgtEl>
                                          <p:spTgt spid="49"/>
                                        </p:tgtEl>
                                        <p:attrNameLst>
                                          <p:attrName>ppt_y</p:attrName>
                                        </p:attrNameLst>
                                      </p:cBhvr>
                                      <p:tavLst>
                                        <p:tav tm="0">
                                          <p:val>
                                            <p:strVal val="1+#ppt_h/2"/>
                                          </p:val>
                                        </p:tav>
                                        <p:tav tm="100000">
                                          <p:val>
                                            <p:strVal val="#ppt_y"/>
                                          </p:val>
                                        </p:tav>
                                      </p:tavLst>
                                    </p:anim>
                                  </p:childTnLst>
                                </p:cTn>
                              </p:par>
                              <p:par>
                                <p:cTn id="49" presetID="2" presetClass="entr" presetSubtype="4" decel="100000" fill="hold" grpId="0" nodeType="withEffect">
                                  <p:stCondLst>
                                    <p:cond delay="1100"/>
                                  </p:stCondLst>
                                  <p:childTnLst>
                                    <p:set>
                                      <p:cBhvr>
                                        <p:cTn id="50" dur="1" fill="hold">
                                          <p:stCondLst>
                                            <p:cond delay="0"/>
                                          </p:stCondLst>
                                        </p:cTn>
                                        <p:tgtEl>
                                          <p:spTgt spid="50"/>
                                        </p:tgtEl>
                                        <p:attrNameLst>
                                          <p:attrName>style.visibility</p:attrName>
                                        </p:attrNameLst>
                                      </p:cBhvr>
                                      <p:to>
                                        <p:strVal val="visible"/>
                                      </p:to>
                                    </p:set>
                                    <p:anim calcmode="lin" valueType="num">
                                      <p:cBhvr additive="base">
                                        <p:cTn id="51" dur="1000" fill="hold"/>
                                        <p:tgtEl>
                                          <p:spTgt spid="50"/>
                                        </p:tgtEl>
                                        <p:attrNameLst>
                                          <p:attrName>ppt_x</p:attrName>
                                        </p:attrNameLst>
                                      </p:cBhvr>
                                      <p:tavLst>
                                        <p:tav tm="0">
                                          <p:val>
                                            <p:strVal val="#ppt_x"/>
                                          </p:val>
                                        </p:tav>
                                        <p:tav tm="100000">
                                          <p:val>
                                            <p:strVal val="#ppt_x"/>
                                          </p:val>
                                        </p:tav>
                                      </p:tavLst>
                                    </p:anim>
                                    <p:anim calcmode="lin" valueType="num">
                                      <p:cBhvr additive="base">
                                        <p:cTn id="52" dur="1000" fill="hold"/>
                                        <p:tgtEl>
                                          <p:spTgt spid="50"/>
                                        </p:tgtEl>
                                        <p:attrNameLst>
                                          <p:attrName>ppt_y</p:attrName>
                                        </p:attrNameLst>
                                      </p:cBhvr>
                                      <p:tavLst>
                                        <p:tav tm="0">
                                          <p:val>
                                            <p:strVal val="1+#ppt_h/2"/>
                                          </p:val>
                                        </p:tav>
                                        <p:tav tm="100000">
                                          <p:val>
                                            <p:strVal val="#ppt_y"/>
                                          </p:val>
                                        </p:tav>
                                      </p:tavLst>
                                    </p:anim>
                                  </p:childTnLst>
                                </p:cTn>
                              </p:par>
                              <p:par>
                                <p:cTn id="53" presetID="2" presetClass="entr" presetSubtype="4" decel="100000" fill="hold" nodeType="withEffect">
                                  <p:stCondLst>
                                    <p:cond delay="1200"/>
                                  </p:stCondLst>
                                  <p:childTnLst>
                                    <p:set>
                                      <p:cBhvr>
                                        <p:cTn id="54" dur="1" fill="hold">
                                          <p:stCondLst>
                                            <p:cond delay="0"/>
                                          </p:stCondLst>
                                        </p:cTn>
                                        <p:tgtEl>
                                          <p:spTgt spid="51"/>
                                        </p:tgtEl>
                                        <p:attrNameLst>
                                          <p:attrName>style.visibility</p:attrName>
                                        </p:attrNameLst>
                                      </p:cBhvr>
                                      <p:to>
                                        <p:strVal val="visible"/>
                                      </p:to>
                                    </p:set>
                                    <p:anim calcmode="lin" valueType="num">
                                      <p:cBhvr additive="base">
                                        <p:cTn id="55" dur="1000" fill="hold"/>
                                        <p:tgtEl>
                                          <p:spTgt spid="51"/>
                                        </p:tgtEl>
                                        <p:attrNameLst>
                                          <p:attrName>ppt_x</p:attrName>
                                        </p:attrNameLst>
                                      </p:cBhvr>
                                      <p:tavLst>
                                        <p:tav tm="0">
                                          <p:val>
                                            <p:strVal val="#ppt_x"/>
                                          </p:val>
                                        </p:tav>
                                        <p:tav tm="100000">
                                          <p:val>
                                            <p:strVal val="#ppt_x"/>
                                          </p:val>
                                        </p:tav>
                                      </p:tavLst>
                                    </p:anim>
                                    <p:anim calcmode="lin" valueType="num">
                                      <p:cBhvr additive="base">
                                        <p:cTn id="56" dur="1000" fill="hold"/>
                                        <p:tgtEl>
                                          <p:spTgt spid="51"/>
                                        </p:tgtEl>
                                        <p:attrNameLst>
                                          <p:attrName>ppt_y</p:attrName>
                                        </p:attrNameLst>
                                      </p:cBhvr>
                                      <p:tavLst>
                                        <p:tav tm="0">
                                          <p:val>
                                            <p:strVal val="1+#ppt_h/2"/>
                                          </p:val>
                                        </p:tav>
                                        <p:tav tm="100000">
                                          <p:val>
                                            <p:strVal val="#ppt_y"/>
                                          </p:val>
                                        </p:tav>
                                      </p:tavLst>
                                    </p:anim>
                                  </p:childTnLst>
                                </p:cTn>
                              </p:par>
                              <p:par>
                                <p:cTn id="57" presetID="2" presetClass="entr" presetSubtype="4" decel="100000" fill="hold" nodeType="withEffect">
                                  <p:stCondLst>
                                    <p:cond delay="1300"/>
                                  </p:stCondLst>
                                  <p:childTnLst>
                                    <p:set>
                                      <p:cBhvr>
                                        <p:cTn id="58" dur="1" fill="hold">
                                          <p:stCondLst>
                                            <p:cond delay="0"/>
                                          </p:stCondLst>
                                        </p:cTn>
                                        <p:tgtEl>
                                          <p:spTgt spid="52"/>
                                        </p:tgtEl>
                                        <p:attrNameLst>
                                          <p:attrName>style.visibility</p:attrName>
                                        </p:attrNameLst>
                                      </p:cBhvr>
                                      <p:to>
                                        <p:strVal val="visible"/>
                                      </p:to>
                                    </p:set>
                                    <p:anim calcmode="lin" valueType="num">
                                      <p:cBhvr additive="base">
                                        <p:cTn id="59" dur="1000" fill="hold"/>
                                        <p:tgtEl>
                                          <p:spTgt spid="52"/>
                                        </p:tgtEl>
                                        <p:attrNameLst>
                                          <p:attrName>ppt_x</p:attrName>
                                        </p:attrNameLst>
                                      </p:cBhvr>
                                      <p:tavLst>
                                        <p:tav tm="0">
                                          <p:val>
                                            <p:strVal val="#ppt_x"/>
                                          </p:val>
                                        </p:tav>
                                        <p:tav tm="100000">
                                          <p:val>
                                            <p:strVal val="#ppt_x"/>
                                          </p:val>
                                        </p:tav>
                                      </p:tavLst>
                                    </p:anim>
                                    <p:anim calcmode="lin" valueType="num">
                                      <p:cBhvr additive="base">
                                        <p:cTn id="60" dur="1000" fill="hold"/>
                                        <p:tgtEl>
                                          <p:spTgt spid="52"/>
                                        </p:tgtEl>
                                        <p:attrNameLst>
                                          <p:attrName>ppt_y</p:attrName>
                                        </p:attrNameLst>
                                      </p:cBhvr>
                                      <p:tavLst>
                                        <p:tav tm="0">
                                          <p:val>
                                            <p:strVal val="1+#ppt_h/2"/>
                                          </p:val>
                                        </p:tav>
                                        <p:tav tm="100000">
                                          <p:val>
                                            <p:strVal val="#ppt_y"/>
                                          </p:val>
                                        </p:tav>
                                      </p:tavLst>
                                    </p:anim>
                                  </p:childTnLst>
                                </p:cTn>
                              </p:par>
                              <p:par>
                                <p:cTn id="61" presetID="2" presetClass="entr" presetSubtype="4" decel="100000" fill="hold" nodeType="withEffect">
                                  <p:stCondLst>
                                    <p:cond delay="1400"/>
                                  </p:stCondLst>
                                  <p:childTnLst>
                                    <p:set>
                                      <p:cBhvr>
                                        <p:cTn id="62" dur="1" fill="hold">
                                          <p:stCondLst>
                                            <p:cond delay="0"/>
                                          </p:stCondLst>
                                        </p:cTn>
                                        <p:tgtEl>
                                          <p:spTgt spid="53"/>
                                        </p:tgtEl>
                                        <p:attrNameLst>
                                          <p:attrName>style.visibility</p:attrName>
                                        </p:attrNameLst>
                                      </p:cBhvr>
                                      <p:to>
                                        <p:strVal val="visible"/>
                                      </p:to>
                                    </p:set>
                                    <p:anim calcmode="lin" valueType="num">
                                      <p:cBhvr additive="base">
                                        <p:cTn id="63" dur="1000" fill="hold"/>
                                        <p:tgtEl>
                                          <p:spTgt spid="53"/>
                                        </p:tgtEl>
                                        <p:attrNameLst>
                                          <p:attrName>ppt_x</p:attrName>
                                        </p:attrNameLst>
                                      </p:cBhvr>
                                      <p:tavLst>
                                        <p:tav tm="0">
                                          <p:val>
                                            <p:strVal val="#ppt_x"/>
                                          </p:val>
                                        </p:tav>
                                        <p:tav tm="100000">
                                          <p:val>
                                            <p:strVal val="#ppt_x"/>
                                          </p:val>
                                        </p:tav>
                                      </p:tavLst>
                                    </p:anim>
                                    <p:anim calcmode="lin" valueType="num">
                                      <p:cBhvr additive="base">
                                        <p:cTn id="64" dur="1000" fill="hold"/>
                                        <p:tgtEl>
                                          <p:spTgt spid="53"/>
                                        </p:tgtEl>
                                        <p:attrNameLst>
                                          <p:attrName>ppt_y</p:attrName>
                                        </p:attrNameLst>
                                      </p:cBhvr>
                                      <p:tavLst>
                                        <p:tav tm="0">
                                          <p:val>
                                            <p:strVal val="1+#ppt_h/2"/>
                                          </p:val>
                                        </p:tav>
                                        <p:tav tm="100000">
                                          <p:val>
                                            <p:strVal val="#ppt_y"/>
                                          </p:val>
                                        </p:tav>
                                      </p:tavLst>
                                    </p:anim>
                                  </p:childTnLst>
                                </p:cTn>
                              </p:par>
                              <p:par>
                                <p:cTn id="65" presetID="2" presetClass="entr" presetSubtype="4" decel="100000" fill="hold" nodeType="withEffect">
                                  <p:stCondLst>
                                    <p:cond delay="1500"/>
                                  </p:stCondLst>
                                  <p:childTnLst>
                                    <p:set>
                                      <p:cBhvr>
                                        <p:cTn id="66" dur="1" fill="hold">
                                          <p:stCondLst>
                                            <p:cond delay="0"/>
                                          </p:stCondLst>
                                        </p:cTn>
                                        <p:tgtEl>
                                          <p:spTgt spid="54"/>
                                        </p:tgtEl>
                                        <p:attrNameLst>
                                          <p:attrName>style.visibility</p:attrName>
                                        </p:attrNameLst>
                                      </p:cBhvr>
                                      <p:to>
                                        <p:strVal val="visible"/>
                                      </p:to>
                                    </p:set>
                                    <p:anim calcmode="lin" valueType="num">
                                      <p:cBhvr additive="base">
                                        <p:cTn id="67" dur="1000" fill="hold"/>
                                        <p:tgtEl>
                                          <p:spTgt spid="54"/>
                                        </p:tgtEl>
                                        <p:attrNameLst>
                                          <p:attrName>ppt_x</p:attrName>
                                        </p:attrNameLst>
                                      </p:cBhvr>
                                      <p:tavLst>
                                        <p:tav tm="0">
                                          <p:val>
                                            <p:strVal val="#ppt_x"/>
                                          </p:val>
                                        </p:tav>
                                        <p:tav tm="100000">
                                          <p:val>
                                            <p:strVal val="#ppt_x"/>
                                          </p:val>
                                        </p:tav>
                                      </p:tavLst>
                                    </p:anim>
                                    <p:anim calcmode="lin" valueType="num">
                                      <p:cBhvr additive="base">
                                        <p:cTn id="68" dur="1000" fill="hold"/>
                                        <p:tgtEl>
                                          <p:spTgt spid="54"/>
                                        </p:tgtEl>
                                        <p:attrNameLst>
                                          <p:attrName>ppt_y</p:attrName>
                                        </p:attrNameLst>
                                      </p:cBhvr>
                                      <p:tavLst>
                                        <p:tav tm="0">
                                          <p:val>
                                            <p:strVal val="1+#ppt_h/2"/>
                                          </p:val>
                                        </p:tav>
                                        <p:tav tm="100000">
                                          <p:val>
                                            <p:strVal val="#ppt_y"/>
                                          </p:val>
                                        </p:tav>
                                      </p:tavLst>
                                    </p:anim>
                                  </p:childTnLst>
                                </p:cTn>
                              </p:par>
                              <p:par>
                                <p:cTn id="69" presetID="2" presetClass="entr" presetSubtype="4" decel="100000" fill="hold" nodeType="withEffect">
                                  <p:stCondLst>
                                    <p:cond delay="1600"/>
                                  </p:stCondLst>
                                  <p:childTnLst>
                                    <p:set>
                                      <p:cBhvr>
                                        <p:cTn id="70" dur="1" fill="hold">
                                          <p:stCondLst>
                                            <p:cond delay="0"/>
                                          </p:stCondLst>
                                        </p:cTn>
                                        <p:tgtEl>
                                          <p:spTgt spid="55"/>
                                        </p:tgtEl>
                                        <p:attrNameLst>
                                          <p:attrName>style.visibility</p:attrName>
                                        </p:attrNameLst>
                                      </p:cBhvr>
                                      <p:to>
                                        <p:strVal val="visible"/>
                                      </p:to>
                                    </p:set>
                                    <p:anim calcmode="lin" valueType="num">
                                      <p:cBhvr additive="base">
                                        <p:cTn id="71" dur="1000" fill="hold"/>
                                        <p:tgtEl>
                                          <p:spTgt spid="55"/>
                                        </p:tgtEl>
                                        <p:attrNameLst>
                                          <p:attrName>ppt_x</p:attrName>
                                        </p:attrNameLst>
                                      </p:cBhvr>
                                      <p:tavLst>
                                        <p:tav tm="0">
                                          <p:val>
                                            <p:strVal val="#ppt_x"/>
                                          </p:val>
                                        </p:tav>
                                        <p:tav tm="100000">
                                          <p:val>
                                            <p:strVal val="#ppt_x"/>
                                          </p:val>
                                        </p:tav>
                                      </p:tavLst>
                                    </p:anim>
                                    <p:anim calcmode="lin" valueType="num">
                                      <p:cBhvr additive="base">
                                        <p:cTn id="72" dur="1000" fill="hold"/>
                                        <p:tgtEl>
                                          <p:spTgt spid="55"/>
                                        </p:tgtEl>
                                        <p:attrNameLst>
                                          <p:attrName>ppt_y</p:attrName>
                                        </p:attrNameLst>
                                      </p:cBhvr>
                                      <p:tavLst>
                                        <p:tav tm="0">
                                          <p:val>
                                            <p:strVal val="1+#ppt_h/2"/>
                                          </p:val>
                                        </p:tav>
                                        <p:tav tm="100000">
                                          <p:val>
                                            <p:strVal val="#ppt_y"/>
                                          </p:val>
                                        </p:tav>
                                      </p:tavLst>
                                    </p:anim>
                                  </p:childTnLst>
                                </p:cTn>
                              </p:par>
                              <p:par>
                                <p:cTn id="73" presetID="2" presetClass="entr" presetSubtype="4" decel="100000" fill="hold" nodeType="withEffect">
                                  <p:stCondLst>
                                    <p:cond delay="1700"/>
                                  </p:stCondLst>
                                  <p:childTnLst>
                                    <p:set>
                                      <p:cBhvr>
                                        <p:cTn id="74" dur="1" fill="hold">
                                          <p:stCondLst>
                                            <p:cond delay="0"/>
                                          </p:stCondLst>
                                        </p:cTn>
                                        <p:tgtEl>
                                          <p:spTgt spid="56"/>
                                        </p:tgtEl>
                                        <p:attrNameLst>
                                          <p:attrName>style.visibility</p:attrName>
                                        </p:attrNameLst>
                                      </p:cBhvr>
                                      <p:to>
                                        <p:strVal val="visible"/>
                                      </p:to>
                                    </p:set>
                                    <p:anim calcmode="lin" valueType="num">
                                      <p:cBhvr additive="base">
                                        <p:cTn id="75" dur="1000" fill="hold"/>
                                        <p:tgtEl>
                                          <p:spTgt spid="56"/>
                                        </p:tgtEl>
                                        <p:attrNameLst>
                                          <p:attrName>ppt_x</p:attrName>
                                        </p:attrNameLst>
                                      </p:cBhvr>
                                      <p:tavLst>
                                        <p:tav tm="0">
                                          <p:val>
                                            <p:strVal val="#ppt_x"/>
                                          </p:val>
                                        </p:tav>
                                        <p:tav tm="100000">
                                          <p:val>
                                            <p:strVal val="#ppt_x"/>
                                          </p:val>
                                        </p:tav>
                                      </p:tavLst>
                                    </p:anim>
                                    <p:anim calcmode="lin" valueType="num">
                                      <p:cBhvr additive="base">
                                        <p:cTn id="76" dur="1000" fill="hold"/>
                                        <p:tgtEl>
                                          <p:spTgt spid="56"/>
                                        </p:tgtEl>
                                        <p:attrNameLst>
                                          <p:attrName>ppt_y</p:attrName>
                                        </p:attrNameLst>
                                      </p:cBhvr>
                                      <p:tavLst>
                                        <p:tav tm="0">
                                          <p:val>
                                            <p:strVal val="1+#ppt_h/2"/>
                                          </p:val>
                                        </p:tav>
                                        <p:tav tm="100000">
                                          <p:val>
                                            <p:strVal val="#ppt_y"/>
                                          </p:val>
                                        </p:tav>
                                      </p:tavLst>
                                    </p:anim>
                                  </p:childTnLst>
                                </p:cTn>
                              </p:par>
                              <p:par>
                                <p:cTn id="77" presetID="2" presetClass="entr" presetSubtype="4" decel="100000" fill="hold" grpId="0" nodeType="withEffect">
                                  <p:stCondLst>
                                    <p:cond delay="1800"/>
                                  </p:stCondLst>
                                  <p:childTnLst>
                                    <p:set>
                                      <p:cBhvr>
                                        <p:cTn id="78" dur="1" fill="hold">
                                          <p:stCondLst>
                                            <p:cond delay="0"/>
                                          </p:stCondLst>
                                        </p:cTn>
                                        <p:tgtEl>
                                          <p:spTgt spid="57"/>
                                        </p:tgtEl>
                                        <p:attrNameLst>
                                          <p:attrName>style.visibility</p:attrName>
                                        </p:attrNameLst>
                                      </p:cBhvr>
                                      <p:to>
                                        <p:strVal val="visible"/>
                                      </p:to>
                                    </p:set>
                                    <p:anim calcmode="lin" valueType="num">
                                      <p:cBhvr additive="base">
                                        <p:cTn id="79" dur="1000" fill="hold"/>
                                        <p:tgtEl>
                                          <p:spTgt spid="57"/>
                                        </p:tgtEl>
                                        <p:attrNameLst>
                                          <p:attrName>ppt_x</p:attrName>
                                        </p:attrNameLst>
                                      </p:cBhvr>
                                      <p:tavLst>
                                        <p:tav tm="0">
                                          <p:val>
                                            <p:strVal val="#ppt_x"/>
                                          </p:val>
                                        </p:tav>
                                        <p:tav tm="100000">
                                          <p:val>
                                            <p:strVal val="#ppt_x"/>
                                          </p:val>
                                        </p:tav>
                                      </p:tavLst>
                                    </p:anim>
                                    <p:anim calcmode="lin" valueType="num">
                                      <p:cBhvr additive="base">
                                        <p:cTn id="80" dur="1000" fill="hold"/>
                                        <p:tgtEl>
                                          <p:spTgt spid="57"/>
                                        </p:tgtEl>
                                        <p:attrNameLst>
                                          <p:attrName>ppt_y</p:attrName>
                                        </p:attrNameLst>
                                      </p:cBhvr>
                                      <p:tavLst>
                                        <p:tav tm="0">
                                          <p:val>
                                            <p:strVal val="1+#ppt_h/2"/>
                                          </p:val>
                                        </p:tav>
                                        <p:tav tm="100000">
                                          <p:val>
                                            <p:strVal val="#ppt_y"/>
                                          </p:val>
                                        </p:tav>
                                      </p:tavLst>
                                    </p:anim>
                                  </p:childTnLst>
                                </p:cTn>
                              </p:par>
                              <p:par>
                                <p:cTn id="81" presetID="2" presetClass="entr" presetSubtype="4" decel="100000" fill="hold" nodeType="withEffect">
                                  <p:stCondLst>
                                    <p:cond delay="1900"/>
                                  </p:stCondLst>
                                  <p:childTnLst>
                                    <p:set>
                                      <p:cBhvr>
                                        <p:cTn id="82" dur="1" fill="hold">
                                          <p:stCondLst>
                                            <p:cond delay="0"/>
                                          </p:stCondLst>
                                        </p:cTn>
                                        <p:tgtEl>
                                          <p:spTgt spid="66"/>
                                        </p:tgtEl>
                                        <p:attrNameLst>
                                          <p:attrName>style.visibility</p:attrName>
                                        </p:attrNameLst>
                                      </p:cBhvr>
                                      <p:to>
                                        <p:strVal val="visible"/>
                                      </p:to>
                                    </p:set>
                                    <p:anim calcmode="lin" valueType="num">
                                      <p:cBhvr additive="base">
                                        <p:cTn id="83" dur="1000" fill="hold"/>
                                        <p:tgtEl>
                                          <p:spTgt spid="66"/>
                                        </p:tgtEl>
                                        <p:attrNameLst>
                                          <p:attrName>ppt_x</p:attrName>
                                        </p:attrNameLst>
                                      </p:cBhvr>
                                      <p:tavLst>
                                        <p:tav tm="0">
                                          <p:val>
                                            <p:strVal val="#ppt_x"/>
                                          </p:val>
                                        </p:tav>
                                        <p:tav tm="100000">
                                          <p:val>
                                            <p:strVal val="#ppt_x"/>
                                          </p:val>
                                        </p:tav>
                                      </p:tavLst>
                                    </p:anim>
                                    <p:anim calcmode="lin" valueType="num">
                                      <p:cBhvr additive="base">
                                        <p:cTn id="84" dur="1000" fill="hold"/>
                                        <p:tgtEl>
                                          <p:spTgt spid="66"/>
                                        </p:tgtEl>
                                        <p:attrNameLst>
                                          <p:attrName>ppt_y</p:attrName>
                                        </p:attrNameLst>
                                      </p:cBhvr>
                                      <p:tavLst>
                                        <p:tav tm="0">
                                          <p:val>
                                            <p:strVal val="1+#ppt_h/2"/>
                                          </p:val>
                                        </p:tav>
                                        <p:tav tm="100000">
                                          <p:val>
                                            <p:strVal val="#ppt_y"/>
                                          </p:val>
                                        </p:tav>
                                      </p:tavLst>
                                    </p:anim>
                                  </p:childTnLst>
                                </p:cTn>
                              </p:par>
                              <p:par>
                                <p:cTn id="85" presetID="2" presetClass="entr" presetSubtype="4" decel="100000" fill="hold" nodeType="withEffect">
                                  <p:stCondLst>
                                    <p:cond delay="2000"/>
                                  </p:stCondLst>
                                  <p:childTnLst>
                                    <p:set>
                                      <p:cBhvr>
                                        <p:cTn id="86" dur="1" fill="hold">
                                          <p:stCondLst>
                                            <p:cond delay="0"/>
                                          </p:stCondLst>
                                        </p:cTn>
                                        <p:tgtEl>
                                          <p:spTgt spid="67"/>
                                        </p:tgtEl>
                                        <p:attrNameLst>
                                          <p:attrName>style.visibility</p:attrName>
                                        </p:attrNameLst>
                                      </p:cBhvr>
                                      <p:to>
                                        <p:strVal val="visible"/>
                                      </p:to>
                                    </p:set>
                                    <p:anim calcmode="lin" valueType="num">
                                      <p:cBhvr additive="base">
                                        <p:cTn id="87" dur="1000" fill="hold"/>
                                        <p:tgtEl>
                                          <p:spTgt spid="67"/>
                                        </p:tgtEl>
                                        <p:attrNameLst>
                                          <p:attrName>ppt_x</p:attrName>
                                        </p:attrNameLst>
                                      </p:cBhvr>
                                      <p:tavLst>
                                        <p:tav tm="0">
                                          <p:val>
                                            <p:strVal val="#ppt_x"/>
                                          </p:val>
                                        </p:tav>
                                        <p:tav tm="100000">
                                          <p:val>
                                            <p:strVal val="#ppt_x"/>
                                          </p:val>
                                        </p:tav>
                                      </p:tavLst>
                                    </p:anim>
                                    <p:anim calcmode="lin" valueType="num">
                                      <p:cBhvr additive="base">
                                        <p:cTn id="88" dur="1000" fill="hold"/>
                                        <p:tgtEl>
                                          <p:spTgt spid="67"/>
                                        </p:tgtEl>
                                        <p:attrNameLst>
                                          <p:attrName>ppt_y</p:attrName>
                                        </p:attrNameLst>
                                      </p:cBhvr>
                                      <p:tavLst>
                                        <p:tav tm="0">
                                          <p:val>
                                            <p:strVal val="1+#ppt_h/2"/>
                                          </p:val>
                                        </p:tav>
                                        <p:tav tm="100000">
                                          <p:val>
                                            <p:strVal val="#ppt_y"/>
                                          </p:val>
                                        </p:tav>
                                      </p:tavLst>
                                    </p:anim>
                                  </p:childTnLst>
                                </p:cTn>
                              </p:par>
                              <p:par>
                                <p:cTn id="89" presetID="2" presetClass="entr" presetSubtype="4" decel="100000" fill="hold" nodeType="withEffect">
                                  <p:stCondLst>
                                    <p:cond delay="2100"/>
                                  </p:stCondLst>
                                  <p:childTnLst>
                                    <p:set>
                                      <p:cBhvr>
                                        <p:cTn id="90" dur="1" fill="hold">
                                          <p:stCondLst>
                                            <p:cond delay="0"/>
                                          </p:stCondLst>
                                        </p:cTn>
                                        <p:tgtEl>
                                          <p:spTgt spid="68"/>
                                        </p:tgtEl>
                                        <p:attrNameLst>
                                          <p:attrName>style.visibility</p:attrName>
                                        </p:attrNameLst>
                                      </p:cBhvr>
                                      <p:to>
                                        <p:strVal val="visible"/>
                                      </p:to>
                                    </p:set>
                                    <p:anim calcmode="lin" valueType="num">
                                      <p:cBhvr additive="base">
                                        <p:cTn id="91" dur="1000" fill="hold"/>
                                        <p:tgtEl>
                                          <p:spTgt spid="68"/>
                                        </p:tgtEl>
                                        <p:attrNameLst>
                                          <p:attrName>ppt_x</p:attrName>
                                        </p:attrNameLst>
                                      </p:cBhvr>
                                      <p:tavLst>
                                        <p:tav tm="0">
                                          <p:val>
                                            <p:strVal val="#ppt_x"/>
                                          </p:val>
                                        </p:tav>
                                        <p:tav tm="100000">
                                          <p:val>
                                            <p:strVal val="#ppt_x"/>
                                          </p:val>
                                        </p:tav>
                                      </p:tavLst>
                                    </p:anim>
                                    <p:anim calcmode="lin" valueType="num">
                                      <p:cBhvr additive="base">
                                        <p:cTn id="92" dur="1000" fill="hold"/>
                                        <p:tgtEl>
                                          <p:spTgt spid="68"/>
                                        </p:tgtEl>
                                        <p:attrNameLst>
                                          <p:attrName>ppt_y</p:attrName>
                                        </p:attrNameLst>
                                      </p:cBhvr>
                                      <p:tavLst>
                                        <p:tav tm="0">
                                          <p:val>
                                            <p:strVal val="1+#ppt_h/2"/>
                                          </p:val>
                                        </p:tav>
                                        <p:tav tm="100000">
                                          <p:val>
                                            <p:strVal val="#ppt_y"/>
                                          </p:val>
                                        </p:tav>
                                      </p:tavLst>
                                    </p:anim>
                                  </p:childTnLst>
                                </p:cTn>
                              </p:par>
                              <p:par>
                                <p:cTn id="93" presetID="10" presetClass="entr" presetSubtype="0" fill="hold" grpId="0" nodeType="withEffect">
                                  <p:stCondLst>
                                    <p:cond delay="0"/>
                                  </p:stCondLst>
                                  <p:childTnLst>
                                    <p:set>
                                      <p:cBhvr>
                                        <p:cTn id="94" dur="1" fill="hold">
                                          <p:stCondLst>
                                            <p:cond delay="0"/>
                                          </p:stCondLst>
                                        </p:cTn>
                                        <p:tgtEl>
                                          <p:spTgt spid="97">
                                            <p:graphicEl>
                                              <a:chart seriesIdx="-3" categoryIdx="-3" bldStep="gridLegend"/>
                                            </p:graphicEl>
                                          </p:spTgt>
                                        </p:tgtEl>
                                        <p:attrNameLst>
                                          <p:attrName>style.visibility</p:attrName>
                                        </p:attrNameLst>
                                      </p:cBhvr>
                                      <p:to>
                                        <p:strVal val="visible"/>
                                      </p:to>
                                    </p:set>
                                    <p:animEffect transition="in" filter="fade">
                                      <p:cBhvr>
                                        <p:cTn id="95" dur="300"/>
                                        <p:tgtEl>
                                          <p:spTgt spid="97">
                                            <p:graphicEl>
                                              <a:chart seriesIdx="-3" categoryIdx="-3" bldStep="gridLegend"/>
                                            </p:graphicEl>
                                          </p:spTgt>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97">
                                            <p:graphicEl>
                                              <a:chart seriesIdx="0" categoryIdx="0" bldStep="ptInSeries"/>
                                            </p:graphicEl>
                                          </p:spTgt>
                                        </p:tgtEl>
                                        <p:attrNameLst>
                                          <p:attrName>style.visibility</p:attrName>
                                        </p:attrNameLst>
                                      </p:cBhvr>
                                      <p:to>
                                        <p:strVal val="visible"/>
                                      </p:to>
                                    </p:set>
                                    <p:animEffect transition="in" filter="fade">
                                      <p:cBhvr>
                                        <p:cTn id="98" dur="300"/>
                                        <p:tgtEl>
                                          <p:spTgt spid="97">
                                            <p:graphicEl>
                                              <a:chart seriesIdx="0" categoryIdx="0" bldStep="ptInSeries"/>
                                            </p:graphicEl>
                                          </p:spTgt>
                                        </p:tgtEl>
                                      </p:cBhvr>
                                    </p:animEffect>
                                  </p:childTnLst>
                                </p:cTn>
                              </p:par>
                              <p:par>
                                <p:cTn id="99" presetID="10" presetClass="entr" presetSubtype="0" fill="hold" grpId="0" nodeType="withEffect">
                                  <p:stCondLst>
                                    <p:cond delay="200"/>
                                  </p:stCondLst>
                                  <p:childTnLst>
                                    <p:set>
                                      <p:cBhvr>
                                        <p:cTn id="100" dur="1" fill="hold">
                                          <p:stCondLst>
                                            <p:cond delay="0"/>
                                          </p:stCondLst>
                                        </p:cTn>
                                        <p:tgtEl>
                                          <p:spTgt spid="97">
                                            <p:graphicEl>
                                              <a:chart seriesIdx="0" categoryIdx="1" bldStep="ptInSeries"/>
                                            </p:graphicEl>
                                          </p:spTgt>
                                        </p:tgtEl>
                                        <p:attrNameLst>
                                          <p:attrName>style.visibility</p:attrName>
                                        </p:attrNameLst>
                                      </p:cBhvr>
                                      <p:to>
                                        <p:strVal val="visible"/>
                                      </p:to>
                                    </p:set>
                                    <p:animEffect transition="in" filter="fade">
                                      <p:cBhvr>
                                        <p:cTn id="101" dur="300"/>
                                        <p:tgtEl>
                                          <p:spTgt spid="97">
                                            <p:graphicEl>
                                              <a:chart seriesIdx="0" categoryIdx="1" bldStep="ptInSeries"/>
                                            </p:graphicEl>
                                          </p:spTgt>
                                        </p:tgtEl>
                                      </p:cBhvr>
                                    </p:animEffect>
                                  </p:childTnLst>
                                </p:cTn>
                              </p:par>
                              <p:par>
                                <p:cTn id="102" presetID="10" presetClass="entr" presetSubtype="0" fill="hold" grpId="0" nodeType="withEffect">
                                  <p:stCondLst>
                                    <p:cond delay="400"/>
                                  </p:stCondLst>
                                  <p:childTnLst>
                                    <p:set>
                                      <p:cBhvr>
                                        <p:cTn id="103" dur="1" fill="hold">
                                          <p:stCondLst>
                                            <p:cond delay="0"/>
                                          </p:stCondLst>
                                        </p:cTn>
                                        <p:tgtEl>
                                          <p:spTgt spid="97">
                                            <p:graphicEl>
                                              <a:chart seriesIdx="0" categoryIdx="2" bldStep="ptInSeries"/>
                                            </p:graphicEl>
                                          </p:spTgt>
                                        </p:tgtEl>
                                        <p:attrNameLst>
                                          <p:attrName>style.visibility</p:attrName>
                                        </p:attrNameLst>
                                      </p:cBhvr>
                                      <p:to>
                                        <p:strVal val="visible"/>
                                      </p:to>
                                    </p:set>
                                    <p:animEffect transition="in" filter="fade">
                                      <p:cBhvr>
                                        <p:cTn id="104" dur="300"/>
                                        <p:tgtEl>
                                          <p:spTgt spid="97">
                                            <p:graphicEl>
                                              <a:chart seriesIdx="0" categoryIdx="2" bldStep="ptInSeries"/>
                                            </p:graphicEl>
                                          </p:spTgt>
                                        </p:tgtEl>
                                      </p:cBhvr>
                                    </p:animEffect>
                                  </p:childTnLst>
                                </p:cTn>
                              </p:par>
                              <p:par>
                                <p:cTn id="105" presetID="10" presetClass="entr" presetSubtype="0" fill="hold" grpId="0" nodeType="withEffect">
                                  <p:stCondLst>
                                    <p:cond delay="600"/>
                                  </p:stCondLst>
                                  <p:childTnLst>
                                    <p:set>
                                      <p:cBhvr>
                                        <p:cTn id="106" dur="1" fill="hold">
                                          <p:stCondLst>
                                            <p:cond delay="0"/>
                                          </p:stCondLst>
                                        </p:cTn>
                                        <p:tgtEl>
                                          <p:spTgt spid="97">
                                            <p:graphicEl>
                                              <a:chart seriesIdx="0" categoryIdx="3" bldStep="ptInSeries"/>
                                            </p:graphicEl>
                                          </p:spTgt>
                                        </p:tgtEl>
                                        <p:attrNameLst>
                                          <p:attrName>style.visibility</p:attrName>
                                        </p:attrNameLst>
                                      </p:cBhvr>
                                      <p:to>
                                        <p:strVal val="visible"/>
                                      </p:to>
                                    </p:set>
                                    <p:animEffect transition="in" filter="fade">
                                      <p:cBhvr>
                                        <p:cTn id="107" dur="300"/>
                                        <p:tgtEl>
                                          <p:spTgt spid="97">
                                            <p:graphicEl>
                                              <a:chart seriesIdx="0" categoryIdx="3" bldStep="ptInSeries"/>
                                            </p:graphicEl>
                                          </p:spTgt>
                                        </p:tgtEl>
                                      </p:cBhvr>
                                    </p:animEffect>
                                  </p:childTnLst>
                                </p:cTn>
                              </p:par>
                              <p:par>
                                <p:cTn id="108" presetID="10" presetClass="entr" presetSubtype="0" fill="hold" grpId="0" nodeType="withEffect">
                                  <p:stCondLst>
                                    <p:cond delay="800"/>
                                  </p:stCondLst>
                                  <p:childTnLst>
                                    <p:set>
                                      <p:cBhvr>
                                        <p:cTn id="109" dur="1" fill="hold">
                                          <p:stCondLst>
                                            <p:cond delay="0"/>
                                          </p:stCondLst>
                                        </p:cTn>
                                        <p:tgtEl>
                                          <p:spTgt spid="97">
                                            <p:graphicEl>
                                              <a:chart seriesIdx="0" categoryIdx="4" bldStep="ptInSeries"/>
                                            </p:graphicEl>
                                          </p:spTgt>
                                        </p:tgtEl>
                                        <p:attrNameLst>
                                          <p:attrName>style.visibility</p:attrName>
                                        </p:attrNameLst>
                                      </p:cBhvr>
                                      <p:to>
                                        <p:strVal val="visible"/>
                                      </p:to>
                                    </p:set>
                                    <p:animEffect transition="in" filter="fade">
                                      <p:cBhvr>
                                        <p:cTn id="110" dur="300"/>
                                        <p:tgtEl>
                                          <p:spTgt spid="97">
                                            <p:graphicEl>
                                              <a:chart seriesIdx="0" categoryIdx="4" bldStep="ptInSeries"/>
                                            </p:graphicEl>
                                          </p:spTgt>
                                        </p:tgtEl>
                                      </p:cBhvr>
                                    </p:animEffect>
                                  </p:childTnLst>
                                </p:cTn>
                              </p:par>
                              <p:par>
                                <p:cTn id="111" presetID="10" presetClass="entr" presetSubtype="0" fill="hold" grpId="0" nodeType="withEffect">
                                  <p:stCondLst>
                                    <p:cond delay="1000"/>
                                  </p:stCondLst>
                                  <p:childTnLst>
                                    <p:set>
                                      <p:cBhvr>
                                        <p:cTn id="112" dur="1" fill="hold">
                                          <p:stCondLst>
                                            <p:cond delay="0"/>
                                          </p:stCondLst>
                                        </p:cTn>
                                        <p:tgtEl>
                                          <p:spTgt spid="97">
                                            <p:graphicEl>
                                              <a:chart seriesIdx="0" categoryIdx="5" bldStep="ptInSeries"/>
                                            </p:graphicEl>
                                          </p:spTgt>
                                        </p:tgtEl>
                                        <p:attrNameLst>
                                          <p:attrName>style.visibility</p:attrName>
                                        </p:attrNameLst>
                                      </p:cBhvr>
                                      <p:to>
                                        <p:strVal val="visible"/>
                                      </p:to>
                                    </p:set>
                                    <p:animEffect transition="in" filter="fade">
                                      <p:cBhvr>
                                        <p:cTn id="113" dur="300"/>
                                        <p:tgtEl>
                                          <p:spTgt spid="97">
                                            <p:graphicEl>
                                              <a:chart seriesIdx="0" categoryIdx="5" bldStep="ptInSeries"/>
                                            </p:graphicEl>
                                          </p:spTgt>
                                        </p:tgtEl>
                                      </p:cBhvr>
                                    </p:animEffect>
                                  </p:childTnLst>
                                </p:cTn>
                              </p:par>
                              <p:par>
                                <p:cTn id="114" presetID="49" presetClass="entr" presetSubtype="0" decel="100000" fill="hold" grpId="0" nodeType="withEffect">
                                  <p:stCondLst>
                                    <p:cond delay="0"/>
                                  </p:stCondLst>
                                  <p:childTnLst>
                                    <p:set>
                                      <p:cBhvr>
                                        <p:cTn id="115" dur="1" fill="hold">
                                          <p:stCondLst>
                                            <p:cond delay="0"/>
                                          </p:stCondLst>
                                        </p:cTn>
                                        <p:tgtEl>
                                          <p:spTgt spid="98"/>
                                        </p:tgtEl>
                                        <p:attrNameLst>
                                          <p:attrName>style.visibility</p:attrName>
                                        </p:attrNameLst>
                                      </p:cBhvr>
                                      <p:to>
                                        <p:strVal val="visible"/>
                                      </p:to>
                                    </p:set>
                                    <p:anim calcmode="lin" valueType="num">
                                      <p:cBhvr>
                                        <p:cTn id="116" dur="300" fill="hold"/>
                                        <p:tgtEl>
                                          <p:spTgt spid="98"/>
                                        </p:tgtEl>
                                        <p:attrNameLst>
                                          <p:attrName>ppt_w</p:attrName>
                                        </p:attrNameLst>
                                      </p:cBhvr>
                                      <p:tavLst>
                                        <p:tav tm="0">
                                          <p:val>
                                            <p:fltVal val="0"/>
                                          </p:val>
                                        </p:tav>
                                        <p:tav tm="100000">
                                          <p:val>
                                            <p:strVal val="#ppt_w"/>
                                          </p:val>
                                        </p:tav>
                                      </p:tavLst>
                                    </p:anim>
                                    <p:anim calcmode="lin" valueType="num">
                                      <p:cBhvr>
                                        <p:cTn id="117" dur="300" fill="hold"/>
                                        <p:tgtEl>
                                          <p:spTgt spid="98"/>
                                        </p:tgtEl>
                                        <p:attrNameLst>
                                          <p:attrName>ppt_h</p:attrName>
                                        </p:attrNameLst>
                                      </p:cBhvr>
                                      <p:tavLst>
                                        <p:tav tm="0">
                                          <p:val>
                                            <p:fltVal val="0"/>
                                          </p:val>
                                        </p:tav>
                                        <p:tav tm="100000">
                                          <p:val>
                                            <p:strVal val="#ppt_h"/>
                                          </p:val>
                                        </p:tav>
                                      </p:tavLst>
                                    </p:anim>
                                    <p:anim calcmode="lin" valueType="num">
                                      <p:cBhvr>
                                        <p:cTn id="118" dur="300" fill="hold"/>
                                        <p:tgtEl>
                                          <p:spTgt spid="98"/>
                                        </p:tgtEl>
                                        <p:attrNameLst>
                                          <p:attrName>style.rotation</p:attrName>
                                        </p:attrNameLst>
                                      </p:cBhvr>
                                      <p:tavLst>
                                        <p:tav tm="0">
                                          <p:val>
                                            <p:fltVal val="360"/>
                                          </p:val>
                                        </p:tav>
                                        <p:tav tm="100000">
                                          <p:val>
                                            <p:fltVal val="0"/>
                                          </p:val>
                                        </p:tav>
                                      </p:tavLst>
                                    </p:anim>
                                    <p:animEffect transition="in" filter="fade">
                                      <p:cBhvr>
                                        <p:cTn id="119" dur="300"/>
                                        <p:tgtEl>
                                          <p:spTgt spid="98"/>
                                        </p:tgtEl>
                                      </p:cBhvr>
                                    </p:animEffect>
                                  </p:childTnLst>
                                </p:cTn>
                              </p:par>
                              <p:par>
                                <p:cTn id="120" presetID="49" presetClass="entr" presetSubtype="0" decel="100000" fill="hold" grpId="0" nodeType="withEffect">
                                  <p:stCondLst>
                                    <p:cond delay="200"/>
                                  </p:stCondLst>
                                  <p:childTnLst>
                                    <p:set>
                                      <p:cBhvr>
                                        <p:cTn id="121" dur="1" fill="hold">
                                          <p:stCondLst>
                                            <p:cond delay="0"/>
                                          </p:stCondLst>
                                        </p:cTn>
                                        <p:tgtEl>
                                          <p:spTgt spid="99"/>
                                        </p:tgtEl>
                                        <p:attrNameLst>
                                          <p:attrName>style.visibility</p:attrName>
                                        </p:attrNameLst>
                                      </p:cBhvr>
                                      <p:to>
                                        <p:strVal val="visible"/>
                                      </p:to>
                                    </p:set>
                                    <p:anim calcmode="lin" valueType="num">
                                      <p:cBhvr>
                                        <p:cTn id="122" dur="300" fill="hold"/>
                                        <p:tgtEl>
                                          <p:spTgt spid="99"/>
                                        </p:tgtEl>
                                        <p:attrNameLst>
                                          <p:attrName>ppt_w</p:attrName>
                                        </p:attrNameLst>
                                      </p:cBhvr>
                                      <p:tavLst>
                                        <p:tav tm="0">
                                          <p:val>
                                            <p:fltVal val="0"/>
                                          </p:val>
                                        </p:tav>
                                        <p:tav tm="100000">
                                          <p:val>
                                            <p:strVal val="#ppt_w"/>
                                          </p:val>
                                        </p:tav>
                                      </p:tavLst>
                                    </p:anim>
                                    <p:anim calcmode="lin" valueType="num">
                                      <p:cBhvr>
                                        <p:cTn id="123" dur="300" fill="hold"/>
                                        <p:tgtEl>
                                          <p:spTgt spid="99"/>
                                        </p:tgtEl>
                                        <p:attrNameLst>
                                          <p:attrName>ppt_h</p:attrName>
                                        </p:attrNameLst>
                                      </p:cBhvr>
                                      <p:tavLst>
                                        <p:tav tm="0">
                                          <p:val>
                                            <p:fltVal val="0"/>
                                          </p:val>
                                        </p:tav>
                                        <p:tav tm="100000">
                                          <p:val>
                                            <p:strVal val="#ppt_h"/>
                                          </p:val>
                                        </p:tav>
                                      </p:tavLst>
                                    </p:anim>
                                    <p:anim calcmode="lin" valueType="num">
                                      <p:cBhvr>
                                        <p:cTn id="124" dur="300" fill="hold"/>
                                        <p:tgtEl>
                                          <p:spTgt spid="99"/>
                                        </p:tgtEl>
                                        <p:attrNameLst>
                                          <p:attrName>style.rotation</p:attrName>
                                        </p:attrNameLst>
                                      </p:cBhvr>
                                      <p:tavLst>
                                        <p:tav tm="0">
                                          <p:val>
                                            <p:fltVal val="360"/>
                                          </p:val>
                                        </p:tav>
                                        <p:tav tm="100000">
                                          <p:val>
                                            <p:fltVal val="0"/>
                                          </p:val>
                                        </p:tav>
                                      </p:tavLst>
                                    </p:anim>
                                    <p:animEffect transition="in" filter="fade">
                                      <p:cBhvr>
                                        <p:cTn id="125" dur="300"/>
                                        <p:tgtEl>
                                          <p:spTgt spid="99"/>
                                        </p:tgtEl>
                                      </p:cBhvr>
                                    </p:animEffect>
                                  </p:childTnLst>
                                </p:cTn>
                              </p:par>
                              <p:par>
                                <p:cTn id="126" presetID="49" presetClass="entr" presetSubtype="0" decel="100000" fill="hold" grpId="0" nodeType="withEffect">
                                  <p:stCondLst>
                                    <p:cond delay="400"/>
                                  </p:stCondLst>
                                  <p:childTnLst>
                                    <p:set>
                                      <p:cBhvr>
                                        <p:cTn id="127" dur="1" fill="hold">
                                          <p:stCondLst>
                                            <p:cond delay="0"/>
                                          </p:stCondLst>
                                        </p:cTn>
                                        <p:tgtEl>
                                          <p:spTgt spid="100"/>
                                        </p:tgtEl>
                                        <p:attrNameLst>
                                          <p:attrName>style.visibility</p:attrName>
                                        </p:attrNameLst>
                                      </p:cBhvr>
                                      <p:to>
                                        <p:strVal val="visible"/>
                                      </p:to>
                                    </p:set>
                                    <p:anim calcmode="lin" valueType="num">
                                      <p:cBhvr>
                                        <p:cTn id="128" dur="300" fill="hold"/>
                                        <p:tgtEl>
                                          <p:spTgt spid="100"/>
                                        </p:tgtEl>
                                        <p:attrNameLst>
                                          <p:attrName>ppt_w</p:attrName>
                                        </p:attrNameLst>
                                      </p:cBhvr>
                                      <p:tavLst>
                                        <p:tav tm="0">
                                          <p:val>
                                            <p:fltVal val="0"/>
                                          </p:val>
                                        </p:tav>
                                        <p:tav tm="100000">
                                          <p:val>
                                            <p:strVal val="#ppt_w"/>
                                          </p:val>
                                        </p:tav>
                                      </p:tavLst>
                                    </p:anim>
                                    <p:anim calcmode="lin" valueType="num">
                                      <p:cBhvr>
                                        <p:cTn id="129" dur="300" fill="hold"/>
                                        <p:tgtEl>
                                          <p:spTgt spid="100"/>
                                        </p:tgtEl>
                                        <p:attrNameLst>
                                          <p:attrName>ppt_h</p:attrName>
                                        </p:attrNameLst>
                                      </p:cBhvr>
                                      <p:tavLst>
                                        <p:tav tm="0">
                                          <p:val>
                                            <p:fltVal val="0"/>
                                          </p:val>
                                        </p:tav>
                                        <p:tav tm="100000">
                                          <p:val>
                                            <p:strVal val="#ppt_h"/>
                                          </p:val>
                                        </p:tav>
                                      </p:tavLst>
                                    </p:anim>
                                    <p:anim calcmode="lin" valueType="num">
                                      <p:cBhvr>
                                        <p:cTn id="130" dur="300" fill="hold"/>
                                        <p:tgtEl>
                                          <p:spTgt spid="100"/>
                                        </p:tgtEl>
                                        <p:attrNameLst>
                                          <p:attrName>style.rotation</p:attrName>
                                        </p:attrNameLst>
                                      </p:cBhvr>
                                      <p:tavLst>
                                        <p:tav tm="0">
                                          <p:val>
                                            <p:fltVal val="360"/>
                                          </p:val>
                                        </p:tav>
                                        <p:tav tm="100000">
                                          <p:val>
                                            <p:fltVal val="0"/>
                                          </p:val>
                                        </p:tav>
                                      </p:tavLst>
                                    </p:anim>
                                    <p:animEffect transition="in" filter="fade">
                                      <p:cBhvr>
                                        <p:cTn id="131" dur="300"/>
                                        <p:tgtEl>
                                          <p:spTgt spid="100"/>
                                        </p:tgtEl>
                                      </p:cBhvr>
                                    </p:animEffect>
                                  </p:childTnLst>
                                </p:cTn>
                              </p:par>
                              <p:par>
                                <p:cTn id="132" presetID="49" presetClass="entr" presetSubtype="0" decel="100000" fill="hold" grpId="0" nodeType="withEffect">
                                  <p:stCondLst>
                                    <p:cond delay="600"/>
                                  </p:stCondLst>
                                  <p:childTnLst>
                                    <p:set>
                                      <p:cBhvr>
                                        <p:cTn id="133" dur="1" fill="hold">
                                          <p:stCondLst>
                                            <p:cond delay="0"/>
                                          </p:stCondLst>
                                        </p:cTn>
                                        <p:tgtEl>
                                          <p:spTgt spid="101"/>
                                        </p:tgtEl>
                                        <p:attrNameLst>
                                          <p:attrName>style.visibility</p:attrName>
                                        </p:attrNameLst>
                                      </p:cBhvr>
                                      <p:to>
                                        <p:strVal val="visible"/>
                                      </p:to>
                                    </p:set>
                                    <p:anim calcmode="lin" valueType="num">
                                      <p:cBhvr>
                                        <p:cTn id="134" dur="300" fill="hold"/>
                                        <p:tgtEl>
                                          <p:spTgt spid="101"/>
                                        </p:tgtEl>
                                        <p:attrNameLst>
                                          <p:attrName>ppt_w</p:attrName>
                                        </p:attrNameLst>
                                      </p:cBhvr>
                                      <p:tavLst>
                                        <p:tav tm="0">
                                          <p:val>
                                            <p:fltVal val="0"/>
                                          </p:val>
                                        </p:tav>
                                        <p:tav tm="100000">
                                          <p:val>
                                            <p:strVal val="#ppt_w"/>
                                          </p:val>
                                        </p:tav>
                                      </p:tavLst>
                                    </p:anim>
                                    <p:anim calcmode="lin" valueType="num">
                                      <p:cBhvr>
                                        <p:cTn id="135" dur="300" fill="hold"/>
                                        <p:tgtEl>
                                          <p:spTgt spid="101"/>
                                        </p:tgtEl>
                                        <p:attrNameLst>
                                          <p:attrName>ppt_h</p:attrName>
                                        </p:attrNameLst>
                                      </p:cBhvr>
                                      <p:tavLst>
                                        <p:tav tm="0">
                                          <p:val>
                                            <p:fltVal val="0"/>
                                          </p:val>
                                        </p:tav>
                                        <p:tav tm="100000">
                                          <p:val>
                                            <p:strVal val="#ppt_h"/>
                                          </p:val>
                                        </p:tav>
                                      </p:tavLst>
                                    </p:anim>
                                    <p:anim calcmode="lin" valueType="num">
                                      <p:cBhvr>
                                        <p:cTn id="136" dur="300" fill="hold"/>
                                        <p:tgtEl>
                                          <p:spTgt spid="101"/>
                                        </p:tgtEl>
                                        <p:attrNameLst>
                                          <p:attrName>style.rotation</p:attrName>
                                        </p:attrNameLst>
                                      </p:cBhvr>
                                      <p:tavLst>
                                        <p:tav tm="0">
                                          <p:val>
                                            <p:fltVal val="360"/>
                                          </p:val>
                                        </p:tav>
                                        <p:tav tm="100000">
                                          <p:val>
                                            <p:fltVal val="0"/>
                                          </p:val>
                                        </p:tav>
                                      </p:tavLst>
                                    </p:anim>
                                    <p:animEffect transition="in" filter="fade">
                                      <p:cBhvr>
                                        <p:cTn id="137" dur="300"/>
                                        <p:tgtEl>
                                          <p:spTgt spid="101"/>
                                        </p:tgtEl>
                                      </p:cBhvr>
                                    </p:animEffect>
                                  </p:childTnLst>
                                </p:cTn>
                              </p:par>
                              <p:par>
                                <p:cTn id="138" presetID="49" presetClass="entr" presetSubtype="0" decel="100000" fill="hold" grpId="0" nodeType="withEffect">
                                  <p:stCondLst>
                                    <p:cond delay="800"/>
                                  </p:stCondLst>
                                  <p:childTnLst>
                                    <p:set>
                                      <p:cBhvr>
                                        <p:cTn id="139" dur="1" fill="hold">
                                          <p:stCondLst>
                                            <p:cond delay="0"/>
                                          </p:stCondLst>
                                        </p:cTn>
                                        <p:tgtEl>
                                          <p:spTgt spid="102"/>
                                        </p:tgtEl>
                                        <p:attrNameLst>
                                          <p:attrName>style.visibility</p:attrName>
                                        </p:attrNameLst>
                                      </p:cBhvr>
                                      <p:to>
                                        <p:strVal val="visible"/>
                                      </p:to>
                                    </p:set>
                                    <p:anim calcmode="lin" valueType="num">
                                      <p:cBhvr>
                                        <p:cTn id="140" dur="300" fill="hold"/>
                                        <p:tgtEl>
                                          <p:spTgt spid="102"/>
                                        </p:tgtEl>
                                        <p:attrNameLst>
                                          <p:attrName>ppt_w</p:attrName>
                                        </p:attrNameLst>
                                      </p:cBhvr>
                                      <p:tavLst>
                                        <p:tav tm="0">
                                          <p:val>
                                            <p:fltVal val="0"/>
                                          </p:val>
                                        </p:tav>
                                        <p:tav tm="100000">
                                          <p:val>
                                            <p:strVal val="#ppt_w"/>
                                          </p:val>
                                        </p:tav>
                                      </p:tavLst>
                                    </p:anim>
                                    <p:anim calcmode="lin" valueType="num">
                                      <p:cBhvr>
                                        <p:cTn id="141" dur="300" fill="hold"/>
                                        <p:tgtEl>
                                          <p:spTgt spid="102"/>
                                        </p:tgtEl>
                                        <p:attrNameLst>
                                          <p:attrName>ppt_h</p:attrName>
                                        </p:attrNameLst>
                                      </p:cBhvr>
                                      <p:tavLst>
                                        <p:tav tm="0">
                                          <p:val>
                                            <p:fltVal val="0"/>
                                          </p:val>
                                        </p:tav>
                                        <p:tav tm="100000">
                                          <p:val>
                                            <p:strVal val="#ppt_h"/>
                                          </p:val>
                                        </p:tav>
                                      </p:tavLst>
                                    </p:anim>
                                    <p:anim calcmode="lin" valueType="num">
                                      <p:cBhvr>
                                        <p:cTn id="142" dur="300" fill="hold"/>
                                        <p:tgtEl>
                                          <p:spTgt spid="102"/>
                                        </p:tgtEl>
                                        <p:attrNameLst>
                                          <p:attrName>style.rotation</p:attrName>
                                        </p:attrNameLst>
                                      </p:cBhvr>
                                      <p:tavLst>
                                        <p:tav tm="0">
                                          <p:val>
                                            <p:fltVal val="360"/>
                                          </p:val>
                                        </p:tav>
                                        <p:tav tm="100000">
                                          <p:val>
                                            <p:fltVal val="0"/>
                                          </p:val>
                                        </p:tav>
                                      </p:tavLst>
                                    </p:anim>
                                    <p:animEffect transition="in" filter="fade">
                                      <p:cBhvr>
                                        <p:cTn id="143" dur="300"/>
                                        <p:tgtEl>
                                          <p:spTgt spid="102"/>
                                        </p:tgtEl>
                                      </p:cBhvr>
                                    </p:animEffect>
                                  </p:childTnLst>
                                </p:cTn>
                              </p:par>
                              <p:par>
                                <p:cTn id="144" presetID="49" presetClass="entr" presetSubtype="0" decel="100000" fill="hold" grpId="0" nodeType="withEffect">
                                  <p:stCondLst>
                                    <p:cond delay="1000"/>
                                  </p:stCondLst>
                                  <p:childTnLst>
                                    <p:set>
                                      <p:cBhvr>
                                        <p:cTn id="145" dur="1" fill="hold">
                                          <p:stCondLst>
                                            <p:cond delay="0"/>
                                          </p:stCondLst>
                                        </p:cTn>
                                        <p:tgtEl>
                                          <p:spTgt spid="103"/>
                                        </p:tgtEl>
                                        <p:attrNameLst>
                                          <p:attrName>style.visibility</p:attrName>
                                        </p:attrNameLst>
                                      </p:cBhvr>
                                      <p:to>
                                        <p:strVal val="visible"/>
                                      </p:to>
                                    </p:set>
                                    <p:anim calcmode="lin" valueType="num">
                                      <p:cBhvr>
                                        <p:cTn id="146" dur="300" fill="hold"/>
                                        <p:tgtEl>
                                          <p:spTgt spid="103"/>
                                        </p:tgtEl>
                                        <p:attrNameLst>
                                          <p:attrName>ppt_w</p:attrName>
                                        </p:attrNameLst>
                                      </p:cBhvr>
                                      <p:tavLst>
                                        <p:tav tm="0">
                                          <p:val>
                                            <p:fltVal val="0"/>
                                          </p:val>
                                        </p:tav>
                                        <p:tav tm="100000">
                                          <p:val>
                                            <p:strVal val="#ppt_w"/>
                                          </p:val>
                                        </p:tav>
                                      </p:tavLst>
                                    </p:anim>
                                    <p:anim calcmode="lin" valueType="num">
                                      <p:cBhvr>
                                        <p:cTn id="147" dur="300" fill="hold"/>
                                        <p:tgtEl>
                                          <p:spTgt spid="103"/>
                                        </p:tgtEl>
                                        <p:attrNameLst>
                                          <p:attrName>ppt_h</p:attrName>
                                        </p:attrNameLst>
                                      </p:cBhvr>
                                      <p:tavLst>
                                        <p:tav tm="0">
                                          <p:val>
                                            <p:fltVal val="0"/>
                                          </p:val>
                                        </p:tav>
                                        <p:tav tm="100000">
                                          <p:val>
                                            <p:strVal val="#ppt_h"/>
                                          </p:val>
                                        </p:tav>
                                      </p:tavLst>
                                    </p:anim>
                                    <p:anim calcmode="lin" valueType="num">
                                      <p:cBhvr>
                                        <p:cTn id="148" dur="300" fill="hold"/>
                                        <p:tgtEl>
                                          <p:spTgt spid="103"/>
                                        </p:tgtEl>
                                        <p:attrNameLst>
                                          <p:attrName>style.rotation</p:attrName>
                                        </p:attrNameLst>
                                      </p:cBhvr>
                                      <p:tavLst>
                                        <p:tav tm="0">
                                          <p:val>
                                            <p:fltVal val="360"/>
                                          </p:val>
                                        </p:tav>
                                        <p:tav tm="100000">
                                          <p:val>
                                            <p:fltVal val="0"/>
                                          </p:val>
                                        </p:tav>
                                      </p:tavLst>
                                    </p:anim>
                                    <p:animEffect transition="in" filter="fade">
                                      <p:cBhvr>
                                        <p:cTn id="149" dur="3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50" grpId="0" animBg="1"/>
      <p:bldP spid="57" grpId="0" animBg="1"/>
      <p:bldGraphic spid="97" grpId="0">
        <p:bldSub>
          <a:bldChart bld="seriesEl"/>
        </p:bldSub>
      </p:bldGraphic>
      <p:bldP spid="98" grpId="0" animBg="1"/>
      <p:bldP spid="99" grpId="0" animBg="1"/>
      <p:bldP spid="100" grpId="0" animBg="1"/>
      <p:bldP spid="101" grpId="0" animBg="1"/>
      <p:bldP spid="102" grpId="0" animBg="1"/>
      <p:bldP spid="103" grpId="0" animBg="1"/>
    </p:bld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93B064AE-6E14-4A17-91B8-3EF89B3A3CA4}"/>
              </a:ext>
            </a:extLst>
          </p:cNvPr>
          <p:cNvGrpSpPr/>
          <p:nvPr/>
        </p:nvGrpSpPr>
        <p:grpSpPr>
          <a:xfrm>
            <a:off x="10079372" y="2833062"/>
            <a:ext cx="4489922" cy="4101334"/>
            <a:chOff x="7843045" y="3119904"/>
            <a:chExt cx="3711163" cy="3389974"/>
          </a:xfrm>
        </p:grpSpPr>
        <p:sp>
          <p:nvSpPr>
            <p:cNvPr id="133" name="Rectangle: Rounded Corners 132">
              <a:extLst>
                <a:ext uri="{FF2B5EF4-FFF2-40B4-BE49-F238E27FC236}">
                  <a16:creationId xmlns:a16="http://schemas.microsoft.com/office/drawing/2014/main" id="{0FAD14F4-ED28-4D98-B07E-A0E0C6468ED7}"/>
                </a:ext>
              </a:extLst>
            </p:cNvPr>
            <p:cNvSpPr/>
            <p:nvPr/>
          </p:nvSpPr>
          <p:spPr>
            <a:xfrm>
              <a:off x="7843045" y="3119904"/>
              <a:ext cx="3711163" cy="338997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2000">
                <a:solidFill>
                  <a:srgbClr val="FFFFFF"/>
                </a:solidFill>
                <a:latin typeface="Open Sans Light"/>
              </a:endParaRPr>
            </a:p>
          </p:txBody>
        </p:sp>
        <p:sp>
          <p:nvSpPr>
            <p:cNvPr id="113" name="TextBox 112">
              <a:extLst>
                <a:ext uri="{FF2B5EF4-FFF2-40B4-BE49-F238E27FC236}">
                  <a16:creationId xmlns:a16="http://schemas.microsoft.com/office/drawing/2014/main" id="{174FB8EF-E898-44E3-984B-DF9E8A27B637}"/>
                </a:ext>
              </a:extLst>
            </p:cNvPr>
            <p:cNvSpPr txBox="1"/>
            <p:nvPr/>
          </p:nvSpPr>
          <p:spPr>
            <a:xfrm>
              <a:off x="8990204" y="3371086"/>
              <a:ext cx="1408524" cy="915699"/>
            </a:xfrm>
            <a:prstGeom prst="rect">
              <a:avLst/>
            </a:prstGeom>
            <a:noFill/>
          </p:spPr>
          <p:txBody>
            <a:bodyPr wrap="none" rtlCol="0">
              <a:spAutoFit/>
            </a:bodyPr>
            <a:lstStyle/>
            <a:p>
              <a:pPr algn="ctr" defTabSz="457154"/>
              <a:r>
                <a:rPr lang="en-US" sz="6599" dirty="0">
                  <a:solidFill>
                    <a:srgbClr val="272E3A"/>
                  </a:solidFill>
                  <a:latin typeface="Open Sans Bold" panose="020B0806030504020204" pitchFamily="34" charset="0"/>
                  <a:ea typeface="Open Sans Bold" panose="020B0806030504020204" pitchFamily="34" charset="0"/>
                  <a:cs typeface="Open Sans Bold" panose="020B0806030504020204" pitchFamily="34" charset="0"/>
                </a:rPr>
                <a:t>60</a:t>
              </a:r>
              <a:r>
                <a:rPr lang="en-US" sz="4800" dirty="0">
                  <a:solidFill>
                    <a:srgbClr val="272E3A"/>
                  </a:solidFill>
                  <a:latin typeface="Open Sans Bold" panose="020B0806030504020204" pitchFamily="34" charset="0"/>
                  <a:ea typeface="Open Sans Bold" panose="020B0806030504020204" pitchFamily="34" charset="0"/>
                  <a:cs typeface="Open Sans Bold" panose="020B0806030504020204" pitchFamily="34" charset="0"/>
                </a:rPr>
                <a:t>%</a:t>
              </a:r>
              <a:endParaRPr lang="en-US" sz="6599" dirty="0">
                <a:solidFill>
                  <a:srgbClr val="272E3A"/>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114" name="TextBox 113">
              <a:extLst>
                <a:ext uri="{FF2B5EF4-FFF2-40B4-BE49-F238E27FC236}">
                  <a16:creationId xmlns:a16="http://schemas.microsoft.com/office/drawing/2014/main" id="{1345024A-6ECF-406D-B9F4-7D23D06F333A}"/>
                </a:ext>
              </a:extLst>
            </p:cNvPr>
            <p:cNvSpPr txBox="1"/>
            <p:nvPr/>
          </p:nvSpPr>
          <p:spPr>
            <a:xfrm>
              <a:off x="8990204" y="4242139"/>
              <a:ext cx="1408523" cy="483285"/>
            </a:xfrm>
            <a:prstGeom prst="rect">
              <a:avLst/>
            </a:prstGeom>
            <a:noFill/>
          </p:spPr>
          <p:txBody>
            <a:bodyPr wrap="none" rtlCol="0">
              <a:spAutoFit/>
            </a:bodyPr>
            <a:lstStyle/>
            <a:p>
              <a:pPr algn="ctr" defTabSz="457154"/>
              <a:r>
                <a:rPr lang="en-US" sz="3200">
                  <a:solidFill>
                    <a:srgbClr val="272E3A"/>
                  </a:solidFill>
                  <a:latin typeface="Open Sans Light"/>
                </a:rPr>
                <a:t>Adenine</a:t>
              </a:r>
            </a:p>
          </p:txBody>
        </p:sp>
        <p:sp>
          <p:nvSpPr>
            <p:cNvPr id="112" name="TextBox 111">
              <a:extLst>
                <a:ext uri="{FF2B5EF4-FFF2-40B4-BE49-F238E27FC236}">
                  <a16:creationId xmlns:a16="http://schemas.microsoft.com/office/drawing/2014/main" id="{725A4B5C-B8A6-4874-9EDE-3BBB4BA8BF4E}"/>
                </a:ext>
              </a:extLst>
            </p:cNvPr>
            <p:cNvSpPr txBox="1"/>
            <p:nvPr/>
          </p:nvSpPr>
          <p:spPr>
            <a:xfrm>
              <a:off x="8139985" y="4961776"/>
              <a:ext cx="3108960" cy="1348288"/>
            </a:xfrm>
            <a:prstGeom prst="rect">
              <a:avLst/>
            </a:prstGeom>
            <a:noFill/>
          </p:spPr>
          <p:txBody>
            <a:bodyPr wrap="square" rtlCol="0">
              <a:spAutoFit/>
            </a:bodyPr>
            <a:lstStyle/>
            <a:p>
              <a:pPr algn="ctr" defTabSz="457154"/>
              <a:r>
                <a:rPr lang="en-US" sz="2000" dirty="0">
                  <a:solidFill>
                    <a:srgbClr val="272E3A"/>
                  </a:solidFill>
                  <a:latin typeface="Open Sans Light"/>
                </a:rPr>
                <a:t>Lorem Ipsum is simply dummy text of the printing and typesetting industry. Lorem Ipsum has been the industry's standard dummy</a:t>
              </a:r>
            </a:p>
          </p:txBody>
        </p:sp>
      </p:grpSp>
      <p:grpSp>
        <p:nvGrpSpPr>
          <p:cNvPr id="136" name="Group 135">
            <a:extLst>
              <a:ext uri="{FF2B5EF4-FFF2-40B4-BE49-F238E27FC236}">
                <a16:creationId xmlns:a16="http://schemas.microsoft.com/office/drawing/2014/main" id="{6FBFEDAE-33B9-4185-9BA8-04E5648B591B}"/>
              </a:ext>
            </a:extLst>
          </p:cNvPr>
          <p:cNvGrpSpPr/>
          <p:nvPr/>
        </p:nvGrpSpPr>
        <p:grpSpPr>
          <a:xfrm>
            <a:off x="5759145" y="5150443"/>
            <a:ext cx="3108555" cy="3067811"/>
            <a:chOff x="13138228" y="3518366"/>
            <a:chExt cx="3108960" cy="3068210"/>
          </a:xfrm>
        </p:grpSpPr>
        <p:sp>
          <p:nvSpPr>
            <p:cNvPr id="119" name="TextBox 118">
              <a:extLst>
                <a:ext uri="{FF2B5EF4-FFF2-40B4-BE49-F238E27FC236}">
                  <a16:creationId xmlns:a16="http://schemas.microsoft.com/office/drawing/2014/main" id="{2C22D9D2-3E66-4232-8893-34B0AF974E4B}"/>
                </a:ext>
              </a:extLst>
            </p:cNvPr>
            <p:cNvSpPr txBox="1"/>
            <p:nvPr/>
          </p:nvSpPr>
          <p:spPr>
            <a:xfrm>
              <a:off x="13907076" y="3518366"/>
              <a:ext cx="1571264" cy="1015663"/>
            </a:xfrm>
            <a:prstGeom prst="rect">
              <a:avLst/>
            </a:prstGeom>
            <a:noFill/>
          </p:spPr>
          <p:txBody>
            <a:bodyPr wrap="none" rtlCol="0">
              <a:spAutoFit/>
            </a:bodyPr>
            <a:lstStyle/>
            <a:p>
              <a:pPr algn="ctr" defTabSz="457154"/>
              <a:r>
                <a:rPr lang="en-US" sz="5999" dirty="0">
                  <a:solidFill>
                    <a:srgbClr val="272E3A"/>
                  </a:solidFill>
                  <a:latin typeface="Open Sans Bold" panose="020B0806030504020204" pitchFamily="34" charset="0"/>
                  <a:ea typeface="Open Sans Bold" panose="020B0806030504020204" pitchFamily="34" charset="0"/>
                  <a:cs typeface="Open Sans Bold" panose="020B0806030504020204" pitchFamily="34" charset="0"/>
                </a:rPr>
                <a:t>20</a:t>
              </a:r>
              <a:r>
                <a:rPr lang="en-US" sz="4400" dirty="0">
                  <a:solidFill>
                    <a:srgbClr val="272E3A"/>
                  </a:solidFill>
                  <a:latin typeface="Open Sans Bold" panose="020B0806030504020204" pitchFamily="34" charset="0"/>
                  <a:ea typeface="Open Sans Bold" panose="020B0806030504020204" pitchFamily="34" charset="0"/>
                  <a:cs typeface="Open Sans Bold" panose="020B0806030504020204" pitchFamily="34" charset="0"/>
                </a:rPr>
                <a:t>%</a:t>
              </a:r>
              <a:endParaRPr lang="en-US" sz="5999" dirty="0">
                <a:solidFill>
                  <a:srgbClr val="272E3A"/>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120" name="TextBox 119">
              <a:extLst>
                <a:ext uri="{FF2B5EF4-FFF2-40B4-BE49-F238E27FC236}">
                  <a16:creationId xmlns:a16="http://schemas.microsoft.com/office/drawing/2014/main" id="{7182251D-B0CA-4FB9-B58B-6BE03E02EF7B}"/>
                </a:ext>
              </a:extLst>
            </p:cNvPr>
            <p:cNvSpPr txBox="1"/>
            <p:nvPr/>
          </p:nvSpPr>
          <p:spPr>
            <a:xfrm>
              <a:off x="13918297" y="4389419"/>
              <a:ext cx="1548822" cy="523220"/>
            </a:xfrm>
            <a:prstGeom prst="rect">
              <a:avLst/>
            </a:prstGeom>
            <a:noFill/>
          </p:spPr>
          <p:txBody>
            <a:bodyPr wrap="none" rtlCol="0" anchor="ctr">
              <a:spAutoFit/>
            </a:bodyPr>
            <a:lstStyle/>
            <a:p>
              <a:pPr algn="ctr" defTabSz="457154"/>
              <a:r>
                <a:rPr lang="en-US" sz="2800">
                  <a:solidFill>
                    <a:srgbClr val="272E3A"/>
                  </a:solidFill>
                  <a:latin typeface="Open Sans Light"/>
                </a:rPr>
                <a:t>Guanine</a:t>
              </a:r>
            </a:p>
          </p:txBody>
        </p:sp>
        <p:sp>
          <p:nvSpPr>
            <p:cNvPr id="118" name="TextBox 117">
              <a:extLst>
                <a:ext uri="{FF2B5EF4-FFF2-40B4-BE49-F238E27FC236}">
                  <a16:creationId xmlns:a16="http://schemas.microsoft.com/office/drawing/2014/main" id="{2109316A-B1DB-418A-8E49-AF9D30CC1919}"/>
                </a:ext>
              </a:extLst>
            </p:cNvPr>
            <p:cNvSpPr txBox="1"/>
            <p:nvPr/>
          </p:nvSpPr>
          <p:spPr>
            <a:xfrm>
              <a:off x="13138228" y="5109056"/>
              <a:ext cx="3108960" cy="1477520"/>
            </a:xfrm>
            <a:prstGeom prst="rect">
              <a:avLst/>
            </a:prstGeom>
            <a:noFill/>
          </p:spPr>
          <p:txBody>
            <a:bodyPr wrap="square" rtlCol="0">
              <a:spAutoFit/>
            </a:bodyPr>
            <a:lstStyle/>
            <a:p>
              <a:pPr algn="ctr" defTabSz="457154"/>
              <a:r>
                <a:rPr lang="en-US" dirty="0">
                  <a:solidFill>
                    <a:srgbClr val="272E3A"/>
                  </a:solidFill>
                  <a:latin typeface="Open Sans Light"/>
                </a:rPr>
                <a:t>Lorem Ipsum is simply dummy text of the printing and typesetting industry. Lorem Ipsum has been the industry's standard dummy</a:t>
              </a:r>
            </a:p>
          </p:txBody>
        </p:sp>
      </p:grpSp>
      <p:grpSp>
        <p:nvGrpSpPr>
          <p:cNvPr id="137" name="Group 136">
            <a:extLst>
              <a:ext uri="{FF2B5EF4-FFF2-40B4-BE49-F238E27FC236}">
                <a16:creationId xmlns:a16="http://schemas.microsoft.com/office/drawing/2014/main" id="{FB362150-B48B-490C-9712-92E11A209A16}"/>
              </a:ext>
            </a:extLst>
          </p:cNvPr>
          <p:cNvGrpSpPr/>
          <p:nvPr/>
        </p:nvGrpSpPr>
        <p:grpSpPr>
          <a:xfrm>
            <a:off x="15526552" y="5150443"/>
            <a:ext cx="3108555" cy="3067811"/>
            <a:chOff x="18136472" y="3518366"/>
            <a:chExt cx="3108960" cy="3068210"/>
          </a:xfrm>
        </p:grpSpPr>
        <p:sp>
          <p:nvSpPr>
            <p:cNvPr id="125" name="TextBox 124">
              <a:extLst>
                <a:ext uri="{FF2B5EF4-FFF2-40B4-BE49-F238E27FC236}">
                  <a16:creationId xmlns:a16="http://schemas.microsoft.com/office/drawing/2014/main" id="{0DD112DC-EB26-4C93-A929-338C2DBF6CD1}"/>
                </a:ext>
              </a:extLst>
            </p:cNvPr>
            <p:cNvSpPr txBox="1"/>
            <p:nvPr/>
          </p:nvSpPr>
          <p:spPr>
            <a:xfrm>
              <a:off x="18905320" y="3518366"/>
              <a:ext cx="1571264" cy="1015663"/>
            </a:xfrm>
            <a:prstGeom prst="rect">
              <a:avLst/>
            </a:prstGeom>
            <a:noFill/>
          </p:spPr>
          <p:txBody>
            <a:bodyPr wrap="none" rtlCol="0">
              <a:spAutoFit/>
            </a:bodyPr>
            <a:lstStyle/>
            <a:p>
              <a:pPr algn="ctr" defTabSz="457154"/>
              <a:r>
                <a:rPr lang="en-US" sz="5999" dirty="0">
                  <a:solidFill>
                    <a:srgbClr val="272E3A"/>
                  </a:solidFill>
                  <a:latin typeface="Open Sans Bold" panose="020B0806030504020204" pitchFamily="34" charset="0"/>
                  <a:ea typeface="Open Sans Bold" panose="020B0806030504020204" pitchFamily="34" charset="0"/>
                  <a:cs typeface="Open Sans Bold" panose="020B0806030504020204" pitchFamily="34" charset="0"/>
                </a:rPr>
                <a:t>25</a:t>
              </a:r>
              <a:r>
                <a:rPr lang="en-US" sz="4400" dirty="0">
                  <a:solidFill>
                    <a:srgbClr val="272E3A"/>
                  </a:solidFill>
                  <a:latin typeface="Open Sans Bold" panose="020B0806030504020204" pitchFamily="34" charset="0"/>
                  <a:ea typeface="Open Sans Bold" panose="020B0806030504020204" pitchFamily="34" charset="0"/>
                  <a:cs typeface="Open Sans Bold" panose="020B0806030504020204" pitchFamily="34" charset="0"/>
                </a:rPr>
                <a:t>%</a:t>
              </a:r>
              <a:endParaRPr lang="en-US" sz="5999" dirty="0">
                <a:solidFill>
                  <a:srgbClr val="272E3A"/>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126" name="TextBox 125">
              <a:extLst>
                <a:ext uri="{FF2B5EF4-FFF2-40B4-BE49-F238E27FC236}">
                  <a16:creationId xmlns:a16="http://schemas.microsoft.com/office/drawing/2014/main" id="{778BA7AB-6A54-4FEB-B428-B1138AAD2492}"/>
                </a:ext>
              </a:extLst>
            </p:cNvPr>
            <p:cNvSpPr txBox="1"/>
            <p:nvPr/>
          </p:nvSpPr>
          <p:spPr>
            <a:xfrm>
              <a:off x="19234737" y="4389419"/>
              <a:ext cx="912430" cy="523220"/>
            </a:xfrm>
            <a:prstGeom prst="rect">
              <a:avLst/>
            </a:prstGeom>
            <a:noFill/>
          </p:spPr>
          <p:txBody>
            <a:bodyPr wrap="none" rtlCol="0">
              <a:spAutoFit/>
            </a:bodyPr>
            <a:lstStyle/>
            <a:p>
              <a:pPr algn="ctr" defTabSz="457154"/>
              <a:r>
                <a:rPr lang="en-US" sz="2800">
                  <a:solidFill>
                    <a:srgbClr val="272E3A"/>
                  </a:solidFill>
                  <a:latin typeface="Open Sans Light"/>
                </a:rPr>
                <a:t>DNA</a:t>
              </a:r>
            </a:p>
          </p:txBody>
        </p:sp>
        <p:sp>
          <p:nvSpPr>
            <p:cNvPr id="124" name="TextBox 123">
              <a:extLst>
                <a:ext uri="{FF2B5EF4-FFF2-40B4-BE49-F238E27FC236}">
                  <a16:creationId xmlns:a16="http://schemas.microsoft.com/office/drawing/2014/main" id="{A2406B1B-42F7-4D67-85A8-04F0A4250C5E}"/>
                </a:ext>
              </a:extLst>
            </p:cNvPr>
            <p:cNvSpPr txBox="1"/>
            <p:nvPr/>
          </p:nvSpPr>
          <p:spPr>
            <a:xfrm>
              <a:off x="18136472" y="5109056"/>
              <a:ext cx="3108960" cy="1477520"/>
            </a:xfrm>
            <a:prstGeom prst="rect">
              <a:avLst/>
            </a:prstGeom>
            <a:noFill/>
          </p:spPr>
          <p:txBody>
            <a:bodyPr wrap="square" rtlCol="0">
              <a:spAutoFit/>
            </a:bodyPr>
            <a:lstStyle/>
            <a:p>
              <a:pPr algn="ctr" defTabSz="457154"/>
              <a:r>
                <a:rPr lang="en-US" dirty="0">
                  <a:solidFill>
                    <a:srgbClr val="272E3A"/>
                  </a:solidFill>
                  <a:latin typeface="Open Sans Light"/>
                </a:rPr>
                <a:t>Lorem Ipsum is simply dummy text of the printing and typesetting industry. Lorem Ipsum has been the industry's standard dummy</a:t>
              </a:r>
            </a:p>
          </p:txBody>
        </p:sp>
      </p:grpSp>
      <p:sp>
        <p:nvSpPr>
          <p:cNvPr id="23" name="Rectangle 22">
            <a:extLst>
              <a:ext uri="{FF2B5EF4-FFF2-40B4-BE49-F238E27FC236}">
                <a16:creationId xmlns:a16="http://schemas.microsoft.com/office/drawing/2014/main" id="{EB2CEE11-B19E-4199-BAA9-732A28DB0EA1}"/>
              </a:ext>
            </a:extLst>
          </p:cNvPr>
          <p:cNvSpPr/>
          <p:nvPr/>
        </p:nvSpPr>
        <p:spPr>
          <a:xfrm>
            <a:off x="15448712" y="10070935"/>
            <a:ext cx="3585185" cy="3508953"/>
          </a:xfrm>
          <a:prstGeom prst="rect">
            <a:avLst/>
          </a:prstGeom>
          <a:solidFill>
            <a:srgbClr val="89D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sp>
        <p:nvSpPr>
          <p:cNvPr id="21" name="Rectangle 20">
            <a:extLst>
              <a:ext uri="{FF2B5EF4-FFF2-40B4-BE49-F238E27FC236}">
                <a16:creationId xmlns:a16="http://schemas.microsoft.com/office/drawing/2014/main" id="{31F25212-12C3-428E-B3C2-852E541D8884}"/>
              </a:ext>
            </a:extLst>
          </p:cNvPr>
          <p:cNvSpPr/>
          <p:nvPr/>
        </p:nvSpPr>
        <p:spPr>
          <a:xfrm>
            <a:off x="10259470" y="9906196"/>
            <a:ext cx="3928550" cy="3787395"/>
          </a:xfrm>
          <a:prstGeom prst="rect">
            <a:avLst/>
          </a:prstGeom>
          <a:solidFill>
            <a:srgbClr val="FFD3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sp>
        <p:nvSpPr>
          <p:cNvPr id="22" name="Rectangle 21">
            <a:extLst>
              <a:ext uri="{FF2B5EF4-FFF2-40B4-BE49-F238E27FC236}">
                <a16:creationId xmlns:a16="http://schemas.microsoft.com/office/drawing/2014/main" id="{5B1E4503-8A7E-485F-977B-5AA5D629C5D3}"/>
              </a:ext>
            </a:extLst>
          </p:cNvPr>
          <p:cNvSpPr/>
          <p:nvPr/>
        </p:nvSpPr>
        <p:spPr>
          <a:xfrm>
            <a:off x="5569711" y="9631616"/>
            <a:ext cx="3585185" cy="388206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sp useBgFill="1">
        <p:nvSpPr>
          <p:cNvPr id="19" name="Rectangle 18">
            <a:extLst>
              <a:ext uri="{FF2B5EF4-FFF2-40B4-BE49-F238E27FC236}">
                <a16:creationId xmlns:a16="http://schemas.microsoft.com/office/drawing/2014/main" id="{F484CFE9-1583-4554-8861-5CB100A43CD4}"/>
              </a:ext>
            </a:extLst>
          </p:cNvPr>
          <p:cNvSpPr/>
          <p:nvPr/>
        </p:nvSpPr>
        <p:spPr>
          <a:xfrm>
            <a:off x="3090460" y="12827441"/>
            <a:ext cx="18203080" cy="41988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sp>
        <p:nvSpPr>
          <p:cNvPr id="5" name="Freeform 5">
            <a:extLst>
              <a:ext uri="{FF2B5EF4-FFF2-40B4-BE49-F238E27FC236}">
                <a16:creationId xmlns:a16="http://schemas.microsoft.com/office/drawing/2014/main" id="{BC3C73E1-5E57-40FD-A3F4-F38E1140CFB2}"/>
              </a:ext>
            </a:extLst>
          </p:cNvPr>
          <p:cNvSpPr>
            <a:spLocks/>
          </p:cNvSpPr>
          <p:nvPr/>
        </p:nvSpPr>
        <p:spPr bwMode="auto">
          <a:xfrm>
            <a:off x="10521373" y="7506834"/>
            <a:ext cx="3460299" cy="4892038"/>
          </a:xfrm>
          <a:custGeom>
            <a:avLst/>
            <a:gdLst>
              <a:gd name="T0" fmla="*/ 831 w 1254"/>
              <a:gd name="T1" fmla="*/ 738 h 1770"/>
              <a:gd name="T2" fmla="*/ 831 w 1254"/>
              <a:gd name="T3" fmla="*/ 101 h 1770"/>
              <a:gd name="T4" fmla="*/ 850 w 1254"/>
              <a:gd name="T5" fmla="*/ 56 h 1770"/>
              <a:gd name="T6" fmla="*/ 804 w 1254"/>
              <a:gd name="T7" fmla="*/ 0 h 1770"/>
              <a:gd name="T8" fmla="*/ 450 w 1254"/>
              <a:gd name="T9" fmla="*/ 0 h 1770"/>
              <a:gd name="T10" fmla="*/ 404 w 1254"/>
              <a:gd name="T11" fmla="*/ 56 h 1770"/>
              <a:gd name="T12" fmla="*/ 423 w 1254"/>
              <a:gd name="T13" fmla="*/ 101 h 1770"/>
              <a:gd name="T14" fmla="*/ 423 w 1254"/>
              <a:gd name="T15" fmla="*/ 738 h 1770"/>
              <a:gd name="T16" fmla="*/ 0 w 1254"/>
              <a:gd name="T17" fmla="*/ 1272 h 1770"/>
              <a:gd name="T18" fmla="*/ 331 w 1254"/>
              <a:gd name="T19" fmla="*/ 1770 h 1770"/>
              <a:gd name="T20" fmla="*/ 923 w 1254"/>
              <a:gd name="T21" fmla="*/ 1770 h 1770"/>
              <a:gd name="T22" fmla="*/ 1254 w 1254"/>
              <a:gd name="T23" fmla="*/ 1272 h 1770"/>
              <a:gd name="T24" fmla="*/ 831 w 1254"/>
              <a:gd name="T25" fmla="*/ 738 h 1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4" h="1770">
                <a:moveTo>
                  <a:pt x="831" y="738"/>
                </a:moveTo>
                <a:cubicBezTo>
                  <a:pt x="831" y="101"/>
                  <a:pt x="831" y="101"/>
                  <a:pt x="831" y="101"/>
                </a:cubicBezTo>
                <a:cubicBezTo>
                  <a:pt x="842" y="91"/>
                  <a:pt x="850" y="74"/>
                  <a:pt x="850" y="56"/>
                </a:cubicBezTo>
                <a:cubicBezTo>
                  <a:pt x="850" y="25"/>
                  <a:pt x="829" y="0"/>
                  <a:pt x="804" y="0"/>
                </a:cubicBezTo>
                <a:cubicBezTo>
                  <a:pt x="450" y="0"/>
                  <a:pt x="450" y="0"/>
                  <a:pt x="450" y="0"/>
                </a:cubicBezTo>
                <a:cubicBezTo>
                  <a:pt x="425" y="0"/>
                  <a:pt x="404" y="25"/>
                  <a:pt x="404" y="56"/>
                </a:cubicBezTo>
                <a:cubicBezTo>
                  <a:pt x="404" y="74"/>
                  <a:pt x="412" y="91"/>
                  <a:pt x="423" y="101"/>
                </a:cubicBezTo>
                <a:cubicBezTo>
                  <a:pt x="423" y="738"/>
                  <a:pt x="423" y="738"/>
                  <a:pt x="423" y="738"/>
                </a:cubicBezTo>
                <a:cubicBezTo>
                  <a:pt x="177" y="814"/>
                  <a:pt x="0" y="1024"/>
                  <a:pt x="0" y="1272"/>
                </a:cubicBezTo>
                <a:cubicBezTo>
                  <a:pt x="0" y="1488"/>
                  <a:pt x="134" y="1675"/>
                  <a:pt x="331" y="1770"/>
                </a:cubicBezTo>
                <a:cubicBezTo>
                  <a:pt x="923" y="1770"/>
                  <a:pt x="923" y="1770"/>
                  <a:pt x="923" y="1770"/>
                </a:cubicBezTo>
                <a:cubicBezTo>
                  <a:pt x="1120" y="1675"/>
                  <a:pt x="1254" y="1488"/>
                  <a:pt x="1254" y="1272"/>
                </a:cubicBezTo>
                <a:cubicBezTo>
                  <a:pt x="1254" y="1024"/>
                  <a:pt x="1077" y="814"/>
                  <a:pt x="831" y="738"/>
                </a:cubicBezTo>
                <a:close/>
              </a:path>
            </a:pathLst>
          </a:custGeom>
          <a:noFill/>
          <a:ln w="198438"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useBgFill="1">
        <p:nvSpPr>
          <p:cNvPr id="6" name="Freeform 6">
            <a:extLst>
              <a:ext uri="{FF2B5EF4-FFF2-40B4-BE49-F238E27FC236}">
                <a16:creationId xmlns:a16="http://schemas.microsoft.com/office/drawing/2014/main" id="{FCB55649-4BA2-4BD9-AD36-2559E794DC62}"/>
              </a:ext>
            </a:extLst>
          </p:cNvPr>
          <p:cNvSpPr>
            <a:spLocks noEditPoints="1"/>
          </p:cNvSpPr>
          <p:nvPr/>
        </p:nvSpPr>
        <p:spPr bwMode="auto">
          <a:xfrm>
            <a:off x="9903915" y="7241755"/>
            <a:ext cx="4687278" cy="6676156"/>
          </a:xfrm>
          <a:custGeom>
            <a:avLst/>
            <a:gdLst>
              <a:gd name="T0" fmla="*/ 0 w 1699"/>
              <a:gd name="T1" fmla="*/ 0 h 2416"/>
              <a:gd name="T2" fmla="*/ 0 w 1699"/>
              <a:gd name="T3" fmla="*/ 2416 h 2416"/>
              <a:gd name="T4" fmla="*/ 1699 w 1699"/>
              <a:gd name="T5" fmla="*/ 2416 h 2416"/>
              <a:gd name="T6" fmla="*/ 1699 w 1699"/>
              <a:gd name="T7" fmla="*/ 0 h 2416"/>
              <a:gd name="T8" fmla="*/ 0 w 1699"/>
              <a:gd name="T9" fmla="*/ 0 h 2416"/>
              <a:gd name="T10" fmla="*/ 1147 w 1699"/>
              <a:gd name="T11" fmla="*/ 1866 h 2416"/>
              <a:gd name="T12" fmla="*/ 555 w 1699"/>
              <a:gd name="T13" fmla="*/ 1866 h 2416"/>
              <a:gd name="T14" fmla="*/ 224 w 1699"/>
              <a:gd name="T15" fmla="*/ 1368 h 2416"/>
              <a:gd name="T16" fmla="*/ 647 w 1699"/>
              <a:gd name="T17" fmla="*/ 834 h 2416"/>
              <a:gd name="T18" fmla="*/ 647 w 1699"/>
              <a:gd name="T19" fmla="*/ 197 h 2416"/>
              <a:gd name="T20" fmla="*/ 628 w 1699"/>
              <a:gd name="T21" fmla="*/ 152 h 2416"/>
              <a:gd name="T22" fmla="*/ 674 w 1699"/>
              <a:gd name="T23" fmla="*/ 96 h 2416"/>
              <a:gd name="T24" fmla="*/ 1028 w 1699"/>
              <a:gd name="T25" fmla="*/ 96 h 2416"/>
              <a:gd name="T26" fmla="*/ 1074 w 1699"/>
              <a:gd name="T27" fmla="*/ 152 h 2416"/>
              <a:gd name="T28" fmla="*/ 1055 w 1699"/>
              <a:gd name="T29" fmla="*/ 197 h 2416"/>
              <a:gd name="T30" fmla="*/ 1055 w 1699"/>
              <a:gd name="T31" fmla="*/ 834 h 2416"/>
              <a:gd name="T32" fmla="*/ 1478 w 1699"/>
              <a:gd name="T33" fmla="*/ 1368 h 2416"/>
              <a:gd name="T34" fmla="*/ 1147 w 1699"/>
              <a:gd name="T35" fmla="*/ 1866 h 2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9" h="2416">
                <a:moveTo>
                  <a:pt x="0" y="0"/>
                </a:moveTo>
                <a:cubicBezTo>
                  <a:pt x="0" y="2416"/>
                  <a:pt x="0" y="2416"/>
                  <a:pt x="0" y="2416"/>
                </a:cubicBezTo>
                <a:cubicBezTo>
                  <a:pt x="1699" y="2416"/>
                  <a:pt x="1699" y="2416"/>
                  <a:pt x="1699" y="2416"/>
                </a:cubicBezTo>
                <a:cubicBezTo>
                  <a:pt x="1699" y="0"/>
                  <a:pt x="1699" y="0"/>
                  <a:pt x="1699" y="0"/>
                </a:cubicBezTo>
                <a:lnTo>
                  <a:pt x="0" y="0"/>
                </a:lnTo>
                <a:close/>
                <a:moveTo>
                  <a:pt x="1147" y="1866"/>
                </a:moveTo>
                <a:cubicBezTo>
                  <a:pt x="555" y="1866"/>
                  <a:pt x="555" y="1866"/>
                  <a:pt x="555" y="1866"/>
                </a:cubicBezTo>
                <a:cubicBezTo>
                  <a:pt x="358" y="1771"/>
                  <a:pt x="224" y="1584"/>
                  <a:pt x="224" y="1368"/>
                </a:cubicBezTo>
                <a:cubicBezTo>
                  <a:pt x="224" y="1120"/>
                  <a:pt x="401" y="910"/>
                  <a:pt x="647" y="834"/>
                </a:cubicBezTo>
                <a:cubicBezTo>
                  <a:pt x="647" y="197"/>
                  <a:pt x="647" y="197"/>
                  <a:pt x="647" y="197"/>
                </a:cubicBezTo>
                <a:cubicBezTo>
                  <a:pt x="636" y="187"/>
                  <a:pt x="628" y="170"/>
                  <a:pt x="628" y="152"/>
                </a:cubicBezTo>
                <a:cubicBezTo>
                  <a:pt x="628" y="121"/>
                  <a:pt x="649" y="96"/>
                  <a:pt x="674" y="96"/>
                </a:cubicBezTo>
                <a:cubicBezTo>
                  <a:pt x="1028" y="96"/>
                  <a:pt x="1028" y="96"/>
                  <a:pt x="1028" y="96"/>
                </a:cubicBezTo>
                <a:cubicBezTo>
                  <a:pt x="1053" y="96"/>
                  <a:pt x="1074" y="121"/>
                  <a:pt x="1074" y="152"/>
                </a:cubicBezTo>
                <a:cubicBezTo>
                  <a:pt x="1074" y="170"/>
                  <a:pt x="1066" y="187"/>
                  <a:pt x="1055" y="197"/>
                </a:cubicBezTo>
                <a:cubicBezTo>
                  <a:pt x="1055" y="834"/>
                  <a:pt x="1055" y="834"/>
                  <a:pt x="1055" y="834"/>
                </a:cubicBezTo>
                <a:cubicBezTo>
                  <a:pt x="1301" y="910"/>
                  <a:pt x="1478" y="1120"/>
                  <a:pt x="1478" y="1368"/>
                </a:cubicBezTo>
                <a:cubicBezTo>
                  <a:pt x="1478" y="1584"/>
                  <a:pt x="1344" y="1771"/>
                  <a:pt x="1147" y="1866"/>
                </a:cubicBezTo>
                <a:close/>
              </a:path>
            </a:pathLst>
          </a:custGeom>
          <a:ln>
            <a:noFill/>
          </a:ln>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14" name="Freeform 14">
            <a:extLst>
              <a:ext uri="{FF2B5EF4-FFF2-40B4-BE49-F238E27FC236}">
                <a16:creationId xmlns:a16="http://schemas.microsoft.com/office/drawing/2014/main" id="{53AB9586-2039-4DDA-A86C-E4A387FB7655}"/>
              </a:ext>
            </a:extLst>
          </p:cNvPr>
          <p:cNvSpPr>
            <a:spLocks/>
          </p:cNvSpPr>
          <p:nvPr/>
        </p:nvSpPr>
        <p:spPr bwMode="auto">
          <a:xfrm>
            <a:off x="10521373" y="7506834"/>
            <a:ext cx="3460299" cy="4892038"/>
          </a:xfrm>
          <a:custGeom>
            <a:avLst/>
            <a:gdLst>
              <a:gd name="T0" fmla="*/ 831 w 1254"/>
              <a:gd name="T1" fmla="*/ 738 h 1770"/>
              <a:gd name="T2" fmla="*/ 831 w 1254"/>
              <a:gd name="T3" fmla="*/ 101 h 1770"/>
              <a:gd name="T4" fmla="*/ 850 w 1254"/>
              <a:gd name="T5" fmla="*/ 56 h 1770"/>
              <a:gd name="T6" fmla="*/ 804 w 1254"/>
              <a:gd name="T7" fmla="*/ 0 h 1770"/>
              <a:gd name="T8" fmla="*/ 450 w 1254"/>
              <a:gd name="T9" fmla="*/ 0 h 1770"/>
              <a:gd name="T10" fmla="*/ 404 w 1254"/>
              <a:gd name="T11" fmla="*/ 56 h 1770"/>
              <a:gd name="T12" fmla="*/ 423 w 1254"/>
              <a:gd name="T13" fmla="*/ 101 h 1770"/>
              <a:gd name="T14" fmla="*/ 423 w 1254"/>
              <a:gd name="T15" fmla="*/ 738 h 1770"/>
              <a:gd name="T16" fmla="*/ 0 w 1254"/>
              <a:gd name="T17" fmla="*/ 1272 h 1770"/>
              <a:gd name="T18" fmla="*/ 331 w 1254"/>
              <a:gd name="T19" fmla="*/ 1770 h 1770"/>
              <a:gd name="T20" fmla="*/ 923 w 1254"/>
              <a:gd name="T21" fmla="*/ 1770 h 1770"/>
              <a:gd name="T22" fmla="*/ 1254 w 1254"/>
              <a:gd name="T23" fmla="*/ 1272 h 1770"/>
              <a:gd name="T24" fmla="*/ 831 w 1254"/>
              <a:gd name="T25" fmla="*/ 738 h 1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4" h="1770">
                <a:moveTo>
                  <a:pt x="831" y="738"/>
                </a:moveTo>
                <a:cubicBezTo>
                  <a:pt x="831" y="101"/>
                  <a:pt x="831" y="101"/>
                  <a:pt x="831" y="101"/>
                </a:cubicBezTo>
                <a:cubicBezTo>
                  <a:pt x="842" y="91"/>
                  <a:pt x="850" y="74"/>
                  <a:pt x="850" y="56"/>
                </a:cubicBezTo>
                <a:cubicBezTo>
                  <a:pt x="850" y="25"/>
                  <a:pt x="829" y="0"/>
                  <a:pt x="804" y="0"/>
                </a:cubicBezTo>
                <a:cubicBezTo>
                  <a:pt x="450" y="0"/>
                  <a:pt x="450" y="0"/>
                  <a:pt x="450" y="0"/>
                </a:cubicBezTo>
                <a:cubicBezTo>
                  <a:pt x="425" y="0"/>
                  <a:pt x="404" y="25"/>
                  <a:pt x="404" y="56"/>
                </a:cubicBezTo>
                <a:cubicBezTo>
                  <a:pt x="404" y="74"/>
                  <a:pt x="412" y="91"/>
                  <a:pt x="423" y="101"/>
                </a:cubicBezTo>
                <a:cubicBezTo>
                  <a:pt x="423" y="738"/>
                  <a:pt x="423" y="738"/>
                  <a:pt x="423" y="738"/>
                </a:cubicBezTo>
                <a:cubicBezTo>
                  <a:pt x="177" y="814"/>
                  <a:pt x="0" y="1024"/>
                  <a:pt x="0" y="1272"/>
                </a:cubicBezTo>
                <a:cubicBezTo>
                  <a:pt x="0" y="1488"/>
                  <a:pt x="134" y="1675"/>
                  <a:pt x="331" y="1770"/>
                </a:cubicBezTo>
                <a:cubicBezTo>
                  <a:pt x="923" y="1770"/>
                  <a:pt x="923" y="1770"/>
                  <a:pt x="923" y="1770"/>
                </a:cubicBezTo>
                <a:cubicBezTo>
                  <a:pt x="1120" y="1675"/>
                  <a:pt x="1254" y="1488"/>
                  <a:pt x="1254" y="1272"/>
                </a:cubicBezTo>
                <a:cubicBezTo>
                  <a:pt x="1254" y="1024"/>
                  <a:pt x="1077" y="814"/>
                  <a:pt x="831" y="738"/>
                </a:cubicBezTo>
                <a:close/>
              </a:path>
            </a:pathLst>
          </a:custGeom>
          <a:noFill/>
          <a:ln w="66675" cap="flat">
            <a:solidFill>
              <a:schemeClr val="tx1">
                <a:lumMod val="25000"/>
                <a:lumOff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115" name="Rectangle 114">
            <a:extLst>
              <a:ext uri="{FF2B5EF4-FFF2-40B4-BE49-F238E27FC236}">
                <a16:creationId xmlns:a16="http://schemas.microsoft.com/office/drawing/2014/main" id="{FC5B5276-CE30-4679-B993-4AD825854141}"/>
              </a:ext>
            </a:extLst>
          </p:cNvPr>
          <p:cNvSpPr/>
          <p:nvPr/>
        </p:nvSpPr>
        <p:spPr>
          <a:xfrm>
            <a:off x="11958583" y="10520979"/>
            <a:ext cx="723181" cy="1323139"/>
          </a:xfrm>
          <a:prstGeom prst="rect">
            <a:avLst/>
          </a:prstGeom>
        </p:spPr>
        <p:txBody>
          <a:bodyPr wrap="none" anchor="ctr">
            <a:spAutoFit/>
          </a:bodyPr>
          <a:lstStyle/>
          <a:p>
            <a:pPr algn="ctr" defTabSz="457154"/>
            <a:r>
              <a:rPr lang="en-US" sz="7999">
                <a:solidFill>
                  <a:srgbClr val="FFFFFF"/>
                </a:solidFill>
                <a:latin typeface="dt-line-science-01" panose="02000509000000000000" pitchFamily="49" charset="0"/>
                <a:cs typeface="Arial" panose="020B0604020202020204" pitchFamily="34" charset="0"/>
              </a:rPr>
              <a:t>p</a:t>
            </a:r>
          </a:p>
        </p:txBody>
      </p:sp>
      <p:sp>
        <p:nvSpPr>
          <p:cNvPr id="9" name="Freeform 9">
            <a:extLst>
              <a:ext uri="{FF2B5EF4-FFF2-40B4-BE49-F238E27FC236}">
                <a16:creationId xmlns:a16="http://schemas.microsoft.com/office/drawing/2014/main" id="{D6426D8B-8C55-449B-8463-6015D2EDAC99}"/>
              </a:ext>
            </a:extLst>
          </p:cNvPr>
          <p:cNvSpPr>
            <a:spLocks/>
          </p:cNvSpPr>
          <p:nvPr/>
        </p:nvSpPr>
        <p:spPr bwMode="auto">
          <a:xfrm>
            <a:off x="5569714" y="8510848"/>
            <a:ext cx="3573378" cy="3877718"/>
          </a:xfrm>
          <a:custGeom>
            <a:avLst/>
            <a:gdLst>
              <a:gd name="T0" fmla="*/ 1502 w 1567"/>
              <a:gd name="T1" fmla="*/ 1494 h 1698"/>
              <a:gd name="T2" fmla="*/ 1006 w 1567"/>
              <a:gd name="T3" fmla="*/ 635 h 1698"/>
              <a:gd name="T4" fmla="*/ 1006 w 1567"/>
              <a:gd name="T5" fmla="*/ 112 h 1698"/>
              <a:gd name="T6" fmla="*/ 1057 w 1567"/>
              <a:gd name="T7" fmla="*/ 56 h 1698"/>
              <a:gd name="T8" fmla="*/ 1000 w 1567"/>
              <a:gd name="T9" fmla="*/ 0 h 1698"/>
              <a:gd name="T10" fmla="*/ 567 w 1567"/>
              <a:gd name="T11" fmla="*/ 0 h 1698"/>
              <a:gd name="T12" fmla="*/ 510 w 1567"/>
              <a:gd name="T13" fmla="*/ 56 h 1698"/>
              <a:gd name="T14" fmla="*/ 561 w 1567"/>
              <a:gd name="T15" fmla="*/ 112 h 1698"/>
              <a:gd name="T16" fmla="*/ 561 w 1567"/>
              <a:gd name="T17" fmla="*/ 635 h 1698"/>
              <a:gd name="T18" fmla="*/ 65 w 1567"/>
              <a:gd name="T19" fmla="*/ 1494 h 1698"/>
              <a:gd name="T20" fmla="*/ 183 w 1567"/>
              <a:gd name="T21" fmla="*/ 1698 h 1698"/>
              <a:gd name="T22" fmla="*/ 1384 w 1567"/>
              <a:gd name="T23" fmla="*/ 1698 h 1698"/>
              <a:gd name="T24" fmla="*/ 1502 w 1567"/>
              <a:gd name="T25" fmla="*/ 1494 h 1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7" h="1698">
                <a:moveTo>
                  <a:pt x="1502" y="1494"/>
                </a:moveTo>
                <a:cubicBezTo>
                  <a:pt x="1006" y="635"/>
                  <a:pt x="1006" y="635"/>
                  <a:pt x="1006" y="635"/>
                </a:cubicBezTo>
                <a:cubicBezTo>
                  <a:pt x="1006" y="112"/>
                  <a:pt x="1006" y="112"/>
                  <a:pt x="1006" y="112"/>
                </a:cubicBezTo>
                <a:cubicBezTo>
                  <a:pt x="1034" y="109"/>
                  <a:pt x="1057" y="85"/>
                  <a:pt x="1057" y="56"/>
                </a:cubicBezTo>
                <a:cubicBezTo>
                  <a:pt x="1057" y="25"/>
                  <a:pt x="1031" y="0"/>
                  <a:pt x="1000" y="0"/>
                </a:cubicBezTo>
                <a:cubicBezTo>
                  <a:pt x="567" y="0"/>
                  <a:pt x="567" y="0"/>
                  <a:pt x="567" y="0"/>
                </a:cubicBezTo>
                <a:cubicBezTo>
                  <a:pt x="535" y="0"/>
                  <a:pt x="510" y="25"/>
                  <a:pt x="510" y="56"/>
                </a:cubicBezTo>
                <a:cubicBezTo>
                  <a:pt x="510" y="85"/>
                  <a:pt x="532" y="109"/>
                  <a:pt x="561" y="112"/>
                </a:cubicBezTo>
                <a:cubicBezTo>
                  <a:pt x="561" y="635"/>
                  <a:pt x="561" y="635"/>
                  <a:pt x="561" y="635"/>
                </a:cubicBezTo>
                <a:cubicBezTo>
                  <a:pt x="65" y="1494"/>
                  <a:pt x="65" y="1494"/>
                  <a:pt x="65" y="1494"/>
                </a:cubicBezTo>
                <a:cubicBezTo>
                  <a:pt x="0" y="1606"/>
                  <a:pt x="53" y="1698"/>
                  <a:pt x="183" y="1698"/>
                </a:cubicBezTo>
                <a:cubicBezTo>
                  <a:pt x="1384" y="1698"/>
                  <a:pt x="1384" y="1698"/>
                  <a:pt x="1384" y="1698"/>
                </a:cubicBezTo>
                <a:cubicBezTo>
                  <a:pt x="1514" y="1698"/>
                  <a:pt x="1567" y="1606"/>
                  <a:pt x="1502" y="1494"/>
                </a:cubicBezTo>
                <a:close/>
              </a:path>
            </a:pathLst>
          </a:custGeom>
          <a:noFill/>
          <a:ln w="198438"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useBgFill="1">
        <p:nvSpPr>
          <p:cNvPr id="10" name="Freeform 10">
            <a:extLst>
              <a:ext uri="{FF2B5EF4-FFF2-40B4-BE49-F238E27FC236}">
                <a16:creationId xmlns:a16="http://schemas.microsoft.com/office/drawing/2014/main" id="{03E4B8A6-9B97-44AB-96F9-27D7147B0D5E}"/>
              </a:ext>
            </a:extLst>
          </p:cNvPr>
          <p:cNvSpPr>
            <a:spLocks noEditPoints="1"/>
          </p:cNvSpPr>
          <p:nvPr/>
        </p:nvSpPr>
        <p:spPr bwMode="auto">
          <a:xfrm>
            <a:off x="5076472" y="8181583"/>
            <a:ext cx="4557238" cy="5572579"/>
          </a:xfrm>
          <a:custGeom>
            <a:avLst/>
            <a:gdLst>
              <a:gd name="T0" fmla="*/ 0 w 1998"/>
              <a:gd name="T1" fmla="*/ 0 h 2440"/>
              <a:gd name="T2" fmla="*/ 0 w 1998"/>
              <a:gd name="T3" fmla="*/ 2440 h 2440"/>
              <a:gd name="T4" fmla="*/ 1998 w 1998"/>
              <a:gd name="T5" fmla="*/ 2440 h 2440"/>
              <a:gd name="T6" fmla="*/ 1998 w 1998"/>
              <a:gd name="T7" fmla="*/ 0 h 2440"/>
              <a:gd name="T8" fmla="*/ 0 w 1998"/>
              <a:gd name="T9" fmla="*/ 0 h 2440"/>
              <a:gd name="T10" fmla="*/ 1600 w 1998"/>
              <a:gd name="T11" fmla="*/ 1842 h 2440"/>
              <a:gd name="T12" fmla="*/ 399 w 1998"/>
              <a:gd name="T13" fmla="*/ 1842 h 2440"/>
              <a:gd name="T14" fmla="*/ 281 w 1998"/>
              <a:gd name="T15" fmla="*/ 1638 h 2440"/>
              <a:gd name="T16" fmla="*/ 777 w 1998"/>
              <a:gd name="T17" fmla="*/ 779 h 2440"/>
              <a:gd name="T18" fmla="*/ 777 w 1998"/>
              <a:gd name="T19" fmla="*/ 256 h 2440"/>
              <a:gd name="T20" fmla="*/ 726 w 1998"/>
              <a:gd name="T21" fmla="*/ 200 h 2440"/>
              <a:gd name="T22" fmla="*/ 783 w 1998"/>
              <a:gd name="T23" fmla="*/ 144 h 2440"/>
              <a:gd name="T24" fmla="*/ 1216 w 1998"/>
              <a:gd name="T25" fmla="*/ 144 h 2440"/>
              <a:gd name="T26" fmla="*/ 1273 w 1998"/>
              <a:gd name="T27" fmla="*/ 200 h 2440"/>
              <a:gd name="T28" fmla="*/ 1222 w 1998"/>
              <a:gd name="T29" fmla="*/ 256 h 2440"/>
              <a:gd name="T30" fmla="*/ 1222 w 1998"/>
              <a:gd name="T31" fmla="*/ 779 h 2440"/>
              <a:gd name="T32" fmla="*/ 1718 w 1998"/>
              <a:gd name="T33" fmla="*/ 1638 h 2440"/>
              <a:gd name="T34" fmla="*/ 1600 w 1998"/>
              <a:gd name="T35" fmla="*/ 1842 h 2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98" h="2440">
                <a:moveTo>
                  <a:pt x="0" y="0"/>
                </a:moveTo>
                <a:cubicBezTo>
                  <a:pt x="0" y="2440"/>
                  <a:pt x="0" y="2440"/>
                  <a:pt x="0" y="2440"/>
                </a:cubicBezTo>
                <a:cubicBezTo>
                  <a:pt x="1998" y="2440"/>
                  <a:pt x="1998" y="2440"/>
                  <a:pt x="1998" y="2440"/>
                </a:cubicBezTo>
                <a:cubicBezTo>
                  <a:pt x="1998" y="0"/>
                  <a:pt x="1998" y="0"/>
                  <a:pt x="1998" y="0"/>
                </a:cubicBezTo>
                <a:lnTo>
                  <a:pt x="0" y="0"/>
                </a:lnTo>
                <a:close/>
                <a:moveTo>
                  <a:pt x="1600" y="1842"/>
                </a:moveTo>
                <a:cubicBezTo>
                  <a:pt x="399" y="1842"/>
                  <a:pt x="399" y="1842"/>
                  <a:pt x="399" y="1842"/>
                </a:cubicBezTo>
                <a:cubicBezTo>
                  <a:pt x="269" y="1842"/>
                  <a:pt x="216" y="1750"/>
                  <a:pt x="281" y="1638"/>
                </a:cubicBezTo>
                <a:cubicBezTo>
                  <a:pt x="777" y="779"/>
                  <a:pt x="777" y="779"/>
                  <a:pt x="777" y="779"/>
                </a:cubicBezTo>
                <a:cubicBezTo>
                  <a:pt x="777" y="256"/>
                  <a:pt x="777" y="256"/>
                  <a:pt x="777" y="256"/>
                </a:cubicBezTo>
                <a:cubicBezTo>
                  <a:pt x="748" y="253"/>
                  <a:pt x="726" y="229"/>
                  <a:pt x="726" y="200"/>
                </a:cubicBezTo>
                <a:cubicBezTo>
                  <a:pt x="726" y="169"/>
                  <a:pt x="751" y="144"/>
                  <a:pt x="783" y="144"/>
                </a:cubicBezTo>
                <a:cubicBezTo>
                  <a:pt x="1216" y="144"/>
                  <a:pt x="1216" y="144"/>
                  <a:pt x="1216" y="144"/>
                </a:cubicBezTo>
                <a:cubicBezTo>
                  <a:pt x="1247" y="144"/>
                  <a:pt x="1273" y="169"/>
                  <a:pt x="1273" y="200"/>
                </a:cubicBezTo>
                <a:cubicBezTo>
                  <a:pt x="1273" y="229"/>
                  <a:pt x="1250" y="253"/>
                  <a:pt x="1222" y="256"/>
                </a:cubicBezTo>
                <a:cubicBezTo>
                  <a:pt x="1222" y="779"/>
                  <a:pt x="1222" y="779"/>
                  <a:pt x="1222" y="779"/>
                </a:cubicBezTo>
                <a:cubicBezTo>
                  <a:pt x="1718" y="1638"/>
                  <a:pt x="1718" y="1638"/>
                  <a:pt x="1718" y="1638"/>
                </a:cubicBezTo>
                <a:cubicBezTo>
                  <a:pt x="1783" y="1750"/>
                  <a:pt x="1730" y="1842"/>
                  <a:pt x="1600" y="1842"/>
                </a:cubicBezTo>
                <a:close/>
              </a:path>
            </a:pathLst>
          </a:custGeom>
          <a:ln>
            <a:noFill/>
          </a:ln>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15" name="Freeform 15">
            <a:extLst>
              <a:ext uri="{FF2B5EF4-FFF2-40B4-BE49-F238E27FC236}">
                <a16:creationId xmlns:a16="http://schemas.microsoft.com/office/drawing/2014/main" id="{CC159C26-BE52-42EF-BB45-AB3CAC291483}"/>
              </a:ext>
            </a:extLst>
          </p:cNvPr>
          <p:cNvSpPr>
            <a:spLocks/>
          </p:cNvSpPr>
          <p:nvPr/>
        </p:nvSpPr>
        <p:spPr bwMode="auto">
          <a:xfrm>
            <a:off x="5569714" y="8510848"/>
            <a:ext cx="3573378" cy="3877718"/>
          </a:xfrm>
          <a:custGeom>
            <a:avLst/>
            <a:gdLst>
              <a:gd name="T0" fmla="*/ 1502 w 1567"/>
              <a:gd name="T1" fmla="*/ 1494 h 1698"/>
              <a:gd name="T2" fmla="*/ 1006 w 1567"/>
              <a:gd name="T3" fmla="*/ 635 h 1698"/>
              <a:gd name="T4" fmla="*/ 1006 w 1567"/>
              <a:gd name="T5" fmla="*/ 112 h 1698"/>
              <a:gd name="T6" fmla="*/ 1057 w 1567"/>
              <a:gd name="T7" fmla="*/ 56 h 1698"/>
              <a:gd name="T8" fmla="*/ 1000 w 1567"/>
              <a:gd name="T9" fmla="*/ 0 h 1698"/>
              <a:gd name="T10" fmla="*/ 567 w 1567"/>
              <a:gd name="T11" fmla="*/ 0 h 1698"/>
              <a:gd name="T12" fmla="*/ 510 w 1567"/>
              <a:gd name="T13" fmla="*/ 56 h 1698"/>
              <a:gd name="T14" fmla="*/ 561 w 1567"/>
              <a:gd name="T15" fmla="*/ 112 h 1698"/>
              <a:gd name="T16" fmla="*/ 561 w 1567"/>
              <a:gd name="T17" fmla="*/ 635 h 1698"/>
              <a:gd name="T18" fmla="*/ 65 w 1567"/>
              <a:gd name="T19" fmla="*/ 1494 h 1698"/>
              <a:gd name="T20" fmla="*/ 183 w 1567"/>
              <a:gd name="T21" fmla="*/ 1698 h 1698"/>
              <a:gd name="T22" fmla="*/ 1384 w 1567"/>
              <a:gd name="T23" fmla="*/ 1698 h 1698"/>
              <a:gd name="T24" fmla="*/ 1502 w 1567"/>
              <a:gd name="T25" fmla="*/ 1494 h 1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7" h="1698">
                <a:moveTo>
                  <a:pt x="1502" y="1494"/>
                </a:moveTo>
                <a:cubicBezTo>
                  <a:pt x="1006" y="635"/>
                  <a:pt x="1006" y="635"/>
                  <a:pt x="1006" y="635"/>
                </a:cubicBezTo>
                <a:cubicBezTo>
                  <a:pt x="1006" y="112"/>
                  <a:pt x="1006" y="112"/>
                  <a:pt x="1006" y="112"/>
                </a:cubicBezTo>
                <a:cubicBezTo>
                  <a:pt x="1034" y="109"/>
                  <a:pt x="1057" y="85"/>
                  <a:pt x="1057" y="56"/>
                </a:cubicBezTo>
                <a:cubicBezTo>
                  <a:pt x="1057" y="25"/>
                  <a:pt x="1031" y="0"/>
                  <a:pt x="1000" y="0"/>
                </a:cubicBezTo>
                <a:cubicBezTo>
                  <a:pt x="567" y="0"/>
                  <a:pt x="567" y="0"/>
                  <a:pt x="567" y="0"/>
                </a:cubicBezTo>
                <a:cubicBezTo>
                  <a:pt x="535" y="0"/>
                  <a:pt x="510" y="25"/>
                  <a:pt x="510" y="56"/>
                </a:cubicBezTo>
                <a:cubicBezTo>
                  <a:pt x="510" y="85"/>
                  <a:pt x="532" y="109"/>
                  <a:pt x="561" y="112"/>
                </a:cubicBezTo>
                <a:cubicBezTo>
                  <a:pt x="561" y="635"/>
                  <a:pt x="561" y="635"/>
                  <a:pt x="561" y="635"/>
                </a:cubicBezTo>
                <a:cubicBezTo>
                  <a:pt x="65" y="1494"/>
                  <a:pt x="65" y="1494"/>
                  <a:pt x="65" y="1494"/>
                </a:cubicBezTo>
                <a:cubicBezTo>
                  <a:pt x="0" y="1606"/>
                  <a:pt x="53" y="1698"/>
                  <a:pt x="183" y="1698"/>
                </a:cubicBezTo>
                <a:cubicBezTo>
                  <a:pt x="1384" y="1698"/>
                  <a:pt x="1384" y="1698"/>
                  <a:pt x="1384" y="1698"/>
                </a:cubicBezTo>
                <a:cubicBezTo>
                  <a:pt x="1514" y="1698"/>
                  <a:pt x="1567" y="1606"/>
                  <a:pt x="1502" y="1494"/>
                </a:cubicBezTo>
                <a:close/>
              </a:path>
            </a:pathLst>
          </a:custGeom>
          <a:noFill/>
          <a:ln w="66675" cap="flat">
            <a:solidFill>
              <a:schemeClr val="tx1">
                <a:lumMod val="25000"/>
                <a:lumOff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121" name="Rectangle 120">
            <a:extLst>
              <a:ext uri="{FF2B5EF4-FFF2-40B4-BE49-F238E27FC236}">
                <a16:creationId xmlns:a16="http://schemas.microsoft.com/office/drawing/2014/main" id="{518E9267-1AF8-43C2-AF7C-CEFA12246213}"/>
              </a:ext>
            </a:extLst>
          </p:cNvPr>
          <p:cNvSpPr/>
          <p:nvPr/>
        </p:nvSpPr>
        <p:spPr>
          <a:xfrm>
            <a:off x="7005546" y="10790798"/>
            <a:ext cx="630219" cy="1107723"/>
          </a:xfrm>
          <a:prstGeom prst="rect">
            <a:avLst/>
          </a:prstGeom>
        </p:spPr>
        <p:txBody>
          <a:bodyPr wrap="none" anchor="ctr">
            <a:spAutoFit/>
          </a:bodyPr>
          <a:lstStyle/>
          <a:p>
            <a:pPr algn="ctr" defTabSz="457154"/>
            <a:r>
              <a:rPr lang="en-US" sz="6599">
                <a:solidFill>
                  <a:srgbClr val="FFFFFF"/>
                </a:solidFill>
                <a:latin typeface="dt-line-science-01" panose="02000509000000000000" pitchFamily="49" charset="0"/>
                <a:cs typeface="Arial" panose="020B0604020202020204" pitchFamily="34" charset="0"/>
              </a:rPr>
              <a:t>o</a:t>
            </a:r>
          </a:p>
        </p:txBody>
      </p:sp>
      <p:sp>
        <p:nvSpPr>
          <p:cNvPr id="7" name="Freeform 7">
            <a:extLst>
              <a:ext uri="{FF2B5EF4-FFF2-40B4-BE49-F238E27FC236}">
                <a16:creationId xmlns:a16="http://schemas.microsoft.com/office/drawing/2014/main" id="{02E49A17-B9C1-4EF5-863C-C9B5FDAB6AB0}"/>
              </a:ext>
            </a:extLst>
          </p:cNvPr>
          <p:cNvSpPr>
            <a:spLocks/>
          </p:cNvSpPr>
          <p:nvPr/>
        </p:nvSpPr>
        <p:spPr bwMode="auto">
          <a:xfrm>
            <a:off x="15520864" y="8549510"/>
            <a:ext cx="3114243" cy="3875094"/>
          </a:xfrm>
          <a:custGeom>
            <a:avLst/>
            <a:gdLst>
              <a:gd name="T0" fmla="*/ 1330 w 1366"/>
              <a:gd name="T1" fmla="*/ 0 h 1697"/>
              <a:gd name="T2" fmla="*/ 1173 w 1366"/>
              <a:gd name="T3" fmla="*/ 0 h 1697"/>
              <a:gd name="T4" fmla="*/ 1120 w 1366"/>
              <a:gd name="T5" fmla="*/ 0 h 1697"/>
              <a:gd name="T6" fmla="*/ 361 w 1366"/>
              <a:gd name="T7" fmla="*/ 0 h 1697"/>
              <a:gd name="T8" fmla="*/ 332 w 1366"/>
              <a:gd name="T9" fmla="*/ 0 h 1697"/>
              <a:gd name="T10" fmla="*/ 36 w 1366"/>
              <a:gd name="T11" fmla="*/ 0 h 1697"/>
              <a:gd name="T12" fmla="*/ 15 w 1366"/>
              <a:gd name="T13" fmla="*/ 40 h 1697"/>
              <a:gd name="T14" fmla="*/ 212 w 1366"/>
              <a:gd name="T15" fmla="*/ 387 h 1697"/>
              <a:gd name="T16" fmla="*/ 212 w 1366"/>
              <a:gd name="T17" fmla="*/ 1577 h 1697"/>
              <a:gd name="T18" fmla="*/ 332 w 1366"/>
              <a:gd name="T19" fmla="*/ 1697 h 1697"/>
              <a:gd name="T20" fmla="*/ 1173 w 1366"/>
              <a:gd name="T21" fmla="*/ 1697 h 1697"/>
              <a:gd name="T22" fmla="*/ 1293 w 1366"/>
              <a:gd name="T23" fmla="*/ 1577 h 1697"/>
              <a:gd name="T24" fmla="*/ 1293 w 1366"/>
              <a:gd name="T25" fmla="*/ 197 h 1697"/>
              <a:gd name="T26" fmla="*/ 1351 w 1366"/>
              <a:gd name="T27" fmla="*/ 40 h 1697"/>
              <a:gd name="T28" fmla="*/ 1330 w 1366"/>
              <a:gd name="T29" fmla="*/ 0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66" h="1697">
                <a:moveTo>
                  <a:pt x="1330" y="0"/>
                </a:moveTo>
                <a:cubicBezTo>
                  <a:pt x="1173" y="0"/>
                  <a:pt x="1173" y="0"/>
                  <a:pt x="1173" y="0"/>
                </a:cubicBezTo>
                <a:cubicBezTo>
                  <a:pt x="1120" y="0"/>
                  <a:pt x="1120" y="0"/>
                  <a:pt x="1120" y="0"/>
                </a:cubicBezTo>
                <a:cubicBezTo>
                  <a:pt x="361" y="0"/>
                  <a:pt x="361" y="0"/>
                  <a:pt x="361" y="0"/>
                </a:cubicBezTo>
                <a:cubicBezTo>
                  <a:pt x="332" y="0"/>
                  <a:pt x="332" y="0"/>
                  <a:pt x="332" y="0"/>
                </a:cubicBezTo>
                <a:cubicBezTo>
                  <a:pt x="36" y="0"/>
                  <a:pt x="36" y="0"/>
                  <a:pt x="36" y="0"/>
                </a:cubicBezTo>
                <a:cubicBezTo>
                  <a:pt x="10" y="0"/>
                  <a:pt x="0" y="18"/>
                  <a:pt x="15" y="40"/>
                </a:cubicBezTo>
                <a:cubicBezTo>
                  <a:pt x="15" y="40"/>
                  <a:pt x="212" y="315"/>
                  <a:pt x="212" y="387"/>
                </a:cubicBezTo>
                <a:cubicBezTo>
                  <a:pt x="212" y="1577"/>
                  <a:pt x="212" y="1577"/>
                  <a:pt x="212" y="1577"/>
                </a:cubicBezTo>
                <a:cubicBezTo>
                  <a:pt x="212" y="1643"/>
                  <a:pt x="266" y="1697"/>
                  <a:pt x="332" y="1697"/>
                </a:cubicBezTo>
                <a:cubicBezTo>
                  <a:pt x="1173" y="1697"/>
                  <a:pt x="1173" y="1697"/>
                  <a:pt x="1173" y="1697"/>
                </a:cubicBezTo>
                <a:cubicBezTo>
                  <a:pt x="1239" y="1697"/>
                  <a:pt x="1293" y="1643"/>
                  <a:pt x="1293" y="1577"/>
                </a:cubicBezTo>
                <a:cubicBezTo>
                  <a:pt x="1293" y="197"/>
                  <a:pt x="1293" y="197"/>
                  <a:pt x="1293" y="197"/>
                </a:cubicBezTo>
                <a:cubicBezTo>
                  <a:pt x="1293" y="126"/>
                  <a:pt x="1351" y="40"/>
                  <a:pt x="1351" y="40"/>
                </a:cubicBezTo>
                <a:cubicBezTo>
                  <a:pt x="1366" y="18"/>
                  <a:pt x="1357" y="0"/>
                  <a:pt x="1330" y="0"/>
                </a:cubicBezTo>
                <a:close/>
              </a:path>
            </a:pathLst>
          </a:custGeom>
          <a:noFill/>
          <a:ln w="198438"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useBgFill="1">
        <p:nvSpPr>
          <p:cNvPr id="8" name="Freeform 8">
            <a:extLst>
              <a:ext uri="{FF2B5EF4-FFF2-40B4-BE49-F238E27FC236}">
                <a16:creationId xmlns:a16="http://schemas.microsoft.com/office/drawing/2014/main" id="{3C830099-3B8B-443F-9612-A99696BCF1C5}"/>
              </a:ext>
            </a:extLst>
          </p:cNvPr>
          <p:cNvSpPr>
            <a:spLocks noEditPoints="1"/>
          </p:cNvSpPr>
          <p:nvPr/>
        </p:nvSpPr>
        <p:spPr bwMode="auto">
          <a:xfrm>
            <a:off x="15171922" y="8247794"/>
            <a:ext cx="3882965" cy="5572579"/>
          </a:xfrm>
          <a:custGeom>
            <a:avLst/>
            <a:gdLst>
              <a:gd name="T0" fmla="*/ 0 w 1703"/>
              <a:gd name="T1" fmla="*/ 0 h 2440"/>
              <a:gd name="T2" fmla="*/ 0 w 1703"/>
              <a:gd name="T3" fmla="*/ 2440 h 2440"/>
              <a:gd name="T4" fmla="*/ 1703 w 1703"/>
              <a:gd name="T5" fmla="*/ 2440 h 2440"/>
              <a:gd name="T6" fmla="*/ 1703 w 1703"/>
              <a:gd name="T7" fmla="*/ 0 h 2440"/>
              <a:gd name="T8" fmla="*/ 0 w 1703"/>
              <a:gd name="T9" fmla="*/ 0 h 2440"/>
              <a:gd name="T10" fmla="*/ 1504 w 1703"/>
              <a:gd name="T11" fmla="*/ 172 h 2440"/>
              <a:gd name="T12" fmla="*/ 1446 w 1703"/>
              <a:gd name="T13" fmla="*/ 329 h 2440"/>
              <a:gd name="T14" fmla="*/ 1446 w 1703"/>
              <a:gd name="T15" fmla="*/ 1709 h 2440"/>
              <a:gd name="T16" fmla="*/ 1326 w 1703"/>
              <a:gd name="T17" fmla="*/ 1829 h 2440"/>
              <a:gd name="T18" fmla="*/ 485 w 1703"/>
              <a:gd name="T19" fmla="*/ 1829 h 2440"/>
              <a:gd name="T20" fmla="*/ 365 w 1703"/>
              <a:gd name="T21" fmla="*/ 1709 h 2440"/>
              <a:gd name="T22" fmla="*/ 365 w 1703"/>
              <a:gd name="T23" fmla="*/ 519 h 2440"/>
              <a:gd name="T24" fmla="*/ 168 w 1703"/>
              <a:gd name="T25" fmla="*/ 172 h 2440"/>
              <a:gd name="T26" fmla="*/ 189 w 1703"/>
              <a:gd name="T27" fmla="*/ 132 h 2440"/>
              <a:gd name="T28" fmla="*/ 485 w 1703"/>
              <a:gd name="T29" fmla="*/ 132 h 2440"/>
              <a:gd name="T30" fmla="*/ 514 w 1703"/>
              <a:gd name="T31" fmla="*/ 132 h 2440"/>
              <a:gd name="T32" fmla="*/ 1273 w 1703"/>
              <a:gd name="T33" fmla="*/ 132 h 2440"/>
              <a:gd name="T34" fmla="*/ 1326 w 1703"/>
              <a:gd name="T35" fmla="*/ 132 h 2440"/>
              <a:gd name="T36" fmla="*/ 1483 w 1703"/>
              <a:gd name="T37" fmla="*/ 132 h 2440"/>
              <a:gd name="T38" fmla="*/ 1504 w 1703"/>
              <a:gd name="T39" fmla="*/ 172 h 2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03" h="2440">
                <a:moveTo>
                  <a:pt x="0" y="0"/>
                </a:moveTo>
                <a:cubicBezTo>
                  <a:pt x="0" y="2440"/>
                  <a:pt x="0" y="2440"/>
                  <a:pt x="0" y="2440"/>
                </a:cubicBezTo>
                <a:cubicBezTo>
                  <a:pt x="1703" y="2440"/>
                  <a:pt x="1703" y="2440"/>
                  <a:pt x="1703" y="2440"/>
                </a:cubicBezTo>
                <a:cubicBezTo>
                  <a:pt x="1703" y="0"/>
                  <a:pt x="1703" y="0"/>
                  <a:pt x="1703" y="0"/>
                </a:cubicBezTo>
                <a:lnTo>
                  <a:pt x="0" y="0"/>
                </a:lnTo>
                <a:close/>
                <a:moveTo>
                  <a:pt x="1504" y="172"/>
                </a:moveTo>
                <a:cubicBezTo>
                  <a:pt x="1504" y="172"/>
                  <a:pt x="1446" y="258"/>
                  <a:pt x="1446" y="329"/>
                </a:cubicBezTo>
                <a:cubicBezTo>
                  <a:pt x="1446" y="1709"/>
                  <a:pt x="1446" y="1709"/>
                  <a:pt x="1446" y="1709"/>
                </a:cubicBezTo>
                <a:cubicBezTo>
                  <a:pt x="1446" y="1775"/>
                  <a:pt x="1392" y="1829"/>
                  <a:pt x="1326" y="1829"/>
                </a:cubicBezTo>
                <a:cubicBezTo>
                  <a:pt x="485" y="1829"/>
                  <a:pt x="485" y="1829"/>
                  <a:pt x="485" y="1829"/>
                </a:cubicBezTo>
                <a:cubicBezTo>
                  <a:pt x="419" y="1829"/>
                  <a:pt x="365" y="1775"/>
                  <a:pt x="365" y="1709"/>
                </a:cubicBezTo>
                <a:cubicBezTo>
                  <a:pt x="365" y="519"/>
                  <a:pt x="365" y="519"/>
                  <a:pt x="365" y="519"/>
                </a:cubicBezTo>
                <a:cubicBezTo>
                  <a:pt x="365" y="447"/>
                  <a:pt x="168" y="172"/>
                  <a:pt x="168" y="172"/>
                </a:cubicBezTo>
                <a:cubicBezTo>
                  <a:pt x="153" y="150"/>
                  <a:pt x="163" y="132"/>
                  <a:pt x="189" y="132"/>
                </a:cubicBezTo>
                <a:cubicBezTo>
                  <a:pt x="485" y="132"/>
                  <a:pt x="485" y="132"/>
                  <a:pt x="485" y="132"/>
                </a:cubicBezTo>
                <a:cubicBezTo>
                  <a:pt x="514" y="132"/>
                  <a:pt x="514" y="132"/>
                  <a:pt x="514" y="132"/>
                </a:cubicBezTo>
                <a:cubicBezTo>
                  <a:pt x="1273" y="132"/>
                  <a:pt x="1273" y="132"/>
                  <a:pt x="1273" y="132"/>
                </a:cubicBezTo>
                <a:cubicBezTo>
                  <a:pt x="1326" y="132"/>
                  <a:pt x="1326" y="132"/>
                  <a:pt x="1326" y="132"/>
                </a:cubicBezTo>
                <a:cubicBezTo>
                  <a:pt x="1483" y="132"/>
                  <a:pt x="1483" y="132"/>
                  <a:pt x="1483" y="132"/>
                </a:cubicBezTo>
                <a:cubicBezTo>
                  <a:pt x="1510" y="132"/>
                  <a:pt x="1519" y="150"/>
                  <a:pt x="1504" y="172"/>
                </a:cubicBezTo>
                <a:close/>
              </a:path>
            </a:pathLst>
          </a:custGeom>
          <a:ln>
            <a:noFill/>
          </a:ln>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17" name="Freeform 17">
            <a:extLst>
              <a:ext uri="{FF2B5EF4-FFF2-40B4-BE49-F238E27FC236}">
                <a16:creationId xmlns:a16="http://schemas.microsoft.com/office/drawing/2014/main" id="{BD8F6620-4294-48A5-8474-82070C31CD33}"/>
              </a:ext>
            </a:extLst>
          </p:cNvPr>
          <p:cNvSpPr>
            <a:spLocks/>
          </p:cNvSpPr>
          <p:nvPr/>
        </p:nvSpPr>
        <p:spPr bwMode="auto">
          <a:xfrm>
            <a:off x="15520864" y="8549510"/>
            <a:ext cx="3114243" cy="3875094"/>
          </a:xfrm>
          <a:custGeom>
            <a:avLst/>
            <a:gdLst>
              <a:gd name="T0" fmla="*/ 1330 w 1366"/>
              <a:gd name="T1" fmla="*/ 0 h 1697"/>
              <a:gd name="T2" fmla="*/ 1173 w 1366"/>
              <a:gd name="T3" fmla="*/ 0 h 1697"/>
              <a:gd name="T4" fmla="*/ 1120 w 1366"/>
              <a:gd name="T5" fmla="*/ 0 h 1697"/>
              <a:gd name="T6" fmla="*/ 361 w 1366"/>
              <a:gd name="T7" fmla="*/ 0 h 1697"/>
              <a:gd name="T8" fmla="*/ 332 w 1366"/>
              <a:gd name="T9" fmla="*/ 0 h 1697"/>
              <a:gd name="T10" fmla="*/ 36 w 1366"/>
              <a:gd name="T11" fmla="*/ 0 h 1697"/>
              <a:gd name="T12" fmla="*/ 15 w 1366"/>
              <a:gd name="T13" fmla="*/ 40 h 1697"/>
              <a:gd name="T14" fmla="*/ 212 w 1366"/>
              <a:gd name="T15" fmla="*/ 387 h 1697"/>
              <a:gd name="T16" fmla="*/ 212 w 1366"/>
              <a:gd name="T17" fmla="*/ 1577 h 1697"/>
              <a:gd name="T18" fmla="*/ 332 w 1366"/>
              <a:gd name="T19" fmla="*/ 1697 h 1697"/>
              <a:gd name="T20" fmla="*/ 1173 w 1366"/>
              <a:gd name="T21" fmla="*/ 1697 h 1697"/>
              <a:gd name="T22" fmla="*/ 1293 w 1366"/>
              <a:gd name="T23" fmla="*/ 1577 h 1697"/>
              <a:gd name="T24" fmla="*/ 1293 w 1366"/>
              <a:gd name="T25" fmla="*/ 197 h 1697"/>
              <a:gd name="T26" fmla="*/ 1351 w 1366"/>
              <a:gd name="T27" fmla="*/ 40 h 1697"/>
              <a:gd name="T28" fmla="*/ 1330 w 1366"/>
              <a:gd name="T29" fmla="*/ 0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66" h="1697">
                <a:moveTo>
                  <a:pt x="1330" y="0"/>
                </a:moveTo>
                <a:cubicBezTo>
                  <a:pt x="1173" y="0"/>
                  <a:pt x="1173" y="0"/>
                  <a:pt x="1173" y="0"/>
                </a:cubicBezTo>
                <a:cubicBezTo>
                  <a:pt x="1120" y="0"/>
                  <a:pt x="1120" y="0"/>
                  <a:pt x="1120" y="0"/>
                </a:cubicBezTo>
                <a:cubicBezTo>
                  <a:pt x="361" y="0"/>
                  <a:pt x="361" y="0"/>
                  <a:pt x="361" y="0"/>
                </a:cubicBezTo>
                <a:cubicBezTo>
                  <a:pt x="332" y="0"/>
                  <a:pt x="332" y="0"/>
                  <a:pt x="332" y="0"/>
                </a:cubicBezTo>
                <a:cubicBezTo>
                  <a:pt x="36" y="0"/>
                  <a:pt x="36" y="0"/>
                  <a:pt x="36" y="0"/>
                </a:cubicBezTo>
                <a:cubicBezTo>
                  <a:pt x="10" y="0"/>
                  <a:pt x="0" y="18"/>
                  <a:pt x="15" y="40"/>
                </a:cubicBezTo>
                <a:cubicBezTo>
                  <a:pt x="15" y="40"/>
                  <a:pt x="212" y="315"/>
                  <a:pt x="212" y="387"/>
                </a:cubicBezTo>
                <a:cubicBezTo>
                  <a:pt x="212" y="1577"/>
                  <a:pt x="212" y="1577"/>
                  <a:pt x="212" y="1577"/>
                </a:cubicBezTo>
                <a:cubicBezTo>
                  <a:pt x="212" y="1643"/>
                  <a:pt x="266" y="1697"/>
                  <a:pt x="332" y="1697"/>
                </a:cubicBezTo>
                <a:cubicBezTo>
                  <a:pt x="1173" y="1697"/>
                  <a:pt x="1173" y="1697"/>
                  <a:pt x="1173" y="1697"/>
                </a:cubicBezTo>
                <a:cubicBezTo>
                  <a:pt x="1239" y="1697"/>
                  <a:pt x="1293" y="1643"/>
                  <a:pt x="1293" y="1577"/>
                </a:cubicBezTo>
                <a:cubicBezTo>
                  <a:pt x="1293" y="197"/>
                  <a:pt x="1293" y="197"/>
                  <a:pt x="1293" y="197"/>
                </a:cubicBezTo>
                <a:cubicBezTo>
                  <a:pt x="1293" y="126"/>
                  <a:pt x="1351" y="40"/>
                  <a:pt x="1351" y="40"/>
                </a:cubicBezTo>
                <a:cubicBezTo>
                  <a:pt x="1366" y="18"/>
                  <a:pt x="1357" y="0"/>
                  <a:pt x="1330" y="0"/>
                </a:cubicBezTo>
                <a:close/>
              </a:path>
            </a:pathLst>
          </a:custGeom>
          <a:noFill/>
          <a:ln w="66675" cap="flat">
            <a:solidFill>
              <a:schemeClr val="tx1">
                <a:lumMod val="25000"/>
                <a:lumOff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127" name="Rectangle 126">
            <a:extLst>
              <a:ext uri="{FF2B5EF4-FFF2-40B4-BE49-F238E27FC236}">
                <a16:creationId xmlns:a16="http://schemas.microsoft.com/office/drawing/2014/main" id="{7C005AAC-C0B4-4CCA-9001-87CCE934023C}"/>
              </a:ext>
            </a:extLst>
          </p:cNvPr>
          <p:cNvSpPr/>
          <p:nvPr/>
        </p:nvSpPr>
        <p:spPr>
          <a:xfrm>
            <a:off x="17013312" y="10548446"/>
            <a:ext cx="562902" cy="1446234"/>
          </a:xfrm>
          <a:prstGeom prst="rect">
            <a:avLst/>
          </a:prstGeom>
        </p:spPr>
        <p:txBody>
          <a:bodyPr wrap="none" anchor="ctr">
            <a:spAutoFit/>
          </a:bodyPr>
          <a:lstStyle/>
          <a:p>
            <a:pPr algn="ctr" defTabSz="457154"/>
            <a:r>
              <a:rPr lang="en-US" sz="8799">
                <a:solidFill>
                  <a:srgbClr val="FFFFFF"/>
                </a:solidFill>
                <a:latin typeface="dt-line-science-01" panose="02000509000000000000" pitchFamily="49" charset="0"/>
                <a:cs typeface="Arial" panose="020B0604020202020204" pitchFamily="34" charset="0"/>
              </a:rPr>
              <a:t>t</a:t>
            </a:r>
          </a:p>
        </p:txBody>
      </p:sp>
      <p:sp>
        <p:nvSpPr>
          <p:cNvPr id="2" name="Title 1">
            <a:extLst>
              <a:ext uri="{FF2B5EF4-FFF2-40B4-BE49-F238E27FC236}">
                <a16:creationId xmlns:a16="http://schemas.microsoft.com/office/drawing/2014/main" id="{6ADD80CE-A2D6-49CD-A804-4D2B1263BCEE}"/>
              </a:ext>
            </a:extLst>
          </p:cNvPr>
          <p:cNvSpPr>
            <a:spLocks noGrp="1"/>
          </p:cNvSpPr>
          <p:nvPr>
            <p:ph type="title"/>
          </p:nvPr>
        </p:nvSpPr>
        <p:spPr/>
        <p:txBody>
          <a:bodyPr/>
          <a:lstStyle/>
          <a:p>
            <a:r>
              <a:rPr lang="en-US" dirty="0"/>
              <a:t>Title Here </a:t>
            </a:r>
          </a:p>
        </p:txBody>
      </p:sp>
    </p:spTree>
    <p:custDataLst>
      <p:tags r:id="rId1"/>
    </p:custDataLst>
    <p:extLst>
      <p:ext uri="{BB962C8B-B14F-4D97-AF65-F5344CB8AC3E}">
        <p14:creationId xmlns:p14="http://schemas.microsoft.com/office/powerpoint/2010/main" val="425000917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3333">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14:bounceEnd="73333">
                                          <p:cBhvr additive="base">
                                            <p:cTn id="7" dur="1500" fill="hold"/>
                                            <p:tgtEl>
                                              <p:spTgt spid="15"/>
                                            </p:tgtEl>
                                            <p:attrNameLst>
                                              <p:attrName>ppt_x</p:attrName>
                                            </p:attrNameLst>
                                          </p:cBhvr>
                                          <p:tavLst>
                                            <p:tav tm="0">
                                              <p:val>
                                                <p:strVal val="#ppt_x"/>
                                              </p:val>
                                            </p:tav>
                                            <p:tav tm="100000">
                                              <p:val>
                                                <p:strVal val="#ppt_x"/>
                                              </p:val>
                                            </p:tav>
                                          </p:tavLst>
                                        </p:anim>
                                        <p:anim calcmode="lin" valueType="num" p14:bounceEnd="73333">
                                          <p:cBhvr additive="base">
                                            <p:cTn id="8" dur="1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73333">
                                      <p:stCondLst>
                                        <p:cond delay="100"/>
                                      </p:stCondLst>
                                      <p:childTnLst>
                                        <p:set>
                                          <p:cBhvr>
                                            <p:cTn id="10" dur="1" fill="hold">
                                              <p:stCondLst>
                                                <p:cond delay="0"/>
                                              </p:stCondLst>
                                            </p:cTn>
                                            <p:tgtEl>
                                              <p:spTgt spid="14"/>
                                            </p:tgtEl>
                                            <p:attrNameLst>
                                              <p:attrName>style.visibility</p:attrName>
                                            </p:attrNameLst>
                                          </p:cBhvr>
                                          <p:to>
                                            <p:strVal val="visible"/>
                                          </p:to>
                                        </p:set>
                                        <p:anim calcmode="lin" valueType="num" p14:bounceEnd="73333">
                                          <p:cBhvr additive="base">
                                            <p:cTn id="11" dur="1500" fill="hold"/>
                                            <p:tgtEl>
                                              <p:spTgt spid="14"/>
                                            </p:tgtEl>
                                            <p:attrNameLst>
                                              <p:attrName>ppt_x</p:attrName>
                                            </p:attrNameLst>
                                          </p:cBhvr>
                                          <p:tavLst>
                                            <p:tav tm="0">
                                              <p:val>
                                                <p:strVal val="#ppt_x"/>
                                              </p:val>
                                            </p:tav>
                                            <p:tav tm="100000">
                                              <p:val>
                                                <p:strVal val="#ppt_x"/>
                                              </p:val>
                                            </p:tav>
                                          </p:tavLst>
                                        </p:anim>
                                        <p:anim calcmode="lin" valueType="num" p14:bounceEnd="73333">
                                          <p:cBhvr additive="base">
                                            <p:cTn id="12" dur="1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73333">
                                      <p:stCondLst>
                                        <p:cond delay="200"/>
                                      </p:stCondLst>
                                      <p:childTnLst>
                                        <p:set>
                                          <p:cBhvr>
                                            <p:cTn id="14" dur="1" fill="hold">
                                              <p:stCondLst>
                                                <p:cond delay="0"/>
                                              </p:stCondLst>
                                            </p:cTn>
                                            <p:tgtEl>
                                              <p:spTgt spid="17"/>
                                            </p:tgtEl>
                                            <p:attrNameLst>
                                              <p:attrName>style.visibility</p:attrName>
                                            </p:attrNameLst>
                                          </p:cBhvr>
                                          <p:to>
                                            <p:strVal val="visible"/>
                                          </p:to>
                                        </p:set>
                                        <p:anim calcmode="lin" valueType="num" p14:bounceEnd="73333">
                                          <p:cBhvr additive="base">
                                            <p:cTn id="15" dur="1500" fill="hold"/>
                                            <p:tgtEl>
                                              <p:spTgt spid="17"/>
                                            </p:tgtEl>
                                            <p:attrNameLst>
                                              <p:attrName>ppt_x</p:attrName>
                                            </p:attrNameLst>
                                          </p:cBhvr>
                                          <p:tavLst>
                                            <p:tav tm="0">
                                              <p:val>
                                                <p:strVal val="#ppt_x"/>
                                              </p:val>
                                            </p:tav>
                                            <p:tav tm="100000">
                                              <p:val>
                                                <p:strVal val="#ppt_x"/>
                                              </p:val>
                                            </p:tav>
                                          </p:tavLst>
                                        </p:anim>
                                        <p:anim calcmode="lin" valueType="num" p14:bounceEnd="73333">
                                          <p:cBhvr additive="base">
                                            <p:cTn id="16" dur="1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73333">
                                      <p:stCondLst>
                                        <p:cond delay="500"/>
                                      </p:stCondLst>
                                      <p:childTnLst>
                                        <p:set>
                                          <p:cBhvr>
                                            <p:cTn id="18" dur="1" fill="hold">
                                              <p:stCondLst>
                                                <p:cond delay="0"/>
                                              </p:stCondLst>
                                            </p:cTn>
                                            <p:tgtEl>
                                              <p:spTgt spid="22"/>
                                            </p:tgtEl>
                                            <p:attrNameLst>
                                              <p:attrName>style.visibility</p:attrName>
                                            </p:attrNameLst>
                                          </p:cBhvr>
                                          <p:to>
                                            <p:strVal val="visible"/>
                                          </p:to>
                                        </p:set>
                                        <p:anim calcmode="lin" valueType="num" p14:bounceEnd="73333">
                                          <p:cBhvr additive="base">
                                            <p:cTn id="19" dur="1500" fill="hold"/>
                                            <p:tgtEl>
                                              <p:spTgt spid="22"/>
                                            </p:tgtEl>
                                            <p:attrNameLst>
                                              <p:attrName>ppt_x</p:attrName>
                                            </p:attrNameLst>
                                          </p:cBhvr>
                                          <p:tavLst>
                                            <p:tav tm="0">
                                              <p:val>
                                                <p:strVal val="#ppt_x"/>
                                              </p:val>
                                            </p:tav>
                                            <p:tav tm="100000">
                                              <p:val>
                                                <p:strVal val="#ppt_x"/>
                                              </p:val>
                                            </p:tav>
                                          </p:tavLst>
                                        </p:anim>
                                        <p:anim calcmode="lin" valueType="num" p14:bounceEnd="73333">
                                          <p:cBhvr additive="base">
                                            <p:cTn id="20" dur="15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73333">
                                      <p:stCondLst>
                                        <p:cond delay="600"/>
                                      </p:stCondLst>
                                      <p:childTnLst>
                                        <p:set>
                                          <p:cBhvr>
                                            <p:cTn id="22" dur="1" fill="hold">
                                              <p:stCondLst>
                                                <p:cond delay="0"/>
                                              </p:stCondLst>
                                            </p:cTn>
                                            <p:tgtEl>
                                              <p:spTgt spid="21"/>
                                            </p:tgtEl>
                                            <p:attrNameLst>
                                              <p:attrName>style.visibility</p:attrName>
                                            </p:attrNameLst>
                                          </p:cBhvr>
                                          <p:to>
                                            <p:strVal val="visible"/>
                                          </p:to>
                                        </p:set>
                                        <p:anim calcmode="lin" valueType="num" p14:bounceEnd="73333">
                                          <p:cBhvr additive="base">
                                            <p:cTn id="23" dur="1500" fill="hold"/>
                                            <p:tgtEl>
                                              <p:spTgt spid="21"/>
                                            </p:tgtEl>
                                            <p:attrNameLst>
                                              <p:attrName>ppt_x</p:attrName>
                                            </p:attrNameLst>
                                          </p:cBhvr>
                                          <p:tavLst>
                                            <p:tav tm="0">
                                              <p:val>
                                                <p:strVal val="#ppt_x"/>
                                              </p:val>
                                            </p:tav>
                                            <p:tav tm="100000">
                                              <p:val>
                                                <p:strVal val="#ppt_x"/>
                                              </p:val>
                                            </p:tav>
                                          </p:tavLst>
                                        </p:anim>
                                        <p:anim calcmode="lin" valueType="num" p14:bounceEnd="73333">
                                          <p:cBhvr additive="base">
                                            <p:cTn id="24" dur="1500" fill="hold"/>
                                            <p:tgtEl>
                                              <p:spTgt spid="2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14:presetBounceEnd="73333">
                                      <p:stCondLst>
                                        <p:cond delay="700"/>
                                      </p:stCondLst>
                                      <p:childTnLst>
                                        <p:set>
                                          <p:cBhvr>
                                            <p:cTn id="26" dur="1" fill="hold">
                                              <p:stCondLst>
                                                <p:cond delay="0"/>
                                              </p:stCondLst>
                                            </p:cTn>
                                            <p:tgtEl>
                                              <p:spTgt spid="23"/>
                                            </p:tgtEl>
                                            <p:attrNameLst>
                                              <p:attrName>style.visibility</p:attrName>
                                            </p:attrNameLst>
                                          </p:cBhvr>
                                          <p:to>
                                            <p:strVal val="visible"/>
                                          </p:to>
                                        </p:set>
                                        <p:anim calcmode="lin" valueType="num" p14:bounceEnd="73333">
                                          <p:cBhvr additive="base">
                                            <p:cTn id="27" dur="1500" fill="hold"/>
                                            <p:tgtEl>
                                              <p:spTgt spid="23"/>
                                            </p:tgtEl>
                                            <p:attrNameLst>
                                              <p:attrName>ppt_x</p:attrName>
                                            </p:attrNameLst>
                                          </p:cBhvr>
                                          <p:tavLst>
                                            <p:tav tm="0">
                                              <p:val>
                                                <p:strVal val="#ppt_x"/>
                                              </p:val>
                                            </p:tav>
                                            <p:tav tm="100000">
                                              <p:val>
                                                <p:strVal val="#ppt_x"/>
                                              </p:val>
                                            </p:tav>
                                          </p:tavLst>
                                        </p:anim>
                                        <p:anim calcmode="lin" valueType="num" p14:bounceEnd="73333">
                                          <p:cBhvr additive="base">
                                            <p:cTn id="28" dur="1500" fill="hold"/>
                                            <p:tgtEl>
                                              <p:spTgt spid="23"/>
                                            </p:tgtEl>
                                            <p:attrNameLst>
                                              <p:attrName>ppt_y</p:attrName>
                                            </p:attrNameLst>
                                          </p:cBhvr>
                                          <p:tavLst>
                                            <p:tav tm="0">
                                              <p:val>
                                                <p:strVal val="1+#ppt_h/2"/>
                                              </p:val>
                                            </p:tav>
                                            <p:tav tm="100000">
                                              <p:val>
                                                <p:strVal val="#ppt_y"/>
                                              </p:val>
                                            </p:tav>
                                          </p:tavLst>
                                        </p:anim>
                                      </p:childTnLst>
                                    </p:cTn>
                                  </p:par>
                                  <p:par>
                                    <p:cTn id="29" presetID="10" presetClass="entr" presetSubtype="0" fill="hold" nodeType="withEffect">
                                      <p:stCondLst>
                                        <p:cond delay="900"/>
                                      </p:stCondLst>
                                      <p:childTnLst>
                                        <p:set>
                                          <p:cBhvr>
                                            <p:cTn id="30" dur="1" fill="hold">
                                              <p:stCondLst>
                                                <p:cond delay="0"/>
                                              </p:stCondLst>
                                            </p:cTn>
                                            <p:tgtEl>
                                              <p:spTgt spid="136"/>
                                            </p:tgtEl>
                                            <p:attrNameLst>
                                              <p:attrName>style.visibility</p:attrName>
                                            </p:attrNameLst>
                                          </p:cBhvr>
                                          <p:to>
                                            <p:strVal val="visible"/>
                                          </p:to>
                                        </p:set>
                                        <p:animEffect transition="in" filter="fade">
                                          <p:cBhvr>
                                            <p:cTn id="31" dur="300"/>
                                            <p:tgtEl>
                                              <p:spTgt spid="136"/>
                                            </p:tgtEl>
                                          </p:cBhvr>
                                        </p:animEffect>
                                      </p:childTnLst>
                                    </p:cTn>
                                  </p:par>
                                  <p:par>
                                    <p:cTn id="32" presetID="10" presetClass="entr" presetSubtype="0" fill="hold" nodeType="withEffect">
                                      <p:stCondLst>
                                        <p:cond delay="1100"/>
                                      </p:stCondLst>
                                      <p:childTnLst>
                                        <p:set>
                                          <p:cBhvr>
                                            <p:cTn id="33" dur="1" fill="hold">
                                              <p:stCondLst>
                                                <p:cond delay="0"/>
                                              </p:stCondLst>
                                            </p:cTn>
                                            <p:tgtEl>
                                              <p:spTgt spid="135"/>
                                            </p:tgtEl>
                                            <p:attrNameLst>
                                              <p:attrName>style.visibility</p:attrName>
                                            </p:attrNameLst>
                                          </p:cBhvr>
                                          <p:to>
                                            <p:strVal val="visible"/>
                                          </p:to>
                                        </p:set>
                                        <p:animEffect transition="in" filter="fade">
                                          <p:cBhvr>
                                            <p:cTn id="34" dur="300"/>
                                            <p:tgtEl>
                                              <p:spTgt spid="135"/>
                                            </p:tgtEl>
                                          </p:cBhvr>
                                        </p:animEffect>
                                      </p:childTnLst>
                                    </p:cTn>
                                  </p:par>
                                  <p:par>
                                    <p:cTn id="35" presetID="10" presetClass="entr" presetSubtype="0" fill="hold" nodeType="withEffect">
                                      <p:stCondLst>
                                        <p:cond delay="1300"/>
                                      </p:stCondLst>
                                      <p:childTnLst>
                                        <p:set>
                                          <p:cBhvr>
                                            <p:cTn id="36" dur="1" fill="hold">
                                              <p:stCondLst>
                                                <p:cond delay="0"/>
                                              </p:stCondLst>
                                            </p:cTn>
                                            <p:tgtEl>
                                              <p:spTgt spid="137"/>
                                            </p:tgtEl>
                                            <p:attrNameLst>
                                              <p:attrName>style.visibility</p:attrName>
                                            </p:attrNameLst>
                                          </p:cBhvr>
                                          <p:to>
                                            <p:strVal val="visible"/>
                                          </p:to>
                                        </p:set>
                                        <p:animEffect transition="in" filter="fade">
                                          <p:cBhvr>
                                            <p:cTn id="37" dur="300"/>
                                            <p:tgtEl>
                                              <p:spTgt spid="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1" grpId="0" animBg="1"/>
          <p:bldP spid="22" grpId="0" animBg="1"/>
          <p:bldP spid="14" grpId="0" animBg="1"/>
          <p:bldP spid="15" grpId="0" animBg="1"/>
          <p:bldP spid="1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500" fill="hold"/>
                                            <p:tgtEl>
                                              <p:spTgt spid="15"/>
                                            </p:tgtEl>
                                            <p:attrNameLst>
                                              <p:attrName>ppt_x</p:attrName>
                                            </p:attrNameLst>
                                          </p:cBhvr>
                                          <p:tavLst>
                                            <p:tav tm="0">
                                              <p:val>
                                                <p:strVal val="#ppt_x"/>
                                              </p:val>
                                            </p:tav>
                                            <p:tav tm="100000">
                                              <p:val>
                                                <p:strVal val="#ppt_x"/>
                                              </p:val>
                                            </p:tav>
                                          </p:tavLst>
                                        </p:anim>
                                        <p:anim calcmode="lin" valueType="num">
                                          <p:cBhvr additive="base">
                                            <p:cTn id="8" dur="1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1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500" fill="hold"/>
                                            <p:tgtEl>
                                              <p:spTgt spid="14"/>
                                            </p:tgtEl>
                                            <p:attrNameLst>
                                              <p:attrName>ppt_x</p:attrName>
                                            </p:attrNameLst>
                                          </p:cBhvr>
                                          <p:tavLst>
                                            <p:tav tm="0">
                                              <p:val>
                                                <p:strVal val="#ppt_x"/>
                                              </p:val>
                                            </p:tav>
                                            <p:tav tm="100000">
                                              <p:val>
                                                <p:strVal val="#ppt_x"/>
                                              </p:val>
                                            </p:tav>
                                          </p:tavLst>
                                        </p:anim>
                                        <p:anim calcmode="lin" valueType="num">
                                          <p:cBhvr additive="base">
                                            <p:cTn id="12" dur="1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2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500" fill="hold"/>
                                            <p:tgtEl>
                                              <p:spTgt spid="17"/>
                                            </p:tgtEl>
                                            <p:attrNameLst>
                                              <p:attrName>ppt_x</p:attrName>
                                            </p:attrNameLst>
                                          </p:cBhvr>
                                          <p:tavLst>
                                            <p:tav tm="0">
                                              <p:val>
                                                <p:strVal val="#ppt_x"/>
                                              </p:val>
                                            </p:tav>
                                            <p:tav tm="100000">
                                              <p:val>
                                                <p:strVal val="#ppt_x"/>
                                              </p:val>
                                            </p:tav>
                                          </p:tavLst>
                                        </p:anim>
                                        <p:anim calcmode="lin" valueType="num">
                                          <p:cBhvr additive="base">
                                            <p:cTn id="16" dur="1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500" fill="hold"/>
                                            <p:tgtEl>
                                              <p:spTgt spid="22"/>
                                            </p:tgtEl>
                                            <p:attrNameLst>
                                              <p:attrName>ppt_x</p:attrName>
                                            </p:attrNameLst>
                                          </p:cBhvr>
                                          <p:tavLst>
                                            <p:tav tm="0">
                                              <p:val>
                                                <p:strVal val="#ppt_x"/>
                                              </p:val>
                                            </p:tav>
                                            <p:tav tm="100000">
                                              <p:val>
                                                <p:strVal val="#ppt_x"/>
                                              </p:val>
                                            </p:tav>
                                          </p:tavLst>
                                        </p:anim>
                                        <p:anim calcmode="lin" valueType="num">
                                          <p:cBhvr additive="base">
                                            <p:cTn id="20" dur="15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6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500" fill="hold"/>
                                            <p:tgtEl>
                                              <p:spTgt spid="21"/>
                                            </p:tgtEl>
                                            <p:attrNameLst>
                                              <p:attrName>ppt_x</p:attrName>
                                            </p:attrNameLst>
                                          </p:cBhvr>
                                          <p:tavLst>
                                            <p:tav tm="0">
                                              <p:val>
                                                <p:strVal val="#ppt_x"/>
                                              </p:val>
                                            </p:tav>
                                            <p:tav tm="100000">
                                              <p:val>
                                                <p:strVal val="#ppt_x"/>
                                              </p:val>
                                            </p:tav>
                                          </p:tavLst>
                                        </p:anim>
                                        <p:anim calcmode="lin" valueType="num">
                                          <p:cBhvr additive="base">
                                            <p:cTn id="24" dur="1500" fill="hold"/>
                                            <p:tgtEl>
                                              <p:spTgt spid="2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70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1500" fill="hold"/>
                                            <p:tgtEl>
                                              <p:spTgt spid="23"/>
                                            </p:tgtEl>
                                            <p:attrNameLst>
                                              <p:attrName>ppt_x</p:attrName>
                                            </p:attrNameLst>
                                          </p:cBhvr>
                                          <p:tavLst>
                                            <p:tav tm="0">
                                              <p:val>
                                                <p:strVal val="#ppt_x"/>
                                              </p:val>
                                            </p:tav>
                                            <p:tav tm="100000">
                                              <p:val>
                                                <p:strVal val="#ppt_x"/>
                                              </p:val>
                                            </p:tav>
                                          </p:tavLst>
                                        </p:anim>
                                        <p:anim calcmode="lin" valueType="num">
                                          <p:cBhvr additive="base">
                                            <p:cTn id="28" dur="1500" fill="hold"/>
                                            <p:tgtEl>
                                              <p:spTgt spid="23"/>
                                            </p:tgtEl>
                                            <p:attrNameLst>
                                              <p:attrName>ppt_y</p:attrName>
                                            </p:attrNameLst>
                                          </p:cBhvr>
                                          <p:tavLst>
                                            <p:tav tm="0">
                                              <p:val>
                                                <p:strVal val="1+#ppt_h/2"/>
                                              </p:val>
                                            </p:tav>
                                            <p:tav tm="100000">
                                              <p:val>
                                                <p:strVal val="#ppt_y"/>
                                              </p:val>
                                            </p:tav>
                                          </p:tavLst>
                                        </p:anim>
                                      </p:childTnLst>
                                    </p:cTn>
                                  </p:par>
                                  <p:par>
                                    <p:cTn id="29" presetID="10" presetClass="entr" presetSubtype="0" fill="hold" nodeType="withEffect">
                                      <p:stCondLst>
                                        <p:cond delay="900"/>
                                      </p:stCondLst>
                                      <p:childTnLst>
                                        <p:set>
                                          <p:cBhvr>
                                            <p:cTn id="30" dur="1" fill="hold">
                                              <p:stCondLst>
                                                <p:cond delay="0"/>
                                              </p:stCondLst>
                                            </p:cTn>
                                            <p:tgtEl>
                                              <p:spTgt spid="136"/>
                                            </p:tgtEl>
                                            <p:attrNameLst>
                                              <p:attrName>style.visibility</p:attrName>
                                            </p:attrNameLst>
                                          </p:cBhvr>
                                          <p:to>
                                            <p:strVal val="visible"/>
                                          </p:to>
                                        </p:set>
                                        <p:animEffect transition="in" filter="fade">
                                          <p:cBhvr>
                                            <p:cTn id="31" dur="300"/>
                                            <p:tgtEl>
                                              <p:spTgt spid="136"/>
                                            </p:tgtEl>
                                          </p:cBhvr>
                                        </p:animEffect>
                                      </p:childTnLst>
                                    </p:cTn>
                                  </p:par>
                                  <p:par>
                                    <p:cTn id="32" presetID="10" presetClass="entr" presetSubtype="0" fill="hold" nodeType="withEffect">
                                      <p:stCondLst>
                                        <p:cond delay="1100"/>
                                      </p:stCondLst>
                                      <p:childTnLst>
                                        <p:set>
                                          <p:cBhvr>
                                            <p:cTn id="33" dur="1" fill="hold">
                                              <p:stCondLst>
                                                <p:cond delay="0"/>
                                              </p:stCondLst>
                                            </p:cTn>
                                            <p:tgtEl>
                                              <p:spTgt spid="135"/>
                                            </p:tgtEl>
                                            <p:attrNameLst>
                                              <p:attrName>style.visibility</p:attrName>
                                            </p:attrNameLst>
                                          </p:cBhvr>
                                          <p:to>
                                            <p:strVal val="visible"/>
                                          </p:to>
                                        </p:set>
                                        <p:animEffect transition="in" filter="fade">
                                          <p:cBhvr>
                                            <p:cTn id="34" dur="300"/>
                                            <p:tgtEl>
                                              <p:spTgt spid="135"/>
                                            </p:tgtEl>
                                          </p:cBhvr>
                                        </p:animEffect>
                                      </p:childTnLst>
                                    </p:cTn>
                                  </p:par>
                                  <p:par>
                                    <p:cTn id="35" presetID="10" presetClass="entr" presetSubtype="0" fill="hold" nodeType="withEffect">
                                      <p:stCondLst>
                                        <p:cond delay="1300"/>
                                      </p:stCondLst>
                                      <p:childTnLst>
                                        <p:set>
                                          <p:cBhvr>
                                            <p:cTn id="36" dur="1" fill="hold">
                                              <p:stCondLst>
                                                <p:cond delay="0"/>
                                              </p:stCondLst>
                                            </p:cTn>
                                            <p:tgtEl>
                                              <p:spTgt spid="137"/>
                                            </p:tgtEl>
                                            <p:attrNameLst>
                                              <p:attrName>style.visibility</p:attrName>
                                            </p:attrNameLst>
                                          </p:cBhvr>
                                          <p:to>
                                            <p:strVal val="visible"/>
                                          </p:to>
                                        </p:set>
                                        <p:animEffect transition="in" filter="fade">
                                          <p:cBhvr>
                                            <p:cTn id="37" dur="300"/>
                                            <p:tgtEl>
                                              <p:spTgt spid="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1" grpId="0" animBg="1"/>
          <p:bldP spid="22" grpId="0" animBg="1"/>
          <p:bldP spid="14" grpId="0" animBg="1"/>
          <p:bldP spid="15" grpId="0" animBg="1"/>
          <p:bldP spid="17" grpId="0" animBg="1"/>
        </p:bldLst>
      </p:timing>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BE5C199-5FB3-490F-84E6-8A88B8A0D3CB}"/>
              </a:ext>
            </a:extLst>
          </p:cNvPr>
          <p:cNvSpPr/>
          <p:nvPr/>
        </p:nvSpPr>
        <p:spPr>
          <a:xfrm>
            <a:off x="8139315" y="10450363"/>
            <a:ext cx="8138119" cy="1773552"/>
          </a:xfrm>
          <a:prstGeom prst="rect">
            <a:avLst/>
          </a:prstGeom>
          <a:solidFill>
            <a:schemeClr val="accent1"/>
          </a:solidFill>
          <a:ln>
            <a:noFill/>
          </a:ln>
          <a:effectLst>
            <a:outerShdw blurRad="330200" dist="38100" dir="5400000" algn="t" rotWithShape="0">
              <a:schemeClr val="tx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sp>
        <p:nvSpPr>
          <p:cNvPr id="12" name="Rectangle 11">
            <a:extLst>
              <a:ext uri="{FF2B5EF4-FFF2-40B4-BE49-F238E27FC236}">
                <a16:creationId xmlns:a16="http://schemas.microsoft.com/office/drawing/2014/main" id="{29ECDC1D-E6DE-42D2-BC56-F4DF732A1908}"/>
              </a:ext>
            </a:extLst>
          </p:cNvPr>
          <p:cNvSpPr/>
          <p:nvPr/>
        </p:nvSpPr>
        <p:spPr>
          <a:xfrm>
            <a:off x="8139315" y="8676811"/>
            <a:ext cx="8138119" cy="1773552"/>
          </a:xfrm>
          <a:prstGeom prst="rect">
            <a:avLst/>
          </a:prstGeom>
          <a:solidFill>
            <a:schemeClr val="accent3"/>
          </a:solidFill>
          <a:ln>
            <a:noFill/>
          </a:ln>
          <a:effectLst>
            <a:outerShdw blurRad="330200" dist="38100" dir="5400000" algn="t" rotWithShape="0">
              <a:schemeClr val="tx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sp>
        <p:nvSpPr>
          <p:cNvPr id="13" name="Rectangle 12">
            <a:extLst>
              <a:ext uri="{FF2B5EF4-FFF2-40B4-BE49-F238E27FC236}">
                <a16:creationId xmlns:a16="http://schemas.microsoft.com/office/drawing/2014/main" id="{BA8078B6-8075-44DB-AEDA-AE533856F1A1}"/>
              </a:ext>
            </a:extLst>
          </p:cNvPr>
          <p:cNvSpPr/>
          <p:nvPr/>
        </p:nvSpPr>
        <p:spPr>
          <a:xfrm>
            <a:off x="8139315" y="6925130"/>
            <a:ext cx="8138119" cy="1773552"/>
          </a:xfrm>
          <a:prstGeom prst="rect">
            <a:avLst/>
          </a:prstGeom>
          <a:solidFill>
            <a:schemeClr val="accent5"/>
          </a:solidFill>
          <a:ln>
            <a:noFill/>
          </a:ln>
          <a:effectLst>
            <a:outerShdw blurRad="330200" dist="38100" dir="5400000" algn="t" rotWithShape="0">
              <a:schemeClr val="tx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sp>
        <p:nvSpPr>
          <p:cNvPr id="14" name="Rectangle 13">
            <a:extLst>
              <a:ext uri="{FF2B5EF4-FFF2-40B4-BE49-F238E27FC236}">
                <a16:creationId xmlns:a16="http://schemas.microsoft.com/office/drawing/2014/main" id="{1B2A6C55-8D4B-43AD-B30D-F731F1300A4B}"/>
              </a:ext>
            </a:extLst>
          </p:cNvPr>
          <p:cNvSpPr/>
          <p:nvPr/>
        </p:nvSpPr>
        <p:spPr>
          <a:xfrm>
            <a:off x="8139315" y="5173448"/>
            <a:ext cx="8138119" cy="1773552"/>
          </a:xfrm>
          <a:prstGeom prst="rect">
            <a:avLst/>
          </a:prstGeom>
          <a:solidFill>
            <a:schemeClr val="bg2"/>
          </a:solidFill>
          <a:ln>
            <a:noFill/>
          </a:ln>
          <a:effectLst>
            <a:outerShdw blurRad="330200" dist="38100" dir="5400000" algn="t" rotWithShape="0">
              <a:schemeClr val="tx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sp>
        <p:nvSpPr>
          <p:cNvPr id="15" name="Rectangle 14">
            <a:extLst>
              <a:ext uri="{FF2B5EF4-FFF2-40B4-BE49-F238E27FC236}">
                <a16:creationId xmlns:a16="http://schemas.microsoft.com/office/drawing/2014/main" id="{B78D4F02-EF44-4857-8761-7812318867D9}"/>
              </a:ext>
            </a:extLst>
          </p:cNvPr>
          <p:cNvSpPr/>
          <p:nvPr/>
        </p:nvSpPr>
        <p:spPr>
          <a:xfrm>
            <a:off x="8139315" y="3421767"/>
            <a:ext cx="8138119" cy="1773552"/>
          </a:xfrm>
          <a:prstGeom prst="rect">
            <a:avLst/>
          </a:prstGeom>
          <a:solidFill>
            <a:schemeClr val="tx2">
              <a:lumMod val="75000"/>
            </a:schemeClr>
          </a:solidFill>
          <a:ln>
            <a:noFill/>
          </a:ln>
          <a:effectLst>
            <a:outerShdw blurRad="330200" dist="38100" dir="5400000" algn="t" rotWithShape="0">
              <a:schemeClr val="tx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a:solidFill>
                <a:srgbClr val="FFFFFF"/>
              </a:solidFill>
              <a:latin typeface="Open Sans Light"/>
            </a:endParaRPr>
          </a:p>
        </p:txBody>
      </p:sp>
      <p:sp>
        <p:nvSpPr>
          <p:cNvPr id="7" name="Freeform 9">
            <a:extLst>
              <a:ext uri="{FF2B5EF4-FFF2-40B4-BE49-F238E27FC236}">
                <a16:creationId xmlns:a16="http://schemas.microsoft.com/office/drawing/2014/main" id="{33D00718-C236-45F4-9EF7-9013666CE01D}"/>
              </a:ext>
            </a:extLst>
          </p:cNvPr>
          <p:cNvSpPr>
            <a:spLocks/>
          </p:cNvSpPr>
          <p:nvPr/>
        </p:nvSpPr>
        <p:spPr bwMode="auto">
          <a:xfrm>
            <a:off x="8139319" y="3421766"/>
            <a:ext cx="8111318" cy="8802148"/>
          </a:xfrm>
          <a:custGeom>
            <a:avLst/>
            <a:gdLst>
              <a:gd name="T0" fmla="*/ 1502 w 1567"/>
              <a:gd name="T1" fmla="*/ 1494 h 1698"/>
              <a:gd name="T2" fmla="*/ 1006 w 1567"/>
              <a:gd name="T3" fmla="*/ 635 h 1698"/>
              <a:gd name="T4" fmla="*/ 1006 w 1567"/>
              <a:gd name="T5" fmla="*/ 112 h 1698"/>
              <a:gd name="T6" fmla="*/ 1057 w 1567"/>
              <a:gd name="T7" fmla="*/ 56 h 1698"/>
              <a:gd name="T8" fmla="*/ 1000 w 1567"/>
              <a:gd name="T9" fmla="*/ 0 h 1698"/>
              <a:gd name="T10" fmla="*/ 567 w 1567"/>
              <a:gd name="T11" fmla="*/ 0 h 1698"/>
              <a:gd name="T12" fmla="*/ 510 w 1567"/>
              <a:gd name="T13" fmla="*/ 56 h 1698"/>
              <a:gd name="T14" fmla="*/ 561 w 1567"/>
              <a:gd name="T15" fmla="*/ 112 h 1698"/>
              <a:gd name="T16" fmla="*/ 561 w 1567"/>
              <a:gd name="T17" fmla="*/ 635 h 1698"/>
              <a:gd name="T18" fmla="*/ 65 w 1567"/>
              <a:gd name="T19" fmla="*/ 1494 h 1698"/>
              <a:gd name="T20" fmla="*/ 183 w 1567"/>
              <a:gd name="T21" fmla="*/ 1698 h 1698"/>
              <a:gd name="T22" fmla="*/ 1384 w 1567"/>
              <a:gd name="T23" fmla="*/ 1698 h 1698"/>
              <a:gd name="T24" fmla="*/ 1502 w 1567"/>
              <a:gd name="T25" fmla="*/ 1494 h 1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7" h="1698">
                <a:moveTo>
                  <a:pt x="1502" y="1494"/>
                </a:moveTo>
                <a:cubicBezTo>
                  <a:pt x="1006" y="635"/>
                  <a:pt x="1006" y="635"/>
                  <a:pt x="1006" y="635"/>
                </a:cubicBezTo>
                <a:cubicBezTo>
                  <a:pt x="1006" y="112"/>
                  <a:pt x="1006" y="112"/>
                  <a:pt x="1006" y="112"/>
                </a:cubicBezTo>
                <a:cubicBezTo>
                  <a:pt x="1034" y="109"/>
                  <a:pt x="1057" y="85"/>
                  <a:pt x="1057" y="56"/>
                </a:cubicBezTo>
                <a:cubicBezTo>
                  <a:pt x="1057" y="25"/>
                  <a:pt x="1031" y="0"/>
                  <a:pt x="1000" y="0"/>
                </a:cubicBezTo>
                <a:cubicBezTo>
                  <a:pt x="567" y="0"/>
                  <a:pt x="567" y="0"/>
                  <a:pt x="567" y="0"/>
                </a:cubicBezTo>
                <a:cubicBezTo>
                  <a:pt x="535" y="0"/>
                  <a:pt x="510" y="25"/>
                  <a:pt x="510" y="56"/>
                </a:cubicBezTo>
                <a:cubicBezTo>
                  <a:pt x="510" y="85"/>
                  <a:pt x="532" y="109"/>
                  <a:pt x="561" y="112"/>
                </a:cubicBezTo>
                <a:cubicBezTo>
                  <a:pt x="561" y="635"/>
                  <a:pt x="561" y="635"/>
                  <a:pt x="561" y="635"/>
                </a:cubicBezTo>
                <a:cubicBezTo>
                  <a:pt x="65" y="1494"/>
                  <a:pt x="65" y="1494"/>
                  <a:pt x="65" y="1494"/>
                </a:cubicBezTo>
                <a:cubicBezTo>
                  <a:pt x="0" y="1606"/>
                  <a:pt x="53" y="1698"/>
                  <a:pt x="183" y="1698"/>
                </a:cubicBezTo>
                <a:cubicBezTo>
                  <a:pt x="1384" y="1698"/>
                  <a:pt x="1384" y="1698"/>
                  <a:pt x="1384" y="1698"/>
                </a:cubicBezTo>
                <a:cubicBezTo>
                  <a:pt x="1514" y="1698"/>
                  <a:pt x="1567" y="1606"/>
                  <a:pt x="1502" y="1494"/>
                </a:cubicBezTo>
                <a:close/>
              </a:path>
            </a:pathLst>
          </a:custGeom>
          <a:noFill/>
          <a:ln w="198438"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useBgFill="1">
        <p:nvSpPr>
          <p:cNvPr id="8" name="Freeform 10">
            <a:extLst>
              <a:ext uri="{FF2B5EF4-FFF2-40B4-BE49-F238E27FC236}">
                <a16:creationId xmlns:a16="http://schemas.microsoft.com/office/drawing/2014/main" id="{587ADB71-07DC-4652-B69A-A9430D2BAEBE}"/>
              </a:ext>
            </a:extLst>
          </p:cNvPr>
          <p:cNvSpPr>
            <a:spLocks noEditPoints="1"/>
          </p:cNvSpPr>
          <p:nvPr/>
        </p:nvSpPr>
        <p:spPr bwMode="auto">
          <a:xfrm>
            <a:off x="7019695" y="2674357"/>
            <a:ext cx="10344611" cy="12649365"/>
          </a:xfrm>
          <a:custGeom>
            <a:avLst/>
            <a:gdLst>
              <a:gd name="T0" fmla="*/ 0 w 1998"/>
              <a:gd name="T1" fmla="*/ 0 h 2440"/>
              <a:gd name="T2" fmla="*/ 0 w 1998"/>
              <a:gd name="T3" fmla="*/ 2440 h 2440"/>
              <a:gd name="T4" fmla="*/ 1998 w 1998"/>
              <a:gd name="T5" fmla="*/ 2440 h 2440"/>
              <a:gd name="T6" fmla="*/ 1998 w 1998"/>
              <a:gd name="T7" fmla="*/ 0 h 2440"/>
              <a:gd name="T8" fmla="*/ 0 w 1998"/>
              <a:gd name="T9" fmla="*/ 0 h 2440"/>
              <a:gd name="T10" fmla="*/ 1600 w 1998"/>
              <a:gd name="T11" fmla="*/ 1842 h 2440"/>
              <a:gd name="T12" fmla="*/ 399 w 1998"/>
              <a:gd name="T13" fmla="*/ 1842 h 2440"/>
              <a:gd name="T14" fmla="*/ 281 w 1998"/>
              <a:gd name="T15" fmla="*/ 1638 h 2440"/>
              <a:gd name="T16" fmla="*/ 777 w 1998"/>
              <a:gd name="T17" fmla="*/ 779 h 2440"/>
              <a:gd name="T18" fmla="*/ 777 w 1998"/>
              <a:gd name="T19" fmla="*/ 256 h 2440"/>
              <a:gd name="T20" fmla="*/ 726 w 1998"/>
              <a:gd name="T21" fmla="*/ 200 h 2440"/>
              <a:gd name="T22" fmla="*/ 783 w 1998"/>
              <a:gd name="T23" fmla="*/ 144 h 2440"/>
              <a:gd name="T24" fmla="*/ 1216 w 1998"/>
              <a:gd name="T25" fmla="*/ 144 h 2440"/>
              <a:gd name="T26" fmla="*/ 1273 w 1998"/>
              <a:gd name="T27" fmla="*/ 200 h 2440"/>
              <a:gd name="T28" fmla="*/ 1222 w 1998"/>
              <a:gd name="T29" fmla="*/ 256 h 2440"/>
              <a:gd name="T30" fmla="*/ 1222 w 1998"/>
              <a:gd name="T31" fmla="*/ 779 h 2440"/>
              <a:gd name="T32" fmla="*/ 1718 w 1998"/>
              <a:gd name="T33" fmla="*/ 1638 h 2440"/>
              <a:gd name="T34" fmla="*/ 1600 w 1998"/>
              <a:gd name="T35" fmla="*/ 1842 h 2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98" h="2440">
                <a:moveTo>
                  <a:pt x="0" y="0"/>
                </a:moveTo>
                <a:cubicBezTo>
                  <a:pt x="0" y="2440"/>
                  <a:pt x="0" y="2440"/>
                  <a:pt x="0" y="2440"/>
                </a:cubicBezTo>
                <a:cubicBezTo>
                  <a:pt x="1998" y="2440"/>
                  <a:pt x="1998" y="2440"/>
                  <a:pt x="1998" y="2440"/>
                </a:cubicBezTo>
                <a:cubicBezTo>
                  <a:pt x="1998" y="0"/>
                  <a:pt x="1998" y="0"/>
                  <a:pt x="1998" y="0"/>
                </a:cubicBezTo>
                <a:lnTo>
                  <a:pt x="0" y="0"/>
                </a:lnTo>
                <a:close/>
                <a:moveTo>
                  <a:pt x="1600" y="1842"/>
                </a:moveTo>
                <a:cubicBezTo>
                  <a:pt x="399" y="1842"/>
                  <a:pt x="399" y="1842"/>
                  <a:pt x="399" y="1842"/>
                </a:cubicBezTo>
                <a:cubicBezTo>
                  <a:pt x="269" y="1842"/>
                  <a:pt x="216" y="1750"/>
                  <a:pt x="281" y="1638"/>
                </a:cubicBezTo>
                <a:cubicBezTo>
                  <a:pt x="777" y="779"/>
                  <a:pt x="777" y="779"/>
                  <a:pt x="777" y="779"/>
                </a:cubicBezTo>
                <a:cubicBezTo>
                  <a:pt x="777" y="256"/>
                  <a:pt x="777" y="256"/>
                  <a:pt x="777" y="256"/>
                </a:cubicBezTo>
                <a:cubicBezTo>
                  <a:pt x="748" y="253"/>
                  <a:pt x="726" y="229"/>
                  <a:pt x="726" y="200"/>
                </a:cubicBezTo>
                <a:cubicBezTo>
                  <a:pt x="726" y="169"/>
                  <a:pt x="751" y="144"/>
                  <a:pt x="783" y="144"/>
                </a:cubicBezTo>
                <a:cubicBezTo>
                  <a:pt x="1216" y="144"/>
                  <a:pt x="1216" y="144"/>
                  <a:pt x="1216" y="144"/>
                </a:cubicBezTo>
                <a:cubicBezTo>
                  <a:pt x="1247" y="144"/>
                  <a:pt x="1273" y="169"/>
                  <a:pt x="1273" y="200"/>
                </a:cubicBezTo>
                <a:cubicBezTo>
                  <a:pt x="1273" y="229"/>
                  <a:pt x="1250" y="253"/>
                  <a:pt x="1222" y="256"/>
                </a:cubicBezTo>
                <a:cubicBezTo>
                  <a:pt x="1222" y="779"/>
                  <a:pt x="1222" y="779"/>
                  <a:pt x="1222" y="779"/>
                </a:cubicBezTo>
                <a:cubicBezTo>
                  <a:pt x="1718" y="1638"/>
                  <a:pt x="1718" y="1638"/>
                  <a:pt x="1718" y="1638"/>
                </a:cubicBezTo>
                <a:cubicBezTo>
                  <a:pt x="1783" y="1750"/>
                  <a:pt x="1730" y="1842"/>
                  <a:pt x="1600" y="1842"/>
                </a:cubicBezTo>
                <a:close/>
              </a:path>
            </a:pathLst>
          </a:custGeom>
          <a:ln>
            <a:noFill/>
          </a:ln>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9" name="Freeform 15">
            <a:extLst>
              <a:ext uri="{FF2B5EF4-FFF2-40B4-BE49-F238E27FC236}">
                <a16:creationId xmlns:a16="http://schemas.microsoft.com/office/drawing/2014/main" id="{9A2761B8-7832-49C3-B7DB-A1980E9DE4B3}"/>
              </a:ext>
            </a:extLst>
          </p:cNvPr>
          <p:cNvSpPr>
            <a:spLocks/>
          </p:cNvSpPr>
          <p:nvPr/>
        </p:nvSpPr>
        <p:spPr bwMode="auto">
          <a:xfrm>
            <a:off x="8139319" y="3421766"/>
            <a:ext cx="8111318" cy="8802148"/>
          </a:xfrm>
          <a:custGeom>
            <a:avLst/>
            <a:gdLst>
              <a:gd name="T0" fmla="*/ 1502 w 1567"/>
              <a:gd name="T1" fmla="*/ 1494 h 1698"/>
              <a:gd name="T2" fmla="*/ 1006 w 1567"/>
              <a:gd name="T3" fmla="*/ 635 h 1698"/>
              <a:gd name="T4" fmla="*/ 1006 w 1567"/>
              <a:gd name="T5" fmla="*/ 112 h 1698"/>
              <a:gd name="T6" fmla="*/ 1057 w 1567"/>
              <a:gd name="T7" fmla="*/ 56 h 1698"/>
              <a:gd name="T8" fmla="*/ 1000 w 1567"/>
              <a:gd name="T9" fmla="*/ 0 h 1698"/>
              <a:gd name="T10" fmla="*/ 567 w 1567"/>
              <a:gd name="T11" fmla="*/ 0 h 1698"/>
              <a:gd name="T12" fmla="*/ 510 w 1567"/>
              <a:gd name="T13" fmla="*/ 56 h 1698"/>
              <a:gd name="T14" fmla="*/ 561 w 1567"/>
              <a:gd name="T15" fmla="*/ 112 h 1698"/>
              <a:gd name="T16" fmla="*/ 561 w 1567"/>
              <a:gd name="T17" fmla="*/ 635 h 1698"/>
              <a:gd name="T18" fmla="*/ 65 w 1567"/>
              <a:gd name="T19" fmla="*/ 1494 h 1698"/>
              <a:gd name="T20" fmla="*/ 183 w 1567"/>
              <a:gd name="T21" fmla="*/ 1698 h 1698"/>
              <a:gd name="T22" fmla="*/ 1384 w 1567"/>
              <a:gd name="T23" fmla="*/ 1698 h 1698"/>
              <a:gd name="T24" fmla="*/ 1502 w 1567"/>
              <a:gd name="T25" fmla="*/ 1494 h 1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7" h="1698">
                <a:moveTo>
                  <a:pt x="1502" y="1494"/>
                </a:moveTo>
                <a:cubicBezTo>
                  <a:pt x="1006" y="635"/>
                  <a:pt x="1006" y="635"/>
                  <a:pt x="1006" y="635"/>
                </a:cubicBezTo>
                <a:cubicBezTo>
                  <a:pt x="1006" y="112"/>
                  <a:pt x="1006" y="112"/>
                  <a:pt x="1006" y="112"/>
                </a:cubicBezTo>
                <a:cubicBezTo>
                  <a:pt x="1034" y="109"/>
                  <a:pt x="1057" y="85"/>
                  <a:pt x="1057" y="56"/>
                </a:cubicBezTo>
                <a:cubicBezTo>
                  <a:pt x="1057" y="25"/>
                  <a:pt x="1031" y="0"/>
                  <a:pt x="1000" y="0"/>
                </a:cubicBezTo>
                <a:cubicBezTo>
                  <a:pt x="567" y="0"/>
                  <a:pt x="567" y="0"/>
                  <a:pt x="567" y="0"/>
                </a:cubicBezTo>
                <a:cubicBezTo>
                  <a:pt x="535" y="0"/>
                  <a:pt x="510" y="25"/>
                  <a:pt x="510" y="56"/>
                </a:cubicBezTo>
                <a:cubicBezTo>
                  <a:pt x="510" y="85"/>
                  <a:pt x="532" y="109"/>
                  <a:pt x="561" y="112"/>
                </a:cubicBezTo>
                <a:cubicBezTo>
                  <a:pt x="561" y="635"/>
                  <a:pt x="561" y="635"/>
                  <a:pt x="561" y="635"/>
                </a:cubicBezTo>
                <a:cubicBezTo>
                  <a:pt x="65" y="1494"/>
                  <a:pt x="65" y="1494"/>
                  <a:pt x="65" y="1494"/>
                </a:cubicBezTo>
                <a:cubicBezTo>
                  <a:pt x="0" y="1606"/>
                  <a:pt x="53" y="1698"/>
                  <a:pt x="183" y="1698"/>
                </a:cubicBezTo>
                <a:cubicBezTo>
                  <a:pt x="1384" y="1698"/>
                  <a:pt x="1384" y="1698"/>
                  <a:pt x="1384" y="1698"/>
                </a:cubicBezTo>
                <a:cubicBezTo>
                  <a:pt x="1514" y="1698"/>
                  <a:pt x="1567" y="1606"/>
                  <a:pt x="1502" y="1494"/>
                </a:cubicBezTo>
                <a:close/>
              </a:path>
            </a:pathLst>
          </a:custGeom>
          <a:noFill/>
          <a:ln w="66675" cap="flat">
            <a:solidFill>
              <a:schemeClr val="tx1">
                <a:lumMod val="25000"/>
                <a:lumOff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prstTxWarp prst="textNoShape">
              <a:avLst/>
            </a:prstTxWarp>
          </a:bodyPr>
          <a:lstStyle/>
          <a:p>
            <a:pPr defTabSz="457154"/>
            <a:endParaRPr lang="en-US">
              <a:solidFill>
                <a:srgbClr val="272E3A"/>
              </a:solidFill>
              <a:latin typeface="Open Sans Light"/>
            </a:endParaRPr>
          </a:p>
        </p:txBody>
      </p:sp>
      <p:sp>
        <p:nvSpPr>
          <p:cNvPr id="18" name="Oval 17">
            <a:extLst>
              <a:ext uri="{FF2B5EF4-FFF2-40B4-BE49-F238E27FC236}">
                <a16:creationId xmlns:a16="http://schemas.microsoft.com/office/drawing/2014/main" id="{0EB7C29F-26BB-4328-AD08-13E47EFCD966}"/>
              </a:ext>
            </a:extLst>
          </p:cNvPr>
          <p:cNvSpPr/>
          <p:nvPr/>
        </p:nvSpPr>
        <p:spPr>
          <a:xfrm>
            <a:off x="11691280" y="3825322"/>
            <a:ext cx="1001441" cy="100144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600">
                <a:solidFill>
                  <a:srgbClr val="FFFFFF"/>
                </a:solidFill>
                <a:latin typeface="dt-line-science-01" panose="02000509000000000000" pitchFamily="49" charset="0"/>
                <a:cs typeface="Arial" panose="020B0604020202020204" pitchFamily="34" charset="0"/>
              </a:rPr>
              <a:t>p</a:t>
            </a:r>
          </a:p>
        </p:txBody>
      </p:sp>
      <p:sp>
        <p:nvSpPr>
          <p:cNvPr id="19" name="Oval 18">
            <a:extLst>
              <a:ext uri="{FF2B5EF4-FFF2-40B4-BE49-F238E27FC236}">
                <a16:creationId xmlns:a16="http://schemas.microsoft.com/office/drawing/2014/main" id="{CCBD9836-30F0-4958-B0B8-6E9A8B0DDFCB}"/>
              </a:ext>
            </a:extLst>
          </p:cNvPr>
          <p:cNvSpPr/>
          <p:nvPr/>
        </p:nvSpPr>
        <p:spPr>
          <a:xfrm>
            <a:off x="11691280" y="5542004"/>
            <a:ext cx="1001441" cy="100144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600">
                <a:solidFill>
                  <a:srgbClr val="FFFFFF"/>
                </a:solidFill>
                <a:latin typeface="dt-line-science-01" panose="02000509000000000000" pitchFamily="49" charset="0"/>
                <a:cs typeface="Arial" panose="020B0604020202020204" pitchFamily="34" charset="0"/>
              </a:rPr>
              <a:t>a</a:t>
            </a:r>
          </a:p>
        </p:txBody>
      </p:sp>
      <p:sp>
        <p:nvSpPr>
          <p:cNvPr id="21" name="Oval 20">
            <a:extLst>
              <a:ext uri="{FF2B5EF4-FFF2-40B4-BE49-F238E27FC236}">
                <a16:creationId xmlns:a16="http://schemas.microsoft.com/office/drawing/2014/main" id="{1187B329-2839-4BE9-B107-64FB3FA24A4E}"/>
              </a:ext>
            </a:extLst>
          </p:cNvPr>
          <p:cNvSpPr/>
          <p:nvPr/>
        </p:nvSpPr>
        <p:spPr>
          <a:xfrm>
            <a:off x="11691280" y="7311184"/>
            <a:ext cx="1001441" cy="100144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600">
                <a:solidFill>
                  <a:srgbClr val="FFFFFF"/>
                </a:solidFill>
                <a:latin typeface="dt-line-science-01" panose="02000509000000000000" pitchFamily="49" charset="0"/>
                <a:cs typeface="Arial" panose="020B0604020202020204" pitchFamily="34" charset="0"/>
              </a:rPr>
              <a:t>f</a:t>
            </a:r>
          </a:p>
        </p:txBody>
      </p:sp>
      <p:sp>
        <p:nvSpPr>
          <p:cNvPr id="22" name="Oval 21">
            <a:extLst>
              <a:ext uri="{FF2B5EF4-FFF2-40B4-BE49-F238E27FC236}">
                <a16:creationId xmlns:a16="http://schemas.microsoft.com/office/drawing/2014/main" id="{BD3A4554-C530-4D88-B41E-A8F1756CC835}"/>
              </a:ext>
            </a:extLst>
          </p:cNvPr>
          <p:cNvSpPr/>
          <p:nvPr/>
        </p:nvSpPr>
        <p:spPr>
          <a:xfrm>
            <a:off x="11691280" y="9086051"/>
            <a:ext cx="1001441" cy="1001441"/>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600">
                <a:solidFill>
                  <a:srgbClr val="FFFFFF"/>
                </a:solidFill>
                <a:latin typeface="dt-line-science-01" panose="02000509000000000000" pitchFamily="49" charset="0"/>
                <a:cs typeface="Arial" panose="020B0604020202020204" pitchFamily="34" charset="0"/>
              </a:rPr>
              <a:t>t</a:t>
            </a:r>
          </a:p>
        </p:txBody>
      </p:sp>
      <p:sp>
        <p:nvSpPr>
          <p:cNvPr id="23" name="Oval 22">
            <a:extLst>
              <a:ext uri="{FF2B5EF4-FFF2-40B4-BE49-F238E27FC236}">
                <a16:creationId xmlns:a16="http://schemas.microsoft.com/office/drawing/2014/main" id="{6E3BAE33-E567-4BCC-9696-07804A68DBA1}"/>
              </a:ext>
            </a:extLst>
          </p:cNvPr>
          <p:cNvSpPr/>
          <p:nvPr/>
        </p:nvSpPr>
        <p:spPr>
          <a:xfrm>
            <a:off x="11691280" y="10834901"/>
            <a:ext cx="1001441" cy="1001441"/>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91428" rtlCol="0" anchor="ctr"/>
          <a:lstStyle/>
          <a:p>
            <a:pPr algn="ctr" defTabSz="457154"/>
            <a:r>
              <a:rPr lang="en-US" sz="3600">
                <a:solidFill>
                  <a:srgbClr val="FFFFFF"/>
                </a:solidFill>
                <a:latin typeface="dt-line-science-01" panose="02000509000000000000" pitchFamily="49" charset="0"/>
                <a:cs typeface="Arial" panose="020B0604020202020204" pitchFamily="34" charset="0"/>
              </a:rPr>
              <a:t>q</a:t>
            </a:r>
          </a:p>
        </p:txBody>
      </p:sp>
      <p:cxnSp>
        <p:nvCxnSpPr>
          <p:cNvPr id="24" name="Straight Connector 23">
            <a:extLst>
              <a:ext uri="{FF2B5EF4-FFF2-40B4-BE49-F238E27FC236}">
                <a16:creationId xmlns:a16="http://schemas.microsoft.com/office/drawing/2014/main" id="{9143FFA7-5FF9-443E-9D93-E33E86BFC310}"/>
              </a:ext>
            </a:extLst>
          </p:cNvPr>
          <p:cNvCxnSpPr>
            <a:cxnSpLocks/>
          </p:cNvCxnSpPr>
          <p:nvPr/>
        </p:nvCxnSpPr>
        <p:spPr>
          <a:xfrm flipH="1" flipV="1">
            <a:off x="8524521" y="4607756"/>
            <a:ext cx="2197342" cy="1"/>
          </a:xfrm>
          <a:prstGeom prst="line">
            <a:avLst/>
          </a:prstGeom>
          <a:ln w="38100">
            <a:solidFill>
              <a:schemeClr val="accent1"/>
            </a:solidFill>
            <a:tailEnd type="oval" w="lg" len="lg"/>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2A4BBB5A-1695-4F46-BA1E-FA2985870A78}"/>
              </a:ext>
            </a:extLst>
          </p:cNvPr>
          <p:cNvSpPr txBox="1"/>
          <p:nvPr/>
        </p:nvSpPr>
        <p:spPr>
          <a:xfrm>
            <a:off x="8626261" y="3469356"/>
            <a:ext cx="1524776" cy="1015534"/>
          </a:xfrm>
          <a:prstGeom prst="rect">
            <a:avLst/>
          </a:prstGeom>
          <a:noFill/>
        </p:spPr>
        <p:txBody>
          <a:bodyPr wrap="none" rtlCol="0" anchor="ctr">
            <a:spAutoFit/>
          </a:bodyPr>
          <a:lstStyle/>
          <a:p>
            <a:pPr algn="ctr" defTabSz="457154"/>
            <a:r>
              <a:rPr lang="en-US" sz="5999"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rPr>
              <a:t>25</a:t>
            </a:r>
            <a:r>
              <a:rPr lang="en-US" sz="4000"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rPr>
              <a:t>%</a:t>
            </a:r>
            <a:endParaRPr lang="en-US" sz="5999"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endParaRPr>
          </a:p>
        </p:txBody>
      </p:sp>
      <p:cxnSp>
        <p:nvCxnSpPr>
          <p:cNvPr id="39" name="Straight Connector 38">
            <a:extLst>
              <a:ext uri="{FF2B5EF4-FFF2-40B4-BE49-F238E27FC236}">
                <a16:creationId xmlns:a16="http://schemas.microsoft.com/office/drawing/2014/main" id="{3CB9ACD7-C894-40CB-A2BE-6930E526FC86}"/>
              </a:ext>
            </a:extLst>
          </p:cNvPr>
          <p:cNvCxnSpPr>
            <a:cxnSpLocks/>
          </p:cNvCxnSpPr>
          <p:nvPr/>
        </p:nvCxnSpPr>
        <p:spPr>
          <a:xfrm flipH="1" flipV="1">
            <a:off x="7793058" y="7797443"/>
            <a:ext cx="2197342" cy="1"/>
          </a:xfrm>
          <a:prstGeom prst="line">
            <a:avLst/>
          </a:prstGeom>
          <a:ln w="38100">
            <a:solidFill>
              <a:schemeClr val="accent2"/>
            </a:solidFill>
            <a:tailEnd type="oval" w="lg" len="lg"/>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C76160A6-6DCA-420C-B4C9-333E7FD48915}"/>
              </a:ext>
            </a:extLst>
          </p:cNvPr>
          <p:cNvSpPr txBox="1"/>
          <p:nvPr/>
        </p:nvSpPr>
        <p:spPr>
          <a:xfrm>
            <a:off x="7894797" y="6659043"/>
            <a:ext cx="1524776" cy="1015534"/>
          </a:xfrm>
          <a:prstGeom prst="rect">
            <a:avLst/>
          </a:prstGeom>
          <a:noFill/>
        </p:spPr>
        <p:txBody>
          <a:bodyPr wrap="none" rtlCol="0" anchor="ctr">
            <a:spAutoFit/>
          </a:bodyPr>
          <a:lstStyle/>
          <a:p>
            <a:pPr algn="ctr" defTabSz="457154"/>
            <a:r>
              <a:rPr lang="en-US" sz="5999"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rPr>
              <a:t>15</a:t>
            </a:r>
            <a:r>
              <a:rPr lang="en-US" sz="4000"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rPr>
              <a:t>%</a:t>
            </a:r>
            <a:endParaRPr lang="en-US" sz="5999"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endParaRPr>
          </a:p>
        </p:txBody>
      </p:sp>
      <p:cxnSp>
        <p:nvCxnSpPr>
          <p:cNvPr id="43" name="Straight Connector 42">
            <a:extLst>
              <a:ext uri="{FF2B5EF4-FFF2-40B4-BE49-F238E27FC236}">
                <a16:creationId xmlns:a16="http://schemas.microsoft.com/office/drawing/2014/main" id="{8044A17E-5516-4D6D-A19D-1495D1B72F1E}"/>
              </a:ext>
            </a:extLst>
          </p:cNvPr>
          <p:cNvCxnSpPr>
            <a:cxnSpLocks/>
          </p:cNvCxnSpPr>
          <p:nvPr/>
        </p:nvCxnSpPr>
        <p:spPr>
          <a:xfrm flipH="1" flipV="1">
            <a:off x="5915175" y="11153307"/>
            <a:ext cx="2197342" cy="1"/>
          </a:xfrm>
          <a:prstGeom prst="line">
            <a:avLst/>
          </a:prstGeom>
          <a:ln w="38100">
            <a:solidFill>
              <a:schemeClr val="accent3"/>
            </a:solidFill>
            <a:tailEnd type="oval" w="lg" len="lg"/>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24206E7A-8964-4FE7-9104-B32FB8712975}"/>
              </a:ext>
            </a:extLst>
          </p:cNvPr>
          <p:cNvSpPr txBox="1"/>
          <p:nvPr/>
        </p:nvSpPr>
        <p:spPr>
          <a:xfrm>
            <a:off x="6016917" y="10014907"/>
            <a:ext cx="1524775" cy="1015534"/>
          </a:xfrm>
          <a:prstGeom prst="rect">
            <a:avLst/>
          </a:prstGeom>
          <a:noFill/>
        </p:spPr>
        <p:txBody>
          <a:bodyPr wrap="none" rtlCol="0" anchor="ctr">
            <a:spAutoFit/>
          </a:bodyPr>
          <a:lstStyle/>
          <a:p>
            <a:pPr algn="ctr" defTabSz="457154"/>
            <a:r>
              <a:rPr lang="en-US" sz="5999"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rPr>
              <a:t>10</a:t>
            </a:r>
            <a:r>
              <a:rPr lang="en-US" sz="4000"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rPr>
              <a:t>%</a:t>
            </a:r>
            <a:endParaRPr lang="en-US" sz="5999"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endParaRPr>
          </a:p>
        </p:txBody>
      </p:sp>
      <p:cxnSp>
        <p:nvCxnSpPr>
          <p:cNvPr id="47" name="Straight Connector 46">
            <a:extLst>
              <a:ext uri="{FF2B5EF4-FFF2-40B4-BE49-F238E27FC236}">
                <a16:creationId xmlns:a16="http://schemas.microsoft.com/office/drawing/2014/main" id="{D1FFEC75-C176-4715-B307-61DCA45EEC6D}"/>
              </a:ext>
            </a:extLst>
          </p:cNvPr>
          <p:cNvCxnSpPr>
            <a:cxnSpLocks/>
          </p:cNvCxnSpPr>
          <p:nvPr/>
        </p:nvCxnSpPr>
        <p:spPr>
          <a:xfrm flipV="1">
            <a:off x="13714809" y="5883879"/>
            <a:ext cx="2197342" cy="1"/>
          </a:xfrm>
          <a:prstGeom prst="line">
            <a:avLst/>
          </a:prstGeom>
          <a:ln w="38100">
            <a:solidFill>
              <a:schemeClr val="accent4"/>
            </a:solidFill>
            <a:tailEnd type="oval" w="lg" len="lg"/>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F59447FC-6207-42E2-98F4-E959CBB75188}"/>
              </a:ext>
            </a:extLst>
          </p:cNvPr>
          <p:cNvSpPr txBox="1"/>
          <p:nvPr/>
        </p:nvSpPr>
        <p:spPr>
          <a:xfrm flipH="1">
            <a:off x="14285635" y="4745480"/>
            <a:ext cx="1524776" cy="1015534"/>
          </a:xfrm>
          <a:prstGeom prst="rect">
            <a:avLst/>
          </a:prstGeom>
          <a:noFill/>
        </p:spPr>
        <p:txBody>
          <a:bodyPr wrap="none" rtlCol="0" anchor="ctr">
            <a:spAutoFit/>
          </a:bodyPr>
          <a:lstStyle/>
          <a:p>
            <a:pPr algn="ctr" defTabSz="457154"/>
            <a:r>
              <a:rPr lang="en-US" sz="5999"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rPr>
              <a:t>29</a:t>
            </a:r>
            <a:r>
              <a:rPr lang="en-US" sz="4000"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rPr>
              <a:t>%</a:t>
            </a:r>
            <a:endParaRPr lang="en-US" sz="5999"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endParaRPr>
          </a:p>
        </p:txBody>
      </p:sp>
      <p:cxnSp>
        <p:nvCxnSpPr>
          <p:cNvPr id="51" name="Straight Connector 50">
            <a:extLst>
              <a:ext uri="{FF2B5EF4-FFF2-40B4-BE49-F238E27FC236}">
                <a16:creationId xmlns:a16="http://schemas.microsoft.com/office/drawing/2014/main" id="{CCB99E5A-8AA3-4A2F-9F2C-73DF502836EA}"/>
              </a:ext>
            </a:extLst>
          </p:cNvPr>
          <p:cNvCxnSpPr>
            <a:cxnSpLocks/>
          </p:cNvCxnSpPr>
          <p:nvPr/>
        </p:nvCxnSpPr>
        <p:spPr>
          <a:xfrm flipV="1">
            <a:off x="15513220" y="9446092"/>
            <a:ext cx="2197342" cy="1"/>
          </a:xfrm>
          <a:prstGeom prst="line">
            <a:avLst/>
          </a:prstGeom>
          <a:ln w="381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1C30F61-0FDF-4658-B4A7-783E2EA16D17}"/>
              </a:ext>
            </a:extLst>
          </p:cNvPr>
          <p:cNvSpPr txBox="1"/>
          <p:nvPr/>
        </p:nvSpPr>
        <p:spPr>
          <a:xfrm flipH="1">
            <a:off x="16084044" y="8307692"/>
            <a:ext cx="1524776" cy="1015534"/>
          </a:xfrm>
          <a:prstGeom prst="rect">
            <a:avLst/>
          </a:prstGeom>
          <a:noFill/>
        </p:spPr>
        <p:txBody>
          <a:bodyPr wrap="none" rtlCol="0" anchor="ctr">
            <a:spAutoFit/>
          </a:bodyPr>
          <a:lstStyle/>
          <a:p>
            <a:pPr algn="ctr" defTabSz="457154"/>
            <a:r>
              <a:rPr lang="en-US" sz="5999"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rPr>
              <a:t>30</a:t>
            </a:r>
            <a:r>
              <a:rPr lang="en-US" sz="4000"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rPr>
              <a:t>%</a:t>
            </a:r>
            <a:endParaRPr lang="en-US" sz="5999" dirty="0">
              <a:solidFill>
                <a:srgbClr val="272E3A">
                  <a:lumMod val="75000"/>
                  <a:lumOff val="25000"/>
                </a:srgbClr>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36" name="Rectangle 35">
            <a:extLst>
              <a:ext uri="{FF2B5EF4-FFF2-40B4-BE49-F238E27FC236}">
                <a16:creationId xmlns:a16="http://schemas.microsoft.com/office/drawing/2014/main" id="{4DE39BB8-9AF9-4756-8EF0-B45014483C28}"/>
              </a:ext>
            </a:extLst>
          </p:cNvPr>
          <p:cNvSpPr/>
          <p:nvPr/>
        </p:nvSpPr>
        <p:spPr>
          <a:xfrm>
            <a:off x="1703156" y="10450363"/>
            <a:ext cx="3535427" cy="1569660"/>
          </a:xfrm>
          <a:prstGeom prst="rect">
            <a:avLst/>
          </a:prstGeom>
        </p:spPr>
        <p:txBody>
          <a:bodyPr wrap="square">
            <a:spAutoFit/>
          </a:bodyPr>
          <a:lstStyle/>
          <a:p>
            <a:pPr algn="r"/>
            <a:r>
              <a:rPr lang="en-US" sz="2400" b="1" dirty="0"/>
              <a:t>Lorem Ipsum</a:t>
            </a:r>
            <a:r>
              <a:rPr lang="en-US" sz="2400" dirty="0"/>
              <a:t> is simply dummy text of the printing and typesetting industry. </a:t>
            </a:r>
          </a:p>
        </p:txBody>
      </p:sp>
      <p:sp>
        <p:nvSpPr>
          <p:cNvPr id="37" name="Rectangle 36">
            <a:extLst>
              <a:ext uri="{FF2B5EF4-FFF2-40B4-BE49-F238E27FC236}">
                <a16:creationId xmlns:a16="http://schemas.microsoft.com/office/drawing/2014/main" id="{D271CE89-350D-4B46-96A5-173C35DB96C0}"/>
              </a:ext>
            </a:extLst>
          </p:cNvPr>
          <p:cNvSpPr/>
          <p:nvPr/>
        </p:nvSpPr>
        <p:spPr>
          <a:xfrm>
            <a:off x="18483926" y="8517832"/>
            <a:ext cx="3535427" cy="1569660"/>
          </a:xfrm>
          <a:prstGeom prst="rect">
            <a:avLst/>
          </a:prstGeom>
        </p:spPr>
        <p:txBody>
          <a:bodyPr wrap="square">
            <a:spAutoFit/>
          </a:bodyPr>
          <a:lstStyle/>
          <a:p>
            <a:r>
              <a:rPr lang="en-US" sz="2400" b="1" dirty="0"/>
              <a:t>Lorem Ipsum</a:t>
            </a:r>
            <a:r>
              <a:rPr lang="en-US" sz="2400" dirty="0"/>
              <a:t> is simply dummy text of the printing and typesetting industry. </a:t>
            </a:r>
          </a:p>
        </p:txBody>
      </p:sp>
      <p:sp>
        <p:nvSpPr>
          <p:cNvPr id="38" name="Rectangle 37">
            <a:extLst>
              <a:ext uri="{FF2B5EF4-FFF2-40B4-BE49-F238E27FC236}">
                <a16:creationId xmlns:a16="http://schemas.microsoft.com/office/drawing/2014/main" id="{29E67B72-F9D3-4EA4-A422-331461D2C04F}"/>
              </a:ext>
            </a:extLst>
          </p:cNvPr>
          <p:cNvSpPr/>
          <p:nvPr/>
        </p:nvSpPr>
        <p:spPr>
          <a:xfrm>
            <a:off x="16934239" y="4590536"/>
            <a:ext cx="3535427" cy="1569660"/>
          </a:xfrm>
          <a:prstGeom prst="rect">
            <a:avLst/>
          </a:prstGeom>
        </p:spPr>
        <p:txBody>
          <a:bodyPr wrap="square">
            <a:spAutoFit/>
          </a:bodyPr>
          <a:lstStyle/>
          <a:p>
            <a:r>
              <a:rPr lang="en-US" sz="2400" b="1" dirty="0"/>
              <a:t>Lorem Ipsum</a:t>
            </a:r>
            <a:r>
              <a:rPr lang="en-US" sz="2400" dirty="0"/>
              <a:t> is simply dummy text of the printing and typesetting industry. </a:t>
            </a:r>
          </a:p>
        </p:txBody>
      </p:sp>
      <p:sp>
        <p:nvSpPr>
          <p:cNvPr id="42" name="Rectangle 41">
            <a:extLst>
              <a:ext uri="{FF2B5EF4-FFF2-40B4-BE49-F238E27FC236}">
                <a16:creationId xmlns:a16="http://schemas.microsoft.com/office/drawing/2014/main" id="{3F2018DF-FCB7-4B33-A16F-A12CEE2BE7DC}"/>
              </a:ext>
            </a:extLst>
          </p:cNvPr>
          <p:cNvSpPr/>
          <p:nvPr/>
        </p:nvSpPr>
        <p:spPr>
          <a:xfrm>
            <a:off x="3605355" y="6715870"/>
            <a:ext cx="3535427" cy="1569660"/>
          </a:xfrm>
          <a:prstGeom prst="rect">
            <a:avLst/>
          </a:prstGeom>
        </p:spPr>
        <p:txBody>
          <a:bodyPr wrap="square">
            <a:spAutoFit/>
          </a:bodyPr>
          <a:lstStyle/>
          <a:p>
            <a:pPr algn="r"/>
            <a:r>
              <a:rPr lang="en-US" sz="2400" b="1" dirty="0"/>
              <a:t>Lorem Ipsum</a:t>
            </a:r>
            <a:r>
              <a:rPr lang="en-US" sz="2400" dirty="0"/>
              <a:t> is simply dummy text of the printing and typesetting industry. </a:t>
            </a:r>
          </a:p>
        </p:txBody>
      </p:sp>
      <p:sp>
        <p:nvSpPr>
          <p:cNvPr id="50" name="Rectangle 49">
            <a:extLst>
              <a:ext uri="{FF2B5EF4-FFF2-40B4-BE49-F238E27FC236}">
                <a16:creationId xmlns:a16="http://schemas.microsoft.com/office/drawing/2014/main" id="{9488136D-D9C6-4EE6-B30D-B0A913663F19}"/>
              </a:ext>
            </a:extLst>
          </p:cNvPr>
          <p:cNvSpPr/>
          <p:nvPr/>
        </p:nvSpPr>
        <p:spPr>
          <a:xfrm>
            <a:off x="3605355" y="3438916"/>
            <a:ext cx="3535427" cy="1569660"/>
          </a:xfrm>
          <a:prstGeom prst="rect">
            <a:avLst/>
          </a:prstGeom>
        </p:spPr>
        <p:txBody>
          <a:bodyPr wrap="square">
            <a:spAutoFit/>
          </a:bodyPr>
          <a:lstStyle/>
          <a:p>
            <a:pPr algn="r"/>
            <a:r>
              <a:rPr lang="en-US" sz="2400" b="1" dirty="0"/>
              <a:t>Lorem Ipsum</a:t>
            </a:r>
            <a:r>
              <a:rPr lang="en-US" sz="2400" dirty="0"/>
              <a:t> is simply dummy text of the printing and typesetting industry. </a:t>
            </a:r>
          </a:p>
        </p:txBody>
      </p:sp>
    </p:spTree>
    <p:custDataLst>
      <p:tags r:id="rId1"/>
    </p:custDataLst>
    <p:extLst>
      <p:ext uri="{BB962C8B-B14F-4D97-AF65-F5344CB8AC3E}">
        <p14:creationId xmlns:p14="http://schemas.microsoft.com/office/powerpoint/2010/main" val="3576100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000" fill="hold"/>
                                        <p:tgtEl>
                                          <p:spTgt spid="12"/>
                                        </p:tgtEl>
                                        <p:attrNameLst>
                                          <p:attrName>ppt_x</p:attrName>
                                        </p:attrNameLst>
                                      </p:cBhvr>
                                      <p:tavLst>
                                        <p:tav tm="0">
                                          <p:val>
                                            <p:strVal val="#ppt_x"/>
                                          </p:val>
                                        </p:tav>
                                        <p:tav tm="100000">
                                          <p:val>
                                            <p:strVal val="#ppt_x"/>
                                          </p:val>
                                        </p:tav>
                                      </p:tavLst>
                                    </p:anim>
                                    <p:anim calcmode="lin" valueType="num">
                                      <p:cBhvr additive="base">
                                        <p:cTn id="12" dur="10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30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40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1+#ppt_h/2"/>
                                          </p:val>
                                        </p:tav>
                                        <p:tav tm="100000">
                                          <p:val>
                                            <p:strVal val="#ppt_y"/>
                                          </p:val>
                                        </p:tav>
                                      </p:tavLst>
                                    </p:anim>
                                  </p:childTnLst>
                                </p:cTn>
                              </p:par>
                              <p:par>
                                <p:cTn id="25" presetID="49" presetClass="entr" presetSubtype="0" decel="100000" fill="hold" grpId="0" nodeType="withEffect">
                                  <p:stCondLst>
                                    <p:cond delay="500"/>
                                  </p:stCondLst>
                                  <p:childTnLst>
                                    <p:set>
                                      <p:cBhvr>
                                        <p:cTn id="26" dur="1" fill="hold">
                                          <p:stCondLst>
                                            <p:cond delay="0"/>
                                          </p:stCondLst>
                                        </p:cTn>
                                        <p:tgtEl>
                                          <p:spTgt spid="23"/>
                                        </p:tgtEl>
                                        <p:attrNameLst>
                                          <p:attrName>style.visibility</p:attrName>
                                        </p:attrNameLst>
                                      </p:cBhvr>
                                      <p:to>
                                        <p:strVal val="visible"/>
                                      </p:to>
                                    </p:set>
                                    <p:anim calcmode="lin" valueType="num">
                                      <p:cBhvr>
                                        <p:cTn id="27" dur="400" fill="hold"/>
                                        <p:tgtEl>
                                          <p:spTgt spid="23"/>
                                        </p:tgtEl>
                                        <p:attrNameLst>
                                          <p:attrName>ppt_w</p:attrName>
                                        </p:attrNameLst>
                                      </p:cBhvr>
                                      <p:tavLst>
                                        <p:tav tm="0">
                                          <p:val>
                                            <p:fltVal val="0"/>
                                          </p:val>
                                        </p:tav>
                                        <p:tav tm="100000">
                                          <p:val>
                                            <p:strVal val="#ppt_w"/>
                                          </p:val>
                                        </p:tav>
                                      </p:tavLst>
                                    </p:anim>
                                    <p:anim calcmode="lin" valueType="num">
                                      <p:cBhvr>
                                        <p:cTn id="28" dur="400" fill="hold"/>
                                        <p:tgtEl>
                                          <p:spTgt spid="23"/>
                                        </p:tgtEl>
                                        <p:attrNameLst>
                                          <p:attrName>ppt_h</p:attrName>
                                        </p:attrNameLst>
                                      </p:cBhvr>
                                      <p:tavLst>
                                        <p:tav tm="0">
                                          <p:val>
                                            <p:fltVal val="0"/>
                                          </p:val>
                                        </p:tav>
                                        <p:tav tm="100000">
                                          <p:val>
                                            <p:strVal val="#ppt_h"/>
                                          </p:val>
                                        </p:tav>
                                      </p:tavLst>
                                    </p:anim>
                                    <p:anim calcmode="lin" valueType="num">
                                      <p:cBhvr>
                                        <p:cTn id="29" dur="400" fill="hold"/>
                                        <p:tgtEl>
                                          <p:spTgt spid="23"/>
                                        </p:tgtEl>
                                        <p:attrNameLst>
                                          <p:attrName>style.rotation</p:attrName>
                                        </p:attrNameLst>
                                      </p:cBhvr>
                                      <p:tavLst>
                                        <p:tav tm="0">
                                          <p:val>
                                            <p:fltVal val="360"/>
                                          </p:val>
                                        </p:tav>
                                        <p:tav tm="100000">
                                          <p:val>
                                            <p:fltVal val="0"/>
                                          </p:val>
                                        </p:tav>
                                      </p:tavLst>
                                    </p:anim>
                                    <p:animEffect transition="in" filter="fade">
                                      <p:cBhvr>
                                        <p:cTn id="30" dur="400"/>
                                        <p:tgtEl>
                                          <p:spTgt spid="23"/>
                                        </p:tgtEl>
                                      </p:cBhvr>
                                    </p:animEffect>
                                  </p:childTnLst>
                                </p:cTn>
                              </p:par>
                              <p:par>
                                <p:cTn id="31" presetID="49" presetClass="entr" presetSubtype="0" decel="100000" fill="hold" grpId="0" nodeType="withEffect">
                                  <p:stCondLst>
                                    <p:cond delay="600"/>
                                  </p:stCondLst>
                                  <p:childTnLst>
                                    <p:set>
                                      <p:cBhvr>
                                        <p:cTn id="32" dur="1" fill="hold">
                                          <p:stCondLst>
                                            <p:cond delay="0"/>
                                          </p:stCondLst>
                                        </p:cTn>
                                        <p:tgtEl>
                                          <p:spTgt spid="22"/>
                                        </p:tgtEl>
                                        <p:attrNameLst>
                                          <p:attrName>style.visibility</p:attrName>
                                        </p:attrNameLst>
                                      </p:cBhvr>
                                      <p:to>
                                        <p:strVal val="visible"/>
                                      </p:to>
                                    </p:set>
                                    <p:anim calcmode="lin" valueType="num">
                                      <p:cBhvr>
                                        <p:cTn id="33" dur="400" fill="hold"/>
                                        <p:tgtEl>
                                          <p:spTgt spid="22"/>
                                        </p:tgtEl>
                                        <p:attrNameLst>
                                          <p:attrName>ppt_w</p:attrName>
                                        </p:attrNameLst>
                                      </p:cBhvr>
                                      <p:tavLst>
                                        <p:tav tm="0">
                                          <p:val>
                                            <p:fltVal val="0"/>
                                          </p:val>
                                        </p:tav>
                                        <p:tav tm="100000">
                                          <p:val>
                                            <p:strVal val="#ppt_w"/>
                                          </p:val>
                                        </p:tav>
                                      </p:tavLst>
                                    </p:anim>
                                    <p:anim calcmode="lin" valueType="num">
                                      <p:cBhvr>
                                        <p:cTn id="34" dur="400" fill="hold"/>
                                        <p:tgtEl>
                                          <p:spTgt spid="22"/>
                                        </p:tgtEl>
                                        <p:attrNameLst>
                                          <p:attrName>ppt_h</p:attrName>
                                        </p:attrNameLst>
                                      </p:cBhvr>
                                      <p:tavLst>
                                        <p:tav tm="0">
                                          <p:val>
                                            <p:fltVal val="0"/>
                                          </p:val>
                                        </p:tav>
                                        <p:tav tm="100000">
                                          <p:val>
                                            <p:strVal val="#ppt_h"/>
                                          </p:val>
                                        </p:tav>
                                      </p:tavLst>
                                    </p:anim>
                                    <p:anim calcmode="lin" valueType="num">
                                      <p:cBhvr>
                                        <p:cTn id="35" dur="400" fill="hold"/>
                                        <p:tgtEl>
                                          <p:spTgt spid="22"/>
                                        </p:tgtEl>
                                        <p:attrNameLst>
                                          <p:attrName>style.rotation</p:attrName>
                                        </p:attrNameLst>
                                      </p:cBhvr>
                                      <p:tavLst>
                                        <p:tav tm="0">
                                          <p:val>
                                            <p:fltVal val="360"/>
                                          </p:val>
                                        </p:tav>
                                        <p:tav tm="100000">
                                          <p:val>
                                            <p:fltVal val="0"/>
                                          </p:val>
                                        </p:tav>
                                      </p:tavLst>
                                    </p:anim>
                                    <p:animEffect transition="in" filter="fade">
                                      <p:cBhvr>
                                        <p:cTn id="36" dur="400"/>
                                        <p:tgtEl>
                                          <p:spTgt spid="22"/>
                                        </p:tgtEl>
                                      </p:cBhvr>
                                    </p:animEffect>
                                  </p:childTnLst>
                                </p:cTn>
                              </p:par>
                              <p:par>
                                <p:cTn id="37" presetID="49" presetClass="entr" presetSubtype="0" decel="100000" fill="hold" grpId="0" nodeType="withEffect">
                                  <p:stCondLst>
                                    <p:cond delay="700"/>
                                  </p:stCondLst>
                                  <p:childTnLst>
                                    <p:set>
                                      <p:cBhvr>
                                        <p:cTn id="38" dur="1" fill="hold">
                                          <p:stCondLst>
                                            <p:cond delay="0"/>
                                          </p:stCondLst>
                                        </p:cTn>
                                        <p:tgtEl>
                                          <p:spTgt spid="21"/>
                                        </p:tgtEl>
                                        <p:attrNameLst>
                                          <p:attrName>style.visibility</p:attrName>
                                        </p:attrNameLst>
                                      </p:cBhvr>
                                      <p:to>
                                        <p:strVal val="visible"/>
                                      </p:to>
                                    </p:set>
                                    <p:anim calcmode="lin" valueType="num">
                                      <p:cBhvr>
                                        <p:cTn id="39" dur="400" fill="hold"/>
                                        <p:tgtEl>
                                          <p:spTgt spid="21"/>
                                        </p:tgtEl>
                                        <p:attrNameLst>
                                          <p:attrName>ppt_w</p:attrName>
                                        </p:attrNameLst>
                                      </p:cBhvr>
                                      <p:tavLst>
                                        <p:tav tm="0">
                                          <p:val>
                                            <p:fltVal val="0"/>
                                          </p:val>
                                        </p:tav>
                                        <p:tav tm="100000">
                                          <p:val>
                                            <p:strVal val="#ppt_w"/>
                                          </p:val>
                                        </p:tav>
                                      </p:tavLst>
                                    </p:anim>
                                    <p:anim calcmode="lin" valueType="num">
                                      <p:cBhvr>
                                        <p:cTn id="40" dur="400" fill="hold"/>
                                        <p:tgtEl>
                                          <p:spTgt spid="21"/>
                                        </p:tgtEl>
                                        <p:attrNameLst>
                                          <p:attrName>ppt_h</p:attrName>
                                        </p:attrNameLst>
                                      </p:cBhvr>
                                      <p:tavLst>
                                        <p:tav tm="0">
                                          <p:val>
                                            <p:fltVal val="0"/>
                                          </p:val>
                                        </p:tav>
                                        <p:tav tm="100000">
                                          <p:val>
                                            <p:strVal val="#ppt_h"/>
                                          </p:val>
                                        </p:tav>
                                      </p:tavLst>
                                    </p:anim>
                                    <p:anim calcmode="lin" valueType="num">
                                      <p:cBhvr>
                                        <p:cTn id="41" dur="400" fill="hold"/>
                                        <p:tgtEl>
                                          <p:spTgt spid="21"/>
                                        </p:tgtEl>
                                        <p:attrNameLst>
                                          <p:attrName>style.rotation</p:attrName>
                                        </p:attrNameLst>
                                      </p:cBhvr>
                                      <p:tavLst>
                                        <p:tav tm="0">
                                          <p:val>
                                            <p:fltVal val="360"/>
                                          </p:val>
                                        </p:tav>
                                        <p:tav tm="100000">
                                          <p:val>
                                            <p:fltVal val="0"/>
                                          </p:val>
                                        </p:tav>
                                      </p:tavLst>
                                    </p:anim>
                                    <p:animEffect transition="in" filter="fade">
                                      <p:cBhvr>
                                        <p:cTn id="42" dur="400"/>
                                        <p:tgtEl>
                                          <p:spTgt spid="21"/>
                                        </p:tgtEl>
                                      </p:cBhvr>
                                    </p:animEffect>
                                  </p:childTnLst>
                                </p:cTn>
                              </p:par>
                              <p:par>
                                <p:cTn id="43" presetID="49" presetClass="entr" presetSubtype="0" decel="100000" fill="hold" grpId="0" nodeType="withEffect">
                                  <p:stCondLst>
                                    <p:cond delay="800"/>
                                  </p:stCondLst>
                                  <p:childTnLst>
                                    <p:set>
                                      <p:cBhvr>
                                        <p:cTn id="44" dur="1" fill="hold">
                                          <p:stCondLst>
                                            <p:cond delay="0"/>
                                          </p:stCondLst>
                                        </p:cTn>
                                        <p:tgtEl>
                                          <p:spTgt spid="19"/>
                                        </p:tgtEl>
                                        <p:attrNameLst>
                                          <p:attrName>style.visibility</p:attrName>
                                        </p:attrNameLst>
                                      </p:cBhvr>
                                      <p:to>
                                        <p:strVal val="visible"/>
                                      </p:to>
                                    </p:set>
                                    <p:anim calcmode="lin" valueType="num">
                                      <p:cBhvr>
                                        <p:cTn id="45" dur="400" fill="hold"/>
                                        <p:tgtEl>
                                          <p:spTgt spid="19"/>
                                        </p:tgtEl>
                                        <p:attrNameLst>
                                          <p:attrName>ppt_w</p:attrName>
                                        </p:attrNameLst>
                                      </p:cBhvr>
                                      <p:tavLst>
                                        <p:tav tm="0">
                                          <p:val>
                                            <p:fltVal val="0"/>
                                          </p:val>
                                        </p:tav>
                                        <p:tav tm="100000">
                                          <p:val>
                                            <p:strVal val="#ppt_w"/>
                                          </p:val>
                                        </p:tav>
                                      </p:tavLst>
                                    </p:anim>
                                    <p:anim calcmode="lin" valueType="num">
                                      <p:cBhvr>
                                        <p:cTn id="46" dur="400" fill="hold"/>
                                        <p:tgtEl>
                                          <p:spTgt spid="19"/>
                                        </p:tgtEl>
                                        <p:attrNameLst>
                                          <p:attrName>ppt_h</p:attrName>
                                        </p:attrNameLst>
                                      </p:cBhvr>
                                      <p:tavLst>
                                        <p:tav tm="0">
                                          <p:val>
                                            <p:fltVal val="0"/>
                                          </p:val>
                                        </p:tav>
                                        <p:tav tm="100000">
                                          <p:val>
                                            <p:strVal val="#ppt_h"/>
                                          </p:val>
                                        </p:tav>
                                      </p:tavLst>
                                    </p:anim>
                                    <p:anim calcmode="lin" valueType="num">
                                      <p:cBhvr>
                                        <p:cTn id="47" dur="400" fill="hold"/>
                                        <p:tgtEl>
                                          <p:spTgt spid="19"/>
                                        </p:tgtEl>
                                        <p:attrNameLst>
                                          <p:attrName>style.rotation</p:attrName>
                                        </p:attrNameLst>
                                      </p:cBhvr>
                                      <p:tavLst>
                                        <p:tav tm="0">
                                          <p:val>
                                            <p:fltVal val="360"/>
                                          </p:val>
                                        </p:tav>
                                        <p:tav tm="100000">
                                          <p:val>
                                            <p:fltVal val="0"/>
                                          </p:val>
                                        </p:tav>
                                      </p:tavLst>
                                    </p:anim>
                                    <p:animEffect transition="in" filter="fade">
                                      <p:cBhvr>
                                        <p:cTn id="48" dur="400"/>
                                        <p:tgtEl>
                                          <p:spTgt spid="19"/>
                                        </p:tgtEl>
                                      </p:cBhvr>
                                    </p:animEffect>
                                  </p:childTnLst>
                                </p:cTn>
                              </p:par>
                              <p:par>
                                <p:cTn id="49" presetID="49" presetClass="entr" presetSubtype="0" decel="100000" fill="hold" grpId="0" nodeType="withEffect">
                                  <p:stCondLst>
                                    <p:cond delay="900"/>
                                  </p:stCondLst>
                                  <p:childTnLst>
                                    <p:set>
                                      <p:cBhvr>
                                        <p:cTn id="50" dur="1" fill="hold">
                                          <p:stCondLst>
                                            <p:cond delay="0"/>
                                          </p:stCondLst>
                                        </p:cTn>
                                        <p:tgtEl>
                                          <p:spTgt spid="18"/>
                                        </p:tgtEl>
                                        <p:attrNameLst>
                                          <p:attrName>style.visibility</p:attrName>
                                        </p:attrNameLst>
                                      </p:cBhvr>
                                      <p:to>
                                        <p:strVal val="visible"/>
                                      </p:to>
                                    </p:set>
                                    <p:anim calcmode="lin" valueType="num">
                                      <p:cBhvr>
                                        <p:cTn id="51" dur="400" fill="hold"/>
                                        <p:tgtEl>
                                          <p:spTgt spid="18"/>
                                        </p:tgtEl>
                                        <p:attrNameLst>
                                          <p:attrName>ppt_w</p:attrName>
                                        </p:attrNameLst>
                                      </p:cBhvr>
                                      <p:tavLst>
                                        <p:tav tm="0">
                                          <p:val>
                                            <p:fltVal val="0"/>
                                          </p:val>
                                        </p:tav>
                                        <p:tav tm="100000">
                                          <p:val>
                                            <p:strVal val="#ppt_w"/>
                                          </p:val>
                                        </p:tav>
                                      </p:tavLst>
                                    </p:anim>
                                    <p:anim calcmode="lin" valueType="num">
                                      <p:cBhvr>
                                        <p:cTn id="52" dur="400" fill="hold"/>
                                        <p:tgtEl>
                                          <p:spTgt spid="18"/>
                                        </p:tgtEl>
                                        <p:attrNameLst>
                                          <p:attrName>ppt_h</p:attrName>
                                        </p:attrNameLst>
                                      </p:cBhvr>
                                      <p:tavLst>
                                        <p:tav tm="0">
                                          <p:val>
                                            <p:fltVal val="0"/>
                                          </p:val>
                                        </p:tav>
                                        <p:tav tm="100000">
                                          <p:val>
                                            <p:strVal val="#ppt_h"/>
                                          </p:val>
                                        </p:tav>
                                      </p:tavLst>
                                    </p:anim>
                                    <p:anim calcmode="lin" valueType="num">
                                      <p:cBhvr>
                                        <p:cTn id="53" dur="400" fill="hold"/>
                                        <p:tgtEl>
                                          <p:spTgt spid="18"/>
                                        </p:tgtEl>
                                        <p:attrNameLst>
                                          <p:attrName>style.rotation</p:attrName>
                                        </p:attrNameLst>
                                      </p:cBhvr>
                                      <p:tavLst>
                                        <p:tav tm="0">
                                          <p:val>
                                            <p:fltVal val="360"/>
                                          </p:val>
                                        </p:tav>
                                        <p:tav tm="100000">
                                          <p:val>
                                            <p:fltVal val="0"/>
                                          </p:val>
                                        </p:tav>
                                      </p:tavLst>
                                    </p:anim>
                                    <p:animEffect transition="in" filter="fade">
                                      <p:cBhvr>
                                        <p:cTn id="54" dur="400"/>
                                        <p:tgtEl>
                                          <p:spTgt spid="18"/>
                                        </p:tgtEl>
                                      </p:cBhvr>
                                    </p:animEffect>
                                  </p:childTnLst>
                                </p:cTn>
                              </p:par>
                              <p:par>
                                <p:cTn id="55" presetID="22" presetClass="entr" presetSubtype="2" fill="hold" nodeType="withEffect">
                                  <p:stCondLst>
                                    <p:cond delay="900"/>
                                  </p:stCondLst>
                                  <p:childTnLst>
                                    <p:set>
                                      <p:cBhvr>
                                        <p:cTn id="56" dur="1" fill="hold">
                                          <p:stCondLst>
                                            <p:cond delay="0"/>
                                          </p:stCondLst>
                                        </p:cTn>
                                        <p:tgtEl>
                                          <p:spTgt spid="43"/>
                                        </p:tgtEl>
                                        <p:attrNameLst>
                                          <p:attrName>style.visibility</p:attrName>
                                        </p:attrNameLst>
                                      </p:cBhvr>
                                      <p:to>
                                        <p:strVal val="visible"/>
                                      </p:to>
                                    </p:set>
                                    <p:animEffect transition="in" filter="wipe(right)">
                                      <p:cBhvr>
                                        <p:cTn id="57" dur="300"/>
                                        <p:tgtEl>
                                          <p:spTgt spid="43"/>
                                        </p:tgtEl>
                                      </p:cBhvr>
                                    </p:animEffect>
                                  </p:childTnLst>
                                </p:cTn>
                              </p:par>
                              <p:par>
                                <p:cTn id="58" presetID="22" presetClass="entr" presetSubtype="8" fill="hold" nodeType="withEffect">
                                  <p:stCondLst>
                                    <p:cond delay="1100"/>
                                  </p:stCondLst>
                                  <p:childTnLst>
                                    <p:set>
                                      <p:cBhvr>
                                        <p:cTn id="59" dur="1" fill="hold">
                                          <p:stCondLst>
                                            <p:cond delay="0"/>
                                          </p:stCondLst>
                                        </p:cTn>
                                        <p:tgtEl>
                                          <p:spTgt spid="51"/>
                                        </p:tgtEl>
                                        <p:attrNameLst>
                                          <p:attrName>style.visibility</p:attrName>
                                        </p:attrNameLst>
                                      </p:cBhvr>
                                      <p:to>
                                        <p:strVal val="visible"/>
                                      </p:to>
                                    </p:set>
                                    <p:animEffect transition="in" filter="wipe(left)">
                                      <p:cBhvr>
                                        <p:cTn id="60" dur="300"/>
                                        <p:tgtEl>
                                          <p:spTgt spid="51"/>
                                        </p:tgtEl>
                                      </p:cBhvr>
                                    </p:animEffect>
                                  </p:childTnLst>
                                </p:cTn>
                              </p:par>
                              <p:par>
                                <p:cTn id="61" presetID="22" presetClass="entr" presetSubtype="2" fill="hold" nodeType="withEffect">
                                  <p:stCondLst>
                                    <p:cond delay="1300"/>
                                  </p:stCondLst>
                                  <p:childTnLst>
                                    <p:set>
                                      <p:cBhvr>
                                        <p:cTn id="62" dur="1" fill="hold">
                                          <p:stCondLst>
                                            <p:cond delay="0"/>
                                          </p:stCondLst>
                                        </p:cTn>
                                        <p:tgtEl>
                                          <p:spTgt spid="39"/>
                                        </p:tgtEl>
                                        <p:attrNameLst>
                                          <p:attrName>style.visibility</p:attrName>
                                        </p:attrNameLst>
                                      </p:cBhvr>
                                      <p:to>
                                        <p:strVal val="visible"/>
                                      </p:to>
                                    </p:set>
                                    <p:animEffect transition="in" filter="wipe(right)">
                                      <p:cBhvr>
                                        <p:cTn id="63" dur="300"/>
                                        <p:tgtEl>
                                          <p:spTgt spid="39"/>
                                        </p:tgtEl>
                                      </p:cBhvr>
                                    </p:animEffect>
                                  </p:childTnLst>
                                </p:cTn>
                              </p:par>
                              <p:par>
                                <p:cTn id="64" presetID="22" presetClass="entr" presetSubtype="8" fill="hold" nodeType="withEffect">
                                  <p:stCondLst>
                                    <p:cond delay="1500"/>
                                  </p:stCondLst>
                                  <p:childTnLst>
                                    <p:set>
                                      <p:cBhvr>
                                        <p:cTn id="65" dur="1" fill="hold">
                                          <p:stCondLst>
                                            <p:cond delay="0"/>
                                          </p:stCondLst>
                                        </p:cTn>
                                        <p:tgtEl>
                                          <p:spTgt spid="47"/>
                                        </p:tgtEl>
                                        <p:attrNameLst>
                                          <p:attrName>style.visibility</p:attrName>
                                        </p:attrNameLst>
                                      </p:cBhvr>
                                      <p:to>
                                        <p:strVal val="visible"/>
                                      </p:to>
                                    </p:set>
                                    <p:animEffect transition="in" filter="wipe(left)">
                                      <p:cBhvr>
                                        <p:cTn id="66" dur="300"/>
                                        <p:tgtEl>
                                          <p:spTgt spid="47"/>
                                        </p:tgtEl>
                                      </p:cBhvr>
                                    </p:animEffect>
                                  </p:childTnLst>
                                </p:cTn>
                              </p:par>
                              <p:par>
                                <p:cTn id="67" presetID="22" presetClass="entr" presetSubtype="2" fill="hold" nodeType="withEffect">
                                  <p:stCondLst>
                                    <p:cond delay="1700"/>
                                  </p:stCondLst>
                                  <p:childTnLst>
                                    <p:set>
                                      <p:cBhvr>
                                        <p:cTn id="68" dur="1" fill="hold">
                                          <p:stCondLst>
                                            <p:cond delay="0"/>
                                          </p:stCondLst>
                                        </p:cTn>
                                        <p:tgtEl>
                                          <p:spTgt spid="24"/>
                                        </p:tgtEl>
                                        <p:attrNameLst>
                                          <p:attrName>style.visibility</p:attrName>
                                        </p:attrNameLst>
                                      </p:cBhvr>
                                      <p:to>
                                        <p:strVal val="visible"/>
                                      </p:to>
                                    </p:set>
                                    <p:animEffect transition="in" filter="wipe(right)">
                                      <p:cBhvr>
                                        <p:cTn id="69" dur="3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2" grpId="0" animBg="1"/>
      <p:bldP spid="13" grpId="0" animBg="1"/>
      <p:bldP spid="14" grpId="0" animBg="1"/>
      <p:bldP spid="15" grpId="0" animBg="1"/>
      <p:bldP spid="18" grpId="0" animBg="1"/>
      <p:bldP spid="19" grpId="0" animBg="1"/>
      <p:bldP spid="21" grpId="0" animBg="1"/>
      <p:bldP spid="22" grpId="0" animBg="1"/>
      <p:bldP spid="23" grpId="0" animBg="1"/>
    </p:bld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Shape 260"/>
          <p:cNvSpPr/>
          <p:nvPr/>
        </p:nvSpPr>
        <p:spPr>
          <a:xfrm>
            <a:off x="9889549" y="1832291"/>
            <a:ext cx="11640152" cy="2176835"/>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a:bodyPr>
          <a:lstStyle>
            <a:lvl1pPr>
              <a:defRPr sz="100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10000" b="0" i="0" u="none" strike="noStrike" kern="0" cap="none" spc="0" normalizeH="0" baseline="0" noProof="0" dirty="0">
                <a:ln>
                  <a:noFill/>
                </a:ln>
                <a:solidFill>
                  <a:srgbClr val="323333"/>
                </a:solidFill>
                <a:effectLst/>
                <a:uLnTx/>
                <a:uFillTx/>
                <a:latin typeface="+mj-lt"/>
                <a:sym typeface="Montserrat-Regular"/>
              </a:rPr>
              <a:t>Title text</a:t>
            </a:r>
          </a:p>
        </p:txBody>
      </p:sp>
      <p:sp>
        <p:nvSpPr>
          <p:cNvPr id="290" name="Shape 290"/>
          <p:cNvSpPr>
            <a:spLocks noGrp="1"/>
          </p:cNvSpPr>
          <p:nvPr>
            <p:ph type="sldNum" sz="quarter" idx="4294967295"/>
          </p:nvPr>
        </p:nvSpPr>
        <p:spPr>
          <a:xfrm>
            <a:off x="22631637" y="12233456"/>
            <a:ext cx="607908" cy="355601"/>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149</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sp>
        <p:nvSpPr>
          <p:cNvPr id="3" name="Oval 2">
            <a:extLst>
              <a:ext uri="{FF2B5EF4-FFF2-40B4-BE49-F238E27FC236}">
                <a16:creationId xmlns:a16="http://schemas.microsoft.com/office/drawing/2014/main" id="{932EA6CD-541A-4B12-B648-6059E7D866AA}"/>
              </a:ext>
            </a:extLst>
          </p:cNvPr>
          <p:cNvSpPr/>
          <p:nvPr/>
        </p:nvSpPr>
        <p:spPr>
          <a:xfrm>
            <a:off x="9974112" y="3899391"/>
            <a:ext cx="659219" cy="6592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7EA61FE-D7CA-4551-8131-71B1CC5A07E2}"/>
              </a:ext>
            </a:extLst>
          </p:cNvPr>
          <p:cNvSpPr/>
          <p:nvPr/>
        </p:nvSpPr>
        <p:spPr>
          <a:xfrm>
            <a:off x="11047545" y="3813501"/>
            <a:ext cx="12192000" cy="830997"/>
          </a:xfrm>
          <a:prstGeom prst="rect">
            <a:avLst/>
          </a:prstGeom>
        </p:spPr>
        <p:txBody>
          <a:bodyPr>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84" name="Oval 83">
            <a:extLst>
              <a:ext uri="{FF2B5EF4-FFF2-40B4-BE49-F238E27FC236}">
                <a16:creationId xmlns:a16="http://schemas.microsoft.com/office/drawing/2014/main" id="{2F1460FF-D473-4C7F-93FF-1B1C2CD153A1}"/>
              </a:ext>
            </a:extLst>
          </p:cNvPr>
          <p:cNvSpPr/>
          <p:nvPr/>
        </p:nvSpPr>
        <p:spPr>
          <a:xfrm>
            <a:off x="9974112" y="5800883"/>
            <a:ext cx="659219" cy="659219"/>
          </a:xfrm>
          <a:prstGeom prst="ellipse">
            <a:avLst/>
          </a:prstGeom>
          <a:solidFill>
            <a:srgbClr val="FFD3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F4D58A37-D98C-4BE2-A5DE-2B8A78076354}"/>
              </a:ext>
            </a:extLst>
          </p:cNvPr>
          <p:cNvSpPr/>
          <p:nvPr/>
        </p:nvSpPr>
        <p:spPr>
          <a:xfrm>
            <a:off x="11047545" y="5714993"/>
            <a:ext cx="12192000" cy="830997"/>
          </a:xfrm>
          <a:prstGeom prst="rect">
            <a:avLst/>
          </a:prstGeom>
        </p:spPr>
        <p:txBody>
          <a:bodyPr>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86" name="Oval 85">
            <a:extLst>
              <a:ext uri="{FF2B5EF4-FFF2-40B4-BE49-F238E27FC236}">
                <a16:creationId xmlns:a16="http://schemas.microsoft.com/office/drawing/2014/main" id="{364AB9B9-CAF2-4B58-A258-DCF9A9BE2143}"/>
              </a:ext>
            </a:extLst>
          </p:cNvPr>
          <p:cNvSpPr/>
          <p:nvPr/>
        </p:nvSpPr>
        <p:spPr>
          <a:xfrm>
            <a:off x="9974112" y="7599477"/>
            <a:ext cx="659219" cy="659219"/>
          </a:xfrm>
          <a:prstGeom prst="ellipse">
            <a:avLst/>
          </a:prstGeom>
          <a:solidFill>
            <a:srgbClr val="89D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F6D5DED2-CFED-4755-8216-09F5F7D02C2C}"/>
              </a:ext>
            </a:extLst>
          </p:cNvPr>
          <p:cNvSpPr/>
          <p:nvPr/>
        </p:nvSpPr>
        <p:spPr>
          <a:xfrm>
            <a:off x="11047545" y="7513587"/>
            <a:ext cx="12192000" cy="830997"/>
          </a:xfrm>
          <a:prstGeom prst="rect">
            <a:avLst/>
          </a:prstGeom>
        </p:spPr>
        <p:txBody>
          <a:bodyPr>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88" name="Oval 87">
            <a:extLst>
              <a:ext uri="{FF2B5EF4-FFF2-40B4-BE49-F238E27FC236}">
                <a16:creationId xmlns:a16="http://schemas.microsoft.com/office/drawing/2014/main" id="{13A0DCB8-A5A3-4363-AE7A-614DCCB375DD}"/>
              </a:ext>
            </a:extLst>
          </p:cNvPr>
          <p:cNvSpPr/>
          <p:nvPr/>
        </p:nvSpPr>
        <p:spPr>
          <a:xfrm>
            <a:off x="9974112" y="9500969"/>
            <a:ext cx="659219" cy="659219"/>
          </a:xfrm>
          <a:prstGeom prst="ellipse">
            <a:avLst/>
          </a:prstGeom>
          <a:solidFill>
            <a:srgbClr val="FFE6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A57AE4E8-B89B-42A9-9BF6-1FB95F17A474}"/>
              </a:ext>
            </a:extLst>
          </p:cNvPr>
          <p:cNvSpPr/>
          <p:nvPr/>
        </p:nvSpPr>
        <p:spPr>
          <a:xfrm>
            <a:off x="11047545" y="9415079"/>
            <a:ext cx="12192000" cy="830997"/>
          </a:xfrm>
          <a:prstGeom prst="rect">
            <a:avLst/>
          </a:prstGeom>
        </p:spPr>
        <p:txBody>
          <a:bodyPr>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90" name="Oval 89">
            <a:extLst>
              <a:ext uri="{FF2B5EF4-FFF2-40B4-BE49-F238E27FC236}">
                <a16:creationId xmlns:a16="http://schemas.microsoft.com/office/drawing/2014/main" id="{66C77A7A-42FD-4E43-B4BB-E49683848DFE}"/>
              </a:ext>
            </a:extLst>
          </p:cNvPr>
          <p:cNvSpPr/>
          <p:nvPr/>
        </p:nvSpPr>
        <p:spPr>
          <a:xfrm>
            <a:off x="9974112" y="11318811"/>
            <a:ext cx="659219" cy="659219"/>
          </a:xfrm>
          <a:prstGeom prst="ellipse">
            <a:avLst/>
          </a:prstGeom>
          <a:solidFill>
            <a:srgbClr val="B0E2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690A3942-A615-4E1A-A42B-EB94094F8DAB}"/>
              </a:ext>
            </a:extLst>
          </p:cNvPr>
          <p:cNvSpPr/>
          <p:nvPr/>
        </p:nvSpPr>
        <p:spPr>
          <a:xfrm>
            <a:off x="11047545" y="11232921"/>
            <a:ext cx="12192000" cy="830997"/>
          </a:xfrm>
          <a:prstGeom prst="rect">
            <a:avLst/>
          </a:prstGeom>
        </p:spPr>
        <p:txBody>
          <a:bodyPr>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92" name="Shape 262">
            <a:extLst>
              <a:ext uri="{FF2B5EF4-FFF2-40B4-BE49-F238E27FC236}">
                <a16:creationId xmlns:a16="http://schemas.microsoft.com/office/drawing/2014/main" id="{47DBBF12-621E-4484-A3C3-99798C49AEC0}"/>
              </a:ext>
            </a:extLst>
          </p:cNvPr>
          <p:cNvSpPr/>
          <p:nvPr/>
        </p:nvSpPr>
        <p:spPr>
          <a:xfrm>
            <a:off x="3057928" y="1004051"/>
            <a:ext cx="3648512" cy="12859564"/>
          </a:xfrm>
          <a:custGeom>
            <a:avLst/>
            <a:gdLst/>
            <a:ahLst/>
            <a:cxnLst>
              <a:cxn ang="0">
                <a:pos x="wd2" y="hd2"/>
              </a:cxn>
              <a:cxn ang="5400000">
                <a:pos x="wd2" y="hd2"/>
              </a:cxn>
              <a:cxn ang="10800000">
                <a:pos x="wd2" y="hd2"/>
              </a:cxn>
              <a:cxn ang="16200000">
                <a:pos x="wd2" y="hd2"/>
              </a:cxn>
            </a:cxnLst>
            <a:rect l="0" t="0" r="r" b="b"/>
            <a:pathLst>
              <a:path w="21396" h="21579" extrusionOk="0">
                <a:moveTo>
                  <a:pt x="2912" y="1136"/>
                </a:moveTo>
                <a:cubicBezTo>
                  <a:pt x="2430" y="1381"/>
                  <a:pt x="2149" y="1651"/>
                  <a:pt x="2138" y="1926"/>
                </a:cubicBezTo>
                <a:cubicBezTo>
                  <a:pt x="2131" y="2122"/>
                  <a:pt x="2261" y="2315"/>
                  <a:pt x="2413" y="2506"/>
                </a:cubicBezTo>
                <a:cubicBezTo>
                  <a:pt x="2706" y="2876"/>
                  <a:pt x="3079" y="3242"/>
                  <a:pt x="3608" y="3589"/>
                </a:cubicBezTo>
                <a:cubicBezTo>
                  <a:pt x="3869" y="3761"/>
                  <a:pt x="4167" y="3927"/>
                  <a:pt x="4439" y="4097"/>
                </a:cubicBezTo>
                <a:cubicBezTo>
                  <a:pt x="5054" y="4480"/>
                  <a:pt x="5541" y="4888"/>
                  <a:pt x="5461" y="5310"/>
                </a:cubicBezTo>
                <a:cubicBezTo>
                  <a:pt x="5401" y="5631"/>
                  <a:pt x="5025" y="5928"/>
                  <a:pt x="4604" y="6223"/>
                </a:cubicBezTo>
                <a:cubicBezTo>
                  <a:pt x="4124" y="6560"/>
                  <a:pt x="3584" y="6897"/>
                  <a:pt x="3064" y="7231"/>
                </a:cubicBezTo>
                <a:cubicBezTo>
                  <a:pt x="2394" y="7661"/>
                  <a:pt x="1748" y="8097"/>
                  <a:pt x="1395" y="8559"/>
                </a:cubicBezTo>
                <a:cubicBezTo>
                  <a:pt x="1012" y="9061"/>
                  <a:pt x="986" y="9576"/>
                  <a:pt x="1068" y="10088"/>
                </a:cubicBezTo>
                <a:cubicBezTo>
                  <a:pt x="1127" y="10454"/>
                  <a:pt x="1239" y="10819"/>
                  <a:pt x="1428" y="11181"/>
                </a:cubicBezTo>
                <a:cubicBezTo>
                  <a:pt x="1616" y="11540"/>
                  <a:pt x="1880" y="11897"/>
                  <a:pt x="2151" y="12252"/>
                </a:cubicBezTo>
                <a:cubicBezTo>
                  <a:pt x="2711" y="12986"/>
                  <a:pt x="3306" y="13718"/>
                  <a:pt x="3623" y="14463"/>
                </a:cubicBezTo>
                <a:cubicBezTo>
                  <a:pt x="3828" y="14946"/>
                  <a:pt x="3915" y="15433"/>
                  <a:pt x="3808" y="15917"/>
                </a:cubicBezTo>
                <a:cubicBezTo>
                  <a:pt x="3700" y="16404"/>
                  <a:pt x="3396" y="16885"/>
                  <a:pt x="2651" y="17325"/>
                </a:cubicBezTo>
                <a:cubicBezTo>
                  <a:pt x="2248" y="17563"/>
                  <a:pt x="1724" y="17782"/>
                  <a:pt x="1294" y="18016"/>
                </a:cubicBezTo>
                <a:cubicBezTo>
                  <a:pt x="876" y="18243"/>
                  <a:pt x="550" y="18482"/>
                  <a:pt x="327" y="18731"/>
                </a:cubicBezTo>
                <a:cubicBezTo>
                  <a:pt x="-10" y="19107"/>
                  <a:pt x="-103" y="19489"/>
                  <a:pt x="124" y="19869"/>
                </a:cubicBezTo>
                <a:cubicBezTo>
                  <a:pt x="354" y="20253"/>
                  <a:pt x="913" y="20621"/>
                  <a:pt x="1394" y="20989"/>
                </a:cubicBezTo>
                <a:cubicBezTo>
                  <a:pt x="1649" y="21184"/>
                  <a:pt x="1883" y="21380"/>
                  <a:pt x="2096" y="21579"/>
                </a:cubicBezTo>
                <a:lnTo>
                  <a:pt x="17582" y="21579"/>
                </a:lnTo>
                <a:cubicBezTo>
                  <a:pt x="17717" y="21214"/>
                  <a:pt x="17815" y="20847"/>
                  <a:pt x="17874" y="20480"/>
                </a:cubicBezTo>
                <a:cubicBezTo>
                  <a:pt x="17942" y="20066"/>
                  <a:pt x="17961" y="19650"/>
                  <a:pt x="17931" y="19235"/>
                </a:cubicBezTo>
                <a:cubicBezTo>
                  <a:pt x="18738" y="18838"/>
                  <a:pt x="19356" y="18411"/>
                  <a:pt x="19768" y="17967"/>
                </a:cubicBezTo>
                <a:cubicBezTo>
                  <a:pt x="20159" y="17545"/>
                  <a:pt x="20361" y="17111"/>
                  <a:pt x="20370" y="16674"/>
                </a:cubicBezTo>
                <a:lnTo>
                  <a:pt x="20440" y="13732"/>
                </a:lnTo>
                <a:cubicBezTo>
                  <a:pt x="20396" y="13390"/>
                  <a:pt x="20459" y="13047"/>
                  <a:pt x="20628" y="12708"/>
                </a:cubicBezTo>
                <a:cubicBezTo>
                  <a:pt x="20795" y="12372"/>
                  <a:pt x="21067" y="12040"/>
                  <a:pt x="21229" y="11703"/>
                </a:cubicBezTo>
                <a:cubicBezTo>
                  <a:pt x="21497" y="11143"/>
                  <a:pt x="21465" y="10583"/>
                  <a:pt x="20963" y="10043"/>
                </a:cubicBezTo>
                <a:cubicBezTo>
                  <a:pt x="20445" y="9486"/>
                  <a:pt x="19439" y="8969"/>
                  <a:pt x="18268" y="8491"/>
                </a:cubicBezTo>
                <a:cubicBezTo>
                  <a:pt x="17766" y="8287"/>
                  <a:pt x="17234" y="8088"/>
                  <a:pt x="16695" y="7891"/>
                </a:cubicBezTo>
                <a:cubicBezTo>
                  <a:pt x="16012" y="7643"/>
                  <a:pt x="15307" y="7390"/>
                  <a:pt x="14820" y="7110"/>
                </a:cubicBezTo>
                <a:cubicBezTo>
                  <a:pt x="14356" y="6844"/>
                  <a:pt x="14094" y="6557"/>
                  <a:pt x="14091" y="6256"/>
                </a:cubicBezTo>
                <a:cubicBezTo>
                  <a:pt x="14086" y="5910"/>
                  <a:pt x="14438" y="5571"/>
                  <a:pt x="15101" y="5281"/>
                </a:cubicBezTo>
                <a:cubicBezTo>
                  <a:pt x="15743" y="5344"/>
                  <a:pt x="16398" y="5370"/>
                  <a:pt x="17042" y="5365"/>
                </a:cubicBezTo>
                <a:cubicBezTo>
                  <a:pt x="17606" y="5361"/>
                  <a:pt x="18201" y="5332"/>
                  <a:pt x="18643" y="5217"/>
                </a:cubicBezTo>
                <a:cubicBezTo>
                  <a:pt x="19295" y="5048"/>
                  <a:pt x="19326" y="4774"/>
                  <a:pt x="19240" y="4520"/>
                </a:cubicBezTo>
                <a:cubicBezTo>
                  <a:pt x="19215" y="4448"/>
                  <a:pt x="19184" y="4377"/>
                  <a:pt x="19177" y="4305"/>
                </a:cubicBezTo>
                <a:cubicBezTo>
                  <a:pt x="19164" y="4169"/>
                  <a:pt x="19238" y="4025"/>
                  <a:pt x="19590" y="3924"/>
                </a:cubicBezTo>
                <a:cubicBezTo>
                  <a:pt x="19688" y="3896"/>
                  <a:pt x="19804" y="3874"/>
                  <a:pt x="19925" y="3855"/>
                </a:cubicBezTo>
                <a:cubicBezTo>
                  <a:pt x="20281" y="3798"/>
                  <a:pt x="20710" y="3745"/>
                  <a:pt x="20706" y="3631"/>
                </a:cubicBezTo>
                <a:cubicBezTo>
                  <a:pt x="20705" y="3602"/>
                  <a:pt x="20668" y="3575"/>
                  <a:pt x="20627" y="3549"/>
                </a:cubicBezTo>
                <a:cubicBezTo>
                  <a:pt x="20505" y="3471"/>
                  <a:pt x="20340" y="3401"/>
                  <a:pt x="20176" y="3331"/>
                </a:cubicBezTo>
                <a:cubicBezTo>
                  <a:pt x="19875" y="3203"/>
                  <a:pt x="19579" y="3073"/>
                  <a:pt x="19306" y="2940"/>
                </a:cubicBezTo>
                <a:cubicBezTo>
                  <a:pt x="19187" y="2882"/>
                  <a:pt x="19073" y="2823"/>
                  <a:pt x="18963" y="2764"/>
                </a:cubicBezTo>
                <a:cubicBezTo>
                  <a:pt x="18769" y="2640"/>
                  <a:pt x="18649" y="2508"/>
                  <a:pt x="18606" y="2373"/>
                </a:cubicBezTo>
                <a:cubicBezTo>
                  <a:pt x="18512" y="2074"/>
                  <a:pt x="18805" y="1773"/>
                  <a:pt x="18643" y="1477"/>
                </a:cubicBezTo>
                <a:cubicBezTo>
                  <a:pt x="18569" y="1340"/>
                  <a:pt x="18406" y="1211"/>
                  <a:pt x="18190" y="1090"/>
                </a:cubicBezTo>
                <a:cubicBezTo>
                  <a:pt x="17971" y="966"/>
                  <a:pt x="17698" y="850"/>
                  <a:pt x="17389" y="743"/>
                </a:cubicBezTo>
                <a:cubicBezTo>
                  <a:pt x="16734" y="516"/>
                  <a:pt x="15938" y="332"/>
                  <a:pt x="15009" y="211"/>
                </a:cubicBezTo>
                <a:cubicBezTo>
                  <a:pt x="14015" y="82"/>
                  <a:pt x="12901" y="30"/>
                  <a:pt x="11794" y="10"/>
                </a:cubicBezTo>
                <a:cubicBezTo>
                  <a:pt x="10109" y="-21"/>
                  <a:pt x="8402" y="22"/>
                  <a:pt x="6882" y="185"/>
                </a:cubicBezTo>
                <a:cubicBezTo>
                  <a:pt x="5221" y="363"/>
                  <a:pt x="3808" y="680"/>
                  <a:pt x="2912" y="1136"/>
                </a:cubicBezTo>
                <a:close/>
              </a:path>
            </a:pathLst>
          </a:custGeom>
          <a:solidFill>
            <a:srgbClr val="E5E5E5"/>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93" name="Shape 263">
            <a:extLst>
              <a:ext uri="{FF2B5EF4-FFF2-40B4-BE49-F238E27FC236}">
                <a16:creationId xmlns:a16="http://schemas.microsoft.com/office/drawing/2014/main" id="{FCBF7CAF-9D75-4B67-9F8B-5B8CABB5675B}"/>
              </a:ext>
            </a:extLst>
          </p:cNvPr>
          <p:cNvSpPr/>
          <p:nvPr/>
        </p:nvSpPr>
        <p:spPr>
          <a:xfrm>
            <a:off x="4006336" y="3734322"/>
            <a:ext cx="804787" cy="7556833"/>
          </a:xfrm>
          <a:custGeom>
            <a:avLst/>
            <a:gdLst/>
            <a:ahLst/>
            <a:cxnLst>
              <a:cxn ang="0">
                <a:pos x="wd2" y="hd2"/>
              </a:cxn>
              <a:cxn ang="5400000">
                <a:pos x="wd2" y="hd2"/>
              </a:cxn>
              <a:cxn ang="10800000">
                <a:pos x="wd2" y="hd2"/>
              </a:cxn>
              <a:cxn ang="16200000">
                <a:pos x="wd2" y="hd2"/>
              </a:cxn>
            </a:cxnLst>
            <a:rect l="0" t="0" r="r" b="b"/>
            <a:pathLst>
              <a:path w="21430" h="21600" extrusionOk="0">
                <a:moveTo>
                  <a:pt x="16805" y="0"/>
                </a:moveTo>
                <a:cubicBezTo>
                  <a:pt x="18364" y="622"/>
                  <a:pt x="19021" y="1267"/>
                  <a:pt x="18756" y="1911"/>
                </a:cubicBezTo>
                <a:cubicBezTo>
                  <a:pt x="18494" y="2545"/>
                  <a:pt x="17339" y="3172"/>
                  <a:pt x="15329" y="3769"/>
                </a:cubicBezTo>
                <a:cubicBezTo>
                  <a:pt x="13031" y="4236"/>
                  <a:pt x="10915" y="4714"/>
                  <a:pt x="8987" y="5201"/>
                </a:cubicBezTo>
                <a:cubicBezTo>
                  <a:pt x="7146" y="5666"/>
                  <a:pt x="5477" y="6138"/>
                  <a:pt x="3986" y="6617"/>
                </a:cubicBezTo>
                <a:cubicBezTo>
                  <a:pt x="1798" y="7293"/>
                  <a:pt x="498" y="7999"/>
                  <a:pt x="124" y="8713"/>
                </a:cubicBezTo>
                <a:cubicBezTo>
                  <a:pt x="-84" y="9111"/>
                  <a:pt x="-3" y="9510"/>
                  <a:pt x="173" y="9907"/>
                </a:cubicBezTo>
                <a:cubicBezTo>
                  <a:pt x="349" y="10304"/>
                  <a:pt x="620" y="10700"/>
                  <a:pt x="987" y="11095"/>
                </a:cubicBezTo>
                <a:cubicBezTo>
                  <a:pt x="1648" y="11574"/>
                  <a:pt x="2335" y="12053"/>
                  <a:pt x="3049" y="12530"/>
                </a:cubicBezTo>
                <a:cubicBezTo>
                  <a:pt x="3849" y="13066"/>
                  <a:pt x="4682" y="13601"/>
                  <a:pt x="5550" y="14135"/>
                </a:cubicBezTo>
                <a:cubicBezTo>
                  <a:pt x="6993" y="14762"/>
                  <a:pt x="8207" y="15394"/>
                  <a:pt x="9190" y="16031"/>
                </a:cubicBezTo>
                <a:cubicBezTo>
                  <a:pt x="10147" y="16651"/>
                  <a:pt x="10884" y="17275"/>
                  <a:pt x="11400" y="17901"/>
                </a:cubicBezTo>
                <a:cubicBezTo>
                  <a:pt x="12143" y="18519"/>
                  <a:pt x="12451" y="19141"/>
                  <a:pt x="12321" y="19764"/>
                </a:cubicBezTo>
                <a:cubicBezTo>
                  <a:pt x="12193" y="20379"/>
                  <a:pt x="11636" y="20993"/>
                  <a:pt x="10655" y="21600"/>
                </a:cubicBezTo>
                <a:lnTo>
                  <a:pt x="19298" y="21511"/>
                </a:lnTo>
                <a:cubicBezTo>
                  <a:pt x="20279" y="20924"/>
                  <a:pt x="20915" y="20332"/>
                  <a:pt x="21204" y="19737"/>
                </a:cubicBezTo>
                <a:cubicBezTo>
                  <a:pt x="21516" y="19093"/>
                  <a:pt x="21419" y="18447"/>
                  <a:pt x="20915" y="17804"/>
                </a:cubicBezTo>
                <a:cubicBezTo>
                  <a:pt x="20068" y="17123"/>
                  <a:pt x="19019" y="16446"/>
                  <a:pt x="17770" y="15772"/>
                </a:cubicBezTo>
                <a:cubicBezTo>
                  <a:pt x="16530" y="15104"/>
                  <a:pt x="15093" y="14439"/>
                  <a:pt x="13462" y="13780"/>
                </a:cubicBezTo>
                <a:cubicBezTo>
                  <a:pt x="12177" y="13297"/>
                  <a:pt x="11088" y="12808"/>
                  <a:pt x="10197" y="12314"/>
                </a:cubicBezTo>
                <a:cubicBezTo>
                  <a:pt x="9352" y="11846"/>
                  <a:pt x="8685" y="11374"/>
                  <a:pt x="8200" y="10900"/>
                </a:cubicBezTo>
                <a:cubicBezTo>
                  <a:pt x="7666" y="10458"/>
                  <a:pt x="7324" y="10013"/>
                  <a:pt x="7176" y="9568"/>
                </a:cubicBezTo>
                <a:cubicBezTo>
                  <a:pt x="7040" y="9157"/>
                  <a:pt x="7068" y="8746"/>
                  <a:pt x="7260" y="8336"/>
                </a:cubicBezTo>
                <a:cubicBezTo>
                  <a:pt x="7613" y="7937"/>
                  <a:pt x="8258" y="7541"/>
                  <a:pt x="9191" y="7153"/>
                </a:cubicBezTo>
                <a:cubicBezTo>
                  <a:pt x="10103" y="6773"/>
                  <a:pt x="11286" y="6402"/>
                  <a:pt x="12731" y="6042"/>
                </a:cubicBezTo>
                <a:cubicBezTo>
                  <a:pt x="13983" y="5714"/>
                  <a:pt x="15179" y="5383"/>
                  <a:pt x="16319" y="5050"/>
                </a:cubicBezTo>
                <a:cubicBezTo>
                  <a:pt x="17464" y="4716"/>
                  <a:pt x="18551" y="4380"/>
                  <a:pt x="19581" y="4041"/>
                </a:cubicBezTo>
                <a:cubicBezTo>
                  <a:pt x="20437" y="3686"/>
                  <a:pt x="20995" y="3322"/>
                  <a:pt x="21249" y="2956"/>
                </a:cubicBezTo>
                <a:cubicBezTo>
                  <a:pt x="21459" y="2653"/>
                  <a:pt x="21459" y="2349"/>
                  <a:pt x="21386" y="2045"/>
                </a:cubicBezTo>
                <a:cubicBezTo>
                  <a:pt x="21308" y="1717"/>
                  <a:pt x="21144" y="1389"/>
                  <a:pt x="20797" y="1063"/>
                </a:cubicBezTo>
                <a:cubicBezTo>
                  <a:pt x="20455" y="741"/>
                  <a:pt x="19936" y="421"/>
                  <a:pt x="19243" y="106"/>
                </a:cubicBezTo>
                <a:lnTo>
                  <a:pt x="16805" y="0"/>
                </a:lnTo>
                <a:close/>
              </a:path>
            </a:pathLst>
          </a:custGeom>
          <a:solidFill>
            <a:srgbClr val="6B6B6B"/>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94" name="Shape 264">
            <a:extLst>
              <a:ext uri="{FF2B5EF4-FFF2-40B4-BE49-F238E27FC236}">
                <a16:creationId xmlns:a16="http://schemas.microsoft.com/office/drawing/2014/main" id="{90492D84-4304-494C-8C7D-4CC8A567CF85}"/>
              </a:ext>
            </a:extLst>
          </p:cNvPr>
          <p:cNvSpPr/>
          <p:nvPr/>
        </p:nvSpPr>
        <p:spPr>
          <a:xfrm>
            <a:off x="3786466" y="12452748"/>
            <a:ext cx="307310" cy="460577"/>
          </a:xfrm>
          <a:custGeom>
            <a:avLst/>
            <a:gdLst/>
            <a:ahLst/>
            <a:cxnLst>
              <a:cxn ang="0">
                <a:pos x="wd2" y="hd2"/>
              </a:cxn>
              <a:cxn ang="5400000">
                <a:pos x="wd2" y="hd2"/>
              </a:cxn>
              <a:cxn ang="10800000">
                <a:pos x="wd2" y="hd2"/>
              </a:cxn>
              <a:cxn ang="16200000">
                <a:pos x="wd2" y="hd2"/>
              </a:cxn>
            </a:cxnLst>
            <a:rect l="0" t="0" r="r" b="b"/>
            <a:pathLst>
              <a:path w="21484" h="21395" extrusionOk="0">
                <a:moveTo>
                  <a:pt x="198" y="2273"/>
                </a:moveTo>
                <a:cubicBezTo>
                  <a:pt x="-116" y="1748"/>
                  <a:pt x="-44" y="1186"/>
                  <a:pt x="329" y="722"/>
                </a:cubicBezTo>
                <a:cubicBezTo>
                  <a:pt x="534" y="465"/>
                  <a:pt x="840" y="235"/>
                  <a:pt x="1268" y="104"/>
                </a:cubicBezTo>
                <a:cubicBezTo>
                  <a:pt x="2288" y="-205"/>
                  <a:pt x="3355" y="242"/>
                  <a:pt x="4385" y="537"/>
                </a:cubicBezTo>
                <a:cubicBezTo>
                  <a:pt x="6358" y="1104"/>
                  <a:pt x="8614" y="1043"/>
                  <a:pt x="10511" y="370"/>
                </a:cubicBezTo>
                <a:cubicBezTo>
                  <a:pt x="10389" y="4241"/>
                  <a:pt x="11325" y="8095"/>
                  <a:pt x="13273" y="11745"/>
                </a:cubicBezTo>
                <a:cubicBezTo>
                  <a:pt x="15145" y="15254"/>
                  <a:pt x="17924" y="18520"/>
                  <a:pt x="21484" y="21395"/>
                </a:cubicBezTo>
                <a:cubicBezTo>
                  <a:pt x="18543" y="20517"/>
                  <a:pt x="15876" y="19280"/>
                  <a:pt x="13619" y="17750"/>
                </a:cubicBezTo>
                <a:cubicBezTo>
                  <a:pt x="11133" y="16063"/>
                  <a:pt x="9209" y="14064"/>
                  <a:pt x="7429" y="12022"/>
                </a:cubicBezTo>
                <a:cubicBezTo>
                  <a:pt x="4694" y="8883"/>
                  <a:pt x="2278" y="5626"/>
                  <a:pt x="198" y="2273"/>
                </a:cubicBezTo>
                <a:close/>
              </a:path>
            </a:pathLst>
          </a:custGeom>
          <a:solidFill>
            <a:srgbClr val="B0E2BD"/>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95" name="Shape 265">
            <a:extLst>
              <a:ext uri="{FF2B5EF4-FFF2-40B4-BE49-F238E27FC236}">
                <a16:creationId xmlns:a16="http://schemas.microsoft.com/office/drawing/2014/main" id="{0B51C1C8-AEFD-4A4D-AD56-75236D4B7F80}"/>
              </a:ext>
            </a:extLst>
          </p:cNvPr>
          <p:cNvSpPr/>
          <p:nvPr/>
        </p:nvSpPr>
        <p:spPr>
          <a:xfrm>
            <a:off x="3736643" y="11089075"/>
            <a:ext cx="1060475" cy="1354305"/>
          </a:xfrm>
          <a:custGeom>
            <a:avLst/>
            <a:gdLst/>
            <a:ahLst/>
            <a:cxnLst>
              <a:cxn ang="0">
                <a:pos x="wd2" y="hd2"/>
              </a:cxn>
              <a:cxn ang="5400000">
                <a:pos x="wd2" y="hd2"/>
              </a:cxn>
              <a:cxn ang="10800000">
                <a:pos x="wd2" y="hd2"/>
              </a:cxn>
              <a:cxn ang="16200000">
                <a:pos x="wd2" y="hd2"/>
              </a:cxn>
            </a:cxnLst>
            <a:rect l="0" t="0" r="r" b="b"/>
            <a:pathLst>
              <a:path w="21513" h="21545" extrusionOk="0">
                <a:moveTo>
                  <a:pt x="4019" y="20813"/>
                </a:moveTo>
                <a:cubicBezTo>
                  <a:pt x="4152" y="20966"/>
                  <a:pt x="4157" y="21165"/>
                  <a:pt x="4033" y="21322"/>
                </a:cubicBezTo>
                <a:cubicBezTo>
                  <a:pt x="3903" y="21487"/>
                  <a:pt x="3657" y="21572"/>
                  <a:pt x="3414" y="21537"/>
                </a:cubicBezTo>
                <a:lnTo>
                  <a:pt x="932" y="21225"/>
                </a:lnTo>
                <a:cubicBezTo>
                  <a:pt x="719" y="21153"/>
                  <a:pt x="569" y="20999"/>
                  <a:pt x="538" y="20818"/>
                </a:cubicBezTo>
                <a:cubicBezTo>
                  <a:pt x="513" y="20677"/>
                  <a:pt x="564" y="20540"/>
                  <a:pt x="638" y="20418"/>
                </a:cubicBezTo>
                <a:cubicBezTo>
                  <a:pt x="726" y="20270"/>
                  <a:pt x="854" y="20134"/>
                  <a:pt x="1019" y="20020"/>
                </a:cubicBezTo>
                <a:cubicBezTo>
                  <a:pt x="1338" y="19762"/>
                  <a:pt x="1519" y="19418"/>
                  <a:pt x="1526" y="19059"/>
                </a:cubicBezTo>
                <a:cubicBezTo>
                  <a:pt x="1533" y="18704"/>
                  <a:pt x="1369" y="18361"/>
                  <a:pt x="1067" y="18097"/>
                </a:cubicBezTo>
                <a:cubicBezTo>
                  <a:pt x="771" y="17932"/>
                  <a:pt x="523" y="17729"/>
                  <a:pt x="330" y="17499"/>
                </a:cubicBezTo>
                <a:cubicBezTo>
                  <a:pt x="140" y="17272"/>
                  <a:pt x="-1" y="17012"/>
                  <a:pt x="0" y="16731"/>
                </a:cubicBezTo>
                <a:cubicBezTo>
                  <a:pt x="2" y="16252"/>
                  <a:pt x="384" y="15890"/>
                  <a:pt x="744" y="15514"/>
                </a:cubicBezTo>
                <a:cubicBezTo>
                  <a:pt x="1120" y="15120"/>
                  <a:pt x="1475" y="14686"/>
                  <a:pt x="1553" y="14199"/>
                </a:cubicBezTo>
                <a:cubicBezTo>
                  <a:pt x="1593" y="13951"/>
                  <a:pt x="1558" y="13700"/>
                  <a:pt x="1483" y="13457"/>
                </a:cubicBezTo>
                <a:cubicBezTo>
                  <a:pt x="1262" y="12742"/>
                  <a:pt x="719" y="12014"/>
                  <a:pt x="1152" y="11352"/>
                </a:cubicBezTo>
                <a:cubicBezTo>
                  <a:pt x="1353" y="11045"/>
                  <a:pt x="1732" y="10847"/>
                  <a:pt x="2055" y="10614"/>
                </a:cubicBezTo>
                <a:cubicBezTo>
                  <a:pt x="2430" y="10342"/>
                  <a:pt x="2728" y="10015"/>
                  <a:pt x="2811" y="9631"/>
                </a:cubicBezTo>
                <a:cubicBezTo>
                  <a:pt x="2890" y="9261"/>
                  <a:pt x="2754" y="8883"/>
                  <a:pt x="2626" y="8511"/>
                </a:cubicBezTo>
                <a:cubicBezTo>
                  <a:pt x="2517" y="8195"/>
                  <a:pt x="2422" y="7856"/>
                  <a:pt x="2331" y="7540"/>
                </a:cubicBezTo>
                <a:cubicBezTo>
                  <a:pt x="2223" y="7166"/>
                  <a:pt x="2134" y="6788"/>
                  <a:pt x="2390" y="6449"/>
                </a:cubicBezTo>
                <a:cubicBezTo>
                  <a:pt x="2928" y="5737"/>
                  <a:pt x="4316" y="6027"/>
                  <a:pt x="5021" y="5464"/>
                </a:cubicBezTo>
                <a:cubicBezTo>
                  <a:pt x="5748" y="4882"/>
                  <a:pt x="5303" y="3994"/>
                  <a:pt x="5028" y="3191"/>
                </a:cubicBezTo>
                <a:cubicBezTo>
                  <a:pt x="4842" y="2647"/>
                  <a:pt x="4884" y="2018"/>
                  <a:pt x="5517" y="1812"/>
                </a:cubicBezTo>
                <a:cubicBezTo>
                  <a:pt x="5919" y="1682"/>
                  <a:pt x="6322" y="1845"/>
                  <a:pt x="6746" y="1905"/>
                </a:cubicBezTo>
                <a:cubicBezTo>
                  <a:pt x="7237" y="1976"/>
                  <a:pt x="7730" y="1911"/>
                  <a:pt x="8105" y="1655"/>
                </a:cubicBezTo>
                <a:cubicBezTo>
                  <a:pt x="8435" y="1430"/>
                  <a:pt x="8599" y="1090"/>
                  <a:pt x="8542" y="750"/>
                </a:cubicBezTo>
                <a:cubicBezTo>
                  <a:pt x="8424" y="515"/>
                  <a:pt x="8524" y="247"/>
                  <a:pt x="8786" y="99"/>
                </a:cubicBezTo>
                <a:cubicBezTo>
                  <a:pt x="8968" y="-3"/>
                  <a:pt x="9202" y="-28"/>
                  <a:pt x="9413" y="32"/>
                </a:cubicBezTo>
                <a:cubicBezTo>
                  <a:pt x="10453" y="68"/>
                  <a:pt x="11469" y="261"/>
                  <a:pt x="12413" y="601"/>
                </a:cubicBezTo>
                <a:cubicBezTo>
                  <a:pt x="13800" y="1100"/>
                  <a:pt x="14995" y="1910"/>
                  <a:pt x="16461" y="2285"/>
                </a:cubicBezTo>
                <a:cubicBezTo>
                  <a:pt x="17881" y="2649"/>
                  <a:pt x="19425" y="2572"/>
                  <a:pt x="20776" y="2070"/>
                </a:cubicBezTo>
                <a:cubicBezTo>
                  <a:pt x="21087" y="1966"/>
                  <a:pt x="21437" y="2114"/>
                  <a:pt x="21499" y="2375"/>
                </a:cubicBezTo>
                <a:cubicBezTo>
                  <a:pt x="21599" y="2795"/>
                  <a:pt x="21166" y="2947"/>
                  <a:pt x="20629" y="3031"/>
                </a:cubicBezTo>
                <a:cubicBezTo>
                  <a:pt x="20044" y="3122"/>
                  <a:pt x="19345" y="3226"/>
                  <a:pt x="18996" y="3633"/>
                </a:cubicBezTo>
                <a:cubicBezTo>
                  <a:pt x="18762" y="3905"/>
                  <a:pt x="18779" y="4262"/>
                  <a:pt x="18577" y="4543"/>
                </a:cubicBezTo>
                <a:cubicBezTo>
                  <a:pt x="18254" y="4995"/>
                  <a:pt x="17504" y="5130"/>
                  <a:pt x="17133" y="5561"/>
                </a:cubicBezTo>
                <a:cubicBezTo>
                  <a:pt x="16785" y="5967"/>
                  <a:pt x="16864" y="6512"/>
                  <a:pt x="17319" y="6845"/>
                </a:cubicBezTo>
                <a:cubicBezTo>
                  <a:pt x="17925" y="7223"/>
                  <a:pt x="18187" y="7847"/>
                  <a:pt x="17985" y="8433"/>
                </a:cubicBezTo>
                <a:cubicBezTo>
                  <a:pt x="17768" y="9063"/>
                  <a:pt x="17135" y="9458"/>
                  <a:pt x="16526" y="9881"/>
                </a:cubicBezTo>
                <a:cubicBezTo>
                  <a:pt x="15810" y="10381"/>
                  <a:pt x="15109" y="10979"/>
                  <a:pt x="14227" y="11343"/>
                </a:cubicBezTo>
                <a:cubicBezTo>
                  <a:pt x="13730" y="11549"/>
                  <a:pt x="13187" y="11679"/>
                  <a:pt x="12626" y="11713"/>
                </a:cubicBezTo>
                <a:cubicBezTo>
                  <a:pt x="11971" y="11753"/>
                  <a:pt x="11249" y="11686"/>
                  <a:pt x="10777" y="12047"/>
                </a:cubicBezTo>
                <a:cubicBezTo>
                  <a:pt x="10437" y="12307"/>
                  <a:pt x="10378" y="12687"/>
                  <a:pt x="10169" y="13016"/>
                </a:cubicBezTo>
                <a:cubicBezTo>
                  <a:pt x="9891" y="13453"/>
                  <a:pt x="9380" y="13758"/>
                  <a:pt x="8851" y="14009"/>
                </a:cubicBezTo>
                <a:cubicBezTo>
                  <a:pt x="8033" y="14398"/>
                  <a:pt x="7135" y="14688"/>
                  <a:pt x="6405" y="15174"/>
                </a:cubicBezTo>
                <a:cubicBezTo>
                  <a:pt x="5750" y="15610"/>
                  <a:pt x="5264" y="16183"/>
                  <a:pt x="5003" y="16826"/>
                </a:cubicBezTo>
                <a:cubicBezTo>
                  <a:pt x="4692" y="17394"/>
                  <a:pt x="4451" y="17985"/>
                  <a:pt x="4286" y="18590"/>
                </a:cubicBezTo>
                <a:cubicBezTo>
                  <a:pt x="4086" y="19320"/>
                  <a:pt x="3997" y="20066"/>
                  <a:pt x="4019" y="20813"/>
                </a:cubicBezTo>
                <a:close/>
              </a:path>
            </a:pathLst>
          </a:custGeom>
          <a:solidFill>
            <a:srgbClr val="FFE697"/>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96" name="Shape 266">
            <a:extLst>
              <a:ext uri="{FF2B5EF4-FFF2-40B4-BE49-F238E27FC236}">
                <a16:creationId xmlns:a16="http://schemas.microsoft.com/office/drawing/2014/main" id="{E5CB72D7-4C23-4E46-B188-97F591DEFF90}"/>
              </a:ext>
            </a:extLst>
          </p:cNvPr>
          <p:cNvSpPr/>
          <p:nvPr/>
        </p:nvSpPr>
        <p:spPr>
          <a:xfrm>
            <a:off x="3848750" y="10596429"/>
            <a:ext cx="1013282" cy="505901"/>
          </a:xfrm>
          <a:custGeom>
            <a:avLst/>
            <a:gdLst/>
            <a:ahLst/>
            <a:cxnLst>
              <a:cxn ang="0">
                <a:pos x="wd2" y="hd2"/>
              </a:cxn>
              <a:cxn ang="5400000">
                <a:pos x="wd2" y="hd2"/>
              </a:cxn>
              <a:cxn ang="10800000">
                <a:pos x="wd2" y="hd2"/>
              </a:cxn>
              <a:cxn ang="16200000">
                <a:pos x="wd2" y="hd2"/>
              </a:cxn>
            </a:cxnLst>
            <a:rect l="0" t="0" r="r" b="b"/>
            <a:pathLst>
              <a:path w="21304" h="21365" extrusionOk="0">
                <a:moveTo>
                  <a:pt x="19668" y="5275"/>
                </a:moveTo>
                <a:cubicBezTo>
                  <a:pt x="20277" y="5061"/>
                  <a:pt x="20882" y="5681"/>
                  <a:pt x="21152" y="6796"/>
                </a:cubicBezTo>
                <a:cubicBezTo>
                  <a:pt x="21532" y="8363"/>
                  <a:pt x="21113" y="10093"/>
                  <a:pt x="20865" y="11758"/>
                </a:cubicBezTo>
                <a:cubicBezTo>
                  <a:pt x="20765" y="12427"/>
                  <a:pt x="20693" y="13111"/>
                  <a:pt x="20643" y="13802"/>
                </a:cubicBezTo>
                <a:cubicBezTo>
                  <a:pt x="20560" y="14963"/>
                  <a:pt x="20503" y="16233"/>
                  <a:pt x="20563" y="17402"/>
                </a:cubicBezTo>
                <a:cubicBezTo>
                  <a:pt x="20622" y="18579"/>
                  <a:pt x="20756" y="19701"/>
                  <a:pt x="20373" y="20660"/>
                </a:cubicBezTo>
                <a:cubicBezTo>
                  <a:pt x="20145" y="21228"/>
                  <a:pt x="19775" y="21483"/>
                  <a:pt x="19421" y="21314"/>
                </a:cubicBezTo>
                <a:cubicBezTo>
                  <a:pt x="17994" y="19845"/>
                  <a:pt x="16387" y="19263"/>
                  <a:pt x="14801" y="19621"/>
                </a:cubicBezTo>
                <a:cubicBezTo>
                  <a:pt x="13681" y="19873"/>
                  <a:pt x="12421" y="20561"/>
                  <a:pt x="11529" y="18966"/>
                </a:cubicBezTo>
                <a:cubicBezTo>
                  <a:pt x="11189" y="18359"/>
                  <a:pt x="10989" y="17494"/>
                  <a:pt x="10986" y="16580"/>
                </a:cubicBezTo>
                <a:cubicBezTo>
                  <a:pt x="11066" y="15921"/>
                  <a:pt x="11116" y="15249"/>
                  <a:pt x="11135" y="14572"/>
                </a:cubicBezTo>
                <a:cubicBezTo>
                  <a:pt x="11189" y="12618"/>
                  <a:pt x="10745" y="10694"/>
                  <a:pt x="9914" y="10806"/>
                </a:cubicBezTo>
                <a:cubicBezTo>
                  <a:pt x="9200" y="10901"/>
                  <a:pt x="8884" y="12494"/>
                  <a:pt x="8800" y="14045"/>
                </a:cubicBezTo>
                <a:cubicBezTo>
                  <a:pt x="8761" y="14751"/>
                  <a:pt x="8741" y="15461"/>
                  <a:pt x="8737" y="16171"/>
                </a:cubicBezTo>
                <a:cubicBezTo>
                  <a:pt x="8152" y="16615"/>
                  <a:pt x="7519" y="16731"/>
                  <a:pt x="6906" y="16511"/>
                </a:cubicBezTo>
                <a:cubicBezTo>
                  <a:pt x="6071" y="16212"/>
                  <a:pt x="5295" y="15287"/>
                  <a:pt x="4433" y="15312"/>
                </a:cubicBezTo>
                <a:cubicBezTo>
                  <a:pt x="3610" y="15337"/>
                  <a:pt x="2866" y="16239"/>
                  <a:pt x="2052" y="16462"/>
                </a:cubicBezTo>
                <a:cubicBezTo>
                  <a:pt x="1482" y="16617"/>
                  <a:pt x="902" y="16434"/>
                  <a:pt x="383" y="15934"/>
                </a:cubicBezTo>
                <a:cubicBezTo>
                  <a:pt x="31" y="13879"/>
                  <a:pt x="-68" y="11792"/>
                  <a:pt x="44" y="9773"/>
                </a:cubicBezTo>
                <a:cubicBezTo>
                  <a:pt x="116" y="8486"/>
                  <a:pt x="280" y="7133"/>
                  <a:pt x="787" y="6161"/>
                </a:cubicBezTo>
                <a:cubicBezTo>
                  <a:pt x="1964" y="3905"/>
                  <a:pt x="4101" y="5789"/>
                  <a:pt x="5212" y="3311"/>
                </a:cubicBezTo>
                <a:cubicBezTo>
                  <a:pt x="5506" y="2655"/>
                  <a:pt x="5653" y="1784"/>
                  <a:pt x="5618" y="905"/>
                </a:cubicBezTo>
                <a:cubicBezTo>
                  <a:pt x="6017" y="477"/>
                  <a:pt x="6451" y="195"/>
                  <a:pt x="6899" y="72"/>
                </a:cubicBezTo>
                <a:cubicBezTo>
                  <a:pt x="7586" y="-117"/>
                  <a:pt x="8285" y="70"/>
                  <a:pt x="8923" y="614"/>
                </a:cubicBezTo>
                <a:cubicBezTo>
                  <a:pt x="8767" y="2135"/>
                  <a:pt x="9280" y="3609"/>
                  <a:pt x="10045" y="3836"/>
                </a:cubicBezTo>
                <a:cubicBezTo>
                  <a:pt x="10320" y="3918"/>
                  <a:pt x="10592" y="3815"/>
                  <a:pt x="10854" y="3708"/>
                </a:cubicBezTo>
                <a:cubicBezTo>
                  <a:pt x="11348" y="3508"/>
                  <a:pt x="11843" y="3273"/>
                  <a:pt x="12344" y="2999"/>
                </a:cubicBezTo>
                <a:cubicBezTo>
                  <a:pt x="13525" y="3922"/>
                  <a:pt x="14753" y="4580"/>
                  <a:pt x="16006" y="4960"/>
                </a:cubicBezTo>
                <a:cubicBezTo>
                  <a:pt x="17218" y="5327"/>
                  <a:pt x="18446" y="5433"/>
                  <a:pt x="19668" y="5275"/>
                </a:cubicBezTo>
                <a:close/>
              </a:path>
            </a:pathLst>
          </a:custGeom>
          <a:solidFill>
            <a:srgbClr val="89D39C"/>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97" name="Shape 267">
            <a:extLst>
              <a:ext uri="{FF2B5EF4-FFF2-40B4-BE49-F238E27FC236}">
                <a16:creationId xmlns:a16="http://schemas.microsoft.com/office/drawing/2014/main" id="{223BCF3A-83D6-4319-A734-42D88F7309CB}"/>
              </a:ext>
            </a:extLst>
          </p:cNvPr>
          <p:cNvSpPr/>
          <p:nvPr/>
        </p:nvSpPr>
        <p:spPr>
          <a:xfrm>
            <a:off x="3867600" y="10181122"/>
            <a:ext cx="998512" cy="412572"/>
          </a:xfrm>
          <a:custGeom>
            <a:avLst/>
            <a:gdLst/>
            <a:ahLst/>
            <a:cxnLst>
              <a:cxn ang="0">
                <a:pos x="wd2" y="hd2"/>
              </a:cxn>
              <a:cxn ang="5400000">
                <a:pos x="wd2" y="hd2"/>
              </a:cxn>
              <a:cxn ang="10800000">
                <a:pos x="wd2" y="hd2"/>
              </a:cxn>
              <a:cxn ang="16200000">
                <a:pos x="wd2" y="hd2"/>
              </a:cxn>
            </a:cxnLst>
            <a:rect l="0" t="0" r="r" b="b"/>
            <a:pathLst>
              <a:path w="21066" h="21323" extrusionOk="0">
                <a:moveTo>
                  <a:pt x="5299" y="3287"/>
                </a:moveTo>
                <a:cubicBezTo>
                  <a:pt x="5390" y="2433"/>
                  <a:pt x="5414" y="1544"/>
                  <a:pt x="5373" y="668"/>
                </a:cubicBezTo>
                <a:lnTo>
                  <a:pt x="8499" y="0"/>
                </a:lnTo>
                <a:cubicBezTo>
                  <a:pt x="8543" y="1593"/>
                  <a:pt x="8955" y="2984"/>
                  <a:pt x="9560" y="3578"/>
                </a:cubicBezTo>
                <a:cubicBezTo>
                  <a:pt x="10216" y="4224"/>
                  <a:pt x="10966" y="3813"/>
                  <a:pt x="11448" y="2546"/>
                </a:cubicBezTo>
                <a:cubicBezTo>
                  <a:pt x="11913" y="2076"/>
                  <a:pt x="12415" y="1867"/>
                  <a:pt x="12917" y="1935"/>
                </a:cubicBezTo>
                <a:cubicBezTo>
                  <a:pt x="13876" y="2065"/>
                  <a:pt x="14776" y="3202"/>
                  <a:pt x="15746" y="3252"/>
                </a:cubicBezTo>
                <a:cubicBezTo>
                  <a:pt x="16830" y="3309"/>
                  <a:pt x="17837" y="1999"/>
                  <a:pt x="18914" y="1740"/>
                </a:cubicBezTo>
                <a:cubicBezTo>
                  <a:pt x="19500" y="1599"/>
                  <a:pt x="20127" y="1863"/>
                  <a:pt x="20423" y="3066"/>
                </a:cubicBezTo>
                <a:cubicBezTo>
                  <a:pt x="20725" y="4296"/>
                  <a:pt x="20512" y="5642"/>
                  <a:pt x="20404" y="7016"/>
                </a:cubicBezTo>
                <a:cubicBezTo>
                  <a:pt x="20268" y="8748"/>
                  <a:pt x="20338" y="10593"/>
                  <a:pt x="20532" y="12273"/>
                </a:cubicBezTo>
                <a:cubicBezTo>
                  <a:pt x="20821" y="14776"/>
                  <a:pt x="21408" y="17466"/>
                  <a:pt x="20801" y="19759"/>
                </a:cubicBezTo>
                <a:cubicBezTo>
                  <a:pt x="20469" y="21015"/>
                  <a:pt x="19839" y="21600"/>
                  <a:pt x="19251" y="21196"/>
                </a:cubicBezTo>
                <a:cubicBezTo>
                  <a:pt x="18074" y="20617"/>
                  <a:pt x="16883" y="20377"/>
                  <a:pt x="15695" y="20470"/>
                </a:cubicBezTo>
                <a:cubicBezTo>
                  <a:pt x="15075" y="20519"/>
                  <a:pt x="14417" y="20622"/>
                  <a:pt x="13811" y="20852"/>
                </a:cubicBezTo>
                <a:cubicBezTo>
                  <a:pt x="13255" y="21063"/>
                  <a:pt x="12715" y="21328"/>
                  <a:pt x="12209" y="20625"/>
                </a:cubicBezTo>
                <a:cubicBezTo>
                  <a:pt x="11805" y="20065"/>
                  <a:pt x="11572" y="18981"/>
                  <a:pt x="11611" y="17849"/>
                </a:cubicBezTo>
                <a:lnTo>
                  <a:pt x="11564" y="15619"/>
                </a:lnTo>
                <a:cubicBezTo>
                  <a:pt x="11518" y="13646"/>
                  <a:pt x="10825" y="12142"/>
                  <a:pt x="10020" y="12263"/>
                </a:cubicBezTo>
                <a:cubicBezTo>
                  <a:pt x="9405" y="12355"/>
                  <a:pt x="8886" y="13421"/>
                  <a:pt x="8741" y="14889"/>
                </a:cubicBezTo>
                <a:lnTo>
                  <a:pt x="8567" y="18391"/>
                </a:lnTo>
                <a:cubicBezTo>
                  <a:pt x="7441" y="18555"/>
                  <a:pt x="6315" y="18770"/>
                  <a:pt x="5191" y="19033"/>
                </a:cubicBezTo>
                <a:cubicBezTo>
                  <a:pt x="4151" y="19277"/>
                  <a:pt x="3112" y="19563"/>
                  <a:pt x="2075" y="19892"/>
                </a:cubicBezTo>
                <a:cubicBezTo>
                  <a:pt x="1083" y="18403"/>
                  <a:pt x="380" y="16019"/>
                  <a:pt x="110" y="13247"/>
                </a:cubicBezTo>
                <a:cubicBezTo>
                  <a:pt x="-192" y="10149"/>
                  <a:pt x="118" y="6961"/>
                  <a:pt x="1154" y="5743"/>
                </a:cubicBezTo>
                <a:cubicBezTo>
                  <a:pt x="1729" y="5067"/>
                  <a:pt x="2391" y="5250"/>
                  <a:pt x="3011" y="5582"/>
                </a:cubicBezTo>
                <a:cubicBezTo>
                  <a:pt x="3617" y="5906"/>
                  <a:pt x="4279" y="6260"/>
                  <a:pt x="4769" y="5423"/>
                </a:cubicBezTo>
                <a:cubicBezTo>
                  <a:pt x="5059" y="4928"/>
                  <a:pt x="5209" y="4139"/>
                  <a:pt x="5299" y="3287"/>
                </a:cubicBezTo>
                <a:close/>
              </a:path>
            </a:pathLst>
          </a:custGeom>
          <a:solidFill>
            <a:srgbClr val="89D39C"/>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98" name="Shape 268">
            <a:extLst>
              <a:ext uri="{FF2B5EF4-FFF2-40B4-BE49-F238E27FC236}">
                <a16:creationId xmlns:a16="http://schemas.microsoft.com/office/drawing/2014/main" id="{BF16E664-375D-4BA0-BE4E-F839227346A3}"/>
              </a:ext>
            </a:extLst>
          </p:cNvPr>
          <p:cNvSpPr/>
          <p:nvPr/>
        </p:nvSpPr>
        <p:spPr>
          <a:xfrm>
            <a:off x="3839798" y="9747019"/>
            <a:ext cx="1013765" cy="410604"/>
          </a:xfrm>
          <a:custGeom>
            <a:avLst/>
            <a:gdLst/>
            <a:ahLst/>
            <a:cxnLst>
              <a:cxn ang="0">
                <a:pos x="wd2" y="hd2"/>
              </a:cxn>
              <a:cxn ang="5400000">
                <a:pos x="wd2" y="hd2"/>
              </a:cxn>
              <a:cxn ang="10800000">
                <a:pos x="wd2" y="hd2"/>
              </a:cxn>
              <a:cxn ang="16200000">
                <a:pos x="wd2" y="hd2"/>
              </a:cxn>
            </a:cxnLst>
            <a:rect l="0" t="0" r="r" b="b"/>
            <a:pathLst>
              <a:path w="21105" h="21218" extrusionOk="0">
                <a:moveTo>
                  <a:pt x="20656" y="7750"/>
                </a:moveTo>
                <a:cubicBezTo>
                  <a:pt x="20561" y="9138"/>
                  <a:pt x="20476" y="10553"/>
                  <a:pt x="20594" y="11933"/>
                </a:cubicBezTo>
                <a:cubicBezTo>
                  <a:pt x="20776" y="14061"/>
                  <a:pt x="21402" y="16192"/>
                  <a:pt x="20937" y="18091"/>
                </a:cubicBezTo>
                <a:cubicBezTo>
                  <a:pt x="20621" y="19384"/>
                  <a:pt x="20105" y="19609"/>
                  <a:pt x="19515" y="19617"/>
                </a:cubicBezTo>
                <a:cubicBezTo>
                  <a:pt x="18528" y="19631"/>
                  <a:pt x="17426" y="19003"/>
                  <a:pt x="16377" y="19114"/>
                </a:cubicBezTo>
                <a:cubicBezTo>
                  <a:pt x="15429" y="19215"/>
                  <a:pt x="14404" y="19875"/>
                  <a:pt x="13499" y="20546"/>
                </a:cubicBezTo>
                <a:cubicBezTo>
                  <a:pt x="12909" y="20983"/>
                  <a:pt x="12360" y="21360"/>
                  <a:pt x="11845" y="20389"/>
                </a:cubicBezTo>
                <a:cubicBezTo>
                  <a:pt x="11437" y="19617"/>
                  <a:pt x="11338" y="18277"/>
                  <a:pt x="11282" y="17003"/>
                </a:cubicBezTo>
                <a:cubicBezTo>
                  <a:pt x="11166" y="14347"/>
                  <a:pt x="10735" y="11632"/>
                  <a:pt x="9813" y="11903"/>
                </a:cubicBezTo>
                <a:cubicBezTo>
                  <a:pt x="9005" y="12140"/>
                  <a:pt x="8752" y="14535"/>
                  <a:pt x="8790" y="16793"/>
                </a:cubicBezTo>
                <a:cubicBezTo>
                  <a:pt x="8806" y="17677"/>
                  <a:pt x="8833" y="18559"/>
                  <a:pt x="8871" y="19439"/>
                </a:cubicBezTo>
                <a:cubicBezTo>
                  <a:pt x="7996" y="19146"/>
                  <a:pt x="7108" y="19209"/>
                  <a:pt x="6241" y="19625"/>
                </a:cubicBezTo>
                <a:cubicBezTo>
                  <a:pt x="5388" y="20035"/>
                  <a:pt x="4564" y="20784"/>
                  <a:pt x="3703" y="21078"/>
                </a:cubicBezTo>
                <a:cubicBezTo>
                  <a:pt x="3010" y="21314"/>
                  <a:pt x="2306" y="21251"/>
                  <a:pt x="1622" y="20892"/>
                </a:cubicBezTo>
                <a:cubicBezTo>
                  <a:pt x="1078" y="18931"/>
                  <a:pt x="633" y="16826"/>
                  <a:pt x="290" y="14603"/>
                </a:cubicBezTo>
                <a:cubicBezTo>
                  <a:pt x="-90" y="12140"/>
                  <a:pt x="-198" y="9330"/>
                  <a:pt x="600" y="8017"/>
                </a:cubicBezTo>
                <a:cubicBezTo>
                  <a:pt x="1067" y="7250"/>
                  <a:pt x="1651" y="7438"/>
                  <a:pt x="2197" y="7569"/>
                </a:cubicBezTo>
                <a:cubicBezTo>
                  <a:pt x="2696" y="7688"/>
                  <a:pt x="3229" y="7642"/>
                  <a:pt x="3697" y="7674"/>
                </a:cubicBezTo>
                <a:cubicBezTo>
                  <a:pt x="4223" y="7711"/>
                  <a:pt x="4726" y="7693"/>
                  <a:pt x="5052" y="6636"/>
                </a:cubicBezTo>
                <a:cubicBezTo>
                  <a:pt x="5197" y="6165"/>
                  <a:pt x="5248" y="5558"/>
                  <a:pt x="5192" y="4983"/>
                </a:cubicBezTo>
                <a:lnTo>
                  <a:pt x="5067" y="2292"/>
                </a:lnTo>
                <a:lnTo>
                  <a:pt x="8073" y="948"/>
                </a:lnTo>
                <a:cubicBezTo>
                  <a:pt x="8235" y="2573"/>
                  <a:pt x="8838" y="3685"/>
                  <a:pt x="9511" y="3605"/>
                </a:cubicBezTo>
                <a:cubicBezTo>
                  <a:pt x="10255" y="3517"/>
                  <a:pt x="10776" y="2061"/>
                  <a:pt x="11439" y="1309"/>
                </a:cubicBezTo>
                <a:cubicBezTo>
                  <a:pt x="12700" y="-123"/>
                  <a:pt x="14155" y="1300"/>
                  <a:pt x="15531" y="1296"/>
                </a:cubicBezTo>
                <a:cubicBezTo>
                  <a:pt x="16430" y="1293"/>
                  <a:pt x="17304" y="692"/>
                  <a:pt x="18185" y="258"/>
                </a:cubicBezTo>
                <a:cubicBezTo>
                  <a:pt x="18829" y="-59"/>
                  <a:pt x="19527" y="-240"/>
                  <a:pt x="20061" y="672"/>
                </a:cubicBezTo>
                <a:cubicBezTo>
                  <a:pt x="20920" y="2141"/>
                  <a:pt x="20835" y="5103"/>
                  <a:pt x="20656" y="7750"/>
                </a:cubicBezTo>
                <a:close/>
              </a:path>
            </a:pathLst>
          </a:custGeom>
          <a:solidFill>
            <a:srgbClr val="89D39C"/>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99" name="Shape 269">
            <a:extLst>
              <a:ext uri="{FF2B5EF4-FFF2-40B4-BE49-F238E27FC236}">
                <a16:creationId xmlns:a16="http://schemas.microsoft.com/office/drawing/2014/main" id="{8DEE4186-4E81-4474-947E-3E69B45658A0}"/>
              </a:ext>
            </a:extLst>
          </p:cNvPr>
          <p:cNvSpPr/>
          <p:nvPr/>
        </p:nvSpPr>
        <p:spPr>
          <a:xfrm>
            <a:off x="3794275" y="9242693"/>
            <a:ext cx="983295" cy="496152"/>
          </a:xfrm>
          <a:custGeom>
            <a:avLst/>
            <a:gdLst/>
            <a:ahLst/>
            <a:cxnLst>
              <a:cxn ang="0">
                <a:pos x="wd2" y="hd2"/>
              </a:cxn>
              <a:cxn ang="5400000">
                <a:pos x="wd2" y="hd2"/>
              </a:cxn>
              <a:cxn ang="10800000">
                <a:pos x="wd2" y="hd2"/>
              </a:cxn>
              <a:cxn ang="16200000">
                <a:pos x="wd2" y="hd2"/>
              </a:cxn>
            </a:cxnLst>
            <a:rect l="0" t="0" r="r" b="b"/>
            <a:pathLst>
              <a:path w="21268" h="20218" extrusionOk="0">
                <a:moveTo>
                  <a:pt x="19607" y="811"/>
                </a:moveTo>
                <a:cubicBezTo>
                  <a:pt x="20470" y="2172"/>
                  <a:pt x="20333" y="4538"/>
                  <a:pt x="20392" y="6659"/>
                </a:cubicBezTo>
                <a:cubicBezTo>
                  <a:pt x="20426" y="7918"/>
                  <a:pt x="20547" y="9247"/>
                  <a:pt x="20800" y="10418"/>
                </a:cubicBezTo>
                <a:cubicBezTo>
                  <a:pt x="21060" y="11621"/>
                  <a:pt x="21434" y="12858"/>
                  <a:pt x="21186" y="14069"/>
                </a:cubicBezTo>
                <a:cubicBezTo>
                  <a:pt x="20895" y="15484"/>
                  <a:pt x="20210" y="15759"/>
                  <a:pt x="19425" y="15833"/>
                </a:cubicBezTo>
                <a:cubicBezTo>
                  <a:pt x="18490" y="15921"/>
                  <a:pt x="17411" y="15804"/>
                  <a:pt x="16466" y="16395"/>
                </a:cubicBezTo>
                <a:cubicBezTo>
                  <a:pt x="14771" y="17455"/>
                  <a:pt x="12987" y="20352"/>
                  <a:pt x="11848" y="17775"/>
                </a:cubicBezTo>
                <a:cubicBezTo>
                  <a:pt x="11382" y="16720"/>
                  <a:pt x="11483" y="15199"/>
                  <a:pt x="11256" y="13928"/>
                </a:cubicBezTo>
                <a:cubicBezTo>
                  <a:pt x="11084" y="12966"/>
                  <a:pt x="10697" y="12090"/>
                  <a:pt x="10119" y="12080"/>
                </a:cubicBezTo>
                <a:cubicBezTo>
                  <a:pt x="9341" y="12066"/>
                  <a:pt x="8927" y="13693"/>
                  <a:pt x="8939" y="15331"/>
                </a:cubicBezTo>
                <a:cubicBezTo>
                  <a:pt x="8944" y="15989"/>
                  <a:pt x="8990" y="16691"/>
                  <a:pt x="8804" y="17274"/>
                </a:cubicBezTo>
                <a:cubicBezTo>
                  <a:pt x="8467" y="18333"/>
                  <a:pt x="7713" y="18249"/>
                  <a:pt x="7056" y="18376"/>
                </a:cubicBezTo>
                <a:cubicBezTo>
                  <a:pt x="6306" y="18522"/>
                  <a:pt x="5570" y="19213"/>
                  <a:pt x="4824" y="19659"/>
                </a:cubicBezTo>
                <a:cubicBezTo>
                  <a:pt x="4402" y="19912"/>
                  <a:pt x="3962" y="20065"/>
                  <a:pt x="3527" y="20145"/>
                </a:cubicBezTo>
                <a:cubicBezTo>
                  <a:pt x="3092" y="20225"/>
                  <a:pt x="2663" y="20233"/>
                  <a:pt x="2263" y="20197"/>
                </a:cubicBezTo>
                <a:cubicBezTo>
                  <a:pt x="1537" y="20132"/>
                  <a:pt x="860" y="19845"/>
                  <a:pt x="422" y="18719"/>
                </a:cubicBezTo>
                <a:cubicBezTo>
                  <a:pt x="-32" y="17553"/>
                  <a:pt x="93" y="16011"/>
                  <a:pt x="54" y="14577"/>
                </a:cubicBezTo>
                <a:cubicBezTo>
                  <a:pt x="13" y="13070"/>
                  <a:pt x="-166" y="11418"/>
                  <a:pt x="467" y="10407"/>
                </a:cubicBezTo>
                <a:cubicBezTo>
                  <a:pt x="1344" y="9006"/>
                  <a:pt x="2664" y="10874"/>
                  <a:pt x="3607" y="9797"/>
                </a:cubicBezTo>
                <a:cubicBezTo>
                  <a:pt x="4067" y="9271"/>
                  <a:pt x="4263" y="8313"/>
                  <a:pt x="4365" y="7389"/>
                </a:cubicBezTo>
                <a:cubicBezTo>
                  <a:pt x="4442" y="6687"/>
                  <a:pt x="4474" y="5957"/>
                  <a:pt x="4451" y="5202"/>
                </a:cubicBezTo>
                <a:lnTo>
                  <a:pt x="8140" y="3481"/>
                </a:lnTo>
                <a:cubicBezTo>
                  <a:pt x="8354" y="4460"/>
                  <a:pt x="8849" y="5119"/>
                  <a:pt x="9410" y="5173"/>
                </a:cubicBezTo>
                <a:cubicBezTo>
                  <a:pt x="10406" y="5269"/>
                  <a:pt x="11097" y="3560"/>
                  <a:pt x="11987" y="2798"/>
                </a:cubicBezTo>
                <a:cubicBezTo>
                  <a:pt x="12923" y="1998"/>
                  <a:pt x="13999" y="2316"/>
                  <a:pt x="14997" y="1883"/>
                </a:cubicBezTo>
                <a:cubicBezTo>
                  <a:pt x="16619" y="1178"/>
                  <a:pt x="18301" y="-1248"/>
                  <a:pt x="19607" y="811"/>
                </a:cubicBezTo>
                <a:close/>
              </a:path>
            </a:pathLst>
          </a:custGeom>
          <a:solidFill>
            <a:srgbClr val="89D39C"/>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00" name="Shape 270">
            <a:extLst>
              <a:ext uri="{FF2B5EF4-FFF2-40B4-BE49-F238E27FC236}">
                <a16:creationId xmlns:a16="http://schemas.microsoft.com/office/drawing/2014/main" id="{F935E744-D3B3-47FA-ABF8-C670E95A8B28}"/>
              </a:ext>
            </a:extLst>
          </p:cNvPr>
          <p:cNvSpPr/>
          <p:nvPr/>
        </p:nvSpPr>
        <p:spPr>
          <a:xfrm>
            <a:off x="3750300" y="8797466"/>
            <a:ext cx="936086" cy="557949"/>
          </a:xfrm>
          <a:custGeom>
            <a:avLst/>
            <a:gdLst/>
            <a:ahLst/>
            <a:cxnLst>
              <a:cxn ang="0">
                <a:pos x="wd2" y="hd2"/>
              </a:cxn>
              <a:cxn ang="5400000">
                <a:pos x="wd2" y="hd2"/>
              </a:cxn>
              <a:cxn ang="10800000">
                <a:pos x="wd2" y="hd2"/>
              </a:cxn>
              <a:cxn ang="16200000">
                <a:pos x="wd2" y="hd2"/>
              </a:cxn>
            </a:cxnLst>
            <a:rect l="0" t="0" r="r" b="b"/>
            <a:pathLst>
              <a:path w="21377" h="19782" extrusionOk="0">
                <a:moveTo>
                  <a:pt x="182" y="14276"/>
                </a:moveTo>
                <a:cubicBezTo>
                  <a:pt x="409" y="15334"/>
                  <a:pt x="779" y="16289"/>
                  <a:pt x="1099" y="17232"/>
                </a:cubicBezTo>
                <a:cubicBezTo>
                  <a:pt x="1408" y="18145"/>
                  <a:pt x="1717" y="19107"/>
                  <a:pt x="2344" y="19554"/>
                </a:cubicBezTo>
                <a:cubicBezTo>
                  <a:pt x="3375" y="20289"/>
                  <a:pt x="4424" y="19093"/>
                  <a:pt x="5409" y="18176"/>
                </a:cubicBezTo>
                <a:cubicBezTo>
                  <a:pt x="6280" y="17366"/>
                  <a:pt x="7240" y="16796"/>
                  <a:pt x="8253" y="16512"/>
                </a:cubicBezTo>
                <a:cubicBezTo>
                  <a:pt x="8718" y="16441"/>
                  <a:pt x="9124" y="15994"/>
                  <a:pt x="9321" y="15336"/>
                </a:cubicBezTo>
                <a:cubicBezTo>
                  <a:pt x="9698" y="14077"/>
                  <a:pt x="9240" y="12261"/>
                  <a:pt x="10051" y="11459"/>
                </a:cubicBezTo>
                <a:cubicBezTo>
                  <a:pt x="10832" y="10688"/>
                  <a:pt x="11468" y="11401"/>
                  <a:pt x="11801" y="12608"/>
                </a:cubicBezTo>
                <a:cubicBezTo>
                  <a:pt x="11966" y="13206"/>
                  <a:pt x="12044" y="13920"/>
                  <a:pt x="12260" y="14422"/>
                </a:cubicBezTo>
                <a:cubicBezTo>
                  <a:pt x="13269" y="16764"/>
                  <a:pt x="15165" y="14359"/>
                  <a:pt x="16903" y="13231"/>
                </a:cubicBezTo>
                <a:cubicBezTo>
                  <a:pt x="17607" y="12774"/>
                  <a:pt x="18374" y="12694"/>
                  <a:pt x="19130" y="12658"/>
                </a:cubicBezTo>
                <a:cubicBezTo>
                  <a:pt x="19842" y="12624"/>
                  <a:pt x="20610" y="12560"/>
                  <a:pt x="21056" y="11708"/>
                </a:cubicBezTo>
                <a:cubicBezTo>
                  <a:pt x="21482" y="10894"/>
                  <a:pt x="21408" y="9962"/>
                  <a:pt x="21268" y="8974"/>
                </a:cubicBezTo>
                <a:cubicBezTo>
                  <a:pt x="21089" y="7707"/>
                  <a:pt x="20832" y="6320"/>
                  <a:pt x="20743" y="5010"/>
                </a:cubicBezTo>
                <a:cubicBezTo>
                  <a:pt x="20641" y="3510"/>
                  <a:pt x="20780" y="1801"/>
                  <a:pt x="20030" y="720"/>
                </a:cubicBezTo>
                <a:cubicBezTo>
                  <a:pt x="18620" y="-1311"/>
                  <a:pt x="16849" y="1527"/>
                  <a:pt x="15082" y="2248"/>
                </a:cubicBezTo>
                <a:cubicBezTo>
                  <a:pt x="13902" y="2729"/>
                  <a:pt x="12591" y="2107"/>
                  <a:pt x="11497" y="2984"/>
                </a:cubicBezTo>
                <a:cubicBezTo>
                  <a:pt x="10780" y="3558"/>
                  <a:pt x="10299" y="4695"/>
                  <a:pt x="9544" y="5148"/>
                </a:cubicBezTo>
                <a:cubicBezTo>
                  <a:pt x="8878" y="5549"/>
                  <a:pt x="8124" y="5353"/>
                  <a:pt x="7578" y="4638"/>
                </a:cubicBezTo>
                <a:lnTo>
                  <a:pt x="4410" y="6335"/>
                </a:lnTo>
                <a:cubicBezTo>
                  <a:pt x="4598" y="6870"/>
                  <a:pt x="4634" y="7503"/>
                  <a:pt x="4510" y="8081"/>
                </a:cubicBezTo>
                <a:cubicBezTo>
                  <a:pt x="4285" y="9125"/>
                  <a:pt x="3636" y="9757"/>
                  <a:pt x="2933" y="9980"/>
                </a:cubicBezTo>
                <a:cubicBezTo>
                  <a:pt x="2012" y="10272"/>
                  <a:pt x="931" y="10127"/>
                  <a:pt x="349" y="11192"/>
                </a:cubicBezTo>
                <a:cubicBezTo>
                  <a:pt x="-118" y="12046"/>
                  <a:pt x="-55" y="13176"/>
                  <a:pt x="182" y="14276"/>
                </a:cubicBezTo>
                <a:close/>
              </a:path>
            </a:pathLst>
          </a:custGeom>
          <a:solidFill>
            <a:srgbClr val="89D39C"/>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01" name="Shape 271">
            <a:extLst>
              <a:ext uri="{FF2B5EF4-FFF2-40B4-BE49-F238E27FC236}">
                <a16:creationId xmlns:a16="http://schemas.microsoft.com/office/drawing/2014/main" id="{19158158-DA2D-417E-AC98-A3B3852E23C7}"/>
              </a:ext>
            </a:extLst>
          </p:cNvPr>
          <p:cNvSpPr/>
          <p:nvPr/>
        </p:nvSpPr>
        <p:spPr>
          <a:xfrm>
            <a:off x="3701504" y="8411840"/>
            <a:ext cx="887387" cy="579781"/>
          </a:xfrm>
          <a:custGeom>
            <a:avLst/>
            <a:gdLst/>
            <a:ahLst/>
            <a:cxnLst>
              <a:cxn ang="0">
                <a:pos x="wd2" y="hd2"/>
              </a:cxn>
              <a:cxn ang="5400000">
                <a:pos x="wd2" y="hd2"/>
              </a:cxn>
              <a:cxn ang="10800000">
                <a:pos x="wd2" y="hd2"/>
              </a:cxn>
              <a:cxn ang="16200000">
                <a:pos x="wd2" y="hd2"/>
              </a:cxn>
            </a:cxnLst>
            <a:rect l="0" t="0" r="r" b="b"/>
            <a:pathLst>
              <a:path w="21342" h="21237" extrusionOk="0">
                <a:moveTo>
                  <a:pt x="3890" y="3754"/>
                </a:moveTo>
                <a:cubicBezTo>
                  <a:pt x="4560" y="4905"/>
                  <a:pt x="4817" y="6484"/>
                  <a:pt x="4575" y="7977"/>
                </a:cubicBezTo>
                <a:cubicBezTo>
                  <a:pt x="4396" y="9088"/>
                  <a:pt x="3946" y="10053"/>
                  <a:pt x="3236" y="10374"/>
                </a:cubicBezTo>
                <a:cubicBezTo>
                  <a:pt x="2645" y="10641"/>
                  <a:pt x="2003" y="10337"/>
                  <a:pt x="1413" y="10608"/>
                </a:cubicBezTo>
                <a:cubicBezTo>
                  <a:pt x="249" y="11140"/>
                  <a:pt x="-129" y="13123"/>
                  <a:pt x="38" y="14937"/>
                </a:cubicBezTo>
                <a:cubicBezTo>
                  <a:pt x="168" y="16359"/>
                  <a:pt x="690" y="17747"/>
                  <a:pt x="642" y="19094"/>
                </a:cubicBezTo>
                <a:cubicBezTo>
                  <a:pt x="614" y="19893"/>
                  <a:pt x="494" y="20689"/>
                  <a:pt x="971" y="21109"/>
                </a:cubicBezTo>
                <a:cubicBezTo>
                  <a:pt x="1408" y="21496"/>
                  <a:pt x="1893" y="20940"/>
                  <a:pt x="2272" y="20348"/>
                </a:cubicBezTo>
                <a:cubicBezTo>
                  <a:pt x="3045" y="19141"/>
                  <a:pt x="4031" y="18045"/>
                  <a:pt x="5149" y="17720"/>
                </a:cubicBezTo>
                <a:cubicBezTo>
                  <a:pt x="6816" y="17236"/>
                  <a:pt x="8975" y="17851"/>
                  <a:pt x="9357" y="15346"/>
                </a:cubicBezTo>
                <a:cubicBezTo>
                  <a:pt x="9444" y="14777"/>
                  <a:pt x="9362" y="14197"/>
                  <a:pt x="9341" y="13627"/>
                </a:cubicBezTo>
                <a:cubicBezTo>
                  <a:pt x="9303" y="12539"/>
                  <a:pt x="9519" y="11405"/>
                  <a:pt x="10144" y="10931"/>
                </a:cubicBezTo>
                <a:cubicBezTo>
                  <a:pt x="11081" y="10221"/>
                  <a:pt x="11849" y="10987"/>
                  <a:pt x="12144" y="12330"/>
                </a:cubicBezTo>
                <a:cubicBezTo>
                  <a:pt x="12353" y="13284"/>
                  <a:pt x="12250" y="14490"/>
                  <a:pt x="12733" y="15044"/>
                </a:cubicBezTo>
                <a:cubicBezTo>
                  <a:pt x="13190" y="15567"/>
                  <a:pt x="13746" y="15308"/>
                  <a:pt x="14264" y="14930"/>
                </a:cubicBezTo>
                <a:cubicBezTo>
                  <a:pt x="15292" y="14180"/>
                  <a:pt x="16376" y="13153"/>
                  <a:pt x="17562" y="12902"/>
                </a:cubicBezTo>
                <a:cubicBezTo>
                  <a:pt x="18972" y="12604"/>
                  <a:pt x="20702" y="13122"/>
                  <a:pt x="21233" y="11126"/>
                </a:cubicBezTo>
                <a:cubicBezTo>
                  <a:pt x="21471" y="10233"/>
                  <a:pt x="21282" y="9410"/>
                  <a:pt x="21038" y="8558"/>
                </a:cubicBezTo>
                <a:cubicBezTo>
                  <a:pt x="20703" y="7392"/>
                  <a:pt x="20275" y="6180"/>
                  <a:pt x="20206" y="4907"/>
                </a:cubicBezTo>
                <a:cubicBezTo>
                  <a:pt x="20110" y="3146"/>
                  <a:pt x="20530" y="1020"/>
                  <a:pt x="19497" y="189"/>
                </a:cubicBezTo>
                <a:cubicBezTo>
                  <a:pt x="19133" y="-104"/>
                  <a:pt x="18691" y="-52"/>
                  <a:pt x="18361" y="321"/>
                </a:cubicBezTo>
                <a:cubicBezTo>
                  <a:pt x="17239" y="1483"/>
                  <a:pt x="15920" y="2127"/>
                  <a:pt x="14563" y="2179"/>
                </a:cubicBezTo>
                <a:cubicBezTo>
                  <a:pt x="13628" y="2214"/>
                  <a:pt x="12620" y="2012"/>
                  <a:pt x="11881" y="2897"/>
                </a:cubicBezTo>
                <a:cubicBezTo>
                  <a:pt x="11392" y="3484"/>
                  <a:pt x="11108" y="4473"/>
                  <a:pt x="10634" y="5093"/>
                </a:cubicBezTo>
                <a:cubicBezTo>
                  <a:pt x="10071" y="5831"/>
                  <a:pt x="9367" y="6020"/>
                  <a:pt x="8676" y="5491"/>
                </a:cubicBezTo>
                <a:cubicBezTo>
                  <a:pt x="8197" y="5125"/>
                  <a:pt x="7859" y="4435"/>
                  <a:pt x="7767" y="3631"/>
                </a:cubicBezTo>
                <a:lnTo>
                  <a:pt x="3890" y="3754"/>
                </a:ln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02" name="Shape 272">
            <a:extLst>
              <a:ext uri="{FF2B5EF4-FFF2-40B4-BE49-F238E27FC236}">
                <a16:creationId xmlns:a16="http://schemas.microsoft.com/office/drawing/2014/main" id="{307340EF-5CD9-4165-B595-D546530B78E5}"/>
              </a:ext>
            </a:extLst>
          </p:cNvPr>
          <p:cNvSpPr/>
          <p:nvPr/>
        </p:nvSpPr>
        <p:spPr>
          <a:xfrm>
            <a:off x="3640423" y="8052543"/>
            <a:ext cx="851514" cy="533171"/>
          </a:xfrm>
          <a:custGeom>
            <a:avLst/>
            <a:gdLst/>
            <a:ahLst/>
            <a:cxnLst>
              <a:cxn ang="0">
                <a:pos x="wd2" y="hd2"/>
              </a:cxn>
              <a:cxn ang="5400000">
                <a:pos x="wd2" y="hd2"/>
              </a:cxn>
              <a:cxn ang="10800000">
                <a:pos x="wd2" y="hd2"/>
              </a:cxn>
              <a:cxn ang="16200000">
                <a:pos x="wd2" y="hd2"/>
              </a:cxn>
            </a:cxnLst>
            <a:rect l="0" t="0" r="r" b="b"/>
            <a:pathLst>
              <a:path w="21114" h="20404" extrusionOk="0">
                <a:moveTo>
                  <a:pt x="4223" y="4318"/>
                </a:moveTo>
                <a:cubicBezTo>
                  <a:pt x="4279" y="5195"/>
                  <a:pt x="4345" y="6045"/>
                  <a:pt x="4420" y="6882"/>
                </a:cubicBezTo>
                <a:cubicBezTo>
                  <a:pt x="4483" y="7595"/>
                  <a:pt x="4562" y="8366"/>
                  <a:pt x="4322" y="9037"/>
                </a:cubicBezTo>
                <a:cubicBezTo>
                  <a:pt x="3689" y="10809"/>
                  <a:pt x="2018" y="9845"/>
                  <a:pt x="1012" y="10867"/>
                </a:cubicBezTo>
                <a:cubicBezTo>
                  <a:pt x="326" y="11564"/>
                  <a:pt x="102" y="12826"/>
                  <a:pt x="24" y="14034"/>
                </a:cubicBezTo>
                <a:cubicBezTo>
                  <a:pt x="-66" y="15420"/>
                  <a:pt x="123" y="16855"/>
                  <a:pt x="197" y="18054"/>
                </a:cubicBezTo>
                <a:cubicBezTo>
                  <a:pt x="251" y="18926"/>
                  <a:pt x="367" y="19867"/>
                  <a:pt x="869" y="20239"/>
                </a:cubicBezTo>
                <a:cubicBezTo>
                  <a:pt x="1428" y="20653"/>
                  <a:pt x="1837" y="20235"/>
                  <a:pt x="2232" y="19560"/>
                </a:cubicBezTo>
                <a:cubicBezTo>
                  <a:pt x="2685" y="18786"/>
                  <a:pt x="3129" y="17700"/>
                  <a:pt x="3621" y="16868"/>
                </a:cubicBezTo>
                <a:cubicBezTo>
                  <a:pt x="4188" y="15912"/>
                  <a:pt x="5009" y="15422"/>
                  <a:pt x="5845" y="15542"/>
                </a:cubicBezTo>
                <a:cubicBezTo>
                  <a:pt x="6386" y="15758"/>
                  <a:pt x="6941" y="15890"/>
                  <a:pt x="7500" y="15935"/>
                </a:cubicBezTo>
                <a:cubicBezTo>
                  <a:pt x="8106" y="15984"/>
                  <a:pt x="8713" y="15931"/>
                  <a:pt x="9311" y="15777"/>
                </a:cubicBezTo>
                <a:cubicBezTo>
                  <a:pt x="9150" y="15224"/>
                  <a:pt x="9044" y="14636"/>
                  <a:pt x="8996" y="14033"/>
                </a:cubicBezTo>
                <a:cubicBezTo>
                  <a:pt x="8843" y="12085"/>
                  <a:pt x="9549" y="10243"/>
                  <a:pt x="10610" y="10472"/>
                </a:cubicBezTo>
                <a:cubicBezTo>
                  <a:pt x="11770" y="10723"/>
                  <a:pt x="11812" y="13140"/>
                  <a:pt x="12677" y="14138"/>
                </a:cubicBezTo>
                <a:cubicBezTo>
                  <a:pt x="14161" y="15852"/>
                  <a:pt x="15753" y="12965"/>
                  <a:pt x="17439" y="12516"/>
                </a:cubicBezTo>
                <a:cubicBezTo>
                  <a:pt x="18684" y="12186"/>
                  <a:pt x="20233" y="13025"/>
                  <a:pt x="20913" y="11298"/>
                </a:cubicBezTo>
                <a:cubicBezTo>
                  <a:pt x="21534" y="9718"/>
                  <a:pt x="20543" y="8030"/>
                  <a:pt x="20314" y="6285"/>
                </a:cubicBezTo>
                <a:cubicBezTo>
                  <a:pt x="20055" y="4317"/>
                  <a:pt x="20753" y="1919"/>
                  <a:pt x="19706" y="567"/>
                </a:cubicBezTo>
                <a:cubicBezTo>
                  <a:pt x="18533" y="-947"/>
                  <a:pt x="17064" y="984"/>
                  <a:pt x="15621" y="1551"/>
                </a:cubicBezTo>
                <a:cubicBezTo>
                  <a:pt x="14531" y="1979"/>
                  <a:pt x="13336" y="1498"/>
                  <a:pt x="12310" y="2238"/>
                </a:cubicBezTo>
                <a:cubicBezTo>
                  <a:pt x="11332" y="2943"/>
                  <a:pt x="10752" y="4617"/>
                  <a:pt x="9711" y="5109"/>
                </a:cubicBezTo>
                <a:cubicBezTo>
                  <a:pt x="8829" y="5526"/>
                  <a:pt x="7875" y="4989"/>
                  <a:pt x="7374" y="3793"/>
                </a:cubicBezTo>
                <a:lnTo>
                  <a:pt x="4223" y="4318"/>
                </a:ln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03" name="Shape 273">
            <a:extLst>
              <a:ext uri="{FF2B5EF4-FFF2-40B4-BE49-F238E27FC236}">
                <a16:creationId xmlns:a16="http://schemas.microsoft.com/office/drawing/2014/main" id="{A142C391-E87B-46E3-B828-8482D7E06264}"/>
              </a:ext>
            </a:extLst>
          </p:cNvPr>
          <p:cNvSpPr/>
          <p:nvPr/>
        </p:nvSpPr>
        <p:spPr>
          <a:xfrm>
            <a:off x="3629643" y="7705956"/>
            <a:ext cx="802636" cy="497104"/>
          </a:xfrm>
          <a:custGeom>
            <a:avLst/>
            <a:gdLst/>
            <a:ahLst/>
            <a:cxnLst>
              <a:cxn ang="0">
                <a:pos x="wd2" y="hd2"/>
              </a:cxn>
              <a:cxn ang="5400000">
                <a:pos x="wd2" y="hd2"/>
              </a:cxn>
              <a:cxn ang="10800000">
                <a:pos x="wd2" y="hd2"/>
              </a:cxn>
              <a:cxn ang="16200000">
                <a:pos x="wd2" y="hd2"/>
              </a:cxn>
            </a:cxnLst>
            <a:rect l="0" t="0" r="r" b="b"/>
            <a:pathLst>
              <a:path w="21120" h="19867" extrusionOk="0">
                <a:moveTo>
                  <a:pt x="7131" y="3682"/>
                </a:moveTo>
                <a:lnTo>
                  <a:pt x="3948" y="4053"/>
                </a:lnTo>
                <a:cubicBezTo>
                  <a:pt x="3911" y="4582"/>
                  <a:pt x="3924" y="5107"/>
                  <a:pt x="3986" y="5626"/>
                </a:cubicBezTo>
                <a:cubicBezTo>
                  <a:pt x="4040" y="6082"/>
                  <a:pt x="4134" y="6540"/>
                  <a:pt x="4100" y="7014"/>
                </a:cubicBezTo>
                <a:cubicBezTo>
                  <a:pt x="3942" y="9225"/>
                  <a:pt x="2007" y="9095"/>
                  <a:pt x="907" y="10304"/>
                </a:cubicBezTo>
                <a:cubicBezTo>
                  <a:pt x="274" y="10999"/>
                  <a:pt x="-67" y="12152"/>
                  <a:pt x="11" y="13331"/>
                </a:cubicBezTo>
                <a:lnTo>
                  <a:pt x="139" y="18756"/>
                </a:lnTo>
                <a:cubicBezTo>
                  <a:pt x="194" y="19220"/>
                  <a:pt x="409" y="19603"/>
                  <a:pt x="702" y="19758"/>
                </a:cubicBezTo>
                <a:cubicBezTo>
                  <a:pt x="2106" y="20497"/>
                  <a:pt x="2354" y="17296"/>
                  <a:pt x="3334" y="16010"/>
                </a:cubicBezTo>
                <a:cubicBezTo>
                  <a:pt x="4080" y="15031"/>
                  <a:pt x="5105" y="15214"/>
                  <a:pt x="6027" y="15279"/>
                </a:cubicBezTo>
                <a:cubicBezTo>
                  <a:pt x="6694" y="15327"/>
                  <a:pt x="7367" y="15307"/>
                  <a:pt x="8049" y="15213"/>
                </a:cubicBezTo>
                <a:cubicBezTo>
                  <a:pt x="7962" y="13968"/>
                  <a:pt x="8076" y="12751"/>
                  <a:pt x="8371" y="11622"/>
                </a:cubicBezTo>
                <a:cubicBezTo>
                  <a:pt x="8584" y="10808"/>
                  <a:pt x="8933" y="9997"/>
                  <a:pt x="9546" y="9881"/>
                </a:cubicBezTo>
                <a:cubicBezTo>
                  <a:pt x="10883" y="9629"/>
                  <a:pt x="10947" y="12495"/>
                  <a:pt x="11822" y="13699"/>
                </a:cubicBezTo>
                <a:cubicBezTo>
                  <a:pt x="12928" y="15221"/>
                  <a:pt x="14487" y="13870"/>
                  <a:pt x="15905" y="12946"/>
                </a:cubicBezTo>
                <a:cubicBezTo>
                  <a:pt x="16945" y="12269"/>
                  <a:pt x="18077" y="11982"/>
                  <a:pt x="19206" y="12113"/>
                </a:cubicBezTo>
                <a:cubicBezTo>
                  <a:pt x="19860" y="12494"/>
                  <a:pt x="20598" y="12081"/>
                  <a:pt x="20933" y="11146"/>
                </a:cubicBezTo>
                <a:cubicBezTo>
                  <a:pt x="21533" y="9470"/>
                  <a:pt x="20513" y="7738"/>
                  <a:pt x="20303" y="5927"/>
                </a:cubicBezTo>
                <a:cubicBezTo>
                  <a:pt x="20079" y="3985"/>
                  <a:pt x="20707" y="1587"/>
                  <a:pt x="19590" y="422"/>
                </a:cubicBezTo>
                <a:cubicBezTo>
                  <a:pt x="18127" y="-1103"/>
                  <a:pt x="16793" y="1956"/>
                  <a:pt x="15234" y="2508"/>
                </a:cubicBezTo>
                <a:cubicBezTo>
                  <a:pt x="14246" y="2858"/>
                  <a:pt x="13215" y="2143"/>
                  <a:pt x="12230" y="2519"/>
                </a:cubicBezTo>
                <a:cubicBezTo>
                  <a:pt x="11093" y="2952"/>
                  <a:pt x="10352" y="4701"/>
                  <a:pt x="9192" y="5013"/>
                </a:cubicBezTo>
                <a:cubicBezTo>
                  <a:pt x="8392" y="5228"/>
                  <a:pt x="7584" y="4706"/>
                  <a:pt x="7131" y="3682"/>
                </a:cubicBez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04" name="Shape 274">
            <a:extLst>
              <a:ext uri="{FF2B5EF4-FFF2-40B4-BE49-F238E27FC236}">
                <a16:creationId xmlns:a16="http://schemas.microsoft.com/office/drawing/2014/main" id="{B3550AE5-7F78-4EC7-A881-4121C0D5ECAF}"/>
              </a:ext>
            </a:extLst>
          </p:cNvPr>
          <p:cNvSpPr/>
          <p:nvPr/>
        </p:nvSpPr>
        <p:spPr>
          <a:xfrm>
            <a:off x="3570889" y="7411997"/>
            <a:ext cx="800779" cy="418636"/>
          </a:xfrm>
          <a:custGeom>
            <a:avLst/>
            <a:gdLst/>
            <a:ahLst/>
            <a:cxnLst>
              <a:cxn ang="0">
                <a:pos x="wd2" y="hd2"/>
              </a:cxn>
              <a:cxn ang="5400000">
                <a:pos x="wd2" y="hd2"/>
              </a:cxn>
              <a:cxn ang="10800000">
                <a:pos x="wd2" y="hd2"/>
              </a:cxn>
              <a:cxn ang="16200000">
                <a:pos x="wd2" y="hd2"/>
              </a:cxn>
            </a:cxnLst>
            <a:rect l="0" t="0" r="r" b="b"/>
            <a:pathLst>
              <a:path w="21463" h="19835" extrusionOk="0">
                <a:moveTo>
                  <a:pt x="20263" y="573"/>
                </a:moveTo>
                <a:cubicBezTo>
                  <a:pt x="21117" y="1772"/>
                  <a:pt x="20853" y="3886"/>
                  <a:pt x="20902" y="5701"/>
                </a:cubicBezTo>
                <a:cubicBezTo>
                  <a:pt x="20928" y="6674"/>
                  <a:pt x="21050" y="7699"/>
                  <a:pt x="21218" y="8626"/>
                </a:cubicBezTo>
                <a:cubicBezTo>
                  <a:pt x="21389" y="9565"/>
                  <a:pt x="21588" y="10451"/>
                  <a:pt x="21361" y="11389"/>
                </a:cubicBezTo>
                <a:cubicBezTo>
                  <a:pt x="20795" y="13726"/>
                  <a:pt x="19052" y="12477"/>
                  <a:pt x="17619" y="12498"/>
                </a:cubicBezTo>
                <a:cubicBezTo>
                  <a:pt x="16095" y="12520"/>
                  <a:pt x="14868" y="14650"/>
                  <a:pt x="13366" y="15005"/>
                </a:cubicBezTo>
                <a:cubicBezTo>
                  <a:pt x="12920" y="15110"/>
                  <a:pt x="12457" y="15042"/>
                  <a:pt x="12117" y="14558"/>
                </a:cubicBezTo>
                <a:cubicBezTo>
                  <a:pt x="11363" y="13483"/>
                  <a:pt x="11506" y="10593"/>
                  <a:pt x="10374" y="10601"/>
                </a:cubicBezTo>
                <a:cubicBezTo>
                  <a:pt x="9875" y="10605"/>
                  <a:pt x="9543" y="11252"/>
                  <a:pt x="9307" y="11916"/>
                </a:cubicBezTo>
                <a:cubicBezTo>
                  <a:pt x="8961" y="12887"/>
                  <a:pt x="8752" y="13990"/>
                  <a:pt x="8721" y="15227"/>
                </a:cubicBezTo>
                <a:cubicBezTo>
                  <a:pt x="8021" y="15138"/>
                  <a:pt x="7320" y="15098"/>
                  <a:pt x="6618" y="15106"/>
                </a:cubicBezTo>
                <a:cubicBezTo>
                  <a:pt x="5160" y="15125"/>
                  <a:pt x="3620" y="15454"/>
                  <a:pt x="2666" y="17384"/>
                </a:cubicBezTo>
                <a:cubicBezTo>
                  <a:pt x="2027" y="18679"/>
                  <a:pt x="1391" y="20411"/>
                  <a:pt x="593" y="19649"/>
                </a:cubicBezTo>
                <a:cubicBezTo>
                  <a:pt x="438" y="19501"/>
                  <a:pt x="320" y="19254"/>
                  <a:pt x="264" y="18958"/>
                </a:cubicBezTo>
                <a:cubicBezTo>
                  <a:pt x="104" y="18175"/>
                  <a:pt x="15" y="17352"/>
                  <a:pt x="1" y="16519"/>
                </a:cubicBezTo>
                <a:cubicBezTo>
                  <a:pt x="-12" y="15695"/>
                  <a:pt x="48" y="14872"/>
                  <a:pt x="180" y="14081"/>
                </a:cubicBezTo>
                <a:cubicBezTo>
                  <a:pt x="346" y="12837"/>
                  <a:pt x="754" y="11736"/>
                  <a:pt x="1332" y="10970"/>
                </a:cubicBezTo>
                <a:cubicBezTo>
                  <a:pt x="2433" y="9510"/>
                  <a:pt x="4021" y="9433"/>
                  <a:pt x="4906" y="7528"/>
                </a:cubicBezTo>
                <a:cubicBezTo>
                  <a:pt x="5636" y="5958"/>
                  <a:pt x="5638" y="3695"/>
                  <a:pt x="4911" y="2121"/>
                </a:cubicBezTo>
                <a:lnTo>
                  <a:pt x="8283" y="1681"/>
                </a:lnTo>
                <a:cubicBezTo>
                  <a:pt x="8286" y="2475"/>
                  <a:pt x="8422" y="3218"/>
                  <a:pt x="8655" y="3841"/>
                </a:cubicBezTo>
                <a:cubicBezTo>
                  <a:pt x="8826" y="4297"/>
                  <a:pt x="9056" y="4708"/>
                  <a:pt x="9366" y="4909"/>
                </a:cubicBezTo>
                <a:cubicBezTo>
                  <a:pt x="9989" y="5314"/>
                  <a:pt x="10634" y="4712"/>
                  <a:pt x="11161" y="3970"/>
                </a:cubicBezTo>
                <a:cubicBezTo>
                  <a:pt x="11526" y="3457"/>
                  <a:pt x="11866" y="2872"/>
                  <a:pt x="12292" y="2533"/>
                </a:cubicBezTo>
                <a:cubicBezTo>
                  <a:pt x="13500" y="1569"/>
                  <a:pt x="14878" y="2830"/>
                  <a:pt x="16147" y="2266"/>
                </a:cubicBezTo>
                <a:cubicBezTo>
                  <a:pt x="17606" y="1618"/>
                  <a:pt x="19007" y="-1189"/>
                  <a:pt x="20263" y="573"/>
                </a:cubicBez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05" name="Shape 275">
            <a:extLst>
              <a:ext uri="{FF2B5EF4-FFF2-40B4-BE49-F238E27FC236}">
                <a16:creationId xmlns:a16="http://schemas.microsoft.com/office/drawing/2014/main" id="{BFE9DE0E-229E-456A-B70F-79D9A8D47569}"/>
              </a:ext>
            </a:extLst>
          </p:cNvPr>
          <p:cNvSpPr/>
          <p:nvPr/>
        </p:nvSpPr>
        <p:spPr>
          <a:xfrm>
            <a:off x="3539846" y="7100709"/>
            <a:ext cx="792418" cy="369209"/>
          </a:xfrm>
          <a:custGeom>
            <a:avLst/>
            <a:gdLst/>
            <a:ahLst/>
            <a:cxnLst>
              <a:cxn ang="0">
                <a:pos x="wd2" y="hd2"/>
              </a:cxn>
              <a:cxn ang="5400000">
                <a:pos x="wd2" y="hd2"/>
              </a:cxn>
              <a:cxn ang="10800000">
                <a:pos x="wd2" y="hd2"/>
              </a:cxn>
              <a:cxn ang="16200000">
                <a:pos x="wd2" y="hd2"/>
              </a:cxn>
            </a:cxnLst>
            <a:rect l="0" t="0" r="r" b="b"/>
            <a:pathLst>
              <a:path w="21253" h="20712" extrusionOk="0">
                <a:moveTo>
                  <a:pt x="5340" y="0"/>
                </a:moveTo>
                <a:lnTo>
                  <a:pt x="8388" y="0"/>
                </a:lnTo>
                <a:cubicBezTo>
                  <a:pt x="8131" y="2145"/>
                  <a:pt x="8691" y="4349"/>
                  <a:pt x="9684" y="5106"/>
                </a:cubicBezTo>
                <a:cubicBezTo>
                  <a:pt x="10234" y="5525"/>
                  <a:pt x="10830" y="5411"/>
                  <a:pt x="11269" y="4631"/>
                </a:cubicBezTo>
                <a:cubicBezTo>
                  <a:pt x="11522" y="4181"/>
                  <a:pt x="11686" y="3535"/>
                  <a:pt x="11915" y="3019"/>
                </a:cubicBezTo>
                <a:cubicBezTo>
                  <a:pt x="12309" y="2132"/>
                  <a:pt x="12854" y="1678"/>
                  <a:pt x="13431" y="1642"/>
                </a:cubicBezTo>
                <a:cubicBezTo>
                  <a:pt x="14412" y="1582"/>
                  <a:pt x="15340" y="2754"/>
                  <a:pt x="16321" y="2634"/>
                </a:cubicBezTo>
                <a:cubicBezTo>
                  <a:pt x="17846" y="2448"/>
                  <a:pt x="19538" y="-528"/>
                  <a:pt x="20606" y="2098"/>
                </a:cubicBezTo>
                <a:cubicBezTo>
                  <a:pt x="21206" y="3575"/>
                  <a:pt x="20907" y="5565"/>
                  <a:pt x="20952" y="7389"/>
                </a:cubicBezTo>
                <a:cubicBezTo>
                  <a:pt x="21005" y="9547"/>
                  <a:pt x="21557" y="11789"/>
                  <a:pt x="21018" y="13680"/>
                </a:cubicBezTo>
                <a:cubicBezTo>
                  <a:pt x="20524" y="15413"/>
                  <a:pt x="19691" y="15614"/>
                  <a:pt x="18774" y="15575"/>
                </a:cubicBezTo>
                <a:cubicBezTo>
                  <a:pt x="17895" y="15537"/>
                  <a:pt x="16913" y="15339"/>
                  <a:pt x="16060" y="15716"/>
                </a:cubicBezTo>
                <a:cubicBezTo>
                  <a:pt x="15182" y="16102"/>
                  <a:pt x="14373" y="17250"/>
                  <a:pt x="13459" y="17095"/>
                </a:cubicBezTo>
                <a:cubicBezTo>
                  <a:pt x="12995" y="17016"/>
                  <a:pt x="12560" y="16604"/>
                  <a:pt x="12226" y="15929"/>
                </a:cubicBezTo>
                <a:cubicBezTo>
                  <a:pt x="12249" y="14367"/>
                  <a:pt x="12039" y="12977"/>
                  <a:pt x="11658" y="11790"/>
                </a:cubicBezTo>
                <a:cubicBezTo>
                  <a:pt x="11313" y="10710"/>
                  <a:pt x="10767" y="9734"/>
                  <a:pt x="10107" y="10247"/>
                </a:cubicBezTo>
                <a:cubicBezTo>
                  <a:pt x="9574" y="10661"/>
                  <a:pt x="9452" y="11964"/>
                  <a:pt x="9357" y="13098"/>
                </a:cubicBezTo>
                <a:cubicBezTo>
                  <a:pt x="9272" y="14102"/>
                  <a:pt x="9163" y="15109"/>
                  <a:pt x="9020" y="16127"/>
                </a:cubicBezTo>
                <a:lnTo>
                  <a:pt x="4344" y="16303"/>
                </a:lnTo>
                <a:cubicBezTo>
                  <a:pt x="3939" y="16190"/>
                  <a:pt x="3529" y="16330"/>
                  <a:pt x="3163" y="16710"/>
                </a:cubicBezTo>
                <a:cubicBezTo>
                  <a:pt x="2630" y="17263"/>
                  <a:pt x="2096" y="18278"/>
                  <a:pt x="1715" y="19283"/>
                </a:cubicBezTo>
                <a:cubicBezTo>
                  <a:pt x="1359" y="20224"/>
                  <a:pt x="1041" y="21072"/>
                  <a:pt x="469" y="20555"/>
                </a:cubicBezTo>
                <a:cubicBezTo>
                  <a:pt x="-43" y="20092"/>
                  <a:pt x="-29" y="18737"/>
                  <a:pt x="26" y="17507"/>
                </a:cubicBezTo>
                <a:cubicBezTo>
                  <a:pt x="86" y="16148"/>
                  <a:pt x="-13" y="14545"/>
                  <a:pt x="180" y="12972"/>
                </a:cubicBezTo>
                <a:cubicBezTo>
                  <a:pt x="475" y="10558"/>
                  <a:pt x="1285" y="8595"/>
                  <a:pt x="2386" y="7645"/>
                </a:cubicBezTo>
                <a:cubicBezTo>
                  <a:pt x="3033" y="7318"/>
                  <a:pt x="3628" y="6646"/>
                  <a:pt x="4112" y="5694"/>
                </a:cubicBezTo>
                <a:cubicBezTo>
                  <a:pt x="4867" y="4212"/>
                  <a:pt x="5309" y="2163"/>
                  <a:pt x="5340" y="0"/>
                </a:cubicBez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06" name="Shape 276">
            <a:extLst>
              <a:ext uri="{FF2B5EF4-FFF2-40B4-BE49-F238E27FC236}">
                <a16:creationId xmlns:a16="http://schemas.microsoft.com/office/drawing/2014/main" id="{7DA8AB42-8D6B-41C2-9C5F-43CCD299E745}"/>
              </a:ext>
            </a:extLst>
          </p:cNvPr>
          <p:cNvSpPr/>
          <p:nvPr/>
        </p:nvSpPr>
        <p:spPr>
          <a:xfrm>
            <a:off x="3539980" y="6763677"/>
            <a:ext cx="778707" cy="339060"/>
          </a:xfrm>
          <a:custGeom>
            <a:avLst/>
            <a:gdLst/>
            <a:ahLst/>
            <a:cxnLst>
              <a:cxn ang="0">
                <a:pos x="wd2" y="hd2"/>
              </a:cxn>
              <a:cxn ang="5400000">
                <a:pos x="wd2" y="hd2"/>
              </a:cxn>
              <a:cxn ang="10800000">
                <a:pos x="wd2" y="hd2"/>
              </a:cxn>
              <a:cxn ang="16200000">
                <a:pos x="wd2" y="hd2"/>
              </a:cxn>
            </a:cxnLst>
            <a:rect l="0" t="0" r="r" b="b"/>
            <a:pathLst>
              <a:path w="21207" h="21111" extrusionOk="0">
                <a:moveTo>
                  <a:pt x="8796" y="969"/>
                </a:moveTo>
                <a:lnTo>
                  <a:pt x="5188" y="0"/>
                </a:lnTo>
                <a:cubicBezTo>
                  <a:pt x="5216" y="974"/>
                  <a:pt x="5100" y="1942"/>
                  <a:pt x="4859" y="2748"/>
                </a:cubicBezTo>
                <a:cubicBezTo>
                  <a:pt x="4330" y="4516"/>
                  <a:pt x="3405" y="5074"/>
                  <a:pt x="2570" y="6006"/>
                </a:cubicBezTo>
                <a:cubicBezTo>
                  <a:pt x="1804" y="6859"/>
                  <a:pt x="1123" y="8008"/>
                  <a:pt x="705" y="9702"/>
                </a:cubicBezTo>
                <a:cubicBezTo>
                  <a:pt x="210" y="11707"/>
                  <a:pt x="243" y="14064"/>
                  <a:pt x="93" y="16067"/>
                </a:cubicBezTo>
                <a:cubicBezTo>
                  <a:pt x="-50" y="17983"/>
                  <a:pt x="-122" y="20164"/>
                  <a:pt x="600" y="20893"/>
                </a:cubicBezTo>
                <a:cubicBezTo>
                  <a:pt x="1301" y="21600"/>
                  <a:pt x="1765" y="20449"/>
                  <a:pt x="2310" y="19445"/>
                </a:cubicBezTo>
                <a:cubicBezTo>
                  <a:pt x="3074" y="18040"/>
                  <a:pt x="4092" y="17148"/>
                  <a:pt x="5006" y="17061"/>
                </a:cubicBezTo>
                <a:cubicBezTo>
                  <a:pt x="5738" y="16990"/>
                  <a:pt x="6452" y="17466"/>
                  <a:pt x="7180" y="17664"/>
                </a:cubicBezTo>
                <a:cubicBezTo>
                  <a:pt x="7681" y="17800"/>
                  <a:pt x="8188" y="17803"/>
                  <a:pt x="8690" y="17672"/>
                </a:cubicBezTo>
                <a:cubicBezTo>
                  <a:pt x="8658" y="15990"/>
                  <a:pt x="8938" y="14475"/>
                  <a:pt x="9417" y="13371"/>
                </a:cubicBezTo>
                <a:cubicBezTo>
                  <a:pt x="9699" y="12720"/>
                  <a:pt x="10058" y="12210"/>
                  <a:pt x="10492" y="12016"/>
                </a:cubicBezTo>
                <a:cubicBezTo>
                  <a:pt x="11185" y="11706"/>
                  <a:pt x="11765" y="12336"/>
                  <a:pt x="12050" y="13714"/>
                </a:cubicBezTo>
                <a:cubicBezTo>
                  <a:pt x="12281" y="14834"/>
                  <a:pt x="12202" y="16292"/>
                  <a:pt x="12427" y="17427"/>
                </a:cubicBezTo>
                <a:cubicBezTo>
                  <a:pt x="12664" y="18627"/>
                  <a:pt x="13191" y="19289"/>
                  <a:pt x="13760" y="19509"/>
                </a:cubicBezTo>
                <a:cubicBezTo>
                  <a:pt x="14653" y="19853"/>
                  <a:pt x="15647" y="19214"/>
                  <a:pt x="16613" y="19068"/>
                </a:cubicBezTo>
                <a:cubicBezTo>
                  <a:pt x="17469" y="18939"/>
                  <a:pt x="18320" y="19281"/>
                  <a:pt x="19174" y="19441"/>
                </a:cubicBezTo>
                <a:cubicBezTo>
                  <a:pt x="19709" y="19540"/>
                  <a:pt x="20252" y="19560"/>
                  <a:pt x="20630" y="18747"/>
                </a:cubicBezTo>
                <a:cubicBezTo>
                  <a:pt x="21237" y="17440"/>
                  <a:pt x="20907" y="15289"/>
                  <a:pt x="20935" y="13413"/>
                </a:cubicBezTo>
                <a:cubicBezTo>
                  <a:pt x="20966" y="11338"/>
                  <a:pt x="21478" y="9181"/>
                  <a:pt x="21010" y="7350"/>
                </a:cubicBezTo>
                <a:cubicBezTo>
                  <a:pt x="20272" y="4461"/>
                  <a:pt x="18617" y="5757"/>
                  <a:pt x="17261" y="5657"/>
                </a:cubicBezTo>
                <a:cubicBezTo>
                  <a:pt x="16158" y="5576"/>
                  <a:pt x="15071" y="4346"/>
                  <a:pt x="14001" y="5050"/>
                </a:cubicBezTo>
                <a:cubicBezTo>
                  <a:pt x="13546" y="5350"/>
                  <a:pt x="13153" y="5978"/>
                  <a:pt x="12753" y="6551"/>
                </a:cubicBezTo>
                <a:cubicBezTo>
                  <a:pt x="12009" y="7617"/>
                  <a:pt x="11138" y="8503"/>
                  <a:pt x="10352" y="7675"/>
                </a:cubicBezTo>
                <a:cubicBezTo>
                  <a:pt x="9831" y="7127"/>
                  <a:pt x="9523" y="6017"/>
                  <a:pt x="9297" y="4908"/>
                </a:cubicBezTo>
                <a:cubicBezTo>
                  <a:pt x="9049" y="3692"/>
                  <a:pt x="8876" y="2374"/>
                  <a:pt x="8796" y="969"/>
                </a:cubicBez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07" name="Shape 277">
            <a:extLst>
              <a:ext uri="{FF2B5EF4-FFF2-40B4-BE49-F238E27FC236}">
                <a16:creationId xmlns:a16="http://schemas.microsoft.com/office/drawing/2014/main" id="{0751F765-A8D9-440D-96E9-8F449B3595CE}"/>
              </a:ext>
            </a:extLst>
          </p:cNvPr>
          <p:cNvSpPr/>
          <p:nvPr/>
        </p:nvSpPr>
        <p:spPr>
          <a:xfrm>
            <a:off x="3559814" y="6430130"/>
            <a:ext cx="780798" cy="360066"/>
          </a:xfrm>
          <a:custGeom>
            <a:avLst/>
            <a:gdLst/>
            <a:ahLst/>
            <a:cxnLst>
              <a:cxn ang="0">
                <a:pos x="wd2" y="hd2"/>
              </a:cxn>
              <a:cxn ang="5400000">
                <a:pos x="wd2" y="hd2"/>
              </a:cxn>
              <a:cxn ang="10800000">
                <a:pos x="wd2" y="hd2"/>
              </a:cxn>
              <a:cxn ang="16200000">
                <a:pos x="wd2" y="hd2"/>
              </a:cxn>
            </a:cxnLst>
            <a:rect l="0" t="0" r="r" b="b"/>
            <a:pathLst>
              <a:path w="21129" h="20249" extrusionOk="0">
                <a:moveTo>
                  <a:pt x="20938" y="8501"/>
                </a:moveTo>
                <a:cubicBezTo>
                  <a:pt x="21377" y="10196"/>
                  <a:pt x="20920" y="12065"/>
                  <a:pt x="20921" y="13882"/>
                </a:cubicBezTo>
                <a:cubicBezTo>
                  <a:pt x="20922" y="15404"/>
                  <a:pt x="21235" y="16991"/>
                  <a:pt x="20898" y="18365"/>
                </a:cubicBezTo>
                <a:cubicBezTo>
                  <a:pt x="20104" y="21600"/>
                  <a:pt x="18143" y="19760"/>
                  <a:pt x="16537" y="19425"/>
                </a:cubicBezTo>
                <a:cubicBezTo>
                  <a:pt x="14842" y="19071"/>
                  <a:pt x="12805" y="20568"/>
                  <a:pt x="11849" y="17534"/>
                </a:cubicBezTo>
                <a:cubicBezTo>
                  <a:pt x="11631" y="16841"/>
                  <a:pt x="11544" y="16006"/>
                  <a:pt x="11603" y="15187"/>
                </a:cubicBezTo>
                <a:cubicBezTo>
                  <a:pt x="11881" y="13262"/>
                  <a:pt x="11049" y="11436"/>
                  <a:pt x="10109" y="11911"/>
                </a:cubicBezTo>
                <a:cubicBezTo>
                  <a:pt x="9290" y="12324"/>
                  <a:pt x="9013" y="14362"/>
                  <a:pt x="8311" y="15243"/>
                </a:cubicBezTo>
                <a:cubicBezTo>
                  <a:pt x="8053" y="15568"/>
                  <a:pt x="7751" y="15713"/>
                  <a:pt x="7450" y="15658"/>
                </a:cubicBezTo>
                <a:cubicBezTo>
                  <a:pt x="6306" y="14983"/>
                  <a:pt x="5132" y="14656"/>
                  <a:pt x="3943" y="14691"/>
                </a:cubicBezTo>
                <a:cubicBezTo>
                  <a:pt x="3211" y="14712"/>
                  <a:pt x="2422" y="14823"/>
                  <a:pt x="1785" y="15502"/>
                </a:cubicBezTo>
                <a:cubicBezTo>
                  <a:pt x="1440" y="15869"/>
                  <a:pt x="1134" y="16354"/>
                  <a:pt x="742" y="16207"/>
                </a:cubicBezTo>
                <a:cubicBezTo>
                  <a:pt x="-220" y="15848"/>
                  <a:pt x="-223" y="12978"/>
                  <a:pt x="595" y="10708"/>
                </a:cubicBezTo>
                <a:cubicBezTo>
                  <a:pt x="1334" y="8655"/>
                  <a:pt x="2185" y="6403"/>
                  <a:pt x="3218" y="4424"/>
                </a:cubicBezTo>
                <a:cubicBezTo>
                  <a:pt x="4013" y="2901"/>
                  <a:pt x="4826" y="1433"/>
                  <a:pt x="5659" y="0"/>
                </a:cubicBezTo>
                <a:cubicBezTo>
                  <a:pt x="6358" y="238"/>
                  <a:pt x="7054" y="503"/>
                  <a:pt x="7748" y="794"/>
                </a:cubicBezTo>
                <a:cubicBezTo>
                  <a:pt x="8335" y="1040"/>
                  <a:pt x="8921" y="1305"/>
                  <a:pt x="9504" y="1588"/>
                </a:cubicBezTo>
                <a:cubicBezTo>
                  <a:pt x="8996" y="2350"/>
                  <a:pt x="8864" y="3802"/>
                  <a:pt x="9203" y="4897"/>
                </a:cubicBezTo>
                <a:cubicBezTo>
                  <a:pt x="9717" y="6558"/>
                  <a:pt x="10614" y="6320"/>
                  <a:pt x="11543" y="6119"/>
                </a:cubicBezTo>
                <a:cubicBezTo>
                  <a:pt x="12194" y="5978"/>
                  <a:pt x="12926" y="6001"/>
                  <a:pt x="13600" y="6189"/>
                </a:cubicBezTo>
                <a:cubicBezTo>
                  <a:pt x="14698" y="6496"/>
                  <a:pt x="15763" y="7348"/>
                  <a:pt x="16873" y="7235"/>
                </a:cubicBezTo>
                <a:cubicBezTo>
                  <a:pt x="18406" y="7078"/>
                  <a:pt x="20217" y="5718"/>
                  <a:pt x="20938" y="8501"/>
                </a:cubicBez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08" name="Shape 278">
            <a:extLst>
              <a:ext uri="{FF2B5EF4-FFF2-40B4-BE49-F238E27FC236}">
                <a16:creationId xmlns:a16="http://schemas.microsoft.com/office/drawing/2014/main" id="{F59B75A2-A45E-49AC-B7F5-B0121F7188AB}"/>
              </a:ext>
            </a:extLst>
          </p:cNvPr>
          <p:cNvSpPr/>
          <p:nvPr/>
        </p:nvSpPr>
        <p:spPr>
          <a:xfrm>
            <a:off x="3612102" y="6106707"/>
            <a:ext cx="771651" cy="391192"/>
          </a:xfrm>
          <a:custGeom>
            <a:avLst/>
            <a:gdLst/>
            <a:ahLst/>
            <a:cxnLst>
              <a:cxn ang="0">
                <a:pos x="wd2" y="hd2"/>
              </a:cxn>
              <a:cxn ang="5400000">
                <a:pos x="wd2" y="hd2"/>
              </a:cxn>
              <a:cxn ang="10800000">
                <a:pos x="wd2" y="hd2"/>
              </a:cxn>
              <a:cxn ang="16200000">
                <a:pos x="wd2" y="hd2"/>
              </a:cxn>
            </a:cxnLst>
            <a:rect l="0" t="0" r="r" b="b"/>
            <a:pathLst>
              <a:path w="21405" h="20011" extrusionOk="0">
                <a:moveTo>
                  <a:pt x="290" y="13064"/>
                </a:moveTo>
                <a:cubicBezTo>
                  <a:pt x="520" y="13333"/>
                  <a:pt x="802" y="13204"/>
                  <a:pt x="1048" y="12987"/>
                </a:cubicBezTo>
                <a:cubicBezTo>
                  <a:pt x="2005" y="12144"/>
                  <a:pt x="2590" y="10181"/>
                  <a:pt x="3628" y="9688"/>
                </a:cubicBezTo>
                <a:cubicBezTo>
                  <a:pt x="4377" y="9333"/>
                  <a:pt x="5111" y="9885"/>
                  <a:pt x="5262" y="11147"/>
                </a:cubicBezTo>
                <a:cubicBezTo>
                  <a:pt x="5350" y="11878"/>
                  <a:pt x="5147" y="12671"/>
                  <a:pt x="5311" y="13357"/>
                </a:cubicBezTo>
                <a:cubicBezTo>
                  <a:pt x="5608" y="14606"/>
                  <a:pt x="6506" y="14276"/>
                  <a:pt x="7255" y="14365"/>
                </a:cubicBezTo>
                <a:cubicBezTo>
                  <a:pt x="7713" y="14419"/>
                  <a:pt x="8182" y="14731"/>
                  <a:pt x="8610" y="14406"/>
                </a:cubicBezTo>
                <a:cubicBezTo>
                  <a:pt x="9504" y="13727"/>
                  <a:pt x="9531" y="10684"/>
                  <a:pt x="10646" y="10803"/>
                </a:cubicBezTo>
                <a:cubicBezTo>
                  <a:pt x="11176" y="10860"/>
                  <a:pt x="11434" y="11582"/>
                  <a:pt x="11460" y="12508"/>
                </a:cubicBezTo>
                <a:cubicBezTo>
                  <a:pt x="11483" y="13320"/>
                  <a:pt x="11281" y="14219"/>
                  <a:pt x="11367" y="15009"/>
                </a:cubicBezTo>
                <a:cubicBezTo>
                  <a:pt x="11415" y="15440"/>
                  <a:pt x="11542" y="15823"/>
                  <a:pt x="11705" y="16144"/>
                </a:cubicBezTo>
                <a:cubicBezTo>
                  <a:pt x="12775" y="18245"/>
                  <a:pt x="14559" y="17074"/>
                  <a:pt x="16008" y="17842"/>
                </a:cubicBezTo>
                <a:cubicBezTo>
                  <a:pt x="17527" y="18648"/>
                  <a:pt x="19084" y="21300"/>
                  <a:pt x="20279" y="19250"/>
                </a:cubicBezTo>
                <a:cubicBezTo>
                  <a:pt x="21038" y="17948"/>
                  <a:pt x="20801" y="15869"/>
                  <a:pt x="21035" y="14150"/>
                </a:cubicBezTo>
                <a:cubicBezTo>
                  <a:pt x="21197" y="12957"/>
                  <a:pt x="21581" y="11755"/>
                  <a:pt x="21311" y="10616"/>
                </a:cubicBezTo>
                <a:cubicBezTo>
                  <a:pt x="20822" y="8547"/>
                  <a:pt x="19381" y="9258"/>
                  <a:pt x="18237" y="9046"/>
                </a:cubicBezTo>
                <a:cubicBezTo>
                  <a:pt x="16820" y="8783"/>
                  <a:pt x="15639" y="6648"/>
                  <a:pt x="14221" y="6728"/>
                </a:cubicBezTo>
                <a:cubicBezTo>
                  <a:pt x="13312" y="6779"/>
                  <a:pt x="12440" y="7756"/>
                  <a:pt x="11547" y="7295"/>
                </a:cubicBezTo>
                <a:cubicBezTo>
                  <a:pt x="10962" y="6993"/>
                  <a:pt x="10561" y="6210"/>
                  <a:pt x="10376" y="5168"/>
                </a:cubicBezTo>
                <a:cubicBezTo>
                  <a:pt x="10212" y="4240"/>
                  <a:pt x="10258" y="3169"/>
                  <a:pt x="9955" y="2376"/>
                </a:cubicBezTo>
                <a:cubicBezTo>
                  <a:pt x="9531" y="1266"/>
                  <a:pt x="8715" y="1214"/>
                  <a:pt x="7992" y="968"/>
                </a:cubicBezTo>
                <a:cubicBezTo>
                  <a:pt x="6958" y="617"/>
                  <a:pt x="5986" y="-300"/>
                  <a:pt x="4972" y="98"/>
                </a:cubicBezTo>
                <a:cubicBezTo>
                  <a:pt x="3851" y="537"/>
                  <a:pt x="3105" y="2387"/>
                  <a:pt x="2358" y="4060"/>
                </a:cubicBezTo>
                <a:cubicBezTo>
                  <a:pt x="1552" y="5867"/>
                  <a:pt x="798" y="7610"/>
                  <a:pt x="335" y="9371"/>
                </a:cubicBezTo>
                <a:cubicBezTo>
                  <a:pt x="127" y="10163"/>
                  <a:pt x="38" y="10999"/>
                  <a:pt x="6" y="11692"/>
                </a:cubicBezTo>
                <a:cubicBezTo>
                  <a:pt x="-19" y="12244"/>
                  <a:pt x="21" y="12750"/>
                  <a:pt x="290" y="13064"/>
                </a:cubicBez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09" name="Shape 279">
            <a:extLst>
              <a:ext uri="{FF2B5EF4-FFF2-40B4-BE49-F238E27FC236}">
                <a16:creationId xmlns:a16="http://schemas.microsoft.com/office/drawing/2014/main" id="{2D49D9E5-E0FC-48C8-8E21-8B9CE70E65B2}"/>
              </a:ext>
            </a:extLst>
          </p:cNvPr>
          <p:cNvSpPr/>
          <p:nvPr/>
        </p:nvSpPr>
        <p:spPr>
          <a:xfrm>
            <a:off x="3696277" y="5822550"/>
            <a:ext cx="796180" cy="410446"/>
          </a:xfrm>
          <a:custGeom>
            <a:avLst/>
            <a:gdLst/>
            <a:ahLst/>
            <a:cxnLst>
              <a:cxn ang="0">
                <a:pos x="wd2" y="hd2"/>
              </a:cxn>
              <a:cxn ang="5400000">
                <a:pos x="wd2" y="hd2"/>
              </a:cxn>
              <a:cxn ang="10800000">
                <a:pos x="wd2" y="hd2"/>
              </a:cxn>
              <a:cxn ang="16200000">
                <a:pos x="wd2" y="hd2"/>
              </a:cxn>
            </a:cxnLst>
            <a:rect l="0" t="0" r="r" b="b"/>
            <a:pathLst>
              <a:path w="21420" h="21142" extrusionOk="0">
                <a:moveTo>
                  <a:pt x="173" y="9753"/>
                </a:moveTo>
                <a:cubicBezTo>
                  <a:pt x="366" y="10131"/>
                  <a:pt x="666" y="10135"/>
                  <a:pt x="916" y="9931"/>
                </a:cubicBezTo>
                <a:cubicBezTo>
                  <a:pt x="1404" y="9532"/>
                  <a:pt x="1636" y="8525"/>
                  <a:pt x="2050" y="7885"/>
                </a:cubicBezTo>
                <a:cubicBezTo>
                  <a:pt x="2509" y="7173"/>
                  <a:pt x="3113" y="7001"/>
                  <a:pt x="3697" y="7145"/>
                </a:cubicBezTo>
                <a:cubicBezTo>
                  <a:pt x="4374" y="7312"/>
                  <a:pt x="5017" y="8045"/>
                  <a:pt x="5031" y="9264"/>
                </a:cubicBezTo>
                <a:cubicBezTo>
                  <a:pt x="5038" y="9869"/>
                  <a:pt x="4847" y="10473"/>
                  <a:pt x="4964" y="11046"/>
                </a:cubicBezTo>
                <a:cubicBezTo>
                  <a:pt x="5187" y="12143"/>
                  <a:pt x="5903" y="11836"/>
                  <a:pt x="6483" y="12006"/>
                </a:cubicBezTo>
                <a:cubicBezTo>
                  <a:pt x="6971" y="12148"/>
                  <a:pt x="7438" y="12880"/>
                  <a:pt x="7995" y="12703"/>
                </a:cubicBezTo>
                <a:cubicBezTo>
                  <a:pt x="8779" y="12454"/>
                  <a:pt x="9051" y="10580"/>
                  <a:pt x="9765" y="10032"/>
                </a:cubicBezTo>
                <a:cubicBezTo>
                  <a:pt x="10922" y="9144"/>
                  <a:pt x="11796" y="10923"/>
                  <a:pt x="11679" y="13261"/>
                </a:cubicBezTo>
                <a:cubicBezTo>
                  <a:pt x="11617" y="14498"/>
                  <a:pt x="11277" y="15897"/>
                  <a:pt x="11669" y="16880"/>
                </a:cubicBezTo>
                <a:cubicBezTo>
                  <a:pt x="11971" y="17638"/>
                  <a:pt x="12439" y="17616"/>
                  <a:pt x="12920" y="17675"/>
                </a:cubicBezTo>
                <a:cubicBezTo>
                  <a:pt x="13740" y="17777"/>
                  <a:pt x="14618" y="18383"/>
                  <a:pt x="15444" y="18842"/>
                </a:cubicBezTo>
                <a:cubicBezTo>
                  <a:pt x="16524" y="19443"/>
                  <a:pt x="17594" y="20062"/>
                  <a:pt x="18676" y="20713"/>
                </a:cubicBezTo>
                <a:cubicBezTo>
                  <a:pt x="19099" y="21354"/>
                  <a:pt x="19708" y="21266"/>
                  <a:pt x="20077" y="20511"/>
                </a:cubicBezTo>
                <a:cubicBezTo>
                  <a:pt x="20628" y="19381"/>
                  <a:pt x="20296" y="17678"/>
                  <a:pt x="20386" y="16179"/>
                </a:cubicBezTo>
                <a:cubicBezTo>
                  <a:pt x="20450" y="15124"/>
                  <a:pt x="20734" y="14164"/>
                  <a:pt x="21174" y="13518"/>
                </a:cubicBezTo>
                <a:cubicBezTo>
                  <a:pt x="21348" y="13130"/>
                  <a:pt x="21432" y="12624"/>
                  <a:pt x="21419" y="12114"/>
                </a:cubicBezTo>
                <a:cubicBezTo>
                  <a:pt x="21333" y="8830"/>
                  <a:pt x="19111" y="9521"/>
                  <a:pt x="17470" y="9075"/>
                </a:cubicBezTo>
                <a:cubicBezTo>
                  <a:pt x="16448" y="8798"/>
                  <a:pt x="15556" y="7622"/>
                  <a:pt x="14551" y="7213"/>
                </a:cubicBezTo>
                <a:cubicBezTo>
                  <a:pt x="13699" y="6866"/>
                  <a:pt x="12822" y="7086"/>
                  <a:pt x="11952" y="7071"/>
                </a:cubicBezTo>
                <a:cubicBezTo>
                  <a:pt x="11159" y="7058"/>
                  <a:pt x="10321" y="6703"/>
                  <a:pt x="10020" y="5361"/>
                </a:cubicBezTo>
                <a:cubicBezTo>
                  <a:pt x="9841" y="4565"/>
                  <a:pt x="9950" y="3648"/>
                  <a:pt x="9814" y="2825"/>
                </a:cubicBezTo>
                <a:cubicBezTo>
                  <a:pt x="9583" y="1430"/>
                  <a:pt x="8818" y="773"/>
                  <a:pt x="8071" y="366"/>
                </a:cubicBezTo>
                <a:cubicBezTo>
                  <a:pt x="7389" y="-6"/>
                  <a:pt x="6652" y="-246"/>
                  <a:pt x="6035" y="414"/>
                </a:cubicBezTo>
                <a:cubicBezTo>
                  <a:pt x="5538" y="945"/>
                  <a:pt x="5223" y="2006"/>
                  <a:pt x="4672" y="2324"/>
                </a:cubicBezTo>
                <a:cubicBezTo>
                  <a:pt x="3970" y="2730"/>
                  <a:pt x="3277" y="1732"/>
                  <a:pt x="2556" y="1742"/>
                </a:cubicBezTo>
                <a:cubicBezTo>
                  <a:pt x="1784" y="1754"/>
                  <a:pt x="1156" y="2794"/>
                  <a:pt x="808" y="4129"/>
                </a:cubicBezTo>
                <a:cubicBezTo>
                  <a:pt x="530" y="5195"/>
                  <a:pt x="497" y="6457"/>
                  <a:pt x="274" y="7388"/>
                </a:cubicBezTo>
                <a:cubicBezTo>
                  <a:pt x="67" y="8255"/>
                  <a:pt x="-168" y="9086"/>
                  <a:pt x="173" y="9753"/>
                </a:cubicBez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10" name="Shape 280">
            <a:extLst>
              <a:ext uri="{FF2B5EF4-FFF2-40B4-BE49-F238E27FC236}">
                <a16:creationId xmlns:a16="http://schemas.microsoft.com/office/drawing/2014/main" id="{5A5D5CF1-076A-4A23-9D10-35914E21CB33}"/>
              </a:ext>
            </a:extLst>
          </p:cNvPr>
          <p:cNvSpPr/>
          <p:nvPr/>
        </p:nvSpPr>
        <p:spPr>
          <a:xfrm>
            <a:off x="3784544" y="5505794"/>
            <a:ext cx="761045" cy="461495"/>
          </a:xfrm>
          <a:custGeom>
            <a:avLst/>
            <a:gdLst/>
            <a:ahLst/>
            <a:cxnLst>
              <a:cxn ang="0">
                <a:pos x="wd2" y="hd2"/>
              </a:cxn>
              <a:cxn ang="5400000">
                <a:pos x="wd2" y="hd2"/>
              </a:cxn>
              <a:cxn ang="10800000">
                <a:pos x="wd2" y="hd2"/>
              </a:cxn>
              <a:cxn ang="16200000">
                <a:pos x="wd2" y="hd2"/>
              </a:cxn>
            </a:cxnLst>
            <a:rect l="0" t="0" r="r" b="b"/>
            <a:pathLst>
              <a:path w="21381" h="21035" extrusionOk="0">
                <a:moveTo>
                  <a:pt x="209" y="10108"/>
                </a:moveTo>
                <a:cubicBezTo>
                  <a:pt x="680" y="10713"/>
                  <a:pt x="1179" y="9884"/>
                  <a:pt x="1659" y="9177"/>
                </a:cubicBezTo>
                <a:cubicBezTo>
                  <a:pt x="1915" y="8801"/>
                  <a:pt x="2259" y="8530"/>
                  <a:pt x="2566" y="8197"/>
                </a:cubicBezTo>
                <a:cubicBezTo>
                  <a:pt x="3387" y="7305"/>
                  <a:pt x="4342" y="6341"/>
                  <a:pt x="5014" y="7351"/>
                </a:cubicBezTo>
                <a:cubicBezTo>
                  <a:pt x="5694" y="8373"/>
                  <a:pt x="5087" y="10315"/>
                  <a:pt x="5724" y="11378"/>
                </a:cubicBezTo>
                <a:cubicBezTo>
                  <a:pt x="6125" y="12045"/>
                  <a:pt x="6728" y="11940"/>
                  <a:pt x="7256" y="12185"/>
                </a:cubicBezTo>
                <a:cubicBezTo>
                  <a:pt x="7618" y="12353"/>
                  <a:pt x="7964" y="12713"/>
                  <a:pt x="8357" y="12769"/>
                </a:cubicBezTo>
                <a:cubicBezTo>
                  <a:pt x="9191" y="12886"/>
                  <a:pt x="9886" y="11606"/>
                  <a:pt x="10722" y="11802"/>
                </a:cubicBezTo>
                <a:cubicBezTo>
                  <a:pt x="11469" y="11977"/>
                  <a:pt x="11816" y="12776"/>
                  <a:pt x="11800" y="13800"/>
                </a:cubicBezTo>
                <a:cubicBezTo>
                  <a:pt x="11786" y="14787"/>
                  <a:pt x="11338" y="15761"/>
                  <a:pt x="11480" y="16726"/>
                </a:cubicBezTo>
                <a:cubicBezTo>
                  <a:pt x="11754" y="18592"/>
                  <a:pt x="13283" y="18250"/>
                  <a:pt x="14480" y="18380"/>
                </a:cubicBezTo>
                <a:cubicBezTo>
                  <a:pt x="15509" y="18492"/>
                  <a:pt x="16457" y="19332"/>
                  <a:pt x="17341" y="20143"/>
                </a:cubicBezTo>
                <a:cubicBezTo>
                  <a:pt x="18126" y="20862"/>
                  <a:pt x="18973" y="21474"/>
                  <a:pt x="19689" y="20616"/>
                </a:cubicBezTo>
                <a:cubicBezTo>
                  <a:pt x="20267" y="19923"/>
                  <a:pt x="20281" y="18648"/>
                  <a:pt x="20544" y="17593"/>
                </a:cubicBezTo>
                <a:cubicBezTo>
                  <a:pt x="20822" y="16477"/>
                  <a:pt x="21439" y="15488"/>
                  <a:pt x="21378" y="14225"/>
                </a:cubicBezTo>
                <a:cubicBezTo>
                  <a:pt x="21329" y="13228"/>
                  <a:pt x="20869" y="12440"/>
                  <a:pt x="20289" y="12073"/>
                </a:cubicBezTo>
                <a:cubicBezTo>
                  <a:pt x="19652" y="11671"/>
                  <a:pt x="18961" y="11797"/>
                  <a:pt x="18290" y="11678"/>
                </a:cubicBezTo>
                <a:cubicBezTo>
                  <a:pt x="17350" y="11511"/>
                  <a:pt x="16455" y="10865"/>
                  <a:pt x="15721" y="9881"/>
                </a:cubicBezTo>
                <a:cubicBezTo>
                  <a:pt x="15317" y="9338"/>
                  <a:pt x="14965" y="8699"/>
                  <a:pt x="14444" y="8525"/>
                </a:cubicBezTo>
                <a:cubicBezTo>
                  <a:pt x="13576" y="8236"/>
                  <a:pt x="12748" y="9436"/>
                  <a:pt x="11877" y="9218"/>
                </a:cubicBezTo>
                <a:cubicBezTo>
                  <a:pt x="10985" y="8993"/>
                  <a:pt x="10485" y="7640"/>
                  <a:pt x="10405" y="6096"/>
                </a:cubicBezTo>
                <a:cubicBezTo>
                  <a:pt x="10359" y="5183"/>
                  <a:pt x="10456" y="4229"/>
                  <a:pt x="10219" y="3393"/>
                </a:cubicBezTo>
                <a:cubicBezTo>
                  <a:pt x="9941" y="2415"/>
                  <a:pt x="9329" y="1930"/>
                  <a:pt x="8774" y="1334"/>
                </a:cubicBezTo>
                <a:cubicBezTo>
                  <a:pt x="8177" y="691"/>
                  <a:pt x="7582" y="-126"/>
                  <a:pt x="6868" y="16"/>
                </a:cubicBezTo>
                <a:cubicBezTo>
                  <a:pt x="6371" y="115"/>
                  <a:pt x="5973" y="688"/>
                  <a:pt x="5504" y="962"/>
                </a:cubicBezTo>
                <a:cubicBezTo>
                  <a:pt x="4530" y="1531"/>
                  <a:pt x="3455" y="776"/>
                  <a:pt x="2460" y="1223"/>
                </a:cubicBezTo>
                <a:cubicBezTo>
                  <a:pt x="1741" y="1546"/>
                  <a:pt x="1249" y="2409"/>
                  <a:pt x="952" y="3430"/>
                </a:cubicBezTo>
                <a:cubicBezTo>
                  <a:pt x="535" y="4862"/>
                  <a:pt x="567" y="6542"/>
                  <a:pt x="219" y="8000"/>
                </a:cubicBezTo>
                <a:cubicBezTo>
                  <a:pt x="38" y="8761"/>
                  <a:pt x="-161" y="9632"/>
                  <a:pt x="209" y="10108"/>
                </a:cubicBez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11" name="Shape 281">
            <a:extLst>
              <a:ext uri="{FF2B5EF4-FFF2-40B4-BE49-F238E27FC236}">
                <a16:creationId xmlns:a16="http://schemas.microsoft.com/office/drawing/2014/main" id="{31DC2FDF-F00C-4F22-A8AB-2BD543D2883A}"/>
              </a:ext>
            </a:extLst>
          </p:cNvPr>
          <p:cNvSpPr/>
          <p:nvPr/>
        </p:nvSpPr>
        <p:spPr>
          <a:xfrm>
            <a:off x="3901205" y="5235917"/>
            <a:ext cx="711742" cy="492942"/>
          </a:xfrm>
          <a:custGeom>
            <a:avLst/>
            <a:gdLst/>
            <a:ahLst/>
            <a:cxnLst>
              <a:cxn ang="0">
                <a:pos x="wd2" y="hd2"/>
              </a:cxn>
              <a:cxn ang="5400000">
                <a:pos x="wd2" y="hd2"/>
              </a:cxn>
              <a:cxn ang="10800000">
                <a:pos x="wd2" y="hd2"/>
              </a:cxn>
              <a:cxn ang="16200000">
                <a:pos x="wd2" y="hd2"/>
              </a:cxn>
            </a:cxnLst>
            <a:rect l="0" t="0" r="r" b="b"/>
            <a:pathLst>
              <a:path w="21404" h="21229" extrusionOk="0">
                <a:moveTo>
                  <a:pt x="4481" y="4486"/>
                </a:moveTo>
                <a:cubicBezTo>
                  <a:pt x="5429" y="4364"/>
                  <a:pt x="6295" y="5290"/>
                  <a:pt x="6357" y="6615"/>
                </a:cubicBezTo>
                <a:cubicBezTo>
                  <a:pt x="6395" y="7427"/>
                  <a:pt x="6066" y="8195"/>
                  <a:pt x="6119" y="9006"/>
                </a:cubicBezTo>
                <a:cubicBezTo>
                  <a:pt x="6192" y="10121"/>
                  <a:pt x="6814" y="10843"/>
                  <a:pt x="7412" y="11387"/>
                </a:cubicBezTo>
                <a:cubicBezTo>
                  <a:pt x="7859" y="11795"/>
                  <a:pt x="8370" y="12172"/>
                  <a:pt x="8934" y="12006"/>
                </a:cubicBezTo>
                <a:cubicBezTo>
                  <a:pt x="9538" y="11828"/>
                  <a:pt x="9941" y="10980"/>
                  <a:pt x="10547" y="10809"/>
                </a:cubicBezTo>
                <a:cubicBezTo>
                  <a:pt x="11451" y="10554"/>
                  <a:pt x="12264" y="11679"/>
                  <a:pt x="12160" y="13037"/>
                </a:cubicBezTo>
                <a:cubicBezTo>
                  <a:pt x="12101" y="13801"/>
                  <a:pt x="11732" y="14472"/>
                  <a:pt x="11759" y="15244"/>
                </a:cubicBezTo>
                <a:cubicBezTo>
                  <a:pt x="11799" y="16402"/>
                  <a:pt x="12543" y="17101"/>
                  <a:pt x="13293" y="17515"/>
                </a:cubicBezTo>
                <a:cubicBezTo>
                  <a:pt x="14798" y="18345"/>
                  <a:pt x="16538" y="18524"/>
                  <a:pt x="17746" y="20035"/>
                </a:cubicBezTo>
                <a:cubicBezTo>
                  <a:pt x="18263" y="20681"/>
                  <a:pt x="18806" y="21507"/>
                  <a:pt x="19418" y="21136"/>
                </a:cubicBezTo>
                <a:cubicBezTo>
                  <a:pt x="20032" y="20764"/>
                  <a:pt x="19971" y="19609"/>
                  <a:pt x="20266" y="18781"/>
                </a:cubicBezTo>
                <a:cubicBezTo>
                  <a:pt x="20527" y="18046"/>
                  <a:pt x="21087" y="17605"/>
                  <a:pt x="21304" y="16838"/>
                </a:cubicBezTo>
                <a:cubicBezTo>
                  <a:pt x="21572" y="15897"/>
                  <a:pt x="21275" y="14856"/>
                  <a:pt x="20742" y="14151"/>
                </a:cubicBezTo>
                <a:cubicBezTo>
                  <a:pt x="19844" y="12964"/>
                  <a:pt x="18498" y="12839"/>
                  <a:pt x="17566" y="11746"/>
                </a:cubicBezTo>
                <a:cubicBezTo>
                  <a:pt x="16852" y="10909"/>
                  <a:pt x="16425" y="9565"/>
                  <a:pt x="15543" y="9127"/>
                </a:cubicBezTo>
                <a:cubicBezTo>
                  <a:pt x="14753" y="8736"/>
                  <a:pt x="13890" y="9250"/>
                  <a:pt x="13081" y="8975"/>
                </a:cubicBezTo>
                <a:cubicBezTo>
                  <a:pt x="12422" y="8752"/>
                  <a:pt x="11891" y="8042"/>
                  <a:pt x="11743" y="7099"/>
                </a:cubicBezTo>
                <a:cubicBezTo>
                  <a:pt x="11603" y="6199"/>
                  <a:pt x="11860" y="5268"/>
                  <a:pt x="11742" y="4362"/>
                </a:cubicBezTo>
                <a:cubicBezTo>
                  <a:pt x="11603" y="3290"/>
                  <a:pt x="11004" y="2518"/>
                  <a:pt x="10418" y="1800"/>
                </a:cubicBezTo>
                <a:cubicBezTo>
                  <a:pt x="9729" y="955"/>
                  <a:pt x="8995" y="85"/>
                  <a:pt x="8089" y="5"/>
                </a:cubicBezTo>
                <a:cubicBezTo>
                  <a:pt x="6964" y="-93"/>
                  <a:pt x="5980" y="1095"/>
                  <a:pt x="4856" y="1074"/>
                </a:cubicBezTo>
                <a:cubicBezTo>
                  <a:pt x="4191" y="1062"/>
                  <a:pt x="3553" y="615"/>
                  <a:pt x="2890" y="723"/>
                </a:cubicBezTo>
                <a:cubicBezTo>
                  <a:pt x="2045" y="860"/>
                  <a:pt x="1419" y="1791"/>
                  <a:pt x="904" y="2765"/>
                </a:cubicBezTo>
                <a:cubicBezTo>
                  <a:pt x="562" y="3412"/>
                  <a:pt x="247" y="4103"/>
                  <a:pt x="118" y="4894"/>
                </a:cubicBezTo>
                <a:cubicBezTo>
                  <a:pt x="45" y="5340"/>
                  <a:pt x="44" y="5822"/>
                  <a:pt x="17" y="6256"/>
                </a:cubicBezTo>
                <a:cubicBezTo>
                  <a:pt x="-3" y="6588"/>
                  <a:pt x="-28" y="6912"/>
                  <a:pt x="91" y="7209"/>
                </a:cubicBezTo>
                <a:cubicBezTo>
                  <a:pt x="372" y="7909"/>
                  <a:pt x="1073" y="7774"/>
                  <a:pt x="1608" y="7245"/>
                </a:cubicBezTo>
                <a:cubicBezTo>
                  <a:pt x="2569" y="6296"/>
                  <a:pt x="3273" y="4640"/>
                  <a:pt x="4481" y="4486"/>
                </a:cubicBez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12" name="Shape 282">
            <a:extLst>
              <a:ext uri="{FF2B5EF4-FFF2-40B4-BE49-F238E27FC236}">
                <a16:creationId xmlns:a16="http://schemas.microsoft.com/office/drawing/2014/main" id="{25AFB759-CD25-43A2-B72F-17057A1E89E9}"/>
              </a:ext>
            </a:extLst>
          </p:cNvPr>
          <p:cNvSpPr/>
          <p:nvPr/>
        </p:nvSpPr>
        <p:spPr>
          <a:xfrm>
            <a:off x="4003111" y="4968960"/>
            <a:ext cx="698408" cy="520785"/>
          </a:xfrm>
          <a:custGeom>
            <a:avLst/>
            <a:gdLst/>
            <a:ahLst/>
            <a:cxnLst>
              <a:cxn ang="0">
                <a:pos x="wd2" y="hd2"/>
              </a:cxn>
              <a:cxn ang="5400000">
                <a:pos x="wd2" y="hd2"/>
              </a:cxn>
              <a:cxn ang="10800000">
                <a:pos x="wd2" y="hd2"/>
              </a:cxn>
              <a:cxn ang="16200000">
                <a:pos x="wd2" y="hd2"/>
              </a:cxn>
            </a:cxnLst>
            <a:rect l="0" t="0" r="r" b="b"/>
            <a:pathLst>
              <a:path w="21338" h="21158" extrusionOk="0">
                <a:moveTo>
                  <a:pt x="698" y="2106"/>
                </a:moveTo>
                <a:cubicBezTo>
                  <a:pt x="1115" y="1037"/>
                  <a:pt x="1837" y="224"/>
                  <a:pt x="2732" y="39"/>
                </a:cubicBezTo>
                <a:cubicBezTo>
                  <a:pt x="3765" y="-173"/>
                  <a:pt x="4755" y="550"/>
                  <a:pt x="5793" y="570"/>
                </a:cubicBezTo>
                <a:cubicBezTo>
                  <a:pt x="6944" y="592"/>
                  <a:pt x="8106" y="-255"/>
                  <a:pt x="9199" y="334"/>
                </a:cubicBezTo>
                <a:cubicBezTo>
                  <a:pt x="9864" y="693"/>
                  <a:pt x="10297" y="1508"/>
                  <a:pt x="10831" y="2139"/>
                </a:cubicBezTo>
                <a:cubicBezTo>
                  <a:pt x="11371" y="2776"/>
                  <a:pt x="12050" y="3286"/>
                  <a:pt x="12269" y="4208"/>
                </a:cubicBezTo>
                <a:cubicBezTo>
                  <a:pt x="12467" y="5037"/>
                  <a:pt x="12205" y="5930"/>
                  <a:pt x="12341" y="6777"/>
                </a:cubicBezTo>
                <a:cubicBezTo>
                  <a:pt x="12478" y="7632"/>
                  <a:pt x="12974" y="8287"/>
                  <a:pt x="13590" y="8605"/>
                </a:cubicBezTo>
                <a:cubicBezTo>
                  <a:pt x="14097" y="8867"/>
                  <a:pt x="14659" y="8888"/>
                  <a:pt x="15158" y="9179"/>
                </a:cubicBezTo>
                <a:cubicBezTo>
                  <a:pt x="16095" y="9724"/>
                  <a:pt x="16590" y="11043"/>
                  <a:pt x="17395" y="11864"/>
                </a:cubicBezTo>
                <a:cubicBezTo>
                  <a:pt x="18366" y="12854"/>
                  <a:pt x="19706" y="13031"/>
                  <a:pt x="20616" y="14147"/>
                </a:cubicBezTo>
                <a:cubicBezTo>
                  <a:pt x="21184" y="14842"/>
                  <a:pt x="21507" y="15862"/>
                  <a:pt x="21248" y="16809"/>
                </a:cubicBezTo>
                <a:cubicBezTo>
                  <a:pt x="21107" y="17322"/>
                  <a:pt x="20797" y="17728"/>
                  <a:pt x="20678" y="18252"/>
                </a:cubicBezTo>
                <a:cubicBezTo>
                  <a:pt x="20548" y="18829"/>
                  <a:pt x="20670" y="19461"/>
                  <a:pt x="20517" y="20029"/>
                </a:cubicBezTo>
                <a:cubicBezTo>
                  <a:pt x="20344" y="20668"/>
                  <a:pt x="19884" y="21075"/>
                  <a:pt x="19372" y="21145"/>
                </a:cubicBezTo>
                <a:cubicBezTo>
                  <a:pt x="17896" y="21345"/>
                  <a:pt x="17108" y="19164"/>
                  <a:pt x="15862" y="18251"/>
                </a:cubicBezTo>
                <a:cubicBezTo>
                  <a:pt x="14619" y="17341"/>
                  <a:pt x="12804" y="17588"/>
                  <a:pt x="12199" y="15791"/>
                </a:cubicBezTo>
                <a:cubicBezTo>
                  <a:pt x="11686" y="14267"/>
                  <a:pt x="12470" y="11702"/>
                  <a:pt x="11038" y="11315"/>
                </a:cubicBezTo>
                <a:cubicBezTo>
                  <a:pt x="10632" y="11205"/>
                  <a:pt x="10234" y="11499"/>
                  <a:pt x="9824" y="11480"/>
                </a:cubicBezTo>
                <a:cubicBezTo>
                  <a:pt x="9007" y="11440"/>
                  <a:pt x="8551" y="10366"/>
                  <a:pt x="7975" y="9609"/>
                </a:cubicBezTo>
                <a:cubicBezTo>
                  <a:pt x="7659" y="9194"/>
                  <a:pt x="7273" y="8851"/>
                  <a:pt x="7086" y="8313"/>
                </a:cubicBezTo>
                <a:cubicBezTo>
                  <a:pt x="6782" y="7437"/>
                  <a:pt x="7115" y="6423"/>
                  <a:pt x="6935" y="5499"/>
                </a:cubicBezTo>
                <a:cubicBezTo>
                  <a:pt x="6716" y="4377"/>
                  <a:pt x="5867" y="3687"/>
                  <a:pt x="5017" y="3940"/>
                </a:cubicBezTo>
                <a:cubicBezTo>
                  <a:pt x="3745" y="4015"/>
                  <a:pt x="2555" y="4783"/>
                  <a:pt x="1720" y="6060"/>
                </a:cubicBezTo>
                <a:cubicBezTo>
                  <a:pt x="1219" y="6826"/>
                  <a:pt x="546" y="7442"/>
                  <a:pt x="140" y="6822"/>
                </a:cubicBezTo>
                <a:cubicBezTo>
                  <a:pt x="-93" y="6466"/>
                  <a:pt x="13" y="6013"/>
                  <a:pt x="118" y="5556"/>
                </a:cubicBezTo>
                <a:cubicBezTo>
                  <a:pt x="344" y="4563"/>
                  <a:pt x="255" y="3242"/>
                  <a:pt x="698" y="2106"/>
                </a:cubicBezTo>
                <a:close/>
              </a:path>
            </a:pathLst>
          </a:custGeom>
          <a:solidFill>
            <a:schemeClr val="accent2"/>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13" name="Shape 283">
            <a:extLst>
              <a:ext uri="{FF2B5EF4-FFF2-40B4-BE49-F238E27FC236}">
                <a16:creationId xmlns:a16="http://schemas.microsoft.com/office/drawing/2014/main" id="{CD32F8DE-A323-478A-A44F-31D59FE621A5}"/>
              </a:ext>
            </a:extLst>
          </p:cNvPr>
          <p:cNvSpPr/>
          <p:nvPr/>
        </p:nvSpPr>
        <p:spPr>
          <a:xfrm>
            <a:off x="4093541" y="4706990"/>
            <a:ext cx="702836" cy="539134"/>
          </a:xfrm>
          <a:custGeom>
            <a:avLst/>
            <a:gdLst/>
            <a:ahLst/>
            <a:cxnLst>
              <a:cxn ang="0">
                <a:pos x="wd2" y="hd2"/>
              </a:cxn>
              <a:cxn ang="5400000">
                <a:pos x="wd2" y="hd2"/>
              </a:cxn>
              <a:cxn ang="10800000">
                <a:pos x="wd2" y="hd2"/>
              </a:cxn>
              <a:cxn ang="16200000">
                <a:pos x="wd2" y="hd2"/>
              </a:cxn>
            </a:cxnLst>
            <a:rect l="0" t="0" r="r" b="b"/>
            <a:pathLst>
              <a:path w="21217" h="20910" extrusionOk="0">
                <a:moveTo>
                  <a:pt x="421" y="7085"/>
                </a:moveTo>
                <a:cubicBezTo>
                  <a:pt x="-137" y="6793"/>
                  <a:pt x="-52" y="5832"/>
                  <a:pt x="174" y="4995"/>
                </a:cubicBezTo>
                <a:cubicBezTo>
                  <a:pt x="389" y="4198"/>
                  <a:pt x="573" y="3356"/>
                  <a:pt x="1048" y="2772"/>
                </a:cubicBezTo>
                <a:cubicBezTo>
                  <a:pt x="1679" y="1994"/>
                  <a:pt x="2590" y="1917"/>
                  <a:pt x="3417" y="1714"/>
                </a:cubicBezTo>
                <a:cubicBezTo>
                  <a:pt x="4128" y="1539"/>
                  <a:pt x="4827" y="1258"/>
                  <a:pt x="5501" y="869"/>
                </a:cubicBezTo>
                <a:cubicBezTo>
                  <a:pt x="6318" y="-19"/>
                  <a:pt x="7453" y="-246"/>
                  <a:pt x="8442" y="280"/>
                </a:cubicBezTo>
                <a:cubicBezTo>
                  <a:pt x="9109" y="636"/>
                  <a:pt x="9646" y="1313"/>
                  <a:pt x="10263" y="1661"/>
                </a:cubicBezTo>
                <a:cubicBezTo>
                  <a:pt x="10995" y="2073"/>
                  <a:pt x="11879" y="2195"/>
                  <a:pt x="12192" y="3182"/>
                </a:cubicBezTo>
                <a:cubicBezTo>
                  <a:pt x="12476" y="4077"/>
                  <a:pt x="11958" y="5043"/>
                  <a:pt x="12121" y="5971"/>
                </a:cubicBezTo>
                <a:cubicBezTo>
                  <a:pt x="12344" y="7235"/>
                  <a:pt x="13355" y="7559"/>
                  <a:pt x="14196" y="8204"/>
                </a:cubicBezTo>
                <a:cubicBezTo>
                  <a:pt x="15327" y="9072"/>
                  <a:pt x="16030" y="10814"/>
                  <a:pt x="17061" y="12001"/>
                </a:cubicBezTo>
                <a:cubicBezTo>
                  <a:pt x="17812" y="12865"/>
                  <a:pt x="18715" y="13470"/>
                  <a:pt x="19698" y="13761"/>
                </a:cubicBezTo>
                <a:cubicBezTo>
                  <a:pt x="20339" y="13861"/>
                  <a:pt x="20882" y="14414"/>
                  <a:pt x="21103" y="15193"/>
                </a:cubicBezTo>
                <a:cubicBezTo>
                  <a:pt x="21463" y="16457"/>
                  <a:pt x="20892" y="17736"/>
                  <a:pt x="20503" y="18982"/>
                </a:cubicBezTo>
                <a:cubicBezTo>
                  <a:pt x="20291" y="19661"/>
                  <a:pt x="20101" y="20433"/>
                  <a:pt x="19562" y="20761"/>
                </a:cubicBezTo>
                <a:cubicBezTo>
                  <a:pt x="18585" y="21354"/>
                  <a:pt x="17738" y="20058"/>
                  <a:pt x="16945" y="19040"/>
                </a:cubicBezTo>
                <a:cubicBezTo>
                  <a:pt x="16357" y="18284"/>
                  <a:pt x="15629" y="17709"/>
                  <a:pt x="14838" y="17354"/>
                </a:cubicBezTo>
                <a:cubicBezTo>
                  <a:pt x="14046" y="16999"/>
                  <a:pt x="13190" y="16850"/>
                  <a:pt x="12578" y="16100"/>
                </a:cubicBezTo>
                <a:cubicBezTo>
                  <a:pt x="12204" y="15641"/>
                  <a:pt x="11986" y="15016"/>
                  <a:pt x="11935" y="14354"/>
                </a:cubicBezTo>
                <a:cubicBezTo>
                  <a:pt x="11894" y="13816"/>
                  <a:pt x="11966" y="13271"/>
                  <a:pt x="11900" y="12736"/>
                </a:cubicBezTo>
                <a:cubicBezTo>
                  <a:pt x="11820" y="12075"/>
                  <a:pt x="11537" y="11476"/>
                  <a:pt x="11090" y="11133"/>
                </a:cubicBezTo>
                <a:cubicBezTo>
                  <a:pt x="10360" y="10570"/>
                  <a:pt x="9446" y="10860"/>
                  <a:pt x="8630" y="10593"/>
                </a:cubicBezTo>
                <a:cubicBezTo>
                  <a:pt x="7886" y="10350"/>
                  <a:pt x="7328" y="9709"/>
                  <a:pt x="7298" y="8778"/>
                </a:cubicBezTo>
                <a:cubicBezTo>
                  <a:pt x="7274" y="8030"/>
                  <a:pt x="7682" y="7342"/>
                  <a:pt x="7671" y="6606"/>
                </a:cubicBezTo>
                <a:cubicBezTo>
                  <a:pt x="7640" y="4475"/>
                  <a:pt x="5384" y="4052"/>
                  <a:pt x="3362" y="5157"/>
                </a:cubicBezTo>
                <a:cubicBezTo>
                  <a:pt x="2766" y="5483"/>
                  <a:pt x="2095" y="5788"/>
                  <a:pt x="1655" y="6322"/>
                </a:cubicBezTo>
                <a:cubicBezTo>
                  <a:pt x="1259" y="6804"/>
                  <a:pt x="939" y="7355"/>
                  <a:pt x="421" y="7085"/>
                </a:cubicBezTo>
                <a:close/>
              </a:path>
            </a:pathLst>
          </a:custGeom>
          <a:solidFill>
            <a:schemeClr val="accent1"/>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14" name="Shape 284">
            <a:extLst>
              <a:ext uri="{FF2B5EF4-FFF2-40B4-BE49-F238E27FC236}">
                <a16:creationId xmlns:a16="http://schemas.microsoft.com/office/drawing/2014/main" id="{58290D9C-99EB-498F-9D07-995C93EB7F2E}"/>
              </a:ext>
            </a:extLst>
          </p:cNvPr>
          <p:cNvSpPr/>
          <p:nvPr/>
        </p:nvSpPr>
        <p:spPr>
          <a:xfrm>
            <a:off x="4250217" y="4546131"/>
            <a:ext cx="591144" cy="449977"/>
          </a:xfrm>
          <a:custGeom>
            <a:avLst/>
            <a:gdLst/>
            <a:ahLst/>
            <a:cxnLst>
              <a:cxn ang="0">
                <a:pos x="wd2" y="hd2"/>
              </a:cxn>
              <a:cxn ang="5400000">
                <a:pos x="wd2" y="hd2"/>
              </a:cxn>
              <a:cxn ang="10800000">
                <a:pos x="wd2" y="hd2"/>
              </a:cxn>
              <a:cxn ang="16200000">
                <a:pos x="wd2" y="hd2"/>
              </a:cxn>
            </a:cxnLst>
            <a:rect l="0" t="0" r="r" b="b"/>
            <a:pathLst>
              <a:path w="21561" h="20886" extrusionOk="0">
                <a:moveTo>
                  <a:pt x="5" y="3882"/>
                </a:moveTo>
                <a:cubicBezTo>
                  <a:pt x="-21" y="4329"/>
                  <a:pt x="53" y="4814"/>
                  <a:pt x="373" y="5041"/>
                </a:cubicBezTo>
                <a:cubicBezTo>
                  <a:pt x="660" y="5245"/>
                  <a:pt x="1000" y="5090"/>
                  <a:pt x="1303" y="4915"/>
                </a:cubicBezTo>
                <a:cubicBezTo>
                  <a:pt x="2297" y="4337"/>
                  <a:pt x="3372" y="3737"/>
                  <a:pt x="4366" y="3371"/>
                </a:cubicBezTo>
                <a:cubicBezTo>
                  <a:pt x="5291" y="3030"/>
                  <a:pt x="6176" y="2913"/>
                  <a:pt x="6985" y="3617"/>
                </a:cubicBezTo>
                <a:cubicBezTo>
                  <a:pt x="8352" y="4807"/>
                  <a:pt x="8134" y="7620"/>
                  <a:pt x="9571" y="8710"/>
                </a:cubicBezTo>
                <a:cubicBezTo>
                  <a:pt x="10583" y="9477"/>
                  <a:pt x="12042" y="8933"/>
                  <a:pt x="12846" y="10100"/>
                </a:cubicBezTo>
                <a:cubicBezTo>
                  <a:pt x="13857" y="11567"/>
                  <a:pt x="12672" y="13873"/>
                  <a:pt x="13504" y="15443"/>
                </a:cubicBezTo>
                <a:cubicBezTo>
                  <a:pt x="14205" y="16766"/>
                  <a:pt x="15742" y="16541"/>
                  <a:pt x="16674" y="17543"/>
                </a:cubicBezTo>
                <a:cubicBezTo>
                  <a:pt x="17745" y="18693"/>
                  <a:pt x="18144" y="21350"/>
                  <a:pt x="19629" y="20816"/>
                </a:cubicBezTo>
                <a:cubicBezTo>
                  <a:pt x="20608" y="20464"/>
                  <a:pt x="20679" y="18974"/>
                  <a:pt x="20991" y="17817"/>
                </a:cubicBezTo>
                <a:cubicBezTo>
                  <a:pt x="21192" y="17071"/>
                  <a:pt x="21579" y="16354"/>
                  <a:pt x="21560" y="15480"/>
                </a:cubicBezTo>
                <a:cubicBezTo>
                  <a:pt x="21524" y="13827"/>
                  <a:pt x="20128" y="13058"/>
                  <a:pt x="19022" y="12159"/>
                </a:cubicBezTo>
                <a:cubicBezTo>
                  <a:pt x="17931" y="11274"/>
                  <a:pt x="17029" y="9978"/>
                  <a:pt x="15770" y="9472"/>
                </a:cubicBezTo>
                <a:cubicBezTo>
                  <a:pt x="14904" y="9124"/>
                  <a:pt x="13881" y="9145"/>
                  <a:pt x="13302" y="8236"/>
                </a:cubicBezTo>
                <a:cubicBezTo>
                  <a:pt x="12559" y="7073"/>
                  <a:pt x="13133" y="5345"/>
                  <a:pt x="12596" y="4051"/>
                </a:cubicBezTo>
                <a:cubicBezTo>
                  <a:pt x="12268" y="3260"/>
                  <a:pt x="11641" y="2850"/>
                  <a:pt x="11093" y="2331"/>
                </a:cubicBezTo>
                <a:cubicBezTo>
                  <a:pt x="10354" y="1632"/>
                  <a:pt x="9698" y="655"/>
                  <a:pt x="8787" y="238"/>
                </a:cubicBezTo>
                <a:cubicBezTo>
                  <a:pt x="7721" y="-250"/>
                  <a:pt x="6575" y="138"/>
                  <a:pt x="5454" y="288"/>
                </a:cubicBezTo>
                <a:cubicBezTo>
                  <a:pt x="4113" y="468"/>
                  <a:pt x="2638" y="309"/>
                  <a:pt x="1437" y="1187"/>
                </a:cubicBezTo>
                <a:cubicBezTo>
                  <a:pt x="650" y="1761"/>
                  <a:pt x="71" y="2745"/>
                  <a:pt x="5" y="3882"/>
                </a:cubicBezTo>
                <a:close/>
              </a:path>
            </a:pathLst>
          </a:custGeom>
          <a:solidFill>
            <a:schemeClr val="accent1"/>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15" name="Shape 285">
            <a:extLst>
              <a:ext uri="{FF2B5EF4-FFF2-40B4-BE49-F238E27FC236}">
                <a16:creationId xmlns:a16="http://schemas.microsoft.com/office/drawing/2014/main" id="{38B99333-A378-4138-9ECD-346F51C4BDA4}"/>
              </a:ext>
            </a:extLst>
          </p:cNvPr>
          <p:cNvSpPr/>
          <p:nvPr/>
        </p:nvSpPr>
        <p:spPr>
          <a:xfrm>
            <a:off x="4337990" y="4362499"/>
            <a:ext cx="509587" cy="392222"/>
          </a:xfrm>
          <a:custGeom>
            <a:avLst/>
            <a:gdLst/>
            <a:ahLst/>
            <a:cxnLst>
              <a:cxn ang="0">
                <a:pos x="wd2" y="hd2"/>
              </a:cxn>
              <a:cxn ang="5400000">
                <a:pos x="wd2" y="hd2"/>
              </a:cxn>
              <a:cxn ang="10800000">
                <a:pos x="wd2" y="hd2"/>
              </a:cxn>
              <a:cxn ang="16200000">
                <a:pos x="wd2" y="hd2"/>
              </a:cxn>
            </a:cxnLst>
            <a:rect l="0" t="0" r="r" b="b"/>
            <a:pathLst>
              <a:path w="20505" h="20539" extrusionOk="0">
                <a:moveTo>
                  <a:pt x="422" y="5134"/>
                </a:moveTo>
                <a:cubicBezTo>
                  <a:pt x="974" y="5619"/>
                  <a:pt x="1659" y="5141"/>
                  <a:pt x="2215" y="4580"/>
                </a:cubicBezTo>
                <a:cubicBezTo>
                  <a:pt x="4580" y="2190"/>
                  <a:pt x="7458" y="2340"/>
                  <a:pt x="7551" y="4862"/>
                </a:cubicBezTo>
                <a:cubicBezTo>
                  <a:pt x="7580" y="5671"/>
                  <a:pt x="7148" y="6387"/>
                  <a:pt x="7150" y="7194"/>
                </a:cubicBezTo>
                <a:cubicBezTo>
                  <a:pt x="7153" y="8619"/>
                  <a:pt x="8233" y="9501"/>
                  <a:pt x="9385" y="9776"/>
                </a:cubicBezTo>
                <a:cubicBezTo>
                  <a:pt x="11350" y="10245"/>
                  <a:pt x="13668" y="10625"/>
                  <a:pt x="13587" y="12975"/>
                </a:cubicBezTo>
                <a:cubicBezTo>
                  <a:pt x="13565" y="13599"/>
                  <a:pt x="13290" y="14172"/>
                  <a:pt x="13309" y="14798"/>
                </a:cubicBezTo>
                <a:cubicBezTo>
                  <a:pt x="13369" y="16804"/>
                  <a:pt x="15413" y="16844"/>
                  <a:pt x="16569" y="17968"/>
                </a:cubicBezTo>
                <a:cubicBezTo>
                  <a:pt x="17655" y="19023"/>
                  <a:pt x="18483" y="21175"/>
                  <a:pt x="19737" y="20358"/>
                </a:cubicBezTo>
                <a:cubicBezTo>
                  <a:pt x="20765" y="19688"/>
                  <a:pt x="20423" y="17905"/>
                  <a:pt x="20410" y="16376"/>
                </a:cubicBezTo>
                <a:cubicBezTo>
                  <a:pt x="20402" y="15282"/>
                  <a:pt x="20685" y="14143"/>
                  <a:pt x="20312" y="13149"/>
                </a:cubicBezTo>
                <a:cubicBezTo>
                  <a:pt x="19544" y="11101"/>
                  <a:pt x="17392" y="11785"/>
                  <a:pt x="15833" y="11021"/>
                </a:cubicBezTo>
                <a:cubicBezTo>
                  <a:pt x="14212" y="10226"/>
                  <a:pt x="13420" y="8097"/>
                  <a:pt x="12739" y="6113"/>
                </a:cubicBezTo>
                <a:cubicBezTo>
                  <a:pt x="11852" y="3524"/>
                  <a:pt x="10779" y="786"/>
                  <a:pt x="8684" y="134"/>
                </a:cubicBezTo>
                <a:cubicBezTo>
                  <a:pt x="6889" y="-425"/>
                  <a:pt x="5157" y="930"/>
                  <a:pt x="3344" y="1195"/>
                </a:cubicBezTo>
                <a:cubicBezTo>
                  <a:pt x="888" y="1554"/>
                  <a:pt x="-835" y="4033"/>
                  <a:pt x="422" y="5134"/>
                </a:cubicBezTo>
                <a:close/>
              </a:path>
            </a:pathLst>
          </a:custGeom>
          <a:solidFill>
            <a:schemeClr val="accent1"/>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16" name="Shape 286">
            <a:extLst>
              <a:ext uri="{FF2B5EF4-FFF2-40B4-BE49-F238E27FC236}">
                <a16:creationId xmlns:a16="http://schemas.microsoft.com/office/drawing/2014/main" id="{34680EF6-7708-4908-8D9D-D2636420A3DE}"/>
              </a:ext>
            </a:extLst>
          </p:cNvPr>
          <p:cNvSpPr/>
          <p:nvPr/>
        </p:nvSpPr>
        <p:spPr>
          <a:xfrm>
            <a:off x="4318956" y="4192846"/>
            <a:ext cx="528201" cy="307319"/>
          </a:xfrm>
          <a:custGeom>
            <a:avLst/>
            <a:gdLst/>
            <a:ahLst/>
            <a:cxnLst>
              <a:cxn ang="0">
                <a:pos x="wd2" y="hd2"/>
              </a:cxn>
              <a:cxn ang="5400000">
                <a:pos x="wd2" y="hd2"/>
              </a:cxn>
              <a:cxn ang="10800000">
                <a:pos x="wd2" y="hd2"/>
              </a:cxn>
              <a:cxn ang="16200000">
                <a:pos x="wd2" y="hd2"/>
              </a:cxn>
            </a:cxnLst>
            <a:rect l="0" t="0" r="r" b="b"/>
            <a:pathLst>
              <a:path w="20548" h="20212" extrusionOk="0">
                <a:moveTo>
                  <a:pt x="131" y="6706"/>
                </a:moveTo>
                <a:cubicBezTo>
                  <a:pt x="600" y="8392"/>
                  <a:pt x="1942" y="7724"/>
                  <a:pt x="3063" y="6819"/>
                </a:cubicBezTo>
                <a:cubicBezTo>
                  <a:pt x="5247" y="5059"/>
                  <a:pt x="7780" y="4951"/>
                  <a:pt x="9972" y="6677"/>
                </a:cubicBezTo>
                <a:cubicBezTo>
                  <a:pt x="11338" y="7753"/>
                  <a:pt x="12507" y="9559"/>
                  <a:pt x="12876" y="12019"/>
                </a:cubicBezTo>
                <a:cubicBezTo>
                  <a:pt x="12958" y="12567"/>
                  <a:pt x="12995" y="13136"/>
                  <a:pt x="13125" y="13657"/>
                </a:cubicBezTo>
                <a:cubicBezTo>
                  <a:pt x="13693" y="15929"/>
                  <a:pt x="15429" y="16172"/>
                  <a:pt x="16465" y="17602"/>
                </a:cubicBezTo>
                <a:cubicBezTo>
                  <a:pt x="17398" y="18890"/>
                  <a:pt x="18282" y="20955"/>
                  <a:pt x="19305" y="19941"/>
                </a:cubicBezTo>
                <a:cubicBezTo>
                  <a:pt x="19965" y="19286"/>
                  <a:pt x="19980" y="17889"/>
                  <a:pt x="20113" y="16690"/>
                </a:cubicBezTo>
                <a:cubicBezTo>
                  <a:pt x="20359" y="14481"/>
                  <a:pt x="21011" y="12020"/>
                  <a:pt x="20000" y="10616"/>
                </a:cubicBezTo>
                <a:cubicBezTo>
                  <a:pt x="19302" y="9646"/>
                  <a:pt x="18446" y="10125"/>
                  <a:pt x="17583" y="10116"/>
                </a:cubicBezTo>
                <a:cubicBezTo>
                  <a:pt x="16512" y="10106"/>
                  <a:pt x="15479" y="9239"/>
                  <a:pt x="14656" y="8118"/>
                </a:cubicBezTo>
                <a:cubicBezTo>
                  <a:pt x="12391" y="5034"/>
                  <a:pt x="10911" y="-645"/>
                  <a:pt x="7952" y="61"/>
                </a:cubicBezTo>
                <a:cubicBezTo>
                  <a:pt x="6461" y="416"/>
                  <a:pt x="5360" y="2638"/>
                  <a:pt x="3874" y="3038"/>
                </a:cubicBezTo>
                <a:cubicBezTo>
                  <a:pt x="1802" y="3596"/>
                  <a:pt x="-589" y="4118"/>
                  <a:pt x="131" y="6706"/>
                </a:cubicBezTo>
                <a:close/>
              </a:path>
            </a:pathLst>
          </a:custGeom>
          <a:solidFill>
            <a:schemeClr val="accent1"/>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17" name="Shape 287">
            <a:extLst>
              <a:ext uri="{FF2B5EF4-FFF2-40B4-BE49-F238E27FC236}">
                <a16:creationId xmlns:a16="http://schemas.microsoft.com/office/drawing/2014/main" id="{391BDD0F-B0D2-463A-B83B-62C01A1686DD}"/>
              </a:ext>
            </a:extLst>
          </p:cNvPr>
          <p:cNvSpPr/>
          <p:nvPr/>
        </p:nvSpPr>
        <p:spPr>
          <a:xfrm>
            <a:off x="4286465" y="4027494"/>
            <a:ext cx="557562" cy="266079"/>
          </a:xfrm>
          <a:custGeom>
            <a:avLst/>
            <a:gdLst/>
            <a:ahLst/>
            <a:cxnLst>
              <a:cxn ang="0">
                <a:pos x="wd2" y="hd2"/>
              </a:cxn>
              <a:cxn ang="5400000">
                <a:pos x="wd2" y="hd2"/>
              </a:cxn>
              <a:cxn ang="10800000">
                <a:pos x="wd2" y="hd2"/>
              </a:cxn>
              <a:cxn ang="16200000">
                <a:pos x="wd2" y="hd2"/>
              </a:cxn>
            </a:cxnLst>
            <a:rect l="0" t="0" r="r" b="b"/>
            <a:pathLst>
              <a:path w="21189" h="19495" extrusionOk="0">
                <a:moveTo>
                  <a:pt x="323" y="10981"/>
                </a:moveTo>
                <a:cubicBezTo>
                  <a:pt x="911" y="11856"/>
                  <a:pt x="1538" y="10865"/>
                  <a:pt x="2122" y="9868"/>
                </a:cubicBezTo>
                <a:cubicBezTo>
                  <a:pt x="3158" y="8098"/>
                  <a:pt x="4650" y="7289"/>
                  <a:pt x="6032" y="6872"/>
                </a:cubicBezTo>
                <a:cubicBezTo>
                  <a:pt x="7147" y="6537"/>
                  <a:pt x="8279" y="6521"/>
                  <a:pt x="9276" y="7532"/>
                </a:cubicBezTo>
                <a:cubicBezTo>
                  <a:pt x="10131" y="8398"/>
                  <a:pt x="10779" y="9951"/>
                  <a:pt x="11726" y="10307"/>
                </a:cubicBezTo>
                <a:cubicBezTo>
                  <a:pt x="12578" y="10627"/>
                  <a:pt x="13428" y="9854"/>
                  <a:pt x="14290" y="9964"/>
                </a:cubicBezTo>
                <a:cubicBezTo>
                  <a:pt x="15500" y="10118"/>
                  <a:pt x="16452" y="11807"/>
                  <a:pt x="17030" y="13895"/>
                </a:cubicBezTo>
                <a:cubicBezTo>
                  <a:pt x="17867" y="16920"/>
                  <a:pt x="18797" y="20459"/>
                  <a:pt x="20248" y="19253"/>
                </a:cubicBezTo>
                <a:cubicBezTo>
                  <a:pt x="21120" y="18528"/>
                  <a:pt x="21270" y="16429"/>
                  <a:pt x="21155" y="14509"/>
                </a:cubicBezTo>
                <a:cubicBezTo>
                  <a:pt x="21033" y="12474"/>
                  <a:pt x="20724" y="10409"/>
                  <a:pt x="19895" y="9138"/>
                </a:cubicBezTo>
                <a:cubicBezTo>
                  <a:pt x="18435" y="6899"/>
                  <a:pt x="16323" y="8402"/>
                  <a:pt x="14651" y="7001"/>
                </a:cubicBezTo>
                <a:cubicBezTo>
                  <a:pt x="13062" y="5670"/>
                  <a:pt x="12295" y="2145"/>
                  <a:pt x="10732" y="717"/>
                </a:cubicBezTo>
                <a:cubicBezTo>
                  <a:pt x="8696" y="-1141"/>
                  <a:pt x="6524" y="1013"/>
                  <a:pt x="4436" y="2640"/>
                </a:cubicBezTo>
                <a:cubicBezTo>
                  <a:pt x="2976" y="3779"/>
                  <a:pt x="1842" y="5889"/>
                  <a:pt x="885" y="7299"/>
                </a:cubicBezTo>
                <a:cubicBezTo>
                  <a:pt x="82" y="8481"/>
                  <a:pt x="-330" y="10010"/>
                  <a:pt x="323" y="10981"/>
                </a:cubicBezTo>
                <a:close/>
              </a:path>
            </a:pathLst>
          </a:custGeom>
          <a:solidFill>
            <a:schemeClr val="accent1"/>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18" name="Shape 288">
            <a:extLst>
              <a:ext uri="{FF2B5EF4-FFF2-40B4-BE49-F238E27FC236}">
                <a16:creationId xmlns:a16="http://schemas.microsoft.com/office/drawing/2014/main" id="{9C0BF36A-5883-4EC8-BE0D-043A013754D9}"/>
              </a:ext>
            </a:extLst>
          </p:cNvPr>
          <p:cNvSpPr/>
          <p:nvPr/>
        </p:nvSpPr>
        <p:spPr>
          <a:xfrm>
            <a:off x="4267266" y="3868978"/>
            <a:ext cx="546764" cy="202242"/>
          </a:xfrm>
          <a:custGeom>
            <a:avLst/>
            <a:gdLst/>
            <a:ahLst/>
            <a:cxnLst>
              <a:cxn ang="0">
                <a:pos x="wd2" y="hd2"/>
              </a:cxn>
              <a:cxn ang="5400000">
                <a:pos x="wd2" y="hd2"/>
              </a:cxn>
              <a:cxn ang="10800000">
                <a:pos x="wd2" y="hd2"/>
              </a:cxn>
              <a:cxn ang="16200000">
                <a:pos x="wd2" y="hd2"/>
              </a:cxn>
            </a:cxnLst>
            <a:rect l="0" t="0" r="r" b="b"/>
            <a:pathLst>
              <a:path w="21252" h="20862" extrusionOk="0">
                <a:moveTo>
                  <a:pt x="990" y="9537"/>
                </a:moveTo>
                <a:cubicBezTo>
                  <a:pt x="327" y="11066"/>
                  <a:pt x="-307" y="13035"/>
                  <a:pt x="162" y="14658"/>
                </a:cubicBezTo>
                <a:cubicBezTo>
                  <a:pt x="396" y="15466"/>
                  <a:pt x="813" y="15585"/>
                  <a:pt x="1201" y="15484"/>
                </a:cubicBezTo>
                <a:cubicBezTo>
                  <a:pt x="3404" y="14907"/>
                  <a:pt x="5051" y="9214"/>
                  <a:pt x="7291" y="9478"/>
                </a:cubicBezTo>
                <a:cubicBezTo>
                  <a:pt x="9299" y="9715"/>
                  <a:pt x="11415" y="14791"/>
                  <a:pt x="13008" y="10889"/>
                </a:cubicBezTo>
                <a:cubicBezTo>
                  <a:pt x="13514" y="9648"/>
                  <a:pt x="13787" y="7548"/>
                  <a:pt x="14491" y="7345"/>
                </a:cubicBezTo>
                <a:cubicBezTo>
                  <a:pt x="16043" y="6899"/>
                  <a:pt x="15759" y="11480"/>
                  <a:pt x="16315" y="14678"/>
                </a:cubicBezTo>
                <a:cubicBezTo>
                  <a:pt x="16793" y="17425"/>
                  <a:pt x="17983" y="18526"/>
                  <a:pt x="18983" y="19820"/>
                </a:cubicBezTo>
                <a:cubicBezTo>
                  <a:pt x="19548" y="20551"/>
                  <a:pt x="20177" y="21343"/>
                  <a:pt x="20705" y="20494"/>
                </a:cubicBezTo>
                <a:cubicBezTo>
                  <a:pt x="21293" y="19549"/>
                  <a:pt x="21273" y="17710"/>
                  <a:pt x="21237" y="15850"/>
                </a:cubicBezTo>
                <a:cubicBezTo>
                  <a:pt x="21198" y="13844"/>
                  <a:pt x="21266" y="11628"/>
                  <a:pt x="20929" y="9659"/>
                </a:cubicBezTo>
                <a:cubicBezTo>
                  <a:pt x="20600" y="7735"/>
                  <a:pt x="20032" y="6457"/>
                  <a:pt x="19315" y="5648"/>
                </a:cubicBezTo>
                <a:cubicBezTo>
                  <a:pt x="18570" y="4808"/>
                  <a:pt x="17702" y="4575"/>
                  <a:pt x="16930" y="3861"/>
                </a:cubicBezTo>
                <a:cubicBezTo>
                  <a:pt x="15611" y="2641"/>
                  <a:pt x="14472" y="-257"/>
                  <a:pt x="13045" y="18"/>
                </a:cubicBezTo>
                <a:cubicBezTo>
                  <a:pt x="11949" y="229"/>
                  <a:pt x="11077" y="2319"/>
                  <a:pt x="10063" y="3387"/>
                </a:cubicBezTo>
                <a:cubicBezTo>
                  <a:pt x="9112" y="4390"/>
                  <a:pt x="8058" y="4475"/>
                  <a:pt x="7085" y="3628"/>
                </a:cubicBezTo>
                <a:cubicBezTo>
                  <a:pt x="5820" y="2015"/>
                  <a:pt x="4357" y="2278"/>
                  <a:pt x="3199" y="4196"/>
                </a:cubicBezTo>
                <a:cubicBezTo>
                  <a:pt x="2365" y="5579"/>
                  <a:pt x="1759" y="7763"/>
                  <a:pt x="990" y="9537"/>
                </a:cubicBezTo>
                <a:close/>
              </a:path>
            </a:pathLst>
          </a:custGeom>
          <a:solidFill>
            <a:schemeClr val="accent1"/>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19" name="Shape 289">
            <a:extLst>
              <a:ext uri="{FF2B5EF4-FFF2-40B4-BE49-F238E27FC236}">
                <a16:creationId xmlns:a16="http://schemas.microsoft.com/office/drawing/2014/main" id="{7CB0C4DD-829E-4F0A-8B04-131D7A754BDC}"/>
              </a:ext>
            </a:extLst>
          </p:cNvPr>
          <p:cNvSpPr/>
          <p:nvPr/>
        </p:nvSpPr>
        <p:spPr>
          <a:xfrm>
            <a:off x="4240686" y="3599888"/>
            <a:ext cx="552941" cy="272396"/>
          </a:xfrm>
          <a:custGeom>
            <a:avLst/>
            <a:gdLst/>
            <a:ahLst/>
            <a:cxnLst>
              <a:cxn ang="0">
                <a:pos x="wd2" y="hd2"/>
              </a:cxn>
              <a:cxn ang="5400000">
                <a:pos x="wd2" y="hd2"/>
              </a:cxn>
              <a:cxn ang="10800000">
                <a:pos x="wd2" y="hd2"/>
              </a:cxn>
              <a:cxn ang="16200000">
                <a:pos x="wd2" y="hd2"/>
              </a:cxn>
            </a:cxnLst>
            <a:rect l="0" t="0" r="r" b="b"/>
            <a:pathLst>
              <a:path w="19901" h="20943" extrusionOk="0">
                <a:moveTo>
                  <a:pt x="336" y="19587"/>
                </a:moveTo>
                <a:cubicBezTo>
                  <a:pt x="743" y="21316"/>
                  <a:pt x="1830" y="21044"/>
                  <a:pt x="2784" y="20645"/>
                </a:cubicBezTo>
                <a:cubicBezTo>
                  <a:pt x="4208" y="20050"/>
                  <a:pt x="5827" y="20329"/>
                  <a:pt x="7225" y="18901"/>
                </a:cubicBezTo>
                <a:cubicBezTo>
                  <a:pt x="7986" y="18122"/>
                  <a:pt x="8645" y="16910"/>
                  <a:pt x="9453" y="16376"/>
                </a:cubicBezTo>
                <a:cubicBezTo>
                  <a:pt x="10652" y="15584"/>
                  <a:pt x="11906" y="16374"/>
                  <a:pt x="13106" y="17150"/>
                </a:cubicBezTo>
                <a:cubicBezTo>
                  <a:pt x="14489" y="18045"/>
                  <a:pt x="15959" y="18568"/>
                  <a:pt x="17237" y="18704"/>
                </a:cubicBezTo>
                <a:cubicBezTo>
                  <a:pt x="18079" y="18794"/>
                  <a:pt x="18868" y="18610"/>
                  <a:pt x="19430" y="17241"/>
                </a:cubicBezTo>
                <a:cubicBezTo>
                  <a:pt x="20762" y="13994"/>
                  <a:pt x="18937" y="10042"/>
                  <a:pt x="18081" y="6122"/>
                </a:cubicBezTo>
                <a:cubicBezTo>
                  <a:pt x="17687" y="4320"/>
                  <a:pt x="17566" y="2302"/>
                  <a:pt x="17735" y="347"/>
                </a:cubicBezTo>
                <a:cubicBezTo>
                  <a:pt x="16798" y="-284"/>
                  <a:pt x="15781" y="-47"/>
                  <a:pt x="14930" y="1000"/>
                </a:cubicBezTo>
                <a:cubicBezTo>
                  <a:pt x="14295" y="1781"/>
                  <a:pt x="13781" y="2990"/>
                  <a:pt x="13092" y="3532"/>
                </a:cubicBezTo>
                <a:cubicBezTo>
                  <a:pt x="11921" y="4450"/>
                  <a:pt x="10723" y="3302"/>
                  <a:pt x="9585" y="2556"/>
                </a:cubicBezTo>
                <a:cubicBezTo>
                  <a:pt x="8569" y="1890"/>
                  <a:pt x="7509" y="1498"/>
                  <a:pt x="6424" y="1406"/>
                </a:cubicBezTo>
                <a:cubicBezTo>
                  <a:pt x="5679" y="1543"/>
                  <a:pt x="5301" y="3406"/>
                  <a:pt x="5765" y="4658"/>
                </a:cubicBezTo>
                <a:cubicBezTo>
                  <a:pt x="6192" y="5811"/>
                  <a:pt x="6957" y="5459"/>
                  <a:pt x="7594" y="5689"/>
                </a:cubicBezTo>
                <a:cubicBezTo>
                  <a:pt x="8809" y="6129"/>
                  <a:pt x="9642" y="8629"/>
                  <a:pt x="9246" y="11041"/>
                </a:cubicBezTo>
                <a:cubicBezTo>
                  <a:pt x="8927" y="12982"/>
                  <a:pt x="7805" y="13743"/>
                  <a:pt x="6587" y="14319"/>
                </a:cubicBezTo>
                <a:cubicBezTo>
                  <a:pt x="5739" y="14719"/>
                  <a:pt x="4778" y="15335"/>
                  <a:pt x="3792" y="15154"/>
                </a:cubicBezTo>
                <a:cubicBezTo>
                  <a:pt x="1251" y="14687"/>
                  <a:pt x="-838" y="14607"/>
                  <a:pt x="336" y="19587"/>
                </a:cubicBezTo>
                <a:close/>
              </a:path>
            </a:pathLst>
          </a:custGeom>
          <a:solidFill>
            <a:schemeClr val="accent1"/>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nvGrpSpPr>
          <p:cNvPr id="120" name="Group 342">
            <a:extLst>
              <a:ext uri="{FF2B5EF4-FFF2-40B4-BE49-F238E27FC236}">
                <a16:creationId xmlns:a16="http://schemas.microsoft.com/office/drawing/2014/main" id="{193E5487-F5F4-4019-9BB9-E9607F972EFA}"/>
              </a:ext>
            </a:extLst>
          </p:cNvPr>
          <p:cNvGrpSpPr/>
          <p:nvPr/>
        </p:nvGrpSpPr>
        <p:grpSpPr>
          <a:xfrm>
            <a:off x="1891145" y="3991943"/>
            <a:ext cx="1944993" cy="8890685"/>
            <a:chOff x="0" y="0"/>
            <a:chExt cx="1944991" cy="8890683"/>
          </a:xfrm>
        </p:grpSpPr>
        <p:grpSp>
          <p:nvGrpSpPr>
            <p:cNvPr id="121" name="Group 321">
              <a:extLst>
                <a:ext uri="{FF2B5EF4-FFF2-40B4-BE49-F238E27FC236}">
                  <a16:creationId xmlns:a16="http://schemas.microsoft.com/office/drawing/2014/main" id="{58EBEC14-498D-404A-A93A-233F12F8FF94}"/>
                </a:ext>
              </a:extLst>
            </p:cNvPr>
            <p:cNvGrpSpPr/>
            <p:nvPr/>
          </p:nvGrpSpPr>
          <p:grpSpPr>
            <a:xfrm>
              <a:off x="0" y="0"/>
              <a:ext cx="1944991" cy="449978"/>
              <a:chOff x="0" y="0"/>
              <a:chExt cx="1944990" cy="449977"/>
            </a:xfrm>
          </p:grpSpPr>
          <p:grpSp>
            <p:nvGrpSpPr>
              <p:cNvPr id="142" name="Group 319">
                <a:extLst>
                  <a:ext uri="{FF2B5EF4-FFF2-40B4-BE49-F238E27FC236}">
                    <a16:creationId xmlns:a16="http://schemas.microsoft.com/office/drawing/2014/main" id="{FA28E1C3-FA4E-4046-8846-C98E5B287E78}"/>
                  </a:ext>
                </a:extLst>
              </p:cNvPr>
              <p:cNvGrpSpPr/>
              <p:nvPr/>
            </p:nvGrpSpPr>
            <p:grpSpPr>
              <a:xfrm>
                <a:off x="0" y="0"/>
                <a:ext cx="449977" cy="449977"/>
                <a:chOff x="0" y="0"/>
                <a:chExt cx="449976" cy="449976"/>
              </a:xfrm>
            </p:grpSpPr>
            <p:sp>
              <p:nvSpPr>
                <p:cNvPr id="144" name="Shape 317">
                  <a:extLst>
                    <a:ext uri="{FF2B5EF4-FFF2-40B4-BE49-F238E27FC236}">
                      <a16:creationId xmlns:a16="http://schemas.microsoft.com/office/drawing/2014/main" id="{7CA55664-EEAE-4805-B0EE-0AD6BAB23C47}"/>
                    </a:ext>
                  </a:extLst>
                </p:cNvPr>
                <p:cNvSpPr/>
                <p:nvPr/>
              </p:nvSpPr>
              <p:spPr>
                <a:xfrm>
                  <a:off x="0" y="0"/>
                  <a:ext cx="449976" cy="449976"/>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145" name="Shape 318">
                  <a:extLst>
                    <a:ext uri="{FF2B5EF4-FFF2-40B4-BE49-F238E27FC236}">
                      <a16:creationId xmlns:a16="http://schemas.microsoft.com/office/drawing/2014/main" id="{068ED674-186C-4490-A006-87D3DC22D8DC}"/>
                    </a:ext>
                  </a:extLst>
                </p:cNvPr>
                <p:cNvSpPr/>
                <p:nvPr/>
              </p:nvSpPr>
              <p:spPr>
                <a:xfrm>
                  <a:off x="92011" y="47188"/>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no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chemeClr val="tx1"/>
                      </a:solidFill>
                      <a:effectLst/>
                      <a:uLnTx/>
                      <a:uFillTx/>
                      <a:latin typeface="Montserrat-Regular"/>
                      <a:sym typeface="Montserrat-Regular"/>
                    </a:rPr>
                    <a:t>1</a:t>
                  </a:r>
                </a:p>
              </p:txBody>
            </p:sp>
          </p:grpSp>
          <p:sp>
            <p:nvSpPr>
              <p:cNvPr id="143" name="Shape 320">
                <a:extLst>
                  <a:ext uri="{FF2B5EF4-FFF2-40B4-BE49-F238E27FC236}">
                    <a16:creationId xmlns:a16="http://schemas.microsoft.com/office/drawing/2014/main" id="{1F61FEBB-F85C-497D-9426-FACDA1110719}"/>
                  </a:ext>
                </a:extLst>
              </p:cNvPr>
              <p:cNvSpPr/>
              <p:nvPr/>
            </p:nvSpPr>
            <p:spPr>
              <a:xfrm>
                <a:off x="620176" y="224987"/>
                <a:ext cx="1324814" cy="1"/>
              </a:xfrm>
              <a:prstGeom prst="line">
                <a:avLst/>
              </a:prstGeom>
              <a:noFill/>
              <a:ln w="254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grpSp>
        <p:grpSp>
          <p:nvGrpSpPr>
            <p:cNvPr id="122" name="Group 326">
              <a:extLst>
                <a:ext uri="{FF2B5EF4-FFF2-40B4-BE49-F238E27FC236}">
                  <a16:creationId xmlns:a16="http://schemas.microsoft.com/office/drawing/2014/main" id="{D4C08119-1B6D-4405-8B3B-60D9F2E16CAD}"/>
                </a:ext>
              </a:extLst>
            </p:cNvPr>
            <p:cNvGrpSpPr/>
            <p:nvPr/>
          </p:nvGrpSpPr>
          <p:grpSpPr>
            <a:xfrm>
              <a:off x="0" y="2788117"/>
              <a:ext cx="1166941" cy="449978"/>
              <a:chOff x="0" y="0"/>
              <a:chExt cx="1166940" cy="449977"/>
            </a:xfrm>
          </p:grpSpPr>
          <p:grpSp>
            <p:nvGrpSpPr>
              <p:cNvPr id="138" name="Group 324">
                <a:extLst>
                  <a:ext uri="{FF2B5EF4-FFF2-40B4-BE49-F238E27FC236}">
                    <a16:creationId xmlns:a16="http://schemas.microsoft.com/office/drawing/2014/main" id="{D216AA7E-C06F-4580-91C6-2D99D0143C5D}"/>
                  </a:ext>
                </a:extLst>
              </p:cNvPr>
              <p:cNvGrpSpPr/>
              <p:nvPr/>
            </p:nvGrpSpPr>
            <p:grpSpPr>
              <a:xfrm>
                <a:off x="0" y="0"/>
                <a:ext cx="449977" cy="449977"/>
                <a:chOff x="0" y="0"/>
                <a:chExt cx="449976" cy="449976"/>
              </a:xfrm>
            </p:grpSpPr>
            <p:sp>
              <p:nvSpPr>
                <p:cNvPr id="140" name="Shape 322">
                  <a:extLst>
                    <a:ext uri="{FF2B5EF4-FFF2-40B4-BE49-F238E27FC236}">
                      <a16:creationId xmlns:a16="http://schemas.microsoft.com/office/drawing/2014/main" id="{3AFB93DC-0CFC-4021-BC7E-A5D6D57BA1D3}"/>
                    </a:ext>
                  </a:extLst>
                </p:cNvPr>
                <p:cNvSpPr/>
                <p:nvPr/>
              </p:nvSpPr>
              <p:spPr>
                <a:xfrm>
                  <a:off x="0" y="0"/>
                  <a:ext cx="449976" cy="449976"/>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141" name="Shape 323">
                  <a:extLst>
                    <a:ext uri="{FF2B5EF4-FFF2-40B4-BE49-F238E27FC236}">
                      <a16:creationId xmlns:a16="http://schemas.microsoft.com/office/drawing/2014/main" id="{ECF354FD-A850-4669-86B0-6918B5CB12BF}"/>
                    </a:ext>
                  </a:extLst>
                </p:cNvPr>
                <p:cNvSpPr/>
                <p:nvPr/>
              </p:nvSpPr>
              <p:spPr>
                <a:xfrm>
                  <a:off x="92011" y="47188"/>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chemeClr val="tx1"/>
                      </a:solidFill>
                      <a:effectLst/>
                      <a:uLnTx/>
                      <a:uFillTx/>
                      <a:latin typeface="Montserrat-Regular"/>
                      <a:sym typeface="Montserrat-Regular"/>
                    </a:rPr>
                    <a:t>2</a:t>
                  </a:r>
                </a:p>
              </p:txBody>
            </p:sp>
          </p:grpSp>
          <p:sp>
            <p:nvSpPr>
              <p:cNvPr id="139" name="Shape 325">
                <a:extLst>
                  <a:ext uri="{FF2B5EF4-FFF2-40B4-BE49-F238E27FC236}">
                    <a16:creationId xmlns:a16="http://schemas.microsoft.com/office/drawing/2014/main" id="{AE603AC7-0034-4F02-939D-9CB0F1FF5A9F}"/>
                  </a:ext>
                </a:extLst>
              </p:cNvPr>
              <p:cNvSpPr/>
              <p:nvPr/>
            </p:nvSpPr>
            <p:spPr>
              <a:xfrm>
                <a:off x="620176" y="231346"/>
                <a:ext cx="546764" cy="1"/>
              </a:xfrm>
              <a:prstGeom prst="line">
                <a:avLst/>
              </a:prstGeom>
              <a:noFill/>
              <a:ln w="254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grpSp>
        <p:grpSp>
          <p:nvGrpSpPr>
            <p:cNvPr id="123" name="Group 331">
              <a:extLst>
                <a:ext uri="{FF2B5EF4-FFF2-40B4-BE49-F238E27FC236}">
                  <a16:creationId xmlns:a16="http://schemas.microsoft.com/office/drawing/2014/main" id="{D407934F-9F0A-434D-A318-107F535A2F08}"/>
                </a:ext>
              </a:extLst>
            </p:cNvPr>
            <p:cNvGrpSpPr/>
            <p:nvPr/>
          </p:nvGrpSpPr>
          <p:grpSpPr>
            <a:xfrm>
              <a:off x="0" y="6012913"/>
              <a:ext cx="1603472" cy="449979"/>
              <a:chOff x="0" y="0"/>
              <a:chExt cx="1603471" cy="449977"/>
            </a:xfrm>
          </p:grpSpPr>
          <p:grpSp>
            <p:nvGrpSpPr>
              <p:cNvPr id="134" name="Group 329">
                <a:extLst>
                  <a:ext uri="{FF2B5EF4-FFF2-40B4-BE49-F238E27FC236}">
                    <a16:creationId xmlns:a16="http://schemas.microsoft.com/office/drawing/2014/main" id="{00CF569F-716A-445C-B2FE-B8E27D6F4EFD}"/>
                  </a:ext>
                </a:extLst>
              </p:cNvPr>
              <p:cNvGrpSpPr/>
              <p:nvPr/>
            </p:nvGrpSpPr>
            <p:grpSpPr>
              <a:xfrm>
                <a:off x="0" y="0"/>
                <a:ext cx="449977" cy="449977"/>
                <a:chOff x="0" y="0"/>
                <a:chExt cx="449976" cy="449976"/>
              </a:xfrm>
            </p:grpSpPr>
            <p:sp>
              <p:nvSpPr>
                <p:cNvPr id="136" name="Shape 327">
                  <a:extLst>
                    <a:ext uri="{FF2B5EF4-FFF2-40B4-BE49-F238E27FC236}">
                      <a16:creationId xmlns:a16="http://schemas.microsoft.com/office/drawing/2014/main" id="{5D442BE2-C492-41EB-88CA-C51E0E50D741}"/>
                    </a:ext>
                  </a:extLst>
                </p:cNvPr>
                <p:cNvSpPr/>
                <p:nvPr/>
              </p:nvSpPr>
              <p:spPr>
                <a:xfrm>
                  <a:off x="0" y="0"/>
                  <a:ext cx="449976" cy="449976"/>
                </a:xfrm>
                <a:prstGeom prst="ellipse">
                  <a:avLst/>
                </a:prstGeom>
                <a:solidFill>
                  <a:srgbClr val="89D39C"/>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137" name="Shape 328">
                  <a:extLst>
                    <a:ext uri="{FF2B5EF4-FFF2-40B4-BE49-F238E27FC236}">
                      <a16:creationId xmlns:a16="http://schemas.microsoft.com/office/drawing/2014/main" id="{B1F4A01E-3DAF-4D3E-B61E-A5A5E54690FF}"/>
                    </a:ext>
                  </a:extLst>
                </p:cNvPr>
                <p:cNvSpPr/>
                <p:nvPr/>
              </p:nvSpPr>
              <p:spPr>
                <a:xfrm>
                  <a:off x="92011" y="47188"/>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no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chemeClr val="tx1"/>
                      </a:solidFill>
                      <a:effectLst/>
                      <a:uLnTx/>
                      <a:uFillTx/>
                      <a:latin typeface="Montserrat-Regular"/>
                      <a:sym typeface="Montserrat-Regular"/>
                    </a:rPr>
                    <a:t>3</a:t>
                  </a:r>
                </a:p>
              </p:txBody>
            </p:sp>
          </p:grpSp>
          <p:sp>
            <p:nvSpPr>
              <p:cNvPr id="135" name="Shape 330">
                <a:extLst>
                  <a:ext uri="{FF2B5EF4-FFF2-40B4-BE49-F238E27FC236}">
                    <a16:creationId xmlns:a16="http://schemas.microsoft.com/office/drawing/2014/main" id="{8F201F9F-24D6-4A04-AB40-FF1230A1A321}"/>
                  </a:ext>
                </a:extLst>
              </p:cNvPr>
              <p:cNvSpPr/>
              <p:nvPr/>
            </p:nvSpPr>
            <p:spPr>
              <a:xfrm>
                <a:off x="620176" y="224987"/>
                <a:ext cx="983295" cy="1"/>
              </a:xfrm>
              <a:prstGeom prst="line">
                <a:avLst/>
              </a:prstGeom>
              <a:noFill/>
              <a:ln w="254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grpSp>
        <p:grpSp>
          <p:nvGrpSpPr>
            <p:cNvPr id="124" name="Group 336">
              <a:extLst>
                <a:ext uri="{FF2B5EF4-FFF2-40B4-BE49-F238E27FC236}">
                  <a16:creationId xmlns:a16="http://schemas.microsoft.com/office/drawing/2014/main" id="{19416DE8-A0F1-43FD-A769-2C9A0FCF0362}"/>
                </a:ext>
              </a:extLst>
            </p:cNvPr>
            <p:cNvGrpSpPr/>
            <p:nvPr/>
          </p:nvGrpSpPr>
          <p:grpSpPr>
            <a:xfrm>
              <a:off x="0" y="7431487"/>
              <a:ext cx="1228085" cy="449979"/>
              <a:chOff x="0" y="0"/>
              <a:chExt cx="1228084" cy="449977"/>
            </a:xfrm>
          </p:grpSpPr>
          <p:grpSp>
            <p:nvGrpSpPr>
              <p:cNvPr id="130" name="Group 334">
                <a:extLst>
                  <a:ext uri="{FF2B5EF4-FFF2-40B4-BE49-F238E27FC236}">
                    <a16:creationId xmlns:a16="http://schemas.microsoft.com/office/drawing/2014/main" id="{C4B09038-2417-4D52-8D75-F99E54CD416B}"/>
                  </a:ext>
                </a:extLst>
              </p:cNvPr>
              <p:cNvGrpSpPr/>
              <p:nvPr/>
            </p:nvGrpSpPr>
            <p:grpSpPr>
              <a:xfrm>
                <a:off x="0" y="0"/>
                <a:ext cx="449977" cy="449977"/>
                <a:chOff x="0" y="0"/>
                <a:chExt cx="449976" cy="449976"/>
              </a:xfrm>
            </p:grpSpPr>
            <p:sp>
              <p:nvSpPr>
                <p:cNvPr id="132" name="Shape 332">
                  <a:extLst>
                    <a:ext uri="{FF2B5EF4-FFF2-40B4-BE49-F238E27FC236}">
                      <a16:creationId xmlns:a16="http://schemas.microsoft.com/office/drawing/2014/main" id="{161A5475-19BE-4BBB-8A35-3E123F4BCC52}"/>
                    </a:ext>
                  </a:extLst>
                </p:cNvPr>
                <p:cNvSpPr/>
                <p:nvPr/>
              </p:nvSpPr>
              <p:spPr>
                <a:xfrm>
                  <a:off x="0" y="0"/>
                  <a:ext cx="449976" cy="449976"/>
                </a:xfrm>
                <a:prstGeom prst="ellipse">
                  <a:avLst/>
                </a:prstGeom>
                <a:solidFill>
                  <a:srgbClr val="FFE697"/>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133" name="Shape 333">
                  <a:extLst>
                    <a:ext uri="{FF2B5EF4-FFF2-40B4-BE49-F238E27FC236}">
                      <a16:creationId xmlns:a16="http://schemas.microsoft.com/office/drawing/2014/main" id="{4F81135A-21CA-4958-9022-7EA823106166}"/>
                    </a:ext>
                  </a:extLst>
                </p:cNvPr>
                <p:cNvSpPr/>
                <p:nvPr/>
              </p:nvSpPr>
              <p:spPr>
                <a:xfrm>
                  <a:off x="92011" y="47188"/>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no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chemeClr val="tx1"/>
                      </a:solidFill>
                      <a:effectLst/>
                      <a:uLnTx/>
                      <a:uFillTx/>
                      <a:latin typeface="Montserrat-Regular"/>
                      <a:sym typeface="Montserrat-Regular"/>
                    </a:rPr>
                    <a:t>4</a:t>
                  </a:r>
                </a:p>
              </p:txBody>
            </p:sp>
          </p:grpSp>
          <p:sp>
            <p:nvSpPr>
              <p:cNvPr id="131" name="Shape 335">
                <a:extLst>
                  <a:ext uri="{FF2B5EF4-FFF2-40B4-BE49-F238E27FC236}">
                    <a16:creationId xmlns:a16="http://schemas.microsoft.com/office/drawing/2014/main" id="{2CD2B541-C869-434E-ABC8-B8AEB6ACAB1E}"/>
                  </a:ext>
                </a:extLst>
              </p:cNvPr>
              <p:cNvSpPr/>
              <p:nvPr/>
            </p:nvSpPr>
            <p:spPr>
              <a:xfrm>
                <a:off x="620176" y="224987"/>
                <a:ext cx="607908" cy="1"/>
              </a:xfrm>
              <a:prstGeom prst="line">
                <a:avLst/>
              </a:prstGeom>
              <a:noFill/>
              <a:ln w="254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grpSp>
        <p:grpSp>
          <p:nvGrpSpPr>
            <p:cNvPr id="125" name="Group 341">
              <a:extLst>
                <a:ext uri="{FF2B5EF4-FFF2-40B4-BE49-F238E27FC236}">
                  <a16:creationId xmlns:a16="http://schemas.microsoft.com/office/drawing/2014/main" id="{C11FD6EB-904E-4397-BFC3-056C6F4FEE1D}"/>
                </a:ext>
              </a:extLst>
            </p:cNvPr>
            <p:cNvGrpSpPr/>
            <p:nvPr/>
          </p:nvGrpSpPr>
          <p:grpSpPr>
            <a:xfrm>
              <a:off x="0" y="8440704"/>
              <a:ext cx="996584" cy="449979"/>
              <a:chOff x="0" y="0"/>
              <a:chExt cx="996583" cy="449977"/>
            </a:xfrm>
          </p:grpSpPr>
          <p:grpSp>
            <p:nvGrpSpPr>
              <p:cNvPr id="126" name="Group 339">
                <a:extLst>
                  <a:ext uri="{FF2B5EF4-FFF2-40B4-BE49-F238E27FC236}">
                    <a16:creationId xmlns:a16="http://schemas.microsoft.com/office/drawing/2014/main" id="{935209D1-C147-4BFB-B811-CE5E94BCFE4A}"/>
                  </a:ext>
                </a:extLst>
              </p:cNvPr>
              <p:cNvGrpSpPr/>
              <p:nvPr/>
            </p:nvGrpSpPr>
            <p:grpSpPr>
              <a:xfrm>
                <a:off x="0" y="0"/>
                <a:ext cx="449977" cy="449977"/>
                <a:chOff x="0" y="0"/>
                <a:chExt cx="449976" cy="449976"/>
              </a:xfrm>
            </p:grpSpPr>
            <p:sp>
              <p:nvSpPr>
                <p:cNvPr id="128" name="Shape 337">
                  <a:extLst>
                    <a:ext uri="{FF2B5EF4-FFF2-40B4-BE49-F238E27FC236}">
                      <a16:creationId xmlns:a16="http://schemas.microsoft.com/office/drawing/2014/main" id="{7104ED84-DC0C-4F90-9624-DF2994FA2BCF}"/>
                    </a:ext>
                  </a:extLst>
                </p:cNvPr>
                <p:cNvSpPr/>
                <p:nvPr/>
              </p:nvSpPr>
              <p:spPr>
                <a:xfrm>
                  <a:off x="0" y="0"/>
                  <a:ext cx="449976" cy="449976"/>
                </a:xfrm>
                <a:prstGeom prst="ellipse">
                  <a:avLst/>
                </a:prstGeom>
                <a:solidFill>
                  <a:srgbClr val="B0E2BD"/>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129" name="Shape 338">
                  <a:extLst>
                    <a:ext uri="{FF2B5EF4-FFF2-40B4-BE49-F238E27FC236}">
                      <a16:creationId xmlns:a16="http://schemas.microsoft.com/office/drawing/2014/main" id="{92883886-032A-4757-A8D6-DE64ED03F16E}"/>
                    </a:ext>
                  </a:extLst>
                </p:cNvPr>
                <p:cNvSpPr/>
                <p:nvPr/>
              </p:nvSpPr>
              <p:spPr>
                <a:xfrm>
                  <a:off x="92011" y="47188"/>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no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chemeClr val="tx1"/>
                      </a:solidFill>
                      <a:effectLst/>
                      <a:uLnTx/>
                      <a:uFillTx/>
                      <a:latin typeface="Montserrat-Regular"/>
                      <a:sym typeface="Montserrat-Regular"/>
                    </a:rPr>
                    <a:t>5</a:t>
                  </a:r>
                </a:p>
              </p:txBody>
            </p:sp>
          </p:grpSp>
          <p:sp>
            <p:nvSpPr>
              <p:cNvPr id="127" name="Shape 340">
                <a:extLst>
                  <a:ext uri="{FF2B5EF4-FFF2-40B4-BE49-F238E27FC236}">
                    <a16:creationId xmlns:a16="http://schemas.microsoft.com/office/drawing/2014/main" id="{4917789B-16DF-4F9F-A326-5260C4E21145}"/>
                  </a:ext>
                </a:extLst>
              </p:cNvPr>
              <p:cNvSpPr/>
              <p:nvPr/>
            </p:nvSpPr>
            <p:spPr>
              <a:xfrm>
                <a:off x="620176" y="224987"/>
                <a:ext cx="376407" cy="1"/>
              </a:xfrm>
              <a:prstGeom prst="line">
                <a:avLst/>
              </a:prstGeom>
              <a:noFill/>
              <a:ln w="254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grpSp>
      </p:grpSp>
      <p:sp>
        <p:nvSpPr>
          <p:cNvPr id="5" name="TextBox 4">
            <a:extLst>
              <a:ext uri="{FF2B5EF4-FFF2-40B4-BE49-F238E27FC236}">
                <a16:creationId xmlns:a16="http://schemas.microsoft.com/office/drawing/2014/main" id="{4F8F4438-2EED-4446-9F99-D885CD7E9379}"/>
              </a:ext>
            </a:extLst>
          </p:cNvPr>
          <p:cNvSpPr txBox="1"/>
          <p:nvPr/>
        </p:nvSpPr>
        <p:spPr>
          <a:xfrm>
            <a:off x="9975003" y="4035897"/>
            <a:ext cx="584556" cy="369332"/>
          </a:xfrm>
          <a:prstGeom prst="rect">
            <a:avLst/>
          </a:prstGeom>
          <a:noFill/>
        </p:spPr>
        <p:txBody>
          <a:bodyPr wrap="square" rtlCol="0">
            <a:spAutoFit/>
          </a:bodyPr>
          <a:lstStyle/>
          <a:p>
            <a:pPr algn="ctr"/>
            <a:r>
              <a:rPr lang="en-US" dirty="0"/>
              <a:t>01</a:t>
            </a:r>
          </a:p>
        </p:txBody>
      </p:sp>
      <p:sp>
        <p:nvSpPr>
          <p:cNvPr id="147" name="TextBox 146">
            <a:extLst>
              <a:ext uri="{FF2B5EF4-FFF2-40B4-BE49-F238E27FC236}">
                <a16:creationId xmlns:a16="http://schemas.microsoft.com/office/drawing/2014/main" id="{4AC2D6D9-495A-452E-9D85-E2AB423958C6}"/>
              </a:ext>
            </a:extLst>
          </p:cNvPr>
          <p:cNvSpPr txBox="1"/>
          <p:nvPr/>
        </p:nvSpPr>
        <p:spPr>
          <a:xfrm>
            <a:off x="9975003" y="5945825"/>
            <a:ext cx="584556" cy="369332"/>
          </a:xfrm>
          <a:prstGeom prst="rect">
            <a:avLst/>
          </a:prstGeom>
          <a:noFill/>
        </p:spPr>
        <p:txBody>
          <a:bodyPr wrap="square" rtlCol="0">
            <a:spAutoFit/>
          </a:bodyPr>
          <a:lstStyle/>
          <a:p>
            <a:pPr algn="ctr"/>
            <a:r>
              <a:rPr lang="en-US" dirty="0"/>
              <a:t>02</a:t>
            </a:r>
          </a:p>
        </p:txBody>
      </p:sp>
      <p:sp>
        <p:nvSpPr>
          <p:cNvPr id="148" name="TextBox 147">
            <a:extLst>
              <a:ext uri="{FF2B5EF4-FFF2-40B4-BE49-F238E27FC236}">
                <a16:creationId xmlns:a16="http://schemas.microsoft.com/office/drawing/2014/main" id="{CC52975A-B1E7-4A92-A774-E90945508AF9}"/>
              </a:ext>
            </a:extLst>
          </p:cNvPr>
          <p:cNvSpPr txBox="1"/>
          <p:nvPr/>
        </p:nvSpPr>
        <p:spPr>
          <a:xfrm>
            <a:off x="9975003" y="7769842"/>
            <a:ext cx="584556" cy="369332"/>
          </a:xfrm>
          <a:prstGeom prst="rect">
            <a:avLst/>
          </a:prstGeom>
          <a:noFill/>
        </p:spPr>
        <p:txBody>
          <a:bodyPr wrap="square" rtlCol="0">
            <a:spAutoFit/>
          </a:bodyPr>
          <a:lstStyle/>
          <a:p>
            <a:pPr algn="ctr"/>
            <a:r>
              <a:rPr lang="en-US" dirty="0"/>
              <a:t>03</a:t>
            </a:r>
          </a:p>
        </p:txBody>
      </p:sp>
      <p:sp>
        <p:nvSpPr>
          <p:cNvPr id="149" name="TextBox 148">
            <a:extLst>
              <a:ext uri="{FF2B5EF4-FFF2-40B4-BE49-F238E27FC236}">
                <a16:creationId xmlns:a16="http://schemas.microsoft.com/office/drawing/2014/main" id="{41A4C283-2873-44B3-9298-0EC5F7A2FB21}"/>
              </a:ext>
            </a:extLst>
          </p:cNvPr>
          <p:cNvSpPr txBox="1"/>
          <p:nvPr/>
        </p:nvSpPr>
        <p:spPr>
          <a:xfrm>
            <a:off x="9975003" y="9682713"/>
            <a:ext cx="584556" cy="369332"/>
          </a:xfrm>
          <a:prstGeom prst="rect">
            <a:avLst/>
          </a:prstGeom>
          <a:noFill/>
        </p:spPr>
        <p:txBody>
          <a:bodyPr wrap="square" rtlCol="0">
            <a:spAutoFit/>
          </a:bodyPr>
          <a:lstStyle/>
          <a:p>
            <a:pPr algn="ctr"/>
            <a:r>
              <a:rPr lang="en-US" dirty="0"/>
              <a:t>04</a:t>
            </a:r>
          </a:p>
        </p:txBody>
      </p:sp>
      <p:sp>
        <p:nvSpPr>
          <p:cNvPr id="150" name="TextBox 149">
            <a:extLst>
              <a:ext uri="{FF2B5EF4-FFF2-40B4-BE49-F238E27FC236}">
                <a16:creationId xmlns:a16="http://schemas.microsoft.com/office/drawing/2014/main" id="{DCE1192D-DA94-4AD1-B8D0-279FD667C129}"/>
              </a:ext>
            </a:extLst>
          </p:cNvPr>
          <p:cNvSpPr txBox="1"/>
          <p:nvPr/>
        </p:nvSpPr>
        <p:spPr>
          <a:xfrm>
            <a:off x="9975003" y="11456891"/>
            <a:ext cx="584556" cy="369332"/>
          </a:xfrm>
          <a:prstGeom prst="rect">
            <a:avLst/>
          </a:prstGeom>
          <a:noFill/>
        </p:spPr>
        <p:txBody>
          <a:bodyPr wrap="square" rtlCol="0">
            <a:spAutoFit/>
          </a:bodyPr>
          <a:lstStyle/>
          <a:p>
            <a:pPr algn="ctr"/>
            <a:r>
              <a:rPr lang="en-US" dirty="0"/>
              <a:t>05</a:t>
            </a:r>
          </a:p>
        </p:txBody>
      </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20"/>
                                        </p:tgtEl>
                                        <p:attrNameLst>
                                          <p:attrName>style.visibility</p:attrName>
                                        </p:attrNameLst>
                                      </p:cBhvr>
                                      <p:to>
                                        <p:strVal val="visible"/>
                                      </p:to>
                                    </p:set>
                                    <p:anim calcmode="lin" valueType="num">
                                      <p:cBhvr additive="base">
                                        <p:cTn id="7" dur="500" fill="hold"/>
                                        <p:tgtEl>
                                          <p:spTgt spid="120"/>
                                        </p:tgtEl>
                                        <p:attrNameLst>
                                          <p:attrName>ppt_x</p:attrName>
                                        </p:attrNameLst>
                                      </p:cBhvr>
                                      <p:tavLst>
                                        <p:tav tm="0">
                                          <p:val>
                                            <p:strVal val="0-#ppt_w/2"/>
                                          </p:val>
                                        </p:tav>
                                        <p:tav tm="100000">
                                          <p:val>
                                            <p:strVal val="#ppt_x"/>
                                          </p:val>
                                        </p:tav>
                                      </p:tavLst>
                                    </p:anim>
                                    <p:anim calcmode="lin" valueType="num">
                                      <p:cBhvr additive="base">
                                        <p:cTn id="8" dur="500" fill="hold"/>
                                        <p:tgtEl>
                                          <p:spTgt spid="1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Google Shape;1254;p44">
            <a:extLst>
              <a:ext uri="{FF2B5EF4-FFF2-40B4-BE49-F238E27FC236}">
                <a16:creationId xmlns:a16="http://schemas.microsoft.com/office/drawing/2014/main" id="{B674CED3-4832-4E26-B30E-DD6EB05295C1}"/>
              </a:ext>
            </a:extLst>
          </p:cNvPr>
          <p:cNvGraphicFramePr/>
          <p:nvPr/>
        </p:nvGraphicFramePr>
        <p:xfrm>
          <a:off x="2184191" y="4026166"/>
          <a:ext cx="13508704" cy="7410028"/>
        </p:xfrm>
        <a:graphic>
          <a:graphicData uri="http://schemas.openxmlformats.org/drawingml/2006/table">
            <a:tbl>
              <a:tblPr>
                <a:noFill/>
              </a:tblPr>
              <a:tblGrid>
                <a:gridCol w="3377176">
                  <a:extLst>
                    <a:ext uri="{9D8B030D-6E8A-4147-A177-3AD203B41FA5}">
                      <a16:colId xmlns:a16="http://schemas.microsoft.com/office/drawing/2014/main" val="20000"/>
                    </a:ext>
                  </a:extLst>
                </a:gridCol>
                <a:gridCol w="3377176">
                  <a:extLst>
                    <a:ext uri="{9D8B030D-6E8A-4147-A177-3AD203B41FA5}">
                      <a16:colId xmlns:a16="http://schemas.microsoft.com/office/drawing/2014/main" val="20001"/>
                    </a:ext>
                  </a:extLst>
                </a:gridCol>
                <a:gridCol w="3377176">
                  <a:extLst>
                    <a:ext uri="{9D8B030D-6E8A-4147-A177-3AD203B41FA5}">
                      <a16:colId xmlns:a16="http://schemas.microsoft.com/office/drawing/2014/main" val="20002"/>
                    </a:ext>
                  </a:extLst>
                </a:gridCol>
                <a:gridCol w="3377176">
                  <a:extLst>
                    <a:ext uri="{9D8B030D-6E8A-4147-A177-3AD203B41FA5}">
                      <a16:colId xmlns:a16="http://schemas.microsoft.com/office/drawing/2014/main" val="20003"/>
                    </a:ext>
                  </a:extLst>
                </a:gridCol>
              </a:tblGrid>
              <a:tr h="1049778">
                <a:tc>
                  <a:txBody>
                    <a:bodyPr/>
                    <a:lstStyle/>
                    <a:p>
                      <a:pPr marL="0" lvl="0" indent="0" algn="ctr" rtl="0">
                        <a:spcBef>
                          <a:spcPts val="0"/>
                        </a:spcBef>
                        <a:spcAft>
                          <a:spcPts val="0"/>
                        </a:spcAft>
                        <a:buNone/>
                      </a:pPr>
                      <a:endParaRPr sz="2900">
                        <a:solidFill>
                          <a:schemeClr val="tx1"/>
                        </a:solidFill>
                        <a:latin typeface="Lato"/>
                        <a:ea typeface="Lato"/>
                        <a:cs typeface="Lato"/>
                        <a:sym typeface="Lato"/>
                      </a:endParaRPr>
                    </a:p>
                  </a:txBody>
                  <a:tcPr marL="243796" marR="243796" marT="243796" marB="243796" anchor="ctr">
                    <a:lnL w="9525" cap="flat" cmpd="sng">
                      <a:solidFill>
                        <a:srgbClr val="9E9E9E">
                          <a:alpha val="0"/>
                        </a:srgbClr>
                      </a:solidFill>
                      <a:prstDash val="solid"/>
                      <a:round/>
                      <a:headEnd type="none" w="sm" len="sm"/>
                      <a:tailEnd type="none" w="sm" len="sm"/>
                    </a:lnL>
                    <a:lnR w="19050" cap="flat" cmpd="sng">
                      <a:solidFill>
                        <a:schemeClr val="accen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Test 1</a:t>
                      </a:r>
                      <a:endParaRPr sz="2900">
                        <a:solidFill>
                          <a:schemeClr val="tx1"/>
                        </a:solidFill>
                        <a:latin typeface="Lato"/>
                        <a:ea typeface="Lato"/>
                        <a:cs typeface="Lato"/>
                        <a:sym typeface="Lato"/>
                      </a:endParaRPr>
                    </a:p>
                  </a:txBody>
                  <a:tcPr marL="243796" marR="243796" marT="243796" marB="243796" anchor="ctr">
                    <a:lnL w="19050" cap="flat" cmpd="sng">
                      <a:solidFill>
                        <a:schemeClr val="accen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Test 2</a:t>
                      </a:r>
                      <a:endParaRPr sz="2900">
                        <a:solidFill>
                          <a:schemeClr val="tx1"/>
                        </a:solidFill>
                        <a:latin typeface="Lato"/>
                        <a:ea typeface="Lato"/>
                        <a:cs typeface="Lato"/>
                        <a:sym typeface="Lato"/>
                      </a:endParaRPr>
                    </a:p>
                  </a:txBody>
                  <a:tcPr marL="243796" marR="243796" marT="243796" marB="243796"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Test 3</a:t>
                      </a:r>
                      <a:endParaRPr sz="2900">
                        <a:solidFill>
                          <a:schemeClr val="tx1"/>
                        </a:solidFill>
                        <a:latin typeface="Lato"/>
                        <a:ea typeface="Lato"/>
                        <a:cs typeface="Lato"/>
                        <a:sym typeface="Lato"/>
                      </a:endParaRPr>
                    </a:p>
                  </a:txBody>
                  <a:tcPr marL="243796" marR="243796" marT="243796" marB="243796"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extLst>
                  <a:ext uri="{0D108BD9-81ED-4DB2-BD59-A6C34878D82A}">
                    <a16:rowId xmlns:a16="http://schemas.microsoft.com/office/drawing/2014/main" val="10000"/>
                  </a:ext>
                </a:extLst>
              </a:tr>
              <a:tr h="1272050">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Factor 1</a:t>
                      </a:r>
                      <a:endParaRPr sz="2900">
                        <a:solidFill>
                          <a:schemeClr val="tx1"/>
                        </a:solidFill>
                        <a:latin typeface="Lato"/>
                        <a:ea typeface="Lato"/>
                        <a:cs typeface="Lato"/>
                        <a:sym typeface="Lato"/>
                      </a:endParaRPr>
                    </a:p>
                  </a:txBody>
                  <a:tcPr marL="243796" marR="243796" marT="243796" marB="243796" anchor="ctr">
                    <a:lnL w="9525" cap="flat" cmpd="sng">
                      <a:solidFill>
                        <a:srgbClr val="9E9E9E">
                          <a:alpha val="0"/>
                        </a:srgbClr>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4">
                          <a:alpha val="0"/>
                        </a:schemeClr>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0.001</a:t>
                      </a:r>
                      <a:endParaRPr sz="2900">
                        <a:solidFill>
                          <a:schemeClr val="tx1"/>
                        </a:solidFill>
                        <a:latin typeface="Lato"/>
                        <a:ea typeface="Lato"/>
                        <a:cs typeface="Lato"/>
                        <a:sym typeface="Lato"/>
                      </a:endParaRPr>
                    </a:p>
                  </a:txBody>
                  <a:tcPr marL="243796" marR="243796" marT="243796" marB="243796" anchor="ctr">
                    <a:lnL w="19050" cap="flat" cmpd="sng">
                      <a:solidFill>
                        <a:schemeClr val="accent1"/>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2.1</a:t>
                      </a:r>
                      <a:endParaRPr sz="2900">
                        <a:solidFill>
                          <a:schemeClr val="tx1"/>
                        </a:solidFill>
                        <a:latin typeface="Lato"/>
                        <a:ea typeface="Lato"/>
                        <a:cs typeface="Lato"/>
                        <a:sym typeface="Lato"/>
                      </a:endParaRPr>
                    </a:p>
                  </a:txBody>
                  <a:tcPr marL="243796" marR="243796" marT="243796" marB="243796"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0.5</a:t>
                      </a:r>
                      <a:endParaRPr sz="2900">
                        <a:solidFill>
                          <a:schemeClr val="tx1"/>
                        </a:solidFill>
                        <a:latin typeface="Lato"/>
                        <a:ea typeface="Lato"/>
                        <a:cs typeface="Lato"/>
                        <a:sym typeface="Lato"/>
                      </a:endParaRPr>
                    </a:p>
                  </a:txBody>
                  <a:tcPr marL="243796" marR="243796" marT="243796" marB="243796" anchor="ctr">
                    <a:lnL w="19050" cap="flat" cmpd="sng">
                      <a:solidFill>
                        <a:schemeClr val="accent4"/>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extLst>
                  <a:ext uri="{0D108BD9-81ED-4DB2-BD59-A6C34878D82A}">
                    <a16:rowId xmlns:a16="http://schemas.microsoft.com/office/drawing/2014/main" val="10001"/>
                  </a:ext>
                </a:extLst>
              </a:tr>
              <a:tr h="1272050">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Factor 2</a:t>
                      </a:r>
                      <a:endParaRPr sz="2900">
                        <a:solidFill>
                          <a:schemeClr val="tx1"/>
                        </a:solidFill>
                        <a:latin typeface="Lato"/>
                        <a:ea typeface="Lato"/>
                        <a:cs typeface="Lato"/>
                        <a:sym typeface="Lato"/>
                      </a:endParaRPr>
                    </a:p>
                  </a:txBody>
                  <a:tcPr marL="243796" marR="243796" marT="243796" marB="243796" anchor="ctr">
                    <a:lnL w="9525" cap="flat" cmpd="sng">
                      <a:solidFill>
                        <a:srgbClr val="9E9E9E">
                          <a:alpha val="0"/>
                        </a:srgbClr>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4">
                          <a:alpha val="0"/>
                        </a:schemeClr>
                      </a:solidFill>
                      <a:prstDash val="solid"/>
                      <a:round/>
                      <a:headEnd type="none" w="sm" len="sm"/>
                      <a:tailEnd type="none" w="sm" len="sm"/>
                    </a:lnT>
                    <a:lnB w="19050" cap="flat" cmpd="sng">
                      <a:solidFill>
                        <a:schemeClr val="accent4">
                          <a:alpha val="0"/>
                        </a:schemeClr>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2.1</a:t>
                      </a:r>
                      <a:endParaRPr sz="2900">
                        <a:solidFill>
                          <a:schemeClr val="tx1"/>
                        </a:solidFill>
                        <a:latin typeface="Lato"/>
                        <a:ea typeface="Lato"/>
                        <a:cs typeface="Lato"/>
                        <a:sym typeface="Lato"/>
                      </a:endParaRPr>
                    </a:p>
                  </a:txBody>
                  <a:tcPr marL="243796" marR="243796" marT="243796" marB="243796" anchor="ctr">
                    <a:lnL w="19050" cap="flat" cmpd="sng">
                      <a:solidFill>
                        <a:schemeClr val="accent1"/>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3.3</a:t>
                      </a:r>
                      <a:endParaRPr sz="2900">
                        <a:solidFill>
                          <a:schemeClr val="tx1"/>
                        </a:solidFill>
                        <a:latin typeface="Lato"/>
                        <a:ea typeface="Lato"/>
                        <a:cs typeface="Lato"/>
                        <a:sym typeface="Lato"/>
                      </a:endParaRPr>
                    </a:p>
                  </a:txBody>
                  <a:tcPr marL="243796" marR="243796" marT="243796" marB="243796"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2.34</a:t>
                      </a:r>
                      <a:endParaRPr sz="2900">
                        <a:solidFill>
                          <a:schemeClr val="tx1"/>
                        </a:solidFill>
                        <a:latin typeface="Lato"/>
                        <a:ea typeface="Lato"/>
                        <a:cs typeface="Lato"/>
                        <a:sym typeface="Lato"/>
                      </a:endParaRPr>
                    </a:p>
                  </a:txBody>
                  <a:tcPr marL="243796" marR="243796" marT="243796" marB="243796" anchor="ctr">
                    <a:lnL w="19050" cap="flat" cmpd="sng">
                      <a:solidFill>
                        <a:schemeClr val="accent4"/>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extLst>
                  <a:ext uri="{0D108BD9-81ED-4DB2-BD59-A6C34878D82A}">
                    <a16:rowId xmlns:a16="http://schemas.microsoft.com/office/drawing/2014/main" val="10002"/>
                  </a:ext>
                </a:extLst>
              </a:tr>
              <a:tr h="1272050">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Factor 3</a:t>
                      </a:r>
                      <a:endParaRPr sz="2900">
                        <a:solidFill>
                          <a:schemeClr val="tx1"/>
                        </a:solidFill>
                        <a:latin typeface="Lato"/>
                        <a:ea typeface="Lato"/>
                        <a:cs typeface="Lato"/>
                        <a:sym typeface="Lato"/>
                      </a:endParaRPr>
                    </a:p>
                  </a:txBody>
                  <a:tcPr marL="243796" marR="243796" marT="243796" marB="243796" anchor="ctr">
                    <a:lnL w="9525" cap="flat" cmpd="sng">
                      <a:solidFill>
                        <a:srgbClr val="9E9E9E">
                          <a:alpha val="0"/>
                        </a:srgbClr>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4">
                          <a:alpha val="0"/>
                        </a:schemeClr>
                      </a:solidFill>
                      <a:prstDash val="solid"/>
                      <a:round/>
                      <a:headEnd type="none" w="sm" len="sm"/>
                      <a:tailEnd type="none" w="sm" len="sm"/>
                    </a:lnT>
                    <a:lnB w="19050" cap="flat" cmpd="sng">
                      <a:solidFill>
                        <a:schemeClr val="accent4">
                          <a:alpha val="0"/>
                        </a:schemeClr>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1.23</a:t>
                      </a:r>
                      <a:endParaRPr sz="2900">
                        <a:solidFill>
                          <a:schemeClr val="tx1"/>
                        </a:solidFill>
                        <a:latin typeface="Lato"/>
                        <a:ea typeface="Lato"/>
                        <a:cs typeface="Lato"/>
                        <a:sym typeface="Lato"/>
                      </a:endParaRPr>
                    </a:p>
                  </a:txBody>
                  <a:tcPr marL="243796" marR="243796" marT="243796" marB="243796" anchor="ctr">
                    <a:lnL w="19050" cap="flat" cmpd="sng">
                      <a:solidFill>
                        <a:schemeClr val="accent1"/>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0.002</a:t>
                      </a:r>
                      <a:endParaRPr sz="2900">
                        <a:solidFill>
                          <a:schemeClr val="tx1"/>
                        </a:solidFill>
                        <a:latin typeface="Lato"/>
                        <a:ea typeface="Lato"/>
                        <a:cs typeface="Lato"/>
                        <a:sym typeface="Lato"/>
                      </a:endParaRPr>
                    </a:p>
                  </a:txBody>
                  <a:tcPr marL="243796" marR="243796" marT="243796" marB="243796"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0.345</a:t>
                      </a:r>
                      <a:endParaRPr sz="2900">
                        <a:solidFill>
                          <a:schemeClr val="tx1"/>
                        </a:solidFill>
                        <a:latin typeface="Lato"/>
                        <a:ea typeface="Lato"/>
                        <a:cs typeface="Lato"/>
                        <a:sym typeface="Lato"/>
                      </a:endParaRPr>
                    </a:p>
                  </a:txBody>
                  <a:tcPr marL="243796" marR="243796" marT="243796" marB="243796" anchor="ctr">
                    <a:lnL w="19050" cap="flat" cmpd="sng">
                      <a:solidFill>
                        <a:schemeClr val="accent4"/>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extLst>
                  <a:ext uri="{0D108BD9-81ED-4DB2-BD59-A6C34878D82A}">
                    <a16:rowId xmlns:a16="http://schemas.microsoft.com/office/drawing/2014/main" val="10003"/>
                  </a:ext>
                </a:extLst>
              </a:tr>
              <a:tr h="1272050">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Factor 4</a:t>
                      </a:r>
                      <a:endParaRPr sz="2900">
                        <a:solidFill>
                          <a:schemeClr val="tx1"/>
                        </a:solidFill>
                        <a:latin typeface="Lato"/>
                        <a:ea typeface="Lato"/>
                        <a:cs typeface="Lato"/>
                        <a:sym typeface="Lato"/>
                      </a:endParaRPr>
                    </a:p>
                  </a:txBody>
                  <a:tcPr marL="243796" marR="243796" marT="243796" marB="243796" anchor="ctr">
                    <a:lnL w="9525" cap="flat" cmpd="sng">
                      <a:solidFill>
                        <a:srgbClr val="9E9E9E">
                          <a:alpha val="0"/>
                        </a:srgbClr>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4">
                          <a:alpha val="0"/>
                        </a:schemeClr>
                      </a:solidFill>
                      <a:prstDash val="solid"/>
                      <a:round/>
                      <a:headEnd type="none" w="sm" len="sm"/>
                      <a:tailEnd type="none" w="sm" len="sm"/>
                    </a:lnT>
                    <a:lnB w="19050" cap="flat" cmpd="sng">
                      <a:solidFill>
                        <a:schemeClr val="accent4">
                          <a:alpha val="0"/>
                        </a:schemeClr>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4.6</a:t>
                      </a:r>
                      <a:endParaRPr sz="2900">
                        <a:solidFill>
                          <a:schemeClr val="tx1"/>
                        </a:solidFill>
                        <a:latin typeface="Lato"/>
                        <a:ea typeface="Lato"/>
                        <a:cs typeface="Lato"/>
                        <a:sym typeface="Lato"/>
                      </a:endParaRPr>
                    </a:p>
                  </a:txBody>
                  <a:tcPr marL="243796" marR="243796" marT="243796" marB="243796" anchor="ctr">
                    <a:lnL w="19050" cap="flat" cmpd="sng">
                      <a:solidFill>
                        <a:schemeClr val="accent1"/>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7.8</a:t>
                      </a:r>
                      <a:endParaRPr sz="2900">
                        <a:solidFill>
                          <a:schemeClr val="tx1"/>
                        </a:solidFill>
                        <a:latin typeface="Lato"/>
                        <a:ea typeface="Lato"/>
                        <a:cs typeface="Lato"/>
                        <a:sym typeface="Lato"/>
                      </a:endParaRPr>
                    </a:p>
                  </a:txBody>
                  <a:tcPr marL="243796" marR="243796" marT="243796" marB="243796"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4.98</a:t>
                      </a:r>
                      <a:endParaRPr sz="2900">
                        <a:solidFill>
                          <a:schemeClr val="tx1"/>
                        </a:solidFill>
                        <a:latin typeface="Lato"/>
                        <a:ea typeface="Lato"/>
                        <a:cs typeface="Lato"/>
                        <a:sym typeface="Lato"/>
                      </a:endParaRPr>
                    </a:p>
                  </a:txBody>
                  <a:tcPr marL="243796" marR="243796" marT="243796" marB="243796" anchor="ctr">
                    <a:lnL w="19050" cap="flat" cmpd="sng">
                      <a:solidFill>
                        <a:schemeClr val="accent4"/>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bg1"/>
                    </a:solidFill>
                  </a:tcPr>
                </a:tc>
                <a:extLst>
                  <a:ext uri="{0D108BD9-81ED-4DB2-BD59-A6C34878D82A}">
                    <a16:rowId xmlns:a16="http://schemas.microsoft.com/office/drawing/2014/main" val="10004"/>
                  </a:ext>
                </a:extLst>
              </a:tr>
              <a:tr h="1272050">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Factor 5</a:t>
                      </a:r>
                      <a:endParaRPr sz="2900">
                        <a:solidFill>
                          <a:schemeClr val="tx1"/>
                        </a:solidFill>
                        <a:latin typeface="Lato"/>
                        <a:ea typeface="Lato"/>
                        <a:cs typeface="Lato"/>
                        <a:sym typeface="Lato"/>
                      </a:endParaRPr>
                    </a:p>
                  </a:txBody>
                  <a:tcPr marL="243796" marR="243796" marT="243796" marB="243796" anchor="ctr">
                    <a:lnL w="9525" cap="flat" cmpd="sng">
                      <a:solidFill>
                        <a:srgbClr val="9E9E9E">
                          <a:alpha val="0"/>
                        </a:srgbClr>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4">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2.567</a:t>
                      </a:r>
                      <a:endParaRPr sz="2900">
                        <a:solidFill>
                          <a:schemeClr val="tx1"/>
                        </a:solidFill>
                        <a:latin typeface="Lato"/>
                        <a:ea typeface="Lato"/>
                        <a:cs typeface="Lato"/>
                        <a:sym typeface="Lato"/>
                      </a:endParaRPr>
                    </a:p>
                  </a:txBody>
                  <a:tcPr marL="243796" marR="243796" marT="243796" marB="243796" anchor="ctr">
                    <a:lnL w="19050" cap="flat" cmpd="sng">
                      <a:solidFill>
                        <a:schemeClr val="accent1"/>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3.009</a:t>
                      </a:r>
                      <a:endParaRPr sz="2900">
                        <a:solidFill>
                          <a:schemeClr val="tx1"/>
                        </a:solidFill>
                        <a:latin typeface="Lato"/>
                        <a:ea typeface="Lato"/>
                        <a:cs typeface="Lato"/>
                        <a:sym typeface="Lato"/>
                      </a:endParaRPr>
                    </a:p>
                  </a:txBody>
                  <a:tcPr marL="243796" marR="243796" marT="243796" marB="243796"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2900">
                          <a:solidFill>
                            <a:schemeClr val="tx1"/>
                          </a:solidFill>
                          <a:latin typeface="Lato"/>
                          <a:ea typeface="Lato"/>
                          <a:cs typeface="Lato"/>
                          <a:sym typeface="Lato"/>
                        </a:rPr>
                        <a:t>0.0078</a:t>
                      </a:r>
                      <a:endParaRPr sz="2900">
                        <a:solidFill>
                          <a:schemeClr val="tx1"/>
                        </a:solidFill>
                        <a:latin typeface="Lato"/>
                        <a:ea typeface="Lato"/>
                        <a:cs typeface="Lato"/>
                        <a:sym typeface="Lato"/>
                      </a:endParaRPr>
                    </a:p>
                  </a:txBody>
                  <a:tcPr marL="243796" marR="243796" marT="243796" marB="243796" anchor="ctr">
                    <a:lnL w="19050" cap="flat" cmpd="sng">
                      <a:solidFill>
                        <a:schemeClr val="accent4"/>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bg1"/>
                    </a:solidFill>
                  </a:tcPr>
                </a:tc>
                <a:extLst>
                  <a:ext uri="{0D108BD9-81ED-4DB2-BD59-A6C34878D82A}">
                    <a16:rowId xmlns:a16="http://schemas.microsoft.com/office/drawing/2014/main" val="10005"/>
                  </a:ext>
                </a:extLst>
              </a:tr>
            </a:tbl>
          </a:graphicData>
        </a:graphic>
      </p:graphicFrame>
      <p:grpSp>
        <p:nvGrpSpPr>
          <p:cNvPr id="2" name="Group 1">
            <a:extLst>
              <a:ext uri="{FF2B5EF4-FFF2-40B4-BE49-F238E27FC236}">
                <a16:creationId xmlns:a16="http://schemas.microsoft.com/office/drawing/2014/main" id="{2FB007D6-D543-4E97-87E8-61A161C3BCCE}"/>
              </a:ext>
            </a:extLst>
          </p:cNvPr>
          <p:cNvGrpSpPr/>
          <p:nvPr/>
        </p:nvGrpSpPr>
        <p:grpSpPr>
          <a:xfrm>
            <a:off x="17922999" y="4026166"/>
            <a:ext cx="4736233" cy="7359894"/>
            <a:chOff x="17925332" y="4026591"/>
            <a:chExt cx="4736850" cy="7360852"/>
          </a:xfrm>
        </p:grpSpPr>
        <p:sp>
          <p:nvSpPr>
            <p:cNvPr id="22" name="Google Shape;1253;p44">
              <a:extLst>
                <a:ext uri="{FF2B5EF4-FFF2-40B4-BE49-F238E27FC236}">
                  <a16:creationId xmlns:a16="http://schemas.microsoft.com/office/drawing/2014/main" id="{BCF98D44-14EB-488E-95C9-B9E726064663}"/>
                </a:ext>
              </a:extLst>
            </p:cNvPr>
            <p:cNvSpPr/>
            <p:nvPr/>
          </p:nvSpPr>
          <p:spPr>
            <a:xfrm>
              <a:off x="18096822" y="9115825"/>
              <a:ext cx="4565360" cy="2271618"/>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4" name="Google Shape;1255;p44">
              <a:extLst>
                <a:ext uri="{FF2B5EF4-FFF2-40B4-BE49-F238E27FC236}">
                  <a16:creationId xmlns:a16="http://schemas.microsoft.com/office/drawing/2014/main" id="{B20FD95D-B5C7-4C18-BDCC-B5BA7EEAEAB8}"/>
                </a:ext>
              </a:extLst>
            </p:cNvPr>
            <p:cNvSpPr/>
            <p:nvPr/>
          </p:nvSpPr>
          <p:spPr>
            <a:xfrm>
              <a:off x="17925332" y="5474699"/>
              <a:ext cx="3515140" cy="5347798"/>
            </a:xfrm>
            <a:custGeom>
              <a:avLst/>
              <a:gdLst/>
              <a:ahLst/>
              <a:cxnLst/>
              <a:rect l="l" t="t" r="r" b="b"/>
              <a:pathLst>
                <a:path w="45410" h="69085" extrusionOk="0">
                  <a:moveTo>
                    <a:pt x="7183" y="0"/>
                  </a:moveTo>
                  <a:lnTo>
                    <a:pt x="3417" y="6123"/>
                  </a:lnTo>
                  <a:cubicBezTo>
                    <a:pt x="1183" y="9757"/>
                    <a:pt x="0" y="13940"/>
                    <a:pt x="0" y="18206"/>
                  </a:cubicBezTo>
                  <a:lnTo>
                    <a:pt x="0" y="62268"/>
                  </a:lnTo>
                  <a:cubicBezTo>
                    <a:pt x="0" y="66033"/>
                    <a:pt x="10165" y="69085"/>
                    <a:pt x="22705" y="69085"/>
                  </a:cubicBezTo>
                  <a:cubicBezTo>
                    <a:pt x="35244" y="69085"/>
                    <a:pt x="45408" y="66033"/>
                    <a:pt x="45408" y="62268"/>
                  </a:cubicBezTo>
                  <a:lnTo>
                    <a:pt x="45410" y="18206"/>
                  </a:lnTo>
                  <a:cubicBezTo>
                    <a:pt x="45410" y="13940"/>
                    <a:pt x="44226" y="9757"/>
                    <a:pt x="41992" y="6123"/>
                  </a:cubicBezTo>
                  <a:lnTo>
                    <a:pt x="38227"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5" name="Google Shape;1256;p44">
              <a:extLst>
                <a:ext uri="{FF2B5EF4-FFF2-40B4-BE49-F238E27FC236}">
                  <a16:creationId xmlns:a16="http://schemas.microsoft.com/office/drawing/2014/main" id="{079BFC52-581A-4A20-9B66-40F1EAE0CAE9}"/>
                </a:ext>
              </a:extLst>
            </p:cNvPr>
            <p:cNvSpPr/>
            <p:nvPr/>
          </p:nvSpPr>
          <p:spPr>
            <a:xfrm>
              <a:off x="18173740" y="6858794"/>
              <a:ext cx="3018253" cy="3643486"/>
            </a:xfrm>
            <a:custGeom>
              <a:avLst/>
              <a:gdLst/>
              <a:ahLst/>
              <a:cxnLst/>
              <a:rect l="l" t="t" r="r" b="b"/>
              <a:pathLst>
                <a:path w="38991" h="47068" extrusionOk="0">
                  <a:moveTo>
                    <a:pt x="0" y="1"/>
                  </a:moveTo>
                  <a:lnTo>
                    <a:pt x="0" y="41213"/>
                  </a:lnTo>
                  <a:cubicBezTo>
                    <a:pt x="0" y="44446"/>
                    <a:pt x="8728" y="47067"/>
                    <a:pt x="19496" y="47067"/>
                  </a:cubicBezTo>
                  <a:cubicBezTo>
                    <a:pt x="30262" y="47067"/>
                    <a:pt x="38990" y="44446"/>
                    <a:pt x="38990" y="41213"/>
                  </a:cubicBezTo>
                  <a:lnTo>
                    <a:pt x="38990"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6" name="Google Shape;1257;p44">
              <a:extLst>
                <a:ext uri="{FF2B5EF4-FFF2-40B4-BE49-F238E27FC236}">
                  <a16:creationId xmlns:a16="http://schemas.microsoft.com/office/drawing/2014/main" id="{72C80124-C319-47A0-B68B-0D2416D51FAF}"/>
                </a:ext>
              </a:extLst>
            </p:cNvPr>
            <p:cNvSpPr/>
            <p:nvPr/>
          </p:nvSpPr>
          <p:spPr>
            <a:xfrm>
              <a:off x="18173740" y="6405634"/>
              <a:ext cx="3018253" cy="906537"/>
            </a:xfrm>
            <a:custGeom>
              <a:avLst/>
              <a:gdLst/>
              <a:ahLst/>
              <a:cxnLst/>
              <a:rect l="l" t="t" r="r" b="b"/>
              <a:pathLst>
                <a:path w="38991" h="11711" extrusionOk="0">
                  <a:moveTo>
                    <a:pt x="19496" y="1"/>
                  </a:moveTo>
                  <a:cubicBezTo>
                    <a:pt x="14325" y="1"/>
                    <a:pt x="9367" y="618"/>
                    <a:pt x="5710" y="1716"/>
                  </a:cubicBezTo>
                  <a:cubicBezTo>
                    <a:pt x="2055" y="2813"/>
                    <a:pt x="0" y="4303"/>
                    <a:pt x="0" y="5855"/>
                  </a:cubicBezTo>
                  <a:cubicBezTo>
                    <a:pt x="0" y="7408"/>
                    <a:pt x="2055" y="8897"/>
                    <a:pt x="5710" y="9995"/>
                  </a:cubicBezTo>
                  <a:cubicBezTo>
                    <a:pt x="9367" y="11093"/>
                    <a:pt x="14325" y="11710"/>
                    <a:pt x="19496" y="11710"/>
                  </a:cubicBezTo>
                  <a:cubicBezTo>
                    <a:pt x="24665" y="11710"/>
                    <a:pt x="29625" y="11093"/>
                    <a:pt x="33280" y="9995"/>
                  </a:cubicBezTo>
                  <a:cubicBezTo>
                    <a:pt x="36937" y="8897"/>
                    <a:pt x="38990" y="7408"/>
                    <a:pt x="38990" y="5855"/>
                  </a:cubicBezTo>
                  <a:cubicBezTo>
                    <a:pt x="38990" y="4303"/>
                    <a:pt x="36937" y="2813"/>
                    <a:pt x="33280" y="1716"/>
                  </a:cubicBezTo>
                  <a:cubicBezTo>
                    <a:pt x="29625" y="618"/>
                    <a:pt x="24665" y="1"/>
                    <a:pt x="19496" y="1"/>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7" name="Google Shape;1258;p44">
              <a:extLst>
                <a:ext uri="{FF2B5EF4-FFF2-40B4-BE49-F238E27FC236}">
                  <a16:creationId xmlns:a16="http://schemas.microsoft.com/office/drawing/2014/main" id="{97C62108-CF56-4C0D-9DCF-D12FAC899DE3}"/>
                </a:ext>
              </a:extLst>
            </p:cNvPr>
            <p:cNvSpPr/>
            <p:nvPr/>
          </p:nvSpPr>
          <p:spPr>
            <a:xfrm>
              <a:off x="17930596" y="7735051"/>
              <a:ext cx="3515039" cy="1883514"/>
            </a:xfrm>
            <a:custGeom>
              <a:avLst/>
              <a:gdLst/>
              <a:ahLst/>
              <a:cxnLst/>
              <a:rect l="l" t="t" r="r" b="b"/>
              <a:pathLst>
                <a:path w="35810" h="24332" extrusionOk="0">
                  <a:moveTo>
                    <a:pt x="0" y="0"/>
                  </a:moveTo>
                  <a:lnTo>
                    <a:pt x="0" y="18955"/>
                  </a:lnTo>
                  <a:cubicBezTo>
                    <a:pt x="0" y="21925"/>
                    <a:pt x="8017" y="24331"/>
                    <a:pt x="17905" y="24331"/>
                  </a:cubicBezTo>
                  <a:cubicBezTo>
                    <a:pt x="27793" y="24331"/>
                    <a:pt x="35809" y="21925"/>
                    <a:pt x="35809" y="18955"/>
                  </a:cubicBezTo>
                  <a:lnTo>
                    <a:pt x="35809" y="0"/>
                  </a:lnTo>
                  <a:cubicBezTo>
                    <a:pt x="35809" y="2968"/>
                    <a:pt x="27793" y="5375"/>
                    <a:pt x="17905" y="5375"/>
                  </a:cubicBezTo>
                  <a:cubicBezTo>
                    <a:pt x="8017" y="5375"/>
                    <a:pt x="0" y="2968"/>
                    <a:pt x="0"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8" name="Google Shape;1259;p44">
              <a:extLst>
                <a:ext uri="{FF2B5EF4-FFF2-40B4-BE49-F238E27FC236}">
                  <a16:creationId xmlns:a16="http://schemas.microsoft.com/office/drawing/2014/main" id="{758C2D7B-96B8-45CE-BB58-B60E7FE9ECC0}"/>
                </a:ext>
              </a:extLst>
            </p:cNvPr>
            <p:cNvSpPr/>
            <p:nvPr/>
          </p:nvSpPr>
          <p:spPr>
            <a:xfrm>
              <a:off x="19504145" y="8418297"/>
              <a:ext cx="469795" cy="925347"/>
            </a:xfrm>
            <a:custGeom>
              <a:avLst/>
              <a:gdLst/>
              <a:ahLst/>
              <a:cxnLst/>
              <a:rect l="l" t="t" r="r" b="b"/>
              <a:pathLst>
                <a:path w="6069" h="11954" extrusionOk="0">
                  <a:moveTo>
                    <a:pt x="0" y="0"/>
                  </a:moveTo>
                  <a:lnTo>
                    <a:pt x="0" y="11953"/>
                  </a:lnTo>
                  <a:lnTo>
                    <a:pt x="6068" y="11953"/>
                  </a:lnTo>
                  <a:lnTo>
                    <a:pt x="6068" y="0"/>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29" name="Google Shape;1260;p44">
              <a:extLst>
                <a:ext uri="{FF2B5EF4-FFF2-40B4-BE49-F238E27FC236}">
                  <a16:creationId xmlns:a16="http://schemas.microsoft.com/office/drawing/2014/main" id="{2B4A7AB6-2C25-4D00-B4FB-10EB57D05278}"/>
                </a:ext>
              </a:extLst>
            </p:cNvPr>
            <p:cNvSpPr/>
            <p:nvPr/>
          </p:nvSpPr>
          <p:spPr>
            <a:xfrm>
              <a:off x="19276401" y="8646039"/>
              <a:ext cx="925270" cy="469795"/>
            </a:xfrm>
            <a:custGeom>
              <a:avLst/>
              <a:gdLst/>
              <a:ahLst/>
              <a:cxnLst/>
              <a:rect l="l" t="t" r="r" b="b"/>
              <a:pathLst>
                <a:path w="11953" h="6069" extrusionOk="0">
                  <a:moveTo>
                    <a:pt x="1" y="1"/>
                  </a:moveTo>
                  <a:lnTo>
                    <a:pt x="1" y="6069"/>
                  </a:lnTo>
                  <a:lnTo>
                    <a:pt x="11953" y="6069"/>
                  </a:lnTo>
                  <a:lnTo>
                    <a:pt x="11953" y="1"/>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0" name="Google Shape;1261;p44">
              <a:extLst>
                <a:ext uri="{FF2B5EF4-FFF2-40B4-BE49-F238E27FC236}">
                  <a16:creationId xmlns:a16="http://schemas.microsoft.com/office/drawing/2014/main" id="{AA35FBC5-F2BA-48FA-9A15-A7B927D4453E}"/>
                </a:ext>
              </a:extLst>
            </p:cNvPr>
            <p:cNvSpPr/>
            <p:nvPr/>
          </p:nvSpPr>
          <p:spPr>
            <a:xfrm>
              <a:off x="18329102" y="4433147"/>
              <a:ext cx="2707145" cy="1360461"/>
            </a:xfrm>
            <a:custGeom>
              <a:avLst/>
              <a:gdLst/>
              <a:ahLst/>
              <a:cxnLst/>
              <a:rect l="l" t="t" r="r" b="b"/>
              <a:pathLst>
                <a:path w="34972" h="17575" extrusionOk="0">
                  <a:moveTo>
                    <a:pt x="1" y="1"/>
                  </a:moveTo>
                  <a:lnTo>
                    <a:pt x="1" y="12326"/>
                  </a:lnTo>
                  <a:cubicBezTo>
                    <a:pt x="1" y="12915"/>
                    <a:pt x="331" y="13487"/>
                    <a:pt x="933" y="14012"/>
                  </a:cubicBezTo>
                  <a:cubicBezTo>
                    <a:pt x="1153" y="14212"/>
                    <a:pt x="1391" y="14390"/>
                    <a:pt x="1646" y="14544"/>
                  </a:cubicBezTo>
                  <a:cubicBezTo>
                    <a:pt x="2389" y="15027"/>
                    <a:pt x="3367" y="15463"/>
                    <a:pt x="4535" y="15846"/>
                  </a:cubicBezTo>
                  <a:cubicBezTo>
                    <a:pt x="4760" y="15924"/>
                    <a:pt x="4995" y="16000"/>
                    <a:pt x="5243" y="16071"/>
                  </a:cubicBezTo>
                  <a:cubicBezTo>
                    <a:pt x="6116" y="16331"/>
                    <a:pt x="7089" y="16560"/>
                    <a:pt x="8133" y="16761"/>
                  </a:cubicBezTo>
                  <a:cubicBezTo>
                    <a:pt x="8368" y="16802"/>
                    <a:pt x="8604" y="16849"/>
                    <a:pt x="8846" y="16885"/>
                  </a:cubicBezTo>
                  <a:cubicBezTo>
                    <a:pt x="9754" y="17045"/>
                    <a:pt x="10722" y="17179"/>
                    <a:pt x="11730" y="17280"/>
                  </a:cubicBezTo>
                  <a:cubicBezTo>
                    <a:pt x="11960" y="17309"/>
                    <a:pt x="12201" y="17332"/>
                    <a:pt x="12444" y="17350"/>
                  </a:cubicBezTo>
                  <a:cubicBezTo>
                    <a:pt x="13376" y="17438"/>
                    <a:pt x="14343" y="17498"/>
                    <a:pt x="15333" y="17532"/>
                  </a:cubicBezTo>
                  <a:cubicBezTo>
                    <a:pt x="15569" y="17545"/>
                    <a:pt x="15805" y="17550"/>
                    <a:pt x="16047" y="17556"/>
                  </a:cubicBezTo>
                  <a:cubicBezTo>
                    <a:pt x="16519" y="17568"/>
                    <a:pt x="17002" y="17574"/>
                    <a:pt x="17485" y="17574"/>
                  </a:cubicBezTo>
                  <a:cubicBezTo>
                    <a:pt x="17976" y="17574"/>
                    <a:pt x="18453" y="17568"/>
                    <a:pt x="18931" y="17556"/>
                  </a:cubicBezTo>
                  <a:cubicBezTo>
                    <a:pt x="19173" y="17550"/>
                    <a:pt x="19409" y="17545"/>
                    <a:pt x="19645" y="17532"/>
                  </a:cubicBezTo>
                  <a:cubicBezTo>
                    <a:pt x="20635" y="17498"/>
                    <a:pt x="21602" y="17439"/>
                    <a:pt x="22534" y="17350"/>
                  </a:cubicBezTo>
                  <a:cubicBezTo>
                    <a:pt x="22770" y="17332"/>
                    <a:pt x="23006" y="17310"/>
                    <a:pt x="23242" y="17280"/>
                  </a:cubicBezTo>
                  <a:cubicBezTo>
                    <a:pt x="24250" y="17179"/>
                    <a:pt x="25217" y="17045"/>
                    <a:pt x="26132" y="16885"/>
                  </a:cubicBezTo>
                  <a:cubicBezTo>
                    <a:pt x="26372" y="16849"/>
                    <a:pt x="26609" y="16802"/>
                    <a:pt x="26844" y="16761"/>
                  </a:cubicBezTo>
                  <a:cubicBezTo>
                    <a:pt x="27889" y="16560"/>
                    <a:pt x="28855" y="16331"/>
                    <a:pt x="29729" y="16071"/>
                  </a:cubicBezTo>
                  <a:cubicBezTo>
                    <a:pt x="29976" y="15999"/>
                    <a:pt x="30212" y="15923"/>
                    <a:pt x="30442" y="15846"/>
                  </a:cubicBezTo>
                  <a:cubicBezTo>
                    <a:pt x="31609" y="15463"/>
                    <a:pt x="32588" y="15021"/>
                    <a:pt x="33331" y="14544"/>
                  </a:cubicBezTo>
                  <a:cubicBezTo>
                    <a:pt x="33585" y="14386"/>
                    <a:pt x="33824" y="14206"/>
                    <a:pt x="34045" y="14006"/>
                  </a:cubicBezTo>
                  <a:cubicBezTo>
                    <a:pt x="34646" y="13481"/>
                    <a:pt x="34971" y="12916"/>
                    <a:pt x="34971" y="12326"/>
                  </a:cubicBezTo>
                  <a:lnTo>
                    <a:pt x="34971" y="1"/>
                  </a:ln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1" name="Google Shape;1262;p44">
              <a:extLst>
                <a:ext uri="{FF2B5EF4-FFF2-40B4-BE49-F238E27FC236}">
                  <a16:creationId xmlns:a16="http://schemas.microsoft.com/office/drawing/2014/main" id="{51224D49-131B-4904-AB47-3993333708CE}"/>
                </a:ext>
              </a:extLst>
            </p:cNvPr>
            <p:cNvSpPr/>
            <p:nvPr/>
          </p:nvSpPr>
          <p:spPr>
            <a:xfrm>
              <a:off x="18401249" y="4433149"/>
              <a:ext cx="55347" cy="1125759"/>
            </a:xfrm>
            <a:custGeom>
              <a:avLst/>
              <a:gdLst/>
              <a:ahLst/>
              <a:cxnLst/>
              <a:rect l="l" t="t" r="r" b="b"/>
              <a:pathLst>
                <a:path w="715" h="14543" extrusionOk="0">
                  <a:moveTo>
                    <a:pt x="1" y="1"/>
                  </a:moveTo>
                  <a:lnTo>
                    <a:pt x="1" y="14012"/>
                  </a:lnTo>
                  <a:cubicBezTo>
                    <a:pt x="221" y="14212"/>
                    <a:pt x="459" y="14390"/>
                    <a:pt x="714" y="14542"/>
                  </a:cubicBezTo>
                  <a:lnTo>
                    <a:pt x="714"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2" name="Google Shape;1263;p44">
              <a:extLst>
                <a:ext uri="{FF2B5EF4-FFF2-40B4-BE49-F238E27FC236}">
                  <a16:creationId xmlns:a16="http://schemas.microsoft.com/office/drawing/2014/main" id="{799FDE39-4A7B-4857-BBEA-9D8F457EED07}"/>
                </a:ext>
              </a:extLst>
            </p:cNvPr>
            <p:cNvSpPr/>
            <p:nvPr/>
          </p:nvSpPr>
          <p:spPr>
            <a:xfrm>
              <a:off x="18680158" y="4433147"/>
              <a:ext cx="54883" cy="1244040"/>
            </a:xfrm>
            <a:custGeom>
              <a:avLst/>
              <a:gdLst/>
              <a:ahLst/>
              <a:cxnLst/>
              <a:rect l="l" t="t" r="r" b="b"/>
              <a:pathLst>
                <a:path w="709" h="16071" extrusionOk="0">
                  <a:moveTo>
                    <a:pt x="0" y="1"/>
                  </a:moveTo>
                  <a:lnTo>
                    <a:pt x="0" y="15845"/>
                  </a:lnTo>
                  <a:cubicBezTo>
                    <a:pt x="225" y="15923"/>
                    <a:pt x="460" y="16000"/>
                    <a:pt x="708" y="16070"/>
                  </a:cubicBezTo>
                  <a:lnTo>
                    <a:pt x="708"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3" name="Google Shape;1264;p44">
              <a:extLst>
                <a:ext uri="{FF2B5EF4-FFF2-40B4-BE49-F238E27FC236}">
                  <a16:creationId xmlns:a16="http://schemas.microsoft.com/office/drawing/2014/main" id="{21F7268E-D385-4DAC-9427-95EF9868BF63}"/>
                </a:ext>
              </a:extLst>
            </p:cNvPr>
            <p:cNvSpPr/>
            <p:nvPr/>
          </p:nvSpPr>
          <p:spPr>
            <a:xfrm>
              <a:off x="18958679" y="4433147"/>
              <a:ext cx="55193" cy="1306972"/>
            </a:xfrm>
            <a:custGeom>
              <a:avLst/>
              <a:gdLst/>
              <a:ahLst/>
              <a:cxnLst/>
              <a:rect l="l" t="t" r="r" b="b"/>
              <a:pathLst>
                <a:path w="713" h="16884" extrusionOk="0">
                  <a:moveTo>
                    <a:pt x="0" y="1"/>
                  </a:moveTo>
                  <a:lnTo>
                    <a:pt x="0" y="16760"/>
                  </a:lnTo>
                  <a:cubicBezTo>
                    <a:pt x="235" y="16802"/>
                    <a:pt x="471" y="16849"/>
                    <a:pt x="713" y="16884"/>
                  </a:cubicBezTo>
                  <a:lnTo>
                    <a:pt x="713"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4" name="Google Shape;1265;p44">
              <a:extLst>
                <a:ext uri="{FF2B5EF4-FFF2-40B4-BE49-F238E27FC236}">
                  <a16:creationId xmlns:a16="http://schemas.microsoft.com/office/drawing/2014/main" id="{FB328CBE-2F6B-4ED7-B4A1-802421928581}"/>
                </a:ext>
              </a:extLst>
            </p:cNvPr>
            <p:cNvSpPr/>
            <p:nvPr/>
          </p:nvSpPr>
          <p:spPr>
            <a:xfrm>
              <a:off x="19237124" y="4433148"/>
              <a:ext cx="55347" cy="1343123"/>
            </a:xfrm>
            <a:custGeom>
              <a:avLst/>
              <a:gdLst/>
              <a:ahLst/>
              <a:cxnLst/>
              <a:rect l="l" t="t" r="r" b="b"/>
              <a:pathLst>
                <a:path w="715" h="17351" extrusionOk="0">
                  <a:moveTo>
                    <a:pt x="0" y="1"/>
                  </a:moveTo>
                  <a:lnTo>
                    <a:pt x="0" y="17280"/>
                  </a:lnTo>
                  <a:cubicBezTo>
                    <a:pt x="230" y="17309"/>
                    <a:pt x="471" y="17332"/>
                    <a:pt x="714" y="17350"/>
                  </a:cubicBezTo>
                  <a:lnTo>
                    <a:pt x="714"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5" name="Google Shape;1266;p44">
              <a:extLst>
                <a:ext uri="{FF2B5EF4-FFF2-40B4-BE49-F238E27FC236}">
                  <a16:creationId xmlns:a16="http://schemas.microsoft.com/office/drawing/2014/main" id="{11E5850D-D3ED-4CC7-B17E-755E25EA6DB7}"/>
                </a:ext>
              </a:extLst>
            </p:cNvPr>
            <p:cNvSpPr/>
            <p:nvPr/>
          </p:nvSpPr>
          <p:spPr>
            <a:xfrm>
              <a:off x="19515954" y="4433146"/>
              <a:ext cx="55347" cy="1359069"/>
            </a:xfrm>
            <a:custGeom>
              <a:avLst/>
              <a:gdLst/>
              <a:ahLst/>
              <a:cxnLst/>
              <a:rect l="l" t="t" r="r" b="b"/>
              <a:pathLst>
                <a:path w="715" h="17557" extrusionOk="0">
                  <a:moveTo>
                    <a:pt x="1" y="1"/>
                  </a:moveTo>
                  <a:lnTo>
                    <a:pt x="1" y="17532"/>
                  </a:lnTo>
                  <a:cubicBezTo>
                    <a:pt x="237" y="17545"/>
                    <a:pt x="473" y="17550"/>
                    <a:pt x="715" y="17556"/>
                  </a:cubicBezTo>
                  <a:lnTo>
                    <a:pt x="715"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6" name="Google Shape;1267;p44">
              <a:extLst>
                <a:ext uri="{FF2B5EF4-FFF2-40B4-BE49-F238E27FC236}">
                  <a16:creationId xmlns:a16="http://schemas.microsoft.com/office/drawing/2014/main" id="{F6C950E2-2F60-4F1E-9991-5E771467EE61}"/>
                </a:ext>
              </a:extLst>
            </p:cNvPr>
            <p:cNvSpPr/>
            <p:nvPr/>
          </p:nvSpPr>
          <p:spPr>
            <a:xfrm>
              <a:off x="19794476" y="4433146"/>
              <a:ext cx="55347" cy="1359069"/>
            </a:xfrm>
            <a:custGeom>
              <a:avLst/>
              <a:gdLst/>
              <a:ahLst/>
              <a:cxnLst/>
              <a:rect l="l" t="t" r="r" b="b"/>
              <a:pathLst>
                <a:path w="715" h="17557" extrusionOk="0">
                  <a:moveTo>
                    <a:pt x="1" y="1"/>
                  </a:moveTo>
                  <a:lnTo>
                    <a:pt x="1" y="17556"/>
                  </a:lnTo>
                  <a:cubicBezTo>
                    <a:pt x="243" y="17550"/>
                    <a:pt x="479" y="17545"/>
                    <a:pt x="715" y="17532"/>
                  </a:cubicBezTo>
                  <a:lnTo>
                    <a:pt x="715"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7" name="Google Shape;1268;p44">
              <a:extLst>
                <a:ext uri="{FF2B5EF4-FFF2-40B4-BE49-F238E27FC236}">
                  <a16:creationId xmlns:a16="http://schemas.microsoft.com/office/drawing/2014/main" id="{7283D9CB-05AB-4D52-AD80-17C2D992667B}"/>
                </a:ext>
              </a:extLst>
            </p:cNvPr>
            <p:cNvSpPr/>
            <p:nvPr/>
          </p:nvSpPr>
          <p:spPr>
            <a:xfrm>
              <a:off x="20073384" y="4433147"/>
              <a:ext cx="54883" cy="1343046"/>
            </a:xfrm>
            <a:custGeom>
              <a:avLst/>
              <a:gdLst/>
              <a:ahLst/>
              <a:cxnLst/>
              <a:rect l="l" t="t" r="r" b="b"/>
              <a:pathLst>
                <a:path w="709" h="17350" extrusionOk="0">
                  <a:moveTo>
                    <a:pt x="1" y="1"/>
                  </a:moveTo>
                  <a:lnTo>
                    <a:pt x="1" y="17349"/>
                  </a:lnTo>
                  <a:cubicBezTo>
                    <a:pt x="237" y="17332"/>
                    <a:pt x="473" y="17309"/>
                    <a:pt x="709" y="17280"/>
                  </a:cubicBezTo>
                  <a:lnTo>
                    <a:pt x="709"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8" name="Google Shape;1269;p44">
              <a:extLst>
                <a:ext uri="{FF2B5EF4-FFF2-40B4-BE49-F238E27FC236}">
                  <a16:creationId xmlns:a16="http://schemas.microsoft.com/office/drawing/2014/main" id="{0D35AB0C-4CEA-4798-B7AF-DF29D38A760E}"/>
                </a:ext>
              </a:extLst>
            </p:cNvPr>
            <p:cNvSpPr/>
            <p:nvPr/>
          </p:nvSpPr>
          <p:spPr>
            <a:xfrm>
              <a:off x="20351904" y="4433147"/>
              <a:ext cx="55270" cy="1306972"/>
            </a:xfrm>
            <a:custGeom>
              <a:avLst/>
              <a:gdLst/>
              <a:ahLst/>
              <a:cxnLst/>
              <a:rect l="l" t="t" r="r" b="b"/>
              <a:pathLst>
                <a:path w="714" h="16884" extrusionOk="0">
                  <a:moveTo>
                    <a:pt x="1" y="1"/>
                  </a:moveTo>
                  <a:lnTo>
                    <a:pt x="1" y="16884"/>
                  </a:lnTo>
                  <a:cubicBezTo>
                    <a:pt x="241" y="16849"/>
                    <a:pt x="478" y="16802"/>
                    <a:pt x="713" y="16760"/>
                  </a:cubicBezTo>
                  <a:lnTo>
                    <a:pt x="713"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39" name="Google Shape;1270;p44">
              <a:extLst>
                <a:ext uri="{FF2B5EF4-FFF2-40B4-BE49-F238E27FC236}">
                  <a16:creationId xmlns:a16="http://schemas.microsoft.com/office/drawing/2014/main" id="{8C96E244-5B7E-44C9-9FB6-385031BA10A8}"/>
                </a:ext>
              </a:extLst>
            </p:cNvPr>
            <p:cNvSpPr/>
            <p:nvPr/>
          </p:nvSpPr>
          <p:spPr>
            <a:xfrm>
              <a:off x="20630349" y="4433147"/>
              <a:ext cx="55347" cy="1244117"/>
            </a:xfrm>
            <a:custGeom>
              <a:avLst/>
              <a:gdLst/>
              <a:ahLst/>
              <a:cxnLst/>
              <a:rect l="l" t="t" r="r" b="b"/>
              <a:pathLst>
                <a:path w="715" h="16072" extrusionOk="0">
                  <a:moveTo>
                    <a:pt x="1" y="1"/>
                  </a:moveTo>
                  <a:lnTo>
                    <a:pt x="1" y="16071"/>
                  </a:lnTo>
                  <a:cubicBezTo>
                    <a:pt x="248" y="15999"/>
                    <a:pt x="484" y="15923"/>
                    <a:pt x="714" y="15846"/>
                  </a:cubicBezTo>
                  <a:lnTo>
                    <a:pt x="714"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40" name="Google Shape;1271;p44">
              <a:extLst>
                <a:ext uri="{FF2B5EF4-FFF2-40B4-BE49-F238E27FC236}">
                  <a16:creationId xmlns:a16="http://schemas.microsoft.com/office/drawing/2014/main" id="{8CE22258-7DD0-4A19-9B17-742FB58563D6}"/>
                </a:ext>
              </a:extLst>
            </p:cNvPr>
            <p:cNvSpPr/>
            <p:nvPr/>
          </p:nvSpPr>
          <p:spPr>
            <a:xfrm>
              <a:off x="20909259" y="4433147"/>
              <a:ext cx="55347" cy="1125837"/>
            </a:xfrm>
            <a:custGeom>
              <a:avLst/>
              <a:gdLst/>
              <a:ahLst/>
              <a:cxnLst/>
              <a:rect l="l" t="t" r="r" b="b"/>
              <a:pathLst>
                <a:path w="715" h="14544" extrusionOk="0">
                  <a:moveTo>
                    <a:pt x="0" y="1"/>
                  </a:moveTo>
                  <a:lnTo>
                    <a:pt x="0" y="14544"/>
                  </a:lnTo>
                  <a:cubicBezTo>
                    <a:pt x="254" y="14386"/>
                    <a:pt x="493" y="14206"/>
                    <a:pt x="714" y="14006"/>
                  </a:cubicBezTo>
                  <a:lnTo>
                    <a:pt x="714"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41" name="Google Shape;1272;p44">
              <a:extLst>
                <a:ext uri="{FF2B5EF4-FFF2-40B4-BE49-F238E27FC236}">
                  <a16:creationId xmlns:a16="http://schemas.microsoft.com/office/drawing/2014/main" id="{9F3023D0-2D19-4C06-84D0-1CAD474C2AC0}"/>
                </a:ext>
              </a:extLst>
            </p:cNvPr>
            <p:cNvSpPr/>
            <p:nvPr/>
          </p:nvSpPr>
          <p:spPr>
            <a:xfrm>
              <a:off x="18329257" y="4026591"/>
              <a:ext cx="2707145" cy="812950"/>
            </a:xfrm>
            <a:custGeom>
              <a:avLst/>
              <a:gdLst/>
              <a:ahLst/>
              <a:cxnLst/>
              <a:rect l="l" t="t" r="r" b="b"/>
              <a:pathLst>
                <a:path w="34972" h="10502" extrusionOk="0">
                  <a:moveTo>
                    <a:pt x="17487" y="1"/>
                  </a:moveTo>
                  <a:cubicBezTo>
                    <a:pt x="12849" y="1"/>
                    <a:pt x="8402" y="554"/>
                    <a:pt x="5122" y="1539"/>
                  </a:cubicBezTo>
                  <a:cubicBezTo>
                    <a:pt x="1843" y="2523"/>
                    <a:pt x="1" y="3859"/>
                    <a:pt x="1" y="5251"/>
                  </a:cubicBezTo>
                  <a:cubicBezTo>
                    <a:pt x="1" y="6644"/>
                    <a:pt x="1843" y="7979"/>
                    <a:pt x="5122" y="8964"/>
                  </a:cubicBezTo>
                  <a:cubicBezTo>
                    <a:pt x="8402" y="9949"/>
                    <a:pt x="12849" y="10502"/>
                    <a:pt x="17487" y="10502"/>
                  </a:cubicBezTo>
                  <a:cubicBezTo>
                    <a:pt x="22124" y="10502"/>
                    <a:pt x="26571" y="9949"/>
                    <a:pt x="29850" y="8964"/>
                  </a:cubicBezTo>
                  <a:cubicBezTo>
                    <a:pt x="33129" y="7979"/>
                    <a:pt x="34971" y="6644"/>
                    <a:pt x="34971" y="5251"/>
                  </a:cubicBezTo>
                  <a:cubicBezTo>
                    <a:pt x="34971" y="3859"/>
                    <a:pt x="33129" y="2523"/>
                    <a:pt x="29850" y="1539"/>
                  </a:cubicBezTo>
                  <a:cubicBezTo>
                    <a:pt x="26571" y="554"/>
                    <a:pt x="22124" y="1"/>
                    <a:pt x="17487" y="1"/>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grpSp>
      <p:sp>
        <p:nvSpPr>
          <p:cNvPr id="42" name="Google Shape;266;p25">
            <a:extLst>
              <a:ext uri="{FF2B5EF4-FFF2-40B4-BE49-F238E27FC236}">
                <a16:creationId xmlns:a16="http://schemas.microsoft.com/office/drawing/2014/main" id="{6F58023D-6738-426D-AECB-16D1C24C7616}"/>
              </a:ext>
            </a:extLst>
          </p:cNvPr>
          <p:cNvSpPr txBox="1">
            <a:spLocks/>
          </p:cNvSpPr>
          <p:nvPr/>
        </p:nvSpPr>
        <p:spPr>
          <a:xfrm>
            <a:off x="177" y="617540"/>
            <a:ext cx="24383647" cy="1331981"/>
          </a:xfrm>
          <a:prstGeom prst="rect">
            <a:avLst/>
          </a:prstGeom>
        </p:spPr>
        <p:txBody>
          <a:bodyPr vert="horz" lIns="91428" tIns="45714" rIns="91428" bIns="45714" rtlCol="0" anchor="ctr">
            <a:normAutofit/>
          </a:bodyPr>
          <a:lstStyle>
            <a:lvl1pPr algn="ctr" defTabSz="1828983">
              <a:lnSpc>
                <a:spcPct val="90000"/>
              </a:lnSpc>
              <a:spcBef>
                <a:spcPct val="0"/>
              </a:spcBef>
              <a:buNone/>
              <a:defRPr sz="7201">
                <a:solidFill>
                  <a:schemeClr val="bg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7200" b="0" i="0" u="none" strike="noStrike" kern="1200" cap="none" spc="0" normalizeH="0" baseline="0" noProof="0">
                <a:ln>
                  <a:noFill/>
                </a:ln>
                <a:solidFill>
                  <a:srgbClr val="FFFFFF"/>
                </a:solidFill>
                <a:effectLst/>
                <a:uLnTx/>
                <a:uFillTx/>
                <a:latin typeface="Montserrat SemiBold"/>
                <a:ea typeface="+mj-ea"/>
                <a:cs typeface="+mj-cs"/>
              </a:rPr>
              <a:t>Comparison</a:t>
            </a:r>
          </a:p>
        </p:txBody>
      </p:sp>
    </p:spTree>
    <p:extLst>
      <p:ext uri="{BB962C8B-B14F-4D97-AF65-F5344CB8AC3E}">
        <p14:creationId xmlns:p14="http://schemas.microsoft.com/office/powerpoint/2010/main" val="2684706877"/>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p:nvPr/>
        </p:nvSpPr>
        <p:spPr>
          <a:xfrm>
            <a:off x="11574199" y="3914896"/>
            <a:ext cx="9440271"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348" name="Shape 348"/>
          <p:cNvSpPr>
            <a:spLocks noGrp="1"/>
          </p:cNvSpPr>
          <p:nvPr>
            <p:ph type="body" sz="quarter" idx="4294967295"/>
          </p:nvPr>
        </p:nvSpPr>
        <p:spPr>
          <a:xfrm>
            <a:off x="11617973" y="5036802"/>
            <a:ext cx="11509375" cy="5402263"/>
          </a:xfrm>
          <a:prstGeom prst="rect">
            <a:avLst/>
          </a:prstGeom>
        </p:spPr>
        <p:txBody>
          <a:bodyPr>
            <a:normAutofit/>
          </a:bodyPr>
          <a:lstStyle>
            <a:lvl1pPr algn="just"/>
          </a:lstStyle>
          <a:p>
            <a:pPr marL="0" indent="0">
              <a:buNone/>
            </a:pPr>
            <a:r>
              <a:rPr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sz="2400" dirty="0" err="1"/>
              <a:t>popularised</a:t>
            </a:r>
            <a:r>
              <a:rPr sz="2400" dirty="0"/>
              <a:t> in the 1960s with the release of </a:t>
            </a:r>
            <a:r>
              <a:rPr sz="2400" dirty="0" err="1"/>
              <a:t>Letraset</a:t>
            </a:r>
            <a:r>
              <a:rPr sz="2400" dirty="0"/>
              <a:t> sheets containing Lorem has survived not only five centuries, but also the leap into electronic typesetting.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sz="2400" dirty="0" err="1"/>
              <a:t>popularised</a:t>
            </a:r>
            <a:r>
              <a:rPr sz="2400" dirty="0"/>
              <a:t> in the 1960s with the release of </a:t>
            </a:r>
            <a:r>
              <a:rPr sz="2400" dirty="0" err="1"/>
              <a:t>Letraset</a:t>
            </a:r>
            <a:r>
              <a:rPr sz="2400" dirty="0"/>
              <a:t> sheets containing Lorem has survived not only five centuries, but also the leap into electronic typesetting.</a:t>
            </a:r>
          </a:p>
        </p:txBody>
      </p:sp>
      <p:grpSp>
        <p:nvGrpSpPr>
          <p:cNvPr id="2" name="Group 1"/>
          <p:cNvGrpSpPr/>
          <p:nvPr/>
        </p:nvGrpSpPr>
        <p:grpSpPr>
          <a:xfrm>
            <a:off x="1370995" y="2857767"/>
            <a:ext cx="8663280" cy="8683057"/>
            <a:chOff x="14695110" y="2272062"/>
            <a:chExt cx="8663280" cy="8683057"/>
          </a:xfrm>
        </p:grpSpPr>
        <p:grpSp>
          <p:nvGrpSpPr>
            <p:cNvPr id="361" name="Group 361"/>
            <p:cNvGrpSpPr/>
            <p:nvPr/>
          </p:nvGrpSpPr>
          <p:grpSpPr>
            <a:xfrm>
              <a:off x="14695110" y="2272062"/>
              <a:ext cx="8663280" cy="8683057"/>
              <a:chOff x="0" y="0"/>
              <a:chExt cx="8663279" cy="8683056"/>
            </a:xfrm>
          </p:grpSpPr>
          <p:sp>
            <p:nvSpPr>
              <p:cNvPr id="349" name="Shape 349"/>
              <p:cNvSpPr/>
              <p:nvPr/>
            </p:nvSpPr>
            <p:spPr>
              <a:xfrm>
                <a:off x="1988230" y="3362"/>
                <a:ext cx="3273942" cy="1357107"/>
              </a:xfrm>
              <a:custGeom>
                <a:avLst/>
                <a:gdLst/>
                <a:ahLst/>
                <a:cxnLst>
                  <a:cxn ang="0">
                    <a:pos x="wd2" y="hd2"/>
                  </a:cxn>
                  <a:cxn ang="5400000">
                    <a:pos x="wd2" y="hd2"/>
                  </a:cxn>
                  <a:cxn ang="10800000">
                    <a:pos x="wd2" y="hd2"/>
                  </a:cxn>
                  <a:cxn ang="16200000">
                    <a:pos x="wd2" y="hd2"/>
                  </a:cxn>
                </a:cxnLst>
                <a:rect l="0" t="0" r="r" b="b"/>
                <a:pathLst>
                  <a:path w="21573" h="21600" extrusionOk="0">
                    <a:moveTo>
                      <a:pt x="21573" y="20963"/>
                    </a:moveTo>
                    <a:lnTo>
                      <a:pt x="8637" y="20963"/>
                    </a:lnTo>
                    <a:cubicBezTo>
                      <a:pt x="7133" y="20803"/>
                      <a:pt x="5626" y="20785"/>
                      <a:pt x="4121" y="20908"/>
                    </a:cubicBezTo>
                    <a:cubicBezTo>
                      <a:pt x="2745" y="21021"/>
                      <a:pt x="1370" y="21252"/>
                      <a:pt x="0" y="21600"/>
                    </a:cubicBezTo>
                    <a:cubicBezTo>
                      <a:pt x="-27" y="15664"/>
                      <a:pt x="967" y="9968"/>
                      <a:pt x="2745" y="5870"/>
                    </a:cubicBezTo>
                    <a:cubicBezTo>
                      <a:pt x="4302" y="2280"/>
                      <a:pt x="6350" y="192"/>
                      <a:pt x="8502" y="0"/>
                    </a:cubicBezTo>
                    <a:cubicBezTo>
                      <a:pt x="10129" y="250"/>
                      <a:pt x="11723" y="984"/>
                      <a:pt x="13251" y="2163"/>
                    </a:cubicBezTo>
                    <a:cubicBezTo>
                      <a:pt x="14906" y="3441"/>
                      <a:pt x="16507" y="5260"/>
                      <a:pt x="17888" y="7932"/>
                    </a:cubicBezTo>
                    <a:cubicBezTo>
                      <a:pt x="19626" y="11293"/>
                      <a:pt x="20909" y="15830"/>
                      <a:pt x="21573" y="20963"/>
                    </a:cubicBezTo>
                    <a:close/>
                  </a:path>
                </a:pathLst>
              </a:custGeom>
              <a:solidFill>
                <a:srgbClr val="E5E5E5"/>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50" name="Shape 350"/>
              <p:cNvSpPr/>
              <p:nvPr/>
            </p:nvSpPr>
            <p:spPr>
              <a:xfrm>
                <a:off x="3279891" y="0"/>
                <a:ext cx="4078341" cy="3302769"/>
              </a:xfrm>
              <a:custGeom>
                <a:avLst/>
                <a:gdLst/>
                <a:ahLst/>
                <a:cxnLst>
                  <a:cxn ang="0">
                    <a:pos x="wd2" y="hd2"/>
                  </a:cxn>
                  <a:cxn ang="5400000">
                    <a:pos x="wd2" y="hd2"/>
                  </a:cxn>
                  <a:cxn ang="10800000">
                    <a:pos x="wd2" y="hd2"/>
                  </a:cxn>
                  <a:cxn ang="16200000">
                    <a:pos x="wd2" y="hd2"/>
                  </a:cxn>
                </a:cxnLst>
                <a:rect l="0" t="0" r="r" b="b"/>
                <a:pathLst>
                  <a:path w="21594" h="21586" extrusionOk="0">
                    <a:moveTo>
                      <a:pt x="0" y="44"/>
                    </a:moveTo>
                    <a:lnTo>
                      <a:pt x="9357" y="1"/>
                    </a:lnTo>
                    <a:cubicBezTo>
                      <a:pt x="10445" y="-14"/>
                      <a:pt x="11519" y="101"/>
                      <a:pt x="12566" y="337"/>
                    </a:cubicBezTo>
                    <a:cubicBezTo>
                      <a:pt x="13490" y="546"/>
                      <a:pt x="14395" y="850"/>
                      <a:pt x="15262" y="1273"/>
                    </a:cubicBezTo>
                    <a:cubicBezTo>
                      <a:pt x="16542" y="1900"/>
                      <a:pt x="17761" y="2799"/>
                      <a:pt x="18707" y="4114"/>
                    </a:cubicBezTo>
                    <a:cubicBezTo>
                      <a:pt x="19574" y="5320"/>
                      <a:pt x="20135" y="6785"/>
                      <a:pt x="20538" y="8294"/>
                    </a:cubicBezTo>
                    <a:cubicBezTo>
                      <a:pt x="21321" y="11229"/>
                      <a:pt x="21516" y="14356"/>
                      <a:pt x="21574" y="17455"/>
                    </a:cubicBezTo>
                    <a:cubicBezTo>
                      <a:pt x="21600" y="18832"/>
                      <a:pt x="21600" y="20209"/>
                      <a:pt x="21574" y="21586"/>
                    </a:cubicBezTo>
                    <a:lnTo>
                      <a:pt x="10811" y="21586"/>
                    </a:lnTo>
                    <a:lnTo>
                      <a:pt x="10811" y="11388"/>
                    </a:lnTo>
                    <a:cubicBezTo>
                      <a:pt x="10825" y="10873"/>
                      <a:pt x="10795" y="10358"/>
                      <a:pt x="10723" y="9850"/>
                    </a:cubicBezTo>
                    <a:cubicBezTo>
                      <a:pt x="10663" y="9430"/>
                      <a:pt x="10574" y="9017"/>
                      <a:pt x="10457" y="8616"/>
                    </a:cubicBezTo>
                    <a:cubicBezTo>
                      <a:pt x="10145" y="7499"/>
                      <a:pt x="9702" y="6450"/>
                      <a:pt x="9147" y="5501"/>
                    </a:cubicBezTo>
                    <a:cubicBezTo>
                      <a:pt x="8548" y="4477"/>
                      <a:pt x="7819" y="3571"/>
                      <a:pt x="6973" y="2841"/>
                    </a:cubicBezTo>
                    <a:cubicBezTo>
                      <a:pt x="5947" y="1956"/>
                      <a:pt x="4791" y="1364"/>
                      <a:pt x="3610" y="922"/>
                    </a:cubicBezTo>
                    <a:cubicBezTo>
                      <a:pt x="2441" y="484"/>
                      <a:pt x="1232" y="188"/>
                      <a:pt x="0" y="44"/>
                    </a:cubicBezTo>
                    <a:close/>
                  </a:path>
                </a:pathLst>
              </a:custGeom>
              <a:solidFill>
                <a:schemeClr val="accent2"/>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51" name="Shape 351"/>
              <p:cNvSpPr/>
              <p:nvPr/>
            </p:nvSpPr>
            <p:spPr>
              <a:xfrm>
                <a:off x="7314457" y="2018526"/>
                <a:ext cx="1348822" cy="3262779"/>
              </a:xfrm>
              <a:custGeom>
                <a:avLst/>
                <a:gdLst/>
                <a:ahLst/>
                <a:cxnLst>
                  <a:cxn ang="0">
                    <a:pos x="wd2" y="hd2"/>
                  </a:cxn>
                  <a:cxn ang="5400000">
                    <a:pos x="wd2" y="hd2"/>
                  </a:cxn>
                  <a:cxn ang="10800000">
                    <a:pos x="wd2" y="hd2"/>
                  </a:cxn>
                  <a:cxn ang="16200000">
                    <a:pos x="wd2" y="hd2"/>
                  </a:cxn>
                </a:cxnLst>
                <a:rect l="0" t="0" r="r" b="b"/>
                <a:pathLst>
                  <a:path w="21392" h="21528" extrusionOk="0">
                    <a:moveTo>
                      <a:pt x="0" y="6"/>
                    </a:moveTo>
                    <a:cubicBezTo>
                      <a:pt x="4753" y="-72"/>
                      <a:pt x="9422" y="542"/>
                      <a:pt x="13204" y="1742"/>
                    </a:cubicBezTo>
                    <a:cubicBezTo>
                      <a:pt x="18554" y="3440"/>
                      <a:pt x="21600" y="6109"/>
                      <a:pt x="21381" y="8907"/>
                    </a:cubicBezTo>
                    <a:cubicBezTo>
                      <a:pt x="21062" y="10909"/>
                      <a:pt x="19898" y="12846"/>
                      <a:pt x="17996" y="14638"/>
                    </a:cubicBezTo>
                    <a:cubicBezTo>
                      <a:pt x="16152" y="16376"/>
                      <a:pt x="13589" y="18002"/>
                      <a:pt x="10096" y="19297"/>
                    </a:cubicBezTo>
                    <a:cubicBezTo>
                      <a:pt x="7385" y="20303"/>
                      <a:pt x="4199" y="21062"/>
                      <a:pt x="744" y="21528"/>
                    </a:cubicBezTo>
                    <a:lnTo>
                      <a:pt x="588" y="8454"/>
                    </a:lnTo>
                    <a:cubicBezTo>
                      <a:pt x="611" y="7068"/>
                      <a:pt x="575" y="5682"/>
                      <a:pt x="480" y="4296"/>
                    </a:cubicBezTo>
                    <a:cubicBezTo>
                      <a:pt x="382" y="2865"/>
                      <a:pt x="222" y="1435"/>
                      <a:pt x="0" y="6"/>
                    </a:cubicBezTo>
                    <a:close/>
                  </a:path>
                </a:pathLst>
              </a:custGeom>
              <a:solidFill>
                <a:srgbClr val="E5E5E5"/>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52" name="Shape 352"/>
              <p:cNvSpPr/>
              <p:nvPr/>
            </p:nvSpPr>
            <p:spPr>
              <a:xfrm>
                <a:off x="5373510" y="3387366"/>
                <a:ext cx="3288157" cy="3984136"/>
              </a:xfrm>
              <a:custGeom>
                <a:avLst/>
                <a:gdLst/>
                <a:ahLst/>
                <a:cxnLst>
                  <a:cxn ang="0">
                    <a:pos x="wd2" y="hd2"/>
                  </a:cxn>
                  <a:cxn ang="5400000">
                    <a:pos x="wd2" y="hd2"/>
                  </a:cxn>
                  <a:cxn ang="10800000">
                    <a:pos x="wd2" y="hd2"/>
                  </a:cxn>
                  <a:cxn ang="16200000">
                    <a:pos x="wd2" y="hd2"/>
                  </a:cxn>
                </a:cxnLst>
                <a:rect l="0" t="0" r="r" b="b"/>
                <a:pathLst>
                  <a:path w="21595" h="21592" extrusionOk="0">
                    <a:moveTo>
                      <a:pt x="21595" y="0"/>
                    </a:moveTo>
                    <a:lnTo>
                      <a:pt x="21595" y="10069"/>
                    </a:lnTo>
                    <a:cubicBezTo>
                      <a:pt x="21600" y="11135"/>
                      <a:pt x="21468" y="12190"/>
                      <a:pt x="21207" y="13217"/>
                    </a:cubicBezTo>
                    <a:cubicBezTo>
                      <a:pt x="20798" y="14825"/>
                      <a:pt x="20062" y="16398"/>
                      <a:pt x="18739" y="17662"/>
                    </a:cubicBezTo>
                    <a:cubicBezTo>
                      <a:pt x="17324" y="19013"/>
                      <a:pt x="15418" y="19862"/>
                      <a:pt x="13447" y="20446"/>
                    </a:cubicBezTo>
                    <a:cubicBezTo>
                      <a:pt x="11606" y="20990"/>
                      <a:pt x="9656" y="21320"/>
                      <a:pt x="7646" y="21405"/>
                    </a:cubicBezTo>
                    <a:cubicBezTo>
                      <a:pt x="6381" y="21483"/>
                      <a:pt x="5114" y="21537"/>
                      <a:pt x="3846" y="21566"/>
                    </a:cubicBezTo>
                    <a:cubicBezTo>
                      <a:pt x="2564" y="21596"/>
                      <a:pt x="1282" y="21600"/>
                      <a:pt x="0" y="21579"/>
                    </a:cubicBezTo>
                    <a:lnTo>
                      <a:pt x="0" y="10626"/>
                    </a:lnTo>
                    <a:lnTo>
                      <a:pt x="10426" y="10626"/>
                    </a:lnTo>
                    <a:cubicBezTo>
                      <a:pt x="11461" y="10607"/>
                      <a:pt x="12484" y="10445"/>
                      <a:pt x="13453" y="10145"/>
                    </a:cubicBezTo>
                    <a:cubicBezTo>
                      <a:pt x="15970" y="9368"/>
                      <a:pt x="17899" y="7826"/>
                      <a:pt x="19238" y="6031"/>
                    </a:cubicBezTo>
                    <a:cubicBezTo>
                      <a:pt x="19909" y="5131"/>
                      <a:pt x="20440" y="4157"/>
                      <a:pt x="20835" y="3136"/>
                    </a:cubicBezTo>
                    <a:cubicBezTo>
                      <a:pt x="21224" y="2133"/>
                      <a:pt x="21482" y="1084"/>
                      <a:pt x="21595" y="0"/>
                    </a:cubicBezTo>
                    <a:close/>
                  </a:path>
                </a:pathLst>
              </a:custGeom>
              <a:solidFill>
                <a:schemeClr val="accent3"/>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53" name="Shape 353"/>
              <p:cNvSpPr/>
              <p:nvPr/>
            </p:nvSpPr>
            <p:spPr>
              <a:xfrm>
                <a:off x="3390805" y="7320364"/>
                <a:ext cx="3283559" cy="1362692"/>
              </a:xfrm>
              <a:custGeom>
                <a:avLst/>
                <a:gdLst/>
                <a:ahLst/>
                <a:cxnLst>
                  <a:cxn ang="0">
                    <a:pos x="wd2" y="hd2"/>
                  </a:cxn>
                  <a:cxn ang="5400000">
                    <a:pos x="wd2" y="hd2"/>
                  </a:cxn>
                  <a:cxn ang="10800000">
                    <a:pos x="wd2" y="hd2"/>
                  </a:cxn>
                  <a:cxn ang="16200000">
                    <a:pos x="wd2" y="hd2"/>
                  </a:cxn>
                </a:cxnLst>
                <a:rect l="0" t="0" r="r" b="b"/>
                <a:pathLst>
                  <a:path w="21466" h="21360" extrusionOk="0">
                    <a:moveTo>
                      <a:pt x="0" y="815"/>
                    </a:moveTo>
                    <a:lnTo>
                      <a:pt x="12917" y="738"/>
                    </a:lnTo>
                    <a:cubicBezTo>
                      <a:pt x="14409" y="736"/>
                      <a:pt x="15900" y="669"/>
                      <a:pt x="17391" y="538"/>
                    </a:cubicBezTo>
                    <a:cubicBezTo>
                      <a:pt x="18080" y="477"/>
                      <a:pt x="18770" y="402"/>
                      <a:pt x="19458" y="311"/>
                    </a:cubicBezTo>
                    <a:cubicBezTo>
                      <a:pt x="20123" y="223"/>
                      <a:pt x="20787" y="119"/>
                      <a:pt x="21451" y="0"/>
                    </a:cubicBezTo>
                    <a:cubicBezTo>
                      <a:pt x="21600" y="6085"/>
                      <a:pt x="20596" y="12006"/>
                      <a:pt x="18718" y="16115"/>
                    </a:cubicBezTo>
                    <a:cubicBezTo>
                      <a:pt x="17070" y="19721"/>
                      <a:pt x="14890" y="21600"/>
                      <a:pt x="12662" y="21336"/>
                    </a:cubicBezTo>
                    <a:cubicBezTo>
                      <a:pt x="10661" y="21055"/>
                      <a:pt x="8726" y="19959"/>
                      <a:pt x="6928" y="18153"/>
                    </a:cubicBezTo>
                    <a:cubicBezTo>
                      <a:pt x="5024" y="16242"/>
                      <a:pt x="3233" y="13495"/>
                      <a:pt x="1885" y="9556"/>
                    </a:cubicBezTo>
                    <a:cubicBezTo>
                      <a:pt x="1007" y="6992"/>
                      <a:pt x="365" y="4014"/>
                      <a:pt x="0" y="815"/>
                    </a:cubicBezTo>
                    <a:close/>
                  </a:path>
                </a:pathLst>
              </a:custGeom>
              <a:solidFill>
                <a:srgbClr val="E5E5E5"/>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54" name="Shape 354"/>
              <p:cNvSpPr/>
              <p:nvPr/>
            </p:nvSpPr>
            <p:spPr>
              <a:xfrm>
                <a:off x="1312175" y="5384174"/>
                <a:ext cx="4023860" cy="3298316"/>
              </a:xfrm>
              <a:custGeom>
                <a:avLst/>
                <a:gdLst/>
                <a:ahLst/>
                <a:cxnLst>
                  <a:cxn ang="0">
                    <a:pos x="wd2" y="hd2"/>
                  </a:cxn>
                  <a:cxn ang="5400000">
                    <a:pos x="wd2" y="hd2"/>
                  </a:cxn>
                  <a:cxn ang="10800000">
                    <a:pos x="wd2" y="hd2"/>
                  </a:cxn>
                  <a:cxn ang="16200000">
                    <a:pos x="wd2" y="hd2"/>
                  </a:cxn>
                </a:cxnLst>
                <a:rect l="0" t="0" r="r" b="b"/>
                <a:pathLst>
                  <a:path w="21590" h="21600" extrusionOk="0">
                    <a:moveTo>
                      <a:pt x="43" y="0"/>
                    </a:moveTo>
                    <a:lnTo>
                      <a:pt x="10881" y="0"/>
                    </a:lnTo>
                    <a:lnTo>
                      <a:pt x="10871" y="10636"/>
                    </a:lnTo>
                    <a:cubicBezTo>
                      <a:pt x="10942" y="12693"/>
                      <a:pt x="11528" y="14682"/>
                      <a:pt x="12541" y="16317"/>
                    </a:cubicBezTo>
                    <a:cubicBezTo>
                      <a:pt x="13134" y="17276"/>
                      <a:pt x="13867" y="18100"/>
                      <a:pt x="14687" y="18786"/>
                    </a:cubicBezTo>
                    <a:cubicBezTo>
                      <a:pt x="15692" y="19626"/>
                      <a:pt x="16800" y="20236"/>
                      <a:pt x="17943" y="20690"/>
                    </a:cubicBezTo>
                    <a:cubicBezTo>
                      <a:pt x="19119" y="21158"/>
                      <a:pt x="20342" y="21466"/>
                      <a:pt x="21590" y="21600"/>
                    </a:cubicBezTo>
                    <a:lnTo>
                      <a:pt x="11868" y="21600"/>
                    </a:lnTo>
                    <a:cubicBezTo>
                      <a:pt x="10582" y="21597"/>
                      <a:pt x="9313" y="21403"/>
                      <a:pt x="8087" y="21033"/>
                    </a:cubicBezTo>
                    <a:cubicBezTo>
                      <a:pt x="6521" y="20560"/>
                      <a:pt x="4993" y="19789"/>
                      <a:pt x="3754" y="18469"/>
                    </a:cubicBezTo>
                    <a:cubicBezTo>
                      <a:pt x="2645" y="17287"/>
                      <a:pt x="1862" y="15770"/>
                      <a:pt x="1288" y="14169"/>
                    </a:cubicBezTo>
                    <a:cubicBezTo>
                      <a:pt x="658" y="12414"/>
                      <a:pt x="266" y="10520"/>
                      <a:pt x="148" y="8559"/>
                    </a:cubicBezTo>
                    <a:cubicBezTo>
                      <a:pt x="71" y="7127"/>
                      <a:pt x="24" y="5692"/>
                      <a:pt x="7" y="4257"/>
                    </a:cubicBezTo>
                    <a:cubicBezTo>
                      <a:pt x="-10" y="2838"/>
                      <a:pt x="2" y="1419"/>
                      <a:pt x="43" y="0"/>
                    </a:cubicBezTo>
                    <a:close/>
                  </a:path>
                </a:pathLst>
              </a:custGeom>
              <a:solidFill>
                <a:schemeClr val="accent4"/>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55" name="Shape 355"/>
              <p:cNvSpPr/>
              <p:nvPr/>
            </p:nvSpPr>
            <p:spPr>
              <a:xfrm>
                <a:off x="6049" y="3411115"/>
                <a:ext cx="1334645" cy="3275129"/>
              </a:xfrm>
              <a:custGeom>
                <a:avLst/>
                <a:gdLst/>
                <a:ahLst/>
                <a:cxnLst>
                  <a:cxn ang="0">
                    <a:pos x="wd2" y="hd2"/>
                  </a:cxn>
                  <a:cxn ang="5400000">
                    <a:pos x="wd2" y="hd2"/>
                  </a:cxn>
                  <a:cxn ang="10800000">
                    <a:pos x="wd2" y="hd2"/>
                  </a:cxn>
                  <a:cxn ang="16200000">
                    <a:pos x="wd2" y="hd2"/>
                  </a:cxn>
                </a:cxnLst>
                <a:rect l="0" t="0" r="r" b="b"/>
                <a:pathLst>
                  <a:path w="21231" h="21555" extrusionOk="0">
                    <a:moveTo>
                      <a:pt x="20770" y="0"/>
                    </a:moveTo>
                    <a:lnTo>
                      <a:pt x="20967" y="12988"/>
                    </a:lnTo>
                    <a:cubicBezTo>
                      <a:pt x="20904" y="14416"/>
                      <a:pt x="20895" y="15843"/>
                      <a:pt x="20939" y="17271"/>
                    </a:cubicBezTo>
                    <a:cubicBezTo>
                      <a:pt x="20984" y="18699"/>
                      <a:pt x="21081" y="20127"/>
                      <a:pt x="21231" y="21554"/>
                    </a:cubicBezTo>
                    <a:cubicBezTo>
                      <a:pt x="14926" y="21600"/>
                      <a:pt x="8908" y="20466"/>
                      <a:pt x="4854" y="18468"/>
                    </a:cubicBezTo>
                    <a:cubicBezTo>
                      <a:pt x="1351" y="16741"/>
                      <a:pt x="-369" y="14513"/>
                      <a:pt x="67" y="12266"/>
                    </a:cubicBezTo>
                    <a:cubicBezTo>
                      <a:pt x="276" y="10738"/>
                      <a:pt x="1037" y="9244"/>
                      <a:pt x="2305" y="7828"/>
                    </a:cubicBezTo>
                    <a:cubicBezTo>
                      <a:pt x="3553" y="6436"/>
                      <a:pt x="5294" y="5116"/>
                      <a:pt x="7504" y="3920"/>
                    </a:cubicBezTo>
                    <a:cubicBezTo>
                      <a:pt x="9245" y="2978"/>
                      <a:pt x="11252" y="2128"/>
                      <a:pt x="13567" y="1444"/>
                    </a:cubicBezTo>
                    <a:cubicBezTo>
                      <a:pt x="15746" y="801"/>
                      <a:pt x="18179" y="312"/>
                      <a:pt x="20770" y="0"/>
                    </a:cubicBezTo>
                    <a:close/>
                  </a:path>
                </a:pathLst>
              </a:custGeom>
              <a:solidFill>
                <a:srgbClr val="E5E5E5"/>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56" name="Shape 356"/>
              <p:cNvSpPr/>
              <p:nvPr/>
            </p:nvSpPr>
            <p:spPr>
              <a:xfrm>
                <a:off x="0" y="1303612"/>
                <a:ext cx="3296575" cy="4023564"/>
              </a:xfrm>
              <a:custGeom>
                <a:avLst/>
                <a:gdLst/>
                <a:ahLst/>
                <a:cxnLst>
                  <a:cxn ang="0">
                    <a:pos x="wd2" y="hd2"/>
                  </a:cxn>
                  <a:cxn ang="5400000">
                    <a:pos x="wd2" y="hd2"/>
                  </a:cxn>
                  <a:cxn ang="10800000">
                    <a:pos x="wd2" y="hd2"/>
                  </a:cxn>
                  <a:cxn ang="16200000">
                    <a:pos x="wd2" y="hd2"/>
                  </a:cxn>
                </a:cxnLst>
                <a:rect l="0" t="0" r="r" b="b"/>
                <a:pathLst>
                  <a:path w="21600" h="21585" extrusionOk="0">
                    <a:moveTo>
                      <a:pt x="21600" y="83"/>
                    </a:moveTo>
                    <a:lnTo>
                      <a:pt x="21600" y="10940"/>
                    </a:lnTo>
                    <a:lnTo>
                      <a:pt x="11123" y="10976"/>
                    </a:lnTo>
                    <a:cubicBezTo>
                      <a:pt x="10567" y="10987"/>
                      <a:pt x="10014" y="11039"/>
                      <a:pt x="9470" y="11134"/>
                    </a:cubicBezTo>
                    <a:cubicBezTo>
                      <a:pt x="7840" y="11417"/>
                      <a:pt x="6344" y="12060"/>
                      <a:pt x="5067" y="12936"/>
                    </a:cubicBezTo>
                    <a:cubicBezTo>
                      <a:pt x="3958" y="13698"/>
                      <a:pt x="3029" y="14626"/>
                      <a:pt x="2280" y="15654"/>
                    </a:cubicBezTo>
                    <a:cubicBezTo>
                      <a:pt x="1635" y="16539"/>
                      <a:pt x="1134" y="17485"/>
                      <a:pt x="758" y="18461"/>
                    </a:cubicBezTo>
                    <a:cubicBezTo>
                      <a:pt x="369" y="19473"/>
                      <a:pt x="114" y="20521"/>
                      <a:pt x="0" y="21585"/>
                    </a:cubicBezTo>
                    <a:lnTo>
                      <a:pt x="0" y="11122"/>
                    </a:lnTo>
                    <a:cubicBezTo>
                      <a:pt x="63" y="9762"/>
                      <a:pt x="366" y="8429"/>
                      <a:pt x="888" y="7162"/>
                    </a:cubicBezTo>
                    <a:cubicBezTo>
                      <a:pt x="1410" y="5896"/>
                      <a:pt x="2158" y="4676"/>
                      <a:pt x="3291" y="3680"/>
                    </a:cubicBezTo>
                    <a:cubicBezTo>
                      <a:pt x="4584" y="2543"/>
                      <a:pt x="6252" y="1798"/>
                      <a:pt x="7979" y="1257"/>
                    </a:cubicBezTo>
                    <a:cubicBezTo>
                      <a:pt x="9592" y="751"/>
                      <a:pt x="11294" y="412"/>
                      <a:pt x="13051" y="259"/>
                    </a:cubicBezTo>
                    <a:cubicBezTo>
                      <a:pt x="14533" y="118"/>
                      <a:pt x="16023" y="34"/>
                      <a:pt x="17514" y="9"/>
                    </a:cubicBezTo>
                    <a:cubicBezTo>
                      <a:pt x="18877" y="-15"/>
                      <a:pt x="20240" y="10"/>
                      <a:pt x="21600" y="83"/>
                    </a:cubicBezTo>
                    <a:close/>
                  </a:path>
                </a:pathLst>
              </a:custGeom>
              <a:solidFill>
                <a:schemeClr val="accent1"/>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57" name="Shape 357"/>
              <p:cNvSpPr/>
              <p:nvPr/>
            </p:nvSpPr>
            <p:spPr>
              <a:xfrm>
                <a:off x="2335454" y="1542824"/>
                <a:ext cx="565860" cy="1615827"/>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38100" tIns="38100" rIns="38100" bIns="38100" numCol="1" anchor="ctr">
                <a:spAutoFit/>
              </a:bodyPr>
              <a:lstStyle>
                <a:lvl1pPr algn="ctr">
                  <a:defRPr sz="10000">
                    <a:solidFill>
                      <a:srgbClr val="47ACB3"/>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0000" b="0" i="0" u="none" strike="noStrike" kern="0" cap="none" spc="0" normalizeH="0" baseline="0" noProof="0" dirty="0">
                    <a:ln>
                      <a:noFill/>
                    </a:ln>
                    <a:solidFill>
                      <a:schemeClr val="tx1"/>
                    </a:solidFill>
                    <a:effectLst/>
                    <a:uLnTx/>
                    <a:uFillTx/>
                    <a:latin typeface="+mj-lt"/>
                    <a:sym typeface="Montserrat-Regular"/>
                  </a:rPr>
                  <a:t>1</a:t>
                </a:r>
              </a:p>
            </p:txBody>
          </p:sp>
          <p:sp>
            <p:nvSpPr>
              <p:cNvPr id="358" name="Shape 358"/>
              <p:cNvSpPr/>
              <p:nvPr/>
            </p:nvSpPr>
            <p:spPr>
              <a:xfrm>
                <a:off x="5925587" y="1537937"/>
                <a:ext cx="845821" cy="162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38100" tIns="38100" rIns="38100" bIns="38100" numCol="1" anchor="ctr">
                <a:spAutoFit/>
              </a:bodyPr>
              <a:lstStyle>
                <a:lvl1pPr algn="ctr">
                  <a:defRPr sz="10000">
                    <a:solidFill>
                      <a:srgbClr val="148BA2"/>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0000" b="0" i="0" u="none" strike="noStrike" kern="0" cap="none" spc="0" normalizeH="0" baseline="0" noProof="0" dirty="0">
                    <a:ln>
                      <a:noFill/>
                    </a:ln>
                    <a:solidFill>
                      <a:schemeClr val="tx1"/>
                    </a:solidFill>
                    <a:effectLst/>
                    <a:uLnTx/>
                    <a:uFillTx/>
                    <a:latin typeface="+mj-lt"/>
                    <a:sym typeface="Montserrat-Regular"/>
                  </a:rPr>
                  <a:t>2</a:t>
                </a:r>
              </a:p>
            </p:txBody>
          </p:sp>
          <p:sp>
            <p:nvSpPr>
              <p:cNvPr id="359" name="Shape 359"/>
              <p:cNvSpPr/>
              <p:nvPr/>
            </p:nvSpPr>
            <p:spPr>
              <a:xfrm>
                <a:off x="1914536" y="5522182"/>
                <a:ext cx="811119" cy="1615827"/>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38100" tIns="38100" rIns="38100" bIns="38100" numCol="1" anchor="ctr">
                <a:spAutoFit/>
              </a:bodyPr>
              <a:lstStyle>
                <a:lvl1pPr algn="ctr">
                  <a:defRPr sz="10000">
                    <a:solidFill>
                      <a:srgbClr val="12567D"/>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0000" b="0" i="0" u="none" strike="noStrike" kern="0" cap="none" spc="0" normalizeH="0" baseline="0" noProof="0" dirty="0">
                    <a:ln>
                      <a:noFill/>
                    </a:ln>
                    <a:solidFill>
                      <a:schemeClr val="tx1"/>
                    </a:solidFill>
                    <a:effectLst/>
                    <a:uLnTx/>
                    <a:uFillTx/>
                    <a:latin typeface="+mj-lt"/>
                    <a:sym typeface="Montserrat-Regular"/>
                  </a:rPr>
                  <a:t>4</a:t>
                </a:r>
              </a:p>
            </p:txBody>
          </p:sp>
          <p:sp>
            <p:nvSpPr>
              <p:cNvPr id="360" name="Shape 360"/>
              <p:cNvSpPr/>
              <p:nvPr/>
            </p:nvSpPr>
            <p:spPr>
              <a:xfrm>
                <a:off x="5825680" y="5522182"/>
                <a:ext cx="817531" cy="1615827"/>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38100" tIns="38100" rIns="38100" bIns="38100" numCol="1" anchor="ctr">
                <a:spAutoFit/>
              </a:bodyPr>
              <a:lstStyle>
                <a:lvl1pPr algn="ctr">
                  <a:defRPr sz="10000">
                    <a:solidFill>
                      <a:srgbClr val="017798"/>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0000" b="0" i="0" u="none" strike="noStrike" kern="0" cap="none" spc="0" normalizeH="0" baseline="0" noProof="0" dirty="0">
                    <a:ln>
                      <a:noFill/>
                    </a:ln>
                    <a:solidFill>
                      <a:schemeClr val="tx1"/>
                    </a:solidFill>
                    <a:effectLst/>
                    <a:uLnTx/>
                    <a:uFillTx/>
                    <a:latin typeface="+mj-lt"/>
                    <a:sym typeface="Montserrat-Regular"/>
                  </a:rPr>
                  <a:t>3</a:t>
                </a:r>
              </a:p>
            </p:txBody>
          </p:sp>
        </p:grpSp>
        <p:grpSp>
          <p:nvGrpSpPr>
            <p:cNvPr id="367" name="Group 367"/>
            <p:cNvGrpSpPr/>
            <p:nvPr/>
          </p:nvGrpSpPr>
          <p:grpSpPr>
            <a:xfrm>
              <a:off x="16300132" y="4014430"/>
              <a:ext cx="5457811" cy="5280734"/>
              <a:chOff x="0" y="0"/>
              <a:chExt cx="5457810" cy="5280733"/>
            </a:xfrm>
          </p:grpSpPr>
          <p:sp>
            <p:nvSpPr>
              <p:cNvPr id="362" name="Shape 362"/>
              <p:cNvSpPr/>
              <p:nvPr/>
            </p:nvSpPr>
            <p:spPr>
              <a:xfrm>
                <a:off x="1044852" y="2058298"/>
                <a:ext cx="3355405" cy="10795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38100" tIns="38100" rIns="38100" bIns="38100" numCol="1" anchor="ctr">
                <a:spAutoFit/>
              </a:bodyPr>
              <a:lstStyle>
                <a:lvl1pPr>
                  <a:defRPr sz="65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6500" b="0" i="0" u="none" strike="noStrike" kern="0" cap="none" spc="0" normalizeH="0" baseline="0" noProof="0" dirty="0">
                    <a:ln>
                      <a:noFill/>
                    </a:ln>
                    <a:solidFill>
                      <a:srgbClr val="323333"/>
                    </a:solidFill>
                    <a:effectLst/>
                    <a:uLnTx/>
                    <a:uFillTx/>
                    <a:latin typeface="Montserrat-Regular"/>
                    <a:sym typeface="Montserrat-Regular"/>
                  </a:rPr>
                  <a:t>Medical</a:t>
                </a:r>
              </a:p>
            </p:txBody>
          </p:sp>
          <p:sp>
            <p:nvSpPr>
              <p:cNvPr id="363" name="Shape 363"/>
              <p:cNvSpPr/>
              <p:nvPr/>
            </p:nvSpPr>
            <p:spPr>
              <a:xfrm flipV="1">
                <a:off x="2786054" y="3655133"/>
                <a:ext cx="1" cy="1625601"/>
              </a:xfrm>
              <a:prstGeom prst="line">
                <a:avLst/>
              </a:prstGeom>
              <a:noFill/>
              <a:ln w="254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64" name="Shape 364"/>
              <p:cNvSpPr/>
              <p:nvPr/>
            </p:nvSpPr>
            <p:spPr>
              <a:xfrm flipV="1">
                <a:off x="2735254" y="-1"/>
                <a:ext cx="1" cy="1625601"/>
              </a:xfrm>
              <a:prstGeom prst="line">
                <a:avLst/>
              </a:prstGeom>
              <a:noFill/>
              <a:ln w="254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65" name="Shape 365"/>
              <p:cNvSpPr/>
              <p:nvPr/>
            </p:nvSpPr>
            <p:spPr>
              <a:xfrm>
                <a:off x="0" y="2636148"/>
                <a:ext cx="878841" cy="1"/>
              </a:xfrm>
              <a:prstGeom prst="line">
                <a:avLst/>
              </a:prstGeom>
              <a:noFill/>
              <a:ln w="254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66" name="Shape 366"/>
              <p:cNvSpPr/>
              <p:nvPr/>
            </p:nvSpPr>
            <p:spPr>
              <a:xfrm>
                <a:off x="4578970" y="2636148"/>
                <a:ext cx="878841" cy="1"/>
              </a:xfrm>
              <a:prstGeom prst="line">
                <a:avLst/>
              </a:prstGeom>
              <a:noFill/>
              <a:ln w="254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gr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8">
                                            <p:txEl>
                                              <p:pRg st="0" end="0"/>
                                            </p:txEl>
                                          </p:spTgt>
                                        </p:tgtEl>
                                        <p:attrNameLst>
                                          <p:attrName>style.visibility</p:attrName>
                                        </p:attrNameLst>
                                      </p:cBhvr>
                                      <p:to>
                                        <p:strVal val="visible"/>
                                      </p:to>
                                    </p:set>
                                    <p:animEffect transition="in" filter="fade">
                                      <p:cBhvr>
                                        <p:cTn id="7" dur="500"/>
                                        <p:tgtEl>
                                          <p:spTgt spid="3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8" presetClass="emph" presetSubtype="0" fill="hold" nodeType="clickEffect">
                                  <p:stCondLst>
                                    <p:cond delay="0"/>
                                  </p:stCondLst>
                                  <p:childTnLst>
                                    <p:animRot by="21600000">
                                      <p:cBhvr>
                                        <p:cTn id="11" dur="1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 grpId="0" build="p"/>
    </p:bld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271AE-6495-48BF-9D47-AB89A98D5DFA}"/>
              </a:ext>
            </a:extLst>
          </p:cNvPr>
          <p:cNvSpPr>
            <a:spLocks noGrp="1"/>
          </p:cNvSpPr>
          <p:nvPr>
            <p:ph type="title"/>
          </p:nvPr>
        </p:nvSpPr>
        <p:spPr/>
        <p:txBody>
          <a:bodyPr/>
          <a:lstStyle/>
          <a:p>
            <a:r>
              <a:rPr lang="en-US" sz="6000" kern="0" dirty="0">
                <a:solidFill>
                  <a:schemeClr val="tx1"/>
                </a:solidFill>
                <a:latin typeface="Montserrat "/>
                <a:sym typeface="Montserrat-Regular"/>
              </a:rPr>
              <a:t>Title Here </a:t>
            </a:r>
            <a:br>
              <a:rPr lang="en-US" sz="6000" kern="0" dirty="0">
                <a:solidFill>
                  <a:schemeClr val="tx1"/>
                </a:solidFill>
                <a:latin typeface="Montserrat "/>
                <a:sym typeface="Montserrat-Regular"/>
              </a:rPr>
            </a:br>
            <a:endParaRPr lang="en-US" dirty="0"/>
          </a:p>
        </p:txBody>
      </p:sp>
      <p:grpSp>
        <p:nvGrpSpPr>
          <p:cNvPr id="385" name="Group 385"/>
          <p:cNvGrpSpPr/>
          <p:nvPr/>
        </p:nvGrpSpPr>
        <p:grpSpPr>
          <a:xfrm>
            <a:off x="5841685" y="5637897"/>
            <a:ext cx="13554760" cy="3961606"/>
            <a:chOff x="0" y="0"/>
            <a:chExt cx="13554759" cy="3961604"/>
          </a:xfrm>
        </p:grpSpPr>
        <p:grpSp>
          <p:nvGrpSpPr>
            <p:cNvPr id="376" name="Group 376"/>
            <p:cNvGrpSpPr/>
            <p:nvPr/>
          </p:nvGrpSpPr>
          <p:grpSpPr>
            <a:xfrm>
              <a:off x="9957228" y="357779"/>
              <a:ext cx="3597532" cy="3603826"/>
              <a:chOff x="0" y="0"/>
              <a:chExt cx="3597531" cy="3603824"/>
            </a:xfrm>
          </p:grpSpPr>
          <p:sp>
            <p:nvSpPr>
              <p:cNvPr id="374" name="Shape 374"/>
              <p:cNvSpPr/>
              <p:nvPr/>
            </p:nvSpPr>
            <p:spPr>
              <a:xfrm>
                <a:off x="-1" y="2278612"/>
                <a:ext cx="3597533" cy="1325213"/>
              </a:xfrm>
              <a:custGeom>
                <a:avLst/>
                <a:gdLst/>
                <a:ahLst/>
                <a:cxnLst>
                  <a:cxn ang="0">
                    <a:pos x="wd2" y="hd2"/>
                  </a:cxn>
                  <a:cxn ang="5400000">
                    <a:pos x="wd2" y="hd2"/>
                  </a:cxn>
                  <a:cxn ang="10800000">
                    <a:pos x="wd2" y="hd2"/>
                  </a:cxn>
                  <a:cxn ang="16200000">
                    <a:pos x="wd2" y="hd2"/>
                  </a:cxn>
                </a:cxnLst>
                <a:rect l="0" t="0" r="r" b="b"/>
                <a:pathLst>
                  <a:path w="21557" h="21600" extrusionOk="0">
                    <a:moveTo>
                      <a:pt x="5896" y="17827"/>
                    </a:moveTo>
                    <a:lnTo>
                      <a:pt x="5106" y="17755"/>
                    </a:lnTo>
                    <a:lnTo>
                      <a:pt x="5124" y="12541"/>
                    </a:lnTo>
                    <a:cubicBezTo>
                      <a:pt x="5128" y="11209"/>
                      <a:pt x="5360" y="10010"/>
                      <a:pt x="5728" y="9242"/>
                    </a:cubicBezTo>
                    <a:cubicBezTo>
                      <a:pt x="6082" y="8503"/>
                      <a:pt x="6541" y="8206"/>
                      <a:pt x="7013" y="8311"/>
                    </a:cubicBezTo>
                    <a:cubicBezTo>
                      <a:pt x="7415" y="8401"/>
                      <a:pt x="7792" y="8779"/>
                      <a:pt x="8074" y="9483"/>
                    </a:cubicBezTo>
                    <a:cubicBezTo>
                      <a:pt x="8381" y="10248"/>
                      <a:pt x="8560" y="11355"/>
                      <a:pt x="8544" y="12541"/>
                    </a:cubicBezTo>
                    <a:lnTo>
                      <a:pt x="8544" y="17844"/>
                    </a:lnTo>
                    <a:lnTo>
                      <a:pt x="7844" y="17844"/>
                    </a:lnTo>
                    <a:cubicBezTo>
                      <a:pt x="7679" y="17841"/>
                      <a:pt x="7549" y="18223"/>
                      <a:pt x="7563" y="18670"/>
                    </a:cubicBezTo>
                    <a:cubicBezTo>
                      <a:pt x="7575" y="19064"/>
                      <a:pt x="7698" y="19365"/>
                      <a:pt x="7844" y="19354"/>
                    </a:cubicBezTo>
                    <a:lnTo>
                      <a:pt x="9068" y="19354"/>
                    </a:lnTo>
                    <a:lnTo>
                      <a:pt x="9041" y="12424"/>
                    </a:lnTo>
                    <a:cubicBezTo>
                      <a:pt x="9033" y="11134"/>
                      <a:pt x="8860" y="9892"/>
                      <a:pt x="8551" y="8911"/>
                    </a:cubicBezTo>
                    <a:cubicBezTo>
                      <a:pt x="8195" y="7779"/>
                      <a:pt x="7687" y="7081"/>
                      <a:pt x="7141" y="6973"/>
                    </a:cubicBezTo>
                    <a:lnTo>
                      <a:pt x="7141" y="1295"/>
                    </a:lnTo>
                    <a:lnTo>
                      <a:pt x="8098" y="207"/>
                    </a:lnTo>
                    <a:cubicBezTo>
                      <a:pt x="8496" y="2643"/>
                      <a:pt x="9321" y="4364"/>
                      <a:pt x="10289" y="4778"/>
                    </a:cubicBezTo>
                    <a:cubicBezTo>
                      <a:pt x="11631" y="5351"/>
                      <a:pt x="12945" y="3387"/>
                      <a:pt x="13486" y="0"/>
                    </a:cubicBezTo>
                    <a:lnTo>
                      <a:pt x="14575" y="1342"/>
                    </a:lnTo>
                    <a:lnTo>
                      <a:pt x="14575" y="9901"/>
                    </a:lnTo>
                    <a:cubicBezTo>
                      <a:pt x="14355" y="9988"/>
                      <a:pt x="14164" y="10284"/>
                      <a:pt x="14026" y="10709"/>
                    </a:cubicBezTo>
                    <a:cubicBezTo>
                      <a:pt x="13891" y="11122"/>
                      <a:pt x="13804" y="11664"/>
                      <a:pt x="13825" y="12246"/>
                    </a:cubicBezTo>
                    <a:cubicBezTo>
                      <a:pt x="13936" y="15348"/>
                      <a:pt x="15620" y="15184"/>
                      <a:pt x="15651" y="12067"/>
                    </a:cubicBezTo>
                    <a:cubicBezTo>
                      <a:pt x="15656" y="11530"/>
                      <a:pt x="15576" y="11042"/>
                      <a:pt x="15457" y="10657"/>
                    </a:cubicBezTo>
                    <a:cubicBezTo>
                      <a:pt x="15344" y="10293"/>
                      <a:pt x="15195" y="10012"/>
                      <a:pt x="15018" y="9859"/>
                    </a:cubicBezTo>
                    <a:lnTo>
                      <a:pt x="15050" y="1892"/>
                    </a:lnTo>
                    <a:lnTo>
                      <a:pt x="19405" y="9325"/>
                    </a:lnTo>
                    <a:cubicBezTo>
                      <a:pt x="20057" y="10377"/>
                      <a:pt x="20592" y="11896"/>
                      <a:pt x="20948" y="13719"/>
                    </a:cubicBezTo>
                    <a:cubicBezTo>
                      <a:pt x="21174" y="14879"/>
                      <a:pt x="21323" y="16127"/>
                      <a:pt x="21420" y="17396"/>
                    </a:cubicBezTo>
                    <a:cubicBezTo>
                      <a:pt x="21525" y="18770"/>
                      <a:pt x="21570" y="20181"/>
                      <a:pt x="21553" y="21600"/>
                    </a:cubicBezTo>
                    <a:lnTo>
                      <a:pt x="35" y="21600"/>
                    </a:lnTo>
                    <a:cubicBezTo>
                      <a:pt x="-30" y="20189"/>
                      <a:pt x="-4" y="18767"/>
                      <a:pt x="108" y="17395"/>
                    </a:cubicBezTo>
                    <a:cubicBezTo>
                      <a:pt x="212" y="16115"/>
                      <a:pt x="392" y="14883"/>
                      <a:pt x="636" y="13734"/>
                    </a:cubicBezTo>
                    <a:cubicBezTo>
                      <a:pt x="1089" y="11600"/>
                      <a:pt x="1735" y="9865"/>
                      <a:pt x="2475" y="8534"/>
                    </a:cubicBezTo>
                    <a:cubicBezTo>
                      <a:pt x="2832" y="7890"/>
                      <a:pt x="3213" y="7340"/>
                      <a:pt x="3587" y="6753"/>
                    </a:cubicBezTo>
                    <a:cubicBezTo>
                      <a:pt x="3934" y="6208"/>
                      <a:pt x="4275" y="5631"/>
                      <a:pt x="4612" y="5019"/>
                    </a:cubicBezTo>
                    <a:lnTo>
                      <a:pt x="6532" y="1866"/>
                    </a:lnTo>
                    <a:lnTo>
                      <a:pt x="6532" y="6995"/>
                    </a:lnTo>
                    <a:cubicBezTo>
                      <a:pt x="5987" y="7123"/>
                      <a:pt x="5483" y="7827"/>
                      <a:pt x="5127" y="8955"/>
                    </a:cubicBezTo>
                    <a:cubicBezTo>
                      <a:pt x="4806" y="9975"/>
                      <a:pt x="4628" y="11272"/>
                      <a:pt x="4626" y="12614"/>
                    </a:cubicBezTo>
                    <a:lnTo>
                      <a:pt x="4621" y="19278"/>
                    </a:lnTo>
                    <a:lnTo>
                      <a:pt x="5887" y="19351"/>
                    </a:lnTo>
                    <a:cubicBezTo>
                      <a:pt x="6006" y="19345"/>
                      <a:pt x="6109" y="19131"/>
                      <a:pt x="6142" y="18822"/>
                    </a:cubicBezTo>
                    <a:cubicBezTo>
                      <a:pt x="6192" y="18355"/>
                      <a:pt x="6074" y="17878"/>
                      <a:pt x="5896" y="17827"/>
                    </a:cubicBezTo>
                    <a:close/>
                  </a:path>
                </a:pathLst>
              </a:custGeom>
              <a:solidFill>
                <a:schemeClr val="accent3"/>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75" name="Shape 375"/>
              <p:cNvSpPr/>
              <p:nvPr/>
            </p:nvSpPr>
            <p:spPr>
              <a:xfrm>
                <a:off x="493743" y="-1"/>
                <a:ext cx="2624804" cy="2593874"/>
              </a:xfrm>
              <a:custGeom>
                <a:avLst/>
                <a:gdLst/>
                <a:ahLst/>
                <a:cxnLst>
                  <a:cxn ang="0">
                    <a:pos x="wd2" y="hd2"/>
                  </a:cxn>
                  <a:cxn ang="5400000">
                    <a:pos x="wd2" y="hd2"/>
                  </a:cxn>
                  <a:cxn ang="10800000">
                    <a:pos x="wd2" y="hd2"/>
                  </a:cxn>
                  <a:cxn ang="16200000">
                    <a:pos x="wd2" y="hd2"/>
                  </a:cxn>
                </a:cxnLst>
                <a:rect l="0" t="0" r="r" b="b"/>
                <a:pathLst>
                  <a:path w="21600" h="21500" extrusionOk="0">
                    <a:moveTo>
                      <a:pt x="14636" y="5381"/>
                    </a:moveTo>
                    <a:cubicBezTo>
                      <a:pt x="13702" y="6200"/>
                      <a:pt x="12582" y="6775"/>
                      <a:pt x="11375" y="7053"/>
                    </a:cubicBezTo>
                    <a:cubicBezTo>
                      <a:pt x="10542" y="7245"/>
                      <a:pt x="9689" y="7291"/>
                      <a:pt x="8841" y="7297"/>
                    </a:cubicBezTo>
                    <a:cubicBezTo>
                      <a:pt x="8099" y="7301"/>
                      <a:pt x="7354" y="7275"/>
                      <a:pt x="6608" y="7216"/>
                    </a:cubicBezTo>
                    <a:cubicBezTo>
                      <a:pt x="5836" y="8628"/>
                      <a:pt x="5511" y="10245"/>
                      <a:pt x="5677" y="11849"/>
                    </a:cubicBezTo>
                    <a:cubicBezTo>
                      <a:pt x="5858" y="13586"/>
                      <a:pt x="6603" y="15215"/>
                      <a:pt x="7798" y="16481"/>
                    </a:cubicBezTo>
                    <a:cubicBezTo>
                      <a:pt x="7785" y="16927"/>
                      <a:pt x="7717" y="17369"/>
                      <a:pt x="7597" y="17798"/>
                    </a:cubicBezTo>
                    <a:cubicBezTo>
                      <a:pt x="7476" y="18232"/>
                      <a:pt x="7303" y="18649"/>
                      <a:pt x="7081" y="19041"/>
                    </a:cubicBezTo>
                    <a:cubicBezTo>
                      <a:pt x="6481" y="19242"/>
                      <a:pt x="5895" y="19481"/>
                      <a:pt x="5326" y="19758"/>
                    </a:cubicBezTo>
                    <a:cubicBezTo>
                      <a:pt x="4766" y="20030"/>
                      <a:pt x="4225" y="20337"/>
                      <a:pt x="3685" y="20646"/>
                    </a:cubicBezTo>
                    <a:cubicBezTo>
                      <a:pt x="3192" y="20929"/>
                      <a:pt x="2700" y="21213"/>
                      <a:pt x="2209" y="21500"/>
                    </a:cubicBezTo>
                    <a:cubicBezTo>
                      <a:pt x="1723" y="21482"/>
                      <a:pt x="1248" y="21345"/>
                      <a:pt x="825" y="21103"/>
                    </a:cubicBezTo>
                    <a:cubicBezTo>
                      <a:pt x="511" y="20922"/>
                      <a:pt x="231" y="20685"/>
                      <a:pt x="0" y="20405"/>
                    </a:cubicBezTo>
                    <a:cubicBezTo>
                      <a:pt x="975" y="20609"/>
                      <a:pt x="1988" y="20319"/>
                      <a:pt x="2711" y="19628"/>
                    </a:cubicBezTo>
                    <a:cubicBezTo>
                      <a:pt x="3598" y="18781"/>
                      <a:pt x="3869" y="17649"/>
                      <a:pt x="3970" y="16449"/>
                    </a:cubicBezTo>
                    <a:cubicBezTo>
                      <a:pt x="4068" y="15280"/>
                      <a:pt x="4029" y="14005"/>
                      <a:pt x="3905" y="12789"/>
                    </a:cubicBezTo>
                    <a:cubicBezTo>
                      <a:pt x="3762" y="11379"/>
                      <a:pt x="3546" y="9974"/>
                      <a:pt x="3527" y="8556"/>
                    </a:cubicBezTo>
                    <a:cubicBezTo>
                      <a:pt x="3499" y="6508"/>
                      <a:pt x="3930" y="4488"/>
                      <a:pt x="4983" y="2934"/>
                    </a:cubicBezTo>
                    <a:cubicBezTo>
                      <a:pt x="6258" y="1052"/>
                      <a:pt x="8339" y="-60"/>
                      <a:pt x="10682" y="3"/>
                    </a:cubicBezTo>
                    <a:cubicBezTo>
                      <a:pt x="12643" y="55"/>
                      <a:pt x="14434" y="964"/>
                      <a:pt x="15611" y="2459"/>
                    </a:cubicBezTo>
                    <a:cubicBezTo>
                      <a:pt x="16988" y="4210"/>
                      <a:pt x="17349" y="6474"/>
                      <a:pt x="17479" y="8656"/>
                    </a:cubicBezTo>
                    <a:cubicBezTo>
                      <a:pt x="17553" y="9887"/>
                      <a:pt x="17561" y="11127"/>
                      <a:pt x="17547" y="12373"/>
                    </a:cubicBezTo>
                    <a:cubicBezTo>
                      <a:pt x="17533" y="13569"/>
                      <a:pt x="17525" y="14818"/>
                      <a:pt x="17609" y="15995"/>
                    </a:cubicBezTo>
                    <a:cubicBezTo>
                      <a:pt x="17687" y="17103"/>
                      <a:pt x="17861" y="18170"/>
                      <a:pt x="18537" y="19073"/>
                    </a:cubicBezTo>
                    <a:cubicBezTo>
                      <a:pt x="19255" y="20032"/>
                      <a:pt x="20412" y="20550"/>
                      <a:pt x="21600" y="20446"/>
                    </a:cubicBezTo>
                    <a:cubicBezTo>
                      <a:pt x="21355" y="20792"/>
                      <a:pt x="21024" y="21068"/>
                      <a:pt x="20640" y="21246"/>
                    </a:cubicBezTo>
                    <a:cubicBezTo>
                      <a:pt x="20088" y="21501"/>
                      <a:pt x="19462" y="21540"/>
                      <a:pt x="18882" y="21355"/>
                    </a:cubicBezTo>
                    <a:cubicBezTo>
                      <a:pt x="18162" y="20842"/>
                      <a:pt x="17411" y="20374"/>
                      <a:pt x="16634" y="19955"/>
                    </a:cubicBezTo>
                    <a:cubicBezTo>
                      <a:pt x="15935" y="19578"/>
                      <a:pt x="15217" y="19240"/>
                      <a:pt x="14481" y="18943"/>
                    </a:cubicBezTo>
                    <a:cubicBezTo>
                      <a:pt x="14223" y="18538"/>
                      <a:pt x="14023" y="18098"/>
                      <a:pt x="13889" y="17636"/>
                    </a:cubicBezTo>
                    <a:cubicBezTo>
                      <a:pt x="13777" y="17253"/>
                      <a:pt x="13711" y="16859"/>
                      <a:pt x="13692" y="16460"/>
                    </a:cubicBezTo>
                    <a:cubicBezTo>
                      <a:pt x="15114" y="15187"/>
                      <a:pt x="16040" y="13445"/>
                      <a:pt x="16303" y="11547"/>
                    </a:cubicBezTo>
                    <a:cubicBezTo>
                      <a:pt x="16608" y="9348"/>
                      <a:pt x="16005" y="7120"/>
                      <a:pt x="14636" y="5381"/>
                    </a:cubicBezTo>
                    <a:close/>
                  </a:path>
                </a:pathLst>
              </a:custGeom>
              <a:solidFill>
                <a:schemeClr val="accent3"/>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grpSp>
          <p:nvGrpSpPr>
            <p:cNvPr id="379" name="Group 379"/>
            <p:cNvGrpSpPr/>
            <p:nvPr/>
          </p:nvGrpSpPr>
          <p:grpSpPr>
            <a:xfrm>
              <a:off x="4978613" y="333472"/>
              <a:ext cx="3597532" cy="3628133"/>
              <a:chOff x="0" y="0"/>
              <a:chExt cx="3597531" cy="3628132"/>
            </a:xfrm>
          </p:grpSpPr>
          <p:sp>
            <p:nvSpPr>
              <p:cNvPr id="377" name="Shape 377"/>
              <p:cNvSpPr/>
              <p:nvPr/>
            </p:nvSpPr>
            <p:spPr>
              <a:xfrm>
                <a:off x="-1" y="2302919"/>
                <a:ext cx="3597533" cy="1325214"/>
              </a:xfrm>
              <a:custGeom>
                <a:avLst/>
                <a:gdLst/>
                <a:ahLst/>
                <a:cxnLst>
                  <a:cxn ang="0">
                    <a:pos x="wd2" y="hd2"/>
                  </a:cxn>
                  <a:cxn ang="5400000">
                    <a:pos x="wd2" y="hd2"/>
                  </a:cxn>
                  <a:cxn ang="10800000">
                    <a:pos x="wd2" y="hd2"/>
                  </a:cxn>
                  <a:cxn ang="16200000">
                    <a:pos x="wd2" y="hd2"/>
                  </a:cxn>
                </a:cxnLst>
                <a:rect l="0" t="0" r="r" b="b"/>
                <a:pathLst>
                  <a:path w="21557" h="21600" extrusionOk="0">
                    <a:moveTo>
                      <a:pt x="5896" y="17827"/>
                    </a:moveTo>
                    <a:lnTo>
                      <a:pt x="5106" y="17755"/>
                    </a:lnTo>
                    <a:lnTo>
                      <a:pt x="5124" y="12541"/>
                    </a:lnTo>
                    <a:cubicBezTo>
                      <a:pt x="5128" y="11209"/>
                      <a:pt x="5360" y="10010"/>
                      <a:pt x="5728" y="9242"/>
                    </a:cubicBezTo>
                    <a:cubicBezTo>
                      <a:pt x="6082" y="8503"/>
                      <a:pt x="6541" y="8206"/>
                      <a:pt x="7013" y="8311"/>
                    </a:cubicBezTo>
                    <a:cubicBezTo>
                      <a:pt x="7415" y="8401"/>
                      <a:pt x="7792" y="8779"/>
                      <a:pt x="8074" y="9483"/>
                    </a:cubicBezTo>
                    <a:cubicBezTo>
                      <a:pt x="8381" y="10248"/>
                      <a:pt x="8560" y="11355"/>
                      <a:pt x="8544" y="12541"/>
                    </a:cubicBezTo>
                    <a:lnTo>
                      <a:pt x="8544" y="17844"/>
                    </a:lnTo>
                    <a:lnTo>
                      <a:pt x="7844" y="17844"/>
                    </a:lnTo>
                    <a:cubicBezTo>
                      <a:pt x="7679" y="17841"/>
                      <a:pt x="7549" y="18223"/>
                      <a:pt x="7563" y="18670"/>
                    </a:cubicBezTo>
                    <a:cubicBezTo>
                      <a:pt x="7575" y="19064"/>
                      <a:pt x="7698" y="19365"/>
                      <a:pt x="7844" y="19354"/>
                    </a:cubicBezTo>
                    <a:lnTo>
                      <a:pt x="9068" y="19354"/>
                    </a:lnTo>
                    <a:lnTo>
                      <a:pt x="9041" y="12424"/>
                    </a:lnTo>
                    <a:cubicBezTo>
                      <a:pt x="9033" y="11134"/>
                      <a:pt x="8860" y="9892"/>
                      <a:pt x="8551" y="8911"/>
                    </a:cubicBezTo>
                    <a:cubicBezTo>
                      <a:pt x="8195" y="7779"/>
                      <a:pt x="7687" y="7081"/>
                      <a:pt x="7141" y="6973"/>
                    </a:cubicBezTo>
                    <a:lnTo>
                      <a:pt x="7141" y="1295"/>
                    </a:lnTo>
                    <a:lnTo>
                      <a:pt x="8098" y="207"/>
                    </a:lnTo>
                    <a:cubicBezTo>
                      <a:pt x="8496" y="2643"/>
                      <a:pt x="9321" y="4364"/>
                      <a:pt x="10289" y="4778"/>
                    </a:cubicBezTo>
                    <a:cubicBezTo>
                      <a:pt x="11631" y="5351"/>
                      <a:pt x="12945" y="3387"/>
                      <a:pt x="13486" y="0"/>
                    </a:cubicBezTo>
                    <a:lnTo>
                      <a:pt x="14575" y="1342"/>
                    </a:lnTo>
                    <a:lnTo>
                      <a:pt x="14575" y="9901"/>
                    </a:lnTo>
                    <a:cubicBezTo>
                      <a:pt x="14355" y="9988"/>
                      <a:pt x="14164" y="10284"/>
                      <a:pt x="14026" y="10709"/>
                    </a:cubicBezTo>
                    <a:cubicBezTo>
                      <a:pt x="13891" y="11122"/>
                      <a:pt x="13804" y="11664"/>
                      <a:pt x="13825" y="12246"/>
                    </a:cubicBezTo>
                    <a:cubicBezTo>
                      <a:pt x="13936" y="15348"/>
                      <a:pt x="15620" y="15184"/>
                      <a:pt x="15651" y="12067"/>
                    </a:cubicBezTo>
                    <a:cubicBezTo>
                      <a:pt x="15656" y="11530"/>
                      <a:pt x="15576" y="11042"/>
                      <a:pt x="15457" y="10657"/>
                    </a:cubicBezTo>
                    <a:cubicBezTo>
                      <a:pt x="15344" y="10293"/>
                      <a:pt x="15195" y="10012"/>
                      <a:pt x="15018" y="9859"/>
                    </a:cubicBezTo>
                    <a:lnTo>
                      <a:pt x="15050" y="1892"/>
                    </a:lnTo>
                    <a:lnTo>
                      <a:pt x="19405" y="9325"/>
                    </a:lnTo>
                    <a:cubicBezTo>
                      <a:pt x="20057" y="10377"/>
                      <a:pt x="20592" y="11896"/>
                      <a:pt x="20948" y="13719"/>
                    </a:cubicBezTo>
                    <a:cubicBezTo>
                      <a:pt x="21174" y="14879"/>
                      <a:pt x="21323" y="16127"/>
                      <a:pt x="21420" y="17396"/>
                    </a:cubicBezTo>
                    <a:cubicBezTo>
                      <a:pt x="21525" y="18770"/>
                      <a:pt x="21570" y="20181"/>
                      <a:pt x="21553" y="21600"/>
                    </a:cubicBezTo>
                    <a:lnTo>
                      <a:pt x="35" y="21600"/>
                    </a:lnTo>
                    <a:cubicBezTo>
                      <a:pt x="-30" y="20189"/>
                      <a:pt x="-4" y="18767"/>
                      <a:pt x="108" y="17395"/>
                    </a:cubicBezTo>
                    <a:cubicBezTo>
                      <a:pt x="212" y="16115"/>
                      <a:pt x="392" y="14883"/>
                      <a:pt x="636" y="13734"/>
                    </a:cubicBezTo>
                    <a:cubicBezTo>
                      <a:pt x="1089" y="11600"/>
                      <a:pt x="1735" y="9865"/>
                      <a:pt x="2475" y="8534"/>
                    </a:cubicBezTo>
                    <a:cubicBezTo>
                      <a:pt x="2832" y="7890"/>
                      <a:pt x="3213" y="7340"/>
                      <a:pt x="3587" y="6753"/>
                    </a:cubicBezTo>
                    <a:cubicBezTo>
                      <a:pt x="3934" y="6208"/>
                      <a:pt x="4275" y="5631"/>
                      <a:pt x="4612" y="5019"/>
                    </a:cubicBezTo>
                    <a:lnTo>
                      <a:pt x="6532" y="1866"/>
                    </a:lnTo>
                    <a:lnTo>
                      <a:pt x="6532" y="6995"/>
                    </a:lnTo>
                    <a:cubicBezTo>
                      <a:pt x="5987" y="7123"/>
                      <a:pt x="5483" y="7827"/>
                      <a:pt x="5127" y="8955"/>
                    </a:cubicBezTo>
                    <a:cubicBezTo>
                      <a:pt x="4806" y="9975"/>
                      <a:pt x="4628" y="11272"/>
                      <a:pt x="4626" y="12614"/>
                    </a:cubicBezTo>
                    <a:lnTo>
                      <a:pt x="4621" y="19278"/>
                    </a:lnTo>
                    <a:lnTo>
                      <a:pt x="5887" y="19351"/>
                    </a:lnTo>
                    <a:cubicBezTo>
                      <a:pt x="6006" y="19345"/>
                      <a:pt x="6109" y="19131"/>
                      <a:pt x="6142" y="18822"/>
                    </a:cubicBezTo>
                    <a:cubicBezTo>
                      <a:pt x="6192" y="18355"/>
                      <a:pt x="6074" y="17878"/>
                      <a:pt x="5896" y="17827"/>
                    </a:cubicBezTo>
                    <a:close/>
                  </a:path>
                </a:pathLst>
              </a:custGeom>
              <a:solidFill>
                <a:schemeClr val="accent2"/>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78" name="Shape 378"/>
              <p:cNvSpPr/>
              <p:nvPr/>
            </p:nvSpPr>
            <p:spPr>
              <a:xfrm>
                <a:off x="960806" y="0"/>
                <a:ext cx="1748281" cy="1538991"/>
              </a:xfrm>
              <a:custGeom>
                <a:avLst/>
                <a:gdLst/>
                <a:ahLst/>
                <a:cxnLst>
                  <a:cxn ang="0">
                    <a:pos x="wd2" y="hd2"/>
                  </a:cxn>
                  <a:cxn ang="5400000">
                    <a:pos x="wd2" y="hd2"/>
                  </a:cxn>
                  <a:cxn ang="10800000">
                    <a:pos x="wd2" y="hd2"/>
                  </a:cxn>
                  <a:cxn ang="16200000">
                    <a:pos x="wd2" y="hd2"/>
                  </a:cxn>
                </a:cxnLst>
                <a:rect l="0" t="0" r="r" b="b"/>
                <a:pathLst>
                  <a:path w="21379" h="20771" extrusionOk="0">
                    <a:moveTo>
                      <a:pt x="1768" y="20771"/>
                    </a:moveTo>
                    <a:cubicBezTo>
                      <a:pt x="1770" y="19546"/>
                      <a:pt x="1873" y="18342"/>
                      <a:pt x="2067" y="17169"/>
                    </a:cubicBezTo>
                    <a:cubicBezTo>
                      <a:pt x="2348" y="15468"/>
                      <a:pt x="2841" y="13746"/>
                      <a:pt x="3956" y="12449"/>
                    </a:cubicBezTo>
                    <a:cubicBezTo>
                      <a:pt x="4694" y="11591"/>
                      <a:pt x="5656" y="11008"/>
                      <a:pt x="6708" y="10783"/>
                    </a:cubicBezTo>
                    <a:cubicBezTo>
                      <a:pt x="6483" y="11236"/>
                      <a:pt x="6207" y="11656"/>
                      <a:pt x="5885" y="12032"/>
                    </a:cubicBezTo>
                    <a:cubicBezTo>
                      <a:pt x="5517" y="12462"/>
                      <a:pt x="5093" y="12830"/>
                      <a:pt x="4627" y="13124"/>
                    </a:cubicBezTo>
                    <a:cubicBezTo>
                      <a:pt x="5236" y="13109"/>
                      <a:pt x="5841" y="13024"/>
                      <a:pt x="6433" y="12868"/>
                    </a:cubicBezTo>
                    <a:cubicBezTo>
                      <a:pt x="7640" y="12551"/>
                      <a:pt x="8760" y="11956"/>
                      <a:pt x="9841" y="11310"/>
                    </a:cubicBezTo>
                    <a:cubicBezTo>
                      <a:pt x="11021" y="10604"/>
                      <a:pt x="12171" y="9826"/>
                      <a:pt x="13287" y="8978"/>
                    </a:cubicBezTo>
                    <a:cubicBezTo>
                      <a:pt x="12627" y="9875"/>
                      <a:pt x="11857" y="10665"/>
                      <a:pt x="10999" y="11325"/>
                    </a:cubicBezTo>
                    <a:cubicBezTo>
                      <a:pt x="10182" y="11954"/>
                      <a:pt x="9292" y="12460"/>
                      <a:pt x="8353" y="12829"/>
                    </a:cubicBezTo>
                    <a:cubicBezTo>
                      <a:pt x="10209" y="13138"/>
                      <a:pt x="12100" y="12620"/>
                      <a:pt x="13608" y="11387"/>
                    </a:cubicBezTo>
                    <a:cubicBezTo>
                      <a:pt x="14143" y="10950"/>
                      <a:pt x="14616" y="10431"/>
                      <a:pt x="15141" y="9985"/>
                    </a:cubicBezTo>
                    <a:cubicBezTo>
                      <a:pt x="15806" y="9419"/>
                      <a:pt x="16550" y="8972"/>
                      <a:pt x="17345" y="8662"/>
                    </a:cubicBezTo>
                    <a:cubicBezTo>
                      <a:pt x="17322" y="9725"/>
                      <a:pt x="17453" y="10784"/>
                      <a:pt x="17732" y="11801"/>
                    </a:cubicBezTo>
                    <a:cubicBezTo>
                      <a:pt x="18032" y="12898"/>
                      <a:pt x="18503" y="13933"/>
                      <a:pt x="18744" y="15049"/>
                    </a:cubicBezTo>
                    <a:cubicBezTo>
                      <a:pt x="18979" y="16132"/>
                      <a:pt x="18990" y="17247"/>
                      <a:pt x="18911" y="18345"/>
                    </a:cubicBezTo>
                    <a:cubicBezTo>
                      <a:pt x="18853" y="19135"/>
                      <a:pt x="18748" y="19922"/>
                      <a:pt x="18596" y="20702"/>
                    </a:cubicBezTo>
                    <a:cubicBezTo>
                      <a:pt x="19009" y="19490"/>
                      <a:pt x="19417" y="18283"/>
                      <a:pt x="19819" y="17078"/>
                    </a:cubicBezTo>
                    <a:cubicBezTo>
                      <a:pt x="20637" y="14630"/>
                      <a:pt x="21456" y="12113"/>
                      <a:pt x="21374" y="9469"/>
                    </a:cubicBezTo>
                    <a:cubicBezTo>
                      <a:pt x="21335" y="8223"/>
                      <a:pt x="21089" y="6993"/>
                      <a:pt x="20612" y="5862"/>
                    </a:cubicBezTo>
                    <a:cubicBezTo>
                      <a:pt x="18591" y="1080"/>
                      <a:pt x="13487" y="-829"/>
                      <a:pt x="8691" y="330"/>
                    </a:cubicBezTo>
                    <a:cubicBezTo>
                      <a:pt x="4268" y="1398"/>
                      <a:pt x="550" y="4956"/>
                      <a:pt x="53" y="9835"/>
                    </a:cubicBezTo>
                    <a:cubicBezTo>
                      <a:pt x="-144" y="11768"/>
                      <a:pt x="245" y="13683"/>
                      <a:pt x="639" y="15558"/>
                    </a:cubicBezTo>
                    <a:cubicBezTo>
                      <a:pt x="1003" y="17288"/>
                      <a:pt x="1379" y="19025"/>
                      <a:pt x="1768" y="20771"/>
                    </a:cubicBezTo>
                    <a:close/>
                  </a:path>
                </a:pathLst>
              </a:custGeom>
              <a:solidFill>
                <a:schemeClr val="accent2"/>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grpSp>
          <p:nvGrpSpPr>
            <p:cNvPr id="384" name="Group 384"/>
            <p:cNvGrpSpPr/>
            <p:nvPr/>
          </p:nvGrpSpPr>
          <p:grpSpPr>
            <a:xfrm>
              <a:off x="0" y="-1"/>
              <a:ext cx="3597532" cy="3961606"/>
              <a:chOff x="0" y="0"/>
              <a:chExt cx="3597531" cy="3961604"/>
            </a:xfrm>
          </p:grpSpPr>
          <p:sp>
            <p:nvSpPr>
              <p:cNvPr id="380" name="Shape 380"/>
              <p:cNvSpPr/>
              <p:nvPr/>
            </p:nvSpPr>
            <p:spPr>
              <a:xfrm>
                <a:off x="-1" y="2636391"/>
                <a:ext cx="3597533" cy="1325214"/>
              </a:xfrm>
              <a:custGeom>
                <a:avLst/>
                <a:gdLst/>
                <a:ahLst/>
                <a:cxnLst>
                  <a:cxn ang="0">
                    <a:pos x="wd2" y="hd2"/>
                  </a:cxn>
                  <a:cxn ang="5400000">
                    <a:pos x="wd2" y="hd2"/>
                  </a:cxn>
                  <a:cxn ang="10800000">
                    <a:pos x="wd2" y="hd2"/>
                  </a:cxn>
                  <a:cxn ang="16200000">
                    <a:pos x="wd2" y="hd2"/>
                  </a:cxn>
                </a:cxnLst>
                <a:rect l="0" t="0" r="r" b="b"/>
                <a:pathLst>
                  <a:path w="21557" h="21600" extrusionOk="0">
                    <a:moveTo>
                      <a:pt x="5896" y="17827"/>
                    </a:moveTo>
                    <a:lnTo>
                      <a:pt x="5106" y="17755"/>
                    </a:lnTo>
                    <a:lnTo>
                      <a:pt x="5124" y="12541"/>
                    </a:lnTo>
                    <a:cubicBezTo>
                      <a:pt x="5128" y="11209"/>
                      <a:pt x="5360" y="10010"/>
                      <a:pt x="5728" y="9242"/>
                    </a:cubicBezTo>
                    <a:cubicBezTo>
                      <a:pt x="6082" y="8503"/>
                      <a:pt x="6541" y="8206"/>
                      <a:pt x="7013" y="8311"/>
                    </a:cubicBezTo>
                    <a:cubicBezTo>
                      <a:pt x="7415" y="8401"/>
                      <a:pt x="7792" y="8779"/>
                      <a:pt x="8074" y="9483"/>
                    </a:cubicBezTo>
                    <a:cubicBezTo>
                      <a:pt x="8381" y="10248"/>
                      <a:pt x="8560" y="11355"/>
                      <a:pt x="8544" y="12541"/>
                    </a:cubicBezTo>
                    <a:lnTo>
                      <a:pt x="8544" y="17844"/>
                    </a:lnTo>
                    <a:lnTo>
                      <a:pt x="7844" y="17844"/>
                    </a:lnTo>
                    <a:cubicBezTo>
                      <a:pt x="7679" y="17841"/>
                      <a:pt x="7549" y="18223"/>
                      <a:pt x="7563" y="18670"/>
                    </a:cubicBezTo>
                    <a:cubicBezTo>
                      <a:pt x="7575" y="19064"/>
                      <a:pt x="7698" y="19365"/>
                      <a:pt x="7844" y="19354"/>
                    </a:cubicBezTo>
                    <a:lnTo>
                      <a:pt x="9068" y="19354"/>
                    </a:lnTo>
                    <a:lnTo>
                      <a:pt x="9041" y="12424"/>
                    </a:lnTo>
                    <a:cubicBezTo>
                      <a:pt x="9033" y="11134"/>
                      <a:pt x="8860" y="9892"/>
                      <a:pt x="8551" y="8911"/>
                    </a:cubicBezTo>
                    <a:cubicBezTo>
                      <a:pt x="8195" y="7779"/>
                      <a:pt x="7687" y="7081"/>
                      <a:pt x="7141" y="6973"/>
                    </a:cubicBezTo>
                    <a:lnTo>
                      <a:pt x="7141" y="1295"/>
                    </a:lnTo>
                    <a:lnTo>
                      <a:pt x="8098" y="207"/>
                    </a:lnTo>
                    <a:cubicBezTo>
                      <a:pt x="8496" y="2643"/>
                      <a:pt x="9321" y="4364"/>
                      <a:pt x="10289" y="4778"/>
                    </a:cubicBezTo>
                    <a:cubicBezTo>
                      <a:pt x="11631" y="5351"/>
                      <a:pt x="12945" y="3387"/>
                      <a:pt x="13486" y="0"/>
                    </a:cubicBezTo>
                    <a:lnTo>
                      <a:pt x="14575" y="1342"/>
                    </a:lnTo>
                    <a:lnTo>
                      <a:pt x="14575" y="9901"/>
                    </a:lnTo>
                    <a:cubicBezTo>
                      <a:pt x="14355" y="9988"/>
                      <a:pt x="14164" y="10284"/>
                      <a:pt x="14026" y="10709"/>
                    </a:cubicBezTo>
                    <a:cubicBezTo>
                      <a:pt x="13891" y="11122"/>
                      <a:pt x="13804" y="11664"/>
                      <a:pt x="13825" y="12246"/>
                    </a:cubicBezTo>
                    <a:cubicBezTo>
                      <a:pt x="13936" y="15348"/>
                      <a:pt x="15620" y="15184"/>
                      <a:pt x="15651" y="12067"/>
                    </a:cubicBezTo>
                    <a:cubicBezTo>
                      <a:pt x="15656" y="11530"/>
                      <a:pt x="15576" y="11042"/>
                      <a:pt x="15457" y="10657"/>
                    </a:cubicBezTo>
                    <a:cubicBezTo>
                      <a:pt x="15344" y="10293"/>
                      <a:pt x="15195" y="10012"/>
                      <a:pt x="15018" y="9859"/>
                    </a:cubicBezTo>
                    <a:lnTo>
                      <a:pt x="15050" y="1892"/>
                    </a:lnTo>
                    <a:lnTo>
                      <a:pt x="19405" y="9325"/>
                    </a:lnTo>
                    <a:cubicBezTo>
                      <a:pt x="20057" y="10377"/>
                      <a:pt x="20592" y="11896"/>
                      <a:pt x="20948" y="13719"/>
                    </a:cubicBezTo>
                    <a:cubicBezTo>
                      <a:pt x="21174" y="14879"/>
                      <a:pt x="21323" y="16127"/>
                      <a:pt x="21420" y="17396"/>
                    </a:cubicBezTo>
                    <a:cubicBezTo>
                      <a:pt x="21525" y="18770"/>
                      <a:pt x="21570" y="20181"/>
                      <a:pt x="21553" y="21600"/>
                    </a:cubicBezTo>
                    <a:lnTo>
                      <a:pt x="35" y="21600"/>
                    </a:lnTo>
                    <a:cubicBezTo>
                      <a:pt x="-30" y="20189"/>
                      <a:pt x="-4" y="18767"/>
                      <a:pt x="108" y="17395"/>
                    </a:cubicBezTo>
                    <a:cubicBezTo>
                      <a:pt x="212" y="16115"/>
                      <a:pt x="392" y="14883"/>
                      <a:pt x="636" y="13734"/>
                    </a:cubicBezTo>
                    <a:cubicBezTo>
                      <a:pt x="1089" y="11600"/>
                      <a:pt x="1735" y="9865"/>
                      <a:pt x="2475" y="8534"/>
                    </a:cubicBezTo>
                    <a:cubicBezTo>
                      <a:pt x="2832" y="7890"/>
                      <a:pt x="3213" y="7340"/>
                      <a:pt x="3587" y="6753"/>
                    </a:cubicBezTo>
                    <a:cubicBezTo>
                      <a:pt x="3934" y="6208"/>
                      <a:pt x="4275" y="5631"/>
                      <a:pt x="4612" y="5019"/>
                    </a:cubicBezTo>
                    <a:lnTo>
                      <a:pt x="6532" y="1866"/>
                    </a:lnTo>
                    <a:lnTo>
                      <a:pt x="6532" y="6995"/>
                    </a:lnTo>
                    <a:cubicBezTo>
                      <a:pt x="5987" y="7123"/>
                      <a:pt x="5483" y="7827"/>
                      <a:pt x="5127" y="8955"/>
                    </a:cubicBezTo>
                    <a:cubicBezTo>
                      <a:pt x="4806" y="9975"/>
                      <a:pt x="4628" y="11272"/>
                      <a:pt x="4626" y="12614"/>
                    </a:cubicBezTo>
                    <a:lnTo>
                      <a:pt x="4621" y="19278"/>
                    </a:lnTo>
                    <a:lnTo>
                      <a:pt x="5887" y="19351"/>
                    </a:lnTo>
                    <a:cubicBezTo>
                      <a:pt x="6006" y="19345"/>
                      <a:pt x="6109" y="19131"/>
                      <a:pt x="6142" y="18822"/>
                    </a:cubicBezTo>
                    <a:cubicBezTo>
                      <a:pt x="6192" y="18355"/>
                      <a:pt x="6074" y="17878"/>
                      <a:pt x="5896" y="17827"/>
                    </a:cubicBezTo>
                    <a:close/>
                  </a:path>
                </a:pathLst>
              </a:custGeom>
              <a:solidFill>
                <a:schemeClr val="accent1"/>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81" name="Shape 381"/>
              <p:cNvSpPr/>
              <p:nvPr/>
            </p:nvSpPr>
            <p:spPr>
              <a:xfrm>
                <a:off x="493744" y="357779"/>
                <a:ext cx="2624804" cy="2593874"/>
              </a:xfrm>
              <a:custGeom>
                <a:avLst/>
                <a:gdLst/>
                <a:ahLst/>
                <a:cxnLst>
                  <a:cxn ang="0">
                    <a:pos x="wd2" y="hd2"/>
                  </a:cxn>
                  <a:cxn ang="5400000">
                    <a:pos x="wd2" y="hd2"/>
                  </a:cxn>
                  <a:cxn ang="10800000">
                    <a:pos x="wd2" y="hd2"/>
                  </a:cxn>
                  <a:cxn ang="16200000">
                    <a:pos x="wd2" y="hd2"/>
                  </a:cxn>
                </a:cxnLst>
                <a:rect l="0" t="0" r="r" b="b"/>
                <a:pathLst>
                  <a:path w="21600" h="21500" extrusionOk="0">
                    <a:moveTo>
                      <a:pt x="14636" y="5381"/>
                    </a:moveTo>
                    <a:cubicBezTo>
                      <a:pt x="13702" y="6200"/>
                      <a:pt x="12582" y="6775"/>
                      <a:pt x="11375" y="7053"/>
                    </a:cubicBezTo>
                    <a:cubicBezTo>
                      <a:pt x="10542" y="7245"/>
                      <a:pt x="9689" y="7291"/>
                      <a:pt x="8841" y="7297"/>
                    </a:cubicBezTo>
                    <a:cubicBezTo>
                      <a:pt x="8099" y="7301"/>
                      <a:pt x="7354" y="7275"/>
                      <a:pt x="6608" y="7216"/>
                    </a:cubicBezTo>
                    <a:cubicBezTo>
                      <a:pt x="5836" y="8628"/>
                      <a:pt x="5511" y="10245"/>
                      <a:pt x="5677" y="11849"/>
                    </a:cubicBezTo>
                    <a:cubicBezTo>
                      <a:pt x="5858" y="13586"/>
                      <a:pt x="6603" y="15215"/>
                      <a:pt x="7798" y="16481"/>
                    </a:cubicBezTo>
                    <a:cubicBezTo>
                      <a:pt x="7785" y="16927"/>
                      <a:pt x="7717" y="17369"/>
                      <a:pt x="7597" y="17798"/>
                    </a:cubicBezTo>
                    <a:cubicBezTo>
                      <a:pt x="7476" y="18232"/>
                      <a:pt x="7303" y="18649"/>
                      <a:pt x="7081" y="19041"/>
                    </a:cubicBezTo>
                    <a:cubicBezTo>
                      <a:pt x="6481" y="19242"/>
                      <a:pt x="5895" y="19481"/>
                      <a:pt x="5326" y="19758"/>
                    </a:cubicBezTo>
                    <a:cubicBezTo>
                      <a:pt x="4766" y="20030"/>
                      <a:pt x="4225" y="20337"/>
                      <a:pt x="3685" y="20646"/>
                    </a:cubicBezTo>
                    <a:cubicBezTo>
                      <a:pt x="3192" y="20929"/>
                      <a:pt x="2700" y="21213"/>
                      <a:pt x="2209" y="21500"/>
                    </a:cubicBezTo>
                    <a:cubicBezTo>
                      <a:pt x="1723" y="21482"/>
                      <a:pt x="1248" y="21345"/>
                      <a:pt x="825" y="21103"/>
                    </a:cubicBezTo>
                    <a:cubicBezTo>
                      <a:pt x="511" y="20922"/>
                      <a:pt x="231" y="20685"/>
                      <a:pt x="0" y="20405"/>
                    </a:cubicBezTo>
                    <a:cubicBezTo>
                      <a:pt x="975" y="20609"/>
                      <a:pt x="1988" y="20319"/>
                      <a:pt x="2711" y="19628"/>
                    </a:cubicBezTo>
                    <a:cubicBezTo>
                      <a:pt x="3598" y="18781"/>
                      <a:pt x="3869" y="17649"/>
                      <a:pt x="3970" y="16449"/>
                    </a:cubicBezTo>
                    <a:cubicBezTo>
                      <a:pt x="4068" y="15280"/>
                      <a:pt x="4029" y="14005"/>
                      <a:pt x="3905" y="12789"/>
                    </a:cubicBezTo>
                    <a:cubicBezTo>
                      <a:pt x="3762" y="11379"/>
                      <a:pt x="3546" y="9974"/>
                      <a:pt x="3527" y="8556"/>
                    </a:cubicBezTo>
                    <a:cubicBezTo>
                      <a:pt x="3499" y="6508"/>
                      <a:pt x="3930" y="4488"/>
                      <a:pt x="4983" y="2934"/>
                    </a:cubicBezTo>
                    <a:cubicBezTo>
                      <a:pt x="6258" y="1052"/>
                      <a:pt x="8339" y="-60"/>
                      <a:pt x="10682" y="3"/>
                    </a:cubicBezTo>
                    <a:cubicBezTo>
                      <a:pt x="12643" y="55"/>
                      <a:pt x="14434" y="964"/>
                      <a:pt x="15611" y="2459"/>
                    </a:cubicBezTo>
                    <a:cubicBezTo>
                      <a:pt x="16988" y="4210"/>
                      <a:pt x="17349" y="6474"/>
                      <a:pt x="17479" y="8656"/>
                    </a:cubicBezTo>
                    <a:cubicBezTo>
                      <a:pt x="17553" y="9887"/>
                      <a:pt x="17561" y="11127"/>
                      <a:pt x="17547" y="12373"/>
                    </a:cubicBezTo>
                    <a:cubicBezTo>
                      <a:pt x="17533" y="13569"/>
                      <a:pt x="17525" y="14818"/>
                      <a:pt x="17609" y="15995"/>
                    </a:cubicBezTo>
                    <a:cubicBezTo>
                      <a:pt x="17687" y="17103"/>
                      <a:pt x="17861" y="18170"/>
                      <a:pt x="18537" y="19073"/>
                    </a:cubicBezTo>
                    <a:cubicBezTo>
                      <a:pt x="19255" y="20032"/>
                      <a:pt x="20412" y="20550"/>
                      <a:pt x="21600" y="20446"/>
                    </a:cubicBezTo>
                    <a:cubicBezTo>
                      <a:pt x="21355" y="20792"/>
                      <a:pt x="21024" y="21068"/>
                      <a:pt x="20640" y="21246"/>
                    </a:cubicBezTo>
                    <a:cubicBezTo>
                      <a:pt x="20088" y="21501"/>
                      <a:pt x="19462" y="21540"/>
                      <a:pt x="18882" y="21355"/>
                    </a:cubicBezTo>
                    <a:cubicBezTo>
                      <a:pt x="18162" y="20842"/>
                      <a:pt x="17411" y="20374"/>
                      <a:pt x="16634" y="19955"/>
                    </a:cubicBezTo>
                    <a:cubicBezTo>
                      <a:pt x="15935" y="19578"/>
                      <a:pt x="15217" y="19240"/>
                      <a:pt x="14481" y="18943"/>
                    </a:cubicBezTo>
                    <a:cubicBezTo>
                      <a:pt x="14223" y="18538"/>
                      <a:pt x="14023" y="18098"/>
                      <a:pt x="13889" y="17636"/>
                    </a:cubicBezTo>
                    <a:cubicBezTo>
                      <a:pt x="13777" y="17253"/>
                      <a:pt x="13711" y="16859"/>
                      <a:pt x="13692" y="16460"/>
                    </a:cubicBezTo>
                    <a:cubicBezTo>
                      <a:pt x="15114" y="15187"/>
                      <a:pt x="16040" y="13445"/>
                      <a:pt x="16303" y="11547"/>
                    </a:cubicBezTo>
                    <a:cubicBezTo>
                      <a:pt x="16608" y="9348"/>
                      <a:pt x="16005" y="7120"/>
                      <a:pt x="14636" y="5381"/>
                    </a:cubicBezTo>
                    <a:close/>
                  </a:path>
                </a:pathLst>
              </a:custGeom>
              <a:solidFill>
                <a:schemeClr val="accent1"/>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82" name="Shape 382"/>
              <p:cNvSpPr/>
              <p:nvPr/>
            </p:nvSpPr>
            <p:spPr>
              <a:xfrm>
                <a:off x="966074" y="-1"/>
                <a:ext cx="1595816" cy="1132221"/>
              </a:xfrm>
              <a:custGeom>
                <a:avLst/>
                <a:gdLst/>
                <a:ahLst/>
                <a:cxnLst>
                  <a:cxn ang="0">
                    <a:pos x="wd2" y="hd2"/>
                  </a:cxn>
                  <a:cxn ang="5400000">
                    <a:pos x="wd2" y="hd2"/>
                  </a:cxn>
                  <a:cxn ang="10800000">
                    <a:pos x="wd2" y="hd2"/>
                  </a:cxn>
                  <a:cxn ang="16200000">
                    <a:pos x="wd2" y="hd2"/>
                  </a:cxn>
                </a:cxnLst>
                <a:rect l="0" t="0" r="r" b="b"/>
                <a:pathLst>
                  <a:path w="21600" h="21594" extrusionOk="0">
                    <a:moveTo>
                      <a:pt x="0" y="21198"/>
                    </a:moveTo>
                    <a:lnTo>
                      <a:pt x="0" y="5704"/>
                    </a:lnTo>
                    <a:cubicBezTo>
                      <a:pt x="2988" y="2033"/>
                      <a:pt x="6817" y="7"/>
                      <a:pt x="10781" y="0"/>
                    </a:cubicBezTo>
                    <a:cubicBezTo>
                      <a:pt x="14758" y="-6"/>
                      <a:pt x="18602" y="2021"/>
                      <a:pt x="21600" y="5704"/>
                    </a:cubicBezTo>
                    <a:lnTo>
                      <a:pt x="21600" y="21594"/>
                    </a:lnTo>
                    <a:cubicBezTo>
                      <a:pt x="18461" y="18535"/>
                      <a:pt x="14740" y="16881"/>
                      <a:pt x="10924" y="16847"/>
                    </a:cubicBezTo>
                    <a:cubicBezTo>
                      <a:pt x="7024" y="16812"/>
                      <a:pt x="3210" y="18469"/>
                      <a:pt x="2" y="21594"/>
                    </a:cubicBezTo>
                    <a:lnTo>
                      <a:pt x="0" y="21198"/>
                    </a:lnTo>
                    <a:close/>
                  </a:path>
                </a:pathLst>
              </a:custGeom>
              <a:solidFill>
                <a:schemeClr val="accent1"/>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83" name="Shape 383"/>
              <p:cNvSpPr/>
              <p:nvPr/>
            </p:nvSpPr>
            <p:spPr>
              <a:xfrm>
                <a:off x="1579557" y="285955"/>
                <a:ext cx="368851" cy="367663"/>
              </a:xfrm>
              <a:custGeom>
                <a:avLst/>
                <a:gdLst/>
                <a:ahLst/>
                <a:cxnLst>
                  <a:cxn ang="0">
                    <a:pos x="wd2" y="hd2"/>
                  </a:cxn>
                  <a:cxn ang="5400000">
                    <a:pos x="wd2" y="hd2"/>
                  </a:cxn>
                  <a:cxn ang="10800000">
                    <a:pos x="wd2" y="hd2"/>
                  </a:cxn>
                  <a:cxn ang="16200000">
                    <a:pos x="wd2" y="hd2"/>
                  </a:cxn>
                </a:cxnLst>
                <a:rect l="0" t="0" r="r" b="b"/>
                <a:pathLst>
                  <a:path w="21600" h="21600" extrusionOk="0">
                    <a:moveTo>
                      <a:pt x="6881" y="6788"/>
                    </a:moveTo>
                    <a:lnTo>
                      <a:pt x="0" y="6788"/>
                    </a:lnTo>
                    <a:lnTo>
                      <a:pt x="0" y="14763"/>
                    </a:lnTo>
                    <a:lnTo>
                      <a:pt x="6860" y="14763"/>
                    </a:lnTo>
                    <a:lnTo>
                      <a:pt x="6860" y="21600"/>
                    </a:lnTo>
                    <a:lnTo>
                      <a:pt x="14750" y="21600"/>
                    </a:lnTo>
                    <a:lnTo>
                      <a:pt x="14750" y="14718"/>
                    </a:lnTo>
                    <a:lnTo>
                      <a:pt x="21600" y="14718"/>
                    </a:lnTo>
                    <a:lnTo>
                      <a:pt x="21600" y="6819"/>
                    </a:lnTo>
                    <a:lnTo>
                      <a:pt x="14719" y="6819"/>
                    </a:lnTo>
                    <a:lnTo>
                      <a:pt x="14719" y="0"/>
                    </a:lnTo>
                    <a:lnTo>
                      <a:pt x="6837" y="0"/>
                    </a:lnTo>
                    <a:lnTo>
                      <a:pt x="6881" y="6788"/>
                    </a:lnTo>
                    <a:close/>
                  </a:path>
                </a:pathLst>
              </a:custGeom>
              <a:solidFill>
                <a:srgbClr val="FFFFFF"/>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grpSp>
      <p:sp>
        <p:nvSpPr>
          <p:cNvPr id="3" name="Rectangle 2">
            <a:extLst>
              <a:ext uri="{FF2B5EF4-FFF2-40B4-BE49-F238E27FC236}">
                <a16:creationId xmlns:a16="http://schemas.microsoft.com/office/drawing/2014/main" id="{A12522A7-8F22-4E23-9587-3098605B9B20}"/>
              </a:ext>
            </a:extLst>
          </p:cNvPr>
          <p:cNvSpPr/>
          <p:nvPr/>
        </p:nvSpPr>
        <p:spPr>
          <a:xfrm>
            <a:off x="2175265" y="10429917"/>
            <a:ext cx="5245977" cy="1200329"/>
          </a:xfrm>
          <a:prstGeom prst="rect">
            <a:avLst/>
          </a:prstGeom>
        </p:spPr>
        <p:txBody>
          <a:bodyPr wrap="square">
            <a:spAutoFit/>
          </a:bodyPr>
          <a:lstStyle/>
          <a:p>
            <a:pPr algn="r"/>
            <a:r>
              <a:rPr lang="en-US" sz="2400" b="1" dirty="0">
                <a:solidFill>
                  <a:srgbClr val="000000"/>
                </a:solidFill>
              </a:rPr>
              <a:t>Lorem Ipsum</a:t>
            </a:r>
            <a:r>
              <a:rPr lang="en-US" sz="2400" dirty="0">
                <a:solidFill>
                  <a:srgbClr val="000000"/>
                </a:solidFill>
              </a:rPr>
              <a:t> is simply dummy text of the printing and typesetting industry. Lorem</a:t>
            </a:r>
            <a:endParaRPr lang="en-US" sz="2400" dirty="0"/>
          </a:p>
        </p:txBody>
      </p:sp>
      <p:sp>
        <p:nvSpPr>
          <p:cNvPr id="26" name="Rectangle 25">
            <a:extLst>
              <a:ext uri="{FF2B5EF4-FFF2-40B4-BE49-F238E27FC236}">
                <a16:creationId xmlns:a16="http://schemas.microsoft.com/office/drawing/2014/main" id="{574A16D5-009F-4FC4-B4DD-3C0E8036C2A0}"/>
              </a:ext>
            </a:extLst>
          </p:cNvPr>
          <p:cNvSpPr/>
          <p:nvPr/>
        </p:nvSpPr>
        <p:spPr>
          <a:xfrm>
            <a:off x="9569011" y="3939766"/>
            <a:ext cx="5245977" cy="1200329"/>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Lorem</a:t>
            </a:r>
            <a:endParaRPr lang="en-US" sz="2400" dirty="0"/>
          </a:p>
        </p:txBody>
      </p:sp>
      <p:sp>
        <p:nvSpPr>
          <p:cNvPr id="27" name="Rectangle 26">
            <a:extLst>
              <a:ext uri="{FF2B5EF4-FFF2-40B4-BE49-F238E27FC236}">
                <a16:creationId xmlns:a16="http://schemas.microsoft.com/office/drawing/2014/main" id="{5B6BBE93-CEF3-4EBD-8BC4-0F3DCCCFB7B3}"/>
              </a:ext>
            </a:extLst>
          </p:cNvPr>
          <p:cNvSpPr/>
          <p:nvPr/>
        </p:nvSpPr>
        <p:spPr>
          <a:xfrm>
            <a:off x="17740603" y="10003521"/>
            <a:ext cx="5245977"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a:t>
            </a:r>
            <a:endParaRPr lang="en-US" sz="2400" dirty="0"/>
          </a:p>
        </p:txBody>
      </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385"/>
                                        </p:tgtEl>
                                        <p:attrNameLst>
                                          <p:attrName>style.visibility</p:attrName>
                                        </p:attrNameLst>
                                      </p:cBhvr>
                                      <p:to>
                                        <p:strVal val="visible"/>
                                      </p:to>
                                    </p:set>
                                    <p:anim calcmode="lin" valueType="num">
                                      <p:cBhvr additive="base">
                                        <p:cTn id="7" dur="500" fill="hold"/>
                                        <p:tgtEl>
                                          <p:spTgt spid="385"/>
                                        </p:tgtEl>
                                        <p:attrNameLst>
                                          <p:attrName>ppt_x</p:attrName>
                                        </p:attrNameLst>
                                      </p:cBhvr>
                                      <p:tavLst>
                                        <p:tav tm="0">
                                          <p:val>
                                            <p:strVal val="1+#ppt_w/2"/>
                                          </p:val>
                                        </p:tav>
                                        <p:tav tm="100000">
                                          <p:val>
                                            <p:strVal val="#ppt_x"/>
                                          </p:val>
                                        </p:tav>
                                      </p:tavLst>
                                    </p:anim>
                                    <p:anim calcmode="lin" valueType="num">
                                      <p:cBhvr additive="base">
                                        <p:cTn id="8" dur="500" fill="hold"/>
                                        <p:tgtEl>
                                          <p:spTgt spid="38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Shape 395"/>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152</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grpSp>
        <p:nvGrpSpPr>
          <p:cNvPr id="405" name="Group 405"/>
          <p:cNvGrpSpPr/>
          <p:nvPr/>
        </p:nvGrpSpPr>
        <p:grpSpPr>
          <a:xfrm>
            <a:off x="2050149" y="2594121"/>
            <a:ext cx="7797835" cy="7796260"/>
            <a:chOff x="0" y="0"/>
            <a:chExt cx="7797834" cy="7796258"/>
          </a:xfrm>
        </p:grpSpPr>
        <p:sp>
          <p:nvSpPr>
            <p:cNvPr id="397" name="Shape 397"/>
            <p:cNvSpPr/>
            <p:nvPr/>
          </p:nvSpPr>
          <p:spPr>
            <a:xfrm>
              <a:off x="0" y="24246"/>
              <a:ext cx="4579056" cy="3839569"/>
            </a:xfrm>
            <a:custGeom>
              <a:avLst/>
              <a:gdLst/>
              <a:ahLst/>
              <a:cxnLst>
                <a:cxn ang="0">
                  <a:pos x="wd2" y="hd2"/>
                </a:cxn>
                <a:cxn ang="5400000">
                  <a:pos x="wd2" y="hd2"/>
                </a:cxn>
                <a:cxn ang="10800000">
                  <a:pos x="wd2" y="hd2"/>
                </a:cxn>
                <a:cxn ang="16200000">
                  <a:pos x="wd2" y="hd2"/>
                </a:cxn>
              </a:cxnLst>
              <a:rect l="0" t="0" r="r" b="b"/>
              <a:pathLst>
                <a:path w="21600" h="21600" extrusionOk="0">
                  <a:moveTo>
                    <a:pt x="16384" y="0"/>
                  </a:moveTo>
                  <a:cubicBezTo>
                    <a:pt x="17328" y="235"/>
                    <a:pt x="18210" y="745"/>
                    <a:pt x="18950" y="1483"/>
                  </a:cubicBezTo>
                  <a:cubicBezTo>
                    <a:pt x="19757" y="2287"/>
                    <a:pt x="20359" y="3312"/>
                    <a:pt x="20794" y="4418"/>
                  </a:cubicBezTo>
                  <a:cubicBezTo>
                    <a:pt x="21251" y="5582"/>
                    <a:pt x="21529" y="6851"/>
                    <a:pt x="21600" y="8167"/>
                  </a:cubicBezTo>
                  <a:lnTo>
                    <a:pt x="14259" y="8167"/>
                  </a:lnTo>
                  <a:lnTo>
                    <a:pt x="14259" y="16943"/>
                  </a:lnTo>
                  <a:lnTo>
                    <a:pt x="7124" y="16943"/>
                  </a:lnTo>
                  <a:cubicBezTo>
                    <a:pt x="6379" y="16977"/>
                    <a:pt x="5643" y="17109"/>
                    <a:pt x="4928" y="17336"/>
                  </a:cubicBezTo>
                  <a:cubicBezTo>
                    <a:pt x="4210" y="17563"/>
                    <a:pt x="3512" y="17887"/>
                    <a:pt x="2859" y="18325"/>
                  </a:cubicBezTo>
                  <a:cubicBezTo>
                    <a:pt x="1689" y="19110"/>
                    <a:pt x="705" y="20237"/>
                    <a:pt x="0" y="21600"/>
                  </a:cubicBezTo>
                  <a:cubicBezTo>
                    <a:pt x="8" y="17889"/>
                    <a:pt x="815" y="14243"/>
                    <a:pt x="2345" y="11012"/>
                  </a:cubicBezTo>
                  <a:cubicBezTo>
                    <a:pt x="3488" y="8598"/>
                    <a:pt x="5012" y="6470"/>
                    <a:pt x="6831" y="4744"/>
                  </a:cubicBezTo>
                  <a:cubicBezTo>
                    <a:pt x="8264" y="3358"/>
                    <a:pt x="9865" y="2238"/>
                    <a:pt x="11579" y="1423"/>
                  </a:cubicBezTo>
                  <a:cubicBezTo>
                    <a:pt x="13119" y="691"/>
                    <a:pt x="14735" y="212"/>
                    <a:pt x="16384" y="0"/>
                  </a:cubicBezTo>
                  <a:close/>
                </a:path>
              </a:pathLst>
            </a:custGeom>
            <a:solidFill>
              <a:schemeClr val="accent2"/>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98" name="Shape 398"/>
            <p:cNvSpPr/>
            <p:nvPr/>
          </p:nvSpPr>
          <p:spPr>
            <a:xfrm>
              <a:off x="21260" y="3217033"/>
              <a:ext cx="3838035" cy="4579225"/>
            </a:xfrm>
            <a:custGeom>
              <a:avLst/>
              <a:gdLst/>
              <a:ahLst/>
              <a:cxnLst>
                <a:cxn ang="0">
                  <a:pos x="wd2" y="hd2"/>
                </a:cxn>
                <a:cxn ang="5400000">
                  <a:pos x="wd2" y="hd2"/>
                </a:cxn>
                <a:cxn ang="10800000">
                  <a:pos x="wd2" y="hd2"/>
                </a:cxn>
                <a:cxn ang="16200000">
                  <a:pos x="wd2" y="hd2"/>
                </a:cxn>
              </a:cxnLst>
              <a:rect l="0" t="0" r="r" b="b"/>
              <a:pathLst>
                <a:path w="21600" h="21600" extrusionOk="0">
                  <a:moveTo>
                    <a:pt x="8195" y="0"/>
                  </a:moveTo>
                  <a:cubicBezTo>
                    <a:pt x="6854" y="45"/>
                    <a:pt x="5560" y="310"/>
                    <a:pt x="4373" y="761"/>
                  </a:cubicBezTo>
                  <a:cubicBezTo>
                    <a:pt x="3170" y="1218"/>
                    <a:pt x="2057" y="1876"/>
                    <a:pt x="1231" y="2786"/>
                  </a:cubicBezTo>
                  <a:cubicBezTo>
                    <a:pt x="599" y="3483"/>
                    <a:pt x="177" y="4297"/>
                    <a:pt x="0" y="5159"/>
                  </a:cubicBezTo>
                  <a:cubicBezTo>
                    <a:pt x="266" y="7227"/>
                    <a:pt x="948" y="9242"/>
                    <a:pt x="2016" y="11119"/>
                  </a:cubicBezTo>
                  <a:cubicBezTo>
                    <a:pt x="3068" y="12966"/>
                    <a:pt x="4480" y="14653"/>
                    <a:pt x="6193" y="16112"/>
                  </a:cubicBezTo>
                  <a:cubicBezTo>
                    <a:pt x="8245" y="17868"/>
                    <a:pt x="10699" y="19259"/>
                    <a:pt x="13407" y="20203"/>
                  </a:cubicBezTo>
                  <a:cubicBezTo>
                    <a:pt x="16005" y="21107"/>
                    <a:pt x="18787" y="21582"/>
                    <a:pt x="21600" y="21600"/>
                  </a:cubicBezTo>
                  <a:cubicBezTo>
                    <a:pt x="20106" y="20761"/>
                    <a:pt x="18894" y="19614"/>
                    <a:pt x="18079" y="18270"/>
                  </a:cubicBezTo>
                  <a:cubicBezTo>
                    <a:pt x="17306" y="16993"/>
                    <a:pt x="16916" y="15577"/>
                    <a:pt x="16944" y="14145"/>
                  </a:cubicBezTo>
                  <a:lnTo>
                    <a:pt x="16944" y="7321"/>
                  </a:lnTo>
                  <a:lnTo>
                    <a:pt x="8168" y="7321"/>
                  </a:lnTo>
                  <a:lnTo>
                    <a:pt x="8195" y="0"/>
                  </a:lnTo>
                  <a:close/>
                </a:path>
              </a:pathLst>
            </a:custGeom>
            <a:solidFill>
              <a:schemeClr val="accent1"/>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399" name="Shape 399"/>
            <p:cNvSpPr/>
            <p:nvPr/>
          </p:nvSpPr>
          <p:spPr>
            <a:xfrm>
              <a:off x="3208065" y="3942407"/>
              <a:ext cx="4589769" cy="3833670"/>
            </a:xfrm>
            <a:custGeom>
              <a:avLst/>
              <a:gdLst/>
              <a:ahLst/>
              <a:cxnLst>
                <a:cxn ang="0">
                  <a:pos x="wd2" y="hd2"/>
                </a:cxn>
                <a:cxn ang="5400000">
                  <a:pos x="wd2" y="hd2"/>
                </a:cxn>
                <a:cxn ang="10800000">
                  <a:pos x="wd2" y="hd2"/>
                </a:cxn>
                <a:cxn ang="16200000">
                  <a:pos x="wd2" y="hd2"/>
                </a:cxn>
              </a:cxnLst>
              <a:rect l="0" t="0" r="r" b="b"/>
              <a:pathLst>
                <a:path w="21600" h="21600" extrusionOk="0">
                  <a:moveTo>
                    <a:pt x="5107" y="21600"/>
                  </a:moveTo>
                  <a:cubicBezTo>
                    <a:pt x="3793" y="21263"/>
                    <a:pt x="2613" y="20407"/>
                    <a:pt x="1755" y="19169"/>
                  </a:cubicBezTo>
                  <a:cubicBezTo>
                    <a:pt x="1214" y="18387"/>
                    <a:pt x="823" y="17488"/>
                    <a:pt x="539" y="16550"/>
                  </a:cubicBezTo>
                  <a:cubicBezTo>
                    <a:pt x="238" y="15554"/>
                    <a:pt x="54" y="14503"/>
                    <a:pt x="0" y="13427"/>
                  </a:cubicBezTo>
                  <a:lnTo>
                    <a:pt x="7329" y="13427"/>
                  </a:lnTo>
                  <a:lnTo>
                    <a:pt x="7329" y="4661"/>
                  </a:lnTo>
                  <a:lnTo>
                    <a:pt x="14250" y="4661"/>
                  </a:lnTo>
                  <a:cubicBezTo>
                    <a:pt x="15040" y="4634"/>
                    <a:pt x="15822" y="4497"/>
                    <a:pt x="16580" y="4255"/>
                  </a:cubicBezTo>
                  <a:cubicBezTo>
                    <a:pt x="17326" y="4018"/>
                    <a:pt x="18052" y="3678"/>
                    <a:pt x="18730" y="3220"/>
                  </a:cubicBezTo>
                  <a:cubicBezTo>
                    <a:pt x="19888" y="2437"/>
                    <a:pt x="20873" y="1333"/>
                    <a:pt x="21600" y="0"/>
                  </a:cubicBezTo>
                  <a:cubicBezTo>
                    <a:pt x="21567" y="3115"/>
                    <a:pt x="20981" y="6186"/>
                    <a:pt x="19880" y="9009"/>
                  </a:cubicBezTo>
                  <a:cubicBezTo>
                    <a:pt x="18626" y="12223"/>
                    <a:pt x="16742" y="15027"/>
                    <a:pt x="14388" y="17181"/>
                  </a:cubicBezTo>
                  <a:cubicBezTo>
                    <a:pt x="13078" y="18389"/>
                    <a:pt x="11637" y="19377"/>
                    <a:pt x="10104" y="20119"/>
                  </a:cubicBezTo>
                  <a:cubicBezTo>
                    <a:pt x="8505" y="20893"/>
                    <a:pt x="6822" y="21392"/>
                    <a:pt x="5107" y="21600"/>
                  </a:cubicBezTo>
                  <a:close/>
                </a:path>
              </a:pathLst>
            </a:custGeom>
            <a:solidFill>
              <a:schemeClr val="accent4"/>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00" name="Shape 400"/>
            <p:cNvSpPr/>
            <p:nvPr/>
          </p:nvSpPr>
          <p:spPr>
            <a:xfrm>
              <a:off x="3924521" y="0"/>
              <a:ext cx="3842026" cy="4591969"/>
            </a:xfrm>
            <a:custGeom>
              <a:avLst/>
              <a:gdLst/>
              <a:ahLst/>
              <a:cxnLst>
                <a:cxn ang="0">
                  <a:pos x="wd2" y="hd2"/>
                </a:cxn>
                <a:cxn ang="5400000">
                  <a:pos x="wd2" y="hd2"/>
                </a:cxn>
                <a:cxn ang="10800000">
                  <a:pos x="wd2" y="hd2"/>
                </a:cxn>
                <a:cxn ang="16200000">
                  <a:pos x="wd2" y="hd2"/>
                </a:cxn>
              </a:cxnLst>
              <a:rect l="0" t="0" r="r" b="b"/>
              <a:pathLst>
                <a:path w="21600" h="21600" extrusionOk="0">
                  <a:moveTo>
                    <a:pt x="13475" y="21600"/>
                  </a:moveTo>
                  <a:cubicBezTo>
                    <a:pt x="14736" y="21532"/>
                    <a:pt x="15954" y="21276"/>
                    <a:pt x="17078" y="20857"/>
                  </a:cubicBezTo>
                  <a:cubicBezTo>
                    <a:pt x="18186" y="20444"/>
                    <a:pt x="19221" y="19867"/>
                    <a:pt x="20036" y="19076"/>
                  </a:cubicBezTo>
                  <a:cubicBezTo>
                    <a:pt x="20865" y="18272"/>
                    <a:pt x="21407" y="17288"/>
                    <a:pt x="21600" y="16238"/>
                  </a:cubicBezTo>
                  <a:cubicBezTo>
                    <a:pt x="21339" y="14166"/>
                    <a:pt x="20646" y="12149"/>
                    <a:pt x="19552" y="10277"/>
                  </a:cubicBezTo>
                  <a:cubicBezTo>
                    <a:pt x="18572" y="8598"/>
                    <a:pt x="17282" y="7060"/>
                    <a:pt x="15729" y="5717"/>
                  </a:cubicBezTo>
                  <a:cubicBezTo>
                    <a:pt x="13732" y="3959"/>
                    <a:pt x="11339" y="2549"/>
                    <a:pt x="8687" y="1569"/>
                  </a:cubicBezTo>
                  <a:cubicBezTo>
                    <a:pt x="5949" y="556"/>
                    <a:pt x="2993" y="23"/>
                    <a:pt x="0" y="0"/>
                  </a:cubicBezTo>
                  <a:cubicBezTo>
                    <a:pt x="1376" y="771"/>
                    <a:pt x="2517" y="1801"/>
                    <a:pt x="3332" y="3007"/>
                  </a:cubicBezTo>
                  <a:cubicBezTo>
                    <a:pt x="4163" y="4237"/>
                    <a:pt x="4630" y="5614"/>
                    <a:pt x="4697" y="7025"/>
                  </a:cubicBezTo>
                  <a:lnTo>
                    <a:pt x="4697" y="14298"/>
                  </a:lnTo>
                  <a:lnTo>
                    <a:pt x="13469" y="14298"/>
                  </a:lnTo>
                  <a:lnTo>
                    <a:pt x="13475" y="21600"/>
                  </a:lnTo>
                  <a:close/>
                </a:path>
              </a:pathLst>
            </a:custGeom>
            <a:solidFill>
              <a:schemeClr val="accent3"/>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sp>
        <p:nvSpPr>
          <p:cNvPr id="406" name="Shape 406"/>
          <p:cNvSpPr/>
          <p:nvPr/>
        </p:nvSpPr>
        <p:spPr>
          <a:xfrm>
            <a:off x="4180108" y="5939020"/>
            <a:ext cx="3355405" cy="1079501"/>
          </a:xfrm>
          <a:prstGeom prst="rect">
            <a:avLst/>
          </a:prstGeom>
          <a:ln w="3175">
            <a:miter lim="400000"/>
          </a:ln>
          <a:extLst>
            <a:ext uri="{C572A759-6A51-4108-AA02-DFA0A04FC94B}">
              <ma14:wrappingTextBoxFlag xmlns:ma14="http://schemas.microsoft.com/office/mac/drawingml/2011/main" xmlns="" val="1"/>
            </a:ext>
          </a:extLst>
        </p:spPr>
        <p:txBody>
          <a:bodyPr wrap="none" lIns="38100" tIns="38100" rIns="38100" bIns="38100" anchor="ctr">
            <a:spAutoFit/>
          </a:bodyPr>
          <a:lstStyle>
            <a:lvl1pPr>
              <a:defRPr sz="65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6500" b="0" i="0" u="none" strike="noStrike" kern="0" cap="none" spc="0" normalizeH="0" baseline="0" noProof="0">
                <a:ln>
                  <a:noFill/>
                </a:ln>
                <a:solidFill>
                  <a:srgbClr val="323333"/>
                </a:solidFill>
                <a:effectLst/>
                <a:uLnTx/>
                <a:uFillTx/>
                <a:latin typeface="Montserrat-Regular"/>
                <a:sym typeface="Montserrat-Regular"/>
              </a:rPr>
              <a:t>Medical</a:t>
            </a:r>
          </a:p>
        </p:txBody>
      </p:sp>
      <p:sp>
        <p:nvSpPr>
          <p:cNvPr id="20" name="Shape 345">
            <a:extLst>
              <a:ext uri="{FF2B5EF4-FFF2-40B4-BE49-F238E27FC236}">
                <a16:creationId xmlns:a16="http://schemas.microsoft.com/office/drawing/2014/main" id="{1420F24E-824D-4606-9BBB-D574438D7C4E}"/>
              </a:ext>
            </a:extLst>
          </p:cNvPr>
          <p:cNvSpPr/>
          <p:nvPr/>
        </p:nvSpPr>
        <p:spPr>
          <a:xfrm>
            <a:off x="12192000" y="4117263"/>
            <a:ext cx="9440271"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5" name="Rectangle 4">
            <a:extLst>
              <a:ext uri="{FF2B5EF4-FFF2-40B4-BE49-F238E27FC236}">
                <a16:creationId xmlns:a16="http://schemas.microsoft.com/office/drawing/2014/main" id="{C50409B6-80AC-4320-B7D6-2A19438318FC}"/>
              </a:ext>
            </a:extLst>
          </p:cNvPr>
          <p:cNvSpPr/>
          <p:nvPr/>
        </p:nvSpPr>
        <p:spPr>
          <a:xfrm>
            <a:off x="12192000" y="5192429"/>
            <a:ext cx="9012312" cy="4154984"/>
          </a:xfrm>
          <a:prstGeom prst="rect">
            <a:avLst/>
          </a:prstGeom>
        </p:spPr>
        <p:txBody>
          <a:bodyPr wrap="square">
            <a:spAutoFit/>
          </a:bodyPr>
          <a:lstStyle/>
          <a:p>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Ipsum passages, and more recently with desktop publishing software like Aldus PageMaker including versions of Lorem Ipsum</a:t>
            </a:r>
          </a:p>
        </p:txBody>
      </p:sp>
      <p:grpSp>
        <p:nvGrpSpPr>
          <p:cNvPr id="23" name="Group 22">
            <a:extLst>
              <a:ext uri="{FF2B5EF4-FFF2-40B4-BE49-F238E27FC236}">
                <a16:creationId xmlns:a16="http://schemas.microsoft.com/office/drawing/2014/main" id="{FBAC829B-78EE-4489-B649-B8A11D4E0D0D}"/>
              </a:ext>
            </a:extLst>
          </p:cNvPr>
          <p:cNvGrpSpPr/>
          <p:nvPr/>
        </p:nvGrpSpPr>
        <p:grpSpPr>
          <a:xfrm>
            <a:off x="7553099" y="3827111"/>
            <a:ext cx="947012" cy="1365318"/>
            <a:chOff x="8070381" y="750589"/>
            <a:chExt cx="1775895" cy="2560328"/>
          </a:xfrm>
          <a:solidFill>
            <a:schemeClr val="bg1"/>
          </a:solidFill>
        </p:grpSpPr>
        <p:sp>
          <p:nvSpPr>
            <p:cNvPr id="24" name="Freeform 5">
              <a:extLst>
                <a:ext uri="{FF2B5EF4-FFF2-40B4-BE49-F238E27FC236}">
                  <a16:creationId xmlns:a16="http://schemas.microsoft.com/office/drawing/2014/main" id="{B4224490-DEAE-4B28-B987-1C8F71DD4B34}"/>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25" name="Freeform 9">
              <a:extLst>
                <a:ext uri="{FF2B5EF4-FFF2-40B4-BE49-F238E27FC236}">
                  <a16:creationId xmlns:a16="http://schemas.microsoft.com/office/drawing/2014/main" id="{0E4DC4FA-5BEA-4531-9B42-96C908E4139F}"/>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
        <p:nvSpPr>
          <p:cNvPr id="26" name="Freeform 20">
            <a:extLst>
              <a:ext uri="{FF2B5EF4-FFF2-40B4-BE49-F238E27FC236}">
                <a16:creationId xmlns:a16="http://schemas.microsoft.com/office/drawing/2014/main" id="{3258BDC8-1113-41EF-9397-0933EF546874}"/>
              </a:ext>
            </a:extLst>
          </p:cNvPr>
          <p:cNvSpPr>
            <a:spLocks noEditPoints="1"/>
          </p:cNvSpPr>
          <p:nvPr/>
        </p:nvSpPr>
        <p:spPr bwMode="auto">
          <a:xfrm>
            <a:off x="3522642" y="3753196"/>
            <a:ext cx="979536" cy="1103217"/>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27" name="Group 26">
            <a:extLst>
              <a:ext uri="{FF2B5EF4-FFF2-40B4-BE49-F238E27FC236}">
                <a16:creationId xmlns:a16="http://schemas.microsoft.com/office/drawing/2014/main" id="{3D8739E7-1DDF-4A3E-ABF5-BBAEC31CFC4D}"/>
              </a:ext>
            </a:extLst>
          </p:cNvPr>
          <p:cNvGrpSpPr/>
          <p:nvPr/>
        </p:nvGrpSpPr>
        <p:grpSpPr>
          <a:xfrm>
            <a:off x="3181697" y="7508957"/>
            <a:ext cx="1114480" cy="990654"/>
            <a:chOff x="2706845" y="4671624"/>
            <a:chExt cx="603818" cy="536730"/>
          </a:xfrm>
          <a:solidFill>
            <a:schemeClr val="bg1"/>
          </a:solidFill>
        </p:grpSpPr>
        <p:sp>
          <p:nvSpPr>
            <p:cNvPr id="28" name="Freeform 142">
              <a:extLst>
                <a:ext uri="{FF2B5EF4-FFF2-40B4-BE49-F238E27FC236}">
                  <a16:creationId xmlns:a16="http://schemas.microsoft.com/office/drawing/2014/main" id="{0D1A00C4-3FF1-4D98-AAB6-2C884B3E6E71}"/>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9" name="Freeform 143">
              <a:extLst>
                <a:ext uri="{FF2B5EF4-FFF2-40B4-BE49-F238E27FC236}">
                  <a16:creationId xmlns:a16="http://schemas.microsoft.com/office/drawing/2014/main" id="{6DDDEE2D-0807-4B88-B5B1-EBFC5083AC3D}"/>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0" name="Freeform 144">
              <a:extLst>
                <a:ext uri="{FF2B5EF4-FFF2-40B4-BE49-F238E27FC236}">
                  <a16:creationId xmlns:a16="http://schemas.microsoft.com/office/drawing/2014/main" id="{53BEA4B4-53E8-4287-BEF5-DCE9EC447998}"/>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1" name="Freeform 145">
              <a:extLst>
                <a:ext uri="{FF2B5EF4-FFF2-40B4-BE49-F238E27FC236}">
                  <a16:creationId xmlns:a16="http://schemas.microsoft.com/office/drawing/2014/main" id="{90541C6E-F86A-43FE-8C66-63F1B069D630}"/>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2" name="Freeform 146">
              <a:extLst>
                <a:ext uri="{FF2B5EF4-FFF2-40B4-BE49-F238E27FC236}">
                  <a16:creationId xmlns:a16="http://schemas.microsoft.com/office/drawing/2014/main" id="{BE50020C-AC80-49BC-98BA-1660A6D0BE30}"/>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33" name="Freeform 69">
            <a:extLst>
              <a:ext uri="{FF2B5EF4-FFF2-40B4-BE49-F238E27FC236}">
                <a16:creationId xmlns:a16="http://schemas.microsoft.com/office/drawing/2014/main" id="{4D26E7F0-0FD2-407D-83C2-7EAFCFD6BB94}"/>
              </a:ext>
            </a:extLst>
          </p:cNvPr>
          <p:cNvSpPr>
            <a:spLocks noEditPoints="1"/>
          </p:cNvSpPr>
          <p:nvPr/>
        </p:nvSpPr>
        <p:spPr bwMode="auto">
          <a:xfrm>
            <a:off x="7209202" y="7977357"/>
            <a:ext cx="1023283" cy="1391311"/>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1700"/>
                                  </p:stCondLst>
                                  <p:childTnLst>
                                    <p:set>
                                      <p:cBhvr>
                                        <p:cTn id="6" dur="1" fill="hold">
                                          <p:stCondLst>
                                            <p:cond delay="0"/>
                                          </p:stCondLst>
                                        </p:cTn>
                                        <p:tgtEl>
                                          <p:spTgt spid="23"/>
                                        </p:tgtEl>
                                        <p:attrNameLst>
                                          <p:attrName>style.visibility</p:attrName>
                                        </p:attrNameLst>
                                      </p:cBhvr>
                                      <p:to>
                                        <p:strVal val="visible"/>
                                      </p:to>
                                    </p:set>
                                    <p:anim calcmode="lin" valueType="num">
                                      <p:cBhvr>
                                        <p:cTn id="7" dur="750" fill="hold"/>
                                        <p:tgtEl>
                                          <p:spTgt spid="23"/>
                                        </p:tgtEl>
                                        <p:attrNameLst>
                                          <p:attrName>ppt_w</p:attrName>
                                        </p:attrNameLst>
                                      </p:cBhvr>
                                      <p:tavLst>
                                        <p:tav tm="0">
                                          <p:val>
                                            <p:strVal val="2/3*#ppt_w"/>
                                          </p:val>
                                        </p:tav>
                                        <p:tav tm="100000">
                                          <p:val>
                                            <p:strVal val="#ppt_w"/>
                                          </p:val>
                                        </p:tav>
                                      </p:tavLst>
                                    </p:anim>
                                    <p:anim calcmode="lin" valueType="num">
                                      <p:cBhvr>
                                        <p:cTn id="8" dur="750" fill="hold"/>
                                        <p:tgtEl>
                                          <p:spTgt spid="23"/>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 name="Shape 420"/>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153</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grpSp>
        <p:nvGrpSpPr>
          <p:cNvPr id="472" name="Group 472"/>
          <p:cNvGrpSpPr/>
          <p:nvPr/>
        </p:nvGrpSpPr>
        <p:grpSpPr>
          <a:xfrm>
            <a:off x="12627643" y="2861635"/>
            <a:ext cx="10658179" cy="1700776"/>
            <a:chOff x="0" y="0"/>
            <a:chExt cx="10658177" cy="1700775"/>
          </a:xfrm>
        </p:grpSpPr>
        <p:sp>
          <p:nvSpPr>
            <p:cNvPr id="422" name="Shape 422"/>
            <p:cNvSpPr/>
            <p:nvPr/>
          </p:nvSpPr>
          <p:spPr>
            <a:xfrm>
              <a:off x="0" y="838861"/>
              <a:ext cx="1608799" cy="23052"/>
            </a:xfrm>
            <a:prstGeom prst="rect">
              <a:avLst/>
            </a:prstGeom>
            <a:solidFill>
              <a:srgbClr val="323333"/>
            </a:solidFill>
            <a:ln w="127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423" name="Shape 423"/>
            <p:cNvSpPr/>
            <p:nvPr/>
          </p:nvSpPr>
          <p:spPr>
            <a:xfrm>
              <a:off x="1562032" y="821200"/>
              <a:ext cx="381563" cy="58374"/>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424" name="Shape 424"/>
            <p:cNvSpPr/>
            <p:nvPr/>
          </p:nvSpPr>
          <p:spPr>
            <a:xfrm>
              <a:off x="1655164" y="776684"/>
              <a:ext cx="381564" cy="147407"/>
            </a:xfrm>
            <a:prstGeom prst="rect">
              <a:avLst/>
            </a:prstGeom>
            <a:solidFill>
              <a:srgbClr val="AAAAAA"/>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nvGrpSpPr>
            <p:cNvPr id="428" name="Group 428"/>
            <p:cNvGrpSpPr/>
            <p:nvPr/>
          </p:nvGrpSpPr>
          <p:grpSpPr>
            <a:xfrm>
              <a:off x="6174578" y="64392"/>
              <a:ext cx="2199450" cy="1571990"/>
              <a:chOff x="0" y="0"/>
              <a:chExt cx="2199448" cy="1571988"/>
            </a:xfrm>
          </p:grpSpPr>
          <p:sp>
            <p:nvSpPr>
              <p:cNvPr id="425" name="Shape 425"/>
              <p:cNvSpPr/>
              <p:nvPr/>
            </p:nvSpPr>
            <p:spPr>
              <a:xfrm>
                <a:off x="0" y="81276"/>
                <a:ext cx="125115" cy="1409436"/>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426" name="Shape 426"/>
              <p:cNvSpPr/>
              <p:nvPr/>
            </p:nvSpPr>
            <p:spPr>
              <a:xfrm>
                <a:off x="58042" y="712291"/>
                <a:ext cx="2097353" cy="147407"/>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427" name="Shape 427"/>
              <p:cNvSpPr/>
              <p:nvPr/>
            </p:nvSpPr>
            <p:spPr>
              <a:xfrm>
                <a:off x="2074333" y="0"/>
                <a:ext cx="125116" cy="1571989"/>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sp>
          <p:nvSpPr>
            <p:cNvPr id="429" name="Shape 429"/>
            <p:cNvSpPr/>
            <p:nvPr/>
          </p:nvSpPr>
          <p:spPr>
            <a:xfrm>
              <a:off x="2138208" y="146066"/>
              <a:ext cx="4044655" cy="1408642"/>
            </a:xfrm>
            <a:custGeom>
              <a:avLst/>
              <a:gdLst/>
              <a:ahLst/>
              <a:cxnLst>
                <a:cxn ang="0">
                  <a:pos x="wd2" y="hd2"/>
                </a:cxn>
                <a:cxn ang="5400000">
                  <a:pos x="wd2" y="hd2"/>
                </a:cxn>
                <a:cxn ang="10800000">
                  <a:pos x="wd2" y="hd2"/>
                </a:cxn>
                <a:cxn ang="16200000">
                  <a:pos x="wd2" y="hd2"/>
                </a:cxn>
              </a:cxnLst>
              <a:rect l="0" t="0" r="r" b="b"/>
              <a:pathLst>
                <a:path w="21600" h="21600" extrusionOk="0">
                  <a:moveTo>
                    <a:pt x="13" y="8669"/>
                  </a:moveTo>
                  <a:lnTo>
                    <a:pt x="1731" y="8669"/>
                  </a:lnTo>
                  <a:lnTo>
                    <a:pt x="2992" y="0"/>
                  </a:lnTo>
                  <a:lnTo>
                    <a:pt x="21600" y="0"/>
                  </a:lnTo>
                  <a:lnTo>
                    <a:pt x="21600" y="21600"/>
                  </a:lnTo>
                  <a:lnTo>
                    <a:pt x="2934" y="21600"/>
                  </a:lnTo>
                  <a:lnTo>
                    <a:pt x="1717" y="12889"/>
                  </a:lnTo>
                  <a:lnTo>
                    <a:pt x="0" y="12889"/>
                  </a:lnTo>
                  <a:lnTo>
                    <a:pt x="13" y="8669"/>
                  </a:lnTo>
                  <a:close/>
                </a:path>
              </a:pathLst>
            </a:custGeom>
            <a:solidFill>
              <a:schemeClr val="accent1"/>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30" name="Shape 430"/>
            <p:cNvSpPr/>
            <p:nvPr/>
          </p:nvSpPr>
          <p:spPr>
            <a:xfrm>
              <a:off x="2138208" y="146066"/>
              <a:ext cx="5568655" cy="1408642"/>
            </a:xfrm>
            <a:custGeom>
              <a:avLst/>
              <a:gdLst/>
              <a:ahLst/>
              <a:cxnLst>
                <a:cxn ang="0">
                  <a:pos x="wd2" y="hd2"/>
                </a:cxn>
                <a:cxn ang="5400000">
                  <a:pos x="wd2" y="hd2"/>
                </a:cxn>
                <a:cxn ang="10800000">
                  <a:pos x="wd2" y="hd2"/>
                </a:cxn>
                <a:cxn ang="16200000">
                  <a:pos x="wd2" y="hd2"/>
                </a:cxn>
              </a:cxnLst>
              <a:rect l="0" t="0" r="r" b="b"/>
              <a:pathLst>
                <a:path w="21600" h="21600" extrusionOk="0">
                  <a:moveTo>
                    <a:pt x="10" y="8669"/>
                  </a:moveTo>
                  <a:lnTo>
                    <a:pt x="1257" y="8669"/>
                  </a:lnTo>
                  <a:lnTo>
                    <a:pt x="2173" y="0"/>
                  </a:lnTo>
                  <a:lnTo>
                    <a:pt x="21600" y="0"/>
                  </a:lnTo>
                  <a:lnTo>
                    <a:pt x="21600" y="21600"/>
                  </a:lnTo>
                  <a:lnTo>
                    <a:pt x="2131" y="21600"/>
                  </a:lnTo>
                  <a:lnTo>
                    <a:pt x="1247" y="12889"/>
                  </a:lnTo>
                  <a:lnTo>
                    <a:pt x="0" y="12889"/>
                  </a:lnTo>
                  <a:lnTo>
                    <a:pt x="10" y="8669"/>
                  </a:lnTo>
                  <a:close/>
                </a:path>
              </a:pathLst>
            </a:custGeom>
            <a:noFill/>
            <a:ln w="762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31" name="Shape 431"/>
            <p:cNvSpPr/>
            <p:nvPr/>
          </p:nvSpPr>
          <p:spPr>
            <a:xfrm>
              <a:off x="1807564" y="705296"/>
              <a:ext cx="381564" cy="281352"/>
            </a:xfrm>
            <a:prstGeom prst="rect">
              <a:avLst/>
            </a:prstGeom>
            <a:solidFill>
              <a:srgbClr val="B6B6B6"/>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432" name="Shape 432"/>
            <p:cNvSpPr/>
            <p:nvPr/>
          </p:nvSpPr>
          <p:spPr>
            <a:xfrm>
              <a:off x="2007985" y="662979"/>
              <a:ext cx="181144" cy="374817"/>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nvGrpSpPr>
            <p:cNvPr id="469" name="Group 469"/>
            <p:cNvGrpSpPr/>
            <p:nvPr/>
          </p:nvGrpSpPr>
          <p:grpSpPr>
            <a:xfrm>
              <a:off x="2789714" y="269130"/>
              <a:ext cx="4307005" cy="294053"/>
              <a:chOff x="0" y="0"/>
              <a:chExt cx="4307003" cy="294052"/>
            </a:xfrm>
          </p:grpSpPr>
          <p:sp>
            <p:nvSpPr>
              <p:cNvPr id="433" name="Shape 433"/>
              <p:cNvSpPr/>
              <p:nvPr/>
            </p:nvSpPr>
            <p:spPr>
              <a:xfrm flipV="1">
                <a:off x="2218681"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34" name="Shape 434"/>
              <p:cNvSpPr/>
              <p:nvPr/>
            </p:nvSpPr>
            <p:spPr>
              <a:xfrm flipV="1">
                <a:off x="23405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35" name="Shape 435"/>
              <p:cNvSpPr/>
              <p:nvPr/>
            </p:nvSpPr>
            <p:spPr>
              <a:xfrm flipV="1">
                <a:off x="246236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36" name="Shape 436"/>
              <p:cNvSpPr/>
              <p:nvPr/>
            </p:nvSpPr>
            <p:spPr>
              <a:xfrm flipV="1">
                <a:off x="258420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37" name="Shape 437"/>
              <p:cNvSpPr/>
              <p:nvPr/>
            </p:nvSpPr>
            <p:spPr>
              <a:xfrm flipV="1">
                <a:off x="270604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38" name="Shape 438"/>
              <p:cNvSpPr/>
              <p:nvPr/>
            </p:nvSpPr>
            <p:spPr>
              <a:xfrm flipV="1">
                <a:off x="2827883"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39" name="Shape 439"/>
              <p:cNvSpPr/>
              <p:nvPr/>
            </p:nvSpPr>
            <p:spPr>
              <a:xfrm flipV="1">
                <a:off x="1479120" y="-1"/>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40" name="Shape 440"/>
              <p:cNvSpPr/>
              <p:nvPr/>
            </p:nvSpPr>
            <p:spPr>
              <a:xfrm flipV="1">
                <a:off x="1600959"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41" name="Shape 441"/>
              <p:cNvSpPr/>
              <p:nvPr/>
            </p:nvSpPr>
            <p:spPr>
              <a:xfrm flipV="1">
                <a:off x="1722800"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42" name="Shape 442"/>
              <p:cNvSpPr/>
              <p:nvPr/>
            </p:nvSpPr>
            <p:spPr>
              <a:xfrm flipV="1">
                <a:off x="1844640"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43" name="Shape 443"/>
              <p:cNvSpPr/>
              <p:nvPr/>
            </p:nvSpPr>
            <p:spPr>
              <a:xfrm flipV="1">
                <a:off x="1966481"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44" name="Shape 444"/>
              <p:cNvSpPr/>
              <p:nvPr/>
            </p:nvSpPr>
            <p:spPr>
              <a:xfrm flipV="1">
                <a:off x="2088322"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45" name="Shape 445"/>
              <p:cNvSpPr/>
              <p:nvPr/>
            </p:nvSpPr>
            <p:spPr>
              <a:xfrm flipV="1">
                <a:off x="739559"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46" name="Shape 446"/>
              <p:cNvSpPr/>
              <p:nvPr/>
            </p:nvSpPr>
            <p:spPr>
              <a:xfrm flipV="1">
                <a:off x="861398"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47" name="Shape 447"/>
              <p:cNvSpPr/>
              <p:nvPr/>
            </p:nvSpPr>
            <p:spPr>
              <a:xfrm flipV="1">
                <a:off x="98323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48" name="Shape 448"/>
              <p:cNvSpPr/>
              <p:nvPr/>
            </p:nvSpPr>
            <p:spPr>
              <a:xfrm flipV="1">
                <a:off x="110507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49" name="Shape 449"/>
              <p:cNvSpPr/>
              <p:nvPr/>
            </p:nvSpPr>
            <p:spPr>
              <a:xfrm flipV="1">
                <a:off x="12269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50" name="Shape 450"/>
              <p:cNvSpPr/>
              <p:nvPr/>
            </p:nvSpPr>
            <p:spPr>
              <a:xfrm flipV="1">
                <a:off x="134876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51" name="Shape 451"/>
              <p:cNvSpPr/>
              <p:nvPr/>
            </p:nvSpPr>
            <p:spPr>
              <a:xfrm flipV="1">
                <a:off x="-1" y="0"/>
                <a:ext cx="2"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52" name="Shape 452"/>
              <p:cNvSpPr/>
              <p:nvPr/>
            </p:nvSpPr>
            <p:spPr>
              <a:xfrm flipV="1">
                <a:off x="12183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53" name="Shape 453"/>
              <p:cNvSpPr/>
              <p:nvPr/>
            </p:nvSpPr>
            <p:spPr>
              <a:xfrm flipV="1">
                <a:off x="24367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54" name="Shape 454"/>
              <p:cNvSpPr/>
              <p:nvPr/>
            </p:nvSpPr>
            <p:spPr>
              <a:xfrm flipV="1">
                <a:off x="3655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55" name="Shape 455"/>
              <p:cNvSpPr/>
              <p:nvPr/>
            </p:nvSpPr>
            <p:spPr>
              <a:xfrm flipV="1">
                <a:off x="48736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56" name="Shape 456"/>
              <p:cNvSpPr/>
              <p:nvPr/>
            </p:nvSpPr>
            <p:spPr>
              <a:xfrm flipV="1">
                <a:off x="60920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57" name="Shape 457"/>
              <p:cNvSpPr/>
              <p:nvPr/>
            </p:nvSpPr>
            <p:spPr>
              <a:xfrm flipV="1">
                <a:off x="2958241"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58" name="Shape 458"/>
              <p:cNvSpPr/>
              <p:nvPr/>
            </p:nvSpPr>
            <p:spPr>
              <a:xfrm flipV="1">
                <a:off x="308008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59" name="Shape 459"/>
              <p:cNvSpPr/>
              <p:nvPr/>
            </p:nvSpPr>
            <p:spPr>
              <a:xfrm flipV="1">
                <a:off x="32019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60" name="Shape 460"/>
              <p:cNvSpPr/>
              <p:nvPr/>
            </p:nvSpPr>
            <p:spPr>
              <a:xfrm flipV="1">
                <a:off x="332376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61" name="Shape 461"/>
              <p:cNvSpPr/>
              <p:nvPr/>
            </p:nvSpPr>
            <p:spPr>
              <a:xfrm flipV="1">
                <a:off x="344560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62" name="Shape 462"/>
              <p:cNvSpPr/>
              <p:nvPr/>
            </p:nvSpPr>
            <p:spPr>
              <a:xfrm flipV="1">
                <a:off x="356744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63" name="Shape 463"/>
              <p:cNvSpPr/>
              <p:nvPr/>
            </p:nvSpPr>
            <p:spPr>
              <a:xfrm flipV="1">
                <a:off x="3697802"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64" name="Shape 464"/>
              <p:cNvSpPr/>
              <p:nvPr/>
            </p:nvSpPr>
            <p:spPr>
              <a:xfrm flipV="1">
                <a:off x="381964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65" name="Shape 465"/>
              <p:cNvSpPr/>
              <p:nvPr/>
            </p:nvSpPr>
            <p:spPr>
              <a:xfrm flipV="1">
                <a:off x="394148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66" name="Shape 466"/>
              <p:cNvSpPr/>
              <p:nvPr/>
            </p:nvSpPr>
            <p:spPr>
              <a:xfrm flipV="1">
                <a:off x="406332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67" name="Shape 467"/>
              <p:cNvSpPr/>
              <p:nvPr/>
            </p:nvSpPr>
            <p:spPr>
              <a:xfrm flipV="1">
                <a:off x="4185163"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68" name="Shape 468"/>
              <p:cNvSpPr/>
              <p:nvPr/>
            </p:nvSpPr>
            <p:spPr>
              <a:xfrm flipV="1">
                <a:off x="4307003"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sp>
          <p:nvSpPr>
            <p:cNvPr id="470" name="Shape 470"/>
            <p:cNvSpPr/>
            <p:nvPr/>
          </p:nvSpPr>
          <p:spPr>
            <a:xfrm>
              <a:off x="8878844" y="311779"/>
              <a:ext cx="1779333" cy="1077217"/>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38100" tIns="38100" rIns="38100" bIns="38100" numCol="1" anchor="ctr">
              <a:spAutoFit/>
            </a:bodyPr>
            <a:lstStyle>
              <a:lvl1pPr>
                <a:defRPr sz="65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lang="en-US" sz="6500" b="0" i="0" u="none" strike="noStrike" kern="0" cap="none" spc="0" normalizeH="0" baseline="0" noProof="0" dirty="0">
                  <a:ln>
                    <a:noFill/>
                  </a:ln>
                  <a:solidFill>
                    <a:srgbClr val="323333"/>
                  </a:solidFill>
                  <a:effectLst/>
                  <a:uLnTx/>
                  <a:uFillTx/>
                  <a:latin typeface="Montserrat-Regular"/>
                  <a:sym typeface="Montserrat-Regular"/>
                </a:rPr>
                <a:t>86</a:t>
              </a:r>
              <a:r>
                <a:rPr kumimoji="0" sz="6500" b="0" i="0" u="none" strike="noStrike" kern="0" cap="none" spc="0" normalizeH="0" baseline="0" noProof="0" dirty="0">
                  <a:ln>
                    <a:noFill/>
                  </a:ln>
                  <a:solidFill>
                    <a:srgbClr val="323333"/>
                  </a:solidFill>
                  <a:effectLst/>
                  <a:uLnTx/>
                  <a:uFillTx/>
                  <a:latin typeface="Montserrat-Regular"/>
                  <a:sym typeface="Montserrat-Regular"/>
                </a:rPr>
                <a:t>%</a:t>
              </a:r>
            </a:p>
          </p:txBody>
        </p:sp>
        <p:sp>
          <p:nvSpPr>
            <p:cNvPr id="471" name="Shape 471"/>
            <p:cNvSpPr/>
            <p:nvPr/>
          </p:nvSpPr>
          <p:spPr>
            <a:xfrm>
              <a:off x="7635078" y="0"/>
              <a:ext cx="125116" cy="1700775"/>
            </a:xfrm>
            <a:prstGeom prst="rect">
              <a:avLst/>
            </a:prstGeom>
            <a:solidFill>
              <a:srgbClr val="E5E5E5"/>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grpSp>
        <p:nvGrpSpPr>
          <p:cNvPr id="523" name="Group 523"/>
          <p:cNvGrpSpPr/>
          <p:nvPr/>
        </p:nvGrpSpPr>
        <p:grpSpPr>
          <a:xfrm>
            <a:off x="12627643" y="5831311"/>
            <a:ext cx="10576427" cy="1700776"/>
            <a:chOff x="0" y="0"/>
            <a:chExt cx="10576425" cy="1700775"/>
          </a:xfrm>
        </p:grpSpPr>
        <p:sp>
          <p:nvSpPr>
            <p:cNvPr id="473" name="Shape 473"/>
            <p:cNvSpPr/>
            <p:nvPr/>
          </p:nvSpPr>
          <p:spPr>
            <a:xfrm>
              <a:off x="0" y="838861"/>
              <a:ext cx="1608799" cy="23053"/>
            </a:xfrm>
            <a:prstGeom prst="rect">
              <a:avLst/>
            </a:prstGeom>
            <a:solidFill>
              <a:srgbClr val="323333"/>
            </a:solidFill>
            <a:ln w="127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474" name="Shape 474"/>
            <p:cNvSpPr/>
            <p:nvPr/>
          </p:nvSpPr>
          <p:spPr>
            <a:xfrm>
              <a:off x="1562032" y="821200"/>
              <a:ext cx="381563" cy="58375"/>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475" name="Shape 475"/>
            <p:cNvSpPr/>
            <p:nvPr/>
          </p:nvSpPr>
          <p:spPr>
            <a:xfrm>
              <a:off x="1655164" y="776684"/>
              <a:ext cx="381564" cy="147407"/>
            </a:xfrm>
            <a:prstGeom prst="rect">
              <a:avLst/>
            </a:prstGeom>
            <a:solidFill>
              <a:srgbClr val="AAAAAA"/>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nvGrpSpPr>
            <p:cNvPr id="479" name="Group 479"/>
            <p:cNvGrpSpPr/>
            <p:nvPr/>
          </p:nvGrpSpPr>
          <p:grpSpPr>
            <a:xfrm>
              <a:off x="4650578" y="64392"/>
              <a:ext cx="3723450" cy="1571990"/>
              <a:chOff x="-1524000" y="0"/>
              <a:chExt cx="3723448" cy="1571988"/>
            </a:xfrm>
          </p:grpSpPr>
          <p:sp>
            <p:nvSpPr>
              <p:cNvPr id="476" name="Shape 476"/>
              <p:cNvSpPr/>
              <p:nvPr/>
            </p:nvSpPr>
            <p:spPr>
              <a:xfrm>
                <a:off x="-1524000" y="81276"/>
                <a:ext cx="125115" cy="1409436"/>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477" name="Shape 477"/>
              <p:cNvSpPr/>
              <p:nvPr/>
            </p:nvSpPr>
            <p:spPr>
              <a:xfrm>
                <a:off x="-1404045" y="712291"/>
                <a:ext cx="3559440" cy="147407"/>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478" name="Shape 478"/>
              <p:cNvSpPr/>
              <p:nvPr/>
            </p:nvSpPr>
            <p:spPr>
              <a:xfrm>
                <a:off x="2074333" y="0"/>
                <a:ext cx="125116" cy="1571989"/>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sp>
          <p:nvSpPr>
            <p:cNvPr id="480" name="Shape 480"/>
            <p:cNvSpPr/>
            <p:nvPr/>
          </p:nvSpPr>
          <p:spPr>
            <a:xfrm>
              <a:off x="2138208" y="146066"/>
              <a:ext cx="2520655" cy="1408642"/>
            </a:xfrm>
            <a:custGeom>
              <a:avLst/>
              <a:gdLst/>
              <a:ahLst/>
              <a:cxnLst>
                <a:cxn ang="0">
                  <a:pos x="wd2" y="hd2"/>
                </a:cxn>
                <a:cxn ang="5400000">
                  <a:pos x="wd2" y="hd2"/>
                </a:cxn>
                <a:cxn ang="10800000">
                  <a:pos x="wd2" y="hd2"/>
                </a:cxn>
                <a:cxn ang="16200000">
                  <a:pos x="wd2" y="hd2"/>
                </a:cxn>
              </a:cxnLst>
              <a:rect l="0" t="0" r="r" b="b"/>
              <a:pathLst>
                <a:path w="21600" h="21600" extrusionOk="0">
                  <a:moveTo>
                    <a:pt x="21" y="8669"/>
                  </a:moveTo>
                  <a:lnTo>
                    <a:pt x="2777" y="8669"/>
                  </a:lnTo>
                  <a:lnTo>
                    <a:pt x="4801" y="0"/>
                  </a:lnTo>
                  <a:lnTo>
                    <a:pt x="21600" y="0"/>
                  </a:lnTo>
                  <a:lnTo>
                    <a:pt x="21600" y="21600"/>
                  </a:lnTo>
                  <a:lnTo>
                    <a:pt x="4708" y="21600"/>
                  </a:lnTo>
                  <a:lnTo>
                    <a:pt x="2755" y="12889"/>
                  </a:lnTo>
                  <a:lnTo>
                    <a:pt x="0" y="12889"/>
                  </a:lnTo>
                  <a:lnTo>
                    <a:pt x="21" y="8669"/>
                  </a:lnTo>
                  <a:close/>
                </a:path>
              </a:pathLst>
            </a:custGeom>
            <a:solidFill>
              <a:schemeClr val="accent2"/>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81" name="Shape 481"/>
            <p:cNvSpPr/>
            <p:nvPr/>
          </p:nvSpPr>
          <p:spPr>
            <a:xfrm>
              <a:off x="2138208" y="146066"/>
              <a:ext cx="5568655" cy="1408642"/>
            </a:xfrm>
            <a:custGeom>
              <a:avLst/>
              <a:gdLst/>
              <a:ahLst/>
              <a:cxnLst>
                <a:cxn ang="0">
                  <a:pos x="wd2" y="hd2"/>
                </a:cxn>
                <a:cxn ang="5400000">
                  <a:pos x="wd2" y="hd2"/>
                </a:cxn>
                <a:cxn ang="10800000">
                  <a:pos x="wd2" y="hd2"/>
                </a:cxn>
                <a:cxn ang="16200000">
                  <a:pos x="wd2" y="hd2"/>
                </a:cxn>
              </a:cxnLst>
              <a:rect l="0" t="0" r="r" b="b"/>
              <a:pathLst>
                <a:path w="21600" h="21600" extrusionOk="0">
                  <a:moveTo>
                    <a:pt x="10" y="8669"/>
                  </a:moveTo>
                  <a:lnTo>
                    <a:pt x="1257" y="8669"/>
                  </a:lnTo>
                  <a:lnTo>
                    <a:pt x="2173" y="0"/>
                  </a:lnTo>
                  <a:lnTo>
                    <a:pt x="21600" y="0"/>
                  </a:lnTo>
                  <a:lnTo>
                    <a:pt x="21600" y="21600"/>
                  </a:lnTo>
                  <a:lnTo>
                    <a:pt x="2131" y="21600"/>
                  </a:lnTo>
                  <a:lnTo>
                    <a:pt x="1247" y="12889"/>
                  </a:lnTo>
                  <a:lnTo>
                    <a:pt x="0" y="12889"/>
                  </a:lnTo>
                  <a:lnTo>
                    <a:pt x="10" y="8669"/>
                  </a:lnTo>
                  <a:close/>
                </a:path>
              </a:pathLst>
            </a:custGeom>
            <a:noFill/>
            <a:ln w="762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82" name="Shape 482"/>
            <p:cNvSpPr/>
            <p:nvPr/>
          </p:nvSpPr>
          <p:spPr>
            <a:xfrm>
              <a:off x="1807564" y="705296"/>
              <a:ext cx="381564" cy="281353"/>
            </a:xfrm>
            <a:prstGeom prst="rect">
              <a:avLst/>
            </a:prstGeom>
            <a:solidFill>
              <a:srgbClr val="B6B6B6"/>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483" name="Shape 483"/>
            <p:cNvSpPr/>
            <p:nvPr/>
          </p:nvSpPr>
          <p:spPr>
            <a:xfrm>
              <a:off x="2007985" y="662979"/>
              <a:ext cx="181144" cy="374817"/>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nvGrpSpPr>
            <p:cNvPr id="520" name="Group 520"/>
            <p:cNvGrpSpPr/>
            <p:nvPr/>
          </p:nvGrpSpPr>
          <p:grpSpPr>
            <a:xfrm>
              <a:off x="2789714" y="269130"/>
              <a:ext cx="4307005" cy="294053"/>
              <a:chOff x="0" y="0"/>
              <a:chExt cx="4307003" cy="294052"/>
            </a:xfrm>
          </p:grpSpPr>
          <p:sp>
            <p:nvSpPr>
              <p:cNvPr id="484" name="Shape 484"/>
              <p:cNvSpPr/>
              <p:nvPr/>
            </p:nvSpPr>
            <p:spPr>
              <a:xfrm flipV="1">
                <a:off x="2218681"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85" name="Shape 485"/>
              <p:cNvSpPr/>
              <p:nvPr/>
            </p:nvSpPr>
            <p:spPr>
              <a:xfrm flipV="1">
                <a:off x="23405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86" name="Shape 486"/>
              <p:cNvSpPr/>
              <p:nvPr/>
            </p:nvSpPr>
            <p:spPr>
              <a:xfrm flipV="1">
                <a:off x="246236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87" name="Shape 487"/>
              <p:cNvSpPr/>
              <p:nvPr/>
            </p:nvSpPr>
            <p:spPr>
              <a:xfrm flipV="1">
                <a:off x="258420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88" name="Shape 488"/>
              <p:cNvSpPr/>
              <p:nvPr/>
            </p:nvSpPr>
            <p:spPr>
              <a:xfrm flipV="1">
                <a:off x="270604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89" name="Shape 489"/>
              <p:cNvSpPr/>
              <p:nvPr/>
            </p:nvSpPr>
            <p:spPr>
              <a:xfrm flipV="1">
                <a:off x="2827883"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90" name="Shape 490"/>
              <p:cNvSpPr/>
              <p:nvPr/>
            </p:nvSpPr>
            <p:spPr>
              <a:xfrm flipV="1">
                <a:off x="1479120" y="-1"/>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91" name="Shape 491"/>
              <p:cNvSpPr/>
              <p:nvPr/>
            </p:nvSpPr>
            <p:spPr>
              <a:xfrm flipV="1">
                <a:off x="1600959"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92" name="Shape 492"/>
              <p:cNvSpPr/>
              <p:nvPr/>
            </p:nvSpPr>
            <p:spPr>
              <a:xfrm flipV="1">
                <a:off x="1722800"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93" name="Shape 493"/>
              <p:cNvSpPr/>
              <p:nvPr/>
            </p:nvSpPr>
            <p:spPr>
              <a:xfrm flipV="1">
                <a:off x="1844640"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94" name="Shape 494"/>
              <p:cNvSpPr/>
              <p:nvPr/>
            </p:nvSpPr>
            <p:spPr>
              <a:xfrm flipV="1">
                <a:off x="1966481"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95" name="Shape 495"/>
              <p:cNvSpPr/>
              <p:nvPr/>
            </p:nvSpPr>
            <p:spPr>
              <a:xfrm flipV="1">
                <a:off x="2088322"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96" name="Shape 496"/>
              <p:cNvSpPr/>
              <p:nvPr/>
            </p:nvSpPr>
            <p:spPr>
              <a:xfrm flipV="1">
                <a:off x="739559"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97" name="Shape 497"/>
              <p:cNvSpPr/>
              <p:nvPr/>
            </p:nvSpPr>
            <p:spPr>
              <a:xfrm flipV="1">
                <a:off x="861398"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98" name="Shape 498"/>
              <p:cNvSpPr/>
              <p:nvPr/>
            </p:nvSpPr>
            <p:spPr>
              <a:xfrm flipV="1">
                <a:off x="98323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499" name="Shape 499"/>
              <p:cNvSpPr/>
              <p:nvPr/>
            </p:nvSpPr>
            <p:spPr>
              <a:xfrm flipV="1">
                <a:off x="110507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00" name="Shape 500"/>
              <p:cNvSpPr/>
              <p:nvPr/>
            </p:nvSpPr>
            <p:spPr>
              <a:xfrm flipV="1">
                <a:off x="12269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01" name="Shape 501"/>
              <p:cNvSpPr/>
              <p:nvPr/>
            </p:nvSpPr>
            <p:spPr>
              <a:xfrm flipV="1">
                <a:off x="134876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02" name="Shape 502"/>
              <p:cNvSpPr/>
              <p:nvPr/>
            </p:nvSpPr>
            <p:spPr>
              <a:xfrm flipV="1">
                <a:off x="-1" y="0"/>
                <a:ext cx="2"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03" name="Shape 503"/>
              <p:cNvSpPr/>
              <p:nvPr/>
            </p:nvSpPr>
            <p:spPr>
              <a:xfrm flipV="1">
                <a:off x="12183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04" name="Shape 504"/>
              <p:cNvSpPr/>
              <p:nvPr/>
            </p:nvSpPr>
            <p:spPr>
              <a:xfrm flipV="1">
                <a:off x="24367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05" name="Shape 505"/>
              <p:cNvSpPr/>
              <p:nvPr/>
            </p:nvSpPr>
            <p:spPr>
              <a:xfrm flipV="1">
                <a:off x="3655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06" name="Shape 506"/>
              <p:cNvSpPr/>
              <p:nvPr/>
            </p:nvSpPr>
            <p:spPr>
              <a:xfrm flipV="1">
                <a:off x="48736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07" name="Shape 507"/>
              <p:cNvSpPr/>
              <p:nvPr/>
            </p:nvSpPr>
            <p:spPr>
              <a:xfrm flipV="1">
                <a:off x="60920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08" name="Shape 508"/>
              <p:cNvSpPr/>
              <p:nvPr/>
            </p:nvSpPr>
            <p:spPr>
              <a:xfrm flipV="1">
                <a:off x="2958241"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09" name="Shape 509"/>
              <p:cNvSpPr/>
              <p:nvPr/>
            </p:nvSpPr>
            <p:spPr>
              <a:xfrm flipV="1">
                <a:off x="308008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10" name="Shape 510"/>
              <p:cNvSpPr/>
              <p:nvPr/>
            </p:nvSpPr>
            <p:spPr>
              <a:xfrm flipV="1">
                <a:off x="32019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11" name="Shape 511"/>
              <p:cNvSpPr/>
              <p:nvPr/>
            </p:nvSpPr>
            <p:spPr>
              <a:xfrm flipV="1">
                <a:off x="332376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12" name="Shape 512"/>
              <p:cNvSpPr/>
              <p:nvPr/>
            </p:nvSpPr>
            <p:spPr>
              <a:xfrm flipV="1">
                <a:off x="344560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13" name="Shape 513"/>
              <p:cNvSpPr/>
              <p:nvPr/>
            </p:nvSpPr>
            <p:spPr>
              <a:xfrm flipV="1">
                <a:off x="356744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14" name="Shape 514"/>
              <p:cNvSpPr/>
              <p:nvPr/>
            </p:nvSpPr>
            <p:spPr>
              <a:xfrm flipV="1">
                <a:off x="3697802"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15" name="Shape 515"/>
              <p:cNvSpPr/>
              <p:nvPr/>
            </p:nvSpPr>
            <p:spPr>
              <a:xfrm flipV="1">
                <a:off x="381964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16" name="Shape 516"/>
              <p:cNvSpPr/>
              <p:nvPr/>
            </p:nvSpPr>
            <p:spPr>
              <a:xfrm flipV="1">
                <a:off x="394148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17" name="Shape 517"/>
              <p:cNvSpPr/>
              <p:nvPr/>
            </p:nvSpPr>
            <p:spPr>
              <a:xfrm flipV="1">
                <a:off x="406332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18" name="Shape 518"/>
              <p:cNvSpPr/>
              <p:nvPr/>
            </p:nvSpPr>
            <p:spPr>
              <a:xfrm flipV="1">
                <a:off x="4185163"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19" name="Shape 519"/>
              <p:cNvSpPr/>
              <p:nvPr/>
            </p:nvSpPr>
            <p:spPr>
              <a:xfrm flipV="1">
                <a:off x="4307003"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sp>
          <p:nvSpPr>
            <p:cNvPr id="521" name="Shape 521"/>
            <p:cNvSpPr/>
            <p:nvPr/>
          </p:nvSpPr>
          <p:spPr>
            <a:xfrm>
              <a:off x="8878844" y="311779"/>
              <a:ext cx="1697581" cy="1077217"/>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38100" tIns="38100" rIns="38100" bIns="38100" numCol="1" anchor="ctr">
              <a:spAutoFit/>
            </a:bodyPr>
            <a:lstStyle>
              <a:lvl1pPr>
                <a:defRPr sz="65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lang="en-US" sz="6500" b="0" i="0" u="none" strike="noStrike" kern="0" cap="none" spc="0" normalizeH="0" baseline="0" noProof="0" dirty="0">
                  <a:ln>
                    <a:noFill/>
                  </a:ln>
                  <a:solidFill>
                    <a:srgbClr val="323333"/>
                  </a:solidFill>
                  <a:effectLst/>
                  <a:uLnTx/>
                  <a:uFillTx/>
                  <a:latin typeface="Montserrat-Regular"/>
                  <a:sym typeface="Montserrat-Regular"/>
                </a:rPr>
                <a:t>35</a:t>
              </a:r>
              <a:r>
                <a:rPr kumimoji="0" sz="6500" b="0" i="0" u="none" strike="noStrike" kern="0" cap="none" spc="0" normalizeH="0" baseline="0" noProof="0" dirty="0">
                  <a:ln>
                    <a:noFill/>
                  </a:ln>
                  <a:solidFill>
                    <a:srgbClr val="323333"/>
                  </a:solidFill>
                  <a:effectLst/>
                  <a:uLnTx/>
                  <a:uFillTx/>
                  <a:latin typeface="Montserrat-Regular"/>
                  <a:sym typeface="Montserrat-Regular"/>
                </a:rPr>
                <a:t>%</a:t>
              </a:r>
            </a:p>
          </p:txBody>
        </p:sp>
        <p:sp>
          <p:nvSpPr>
            <p:cNvPr id="522" name="Shape 522"/>
            <p:cNvSpPr/>
            <p:nvPr/>
          </p:nvSpPr>
          <p:spPr>
            <a:xfrm>
              <a:off x="7635078" y="0"/>
              <a:ext cx="125116" cy="1700775"/>
            </a:xfrm>
            <a:prstGeom prst="rect">
              <a:avLst/>
            </a:prstGeom>
            <a:solidFill>
              <a:srgbClr val="E5E5E5"/>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grpSp>
        <p:nvGrpSpPr>
          <p:cNvPr id="574" name="Group 574"/>
          <p:cNvGrpSpPr/>
          <p:nvPr/>
        </p:nvGrpSpPr>
        <p:grpSpPr>
          <a:xfrm>
            <a:off x="12627643" y="8800987"/>
            <a:ext cx="10093922" cy="1700777"/>
            <a:chOff x="0" y="0"/>
            <a:chExt cx="10093920" cy="1700775"/>
          </a:xfrm>
        </p:grpSpPr>
        <p:sp>
          <p:nvSpPr>
            <p:cNvPr id="524" name="Shape 524"/>
            <p:cNvSpPr/>
            <p:nvPr/>
          </p:nvSpPr>
          <p:spPr>
            <a:xfrm>
              <a:off x="0" y="838861"/>
              <a:ext cx="1608799" cy="23052"/>
            </a:xfrm>
            <a:prstGeom prst="rect">
              <a:avLst/>
            </a:prstGeom>
            <a:solidFill>
              <a:srgbClr val="323333"/>
            </a:solidFill>
            <a:ln w="127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525" name="Shape 525"/>
            <p:cNvSpPr/>
            <p:nvPr/>
          </p:nvSpPr>
          <p:spPr>
            <a:xfrm>
              <a:off x="1562032" y="821200"/>
              <a:ext cx="381563" cy="58374"/>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526" name="Shape 526"/>
            <p:cNvSpPr/>
            <p:nvPr/>
          </p:nvSpPr>
          <p:spPr>
            <a:xfrm>
              <a:off x="1655164" y="776684"/>
              <a:ext cx="381564" cy="147407"/>
            </a:xfrm>
            <a:prstGeom prst="rect">
              <a:avLst/>
            </a:prstGeom>
            <a:solidFill>
              <a:srgbClr val="AAAAAA"/>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nvGrpSpPr>
            <p:cNvPr id="530" name="Group 530"/>
            <p:cNvGrpSpPr/>
            <p:nvPr/>
          </p:nvGrpSpPr>
          <p:grpSpPr>
            <a:xfrm>
              <a:off x="3132928" y="64392"/>
              <a:ext cx="5241100" cy="1571990"/>
              <a:chOff x="-3041650" y="0"/>
              <a:chExt cx="5241098" cy="1571988"/>
            </a:xfrm>
          </p:grpSpPr>
          <p:sp>
            <p:nvSpPr>
              <p:cNvPr id="527" name="Shape 527"/>
              <p:cNvSpPr/>
              <p:nvPr/>
            </p:nvSpPr>
            <p:spPr>
              <a:xfrm>
                <a:off x="-3041650" y="81276"/>
                <a:ext cx="125115" cy="1409436"/>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528" name="Shape 528"/>
              <p:cNvSpPr/>
              <p:nvPr/>
            </p:nvSpPr>
            <p:spPr>
              <a:xfrm>
                <a:off x="-2923778" y="712291"/>
                <a:ext cx="5079173" cy="147407"/>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529" name="Shape 529"/>
              <p:cNvSpPr/>
              <p:nvPr/>
            </p:nvSpPr>
            <p:spPr>
              <a:xfrm>
                <a:off x="2074333" y="0"/>
                <a:ext cx="125116" cy="1571989"/>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sp>
          <p:nvSpPr>
            <p:cNvPr id="531" name="Shape 531"/>
            <p:cNvSpPr/>
            <p:nvPr/>
          </p:nvSpPr>
          <p:spPr>
            <a:xfrm>
              <a:off x="2138208" y="146066"/>
              <a:ext cx="1021413" cy="1408642"/>
            </a:xfrm>
            <a:custGeom>
              <a:avLst/>
              <a:gdLst/>
              <a:ahLst/>
              <a:cxnLst>
                <a:cxn ang="0">
                  <a:pos x="wd2" y="hd2"/>
                </a:cxn>
                <a:cxn ang="5400000">
                  <a:pos x="wd2" y="hd2"/>
                </a:cxn>
                <a:cxn ang="10800000">
                  <a:pos x="wd2" y="hd2"/>
                </a:cxn>
                <a:cxn ang="16200000">
                  <a:pos x="wd2" y="hd2"/>
                </a:cxn>
              </a:cxnLst>
              <a:rect l="0" t="0" r="r" b="b"/>
              <a:pathLst>
                <a:path w="21600" h="21600" extrusionOk="0">
                  <a:moveTo>
                    <a:pt x="53" y="8669"/>
                  </a:moveTo>
                  <a:lnTo>
                    <a:pt x="6854" y="8669"/>
                  </a:lnTo>
                  <a:lnTo>
                    <a:pt x="11848" y="0"/>
                  </a:lnTo>
                  <a:lnTo>
                    <a:pt x="21600" y="0"/>
                  </a:lnTo>
                  <a:lnTo>
                    <a:pt x="21600" y="21600"/>
                  </a:lnTo>
                  <a:lnTo>
                    <a:pt x="11618" y="21600"/>
                  </a:lnTo>
                  <a:lnTo>
                    <a:pt x="6799" y="12889"/>
                  </a:lnTo>
                  <a:lnTo>
                    <a:pt x="0" y="12889"/>
                  </a:lnTo>
                  <a:lnTo>
                    <a:pt x="53" y="8669"/>
                  </a:lnTo>
                  <a:close/>
                </a:path>
              </a:pathLst>
            </a:custGeom>
            <a:solidFill>
              <a:schemeClr val="accent3"/>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32" name="Shape 532"/>
            <p:cNvSpPr/>
            <p:nvPr/>
          </p:nvSpPr>
          <p:spPr>
            <a:xfrm>
              <a:off x="2138208" y="146066"/>
              <a:ext cx="5568655" cy="1408642"/>
            </a:xfrm>
            <a:custGeom>
              <a:avLst/>
              <a:gdLst/>
              <a:ahLst/>
              <a:cxnLst>
                <a:cxn ang="0">
                  <a:pos x="wd2" y="hd2"/>
                </a:cxn>
                <a:cxn ang="5400000">
                  <a:pos x="wd2" y="hd2"/>
                </a:cxn>
                <a:cxn ang="10800000">
                  <a:pos x="wd2" y="hd2"/>
                </a:cxn>
                <a:cxn ang="16200000">
                  <a:pos x="wd2" y="hd2"/>
                </a:cxn>
              </a:cxnLst>
              <a:rect l="0" t="0" r="r" b="b"/>
              <a:pathLst>
                <a:path w="21600" h="21600" extrusionOk="0">
                  <a:moveTo>
                    <a:pt x="10" y="8669"/>
                  </a:moveTo>
                  <a:lnTo>
                    <a:pt x="1257" y="8669"/>
                  </a:lnTo>
                  <a:lnTo>
                    <a:pt x="2173" y="0"/>
                  </a:lnTo>
                  <a:lnTo>
                    <a:pt x="21600" y="0"/>
                  </a:lnTo>
                  <a:lnTo>
                    <a:pt x="21600" y="21600"/>
                  </a:lnTo>
                  <a:lnTo>
                    <a:pt x="2131" y="21600"/>
                  </a:lnTo>
                  <a:lnTo>
                    <a:pt x="1247" y="12889"/>
                  </a:lnTo>
                  <a:lnTo>
                    <a:pt x="0" y="12889"/>
                  </a:lnTo>
                  <a:lnTo>
                    <a:pt x="10" y="8669"/>
                  </a:lnTo>
                  <a:close/>
                </a:path>
              </a:pathLst>
            </a:custGeom>
            <a:noFill/>
            <a:ln w="762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33" name="Shape 533"/>
            <p:cNvSpPr/>
            <p:nvPr/>
          </p:nvSpPr>
          <p:spPr>
            <a:xfrm>
              <a:off x="1807564" y="705296"/>
              <a:ext cx="381564" cy="281352"/>
            </a:xfrm>
            <a:prstGeom prst="rect">
              <a:avLst/>
            </a:prstGeom>
            <a:solidFill>
              <a:srgbClr val="B6B6B6"/>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534" name="Shape 534"/>
            <p:cNvSpPr/>
            <p:nvPr/>
          </p:nvSpPr>
          <p:spPr>
            <a:xfrm>
              <a:off x="2007985" y="662979"/>
              <a:ext cx="181144" cy="374817"/>
            </a:xfrm>
            <a:prstGeom prst="rect">
              <a:avLst/>
            </a:prstGeom>
            <a:solidFill>
              <a:srgbClr val="C9C9C9"/>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nvGrpSpPr>
            <p:cNvPr id="571" name="Group 571"/>
            <p:cNvGrpSpPr/>
            <p:nvPr/>
          </p:nvGrpSpPr>
          <p:grpSpPr>
            <a:xfrm>
              <a:off x="2789714" y="269130"/>
              <a:ext cx="4307005" cy="294053"/>
              <a:chOff x="0" y="0"/>
              <a:chExt cx="4307003" cy="294052"/>
            </a:xfrm>
          </p:grpSpPr>
          <p:sp>
            <p:nvSpPr>
              <p:cNvPr id="535" name="Shape 535"/>
              <p:cNvSpPr/>
              <p:nvPr/>
            </p:nvSpPr>
            <p:spPr>
              <a:xfrm flipV="1">
                <a:off x="2218681"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36" name="Shape 536"/>
              <p:cNvSpPr/>
              <p:nvPr/>
            </p:nvSpPr>
            <p:spPr>
              <a:xfrm flipV="1">
                <a:off x="23405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37" name="Shape 537"/>
              <p:cNvSpPr/>
              <p:nvPr/>
            </p:nvSpPr>
            <p:spPr>
              <a:xfrm flipV="1">
                <a:off x="246236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38" name="Shape 538"/>
              <p:cNvSpPr/>
              <p:nvPr/>
            </p:nvSpPr>
            <p:spPr>
              <a:xfrm flipV="1">
                <a:off x="258420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39" name="Shape 539"/>
              <p:cNvSpPr/>
              <p:nvPr/>
            </p:nvSpPr>
            <p:spPr>
              <a:xfrm flipV="1">
                <a:off x="270604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40" name="Shape 540"/>
              <p:cNvSpPr/>
              <p:nvPr/>
            </p:nvSpPr>
            <p:spPr>
              <a:xfrm flipV="1">
                <a:off x="2827883"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41" name="Shape 541"/>
              <p:cNvSpPr/>
              <p:nvPr/>
            </p:nvSpPr>
            <p:spPr>
              <a:xfrm flipV="1">
                <a:off x="1479120" y="-1"/>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42" name="Shape 542"/>
              <p:cNvSpPr/>
              <p:nvPr/>
            </p:nvSpPr>
            <p:spPr>
              <a:xfrm flipV="1">
                <a:off x="1600959"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43" name="Shape 543"/>
              <p:cNvSpPr/>
              <p:nvPr/>
            </p:nvSpPr>
            <p:spPr>
              <a:xfrm flipV="1">
                <a:off x="1722800"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44" name="Shape 544"/>
              <p:cNvSpPr/>
              <p:nvPr/>
            </p:nvSpPr>
            <p:spPr>
              <a:xfrm flipV="1">
                <a:off x="1844640"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45" name="Shape 545"/>
              <p:cNvSpPr/>
              <p:nvPr/>
            </p:nvSpPr>
            <p:spPr>
              <a:xfrm flipV="1">
                <a:off x="1966481"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46" name="Shape 546"/>
              <p:cNvSpPr/>
              <p:nvPr/>
            </p:nvSpPr>
            <p:spPr>
              <a:xfrm flipV="1">
                <a:off x="2088322" y="0"/>
                <a:ext cx="1" cy="160106"/>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47" name="Shape 547"/>
              <p:cNvSpPr/>
              <p:nvPr/>
            </p:nvSpPr>
            <p:spPr>
              <a:xfrm flipV="1">
                <a:off x="739559"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48" name="Shape 548"/>
              <p:cNvSpPr/>
              <p:nvPr/>
            </p:nvSpPr>
            <p:spPr>
              <a:xfrm flipV="1">
                <a:off x="861398"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49" name="Shape 549"/>
              <p:cNvSpPr/>
              <p:nvPr/>
            </p:nvSpPr>
            <p:spPr>
              <a:xfrm flipV="1">
                <a:off x="98323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50" name="Shape 550"/>
              <p:cNvSpPr/>
              <p:nvPr/>
            </p:nvSpPr>
            <p:spPr>
              <a:xfrm flipV="1">
                <a:off x="110507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51" name="Shape 551"/>
              <p:cNvSpPr/>
              <p:nvPr/>
            </p:nvSpPr>
            <p:spPr>
              <a:xfrm flipV="1">
                <a:off x="12269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52" name="Shape 552"/>
              <p:cNvSpPr/>
              <p:nvPr/>
            </p:nvSpPr>
            <p:spPr>
              <a:xfrm flipV="1">
                <a:off x="134876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53" name="Shape 553"/>
              <p:cNvSpPr/>
              <p:nvPr/>
            </p:nvSpPr>
            <p:spPr>
              <a:xfrm flipV="1">
                <a:off x="-1" y="0"/>
                <a:ext cx="2"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54" name="Shape 554"/>
              <p:cNvSpPr/>
              <p:nvPr/>
            </p:nvSpPr>
            <p:spPr>
              <a:xfrm flipV="1">
                <a:off x="12183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55" name="Shape 555"/>
              <p:cNvSpPr/>
              <p:nvPr/>
            </p:nvSpPr>
            <p:spPr>
              <a:xfrm flipV="1">
                <a:off x="243679"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56" name="Shape 556"/>
              <p:cNvSpPr/>
              <p:nvPr/>
            </p:nvSpPr>
            <p:spPr>
              <a:xfrm flipV="1">
                <a:off x="3655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57" name="Shape 557"/>
              <p:cNvSpPr/>
              <p:nvPr/>
            </p:nvSpPr>
            <p:spPr>
              <a:xfrm flipV="1">
                <a:off x="48736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58" name="Shape 558"/>
              <p:cNvSpPr/>
              <p:nvPr/>
            </p:nvSpPr>
            <p:spPr>
              <a:xfrm flipV="1">
                <a:off x="60920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59" name="Shape 559"/>
              <p:cNvSpPr/>
              <p:nvPr/>
            </p:nvSpPr>
            <p:spPr>
              <a:xfrm flipV="1">
                <a:off x="2958241"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60" name="Shape 560"/>
              <p:cNvSpPr/>
              <p:nvPr/>
            </p:nvSpPr>
            <p:spPr>
              <a:xfrm flipV="1">
                <a:off x="308008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61" name="Shape 561"/>
              <p:cNvSpPr/>
              <p:nvPr/>
            </p:nvSpPr>
            <p:spPr>
              <a:xfrm flipV="1">
                <a:off x="3201920"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62" name="Shape 562"/>
              <p:cNvSpPr/>
              <p:nvPr/>
            </p:nvSpPr>
            <p:spPr>
              <a:xfrm flipV="1">
                <a:off x="332376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63" name="Shape 563"/>
              <p:cNvSpPr/>
              <p:nvPr/>
            </p:nvSpPr>
            <p:spPr>
              <a:xfrm flipV="1">
                <a:off x="344560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64" name="Shape 564"/>
              <p:cNvSpPr/>
              <p:nvPr/>
            </p:nvSpPr>
            <p:spPr>
              <a:xfrm flipV="1">
                <a:off x="356744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65" name="Shape 565"/>
              <p:cNvSpPr/>
              <p:nvPr/>
            </p:nvSpPr>
            <p:spPr>
              <a:xfrm flipV="1">
                <a:off x="3697802" y="0"/>
                <a:ext cx="1" cy="294053"/>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66" name="Shape 566"/>
              <p:cNvSpPr/>
              <p:nvPr/>
            </p:nvSpPr>
            <p:spPr>
              <a:xfrm flipV="1">
                <a:off x="3819641"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67" name="Shape 567"/>
              <p:cNvSpPr/>
              <p:nvPr/>
            </p:nvSpPr>
            <p:spPr>
              <a:xfrm flipV="1">
                <a:off x="394148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68" name="Shape 568"/>
              <p:cNvSpPr/>
              <p:nvPr/>
            </p:nvSpPr>
            <p:spPr>
              <a:xfrm flipV="1">
                <a:off x="4063322"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69" name="Shape 569"/>
              <p:cNvSpPr/>
              <p:nvPr/>
            </p:nvSpPr>
            <p:spPr>
              <a:xfrm flipV="1">
                <a:off x="4185163"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70" name="Shape 570"/>
              <p:cNvSpPr/>
              <p:nvPr/>
            </p:nvSpPr>
            <p:spPr>
              <a:xfrm flipV="1">
                <a:off x="4307003" y="0"/>
                <a:ext cx="1" cy="160107"/>
              </a:xfrm>
              <a:prstGeom prst="line">
                <a:avLst/>
              </a:prstGeom>
              <a:noFill/>
              <a:ln w="25400" cap="flat">
                <a:solidFill>
                  <a:srgbClr val="32333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sp>
          <p:nvSpPr>
            <p:cNvPr id="572" name="Shape 572"/>
            <p:cNvSpPr/>
            <p:nvPr/>
          </p:nvSpPr>
          <p:spPr>
            <a:xfrm>
              <a:off x="8878844" y="311778"/>
              <a:ext cx="1215076" cy="1077217"/>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38100" tIns="38100" rIns="38100" bIns="38100" numCol="1" anchor="ctr">
              <a:spAutoFit/>
            </a:bodyPr>
            <a:lstStyle>
              <a:lvl1pPr>
                <a:defRPr sz="65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lang="en-US" sz="6500" b="0" i="0" u="none" strike="noStrike" kern="0" cap="none" spc="0" normalizeH="0" baseline="0" noProof="0" dirty="0">
                  <a:ln>
                    <a:noFill/>
                  </a:ln>
                  <a:solidFill>
                    <a:srgbClr val="323333"/>
                  </a:solidFill>
                  <a:effectLst/>
                  <a:uLnTx/>
                  <a:uFillTx/>
                  <a:latin typeface="Montserrat-Regular"/>
                  <a:sym typeface="Montserrat-Regular"/>
                </a:rPr>
                <a:t>5</a:t>
              </a:r>
              <a:r>
                <a:rPr kumimoji="0" sz="6500" b="0" i="0" u="none" strike="noStrike" kern="0" cap="none" spc="0" normalizeH="0" baseline="0" noProof="0" dirty="0">
                  <a:ln>
                    <a:noFill/>
                  </a:ln>
                  <a:solidFill>
                    <a:srgbClr val="323333"/>
                  </a:solidFill>
                  <a:effectLst/>
                  <a:uLnTx/>
                  <a:uFillTx/>
                  <a:latin typeface="Montserrat-Regular"/>
                  <a:sym typeface="Montserrat-Regular"/>
                </a:rPr>
                <a:t>%</a:t>
              </a:r>
            </a:p>
          </p:txBody>
        </p:sp>
        <p:sp>
          <p:nvSpPr>
            <p:cNvPr id="573" name="Shape 573"/>
            <p:cNvSpPr/>
            <p:nvPr/>
          </p:nvSpPr>
          <p:spPr>
            <a:xfrm>
              <a:off x="7635078" y="0"/>
              <a:ext cx="125116" cy="1700775"/>
            </a:xfrm>
            <a:prstGeom prst="rect">
              <a:avLst/>
            </a:prstGeom>
            <a:solidFill>
              <a:srgbClr val="E5E5E5"/>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sp>
        <p:nvSpPr>
          <p:cNvPr id="161" name="Shape 345">
            <a:extLst>
              <a:ext uri="{FF2B5EF4-FFF2-40B4-BE49-F238E27FC236}">
                <a16:creationId xmlns:a16="http://schemas.microsoft.com/office/drawing/2014/main" id="{B733592F-E38E-4BD0-A56E-8ADA6ABCC0D9}"/>
              </a:ext>
            </a:extLst>
          </p:cNvPr>
          <p:cNvSpPr/>
          <p:nvPr/>
        </p:nvSpPr>
        <p:spPr>
          <a:xfrm>
            <a:off x="987028" y="1526189"/>
            <a:ext cx="9440271"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162" name="Rectangle 161">
            <a:extLst>
              <a:ext uri="{FF2B5EF4-FFF2-40B4-BE49-F238E27FC236}">
                <a16:creationId xmlns:a16="http://schemas.microsoft.com/office/drawing/2014/main" id="{A1FEDFD3-2FD9-4974-A5C3-B3743FA218C4}"/>
              </a:ext>
            </a:extLst>
          </p:cNvPr>
          <p:cNvSpPr/>
          <p:nvPr/>
        </p:nvSpPr>
        <p:spPr>
          <a:xfrm>
            <a:off x="987028" y="2601355"/>
            <a:ext cx="5307446" cy="8890126"/>
          </a:xfrm>
          <a:prstGeom prst="rect">
            <a:avLst/>
          </a:prstGeom>
        </p:spPr>
        <p:txBody>
          <a:bodyPr wrap="square">
            <a:spAutoFit/>
          </a:bodyPr>
          <a:lstStyle/>
          <a:p>
            <a:pPr>
              <a:lnSpc>
                <a:spcPct val="150000"/>
              </a:lnSpc>
            </a:pPr>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Ipsum passages, and more</a:t>
            </a:r>
          </a:p>
        </p:txBody>
      </p:sp>
      <p:sp>
        <p:nvSpPr>
          <p:cNvPr id="3" name="Rectangle 2">
            <a:extLst>
              <a:ext uri="{FF2B5EF4-FFF2-40B4-BE49-F238E27FC236}">
                <a16:creationId xmlns:a16="http://schemas.microsoft.com/office/drawing/2014/main" id="{5CED259A-472B-4715-87FB-A4917197499B}"/>
              </a:ext>
            </a:extLst>
          </p:cNvPr>
          <p:cNvSpPr/>
          <p:nvPr/>
        </p:nvSpPr>
        <p:spPr>
          <a:xfrm>
            <a:off x="8561965" y="3424818"/>
            <a:ext cx="3825845" cy="461665"/>
          </a:xfrm>
          <a:prstGeom prst="rect">
            <a:avLst/>
          </a:prstGeom>
        </p:spPr>
        <p:txBody>
          <a:bodyPr wrap="square">
            <a:spAutoFit/>
          </a:bodyPr>
          <a:lstStyle/>
          <a:p>
            <a:pPr algn="r"/>
            <a:r>
              <a:rPr lang="en-US" sz="2400" dirty="0">
                <a:latin typeface="+mj-lt"/>
              </a:rPr>
              <a:t>Lorem Ipsum</a:t>
            </a:r>
          </a:p>
        </p:txBody>
      </p:sp>
      <p:sp>
        <p:nvSpPr>
          <p:cNvPr id="4" name="Rectangle 3">
            <a:extLst>
              <a:ext uri="{FF2B5EF4-FFF2-40B4-BE49-F238E27FC236}">
                <a16:creationId xmlns:a16="http://schemas.microsoft.com/office/drawing/2014/main" id="{6AC6E0E7-FED2-4094-9BB5-34EAFB7B05D8}"/>
              </a:ext>
            </a:extLst>
          </p:cNvPr>
          <p:cNvSpPr/>
          <p:nvPr/>
        </p:nvSpPr>
        <p:spPr>
          <a:xfrm>
            <a:off x="7943964" y="3995343"/>
            <a:ext cx="4520521" cy="1015663"/>
          </a:xfrm>
          <a:prstGeom prst="rect">
            <a:avLst/>
          </a:prstGeom>
        </p:spPr>
        <p:txBody>
          <a:bodyPr wrap="square">
            <a:spAutoFit/>
          </a:bodyPr>
          <a:lstStyle/>
          <a:p>
            <a:pPr algn="r"/>
            <a:r>
              <a:rPr lang="en-US" sz="2000" dirty="0"/>
              <a:t>Lorem Ipsum is simply dummy text of the printing and typesetting industry. Lorem </a:t>
            </a:r>
          </a:p>
        </p:txBody>
      </p:sp>
      <p:sp>
        <p:nvSpPr>
          <p:cNvPr id="167" name="Rectangle 166">
            <a:extLst>
              <a:ext uri="{FF2B5EF4-FFF2-40B4-BE49-F238E27FC236}">
                <a16:creationId xmlns:a16="http://schemas.microsoft.com/office/drawing/2014/main" id="{5A9C2DAA-6778-4C6C-9224-759E46BBA6C5}"/>
              </a:ext>
            </a:extLst>
          </p:cNvPr>
          <p:cNvSpPr/>
          <p:nvPr/>
        </p:nvSpPr>
        <p:spPr>
          <a:xfrm>
            <a:off x="8561965" y="6453730"/>
            <a:ext cx="3825845" cy="461665"/>
          </a:xfrm>
          <a:prstGeom prst="rect">
            <a:avLst/>
          </a:prstGeom>
        </p:spPr>
        <p:txBody>
          <a:bodyPr wrap="square">
            <a:spAutoFit/>
          </a:bodyPr>
          <a:lstStyle/>
          <a:p>
            <a:pPr algn="r"/>
            <a:r>
              <a:rPr lang="en-US" sz="2400" dirty="0">
                <a:latin typeface="+mj-lt"/>
              </a:rPr>
              <a:t>Lorem Ipsum</a:t>
            </a:r>
          </a:p>
        </p:txBody>
      </p:sp>
      <p:sp>
        <p:nvSpPr>
          <p:cNvPr id="168" name="Rectangle 167">
            <a:extLst>
              <a:ext uri="{FF2B5EF4-FFF2-40B4-BE49-F238E27FC236}">
                <a16:creationId xmlns:a16="http://schemas.microsoft.com/office/drawing/2014/main" id="{D583884D-A641-4E16-BDDE-83729FD6458A}"/>
              </a:ext>
            </a:extLst>
          </p:cNvPr>
          <p:cNvSpPr/>
          <p:nvPr/>
        </p:nvSpPr>
        <p:spPr>
          <a:xfrm>
            <a:off x="7943964" y="7024255"/>
            <a:ext cx="4520521" cy="1015663"/>
          </a:xfrm>
          <a:prstGeom prst="rect">
            <a:avLst/>
          </a:prstGeom>
        </p:spPr>
        <p:txBody>
          <a:bodyPr wrap="square">
            <a:spAutoFit/>
          </a:bodyPr>
          <a:lstStyle/>
          <a:p>
            <a:pPr algn="r"/>
            <a:r>
              <a:rPr lang="en-US" sz="2000" dirty="0"/>
              <a:t>Lorem Ipsum is simply dummy text of the printing and typesetting industry. Lorem </a:t>
            </a:r>
          </a:p>
        </p:txBody>
      </p:sp>
      <p:sp>
        <p:nvSpPr>
          <p:cNvPr id="169" name="Rectangle 168">
            <a:extLst>
              <a:ext uri="{FF2B5EF4-FFF2-40B4-BE49-F238E27FC236}">
                <a16:creationId xmlns:a16="http://schemas.microsoft.com/office/drawing/2014/main" id="{1415D7CB-929D-4EC9-85FC-32E23CA1D6D1}"/>
              </a:ext>
            </a:extLst>
          </p:cNvPr>
          <p:cNvSpPr/>
          <p:nvPr/>
        </p:nvSpPr>
        <p:spPr>
          <a:xfrm>
            <a:off x="8561965" y="9444193"/>
            <a:ext cx="3825845" cy="461665"/>
          </a:xfrm>
          <a:prstGeom prst="rect">
            <a:avLst/>
          </a:prstGeom>
        </p:spPr>
        <p:txBody>
          <a:bodyPr wrap="square">
            <a:spAutoFit/>
          </a:bodyPr>
          <a:lstStyle/>
          <a:p>
            <a:pPr algn="r"/>
            <a:r>
              <a:rPr lang="en-US" sz="2400" dirty="0">
                <a:latin typeface="+mj-lt"/>
              </a:rPr>
              <a:t>Lorem Ipsum</a:t>
            </a:r>
          </a:p>
        </p:txBody>
      </p:sp>
      <p:sp>
        <p:nvSpPr>
          <p:cNvPr id="170" name="Rectangle 169">
            <a:extLst>
              <a:ext uri="{FF2B5EF4-FFF2-40B4-BE49-F238E27FC236}">
                <a16:creationId xmlns:a16="http://schemas.microsoft.com/office/drawing/2014/main" id="{37EC4A67-9D0C-499A-BA83-D861092DFC11}"/>
              </a:ext>
            </a:extLst>
          </p:cNvPr>
          <p:cNvSpPr/>
          <p:nvPr/>
        </p:nvSpPr>
        <p:spPr>
          <a:xfrm>
            <a:off x="7943964" y="10014718"/>
            <a:ext cx="4520521" cy="1015663"/>
          </a:xfrm>
          <a:prstGeom prst="rect">
            <a:avLst/>
          </a:prstGeom>
        </p:spPr>
        <p:txBody>
          <a:bodyPr wrap="square">
            <a:spAutoFit/>
          </a:bodyPr>
          <a:lstStyle/>
          <a:p>
            <a:pPr algn="r"/>
            <a:r>
              <a:rPr lang="en-US" sz="2000" dirty="0"/>
              <a:t>Lorem Ipsum is simply dummy text of the printing and typesetting industry. Lorem </a:t>
            </a:r>
          </a:p>
        </p:txBody>
      </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72"/>
                                        </p:tgtEl>
                                        <p:attrNameLst>
                                          <p:attrName>style.visibility</p:attrName>
                                        </p:attrNameLst>
                                      </p:cBhvr>
                                      <p:to>
                                        <p:strVal val="visible"/>
                                      </p:to>
                                    </p:set>
                                    <p:anim calcmode="lin" valueType="num">
                                      <p:cBhvr additive="base">
                                        <p:cTn id="7" dur="500" fill="hold"/>
                                        <p:tgtEl>
                                          <p:spTgt spid="472"/>
                                        </p:tgtEl>
                                        <p:attrNameLst>
                                          <p:attrName>ppt_x</p:attrName>
                                        </p:attrNameLst>
                                      </p:cBhvr>
                                      <p:tavLst>
                                        <p:tav tm="0">
                                          <p:val>
                                            <p:strVal val="1+#ppt_w/2"/>
                                          </p:val>
                                        </p:tav>
                                        <p:tav tm="100000">
                                          <p:val>
                                            <p:strVal val="#ppt_x"/>
                                          </p:val>
                                        </p:tav>
                                      </p:tavLst>
                                    </p:anim>
                                    <p:anim calcmode="lin" valueType="num">
                                      <p:cBhvr additive="base">
                                        <p:cTn id="8" dur="500" fill="hold"/>
                                        <p:tgtEl>
                                          <p:spTgt spid="47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523"/>
                                        </p:tgtEl>
                                        <p:attrNameLst>
                                          <p:attrName>style.visibility</p:attrName>
                                        </p:attrNameLst>
                                      </p:cBhvr>
                                      <p:to>
                                        <p:strVal val="visible"/>
                                      </p:to>
                                    </p:set>
                                    <p:anim calcmode="lin" valueType="num">
                                      <p:cBhvr additive="base">
                                        <p:cTn id="13" dur="500" fill="hold"/>
                                        <p:tgtEl>
                                          <p:spTgt spid="523"/>
                                        </p:tgtEl>
                                        <p:attrNameLst>
                                          <p:attrName>ppt_x</p:attrName>
                                        </p:attrNameLst>
                                      </p:cBhvr>
                                      <p:tavLst>
                                        <p:tav tm="0">
                                          <p:val>
                                            <p:strVal val="1+#ppt_w/2"/>
                                          </p:val>
                                        </p:tav>
                                        <p:tav tm="100000">
                                          <p:val>
                                            <p:strVal val="#ppt_x"/>
                                          </p:val>
                                        </p:tav>
                                      </p:tavLst>
                                    </p:anim>
                                    <p:anim calcmode="lin" valueType="num">
                                      <p:cBhvr additive="base">
                                        <p:cTn id="14" dur="500" fill="hold"/>
                                        <p:tgtEl>
                                          <p:spTgt spid="523"/>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574"/>
                                        </p:tgtEl>
                                        <p:attrNameLst>
                                          <p:attrName>style.visibility</p:attrName>
                                        </p:attrNameLst>
                                      </p:cBhvr>
                                      <p:to>
                                        <p:strVal val="visible"/>
                                      </p:to>
                                    </p:set>
                                    <p:anim calcmode="lin" valueType="num">
                                      <p:cBhvr additive="base">
                                        <p:cTn id="19" dur="500" fill="hold"/>
                                        <p:tgtEl>
                                          <p:spTgt spid="574"/>
                                        </p:tgtEl>
                                        <p:attrNameLst>
                                          <p:attrName>ppt_x</p:attrName>
                                        </p:attrNameLst>
                                      </p:cBhvr>
                                      <p:tavLst>
                                        <p:tav tm="0">
                                          <p:val>
                                            <p:strVal val="1+#ppt_w/2"/>
                                          </p:val>
                                        </p:tav>
                                        <p:tav tm="100000">
                                          <p:val>
                                            <p:strVal val="#ppt_x"/>
                                          </p:val>
                                        </p:tav>
                                      </p:tavLst>
                                    </p:anim>
                                    <p:anim calcmode="lin" valueType="num">
                                      <p:cBhvr additive="base">
                                        <p:cTn id="20" dur="500" fill="hold"/>
                                        <p:tgtEl>
                                          <p:spTgt spid="57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9" name="Shape 579"/>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154</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grpSp>
        <p:nvGrpSpPr>
          <p:cNvPr id="2" name="Group 1"/>
          <p:cNvGrpSpPr/>
          <p:nvPr/>
        </p:nvGrpSpPr>
        <p:grpSpPr>
          <a:xfrm>
            <a:off x="1913537" y="2248924"/>
            <a:ext cx="8045539" cy="8045539"/>
            <a:chOff x="1913537" y="2248924"/>
            <a:chExt cx="8045539" cy="8045539"/>
          </a:xfrm>
        </p:grpSpPr>
        <p:grpSp>
          <p:nvGrpSpPr>
            <p:cNvPr id="587" name="Group 587"/>
            <p:cNvGrpSpPr/>
            <p:nvPr/>
          </p:nvGrpSpPr>
          <p:grpSpPr>
            <a:xfrm>
              <a:off x="1913537" y="2248924"/>
              <a:ext cx="8045539" cy="8045539"/>
              <a:chOff x="0" y="0"/>
              <a:chExt cx="8045537" cy="8045537"/>
            </a:xfrm>
          </p:grpSpPr>
          <p:sp>
            <p:nvSpPr>
              <p:cNvPr id="581" name="Shape 581"/>
              <p:cNvSpPr/>
              <p:nvPr/>
            </p:nvSpPr>
            <p:spPr>
              <a:xfrm>
                <a:off x="5204" y="3397285"/>
                <a:ext cx="8035570" cy="3190202"/>
              </a:xfrm>
              <a:custGeom>
                <a:avLst/>
                <a:gdLst/>
                <a:ahLst/>
                <a:cxnLst>
                  <a:cxn ang="0">
                    <a:pos x="wd2" y="hd2"/>
                  </a:cxn>
                  <a:cxn ang="5400000">
                    <a:pos x="wd2" y="hd2"/>
                  </a:cxn>
                  <a:cxn ang="10800000">
                    <a:pos x="wd2" y="hd2"/>
                  </a:cxn>
                  <a:cxn ang="16200000">
                    <a:pos x="wd2" y="hd2"/>
                  </a:cxn>
                </a:cxnLst>
                <a:rect l="0" t="0" r="r" b="b"/>
                <a:pathLst>
                  <a:path w="21600" h="20802" extrusionOk="0">
                    <a:moveTo>
                      <a:pt x="0" y="5327"/>
                    </a:moveTo>
                    <a:cubicBezTo>
                      <a:pt x="172" y="4991"/>
                      <a:pt x="348" y="4666"/>
                      <a:pt x="528" y="4354"/>
                    </a:cubicBezTo>
                    <a:cubicBezTo>
                      <a:pt x="852" y="3791"/>
                      <a:pt x="1188" y="3268"/>
                      <a:pt x="1533" y="2783"/>
                    </a:cubicBezTo>
                    <a:cubicBezTo>
                      <a:pt x="2121" y="1959"/>
                      <a:pt x="2745" y="1248"/>
                      <a:pt x="3377" y="723"/>
                    </a:cubicBezTo>
                    <a:cubicBezTo>
                      <a:pt x="4019" y="190"/>
                      <a:pt x="4681" y="-157"/>
                      <a:pt x="5363" y="70"/>
                    </a:cubicBezTo>
                    <a:cubicBezTo>
                      <a:pt x="5716" y="188"/>
                      <a:pt x="6058" y="464"/>
                      <a:pt x="6371" y="884"/>
                    </a:cubicBezTo>
                    <a:lnTo>
                      <a:pt x="15219" y="1014"/>
                    </a:lnTo>
                    <a:cubicBezTo>
                      <a:pt x="15435" y="709"/>
                      <a:pt x="15666" y="473"/>
                      <a:pt x="15907" y="315"/>
                    </a:cubicBezTo>
                    <a:cubicBezTo>
                      <a:pt x="17106" y="-474"/>
                      <a:pt x="18298" y="540"/>
                      <a:pt x="19353" y="1818"/>
                    </a:cubicBezTo>
                    <a:cubicBezTo>
                      <a:pt x="19858" y="2432"/>
                      <a:pt x="20352" y="3125"/>
                      <a:pt x="20819" y="3939"/>
                    </a:cubicBezTo>
                    <a:cubicBezTo>
                      <a:pt x="21043" y="4330"/>
                      <a:pt x="21260" y="4747"/>
                      <a:pt x="21464" y="5207"/>
                    </a:cubicBezTo>
                    <a:cubicBezTo>
                      <a:pt x="21510" y="5311"/>
                      <a:pt x="21555" y="5418"/>
                      <a:pt x="21600" y="5527"/>
                    </a:cubicBezTo>
                    <a:cubicBezTo>
                      <a:pt x="21580" y="6370"/>
                      <a:pt x="21542" y="7211"/>
                      <a:pt x="21489" y="8046"/>
                    </a:cubicBezTo>
                    <a:cubicBezTo>
                      <a:pt x="21435" y="8878"/>
                      <a:pt x="21365" y="9703"/>
                      <a:pt x="21279" y="10519"/>
                    </a:cubicBezTo>
                    <a:cubicBezTo>
                      <a:pt x="21099" y="10136"/>
                      <a:pt x="20915" y="9763"/>
                      <a:pt x="20728" y="9399"/>
                    </a:cubicBezTo>
                    <a:cubicBezTo>
                      <a:pt x="20268" y="8506"/>
                      <a:pt x="19790" y="7672"/>
                      <a:pt x="19297" y="6889"/>
                    </a:cubicBezTo>
                    <a:cubicBezTo>
                      <a:pt x="18701" y="5943"/>
                      <a:pt x="18084" y="5069"/>
                      <a:pt x="17413" y="4500"/>
                    </a:cubicBezTo>
                    <a:cubicBezTo>
                      <a:pt x="16773" y="3956"/>
                      <a:pt x="16042" y="3784"/>
                      <a:pt x="15575" y="4915"/>
                    </a:cubicBezTo>
                    <a:cubicBezTo>
                      <a:pt x="15327" y="5514"/>
                      <a:pt x="15225" y="6381"/>
                      <a:pt x="15304" y="7207"/>
                    </a:cubicBezTo>
                    <a:cubicBezTo>
                      <a:pt x="15381" y="8815"/>
                      <a:pt x="15372" y="10439"/>
                      <a:pt x="15278" y="12041"/>
                    </a:cubicBezTo>
                    <a:cubicBezTo>
                      <a:pt x="15088" y="15296"/>
                      <a:pt x="14502" y="18506"/>
                      <a:pt x="13348" y="20095"/>
                    </a:cubicBezTo>
                    <a:cubicBezTo>
                      <a:pt x="12839" y="20794"/>
                      <a:pt x="12214" y="21126"/>
                      <a:pt x="11683" y="20372"/>
                    </a:cubicBezTo>
                    <a:cubicBezTo>
                      <a:pt x="11351" y="19899"/>
                      <a:pt x="11158" y="19097"/>
                      <a:pt x="11071" y="18201"/>
                    </a:cubicBezTo>
                    <a:cubicBezTo>
                      <a:pt x="10980" y="17263"/>
                      <a:pt x="11006" y="16242"/>
                      <a:pt x="11035" y="15256"/>
                    </a:cubicBezTo>
                    <a:cubicBezTo>
                      <a:pt x="11072" y="13990"/>
                      <a:pt x="11100" y="12723"/>
                      <a:pt x="11107" y="11455"/>
                    </a:cubicBezTo>
                    <a:cubicBezTo>
                      <a:pt x="11116" y="9668"/>
                      <a:pt x="11082" y="7882"/>
                      <a:pt x="11005" y="6105"/>
                    </a:cubicBezTo>
                    <a:cubicBezTo>
                      <a:pt x="11004" y="5924"/>
                      <a:pt x="10951" y="5770"/>
                      <a:pt x="10878" y="5735"/>
                    </a:cubicBezTo>
                    <a:cubicBezTo>
                      <a:pt x="10786" y="5690"/>
                      <a:pt x="10697" y="5843"/>
                      <a:pt x="10684" y="6069"/>
                    </a:cubicBezTo>
                    <a:cubicBezTo>
                      <a:pt x="10462" y="8332"/>
                      <a:pt x="10387" y="10664"/>
                      <a:pt x="10462" y="12982"/>
                    </a:cubicBezTo>
                    <a:cubicBezTo>
                      <a:pt x="10495" y="14013"/>
                      <a:pt x="10558" y="15039"/>
                      <a:pt x="10565" y="16073"/>
                    </a:cubicBezTo>
                    <a:cubicBezTo>
                      <a:pt x="10576" y="17966"/>
                      <a:pt x="10333" y="19941"/>
                      <a:pt x="9630" y="20575"/>
                    </a:cubicBezTo>
                    <a:cubicBezTo>
                      <a:pt x="9299" y="20873"/>
                      <a:pt x="8938" y="20757"/>
                      <a:pt x="8607" y="20466"/>
                    </a:cubicBezTo>
                    <a:cubicBezTo>
                      <a:pt x="7372" y="19379"/>
                      <a:pt x="6675" y="16379"/>
                      <a:pt x="6401" y="13223"/>
                    </a:cubicBezTo>
                    <a:cubicBezTo>
                      <a:pt x="6258" y="11576"/>
                      <a:pt x="6192" y="9754"/>
                      <a:pt x="6229" y="8103"/>
                    </a:cubicBezTo>
                    <a:cubicBezTo>
                      <a:pt x="6259" y="6794"/>
                      <a:pt x="6315" y="5548"/>
                      <a:pt x="5888" y="4670"/>
                    </a:cubicBezTo>
                    <a:cubicBezTo>
                      <a:pt x="5568" y="4015"/>
                      <a:pt x="5119" y="4054"/>
                      <a:pt x="4706" y="4270"/>
                    </a:cubicBezTo>
                    <a:cubicBezTo>
                      <a:pt x="4188" y="4542"/>
                      <a:pt x="3636" y="5029"/>
                      <a:pt x="3141" y="5619"/>
                    </a:cubicBezTo>
                    <a:cubicBezTo>
                      <a:pt x="2482" y="6404"/>
                      <a:pt x="1860" y="7344"/>
                      <a:pt x="1266" y="8376"/>
                    </a:cubicBezTo>
                    <a:cubicBezTo>
                      <a:pt x="968" y="8893"/>
                      <a:pt x="677" y="9434"/>
                      <a:pt x="414" y="10053"/>
                    </a:cubicBezTo>
                    <a:cubicBezTo>
                      <a:pt x="376" y="10142"/>
                      <a:pt x="338" y="10234"/>
                      <a:pt x="301" y="10327"/>
                    </a:cubicBezTo>
                    <a:cubicBezTo>
                      <a:pt x="215" y="9503"/>
                      <a:pt x="147" y="8668"/>
                      <a:pt x="96" y="7827"/>
                    </a:cubicBezTo>
                    <a:cubicBezTo>
                      <a:pt x="47" y="6998"/>
                      <a:pt x="15" y="6164"/>
                      <a:pt x="0" y="5327"/>
                    </a:cubicBezTo>
                    <a:close/>
                  </a:path>
                </a:pathLst>
              </a:custGeom>
              <a:solidFill>
                <a:srgbClr val="CFCFCF"/>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82" name="Shape 582"/>
              <p:cNvSpPr/>
              <p:nvPr/>
            </p:nvSpPr>
            <p:spPr>
              <a:xfrm>
                <a:off x="1937006" y="896103"/>
                <a:ext cx="4187775" cy="5579469"/>
              </a:xfrm>
              <a:custGeom>
                <a:avLst/>
                <a:gdLst/>
                <a:ahLst/>
                <a:cxnLst>
                  <a:cxn ang="0">
                    <a:pos x="wd2" y="hd2"/>
                  </a:cxn>
                  <a:cxn ang="5400000">
                    <a:pos x="wd2" y="hd2"/>
                  </a:cxn>
                  <a:cxn ang="10800000">
                    <a:pos x="wd2" y="hd2"/>
                  </a:cxn>
                  <a:cxn ang="16200000">
                    <a:pos x="wd2" y="hd2"/>
                  </a:cxn>
                </a:cxnLst>
                <a:rect l="0" t="0" r="r" b="b"/>
                <a:pathLst>
                  <a:path w="21417" h="21035" extrusionOk="0">
                    <a:moveTo>
                      <a:pt x="10708" y="11767"/>
                    </a:moveTo>
                    <a:cubicBezTo>
                      <a:pt x="10267" y="11760"/>
                      <a:pt x="9961" y="11905"/>
                      <a:pt x="9728" y="12121"/>
                    </a:cubicBezTo>
                    <a:cubicBezTo>
                      <a:pt x="9487" y="12344"/>
                      <a:pt x="9307" y="12648"/>
                      <a:pt x="9212" y="12996"/>
                    </a:cubicBezTo>
                    <a:cubicBezTo>
                      <a:pt x="9099" y="13410"/>
                      <a:pt x="9056" y="13885"/>
                      <a:pt x="9026" y="14387"/>
                    </a:cubicBezTo>
                    <a:cubicBezTo>
                      <a:pt x="8996" y="14902"/>
                      <a:pt x="8991" y="15438"/>
                      <a:pt x="9062" y="15983"/>
                    </a:cubicBezTo>
                    <a:cubicBezTo>
                      <a:pt x="9173" y="16835"/>
                      <a:pt x="9304" y="17768"/>
                      <a:pt x="9430" y="18582"/>
                    </a:cubicBezTo>
                    <a:cubicBezTo>
                      <a:pt x="9558" y="19415"/>
                      <a:pt x="9573" y="20207"/>
                      <a:pt x="8634" y="20712"/>
                    </a:cubicBezTo>
                    <a:cubicBezTo>
                      <a:pt x="8228" y="20930"/>
                      <a:pt x="7718" y="21003"/>
                      <a:pt x="7220" y="20951"/>
                    </a:cubicBezTo>
                    <a:cubicBezTo>
                      <a:pt x="6185" y="20841"/>
                      <a:pt x="5466" y="20338"/>
                      <a:pt x="4888" y="19717"/>
                    </a:cubicBezTo>
                    <a:cubicBezTo>
                      <a:pt x="4262" y="19043"/>
                      <a:pt x="3773" y="18226"/>
                      <a:pt x="3481" y="17387"/>
                    </a:cubicBezTo>
                    <a:cubicBezTo>
                      <a:pt x="3141" y="16408"/>
                      <a:pt x="3005" y="15405"/>
                      <a:pt x="2944" y="14395"/>
                    </a:cubicBezTo>
                    <a:cubicBezTo>
                      <a:pt x="2884" y="13392"/>
                      <a:pt x="2900" y="12387"/>
                      <a:pt x="2661" y="11398"/>
                    </a:cubicBezTo>
                    <a:cubicBezTo>
                      <a:pt x="2446" y="10511"/>
                      <a:pt x="2029" y="9661"/>
                      <a:pt x="1576" y="8824"/>
                    </a:cubicBezTo>
                    <a:cubicBezTo>
                      <a:pt x="1111" y="7965"/>
                      <a:pt x="607" y="7115"/>
                      <a:pt x="301" y="6218"/>
                    </a:cubicBezTo>
                    <a:cubicBezTo>
                      <a:pt x="-65" y="5148"/>
                      <a:pt x="-104" y="4019"/>
                      <a:pt x="223" y="3016"/>
                    </a:cubicBezTo>
                    <a:cubicBezTo>
                      <a:pt x="547" y="2021"/>
                      <a:pt x="1240" y="1139"/>
                      <a:pt x="2445" y="567"/>
                    </a:cubicBezTo>
                    <a:cubicBezTo>
                      <a:pt x="4308" y="-319"/>
                      <a:pt x="6659" y="-33"/>
                      <a:pt x="8767" y="522"/>
                    </a:cubicBezTo>
                    <a:cubicBezTo>
                      <a:pt x="9380" y="684"/>
                      <a:pt x="9994" y="866"/>
                      <a:pt x="10645" y="880"/>
                    </a:cubicBezTo>
                    <a:cubicBezTo>
                      <a:pt x="11341" y="894"/>
                      <a:pt x="12004" y="715"/>
                      <a:pt x="12660" y="551"/>
                    </a:cubicBezTo>
                    <a:cubicBezTo>
                      <a:pt x="14153" y="175"/>
                      <a:pt x="15731" y="-136"/>
                      <a:pt x="17272" y="101"/>
                    </a:cubicBezTo>
                    <a:cubicBezTo>
                      <a:pt x="18135" y="233"/>
                      <a:pt x="18951" y="536"/>
                      <a:pt x="19613" y="1001"/>
                    </a:cubicBezTo>
                    <a:cubicBezTo>
                      <a:pt x="20687" y="1754"/>
                      <a:pt x="21197" y="2780"/>
                      <a:pt x="21359" y="3807"/>
                    </a:cubicBezTo>
                    <a:cubicBezTo>
                      <a:pt x="21496" y="4679"/>
                      <a:pt x="21389" y="5542"/>
                      <a:pt x="21069" y="6382"/>
                    </a:cubicBezTo>
                    <a:cubicBezTo>
                      <a:pt x="20745" y="7234"/>
                      <a:pt x="20205" y="8046"/>
                      <a:pt x="19734" y="8864"/>
                    </a:cubicBezTo>
                    <a:cubicBezTo>
                      <a:pt x="19413" y="9421"/>
                      <a:pt x="19121" y="9987"/>
                      <a:pt x="18916" y="10573"/>
                    </a:cubicBezTo>
                    <a:cubicBezTo>
                      <a:pt x="18600" y="11478"/>
                      <a:pt x="18497" y="12410"/>
                      <a:pt x="18453" y="13344"/>
                    </a:cubicBezTo>
                    <a:cubicBezTo>
                      <a:pt x="18407" y="14311"/>
                      <a:pt x="18424" y="15282"/>
                      <a:pt x="18225" y="16238"/>
                    </a:cubicBezTo>
                    <a:cubicBezTo>
                      <a:pt x="18066" y="17001"/>
                      <a:pt x="17771" y="17745"/>
                      <a:pt x="17352" y="18453"/>
                    </a:cubicBezTo>
                    <a:cubicBezTo>
                      <a:pt x="17088" y="18899"/>
                      <a:pt x="16775" y="19328"/>
                      <a:pt x="16411" y="19733"/>
                    </a:cubicBezTo>
                    <a:cubicBezTo>
                      <a:pt x="15559" y="20680"/>
                      <a:pt x="14183" y="21281"/>
                      <a:pt x="12931" y="20938"/>
                    </a:cubicBezTo>
                    <a:cubicBezTo>
                      <a:pt x="12357" y="20780"/>
                      <a:pt x="12109" y="20385"/>
                      <a:pt x="11956" y="20008"/>
                    </a:cubicBezTo>
                    <a:cubicBezTo>
                      <a:pt x="11800" y="19624"/>
                      <a:pt x="11769" y="19185"/>
                      <a:pt x="11793" y="18722"/>
                    </a:cubicBezTo>
                    <a:cubicBezTo>
                      <a:pt x="11837" y="17881"/>
                      <a:pt x="12147" y="16904"/>
                      <a:pt x="12185" y="15985"/>
                    </a:cubicBezTo>
                    <a:cubicBezTo>
                      <a:pt x="12225" y="15007"/>
                      <a:pt x="12406" y="14011"/>
                      <a:pt x="12196" y="13156"/>
                    </a:cubicBezTo>
                    <a:cubicBezTo>
                      <a:pt x="12104" y="12782"/>
                      <a:pt x="11939" y="12441"/>
                      <a:pt x="11695" y="12184"/>
                    </a:cubicBezTo>
                    <a:cubicBezTo>
                      <a:pt x="11469" y="11946"/>
                      <a:pt x="11159" y="11774"/>
                      <a:pt x="10708" y="11767"/>
                    </a:cubicBezTo>
                    <a:close/>
                  </a:path>
                </a:pathLst>
              </a:custGeom>
              <a:solidFill>
                <a:srgbClr val="E5E5E5"/>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83" name="Shape 583"/>
              <p:cNvSpPr/>
              <p:nvPr/>
            </p:nvSpPr>
            <p:spPr>
              <a:xfrm>
                <a:off x="2290747" y="1677456"/>
                <a:ext cx="3463963" cy="4690974"/>
              </a:xfrm>
              <a:custGeom>
                <a:avLst/>
                <a:gdLst/>
                <a:ahLst/>
                <a:cxnLst>
                  <a:cxn ang="0">
                    <a:pos x="wd2" y="hd2"/>
                  </a:cxn>
                  <a:cxn ang="5400000">
                    <a:pos x="wd2" y="hd2"/>
                  </a:cxn>
                  <a:cxn ang="10800000">
                    <a:pos x="wd2" y="hd2"/>
                  </a:cxn>
                  <a:cxn ang="16200000">
                    <a:pos x="wd2" y="hd2"/>
                  </a:cxn>
                </a:cxnLst>
                <a:rect l="0" t="0" r="r" b="b"/>
                <a:pathLst>
                  <a:path w="21423" h="21104" extrusionOk="0">
                    <a:moveTo>
                      <a:pt x="10570" y="10125"/>
                    </a:moveTo>
                    <a:cubicBezTo>
                      <a:pt x="11516" y="10100"/>
                      <a:pt x="12125" y="10480"/>
                      <a:pt x="12532" y="11029"/>
                    </a:cubicBezTo>
                    <a:cubicBezTo>
                      <a:pt x="12947" y="11586"/>
                      <a:pt x="13172" y="12316"/>
                      <a:pt x="13197" y="13027"/>
                    </a:cubicBezTo>
                    <a:cubicBezTo>
                      <a:pt x="13215" y="13537"/>
                      <a:pt x="13171" y="14043"/>
                      <a:pt x="13146" y="14547"/>
                    </a:cubicBezTo>
                    <a:cubicBezTo>
                      <a:pt x="13119" y="15083"/>
                      <a:pt x="13111" y="15619"/>
                      <a:pt x="13032" y="16152"/>
                    </a:cubicBezTo>
                    <a:cubicBezTo>
                      <a:pt x="12900" y="17045"/>
                      <a:pt x="12696" y="18003"/>
                      <a:pt x="12638" y="18846"/>
                    </a:cubicBezTo>
                    <a:cubicBezTo>
                      <a:pt x="12609" y="19266"/>
                      <a:pt x="12630" y="19667"/>
                      <a:pt x="12756" y="20031"/>
                    </a:cubicBezTo>
                    <a:cubicBezTo>
                      <a:pt x="12861" y="20333"/>
                      <a:pt x="13042" y="20617"/>
                      <a:pt x="13431" y="20833"/>
                    </a:cubicBezTo>
                    <a:cubicBezTo>
                      <a:pt x="13833" y="21057"/>
                      <a:pt x="14358" y="21113"/>
                      <a:pt x="14856" y="21042"/>
                    </a:cubicBezTo>
                    <a:cubicBezTo>
                      <a:pt x="16014" y="20878"/>
                      <a:pt x="16704" y="20225"/>
                      <a:pt x="17292" y="19501"/>
                    </a:cubicBezTo>
                    <a:cubicBezTo>
                      <a:pt x="17896" y="18759"/>
                      <a:pt x="18394" y="17974"/>
                      <a:pt x="18723" y="17146"/>
                    </a:cubicBezTo>
                    <a:cubicBezTo>
                      <a:pt x="19346" y="15573"/>
                      <a:pt x="19373" y="13940"/>
                      <a:pt x="19384" y="12326"/>
                    </a:cubicBezTo>
                    <a:cubicBezTo>
                      <a:pt x="19390" y="11520"/>
                      <a:pt x="19398" y="10707"/>
                      <a:pt x="19658" y="9925"/>
                    </a:cubicBezTo>
                    <a:cubicBezTo>
                      <a:pt x="19995" y="8909"/>
                      <a:pt x="20698" y="7922"/>
                      <a:pt x="21074" y="6940"/>
                    </a:cubicBezTo>
                    <a:cubicBezTo>
                      <a:pt x="21545" y="5709"/>
                      <a:pt x="21495" y="4451"/>
                      <a:pt x="21181" y="3326"/>
                    </a:cubicBezTo>
                    <a:cubicBezTo>
                      <a:pt x="20866" y="2193"/>
                      <a:pt x="20205" y="1095"/>
                      <a:pt x="18740" y="491"/>
                    </a:cubicBezTo>
                    <a:cubicBezTo>
                      <a:pt x="17196" y="-145"/>
                      <a:pt x="15336" y="123"/>
                      <a:pt x="13636" y="504"/>
                    </a:cubicBezTo>
                    <a:cubicBezTo>
                      <a:pt x="12605" y="735"/>
                      <a:pt x="11570" y="1006"/>
                      <a:pt x="10482" y="1000"/>
                    </a:cubicBezTo>
                    <a:cubicBezTo>
                      <a:pt x="9877" y="997"/>
                      <a:pt x="9283" y="907"/>
                      <a:pt x="8705" y="782"/>
                    </a:cubicBezTo>
                    <a:cubicBezTo>
                      <a:pt x="6938" y="400"/>
                      <a:pt x="5158" y="-300"/>
                      <a:pt x="3402" y="142"/>
                    </a:cubicBezTo>
                    <a:cubicBezTo>
                      <a:pt x="2396" y="395"/>
                      <a:pt x="1638" y="975"/>
                      <a:pt x="1104" y="1645"/>
                    </a:cubicBezTo>
                    <a:cubicBezTo>
                      <a:pt x="218" y="2758"/>
                      <a:pt x="-55" y="3987"/>
                      <a:pt x="9" y="5252"/>
                    </a:cubicBezTo>
                    <a:cubicBezTo>
                      <a:pt x="36" y="5791"/>
                      <a:pt x="123" y="6337"/>
                      <a:pt x="316" y="6872"/>
                    </a:cubicBezTo>
                    <a:cubicBezTo>
                      <a:pt x="520" y="7441"/>
                      <a:pt x="842" y="7988"/>
                      <a:pt x="1095" y="8541"/>
                    </a:cubicBezTo>
                    <a:cubicBezTo>
                      <a:pt x="1476" y="9377"/>
                      <a:pt x="1699" y="10246"/>
                      <a:pt x="1825" y="11122"/>
                    </a:cubicBezTo>
                    <a:cubicBezTo>
                      <a:pt x="1985" y="12227"/>
                      <a:pt x="2011" y="13343"/>
                      <a:pt x="2131" y="14449"/>
                    </a:cubicBezTo>
                    <a:cubicBezTo>
                      <a:pt x="2251" y="15560"/>
                      <a:pt x="2466" y="16658"/>
                      <a:pt x="2949" y="17719"/>
                    </a:cubicBezTo>
                    <a:cubicBezTo>
                      <a:pt x="3404" y="18718"/>
                      <a:pt x="4198" y="19572"/>
                      <a:pt x="4946" y="20234"/>
                    </a:cubicBezTo>
                    <a:cubicBezTo>
                      <a:pt x="5658" y="20864"/>
                      <a:pt x="6491" y="21300"/>
                      <a:pt x="7502" y="21016"/>
                    </a:cubicBezTo>
                    <a:cubicBezTo>
                      <a:pt x="8670" y="20688"/>
                      <a:pt x="8782" y="19709"/>
                      <a:pt x="8629" y="18763"/>
                    </a:cubicBezTo>
                    <a:cubicBezTo>
                      <a:pt x="8458" y="17712"/>
                      <a:pt x="8358" y="16436"/>
                      <a:pt x="8228" y="15250"/>
                    </a:cubicBezTo>
                    <a:cubicBezTo>
                      <a:pt x="8164" y="14663"/>
                      <a:pt x="8187" y="14073"/>
                      <a:pt x="8210" y="13501"/>
                    </a:cubicBezTo>
                    <a:cubicBezTo>
                      <a:pt x="8234" y="12915"/>
                      <a:pt x="8266" y="12343"/>
                      <a:pt x="8423" y="11813"/>
                    </a:cubicBezTo>
                    <a:cubicBezTo>
                      <a:pt x="8679" y="10955"/>
                      <a:pt x="9420" y="10156"/>
                      <a:pt x="10570" y="10125"/>
                    </a:cubicBezTo>
                    <a:close/>
                  </a:path>
                </a:pathLst>
              </a:custGeom>
              <a:solidFill>
                <a:srgbClr val="FFFFFF"/>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84" name="Shape 584"/>
              <p:cNvSpPr/>
              <p:nvPr/>
            </p:nvSpPr>
            <p:spPr>
              <a:xfrm>
                <a:off x="1959719" y="892066"/>
                <a:ext cx="4138463" cy="926202"/>
              </a:xfrm>
              <a:custGeom>
                <a:avLst/>
                <a:gdLst/>
                <a:ahLst/>
                <a:cxnLst>
                  <a:cxn ang="0">
                    <a:pos x="wd2" y="hd2"/>
                  </a:cxn>
                  <a:cxn ang="5400000">
                    <a:pos x="wd2" y="hd2"/>
                  </a:cxn>
                  <a:cxn ang="10800000">
                    <a:pos x="wd2" y="hd2"/>
                  </a:cxn>
                  <a:cxn ang="16200000">
                    <a:pos x="wd2" y="hd2"/>
                  </a:cxn>
                </a:cxnLst>
                <a:rect l="0" t="0" r="r" b="b"/>
                <a:pathLst>
                  <a:path w="21600" h="21173" extrusionOk="0">
                    <a:moveTo>
                      <a:pt x="0" y="20269"/>
                    </a:moveTo>
                    <a:cubicBezTo>
                      <a:pt x="568" y="17427"/>
                      <a:pt x="1241" y="15024"/>
                      <a:pt x="1991" y="13164"/>
                    </a:cubicBezTo>
                    <a:cubicBezTo>
                      <a:pt x="2981" y="10710"/>
                      <a:pt x="4053" y="9269"/>
                      <a:pt x="5176" y="9271"/>
                    </a:cubicBezTo>
                    <a:cubicBezTo>
                      <a:pt x="6293" y="9273"/>
                      <a:pt x="7403" y="10741"/>
                      <a:pt x="8491" y="12108"/>
                    </a:cubicBezTo>
                    <a:cubicBezTo>
                      <a:pt x="9291" y="13114"/>
                      <a:pt x="10099" y="14066"/>
                      <a:pt x="10931" y="14294"/>
                    </a:cubicBezTo>
                    <a:cubicBezTo>
                      <a:pt x="11680" y="14500"/>
                      <a:pt x="12429" y="14116"/>
                      <a:pt x="13160" y="13421"/>
                    </a:cubicBezTo>
                    <a:cubicBezTo>
                      <a:pt x="14210" y="12423"/>
                      <a:pt x="15256" y="10798"/>
                      <a:pt x="16315" y="10199"/>
                    </a:cubicBezTo>
                    <a:cubicBezTo>
                      <a:pt x="17293" y="9646"/>
                      <a:pt x="18260" y="9957"/>
                      <a:pt x="19185" y="11599"/>
                    </a:cubicBezTo>
                    <a:cubicBezTo>
                      <a:pt x="20222" y="13443"/>
                      <a:pt x="21078" y="16834"/>
                      <a:pt x="21600" y="21173"/>
                    </a:cubicBezTo>
                    <a:cubicBezTo>
                      <a:pt x="21505" y="17470"/>
                      <a:pt x="21228" y="13959"/>
                      <a:pt x="20799" y="10855"/>
                    </a:cubicBezTo>
                    <a:cubicBezTo>
                      <a:pt x="20393" y="7916"/>
                      <a:pt x="19848" y="5319"/>
                      <a:pt x="19167" y="3422"/>
                    </a:cubicBezTo>
                    <a:cubicBezTo>
                      <a:pt x="18107" y="472"/>
                      <a:pt x="16901" y="-427"/>
                      <a:pt x="15672" y="178"/>
                    </a:cubicBezTo>
                    <a:cubicBezTo>
                      <a:pt x="14498" y="756"/>
                      <a:pt x="13333" y="2736"/>
                      <a:pt x="12180" y="4240"/>
                    </a:cubicBezTo>
                    <a:cubicBezTo>
                      <a:pt x="11765" y="4780"/>
                      <a:pt x="11343" y="5256"/>
                      <a:pt x="10910" y="5282"/>
                    </a:cubicBezTo>
                    <a:cubicBezTo>
                      <a:pt x="10231" y="5322"/>
                      <a:pt x="9602" y="4290"/>
                      <a:pt x="8962" y="3332"/>
                    </a:cubicBezTo>
                    <a:cubicBezTo>
                      <a:pt x="8283" y="2314"/>
                      <a:pt x="7588" y="1385"/>
                      <a:pt x="6887" y="789"/>
                    </a:cubicBezTo>
                    <a:cubicBezTo>
                      <a:pt x="6303" y="291"/>
                      <a:pt x="5710" y="25"/>
                      <a:pt x="5118" y="110"/>
                    </a:cubicBezTo>
                    <a:cubicBezTo>
                      <a:pt x="4068" y="260"/>
                      <a:pt x="3012" y="1517"/>
                      <a:pt x="2129" y="4337"/>
                    </a:cubicBezTo>
                    <a:cubicBezTo>
                      <a:pt x="1547" y="6192"/>
                      <a:pt x="1087" y="8607"/>
                      <a:pt x="735" y="11271"/>
                    </a:cubicBezTo>
                    <a:cubicBezTo>
                      <a:pt x="372" y="14021"/>
                      <a:pt x="120" y="17063"/>
                      <a:pt x="0" y="20269"/>
                    </a:cubicBezTo>
                    <a:close/>
                  </a:path>
                </a:pathLst>
              </a:custGeom>
              <a:solidFill>
                <a:srgbClr val="DADADA"/>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85" name="Shape 585"/>
              <p:cNvSpPr/>
              <p:nvPr/>
            </p:nvSpPr>
            <p:spPr>
              <a:xfrm>
                <a:off x="2010022" y="2482535"/>
                <a:ext cx="4049015" cy="5269912"/>
              </a:xfrm>
              <a:custGeom>
                <a:avLst/>
                <a:gdLst/>
                <a:ahLst/>
                <a:cxnLst>
                  <a:cxn ang="0">
                    <a:pos x="wd2" y="hd2"/>
                  </a:cxn>
                  <a:cxn ang="5400000">
                    <a:pos x="wd2" y="hd2"/>
                  </a:cxn>
                  <a:cxn ang="10800000">
                    <a:pos x="wd2" y="hd2"/>
                  </a:cxn>
                  <a:cxn ang="16200000">
                    <a:pos x="wd2" y="hd2"/>
                  </a:cxn>
                </a:cxnLst>
                <a:rect l="0" t="0" r="r" b="b"/>
                <a:pathLst>
                  <a:path w="21600" h="21512" extrusionOk="0">
                    <a:moveTo>
                      <a:pt x="6138" y="459"/>
                    </a:moveTo>
                    <a:cubicBezTo>
                      <a:pt x="6320" y="275"/>
                      <a:pt x="6558" y="123"/>
                      <a:pt x="6851" y="65"/>
                    </a:cubicBezTo>
                    <a:cubicBezTo>
                      <a:pt x="7405" y="-43"/>
                      <a:pt x="7886" y="201"/>
                      <a:pt x="8389" y="391"/>
                    </a:cubicBezTo>
                    <a:cubicBezTo>
                      <a:pt x="9105" y="662"/>
                      <a:pt x="9912" y="808"/>
                      <a:pt x="10708" y="814"/>
                    </a:cubicBezTo>
                    <a:cubicBezTo>
                      <a:pt x="11408" y="820"/>
                      <a:pt x="12133" y="720"/>
                      <a:pt x="12760" y="465"/>
                    </a:cubicBezTo>
                    <a:cubicBezTo>
                      <a:pt x="13289" y="250"/>
                      <a:pt x="13753" y="-62"/>
                      <a:pt x="14361" y="11"/>
                    </a:cubicBezTo>
                    <a:cubicBezTo>
                      <a:pt x="14683" y="50"/>
                      <a:pt x="14954" y="203"/>
                      <a:pt x="15175" y="386"/>
                    </a:cubicBezTo>
                    <a:cubicBezTo>
                      <a:pt x="15514" y="666"/>
                      <a:pt x="15733" y="987"/>
                      <a:pt x="15908" y="1320"/>
                    </a:cubicBezTo>
                    <a:cubicBezTo>
                      <a:pt x="16082" y="1654"/>
                      <a:pt x="16213" y="2004"/>
                      <a:pt x="16332" y="2357"/>
                    </a:cubicBezTo>
                    <a:cubicBezTo>
                      <a:pt x="16584" y="3106"/>
                      <a:pt x="16807" y="3896"/>
                      <a:pt x="16911" y="4693"/>
                    </a:cubicBezTo>
                    <a:cubicBezTo>
                      <a:pt x="17001" y="5390"/>
                      <a:pt x="17020" y="6124"/>
                      <a:pt x="16961" y="6839"/>
                    </a:cubicBezTo>
                    <a:cubicBezTo>
                      <a:pt x="16879" y="7823"/>
                      <a:pt x="16677" y="8797"/>
                      <a:pt x="16410" y="9759"/>
                    </a:cubicBezTo>
                    <a:cubicBezTo>
                      <a:pt x="16057" y="11030"/>
                      <a:pt x="15588" y="12282"/>
                      <a:pt x="15041" y="13512"/>
                    </a:cubicBezTo>
                    <a:cubicBezTo>
                      <a:pt x="14798" y="14060"/>
                      <a:pt x="14539" y="14603"/>
                      <a:pt x="14349" y="15163"/>
                    </a:cubicBezTo>
                    <a:cubicBezTo>
                      <a:pt x="13901" y="16482"/>
                      <a:pt x="13843" y="17852"/>
                      <a:pt x="13871" y="19213"/>
                    </a:cubicBezTo>
                    <a:cubicBezTo>
                      <a:pt x="13875" y="19411"/>
                      <a:pt x="13882" y="19613"/>
                      <a:pt x="13986" y="19795"/>
                    </a:cubicBezTo>
                    <a:cubicBezTo>
                      <a:pt x="14142" y="20068"/>
                      <a:pt x="14486" y="20251"/>
                      <a:pt x="14875" y="20267"/>
                    </a:cubicBezTo>
                    <a:cubicBezTo>
                      <a:pt x="16028" y="20291"/>
                      <a:pt x="17181" y="20319"/>
                      <a:pt x="18333" y="20350"/>
                    </a:cubicBezTo>
                    <a:cubicBezTo>
                      <a:pt x="19422" y="20379"/>
                      <a:pt x="20511" y="20410"/>
                      <a:pt x="21600" y="20445"/>
                    </a:cubicBezTo>
                    <a:cubicBezTo>
                      <a:pt x="21261" y="20603"/>
                      <a:pt x="20915" y="20753"/>
                      <a:pt x="20563" y="20893"/>
                    </a:cubicBezTo>
                    <a:cubicBezTo>
                      <a:pt x="20196" y="21040"/>
                      <a:pt x="19822" y="21177"/>
                      <a:pt x="19442" y="21304"/>
                    </a:cubicBezTo>
                    <a:cubicBezTo>
                      <a:pt x="18586" y="21317"/>
                      <a:pt x="17729" y="21313"/>
                      <a:pt x="16873" y="21292"/>
                    </a:cubicBezTo>
                    <a:cubicBezTo>
                      <a:pt x="15973" y="21269"/>
                      <a:pt x="15075" y="21228"/>
                      <a:pt x="14175" y="21224"/>
                    </a:cubicBezTo>
                    <a:cubicBezTo>
                      <a:pt x="12437" y="21216"/>
                      <a:pt x="10706" y="21349"/>
                      <a:pt x="8971" y="21427"/>
                    </a:cubicBezTo>
                    <a:cubicBezTo>
                      <a:pt x="6829" y="21524"/>
                      <a:pt x="4682" y="21538"/>
                      <a:pt x="2538" y="21470"/>
                    </a:cubicBezTo>
                    <a:cubicBezTo>
                      <a:pt x="2091" y="21329"/>
                      <a:pt x="1650" y="21177"/>
                      <a:pt x="1217" y="21014"/>
                    </a:cubicBezTo>
                    <a:cubicBezTo>
                      <a:pt x="804" y="20859"/>
                      <a:pt x="399" y="20694"/>
                      <a:pt x="0" y="20520"/>
                    </a:cubicBezTo>
                    <a:cubicBezTo>
                      <a:pt x="1000" y="20589"/>
                      <a:pt x="2006" y="20610"/>
                      <a:pt x="3009" y="20582"/>
                    </a:cubicBezTo>
                    <a:cubicBezTo>
                      <a:pt x="3644" y="20564"/>
                      <a:pt x="4285" y="20525"/>
                      <a:pt x="4918" y="20529"/>
                    </a:cubicBezTo>
                    <a:cubicBezTo>
                      <a:pt x="5541" y="20533"/>
                      <a:pt x="6166" y="20576"/>
                      <a:pt x="6766" y="20437"/>
                    </a:cubicBezTo>
                    <a:cubicBezTo>
                      <a:pt x="7002" y="20383"/>
                      <a:pt x="7230" y="20298"/>
                      <a:pt x="7380" y="20149"/>
                    </a:cubicBezTo>
                    <a:cubicBezTo>
                      <a:pt x="7497" y="20034"/>
                      <a:pt x="7552" y="19893"/>
                      <a:pt x="7584" y="19752"/>
                    </a:cubicBezTo>
                    <a:cubicBezTo>
                      <a:pt x="7618" y="19601"/>
                      <a:pt x="7628" y="19447"/>
                      <a:pt x="7611" y="19291"/>
                    </a:cubicBezTo>
                    <a:lnTo>
                      <a:pt x="8516" y="19265"/>
                    </a:lnTo>
                    <a:cubicBezTo>
                      <a:pt x="8510" y="19464"/>
                      <a:pt x="8537" y="19658"/>
                      <a:pt x="8594" y="19845"/>
                    </a:cubicBezTo>
                    <a:cubicBezTo>
                      <a:pt x="8632" y="19972"/>
                      <a:pt x="8686" y="20100"/>
                      <a:pt x="8797" y="20203"/>
                    </a:cubicBezTo>
                    <a:cubicBezTo>
                      <a:pt x="9078" y="20462"/>
                      <a:pt x="9467" y="20462"/>
                      <a:pt x="9887" y="20417"/>
                    </a:cubicBezTo>
                    <a:cubicBezTo>
                      <a:pt x="10310" y="20371"/>
                      <a:pt x="10780" y="20291"/>
                      <a:pt x="11214" y="20284"/>
                    </a:cubicBezTo>
                    <a:cubicBezTo>
                      <a:pt x="11732" y="20275"/>
                      <a:pt x="12337" y="20382"/>
                      <a:pt x="12680" y="20052"/>
                    </a:cubicBezTo>
                    <a:cubicBezTo>
                      <a:pt x="12843" y="19896"/>
                      <a:pt x="12859" y="19687"/>
                      <a:pt x="12865" y="19487"/>
                    </a:cubicBezTo>
                    <a:cubicBezTo>
                      <a:pt x="12875" y="19130"/>
                      <a:pt x="12874" y="18774"/>
                      <a:pt x="12857" y="18417"/>
                    </a:cubicBezTo>
                    <a:cubicBezTo>
                      <a:pt x="12839" y="18015"/>
                      <a:pt x="12800" y="17612"/>
                      <a:pt x="12768" y="17210"/>
                    </a:cubicBezTo>
                    <a:cubicBezTo>
                      <a:pt x="12723" y="16650"/>
                      <a:pt x="12691" y="16090"/>
                      <a:pt x="12723" y="15530"/>
                    </a:cubicBezTo>
                    <a:cubicBezTo>
                      <a:pt x="12785" y="14448"/>
                      <a:pt x="13084" y="13383"/>
                      <a:pt x="13433" y="12330"/>
                    </a:cubicBezTo>
                    <a:cubicBezTo>
                      <a:pt x="13582" y="11883"/>
                      <a:pt x="13738" y="11432"/>
                      <a:pt x="13866" y="10977"/>
                    </a:cubicBezTo>
                    <a:cubicBezTo>
                      <a:pt x="13996" y="10516"/>
                      <a:pt x="14097" y="10052"/>
                      <a:pt x="14184" y="9594"/>
                    </a:cubicBezTo>
                    <a:cubicBezTo>
                      <a:pt x="14355" y="8694"/>
                      <a:pt x="14467" y="7802"/>
                      <a:pt x="14086" y="6927"/>
                    </a:cubicBezTo>
                    <a:cubicBezTo>
                      <a:pt x="13862" y="6415"/>
                      <a:pt x="13479" y="5956"/>
                      <a:pt x="12916" y="5658"/>
                    </a:cubicBezTo>
                    <a:cubicBezTo>
                      <a:pt x="12242" y="5302"/>
                      <a:pt x="11393" y="5213"/>
                      <a:pt x="10552" y="5249"/>
                    </a:cubicBezTo>
                    <a:cubicBezTo>
                      <a:pt x="9780" y="5283"/>
                      <a:pt x="9019" y="5421"/>
                      <a:pt x="8387" y="5721"/>
                    </a:cubicBezTo>
                    <a:cubicBezTo>
                      <a:pt x="7734" y="6031"/>
                      <a:pt x="7242" y="6501"/>
                      <a:pt x="6991" y="7076"/>
                    </a:cubicBezTo>
                    <a:cubicBezTo>
                      <a:pt x="6734" y="7665"/>
                      <a:pt x="6770" y="8261"/>
                      <a:pt x="6874" y="8857"/>
                    </a:cubicBezTo>
                    <a:cubicBezTo>
                      <a:pt x="6976" y="9436"/>
                      <a:pt x="7141" y="10024"/>
                      <a:pt x="7298" y="10608"/>
                    </a:cubicBezTo>
                    <a:cubicBezTo>
                      <a:pt x="7626" y="11828"/>
                      <a:pt x="7904" y="13110"/>
                      <a:pt x="8111" y="14348"/>
                    </a:cubicBezTo>
                    <a:cubicBezTo>
                      <a:pt x="8177" y="14744"/>
                      <a:pt x="8232" y="15142"/>
                      <a:pt x="8355" y="15531"/>
                    </a:cubicBezTo>
                    <a:cubicBezTo>
                      <a:pt x="8483" y="15935"/>
                      <a:pt x="8640" y="16333"/>
                      <a:pt x="8659" y="16749"/>
                    </a:cubicBezTo>
                    <a:cubicBezTo>
                      <a:pt x="8677" y="17158"/>
                      <a:pt x="8599" y="17565"/>
                      <a:pt x="8553" y="17973"/>
                    </a:cubicBezTo>
                    <a:cubicBezTo>
                      <a:pt x="8506" y="18402"/>
                      <a:pt x="8493" y="18834"/>
                      <a:pt x="8516" y="19265"/>
                    </a:cubicBezTo>
                    <a:lnTo>
                      <a:pt x="7628" y="19302"/>
                    </a:lnTo>
                    <a:cubicBezTo>
                      <a:pt x="7564" y="18734"/>
                      <a:pt x="7474" y="18168"/>
                      <a:pt x="7357" y="17605"/>
                    </a:cubicBezTo>
                    <a:cubicBezTo>
                      <a:pt x="7243" y="17053"/>
                      <a:pt x="7104" y="16505"/>
                      <a:pt x="6925" y="15964"/>
                    </a:cubicBezTo>
                    <a:cubicBezTo>
                      <a:pt x="6767" y="15487"/>
                      <a:pt x="6578" y="15016"/>
                      <a:pt x="6425" y="14538"/>
                    </a:cubicBezTo>
                    <a:cubicBezTo>
                      <a:pt x="6269" y="14053"/>
                      <a:pt x="6150" y="13561"/>
                      <a:pt x="6029" y="13069"/>
                    </a:cubicBezTo>
                    <a:cubicBezTo>
                      <a:pt x="5791" y="12106"/>
                      <a:pt x="5546" y="11144"/>
                      <a:pt x="5236" y="10193"/>
                    </a:cubicBezTo>
                    <a:cubicBezTo>
                      <a:pt x="5079" y="9712"/>
                      <a:pt x="4906" y="9234"/>
                      <a:pt x="4772" y="8749"/>
                    </a:cubicBezTo>
                    <a:cubicBezTo>
                      <a:pt x="4324" y="7128"/>
                      <a:pt x="4318" y="5455"/>
                      <a:pt x="4726" y="3828"/>
                    </a:cubicBezTo>
                    <a:cubicBezTo>
                      <a:pt x="4870" y="3256"/>
                      <a:pt x="5069" y="2679"/>
                      <a:pt x="5282" y="2116"/>
                    </a:cubicBezTo>
                    <a:cubicBezTo>
                      <a:pt x="5391" y="1826"/>
                      <a:pt x="5506" y="1535"/>
                      <a:pt x="5635" y="1251"/>
                    </a:cubicBezTo>
                    <a:cubicBezTo>
                      <a:pt x="5760" y="975"/>
                      <a:pt x="5899" y="701"/>
                      <a:pt x="6138" y="459"/>
                    </a:cubicBezTo>
                    <a:close/>
                  </a:path>
                </a:pathLst>
              </a:custGeom>
              <a:solidFill>
                <a:srgbClr val="F0F0F0"/>
              </a:solid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586" name="Shape 586"/>
              <p:cNvSpPr/>
              <p:nvPr/>
            </p:nvSpPr>
            <p:spPr>
              <a:xfrm>
                <a:off x="0" y="0"/>
                <a:ext cx="8045538" cy="8045538"/>
              </a:xfrm>
              <a:prstGeom prst="ellipse">
                <a:avLst/>
              </a:prstGeom>
              <a:noFill/>
              <a:ln w="635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grpSp>
          <p:nvGrpSpPr>
            <p:cNvPr id="602" name="Group 602"/>
            <p:cNvGrpSpPr/>
            <p:nvPr/>
          </p:nvGrpSpPr>
          <p:grpSpPr>
            <a:xfrm>
              <a:off x="2805632" y="2955941"/>
              <a:ext cx="5332254" cy="6567766"/>
              <a:chOff x="0" y="0"/>
              <a:chExt cx="5332253" cy="6567765"/>
            </a:xfrm>
          </p:grpSpPr>
          <p:sp>
            <p:nvSpPr>
              <p:cNvPr id="588" name="Shape 588"/>
              <p:cNvSpPr/>
              <p:nvPr/>
            </p:nvSpPr>
            <p:spPr>
              <a:xfrm>
                <a:off x="2067145" y="0"/>
                <a:ext cx="449977" cy="449976"/>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589" name="Shape 589"/>
              <p:cNvSpPr/>
              <p:nvPr/>
            </p:nvSpPr>
            <p:spPr>
              <a:xfrm>
                <a:off x="2158884" y="47188"/>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rgbClr val="FFFFFF"/>
                    </a:solidFill>
                    <a:effectLst/>
                    <a:uLnTx/>
                    <a:uFillTx/>
                    <a:latin typeface="Montserrat-Regular"/>
                    <a:sym typeface="Montserrat-Regular"/>
                  </a:rPr>
                  <a:t>1</a:t>
                </a:r>
              </a:p>
            </p:txBody>
          </p:sp>
          <p:sp>
            <p:nvSpPr>
              <p:cNvPr id="590" name="Shape 590"/>
              <p:cNvSpPr/>
              <p:nvPr/>
            </p:nvSpPr>
            <p:spPr>
              <a:xfrm>
                <a:off x="4882276" y="1200570"/>
                <a:ext cx="449977"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591" name="Shape 591"/>
              <p:cNvSpPr/>
              <p:nvPr/>
            </p:nvSpPr>
            <p:spPr>
              <a:xfrm>
                <a:off x="4974015" y="1247758"/>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no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rgbClr val="FFFFFF"/>
                    </a:solidFill>
                    <a:effectLst/>
                    <a:uLnTx/>
                    <a:uFillTx/>
                    <a:latin typeface="Montserrat-Regular"/>
                    <a:sym typeface="Montserrat-Regular"/>
                  </a:rPr>
                  <a:t>3</a:t>
                </a:r>
              </a:p>
            </p:txBody>
          </p:sp>
          <p:sp>
            <p:nvSpPr>
              <p:cNvPr id="592" name="Shape 592"/>
              <p:cNvSpPr/>
              <p:nvPr/>
            </p:nvSpPr>
            <p:spPr>
              <a:xfrm>
                <a:off x="1653156" y="1521412"/>
                <a:ext cx="449976" cy="449977"/>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593" name="Shape 593"/>
              <p:cNvSpPr/>
              <p:nvPr/>
            </p:nvSpPr>
            <p:spPr>
              <a:xfrm>
                <a:off x="1744894" y="1568600"/>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rgbClr val="FFFFFF"/>
                    </a:solidFill>
                    <a:effectLst/>
                    <a:uLnTx/>
                    <a:uFillTx/>
                    <a:latin typeface="Montserrat-Regular"/>
                    <a:sym typeface="Montserrat-Regular"/>
                  </a:rPr>
                  <a:t>2</a:t>
                </a:r>
              </a:p>
            </p:txBody>
          </p:sp>
          <p:sp>
            <p:nvSpPr>
              <p:cNvPr id="594" name="Shape 594"/>
              <p:cNvSpPr/>
              <p:nvPr/>
            </p:nvSpPr>
            <p:spPr>
              <a:xfrm>
                <a:off x="2067145" y="2623660"/>
                <a:ext cx="449977" cy="449977"/>
              </a:xfrm>
              <a:prstGeom prst="ellipse">
                <a:avLst/>
              </a:prstGeom>
              <a:solidFill>
                <a:schemeClr val="accent4"/>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595" name="Shape 595"/>
              <p:cNvSpPr/>
              <p:nvPr/>
            </p:nvSpPr>
            <p:spPr>
              <a:xfrm>
                <a:off x="2158884" y="2670848"/>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rgbClr val="FFFFFF"/>
                    </a:solidFill>
                    <a:effectLst/>
                    <a:uLnTx/>
                    <a:uFillTx/>
                    <a:latin typeface="Montserrat-Regular"/>
                    <a:sym typeface="Montserrat-Regular"/>
                  </a:rPr>
                  <a:t>4</a:t>
                </a:r>
              </a:p>
            </p:txBody>
          </p:sp>
          <p:sp>
            <p:nvSpPr>
              <p:cNvPr id="596" name="Shape 596"/>
              <p:cNvSpPr/>
              <p:nvPr/>
            </p:nvSpPr>
            <p:spPr>
              <a:xfrm>
                <a:off x="3267716" y="3705209"/>
                <a:ext cx="449977" cy="449976"/>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597" name="Shape 597"/>
              <p:cNvSpPr/>
              <p:nvPr/>
            </p:nvSpPr>
            <p:spPr>
              <a:xfrm>
                <a:off x="3359455" y="3752397"/>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rgbClr val="FFFFFF"/>
                    </a:solidFill>
                    <a:effectLst/>
                    <a:uLnTx/>
                    <a:uFillTx/>
                    <a:latin typeface="Montserrat-Regular"/>
                    <a:sym typeface="Montserrat-Regular"/>
                  </a:rPr>
                  <a:t>5</a:t>
                </a:r>
              </a:p>
            </p:txBody>
          </p:sp>
          <p:sp>
            <p:nvSpPr>
              <p:cNvPr id="598" name="Shape 598"/>
              <p:cNvSpPr/>
              <p:nvPr/>
            </p:nvSpPr>
            <p:spPr>
              <a:xfrm>
                <a:off x="0" y="4107134"/>
                <a:ext cx="449976" cy="449977"/>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599" name="Shape 599"/>
              <p:cNvSpPr/>
              <p:nvPr/>
            </p:nvSpPr>
            <p:spPr>
              <a:xfrm>
                <a:off x="91738" y="4154322"/>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rgbClr val="FFFFFF"/>
                    </a:solidFill>
                    <a:effectLst/>
                    <a:uLnTx/>
                    <a:uFillTx/>
                    <a:latin typeface="Montserrat-Regular"/>
                    <a:sym typeface="Montserrat-Regular"/>
                  </a:rPr>
                  <a:t>6</a:t>
                </a:r>
              </a:p>
            </p:txBody>
          </p:sp>
          <p:sp>
            <p:nvSpPr>
              <p:cNvPr id="600" name="Shape 600"/>
              <p:cNvSpPr/>
              <p:nvPr/>
            </p:nvSpPr>
            <p:spPr>
              <a:xfrm>
                <a:off x="3873608" y="6117788"/>
                <a:ext cx="449976" cy="449977"/>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601" name="Shape 601"/>
              <p:cNvSpPr/>
              <p:nvPr/>
            </p:nvSpPr>
            <p:spPr>
              <a:xfrm>
                <a:off x="3965346" y="6164976"/>
                <a:ext cx="320818"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noAutofit/>
              </a:bodyPr>
              <a:lstStyle>
                <a:lvl1pPr algn="ctr">
                  <a:defRPr sz="1800" cap="all" spc="360">
                    <a:solidFill>
                      <a:srgbClr val="FFFFFF"/>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rgbClr val="FFFFFF"/>
                    </a:solidFill>
                    <a:effectLst/>
                    <a:uLnTx/>
                    <a:uFillTx/>
                    <a:latin typeface="Montserrat-Regular"/>
                    <a:sym typeface="Montserrat-Regular"/>
                  </a:rPr>
                  <a:t>7</a:t>
                </a:r>
              </a:p>
            </p:txBody>
          </p:sp>
        </p:grpSp>
      </p:grpSp>
      <p:sp>
        <p:nvSpPr>
          <p:cNvPr id="30" name="Shape 345">
            <a:extLst>
              <a:ext uri="{FF2B5EF4-FFF2-40B4-BE49-F238E27FC236}">
                <a16:creationId xmlns:a16="http://schemas.microsoft.com/office/drawing/2014/main" id="{9D007326-3B1E-4653-A94F-C92C640AABBA}"/>
              </a:ext>
            </a:extLst>
          </p:cNvPr>
          <p:cNvSpPr/>
          <p:nvPr/>
        </p:nvSpPr>
        <p:spPr>
          <a:xfrm>
            <a:off x="11340282" y="3034962"/>
            <a:ext cx="9440271"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31" name="Shape 348">
            <a:extLst>
              <a:ext uri="{FF2B5EF4-FFF2-40B4-BE49-F238E27FC236}">
                <a16:creationId xmlns:a16="http://schemas.microsoft.com/office/drawing/2014/main" id="{32D17BCE-47A4-430C-96CC-BCAF5493E0A1}"/>
              </a:ext>
            </a:extLst>
          </p:cNvPr>
          <p:cNvSpPr txBox="1">
            <a:spLocks/>
          </p:cNvSpPr>
          <p:nvPr/>
        </p:nvSpPr>
        <p:spPr>
          <a:xfrm>
            <a:off x="11384056" y="4156868"/>
            <a:ext cx="11509375" cy="5402263"/>
          </a:xfrm>
          <a:prstGeom prst="rect">
            <a:avLst/>
          </a:prstGeom>
        </p:spPr>
        <p:txBody>
          <a:bodyPr vert="horz" lIns="91440" tIns="45720" rIns="91440" bIns="45720" rtlCol="0">
            <a:normAutofit/>
          </a:bodyPr>
          <a:lstStyle>
            <a:lvl1pPr marL="457200" indent="-457200" algn="just"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Font typeface="Arial" panose="020B0604020202020204" pitchFamily="34" charset="0"/>
              <a:buNone/>
            </a:pPr>
            <a:r>
              <a:rPr lang="en-US" sz="240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has survived not only five centuries, but also the leap into electronic typesetting.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has survived not only five centuries, but also the leap into electronic typesetting.</a:t>
            </a:r>
            <a:endParaRPr lang="en-US" sz="2400" dirty="0"/>
          </a:p>
        </p:txBody>
      </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xEl>
                                              <p:pRg st="0" end="0"/>
                                            </p:txEl>
                                          </p:spTgt>
                                        </p:tgtEl>
                                        <p:attrNameLst>
                                          <p:attrName>style.visibility</p:attrName>
                                        </p:attrNameLst>
                                      </p:cBhvr>
                                      <p:to>
                                        <p:strVal val="visible"/>
                                      </p:to>
                                    </p:set>
                                    <p:animEffect transition="in" filter="fade">
                                      <p:cBhvr>
                                        <p:cTn id="7" dur="500"/>
                                        <p:tgtEl>
                                          <p:spTgt spid="3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build="p"/>
    </p:bld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 name="Shape 607"/>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defPPr>
              <a:defRPr lang="en-US"/>
            </a:defPPr>
            <a:lvl1pPr marL="0" algn="l" defTabSz="457200" rtl="0" eaLnBrk="1" latinLnBrk="0" hangingPunct="1">
              <a:defRPr sz="1800"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ctr" defTabSz="825500" rtl="0" eaLnBrk="1" fontAlgn="auto" latinLnBrk="0" hangingPunct="0">
                <a:lnSpc>
                  <a:spcPct val="100000"/>
                </a:lnSpc>
                <a:spcBef>
                  <a:spcPts val="0"/>
                </a:spcBef>
                <a:spcAft>
                  <a:spcPts val="0"/>
                </a:spcAft>
                <a:buClrTx/>
                <a:buSzTx/>
                <a:buFontTx/>
                <a:buNone/>
                <a:tabLst/>
                <a:defRPr/>
              </a:pPr>
              <a:t>155</a:t>
            </a:fld>
            <a:endParaRPr kumimoji="0" sz="1800" b="0" i="0" u="none" strike="noStrike" kern="0" cap="all" spc="360" normalizeH="0" baseline="0" noProof="0">
              <a:ln>
                <a:noFill/>
              </a:ln>
              <a:solidFill>
                <a:srgbClr val="FFFFFF"/>
              </a:solidFill>
              <a:effectLst/>
              <a:uLnTx/>
              <a:uFillTx/>
              <a:latin typeface="Montserrat-Regular"/>
              <a:sym typeface="Montserrat-Regular"/>
            </a:endParaRPr>
          </a:p>
        </p:txBody>
      </p:sp>
      <p:grpSp>
        <p:nvGrpSpPr>
          <p:cNvPr id="627" name="Group 627"/>
          <p:cNvGrpSpPr/>
          <p:nvPr/>
        </p:nvGrpSpPr>
        <p:grpSpPr>
          <a:xfrm>
            <a:off x="15079565" y="2098458"/>
            <a:ext cx="6470175" cy="8970489"/>
            <a:chOff x="0" y="0"/>
            <a:chExt cx="6470174" cy="8970487"/>
          </a:xfrm>
        </p:grpSpPr>
        <p:sp>
          <p:nvSpPr>
            <p:cNvPr id="609" name="Shape 609"/>
            <p:cNvSpPr/>
            <p:nvPr/>
          </p:nvSpPr>
          <p:spPr>
            <a:xfrm>
              <a:off x="1639726" y="-1"/>
              <a:ext cx="2184133" cy="3679683"/>
            </a:xfrm>
            <a:custGeom>
              <a:avLst/>
              <a:gdLst/>
              <a:ahLst/>
              <a:cxnLst>
                <a:cxn ang="0">
                  <a:pos x="wd2" y="hd2"/>
                </a:cxn>
                <a:cxn ang="5400000">
                  <a:pos x="wd2" y="hd2"/>
                </a:cxn>
                <a:cxn ang="10800000">
                  <a:pos x="wd2" y="hd2"/>
                </a:cxn>
                <a:cxn ang="16200000">
                  <a:pos x="wd2" y="hd2"/>
                </a:cxn>
              </a:cxnLst>
              <a:rect l="0" t="0" r="r" b="b"/>
              <a:pathLst>
                <a:path w="21448" h="21596" extrusionOk="0">
                  <a:moveTo>
                    <a:pt x="0" y="3070"/>
                  </a:moveTo>
                  <a:lnTo>
                    <a:pt x="4358" y="6820"/>
                  </a:lnTo>
                  <a:cubicBezTo>
                    <a:pt x="4706" y="6600"/>
                    <a:pt x="5199" y="6484"/>
                    <a:pt x="5704" y="6503"/>
                  </a:cubicBezTo>
                  <a:cubicBezTo>
                    <a:pt x="7131" y="6558"/>
                    <a:pt x="7967" y="7460"/>
                    <a:pt x="7773" y="8377"/>
                  </a:cubicBezTo>
                  <a:cubicBezTo>
                    <a:pt x="7685" y="8793"/>
                    <a:pt x="7409" y="9187"/>
                    <a:pt x="6971" y="9514"/>
                  </a:cubicBezTo>
                  <a:cubicBezTo>
                    <a:pt x="6617" y="9779"/>
                    <a:pt x="6173" y="9989"/>
                    <a:pt x="5755" y="10215"/>
                  </a:cubicBezTo>
                  <a:cubicBezTo>
                    <a:pt x="5324" y="10449"/>
                    <a:pt x="4921" y="10700"/>
                    <a:pt x="4536" y="10959"/>
                  </a:cubicBezTo>
                  <a:cubicBezTo>
                    <a:pt x="3818" y="11443"/>
                    <a:pt x="3155" y="11960"/>
                    <a:pt x="2636" y="12532"/>
                  </a:cubicBezTo>
                  <a:cubicBezTo>
                    <a:pt x="2165" y="13051"/>
                    <a:pt x="1821" y="13607"/>
                    <a:pt x="1557" y="14176"/>
                  </a:cubicBezTo>
                  <a:cubicBezTo>
                    <a:pt x="1230" y="14878"/>
                    <a:pt x="1027" y="15588"/>
                    <a:pt x="878" y="16293"/>
                  </a:cubicBezTo>
                  <a:cubicBezTo>
                    <a:pt x="735" y="16974"/>
                    <a:pt x="636" y="17687"/>
                    <a:pt x="1065" y="18347"/>
                  </a:cubicBezTo>
                  <a:cubicBezTo>
                    <a:pt x="1439" y="18922"/>
                    <a:pt x="2176" y="19373"/>
                    <a:pt x="2973" y="19764"/>
                  </a:cubicBezTo>
                  <a:cubicBezTo>
                    <a:pt x="3824" y="20183"/>
                    <a:pt x="4752" y="20541"/>
                    <a:pt x="5726" y="20848"/>
                  </a:cubicBezTo>
                  <a:cubicBezTo>
                    <a:pt x="6678" y="21148"/>
                    <a:pt x="7671" y="21398"/>
                    <a:pt x="8695" y="21596"/>
                  </a:cubicBezTo>
                  <a:cubicBezTo>
                    <a:pt x="8972" y="21476"/>
                    <a:pt x="9270" y="21375"/>
                    <a:pt x="9584" y="21294"/>
                  </a:cubicBezTo>
                  <a:cubicBezTo>
                    <a:pt x="9944" y="21202"/>
                    <a:pt x="10322" y="21137"/>
                    <a:pt x="10709" y="21101"/>
                  </a:cubicBezTo>
                  <a:cubicBezTo>
                    <a:pt x="10667" y="20907"/>
                    <a:pt x="10667" y="20713"/>
                    <a:pt x="10705" y="20524"/>
                  </a:cubicBezTo>
                  <a:cubicBezTo>
                    <a:pt x="10741" y="20344"/>
                    <a:pt x="10815" y="20161"/>
                    <a:pt x="11005" y="20014"/>
                  </a:cubicBezTo>
                  <a:cubicBezTo>
                    <a:pt x="11162" y="19893"/>
                    <a:pt x="11379" y="19810"/>
                    <a:pt x="11601" y="19742"/>
                  </a:cubicBezTo>
                  <a:cubicBezTo>
                    <a:pt x="11830" y="19670"/>
                    <a:pt x="12072" y="19610"/>
                    <a:pt x="12325" y="19563"/>
                  </a:cubicBezTo>
                  <a:cubicBezTo>
                    <a:pt x="12434" y="18547"/>
                    <a:pt x="12699" y="17546"/>
                    <a:pt x="13113" y="16573"/>
                  </a:cubicBezTo>
                  <a:cubicBezTo>
                    <a:pt x="13517" y="15622"/>
                    <a:pt x="14068" y="14684"/>
                    <a:pt x="14917" y="13827"/>
                  </a:cubicBezTo>
                  <a:cubicBezTo>
                    <a:pt x="15665" y="13072"/>
                    <a:pt x="16621" y="12405"/>
                    <a:pt x="17773" y="11884"/>
                  </a:cubicBezTo>
                  <a:cubicBezTo>
                    <a:pt x="18840" y="11401"/>
                    <a:pt x="20068" y="11047"/>
                    <a:pt x="21389" y="10850"/>
                  </a:cubicBezTo>
                  <a:cubicBezTo>
                    <a:pt x="21600" y="9712"/>
                    <a:pt x="21239" y="8561"/>
                    <a:pt x="20352" y="7545"/>
                  </a:cubicBezTo>
                  <a:cubicBezTo>
                    <a:pt x="19892" y="7019"/>
                    <a:pt x="19300" y="6542"/>
                    <a:pt x="18680" y="6084"/>
                  </a:cubicBezTo>
                  <a:cubicBezTo>
                    <a:pt x="18030" y="5604"/>
                    <a:pt x="17341" y="5140"/>
                    <a:pt x="16615" y="4695"/>
                  </a:cubicBezTo>
                  <a:cubicBezTo>
                    <a:pt x="16475" y="4001"/>
                    <a:pt x="16387" y="3302"/>
                    <a:pt x="16352" y="2603"/>
                  </a:cubicBezTo>
                  <a:cubicBezTo>
                    <a:pt x="16316" y="1905"/>
                    <a:pt x="16333" y="1207"/>
                    <a:pt x="16402" y="511"/>
                  </a:cubicBezTo>
                  <a:cubicBezTo>
                    <a:pt x="16193" y="416"/>
                    <a:pt x="15961" y="341"/>
                    <a:pt x="15715" y="288"/>
                  </a:cubicBezTo>
                  <a:cubicBezTo>
                    <a:pt x="15421" y="224"/>
                    <a:pt x="15109" y="193"/>
                    <a:pt x="14796" y="195"/>
                  </a:cubicBezTo>
                  <a:cubicBezTo>
                    <a:pt x="14691" y="211"/>
                    <a:pt x="14595" y="243"/>
                    <a:pt x="14518" y="289"/>
                  </a:cubicBezTo>
                  <a:cubicBezTo>
                    <a:pt x="14399" y="359"/>
                    <a:pt x="14331" y="454"/>
                    <a:pt x="14330" y="554"/>
                  </a:cubicBezTo>
                  <a:lnTo>
                    <a:pt x="13646" y="3983"/>
                  </a:lnTo>
                  <a:cubicBezTo>
                    <a:pt x="13644" y="4118"/>
                    <a:pt x="13605" y="4249"/>
                    <a:pt x="13532" y="4373"/>
                  </a:cubicBezTo>
                  <a:cubicBezTo>
                    <a:pt x="13460" y="4496"/>
                    <a:pt x="13343" y="4616"/>
                    <a:pt x="13138" y="4655"/>
                  </a:cubicBezTo>
                  <a:cubicBezTo>
                    <a:pt x="13006" y="4680"/>
                    <a:pt x="12865" y="4664"/>
                    <a:pt x="12740" y="4629"/>
                  </a:cubicBezTo>
                  <a:cubicBezTo>
                    <a:pt x="12236" y="4490"/>
                    <a:pt x="12084" y="4137"/>
                    <a:pt x="11924" y="3818"/>
                  </a:cubicBezTo>
                  <a:cubicBezTo>
                    <a:pt x="11808" y="3586"/>
                    <a:pt x="11663" y="3359"/>
                    <a:pt x="11566" y="3124"/>
                  </a:cubicBezTo>
                  <a:cubicBezTo>
                    <a:pt x="11471" y="2896"/>
                    <a:pt x="11423" y="2662"/>
                    <a:pt x="11421" y="2428"/>
                  </a:cubicBezTo>
                  <a:lnTo>
                    <a:pt x="11290" y="317"/>
                  </a:lnTo>
                  <a:cubicBezTo>
                    <a:pt x="11331" y="219"/>
                    <a:pt x="11264" y="116"/>
                    <a:pt x="11123" y="59"/>
                  </a:cubicBezTo>
                  <a:cubicBezTo>
                    <a:pt x="11052" y="31"/>
                    <a:pt x="10970" y="18"/>
                    <a:pt x="10889" y="10"/>
                  </a:cubicBezTo>
                  <a:cubicBezTo>
                    <a:pt x="10755" y="-3"/>
                    <a:pt x="10617" y="-4"/>
                    <a:pt x="10479" y="9"/>
                  </a:cubicBezTo>
                  <a:lnTo>
                    <a:pt x="8788" y="176"/>
                  </a:lnTo>
                  <a:cubicBezTo>
                    <a:pt x="8652" y="468"/>
                    <a:pt x="8557" y="767"/>
                    <a:pt x="8506" y="1069"/>
                  </a:cubicBezTo>
                  <a:cubicBezTo>
                    <a:pt x="8417" y="1585"/>
                    <a:pt x="8454" y="2104"/>
                    <a:pt x="8508" y="2621"/>
                  </a:cubicBezTo>
                  <a:cubicBezTo>
                    <a:pt x="8604" y="3540"/>
                    <a:pt x="8751" y="4457"/>
                    <a:pt x="8951" y="5370"/>
                  </a:cubicBezTo>
                  <a:cubicBezTo>
                    <a:pt x="8977" y="5519"/>
                    <a:pt x="8828" y="5659"/>
                    <a:pt x="8592" y="5709"/>
                  </a:cubicBezTo>
                  <a:cubicBezTo>
                    <a:pt x="8498" y="5729"/>
                    <a:pt x="8399" y="5732"/>
                    <a:pt x="8303" y="5726"/>
                  </a:cubicBezTo>
                  <a:cubicBezTo>
                    <a:pt x="8070" y="5711"/>
                    <a:pt x="7853" y="5641"/>
                    <a:pt x="7705" y="5525"/>
                  </a:cubicBezTo>
                  <a:lnTo>
                    <a:pt x="3086" y="2689"/>
                  </a:lnTo>
                  <a:cubicBezTo>
                    <a:pt x="2845" y="2580"/>
                    <a:pt x="2569" y="2501"/>
                    <a:pt x="2275" y="2459"/>
                  </a:cubicBezTo>
                  <a:cubicBezTo>
                    <a:pt x="1639" y="2368"/>
                    <a:pt x="963" y="2448"/>
                    <a:pt x="467" y="2702"/>
                  </a:cubicBezTo>
                  <a:cubicBezTo>
                    <a:pt x="269" y="2803"/>
                    <a:pt x="110" y="2928"/>
                    <a:pt x="0" y="3070"/>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10" name="Shape 610"/>
            <p:cNvSpPr/>
            <p:nvPr/>
          </p:nvSpPr>
          <p:spPr>
            <a:xfrm>
              <a:off x="2886482" y="1775151"/>
              <a:ext cx="2005291" cy="2088394"/>
            </a:xfrm>
            <a:custGeom>
              <a:avLst/>
              <a:gdLst/>
              <a:ahLst/>
              <a:cxnLst>
                <a:cxn ang="0">
                  <a:pos x="wd2" y="hd2"/>
                </a:cxn>
                <a:cxn ang="5400000">
                  <a:pos x="wd2" y="hd2"/>
                </a:cxn>
                <a:cxn ang="10800000">
                  <a:pos x="wd2" y="hd2"/>
                </a:cxn>
                <a:cxn ang="16200000">
                  <a:pos x="wd2" y="hd2"/>
                </a:cxn>
              </a:cxnLst>
              <a:rect l="0" t="0" r="r" b="b"/>
              <a:pathLst>
                <a:path w="21523" h="21582" extrusionOk="0">
                  <a:moveTo>
                    <a:pt x="21428" y="3328"/>
                  </a:moveTo>
                  <a:cubicBezTo>
                    <a:pt x="21600" y="2789"/>
                    <a:pt x="21536" y="2206"/>
                    <a:pt x="21251" y="1714"/>
                  </a:cubicBezTo>
                  <a:cubicBezTo>
                    <a:pt x="20846" y="1015"/>
                    <a:pt x="20083" y="613"/>
                    <a:pt x="19287" y="373"/>
                  </a:cubicBezTo>
                  <a:cubicBezTo>
                    <a:pt x="18027" y="-7"/>
                    <a:pt x="16694" y="-18"/>
                    <a:pt x="15375" y="8"/>
                  </a:cubicBezTo>
                  <a:cubicBezTo>
                    <a:pt x="14043" y="34"/>
                    <a:pt x="12709" y="97"/>
                    <a:pt x="11394" y="312"/>
                  </a:cubicBezTo>
                  <a:cubicBezTo>
                    <a:pt x="10406" y="473"/>
                    <a:pt x="9433" y="721"/>
                    <a:pt x="8505" y="1085"/>
                  </a:cubicBezTo>
                  <a:cubicBezTo>
                    <a:pt x="6942" y="1698"/>
                    <a:pt x="5532" y="2627"/>
                    <a:pt x="4393" y="3826"/>
                  </a:cubicBezTo>
                  <a:cubicBezTo>
                    <a:pt x="3359" y="4913"/>
                    <a:pt x="2579" y="6180"/>
                    <a:pt x="1976" y="7511"/>
                  </a:cubicBezTo>
                  <a:cubicBezTo>
                    <a:pt x="1338" y="8919"/>
                    <a:pt x="895" y="10410"/>
                    <a:pt x="556" y="11933"/>
                  </a:cubicBezTo>
                  <a:cubicBezTo>
                    <a:pt x="407" y="12601"/>
                    <a:pt x="279" y="13274"/>
                    <a:pt x="184" y="13951"/>
                  </a:cubicBezTo>
                  <a:cubicBezTo>
                    <a:pt x="83" y="14681"/>
                    <a:pt x="21" y="15415"/>
                    <a:pt x="0" y="16152"/>
                  </a:cubicBezTo>
                  <a:cubicBezTo>
                    <a:pt x="473" y="16092"/>
                    <a:pt x="954" y="16116"/>
                    <a:pt x="1419" y="16220"/>
                  </a:cubicBezTo>
                  <a:cubicBezTo>
                    <a:pt x="2519" y="16468"/>
                    <a:pt x="3445" y="17137"/>
                    <a:pt x="4270" y="17886"/>
                  </a:cubicBezTo>
                  <a:cubicBezTo>
                    <a:pt x="5455" y="18963"/>
                    <a:pt x="6459" y="20209"/>
                    <a:pt x="7248" y="21582"/>
                  </a:cubicBezTo>
                  <a:cubicBezTo>
                    <a:pt x="8623" y="21489"/>
                    <a:pt x="9969" y="21154"/>
                    <a:pt x="11218" y="20593"/>
                  </a:cubicBezTo>
                  <a:cubicBezTo>
                    <a:pt x="12505" y="20017"/>
                    <a:pt x="13667" y="19211"/>
                    <a:pt x="14643" y="18220"/>
                  </a:cubicBezTo>
                  <a:cubicBezTo>
                    <a:pt x="14738" y="17044"/>
                    <a:pt x="14762" y="15864"/>
                    <a:pt x="14715" y="14686"/>
                  </a:cubicBezTo>
                  <a:cubicBezTo>
                    <a:pt x="14684" y="13924"/>
                    <a:pt x="14625" y="13162"/>
                    <a:pt x="14647" y="12399"/>
                  </a:cubicBezTo>
                  <a:cubicBezTo>
                    <a:pt x="14669" y="11632"/>
                    <a:pt x="14774" y="10870"/>
                    <a:pt x="14907" y="10113"/>
                  </a:cubicBezTo>
                  <a:cubicBezTo>
                    <a:pt x="14990" y="9639"/>
                    <a:pt x="15095" y="9146"/>
                    <a:pt x="15458" y="8815"/>
                  </a:cubicBezTo>
                  <a:cubicBezTo>
                    <a:pt x="15695" y="8598"/>
                    <a:pt x="16002" y="8487"/>
                    <a:pt x="16309" y="8421"/>
                  </a:cubicBezTo>
                  <a:cubicBezTo>
                    <a:pt x="16579" y="8364"/>
                    <a:pt x="16859" y="8339"/>
                    <a:pt x="17144" y="8352"/>
                  </a:cubicBezTo>
                  <a:lnTo>
                    <a:pt x="20024" y="8620"/>
                  </a:lnTo>
                  <a:lnTo>
                    <a:pt x="21428" y="3328"/>
                  </a:ln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11" name="Shape 611"/>
            <p:cNvSpPr/>
            <p:nvPr/>
          </p:nvSpPr>
          <p:spPr>
            <a:xfrm>
              <a:off x="1083113" y="1036014"/>
              <a:ext cx="1232788" cy="2717681"/>
            </a:xfrm>
            <a:custGeom>
              <a:avLst/>
              <a:gdLst/>
              <a:ahLst/>
              <a:cxnLst>
                <a:cxn ang="0">
                  <a:pos x="wd2" y="hd2"/>
                </a:cxn>
                <a:cxn ang="5400000">
                  <a:pos x="wd2" y="hd2"/>
                </a:cxn>
                <a:cxn ang="10800000">
                  <a:pos x="wd2" y="hd2"/>
                </a:cxn>
                <a:cxn ang="16200000">
                  <a:pos x="wd2" y="hd2"/>
                </a:cxn>
              </a:cxnLst>
              <a:rect l="0" t="0" r="r" b="b"/>
              <a:pathLst>
                <a:path w="21585" h="21531" extrusionOk="0">
                  <a:moveTo>
                    <a:pt x="17843" y="845"/>
                  </a:moveTo>
                  <a:lnTo>
                    <a:pt x="13526" y="1795"/>
                  </a:lnTo>
                  <a:lnTo>
                    <a:pt x="12098" y="636"/>
                  </a:lnTo>
                  <a:cubicBezTo>
                    <a:pt x="11819" y="333"/>
                    <a:pt x="11237" y="108"/>
                    <a:pt x="10531" y="31"/>
                  </a:cubicBezTo>
                  <a:cubicBezTo>
                    <a:pt x="9620" y="-69"/>
                    <a:pt x="8704" y="90"/>
                    <a:pt x="7856" y="270"/>
                  </a:cubicBezTo>
                  <a:cubicBezTo>
                    <a:pt x="6284" y="604"/>
                    <a:pt x="4794" y="1013"/>
                    <a:pt x="3412" y="1489"/>
                  </a:cubicBezTo>
                  <a:cubicBezTo>
                    <a:pt x="3762" y="1942"/>
                    <a:pt x="3976" y="2416"/>
                    <a:pt x="4047" y="2895"/>
                  </a:cubicBezTo>
                  <a:cubicBezTo>
                    <a:pt x="4119" y="3380"/>
                    <a:pt x="4043" y="3868"/>
                    <a:pt x="3823" y="4344"/>
                  </a:cubicBezTo>
                  <a:cubicBezTo>
                    <a:pt x="3039" y="5378"/>
                    <a:pt x="2357" y="6427"/>
                    <a:pt x="1780" y="7488"/>
                  </a:cubicBezTo>
                  <a:cubicBezTo>
                    <a:pt x="1195" y="8562"/>
                    <a:pt x="718" y="9648"/>
                    <a:pt x="460" y="10747"/>
                  </a:cubicBezTo>
                  <a:cubicBezTo>
                    <a:pt x="249" y="11649"/>
                    <a:pt x="185" y="12555"/>
                    <a:pt x="124" y="13461"/>
                  </a:cubicBezTo>
                  <a:cubicBezTo>
                    <a:pt x="65" y="14339"/>
                    <a:pt x="8" y="15218"/>
                    <a:pt x="1" y="16096"/>
                  </a:cubicBezTo>
                  <a:cubicBezTo>
                    <a:pt x="-15" y="17911"/>
                    <a:pt x="179" y="19725"/>
                    <a:pt x="582" y="21531"/>
                  </a:cubicBezTo>
                  <a:cubicBezTo>
                    <a:pt x="2231" y="20905"/>
                    <a:pt x="3646" y="20162"/>
                    <a:pt x="4773" y="19331"/>
                  </a:cubicBezTo>
                  <a:cubicBezTo>
                    <a:pt x="6696" y="17914"/>
                    <a:pt x="7727" y="16286"/>
                    <a:pt x="7755" y="14624"/>
                  </a:cubicBezTo>
                  <a:lnTo>
                    <a:pt x="11327" y="14459"/>
                  </a:lnTo>
                  <a:cubicBezTo>
                    <a:pt x="11514" y="13571"/>
                    <a:pt x="11821" y="12692"/>
                    <a:pt x="12243" y="11826"/>
                  </a:cubicBezTo>
                  <a:cubicBezTo>
                    <a:pt x="12669" y="10954"/>
                    <a:pt x="13215" y="10089"/>
                    <a:pt x="14052" y="9273"/>
                  </a:cubicBezTo>
                  <a:cubicBezTo>
                    <a:pt x="14870" y="8475"/>
                    <a:pt x="15946" y="7742"/>
                    <a:pt x="17145" y="7058"/>
                  </a:cubicBezTo>
                  <a:cubicBezTo>
                    <a:pt x="18472" y="6301"/>
                    <a:pt x="19958" y="5599"/>
                    <a:pt x="21585" y="4961"/>
                  </a:cubicBezTo>
                  <a:cubicBezTo>
                    <a:pt x="20317" y="5197"/>
                    <a:pt x="18916" y="5127"/>
                    <a:pt x="17814" y="4807"/>
                  </a:cubicBezTo>
                  <a:cubicBezTo>
                    <a:pt x="16678" y="4478"/>
                    <a:pt x="15953" y="3915"/>
                    <a:pt x="15733" y="3276"/>
                  </a:cubicBezTo>
                  <a:cubicBezTo>
                    <a:pt x="15414" y="2353"/>
                    <a:pt x="16220" y="1424"/>
                    <a:pt x="17843" y="845"/>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12" name="Shape 612"/>
            <p:cNvSpPr/>
            <p:nvPr/>
          </p:nvSpPr>
          <p:spPr>
            <a:xfrm>
              <a:off x="1961654" y="1092645"/>
              <a:ext cx="489245" cy="600419"/>
            </a:xfrm>
            <a:custGeom>
              <a:avLst/>
              <a:gdLst/>
              <a:ahLst/>
              <a:cxnLst>
                <a:cxn ang="0">
                  <a:pos x="wd2" y="hd2"/>
                </a:cxn>
                <a:cxn ang="5400000">
                  <a:pos x="wd2" y="hd2"/>
                </a:cxn>
                <a:cxn ang="10800000">
                  <a:pos x="wd2" y="hd2"/>
                </a:cxn>
                <a:cxn ang="16200000">
                  <a:pos x="wd2" y="hd2"/>
                </a:cxn>
              </a:cxnLst>
              <a:rect l="0" t="0" r="r" b="b"/>
              <a:pathLst>
                <a:path w="21432" h="20999" extrusionOk="0">
                  <a:moveTo>
                    <a:pt x="5394" y="1793"/>
                  </a:moveTo>
                  <a:cubicBezTo>
                    <a:pt x="3943" y="2736"/>
                    <a:pt x="2731" y="3891"/>
                    <a:pt x="1828" y="5199"/>
                  </a:cubicBezTo>
                  <a:cubicBezTo>
                    <a:pt x="632" y="6932"/>
                    <a:pt x="13" y="8880"/>
                    <a:pt x="0" y="10858"/>
                  </a:cubicBezTo>
                  <a:cubicBezTo>
                    <a:pt x="-12" y="12828"/>
                    <a:pt x="580" y="14781"/>
                    <a:pt x="1893" y="16448"/>
                  </a:cubicBezTo>
                  <a:cubicBezTo>
                    <a:pt x="3153" y="18048"/>
                    <a:pt x="5003" y="19288"/>
                    <a:pt x="7139" y="20102"/>
                  </a:cubicBezTo>
                  <a:cubicBezTo>
                    <a:pt x="9741" y="21094"/>
                    <a:pt x="12764" y="21407"/>
                    <a:pt x="15268" y="20301"/>
                  </a:cubicBezTo>
                  <a:cubicBezTo>
                    <a:pt x="17217" y="19440"/>
                    <a:pt x="18421" y="17873"/>
                    <a:pt x="19374" y="16267"/>
                  </a:cubicBezTo>
                  <a:cubicBezTo>
                    <a:pt x="20397" y="14544"/>
                    <a:pt x="21190" y="12726"/>
                    <a:pt x="21385" y="10824"/>
                  </a:cubicBezTo>
                  <a:cubicBezTo>
                    <a:pt x="21588" y="8850"/>
                    <a:pt x="21135" y="6866"/>
                    <a:pt x="20050" y="5084"/>
                  </a:cubicBezTo>
                  <a:cubicBezTo>
                    <a:pt x="19028" y="3405"/>
                    <a:pt x="17472" y="1957"/>
                    <a:pt x="15452" y="1015"/>
                  </a:cubicBezTo>
                  <a:cubicBezTo>
                    <a:pt x="13704" y="200"/>
                    <a:pt x="11674" y="-193"/>
                    <a:pt x="9682" y="94"/>
                  </a:cubicBezTo>
                  <a:cubicBezTo>
                    <a:pt x="8085" y="324"/>
                    <a:pt x="6651" y="976"/>
                    <a:pt x="5394" y="1793"/>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13" name="Shape 613"/>
            <p:cNvSpPr/>
            <p:nvPr/>
          </p:nvSpPr>
          <p:spPr>
            <a:xfrm>
              <a:off x="516154" y="2013962"/>
              <a:ext cx="665479" cy="807337"/>
            </a:xfrm>
            <a:custGeom>
              <a:avLst/>
              <a:gdLst/>
              <a:ahLst/>
              <a:cxnLst>
                <a:cxn ang="0">
                  <a:pos x="wd2" y="hd2"/>
                </a:cxn>
                <a:cxn ang="5400000">
                  <a:pos x="wd2" y="hd2"/>
                </a:cxn>
                <a:cxn ang="10800000">
                  <a:pos x="wd2" y="hd2"/>
                </a:cxn>
                <a:cxn ang="16200000">
                  <a:pos x="wd2" y="hd2"/>
                </a:cxn>
              </a:cxnLst>
              <a:rect l="0" t="0" r="r" b="b"/>
              <a:pathLst>
                <a:path w="21471" h="21447" extrusionOk="0">
                  <a:moveTo>
                    <a:pt x="21471" y="0"/>
                  </a:moveTo>
                  <a:cubicBezTo>
                    <a:pt x="19240" y="202"/>
                    <a:pt x="17024" y="476"/>
                    <a:pt x="14828" y="818"/>
                  </a:cubicBezTo>
                  <a:cubicBezTo>
                    <a:pt x="12388" y="1198"/>
                    <a:pt x="9956" y="1666"/>
                    <a:pt x="7643" y="2436"/>
                  </a:cubicBezTo>
                  <a:cubicBezTo>
                    <a:pt x="6270" y="2894"/>
                    <a:pt x="4936" y="3464"/>
                    <a:pt x="3898" y="4337"/>
                  </a:cubicBezTo>
                  <a:cubicBezTo>
                    <a:pt x="3287" y="4852"/>
                    <a:pt x="2802" y="5456"/>
                    <a:pt x="2382" y="6087"/>
                  </a:cubicBezTo>
                  <a:cubicBezTo>
                    <a:pt x="925" y="8280"/>
                    <a:pt x="268" y="10752"/>
                    <a:pt x="59" y="13244"/>
                  </a:cubicBezTo>
                  <a:cubicBezTo>
                    <a:pt x="-129" y="15480"/>
                    <a:pt x="68" y="17795"/>
                    <a:pt x="1579" y="19660"/>
                  </a:cubicBezTo>
                  <a:cubicBezTo>
                    <a:pt x="2192" y="20417"/>
                    <a:pt x="3020" y="21064"/>
                    <a:pt x="4080" y="21321"/>
                  </a:cubicBezTo>
                  <a:cubicBezTo>
                    <a:pt x="5233" y="21600"/>
                    <a:pt x="6440" y="21365"/>
                    <a:pt x="7598" y="21110"/>
                  </a:cubicBezTo>
                  <a:cubicBezTo>
                    <a:pt x="11396" y="20274"/>
                    <a:pt x="15127" y="19241"/>
                    <a:pt x="18768" y="18018"/>
                  </a:cubicBezTo>
                  <a:cubicBezTo>
                    <a:pt x="18746" y="14892"/>
                    <a:pt x="18976" y="11767"/>
                    <a:pt x="19456" y="8666"/>
                  </a:cubicBezTo>
                  <a:cubicBezTo>
                    <a:pt x="19908" y="5746"/>
                    <a:pt x="20581" y="2851"/>
                    <a:pt x="21471" y="0"/>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14" name="Shape 614"/>
            <p:cNvSpPr/>
            <p:nvPr/>
          </p:nvSpPr>
          <p:spPr>
            <a:xfrm>
              <a:off x="559176" y="2825533"/>
              <a:ext cx="541817" cy="791437"/>
            </a:xfrm>
            <a:custGeom>
              <a:avLst/>
              <a:gdLst/>
              <a:ahLst/>
              <a:cxnLst>
                <a:cxn ang="0">
                  <a:pos x="wd2" y="hd2"/>
                </a:cxn>
                <a:cxn ang="5400000">
                  <a:pos x="wd2" y="hd2"/>
                </a:cxn>
                <a:cxn ang="10800000">
                  <a:pos x="wd2" y="hd2"/>
                </a:cxn>
                <a:cxn ang="16200000">
                  <a:pos x="wd2" y="hd2"/>
                </a:cxn>
              </a:cxnLst>
              <a:rect l="0" t="0" r="r" b="b"/>
              <a:pathLst>
                <a:path w="21493" h="21429" extrusionOk="0">
                  <a:moveTo>
                    <a:pt x="21167" y="0"/>
                  </a:moveTo>
                  <a:cubicBezTo>
                    <a:pt x="17253" y="362"/>
                    <a:pt x="13391" y="949"/>
                    <a:pt x="9622" y="1756"/>
                  </a:cubicBezTo>
                  <a:cubicBezTo>
                    <a:pt x="8334" y="2031"/>
                    <a:pt x="7047" y="2336"/>
                    <a:pt x="5920" y="2845"/>
                  </a:cubicBezTo>
                  <a:cubicBezTo>
                    <a:pt x="4550" y="3463"/>
                    <a:pt x="3487" y="4351"/>
                    <a:pt x="2871" y="5390"/>
                  </a:cubicBezTo>
                  <a:cubicBezTo>
                    <a:pt x="1299" y="7500"/>
                    <a:pt x="348" y="9798"/>
                    <a:pt x="72" y="12157"/>
                  </a:cubicBezTo>
                  <a:cubicBezTo>
                    <a:pt x="-107" y="13680"/>
                    <a:pt x="38" y="15245"/>
                    <a:pt x="611" y="16674"/>
                  </a:cubicBezTo>
                  <a:cubicBezTo>
                    <a:pt x="1162" y="18045"/>
                    <a:pt x="2105" y="19278"/>
                    <a:pt x="3502" y="20371"/>
                  </a:cubicBezTo>
                  <a:cubicBezTo>
                    <a:pt x="4014" y="20772"/>
                    <a:pt x="4593" y="21147"/>
                    <a:pt x="5332" y="21319"/>
                  </a:cubicBezTo>
                  <a:cubicBezTo>
                    <a:pt x="6537" y="21600"/>
                    <a:pt x="7803" y="21288"/>
                    <a:pt x="8993" y="20979"/>
                  </a:cubicBezTo>
                  <a:cubicBezTo>
                    <a:pt x="13121" y="19905"/>
                    <a:pt x="17289" y="18904"/>
                    <a:pt x="21493" y="17977"/>
                  </a:cubicBezTo>
                  <a:cubicBezTo>
                    <a:pt x="21287" y="15007"/>
                    <a:pt x="21157" y="12035"/>
                    <a:pt x="21102" y="9062"/>
                  </a:cubicBezTo>
                  <a:cubicBezTo>
                    <a:pt x="21046" y="6041"/>
                    <a:pt x="21068" y="3020"/>
                    <a:pt x="21167" y="0"/>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15" name="Shape 615"/>
            <p:cNvSpPr/>
            <p:nvPr/>
          </p:nvSpPr>
          <p:spPr>
            <a:xfrm>
              <a:off x="713749" y="2858318"/>
              <a:ext cx="1812360" cy="3095713"/>
            </a:xfrm>
            <a:custGeom>
              <a:avLst/>
              <a:gdLst/>
              <a:ahLst/>
              <a:cxnLst>
                <a:cxn ang="0">
                  <a:pos x="wd2" y="hd2"/>
                </a:cxn>
                <a:cxn ang="5400000">
                  <a:pos x="wd2" y="hd2"/>
                </a:cxn>
                <a:cxn ang="10800000">
                  <a:pos x="wd2" y="hd2"/>
                </a:cxn>
                <a:cxn ang="16200000">
                  <a:pos x="wd2" y="hd2"/>
                </a:cxn>
              </a:cxnLst>
              <a:rect l="0" t="0" r="r" b="b"/>
              <a:pathLst>
                <a:path w="21596" h="21600" extrusionOk="0">
                  <a:moveTo>
                    <a:pt x="12112" y="0"/>
                  </a:moveTo>
                  <a:cubicBezTo>
                    <a:pt x="12039" y="339"/>
                    <a:pt x="12039" y="679"/>
                    <a:pt x="12105" y="1012"/>
                  </a:cubicBezTo>
                  <a:cubicBezTo>
                    <a:pt x="12167" y="1318"/>
                    <a:pt x="12285" y="1620"/>
                    <a:pt x="12487" y="1905"/>
                  </a:cubicBezTo>
                  <a:cubicBezTo>
                    <a:pt x="12938" y="2540"/>
                    <a:pt x="13767" y="3052"/>
                    <a:pt x="14693" y="3496"/>
                  </a:cubicBezTo>
                  <a:cubicBezTo>
                    <a:pt x="15740" y="3997"/>
                    <a:pt x="16890" y="4408"/>
                    <a:pt x="18070" y="4772"/>
                  </a:cubicBezTo>
                  <a:cubicBezTo>
                    <a:pt x="19205" y="5121"/>
                    <a:pt x="20381" y="5432"/>
                    <a:pt x="21596" y="5701"/>
                  </a:cubicBezTo>
                  <a:cubicBezTo>
                    <a:pt x="21110" y="6016"/>
                    <a:pt x="20746" y="6388"/>
                    <a:pt x="20528" y="6793"/>
                  </a:cubicBezTo>
                  <a:cubicBezTo>
                    <a:pt x="20181" y="7438"/>
                    <a:pt x="20222" y="8124"/>
                    <a:pt x="20235" y="8799"/>
                  </a:cubicBezTo>
                  <a:cubicBezTo>
                    <a:pt x="20253" y="9706"/>
                    <a:pt x="20203" y="10642"/>
                    <a:pt x="19421" y="11427"/>
                  </a:cubicBezTo>
                  <a:cubicBezTo>
                    <a:pt x="18964" y="11886"/>
                    <a:pt x="18299" y="12249"/>
                    <a:pt x="17557" y="12532"/>
                  </a:cubicBezTo>
                  <a:cubicBezTo>
                    <a:pt x="16802" y="12819"/>
                    <a:pt x="15959" y="13024"/>
                    <a:pt x="15144" y="13273"/>
                  </a:cubicBezTo>
                  <a:cubicBezTo>
                    <a:pt x="13867" y="13663"/>
                    <a:pt x="12678" y="14161"/>
                    <a:pt x="11829" y="14843"/>
                  </a:cubicBezTo>
                  <a:cubicBezTo>
                    <a:pt x="10803" y="15667"/>
                    <a:pt x="10375" y="16675"/>
                    <a:pt x="9904" y="17654"/>
                  </a:cubicBezTo>
                  <a:cubicBezTo>
                    <a:pt x="9484" y="18526"/>
                    <a:pt x="8998" y="19400"/>
                    <a:pt x="7955" y="20048"/>
                  </a:cubicBezTo>
                  <a:cubicBezTo>
                    <a:pt x="7185" y="20526"/>
                    <a:pt x="6190" y="20837"/>
                    <a:pt x="5168" y="21077"/>
                  </a:cubicBezTo>
                  <a:cubicBezTo>
                    <a:pt x="4143" y="21318"/>
                    <a:pt x="3062" y="21495"/>
                    <a:pt x="1937" y="21600"/>
                  </a:cubicBezTo>
                  <a:cubicBezTo>
                    <a:pt x="653" y="19670"/>
                    <a:pt x="-4" y="17616"/>
                    <a:pt x="0" y="15544"/>
                  </a:cubicBezTo>
                  <a:cubicBezTo>
                    <a:pt x="5" y="13237"/>
                    <a:pt x="827" y="10960"/>
                    <a:pt x="2307" y="8822"/>
                  </a:cubicBezTo>
                  <a:cubicBezTo>
                    <a:pt x="2634" y="8350"/>
                    <a:pt x="2992" y="7885"/>
                    <a:pt x="3405" y="7437"/>
                  </a:cubicBezTo>
                  <a:cubicBezTo>
                    <a:pt x="3835" y="6970"/>
                    <a:pt x="4324" y="6520"/>
                    <a:pt x="4931" y="6127"/>
                  </a:cubicBezTo>
                  <a:cubicBezTo>
                    <a:pt x="5214" y="5943"/>
                    <a:pt x="5522" y="5772"/>
                    <a:pt x="5812" y="5592"/>
                  </a:cubicBezTo>
                  <a:cubicBezTo>
                    <a:pt x="6160" y="5376"/>
                    <a:pt x="6483" y="5148"/>
                    <a:pt x="6789" y="4911"/>
                  </a:cubicBezTo>
                  <a:cubicBezTo>
                    <a:pt x="7362" y="4469"/>
                    <a:pt x="7874" y="4001"/>
                    <a:pt x="8297" y="3504"/>
                  </a:cubicBezTo>
                  <a:cubicBezTo>
                    <a:pt x="9190" y="2454"/>
                    <a:pt x="9667" y="1300"/>
                    <a:pt x="9692" y="128"/>
                  </a:cubicBezTo>
                  <a:lnTo>
                    <a:pt x="12112" y="0"/>
                  </a:ln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16" name="Shape 616"/>
            <p:cNvSpPr/>
            <p:nvPr/>
          </p:nvSpPr>
          <p:spPr>
            <a:xfrm>
              <a:off x="79522" y="4066252"/>
              <a:ext cx="830643" cy="637947"/>
            </a:xfrm>
            <a:custGeom>
              <a:avLst/>
              <a:gdLst/>
              <a:ahLst/>
              <a:cxnLst>
                <a:cxn ang="0">
                  <a:pos x="wd2" y="hd2"/>
                </a:cxn>
                <a:cxn ang="5400000">
                  <a:pos x="wd2" y="hd2"/>
                </a:cxn>
                <a:cxn ang="10800000">
                  <a:pos x="wd2" y="hd2"/>
                </a:cxn>
                <a:cxn ang="16200000">
                  <a:pos x="wd2" y="hd2"/>
                </a:cxn>
              </a:cxnLst>
              <a:rect l="0" t="0" r="r" b="b"/>
              <a:pathLst>
                <a:path w="21450" h="21486" extrusionOk="0">
                  <a:moveTo>
                    <a:pt x="2839" y="412"/>
                  </a:moveTo>
                  <a:cubicBezTo>
                    <a:pt x="1439" y="3185"/>
                    <a:pt x="528" y="6328"/>
                    <a:pt x="170" y="9615"/>
                  </a:cubicBezTo>
                  <a:cubicBezTo>
                    <a:pt x="-150" y="12560"/>
                    <a:pt x="-18" y="15559"/>
                    <a:pt x="559" y="18438"/>
                  </a:cubicBezTo>
                  <a:cubicBezTo>
                    <a:pt x="693" y="18995"/>
                    <a:pt x="981" y="19468"/>
                    <a:pt x="1366" y="19766"/>
                  </a:cubicBezTo>
                  <a:cubicBezTo>
                    <a:pt x="1727" y="20046"/>
                    <a:pt x="2146" y="20150"/>
                    <a:pt x="2562" y="20224"/>
                  </a:cubicBezTo>
                  <a:cubicBezTo>
                    <a:pt x="5091" y="20673"/>
                    <a:pt x="7644" y="20102"/>
                    <a:pt x="10194" y="20079"/>
                  </a:cubicBezTo>
                  <a:cubicBezTo>
                    <a:pt x="12617" y="20058"/>
                    <a:pt x="15027" y="20533"/>
                    <a:pt x="17337" y="21486"/>
                  </a:cubicBezTo>
                  <a:cubicBezTo>
                    <a:pt x="17747" y="18130"/>
                    <a:pt x="18296" y="14806"/>
                    <a:pt x="18983" y="11528"/>
                  </a:cubicBezTo>
                  <a:cubicBezTo>
                    <a:pt x="19670" y="8246"/>
                    <a:pt x="20493" y="5015"/>
                    <a:pt x="21450" y="1850"/>
                  </a:cubicBezTo>
                  <a:cubicBezTo>
                    <a:pt x="18460" y="963"/>
                    <a:pt x="15420" y="392"/>
                    <a:pt x="12360" y="144"/>
                  </a:cubicBezTo>
                  <a:cubicBezTo>
                    <a:pt x="9186" y="-114"/>
                    <a:pt x="6002" y="-24"/>
                    <a:pt x="2839" y="412"/>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17" name="Shape 617"/>
            <p:cNvSpPr/>
            <p:nvPr/>
          </p:nvSpPr>
          <p:spPr>
            <a:xfrm>
              <a:off x="0" y="4773635"/>
              <a:ext cx="743441" cy="637460"/>
            </a:xfrm>
            <a:custGeom>
              <a:avLst/>
              <a:gdLst/>
              <a:ahLst/>
              <a:cxnLst>
                <a:cxn ang="0">
                  <a:pos x="wd2" y="hd2"/>
                </a:cxn>
                <a:cxn ang="5400000">
                  <a:pos x="wd2" y="hd2"/>
                </a:cxn>
                <a:cxn ang="10800000">
                  <a:pos x="wd2" y="hd2"/>
                </a:cxn>
                <a:cxn ang="16200000">
                  <a:pos x="wd2" y="hd2"/>
                </a:cxn>
              </a:cxnLst>
              <a:rect l="0" t="0" r="r" b="b"/>
              <a:pathLst>
                <a:path w="21565" h="21453" extrusionOk="0">
                  <a:moveTo>
                    <a:pt x="21565" y="138"/>
                  </a:moveTo>
                  <a:cubicBezTo>
                    <a:pt x="18137" y="-102"/>
                    <a:pt x="14700" y="-29"/>
                    <a:pt x="11282" y="355"/>
                  </a:cubicBezTo>
                  <a:cubicBezTo>
                    <a:pt x="9708" y="532"/>
                    <a:pt x="8108" y="798"/>
                    <a:pt x="6575" y="1141"/>
                  </a:cubicBezTo>
                  <a:cubicBezTo>
                    <a:pt x="5035" y="1485"/>
                    <a:pt x="3545" y="1926"/>
                    <a:pt x="2180" y="2866"/>
                  </a:cubicBezTo>
                  <a:cubicBezTo>
                    <a:pt x="1642" y="3237"/>
                    <a:pt x="1138" y="3683"/>
                    <a:pt x="766" y="4268"/>
                  </a:cubicBezTo>
                  <a:cubicBezTo>
                    <a:pt x="245" y="5088"/>
                    <a:pt x="27" y="6100"/>
                    <a:pt x="2" y="7118"/>
                  </a:cubicBezTo>
                  <a:cubicBezTo>
                    <a:pt x="-35" y="8648"/>
                    <a:pt x="344" y="10111"/>
                    <a:pt x="749" y="11546"/>
                  </a:cubicBezTo>
                  <a:cubicBezTo>
                    <a:pt x="1103" y="12800"/>
                    <a:pt x="1484" y="14069"/>
                    <a:pt x="2025" y="15248"/>
                  </a:cubicBezTo>
                  <a:cubicBezTo>
                    <a:pt x="3178" y="17762"/>
                    <a:pt x="5000" y="19778"/>
                    <a:pt x="7219" y="20995"/>
                  </a:cubicBezTo>
                  <a:cubicBezTo>
                    <a:pt x="7649" y="21267"/>
                    <a:pt x="8126" y="21421"/>
                    <a:pt x="8615" y="21448"/>
                  </a:cubicBezTo>
                  <a:cubicBezTo>
                    <a:pt x="9533" y="21498"/>
                    <a:pt x="10375" y="21117"/>
                    <a:pt x="11230" y="20793"/>
                  </a:cubicBezTo>
                  <a:cubicBezTo>
                    <a:pt x="12601" y="20273"/>
                    <a:pt x="14034" y="19886"/>
                    <a:pt x="15430" y="19494"/>
                  </a:cubicBezTo>
                  <a:cubicBezTo>
                    <a:pt x="17319" y="18965"/>
                    <a:pt x="19213" y="18410"/>
                    <a:pt x="21115" y="17829"/>
                  </a:cubicBezTo>
                  <a:cubicBezTo>
                    <a:pt x="20959" y="14854"/>
                    <a:pt x="20920" y="11872"/>
                    <a:pt x="20997" y="8893"/>
                  </a:cubicBezTo>
                  <a:cubicBezTo>
                    <a:pt x="21074" y="5966"/>
                    <a:pt x="21263" y="3045"/>
                    <a:pt x="21565" y="138"/>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18" name="Shape 618"/>
            <p:cNvSpPr/>
            <p:nvPr/>
          </p:nvSpPr>
          <p:spPr>
            <a:xfrm>
              <a:off x="4242439" y="2888135"/>
              <a:ext cx="1211256" cy="1363006"/>
            </a:xfrm>
            <a:custGeom>
              <a:avLst/>
              <a:gdLst/>
              <a:ahLst/>
              <a:cxnLst>
                <a:cxn ang="0">
                  <a:pos x="wd2" y="hd2"/>
                </a:cxn>
                <a:cxn ang="5400000">
                  <a:pos x="wd2" y="hd2"/>
                </a:cxn>
                <a:cxn ang="10800000">
                  <a:pos x="wd2" y="hd2"/>
                </a:cxn>
                <a:cxn ang="16200000">
                  <a:pos x="wd2" y="hd2"/>
                </a:cxn>
              </a:cxnLst>
              <a:rect l="0" t="0" r="r" b="b"/>
              <a:pathLst>
                <a:path w="21557" h="21581" extrusionOk="0">
                  <a:moveTo>
                    <a:pt x="21557" y="18215"/>
                  </a:moveTo>
                  <a:cubicBezTo>
                    <a:pt x="19864" y="15048"/>
                    <a:pt x="17748" y="12104"/>
                    <a:pt x="15272" y="9436"/>
                  </a:cubicBezTo>
                  <a:cubicBezTo>
                    <a:pt x="12776" y="6747"/>
                    <a:pt x="9889" y="4309"/>
                    <a:pt x="6481" y="2482"/>
                  </a:cubicBezTo>
                  <a:cubicBezTo>
                    <a:pt x="4504" y="1422"/>
                    <a:pt x="2385" y="588"/>
                    <a:pt x="174" y="0"/>
                  </a:cubicBezTo>
                  <a:cubicBezTo>
                    <a:pt x="67" y="891"/>
                    <a:pt x="12" y="1787"/>
                    <a:pt x="8" y="2684"/>
                  </a:cubicBezTo>
                  <a:cubicBezTo>
                    <a:pt x="3" y="3976"/>
                    <a:pt x="106" y="5266"/>
                    <a:pt x="136" y="6557"/>
                  </a:cubicBezTo>
                  <a:cubicBezTo>
                    <a:pt x="165" y="7839"/>
                    <a:pt x="122" y="9121"/>
                    <a:pt x="8" y="10400"/>
                  </a:cubicBezTo>
                  <a:cubicBezTo>
                    <a:pt x="-43" y="11166"/>
                    <a:pt x="152" y="11930"/>
                    <a:pt x="569" y="12602"/>
                  </a:cubicBezTo>
                  <a:cubicBezTo>
                    <a:pt x="1475" y="14061"/>
                    <a:pt x="3133" y="14813"/>
                    <a:pt x="4642" y="15752"/>
                  </a:cubicBezTo>
                  <a:cubicBezTo>
                    <a:pt x="7022" y="17233"/>
                    <a:pt x="9046" y="19301"/>
                    <a:pt x="11566" y="20661"/>
                  </a:cubicBezTo>
                  <a:cubicBezTo>
                    <a:pt x="12527" y="21179"/>
                    <a:pt x="13580" y="21600"/>
                    <a:pt x="14705" y="21580"/>
                  </a:cubicBezTo>
                  <a:cubicBezTo>
                    <a:pt x="15736" y="21562"/>
                    <a:pt x="16695" y="21174"/>
                    <a:pt x="17596" y="20731"/>
                  </a:cubicBezTo>
                  <a:cubicBezTo>
                    <a:pt x="19021" y="20031"/>
                    <a:pt x="20350" y="19187"/>
                    <a:pt x="21557" y="18215"/>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19" name="Shape 619"/>
            <p:cNvSpPr/>
            <p:nvPr/>
          </p:nvSpPr>
          <p:spPr>
            <a:xfrm>
              <a:off x="877538" y="3322768"/>
              <a:ext cx="2724725" cy="3153236"/>
            </a:xfrm>
            <a:custGeom>
              <a:avLst/>
              <a:gdLst/>
              <a:ahLst/>
              <a:cxnLst>
                <a:cxn ang="0">
                  <a:pos x="wd2" y="hd2"/>
                </a:cxn>
                <a:cxn ang="5400000">
                  <a:pos x="wd2" y="hd2"/>
                </a:cxn>
                <a:cxn ang="10800000">
                  <a:pos x="wd2" y="hd2"/>
                </a:cxn>
                <a:cxn ang="16200000">
                  <a:pos x="wd2" y="hd2"/>
                </a:cxn>
              </a:cxnLst>
              <a:rect l="0" t="0" r="r" b="b"/>
              <a:pathLst>
                <a:path w="21588" h="21578" extrusionOk="0">
                  <a:moveTo>
                    <a:pt x="21331" y="3628"/>
                  </a:moveTo>
                  <a:cubicBezTo>
                    <a:pt x="20771" y="2817"/>
                    <a:pt x="20116" y="2077"/>
                    <a:pt x="19385" y="1413"/>
                  </a:cubicBezTo>
                  <a:cubicBezTo>
                    <a:pt x="18750" y="836"/>
                    <a:pt x="18023" y="289"/>
                    <a:pt x="17098" y="80"/>
                  </a:cubicBezTo>
                  <a:cubicBezTo>
                    <a:pt x="16735" y="-1"/>
                    <a:pt x="16357" y="-22"/>
                    <a:pt x="15985" y="23"/>
                  </a:cubicBezTo>
                  <a:cubicBezTo>
                    <a:pt x="15602" y="70"/>
                    <a:pt x="15226" y="191"/>
                    <a:pt x="14972" y="442"/>
                  </a:cubicBezTo>
                  <a:cubicBezTo>
                    <a:pt x="14790" y="621"/>
                    <a:pt x="14692" y="845"/>
                    <a:pt x="14633" y="1070"/>
                  </a:cubicBezTo>
                  <a:cubicBezTo>
                    <a:pt x="14569" y="1310"/>
                    <a:pt x="14548" y="1561"/>
                    <a:pt x="14573" y="1813"/>
                  </a:cubicBezTo>
                  <a:cubicBezTo>
                    <a:pt x="14174" y="1844"/>
                    <a:pt x="13789" y="1957"/>
                    <a:pt x="13450" y="2141"/>
                  </a:cubicBezTo>
                  <a:cubicBezTo>
                    <a:pt x="12804" y="2492"/>
                    <a:pt x="12383" y="3039"/>
                    <a:pt x="12194" y="3637"/>
                  </a:cubicBezTo>
                  <a:cubicBezTo>
                    <a:pt x="12060" y="4061"/>
                    <a:pt x="12045" y="4507"/>
                    <a:pt x="12046" y="4952"/>
                  </a:cubicBezTo>
                  <a:cubicBezTo>
                    <a:pt x="12047" y="5394"/>
                    <a:pt x="12063" y="5841"/>
                    <a:pt x="12029" y="6296"/>
                  </a:cubicBezTo>
                  <a:cubicBezTo>
                    <a:pt x="11976" y="7009"/>
                    <a:pt x="11792" y="7726"/>
                    <a:pt x="11288" y="8294"/>
                  </a:cubicBezTo>
                  <a:cubicBezTo>
                    <a:pt x="10644" y="9019"/>
                    <a:pt x="9617" y="9354"/>
                    <a:pt x="8682" y="9772"/>
                  </a:cubicBezTo>
                  <a:cubicBezTo>
                    <a:pt x="7910" y="10117"/>
                    <a:pt x="7183" y="10532"/>
                    <a:pt x="6648" y="11105"/>
                  </a:cubicBezTo>
                  <a:cubicBezTo>
                    <a:pt x="6188" y="11596"/>
                    <a:pt x="5891" y="12178"/>
                    <a:pt x="5665" y="12775"/>
                  </a:cubicBezTo>
                  <a:cubicBezTo>
                    <a:pt x="5439" y="13371"/>
                    <a:pt x="5282" y="13991"/>
                    <a:pt x="5053" y="14600"/>
                  </a:cubicBezTo>
                  <a:cubicBezTo>
                    <a:pt x="4768" y="15355"/>
                    <a:pt x="4368" y="16089"/>
                    <a:pt x="3682" y="16618"/>
                  </a:cubicBezTo>
                  <a:cubicBezTo>
                    <a:pt x="3147" y="17032"/>
                    <a:pt x="2488" y="17283"/>
                    <a:pt x="1827" y="17493"/>
                  </a:cubicBezTo>
                  <a:cubicBezTo>
                    <a:pt x="1234" y="17681"/>
                    <a:pt x="624" y="17841"/>
                    <a:pt x="0" y="17971"/>
                  </a:cubicBezTo>
                  <a:cubicBezTo>
                    <a:pt x="252" y="18591"/>
                    <a:pt x="543" y="19200"/>
                    <a:pt x="871" y="19793"/>
                  </a:cubicBezTo>
                  <a:cubicBezTo>
                    <a:pt x="1211" y="20406"/>
                    <a:pt x="1590" y="21002"/>
                    <a:pt x="2007" y="21578"/>
                  </a:cubicBezTo>
                  <a:cubicBezTo>
                    <a:pt x="3043" y="21553"/>
                    <a:pt x="4038" y="21228"/>
                    <a:pt x="4833" y="20654"/>
                  </a:cubicBezTo>
                  <a:cubicBezTo>
                    <a:pt x="5784" y="19968"/>
                    <a:pt x="6363" y="18997"/>
                    <a:pt x="6807" y="17999"/>
                  </a:cubicBezTo>
                  <a:cubicBezTo>
                    <a:pt x="7468" y="16512"/>
                    <a:pt x="7868" y="14922"/>
                    <a:pt x="8888" y="13590"/>
                  </a:cubicBezTo>
                  <a:cubicBezTo>
                    <a:pt x="9606" y="12653"/>
                    <a:pt x="10590" y="11899"/>
                    <a:pt x="11683" y="11290"/>
                  </a:cubicBezTo>
                  <a:cubicBezTo>
                    <a:pt x="12352" y="10918"/>
                    <a:pt x="13073" y="10589"/>
                    <a:pt x="13566" y="10047"/>
                  </a:cubicBezTo>
                  <a:cubicBezTo>
                    <a:pt x="14419" y="9108"/>
                    <a:pt x="14369" y="7818"/>
                    <a:pt x="14933" y="6750"/>
                  </a:cubicBezTo>
                  <a:cubicBezTo>
                    <a:pt x="15095" y="6445"/>
                    <a:pt x="15306" y="6159"/>
                    <a:pt x="15592" y="5932"/>
                  </a:cubicBezTo>
                  <a:cubicBezTo>
                    <a:pt x="16384" y="5304"/>
                    <a:pt x="17501" y="5238"/>
                    <a:pt x="18567" y="5228"/>
                  </a:cubicBezTo>
                  <a:cubicBezTo>
                    <a:pt x="19532" y="5220"/>
                    <a:pt x="20497" y="5238"/>
                    <a:pt x="21461" y="5282"/>
                  </a:cubicBezTo>
                  <a:cubicBezTo>
                    <a:pt x="21558" y="5027"/>
                    <a:pt x="21600" y="4760"/>
                    <a:pt x="21586" y="4493"/>
                  </a:cubicBezTo>
                  <a:cubicBezTo>
                    <a:pt x="21570" y="4192"/>
                    <a:pt x="21483" y="3898"/>
                    <a:pt x="21331" y="3628"/>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20" name="Shape 620"/>
            <p:cNvSpPr/>
            <p:nvPr/>
          </p:nvSpPr>
          <p:spPr>
            <a:xfrm>
              <a:off x="3185266" y="3532712"/>
              <a:ext cx="2587106" cy="4432785"/>
            </a:xfrm>
            <a:custGeom>
              <a:avLst/>
              <a:gdLst/>
              <a:ahLst/>
              <a:cxnLst>
                <a:cxn ang="0">
                  <a:pos x="wd2" y="hd2"/>
                </a:cxn>
                <a:cxn ang="5400000">
                  <a:pos x="wd2" y="hd2"/>
                </a:cxn>
                <a:cxn ang="10800000">
                  <a:pos x="wd2" y="hd2"/>
                </a:cxn>
                <a:cxn ang="16200000">
                  <a:pos x="wd2" y="hd2"/>
                </a:cxn>
              </a:cxnLst>
              <a:rect l="0" t="0" r="r" b="b"/>
              <a:pathLst>
                <a:path w="21600" h="21563" extrusionOk="0">
                  <a:moveTo>
                    <a:pt x="3267" y="2739"/>
                  </a:moveTo>
                  <a:cubicBezTo>
                    <a:pt x="3976" y="2810"/>
                    <a:pt x="4660" y="2940"/>
                    <a:pt x="5300" y="3125"/>
                  </a:cubicBezTo>
                  <a:cubicBezTo>
                    <a:pt x="5887" y="3295"/>
                    <a:pt x="6434" y="3510"/>
                    <a:pt x="6959" y="3742"/>
                  </a:cubicBezTo>
                  <a:cubicBezTo>
                    <a:pt x="8431" y="4394"/>
                    <a:pt x="9735" y="5198"/>
                    <a:pt x="10192" y="6227"/>
                  </a:cubicBezTo>
                  <a:cubicBezTo>
                    <a:pt x="10393" y="6680"/>
                    <a:pt x="10413" y="7155"/>
                    <a:pt x="10264" y="7619"/>
                  </a:cubicBezTo>
                  <a:cubicBezTo>
                    <a:pt x="10172" y="7905"/>
                    <a:pt x="10015" y="8184"/>
                    <a:pt x="9725" y="8418"/>
                  </a:cubicBezTo>
                  <a:cubicBezTo>
                    <a:pt x="9237" y="8810"/>
                    <a:pt x="8399" y="9045"/>
                    <a:pt x="8082" y="9506"/>
                  </a:cubicBezTo>
                  <a:cubicBezTo>
                    <a:pt x="7655" y="10128"/>
                    <a:pt x="8348" y="10756"/>
                    <a:pt x="8907" y="11347"/>
                  </a:cubicBezTo>
                  <a:cubicBezTo>
                    <a:pt x="9437" y="11908"/>
                    <a:pt x="9833" y="12518"/>
                    <a:pt x="9832" y="13159"/>
                  </a:cubicBezTo>
                  <a:cubicBezTo>
                    <a:pt x="9832" y="13670"/>
                    <a:pt x="9575" y="14164"/>
                    <a:pt x="9470" y="14668"/>
                  </a:cubicBezTo>
                  <a:cubicBezTo>
                    <a:pt x="9378" y="15107"/>
                    <a:pt x="9399" y="15551"/>
                    <a:pt x="9460" y="15993"/>
                  </a:cubicBezTo>
                  <a:cubicBezTo>
                    <a:pt x="9568" y="16773"/>
                    <a:pt x="9765" y="17585"/>
                    <a:pt x="9147" y="18281"/>
                  </a:cubicBezTo>
                  <a:cubicBezTo>
                    <a:pt x="8314" y="19219"/>
                    <a:pt x="6500" y="19565"/>
                    <a:pt x="4810" y="19819"/>
                  </a:cubicBezTo>
                  <a:cubicBezTo>
                    <a:pt x="3249" y="20054"/>
                    <a:pt x="1650" y="20257"/>
                    <a:pt x="0" y="20424"/>
                  </a:cubicBezTo>
                  <a:cubicBezTo>
                    <a:pt x="2707" y="20851"/>
                    <a:pt x="5465" y="21159"/>
                    <a:pt x="8250" y="21347"/>
                  </a:cubicBezTo>
                  <a:cubicBezTo>
                    <a:pt x="11043" y="21534"/>
                    <a:pt x="13856" y="21600"/>
                    <a:pt x="16666" y="21543"/>
                  </a:cubicBezTo>
                  <a:cubicBezTo>
                    <a:pt x="15687" y="21239"/>
                    <a:pt x="14873" y="20783"/>
                    <a:pt x="14312" y="20226"/>
                  </a:cubicBezTo>
                  <a:cubicBezTo>
                    <a:pt x="13887" y="19804"/>
                    <a:pt x="13622" y="19337"/>
                    <a:pt x="13389" y="18867"/>
                  </a:cubicBezTo>
                  <a:cubicBezTo>
                    <a:pt x="13150" y="18389"/>
                    <a:pt x="12941" y="17900"/>
                    <a:pt x="12963" y="17401"/>
                  </a:cubicBezTo>
                  <a:cubicBezTo>
                    <a:pt x="12990" y="16776"/>
                    <a:pt x="13380" y="16177"/>
                    <a:pt x="13476" y="15554"/>
                  </a:cubicBezTo>
                  <a:cubicBezTo>
                    <a:pt x="13562" y="14991"/>
                    <a:pt x="13408" y="14425"/>
                    <a:pt x="13045" y="13901"/>
                  </a:cubicBezTo>
                  <a:cubicBezTo>
                    <a:pt x="12286" y="12804"/>
                    <a:pt x="10691" y="11741"/>
                    <a:pt x="11582" y="10663"/>
                  </a:cubicBezTo>
                  <a:cubicBezTo>
                    <a:pt x="11848" y="10341"/>
                    <a:pt x="12320" y="10097"/>
                    <a:pt x="12587" y="9782"/>
                  </a:cubicBezTo>
                  <a:cubicBezTo>
                    <a:pt x="12907" y="9405"/>
                    <a:pt x="12909" y="8972"/>
                    <a:pt x="13026" y="8556"/>
                  </a:cubicBezTo>
                  <a:cubicBezTo>
                    <a:pt x="13192" y="7962"/>
                    <a:pt x="13600" y="7399"/>
                    <a:pt x="14223" y="6919"/>
                  </a:cubicBezTo>
                  <a:cubicBezTo>
                    <a:pt x="14847" y="6438"/>
                    <a:pt x="15673" y="6054"/>
                    <a:pt x="16649" y="5855"/>
                  </a:cubicBezTo>
                  <a:cubicBezTo>
                    <a:pt x="17393" y="5704"/>
                    <a:pt x="18187" y="5669"/>
                    <a:pt x="18974" y="5662"/>
                  </a:cubicBezTo>
                  <a:cubicBezTo>
                    <a:pt x="19852" y="5655"/>
                    <a:pt x="20729" y="5681"/>
                    <a:pt x="21600" y="5740"/>
                  </a:cubicBezTo>
                  <a:cubicBezTo>
                    <a:pt x="21237" y="5176"/>
                    <a:pt x="20835" y="4621"/>
                    <a:pt x="20394" y="4076"/>
                  </a:cubicBezTo>
                  <a:cubicBezTo>
                    <a:pt x="19944" y="3518"/>
                    <a:pt x="19454" y="2971"/>
                    <a:pt x="18926" y="2437"/>
                  </a:cubicBezTo>
                  <a:cubicBezTo>
                    <a:pt x="18539" y="2623"/>
                    <a:pt x="18133" y="2796"/>
                    <a:pt x="17710" y="2953"/>
                  </a:cubicBezTo>
                  <a:cubicBezTo>
                    <a:pt x="17323" y="3097"/>
                    <a:pt x="16922" y="3229"/>
                    <a:pt x="16492" y="3322"/>
                  </a:cubicBezTo>
                  <a:cubicBezTo>
                    <a:pt x="16185" y="3389"/>
                    <a:pt x="15863" y="3436"/>
                    <a:pt x="15536" y="3427"/>
                  </a:cubicBezTo>
                  <a:cubicBezTo>
                    <a:pt x="14995" y="3413"/>
                    <a:pt x="14511" y="3255"/>
                    <a:pt x="14067" y="3076"/>
                  </a:cubicBezTo>
                  <a:cubicBezTo>
                    <a:pt x="13492" y="2844"/>
                    <a:pt x="12967" y="2573"/>
                    <a:pt x="12439" y="2306"/>
                  </a:cubicBezTo>
                  <a:cubicBezTo>
                    <a:pt x="11935" y="2051"/>
                    <a:pt x="11426" y="1797"/>
                    <a:pt x="10875" y="1576"/>
                  </a:cubicBezTo>
                  <a:cubicBezTo>
                    <a:pt x="10616" y="1472"/>
                    <a:pt x="10350" y="1377"/>
                    <a:pt x="10097" y="1272"/>
                  </a:cubicBezTo>
                  <a:cubicBezTo>
                    <a:pt x="9791" y="1146"/>
                    <a:pt x="9497" y="1005"/>
                    <a:pt x="9278" y="823"/>
                  </a:cubicBezTo>
                  <a:cubicBezTo>
                    <a:pt x="8989" y="584"/>
                    <a:pt x="8855" y="292"/>
                    <a:pt x="8899" y="0"/>
                  </a:cubicBezTo>
                  <a:cubicBezTo>
                    <a:pt x="8516" y="227"/>
                    <a:pt x="8098" y="433"/>
                    <a:pt x="7649" y="615"/>
                  </a:cubicBezTo>
                  <a:cubicBezTo>
                    <a:pt x="7239" y="781"/>
                    <a:pt x="6805" y="926"/>
                    <a:pt x="6355" y="1052"/>
                  </a:cubicBezTo>
                  <a:cubicBezTo>
                    <a:pt x="5852" y="1192"/>
                    <a:pt x="5329" y="1307"/>
                    <a:pt x="4795" y="1398"/>
                  </a:cubicBezTo>
                  <a:cubicBezTo>
                    <a:pt x="4255" y="1491"/>
                    <a:pt x="3702" y="1560"/>
                    <a:pt x="3141" y="1604"/>
                  </a:cubicBezTo>
                  <a:cubicBezTo>
                    <a:pt x="3290" y="1777"/>
                    <a:pt x="3378" y="1966"/>
                    <a:pt x="3401" y="2160"/>
                  </a:cubicBezTo>
                  <a:cubicBezTo>
                    <a:pt x="3424" y="2356"/>
                    <a:pt x="3378" y="2553"/>
                    <a:pt x="3267" y="2739"/>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21" name="Shape 621"/>
            <p:cNvSpPr/>
            <p:nvPr/>
          </p:nvSpPr>
          <p:spPr>
            <a:xfrm>
              <a:off x="4527528" y="4683066"/>
              <a:ext cx="1556366" cy="3277564"/>
            </a:xfrm>
            <a:custGeom>
              <a:avLst/>
              <a:gdLst/>
              <a:ahLst/>
              <a:cxnLst>
                <a:cxn ang="0">
                  <a:pos x="wd2" y="hd2"/>
                </a:cxn>
                <a:cxn ang="5400000">
                  <a:pos x="wd2" y="hd2"/>
                </a:cxn>
                <a:cxn ang="10800000">
                  <a:pos x="wd2" y="hd2"/>
                </a:cxn>
                <a:cxn ang="16200000">
                  <a:pos x="wd2" y="hd2"/>
                </a:cxn>
              </a:cxnLst>
              <a:rect l="0" t="0" r="r" b="b"/>
              <a:pathLst>
                <a:path w="21445" h="21573" extrusionOk="0">
                  <a:moveTo>
                    <a:pt x="17155" y="126"/>
                  </a:moveTo>
                  <a:cubicBezTo>
                    <a:pt x="18618" y="1772"/>
                    <a:pt x="19719" y="3487"/>
                    <a:pt x="20439" y="5241"/>
                  </a:cubicBezTo>
                  <a:cubicBezTo>
                    <a:pt x="21177" y="7042"/>
                    <a:pt x="21511" y="8876"/>
                    <a:pt x="21434" y="10711"/>
                  </a:cubicBezTo>
                  <a:cubicBezTo>
                    <a:pt x="21383" y="12196"/>
                    <a:pt x="21301" y="13681"/>
                    <a:pt x="21189" y="15165"/>
                  </a:cubicBezTo>
                  <a:cubicBezTo>
                    <a:pt x="21132" y="15913"/>
                    <a:pt x="21063" y="16668"/>
                    <a:pt x="20892" y="17408"/>
                  </a:cubicBezTo>
                  <a:cubicBezTo>
                    <a:pt x="20804" y="17790"/>
                    <a:pt x="20687" y="18170"/>
                    <a:pt x="20541" y="18545"/>
                  </a:cubicBezTo>
                  <a:cubicBezTo>
                    <a:pt x="20400" y="18909"/>
                    <a:pt x="20230" y="19271"/>
                    <a:pt x="19940" y="19620"/>
                  </a:cubicBezTo>
                  <a:cubicBezTo>
                    <a:pt x="19616" y="20010"/>
                    <a:pt x="19147" y="20372"/>
                    <a:pt x="18492" y="20652"/>
                  </a:cubicBezTo>
                  <a:cubicBezTo>
                    <a:pt x="17730" y="20977"/>
                    <a:pt x="16772" y="21169"/>
                    <a:pt x="15784" y="21292"/>
                  </a:cubicBezTo>
                  <a:cubicBezTo>
                    <a:pt x="14679" y="21429"/>
                    <a:pt x="13539" y="21483"/>
                    <a:pt x="12399" y="21518"/>
                  </a:cubicBezTo>
                  <a:cubicBezTo>
                    <a:pt x="11188" y="21557"/>
                    <a:pt x="9975" y="21575"/>
                    <a:pt x="8762" y="21574"/>
                  </a:cubicBezTo>
                  <a:cubicBezTo>
                    <a:pt x="7629" y="21320"/>
                    <a:pt x="6636" y="20944"/>
                    <a:pt x="5859" y="20475"/>
                  </a:cubicBezTo>
                  <a:cubicBezTo>
                    <a:pt x="4704" y="19779"/>
                    <a:pt x="4095" y="18927"/>
                    <a:pt x="3525" y="18083"/>
                  </a:cubicBezTo>
                  <a:cubicBezTo>
                    <a:pt x="3123" y="17487"/>
                    <a:pt x="2731" y="16883"/>
                    <a:pt x="2698" y="16257"/>
                  </a:cubicBezTo>
                  <a:cubicBezTo>
                    <a:pt x="2645" y="15256"/>
                    <a:pt x="3512" y="14299"/>
                    <a:pt x="3593" y="13299"/>
                  </a:cubicBezTo>
                  <a:cubicBezTo>
                    <a:pt x="3676" y="12286"/>
                    <a:pt x="2962" y="11312"/>
                    <a:pt x="2069" y="10394"/>
                  </a:cubicBezTo>
                  <a:cubicBezTo>
                    <a:pt x="1631" y="9944"/>
                    <a:pt x="1146" y="9486"/>
                    <a:pt x="728" y="9036"/>
                  </a:cubicBezTo>
                  <a:cubicBezTo>
                    <a:pt x="282" y="8557"/>
                    <a:pt x="-89" y="8075"/>
                    <a:pt x="18" y="7546"/>
                  </a:cubicBezTo>
                  <a:cubicBezTo>
                    <a:pt x="97" y="7160"/>
                    <a:pt x="434" y="6804"/>
                    <a:pt x="884" y="6491"/>
                  </a:cubicBezTo>
                  <a:cubicBezTo>
                    <a:pt x="1338" y="6175"/>
                    <a:pt x="1921" y="5895"/>
                    <a:pt x="2250" y="5539"/>
                  </a:cubicBezTo>
                  <a:cubicBezTo>
                    <a:pt x="2627" y="5131"/>
                    <a:pt x="2624" y="4683"/>
                    <a:pt x="2732" y="4239"/>
                  </a:cubicBezTo>
                  <a:cubicBezTo>
                    <a:pt x="2850" y="3757"/>
                    <a:pt x="3105" y="3282"/>
                    <a:pt x="3479" y="2832"/>
                  </a:cubicBezTo>
                  <a:cubicBezTo>
                    <a:pt x="4269" y="1885"/>
                    <a:pt x="5567" y="1068"/>
                    <a:pt x="7449" y="580"/>
                  </a:cubicBezTo>
                  <a:cubicBezTo>
                    <a:pt x="8943" y="192"/>
                    <a:pt x="10626" y="63"/>
                    <a:pt x="12282" y="18"/>
                  </a:cubicBezTo>
                  <a:cubicBezTo>
                    <a:pt x="13894" y="-25"/>
                    <a:pt x="15526" y="10"/>
                    <a:pt x="17155" y="126"/>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22" name="Shape 622"/>
            <p:cNvSpPr/>
            <p:nvPr/>
          </p:nvSpPr>
          <p:spPr>
            <a:xfrm>
              <a:off x="5453945" y="3914890"/>
              <a:ext cx="948489" cy="676806"/>
            </a:xfrm>
            <a:custGeom>
              <a:avLst/>
              <a:gdLst/>
              <a:ahLst/>
              <a:cxnLst>
                <a:cxn ang="0">
                  <a:pos x="wd2" y="hd2"/>
                </a:cxn>
                <a:cxn ang="5400000">
                  <a:pos x="wd2" y="hd2"/>
                </a:cxn>
                <a:cxn ang="10800000">
                  <a:pos x="wd2" y="hd2"/>
                </a:cxn>
                <a:cxn ang="16200000">
                  <a:pos x="wd2" y="hd2"/>
                </a:cxn>
              </a:cxnLst>
              <a:rect l="0" t="0" r="r" b="b"/>
              <a:pathLst>
                <a:path w="21422" h="21317" extrusionOk="0">
                  <a:moveTo>
                    <a:pt x="0" y="3895"/>
                  </a:moveTo>
                  <a:cubicBezTo>
                    <a:pt x="2502" y="2093"/>
                    <a:pt x="5203" y="892"/>
                    <a:pt x="7991" y="343"/>
                  </a:cubicBezTo>
                  <a:cubicBezTo>
                    <a:pt x="11170" y="-283"/>
                    <a:pt x="14406" y="-52"/>
                    <a:pt x="17523" y="1024"/>
                  </a:cubicBezTo>
                  <a:cubicBezTo>
                    <a:pt x="17856" y="1138"/>
                    <a:pt x="18164" y="1366"/>
                    <a:pt x="18418" y="1687"/>
                  </a:cubicBezTo>
                  <a:cubicBezTo>
                    <a:pt x="18684" y="2024"/>
                    <a:pt x="18881" y="2449"/>
                    <a:pt x="19068" y="2876"/>
                  </a:cubicBezTo>
                  <a:cubicBezTo>
                    <a:pt x="20081" y="5190"/>
                    <a:pt x="20875" y="7692"/>
                    <a:pt x="21227" y="10360"/>
                  </a:cubicBezTo>
                  <a:cubicBezTo>
                    <a:pt x="21600" y="13183"/>
                    <a:pt x="21461" y="16117"/>
                    <a:pt x="20599" y="18724"/>
                  </a:cubicBezTo>
                  <a:cubicBezTo>
                    <a:pt x="20455" y="19156"/>
                    <a:pt x="20287" y="19585"/>
                    <a:pt x="20011" y="19867"/>
                  </a:cubicBezTo>
                  <a:cubicBezTo>
                    <a:pt x="19460" y="20428"/>
                    <a:pt x="18733" y="20231"/>
                    <a:pt x="18057" y="20078"/>
                  </a:cubicBezTo>
                  <a:cubicBezTo>
                    <a:pt x="16247" y="19665"/>
                    <a:pt x="14405" y="19787"/>
                    <a:pt x="12580" y="20016"/>
                  </a:cubicBezTo>
                  <a:cubicBezTo>
                    <a:pt x="10367" y="20294"/>
                    <a:pt x="8166" y="20728"/>
                    <a:pt x="5985" y="21317"/>
                  </a:cubicBezTo>
                  <a:cubicBezTo>
                    <a:pt x="5151" y="18392"/>
                    <a:pt x="4247" y="15506"/>
                    <a:pt x="3275" y="12665"/>
                  </a:cubicBezTo>
                  <a:cubicBezTo>
                    <a:pt x="2257" y="9689"/>
                    <a:pt x="1165" y="6764"/>
                    <a:pt x="0" y="3895"/>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23" name="Shape 623"/>
            <p:cNvSpPr/>
            <p:nvPr/>
          </p:nvSpPr>
          <p:spPr>
            <a:xfrm>
              <a:off x="5742070" y="4643830"/>
              <a:ext cx="728105" cy="638360"/>
            </a:xfrm>
            <a:custGeom>
              <a:avLst/>
              <a:gdLst/>
              <a:ahLst/>
              <a:cxnLst>
                <a:cxn ang="0">
                  <a:pos x="wd2" y="hd2"/>
                </a:cxn>
                <a:cxn ang="5400000">
                  <a:pos x="wd2" y="hd2"/>
                </a:cxn>
                <a:cxn ang="10800000">
                  <a:pos x="wd2" y="hd2"/>
                </a:cxn>
                <a:cxn ang="16200000">
                  <a:pos x="wd2" y="hd2"/>
                </a:cxn>
              </a:cxnLst>
              <a:rect l="0" t="0" r="r" b="b"/>
              <a:pathLst>
                <a:path w="21362" h="21463" extrusionOk="0">
                  <a:moveTo>
                    <a:pt x="0" y="108"/>
                  </a:moveTo>
                  <a:cubicBezTo>
                    <a:pt x="2971" y="-96"/>
                    <a:pt x="5952" y="-11"/>
                    <a:pt x="8911" y="363"/>
                  </a:cubicBezTo>
                  <a:cubicBezTo>
                    <a:pt x="11934" y="744"/>
                    <a:pt x="14925" y="1426"/>
                    <a:pt x="17822" y="2489"/>
                  </a:cubicBezTo>
                  <a:cubicBezTo>
                    <a:pt x="18874" y="2875"/>
                    <a:pt x="19948" y="3344"/>
                    <a:pt x="20612" y="4358"/>
                  </a:cubicBezTo>
                  <a:cubicBezTo>
                    <a:pt x="21035" y="5004"/>
                    <a:pt x="21231" y="5797"/>
                    <a:pt x="21313" y="6599"/>
                  </a:cubicBezTo>
                  <a:cubicBezTo>
                    <a:pt x="21600" y="9409"/>
                    <a:pt x="20568" y="12095"/>
                    <a:pt x="19288" y="14515"/>
                  </a:cubicBezTo>
                  <a:cubicBezTo>
                    <a:pt x="18056" y="16842"/>
                    <a:pt x="16592" y="18998"/>
                    <a:pt x="14925" y="20937"/>
                  </a:cubicBezTo>
                  <a:cubicBezTo>
                    <a:pt x="14678" y="21171"/>
                    <a:pt x="14386" y="21334"/>
                    <a:pt x="14074" y="21411"/>
                  </a:cubicBezTo>
                  <a:cubicBezTo>
                    <a:pt x="13698" y="21504"/>
                    <a:pt x="13307" y="21471"/>
                    <a:pt x="12947" y="21316"/>
                  </a:cubicBezTo>
                  <a:lnTo>
                    <a:pt x="6131" y="20036"/>
                  </a:lnTo>
                  <a:cubicBezTo>
                    <a:pt x="5402" y="16670"/>
                    <a:pt x="4536" y="13345"/>
                    <a:pt x="3534" y="10072"/>
                  </a:cubicBezTo>
                  <a:cubicBezTo>
                    <a:pt x="2498" y="6687"/>
                    <a:pt x="1319" y="3362"/>
                    <a:pt x="0" y="108"/>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24" name="Shape 624"/>
            <p:cNvSpPr/>
            <p:nvPr/>
          </p:nvSpPr>
          <p:spPr>
            <a:xfrm>
              <a:off x="1122496" y="4071086"/>
              <a:ext cx="3316871" cy="3666477"/>
            </a:xfrm>
            <a:custGeom>
              <a:avLst/>
              <a:gdLst/>
              <a:ahLst/>
              <a:cxnLst>
                <a:cxn ang="0">
                  <a:pos x="wd2" y="hd2"/>
                </a:cxn>
                <a:cxn ang="5400000">
                  <a:pos x="wd2" y="hd2"/>
                </a:cxn>
                <a:cxn ang="10800000">
                  <a:pos x="wd2" y="hd2"/>
                </a:cxn>
                <a:cxn ang="16200000">
                  <a:pos x="wd2" y="hd2"/>
                </a:cxn>
              </a:cxnLst>
              <a:rect l="0" t="0" r="r" b="b"/>
              <a:pathLst>
                <a:path w="21567" h="21575" extrusionOk="0">
                  <a:moveTo>
                    <a:pt x="0" y="14083"/>
                  </a:moveTo>
                  <a:cubicBezTo>
                    <a:pt x="949" y="15446"/>
                    <a:pt x="2165" y="16641"/>
                    <a:pt x="3587" y="17610"/>
                  </a:cubicBezTo>
                  <a:cubicBezTo>
                    <a:pt x="5312" y="18785"/>
                    <a:pt x="7290" y="19597"/>
                    <a:pt x="9306" y="20292"/>
                  </a:cubicBezTo>
                  <a:cubicBezTo>
                    <a:pt x="10704" y="20773"/>
                    <a:pt x="12124" y="21202"/>
                    <a:pt x="13561" y="21575"/>
                  </a:cubicBezTo>
                  <a:cubicBezTo>
                    <a:pt x="14346" y="21478"/>
                    <a:pt x="15124" y="21348"/>
                    <a:pt x="15894" y="21183"/>
                  </a:cubicBezTo>
                  <a:cubicBezTo>
                    <a:pt x="16469" y="21061"/>
                    <a:pt x="17040" y="20920"/>
                    <a:pt x="17602" y="20766"/>
                  </a:cubicBezTo>
                  <a:cubicBezTo>
                    <a:pt x="18167" y="20612"/>
                    <a:pt x="18725" y="20444"/>
                    <a:pt x="19244" y="20186"/>
                  </a:cubicBezTo>
                  <a:cubicBezTo>
                    <a:pt x="19805" y="19906"/>
                    <a:pt x="20305" y="19523"/>
                    <a:pt x="20607" y="19012"/>
                  </a:cubicBezTo>
                  <a:cubicBezTo>
                    <a:pt x="20955" y="18423"/>
                    <a:pt x="21001" y="17741"/>
                    <a:pt x="20953" y="17076"/>
                  </a:cubicBezTo>
                  <a:cubicBezTo>
                    <a:pt x="20898" y="16309"/>
                    <a:pt x="20724" y="15543"/>
                    <a:pt x="20824" y="14777"/>
                  </a:cubicBezTo>
                  <a:cubicBezTo>
                    <a:pt x="20868" y="14435"/>
                    <a:pt x="20966" y="14104"/>
                    <a:pt x="21046" y="13772"/>
                  </a:cubicBezTo>
                  <a:cubicBezTo>
                    <a:pt x="21131" y="13420"/>
                    <a:pt x="21197" y="13063"/>
                    <a:pt x="21190" y="12703"/>
                  </a:cubicBezTo>
                  <a:cubicBezTo>
                    <a:pt x="21179" y="12084"/>
                    <a:pt x="20957" y="11485"/>
                    <a:pt x="20652" y="10920"/>
                  </a:cubicBezTo>
                  <a:cubicBezTo>
                    <a:pt x="20390" y="10433"/>
                    <a:pt x="20079" y="9987"/>
                    <a:pt x="19878" y="9504"/>
                  </a:cubicBezTo>
                  <a:cubicBezTo>
                    <a:pt x="19710" y="9099"/>
                    <a:pt x="19609" y="8638"/>
                    <a:pt x="19847" y="8231"/>
                  </a:cubicBezTo>
                  <a:cubicBezTo>
                    <a:pt x="19984" y="7998"/>
                    <a:pt x="20219" y="7836"/>
                    <a:pt x="20429" y="7660"/>
                  </a:cubicBezTo>
                  <a:cubicBezTo>
                    <a:pt x="20672" y="7457"/>
                    <a:pt x="20892" y="7230"/>
                    <a:pt x="21084" y="6981"/>
                  </a:cubicBezTo>
                  <a:cubicBezTo>
                    <a:pt x="21438" y="6402"/>
                    <a:pt x="21600" y="5749"/>
                    <a:pt x="21562" y="5099"/>
                  </a:cubicBezTo>
                  <a:cubicBezTo>
                    <a:pt x="21516" y="4330"/>
                    <a:pt x="21194" y="3595"/>
                    <a:pt x="20712" y="2945"/>
                  </a:cubicBezTo>
                  <a:cubicBezTo>
                    <a:pt x="20152" y="2189"/>
                    <a:pt x="19407" y="1579"/>
                    <a:pt x="18588" y="1083"/>
                  </a:cubicBezTo>
                  <a:cubicBezTo>
                    <a:pt x="17817" y="615"/>
                    <a:pt x="16964" y="238"/>
                    <a:pt x="16032" y="89"/>
                  </a:cubicBezTo>
                  <a:cubicBezTo>
                    <a:pt x="15320" y="-25"/>
                    <a:pt x="14601" y="1"/>
                    <a:pt x="13892" y="5"/>
                  </a:cubicBezTo>
                  <a:cubicBezTo>
                    <a:pt x="13509" y="8"/>
                    <a:pt x="13118" y="5"/>
                    <a:pt x="12734" y="43"/>
                  </a:cubicBezTo>
                  <a:cubicBezTo>
                    <a:pt x="12380" y="78"/>
                    <a:pt x="12033" y="148"/>
                    <a:pt x="11708" y="297"/>
                  </a:cubicBezTo>
                  <a:cubicBezTo>
                    <a:pt x="11226" y="518"/>
                    <a:pt x="10858" y="893"/>
                    <a:pt x="10620" y="1332"/>
                  </a:cubicBezTo>
                  <a:cubicBezTo>
                    <a:pt x="10357" y="1816"/>
                    <a:pt x="10265" y="2351"/>
                    <a:pt x="10114" y="2864"/>
                  </a:cubicBezTo>
                  <a:cubicBezTo>
                    <a:pt x="9977" y="3331"/>
                    <a:pt x="9787" y="3794"/>
                    <a:pt x="9449" y="4179"/>
                  </a:cubicBezTo>
                  <a:cubicBezTo>
                    <a:pt x="9036" y="4650"/>
                    <a:pt x="8450" y="4947"/>
                    <a:pt x="7897" y="5278"/>
                  </a:cubicBezTo>
                  <a:cubicBezTo>
                    <a:pt x="7324" y="5621"/>
                    <a:pt x="6783" y="6005"/>
                    <a:pt x="6320" y="6464"/>
                  </a:cubicBezTo>
                  <a:cubicBezTo>
                    <a:pt x="5816" y="6964"/>
                    <a:pt x="5418" y="7540"/>
                    <a:pt x="5098" y="8152"/>
                  </a:cubicBezTo>
                  <a:cubicBezTo>
                    <a:pt x="4701" y="8913"/>
                    <a:pt x="4430" y="9722"/>
                    <a:pt x="4124" y="10519"/>
                  </a:cubicBezTo>
                  <a:cubicBezTo>
                    <a:pt x="3729" y="11546"/>
                    <a:pt x="3258" y="12569"/>
                    <a:pt x="2360" y="13267"/>
                  </a:cubicBezTo>
                  <a:cubicBezTo>
                    <a:pt x="1706" y="13775"/>
                    <a:pt x="873" y="14067"/>
                    <a:pt x="0" y="14083"/>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25" name="Shape 625"/>
            <p:cNvSpPr/>
            <p:nvPr/>
          </p:nvSpPr>
          <p:spPr>
            <a:xfrm>
              <a:off x="1117893" y="6461821"/>
              <a:ext cx="1107662" cy="1607909"/>
            </a:xfrm>
            <a:custGeom>
              <a:avLst/>
              <a:gdLst/>
              <a:ahLst/>
              <a:cxnLst>
                <a:cxn ang="0">
                  <a:pos x="wd2" y="hd2"/>
                </a:cxn>
                <a:cxn ang="5400000">
                  <a:pos x="wd2" y="hd2"/>
                </a:cxn>
                <a:cxn ang="10800000">
                  <a:pos x="wd2" y="hd2"/>
                </a:cxn>
                <a:cxn ang="16200000">
                  <a:pos x="wd2" y="hd2"/>
                </a:cxn>
              </a:cxnLst>
              <a:rect l="0" t="0" r="r" b="b"/>
              <a:pathLst>
                <a:path w="21600" h="21443" extrusionOk="0">
                  <a:moveTo>
                    <a:pt x="0" y="0"/>
                  </a:moveTo>
                  <a:lnTo>
                    <a:pt x="1191" y="17624"/>
                  </a:lnTo>
                  <a:cubicBezTo>
                    <a:pt x="3284" y="19863"/>
                    <a:pt x="6820" y="21278"/>
                    <a:pt x="10699" y="21430"/>
                  </a:cubicBezTo>
                  <a:cubicBezTo>
                    <a:pt x="15051" y="21600"/>
                    <a:pt x="19206" y="20171"/>
                    <a:pt x="21600" y="17679"/>
                  </a:cubicBezTo>
                  <a:lnTo>
                    <a:pt x="21586" y="12230"/>
                  </a:lnTo>
                  <a:cubicBezTo>
                    <a:pt x="17147" y="10936"/>
                    <a:pt x="13020" y="9191"/>
                    <a:pt x="9343" y="7053"/>
                  </a:cubicBezTo>
                  <a:cubicBezTo>
                    <a:pt x="7641" y="6064"/>
                    <a:pt x="6046" y="4995"/>
                    <a:pt x="4545" y="3869"/>
                  </a:cubicBezTo>
                  <a:cubicBezTo>
                    <a:pt x="2916" y="2647"/>
                    <a:pt x="1398" y="1355"/>
                    <a:pt x="0" y="0"/>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26" name="Shape 626"/>
            <p:cNvSpPr/>
            <p:nvPr/>
          </p:nvSpPr>
          <p:spPr>
            <a:xfrm>
              <a:off x="2586635" y="7523029"/>
              <a:ext cx="957312" cy="1447459"/>
            </a:xfrm>
            <a:custGeom>
              <a:avLst/>
              <a:gdLst/>
              <a:ahLst/>
              <a:cxnLst>
                <a:cxn ang="0">
                  <a:pos x="wd2" y="hd2"/>
                </a:cxn>
                <a:cxn ang="5400000">
                  <a:pos x="wd2" y="hd2"/>
                </a:cxn>
                <a:cxn ang="10800000">
                  <a:pos x="wd2" y="hd2"/>
                </a:cxn>
                <a:cxn ang="16200000">
                  <a:pos x="wd2" y="hd2"/>
                </a:cxn>
              </a:cxnLst>
              <a:rect l="0" t="0" r="r" b="b"/>
              <a:pathLst>
                <a:path w="21600" h="21369" extrusionOk="0">
                  <a:moveTo>
                    <a:pt x="0" y="0"/>
                  </a:moveTo>
                  <a:lnTo>
                    <a:pt x="413" y="17119"/>
                  </a:lnTo>
                  <a:cubicBezTo>
                    <a:pt x="2259" y="19524"/>
                    <a:pt x="5889" y="21126"/>
                    <a:pt x="9989" y="21344"/>
                  </a:cubicBezTo>
                  <a:cubicBezTo>
                    <a:pt x="14812" y="21600"/>
                    <a:pt x="19396" y="19929"/>
                    <a:pt x="21600" y="17110"/>
                  </a:cubicBezTo>
                  <a:lnTo>
                    <a:pt x="21563" y="4266"/>
                  </a:lnTo>
                  <a:cubicBezTo>
                    <a:pt x="17957" y="3739"/>
                    <a:pt x="14381" y="3127"/>
                    <a:pt x="10842" y="2430"/>
                  </a:cubicBezTo>
                  <a:cubicBezTo>
                    <a:pt x="7183" y="1709"/>
                    <a:pt x="3566" y="899"/>
                    <a:pt x="0" y="0"/>
                  </a:cubicBezTo>
                  <a:close/>
                </a:path>
              </a:pathLst>
            </a:custGeom>
            <a:solidFill>
              <a:schemeClr val="accent3"/>
            </a:solidFill>
            <a:ln w="38100" cap="flat">
              <a:solidFill>
                <a:srgbClr val="FFFFFF"/>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grpSp>
      <p:sp>
        <p:nvSpPr>
          <p:cNvPr id="628" name="Shape 628"/>
          <p:cNvSpPr/>
          <p:nvPr/>
        </p:nvSpPr>
        <p:spPr>
          <a:xfrm>
            <a:off x="18554731" y="3117674"/>
            <a:ext cx="449977" cy="449976"/>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29" name="Shape 629"/>
          <p:cNvSpPr/>
          <p:nvPr/>
        </p:nvSpPr>
        <p:spPr>
          <a:xfrm>
            <a:off x="18648807" y="3164862"/>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53C3CB"/>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chemeClr val="tx1"/>
                </a:solidFill>
                <a:effectLst/>
                <a:uLnTx/>
                <a:uFillTx/>
                <a:latin typeface="Montserrat-Regular"/>
                <a:sym typeface="Montserrat-Regular"/>
              </a:rPr>
              <a:t>1</a:t>
            </a:r>
          </a:p>
        </p:txBody>
      </p:sp>
      <p:sp>
        <p:nvSpPr>
          <p:cNvPr id="630" name="Shape 630"/>
          <p:cNvSpPr/>
          <p:nvPr/>
        </p:nvSpPr>
        <p:spPr>
          <a:xfrm>
            <a:off x="16174288" y="3490264"/>
            <a:ext cx="449977"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31" name="Shape 631"/>
          <p:cNvSpPr/>
          <p:nvPr/>
        </p:nvSpPr>
        <p:spPr>
          <a:xfrm>
            <a:off x="16268364" y="3537453"/>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1AA4BE"/>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chemeClr val="tx1"/>
                </a:solidFill>
                <a:effectLst/>
                <a:uLnTx/>
                <a:uFillTx/>
                <a:latin typeface="Montserrat-Regular"/>
                <a:sym typeface="Montserrat-Regular"/>
              </a:rPr>
              <a:t>2</a:t>
            </a:r>
          </a:p>
        </p:txBody>
      </p:sp>
      <p:sp>
        <p:nvSpPr>
          <p:cNvPr id="632" name="Shape 632"/>
          <p:cNvSpPr/>
          <p:nvPr/>
        </p:nvSpPr>
        <p:spPr>
          <a:xfrm>
            <a:off x="15408408" y="4306394"/>
            <a:ext cx="449976" cy="449976"/>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33" name="Shape 633"/>
          <p:cNvSpPr/>
          <p:nvPr/>
        </p:nvSpPr>
        <p:spPr>
          <a:xfrm>
            <a:off x="15502483" y="4353582"/>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0187AB"/>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chemeClr val="tx1"/>
                </a:solidFill>
                <a:effectLst/>
                <a:uLnTx/>
                <a:uFillTx/>
                <a:latin typeface="Montserrat-Regular"/>
                <a:sym typeface="Montserrat-Regular"/>
              </a:rPr>
              <a:t>3</a:t>
            </a:r>
          </a:p>
        </p:txBody>
      </p:sp>
      <p:sp>
        <p:nvSpPr>
          <p:cNvPr id="634" name="Shape 634"/>
          <p:cNvSpPr/>
          <p:nvPr/>
        </p:nvSpPr>
        <p:spPr>
          <a:xfrm>
            <a:off x="18554731" y="4720383"/>
            <a:ext cx="449977"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35" name="Shape 635"/>
          <p:cNvSpPr/>
          <p:nvPr/>
        </p:nvSpPr>
        <p:spPr>
          <a:xfrm>
            <a:off x="18648807" y="4767572"/>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53C3CB"/>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chemeClr val="tx1"/>
                </a:solidFill>
                <a:effectLst/>
                <a:uLnTx/>
                <a:uFillTx/>
                <a:latin typeface="Montserrat-Regular"/>
                <a:sym typeface="Montserrat-Regular"/>
              </a:rPr>
              <a:t>4</a:t>
            </a:r>
          </a:p>
        </p:txBody>
      </p:sp>
      <p:sp>
        <p:nvSpPr>
          <p:cNvPr id="636" name="Shape 636"/>
          <p:cNvSpPr/>
          <p:nvPr/>
        </p:nvSpPr>
        <p:spPr>
          <a:xfrm>
            <a:off x="14518329" y="6244413"/>
            <a:ext cx="449976"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37" name="Shape 637"/>
          <p:cNvSpPr/>
          <p:nvPr/>
        </p:nvSpPr>
        <p:spPr>
          <a:xfrm>
            <a:off x="14612404" y="6291601"/>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176490"/>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chemeClr val="tx1"/>
                </a:solidFill>
                <a:effectLst/>
                <a:uLnTx/>
                <a:uFillTx/>
                <a:latin typeface="Montserrat-Regular"/>
                <a:sym typeface="Montserrat-Regular"/>
              </a:rPr>
              <a:t>5</a:t>
            </a:r>
          </a:p>
        </p:txBody>
      </p:sp>
      <p:sp>
        <p:nvSpPr>
          <p:cNvPr id="638" name="Shape 638"/>
          <p:cNvSpPr/>
          <p:nvPr/>
        </p:nvSpPr>
        <p:spPr>
          <a:xfrm>
            <a:off x="16422683" y="5888404"/>
            <a:ext cx="449977"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39" name="Shape 639"/>
          <p:cNvSpPr/>
          <p:nvPr/>
        </p:nvSpPr>
        <p:spPr>
          <a:xfrm>
            <a:off x="16516759" y="5935592"/>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53C3CB"/>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chemeClr val="tx1"/>
                </a:solidFill>
                <a:effectLst/>
                <a:uLnTx/>
                <a:uFillTx/>
                <a:latin typeface="Montserrat-Regular"/>
                <a:sym typeface="Montserrat-Regular"/>
              </a:rPr>
              <a:t>6</a:t>
            </a:r>
          </a:p>
        </p:txBody>
      </p:sp>
      <p:sp>
        <p:nvSpPr>
          <p:cNvPr id="640" name="Shape 640"/>
          <p:cNvSpPr/>
          <p:nvPr/>
        </p:nvSpPr>
        <p:spPr>
          <a:xfrm>
            <a:off x="17773117" y="5888404"/>
            <a:ext cx="449977"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41" name="Shape 641"/>
          <p:cNvSpPr/>
          <p:nvPr/>
        </p:nvSpPr>
        <p:spPr>
          <a:xfrm>
            <a:off x="17867193" y="5935592"/>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1AA4BE"/>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chemeClr val="tx1"/>
                </a:solidFill>
                <a:effectLst/>
                <a:uLnTx/>
                <a:uFillTx/>
                <a:latin typeface="Montserrat-Regular"/>
                <a:sym typeface="Montserrat-Regular"/>
              </a:rPr>
              <a:t>7</a:t>
            </a:r>
          </a:p>
        </p:txBody>
      </p:sp>
      <p:sp>
        <p:nvSpPr>
          <p:cNvPr id="642" name="Shape 642"/>
          <p:cNvSpPr/>
          <p:nvPr/>
        </p:nvSpPr>
        <p:spPr>
          <a:xfrm>
            <a:off x="19486208" y="6358713"/>
            <a:ext cx="449976"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43" name="Shape 643"/>
          <p:cNvSpPr/>
          <p:nvPr/>
        </p:nvSpPr>
        <p:spPr>
          <a:xfrm>
            <a:off x="19580283" y="6405901"/>
            <a:ext cx="320818"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0187AB"/>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chemeClr val="tx1"/>
                </a:solidFill>
                <a:effectLst/>
                <a:uLnTx/>
                <a:uFillTx/>
                <a:latin typeface="Montserrat-Regular"/>
                <a:sym typeface="Montserrat-Regular"/>
              </a:rPr>
              <a:t>8</a:t>
            </a:r>
          </a:p>
        </p:txBody>
      </p:sp>
      <p:sp>
        <p:nvSpPr>
          <p:cNvPr id="644" name="Shape 644"/>
          <p:cNvSpPr/>
          <p:nvPr/>
        </p:nvSpPr>
        <p:spPr>
          <a:xfrm>
            <a:off x="19982996" y="5435939"/>
            <a:ext cx="449977"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45" name="Shape 645"/>
          <p:cNvSpPr/>
          <p:nvPr/>
        </p:nvSpPr>
        <p:spPr>
          <a:xfrm>
            <a:off x="20077072" y="5483127"/>
            <a:ext cx="320817"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176490"/>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chemeClr val="tx1"/>
                </a:solidFill>
                <a:effectLst/>
                <a:uLnTx/>
                <a:uFillTx/>
                <a:latin typeface="Montserrat-Regular"/>
                <a:sym typeface="Montserrat-Regular"/>
              </a:rPr>
              <a:t>9</a:t>
            </a:r>
          </a:p>
        </p:txBody>
      </p:sp>
      <p:sp>
        <p:nvSpPr>
          <p:cNvPr id="646" name="Shape 646"/>
          <p:cNvSpPr/>
          <p:nvPr/>
        </p:nvSpPr>
        <p:spPr>
          <a:xfrm>
            <a:off x="21645325" y="6142813"/>
            <a:ext cx="449977"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47" name="Shape 647"/>
          <p:cNvSpPr/>
          <p:nvPr/>
        </p:nvSpPr>
        <p:spPr>
          <a:xfrm>
            <a:off x="21670724" y="6190000"/>
            <a:ext cx="424578"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176490"/>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chemeClr val="tx1"/>
                </a:solidFill>
                <a:effectLst/>
                <a:uLnTx/>
                <a:uFillTx/>
                <a:latin typeface="Montserrat-Regular"/>
                <a:sym typeface="Montserrat-Regular"/>
              </a:rPr>
              <a:t>10</a:t>
            </a:r>
          </a:p>
        </p:txBody>
      </p:sp>
      <p:sp>
        <p:nvSpPr>
          <p:cNvPr id="648" name="Shape 648"/>
          <p:cNvSpPr/>
          <p:nvPr/>
        </p:nvSpPr>
        <p:spPr>
          <a:xfrm>
            <a:off x="17773117" y="7855769"/>
            <a:ext cx="449977"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49" name="Shape 649"/>
          <p:cNvSpPr/>
          <p:nvPr/>
        </p:nvSpPr>
        <p:spPr>
          <a:xfrm>
            <a:off x="17829212" y="7902957"/>
            <a:ext cx="396779"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53C3CB"/>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chemeClr val="tx1"/>
                </a:solidFill>
                <a:effectLst/>
                <a:uLnTx/>
                <a:uFillTx/>
                <a:latin typeface="Montserrat-Regular"/>
                <a:sym typeface="Montserrat-Regular"/>
              </a:rPr>
              <a:t>11</a:t>
            </a:r>
          </a:p>
        </p:txBody>
      </p:sp>
      <p:sp>
        <p:nvSpPr>
          <p:cNvPr id="650" name="Shape 650"/>
          <p:cNvSpPr/>
          <p:nvPr/>
        </p:nvSpPr>
        <p:spPr>
          <a:xfrm>
            <a:off x="20376288" y="8212595"/>
            <a:ext cx="449976"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51" name="Shape 651"/>
          <p:cNvSpPr/>
          <p:nvPr/>
        </p:nvSpPr>
        <p:spPr>
          <a:xfrm>
            <a:off x="20415158" y="8259783"/>
            <a:ext cx="431228" cy="35560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1AA4BE"/>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a:ln>
                  <a:noFill/>
                </a:ln>
                <a:solidFill>
                  <a:schemeClr val="tx1"/>
                </a:solidFill>
                <a:effectLst/>
                <a:uLnTx/>
                <a:uFillTx/>
                <a:latin typeface="Montserrat-Regular"/>
                <a:sym typeface="Montserrat-Regular"/>
              </a:rPr>
              <a:t>13</a:t>
            </a:r>
          </a:p>
        </p:txBody>
      </p:sp>
      <p:sp>
        <p:nvSpPr>
          <p:cNvPr id="652" name="Shape 652"/>
          <p:cNvSpPr/>
          <p:nvPr/>
        </p:nvSpPr>
        <p:spPr>
          <a:xfrm>
            <a:off x="18491231" y="10177150"/>
            <a:ext cx="449977" cy="44997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effectLst/>
              <a:uLnTx/>
              <a:uFillTx/>
              <a:latin typeface="Helvetica Light"/>
              <a:sym typeface="Helvetica Light"/>
            </a:endParaRPr>
          </a:p>
        </p:txBody>
      </p:sp>
      <p:sp>
        <p:nvSpPr>
          <p:cNvPr id="653" name="Shape 653"/>
          <p:cNvSpPr/>
          <p:nvPr/>
        </p:nvSpPr>
        <p:spPr>
          <a:xfrm>
            <a:off x="18530102" y="10224338"/>
            <a:ext cx="431228" cy="355601"/>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ctr">
            <a:spAutoFit/>
          </a:bodyPr>
          <a:lstStyle>
            <a:lvl1pPr algn="ctr">
              <a:defRPr sz="1800" cap="all" spc="360">
                <a:solidFill>
                  <a:srgbClr val="0187AB"/>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1800" b="0" i="0" u="none" strike="noStrike" kern="0" cap="all" spc="360" normalizeH="0" baseline="0" noProof="0" dirty="0">
                <a:ln>
                  <a:noFill/>
                </a:ln>
                <a:solidFill>
                  <a:schemeClr val="tx1"/>
                </a:solidFill>
                <a:effectLst/>
                <a:uLnTx/>
                <a:uFillTx/>
                <a:latin typeface="Montserrat-Regular"/>
                <a:sym typeface="Montserrat-Regular"/>
              </a:rPr>
              <a:t>14</a:t>
            </a:r>
          </a:p>
        </p:txBody>
      </p:sp>
      <p:sp>
        <p:nvSpPr>
          <p:cNvPr id="54" name="Shape 345">
            <a:extLst>
              <a:ext uri="{FF2B5EF4-FFF2-40B4-BE49-F238E27FC236}">
                <a16:creationId xmlns:a16="http://schemas.microsoft.com/office/drawing/2014/main" id="{6342562E-111E-4E2A-8B63-55A3D9B643BB}"/>
              </a:ext>
            </a:extLst>
          </p:cNvPr>
          <p:cNvSpPr/>
          <p:nvPr/>
        </p:nvSpPr>
        <p:spPr>
          <a:xfrm>
            <a:off x="2311026" y="4346061"/>
            <a:ext cx="9440271"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r"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55" name="Rectangle 54">
            <a:extLst>
              <a:ext uri="{FF2B5EF4-FFF2-40B4-BE49-F238E27FC236}">
                <a16:creationId xmlns:a16="http://schemas.microsoft.com/office/drawing/2014/main" id="{B466ED48-0C40-45A2-ABC3-E627685BF5D3}"/>
              </a:ext>
            </a:extLst>
          </p:cNvPr>
          <p:cNvSpPr/>
          <p:nvPr/>
        </p:nvSpPr>
        <p:spPr>
          <a:xfrm>
            <a:off x="2311026" y="5421227"/>
            <a:ext cx="9439766" cy="4154984"/>
          </a:xfrm>
          <a:prstGeom prst="rect">
            <a:avLst/>
          </a:prstGeom>
        </p:spPr>
        <p:txBody>
          <a:bodyPr wrap="square">
            <a:spAutoFit/>
          </a:bodyPr>
          <a:lstStyle/>
          <a:p>
            <a:pPr algn="r"/>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Ipsum passages, and more recently with desktop publishing software like Aldus PageMaker including versions of Lorem Ipsum</a:t>
            </a:r>
          </a:p>
        </p:txBody>
      </p:sp>
    </p:spTree>
    <p:custDataLst>
      <p:tags r:id="rId1"/>
    </p:custDataLst>
  </p:cSld>
  <p:clrMapOvr>
    <a:masterClrMapping/>
  </p:clrMapOvr>
  <p:transition spd="slow">
    <p:push dir="u"/>
  </p:transition>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9" name="Shape 659"/>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156</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sp>
        <p:nvSpPr>
          <p:cNvPr id="661" name="Shape 661"/>
          <p:cNvSpPr/>
          <p:nvPr/>
        </p:nvSpPr>
        <p:spPr>
          <a:xfrm>
            <a:off x="15154879" y="908618"/>
            <a:ext cx="5428469" cy="12898178"/>
          </a:xfrm>
          <a:custGeom>
            <a:avLst/>
            <a:gdLst/>
            <a:ahLst/>
            <a:cxnLst>
              <a:cxn ang="0">
                <a:pos x="wd2" y="hd2"/>
              </a:cxn>
              <a:cxn ang="5400000">
                <a:pos x="wd2" y="hd2"/>
              </a:cxn>
              <a:cxn ang="10800000">
                <a:pos x="wd2" y="hd2"/>
              </a:cxn>
              <a:cxn ang="16200000">
                <a:pos x="wd2" y="hd2"/>
              </a:cxn>
            </a:cxnLst>
            <a:rect l="0" t="0" r="r" b="b"/>
            <a:pathLst>
              <a:path w="21472" h="21516" extrusionOk="0">
                <a:moveTo>
                  <a:pt x="14743" y="1491"/>
                </a:moveTo>
                <a:cubicBezTo>
                  <a:pt x="14951" y="1604"/>
                  <a:pt x="15105" y="1733"/>
                  <a:pt x="15198" y="1871"/>
                </a:cubicBezTo>
                <a:cubicBezTo>
                  <a:pt x="15296" y="2015"/>
                  <a:pt x="15324" y="2164"/>
                  <a:pt x="15327" y="2313"/>
                </a:cubicBezTo>
                <a:cubicBezTo>
                  <a:pt x="15331" y="2464"/>
                  <a:pt x="15309" y="2617"/>
                  <a:pt x="15260" y="2768"/>
                </a:cubicBezTo>
                <a:lnTo>
                  <a:pt x="15146" y="3049"/>
                </a:lnTo>
                <a:cubicBezTo>
                  <a:pt x="15258" y="3059"/>
                  <a:pt x="15373" y="3062"/>
                  <a:pt x="15486" y="3057"/>
                </a:cubicBezTo>
                <a:cubicBezTo>
                  <a:pt x="15590" y="3053"/>
                  <a:pt x="15690" y="3041"/>
                  <a:pt x="15786" y="3024"/>
                </a:cubicBezTo>
                <a:cubicBezTo>
                  <a:pt x="15716" y="3051"/>
                  <a:pt x="15635" y="3072"/>
                  <a:pt x="15547" y="3086"/>
                </a:cubicBezTo>
                <a:cubicBezTo>
                  <a:pt x="15435" y="3104"/>
                  <a:pt x="15314" y="3111"/>
                  <a:pt x="15194" y="3106"/>
                </a:cubicBezTo>
                <a:cubicBezTo>
                  <a:pt x="15294" y="3208"/>
                  <a:pt x="15417" y="3307"/>
                  <a:pt x="15561" y="3400"/>
                </a:cubicBezTo>
                <a:cubicBezTo>
                  <a:pt x="15716" y="3501"/>
                  <a:pt x="15895" y="3595"/>
                  <a:pt x="16095" y="3680"/>
                </a:cubicBezTo>
                <a:cubicBezTo>
                  <a:pt x="16183" y="3721"/>
                  <a:pt x="16220" y="3777"/>
                  <a:pt x="16196" y="3831"/>
                </a:cubicBezTo>
                <a:cubicBezTo>
                  <a:pt x="16172" y="3882"/>
                  <a:pt x="16097" y="3925"/>
                  <a:pt x="15990" y="3950"/>
                </a:cubicBezTo>
                <a:lnTo>
                  <a:pt x="15712" y="4004"/>
                </a:lnTo>
                <a:cubicBezTo>
                  <a:pt x="15641" y="4022"/>
                  <a:pt x="15589" y="4050"/>
                  <a:pt x="15564" y="4084"/>
                </a:cubicBezTo>
                <a:cubicBezTo>
                  <a:pt x="15547" y="4106"/>
                  <a:pt x="15544" y="4130"/>
                  <a:pt x="15554" y="4153"/>
                </a:cubicBezTo>
                <a:cubicBezTo>
                  <a:pt x="15569" y="4182"/>
                  <a:pt x="15595" y="4211"/>
                  <a:pt x="15630" y="4237"/>
                </a:cubicBezTo>
                <a:cubicBezTo>
                  <a:pt x="15669" y="4266"/>
                  <a:pt x="15720" y="4294"/>
                  <a:pt x="15741" y="4327"/>
                </a:cubicBezTo>
                <a:cubicBezTo>
                  <a:pt x="15769" y="4371"/>
                  <a:pt x="15739" y="4418"/>
                  <a:pt x="15664" y="4450"/>
                </a:cubicBezTo>
                <a:cubicBezTo>
                  <a:pt x="15612" y="4465"/>
                  <a:pt x="15557" y="4478"/>
                  <a:pt x="15498" y="4489"/>
                </a:cubicBezTo>
                <a:cubicBezTo>
                  <a:pt x="15398" y="4507"/>
                  <a:pt x="15290" y="4517"/>
                  <a:pt x="15180" y="4519"/>
                </a:cubicBezTo>
                <a:cubicBezTo>
                  <a:pt x="15254" y="4533"/>
                  <a:pt x="15319" y="4552"/>
                  <a:pt x="15373" y="4575"/>
                </a:cubicBezTo>
                <a:cubicBezTo>
                  <a:pt x="15440" y="4604"/>
                  <a:pt x="15490" y="4640"/>
                  <a:pt x="15509" y="4682"/>
                </a:cubicBezTo>
                <a:cubicBezTo>
                  <a:pt x="15527" y="4723"/>
                  <a:pt x="15508" y="4765"/>
                  <a:pt x="15433" y="4785"/>
                </a:cubicBezTo>
                <a:cubicBezTo>
                  <a:pt x="15400" y="4794"/>
                  <a:pt x="15361" y="4797"/>
                  <a:pt x="15323" y="4802"/>
                </a:cubicBezTo>
                <a:cubicBezTo>
                  <a:pt x="15268" y="4810"/>
                  <a:pt x="15216" y="4821"/>
                  <a:pt x="15170" y="4837"/>
                </a:cubicBezTo>
                <a:cubicBezTo>
                  <a:pt x="15111" y="4849"/>
                  <a:pt x="15063" y="4869"/>
                  <a:pt x="15034" y="4894"/>
                </a:cubicBezTo>
                <a:cubicBezTo>
                  <a:pt x="14967" y="4952"/>
                  <a:pt x="15010" y="5018"/>
                  <a:pt x="15037" y="5081"/>
                </a:cubicBezTo>
                <a:cubicBezTo>
                  <a:pt x="15087" y="5202"/>
                  <a:pt x="15058" y="5334"/>
                  <a:pt x="14843" y="5416"/>
                </a:cubicBezTo>
                <a:cubicBezTo>
                  <a:pt x="14632" y="5496"/>
                  <a:pt x="14345" y="5494"/>
                  <a:pt x="14065" y="5491"/>
                </a:cubicBezTo>
                <a:cubicBezTo>
                  <a:pt x="13806" y="5487"/>
                  <a:pt x="13531" y="5487"/>
                  <a:pt x="13273" y="5458"/>
                </a:cubicBezTo>
                <a:cubicBezTo>
                  <a:pt x="12905" y="5416"/>
                  <a:pt x="12549" y="5325"/>
                  <a:pt x="12177" y="5318"/>
                </a:cubicBezTo>
                <a:cubicBezTo>
                  <a:pt x="11793" y="5310"/>
                  <a:pt x="11457" y="5384"/>
                  <a:pt x="11214" y="5514"/>
                </a:cubicBezTo>
                <a:cubicBezTo>
                  <a:pt x="10928" y="5668"/>
                  <a:pt x="10851" y="5873"/>
                  <a:pt x="11009" y="6057"/>
                </a:cubicBezTo>
                <a:cubicBezTo>
                  <a:pt x="11224" y="6285"/>
                  <a:pt x="11494" y="6503"/>
                  <a:pt x="11815" y="6708"/>
                </a:cubicBezTo>
                <a:cubicBezTo>
                  <a:pt x="12147" y="6919"/>
                  <a:pt x="12531" y="7115"/>
                  <a:pt x="12962" y="7292"/>
                </a:cubicBezTo>
                <a:cubicBezTo>
                  <a:pt x="13504" y="7515"/>
                  <a:pt x="14113" y="7705"/>
                  <a:pt x="14720" y="7894"/>
                </a:cubicBezTo>
                <a:cubicBezTo>
                  <a:pt x="15289" y="8071"/>
                  <a:pt x="15859" y="8248"/>
                  <a:pt x="16430" y="8424"/>
                </a:cubicBezTo>
                <a:cubicBezTo>
                  <a:pt x="17048" y="8621"/>
                  <a:pt x="17402" y="8932"/>
                  <a:pt x="17383" y="9259"/>
                </a:cubicBezTo>
                <a:cubicBezTo>
                  <a:pt x="17360" y="9656"/>
                  <a:pt x="16589" y="9910"/>
                  <a:pt x="15941" y="10176"/>
                </a:cubicBezTo>
                <a:cubicBezTo>
                  <a:pt x="18310" y="10600"/>
                  <a:pt x="20137" y="11430"/>
                  <a:pt x="20962" y="12458"/>
                </a:cubicBezTo>
                <a:cubicBezTo>
                  <a:pt x="21494" y="13119"/>
                  <a:pt x="21582" y="13818"/>
                  <a:pt x="21354" y="14493"/>
                </a:cubicBezTo>
                <a:cubicBezTo>
                  <a:pt x="21166" y="15050"/>
                  <a:pt x="20767" y="15584"/>
                  <a:pt x="20112" y="16078"/>
                </a:cubicBezTo>
                <a:cubicBezTo>
                  <a:pt x="19411" y="16606"/>
                  <a:pt x="18433" y="17066"/>
                  <a:pt x="17825" y="17613"/>
                </a:cubicBezTo>
                <a:cubicBezTo>
                  <a:pt x="17126" y="18241"/>
                  <a:pt x="16955" y="18939"/>
                  <a:pt x="16762" y="19624"/>
                </a:cubicBezTo>
                <a:cubicBezTo>
                  <a:pt x="16585" y="20253"/>
                  <a:pt x="16384" y="20884"/>
                  <a:pt x="16158" y="21516"/>
                </a:cubicBezTo>
                <a:lnTo>
                  <a:pt x="11" y="21516"/>
                </a:lnTo>
                <a:cubicBezTo>
                  <a:pt x="989" y="20627"/>
                  <a:pt x="1938" y="19733"/>
                  <a:pt x="2858" y="18834"/>
                </a:cubicBezTo>
                <a:cubicBezTo>
                  <a:pt x="3495" y="18211"/>
                  <a:pt x="4121" y="17584"/>
                  <a:pt x="4652" y="16944"/>
                </a:cubicBezTo>
                <a:cubicBezTo>
                  <a:pt x="5170" y="16319"/>
                  <a:pt x="5599" y="15680"/>
                  <a:pt x="6273" y="15081"/>
                </a:cubicBezTo>
                <a:cubicBezTo>
                  <a:pt x="6628" y="14765"/>
                  <a:pt x="7047" y="14463"/>
                  <a:pt x="7528" y="14179"/>
                </a:cubicBezTo>
                <a:cubicBezTo>
                  <a:pt x="6365" y="13928"/>
                  <a:pt x="5232" y="13652"/>
                  <a:pt x="4134" y="13354"/>
                </a:cubicBezTo>
                <a:cubicBezTo>
                  <a:pt x="3050" y="13060"/>
                  <a:pt x="2001" y="12743"/>
                  <a:pt x="990" y="12406"/>
                </a:cubicBezTo>
                <a:cubicBezTo>
                  <a:pt x="596" y="12270"/>
                  <a:pt x="330" y="12079"/>
                  <a:pt x="241" y="11867"/>
                </a:cubicBezTo>
                <a:cubicBezTo>
                  <a:pt x="153" y="11660"/>
                  <a:pt x="241" y="11447"/>
                  <a:pt x="488" y="11264"/>
                </a:cubicBezTo>
                <a:cubicBezTo>
                  <a:pt x="1144" y="10859"/>
                  <a:pt x="1829" y="10462"/>
                  <a:pt x="2542" y="10074"/>
                </a:cubicBezTo>
                <a:cubicBezTo>
                  <a:pt x="3420" y="9597"/>
                  <a:pt x="4346" y="9129"/>
                  <a:pt x="5048" y="8604"/>
                </a:cubicBezTo>
                <a:cubicBezTo>
                  <a:pt x="5721" y="8101"/>
                  <a:pt x="6176" y="7555"/>
                  <a:pt x="6483" y="6991"/>
                </a:cubicBezTo>
                <a:cubicBezTo>
                  <a:pt x="6692" y="6606"/>
                  <a:pt x="6830" y="6217"/>
                  <a:pt x="6929" y="5825"/>
                </a:cubicBezTo>
                <a:cubicBezTo>
                  <a:pt x="7028" y="5433"/>
                  <a:pt x="7088" y="5039"/>
                  <a:pt x="7108" y="4643"/>
                </a:cubicBezTo>
                <a:cubicBezTo>
                  <a:pt x="6737" y="4678"/>
                  <a:pt x="6350" y="4658"/>
                  <a:pt x="6008" y="4589"/>
                </a:cubicBezTo>
                <a:cubicBezTo>
                  <a:pt x="5749" y="4537"/>
                  <a:pt x="5529" y="4459"/>
                  <a:pt x="5339" y="4372"/>
                </a:cubicBezTo>
                <a:cubicBezTo>
                  <a:pt x="5102" y="4264"/>
                  <a:pt x="4905" y="4139"/>
                  <a:pt x="4759" y="4002"/>
                </a:cubicBezTo>
                <a:cubicBezTo>
                  <a:pt x="4875" y="4199"/>
                  <a:pt x="4960" y="4397"/>
                  <a:pt x="5014" y="4596"/>
                </a:cubicBezTo>
                <a:cubicBezTo>
                  <a:pt x="5074" y="4818"/>
                  <a:pt x="5094" y="5052"/>
                  <a:pt x="4840" y="5253"/>
                </a:cubicBezTo>
                <a:cubicBezTo>
                  <a:pt x="4555" y="5479"/>
                  <a:pt x="3988" y="5606"/>
                  <a:pt x="3614" y="5804"/>
                </a:cubicBezTo>
                <a:cubicBezTo>
                  <a:pt x="3366" y="5935"/>
                  <a:pt x="3209" y="6093"/>
                  <a:pt x="3162" y="6260"/>
                </a:cubicBezTo>
                <a:cubicBezTo>
                  <a:pt x="3224" y="6412"/>
                  <a:pt x="3307" y="6563"/>
                  <a:pt x="3411" y="6710"/>
                </a:cubicBezTo>
                <a:cubicBezTo>
                  <a:pt x="3536" y="6886"/>
                  <a:pt x="3696" y="7064"/>
                  <a:pt x="3670" y="7251"/>
                </a:cubicBezTo>
                <a:cubicBezTo>
                  <a:pt x="3643" y="7448"/>
                  <a:pt x="3428" y="7622"/>
                  <a:pt x="3144" y="7765"/>
                </a:cubicBezTo>
                <a:cubicBezTo>
                  <a:pt x="2894" y="7892"/>
                  <a:pt x="2583" y="7998"/>
                  <a:pt x="2223" y="8076"/>
                </a:cubicBezTo>
                <a:cubicBezTo>
                  <a:pt x="2483" y="7948"/>
                  <a:pt x="2530" y="7765"/>
                  <a:pt x="2342" y="7617"/>
                </a:cubicBezTo>
                <a:cubicBezTo>
                  <a:pt x="1975" y="7326"/>
                  <a:pt x="980" y="7324"/>
                  <a:pt x="539" y="7060"/>
                </a:cubicBezTo>
                <a:cubicBezTo>
                  <a:pt x="291" y="6911"/>
                  <a:pt x="269" y="6730"/>
                  <a:pt x="344" y="6566"/>
                </a:cubicBezTo>
                <a:cubicBezTo>
                  <a:pt x="422" y="6395"/>
                  <a:pt x="606" y="6232"/>
                  <a:pt x="905" y="6093"/>
                </a:cubicBezTo>
                <a:cubicBezTo>
                  <a:pt x="683" y="5949"/>
                  <a:pt x="491" y="5799"/>
                  <a:pt x="328" y="5646"/>
                </a:cubicBezTo>
                <a:cubicBezTo>
                  <a:pt x="157" y="5483"/>
                  <a:pt x="13" y="5311"/>
                  <a:pt x="1" y="5129"/>
                </a:cubicBezTo>
                <a:cubicBezTo>
                  <a:pt x="-18" y="4841"/>
                  <a:pt x="297" y="4566"/>
                  <a:pt x="846" y="4394"/>
                </a:cubicBezTo>
                <a:cubicBezTo>
                  <a:pt x="892" y="4143"/>
                  <a:pt x="882" y="3895"/>
                  <a:pt x="821" y="3651"/>
                </a:cubicBezTo>
                <a:cubicBezTo>
                  <a:pt x="750" y="3370"/>
                  <a:pt x="614" y="3094"/>
                  <a:pt x="632" y="2815"/>
                </a:cubicBezTo>
                <a:cubicBezTo>
                  <a:pt x="660" y="2405"/>
                  <a:pt x="1022" y="1995"/>
                  <a:pt x="1789" y="1707"/>
                </a:cubicBezTo>
                <a:cubicBezTo>
                  <a:pt x="2677" y="1373"/>
                  <a:pt x="3944" y="1286"/>
                  <a:pt x="5039" y="1481"/>
                </a:cubicBezTo>
                <a:cubicBezTo>
                  <a:pt x="5891" y="676"/>
                  <a:pt x="7686" y="119"/>
                  <a:pt x="9763" y="16"/>
                </a:cubicBezTo>
                <a:cubicBezTo>
                  <a:pt x="11779" y="-84"/>
                  <a:pt x="13812" y="275"/>
                  <a:pt x="14705" y="1031"/>
                </a:cubicBezTo>
                <a:cubicBezTo>
                  <a:pt x="14829" y="1136"/>
                  <a:pt x="14925" y="1250"/>
                  <a:pt x="14872" y="1365"/>
                </a:cubicBezTo>
                <a:cubicBezTo>
                  <a:pt x="14851" y="1410"/>
                  <a:pt x="14807" y="1453"/>
                  <a:pt x="14743" y="1491"/>
                </a:cubicBezTo>
                <a:close/>
              </a:path>
            </a:pathLst>
          </a:custGeom>
          <a:solidFill>
            <a:srgbClr val="E5E5E5"/>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662" name="Shape 662"/>
          <p:cNvSpPr/>
          <p:nvPr/>
        </p:nvSpPr>
        <p:spPr>
          <a:xfrm>
            <a:off x="18989733" y="8658686"/>
            <a:ext cx="992880" cy="910667"/>
          </a:xfrm>
          <a:custGeom>
            <a:avLst/>
            <a:gdLst/>
            <a:ahLst/>
            <a:cxnLst>
              <a:cxn ang="0">
                <a:pos x="wd2" y="hd2"/>
              </a:cxn>
              <a:cxn ang="5400000">
                <a:pos x="wd2" y="hd2"/>
              </a:cxn>
              <a:cxn ang="10800000">
                <a:pos x="wd2" y="hd2"/>
              </a:cxn>
              <a:cxn ang="16200000">
                <a:pos x="wd2" y="hd2"/>
              </a:cxn>
            </a:cxnLst>
            <a:rect l="0" t="0" r="r" b="b"/>
            <a:pathLst>
              <a:path w="19578" h="20261" extrusionOk="0">
                <a:moveTo>
                  <a:pt x="10029" y="20261"/>
                </a:moveTo>
                <a:cubicBezTo>
                  <a:pt x="6324" y="18789"/>
                  <a:pt x="3490" y="16040"/>
                  <a:pt x="1628" y="12526"/>
                </a:cubicBezTo>
                <a:cubicBezTo>
                  <a:pt x="-61" y="9339"/>
                  <a:pt x="-933" y="5211"/>
                  <a:pt x="1524" y="2178"/>
                </a:cubicBezTo>
                <a:cubicBezTo>
                  <a:pt x="4002" y="-882"/>
                  <a:pt x="8544" y="72"/>
                  <a:pt x="9927" y="3913"/>
                </a:cubicBezTo>
                <a:cubicBezTo>
                  <a:pt x="10950" y="-29"/>
                  <a:pt x="15440" y="-1339"/>
                  <a:pt x="17987" y="1596"/>
                </a:cubicBezTo>
                <a:cubicBezTo>
                  <a:pt x="20667" y="4684"/>
                  <a:pt x="19545" y="9053"/>
                  <a:pt x="17681" y="12381"/>
                </a:cubicBezTo>
                <a:cubicBezTo>
                  <a:pt x="15846" y="15655"/>
                  <a:pt x="13317" y="18354"/>
                  <a:pt x="10029" y="20261"/>
                </a:cubicBezTo>
                <a:close/>
              </a:path>
            </a:pathLst>
          </a:custGeom>
          <a:solidFill>
            <a:schemeClr val="accent3"/>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663" name="Shape 663"/>
          <p:cNvSpPr/>
          <p:nvPr/>
        </p:nvSpPr>
        <p:spPr>
          <a:xfrm>
            <a:off x="16083826" y="7015781"/>
            <a:ext cx="1412966" cy="1908107"/>
          </a:xfrm>
          <a:custGeom>
            <a:avLst/>
            <a:gdLst/>
            <a:ahLst/>
            <a:cxnLst>
              <a:cxn ang="0">
                <a:pos x="wd2" y="hd2"/>
              </a:cxn>
              <a:cxn ang="5400000">
                <a:pos x="wd2" y="hd2"/>
              </a:cxn>
              <a:cxn ang="10800000">
                <a:pos x="wd2" y="hd2"/>
              </a:cxn>
              <a:cxn ang="16200000">
                <a:pos x="wd2" y="hd2"/>
              </a:cxn>
            </a:cxnLst>
            <a:rect l="0" t="0" r="r" b="b"/>
            <a:pathLst>
              <a:path w="21484" h="21600" extrusionOk="0">
                <a:moveTo>
                  <a:pt x="16794" y="0"/>
                </a:moveTo>
                <a:cubicBezTo>
                  <a:pt x="14218" y="1941"/>
                  <a:pt x="11506" y="3779"/>
                  <a:pt x="8669" y="5506"/>
                </a:cubicBezTo>
                <a:cubicBezTo>
                  <a:pt x="5891" y="7197"/>
                  <a:pt x="2998" y="8779"/>
                  <a:pt x="0" y="10246"/>
                </a:cubicBezTo>
                <a:cubicBezTo>
                  <a:pt x="2600" y="10727"/>
                  <a:pt x="5082" y="11507"/>
                  <a:pt x="7357" y="12560"/>
                </a:cubicBezTo>
                <a:cubicBezTo>
                  <a:pt x="9843" y="13709"/>
                  <a:pt x="12030" y="15158"/>
                  <a:pt x="14153" y="16637"/>
                </a:cubicBezTo>
                <a:cubicBezTo>
                  <a:pt x="16453" y="18240"/>
                  <a:pt x="18701" y="19894"/>
                  <a:pt x="20891" y="21600"/>
                </a:cubicBezTo>
                <a:cubicBezTo>
                  <a:pt x="21189" y="19756"/>
                  <a:pt x="21375" y="17904"/>
                  <a:pt x="21450" y="16048"/>
                </a:cubicBezTo>
                <a:cubicBezTo>
                  <a:pt x="21600" y="12319"/>
                  <a:pt x="21295" y="8563"/>
                  <a:pt x="19804" y="4999"/>
                </a:cubicBezTo>
                <a:cubicBezTo>
                  <a:pt x="19072" y="3249"/>
                  <a:pt x="18062" y="1571"/>
                  <a:pt x="16794" y="0"/>
                </a:cubicBezTo>
                <a:close/>
              </a:path>
            </a:pathLst>
          </a:custGeom>
          <a:solidFill>
            <a:srgbClr val="FFFFFF"/>
          </a:solidFill>
          <a:ln w="12700">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1" name="Shape 345">
            <a:extLst>
              <a:ext uri="{FF2B5EF4-FFF2-40B4-BE49-F238E27FC236}">
                <a16:creationId xmlns:a16="http://schemas.microsoft.com/office/drawing/2014/main" id="{BE4F0BCB-F2FE-4352-A24B-42357E75C190}"/>
              </a:ext>
            </a:extLst>
          </p:cNvPr>
          <p:cNvSpPr/>
          <p:nvPr/>
        </p:nvSpPr>
        <p:spPr>
          <a:xfrm>
            <a:off x="2311026" y="4346061"/>
            <a:ext cx="9440271"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r"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12" name="Rectangle 11">
            <a:extLst>
              <a:ext uri="{FF2B5EF4-FFF2-40B4-BE49-F238E27FC236}">
                <a16:creationId xmlns:a16="http://schemas.microsoft.com/office/drawing/2014/main" id="{035DE608-8DD9-424F-9F11-F3877248CB33}"/>
              </a:ext>
            </a:extLst>
          </p:cNvPr>
          <p:cNvSpPr/>
          <p:nvPr/>
        </p:nvSpPr>
        <p:spPr>
          <a:xfrm>
            <a:off x="2311026" y="5421227"/>
            <a:ext cx="9439766" cy="4154984"/>
          </a:xfrm>
          <a:prstGeom prst="rect">
            <a:avLst/>
          </a:prstGeom>
        </p:spPr>
        <p:txBody>
          <a:bodyPr wrap="square">
            <a:spAutoFit/>
          </a:bodyPr>
          <a:lstStyle/>
          <a:p>
            <a:pPr algn="r"/>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Ipsum passages, and more recently with desktop publishing software like Aldus PageMaker including versions of Lorem Ipsum</a:t>
            </a:r>
          </a:p>
        </p:txBody>
      </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3000" fill="hold" grpId="0" nodeType="clickEffect">
                                  <p:stCondLst>
                                    <p:cond delay="0"/>
                                  </p:stCondLst>
                                  <p:childTnLst>
                                    <p:animEffect transition="out" filter="fade">
                                      <p:cBhvr>
                                        <p:cTn id="6" dur="1000" tmFilter="0, 0; .2, .5; .8, .5; 1, 0"/>
                                        <p:tgtEl>
                                          <p:spTgt spid="662"/>
                                        </p:tgtEl>
                                      </p:cBhvr>
                                    </p:animEffect>
                                    <p:animScale>
                                      <p:cBhvr>
                                        <p:cTn id="7" dur="500" autoRev="1" fill="hold"/>
                                        <p:tgtEl>
                                          <p:spTgt spid="66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2" grpId="0" animBg="1"/>
    </p:bld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5" name="Shape 695"/>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157</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grpSp>
        <p:nvGrpSpPr>
          <p:cNvPr id="720" name="Group 720"/>
          <p:cNvGrpSpPr/>
          <p:nvPr/>
        </p:nvGrpSpPr>
        <p:grpSpPr>
          <a:xfrm>
            <a:off x="4957022" y="2703375"/>
            <a:ext cx="2223790" cy="8308109"/>
            <a:chOff x="0" y="-1"/>
            <a:chExt cx="2223789" cy="8308107"/>
          </a:xfrm>
        </p:grpSpPr>
        <p:sp>
          <p:nvSpPr>
            <p:cNvPr id="697" name="Shape 697"/>
            <p:cNvSpPr/>
            <p:nvPr/>
          </p:nvSpPr>
          <p:spPr>
            <a:xfrm>
              <a:off x="359364" y="3245961"/>
              <a:ext cx="1505088" cy="349485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14030"/>
                  </a:lnTo>
                  <a:lnTo>
                    <a:pt x="21600" y="14030"/>
                  </a:lnTo>
                  <a:cubicBezTo>
                    <a:pt x="21600" y="16121"/>
                    <a:pt x="20391" y="18013"/>
                    <a:pt x="18437" y="19383"/>
                  </a:cubicBezTo>
                  <a:cubicBezTo>
                    <a:pt x="16482" y="20753"/>
                    <a:pt x="13782" y="21600"/>
                    <a:pt x="10800" y="21600"/>
                  </a:cubicBezTo>
                  <a:lnTo>
                    <a:pt x="10800" y="21600"/>
                  </a:lnTo>
                  <a:lnTo>
                    <a:pt x="10800" y="21600"/>
                  </a:lnTo>
                  <a:cubicBezTo>
                    <a:pt x="7818" y="21600"/>
                    <a:pt x="5118" y="20753"/>
                    <a:pt x="3163" y="19383"/>
                  </a:cubicBezTo>
                  <a:cubicBezTo>
                    <a:pt x="1209" y="18013"/>
                    <a:pt x="0" y="16121"/>
                    <a:pt x="0" y="14030"/>
                  </a:cubicBezTo>
                  <a:lnTo>
                    <a:pt x="0" y="14030"/>
                  </a:lnTo>
                  <a:lnTo>
                    <a:pt x="0" y="0"/>
                  </a:lnTo>
                  <a:lnTo>
                    <a:pt x="21600" y="0"/>
                  </a:lnTo>
                  <a:close/>
                </a:path>
              </a:pathLst>
            </a:cu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698" name="Shape 698"/>
            <p:cNvSpPr/>
            <p:nvPr/>
          </p:nvSpPr>
          <p:spPr>
            <a:xfrm>
              <a:off x="0" y="-1"/>
              <a:ext cx="2223789" cy="6928899"/>
            </a:xfrm>
            <a:custGeom>
              <a:avLst/>
              <a:gdLst/>
              <a:ahLst/>
              <a:cxnLst>
                <a:cxn ang="0">
                  <a:pos x="wd2" y="hd2"/>
                </a:cxn>
                <a:cxn ang="5400000">
                  <a:pos x="wd2" y="hd2"/>
                </a:cxn>
                <a:cxn ang="10800000">
                  <a:pos x="wd2" y="hd2"/>
                </a:cxn>
                <a:cxn ang="16200000">
                  <a:pos x="wd2" y="hd2"/>
                </a:cxn>
              </a:cxnLst>
              <a:rect l="0" t="0" r="r" b="b"/>
              <a:pathLst>
                <a:path w="21544" h="21557" extrusionOk="0">
                  <a:moveTo>
                    <a:pt x="3463" y="3"/>
                  </a:moveTo>
                  <a:lnTo>
                    <a:pt x="1036" y="3"/>
                  </a:lnTo>
                  <a:cubicBezTo>
                    <a:pt x="771" y="-10"/>
                    <a:pt x="501" y="15"/>
                    <a:pt x="301" y="73"/>
                  </a:cubicBezTo>
                  <a:cubicBezTo>
                    <a:pt x="73" y="138"/>
                    <a:pt x="-36" y="236"/>
                    <a:pt x="10" y="333"/>
                  </a:cubicBezTo>
                  <a:lnTo>
                    <a:pt x="10" y="740"/>
                  </a:lnTo>
                  <a:cubicBezTo>
                    <a:pt x="-25" y="824"/>
                    <a:pt x="57" y="909"/>
                    <a:pt x="235" y="972"/>
                  </a:cubicBezTo>
                  <a:cubicBezTo>
                    <a:pt x="435" y="1043"/>
                    <a:pt x="730" y="1078"/>
                    <a:pt x="1026" y="1066"/>
                  </a:cubicBezTo>
                  <a:lnTo>
                    <a:pt x="1923" y="1066"/>
                  </a:lnTo>
                  <a:lnTo>
                    <a:pt x="1923" y="18801"/>
                  </a:lnTo>
                  <a:cubicBezTo>
                    <a:pt x="2089" y="20362"/>
                    <a:pt x="6133" y="21590"/>
                    <a:pt x="10996" y="21556"/>
                  </a:cubicBezTo>
                  <a:cubicBezTo>
                    <a:pt x="15703" y="21523"/>
                    <a:pt x="19504" y="20312"/>
                    <a:pt x="19641" y="18801"/>
                  </a:cubicBezTo>
                  <a:lnTo>
                    <a:pt x="19640" y="1054"/>
                  </a:lnTo>
                  <a:lnTo>
                    <a:pt x="20722" y="1054"/>
                  </a:lnTo>
                  <a:cubicBezTo>
                    <a:pt x="20959" y="1055"/>
                    <a:pt x="21186" y="1023"/>
                    <a:pt x="21342" y="965"/>
                  </a:cubicBezTo>
                  <a:cubicBezTo>
                    <a:pt x="21479" y="915"/>
                    <a:pt x="21549" y="850"/>
                    <a:pt x="21539" y="783"/>
                  </a:cubicBezTo>
                  <a:lnTo>
                    <a:pt x="21539" y="279"/>
                  </a:lnTo>
                  <a:cubicBezTo>
                    <a:pt x="21564" y="210"/>
                    <a:pt x="21497" y="141"/>
                    <a:pt x="21355" y="89"/>
                  </a:cubicBezTo>
                  <a:cubicBezTo>
                    <a:pt x="21208" y="35"/>
                    <a:pt x="20995" y="5"/>
                    <a:pt x="20772" y="6"/>
                  </a:cubicBezTo>
                  <a:lnTo>
                    <a:pt x="18045" y="6"/>
                  </a:lnTo>
                  <a:lnTo>
                    <a:pt x="18045" y="18764"/>
                  </a:lnTo>
                  <a:cubicBezTo>
                    <a:pt x="17881" y="20015"/>
                    <a:pt x="14680" y="21002"/>
                    <a:pt x="10782" y="21005"/>
                  </a:cubicBezTo>
                  <a:cubicBezTo>
                    <a:pt x="6871" y="21007"/>
                    <a:pt x="3652" y="20018"/>
                    <a:pt x="3486" y="18764"/>
                  </a:cubicBezTo>
                  <a:lnTo>
                    <a:pt x="3463" y="3"/>
                  </a:lnTo>
                  <a:close/>
                </a:path>
              </a:pathLst>
            </a:custGeom>
            <a:noFill/>
            <a:ln w="762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699" name="Shape 699"/>
            <p:cNvSpPr/>
            <p:nvPr/>
          </p:nvSpPr>
          <p:spPr>
            <a:xfrm>
              <a:off x="355569" y="1529"/>
              <a:ext cx="1506886" cy="340173"/>
            </a:xfrm>
            <a:prstGeom prst="rect">
              <a:avLst/>
            </a:prstGeom>
            <a:solidFill>
              <a:srgbClr val="F3F3F3">
                <a:alpha val="27701"/>
              </a:srgbClr>
            </a:solidFill>
            <a:ln w="76200" cap="flat">
              <a:solidFill>
                <a:srgbClr val="E5E5E5">
                  <a:alpha val="27701"/>
                </a:srgbClr>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00" name="Shape 700"/>
            <p:cNvSpPr/>
            <p:nvPr/>
          </p:nvSpPr>
          <p:spPr>
            <a:xfrm>
              <a:off x="217432" y="7230888"/>
              <a:ext cx="1788951" cy="1077218"/>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38100" tIns="38100" rIns="38100" bIns="38100" numCol="1" anchor="ctr">
              <a:spAutoFit/>
            </a:bodyPr>
            <a:lstStyle>
              <a:lvl1pPr algn="ctr">
                <a:defRPr sz="6500">
                  <a:solidFill>
                    <a:srgbClr val="323333"/>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6500" b="0" i="0" u="none" strike="noStrike" kern="0" cap="none" spc="0" normalizeH="0" baseline="0" noProof="0" dirty="0">
                  <a:ln>
                    <a:noFill/>
                  </a:ln>
                  <a:solidFill>
                    <a:srgbClr val="323333"/>
                  </a:solidFill>
                  <a:effectLst/>
                  <a:uLnTx/>
                  <a:uFillTx/>
                  <a:latin typeface="Montserrat-Regular"/>
                  <a:sym typeface="Montserrat-Regular"/>
                </a:rPr>
                <a:t>50</a:t>
              </a:r>
              <a:r>
                <a:rPr kumimoji="0" sz="6500" b="0" i="0" u="none" strike="noStrike" kern="0" cap="none" spc="0" normalizeH="0" baseline="0" noProof="0" dirty="0">
                  <a:ln>
                    <a:noFill/>
                  </a:ln>
                  <a:solidFill>
                    <a:srgbClr val="323333"/>
                  </a:solidFill>
                  <a:effectLst/>
                  <a:uLnTx/>
                  <a:uFillTx/>
                  <a:latin typeface="Montserrat-Regular"/>
                  <a:sym typeface="Montserrat-Regular"/>
                </a:rPr>
                <a:t>%</a:t>
              </a:r>
            </a:p>
          </p:txBody>
        </p:sp>
        <p:grpSp>
          <p:nvGrpSpPr>
            <p:cNvPr id="719" name="Group 719"/>
            <p:cNvGrpSpPr/>
            <p:nvPr/>
          </p:nvGrpSpPr>
          <p:grpSpPr>
            <a:xfrm>
              <a:off x="514539" y="2985532"/>
              <a:ext cx="1191241" cy="2933437"/>
              <a:chOff x="0" y="0"/>
              <a:chExt cx="1191239" cy="2933436"/>
            </a:xfrm>
          </p:grpSpPr>
          <p:sp>
            <p:nvSpPr>
              <p:cNvPr id="701" name="Shape 701"/>
              <p:cNvSpPr/>
              <p:nvPr/>
            </p:nvSpPr>
            <p:spPr>
              <a:xfrm>
                <a:off x="109075" y="1911442"/>
                <a:ext cx="355601" cy="355601"/>
              </a:xfrm>
              <a:prstGeom prst="ellipse">
                <a:avLst/>
              </a:prstGeom>
              <a:solidFill>
                <a:schemeClr val="accent2">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02" name="Shape 702"/>
              <p:cNvSpPr/>
              <p:nvPr/>
            </p:nvSpPr>
            <p:spPr>
              <a:xfrm>
                <a:off x="557149" y="2484700"/>
                <a:ext cx="80437" cy="80437"/>
              </a:xfrm>
              <a:prstGeom prst="ellipse">
                <a:avLst/>
              </a:prstGeom>
              <a:solidFill>
                <a:schemeClr val="accent2">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03" name="Shape 703"/>
              <p:cNvSpPr/>
              <p:nvPr/>
            </p:nvSpPr>
            <p:spPr>
              <a:xfrm>
                <a:off x="927546" y="2289271"/>
                <a:ext cx="181144" cy="181144"/>
              </a:xfrm>
              <a:prstGeom prst="ellipse">
                <a:avLst/>
              </a:prstGeom>
              <a:solidFill>
                <a:schemeClr val="accent2">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04" name="Shape 704"/>
              <p:cNvSpPr/>
              <p:nvPr/>
            </p:nvSpPr>
            <p:spPr>
              <a:xfrm>
                <a:off x="1010096" y="1725542"/>
                <a:ext cx="181144" cy="181144"/>
              </a:xfrm>
              <a:prstGeom prst="ellipse">
                <a:avLst/>
              </a:prstGeom>
              <a:solidFill>
                <a:schemeClr val="accent2">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05" name="Shape 705"/>
              <p:cNvSpPr/>
              <p:nvPr/>
            </p:nvSpPr>
            <p:spPr>
              <a:xfrm>
                <a:off x="114746" y="2582792"/>
                <a:ext cx="181144" cy="181144"/>
              </a:xfrm>
              <a:prstGeom prst="ellipse">
                <a:avLst/>
              </a:prstGeom>
              <a:solidFill>
                <a:schemeClr val="accent2">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06" name="Shape 706"/>
              <p:cNvSpPr/>
              <p:nvPr/>
            </p:nvSpPr>
            <p:spPr>
              <a:xfrm>
                <a:off x="0" y="1775896"/>
                <a:ext cx="80437" cy="80437"/>
              </a:xfrm>
              <a:prstGeom prst="ellipse">
                <a:avLst/>
              </a:prstGeom>
              <a:solidFill>
                <a:schemeClr val="accent2">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07" name="Shape 707"/>
              <p:cNvSpPr/>
              <p:nvPr/>
            </p:nvSpPr>
            <p:spPr>
              <a:xfrm>
                <a:off x="506796" y="1725542"/>
                <a:ext cx="181144" cy="181144"/>
              </a:xfrm>
              <a:prstGeom prst="ellipse">
                <a:avLst/>
              </a:prstGeom>
              <a:solidFill>
                <a:schemeClr val="accent2">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08" name="Shape 708"/>
              <p:cNvSpPr/>
              <p:nvPr/>
            </p:nvSpPr>
            <p:spPr>
              <a:xfrm>
                <a:off x="792078" y="1961795"/>
                <a:ext cx="80437" cy="80437"/>
              </a:xfrm>
              <a:prstGeom prst="ellipse">
                <a:avLst/>
              </a:prstGeom>
              <a:solidFill>
                <a:schemeClr val="accent2">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09" name="Shape 709"/>
              <p:cNvSpPr/>
              <p:nvPr/>
            </p:nvSpPr>
            <p:spPr>
              <a:xfrm>
                <a:off x="792078" y="1530429"/>
                <a:ext cx="181144" cy="181144"/>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10" name="Shape 710"/>
              <p:cNvSpPr/>
              <p:nvPr/>
            </p:nvSpPr>
            <p:spPr>
              <a:xfrm>
                <a:off x="304632" y="678778"/>
                <a:ext cx="208045" cy="208045"/>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11" name="Shape 711"/>
              <p:cNvSpPr/>
              <p:nvPr/>
            </p:nvSpPr>
            <p:spPr>
              <a:xfrm>
                <a:off x="798254" y="783938"/>
                <a:ext cx="168791" cy="168791"/>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12" name="Shape 712"/>
              <p:cNvSpPr/>
              <p:nvPr/>
            </p:nvSpPr>
            <p:spPr>
              <a:xfrm>
                <a:off x="557149" y="1282700"/>
                <a:ext cx="80437" cy="8043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13" name="Shape 713"/>
              <p:cNvSpPr/>
              <p:nvPr/>
            </p:nvSpPr>
            <p:spPr>
              <a:xfrm>
                <a:off x="0" y="1036258"/>
                <a:ext cx="80437" cy="8043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14" name="Shape 714"/>
              <p:cNvSpPr/>
              <p:nvPr/>
            </p:nvSpPr>
            <p:spPr>
              <a:xfrm>
                <a:off x="120922" y="1333405"/>
                <a:ext cx="168792" cy="168791"/>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15" name="Shape 715"/>
              <p:cNvSpPr/>
              <p:nvPr/>
            </p:nvSpPr>
            <p:spPr>
              <a:xfrm>
                <a:off x="1060450" y="1282700"/>
                <a:ext cx="80437" cy="8043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16" name="Shape 716"/>
              <p:cNvSpPr/>
              <p:nvPr/>
            </p:nvSpPr>
            <p:spPr>
              <a:xfrm>
                <a:off x="1025971" y="201507"/>
                <a:ext cx="149394" cy="149394"/>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17" name="Shape 717"/>
              <p:cNvSpPr/>
              <p:nvPr/>
            </p:nvSpPr>
            <p:spPr>
              <a:xfrm>
                <a:off x="1060450" y="2853000"/>
                <a:ext cx="80437" cy="80437"/>
              </a:xfrm>
              <a:prstGeom prst="ellipse">
                <a:avLst/>
              </a:prstGeom>
              <a:solidFill>
                <a:schemeClr val="accent2">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18" name="Shape 718"/>
              <p:cNvSpPr/>
              <p:nvPr/>
            </p:nvSpPr>
            <p:spPr>
              <a:xfrm>
                <a:off x="368436" y="0"/>
                <a:ext cx="80437" cy="80437"/>
              </a:xfrm>
              <a:prstGeom prst="ellipse">
                <a:avLst/>
              </a:prstGeom>
              <a:solidFill>
                <a:schemeClr val="accent2"/>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grpSp>
      <p:grpSp>
        <p:nvGrpSpPr>
          <p:cNvPr id="744" name="Group 744"/>
          <p:cNvGrpSpPr/>
          <p:nvPr/>
        </p:nvGrpSpPr>
        <p:grpSpPr>
          <a:xfrm>
            <a:off x="8260693" y="2703374"/>
            <a:ext cx="2223791" cy="8308109"/>
            <a:chOff x="0" y="-1"/>
            <a:chExt cx="2223789" cy="8308107"/>
          </a:xfrm>
        </p:grpSpPr>
        <p:sp>
          <p:nvSpPr>
            <p:cNvPr id="721" name="Shape 721"/>
            <p:cNvSpPr/>
            <p:nvPr/>
          </p:nvSpPr>
          <p:spPr>
            <a:xfrm>
              <a:off x="359364" y="2180395"/>
              <a:ext cx="1505088" cy="456042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18036"/>
                  </a:lnTo>
                  <a:lnTo>
                    <a:pt x="21600" y="18036"/>
                  </a:lnTo>
                  <a:cubicBezTo>
                    <a:pt x="21600" y="19020"/>
                    <a:pt x="20391" y="19911"/>
                    <a:pt x="18437" y="20556"/>
                  </a:cubicBezTo>
                  <a:cubicBezTo>
                    <a:pt x="16482" y="21201"/>
                    <a:pt x="13782" y="21600"/>
                    <a:pt x="10800" y="21600"/>
                  </a:cubicBezTo>
                  <a:lnTo>
                    <a:pt x="10800" y="21600"/>
                  </a:lnTo>
                  <a:lnTo>
                    <a:pt x="10800" y="21600"/>
                  </a:lnTo>
                  <a:cubicBezTo>
                    <a:pt x="7818" y="21600"/>
                    <a:pt x="5118" y="21201"/>
                    <a:pt x="3163" y="20556"/>
                  </a:cubicBezTo>
                  <a:cubicBezTo>
                    <a:pt x="1209" y="19911"/>
                    <a:pt x="0" y="19020"/>
                    <a:pt x="0" y="18036"/>
                  </a:cubicBezTo>
                  <a:lnTo>
                    <a:pt x="0" y="18036"/>
                  </a:lnTo>
                  <a:lnTo>
                    <a:pt x="0" y="0"/>
                  </a:lnTo>
                  <a:lnTo>
                    <a:pt x="21600" y="0"/>
                  </a:lnTo>
                  <a:close/>
                </a:path>
              </a:pathLst>
            </a:cu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22" name="Shape 722"/>
            <p:cNvSpPr/>
            <p:nvPr/>
          </p:nvSpPr>
          <p:spPr>
            <a:xfrm>
              <a:off x="0" y="-1"/>
              <a:ext cx="2223789" cy="6928899"/>
            </a:xfrm>
            <a:custGeom>
              <a:avLst/>
              <a:gdLst/>
              <a:ahLst/>
              <a:cxnLst>
                <a:cxn ang="0">
                  <a:pos x="wd2" y="hd2"/>
                </a:cxn>
                <a:cxn ang="5400000">
                  <a:pos x="wd2" y="hd2"/>
                </a:cxn>
                <a:cxn ang="10800000">
                  <a:pos x="wd2" y="hd2"/>
                </a:cxn>
                <a:cxn ang="16200000">
                  <a:pos x="wd2" y="hd2"/>
                </a:cxn>
              </a:cxnLst>
              <a:rect l="0" t="0" r="r" b="b"/>
              <a:pathLst>
                <a:path w="21544" h="21557" extrusionOk="0">
                  <a:moveTo>
                    <a:pt x="3463" y="3"/>
                  </a:moveTo>
                  <a:lnTo>
                    <a:pt x="1036" y="3"/>
                  </a:lnTo>
                  <a:cubicBezTo>
                    <a:pt x="771" y="-10"/>
                    <a:pt x="501" y="15"/>
                    <a:pt x="301" y="73"/>
                  </a:cubicBezTo>
                  <a:cubicBezTo>
                    <a:pt x="73" y="138"/>
                    <a:pt x="-36" y="236"/>
                    <a:pt x="10" y="333"/>
                  </a:cubicBezTo>
                  <a:lnTo>
                    <a:pt x="10" y="740"/>
                  </a:lnTo>
                  <a:cubicBezTo>
                    <a:pt x="-25" y="824"/>
                    <a:pt x="57" y="909"/>
                    <a:pt x="235" y="972"/>
                  </a:cubicBezTo>
                  <a:cubicBezTo>
                    <a:pt x="435" y="1043"/>
                    <a:pt x="730" y="1078"/>
                    <a:pt x="1026" y="1066"/>
                  </a:cubicBezTo>
                  <a:lnTo>
                    <a:pt x="1923" y="1066"/>
                  </a:lnTo>
                  <a:lnTo>
                    <a:pt x="1923" y="18801"/>
                  </a:lnTo>
                  <a:cubicBezTo>
                    <a:pt x="2089" y="20362"/>
                    <a:pt x="6133" y="21590"/>
                    <a:pt x="10996" y="21556"/>
                  </a:cubicBezTo>
                  <a:cubicBezTo>
                    <a:pt x="15703" y="21523"/>
                    <a:pt x="19504" y="20312"/>
                    <a:pt x="19641" y="18801"/>
                  </a:cubicBezTo>
                  <a:lnTo>
                    <a:pt x="19640" y="1054"/>
                  </a:lnTo>
                  <a:lnTo>
                    <a:pt x="20722" y="1054"/>
                  </a:lnTo>
                  <a:cubicBezTo>
                    <a:pt x="20959" y="1055"/>
                    <a:pt x="21186" y="1023"/>
                    <a:pt x="21342" y="965"/>
                  </a:cubicBezTo>
                  <a:cubicBezTo>
                    <a:pt x="21479" y="915"/>
                    <a:pt x="21549" y="850"/>
                    <a:pt x="21539" y="783"/>
                  </a:cubicBezTo>
                  <a:lnTo>
                    <a:pt x="21539" y="279"/>
                  </a:lnTo>
                  <a:cubicBezTo>
                    <a:pt x="21564" y="210"/>
                    <a:pt x="21497" y="141"/>
                    <a:pt x="21355" y="89"/>
                  </a:cubicBezTo>
                  <a:cubicBezTo>
                    <a:pt x="21208" y="35"/>
                    <a:pt x="20995" y="5"/>
                    <a:pt x="20772" y="6"/>
                  </a:cubicBezTo>
                  <a:lnTo>
                    <a:pt x="18045" y="6"/>
                  </a:lnTo>
                  <a:lnTo>
                    <a:pt x="18045" y="18764"/>
                  </a:lnTo>
                  <a:cubicBezTo>
                    <a:pt x="17881" y="20015"/>
                    <a:pt x="14680" y="21002"/>
                    <a:pt x="10782" y="21005"/>
                  </a:cubicBezTo>
                  <a:cubicBezTo>
                    <a:pt x="6871" y="21007"/>
                    <a:pt x="3652" y="20018"/>
                    <a:pt x="3486" y="18764"/>
                  </a:cubicBezTo>
                  <a:lnTo>
                    <a:pt x="3463" y="3"/>
                  </a:lnTo>
                  <a:close/>
                </a:path>
              </a:pathLst>
            </a:custGeom>
            <a:noFill/>
            <a:ln w="762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723" name="Shape 723"/>
            <p:cNvSpPr/>
            <p:nvPr/>
          </p:nvSpPr>
          <p:spPr>
            <a:xfrm>
              <a:off x="355569" y="1529"/>
              <a:ext cx="1506886" cy="340173"/>
            </a:xfrm>
            <a:prstGeom prst="rect">
              <a:avLst/>
            </a:prstGeom>
            <a:solidFill>
              <a:srgbClr val="F3F3F3">
                <a:alpha val="27701"/>
              </a:srgbClr>
            </a:solidFill>
            <a:ln w="76200" cap="flat">
              <a:solidFill>
                <a:srgbClr val="E5E5E5">
                  <a:alpha val="27701"/>
                </a:srgbClr>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24" name="Shape 724"/>
            <p:cNvSpPr/>
            <p:nvPr/>
          </p:nvSpPr>
          <p:spPr>
            <a:xfrm>
              <a:off x="268729" y="7230888"/>
              <a:ext cx="1686358" cy="1077218"/>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38100" tIns="38100" rIns="38100" bIns="38100" numCol="1" anchor="ctr">
              <a:spAutoFit/>
            </a:bodyPr>
            <a:lstStyle>
              <a:lvl1pPr algn="ctr">
                <a:defRPr sz="6500">
                  <a:solidFill>
                    <a:srgbClr val="323333"/>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6500" b="0" i="0" u="none" strike="noStrike" kern="0" cap="none" spc="0" normalizeH="0" baseline="0" noProof="0" dirty="0">
                  <a:ln>
                    <a:noFill/>
                  </a:ln>
                  <a:solidFill>
                    <a:srgbClr val="323333"/>
                  </a:solidFill>
                  <a:effectLst/>
                  <a:uLnTx/>
                  <a:uFillTx/>
                  <a:latin typeface="Montserrat-Regular"/>
                  <a:sym typeface="Montserrat-Regular"/>
                </a:rPr>
                <a:t>75</a:t>
              </a:r>
              <a:r>
                <a:rPr kumimoji="0" sz="6500" b="0" i="0" u="none" strike="noStrike" kern="0" cap="none" spc="0" normalizeH="0" baseline="0" noProof="0" dirty="0">
                  <a:ln>
                    <a:noFill/>
                  </a:ln>
                  <a:solidFill>
                    <a:srgbClr val="323333"/>
                  </a:solidFill>
                  <a:effectLst/>
                  <a:uLnTx/>
                  <a:uFillTx/>
                  <a:latin typeface="Montserrat-Regular"/>
                  <a:sym typeface="Montserrat-Regular"/>
                </a:rPr>
                <a:t>%</a:t>
              </a:r>
            </a:p>
          </p:txBody>
        </p:sp>
        <p:grpSp>
          <p:nvGrpSpPr>
            <p:cNvPr id="743" name="Group 743"/>
            <p:cNvGrpSpPr/>
            <p:nvPr/>
          </p:nvGrpSpPr>
          <p:grpSpPr>
            <a:xfrm>
              <a:off x="514539" y="547132"/>
              <a:ext cx="1191241" cy="2933437"/>
              <a:chOff x="0" y="0"/>
              <a:chExt cx="1191239" cy="2933436"/>
            </a:xfrm>
          </p:grpSpPr>
          <p:sp>
            <p:nvSpPr>
              <p:cNvPr id="725" name="Shape 725"/>
              <p:cNvSpPr/>
              <p:nvPr/>
            </p:nvSpPr>
            <p:spPr>
              <a:xfrm>
                <a:off x="109075" y="1911442"/>
                <a:ext cx="355601" cy="355601"/>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26" name="Shape 726"/>
              <p:cNvSpPr/>
              <p:nvPr/>
            </p:nvSpPr>
            <p:spPr>
              <a:xfrm>
                <a:off x="557149" y="2484700"/>
                <a:ext cx="80437" cy="80437"/>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27" name="Shape 727"/>
              <p:cNvSpPr/>
              <p:nvPr/>
            </p:nvSpPr>
            <p:spPr>
              <a:xfrm>
                <a:off x="927546" y="2289271"/>
                <a:ext cx="181144" cy="181144"/>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28" name="Shape 728"/>
              <p:cNvSpPr/>
              <p:nvPr/>
            </p:nvSpPr>
            <p:spPr>
              <a:xfrm>
                <a:off x="1010096" y="1725542"/>
                <a:ext cx="181144" cy="181144"/>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29" name="Shape 729"/>
              <p:cNvSpPr/>
              <p:nvPr/>
            </p:nvSpPr>
            <p:spPr>
              <a:xfrm>
                <a:off x="114746" y="2582792"/>
                <a:ext cx="181144" cy="181144"/>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30" name="Shape 730"/>
              <p:cNvSpPr/>
              <p:nvPr/>
            </p:nvSpPr>
            <p:spPr>
              <a:xfrm>
                <a:off x="0" y="1775896"/>
                <a:ext cx="80437" cy="80437"/>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31" name="Shape 731"/>
              <p:cNvSpPr/>
              <p:nvPr/>
            </p:nvSpPr>
            <p:spPr>
              <a:xfrm>
                <a:off x="506796" y="1725542"/>
                <a:ext cx="181144" cy="181144"/>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32" name="Shape 732"/>
              <p:cNvSpPr/>
              <p:nvPr/>
            </p:nvSpPr>
            <p:spPr>
              <a:xfrm>
                <a:off x="792078" y="1961795"/>
                <a:ext cx="80437" cy="80437"/>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33" name="Shape 733"/>
              <p:cNvSpPr/>
              <p:nvPr/>
            </p:nvSpPr>
            <p:spPr>
              <a:xfrm>
                <a:off x="792078" y="1530429"/>
                <a:ext cx="181144" cy="181144"/>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34" name="Shape 734"/>
              <p:cNvSpPr/>
              <p:nvPr/>
            </p:nvSpPr>
            <p:spPr>
              <a:xfrm>
                <a:off x="304632" y="678778"/>
                <a:ext cx="208045" cy="208045"/>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35" name="Shape 735"/>
              <p:cNvSpPr/>
              <p:nvPr/>
            </p:nvSpPr>
            <p:spPr>
              <a:xfrm>
                <a:off x="798254" y="783938"/>
                <a:ext cx="168791" cy="168791"/>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36" name="Shape 736"/>
              <p:cNvSpPr/>
              <p:nvPr/>
            </p:nvSpPr>
            <p:spPr>
              <a:xfrm>
                <a:off x="557149" y="1282700"/>
                <a:ext cx="80437" cy="80437"/>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37" name="Shape 737"/>
              <p:cNvSpPr/>
              <p:nvPr/>
            </p:nvSpPr>
            <p:spPr>
              <a:xfrm>
                <a:off x="0" y="1036258"/>
                <a:ext cx="80437" cy="80437"/>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38" name="Shape 738"/>
              <p:cNvSpPr/>
              <p:nvPr/>
            </p:nvSpPr>
            <p:spPr>
              <a:xfrm>
                <a:off x="120922" y="1333405"/>
                <a:ext cx="168792" cy="168791"/>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39" name="Shape 739"/>
              <p:cNvSpPr/>
              <p:nvPr/>
            </p:nvSpPr>
            <p:spPr>
              <a:xfrm>
                <a:off x="1060450" y="1282700"/>
                <a:ext cx="80437" cy="80437"/>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40" name="Shape 740"/>
              <p:cNvSpPr/>
              <p:nvPr/>
            </p:nvSpPr>
            <p:spPr>
              <a:xfrm>
                <a:off x="1025971" y="201507"/>
                <a:ext cx="149394" cy="149394"/>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41" name="Shape 741"/>
              <p:cNvSpPr/>
              <p:nvPr/>
            </p:nvSpPr>
            <p:spPr>
              <a:xfrm>
                <a:off x="1060450" y="2853000"/>
                <a:ext cx="80437" cy="80437"/>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42" name="Shape 742"/>
              <p:cNvSpPr/>
              <p:nvPr/>
            </p:nvSpPr>
            <p:spPr>
              <a:xfrm>
                <a:off x="368436" y="0"/>
                <a:ext cx="80437" cy="80437"/>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grpSp>
      <p:grpSp>
        <p:nvGrpSpPr>
          <p:cNvPr id="769" name="Group 769"/>
          <p:cNvGrpSpPr/>
          <p:nvPr/>
        </p:nvGrpSpPr>
        <p:grpSpPr>
          <a:xfrm>
            <a:off x="1653350" y="2703373"/>
            <a:ext cx="2223793" cy="8308110"/>
            <a:chOff x="-1" y="-2"/>
            <a:chExt cx="2223791" cy="8308108"/>
          </a:xfrm>
        </p:grpSpPr>
        <p:sp>
          <p:nvSpPr>
            <p:cNvPr id="745" name="Shape 745"/>
            <p:cNvSpPr/>
            <p:nvPr/>
          </p:nvSpPr>
          <p:spPr>
            <a:xfrm>
              <a:off x="200601" y="7230888"/>
              <a:ext cx="1822613" cy="1077218"/>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none" lIns="38100" tIns="38100" rIns="38100" bIns="38100" numCol="1" anchor="ctr">
              <a:spAutoFit/>
            </a:bodyPr>
            <a:lstStyle>
              <a:lvl1pPr algn="ctr">
                <a:defRPr sz="6500">
                  <a:solidFill>
                    <a:srgbClr val="323333"/>
                  </a:solidFill>
                  <a:latin typeface="+mn-lt"/>
                  <a:ea typeface="+mn-ea"/>
                  <a:cs typeface="+mn-cs"/>
                  <a:sym typeface="Montserrat-Regular"/>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6500" b="0" i="0" u="none" strike="noStrike" kern="0" cap="none" spc="0" normalizeH="0" baseline="0" noProof="0" dirty="0">
                  <a:ln>
                    <a:noFill/>
                  </a:ln>
                  <a:solidFill>
                    <a:srgbClr val="323333"/>
                  </a:solidFill>
                  <a:effectLst/>
                  <a:uLnTx/>
                  <a:uFillTx/>
                  <a:latin typeface="Montserrat-Regular"/>
                  <a:sym typeface="Montserrat-Regular"/>
                </a:rPr>
                <a:t>90</a:t>
              </a:r>
              <a:r>
                <a:rPr kumimoji="0" sz="6500" b="0" i="0" u="none" strike="noStrike" kern="0" cap="none" spc="0" normalizeH="0" baseline="0" noProof="0" dirty="0">
                  <a:ln>
                    <a:noFill/>
                  </a:ln>
                  <a:solidFill>
                    <a:srgbClr val="323333"/>
                  </a:solidFill>
                  <a:effectLst/>
                  <a:uLnTx/>
                  <a:uFillTx/>
                  <a:latin typeface="Montserrat-Regular"/>
                  <a:sym typeface="Montserrat-Regular"/>
                </a:rPr>
                <a:t>%</a:t>
              </a:r>
            </a:p>
          </p:txBody>
        </p:sp>
        <p:grpSp>
          <p:nvGrpSpPr>
            <p:cNvPr id="768" name="Group 768"/>
            <p:cNvGrpSpPr/>
            <p:nvPr/>
          </p:nvGrpSpPr>
          <p:grpSpPr>
            <a:xfrm>
              <a:off x="-1" y="-2"/>
              <a:ext cx="2223791" cy="6928901"/>
              <a:chOff x="0" y="-1"/>
              <a:chExt cx="2223789" cy="6928899"/>
            </a:xfrm>
          </p:grpSpPr>
          <p:sp>
            <p:nvSpPr>
              <p:cNvPr id="746" name="Shape 746"/>
              <p:cNvSpPr/>
              <p:nvPr/>
            </p:nvSpPr>
            <p:spPr>
              <a:xfrm>
                <a:off x="359364" y="898033"/>
                <a:ext cx="1505088" cy="584278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16844"/>
                    </a:lnTo>
                    <a:lnTo>
                      <a:pt x="21600" y="16844"/>
                    </a:lnTo>
                    <a:cubicBezTo>
                      <a:pt x="21600" y="18157"/>
                      <a:pt x="20391" y="19346"/>
                      <a:pt x="18437" y="20207"/>
                    </a:cubicBezTo>
                    <a:cubicBezTo>
                      <a:pt x="16482" y="21068"/>
                      <a:pt x="13782" y="21600"/>
                      <a:pt x="10800" y="21600"/>
                    </a:cubicBezTo>
                    <a:lnTo>
                      <a:pt x="10800" y="21600"/>
                    </a:lnTo>
                    <a:lnTo>
                      <a:pt x="10800" y="21600"/>
                    </a:lnTo>
                    <a:cubicBezTo>
                      <a:pt x="7818" y="21600"/>
                      <a:pt x="5118" y="21068"/>
                      <a:pt x="3163" y="20207"/>
                    </a:cubicBezTo>
                    <a:cubicBezTo>
                      <a:pt x="1209" y="19346"/>
                      <a:pt x="0" y="18157"/>
                      <a:pt x="0" y="16844"/>
                    </a:cubicBezTo>
                    <a:lnTo>
                      <a:pt x="0" y="16844"/>
                    </a:lnTo>
                    <a:lnTo>
                      <a:pt x="0" y="0"/>
                    </a:lnTo>
                    <a:lnTo>
                      <a:pt x="21600" y="0"/>
                    </a:lnTo>
                    <a:close/>
                  </a:path>
                </a:pathLst>
              </a:cu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47" name="Shape 747"/>
              <p:cNvSpPr/>
              <p:nvPr/>
            </p:nvSpPr>
            <p:spPr>
              <a:xfrm>
                <a:off x="0" y="-1"/>
                <a:ext cx="2223789" cy="6928899"/>
              </a:xfrm>
              <a:custGeom>
                <a:avLst/>
                <a:gdLst/>
                <a:ahLst/>
                <a:cxnLst>
                  <a:cxn ang="0">
                    <a:pos x="wd2" y="hd2"/>
                  </a:cxn>
                  <a:cxn ang="5400000">
                    <a:pos x="wd2" y="hd2"/>
                  </a:cxn>
                  <a:cxn ang="10800000">
                    <a:pos x="wd2" y="hd2"/>
                  </a:cxn>
                  <a:cxn ang="16200000">
                    <a:pos x="wd2" y="hd2"/>
                  </a:cxn>
                </a:cxnLst>
                <a:rect l="0" t="0" r="r" b="b"/>
                <a:pathLst>
                  <a:path w="21544" h="21557" extrusionOk="0">
                    <a:moveTo>
                      <a:pt x="3463" y="3"/>
                    </a:moveTo>
                    <a:lnTo>
                      <a:pt x="1036" y="3"/>
                    </a:lnTo>
                    <a:cubicBezTo>
                      <a:pt x="771" y="-10"/>
                      <a:pt x="501" y="15"/>
                      <a:pt x="301" y="73"/>
                    </a:cubicBezTo>
                    <a:cubicBezTo>
                      <a:pt x="73" y="138"/>
                      <a:pt x="-36" y="236"/>
                      <a:pt x="10" y="333"/>
                    </a:cubicBezTo>
                    <a:lnTo>
                      <a:pt x="10" y="740"/>
                    </a:lnTo>
                    <a:cubicBezTo>
                      <a:pt x="-25" y="824"/>
                      <a:pt x="57" y="909"/>
                      <a:pt x="235" y="972"/>
                    </a:cubicBezTo>
                    <a:cubicBezTo>
                      <a:pt x="435" y="1043"/>
                      <a:pt x="730" y="1078"/>
                      <a:pt x="1026" y="1066"/>
                    </a:cubicBezTo>
                    <a:lnTo>
                      <a:pt x="1923" y="1066"/>
                    </a:lnTo>
                    <a:lnTo>
                      <a:pt x="1923" y="18801"/>
                    </a:lnTo>
                    <a:cubicBezTo>
                      <a:pt x="2089" y="20362"/>
                      <a:pt x="6133" y="21590"/>
                      <a:pt x="10996" y="21556"/>
                    </a:cubicBezTo>
                    <a:cubicBezTo>
                      <a:pt x="15703" y="21523"/>
                      <a:pt x="19504" y="20312"/>
                      <a:pt x="19641" y="18801"/>
                    </a:cubicBezTo>
                    <a:lnTo>
                      <a:pt x="19640" y="1054"/>
                    </a:lnTo>
                    <a:lnTo>
                      <a:pt x="20722" y="1054"/>
                    </a:lnTo>
                    <a:cubicBezTo>
                      <a:pt x="20959" y="1055"/>
                      <a:pt x="21186" y="1023"/>
                      <a:pt x="21342" y="965"/>
                    </a:cubicBezTo>
                    <a:cubicBezTo>
                      <a:pt x="21479" y="915"/>
                      <a:pt x="21549" y="850"/>
                      <a:pt x="21539" y="783"/>
                    </a:cubicBezTo>
                    <a:lnTo>
                      <a:pt x="21539" y="279"/>
                    </a:lnTo>
                    <a:cubicBezTo>
                      <a:pt x="21564" y="210"/>
                      <a:pt x="21497" y="141"/>
                      <a:pt x="21355" y="89"/>
                    </a:cubicBezTo>
                    <a:cubicBezTo>
                      <a:pt x="21208" y="35"/>
                      <a:pt x="20995" y="5"/>
                      <a:pt x="20772" y="6"/>
                    </a:cubicBezTo>
                    <a:lnTo>
                      <a:pt x="18045" y="6"/>
                    </a:lnTo>
                    <a:lnTo>
                      <a:pt x="18045" y="18764"/>
                    </a:lnTo>
                    <a:cubicBezTo>
                      <a:pt x="17881" y="20015"/>
                      <a:pt x="14680" y="21002"/>
                      <a:pt x="10782" y="21005"/>
                    </a:cubicBezTo>
                    <a:cubicBezTo>
                      <a:pt x="6871" y="21007"/>
                      <a:pt x="3652" y="20018"/>
                      <a:pt x="3486" y="18764"/>
                    </a:cubicBezTo>
                    <a:lnTo>
                      <a:pt x="3463" y="3"/>
                    </a:lnTo>
                    <a:close/>
                  </a:path>
                </a:pathLst>
              </a:custGeom>
              <a:noFill/>
              <a:ln w="762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748" name="Shape 748"/>
              <p:cNvSpPr/>
              <p:nvPr/>
            </p:nvSpPr>
            <p:spPr>
              <a:xfrm>
                <a:off x="355569" y="1529"/>
                <a:ext cx="1506886" cy="340173"/>
              </a:xfrm>
              <a:prstGeom prst="rect">
                <a:avLst/>
              </a:prstGeom>
              <a:solidFill>
                <a:srgbClr val="F3F3F3">
                  <a:alpha val="27701"/>
                </a:srgbClr>
              </a:solidFill>
              <a:ln w="76200" cap="flat">
                <a:solidFill>
                  <a:srgbClr val="E5E5E5">
                    <a:alpha val="27701"/>
                  </a:srgbClr>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nvGrpSpPr>
              <p:cNvPr id="767" name="Group 767"/>
              <p:cNvGrpSpPr/>
              <p:nvPr/>
            </p:nvGrpSpPr>
            <p:grpSpPr>
              <a:xfrm>
                <a:off x="514539" y="1715532"/>
                <a:ext cx="1191241" cy="2933437"/>
                <a:chOff x="0" y="0"/>
                <a:chExt cx="1191239" cy="2933436"/>
              </a:xfrm>
            </p:grpSpPr>
            <p:sp>
              <p:nvSpPr>
                <p:cNvPr id="749" name="Shape 749"/>
                <p:cNvSpPr/>
                <p:nvPr/>
              </p:nvSpPr>
              <p:spPr>
                <a:xfrm>
                  <a:off x="109075" y="1911442"/>
                  <a:ext cx="355601" cy="355601"/>
                </a:xfrm>
                <a:prstGeom prst="ellipse">
                  <a:avLst/>
                </a:prstGeom>
                <a:solidFill>
                  <a:schemeClr val="accent1">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50" name="Shape 750"/>
                <p:cNvSpPr/>
                <p:nvPr/>
              </p:nvSpPr>
              <p:spPr>
                <a:xfrm>
                  <a:off x="557149" y="2484700"/>
                  <a:ext cx="80437" cy="80437"/>
                </a:xfrm>
                <a:prstGeom prst="ellipse">
                  <a:avLst/>
                </a:prstGeom>
                <a:solidFill>
                  <a:schemeClr val="accent1">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51" name="Shape 751"/>
                <p:cNvSpPr/>
                <p:nvPr/>
              </p:nvSpPr>
              <p:spPr>
                <a:xfrm>
                  <a:off x="927546" y="2289271"/>
                  <a:ext cx="181144" cy="181144"/>
                </a:xfrm>
                <a:prstGeom prst="ellipse">
                  <a:avLst/>
                </a:prstGeom>
                <a:solidFill>
                  <a:schemeClr val="accent1">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52" name="Shape 752"/>
                <p:cNvSpPr/>
                <p:nvPr/>
              </p:nvSpPr>
              <p:spPr>
                <a:xfrm>
                  <a:off x="1010096" y="1725542"/>
                  <a:ext cx="181144" cy="181144"/>
                </a:xfrm>
                <a:prstGeom prst="ellipse">
                  <a:avLst/>
                </a:prstGeom>
                <a:solidFill>
                  <a:schemeClr val="accent1">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53" name="Shape 753"/>
                <p:cNvSpPr/>
                <p:nvPr/>
              </p:nvSpPr>
              <p:spPr>
                <a:xfrm>
                  <a:off x="114746" y="2582792"/>
                  <a:ext cx="181144" cy="181144"/>
                </a:xfrm>
                <a:prstGeom prst="ellipse">
                  <a:avLst/>
                </a:prstGeom>
                <a:solidFill>
                  <a:schemeClr val="accent1">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54" name="Shape 754"/>
                <p:cNvSpPr/>
                <p:nvPr/>
              </p:nvSpPr>
              <p:spPr>
                <a:xfrm>
                  <a:off x="0" y="1775896"/>
                  <a:ext cx="80437" cy="80437"/>
                </a:xfrm>
                <a:prstGeom prst="ellipse">
                  <a:avLst/>
                </a:prstGeom>
                <a:solidFill>
                  <a:schemeClr val="accent1">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55" name="Shape 755"/>
                <p:cNvSpPr/>
                <p:nvPr/>
              </p:nvSpPr>
              <p:spPr>
                <a:xfrm>
                  <a:off x="506796" y="1725542"/>
                  <a:ext cx="181144" cy="181144"/>
                </a:xfrm>
                <a:prstGeom prst="ellipse">
                  <a:avLst/>
                </a:prstGeom>
                <a:solidFill>
                  <a:schemeClr val="accent1">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56" name="Shape 756"/>
                <p:cNvSpPr/>
                <p:nvPr/>
              </p:nvSpPr>
              <p:spPr>
                <a:xfrm>
                  <a:off x="792078" y="1961795"/>
                  <a:ext cx="80437" cy="80437"/>
                </a:xfrm>
                <a:prstGeom prst="ellipse">
                  <a:avLst/>
                </a:prstGeom>
                <a:solidFill>
                  <a:schemeClr val="accent1">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57" name="Shape 757"/>
                <p:cNvSpPr/>
                <p:nvPr/>
              </p:nvSpPr>
              <p:spPr>
                <a:xfrm>
                  <a:off x="792078" y="1530429"/>
                  <a:ext cx="181144" cy="181144"/>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58" name="Shape 758"/>
                <p:cNvSpPr/>
                <p:nvPr/>
              </p:nvSpPr>
              <p:spPr>
                <a:xfrm>
                  <a:off x="304632" y="678778"/>
                  <a:ext cx="208045" cy="208045"/>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59" name="Shape 759"/>
                <p:cNvSpPr/>
                <p:nvPr/>
              </p:nvSpPr>
              <p:spPr>
                <a:xfrm>
                  <a:off x="798254" y="783938"/>
                  <a:ext cx="168791" cy="168791"/>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60" name="Shape 760"/>
                <p:cNvSpPr/>
                <p:nvPr/>
              </p:nvSpPr>
              <p:spPr>
                <a:xfrm>
                  <a:off x="557149" y="1282700"/>
                  <a:ext cx="80437" cy="80437"/>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61" name="Shape 761"/>
                <p:cNvSpPr/>
                <p:nvPr/>
              </p:nvSpPr>
              <p:spPr>
                <a:xfrm>
                  <a:off x="0" y="1036258"/>
                  <a:ext cx="80437" cy="80437"/>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62" name="Shape 762"/>
                <p:cNvSpPr/>
                <p:nvPr/>
              </p:nvSpPr>
              <p:spPr>
                <a:xfrm>
                  <a:off x="120922" y="1333405"/>
                  <a:ext cx="168792" cy="168791"/>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63" name="Shape 763"/>
                <p:cNvSpPr/>
                <p:nvPr/>
              </p:nvSpPr>
              <p:spPr>
                <a:xfrm>
                  <a:off x="1060450" y="1282700"/>
                  <a:ext cx="80437" cy="80437"/>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64" name="Shape 764"/>
                <p:cNvSpPr/>
                <p:nvPr/>
              </p:nvSpPr>
              <p:spPr>
                <a:xfrm>
                  <a:off x="1025971" y="201507"/>
                  <a:ext cx="149394" cy="149394"/>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65" name="Shape 765"/>
                <p:cNvSpPr/>
                <p:nvPr/>
              </p:nvSpPr>
              <p:spPr>
                <a:xfrm>
                  <a:off x="1060450" y="2853000"/>
                  <a:ext cx="80437" cy="80437"/>
                </a:xfrm>
                <a:prstGeom prst="ellipse">
                  <a:avLst/>
                </a:prstGeom>
                <a:solidFill>
                  <a:schemeClr val="accent1">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66" name="Shape 766"/>
                <p:cNvSpPr/>
                <p:nvPr/>
              </p:nvSpPr>
              <p:spPr>
                <a:xfrm>
                  <a:off x="368436" y="0"/>
                  <a:ext cx="80437" cy="80437"/>
                </a:xfrm>
                <a:prstGeom prst="ellipse">
                  <a:avLst/>
                </a:prstGeom>
                <a:solidFill>
                  <a:schemeClr val="accent1"/>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grpSp>
      </p:grpSp>
      <p:sp>
        <p:nvSpPr>
          <p:cNvPr id="82" name="Shape 345">
            <a:extLst>
              <a:ext uri="{FF2B5EF4-FFF2-40B4-BE49-F238E27FC236}">
                <a16:creationId xmlns:a16="http://schemas.microsoft.com/office/drawing/2014/main" id="{E32AE980-717A-4C9B-B60C-E356F6ABA264}"/>
              </a:ext>
            </a:extLst>
          </p:cNvPr>
          <p:cNvSpPr/>
          <p:nvPr/>
        </p:nvSpPr>
        <p:spPr>
          <a:xfrm>
            <a:off x="11700112" y="3347215"/>
            <a:ext cx="9440271"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83" name="Shape 348">
            <a:extLst>
              <a:ext uri="{FF2B5EF4-FFF2-40B4-BE49-F238E27FC236}">
                <a16:creationId xmlns:a16="http://schemas.microsoft.com/office/drawing/2014/main" id="{1BF9D384-C362-47E2-902A-A955AB6860E7}"/>
              </a:ext>
            </a:extLst>
          </p:cNvPr>
          <p:cNvSpPr txBox="1">
            <a:spLocks/>
          </p:cNvSpPr>
          <p:nvPr/>
        </p:nvSpPr>
        <p:spPr>
          <a:xfrm>
            <a:off x="11743886" y="4469121"/>
            <a:ext cx="11509375" cy="5402263"/>
          </a:xfrm>
          <a:prstGeom prst="rect">
            <a:avLst/>
          </a:prstGeom>
        </p:spPr>
        <p:txBody>
          <a:bodyPr vert="horz" lIns="91440" tIns="45720" rIns="91440" bIns="45720" rtlCol="0">
            <a:normAutofit/>
          </a:bodyPr>
          <a:lstStyle>
            <a:lvl1pPr marL="457200" indent="-457200" algn="just"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Font typeface="Arial" panose="020B0604020202020204" pitchFamily="34" charset="0"/>
              <a:buNone/>
            </a:pPr>
            <a:r>
              <a:rPr lang="en-US" sz="240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has survived not only five centuries, but also the leap into electronic typesetting.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has survived not only five centuries, but also the leap into electronic typesetting.</a:t>
            </a:r>
            <a:endParaRPr lang="en-US" sz="2400" dirty="0"/>
          </a:p>
        </p:txBody>
      </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69"/>
                                        </p:tgtEl>
                                        <p:attrNameLst>
                                          <p:attrName>style.visibility</p:attrName>
                                        </p:attrNameLst>
                                      </p:cBhvr>
                                      <p:to>
                                        <p:strVal val="visible"/>
                                      </p:to>
                                    </p:set>
                                    <p:anim calcmode="lin" valueType="num">
                                      <p:cBhvr additive="base">
                                        <p:cTn id="7" dur="500" fill="hold"/>
                                        <p:tgtEl>
                                          <p:spTgt spid="769"/>
                                        </p:tgtEl>
                                        <p:attrNameLst>
                                          <p:attrName>ppt_x</p:attrName>
                                        </p:attrNameLst>
                                      </p:cBhvr>
                                      <p:tavLst>
                                        <p:tav tm="0">
                                          <p:val>
                                            <p:strVal val="#ppt_x"/>
                                          </p:val>
                                        </p:tav>
                                        <p:tav tm="100000">
                                          <p:val>
                                            <p:strVal val="#ppt_x"/>
                                          </p:val>
                                        </p:tav>
                                      </p:tavLst>
                                    </p:anim>
                                    <p:anim calcmode="lin" valueType="num">
                                      <p:cBhvr additive="base">
                                        <p:cTn id="8" dur="500" fill="hold"/>
                                        <p:tgtEl>
                                          <p:spTgt spid="76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20"/>
                                        </p:tgtEl>
                                        <p:attrNameLst>
                                          <p:attrName>style.visibility</p:attrName>
                                        </p:attrNameLst>
                                      </p:cBhvr>
                                      <p:to>
                                        <p:strVal val="visible"/>
                                      </p:to>
                                    </p:set>
                                    <p:anim calcmode="lin" valueType="num">
                                      <p:cBhvr additive="base">
                                        <p:cTn id="13" dur="500" fill="hold"/>
                                        <p:tgtEl>
                                          <p:spTgt spid="720"/>
                                        </p:tgtEl>
                                        <p:attrNameLst>
                                          <p:attrName>ppt_x</p:attrName>
                                        </p:attrNameLst>
                                      </p:cBhvr>
                                      <p:tavLst>
                                        <p:tav tm="0">
                                          <p:val>
                                            <p:strVal val="#ppt_x"/>
                                          </p:val>
                                        </p:tav>
                                        <p:tav tm="100000">
                                          <p:val>
                                            <p:strVal val="#ppt_x"/>
                                          </p:val>
                                        </p:tav>
                                      </p:tavLst>
                                    </p:anim>
                                    <p:anim calcmode="lin" valueType="num">
                                      <p:cBhvr additive="base">
                                        <p:cTn id="14" dur="500" fill="hold"/>
                                        <p:tgtEl>
                                          <p:spTgt spid="72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44"/>
                                        </p:tgtEl>
                                        <p:attrNameLst>
                                          <p:attrName>style.visibility</p:attrName>
                                        </p:attrNameLst>
                                      </p:cBhvr>
                                      <p:to>
                                        <p:strVal val="visible"/>
                                      </p:to>
                                    </p:set>
                                    <p:anim calcmode="lin" valueType="num">
                                      <p:cBhvr additive="base">
                                        <p:cTn id="19" dur="500" fill="hold"/>
                                        <p:tgtEl>
                                          <p:spTgt spid="744"/>
                                        </p:tgtEl>
                                        <p:attrNameLst>
                                          <p:attrName>ppt_x</p:attrName>
                                        </p:attrNameLst>
                                      </p:cBhvr>
                                      <p:tavLst>
                                        <p:tav tm="0">
                                          <p:val>
                                            <p:strVal val="#ppt_x"/>
                                          </p:val>
                                        </p:tav>
                                        <p:tav tm="100000">
                                          <p:val>
                                            <p:strVal val="#ppt_x"/>
                                          </p:val>
                                        </p:tav>
                                      </p:tavLst>
                                    </p:anim>
                                    <p:anim calcmode="lin" valueType="num">
                                      <p:cBhvr additive="base">
                                        <p:cTn id="20" dur="500" fill="hold"/>
                                        <p:tgtEl>
                                          <p:spTgt spid="74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3">
                                            <p:txEl>
                                              <p:pRg st="0" end="0"/>
                                            </p:txEl>
                                          </p:spTgt>
                                        </p:tgtEl>
                                        <p:attrNameLst>
                                          <p:attrName>style.visibility</p:attrName>
                                        </p:attrNameLst>
                                      </p:cBhvr>
                                      <p:to>
                                        <p:strVal val="visible"/>
                                      </p:to>
                                    </p:set>
                                    <p:animEffect transition="in" filter="fade">
                                      <p:cBhvr>
                                        <p:cTn id="25" dur="500"/>
                                        <p:tgtEl>
                                          <p:spTgt spid="8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build="p"/>
    </p:bld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Shape 774"/>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158</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grpSp>
        <p:nvGrpSpPr>
          <p:cNvPr id="784" name="Group 784"/>
          <p:cNvGrpSpPr/>
          <p:nvPr/>
        </p:nvGrpSpPr>
        <p:grpSpPr>
          <a:xfrm>
            <a:off x="15523452" y="2208273"/>
            <a:ext cx="3331699" cy="12093210"/>
            <a:chOff x="0" y="0"/>
            <a:chExt cx="3331697" cy="12093209"/>
          </a:xfrm>
        </p:grpSpPr>
        <p:sp>
          <p:nvSpPr>
            <p:cNvPr id="776" name="Shape 776"/>
            <p:cNvSpPr/>
            <p:nvPr/>
          </p:nvSpPr>
          <p:spPr>
            <a:xfrm>
              <a:off x="-1" y="179372"/>
              <a:ext cx="1662675" cy="3686934"/>
            </a:xfrm>
            <a:custGeom>
              <a:avLst/>
              <a:gdLst/>
              <a:ahLst/>
              <a:cxnLst>
                <a:cxn ang="0">
                  <a:pos x="wd2" y="hd2"/>
                </a:cxn>
                <a:cxn ang="5400000">
                  <a:pos x="wd2" y="hd2"/>
                </a:cxn>
                <a:cxn ang="10800000">
                  <a:pos x="wd2" y="hd2"/>
                </a:cxn>
                <a:cxn ang="16200000">
                  <a:pos x="wd2" y="hd2"/>
                </a:cxn>
              </a:cxnLst>
              <a:rect l="0" t="0" r="r" b="b"/>
              <a:pathLst>
                <a:path w="21536" h="21541" extrusionOk="0">
                  <a:moveTo>
                    <a:pt x="8590" y="221"/>
                  </a:moveTo>
                  <a:cubicBezTo>
                    <a:pt x="7211" y="-21"/>
                    <a:pt x="5747" y="-59"/>
                    <a:pt x="4380" y="83"/>
                  </a:cubicBezTo>
                  <a:cubicBezTo>
                    <a:pt x="3106" y="215"/>
                    <a:pt x="1884" y="507"/>
                    <a:pt x="1077" y="1011"/>
                  </a:cubicBezTo>
                  <a:cubicBezTo>
                    <a:pt x="633" y="1288"/>
                    <a:pt x="365" y="1607"/>
                    <a:pt x="199" y="1931"/>
                  </a:cubicBezTo>
                  <a:cubicBezTo>
                    <a:pt x="-26" y="2375"/>
                    <a:pt x="-64" y="2838"/>
                    <a:pt x="102" y="3298"/>
                  </a:cubicBezTo>
                  <a:cubicBezTo>
                    <a:pt x="1265" y="5952"/>
                    <a:pt x="2644" y="8586"/>
                    <a:pt x="4238" y="11194"/>
                  </a:cubicBezTo>
                  <a:cubicBezTo>
                    <a:pt x="5834" y="13805"/>
                    <a:pt x="7643" y="16389"/>
                    <a:pt x="9662" y="18939"/>
                  </a:cubicBezTo>
                  <a:cubicBezTo>
                    <a:pt x="10250" y="19708"/>
                    <a:pt x="11358" y="20375"/>
                    <a:pt x="12830" y="20845"/>
                  </a:cubicBezTo>
                  <a:cubicBezTo>
                    <a:pt x="14068" y="21240"/>
                    <a:pt x="15516" y="21480"/>
                    <a:pt x="17027" y="21541"/>
                  </a:cubicBezTo>
                  <a:lnTo>
                    <a:pt x="21536" y="21541"/>
                  </a:lnTo>
                </a:path>
              </a:pathLst>
            </a:custGeom>
            <a:noFill/>
            <a:ln w="76200" cap="flat">
              <a:solidFill>
                <a:schemeClr val="accent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777" name="Shape 777"/>
            <p:cNvSpPr/>
            <p:nvPr/>
          </p:nvSpPr>
          <p:spPr>
            <a:xfrm>
              <a:off x="495662" y="0"/>
              <a:ext cx="366912" cy="366911"/>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78" name="Shape 778"/>
            <p:cNvSpPr/>
            <p:nvPr/>
          </p:nvSpPr>
          <p:spPr>
            <a:xfrm>
              <a:off x="449774" y="2499171"/>
              <a:ext cx="1200587" cy="138101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361" y="14474"/>
                  </a:lnTo>
                  <a:cubicBezTo>
                    <a:pt x="6070" y="16349"/>
                    <a:pt x="7379" y="18009"/>
                    <a:pt x="9136" y="19259"/>
                  </a:cubicBezTo>
                  <a:cubicBezTo>
                    <a:pt x="11129" y="20677"/>
                    <a:pt x="13595" y="21498"/>
                    <a:pt x="16168" y="21600"/>
                  </a:cubicBezTo>
                  <a:lnTo>
                    <a:pt x="21600" y="21600"/>
                  </a:lnTo>
                </a:path>
              </a:pathLst>
            </a:custGeom>
            <a:noFill/>
            <a:ln w="177800" cap="flat">
              <a:solidFill>
                <a:schemeClr val="accent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779" name="Shape 779"/>
            <p:cNvSpPr/>
            <p:nvPr/>
          </p:nvSpPr>
          <p:spPr>
            <a:xfrm>
              <a:off x="1279515" y="3690044"/>
              <a:ext cx="771204" cy="366912"/>
            </a:xfrm>
            <a:prstGeom prst="roundRect">
              <a:avLst>
                <a:gd name="adj" fmla="val 40069"/>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80" name="Shape 780"/>
            <p:cNvSpPr/>
            <p:nvPr/>
          </p:nvSpPr>
          <p:spPr>
            <a:xfrm>
              <a:off x="1669023" y="179372"/>
              <a:ext cx="1662675" cy="3686934"/>
            </a:xfrm>
            <a:custGeom>
              <a:avLst/>
              <a:gdLst/>
              <a:ahLst/>
              <a:cxnLst>
                <a:cxn ang="0">
                  <a:pos x="wd2" y="hd2"/>
                </a:cxn>
                <a:cxn ang="5400000">
                  <a:pos x="wd2" y="hd2"/>
                </a:cxn>
                <a:cxn ang="10800000">
                  <a:pos x="wd2" y="hd2"/>
                </a:cxn>
                <a:cxn ang="16200000">
                  <a:pos x="wd2" y="hd2"/>
                </a:cxn>
              </a:cxnLst>
              <a:rect l="0" t="0" r="r" b="b"/>
              <a:pathLst>
                <a:path w="21536" h="21541" extrusionOk="0">
                  <a:moveTo>
                    <a:pt x="12946" y="221"/>
                  </a:moveTo>
                  <a:cubicBezTo>
                    <a:pt x="14325" y="-21"/>
                    <a:pt x="15789" y="-59"/>
                    <a:pt x="17156" y="83"/>
                  </a:cubicBezTo>
                  <a:cubicBezTo>
                    <a:pt x="18430" y="215"/>
                    <a:pt x="19652" y="507"/>
                    <a:pt x="20459" y="1011"/>
                  </a:cubicBezTo>
                  <a:cubicBezTo>
                    <a:pt x="20903" y="1288"/>
                    <a:pt x="21171" y="1607"/>
                    <a:pt x="21337" y="1931"/>
                  </a:cubicBezTo>
                  <a:cubicBezTo>
                    <a:pt x="21562" y="2375"/>
                    <a:pt x="21600" y="2838"/>
                    <a:pt x="21434" y="3298"/>
                  </a:cubicBezTo>
                  <a:cubicBezTo>
                    <a:pt x="20271" y="5952"/>
                    <a:pt x="18892" y="8586"/>
                    <a:pt x="17298" y="11194"/>
                  </a:cubicBezTo>
                  <a:cubicBezTo>
                    <a:pt x="15702" y="13805"/>
                    <a:pt x="13893" y="16389"/>
                    <a:pt x="11874" y="18939"/>
                  </a:cubicBezTo>
                  <a:cubicBezTo>
                    <a:pt x="11286" y="19708"/>
                    <a:pt x="10178" y="20375"/>
                    <a:pt x="8706" y="20845"/>
                  </a:cubicBezTo>
                  <a:cubicBezTo>
                    <a:pt x="7468" y="21240"/>
                    <a:pt x="6020" y="21480"/>
                    <a:pt x="4509" y="21541"/>
                  </a:cubicBezTo>
                  <a:lnTo>
                    <a:pt x="0" y="21541"/>
                  </a:lnTo>
                </a:path>
              </a:pathLst>
            </a:custGeom>
            <a:noFill/>
            <a:ln w="76200" cap="flat">
              <a:solidFill>
                <a:schemeClr val="accent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781" name="Shape 781"/>
            <p:cNvSpPr/>
            <p:nvPr/>
          </p:nvSpPr>
          <p:spPr>
            <a:xfrm>
              <a:off x="1688461" y="2499168"/>
              <a:ext cx="1200286" cy="138101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6239" y="14474"/>
                  </a:lnTo>
                  <a:cubicBezTo>
                    <a:pt x="15530" y="16349"/>
                    <a:pt x="14221" y="18009"/>
                    <a:pt x="12464" y="19259"/>
                  </a:cubicBezTo>
                  <a:cubicBezTo>
                    <a:pt x="10471" y="20677"/>
                    <a:pt x="8005" y="21498"/>
                    <a:pt x="5432" y="21600"/>
                  </a:cubicBezTo>
                  <a:lnTo>
                    <a:pt x="0" y="21600"/>
                  </a:lnTo>
                </a:path>
              </a:pathLst>
            </a:custGeom>
            <a:noFill/>
            <a:ln w="177800" cap="flat">
              <a:solidFill>
                <a:schemeClr val="accent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782" name="Shape 782"/>
            <p:cNvSpPr/>
            <p:nvPr/>
          </p:nvSpPr>
          <p:spPr>
            <a:xfrm>
              <a:off x="2451462" y="0"/>
              <a:ext cx="366912" cy="366911"/>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783" name="Shape 783"/>
            <p:cNvSpPr/>
            <p:nvPr/>
          </p:nvSpPr>
          <p:spPr>
            <a:xfrm>
              <a:off x="1652454" y="4001591"/>
              <a:ext cx="1" cy="8091619"/>
            </a:xfrm>
            <a:prstGeom prst="line">
              <a:avLst/>
            </a:prstGeom>
            <a:noFill/>
            <a:ln w="177800" cap="flat">
              <a:solidFill>
                <a:schemeClr val="accent3"/>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sp>
        <p:nvSpPr>
          <p:cNvPr id="785" name="Shape 785"/>
          <p:cNvSpPr/>
          <p:nvPr/>
        </p:nvSpPr>
        <p:spPr>
          <a:xfrm rot="13500000">
            <a:off x="15504515" y="8242513"/>
            <a:ext cx="286709" cy="28670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323333"/>
          </a:solidFill>
          <a:ln w="3175">
            <a:miter lim="400000"/>
          </a:ln>
        </p:spPr>
        <p:txBody>
          <a:bodyPr lIns="38100" tIns="38100" rIns="38100" bIns="38100" anchor="ct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21" name="Shape 345">
            <a:extLst>
              <a:ext uri="{FF2B5EF4-FFF2-40B4-BE49-F238E27FC236}">
                <a16:creationId xmlns:a16="http://schemas.microsoft.com/office/drawing/2014/main" id="{127954F7-47C6-4BB3-AD2F-29C5B24B228B}"/>
              </a:ext>
            </a:extLst>
          </p:cNvPr>
          <p:cNvSpPr/>
          <p:nvPr/>
        </p:nvSpPr>
        <p:spPr>
          <a:xfrm>
            <a:off x="2311026" y="4346061"/>
            <a:ext cx="9440271"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r"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22" name="Rectangle 21">
            <a:extLst>
              <a:ext uri="{FF2B5EF4-FFF2-40B4-BE49-F238E27FC236}">
                <a16:creationId xmlns:a16="http://schemas.microsoft.com/office/drawing/2014/main" id="{DFB59975-5AC9-4347-844A-326B6E6A6908}"/>
              </a:ext>
            </a:extLst>
          </p:cNvPr>
          <p:cNvSpPr/>
          <p:nvPr/>
        </p:nvSpPr>
        <p:spPr>
          <a:xfrm>
            <a:off x="2311026" y="5421227"/>
            <a:ext cx="9439766" cy="4154984"/>
          </a:xfrm>
          <a:prstGeom prst="rect">
            <a:avLst/>
          </a:prstGeom>
        </p:spPr>
        <p:txBody>
          <a:bodyPr wrap="square">
            <a:spAutoFit/>
          </a:bodyPr>
          <a:lstStyle/>
          <a:p>
            <a:pPr algn="r"/>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Ipsum passages, and more recently with desktop publishing software like Aldus PageMaker including versions of Lorem Ipsum</a:t>
            </a:r>
          </a:p>
        </p:txBody>
      </p:sp>
    </p:spTree>
    <p:custDataLst>
      <p:tags r:id="rId1"/>
    </p:custDataLst>
  </p:cSld>
  <p:clrMapOvr>
    <a:masterClrMapping/>
  </p:clrMapOvr>
  <p:transition spd="slow">
    <p:push dir="u"/>
  </p:transition>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Shape 814"/>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159</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sp>
        <p:nvSpPr>
          <p:cNvPr id="816" name="Shape 816"/>
          <p:cNvSpPr/>
          <p:nvPr/>
        </p:nvSpPr>
        <p:spPr>
          <a:xfrm>
            <a:off x="2108501" y="2740148"/>
            <a:ext cx="7744477" cy="7744477"/>
          </a:xfrm>
          <a:prstGeom prst="ellipse">
            <a:avLst/>
          </a:prstGeom>
          <a:ln w="38100">
            <a:solidFill>
              <a:srgbClr val="C7C7C7"/>
            </a:solidFill>
            <a:custDash>
              <a:ds d="200000" sp="200000"/>
            </a:custDash>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17" name="Shape 817"/>
          <p:cNvSpPr/>
          <p:nvPr/>
        </p:nvSpPr>
        <p:spPr>
          <a:xfrm>
            <a:off x="5011254" y="2406444"/>
            <a:ext cx="1938970" cy="8684047"/>
          </a:xfrm>
          <a:prstGeom prst="rect">
            <a:avLst/>
          </a:prstGeom>
          <a:solidFill>
            <a:srgbClr val="FFFFFF"/>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18" name="Shape 818"/>
          <p:cNvSpPr/>
          <p:nvPr/>
        </p:nvSpPr>
        <p:spPr>
          <a:xfrm>
            <a:off x="4126800" y="2219997"/>
            <a:ext cx="1859259" cy="8784778"/>
          </a:xfrm>
          <a:custGeom>
            <a:avLst/>
            <a:gdLst/>
            <a:ahLst/>
            <a:cxnLst>
              <a:cxn ang="0">
                <a:pos x="wd2" y="hd2"/>
              </a:cxn>
              <a:cxn ang="5400000">
                <a:pos x="wd2" y="hd2"/>
              </a:cxn>
              <a:cxn ang="10800000">
                <a:pos x="wd2" y="hd2"/>
              </a:cxn>
              <a:cxn ang="16200000">
                <a:pos x="wd2" y="hd2"/>
              </a:cxn>
            </a:cxnLst>
            <a:rect l="0" t="0" r="r" b="b"/>
            <a:pathLst>
              <a:path w="21587" h="21586" extrusionOk="0">
                <a:moveTo>
                  <a:pt x="12611" y="6834"/>
                </a:moveTo>
                <a:cubicBezTo>
                  <a:pt x="12147" y="7252"/>
                  <a:pt x="11727" y="7671"/>
                  <a:pt x="11352" y="8093"/>
                </a:cubicBezTo>
                <a:cubicBezTo>
                  <a:pt x="11036" y="8448"/>
                  <a:pt x="10751" y="8806"/>
                  <a:pt x="10184" y="9147"/>
                </a:cubicBezTo>
                <a:cubicBezTo>
                  <a:pt x="9766" y="9398"/>
                  <a:pt x="9197" y="9638"/>
                  <a:pt x="8590" y="9871"/>
                </a:cubicBezTo>
                <a:cubicBezTo>
                  <a:pt x="7946" y="10118"/>
                  <a:pt x="7256" y="10359"/>
                  <a:pt x="6973" y="10636"/>
                </a:cubicBezTo>
                <a:cubicBezTo>
                  <a:pt x="6911" y="10696"/>
                  <a:pt x="6871" y="10757"/>
                  <a:pt x="6851" y="10819"/>
                </a:cubicBezTo>
                <a:lnTo>
                  <a:pt x="6712" y="11682"/>
                </a:lnTo>
                <a:cubicBezTo>
                  <a:pt x="6701" y="11782"/>
                  <a:pt x="6710" y="11881"/>
                  <a:pt x="6739" y="11980"/>
                </a:cubicBezTo>
                <a:cubicBezTo>
                  <a:pt x="6768" y="12080"/>
                  <a:pt x="6818" y="12180"/>
                  <a:pt x="6888" y="12279"/>
                </a:cubicBezTo>
                <a:cubicBezTo>
                  <a:pt x="6910" y="12304"/>
                  <a:pt x="6901" y="12328"/>
                  <a:pt x="6866" y="12351"/>
                </a:cubicBezTo>
                <a:cubicBezTo>
                  <a:pt x="6816" y="12383"/>
                  <a:pt x="6706" y="12414"/>
                  <a:pt x="6530" y="12419"/>
                </a:cubicBezTo>
                <a:cubicBezTo>
                  <a:pt x="6354" y="12425"/>
                  <a:pt x="6191" y="12398"/>
                  <a:pt x="6173" y="12360"/>
                </a:cubicBezTo>
                <a:cubicBezTo>
                  <a:pt x="6085" y="12248"/>
                  <a:pt x="5989" y="12136"/>
                  <a:pt x="5886" y="12024"/>
                </a:cubicBezTo>
                <a:cubicBezTo>
                  <a:pt x="5792" y="11922"/>
                  <a:pt x="5691" y="11820"/>
                  <a:pt x="5585" y="11717"/>
                </a:cubicBezTo>
                <a:cubicBezTo>
                  <a:pt x="5496" y="11849"/>
                  <a:pt x="5432" y="11981"/>
                  <a:pt x="5393" y="12114"/>
                </a:cubicBezTo>
                <a:cubicBezTo>
                  <a:pt x="5355" y="12243"/>
                  <a:pt x="5340" y="12372"/>
                  <a:pt x="5349" y="12500"/>
                </a:cubicBezTo>
                <a:cubicBezTo>
                  <a:pt x="5390" y="12547"/>
                  <a:pt x="5229" y="12591"/>
                  <a:pt x="5004" y="12595"/>
                </a:cubicBezTo>
                <a:cubicBezTo>
                  <a:pt x="4829" y="12598"/>
                  <a:pt x="4670" y="12574"/>
                  <a:pt x="4625" y="12538"/>
                </a:cubicBezTo>
                <a:lnTo>
                  <a:pt x="4207" y="11749"/>
                </a:lnTo>
                <a:lnTo>
                  <a:pt x="3336" y="12563"/>
                </a:lnTo>
                <a:cubicBezTo>
                  <a:pt x="3311" y="12587"/>
                  <a:pt x="3249" y="12608"/>
                  <a:pt x="3166" y="12623"/>
                </a:cubicBezTo>
                <a:cubicBezTo>
                  <a:pt x="3092" y="12636"/>
                  <a:pt x="2998" y="12646"/>
                  <a:pt x="2897" y="12642"/>
                </a:cubicBezTo>
                <a:cubicBezTo>
                  <a:pt x="2815" y="12640"/>
                  <a:pt x="2749" y="12630"/>
                  <a:pt x="2699" y="12618"/>
                </a:cubicBezTo>
                <a:cubicBezTo>
                  <a:pt x="2614" y="12597"/>
                  <a:pt x="2569" y="12569"/>
                  <a:pt x="2585" y="12540"/>
                </a:cubicBezTo>
                <a:lnTo>
                  <a:pt x="2992" y="11698"/>
                </a:lnTo>
                <a:lnTo>
                  <a:pt x="1677" y="12353"/>
                </a:lnTo>
                <a:cubicBezTo>
                  <a:pt x="1622" y="12383"/>
                  <a:pt x="1518" y="12405"/>
                  <a:pt x="1392" y="12418"/>
                </a:cubicBezTo>
                <a:cubicBezTo>
                  <a:pt x="1266" y="12430"/>
                  <a:pt x="1114" y="12433"/>
                  <a:pt x="988" y="12416"/>
                </a:cubicBezTo>
                <a:cubicBezTo>
                  <a:pt x="921" y="12407"/>
                  <a:pt x="874" y="12393"/>
                  <a:pt x="844" y="12379"/>
                </a:cubicBezTo>
                <a:cubicBezTo>
                  <a:pt x="794" y="12355"/>
                  <a:pt x="787" y="12328"/>
                  <a:pt x="824" y="12303"/>
                </a:cubicBezTo>
                <a:cubicBezTo>
                  <a:pt x="1114" y="12138"/>
                  <a:pt x="1386" y="11972"/>
                  <a:pt x="1641" y="11804"/>
                </a:cubicBezTo>
                <a:cubicBezTo>
                  <a:pt x="1898" y="11636"/>
                  <a:pt x="2137" y="11466"/>
                  <a:pt x="2358" y="11295"/>
                </a:cubicBezTo>
                <a:cubicBezTo>
                  <a:pt x="2037" y="11337"/>
                  <a:pt x="1767" y="11394"/>
                  <a:pt x="1569" y="11461"/>
                </a:cubicBezTo>
                <a:cubicBezTo>
                  <a:pt x="1270" y="11563"/>
                  <a:pt x="1103" y="11693"/>
                  <a:pt x="571" y="11738"/>
                </a:cubicBezTo>
                <a:cubicBezTo>
                  <a:pt x="456" y="11747"/>
                  <a:pt x="328" y="11751"/>
                  <a:pt x="216" y="11740"/>
                </a:cubicBezTo>
                <a:cubicBezTo>
                  <a:pt x="125" y="11731"/>
                  <a:pt x="66" y="11715"/>
                  <a:pt x="32" y="11696"/>
                </a:cubicBezTo>
                <a:cubicBezTo>
                  <a:pt x="-13" y="11672"/>
                  <a:pt x="-12" y="11643"/>
                  <a:pt x="47" y="11618"/>
                </a:cubicBezTo>
                <a:cubicBezTo>
                  <a:pt x="321" y="11494"/>
                  <a:pt x="562" y="11367"/>
                  <a:pt x="769" y="11238"/>
                </a:cubicBezTo>
                <a:cubicBezTo>
                  <a:pt x="966" y="11115"/>
                  <a:pt x="1134" y="10989"/>
                  <a:pt x="1444" y="10877"/>
                </a:cubicBezTo>
                <a:cubicBezTo>
                  <a:pt x="1608" y="10818"/>
                  <a:pt x="1808" y="10763"/>
                  <a:pt x="2051" y="10717"/>
                </a:cubicBezTo>
                <a:cubicBezTo>
                  <a:pt x="2230" y="10683"/>
                  <a:pt x="2429" y="10655"/>
                  <a:pt x="2610" y="10622"/>
                </a:cubicBezTo>
                <a:cubicBezTo>
                  <a:pt x="3535" y="10452"/>
                  <a:pt x="3883" y="10192"/>
                  <a:pt x="4128" y="9939"/>
                </a:cubicBezTo>
                <a:cubicBezTo>
                  <a:pt x="4644" y="9405"/>
                  <a:pt x="4839" y="8856"/>
                  <a:pt x="5588" y="8334"/>
                </a:cubicBezTo>
                <a:cubicBezTo>
                  <a:pt x="5839" y="8160"/>
                  <a:pt x="6151" y="7989"/>
                  <a:pt x="6435" y="7817"/>
                </a:cubicBezTo>
                <a:cubicBezTo>
                  <a:pt x="6710" y="7650"/>
                  <a:pt x="6960" y="7482"/>
                  <a:pt x="7185" y="7312"/>
                </a:cubicBezTo>
                <a:cubicBezTo>
                  <a:pt x="7679" y="6950"/>
                  <a:pt x="7939" y="6575"/>
                  <a:pt x="7959" y="6198"/>
                </a:cubicBezTo>
                <a:cubicBezTo>
                  <a:pt x="7977" y="5839"/>
                  <a:pt x="7796" y="5470"/>
                  <a:pt x="7780" y="5113"/>
                </a:cubicBezTo>
                <a:cubicBezTo>
                  <a:pt x="7765" y="4777"/>
                  <a:pt x="7905" y="4448"/>
                  <a:pt x="8699" y="4152"/>
                </a:cubicBezTo>
                <a:cubicBezTo>
                  <a:pt x="9298" y="3928"/>
                  <a:pt x="10174" y="3760"/>
                  <a:pt x="11275" y="3661"/>
                </a:cubicBezTo>
                <a:cubicBezTo>
                  <a:pt x="12283" y="3571"/>
                  <a:pt x="13435" y="3546"/>
                  <a:pt x="14530" y="3503"/>
                </a:cubicBezTo>
                <a:cubicBezTo>
                  <a:pt x="15162" y="3478"/>
                  <a:pt x="15787" y="3446"/>
                  <a:pt x="16402" y="3406"/>
                </a:cubicBezTo>
                <a:cubicBezTo>
                  <a:pt x="16799" y="3373"/>
                  <a:pt x="17149" y="3319"/>
                  <a:pt x="17418" y="3248"/>
                </a:cubicBezTo>
                <a:cubicBezTo>
                  <a:pt x="17695" y="3176"/>
                  <a:pt x="17873" y="3090"/>
                  <a:pt x="17989" y="3002"/>
                </a:cubicBezTo>
                <a:cubicBezTo>
                  <a:pt x="18212" y="2832"/>
                  <a:pt x="18208" y="2649"/>
                  <a:pt x="17888" y="2486"/>
                </a:cubicBezTo>
                <a:cubicBezTo>
                  <a:pt x="17766" y="2423"/>
                  <a:pt x="17594" y="2364"/>
                  <a:pt x="17524" y="2298"/>
                </a:cubicBezTo>
                <a:cubicBezTo>
                  <a:pt x="17423" y="2203"/>
                  <a:pt x="17478" y="2093"/>
                  <a:pt x="17063" y="2045"/>
                </a:cubicBezTo>
                <a:cubicBezTo>
                  <a:pt x="16976" y="2035"/>
                  <a:pt x="16877" y="2031"/>
                  <a:pt x="16790" y="2021"/>
                </a:cubicBezTo>
                <a:cubicBezTo>
                  <a:pt x="16366" y="1974"/>
                  <a:pt x="16403" y="1855"/>
                  <a:pt x="16340" y="1754"/>
                </a:cubicBezTo>
                <a:cubicBezTo>
                  <a:pt x="16274" y="1646"/>
                  <a:pt x="16036" y="1534"/>
                  <a:pt x="16302" y="1440"/>
                </a:cubicBezTo>
                <a:cubicBezTo>
                  <a:pt x="16385" y="1411"/>
                  <a:pt x="16511" y="1388"/>
                  <a:pt x="16660" y="1375"/>
                </a:cubicBezTo>
                <a:cubicBezTo>
                  <a:pt x="16091" y="990"/>
                  <a:pt x="16599" y="570"/>
                  <a:pt x="17972" y="291"/>
                </a:cubicBezTo>
                <a:cubicBezTo>
                  <a:pt x="18940" y="94"/>
                  <a:pt x="20246" y="-11"/>
                  <a:pt x="21587" y="1"/>
                </a:cubicBezTo>
                <a:lnTo>
                  <a:pt x="21561" y="12314"/>
                </a:lnTo>
                <a:cubicBezTo>
                  <a:pt x="21200" y="12660"/>
                  <a:pt x="20886" y="13009"/>
                  <a:pt x="20619" y="13359"/>
                </a:cubicBezTo>
                <a:cubicBezTo>
                  <a:pt x="20378" y="13675"/>
                  <a:pt x="20176" y="13993"/>
                  <a:pt x="20090" y="14313"/>
                </a:cubicBezTo>
                <a:cubicBezTo>
                  <a:pt x="20008" y="14620"/>
                  <a:pt x="20033" y="14928"/>
                  <a:pt x="19877" y="15234"/>
                </a:cubicBezTo>
                <a:cubicBezTo>
                  <a:pt x="19736" y="15509"/>
                  <a:pt x="19449" y="15780"/>
                  <a:pt x="19022" y="16042"/>
                </a:cubicBezTo>
                <a:cubicBezTo>
                  <a:pt x="18849" y="16189"/>
                  <a:pt x="18765" y="16340"/>
                  <a:pt x="18774" y="16492"/>
                </a:cubicBezTo>
                <a:cubicBezTo>
                  <a:pt x="18782" y="16637"/>
                  <a:pt x="18875" y="16781"/>
                  <a:pt x="19049" y="16922"/>
                </a:cubicBezTo>
                <a:cubicBezTo>
                  <a:pt x="19327" y="17166"/>
                  <a:pt x="19464" y="17416"/>
                  <a:pt x="19458" y="17668"/>
                </a:cubicBezTo>
                <a:cubicBezTo>
                  <a:pt x="19447" y="18112"/>
                  <a:pt x="18987" y="18551"/>
                  <a:pt x="18942" y="18996"/>
                </a:cubicBezTo>
                <a:cubicBezTo>
                  <a:pt x="18923" y="19191"/>
                  <a:pt x="18983" y="19385"/>
                  <a:pt x="19123" y="19578"/>
                </a:cubicBezTo>
                <a:cubicBezTo>
                  <a:pt x="19265" y="19826"/>
                  <a:pt x="19451" y="20073"/>
                  <a:pt x="19680" y="20319"/>
                </a:cubicBezTo>
                <a:cubicBezTo>
                  <a:pt x="19778" y="20423"/>
                  <a:pt x="19883" y="20527"/>
                  <a:pt x="20040" y="20628"/>
                </a:cubicBezTo>
                <a:cubicBezTo>
                  <a:pt x="20156" y="20702"/>
                  <a:pt x="20300" y="20775"/>
                  <a:pt x="20391" y="20851"/>
                </a:cubicBezTo>
                <a:cubicBezTo>
                  <a:pt x="20467" y="20914"/>
                  <a:pt x="20505" y="20979"/>
                  <a:pt x="20582" y="21042"/>
                </a:cubicBezTo>
                <a:cubicBezTo>
                  <a:pt x="20723" y="21157"/>
                  <a:pt x="20992" y="21267"/>
                  <a:pt x="20997" y="21388"/>
                </a:cubicBezTo>
                <a:cubicBezTo>
                  <a:pt x="20999" y="21439"/>
                  <a:pt x="20947" y="21492"/>
                  <a:pt x="20783" y="21529"/>
                </a:cubicBezTo>
                <a:cubicBezTo>
                  <a:pt x="20618" y="21567"/>
                  <a:pt x="20386" y="21582"/>
                  <a:pt x="20162" y="21585"/>
                </a:cubicBezTo>
                <a:cubicBezTo>
                  <a:pt x="19891" y="21589"/>
                  <a:pt x="19613" y="21576"/>
                  <a:pt x="19363" y="21543"/>
                </a:cubicBezTo>
                <a:cubicBezTo>
                  <a:pt x="19205" y="21570"/>
                  <a:pt x="19007" y="21585"/>
                  <a:pt x="18804" y="21584"/>
                </a:cubicBezTo>
                <a:cubicBezTo>
                  <a:pt x="18564" y="21583"/>
                  <a:pt x="18337" y="21561"/>
                  <a:pt x="18176" y="21523"/>
                </a:cubicBezTo>
                <a:cubicBezTo>
                  <a:pt x="18000" y="21545"/>
                  <a:pt x="17795" y="21553"/>
                  <a:pt x="17594" y="21547"/>
                </a:cubicBezTo>
                <a:cubicBezTo>
                  <a:pt x="17353" y="21539"/>
                  <a:pt x="17137" y="21511"/>
                  <a:pt x="16996" y="21469"/>
                </a:cubicBezTo>
                <a:cubicBezTo>
                  <a:pt x="16797" y="21501"/>
                  <a:pt x="16545" y="21516"/>
                  <a:pt x="16297" y="21508"/>
                </a:cubicBezTo>
                <a:cubicBezTo>
                  <a:pt x="16061" y="21501"/>
                  <a:pt x="15846" y="21476"/>
                  <a:pt x="15697" y="21436"/>
                </a:cubicBezTo>
                <a:cubicBezTo>
                  <a:pt x="15364" y="21485"/>
                  <a:pt x="14904" y="21464"/>
                  <a:pt x="14699" y="21390"/>
                </a:cubicBezTo>
                <a:cubicBezTo>
                  <a:pt x="14582" y="21348"/>
                  <a:pt x="14579" y="21296"/>
                  <a:pt x="14690" y="21254"/>
                </a:cubicBezTo>
                <a:cubicBezTo>
                  <a:pt x="15004" y="21130"/>
                  <a:pt x="15273" y="21001"/>
                  <a:pt x="15496" y="20868"/>
                </a:cubicBezTo>
                <a:cubicBezTo>
                  <a:pt x="15657" y="20772"/>
                  <a:pt x="15793" y="20675"/>
                  <a:pt x="15905" y="20577"/>
                </a:cubicBezTo>
                <a:cubicBezTo>
                  <a:pt x="15959" y="20492"/>
                  <a:pt x="15999" y="20407"/>
                  <a:pt x="16027" y="20322"/>
                </a:cubicBezTo>
                <a:cubicBezTo>
                  <a:pt x="16087" y="20137"/>
                  <a:pt x="16085" y="19951"/>
                  <a:pt x="15946" y="19768"/>
                </a:cubicBezTo>
                <a:cubicBezTo>
                  <a:pt x="15874" y="19672"/>
                  <a:pt x="15765" y="19578"/>
                  <a:pt x="15621" y="19487"/>
                </a:cubicBezTo>
                <a:cubicBezTo>
                  <a:pt x="14370" y="18826"/>
                  <a:pt x="13517" y="18135"/>
                  <a:pt x="13082" y="17429"/>
                </a:cubicBezTo>
                <a:cubicBezTo>
                  <a:pt x="12953" y="17221"/>
                  <a:pt x="12861" y="17012"/>
                  <a:pt x="12948" y="16803"/>
                </a:cubicBezTo>
                <a:cubicBezTo>
                  <a:pt x="13020" y="16627"/>
                  <a:pt x="13219" y="16454"/>
                  <a:pt x="13537" y="16290"/>
                </a:cubicBezTo>
                <a:cubicBezTo>
                  <a:pt x="13597" y="16241"/>
                  <a:pt x="13636" y="16191"/>
                  <a:pt x="13653" y="16140"/>
                </a:cubicBezTo>
                <a:cubicBezTo>
                  <a:pt x="13673" y="16079"/>
                  <a:pt x="13660" y="16017"/>
                  <a:pt x="13615" y="15957"/>
                </a:cubicBezTo>
                <a:cubicBezTo>
                  <a:pt x="13495" y="15853"/>
                  <a:pt x="13421" y="15748"/>
                  <a:pt x="13394" y="15641"/>
                </a:cubicBezTo>
                <a:cubicBezTo>
                  <a:pt x="13356" y="15497"/>
                  <a:pt x="13405" y="15352"/>
                  <a:pt x="13391" y="15208"/>
                </a:cubicBezTo>
                <a:cubicBezTo>
                  <a:pt x="13377" y="15065"/>
                  <a:pt x="13303" y="14923"/>
                  <a:pt x="13168" y="14783"/>
                </a:cubicBezTo>
                <a:cubicBezTo>
                  <a:pt x="12172" y="14098"/>
                  <a:pt x="11534" y="13392"/>
                  <a:pt x="11267" y="12678"/>
                </a:cubicBezTo>
                <a:cubicBezTo>
                  <a:pt x="11010" y="11991"/>
                  <a:pt x="11097" y="11300"/>
                  <a:pt x="11528" y="10617"/>
                </a:cubicBezTo>
                <a:cubicBezTo>
                  <a:pt x="11646" y="10420"/>
                  <a:pt x="11838" y="10225"/>
                  <a:pt x="12103" y="10035"/>
                </a:cubicBezTo>
                <a:cubicBezTo>
                  <a:pt x="12416" y="9809"/>
                  <a:pt x="12829" y="9590"/>
                  <a:pt x="13078" y="9362"/>
                </a:cubicBezTo>
                <a:cubicBezTo>
                  <a:pt x="13583" y="8899"/>
                  <a:pt x="13404" y="8420"/>
                  <a:pt x="13187" y="7947"/>
                </a:cubicBezTo>
                <a:cubicBezTo>
                  <a:pt x="13017" y="7576"/>
                  <a:pt x="12825" y="7205"/>
                  <a:pt x="12611" y="6834"/>
                </a:cubicBezTo>
                <a:close/>
              </a:path>
            </a:pathLst>
          </a:custGeom>
          <a:solidFill>
            <a:srgbClr val="E5E5E5"/>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19" name="Shape 819"/>
          <p:cNvSpPr/>
          <p:nvPr/>
        </p:nvSpPr>
        <p:spPr>
          <a:xfrm>
            <a:off x="5975418" y="2219997"/>
            <a:ext cx="1859262" cy="8784778"/>
          </a:xfrm>
          <a:custGeom>
            <a:avLst/>
            <a:gdLst/>
            <a:ahLst/>
            <a:cxnLst>
              <a:cxn ang="0">
                <a:pos x="wd2" y="hd2"/>
              </a:cxn>
              <a:cxn ang="5400000">
                <a:pos x="wd2" y="hd2"/>
              </a:cxn>
              <a:cxn ang="10800000">
                <a:pos x="wd2" y="hd2"/>
              </a:cxn>
              <a:cxn ang="16200000">
                <a:pos x="wd2" y="hd2"/>
              </a:cxn>
            </a:cxnLst>
            <a:rect l="0" t="0" r="r" b="b"/>
            <a:pathLst>
              <a:path w="21587" h="21586" extrusionOk="0">
                <a:moveTo>
                  <a:pt x="8976" y="6834"/>
                </a:moveTo>
                <a:cubicBezTo>
                  <a:pt x="9440" y="7252"/>
                  <a:pt x="9860" y="7671"/>
                  <a:pt x="10235" y="8093"/>
                </a:cubicBezTo>
                <a:cubicBezTo>
                  <a:pt x="10551" y="8448"/>
                  <a:pt x="10836" y="8806"/>
                  <a:pt x="11403" y="9147"/>
                </a:cubicBezTo>
                <a:cubicBezTo>
                  <a:pt x="11821" y="9398"/>
                  <a:pt x="12390" y="9638"/>
                  <a:pt x="12997" y="9871"/>
                </a:cubicBezTo>
                <a:cubicBezTo>
                  <a:pt x="13641" y="10118"/>
                  <a:pt x="14331" y="10359"/>
                  <a:pt x="14614" y="10636"/>
                </a:cubicBezTo>
                <a:cubicBezTo>
                  <a:pt x="14676" y="10696"/>
                  <a:pt x="14716" y="10757"/>
                  <a:pt x="14736" y="10819"/>
                </a:cubicBezTo>
                <a:lnTo>
                  <a:pt x="14875" y="11682"/>
                </a:lnTo>
                <a:cubicBezTo>
                  <a:pt x="14886" y="11782"/>
                  <a:pt x="14877" y="11881"/>
                  <a:pt x="14848" y="11980"/>
                </a:cubicBezTo>
                <a:cubicBezTo>
                  <a:pt x="14819" y="12080"/>
                  <a:pt x="14769" y="12180"/>
                  <a:pt x="14699" y="12279"/>
                </a:cubicBezTo>
                <a:cubicBezTo>
                  <a:pt x="14677" y="12304"/>
                  <a:pt x="14686" y="12328"/>
                  <a:pt x="14721" y="12351"/>
                </a:cubicBezTo>
                <a:cubicBezTo>
                  <a:pt x="14771" y="12383"/>
                  <a:pt x="14881" y="12414"/>
                  <a:pt x="15057" y="12419"/>
                </a:cubicBezTo>
                <a:cubicBezTo>
                  <a:pt x="15233" y="12425"/>
                  <a:pt x="15396" y="12398"/>
                  <a:pt x="15414" y="12360"/>
                </a:cubicBezTo>
                <a:cubicBezTo>
                  <a:pt x="15502" y="12248"/>
                  <a:pt x="15598" y="12136"/>
                  <a:pt x="15701" y="12024"/>
                </a:cubicBezTo>
                <a:cubicBezTo>
                  <a:pt x="15795" y="11922"/>
                  <a:pt x="15896" y="11820"/>
                  <a:pt x="16002" y="11717"/>
                </a:cubicBezTo>
                <a:cubicBezTo>
                  <a:pt x="16091" y="11849"/>
                  <a:pt x="16155" y="11981"/>
                  <a:pt x="16194" y="12114"/>
                </a:cubicBezTo>
                <a:cubicBezTo>
                  <a:pt x="16232" y="12243"/>
                  <a:pt x="16247" y="12372"/>
                  <a:pt x="16238" y="12500"/>
                </a:cubicBezTo>
                <a:cubicBezTo>
                  <a:pt x="16197" y="12547"/>
                  <a:pt x="16358" y="12591"/>
                  <a:pt x="16583" y="12595"/>
                </a:cubicBezTo>
                <a:cubicBezTo>
                  <a:pt x="16758" y="12598"/>
                  <a:pt x="16917" y="12574"/>
                  <a:pt x="16962" y="12538"/>
                </a:cubicBezTo>
                <a:lnTo>
                  <a:pt x="17380" y="11749"/>
                </a:lnTo>
                <a:lnTo>
                  <a:pt x="18251" y="12563"/>
                </a:lnTo>
                <a:cubicBezTo>
                  <a:pt x="18276" y="12587"/>
                  <a:pt x="18338" y="12608"/>
                  <a:pt x="18421" y="12623"/>
                </a:cubicBezTo>
                <a:cubicBezTo>
                  <a:pt x="18495" y="12636"/>
                  <a:pt x="18589" y="12646"/>
                  <a:pt x="18690" y="12642"/>
                </a:cubicBezTo>
                <a:cubicBezTo>
                  <a:pt x="18772" y="12640"/>
                  <a:pt x="18838" y="12630"/>
                  <a:pt x="18888" y="12618"/>
                </a:cubicBezTo>
                <a:cubicBezTo>
                  <a:pt x="18973" y="12597"/>
                  <a:pt x="19018" y="12569"/>
                  <a:pt x="19002" y="12540"/>
                </a:cubicBezTo>
                <a:lnTo>
                  <a:pt x="18595" y="11698"/>
                </a:lnTo>
                <a:lnTo>
                  <a:pt x="19910" y="12353"/>
                </a:lnTo>
                <a:cubicBezTo>
                  <a:pt x="19965" y="12383"/>
                  <a:pt x="20069" y="12405"/>
                  <a:pt x="20195" y="12418"/>
                </a:cubicBezTo>
                <a:cubicBezTo>
                  <a:pt x="20321" y="12430"/>
                  <a:pt x="20473" y="12433"/>
                  <a:pt x="20599" y="12416"/>
                </a:cubicBezTo>
                <a:cubicBezTo>
                  <a:pt x="20666" y="12407"/>
                  <a:pt x="20713" y="12393"/>
                  <a:pt x="20743" y="12379"/>
                </a:cubicBezTo>
                <a:cubicBezTo>
                  <a:pt x="20793" y="12355"/>
                  <a:pt x="20800" y="12328"/>
                  <a:pt x="20763" y="12303"/>
                </a:cubicBezTo>
                <a:cubicBezTo>
                  <a:pt x="20473" y="12138"/>
                  <a:pt x="20201" y="11972"/>
                  <a:pt x="19946" y="11804"/>
                </a:cubicBezTo>
                <a:cubicBezTo>
                  <a:pt x="19689" y="11636"/>
                  <a:pt x="19450" y="11466"/>
                  <a:pt x="19229" y="11295"/>
                </a:cubicBezTo>
                <a:cubicBezTo>
                  <a:pt x="19550" y="11337"/>
                  <a:pt x="19820" y="11394"/>
                  <a:pt x="20018" y="11461"/>
                </a:cubicBezTo>
                <a:cubicBezTo>
                  <a:pt x="20317" y="11563"/>
                  <a:pt x="20484" y="11693"/>
                  <a:pt x="21016" y="11738"/>
                </a:cubicBezTo>
                <a:cubicBezTo>
                  <a:pt x="21131" y="11747"/>
                  <a:pt x="21259" y="11751"/>
                  <a:pt x="21371" y="11740"/>
                </a:cubicBezTo>
                <a:cubicBezTo>
                  <a:pt x="21462" y="11731"/>
                  <a:pt x="21521" y="11715"/>
                  <a:pt x="21555" y="11696"/>
                </a:cubicBezTo>
                <a:cubicBezTo>
                  <a:pt x="21600" y="11672"/>
                  <a:pt x="21599" y="11643"/>
                  <a:pt x="21540" y="11618"/>
                </a:cubicBezTo>
                <a:cubicBezTo>
                  <a:pt x="21266" y="11494"/>
                  <a:pt x="21025" y="11367"/>
                  <a:pt x="20818" y="11238"/>
                </a:cubicBezTo>
                <a:cubicBezTo>
                  <a:pt x="20621" y="11115"/>
                  <a:pt x="20453" y="10989"/>
                  <a:pt x="20143" y="10877"/>
                </a:cubicBezTo>
                <a:cubicBezTo>
                  <a:pt x="19979" y="10818"/>
                  <a:pt x="19779" y="10763"/>
                  <a:pt x="19536" y="10717"/>
                </a:cubicBezTo>
                <a:cubicBezTo>
                  <a:pt x="19357" y="10683"/>
                  <a:pt x="19158" y="10655"/>
                  <a:pt x="18977" y="10622"/>
                </a:cubicBezTo>
                <a:cubicBezTo>
                  <a:pt x="18052" y="10452"/>
                  <a:pt x="17704" y="10192"/>
                  <a:pt x="17459" y="9939"/>
                </a:cubicBezTo>
                <a:cubicBezTo>
                  <a:pt x="16943" y="9405"/>
                  <a:pt x="16748" y="8856"/>
                  <a:pt x="15999" y="8334"/>
                </a:cubicBezTo>
                <a:cubicBezTo>
                  <a:pt x="15748" y="8160"/>
                  <a:pt x="15436" y="7989"/>
                  <a:pt x="15152" y="7817"/>
                </a:cubicBezTo>
                <a:cubicBezTo>
                  <a:pt x="14877" y="7650"/>
                  <a:pt x="14627" y="7482"/>
                  <a:pt x="14402" y="7312"/>
                </a:cubicBezTo>
                <a:cubicBezTo>
                  <a:pt x="13908" y="6950"/>
                  <a:pt x="13648" y="6575"/>
                  <a:pt x="13628" y="6198"/>
                </a:cubicBezTo>
                <a:cubicBezTo>
                  <a:pt x="13610" y="5839"/>
                  <a:pt x="13791" y="5470"/>
                  <a:pt x="13807" y="5113"/>
                </a:cubicBezTo>
                <a:cubicBezTo>
                  <a:pt x="13822" y="4777"/>
                  <a:pt x="13682" y="4448"/>
                  <a:pt x="12888" y="4152"/>
                </a:cubicBezTo>
                <a:cubicBezTo>
                  <a:pt x="12289" y="3928"/>
                  <a:pt x="11413" y="3760"/>
                  <a:pt x="10312" y="3661"/>
                </a:cubicBezTo>
                <a:cubicBezTo>
                  <a:pt x="9304" y="3571"/>
                  <a:pt x="8152" y="3546"/>
                  <a:pt x="7057" y="3503"/>
                </a:cubicBezTo>
                <a:cubicBezTo>
                  <a:pt x="6425" y="3478"/>
                  <a:pt x="5800" y="3446"/>
                  <a:pt x="5185" y="3406"/>
                </a:cubicBezTo>
                <a:cubicBezTo>
                  <a:pt x="4788" y="3373"/>
                  <a:pt x="4438" y="3319"/>
                  <a:pt x="4169" y="3248"/>
                </a:cubicBezTo>
                <a:cubicBezTo>
                  <a:pt x="3892" y="3176"/>
                  <a:pt x="3714" y="3090"/>
                  <a:pt x="3598" y="3002"/>
                </a:cubicBezTo>
                <a:cubicBezTo>
                  <a:pt x="3375" y="2832"/>
                  <a:pt x="3379" y="2649"/>
                  <a:pt x="3699" y="2486"/>
                </a:cubicBezTo>
                <a:cubicBezTo>
                  <a:pt x="3821" y="2423"/>
                  <a:pt x="3993" y="2364"/>
                  <a:pt x="4063" y="2298"/>
                </a:cubicBezTo>
                <a:cubicBezTo>
                  <a:pt x="4164" y="2203"/>
                  <a:pt x="4109" y="2093"/>
                  <a:pt x="4524" y="2045"/>
                </a:cubicBezTo>
                <a:cubicBezTo>
                  <a:pt x="4611" y="2035"/>
                  <a:pt x="4710" y="2031"/>
                  <a:pt x="4797" y="2021"/>
                </a:cubicBezTo>
                <a:cubicBezTo>
                  <a:pt x="5221" y="1974"/>
                  <a:pt x="5184" y="1855"/>
                  <a:pt x="5247" y="1754"/>
                </a:cubicBezTo>
                <a:cubicBezTo>
                  <a:pt x="5313" y="1646"/>
                  <a:pt x="5551" y="1534"/>
                  <a:pt x="5285" y="1440"/>
                </a:cubicBezTo>
                <a:cubicBezTo>
                  <a:pt x="5202" y="1411"/>
                  <a:pt x="5076" y="1388"/>
                  <a:pt x="4927" y="1375"/>
                </a:cubicBezTo>
                <a:cubicBezTo>
                  <a:pt x="5496" y="990"/>
                  <a:pt x="4988" y="570"/>
                  <a:pt x="3615" y="291"/>
                </a:cubicBezTo>
                <a:cubicBezTo>
                  <a:pt x="2647" y="94"/>
                  <a:pt x="1341" y="-11"/>
                  <a:pt x="0" y="1"/>
                </a:cubicBezTo>
                <a:lnTo>
                  <a:pt x="26" y="12314"/>
                </a:lnTo>
                <a:cubicBezTo>
                  <a:pt x="387" y="12660"/>
                  <a:pt x="701" y="13009"/>
                  <a:pt x="968" y="13359"/>
                </a:cubicBezTo>
                <a:cubicBezTo>
                  <a:pt x="1209" y="13675"/>
                  <a:pt x="1411" y="13993"/>
                  <a:pt x="1497" y="14313"/>
                </a:cubicBezTo>
                <a:cubicBezTo>
                  <a:pt x="1579" y="14620"/>
                  <a:pt x="1554" y="14928"/>
                  <a:pt x="1710" y="15234"/>
                </a:cubicBezTo>
                <a:cubicBezTo>
                  <a:pt x="1851" y="15509"/>
                  <a:pt x="2138" y="15780"/>
                  <a:pt x="2565" y="16042"/>
                </a:cubicBezTo>
                <a:cubicBezTo>
                  <a:pt x="2738" y="16189"/>
                  <a:pt x="2822" y="16340"/>
                  <a:pt x="2813" y="16492"/>
                </a:cubicBezTo>
                <a:cubicBezTo>
                  <a:pt x="2805" y="16637"/>
                  <a:pt x="2712" y="16781"/>
                  <a:pt x="2538" y="16922"/>
                </a:cubicBezTo>
                <a:cubicBezTo>
                  <a:pt x="2260" y="17166"/>
                  <a:pt x="2123" y="17416"/>
                  <a:pt x="2129" y="17668"/>
                </a:cubicBezTo>
                <a:cubicBezTo>
                  <a:pt x="2140" y="18112"/>
                  <a:pt x="2600" y="18551"/>
                  <a:pt x="2645" y="18996"/>
                </a:cubicBezTo>
                <a:cubicBezTo>
                  <a:pt x="2664" y="19191"/>
                  <a:pt x="2604" y="19385"/>
                  <a:pt x="2464" y="19578"/>
                </a:cubicBezTo>
                <a:cubicBezTo>
                  <a:pt x="2322" y="19826"/>
                  <a:pt x="2136" y="20073"/>
                  <a:pt x="1907" y="20319"/>
                </a:cubicBezTo>
                <a:cubicBezTo>
                  <a:pt x="1809" y="20423"/>
                  <a:pt x="1704" y="20527"/>
                  <a:pt x="1547" y="20628"/>
                </a:cubicBezTo>
                <a:cubicBezTo>
                  <a:pt x="1431" y="20702"/>
                  <a:pt x="1287" y="20775"/>
                  <a:pt x="1196" y="20851"/>
                </a:cubicBezTo>
                <a:cubicBezTo>
                  <a:pt x="1120" y="20914"/>
                  <a:pt x="1082" y="20979"/>
                  <a:pt x="1005" y="21042"/>
                </a:cubicBezTo>
                <a:cubicBezTo>
                  <a:pt x="864" y="21157"/>
                  <a:pt x="595" y="21267"/>
                  <a:pt x="590" y="21388"/>
                </a:cubicBezTo>
                <a:cubicBezTo>
                  <a:pt x="588" y="21439"/>
                  <a:pt x="640" y="21492"/>
                  <a:pt x="804" y="21529"/>
                </a:cubicBezTo>
                <a:cubicBezTo>
                  <a:pt x="969" y="21567"/>
                  <a:pt x="1201" y="21582"/>
                  <a:pt x="1425" y="21585"/>
                </a:cubicBezTo>
                <a:cubicBezTo>
                  <a:pt x="1696" y="21589"/>
                  <a:pt x="1974" y="21576"/>
                  <a:pt x="2224" y="21543"/>
                </a:cubicBezTo>
                <a:cubicBezTo>
                  <a:pt x="2382" y="21570"/>
                  <a:pt x="2580" y="21585"/>
                  <a:pt x="2783" y="21584"/>
                </a:cubicBezTo>
                <a:cubicBezTo>
                  <a:pt x="3023" y="21583"/>
                  <a:pt x="3250" y="21561"/>
                  <a:pt x="3411" y="21523"/>
                </a:cubicBezTo>
                <a:cubicBezTo>
                  <a:pt x="3587" y="21545"/>
                  <a:pt x="3792" y="21553"/>
                  <a:pt x="3993" y="21547"/>
                </a:cubicBezTo>
                <a:cubicBezTo>
                  <a:pt x="4234" y="21539"/>
                  <a:pt x="4450" y="21511"/>
                  <a:pt x="4591" y="21469"/>
                </a:cubicBezTo>
                <a:cubicBezTo>
                  <a:pt x="4790" y="21501"/>
                  <a:pt x="5042" y="21516"/>
                  <a:pt x="5290" y="21508"/>
                </a:cubicBezTo>
                <a:cubicBezTo>
                  <a:pt x="5526" y="21501"/>
                  <a:pt x="5741" y="21476"/>
                  <a:pt x="5890" y="21436"/>
                </a:cubicBezTo>
                <a:cubicBezTo>
                  <a:pt x="6223" y="21485"/>
                  <a:pt x="6683" y="21464"/>
                  <a:pt x="6888" y="21390"/>
                </a:cubicBezTo>
                <a:cubicBezTo>
                  <a:pt x="7005" y="21348"/>
                  <a:pt x="7008" y="21296"/>
                  <a:pt x="6897" y="21254"/>
                </a:cubicBezTo>
                <a:cubicBezTo>
                  <a:pt x="6583" y="21130"/>
                  <a:pt x="6314" y="21001"/>
                  <a:pt x="6091" y="20868"/>
                </a:cubicBezTo>
                <a:cubicBezTo>
                  <a:pt x="5930" y="20772"/>
                  <a:pt x="5794" y="20675"/>
                  <a:pt x="5682" y="20577"/>
                </a:cubicBezTo>
                <a:cubicBezTo>
                  <a:pt x="5628" y="20492"/>
                  <a:pt x="5588" y="20407"/>
                  <a:pt x="5560" y="20322"/>
                </a:cubicBezTo>
                <a:cubicBezTo>
                  <a:pt x="5500" y="20137"/>
                  <a:pt x="5502" y="19951"/>
                  <a:pt x="5641" y="19768"/>
                </a:cubicBezTo>
                <a:cubicBezTo>
                  <a:pt x="5713" y="19672"/>
                  <a:pt x="5822" y="19578"/>
                  <a:pt x="5966" y="19487"/>
                </a:cubicBezTo>
                <a:cubicBezTo>
                  <a:pt x="7217" y="18826"/>
                  <a:pt x="8070" y="18135"/>
                  <a:pt x="8505" y="17429"/>
                </a:cubicBezTo>
                <a:cubicBezTo>
                  <a:pt x="8634" y="17221"/>
                  <a:pt x="8726" y="17012"/>
                  <a:pt x="8639" y="16803"/>
                </a:cubicBezTo>
                <a:cubicBezTo>
                  <a:pt x="8567" y="16627"/>
                  <a:pt x="8368" y="16454"/>
                  <a:pt x="8050" y="16290"/>
                </a:cubicBezTo>
                <a:cubicBezTo>
                  <a:pt x="7990" y="16241"/>
                  <a:pt x="7951" y="16191"/>
                  <a:pt x="7934" y="16140"/>
                </a:cubicBezTo>
                <a:cubicBezTo>
                  <a:pt x="7914" y="16079"/>
                  <a:pt x="7927" y="16017"/>
                  <a:pt x="7972" y="15957"/>
                </a:cubicBezTo>
                <a:cubicBezTo>
                  <a:pt x="8092" y="15853"/>
                  <a:pt x="8166" y="15748"/>
                  <a:pt x="8193" y="15641"/>
                </a:cubicBezTo>
                <a:cubicBezTo>
                  <a:pt x="8231" y="15497"/>
                  <a:pt x="8182" y="15352"/>
                  <a:pt x="8196" y="15208"/>
                </a:cubicBezTo>
                <a:cubicBezTo>
                  <a:pt x="8210" y="15065"/>
                  <a:pt x="8284" y="14923"/>
                  <a:pt x="8419" y="14783"/>
                </a:cubicBezTo>
                <a:cubicBezTo>
                  <a:pt x="9415" y="14098"/>
                  <a:pt x="10053" y="13392"/>
                  <a:pt x="10320" y="12678"/>
                </a:cubicBezTo>
                <a:cubicBezTo>
                  <a:pt x="10577" y="11991"/>
                  <a:pt x="10490" y="11300"/>
                  <a:pt x="10059" y="10617"/>
                </a:cubicBezTo>
                <a:cubicBezTo>
                  <a:pt x="9941" y="10420"/>
                  <a:pt x="9749" y="10225"/>
                  <a:pt x="9484" y="10035"/>
                </a:cubicBezTo>
                <a:cubicBezTo>
                  <a:pt x="9171" y="9809"/>
                  <a:pt x="8758" y="9590"/>
                  <a:pt x="8509" y="9362"/>
                </a:cubicBezTo>
                <a:cubicBezTo>
                  <a:pt x="8004" y="8899"/>
                  <a:pt x="8183" y="8420"/>
                  <a:pt x="8400" y="7947"/>
                </a:cubicBezTo>
                <a:cubicBezTo>
                  <a:pt x="8570" y="7576"/>
                  <a:pt x="8762" y="7205"/>
                  <a:pt x="8976" y="6834"/>
                </a:cubicBezTo>
                <a:close/>
              </a:path>
            </a:pathLst>
          </a:custGeom>
          <a:solidFill>
            <a:srgbClr val="E5E5E5"/>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20" name="Shape 820"/>
          <p:cNvSpPr/>
          <p:nvPr/>
        </p:nvSpPr>
        <p:spPr>
          <a:xfrm>
            <a:off x="5254332" y="5635721"/>
            <a:ext cx="1408664" cy="1598076"/>
          </a:xfrm>
          <a:custGeom>
            <a:avLst/>
            <a:gdLst/>
            <a:ahLst/>
            <a:cxnLst>
              <a:cxn ang="0">
                <a:pos x="wd2" y="hd2"/>
              </a:cxn>
              <a:cxn ang="5400000">
                <a:pos x="wd2" y="hd2"/>
              </a:cxn>
              <a:cxn ang="10800000">
                <a:pos x="wd2" y="hd2"/>
              </a:cxn>
              <a:cxn ang="16200000">
                <a:pos x="wd2" y="hd2"/>
              </a:cxn>
            </a:cxnLst>
            <a:rect l="0" t="0" r="r" b="b"/>
            <a:pathLst>
              <a:path w="21503" h="21429" extrusionOk="0">
                <a:moveTo>
                  <a:pt x="5029" y="1041"/>
                </a:moveTo>
                <a:cubicBezTo>
                  <a:pt x="4705" y="1373"/>
                  <a:pt x="4204" y="1528"/>
                  <a:pt x="3715" y="1449"/>
                </a:cubicBezTo>
                <a:cubicBezTo>
                  <a:pt x="3385" y="1395"/>
                  <a:pt x="3082" y="1234"/>
                  <a:pt x="2745" y="1233"/>
                </a:cubicBezTo>
                <a:cubicBezTo>
                  <a:pt x="2386" y="1232"/>
                  <a:pt x="2057" y="1409"/>
                  <a:pt x="1895" y="1690"/>
                </a:cubicBezTo>
                <a:cubicBezTo>
                  <a:pt x="1665" y="1786"/>
                  <a:pt x="1460" y="1924"/>
                  <a:pt x="1295" y="2094"/>
                </a:cubicBezTo>
                <a:cubicBezTo>
                  <a:pt x="652" y="2756"/>
                  <a:pt x="671" y="3735"/>
                  <a:pt x="1339" y="4376"/>
                </a:cubicBezTo>
                <a:cubicBezTo>
                  <a:pt x="1099" y="4471"/>
                  <a:pt x="922" y="4658"/>
                  <a:pt x="859" y="4882"/>
                </a:cubicBezTo>
                <a:cubicBezTo>
                  <a:pt x="786" y="5139"/>
                  <a:pt x="871" y="5410"/>
                  <a:pt x="1082" y="5598"/>
                </a:cubicBezTo>
                <a:cubicBezTo>
                  <a:pt x="851" y="5822"/>
                  <a:pt x="733" y="6119"/>
                  <a:pt x="756" y="6421"/>
                </a:cubicBezTo>
                <a:cubicBezTo>
                  <a:pt x="772" y="6634"/>
                  <a:pt x="859" y="6838"/>
                  <a:pt x="1005" y="7008"/>
                </a:cubicBezTo>
                <a:cubicBezTo>
                  <a:pt x="817" y="7280"/>
                  <a:pt x="696" y="7584"/>
                  <a:pt x="650" y="7900"/>
                </a:cubicBezTo>
                <a:cubicBezTo>
                  <a:pt x="607" y="8199"/>
                  <a:pt x="633" y="8502"/>
                  <a:pt x="724" y="8792"/>
                </a:cubicBezTo>
                <a:cubicBezTo>
                  <a:pt x="558" y="9038"/>
                  <a:pt x="475" y="9321"/>
                  <a:pt x="487" y="9607"/>
                </a:cubicBezTo>
                <a:cubicBezTo>
                  <a:pt x="498" y="9877"/>
                  <a:pt x="592" y="10138"/>
                  <a:pt x="760" y="10364"/>
                </a:cubicBezTo>
                <a:cubicBezTo>
                  <a:pt x="372" y="10689"/>
                  <a:pt x="117" y="11117"/>
                  <a:pt x="32" y="11582"/>
                </a:cubicBezTo>
                <a:cubicBezTo>
                  <a:pt x="-48" y="12016"/>
                  <a:pt x="25" y="12461"/>
                  <a:pt x="241" y="12857"/>
                </a:cubicBezTo>
                <a:cubicBezTo>
                  <a:pt x="158" y="13495"/>
                  <a:pt x="442" y="14128"/>
                  <a:pt x="999" y="14544"/>
                </a:cubicBezTo>
                <a:cubicBezTo>
                  <a:pt x="1681" y="15054"/>
                  <a:pt x="2645" y="15157"/>
                  <a:pt x="3446" y="14804"/>
                </a:cubicBezTo>
                <a:cubicBezTo>
                  <a:pt x="3459" y="15209"/>
                  <a:pt x="3580" y="15606"/>
                  <a:pt x="3799" y="15963"/>
                </a:cubicBezTo>
                <a:cubicBezTo>
                  <a:pt x="4027" y="16335"/>
                  <a:pt x="4354" y="16654"/>
                  <a:pt x="4752" y="16890"/>
                </a:cubicBezTo>
                <a:cubicBezTo>
                  <a:pt x="5029" y="17090"/>
                  <a:pt x="5447" y="16980"/>
                  <a:pt x="5554" y="16679"/>
                </a:cubicBezTo>
                <a:cubicBezTo>
                  <a:pt x="5601" y="16546"/>
                  <a:pt x="5564" y="16401"/>
                  <a:pt x="5457" y="16298"/>
                </a:cubicBezTo>
                <a:cubicBezTo>
                  <a:pt x="4997" y="16165"/>
                  <a:pt x="4599" y="15903"/>
                  <a:pt x="4325" y="15552"/>
                </a:cubicBezTo>
                <a:cubicBezTo>
                  <a:pt x="4102" y="15267"/>
                  <a:pt x="3971" y="14936"/>
                  <a:pt x="3944" y="14591"/>
                </a:cubicBezTo>
                <a:cubicBezTo>
                  <a:pt x="4364" y="14599"/>
                  <a:pt x="4766" y="14439"/>
                  <a:pt x="5036" y="14156"/>
                </a:cubicBezTo>
                <a:cubicBezTo>
                  <a:pt x="5269" y="13910"/>
                  <a:pt x="5383" y="13594"/>
                  <a:pt x="5350" y="13275"/>
                </a:cubicBezTo>
                <a:cubicBezTo>
                  <a:pt x="6312" y="12694"/>
                  <a:pt x="7511" y="12505"/>
                  <a:pt x="8643" y="12755"/>
                </a:cubicBezTo>
                <a:cubicBezTo>
                  <a:pt x="9548" y="12955"/>
                  <a:pt x="10346" y="13427"/>
                  <a:pt x="10899" y="14088"/>
                </a:cubicBezTo>
                <a:cubicBezTo>
                  <a:pt x="10427" y="14368"/>
                  <a:pt x="9978" y="14669"/>
                  <a:pt x="9552" y="14988"/>
                </a:cubicBezTo>
                <a:cubicBezTo>
                  <a:pt x="9179" y="15268"/>
                  <a:pt x="8814" y="15568"/>
                  <a:pt x="8555" y="15945"/>
                </a:cubicBezTo>
                <a:cubicBezTo>
                  <a:pt x="7906" y="16890"/>
                  <a:pt x="8037" y="18098"/>
                  <a:pt x="8879" y="18919"/>
                </a:cubicBezTo>
                <a:cubicBezTo>
                  <a:pt x="8851" y="19106"/>
                  <a:pt x="8879" y="19297"/>
                  <a:pt x="8960" y="19472"/>
                </a:cubicBezTo>
                <a:cubicBezTo>
                  <a:pt x="9067" y="19706"/>
                  <a:pt x="9261" y="19901"/>
                  <a:pt x="9511" y="20025"/>
                </a:cubicBezTo>
                <a:lnTo>
                  <a:pt x="9690" y="20902"/>
                </a:lnTo>
                <a:cubicBezTo>
                  <a:pt x="9794" y="21140"/>
                  <a:pt x="10026" y="21317"/>
                  <a:pt x="10309" y="21374"/>
                </a:cubicBezTo>
                <a:cubicBezTo>
                  <a:pt x="10585" y="21429"/>
                  <a:pt x="10875" y="21363"/>
                  <a:pt x="11086" y="21197"/>
                </a:cubicBezTo>
                <a:cubicBezTo>
                  <a:pt x="11252" y="21369"/>
                  <a:pt x="11505" y="21454"/>
                  <a:pt x="11759" y="21423"/>
                </a:cubicBezTo>
                <a:cubicBezTo>
                  <a:pt x="11984" y="21396"/>
                  <a:pt x="12182" y="21280"/>
                  <a:pt x="12297" y="21108"/>
                </a:cubicBezTo>
                <a:cubicBezTo>
                  <a:pt x="12487" y="20399"/>
                  <a:pt x="12692" y="19694"/>
                  <a:pt x="12912" y="18992"/>
                </a:cubicBezTo>
                <a:cubicBezTo>
                  <a:pt x="13096" y="18405"/>
                  <a:pt x="13290" y="17820"/>
                  <a:pt x="13495" y="17238"/>
                </a:cubicBezTo>
                <a:lnTo>
                  <a:pt x="13956" y="17443"/>
                </a:lnTo>
                <a:cubicBezTo>
                  <a:pt x="13772" y="17813"/>
                  <a:pt x="13927" y="18247"/>
                  <a:pt x="14317" y="18459"/>
                </a:cubicBezTo>
                <a:cubicBezTo>
                  <a:pt x="14699" y="18667"/>
                  <a:pt x="15155" y="18605"/>
                  <a:pt x="15571" y="18547"/>
                </a:cubicBezTo>
                <a:cubicBezTo>
                  <a:pt x="15908" y="18500"/>
                  <a:pt x="16248" y="18452"/>
                  <a:pt x="16597" y="18404"/>
                </a:cubicBezTo>
                <a:cubicBezTo>
                  <a:pt x="16884" y="18526"/>
                  <a:pt x="17204" y="18572"/>
                  <a:pt x="17521" y="18538"/>
                </a:cubicBezTo>
                <a:cubicBezTo>
                  <a:pt x="17896" y="18498"/>
                  <a:pt x="18245" y="18346"/>
                  <a:pt x="18509" y="18108"/>
                </a:cubicBezTo>
                <a:cubicBezTo>
                  <a:pt x="18632" y="18173"/>
                  <a:pt x="18774" y="18206"/>
                  <a:pt x="18917" y="18204"/>
                </a:cubicBezTo>
                <a:cubicBezTo>
                  <a:pt x="19730" y="18189"/>
                  <a:pt x="20026" y="17356"/>
                  <a:pt x="20166" y="16583"/>
                </a:cubicBezTo>
                <a:cubicBezTo>
                  <a:pt x="20341" y="15618"/>
                  <a:pt x="20649" y="14675"/>
                  <a:pt x="21083" y="13776"/>
                </a:cubicBezTo>
                <a:cubicBezTo>
                  <a:pt x="21171" y="13555"/>
                  <a:pt x="21207" y="13320"/>
                  <a:pt x="21188" y="13086"/>
                </a:cubicBezTo>
                <a:cubicBezTo>
                  <a:pt x="21169" y="12844"/>
                  <a:pt x="21090" y="12608"/>
                  <a:pt x="20959" y="12394"/>
                </a:cubicBezTo>
                <a:cubicBezTo>
                  <a:pt x="21157" y="12214"/>
                  <a:pt x="21260" y="11969"/>
                  <a:pt x="21243" y="11718"/>
                </a:cubicBezTo>
                <a:cubicBezTo>
                  <a:pt x="21228" y="11501"/>
                  <a:pt x="21123" y="11296"/>
                  <a:pt x="20948" y="11141"/>
                </a:cubicBezTo>
                <a:cubicBezTo>
                  <a:pt x="21206" y="10858"/>
                  <a:pt x="21349" y="10506"/>
                  <a:pt x="21352" y="10143"/>
                </a:cubicBezTo>
                <a:cubicBezTo>
                  <a:pt x="21355" y="9782"/>
                  <a:pt x="21221" y="9430"/>
                  <a:pt x="20970" y="9144"/>
                </a:cubicBezTo>
                <a:cubicBezTo>
                  <a:pt x="21225" y="8872"/>
                  <a:pt x="21376" y="8537"/>
                  <a:pt x="21402" y="8185"/>
                </a:cubicBezTo>
                <a:cubicBezTo>
                  <a:pt x="21425" y="7889"/>
                  <a:pt x="21357" y="7592"/>
                  <a:pt x="21207" y="7326"/>
                </a:cubicBezTo>
                <a:cubicBezTo>
                  <a:pt x="21447" y="7125"/>
                  <a:pt x="21552" y="6828"/>
                  <a:pt x="21483" y="6543"/>
                </a:cubicBezTo>
                <a:cubicBezTo>
                  <a:pt x="21426" y="6311"/>
                  <a:pt x="21259" y="6111"/>
                  <a:pt x="21024" y="5995"/>
                </a:cubicBezTo>
                <a:cubicBezTo>
                  <a:pt x="21161" y="5815"/>
                  <a:pt x="21221" y="5598"/>
                  <a:pt x="21193" y="5383"/>
                </a:cubicBezTo>
                <a:cubicBezTo>
                  <a:pt x="21168" y="5191"/>
                  <a:pt x="21073" y="5010"/>
                  <a:pt x="20922" y="4868"/>
                </a:cubicBezTo>
                <a:cubicBezTo>
                  <a:pt x="21177" y="4505"/>
                  <a:pt x="21280" y="4075"/>
                  <a:pt x="21215" y="3652"/>
                </a:cubicBezTo>
                <a:cubicBezTo>
                  <a:pt x="21165" y="3329"/>
                  <a:pt x="21017" y="3022"/>
                  <a:pt x="20787" y="2766"/>
                </a:cubicBezTo>
                <a:cubicBezTo>
                  <a:pt x="21251" y="1982"/>
                  <a:pt x="21037" y="1020"/>
                  <a:pt x="20271" y="447"/>
                </a:cubicBezTo>
                <a:cubicBezTo>
                  <a:pt x="19579" y="-70"/>
                  <a:pt x="18590" y="-146"/>
                  <a:pt x="17806" y="259"/>
                </a:cubicBezTo>
                <a:cubicBezTo>
                  <a:pt x="17540" y="158"/>
                  <a:pt x="17236" y="163"/>
                  <a:pt x="16974" y="272"/>
                </a:cubicBezTo>
                <a:cubicBezTo>
                  <a:pt x="16724" y="376"/>
                  <a:pt x="16534" y="565"/>
                  <a:pt x="16448" y="795"/>
                </a:cubicBezTo>
                <a:cubicBezTo>
                  <a:pt x="15952" y="689"/>
                  <a:pt x="15431" y="829"/>
                  <a:pt x="15087" y="1160"/>
                </a:cubicBezTo>
                <a:cubicBezTo>
                  <a:pt x="14866" y="1373"/>
                  <a:pt x="14739" y="1649"/>
                  <a:pt x="14732" y="1938"/>
                </a:cubicBezTo>
                <a:cubicBezTo>
                  <a:pt x="14472" y="1860"/>
                  <a:pt x="14186" y="1882"/>
                  <a:pt x="13946" y="1998"/>
                </a:cubicBezTo>
                <a:cubicBezTo>
                  <a:pt x="13712" y="2111"/>
                  <a:pt x="13541" y="2304"/>
                  <a:pt x="13473" y="2531"/>
                </a:cubicBezTo>
                <a:cubicBezTo>
                  <a:pt x="13123" y="2428"/>
                  <a:pt x="12746" y="2416"/>
                  <a:pt x="12389" y="2498"/>
                </a:cubicBezTo>
                <a:cubicBezTo>
                  <a:pt x="12103" y="2563"/>
                  <a:pt x="11839" y="2685"/>
                  <a:pt x="11617" y="2855"/>
                </a:cubicBezTo>
                <a:cubicBezTo>
                  <a:pt x="11322" y="2719"/>
                  <a:pt x="10983" y="2676"/>
                  <a:pt x="10657" y="2734"/>
                </a:cubicBezTo>
                <a:cubicBezTo>
                  <a:pt x="10386" y="2781"/>
                  <a:pt x="10137" y="2896"/>
                  <a:pt x="9939" y="3064"/>
                </a:cubicBezTo>
                <a:cubicBezTo>
                  <a:pt x="9716" y="2911"/>
                  <a:pt x="9440" y="2832"/>
                  <a:pt x="9157" y="2841"/>
                </a:cubicBezTo>
                <a:cubicBezTo>
                  <a:pt x="8886" y="2849"/>
                  <a:pt x="8627" y="2938"/>
                  <a:pt x="8421" y="3093"/>
                </a:cubicBezTo>
                <a:cubicBezTo>
                  <a:pt x="8301" y="2731"/>
                  <a:pt x="8012" y="2432"/>
                  <a:pt x="7625" y="2270"/>
                </a:cubicBezTo>
                <a:cubicBezTo>
                  <a:pt x="7300" y="2134"/>
                  <a:pt x="6930" y="2107"/>
                  <a:pt x="6584" y="2192"/>
                </a:cubicBezTo>
                <a:cubicBezTo>
                  <a:pt x="6494" y="1922"/>
                  <a:pt x="6325" y="1677"/>
                  <a:pt x="6094" y="1482"/>
                </a:cubicBezTo>
                <a:cubicBezTo>
                  <a:pt x="5803" y="1237"/>
                  <a:pt x="5429" y="1082"/>
                  <a:pt x="5029" y="1041"/>
                </a:cubicBez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21" name="Shape 821"/>
          <p:cNvSpPr/>
          <p:nvPr/>
        </p:nvSpPr>
        <p:spPr>
          <a:xfrm>
            <a:off x="5481397" y="5934617"/>
            <a:ext cx="407773" cy="580390"/>
          </a:xfrm>
          <a:custGeom>
            <a:avLst/>
            <a:gdLst/>
            <a:ahLst/>
            <a:cxnLst>
              <a:cxn ang="0">
                <a:pos x="wd2" y="hd2"/>
              </a:cxn>
              <a:cxn ang="5400000">
                <a:pos x="wd2" y="hd2"/>
              </a:cxn>
              <a:cxn ang="10800000">
                <a:pos x="wd2" y="hd2"/>
              </a:cxn>
              <a:cxn ang="16200000">
                <a:pos x="wd2" y="hd2"/>
              </a:cxn>
            </a:cxnLst>
            <a:rect l="0" t="0" r="r" b="b"/>
            <a:pathLst>
              <a:path w="21600" h="21600" extrusionOk="0">
                <a:moveTo>
                  <a:pt x="1702" y="0"/>
                </a:moveTo>
                <a:cubicBezTo>
                  <a:pt x="2021" y="655"/>
                  <a:pt x="2593" y="1234"/>
                  <a:pt x="3354" y="1674"/>
                </a:cubicBezTo>
                <a:cubicBezTo>
                  <a:pt x="3908" y="1994"/>
                  <a:pt x="4550" y="2232"/>
                  <a:pt x="5240" y="2372"/>
                </a:cubicBezTo>
                <a:cubicBezTo>
                  <a:pt x="3923" y="3443"/>
                  <a:pt x="3183" y="4804"/>
                  <a:pt x="3150" y="6219"/>
                </a:cubicBezTo>
                <a:cubicBezTo>
                  <a:pt x="3112" y="7809"/>
                  <a:pt x="3966" y="9346"/>
                  <a:pt x="5526" y="10499"/>
                </a:cubicBezTo>
                <a:cubicBezTo>
                  <a:pt x="3550" y="12267"/>
                  <a:pt x="3674" y="14789"/>
                  <a:pt x="5824" y="16455"/>
                </a:cubicBezTo>
                <a:cubicBezTo>
                  <a:pt x="7917" y="18077"/>
                  <a:pt x="11024" y="18430"/>
                  <a:pt x="13902" y="18422"/>
                </a:cubicBezTo>
                <a:cubicBezTo>
                  <a:pt x="16448" y="18416"/>
                  <a:pt x="19029" y="18138"/>
                  <a:pt x="21600" y="17543"/>
                </a:cubicBezTo>
                <a:lnTo>
                  <a:pt x="20007" y="20859"/>
                </a:lnTo>
                <a:cubicBezTo>
                  <a:pt x="17582" y="20107"/>
                  <a:pt x="14911" y="19837"/>
                  <a:pt x="12283" y="20076"/>
                </a:cubicBezTo>
                <a:cubicBezTo>
                  <a:pt x="10165" y="20269"/>
                  <a:pt x="8134" y="20790"/>
                  <a:pt x="6337" y="21600"/>
                </a:cubicBezTo>
                <a:cubicBezTo>
                  <a:pt x="6300" y="21086"/>
                  <a:pt x="5982" y="20602"/>
                  <a:pt x="5450" y="20249"/>
                </a:cubicBezTo>
                <a:cubicBezTo>
                  <a:pt x="4959" y="19924"/>
                  <a:pt x="4319" y="19732"/>
                  <a:pt x="3645" y="19709"/>
                </a:cubicBezTo>
                <a:cubicBezTo>
                  <a:pt x="4000" y="19135"/>
                  <a:pt x="4135" y="18506"/>
                  <a:pt x="4039" y="17884"/>
                </a:cubicBezTo>
                <a:cubicBezTo>
                  <a:pt x="3935" y="17219"/>
                  <a:pt x="3571" y="16588"/>
                  <a:pt x="2985" y="16060"/>
                </a:cubicBezTo>
                <a:cubicBezTo>
                  <a:pt x="3361" y="15331"/>
                  <a:pt x="3428" y="14542"/>
                  <a:pt x="3180" y="13787"/>
                </a:cubicBezTo>
                <a:cubicBezTo>
                  <a:pt x="2916" y="12984"/>
                  <a:pt x="2308" y="12256"/>
                  <a:pt x="1436" y="11704"/>
                </a:cubicBezTo>
                <a:cubicBezTo>
                  <a:pt x="2046" y="10655"/>
                  <a:pt x="2224" y="9506"/>
                  <a:pt x="1952" y="8390"/>
                </a:cubicBezTo>
                <a:cubicBezTo>
                  <a:pt x="1689" y="7310"/>
                  <a:pt x="1014" y="6302"/>
                  <a:pt x="0" y="5470"/>
                </a:cubicBezTo>
                <a:cubicBezTo>
                  <a:pt x="1095" y="4738"/>
                  <a:pt x="1829" y="3780"/>
                  <a:pt x="2097" y="2735"/>
                </a:cubicBezTo>
                <a:cubicBezTo>
                  <a:pt x="2333" y="1815"/>
                  <a:pt x="2196" y="868"/>
                  <a:pt x="1702" y="0"/>
                </a:cubicBezTo>
                <a:close/>
              </a:path>
            </a:pathLst>
          </a:custGeom>
          <a:solidFill>
            <a:srgbClr val="E5E5E5"/>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22" name="Shape 822"/>
          <p:cNvSpPr/>
          <p:nvPr/>
        </p:nvSpPr>
        <p:spPr>
          <a:xfrm>
            <a:off x="5631287" y="6040197"/>
            <a:ext cx="115342" cy="80601"/>
          </a:xfrm>
          <a:custGeom>
            <a:avLst/>
            <a:gdLst/>
            <a:ahLst/>
            <a:cxnLst>
              <a:cxn ang="0">
                <a:pos x="wd2" y="hd2"/>
              </a:cxn>
              <a:cxn ang="5400000">
                <a:pos x="wd2" y="hd2"/>
              </a:cxn>
              <a:cxn ang="10800000">
                <a:pos x="wd2" y="hd2"/>
              </a:cxn>
              <a:cxn ang="16200000">
                <a:pos x="wd2" y="hd2"/>
              </a:cxn>
            </a:cxnLst>
            <a:rect l="0" t="0" r="r" b="b"/>
            <a:pathLst>
              <a:path w="21531" h="21600" extrusionOk="0">
                <a:moveTo>
                  <a:pt x="7" y="3709"/>
                </a:moveTo>
                <a:cubicBezTo>
                  <a:pt x="2379" y="5167"/>
                  <a:pt x="5060" y="5194"/>
                  <a:pt x="7447" y="3783"/>
                </a:cubicBezTo>
                <a:cubicBezTo>
                  <a:pt x="8846" y="2956"/>
                  <a:pt x="10086" y="1659"/>
                  <a:pt x="11063" y="0"/>
                </a:cubicBezTo>
                <a:cubicBezTo>
                  <a:pt x="11773" y="2819"/>
                  <a:pt x="12867" y="5406"/>
                  <a:pt x="14282" y="7610"/>
                </a:cubicBezTo>
                <a:cubicBezTo>
                  <a:pt x="16243" y="10664"/>
                  <a:pt x="18750" y="12886"/>
                  <a:pt x="21531" y="14033"/>
                </a:cubicBezTo>
                <a:cubicBezTo>
                  <a:pt x="18628" y="12623"/>
                  <a:pt x="15438" y="13139"/>
                  <a:pt x="12826" y="15443"/>
                </a:cubicBezTo>
                <a:cubicBezTo>
                  <a:pt x="11155" y="16917"/>
                  <a:pt x="9818" y="19056"/>
                  <a:pt x="8978" y="21600"/>
                </a:cubicBezTo>
                <a:cubicBezTo>
                  <a:pt x="5880" y="20254"/>
                  <a:pt x="3259" y="17257"/>
                  <a:pt x="1652" y="13223"/>
                </a:cubicBezTo>
                <a:cubicBezTo>
                  <a:pt x="501" y="10332"/>
                  <a:pt x="-69" y="7038"/>
                  <a:pt x="7" y="3709"/>
                </a:cubicBezTo>
                <a:close/>
              </a:path>
            </a:pathLst>
          </a:custGeom>
          <a:solidFill>
            <a:srgbClr val="E5E5E5"/>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23" name="Shape 823"/>
          <p:cNvSpPr/>
          <p:nvPr/>
        </p:nvSpPr>
        <p:spPr>
          <a:xfrm>
            <a:off x="6234853" y="5886019"/>
            <a:ext cx="193674" cy="425335"/>
          </a:xfrm>
          <a:custGeom>
            <a:avLst/>
            <a:gdLst/>
            <a:ahLst/>
            <a:cxnLst>
              <a:cxn ang="0">
                <a:pos x="wd2" y="hd2"/>
              </a:cxn>
              <a:cxn ang="5400000">
                <a:pos x="wd2" y="hd2"/>
              </a:cxn>
              <a:cxn ang="10800000">
                <a:pos x="wd2" y="hd2"/>
              </a:cxn>
              <a:cxn ang="16200000">
                <a:pos x="wd2" y="hd2"/>
              </a:cxn>
            </a:cxnLst>
            <a:rect l="0" t="0" r="r" b="b"/>
            <a:pathLst>
              <a:path w="21600" h="21600" extrusionOk="0">
                <a:moveTo>
                  <a:pt x="0" y="6336"/>
                </a:moveTo>
                <a:lnTo>
                  <a:pt x="9320" y="4364"/>
                </a:lnTo>
                <a:lnTo>
                  <a:pt x="12344" y="2125"/>
                </a:lnTo>
                <a:cubicBezTo>
                  <a:pt x="13570" y="2193"/>
                  <a:pt x="14814" y="2121"/>
                  <a:pt x="15963" y="1915"/>
                </a:cubicBezTo>
                <a:cubicBezTo>
                  <a:pt x="17893" y="1569"/>
                  <a:pt x="19426" y="876"/>
                  <a:pt x="20201" y="0"/>
                </a:cubicBezTo>
                <a:cubicBezTo>
                  <a:pt x="18540" y="1555"/>
                  <a:pt x="17826" y="3285"/>
                  <a:pt x="18133" y="5009"/>
                </a:cubicBezTo>
                <a:cubicBezTo>
                  <a:pt x="18423" y="6638"/>
                  <a:pt x="19616" y="8207"/>
                  <a:pt x="21600" y="9569"/>
                </a:cubicBezTo>
                <a:cubicBezTo>
                  <a:pt x="20365" y="10020"/>
                  <a:pt x="19509" y="10652"/>
                  <a:pt x="19177" y="11357"/>
                </a:cubicBezTo>
                <a:cubicBezTo>
                  <a:pt x="18895" y="11954"/>
                  <a:pt x="19004" y="12576"/>
                  <a:pt x="19491" y="13145"/>
                </a:cubicBezTo>
                <a:cubicBezTo>
                  <a:pt x="18586" y="14551"/>
                  <a:pt x="18225" y="16018"/>
                  <a:pt x="18425" y="17481"/>
                </a:cubicBezTo>
                <a:cubicBezTo>
                  <a:pt x="18619" y="18898"/>
                  <a:pt x="19338" y="20291"/>
                  <a:pt x="20550" y="21600"/>
                </a:cubicBezTo>
                <a:cubicBezTo>
                  <a:pt x="19634" y="20197"/>
                  <a:pt x="18066" y="18901"/>
                  <a:pt x="15952" y="17799"/>
                </a:cubicBezTo>
                <a:cubicBezTo>
                  <a:pt x="14192" y="16880"/>
                  <a:pt x="12084" y="16113"/>
                  <a:pt x="9729" y="15534"/>
                </a:cubicBezTo>
                <a:cubicBezTo>
                  <a:pt x="10550" y="14115"/>
                  <a:pt x="11540" y="12746"/>
                  <a:pt x="12678" y="11420"/>
                </a:cubicBezTo>
                <a:cubicBezTo>
                  <a:pt x="13528" y="10430"/>
                  <a:pt x="14500" y="9369"/>
                  <a:pt x="13774" y="8319"/>
                </a:cubicBezTo>
                <a:cubicBezTo>
                  <a:pt x="13210" y="7505"/>
                  <a:pt x="11863" y="6934"/>
                  <a:pt x="10372" y="6541"/>
                </a:cubicBezTo>
                <a:cubicBezTo>
                  <a:pt x="7297" y="5729"/>
                  <a:pt x="3466" y="5594"/>
                  <a:pt x="0" y="6336"/>
                </a:cubicBezTo>
                <a:close/>
              </a:path>
            </a:pathLst>
          </a:custGeom>
          <a:solidFill>
            <a:srgbClr val="E5E5E5"/>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24" name="Shape 824"/>
          <p:cNvSpPr/>
          <p:nvPr/>
        </p:nvSpPr>
        <p:spPr>
          <a:xfrm>
            <a:off x="6027194" y="6530339"/>
            <a:ext cx="272899" cy="104161"/>
          </a:xfrm>
          <a:custGeom>
            <a:avLst/>
            <a:gdLst/>
            <a:ahLst/>
            <a:cxnLst>
              <a:cxn ang="0">
                <a:pos x="wd2" y="hd2"/>
              </a:cxn>
              <a:cxn ang="5400000">
                <a:pos x="wd2" y="hd2"/>
              </a:cxn>
              <a:cxn ang="10800000">
                <a:pos x="wd2" y="hd2"/>
              </a:cxn>
              <a:cxn ang="16200000">
                <a:pos x="wd2" y="hd2"/>
              </a:cxn>
            </a:cxnLst>
            <a:rect l="0" t="0" r="r" b="b"/>
            <a:pathLst>
              <a:path w="21600" h="21600" extrusionOk="0">
                <a:moveTo>
                  <a:pt x="2913" y="0"/>
                </a:moveTo>
                <a:cubicBezTo>
                  <a:pt x="3045" y="1780"/>
                  <a:pt x="2876" y="3622"/>
                  <a:pt x="2449" y="5049"/>
                </a:cubicBezTo>
                <a:cubicBezTo>
                  <a:pt x="1869" y="6986"/>
                  <a:pt x="917" y="7878"/>
                  <a:pt x="0" y="7344"/>
                </a:cubicBezTo>
                <a:cubicBezTo>
                  <a:pt x="2818" y="8400"/>
                  <a:pt x="5633" y="9177"/>
                  <a:pt x="8442" y="9684"/>
                </a:cubicBezTo>
                <a:cubicBezTo>
                  <a:pt x="11268" y="10194"/>
                  <a:pt x="14162" y="10439"/>
                  <a:pt x="16845" y="13151"/>
                </a:cubicBezTo>
                <a:cubicBezTo>
                  <a:pt x="18655" y="14981"/>
                  <a:pt x="20281" y="17872"/>
                  <a:pt x="21600" y="21600"/>
                </a:cubicBezTo>
                <a:cubicBezTo>
                  <a:pt x="21400" y="17041"/>
                  <a:pt x="20456" y="12931"/>
                  <a:pt x="19010" y="10341"/>
                </a:cubicBezTo>
                <a:cubicBezTo>
                  <a:pt x="16568" y="5966"/>
                  <a:pt x="13488" y="6844"/>
                  <a:pt x="10657" y="6168"/>
                </a:cubicBezTo>
                <a:cubicBezTo>
                  <a:pt x="7962" y="5524"/>
                  <a:pt x="5326" y="3451"/>
                  <a:pt x="2913" y="0"/>
                </a:cubicBezTo>
                <a:close/>
              </a:path>
            </a:pathLst>
          </a:custGeom>
          <a:solidFill>
            <a:srgbClr val="E5E5E5"/>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25" name="Shape 825"/>
          <p:cNvSpPr/>
          <p:nvPr/>
        </p:nvSpPr>
        <p:spPr>
          <a:xfrm>
            <a:off x="6192149" y="6452397"/>
            <a:ext cx="239434" cy="330115"/>
          </a:xfrm>
          <a:custGeom>
            <a:avLst/>
            <a:gdLst/>
            <a:ahLst/>
            <a:cxnLst>
              <a:cxn ang="0">
                <a:pos x="wd2" y="hd2"/>
              </a:cxn>
              <a:cxn ang="5400000">
                <a:pos x="wd2" y="hd2"/>
              </a:cxn>
              <a:cxn ang="10800000">
                <a:pos x="wd2" y="hd2"/>
              </a:cxn>
              <a:cxn ang="16200000">
                <a:pos x="wd2" y="hd2"/>
              </a:cxn>
            </a:cxnLst>
            <a:rect l="0" t="0" r="r" b="b"/>
            <a:pathLst>
              <a:path w="21600" h="21600" extrusionOk="0">
                <a:moveTo>
                  <a:pt x="12077" y="3947"/>
                </a:moveTo>
                <a:cubicBezTo>
                  <a:pt x="13605" y="4065"/>
                  <a:pt x="15148" y="3864"/>
                  <a:pt x="16524" y="3368"/>
                </a:cubicBezTo>
                <a:cubicBezTo>
                  <a:pt x="18441" y="2677"/>
                  <a:pt x="19906" y="1467"/>
                  <a:pt x="20605" y="0"/>
                </a:cubicBezTo>
                <a:cubicBezTo>
                  <a:pt x="20093" y="874"/>
                  <a:pt x="19923" y="1833"/>
                  <a:pt x="20112" y="2772"/>
                </a:cubicBezTo>
                <a:cubicBezTo>
                  <a:pt x="20295" y="3680"/>
                  <a:pt x="20809" y="4537"/>
                  <a:pt x="21600" y="5254"/>
                </a:cubicBezTo>
                <a:cubicBezTo>
                  <a:pt x="20824" y="6254"/>
                  <a:pt x="20370" y="7369"/>
                  <a:pt x="20272" y="8514"/>
                </a:cubicBezTo>
                <a:cubicBezTo>
                  <a:pt x="20169" y="9727"/>
                  <a:pt x="20467" y="10940"/>
                  <a:pt x="21142" y="12052"/>
                </a:cubicBezTo>
                <a:cubicBezTo>
                  <a:pt x="19781" y="12870"/>
                  <a:pt x="18660" y="13878"/>
                  <a:pt x="17847" y="15015"/>
                </a:cubicBezTo>
                <a:cubicBezTo>
                  <a:pt x="16981" y="16227"/>
                  <a:pt x="16481" y="17558"/>
                  <a:pt x="16383" y="18920"/>
                </a:cubicBezTo>
                <a:cubicBezTo>
                  <a:pt x="15124" y="18671"/>
                  <a:pt x="13787" y="18727"/>
                  <a:pt x="12575" y="19077"/>
                </a:cubicBezTo>
                <a:cubicBezTo>
                  <a:pt x="10998" y="19534"/>
                  <a:pt x="9756" y="20449"/>
                  <a:pt x="9151" y="21600"/>
                </a:cubicBezTo>
                <a:cubicBezTo>
                  <a:pt x="8646" y="21349"/>
                  <a:pt x="8121" y="21121"/>
                  <a:pt x="7579" y="20915"/>
                </a:cubicBezTo>
                <a:cubicBezTo>
                  <a:pt x="5243" y="20029"/>
                  <a:pt x="2636" y="19586"/>
                  <a:pt x="0" y="19627"/>
                </a:cubicBezTo>
                <a:cubicBezTo>
                  <a:pt x="2299" y="19674"/>
                  <a:pt x="4594" y="19465"/>
                  <a:pt x="6804" y="19005"/>
                </a:cubicBezTo>
                <a:cubicBezTo>
                  <a:pt x="8863" y="18577"/>
                  <a:pt x="10826" y="17936"/>
                  <a:pt x="12634" y="17103"/>
                </a:cubicBezTo>
                <a:cubicBezTo>
                  <a:pt x="13699" y="16615"/>
                  <a:pt x="14625" y="15983"/>
                  <a:pt x="15360" y="15240"/>
                </a:cubicBezTo>
                <a:cubicBezTo>
                  <a:pt x="16047" y="14548"/>
                  <a:pt x="16554" y="13774"/>
                  <a:pt x="16945" y="12970"/>
                </a:cubicBezTo>
                <a:cubicBezTo>
                  <a:pt x="17787" y="11239"/>
                  <a:pt x="18085" y="9394"/>
                  <a:pt x="17818" y="7569"/>
                </a:cubicBezTo>
                <a:cubicBezTo>
                  <a:pt x="16141" y="7780"/>
                  <a:pt x="14433" y="7349"/>
                  <a:pt x="13300" y="6428"/>
                </a:cubicBezTo>
                <a:cubicBezTo>
                  <a:pt x="12463" y="5748"/>
                  <a:pt x="12024" y="4858"/>
                  <a:pt x="12077" y="3947"/>
                </a:cubicBezTo>
                <a:close/>
              </a:path>
            </a:pathLst>
          </a:custGeom>
          <a:solidFill>
            <a:srgbClr val="E5E5E5"/>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26" name="Shape 826"/>
          <p:cNvSpPr/>
          <p:nvPr/>
        </p:nvSpPr>
        <p:spPr>
          <a:xfrm>
            <a:off x="6053064" y="6033489"/>
            <a:ext cx="202473" cy="107039"/>
          </a:xfrm>
          <a:custGeom>
            <a:avLst/>
            <a:gdLst/>
            <a:ahLst/>
            <a:cxnLst>
              <a:cxn ang="0">
                <a:pos x="wd2" y="hd2"/>
              </a:cxn>
              <a:cxn ang="5400000">
                <a:pos x="wd2" y="hd2"/>
              </a:cxn>
              <a:cxn ang="10800000">
                <a:pos x="wd2" y="hd2"/>
              </a:cxn>
              <a:cxn ang="16200000">
                <a:pos x="wd2" y="hd2"/>
              </a:cxn>
            </a:cxnLst>
            <a:rect l="0" t="0" r="r" b="b"/>
            <a:pathLst>
              <a:path w="21600" h="21600" extrusionOk="0">
                <a:moveTo>
                  <a:pt x="0" y="6998"/>
                </a:moveTo>
                <a:cubicBezTo>
                  <a:pt x="2309" y="6008"/>
                  <a:pt x="4594" y="4828"/>
                  <a:pt x="6849" y="3462"/>
                </a:cubicBezTo>
                <a:cubicBezTo>
                  <a:pt x="8574" y="2416"/>
                  <a:pt x="10281" y="1261"/>
                  <a:pt x="11966" y="0"/>
                </a:cubicBezTo>
                <a:cubicBezTo>
                  <a:pt x="12636" y="2243"/>
                  <a:pt x="13562" y="4175"/>
                  <a:pt x="14677" y="5658"/>
                </a:cubicBezTo>
                <a:cubicBezTo>
                  <a:pt x="16688" y="8333"/>
                  <a:pt x="19175" y="9403"/>
                  <a:pt x="21600" y="8634"/>
                </a:cubicBezTo>
                <a:cubicBezTo>
                  <a:pt x="20082" y="9972"/>
                  <a:pt x="18948" y="12496"/>
                  <a:pt x="18495" y="15546"/>
                </a:cubicBezTo>
                <a:cubicBezTo>
                  <a:pt x="18201" y="17530"/>
                  <a:pt x="18216" y="19632"/>
                  <a:pt x="18539" y="21600"/>
                </a:cubicBezTo>
                <a:cubicBezTo>
                  <a:pt x="17480" y="19197"/>
                  <a:pt x="16180" y="17217"/>
                  <a:pt x="14712" y="15774"/>
                </a:cubicBezTo>
                <a:cubicBezTo>
                  <a:pt x="12673" y="13769"/>
                  <a:pt x="10383" y="12861"/>
                  <a:pt x="8090" y="13150"/>
                </a:cubicBezTo>
                <a:cubicBezTo>
                  <a:pt x="7733" y="12343"/>
                  <a:pt x="7338" y="11600"/>
                  <a:pt x="6909" y="10931"/>
                </a:cubicBezTo>
                <a:cubicBezTo>
                  <a:pt x="4980" y="7915"/>
                  <a:pt x="2489" y="6497"/>
                  <a:pt x="0" y="6998"/>
                </a:cubicBezTo>
                <a:close/>
              </a:path>
            </a:pathLst>
          </a:custGeom>
          <a:solidFill>
            <a:srgbClr val="E5E5E5"/>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27" name="Shape 827"/>
          <p:cNvSpPr/>
          <p:nvPr/>
        </p:nvSpPr>
        <p:spPr>
          <a:xfrm>
            <a:off x="5619198" y="4826984"/>
            <a:ext cx="1032501" cy="1016193"/>
          </a:xfrm>
          <a:custGeom>
            <a:avLst/>
            <a:gdLst/>
            <a:ahLst/>
            <a:cxnLst>
              <a:cxn ang="0">
                <a:pos x="wd2" y="hd2"/>
              </a:cxn>
              <a:cxn ang="5400000">
                <a:pos x="wd2" y="hd2"/>
              </a:cxn>
              <a:cxn ang="10800000">
                <a:pos x="wd2" y="hd2"/>
              </a:cxn>
              <a:cxn ang="16200000">
                <a:pos x="wd2" y="hd2"/>
              </a:cxn>
            </a:cxnLst>
            <a:rect l="0" t="0" r="r" b="b"/>
            <a:pathLst>
              <a:path w="21595" h="21033" extrusionOk="0">
                <a:moveTo>
                  <a:pt x="0" y="18520"/>
                </a:moveTo>
                <a:cubicBezTo>
                  <a:pt x="445" y="17418"/>
                  <a:pt x="1270" y="16507"/>
                  <a:pt x="2328" y="15949"/>
                </a:cubicBezTo>
                <a:cubicBezTo>
                  <a:pt x="3505" y="15328"/>
                  <a:pt x="4864" y="15192"/>
                  <a:pt x="6187" y="15348"/>
                </a:cubicBezTo>
                <a:cubicBezTo>
                  <a:pt x="6637" y="15401"/>
                  <a:pt x="7082" y="15487"/>
                  <a:pt x="7533" y="15525"/>
                </a:cubicBezTo>
                <a:cubicBezTo>
                  <a:pt x="9765" y="15714"/>
                  <a:pt x="11978" y="14725"/>
                  <a:pt x="12921" y="12747"/>
                </a:cubicBezTo>
                <a:cubicBezTo>
                  <a:pt x="13584" y="11356"/>
                  <a:pt x="13447" y="9734"/>
                  <a:pt x="12673" y="8396"/>
                </a:cubicBezTo>
                <a:cubicBezTo>
                  <a:pt x="12322" y="7787"/>
                  <a:pt x="11847" y="7257"/>
                  <a:pt x="11279" y="6837"/>
                </a:cubicBezTo>
                <a:cubicBezTo>
                  <a:pt x="10392" y="6238"/>
                  <a:pt x="9685" y="5412"/>
                  <a:pt x="9234" y="4448"/>
                </a:cubicBezTo>
                <a:cubicBezTo>
                  <a:pt x="8871" y="3673"/>
                  <a:pt x="8683" y="2835"/>
                  <a:pt x="8787" y="2011"/>
                </a:cubicBezTo>
                <a:cubicBezTo>
                  <a:pt x="8881" y="1266"/>
                  <a:pt x="9211" y="559"/>
                  <a:pt x="9746" y="0"/>
                </a:cubicBezTo>
                <a:lnTo>
                  <a:pt x="10992" y="1047"/>
                </a:lnTo>
                <a:cubicBezTo>
                  <a:pt x="10717" y="1563"/>
                  <a:pt x="10596" y="2146"/>
                  <a:pt x="10642" y="2728"/>
                </a:cubicBezTo>
                <a:cubicBezTo>
                  <a:pt x="10735" y="3916"/>
                  <a:pt x="11602" y="4926"/>
                  <a:pt x="12688" y="4748"/>
                </a:cubicBezTo>
                <a:cubicBezTo>
                  <a:pt x="13457" y="4622"/>
                  <a:pt x="13893" y="3877"/>
                  <a:pt x="14515" y="3430"/>
                </a:cubicBezTo>
                <a:cubicBezTo>
                  <a:pt x="15985" y="2375"/>
                  <a:pt x="17807" y="2821"/>
                  <a:pt x="19195" y="4099"/>
                </a:cubicBezTo>
                <a:cubicBezTo>
                  <a:pt x="20639" y="5429"/>
                  <a:pt x="21600" y="7548"/>
                  <a:pt x="21595" y="9959"/>
                </a:cubicBezTo>
                <a:cubicBezTo>
                  <a:pt x="21587" y="13897"/>
                  <a:pt x="19709" y="17630"/>
                  <a:pt x="16309" y="19673"/>
                </a:cubicBezTo>
                <a:cubicBezTo>
                  <a:pt x="13600" y="21301"/>
                  <a:pt x="10200" y="21600"/>
                  <a:pt x="7626" y="19837"/>
                </a:cubicBezTo>
                <a:cubicBezTo>
                  <a:pt x="6966" y="19385"/>
                  <a:pt x="6403" y="18807"/>
                  <a:pt x="5971" y="18137"/>
                </a:cubicBezTo>
                <a:cubicBezTo>
                  <a:pt x="5550" y="18242"/>
                  <a:pt x="5114" y="18272"/>
                  <a:pt x="4683" y="18227"/>
                </a:cubicBezTo>
                <a:cubicBezTo>
                  <a:pt x="4245" y="18180"/>
                  <a:pt x="3820" y="18057"/>
                  <a:pt x="3426" y="17862"/>
                </a:cubicBezTo>
                <a:cubicBezTo>
                  <a:pt x="2987" y="18034"/>
                  <a:pt x="2636" y="18372"/>
                  <a:pt x="2450" y="18801"/>
                </a:cubicBezTo>
                <a:cubicBezTo>
                  <a:pt x="2272" y="19211"/>
                  <a:pt x="2260" y="19673"/>
                  <a:pt x="2415" y="20092"/>
                </a:cubicBezTo>
              </a:path>
            </a:pathLst>
          </a:custGeom>
          <a:solidFill>
            <a:srgbClr val="53585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28" name="Shape 828"/>
          <p:cNvSpPr/>
          <p:nvPr/>
        </p:nvSpPr>
        <p:spPr>
          <a:xfrm>
            <a:off x="5333249" y="5073104"/>
            <a:ext cx="998984" cy="653236"/>
          </a:xfrm>
          <a:custGeom>
            <a:avLst/>
            <a:gdLst/>
            <a:ahLst/>
            <a:cxnLst>
              <a:cxn ang="0">
                <a:pos x="wd2" y="hd2"/>
              </a:cxn>
              <a:cxn ang="5400000">
                <a:pos x="wd2" y="hd2"/>
              </a:cxn>
              <a:cxn ang="10800000">
                <a:pos x="wd2" y="hd2"/>
              </a:cxn>
              <a:cxn ang="16200000">
                <a:pos x="wd2" y="hd2"/>
              </a:cxn>
            </a:cxnLst>
            <a:rect l="0" t="0" r="r" b="b"/>
            <a:pathLst>
              <a:path w="20774" h="21363" extrusionOk="0">
                <a:moveTo>
                  <a:pt x="2384" y="21363"/>
                </a:moveTo>
                <a:cubicBezTo>
                  <a:pt x="2209" y="18807"/>
                  <a:pt x="1839" y="16293"/>
                  <a:pt x="1284" y="13875"/>
                </a:cubicBezTo>
                <a:cubicBezTo>
                  <a:pt x="411" y="10070"/>
                  <a:pt x="-777" y="5924"/>
                  <a:pt x="700" y="2682"/>
                </a:cubicBezTo>
                <a:cubicBezTo>
                  <a:pt x="1846" y="165"/>
                  <a:pt x="3994" y="-237"/>
                  <a:pt x="5992" y="106"/>
                </a:cubicBezTo>
                <a:cubicBezTo>
                  <a:pt x="8297" y="501"/>
                  <a:pt x="10539" y="1643"/>
                  <a:pt x="12857" y="1834"/>
                </a:cubicBezTo>
                <a:cubicBezTo>
                  <a:pt x="14507" y="1969"/>
                  <a:pt x="16142" y="1579"/>
                  <a:pt x="17792" y="1461"/>
                </a:cubicBezTo>
                <a:cubicBezTo>
                  <a:pt x="18702" y="1396"/>
                  <a:pt x="19595" y="1686"/>
                  <a:pt x="20253" y="2395"/>
                </a:cubicBezTo>
                <a:cubicBezTo>
                  <a:pt x="20577" y="2744"/>
                  <a:pt x="20823" y="3220"/>
                  <a:pt x="20766" y="3819"/>
                </a:cubicBezTo>
                <a:cubicBezTo>
                  <a:pt x="20677" y="4768"/>
                  <a:pt x="19956" y="4968"/>
                  <a:pt x="19383" y="5337"/>
                </a:cubicBezTo>
                <a:cubicBezTo>
                  <a:pt x="18213" y="6092"/>
                  <a:pt x="17691" y="8074"/>
                  <a:pt x="17034" y="9761"/>
                </a:cubicBezTo>
                <a:cubicBezTo>
                  <a:pt x="16197" y="11909"/>
                  <a:pt x="15088" y="13617"/>
                  <a:pt x="13585" y="14398"/>
                </a:cubicBezTo>
                <a:cubicBezTo>
                  <a:pt x="11948" y="15249"/>
                  <a:pt x="10096" y="14739"/>
                  <a:pt x="8469" y="15616"/>
                </a:cubicBezTo>
                <a:cubicBezTo>
                  <a:pt x="6910" y="16456"/>
                  <a:pt x="5714" y="18455"/>
                  <a:pt x="5275" y="20953"/>
                </a:cubicBezTo>
              </a:path>
            </a:pathLst>
          </a:custGeom>
          <a:solidFill>
            <a:srgbClr val="A6AAA9"/>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29" name="Shape 829"/>
          <p:cNvSpPr/>
          <p:nvPr/>
        </p:nvSpPr>
        <p:spPr>
          <a:xfrm>
            <a:off x="5231595" y="3734389"/>
            <a:ext cx="754608" cy="1337448"/>
          </a:xfrm>
          <a:custGeom>
            <a:avLst/>
            <a:gdLst/>
            <a:ahLst/>
            <a:cxnLst>
              <a:cxn ang="0">
                <a:pos x="wd2" y="hd2"/>
              </a:cxn>
              <a:cxn ang="5400000">
                <a:pos x="wd2" y="hd2"/>
              </a:cxn>
              <a:cxn ang="10800000">
                <a:pos x="wd2" y="hd2"/>
              </a:cxn>
              <a:cxn ang="16200000">
                <a:pos x="wd2" y="hd2"/>
              </a:cxn>
            </a:cxnLst>
            <a:rect l="0" t="0" r="r" b="b"/>
            <a:pathLst>
              <a:path w="21534" h="21369" extrusionOk="0">
                <a:moveTo>
                  <a:pt x="20141" y="226"/>
                </a:moveTo>
                <a:lnTo>
                  <a:pt x="20159" y="6947"/>
                </a:lnTo>
                <a:cubicBezTo>
                  <a:pt x="20037" y="7011"/>
                  <a:pt x="19864" y="7033"/>
                  <a:pt x="19703" y="7008"/>
                </a:cubicBezTo>
                <a:cubicBezTo>
                  <a:pt x="19448" y="6970"/>
                  <a:pt x="19300" y="6835"/>
                  <a:pt x="19194" y="6698"/>
                </a:cubicBezTo>
                <a:cubicBezTo>
                  <a:pt x="18208" y="5430"/>
                  <a:pt x="19521" y="4010"/>
                  <a:pt x="19041" y="2673"/>
                </a:cubicBezTo>
                <a:cubicBezTo>
                  <a:pt x="18783" y="1956"/>
                  <a:pt x="17997" y="1315"/>
                  <a:pt x="16768" y="1091"/>
                </a:cubicBezTo>
                <a:cubicBezTo>
                  <a:pt x="14581" y="692"/>
                  <a:pt x="12850" y="1561"/>
                  <a:pt x="11371" y="2602"/>
                </a:cubicBezTo>
                <a:cubicBezTo>
                  <a:pt x="8692" y="4488"/>
                  <a:pt x="6022" y="6682"/>
                  <a:pt x="3893" y="9069"/>
                </a:cubicBezTo>
                <a:cubicBezTo>
                  <a:pt x="1909" y="11294"/>
                  <a:pt x="1120" y="13794"/>
                  <a:pt x="424" y="15838"/>
                </a:cubicBezTo>
                <a:cubicBezTo>
                  <a:pt x="54" y="16929"/>
                  <a:pt x="-66" y="17990"/>
                  <a:pt x="33" y="18893"/>
                </a:cubicBezTo>
                <a:cubicBezTo>
                  <a:pt x="125" y="19729"/>
                  <a:pt x="503" y="20499"/>
                  <a:pt x="1938" y="21041"/>
                </a:cubicBezTo>
                <a:cubicBezTo>
                  <a:pt x="3372" y="21582"/>
                  <a:pt x="5235" y="21388"/>
                  <a:pt x="6799" y="20942"/>
                </a:cubicBezTo>
                <a:cubicBezTo>
                  <a:pt x="8178" y="20549"/>
                  <a:pt x="9403" y="19963"/>
                  <a:pt x="10883" y="19696"/>
                </a:cubicBezTo>
                <a:cubicBezTo>
                  <a:pt x="12645" y="19378"/>
                  <a:pt x="14564" y="19542"/>
                  <a:pt x="16316" y="19199"/>
                </a:cubicBezTo>
                <a:cubicBezTo>
                  <a:pt x="17677" y="18932"/>
                  <a:pt x="18715" y="18428"/>
                  <a:pt x="19199" y="17687"/>
                </a:cubicBezTo>
                <a:cubicBezTo>
                  <a:pt x="19686" y="16942"/>
                  <a:pt x="19441" y="16072"/>
                  <a:pt x="19899" y="15323"/>
                </a:cubicBezTo>
                <a:cubicBezTo>
                  <a:pt x="20183" y="14860"/>
                  <a:pt x="20731" y="14461"/>
                  <a:pt x="21458" y="14189"/>
                </a:cubicBezTo>
                <a:lnTo>
                  <a:pt x="21534" y="22"/>
                </a:lnTo>
                <a:cubicBezTo>
                  <a:pt x="21221" y="-18"/>
                  <a:pt x="20893" y="-3"/>
                  <a:pt x="20595" y="65"/>
                </a:cubicBezTo>
                <a:cubicBezTo>
                  <a:pt x="20428" y="103"/>
                  <a:pt x="20274" y="158"/>
                  <a:pt x="20141" y="226"/>
                </a:cubicBez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30" name="Shape 830"/>
          <p:cNvSpPr/>
          <p:nvPr/>
        </p:nvSpPr>
        <p:spPr>
          <a:xfrm>
            <a:off x="5979833" y="3734389"/>
            <a:ext cx="754607" cy="1337448"/>
          </a:xfrm>
          <a:custGeom>
            <a:avLst/>
            <a:gdLst/>
            <a:ahLst/>
            <a:cxnLst>
              <a:cxn ang="0">
                <a:pos x="wd2" y="hd2"/>
              </a:cxn>
              <a:cxn ang="5400000">
                <a:pos x="wd2" y="hd2"/>
              </a:cxn>
              <a:cxn ang="10800000">
                <a:pos x="wd2" y="hd2"/>
              </a:cxn>
              <a:cxn ang="16200000">
                <a:pos x="wd2" y="hd2"/>
              </a:cxn>
            </a:cxnLst>
            <a:rect l="0" t="0" r="r" b="b"/>
            <a:pathLst>
              <a:path w="21534" h="21369" extrusionOk="0">
                <a:moveTo>
                  <a:pt x="1393" y="226"/>
                </a:moveTo>
                <a:lnTo>
                  <a:pt x="1375" y="6947"/>
                </a:lnTo>
                <a:cubicBezTo>
                  <a:pt x="1497" y="7011"/>
                  <a:pt x="1670" y="7033"/>
                  <a:pt x="1831" y="7008"/>
                </a:cubicBezTo>
                <a:cubicBezTo>
                  <a:pt x="2086" y="6970"/>
                  <a:pt x="2234" y="6835"/>
                  <a:pt x="2340" y="6698"/>
                </a:cubicBezTo>
                <a:cubicBezTo>
                  <a:pt x="3326" y="5430"/>
                  <a:pt x="2013" y="4010"/>
                  <a:pt x="2493" y="2673"/>
                </a:cubicBezTo>
                <a:cubicBezTo>
                  <a:pt x="2751" y="1956"/>
                  <a:pt x="3537" y="1315"/>
                  <a:pt x="4766" y="1091"/>
                </a:cubicBezTo>
                <a:cubicBezTo>
                  <a:pt x="6953" y="692"/>
                  <a:pt x="8684" y="1561"/>
                  <a:pt x="10163" y="2602"/>
                </a:cubicBezTo>
                <a:cubicBezTo>
                  <a:pt x="12842" y="4488"/>
                  <a:pt x="15512" y="6682"/>
                  <a:pt x="17641" y="9069"/>
                </a:cubicBezTo>
                <a:cubicBezTo>
                  <a:pt x="19625" y="11294"/>
                  <a:pt x="20414" y="13794"/>
                  <a:pt x="21110" y="15838"/>
                </a:cubicBezTo>
                <a:cubicBezTo>
                  <a:pt x="21480" y="16929"/>
                  <a:pt x="21600" y="17990"/>
                  <a:pt x="21501" y="18893"/>
                </a:cubicBezTo>
                <a:cubicBezTo>
                  <a:pt x="21409" y="19729"/>
                  <a:pt x="21031" y="20499"/>
                  <a:pt x="19596" y="21041"/>
                </a:cubicBezTo>
                <a:cubicBezTo>
                  <a:pt x="18162" y="21582"/>
                  <a:pt x="16299" y="21388"/>
                  <a:pt x="14735" y="20942"/>
                </a:cubicBezTo>
                <a:cubicBezTo>
                  <a:pt x="13356" y="20549"/>
                  <a:pt x="12131" y="19963"/>
                  <a:pt x="10651" y="19696"/>
                </a:cubicBezTo>
                <a:cubicBezTo>
                  <a:pt x="8889" y="19378"/>
                  <a:pt x="6970" y="19542"/>
                  <a:pt x="5218" y="19199"/>
                </a:cubicBezTo>
                <a:cubicBezTo>
                  <a:pt x="3857" y="18932"/>
                  <a:pt x="2819" y="18428"/>
                  <a:pt x="2335" y="17687"/>
                </a:cubicBezTo>
                <a:cubicBezTo>
                  <a:pt x="1848" y="16942"/>
                  <a:pt x="2093" y="16072"/>
                  <a:pt x="1635" y="15323"/>
                </a:cubicBezTo>
                <a:cubicBezTo>
                  <a:pt x="1351" y="14860"/>
                  <a:pt x="803" y="14461"/>
                  <a:pt x="76" y="14189"/>
                </a:cubicBezTo>
                <a:lnTo>
                  <a:pt x="0" y="22"/>
                </a:lnTo>
                <a:cubicBezTo>
                  <a:pt x="313" y="-18"/>
                  <a:pt x="641" y="-3"/>
                  <a:pt x="939" y="65"/>
                </a:cubicBezTo>
                <a:cubicBezTo>
                  <a:pt x="1106" y="103"/>
                  <a:pt x="1260" y="158"/>
                  <a:pt x="1393" y="226"/>
                </a:cubicBez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31" name="Shape 831"/>
          <p:cNvSpPr/>
          <p:nvPr/>
        </p:nvSpPr>
        <p:spPr>
          <a:xfrm>
            <a:off x="5879790" y="4229516"/>
            <a:ext cx="350474" cy="584130"/>
          </a:xfrm>
          <a:custGeom>
            <a:avLst/>
            <a:gdLst/>
            <a:ahLst/>
            <a:cxnLst>
              <a:cxn ang="0">
                <a:pos x="wd2" y="hd2"/>
              </a:cxn>
              <a:cxn ang="5400000">
                <a:pos x="wd2" y="hd2"/>
              </a:cxn>
              <a:cxn ang="10800000">
                <a:pos x="wd2" y="hd2"/>
              </a:cxn>
              <a:cxn ang="16200000">
                <a:pos x="wd2" y="hd2"/>
              </a:cxn>
            </a:cxnLst>
            <a:rect l="0" t="0" r="r" b="b"/>
            <a:pathLst>
              <a:path w="20945" h="21354" extrusionOk="0">
                <a:moveTo>
                  <a:pt x="11892" y="1679"/>
                </a:moveTo>
                <a:cubicBezTo>
                  <a:pt x="12124" y="2112"/>
                  <a:pt x="12594" y="2482"/>
                  <a:pt x="13223" y="2726"/>
                </a:cubicBezTo>
                <a:cubicBezTo>
                  <a:pt x="14149" y="3085"/>
                  <a:pt x="15351" y="3138"/>
                  <a:pt x="16266" y="3510"/>
                </a:cubicBezTo>
                <a:cubicBezTo>
                  <a:pt x="17168" y="3877"/>
                  <a:pt x="17690" y="4490"/>
                  <a:pt x="17560" y="5150"/>
                </a:cubicBezTo>
                <a:cubicBezTo>
                  <a:pt x="17395" y="5986"/>
                  <a:pt x="16180" y="6597"/>
                  <a:pt x="15984" y="7421"/>
                </a:cubicBezTo>
                <a:cubicBezTo>
                  <a:pt x="15880" y="7857"/>
                  <a:pt x="16075" y="8300"/>
                  <a:pt x="16524" y="8645"/>
                </a:cubicBezTo>
                <a:cubicBezTo>
                  <a:pt x="17999" y="10284"/>
                  <a:pt x="19138" y="12017"/>
                  <a:pt x="19925" y="13824"/>
                </a:cubicBezTo>
                <a:cubicBezTo>
                  <a:pt x="20499" y="15141"/>
                  <a:pt x="20675" y="16549"/>
                  <a:pt x="20866" y="17754"/>
                </a:cubicBezTo>
                <a:cubicBezTo>
                  <a:pt x="21067" y="19020"/>
                  <a:pt x="20997" y="20237"/>
                  <a:pt x="19228" y="20900"/>
                </a:cubicBezTo>
                <a:cubicBezTo>
                  <a:pt x="18690" y="21102"/>
                  <a:pt x="18069" y="21177"/>
                  <a:pt x="17459" y="21231"/>
                </a:cubicBezTo>
                <a:cubicBezTo>
                  <a:pt x="16723" y="21297"/>
                  <a:pt x="15972" y="21334"/>
                  <a:pt x="15207" y="21340"/>
                </a:cubicBezTo>
                <a:cubicBezTo>
                  <a:pt x="9545" y="21526"/>
                  <a:pt x="4228" y="19671"/>
                  <a:pt x="1606" y="16596"/>
                </a:cubicBezTo>
                <a:cubicBezTo>
                  <a:pt x="-392" y="14253"/>
                  <a:pt x="-533" y="11481"/>
                  <a:pt x="1223" y="9067"/>
                </a:cubicBezTo>
                <a:cubicBezTo>
                  <a:pt x="1920" y="8287"/>
                  <a:pt x="2385" y="7437"/>
                  <a:pt x="2596" y="6557"/>
                </a:cubicBezTo>
                <a:cubicBezTo>
                  <a:pt x="2822" y="5615"/>
                  <a:pt x="2753" y="4655"/>
                  <a:pt x="2392" y="3729"/>
                </a:cubicBezTo>
                <a:cubicBezTo>
                  <a:pt x="2613" y="3471"/>
                  <a:pt x="3033" y="3300"/>
                  <a:pt x="3507" y="3274"/>
                </a:cubicBezTo>
                <a:cubicBezTo>
                  <a:pt x="4351" y="3227"/>
                  <a:pt x="5090" y="3616"/>
                  <a:pt x="5140" y="4134"/>
                </a:cubicBezTo>
                <a:lnTo>
                  <a:pt x="6193" y="843"/>
                </a:lnTo>
                <a:lnTo>
                  <a:pt x="6818" y="286"/>
                </a:lnTo>
                <a:lnTo>
                  <a:pt x="7961" y="146"/>
                </a:lnTo>
                <a:lnTo>
                  <a:pt x="8529" y="1468"/>
                </a:lnTo>
                <a:lnTo>
                  <a:pt x="10282" y="219"/>
                </a:lnTo>
                <a:cubicBezTo>
                  <a:pt x="10921" y="-74"/>
                  <a:pt x="11800" y="-73"/>
                  <a:pt x="12438" y="220"/>
                </a:cubicBezTo>
                <a:cubicBezTo>
                  <a:pt x="12853" y="411"/>
                  <a:pt x="13106" y="707"/>
                  <a:pt x="13127" y="1025"/>
                </a:cubicBezTo>
                <a:lnTo>
                  <a:pt x="11892" y="1679"/>
                </a:lnTo>
                <a:close/>
              </a:path>
            </a:pathLst>
          </a:custGeom>
          <a:solidFill>
            <a:schemeClr val="accent3"/>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32" name="Shape 832"/>
          <p:cNvSpPr/>
          <p:nvPr/>
        </p:nvSpPr>
        <p:spPr>
          <a:xfrm>
            <a:off x="5584856" y="2300017"/>
            <a:ext cx="397692" cy="863399"/>
          </a:xfrm>
          <a:custGeom>
            <a:avLst/>
            <a:gdLst/>
            <a:ahLst/>
            <a:cxnLst>
              <a:cxn ang="0">
                <a:pos x="wd2" y="hd2"/>
              </a:cxn>
              <a:cxn ang="5400000">
                <a:pos x="wd2" y="hd2"/>
              </a:cxn>
              <a:cxn ang="10800000">
                <a:pos x="wd2" y="hd2"/>
              </a:cxn>
              <a:cxn ang="16200000">
                <a:pos x="wd2" y="hd2"/>
              </a:cxn>
            </a:cxnLst>
            <a:rect l="0" t="0" r="r" b="b"/>
            <a:pathLst>
              <a:path w="21468" h="21549" extrusionOk="0">
                <a:moveTo>
                  <a:pt x="21265" y="335"/>
                </a:moveTo>
                <a:cubicBezTo>
                  <a:pt x="20541" y="425"/>
                  <a:pt x="19789" y="456"/>
                  <a:pt x="19042" y="427"/>
                </a:cubicBezTo>
                <a:cubicBezTo>
                  <a:pt x="17543" y="368"/>
                  <a:pt x="16126" y="68"/>
                  <a:pt x="14622" y="11"/>
                </a:cubicBezTo>
                <a:cubicBezTo>
                  <a:pt x="13001" y="-51"/>
                  <a:pt x="11431" y="165"/>
                  <a:pt x="9969" y="498"/>
                </a:cubicBezTo>
                <a:cubicBezTo>
                  <a:pt x="3792" y="1906"/>
                  <a:pt x="467" y="4978"/>
                  <a:pt x="46" y="8174"/>
                </a:cubicBezTo>
                <a:cubicBezTo>
                  <a:pt x="-132" y="9521"/>
                  <a:pt x="196" y="10891"/>
                  <a:pt x="1341" y="12155"/>
                </a:cubicBezTo>
                <a:cubicBezTo>
                  <a:pt x="2977" y="13962"/>
                  <a:pt x="6146" y="15380"/>
                  <a:pt x="10107" y="16075"/>
                </a:cubicBezTo>
                <a:cubicBezTo>
                  <a:pt x="10366" y="16740"/>
                  <a:pt x="11226" y="17321"/>
                  <a:pt x="12471" y="17674"/>
                </a:cubicBezTo>
                <a:cubicBezTo>
                  <a:pt x="14099" y="18135"/>
                  <a:pt x="16074" y="18130"/>
                  <a:pt x="17906" y="18304"/>
                </a:cubicBezTo>
                <a:cubicBezTo>
                  <a:pt x="18441" y="18355"/>
                  <a:pt x="18969" y="18422"/>
                  <a:pt x="19486" y="18504"/>
                </a:cubicBezTo>
                <a:lnTo>
                  <a:pt x="19486" y="21549"/>
                </a:lnTo>
                <a:lnTo>
                  <a:pt x="21468" y="21549"/>
                </a:lnTo>
                <a:lnTo>
                  <a:pt x="21265" y="335"/>
                </a:lnTo>
                <a:close/>
              </a:path>
            </a:pathLst>
          </a:custGeom>
          <a:solidFill>
            <a:srgbClr val="A6AAA9"/>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33" name="Shape 833"/>
          <p:cNvSpPr/>
          <p:nvPr/>
        </p:nvSpPr>
        <p:spPr>
          <a:xfrm>
            <a:off x="5969589" y="2298701"/>
            <a:ext cx="397692" cy="863399"/>
          </a:xfrm>
          <a:custGeom>
            <a:avLst/>
            <a:gdLst/>
            <a:ahLst/>
            <a:cxnLst>
              <a:cxn ang="0">
                <a:pos x="wd2" y="hd2"/>
              </a:cxn>
              <a:cxn ang="5400000">
                <a:pos x="wd2" y="hd2"/>
              </a:cxn>
              <a:cxn ang="10800000">
                <a:pos x="wd2" y="hd2"/>
              </a:cxn>
              <a:cxn ang="16200000">
                <a:pos x="wd2" y="hd2"/>
              </a:cxn>
            </a:cxnLst>
            <a:rect l="0" t="0" r="r" b="b"/>
            <a:pathLst>
              <a:path w="21468" h="21549" extrusionOk="0">
                <a:moveTo>
                  <a:pt x="203" y="335"/>
                </a:moveTo>
                <a:cubicBezTo>
                  <a:pt x="927" y="425"/>
                  <a:pt x="1679" y="456"/>
                  <a:pt x="2426" y="427"/>
                </a:cubicBezTo>
                <a:cubicBezTo>
                  <a:pt x="3925" y="368"/>
                  <a:pt x="5342" y="68"/>
                  <a:pt x="6846" y="11"/>
                </a:cubicBezTo>
                <a:cubicBezTo>
                  <a:pt x="8467" y="-51"/>
                  <a:pt x="10037" y="165"/>
                  <a:pt x="11499" y="498"/>
                </a:cubicBezTo>
                <a:cubicBezTo>
                  <a:pt x="17676" y="1906"/>
                  <a:pt x="21001" y="4978"/>
                  <a:pt x="21422" y="8174"/>
                </a:cubicBezTo>
                <a:cubicBezTo>
                  <a:pt x="21600" y="9521"/>
                  <a:pt x="21272" y="10891"/>
                  <a:pt x="20127" y="12155"/>
                </a:cubicBezTo>
                <a:cubicBezTo>
                  <a:pt x="18491" y="13962"/>
                  <a:pt x="15322" y="15380"/>
                  <a:pt x="11361" y="16075"/>
                </a:cubicBezTo>
                <a:cubicBezTo>
                  <a:pt x="11102" y="16740"/>
                  <a:pt x="10242" y="17321"/>
                  <a:pt x="8997" y="17674"/>
                </a:cubicBezTo>
                <a:cubicBezTo>
                  <a:pt x="7369" y="18135"/>
                  <a:pt x="5394" y="18130"/>
                  <a:pt x="3562" y="18304"/>
                </a:cubicBezTo>
                <a:cubicBezTo>
                  <a:pt x="3027" y="18355"/>
                  <a:pt x="2499" y="18422"/>
                  <a:pt x="1982" y="18504"/>
                </a:cubicBezTo>
                <a:lnTo>
                  <a:pt x="1982" y="21549"/>
                </a:lnTo>
                <a:lnTo>
                  <a:pt x="0" y="21549"/>
                </a:lnTo>
                <a:lnTo>
                  <a:pt x="203" y="335"/>
                </a:lnTo>
                <a:close/>
              </a:path>
            </a:pathLst>
          </a:custGeom>
          <a:solidFill>
            <a:srgbClr val="A6AAA9"/>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34" name="Shape 834"/>
          <p:cNvSpPr/>
          <p:nvPr/>
        </p:nvSpPr>
        <p:spPr>
          <a:xfrm>
            <a:off x="8224427" y="3424006"/>
            <a:ext cx="953269" cy="953269"/>
          </a:xfrm>
          <a:prstGeom prst="ellipse">
            <a:avLst/>
          </a:prstGeom>
          <a:solidFill>
            <a:schemeClr val="accent4"/>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35" name="Shape 835"/>
          <p:cNvSpPr/>
          <p:nvPr/>
        </p:nvSpPr>
        <p:spPr>
          <a:xfrm>
            <a:off x="8421829" y="3650788"/>
            <a:ext cx="558465" cy="499023"/>
          </a:xfrm>
          <a:custGeom>
            <a:avLst/>
            <a:gdLst/>
            <a:ahLst/>
            <a:cxnLst>
              <a:cxn ang="0">
                <a:pos x="wd2" y="hd2"/>
              </a:cxn>
              <a:cxn ang="5400000">
                <a:pos x="wd2" y="hd2"/>
              </a:cxn>
              <a:cxn ang="10800000">
                <a:pos x="wd2" y="hd2"/>
              </a:cxn>
              <a:cxn ang="16200000">
                <a:pos x="wd2" y="hd2"/>
              </a:cxn>
            </a:cxnLst>
            <a:rect l="0" t="0" r="r" b="b"/>
            <a:pathLst>
              <a:path w="21567" h="21519" extrusionOk="0">
                <a:moveTo>
                  <a:pt x="12417" y="18248"/>
                </a:moveTo>
                <a:cubicBezTo>
                  <a:pt x="11812" y="18249"/>
                  <a:pt x="11240" y="17943"/>
                  <a:pt x="10861" y="17416"/>
                </a:cubicBezTo>
                <a:cubicBezTo>
                  <a:pt x="10564" y="17003"/>
                  <a:pt x="10410" y="16483"/>
                  <a:pt x="10429" y="15953"/>
                </a:cubicBezTo>
                <a:cubicBezTo>
                  <a:pt x="9563" y="16330"/>
                  <a:pt x="8591" y="16253"/>
                  <a:pt x="7781" y="15742"/>
                </a:cubicBezTo>
                <a:cubicBezTo>
                  <a:pt x="7208" y="15381"/>
                  <a:pt x="6755" y="14822"/>
                  <a:pt x="6489" y="14149"/>
                </a:cubicBezTo>
                <a:cubicBezTo>
                  <a:pt x="4781" y="15173"/>
                  <a:pt x="2666" y="14736"/>
                  <a:pt x="1399" y="13097"/>
                </a:cubicBezTo>
                <a:cubicBezTo>
                  <a:pt x="746" y="12253"/>
                  <a:pt x="407" y="11162"/>
                  <a:pt x="450" y="10048"/>
                </a:cubicBezTo>
                <a:cubicBezTo>
                  <a:pt x="135" y="9618"/>
                  <a:pt x="-24" y="9072"/>
                  <a:pt x="3" y="8518"/>
                </a:cubicBezTo>
                <a:cubicBezTo>
                  <a:pt x="47" y="7595"/>
                  <a:pt x="581" y="6791"/>
                  <a:pt x="1359" y="6475"/>
                </a:cubicBezTo>
                <a:cubicBezTo>
                  <a:pt x="1125" y="5977"/>
                  <a:pt x="1150" y="5376"/>
                  <a:pt x="1425" y="4904"/>
                </a:cubicBezTo>
                <a:cubicBezTo>
                  <a:pt x="1735" y="4372"/>
                  <a:pt x="2300" y="4100"/>
                  <a:pt x="2859" y="4215"/>
                </a:cubicBezTo>
                <a:cubicBezTo>
                  <a:pt x="2998" y="3516"/>
                  <a:pt x="3384" y="2909"/>
                  <a:pt x="3928" y="2531"/>
                </a:cubicBezTo>
                <a:cubicBezTo>
                  <a:pt x="4485" y="2144"/>
                  <a:pt x="5159" y="2030"/>
                  <a:pt x="5794" y="2214"/>
                </a:cubicBezTo>
                <a:cubicBezTo>
                  <a:pt x="5935" y="1797"/>
                  <a:pt x="6215" y="1457"/>
                  <a:pt x="6576" y="1266"/>
                </a:cubicBezTo>
                <a:cubicBezTo>
                  <a:pt x="7019" y="1032"/>
                  <a:pt x="7534" y="1043"/>
                  <a:pt x="7968" y="1298"/>
                </a:cubicBezTo>
                <a:cubicBezTo>
                  <a:pt x="8523" y="641"/>
                  <a:pt x="9258" y="209"/>
                  <a:pt x="10057" y="71"/>
                </a:cubicBezTo>
                <a:cubicBezTo>
                  <a:pt x="10919" y="-78"/>
                  <a:pt x="11800" y="122"/>
                  <a:pt x="12541" y="636"/>
                </a:cubicBezTo>
                <a:cubicBezTo>
                  <a:pt x="13012" y="144"/>
                  <a:pt x="13659" y="-81"/>
                  <a:pt x="14297" y="26"/>
                </a:cubicBezTo>
                <a:cubicBezTo>
                  <a:pt x="14932" y="132"/>
                  <a:pt x="15489" y="554"/>
                  <a:pt x="15811" y="1173"/>
                </a:cubicBezTo>
                <a:cubicBezTo>
                  <a:pt x="16517" y="1079"/>
                  <a:pt x="17227" y="1296"/>
                  <a:pt x="17792" y="1778"/>
                </a:cubicBezTo>
                <a:cubicBezTo>
                  <a:pt x="18371" y="2273"/>
                  <a:pt x="18748" y="3007"/>
                  <a:pt x="18840" y="3815"/>
                </a:cubicBezTo>
                <a:cubicBezTo>
                  <a:pt x="19362" y="3772"/>
                  <a:pt x="19856" y="4081"/>
                  <a:pt x="20096" y="4599"/>
                </a:cubicBezTo>
                <a:cubicBezTo>
                  <a:pt x="20273" y="4982"/>
                  <a:pt x="20285" y="5434"/>
                  <a:pt x="20130" y="5828"/>
                </a:cubicBezTo>
                <a:cubicBezTo>
                  <a:pt x="20470" y="5910"/>
                  <a:pt x="20756" y="6168"/>
                  <a:pt x="20899" y="6522"/>
                </a:cubicBezTo>
                <a:cubicBezTo>
                  <a:pt x="21034" y="6859"/>
                  <a:pt x="21026" y="7245"/>
                  <a:pt x="20876" y="7574"/>
                </a:cubicBezTo>
                <a:cubicBezTo>
                  <a:pt x="21298" y="7884"/>
                  <a:pt x="21556" y="8406"/>
                  <a:pt x="21567" y="8969"/>
                </a:cubicBezTo>
                <a:cubicBezTo>
                  <a:pt x="21576" y="9467"/>
                  <a:pt x="21389" y="9944"/>
                  <a:pt x="21056" y="10274"/>
                </a:cubicBezTo>
                <a:cubicBezTo>
                  <a:pt x="21185" y="10477"/>
                  <a:pt x="21191" y="10747"/>
                  <a:pt x="21071" y="10956"/>
                </a:cubicBezTo>
                <a:cubicBezTo>
                  <a:pt x="20951" y="11165"/>
                  <a:pt x="20731" y="11272"/>
                  <a:pt x="20513" y="11228"/>
                </a:cubicBezTo>
                <a:cubicBezTo>
                  <a:pt x="21205" y="12110"/>
                  <a:pt x="21414" y="13346"/>
                  <a:pt x="21056" y="14448"/>
                </a:cubicBezTo>
                <a:cubicBezTo>
                  <a:pt x="20658" y="15670"/>
                  <a:pt x="19746" y="16459"/>
                  <a:pt x="18779" y="16955"/>
                </a:cubicBezTo>
                <a:cubicBezTo>
                  <a:pt x="17660" y="17528"/>
                  <a:pt x="16384" y="17756"/>
                  <a:pt x="15066" y="17521"/>
                </a:cubicBezTo>
                <a:lnTo>
                  <a:pt x="16694" y="20978"/>
                </a:lnTo>
                <a:lnTo>
                  <a:pt x="14368" y="21519"/>
                </a:lnTo>
                <a:lnTo>
                  <a:pt x="12417" y="18248"/>
                </a:ln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36" name="Shape 836"/>
          <p:cNvSpPr/>
          <p:nvPr/>
        </p:nvSpPr>
        <p:spPr>
          <a:xfrm>
            <a:off x="9006647" y="4636846"/>
            <a:ext cx="953269" cy="953269"/>
          </a:xfrm>
          <a:prstGeom prst="ellipse">
            <a:avLst/>
          </a:prstGeom>
          <a:solidFill>
            <a:schemeClr val="accent3"/>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37" name="Shape 837"/>
          <p:cNvSpPr/>
          <p:nvPr/>
        </p:nvSpPr>
        <p:spPr>
          <a:xfrm>
            <a:off x="9250237" y="4940718"/>
            <a:ext cx="531399" cy="357342"/>
          </a:xfrm>
          <a:custGeom>
            <a:avLst/>
            <a:gdLst/>
            <a:ahLst/>
            <a:cxnLst>
              <a:cxn ang="0">
                <a:pos x="wd2" y="hd2"/>
              </a:cxn>
              <a:cxn ang="5400000">
                <a:pos x="wd2" y="hd2"/>
              </a:cxn>
              <a:cxn ang="10800000">
                <a:pos x="wd2" y="hd2"/>
              </a:cxn>
              <a:cxn ang="16200000">
                <a:pos x="wd2" y="hd2"/>
              </a:cxn>
            </a:cxnLst>
            <a:rect l="0" t="0" r="r" b="b"/>
            <a:pathLst>
              <a:path w="21451" h="21237" extrusionOk="0">
                <a:moveTo>
                  <a:pt x="12250" y="14274"/>
                </a:moveTo>
                <a:cubicBezTo>
                  <a:pt x="12370" y="14803"/>
                  <a:pt x="12428" y="15358"/>
                  <a:pt x="12422" y="15916"/>
                </a:cubicBezTo>
                <a:cubicBezTo>
                  <a:pt x="12415" y="16477"/>
                  <a:pt x="12344" y="17033"/>
                  <a:pt x="12210" y="17558"/>
                </a:cubicBezTo>
                <a:lnTo>
                  <a:pt x="11623" y="17195"/>
                </a:lnTo>
                <a:cubicBezTo>
                  <a:pt x="11561" y="16666"/>
                  <a:pt x="11457" y="16150"/>
                  <a:pt x="11313" y="15658"/>
                </a:cubicBezTo>
                <a:cubicBezTo>
                  <a:pt x="11165" y="15153"/>
                  <a:pt x="10976" y="14677"/>
                  <a:pt x="10750" y="14239"/>
                </a:cubicBezTo>
                <a:cubicBezTo>
                  <a:pt x="10453" y="15400"/>
                  <a:pt x="9826" y="16310"/>
                  <a:pt x="9034" y="16730"/>
                </a:cubicBezTo>
                <a:cubicBezTo>
                  <a:pt x="8260" y="17140"/>
                  <a:pt x="7394" y="17034"/>
                  <a:pt x="6636" y="17521"/>
                </a:cubicBezTo>
                <a:cubicBezTo>
                  <a:pt x="5635" y="18165"/>
                  <a:pt x="5056" y="19673"/>
                  <a:pt x="4158" y="20573"/>
                </a:cubicBezTo>
                <a:cubicBezTo>
                  <a:pt x="3630" y="21103"/>
                  <a:pt x="2994" y="21394"/>
                  <a:pt x="2379" y="21150"/>
                </a:cubicBezTo>
                <a:cubicBezTo>
                  <a:pt x="736" y="20499"/>
                  <a:pt x="671" y="18109"/>
                  <a:pt x="664" y="15605"/>
                </a:cubicBezTo>
                <a:cubicBezTo>
                  <a:pt x="656" y="12627"/>
                  <a:pt x="-26" y="9071"/>
                  <a:pt x="1" y="5785"/>
                </a:cubicBezTo>
                <a:cubicBezTo>
                  <a:pt x="8" y="4892"/>
                  <a:pt x="37" y="3970"/>
                  <a:pt x="366" y="3217"/>
                </a:cubicBezTo>
                <a:cubicBezTo>
                  <a:pt x="784" y="2259"/>
                  <a:pt x="1550" y="1854"/>
                  <a:pt x="2286" y="1502"/>
                </a:cubicBezTo>
                <a:cubicBezTo>
                  <a:pt x="4069" y="649"/>
                  <a:pt x="5892" y="-206"/>
                  <a:pt x="7762" y="45"/>
                </a:cubicBezTo>
                <a:cubicBezTo>
                  <a:pt x="9348" y="257"/>
                  <a:pt x="10824" y="1261"/>
                  <a:pt x="12399" y="1552"/>
                </a:cubicBezTo>
                <a:cubicBezTo>
                  <a:pt x="14127" y="1872"/>
                  <a:pt x="15819" y="1267"/>
                  <a:pt x="17558" y="1471"/>
                </a:cubicBezTo>
                <a:cubicBezTo>
                  <a:pt x="18716" y="1607"/>
                  <a:pt x="19666" y="2625"/>
                  <a:pt x="20573" y="2989"/>
                </a:cubicBezTo>
                <a:cubicBezTo>
                  <a:pt x="21106" y="3202"/>
                  <a:pt x="21574" y="3566"/>
                  <a:pt x="21421" y="4220"/>
                </a:cubicBezTo>
                <a:cubicBezTo>
                  <a:pt x="21318" y="4663"/>
                  <a:pt x="20954" y="4742"/>
                  <a:pt x="20626" y="4805"/>
                </a:cubicBezTo>
                <a:cubicBezTo>
                  <a:pt x="19838" y="4955"/>
                  <a:pt x="19055" y="5534"/>
                  <a:pt x="18522" y="6471"/>
                </a:cubicBezTo>
                <a:cubicBezTo>
                  <a:pt x="18004" y="7381"/>
                  <a:pt x="17831" y="8558"/>
                  <a:pt x="17478" y="9597"/>
                </a:cubicBezTo>
                <a:cubicBezTo>
                  <a:pt x="16825" y="11517"/>
                  <a:pt x="15621" y="12893"/>
                  <a:pt x="14250" y="13646"/>
                </a:cubicBezTo>
                <a:cubicBezTo>
                  <a:pt x="13608" y="13999"/>
                  <a:pt x="12934" y="14210"/>
                  <a:pt x="12250" y="14274"/>
                </a:cubicBez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38" name="Shape 838"/>
          <p:cNvSpPr/>
          <p:nvPr/>
        </p:nvSpPr>
        <p:spPr>
          <a:xfrm>
            <a:off x="2001562" y="4636846"/>
            <a:ext cx="953269" cy="953269"/>
          </a:xfrm>
          <a:prstGeom prst="ellipse">
            <a:avLst/>
          </a:prstGeom>
          <a:solidFill>
            <a:schemeClr val="accent3"/>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39" name="Shape 839"/>
          <p:cNvSpPr/>
          <p:nvPr/>
        </p:nvSpPr>
        <p:spPr>
          <a:xfrm>
            <a:off x="2567639" y="4944445"/>
            <a:ext cx="66049" cy="145002"/>
          </a:xfrm>
          <a:custGeom>
            <a:avLst/>
            <a:gdLst/>
            <a:ahLst/>
            <a:cxnLst>
              <a:cxn ang="0">
                <a:pos x="wd2" y="hd2"/>
              </a:cxn>
              <a:cxn ang="5400000">
                <a:pos x="wd2" y="hd2"/>
              </a:cxn>
              <a:cxn ang="10800000">
                <a:pos x="wd2" y="hd2"/>
              </a:cxn>
              <a:cxn ang="16200000">
                <a:pos x="wd2" y="hd2"/>
              </a:cxn>
            </a:cxnLst>
            <a:rect l="0" t="0" r="r" b="b"/>
            <a:pathLst>
              <a:path w="21600" h="21600" extrusionOk="0">
                <a:moveTo>
                  <a:pt x="0" y="5125"/>
                </a:moveTo>
                <a:cubicBezTo>
                  <a:pt x="3992" y="5212"/>
                  <a:pt x="7960" y="4802"/>
                  <a:pt x="11478" y="3938"/>
                </a:cubicBezTo>
                <a:cubicBezTo>
                  <a:pt x="15166" y="3033"/>
                  <a:pt x="18210" y="1666"/>
                  <a:pt x="20251" y="0"/>
                </a:cubicBezTo>
                <a:cubicBezTo>
                  <a:pt x="18885" y="1310"/>
                  <a:pt x="18086" y="2728"/>
                  <a:pt x="17899" y="4176"/>
                </a:cubicBezTo>
                <a:cubicBezTo>
                  <a:pt x="17687" y="5808"/>
                  <a:pt x="18255" y="7441"/>
                  <a:pt x="19563" y="8963"/>
                </a:cubicBezTo>
                <a:cubicBezTo>
                  <a:pt x="18619" y="10211"/>
                  <a:pt x="18215" y="11531"/>
                  <a:pt x="18374" y="12849"/>
                </a:cubicBezTo>
                <a:cubicBezTo>
                  <a:pt x="18536" y="14198"/>
                  <a:pt x="19284" y="15518"/>
                  <a:pt x="20574" y="16735"/>
                </a:cubicBezTo>
                <a:cubicBezTo>
                  <a:pt x="20157" y="17531"/>
                  <a:pt x="20027" y="18352"/>
                  <a:pt x="20190" y="19167"/>
                </a:cubicBezTo>
                <a:cubicBezTo>
                  <a:pt x="20357" y="20008"/>
                  <a:pt x="20834" y="20831"/>
                  <a:pt x="21600" y="21600"/>
                </a:cubicBezTo>
                <a:cubicBezTo>
                  <a:pt x="20540" y="20294"/>
                  <a:pt x="18742" y="19138"/>
                  <a:pt x="16387" y="18249"/>
                </a:cubicBezTo>
                <a:cubicBezTo>
                  <a:pt x="14281" y="17454"/>
                  <a:pt x="11792" y="16897"/>
                  <a:pt x="9124" y="16624"/>
                </a:cubicBezTo>
                <a:cubicBezTo>
                  <a:pt x="10878" y="15947"/>
                  <a:pt x="12288" y="15104"/>
                  <a:pt x="13254" y="14153"/>
                </a:cubicBezTo>
                <a:cubicBezTo>
                  <a:pt x="14138" y="13283"/>
                  <a:pt x="14632" y="12341"/>
                  <a:pt x="14706" y="11383"/>
                </a:cubicBezTo>
                <a:cubicBezTo>
                  <a:pt x="12794" y="11066"/>
                  <a:pt x="11270" y="10392"/>
                  <a:pt x="10518" y="9531"/>
                </a:cubicBezTo>
                <a:cubicBezTo>
                  <a:pt x="9914" y="8840"/>
                  <a:pt x="9854" y="8076"/>
                  <a:pt x="10348" y="7367"/>
                </a:cubicBezTo>
                <a:cubicBezTo>
                  <a:pt x="9269" y="6793"/>
                  <a:pt x="7975" y="6310"/>
                  <a:pt x="6527" y="5941"/>
                </a:cubicBezTo>
                <a:cubicBezTo>
                  <a:pt x="4529" y="5432"/>
                  <a:pt x="2289" y="5152"/>
                  <a:pt x="0" y="5125"/>
                </a:cubicBezTo>
                <a:close/>
              </a:path>
            </a:pathLst>
          </a:custGeom>
          <a:ln w="25400">
            <a:solidFill>
              <a:srgbClr val="000000"/>
            </a:solidFill>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40" name="Shape 840"/>
          <p:cNvSpPr/>
          <p:nvPr/>
        </p:nvSpPr>
        <p:spPr>
          <a:xfrm>
            <a:off x="2554916" y="5138271"/>
            <a:ext cx="83997" cy="118492"/>
          </a:xfrm>
          <a:custGeom>
            <a:avLst/>
            <a:gdLst/>
            <a:ahLst/>
            <a:cxnLst>
              <a:cxn ang="0">
                <a:pos x="wd2" y="hd2"/>
              </a:cxn>
              <a:cxn ang="5400000">
                <a:pos x="wd2" y="hd2"/>
              </a:cxn>
              <a:cxn ang="10800000">
                <a:pos x="wd2" y="hd2"/>
              </a:cxn>
              <a:cxn ang="16200000">
                <a:pos x="wd2" y="hd2"/>
              </a:cxn>
            </a:cxnLst>
            <a:rect l="0" t="0" r="r" b="b"/>
            <a:pathLst>
              <a:path w="21600" h="21600" extrusionOk="0">
                <a:moveTo>
                  <a:pt x="9116" y="4097"/>
                </a:moveTo>
                <a:cubicBezTo>
                  <a:pt x="11880" y="5147"/>
                  <a:pt x="15282" y="4831"/>
                  <a:pt x="17571" y="3311"/>
                </a:cubicBezTo>
                <a:cubicBezTo>
                  <a:pt x="18873" y="2446"/>
                  <a:pt x="19661" y="1262"/>
                  <a:pt x="19776" y="0"/>
                </a:cubicBezTo>
                <a:lnTo>
                  <a:pt x="21600" y="2659"/>
                </a:lnTo>
                <a:cubicBezTo>
                  <a:pt x="20794" y="4197"/>
                  <a:pt x="20234" y="5795"/>
                  <a:pt x="19931" y="7422"/>
                </a:cubicBezTo>
                <a:cubicBezTo>
                  <a:pt x="19615" y="9122"/>
                  <a:pt x="19581" y="10843"/>
                  <a:pt x="19831" y="12550"/>
                </a:cubicBezTo>
                <a:cubicBezTo>
                  <a:pt x="18292" y="13193"/>
                  <a:pt x="17049" y="14139"/>
                  <a:pt x="16252" y="15273"/>
                </a:cubicBezTo>
                <a:cubicBezTo>
                  <a:pt x="15498" y="16346"/>
                  <a:pt x="15174" y="17547"/>
                  <a:pt x="15317" y="18742"/>
                </a:cubicBezTo>
                <a:cubicBezTo>
                  <a:pt x="13904" y="18917"/>
                  <a:pt x="12549" y="19275"/>
                  <a:pt x="11319" y="19798"/>
                </a:cubicBezTo>
                <a:cubicBezTo>
                  <a:pt x="10194" y="20276"/>
                  <a:pt x="9191" y="20885"/>
                  <a:pt x="8352" y="21600"/>
                </a:cubicBezTo>
                <a:cubicBezTo>
                  <a:pt x="7503" y="20748"/>
                  <a:pt x="6445" y="20011"/>
                  <a:pt x="5229" y="19424"/>
                </a:cubicBezTo>
                <a:cubicBezTo>
                  <a:pt x="3664" y="18670"/>
                  <a:pt x="1875" y="18181"/>
                  <a:pt x="0" y="17995"/>
                </a:cubicBezTo>
                <a:cubicBezTo>
                  <a:pt x="1942" y="18309"/>
                  <a:pt x="3932" y="18448"/>
                  <a:pt x="5923" y="18408"/>
                </a:cubicBezTo>
                <a:cubicBezTo>
                  <a:pt x="7805" y="18370"/>
                  <a:pt x="9673" y="18173"/>
                  <a:pt x="11488" y="17821"/>
                </a:cubicBezTo>
                <a:cubicBezTo>
                  <a:pt x="13583" y="16212"/>
                  <a:pt x="15047" y="14243"/>
                  <a:pt x="15733" y="12109"/>
                </a:cubicBezTo>
                <a:cubicBezTo>
                  <a:pt x="16118" y="10911"/>
                  <a:pt x="16250" y="9679"/>
                  <a:pt x="16125" y="8453"/>
                </a:cubicBezTo>
                <a:cubicBezTo>
                  <a:pt x="15545" y="7490"/>
                  <a:pt x="14692" y="6621"/>
                  <a:pt x="13617" y="5902"/>
                </a:cubicBezTo>
                <a:cubicBezTo>
                  <a:pt x="12345" y="5050"/>
                  <a:pt x="10801" y="4431"/>
                  <a:pt x="9116" y="4097"/>
                </a:cubicBezTo>
                <a:close/>
              </a:path>
            </a:pathLst>
          </a:custGeom>
          <a:ln w="25400">
            <a:solidFill>
              <a:srgbClr val="000000"/>
            </a:solidFill>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41" name="Shape 841"/>
          <p:cNvSpPr/>
          <p:nvPr/>
        </p:nvSpPr>
        <p:spPr>
          <a:xfrm>
            <a:off x="2234987" y="4858815"/>
            <a:ext cx="474741" cy="544368"/>
          </a:xfrm>
          <a:custGeom>
            <a:avLst/>
            <a:gdLst/>
            <a:ahLst/>
            <a:cxnLst>
              <a:cxn ang="0">
                <a:pos x="wd2" y="hd2"/>
              </a:cxn>
              <a:cxn ang="5400000">
                <a:pos x="wd2" y="hd2"/>
              </a:cxn>
              <a:cxn ang="10800000">
                <a:pos x="wd2" y="hd2"/>
              </a:cxn>
              <a:cxn ang="16200000">
                <a:pos x="wd2" y="hd2"/>
              </a:cxn>
            </a:cxnLst>
            <a:rect l="0" t="0" r="r" b="b"/>
            <a:pathLst>
              <a:path w="21458" h="21469" extrusionOk="0">
                <a:moveTo>
                  <a:pt x="5384" y="16705"/>
                </a:moveTo>
                <a:lnTo>
                  <a:pt x="4701" y="16909"/>
                </a:lnTo>
                <a:lnTo>
                  <a:pt x="3258" y="14988"/>
                </a:lnTo>
                <a:cubicBezTo>
                  <a:pt x="2637" y="15464"/>
                  <a:pt x="1716" y="15489"/>
                  <a:pt x="1063" y="15047"/>
                </a:cubicBezTo>
                <a:cubicBezTo>
                  <a:pt x="362" y="14574"/>
                  <a:pt x="182" y="13716"/>
                  <a:pt x="643" y="13056"/>
                </a:cubicBezTo>
                <a:cubicBezTo>
                  <a:pt x="241" y="12737"/>
                  <a:pt x="9" y="12287"/>
                  <a:pt x="0" y="11814"/>
                </a:cubicBezTo>
                <a:cubicBezTo>
                  <a:pt x="-8" y="11348"/>
                  <a:pt x="201" y="10900"/>
                  <a:pt x="579" y="10571"/>
                </a:cubicBezTo>
                <a:cubicBezTo>
                  <a:pt x="319" y="10294"/>
                  <a:pt x="197" y="9938"/>
                  <a:pt x="242" y="9582"/>
                </a:cubicBezTo>
                <a:cubicBezTo>
                  <a:pt x="288" y="9222"/>
                  <a:pt x="501" y="8893"/>
                  <a:pt x="832" y="8673"/>
                </a:cubicBezTo>
                <a:cubicBezTo>
                  <a:pt x="564" y="8506"/>
                  <a:pt x="397" y="8243"/>
                  <a:pt x="375" y="7957"/>
                </a:cubicBezTo>
                <a:cubicBezTo>
                  <a:pt x="338" y="7473"/>
                  <a:pt x="702" y="7035"/>
                  <a:pt x="1241" y="6915"/>
                </a:cubicBezTo>
                <a:cubicBezTo>
                  <a:pt x="909" y="6873"/>
                  <a:pt x="649" y="6646"/>
                  <a:pt x="599" y="6357"/>
                </a:cubicBezTo>
                <a:cubicBezTo>
                  <a:pt x="537" y="5989"/>
                  <a:pt x="822" y="5646"/>
                  <a:pt x="1241" y="5582"/>
                </a:cubicBezTo>
                <a:cubicBezTo>
                  <a:pt x="740" y="5527"/>
                  <a:pt x="344" y="5185"/>
                  <a:pt x="275" y="4748"/>
                </a:cubicBezTo>
                <a:cubicBezTo>
                  <a:pt x="216" y="4378"/>
                  <a:pt x="409" y="4013"/>
                  <a:pt x="769" y="3811"/>
                </a:cubicBezTo>
                <a:cubicBezTo>
                  <a:pt x="435" y="3374"/>
                  <a:pt x="418" y="2808"/>
                  <a:pt x="724" y="2356"/>
                </a:cubicBezTo>
                <a:cubicBezTo>
                  <a:pt x="1001" y="1949"/>
                  <a:pt x="1500" y="1697"/>
                  <a:pt x="2042" y="1691"/>
                </a:cubicBezTo>
                <a:cubicBezTo>
                  <a:pt x="2254" y="1078"/>
                  <a:pt x="2908" y="662"/>
                  <a:pt x="3642" y="674"/>
                </a:cubicBezTo>
                <a:cubicBezTo>
                  <a:pt x="4180" y="683"/>
                  <a:pt x="4676" y="928"/>
                  <a:pt x="4961" y="1325"/>
                </a:cubicBezTo>
                <a:cubicBezTo>
                  <a:pt x="5335" y="1162"/>
                  <a:pt x="5787" y="1235"/>
                  <a:pt x="6069" y="1504"/>
                </a:cubicBezTo>
                <a:cubicBezTo>
                  <a:pt x="6311" y="1733"/>
                  <a:pt x="6378" y="2064"/>
                  <a:pt x="6243" y="2352"/>
                </a:cubicBezTo>
                <a:cubicBezTo>
                  <a:pt x="6704" y="2195"/>
                  <a:pt x="7219" y="2208"/>
                  <a:pt x="7669" y="2390"/>
                </a:cubicBezTo>
                <a:cubicBezTo>
                  <a:pt x="8116" y="2569"/>
                  <a:pt x="8460" y="2899"/>
                  <a:pt x="8624" y="3303"/>
                </a:cubicBezTo>
                <a:cubicBezTo>
                  <a:pt x="9058" y="3075"/>
                  <a:pt x="9545" y="2933"/>
                  <a:pt x="10049" y="2888"/>
                </a:cubicBezTo>
                <a:cubicBezTo>
                  <a:pt x="10619" y="2836"/>
                  <a:pt x="11194" y="2910"/>
                  <a:pt x="11722" y="3101"/>
                </a:cubicBezTo>
                <a:cubicBezTo>
                  <a:pt x="11903" y="2836"/>
                  <a:pt x="12197" y="2644"/>
                  <a:pt x="12539" y="2568"/>
                </a:cubicBezTo>
                <a:cubicBezTo>
                  <a:pt x="12877" y="2493"/>
                  <a:pt x="13235" y="2536"/>
                  <a:pt x="13537" y="2688"/>
                </a:cubicBezTo>
                <a:cubicBezTo>
                  <a:pt x="13609" y="2455"/>
                  <a:pt x="13789" y="2259"/>
                  <a:pt x="14033" y="2146"/>
                </a:cubicBezTo>
                <a:cubicBezTo>
                  <a:pt x="14303" y="2021"/>
                  <a:pt x="14623" y="2009"/>
                  <a:pt x="14903" y="2115"/>
                </a:cubicBezTo>
                <a:cubicBezTo>
                  <a:pt x="14837" y="1799"/>
                  <a:pt x="14928" y="1473"/>
                  <a:pt x="15153" y="1218"/>
                </a:cubicBezTo>
                <a:cubicBezTo>
                  <a:pt x="15447" y="886"/>
                  <a:pt x="15924" y="719"/>
                  <a:pt x="16399" y="782"/>
                </a:cubicBezTo>
                <a:cubicBezTo>
                  <a:pt x="16477" y="478"/>
                  <a:pt x="16742" y="236"/>
                  <a:pt x="17087" y="153"/>
                </a:cubicBezTo>
                <a:cubicBezTo>
                  <a:pt x="17433" y="70"/>
                  <a:pt x="17804" y="160"/>
                  <a:pt x="18050" y="389"/>
                </a:cubicBezTo>
                <a:cubicBezTo>
                  <a:pt x="18586" y="-7"/>
                  <a:pt x="19331" y="-110"/>
                  <a:pt x="19980" y="123"/>
                </a:cubicBezTo>
                <a:cubicBezTo>
                  <a:pt x="21134" y="536"/>
                  <a:pt x="21592" y="1750"/>
                  <a:pt x="20946" y="2681"/>
                </a:cubicBezTo>
                <a:cubicBezTo>
                  <a:pt x="21149" y="3070"/>
                  <a:pt x="21240" y="3498"/>
                  <a:pt x="21213" y="3925"/>
                </a:cubicBezTo>
                <a:cubicBezTo>
                  <a:pt x="21188" y="4305"/>
                  <a:pt x="21069" y="4675"/>
                  <a:pt x="20865" y="5012"/>
                </a:cubicBezTo>
                <a:cubicBezTo>
                  <a:pt x="21030" y="5171"/>
                  <a:pt x="21146" y="5364"/>
                  <a:pt x="21203" y="5573"/>
                </a:cubicBezTo>
                <a:cubicBezTo>
                  <a:pt x="21265" y="5803"/>
                  <a:pt x="21254" y="6044"/>
                  <a:pt x="21170" y="6269"/>
                </a:cubicBezTo>
                <a:cubicBezTo>
                  <a:pt x="21370" y="6447"/>
                  <a:pt x="21474" y="6691"/>
                  <a:pt x="21457" y="6939"/>
                </a:cubicBezTo>
                <a:cubicBezTo>
                  <a:pt x="21438" y="7208"/>
                  <a:pt x="21281" y="7454"/>
                  <a:pt x="21030" y="7610"/>
                </a:cubicBezTo>
                <a:cubicBezTo>
                  <a:pt x="21221" y="7898"/>
                  <a:pt x="21315" y="8227"/>
                  <a:pt x="21301" y="8559"/>
                </a:cubicBezTo>
                <a:cubicBezTo>
                  <a:pt x="21285" y="8933"/>
                  <a:pt x="21135" y="9293"/>
                  <a:pt x="20871" y="9588"/>
                </a:cubicBezTo>
                <a:cubicBezTo>
                  <a:pt x="21160" y="9733"/>
                  <a:pt x="21359" y="9983"/>
                  <a:pt x="21413" y="10269"/>
                </a:cubicBezTo>
                <a:cubicBezTo>
                  <a:pt x="21471" y="10577"/>
                  <a:pt x="21357" y="10890"/>
                  <a:pt x="21105" y="11112"/>
                </a:cubicBezTo>
                <a:cubicBezTo>
                  <a:pt x="21351" y="11375"/>
                  <a:pt x="21464" y="11713"/>
                  <a:pt x="21419" y="12050"/>
                </a:cubicBezTo>
                <a:cubicBezTo>
                  <a:pt x="21383" y="12322"/>
                  <a:pt x="21246" y="12575"/>
                  <a:pt x="21028" y="12772"/>
                </a:cubicBezTo>
                <a:cubicBezTo>
                  <a:pt x="21202" y="13060"/>
                  <a:pt x="21223" y="13399"/>
                  <a:pt x="21087" y="13701"/>
                </a:cubicBezTo>
                <a:cubicBezTo>
                  <a:pt x="20948" y="14011"/>
                  <a:pt x="20658" y="14251"/>
                  <a:pt x="20296" y="14356"/>
                </a:cubicBezTo>
                <a:cubicBezTo>
                  <a:pt x="20894" y="14850"/>
                  <a:pt x="21080" y="15615"/>
                  <a:pt x="20763" y="16278"/>
                </a:cubicBezTo>
                <a:cubicBezTo>
                  <a:pt x="20568" y="16685"/>
                  <a:pt x="20198" y="17008"/>
                  <a:pt x="19731" y="17177"/>
                </a:cubicBezTo>
                <a:cubicBezTo>
                  <a:pt x="19777" y="17445"/>
                  <a:pt x="19753" y="17703"/>
                  <a:pt x="19671" y="17946"/>
                </a:cubicBezTo>
                <a:cubicBezTo>
                  <a:pt x="19550" y="18306"/>
                  <a:pt x="19276" y="18661"/>
                  <a:pt x="18808" y="18690"/>
                </a:cubicBezTo>
                <a:cubicBezTo>
                  <a:pt x="18575" y="18704"/>
                  <a:pt x="18351" y="18605"/>
                  <a:pt x="18227" y="18433"/>
                </a:cubicBezTo>
                <a:cubicBezTo>
                  <a:pt x="17935" y="18667"/>
                  <a:pt x="17547" y="18789"/>
                  <a:pt x="17151" y="18769"/>
                </a:cubicBezTo>
                <a:cubicBezTo>
                  <a:pt x="16863" y="18755"/>
                  <a:pt x="16587" y="18667"/>
                  <a:pt x="16357" y="18515"/>
                </a:cubicBezTo>
                <a:cubicBezTo>
                  <a:pt x="15860" y="18779"/>
                  <a:pt x="15230" y="18755"/>
                  <a:pt x="14760" y="18455"/>
                </a:cubicBezTo>
                <a:cubicBezTo>
                  <a:pt x="14438" y="18250"/>
                  <a:pt x="14232" y="17934"/>
                  <a:pt x="14194" y="17588"/>
                </a:cubicBezTo>
                <a:cubicBezTo>
                  <a:pt x="14031" y="17780"/>
                  <a:pt x="13769" y="17888"/>
                  <a:pt x="13495" y="17874"/>
                </a:cubicBezTo>
                <a:cubicBezTo>
                  <a:pt x="13255" y="17863"/>
                  <a:pt x="13033" y="17757"/>
                  <a:pt x="12891" y="17588"/>
                </a:cubicBezTo>
                <a:cubicBezTo>
                  <a:pt x="12809" y="18164"/>
                  <a:pt x="12709" y="18739"/>
                  <a:pt x="12592" y="19311"/>
                </a:cubicBezTo>
                <a:cubicBezTo>
                  <a:pt x="12473" y="19889"/>
                  <a:pt x="12337" y="20463"/>
                  <a:pt x="12182" y="21035"/>
                </a:cubicBezTo>
                <a:cubicBezTo>
                  <a:pt x="12085" y="21250"/>
                  <a:pt x="11870" y="21408"/>
                  <a:pt x="11610" y="21454"/>
                </a:cubicBezTo>
                <a:cubicBezTo>
                  <a:pt x="11412" y="21490"/>
                  <a:pt x="11207" y="21457"/>
                  <a:pt x="11037" y="21362"/>
                </a:cubicBezTo>
                <a:cubicBezTo>
                  <a:pt x="10842" y="21459"/>
                  <a:pt x="10611" y="21479"/>
                  <a:pt x="10398" y="21419"/>
                </a:cubicBezTo>
                <a:cubicBezTo>
                  <a:pt x="10181" y="21358"/>
                  <a:pt x="10004" y="21219"/>
                  <a:pt x="9913" y="21036"/>
                </a:cubicBezTo>
                <a:cubicBezTo>
                  <a:pt x="9390" y="20440"/>
                  <a:pt x="9003" y="19763"/>
                  <a:pt x="8771" y="19040"/>
                </a:cubicBezTo>
                <a:cubicBezTo>
                  <a:pt x="8572" y="18417"/>
                  <a:pt x="8491" y="17771"/>
                  <a:pt x="8533" y="17126"/>
                </a:cubicBezTo>
                <a:cubicBezTo>
                  <a:pt x="8524" y="16568"/>
                  <a:pt x="8704" y="16021"/>
                  <a:pt x="9049" y="15552"/>
                </a:cubicBezTo>
                <a:cubicBezTo>
                  <a:pt x="9516" y="14917"/>
                  <a:pt x="10250" y="14467"/>
                  <a:pt x="11094" y="14301"/>
                </a:cubicBezTo>
                <a:cubicBezTo>
                  <a:pt x="10771" y="13698"/>
                  <a:pt x="10221" y="13210"/>
                  <a:pt x="9534" y="12921"/>
                </a:cubicBezTo>
                <a:cubicBezTo>
                  <a:pt x="8706" y="12572"/>
                  <a:pt x="7750" y="12536"/>
                  <a:pt x="6892" y="12822"/>
                </a:cubicBezTo>
                <a:cubicBezTo>
                  <a:pt x="6784" y="12986"/>
                  <a:pt x="6639" y="13130"/>
                  <a:pt x="6466" y="13244"/>
                </a:cubicBezTo>
                <a:cubicBezTo>
                  <a:pt x="6089" y="13493"/>
                  <a:pt x="5609" y="13589"/>
                  <a:pt x="5146" y="13509"/>
                </a:cubicBezTo>
                <a:cubicBezTo>
                  <a:pt x="5312" y="13742"/>
                  <a:pt x="5339" y="14030"/>
                  <a:pt x="5219" y="14283"/>
                </a:cubicBezTo>
                <a:cubicBezTo>
                  <a:pt x="5033" y="14674"/>
                  <a:pt x="4558" y="14896"/>
                  <a:pt x="4083" y="14814"/>
                </a:cubicBezTo>
                <a:lnTo>
                  <a:pt x="5384" y="16705"/>
                </a:ln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42" name="Shape 842"/>
          <p:cNvSpPr/>
          <p:nvPr/>
        </p:nvSpPr>
        <p:spPr>
          <a:xfrm>
            <a:off x="2306537" y="4962383"/>
            <a:ext cx="145526" cy="211702"/>
          </a:xfrm>
          <a:custGeom>
            <a:avLst/>
            <a:gdLst/>
            <a:ahLst/>
            <a:cxnLst>
              <a:cxn ang="0">
                <a:pos x="wd2" y="hd2"/>
              </a:cxn>
              <a:cxn ang="5400000">
                <a:pos x="wd2" y="hd2"/>
              </a:cxn>
              <a:cxn ang="10800000">
                <a:pos x="wd2" y="hd2"/>
              </a:cxn>
              <a:cxn ang="16200000">
                <a:pos x="wd2" y="hd2"/>
              </a:cxn>
            </a:cxnLst>
            <a:rect l="0" t="0" r="r" b="b"/>
            <a:pathLst>
              <a:path w="21600" h="21600" extrusionOk="0">
                <a:moveTo>
                  <a:pt x="5833" y="2649"/>
                </a:moveTo>
                <a:lnTo>
                  <a:pt x="1554" y="0"/>
                </a:lnTo>
                <a:cubicBezTo>
                  <a:pt x="2097" y="905"/>
                  <a:pt x="2291" y="1891"/>
                  <a:pt x="2115" y="2863"/>
                </a:cubicBezTo>
                <a:cubicBezTo>
                  <a:pt x="1902" y="4037"/>
                  <a:pt x="1163" y="5137"/>
                  <a:pt x="0" y="6009"/>
                </a:cubicBezTo>
                <a:cubicBezTo>
                  <a:pt x="741" y="6830"/>
                  <a:pt x="1263" y="7735"/>
                  <a:pt x="1542" y="8682"/>
                </a:cubicBezTo>
                <a:cubicBezTo>
                  <a:pt x="1875" y="9814"/>
                  <a:pt x="1854" y="10983"/>
                  <a:pt x="1481" y="12110"/>
                </a:cubicBezTo>
                <a:cubicBezTo>
                  <a:pt x="2340" y="12562"/>
                  <a:pt x="2919" y="13220"/>
                  <a:pt x="3103" y="13953"/>
                </a:cubicBezTo>
                <a:cubicBezTo>
                  <a:pt x="3280" y="14662"/>
                  <a:pt x="3075" y="15390"/>
                  <a:pt x="2526" y="16002"/>
                </a:cubicBezTo>
                <a:cubicBezTo>
                  <a:pt x="3108" y="16345"/>
                  <a:pt x="3503" y="16813"/>
                  <a:pt x="3648" y="17330"/>
                </a:cubicBezTo>
                <a:cubicBezTo>
                  <a:pt x="3773" y="17777"/>
                  <a:pt x="3704" y="18239"/>
                  <a:pt x="3450" y="18659"/>
                </a:cubicBezTo>
                <a:cubicBezTo>
                  <a:pt x="4508" y="18786"/>
                  <a:pt x="5413" y="19254"/>
                  <a:pt x="5884" y="19916"/>
                </a:cubicBezTo>
                <a:cubicBezTo>
                  <a:pt x="6258" y="20441"/>
                  <a:pt x="6323" y="21043"/>
                  <a:pt x="6069" y="21600"/>
                </a:cubicBezTo>
                <a:cubicBezTo>
                  <a:pt x="7722" y="20571"/>
                  <a:pt x="9695" y="19814"/>
                  <a:pt x="11837" y="19385"/>
                </a:cubicBezTo>
                <a:cubicBezTo>
                  <a:pt x="14518" y="18849"/>
                  <a:pt x="17364" y="18845"/>
                  <a:pt x="20049" y="19374"/>
                </a:cubicBezTo>
                <a:cubicBezTo>
                  <a:pt x="19952" y="18890"/>
                  <a:pt x="20062" y="18398"/>
                  <a:pt x="20365" y="17957"/>
                </a:cubicBezTo>
                <a:cubicBezTo>
                  <a:pt x="20641" y="17554"/>
                  <a:pt x="21067" y="17209"/>
                  <a:pt x="21600" y="16957"/>
                </a:cubicBezTo>
                <a:cubicBezTo>
                  <a:pt x="19607" y="17511"/>
                  <a:pt x="17500" y="17847"/>
                  <a:pt x="15356" y="17955"/>
                </a:cubicBezTo>
                <a:cubicBezTo>
                  <a:pt x="12773" y="18084"/>
                  <a:pt x="10177" y="17880"/>
                  <a:pt x="7703" y="17352"/>
                </a:cubicBezTo>
                <a:cubicBezTo>
                  <a:pt x="6235" y="16324"/>
                  <a:pt x="5339" y="14974"/>
                  <a:pt x="5169" y="13538"/>
                </a:cubicBezTo>
                <a:cubicBezTo>
                  <a:pt x="5030" y="12361"/>
                  <a:pt x="5389" y="11181"/>
                  <a:pt x="6204" y="10141"/>
                </a:cubicBezTo>
                <a:cubicBezTo>
                  <a:pt x="4731" y="9061"/>
                  <a:pt x="3928" y="7630"/>
                  <a:pt x="3963" y="6150"/>
                </a:cubicBezTo>
                <a:cubicBezTo>
                  <a:pt x="3993" y="4871"/>
                  <a:pt x="4652" y="3637"/>
                  <a:pt x="5833" y="2649"/>
                </a:cubicBezTo>
                <a:close/>
              </a:path>
            </a:pathLst>
          </a:custGeom>
          <a:solidFill>
            <a:schemeClr val="accent3"/>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43" name="Shape 843"/>
          <p:cNvSpPr/>
          <p:nvPr/>
        </p:nvSpPr>
        <p:spPr>
          <a:xfrm>
            <a:off x="2360937" y="4998094"/>
            <a:ext cx="34443" cy="3318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271" y="3815"/>
                  <a:pt x="7432" y="6694"/>
                  <a:pt x="12084" y="8360"/>
                </a:cubicBezTo>
                <a:cubicBezTo>
                  <a:pt x="15145" y="9455"/>
                  <a:pt x="18363" y="10003"/>
                  <a:pt x="21600" y="9978"/>
                </a:cubicBezTo>
                <a:cubicBezTo>
                  <a:pt x="18109" y="10699"/>
                  <a:pt x="14820" y="12230"/>
                  <a:pt x="11979" y="14456"/>
                </a:cubicBezTo>
                <a:cubicBezTo>
                  <a:pt x="9504" y="16396"/>
                  <a:pt x="7423" y="18824"/>
                  <a:pt x="5854" y="21600"/>
                </a:cubicBezTo>
                <a:cubicBezTo>
                  <a:pt x="6746" y="18224"/>
                  <a:pt x="6839" y="14674"/>
                  <a:pt x="6124" y="11254"/>
                </a:cubicBezTo>
                <a:cubicBezTo>
                  <a:pt x="5223" y="6947"/>
                  <a:pt x="3089" y="3024"/>
                  <a:pt x="0" y="0"/>
                </a:cubicBezTo>
                <a:close/>
              </a:path>
            </a:pathLst>
          </a:custGeom>
          <a:solidFill>
            <a:schemeClr val="accent3"/>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44" name="Shape 844"/>
          <p:cNvSpPr/>
          <p:nvPr/>
        </p:nvSpPr>
        <p:spPr>
          <a:xfrm>
            <a:off x="2501584" y="4999154"/>
            <a:ext cx="80379" cy="45816"/>
          </a:xfrm>
          <a:custGeom>
            <a:avLst/>
            <a:gdLst/>
            <a:ahLst/>
            <a:cxnLst>
              <a:cxn ang="0">
                <a:pos x="wd2" y="hd2"/>
              </a:cxn>
              <a:cxn ang="5400000">
                <a:pos x="wd2" y="hd2"/>
              </a:cxn>
              <a:cxn ang="10800000">
                <a:pos x="wd2" y="hd2"/>
              </a:cxn>
              <a:cxn ang="16200000">
                <a:pos x="wd2" y="hd2"/>
              </a:cxn>
            </a:cxnLst>
            <a:rect l="0" t="0" r="r" b="b"/>
            <a:pathLst>
              <a:path w="21600" h="21600" extrusionOk="0">
                <a:moveTo>
                  <a:pt x="0" y="3915"/>
                </a:moveTo>
                <a:cubicBezTo>
                  <a:pt x="1901" y="4121"/>
                  <a:pt x="3764" y="4942"/>
                  <a:pt x="5495" y="6336"/>
                </a:cubicBezTo>
                <a:cubicBezTo>
                  <a:pt x="7036" y="7578"/>
                  <a:pt x="8449" y="9257"/>
                  <a:pt x="9679" y="11305"/>
                </a:cubicBezTo>
                <a:cubicBezTo>
                  <a:pt x="11060" y="11914"/>
                  <a:pt x="12333" y="13119"/>
                  <a:pt x="13381" y="14810"/>
                </a:cubicBezTo>
                <a:cubicBezTo>
                  <a:pt x="14521" y="16649"/>
                  <a:pt x="15356" y="18995"/>
                  <a:pt x="15796" y="21600"/>
                </a:cubicBezTo>
                <a:cubicBezTo>
                  <a:pt x="16115" y="17929"/>
                  <a:pt x="17062" y="14513"/>
                  <a:pt x="18511" y="11806"/>
                </a:cubicBezTo>
                <a:cubicBezTo>
                  <a:pt x="19391" y="10160"/>
                  <a:pt x="20439" y="8817"/>
                  <a:pt x="21600" y="7844"/>
                </a:cubicBezTo>
                <a:cubicBezTo>
                  <a:pt x="20030" y="8168"/>
                  <a:pt x="18443" y="8171"/>
                  <a:pt x="16873" y="7852"/>
                </a:cubicBezTo>
                <a:cubicBezTo>
                  <a:pt x="14931" y="7458"/>
                  <a:pt x="13031" y="6577"/>
                  <a:pt x="11232" y="5236"/>
                </a:cubicBezTo>
                <a:cubicBezTo>
                  <a:pt x="10086" y="4866"/>
                  <a:pt x="8962" y="4312"/>
                  <a:pt x="7874" y="3583"/>
                </a:cubicBezTo>
                <a:cubicBezTo>
                  <a:pt x="6492" y="2658"/>
                  <a:pt x="5177" y="1456"/>
                  <a:pt x="3953" y="0"/>
                </a:cubicBezTo>
                <a:lnTo>
                  <a:pt x="0" y="3915"/>
                </a:lnTo>
                <a:close/>
              </a:path>
            </a:pathLst>
          </a:custGeom>
          <a:solidFill>
            <a:schemeClr val="accent3"/>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45" name="Shape 845"/>
          <p:cNvSpPr/>
          <p:nvPr/>
        </p:nvSpPr>
        <p:spPr>
          <a:xfrm>
            <a:off x="2488383" y="5167327"/>
            <a:ext cx="111038" cy="33599"/>
          </a:xfrm>
          <a:custGeom>
            <a:avLst/>
            <a:gdLst/>
            <a:ahLst/>
            <a:cxnLst>
              <a:cxn ang="0">
                <a:pos x="wd2" y="hd2"/>
              </a:cxn>
              <a:cxn ang="5400000">
                <a:pos x="wd2" y="hd2"/>
              </a:cxn>
              <a:cxn ang="10800000">
                <a:pos x="wd2" y="hd2"/>
              </a:cxn>
              <a:cxn ang="16200000">
                <a:pos x="wd2" y="hd2"/>
              </a:cxn>
            </a:cxnLst>
            <a:rect l="0" t="0" r="r" b="b"/>
            <a:pathLst>
              <a:path w="21600" h="21600" extrusionOk="0">
                <a:moveTo>
                  <a:pt x="2635" y="0"/>
                </a:moveTo>
                <a:lnTo>
                  <a:pt x="0" y="8061"/>
                </a:lnTo>
                <a:cubicBezTo>
                  <a:pt x="1925" y="7992"/>
                  <a:pt x="3850" y="8383"/>
                  <a:pt x="5758" y="9231"/>
                </a:cubicBezTo>
                <a:cubicBezTo>
                  <a:pt x="8115" y="10278"/>
                  <a:pt x="10440" y="12019"/>
                  <a:pt x="12703" y="14432"/>
                </a:cubicBezTo>
                <a:cubicBezTo>
                  <a:pt x="14202" y="14517"/>
                  <a:pt x="15693" y="15138"/>
                  <a:pt x="17152" y="16282"/>
                </a:cubicBezTo>
                <a:cubicBezTo>
                  <a:pt x="18691" y="17490"/>
                  <a:pt x="20183" y="19274"/>
                  <a:pt x="21600" y="21600"/>
                </a:cubicBezTo>
                <a:lnTo>
                  <a:pt x="15898" y="7655"/>
                </a:lnTo>
                <a:cubicBezTo>
                  <a:pt x="13878" y="7985"/>
                  <a:pt x="11852" y="7650"/>
                  <a:pt x="9851" y="6656"/>
                </a:cubicBezTo>
                <a:cubicBezTo>
                  <a:pt x="7372" y="5424"/>
                  <a:pt x="4949" y="3189"/>
                  <a:pt x="2635" y="0"/>
                </a:cubicBezTo>
                <a:close/>
              </a:path>
            </a:pathLst>
          </a:custGeom>
          <a:solidFill>
            <a:schemeClr val="accent3"/>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46" name="Shape 846"/>
          <p:cNvSpPr/>
          <p:nvPr/>
        </p:nvSpPr>
        <p:spPr>
          <a:xfrm>
            <a:off x="9350160" y="6135752"/>
            <a:ext cx="953269" cy="953269"/>
          </a:xfrm>
          <a:prstGeom prst="ellipse">
            <a:avLst/>
          </a:prstGeom>
          <a:solidFill>
            <a:schemeClr val="accent2"/>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nvGrpSpPr>
          <p:cNvPr id="849" name="Group 849"/>
          <p:cNvGrpSpPr/>
          <p:nvPr/>
        </p:nvGrpSpPr>
        <p:grpSpPr>
          <a:xfrm>
            <a:off x="9559228" y="6420303"/>
            <a:ext cx="546810" cy="372487"/>
            <a:chOff x="0" y="0"/>
            <a:chExt cx="546809" cy="372486"/>
          </a:xfrm>
        </p:grpSpPr>
        <p:sp>
          <p:nvSpPr>
            <p:cNvPr id="847" name="Shape 847"/>
            <p:cNvSpPr/>
            <p:nvPr/>
          </p:nvSpPr>
          <p:spPr>
            <a:xfrm>
              <a:off x="0" y="-1"/>
              <a:ext cx="259776" cy="372488"/>
            </a:xfrm>
            <a:custGeom>
              <a:avLst/>
              <a:gdLst/>
              <a:ahLst/>
              <a:cxnLst>
                <a:cxn ang="0">
                  <a:pos x="wd2" y="hd2"/>
                </a:cxn>
                <a:cxn ang="5400000">
                  <a:pos x="wd2" y="hd2"/>
                </a:cxn>
                <a:cxn ang="10800000">
                  <a:pos x="wd2" y="hd2"/>
                </a:cxn>
                <a:cxn ang="16200000">
                  <a:pos x="wd2" y="hd2"/>
                </a:cxn>
              </a:cxnLst>
              <a:rect l="0" t="0" r="r" b="b"/>
              <a:pathLst>
                <a:path w="21070" h="20461" extrusionOk="0">
                  <a:moveTo>
                    <a:pt x="15922" y="9343"/>
                  </a:moveTo>
                  <a:lnTo>
                    <a:pt x="19019" y="9596"/>
                  </a:lnTo>
                  <a:cubicBezTo>
                    <a:pt x="19821" y="9808"/>
                    <a:pt x="20465" y="10229"/>
                    <a:pt x="20806" y="10764"/>
                  </a:cubicBezTo>
                  <a:cubicBezTo>
                    <a:pt x="21117" y="11251"/>
                    <a:pt x="21155" y="11798"/>
                    <a:pt x="20912" y="12303"/>
                  </a:cubicBezTo>
                  <a:cubicBezTo>
                    <a:pt x="20122" y="12265"/>
                    <a:pt x="19327" y="12311"/>
                    <a:pt x="18557" y="12437"/>
                  </a:cubicBezTo>
                  <a:cubicBezTo>
                    <a:pt x="17733" y="12572"/>
                    <a:pt x="16948" y="12798"/>
                    <a:pt x="16233" y="13107"/>
                  </a:cubicBezTo>
                  <a:cubicBezTo>
                    <a:pt x="16565" y="13346"/>
                    <a:pt x="16845" y="13617"/>
                    <a:pt x="17062" y="13911"/>
                  </a:cubicBezTo>
                  <a:cubicBezTo>
                    <a:pt x="17948" y="15110"/>
                    <a:pt x="17742" y="16496"/>
                    <a:pt x="17488" y="17824"/>
                  </a:cubicBezTo>
                  <a:cubicBezTo>
                    <a:pt x="17328" y="18662"/>
                    <a:pt x="17157" y="19500"/>
                    <a:pt x="16975" y="20336"/>
                  </a:cubicBezTo>
                  <a:lnTo>
                    <a:pt x="15293" y="20461"/>
                  </a:lnTo>
                  <a:cubicBezTo>
                    <a:pt x="15640" y="19105"/>
                    <a:pt x="15635" y="17718"/>
                    <a:pt x="15278" y="16363"/>
                  </a:cubicBezTo>
                  <a:cubicBezTo>
                    <a:pt x="15150" y="15880"/>
                    <a:pt x="14979" y="15403"/>
                    <a:pt x="14764" y="14934"/>
                  </a:cubicBezTo>
                  <a:cubicBezTo>
                    <a:pt x="14616" y="17231"/>
                    <a:pt x="11916" y="19075"/>
                    <a:pt x="8526" y="19195"/>
                  </a:cubicBezTo>
                  <a:cubicBezTo>
                    <a:pt x="5697" y="19295"/>
                    <a:pt x="3403" y="18373"/>
                    <a:pt x="1883" y="16790"/>
                  </a:cubicBezTo>
                  <a:cubicBezTo>
                    <a:pt x="-165" y="14658"/>
                    <a:pt x="-445" y="11610"/>
                    <a:pt x="574" y="8669"/>
                  </a:cubicBezTo>
                  <a:cubicBezTo>
                    <a:pt x="2403" y="3390"/>
                    <a:pt x="7981" y="-1139"/>
                    <a:pt x="14640" y="255"/>
                  </a:cubicBezTo>
                  <a:cubicBezTo>
                    <a:pt x="18785" y="1122"/>
                    <a:pt x="20935" y="4211"/>
                    <a:pt x="19297" y="6934"/>
                  </a:cubicBezTo>
                  <a:cubicBezTo>
                    <a:pt x="18658" y="7995"/>
                    <a:pt x="17454" y="8856"/>
                    <a:pt x="15922" y="9343"/>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48" name="Shape 848"/>
            <p:cNvSpPr/>
            <p:nvPr/>
          </p:nvSpPr>
          <p:spPr>
            <a:xfrm>
              <a:off x="287033" y="-1"/>
              <a:ext cx="259777" cy="372488"/>
            </a:xfrm>
            <a:custGeom>
              <a:avLst/>
              <a:gdLst/>
              <a:ahLst/>
              <a:cxnLst>
                <a:cxn ang="0">
                  <a:pos x="wd2" y="hd2"/>
                </a:cxn>
                <a:cxn ang="5400000">
                  <a:pos x="wd2" y="hd2"/>
                </a:cxn>
                <a:cxn ang="10800000">
                  <a:pos x="wd2" y="hd2"/>
                </a:cxn>
                <a:cxn ang="16200000">
                  <a:pos x="wd2" y="hd2"/>
                </a:cxn>
              </a:cxnLst>
              <a:rect l="0" t="0" r="r" b="b"/>
              <a:pathLst>
                <a:path w="21070" h="20461" extrusionOk="0">
                  <a:moveTo>
                    <a:pt x="5148" y="9343"/>
                  </a:moveTo>
                  <a:lnTo>
                    <a:pt x="2051" y="9596"/>
                  </a:lnTo>
                  <a:cubicBezTo>
                    <a:pt x="1249" y="9808"/>
                    <a:pt x="605" y="10229"/>
                    <a:pt x="264" y="10764"/>
                  </a:cubicBezTo>
                  <a:cubicBezTo>
                    <a:pt x="-47" y="11251"/>
                    <a:pt x="-85" y="11798"/>
                    <a:pt x="158" y="12303"/>
                  </a:cubicBezTo>
                  <a:cubicBezTo>
                    <a:pt x="948" y="12265"/>
                    <a:pt x="1743" y="12311"/>
                    <a:pt x="2513" y="12437"/>
                  </a:cubicBezTo>
                  <a:cubicBezTo>
                    <a:pt x="3337" y="12572"/>
                    <a:pt x="4122" y="12798"/>
                    <a:pt x="4837" y="13107"/>
                  </a:cubicBezTo>
                  <a:cubicBezTo>
                    <a:pt x="4505" y="13346"/>
                    <a:pt x="4225" y="13617"/>
                    <a:pt x="4008" y="13911"/>
                  </a:cubicBezTo>
                  <a:cubicBezTo>
                    <a:pt x="3122" y="15110"/>
                    <a:pt x="3328" y="16496"/>
                    <a:pt x="3582" y="17824"/>
                  </a:cubicBezTo>
                  <a:cubicBezTo>
                    <a:pt x="3742" y="18662"/>
                    <a:pt x="3913" y="19500"/>
                    <a:pt x="4095" y="20336"/>
                  </a:cubicBezTo>
                  <a:lnTo>
                    <a:pt x="5777" y="20461"/>
                  </a:lnTo>
                  <a:cubicBezTo>
                    <a:pt x="5430" y="19105"/>
                    <a:pt x="5435" y="17718"/>
                    <a:pt x="5792" y="16363"/>
                  </a:cubicBezTo>
                  <a:cubicBezTo>
                    <a:pt x="5920" y="15880"/>
                    <a:pt x="6091" y="15403"/>
                    <a:pt x="6306" y="14934"/>
                  </a:cubicBezTo>
                  <a:cubicBezTo>
                    <a:pt x="6454" y="17231"/>
                    <a:pt x="9154" y="19075"/>
                    <a:pt x="12544" y="19195"/>
                  </a:cubicBezTo>
                  <a:cubicBezTo>
                    <a:pt x="15373" y="19295"/>
                    <a:pt x="17667" y="18373"/>
                    <a:pt x="19187" y="16790"/>
                  </a:cubicBezTo>
                  <a:cubicBezTo>
                    <a:pt x="21235" y="14658"/>
                    <a:pt x="21515" y="11610"/>
                    <a:pt x="20496" y="8669"/>
                  </a:cubicBezTo>
                  <a:cubicBezTo>
                    <a:pt x="18667" y="3390"/>
                    <a:pt x="13089" y="-1139"/>
                    <a:pt x="6430" y="255"/>
                  </a:cubicBezTo>
                  <a:cubicBezTo>
                    <a:pt x="2285" y="1122"/>
                    <a:pt x="135" y="4211"/>
                    <a:pt x="1773" y="6934"/>
                  </a:cubicBezTo>
                  <a:cubicBezTo>
                    <a:pt x="2412" y="7995"/>
                    <a:pt x="3616" y="8856"/>
                    <a:pt x="5148" y="9343"/>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sp>
        <p:nvSpPr>
          <p:cNvPr id="850" name="Shape 850"/>
          <p:cNvSpPr/>
          <p:nvPr/>
        </p:nvSpPr>
        <p:spPr>
          <a:xfrm>
            <a:off x="8224427" y="8868787"/>
            <a:ext cx="953269" cy="953269"/>
          </a:xfrm>
          <a:prstGeom prst="ellipse">
            <a:avLst/>
          </a:prstGeom>
          <a:solidFill>
            <a:schemeClr val="accent2"/>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51" name="Shape 851"/>
          <p:cNvSpPr/>
          <p:nvPr/>
        </p:nvSpPr>
        <p:spPr>
          <a:xfrm>
            <a:off x="8411115" y="9176493"/>
            <a:ext cx="591579" cy="314497"/>
          </a:xfrm>
          <a:custGeom>
            <a:avLst/>
            <a:gdLst/>
            <a:ahLst/>
            <a:cxnLst>
              <a:cxn ang="0">
                <a:pos x="wd2" y="hd2"/>
              </a:cxn>
              <a:cxn ang="5400000">
                <a:pos x="wd2" y="hd2"/>
              </a:cxn>
              <a:cxn ang="10800000">
                <a:pos x="wd2" y="hd2"/>
              </a:cxn>
              <a:cxn ang="16200000">
                <a:pos x="wd2" y="hd2"/>
              </a:cxn>
            </a:cxnLst>
            <a:rect l="0" t="0" r="r" b="b"/>
            <a:pathLst>
              <a:path w="21600" h="21398" extrusionOk="0">
                <a:moveTo>
                  <a:pt x="0" y="11883"/>
                </a:moveTo>
                <a:cubicBezTo>
                  <a:pt x="2219" y="4390"/>
                  <a:pt x="6488" y="-186"/>
                  <a:pt x="11080" y="6"/>
                </a:cubicBezTo>
                <a:cubicBezTo>
                  <a:pt x="15481" y="190"/>
                  <a:pt x="19494" y="4746"/>
                  <a:pt x="21600" y="11951"/>
                </a:cubicBezTo>
                <a:cubicBezTo>
                  <a:pt x="18946" y="17921"/>
                  <a:pt x="15005" y="21383"/>
                  <a:pt x="10845" y="21398"/>
                </a:cubicBezTo>
                <a:cubicBezTo>
                  <a:pt x="6647" y="21414"/>
                  <a:pt x="2667" y="17922"/>
                  <a:pt x="0" y="11883"/>
                </a:cubicBez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52" name="Shape 852"/>
          <p:cNvSpPr/>
          <p:nvPr/>
        </p:nvSpPr>
        <p:spPr>
          <a:xfrm>
            <a:off x="8575159" y="9201999"/>
            <a:ext cx="263485" cy="263485"/>
          </a:xfrm>
          <a:prstGeom prst="ellipse">
            <a:avLst/>
          </a:prstGeom>
          <a:solidFill>
            <a:schemeClr val="accent2"/>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53" name="Shape 853"/>
          <p:cNvSpPr/>
          <p:nvPr/>
        </p:nvSpPr>
        <p:spPr>
          <a:xfrm>
            <a:off x="8637470" y="9264310"/>
            <a:ext cx="138864" cy="138864"/>
          </a:xfrm>
          <a:prstGeom prst="ellipse">
            <a:avLst/>
          </a:prstGeom>
          <a:solidFill>
            <a:srgbClr val="FFFFFF"/>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54" name="Shape 854"/>
          <p:cNvSpPr/>
          <p:nvPr/>
        </p:nvSpPr>
        <p:spPr>
          <a:xfrm>
            <a:off x="1645350" y="6123052"/>
            <a:ext cx="953269" cy="953269"/>
          </a:xfrm>
          <a:prstGeom prst="ellipse">
            <a:avLst/>
          </a:prstGeom>
          <a:solidFill>
            <a:schemeClr val="accent2"/>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nvGrpSpPr>
          <p:cNvPr id="865" name="Group 865"/>
          <p:cNvGrpSpPr/>
          <p:nvPr/>
        </p:nvGrpSpPr>
        <p:grpSpPr>
          <a:xfrm>
            <a:off x="1986628" y="6287134"/>
            <a:ext cx="289305" cy="629934"/>
            <a:chOff x="0" y="0"/>
            <a:chExt cx="289304" cy="629933"/>
          </a:xfrm>
        </p:grpSpPr>
        <p:sp>
          <p:nvSpPr>
            <p:cNvPr id="855" name="Shape 855"/>
            <p:cNvSpPr/>
            <p:nvPr/>
          </p:nvSpPr>
          <p:spPr>
            <a:xfrm>
              <a:off x="31826" y="578612"/>
              <a:ext cx="232759"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56" name="Shape 856"/>
            <p:cNvSpPr/>
            <p:nvPr/>
          </p:nvSpPr>
          <p:spPr>
            <a:xfrm>
              <a:off x="-1" y="4"/>
              <a:ext cx="265017" cy="629930"/>
            </a:xfrm>
            <a:custGeom>
              <a:avLst/>
              <a:gdLst/>
              <a:ahLst/>
              <a:cxnLst>
                <a:cxn ang="0">
                  <a:pos x="wd2" y="hd2"/>
                </a:cxn>
                <a:cxn ang="5400000">
                  <a:pos x="wd2" y="hd2"/>
                </a:cxn>
                <a:cxn ang="10800000">
                  <a:pos x="wd2" y="hd2"/>
                </a:cxn>
                <a:cxn ang="16200000">
                  <a:pos x="wd2" y="hd2"/>
                </a:cxn>
              </a:cxnLst>
              <a:rect l="0" t="0" r="r" b="b"/>
              <a:pathLst>
                <a:path w="20615" h="21600" extrusionOk="0">
                  <a:moveTo>
                    <a:pt x="3139" y="0"/>
                  </a:moveTo>
                  <a:cubicBezTo>
                    <a:pt x="-124" y="2039"/>
                    <a:pt x="-897" y="4655"/>
                    <a:pt x="1073" y="6994"/>
                  </a:cubicBezTo>
                  <a:cubicBezTo>
                    <a:pt x="2828" y="9078"/>
                    <a:pt x="6534" y="10660"/>
                    <a:pt x="10068" y="12239"/>
                  </a:cubicBezTo>
                  <a:cubicBezTo>
                    <a:pt x="13140" y="13613"/>
                    <a:pt x="16148" y="15032"/>
                    <a:pt x="18116" y="16742"/>
                  </a:cubicBezTo>
                  <a:cubicBezTo>
                    <a:pt x="19841" y="18241"/>
                    <a:pt x="20703" y="19909"/>
                    <a:pt x="20608" y="21600"/>
                  </a:cubicBezTo>
                </a:path>
              </a:pathLst>
            </a:cu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57" name="Shape 857"/>
            <p:cNvSpPr/>
            <p:nvPr/>
          </p:nvSpPr>
          <p:spPr>
            <a:xfrm>
              <a:off x="25820" y="0"/>
              <a:ext cx="263485" cy="629929"/>
            </a:xfrm>
            <a:custGeom>
              <a:avLst/>
              <a:gdLst/>
              <a:ahLst/>
              <a:cxnLst>
                <a:cxn ang="0">
                  <a:pos x="wd2" y="hd2"/>
                </a:cxn>
                <a:cxn ang="5400000">
                  <a:pos x="wd2" y="hd2"/>
                </a:cxn>
                <a:cxn ang="10800000">
                  <a:pos x="wd2" y="hd2"/>
                </a:cxn>
                <a:cxn ang="16200000">
                  <a:pos x="wd2" y="hd2"/>
                </a:cxn>
              </a:cxnLst>
              <a:rect l="0" t="0" r="r" b="b"/>
              <a:pathLst>
                <a:path w="20615" h="21600" extrusionOk="0">
                  <a:moveTo>
                    <a:pt x="17476" y="0"/>
                  </a:moveTo>
                  <a:cubicBezTo>
                    <a:pt x="20739" y="2039"/>
                    <a:pt x="21512" y="4655"/>
                    <a:pt x="19542" y="6994"/>
                  </a:cubicBezTo>
                  <a:cubicBezTo>
                    <a:pt x="17787" y="9078"/>
                    <a:pt x="14081" y="10660"/>
                    <a:pt x="10547" y="12239"/>
                  </a:cubicBezTo>
                  <a:cubicBezTo>
                    <a:pt x="7475" y="13613"/>
                    <a:pt x="4467" y="15032"/>
                    <a:pt x="2499" y="16742"/>
                  </a:cubicBezTo>
                  <a:cubicBezTo>
                    <a:pt x="774" y="18241"/>
                    <a:pt x="-88" y="19909"/>
                    <a:pt x="7" y="21600"/>
                  </a:cubicBezTo>
                </a:path>
              </a:pathLst>
            </a:cu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58" name="Shape 858"/>
            <p:cNvSpPr/>
            <p:nvPr/>
          </p:nvSpPr>
          <p:spPr>
            <a:xfrm>
              <a:off x="55855" y="274620"/>
              <a:ext cx="176664"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59" name="Shape 859"/>
            <p:cNvSpPr/>
            <p:nvPr/>
          </p:nvSpPr>
          <p:spPr>
            <a:xfrm>
              <a:off x="15528" y="209426"/>
              <a:ext cx="257262"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60" name="Shape 860"/>
            <p:cNvSpPr/>
            <p:nvPr/>
          </p:nvSpPr>
          <p:spPr>
            <a:xfrm>
              <a:off x="2077" y="149111"/>
              <a:ext cx="285155"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61" name="Shape 861"/>
            <p:cNvSpPr/>
            <p:nvPr/>
          </p:nvSpPr>
          <p:spPr>
            <a:xfrm>
              <a:off x="5738" y="88623"/>
              <a:ext cx="278269"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62" name="Shape 862"/>
            <p:cNvSpPr/>
            <p:nvPr/>
          </p:nvSpPr>
          <p:spPr>
            <a:xfrm>
              <a:off x="25374" y="25442"/>
              <a:ext cx="240051"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63" name="Shape 863"/>
            <p:cNvSpPr/>
            <p:nvPr/>
          </p:nvSpPr>
          <p:spPr>
            <a:xfrm>
              <a:off x="82292" y="451929"/>
              <a:ext cx="127071"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64" name="Shape 864"/>
            <p:cNvSpPr/>
            <p:nvPr/>
          </p:nvSpPr>
          <p:spPr>
            <a:xfrm>
              <a:off x="46322" y="515944"/>
              <a:ext cx="197254"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sp>
        <p:nvSpPr>
          <p:cNvPr id="866" name="Shape 866"/>
          <p:cNvSpPr/>
          <p:nvPr/>
        </p:nvSpPr>
        <p:spPr>
          <a:xfrm>
            <a:off x="9006647" y="7515920"/>
            <a:ext cx="953269" cy="953269"/>
          </a:xfrm>
          <a:prstGeom prst="ellipse">
            <a:avLst/>
          </a:prstGeom>
          <a:solidFill>
            <a:schemeClr val="accent1"/>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nvGrpSpPr>
          <p:cNvPr id="869" name="Group 869"/>
          <p:cNvGrpSpPr/>
          <p:nvPr/>
        </p:nvGrpSpPr>
        <p:grpSpPr>
          <a:xfrm>
            <a:off x="9338599" y="7737094"/>
            <a:ext cx="289364" cy="534374"/>
            <a:chOff x="0" y="0"/>
            <a:chExt cx="289362" cy="534373"/>
          </a:xfrm>
        </p:grpSpPr>
        <p:sp>
          <p:nvSpPr>
            <p:cNvPr id="867" name="Shape 867"/>
            <p:cNvSpPr/>
            <p:nvPr/>
          </p:nvSpPr>
          <p:spPr>
            <a:xfrm>
              <a:off x="0" y="0"/>
              <a:ext cx="150195" cy="534374"/>
            </a:xfrm>
            <a:custGeom>
              <a:avLst/>
              <a:gdLst/>
              <a:ahLst/>
              <a:cxnLst>
                <a:cxn ang="0">
                  <a:pos x="wd2" y="hd2"/>
                </a:cxn>
                <a:cxn ang="5400000">
                  <a:pos x="wd2" y="hd2"/>
                </a:cxn>
                <a:cxn ang="10800000">
                  <a:pos x="wd2" y="hd2"/>
                </a:cxn>
                <a:cxn ang="16200000">
                  <a:pos x="wd2" y="hd2"/>
                </a:cxn>
              </a:cxnLst>
              <a:rect l="0" t="0" r="r" b="b"/>
              <a:pathLst>
                <a:path w="21290" h="21198" extrusionOk="0">
                  <a:moveTo>
                    <a:pt x="21290" y="1639"/>
                  </a:moveTo>
                  <a:cubicBezTo>
                    <a:pt x="19594" y="1641"/>
                    <a:pt x="17954" y="1470"/>
                    <a:pt x="16678" y="1157"/>
                  </a:cubicBezTo>
                  <a:cubicBezTo>
                    <a:pt x="16031" y="998"/>
                    <a:pt x="15498" y="807"/>
                    <a:pt x="14866" y="643"/>
                  </a:cubicBezTo>
                  <a:cubicBezTo>
                    <a:pt x="11714" y="-173"/>
                    <a:pt x="6898" y="-218"/>
                    <a:pt x="3562" y="539"/>
                  </a:cubicBezTo>
                  <a:cubicBezTo>
                    <a:pt x="634" y="1203"/>
                    <a:pt x="-310" y="2161"/>
                    <a:pt x="86" y="3193"/>
                  </a:cubicBezTo>
                  <a:cubicBezTo>
                    <a:pt x="377" y="3952"/>
                    <a:pt x="1377" y="4776"/>
                    <a:pt x="2637" y="5539"/>
                  </a:cubicBezTo>
                  <a:cubicBezTo>
                    <a:pt x="4434" y="6626"/>
                    <a:pt x="6392" y="7723"/>
                    <a:pt x="6699" y="8929"/>
                  </a:cubicBezTo>
                  <a:cubicBezTo>
                    <a:pt x="7045" y="10284"/>
                    <a:pt x="5232" y="11592"/>
                    <a:pt x="4510" y="12934"/>
                  </a:cubicBezTo>
                  <a:cubicBezTo>
                    <a:pt x="3602" y="14622"/>
                    <a:pt x="4431" y="16317"/>
                    <a:pt x="5776" y="17984"/>
                  </a:cubicBezTo>
                  <a:cubicBezTo>
                    <a:pt x="6480" y="18856"/>
                    <a:pt x="7387" y="19726"/>
                    <a:pt x="9254" y="20445"/>
                  </a:cubicBezTo>
                  <a:cubicBezTo>
                    <a:pt x="10707" y="21005"/>
                    <a:pt x="12646" y="21382"/>
                    <a:pt x="14732" y="21103"/>
                  </a:cubicBezTo>
                  <a:cubicBezTo>
                    <a:pt x="15258" y="21033"/>
                    <a:pt x="15699" y="20920"/>
                    <a:pt x="15974" y="20775"/>
                  </a:cubicBezTo>
                  <a:cubicBezTo>
                    <a:pt x="15222" y="19514"/>
                    <a:pt x="14481" y="18252"/>
                    <a:pt x="13749" y="16989"/>
                  </a:cubicBezTo>
                  <a:cubicBezTo>
                    <a:pt x="12686" y="15155"/>
                    <a:pt x="11853" y="13178"/>
                    <a:pt x="15906" y="11718"/>
                  </a:cubicBezTo>
                  <a:cubicBezTo>
                    <a:pt x="17243" y="11237"/>
                    <a:pt x="19032" y="10869"/>
                    <a:pt x="21074" y="10656"/>
                  </a:cubicBezTo>
                  <a:lnTo>
                    <a:pt x="21290" y="1639"/>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68" name="Shape 868"/>
            <p:cNvSpPr/>
            <p:nvPr/>
          </p:nvSpPr>
          <p:spPr>
            <a:xfrm>
              <a:off x="137958" y="0"/>
              <a:ext cx="151405" cy="534374"/>
            </a:xfrm>
            <a:custGeom>
              <a:avLst/>
              <a:gdLst/>
              <a:ahLst/>
              <a:cxnLst>
                <a:cxn ang="0">
                  <a:pos x="wd2" y="hd2"/>
                </a:cxn>
                <a:cxn ang="5400000">
                  <a:pos x="wd2" y="hd2"/>
                </a:cxn>
                <a:cxn ang="10800000">
                  <a:pos x="wd2" y="hd2"/>
                </a:cxn>
                <a:cxn ang="16200000">
                  <a:pos x="wd2" y="hd2"/>
                </a:cxn>
              </a:cxnLst>
              <a:rect l="0" t="0" r="r" b="b"/>
              <a:pathLst>
                <a:path w="21290" h="21198" extrusionOk="0">
                  <a:moveTo>
                    <a:pt x="0" y="1639"/>
                  </a:moveTo>
                  <a:cubicBezTo>
                    <a:pt x="1696" y="1641"/>
                    <a:pt x="3336" y="1470"/>
                    <a:pt x="4612" y="1157"/>
                  </a:cubicBezTo>
                  <a:cubicBezTo>
                    <a:pt x="5259" y="998"/>
                    <a:pt x="5792" y="807"/>
                    <a:pt x="6424" y="643"/>
                  </a:cubicBezTo>
                  <a:cubicBezTo>
                    <a:pt x="9576" y="-173"/>
                    <a:pt x="14392" y="-218"/>
                    <a:pt x="17728" y="539"/>
                  </a:cubicBezTo>
                  <a:cubicBezTo>
                    <a:pt x="20656" y="1203"/>
                    <a:pt x="21600" y="2161"/>
                    <a:pt x="21204" y="3193"/>
                  </a:cubicBezTo>
                  <a:cubicBezTo>
                    <a:pt x="20913" y="3952"/>
                    <a:pt x="19913" y="4776"/>
                    <a:pt x="18653" y="5539"/>
                  </a:cubicBezTo>
                  <a:cubicBezTo>
                    <a:pt x="16856" y="6626"/>
                    <a:pt x="14898" y="7723"/>
                    <a:pt x="14591" y="8929"/>
                  </a:cubicBezTo>
                  <a:cubicBezTo>
                    <a:pt x="14245" y="10284"/>
                    <a:pt x="16058" y="11592"/>
                    <a:pt x="16780" y="12934"/>
                  </a:cubicBezTo>
                  <a:cubicBezTo>
                    <a:pt x="17688" y="14622"/>
                    <a:pt x="16859" y="16317"/>
                    <a:pt x="15514" y="17984"/>
                  </a:cubicBezTo>
                  <a:cubicBezTo>
                    <a:pt x="14810" y="18856"/>
                    <a:pt x="13903" y="19726"/>
                    <a:pt x="12036" y="20445"/>
                  </a:cubicBezTo>
                  <a:cubicBezTo>
                    <a:pt x="10583" y="21005"/>
                    <a:pt x="8644" y="21382"/>
                    <a:pt x="6558" y="21103"/>
                  </a:cubicBezTo>
                  <a:cubicBezTo>
                    <a:pt x="6032" y="21033"/>
                    <a:pt x="5591" y="20920"/>
                    <a:pt x="5316" y="20775"/>
                  </a:cubicBezTo>
                  <a:cubicBezTo>
                    <a:pt x="6068" y="19514"/>
                    <a:pt x="6809" y="18252"/>
                    <a:pt x="7541" y="16989"/>
                  </a:cubicBezTo>
                  <a:cubicBezTo>
                    <a:pt x="8604" y="15155"/>
                    <a:pt x="9437" y="13178"/>
                    <a:pt x="5384" y="11718"/>
                  </a:cubicBezTo>
                  <a:cubicBezTo>
                    <a:pt x="4047" y="11237"/>
                    <a:pt x="2258" y="10869"/>
                    <a:pt x="216" y="10656"/>
                  </a:cubicBezTo>
                  <a:lnTo>
                    <a:pt x="0" y="1639"/>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sp>
        <p:nvSpPr>
          <p:cNvPr id="870" name="Shape 870"/>
          <p:cNvSpPr/>
          <p:nvPr/>
        </p:nvSpPr>
        <p:spPr>
          <a:xfrm>
            <a:off x="2001562" y="7515920"/>
            <a:ext cx="953269" cy="953269"/>
          </a:xfrm>
          <a:prstGeom prst="ellipse">
            <a:avLst/>
          </a:prstGeom>
          <a:solidFill>
            <a:schemeClr val="accent1"/>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71" name="Shape 871"/>
          <p:cNvSpPr/>
          <p:nvPr/>
        </p:nvSpPr>
        <p:spPr>
          <a:xfrm>
            <a:off x="2222615" y="7747878"/>
            <a:ext cx="265411" cy="466134"/>
          </a:xfrm>
          <a:custGeom>
            <a:avLst/>
            <a:gdLst/>
            <a:ahLst/>
            <a:cxnLst>
              <a:cxn ang="0">
                <a:pos x="wd2" y="hd2"/>
              </a:cxn>
              <a:cxn ang="5400000">
                <a:pos x="wd2" y="hd2"/>
              </a:cxn>
              <a:cxn ang="10800000">
                <a:pos x="wd2" y="hd2"/>
              </a:cxn>
              <a:cxn ang="16200000">
                <a:pos x="wd2" y="hd2"/>
              </a:cxn>
            </a:cxnLst>
            <a:rect l="0" t="0" r="r" b="b"/>
            <a:pathLst>
              <a:path w="21432" h="21559" extrusionOk="0">
                <a:moveTo>
                  <a:pt x="21432" y="0"/>
                </a:moveTo>
                <a:lnTo>
                  <a:pt x="19645" y="10"/>
                </a:lnTo>
                <a:lnTo>
                  <a:pt x="19828" y="6894"/>
                </a:lnTo>
                <a:cubicBezTo>
                  <a:pt x="19888" y="7068"/>
                  <a:pt x="19626" y="7223"/>
                  <a:pt x="19320" y="7194"/>
                </a:cubicBezTo>
                <a:cubicBezTo>
                  <a:pt x="19138" y="7177"/>
                  <a:pt x="18999" y="7092"/>
                  <a:pt x="18981" y="6987"/>
                </a:cubicBezTo>
                <a:lnTo>
                  <a:pt x="18264" y="1927"/>
                </a:lnTo>
                <a:cubicBezTo>
                  <a:pt x="18169" y="1554"/>
                  <a:pt x="17832" y="1215"/>
                  <a:pt x="17312" y="982"/>
                </a:cubicBezTo>
                <a:cubicBezTo>
                  <a:pt x="15075" y="-17"/>
                  <a:pt x="12593" y="860"/>
                  <a:pt x="10544" y="2285"/>
                </a:cubicBezTo>
                <a:cubicBezTo>
                  <a:pt x="7831" y="4174"/>
                  <a:pt x="5313" y="6380"/>
                  <a:pt x="3126" y="8838"/>
                </a:cubicBezTo>
                <a:cubicBezTo>
                  <a:pt x="442" y="11857"/>
                  <a:pt x="225" y="15071"/>
                  <a:pt x="21" y="17461"/>
                </a:cubicBezTo>
                <a:cubicBezTo>
                  <a:pt x="-168" y="19674"/>
                  <a:pt x="909" y="21484"/>
                  <a:pt x="4380" y="21558"/>
                </a:cubicBezTo>
                <a:cubicBezTo>
                  <a:pt x="5573" y="21583"/>
                  <a:pt x="6653" y="21237"/>
                  <a:pt x="7638" y="20850"/>
                </a:cubicBezTo>
                <a:cubicBezTo>
                  <a:pt x="8793" y="20397"/>
                  <a:pt x="9897" y="19871"/>
                  <a:pt x="11222" y="19597"/>
                </a:cubicBezTo>
                <a:cubicBezTo>
                  <a:pt x="12697" y="19293"/>
                  <a:pt x="14334" y="19321"/>
                  <a:pt x="15728" y="18901"/>
                </a:cubicBezTo>
                <a:cubicBezTo>
                  <a:pt x="19489" y="17770"/>
                  <a:pt x="19045" y="14908"/>
                  <a:pt x="18935" y="12396"/>
                </a:cubicBezTo>
                <a:cubicBezTo>
                  <a:pt x="18888" y="11343"/>
                  <a:pt x="19023" y="10290"/>
                  <a:pt x="19337" y="9253"/>
                </a:cubicBezTo>
                <a:cubicBezTo>
                  <a:pt x="19378" y="8836"/>
                  <a:pt x="19756" y="8454"/>
                  <a:pt x="20359" y="8219"/>
                </a:cubicBezTo>
                <a:cubicBezTo>
                  <a:pt x="20643" y="8109"/>
                  <a:pt x="20967" y="8036"/>
                  <a:pt x="21307" y="8008"/>
                </a:cubicBezTo>
                <a:lnTo>
                  <a:pt x="21432" y="0"/>
                </a:ln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72" name="Shape 872"/>
          <p:cNvSpPr/>
          <p:nvPr/>
        </p:nvSpPr>
        <p:spPr>
          <a:xfrm>
            <a:off x="2482012" y="7747878"/>
            <a:ext cx="263445" cy="466134"/>
          </a:xfrm>
          <a:custGeom>
            <a:avLst/>
            <a:gdLst/>
            <a:ahLst/>
            <a:cxnLst>
              <a:cxn ang="0">
                <a:pos x="wd2" y="hd2"/>
              </a:cxn>
              <a:cxn ang="5400000">
                <a:pos x="wd2" y="hd2"/>
              </a:cxn>
              <a:cxn ang="10800000">
                <a:pos x="wd2" y="hd2"/>
              </a:cxn>
              <a:cxn ang="16200000">
                <a:pos x="wd2" y="hd2"/>
              </a:cxn>
            </a:cxnLst>
            <a:rect l="0" t="0" r="r" b="b"/>
            <a:pathLst>
              <a:path w="21432" h="21559" extrusionOk="0">
                <a:moveTo>
                  <a:pt x="0" y="0"/>
                </a:moveTo>
                <a:lnTo>
                  <a:pt x="1787" y="10"/>
                </a:lnTo>
                <a:lnTo>
                  <a:pt x="1604" y="6894"/>
                </a:lnTo>
                <a:cubicBezTo>
                  <a:pt x="1544" y="7068"/>
                  <a:pt x="1806" y="7223"/>
                  <a:pt x="2112" y="7194"/>
                </a:cubicBezTo>
                <a:cubicBezTo>
                  <a:pt x="2294" y="7177"/>
                  <a:pt x="2433" y="7092"/>
                  <a:pt x="2451" y="6987"/>
                </a:cubicBezTo>
                <a:lnTo>
                  <a:pt x="3168" y="1927"/>
                </a:lnTo>
                <a:cubicBezTo>
                  <a:pt x="3263" y="1554"/>
                  <a:pt x="3600" y="1215"/>
                  <a:pt x="4120" y="982"/>
                </a:cubicBezTo>
                <a:cubicBezTo>
                  <a:pt x="6357" y="-17"/>
                  <a:pt x="8839" y="860"/>
                  <a:pt x="10888" y="2285"/>
                </a:cubicBezTo>
                <a:cubicBezTo>
                  <a:pt x="13601" y="4174"/>
                  <a:pt x="16119" y="6380"/>
                  <a:pt x="18306" y="8838"/>
                </a:cubicBezTo>
                <a:cubicBezTo>
                  <a:pt x="20990" y="11857"/>
                  <a:pt x="21207" y="15071"/>
                  <a:pt x="21411" y="17461"/>
                </a:cubicBezTo>
                <a:cubicBezTo>
                  <a:pt x="21600" y="19674"/>
                  <a:pt x="20523" y="21484"/>
                  <a:pt x="17052" y="21558"/>
                </a:cubicBezTo>
                <a:cubicBezTo>
                  <a:pt x="15859" y="21583"/>
                  <a:pt x="14779" y="21237"/>
                  <a:pt x="13794" y="20850"/>
                </a:cubicBezTo>
                <a:cubicBezTo>
                  <a:pt x="12639" y="20397"/>
                  <a:pt x="11535" y="19871"/>
                  <a:pt x="10210" y="19597"/>
                </a:cubicBezTo>
                <a:cubicBezTo>
                  <a:pt x="8735" y="19293"/>
                  <a:pt x="7098" y="19321"/>
                  <a:pt x="5704" y="18901"/>
                </a:cubicBezTo>
                <a:cubicBezTo>
                  <a:pt x="1943" y="17770"/>
                  <a:pt x="2387" y="14908"/>
                  <a:pt x="2497" y="12396"/>
                </a:cubicBezTo>
                <a:cubicBezTo>
                  <a:pt x="2544" y="11343"/>
                  <a:pt x="2409" y="10290"/>
                  <a:pt x="2095" y="9253"/>
                </a:cubicBezTo>
                <a:cubicBezTo>
                  <a:pt x="2054" y="8836"/>
                  <a:pt x="1676" y="8454"/>
                  <a:pt x="1073" y="8219"/>
                </a:cubicBezTo>
                <a:cubicBezTo>
                  <a:pt x="789" y="8109"/>
                  <a:pt x="465" y="8036"/>
                  <a:pt x="125" y="8008"/>
                </a:cubicBezTo>
                <a:lnTo>
                  <a:pt x="0" y="0"/>
                </a:ln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73" name="Shape 873"/>
          <p:cNvSpPr/>
          <p:nvPr/>
        </p:nvSpPr>
        <p:spPr>
          <a:xfrm>
            <a:off x="2716249" y="8868787"/>
            <a:ext cx="953269" cy="953269"/>
          </a:xfrm>
          <a:prstGeom prst="ellipse">
            <a:avLst/>
          </a:prstGeom>
          <a:solidFill>
            <a:schemeClr val="accent2"/>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74" name="Shape 874"/>
          <p:cNvSpPr/>
          <p:nvPr/>
        </p:nvSpPr>
        <p:spPr>
          <a:xfrm>
            <a:off x="2939928" y="9107716"/>
            <a:ext cx="505910" cy="452052"/>
          </a:xfrm>
          <a:custGeom>
            <a:avLst/>
            <a:gdLst/>
            <a:ahLst/>
            <a:cxnLst>
              <a:cxn ang="0">
                <a:pos x="wd2" y="hd2"/>
              </a:cxn>
              <a:cxn ang="5400000">
                <a:pos x="wd2" y="hd2"/>
              </a:cxn>
              <a:cxn ang="10800000">
                <a:pos x="wd2" y="hd2"/>
              </a:cxn>
              <a:cxn ang="16200000">
                <a:pos x="wd2" y="hd2"/>
              </a:cxn>
            </a:cxnLst>
            <a:rect l="0" t="0" r="r" b="b"/>
            <a:pathLst>
              <a:path w="20901" h="21216" extrusionOk="0">
                <a:moveTo>
                  <a:pt x="8217" y="65"/>
                </a:moveTo>
                <a:cubicBezTo>
                  <a:pt x="8159" y="1450"/>
                  <a:pt x="8478" y="2822"/>
                  <a:pt x="9132" y="3994"/>
                </a:cubicBezTo>
                <a:cubicBezTo>
                  <a:pt x="9725" y="5057"/>
                  <a:pt x="10569" y="5910"/>
                  <a:pt x="11569" y="6455"/>
                </a:cubicBezTo>
                <a:cubicBezTo>
                  <a:pt x="12048" y="6888"/>
                  <a:pt x="12403" y="7474"/>
                  <a:pt x="12588" y="8137"/>
                </a:cubicBezTo>
                <a:cubicBezTo>
                  <a:pt x="12893" y="9234"/>
                  <a:pt x="12738" y="10360"/>
                  <a:pt x="12605" y="11372"/>
                </a:cubicBezTo>
                <a:cubicBezTo>
                  <a:pt x="12447" y="12567"/>
                  <a:pt x="12230" y="13793"/>
                  <a:pt x="11345" y="14591"/>
                </a:cubicBezTo>
                <a:cubicBezTo>
                  <a:pt x="10306" y="15528"/>
                  <a:pt x="8785" y="15211"/>
                  <a:pt x="7377" y="15304"/>
                </a:cubicBezTo>
                <a:cubicBezTo>
                  <a:pt x="6744" y="15346"/>
                  <a:pt x="6121" y="15505"/>
                  <a:pt x="5535" y="15777"/>
                </a:cubicBezTo>
                <a:cubicBezTo>
                  <a:pt x="5122" y="15145"/>
                  <a:pt x="4483" y="14753"/>
                  <a:pt x="3791" y="14707"/>
                </a:cubicBezTo>
                <a:cubicBezTo>
                  <a:pt x="2063" y="14593"/>
                  <a:pt x="798" y="16340"/>
                  <a:pt x="298" y="18330"/>
                </a:cubicBezTo>
                <a:cubicBezTo>
                  <a:pt x="74" y="19221"/>
                  <a:pt x="-25" y="20146"/>
                  <a:pt x="5" y="21073"/>
                </a:cubicBezTo>
                <a:lnTo>
                  <a:pt x="2389" y="21216"/>
                </a:lnTo>
                <a:cubicBezTo>
                  <a:pt x="2157" y="20642"/>
                  <a:pt x="2090" y="20000"/>
                  <a:pt x="2198" y="19381"/>
                </a:cubicBezTo>
                <a:cubicBezTo>
                  <a:pt x="2324" y="18657"/>
                  <a:pt x="2680" y="18010"/>
                  <a:pt x="3198" y="17563"/>
                </a:cubicBezTo>
                <a:cubicBezTo>
                  <a:pt x="3479" y="18009"/>
                  <a:pt x="3880" y="18340"/>
                  <a:pt x="4341" y="18507"/>
                </a:cubicBezTo>
                <a:cubicBezTo>
                  <a:pt x="4905" y="18710"/>
                  <a:pt x="5517" y="18654"/>
                  <a:pt x="6045" y="18350"/>
                </a:cubicBezTo>
                <a:cubicBezTo>
                  <a:pt x="7733" y="20569"/>
                  <a:pt x="10340" y="21600"/>
                  <a:pt x="12876" y="21050"/>
                </a:cubicBezTo>
                <a:cubicBezTo>
                  <a:pt x="15930" y="20388"/>
                  <a:pt x="18089" y="17960"/>
                  <a:pt x="19427" y="15281"/>
                </a:cubicBezTo>
                <a:cubicBezTo>
                  <a:pt x="20954" y="12223"/>
                  <a:pt x="21575" y="8454"/>
                  <a:pt x="19915" y="5151"/>
                </a:cubicBezTo>
                <a:cubicBezTo>
                  <a:pt x="18570" y="2474"/>
                  <a:pt x="15767" y="1116"/>
                  <a:pt x="13513" y="2544"/>
                </a:cubicBezTo>
                <a:cubicBezTo>
                  <a:pt x="12888" y="2940"/>
                  <a:pt x="12311" y="3567"/>
                  <a:pt x="11594" y="3467"/>
                </a:cubicBezTo>
                <a:cubicBezTo>
                  <a:pt x="11020" y="3388"/>
                  <a:pt x="10615" y="2931"/>
                  <a:pt x="10333" y="2437"/>
                </a:cubicBezTo>
                <a:cubicBezTo>
                  <a:pt x="9937" y="1743"/>
                  <a:pt x="9732" y="904"/>
                  <a:pt x="9810" y="0"/>
                </a:cubicBezTo>
                <a:lnTo>
                  <a:pt x="8217" y="65"/>
                </a:ln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75" name="Shape 875"/>
          <p:cNvSpPr/>
          <p:nvPr/>
        </p:nvSpPr>
        <p:spPr>
          <a:xfrm>
            <a:off x="2716249" y="3424006"/>
            <a:ext cx="953269" cy="953269"/>
          </a:xfrm>
          <a:prstGeom prst="ellipse">
            <a:avLst/>
          </a:prstGeom>
          <a:solidFill>
            <a:schemeClr val="accent4"/>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76" name="Shape 876"/>
          <p:cNvSpPr/>
          <p:nvPr/>
        </p:nvSpPr>
        <p:spPr>
          <a:xfrm>
            <a:off x="3029014" y="3644848"/>
            <a:ext cx="327737" cy="511585"/>
          </a:xfrm>
          <a:custGeom>
            <a:avLst/>
            <a:gdLst/>
            <a:ahLst/>
            <a:cxnLst>
              <a:cxn ang="0">
                <a:pos x="wd2" y="hd2"/>
              </a:cxn>
              <a:cxn ang="5400000">
                <a:pos x="wd2" y="hd2"/>
              </a:cxn>
              <a:cxn ang="10800000">
                <a:pos x="wd2" y="hd2"/>
              </a:cxn>
              <a:cxn ang="16200000">
                <a:pos x="wd2" y="hd2"/>
              </a:cxn>
            </a:cxnLst>
            <a:rect l="0" t="0" r="r" b="b"/>
            <a:pathLst>
              <a:path w="21565" h="21517" extrusionOk="0">
                <a:moveTo>
                  <a:pt x="5624" y="732"/>
                </a:moveTo>
                <a:lnTo>
                  <a:pt x="6688" y="1666"/>
                </a:lnTo>
                <a:cubicBezTo>
                  <a:pt x="6867" y="1982"/>
                  <a:pt x="6907" y="2323"/>
                  <a:pt x="6803" y="2653"/>
                </a:cubicBezTo>
                <a:cubicBezTo>
                  <a:pt x="6673" y="3061"/>
                  <a:pt x="6330" y="3430"/>
                  <a:pt x="5829" y="3698"/>
                </a:cubicBezTo>
                <a:lnTo>
                  <a:pt x="4852" y="2895"/>
                </a:lnTo>
                <a:cubicBezTo>
                  <a:pt x="4590" y="2753"/>
                  <a:pt x="4253" y="2680"/>
                  <a:pt x="3909" y="2691"/>
                </a:cubicBezTo>
                <a:cubicBezTo>
                  <a:pt x="3547" y="2703"/>
                  <a:pt x="3207" y="2808"/>
                  <a:pt x="2967" y="2981"/>
                </a:cubicBezTo>
                <a:cubicBezTo>
                  <a:pt x="2413" y="3826"/>
                  <a:pt x="2033" y="4713"/>
                  <a:pt x="1838" y="5620"/>
                </a:cubicBezTo>
                <a:cubicBezTo>
                  <a:pt x="1649" y="6496"/>
                  <a:pt x="1634" y="7384"/>
                  <a:pt x="1792" y="8262"/>
                </a:cubicBezTo>
                <a:cubicBezTo>
                  <a:pt x="609" y="9467"/>
                  <a:pt x="-12" y="10862"/>
                  <a:pt x="0" y="12284"/>
                </a:cubicBezTo>
                <a:cubicBezTo>
                  <a:pt x="35" y="16271"/>
                  <a:pt x="4542" y="19578"/>
                  <a:pt x="10527" y="20857"/>
                </a:cubicBezTo>
                <a:cubicBezTo>
                  <a:pt x="12140" y="21202"/>
                  <a:pt x="13876" y="21356"/>
                  <a:pt x="15454" y="21463"/>
                </a:cubicBezTo>
                <a:cubicBezTo>
                  <a:pt x="17003" y="21567"/>
                  <a:pt x="18650" y="21578"/>
                  <a:pt x="19872" y="20965"/>
                </a:cubicBezTo>
                <a:cubicBezTo>
                  <a:pt x="21396" y="20199"/>
                  <a:pt x="21588" y="19014"/>
                  <a:pt x="21563" y="17794"/>
                </a:cubicBezTo>
                <a:cubicBezTo>
                  <a:pt x="21540" y="16684"/>
                  <a:pt x="21466" y="15433"/>
                  <a:pt x="21050" y="14251"/>
                </a:cubicBezTo>
                <a:cubicBezTo>
                  <a:pt x="20306" y="12136"/>
                  <a:pt x="18809" y="10166"/>
                  <a:pt x="16667" y="8486"/>
                </a:cubicBezTo>
                <a:cubicBezTo>
                  <a:pt x="16411" y="8215"/>
                  <a:pt x="16280" y="7903"/>
                  <a:pt x="16290" y="7587"/>
                </a:cubicBezTo>
                <a:cubicBezTo>
                  <a:pt x="16301" y="7268"/>
                  <a:pt x="16454" y="6957"/>
                  <a:pt x="16733" y="6692"/>
                </a:cubicBezTo>
                <a:cubicBezTo>
                  <a:pt x="17591" y="6388"/>
                  <a:pt x="18171" y="5840"/>
                  <a:pt x="18293" y="5218"/>
                </a:cubicBezTo>
                <a:cubicBezTo>
                  <a:pt x="18431" y="4518"/>
                  <a:pt x="17978" y="3825"/>
                  <a:pt x="17103" y="3396"/>
                </a:cubicBezTo>
                <a:cubicBezTo>
                  <a:pt x="16681" y="2708"/>
                  <a:pt x="15932" y="2124"/>
                  <a:pt x="14961" y="1724"/>
                </a:cubicBezTo>
                <a:cubicBezTo>
                  <a:pt x="14258" y="1435"/>
                  <a:pt x="13460" y="1253"/>
                  <a:pt x="12630" y="1192"/>
                </a:cubicBezTo>
                <a:lnTo>
                  <a:pt x="12836" y="437"/>
                </a:lnTo>
                <a:cubicBezTo>
                  <a:pt x="12565" y="296"/>
                  <a:pt x="12253" y="190"/>
                  <a:pt x="11918" y="126"/>
                </a:cubicBezTo>
                <a:cubicBezTo>
                  <a:pt x="11533" y="52"/>
                  <a:pt x="11127" y="34"/>
                  <a:pt x="10730" y="74"/>
                </a:cubicBezTo>
                <a:lnTo>
                  <a:pt x="9292" y="166"/>
                </a:lnTo>
                <a:lnTo>
                  <a:pt x="9226" y="1060"/>
                </a:lnTo>
                <a:lnTo>
                  <a:pt x="7996" y="18"/>
                </a:lnTo>
                <a:cubicBezTo>
                  <a:pt x="7597" y="-22"/>
                  <a:pt x="7188" y="5"/>
                  <a:pt x="6810" y="97"/>
                </a:cubicBezTo>
                <a:cubicBezTo>
                  <a:pt x="6314" y="217"/>
                  <a:pt x="5896" y="441"/>
                  <a:pt x="5624" y="732"/>
                </a:cubicBez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77" name="Shape 877"/>
          <p:cNvSpPr/>
          <p:nvPr/>
        </p:nvSpPr>
        <p:spPr>
          <a:xfrm rot="4420159">
            <a:off x="4973421" y="2707117"/>
            <a:ext cx="248648" cy="24864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C7C7C7"/>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78" name="Shape 878"/>
          <p:cNvSpPr/>
          <p:nvPr/>
        </p:nvSpPr>
        <p:spPr>
          <a:xfrm rot="16762690">
            <a:off x="6729196" y="2721816"/>
            <a:ext cx="248648" cy="24864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C7C7C7"/>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79" name="Shape 879"/>
          <p:cNvSpPr/>
          <p:nvPr/>
        </p:nvSpPr>
        <p:spPr>
          <a:xfrm rot="15179520">
            <a:off x="6721142" y="10265616"/>
            <a:ext cx="248648" cy="24864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C7C7C7"/>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80" name="Shape 880"/>
          <p:cNvSpPr/>
          <p:nvPr/>
        </p:nvSpPr>
        <p:spPr>
          <a:xfrm rot="6185418">
            <a:off x="4970022" y="10257408"/>
            <a:ext cx="248648" cy="24864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C7C7C7"/>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72" name="Shape 345">
            <a:extLst>
              <a:ext uri="{FF2B5EF4-FFF2-40B4-BE49-F238E27FC236}">
                <a16:creationId xmlns:a16="http://schemas.microsoft.com/office/drawing/2014/main" id="{BEDB6866-2C27-4319-A17C-9EC7E48D4219}"/>
              </a:ext>
            </a:extLst>
          </p:cNvPr>
          <p:cNvSpPr/>
          <p:nvPr/>
        </p:nvSpPr>
        <p:spPr>
          <a:xfrm>
            <a:off x="11700112" y="3347215"/>
            <a:ext cx="9440271"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73" name="Shape 348">
            <a:extLst>
              <a:ext uri="{FF2B5EF4-FFF2-40B4-BE49-F238E27FC236}">
                <a16:creationId xmlns:a16="http://schemas.microsoft.com/office/drawing/2014/main" id="{F3DB8706-D732-4FC6-81C1-C59D1FD18B62}"/>
              </a:ext>
            </a:extLst>
          </p:cNvPr>
          <p:cNvSpPr txBox="1">
            <a:spLocks/>
          </p:cNvSpPr>
          <p:nvPr/>
        </p:nvSpPr>
        <p:spPr>
          <a:xfrm>
            <a:off x="11743886" y="4469121"/>
            <a:ext cx="11509375" cy="5402263"/>
          </a:xfrm>
          <a:prstGeom prst="rect">
            <a:avLst/>
          </a:prstGeom>
        </p:spPr>
        <p:txBody>
          <a:bodyPr vert="horz" lIns="91440" tIns="45720" rIns="91440" bIns="45720" rtlCol="0">
            <a:normAutofit/>
          </a:bodyPr>
          <a:lstStyle>
            <a:lvl1pPr marL="457200" indent="-457200" algn="just"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Font typeface="Arial" panose="020B0604020202020204" pitchFamily="34" charset="0"/>
              <a:buNone/>
            </a:pPr>
            <a:r>
              <a:rPr lang="en-US" sz="240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has survived not only five centuries, but also the leap into electronic typesetting.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has survived not only five centuries, but also the leap into electronic typesetting.</a:t>
            </a:r>
            <a:endParaRPr lang="en-US" sz="2400" dirty="0"/>
          </a:p>
        </p:txBody>
      </p:sp>
    </p:spTree>
    <p:custDataLst>
      <p:tags r:id="rId1"/>
    </p:custDataLst>
  </p:cSld>
  <p:clrMapOvr>
    <a:masterClrMapping/>
  </p:clrMapOvr>
  <p:transition spd="slow">
    <p:push dir="u"/>
  </p:transition>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3">
                                            <p:txEl>
                                              <p:pRg st="0" end="0"/>
                                            </p:txEl>
                                          </p:spTgt>
                                        </p:tgtEl>
                                        <p:attrNameLst>
                                          <p:attrName>style.visibility</p:attrName>
                                        </p:attrNameLst>
                                      </p:cBhvr>
                                      <p:to>
                                        <p:strVal val="visible"/>
                                      </p:to>
                                    </p:set>
                                    <p:animEffect transition="in" filter="fade">
                                      <p:cBhvr>
                                        <p:cTn id="7" dur="500"/>
                                        <p:tgtEl>
                                          <p:spTgt spid="7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653;p51">
            <a:extLst>
              <a:ext uri="{FF2B5EF4-FFF2-40B4-BE49-F238E27FC236}">
                <a16:creationId xmlns:a16="http://schemas.microsoft.com/office/drawing/2014/main" id="{9CD617C3-AE04-40A3-BD17-E14C1067602F}"/>
              </a:ext>
            </a:extLst>
          </p:cNvPr>
          <p:cNvGrpSpPr/>
          <p:nvPr/>
        </p:nvGrpSpPr>
        <p:grpSpPr>
          <a:xfrm>
            <a:off x="3044511" y="1988660"/>
            <a:ext cx="9907665" cy="10210620"/>
            <a:chOff x="4769745" y="714269"/>
            <a:chExt cx="3715428" cy="3829038"/>
          </a:xfrm>
        </p:grpSpPr>
        <p:sp>
          <p:nvSpPr>
            <p:cNvPr id="3" name="Google Shape;1654;p51">
              <a:extLst>
                <a:ext uri="{FF2B5EF4-FFF2-40B4-BE49-F238E27FC236}">
                  <a16:creationId xmlns:a16="http://schemas.microsoft.com/office/drawing/2014/main" id="{5BAB8BA8-4CEE-451B-8E08-6A1ED2B63952}"/>
                </a:ext>
              </a:extLst>
            </p:cNvPr>
            <p:cNvSpPr/>
            <p:nvPr/>
          </p:nvSpPr>
          <p:spPr>
            <a:xfrm>
              <a:off x="4843103" y="4092742"/>
              <a:ext cx="1258084" cy="370426"/>
            </a:xfrm>
            <a:custGeom>
              <a:avLst/>
              <a:gdLst/>
              <a:ahLst/>
              <a:cxnLst/>
              <a:rect l="l" t="t" r="r" b="b"/>
              <a:pathLst>
                <a:path w="68823" h="20264" extrusionOk="0">
                  <a:moveTo>
                    <a:pt x="62106" y="16230"/>
                  </a:moveTo>
                  <a:lnTo>
                    <a:pt x="60196" y="17029"/>
                  </a:lnTo>
                  <a:cubicBezTo>
                    <a:pt x="54275" y="19510"/>
                    <a:pt x="44700" y="20263"/>
                    <a:pt x="38613" y="18941"/>
                  </a:cubicBezTo>
                  <a:lnTo>
                    <a:pt x="6831" y="12028"/>
                  </a:lnTo>
                  <a:cubicBezTo>
                    <a:pt x="1819" y="10937"/>
                    <a:pt x="0" y="8075"/>
                    <a:pt x="2871" y="5458"/>
                  </a:cubicBezTo>
                  <a:lnTo>
                    <a:pt x="3787" y="4620"/>
                  </a:lnTo>
                  <a:cubicBezTo>
                    <a:pt x="6987" y="1702"/>
                    <a:pt x="14705" y="1"/>
                    <a:pt x="20853" y="1114"/>
                  </a:cubicBezTo>
                  <a:lnTo>
                    <a:pt x="60550" y="8300"/>
                  </a:lnTo>
                  <a:cubicBezTo>
                    <a:pt x="68299" y="9703"/>
                    <a:pt x="68823" y="13417"/>
                    <a:pt x="62106" y="16230"/>
                  </a:cubicBez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 name="Google Shape;1655;p51">
              <a:extLst>
                <a:ext uri="{FF2B5EF4-FFF2-40B4-BE49-F238E27FC236}">
                  <a16:creationId xmlns:a16="http://schemas.microsoft.com/office/drawing/2014/main" id="{0DDEBAC3-F9F0-4A98-A3F8-3156386CDA24}"/>
                </a:ext>
              </a:extLst>
            </p:cNvPr>
            <p:cNvSpPr/>
            <p:nvPr/>
          </p:nvSpPr>
          <p:spPr>
            <a:xfrm>
              <a:off x="4854491" y="3756445"/>
              <a:ext cx="1132519" cy="644004"/>
            </a:xfrm>
            <a:custGeom>
              <a:avLst/>
              <a:gdLst/>
              <a:ahLst/>
              <a:cxnLst/>
              <a:rect l="l" t="t" r="r" b="b"/>
              <a:pathLst>
                <a:path w="61954" h="35230" extrusionOk="0">
                  <a:moveTo>
                    <a:pt x="60593" y="23063"/>
                  </a:moveTo>
                  <a:lnTo>
                    <a:pt x="60180" y="24959"/>
                  </a:lnTo>
                  <a:cubicBezTo>
                    <a:pt x="58818" y="31221"/>
                    <a:pt x="52581" y="35230"/>
                    <a:pt x="46319" y="33868"/>
                  </a:cubicBezTo>
                  <a:lnTo>
                    <a:pt x="10270" y="26028"/>
                  </a:lnTo>
                  <a:cubicBezTo>
                    <a:pt x="4009" y="24667"/>
                    <a:pt x="0" y="18429"/>
                    <a:pt x="1361" y="12167"/>
                  </a:cubicBezTo>
                  <a:lnTo>
                    <a:pt x="1774" y="10271"/>
                  </a:lnTo>
                  <a:cubicBezTo>
                    <a:pt x="3135" y="4009"/>
                    <a:pt x="9373" y="0"/>
                    <a:pt x="15634" y="1362"/>
                  </a:cubicBezTo>
                  <a:lnTo>
                    <a:pt x="51684" y="9201"/>
                  </a:lnTo>
                  <a:cubicBezTo>
                    <a:pt x="57946" y="10563"/>
                    <a:pt x="61954" y="16801"/>
                    <a:pt x="60593" y="23063"/>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 name="Google Shape;1656;p51">
              <a:extLst>
                <a:ext uri="{FF2B5EF4-FFF2-40B4-BE49-F238E27FC236}">
                  <a16:creationId xmlns:a16="http://schemas.microsoft.com/office/drawing/2014/main" id="{C7FE86D7-95C5-4DF6-B28C-80365D99933C}"/>
                </a:ext>
              </a:extLst>
            </p:cNvPr>
            <p:cNvSpPr/>
            <p:nvPr/>
          </p:nvSpPr>
          <p:spPr>
            <a:xfrm>
              <a:off x="4854491" y="3756445"/>
              <a:ext cx="679248" cy="556772"/>
            </a:xfrm>
            <a:custGeom>
              <a:avLst/>
              <a:gdLst/>
              <a:ahLst/>
              <a:cxnLst/>
              <a:rect l="l" t="t" r="r" b="b"/>
              <a:pathLst>
                <a:path w="37158" h="30458" extrusionOk="0">
                  <a:moveTo>
                    <a:pt x="15634" y="1362"/>
                  </a:moveTo>
                  <a:cubicBezTo>
                    <a:pt x="9373" y="0"/>
                    <a:pt x="3135" y="4009"/>
                    <a:pt x="1774" y="10269"/>
                  </a:cubicBezTo>
                  <a:lnTo>
                    <a:pt x="1361" y="12167"/>
                  </a:lnTo>
                  <a:cubicBezTo>
                    <a:pt x="0" y="18429"/>
                    <a:pt x="4009" y="24665"/>
                    <a:pt x="10270" y="26028"/>
                  </a:cubicBezTo>
                  <a:lnTo>
                    <a:pt x="30639" y="30457"/>
                  </a:lnTo>
                  <a:cubicBezTo>
                    <a:pt x="25049" y="28624"/>
                    <a:pt x="21610" y="22779"/>
                    <a:pt x="22886" y="16912"/>
                  </a:cubicBezTo>
                  <a:lnTo>
                    <a:pt x="23297" y="15014"/>
                  </a:lnTo>
                  <a:cubicBezTo>
                    <a:pt x="24660" y="8752"/>
                    <a:pt x="30897" y="4743"/>
                    <a:pt x="37158" y="6106"/>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 name="Google Shape;1657;p51">
              <a:extLst>
                <a:ext uri="{FF2B5EF4-FFF2-40B4-BE49-F238E27FC236}">
                  <a16:creationId xmlns:a16="http://schemas.microsoft.com/office/drawing/2014/main" id="{55A54896-1D96-47D5-B975-9F3B98778FF2}"/>
                </a:ext>
              </a:extLst>
            </p:cNvPr>
            <p:cNvSpPr/>
            <p:nvPr/>
          </p:nvSpPr>
          <p:spPr>
            <a:xfrm>
              <a:off x="4769745" y="3132822"/>
              <a:ext cx="1105355" cy="325439"/>
            </a:xfrm>
            <a:custGeom>
              <a:avLst/>
              <a:gdLst/>
              <a:ahLst/>
              <a:cxnLst/>
              <a:rect l="l" t="t" r="r" b="b"/>
              <a:pathLst>
                <a:path w="60468" h="17803" extrusionOk="0">
                  <a:moveTo>
                    <a:pt x="5903" y="14257"/>
                  </a:moveTo>
                  <a:lnTo>
                    <a:pt x="7579" y="14960"/>
                  </a:lnTo>
                  <a:cubicBezTo>
                    <a:pt x="12783" y="17139"/>
                    <a:pt x="21196" y="17803"/>
                    <a:pt x="26543" y="16639"/>
                  </a:cubicBezTo>
                  <a:lnTo>
                    <a:pt x="54466" y="10567"/>
                  </a:lnTo>
                  <a:cubicBezTo>
                    <a:pt x="58870" y="9609"/>
                    <a:pt x="60468" y="7095"/>
                    <a:pt x="57946" y="4794"/>
                  </a:cubicBezTo>
                  <a:lnTo>
                    <a:pt x="57140" y="4058"/>
                  </a:lnTo>
                  <a:cubicBezTo>
                    <a:pt x="54330" y="1494"/>
                    <a:pt x="47547" y="0"/>
                    <a:pt x="42147" y="979"/>
                  </a:cubicBezTo>
                  <a:lnTo>
                    <a:pt x="7270" y="7291"/>
                  </a:lnTo>
                  <a:cubicBezTo>
                    <a:pt x="462" y="8525"/>
                    <a:pt x="0" y="11787"/>
                    <a:pt x="5903" y="14257"/>
                  </a:cubicBez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 name="Google Shape;1658;p51">
              <a:extLst>
                <a:ext uri="{FF2B5EF4-FFF2-40B4-BE49-F238E27FC236}">
                  <a16:creationId xmlns:a16="http://schemas.microsoft.com/office/drawing/2014/main" id="{DDD935FE-6CA1-46DB-9288-32BA80812FA3}"/>
                </a:ext>
              </a:extLst>
            </p:cNvPr>
            <p:cNvSpPr/>
            <p:nvPr/>
          </p:nvSpPr>
          <p:spPr>
            <a:xfrm>
              <a:off x="4870048" y="2837308"/>
              <a:ext cx="995090" cy="565857"/>
            </a:xfrm>
            <a:custGeom>
              <a:avLst/>
              <a:gdLst/>
              <a:ahLst/>
              <a:cxnLst/>
              <a:rect l="l" t="t" r="r" b="b"/>
              <a:pathLst>
                <a:path w="54436" h="30955" extrusionOk="0">
                  <a:moveTo>
                    <a:pt x="1197" y="20263"/>
                  </a:moveTo>
                  <a:lnTo>
                    <a:pt x="1560" y="21930"/>
                  </a:lnTo>
                  <a:cubicBezTo>
                    <a:pt x="2755" y="27432"/>
                    <a:pt x="8236" y="30955"/>
                    <a:pt x="13737" y="29757"/>
                  </a:cubicBezTo>
                  <a:lnTo>
                    <a:pt x="45411" y="22870"/>
                  </a:lnTo>
                  <a:cubicBezTo>
                    <a:pt x="50913" y="21673"/>
                    <a:pt x="54435" y="16193"/>
                    <a:pt x="53238" y="10691"/>
                  </a:cubicBezTo>
                  <a:lnTo>
                    <a:pt x="52876" y="9025"/>
                  </a:lnTo>
                  <a:cubicBezTo>
                    <a:pt x="51679" y="3522"/>
                    <a:pt x="46200" y="1"/>
                    <a:pt x="40698" y="1196"/>
                  </a:cubicBezTo>
                  <a:lnTo>
                    <a:pt x="9024" y="8085"/>
                  </a:lnTo>
                  <a:cubicBezTo>
                    <a:pt x="3523" y="9281"/>
                    <a:pt x="1" y="14762"/>
                    <a:pt x="1197" y="20263"/>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 name="Google Shape;1659;p51">
              <a:extLst>
                <a:ext uri="{FF2B5EF4-FFF2-40B4-BE49-F238E27FC236}">
                  <a16:creationId xmlns:a16="http://schemas.microsoft.com/office/drawing/2014/main" id="{CB184D0D-F8E8-40DA-A439-24FFD4F435DC}"/>
                </a:ext>
              </a:extLst>
            </p:cNvPr>
            <p:cNvSpPr/>
            <p:nvPr/>
          </p:nvSpPr>
          <p:spPr>
            <a:xfrm>
              <a:off x="5268314" y="2837326"/>
              <a:ext cx="596824" cy="489209"/>
            </a:xfrm>
            <a:custGeom>
              <a:avLst/>
              <a:gdLst/>
              <a:ahLst/>
              <a:cxnLst/>
              <a:rect l="l" t="t" r="r" b="b"/>
              <a:pathLst>
                <a:path w="32649" h="26762" extrusionOk="0">
                  <a:moveTo>
                    <a:pt x="18911" y="1196"/>
                  </a:moveTo>
                  <a:cubicBezTo>
                    <a:pt x="24413" y="1"/>
                    <a:pt x="29892" y="3522"/>
                    <a:pt x="31089" y="9024"/>
                  </a:cubicBezTo>
                  <a:lnTo>
                    <a:pt x="31453" y="10690"/>
                  </a:lnTo>
                  <a:cubicBezTo>
                    <a:pt x="32648" y="16192"/>
                    <a:pt x="29126" y="21672"/>
                    <a:pt x="23625" y="22869"/>
                  </a:cubicBezTo>
                  <a:lnTo>
                    <a:pt x="5727" y="26761"/>
                  </a:lnTo>
                  <a:cubicBezTo>
                    <a:pt x="10638" y="25150"/>
                    <a:pt x="13662" y="20014"/>
                    <a:pt x="12540" y="14859"/>
                  </a:cubicBezTo>
                  <a:lnTo>
                    <a:pt x="12177" y="13192"/>
                  </a:lnTo>
                  <a:cubicBezTo>
                    <a:pt x="10981" y="7690"/>
                    <a:pt x="5501" y="4167"/>
                    <a:pt x="0" y="5365"/>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 name="Google Shape;1660;p51">
              <a:extLst>
                <a:ext uri="{FF2B5EF4-FFF2-40B4-BE49-F238E27FC236}">
                  <a16:creationId xmlns:a16="http://schemas.microsoft.com/office/drawing/2014/main" id="{9BC04479-8691-4C8E-92F9-613AA3D8A941}"/>
                </a:ext>
              </a:extLst>
            </p:cNvPr>
            <p:cNvSpPr/>
            <p:nvPr/>
          </p:nvSpPr>
          <p:spPr>
            <a:xfrm>
              <a:off x="5666233" y="3488899"/>
              <a:ext cx="2529495" cy="496942"/>
            </a:xfrm>
            <a:custGeom>
              <a:avLst/>
              <a:gdLst/>
              <a:ahLst/>
              <a:cxnLst/>
              <a:rect l="l" t="t" r="r" b="b"/>
              <a:pathLst>
                <a:path w="138375" h="27185" extrusionOk="0">
                  <a:moveTo>
                    <a:pt x="138374" y="13592"/>
                  </a:moveTo>
                  <a:cubicBezTo>
                    <a:pt x="138374" y="21099"/>
                    <a:pt x="107398" y="27184"/>
                    <a:pt x="69187" y="27184"/>
                  </a:cubicBezTo>
                  <a:cubicBezTo>
                    <a:pt x="30977" y="27184"/>
                    <a:pt x="1" y="21099"/>
                    <a:pt x="1" y="13592"/>
                  </a:cubicBezTo>
                  <a:cubicBezTo>
                    <a:pt x="1" y="6086"/>
                    <a:pt x="30977" y="1"/>
                    <a:pt x="69187" y="1"/>
                  </a:cubicBezTo>
                  <a:cubicBezTo>
                    <a:pt x="107399" y="1"/>
                    <a:pt x="138374" y="6086"/>
                    <a:pt x="138374" y="13592"/>
                  </a:cubicBez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 name="Google Shape;1661;p51">
              <a:extLst>
                <a:ext uri="{FF2B5EF4-FFF2-40B4-BE49-F238E27FC236}">
                  <a16:creationId xmlns:a16="http://schemas.microsoft.com/office/drawing/2014/main" id="{2E68A268-00B0-49F5-A43A-1F9455D9084B}"/>
                </a:ext>
              </a:extLst>
            </p:cNvPr>
            <p:cNvSpPr/>
            <p:nvPr/>
          </p:nvSpPr>
          <p:spPr>
            <a:xfrm>
              <a:off x="5716521" y="1140193"/>
              <a:ext cx="2076480" cy="2715512"/>
            </a:xfrm>
            <a:custGeom>
              <a:avLst/>
              <a:gdLst/>
              <a:ahLst/>
              <a:cxnLst/>
              <a:rect l="l" t="t" r="r" b="b"/>
              <a:pathLst>
                <a:path w="113593" h="148551" extrusionOk="0">
                  <a:moveTo>
                    <a:pt x="113592" y="26223"/>
                  </a:moveTo>
                  <a:cubicBezTo>
                    <a:pt x="113592" y="19252"/>
                    <a:pt x="102912" y="0"/>
                    <a:pt x="56796" y="0"/>
                  </a:cubicBezTo>
                  <a:cubicBezTo>
                    <a:pt x="11651" y="0"/>
                    <a:pt x="1" y="19252"/>
                    <a:pt x="1" y="26223"/>
                  </a:cubicBezTo>
                  <a:cubicBezTo>
                    <a:pt x="1" y="26407"/>
                    <a:pt x="28" y="26590"/>
                    <a:pt x="63" y="26773"/>
                  </a:cubicBezTo>
                  <a:cubicBezTo>
                    <a:pt x="22" y="26975"/>
                    <a:pt x="1" y="27181"/>
                    <a:pt x="1" y="27389"/>
                  </a:cubicBezTo>
                  <a:lnTo>
                    <a:pt x="1" y="134763"/>
                  </a:lnTo>
                  <a:cubicBezTo>
                    <a:pt x="1" y="134970"/>
                    <a:pt x="22" y="135176"/>
                    <a:pt x="63" y="135379"/>
                  </a:cubicBezTo>
                  <a:cubicBezTo>
                    <a:pt x="28" y="135561"/>
                    <a:pt x="1" y="135745"/>
                    <a:pt x="1" y="135928"/>
                  </a:cubicBezTo>
                  <a:cubicBezTo>
                    <a:pt x="1" y="142899"/>
                    <a:pt x="25429" y="148550"/>
                    <a:pt x="56796" y="148550"/>
                  </a:cubicBezTo>
                  <a:cubicBezTo>
                    <a:pt x="88163" y="148550"/>
                    <a:pt x="113592" y="142899"/>
                    <a:pt x="113592" y="135928"/>
                  </a:cubicBezTo>
                  <a:cubicBezTo>
                    <a:pt x="113592" y="135744"/>
                    <a:pt x="113564" y="135561"/>
                    <a:pt x="113529" y="135379"/>
                  </a:cubicBezTo>
                  <a:cubicBezTo>
                    <a:pt x="113570" y="135176"/>
                    <a:pt x="113591" y="134970"/>
                    <a:pt x="113592" y="134763"/>
                  </a:cubicBezTo>
                  <a:lnTo>
                    <a:pt x="113592" y="27390"/>
                  </a:lnTo>
                  <a:cubicBezTo>
                    <a:pt x="113591" y="27183"/>
                    <a:pt x="113570" y="26976"/>
                    <a:pt x="113529" y="26773"/>
                  </a:cubicBezTo>
                  <a:cubicBezTo>
                    <a:pt x="113564" y="26590"/>
                    <a:pt x="113592" y="26407"/>
                    <a:pt x="113592" y="26223"/>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 name="Google Shape;1662;p51">
              <a:extLst>
                <a:ext uri="{FF2B5EF4-FFF2-40B4-BE49-F238E27FC236}">
                  <a16:creationId xmlns:a16="http://schemas.microsoft.com/office/drawing/2014/main" id="{4061326B-71A0-4568-BF2E-EFA4C1EC1A00}"/>
                </a:ext>
              </a:extLst>
            </p:cNvPr>
            <p:cNvSpPr/>
            <p:nvPr/>
          </p:nvSpPr>
          <p:spPr>
            <a:xfrm>
              <a:off x="5716302" y="1140138"/>
              <a:ext cx="2076791" cy="2715677"/>
            </a:xfrm>
            <a:custGeom>
              <a:avLst/>
              <a:gdLst/>
              <a:ahLst/>
              <a:cxnLst/>
              <a:rect l="l" t="t" r="r" b="b"/>
              <a:pathLst>
                <a:path w="113610" h="148560" extrusionOk="0">
                  <a:moveTo>
                    <a:pt x="113604" y="26226"/>
                  </a:moveTo>
                  <a:cubicBezTo>
                    <a:pt x="113600" y="25873"/>
                    <a:pt x="113575" y="25521"/>
                    <a:pt x="113531" y="25172"/>
                  </a:cubicBezTo>
                  <a:lnTo>
                    <a:pt x="113491" y="24910"/>
                  </a:lnTo>
                  <a:lnTo>
                    <a:pt x="113471" y="24779"/>
                  </a:lnTo>
                  <a:lnTo>
                    <a:pt x="113447" y="24650"/>
                  </a:lnTo>
                  <a:lnTo>
                    <a:pt x="113398" y="24390"/>
                  </a:lnTo>
                  <a:lnTo>
                    <a:pt x="113340" y="24132"/>
                  </a:lnTo>
                  <a:cubicBezTo>
                    <a:pt x="113302" y="23959"/>
                    <a:pt x="113253" y="23790"/>
                    <a:pt x="113210" y="23620"/>
                  </a:cubicBezTo>
                  <a:cubicBezTo>
                    <a:pt x="113188" y="23535"/>
                    <a:pt x="113161" y="23451"/>
                    <a:pt x="113136" y="23366"/>
                  </a:cubicBezTo>
                  <a:lnTo>
                    <a:pt x="113060" y="23114"/>
                  </a:lnTo>
                  <a:cubicBezTo>
                    <a:pt x="113033" y="23030"/>
                    <a:pt x="113004" y="22947"/>
                    <a:pt x="112976" y="22863"/>
                  </a:cubicBezTo>
                  <a:lnTo>
                    <a:pt x="112933" y="22738"/>
                  </a:lnTo>
                  <a:lnTo>
                    <a:pt x="112912" y="22675"/>
                  </a:lnTo>
                  <a:lnTo>
                    <a:pt x="112901" y="22644"/>
                  </a:lnTo>
                  <a:lnTo>
                    <a:pt x="112889" y="22614"/>
                  </a:lnTo>
                  <a:lnTo>
                    <a:pt x="112797" y="22365"/>
                  </a:lnTo>
                  <a:lnTo>
                    <a:pt x="112751" y="22241"/>
                  </a:lnTo>
                  <a:lnTo>
                    <a:pt x="112727" y="22180"/>
                  </a:lnTo>
                  <a:lnTo>
                    <a:pt x="112703" y="22119"/>
                  </a:lnTo>
                  <a:cubicBezTo>
                    <a:pt x="112440" y="21465"/>
                    <a:pt x="112141" y="20826"/>
                    <a:pt x="111805" y="20206"/>
                  </a:cubicBezTo>
                  <a:cubicBezTo>
                    <a:pt x="111470" y="19587"/>
                    <a:pt x="111099" y="18986"/>
                    <a:pt x="110704" y="18403"/>
                  </a:cubicBezTo>
                  <a:lnTo>
                    <a:pt x="110556" y="18184"/>
                  </a:lnTo>
                  <a:lnTo>
                    <a:pt x="110518" y="18130"/>
                  </a:lnTo>
                  <a:lnTo>
                    <a:pt x="110480" y="18077"/>
                  </a:lnTo>
                  <a:lnTo>
                    <a:pt x="110402" y="17969"/>
                  </a:lnTo>
                  <a:lnTo>
                    <a:pt x="110248" y="17755"/>
                  </a:lnTo>
                  <a:lnTo>
                    <a:pt x="110171" y="17647"/>
                  </a:lnTo>
                  <a:lnTo>
                    <a:pt x="110131" y="17594"/>
                  </a:lnTo>
                  <a:lnTo>
                    <a:pt x="110091" y="17541"/>
                  </a:lnTo>
                  <a:lnTo>
                    <a:pt x="109771" y="17121"/>
                  </a:lnTo>
                  <a:cubicBezTo>
                    <a:pt x="109718" y="17051"/>
                    <a:pt x="109661" y="16984"/>
                    <a:pt x="109606" y="16915"/>
                  </a:cubicBezTo>
                  <a:lnTo>
                    <a:pt x="109441" y="16710"/>
                  </a:lnTo>
                  <a:lnTo>
                    <a:pt x="109274" y="16505"/>
                  </a:lnTo>
                  <a:lnTo>
                    <a:pt x="109102" y="16304"/>
                  </a:lnTo>
                  <a:lnTo>
                    <a:pt x="108930" y="16103"/>
                  </a:lnTo>
                  <a:cubicBezTo>
                    <a:pt x="108873" y="16037"/>
                    <a:pt x="108817" y="15969"/>
                    <a:pt x="108757" y="15904"/>
                  </a:cubicBezTo>
                  <a:lnTo>
                    <a:pt x="108403" y="15512"/>
                  </a:lnTo>
                  <a:lnTo>
                    <a:pt x="108314" y="15414"/>
                  </a:lnTo>
                  <a:lnTo>
                    <a:pt x="108223" y="15318"/>
                  </a:lnTo>
                  <a:lnTo>
                    <a:pt x="108041" y="15127"/>
                  </a:lnTo>
                  <a:cubicBezTo>
                    <a:pt x="107071" y="14104"/>
                    <a:pt x="106019" y="13162"/>
                    <a:pt x="104920" y="12280"/>
                  </a:cubicBezTo>
                  <a:lnTo>
                    <a:pt x="104715" y="12114"/>
                  </a:lnTo>
                  <a:lnTo>
                    <a:pt x="104505" y="11953"/>
                  </a:lnTo>
                  <a:lnTo>
                    <a:pt x="104086" y="11631"/>
                  </a:lnTo>
                  <a:cubicBezTo>
                    <a:pt x="104016" y="11578"/>
                    <a:pt x="103945" y="11526"/>
                    <a:pt x="103874" y="11474"/>
                  </a:cubicBezTo>
                  <a:lnTo>
                    <a:pt x="103660" y="11319"/>
                  </a:lnTo>
                  <a:lnTo>
                    <a:pt x="103447" y="11164"/>
                  </a:lnTo>
                  <a:lnTo>
                    <a:pt x="103341" y="11084"/>
                  </a:lnTo>
                  <a:cubicBezTo>
                    <a:pt x="103305" y="11059"/>
                    <a:pt x="103270" y="11032"/>
                    <a:pt x="103232" y="11007"/>
                  </a:cubicBezTo>
                  <a:lnTo>
                    <a:pt x="102798" y="10707"/>
                  </a:lnTo>
                  <a:cubicBezTo>
                    <a:pt x="102653" y="10607"/>
                    <a:pt x="102509" y="10505"/>
                    <a:pt x="102361" y="10410"/>
                  </a:cubicBezTo>
                  <a:lnTo>
                    <a:pt x="101919" y="10120"/>
                  </a:lnTo>
                  <a:lnTo>
                    <a:pt x="101697" y="9975"/>
                  </a:lnTo>
                  <a:lnTo>
                    <a:pt x="101474" y="9835"/>
                  </a:lnTo>
                  <a:cubicBezTo>
                    <a:pt x="100282" y="9084"/>
                    <a:pt x="99051" y="8393"/>
                    <a:pt x="97795" y="7757"/>
                  </a:cubicBezTo>
                  <a:cubicBezTo>
                    <a:pt x="96538" y="7120"/>
                    <a:pt x="95254" y="6537"/>
                    <a:pt x="93950" y="6002"/>
                  </a:cubicBezTo>
                  <a:cubicBezTo>
                    <a:pt x="92645" y="5469"/>
                    <a:pt x="91323" y="4982"/>
                    <a:pt x="89984" y="4540"/>
                  </a:cubicBezTo>
                  <a:lnTo>
                    <a:pt x="89483" y="4376"/>
                  </a:lnTo>
                  <a:cubicBezTo>
                    <a:pt x="89315" y="4321"/>
                    <a:pt x="89148" y="4265"/>
                    <a:pt x="88979" y="4214"/>
                  </a:cubicBezTo>
                  <a:lnTo>
                    <a:pt x="87969" y="3905"/>
                  </a:lnTo>
                  <a:cubicBezTo>
                    <a:pt x="87927" y="3892"/>
                    <a:pt x="87885" y="3878"/>
                    <a:pt x="87842" y="3866"/>
                  </a:cubicBezTo>
                  <a:lnTo>
                    <a:pt x="87716" y="3830"/>
                  </a:lnTo>
                  <a:lnTo>
                    <a:pt x="87461" y="3756"/>
                  </a:lnTo>
                  <a:lnTo>
                    <a:pt x="86953" y="3611"/>
                  </a:lnTo>
                  <a:lnTo>
                    <a:pt x="86699" y="3538"/>
                  </a:lnTo>
                  <a:cubicBezTo>
                    <a:pt x="86615" y="3514"/>
                    <a:pt x="86529" y="3489"/>
                    <a:pt x="86444" y="3467"/>
                  </a:cubicBezTo>
                  <a:lnTo>
                    <a:pt x="85935" y="3332"/>
                  </a:lnTo>
                  <a:lnTo>
                    <a:pt x="85424" y="3195"/>
                  </a:lnTo>
                  <a:lnTo>
                    <a:pt x="85168" y="3128"/>
                  </a:lnTo>
                  <a:cubicBezTo>
                    <a:pt x="85083" y="3106"/>
                    <a:pt x="84998" y="3086"/>
                    <a:pt x="84912" y="3065"/>
                  </a:cubicBezTo>
                  <a:lnTo>
                    <a:pt x="83885" y="2812"/>
                  </a:lnTo>
                  <a:cubicBezTo>
                    <a:pt x="83715" y="2769"/>
                    <a:pt x="83543" y="2731"/>
                    <a:pt x="83371" y="2692"/>
                  </a:cubicBezTo>
                  <a:lnTo>
                    <a:pt x="82856" y="2575"/>
                  </a:lnTo>
                  <a:lnTo>
                    <a:pt x="82340" y="2458"/>
                  </a:lnTo>
                  <a:cubicBezTo>
                    <a:pt x="82255" y="2438"/>
                    <a:pt x="82169" y="2421"/>
                    <a:pt x="82082" y="2403"/>
                  </a:cubicBezTo>
                  <a:lnTo>
                    <a:pt x="81823" y="2350"/>
                  </a:lnTo>
                  <a:lnTo>
                    <a:pt x="80788" y="2134"/>
                  </a:lnTo>
                  <a:cubicBezTo>
                    <a:pt x="80745" y="2125"/>
                    <a:pt x="80701" y="2117"/>
                    <a:pt x="80658" y="2108"/>
                  </a:cubicBezTo>
                  <a:lnTo>
                    <a:pt x="80529" y="2084"/>
                  </a:lnTo>
                  <a:lnTo>
                    <a:pt x="80269" y="2035"/>
                  </a:lnTo>
                  <a:lnTo>
                    <a:pt x="79750" y="1936"/>
                  </a:lnTo>
                  <a:lnTo>
                    <a:pt x="79231" y="1837"/>
                  </a:lnTo>
                  <a:cubicBezTo>
                    <a:pt x="79187" y="1828"/>
                    <a:pt x="79144" y="1821"/>
                    <a:pt x="79101" y="1813"/>
                  </a:cubicBezTo>
                  <a:lnTo>
                    <a:pt x="78971" y="1791"/>
                  </a:lnTo>
                  <a:lnTo>
                    <a:pt x="78710" y="1746"/>
                  </a:lnTo>
                  <a:lnTo>
                    <a:pt x="77669" y="1566"/>
                  </a:lnTo>
                  <a:cubicBezTo>
                    <a:pt x="77583" y="1551"/>
                    <a:pt x="77495" y="1537"/>
                    <a:pt x="77408" y="1524"/>
                  </a:cubicBezTo>
                  <a:lnTo>
                    <a:pt x="77146" y="1483"/>
                  </a:lnTo>
                  <a:lnTo>
                    <a:pt x="76625" y="1403"/>
                  </a:lnTo>
                  <a:cubicBezTo>
                    <a:pt x="76276" y="1349"/>
                    <a:pt x="75929" y="1292"/>
                    <a:pt x="75580" y="1245"/>
                  </a:cubicBezTo>
                  <a:lnTo>
                    <a:pt x="74533" y="1100"/>
                  </a:lnTo>
                  <a:lnTo>
                    <a:pt x="74270" y="1063"/>
                  </a:lnTo>
                  <a:cubicBezTo>
                    <a:pt x="74183" y="1052"/>
                    <a:pt x="74095" y="1041"/>
                    <a:pt x="74008" y="1031"/>
                  </a:cubicBezTo>
                  <a:lnTo>
                    <a:pt x="73483" y="967"/>
                  </a:lnTo>
                  <a:cubicBezTo>
                    <a:pt x="70686" y="621"/>
                    <a:pt x="67877" y="379"/>
                    <a:pt x="65062" y="222"/>
                  </a:cubicBezTo>
                  <a:cubicBezTo>
                    <a:pt x="62249" y="70"/>
                    <a:pt x="59429" y="2"/>
                    <a:pt x="56611" y="5"/>
                  </a:cubicBezTo>
                  <a:cubicBezTo>
                    <a:pt x="53793" y="9"/>
                    <a:pt x="50974" y="88"/>
                    <a:pt x="48161" y="259"/>
                  </a:cubicBezTo>
                  <a:cubicBezTo>
                    <a:pt x="45348" y="428"/>
                    <a:pt x="42539" y="690"/>
                    <a:pt x="39745" y="1054"/>
                  </a:cubicBezTo>
                  <a:cubicBezTo>
                    <a:pt x="39701" y="1059"/>
                    <a:pt x="39657" y="1066"/>
                    <a:pt x="39613" y="1072"/>
                  </a:cubicBezTo>
                  <a:lnTo>
                    <a:pt x="39482" y="1090"/>
                  </a:lnTo>
                  <a:lnTo>
                    <a:pt x="39222" y="1128"/>
                  </a:lnTo>
                  <a:lnTo>
                    <a:pt x="38699" y="1200"/>
                  </a:lnTo>
                  <a:cubicBezTo>
                    <a:pt x="38350" y="1249"/>
                    <a:pt x="38000" y="1295"/>
                    <a:pt x="37652" y="1353"/>
                  </a:cubicBezTo>
                  <a:lnTo>
                    <a:pt x="36609" y="1517"/>
                  </a:lnTo>
                  <a:cubicBezTo>
                    <a:pt x="36521" y="1532"/>
                    <a:pt x="36435" y="1544"/>
                    <a:pt x="36347" y="1559"/>
                  </a:cubicBezTo>
                  <a:lnTo>
                    <a:pt x="36087" y="1605"/>
                  </a:lnTo>
                  <a:lnTo>
                    <a:pt x="35567" y="1696"/>
                  </a:lnTo>
                  <a:lnTo>
                    <a:pt x="35047" y="1786"/>
                  </a:lnTo>
                  <a:lnTo>
                    <a:pt x="34787" y="1832"/>
                  </a:lnTo>
                  <a:lnTo>
                    <a:pt x="34527" y="1882"/>
                  </a:lnTo>
                  <a:lnTo>
                    <a:pt x="33489" y="2082"/>
                  </a:lnTo>
                  <a:cubicBezTo>
                    <a:pt x="33402" y="2098"/>
                    <a:pt x="33316" y="2114"/>
                    <a:pt x="33230" y="2132"/>
                  </a:cubicBezTo>
                  <a:lnTo>
                    <a:pt x="32971" y="2185"/>
                  </a:lnTo>
                  <a:lnTo>
                    <a:pt x="32454" y="2295"/>
                  </a:lnTo>
                  <a:cubicBezTo>
                    <a:pt x="32109" y="2367"/>
                    <a:pt x="31764" y="2436"/>
                    <a:pt x="31421" y="2518"/>
                  </a:cubicBezTo>
                  <a:lnTo>
                    <a:pt x="30391" y="2753"/>
                  </a:lnTo>
                  <a:cubicBezTo>
                    <a:pt x="30305" y="2772"/>
                    <a:pt x="30220" y="2794"/>
                    <a:pt x="30133" y="2815"/>
                  </a:cubicBezTo>
                  <a:lnTo>
                    <a:pt x="29877" y="2878"/>
                  </a:lnTo>
                  <a:lnTo>
                    <a:pt x="29365" y="3005"/>
                  </a:lnTo>
                  <a:cubicBezTo>
                    <a:pt x="29193" y="3048"/>
                    <a:pt x="29022" y="3089"/>
                    <a:pt x="28851" y="3134"/>
                  </a:cubicBezTo>
                  <a:lnTo>
                    <a:pt x="28342" y="3270"/>
                  </a:lnTo>
                  <a:lnTo>
                    <a:pt x="27832" y="3405"/>
                  </a:lnTo>
                  <a:lnTo>
                    <a:pt x="27577" y="3474"/>
                  </a:lnTo>
                  <a:lnTo>
                    <a:pt x="27512" y="3492"/>
                  </a:lnTo>
                  <a:lnTo>
                    <a:pt x="27450" y="3509"/>
                  </a:lnTo>
                  <a:lnTo>
                    <a:pt x="27322" y="3545"/>
                  </a:lnTo>
                  <a:lnTo>
                    <a:pt x="26307" y="3837"/>
                  </a:lnTo>
                  <a:lnTo>
                    <a:pt x="26179" y="3874"/>
                  </a:lnTo>
                  <a:lnTo>
                    <a:pt x="26053" y="3913"/>
                  </a:lnTo>
                  <a:lnTo>
                    <a:pt x="25800" y="3991"/>
                  </a:lnTo>
                  <a:lnTo>
                    <a:pt x="25295" y="4146"/>
                  </a:lnTo>
                  <a:lnTo>
                    <a:pt x="25043" y="4224"/>
                  </a:lnTo>
                  <a:cubicBezTo>
                    <a:pt x="24959" y="4250"/>
                    <a:pt x="24874" y="4275"/>
                    <a:pt x="24791" y="4303"/>
                  </a:cubicBezTo>
                  <a:lnTo>
                    <a:pt x="24290" y="4468"/>
                  </a:lnTo>
                  <a:cubicBezTo>
                    <a:pt x="23955" y="4579"/>
                    <a:pt x="23619" y="4686"/>
                    <a:pt x="23288" y="4805"/>
                  </a:cubicBezTo>
                  <a:lnTo>
                    <a:pt x="22789" y="4980"/>
                  </a:lnTo>
                  <a:lnTo>
                    <a:pt x="22539" y="5067"/>
                  </a:lnTo>
                  <a:lnTo>
                    <a:pt x="22416" y="5112"/>
                  </a:lnTo>
                  <a:lnTo>
                    <a:pt x="22291" y="5158"/>
                  </a:lnTo>
                  <a:lnTo>
                    <a:pt x="21302" y="5528"/>
                  </a:lnTo>
                  <a:lnTo>
                    <a:pt x="21240" y="5550"/>
                  </a:lnTo>
                  <a:lnTo>
                    <a:pt x="21178" y="5575"/>
                  </a:lnTo>
                  <a:lnTo>
                    <a:pt x="21056" y="5624"/>
                  </a:lnTo>
                  <a:lnTo>
                    <a:pt x="20810" y="5722"/>
                  </a:lnTo>
                  <a:lnTo>
                    <a:pt x="20319" y="5916"/>
                  </a:lnTo>
                  <a:cubicBezTo>
                    <a:pt x="20237" y="5949"/>
                    <a:pt x="20154" y="5981"/>
                    <a:pt x="20074" y="6014"/>
                  </a:cubicBezTo>
                  <a:lnTo>
                    <a:pt x="19830" y="6116"/>
                  </a:lnTo>
                  <a:lnTo>
                    <a:pt x="19342" y="6321"/>
                  </a:lnTo>
                  <a:cubicBezTo>
                    <a:pt x="18047" y="6873"/>
                    <a:pt x="16773" y="7475"/>
                    <a:pt x="15522" y="8125"/>
                  </a:cubicBezTo>
                  <a:cubicBezTo>
                    <a:pt x="14272" y="8779"/>
                    <a:pt x="13052" y="9487"/>
                    <a:pt x="11870" y="10253"/>
                  </a:cubicBezTo>
                  <a:lnTo>
                    <a:pt x="11648" y="10396"/>
                  </a:lnTo>
                  <a:lnTo>
                    <a:pt x="11537" y="10469"/>
                  </a:lnTo>
                  <a:lnTo>
                    <a:pt x="11483" y="10505"/>
                  </a:lnTo>
                  <a:lnTo>
                    <a:pt x="11428" y="10542"/>
                  </a:lnTo>
                  <a:lnTo>
                    <a:pt x="10990" y="10839"/>
                  </a:lnTo>
                  <a:cubicBezTo>
                    <a:pt x="10698" y="11034"/>
                    <a:pt x="10414" y="11243"/>
                    <a:pt x="10127" y="11448"/>
                  </a:cubicBezTo>
                  <a:lnTo>
                    <a:pt x="10020" y="11525"/>
                  </a:lnTo>
                  <a:cubicBezTo>
                    <a:pt x="9984" y="11551"/>
                    <a:pt x="9948" y="11575"/>
                    <a:pt x="9913" y="11602"/>
                  </a:cubicBezTo>
                  <a:lnTo>
                    <a:pt x="9700" y="11762"/>
                  </a:lnTo>
                  <a:lnTo>
                    <a:pt x="9278" y="12080"/>
                  </a:lnTo>
                  <a:lnTo>
                    <a:pt x="9226" y="12120"/>
                  </a:lnTo>
                  <a:lnTo>
                    <a:pt x="9174" y="12161"/>
                  </a:lnTo>
                  <a:lnTo>
                    <a:pt x="9071" y="12244"/>
                  </a:lnTo>
                  <a:lnTo>
                    <a:pt x="8863" y="12407"/>
                  </a:lnTo>
                  <a:lnTo>
                    <a:pt x="8657" y="12571"/>
                  </a:lnTo>
                  <a:lnTo>
                    <a:pt x="8553" y="12653"/>
                  </a:lnTo>
                  <a:cubicBezTo>
                    <a:pt x="8518" y="12681"/>
                    <a:pt x="8485" y="12709"/>
                    <a:pt x="8451" y="12737"/>
                  </a:cubicBezTo>
                  <a:lnTo>
                    <a:pt x="8045" y="13075"/>
                  </a:lnTo>
                  <a:lnTo>
                    <a:pt x="7943" y="13160"/>
                  </a:lnTo>
                  <a:cubicBezTo>
                    <a:pt x="7909" y="13188"/>
                    <a:pt x="7875" y="13216"/>
                    <a:pt x="7843" y="13246"/>
                  </a:cubicBezTo>
                  <a:lnTo>
                    <a:pt x="7643" y="13421"/>
                  </a:lnTo>
                  <a:lnTo>
                    <a:pt x="7247" y="13769"/>
                  </a:lnTo>
                  <a:lnTo>
                    <a:pt x="6858" y="14126"/>
                  </a:lnTo>
                  <a:lnTo>
                    <a:pt x="6663" y="14305"/>
                  </a:lnTo>
                  <a:cubicBezTo>
                    <a:pt x="6599" y="14365"/>
                    <a:pt x="6536" y="14427"/>
                    <a:pt x="6473" y="14489"/>
                  </a:cubicBezTo>
                  <a:lnTo>
                    <a:pt x="6094" y="14856"/>
                  </a:lnTo>
                  <a:lnTo>
                    <a:pt x="5724" y="15234"/>
                  </a:lnTo>
                  <a:lnTo>
                    <a:pt x="5540" y="15423"/>
                  </a:lnTo>
                  <a:lnTo>
                    <a:pt x="5359" y="15617"/>
                  </a:lnTo>
                  <a:lnTo>
                    <a:pt x="5180" y="15810"/>
                  </a:lnTo>
                  <a:lnTo>
                    <a:pt x="5090" y="15907"/>
                  </a:lnTo>
                  <a:cubicBezTo>
                    <a:pt x="5061" y="15939"/>
                    <a:pt x="5029" y="15971"/>
                    <a:pt x="5001" y="16004"/>
                  </a:cubicBezTo>
                  <a:lnTo>
                    <a:pt x="4651" y="16401"/>
                  </a:lnTo>
                  <a:lnTo>
                    <a:pt x="4564" y="16500"/>
                  </a:lnTo>
                  <a:cubicBezTo>
                    <a:pt x="4535" y="16532"/>
                    <a:pt x="4507" y="16567"/>
                    <a:pt x="4479" y="16600"/>
                  </a:cubicBezTo>
                  <a:lnTo>
                    <a:pt x="4309" y="16803"/>
                  </a:lnTo>
                  <a:lnTo>
                    <a:pt x="4139" y="17006"/>
                  </a:lnTo>
                  <a:lnTo>
                    <a:pt x="4097" y="17056"/>
                  </a:lnTo>
                  <a:lnTo>
                    <a:pt x="4055" y="17108"/>
                  </a:lnTo>
                  <a:lnTo>
                    <a:pt x="3974" y="17212"/>
                  </a:lnTo>
                  <a:lnTo>
                    <a:pt x="3811" y="17419"/>
                  </a:lnTo>
                  <a:lnTo>
                    <a:pt x="3729" y="17521"/>
                  </a:lnTo>
                  <a:cubicBezTo>
                    <a:pt x="3702" y="17556"/>
                    <a:pt x="3673" y="17590"/>
                    <a:pt x="3647" y="17626"/>
                  </a:cubicBezTo>
                  <a:lnTo>
                    <a:pt x="3331" y="18049"/>
                  </a:lnTo>
                  <a:cubicBezTo>
                    <a:pt x="3304" y="18085"/>
                    <a:pt x="3278" y="18119"/>
                    <a:pt x="3252" y="18155"/>
                  </a:cubicBezTo>
                  <a:lnTo>
                    <a:pt x="3176" y="18263"/>
                  </a:lnTo>
                  <a:lnTo>
                    <a:pt x="3023" y="18479"/>
                  </a:lnTo>
                  <a:lnTo>
                    <a:pt x="2947" y="18586"/>
                  </a:lnTo>
                  <a:cubicBezTo>
                    <a:pt x="2922" y="18622"/>
                    <a:pt x="2896" y="18657"/>
                    <a:pt x="2872" y="18695"/>
                  </a:cubicBezTo>
                  <a:lnTo>
                    <a:pt x="2726" y="18915"/>
                  </a:lnTo>
                  <a:cubicBezTo>
                    <a:pt x="2334" y="19501"/>
                    <a:pt x="1972" y="20105"/>
                    <a:pt x="1641" y="20728"/>
                  </a:cubicBezTo>
                  <a:cubicBezTo>
                    <a:pt x="1311" y="21349"/>
                    <a:pt x="1020" y="21992"/>
                    <a:pt x="768" y="22651"/>
                  </a:cubicBezTo>
                  <a:cubicBezTo>
                    <a:pt x="520" y="23310"/>
                    <a:pt x="317" y="23986"/>
                    <a:pt x="181" y="24678"/>
                  </a:cubicBezTo>
                  <a:lnTo>
                    <a:pt x="168" y="24742"/>
                  </a:lnTo>
                  <a:cubicBezTo>
                    <a:pt x="163" y="24764"/>
                    <a:pt x="159" y="24785"/>
                    <a:pt x="156" y="24807"/>
                  </a:cubicBezTo>
                  <a:lnTo>
                    <a:pt x="134" y="24938"/>
                  </a:lnTo>
                  <a:lnTo>
                    <a:pt x="113" y="25069"/>
                  </a:lnTo>
                  <a:lnTo>
                    <a:pt x="103" y="25133"/>
                  </a:lnTo>
                  <a:lnTo>
                    <a:pt x="98" y="25165"/>
                  </a:lnTo>
                  <a:lnTo>
                    <a:pt x="93" y="25198"/>
                  </a:lnTo>
                  <a:lnTo>
                    <a:pt x="62" y="25461"/>
                  </a:lnTo>
                  <a:lnTo>
                    <a:pt x="54" y="25527"/>
                  </a:lnTo>
                  <a:cubicBezTo>
                    <a:pt x="51" y="25548"/>
                    <a:pt x="50" y="25570"/>
                    <a:pt x="49" y="25592"/>
                  </a:cubicBezTo>
                  <a:lnTo>
                    <a:pt x="39" y="25723"/>
                  </a:lnTo>
                  <a:lnTo>
                    <a:pt x="29" y="25855"/>
                  </a:lnTo>
                  <a:lnTo>
                    <a:pt x="27" y="25887"/>
                  </a:lnTo>
                  <a:lnTo>
                    <a:pt x="26" y="25920"/>
                  </a:lnTo>
                  <a:lnTo>
                    <a:pt x="25" y="25987"/>
                  </a:lnTo>
                  <a:lnTo>
                    <a:pt x="21" y="26118"/>
                  </a:lnTo>
                  <a:lnTo>
                    <a:pt x="19" y="26185"/>
                  </a:lnTo>
                  <a:cubicBezTo>
                    <a:pt x="19" y="26207"/>
                    <a:pt x="18" y="26228"/>
                    <a:pt x="19" y="26250"/>
                  </a:cubicBezTo>
                  <a:cubicBezTo>
                    <a:pt x="21" y="26426"/>
                    <a:pt x="47" y="26601"/>
                    <a:pt x="81" y="26774"/>
                  </a:cubicBezTo>
                  <a:lnTo>
                    <a:pt x="81" y="26776"/>
                  </a:lnTo>
                  <a:cubicBezTo>
                    <a:pt x="53" y="26914"/>
                    <a:pt x="34" y="27054"/>
                    <a:pt x="25" y="27195"/>
                  </a:cubicBezTo>
                  <a:cubicBezTo>
                    <a:pt x="15" y="27336"/>
                    <a:pt x="19" y="27477"/>
                    <a:pt x="19" y="27619"/>
                  </a:cubicBezTo>
                  <a:lnTo>
                    <a:pt x="19" y="33559"/>
                  </a:lnTo>
                  <a:lnTo>
                    <a:pt x="19" y="40347"/>
                  </a:lnTo>
                  <a:lnTo>
                    <a:pt x="19" y="53925"/>
                  </a:lnTo>
                  <a:lnTo>
                    <a:pt x="19" y="81077"/>
                  </a:lnTo>
                  <a:lnTo>
                    <a:pt x="20" y="108231"/>
                  </a:lnTo>
                  <a:lnTo>
                    <a:pt x="20" y="121808"/>
                  </a:lnTo>
                  <a:lnTo>
                    <a:pt x="20" y="134749"/>
                  </a:lnTo>
                  <a:cubicBezTo>
                    <a:pt x="20" y="134819"/>
                    <a:pt x="22" y="134890"/>
                    <a:pt x="26" y="134960"/>
                  </a:cubicBezTo>
                  <a:cubicBezTo>
                    <a:pt x="35" y="135101"/>
                    <a:pt x="54" y="135241"/>
                    <a:pt x="82" y="135378"/>
                  </a:cubicBezTo>
                  <a:lnTo>
                    <a:pt x="82" y="135381"/>
                  </a:lnTo>
                  <a:lnTo>
                    <a:pt x="82" y="135382"/>
                  </a:lnTo>
                  <a:cubicBezTo>
                    <a:pt x="50" y="135537"/>
                    <a:pt x="29" y="135693"/>
                    <a:pt x="21" y="135851"/>
                  </a:cubicBezTo>
                  <a:cubicBezTo>
                    <a:pt x="20" y="135890"/>
                    <a:pt x="19" y="135930"/>
                    <a:pt x="21" y="135970"/>
                  </a:cubicBezTo>
                  <a:lnTo>
                    <a:pt x="25" y="136088"/>
                  </a:lnTo>
                  <a:cubicBezTo>
                    <a:pt x="28" y="136127"/>
                    <a:pt x="32" y="136167"/>
                    <a:pt x="35" y="136205"/>
                  </a:cubicBezTo>
                  <a:cubicBezTo>
                    <a:pt x="36" y="136225"/>
                    <a:pt x="37" y="136245"/>
                    <a:pt x="40" y="136264"/>
                  </a:cubicBezTo>
                  <a:lnTo>
                    <a:pt x="49" y="136322"/>
                  </a:lnTo>
                  <a:cubicBezTo>
                    <a:pt x="90" y="136636"/>
                    <a:pt x="188" y="136939"/>
                    <a:pt x="317" y="137226"/>
                  </a:cubicBezTo>
                  <a:lnTo>
                    <a:pt x="370" y="137333"/>
                  </a:lnTo>
                  <a:cubicBezTo>
                    <a:pt x="378" y="137351"/>
                    <a:pt x="386" y="137368"/>
                    <a:pt x="396" y="137386"/>
                  </a:cubicBezTo>
                  <a:lnTo>
                    <a:pt x="425" y="137438"/>
                  </a:lnTo>
                  <a:cubicBezTo>
                    <a:pt x="443" y="137472"/>
                    <a:pt x="462" y="137507"/>
                    <a:pt x="481" y="137542"/>
                  </a:cubicBezTo>
                  <a:lnTo>
                    <a:pt x="543" y="137643"/>
                  </a:lnTo>
                  <a:cubicBezTo>
                    <a:pt x="552" y="137661"/>
                    <a:pt x="562" y="137677"/>
                    <a:pt x="573" y="137695"/>
                  </a:cubicBezTo>
                  <a:lnTo>
                    <a:pt x="605" y="137744"/>
                  </a:lnTo>
                  <a:lnTo>
                    <a:pt x="671" y="137843"/>
                  </a:lnTo>
                  <a:lnTo>
                    <a:pt x="740" y="137940"/>
                  </a:lnTo>
                  <a:cubicBezTo>
                    <a:pt x="762" y="137971"/>
                    <a:pt x="785" y="138004"/>
                    <a:pt x="810" y="138034"/>
                  </a:cubicBezTo>
                  <a:cubicBezTo>
                    <a:pt x="1002" y="138286"/>
                    <a:pt x="1212" y="138522"/>
                    <a:pt x="1439" y="138742"/>
                  </a:cubicBezTo>
                  <a:cubicBezTo>
                    <a:pt x="1893" y="139183"/>
                    <a:pt x="2398" y="139569"/>
                    <a:pt x="2924" y="139920"/>
                  </a:cubicBezTo>
                  <a:cubicBezTo>
                    <a:pt x="3187" y="140095"/>
                    <a:pt x="3456" y="140262"/>
                    <a:pt x="3729" y="140420"/>
                  </a:cubicBezTo>
                  <a:cubicBezTo>
                    <a:pt x="4002" y="140580"/>
                    <a:pt x="4281" y="140732"/>
                    <a:pt x="4560" y="140878"/>
                  </a:cubicBezTo>
                  <a:cubicBezTo>
                    <a:pt x="5121" y="141169"/>
                    <a:pt x="5695" y="141437"/>
                    <a:pt x="6276" y="141689"/>
                  </a:cubicBezTo>
                  <a:cubicBezTo>
                    <a:pt x="6857" y="141940"/>
                    <a:pt x="7445" y="142173"/>
                    <a:pt x="8038" y="142394"/>
                  </a:cubicBezTo>
                  <a:cubicBezTo>
                    <a:pt x="8631" y="142613"/>
                    <a:pt x="9229" y="142822"/>
                    <a:pt x="9831" y="143018"/>
                  </a:cubicBezTo>
                  <a:cubicBezTo>
                    <a:pt x="10434" y="143214"/>
                    <a:pt x="11038" y="143399"/>
                    <a:pt x="11646" y="143577"/>
                  </a:cubicBezTo>
                  <a:cubicBezTo>
                    <a:pt x="12861" y="143930"/>
                    <a:pt x="14086" y="144248"/>
                    <a:pt x="15317" y="144541"/>
                  </a:cubicBezTo>
                  <a:cubicBezTo>
                    <a:pt x="16549" y="144834"/>
                    <a:pt x="17787" y="145101"/>
                    <a:pt x="19028" y="145347"/>
                  </a:cubicBezTo>
                  <a:cubicBezTo>
                    <a:pt x="21511" y="145838"/>
                    <a:pt x="24010" y="146249"/>
                    <a:pt x="26516" y="146601"/>
                  </a:cubicBezTo>
                  <a:cubicBezTo>
                    <a:pt x="29023" y="146952"/>
                    <a:pt x="31537" y="147246"/>
                    <a:pt x="34057" y="147491"/>
                  </a:cubicBezTo>
                  <a:cubicBezTo>
                    <a:pt x="36577" y="147736"/>
                    <a:pt x="39101" y="147933"/>
                    <a:pt x="41627" y="148089"/>
                  </a:cubicBezTo>
                  <a:cubicBezTo>
                    <a:pt x="44154" y="148244"/>
                    <a:pt x="46683" y="148358"/>
                    <a:pt x="49214" y="148433"/>
                  </a:cubicBezTo>
                  <a:cubicBezTo>
                    <a:pt x="51744" y="148508"/>
                    <a:pt x="54276" y="148544"/>
                    <a:pt x="56807" y="148545"/>
                  </a:cubicBezTo>
                  <a:cubicBezTo>
                    <a:pt x="59339" y="148546"/>
                    <a:pt x="61870" y="148509"/>
                    <a:pt x="64401" y="148433"/>
                  </a:cubicBezTo>
                  <a:cubicBezTo>
                    <a:pt x="66932" y="148357"/>
                    <a:pt x="69459" y="148245"/>
                    <a:pt x="71987" y="148089"/>
                  </a:cubicBezTo>
                  <a:cubicBezTo>
                    <a:pt x="74514" y="147934"/>
                    <a:pt x="77038" y="147738"/>
                    <a:pt x="79557" y="147492"/>
                  </a:cubicBezTo>
                  <a:cubicBezTo>
                    <a:pt x="82078" y="147246"/>
                    <a:pt x="84592" y="146954"/>
                    <a:pt x="87100" y="146602"/>
                  </a:cubicBezTo>
                  <a:cubicBezTo>
                    <a:pt x="89606" y="146251"/>
                    <a:pt x="92106" y="145840"/>
                    <a:pt x="94589" y="145348"/>
                  </a:cubicBezTo>
                  <a:cubicBezTo>
                    <a:pt x="95830" y="145103"/>
                    <a:pt x="97067" y="144835"/>
                    <a:pt x="98299" y="144543"/>
                  </a:cubicBezTo>
                  <a:cubicBezTo>
                    <a:pt x="99530" y="144251"/>
                    <a:pt x="100756" y="143932"/>
                    <a:pt x="101972" y="143579"/>
                  </a:cubicBezTo>
                  <a:cubicBezTo>
                    <a:pt x="102579" y="143402"/>
                    <a:pt x="103183" y="143216"/>
                    <a:pt x="103786" y="143020"/>
                  </a:cubicBezTo>
                  <a:cubicBezTo>
                    <a:pt x="104388" y="142824"/>
                    <a:pt x="104985" y="142617"/>
                    <a:pt x="105579" y="142396"/>
                  </a:cubicBezTo>
                  <a:cubicBezTo>
                    <a:pt x="106173" y="142177"/>
                    <a:pt x="106760" y="141941"/>
                    <a:pt x="107341" y="141692"/>
                  </a:cubicBezTo>
                  <a:cubicBezTo>
                    <a:pt x="107922" y="141440"/>
                    <a:pt x="108496" y="141173"/>
                    <a:pt x="109058" y="140880"/>
                  </a:cubicBezTo>
                  <a:cubicBezTo>
                    <a:pt x="109338" y="140734"/>
                    <a:pt x="109616" y="140583"/>
                    <a:pt x="109890" y="140424"/>
                  </a:cubicBezTo>
                  <a:cubicBezTo>
                    <a:pt x="110163" y="140264"/>
                    <a:pt x="110432" y="140097"/>
                    <a:pt x="110694" y="139922"/>
                  </a:cubicBezTo>
                  <a:cubicBezTo>
                    <a:pt x="111222" y="139571"/>
                    <a:pt x="111727" y="139186"/>
                    <a:pt x="112180" y="138744"/>
                  </a:cubicBezTo>
                  <a:cubicBezTo>
                    <a:pt x="112407" y="138524"/>
                    <a:pt x="112618" y="138287"/>
                    <a:pt x="112810" y="138036"/>
                  </a:cubicBezTo>
                  <a:cubicBezTo>
                    <a:pt x="112835" y="138006"/>
                    <a:pt x="112857" y="137974"/>
                    <a:pt x="112880" y="137941"/>
                  </a:cubicBezTo>
                  <a:lnTo>
                    <a:pt x="112949" y="137844"/>
                  </a:lnTo>
                  <a:lnTo>
                    <a:pt x="113014" y="137745"/>
                  </a:lnTo>
                  <a:lnTo>
                    <a:pt x="113047" y="137696"/>
                  </a:lnTo>
                  <a:cubicBezTo>
                    <a:pt x="113057" y="137680"/>
                    <a:pt x="113068" y="137662"/>
                    <a:pt x="113077" y="137646"/>
                  </a:cubicBezTo>
                  <a:lnTo>
                    <a:pt x="113139" y="137543"/>
                  </a:lnTo>
                  <a:cubicBezTo>
                    <a:pt x="113159" y="137509"/>
                    <a:pt x="113176" y="137474"/>
                    <a:pt x="113196" y="137439"/>
                  </a:cubicBezTo>
                  <a:lnTo>
                    <a:pt x="113224" y="137387"/>
                  </a:lnTo>
                  <a:cubicBezTo>
                    <a:pt x="113234" y="137369"/>
                    <a:pt x="113242" y="137352"/>
                    <a:pt x="113251" y="137334"/>
                  </a:cubicBezTo>
                  <a:lnTo>
                    <a:pt x="113302" y="137227"/>
                  </a:lnTo>
                  <a:cubicBezTo>
                    <a:pt x="113433" y="136940"/>
                    <a:pt x="113530" y="136636"/>
                    <a:pt x="113572" y="136322"/>
                  </a:cubicBezTo>
                  <a:lnTo>
                    <a:pt x="113580" y="136264"/>
                  </a:lnTo>
                  <a:cubicBezTo>
                    <a:pt x="113582" y="136244"/>
                    <a:pt x="113583" y="136224"/>
                    <a:pt x="113586" y="136205"/>
                  </a:cubicBezTo>
                  <a:cubicBezTo>
                    <a:pt x="113589" y="136166"/>
                    <a:pt x="113593" y="136126"/>
                    <a:pt x="113595" y="136088"/>
                  </a:cubicBezTo>
                  <a:lnTo>
                    <a:pt x="113599" y="135969"/>
                  </a:lnTo>
                  <a:cubicBezTo>
                    <a:pt x="113601" y="135929"/>
                    <a:pt x="113600" y="135889"/>
                    <a:pt x="113599" y="135851"/>
                  </a:cubicBezTo>
                  <a:cubicBezTo>
                    <a:pt x="113590" y="135692"/>
                    <a:pt x="113569" y="135536"/>
                    <a:pt x="113538" y="135381"/>
                  </a:cubicBezTo>
                  <a:lnTo>
                    <a:pt x="113538" y="135380"/>
                  </a:lnTo>
                  <a:cubicBezTo>
                    <a:pt x="113566" y="135241"/>
                    <a:pt x="113585" y="135101"/>
                    <a:pt x="113594" y="134960"/>
                  </a:cubicBezTo>
                  <a:cubicBezTo>
                    <a:pt x="113603" y="134819"/>
                    <a:pt x="113600" y="134677"/>
                    <a:pt x="113601" y="134535"/>
                  </a:cubicBezTo>
                  <a:lnTo>
                    <a:pt x="113601" y="128596"/>
                  </a:lnTo>
                  <a:lnTo>
                    <a:pt x="113601" y="121807"/>
                  </a:lnTo>
                  <a:lnTo>
                    <a:pt x="113601" y="108230"/>
                  </a:lnTo>
                  <a:lnTo>
                    <a:pt x="113601" y="81077"/>
                  </a:lnTo>
                  <a:lnTo>
                    <a:pt x="113602" y="53924"/>
                  </a:lnTo>
                  <a:lnTo>
                    <a:pt x="113602" y="40346"/>
                  </a:lnTo>
                  <a:lnTo>
                    <a:pt x="113602" y="27621"/>
                  </a:lnTo>
                  <a:cubicBezTo>
                    <a:pt x="113601" y="27478"/>
                    <a:pt x="113606" y="27337"/>
                    <a:pt x="113596" y="27196"/>
                  </a:cubicBezTo>
                  <a:cubicBezTo>
                    <a:pt x="113587" y="27055"/>
                    <a:pt x="113568" y="26914"/>
                    <a:pt x="113539" y="26776"/>
                  </a:cubicBezTo>
                  <a:lnTo>
                    <a:pt x="113539" y="26776"/>
                  </a:lnTo>
                  <a:cubicBezTo>
                    <a:pt x="113575" y="26594"/>
                    <a:pt x="113604" y="26411"/>
                    <a:pt x="113604" y="26226"/>
                  </a:cubicBezTo>
                  <a:close/>
                  <a:moveTo>
                    <a:pt x="113604" y="26226"/>
                  </a:moveTo>
                  <a:cubicBezTo>
                    <a:pt x="113604" y="26411"/>
                    <a:pt x="113576" y="26594"/>
                    <a:pt x="113541" y="26776"/>
                  </a:cubicBezTo>
                  <a:lnTo>
                    <a:pt x="113541" y="26776"/>
                  </a:lnTo>
                  <a:cubicBezTo>
                    <a:pt x="113569" y="26914"/>
                    <a:pt x="113588" y="27055"/>
                    <a:pt x="113597" y="27196"/>
                  </a:cubicBezTo>
                  <a:cubicBezTo>
                    <a:pt x="113607" y="27337"/>
                    <a:pt x="113603" y="27478"/>
                    <a:pt x="113604" y="27621"/>
                  </a:cubicBezTo>
                  <a:lnTo>
                    <a:pt x="113604" y="40349"/>
                  </a:lnTo>
                  <a:lnTo>
                    <a:pt x="113604" y="53926"/>
                  </a:lnTo>
                  <a:lnTo>
                    <a:pt x="113604" y="81078"/>
                  </a:lnTo>
                  <a:lnTo>
                    <a:pt x="113606" y="108232"/>
                  </a:lnTo>
                  <a:lnTo>
                    <a:pt x="113606" y="121808"/>
                  </a:lnTo>
                  <a:lnTo>
                    <a:pt x="113606" y="134538"/>
                  </a:lnTo>
                  <a:cubicBezTo>
                    <a:pt x="113604" y="134679"/>
                    <a:pt x="113609" y="134820"/>
                    <a:pt x="113600" y="134962"/>
                  </a:cubicBezTo>
                  <a:cubicBezTo>
                    <a:pt x="113590" y="135103"/>
                    <a:pt x="113571" y="135243"/>
                    <a:pt x="113543" y="135382"/>
                  </a:cubicBezTo>
                  <a:lnTo>
                    <a:pt x="113543" y="135381"/>
                  </a:lnTo>
                  <a:cubicBezTo>
                    <a:pt x="113575" y="135536"/>
                    <a:pt x="113595" y="135693"/>
                    <a:pt x="113604" y="135852"/>
                  </a:cubicBezTo>
                  <a:cubicBezTo>
                    <a:pt x="113606" y="135892"/>
                    <a:pt x="113607" y="135931"/>
                    <a:pt x="113604" y="135971"/>
                  </a:cubicBezTo>
                  <a:lnTo>
                    <a:pt x="113601" y="136089"/>
                  </a:lnTo>
                  <a:lnTo>
                    <a:pt x="113590" y="136208"/>
                  </a:lnTo>
                  <a:cubicBezTo>
                    <a:pt x="113589" y="136228"/>
                    <a:pt x="113588" y="136247"/>
                    <a:pt x="113586" y="136267"/>
                  </a:cubicBezTo>
                  <a:lnTo>
                    <a:pt x="113576" y="136325"/>
                  </a:lnTo>
                  <a:cubicBezTo>
                    <a:pt x="113536" y="136639"/>
                    <a:pt x="113438" y="136945"/>
                    <a:pt x="113307" y="137233"/>
                  </a:cubicBezTo>
                  <a:lnTo>
                    <a:pt x="113255" y="137339"/>
                  </a:lnTo>
                  <a:cubicBezTo>
                    <a:pt x="113246" y="137358"/>
                    <a:pt x="113238" y="137375"/>
                    <a:pt x="113229" y="137393"/>
                  </a:cubicBezTo>
                  <a:lnTo>
                    <a:pt x="113200" y="137445"/>
                  </a:lnTo>
                  <a:cubicBezTo>
                    <a:pt x="113181" y="137480"/>
                    <a:pt x="113162" y="137515"/>
                    <a:pt x="113143" y="137549"/>
                  </a:cubicBezTo>
                  <a:lnTo>
                    <a:pt x="113082" y="137652"/>
                  </a:lnTo>
                  <a:cubicBezTo>
                    <a:pt x="113071" y="137668"/>
                    <a:pt x="113062" y="137685"/>
                    <a:pt x="113052" y="137702"/>
                  </a:cubicBezTo>
                  <a:lnTo>
                    <a:pt x="113019" y="137751"/>
                  </a:lnTo>
                  <a:lnTo>
                    <a:pt x="112954" y="137851"/>
                  </a:lnTo>
                  <a:lnTo>
                    <a:pt x="112885" y="137947"/>
                  </a:lnTo>
                  <a:cubicBezTo>
                    <a:pt x="112862" y="137979"/>
                    <a:pt x="112838" y="138012"/>
                    <a:pt x="112814" y="138042"/>
                  </a:cubicBezTo>
                  <a:cubicBezTo>
                    <a:pt x="112621" y="138294"/>
                    <a:pt x="112410" y="138531"/>
                    <a:pt x="112183" y="138751"/>
                  </a:cubicBezTo>
                  <a:cubicBezTo>
                    <a:pt x="111729" y="139193"/>
                    <a:pt x="111223" y="139580"/>
                    <a:pt x="110697" y="139931"/>
                  </a:cubicBezTo>
                  <a:cubicBezTo>
                    <a:pt x="110433" y="140106"/>
                    <a:pt x="110164" y="140272"/>
                    <a:pt x="109891" y="140432"/>
                  </a:cubicBezTo>
                  <a:cubicBezTo>
                    <a:pt x="109618" y="140592"/>
                    <a:pt x="109339" y="140742"/>
                    <a:pt x="109059" y="140889"/>
                  </a:cubicBezTo>
                  <a:cubicBezTo>
                    <a:pt x="108497" y="141181"/>
                    <a:pt x="107923" y="141449"/>
                    <a:pt x="107342" y="141701"/>
                  </a:cubicBezTo>
                  <a:cubicBezTo>
                    <a:pt x="106762" y="141952"/>
                    <a:pt x="106173" y="142186"/>
                    <a:pt x="105579" y="142406"/>
                  </a:cubicBezTo>
                  <a:cubicBezTo>
                    <a:pt x="104985" y="142626"/>
                    <a:pt x="104388" y="142834"/>
                    <a:pt x="103786" y="143030"/>
                  </a:cubicBezTo>
                  <a:cubicBezTo>
                    <a:pt x="103185" y="143225"/>
                    <a:pt x="102579" y="143412"/>
                    <a:pt x="101972" y="143588"/>
                  </a:cubicBezTo>
                  <a:cubicBezTo>
                    <a:pt x="100756" y="143943"/>
                    <a:pt x="99530" y="144261"/>
                    <a:pt x="98299" y="144554"/>
                  </a:cubicBezTo>
                  <a:cubicBezTo>
                    <a:pt x="97067" y="144847"/>
                    <a:pt x="95830" y="145114"/>
                    <a:pt x="94589" y="145359"/>
                  </a:cubicBezTo>
                  <a:cubicBezTo>
                    <a:pt x="92104" y="145851"/>
                    <a:pt x="89606" y="146261"/>
                    <a:pt x="87099" y="146614"/>
                  </a:cubicBezTo>
                  <a:cubicBezTo>
                    <a:pt x="84592" y="146966"/>
                    <a:pt x="82076" y="147259"/>
                    <a:pt x="79557" y="147504"/>
                  </a:cubicBezTo>
                  <a:cubicBezTo>
                    <a:pt x="77037" y="147750"/>
                    <a:pt x="74513" y="147946"/>
                    <a:pt x="71985" y="148102"/>
                  </a:cubicBezTo>
                  <a:cubicBezTo>
                    <a:pt x="69459" y="148257"/>
                    <a:pt x="66929" y="148371"/>
                    <a:pt x="64400" y="148446"/>
                  </a:cubicBezTo>
                  <a:cubicBezTo>
                    <a:pt x="61869" y="148522"/>
                    <a:pt x="59337" y="148558"/>
                    <a:pt x="56806" y="148558"/>
                  </a:cubicBezTo>
                  <a:cubicBezTo>
                    <a:pt x="54274" y="148559"/>
                    <a:pt x="51743" y="148522"/>
                    <a:pt x="49212" y="148447"/>
                  </a:cubicBezTo>
                  <a:cubicBezTo>
                    <a:pt x="46681" y="148371"/>
                    <a:pt x="44152" y="148258"/>
                    <a:pt x="41625" y="148103"/>
                  </a:cubicBezTo>
                  <a:cubicBezTo>
                    <a:pt x="39098" y="147948"/>
                    <a:pt x="36574" y="147751"/>
                    <a:pt x="34054" y="147506"/>
                  </a:cubicBezTo>
                  <a:cubicBezTo>
                    <a:pt x="31534" y="147261"/>
                    <a:pt x="29019" y="146968"/>
                    <a:pt x="26513" y="146616"/>
                  </a:cubicBezTo>
                  <a:cubicBezTo>
                    <a:pt x="24005" y="146265"/>
                    <a:pt x="21507" y="145853"/>
                    <a:pt x="19023" y="145362"/>
                  </a:cubicBezTo>
                  <a:cubicBezTo>
                    <a:pt x="17782" y="145117"/>
                    <a:pt x="16544" y="144848"/>
                    <a:pt x="15313" y="144557"/>
                  </a:cubicBezTo>
                  <a:cubicBezTo>
                    <a:pt x="14081" y="144265"/>
                    <a:pt x="12855" y="143946"/>
                    <a:pt x="11640" y="143593"/>
                  </a:cubicBezTo>
                  <a:cubicBezTo>
                    <a:pt x="11031" y="143416"/>
                    <a:pt x="10427" y="143229"/>
                    <a:pt x="9825" y="143033"/>
                  </a:cubicBezTo>
                  <a:cubicBezTo>
                    <a:pt x="9222" y="142838"/>
                    <a:pt x="8625" y="142629"/>
                    <a:pt x="8031" y="142410"/>
                  </a:cubicBezTo>
                  <a:cubicBezTo>
                    <a:pt x="7438" y="142190"/>
                    <a:pt x="6850" y="141955"/>
                    <a:pt x="6268" y="141705"/>
                  </a:cubicBezTo>
                  <a:cubicBezTo>
                    <a:pt x="5687" y="141454"/>
                    <a:pt x="5113" y="141186"/>
                    <a:pt x="4552" y="140893"/>
                  </a:cubicBezTo>
                  <a:cubicBezTo>
                    <a:pt x="4271" y="140747"/>
                    <a:pt x="3994" y="140595"/>
                    <a:pt x="3720" y="140436"/>
                  </a:cubicBezTo>
                  <a:cubicBezTo>
                    <a:pt x="3447" y="140277"/>
                    <a:pt x="3177" y="140110"/>
                    <a:pt x="2914" y="139934"/>
                  </a:cubicBezTo>
                  <a:cubicBezTo>
                    <a:pt x="2386" y="139583"/>
                    <a:pt x="1881" y="139197"/>
                    <a:pt x="1427" y="138755"/>
                  </a:cubicBezTo>
                  <a:cubicBezTo>
                    <a:pt x="1199" y="138535"/>
                    <a:pt x="988" y="138298"/>
                    <a:pt x="794" y="138046"/>
                  </a:cubicBezTo>
                  <a:cubicBezTo>
                    <a:pt x="770" y="138015"/>
                    <a:pt x="748" y="137983"/>
                    <a:pt x="724" y="137950"/>
                  </a:cubicBezTo>
                  <a:lnTo>
                    <a:pt x="656" y="137853"/>
                  </a:lnTo>
                  <a:lnTo>
                    <a:pt x="590" y="137754"/>
                  </a:lnTo>
                  <a:lnTo>
                    <a:pt x="558" y="137705"/>
                  </a:lnTo>
                  <a:cubicBezTo>
                    <a:pt x="547" y="137688"/>
                    <a:pt x="537" y="137671"/>
                    <a:pt x="526" y="137654"/>
                  </a:cubicBezTo>
                  <a:lnTo>
                    <a:pt x="466" y="137552"/>
                  </a:lnTo>
                  <a:cubicBezTo>
                    <a:pt x="446" y="137517"/>
                    <a:pt x="427" y="137482"/>
                    <a:pt x="408" y="137447"/>
                  </a:cubicBezTo>
                  <a:lnTo>
                    <a:pt x="379" y="137395"/>
                  </a:lnTo>
                  <a:cubicBezTo>
                    <a:pt x="370" y="137379"/>
                    <a:pt x="362" y="137360"/>
                    <a:pt x="354" y="137343"/>
                  </a:cubicBezTo>
                  <a:lnTo>
                    <a:pt x="301" y="137235"/>
                  </a:lnTo>
                  <a:cubicBezTo>
                    <a:pt x="170" y="136947"/>
                    <a:pt x="72" y="136642"/>
                    <a:pt x="30" y="136327"/>
                  </a:cubicBezTo>
                  <a:lnTo>
                    <a:pt x="22" y="136268"/>
                  </a:lnTo>
                  <a:cubicBezTo>
                    <a:pt x="20" y="136249"/>
                    <a:pt x="19" y="136229"/>
                    <a:pt x="16" y="136209"/>
                  </a:cubicBezTo>
                  <a:cubicBezTo>
                    <a:pt x="14" y="136169"/>
                    <a:pt x="9" y="136130"/>
                    <a:pt x="7" y="136091"/>
                  </a:cubicBezTo>
                  <a:lnTo>
                    <a:pt x="4" y="135972"/>
                  </a:lnTo>
                  <a:cubicBezTo>
                    <a:pt x="2" y="135932"/>
                    <a:pt x="2" y="135893"/>
                    <a:pt x="4" y="135853"/>
                  </a:cubicBezTo>
                  <a:cubicBezTo>
                    <a:pt x="12" y="135695"/>
                    <a:pt x="32" y="135537"/>
                    <a:pt x="64" y="135381"/>
                  </a:cubicBezTo>
                  <a:lnTo>
                    <a:pt x="64" y="135384"/>
                  </a:lnTo>
                  <a:cubicBezTo>
                    <a:pt x="36" y="135245"/>
                    <a:pt x="18" y="135104"/>
                    <a:pt x="8" y="134963"/>
                  </a:cubicBezTo>
                  <a:cubicBezTo>
                    <a:pt x="4" y="134892"/>
                    <a:pt x="1" y="134821"/>
                    <a:pt x="2" y="134750"/>
                  </a:cubicBezTo>
                  <a:lnTo>
                    <a:pt x="2" y="121808"/>
                  </a:lnTo>
                  <a:lnTo>
                    <a:pt x="2" y="108232"/>
                  </a:lnTo>
                  <a:lnTo>
                    <a:pt x="2" y="81078"/>
                  </a:lnTo>
                  <a:lnTo>
                    <a:pt x="4" y="53926"/>
                  </a:lnTo>
                  <a:lnTo>
                    <a:pt x="4" y="40349"/>
                  </a:lnTo>
                  <a:lnTo>
                    <a:pt x="4" y="33559"/>
                  </a:lnTo>
                  <a:lnTo>
                    <a:pt x="4" y="27621"/>
                  </a:lnTo>
                  <a:cubicBezTo>
                    <a:pt x="5" y="27478"/>
                    <a:pt x="0" y="27337"/>
                    <a:pt x="11" y="27196"/>
                  </a:cubicBezTo>
                  <a:cubicBezTo>
                    <a:pt x="19" y="27054"/>
                    <a:pt x="37" y="26914"/>
                    <a:pt x="65" y="26775"/>
                  </a:cubicBezTo>
                  <a:lnTo>
                    <a:pt x="65" y="26776"/>
                  </a:lnTo>
                  <a:cubicBezTo>
                    <a:pt x="33" y="26604"/>
                    <a:pt x="6" y="26429"/>
                    <a:pt x="4" y="26251"/>
                  </a:cubicBezTo>
                  <a:cubicBezTo>
                    <a:pt x="4" y="26229"/>
                    <a:pt x="4" y="26208"/>
                    <a:pt x="5" y="26186"/>
                  </a:cubicBezTo>
                  <a:lnTo>
                    <a:pt x="7" y="26120"/>
                  </a:lnTo>
                  <a:lnTo>
                    <a:pt x="9" y="25988"/>
                  </a:lnTo>
                  <a:lnTo>
                    <a:pt x="12" y="25921"/>
                  </a:lnTo>
                  <a:lnTo>
                    <a:pt x="13" y="25889"/>
                  </a:lnTo>
                  <a:lnTo>
                    <a:pt x="15" y="25855"/>
                  </a:lnTo>
                  <a:lnTo>
                    <a:pt x="25" y="25723"/>
                  </a:lnTo>
                  <a:lnTo>
                    <a:pt x="35" y="25592"/>
                  </a:lnTo>
                  <a:cubicBezTo>
                    <a:pt x="36" y="25570"/>
                    <a:pt x="37" y="25548"/>
                    <a:pt x="40" y="25526"/>
                  </a:cubicBezTo>
                  <a:lnTo>
                    <a:pt x="48" y="25461"/>
                  </a:lnTo>
                  <a:lnTo>
                    <a:pt x="79" y="25198"/>
                  </a:lnTo>
                  <a:lnTo>
                    <a:pt x="83" y="25165"/>
                  </a:lnTo>
                  <a:lnTo>
                    <a:pt x="89" y="25133"/>
                  </a:lnTo>
                  <a:lnTo>
                    <a:pt x="99" y="25067"/>
                  </a:lnTo>
                  <a:lnTo>
                    <a:pt x="120" y="24937"/>
                  </a:lnTo>
                  <a:lnTo>
                    <a:pt x="142" y="24806"/>
                  </a:lnTo>
                  <a:cubicBezTo>
                    <a:pt x="145" y="24784"/>
                    <a:pt x="149" y="24762"/>
                    <a:pt x="154" y="24741"/>
                  </a:cubicBezTo>
                  <a:lnTo>
                    <a:pt x="167" y="24677"/>
                  </a:lnTo>
                  <a:cubicBezTo>
                    <a:pt x="305" y="23984"/>
                    <a:pt x="506" y="23306"/>
                    <a:pt x="755" y="22647"/>
                  </a:cubicBezTo>
                  <a:cubicBezTo>
                    <a:pt x="1006" y="21988"/>
                    <a:pt x="1297" y="21346"/>
                    <a:pt x="1628" y="20723"/>
                  </a:cubicBezTo>
                  <a:cubicBezTo>
                    <a:pt x="1960" y="20100"/>
                    <a:pt x="2321" y="19495"/>
                    <a:pt x="2714" y="18909"/>
                  </a:cubicBezTo>
                  <a:lnTo>
                    <a:pt x="2860" y="18690"/>
                  </a:lnTo>
                  <a:cubicBezTo>
                    <a:pt x="2883" y="18653"/>
                    <a:pt x="2910" y="18617"/>
                    <a:pt x="2935" y="18582"/>
                  </a:cubicBezTo>
                  <a:lnTo>
                    <a:pt x="3012" y="18473"/>
                  </a:lnTo>
                  <a:lnTo>
                    <a:pt x="3163" y="18257"/>
                  </a:lnTo>
                  <a:lnTo>
                    <a:pt x="3240" y="18149"/>
                  </a:lnTo>
                  <a:cubicBezTo>
                    <a:pt x="3265" y="18114"/>
                    <a:pt x="3293" y="18079"/>
                    <a:pt x="3318" y="18043"/>
                  </a:cubicBezTo>
                  <a:lnTo>
                    <a:pt x="3636" y="17620"/>
                  </a:lnTo>
                  <a:cubicBezTo>
                    <a:pt x="3661" y="17584"/>
                    <a:pt x="3689" y="17551"/>
                    <a:pt x="3716" y="17517"/>
                  </a:cubicBezTo>
                  <a:lnTo>
                    <a:pt x="3799" y="17413"/>
                  </a:lnTo>
                  <a:lnTo>
                    <a:pt x="3962" y="17205"/>
                  </a:lnTo>
                  <a:lnTo>
                    <a:pt x="4045" y="17101"/>
                  </a:lnTo>
                  <a:lnTo>
                    <a:pt x="4086" y="17050"/>
                  </a:lnTo>
                  <a:lnTo>
                    <a:pt x="4128" y="17000"/>
                  </a:lnTo>
                  <a:lnTo>
                    <a:pt x="4298" y="16797"/>
                  </a:lnTo>
                  <a:lnTo>
                    <a:pt x="4467" y="16594"/>
                  </a:lnTo>
                  <a:cubicBezTo>
                    <a:pt x="4496" y="16560"/>
                    <a:pt x="4523" y="16526"/>
                    <a:pt x="4552" y="16493"/>
                  </a:cubicBezTo>
                  <a:lnTo>
                    <a:pt x="4640" y="16394"/>
                  </a:lnTo>
                  <a:lnTo>
                    <a:pt x="4990" y="15998"/>
                  </a:lnTo>
                  <a:cubicBezTo>
                    <a:pt x="5019" y="15964"/>
                    <a:pt x="5049" y="15933"/>
                    <a:pt x="5079" y="15900"/>
                  </a:cubicBezTo>
                  <a:lnTo>
                    <a:pt x="5169" y="15803"/>
                  </a:lnTo>
                  <a:lnTo>
                    <a:pt x="5349" y="15610"/>
                  </a:lnTo>
                  <a:lnTo>
                    <a:pt x="5529" y="15416"/>
                  </a:lnTo>
                  <a:lnTo>
                    <a:pt x="5714" y="15227"/>
                  </a:lnTo>
                  <a:lnTo>
                    <a:pt x="6084" y="14850"/>
                  </a:lnTo>
                  <a:lnTo>
                    <a:pt x="6463" y="14483"/>
                  </a:lnTo>
                  <a:cubicBezTo>
                    <a:pt x="6527" y="14421"/>
                    <a:pt x="6589" y="14359"/>
                    <a:pt x="6653" y="14299"/>
                  </a:cubicBezTo>
                  <a:lnTo>
                    <a:pt x="6848" y="14120"/>
                  </a:lnTo>
                  <a:lnTo>
                    <a:pt x="7236" y="13762"/>
                  </a:lnTo>
                  <a:lnTo>
                    <a:pt x="7634" y="13414"/>
                  </a:lnTo>
                  <a:lnTo>
                    <a:pt x="7832" y="13240"/>
                  </a:lnTo>
                  <a:cubicBezTo>
                    <a:pt x="7865" y="13211"/>
                    <a:pt x="7900" y="13183"/>
                    <a:pt x="7932" y="13153"/>
                  </a:cubicBezTo>
                  <a:lnTo>
                    <a:pt x="8035" y="13069"/>
                  </a:lnTo>
                  <a:lnTo>
                    <a:pt x="8447" y="12732"/>
                  </a:lnTo>
                  <a:cubicBezTo>
                    <a:pt x="8480" y="12704"/>
                    <a:pt x="8514" y="12675"/>
                    <a:pt x="8549" y="12647"/>
                  </a:cubicBezTo>
                  <a:lnTo>
                    <a:pt x="8652" y="12566"/>
                  </a:lnTo>
                  <a:lnTo>
                    <a:pt x="8860" y="12401"/>
                  </a:lnTo>
                  <a:lnTo>
                    <a:pt x="9066" y="12238"/>
                  </a:lnTo>
                  <a:lnTo>
                    <a:pt x="9170" y="12155"/>
                  </a:lnTo>
                  <a:lnTo>
                    <a:pt x="9222" y="12114"/>
                  </a:lnTo>
                  <a:lnTo>
                    <a:pt x="9275" y="12075"/>
                  </a:lnTo>
                  <a:lnTo>
                    <a:pt x="9697" y="11756"/>
                  </a:lnTo>
                  <a:lnTo>
                    <a:pt x="9908" y="11598"/>
                  </a:lnTo>
                  <a:cubicBezTo>
                    <a:pt x="9943" y="11571"/>
                    <a:pt x="9979" y="11545"/>
                    <a:pt x="10015" y="11519"/>
                  </a:cubicBezTo>
                  <a:lnTo>
                    <a:pt x="10123" y="11442"/>
                  </a:lnTo>
                  <a:cubicBezTo>
                    <a:pt x="10410" y="11238"/>
                    <a:pt x="10693" y="11030"/>
                    <a:pt x="10987" y="10834"/>
                  </a:cubicBezTo>
                  <a:lnTo>
                    <a:pt x="11424" y="10536"/>
                  </a:lnTo>
                  <a:lnTo>
                    <a:pt x="11479" y="10499"/>
                  </a:lnTo>
                  <a:lnTo>
                    <a:pt x="11534" y="10463"/>
                  </a:lnTo>
                  <a:lnTo>
                    <a:pt x="11645" y="10392"/>
                  </a:lnTo>
                  <a:lnTo>
                    <a:pt x="11866" y="10248"/>
                  </a:lnTo>
                  <a:cubicBezTo>
                    <a:pt x="13049" y="9481"/>
                    <a:pt x="14270" y="8774"/>
                    <a:pt x="15519" y="8121"/>
                  </a:cubicBezTo>
                  <a:cubicBezTo>
                    <a:pt x="16767" y="7468"/>
                    <a:pt x="18044" y="6868"/>
                    <a:pt x="19340" y="6315"/>
                  </a:cubicBezTo>
                  <a:lnTo>
                    <a:pt x="19828" y="6111"/>
                  </a:lnTo>
                  <a:lnTo>
                    <a:pt x="20071" y="6009"/>
                  </a:lnTo>
                  <a:cubicBezTo>
                    <a:pt x="20153" y="5975"/>
                    <a:pt x="20235" y="5943"/>
                    <a:pt x="20316" y="5911"/>
                  </a:cubicBezTo>
                  <a:lnTo>
                    <a:pt x="20808" y="5716"/>
                  </a:lnTo>
                  <a:lnTo>
                    <a:pt x="21053" y="5618"/>
                  </a:lnTo>
                  <a:lnTo>
                    <a:pt x="21176" y="5570"/>
                  </a:lnTo>
                  <a:lnTo>
                    <a:pt x="21238" y="5546"/>
                  </a:lnTo>
                  <a:lnTo>
                    <a:pt x="21300" y="5522"/>
                  </a:lnTo>
                  <a:lnTo>
                    <a:pt x="22290" y="5152"/>
                  </a:lnTo>
                  <a:lnTo>
                    <a:pt x="22413" y="5106"/>
                  </a:lnTo>
                  <a:lnTo>
                    <a:pt x="22538" y="5063"/>
                  </a:lnTo>
                  <a:lnTo>
                    <a:pt x="22788" y="4975"/>
                  </a:lnTo>
                  <a:lnTo>
                    <a:pt x="23286" y="4800"/>
                  </a:lnTo>
                  <a:cubicBezTo>
                    <a:pt x="23618" y="4680"/>
                    <a:pt x="23954" y="4574"/>
                    <a:pt x="24288" y="4463"/>
                  </a:cubicBezTo>
                  <a:lnTo>
                    <a:pt x="24790" y="4298"/>
                  </a:lnTo>
                  <a:cubicBezTo>
                    <a:pt x="24873" y="4270"/>
                    <a:pt x="24958" y="4244"/>
                    <a:pt x="25042" y="4218"/>
                  </a:cubicBezTo>
                  <a:lnTo>
                    <a:pt x="25294" y="4140"/>
                  </a:lnTo>
                  <a:lnTo>
                    <a:pt x="25799" y="3985"/>
                  </a:lnTo>
                  <a:lnTo>
                    <a:pt x="26052" y="3908"/>
                  </a:lnTo>
                  <a:lnTo>
                    <a:pt x="26178" y="3868"/>
                  </a:lnTo>
                  <a:lnTo>
                    <a:pt x="26305" y="3832"/>
                  </a:lnTo>
                  <a:lnTo>
                    <a:pt x="27321" y="3541"/>
                  </a:lnTo>
                  <a:lnTo>
                    <a:pt x="27448" y="3504"/>
                  </a:lnTo>
                  <a:lnTo>
                    <a:pt x="27512" y="3486"/>
                  </a:lnTo>
                  <a:lnTo>
                    <a:pt x="27575" y="3468"/>
                  </a:lnTo>
                  <a:lnTo>
                    <a:pt x="27831" y="3401"/>
                  </a:lnTo>
                  <a:lnTo>
                    <a:pt x="28342" y="3264"/>
                  </a:lnTo>
                  <a:lnTo>
                    <a:pt x="28850" y="3128"/>
                  </a:lnTo>
                  <a:cubicBezTo>
                    <a:pt x="29022" y="3085"/>
                    <a:pt x="29192" y="3043"/>
                    <a:pt x="29363" y="3001"/>
                  </a:cubicBezTo>
                  <a:lnTo>
                    <a:pt x="29877" y="2873"/>
                  </a:lnTo>
                  <a:lnTo>
                    <a:pt x="30133" y="2811"/>
                  </a:lnTo>
                  <a:cubicBezTo>
                    <a:pt x="30218" y="2790"/>
                    <a:pt x="30304" y="2766"/>
                    <a:pt x="30390" y="2748"/>
                  </a:cubicBezTo>
                  <a:lnTo>
                    <a:pt x="31420" y="2513"/>
                  </a:lnTo>
                  <a:cubicBezTo>
                    <a:pt x="31763" y="2431"/>
                    <a:pt x="32109" y="2363"/>
                    <a:pt x="32453" y="2289"/>
                  </a:cubicBezTo>
                  <a:lnTo>
                    <a:pt x="32971" y="2181"/>
                  </a:lnTo>
                  <a:lnTo>
                    <a:pt x="33229" y="2127"/>
                  </a:lnTo>
                  <a:cubicBezTo>
                    <a:pt x="33315" y="2108"/>
                    <a:pt x="33402" y="2093"/>
                    <a:pt x="33489" y="2076"/>
                  </a:cubicBezTo>
                  <a:lnTo>
                    <a:pt x="34527" y="1877"/>
                  </a:lnTo>
                  <a:lnTo>
                    <a:pt x="34786" y="1827"/>
                  </a:lnTo>
                  <a:lnTo>
                    <a:pt x="35046" y="1782"/>
                  </a:lnTo>
                  <a:lnTo>
                    <a:pt x="35567" y="1691"/>
                  </a:lnTo>
                  <a:lnTo>
                    <a:pt x="36087" y="1600"/>
                  </a:lnTo>
                  <a:lnTo>
                    <a:pt x="36347" y="1554"/>
                  </a:lnTo>
                  <a:cubicBezTo>
                    <a:pt x="36435" y="1539"/>
                    <a:pt x="36521" y="1526"/>
                    <a:pt x="36609" y="1512"/>
                  </a:cubicBezTo>
                  <a:lnTo>
                    <a:pt x="37652" y="1348"/>
                  </a:lnTo>
                  <a:cubicBezTo>
                    <a:pt x="38000" y="1291"/>
                    <a:pt x="38350" y="1244"/>
                    <a:pt x="38699" y="1195"/>
                  </a:cubicBezTo>
                  <a:lnTo>
                    <a:pt x="39222" y="1122"/>
                  </a:lnTo>
                  <a:lnTo>
                    <a:pt x="39484" y="1084"/>
                  </a:lnTo>
                  <a:lnTo>
                    <a:pt x="39614" y="1067"/>
                  </a:lnTo>
                  <a:cubicBezTo>
                    <a:pt x="39659" y="1060"/>
                    <a:pt x="39702" y="1054"/>
                    <a:pt x="39746" y="1049"/>
                  </a:cubicBezTo>
                  <a:cubicBezTo>
                    <a:pt x="42541" y="684"/>
                    <a:pt x="45347" y="420"/>
                    <a:pt x="48162" y="255"/>
                  </a:cubicBezTo>
                  <a:cubicBezTo>
                    <a:pt x="50975" y="86"/>
                    <a:pt x="53793" y="2"/>
                    <a:pt x="56613" y="3"/>
                  </a:cubicBezTo>
                  <a:cubicBezTo>
                    <a:pt x="59431" y="1"/>
                    <a:pt x="62250" y="68"/>
                    <a:pt x="65065" y="221"/>
                  </a:cubicBezTo>
                  <a:cubicBezTo>
                    <a:pt x="67878" y="378"/>
                    <a:pt x="70689" y="620"/>
                    <a:pt x="73485" y="965"/>
                  </a:cubicBezTo>
                  <a:lnTo>
                    <a:pt x="74010" y="1030"/>
                  </a:lnTo>
                  <a:cubicBezTo>
                    <a:pt x="74098" y="1040"/>
                    <a:pt x="74185" y="1051"/>
                    <a:pt x="74273" y="1062"/>
                  </a:cubicBezTo>
                  <a:lnTo>
                    <a:pt x="74535" y="1098"/>
                  </a:lnTo>
                  <a:lnTo>
                    <a:pt x="75581" y="1244"/>
                  </a:lnTo>
                  <a:cubicBezTo>
                    <a:pt x="75931" y="1290"/>
                    <a:pt x="76279" y="1348"/>
                    <a:pt x="76627" y="1402"/>
                  </a:cubicBezTo>
                  <a:lnTo>
                    <a:pt x="77149" y="1482"/>
                  </a:lnTo>
                  <a:lnTo>
                    <a:pt x="77410" y="1523"/>
                  </a:lnTo>
                  <a:cubicBezTo>
                    <a:pt x="77497" y="1537"/>
                    <a:pt x="77585" y="1550"/>
                    <a:pt x="77671" y="1565"/>
                  </a:cubicBezTo>
                  <a:lnTo>
                    <a:pt x="78713" y="1744"/>
                  </a:lnTo>
                  <a:lnTo>
                    <a:pt x="78973" y="1790"/>
                  </a:lnTo>
                  <a:lnTo>
                    <a:pt x="79104" y="1812"/>
                  </a:lnTo>
                  <a:cubicBezTo>
                    <a:pt x="79147" y="1819"/>
                    <a:pt x="79191" y="1827"/>
                    <a:pt x="79233" y="1835"/>
                  </a:cubicBezTo>
                  <a:lnTo>
                    <a:pt x="79752" y="1935"/>
                  </a:lnTo>
                  <a:lnTo>
                    <a:pt x="80271" y="2034"/>
                  </a:lnTo>
                  <a:lnTo>
                    <a:pt x="80531" y="2083"/>
                  </a:lnTo>
                  <a:lnTo>
                    <a:pt x="80661" y="2107"/>
                  </a:lnTo>
                  <a:cubicBezTo>
                    <a:pt x="80705" y="2115"/>
                    <a:pt x="80747" y="2124"/>
                    <a:pt x="80790" y="2133"/>
                  </a:cubicBezTo>
                  <a:lnTo>
                    <a:pt x="81826" y="2349"/>
                  </a:lnTo>
                  <a:lnTo>
                    <a:pt x="82085" y="2402"/>
                  </a:lnTo>
                  <a:cubicBezTo>
                    <a:pt x="82171" y="2420"/>
                    <a:pt x="82257" y="2437"/>
                    <a:pt x="82342" y="2458"/>
                  </a:cubicBezTo>
                  <a:lnTo>
                    <a:pt x="82858" y="2575"/>
                  </a:lnTo>
                  <a:lnTo>
                    <a:pt x="83373" y="2692"/>
                  </a:lnTo>
                  <a:cubicBezTo>
                    <a:pt x="83545" y="2730"/>
                    <a:pt x="83717" y="2767"/>
                    <a:pt x="83888" y="2811"/>
                  </a:cubicBezTo>
                  <a:lnTo>
                    <a:pt x="84914" y="3064"/>
                  </a:lnTo>
                  <a:cubicBezTo>
                    <a:pt x="85000" y="3085"/>
                    <a:pt x="85086" y="3104"/>
                    <a:pt x="85171" y="3127"/>
                  </a:cubicBezTo>
                  <a:lnTo>
                    <a:pt x="85426" y="3195"/>
                  </a:lnTo>
                  <a:lnTo>
                    <a:pt x="85937" y="3331"/>
                  </a:lnTo>
                  <a:lnTo>
                    <a:pt x="86447" y="3466"/>
                  </a:lnTo>
                  <a:cubicBezTo>
                    <a:pt x="86532" y="3488"/>
                    <a:pt x="86617" y="3514"/>
                    <a:pt x="86701" y="3537"/>
                  </a:cubicBezTo>
                  <a:lnTo>
                    <a:pt x="86955" y="3611"/>
                  </a:lnTo>
                  <a:lnTo>
                    <a:pt x="87464" y="3756"/>
                  </a:lnTo>
                  <a:lnTo>
                    <a:pt x="87718" y="3829"/>
                  </a:lnTo>
                  <a:lnTo>
                    <a:pt x="87845" y="3865"/>
                  </a:lnTo>
                  <a:cubicBezTo>
                    <a:pt x="87887" y="3878"/>
                    <a:pt x="87929" y="3891"/>
                    <a:pt x="87971" y="3903"/>
                  </a:cubicBezTo>
                  <a:lnTo>
                    <a:pt x="88981" y="4214"/>
                  </a:lnTo>
                  <a:cubicBezTo>
                    <a:pt x="89150" y="4264"/>
                    <a:pt x="89317" y="4320"/>
                    <a:pt x="89485" y="4375"/>
                  </a:cubicBezTo>
                  <a:lnTo>
                    <a:pt x="89986" y="4539"/>
                  </a:lnTo>
                  <a:cubicBezTo>
                    <a:pt x="91324" y="4985"/>
                    <a:pt x="92646" y="5471"/>
                    <a:pt x="93953" y="6000"/>
                  </a:cubicBezTo>
                  <a:cubicBezTo>
                    <a:pt x="95256" y="6537"/>
                    <a:pt x="96538" y="7122"/>
                    <a:pt x="97797" y="7756"/>
                  </a:cubicBezTo>
                  <a:cubicBezTo>
                    <a:pt x="99055" y="8393"/>
                    <a:pt x="100285" y="9084"/>
                    <a:pt x="101477" y="9835"/>
                  </a:cubicBezTo>
                  <a:lnTo>
                    <a:pt x="101701" y="9975"/>
                  </a:lnTo>
                  <a:lnTo>
                    <a:pt x="101923" y="10120"/>
                  </a:lnTo>
                  <a:lnTo>
                    <a:pt x="102363" y="10410"/>
                  </a:lnTo>
                  <a:cubicBezTo>
                    <a:pt x="102513" y="10505"/>
                    <a:pt x="102655" y="10607"/>
                    <a:pt x="102801" y="10708"/>
                  </a:cubicBezTo>
                  <a:lnTo>
                    <a:pt x="103236" y="11009"/>
                  </a:lnTo>
                  <a:cubicBezTo>
                    <a:pt x="103272" y="11033"/>
                    <a:pt x="103308" y="11059"/>
                    <a:pt x="103343" y="11084"/>
                  </a:cubicBezTo>
                  <a:lnTo>
                    <a:pt x="103450" y="11163"/>
                  </a:lnTo>
                  <a:lnTo>
                    <a:pt x="103662" y="11318"/>
                  </a:lnTo>
                  <a:lnTo>
                    <a:pt x="103875" y="11473"/>
                  </a:lnTo>
                  <a:cubicBezTo>
                    <a:pt x="103946" y="11525"/>
                    <a:pt x="104017" y="11577"/>
                    <a:pt x="104087" y="11630"/>
                  </a:cubicBezTo>
                  <a:lnTo>
                    <a:pt x="104506" y="11952"/>
                  </a:lnTo>
                  <a:lnTo>
                    <a:pt x="104716" y="12113"/>
                  </a:lnTo>
                  <a:lnTo>
                    <a:pt x="104921" y="12279"/>
                  </a:lnTo>
                  <a:cubicBezTo>
                    <a:pt x="106020" y="13160"/>
                    <a:pt x="107072" y="14103"/>
                    <a:pt x="108041" y="15126"/>
                  </a:cubicBezTo>
                  <a:lnTo>
                    <a:pt x="108223" y="15317"/>
                  </a:lnTo>
                  <a:lnTo>
                    <a:pt x="108315" y="15413"/>
                  </a:lnTo>
                  <a:lnTo>
                    <a:pt x="108403" y="15511"/>
                  </a:lnTo>
                  <a:lnTo>
                    <a:pt x="108757" y="15904"/>
                  </a:lnTo>
                  <a:cubicBezTo>
                    <a:pt x="108817" y="15968"/>
                    <a:pt x="108873" y="16035"/>
                    <a:pt x="108931" y="16103"/>
                  </a:cubicBezTo>
                  <a:lnTo>
                    <a:pt x="109102" y="16304"/>
                  </a:lnTo>
                  <a:lnTo>
                    <a:pt x="109274" y="16504"/>
                  </a:lnTo>
                  <a:lnTo>
                    <a:pt x="109441" y="16710"/>
                  </a:lnTo>
                  <a:lnTo>
                    <a:pt x="109606" y="16915"/>
                  </a:lnTo>
                  <a:cubicBezTo>
                    <a:pt x="109661" y="16984"/>
                    <a:pt x="109718" y="17051"/>
                    <a:pt x="109771" y="17122"/>
                  </a:cubicBezTo>
                  <a:lnTo>
                    <a:pt x="110091" y="17542"/>
                  </a:lnTo>
                  <a:lnTo>
                    <a:pt x="110132" y="17595"/>
                  </a:lnTo>
                  <a:lnTo>
                    <a:pt x="110171" y="17648"/>
                  </a:lnTo>
                  <a:lnTo>
                    <a:pt x="110248" y="17756"/>
                  </a:lnTo>
                  <a:lnTo>
                    <a:pt x="110402" y="17969"/>
                  </a:lnTo>
                  <a:lnTo>
                    <a:pt x="110480" y="18077"/>
                  </a:lnTo>
                  <a:lnTo>
                    <a:pt x="110518" y="18130"/>
                  </a:lnTo>
                  <a:lnTo>
                    <a:pt x="110556" y="18185"/>
                  </a:lnTo>
                  <a:lnTo>
                    <a:pt x="110704" y="18403"/>
                  </a:lnTo>
                  <a:cubicBezTo>
                    <a:pt x="111099" y="18986"/>
                    <a:pt x="111469" y="19587"/>
                    <a:pt x="111805" y="20206"/>
                  </a:cubicBezTo>
                  <a:cubicBezTo>
                    <a:pt x="112141" y="20827"/>
                    <a:pt x="112440" y="21465"/>
                    <a:pt x="112702" y="22119"/>
                  </a:cubicBezTo>
                  <a:lnTo>
                    <a:pt x="112727" y="22181"/>
                  </a:lnTo>
                  <a:lnTo>
                    <a:pt x="112751" y="22243"/>
                  </a:lnTo>
                  <a:lnTo>
                    <a:pt x="112797" y="22366"/>
                  </a:lnTo>
                  <a:lnTo>
                    <a:pt x="112889" y="22614"/>
                  </a:lnTo>
                  <a:lnTo>
                    <a:pt x="112901" y="22645"/>
                  </a:lnTo>
                  <a:lnTo>
                    <a:pt x="112912" y="22677"/>
                  </a:lnTo>
                  <a:lnTo>
                    <a:pt x="112933" y="22738"/>
                  </a:lnTo>
                  <a:lnTo>
                    <a:pt x="112976" y="22864"/>
                  </a:lnTo>
                  <a:cubicBezTo>
                    <a:pt x="113004" y="22947"/>
                    <a:pt x="113032" y="23031"/>
                    <a:pt x="113060" y="23114"/>
                  </a:cubicBezTo>
                  <a:lnTo>
                    <a:pt x="113136" y="23367"/>
                  </a:lnTo>
                  <a:cubicBezTo>
                    <a:pt x="113161" y="23452"/>
                    <a:pt x="113188" y="23536"/>
                    <a:pt x="113209" y="23621"/>
                  </a:cubicBezTo>
                  <a:cubicBezTo>
                    <a:pt x="113252" y="23792"/>
                    <a:pt x="113302" y="23961"/>
                    <a:pt x="113339" y="24133"/>
                  </a:cubicBezTo>
                  <a:lnTo>
                    <a:pt x="113397" y="24391"/>
                  </a:lnTo>
                  <a:lnTo>
                    <a:pt x="113446" y="24651"/>
                  </a:lnTo>
                  <a:lnTo>
                    <a:pt x="113470" y="24781"/>
                  </a:lnTo>
                  <a:lnTo>
                    <a:pt x="113490" y="24911"/>
                  </a:lnTo>
                  <a:lnTo>
                    <a:pt x="113530" y="25172"/>
                  </a:lnTo>
                  <a:cubicBezTo>
                    <a:pt x="113575" y="25522"/>
                    <a:pt x="113600" y="25873"/>
                    <a:pt x="113604" y="26226"/>
                  </a:cubicBezTo>
                  <a:close/>
                </a:path>
              </a:pathLst>
            </a:custGeom>
            <a:solidFill>
              <a:srgbClr val="93BD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 name="Google Shape;1663;p51">
              <a:extLst>
                <a:ext uri="{FF2B5EF4-FFF2-40B4-BE49-F238E27FC236}">
                  <a16:creationId xmlns:a16="http://schemas.microsoft.com/office/drawing/2014/main" id="{E1CEECFD-67ED-41C7-A2EF-1755F5B8EE19}"/>
                </a:ext>
              </a:extLst>
            </p:cNvPr>
            <p:cNvSpPr/>
            <p:nvPr/>
          </p:nvSpPr>
          <p:spPr>
            <a:xfrm>
              <a:off x="5843713" y="2216373"/>
              <a:ext cx="1814308" cy="1491575"/>
            </a:xfrm>
            <a:custGeom>
              <a:avLst/>
              <a:gdLst/>
              <a:ahLst/>
              <a:cxnLst/>
              <a:rect l="l" t="t" r="r" b="b"/>
              <a:pathLst>
                <a:path w="99251" h="81596" extrusionOk="0">
                  <a:moveTo>
                    <a:pt x="99250" y="11027"/>
                  </a:moveTo>
                  <a:cubicBezTo>
                    <a:pt x="99250" y="4938"/>
                    <a:pt x="77032" y="1"/>
                    <a:pt x="49625" y="1"/>
                  </a:cubicBezTo>
                  <a:cubicBezTo>
                    <a:pt x="22217" y="1"/>
                    <a:pt x="0" y="4938"/>
                    <a:pt x="0" y="11027"/>
                  </a:cubicBezTo>
                  <a:cubicBezTo>
                    <a:pt x="0" y="11189"/>
                    <a:pt x="25" y="11348"/>
                    <a:pt x="56" y="11509"/>
                  </a:cubicBezTo>
                  <a:cubicBezTo>
                    <a:pt x="19" y="11686"/>
                    <a:pt x="1" y="11866"/>
                    <a:pt x="0" y="12047"/>
                  </a:cubicBezTo>
                  <a:lnTo>
                    <a:pt x="0" y="69551"/>
                  </a:lnTo>
                  <a:cubicBezTo>
                    <a:pt x="1" y="69731"/>
                    <a:pt x="19" y="69911"/>
                    <a:pt x="56" y="70087"/>
                  </a:cubicBezTo>
                  <a:cubicBezTo>
                    <a:pt x="25" y="70248"/>
                    <a:pt x="0" y="70407"/>
                    <a:pt x="0" y="70569"/>
                  </a:cubicBezTo>
                  <a:cubicBezTo>
                    <a:pt x="0" y="76659"/>
                    <a:pt x="22217" y="81596"/>
                    <a:pt x="49625" y="81596"/>
                  </a:cubicBezTo>
                  <a:cubicBezTo>
                    <a:pt x="77032" y="81596"/>
                    <a:pt x="99250" y="76659"/>
                    <a:pt x="99250" y="70569"/>
                  </a:cubicBezTo>
                  <a:cubicBezTo>
                    <a:pt x="99250" y="70407"/>
                    <a:pt x="99227" y="70248"/>
                    <a:pt x="99197" y="70087"/>
                  </a:cubicBezTo>
                  <a:cubicBezTo>
                    <a:pt x="99232" y="69911"/>
                    <a:pt x="99250" y="69731"/>
                    <a:pt x="99250" y="69551"/>
                  </a:cubicBezTo>
                  <a:lnTo>
                    <a:pt x="99250" y="12047"/>
                  </a:lnTo>
                  <a:cubicBezTo>
                    <a:pt x="99250" y="11866"/>
                    <a:pt x="99232" y="11686"/>
                    <a:pt x="99197" y="11509"/>
                  </a:cubicBezTo>
                  <a:cubicBezTo>
                    <a:pt x="99227" y="11348"/>
                    <a:pt x="99250" y="11189"/>
                    <a:pt x="99250" y="11027"/>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 name="Google Shape;1664;p51">
              <a:extLst>
                <a:ext uri="{FF2B5EF4-FFF2-40B4-BE49-F238E27FC236}">
                  <a16:creationId xmlns:a16="http://schemas.microsoft.com/office/drawing/2014/main" id="{A21E1E3E-595B-4CF3-9180-888E74201909}"/>
                </a:ext>
              </a:extLst>
            </p:cNvPr>
            <p:cNvSpPr/>
            <p:nvPr/>
          </p:nvSpPr>
          <p:spPr>
            <a:xfrm>
              <a:off x="5843713" y="2216373"/>
              <a:ext cx="1814308" cy="403184"/>
            </a:xfrm>
            <a:custGeom>
              <a:avLst/>
              <a:gdLst/>
              <a:ahLst/>
              <a:cxnLst/>
              <a:rect l="l" t="t" r="r" b="b"/>
              <a:pathLst>
                <a:path w="99251" h="22056" extrusionOk="0">
                  <a:moveTo>
                    <a:pt x="99250" y="11027"/>
                  </a:moveTo>
                  <a:cubicBezTo>
                    <a:pt x="99250" y="17118"/>
                    <a:pt x="77032" y="22056"/>
                    <a:pt x="49625" y="22056"/>
                  </a:cubicBezTo>
                  <a:cubicBezTo>
                    <a:pt x="22217" y="22056"/>
                    <a:pt x="0" y="17118"/>
                    <a:pt x="0" y="11027"/>
                  </a:cubicBezTo>
                  <a:cubicBezTo>
                    <a:pt x="0" y="4938"/>
                    <a:pt x="22217" y="1"/>
                    <a:pt x="49625" y="1"/>
                  </a:cubicBezTo>
                  <a:cubicBezTo>
                    <a:pt x="77032" y="1"/>
                    <a:pt x="99250" y="4938"/>
                    <a:pt x="99250" y="11027"/>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 name="Google Shape;1665;p51">
              <a:extLst>
                <a:ext uri="{FF2B5EF4-FFF2-40B4-BE49-F238E27FC236}">
                  <a16:creationId xmlns:a16="http://schemas.microsoft.com/office/drawing/2014/main" id="{967E61FF-9B6B-400B-9538-9F725509A844}"/>
                </a:ext>
              </a:extLst>
            </p:cNvPr>
            <p:cNvSpPr/>
            <p:nvPr/>
          </p:nvSpPr>
          <p:spPr>
            <a:xfrm>
              <a:off x="6204561" y="714397"/>
              <a:ext cx="1118096" cy="640294"/>
            </a:xfrm>
            <a:custGeom>
              <a:avLst/>
              <a:gdLst/>
              <a:ahLst/>
              <a:cxnLst/>
              <a:rect l="l" t="t" r="r" b="b"/>
              <a:pathLst>
                <a:path w="61165" h="35027" extrusionOk="0">
                  <a:moveTo>
                    <a:pt x="61164" y="6798"/>
                  </a:moveTo>
                  <a:cubicBezTo>
                    <a:pt x="61164" y="3045"/>
                    <a:pt x="47473" y="0"/>
                    <a:pt x="30581" y="0"/>
                  </a:cubicBezTo>
                  <a:cubicBezTo>
                    <a:pt x="13690" y="0"/>
                    <a:pt x="0" y="3045"/>
                    <a:pt x="0" y="6798"/>
                  </a:cubicBezTo>
                  <a:cubicBezTo>
                    <a:pt x="2" y="6897"/>
                    <a:pt x="13" y="6996"/>
                    <a:pt x="34" y="7093"/>
                  </a:cubicBezTo>
                  <a:cubicBezTo>
                    <a:pt x="12" y="7203"/>
                    <a:pt x="0" y="7313"/>
                    <a:pt x="0" y="7425"/>
                  </a:cubicBezTo>
                  <a:lnTo>
                    <a:pt x="0" y="27603"/>
                  </a:lnTo>
                  <a:cubicBezTo>
                    <a:pt x="0" y="27714"/>
                    <a:pt x="12" y="27826"/>
                    <a:pt x="34" y="27934"/>
                  </a:cubicBezTo>
                  <a:cubicBezTo>
                    <a:pt x="13" y="28032"/>
                    <a:pt x="2" y="28131"/>
                    <a:pt x="0" y="28230"/>
                  </a:cubicBezTo>
                  <a:cubicBezTo>
                    <a:pt x="0" y="31983"/>
                    <a:pt x="13692" y="35026"/>
                    <a:pt x="30581" y="35026"/>
                  </a:cubicBezTo>
                  <a:cubicBezTo>
                    <a:pt x="47472" y="35026"/>
                    <a:pt x="61164" y="31983"/>
                    <a:pt x="61164" y="28230"/>
                  </a:cubicBezTo>
                  <a:cubicBezTo>
                    <a:pt x="61162" y="28131"/>
                    <a:pt x="61151" y="28032"/>
                    <a:pt x="61130" y="27935"/>
                  </a:cubicBezTo>
                  <a:cubicBezTo>
                    <a:pt x="61153" y="27826"/>
                    <a:pt x="61164" y="27715"/>
                    <a:pt x="61164" y="27603"/>
                  </a:cubicBezTo>
                  <a:lnTo>
                    <a:pt x="61164" y="7425"/>
                  </a:lnTo>
                  <a:cubicBezTo>
                    <a:pt x="61164" y="7313"/>
                    <a:pt x="61153" y="7203"/>
                    <a:pt x="61130" y="7093"/>
                  </a:cubicBezTo>
                  <a:cubicBezTo>
                    <a:pt x="61150" y="6996"/>
                    <a:pt x="61162" y="6897"/>
                    <a:pt x="61164" y="6798"/>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Google Shape;1666;p51">
              <a:extLst>
                <a:ext uri="{FF2B5EF4-FFF2-40B4-BE49-F238E27FC236}">
                  <a16:creationId xmlns:a16="http://schemas.microsoft.com/office/drawing/2014/main" id="{D7D19E70-465A-484A-8F9C-A6E579CF9ADE}"/>
                </a:ext>
              </a:extLst>
            </p:cNvPr>
            <p:cNvSpPr/>
            <p:nvPr/>
          </p:nvSpPr>
          <p:spPr>
            <a:xfrm>
              <a:off x="6204561" y="714397"/>
              <a:ext cx="1118096" cy="248517"/>
            </a:xfrm>
            <a:custGeom>
              <a:avLst/>
              <a:gdLst/>
              <a:ahLst/>
              <a:cxnLst/>
              <a:rect l="l" t="t" r="r" b="b"/>
              <a:pathLst>
                <a:path w="61165" h="13595" extrusionOk="0">
                  <a:moveTo>
                    <a:pt x="61164" y="6798"/>
                  </a:moveTo>
                  <a:cubicBezTo>
                    <a:pt x="61164" y="8600"/>
                    <a:pt x="57942" y="10328"/>
                    <a:pt x="52207" y="11603"/>
                  </a:cubicBezTo>
                  <a:cubicBezTo>
                    <a:pt x="46471" y="12878"/>
                    <a:pt x="38693" y="13594"/>
                    <a:pt x="30581" y="13594"/>
                  </a:cubicBezTo>
                  <a:cubicBezTo>
                    <a:pt x="22470" y="13594"/>
                    <a:pt x="14692" y="12878"/>
                    <a:pt x="8956" y="11603"/>
                  </a:cubicBezTo>
                  <a:cubicBezTo>
                    <a:pt x="3221" y="10328"/>
                    <a:pt x="0" y="8600"/>
                    <a:pt x="0" y="6798"/>
                  </a:cubicBezTo>
                  <a:cubicBezTo>
                    <a:pt x="0" y="4995"/>
                    <a:pt x="3221" y="3266"/>
                    <a:pt x="8956" y="1991"/>
                  </a:cubicBezTo>
                  <a:cubicBezTo>
                    <a:pt x="14692" y="717"/>
                    <a:pt x="22470" y="0"/>
                    <a:pt x="30581" y="0"/>
                  </a:cubicBezTo>
                  <a:cubicBezTo>
                    <a:pt x="38693" y="0"/>
                    <a:pt x="46471" y="717"/>
                    <a:pt x="52207" y="1991"/>
                  </a:cubicBezTo>
                  <a:cubicBezTo>
                    <a:pt x="57942" y="3266"/>
                    <a:pt x="61164" y="4995"/>
                    <a:pt x="61164" y="6798"/>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 name="Google Shape;1667;p51">
              <a:extLst>
                <a:ext uri="{FF2B5EF4-FFF2-40B4-BE49-F238E27FC236}">
                  <a16:creationId xmlns:a16="http://schemas.microsoft.com/office/drawing/2014/main" id="{A1F6B3D1-47B3-4B42-BD26-5AD2C5E2CAD9}"/>
                </a:ext>
              </a:extLst>
            </p:cNvPr>
            <p:cNvSpPr/>
            <p:nvPr/>
          </p:nvSpPr>
          <p:spPr>
            <a:xfrm>
              <a:off x="6442237" y="749476"/>
              <a:ext cx="642707" cy="142840"/>
            </a:xfrm>
            <a:custGeom>
              <a:avLst/>
              <a:gdLst/>
              <a:ahLst/>
              <a:cxnLst/>
              <a:rect l="l" t="t" r="r" b="b"/>
              <a:pathLst>
                <a:path w="35159" h="7814" extrusionOk="0">
                  <a:moveTo>
                    <a:pt x="35159" y="3907"/>
                  </a:moveTo>
                  <a:cubicBezTo>
                    <a:pt x="35159" y="6064"/>
                    <a:pt x="27289" y="7813"/>
                    <a:pt x="17579" y="7813"/>
                  </a:cubicBezTo>
                  <a:cubicBezTo>
                    <a:pt x="7871" y="7813"/>
                    <a:pt x="0" y="6064"/>
                    <a:pt x="0" y="3907"/>
                  </a:cubicBezTo>
                  <a:cubicBezTo>
                    <a:pt x="0" y="1750"/>
                    <a:pt x="7871" y="0"/>
                    <a:pt x="17579" y="0"/>
                  </a:cubicBezTo>
                  <a:cubicBezTo>
                    <a:pt x="27289" y="0"/>
                    <a:pt x="35159" y="1750"/>
                    <a:pt x="35159" y="3907"/>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 name="Google Shape;1668;p51">
              <a:extLst>
                <a:ext uri="{FF2B5EF4-FFF2-40B4-BE49-F238E27FC236}">
                  <a16:creationId xmlns:a16="http://schemas.microsoft.com/office/drawing/2014/main" id="{09327AE9-C9E7-43C8-9591-E1C6ABB2400C}"/>
                </a:ext>
              </a:extLst>
            </p:cNvPr>
            <p:cNvSpPr/>
            <p:nvPr/>
          </p:nvSpPr>
          <p:spPr>
            <a:xfrm>
              <a:off x="6204360" y="714269"/>
              <a:ext cx="1118297" cy="248699"/>
            </a:xfrm>
            <a:custGeom>
              <a:avLst/>
              <a:gdLst/>
              <a:ahLst/>
              <a:cxnLst/>
              <a:rect l="l" t="t" r="r" b="b"/>
              <a:pathLst>
                <a:path w="61176" h="13605" extrusionOk="0">
                  <a:moveTo>
                    <a:pt x="61175" y="6805"/>
                  </a:moveTo>
                  <a:cubicBezTo>
                    <a:pt x="61175" y="6889"/>
                    <a:pt x="61167" y="6973"/>
                    <a:pt x="61154" y="7057"/>
                  </a:cubicBezTo>
                  <a:cubicBezTo>
                    <a:pt x="61152" y="7078"/>
                    <a:pt x="61146" y="7098"/>
                    <a:pt x="61143" y="7119"/>
                  </a:cubicBezTo>
                  <a:lnTo>
                    <a:pt x="61137" y="7150"/>
                  </a:lnTo>
                  <a:cubicBezTo>
                    <a:pt x="61134" y="7161"/>
                    <a:pt x="61131" y="7170"/>
                    <a:pt x="61129" y="7180"/>
                  </a:cubicBezTo>
                  <a:lnTo>
                    <a:pt x="61113" y="7242"/>
                  </a:lnTo>
                  <a:lnTo>
                    <a:pt x="61094" y="7302"/>
                  </a:lnTo>
                  <a:cubicBezTo>
                    <a:pt x="61088" y="7323"/>
                    <a:pt x="61081" y="7343"/>
                    <a:pt x="61074" y="7362"/>
                  </a:cubicBezTo>
                  <a:cubicBezTo>
                    <a:pt x="61066" y="7382"/>
                    <a:pt x="61059" y="7402"/>
                    <a:pt x="61050" y="7422"/>
                  </a:cubicBezTo>
                  <a:cubicBezTo>
                    <a:pt x="61034" y="7460"/>
                    <a:pt x="61019" y="7499"/>
                    <a:pt x="60999" y="7537"/>
                  </a:cubicBezTo>
                  <a:cubicBezTo>
                    <a:pt x="60963" y="7613"/>
                    <a:pt x="60921" y="7687"/>
                    <a:pt x="60877" y="7758"/>
                  </a:cubicBezTo>
                  <a:cubicBezTo>
                    <a:pt x="60695" y="8043"/>
                    <a:pt x="60459" y="8291"/>
                    <a:pt x="60204" y="8510"/>
                  </a:cubicBezTo>
                  <a:cubicBezTo>
                    <a:pt x="59946" y="8729"/>
                    <a:pt x="59671" y="8926"/>
                    <a:pt x="59383" y="9102"/>
                  </a:cubicBezTo>
                  <a:cubicBezTo>
                    <a:pt x="59096" y="9281"/>
                    <a:pt x="58798" y="9441"/>
                    <a:pt x="58495" y="9591"/>
                  </a:cubicBezTo>
                  <a:cubicBezTo>
                    <a:pt x="58193" y="9740"/>
                    <a:pt x="57884" y="9878"/>
                    <a:pt x="57572" y="10008"/>
                  </a:cubicBezTo>
                  <a:cubicBezTo>
                    <a:pt x="57260" y="10137"/>
                    <a:pt x="56945" y="10258"/>
                    <a:pt x="56627" y="10373"/>
                  </a:cubicBezTo>
                  <a:cubicBezTo>
                    <a:pt x="55992" y="10601"/>
                    <a:pt x="55347" y="10803"/>
                    <a:pt x="54698" y="10988"/>
                  </a:cubicBezTo>
                  <a:cubicBezTo>
                    <a:pt x="53397" y="11357"/>
                    <a:pt x="52079" y="11657"/>
                    <a:pt x="50754" y="11916"/>
                  </a:cubicBezTo>
                  <a:cubicBezTo>
                    <a:pt x="49428" y="12175"/>
                    <a:pt x="48094" y="12389"/>
                    <a:pt x="46756" y="12576"/>
                  </a:cubicBezTo>
                  <a:cubicBezTo>
                    <a:pt x="45418" y="12761"/>
                    <a:pt x="44076" y="12915"/>
                    <a:pt x="42731" y="13045"/>
                  </a:cubicBezTo>
                  <a:cubicBezTo>
                    <a:pt x="41387" y="13175"/>
                    <a:pt x="40040" y="13278"/>
                    <a:pt x="38692" y="13361"/>
                  </a:cubicBezTo>
                  <a:cubicBezTo>
                    <a:pt x="35996" y="13524"/>
                    <a:pt x="33296" y="13605"/>
                    <a:pt x="30593" y="13602"/>
                  </a:cubicBezTo>
                  <a:cubicBezTo>
                    <a:pt x="27891" y="13602"/>
                    <a:pt x="25191" y="13522"/>
                    <a:pt x="22493" y="13362"/>
                  </a:cubicBezTo>
                  <a:cubicBezTo>
                    <a:pt x="21145" y="13280"/>
                    <a:pt x="19798" y="13175"/>
                    <a:pt x="18453" y="13046"/>
                  </a:cubicBezTo>
                  <a:cubicBezTo>
                    <a:pt x="17108" y="12918"/>
                    <a:pt x="15767" y="12761"/>
                    <a:pt x="14428" y="12577"/>
                  </a:cubicBezTo>
                  <a:cubicBezTo>
                    <a:pt x="13090" y="12392"/>
                    <a:pt x="11757" y="12176"/>
                    <a:pt x="10431" y="11917"/>
                  </a:cubicBezTo>
                  <a:cubicBezTo>
                    <a:pt x="9105" y="11659"/>
                    <a:pt x="7787" y="11359"/>
                    <a:pt x="6488" y="10990"/>
                  </a:cubicBezTo>
                  <a:cubicBezTo>
                    <a:pt x="5838" y="10805"/>
                    <a:pt x="5193" y="10604"/>
                    <a:pt x="4557" y="10375"/>
                  </a:cubicBezTo>
                  <a:cubicBezTo>
                    <a:pt x="4239" y="10261"/>
                    <a:pt x="3924" y="10139"/>
                    <a:pt x="3612" y="10010"/>
                  </a:cubicBezTo>
                  <a:cubicBezTo>
                    <a:pt x="3300" y="9880"/>
                    <a:pt x="2992" y="9743"/>
                    <a:pt x="2689" y="9594"/>
                  </a:cubicBezTo>
                  <a:cubicBezTo>
                    <a:pt x="2386" y="9444"/>
                    <a:pt x="2089" y="9283"/>
                    <a:pt x="1803" y="9105"/>
                  </a:cubicBezTo>
                  <a:cubicBezTo>
                    <a:pt x="1513" y="8929"/>
                    <a:pt x="1239" y="8732"/>
                    <a:pt x="981" y="8512"/>
                  </a:cubicBezTo>
                  <a:cubicBezTo>
                    <a:pt x="725" y="8293"/>
                    <a:pt x="490" y="8045"/>
                    <a:pt x="307" y="7760"/>
                  </a:cubicBezTo>
                  <a:cubicBezTo>
                    <a:pt x="263" y="7688"/>
                    <a:pt x="221" y="7614"/>
                    <a:pt x="185" y="7538"/>
                  </a:cubicBezTo>
                  <a:cubicBezTo>
                    <a:pt x="165" y="7500"/>
                    <a:pt x="150" y="7461"/>
                    <a:pt x="132" y="7423"/>
                  </a:cubicBezTo>
                  <a:cubicBezTo>
                    <a:pt x="124" y="7403"/>
                    <a:pt x="118" y="7383"/>
                    <a:pt x="110" y="7364"/>
                  </a:cubicBezTo>
                  <a:cubicBezTo>
                    <a:pt x="102" y="7344"/>
                    <a:pt x="96" y="7324"/>
                    <a:pt x="89" y="7303"/>
                  </a:cubicBezTo>
                  <a:lnTo>
                    <a:pt x="71" y="7243"/>
                  </a:lnTo>
                  <a:lnTo>
                    <a:pt x="54" y="7182"/>
                  </a:lnTo>
                  <a:lnTo>
                    <a:pt x="47" y="7150"/>
                  </a:lnTo>
                  <a:lnTo>
                    <a:pt x="41" y="7120"/>
                  </a:lnTo>
                  <a:cubicBezTo>
                    <a:pt x="37" y="7099"/>
                    <a:pt x="32" y="7078"/>
                    <a:pt x="29" y="7057"/>
                  </a:cubicBezTo>
                  <a:cubicBezTo>
                    <a:pt x="1" y="6890"/>
                    <a:pt x="1" y="6719"/>
                    <a:pt x="29" y="6552"/>
                  </a:cubicBezTo>
                  <a:cubicBezTo>
                    <a:pt x="32" y="6531"/>
                    <a:pt x="37" y="6511"/>
                    <a:pt x="41" y="6490"/>
                  </a:cubicBezTo>
                  <a:lnTo>
                    <a:pt x="47" y="6458"/>
                  </a:lnTo>
                  <a:cubicBezTo>
                    <a:pt x="50" y="6448"/>
                    <a:pt x="52" y="6437"/>
                    <a:pt x="54" y="6428"/>
                  </a:cubicBezTo>
                  <a:lnTo>
                    <a:pt x="71" y="6366"/>
                  </a:lnTo>
                  <a:lnTo>
                    <a:pt x="89" y="6306"/>
                  </a:lnTo>
                  <a:cubicBezTo>
                    <a:pt x="95" y="6286"/>
                    <a:pt x="103" y="6266"/>
                    <a:pt x="110" y="6246"/>
                  </a:cubicBezTo>
                  <a:cubicBezTo>
                    <a:pt x="117" y="6226"/>
                    <a:pt x="125" y="6207"/>
                    <a:pt x="132" y="6187"/>
                  </a:cubicBezTo>
                  <a:cubicBezTo>
                    <a:pt x="150" y="6148"/>
                    <a:pt x="165" y="6109"/>
                    <a:pt x="185" y="6071"/>
                  </a:cubicBezTo>
                  <a:cubicBezTo>
                    <a:pt x="221" y="5994"/>
                    <a:pt x="263" y="5921"/>
                    <a:pt x="307" y="5850"/>
                  </a:cubicBezTo>
                  <a:cubicBezTo>
                    <a:pt x="490" y="5564"/>
                    <a:pt x="725" y="5315"/>
                    <a:pt x="981" y="5096"/>
                  </a:cubicBezTo>
                  <a:cubicBezTo>
                    <a:pt x="1239" y="4878"/>
                    <a:pt x="1513" y="4680"/>
                    <a:pt x="1803" y="4504"/>
                  </a:cubicBezTo>
                  <a:cubicBezTo>
                    <a:pt x="2089" y="4326"/>
                    <a:pt x="2386" y="4165"/>
                    <a:pt x="2689" y="4016"/>
                  </a:cubicBezTo>
                  <a:cubicBezTo>
                    <a:pt x="2991" y="3866"/>
                    <a:pt x="3300" y="3728"/>
                    <a:pt x="3612" y="3599"/>
                  </a:cubicBezTo>
                  <a:cubicBezTo>
                    <a:pt x="3924" y="3469"/>
                    <a:pt x="4239" y="3348"/>
                    <a:pt x="4557" y="3235"/>
                  </a:cubicBezTo>
                  <a:cubicBezTo>
                    <a:pt x="5193" y="3005"/>
                    <a:pt x="5838" y="2803"/>
                    <a:pt x="6488" y="2619"/>
                  </a:cubicBezTo>
                  <a:cubicBezTo>
                    <a:pt x="7787" y="2249"/>
                    <a:pt x="9105" y="1951"/>
                    <a:pt x="10431" y="1692"/>
                  </a:cubicBezTo>
                  <a:cubicBezTo>
                    <a:pt x="11756" y="1432"/>
                    <a:pt x="13091" y="1216"/>
                    <a:pt x="14429" y="1030"/>
                  </a:cubicBezTo>
                  <a:cubicBezTo>
                    <a:pt x="15766" y="844"/>
                    <a:pt x="17108" y="691"/>
                    <a:pt x="18453" y="562"/>
                  </a:cubicBezTo>
                  <a:cubicBezTo>
                    <a:pt x="19798" y="432"/>
                    <a:pt x="21145" y="328"/>
                    <a:pt x="22493" y="245"/>
                  </a:cubicBezTo>
                  <a:cubicBezTo>
                    <a:pt x="25190" y="81"/>
                    <a:pt x="27890" y="1"/>
                    <a:pt x="30593" y="4"/>
                  </a:cubicBezTo>
                  <a:cubicBezTo>
                    <a:pt x="33294" y="5"/>
                    <a:pt x="35994" y="86"/>
                    <a:pt x="38692" y="245"/>
                  </a:cubicBezTo>
                  <a:cubicBezTo>
                    <a:pt x="40040" y="328"/>
                    <a:pt x="41386" y="433"/>
                    <a:pt x="42732" y="562"/>
                  </a:cubicBezTo>
                  <a:cubicBezTo>
                    <a:pt x="44077" y="691"/>
                    <a:pt x="45418" y="847"/>
                    <a:pt x="46756" y="1032"/>
                  </a:cubicBezTo>
                  <a:cubicBezTo>
                    <a:pt x="48094" y="1218"/>
                    <a:pt x="49428" y="1434"/>
                    <a:pt x="50754" y="1692"/>
                  </a:cubicBezTo>
                  <a:cubicBezTo>
                    <a:pt x="52079" y="1951"/>
                    <a:pt x="53398" y="2250"/>
                    <a:pt x="54698" y="2620"/>
                  </a:cubicBezTo>
                  <a:cubicBezTo>
                    <a:pt x="55347" y="2806"/>
                    <a:pt x="55992" y="3007"/>
                    <a:pt x="56627" y="3236"/>
                  </a:cubicBezTo>
                  <a:cubicBezTo>
                    <a:pt x="56945" y="3350"/>
                    <a:pt x="57260" y="3470"/>
                    <a:pt x="57572" y="3600"/>
                  </a:cubicBezTo>
                  <a:cubicBezTo>
                    <a:pt x="57884" y="3729"/>
                    <a:pt x="58192" y="3868"/>
                    <a:pt x="58495" y="4017"/>
                  </a:cubicBezTo>
                  <a:cubicBezTo>
                    <a:pt x="58798" y="4167"/>
                    <a:pt x="59096" y="4328"/>
                    <a:pt x="59383" y="4506"/>
                  </a:cubicBezTo>
                  <a:cubicBezTo>
                    <a:pt x="59671" y="4681"/>
                    <a:pt x="59946" y="4879"/>
                    <a:pt x="60204" y="5097"/>
                  </a:cubicBezTo>
                  <a:cubicBezTo>
                    <a:pt x="60459" y="5318"/>
                    <a:pt x="60695" y="5565"/>
                    <a:pt x="60877" y="5850"/>
                  </a:cubicBezTo>
                  <a:cubicBezTo>
                    <a:pt x="60921" y="5922"/>
                    <a:pt x="60962" y="5995"/>
                    <a:pt x="60999" y="6071"/>
                  </a:cubicBezTo>
                  <a:cubicBezTo>
                    <a:pt x="61018" y="6109"/>
                    <a:pt x="61034" y="6148"/>
                    <a:pt x="61050" y="6187"/>
                  </a:cubicBezTo>
                  <a:cubicBezTo>
                    <a:pt x="61059" y="6207"/>
                    <a:pt x="61066" y="6226"/>
                    <a:pt x="61074" y="6246"/>
                  </a:cubicBezTo>
                  <a:cubicBezTo>
                    <a:pt x="61081" y="6266"/>
                    <a:pt x="61088" y="6286"/>
                    <a:pt x="61094" y="6306"/>
                  </a:cubicBezTo>
                  <a:lnTo>
                    <a:pt x="61112" y="6366"/>
                  </a:lnTo>
                  <a:lnTo>
                    <a:pt x="61129" y="6428"/>
                  </a:lnTo>
                  <a:cubicBezTo>
                    <a:pt x="61131" y="6439"/>
                    <a:pt x="61134" y="6448"/>
                    <a:pt x="61137" y="6458"/>
                  </a:cubicBezTo>
                  <a:lnTo>
                    <a:pt x="61143" y="6490"/>
                  </a:lnTo>
                  <a:cubicBezTo>
                    <a:pt x="61146" y="6510"/>
                    <a:pt x="61152" y="6531"/>
                    <a:pt x="61154" y="6552"/>
                  </a:cubicBezTo>
                  <a:cubicBezTo>
                    <a:pt x="61167" y="6636"/>
                    <a:pt x="61174" y="6720"/>
                    <a:pt x="61175" y="6805"/>
                  </a:cubicBezTo>
                  <a:close/>
                  <a:moveTo>
                    <a:pt x="61174" y="6805"/>
                  </a:moveTo>
                  <a:cubicBezTo>
                    <a:pt x="61174" y="6720"/>
                    <a:pt x="61167" y="6636"/>
                    <a:pt x="61154" y="6552"/>
                  </a:cubicBezTo>
                  <a:cubicBezTo>
                    <a:pt x="61151" y="6532"/>
                    <a:pt x="61146" y="6511"/>
                    <a:pt x="61141" y="6490"/>
                  </a:cubicBezTo>
                  <a:lnTo>
                    <a:pt x="61136" y="6458"/>
                  </a:lnTo>
                  <a:cubicBezTo>
                    <a:pt x="61133" y="6449"/>
                    <a:pt x="61131" y="6439"/>
                    <a:pt x="61129" y="6428"/>
                  </a:cubicBezTo>
                  <a:lnTo>
                    <a:pt x="61112" y="6367"/>
                  </a:lnTo>
                  <a:lnTo>
                    <a:pt x="61094" y="6307"/>
                  </a:lnTo>
                  <a:cubicBezTo>
                    <a:pt x="61088" y="6286"/>
                    <a:pt x="61080" y="6267"/>
                    <a:pt x="61073" y="6247"/>
                  </a:cubicBezTo>
                  <a:cubicBezTo>
                    <a:pt x="61066" y="6228"/>
                    <a:pt x="61057" y="6207"/>
                    <a:pt x="61050" y="6188"/>
                  </a:cubicBezTo>
                  <a:cubicBezTo>
                    <a:pt x="61033" y="6149"/>
                    <a:pt x="61018" y="6110"/>
                    <a:pt x="60998" y="6072"/>
                  </a:cubicBezTo>
                  <a:cubicBezTo>
                    <a:pt x="60962" y="5997"/>
                    <a:pt x="60921" y="5922"/>
                    <a:pt x="60876" y="5851"/>
                  </a:cubicBezTo>
                  <a:cubicBezTo>
                    <a:pt x="60694" y="5566"/>
                    <a:pt x="60458" y="5318"/>
                    <a:pt x="60203" y="5099"/>
                  </a:cubicBezTo>
                  <a:cubicBezTo>
                    <a:pt x="59947" y="4879"/>
                    <a:pt x="59668" y="4684"/>
                    <a:pt x="59381" y="4507"/>
                  </a:cubicBezTo>
                  <a:cubicBezTo>
                    <a:pt x="59095" y="4330"/>
                    <a:pt x="58797" y="4169"/>
                    <a:pt x="58495" y="4018"/>
                  </a:cubicBezTo>
                  <a:cubicBezTo>
                    <a:pt x="58192" y="3869"/>
                    <a:pt x="57884" y="3732"/>
                    <a:pt x="57571" y="3602"/>
                  </a:cubicBezTo>
                  <a:cubicBezTo>
                    <a:pt x="57260" y="3473"/>
                    <a:pt x="56945" y="3351"/>
                    <a:pt x="56627" y="3238"/>
                  </a:cubicBezTo>
                  <a:cubicBezTo>
                    <a:pt x="55991" y="3010"/>
                    <a:pt x="55346" y="2808"/>
                    <a:pt x="54696" y="2622"/>
                  </a:cubicBezTo>
                  <a:cubicBezTo>
                    <a:pt x="53397" y="2254"/>
                    <a:pt x="52079" y="1954"/>
                    <a:pt x="50753" y="1695"/>
                  </a:cubicBezTo>
                  <a:cubicBezTo>
                    <a:pt x="49428" y="1436"/>
                    <a:pt x="48094" y="1222"/>
                    <a:pt x="46756" y="1036"/>
                  </a:cubicBezTo>
                  <a:cubicBezTo>
                    <a:pt x="45418" y="851"/>
                    <a:pt x="44076" y="697"/>
                    <a:pt x="42731" y="567"/>
                  </a:cubicBezTo>
                  <a:cubicBezTo>
                    <a:pt x="41387" y="438"/>
                    <a:pt x="40040" y="334"/>
                    <a:pt x="38692" y="252"/>
                  </a:cubicBezTo>
                  <a:cubicBezTo>
                    <a:pt x="35996" y="88"/>
                    <a:pt x="33296" y="9"/>
                    <a:pt x="30593" y="12"/>
                  </a:cubicBezTo>
                  <a:cubicBezTo>
                    <a:pt x="27891" y="12"/>
                    <a:pt x="25192" y="93"/>
                    <a:pt x="22493" y="252"/>
                  </a:cubicBezTo>
                  <a:cubicBezTo>
                    <a:pt x="21145" y="334"/>
                    <a:pt x="19799" y="440"/>
                    <a:pt x="18454" y="569"/>
                  </a:cubicBezTo>
                  <a:cubicBezTo>
                    <a:pt x="17109" y="697"/>
                    <a:pt x="15768" y="853"/>
                    <a:pt x="14429" y="1037"/>
                  </a:cubicBezTo>
                  <a:cubicBezTo>
                    <a:pt x="13091" y="1223"/>
                    <a:pt x="11758" y="1439"/>
                    <a:pt x="10432" y="1698"/>
                  </a:cubicBezTo>
                  <a:cubicBezTo>
                    <a:pt x="9106" y="1956"/>
                    <a:pt x="7788" y="2256"/>
                    <a:pt x="6489" y="2625"/>
                  </a:cubicBezTo>
                  <a:cubicBezTo>
                    <a:pt x="5839" y="2809"/>
                    <a:pt x="5195" y="3011"/>
                    <a:pt x="4560" y="3239"/>
                  </a:cubicBezTo>
                  <a:cubicBezTo>
                    <a:pt x="4241" y="3354"/>
                    <a:pt x="3926" y="3475"/>
                    <a:pt x="3615" y="3604"/>
                  </a:cubicBezTo>
                  <a:cubicBezTo>
                    <a:pt x="3302" y="3734"/>
                    <a:pt x="2995" y="3872"/>
                    <a:pt x="2691" y="4021"/>
                  </a:cubicBezTo>
                  <a:cubicBezTo>
                    <a:pt x="2389" y="4170"/>
                    <a:pt x="2093" y="4331"/>
                    <a:pt x="1806" y="4510"/>
                  </a:cubicBezTo>
                  <a:cubicBezTo>
                    <a:pt x="1517" y="4684"/>
                    <a:pt x="1243" y="4883"/>
                    <a:pt x="985" y="5101"/>
                  </a:cubicBezTo>
                  <a:cubicBezTo>
                    <a:pt x="730" y="5320"/>
                    <a:pt x="495" y="5567"/>
                    <a:pt x="313" y="5852"/>
                  </a:cubicBezTo>
                  <a:cubicBezTo>
                    <a:pt x="268" y="5923"/>
                    <a:pt x="227" y="5998"/>
                    <a:pt x="191" y="6074"/>
                  </a:cubicBezTo>
                  <a:cubicBezTo>
                    <a:pt x="171" y="6111"/>
                    <a:pt x="156" y="6151"/>
                    <a:pt x="139" y="6189"/>
                  </a:cubicBezTo>
                  <a:cubicBezTo>
                    <a:pt x="131" y="6208"/>
                    <a:pt x="124" y="6228"/>
                    <a:pt x="116" y="6247"/>
                  </a:cubicBezTo>
                  <a:cubicBezTo>
                    <a:pt x="109" y="6267"/>
                    <a:pt x="102" y="6287"/>
                    <a:pt x="96" y="6308"/>
                  </a:cubicBezTo>
                  <a:lnTo>
                    <a:pt x="76" y="6367"/>
                  </a:lnTo>
                  <a:lnTo>
                    <a:pt x="61" y="6429"/>
                  </a:lnTo>
                  <a:cubicBezTo>
                    <a:pt x="59" y="6439"/>
                    <a:pt x="55" y="6449"/>
                    <a:pt x="53" y="6460"/>
                  </a:cubicBezTo>
                  <a:lnTo>
                    <a:pt x="47" y="6491"/>
                  </a:lnTo>
                  <a:cubicBezTo>
                    <a:pt x="44" y="6511"/>
                    <a:pt x="38" y="6532"/>
                    <a:pt x="36" y="6553"/>
                  </a:cubicBezTo>
                  <a:cubicBezTo>
                    <a:pt x="8" y="6720"/>
                    <a:pt x="8" y="6889"/>
                    <a:pt x="36" y="7056"/>
                  </a:cubicBezTo>
                  <a:cubicBezTo>
                    <a:pt x="39" y="7077"/>
                    <a:pt x="44" y="7098"/>
                    <a:pt x="47" y="7117"/>
                  </a:cubicBezTo>
                  <a:lnTo>
                    <a:pt x="53" y="7149"/>
                  </a:lnTo>
                  <a:cubicBezTo>
                    <a:pt x="55" y="7159"/>
                    <a:pt x="59" y="7170"/>
                    <a:pt x="61" y="7179"/>
                  </a:cubicBezTo>
                  <a:lnTo>
                    <a:pt x="76" y="7241"/>
                  </a:lnTo>
                  <a:lnTo>
                    <a:pt x="96" y="7301"/>
                  </a:lnTo>
                  <a:cubicBezTo>
                    <a:pt x="102" y="7322"/>
                    <a:pt x="109" y="7341"/>
                    <a:pt x="116" y="7361"/>
                  </a:cubicBezTo>
                  <a:cubicBezTo>
                    <a:pt x="124" y="7381"/>
                    <a:pt x="131" y="7401"/>
                    <a:pt x="139" y="7419"/>
                  </a:cubicBezTo>
                  <a:cubicBezTo>
                    <a:pt x="156" y="7458"/>
                    <a:pt x="171" y="7498"/>
                    <a:pt x="191" y="7535"/>
                  </a:cubicBezTo>
                  <a:cubicBezTo>
                    <a:pt x="227" y="7611"/>
                    <a:pt x="268" y="7685"/>
                    <a:pt x="313" y="7757"/>
                  </a:cubicBezTo>
                  <a:cubicBezTo>
                    <a:pt x="495" y="8041"/>
                    <a:pt x="730" y="8288"/>
                    <a:pt x="985" y="8508"/>
                  </a:cubicBezTo>
                  <a:cubicBezTo>
                    <a:pt x="1243" y="8726"/>
                    <a:pt x="1517" y="8924"/>
                    <a:pt x="1806" y="9099"/>
                  </a:cubicBezTo>
                  <a:cubicBezTo>
                    <a:pt x="2093" y="9277"/>
                    <a:pt x="2389" y="9437"/>
                    <a:pt x="2691" y="9588"/>
                  </a:cubicBezTo>
                  <a:cubicBezTo>
                    <a:pt x="2995" y="9737"/>
                    <a:pt x="3302" y="9875"/>
                    <a:pt x="3615" y="10004"/>
                  </a:cubicBezTo>
                  <a:cubicBezTo>
                    <a:pt x="3926" y="10134"/>
                    <a:pt x="4241" y="10255"/>
                    <a:pt x="4560" y="10369"/>
                  </a:cubicBezTo>
                  <a:cubicBezTo>
                    <a:pt x="5194" y="10598"/>
                    <a:pt x="5839" y="10799"/>
                    <a:pt x="6489" y="10984"/>
                  </a:cubicBezTo>
                  <a:cubicBezTo>
                    <a:pt x="7788" y="11354"/>
                    <a:pt x="9107" y="11652"/>
                    <a:pt x="10432" y="11911"/>
                  </a:cubicBezTo>
                  <a:cubicBezTo>
                    <a:pt x="11758" y="12171"/>
                    <a:pt x="13091" y="12386"/>
                    <a:pt x="14429" y="12572"/>
                  </a:cubicBezTo>
                  <a:cubicBezTo>
                    <a:pt x="15767" y="12758"/>
                    <a:pt x="17109" y="12912"/>
                    <a:pt x="18453" y="13041"/>
                  </a:cubicBezTo>
                  <a:cubicBezTo>
                    <a:pt x="19797" y="13171"/>
                    <a:pt x="21145" y="13274"/>
                    <a:pt x="22493" y="13357"/>
                  </a:cubicBezTo>
                  <a:cubicBezTo>
                    <a:pt x="25190" y="13522"/>
                    <a:pt x="27888" y="13602"/>
                    <a:pt x="30592" y="13599"/>
                  </a:cubicBezTo>
                  <a:cubicBezTo>
                    <a:pt x="33293" y="13599"/>
                    <a:pt x="35993" y="13518"/>
                    <a:pt x="38691" y="13357"/>
                  </a:cubicBezTo>
                  <a:cubicBezTo>
                    <a:pt x="40039" y="13276"/>
                    <a:pt x="41386" y="13171"/>
                    <a:pt x="42731" y="13042"/>
                  </a:cubicBezTo>
                  <a:cubicBezTo>
                    <a:pt x="44076" y="12914"/>
                    <a:pt x="45417" y="12758"/>
                    <a:pt x="46755" y="12573"/>
                  </a:cubicBezTo>
                  <a:cubicBezTo>
                    <a:pt x="48094" y="12388"/>
                    <a:pt x="49427" y="12172"/>
                    <a:pt x="50753" y="11913"/>
                  </a:cubicBezTo>
                  <a:cubicBezTo>
                    <a:pt x="52079" y="11656"/>
                    <a:pt x="53397" y="11356"/>
                    <a:pt x="54696" y="10986"/>
                  </a:cubicBezTo>
                  <a:cubicBezTo>
                    <a:pt x="55346" y="10802"/>
                    <a:pt x="55991" y="10600"/>
                    <a:pt x="56627" y="10371"/>
                  </a:cubicBezTo>
                  <a:cubicBezTo>
                    <a:pt x="56944" y="10257"/>
                    <a:pt x="57260" y="10136"/>
                    <a:pt x="57571" y="10006"/>
                  </a:cubicBezTo>
                  <a:cubicBezTo>
                    <a:pt x="57883" y="9877"/>
                    <a:pt x="58192" y="9739"/>
                    <a:pt x="58494" y="9590"/>
                  </a:cubicBezTo>
                  <a:cubicBezTo>
                    <a:pt x="58797" y="9441"/>
                    <a:pt x="59095" y="9280"/>
                    <a:pt x="59381" y="9101"/>
                  </a:cubicBezTo>
                  <a:cubicBezTo>
                    <a:pt x="59670" y="8926"/>
                    <a:pt x="59945" y="8728"/>
                    <a:pt x="60203" y="8510"/>
                  </a:cubicBezTo>
                  <a:cubicBezTo>
                    <a:pt x="60458" y="8291"/>
                    <a:pt x="60694" y="8043"/>
                    <a:pt x="60876" y="7758"/>
                  </a:cubicBezTo>
                  <a:cubicBezTo>
                    <a:pt x="60920" y="7687"/>
                    <a:pt x="60961" y="7613"/>
                    <a:pt x="60998" y="7536"/>
                  </a:cubicBezTo>
                  <a:cubicBezTo>
                    <a:pt x="61017" y="7499"/>
                    <a:pt x="61033" y="7459"/>
                    <a:pt x="61049" y="7421"/>
                  </a:cubicBezTo>
                  <a:cubicBezTo>
                    <a:pt x="61057" y="7402"/>
                    <a:pt x="61064" y="7381"/>
                    <a:pt x="61071" y="7361"/>
                  </a:cubicBezTo>
                  <a:cubicBezTo>
                    <a:pt x="61080" y="7341"/>
                    <a:pt x="61087" y="7323"/>
                    <a:pt x="61092" y="7302"/>
                  </a:cubicBezTo>
                  <a:lnTo>
                    <a:pt x="61112" y="7241"/>
                  </a:lnTo>
                  <a:lnTo>
                    <a:pt x="61127" y="7180"/>
                  </a:lnTo>
                  <a:cubicBezTo>
                    <a:pt x="61130" y="7170"/>
                    <a:pt x="61133" y="7159"/>
                    <a:pt x="61136" y="7150"/>
                  </a:cubicBezTo>
                  <a:lnTo>
                    <a:pt x="61141" y="7119"/>
                  </a:lnTo>
                  <a:cubicBezTo>
                    <a:pt x="61145" y="7098"/>
                    <a:pt x="61150" y="7078"/>
                    <a:pt x="61153" y="7057"/>
                  </a:cubicBezTo>
                  <a:cubicBezTo>
                    <a:pt x="61166" y="6973"/>
                    <a:pt x="61174" y="6889"/>
                    <a:pt x="61174" y="6805"/>
                  </a:cubicBezTo>
                  <a:close/>
                </a:path>
              </a:pathLst>
            </a:custGeom>
            <a:solidFill>
              <a:srgbClr val="3987D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18" name="Google Shape;1669;p51">
              <a:extLst>
                <a:ext uri="{FF2B5EF4-FFF2-40B4-BE49-F238E27FC236}">
                  <a16:creationId xmlns:a16="http://schemas.microsoft.com/office/drawing/2014/main" id="{265ECB29-DE7E-4386-986B-C84CF1CF34E2}"/>
                </a:ext>
              </a:extLst>
            </p:cNvPr>
            <p:cNvGrpSpPr/>
            <p:nvPr/>
          </p:nvGrpSpPr>
          <p:grpSpPr>
            <a:xfrm>
              <a:off x="7176636" y="3477400"/>
              <a:ext cx="1258084" cy="706741"/>
              <a:chOff x="7176636" y="3477400"/>
              <a:chExt cx="1258084" cy="706741"/>
            </a:xfrm>
          </p:grpSpPr>
          <p:sp>
            <p:nvSpPr>
              <p:cNvPr id="33" name="Google Shape;1670;p51">
                <a:extLst>
                  <a:ext uri="{FF2B5EF4-FFF2-40B4-BE49-F238E27FC236}">
                    <a16:creationId xmlns:a16="http://schemas.microsoft.com/office/drawing/2014/main" id="{C3517BE2-A26F-4392-BFF9-56DE7CA12A47}"/>
                  </a:ext>
                </a:extLst>
              </p:cNvPr>
              <p:cNvSpPr/>
              <p:nvPr/>
            </p:nvSpPr>
            <p:spPr>
              <a:xfrm>
                <a:off x="7176636" y="3813771"/>
                <a:ext cx="1258084" cy="370371"/>
              </a:xfrm>
              <a:custGeom>
                <a:avLst/>
                <a:gdLst/>
                <a:ahLst/>
                <a:cxnLst/>
                <a:rect l="l" t="t" r="r" b="b"/>
                <a:pathLst>
                  <a:path w="68823" h="20261" extrusionOk="0">
                    <a:moveTo>
                      <a:pt x="6718" y="16227"/>
                    </a:moveTo>
                    <a:lnTo>
                      <a:pt x="8626" y="17027"/>
                    </a:lnTo>
                    <a:cubicBezTo>
                      <a:pt x="14550" y="19507"/>
                      <a:pt x="24126" y="20260"/>
                      <a:pt x="30210" y="18937"/>
                    </a:cubicBezTo>
                    <a:lnTo>
                      <a:pt x="61991" y="12026"/>
                    </a:lnTo>
                    <a:cubicBezTo>
                      <a:pt x="67004" y="10937"/>
                      <a:pt x="68823" y="8074"/>
                      <a:pt x="65953" y="5455"/>
                    </a:cubicBezTo>
                    <a:lnTo>
                      <a:pt x="65035" y="4620"/>
                    </a:lnTo>
                    <a:cubicBezTo>
                      <a:pt x="61836" y="1702"/>
                      <a:pt x="54118" y="0"/>
                      <a:pt x="47971" y="1113"/>
                    </a:cubicBezTo>
                    <a:lnTo>
                      <a:pt x="8274" y="8301"/>
                    </a:lnTo>
                    <a:cubicBezTo>
                      <a:pt x="525" y="9701"/>
                      <a:pt x="0" y="13413"/>
                      <a:pt x="6718" y="16227"/>
                    </a:cubicBez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 name="Google Shape;1671;p51">
                <a:extLst>
                  <a:ext uri="{FF2B5EF4-FFF2-40B4-BE49-F238E27FC236}">
                    <a16:creationId xmlns:a16="http://schemas.microsoft.com/office/drawing/2014/main" id="{C88F60D6-E168-4FBA-A040-D57D541C629A}"/>
                  </a:ext>
                </a:extLst>
              </p:cNvPr>
              <p:cNvSpPr/>
              <p:nvPr/>
            </p:nvSpPr>
            <p:spPr>
              <a:xfrm>
                <a:off x="7290795" y="3477400"/>
                <a:ext cx="1132556" cy="644041"/>
              </a:xfrm>
              <a:custGeom>
                <a:avLst/>
                <a:gdLst/>
                <a:ahLst/>
                <a:cxnLst/>
                <a:rect l="l" t="t" r="r" b="b"/>
                <a:pathLst>
                  <a:path w="61956" h="35232" extrusionOk="0">
                    <a:moveTo>
                      <a:pt x="1362" y="23063"/>
                    </a:moveTo>
                    <a:lnTo>
                      <a:pt x="1775" y="24961"/>
                    </a:lnTo>
                    <a:cubicBezTo>
                      <a:pt x="3137" y="31221"/>
                      <a:pt x="9375" y="35231"/>
                      <a:pt x="15635" y="33868"/>
                    </a:cubicBezTo>
                    <a:lnTo>
                      <a:pt x="51686" y="26029"/>
                    </a:lnTo>
                    <a:cubicBezTo>
                      <a:pt x="57947" y="24668"/>
                      <a:pt x="61956" y="18430"/>
                      <a:pt x="60594" y="12168"/>
                    </a:cubicBezTo>
                    <a:lnTo>
                      <a:pt x="60181" y="10271"/>
                    </a:lnTo>
                    <a:cubicBezTo>
                      <a:pt x="58820" y="4010"/>
                      <a:pt x="52582" y="0"/>
                      <a:pt x="46321" y="1362"/>
                    </a:cubicBezTo>
                    <a:lnTo>
                      <a:pt x="10272" y="9202"/>
                    </a:lnTo>
                    <a:cubicBezTo>
                      <a:pt x="4010" y="10565"/>
                      <a:pt x="1" y="16802"/>
                      <a:pt x="1362" y="23063"/>
                    </a:cubicBezTo>
                    <a:close/>
                  </a:path>
                </a:pathLst>
              </a:custGeom>
              <a:solidFill>
                <a:schemeClr val="accent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 name="Google Shape;1672;p51">
                <a:extLst>
                  <a:ext uri="{FF2B5EF4-FFF2-40B4-BE49-F238E27FC236}">
                    <a16:creationId xmlns:a16="http://schemas.microsoft.com/office/drawing/2014/main" id="{A0235235-7654-4E6D-B690-3ACD0F02F9B2}"/>
                  </a:ext>
                </a:extLst>
              </p:cNvPr>
              <p:cNvSpPr/>
              <p:nvPr/>
            </p:nvSpPr>
            <p:spPr>
              <a:xfrm>
                <a:off x="7744102" y="3477419"/>
                <a:ext cx="679248" cy="556772"/>
              </a:xfrm>
              <a:custGeom>
                <a:avLst/>
                <a:gdLst/>
                <a:ahLst/>
                <a:cxnLst/>
                <a:rect l="l" t="t" r="r" b="b"/>
                <a:pathLst>
                  <a:path w="37158" h="30458" extrusionOk="0">
                    <a:moveTo>
                      <a:pt x="21523" y="1361"/>
                    </a:moveTo>
                    <a:cubicBezTo>
                      <a:pt x="27785" y="0"/>
                      <a:pt x="34022" y="4009"/>
                      <a:pt x="35384" y="10271"/>
                    </a:cubicBezTo>
                    <a:lnTo>
                      <a:pt x="35797" y="12167"/>
                    </a:lnTo>
                    <a:cubicBezTo>
                      <a:pt x="37158" y="18429"/>
                      <a:pt x="33149" y="24667"/>
                      <a:pt x="26888" y="26027"/>
                    </a:cubicBezTo>
                    <a:lnTo>
                      <a:pt x="6517" y="30458"/>
                    </a:lnTo>
                    <a:cubicBezTo>
                      <a:pt x="12109" y="28625"/>
                      <a:pt x="15548" y="22780"/>
                      <a:pt x="14272" y="16912"/>
                    </a:cubicBezTo>
                    <a:lnTo>
                      <a:pt x="13859" y="15016"/>
                    </a:lnTo>
                    <a:cubicBezTo>
                      <a:pt x="12498" y="8754"/>
                      <a:pt x="6261" y="4745"/>
                      <a:pt x="0" y="6106"/>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9" name="Google Shape;1673;p51">
              <a:extLst>
                <a:ext uri="{FF2B5EF4-FFF2-40B4-BE49-F238E27FC236}">
                  <a16:creationId xmlns:a16="http://schemas.microsoft.com/office/drawing/2014/main" id="{6510814E-E2D8-4F12-8454-40BA69C3A459}"/>
                </a:ext>
              </a:extLst>
            </p:cNvPr>
            <p:cNvSpPr/>
            <p:nvPr/>
          </p:nvSpPr>
          <p:spPr>
            <a:xfrm>
              <a:off x="6428655" y="4367655"/>
              <a:ext cx="884715" cy="175653"/>
            </a:xfrm>
            <a:custGeom>
              <a:avLst/>
              <a:gdLst/>
              <a:ahLst/>
              <a:cxnLst/>
              <a:rect l="l" t="t" r="r" b="b"/>
              <a:pathLst>
                <a:path w="48398" h="9609" extrusionOk="0">
                  <a:moveTo>
                    <a:pt x="48398" y="4804"/>
                  </a:moveTo>
                  <a:cubicBezTo>
                    <a:pt x="48398" y="7458"/>
                    <a:pt x="37564" y="9608"/>
                    <a:pt x="24199" y="9608"/>
                  </a:cubicBezTo>
                  <a:cubicBezTo>
                    <a:pt x="10835" y="9608"/>
                    <a:pt x="0" y="7458"/>
                    <a:pt x="0" y="4804"/>
                  </a:cubicBezTo>
                  <a:cubicBezTo>
                    <a:pt x="0" y="2151"/>
                    <a:pt x="10834" y="0"/>
                    <a:pt x="24199" y="0"/>
                  </a:cubicBezTo>
                  <a:cubicBezTo>
                    <a:pt x="37565" y="0"/>
                    <a:pt x="48398" y="2152"/>
                    <a:pt x="48398" y="4804"/>
                  </a:cubicBez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 name="Google Shape;1674;p51">
              <a:extLst>
                <a:ext uri="{FF2B5EF4-FFF2-40B4-BE49-F238E27FC236}">
                  <a16:creationId xmlns:a16="http://schemas.microsoft.com/office/drawing/2014/main" id="{D3859B7D-51A0-4F24-90F5-8E9AA4EFEE24}"/>
                </a:ext>
              </a:extLst>
            </p:cNvPr>
            <p:cNvSpPr/>
            <p:nvPr/>
          </p:nvSpPr>
          <p:spPr>
            <a:xfrm>
              <a:off x="6428600" y="4207760"/>
              <a:ext cx="790391" cy="175762"/>
            </a:xfrm>
            <a:custGeom>
              <a:avLst/>
              <a:gdLst/>
              <a:ahLst/>
              <a:cxnLst/>
              <a:rect l="l" t="t" r="r" b="b"/>
              <a:pathLst>
                <a:path w="43238" h="9615" extrusionOk="0">
                  <a:moveTo>
                    <a:pt x="43238" y="4809"/>
                  </a:moveTo>
                  <a:cubicBezTo>
                    <a:pt x="43238" y="4868"/>
                    <a:pt x="43233" y="4927"/>
                    <a:pt x="43224" y="4987"/>
                  </a:cubicBezTo>
                  <a:cubicBezTo>
                    <a:pt x="43221" y="5002"/>
                    <a:pt x="43218" y="5016"/>
                    <a:pt x="43215" y="5031"/>
                  </a:cubicBezTo>
                  <a:cubicBezTo>
                    <a:pt x="43212" y="5045"/>
                    <a:pt x="43210" y="5060"/>
                    <a:pt x="43205" y="5074"/>
                  </a:cubicBezTo>
                  <a:lnTo>
                    <a:pt x="43193" y="5119"/>
                  </a:lnTo>
                  <a:lnTo>
                    <a:pt x="43180" y="5161"/>
                  </a:lnTo>
                  <a:cubicBezTo>
                    <a:pt x="43176" y="5176"/>
                    <a:pt x="43171" y="5189"/>
                    <a:pt x="43165" y="5203"/>
                  </a:cubicBezTo>
                  <a:cubicBezTo>
                    <a:pt x="43161" y="5217"/>
                    <a:pt x="43156" y="5232"/>
                    <a:pt x="43150" y="5245"/>
                  </a:cubicBezTo>
                  <a:cubicBezTo>
                    <a:pt x="43138" y="5273"/>
                    <a:pt x="43127" y="5301"/>
                    <a:pt x="43114" y="5326"/>
                  </a:cubicBezTo>
                  <a:cubicBezTo>
                    <a:pt x="43087" y="5380"/>
                    <a:pt x="43058" y="5432"/>
                    <a:pt x="43026" y="5484"/>
                  </a:cubicBezTo>
                  <a:cubicBezTo>
                    <a:pt x="42897" y="5684"/>
                    <a:pt x="42731" y="5859"/>
                    <a:pt x="42551" y="6016"/>
                  </a:cubicBezTo>
                  <a:cubicBezTo>
                    <a:pt x="42368" y="6170"/>
                    <a:pt x="42174" y="6310"/>
                    <a:pt x="41970" y="6433"/>
                  </a:cubicBezTo>
                  <a:cubicBezTo>
                    <a:pt x="41767" y="6559"/>
                    <a:pt x="41557" y="6672"/>
                    <a:pt x="41343" y="6778"/>
                  </a:cubicBezTo>
                  <a:cubicBezTo>
                    <a:pt x="40913" y="6987"/>
                    <a:pt x="40472" y="7171"/>
                    <a:pt x="40022" y="7331"/>
                  </a:cubicBezTo>
                  <a:cubicBezTo>
                    <a:pt x="39573" y="7492"/>
                    <a:pt x="39117" y="7636"/>
                    <a:pt x="38659" y="7766"/>
                  </a:cubicBezTo>
                  <a:cubicBezTo>
                    <a:pt x="37740" y="8026"/>
                    <a:pt x="36808" y="8239"/>
                    <a:pt x="35871" y="8422"/>
                  </a:cubicBezTo>
                  <a:cubicBezTo>
                    <a:pt x="34935" y="8606"/>
                    <a:pt x="33990" y="8758"/>
                    <a:pt x="33045" y="8888"/>
                  </a:cubicBezTo>
                  <a:cubicBezTo>
                    <a:pt x="31153" y="9150"/>
                    <a:pt x="29251" y="9327"/>
                    <a:pt x="27345" y="9443"/>
                  </a:cubicBezTo>
                  <a:cubicBezTo>
                    <a:pt x="25438" y="9560"/>
                    <a:pt x="23529" y="9614"/>
                    <a:pt x="21620" y="9614"/>
                  </a:cubicBezTo>
                  <a:cubicBezTo>
                    <a:pt x="19711" y="9615"/>
                    <a:pt x="17800" y="9560"/>
                    <a:pt x="15894" y="9443"/>
                  </a:cubicBezTo>
                  <a:cubicBezTo>
                    <a:pt x="13990" y="9328"/>
                    <a:pt x="12086" y="9151"/>
                    <a:pt x="10195" y="8889"/>
                  </a:cubicBezTo>
                  <a:cubicBezTo>
                    <a:pt x="9249" y="8759"/>
                    <a:pt x="8306" y="8606"/>
                    <a:pt x="7369" y="8423"/>
                  </a:cubicBezTo>
                  <a:cubicBezTo>
                    <a:pt x="6432" y="8241"/>
                    <a:pt x="5500" y="8029"/>
                    <a:pt x="4581" y="7767"/>
                  </a:cubicBezTo>
                  <a:cubicBezTo>
                    <a:pt x="4122" y="7636"/>
                    <a:pt x="3667" y="7495"/>
                    <a:pt x="3216" y="7332"/>
                  </a:cubicBezTo>
                  <a:cubicBezTo>
                    <a:pt x="2766" y="7173"/>
                    <a:pt x="2325" y="6988"/>
                    <a:pt x="1896" y="6780"/>
                  </a:cubicBezTo>
                  <a:cubicBezTo>
                    <a:pt x="1683" y="6673"/>
                    <a:pt x="1472" y="6560"/>
                    <a:pt x="1269" y="6434"/>
                  </a:cubicBezTo>
                  <a:cubicBezTo>
                    <a:pt x="1065" y="6311"/>
                    <a:pt x="871" y="6171"/>
                    <a:pt x="689" y="6017"/>
                  </a:cubicBezTo>
                  <a:cubicBezTo>
                    <a:pt x="507" y="5861"/>
                    <a:pt x="342" y="5686"/>
                    <a:pt x="212" y="5484"/>
                  </a:cubicBezTo>
                  <a:cubicBezTo>
                    <a:pt x="181" y="5434"/>
                    <a:pt x="151" y="5381"/>
                    <a:pt x="125" y="5328"/>
                  </a:cubicBezTo>
                  <a:cubicBezTo>
                    <a:pt x="112" y="5301"/>
                    <a:pt x="100" y="5273"/>
                    <a:pt x="88" y="5246"/>
                  </a:cubicBezTo>
                  <a:cubicBezTo>
                    <a:pt x="83" y="5231"/>
                    <a:pt x="78" y="5218"/>
                    <a:pt x="73" y="5204"/>
                  </a:cubicBezTo>
                  <a:cubicBezTo>
                    <a:pt x="67" y="5190"/>
                    <a:pt x="63" y="5176"/>
                    <a:pt x="58" y="5161"/>
                  </a:cubicBezTo>
                  <a:lnTo>
                    <a:pt x="45" y="5119"/>
                  </a:lnTo>
                  <a:lnTo>
                    <a:pt x="34" y="5074"/>
                  </a:lnTo>
                  <a:cubicBezTo>
                    <a:pt x="30" y="5060"/>
                    <a:pt x="27" y="5045"/>
                    <a:pt x="24" y="5031"/>
                  </a:cubicBezTo>
                  <a:cubicBezTo>
                    <a:pt x="21" y="5016"/>
                    <a:pt x="17" y="5002"/>
                    <a:pt x="15" y="4987"/>
                  </a:cubicBezTo>
                  <a:cubicBezTo>
                    <a:pt x="6" y="4927"/>
                    <a:pt x="1" y="4868"/>
                    <a:pt x="1" y="4809"/>
                  </a:cubicBezTo>
                  <a:cubicBezTo>
                    <a:pt x="1" y="4749"/>
                    <a:pt x="6" y="4690"/>
                    <a:pt x="15" y="4630"/>
                  </a:cubicBezTo>
                  <a:cubicBezTo>
                    <a:pt x="17" y="4615"/>
                    <a:pt x="21" y="4601"/>
                    <a:pt x="24" y="4586"/>
                  </a:cubicBezTo>
                  <a:cubicBezTo>
                    <a:pt x="27" y="4572"/>
                    <a:pt x="30" y="4557"/>
                    <a:pt x="34" y="4543"/>
                  </a:cubicBezTo>
                  <a:lnTo>
                    <a:pt x="45" y="4498"/>
                  </a:lnTo>
                  <a:lnTo>
                    <a:pt x="58" y="4456"/>
                  </a:lnTo>
                  <a:cubicBezTo>
                    <a:pt x="63" y="4441"/>
                    <a:pt x="67" y="4428"/>
                    <a:pt x="73" y="4414"/>
                  </a:cubicBezTo>
                  <a:cubicBezTo>
                    <a:pt x="78" y="4400"/>
                    <a:pt x="83" y="4385"/>
                    <a:pt x="88" y="4372"/>
                  </a:cubicBezTo>
                  <a:cubicBezTo>
                    <a:pt x="100" y="4344"/>
                    <a:pt x="112" y="4316"/>
                    <a:pt x="126" y="4289"/>
                  </a:cubicBezTo>
                  <a:cubicBezTo>
                    <a:pt x="151" y="4236"/>
                    <a:pt x="181" y="4183"/>
                    <a:pt x="213" y="4133"/>
                  </a:cubicBezTo>
                  <a:cubicBezTo>
                    <a:pt x="342" y="3931"/>
                    <a:pt x="508" y="3756"/>
                    <a:pt x="689" y="3601"/>
                  </a:cubicBezTo>
                  <a:cubicBezTo>
                    <a:pt x="871" y="3446"/>
                    <a:pt x="1066" y="3306"/>
                    <a:pt x="1270" y="3183"/>
                  </a:cubicBezTo>
                  <a:cubicBezTo>
                    <a:pt x="1473" y="3057"/>
                    <a:pt x="1683" y="2944"/>
                    <a:pt x="1896" y="2837"/>
                  </a:cubicBezTo>
                  <a:cubicBezTo>
                    <a:pt x="2325" y="2629"/>
                    <a:pt x="2766" y="2444"/>
                    <a:pt x="3218" y="2285"/>
                  </a:cubicBezTo>
                  <a:cubicBezTo>
                    <a:pt x="3667" y="2122"/>
                    <a:pt x="4123" y="1980"/>
                    <a:pt x="4581" y="1850"/>
                  </a:cubicBezTo>
                  <a:cubicBezTo>
                    <a:pt x="5500" y="1588"/>
                    <a:pt x="6432" y="1377"/>
                    <a:pt x="7369" y="1194"/>
                  </a:cubicBezTo>
                  <a:cubicBezTo>
                    <a:pt x="8305" y="1010"/>
                    <a:pt x="9250" y="858"/>
                    <a:pt x="10195" y="728"/>
                  </a:cubicBezTo>
                  <a:cubicBezTo>
                    <a:pt x="12086" y="465"/>
                    <a:pt x="13989" y="289"/>
                    <a:pt x="15894" y="172"/>
                  </a:cubicBezTo>
                  <a:cubicBezTo>
                    <a:pt x="17801" y="56"/>
                    <a:pt x="19711" y="2"/>
                    <a:pt x="21620" y="2"/>
                  </a:cubicBezTo>
                  <a:cubicBezTo>
                    <a:pt x="23529" y="1"/>
                    <a:pt x="25440" y="57"/>
                    <a:pt x="27345" y="172"/>
                  </a:cubicBezTo>
                  <a:cubicBezTo>
                    <a:pt x="29250" y="289"/>
                    <a:pt x="31153" y="466"/>
                    <a:pt x="33045" y="729"/>
                  </a:cubicBezTo>
                  <a:cubicBezTo>
                    <a:pt x="33991" y="859"/>
                    <a:pt x="34935" y="1012"/>
                    <a:pt x="35871" y="1195"/>
                  </a:cubicBezTo>
                  <a:cubicBezTo>
                    <a:pt x="36808" y="1377"/>
                    <a:pt x="37740" y="1589"/>
                    <a:pt x="38659" y="1851"/>
                  </a:cubicBezTo>
                  <a:cubicBezTo>
                    <a:pt x="39117" y="1983"/>
                    <a:pt x="39573" y="2125"/>
                    <a:pt x="40022" y="2286"/>
                  </a:cubicBezTo>
                  <a:cubicBezTo>
                    <a:pt x="40472" y="2448"/>
                    <a:pt x="40914" y="2627"/>
                    <a:pt x="41343" y="2839"/>
                  </a:cubicBezTo>
                  <a:cubicBezTo>
                    <a:pt x="41557" y="2945"/>
                    <a:pt x="41767" y="3058"/>
                    <a:pt x="41970" y="3184"/>
                  </a:cubicBezTo>
                  <a:cubicBezTo>
                    <a:pt x="42174" y="3309"/>
                    <a:pt x="42368" y="3449"/>
                    <a:pt x="42549" y="3603"/>
                  </a:cubicBezTo>
                  <a:cubicBezTo>
                    <a:pt x="42731" y="3758"/>
                    <a:pt x="42897" y="3933"/>
                    <a:pt x="43025" y="4134"/>
                  </a:cubicBezTo>
                  <a:cubicBezTo>
                    <a:pt x="43058" y="4185"/>
                    <a:pt x="43087" y="4237"/>
                    <a:pt x="43113" y="4291"/>
                  </a:cubicBezTo>
                  <a:cubicBezTo>
                    <a:pt x="43127" y="4317"/>
                    <a:pt x="43137" y="4345"/>
                    <a:pt x="43150" y="4372"/>
                  </a:cubicBezTo>
                  <a:cubicBezTo>
                    <a:pt x="43155" y="4386"/>
                    <a:pt x="43161" y="4400"/>
                    <a:pt x="43165" y="4414"/>
                  </a:cubicBezTo>
                  <a:cubicBezTo>
                    <a:pt x="43171" y="4428"/>
                    <a:pt x="43176" y="4442"/>
                    <a:pt x="43180" y="4456"/>
                  </a:cubicBezTo>
                  <a:lnTo>
                    <a:pt x="43193" y="4499"/>
                  </a:lnTo>
                  <a:lnTo>
                    <a:pt x="43205" y="4544"/>
                  </a:lnTo>
                  <a:cubicBezTo>
                    <a:pt x="43208" y="4558"/>
                    <a:pt x="43212" y="4573"/>
                    <a:pt x="43214" y="4587"/>
                  </a:cubicBezTo>
                  <a:cubicBezTo>
                    <a:pt x="43218" y="4602"/>
                    <a:pt x="43221" y="4616"/>
                    <a:pt x="43222" y="4631"/>
                  </a:cubicBezTo>
                  <a:cubicBezTo>
                    <a:pt x="43232" y="4690"/>
                    <a:pt x="43238" y="4749"/>
                    <a:pt x="43238" y="4809"/>
                  </a:cubicBezTo>
                  <a:close/>
                  <a:moveTo>
                    <a:pt x="43238" y="4809"/>
                  </a:moveTo>
                  <a:cubicBezTo>
                    <a:pt x="43238" y="4749"/>
                    <a:pt x="43233" y="4690"/>
                    <a:pt x="43224" y="4630"/>
                  </a:cubicBezTo>
                  <a:cubicBezTo>
                    <a:pt x="43221" y="4616"/>
                    <a:pt x="43218" y="4601"/>
                    <a:pt x="43215" y="4587"/>
                  </a:cubicBezTo>
                  <a:cubicBezTo>
                    <a:pt x="43212" y="4572"/>
                    <a:pt x="43210" y="4558"/>
                    <a:pt x="43205" y="4543"/>
                  </a:cubicBezTo>
                  <a:lnTo>
                    <a:pt x="43193" y="4499"/>
                  </a:lnTo>
                  <a:lnTo>
                    <a:pt x="43180" y="4456"/>
                  </a:lnTo>
                  <a:cubicBezTo>
                    <a:pt x="43176" y="4442"/>
                    <a:pt x="43171" y="4428"/>
                    <a:pt x="43165" y="4414"/>
                  </a:cubicBezTo>
                  <a:cubicBezTo>
                    <a:pt x="43161" y="4400"/>
                    <a:pt x="43156" y="4386"/>
                    <a:pt x="43150" y="4372"/>
                  </a:cubicBezTo>
                  <a:cubicBezTo>
                    <a:pt x="43138" y="4345"/>
                    <a:pt x="43127" y="4317"/>
                    <a:pt x="43114" y="4291"/>
                  </a:cubicBezTo>
                  <a:cubicBezTo>
                    <a:pt x="43087" y="4237"/>
                    <a:pt x="43058" y="4185"/>
                    <a:pt x="43026" y="4134"/>
                  </a:cubicBezTo>
                  <a:cubicBezTo>
                    <a:pt x="42898" y="3933"/>
                    <a:pt x="42731" y="3758"/>
                    <a:pt x="42551" y="3603"/>
                  </a:cubicBezTo>
                  <a:cubicBezTo>
                    <a:pt x="42369" y="3449"/>
                    <a:pt x="42175" y="3309"/>
                    <a:pt x="41971" y="3185"/>
                  </a:cubicBezTo>
                  <a:cubicBezTo>
                    <a:pt x="41768" y="3059"/>
                    <a:pt x="41558" y="2946"/>
                    <a:pt x="41343" y="2840"/>
                  </a:cubicBezTo>
                  <a:cubicBezTo>
                    <a:pt x="40915" y="2629"/>
                    <a:pt x="40472" y="2449"/>
                    <a:pt x="40023" y="2287"/>
                  </a:cubicBezTo>
                  <a:cubicBezTo>
                    <a:pt x="39574" y="2126"/>
                    <a:pt x="39118" y="1983"/>
                    <a:pt x="38660" y="1852"/>
                  </a:cubicBezTo>
                  <a:cubicBezTo>
                    <a:pt x="37741" y="1592"/>
                    <a:pt x="36809" y="1380"/>
                    <a:pt x="35872" y="1198"/>
                  </a:cubicBezTo>
                  <a:cubicBezTo>
                    <a:pt x="34936" y="1014"/>
                    <a:pt x="33991" y="862"/>
                    <a:pt x="33046" y="731"/>
                  </a:cubicBezTo>
                  <a:cubicBezTo>
                    <a:pt x="31155" y="470"/>
                    <a:pt x="29252" y="294"/>
                    <a:pt x="27346" y="177"/>
                  </a:cubicBezTo>
                  <a:cubicBezTo>
                    <a:pt x="25440" y="60"/>
                    <a:pt x="23530" y="7"/>
                    <a:pt x="21621" y="7"/>
                  </a:cubicBezTo>
                  <a:cubicBezTo>
                    <a:pt x="19712" y="7"/>
                    <a:pt x="17802" y="62"/>
                    <a:pt x="15897" y="177"/>
                  </a:cubicBezTo>
                  <a:cubicBezTo>
                    <a:pt x="13991" y="293"/>
                    <a:pt x="12088" y="470"/>
                    <a:pt x="10196" y="731"/>
                  </a:cubicBezTo>
                  <a:cubicBezTo>
                    <a:pt x="9251" y="862"/>
                    <a:pt x="8307" y="1014"/>
                    <a:pt x="7371" y="1198"/>
                  </a:cubicBezTo>
                  <a:cubicBezTo>
                    <a:pt x="6433" y="1381"/>
                    <a:pt x="5501" y="1592"/>
                    <a:pt x="4583" y="1853"/>
                  </a:cubicBezTo>
                  <a:cubicBezTo>
                    <a:pt x="4125" y="1984"/>
                    <a:pt x="3669" y="2126"/>
                    <a:pt x="3219" y="2288"/>
                  </a:cubicBezTo>
                  <a:cubicBezTo>
                    <a:pt x="2770" y="2447"/>
                    <a:pt x="2329" y="2631"/>
                    <a:pt x="1900" y="2840"/>
                  </a:cubicBezTo>
                  <a:cubicBezTo>
                    <a:pt x="1685" y="2946"/>
                    <a:pt x="1475" y="3059"/>
                    <a:pt x="1272" y="3185"/>
                  </a:cubicBezTo>
                  <a:cubicBezTo>
                    <a:pt x="1068" y="3310"/>
                    <a:pt x="875" y="3449"/>
                    <a:pt x="693" y="3604"/>
                  </a:cubicBezTo>
                  <a:cubicBezTo>
                    <a:pt x="512" y="3759"/>
                    <a:pt x="345" y="3934"/>
                    <a:pt x="217" y="4134"/>
                  </a:cubicBezTo>
                  <a:cubicBezTo>
                    <a:pt x="185" y="4185"/>
                    <a:pt x="156" y="4237"/>
                    <a:pt x="130" y="4291"/>
                  </a:cubicBezTo>
                  <a:cubicBezTo>
                    <a:pt x="116" y="4317"/>
                    <a:pt x="106" y="4344"/>
                    <a:pt x="94" y="4372"/>
                  </a:cubicBezTo>
                  <a:cubicBezTo>
                    <a:pt x="88" y="4386"/>
                    <a:pt x="84" y="4400"/>
                    <a:pt x="78" y="4414"/>
                  </a:cubicBezTo>
                  <a:cubicBezTo>
                    <a:pt x="73" y="4428"/>
                    <a:pt x="67" y="4442"/>
                    <a:pt x="64" y="4456"/>
                  </a:cubicBezTo>
                  <a:lnTo>
                    <a:pt x="50" y="4498"/>
                  </a:lnTo>
                  <a:lnTo>
                    <a:pt x="39" y="4543"/>
                  </a:lnTo>
                  <a:cubicBezTo>
                    <a:pt x="35" y="4557"/>
                    <a:pt x="32" y="4572"/>
                    <a:pt x="29" y="4586"/>
                  </a:cubicBezTo>
                  <a:cubicBezTo>
                    <a:pt x="27" y="4601"/>
                    <a:pt x="23" y="4615"/>
                    <a:pt x="21" y="4630"/>
                  </a:cubicBezTo>
                  <a:cubicBezTo>
                    <a:pt x="11" y="4688"/>
                    <a:pt x="7" y="4748"/>
                    <a:pt x="7" y="4807"/>
                  </a:cubicBezTo>
                  <a:cubicBezTo>
                    <a:pt x="7" y="4867"/>
                    <a:pt x="11" y="4926"/>
                    <a:pt x="21" y="4986"/>
                  </a:cubicBezTo>
                  <a:cubicBezTo>
                    <a:pt x="23" y="5000"/>
                    <a:pt x="27" y="5015"/>
                    <a:pt x="29" y="5029"/>
                  </a:cubicBezTo>
                  <a:cubicBezTo>
                    <a:pt x="31" y="5044"/>
                    <a:pt x="35" y="5058"/>
                    <a:pt x="39" y="5073"/>
                  </a:cubicBezTo>
                  <a:lnTo>
                    <a:pt x="50" y="5116"/>
                  </a:lnTo>
                  <a:lnTo>
                    <a:pt x="64" y="5160"/>
                  </a:lnTo>
                  <a:cubicBezTo>
                    <a:pt x="67" y="5174"/>
                    <a:pt x="73" y="5188"/>
                    <a:pt x="78" y="5202"/>
                  </a:cubicBezTo>
                  <a:cubicBezTo>
                    <a:pt x="84" y="5216"/>
                    <a:pt x="88" y="5230"/>
                    <a:pt x="94" y="5244"/>
                  </a:cubicBezTo>
                  <a:cubicBezTo>
                    <a:pt x="106" y="5270"/>
                    <a:pt x="116" y="5298"/>
                    <a:pt x="130" y="5325"/>
                  </a:cubicBezTo>
                  <a:cubicBezTo>
                    <a:pt x="156" y="5379"/>
                    <a:pt x="185" y="5431"/>
                    <a:pt x="217" y="5481"/>
                  </a:cubicBezTo>
                  <a:cubicBezTo>
                    <a:pt x="345" y="5682"/>
                    <a:pt x="512" y="5857"/>
                    <a:pt x="693" y="6012"/>
                  </a:cubicBezTo>
                  <a:cubicBezTo>
                    <a:pt x="875" y="6167"/>
                    <a:pt x="1068" y="6306"/>
                    <a:pt x="1272" y="6431"/>
                  </a:cubicBezTo>
                  <a:cubicBezTo>
                    <a:pt x="1475" y="6557"/>
                    <a:pt x="1685" y="6670"/>
                    <a:pt x="1899" y="6776"/>
                  </a:cubicBezTo>
                  <a:cubicBezTo>
                    <a:pt x="2329" y="6985"/>
                    <a:pt x="2769" y="7169"/>
                    <a:pt x="3219" y="7328"/>
                  </a:cubicBezTo>
                  <a:cubicBezTo>
                    <a:pt x="3668" y="7490"/>
                    <a:pt x="4124" y="7632"/>
                    <a:pt x="4583" y="7763"/>
                  </a:cubicBezTo>
                  <a:cubicBezTo>
                    <a:pt x="5501" y="8024"/>
                    <a:pt x="6433" y="8235"/>
                    <a:pt x="7370" y="8419"/>
                  </a:cubicBezTo>
                  <a:cubicBezTo>
                    <a:pt x="8307" y="8603"/>
                    <a:pt x="9250" y="8754"/>
                    <a:pt x="10196" y="8886"/>
                  </a:cubicBezTo>
                  <a:cubicBezTo>
                    <a:pt x="12088" y="9147"/>
                    <a:pt x="13990" y="9325"/>
                    <a:pt x="15897" y="9441"/>
                  </a:cubicBezTo>
                  <a:cubicBezTo>
                    <a:pt x="17802" y="9558"/>
                    <a:pt x="19712" y="9611"/>
                    <a:pt x="21621" y="9611"/>
                  </a:cubicBezTo>
                  <a:cubicBezTo>
                    <a:pt x="23530" y="9611"/>
                    <a:pt x="25441" y="9557"/>
                    <a:pt x="27346" y="9441"/>
                  </a:cubicBezTo>
                  <a:cubicBezTo>
                    <a:pt x="29252" y="9326"/>
                    <a:pt x="31155" y="9148"/>
                    <a:pt x="33046" y="8887"/>
                  </a:cubicBezTo>
                  <a:cubicBezTo>
                    <a:pt x="33992" y="8757"/>
                    <a:pt x="34935" y="8604"/>
                    <a:pt x="35872" y="8421"/>
                  </a:cubicBezTo>
                  <a:cubicBezTo>
                    <a:pt x="36809" y="8238"/>
                    <a:pt x="37741" y="8026"/>
                    <a:pt x="38660" y="7765"/>
                  </a:cubicBezTo>
                  <a:cubicBezTo>
                    <a:pt x="39118" y="7635"/>
                    <a:pt x="39574" y="7492"/>
                    <a:pt x="40023" y="7330"/>
                  </a:cubicBezTo>
                  <a:cubicBezTo>
                    <a:pt x="40472" y="7169"/>
                    <a:pt x="40915" y="6990"/>
                    <a:pt x="41343" y="6778"/>
                  </a:cubicBezTo>
                  <a:cubicBezTo>
                    <a:pt x="41558" y="6672"/>
                    <a:pt x="41768" y="6559"/>
                    <a:pt x="41971" y="6433"/>
                  </a:cubicBezTo>
                  <a:cubicBezTo>
                    <a:pt x="42175" y="6310"/>
                    <a:pt x="42369" y="6170"/>
                    <a:pt x="42551" y="6016"/>
                  </a:cubicBezTo>
                  <a:cubicBezTo>
                    <a:pt x="42733" y="5859"/>
                    <a:pt x="42898" y="5684"/>
                    <a:pt x="43026" y="5484"/>
                  </a:cubicBezTo>
                  <a:cubicBezTo>
                    <a:pt x="43059" y="5432"/>
                    <a:pt x="43088" y="5381"/>
                    <a:pt x="43114" y="5328"/>
                  </a:cubicBezTo>
                  <a:cubicBezTo>
                    <a:pt x="43128" y="5301"/>
                    <a:pt x="43138" y="5273"/>
                    <a:pt x="43150" y="5246"/>
                  </a:cubicBezTo>
                  <a:cubicBezTo>
                    <a:pt x="43156" y="5232"/>
                    <a:pt x="43161" y="5218"/>
                    <a:pt x="43166" y="5204"/>
                  </a:cubicBezTo>
                  <a:cubicBezTo>
                    <a:pt x="43171" y="5190"/>
                    <a:pt x="43177" y="5176"/>
                    <a:pt x="43180" y="5162"/>
                  </a:cubicBezTo>
                  <a:lnTo>
                    <a:pt x="43194" y="5119"/>
                  </a:lnTo>
                  <a:lnTo>
                    <a:pt x="43205" y="5074"/>
                  </a:lnTo>
                  <a:cubicBezTo>
                    <a:pt x="43210" y="5060"/>
                    <a:pt x="43212" y="5045"/>
                    <a:pt x="43215" y="5031"/>
                  </a:cubicBezTo>
                  <a:cubicBezTo>
                    <a:pt x="43218" y="5016"/>
                    <a:pt x="43221" y="5002"/>
                    <a:pt x="43224" y="4987"/>
                  </a:cubicBezTo>
                  <a:cubicBezTo>
                    <a:pt x="43233" y="4929"/>
                    <a:pt x="43238" y="4868"/>
                    <a:pt x="43238" y="4809"/>
                  </a:cubicBezTo>
                  <a:close/>
                </a:path>
              </a:pathLst>
            </a:custGeom>
            <a:solidFill>
              <a:srgbClr val="3987D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1675;p51">
              <a:extLst>
                <a:ext uri="{FF2B5EF4-FFF2-40B4-BE49-F238E27FC236}">
                  <a16:creationId xmlns:a16="http://schemas.microsoft.com/office/drawing/2014/main" id="{0438E09E-CB83-49D2-BE84-0A85DDC25FE0}"/>
                </a:ext>
              </a:extLst>
            </p:cNvPr>
            <p:cNvSpPr/>
            <p:nvPr/>
          </p:nvSpPr>
          <p:spPr>
            <a:xfrm>
              <a:off x="6812005" y="4222987"/>
              <a:ext cx="110" cy="148397"/>
            </a:xfrm>
            <a:custGeom>
              <a:avLst/>
              <a:gdLst/>
              <a:ahLst/>
              <a:cxnLst/>
              <a:rect l="l" t="t" r="r" b="b"/>
              <a:pathLst>
                <a:path w="6" h="8118" extrusionOk="0">
                  <a:moveTo>
                    <a:pt x="3" y="1"/>
                  </a:moveTo>
                  <a:lnTo>
                    <a:pt x="1" y="4059"/>
                  </a:lnTo>
                  <a:lnTo>
                    <a:pt x="3" y="8117"/>
                  </a:lnTo>
                  <a:lnTo>
                    <a:pt x="6" y="4059"/>
                  </a:lnTo>
                  <a:lnTo>
                    <a:pt x="3" y="1"/>
                  </a:lnTo>
                  <a:close/>
                </a:path>
              </a:pathLst>
            </a:custGeom>
            <a:solidFill>
              <a:srgbClr val="A7D4F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1676;p51">
              <a:extLst>
                <a:ext uri="{FF2B5EF4-FFF2-40B4-BE49-F238E27FC236}">
                  <a16:creationId xmlns:a16="http://schemas.microsoft.com/office/drawing/2014/main" id="{36E2495B-8B52-4783-8AEB-AA393BAAF000}"/>
                </a:ext>
              </a:extLst>
            </p:cNvPr>
            <p:cNvSpPr/>
            <p:nvPr/>
          </p:nvSpPr>
          <p:spPr>
            <a:xfrm>
              <a:off x="6823759" y="4222987"/>
              <a:ext cx="128" cy="148397"/>
            </a:xfrm>
            <a:custGeom>
              <a:avLst/>
              <a:gdLst/>
              <a:ahLst/>
              <a:cxnLst/>
              <a:rect l="l" t="t" r="r" b="b"/>
              <a:pathLst>
                <a:path w="7" h="8118" extrusionOk="0">
                  <a:moveTo>
                    <a:pt x="3" y="1"/>
                  </a:moveTo>
                  <a:lnTo>
                    <a:pt x="1" y="4059"/>
                  </a:lnTo>
                  <a:lnTo>
                    <a:pt x="3" y="8117"/>
                  </a:lnTo>
                  <a:lnTo>
                    <a:pt x="6" y="4059"/>
                  </a:lnTo>
                  <a:lnTo>
                    <a:pt x="3" y="1"/>
                  </a:lnTo>
                  <a:close/>
                </a:path>
              </a:pathLst>
            </a:custGeom>
            <a:solidFill>
              <a:srgbClr val="A7D4F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1677;p51">
              <a:extLst>
                <a:ext uri="{FF2B5EF4-FFF2-40B4-BE49-F238E27FC236}">
                  <a16:creationId xmlns:a16="http://schemas.microsoft.com/office/drawing/2014/main" id="{72E2E9FC-5849-435B-B509-9CDCC2C521AD}"/>
                </a:ext>
              </a:extLst>
            </p:cNvPr>
            <p:cNvSpPr/>
            <p:nvPr/>
          </p:nvSpPr>
          <p:spPr>
            <a:xfrm>
              <a:off x="7941800" y="3140336"/>
              <a:ext cx="543373" cy="107852"/>
            </a:xfrm>
            <a:custGeom>
              <a:avLst/>
              <a:gdLst/>
              <a:ahLst/>
              <a:cxnLst/>
              <a:rect l="l" t="t" r="r" b="b"/>
              <a:pathLst>
                <a:path w="29725" h="5900" extrusionOk="0">
                  <a:moveTo>
                    <a:pt x="29724" y="2950"/>
                  </a:moveTo>
                  <a:cubicBezTo>
                    <a:pt x="29724" y="4580"/>
                    <a:pt x="23070" y="5900"/>
                    <a:pt x="14862" y="5900"/>
                  </a:cubicBezTo>
                  <a:cubicBezTo>
                    <a:pt x="6654" y="5900"/>
                    <a:pt x="0" y="4580"/>
                    <a:pt x="0" y="2950"/>
                  </a:cubicBezTo>
                  <a:cubicBezTo>
                    <a:pt x="0" y="1321"/>
                    <a:pt x="6654" y="1"/>
                    <a:pt x="14862" y="1"/>
                  </a:cubicBezTo>
                  <a:cubicBezTo>
                    <a:pt x="23070" y="1"/>
                    <a:pt x="29724" y="1320"/>
                    <a:pt x="29724" y="2950"/>
                  </a:cubicBez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1678;p51">
              <a:extLst>
                <a:ext uri="{FF2B5EF4-FFF2-40B4-BE49-F238E27FC236}">
                  <a16:creationId xmlns:a16="http://schemas.microsoft.com/office/drawing/2014/main" id="{06B152FF-0604-49B2-94A7-E8774DBEF2D3}"/>
                </a:ext>
              </a:extLst>
            </p:cNvPr>
            <p:cNvSpPr/>
            <p:nvPr/>
          </p:nvSpPr>
          <p:spPr>
            <a:xfrm>
              <a:off x="7941800" y="3042154"/>
              <a:ext cx="485389" cy="185469"/>
            </a:xfrm>
            <a:custGeom>
              <a:avLst/>
              <a:gdLst/>
              <a:ahLst/>
              <a:cxnLst/>
              <a:rect l="l" t="t" r="r" b="b"/>
              <a:pathLst>
                <a:path w="26553" h="10146" extrusionOk="0">
                  <a:moveTo>
                    <a:pt x="26553" y="2952"/>
                  </a:moveTo>
                  <a:cubicBezTo>
                    <a:pt x="26553" y="1322"/>
                    <a:pt x="20609" y="1"/>
                    <a:pt x="13277" y="1"/>
                  </a:cubicBezTo>
                  <a:cubicBezTo>
                    <a:pt x="5944" y="1"/>
                    <a:pt x="0" y="1322"/>
                    <a:pt x="0" y="2952"/>
                  </a:cubicBezTo>
                  <a:cubicBezTo>
                    <a:pt x="2" y="2995"/>
                    <a:pt x="6" y="3038"/>
                    <a:pt x="16" y="3080"/>
                  </a:cubicBezTo>
                  <a:cubicBezTo>
                    <a:pt x="5" y="3128"/>
                    <a:pt x="0" y="3176"/>
                    <a:pt x="0" y="3223"/>
                  </a:cubicBezTo>
                  <a:lnTo>
                    <a:pt x="0" y="6923"/>
                  </a:lnTo>
                  <a:cubicBezTo>
                    <a:pt x="0" y="6971"/>
                    <a:pt x="5" y="7020"/>
                    <a:pt x="16" y="7066"/>
                  </a:cubicBezTo>
                  <a:cubicBezTo>
                    <a:pt x="6" y="7108"/>
                    <a:pt x="2" y="7152"/>
                    <a:pt x="0" y="7195"/>
                  </a:cubicBezTo>
                  <a:cubicBezTo>
                    <a:pt x="0" y="8824"/>
                    <a:pt x="5944" y="10145"/>
                    <a:pt x="13277" y="10145"/>
                  </a:cubicBezTo>
                  <a:cubicBezTo>
                    <a:pt x="20609" y="10145"/>
                    <a:pt x="26553" y="8824"/>
                    <a:pt x="26553" y="7195"/>
                  </a:cubicBezTo>
                  <a:cubicBezTo>
                    <a:pt x="26552" y="7152"/>
                    <a:pt x="26547" y="7108"/>
                    <a:pt x="26538" y="7066"/>
                  </a:cubicBezTo>
                  <a:cubicBezTo>
                    <a:pt x="26547" y="7020"/>
                    <a:pt x="26553" y="6971"/>
                    <a:pt x="26553" y="6923"/>
                  </a:cubicBezTo>
                  <a:lnTo>
                    <a:pt x="26553" y="3223"/>
                  </a:lnTo>
                  <a:cubicBezTo>
                    <a:pt x="26553" y="3176"/>
                    <a:pt x="26548" y="3128"/>
                    <a:pt x="26538" y="3080"/>
                  </a:cubicBezTo>
                  <a:cubicBezTo>
                    <a:pt x="26547" y="3038"/>
                    <a:pt x="26552" y="2995"/>
                    <a:pt x="26553" y="2952"/>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1679;p51">
              <a:extLst>
                <a:ext uri="{FF2B5EF4-FFF2-40B4-BE49-F238E27FC236}">
                  <a16:creationId xmlns:a16="http://schemas.microsoft.com/office/drawing/2014/main" id="{B9615CE5-9DD9-4601-A115-A390E94FE952}"/>
                </a:ext>
              </a:extLst>
            </p:cNvPr>
            <p:cNvSpPr/>
            <p:nvPr/>
          </p:nvSpPr>
          <p:spPr>
            <a:xfrm>
              <a:off x="8184486" y="3051476"/>
              <a:ext cx="200806" cy="89261"/>
            </a:xfrm>
            <a:custGeom>
              <a:avLst/>
              <a:gdLst/>
              <a:ahLst/>
              <a:cxnLst/>
              <a:rect l="l" t="t" r="r" b="b"/>
              <a:pathLst>
                <a:path w="10985" h="4883" extrusionOk="0">
                  <a:moveTo>
                    <a:pt x="1" y="0"/>
                  </a:moveTo>
                  <a:cubicBezTo>
                    <a:pt x="6067" y="0"/>
                    <a:pt x="10985" y="1093"/>
                    <a:pt x="10985" y="2442"/>
                  </a:cubicBezTo>
                  <a:cubicBezTo>
                    <a:pt x="10985" y="3790"/>
                    <a:pt x="6067" y="4883"/>
                    <a:pt x="1" y="4883"/>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 name="Google Shape;1680;p51">
              <a:extLst>
                <a:ext uri="{FF2B5EF4-FFF2-40B4-BE49-F238E27FC236}">
                  <a16:creationId xmlns:a16="http://schemas.microsoft.com/office/drawing/2014/main" id="{F3F2170E-0A0E-496F-92DB-2F9D0DAB2200}"/>
                </a:ext>
              </a:extLst>
            </p:cNvPr>
            <p:cNvSpPr/>
            <p:nvPr/>
          </p:nvSpPr>
          <p:spPr>
            <a:xfrm>
              <a:off x="7976478" y="3051476"/>
              <a:ext cx="200824" cy="89261"/>
            </a:xfrm>
            <a:custGeom>
              <a:avLst/>
              <a:gdLst/>
              <a:ahLst/>
              <a:cxnLst/>
              <a:rect l="l" t="t" r="r" b="b"/>
              <a:pathLst>
                <a:path w="10986" h="4883" extrusionOk="0">
                  <a:moveTo>
                    <a:pt x="10985" y="4883"/>
                  </a:moveTo>
                  <a:cubicBezTo>
                    <a:pt x="4918" y="4883"/>
                    <a:pt x="1" y="3789"/>
                    <a:pt x="1" y="2442"/>
                  </a:cubicBezTo>
                  <a:cubicBezTo>
                    <a:pt x="1" y="1094"/>
                    <a:pt x="4918" y="0"/>
                    <a:pt x="10985" y="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1681;p51">
              <a:extLst>
                <a:ext uri="{FF2B5EF4-FFF2-40B4-BE49-F238E27FC236}">
                  <a16:creationId xmlns:a16="http://schemas.microsoft.com/office/drawing/2014/main" id="{21F5B875-1671-4BB2-83E6-081839FFFCAD}"/>
                </a:ext>
              </a:extLst>
            </p:cNvPr>
            <p:cNvSpPr/>
            <p:nvPr/>
          </p:nvSpPr>
          <p:spPr>
            <a:xfrm>
              <a:off x="8177247" y="3051476"/>
              <a:ext cx="73" cy="91144"/>
            </a:xfrm>
            <a:custGeom>
              <a:avLst/>
              <a:gdLst/>
              <a:ahLst/>
              <a:cxnLst/>
              <a:rect l="l" t="t" r="r" b="b"/>
              <a:pathLst>
                <a:path w="4" h="4986" extrusionOk="0">
                  <a:moveTo>
                    <a:pt x="1" y="0"/>
                  </a:moveTo>
                  <a:lnTo>
                    <a:pt x="0" y="2493"/>
                  </a:lnTo>
                  <a:lnTo>
                    <a:pt x="1" y="4985"/>
                  </a:lnTo>
                  <a:lnTo>
                    <a:pt x="4" y="2493"/>
                  </a:lnTo>
                  <a:lnTo>
                    <a:pt x="1" y="0"/>
                  </a:lnTo>
                  <a:close/>
                </a:path>
              </a:pathLst>
            </a:custGeom>
            <a:solidFill>
              <a:srgbClr val="A7D4F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1682;p51">
              <a:extLst>
                <a:ext uri="{FF2B5EF4-FFF2-40B4-BE49-F238E27FC236}">
                  <a16:creationId xmlns:a16="http://schemas.microsoft.com/office/drawing/2014/main" id="{B335798B-E439-47EF-9C6D-6B4149F210A8}"/>
                </a:ext>
              </a:extLst>
            </p:cNvPr>
            <p:cNvSpPr/>
            <p:nvPr/>
          </p:nvSpPr>
          <p:spPr>
            <a:xfrm>
              <a:off x="8184449" y="3051476"/>
              <a:ext cx="73" cy="91144"/>
            </a:xfrm>
            <a:custGeom>
              <a:avLst/>
              <a:gdLst/>
              <a:ahLst/>
              <a:cxnLst/>
              <a:rect l="l" t="t" r="r" b="b"/>
              <a:pathLst>
                <a:path w="4" h="4986" extrusionOk="0">
                  <a:moveTo>
                    <a:pt x="3" y="0"/>
                  </a:moveTo>
                  <a:lnTo>
                    <a:pt x="0" y="2493"/>
                  </a:lnTo>
                  <a:lnTo>
                    <a:pt x="3" y="4985"/>
                  </a:lnTo>
                  <a:lnTo>
                    <a:pt x="4" y="2493"/>
                  </a:lnTo>
                  <a:lnTo>
                    <a:pt x="3" y="0"/>
                  </a:lnTo>
                  <a:close/>
                </a:path>
              </a:pathLst>
            </a:custGeom>
            <a:solidFill>
              <a:srgbClr val="A7D4F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1683;p51">
              <a:extLst>
                <a:ext uri="{FF2B5EF4-FFF2-40B4-BE49-F238E27FC236}">
                  <a16:creationId xmlns:a16="http://schemas.microsoft.com/office/drawing/2014/main" id="{03686B9C-07F3-40E6-AF45-8BB877AFC8AF}"/>
                </a:ext>
              </a:extLst>
            </p:cNvPr>
            <p:cNvSpPr/>
            <p:nvPr/>
          </p:nvSpPr>
          <p:spPr>
            <a:xfrm>
              <a:off x="6428655" y="4207833"/>
              <a:ext cx="790336" cy="301949"/>
            </a:xfrm>
            <a:custGeom>
              <a:avLst/>
              <a:gdLst/>
              <a:ahLst/>
              <a:cxnLst/>
              <a:rect l="l" t="t" r="r" b="b"/>
              <a:pathLst>
                <a:path w="43235" h="16518" extrusionOk="0">
                  <a:moveTo>
                    <a:pt x="43235" y="4805"/>
                  </a:moveTo>
                  <a:cubicBezTo>
                    <a:pt x="43235" y="2151"/>
                    <a:pt x="33556" y="0"/>
                    <a:pt x="21617" y="0"/>
                  </a:cubicBezTo>
                  <a:cubicBezTo>
                    <a:pt x="9678" y="0"/>
                    <a:pt x="0" y="2151"/>
                    <a:pt x="0" y="4805"/>
                  </a:cubicBezTo>
                  <a:cubicBezTo>
                    <a:pt x="1" y="4874"/>
                    <a:pt x="10" y="4944"/>
                    <a:pt x="24" y="5013"/>
                  </a:cubicBezTo>
                  <a:cubicBezTo>
                    <a:pt x="8" y="5091"/>
                    <a:pt x="0" y="5170"/>
                    <a:pt x="0" y="5249"/>
                  </a:cubicBezTo>
                  <a:lnTo>
                    <a:pt x="0" y="11272"/>
                  </a:lnTo>
                  <a:cubicBezTo>
                    <a:pt x="0" y="11350"/>
                    <a:pt x="8" y="11428"/>
                    <a:pt x="24" y="11505"/>
                  </a:cubicBezTo>
                  <a:cubicBezTo>
                    <a:pt x="10" y="11574"/>
                    <a:pt x="1" y="11644"/>
                    <a:pt x="0" y="11714"/>
                  </a:cubicBezTo>
                  <a:cubicBezTo>
                    <a:pt x="0" y="14367"/>
                    <a:pt x="9678" y="16518"/>
                    <a:pt x="21617" y="16518"/>
                  </a:cubicBezTo>
                  <a:cubicBezTo>
                    <a:pt x="33556" y="16518"/>
                    <a:pt x="43235" y="14367"/>
                    <a:pt x="43235" y="11714"/>
                  </a:cubicBezTo>
                  <a:cubicBezTo>
                    <a:pt x="43233" y="11644"/>
                    <a:pt x="43225" y="11574"/>
                    <a:pt x="43211" y="11505"/>
                  </a:cubicBezTo>
                  <a:cubicBezTo>
                    <a:pt x="43226" y="11428"/>
                    <a:pt x="43235" y="11350"/>
                    <a:pt x="43235" y="11272"/>
                  </a:cubicBezTo>
                  <a:lnTo>
                    <a:pt x="43235" y="5249"/>
                  </a:lnTo>
                  <a:cubicBezTo>
                    <a:pt x="43235" y="5170"/>
                    <a:pt x="43226" y="5091"/>
                    <a:pt x="43211" y="5013"/>
                  </a:cubicBezTo>
                  <a:cubicBezTo>
                    <a:pt x="43225" y="4944"/>
                    <a:pt x="43233" y="4874"/>
                    <a:pt x="43235" y="4805"/>
                  </a:cubicBezTo>
                  <a:close/>
                </a:path>
              </a:pathLst>
            </a:custGeom>
            <a:solidFill>
              <a:schemeClr val="bg1">
                <a:lumMod val="6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1684;p51">
              <a:extLst>
                <a:ext uri="{FF2B5EF4-FFF2-40B4-BE49-F238E27FC236}">
                  <a16:creationId xmlns:a16="http://schemas.microsoft.com/office/drawing/2014/main" id="{AB515297-6B92-41DC-847F-72A02FC4BCF5}"/>
                </a:ext>
              </a:extLst>
            </p:cNvPr>
            <p:cNvSpPr/>
            <p:nvPr/>
          </p:nvSpPr>
          <p:spPr>
            <a:xfrm>
              <a:off x="7941691" y="3042135"/>
              <a:ext cx="485499" cy="107925"/>
            </a:xfrm>
            <a:custGeom>
              <a:avLst/>
              <a:gdLst/>
              <a:ahLst/>
              <a:cxnLst/>
              <a:rect l="l" t="t" r="r" b="b"/>
              <a:pathLst>
                <a:path w="26559" h="5904" extrusionOk="0">
                  <a:moveTo>
                    <a:pt x="26559" y="2953"/>
                  </a:moveTo>
                  <a:cubicBezTo>
                    <a:pt x="26559" y="2989"/>
                    <a:pt x="26555" y="3026"/>
                    <a:pt x="26549" y="3062"/>
                  </a:cubicBezTo>
                  <a:cubicBezTo>
                    <a:pt x="26544" y="3098"/>
                    <a:pt x="26534" y="3133"/>
                    <a:pt x="26524" y="3168"/>
                  </a:cubicBezTo>
                  <a:cubicBezTo>
                    <a:pt x="26500" y="3238"/>
                    <a:pt x="26468" y="3305"/>
                    <a:pt x="26429" y="3367"/>
                  </a:cubicBezTo>
                  <a:cubicBezTo>
                    <a:pt x="26348" y="3489"/>
                    <a:pt x="26250" y="3599"/>
                    <a:pt x="26138" y="3693"/>
                  </a:cubicBezTo>
                  <a:cubicBezTo>
                    <a:pt x="26025" y="3788"/>
                    <a:pt x="25906" y="3874"/>
                    <a:pt x="25781" y="3950"/>
                  </a:cubicBezTo>
                  <a:cubicBezTo>
                    <a:pt x="25656" y="4027"/>
                    <a:pt x="25527" y="4097"/>
                    <a:pt x="25396" y="4162"/>
                  </a:cubicBezTo>
                  <a:cubicBezTo>
                    <a:pt x="25131" y="4290"/>
                    <a:pt x="24861" y="4404"/>
                    <a:pt x="24584" y="4501"/>
                  </a:cubicBezTo>
                  <a:cubicBezTo>
                    <a:pt x="24309" y="4601"/>
                    <a:pt x="24029" y="4688"/>
                    <a:pt x="23747" y="4769"/>
                  </a:cubicBezTo>
                  <a:cubicBezTo>
                    <a:pt x="23182" y="4928"/>
                    <a:pt x="22610" y="5059"/>
                    <a:pt x="22035" y="5171"/>
                  </a:cubicBezTo>
                  <a:cubicBezTo>
                    <a:pt x="21461" y="5283"/>
                    <a:pt x="20880" y="5377"/>
                    <a:pt x="20300" y="5458"/>
                  </a:cubicBezTo>
                  <a:cubicBezTo>
                    <a:pt x="19139" y="5618"/>
                    <a:pt x="17970" y="5727"/>
                    <a:pt x="16799" y="5798"/>
                  </a:cubicBezTo>
                  <a:cubicBezTo>
                    <a:pt x="15629" y="5870"/>
                    <a:pt x="14456" y="5903"/>
                    <a:pt x="13284" y="5903"/>
                  </a:cubicBezTo>
                  <a:cubicBezTo>
                    <a:pt x="12110" y="5903"/>
                    <a:pt x="10938" y="5870"/>
                    <a:pt x="9767" y="5798"/>
                  </a:cubicBezTo>
                  <a:cubicBezTo>
                    <a:pt x="8596" y="5727"/>
                    <a:pt x="7429" y="5619"/>
                    <a:pt x="6267" y="5458"/>
                  </a:cubicBezTo>
                  <a:cubicBezTo>
                    <a:pt x="5686" y="5377"/>
                    <a:pt x="5107" y="5284"/>
                    <a:pt x="4532" y="5172"/>
                  </a:cubicBezTo>
                  <a:cubicBezTo>
                    <a:pt x="3957" y="5059"/>
                    <a:pt x="3384" y="4930"/>
                    <a:pt x="2820" y="4769"/>
                  </a:cubicBezTo>
                  <a:cubicBezTo>
                    <a:pt x="2537" y="4689"/>
                    <a:pt x="2257" y="4602"/>
                    <a:pt x="1982" y="4501"/>
                  </a:cubicBezTo>
                  <a:cubicBezTo>
                    <a:pt x="1706" y="4404"/>
                    <a:pt x="1435" y="4290"/>
                    <a:pt x="1170" y="4163"/>
                  </a:cubicBezTo>
                  <a:cubicBezTo>
                    <a:pt x="1040" y="4098"/>
                    <a:pt x="910" y="4028"/>
                    <a:pt x="785" y="3951"/>
                  </a:cubicBezTo>
                  <a:cubicBezTo>
                    <a:pt x="661" y="3874"/>
                    <a:pt x="541" y="3789"/>
                    <a:pt x="429" y="3693"/>
                  </a:cubicBezTo>
                  <a:cubicBezTo>
                    <a:pt x="317" y="3600"/>
                    <a:pt x="217" y="3489"/>
                    <a:pt x="137" y="3367"/>
                  </a:cubicBezTo>
                  <a:cubicBezTo>
                    <a:pt x="97" y="3305"/>
                    <a:pt x="65" y="3238"/>
                    <a:pt x="43" y="3168"/>
                  </a:cubicBezTo>
                  <a:cubicBezTo>
                    <a:pt x="31" y="3133"/>
                    <a:pt x="22" y="3098"/>
                    <a:pt x="16" y="3062"/>
                  </a:cubicBezTo>
                  <a:cubicBezTo>
                    <a:pt x="10" y="3026"/>
                    <a:pt x="8" y="2989"/>
                    <a:pt x="6" y="2953"/>
                  </a:cubicBezTo>
                  <a:cubicBezTo>
                    <a:pt x="8" y="2879"/>
                    <a:pt x="19" y="2806"/>
                    <a:pt x="43" y="2736"/>
                  </a:cubicBezTo>
                  <a:cubicBezTo>
                    <a:pt x="66" y="2666"/>
                    <a:pt x="97" y="2599"/>
                    <a:pt x="137" y="2537"/>
                  </a:cubicBezTo>
                  <a:cubicBezTo>
                    <a:pt x="217" y="2415"/>
                    <a:pt x="317" y="2305"/>
                    <a:pt x="430" y="2211"/>
                  </a:cubicBezTo>
                  <a:cubicBezTo>
                    <a:pt x="542" y="2116"/>
                    <a:pt x="661" y="2030"/>
                    <a:pt x="785" y="1954"/>
                  </a:cubicBezTo>
                  <a:cubicBezTo>
                    <a:pt x="910" y="1876"/>
                    <a:pt x="1040" y="1807"/>
                    <a:pt x="1172" y="1742"/>
                  </a:cubicBezTo>
                  <a:cubicBezTo>
                    <a:pt x="1435" y="1614"/>
                    <a:pt x="1706" y="1501"/>
                    <a:pt x="1982" y="1403"/>
                  </a:cubicBezTo>
                  <a:cubicBezTo>
                    <a:pt x="2259" y="1303"/>
                    <a:pt x="2538" y="1216"/>
                    <a:pt x="2821" y="1135"/>
                  </a:cubicBezTo>
                  <a:cubicBezTo>
                    <a:pt x="3384" y="975"/>
                    <a:pt x="3958" y="845"/>
                    <a:pt x="4532" y="733"/>
                  </a:cubicBezTo>
                  <a:cubicBezTo>
                    <a:pt x="5107" y="620"/>
                    <a:pt x="5686" y="527"/>
                    <a:pt x="6267" y="446"/>
                  </a:cubicBezTo>
                  <a:cubicBezTo>
                    <a:pt x="7429" y="285"/>
                    <a:pt x="8597" y="177"/>
                    <a:pt x="9767" y="106"/>
                  </a:cubicBezTo>
                  <a:cubicBezTo>
                    <a:pt x="10938" y="33"/>
                    <a:pt x="12110" y="1"/>
                    <a:pt x="13284" y="1"/>
                  </a:cubicBezTo>
                  <a:cubicBezTo>
                    <a:pt x="14456" y="1"/>
                    <a:pt x="15629" y="34"/>
                    <a:pt x="16800" y="106"/>
                  </a:cubicBezTo>
                  <a:cubicBezTo>
                    <a:pt x="17970" y="177"/>
                    <a:pt x="19139" y="286"/>
                    <a:pt x="20300" y="446"/>
                  </a:cubicBezTo>
                  <a:cubicBezTo>
                    <a:pt x="20881" y="528"/>
                    <a:pt x="21460" y="621"/>
                    <a:pt x="22036" y="733"/>
                  </a:cubicBezTo>
                  <a:cubicBezTo>
                    <a:pt x="22611" y="845"/>
                    <a:pt x="23183" y="976"/>
                    <a:pt x="23747" y="1137"/>
                  </a:cubicBezTo>
                  <a:cubicBezTo>
                    <a:pt x="24029" y="1217"/>
                    <a:pt x="24309" y="1305"/>
                    <a:pt x="24585" y="1404"/>
                  </a:cubicBezTo>
                  <a:cubicBezTo>
                    <a:pt x="24862" y="1502"/>
                    <a:pt x="25132" y="1615"/>
                    <a:pt x="25396" y="1743"/>
                  </a:cubicBezTo>
                  <a:cubicBezTo>
                    <a:pt x="25527" y="1808"/>
                    <a:pt x="25656" y="1877"/>
                    <a:pt x="25781" y="1955"/>
                  </a:cubicBezTo>
                  <a:cubicBezTo>
                    <a:pt x="25906" y="2031"/>
                    <a:pt x="26026" y="2118"/>
                    <a:pt x="26138" y="2212"/>
                  </a:cubicBezTo>
                  <a:cubicBezTo>
                    <a:pt x="26250" y="2306"/>
                    <a:pt x="26348" y="2416"/>
                    <a:pt x="26429" y="2539"/>
                  </a:cubicBezTo>
                  <a:cubicBezTo>
                    <a:pt x="26469" y="2600"/>
                    <a:pt x="26500" y="2667"/>
                    <a:pt x="26524" y="2737"/>
                  </a:cubicBezTo>
                  <a:cubicBezTo>
                    <a:pt x="26546" y="2807"/>
                    <a:pt x="26559" y="2879"/>
                    <a:pt x="26559" y="2953"/>
                  </a:cubicBezTo>
                  <a:close/>
                  <a:moveTo>
                    <a:pt x="26559" y="2953"/>
                  </a:moveTo>
                  <a:cubicBezTo>
                    <a:pt x="26559" y="2916"/>
                    <a:pt x="26555" y="2879"/>
                    <a:pt x="26549" y="2843"/>
                  </a:cubicBezTo>
                  <a:cubicBezTo>
                    <a:pt x="26544" y="2807"/>
                    <a:pt x="26534" y="2772"/>
                    <a:pt x="26524" y="2737"/>
                  </a:cubicBezTo>
                  <a:cubicBezTo>
                    <a:pt x="26500" y="2667"/>
                    <a:pt x="26468" y="2600"/>
                    <a:pt x="26429" y="2539"/>
                  </a:cubicBezTo>
                  <a:cubicBezTo>
                    <a:pt x="26348" y="2416"/>
                    <a:pt x="26250" y="2306"/>
                    <a:pt x="26138" y="2212"/>
                  </a:cubicBezTo>
                  <a:cubicBezTo>
                    <a:pt x="26026" y="2118"/>
                    <a:pt x="25906" y="2031"/>
                    <a:pt x="25781" y="1955"/>
                  </a:cubicBezTo>
                  <a:cubicBezTo>
                    <a:pt x="25656" y="1878"/>
                    <a:pt x="25528" y="1808"/>
                    <a:pt x="25396" y="1743"/>
                  </a:cubicBezTo>
                  <a:cubicBezTo>
                    <a:pt x="25132" y="1616"/>
                    <a:pt x="24862" y="1503"/>
                    <a:pt x="24585" y="1405"/>
                  </a:cubicBezTo>
                  <a:cubicBezTo>
                    <a:pt x="24309" y="1306"/>
                    <a:pt x="24029" y="1218"/>
                    <a:pt x="23747" y="1138"/>
                  </a:cubicBezTo>
                  <a:cubicBezTo>
                    <a:pt x="23183" y="977"/>
                    <a:pt x="22611" y="847"/>
                    <a:pt x="22036" y="735"/>
                  </a:cubicBezTo>
                  <a:cubicBezTo>
                    <a:pt x="21460" y="622"/>
                    <a:pt x="20881" y="529"/>
                    <a:pt x="20300" y="449"/>
                  </a:cubicBezTo>
                  <a:cubicBezTo>
                    <a:pt x="19139" y="289"/>
                    <a:pt x="17970" y="179"/>
                    <a:pt x="16800" y="108"/>
                  </a:cubicBezTo>
                  <a:cubicBezTo>
                    <a:pt x="15629" y="37"/>
                    <a:pt x="14457" y="4"/>
                    <a:pt x="13284" y="4"/>
                  </a:cubicBezTo>
                  <a:cubicBezTo>
                    <a:pt x="12112" y="4"/>
                    <a:pt x="10938" y="38"/>
                    <a:pt x="9768" y="109"/>
                  </a:cubicBezTo>
                  <a:cubicBezTo>
                    <a:pt x="8597" y="180"/>
                    <a:pt x="7430" y="289"/>
                    <a:pt x="6267" y="450"/>
                  </a:cubicBezTo>
                  <a:cubicBezTo>
                    <a:pt x="5688" y="530"/>
                    <a:pt x="5108" y="625"/>
                    <a:pt x="4533" y="735"/>
                  </a:cubicBezTo>
                  <a:cubicBezTo>
                    <a:pt x="3958" y="847"/>
                    <a:pt x="3385" y="978"/>
                    <a:pt x="2821" y="1138"/>
                  </a:cubicBezTo>
                  <a:cubicBezTo>
                    <a:pt x="2540" y="1218"/>
                    <a:pt x="2260" y="1306"/>
                    <a:pt x="1983" y="1405"/>
                  </a:cubicBezTo>
                  <a:cubicBezTo>
                    <a:pt x="1707" y="1503"/>
                    <a:pt x="1436" y="1616"/>
                    <a:pt x="1173" y="1744"/>
                  </a:cubicBezTo>
                  <a:cubicBezTo>
                    <a:pt x="1041" y="1810"/>
                    <a:pt x="913" y="1880"/>
                    <a:pt x="788" y="1957"/>
                  </a:cubicBezTo>
                  <a:cubicBezTo>
                    <a:pt x="662" y="2032"/>
                    <a:pt x="543" y="2119"/>
                    <a:pt x="431" y="2213"/>
                  </a:cubicBezTo>
                  <a:cubicBezTo>
                    <a:pt x="319" y="2306"/>
                    <a:pt x="221" y="2416"/>
                    <a:pt x="139" y="2539"/>
                  </a:cubicBezTo>
                  <a:cubicBezTo>
                    <a:pt x="100" y="2600"/>
                    <a:pt x="68" y="2667"/>
                    <a:pt x="45" y="2737"/>
                  </a:cubicBezTo>
                  <a:cubicBezTo>
                    <a:pt x="10" y="2841"/>
                    <a:pt x="1" y="2953"/>
                    <a:pt x="19" y="3061"/>
                  </a:cubicBezTo>
                  <a:cubicBezTo>
                    <a:pt x="25" y="3097"/>
                    <a:pt x="33" y="3133"/>
                    <a:pt x="45" y="3168"/>
                  </a:cubicBezTo>
                  <a:cubicBezTo>
                    <a:pt x="68" y="3237"/>
                    <a:pt x="100" y="3304"/>
                    <a:pt x="139" y="3365"/>
                  </a:cubicBezTo>
                  <a:cubicBezTo>
                    <a:pt x="220" y="3488"/>
                    <a:pt x="318" y="3598"/>
                    <a:pt x="431" y="3692"/>
                  </a:cubicBezTo>
                  <a:cubicBezTo>
                    <a:pt x="543" y="3787"/>
                    <a:pt x="662" y="3873"/>
                    <a:pt x="787" y="3949"/>
                  </a:cubicBezTo>
                  <a:cubicBezTo>
                    <a:pt x="911" y="4026"/>
                    <a:pt x="1041" y="4096"/>
                    <a:pt x="1173" y="4161"/>
                  </a:cubicBezTo>
                  <a:cubicBezTo>
                    <a:pt x="1436" y="4288"/>
                    <a:pt x="1707" y="4401"/>
                    <a:pt x="1983" y="4499"/>
                  </a:cubicBezTo>
                  <a:cubicBezTo>
                    <a:pt x="2259" y="4598"/>
                    <a:pt x="2538" y="4687"/>
                    <a:pt x="2821" y="4766"/>
                  </a:cubicBezTo>
                  <a:cubicBezTo>
                    <a:pt x="3385" y="4927"/>
                    <a:pt x="3957" y="5057"/>
                    <a:pt x="4533" y="5170"/>
                  </a:cubicBezTo>
                  <a:cubicBezTo>
                    <a:pt x="5108" y="5282"/>
                    <a:pt x="5688" y="5375"/>
                    <a:pt x="6267" y="5456"/>
                  </a:cubicBezTo>
                  <a:cubicBezTo>
                    <a:pt x="7429" y="5616"/>
                    <a:pt x="8597" y="5725"/>
                    <a:pt x="9768" y="5797"/>
                  </a:cubicBezTo>
                  <a:cubicBezTo>
                    <a:pt x="10938" y="5868"/>
                    <a:pt x="12112" y="5901"/>
                    <a:pt x="13284" y="5901"/>
                  </a:cubicBezTo>
                  <a:cubicBezTo>
                    <a:pt x="14457" y="5902"/>
                    <a:pt x="15629" y="5868"/>
                    <a:pt x="16800" y="5797"/>
                  </a:cubicBezTo>
                  <a:cubicBezTo>
                    <a:pt x="17970" y="5726"/>
                    <a:pt x="19139" y="5616"/>
                    <a:pt x="20300" y="5457"/>
                  </a:cubicBezTo>
                  <a:cubicBezTo>
                    <a:pt x="20881" y="5376"/>
                    <a:pt x="21460" y="5282"/>
                    <a:pt x="22035" y="5170"/>
                  </a:cubicBezTo>
                  <a:cubicBezTo>
                    <a:pt x="22611" y="5058"/>
                    <a:pt x="23182" y="4927"/>
                    <a:pt x="23747" y="4767"/>
                  </a:cubicBezTo>
                  <a:cubicBezTo>
                    <a:pt x="24029" y="4687"/>
                    <a:pt x="24309" y="4599"/>
                    <a:pt x="24584" y="4500"/>
                  </a:cubicBezTo>
                  <a:cubicBezTo>
                    <a:pt x="24861" y="4402"/>
                    <a:pt x="25132" y="4289"/>
                    <a:pt x="25396" y="4162"/>
                  </a:cubicBezTo>
                  <a:cubicBezTo>
                    <a:pt x="25527" y="4097"/>
                    <a:pt x="25656" y="4027"/>
                    <a:pt x="25781" y="3950"/>
                  </a:cubicBezTo>
                  <a:cubicBezTo>
                    <a:pt x="25906" y="3874"/>
                    <a:pt x="26025" y="3788"/>
                    <a:pt x="26138" y="3693"/>
                  </a:cubicBezTo>
                  <a:cubicBezTo>
                    <a:pt x="26250" y="3599"/>
                    <a:pt x="26349" y="3489"/>
                    <a:pt x="26429" y="3367"/>
                  </a:cubicBezTo>
                  <a:cubicBezTo>
                    <a:pt x="26469" y="3305"/>
                    <a:pt x="26500" y="3238"/>
                    <a:pt x="26524" y="3168"/>
                  </a:cubicBezTo>
                  <a:cubicBezTo>
                    <a:pt x="26535" y="3133"/>
                    <a:pt x="26545" y="3098"/>
                    <a:pt x="26551" y="3062"/>
                  </a:cubicBezTo>
                  <a:cubicBezTo>
                    <a:pt x="26555" y="3026"/>
                    <a:pt x="26559" y="2989"/>
                    <a:pt x="26559" y="2953"/>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1685;p51">
              <a:extLst>
                <a:ext uri="{FF2B5EF4-FFF2-40B4-BE49-F238E27FC236}">
                  <a16:creationId xmlns:a16="http://schemas.microsoft.com/office/drawing/2014/main" id="{6D4395F0-2983-4EB7-96FC-290F508DDB63}"/>
                </a:ext>
              </a:extLst>
            </p:cNvPr>
            <p:cNvSpPr/>
            <p:nvPr/>
          </p:nvSpPr>
          <p:spPr>
            <a:xfrm>
              <a:off x="6823796" y="4222987"/>
              <a:ext cx="326993" cy="145344"/>
            </a:xfrm>
            <a:custGeom>
              <a:avLst/>
              <a:gdLst/>
              <a:ahLst/>
              <a:cxnLst/>
              <a:rect l="l" t="t" r="r" b="b"/>
              <a:pathLst>
                <a:path w="17888" h="7951" extrusionOk="0">
                  <a:moveTo>
                    <a:pt x="1" y="1"/>
                  </a:moveTo>
                  <a:cubicBezTo>
                    <a:pt x="9880" y="1"/>
                    <a:pt x="17888" y="1779"/>
                    <a:pt x="17888" y="3976"/>
                  </a:cubicBezTo>
                  <a:cubicBezTo>
                    <a:pt x="17888" y="6172"/>
                    <a:pt x="9880" y="7950"/>
                    <a:pt x="1" y="795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1686;p51">
              <a:extLst>
                <a:ext uri="{FF2B5EF4-FFF2-40B4-BE49-F238E27FC236}">
                  <a16:creationId xmlns:a16="http://schemas.microsoft.com/office/drawing/2014/main" id="{BBAFBB66-0B41-4E34-A57C-52BE9024ACA4}"/>
                </a:ext>
              </a:extLst>
            </p:cNvPr>
            <p:cNvSpPr/>
            <p:nvPr/>
          </p:nvSpPr>
          <p:spPr>
            <a:xfrm>
              <a:off x="6485104" y="4222987"/>
              <a:ext cx="326974" cy="145344"/>
            </a:xfrm>
            <a:custGeom>
              <a:avLst/>
              <a:gdLst/>
              <a:ahLst/>
              <a:cxnLst/>
              <a:rect l="l" t="t" r="r" b="b"/>
              <a:pathLst>
                <a:path w="17887" h="7951" extrusionOk="0">
                  <a:moveTo>
                    <a:pt x="17886" y="7950"/>
                  </a:moveTo>
                  <a:cubicBezTo>
                    <a:pt x="8009" y="7950"/>
                    <a:pt x="1" y="6171"/>
                    <a:pt x="1" y="3976"/>
                  </a:cubicBezTo>
                  <a:cubicBezTo>
                    <a:pt x="1" y="1780"/>
                    <a:pt x="8009" y="1"/>
                    <a:pt x="17886"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36" name="Google Shape;1247;p43">
            <a:extLst>
              <a:ext uri="{FF2B5EF4-FFF2-40B4-BE49-F238E27FC236}">
                <a16:creationId xmlns:a16="http://schemas.microsoft.com/office/drawing/2014/main" id="{6B53E8B2-0B78-4BFA-A4B3-4006F0443A72}"/>
              </a:ext>
            </a:extLst>
          </p:cNvPr>
          <p:cNvSpPr txBox="1">
            <a:spLocks/>
          </p:cNvSpPr>
          <p:nvPr/>
        </p:nvSpPr>
        <p:spPr>
          <a:xfrm>
            <a:off x="13630771" y="4524175"/>
            <a:ext cx="10422504" cy="1157147"/>
          </a:xfrm>
          <a:prstGeom prst="rect">
            <a:avLst/>
          </a:prstGeom>
        </p:spPr>
        <p:txBody>
          <a:bodyPr vert="horz" lIns="91428" tIns="45714" rIns="91428" bIns="45714" rtlCol="0" anchor="ctr">
            <a:normAutofit/>
          </a:bodyPr>
          <a:lstStyle>
            <a:lvl1pPr algn="ctr" defTabSz="1828983">
              <a:lnSpc>
                <a:spcPct val="90000"/>
              </a:lnSpc>
              <a:spcBef>
                <a:spcPct val="0"/>
              </a:spcBef>
              <a:buNone/>
              <a:defRPr sz="7201">
                <a:solidFill>
                  <a:schemeClr val="bg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7200" b="0" i="0" u="none" strike="noStrike" kern="1200" cap="none" spc="0" normalizeH="0" baseline="0" noProof="0">
                <a:ln>
                  <a:noFill/>
                </a:ln>
                <a:solidFill>
                  <a:srgbClr val="FFFFFF"/>
                </a:solidFill>
                <a:effectLst/>
                <a:uLnTx/>
                <a:uFillTx/>
                <a:latin typeface="Montserrat SemiBold"/>
                <a:ea typeface="+mj-ea"/>
                <a:cs typeface="+mj-cs"/>
              </a:rPr>
              <a:t>Conclusions</a:t>
            </a:r>
          </a:p>
        </p:txBody>
      </p:sp>
      <p:sp>
        <p:nvSpPr>
          <p:cNvPr id="37" name="Rectangle 36">
            <a:extLst>
              <a:ext uri="{FF2B5EF4-FFF2-40B4-BE49-F238E27FC236}">
                <a16:creationId xmlns:a16="http://schemas.microsoft.com/office/drawing/2014/main" id="{B84DC910-F610-42A4-A915-CB673E926295}"/>
              </a:ext>
            </a:extLst>
          </p:cNvPr>
          <p:cNvSpPr/>
          <p:nvPr/>
        </p:nvSpPr>
        <p:spPr>
          <a:xfrm>
            <a:off x="13915973" y="6068063"/>
            <a:ext cx="10137302" cy="2677617"/>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Montserrat Light"/>
                <a:ea typeface="+mn-ea"/>
                <a:cs typeface="+mn-cs"/>
              </a:rPr>
              <a:t>Lorem Ipsum</a:t>
            </a:r>
            <a:r>
              <a:rPr kumimoji="0" lang="en-US" sz="2400" b="0" i="0" u="none" strike="noStrike" kern="1200" cap="none" spc="0" normalizeH="0" baseline="0" noProof="0">
                <a:ln>
                  <a:noFill/>
                </a:ln>
                <a:solidFill>
                  <a:prstClr val="white"/>
                </a:solidFill>
                <a:effectLst/>
                <a:uLnTx/>
                <a:uFillTx/>
                <a:latin typeface="Montserrat Light"/>
                <a:ea typeface="+mn-ea"/>
                <a:cs typeface="+mn-cs"/>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1612744515"/>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8" name="Group 908"/>
          <p:cNvGrpSpPr/>
          <p:nvPr/>
        </p:nvGrpSpPr>
        <p:grpSpPr>
          <a:xfrm>
            <a:off x="1919255" y="2687965"/>
            <a:ext cx="4684928" cy="7694180"/>
            <a:chOff x="0" y="0"/>
            <a:chExt cx="4684926" cy="7694179"/>
          </a:xfrm>
        </p:grpSpPr>
        <p:sp>
          <p:nvSpPr>
            <p:cNvPr id="893" name="Shape 893"/>
            <p:cNvSpPr/>
            <p:nvPr/>
          </p:nvSpPr>
          <p:spPr>
            <a:xfrm>
              <a:off x="253311" y="6689725"/>
              <a:ext cx="913165" cy="325580"/>
            </a:xfrm>
            <a:prstGeom prst="rect">
              <a:avLst/>
            </a:prstGeom>
            <a:solidFill>
              <a:srgbClr val="A6AAA9"/>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94" name="Shape 894"/>
            <p:cNvSpPr/>
            <p:nvPr/>
          </p:nvSpPr>
          <p:spPr>
            <a:xfrm>
              <a:off x="0" y="6977669"/>
              <a:ext cx="4669900" cy="716511"/>
            </a:xfrm>
            <a:prstGeom prst="rect">
              <a:avLst/>
            </a:prstGeom>
            <a:solidFill>
              <a:srgbClr val="E5E5E5"/>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95" name="Shape 895"/>
            <p:cNvSpPr/>
            <p:nvPr/>
          </p:nvSpPr>
          <p:spPr>
            <a:xfrm>
              <a:off x="1515526" y="6070650"/>
              <a:ext cx="1638847" cy="1019925"/>
            </a:xfrm>
            <a:prstGeom prst="rect">
              <a:avLst/>
            </a:prstGeom>
            <a:solidFill>
              <a:srgbClr val="E5E5E5"/>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896" name="Shape 896"/>
            <p:cNvSpPr/>
            <p:nvPr/>
          </p:nvSpPr>
          <p:spPr>
            <a:xfrm>
              <a:off x="35797" y="2259783"/>
              <a:ext cx="4649130" cy="4471987"/>
            </a:xfrm>
            <a:custGeom>
              <a:avLst/>
              <a:gdLst/>
              <a:ahLst/>
              <a:cxnLst>
                <a:cxn ang="0">
                  <a:pos x="wd2" y="hd2"/>
                </a:cxn>
                <a:cxn ang="5400000">
                  <a:pos x="wd2" y="hd2"/>
                </a:cxn>
                <a:cxn ang="10800000">
                  <a:pos x="wd2" y="hd2"/>
                </a:cxn>
                <a:cxn ang="16200000">
                  <a:pos x="wd2" y="hd2"/>
                </a:cxn>
              </a:cxnLst>
              <a:rect l="0" t="0" r="r" b="b"/>
              <a:pathLst>
                <a:path w="20702" h="21044" extrusionOk="0">
                  <a:moveTo>
                    <a:pt x="11301" y="16492"/>
                  </a:moveTo>
                  <a:lnTo>
                    <a:pt x="0" y="16492"/>
                  </a:lnTo>
                  <a:lnTo>
                    <a:pt x="0" y="19842"/>
                  </a:lnTo>
                  <a:lnTo>
                    <a:pt x="5059" y="19842"/>
                  </a:lnTo>
                  <a:cubicBezTo>
                    <a:pt x="8397" y="21600"/>
                    <a:pt x="12353" y="21419"/>
                    <a:pt x="15538" y="19368"/>
                  </a:cubicBezTo>
                  <a:cubicBezTo>
                    <a:pt x="17924" y="17832"/>
                    <a:pt x="19614" y="15473"/>
                    <a:pt x="20316" y="12779"/>
                  </a:cubicBezTo>
                  <a:cubicBezTo>
                    <a:pt x="21600" y="7847"/>
                    <a:pt x="19607" y="2617"/>
                    <a:pt x="15448" y="0"/>
                  </a:cubicBezTo>
                  <a:lnTo>
                    <a:pt x="12157" y="3410"/>
                  </a:lnTo>
                  <a:cubicBezTo>
                    <a:pt x="13506" y="3918"/>
                    <a:pt x="14662" y="4873"/>
                    <a:pt x="15453" y="6134"/>
                  </a:cubicBezTo>
                  <a:cubicBezTo>
                    <a:pt x="16937" y="8499"/>
                    <a:pt x="16976" y="11580"/>
                    <a:pt x="15431" y="13888"/>
                  </a:cubicBezTo>
                  <a:cubicBezTo>
                    <a:pt x="14464" y="15334"/>
                    <a:pt x="12964" y="16279"/>
                    <a:pt x="11301" y="16492"/>
                  </a:cubicBezTo>
                  <a:close/>
                </a:path>
              </a:pathLst>
            </a:custGeom>
            <a:solidFill>
              <a:srgbClr val="E5E5E5"/>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97" name="Shape 897"/>
            <p:cNvSpPr/>
            <p:nvPr/>
          </p:nvSpPr>
          <p:spPr>
            <a:xfrm>
              <a:off x="1071733" y="557737"/>
              <a:ext cx="3062024" cy="3041992"/>
            </a:xfrm>
            <a:custGeom>
              <a:avLst/>
              <a:gdLst/>
              <a:ahLst/>
              <a:cxnLst>
                <a:cxn ang="0">
                  <a:pos x="wd2" y="hd2"/>
                </a:cxn>
                <a:cxn ang="5400000">
                  <a:pos x="wd2" y="hd2"/>
                </a:cxn>
                <a:cxn ang="10800000">
                  <a:pos x="wd2" y="hd2"/>
                </a:cxn>
                <a:cxn ang="16200000">
                  <a:pos x="wd2" y="hd2"/>
                </a:cxn>
              </a:cxnLst>
              <a:rect l="0" t="0" r="r" b="b"/>
              <a:pathLst>
                <a:path w="21600" h="21600" extrusionOk="0">
                  <a:moveTo>
                    <a:pt x="0" y="13937"/>
                  </a:moveTo>
                  <a:lnTo>
                    <a:pt x="13832" y="0"/>
                  </a:lnTo>
                  <a:lnTo>
                    <a:pt x="21600" y="7767"/>
                  </a:lnTo>
                  <a:lnTo>
                    <a:pt x="7695" y="21600"/>
                  </a:lnTo>
                  <a:lnTo>
                    <a:pt x="0" y="13937"/>
                  </a:lnTo>
                  <a:close/>
                </a:path>
              </a:pathLst>
            </a:custGeom>
            <a:solidFill>
              <a:srgbClr val="E5E5E5"/>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98" name="Shape 898"/>
            <p:cNvSpPr/>
            <p:nvPr/>
          </p:nvSpPr>
          <p:spPr>
            <a:xfrm>
              <a:off x="3329960" y="580648"/>
              <a:ext cx="767309" cy="756441"/>
            </a:xfrm>
            <a:custGeom>
              <a:avLst/>
              <a:gdLst/>
              <a:ahLst/>
              <a:cxnLst>
                <a:cxn ang="0">
                  <a:pos x="wd2" y="hd2"/>
                </a:cxn>
                <a:cxn ang="5400000">
                  <a:pos x="wd2" y="hd2"/>
                </a:cxn>
                <a:cxn ang="10800000">
                  <a:pos x="wd2" y="hd2"/>
                </a:cxn>
                <a:cxn ang="16200000">
                  <a:pos x="wd2" y="hd2"/>
                </a:cxn>
              </a:cxnLst>
              <a:rect l="0" t="0" r="r" b="b"/>
              <a:pathLst>
                <a:path w="21600" h="21600" extrusionOk="0">
                  <a:moveTo>
                    <a:pt x="0" y="8887"/>
                  </a:moveTo>
                  <a:lnTo>
                    <a:pt x="8761" y="0"/>
                  </a:lnTo>
                  <a:lnTo>
                    <a:pt x="21600" y="13138"/>
                  </a:lnTo>
                  <a:lnTo>
                    <a:pt x="13102" y="21600"/>
                  </a:lnTo>
                  <a:lnTo>
                    <a:pt x="0" y="8887"/>
                  </a:lnTo>
                  <a:close/>
                </a:path>
              </a:pathLst>
            </a:custGeom>
            <a:solidFill>
              <a:srgbClr val="A6AAA9"/>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899" name="Shape 899"/>
            <p:cNvSpPr/>
            <p:nvPr/>
          </p:nvSpPr>
          <p:spPr>
            <a:xfrm>
              <a:off x="444384" y="2416637"/>
              <a:ext cx="1816196" cy="1814118"/>
            </a:xfrm>
            <a:custGeom>
              <a:avLst/>
              <a:gdLst/>
              <a:ahLst/>
              <a:cxnLst>
                <a:cxn ang="0">
                  <a:pos x="wd2" y="hd2"/>
                </a:cxn>
                <a:cxn ang="5400000">
                  <a:pos x="wd2" y="hd2"/>
                </a:cxn>
                <a:cxn ang="10800000">
                  <a:pos x="wd2" y="hd2"/>
                </a:cxn>
                <a:cxn ang="16200000">
                  <a:pos x="wd2" y="hd2"/>
                </a:cxn>
              </a:cxnLst>
              <a:rect l="0" t="0" r="r" b="b"/>
              <a:pathLst>
                <a:path w="21600" h="21600" extrusionOk="0">
                  <a:moveTo>
                    <a:pt x="3878" y="0"/>
                  </a:moveTo>
                  <a:lnTo>
                    <a:pt x="21600" y="17748"/>
                  </a:lnTo>
                  <a:lnTo>
                    <a:pt x="17751" y="21600"/>
                  </a:lnTo>
                  <a:lnTo>
                    <a:pt x="0" y="3822"/>
                  </a:lnTo>
                  <a:lnTo>
                    <a:pt x="3878" y="0"/>
                  </a:lnTo>
                  <a:close/>
                </a:path>
              </a:pathLst>
            </a:custGeom>
            <a:solidFill>
              <a:srgbClr val="A6AAA9"/>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00" name="Shape 900"/>
            <p:cNvSpPr/>
            <p:nvPr/>
          </p:nvSpPr>
          <p:spPr>
            <a:xfrm>
              <a:off x="39082" y="5186862"/>
              <a:ext cx="2166221" cy="451642"/>
            </a:xfrm>
            <a:prstGeom prst="rect">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01" name="Shape 901"/>
            <p:cNvSpPr/>
            <p:nvPr/>
          </p:nvSpPr>
          <p:spPr>
            <a:xfrm>
              <a:off x="3636173" y="0"/>
              <a:ext cx="1036519" cy="1047479"/>
            </a:xfrm>
            <a:custGeom>
              <a:avLst/>
              <a:gdLst/>
              <a:ahLst/>
              <a:cxnLst>
                <a:cxn ang="0">
                  <a:pos x="wd2" y="hd2"/>
                </a:cxn>
                <a:cxn ang="5400000">
                  <a:pos x="wd2" y="hd2"/>
                </a:cxn>
                <a:cxn ang="10800000">
                  <a:pos x="wd2" y="hd2"/>
                </a:cxn>
                <a:cxn ang="16200000">
                  <a:pos x="wd2" y="hd2"/>
                </a:cxn>
              </a:cxnLst>
              <a:rect l="0" t="0" r="r" b="b"/>
              <a:pathLst>
                <a:path w="21600" h="21600" extrusionOk="0">
                  <a:moveTo>
                    <a:pt x="0" y="13079"/>
                  </a:moveTo>
                  <a:lnTo>
                    <a:pt x="131" y="0"/>
                  </a:lnTo>
                  <a:lnTo>
                    <a:pt x="21600" y="21155"/>
                  </a:lnTo>
                  <a:lnTo>
                    <a:pt x="8671" y="21600"/>
                  </a:lnTo>
                  <a:lnTo>
                    <a:pt x="0" y="13079"/>
                  </a:lnTo>
                  <a:close/>
                </a:path>
              </a:pathLst>
            </a:custGeom>
            <a:solidFill>
              <a:srgbClr val="A6AAA9"/>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02" name="Shape 902"/>
            <p:cNvSpPr/>
            <p:nvPr/>
          </p:nvSpPr>
          <p:spPr>
            <a:xfrm>
              <a:off x="427683" y="2998462"/>
              <a:ext cx="1259960" cy="1251387"/>
            </a:xfrm>
            <a:custGeom>
              <a:avLst/>
              <a:gdLst/>
              <a:ahLst/>
              <a:cxnLst>
                <a:cxn ang="0">
                  <a:pos x="wd2" y="hd2"/>
                </a:cxn>
                <a:cxn ang="5400000">
                  <a:pos x="wd2" y="hd2"/>
                </a:cxn>
                <a:cxn ang="10800000">
                  <a:pos x="wd2" y="hd2"/>
                </a:cxn>
                <a:cxn ang="16200000">
                  <a:pos x="wd2" y="hd2"/>
                </a:cxn>
              </a:cxnLst>
              <a:rect l="0" t="0" r="r" b="b"/>
              <a:pathLst>
                <a:path w="20423" h="20355" extrusionOk="0">
                  <a:moveTo>
                    <a:pt x="20423" y="18935"/>
                  </a:moveTo>
                  <a:lnTo>
                    <a:pt x="1363" y="0"/>
                  </a:lnTo>
                  <a:cubicBezTo>
                    <a:pt x="-1177" y="5392"/>
                    <a:pt x="-103" y="11800"/>
                    <a:pt x="4055" y="16061"/>
                  </a:cubicBezTo>
                  <a:cubicBezTo>
                    <a:pt x="8331" y="20444"/>
                    <a:pt x="14918" y="21600"/>
                    <a:pt x="20423" y="18935"/>
                  </a:cubicBezTo>
                  <a:close/>
                </a:path>
              </a:pathLst>
            </a:custGeom>
            <a:solidFill>
              <a:srgbClr val="E5E5E5"/>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03" name="Shape 903"/>
            <p:cNvSpPr/>
            <p:nvPr/>
          </p:nvSpPr>
          <p:spPr>
            <a:xfrm>
              <a:off x="193715" y="3708503"/>
              <a:ext cx="766318" cy="781521"/>
            </a:xfrm>
            <a:custGeom>
              <a:avLst/>
              <a:gdLst/>
              <a:ahLst/>
              <a:cxnLst>
                <a:cxn ang="0">
                  <a:pos x="wd2" y="hd2"/>
                </a:cxn>
                <a:cxn ang="5400000">
                  <a:pos x="wd2" y="hd2"/>
                </a:cxn>
                <a:cxn ang="10800000">
                  <a:pos x="wd2" y="hd2"/>
                </a:cxn>
                <a:cxn ang="16200000">
                  <a:pos x="wd2" y="hd2"/>
                </a:cxn>
              </a:cxnLst>
              <a:rect l="0" t="0" r="r" b="b"/>
              <a:pathLst>
                <a:path w="21600" h="21600" extrusionOk="0">
                  <a:moveTo>
                    <a:pt x="12410" y="0"/>
                  </a:moveTo>
                  <a:lnTo>
                    <a:pt x="0" y="11404"/>
                  </a:lnTo>
                  <a:lnTo>
                    <a:pt x="9908" y="21600"/>
                  </a:lnTo>
                  <a:lnTo>
                    <a:pt x="21600" y="9814"/>
                  </a:lnTo>
                  <a:lnTo>
                    <a:pt x="12410" y="0"/>
                  </a:lnTo>
                  <a:close/>
                </a:path>
              </a:pathLst>
            </a:custGeom>
            <a:solidFill>
              <a:srgbClr val="E5E5E5"/>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04" name="Shape 904"/>
            <p:cNvSpPr/>
            <p:nvPr/>
          </p:nvSpPr>
          <p:spPr>
            <a:xfrm>
              <a:off x="1878367" y="6176140"/>
              <a:ext cx="913166" cy="913165"/>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05" name="Shape 905"/>
            <p:cNvSpPr/>
            <p:nvPr/>
          </p:nvSpPr>
          <p:spPr>
            <a:xfrm>
              <a:off x="1535262" y="6018314"/>
              <a:ext cx="325580" cy="32558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06" name="Shape 906"/>
            <p:cNvSpPr/>
            <p:nvPr/>
          </p:nvSpPr>
          <p:spPr>
            <a:xfrm>
              <a:off x="2478293" y="2033775"/>
              <a:ext cx="601692" cy="601692"/>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07" name="Shape 907"/>
            <p:cNvSpPr/>
            <p:nvPr/>
          </p:nvSpPr>
          <p:spPr>
            <a:xfrm>
              <a:off x="1348590" y="892063"/>
              <a:ext cx="1760311" cy="1771109"/>
            </a:xfrm>
            <a:custGeom>
              <a:avLst/>
              <a:gdLst/>
              <a:ahLst/>
              <a:cxnLst>
                <a:cxn ang="0">
                  <a:pos x="wd2" y="hd2"/>
                </a:cxn>
                <a:cxn ang="5400000">
                  <a:pos x="wd2" y="hd2"/>
                </a:cxn>
                <a:cxn ang="10800000">
                  <a:pos x="wd2" y="hd2"/>
                </a:cxn>
                <a:cxn ang="16200000">
                  <a:pos x="wd2" y="hd2"/>
                </a:cxn>
              </a:cxnLst>
              <a:rect l="0" t="0" r="r" b="b"/>
              <a:pathLst>
                <a:path w="21600" h="21600" extrusionOk="0">
                  <a:moveTo>
                    <a:pt x="0" y="19934"/>
                  </a:moveTo>
                  <a:lnTo>
                    <a:pt x="19917" y="0"/>
                  </a:lnTo>
                  <a:lnTo>
                    <a:pt x="21600" y="1548"/>
                  </a:lnTo>
                  <a:lnTo>
                    <a:pt x="1797" y="21600"/>
                  </a:lnTo>
                  <a:lnTo>
                    <a:pt x="0" y="19934"/>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grpSp>
        <p:nvGrpSpPr>
          <p:cNvPr id="951" name="Group 951"/>
          <p:cNvGrpSpPr/>
          <p:nvPr/>
        </p:nvGrpSpPr>
        <p:grpSpPr>
          <a:xfrm>
            <a:off x="7419457" y="4379013"/>
            <a:ext cx="2261826" cy="2261826"/>
            <a:chOff x="0" y="0"/>
            <a:chExt cx="2261824" cy="2261824"/>
          </a:xfrm>
        </p:grpSpPr>
        <p:sp>
          <p:nvSpPr>
            <p:cNvPr id="909" name="Shape 909"/>
            <p:cNvSpPr/>
            <p:nvPr/>
          </p:nvSpPr>
          <p:spPr>
            <a:xfrm>
              <a:off x="0" y="0"/>
              <a:ext cx="2261825" cy="2261825"/>
            </a:xfrm>
            <a:prstGeom prst="ellipse">
              <a:avLst/>
            </a:prstGeom>
            <a:solidFill>
              <a:srgbClr val="54BE71"/>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10" name="Shape 910"/>
            <p:cNvSpPr/>
            <p:nvPr/>
          </p:nvSpPr>
          <p:spPr>
            <a:xfrm>
              <a:off x="693225" y="297221"/>
              <a:ext cx="875375" cy="274937"/>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11" name="Shape 911"/>
            <p:cNvSpPr/>
            <p:nvPr/>
          </p:nvSpPr>
          <p:spPr>
            <a:xfrm flipV="1">
              <a:off x="1130911" y="295418"/>
              <a:ext cx="1" cy="278543"/>
            </a:xfrm>
            <a:prstGeom prst="lin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12" name="Shape 912"/>
            <p:cNvSpPr/>
            <p:nvPr/>
          </p:nvSpPr>
          <p:spPr>
            <a:xfrm>
              <a:off x="818997" y="357646"/>
              <a:ext cx="42125" cy="42125"/>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13" name="Shape 913"/>
            <p:cNvSpPr/>
            <p:nvPr/>
          </p:nvSpPr>
          <p:spPr>
            <a:xfrm>
              <a:off x="818997" y="462421"/>
              <a:ext cx="42125" cy="42125"/>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14" name="Shape 914"/>
            <p:cNvSpPr/>
            <p:nvPr/>
          </p:nvSpPr>
          <p:spPr>
            <a:xfrm>
              <a:off x="1025755" y="361239"/>
              <a:ext cx="42125" cy="42126"/>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15" name="Shape 915"/>
            <p:cNvSpPr/>
            <p:nvPr/>
          </p:nvSpPr>
          <p:spPr>
            <a:xfrm>
              <a:off x="1025755" y="466014"/>
              <a:ext cx="42125" cy="42126"/>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16" name="Shape 916"/>
            <p:cNvSpPr/>
            <p:nvPr/>
          </p:nvSpPr>
          <p:spPr>
            <a:xfrm>
              <a:off x="922375" y="413627"/>
              <a:ext cx="42126" cy="42125"/>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17" name="Shape 917"/>
            <p:cNvSpPr/>
            <p:nvPr/>
          </p:nvSpPr>
          <p:spPr>
            <a:xfrm rot="2700000">
              <a:off x="959925" y="1364021"/>
              <a:ext cx="875375" cy="274937"/>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18" name="Shape 918"/>
            <p:cNvSpPr/>
            <p:nvPr/>
          </p:nvSpPr>
          <p:spPr>
            <a:xfrm flipV="1">
              <a:off x="1299132" y="1403009"/>
              <a:ext cx="196960" cy="196960"/>
            </a:xfrm>
            <a:prstGeom prst="lin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19" name="Shape 919"/>
            <p:cNvSpPr/>
            <p:nvPr/>
          </p:nvSpPr>
          <p:spPr>
            <a:xfrm rot="2700000">
              <a:off x="1210471" y="1235178"/>
              <a:ext cx="42125" cy="42126"/>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20" name="Shape 920"/>
            <p:cNvSpPr/>
            <p:nvPr/>
          </p:nvSpPr>
          <p:spPr>
            <a:xfrm rot="2700000">
              <a:off x="1136383" y="1309266"/>
              <a:ext cx="42125" cy="42125"/>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21" name="Shape 921"/>
            <p:cNvSpPr/>
            <p:nvPr/>
          </p:nvSpPr>
          <p:spPr>
            <a:xfrm rot="2700000">
              <a:off x="1354129" y="1383919"/>
              <a:ext cx="42126" cy="42126"/>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22" name="Shape 922"/>
            <p:cNvSpPr/>
            <p:nvPr/>
          </p:nvSpPr>
          <p:spPr>
            <a:xfrm rot="2700000">
              <a:off x="1280042" y="1458006"/>
              <a:ext cx="42126" cy="42126"/>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23" name="Shape 923"/>
            <p:cNvSpPr/>
            <p:nvPr/>
          </p:nvSpPr>
          <p:spPr>
            <a:xfrm rot="2700000">
              <a:off x="1243985" y="1347862"/>
              <a:ext cx="42125" cy="42126"/>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24" name="Shape 924"/>
            <p:cNvSpPr/>
            <p:nvPr/>
          </p:nvSpPr>
          <p:spPr>
            <a:xfrm rot="18900000">
              <a:off x="185225" y="1030646"/>
              <a:ext cx="875375" cy="274937"/>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25" name="Shape 925"/>
            <p:cNvSpPr/>
            <p:nvPr/>
          </p:nvSpPr>
          <p:spPr>
            <a:xfrm flipH="1" flipV="1">
              <a:off x="524432" y="1069635"/>
              <a:ext cx="196960" cy="196960"/>
            </a:xfrm>
            <a:prstGeom prst="lin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26" name="Shape 926"/>
            <p:cNvSpPr/>
            <p:nvPr/>
          </p:nvSpPr>
          <p:spPr>
            <a:xfrm rot="18900000">
              <a:off x="356601" y="1313131"/>
              <a:ext cx="42126" cy="42126"/>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27" name="Shape 927"/>
            <p:cNvSpPr/>
            <p:nvPr/>
          </p:nvSpPr>
          <p:spPr>
            <a:xfrm rot="18900000">
              <a:off x="430688" y="1387218"/>
              <a:ext cx="42126" cy="42126"/>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28" name="Shape 928"/>
            <p:cNvSpPr/>
            <p:nvPr/>
          </p:nvSpPr>
          <p:spPr>
            <a:xfrm rot="18900000">
              <a:off x="505342" y="1169472"/>
              <a:ext cx="42126" cy="42126"/>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29" name="Shape 929"/>
            <p:cNvSpPr/>
            <p:nvPr/>
          </p:nvSpPr>
          <p:spPr>
            <a:xfrm rot="18900000">
              <a:off x="579429" y="1243559"/>
              <a:ext cx="42126" cy="42126"/>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30" name="Shape 930"/>
            <p:cNvSpPr/>
            <p:nvPr/>
          </p:nvSpPr>
          <p:spPr>
            <a:xfrm rot="18900000">
              <a:off x="469285" y="1279617"/>
              <a:ext cx="42125" cy="42125"/>
            </a:xfrm>
            <a:prstGeom prst="ellips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31" name="Shape 931"/>
            <p:cNvSpPr/>
            <p:nvPr/>
          </p:nvSpPr>
          <p:spPr>
            <a:xfrm>
              <a:off x="558800" y="1500032"/>
              <a:ext cx="390317" cy="390317"/>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32" name="Shape 932"/>
            <p:cNvSpPr/>
            <p:nvPr/>
          </p:nvSpPr>
          <p:spPr>
            <a:xfrm>
              <a:off x="561772" y="1690873"/>
              <a:ext cx="383043" cy="1"/>
            </a:xfrm>
            <a:prstGeom prst="lin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33" name="Shape 933"/>
            <p:cNvSpPr/>
            <p:nvPr/>
          </p:nvSpPr>
          <p:spPr>
            <a:xfrm rot="8100000">
              <a:off x="1625599" y="868207"/>
              <a:ext cx="390317" cy="390317"/>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34" name="Shape 934"/>
            <p:cNvSpPr/>
            <p:nvPr/>
          </p:nvSpPr>
          <p:spPr>
            <a:xfrm flipH="1">
              <a:off x="1688854" y="930522"/>
              <a:ext cx="270852" cy="270852"/>
            </a:xfrm>
            <a:prstGeom prst="lin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35" name="Shape 935"/>
            <p:cNvSpPr/>
            <p:nvPr/>
          </p:nvSpPr>
          <p:spPr>
            <a:xfrm rot="5400000">
              <a:off x="1634280" y="535218"/>
              <a:ext cx="197779" cy="197778"/>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36" name="Shape 936"/>
            <p:cNvSpPr/>
            <p:nvPr/>
          </p:nvSpPr>
          <p:spPr>
            <a:xfrm>
              <a:off x="1735357" y="536724"/>
              <a:ext cx="1" cy="194092"/>
            </a:xfrm>
            <a:prstGeom prst="lin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37" name="Shape 937"/>
            <p:cNvSpPr/>
            <p:nvPr/>
          </p:nvSpPr>
          <p:spPr>
            <a:xfrm rot="2700000">
              <a:off x="1098698" y="709450"/>
              <a:ext cx="197778" cy="197778"/>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38" name="Shape 938"/>
            <p:cNvSpPr/>
            <p:nvPr/>
          </p:nvSpPr>
          <p:spPr>
            <a:xfrm>
              <a:off x="1130273" y="737932"/>
              <a:ext cx="137244" cy="137244"/>
            </a:xfrm>
            <a:prstGeom prst="lin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39" name="Shape 939"/>
            <p:cNvSpPr/>
            <p:nvPr/>
          </p:nvSpPr>
          <p:spPr>
            <a:xfrm rot="2700000">
              <a:off x="1209823" y="1785775"/>
              <a:ext cx="197778" cy="197778"/>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40" name="Shape 940"/>
            <p:cNvSpPr/>
            <p:nvPr/>
          </p:nvSpPr>
          <p:spPr>
            <a:xfrm>
              <a:off x="1241398" y="1814257"/>
              <a:ext cx="137244" cy="137244"/>
            </a:xfrm>
            <a:prstGeom prst="lin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41" name="Shape 941"/>
            <p:cNvSpPr/>
            <p:nvPr/>
          </p:nvSpPr>
          <p:spPr>
            <a:xfrm rot="2700000">
              <a:off x="358923" y="661825"/>
              <a:ext cx="197778" cy="197778"/>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42" name="Shape 942"/>
            <p:cNvSpPr/>
            <p:nvPr/>
          </p:nvSpPr>
          <p:spPr>
            <a:xfrm>
              <a:off x="390498" y="690307"/>
              <a:ext cx="137244" cy="137244"/>
            </a:xfrm>
            <a:prstGeom prst="line">
              <a:avLst/>
            </a:prstGeom>
            <a:noFill/>
            <a:ln w="254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43" name="Shape 943"/>
            <p:cNvSpPr/>
            <p:nvPr/>
          </p:nvSpPr>
          <p:spPr>
            <a:xfrm rot="2700000">
              <a:off x="1418075" y="712809"/>
              <a:ext cx="114860" cy="114860"/>
            </a:xfrm>
            <a:prstGeom prst="ellipse">
              <a:avLst/>
            </a:prstGeom>
            <a:noFill/>
            <a:ln w="254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44" name="Shape 944"/>
            <p:cNvSpPr/>
            <p:nvPr/>
          </p:nvSpPr>
          <p:spPr>
            <a:xfrm rot="2700000">
              <a:off x="1386325" y="1039834"/>
              <a:ext cx="114860" cy="114860"/>
            </a:xfrm>
            <a:prstGeom prst="ellipse">
              <a:avLst/>
            </a:prstGeom>
            <a:noFill/>
            <a:ln w="254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45" name="Shape 945"/>
            <p:cNvSpPr/>
            <p:nvPr/>
          </p:nvSpPr>
          <p:spPr>
            <a:xfrm rot="2700000">
              <a:off x="1802250" y="1436709"/>
              <a:ext cx="114860" cy="114860"/>
            </a:xfrm>
            <a:prstGeom prst="ellipse">
              <a:avLst/>
            </a:prstGeom>
            <a:noFill/>
            <a:ln w="254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46" name="Shape 946"/>
            <p:cNvSpPr/>
            <p:nvPr/>
          </p:nvSpPr>
          <p:spPr>
            <a:xfrm rot="2700000">
              <a:off x="1046600" y="1589109"/>
              <a:ext cx="114860" cy="114860"/>
            </a:xfrm>
            <a:prstGeom prst="ellipse">
              <a:avLst/>
            </a:prstGeom>
            <a:noFill/>
            <a:ln w="254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47" name="Shape 947"/>
            <p:cNvSpPr/>
            <p:nvPr/>
          </p:nvSpPr>
          <p:spPr>
            <a:xfrm rot="2700000">
              <a:off x="986275" y="1884384"/>
              <a:ext cx="114860" cy="114860"/>
            </a:xfrm>
            <a:prstGeom prst="ellipse">
              <a:avLst/>
            </a:prstGeom>
            <a:noFill/>
            <a:ln w="254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48" name="Shape 948"/>
            <p:cNvSpPr/>
            <p:nvPr/>
          </p:nvSpPr>
          <p:spPr>
            <a:xfrm rot="2700000">
              <a:off x="852925" y="1300184"/>
              <a:ext cx="114860" cy="114860"/>
            </a:xfrm>
            <a:prstGeom prst="ellipse">
              <a:avLst/>
            </a:prstGeom>
            <a:noFill/>
            <a:ln w="254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49" name="Shape 949"/>
            <p:cNvSpPr/>
            <p:nvPr/>
          </p:nvSpPr>
          <p:spPr>
            <a:xfrm rot="2700000">
              <a:off x="259200" y="1001734"/>
              <a:ext cx="114860" cy="114860"/>
            </a:xfrm>
            <a:prstGeom prst="ellipse">
              <a:avLst/>
            </a:prstGeom>
            <a:noFill/>
            <a:ln w="254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50" name="Shape 950"/>
            <p:cNvSpPr/>
            <p:nvPr/>
          </p:nvSpPr>
          <p:spPr>
            <a:xfrm rot="2700000">
              <a:off x="668775" y="642959"/>
              <a:ext cx="114860" cy="114860"/>
            </a:xfrm>
            <a:prstGeom prst="ellipse">
              <a:avLst/>
            </a:prstGeom>
            <a:noFill/>
            <a:ln w="254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grpSp>
        <p:nvGrpSpPr>
          <p:cNvPr id="965" name="Group 965"/>
          <p:cNvGrpSpPr/>
          <p:nvPr/>
        </p:nvGrpSpPr>
        <p:grpSpPr>
          <a:xfrm>
            <a:off x="9886934" y="5502874"/>
            <a:ext cx="2261826" cy="2261827"/>
            <a:chOff x="0" y="0"/>
            <a:chExt cx="2261824" cy="2261824"/>
          </a:xfrm>
        </p:grpSpPr>
        <p:sp>
          <p:nvSpPr>
            <p:cNvPr id="954" name="Shape 954"/>
            <p:cNvSpPr/>
            <p:nvPr/>
          </p:nvSpPr>
          <p:spPr>
            <a:xfrm>
              <a:off x="0" y="0"/>
              <a:ext cx="2261825" cy="2261825"/>
            </a:xfrm>
            <a:prstGeom prst="ellipse">
              <a:avLst/>
            </a:prstGeom>
            <a:solidFill>
              <a:schemeClr val="accent2"/>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55" name="Shape 955"/>
            <p:cNvSpPr/>
            <p:nvPr/>
          </p:nvSpPr>
          <p:spPr>
            <a:xfrm>
              <a:off x="376320" y="642056"/>
              <a:ext cx="1529548" cy="953601"/>
            </a:xfrm>
            <a:custGeom>
              <a:avLst/>
              <a:gdLst/>
              <a:ahLst/>
              <a:cxnLst>
                <a:cxn ang="0">
                  <a:pos x="wd2" y="hd2"/>
                </a:cxn>
                <a:cxn ang="5400000">
                  <a:pos x="wd2" y="hd2"/>
                </a:cxn>
                <a:cxn ang="10800000">
                  <a:pos x="wd2" y="hd2"/>
                </a:cxn>
                <a:cxn ang="16200000">
                  <a:pos x="wd2" y="hd2"/>
                </a:cxn>
              </a:cxnLst>
              <a:rect l="0" t="0" r="r" b="b"/>
              <a:pathLst>
                <a:path w="21600" h="19356" extrusionOk="0">
                  <a:moveTo>
                    <a:pt x="0" y="17901"/>
                  </a:moveTo>
                  <a:cubicBezTo>
                    <a:pt x="1238" y="17571"/>
                    <a:pt x="2507" y="17601"/>
                    <a:pt x="3738" y="17985"/>
                  </a:cubicBezTo>
                  <a:cubicBezTo>
                    <a:pt x="6406" y="18819"/>
                    <a:pt x="9334" y="20703"/>
                    <a:pt x="11015" y="17787"/>
                  </a:cubicBezTo>
                  <a:cubicBezTo>
                    <a:pt x="12153" y="15813"/>
                    <a:pt x="11663" y="13027"/>
                    <a:pt x="11026" y="10558"/>
                  </a:cubicBezTo>
                  <a:cubicBezTo>
                    <a:pt x="10129" y="7082"/>
                    <a:pt x="9490" y="3063"/>
                    <a:pt x="11411" y="933"/>
                  </a:cubicBezTo>
                  <a:cubicBezTo>
                    <a:pt x="13062" y="-897"/>
                    <a:pt x="15260" y="405"/>
                    <a:pt x="17295" y="1136"/>
                  </a:cubicBezTo>
                  <a:cubicBezTo>
                    <a:pt x="18702" y="1641"/>
                    <a:pt x="20159" y="1787"/>
                    <a:pt x="21600" y="1567"/>
                  </a:cubicBezTo>
                </a:path>
              </a:pathLst>
            </a:cu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56" name="Shape 956"/>
            <p:cNvSpPr/>
            <p:nvPr/>
          </p:nvSpPr>
          <p:spPr>
            <a:xfrm>
              <a:off x="658216" y="355832"/>
              <a:ext cx="968257" cy="1540520"/>
            </a:xfrm>
            <a:custGeom>
              <a:avLst/>
              <a:gdLst/>
              <a:ahLst/>
              <a:cxnLst>
                <a:cxn ang="0">
                  <a:pos x="wd2" y="hd2"/>
                </a:cxn>
                <a:cxn ang="5400000">
                  <a:pos x="wd2" y="hd2"/>
                </a:cxn>
                <a:cxn ang="10800000">
                  <a:pos x="wd2" y="hd2"/>
                </a:cxn>
                <a:cxn ang="16200000">
                  <a:pos x="wd2" y="hd2"/>
                </a:cxn>
              </a:cxnLst>
              <a:rect l="0" t="0" r="r" b="b"/>
              <a:pathLst>
                <a:path w="20604" h="21600" extrusionOk="0">
                  <a:moveTo>
                    <a:pt x="1764" y="21600"/>
                  </a:moveTo>
                  <a:cubicBezTo>
                    <a:pt x="1878" y="19966"/>
                    <a:pt x="1621" y="18331"/>
                    <a:pt x="1005" y="16746"/>
                  </a:cubicBezTo>
                  <a:cubicBezTo>
                    <a:pt x="183" y="14631"/>
                    <a:pt x="-925" y="12304"/>
                    <a:pt x="1354" y="10852"/>
                  </a:cubicBezTo>
                  <a:cubicBezTo>
                    <a:pt x="3682" y="9369"/>
                    <a:pt x="7223" y="10248"/>
                    <a:pt x="10471" y="10861"/>
                  </a:cubicBezTo>
                  <a:cubicBezTo>
                    <a:pt x="12175" y="11183"/>
                    <a:pt x="14000" y="11322"/>
                    <a:pt x="15667" y="11277"/>
                  </a:cubicBezTo>
                  <a:cubicBezTo>
                    <a:pt x="17068" y="11240"/>
                    <a:pt x="18405" y="11051"/>
                    <a:pt x="19410" y="10388"/>
                  </a:cubicBezTo>
                  <a:cubicBezTo>
                    <a:pt x="20377" y="9750"/>
                    <a:pt x="20675" y="8920"/>
                    <a:pt x="20590" y="8042"/>
                  </a:cubicBezTo>
                  <a:cubicBezTo>
                    <a:pt x="20482" y="6939"/>
                    <a:pt x="19750" y="5831"/>
                    <a:pt x="19241" y="4722"/>
                  </a:cubicBezTo>
                  <a:cubicBezTo>
                    <a:pt x="18539" y="3193"/>
                    <a:pt x="18358" y="1580"/>
                    <a:pt x="18709" y="0"/>
                  </a:cubicBezTo>
                </a:path>
              </a:pathLst>
            </a:cu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57" name="Shape 957"/>
            <p:cNvSpPr/>
            <p:nvPr/>
          </p:nvSpPr>
          <p:spPr>
            <a:xfrm>
              <a:off x="1171112" y="710489"/>
              <a:ext cx="394569" cy="385875"/>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58" name="Shape 958"/>
            <p:cNvSpPr/>
            <p:nvPr/>
          </p:nvSpPr>
          <p:spPr>
            <a:xfrm>
              <a:off x="1102824" y="833421"/>
              <a:ext cx="329445" cy="318679"/>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59" name="Shape 959"/>
            <p:cNvSpPr/>
            <p:nvPr/>
          </p:nvSpPr>
          <p:spPr>
            <a:xfrm>
              <a:off x="1287136" y="652694"/>
              <a:ext cx="334554" cy="325736"/>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60" name="Shape 960"/>
            <p:cNvSpPr/>
            <p:nvPr/>
          </p:nvSpPr>
          <p:spPr>
            <a:xfrm>
              <a:off x="731895" y="1126413"/>
              <a:ext cx="409750" cy="406426"/>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61" name="Shape 961"/>
            <p:cNvSpPr/>
            <p:nvPr/>
          </p:nvSpPr>
          <p:spPr>
            <a:xfrm>
              <a:off x="663607" y="1249345"/>
              <a:ext cx="360773" cy="344762"/>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62" name="Shape 962"/>
            <p:cNvSpPr/>
            <p:nvPr/>
          </p:nvSpPr>
          <p:spPr>
            <a:xfrm>
              <a:off x="847919" y="1068619"/>
              <a:ext cx="354969" cy="350429"/>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63" name="Shape 963"/>
            <p:cNvSpPr/>
            <p:nvPr/>
          </p:nvSpPr>
          <p:spPr>
            <a:xfrm>
              <a:off x="1531747" y="415722"/>
              <a:ext cx="316211" cy="307232"/>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964" name="Shape 964"/>
            <p:cNvSpPr/>
            <p:nvPr/>
          </p:nvSpPr>
          <p:spPr>
            <a:xfrm>
              <a:off x="450027" y="1517162"/>
              <a:ext cx="287512" cy="304466"/>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grpSp>
        <p:nvGrpSpPr>
          <p:cNvPr id="1008" name="Group 1008"/>
          <p:cNvGrpSpPr/>
          <p:nvPr/>
        </p:nvGrpSpPr>
        <p:grpSpPr>
          <a:xfrm>
            <a:off x="7445899" y="7116839"/>
            <a:ext cx="2261826" cy="2261826"/>
            <a:chOff x="0" y="0"/>
            <a:chExt cx="2261824" cy="2261824"/>
          </a:xfrm>
        </p:grpSpPr>
        <p:sp>
          <p:nvSpPr>
            <p:cNvPr id="968" name="Shape 968"/>
            <p:cNvSpPr/>
            <p:nvPr/>
          </p:nvSpPr>
          <p:spPr>
            <a:xfrm>
              <a:off x="0" y="0"/>
              <a:ext cx="2261825" cy="2261825"/>
            </a:xfrm>
            <a:prstGeom prst="ellipse">
              <a:avLst/>
            </a:prstGeom>
            <a:solidFill>
              <a:srgbClr val="E5E5E5"/>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69" name="Shape 969"/>
            <p:cNvSpPr/>
            <p:nvPr/>
          </p:nvSpPr>
          <p:spPr>
            <a:xfrm>
              <a:off x="726922" y="1386659"/>
              <a:ext cx="280579" cy="82023"/>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70" name="Shape 970"/>
            <p:cNvSpPr/>
            <p:nvPr/>
          </p:nvSpPr>
          <p:spPr>
            <a:xfrm rot="1754000">
              <a:off x="1060582" y="470016"/>
              <a:ext cx="280580" cy="82023"/>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71" name="Shape 971"/>
            <p:cNvSpPr/>
            <p:nvPr/>
          </p:nvSpPr>
          <p:spPr>
            <a:xfrm rot="20068526">
              <a:off x="1236790" y="1158464"/>
              <a:ext cx="280579" cy="82023"/>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72" name="Shape 972"/>
            <p:cNvSpPr/>
            <p:nvPr/>
          </p:nvSpPr>
          <p:spPr>
            <a:xfrm rot="1435208">
              <a:off x="1652715" y="1429451"/>
              <a:ext cx="280579" cy="82023"/>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73" name="Shape 973"/>
            <p:cNvSpPr/>
            <p:nvPr/>
          </p:nvSpPr>
          <p:spPr>
            <a:xfrm rot="1435208">
              <a:off x="747840" y="1854901"/>
              <a:ext cx="280579" cy="82023"/>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74" name="Shape 974"/>
            <p:cNvSpPr/>
            <p:nvPr/>
          </p:nvSpPr>
          <p:spPr>
            <a:xfrm rot="18082670">
              <a:off x="360490" y="594426"/>
              <a:ext cx="280579" cy="82023"/>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75" name="Shape 975"/>
            <p:cNvSpPr/>
            <p:nvPr/>
          </p:nvSpPr>
          <p:spPr>
            <a:xfrm rot="18082670">
              <a:off x="747840" y="903718"/>
              <a:ext cx="280579" cy="82023"/>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76" name="Shape 976"/>
            <p:cNvSpPr/>
            <p:nvPr/>
          </p:nvSpPr>
          <p:spPr>
            <a:xfrm rot="14843250">
              <a:off x="1526205" y="606828"/>
              <a:ext cx="280579" cy="82022"/>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77" name="Shape 977"/>
            <p:cNvSpPr/>
            <p:nvPr/>
          </p:nvSpPr>
          <p:spPr>
            <a:xfrm rot="2794640">
              <a:off x="208090" y="1192643"/>
              <a:ext cx="280579" cy="82023"/>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78" name="Shape 978"/>
            <p:cNvSpPr/>
            <p:nvPr/>
          </p:nvSpPr>
          <p:spPr>
            <a:xfrm rot="3735756">
              <a:off x="1290765" y="1735568"/>
              <a:ext cx="280579" cy="82023"/>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79" name="Shape 979"/>
            <p:cNvSpPr/>
            <p:nvPr/>
          </p:nvSpPr>
          <p:spPr>
            <a:xfrm rot="7828434">
              <a:off x="1722565" y="1024368"/>
              <a:ext cx="280579" cy="82023"/>
            </a:xfrm>
            <a:prstGeom prst="roundRect">
              <a:avLst>
                <a:gd name="adj" fmla="val 50000"/>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80" name="Shape 980"/>
            <p:cNvSpPr/>
            <p:nvPr/>
          </p:nvSpPr>
          <p:spPr>
            <a:xfrm rot="2700000">
              <a:off x="1319650" y="800672"/>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81" name="Shape 981"/>
            <p:cNvSpPr/>
            <p:nvPr/>
          </p:nvSpPr>
          <p:spPr>
            <a:xfrm rot="2700000">
              <a:off x="876978" y="1157930"/>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82" name="Shape 982"/>
            <p:cNvSpPr/>
            <p:nvPr/>
          </p:nvSpPr>
          <p:spPr>
            <a:xfrm rot="2700000">
              <a:off x="1143442" y="1478182"/>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83" name="Shape 983"/>
            <p:cNvSpPr/>
            <p:nvPr/>
          </p:nvSpPr>
          <p:spPr>
            <a:xfrm rot="2700000">
              <a:off x="1143442" y="1838483"/>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84" name="Shape 984"/>
            <p:cNvSpPr/>
            <p:nvPr/>
          </p:nvSpPr>
          <p:spPr>
            <a:xfrm rot="2700000">
              <a:off x="469678" y="1548311"/>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85" name="Shape 985"/>
            <p:cNvSpPr/>
            <p:nvPr/>
          </p:nvSpPr>
          <p:spPr>
            <a:xfrm rot="2700000">
              <a:off x="498807" y="972509"/>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86" name="Shape 986"/>
            <p:cNvSpPr/>
            <p:nvPr/>
          </p:nvSpPr>
          <p:spPr>
            <a:xfrm rot="2700000">
              <a:off x="786250" y="453597"/>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87" name="Shape 987"/>
            <p:cNvSpPr/>
            <p:nvPr/>
          </p:nvSpPr>
          <p:spPr>
            <a:xfrm rot="2700000">
              <a:off x="1443475" y="361295"/>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88" name="Shape 988"/>
            <p:cNvSpPr/>
            <p:nvPr/>
          </p:nvSpPr>
          <p:spPr>
            <a:xfrm rot="2700000">
              <a:off x="1609065" y="946168"/>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89" name="Shape 989"/>
            <p:cNvSpPr/>
            <p:nvPr/>
          </p:nvSpPr>
          <p:spPr>
            <a:xfrm rot="2700000">
              <a:off x="1565748" y="1571190"/>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90" name="Shape 990"/>
            <p:cNvSpPr/>
            <p:nvPr/>
          </p:nvSpPr>
          <p:spPr>
            <a:xfrm rot="2700000">
              <a:off x="1443475" y="1287309"/>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91" name="Shape 991"/>
            <p:cNvSpPr/>
            <p:nvPr/>
          </p:nvSpPr>
          <p:spPr>
            <a:xfrm rot="2700000">
              <a:off x="1073482" y="689505"/>
              <a:ext cx="114860" cy="11486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92" name="Shape 992"/>
            <p:cNvSpPr/>
            <p:nvPr/>
          </p:nvSpPr>
          <p:spPr>
            <a:xfrm rot="2700000">
              <a:off x="1040667" y="271182"/>
              <a:ext cx="47140" cy="4714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93" name="Shape 993"/>
            <p:cNvSpPr/>
            <p:nvPr/>
          </p:nvSpPr>
          <p:spPr>
            <a:xfrm rot="2700000">
              <a:off x="1278152" y="310403"/>
              <a:ext cx="47139" cy="4714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94" name="Shape 994"/>
            <p:cNvSpPr/>
            <p:nvPr/>
          </p:nvSpPr>
          <p:spPr>
            <a:xfrm rot="2700000">
              <a:off x="1642925" y="1175906"/>
              <a:ext cx="47140" cy="4714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95" name="Shape 995"/>
            <p:cNvSpPr/>
            <p:nvPr/>
          </p:nvSpPr>
          <p:spPr>
            <a:xfrm rot="2700000">
              <a:off x="1158295" y="1041810"/>
              <a:ext cx="47140" cy="47139"/>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96" name="Shape 996"/>
            <p:cNvSpPr/>
            <p:nvPr/>
          </p:nvSpPr>
          <p:spPr>
            <a:xfrm rot="2700000">
              <a:off x="935159" y="1720762"/>
              <a:ext cx="47139" cy="4714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97" name="Shape 997"/>
            <p:cNvSpPr/>
            <p:nvPr/>
          </p:nvSpPr>
          <p:spPr>
            <a:xfrm rot="2700000">
              <a:off x="1364168" y="1478182"/>
              <a:ext cx="47140" cy="4714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98" name="Shape 998"/>
            <p:cNvSpPr/>
            <p:nvPr/>
          </p:nvSpPr>
          <p:spPr>
            <a:xfrm rot="2700000">
              <a:off x="1307367" y="1923607"/>
              <a:ext cx="47140" cy="4714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999" name="Shape 999"/>
            <p:cNvSpPr/>
            <p:nvPr/>
          </p:nvSpPr>
          <p:spPr>
            <a:xfrm rot="2700000">
              <a:off x="635960" y="1210085"/>
              <a:ext cx="47140" cy="47139"/>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00" name="Shape 1000"/>
            <p:cNvSpPr/>
            <p:nvPr/>
          </p:nvSpPr>
          <p:spPr>
            <a:xfrm rot="2700000">
              <a:off x="663713" y="758180"/>
              <a:ext cx="47140" cy="47139"/>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01" name="Shape 1001"/>
            <p:cNvSpPr/>
            <p:nvPr/>
          </p:nvSpPr>
          <p:spPr>
            <a:xfrm rot="2700000">
              <a:off x="935159" y="641159"/>
              <a:ext cx="47139" cy="4714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02" name="Shape 1002"/>
            <p:cNvSpPr/>
            <p:nvPr/>
          </p:nvSpPr>
          <p:spPr>
            <a:xfrm rot="2700000">
              <a:off x="1407485" y="641159"/>
              <a:ext cx="47140" cy="4714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03" name="Shape 1003"/>
            <p:cNvSpPr/>
            <p:nvPr/>
          </p:nvSpPr>
          <p:spPr>
            <a:xfrm rot="2700000">
              <a:off x="1547464" y="808614"/>
              <a:ext cx="47140" cy="47139"/>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04" name="Shape 1004"/>
            <p:cNvSpPr/>
            <p:nvPr/>
          </p:nvSpPr>
          <p:spPr>
            <a:xfrm rot="2700000">
              <a:off x="546351" y="1393430"/>
              <a:ext cx="47140" cy="4714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05" name="Shape 1005"/>
            <p:cNvSpPr/>
            <p:nvPr/>
          </p:nvSpPr>
          <p:spPr>
            <a:xfrm rot="2700000">
              <a:off x="693375" y="1582172"/>
              <a:ext cx="47140" cy="47140"/>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06" name="Shape 1006"/>
            <p:cNvSpPr/>
            <p:nvPr/>
          </p:nvSpPr>
          <p:spPr>
            <a:xfrm rot="2700000">
              <a:off x="324810" y="894432"/>
              <a:ext cx="47140" cy="47139"/>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07" name="Shape 1007"/>
            <p:cNvSpPr/>
            <p:nvPr/>
          </p:nvSpPr>
          <p:spPr>
            <a:xfrm rot="2700000">
              <a:off x="1107342" y="1287309"/>
              <a:ext cx="47140" cy="47139"/>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sp>
        <p:nvSpPr>
          <p:cNvPr id="131" name="Shape 345">
            <a:extLst>
              <a:ext uri="{FF2B5EF4-FFF2-40B4-BE49-F238E27FC236}">
                <a16:creationId xmlns:a16="http://schemas.microsoft.com/office/drawing/2014/main" id="{DDF9D7FD-B3D7-48DD-AA2C-5C942DF51BB1}"/>
              </a:ext>
            </a:extLst>
          </p:cNvPr>
          <p:cNvSpPr/>
          <p:nvPr/>
        </p:nvSpPr>
        <p:spPr>
          <a:xfrm>
            <a:off x="13008649" y="3685568"/>
            <a:ext cx="7484283"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132" name="Shape 348">
            <a:extLst>
              <a:ext uri="{FF2B5EF4-FFF2-40B4-BE49-F238E27FC236}">
                <a16:creationId xmlns:a16="http://schemas.microsoft.com/office/drawing/2014/main" id="{AB366F99-F8D3-44AE-8B74-4AA755094E4D}"/>
              </a:ext>
            </a:extLst>
          </p:cNvPr>
          <p:cNvSpPr txBox="1">
            <a:spLocks/>
          </p:cNvSpPr>
          <p:nvPr/>
        </p:nvSpPr>
        <p:spPr>
          <a:xfrm>
            <a:off x="13146354" y="4807474"/>
            <a:ext cx="10160213" cy="6569363"/>
          </a:xfrm>
          <a:prstGeom prst="rect">
            <a:avLst/>
          </a:prstGeom>
        </p:spPr>
        <p:txBody>
          <a:bodyPr vert="horz" lIns="91440" tIns="45720" rIns="91440" bIns="45720" rtlCol="0">
            <a:noAutofit/>
          </a:bodyPr>
          <a:lstStyle>
            <a:lvl1pPr marL="457200" indent="-457200" algn="just"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l">
              <a:buFont typeface="Arial" panose="020B0604020202020204" pitchFamily="34" charset="0"/>
              <a:buNone/>
            </a:pPr>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has survived not only five centuries, but also the leap into electronic typesetting.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has survived not only five centuries, but also the leap into electronic typesetting.</a:t>
            </a:r>
          </a:p>
        </p:txBody>
      </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08"/>
                                        </p:tgtEl>
                                        <p:attrNameLst>
                                          <p:attrName>style.visibility</p:attrName>
                                        </p:attrNameLst>
                                      </p:cBhvr>
                                      <p:to>
                                        <p:strVal val="visible"/>
                                      </p:to>
                                    </p:set>
                                    <p:anim calcmode="lin" valueType="num">
                                      <p:cBhvr additive="base">
                                        <p:cTn id="7" dur="500" fill="hold"/>
                                        <p:tgtEl>
                                          <p:spTgt spid="908"/>
                                        </p:tgtEl>
                                        <p:attrNameLst>
                                          <p:attrName>ppt_x</p:attrName>
                                        </p:attrNameLst>
                                      </p:cBhvr>
                                      <p:tavLst>
                                        <p:tav tm="0">
                                          <p:val>
                                            <p:strVal val="#ppt_x"/>
                                          </p:val>
                                        </p:tav>
                                        <p:tav tm="100000">
                                          <p:val>
                                            <p:strVal val="#ppt_x"/>
                                          </p:val>
                                        </p:tav>
                                      </p:tavLst>
                                    </p:anim>
                                    <p:anim calcmode="lin" valueType="num">
                                      <p:cBhvr additive="base">
                                        <p:cTn id="8" dur="500" fill="hold"/>
                                        <p:tgtEl>
                                          <p:spTgt spid="90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32">
                                            <p:txEl>
                                              <p:pRg st="0" end="0"/>
                                            </p:txEl>
                                          </p:spTgt>
                                        </p:tgtEl>
                                        <p:attrNameLst>
                                          <p:attrName>style.visibility</p:attrName>
                                        </p:attrNameLst>
                                      </p:cBhvr>
                                      <p:to>
                                        <p:strVal val="visible"/>
                                      </p:to>
                                    </p:set>
                                    <p:animEffect transition="in" filter="fade">
                                      <p:cBhvr>
                                        <p:cTn id="13" dur="500"/>
                                        <p:tgtEl>
                                          <p:spTgt spid="13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 grpId="0" build="p"/>
    </p:bld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17" name="Group 1017"/>
          <p:cNvGrpSpPr/>
          <p:nvPr/>
        </p:nvGrpSpPr>
        <p:grpSpPr>
          <a:xfrm>
            <a:off x="-63181" y="7558358"/>
            <a:ext cx="9498034" cy="3649237"/>
            <a:chOff x="0" y="0"/>
            <a:chExt cx="9498033" cy="3649236"/>
          </a:xfrm>
        </p:grpSpPr>
        <p:sp>
          <p:nvSpPr>
            <p:cNvPr id="1012" name="Shape 1012"/>
            <p:cNvSpPr/>
            <p:nvPr/>
          </p:nvSpPr>
          <p:spPr>
            <a:xfrm>
              <a:off x="3074465" y="1665496"/>
              <a:ext cx="3680527" cy="1722368"/>
            </a:xfrm>
            <a:custGeom>
              <a:avLst/>
              <a:gdLst/>
              <a:ahLst/>
              <a:cxnLst>
                <a:cxn ang="0">
                  <a:pos x="wd2" y="hd2"/>
                </a:cxn>
                <a:cxn ang="5400000">
                  <a:pos x="wd2" y="hd2"/>
                </a:cxn>
                <a:cxn ang="10800000">
                  <a:pos x="wd2" y="hd2"/>
                </a:cxn>
                <a:cxn ang="16200000">
                  <a:pos x="wd2" y="hd2"/>
                </a:cxn>
              </a:cxnLst>
              <a:rect l="0" t="0" r="r" b="b"/>
              <a:pathLst>
                <a:path w="21600" h="21600" extrusionOk="0">
                  <a:moveTo>
                    <a:pt x="20119" y="0"/>
                  </a:moveTo>
                  <a:lnTo>
                    <a:pt x="0" y="0"/>
                  </a:lnTo>
                  <a:lnTo>
                    <a:pt x="0" y="21600"/>
                  </a:lnTo>
                  <a:lnTo>
                    <a:pt x="21600" y="21600"/>
                  </a:lnTo>
                  <a:lnTo>
                    <a:pt x="20119" y="0"/>
                  </a:lnTo>
                  <a:close/>
                </a:path>
              </a:pathLst>
            </a:custGeom>
            <a:solidFill>
              <a:srgbClr val="D1D3D5"/>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13" name="Shape 1013"/>
            <p:cNvSpPr/>
            <p:nvPr/>
          </p:nvSpPr>
          <p:spPr>
            <a:xfrm>
              <a:off x="0" y="1405725"/>
              <a:ext cx="3082857" cy="2241910"/>
            </a:xfrm>
            <a:prstGeom prst="rect">
              <a:avLst/>
            </a:prstGeom>
            <a:solidFill>
              <a:srgbClr val="A6AAA9"/>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14" name="Shape 1014"/>
            <p:cNvSpPr/>
            <p:nvPr/>
          </p:nvSpPr>
          <p:spPr>
            <a:xfrm>
              <a:off x="2357104" y="1403641"/>
              <a:ext cx="1" cy="2245596"/>
            </a:xfrm>
            <a:prstGeom prst="line">
              <a:avLst/>
            </a:prstGeom>
            <a:noFill/>
            <a:ln w="889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15" name="Shape 1015"/>
            <p:cNvSpPr/>
            <p:nvPr/>
          </p:nvSpPr>
          <p:spPr>
            <a:xfrm>
              <a:off x="6265307" y="0"/>
              <a:ext cx="2543742" cy="3641301"/>
            </a:xfrm>
            <a:custGeom>
              <a:avLst/>
              <a:gdLst/>
              <a:ahLst/>
              <a:cxnLst>
                <a:cxn ang="0">
                  <a:pos x="wd2" y="hd2"/>
                </a:cxn>
                <a:cxn ang="5400000">
                  <a:pos x="wd2" y="hd2"/>
                </a:cxn>
                <a:cxn ang="10800000">
                  <a:pos x="wd2" y="hd2"/>
                </a:cxn>
                <a:cxn ang="16200000">
                  <a:pos x="wd2" y="hd2"/>
                </a:cxn>
              </a:cxnLst>
              <a:rect l="0" t="0" r="r" b="b"/>
              <a:pathLst>
                <a:path w="20559" h="21535" extrusionOk="0">
                  <a:moveTo>
                    <a:pt x="10346" y="450"/>
                  </a:moveTo>
                  <a:cubicBezTo>
                    <a:pt x="9165" y="1957"/>
                    <a:pt x="7842" y="3402"/>
                    <a:pt x="6386" y="4774"/>
                  </a:cubicBezTo>
                  <a:cubicBezTo>
                    <a:pt x="5661" y="5457"/>
                    <a:pt x="4903" y="6122"/>
                    <a:pt x="4189" y="6811"/>
                  </a:cubicBezTo>
                  <a:cubicBezTo>
                    <a:pt x="1163" y="9733"/>
                    <a:pt x="-1041" y="13294"/>
                    <a:pt x="510" y="16735"/>
                  </a:cubicBezTo>
                  <a:cubicBezTo>
                    <a:pt x="1774" y="19540"/>
                    <a:pt x="5313" y="21462"/>
                    <a:pt x="9349" y="21535"/>
                  </a:cubicBezTo>
                  <a:lnTo>
                    <a:pt x="20559" y="21535"/>
                  </a:lnTo>
                  <a:lnTo>
                    <a:pt x="20559" y="9298"/>
                  </a:lnTo>
                  <a:lnTo>
                    <a:pt x="13558" y="9298"/>
                  </a:lnTo>
                  <a:cubicBezTo>
                    <a:pt x="12914" y="9336"/>
                    <a:pt x="12281" y="9249"/>
                    <a:pt x="11714" y="9057"/>
                  </a:cubicBezTo>
                  <a:cubicBezTo>
                    <a:pt x="11249" y="8899"/>
                    <a:pt x="10822" y="8668"/>
                    <a:pt x="10514" y="8350"/>
                  </a:cubicBezTo>
                  <a:cubicBezTo>
                    <a:pt x="9978" y="7795"/>
                    <a:pt x="9902" y="7070"/>
                    <a:pt x="10318" y="6463"/>
                  </a:cubicBezTo>
                  <a:lnTo>
                    <a:pt x="12283" y="3344"/>
                  </a:lnTo>
                  <a:cubicBezTo>
                    <a:pt x="12690" y="2750"/>
                    <a:pt x="12869" y="2127"/>
                    <a:pt x="12851" y="1507"/>
                  </a:cubicBezTo>
                  <a:cubicBezTo>
                    <a:pt x="12838" y="1027"/>
                    <a:pt x="12696" y="510"/>
                    <a:pt x="12126" y="198"/>
                  </a:cubicBezTo>
                  <a:cubicBezTo>
                    <a:pt x="11706" y="-32"/>
                    <a:pt x="11169" y="-65"/>
                    <a:pt x="10753" y="117"/>
                  </a:cubicBezTo>
                  <a:cubicBezTo>
                    <a:pt x="10577" y="194"/>
                    <a:pt x="10434" y="309"/>
                    <a:pt x="10346" y="450"/>
                  </a:cubicBezTo>
                  <a:close/>
                </a:path>
              </a:pathLst>
            </a:custGeom>
            <a:solidFill>
              <a:srgbClr val="DCDEE0"/>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16" name="Shape 1016"/>
            <p:cNvSpPr/>
            <p:nvPr/>
          </p:nvSpPr>
          <p:spPr>
            <a:xfrm>
              <a:off x="7650247" y="1570608"/>
              <a:ext cx="1847787" cy="2071333"/>
            </a:xfrm>
            <a:custGeom>
              <a:avLst/>
              <a:gdLst/>
              <a:ahLst/>
              <a:cxnLst>
                <a:cxn ang="0">
                  <a:pos x="wd2" y="hd2"/>
                </a:cxn>
                <a:cxn ang="5400000">
                  <a:pos x="wd2" y="hd2"/>
                </a:cxn>
                <a:cxn ang="10800000">
                  <a:pos x="wd2" y="hd2"/>
                </a:cxn>
                <a:cxn ang="16200000">
                  <a:pos x="wd2" y="hd2"/>
                </a:cxn>
              </a:cxnLst>
              <a:rect l="0" t="0" r="r" b="b"/>
              <a:pathLst>
                <a:path w="21480" h="21600" extrusionOk="0">
                  <a:moveTo>
                    <a:pt x="5121" y="85"/>
                  </a:moveTo>
                  <a:cubicBezTo>
                    <a:pt x="3905" y="369"/>
                    <a:pt x="3011" y="1299"/>
                    <a:pt x="2876" y="2420"/>
                  </a:cubicBezTo>
                  <a:cubicBezTo>
                    <a:pt x="2713" y="3770"/>
                    <a:pt x="3663" y="5027"/>
                    <a:pt x="5121" y="5392"/>
                  </a:cubicBezTo>
                  <a:lnTo>
                    <a:pt x="2750" y="5392"/>
                  </a:lnTo>
                  <a:cubicBezTo>
                    <a:pt x="1195" y="5512"/>
                    <a:pt x="0" y="6679"/>
                    <a:pt x="0" y="8079"/>
                  </a:cubicBezTo>
                  <a:cubicBezTo>
                    <a:pt x="0" y="9479"/>
                    <a:pt x="1195" y="10647"/>
                    <a:pt x="2750" y="10766"/>
                  </a:cubicBezTo>
                  <a:lnTo>
                    <a:pt x="3824" y="10766"/>
                  </a:lnTo>
                  <a:cubicBezTo>
                    <a:pt x="2362" y="10888"/>
                    <a:pt x="1195" y="11911"/>
                    <a:pt x="1025" y="13219"/>
                  </a:cubicBezTo>
                  <a:cubicBezTo>
                    <a:pt x="820" y="14789"/>
                    <a:pt x="2073" y="16212"/>
                    <a:pt x="3824" y="16397"/>
                  </a:cubicBezTo>
                  <a:lnTo>
                    <a:pt x="6596" y="16397"/>
                  </a:lnTo>
                  <a:cubicBezTo>
                    <a:pt x="5183" y="16406"/>
                    <a:pt x="3991" y="17344"/>
                    <a:pt x="3797" y="18599"/>
                  </a:cubicBezTo>
                  <a:cubicBezTo>
                    <a:pt x="3557" y="20145"/>
                    <a:pt x="4857" y="21539"/>
                    <a:pt x="6596" y="21600"/>
                  </a:cubicBezTo>
                  <a:lnTo>
                    <a:pt x="15204" y="21600"/>
                  </a:lnTo>
                  <a:cubicBezTo>
                    <a:pt x="16877" y="21578"/>
                    <a:pt x="18205" y="20331"/>
                    <a:pt x="18153" y="18832"/>
                  </a:cubicBezTo>
                  <a:cubicBezTo>
                    <a:pt x="18104" y="17399"/>
                    <a:pt x="16802" y="16258"/>
                    <a:pt x="15204" y="16248"/>
                  </a:cubicBezTo>
                  <a:lnTo>
                    <a:pt x="17160" y="16248"/>
                  </a:lnTo>
                  <a:cubicBezTo>
                    <a:pt x="19013" y="16308"/>
                    <a:pt x="20502" y="14892"/>
                    <a:pt x="20327" y="13236"/>
                  </a:cubicBezTo>
                  <a:cubicBezTo>
                    <a:pt x="20175" y="11793"/>
                    <a:pt x="18774" y="10717"/>
                    <a:pt x="17160" y="10805"/>
                  </a:cubicBezTo>
                  <a:lnTo>
                    <a:pt x="18518" y="10805"/>
                  </a:lnTo>
                  <a:cubicBezTo>
                    <a:pt x="20258" y="10753"/>
                    <a:pt x="21600" y="9413"/>
                    <a:pt x="21471" y="7856"/>
                  </a:cubicBezTo>
                  <a:cubicBezTo>
                    <a:pt x="21356" y="6463"/>
                    <a:pt x="20075" y="5378"/>
                    <a:pt x="18518" y="5356"/>
                  </a:cubicBezTo>
                  <a:lnTo>
                    <a:pt x="17689" y="5356"/>
                  </a:lnTo>
                  <a:cubicBezTo>
                    <a:pt x="19402" y="5224"/>
                    <a:pt x="20650" y="3841"/>
                    <a:pt x="20437" y="2310"/>
                  </a:cubicBezTo>
                  <a:cubicBezTo>
                    <a:pt x="20261" y="1047"/>
                    <a:pt x="19106" y="75"/>
                    <a:pt x="17689" y="0"/>
                  </a:cubicBezTo>
                  <a:lnTo>
                    <a:pt x="5121" y="85"/>
                  </a:lnTo>
                  <a:close/>
                </a:path>
              </a:pathLst>
            </a:custGeom>
            <a:solidFill>
              <a:srgbClr val="E9EBF0"/>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sp>
        <p:nvSpPr>
          <p:cNvPr id="1021" name="Shape 1021"/>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161</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grpSp>
        <p:nvGrpSpPr>
          <p:cNvPr id="1052" name="Group 1052"/>
          <p:cNvGrpSpPr/>
          <p:nvPr/>
        </p:nvGrpSpPr>
        <p:grpSpPr>
          <a:xfrm>
            <a:off x="3509750" y="2134021"/>
            <a:ext cx="6795555" cy="8586017"/>
            <a:chOff x="0" y="0"/>
            <a:chExt cx="6795554" cy="8586016"/>
          </a:xfrm>
        </p:grpSpPr>
        <p:sp>
          <p:nvSpPr>
            <p:cNvPr id="1023" name="Shape 1023"/>
            <p:cNvSpPr/>
            <p:nvPr/>
          </p:nvSpPr>
          <p:spPr>
            <a:xfrm>
              <a:off x="0" y="7316016"/>
              <a:ext cx="583481" cy="1270001"/>
            </a:xfrm>
            <a:prstGeom prst="roundRect">
              <a:avLst>
                <a:gd name="adj" fmla="val 32649"/>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24" name="Shape 1024"/>
            <p:cNvSpPr/>
            <p:nvPr/>
          </p:nvSpPr>
          <p:spPr>
            <a:xfrm>
              <a:off x="35948" y="7646017"/>
              <a:ext cx="511585" cy="609998"/>
            </a:xfrm>
            <a:prstGeom prst="roundRect">
              <a:avLst>
                <a:gd name="adj" fmla="val 37237"/>
              </a:avLst>
            </a:prstGeom>
            <a:solidFill>
              <a:srgbClr val="A6AAA9"/>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nvGrpSpPr>
            <p:cNvPr id="1037" name="Group 1037"/>
            <p:cNvGrpSpPr/>
            <p:nvPr/>
          </p:nvGrpSpPr>
          <p:grpSpPr>
            <a:xfrm>
              <a:off x="419546" y="0"/>
              <a:ext cx="6376009" cy="7938932"/>
              <a:chOff x="0" y="0"/>
              <a:chExt cx="6376007" cy="7938931"/>
            </a:xfrm>
          </p:grpSpPr>
          <p:sp>
            <p:nvSpPr>
              <p:cNvPr id="1025" name="Shape 1025"/>
              <p:cNvSpPr/>
              <p:nvPr/>
            </p:nvSpPr>
            <p:spPr>
              <a:xfrm>
                <a:off x="0" y="20113"/>
                <a:ext cx="5279027" cy="7918819"/>
              </a:xfrm>
              <a:custGeom>
                <a:avLst/>
                <a:gdLst/>
                <a:ahLst/>
                <a:cxnLst>
                  <a:cxn ang="0">
                    <a:pos x="wd2" y="hd2"/>
                  </a:cxn>
                  <a:cxn ang="5400000">
                    <a:pos x="wd2" y="hd2"/>
                  </a:cxn>
                  <a:cxn ang="10800000">
                    <a:pos x="wd2" y="hd2"/>
                  </a:cxn>
                  <a:cxn ang="16200000">
                    <a:pos x="wd2" y="hd2"/>
                  </a:cxn>
                </a:cxnLst>
                <a:rect l="0" t="0" r="r" b="b"/>
                <a:pathLst>
                  <a:path w="21529" h="21548" extrusionOk="0">
                    <a:moveTo>
                      <a:pt x="0" y="21548"/>
                    </a:moveTo>
                    <a:lnTo>
                      <a:pt x="4865" y="21548"/>
                    </a:lnTo>
                    <a:cubicBezTo>
                      <a:pt x="5674" y="21552"/>
                      <a:pt x="6448" y="21325"/>
                      <a:pt x="6992" y="20925"/>
                    </a:cubicBezTo>
                    <a:cubicBezTo>
                      <a:pt x="7469" y="20574"/>
                      <a:pt x="7730" y="20115"/>
                      <a:pt x="7723" y="19641"/>
                    </a:cubicBezTo>
                    <a:lnTo>
                      <a:pt x="7723" y="2472"/>
                    </a:lnTo>
                    <a:cubicBezTo>
                      <a:pt x="7583" y="1170"/>
                      <a:pt x="9090" y="49"/>
                      <a:pt x="11046" y="2"/>
                    </a:cubicBezTo>
                    <a:cubicBezTo>
                      <a:pt x="13106" y="-48"/>
                      <a:pt x="14782" y="1099"/>
                      <a:pt x="14654" y="2472"/>
                    </a:cubicBezTo>
                    <a:lnTo>
                      <a:pt x="14654" y="12049"/>
                    </a:lnTo>
                    <a:cubicBezTo>
                      <a:pt x="14570" y="13327"/>
                      <a:pt x="16073" y="14402"/>
                      <a:pt x="17989" y="14435"/>
                    </a:cubicBezTo>
                    <a:cubicBezTo>
                      <a:pt x="19979" y="14470"/>
                      <a:pt x="21600" y="13376"/>
                      <a:pt x="21526" y="12049"/>
                    </a:cubicBezTo>
                    <a:lnTo>
                      <a:pt x="21512" y="9450"/>
                    </a:lnTo>
                  </a:path>
                </a:pathLst>
              </a:custGeom>
              <a:noFill/>
              <a:ln w="63500" cap="flat">
                <a:solidFill>
                  <a:srgbClr val="A6AAA9"/>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26" name="Shape 1026"/>
              <p:cNvSpPr/>
              <p:nvPr/>
            </p:nvSpPr>
            <p:spPr>
              <a:xfrm>
                <a:off x="5190678" y="3679932"/>
                <a:ext cx="176734" cy="450449"/>
              </a:xfrm>
              <a:prstGeom prst="rect">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27" name="Shape 1027"/>
              <p:cNvSpPr/>
              <p:nvPr/>
            </p:nvSpPr>
            <p:spPr>
              <a:xfrm>
                <a:off x="5610349" y="3479279"/>
                <a:ext cx="1" cy="265317"/>
              </a:xfrm>
              <a:prstGeom prst="line">
                <a:avLst/>
              </a:prstGeom>
              <a:noFill/>
              <a:ln w="63500" cap="flat">
                <a:solidFill>
                  <a:srgbClr val="A6AAA9"/>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28" name="Shape 1028"/>
              <p:cNvSpPr/>
              <p:nvPr/>
            </p:nvSpPr>
            <p:spPr>
              <a:xfrm>
                <a:off x="4189424" y="0"/>
                <a:ext cx="2186584" cy="3476204"/>
              </a:xfrm>
              <a:prstGeom prst="roundRect">
                <a:avLst>
                  <a:gd name="adj" fmla="val 3967"/>
                </a:avLst>
              </a:prstGeom>
              <a:noFill/>
              <a:ln w="63500" cap="flat">
                <a:solidFill>
                  <a:srgbClr val="A6AAA9"/>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29" name="Shape 1029"/>
              <p:cNvSpPr/>
              <p:nvPr/>
            </p:nvSpPr>
            <p:spPr>
              <a:xfrm>
                <a:off x="4292186" y="1432580"/>
                <a:ext cx="1981061" cy="1943699"/>
              </a:xfrm>
              <a:custGeom>
                <a:avLst/>
                <a:gdLst/>
                <a:ahLst/>
                <a:cxnLst>
                  <a:cxn ang="0">
                    <a:pos x="wd2" y="hd2"/>
                  </a:cxn>
                  <a:cxn ang="5400000">
                    <a:pos x="wd2" y="hd2"/>
                  </a:cxn>
                  <a:cxn ang="10800000">
                    <a:pos x="wd2" y="hd2"/>
                  </a:cxn>
                  <a:cxn ang="16200000">
                    <a:pos x="wd2" y="hd2"/>
                  </a:cxn>
                </a:cxnLst>
                <a:rect l="0" t="0" r="r" b="b"/>
                <a:pathLst>
                  <a:path w="21600" h="21600" extrusionOk="0">
                    <a:moveTo>
                      <a:pt x="21600" y="3"/>
                    </a:moveTo>
                    <a:lnTo>
                      <a:pt x="21600" y="20902"/>
                    </a:lnTo>
                    <a:cubicBezTo>
                      <a:pt x="21600" y="21002"/>
                      <a:pt x="21600" y="21078"/>
                      <a:pt x="21596" y="21142"/>
                    </a:cubicBezTo>
                    <a:cubicBezTo>
                      <a:pt x="21592" y="21206"/>
                      <a:pt x="21583" y="21258"/>
                      <a:pt x="21566" y="21312"/>
                    </a:cubicBezTo>
                    <a:cubicBezTo>
                      <a:pt x="21546" y="21370"/>
                      <a:pt x="21513" y="21423"/>
                      <a:pt x="21469" y="21467"/>
                    </a:cubicBezTo>
                    <a:cubicBezTo>
                      <a:pt x="21426" y="21511"/>
                      <a:pt x="21374" y="21545"/>
                      <a:pt x="21317" y="21566"/>
                    </a:cubicBezTo>
                    <a:cubicBezTo>
                      <a:pt x="21264" y="21583"/>
                      <a:pt x="21213" y="21591"/>
                      <a:pt x="21150" y="21596"/>
                    </a:cubicBezTo>
                    <a:cubicBezTo>
                      <a:pt x="21087" y="21600"/>
                      <a:pt x="21012" y="21600"/>
                      <a:pt x="20913" y="21600"/>
                    </a:cubicBezTo>
                    <a:lnTo>
                      <a:pt x="684" y="21600"/>
                    </a:lnTo>
                    <a:cubicBezTo>
                      <a:pt x="586" y="21600"/>
                      <a:pt x="512" y="21600"/>
                      <a:pt x="450" y="21596"/>
                    </a:cubicBezTo>
                    <a:cubicBezTo>
                      <a:pt x="387" y="21591"/>
                      <a:pt x="336" y="21583"/>
                      <a:pt x="283" y="21566"/>
                    </a:cubicBezTo>
                    <a:cubicBezTo>
                      <a:pt x="226" y="21545"/>
                      <a:pt x="174" y="21511"/>
                      <a:pt x="131" y="21467"/>
                    </a:cubicBezTo>
                    <a:cubicBezTo>
                      <a:pt x="87" y="21423"/>
                      <a:pt x="54" y="21370"/>
                      <a:pt x="34" y="21312"/>
                    </a:cubicBezTo>
                    <a:cubicBezTo>
                      <a:pt x="17" y="21258"/>
                      <a:pt x="8" y="21206"/>
                      <a:pt x="4" y="21141"/>
                    </a:cubicBezTo>
                    <a:cubicBezTo>
                      <a:pt x="0" y="21077"/>
                      <a:pt x="0" y="21001"/>
                      <a:pt x="0" y="20899"/>
                    </a:cubicBezTo>
                    <a:lnTo>
                      <a:pt x="0" y="0"/>
                    </a:lnTo>
                    <a:lnTo>
                      <a:pt x="21600" y="3"/>
                    </a:lnTo>
                    <a:close/>
                  </a:path>
                </a:pathLst>
              </a:custGeom>
              <a:solidFill>
                <a:schemeClr val="accent1"/>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30" name="Shape 1030"/>
              <p:cNvSpPr/>
              <p:nvPr/>
            </p:nvSpPr>
            <p:spPr>
              <a:xfrm>
                <a:off x="4993733" y="2387149"/>
                <a:ext cx="169393" cy="169392"/>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31" name="Shape 1031"/>
              <p:cNvSpPr/>
              <p:nvPr/>
            </p:nvSpPr>
            <p:spPr>
              <a:xfrm>
                <a:off x="5679533" y="1811415"/>
                <a:ext cx="169392" cy="169393"/>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32" name="Shape 1032"/>
              <p:cNvSpPr/>
              <p:nvPr/>
            </p:nvSpPr>
            <p:spPr>
              <a:xfrm>
                <a:off x="4773600" y="1057882"/>
                <a:ext cx="169392" cy="169392"/>
              </a:xfrm>
              <a:prstGeom prst="ellipse">
                <a:avLst/>
              </a:prstGeom>
              <a:solidFill>
                <a:schemeClr val="accent1"/>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33" name="Shape 1033"/>
              <p:cNvSpPr/>
              <p:nvPr/>
            </p:nvSpPr>
            <p:spPr>
              <a:xfrm>
                <a:off x="5247895" y="752156"/>
                <a:ext cx="69644" cy="69644"/>
              </a:xfrm>
              <a:prstGeom prst="ellipse">
                <a:avLst/>
              </a:prstGeom>
              <a:solidFill>
                <a:schemeClr val="accent1"/>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34" name="Shape 1034"/>
              <p:cNvSpPr/>
              <p:nvPr/>
            </p:nvSpPr>
            <p:spPr>
              <a:xfrm>
                <a:off x="4823473" y="3012756"/>
                <a:ext cx="69645" cy="69644"/>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35" name="Shape 1035"/>
              <p:cNvSpPr/>
              <p:nvPr/>
            </p:nvSpPr>
            <p:spPr>
              <a:xfrm>
                <a:off x="5729407" y="2741822"/>
                <a:ext cx="69644" cy="69645"/>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36" name="Shape 1036"/>
              <p:cNvSpPr/>
              <p:nvPr/>
            </p:nvSpPr>
            <p:spPr>
              <a:xfrm>
                <a:off x="4546841" y="2005222"/>
                <a:ext cx="69645" cy="69645"/>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grpSp>
          <p:nvGrpSpPr>
            <p:cNvPr id="1051" name="Group 1051"/>
            <p:cNvGrpSpPr/>
            <p:nvPr/>
          </p:nvGrpSpPr>
          <p:grpSpPr>
            <a:xfrm>
              <a:off x="152143" y="7707523"/>
              <a:ext cx="279195" cy="486987"/>
              <a:chOff x="0" y="0"/>
              <a:chExt cx="279193" cy="486986"/>
            </a:xfrm>
          </p:grpSpPr>
          <p:sp>
            <p:nvSpPr>
              <p:cNvPr id="1038" name="Shape 1038"/>
              <p:cNvSpPr/>
              <p:nvPr/>
            </p:nvSpPr>
            <p:spPr>
              <a:xfrm>
                <a:off x="104775" y="0"/>
                <a:ext cx="69644" cy="69644"/>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39" name="Shape 1039"/>
              <p:cNvSpPr/>
              <p:nvPr/>
            </p:nvSpPr>
            <p:spPr>
              <a:xfrm>
                <a:off x="104775" y="208670"/>
                <a:ext cx="69644" cy="69645"/>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40" name="Shape 1040"/>
              <p:cNvSpPr/>
              <p:nvPr/>
            </p:nvSpPr>
            <p:spPr>
              <a:xfrm>
                <a:off x="104775" y="417342"/>
                <a:ext cx="69644" cy="69645"/>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41" name="Shape 1041"/>
              <p:cNvSpPr/>
              <p:nvPr/>
            </p:nvSpPr>
            <p:spPr>
              <a:xfrm>
                <a:off x="104775" y="104335"/>
                <a:ext cx="69644" cy="69644"/>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42" name="Shape 1042"/>
              <p:cNvSpPr/>
              <p:nvPr/>
            </p:nvSpPr>
            <p:spPr>
              <a:xfrm>
                <a:off x="104775" y="313007"/>
                <a:ext cx="69644" cy="69644"/>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43" name="Shape 1043"/>
              <p:cNvSpPr/>
              <p:nvPr/>
            </p:nvSpPr>
            <p:spPr>
              <a:xfrm>
                <a:off x="209550" y="50800"/>
                <a:ext cx="69644" cy="69644"/>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44" name="Shape 1044"/>
              <p:cNvSpPr/>
              <p:nvPr/>
            </p:nvSpPr>
            <p:spPr>
              <a:xfrm>
                <a:off x="209550" y="259470"/>
                <a:ext cx="69644" cy="69645"/>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45" name="Shape 1045"/>
              <p:cNvSpPr/>
              <p:nvPr/>
            </p:nvSpPr>
            <p:spPr>
              <a:xfrm>
                <a:off x="209550" y="155135"/>
                <a:ext cx="69644" cy="69644"/>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46" name="Shape 1046"/>
              <p:cNvSpPr/>
              <p:nvPr/>
            </p:nvSpPr>
            <p:spPr>
              <a:xfrm>
                <a:off x="209550" y="363807"/>
                <a:ext cx="69644" cy="69644"/>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47" name="Shape 1047"/>
              <p:cNvSpPr/>
              <p:nvPr/>
            </p:nvSpPr>
            <p:spPr>
              <a:xfrm>
                <a:off x="0" y="50800"/>
                <a:ext cx="69644" cy="69644"/>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48" name="Shape 1048"/>
              <p:cNvSpPr/>
              <p:nvPr/>
            </p:nvSpPr>
            <p:spPr>
              <a:xfrm>
                <a:off x="0" y="259470"/>
                <a:ext cx="69644" cy="69645"/>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49" name="Shape 1049"/>
              <p:cNvSpPr/>
              <p:nvPr/>
            </p:nvSpPr>
            <p:spPr>
              <a:xfrm>
                <a:off x="0" y="155135"/>
                <a:ext cx="69644" cy="69644"/>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50" name="Shape 1050"/>
              <p:cNvSpPr/>
              <p:nvPr/>
            </p:nvSpPr>
            <p:spPr>
              <a:xfrm>
                <a:off x="0" y="363807"/>
                <a:ext cx="69644" cy="69644"/>
              </a:xfrm>
              <a:prstGeom prst="ellipse">
                <a:avLst/>
              </a:prstGeom>
              <a:solidFill>
                <a:srgbClr val="DCDEE0"/>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grpSp>
      <p:sp>
        <p:nvSpPr>
          <p:cNvPr id="43" name="Shape 345">
            <a:extLst>
              <a:ext uri="{FF2B5EF4-FFF2-40B4-BE49-F238E27FC236}">
                <a16:creationId xmlns:a16="http://schemas.microsoft.com/office/drawing/2014/main" id="{AC444D5C-A5AF-401B-BDA1-0D1960F5A659}"/>
              </a:ext>
            </a:extLst>
          </p:cNvPr>
          <p:cNvSpPr/>
          <p:nvPr/>
        </p:nvSpPr>
        <p:spPr>
          <a:xfrm>
            <a:off x="11700112" y="3347215"/>
            <a:ext cx="9440271"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44" name="Shape 348">
            <a:extLst>
              <a:ext uri="{FF2B5EF4-FFF2-40B4-BE49-F238E27FC236}">
                <a16:creationId xmlns:a16="http://schemas.microsoft.com/office/drawing/2014/main" id="{81A57891-CB6E-4639-8AF8-C1261B274BC0}"/>
              </a:ext>
            </a:extLst>
          </p:cNvPr>
          <p:cNvSpPr txBox="1">
            <a:spLocks/>
          </p:cNvSpPr>
          <p:nvPr/>
        </p:nvSpPr>
        <p:spPr>
          <a:xfrm>
            <a:off x="11743886" y="4469121"/>
            <a:ext cx="11509375" cy="5402263"/>
          </a:xfrm>
          <a:prstGeom prst="rect">
            <a:avLst/>
          </a:prstGeom>
        </p:spPr>
        <p:txBody>
          <a:bodyPr vert="horz" lIns="91440" tIns="45720" rIns="91440" bIns="45720" rtlCol="0">
            <a:normAutofit/>
          </a:bodyPr>
          <a:lstStyle>
            <a:lvl1pPr marL="457200" indent="-457200" algn="just"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Font typeface="Arial" panose="020B0604020202020204" pitchFamily="34" charset="0"/>
              <a:buNone/>
            </a:pPr>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has survived not only five centuries, but also the leap into electronic typesetting.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has survived not only five centuries, but also the leap into electronic typesetting.</a:t>
            </a:r>
          </a:p>
        </p:txBody>
      </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017"/>
                                        </p:tgtEl>
                                        <p:attrNameLst>
                                          <p:attrName>style.visibility</p:attrName>
                                        </p:attrNameLst>
                                      </p:cBhvr>
                                      <p:to>
                                        <p:strVal val="visible"/>
                                      </p:to>
                                    </p:set>
                                    <p:anim calcmode="lin" valueType="num">
                                      <p:cBhvr additive="base">
                                        <p:cTn id="7" dur="500" fill="hold"/>
                                        <p:tgtEl>
                                          <p:spTgt spid="1017"/>
                                        </p:tgtEl>
                                        <p:attrNameLst>
                                          <p:attrName>ppt_x</p:attrName>
                                        </p:attrNameLst>
                                      </p:cBhvr>
                                      <p:tavLst>
                                        <p:tav tm="0">
                                          <p:val>
                                            <p:strVal val="0-#ppt_w/2"/>
                                          </p:val>
                                        </p:tav>
                                        <p:tav tm="100000">
                                          <p:val>
                                            <p:strVal val="#ppt_x"/>
                                          </p:val>
                                        </p:tav>
                                      </p:tavLst>
                                    </p:anim>
                                    <p:anim calcmode="lin" valueType="num">
                                      <p:cBhvr additive="base">
                                        <p:cTn id="8" dur="500" fill="hold"/>
                                        <p:tgtEl>
                                          <p:spTgt spid="101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052"/>
                                        </p:tgtEl>
                                        <p:attrNameLst>
                                          <p:attrName>style.visibility</p:attrName>
                                        </p:attrNameLst>
                                      </p:cBhvr>
                                      <p:to>
                                        <p:strVal val="visible"/>
                                      </p:to>
                                    </p:set>
                                    <p:animEffect transition="in" filter="fade">
                                      <p:cBhvr>
                                        <p:cTn id="13" dur="500"/>
                                        <p:tgtEl>
                                          <p:spTgt spid="105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4">
                                            <p:txEl>
                                              <p:pRg st="0" end="0"/>
                                            </p:txEl>
                                          </p:spTgt>
                                        </p:tgtEl>
                                        <p:attrNameLst>
                                          <p:attrName>style.visibility</p:attrName>
                                        </p:attrNameLst>
                                      </p:cBhvr>
                                      <p:to>
                                        <p:strVal val="visible"/>
                                      </p:to>
                                    </p:set>
                                    <p:animEffect transition="in" filter="fade">
                                      <p:cBhvr>
                                        <p:cTn id="18" dur="500"/>
                                        <p:tgtEl>
                                          <p:spTgt spid="4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build="p"/>
    </p:bld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7" name="Shape 1057"/>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162</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grpSp>
        <p:nvGrpSpPr>
          <p:cNvPr id="1060" name="Group 1060"/>
          <p:cNvGrpSpPr/>
          <p:nvPr/>
        </p:nvGrpSpPr>
        <p:grpSpPr>
          <a:xfrm>
            <a:off x="8877078" y="3252591"/>
            <a:ext cx="6628754" cy="5890558"/>
            <a:chOff x="0" y="0"/>
            <a:chExt cx="6628753" cy="5890557"/>
          </a:xfrm>
        </p:grpSpPr>
        <p:sp>
          <p:nvSpPr>
            <p:cNvPr id="1058" name="Shape 1058"/>
            <p:cNvSpPr/>
            <p:nvPr/>
          </p:nvSpPr>
          <p:spPr>
            <a:xfrm>
              <a:off x="-1" y="0"/>
              <a:ext cx="3325073" cy="5890558"/>
            </a:xfrm>
            <a:custGeom>
              <a:avLst/>
              <a:gdLst/>
              <a:ahLst/>
              <a:cxnLst>
                <a:cxn ang="0">
                  <a:pos x="wd2" y="hd2"/>
                </a:cxn>
                <a:cxn ang="5400000">
                  <a:pos x="wd2" y="hd2"/>
                </a:cxn>
                <a:cxn ang="10800000">
                  <a:pos x="wd2" y="hd2"/>
                </a:cxn>
                <a:cxn ang="16200000">
                  <a:pos x="wd2" y="hd2"/>
                </a:cxn>
              </a:cxnLst>
              <a:rect l="0" t="0" r="r" b="b"/>
              <a:pathLst>
                <a:path w="20269" h="20727" extrusionOk="0">
                  <a:moveTo>
                    <a:pt x="20269" y="2593"/>
                  </a:moveTo>
                  <a:lnTo>
                    <a:pt x="20269" y="20727"/>
                  </a:lnTo>
                  <a:lnTo>
                    <a:pt x="2213" y="10305"/>
                  </a:lnTo>
                  <a:cubicBezTo>
                    <a:pt x="-1331" y="7563"/>
                    <a:pt x="-539" y="3699"/>
                    <a:pt x="4016" y="1510"/>
                  </a:cubicBezTo>
                  <a:cubicBezTo>
                    <a:pt x="8976" y="-873"/>
                    <a:pt x="16380" y="-380"/>
                    <a:pt x="20269" y="2593"/>
                  </a:cubicBezTo>
                  <a:close/>
                </a:path>
              </a:pathLst>
            </a:custGeom>
            <a:solidFill>
              <a:schemeClr val="accent2"/>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59" name="Shape 1059"/>
            <p:cNvSpPr/>
            <p:nvPr/>
          </p:nvSpPr>
          <p:spPr>
            <a:xfrm>
              <a:off x="3303682" y="0"/>
              <a:ext cx="3325072" cy="5890558"/>
            </a:xfrm>
            <a:custGeom>
              <a:avLst/>
              <a:gdLst/>
              <a:ahLst/>
              <a:cxnLst>
                <a:cxn ang="0">
                  <a:pos x="wd2" y="hd2"/>
                </a:cxn>
                <a:cxn ang="5400000">
                  <a:pos x="wd2" y="hd2"/>
                </a:cxn>
                <a:cxn ang="10800000">
                  <a:pos x="wd2" y="hd2"/>
                </a:cxn>
                <a:cxn ang="16200000">
                  <a:pos x="wd2" y="hd2"/>
                </a:cxn>
              </a:cxnLst>
              <a:rect l="0" t="0" r="r" b="b"/>
              <a:pathLst>
                <a:path w="20269" h="20727" extrusionOk="0">
                  <a:moveTo>
                    <a:pt x="0" y="2593"/>
                  </a:moveTo>
                  <a:lnTo>
                    <a:pt x="0" y="20727"/>
                  </a:lnTo>
                  <a:lnTo>
                    <a:pt x="18056" y="10305"/>
                  </a:lnTo>
                  <a:cubicBezTo>
                    <a:pt x="21600" y="7563"/>
                    <a:pt x="20808" y="3699"/>
                    <a:pt x="16253" y="1510"/>
                  </a:cubicBezTo>
                  <a:cubicBezTo>
                    <a:pt x="11293" y="-873"/>
                    <a:pt x="3889" y="-380"/>
                    <a:pt x="0" y="2593"/>
                  </a:cubicBezTo>
                  <a:close/>
                </a:path>
              </a:pathLst>
            </a:custGeom>
            <a:solidFill>
              <a:schemeClr val="accent2">
                <a:lumMod val="75000"/>
              </a:schemeClr>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grpSp>
        <p:nvGrpSpPr>
          <p:cNvPr id="1069" name="Group 1069"/>
          <p:cNvGrpSpPr/>
          <p:nvPr/>
        </p:nvGrpSpPr>
        <p:grpSpPr>
          <a:xfrm>
            <a:off x="8786286" y="5008251"/>
            <a:ext cx="6811428" cy="9911808"/>
            <a:chOff x="0" y="0"/>
            <a:chExt cx="6811426" cy="9911807"/>
          </a:xfrm>
        </p:grpSpPr>
        <p:sp>
          <p:nvSpPr>
            <p:cNvPr id="1061" name="Shape 1061"/>
            <p:cNvSpPr/>
            <p:nvPr/>
          </p:nvSpPr>
          <p:spPr>
            <a:xfrm>
              <a:off x="630159" y="4338699"/>
              <a:ext cx="2097542" cy="3709710"/>
            </a:xfrm>
            <a:prstGeom prst="rect">
              <a:avLst/>
            </a:prstGeom>
            <a:solidFill>
              <a:srgbClr val="A6AAA9"/>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62" name="Shape 1062"/>
            <p:cNvSpPr/>
            <p:nvPr/>
          </p:nvSpPr>
          <p:spPr>
            <a:xfrm>
              <a:off x="414256" y="4497255"/>
              <a:ext cx="2537232" cy="541455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45" y="17"/>
                  </a:lnTo>
                  <a:lnTo>
                    <a:pt x="3338" y="17"/>
                  </a:lnTo>
                  <a:lnTo>
                    <a:pt x="3338" y="7747"/>
                  </a:lnTo>
                  <a:cubicBezTo>
                    <a:pt x="3385" y="8079"/>
                    <a:pt x="3979" y="8334"/>
                    <a:pt x="4687" y="8327"/>
                  </a:cubicBezTo>
                  <a:cubicBezTo>
                    <a:pt x="5373" y="8320"/>
                    <a:pt x="5932" y="8068"/>
                    <a:pt x="5974" y="7747"/>
                  </a:cubicBezTo>
                  <a:lnTo>
                    <a:pt x="5974" y="0"/>
                  </a:lnTo>
                  <a:lnTo>
                    <a:pt x="21600" y="0"/>
                  </a:lnTo>
                  <a:lnTo>
                    <a:pt x="21480" y="21592"/>
                  </a:lnTo>
                  <a:lnTo>
                    <a:pt x="0" y="21600"/>
                  </a:lnTo>
                  <a:close/>
                </a:path>
              </a:pathLst>
            </a:custGeom>
            <a:solidFill>
              <a:srgbClr val="DCDEE0"/>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63" name="Shape 1063"/>
            <p:cNvSpPr/>
            <p:nvPr/>
          </p:nvSpPr>
          <p:spPr>
            <a:xfrm>
              <a:off x="706969" y="4848387"/>
              <a:ext cx="499345" cy="499346"/>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64" name="Shape 1064"/>
            <p:cNvSpPr/>
            <p:nvPr/>
          </p:nvSpPr>
          <p:spPr>
            <a:xfrm>
              <a:off x="-1" y="0"/>
              <a:ext cx="2598536" cy="4339012"/>
            </a:xfrm>
            <a:custGeom>
              <a:avLst/>
              <a:gdLst/>
              <a:ahLst/>
              <a:cxnLst>
                <a:cxn ang="0">
                  <a:pos x="wd2" y="hd2"/>
                </a:cxn>
                <a:cxn ang="5400000">
                  <a:pos x="wd2" y="hd2"/>
                </a:cxn>
                <a:cxn ang="10800000">
                  <a:pos x="wd2" y="hd2"/>
                </a:cxn>
                <a:cxn ang="16200000">
                  <a:pos x="wd2" y="hd2"/>
                </a:cxn>
              </a:cxnLst>
              <a:rect l="0" t="0" r="r" b="b"/>
              <a:pathLst>
                <a:path w="21561" h="21497" extrusionOk="0">
                  <a:moveTo>
                    <a:pt x="9" y="47"/>
                  </a:moveTo>
                  <a:lnTo>
                    <a:pt x="9" y="10833"/>
                  </a:lnTo>
                  <a:cubicBezTo>
                    <a:pt x="-39" y="11417"/>
                    <a:pt x="111" y="12001"/>
                    <a:pt x="451" y="12550"/>
                  </a:cubicBezTo>
                  <a:cubicBezTo>
                    <a:pt x="780" y="13081"/>
                    <a:pt x="1280" y="13568"/>
                    <a:pt x="1923" y="13984"/>
                  </a:cubicBezTo>
                  <a:lnTo>
                    <a:pt x="11407" y="19220"/>
                  </a:lnTo>
                  <a:lnTo>
                    <a:pt x="11407" y="21497"/>
                  </a:lnTo>
                  <a:lnTo>
                    <a:pt x="21561" y="21497"/>
                  </a:lnTo>
                  <a:lnTo>
                    <a:pt x="21561" y="11778"/>
                  </a:lnTo>
                  <a:lnTo>
                    <a:pt x="12819" y="6558"/>
                  </a:lnTo>
                  <a:cubicBezTo>
                    <a:pt x="12144" y="6899"/>
                    <a:pt x="11680" y="7364"/>
                    <a:pt x="11499" y="7880"/>
                  </a:cubicBezTo>
                  <a:cubicBezTo>
                    <a:pt x="11195" y="8745"/>
                    <a:pt x="11700" y="9641"/>
                    <a:pt x="12819" y="10220"/>
                  </a:cubicBezTo>
                  <a:lnTo>
                    <a:pt x="16821" y="12610"/>
                  </a:lnTo>
                  <a:cubicBezTo>
                    <a:pt x="16969" y="12691"/>
                    <a:pt x="16988" y="12826"/>
                    <a:pt x="16865" y="12921"/>
                  </a:cubicBezTo>
                  <a:cubicBezTo>
                    <a:pt x="16717" y="13035"/>
                    <a:pt x="16435" y="13044"/>
                    <a:pt x="16266" y="12941"/>
                  </a:cubicBezTo>
                  <a:lnTo>
                    <a:pt x="4556" y="5949"/>
                  </a:lnTo>
                  <a:lnTo>
                    <a:pt x="4556" y="2347"/>
                  </a:lnTo>
                  <a:cubicBezTo>
                    <a:pt x="4603" y="1699"/>
                    <a:pt x="4177" y="1070"/>
                    <a:pt x="3390" y="623"/>
                  </a:cubicBezTo>
                  <a:cubicBezTo>
                    <a:pt x="2489" y="112"/>
                    <a:pt x="1226" y="-103"/>
                    <a:pt x="9" y="47"/>
                  </a:cubicBezTo>
                  <a:close/>
                </a:path>
              </a:pathLst>
            </a:custGeom>
            <a:solidFill>
              <a:srgbClr val="E5E5E5"/>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65" name="Shape 1065"/>
            <p:cNvSpPr/>
            <p:nvPr/>
          </p:nvSpPr>
          <p:spPr>
            <a:xfrm>
              <a:off x="4212880" y="0"/>
              <a:ext cx="2598547" cy="4339012"/>
            </a:xfrm>
            <a:custGeom>
              <a:avLst/>
              <a:gdLst/>
              <a:ahLst/>
              <a:cxnLst>
                <a:cxn ang="0">
                  <a:pos x="wd2" y="hd2"/>
                </a:cxn>
                <a:cxn ang="5400000">
                  <a:pos x="wd2" y="hd2"/>
                </a:cxn>
                <a:cxn ang="10800000">
                  <a:pos x="wd2" y="hd2"/>
                </a:cxn>
                <a:cxn ang="16200000">
                  <a:pos x="wd2" y="hd2"/>
                </a:cxn>
              </a:cxnLst>
              <a:rect l="0" t="0" r="r" b="b"/>
              <a:pathLst>
                <a:path w="21561" h="21497" extrusionOk="0">
                  <a:moveTo>
                    <a:pt x="21552" y="47"/>
                  </a:moveTo>
                  <a:lnTo>
                    <a:pt x="21552" y="10833"/>
                  </a:lnTo>
                  <a:cubicBezTo>
                    <a:pt x="21600" y="11417"/>
                    <a:pt x="21450" y="12001"/>
                    <a:pt x="21110" y="12550"/>
                  </a:cubicBezTo>
                  <a:cubicBezTo>
                    <a:pt x="20781" y="13081"/>
                    <a:pt x="20281" y="13568"/>
                    <a:pt x="19638" y="13984"/>
                  </a:cubicBezTo>
                  <a:lnTo>
                    <a:pt x="10154" y="19220"/>
                  </a:lnTo>
                  <a:lnTo>
                    <a:pt x="10154" y="21497"/>
                  </a:lnTo>
                  <a:lnTo>
                    <a:pt x="0" y="21497"/>
                  </a:lnTo>
                  <a:lnTo>
                    <a:pt x="0" y="11778"/>
                  </a:lnTo>
                  <a:lnTo>
                    <a:pt x="8742" y="6558"/>
                  </a:lnTo>
                  <a:cubicBezTo>
                    <a:pt x="9417" y="6899"/>
                    <a:pt x="9881" y="7364"/>
                    <a:pt x="10062" y="7880"/>
                  </a:cubicBezTo>
                  <a:cubicBezTo>
                    <a:pt x="10366" y="8745"/>
                    <a:pt x="9861" y="9641"/>
                    <a:pt x="8742" y="10220"/>
                  </a:cubicBezTo>
                  <a:lnTo>
                    <a:pt x="4740" y="12610"/>
                  </a:lnTo>
                  <a:cubicBezTo>
                    <a:pt x="4592" y="12691"/>
                    <a:pt x="4573" y="12826"/>
                    <a:pt x="4696" y="12921"/>
                  </a:cubicBezTo>
                  <a:cubicBezTo>
                    <a:pt x="4844" y="13035"/>
                    <a:pt x="5126" y="13044"/>
                    <a:pt x="5295" y="12941"/>
                  </a:cubicBezTo>
                  <a:lnTo>
                    <a:pt x="17005" y="5949"/>
                  </a:lnTo>
                  <a:lnTo>
                    <a:pt x="17005" y="2347"/>
                  </a:lnTo>
                  <a:cubicBezTo>
                    <a:pt x="16958" y="1699"/>
                    <a:pt x="17384" y="1070"/>
                    <a:pt x="18171" y="623"/>
                  </a:cubicBezTo>
                  <a:cubicBezTo>
                    <a:pt x="19072" y="112"/>
                    <a:pt x="20335" y="-103"/>
                    <a:pt x="21552" y="47"/>
                  </a:cubicBezTo>
                  <a:close/>
                </a:path>
              </a:pathLst>
            </a:custGeom>
            <a:solidFill>
              <a:srgbClr val="E5E5E5"/>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66" name="Shape 1066"/>
            <p:cNvSpPr/>
            <p:nvPr/>
          </p:nvSpPr>
          <p:spPr>
            <a:xfrm>
              <a:off x="4074723" y="4338699"/>
              <a:ext cx="2097541" cy="3709710"/>
            </a:xfrm>
            <a:prstGeom prst="rect">
              <a:avLst/>
            </a:prstGeom>
            <a:solidFill>
              <a:srgbClr val="A6AAA9"/>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067" name="Shape 1067"/>
            <p:cNvSpPr/>
            <p:nvPr/>
          </p:nvSpPr>
          <p:spPr>
            <a:xfrm>
              <a:off x="3854890" y="4497255"/>
              <a:ext cx="2537232" cy="541455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555" y="17"/>
                  </a:lnTo>
                  <a:lnTo>
                    <a:pt x="18262" y="17"/>
                  </a:lnTo>
                  <a:lnTo>
                    <a:pt x="18262" y="7747"/>
                  </a:lnTo>
                  <a:cubicBezTo>
                    <a:pt x="18215" y="8079"/>
                    <a:pt x="17621" y="8334"/>
                    <a:pt x="16913" y="8327"/>
                  </a:cubicBezTo>
                  <a:cubicBezTo>
                    <a:pt x="16227" y="8320"/>
                    <a:pt x="15668" y="8068"/>
                    <a:pt x="15626" y="7747"/>
                  </a:cubicBezTo>
                  <a:lnTo>
                    <a:pt x="15626" y="0"/>
                  </a:lnTo>
                  <a:lnTo>
                    <a:pt x="0" y="0"/>
                  </a:lnTo>
                  <a:lnTo>
                    <a:pt x="120" y="21592"/>
                  </a:lnTo>
                  <a:lnTo>
                    <a:pt x="21600" y="21600"/>
                  </a:lnTo>
                  <a:close/>
                </a:path>
              </a:pathLst>
            </a:custGeom>
            <a:solidFill>
              <a:srgbClr val="DCDEE0"/>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68" name="Shape 1068"/>
            <p:cNvSpPr/>
            <p:nvPr/>
          </p:nvSpPr>
          <p:spPr>
            <a:xfrm>
              <a:off x="5596932" y="4848387"/>
              <a:ext cx="499346" cy="499346"/>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sp>
        <p:nvSpPr>
          <p:cNvPr id="2" name="Rectangle 1">
            <a:extLst>
              <a:ext uri="{FF2B5EF4-FFF2-40B4-BE49-F238E27FC236}">
                <a16:creationId xmlns:a16="http://schemas.microsoft.com/office/drawing/2014/main" id="{3B2E6503-98FC-4FCE-A751-6C611CB7D5A6}"/>
              </a:ext>
            </a:extLst>
          </p:cNvPr>
          <p:cNvSpPr/>
          <p:nvPr/>
        </p:nvSpPr>
        <p:spPr>
          <a:xfrm>
            <a:off x="16713707" y="3761437"/>
            <a:ext cx="6643289" cy="3416320"/>
          </a:xfrm>
          <a:prstGeom prst="rect">
            <a:avLst/>
          </a:prstGeom>
        </p:spPr>
        <p:txBody>
          <a:bodyPr wrap="square">
            <a:spAutoFit/>
          </a:bodyPr>
          <a:lstStyle/>
          <a:p>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a:t>
            </a:r>
          </a:p>
        </p:txBody>
      </p:sp>
      <p:sp>
        <p:nvSpPr>
          <p:cNvPr id="19" name="Rectangle 18">
            <a:extLst>
              <a:ext uri="{FF2B5EF4-FFF2-40B4-BE49-F238E27FC236}">
                <a16:creationId xmlns:a16="http://schemas.microsoft.com/office/drawing/2014/main" id="{FAD7794B-C32F-42CB-B1A7-32627543ED43}"/>
              </a:ext>
            </a:extLst>
          </p:cNvPr>
          <p:cNvSpPr/>
          <p:nvPr/>
        </p:nvSpPr>
        <p:spPr>
          <a:xfrm>
            <a:off x="935122" y="3761437"/>
            <a:ext cx="6643289" cy="3416320"/>
          </a:xfrm>
          <a:prstGeom prst="rect">
            <a:avLst/>
          </a:prstGeom>
        </p:spPr>
        <p:txBody>
          <a:bodyPr wrap="square">
            <a:spAutoFit/>
          </a:bodyPr>
          <a:lstStyle/>
          <a:p>
            <a:pPr algn="r"/>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a:t>
            </a:r>
          </a:p>
        </p:txBody>
      </p:sp>
    </p:spTree>
    <p:custDataLst>
      <p:tags r:id="rId1"/>
    </p:custDataLst>
  </p:cSld>
  <p:clrMapOvr>
    <a:masterClrMapping/>
  </p:clrMapOvr>
  <p:transition spd="slow">
    <p:push dir="u"/>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1060"/>
                                        </p:tgtEl>
                                      </p:cBhvr>
                                    </p:animEffect>
                                    <p:animScale>
                                      <p:cBhvr>
                                        <p:cTn id="7" dur="250" autoRev="1" fill="hold"/>
                                        <p:tgtEl>
                                          <p:spTgt spid="1060"/>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069"/>
                                        </p:tgtEl>
                                        <p:attrNameLst>
                                          <p:attrName>style.visibility</p:attrName>
                                        </p:attrNameLst>
                                      </p:cBhvr>
                                      <p:to>
                                        <p:strVal val="visible"/>
                                      </p:to>
                                    </p:set>
                                    <p:anim calcmode="lin" valueType="num">
                                      <p:cBhvr additive="base">
                                        <p:cTn id="12" dur="500" fill="hold"/>
                                        <p:tgtEl>
                                          <p:spTgt spid="1069"/>
                                        </p:tgtEl>
                                        <p:attrNameLst>
                                          <p:attrName>ppt_x</p:attrName>
                                        </p:attrNameLst>
                                      </p:cBhvr>
                                      <p:tavLst>
                                        <p:tav tm="0">
                                          <p:val>
                                            <p:strVal val="#ppt_x"/>
                                          </p:val>
                                        </p:tav>
                                        <p:tav tm="100000">
                                          <p:val>
                                            <p:strVal val="#ppt_x"/>
                                          </p:val>
                                        </p:tav>
                                      </p:tavLst>
                                    </p:anim>
                                    <p:anim calcmode="lin" valueType="num">
                                      <p:cBhvr additive="base">
                                        <p:cTn id="13" dur="500" fill="hold"/>
                                        <p:tgtEl>
                                          <p:spTgt spid="106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1" name="Shape 1321"/>
          <p:cNvSpPr/>
          <p:nvPr/>
        </p:nvSpPr>
        <p:spPr>
          <a:xfrm>
            <a:off x="1162423" y="1099879"/>
            <a:ext cx="11003715" cy="11003715"/>
          </a:xfrm>
          <a:prstGeom prst="ellipse">
            <a:avLst/>
          </a:prstGeom>
          <a:ln w="38100">
            <a:solidFill>
              <a:srgbClr val="C5C5C5"/>
            </a:solidFill>
            <a:custDash>
              <a:ds d="200000" sp="200000"/>
            </a:custDash>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dirty="0">
              <a:ln>
                <a:noFill/>
              </a:ln>
              <a:solidFill>
                <a:srgbClr val="FFFFFF"/>
              </a:solidFill>
              <a:effectLst/>
              <a:uLnTx/>
              <a:uFillTx/>
              <a:latin typeface="Helvetica Light"/>
              <a:sym typeface="Helvetica Light"/>
            </a:endParaRPr>
          </a:p>
        </p:txBody>
      </p:sp>
      <p:sp>
        <p:nvSpPr>
          <p:cNvPr id="4" name="Rectangle 3">
            <a:extLst>
              <a:ext uri="{FF2B5EF4-FFF2-40B4-BE49-F238E27FC236}">
                <a16:creationId xmlns:a16="http://schemas.microsoft.com/office/drawing/2014/main" id="{F92519D8-ED16-495F-9885-D6E453479C46}"/>
              </a:ext>
            </a:extLst>
          </p:cNvPr>
          <p:cNvSpPr/>
          <p:nvPr/>
        </p:nvSpPr>
        <p:spPr>
          <a:xfrm>
            <a:off x="646451" y="704915"/>
            <a:ext cx="4611890" cy="123125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9" name="Shape 1319"/>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163</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sp>
        <p:nvSpPr>
          <p:cNvPr id="1322" name="Shape 1322"/>
          <p:cNvSpPr/>
          <p:nvPr/>
        </p:nvSpPr>
        <p:spPr>
          <a:xfrm rot="10800000">
            <a:off x="1841460" y="6129862"/>
            <a:ext cx="10224963" cy="66021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2328" y="21600"/>
                </a:lnTo>
                <a:lnTo>
                  <a:pt x="21600" y="362"/>
                </a:lnTo>
                <a:lnTo>
                  <a:pt x="0" y="0"/>
                </a:ln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23" name="Shape 1323"/>
          <p:cNvSpPr/>
          <p:nvPr/>
        </p:nvSpPr>
        <p:spPr>
          <a:xfrm>
            <a:off x="10889392" y="3810802"/>
            <a:ext cx="1357794" cy="1357794"/>
          </a:xfrm>
          <a:prstGeom prst="ellipse">
            <a:avLst/>
          </a:prstGeom>
          <a:solidFill>
            <a:srgbClr val="89D39C"/>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324" name="Shape 1324"/>
          <p:cNvSpPr/>
          <p:nvPr/>
        </p:nvSpPr>
        <p:spPr>
          <a:xfrm>
            <a:off x="11236351" y="4243625"/>
            <a:ext cx="756901" cy="508982"/>
          </a:xfrm>
          <a:custGeom>
            <a:avLst/>
            <a:gdLst/>
            <a:ahLst/>
            <a:cxnLst>
              <a:cxn ang="0">
                <a:pos x="wd2" y="hd2"/>
              </a:cxn>
              <a:cxn ang="5400000">
                <a:pos x="wd2" y="hd2"/>
              </a:cxn>
              <a:cxn ang="10800000">
                <a:pos x="wd2" y="hd2"/>
              </a:cxn>
              <a:cxn ang="16200000">
                <a:pos x="wd2" y="hd2"/>
              </a:cxn>
            </a:cxnLst>
            <a:rect l="0" t="0" r="r" b="b"/>
            <a:pathLst>
              <a:path w="21451" h="21237" extrusionOk="0">
                <a:moveTo>
                  <a:pt x="12250" y="14274"/>
                </a:moveTo>
                <a:cubicBezTo>
                  <a:pt x="12370" y="14803"/>
                  <a:pt x="12428" y="15358"/>
                  <a:pt x="12422" y="15916"/>
                </a:cubicBezTo>
                <a:cubicBezTo>
                  <a:pt x="12415" y="16477"/>
                  <a:pt x="12344" y="17033"/>
                  <a:pt x="12210" y="17558"/>
                </a:cubicBezTo>
                <a:lnTo>
                  <a:pt x="11623" y="17195"/>
                </a:lnTo>
                <a:cubicBezTo>
                  <a:pt x="11561" y="16666"/>
                  <a:pt x="11457" y="16150"/>
                  <a:pt x="11313" y="15658"/>
                </a:cubicBezTo>
                <a:cubicBezTo>
                  <a:pt x="11165" y="15153"/>
                  <a:pt x="10976" y="14677"/>
                  <a:pt x="10750" y="14239"/>
                </a:cubicBezTo>
                <a:cubicBezTo>
                  <a:pt x="10453" y="15400"/>
                  <a:pt x="9826" y="16310"/>
                  <a:pt x="9034" y="16730"/>
                </a:cubicBezTo>
                <a:cubicBezTo>
                  <a:pt x="8260" y="17140"/>
                  <a:pt x="7394" y="17034"/>
                  <a:pt x="6636" y="17521"/>
                </a:cubicBezTo>
                <a:cubicBezTo>
                  <a:pt x="5635" y="18165"/>
                  <a:pt x="5056" y="19673"/>
                  <a:pt x="4158" y="20573"/>
                </a:cubicBezTo>
                <a:cubicBezTo>
                  <a:pt x="3630" y="21103"/>
                  <a:pt x="2994" y="21394"/>
                  <a:pt x="2379" y="21150"/>
                </a:cubicBezTo>
                <a:cubicBezTo>
                  <a:pt x="736" y="20499"/>
                  <a:pt x="671" y="18109"/>
                  <a:pt x="664" y="15605"/>
                </a:cubicBezTo>
                <a:cubicBezTo>
                  <a:pt x="656" y="12627"/>
                  <a:pt x="-26" y="9071"/>
                  <a:pt x="1" y="5785"/>
                </a:cubicBezTo>
                <a:cubicBezTo>
                  <a:pt x="8" y="4892"/>
                  <a:pt x="37" y="3970"/>
                  <a:pt x="366" y="3217"/>
                </a:cubicBezTo>
                <a:cubicBezTo>
                  <a:pt x="784" y="2259"/>
                  <a:pt x="1550" y="1854"/>
                  <a:pt x="2286" y="1502"/>
                </a:cubicBezTo>
                <a:cubicBezTo>
                  <a:pt x="4069" y="649"/>
                  <a:pt x="5892" y="-206"/>
                  <a:pt x="7762" y="45"/>
                </a:cubicBezTo>
                <a:cubicBezTo>
                  <a:pt x="9348" y="257"/>
                  <a:pt x="10824" y="1261"/>
                  <a:pt x="12399" y="1552"/>
                </a:cubicBezTo>
                <a:cubicBezTo>
                  <a:pt x="14127" y="1872"/>
                  <a:pt x="15819" y="1267"/>
                  <a:pt x="17558" y="1471"/>
                </a:cubicBezTo>
                <a:cubicBezTo>
                  <a:pt x="18716" y="1607"/>
                  <a:pt x="19666" y="2625"/>
                  <a:pt x="20573" y="2989"/>
                </a:cubicBezTo>
                <a:cubicBezTo>
                  <a:pt x="21106" y="3202"/>
                  <a:pt x="21574" y="3566"/>
                  <a:pt x="21421" y="4220"/>
                </a:cubicBezTo>
                <a:cubicBezTo>
                  <a:pt x="21318" y="4663"/>
                  <a:pt x="20954" y="4742"/>
                  <a:pt x="20626" y="4805"/>
                </a:cubicBezTo>
                <a:cubicBezTo>
                  <a:pt x="19838" y="4955"/>
                  <a:pt x="19055" y="5534"/>
                  <a:pt x="18522" y="6471"/>
                </a:cubicBezTo>
                <a:cubicBezTo>
                  <a:pt x="18004" y="7381"/>
                  <a:pt x="17831" y="8558"/>
                  <a:pt x="17478" y="9597"/>
                </a:cubicBezTo>
                <a:cubicBezTo>
                  <a:pt x="16825" y="11517"/>
                  <a:pt x="15621" y="12893"/>
                  <a:pt x="14250" y="13646"/>
                </a:cubicBezTo>
                <a:cubicBezTo>
                  <a:pt x="13608" y="13999"/>
                  <a:pt x="12934" y="14210"/>
                  <a:pt x="12250" y="14274"/>
                </a:cubicBez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33" name="Shape 1333"/>
          <p:cNvSpPr/>
          <p:nvPr/>
        </p:nvSpPr>
        <p:spPr>
          <a:xfrm>
            <a:off x="11378675" y="5945778"/>
            <a:ext cx="1357794" cy="1357794"/>
          </a:xfrm>
          <a:prstGeom prst="ellipse">
            <a:avLst/>
          </a:prstGeom>
          <a:solidFill>
            <a:srgbClr val="CECECE"/>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334" name="Shape 1334"/>
          <p:cNvSpPr/>
          <p:nvPr/>
        </p:nvSpPr>
        <p:spPr>
          <a:xfrm>
            <a:off x="11676463" y="6351081"/>
            <a:ext cx="370014" cy="530554"/>
          </a:xfrm>
          <a:custGeom>
            <a:avLst/>
            <a:gdLst/>
            <a:ahLst/>
            <a:cxnLst>
              <a:cxn ang="0">
                <a:pos x="wd2" y="hd2"/>
              </a:cxn>
              <a:cxn ang="5400000">
                <a:pos x="wd2" y="hd2"/>
              </a:cxn>
              <a:cxn ang="10800000">
                <a:pos x="wd2" y="hd2"/>
              </a:cxn>
              <a:cxn ang="16200000">
                <a:pos x="wd2" y="hd2"/>
              </a:cxn>
            </a:cxnLst>
            <a:rect l="0" t="0" r="r" b="b"/>
            <a:pathLst>
              <a:path w="21070" h="20461" extrusionOk="0">
                <a:moveTo>
                  <a:pt x="15922" y="9343"/>
                </a:moveTo>
                <a:lnTo>
                  <a:pt x="19019" y="9596"/>
                </a:lnTo>
                <a:cubicBezTo>
                  <a:pt x="19821" y="9808"/>
                  <a:pt x="20465" y="10229"/>
                  <a:pt x="20806" y="10764"/>
                </a:cubicBezTo>
                <a:cubicBezTo>
                  <a:pt x="21117" y="11251"/>
                  <a:pt x="21155" y="11798"/>
                  <a:pt x="20912" y="12303"/>
                </a:cubicBezTo>
                <a:cubicBezTo>
                  <a:pt x="20122" y="12265"/>
                  <a:pt x="19327" y="12311"/>
                  <a:pt x="18557" y="12437"/>
                </a:cubicBezTo>
                <a:cubicBezTo>
                  <a:pt x="17733" y="12572"/>
                  <a:pt x="16948" y="12798"/>
                  <a:pt x="16233" y="13107"/>
                </a:cubicBezTo>
                <a:cubicBezTo>
                  <a:pt x="16565" y="13346"/>
                  <a:pt x="16845" y="13617"/>
                  <a:pt x="17062" y="13911"/>
                </a:cubicBezTo>
                <a:cubicBezTo>
                  <a:pt x="17948" y="15110"/>
                  <a:pt x="17742" y="16496"/>
                  <a:pt x="17488" y="17824"/>
                </a:cubicBezTo>
                <a:cubicBezTo>
                  <a:pt x="17328" y="18662"/>
                  <a:pt x="17157" y="19500"/>
                  <a:pt x="16975" y="20336"/>
                </a:cubicBezTo>
                <a:lnTo>
                  <a:pt x="15293" y="20461"/>
                </a:lnTo>
                <a:cubicBezTo>
                  <a:pt x="15640" y="19105"/>
                  <a:pt x="15635" y="17718"/>
                  <a:pt x="15278" y="16363"/>
                </a:cubicBezTo>
                <a:cubicBezTo>
                  <a:pt x="15150" y="15880"/>
                  <a:pt x="14979" y="15403"/>
                  <a:pt x="14764" y="14934"/>
                </a:cubicBezTo>
                <a:cubicBezTo>
                  <a:pt x="14616" y="17231"/>
                  <a:pt x="11916" y="19075"/>
                  <a:pt x="8526" y="19195"/>
                </a:cubicBezTo>
                <a:cubicBezTo>
                  <a:pt x="5697" y="19295"/>
                  <a:pt x="3403" y="18373"/>
                  <a:pt x="1883" y="16790"/>
                </a:cubicBezTo>
                <a:cubicBezTo>
                  <a:pt x="-165" y="14658"/>
                  <a:pt x="-445" y="11610"/>
                  <a:pt x="574" y="8669"/>
                </a:cubicBezTo>
                <a:cubicBezTo>
                  <a:pt x="2403" y="3390"/>
                  <a:pt x="7981" y="-1139"/>
                  <a:pt x="14640" y="255"/>
                </a:cubicBezTo>
                <a:cubicBezTo>
                  <a:pt x="18785" y="1122"/>
                  <a:pt x="20935" y="4211"/>
                  <a:pt x="19297" y="6934"/>
                </a:cubicBezTo>
                <a:cubicBezTo>
                  <a:pt x="18658" y="7995"/>
                  <a:pt x="17454" y="8856"/>
                  <a:pt x="15922" y="9343"/>
                </a:cubicBez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35" name="Shape 1335"/>
          <p:cNvSpPr/>
          <p:nvPr/>
        </p:nvSpPr>
        <p:spPr>
          <a:xfrm>
            <a:off x="12085302" y="6351081"/>
            <a:ext cx="370014" cy="530554"/>
          </a:xfrm>
          <a:custGeom>
            <a:avLst/>
            <a:gdLst/>
            <a:ahLst/>
            <a:cxnLst>
              <a:cxn ang="0">
                <a:pos x="wd2" y="hd2"/>
              </a:cxn>
              <a:cxn ang="5400000">
                <a:pos x="wd2" y="hd2"/>
              </a:cxn>
              <a:cxn ang="10800000">
                <a:pos x="wd2" y="hd2"/>
              </a:cxn>
              <a:cxn ang="16200000">
                <a:pos x="wd2" y="hd2"/>
              </a:cxn>
            </a:cxnLst>
            <a:rect l="0" t="0" r="r" b="b"/>
            <a:pathLst>
              <a:path w="21070" h="20461" extrusionOk="0">
                <a:moveTo>
                  <a:pt x="5148" y="9343"/>
                </a:moveTo>
                <a:lnTo>
                  <a:pt x="2051" y="9596"/>
                </a:lnTo>
                <a:cubicBezTo>
                  <a:pt x="1249" y="9808"/>
                  <a:pt x="605" y="10229"/>
                  <a:pt x="264" y="10764"/>
                </a:cubicBezTo>
                <a:cubicBezTo>
                  <a:pt x="-47" y="11251"/>
                  <a:pt x="-85" y="11798"/>
                  <a:pt x="158" y="12303"/>
                </a:cubicBezTo>
                <a:cubicBezTo>
                  <a:pt x="948" y="12265"/>
                  <a:pt x="1743" y="12311"/>
                  <a:pt x="2513" y="12437"/>
                </a:cubicBezTo>
                <a:cubicBezTo>
                  <a:pt x="3337" y="12572"/>
                  <a:pt x="4122" y="12798"/>
                  <a:pt x="4837" y="13107"/>
                </a:cubicBezTo>
                <a:cubicBezTo>
                  <a:pt x="4505" y="13346"/>
                  <a:pt x="4225" y="13617"/>
                  <a:pt x="4008" y="13911"/>
                </a:cubicBezTo>
                <a:cubicBezTo>
                  <a:pt x="3122" y="15110"/>
                  <a:pt x="3328" y="16496"/>
                  <a:pt x="3582" y="17824"/>
                </a:cubicBezTo>
                <a:cubicBezTo>
                  <a:pt x="3742" y="18662"/>
                  <a:pt x="3913" y="19500"/>
                  <a:pt x="4095" y="20336"/>
                </a:cubicBezTo>
                <a:lnTo>
                  <a:pt x="5777" y="20461"/>
                </a:lnTo>
                <a:cubicBezTo>
                  <a:pt x="5430" y="19105"/>
                  <a:pt x="5435" y="17718"/>
                  <a:pt x="5792" y="16363"/>
                </a:cubicBezTo>
                <a:cubicBezTo>
                  <a:pt x="5920" y="15880"/>
                  <a:pt x="6091" y="15403"/>
                  <a:pt x="6306" y="14934"/>
                </a:cubicBezTo>
                <a:cubicBezTo>
                  <a:pt x="6454" y="17231"/>
                  <a:pt x="9154" y="19075"/>
                  <a:pt x="12544" y="19195"/>
                </a:cubicBezTo>
                <a:cubicBezTo>
                  <a:pt x="15373" y="19295"/>
                  <a:pt x="17667" y="18373"/>
                  <a:pt x="19187" y="16790"/>
                </a:cubicBezTo>
                <a:cubicBezTo>
                  <a:pt x="21235" y="14658"/>
                  <a:pt x="21515" y="11610"/>
                  <a:pt x="20496" y="8669"/>
                </a:cubicBezTo>
                <a:cubicBezTo>
                  <a:pt x="18667" y="3390"/>
                  <a:pt x="13089" y="-1139"/>
                  <a:pt x="6430" y="255"/>
                </a:cubicBezTo>
                <a:cubicBezTo>
                  <a:pt x="2285" y="1122"/>
                  <a:pt x="135" y="4211"/>
                  <a:pt x="1773" y="6934"/>
                </a:cubicBezTo>
                <a:cubicBezTo>
                  <a:pt x="2412" y="7995"/>
                  <a:pt x="3616" y="8856"/>
                  <a:pt x="5148" y="9343"/>
                </a:cubicBez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36" name="Shape 1336"/>
          <p:cNvSpPr/>
          <p:nvPr/>
        </p:nvSpPr>
        <p:spPr>
          <a:xfrm>
            <a:off x="9775232" y="9838593"/>
            <a:ext cx="1357794" cy="1357794"/>
          </a:xfrm>
          <a:prstGeom prst="ellipse">
            <a:avLst/>
          </a:prstGeom>
          <a:solidFill>
            <a:srgbClr val="CECECE"/>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337" name="Shape 1337"/>
          <p:cNvSpPr/>
          <p:nvPr/>
        </p:nvSpPr>
        <p:spPr>
          <a:xfrm>
            <a:off x="10041142" y="10276876"/>
            <a:ext cx="842618" cy="447955"/>
          </a:xfrm>
          <a:custGeom>
            <a:avLst/>
            <a:gdLst/>
            <a:ahLst/>
            <a:cxnLst>
              <a:cxn ang="0">
                <a:pos x="wd2" y="hd2"/>
              </a:cxn>
              <a:cxn ang="5400000">
                <a:pos x="wd2" y="hd2"/>
              </a:cxn>
              <a:cxn ang="10800000">
                <a:pos x="wd2" y="hd2"/>
              </a:cxn>
              <a:cxn ang="16200000">
                <a:pos x="wd2" y="hd2"/>
              </a:cxn>
            </a:cxnLst>
            <a:rect l="0" t="0" r="r" b="b"/>
            <a:pathLst>
              <a:path w="21600" h="21398" extrusionOk="0">
                <a:moveTo>
                  <a:pt x="0" y="11883"/>
                </a:moveTo>
                <a:cubicBezTo>
                  <a:pt x="2219" y="4390"/>
                  <a:pt x="6488" y="-186"/>
                  <a:pt x="11080" y="6"/>
                </a:cubicBezTo>
                <a:cubicBezTo>
                  <a:pt x="15481" y="190"/>
                  <a:pt x="19494" y="4746"/>
                  <a:pt x="21600" y="11951"/>
                </a:cubicBezTo>
                <a:cubicBezTo>
                  <a:pt x="18946" y="17921"/>
                  <a:pt x="15005" y="21383"/>
                  <a:pt x="10845" y="21398"/>
                </a:cubicBezTo>
                <a:cubicBezTo>
                  <a:pt x="6647" y="21414"/>
                  <a:pt x="2667" y="17922"/>
                  <a:pt x="0" y="11883"/>
                </a:cubicBez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38" name="Shape 1338"/>
          <p:cNvSpPr/>
          <p:nvPr/>
        </p:nvSpPr>
        <p:spPr>
          <a:xfrm>
            <a:off x="10274799" y="10313206"/>
            <a:ext cx="375296" cy="375296"/>
          </a:xfrm>
          <a:prstGeom prst="ellipse">
            <a:avLst/>
          </a:prstGeom>
          <a:solidFill>
            <a:srgbClr val="CECECE"/>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339" name="Shape 1339"/>
          <p:cNvSpPr/>
          <p:nvPr/>
        </p:nvSpPr>
        <p:spPr>
          <a:xfrm>
            <a:off x="10363553" y="10401959"/>
            <a:ext cx="197791" cy="197790"/>
          </a:xfrm>
          <a:prstGeom prst="ellipse">
            <a:avLst/>
          </a:prstGeom>
          <a:solidFill>
            <a:srgbClr val="FFFFFF"/>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351" name="Shape 1351"/>
          <p:cNvSpPr/>
          <p:nvPr/>
        </p:nvSpPr>
        <p:spPr>
          <a:xfrm>
            <a:off x="10889392" y="7911628"/>
            <a:ext cx="1357794" cy="1357794"/>
          </a:xfrm>
          <a:prstGeom prst="ellipse">
            <a:avLst/>
          </a:prstGeom>
          <a:solidFill>
            <a:srgbClr val="54BE71"/>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352" name="Shape 1352"/>
          <p:cNvSpPr/>
          <p:nvPr/>
        </p:nvSpPr>
        <p:spPr>
          <a:xfrm>
            <a:off x="11362210" y="8226660"/>
            <a:ext cx="213932" cy="761139"/>
          </a:xfrm>
          <a:custGeom>
            <a:avLst/>
            <a:gdLst/>
            <a:ahLst/>
            <a:cxnLst>
              <a:cxn ang="0">
                <a:pos x="wd2" y="hd2"/>
              </a:cxn>
              <a:cxn ang="5400000">
                <a:pos x="wd2" y="hd2"/>
              </a:cxn>
              <a:cxn ang="10800000">
                <a:pos x="wd2" y="hd2"/>
              </a:cxn>
              <a:cxn ang="16200000">
                <a:pos x="wd2" y="hd2"/>
              </a:cxn>
            </a:cxnLst>
            <a:rect l="0" t="0" r="r" b="b"/>
            <a:pathLst>
              <a:path w="21290" h="21198" extrusionOk="0">
                <a:moveTo>
                  <a:pt x="21290" y="1639"/>
                </a:moveTo>
                <a:cubicBezTo>
                  <a:pt x="19594" y="1641"/>
                  <a:pt x="17954" y="1470"/>
                  <a:pt x="16678" y="1157"/>
                </a:cubicBezTo>
                <a:cubicBezTo>
                  <a:pt x="16031" y="998"/>
                  <a:pt x="15498" y="807"/>
                  <a:pt x="14866" y="643"/>
                </a:cubicBezTo>
                <a:cubicBezTo>
                  <a:pt x="11714" y="-173"/>
                  <a:pt x="6898" y="-218"/>
                  <a:pt x="3562" y="539"/>
                </a:cubicBezTo>
                <a:cubicBezTo>
                  <a:pt x="634" y="1203"/>
                  <a:pt x="-310" y="2161"/>
                  <a:pt x="86" y="3193"/>
                </a:cubicBezTo>
                <a:cubicBezTo>
                  <a:pt x="377" y="3952"/>
                  <a:pt x="1377" y="4776"/>
                  <a:pt x="2637" y="5539"/>
                </a:cubicBezTo>
                <a:cubicBezTo>
                  <a:pt x="4434" y="6626"/>
                  <a:pt x="6392" y="7723"/>
                  <a:pt x="6699" y="8929"/>
                </a:cubicBezTo>
                <a:cubicBezTo>
                  <a:pt x="7045" y="10284"/>
                  <a:pt x="5232" y="11592"/>
                  <a:pt x="4510" y="12934"/>
                </a:cubicBezTo>
                <a:cubicBezTo>
                  <a:pt x="3602" y="14622"/>
                  <a:pt x="4431" y="16317"/>
                  <a:pt x="5776" y="17984"/>
                </a:cubicBezTo>
                <a:cubicBezTo>
                  <a:pt x="6480" y="18856"/>
                  <a:pt x="7387" y="19726"/>
                  <a:pt x="9254" y="20445"/>
                </a:cubicBezTo>
                <a:cubicBezTo>
                  <a:pt x="10707" y="21005"/>
                  <a:pt x="12646" y="21382"/>
                  <a:pt x="14732" y="21103"/>
                </a:cubicBezTo>
                <a:cubicBezTo>
                  <a:pt x="15258" y="21033"/>
                  <a:pt x="15699" y="20920"/>
                  <a:pt x="15974" y="20775"/>
                </a:cubicBezTo>
                <a:cubicBezTo>
                  <a:pt x="15222" y="19514"/>
                  <a:pt x="14481" y="18252"/>
                  <a:pt x="13749" y="16989"/>
                </a:cubicBezTo>
                <a:cubicBezTo>
                  <a:pt x="12686" y="15155"/>
                  <a:pt x="11853" y="13178"/>
                  <a:pt x="15906" y="11718"/>
                </a:cubicBezTo>
                <a:cubicBezTo>
                  <a:pt x="17243" y="11237"/>
                  <a:pt x="19032" y="10869"/>
                  <a:pt x="21074" y="10656"/>
                </a:cubicBezTo>
                <a:lnTo>
                  <a:pt x="21290" y="1639"/>
                </a:ln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53" name="Shape 1353"/>
          <p:cNvSpPr/>
          <p:nvPr/>
        </p:nvSpPr>
        <p:spPr>
          <a:xfrm>
            <a:off x="11558712" y="8226660"/>
            <a:ext cx="215654" cy="761139"/>
          </a:xfrm>
          <a:custGeom>
            <a:avLst/>
            <a:gdLst/>
            <a:ahLst/>
            <a:cxnLst>
              <a:cxn ang="0">
                <a:pos x="wd2" y="hd2"/>
              </a:cxn>
              <a:cxn ang="5400000">
                <a:pos x="wd2" y="hd2"/>
              </a:cxn>
              <a:cxn ang="10800000">
                <a:pos x="wd2" y="hd2"/>
              </a:cxn>
              <a:cxn ang="16200000">
                <a:pos x="wd2" y="hd2"/>
              </a:cxn>
            </a:cxnLst>
            <a:rect l="0" t="0" r="r" b="b"/>
            <a:pathLst>
              <a:path w="21290" h="21198" extrusionOk="0">
                <a:moveTo>
                  <a:pt x="0" y="1639"/>
                </a:moveTo>
                <a:cubicBezTo>
                  <a:pt x="1696" y="1641"/>
                  <a:pt x="3336" y="1470"/>
                  <a:pt x="4612" y="1157"/>
                </a:cubicBezTo>
                <a:cubicBezTo>
                  <a:pt x="5259" y="998"/>
                  <a:pt x="5792" y="807"/>
                  <a:pt x="6424" y="643"/>
                </a:cubicBezTo>
                <a:cubicBezTo>
                  <a:pt x="9576" y="-173"/>
                  <a:pt x="14392" y="-218"/>
                  <a:pt x="17728" y="539"/>
                </a:cubicBezTo>
                <a:cubicBezTo>
                  <a:pt x="20656" y="1203"/>
                  <a:pt x="21600" y="2161"/>
                  <a:pt x="21204" y="3193"/>
                </a:cubicBezTo>
                <a:cubicBezTo>
                  <a:pt x="20913" y="3952"/>
                  <a:pt x="19913" y="4776"/>
                  <a:pt x="18653" y="5539"/>
                </a:cubicBezTo>
                <a:cubicBezTo>
                  <a:pt x="16856" y="6626"/>
                  <a:pt x="14898" y="7723"/>
                  <a:pt x="14591" y="8929"/>
                </a:cubicBezTo>
                <a:cubicBezTo>
                  <a:pt x="14245" y="10284"/>
                  <a:pt x="16058" y="11592"/>
                  <a:pt x="16780" y="12934"/>
                </a:cubicBezTo>
                <a:cubicBezTo>
                  <a:pt x="17688" y="14622"/>
                  <a:pt x="16859" y="16317"/>
                  <a:pt x="15514" y="17984"/>
                </a:cubicBezTo>
                <a:cubicBezTo>
                  <a:pt x="14810" y="18856"/>
                  <a:pt x="13903" y="19726"/>
                  <a:pt x="12036" y="20445"/>
                </a:cubicBezTo>
                <a:cubicBezTo>
                  <a:pt x="10583" y="21005"/>
                  <a:pt x="8644" y="21382"/>
                  <a:pt x="6558" y="21103"/>
                </a:cubicBezTo>
                <a:cubicBezTo>
                  <a:pt x="6032" y="21033"/>
                  <a:pt x="5591" y="20920"/>
                  <a:pt x="5316" y="20775"/>
                </a:cubicBezTo>
                <a:cubicBezTo>
                  <a:pt x="6068" y="19514"/>
                  <a:pt x="6809" y="18252"/>
                  <a:pt x="7541" y="16989"/>
                </a:cubicBezTo>
                <a:cubicBezTo>
                  <a:pt x="8604" y="15155"/>
                  <a:pt x="9437" y="13178"/>
                  <a:pt x="5384" y="11718"/>
                </a:cubicBezTo>
                <a:cubicBezTo>
                  <a:pt x="4047" y="11237"/>
                  <a:pt x="2258" y="10869"/>
                  <a:pt x="216" y="10656"/>
                </a:cubicBezTo>
                <a:lnTo>
                  <a:pt x="0" y="1639"/>
                </a:ln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59" name="Shape 1359"/>
          <p:cNvSpPr/>
          <p:nvPr/>
        </p:nvSpPr>
        <p:spPr>
          <a:xfrm>
            <a:off x="1456056" y="905244"/>
            <a:ext cx="10224963" cy="66021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2328" y="21600"/>
                </a:lnTo>
                <a:lnTo>
                  <a:pt x="21600" y="362"/>
                </a:lnTo>
                <a:lnTo>
                  <a:pt x="0" y="0"/>
                </a:ln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60" name="Shape 1360"/>
          <p:cNvSpPr/>
          <p:nvPr/>
        </p:nvSpPr>
        <p:spPr>
          <a:xfrm>
            <a:off x="9775232" y="2083286"/>
            <a:ext cx="1357794" cy="1357794"/>
          </a:xfrm>
          <a:prstGeom prst="ellipse">
            <a:avLst/>
          </a:prstGeom>
          <a:solidFill>
            <a:srgbClr val="CECECE"/>
          </a:solidFill>
          <a:ln w="3175">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361" name="Shape 1361"/>
          <p:cNvSpPr/>
          <p:nvPr/>
        </p:nvSpPr>
        <p:spPr>
          <a:xfrm>
            <a:off x="10056403" y="2406305"/>
            <a:ext cx="795452" cy="710786"/>
          </a:xfrm>
          <a:custGeom>
            <a:avLst/>
            <a:gdLst/>
            <a:ahLst/>
            <a:cxnLst>
              <a:cxn ang="0">
                <a:pos x="wd2" y="hd2"/>
              </a:cxn>
              <a:cxn ang="5400000">
                <a:pos x="wd2" y="hd2"/>
              </a:cxn>
              <a:cxn ang="10800000">
                <a:pos x="wd2" y="hd2"/>
              </a:cxn>
              <a:cxn ang="16200000">
                <a:pos x="wd2" y="hd2"/>
              </a:cxn>
            </a:cxnLst>
            <a:rect l="0" t="0" r="r" b="b"/>
            <a:pathLst>
              <a:path w="21567" h="21519" extrusionOk="0">
                <a:moveTo>
                  <a:pt x="12417" y="18248"/>
                </a:moveTo>
                <a:cubicBezTo>
                  <a:pt x="11812" y="18249"/>
                  <a:pt x="11240" y="17943"/>
                  <a:pt x="10861" y="17416"/>
                </a:cubicBezTo>
                <a:cubicBezTo>
                  <a:pt x="10564" y="17003"/>
                  <a:pt x="10410" y="16483"/>
                  <a:pt x="10429" y="15953"/>
                </a:cubicBezTo>
                <a:cubicBezTo>
                  <a:pt x="9563" y="16330"/>
                  <a:pt x="8591" y="16253"/>
                  <a:pt x="7781" y="15742"/>
                </a:cubicBezTo>
                <a:cubicBezTo>
                  <a:pt x="7208" y="15381"/>
                  <a:pt x="6755" y="14822"/>
                  <a:pt x="6489" y="14149"/>
                </a:cubicBezTo>
                <a:cubicBezTo>
                  <a:pt x="4781" y="15173"/>
                  <a:pt x="2666" y="14736"/>
                  <a:pt x="1399" y="13097"/>
                </a:cubicBezTo>
                <a:cubicBezTo>
                  <a:pt x="746" y="12253"/>
                  <a:pt x="407" y="11162"/>
                  <a:pt x="450" y="10048"/>
                </a:cubicBezTo>
                <a:cubicBezTo>
                  <a:pt x="135" y="9618"/>
                  <a:pt x="-24" y="9072"/>
                  <a:pt x="3" y="8518"/>
                </a:cubicBezTo>
                <a:cubicBezTo>
                  <a:pt x="47" y="7595"/>
                  <a:pt x="581" y="6791"/>
                  <a:pt x="1359" y="6475"/>
                </a:cubicBezTo>
                <a:cubicBezTo>
                  <a:pt x="1125" y="5977"/>
                  <a:pt x="1150" y="5376"/>
                  <a:pt x="1425" y="4904"/>
                </a:cubicBezTo>
                <a:cubicBezTo>
                  <a:pt x="1735" y="4372"/>
                  <a:pt x="2300" y="4100"/>
                  <a:pt x="2859" y="4215"/>
                </a:cubicBezTo>
                <a:cubicBezTo>
                  <a:pt x="2998" y="3516"/>
                  <a:pt x="3384" y="2909"/>
                  <a:pt x="3928" y="2531"/>
                </a:cubicBezTo>
                <a:cubicBezTo>
                  <a:pt x="4485" y="2144"/>
                  <a:pt x="5159" y="2030"/>
                  <a:pt x="5794" y="2214"/>
                </a:cubicBezTo>
                <a:cubicBezTo>
                  <a:pt x="5935" y="1797"/>
                  <a:pt x="6215" y="1457"/>
                  <a:pt x="6576" y="1266"/>
                </a:cubicBezTo>
                <a:cubicBezTo>
                  <a:pt x="7019" y="1032"/>
                  <a:pt x="7534" y="1043"/>
                  <a:pt x="7968" y="1298"/>
                </a:cubicBezTo>
                <a:cubicBezTo>
                  <a:pt x="8523" y="641"/>
                  <a:pt x="9258" y="209"/>
                  <a:pt x="10057" y="71"/>
                </a:cubicBezTo>
                <a:cubicBezTo>
                  <a:pt x="10919" y="-78"/>
                  <a:pt x="11800" y="122"/>
                  <a:pt x="12541" y="636"/>
                </a:cubicBezTo>
                <a:cubicBezTo>
                  <a:pt x="13012" y="144"/>
                  <a:pt x="13659" y="-81"/>
                  <a:pt x="14297" y="26"/>
                </a:cubicBezTo>
                <a:cubicBezTo>
                  <a:pt x="14932" y="132"/>
                  <a:pt x="15489" y="554"/>
                  <a:pt x="15811" y="1173"/>
                </a:cubicBezTo>
                <a:cubicBezTo>
                  <a:pt x="16517" y="1079"/>
                  <a:pt x="17227" y="1296"/>
                  <a:pt x="17792" y="1778"/>
                </a:cubicBezTo>
                <a:cubicBezTo>
                  <a:pt x="18371" y="2273"/>
                  <a:pt x="18748" y="3007"/>
                  <a:pt x="18840" y="3815"/>
                </a:cubicBezTo>
                <a:cubicBezTo>
                  <a:pt x="19362" y="3772"/>
                  <a:pt x="19856" y="4081"/>
                  <a:pt x="20096" y="4599"/>
                </a:cubicBezTo>
                <a:cubicBezTo>
                  <a:pt x="20273" y="4982"/>
                  <a:pt x="20285" y="5434"/>
                  <a:pt x="20130" y="5828"/>
                </a:cubicBezTo>
                <a:cubicBezTo>
                  <a:pt x="20470" y="5910"/>
                  <a:pt x="20756" y="6168"/>
                  <a:pt x="20899" y="6522"/>
                </a:cubicBezTo>
                <a:cubicBezTo>
                  <a:pt x="21034" y="6859"/>
                  <a:pt x="21026" y="7245"/>
                  <a:pt x="20876" y="7574"/>
                </a:cubicBezTo>
                <a:cubicBezTo>
                  <a:pt x="21298" y="7884"/>
                  <a:pt x="21556" y="8406"/>
                  <a:pt x="21567" y="8969"/>
                </a:cubicBezTo>
                <a:cubicBezTo>
                  <a:pt x="21576" y="9467"/>
                  <a:pt x="21389" y="9944"/>
                  <a:pt x="21056" y="10274"/>
                </a:cubicBezTo>
                <a:cubicBezTo>
                  <a:pt x="21185" y="10477"/>
                  <a:pt x="21191" y="10747"/>
                  <a:pt x="21071" y="10956"/>
                </a:cubicBezTo>
                <a:cubicBezTo>
                  <a:pt x="20951" y="11165"/>
                  <a:pt x="20731" y="11272"/>
                  <a:pt x="20513" y="11228"/>
                </a:cubicBezTo>
                <a:cubicBezTo>
                  <a:pt x="21205" y="12110"/>
                  <a:pt x="21414" y="13346"/>
                  <a:pt x="21056" y="14448"/>
                </a:cubicBezTo>
                <a:cubicBezTo>
                  <a:pt x="20658" y="15670"/>
                  <a:pt x="19746" y="16459"/>
                  <a:pt x="18779" y="16955"/>
                </a:cubicBezTo>
                <a:cubicBezTo>
                  <a:pt x="17660" y="17528"/>
                  <a:pt x="16384" y="17756"/>
                  <a:pt x="15066" y="17521"/>
                </a:cubicBezTo>
                <a:lnTo>
                  <a:pt x="16694" y="20978"/>
                </a:lnTo>
                <a:lnTo>
                  <a:pt x="14368" y="21519"/>
                </a:lnTo>
                <a:lnTo>
                  <a:pt x="12417" y="18248"/>
                </a:lnTo>
                <a:close/>
              </a:path>
            </a:pathLst>
          </a:custGeom>
          <a:solidFill>
            <a:srgbClr val="FFFFFF"/>
          </a:solidFill>
          <a:ln w="12700">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pic>
        <p:nvPicPr>
          <p:cNvPr id="1364" name="iPhone-6S-no-shadow.png"/>
          <p:cNvPicPr>
            <a:picLocks noChangeAspect="1"/>
          </p:cNvPicPr>
          <p:nvPr/>
        </p:nvPicPr>
        <p:blipFill>
          <a:blip r:embed="rId3"/>
          <a:stretch>
            <a:fillRect/>
          </a:stretch>
        </p:blipFill>
        <p:spPr>
          <a:xfrm rot="5400000">
            <a:off x="4551692" y="2511493"/>
            <a:ext cx="4037367" cy="8180487"/>
          </a:xfrm>
          <a:prstGeom prst="rect">
            <a:avLst/>
          </a:prstGeom>
          <a:ln w="3175">
            <a:miter lim="400000"/>
          </a:ln>
        </p:spPr>
      </p:pic>
      <p:sp>
        <p:nvSpPr>
          <p:cNvPr id="1365" name="Shape 1365"/>
          <p:cNvSpPr/>
          <p:nvPr/>
        </p:nvSpPr>
        <p:spPr>
          <a:xfrm>
            <a:off x="5397121" y="5357281"/>
            <a:ext cx="2534338" cy="2534790"/>
          </a:xfrm>
          <a:custGeom>
            <a:avLst/>
            <a:gdLst/>
            <a:ahLst/>
            <a:cxnLst>
              <a:cxn ang="0">
                <a:pos x="wd2" y="hd2"/>
              </a:cxn>
              <a:cxn ang="5400000">
                <a:pos x="wd2" y="hd2"/>
              </a:cxn>
              <a:cxn ang="10800000">
                <a:pos x="wd2" y="hd2"/>
              </a:cxn>
              <a:cxn ang="16200000">
                <a:pos x="wd2" y="hd2"/>
              </a:cxn>
            </a:cxnLst>
            <a:rect l="0" t="0" r="r" b="b"/>
            <a:pathLst>
              <a:path w="21521" h="21540" extrusionOk="0">
                <a:moveTo>
                  <a:pt x="12848" y="11"/>
                </a:moveTo>
                <a:lnTo>
                  <a:pt x="8280" y="11"/>
                </a:lnTo>
                <a:cubicBezTo>
                  <a:pt x="7766" y="-29"/>
                  <a:pt x="7258" y="147"/>
                  <a:pt x="6881" y="499"/>
                </a:cubicBezTo>
                <a:cubicBezTo>
                  <a:pt x="6468" y="883"/>
                  <a:pt x="6252" y="1434"/>
                  <a:pt x="6296" y="1997"/>
                </a:cubicBezTo>
                <a:lnTo>
                  <a:pt x="6296" y="6454"/>
                </a:lnTo>
                <a:lnTo>
                  <a:pt x="1962" y="6454"/>
                </a:lnTo>
                <a:cubicBezTo>
                  <a:pt x="1511" y="6419"/>
                  <a:pt x="1063" y="6555"/>
                  <a:pt x="706" y="6834"/>
                </a:cubicBezTo>
                <a:cubicBezTo>
                  <a:pt x="225" y="7212"/>
                  <a:pt x="-38" y="7803"/>
                  <a:pt x="4" y="8413"/>
                </a:cubicBezTo>
                <a:lnTo>
                  <a:pt x="4" y="13133"/>
                </a:lnTo>
                <a:cubicBezTo>
                  <a:pt x="-1" y="13741"/>
                  <a:pt x="269" y="14320"/>
                  <a:pt x="738" y="14707"/>
                </a:cubicBezTo>
                <a:cubicBezTo>
                  <a:pt x="1102" y="15007"/>
                  <a:pt x="1561" y="15168"/>
                  <a:pt x="2032" y="15162"/>
                </a:cubicBezTo>
                <a:lnTo>
                  <a:pt x="6394" y="15162"/>
                </a:lnTo>
                <a:lnTo>
                  <a:pt x="6394" y="19485"/>
                </a:lnTo>
                <a:cubicBezTo>
                  <a:pt x="6394" y="20006"/>
                  <a:pt x="6592" y="20506"/>
                  <a:pt x="6948" y="20886"/>
                </a:cubicBezTo>
                <a:cubicBezTo>
                  <a:pt x="7336" y="21302"/>
                  <a:pt x="7879" y="21539"/>
                  <a:pt x="8448" y="21540"/>
                </a:cubicBezTo>
                <a:lnTo>
                  <a:pt x="12954" y="21507"/>
                </a:lnTo>
                <a:cubicBezTo>
                  <a:pt x="13590" y="21542"/>
                  <a:pt x="14205" y="21268"/>
                  <a:pt x="14603" y="20770"/>
                </a:cubicBezTo>
                <a:cubicBezTo>
                  <a:pt x="14800" y="20525"/>
                  <a:pt x="14932" y="20241"/>
                  <a:pt x="15016" y="19947"/>
                </a:cubicBezTo>
                <a:cubicBezTo>
                  <a:pt x="15114" y="19602"/>
                  <a:pt x="15149" y="19237"/>
                  <a:pt x="15113" y="18872"/>
                </a:cubicBezTo>
                <a:lnTo>
                  <a:pt x="15113" y="15089"/>
                </a:lnTo>
                <a:lnTo>
                  <a:pt x="19444" y="15089"/>
                </a:lnTo>
                <a:cubicBezTo>
                  <a:pt x="19690" y="15105"/>
                  <a:pt x="19933" y="15081"/>
                  <a:pt x="20166" y="15020"/>
                </a:cubicBezTo>
                <a:cubicBezTo>
                  <a:pt x="20493" y="14933"/>
                  <a:pt x="20802" y="14771"/>
                  <a:pt x="21039" y="14518"/>
                </a:cubicBezTo>
                <a:cubicBezTo>
                  <a:pt x="21217" y="14328"/>
                  <a:pt x="21342" y="14100"/>
                  <a:pt x="21421" y="13859"/>
                </a:cubicBezTo>
                <a:cubicBezTo>
                  <a:pt x="21508" y="13592"/>
                  <a:pt x="21539" y="13307"/>
                  <a:pt x="21509" y="13022"/>
                </a:cubicBezTo>
                <a:lnTo>
                  <a:pt x="21509" y="8240"/>
                </a:lnTo>
                <a:cubicBezTo>
                  <a:pt x="21562" y="7754"/>
                  <a:pt x="21406" y="7268"/>
                  <a:pt x="21081" y="6904"/>
                </a:cubicBezTo>
                <a:cubicBezTo>
                  <a:pt x="20709" y="6487"/>
                  <a:pt x="20159" y="6274"/>
                  <a:pt x="19603" y="6332"/>
                </a:cubicBezTo>
                <a:lnTo>
                  <a:pt x="15082" y="6332"/>
                </a:lnTo>
                <a:lnTo>
                  <a:pt x="15082" y="1929"/>
                </a:lnTo>
                <a:cubicBezTo>
                  <a:pt x="15064" y="1482"/>
                  <a:pt x="14896" y="1054"/>
                  <a:pt x="14606" y="714"/>
                </a:cubicBezTo>
                <a:cubicBezTo>
                  <a:pt x="14171" y="205"/>
                  <a:pt x="13514" y="-58"/>
                  <a:pt x="12848" y="11"/>
                </a:cubicBezTo>
                <a:close/>
              </a:path>
            </a:pathLst>
          </a:custGeom>
          <a:ln w="38100">
            <a:solidFill>
              <a:srgbClr val="C9C9C9"/>
            </a:solidFill>
            <a:custDash>
              <a:ds d="200000" sp="200000"/>
            </a:custDash>
            <a:miter lim="400000"/>
          </a:ln>
        </p:spPr>
        <p:txBody>
          <a:bodyPr lIns="71437" tIns="71437" rIns="71437" bIns="71437" anchor="ct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nvGrpSpPr>
          <p:cNvPr id="1369" name="Group 1369"/>
          <p:cNvGrpSpPr/>
          <p:nvPr/>
        </p:nvGrpSpPr>
        <p:grpSpPr>
          <a:xfrm>
            <a:off x="4607960" y="7457289"/>
            <a:ext cx="2534339" cy="3183155"/>
            <a:chOff x="0" y="-1"/>
            <a:chExt cx="2534338" cy="3183153"/>
          </a:xfrm>
        </p:grpSpPr>
        <p:sp>
          <p:nvSpPr>
            <p:cNvPr id="1366" name="Shape 1366"/>
            <p:cNvSpPr/>
            <p:nvPr/>
          </p:nvSpPr>
          <p:spPr>
            <a:xfrm>
              <a:off x="0" y="-1"/>
              <a:ext cx="2534338" cy="2534791"/>
            </a:xfrm>
            <a:custGeom>
              <a:avLst/>
              <a:gdLst/>
              <a:ahLst/>
              <a:cxnLst>
                <a:cxn ang="0">
                  <a:pos x="wd2" y="hd2"/>
                </a:cxn>
                <a:cxn ang="5400000">
                  <a:pos x="wd2" y="hd2"/>
                </a:cxn>
                <a:cxn ang="10800000">
                  <a:pos x="wd2" y="hd2"/>
                </a:cxn>
                <a:cxn ang="16200000">
                  <a:pos x="wd2" y="hd2"/>
                </a:cxn>
              </a:cxnLst>
              <a:rect l="0" t="0" r="r" b="b"/>
              <a:pathLst>
                <a:path w="21521" h="21540" extrusionOk="0">
                  <a:moveTo>
                    <a:pt x="12848" y="11"/>
                  </a:moveTo>
                  <a:lnTo>
                    <a:pt x="8280" y="11"/>
                  </a:lnTo>
                  <a:cubicBezTo>
                    <a:pt x="7766" y="-29"/>
                    <a:pt x="7258" y="147"/>
                    <a:pt x="6881" y="499"/>
                  </a:cubicBezTo>
                  <a:cubicBezTo>
                    <a:pt x="6468" y="883"/>
                    <a:pt x="6252" y="1434"/>
                    <a:pt x="6296" y="1997"/>
                  </a:cubicBezTo>
                  <a:lnTo>
                    <a:pt x="6296" y="6454"/>
                  </a:lnTo>
                  <a:lnTo>
                    <a:pt x="1962" y="6454"/>
                  </a:lnTo>
                  <a:cubicBezTo>
                    <a:pt x="1511" y="6419"/>
                    <a:pt x="1063" y="6555"/>
                    <a:pt x="706" y="6834"/>
                  </a:cubicBezTo>
                  <a:cubicBezTo>
                    <a:pt x="225" y="7212"/>
                    <a:pt x="-38" y="7803"/>
                    <a:pt x="4" y="8413"/>
                  </a:cubicBezTo>
                  <a:lnTo>
                    <a:pt x="4" y="13133"/>
                  </a:lnTo>
                  <a:cubicBezTo>
                    <a:pt x="-1" y="13741"/>
                    <a:pt x="269" y="14320"/>
                    <a:pt x="738" y="14707"/>
                  </a:cubicBezTo>
                  <a:cubicBezTo>
                    <a:pt x="1102" y="15007"/>
                    <a:pt x="1561" y="15168"/>
                    <a:pt x="2032" y="15162"/>
                  </a:cubicBezTo>
                  <a:lnTo>
                    <a:pt x="6394" y="15162"/>
                  </a:lnTo>
                  <a:lnTo>
                    <a:pt x="6394" y="19485"/>
                  </a:lnTo>
                  <a:cubicBezTo>
                    <a:pt x="6394" y="20006"/>
                    <a:pt x="6592" y="20506"/>
                    <a:pt x="6948" y="20886"/>
                  </a:cubicBezTo>
                  <a:cubicBezTo>
                    <a:pt x="7336" y="21302"/>
                    <a:pt x="7879" y="21539"/>
                    <a:pt x="8448" y="21540"/>
                  </a:cubicBezTo>
                  <a:lnTo>
                    <a:pt x="12954" y="21507"/>
                  </a:lnTo>
                  <a:cubicBezTo>
                    <a:pt x="13590" y="21542"/>
                    <a:pt x="14205" y="21268"/>
                    <a:pt x="14603" y="20770"/>
                  </a:cubicBezTo>
                  <a:cubicBezTo>
                    <a:pt x="14800" y="20525"/>
                    <a:pt x="14932" y="20241"/>
                    <a:pt x="15016" y="19947"/>
                  </a:cubicBezTo>
                  <a:cubicBezTo>
                    <a:pt x="15114" y="19602"/>
                    <a:pt x="15149" y="19237"/>
                    <a:pt x="15113" y="18872"/>
                  </a:cubicBezTo>
                  <a:lnTo>
                    <a:pt x="15113" y="15089"/>
                  </a:lnTo>
                  <a:lnTo>
                    <a:pt x="19444" y="15089"/>
                  </a:lnTo>
                  <a:cubicBezTo>
                    <a:pt x="19690" y="15105"/>
                    <a:pt x="19933" y="15081"/>
                    <a:pt x="20166" y="15020"/>
                  </a:cubicBezTo>
                  <a:cubicBezTo>
                    <a:pt x="20493" y="14933"/>
                    <a:pt x="20802" y="14771"/>
                    <a:pt x="21039" y="14518"/>
                  </a:cubicBezTo>
                  <a:cubicBezTo>
                    <a:pt x="21217" y="14328"/>
                    <a:pt x="21342" y="14100"/>
                    <a:pt x="21421" y="13859"/>
                  </a:cubicBezTo>
                  <a:cubicBezTo>
                    <a:pt x="21508" y="13592"/>
                    <a:pt x="21539" y="13307"/>
                    <a:pt x="21509" y="13022"/>
                  </a:cubicBezTo>
                  <a:lnTo>
                    <a:pt x="21509" y="8240"/>
                  </a:lnTo>
                  <a:cubicBezTo>
                    <a:pt x="21562" y="7754"/>
                    <a:pt x="21406" y="7268"/>
                    <a:pt x="21081" y="6904"/>
                  </a:cubicBezTo>
                  <a:cubicBezTo>
                    <a:pt x="20709" y="6487"/>
                    <a:pt x="20159" y="6274"/>
                    <a:pt x="19603" y="6332"/>
                  </a:cubicBezTo>
                  <a:lnTo>
                    <a:pt x="15082" y="6332"/>
                  </a:lnTo>
                  <a:lnTo>
                    <a:pt x="15082" y="1929"/>
                  </a:lnTo>
                  <a:cubicBezTo>
                    <a:pt x="15064" y="1482"/>
                    <a:pt x="14896" y="1054"/>
                    <a:pt x="14606" y="714"/>
                  </a:cubicBezTo>
                  <a:cubicBezTo>
                    <a:pt x="14171" y="205"/>
                    <a:pt x="13514" y="-58"/>
                    <a:pt x="12848" y="11"/>
                  </a:cubicBezTo>
                  <a:close/>
                </a:path>
              </a:pathLst>
            </a:custGeom>
            <a:solidFill>
              <a:schemeClr val="accent2"/>
            </a:solidFill>
            <a:ln w="12700" cap="flat">
              <a:noFill/>
              <a:miter lim="400000"/>
            </a:ln>
            <a:effectLst>
              <a:outerShdw blurRad="114300" dist="12700" dir="5400000" rotWithShape="0">
                <a:srgbClr val="000000">
                  <a:alpha val="46000"/>
                </a:srgbClr>
              </a:outerShdw>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pic>
          <p:nvPicPr>
            <p:cNvPr id="1367" name="pasted-image.pdf"/>
            <p:cNvPicPr>
              <a:picLocks noChangeAspect="1"/>
            </p:cNvPicPr>
            <p:nvPr/>
          </p:nvPicPr>
          <p:blipFill>
            <a:blip r:embed="rId4"/>
            <a:stretch>
              <a:fillRect/>
            </a:stretch>
          </p:blipFill>
          <p:spPr>
            <a:xfrm>
              <a:off x="962615" y="2365446"/>
              <a:ext cx="659904" cy="817706"/>
            </a:xfrm>
            <a:prstGeom prst="rect">
              <a:avLst/>
            </a:prstGeom>
            <a:ln w="3175" cap="flat">
              <a:noFill/>
              <a:miter lim="400000"/>
            </a:ln>
            <a:effectLst/>
          </p:spPr>
        </p:pic>
      </p:grpSp>
      <p:sp>
        <p:nvSpPr>
          <p:cNvPr id="57" name="Shape 345">
            <a:extLst>
              <a:ext uri="{FF2B5EF4-FFF2-40B4-BE49-F238E27FC236}">
                <a16:creationId xmlns:a16="http://schemas.microsoft.com/office/drawing/2014/main" id="{96D407EA-4462-49C5-B1CC-EB3367931F86}"/>
              </a:ext>
            </a:extLst>
          </p:cNvPr>
          <p:cNvSpPr/>
          <p:nvPr/>
        </p:nvSpPr>
        <p:spPr>
          <a:xfrm>
            <a:off x="14381554" y="3266111"/>
            <a:ext cx="9440271" cy="85602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rmAutofit fontScale="92500" lnSpcReduction="20000"/>
          </a:bodyPr>
          <a:lstStyle>
            <a:lvl1pPr>
              <a:defRPr sz="10000">
                <a:solidFill>
                  <a:srgbClr val="323333"/>
                </a:solidFill>
                <a:latin typeface="+mn-lt"/>
                <a:ea typeface="+mn-ea"/>
                <a:cs typeface="+mn-cs"/>
                <a:sym typeface="Montserrat-Regular"/>
              </a:defRPr>
            </a:lvl1p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sz="6600" b="0" i="0" u="none" strike="noStrike" kern="0" cap="none" spc="0" normalizeH="0" baseline="0" noProof="0" dirty="0">
                <a:ln>
                  <a:noFill/>
                </a:ln>
                <a:solidFill>
                  <a:schemeClr val="tx1"/>
                </a:solidFill>
                <a:effectLst/>
                <a:uLnTx/>
                <a:uFillTx/>
                <a:latin typeface="Montserrat "/>
                <a:sym typeface="Montserrat-Regular"/>
              </a:rPr>
              <a:t>Title </a:t>
            </a:r>
            <a:r>
              <a:rPr kumimoji="0" lang="en-US" sz="6600" b="0" i="0" u="none" strike="noStrike" kern="0" cap="none" spc="0" normalizeH="0" baseline="0" noProof="0" dirty="0">
                <a:ln>
                  <a:noFill/>
                </a:ln>
                <a:solidFill>
                  <a:schemeClr val="tx1"/>
                </a:solidFill>
                <a:effectLst/>
                <a:uLnTx/>
                <a:uFillTx/>
                <a:latin typeface="Montserrat "/>
                <a:sym typeface="Montserrat-Regular"/>
              </a:rPr>
              <a:t>Here </a:t>
            </a:r>
            <a:endParaRPr kumimoji="0" sz="6600" b="0" i="0" u="none" strike="noStrike" kern="0" cap="none" spc="0" normalizeH="0" baseline="0" noProof="0" dirty="0">
              <a:ln>
                <a:noFill/>
              </a:ln>
              <a:solidFill>
                <a:schemeClr val="tx1"/>
              </a:solidFill>
              <a:effectLst/>
              <a:uLnTx/>
              <a:uFillTx/>
              <a:latin typeface="Montserrat "/>
              <a:sym typeface="Montserrat-Regular"/>
            </a:endParaRPr>
          </a:p>
        </p:txBody>
      </p:sp>
      <p:sp>
        <p:nvSpPr>
          <p:cNvPr id="58" name="Shape 348">
            <a:extLst>
              <a:ext uri="{FF2B5EF4-FFF2-40B4-BE49-F238E27FC236}">
                <a16:creationId xmlns:a16="http://schemas.microsoft.com/office/drawing/2014/main" id="{B9A49847-2D57-4437-93D3-D13AE7D7C5E8}"/>
              </a:ext>
            </a:extLst>
          </p:cNvPr>
          <p:cNvSpPr txBox="1">
            <a:spLocks/>
          </p:cNvSpPr>
          <p:nvPr/>
        </p:nvSpPr>
        <p:spPr>
          <a:xfrm>
            <a:off x="14425329" y="4388017"/>
            <a:ext cx="8285816" cy="5402263"/>
          </a:xfrm>
          <a:prstGeom prst="rect">
            <a:avLst/>
          </a:prstGeom>
        </p:spPr>
        <p:txBody>
          <a:bodyPr vert="horz" lIns="91440" tIns="45720" rIns="91440" bIns="45720" rtlCol="0">
            <a:normAutofit fontScale="92500" lnSpcReduction="20000"/>
          </a:bodyPr>
          <a:lstStyle>
            <a:lvl1pPr marL="457200" indent="-457200" algn="just"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Font typeface="Arial" panose="020B0604020202020204" pitchFamily="34" charset="0"/>
              <a:buNone/>
            </a:pPr>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has survived not only five centuries, but also the leap into electronic typesetting.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has survived not only five centuries, but also the leap into electronic typesetting.</a:t>
            </a:r>
          </a:p>
        </p:txBody>
      </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69"/>
                                        </p:tgtEl>
                                        <p:attrNameLst>
                                          <p:attrName>style.visibility</p:attrName>
                                        </p:attrNameLst>
                                      </p:cBhvr>
                                      <p:to>
                                        <p:strVal val="visible"/>
                                      </p:to>
                                    </p:set>
                                    <p:anim calcmode="lin" valueType="num">
                                      <p:cBhvr additive="base">
                                        <p:cTn id="7" dur="500" fill="hold"/>
                                        <p:tgtEl>
                                          <p:spTgt spid="1369"/>
                                        </p:tgtEl>
                                        <p:attrNameLst>
                                          <p:attrName>ppt_x</p:attrName>
                                        </p:attrNameLst>
                                      </p:cBhvr>
                                      <p:tavLst>
                                        <p:tav tm="0">
                                          <p:val>
                                            <p:strVal val="#ppt_x"/>
                                          </p:val>
                                        </p:tav>
                                        <p:tav tm="100000">
                                          <p:val>
                                            <p:strVal val="#ppt_x"/>
                                          </p:val>
                                        </p:tav>
                                      </p:tavLst>
                                    </p:anim>
                                    <p:anim calcmode="lin" valueType="num">
                                      <p:cBhvr additive="base">
                                        <p:cTn id="8" dur="500" fill="hold"/>
                                        <p:tgtEl>
                                          <p:spTgt spid="136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58">
                                            <p:txEl>
                                              <p:pRg st="0" end="0"/>
                                            </p:txEl>
                                          </p:spTgt>
                                        </p:tgtEl>
                                        <p:attrNameLst>
                                          <p:attrName>style.visibility</p:attrName>
                                        </p:attrNameLst>
                                      </p:cBhvr>
                                      <p:to>
                                        <p:strVal val="visible"/>
                                      </p:to>
                                    </p:set>
                                    <p:animEffect transition="in" filter="fade">
                                      <p:cBhvr>
                                        <p:cTn id="13" dur="500"/>
                                        <p:tgtEl>
                                          <p:spTgt spid="5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build="p"/>
    </p:bld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 name="Shape 1392"/>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164</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sp>
        <p:nvSpPr>
          <p:cNvPr id="1393" name="Shape 1393"/>
          <p:cNvSpPr/>
          <p:nvPr/>
        </p:nvSpPr>
        <p:spPr>
          <a:xfrm>
            <a:off x="18042996" y="2115780"/>
            <a:ext cx="683001" cy="3596562"/>
          </a:xfrm>
          <a:custGeom>
            <a:avLst/>
            <a:gdLst/>
            <a:ahLst/>
            <a:cxnLst>
              <a:cxn ang="0">
                <a:pos x="wd2" y="hd2"/>
              </a:cxn>
              <a:cxn ang="5400000">
                <a:pos x="wd2" y="hd2"/>
              </a:cxn>
              <a:cxn ang="10800000">
                <a:pos x="wd2" y="hd2"/>
              </a:cxn>
              <a:cxn ang="16200000">
                <a:pos x="wd2" y="hd2"/>
              </a:cxn>
            </a:cxnLst>
            <a:rect l="0" t="0" r="r" b="b"/>
            <a:pathLst>
              <a:path w="21352" h="21548" extrusionOk="0">
                <a:moveTo>
                  <a:pt x="27" y="0"/>
                </a:moveTo>
                <a:lnTo>
                  <a:pt x="27" y="17456"/>
                </a:lnTo>
                <a:cubicBezTo>
                  <a:pt x="-248" y="18477"/>
                  <a:pt x="1589" y="19477"/>
                  <a:pt x="5139" y="20240"/>
                </a:cubicBezTo>
                <a:cubicBezTo>
                  <a:pt x="9240" y="21121"/>
                  <a:pt x="15199" y="21600"/>
                  <a:pt x="21352" y="21543"/>
                </a:cubicBez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94" name="Shape 1394"/>
          <p:cNvSpPr/>
          <p:nvPr/>
        </p:nvSpPr>
        <p:spPr>
          <a:xfrm>
            <a:off x="18734154" y="3786206"/>
            <a:ext cx="1267005" cy="5017536"/>
          </a:xfrm>
          <a:custGeom>
            <a:avLst/>
            <a:gdLst/>
            <a:ahLst/>
            <a:cxnLst>
              <a:cxn ang="0">
                <a:pos x="wd2" y="hd2"/>
              </a:cxn>
              <a:cxn ang="5400000">
                <a:pos x="wd2" y="hd2"/>
              </a:cxn>
              <a:cxn ang="10800000">
                <a:pos x="wd2" y="hd2"/>
              </a:cxn>
              <a:cxn ang="16200000">
                <a:pos x="wd2" y="hd2"/>
              </a:cxn>
            </a:cxnLst>
            <a:rect l="0" t="0" r="r" b="b"/>
            <a:pathLst>
              <a:path w="21558" h="21600" extrusionOk="0">
                <a:moveTo>
                  <a:pt x="21558" y="0"/>
                </a:moveTo>
                <a:lnTo>
                  <a:pt x="21100" y="2726"/>
                </a:lnTo>
                <a:cubicBezTo>
                  <a:pt x="21122" y="3190"/>
                  <a:pt x="20436" y="3639"/>
                  <a:pt x="19186" y="3979"/>
                </a:cubicBezTo>
                <a:cubicBezTo>
                  <a:pt x="17811" y="4352"/>
                  <a:pt x="15879" y="4562"/>
                  <a:pt x="13862" y="4557"/>
                </a:cubicBezTo>
                <a:lnTo>
                  <a:pt x="7765" y="4557"/>
                </a:lnTo>
                <a:cubicBezTo>
                  <a:pt x="5807" y="4546"/>
                  <a:pt x="3908" y="4727"/>
                  <a:pt x="2466" y="5062"/>
                </a:cubicBezTo>
                <a:cubicBezTo>
                  <a:pt x="855" y="5437"/>
                  <a:pt x="-42" y="5968"/>
                  <a:pt x="2" y="6521"/>
                </a:cubicBezTo>
                <a:lnTo>
                  <a:pt x="2" y="21600"/>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95" name="Shape 1395"/>
          <p:cNvSpPr/>
          <p:nvPr/>
        </p:nvSpPr>
        <p:spPr>
          <a:xfrm>
            <a:off x="16532160" y="4159771"/>
            <a:ext cx="1731625" cy="4637769"/>
          </a:xfrm>
          <a:custGeom>
            <a:avLst/>
            <a:gdLst/>
            <a:ahLst/>
            <a:cxnLst>
              <a:cxn ang="0">
                <a:pos x="wd2" y="hd2"/>
              </a:cxn>
              <a:cxn ang="5400000">
                <a:pos x="wd2" y="hd2"/>
              </a:cxn>
              <a:cxn ang="10800000">
                <a:pos x="wd2" y="hd2"/>
              </a:cxn>
              <a:cxn ang="16200000">
                <a:pos x="wd2" y="hd2"/>
              </a:cxn>
            </a:cxnLst>
            <a:rect l="0" t="0" r="r" b="b"/>
            <a:pathLst>
              <a:path w="21518" h="21600" extrusionOk="0">
                <a:moveTo>
                  <a:pt x="8" y="0"/>
                </a:moveTo>
                <a:lnTo>
                  <a:pt x="8" y="5248"/>
                </a:lnTo>
                <a:cubicBezTo>
                  <a:pt x="-76" y="5870"/>
                  <a:pt x="501" y="6479"/>
                  <a:pt x="1613" y="6942"/>
                </a:cubicBezTo>
                <a:cubicBezTo>
                  <a:pt x="2883" y="7470"/>
                  <a:pt x="4718" y="7757"/>
                  <a:pt x="6614" y="7723"/>
                </a:cubicBezTo>
                <a:lnTo>
                  <a:pt x="17043" y="7723"/>
                </a:lnTo>
                <a:cubicBezTo>
                  <a:pt x="18195" y="7721"/>
                  <a:pt x="19305" y="7886"/>
                  <a:pt x="20138" y="8184"/>
                </a:cubicBezTo>
                <a:cubicBezTo>
                  <a:pt x="21025" y="8501"/>
                  <a:pt x="21524" y="8941"/>
                  <a:pt x="21519" y="9400"/>
                </a:cubicBezTo>
                <a:lnTo>
                  <a:pt x="21519" y="21600"/>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96" name="Shape 1396"/>
          <p:cNvSpPr/>
          <p:nvPr/>
        </p:nvSpPr>
        <p:spPr>
          <a:xfrm>
            <a:off x="16523474" y="2760245"/>
            <a:ext cx="667591" cy="1974259"/>
          </a:xfrm>
          <a:custGeom>
            <a:avLst/>
            <a:gdLst/>
            <a:ahLst/>
            <a:cxnLst>
              <a:cxn ang="0">
                <a:pos x="wd2" y="hd2"/>
              </a:cxn>
              <a:cxn ang="5400000">
                <a:pos x="wd2" y="hd2"/>
              </a:cxn>
              <a:cxn ang="10800000">
                <a:pos x="wd2" y="hd2"/>
              </a:cxn>
              <a:cxn ang="16200000">
                <a:pos x="wd2" y="hd2"/>
              </a:cxn>
            </a:cxnLst>
            <a:rect l="0" t="0" r="r" b="b"/>
            <a:pathLst>
              <a:path w="21514" h="21568" extrusionOk="0">
                <a:moveTo>
                  <a:pt x="21508" y="0"/>
                </a:moveTo>
                <a:lnTo>
                  <a:pt x="21508" y="17239"/>
                </a:lnTo>
                <a:cubicBezTo>
                  <a:pt x="21600" y="18250"/>
                  <a:pt x="20608" y="19238"/>
                  <a:pt x="18715" y="20020"/>
                </a:cubicBezTo>
                <a:cubicBezTo>
                  <a:pt x="16271" y="21029"/>
                  <a:pt x="12591" y="21600"/>
                  <a:pt x="8741" y="21567"/>
                </a:cubicBezTo>
                <a:lnTo>
                  <a:pt x="0" y="21567"/>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97" name="Shape 1397"/>
          <p:cNvSpPr/>
          <p:nvPr/>
        </p:nvSpPr>
        <p:spPr>
          <a:xfrm>
            <a:off x="18040184" y="2745636"/>
            <a:ext cx="667591" cy="1507784"/>
          </a:xfrm>
          <a:custGeom>
            <a:avLst/>
            <a:gdLst/>
            <a:ahLst/>
            <a:cxnLst>
              <a:cxn ang="0">
                <a:pos x="wd2" y="hd2"/>
              </a:cxn>
              <a:cxn ang="5400000">
                <a:pos x="wd2" y="hd2"/>
              </a:cxn>
              <a:cxn ang="10800000">
                <a:pos x="wd2" y="hd2"/>
              </a:cxn>
              <a:cxn ang="16200000">
                <a:pos x="wd2" y="hd2"/>
              </a:cxn>
            </a:cxnLst>
            <a:rect l="0" t="0" r="r" b="b"/>
            <a:pathLst>
              <a:path w="21514" h="21559" extrusionOk="0">
                <a:moveTo>
                  <a:pt x="21508" y="0"/>
                </a:moveTo>
                <a:lnTo>
                  <a:pt x="21508" y="15892"/>
                </a:lnTo>
                <a:cubicBezTo>
                  <a:pt x="21600" y="17216"/>
                  <a:pt x="20608" y="18509"/>
                  <a:pt x="18715" y="19532"/>
                </a:cubicBezTo>
                <a:cubicBezTo>
                  <a:pt x="16271" y="20853"/>
                  <a:pt x="12591" y="21600"/>
                  <a:pt x="8741" y="21557"/>
                </a:cubicBezTo>
                <a:lnTo>
                  <a:pt x="0" y="21557"/>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98" name="Shape 1398"/>
          <p:cNvSpPr/>
          <p:nvPr/>
        </p:nvSpPr>
        <p:spPr>
          <a:xfrm>
            <a:off x="20465311" y="2926931"/>
            <a:ext cx="568978" cy="1974259"/>
          </a:xfrm>
          <a:custGeom>
            <a:avLst/>
            <a:gdLst/>
            <a:ahLst/>
            <a:cxnLst>
              <a:cxn ang="0">
                <a:pos x="wd2" y="hd2"/>
              </a:cxn>
              <a:cxn ang="5400000">
                <a:pos x="wd2" y="hd2"/>
              </a:cxn>
              <a:cxn ang="10800000">
                <a:pos x="wd2" y="hd2"/>
              </a:cxn>
              <a:cxn ang="16200000">
                <a:pos x="wd2" y="hd2"/>
              </a:cxn>
            </a:cxnLst>
            <a:rect l="0" t="0" r="r" b="b"/>
            <a:pathLst>
              <a:path w="21501" h="21568" extrusionOk="0">
                <a:moveTo>
                  <a:pt x="7" y="0"/>
                </a:moveTo>
                <a:lnTo>
                  <a:pt x="7" y="17239"/>
                </a:lnTo>
                <a:cubicBezTo>
                  <a:pt x="-99" y="18250"/>
                  <a:pt x="1043" y="19238"/>
                  <a:pt x="3221" y="20020"/>
                </a:cubicBezTo>
                <a:cubicBezTo>
                  <a:pt x="6033" y="21029"/>
                  <a:pt x="10268" y="21600"/>
                  <a:pt x="14698" y="21567"/>
                </a:cubicBezTo>
                <a:lnTo>
                  <a:pt x="21501" y="21567"/>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399" name="Shape 1399"/>
          <p:cNvSpPr/>
          <p:nvPr/>
        </p:nvSpPr>
        <p:spPr>
          <a:xfrm>
            <a:off x="19178435" y="4123196"/>
            <a:ext cx="1832641" cy="4704075"/>
          </a:xfrm>
          <a:custGeom>
            <a:avLst/>
            <a:gdLst/>
            <a:ahLst/>
            <a:cxnLst>
              <a:cxn ang="0">
                <a:pos x="wd2" y="hd2"/>
              </a:cxn>
              <a:cxn ang="5400000">
                <a:pos x="wd2" y="hd2"/>
              </a:cxn>
              <a:cxn ang="10800000">
                <a:pos x="wd2" y="hd2"/>
              </a:cxn>
              <a:cxn ang="16200000">
                <a:pos x="wd2" y="hd2"/>
              </a:cxn>
            </a:cxnLst>
            <a:rect l="0" t="0" r="r" b="b"/>
            <a:pathLst>
              <a:path w="21530" h="21600" extrusionOk="0">
                <a:moveTo>
                  <a:pt x="21527" y="0"/>
                </a:moveTo>
                <a:lnTo>
                  <a:pt x="21527" y="5139"/>
                </a:lnTo>
                <a:cubicBezTo>
                  <a:pt x="21567" y="5677"/>
                  <a:pt x="21124" y="6203"/>
                  <a:pt x="20275" y="6627"/>
                </a:cubicBezTo>
                <a:cubicBezTo>
                  <a:pt x="19111" y="7208"/>
                  <a:pt x="17312" y="7541"/>
                  <a:pt x="15423" y="7524"/>
                </a:cubicBezTo>
                <a:lnTo>
                  <a:pt x="4454" y="7524"/>
                </a:lnTo>
                <a:cubicBezTo>
                  <a:pt x="3166" y="7510"/>
                  <a:pt x="1929" y="7720"/>
                  <a:pt x="1077" y="8098"/>
                </a:cubicBezTo>
                <a:cubicBezTo>
                  <a:pt x="351" y="8419"/>
                  <a:pt x="-33" y="8836"/>
                  <a:pt x="2" y="9264"/>
                </a:cubicBezTo>
                <a:lnTo>
                  <a:pt x="2" y="21600"/>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00" name="Shape 1400"/>
          <p:cNvSpPr/>
          <p:nvPr/>
        </p:nvSpPr>
        <p:spPr>
          <a:xfrm>
            <a:off x="19302091" y="2221718"/>
            <a:ext cx="667587" cy="1974260"/>
          </a:xfrm>
          <a:custGeom>
            <a:avLst/>
            <a:gdLst/>
            <a:ahLst/>
            <a:cxnLst>
              <a:cxn ang="0">
                <a:pos x="wd2" y="hd2"/>
              </a:cxn>
              <a:cxn ang="5400000">
                <a:pos x="wd2" y="hd2"/>
              </a:cxn>
              <a:cxn ang="10800000">
                <a:pos x="wd2" y="hd2"/>
              </a:cxn>
              <a:cxn ang="16200000">
                <a:pos x="wd2" y="hd2"/>
              </a:cxn>
            </a:cxnLst>
            <a:rect l="0" t="0" r="r" b="b"/>
            <a:pathLst>
              <a:path w="21514" h="21568" extrusionOk="0">
                <a:moveTo>
                  <a:pt x="6" y="0"/>
                </a:moveTo>
                <a:lnTo>
                  <a:pt x="6" y="17239"/>
                </a:lnTo>
                <a:cubicBezTo>
                  <a:pt x="-86" y="18250"/>
                  <a:pt x="906" y="19238"/>
                  <a:pt x="2799" y="20020"/>
                </a:cubicBezTo>
                <a:cubicBezTo>
                  <a:pt x="5243" y="21029"/>
                  <a:pt x="8923" y="21600"/>
                  <a:pt x="12773" y="21567"/>
                </a:cubicBezTo>
                <a:lnTo>
                  <a:pt x="21514" y="21567"/>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01" name="Shape 1401"/>
          <p:cNvSpPr/>
          <p:nvPr/>
        </p:nvSpPr>
        <p:spPr>
          <a:xfrm>
            <a:off x="17195960" y="2957004"/>
            <a:ext cx="307079" cy="680544"/>
          </a:xfrm>
          <a:custGeom>
            <a:avLst/>
            <a:gdLst/>
            <a:ahLst/>
            <a:cxnLst>
              <a:cxn ang="0">
                <a:pos x="wd2" y="hd2"/>
              </a:cxn>
              <a:cxn ang="5400000">
                <a:pos x="wd2" y="hd2"/>
              </a:cxn>
              <a:cxn ang="10800000">
                <a:pos x="wd2" y="hd2"/>
              </a:cxn>
              <a:cxn ang="16200000">
                <a:pos x="wd2" y="hd2"/>
              </a:cxn>
            </a:cxnLst>
            <a:rect l="0" t="0" r="r" b="b"/>
            <a:pathLst>
              <a:path w="21500" h="21553" extrusionOk="0">
                <a:moveTo>
                  <a:pt x="21494" y="0"/>
                </a:moveTo>
                <a:lnTo>
                  <a:pt x="21494" y="14006"/>
                </a:lnTo>
                <a:cubicBezTo>
                  <a:pt x="21600" y="15771"/>
                  <a:pt x="20291" y="17493"/>
                  <a:pt x="17808" y="18856"/>
                </a:cubicBezTo>
                <a:cubicBezTo>
                  <a:pt x="14618" y="20607"/>
                  <a:pt x="9829" y="21600"/>
                  <a:pt x="4814" y="21551"/>
                </a:cubicBezTo>
                <a:lnTo>
                  <a:pt x="0" y="21551"/>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02" name="Shape 1402"/>
          <p:cNvSpPr/>
          <p:nvPr/>
        </p:nvSpPr>
        <p:spPr>
          <a:xfrm>
            <a:off x="16714504" y="3159261"/>
            <a:ext cx="479404" cy="680537"/>
          </a:xfrm>
          <a:custGeom>
            <a:avLst/>
            <a:gdLst/>
            <a:ahLst/>
            <a:cxnLst>
              <a:cxn ang="0">
                <a:pos x="wd2" y="hd2"/>
              </a:cxn>
              <a:cxn ang="5400000">
                <a:pos x="wd2" y="hd2"/>
              </a:cxn>
              <a:cxn ang="10800000">
                <a:pos x="wd2" y="hd2"/>
              </a:cxn>
              <a:cxn ang="16200000">
                <a:pos x="wd2" y="hd2"/>
              </a:cxn>
            </a:cxnLst>
            <a:rect l="0" t="0" r="r" b="b"/>
            <a:pathLst>
              <a:path w="21536" h="21553" extrusionOk="0">
                <a:moveTo>
                  <a:pt x="4" y="0"/>
                </a:moveTo>
                <a:lnTo>
                  <a:pt x="4" y="14006"/>
                </a:lnTo>
                <a:cubicBezTo>
                  <a:pt x="-64" y="15771"/>
                  <a:pt x="776" y="17493"/>
                  <a:pt x="2369" y="18856"/>
                </a:cubicBezTo>
                <a:cubicBezTo>
                  <a:pt x="4416" y="20607"/>
                  <a:pt x="7488" y="21600"/>
                  <a:pt x="10706" y="21551"/>
                </a:cubicBezTo>
                <a:lnTo>
                  <a:pt x="21536" y="21551"/>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03" name="Shape 1403"/>
          <p:cNvSpPr/>
          <p:nvPr/>
        </p:nvSpPr>
        <p:spPr>
          <a:xfrm>
            <a:off x="21007981" y="3998156"/>
            <a:ext cx="307078" cy="680544"/>
          </a:xfrm>
          <a:custGeom>
            <a:avLst/>
            <a:gdLst/>
            <a:ahLst/>
            <a:cxnLst>
              <a:cxn ang="0">
                <a:pos x="wd2" y="hd2"/>
              </a:cxn>
              <a:cxn ang="5400000">
                <a:pos x="wd2" y="hd2"/>
              </a:cxn>
              <a:cxn ang="10800000">
                <a:pos x="wd2" y="hd2"/>
              </a:cxn>
              <a:cxn ang="16200000">
                <a:pos x="wd2" y="hd2"/>
              </a:cxn>
            </a:cxnLst>
            <a:rect l="0" t="0" r="r" b="b"/>
            <a:pathLst>
              <a:path w="21500" h="21553" extrusionOk="0">
                <a:moveTo>
                  <a:pt x="21494" y="0"/>
                </a:moveTo>
                <a:lnTo>
                  <a:pt x="21494" y="14006"/>
                </a:lnTo>
                <a:cubicBezTo>
                  <a:pt x="21600" y="15771"/>
                  <a:pt x="20291" y="17493"/>
                  <a:pt x="17808" y="18856"/>
                </a:cubicBezTo>
                <a:cubicBezTo>
                  <a:pt x="14618" y="20607"/>
                  <a:pt x="9829" y="21600"/>
                  <a:pt x="4814" y="21551"/>
                </a:cubicBezTo>
                <a:lnTo>
                  <a:pt x="0" y="21551"/>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04" name="Shape 1404"/>
          <p:cNvSpPr/>
          <p:nvPr/>
        </p:nvSpPr>
        <p:spPr>
          <a:xfrm>
            <a:off x="16226241" y="4200911"/>
            <a:ext cx="307075" cy="435908"/>
          </a:xfrm>
          <a:custGeom>
            <a:avLst/>
            <a:gdLst/>
            <a:ahLst/>
            <a:cxnLst>
              <a:cxn ang="0">
                <a:pos x="wd2" y="hd2"/>
              </a:cxn>
              <a:cxn ang="5400000">
                <a:pos x="wd2" y="hd2"/>
              </a:cxn>
              <a:cxn ang="10800000">
                <a:pos x="wd2" y="hd2"/>
              </a:cxn>
              <a:cxn ang="16200000">
                <a:pos x="wd2" y="hd2"/>
              </a:cxn>
            </a:cxnLst>
            <a:rect l="0" t="0" r="r" b="b"/>
            <a:pathLst>
              <a:path w="21536" h="21553" extrusionOk="0">
                <a:moveTo>
                  <a:pt x="4" y="0"/>
                </a:moveTo>
                <a:lnTo>
                  <a:pt x="4" y="14006"/>
                </a:lnTo>
                <a:cubicBezTo>
                  <a:pt x="-64" y="15771"/>
                  <a:pt x="776" y="17493"/>
                  <a:pt x="2369" y="18856"/>
                </a:cubicBezTo>
                <a:cubicBezTo>
                  <a:pt x="4416" y="20607"/>
                  <a:pt x="7488" y="21600"/>
                  <a:pt x="10706" y="21551"/>
                </a:cubicBezTo>
                <a:lnTo>
                  <a:pt x="21536" y="21551"/>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05" name="Shape 1405"/>
          <p:cNvSpPr/>
          <p:nvPr/>
        </p:nvSpPr>
        <p:spPr>
          <a:xfrm>
            <a:off x="17670028" y="4482114"/>
            <a:ext cx="371699" cy="527644"/>
          </a:xfrm>
          <a:custGeom>
            <a:avLst/>
            <a:gdLst/>
            <a:ahLst/>
            <a:cxnLst>
              <a:cxn ang="0">
                <a:pos x="wd2" y="hd2"/>
              </a:cxn>
              <a:cxn ang="5400000">
                <a:pos x="wd2" y="hd2"/>
              </a:cxn>
              <a:cxn ang="10800000">
                <a:pos x="wd2" y="hd2"/>
              </a:cxn>
              <a:cxn ang="16200000">
                <a:pos x="wd2" y="hd2"/>
              </a:cxn>
            </a:cxnLst>
            <a:rect l="0" t="0" r="r" b="b"/>
            <a:pathLst>
              <a:path w="21536" h="21553" extrusionOk="0">
                <a:moveTo>
                  <a:pt x="4" y="0"/>
                </a:moveTo>
                <a:lnTo>
                  <a:pt x="4" y="14006"/>
                </a:lnTo>
                <a:cubicBezTo>
                  <a:pt x="-64" y="15771"/>
                  <a:pt x="776" y="17493"/>
                  <a:pt x="2369" y="18856"/>
                </a:cubicBezTo>
                <a:cubicBezTo>
                  <a:pt x="4416" y="20607"/>
                  <a:pt x="7488" y="21600"/>
                  <a:pt x="10706" y="21551"/>
                </a:cubicBezTo>
                <a:lnTo>
                  <a:pt x="21536" y="21551"/>
                </a:lnTo>
              </a:path>
            </a:pathLst>
          </a:custGeom>
          <a:noFill/>
          <a:ln w="63500" cap="flat">
            <a:solidFill>
              <a:srgbClr val="DCDEE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06" name="Shape 1406"/>
          <p:cNvSpPr/>
          <p:nvPr/>
        </p:nvSpPr>
        <p:spPr>
          <a:xfrm>
            <a:off x="17253115" y="4072455"/>
            <a:ext cx="808442" cy="808443"/>
          </a:xfrm>
          <a:prstGeom prst="ellipse">
            <a:avLst/>
          </a:prstGeom>
          <a:solidFill>
            <a:schemeClr val="accent3"/>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407" name="Shape 1407"/>
          <p:cNvSpPr/>
          <p:nvPr/>
        </p:nvSpPr>
        <p:spPr>
          <a:xfrm>
            <a:off x="17420527" y="4264784"/>
            <a:ext cx="473620" cy="423209"/>
          </a:xfrm>
          <a:custGeom>
            <a:avLst/>
            <a:gdLst/>
            <a:ahLst/>
            <a:cxnLst>
              <a:cxn ang="0">
                <a:pos x="wd2" y="hd2"/>
              </a:cxn>
              <a:cxn ang="5400000">
                <a:pos x="wd2" y="hd2"/>
              </a:cxn>
              <a:cxn ang="10800000">
                <a:pos x="wd2" y="hd2"/>
              </a:cxn>
              <a:cxn ang="16200000">
                <a:pos x="wd2" y="hd2"/>
              </a:cxn>
            </a:cxnLst>
            <a:rect l="0" t="0" r="r" b="b"/>
            <a:pathLst>
              <a:path w="21567" h="21519" extrusionOk="0">
                <a:moveTo>
                  <a:pt x="12417" y="18248"/>
                </a:moveTo>
                <a:cubicBezTo>
                  <a:pt x="11812" y="18249"/>
                  <a:pt x="11240" y="17943"/>
                  <a:pt x="10861" y="17416"/>
                </a:cubicBezTo>
                <a:cubicBezTo>
                  <a:pt x="10564" y="17003"/>
                  <a:pt x="10410" y="16483"/>
                  <a:pt x="10429" y="15953"/>
                </a:cubicBezTo>
                <a:cubicBezTo>
                  <a:pt x="9563" y="16330"/>
                  <a:pt x="8591" y="16253"/>
                  <a:pt x="7781" y="15742"/>
                </a:cubicBezTo>
                <a:cubicBezTo>
                  <a:pt x="7208" y="15381"/>
                  <a:pt x="6755" y="14822"/>
                  <a:pt x="6489" y="14149"/>
                </a:cubicBezTo>
                <a:cubicBezTo>
                  <a:pt x="4781" y="15173"/>
                  <a:pt x="2666" y="14736"/>
                  <a:pt x="1399" y="13097"/>
                </a:cubicBezTo>
                <a:cubicBezTo>
                  <a:pt x="746" y="12253"/>
                  <a:pt x="407" y="11162"/>
                  <a:pt x="450" y="10048"/>
                </a:cubicBezTo>
                <a:cubicBezTo>
                  <a:pt x="135" y="9618"/>
                  <a:pt x="-24" y="9072"/>
                  <a:pt x="3" y="8518"/>
                </a:cubicBezTo>
                <a:cubicBezTo>
                  <a:pt x="47" y="7595"/>
                  <a:pt x="581" y="6791"/>
                  <a:pt x="1359" y="6475"/>
                </a:cubicBezTo>
                <a:cubicBezTo>
                  <a:pt x="1125" y="5977"/>
                  <a:pt x="1150" y="5376"/>
                  <a:pt x="1425" y="4904"/>
                </a:cubicBezTo>
                <a:cubicBezTo>
                  <a:pt x="1735" y="4372"/>
                  <a:pt x="2300" y="4100"/>
                  <a:pt x="2859" y="4215"/>
                </a:cubicBezTo>
                <a:cubicBezTo>
                  <a:pt x="2998" y="3516"/>
                  <a:pt x="3384" y="2909"/>
                  <a:pt x="3928" y="2531"/>
                </a:cubicBezTo>
                <a:cubicBezTo>
                  <a:pt x="4485" y="2144"/>
                  <a:pt x="5159" y="2030"/>
                  <a:pt x="5794" y="2214"/>
                </a:cubicBezTo>
                <a:cubicBezTo>
                  <a:pt x="5935" y="1797"/>
                  <a:pt x="6215" y="1457"/>
                  <a:pt x="6576" y="1266"/>
                </a:cubicBezTo>
                <a:cubicBezTo>
                  <a:pt x="7019" y="1032"/>
                  <a:pt x="7534" y="1043"/>
                  <a:pt x="7968" y="1298"/>
                </a:cubicBezTo>
                <a:cubicBezTo>
                  <a:pt x="8523" y="641"/>
                  <a:pt x="9258" y="209"/>
                  <a:pt x="10057" y="71"/>
                </a:cubicBezTo>
                <a:cubicBezTo>
                  <a:pt x="10919" y="-78"/>
                  <a:pt x="11800" y="122"/>
                  <a:pt x="12541" y="636"/>
                </a:cubicBezTo>
                <a:cubicBezTo>
                  <a:pt x="13012" y="144"/>
                  <a:pt x="13659" y="-81"/>
                  <a:pt x="14297" y="26"/>
                </a:cubicBezTo>
                <a:cubicBezTo>
                  <a:pt x="14932" y="132"/>
                  <a:pt x="15489" y="554"/>
                  <a:pt x="15811" y="1173"/>
                </a:cubicBezTo>
                <a:cubicBezTo>
                  <a:pt x="16517" y="1079"/>
                  <a:pt x="17227" y="1296"/>
                  <a:pt x="17792" y="1778"/>
                </a:cubicBezTo>
                <a:cubicBezTo>
                  <a:pt x="18371" y="2273"/>
                  <a:pt x="18748" y="3007"/>
                  <a:pt x="18840" y="3815"/>
                </a:cubicBezTo>
                <a:cubicBezTo>
                  <a:pt x="19362" y="3772"/>
                  <a:pt x="19856" y="4081"/>
                  <a:pt x="20096" y="4599"/>
                </a:cubicBezTo>
                <a:cubicBezTo>
                  <a:pt x="20273" y="4982"/>
                  <a:pt x="20285" y="5434"/>
                  <a:pt x="20130" y="5828"/>
                </a:cubicBezTo>
                <a:cubicBezTo>
                  <a:pt x="20470" y="5910"/>
                  <a:pt x="20756" y="6168"/>
                  <a:pt x="20899" y="6522"/>
                </a:cubicBezTo>
                <a:cubicBezTo>
                  <a:pt x="21034" y="6859"/>
                  <a:pt x="21026" y="7245"/>
                  <a:pt x="20876" y="7574"/>
                </a:cubicBezTo>
                <a:cubicBezTo>
                  <a:pt x="21298" y="7884"/>
                  <a:pt x="21556" y="8406"/>
                  <a:pt x="21567" y="8969"/>
                </a:cubicBezTo>
                <a:cubicBezTo>
                  <a:pt x="21576" y="9467"/>
                  <a:pt x="21389" y="9944"/>
                  <a:pt x="21056" y="10274"/>
                </a:cubicBezTo>
                <a:cubicBezTo>
                  <a:pt x="21185" y="10477"/>
                  <a:pt x="21191" y="10747"/>
                  <a:pt x="21071" y="10956"/>
                </a:cubicBezTo>
                <a:cubicBezTo>
                  <a:pt x="20951" y="11165"/>
                  <a:pt x="20731" y="11272"/>
                  <a:pt x="20513" y="11228"/>
                </a:cubicBezTo>
                <a:cubicBezTo>
                  <a:pt x="21205" y="12110"/>
                  <a:pt x="21414" y="13346"/>
                  <a:pt x="21056" y="14448"/>
                </a:cubicBezTo>
                <a:cubicBezTo>
                  <a:pt x="20658" y="15670"/>
                  <a:pt x="19746" y="16459"/>
                  <a:pt x="18779" y="16955"/>
                </a:cubicBezTo>
                <a:cubicBezTo>
                  <a:pt x="17660" y="17528"/>
                  <a:pt x="16384" y="17756"/>
                  <a:pt x="15066" y="17521"/>
                </a:cubicBezTo>
                <a:lnTo>
                  <a:pt x="16694" y="20978"/>
                </a:lnTo>
                <a:lnTo>
                  <a:pt x="14368" y="21519"/>
                </a:lnTo>
                <a:lnTo>
                  <a:pt x="12417" y="18248"/>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08" name="Shape 1408"/>
          <p:cNvSpPr/>
          <p:nvPr/>
        </p:nvSpPr>
        <p:spPr>
          <a:xfrm>
            <a:off x="20745476" y="3387708"/>
            <a:ext cx="808442" cy="808443"/>
          </a:xfrm>
          <a:prstGeom prst="ellipse">
            <a:avLst/>
          </a:prstGeom>
          <a:solidFill>
            <a:schemeClr val="accent1"/>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409" name="Shape 1409"/>
          <p:cNvSpPr/>
          <p:nvPr/>
        </p:nvSpPr>
        <p:spPr>
          <a:xfrm>
            <a:off x="20952058" y="3645414"/>
            <a:ext cx="450666" cy="303053"/>
          </a:xfrm>
          <a:custGeom>
            <a:avLst/>
            <a:gdLst/>
            <a:ahLst/>
            <a:cxnLst>
              <a:cxn ang="0">
                <a:pos x="wd2" y="hd2"/>
              </a:cxn>
              <a:cxn ang="5400000">
                <a:pos x="wd2" y="hd2"/>
              </a:cxn>
              <a:cxn ang="10800000">
                <a:pos x="wd2" y="hd2"/>
              </a:cxn>
              <a:cxn ang="16200000">
                <a:pos x="wd2" y="hd2"/>
              </a:cxn>
            </a:cxnLst>
            <a:rect l="0" t="0" r="r" b="b"/>
            <a:pathLst>
              <a:path w="21451" h="21237" extrusionOk="0">
                <a:moveTo>
                  <a:pt x="12250" y="14274"/>
                </a:moveTo>
                <a:cubicBezTo>
                  <a:pt x="12370" y="14803"/>
                  <a:pt x="12428" y="15358"/>
                  <a:pt x="12422" y="15916"/>
                </a:cubicBezTo>
                <a:cubicBezTo>
                  <a:pt x="12415" y="16477"/>
                  <a:pt x="12344" y="17033"/>
                  <a:pt x="12210" y="17558"/>
                </a:cubicBezTo>
                <a:lnTo>
                  <a:pt x="11623" y="17195"/>
                </a:lnTo>
                <a:cubicBezTo>
                  <a:pt x="11561" y="16666"/>
                  <a:pt x="11457" y="16150"/>
                  <a:pt x="11313" y="15658"/>
                </a:cubicBezTo>
                <a:cubicBezTo>
                  <a:pt x="11165" y="15153"/>
                  <a:pt x="10976" y="14677"/>
                  <a:pt x="10750" y="14239"/>
                </a:cubicBezTo>
                <a:cubicBezTo>
                  <a:pt x="10453" y="15400"/>
                  <a:pt x="9826" y="16310"/>
                  <a:pt x="9034" y="16730"/>
                </a:cubicBezTo>
                <a:cubicBezTo>
                  <a:pt x="8260" y="17140"/>
                  <a:pt x="7394" y="17034"/>
                  <a:pt x="6636" y="17521"/>
                </a:cubicBezTo>
                <a:cubicBezTo>
                  <a:pt x="5635" y="18165"/>
                  <a:pt x="5056" y="19673"/>
                  <a:pt x="4158" y="20573"/>
                </a:cubicBezTo>
                <a:cubicBezTo>
                  <a:pt x="3630" y="21103"/>
                  <a:pt x="2994" y="21394"/>
                  <a:pt x="2379" y="21150"/>
                </a:cubicBezTo>
                <a:cubicBezTo>
                  <a:pt x="736" y="20499"/>
                  <a:pt x="671" y="18109"/>
                  <a:pt x="664" y="15605"/>
                </a:cubicBezTo>
                <a:cubicBezTo>
                  <a:pt x="656" y="12627"/>
                  <a:pt x="-26" y="9071"/>
                  <a:pt x="1" y="5785"/>
                </a:cubicBezTo>
                <a:cubicBezTo>
                  <a:pt x="8" y="4892"/>
                  <a:pt x="37" y="3970"/>
                  <a:pt x="366" y="3217"/>
                </a:cubicBezTo>
                <a:cubicBezTo>
                  <a:pt x="784" y="2259"/>
                  <a:pt x="1550" y="1854"/>
                  <a:pt x="2286" y="1502"/>
                </a:cubicBezTo>
                <a:cubicBezTo>
                  <a:pt x="4069" y="649"/>
                  <a:pt x="5892" y="-206"/>
                  <a:pt x="7762" y="45"/>
                </a:cubicBezTo>
                <a:cubicBezTo>
                  <a:pt x="9348" y="257"/>
                  <a:pt x="10824" y="1261"/>
                  <a:pt x="12399" y="1552"/>
                </a:cubicBezTo>
                <a:cubicBezTo>
                  <a:pt x="14127" y="1872"/>
                  <a:pt x="15819" y="1267"/>
                  <a:pt x="17558" y="1471"/>
                </a:cubicBezTo>
                <a:cubicBezTo>
                  <a:pt x="18716" y="1607"/>
                  <a:pt x="19666" y="2625"/>
                  <a:pt x="20573" y="2989"/>
                </a:cubicBezTo>
                <a:cubicBezTo>
                  <a:pt x="21106" y="3202"/>
                  <a:pt x="21574" y="3566"/>
                  <a:pt x="21421" y="4220"/>
                </a:cubicBezTo>
                <a:cubicBezTo>
                  <a:pt x="21318" y="4663"/>
                  <a:pt x="20954" y="4742"/>
                  <a:pt x="20626" y="4805"/>
                </a:cubicBezTo>
                <a:cubicBezTo>
                  <a:pt x="19838" y="4955"/>
                  <a:pt x="19055" y="5534"/>
                  <a:pt x="18522" y="6471"/>
                </a:cubicBezTo>
                <a:cubicBezTo>
                  <a:pt x="18004" y="7381"/>
                  <a:pt x="17831" y="8558"/>
                  <a:pt x="17478" y="9597"/>
                </a:cubicBezTo>
                <a:cubicBezTo>
                  <a:pt x="16825" y="11517"/>
                  <a:pt x="15621" y="12893"/>
                  <a:pt x="14250" y="13646"/>
                </a:cubicBezTo>
                <a:cubicBezTo>
                  <a:pt x="13608" y="13999"/>
                  <a:pt x="12934" y="14210"/>
                  <a:pt x="12250" y="14274"/>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10" name="Shape 1410"/>
          <p:cNvSpPr/>
          <p:nvPr/>
        </p:nvSpPr>
        <p:spPr>
          <a:xfrm>
            <a:off x="20090685" y="2398975"/>
            <a:ext cx="808443" cy="808443"/>
          </a:xfrm>
          <a:prstGeom prst="ellipse">
            <a:avLst/>
          </a:prstGeom>
          <a:solidFill>
            <a:schemeClr val="accent3"/>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411" name="Shape 1411"/>
          <p:cNvSpPr/>
          <p:nvPr/>
        </p:nvSpPr>
        <p:spPr>
          <a:xfrm>
            <a:off x="20570762" y="2659842"/>
            <a:ext cx="56015" cy="122973"/>
          </a:xfrm>
          <a:custGeom>
            <a:avLst/>
            <a:gdLst/>
            <a:ahLst/>
            <a:cxnLst>
              <a:cxn ang="0">
                <a:pos x="wd2" y="hd2"/>
              </a:cxn>
              <a:cxn ang="5400000">
                <a:pos x="wd2" y="hd2"/>
              </a:cxn>
              <a:cxn ang="10800000">
                <a:pos x="wd2" y="hd2"/>
              </a:cxn>
              <a:cxn ang="16200000">
                <a:pos x="wd2" y="hd2"/>
              </a:cxn>
            </a:cxnLst>
            <a:rect l="0" t="0" r="r" b="b"/>
            <a:pathLst>
              <a:path w="21600" h="21600" extrusionOk="0">
                <a:moveTo>
                  <a:pt x="0" y="5125"/>
                </a:moveTo>
                <a:cubicBezTo>
                  <a:pt x="3992" y="5212"/>
                  <a:pt x="7960" y="4802"/>
                  <a:pt x="11478" y="3938"/>
                </a:cubicBezTo>
                <a:cubicBezTo>
                  <a:pt x="15166" y="3033"/>
                  <a:pt x="18210" y="1666"/>
                  <a:pt x="20251" y="0"/>
                </a:cubicBezTo>
                <a:cubicBezTo>
                  <a:pt x="18885" y="1310"/>
                  <a:pt x="18086" y="2728"/>
                  <a:pt x="17899" y="4176"/>
                </a:cubicBezTo>
                <a:cubicBezTo>
                  <a:pt x="17687" y="5808"/>
                  <a:pt x="18255" y="7441"/>
                  <a:pt x="19563" y="8963"/>
                </a:cubicBezTo>
                <a:cubicBezTo>
                  <a:pt x="18619" y="10211"/>
                  <a:pt x="18215" y="11531"/>
                  <a:pt x="18374" y="12849"/>
                </a:cubicBezTo>
                <a:cubicBezTo>
                  <a:pt x="18536" y="14198"/>
                  <a:pt x="19284" y="15518"/>
                  <a:pt x="20574" y="16735"/>
                </a:cubicBezTo>
                <a:cubicBezTo>
                  <a:pt x="20157" y="17531"/>
                  <a:pt x="20027" y="18352"/>
                  <a:pt x="20190" y="19167"/>
                </a:cubicBezTo>
                <a:cubicBezTo>
                  <a:pt x="20357" y="20008"/>
                  <a:pt x="20834" y="20831"/>
                  <a:pt x="21600" y="21600"/>
                </a:cubicBezTo>
                <a:cubicBezTo>
                  <a:pt x="20540" y="20294"/>
                  <a:pt x="18742" y="19138"/>
                  <a:pt x="16387" y="18249"/>
                </a:cubicBezTo>
                <a:cubicBezTo>
                  <a:pt x="14281" y="17454"/>
                  <a:pt x="11792" y="16897"/>
                  <a:pt x="9124" y="16624"/>
                </a:cubicBezTo>
                <a:cubicBezTo>
                  <a:pt x="10878" y="15947"/>
                  <a:pt x="12288" y="15104"/>
                  <a:pt x="13254" y="14153"/>
                </a:cubicBezTo>
                <a:cubicBezTo>
                  <a:pt x="14138" y="13283"/>
                  <a:pt x="14632" y="12341"/>
                  <a:pt x="14706" y="11383"/>
                </a:cubicBezTo>
                <a:cubicBezTo>
                  <a:pt x="12794" y="11066"/>
                  <a:pt x="11270" y="10392"/>
                  <a:pt x="10518" y="9531"/>
                </a:cubicBezTo>
                <a:cubicBezTo>
                  <a:pt x="9914" y="8840"/>
                  <a:pt x="9854" y="8076"/>
                  <a:pt x="10348" y="7367"/>
                </a:cubicBezTo>
                <a:cubicBezTo>
                  <a:pt x="9269" y="6793"/>
                  <a:pt x="7975" y="6310"/>
                  <a:pt x="6527" y="5941"/>
                </a:cubicBezTo>
                <a:cubicBezTo>
                  <a:pt x="4529" y="5432"/>
                  <a:pt x="2289" y="5152"/>
                  <a:pt x="0" y="5125"/>
                </a:cubicBezTo>
                <a:close/>
              </a:path>
            </a:pathLst>
          </a:custGeom>
          <a:noFill/>
          <a:ln w="25400" cap="flat">
            <a:solidFill>
              <a:srgbClr val="00000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12" name="Shape 1412"/>
          <p:cNvSpPr/>
          <p:nvPr/>
        </p:nvSpPr>
        <p:spPr>
          <a:xfrm>
            <a:off x="20559972" y="2824221"/>
            <a:ext cx="71236" cy="100490"/>
          </a:xfrm>
          <a:custGeom>
            <a:avLst/>
            <a:gdLst/>
            <a:ahLst/>
            <a:cxnLst>
              <a:cxn ang="0">
                <a:pos x="wd2" y="hd2"/>
              </a:cxn>
              <a:cxn ang="5400000">
                <a:pos x="wd2" y="hd2"/>
              </a:cxn>
              <a:cxn ang="10800000">
                <a:pos x="wd2" y="hd2"/>
              </a:cxn>
              <a:cxn ang="16200000">
                <a:pos x="wd2" y="hd2"/>
              </a:cxn>
            </a:cxnLst>
            <a:rect l="0" t="0" r="r" b="b"/>
            <a:pathLst>
              <a:path w="21600" h="21600" extrusionOk="0">
                <a:moveTo>
                  <a:pt x="9116" y="4097"/>
                </a:moveTo>
                <a:cubicBezTo>
                  <a:pt x="11880" y="5147"/>
                  <a:pt x="15282" y="4831"/>
                  <a:pt x="17571" y="3311"/>
                </a:cubicBezTo>
                <a:cubicBezTo>
                  <a:pt x="18873" y="2446"/>
                  <a:pt x="19661" y="1262"/>
                  <a:pt x="19776" y="0"/>
                </a:cubicBezTo>
                <a:lnTo>
                  <a:pt x="21600" y="2659"/>
                </a:lnTo>
                <a:cubicBezTo>
                  <a:pt x="20794" y="4197"/>
                  <a:pt x="20234" y="5795"/>
                  <a:pt x="19931" y="7422"/>
                </a:cubicBezTo>
                <a:cubicBezTo>
                  <a:pt x="19615" y="9122"/>
                  <a:pt x="19581" y="10843"/>
                  <a:pt x="19831" y="12550"/>
                </a:cubicBezTo>
                <a:cubicBezTo>
                  <a:pt x="18292" y="13193"/>
                  <a:pt x="17049" y="14139"/>
                  <a:pt x="16252" y="15273"/>
                </a:cubicBezTo>
                <a:cubicBezTo>
                  <a:pt x="15498" y="16346"/>
                  <a:pt x="15174" y="17547"/>
                  <a:pt x="15317" y="18742"/>
                </a:cubicBezTo>
                <a:cubicBezTo>
                  <a:pt x="13904" y="18917"/>
                  <a:pt x="12549" y="19275"/>
                  <a:pt x="11319" y="19798"/>
                </a:cubicBezTo>
                <a:cubicBezTo>
                  <a:pt x="10194" y="20276"/>
                  <a:pt x="9191" y="20885"/>
                  <a:pt x="8352" y="21600"/>
                </a:cubicBezTo>
                <a:cubicBezTo>
                  <a:pt x="7503" y="20748"/>
                  <a:pt x="6445" y="20011"/>
                  <a:pt x="5229" y="19424"/>
                </a:cubicBezTo>
                <a:cubicBezTo>
                  <a:pt x="3664" y="18670"/>
                  <a:pt x="1875" y="18181"/>
                  <a:pt x="0" y="17995"/>
                </a:cubicBezTo>
                <a:cubicBezTo>
                  <a:pt x="1942" y="18309"/>
                  <a:pt x="3932" y="18448"/>
                  <a:pt x="5923" y="18408"/>
                </a:cubicBezTo>
                <a:cubicBezTo>
                  <a:pt x="7805" y="18370"/>
                  <a:pt x="9673" y="18173"/>
                  <a:pt x="11488" y="17821"/>
                </a:cubicBezTo>
                <a:cubicBezTo>
                  <a:pt x="13583" y="16212"/>
                  <a:pt x="15047" y="14243"/>
                  <a:pt x="15733" y="12109"/>
                </a:cubicBezTo>
                <a:cubicBezTo>
                  <a:pt x="16118" y="10911"/>
                  <a:pt x="16250" y="9679"/>
                  <a:pt x="16125" y="8453"/>
                </a:cubicBezTo>
                <a:cubicBezTo>
                  <a:pt x="15545" y="7490"/>
                  <a:pt x="14692" y="6621"/>
                  <a:pt x="13617" y="5902"/>
                </a:cubicBezTo>
                <a:cubicBezTo>
                  <a:pt x="12345" y="5050"/>
                  <a:pt x="10801" y="4431"/>
                  <a:pt x="9116" y="4097"/>
                </a:cubicBezTo>
                <a:close/>
              </a:path>
            </a:pathLst>
          </a:custGeom>
          <a:noFill/>
          <a:ln w="25400" cap="flat">
            <a:solidFill>
              <a:srgbClr val="000000"/>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13" name="Shape 1413"/>
          <p:cNvSpPr/>
          <p:nvPr/>
        </p:nvSpPr>
        <p:spPr>
          <a:xfrm>
            <a:off x="20288648" y="2587221"/>
            <a:ext cx="402615" cy="461665"/>
          </a:xfrm>
          <a:custGeom>
            <a:avLst/>
            <a:gdLst/>
            <a:ahLst/>
            <a:cxnLst>
              <a:cxn ang="0">
                <a:pos x="wd2" y="hd2"/>
              </a:cxn>
              <a:cxn ang="5400000">
                <a:pos x="wd2" y="hd2"/>
              </a:cxn>
              <a:cxn ang="10800000">
                <a:pos x="wd2" y="hd2"/>
              </a:cxn>
              <a:cxn ang="16200000">
                <a:pos x="wd2" y="hd2"/>
              </a:cxn>
            </a:cxnLst>
            <a:rect l="0" t="0" r="r" b="b"/>
            <a:pathLst>
              <a:path w="21458" h="21469" extrusionOk="0">
                <a:moveTo>
                  <a:pt x="5384" y="16705"/>
                </a:moveTo>
                <a:lnTo>
                  <a:pt x="4701" y="16909"/>
                </a:lnTo>
                <a:lnTo>
                  <a:pt x="3258" y="14988"/>
                </a:lnTo>
                <a:cubicBezTo>
                  <a:pt x="2637" y="15464"/>
                  <a:pt x="1716" y="15489"/>
                  <a:pt x="1063" y="15047"/>
                </a:cubicBezTo>
                <a:cubicBezTo>
                  <a:pt x="362" y="14574"/>
                  <a:pt x="182" y="13716"/>
                  <a:pt x="643" y="13056"/>
                </a:cubicBezTo>
                <a:cubicBezTo>
                  <a:pt x="241" y="12737"/>
                  <a:pt x="9" y="12287"/>
                  <a:pt x="0" y="11814"/>
                </a:cubicBezTo>
                <a:cubicBezTo>
                  <a:pt x="-8" y="11348"/>
                  <a:pt x="201" y="10900"/>
                  <a:pt x="579" y="10571"/>
                </a:cubicBezTo>
                <a:cubicBezTo>
                  <a:pt x="319" y="10294"/>
                  <a:pt x="197" y="9938"/>
                  <a:pt x="242" y="9582"/>
                </a:cubicBezTo>
                <a:cubicBezTo>
                  <a:pt x="288" y="9222"/>
                  <a:pt x="501" y="8893"/>
                  <a:pt x="832" y="8673"/>
                </a:cubicBezTo>
                <a:cubicBezTo>
                  <a:pt x="564" y="8506"/>
                  <a:pt x="397" y="8243"/>
                  <a:pt x="375" y="7957"/>
                </a:cubicBezTo>
                <a:cubicBezTo>
                  <a:pt x="338" y="7473"/>
                  <a:pt x="702" y="7035"/>
                  <a:pt x="1241" y="6915"/>
                </a:cubicBezTo>
                <a:cubicBezTo>
                  <a:pt x="909" y="6873"/>
                  <a:pt x="649" y="6646"/>
                  <a:pt x="599" y="6357"/>
                </a:cubicBezTo>
                <a:cubicBezTo>
                  <a:pt x="537" y="5989"/>
                  <a:pt x="822" y="5646"/>
                  <a:pt x="1241" y="5582"/>
                </a:cubicBezTo>
                <a:cubicBezTo>
                  <a:pt x="740" y="5527"/>
                  <a:pt x="344" y="5185"/>
                  <a:pt x="275" y="4748"/>
                </a:cubicBezTo>
                <a:cubicBezTo>
                  <a:pt x="216" y="4378"/>
                  <a:pt x="409" y="4013"/>
                  <a:pt x="769" y="3811"/>
                </a:cubicBezTo>
                <a:cubicBezTo>
                  <a:pt x="435" y="3374"/>
                  <a:pt x="418" y="2808"/>
                  <a:pt x="724" y="2356"/>
                </a:cubicBezTo>
                <a:cubicBezTo>
                  <a:pt x="1001" y="1949"/>
                  <a:pt x="1500" y="1697"/>
                  <a:pt x="2042" y="1691"/>
                </a:cubicBezTo>
                <a:cubicBezTo>
                  <a:pt x="2254" y="1078"/>
                  <a:pt x="2908" y="662"/>
                  <a:pt x="3642" y="674"/>
                </a:cubicBezTo>
                <a:cubicBezTo>
                  <a:pt x="4180" y="683"/>
                  <a:pt x="4676" y="928"/>
                  <a:pt x="4961" y="1325"/>
                </a:cubicBezTo>
                <a:cubicBezTo>
                  <a:pt x="5335" y="1162"/>
                  <a:pt x="5787" y="1235"/>
                  <a:pt x="6069" y="1504"/>
                </a:cubicBezTo>
                <a:cubicBezTo>
                  <a:pt x="6311" y="1733"/>
                  <a:pt x="6378" y="2064"/>
                  <a:pt x="6243" y="2352"/>
                </a:cubicBezTo>
                <a:cubicBezTo>
                  <a:pt x="6704" y="2195"/>
                  <a:pt x="7219" y="2208"/>
                  <a:pt x="7669" y="2390"/>
                </a:cubicBezTo>
                <a:cubicBezTo>
                  <a:pt x="8116" y="2569"/>
                  <a:pt x="8460" y="2899"/>
                  <a:pt x="8624" y="3303"/>
                </a:cubicBezTo>
                <a:cubicBezTo>
                  <a:pt x="9058" y="3075"/>
                  <a:pt x="9545" y="2933"/>
                  <a:pt x="10049" y="2888"/>
                </a:cubicBezTo>
                <a:cubicBezTo>
                  <a:pt x="10619" y="2836"/>
                  <a:pt x="11194" y="2910"/>
                  <a:pt x="11722" y="3101"/>
                </a:cubicBezTo>
                <a:cubicBezTo>
                  <a:pt x="11903" y="2836"/>
                  <a:pt x="12197" y="2644"/>
                  <a:pt x="12539" y="2568"/>
                </a:cubicBezTo>
                <a:cubicBezTo>
                  <a:pt x="12877" y="2493"/>
                  <a:pt x="13235" y="2536"/>
                  <a:pt x="13537" y="2688"/>
                </a:cubicBezTo>
                <a:cubicBezTo>
                  <a:pt x="13609" y="2455"/>
                  <a:pt x="13789" y="2259"/>
                  <a:pt x="14033" y="2146"/>
                </a:cubicBezTo>
                <a:cubicBezTo>
                  <a:pt x="14303" y="2021"/>
                  <a:pt x="14623" y="2009"/>
                  <a:pt x="14903" y="2115"/>
                </a:cubicBezTo>
                <a:cubicBezTo>
                  <a:pt x="14837" y="1799"/>
                  <a:pt x="14928" y="1473"/>
                  <a:pt x="15153" y="1218"/>
                </a:cubicBezTo>
                <a:cubicBezTo>
                  <a:pt x="15447" y="886"/>
                  <a:pt x="15924" y="719"/>
                  <a:pt x="16399" y="782"/>
                </a:cubicBezTo>
                <a:cubicBezTo>
                  <a:pt x="16477" y="478"/>
                  <a:pt x="16742" y="236"/>
                  <a:pt x="17087" y="153"/>
                </a:cubicBezTo>
                <a:cubicBezTo>
                  <a:pt x="17433" y="70"/>
                  <a:pt x="17804" y="160"/>
                  <a:pt x="18050" y="389"/>
                </a:cubicBezTo>
                <a:cubicBezTo>
                  <a:pt x="18586" y="-7"/>
                  <a:pt x="19331" y="-110"/>
                  <a:pt x="19980" y="123"/>
                </a:cubicBezTo>
                <a:cubicBezTo>
                  <a:pt x="21134" y="536"/>
                  <a:pt x="21592" y="1750"/>
                  <a:pt x="20946" y="2681"/>
                </a:cubicBezTo>
                <a:cubicBezTo>
                  <a:pt x="21149" y="3070"/>
                  <a:pt x="21240" y="3498"/>
                  <a:pt x="21213" y="3925"/>
                </a:cubicBezTo>
                <a:cubicBezTo>
                  <a:pt x="21188" y="4305"/>
                  <a:pt x="21069" y="4675"/>
                  <a:pt x="20865" y="5012"/>
                </a:cubicBezTo>
                <a:cubicBezTo>
                  <a:pt x="21030" y="5171"/>
                  <a:pt x="21146" y="5364"/>
                  <a:pt x="21203" y="5573"/>
                </a:cubicBezTo>
                <a:cubicBezTo>
                  <a:pt x="21265" y="5803"/>
                  <a:pt x="21254" y="6044"/>
                  <a:pt x="21170" y="6269"/>
                </a:cubicBezTo>
                <a:cubicBezTo>
                  <a:pt x="21370" y="6447"/>
                  <a:pt x="21474" y="6691"/>
                  <a:pt x="21457" y="6939"/>
                </a:cubicBezTo>
                <a:cubicBezTo>
                  <a:pt x="21438" y="7208"/>
                  <a:pt x="21281" y="7454"/>
                  <a:pt x="21030" y="7610"/>
                </a:cubicBezTo>
                <a:cubicBezTo>
                  <a:pt x="21221" y="7898"/>
                  <a:pt x="21315" y="8227"/>
                  <a:pt x="21301" y="8559"/>
                </a:cubicBezTo>
                <a:cubicBezTo>
                  <a:pt x="21285" y="8933"/>
                  <a:pt x="21135" y="9293"/>
                  <a:pt x="20871" y="9588"/>
                </a:cubicBezTo>
                <a:cubicBezTo>
                  <a:pt x="21160" y="9733"/>
                  <a:pt x="21359" y="9983"/>
                  <a:pt x="21413" y="10269"/>
                </a:cubicBezTo>
                <a:cubicBezTo>
                  <a:pt x="21471" y="10577"/>
                  <a:pt x="21357" y="10890"/>
                  <a:pt x="21105" y="11112"/>
                </a:cubicBezTo>
                <a:cubicBezTo>
                  <a:pt x="21351" y="11375"/>
                  <a:pt x="21464" y="11713"/>
                  <a:pt x="21419" y="12050"/>
                </a:cubicBezTo>
                <a:cubicBezTo>
                  <a:pt x="21383" y="12322"/>
                  <a:pt x="21246" y="12575"/>
                  <a:pt x="21028" y="12772"/>
                </a:cubicBezTo>
                <a:cubicBezTo>
                  <a:pt x="21202" y="13060"/>
                  <a:pt x="21223" y="13399"/>
                  <a:pt x="21087" y="13701"/>
                </a:cubicBezTo>
                <a:cubicBezTo>
                  <a:pt x="20948" y="14011"/>
                  <a:pt x="20658" y="14251"/>
                  <a:pt x="20296" y="14356"/>
                </a:cubicBezTo>
                <a:cubicBezTo>
                  <a:pt x="20894" y="14850"/>
                  <a:pt x="21080" y="15615"/>
                  <a:pt x="20763" y="16278"/>
                </a:cubicBezTo>
                <a:cubicBezTo>
                  <a:pt x="20568" y="16685"/>
                  <a:pt x="20198" y="17008"/>
                  <a:pt x="19731" y="17177"/>
                </a:cubicBezTo>
                <a:cubicBezTo>
                  <a:pt x="19777" y="17445"/>
                  <a:pt x="19753" y="17703"/>
                  <a:pt x="19671" y="17946"/>
                </a:cubicBezTo>
                <a:cubicBezTo>
                  <a:pt x="19550" y="18306"/>
                  <a:pt x="19276" y="18661"/>
                  <a:pt x="18808" y="18690"/>
                </a:cubicBezTo>
                <a:cubicBezTo>
                  <a:pt x="18575" y="18704"/>
                  <a:pt x="18351" y="18605"/>
                  <a:pt x="18227" y="18433"/>
                </a:cubicBezTo>
                <a:cubicBezTo>
                  <a:pt x="17935" y="18667"/>
                  <a:pt x="17547" y="18789"/>
                  <a:pt x="17151" y="18769"/>
                </a:cubicBezTo>
                <a:cubicBezTo>
                  <a:pt x="16863" y="18755"/>
                  <a:pt x="16587" y="18667"/>
                  <a:pt x="16357" y="18515"/>
                </a:cubicBezTo>
                <a:cubicBezTo>
                  <a:pt x="15860" y="18779"/>
                  <a:pt x="15230" y="18755"/>
                  <a:pt x="14760" y="18455"/>
                </a:cubicBezTo>
                <a:cubicBezTo>
                  <a:pt x="14438" y="18250"/>
                  <a:pt x="14232" y="17934"/>
                  <a:pt x="14194" y="17588"/>
                </a:cubicBezTo>
                <a:cubicBezTo>
                  <a:pt x="14031" y="17780"/>
                  <a:pt x="13769" y="17888"/>
                  <a:pt x="13495" y="17874"/>
                </a:cubicBezTo>
                <a:cubicBezTo>
                  <a:pt x="13255" y="17863"/>
                  <a:pt x="13033" y="17757"/>
                  <a:pt x="12891" y="17588"/>
                </a:cubicBezTo>
                <a:cubicBezTo>
                  <a:pt x="12809" y="18164"/>
                  <a:pt x="12709" y="18739"/>
                  <a:pt x="12592" y="19311"/>
                </a:cubicBezTo>
                <a:cubicBezTo>
                  <a:pt x="12473" y="19889"/>
                  <a:pt x="12337" y="20463"/>
                  <a:pt x="12182" y="21035"/>
                </a:cubicBezTo>
                <a:cubicBezTo>
                  <a:pt x="12085" y="21250"/>
                  <a:pt x="11870" y="21408"/>
                  <a:pt x="11610" y="21454"/>
                </a:cubicBezTo>
                <a:cubicBezTo>
                  <a:pt x="11412" y="21490"/>
                  <a:pt x="11207" y="21457"/>
                  <a:pt x="11037" y="21362"/>
                </a:cubicBezTo>
                <a:cubicBezTo>
                  <a:pt x="10842" y="21459"/>
                  <a:pt x="10611" y="21479"/>
                  <a:pt x="10398" y="21419"/>
                </a:cubicBezTo>
                <a:cubicBezTo>
                  <a:pt x="10181" y="21358"/>
                  <a:pt x="10004" y="21219"/>
                  <a:pt x="9913" y="21036"/>
                </a:cubicBezTo>
                <a:cubicBezTo>
                  <a:pt x="9390" y="20440"/>
                  <a:pt x="9003" y="19763"/>
                  <a:pt x="8771" y="19040"/>
                </a:cubicBezTo>
                <a:cubicBezTo>
                  <a:pt x="8572" y="18417"/>
                  <a:pt x="8491" y="17771"/>
                  <a:pt x="8533" y="17126"/>
                </a:cubicBezTo>
                <a:cubicBezTo>
                  <a:pt x="8524" y="16568"/>
                  <a:pt x="8704" y="16021"/>
                  <a:pt x="9049" y="15552"/>
                </a:cubicBezTo>
                <a:cubicBezTo>
                  <a:pt x="9516" y="14917"/>
                  <a:pt x="10250" y="14467"/>
                  <a:pt x="11094" y="14301"/>
                </a:cubicBezTo>
                <a:cubicBezTo>
                  <a:pt x="10771" y="13698"/>
                  <a:pt x="10221" y="13210"/>
                  <a:pt x="9534" y="12921"/>
                </a:cubicBezTo>
                <a:cubicBezTo>
                  <a:pt x="8706" y="12572"/>
                  <a:pt x="7750" y="12536"/>
                  <a:pt x="6892" y="12822"/>
                </a:cubicBezTo>
                <a:cubicBezTo>
                  <a:pt x="6784" y="12986"/>
                  <a:pt x="6639" y="13130"/>
                  <a:pt x="6466" y="13244"/>
                </a:cubicBezTo>
                <a:cubicBezTo>
                  <a:pt x="6089" y="13493"/>
                  <a:pt x="5609" y="13589"/>
                  <a:pt x="5146" y="13509"/>
                </a:cubicBezTo>
                <a:cubicBezTo>
                  <a:pt x="5312" y="13742"/>
                  <a:pt x="5339" y="14030"/>
                  <a:pt x="5219" y="14283"/>
                </a:cubicBezTo>
                <a:cubicBezTo>
                  <a:pt x="5033" y="14674"/>
                  <a:pt x="4558" y="14896"/>
                  <a:pt x="4083" y="14814"/>
                </a:cubicBezTo>
                <a:lnTo>
                  <a:pt x="5384" y="16705"/>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14" name="Shape 1414"/>
          <p:cNvSpPr/>
          <p:nvPr/>
        </p:nvSpPr>
        <p:spPr>
          <a:xfrm>
            <a:off x="20349328" y="2675054"/>
            <a:ext cx="123416" cy="179540"/>
          </a:xfrm>
          <a:custGeom>
            <a:avLst/>
            <a:gdLst/>
            <a:ahLst/>
            <a:cxnLst>
              <a:cxn ang="0">
                <a:pos x="wd2" y="hd2"/>
              </a:cxn>
              <a:cxn ang="5400000">
                <a:pos x="wd2" y="hd2"/>
              </a:cxn>
              <a:cxn ang="10800000">
                <a:pos x="wd2" y="hd2"/>
              </a:cxn>
              <a:cxn ang="16200000">
                <a:pos x="wd2" y="hd2"/>
              </a:cxn>
            </a:cxnLst>
            <a:rect l="0" t="0" r="r" b="b"/>
            <a:pathLst>
              <a:path w="21600" h="21600" extrusionOk="0">
                <a:moveTo>
                  <a:pt x="5833" y="2649"/>
                </a:moveTo>
                <a:lnTo>
                  <a:pt x="1554" y="0"/>
                </a:lnTo>
                <a:cubicBezTo>
                  <a:pt x="2097" y="905"/>
                  <a:pt x="2291" y="1891"/>
                  <a:pt x="2115" y="2863"/>
                </a:cubicBezTo>
                <a:cubicBezTo>
                  <a:pt x="1902" y="4037"/>
                  <a:pt x="1163" y="5137"/>
                  <a:pt x="0" y="6009"/>
                </a:cubicBezTo>
                <a:cubicBezTo>
                  <a:pt x="741" y="6830"/>
                  <a:pt x="1263" y="7735"/>
                  <a:pt x="1542" y="8682"/>
                </a:cubicBezTo>
                <a:cubicBezTo>
                  <a:pt x="1875" y="9814"/>
                  <a:pt x="1854" y="10983"/>
                  <a:pt x="1481" y="12110"/>
                </a:cubicBezTo>
                <a:cubicBezTo>
                  <a:pt x="2340" y="12562"/>
                  <a:pt x="2919" y="13220"/>
                  <a:pt x="3103" y="13953"/>
                </a:cubicBezTo>
                <a:cubicBezTo>
                  <a:pt x="3280" y="14662"/>
                  <a:pt x="3075" y="15390"/>
                  <a:pt x="2526" y="16002"/>
                </a:cubicBezTo>
                <a:cubicBezTo>
                  <a:pt x="3108" y="16345"/>
                  <a:pt x="3503" y="16813"/>
                  <a:pt x="3648" y="17330"/>
                </a:cubicBezTo>
                <a:cubicBezTo>
                  <a:pt x="3773" y="17777"/>
                  <a:pt x="3704" y="18239"/>
                  <a:pt x="3450" y="18659"/>
                </a:cubicBezTo>
                <a:cubicBezTo>
                  <a:pt x="4508" y="18786"/>
                  <a:pt x="5413" y="19254"/>
                  <a:pt x="5884" y="19916"/>
                </a:cubicBezTo>
                <a:cubicBezTo>
                  <a:pt x="6258" y="20441"/>
                  <a:pt x="6323" y="21043"/>
                  <a:pt x="6069" y="21600"/>
                </a:cubicBezTo>
                <a:cubicBezTo>
                  <a:pt x="7722" y="20571"/>
                  <a:pt x="9695" y="19814"/>
                  <a:pt x="11837" y="19385"/>
                </a:cubicBezTo>
                <a:cubicBezTo>
                  <a:pt x="14518" y="18849"/>
                  <a:pt x="17364" y="18845"/>
                  <a:pt x="20049" y="19374"/>
                </a:cubicBezTo>
                <a:cubicBezTo>
                  <a:pt x="19952" y="18890"/>
                  <a:pt x="20062" y="18398"/>
                  <a:pt x="20365" y="17957"/>
                </a:cubicBezTo>
                <a:cubicBezTo>
                  <a:pt x="20641" y="17554"/>
                  <a:pt x="21067" y="17209"/>
                  <a:pt x="21600" y="16957"/>
                </a:cubicBezTo>
                <a:cubicBezTo>
                  <a:pt x="19607" y="17511"/>
                  <a:pt x="17500" y="17847"/>
                  <a:pt x="15356" y="17955"/>
                </a:cubicBezTo>
                <a:cubicBezTo>
                  <a:pt x="12773" y="18084"/>
                  <a:pt x="10177" y="17880"/>
                  <a:pt x="7703" y="17352"/>
                </a:cubicBezTo>
                <a:cubicBezTo>
                  <a:pt x="6235" y="16324"/>
                  <a:pt x="5339" y="14974"/>
                  <a:pt x="5169" y="13538"/>
                </a:cubicBezTo>
                <a:cubicBezTo>
                  <a:pt x="5030" y="12361"/>
                  <a:pt x="5389" y="11181"/>
                  <a:pt x="6204" y="10141"/>
                </a:cubicBezTo>
                <a:cubicBezTo>
                  <a:pt x="4731" y="9061"/>
                  <a:pt x="3928" y="7630"/>
                  <a:pt x="3963" y="6150"/>
                </a:cubicBezTo>
                <a:cubicBezTo>
                  <a:pt x="3993" y="4871"/>
                  <a:pt x="4652" y="3637"/>
                  <a:pt x="5833" y="2649"/>
                </a:cubicBezTo>
                <a:close/>
              </a:path>
            </a:pathLst>
          </a:custGeom>
          <a:solidFill>
            <a:schemeClr val="accent3"/>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15" name="Shape 1415"/>
          <p:cNvSpPr/>
          <p:nvPr/>
        </p:nvSpPr>
        <p:spPr>
          <a:xfrm>
            <a:off x="20395463" y="2705340"/>
            <a:ext cx="29211" cy="2814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271" y="3815"/>
                  <a:pt x="7432" y="6694"/>
                  <a:pt x="12084" y="8360"/>
                </a:cubicBezTo>
                <a:cubicBezTo>
                  <a:pt x="15145" y="9455"/>
                  <a:pt x="18363" y="10003"/>
                  <a:pt x="21600" y="9978"/>
                </a:cubicBezTo>
                <a:cubicBezTo>
                  <a:pt x="18109" y="10699"/>
                  <a:pt x="14820" y="12230"/>
                  <a:pt x="11979" y="14456"/>
                </a:cubicBezTo>
                <a:cubicBezTo>
                  <a:pt x="9504" y="16396"/>
                  <a:pt x="7423" y="18824"/>
                  <a:pt x="5854" y="21600"/>
                </a:cubicBezTo>
                <a:cubicBezTo>
                  <a:pt x="6746" y="18224"/>
                  <a:pt x="6839" y="14674"/>
                  <a:pt x="6124" y="11254"/>
                </a:cubicBezTo>
                <a:cubicBezTo>
                  <a:pt x="5223" y="6947"/>
                  <a:pt x="3089" y="3024"/>
                  <a:pt x="0" y="0"/>
                </a:cubicBezTo>
                <a:close/>
              </a:path>
            </a:pathLst>
          </a:custGeom>
          <a:solidFill>
            <a:schemeClr val="accent3"/>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16" name="Shape 1416"/>
          <p:cNvSpPr/>
          <p:nvPr/>
        </p:nvSpPr>
        <p:spPr>
          <a:xfrm>
            <a:off x="20514742" y="2706239"/>
            <a:ext cx="68167" cy="38856"/>
          </a:xfrm>
          <a:custGeom>
            <a:avLst/>
            <a:gdLst/>
            <a:ahLst/>
            <a:cxnLst>
              <a:cxn ang="0">
                <a:pos x="wd2" y="hd2"/>
              </a:cxn>
              <a:cxn ang="5400000">
                <a:pos x="wd2" y="hd2"/>
              </a:cxn>
              <a:cxn ang="10800000">
                <a:pos x="wd2" y="hd2"/>
              </a:cxn>
              <a:cxn ang="16200000">
                <a:pos x="wd2" y="hd2"/>
              </a:cxn>
            </a:cxnLst>
            <a:rect l="0" t="0" r="r" b="b"/>
            <a:pathLst>
              <a:path w="21600" h="21600" extrusionOk="0">
                <a:moveTo>
                  <a:pt x="0" y="3915"/>
                </a:moveTo>
                <a:cubicBezTo>
                  <a:pt x="1901" y="4121"/>
                  <a:pt x="3764" y="4942"/>
                  <a:pt x="5495" y="6336"/>
                </a:cubicBezTo>
                <a:cubicBezTo>
                  <a:pt x="7036" y="7578"/>
                  <a:pt x="8449" y="9257"/>
                  <a:pt x="9679" y="11305"/>
                </a:cubicBezTo>
                <a:cubicBezTo>
                  <a:pt x="11060" y="11914"/>
                  <a:pt x="12333" y="13119"/>
                  <a:pt x="13381" y="14810"/>
                </a:cubicBezTo>
                <a:cubicBezTo>
                  <a:pt x="14521" y="16649"/>
                  <a:pt x="15356" y="18995"/>
                  <a:pt x="15796" y="21600"/>
                </a:cubicBezTo>
                <a:cubicBezTo>
                  <a:pt x="16115" y="17929"/>
                  <a:pt x="17062" y="14513"/>
                  <a:pt x="18511" y="11806"/>
                </a:cubicBezTo>
                <a:cubicBezTo>
                  <a:pt x="19391" y="10160"/>
                  <a:pt x="20439" y="8817"/>
                  <a:pt x="21600" y="7844"/>
                </a:cubicBezTo>
                <a:cubicBezTo>
                  <a:pt x="20030" y="8168"/>
                  <a:pt x="18443" y="8171"/>
                  <a:pt x="16873" y="7852"/>
                </a:cubicBezTo>
                <a:cubicBezTo>
                  <a:pt x="14931" y="7458"/>
                  <a:pt x="13031" y="6577"/>
                  <a:pt x="11232" y="5236"/>
                </a:cubicBezTo>
                <a:cubicBezTo>
                  <a:pt x="10086" y="4866"/>
                  <a:pt x="8962" y="4312"/>
                  <a:pt x="7874" y="3583"/>
                </a:cubicBezTo>
                <a:cubicBezTo>
                  <a:pt x="6492" y="2658"/>
                  <a:pt x="5177" y="1456"/>
                  <a:pt x="3953" y="0"/>
                </a:cubicBezTo>
                <a:lnTo>
                  <a:pt x="0" y="3915"/>
                </a:lnTo>
                <a:close/>
              </a:path>
            </a:pathLst>
          </a:custGeom>
          <a:solidFill>
            <a:schemeClr val="accent3"/>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17" name="Shape 1417"/>
          <p:cNvSpPr/>
          <p:nvPr/>
        </p:nvSpPr>
        <p:spPr>
          <a:xfrm>
            <a:off x="20503548" y="2848862"/>
            <a:ext cx="94168" cy="28495"/>
          </a:xfrm>
          <a:custGeom>
            <a:avLst/>
            <a:gdLst/>
            <a:ahLst/>
            <a:cxnLst>
              <a:cxn ang="0">
                <a:pos x="wd2" y="hd2"/>
              </a:cxn>
              <a:cxn ang="5400000">
                <a:pos x="wd2" y="hd2"/>
              </a:cxn>
              <a:cxn ang="10800000">
                <a:pos x="wd2" y="hd2"/>
              </a:cxn>
              <a:cxn ang="16200000">
                <a:pos x="wd2" y="hd2"/>
              </a:cxn>
            </a:cxnLst>
            <a:rect l="0" t="0" r="r" b="b"/>
            <a:pathLst>
              <a:path w="21600" h="21600" extrusionOk="0">
                <a:moveTo>
                  <a:pt x="2635" y="0"/>
                </a:moveTo>
                <a:lnTo>
                  <a:pt x="0" y="8061"/>
                </a:lnTo>
                <a:cubicBezTo>
                  <a:pt x="1925" y="7992"/>
                  <a:pt x="3850" y="8383"/>
                  <a:pt x="5758" y="9231"/>
                </a:cubicBezTo>
                <a:cubicBezTo>
                  <a:pt x="8115" y="10278"/>
                  <a:pt x="10440" y="12019"/>
                  <a:pt x="12703" y="14432"/>
                </a:cubicBezTo>
                <a:cubicBezTo>
                  <a:pt x="14202" y="14517"/>
                  <a:pt x="15693" y="15138"/>
                  <a:pt x="17152" y="16282"/>
                </a:cubicBezTo>
                <a:cubicBezTo>
                  <a:pt x="18691" y="17490"/>
                  <a:pt x="20183" y="19274"/>
                  <a:pt x="21600" y="21600"/>
                </a:cubicBezTo>
                <a:lnTo>
                  <a:pt x="15898" y="7655"/>
                </a:lnTo>
                <a:cubicBezTo>
                  <a:pt x="13878" y="7985"/>
                  <a:pt x="11852" y="7650"/>
                  <a:pt x="9851" y="6656"/>
                </a:cubicBezTo>
                <a:cubicBezTo>
                  <a:pt x="7372" y="5424"/>
                  <a:pt x="4949" y="3189"/>
                  <a:pt x="2635" y="0"/>
                </a:cubicBezTo>
                <a:close/>
              </a:path>
            </a:pathLst>
          </a:custGeom>
          <a:solidFill>
            <a:schemeClr val="accent3"/>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18" name="Shape 1418"/>
          <p:cNvSpPr/>
          <p:nvPr/>
        </p:nvSpPr>
        <p:spPr>
          <a:xfrm>
            <a:off x="18291035" y="2597140"/>
            <a:ext cx="808443" cy="808443"/>
          </a:xfrm>
          <a:prstGeom prst="ellipse">
            <a:avLst/>
          </a:prstGeom>
          <a:solidFill>
            <a:srgbClr val="FFE697"/>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nvGrpSpPr>
          <p:cNvPr id="1421" name="Group 1421"/>
          <p:cNvGrpSpPr/>
          <p:nvPr/>
        </p:nvGrpSpPr>
        <p:grpSpPr>
          <a:xfrm>
            <a:off x="18468341" y="2838460"/>
            <a:ext cx="463735" cy="315897"/>
            <a:chOff x="0" y="0"/>
            <a:chExt cx="463734" cy="315896"/>
          </a:xfrm>
        </p:grpSpPr>
        <p:sp>
          <p:nvSpPr>
            <p:cNvPr id="1419" name="Shape 1419"/>
            <p:cNvSpPr/>
            <p:nvPr/>
          </p:nvSpPr>
          <p:spPr>
            <a:xfrm>
              <a:off x="0" y="0"/>
              <a:ext cx="220309" cy="315897"/>
            </a:xfrm>
            <a:custGeom>
              <a:avLst/>
              <a:gdLst/>
              <a:ahLst/>
              <a:cxnLst>
                <a:cxn ang="0">
                  <a:pos x="wd2" y="hd2"/>
                </a:cxn>
                <a:cxn ang="5400000">
                  <a:pos x="wd2" y="hd2"/>
                </a:cxn>
                <a:cxn ang="10800000">
                  <a:pos x="wd2" y="hd2"/>
                </a:cxn>
                <a:cxn ang="16200000">
                  <a:pos x="wd2" y="hd2"/>
                </a:cxn>
              </a:cxnLst>
              <a:rect l="0" t="0" r="r" b="b"/>
              <a:pathLst>
                <a:path w="21070" h="20461" extrusionOk="0">
                  <a:moveTo>
                    <a:pt x="15922" y="9343"/>
                  </a:moveTo>
                  <a:lnTo>
                    <a:pt x="19019" y="9596"/>
                  </a:lnTo>
                  <a:cubicBezTo>
                    <a:pt x="19821" y="9808"/>
                    <a:pt x="20465" y="10229"/>
                    <a:pt x="20806" y="10764"/>
                  </a:cubicBezTo>
                  <a:cubicBezTo>
                    <a:pt x="21117" y="11251"/>
                    <a:pt x="21155" y="11798"/>
                    <a:pt x="20912" y="12303"/>
                  </a:cubicBezTo>
                  <a:cubicBezTo>
                    <a:pt x="20122" y="12265"/>
                    <a:pt x="19327" y="12311"/>
                    <a:pt x="18557" y="12437"/>
                  </a:cubicBezTo>
                  <a:cubicBezTo>
                    <a:pt x="17733" y="12572"/>
                    <a:pt x="16948" y="12798"/>
                    <a:pt x="16233" y="13107"/>
                  </a:cubicBezTo>
                  <a:cubicBezTo>
                    <a:pt x="16565" y="13346"/>
                    <a:pt x="16845" y="13617"/>
                    <a:pt x="17062" y="13911"/>
                  </a:cubicBezTo>
                  <a:cubicBezTo>
                    <a:pt x="17948" y="15110"/>
                    <a:pt x="17742" y="16496"/>
                    <a:pt x="17488" y="17824"/>
                  </a:cubicBezTo>
                  <a:cubicBezTo>
                    <a:pt x="17328" y="18662"/>
                    <a:pt x="17157" y="19500"/>
                    <a:pt x="16975" y="20336"/>
                  </a:cubicBezTo>
                  <a:lnTo>
                    <a:pt x="15293" y="20461"/>
                  </a:lnTo>
                  <a:cubicBezTo>
                    <a:pt x="15640" y="19105"/>
                    <a:pt x="15635" y="17718"/>
                    <a:pt x="15278" y="16363"/>
                  </a:cubicBezTo>
                  <a:cubicBezTo>
                    <a:pt x="15150" y="15880"/>
                    <a:pt x="14979" y="15403"/>
                    <a:pt x="14764" y="14934"/>
                  </a:cubicBezTo>
                  <a:cubicBezTo>
                    <a:pt x="14616" y="17231"/>
                    <a:pt x="11916" y="19075"/>
                    <a:pt x="8526" y="19195"/>
                  </a:cubicBezTo>
                  <a:cubicBezTo>
                    <a:pt x="5697" y="19295"/>
                    <a:pt x="3403" y="18373"/>
                    <a:pt x="1883" y="16790"/>
                  </a:cubicBezTo>
                  <a:cubicBezTo>
                    <a:pt x="-165" y="14658"/>
                    <a:pt x="-445" y="11610"/>
                    <a:pt x="574" y="8669"/>
                  </a:cubicBezTo>
                  <a:cubicBezTo>
                    <a:pt x="2403" y="3390"/>
                    <a:pt x="7981" y="-1139"/>
                    <a:pt x="14640" y="255"/>
                  </a:cubicBezTo>
                  <a:cubicBezTo>
                    <a:pt x="18785" y="1122"/>
                    <a:pt x="20935" y="4211"/>
                    <a:pt x="19297" y="6934"/>
                  </a:cubicBezTo>
                  <a:cubicBezTo>
                    <a:pt x="18658" y="7995"/>
                    <a:pt x="17454" y="8856"/>
                    <a:pt x="15922" y="9343"/>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20" name="Shape 1420"/>
            <p:cNvSpPr/>
            <p:nvPr/>
          </p:nvSpPr>
          <p:spPr>
            <a:xfrm>
              <a:off x="243425" y="0"/>
              <a:ext cx="220310" cy="315897"/>
            </a:xfrm>
            <a:custGeom>
              <a:avLst/>
              <a:gdLst/>
              <a:ahLst/>
              <a:cxnLst>
                <a:cxn ang="0">
                  <a:pos x="wd2" y="hd2"/>
                </a:cxn>
                <a:cxn ang="5400000">
                  <a:pos x="wd2" y="hd2"/>
                </a:cxn>
                <a:cxn ang="10800000">
                  <a:pos x="wd2" y="hd2"/>
                </a:cxn>
                <a:cxn ang="16200000">
                  <a:pos x="wd2" y="hd2"/>
                </a:cxn>
              </a:cxnLst>
              <a:rect l="0" t="0" r="r" b="b"/>
              <a:pathLst>
                <a:path w="21070" h="20461" extrusionOk="0">
                  <a:moveTo>
                    <a:pt x="5148" y="9343"/>
                  </a:moveTo>
                  <a:lnTo>
                    <a:pt x="2051" y="9596"/>
                  </a:lnTo>
                  <a:cubicBezTo>
                    <a:pt x="1249" y="9808"/>
                    <a:pt x="605" y="10229"/>
                    <a:pt x="264" y="10764"/>
                  </a:cubicBezTo>
                  <a:cubicBezTo>
                    <a:pt x="-47" y="11251"/>
                    <a:pt x="-85" y="11798"/>
                    <a:pt x="158" y="12303"/>
                  </a:cubicBezTo>
                  <a:cubicBezTo>
                    <a:pt x="948" y="12265"/>
                    <a:pt x="1743" y="12311"/>
                    <a:pt x="2513" y="12437"/>
                  </a:cubicBezTo>
                  <a:cubicBezTo>
                    <a:pt x="3337" y="12572"/>
                    <a:pt x="4122" y="12798"/>
                    <a:pt x="4837" y="13107"/>
                  </a:cubicBezTo>
                  <a:cubicBezTo>
                    <a:pt x="4505" y="13346"/>
                    <a:pt x="4225" y="13617"/>
                    <a:pt x="4008" y="13911"/>
                  </a:cubicBezTo>
                  <a:cubicBezTo>
                    <a:pt x="3122" y="15110"/>
                    <a:pt x="3328" y="16496"/>
                    <a:pt x="3582" y="17824"/>
                  </a:cubicBezTo>
                  <a:cubicBezTo>
                    <a:pt x="3742" y="18662"/>
                    <a:pt x="3913" y="19500"/>
                    <a:pt x="4095" y="20336"/>
                  </a:cubicBezTo>
                  <a:lnTo>
                    <a:pt x="5777" y="20461"/>
                  </a:lnTo>
                  <a:cubicBezTo>
                    <a:pt x="5430" y="19105"/>
                    <a:pt x="5435" y="17718"/>
                    <a:pt x="5792" y="16363"/>
                  </a:cubicBezTo>
                  <a:cubicBezTo>
                    <a:pt x="5920" y="15880"/>
                    <a:pt x="6091" y="15403"/>
                    <a:pt x="6306" y="14934"/>
                  </a:cubicBezTo>
                  <a:cubicBezTo>
                    <a:pt x="6454" y="17231"/>
                    <a:pt x="9154" y="19075"/>
                    <a:pt x="12544" y="19195"/>
                  </a:cubicBezTo>
                  <a:cubicBezTo>
                    <a:pt x="15373" y="19295"/>
                    <a:pt x="17667" y="18373"/>
                    <a:pt x="19187" y="16790"/>
                  </a:cubicBezTo>
                  <a:cubicBezTo>
                    <a:pt x="21235" y="14658"/>
                    <a:pt x="21515" y="11610"/>
                    <a:pt x="20496" y="8669"/>
                  </a:cubicBezTo>
                  <a:cubicBezTo>
                    <a:pt x="18667" y="3390"/>
                    <a:pt x="13089" y="-1139"/>
                    <a:pt x="6430" y="255"/>
                  </a:cubicBezTo>
                  <a:cubicBezTo>
                    <a:pt x="2285" y="1122"/>
                    <a:pt x="135" y="4211"/>
                    <a:pt x="1773" y="6934"/>
                  </a:cubicBezTo>
                  <a:cubicBezTo>
                    <a:pt x="2412" y="7995"/>
                    <a:pt x="3616" y="8856"/>
                    <a:pt x="5148" y="9343"/>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sp>
        <p:nvSpPr>
          <p:cNvPr id="1422" name="Shape 1422"/>
          <p:cNvSpPr/>
          <p:nvPr/>
        </p:nvSpPr>
        <p:spPr>
          <a:xfrm>
            <a:off x="16017927" y="3689513"/>
            <a:ext cx="808442" cy="808443"/>
          </a:xfrm>
          <a:prstGeom prst="ellipse">
            <a:avLst/>
          </a:prstGeom>
          <a:solidFill>
            <a:schemeClr val="accent1"/>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423" name="Shape 1423"/>
          <p:cNvSpPr/>
          <p:nvPr/>
        </p:nvSpPr>
        <p:spPr>
          <a:xfrm>
            <a:off x="16176252" y="3950470"/>
            <a:ext cx="501703" cy="266717"/>
          </a:xfrm>
          <a:custGeom>
            <a:avLst/>
            <a:gdLst/>
            <a:ahLst/>
            <a:cxnLst>
              <a:cxn ang="0">
                <a:pos x="wd2" y="hd2"/>
              </a:cxn>
              <a:cxn ang="5400000">
                <a:pos x="wd2" y="hd2"/>
              </a:cxn>
              <a:cxn ang="10800000">
                <a:pos x="wd2" y="hd2"/>
              </a:cxn>
              <a:cxn ang="16200000">
                <a:pos x="wd2" y="hd2"/>
              </a:cxn>
            </a:cxnLst>
            <a:rect l="0" t="0" r="r" b="b"/>
            <a:pathLst>
              <a:path w="21600" h="21398" extrusionOk="0">
                <a:moveTo>
                  <a:pt x="0" y="11883"/>
                </a:moveTo>
                <a:cubicBezTo>
                  <a:pt x="2219" y="4390"/>
                  <a:pt x="6488" y="-186"/>
                  <a:pt x="11080" y="6"/>
                </a:cubicBezTo>
                <a:cubicBezTo>
                  <a:pt x="15481" y="190"/>
                  <a:pt x="19494" y="4746"/>
                  <a:pt x="21600" y="11951"/>
                </a:cubicBezTo>
                <a:cubicBezTo>
                  <a:pt x="18946" y="17921"/>
                  <a:pt x="15005" y="21383"/>
                  <a:pt x="10845" y="21398"/>
                </a:cubicBezTo>
                <a:cubicBezTo>
                  <a:pt x="6647" y="21414"/>
                  <a:pt x="2667" y="17922"/>
                  <a:pt x="0" y="11883"/>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24" name="Shape 1424"/>
          <p:cNvSpPr/>
          <p:nvPr/>
        </p:nvSpPr>
        <p:spPr>
          <a:xfrm>
            <a:off x="16315373" y="3972102"/>
            <a:ext cx="223456" cy="223455"/>
          </a:xfrm>
          <a:prstGeom prst="ellipse">
            <a:avLst/>
          </a:prstGeom>
          <a:solidFill>
            <a:schemeClr val="accent1"/>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425" name="Shape 1425"/>
          <p:cNvSpPr/>
          <p:nvPr/>
        </p:nvSpPr>
        <p:spPr>
          <a:xfrm>
            <a:off x="16368218" y="4024946"/>
            <a:ext cx="117767" cy="117767"/>
          </a:xfrm>
          <a:prstGeom prst="ellipse">
            <a:avLst/>
          </a:prstGeom>
          <a:solidFill>
            <a:srgbClr val="FFFFFF"/>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426" name="Shape 1426"/>
          <p:cNvSpPr/>
          <p:nvPr/>
        </p:nvSpPr>
        <p:spPr>
          <a:xfrm>
            <a:off x="19542914" y="3660132"/>
            <a:ext cx="808442" cy="808443"/>
          </a:xfrm>
          <a:prstGeom prst="ellipse">
            <a:avLst/>
          </a:prstGeom>
          <a:solidFill>
            <a:schemeClr val="accent3"/>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nvGrpSpPr>
          <p:cNvPr id="1437" name="Group 1437"/>
          <p:cNvGrpSpPr/>
          <p:nvPr/>
        </p:nvGrpSpPr>
        <p:grpSpPr>
          <a:xfrm>
            <a:off x="19832344" y="3799285"/>
            <a:ext cx="245353" cy="534231"/>
            <a:chOff x="0" y="0"/>
            <a:chExt cx="245351" cy="534229"/>
          </a:xfrm>
        </p:grpSpPr>
        <p:sp>
          <p:nvSpPr>
            <p:cNvPr id="1427" name="Shape 1427"/>
            <p:cNvSpPr/>
            <p:nvPr/>
          </p:nvSpPr>
          <p:spPr>
            <a:xfrm>
              <a:off x="26991" y="490706"/>
              <a:ext cx="197397"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28" name="Shape 1428"/>
            <p:cNvSpPr/>
            <p:nvPr/>
          </p:nvSpPr>
          <p:spPr>
            <a:xfrm>
              <a:off x="-1" y="3"/>
              <a:ext cx="224754" cy="534227"/>
            </a:xfrm>
            <a:custGeom>
              <a:avLst/>
              <a:gdLst/>
              <a:ahLst/>
              <a:cxnLst>
                <a:cxn ang="0">
                  <a:pos x="wd2" y="hd2"/>
                </a:cxn>
                <a:cxn ang="5400000">
                  <a:pos x="wd2" y="hd2"/>
                </a:cxn>
                <a:cxn ang="10800000">
                  <a:pos x="wd2" y="hd2"/>
                </a:cxn>
                <a:cxn ang="16200000">
                  <a:pos x="wd2" y="hd2"/>
                </a:cxn>
              </a:cxnLst>
              <a:rect l="0" t="0" r="r" b="b"/>
              <a:pathLst>
                <a:path w="20615" h="21600" extrusionOk="0">
                  <a:moveTo>
                    <a:pt x="3139" y="0"/>
                  </a:moveTo>
                  <a:cubicBezTo>
                    <a:pt x="-124" y="2039"/>
                    <a:pt x="-897" y="4655"/>
                    <a:pt x="1073" y="6994"/>
                  </a:cubicBezTo>
                  <a:cubicBezTo>
                    <a:pt x="2828" y="9078"/>
                    <a:pt x="6534" y="10660"/>
                    <a:pt x="10068" y="12239"/>
                  </a:cubicBezTo>
                  <a:cubicBezTo>
                    <a:pt x="13140" y="13613"/>
                    <a:pt x="16148" y="15032"/>
                    <a:pt x="18116" y="16742"/>
                  </a:cubicBezTo>
                  <a:cubicBezTo>
                    <a:pt x="19841" y="18241"/>
                    <a:pt x="20703" y="19909"/>
                    <a:pt x="20608" y="21600"/>
                  </a:cubicBezTo>
                </a:path>
              </a:pathLst>
            </a:cu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29" name="Shape 1429"/>
            <p:cNvSpPr/>
            <p:nvPr/>
          </p:nvSpPr>
          <p:spPr>
            <a:xfrm>
              <a:off x="21897" y="0"/>
              <a:ext cx="223455" cy="534227"/>
            </a:xfrm>
            <a:custGeom>
              <a:avLst/>
              <a:gdLst/>
              <a:ahLst/>
              <a:cxnLst>
                <a:cxn ang="0">
                  <a:pos x="wd2" y="hd2"/>
                </a:cxn>
                <a:cxn ang="5400000">
                  <a:pos x="wd2" y="hd2"/>
                </a:cxn>
                <a:cxn ang="10800000">
                  <a:pos x="wd2" y="hd2"/>
                </a:cxn>
                <a:cxn ang="16200000">
                  <a:pos x="wd2" y="hd2"/>
                </a:cxn>
              </a:cxnLst>
              <a:rect l="0" t="0" r="r" b="b"/>
              <a:pathLst>
                <a:path w="20615" h="21600" extrusionOk="0">
                  <a:moveTo>
                    <a:pt x="17476" y="0"/>
                  </a:moveTo>
                  <a:cubicBezTo>
                    <a:pt x="20739" y="2039"/>
                    <a:pt x="21512" y="4655"/>
                    <a:pt x="19542" y="6994"/>
                  </a:cubicBezTo>
                  <a:cubicBezTo>
                    <a:pt x="17787" y="9078"/>
                    <a:pt x="14081" y="10660"/>
                    <a:pt x="10547" y="12239"/>
                  </a:cubicBezTo>
                  <a:cubicBezTo>
                    <a:pt x="7475" y="13613"/>
                    <a:pt x="4467" y="15032"/>
                    <a:pt x="2499" y="16742"/>
                  </a:cubicBezTo>
                  <a:cubicBezTo>
                    <a:pt x="774" y="18241"/>
                    <a:pt x="-88" y="19909"/>
                    <a:pt x="7" y="21600"/>
                  </a:cubicBezTo>
                </a:path>
              </a:pathLst>
            </a:cu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30" name="Shape 1430"/>
            <p:cNvSpPr/>
            <p:nvPr/>
          </p:nvSpPr>
          <p:spPr>
            <a:xfrm>
              <a:off x="47369" y="232898"/>
              <a:ext cx="149824"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31" name="Shape 1431"/>
            <p:cNvSpPr/>
            <p:nvPr/>
          </p:nvSpPr>
          <p:spPr>
            <a:xfrm>
              <a:off x="13169" y="177609"/>
              <a:ext cx="218177"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32" name="Shape 1432"/>
            <p:cNvSpPr/>
            <p:nvPr/>
          </p:nvSpPr>
          <p:spPr>
            <a:xfrm>
              <a:off x="1762" y="126457"/>
              <a:ext cx="241832"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33" name="Shape 1433"/>
            <p:cNvSpPr/>
            <p:nvPr/>
          </p:nvSpPr>
          <p:spPr>
            <a:xfrm>
              <a:off x="4866" y="75159"/>
              <a:ext cx="235993"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34" name="Shape 1434"/>
            <p:cNvSpPr/>
            <p:nvPr/>
          </p:nvSpPr>
          <p:spPr>
            <a:xfrm>
              <a:off x="21519" y="21577"/>
              <a:ext cx="203581"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35" name="Shape 1435"/>
            <p:cNvSpPr/>
            <p:nvPr/>
          </p:nvSpPr>
          <p:spPr>
            <a:xfrm>
              <a:off x="69789" y="383269"/>
              <a:ext cx="107767"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36" name="Shape 1436"/>
            <p:cNvSpPr/>
            <p:nvPr/>
          </p:nvSpPr>
          <p:spPr>
            <a:xfrm>
              <a:off x="39285" y="437559"/>
              <a:ext cx="167286" cy="1"/>
            </a:xfrm>
            <a:prstGeom prst="line">
              <a:avLst/>
            </a:prstGeom>
            <a:noFill/>
            <a:ln w="38100" cap="flat">
              <a:solidFill>
                <a:srgbClr val="FFFFFF"/>
              </a:solidFill>
              <a:prstDash val="solid"/>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sp>
        <p:nvSpPr>
          <p:cNvPr id="1438" name="Shape 1438"/>
          <p:cNvSpPr/>
          <p:nvPr/>
        </p:nvSpPr>
        <p:spPr>
          <a:xfrm>
            <a:off x="17640821" y="1665598"/>
            <a:ext cx="808442" cy="808442"/>
          </a:xfrm>
          <a:prstGeom prst="ellipse">
            <a:avLst/>
          </a:prstGeom>
          <a:solidFill>
            <a:schemeClr val="accent1"/>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grpSp>
        <p:nvGrpSpPr>
          <p:cNvPr id="1441" name="Group 1441"/>
          <p:cNvGrpSpPr/>
          <p:nvPr/>
        </p:nvGrpSpPr>
        <p:grpSpPr>
          <a:xfrm>
            <a:off x="17922341" y="1853169"/>
            <a:ext cx="245403" cy="453190"/>
            <a:chOff x="0" y="0"/>
            <a:chExt cx="245401" cy="453188"/>
          </a:xfrm>
        </p:grpSpPr>
        <p:sp>
          <p:nvSpPr>
            <p:cNvPr id="1439" name="Shape 1439"/>
            <p:cNvSpPr/>
            <p:nvPr/>
          </p:nvSpPr>
          <p:spPr>
            <a:xfrm>
              <a:off x="0" y="0"/>
              <a:ext cx="127377" cy="453189"/>
            </a:xfrm>
            <a:custGeom>
              <a:avLst/>
              <a:gdLst/>
              <a:ahLst/>
              <a:cxnLst>
                <a:cxn ang="0">
                  <a:pos x="wd2" y="hd2"/>
                </a:cxn>
                <a:cxn ang="5400000">
                  <a:pos x="wd2" y="hd2"/>
                </a:cxn>
                <a:cxn ang="10800000">
                  <a:pos x="wd2" y="hd2"/>
                </a:cxn>
                <a:cxn ang="16200000">
                  <a:pos x="wd2" y="hd2"/>
                </a:cxn>
              </a:cxnLst>
              <a:rect l="0" t="0" r="r" b="b"/>
              <a:pathLst>
                <a:path w="21290" h="21198" extrusionOk="0">
                  <a:moveTo>
                    <a:pt x="21290" y="1639"/>
                  </a:moveTo>
                  <a:cubicBezTo>
                    <a:pt x="19594" y="1641"/>
                    <a:pt x="17954" y="1470"/>
                    <a:pt x="16678" y="1157"/>
                  </a:cubicBezTo>
                  <a:cubicBezTo>
                    <a:pt x="16031" y="998"/>
                    <a:pt x="15498" y="807"/>
                    <a:pt x="14866" y="643"/>
                  </a:cubicBezTo>
                  <a:cubicBezTo>
                    <a:pt x="11714" y="-173"/>
                    <a:pt x="6898" y="-218"/>
                    <a:pt x="3562" y="539"/>
                  </a:cubicBezTo>
                  <a:cubicBezTo>
                    <a:pt x="634" y="1203"/>
                    <a:pt x="-310" y="2161"/>
                    <a:pt x="86" y="3193"/>
                  </a:cubicBezTo>
                  <a:cubicBezTo>
                    <a:pt x="377" y="3952"/>
                    <a:pt x="1377" y="4776"/>
                    <a:pt x="2637" y="5539"/>
                  </a:cubicBezTo>
                  <a:cubicBezTo>
                    <a:pt x="4434" y="6626"/>
                    <a:pt x="6392" y="7723"/>
                    <a:pt x="6699" y="8929"/>
                  </a:cubicBezTo>
                  <a:cubicBezTo>
                    <a:pt x="7045" y="10284"/>
                    <a:pt x="5232" y="11592"/>
                    <a:pt x="4510" y="12934"/>
                  </a:cubicBezTo>
                  <a:cubicBezTo>
                    <a:pt x="3602" y="14622"/>
                    <a:pt x="4431" y="16317"/>
                    <a:pt x="5776" y="17984"/>
                  </a:cubicBezTo>
                  <a:cubicBezTo>
                    <a:pt x="6480" y="18856"/>
                    <a:pt x="7387" y="19726"/>
                    <a:pt x="9254" y="20445"/>
                  </a:cubicBezTo>
                  <a:cubicBezTo>
                    <a:pt x="10707" y="21005"/>
                    <a:pt x="12646" y="21382"/>
                    <a:pt x="14732" y="21103"/>
                  </a:cubicBezTo>
                  <a:cubicBezTo>
                    <a:pt x="15258" y="21033"/>
                    <a:pt x="15699" y="20920"/>
                    <a:pt x="15974" y="20775"/>
                  </a:cubicBezTo>
                  <a:cubicBezTo>
                    <a:pt x="15222" y="19514"/>
                    <a:pt x="14481" y="18252"/>
                    <a:pt x="13749" y="16989"/>
                  </a:cubicBezTo>
                  <a:cubicBezTo>
                    <a:pt x="12686" y="15155"/>
                    <a:pt x="11853" y="13178"/>
                    <a:pt x="15906" y="11718"/>
                  </a:cubicBezTo>
                  <a:cubicBezTo>
                    <a:pt x="17243" y="11237"/>
                    <a:pt x="19032" y="10869"/>
                    <a:pt x="21074" y="10656"/>
                  </a:cubicBezTo>
                  <a:lnTo>
                    <a:pt x="21290" y="1639"/>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40" name="Shape 1440"/>
            <p:cNvSpPr/>
            <p:nvPr/>
          </p:nvSpPr>
          <p:spPr>
            <a:xfrm>
              <a:off x="116999" y="0"/>
              <a:ext cx="128403" cy="453189"/>
            </a:xfrm>
            <a:custGeom>
              <a:avLst/>
              <a:gdLst/>
              <a:ahLst/>
              <a:cxnLst>
                <a:cxn ang="0">
                  <a:pos x="wd2" y="hd2"/>
                </a:cxn>
                <a:cxn ang="5400000">
                  <a:pos x="wd2" y="hd2"/>
                </a:cxn>
                <a:cxn ang="10800000">
                  <a:pos x="wd2" y="hd2"/>
                </a:cxn>
                <a:cxn ang="16200000">
                  <a:pos x="wd2" y="hd2"/>
                </a:cxn>
              </a:cxnLst>
              <a:rect l="0" t="0" r="r" b="b"/>
              <a:pathLst>
                <a:path w="21290" h="21198" extrusionOk="0">
                  <a:moveTo>
                    <a:pt x="0" y="1639"/>
                  </a:moveTo>
                  <a:cubicBezTo>
                    <a:pt x="1696" y="1641"/>
                    <a:pt x="3336" y="1470"/>
                    <a:pt x="4612" y="1157"/>
                  </a:cubicBezTo>
                  <a:cubicBezTo>
                    <a:pt x="5259" y="998"/>
                    <a:pt x="5792" y="807"/>
                    <a:pt x="6424" y="643"/>
                  </a:cubicBezTo>
                  <a:cubicBezTo>
                    <a:pt x="9576" y="-173"/>
                    <a:pt x="14392" y="-218"/>
                    <a:pt x="17728" y="539"/>
                  </a:cubicBezTo>
                  <a:cubicBezTo>
                    <a:pt x="20656" y="1203"/>
                    <a:pt x="21600" y="2161"/>
                    <a:pt x="21204" y="3193"/>
                  </a:cubicBezTo>
                  <a:cubicBezTo>
                    <a:pt x="20913" y="3952"/>
                    <a:pt x="19913" y="4776"/>
                    <a:pt x="18653" y="5539"/>
                  </a:cubicBezTo>
                  <a:cubicBezTo>
                    <a:pt x="16856" y="6626"/>
                    <a:pt x="14898" y="7723"/>
                    <a:pt x="14591" y="8929"/>
                  </a:cubicBezTo>
                  <a:cubicBezTo>
                    <a:pt x="14245" y="10284"/>
                    <a:pt x="16058" y="11592"/>
                    <a:pt x="16780" y="12934"/>
                  </a:cubicBezTo>
                  <a:cubicBezTo>
                    <a:pt x="17688" y="14622"/>
                    <a:pt x="16859" y="16317"/>
                    <a:pt x="15514" y="17984"/>
                  </a:cubicBezTo>
                  <a:cubicBezTo>
                    <a:pt x="14810" y="18856"/>
                    <a:pt x="13903" y="19726"/>
                    <a:pt x="12036" y="20445"/>
                  </a:cubicBezTo>
                  <a:cubicBezTo>
                    <a:pt x="10583" y="21005"/>
                    <a:pt x="8644" y="21382"/>
                    <a:pt x="6558" y="21103"/>
                  </a:cubicBezTo>
                  <a:cubicBezTo>
                    <a:pt x="6032" y="21033"/>
                    <a:pt x="5591" y="20920"/>
                    <a:pt x="5316" y="20775"/>
                  </a:cubicBezTo>
                  <a:cubicBezTo>
                    <a:pt x="6068" y="19514"/>
                    <a:pt x="6809" y="18252"/>
                    <a:pt x="7541" y="16989"/>
                  </a:cubicBezTo>
                  <a:cubicBezTo>
                    <a:pt x="8604" y="15155"/>
                    <a:pt x="9437" y="13178"/>
                    <a:pt x="5384" y="11718"/>
                  </a:cubicBezTo>
                  <a:cubicBezTo>
                    <a:pt x="4047" y="11237"/>
                    <a:pt x="2258" y="10869"/>
                    <a:pt x="216" y="10656"/>
                  </a:cubicBezTo>
                  <a:lnTo>
                    <a:pt x="0" y="1639"/>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sp>
        <p:nvSpPr>
          <p:cNvPr id="1442" name="Shape 1442"/>
          <p:cNvSpPr/>
          <p:nvPr/>
        </p:nvSpPr>
        <p:spPr>
          <a:xfrm>
            <a:off x="18898065" y="4426643"/>
            <a:ext cx="808442" cy="808442"/>
          </a:xfrm>
          <a:prstGeom prst="ellipse">
            <a:avLst/>
          </a:prstGeom>
          <a:solidFill>
            <a:schemeClr val="accent3"/>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443" name="Shape 1443"/>
          <p:cNvSpPr/>
          <p:nvPr/>
        </p:nvSpPr>
        <p:spPr>
          <a:xfrm>
            <a:off x="19085536" y="4623360"/>
            <a:ext cx="225088" cy="395317"/>
          </a:xfrm>
          <a:custGeom>
            <a:avLst/>
            <a:gdLst/>
            <a:ahLst/>
            <a:cxnLst>
              <a:cxn ang="0">
                <a:pos x="wd2" y="hd2"/>
              </a:cxn>
              <a:cxn ang="5400000">
                <a:pos x="wd2" y="hd2"/>
              </a:cxn>
              <a:cxn ang="10800000">
                <a:pos x="wd2" y="hd2"/>
              </a:cxn>
              <a:cxn ang="16200000">
                <a:pos x="wd2" y="hd2"/>
              </a:cxn>
            </a:cxnLst>
            <a:rect l="0" t="0" r="r" b="b"/>
            <a:pathLst>
              <a:path w="21432" h="21559" extrusionOk="0">
                <a:moveTo>
                  <a:pt x="21432" y="0"/>
                </a:moveTo>
                <a:lnTo>
                  <a:pt x="19645" y="10"/>
                </a:lnTo>
                <a:lnTo>
                  <a:pt x="19828" y="6894"/>
                </a:lnTo>
                <a:cubicBezTo>
                  <a:pt x="19888" y="7068"/>
                  <a:pt x="19626" y="7223"/>
                  <a:pt x="19320" y="7194"/>
                </a:cubicBezTo>
                <a:cubicBezTo>
                  <a:pt x="19138" y="7177"/>
                  <a:pt x="18999" y="7092"/>
                  <a:pt x="18981" y="6987"/>
                </a:cubicBezTo>
                <a:lnTo>
                  <a:pt x="18264" y="1927"/>
                </a:lnTo>
                <a:cubicBezTo>
                  <a:pt x="18169" y="1554"/>
                  <a:pt x="17832" y="1215"/>
                  <a:pt x="17312" y="982"/>
                </a:cubicBezTo>
                <a:cubicBezTo>
                  <a:pt x="15075" y="-17"/>
                  <a:pt x="12593" y="860"/>
                  <a:pt x="10544" y="2285"/>
                </a:cubicBezTo>
                <a:cubicBezTo>
                  <a:pt x="7831" y="4174"/>
                  <a:pt x="5313" y="6380"/>
                  <a:pt x="3126" y="8838"/>
                </a:cubicBezTo>
                <a:cubicBezTo>
                  <a:pt x="442" y="11857"/>
                  <a:pt x="225" y="15071"/>
                  <a:pt x="21" y="17461"/>
                </a:cubicBezTo>
                <a:cubicBezTo>
                  <a:pt x="-168" y="19674"/>
                  <a:pt x="909" y="21484"/>
                  <a:pt x="4380" y="21558"/>
                </a:cubicBezTo>
                <a:cubicBezTo>
                  <a:pt x="5573" y="21583"/>
                  <a:pt x="6653" y="21237"/>
                  <a:pt x="7638" y="20850"/>
                </a:cubicBezTo>
                <a:cubicBezTo>
                  <a:pt x="8793" y="20397"/>
                  <a:pt x="9897" y="19871"/>
                  <a:pt x="11222" y="19597"/>
                </a:cubicBezTo>
                <a:cubicBezTo>
                  <a:pt x="12697" y="19293"/>
                  <a:pt x="14334" y="19321"/>
                  <a:pt x="15728" y="18901"/>
                </a:cubicBezTo>
                <a:cubicBezTo>
                  <a:pt x="19489" y="17770"/>
                  <a:pt x="19045" y="14908"/>
                  <a:pt x="18935" y="12396"/>
                </a:cubicBezTo>
                <a:cubicBezTo>
                  <a:pt x="18888" y="11343"/>
                  <a:pt x="19023" y="10290"/>
                  <a:pt x="19337" y="9253"/>
                </a:cubicBezTo>
                <a:cubicBezTo>
                  <a:pt x="19378" y="8836"/>
                  <a:pt x="19756" y="8454"/>
                  <a:pt x="20359" y="8219"/>
                </a:cubicBezTo>
                <a:cubicBezTo>
                  <a:pt x="20643" y="8109"/>
                  <a:pt x="20967" y="8036"/>
                  <a:pt x="21307" y="8008"/>
                </a:cubicBezTo>
                <a:lnTo>
                  <a:pt x="21432" y="0"/>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44" name="Shape 1444"/>
          <p:cNvSpPr/>
          <p:nvPr/>
        </p:nvSpPr>
        <p:spPr>
          <a:xfrm>
            <a:off x="19305522" y="4623360"/>
            <a:ext cx="223421" cy="395317"/>
          </a:xfrm>
          <a:custGeom>
            <a:avLst/>
            <a:gdLst/>
            <a:ahLst/>
            <a:cxnLst>
              <a:cxn ang="0">
                <a:pos x="wd2" y="hd2"/>
              </a:cxn>
              <a:cxn ang="5400000">
                <a:pos x="wd2" y="hd2"/>
              </a:cxn>
              <a:cxn ang="10800000">
                <a:pos x="wd2" y="hd2"/>
              </a:cxn>
              <a:cxn ang="16200000">
                <a:pos x="wd2" y="hd2"/>
              </a:cxn>
            </a:cxnLst>
            <a:rect l="0" t="0" r="r" b="b"/>
            <a:pathLst>
              <a:path w="21432" h="21559" extrusionOk="0">
                <a:moveTo>
                  <a:pt x="0" y="0"/>
                </a:moveTo>
                <a:lnTo>
                  <a:pt x="1787" y="10"/>
                </a:lnTo>
                <a:lnTo>
                  <a:pt x="1604" y="6894"/>
                </a:lnTo>
                <a:cubicBezTo>
                  <a:pt x="1544" y="7068"/>
                  <a:pt x="1806" y="7223"/>
                  <a:pt x="2112" y="7194"/>
                </a:cubicBezTo>
                <a:cubicBezTo>
                  <a:pt x="2294" y="7177"/>
                  <a:pt x="2433" y="7092"/>
                  <a:pt x="2451" y="6987"/>
                </a:cubicBezTo>
                <a:lnTo>
                  <a:pt x="3168" y="1927"/>
                </a:lnTo>
                <a:cubicBezTo>
                  <a:pt x="3263" y="1554"/>
                  <a:pt x="3600" y="1215"/>
                  <a:pt x="4120" y="982"/>
                </a:cubicBezTo>
                <a:cubicBezTo>
                  <a:pt x="6357" y="-17"/>
                  <a:pt x="8839" y="860"/>
                  <a:pt x="10888" y="2285"/>
                </a:cubicBezTo>
                <a:cubicBezTo>
                  <a:pt x="13601" y="4174"/>
                  <a:pt x="16119" y="6380"/>
                  <a:pt x="18306" y="8838"/>
                </a:cubicBezTo>
                <a:cubicBezTo>
                  <a:pt x="20990" y="11857"/>
                  <a:pt x="21207" y="15071"/>
                  <a:pt x="21411" y="17461"/>
                </a:cubicBezTo>
                <a:cubicBezTo>
                  <a:pt x="21600" y="19674"/>
                  <a:pt x="20523" y="21484"/>
                  <a:pt x="17052" y="21558"/>
                </a:cubicBezTo>
                <a:cubicBezTo>
                  <a:pt x="15859" y="21583"/>
                  <a:pt x="14779" y="21237"/>
                  <a:pt x="13794" y="20850"/>
                </a:cubicBezTo>
                <a:cubicBezTo>
                  <a:pt x="12639" y="20397"/>
                  <a:pt x="11535" y="19871"/>
                  <a:pt x="10210" y="19597"/>
                </a:cubicBezTo>
                <a:cubicBezTo>
                  <a:pt x="8735" y="19293"/>
                  <a:pt x="7098" y="19321"/>
                  <a:pt x="5704" y="18901"/>
                </a:cubicBezTo>
                <a:cubicBezTo>
                  <a:pt x="1943" y="17770"/>
                  <a:pt x="2387" y="14908"/>
                  <a:pt x="2497" y="12396"/>
                </a:cubicBezTo>
                <a:cubicBezTo>
                  <a:pt x="2544" y="11343"/>
                  <a:pt x="2409" y="10290"/>
                  <a:pt x="2095" y="9253"/>
                </a:cubicBezTo>
                <a:cubicBezTo>
                  <a:pt x="2054" y="8836"/>
                  <a:pt x="1676" y="8454"/>
                  <a:pt x="1073" y="8219"/>
                </a:cubicBezTo>
                <a:cubicBezTo>
                  <a:pt x="789" y="8109"/>
                  <a:pt x="465" y="8036"/>
                  <a:pt x="125" y="8008"/>
                </a:cubicBezTo>
                <a:lnTo>
                  <a:pt x="0" y="0"/>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45" name="Shape 1445"/>
          <p:cNvSpPr/>
          <p:nvPr/>
        </p:nvSpPr>
        <p:spPr>
          <a:xfrm>
            <a:off x="18898065" y="1666326"/>
            <a:ext cx="808442" cy="808442"/>
          </a:xfrm>
          <a:prstGeom prst="ellipse">
            <a:avLst/>
          </a:prstGeom>
          <a:solidFill>
            <a:schemeClr val="accent2"/>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446" name="Shape 1446"/>
          <p:cNvSpPr/>
          <p:nvPr/>
        </p:nvSpPr>
        <p:spPr>
          <a:xfrm>
            <a:off x="19087762" y="1868955"/>
            <a:ext cx="429049" cy="383374"/>
          </a:xfrm>
          <a:custGeom>
            <a:avLst/>
            <a:gdLst/>
            <a:ahLst/>
            <a:cxnLst>
              <a:cxn ang="0">
                <a:pos x="wd2" y="hd2"/>
              </a:cxn>
              <a:cxn ang="5400000">
                <a:pos x="wd2" y="hd2"/>
              </a:cxn>
              <a:cxn ang="10800000">
                <a:pos x="wd2" y="hd2"/>
              </a:cxn>
              <a:cxn ang="16200000">
                <a:pos x="wd2" y="hd2"/>
              </a:cxn>
            </a:cxnLst>
            <a:rect l="0" t="0" r="r" b="b"/>
            <a:pathLst>
              <a:path w="20901" h="21216" extrusionOk="0">
                <a:moveTo>
                  <a:pt x="8217" y="65"/>
                </a:moveTo>
                <a:cubicBezTo>
                  <a:pt x="8159" y="1450"/>
                  <a:pt x="8478" y="2822"/>
                  <a:pt x="9132" y="3994"/>
                </a:cubicBezTo>
                <a:cubicBezTo>
                  <a:pt x="9725" y="5057"/>
                  <a:pt x="10569" y="5910"/>
                  <a:pt x="11569" y="6455"/>
                </a:cubicBezTo>
                <a:cubicBezTo>
                  <a:pt x="12048" y="6888"/>
                  <a:pt x="12403" y="7474"/>
                  <a:pt x="12588" y="8137"/>
                </a:cubicBezTo>
                <a:cubicBezTo>
                  <a:pt x="12893" y="9234"/>
                  <a:pt x="12738" y="10360"/>
                  <a:pt x="12605" y="11372"/>
                </a:cubicBezTo>
                <a:cubicBezTo>
                  <a:pt x="12447" y="12567"/>
                  <a:pt x="12230" y="13793"/>
                  <a:pt x="11345" y="14591"/>
                </a:cubicBezTo>
                <a:cubicBezTo>
                  <a:pt x="10306" y="15528"/>
                  <a:pt x="8785" y="15211"/>
                  <a:pt x="7377" y="15304"/>
                </a:cubicBezTo>
                <a:cubicBezTo>
                  <a:pt x="6744" y="15346"/>
                  <a:pt x="6121" y="15505"/>
                  <a:pt x="5534" y="15777"/>
                </a:cubicBezTo>
                <a:cubicBezTo>
                  <a:pt x="5122" y="15145"/>
                  <a:pt x="4483" y="14753"/>
                  <a:pt x="3791" y="14707"/>
                </a:cubicBezTo>
                <a:cubicBezTo>
                  <a:pt x="2063" y="14593"/>
                  <a:pt x="798" y="16340"/>
                  <a:pt x="298" y="18330"/>
                </a:cubicBezTo>
                <a:cubicBezTo>
                  <a:pt x="74" y="19221"/>
                  <a:pt x="-25" y="20146"/>
                  <a:pt x="5" y="21073"/>
                </a:cubicBezTo>
                <a:lnTo>
                  <a:pt x="2389" y="21216"/>
                </a:lnTo>
                <a:cubicBezTo>
                  <a:pt x="2157" y="20642"/>
                  <a:pt x="2090" y="20000"/>
                  <a:pt x="2198" y="19381"/>
                </a:cubicBezTo>
                <a:cubicBezTo>
                  <a:pt x="2324" y="18657"/>
                  <a:pt x="2680" y="18010"/>
                  <a:pt x="3198" y="17563"/>
                </a:cubicBezTo>
                <a:cubicBezTo>
                  <a:pt x="3479" y="18009"/>
                  <a:pt x="3880" y="18340"/>
                  <a:pt x="4341" y="18507"/>
                </a:cubicBezTo>
                <a:cubicBezTo>
                  <a:pt x="4905" y="18710"/>
                  <a:pt x="5517" y="18654"/>
                  <a:pt x="6045" y="18350"/>
                </a:cubicBezTo>
                <a:cubicBezTo>
                  <a:pt x="7733" y="20569"/>
                  <a:pt x="10340" y="21600"/>
                  <a:pt x="12876" y="21050"/>
                </a:cubicBezTo>
                <a:cubicBezTo>
                  <a:pt x="15930" y="20388"/>
                  <a:pt x="18089" y="17960"/>
                  <a:pt x="19427" y="15281"/>
                </a:cubicBezTo>
                <a:cubicBezTo>
                  <a:pt x="20954" y="12223"/>
                  <a:pt x="21575" y="8454"/>
                  <a:pt x="19915" y="5151"/>
                </a:cubicBezTo>
                <a:cubicBezTo>
                  <a:pt x="18570" y="2474"/>
                  <a:pt x="15767" y="1116"/>
                  <a:pt x="13513" y="2544"/>
                </a:cubicBezTo>
                <a:cubicBezTo>
                  <a:pt x="12888" y="2940"/>
                  <a:pt x="12311" y="3567"/>
                  <a:pt x="11594" y="3467"/>
                </a:cubicBezTo>
                <a:cubicBezTo>
                  <a:pt x="11020" y="3388"/>
                  <a:pt x="10615" y="2931"/>
                  <a:pt x="10333" y="2437"/>
                </a:cubicBezTo>
                <a:cubicBezTo>
                  <a:pt x="9937" y="1743"/>
                  <a:pt x="9732" y="904"/>
                  <a:pt x="9810" y="0"/>
                </a:cubicBezTo>
                <a:lnTo>
                  <a:pt x="8217" y="65"/>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47" name="Shape 1447"/>
          <p:cNvSpPr/>
          <p:nvPr/>
        </p:nvSpPr>
        <p:spPr>
          <a:xfrm>
            <a:off x="16805317" y="2398975"/>
            <a:ext cx="808443" cy="808443"/>
          </a:xfrm>
          <a:prstGeom prst="ellipse">
            <a:avLst/>
          </a:prstGeom>
          <a:solidFill>
            <a:schemeClr val="accent2"/>
          </a:solidFill>
          <a:ln w="3175"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FFFFFF"/>
              </a:solidFill>
              <a:effectLst/>
              <a:uLnTx/>
              <a:uFillTx/>
              <a:latin typeface="Helvetica Light"/>
              <a:sym typeface="Helvetica Light"/>
            </a:endParaRPr>
          </a:p>
        </p:txBody>
      </p:sp>
      <p:sp>
        <p:nvSpPr>
          <p:cNvPr id="1448" name="Shape 1448"/>
          <p:cNvSpPr/>
          <p:nvPr/>
        </p:nvSpPr>
        <p:spPr>
          <a:xfrm>
            <a:off x="17070566" y="2586265"/>
            <a:ext cx="277946" cy="433862"/>
          </a:xfrm>
          <a:custGeom>
            <a:avLst/>
            <a:gdLst/>
            <a:ahLst/>
            <a:cxnLst>
              <a:cxn ang="0">
                <a:pos x="wd2" y="hd2"/>
              </a:cxn>
              <a:cxn ang="5400000">
                <a:pos x="wd2" y="hd2"/>
              </a:cxn>
              <a:cxn ang="10800000">
                <a:pos x="wd2" y="hd2"/>
              </a:cxn>
              <a:cxn ang="16200000">
                <a:pos x="wd2" y="hd2"/>
              </a:cxn>
            </a:cxnLst>
            <a:rect l="0" t="0" r="r" b="b"/>
            <a:pathLst>
              <a:path w="21565" h="21517" extrusionOk="0">
                <a:moveTo>
                  <a:pt x="5624" y="732"/>
                </a:moveTo>
                <a:lnTo>
                  <a:pt x="6688" y="1666"/>
                </a:lnTo>
                <a:cubicBezTo>
                  <a:pt x="6867" y="1982"/>
                  <a:pt x="6907" y="2323"/>
                  <a:pt x="6803" y="2653"/>
                </a:cubicBezTo>
                <a:cubicBezTo>
                  <a:pt x="6673" y="3061"/>
                  <a:pt x="6330" y="3430"/>
                  <a:pt x="5829" y="3698"/>
                </a:cubicBezTo>
                <a:lnTo>
                  <a:pt x="4852" y="2895"/>
                </a:lnTo>
                <a:cubicBezTo>
                  <a:pt x="4590" y="2753"/>
                  <a:pt x="4253" y="2680"/>
                  <a:pt x="3909" y="2691"/>
                </a:cubicBezTo>
                <a:cubicBezTo>
                  <a:pt x="3547" y="2703"/>
                  <a:pt x="3207" y="2808"/>
                  <a:pt x="2967" y="2981"/>
                </a:cubicBezTo>
                <a:cubicBezTo>
                  <a:pt x="2413" y="3826"/>
                  <a:pt x="2033" y="4713"/>
                  <a:pt x="1838" y="5620"/>
                </a:cubicBezTo>
                <a:cubicBezTo>
                  <a:pt x="1649" y="6496"/>
                  <a:pt x="1634" y="7384"/>
                  <a:pt x="1792" y="8262"/>
                </a:cubicBezTo>
                <a:cubicBezTo>
                  <a:pt x="609" y="9467"/>
                  <a:pt x="-12" y="10862"/>
                  <a:pt x="0" y="12284"/>
                </a:cubicBezTo>
                <a:cubicBezTo>
                  <a:pt x="35" y="16271"/>
                  <a:pt x="4542" y="19578"/>
                  <a:pt x="10527" y="20857"/>
                </a:cubicBezTo>
                <a:cubicBezTo>
                  <a:pt x="12140" y="21202"/>
                  <a:pt x="13876" y="21356"/>
                  <a:pt x="15454" y="21463"/>
                </a:cubicBezTo>
                <a:cubicBezTo>
                  <a:pt x="17003" y="21567"/>
                  <a:pt x="18650" y="21578"/>
                  <a:pt x="19872" y="20965"/>
                </a:cubicBezTo>
                <a:cubicBezTo>
                  <a:pt x="21396" y="20199"/>
                  <a:pt x="21588" y="19014"/>
                  <a:pt x="21563" y="17794"/>
                </a:cubicBezTo>
                <a:cubicBezTo>
                  <a:pt x="21540" y="16684"/>
                  <a:pt x="21466" y="15433"/>
                  <a:pt x="21050" y="14251"/>
                </a:cubicBezTo>
                <a:cubicBezTo>
                  <a:pt x="20306" y="12136"/>
                  <a:pt x="18809" y="10166"/>
                  <a:pt x="16667" y="8486"/>
                </a:cubicBezTo>
                <a:cubicBezTo>
                  <a:pt x="16411" y="8215"/>
                  <a:pt x="16280" y="7903"/>
                  <a:pt x="16290" y="7587"/>
                </a:cubicBezTo>
                <a:cubicBezTo>
                  <a:pt x="16301" y="7268"/>
                  <a:pt x="16454" y="6957"/>
                  <a:pt x="16733" y="6692"/>
                </a:cubicBezTo>
                <a:cubicBezTo>
                  <a:pt x="17591" y="6388"/>
                  <a:pt x="18171" y="5840"/>
                  <a:pt x="18293" y="5218"/>
                </a:cubicBezTo>
                <a:cubicBezTo>
                  <a:pt x="18431" y="4518"/>
                  <a:pt x="17978" y="3825"/>
                  <a:pt x="17103" y="3396"/>
                </a:cubicBezTo>
                <a:cubicBezTo>
                  <a:pt x="16681" y="2708"/>
                  <a:pt x="15932" y="2124"/>
                  <a:pt x="14961" y="1724"/>
                </a:cubicBezTo>
                <a:cubicBezTo>
                  <a:pt x="14258" y="1435"/>
                  <a:pt x="13460" y="1253"/>
                  <a:pt x="12630" y="1192"/>
                </a:cubicBezTo>
                <a:lnTo>
                  <a:pt x="12836" y="437"/>
                </a:lnTo>
                <a:cubicBezTo>
                  <a:pt x="12565" y="296"/>
                  <a:pt x="12253" y="190"/>
                  <a:pt x="11918" y="126"/>
                </a:cubicBezTo>
                <a:cubicBezTo>
                  <a:pt x="11533" y="52"/>
                  <a:pt x="11127" y="34"/>
                  <a:pt x="10730" y="74"/>
                </a:cubicBezTo>
                <a:lnTo>
                  <a:pt x="9292" y="166"/>
                </a:lnTo>
                <a:lnTo>
                  <a:pt x="9226" y="1060"/>
                </a:lnTo>
                <a:lnTo>
                  <a:pt x="7996" y="18"/>
                </a:lnTo>
                <a:cubicBezTo>
                  <a:pt x="7597" y="-22"/>
                  <a:pt x="7188" y="5"/>
                  <a:pt x="6810" y="97"/>
                </a:cubicBezTo>
                <a:cubicBezTo>
                  <a:pt x="6314" y="217"/>
                  <a:pt x="5896" y="441"/>
                  <a:pt x="5624" y="732"/>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449" name="Shape 1449"/>
          <p:cNvSpPr/>
          <p:nvPr/>
        </p:nvSpPr>
        <p:spPr>
          <a:xfrm>
            <a:off x="17966099" y="6614022"/>
            <a:ext cx="1506886" cy="340172"/>
          </a:xfrm>
          <a:prstGeom prst="rect">
            <a:avLst/>
          </a:prstGeom>
          <a:solidFill>
            <a:srgbClr val="F3F3F3">
              <a:alpha val="27701"/>
            </a:srgbClr>
          </a:solidFill>
          <a:ln w="76200" cap="flat">
            <a:solidFill>
              <a:srgbClr val="E5E5E5">
                <a:alpha val="27701"/>
              </a:srgbClr>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nvGrpSpPr>
          <p:cNvPr id="1471" name="Group 1471"/>
          <p:cNvGrpSpPr/>
          <p:nvPr/>
        </p:nvGrpSpPr>
        <p:grpSpPr>
          <a:xfrm>
            <a:off x="17610528" y="6612492"/>
            <a:ext cx="2223791" cy="4769899"/>
            <a:chOff x="0" y="0"/>
            <a:chExt cx="2223788" cy="4769897"/>
          </a:xfrm>
        </p:grpSpPr>
        <p:sp>
          <p:nvSpPr>
            <p:cNvPr id="1450" name="Shape 1450"/>
            <p:cNvSpPr/>
            <p:nvPr/>
          </p:nvSpPr>
          <p:spPr>
            <a:xfrm>
              <a:off x="359364" y="2179917"/>
              <a:ext cx="1505088" cy="240142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14831"/>
                  </a:lnTo>
                  <a:lnTo>
                    <a:pt x="21600" y="14831"/>
                  </a:lnTo>
                  <a:cubicBezTo>
                    <a:pt x="21600" y="16700"/>
                    <a:pt x="20391" y="18393"/>
                    <a:pt x="18437" y="19617"/>
                  </a:cubicBezTo>
                  <a:cubicBezTo>
                    <a:pt x="16482" y="20842"/>
                    <a:pt x="13782" y="21600"/>
                    <a:pt x="10800" y="21600"/>
                  </a:cubicBezTo>
                  <a:lnTo>
                    <a:pt x="10800" y="21600"/>
                  </a:lnTo>
                  <a:lnTo>
                    <a:pt x="10800" y="21600"/>
                  </a:lnTo>
                  <a:cubicBezTo>
                    <a:pt x="7818" y="21600"/>
                    <a:pt x="5118" y="20842"/>
                    <a:pt x="3163" y="19617"/>
                  </a:cubicBezTo>
                  <a:cubicBezTo>
                    <a:pt x="1209" y="18393"/>
                    <a:pt x="0" y="16700"/>
                    <a:pt x="0" y="14831"/>
                  </a:cubicBezTo>
                  <a:lnTo>
                    <a:pt x="0" y="14831"/>
                  </a:lnTo>
                  <a:lnTo>
                    <a:pt x="0" y="0"/>
                  </a:lnTo>
                  <a:lnTo>
                    <a:pt x="21600" y="0"/>
                  </a:lnTo>
                  <a:close/>
                </a:path>
              </a:pathLst>
            </a:cu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51" name="Shape 1451"/>
            <p:cNvSpPr/>
            <p:nvPr/>
          </p:nvSpPr>
          <p:spPr>
            <a:xfrm>
              <a:off x="-1" y="-1"/>
              <a:ext cx="2223790" cy="4769899"/>
            </a:xfrm>
            <a:custGeom>
              <a:avLst/>
              <a:gdLst/>
              <a:ahLst/>
              <a:cxnLst>
                <a:cxn ang="0">
                  <a:pos x="wd2" y="hd2"/>
                </a:cxn>
                <a:cxn ang="5400000">
                  <a:pos x="wd2" y="hd2"/>
                </a:cxn>
                <a:cxn ang="10800000">
                  <a:pos x="wd2" y="hd2"/>
                </a:cxn>
                <a:cxn ang="16200000">
                  <a:pos x="wd2" y="hd2"/>
                </a:cxn>
              </a:cxnLst>
              <a:rect l="0" t="0" r="r" b="b"/>
              <a:pathLst>
                <a:path w="21544" h="21538" extrusionOk="0">
                  <a:moveTo>
                    <a:pt x="3463" y="6"/>
                  </a:moveTo>
                  <a:lnTo>
                    <a:pt x="1036" y="6"/>
                  </a:lnTo>
                  <a:cubicBezTo>
                    <a:pt x="771" y="-14"/>
                    <a:pt x="501" y="23"/>
                    <a:pt x="301" y="106"/>
                  </a:cubicBezTo>
                  <a:cubicBezTo>
                    <a:pt x="73" y="201"/>
                    <a:pt x="-36" y="343"/>
                    <a:pt x="10" y="483"/>
                  </a:cubicBezTo>
                  <a:lnTo>
                    <a:pt x="10" y="1074"/>
                  </a:lnTo>
                  <a:cubicBezTo>
                    <a:pt x="-25" y="1196"/>
                    <a:pt x="57" y="1320"/>
                    <a:pt x="235" y="1412"/>
                  </a:cubicBezTo>
                  <a:cubicBezTo>
                    <a:pt x="435" y="1515"/>
                    <a:pt x="730" y="1565"/>
                    <a:pt x="1026" y="1547"/>
                  </a:cubicBezTo>
                  <a:lnTo>
                    <a:pt x="1923" y="1547"/>
                  </a:lnTo>
                  <a:lnTo>
                    <a:pt x="1923" y="17538"/>
                  </a:lnTo>
                  <a:cubicBezTo>
                    <a:pt x="2089" y="19804"/>
                    <a:pt x="6133" y="21586"/>
                    <a:pt x="10996" y="21537"/>
                  </a:cubicBezTo>
                  <a:cubicBezTo>
                    <a:pt x="15703" y="21489"/>
                    <a:pt x="19504" y="19731"/>
                    <a:pt x="19641" y="17538"/>
                  </a:cubicBezTo>
                  <a:lnTo>
                    <a:pt x="19640" y="1530"/>
                  </a:lnTo>
                  <a:lnTo>
                    <a:pt x="20722" y="1530"/>
                  </a:lnTo>
                  <a:cubicBezTo>
                    <a:pt x="20959" y="1532"/>
                    <a:pt x="21186" y="1485"/>
                    <a:pt x="21342" y="1402"/>
                  </a:cubicBezTo>
                  <a:cubicBezTo>
                    <a:pt x="21479" y="1329"/>
                    <a:pt x="21549" y="1234"/>
                    <a:pt x="21539" y="1137"/>
                  </a:cubicBezTo>
                  <a:lnTo>
                    <a:pt x="21539" y="405"/>
                  </a:lnTo>
                  <a:cubicBezTo>
                    <a:pt x="21564" y="305"/>
                    <a:pt x="21497" y="205"/>
                    <a:pt x="21355" y="130"/>
                  </a:cubicBezTo>
                  <a:cubicBezTo>
                    <a:pt x="21208" y="52"/>
                    <a:pt x="20995" y="8"/>
                    <a:pt x="20772" y="9"/>
                  </a:cubicBezTo>
                  <a:lnTo>
                    <a:pt x="18045" y="9"/>
                  </a:lnTo>
                  <a:lnTo>
                    <a:pt x="18045" y="17484"/>
                  </a:lnTo>
                  <a:cubicBezTo>
                    <a:pt x="17881" y="19300"/>
                    <a:pt x="14680" y="20733"/>
                    <a:pt x="10782" y="20737"/>
                  </a:cubicBezTo>
                  <a:cubicBezTo>
                    <a:pt x="6871" y="20740"/>
                    <a:pt x="3652" y="19305"/>
                    <a:pt x="3486" y="17484"/>
                  </a:cubicBezTo>
                  <a:lnTo>
                    <a:pt x="3463" y="6"/>
                  </a:lnTo>
                  <a:close/>
                </a:path>
              </a:pathLst>
            </a:custGeom>
            <a:noFill/>
            <a:ln w="76200" cap="flat">
              <a:solidFill>
                <a:srgbClr val="E5E5E5"/>
              </a:solidFill>
              <a:prstDash val="solid"/>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nvGrpSpPr>
            <p:cNvPr id="1470" name="Group 1470"/>
            <p:cNvGrpSpPr/>
            <p:nvPr/>
          </p:nvGrpSpPr>
          <p:grpSpPr>
            <a:xfrm>
              <a:off x="514540" y="547132"/>
              <a:ext cx="1191241" cy="2933437"/>
              <a:chOff x="0" y="0"/>
              <a:chExt cx="1191239" cy="2933436"/>
            </a:xfrm>
          </p:grpSpPr>
          <p:sp>
            <p:nvSpPr>
              <p:cNvPr id="1452" name="Shape 1452"/>
              <p:cNvSpPr/>
              <p:nvPr/>
            </p:nvSpPr>
            <p:spPr>
              <a:xfrm>
                <a:off x="109075" y="1911442"/>
                <a:ext cx="355601" cy="355601"/>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53" name="Shape 1453"/>
              <p:cNvSpPr/>
              <p:nvPr/>
            </p:nvSpPr>
            <p:spPr>
              <a:xfrm>
                <a:off x="557149" y="2484700"/>
                <a:ext cx="80437" cy="80437"/>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54" name="Shape 1454"/>
              <p:cNvSpPr/>
              <p:nvPr/>
            </p:nvSpPr>
            <p:spPr>
              <a:xfrm>
                <a:off x="927546" y="2289271"/>
                <a:ext cx="181144" cy="181144"/>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55" name="Shape 1455"/>
              <p:cNvSpPr/>
              <p:nvPr/>
            </p:nvSpPr>
            <p:spPr>
              <a:xfrm>
                <a:off x="1010096" y="1725542"/>
                <a:ext cx="181144" cy="181144"/>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56" name="Shape 1456"/>
              <p:cNvSpPr/>
              <p:nvPr/>
            </p:nvSpPr>
            <p:spPr>
              <a:xfrm>
                <a:off x="114746" y="2582792"/>
                <a:ext cx="181144" cy="181144"/>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57" name="Shape 1457"/>
              <p:cNvSpPr/>
              <p:nvPr/>
            </p:nvSpPr>
            <p:spPr>
              <a:xfrm>
                <a:off x="0" y="1775896"/>
                <a:ext cx="80437" cy="80437"/>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58" name="Shape 1458"/>
              <p:cNvSpPr/>
              <p:nvPr/>
            </p:nvSpPr>
            <p:spPr>
              <a:xfrm>
                <a:off x="506796" y="1725542"/>
                <a:ext cx="181144" cy="181144"/>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59" name="Shape 1459"/>
              <p:cNvSpPr/>
              <p:nvPr/>
            </p:nvSpPr>
            <p:spPr>
              <a:xfrm>
                <a:off x="792078" y="1961795"/>
                <a:ext cx="80437" cy="80437"/>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60" name="Shape 1460"/>
              <p:cNvSpPr/>
              <p:nvPr/>
            </p:nvSpPr>
            <p:spPr>
              <a:xfrm>
                <a:off x="792078" y="1530429"/>
                <a:ext cx="181144" cy="181144"/>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61" name="Shape 1461"/>
              <p:cNvSpPr/>
              <p:nvPr/>
            </p:nvSpPr>
            <p:spPr>
              <a:xfrm>
                <a:off x="304632" y="678778"/>
                <a:ext cx="208045" cy="208045"/>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62" name="Shape 1462"/>
              <p:cNvSpPr/>
              <p:nvPr/>
            </p:nvSpPr>
            <p:spPr>
              <a:xfrm>
                <a:off x="798254" y="783938"/>
                <a:ext cx="168791" cy="168791"/>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63" name="Shape 1463"/>
              <p:cNvSpPr/>
              <p:nvPr/>
            </p:nvSpPr>
            <p:spPr>
              <a:xfrm>
                <a:off x="557149" y="1282700"/>
                <a:ext cx="80437" cy="80437"/>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64" name="Shape 1464"/>
              <p:cNvSpPr/>
              <p:nvPr/>
            </p:nvSpPr>
            <p:spPr>
              <a:xfrm>
                <a:off x="0" y="1036258"/>
                <a:ext cx="80437" cy="80437"/>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65" name="Shape 1465"/>
              <p:cNvSpPr/>
              <p:nvPr/>
            </p:nvSpPr>
            <p:spPr>
              <a:xfrm>
                <a:off x="120922" y="1333405"/>
                <a:ext cx="168792" cy="168791"/>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66" name="Shape 1466"/>
              <p:cNvSpPr/>
              <p:nvPr/>
            </p:nvSpPr>
            <p:spPr>
              <a:xfrm>
                <a:off x="1060450" y="1282700"/>
                <a:ext cx="80437" cy="80437"/>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67" name="Shape 1467"/>
              <p:cNvSpPr/>
              <p:nvPr/>
            </p:nvSpPr>
            <p:spPr>
              <a:xfrm>
                <a:off x="1025971" y="201507"/>
                <a:ext cx="149394" cy="149394"/>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68" name="Shape 1468"/>
              <p:cNvSpPr/>
              <p:nvPr/>
            </p:nvSpPr>
            <p:spPr>
              <a:xfrm>
                <a:off x="1060450" y="2853000"/>
                <a:ext cx="80437" cy="80437"/>
              </a:xfrm>
              <a:prstGeom prst="ellipse">
                <a:avLst/>
              </a:prstGeom>
              <a:solidFill>
                <a:schemeClr val="accent3">
                  <a:lumMod val="75000"/>
                </a:schemeClr>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69" name="Shape 1469"/>
              <p:cNvSpPr/>
              <p:nvPr/>
            </p:nvSpPr>
            <p:spPr>
              <a:xfrm>
                <a:off x="368436" y="0"/>
                <a:ext cx="80437" cy="80437"/>
              </a:xfrm>
              <a:prstGeom prst="ellipse">
                <a:avLst/>
              </a:prstGeom>
              <a:solidFill>
                <a:schemeClr val="accent3"/>
              </a:solid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grpSp>
      </p:grpSp>
      <p:sp>
        <p:nvSpPr>
          <p:cNvPr id="3" name="Oval 2">
            <a:extLst>
              <a:ext uri="{FF2B5EF4-FFF2-40B4-BE49-F238E27FC236}">
                <a16:creationId xmlns:a16="http://schemas.microsoft.com/office/drawing/2014/main" id="{76854B0A-FFE7-4882-9BDC-35DFABDBCF30}"/>
              </a:ext>
            </a:extLst>
          </p:cNvPr>
          <p:cNvSpPr/>
          <p:nvPr/>
        </p:nvSpPr>
        <p:spPr>
          <a:xfrm>
            <a:off x="2490973" y="3084720"/>
            <a:ext cx="1065482" cy="106548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93A67B12-5C11-4C64-ACCE-163C4731D03F}"/>
              </a:ext>
            </a:extLst>
          </p:cNvPr>
          <p:cNvSpPr/>
          <p:nvPr/>
        </p:nvSpPr>
        <p:spPr>
          <a:xfrm>
            <a:off x="4036211" y="2996409"/>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98" name="Oval 97">
            <a:extLst>
              <a:ext uri="{FF2B5EF4-FFF2-40B4-BE49-F238E27FC236}">
                <a16:creationId xmlns:a16="http://schemas.microsoft.com/office/drawing/2014/main" id="{4E617993-458A-45E2-936B-2C2C76C437C5}"/>
              </a:ext>
            </a:extLst>
          </p:cNvPr>
          <p:cNvSpPr/>
          <p:nvPr/>
        </p:nvSpPr>
        <p:spPr>
          <a:xfrm>
            <a:off x="2490973" y="5106988"/>
            <a:ext cx="1065482" cy="1065482"/>
          </a:xfrm>
          <a:prstGeom prst="ellipse">
            <a:avLst/>
          </a:prstGeom>
          <a:solidFill>
            <a:srgbClr val="FFD3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635FA554-6EDD-47E2-99E4-871A97C2AF7F}"/>
              </a:ext>
            </a:extLst>
          </p:cNvPr>
          <p:cNvSpPr/>
          <p:nvPr/>
        </p:nvSpPr>
        <p:spPr>
          <a:xfrm>
            <a:off x="4036211" y="5018677"/>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100" name="Oval 99">
            <a:extLst>
              <a:ext uri="{FF2B5EF4-FFF2-40B4-BE49-F238E27FC236}">
                <a16:creationId xmlns:a16="http://schemas.microsoft.com/office/drawing/2014/main" id="{BE360973-E407-4E97-AD1C-A614C8CCD212}"/>
              </a:ext>
            </a:extLst>
          </p:cNvPr>
          <p:cNvSpPr/>
          <p:nvPr/>
        </p:nvSpPr>
        <p:spPr>
          <a:xfrm>
            <a:off x="2490973" y="6934429"/>
            <a:ext cx="1065482" cy="1065482"/>
          </a:xfrm>
          <a:prstGeom prst="ellipse">
            <a:avLst/>
          </a:prstGeom>
          <a:solidFill>
            <a:srgbClr val="54B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C6EC4F26-5EDE-4C09-A7CD-8A684A379B38}"/>
              </a:ext>
            </a:extLst>
          </p:cNvPr>
          <p:cNvSpPr/>
          <p:nvPr/>
        </p:nvSpPr>
        <p:spPr>
          <a:xfrm>
            <a:off x="4036211" y="6846118"/>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102" name="Oval 101">
            <a:extLst>
              <a:ext uri="{FF2B5EF4-FFF2-40B4-BE49-F238E27FC236}">
                <a16:creationId xmlns:a16="http://schemas.microsoft.com/office/drawing/2014/main" id="{1068CBFD-EFB9-491E-B8E0-85E5BEF84718}"/>
              </a:ext>
            </a:extLst>
          </p:cNvPr>
          <p:cNvSpPr/>
          <p:nvPr/>
        </p:nvSpPr>
        <p:spPr>
          <a:xfrm>
            <a:off x="2490973" y="8647483"/>
            <a:ext cx="1065482" cy="1065482"/>
          </a:xfrm>
          <a:prstGeom prst="ellipse">
            <a:avLst/>
          </a:prstGeom>
          <a:solidFill>
            <a:srgbClr val="FFE6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721BE89A-A8E3-4063-9951-ED9B1A23292B}"/>
              </a:ext>
            </a:extLst>
          </p:cNvPr>
          <p:cNvSpPr/>
          <p:nvPr/>
        </p:nvSpPr>
        <p:spPr>
          <a:xfrm>
            <a:off x="4036211" y="8559172"/>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105" name="Shape 1407">
            <a:extLst>
              <a:ext uri="{FF2B5EF4-FFF2-40B4-BE49-F238E27FC236}">
                <a16:creationId xmlns:a16="http://schemas.microsoft.com/office/drawing/2014/main" id="{319F206F-990B-433A-A034-9E0FD9917FC7}"/>
              </a:ext>
            </a:extLst>
          </p:cNvPr>
          <p:cNvSpPr/>
          <p:nvPr/>
        </p:nvSpPr>
        <p:spPr>
          <a:xfrm>
            <a:off x="2744466" y="3322340"/>
            <a:ext cx="473620" cy="423209"/>
          </a:xfrm>
          <a:custGeom>
            <a:avLst/>
            <a:gdLst/>
            <a:ahLst/>
            <a:cxnLst>
              <a:cxn ang="0">
                <a:pos x="wd2" y="hd2"/>
              </a:cxn>
              <a:cxn ang="5400000">
                <a:pos x="wd2" y="hd2"/>
              </a:cxn>
              <a:cxn ang="10800000">
                <a:pos x="wd2" y="hd2"/>
              </a:cxn>
              <a:cxn ang="16200000">
                <a:pos x="wd2" y="hd2"/>
              </a:cxn>
            </a:cxnLst>
            <a:rect l="0" t="0" r="r" b="b"/>
            <a:pathLst>
              <a:path w="21567" h="21519" extrusionOk="0">
                <a:moveTo>
                  <a:pt x="12417" y="18248"/>
                </a:moveTo>
                <a:cubicBezTo>
                  <a:pt x="11812" y="18249"/>
                  <a:pt x="11240" y="17943"/>
                  <a:pt x="10861" y="17416"/>
                </a:cubicBezTo>
                <a:cubicBezTo>
                  <a:pt x="10564" y="17003"/>
                  <a:pt x="10410" y="16483"/>
                  <a:pt x="10429" y="15953"/>
                </a:cubicBezTo>
                <a:cubicBezTo>
                  <a:pt x="9563" y="16330"/>
                  <a:pt x="8591" y="16253"/>
                  <a:pt x="7781" y="15742"/>
                </a:cubicBezTo>
                <a:cubicBezTo>
                  <a:pt x="7208" y="15381"/>
                  <a:pt x="6755" y="14822"/>
                  <a:pt x="6489" y="14149"/>
                </a:cubicBezTo>
                <a:cubicBezTo>
                  <a:pt x="4781" y="15173"/>
                  <a:pt x="2666" y="14736"/>
                  <a:pt x="1399" y="13097"/>
                </a:cubicBezTo>
                <a:cubicBezTo>
                  <a:pt x="746" y="12253"/>
                  <a:pt x="407" y="11162"/>
                  <a:pt x="450" y="10048"/>
                </a:cubicBezTo>
                <a:cubicBezTo>
                  <a:pt x="135" y="9618"/>
                  <a:pt x="-24" y="9072"/>
                  <a:pt x="3" y="8518"/>
                </a:cubicBezTo>
                <a:cubicBezTo>
                  <a:pt x="47" y="7595"/>
                  <a:pt x="581" y="6791"/>
                  <a:pt x="1359" y="6475"/>
                </a:cubicBezTo>
                <a:cubicBezTo>
                  <a:pt x="1125" y="5977"/>
                  <a:pt x="1150" y="5376"/>
                  <a:pt x="1425" y="4904"/>
                </a:cubicBezTo>
                <a:cubicBezTo>
                  <a:pt x="1735" y="4372"/>
                  <a:pt x="2300" y="4100"/>
                  <a:pt x="2859" y="4215"/>
                </a:cubicBezTo>
                <a:cubicBezTo>
                  <a:pt x="2998" y="3516"/>
                  <a:pt x="3384" y="2909"/>
                  <a:pt x="3928" y="2531"/>
                </a:cubicBezTo>
                <a:cubicBezTo>
                  <a:pt x="4485" y="2144"/>
                  <a:pt x="5159" y="2030"/>
                  <a:pt x="5794" y="2214"/>
                </a:cubicBezTo>
                <a:cubicBezTo>
                  <a:pt x="5935" y="1797"/>
                  <a:pt x="6215" y="1457"/>
                  <a:pt x="6576" y="1266"/>
                </a:cubicBezTo>
                <a:cubicBezTo>
                  <a:pt x="7019" y="1032"/>
                  <a:pt x="7534" y="1043"/>
                  <a:pt x="7968" y="1298"/>
                </a:cubicBezTo>
                <a:cubicBezTo>
                  <a:pt x="8523" y="641"/>
                  <a:pt x="9258" y="209"/>
                  <a:pt x="10057" y="71"/>
                </a:cubicBezTo>
                <a:cubicBezTo>
                  <a:pt x="10919" y="-78"/>
                  <a:pt x="11800" y="122"/>
                  <a:pt x="12541" y="636"/>
                </a:cubicBezTo>
                <a:cubicBezTo>
                  <a:pt x="13012" y="144"/>
                  <a:pt x="13659" y="-81"/>
                  <a:pt x="14297" y="26"/>
                </a:cubicBezTo>
                <a:cubicBezTo>
                  <a:pt x="14932" y="132"/>
                  <a:pt x="15489" y="554"/>
                  <a:pt x="15811" y="1173"/>
                </a:cubicBezTo>
                <a:cubicBezTo>
                  <a:pt x="16517" y="1079"/>
                  <a:pt x="17227" y="1296"/>
                  <a:pt x="17792" y="1778"/>
                </a:cubicBezTo>
                <a:cubicBezTo>
                  <a:pt x="18371" y="2273"/>
                  <a:pt x="18748" y="3007"/>
                  <a:pt x="18840" y="3815"/>
                </a:cubicBezTo>
                <a:cubicBezTo>
                  <a:pt x="19362" y="3772"/>
                  <a:pt x="19856" y="4081"/>
                  <a:pt x="20096" y="4599"/>
                </a:cubicBezTo>
                <a:cubicBezTo>
                  <a:pt x="20273" y="4982"/>
                  <a:pt x="20285" y="5434"/>
                  <a:pt x="20130" y="5828"/>
                </a:cubicBezTo>
                <a:cubicBezTo>
                  <a:pt x="20470" y="5910"/>
                  <a:pt x="20756" y="6168"/>
                  <a:pt x="20899" y="6522"/>
                </a:cubicBezTo>
                <a:cubicBezTo>
                  <a:pt x="21034" y="6859"/>
                  <a:pt x="21026" y="7245"/>
                  <a:pt x="20876" y="7574"/>
                </a:cubicBezTo>
                <a:cubicBezTo>
                  <a:pt x="21298" y="7884"/>
                  <a:pt x="21556" y="8406"/>
                  <a:pt x="21567" y="8969"/>
                </a:cubicBezTo>
                <a:cubicBezTo>
                  <a:pt x="21576" y="9467"/>
                  <a:pt x="21389" y="9944"/>
                  <a:pt x="21056" y="10274"/>
                </a:cubicBezTo>
                <a:cubicBezTo>
                  <a:pt x="21185" y="10477"/>
                  <a:pt x="21191" y="10747"/>
                  <a:pt x="21071" y="10956"/>
                </a:cubicBezTo>
                <a:cubicBezTo>
                  <a:pt x="20951" y="11165"/>
                  <a:pt x="20731" y="11272"/>
                  <a:pt x="20513" y="11228"/>
                </a:cubicBezTo>
                <a:cubicBezTo>
                  <a:pt x="21205" y="12110"/>
                  <a:pt x="21414" y="13346"/>
                  <a:pt x="21056" y="14448"/>
                </a:cubicBezTo>
                <a:cubicBezTo>
                  <a:pt x="20658" y="15670"/>
                  <a:pt x="19746" y="16459"/>
                  <a:pt x="18779" y="16955"/>
                </a:cubicBezTo>
                <a:cubicBezTo>
                  <a:pt x="17660" y="17528"/>
                  <a:pt x="16384" y="17756"/>
                  <a:pt x="15066" y="17521"/>
                </a:cubicBezTo>
                <a:lnTo>
                  <a:pt x="16694" y="20978"/>
                </a:lnTo>
                <a:lnTo>
                  <a:pt x="14368" y="21519"/>
                </a:lnTo>
                <a:lnTo>
                  <a:pt x="12417" y="18248"/>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6" name="Shape 1446">
            <a:extLst>
              <a:ext uri="{FF2B5EF4-FFF2-40B4-BE49-F238E27FC236}">
                <a16:creationId xmlns:a16="http://schemas.microsoft.com/office/drawing/2014/main" id="{31CCB73A-899A-405D-948B-1609F7C331B1}"/>
              </a:ext>
            </a:extLst>
          </p:cNvPr>
          <p:cNvSpPr/>
          <p:nvPr/>
        </p:nvSpPr>
        <p:spPr>
          <a:xfrm>
            <a:off x="2809189" y="5448042"/>
            <a:ext cx="429049" cy="383374"/>
          </a:xfrm>
          <a:custGeom>
            <a:avLst/>
            <a:gdLst/>
            <a:ahLst/>
            <a:cxnLst>
              <a:cxn ang="0">
                <a:pos x="wd2" y="hd2"/>
              </a:cxn>
              <a:cxn ang="5400000">
                <a:pos x="wd2" y="hd2"/>
              </a:cxn>
              <a:cxn ang="10800000">
                <a:pos x="wd2" y="hd2"/>
              </a:cxn>
              <a:cxn ang="16200000">
                <a:pos x="wd2" y="hd2"/>
              </a:cxn>
            </a:cxnLst>
            <a:rect l="0" t="0" r="r" b="b"/>
            <a:pathLst>
              <a:path w="20901" h="21216" extrusionOk="0">
                <a:moveTo>
                  <a:pt x="8217" y="65"/>
                </a:moveTo>
                <a:cubicBezTo>
                  <a:pt x="8159" y="1450"/>
                  <a:pt x="8478" y="2822"/>
                  <a:pt x="9132" y="3994"/>
                </a:cubicBezTo>
                <a:cubicBezTo>
                  <a:pt x="9725" y="5057"/>
                  <a:pt x="10569" y="5910"/>
                  <a:pt x="11569" y="6455"/>
                </a:cubicBezTo>
                <a:cubicBezTo>
                  <a:pt x="12048" y="6888"/>
                  <a:pt x="12403" y="7474"/>
                  <a:pt x="12588" y="8137"/>
                </a:cubicBezTo>
                <a:cubicBezTo>
                  <a:pt x="12893" y="9234"/>
                  <a:pt x="12738" y="10360"/>
                  <a:pt x="12605" y="11372"/>
                </a:cubicBezTo>
                <a:cubicBezTo>
                  <a:pt x="12447" y="12567"/>
                  <a:pt x="12230" y="13793"/>
                  <a:pt x="11345" y="14591"/>
                </a:cubicBezTo>
                <a:cubicBezTo>
                  <a:pt x="10306" y="15528"/>
                  <a:pt x="8785" y="15211"/>
                  <a:pt x="7377" y="15304"/>
                </a:cubicBezTo>
                <a:cubicBezTo>
                  <a:pt x="6744" y="15346"/>
                  <a:pt x="6121" y="15505"/>
                  <a:pt x="5534" y="15777"/>
                </a:cubicBezTo>
                <a:cubicBezTo>
                  <a:pt x="5122" y="15145"/>
                  <a:pt x="4483" y="14753"/>
                  <a:pt x="3791" y="14707"/>
                </a:cubicBezTo>
                <a:cubicBezTo>
                  <a:pt x="2063" y="14593"/>
                  <a:pt x="798" y="16340"/>
                  <a:pt x="298" y="18330"/>
                </a:cubicBezTo>
                <a:cubicBezTo>
                  <a:pt x="74" y="19221"/>
                  <a:pt x="-25" y="20146"/>
                  <a:pt x="5" y="21073"/>
                </a:cubicBezTo>
                <a:lnTo>
                  <a:pt x="2389" y="21216"/>
                </a:lnTo>
                <a:cubicBezTo>
                  <a:pt x="2157" y="20642"/>
                  <a:pt x="2090" y="20000"/>
                  <a:pt x="2198" y="19381"/>
                </a:cubicBezTo>
                <a:cubicBezTo>
                  <a:pt x="2324" y="18657"/>
                  <a:pt x="2680" y="18010"/>
                  <a:pt x="3198" y="17563"/>
                </a:cubicBezTo>
                <a:cubicBezTo>
                  <a:pt x="3479" y="18009"/>
                  <a:pt x="3880" y="18340"/>
                  <a:pt x="4341" y="18507"/>
                </a:cubicBezTo>
                <a:cubicBezTo>
                  <a:pt x="4905" y="18710"/>
                  <a:pt x="5517" y="18654"/>
                  <a:pt x="6045" y="18350"/>
                </a:cubicBezTo>
                <a:cubicBezTo>
                  <a:pt x="7733" y="20569"/>
                  <a:pt x="10340" y="21600"/>
                  <a:pt x="12876" y="21050"/>
                </a:cubicBezTo>
                <a:cubicBezTo>
                  <a:pt x="15930" y="20388"/>
                  <a:pt x="18089" y="17960"/>
                  <a:pt x="19427" y="15281"/>
                </a:cubicBezTo>
                <a:cubicBezTo>
                  <a:pt x="20954" y="12223"/>
                  <a:pt x="21575" y="8454"/>
                  <a:pt x="19915" y="5151"/>
                </a:cubicBezTo>
                <a:cubicBezTo>
                  <a:pt x="18570" y="2474"/>
                  <a:pt x="15767" y="1116"/>
                  <a:pt x="13513" y="2544"/>
                </a:cubicBezTo>
                <a:cubicBezTo>
                  <a:pt x="12888" y="2940"/>
                  <a:pt x="12311" y="3567"/>
                  <a:pt x="11594" y="3467"/>
                </a:cubicBezTo>
                <a:cubicBezTo>
                  <a:pt x="11020" y="3388"/>
                  <a:pt x="10615" y="2931"/>
                  <a:pt x="10333" y="2437"/>
                </a:cubicBezTo>
                <a:cubicBezTo>
                  <a:pt x="9937" y="1743"/>
                  <a:pt x="9732" y="904"/>
                  <a:pt x="9810" y="0"/>
                </a:cubicBezTo>
                <a:lnTo>
                  <a:pt x="8217" y="65"/>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07" name="Shape 1413">
            <a:extLst>
              <a:ext uri="{FF2B5EF4-FFF2-40B4-BE49-F238E27FC236}">
                <a16:creationId xmlns:a16="http://schemas.microsoft.com/office/drawing/2014/main" id="{C1799EBF-04B6-4BA8-8995-698FD4F1F6D7}"/>
              </a:ext>
            </a:extLst>
          </p:cNvPr>
          <p:cNvSpPr/>
          <p:nvPr/>
        </p:nvSpPr>
        <p:spPr>
          <a:xfrm>
            <a:off x="2779968" y="7215449"/>
            <a:ext cx="402615" cy="461665"/>
          </a:xfrm>
          <a:custGeom>
            <a:avLst/>
            <a:gdLst/>
            <a:ahLst/>
            <a:cxnLst>
              <a:cxn ang="0">
                <a:pos x="wd2" y="hd2"/>
              </a:cxn>
              <a:cxn ang="5400000">
                <a:pos x="wd2" y="hd2"/>
              </a:cxn>
              <a:cxn ang="10800000">
                <a:pos x="wd2" y="hd2"/>
              </a:cxn>
              <a:cxn ang="16200000">
                <a:pos x="wd2" y="hd2"/>
              </a:cxn>
            </a:cxnLst>
            <a:rect l="0" t="0" r="r" b="b"/>
            <a:pathLst>
              <a:path w="21458" h="21469" extrusionOk="0">
                <a:moveTo>
                  <a:pt x="5384" y="16705"/>
                </a:moveTo>
                <a:lnTo>
                  <a:pt x="4701" y="16909"/>
                </a:lnTo>
                <a:lnTo>
                  <a:pt x="3258" y="14988"/>
                </a:lnTo>
                <a:cubicBezTo>
                  <a:pt x="2637" y="15464"/>
                  <a:pt x="1716" y="15489"/>
                  <a:pt x="1063" y="15047"/>
                </a:cubicBezTo>
                <a:cubicBezTo>
                  <a:pt x="362" y="14574"/>
                  <a:pt x="182" y="13716"/>
                  <a:pt x="643" y="13056"/>
                </a:cubicBezTo>
                <a:cubicBezTo>
                  <a:pt x="241" y="12737"/>
                  <a:pt x="9" y="12287"/>
                  <a:pt x="0" y="11814"/>
                </a:cubicBezTo>
                <a:cubicBezTo>
                  <a:pt x="-8" y="11348"/>
                  <a:pt x="201" y="10900"/>
                  <a:pt x="579" y="10571"/>
                </a:cubicBezTo>
                <a:cubicBezTo>
                  <a:pt x="319" y="10294"/>
                  <a:pt x="197" y="9938"/>
                  <a:pt x="242" y="9582"/>
                </a:cubicBezTo>
                <a:cubicBezTo>
                  <a:pt x="288" y="9222"/>
                  <a:pt x="501" y="8893"/>
                  <a:pt x="832" y="8673"/>
                </a:cubicBezTo>
                <a:cubicBezTo>
                  <a:pt x="564" y="8506"/>
                  <a:pt x="397" y="8243"/>
                  <a:pt x="375" y="7957"/>
                </a:cubicBezTo>
                <a:cubicBezTo>
                  <a:pt x="338" y="7473"/>
                  <a:pt x="702" y="7035"/>
                  <a:pt x="1241" y="6915"/>
                </a:cubicBezTo>
                <a:cubicBezTo>
                  <a:pt x="909" y="6873"/>
                  <a:pt x="649" y="6646"/>
                  <a:pt x="599" y="6357"/>
                </a:cubicBezTo>
                <a:cubicBezTo>
                  <a:pt x="537" y="5989"/>
                  <a:pt x="822" y="5646"/>
                  <a:pt x="1241" y="5582"/>
                </a:cubicBezTo>
                <a:cubicBezTo>
                  <a:pt x="740" y="5527"/>
                  <a:pt x="344" y="5185"/>
                  <a:pt x="275" y="4748"/>
                </a:cubicBezTo>
                <a:cubicBezTo>
                  <a:pt x="216" y="4378"/>
                  <a:pt x="409" y="4013"/>
                  <a:pt x="769" y="3811"/>
                </a:cubicBezTo>
                <a:cubicBezTo>
                  <a:pt x="435" y="3374"/>
                  <a:pt x="418" y="2808"/>
                  <a:pt x="724" y="2356"/>
                </a:cubicBezTo>
                <a:cubicBezTo>
                  <a:pt x="1001" y="1949"/>
                  <a:pt x="1500" y="1697"/>
                  <a:pt x="2042" y="1691"/>
                </a:cubicBezTo>
                <a:cubicBezTo>
                  <a:pt x="2254" y="1078"/>
                  <a:pt x="2908" y="662"/>
                  <a:pt x="3642" y="674"/>
                </a:cubicBezTo>
                <a:cubicBezTo>
                  <a:pt x="4180" y="683"/>
                  <a:pt x="4676" y="928"/>
                  <a:pt x="4961" y="1325"/>
                </a:cubicBezTo>
                <a:cubicBezTo>
                  <a:pt x="5335" y="1162"/>
                  <a:pt x="5787" y="1235"/>
                  <a:pt x="6069" y="1504"/>
                </a:cubicBezTo>
                <a:cubicBezTo>
                  <a:pt x="6311" y="1733"/>
                  <a:pt x="6378" y="2064"/>
                  <a:pt x="6243" y="2352"/>
                </a:cubicBezTo>
                <a:cubicBezTo>
                  <a:pt x="6704" y="2195"/>
                  <a:pt x="7219" y="2208"/>
                  <a:pt x="7669" y="2390"/>
                </a:cubicBezTo>
                <a:cubicBezTo>
                  <a:pt x="8116" y="2569"/>
                  <a:pt x="8460" y="2899"/>
                  <a:pt x="8624" y="3303"/>
                </a:cubicBezTo>
                <a:cubicBezTo>
                  <a:pt x="9058" y="3075"/>
                  <a:pt x="9545" y="2933"/>
                  <a:pt x="10049" y="2888"/>
                </a:cubicBezTo>
                <a:cubicBezTo>
                  <a:pt x="10619" y="2836"/>
                  <a:pt x="11194" y="2910"/>
                  <a:pt x="11722" y="3101"/>
                </a:cubicBezTo>
                <a:cubicBezTo>
                  <a:pt x="11903" y="2836"/>
                  <a:pt x="12197" y="2644"/>
                  <a:pt x="12539" y="2568"/>
                </a:cubicBezTo>
                <a:cubicBezTo>
                  <a:pt x="12877" y="2493"/>
                  <a:pt x="13235" y="2536"/>
                  <a:pt x="13537" y="2688"/>
                </a:cubicBezTo>
                <a:cubicBezTo>
                  <a:pt x="13609" y="2455"/>
                  <a:pt x="13789" y="2259"/>
                  <a:pt x="14033" y="2146"/>
                </a:cubicBezTo>
                <a:cubicBezTo>
                  <a:pt x="14303" y="2021"/>
                  <a:pt x="14623" y="2009"/>
                  <a:pt x="14903" y="2115"/>
                </a:cubicBezTo>
                <a:cubicBezTo>
                  <a:pt x="14837" y="1799"/>
                  <a:pt x="14928" y="1473"/>
                  <a:pt x="15153" y="1218"/>
                </a:cubicBezTo>
                <a:cubicBezTo>
                  <a:pt x="15447" y="886"/>
                  <a:pt x="15924" y="719"/>
                  <a:pt x="16399" y="782"/>
                </a:cubicBezTo>
                <a:cubicBezTo>
                  <a:pt x="16477" y="478"/>
                  <a:pt x="16742" y="236"/>
                  <a:pt x="17087" y="153"/>
                </a:cubicBezTo>
                <a:cubicBezTo>
                  <a:pt x="17433" y="70"/>
                  <a:pt x="17804" y="160"/>
                  <a:pt x="18050" y="389"/>
                </a:cubicBezTo>
                <a:cubicBezTo>
                  <a:pt x="18586" y="-7"/>
                  <a:pt x="19331" y="-110"/>
                  <a:pt x="19980" y="123"/>
                </a:cubicBezTo>
                <a:cubicBezTo>
                  <a:pt x="21134" y="536"/>
                  <a:pt x="21592" y="1750"/>
                  <a:pt x="20946" y="2681"/>
                </a:cubicBezTo>
                <a:cubicBezTo>
                  <a:pt x="21149" y="3070"/>
                  <a:pt x="21240" y="3498"/>
                  <a:pt x="21213" y="3925"/>
                </a:cubicBezTo>
                <a:cubicBezTo>
                  <a:pt x="21188" y="4305"/>
                  <a:pt x="21069" y="4675"/>
                  <a:pt x="20865" y="5012"/>
                </a:cubicBezTo>
                <a:cubicBezTo>
                  <a:pt x="21030" y="5171"/>
                  <a:pt x="21146" y="5364"/>
                  <a:pt x="21203" y="5573"/>
                </a:cubicBezTo>
                <a:cubicBezTo>
                  <a:pt x="21265" y="5803"/>
                  <a:pt x="21254" y="6044"/>
                  <a:pt x="21170" y="6269"/>
                </a:cubicBezTo>
                <a:cubicBezTo>
                  <a:pt x="21370" y="6447"/>
                  <a:pt x="21474" y="6691"/>
                  <a:pt x="21457" y="6939"/>
                </a:cubicBezTo>
                <a:cubicBezTo>
                  <a:pt x="21438" y="7208"/>
                  <a:pt x="21281" y="7454"/>
                  <a:pt x="21030" y="7610"/>
                </a:cubicBezTo>
                <a:cubicBezTo>
                  <a:pt x="21221" y="7898"/>
                  <a:pt x="21315" y="8227"/>
                  <a:pt x="21301" y="8559"/>
                </a:cubicBezTo>
                <a:cubicBezTo>
                  <a:pt x="21285" y="8933"/>
                  <a:pt x="21135" y="9293"/>
                  <a:pt x="20871" y="9588"/>
                </a:cubicBezTo>
                <a:cubicBezTo>
                  <a:pt x="21160" y="9733"/>
                  <a:pt x="21359" y="9983"/>
                  <a:pt x="21413" y="10269"/>
                </a:cubicBezTo>
                <a:cubicBezTo>
                  <a:pt x="21471" y="10577"/>
                  <a:pt x="21357" y="10890"/>
                  <a:pt x="21105" y="11112"/>
                </a:cubicBezTo>
                <a:cubicBezTo>
                  <a:pt x="21351" y="11375"/>
                  <a:pt x="21464" y="11713"/>
                  <a:pt x="21419" y="12050"/>
                </a:cubicBezTo>
                <a:cubicBezTo>
                  <a:pt x="21383" y="12322"/>
                  <a:pt x="21246" y="12575"/>
                  <a:pt x="21028" y="12772"/>
                </a:cubicBezTo>
                <a:cubicBezTo>
                  <a:pt x="21202" y="13060"/>
                  <a:pt x="21223" y="13399"/>
                  <a:pt x="21087" y="13701"/>
                </a:cubicBezTo>
                <a:cubicBezTo>
                  <a:pt x="20948" y="14011"/>
                  <a:pt x="20658" y="14251"/>
                  <a:pt x="20296" y="14356"/>
                </a:cubicBezTo>
                <a:cubicBezTo>
                  <a:pt x="20894" y="14850"/>
                  <a:pt x="21080" y="15615"/>
                  <a:pt x="20763" y="16278"/>
                </a:cubicBezTo>
                <a:cubicBezTo>
                  <a:pt x="20568" y="16685"/>
                  <a:pt x="20198" y="17008"/>
                  <a:pt x="19731" y="17177"/>
                </a:cubicBezTo>
                <a:cubicBezTo>
                  <a:pt x="19777" y="17445"/>
                  <a:pt x="19753" y="17703"/>
                  <a:pt x="19671" y="17946"/>
                </a:cubicBezTo>
                <a:cubicBezTo>
                  <a:pt x="19550" y="18306"/>
                  <a:pt x="19276" y="18661"/>
                  <a:pt x="18808" y="18690"/>
                </a:cubicBezTo>
                <a:cubicBezTo>
                  <a:pt x="18575" y="18704"/>
                  <a:pt x="18351" y="18605"/>
                  <a:pt x="18227" y="18433"/>
                </a:cubicBezTo>
                <a:cubicBezTo>
                  <a:pt x="17935" y="18667"/>
                  <a:pt x="17547" y="18789"/>
                  <a:pt x="17151" y="18769"/>
                </a:cubicBezTo>
                <a:cubicBezTo>
                  <a:pt x="16863" y="18755"/>
                  <a:pt x="16587" y="18667"/>
                  <a:pt x="16357" y="18515"/>
                </a:cubicBezTo>
                <a:cubicBezTo>
                  <a:pt x="15860" y="18779"/>
                  <a:pt x="15230" y="18755"/>
                  <a:pt x="14760" y="18455"/>
                </a:cubicBezTo>
                <a:cubicBezTo>
                  <a:pt x="14438" y="18250"/>
                  <a:pt x="14232" y="17934"/>
                  <a:pt x="14194" y="17588"/>
                </a:cubicBezTo>
                <a:cubicBezTo>
                  <a:pt x="14031" y="17780"/>
                  <a:pt x="13769" y="17888"/>
                  <a:pt x="13495" y="17874"/>
                </a:cubicBezTo>
                <a:cubicBezTo>
                  <a:pt x="13255" y="17863"/>
                  <a:pt x="13033" y="17757"/>
                  <a:pt x="12891" y="17588"/>
                </a:cubicBezTo>
                <a:cubicBezTo>
                  <a:pt x="12809" y="18164"/>
                  <a:pt x="12709" y="18739"/>
                  <a:pt x="12592" y="19311"/>
                </a:cubicBezTo>
                <a:cubicBezTo>
                  <a:pt x="12473" y="19889"/>
                  <a:pt x="12337" y="20463"/>
                  <a:pt x="12182" y="21035"/>
                </a:cubicBezTo>
                <a:cubicBezTo>
                  <a:pt x="12085" y="21250"/>
                  <a:pt x="11870" y="21408"/>
                  <a:pt x="11610" y="21454"/>
                </a:cubicBezTo>
                <a:cubicBezTo>
                  <a:pt x="11412" y="21490"/>
                  <a:pt x="11207" y="21457"/>
                  <a:pt x="11037" y="21362"/>
                </a:cubicBezTo>
                <a:cubicBezTo>
                  <a:pt x="10842" y="21459"/>
                  <a:pt x="10611" y="21479"/>
                  <a:pt x="10398" y="21419"/>
                </a:cubicBezTo>
                <a:cubicBezTo>
                  <a:pt x="10181" y="21358"/>
                  <a:pt x="10004" y="21219"/>
                  <a:pt x="9913" y="21036"/>
                </a:cubicBezTo>
                <a:cubicBezTo>
                  <a:pt x="9390" y="20440"/>
                  <a:pt x="9003" y="19763"/>
                  <a:pt x="8771" y="19040"/>
                </a:cubicBezTo>
                <a:cubicBezTo>
                  <a:pt x="8572" y="18417"/>
                  <a:pt x="8491" y="17771"/>
                  <a:pt x="8533" y="17126"/>
                </a:cubicBezTo>
                <a:cubicBezTo>
                  <a:pt x="8524" y="16568"/>
                  <a:pt x="8704" y="16021"/>
                  <a:pt x="9049" y="15552"/>
                </a:cubicBezTo>
                <a:cubicBezTo>
                  <a:pt x="9516" y="14917"/>
                  <a:pt x="10250" y="14467"/>
                  <a:pt x="11094" y="14301"/>
                </a:cubicBezTo>
                <a:cubicBezTo>
                  <a:pt x="10771" y="13698"/>
                  <a:pt x="10221" y="13210"/>
                  <a:pt x="9534" y="12921"/>
                </a:cubicBezTo>
                <a:cubicBezTo>
                  <a:pt x="8706" y="12572"/>
                  <a:pt x="7750" y="12536"/>
                  <a:pt x="6892" y="12822"/>
                </a:cubicBezTo>
                <a:cubicBezTo>
                  <a:pt x="6784" y="12986"/>
                  <a:pt x="6639" y="13130"/>
                  <a:pt x="6466" y="13244"/>
                </a:cubicBezTo>
                <a:cubicBezTo>
                  <a:pt x="6089" y="13493"/>
                  <a:pt x="5609" y="13589"/>
                  <a:pt x="5146" y="13509"/>
                </a:cubicBezTo>
                <a:cubicBezTo>
                  <a:pt x="5312" y="13742"/>
                  <a:pt x="5339" y="14030"/>
                  <a:pt x="5219" y="14283"/>
                </a:cubicBezTo>
                <a:cubicBezTo>
                  <a:pt x="5033" y="14674"/>
                  <a:pt x="4558" y="14896"/>
                  <a:pt x="4083" y="14814"/>
                </a:cubicBezTo>
                <a:lnTo>
                  <a:pt x="5384" y="16705"/>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nvGrpSpPr>
          <p:cNvPr id="111" name="Group 1421">
            <a:extLst>
              <a:ext uri="{FF2B5EF4-FFF2-40B4-BE49-F238E27FC236}">
                <a16:creationId xmlns:a16="http://schemas.microsoft.com/office/drawing/2014/main" id="{C00EFD1B-C2CD-4EF7-A02B-FC88715D4050}"/>
              </a:ext>
            </a:extLst>
          </p:cNvPr>
          <p:cNvGrpSpPr/>
          <p:nvPr/>
        </p:nvGrpSpPr>
        <p:grpSpPr>
          <a:xfrm>
            <a:off x="2765280" y="8984909"/>
            <a:ext cx="463735" cy="315897"/>
            <a:chOff x="0" y="0"/>
            <a:chExt cx="463734" cy="315896"/>
          </a:xfrm>
        </p:grpSpPr>
        <p:sp>
          <p:nvSpPr>
            <p:cNvPr id="112" name="Shape 1419">
              <a:extLst>
                <a:ext uri="{FF2B5EF4-FFF2-40B4-BE49-F238E27FC236}">
                  <a16:creationId xmlns:a16="http://schemas.microsoft.com/office/drawing/2014/main" id="{757E9C18-1D95-4FBC-B5B4-332F21D90783}"/>
                </a:ext>
              </a:extLst>
            </p:cNvPr>
            <p:cNvSpPr/>
            <p:nvPr/>
          </p:nvSpPr>
          <p:spPr>
            <a:xfrm>
              <a:off x="0" y="0"/>
              <a:ext cx="220309" cy="315897"/>
            </a:xfrm>
            <a:custGeom>
              <a:avLst/>
              <a:gdLst/>
              <a:ahLst/>
              <a:cxnLst>
                <a:cxn ang="0">
                  <a:pos x="wd2" y="hd2"/>
                </a:cxn>
                <a:cxn ang="5400000">
                  <a:pos x="wd2" y="hd2"/>
                </a:cxn>
                <a:cxn ang="10800000">
                  <a:pos x="wd2" y="hd2"/>
                </a:cxn>
                <a:cxn ang="16200000">
                  <a:pos x="wd2" y="hd2"/>
                </a:cxn>
              </a:cxnLst>
              <a:rect l="0" t="0" r="r" b="b"/>
              <a:pathLst>
                <a:path w="21070" h="20461" extrusionOk="0">
                  <a:moveTo>
                    <a:pt x="15922" y="9343"/>
                  </a:moveTo>
                  <a:lnTo>
                    <a:pt x="19019" y="9596"/>
                  </a:lnTo>
                  <a:cubicBezTo>
                    <a:pt x="19821" y="9808"/>
                    <a:pt x="20465" y="10229"/>
                    <a:pt x="20806" y="10764"/>
                  </a:cubicBezTo>
                  <a:cubicBezTo>
                    <a:pt x="21117" y="11251"/>
                    <a:pt x="21155" y="11798"/>
                    <a:pt x="20912" y="12303"/>
                  </a:cubicBezTo>
                  <a:cubicBezTo>
                    <a:pt x="20122" y="12265"/>
                    <a:pt x="19327" y="12311"/>
                    <a:pt x="18557" y="12437"/>
                  </a:cubicBezTo>
                  <a:cubicBezTo>
                    <a:pt x="17733" y="12572"/>
                    <a:pt x="16948" y="12798"/>
                    <a:pt x="16233" y="13107"/>
                  </a:cubicBezTo>
                  <a:cubicBezTo>
                    <a:pt x="16565" y="13346"/>
                    <a:pt x="16845" y="13617"/>
                    <a:pt x="17062" y="13911"/>
                  </a:cubicBezTo>
                  <a:cubicBezTo>
                    <a:pt x="17948" y="15110"/>
                    <a:pt x="17742" y="16496"/>
                    <a:pt x="17488" y="17824"/>
                  </a:cubicBezTo>
                  <a:cubicBezTo>
                    <a:pt x="17328" y="18662"/>
                    <a:pt x="17157" y="19500"/>
                    <a:pt x="16975" y="20336"/>
                  </a:cubicBezTo>
                  <a:lnTo>
                    <a:pt x="15293" y="20461"/>
                  </a:lnTo>
                  <a:cubicBezTo>
                    <a:pt x="15640" y="19105"/>
                    <a:pt x="15635" y="17718"/>
                    <a:pt x="15278" y="16363"/>
                  </a:cubicBezTo>
                  <a:cubicBezTo>
                    <a:pt x="15150" y="15880"/>
                    <a:pt x="14979" y="15403"/>
                    <a:pt x="14764" y="14934"/>
                  </a:cubicBezTo>
                  <a:cubicBezTo>
                    <a:pt x="14616" y="17231"/>
                    <a:pt x="11916" y="19075"/>
                    <a:pt x="8526" y="19195"/>
                  </a:cubicBezTo>
                  <a:cubicBezTo>
                    <a:pt x="5697" y="19295"/>
                    <a:pt x="3403" y="18373"/>
                    <a:pt x="1883" y="16790"/>
                  </a:cubicBezTo>
                  <a:cubicBezTo>
                    <a:pt x="-165" y="14658"/>
                    <a:pt x="-445" y="11610"/>
                    <a:pt x="574" y="8669"/>
                  </a:cubicBezTo>
                  <a:cubicBezTo>
                    <a:pt x="2403" y="3390"/>
                    <a:pt x="7981" y="-1139"/>
                    <a:pt x="14640" y="255"/>
                  </a:cubicBezTo>
                  <a:cubicBezTo>
                    <a:pt x="18785" y="1122"/>
                    <a:pt x="20935" y="4211"/>
                    <a:pt x="19297" y="6934"/>
                  </a:cubicBezTo>
                  <a:cubicBezTo>
                    <a:pt x="18658" y="7995"/>
                    <a:pt x="17454" y="8856"/>
                    <a:pt x="15922" y="9343"/>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13" name="Shape 1420">
              <a:extLst>
                <a:ext uri="{FF2B5EF4-FFF2-40B4-BE49-F238E27FC236}">
                  <a16:creationId xmlns:a16="http://schemas.microsoft.com/office/drawing/2014/main" id="{305526D6-FBFB-40A1-B441-F7A3EB1C1B0C}"/>
                </a:ext>
              </a:extLst>
            </p:cNvPr>
            <p:cNvSpPr/>
            <p:nvPr/>
          </p:nvSpPr>
          <p:spPr>
            <a:xfrm>
              <a:off x="243425" y="0"/>
              <a:ext cx="220310" cy="315897"/>
            </a:xfrm>
            <a:custGeom>
              <a:avLst/>
              <a:gdLst/>
              <a:ahLst/>
              <a:cxnLst>
                <a:cxn ang="0">
                  <a:pos x="wd2" y="hd2"/>
                </a:cxn>
                <a:cxn ang="5400000">
                  <a:pos x="wd2" y="hd2"/>
                </a:cxn>
                <a:cxn ang="10800000">
                  <a:pos x="wd2" y="hd2"/>
                </a:cxn>
                <a:cxn ang="16200000">
                  <a:pos x="wd2" y="hd2"/>
                </a:cxn>
              </a:cxnLst>
              <a:rect l="0" t="0" r="r" b="b"/>
              <a:pathLst>
                <a:path w="21070" h="20461" extrusionOk="0">
                  <a:moveTo>
                    <a:pt x="5148" y="9343"/>
                  </a:moveTo>
                  <a:lnTo>
                    <a:pt x="2051" y="9596"/>
                  </a:lnTo>
                  <a:cubicBezTo>
                    <a:pt x="1249" y="9808"/>
                    <a:pt x="605" y="10229"/>
                    <a:pt x="264" y="10764"/>
                  </a:cubicBezTo>
                  <a:cubicBezTo>
                    <a:pt x="-47" y="11251"/>
                    <a:pt x="-85" y="11798"/>
                    <a:pt x="158" y="12303"/>
                  </a:cubicBezTo>
                  <a:cubicBezTo>
                    <a:pt x="948" y="12265"/>
                    <a:pt x="1743" y="12311"/>
                    <a:pt x="2513" y="12437"/>
                  </a:cubicBezTo>
                  <a:cubicBezTo>
                    <a:pt x="3337" y="12572"/>
                    <a:pt x="4122" y="12798"/>
                    <a:pt x="4837" y="13107"/>
                  </a:cubicBezTo>
                  <a:cubicBezTo>
                    <a:pt x="4505" y="13346"/>
                    <a:pt x="4225" y="13617"/>
                    <a:pt x="4008" y="13911"/>
                  </a:cubicBezTo>
                  <a:cubicBezTo>
                    <a:pt x="3122" y="15110"/>
                    <a:pt x="3328" y="16496"/>
                    <a:pt x="3582" y="17824"/>
                  </a:cubicBezTo>
                  <a:cubicBezTo>
                    <a:pt x="3742" y="18662"/>
                    <a:pt x="3913" y="19500"/>
                    <a:pt x="4095" y="20336"/>
                  </a:cubicBezTo>
                  <a:lnTo>
                    <a:pt x="5777" y="20461"/>
                  </a:lnTo>
                  <a:cubicBezTo>
                    <a:pt x="5430" y="19105"/>
                    <a:pt x="5435" y="17718"/>
                    <a:pt x="5792" y="16363"/>
                  </a:cubicBezTo>
                  <a:cubicBezTo>
                    <a:pt x="5920" y="15880"/>
                    <a:pt x="6091" y="15403"/>
                    <a:pt x="6306" y="14934"/>
                  </a:cubicBezTo>
                  <a:cubicBezTo>
                    <a:pt x="6454" y="17231"/>
                    <a:pt x="9154" y="19075"/>
                    <a:pt x="12544" y="19195"/>
                  </a:cubicBezTo>
                  <a:cubicBezTo>
                    <a:pt x="15373" y="19295"/>
                    <a:pt x="17667" y="18373"/>
                    <a:pt x="19187" y="16790"/>
                  </a:cubicBezTo>
                  <a:cubicBezTo>
                    <a:pt x="21235" y="14658"/>
                    <a:pt x="21515" y="11610"/>
                    <a:pt x="20496" y="8669"/>
                  </a:cubicBezTo>
                  <a:cubicBezTo>
                    <a:pt x="18667" y="3390"/>
                    <a:pt x="13089" y="-1139"/>
                    <a:pt x="6430" y="255"/>
                  </a:cubicBezTo>
                  <a:cubicBezTo>
                    <a:pt x="2285" y="1122"/>
                    <a:pt x="135" y="4211"/>
                    <a:pt x="1773" y="6934"/>
                  </a:cubicBezTo>
                  <a:cubicBezTo>
                    <a:pt x="2412" y="7995"/>
                    <a:pt x="3616" y="8856"/>
                    <a:pt x="5148" y="9343"/>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dirty="0">
                <a:ln>
                  <a:noFill/>
                </a:ln>
                <a:solidFill>
                  <a:srgbClr val="000000"/>
                </a:solidFill>
                <a:effectLst/>
                <a:uLnTx/>
                <a:uFillTx/>
                <a:latin typeface="Helvetica Light"/>
                <a:sym typeface="Helvetica Light"/>
              </a:endParaRPr>
            </a:p>
          </p:txBody>
        </p:sp>
      </p:grpSp>
      <p:sp>
        <p:nvSpPr>
          <p:cNvPr id="4" name="TextBox 3">
            <a:extLst>
              <a:ext uri="{FF2B5EF4-FFF2-40B4-BE49-F238E27FC236}">
                <a16:creationId xmlns:a16="http://schemas.microsoft.com/office/drawing/2014/main" id="{FFF3D6EF-F611-480D-82B6-13CF194D9FC6}"/>
              </a:ext>
            </a:extLst>
          </p:cNvPr>
          <p:cNvSpPr txBox="1"/>
          <p:nvPr/>
        </p:nvSpPr>
        <p:spPr>
          <a:xfrm>
            <a:off x="2556151" y="1322214"/>
            <a:ext cx="9322131" cy="1107996"/>
          </a:xfrm>
          <a:prstGeom prst="rect">
            <a:avLst/>
          </a:prstGeom>
          <a:noFill/>
        </p:spPr>
        <p:txBody>
          <a:bodyPr wrap="square" rtlCol="0">
            <a:spAutoFit/>
          </a:bodyPr>
          <a:lstStyle/>
          <a:p>
            <a:r>
              <a:rPr lang="en-US" sz="6600" dirty="0">
                <a:latin typeface="+mj-lt"/>
              </a:rPr>
              <a:t>Title Here </a:t>
            </a:r>
          </a:p>
        </p:txBody>
      </p:sp>
    </p:spTree>
    <p:custDataLst>
      <p:tags r:id="rId1"/>
    </p:custDataLst>
  </p:cSld>
  <p:clrMapOvr>
    <a:masterClrMapping/>
  </p:clrMapOvr>
  <p:transition spd="slow">
    <p:push dir="u"/>
  </p:transition>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83" name="Group 1483"/>
          <p:cNvGrpSpPr/>
          <p:nvPr/>
        </p:nvGrpSpPr>
        <p:grpSpPr>
          <a:xfrm>
            <a:off x="13489029" y="2767512"/>
            <a:ext cx="10224083" cy="9120447"/>
            <a:chOff x="0" y="0"/>
            <a:chExt cx="10224081" cy="9120445"/>
          </a:xfrm>
          <a:solidFill>
            <a:srgbClr val="54BE71"/>
          </a:solidFill>
        </p:grpSpPr>
        <p:sp>
          <p:nvSpPr>
            <p:cNvPr id="1475" name="Shape 1475"/>
            <p:cNvSpPr/>
            <p:nvPr/>
          </p:nvSpPr>
          <p:spPr>
            <a:xfrm>
              <a:off x="4841133" y="716147"/>
              <a:ext cx="547662" cy="8404299"/>
            </a:xfrm>
            <a:custGeom>
              <a:avLst/>
              <a:gdLst/>
              <a:ahLst/>
              <a:cxnLst>
                <a:cxn ang="0">
                  <a:pos x="wd2" y="hd2"/>
                </a:cxn>
                <a:cxn ang="5400000">
                  <a:pos x="wd2" y="hd2"/>
                </a:cxn>
                <a:cxn ang="10800000">
                  <a:pos x="wd2" y="hd2"/>
                </a:cxn>
                <a:cxn ang="16200000">
                  <a:pos x="wd2" y="hd2"/>
                </a:cxn>
              </a:cxnLst>
              <a:rect l="0" t="0" r="r" b="b"/>
              <a:pathLst>
                <a:path w="21600" h="21600" extrusionOk="0">
                  <a:moveTo>
                    <a:pt x="1166" y="0"/>
                  </a:moveTo>
                  <a:lnTo>
                    <a:pt x="0" y="0"/>
                  </a:lnTo>
                  <a:lnTo>
                    <a:pt x="0" y="281"/>
                  </a:lnTo>
                  <a:lnTo>
                    <a:pt x="3372" y="281"/>
                  </a:lnTo>
                  <a:lnTo>
                    <a:pt x="9579" y="21600"/>
                  </a:lnTo>
                  <a:lnTo>
                    <a:pt x="18041" y="286"/>
                  </a:lnTo>
                  <a:lnTo>
                    <a:pt x="21600" y="286"/>
                  </a:lnTo>
                  <a:lnTo>
                    <a:pt x="21558" y="5"/>
                  </a:lnTo>
                  <a:lnTo>
                    <a:pt x="20387" y="3"/>
                  </a:lnTo>
                  <a:cubicBezTo>
                    <a:pt x="18175" y="189"/>
                    <a:pt x="14802" y="302"/>
                    <a:pt x="11190" y="309"/>
                  </a:cubicBezTo>
                  <a:cubicBezTo>
                    <a:pt x="7281" y="317"/>
                    <a:pt x="3551" y="202"/>
                    <a:pt x="1166" y="0"/>
                  </a:cubicBez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476" name="Shape 1476"/>
            <p:cNvSpPr/>
            <p:nvPr/>
          </p:nvSpPr>
          <p:spPr>
            <a:xfrm>
              <a:off x="4838041" y="251320"/>
              <a:ext cx="554678" cy="554677"/>
            </a:xfrm>
            <a:prstGeom prst="ellipse">
              <a:avLst/>
            </a:prstGeom>
            <a:grp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1477" name="Shape 1477"/>
            <p:cNvSpPr/>
            <p:nvPr/>
          </p:nvSpPr>
          <p:spPr>
            <a:xfrm>
              <a:off x="1151591" y="-1"/>
              <a:ext cx="3746691" cy="1337661"/>
            </a:xfrm>
            <a:custGeom>
              <a:avLst/>
              <a:gdLst/>
              <a:ahLst/>
              <a:cxnLst>
                <a:cxn ang="0">
                  <a:pos x="wd2" y="hd2"/>
                </a:cxn>
                <a:cxn ang="5400000">
                  <a:pos x="wd2" y="hd2"/>
                </a:cxn>
                <a:cxn ang="10800000">
                  <a:pos x="wd2" y="hd2"/>
                </a:cxn>
                <a:cxn ang="16200000">
                  <a:pos x="wd2" y="hd2"/>
                </a:cxn>
              </a:cxnLst>
              <a:rect l="0" t="0" r="r" b="b"/>
              <a:pathLst>
                <a:path w="21600" h="21591" extrusionOk="0">
                  <a:moveTo>
                    <a:pt x="21600" y="21591"/>
                  </a:moveTo>
                  <a:lnTo>
                    <a:pt x="21594" y="19933"/>
                  </a:lnTo>
                  <a:lnTo>
                    <a:pt x="20521" y="19933"/>
                  </a:lnTo>
                  <a:cubicBezTo>
                    <a:pt x="20382" y="19960"/>
                    <a:pt x="20244" y="19911"/>
                    <a:pt x="20114" y="19795"/>
                  </a:cubicBezTo>
                  <a:cubicBezTo>
                    <a:pt x="19996" y="19690"/>
                    <a:pt x="19883" y="19528"/>
                    <a:pt x="19784" y="19307"/>
                  </a:cubicBezTo>
                  <a:cubicBezTo>
                    <a:pt x="19549" y="18783"/>
                    <a:pt x="19417" y="18002"/>
                    <a:pt x="19329" y="17198"/>
                  </a:cubicBezTo>
                  <a:cubicBezTo>
                    <a:pt x="19149" y="15546"/>
                    <a:pt x="19142" y="13808"/>
                    <a:pt x="19090" y="12086"/>
                  </a:cubicBezTo>
                  <a:cubicBezTo>
                    <a:pt x="19033" y="10194"/>
                    <a:pt x="18923" y="8324"/>
                    <a:pt x="18672" y="6560"/>
                  </a:cubicBezTo>
                  <a:cubicBezTo>
                    <a:pt x="18342" y="4244"/>
                    <a:pt x="17774" y="2170"/>
                    <a:pt x="16952" y="1028"/>
                  </a:cubicBezTo>
                  <a:cubicBezTo>
                    <a:pt x="16394" y="254"/>
                    <a:pt x="15769" y="0"/>
                    <a:pt x="15147" y="0"/>
                  </a:cubicBezTo>
                  <a:cubicBezTo>
                    <a:pt x="12153" y="1"/>
                    <a:pt x="9680" y="5306"/>
                    <a:pt x="7195" y="9544"/>
                  </a:cubicBezTo>
                  <a:cubicBezTo>
                    <a:pt x="4945" y="13381"/>
                    <a:pt x="2535" y="16542"/>
                    <a:pt x="0" y="18940"/>
                  </a:cubicBezTo>
                  <a:cubicBezTo>
                    <a:pt x="2726" y="16623"/>
                    <a:pt x="5326" y="13475"/>
                    <a:pt x="7762" y="9589"/>
                  </a:cubicBezTo>
                  <a:cubicBezTo>
                    <a:pt x="10121" y="5826"/>
                    <a:pt x="12499" y="1156"/>
                    <a:pt x="15293" y="1449"/>
                  </a:cubicBezTo>
                  <a:cubicBezTo>
                    <a:pt x="15945" y="1517"/>
                    <a:pt x="16597" y="1885"/>
                    <a:pt x="17145" y="2875"/>
                  </a:cubicBezTo>
                  <a:cubicBezTo>
                    <a:pt x="17656" y="3797"/>
                    <a:pt x="18035" y="5192"/>
                    <a:pt x="18288" y="6775"/>
                  </a:cubicBezTo>
                  <a:cubicBezTo>
                    <a:pt x="18763" y="9748"/>
                    <a:pt x="18755" y="13110"/>
                    <a:pt x="18918" y="16299"/>
                  </a:cubicBezTo>
                  <a:cubicBezTo>
                    <a:pt x="18992" y="17759"/>
                    <a:pt x="19110" y="19281"/>
                    <a:pt x="19490" y="20383"/>
                  </a:cubicBezTo>
                  <a:cubicBezTo>
                    <a:pt x="19760" y="21164"/>
                    <a:pt x="20133" y="21600"/>
                    <a:pt x="20521" y="21587"/>
                  </a:cubicBezTo>
                  <a:lnTo>
                    <a:pt x="21600" y="21591"/>
                  </a:ln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478" name="Shape 1478"/>
            <p:cNvSpPr/>
            <p:nvPr/>
          </p:nvSpPr>
          <p:spPr>
            <a:xfrm>
              <a:off x="0" y="159699"/>
              <a:ext cx="4908053" cy="2653113"/>
            </a:xfrm>
            <a:custGeom>
              <a:avLst/>
              <a:gdLst/>
              <a:ahLst/>
              <a:cxnLst>
                <a:cxn ang="0">
                  <a:pos x="wd2" y="hd2"/>
                </a:cxn>
                <a:cxn ang="5400000">
                  <a:pos x="wd2" y="hd2"/>
                </a:cxn>
                <a:cxn ang="10800000">
                  <a:pos x="wd2" y="hd2"/>
                </a:cxn>
                <a:cxn ang="16200000">
                  <a:pos x="wd2" y="hd2"/>
                </a:cxn>
              </a:cxnLst>
              <a:rect l="0" t="0" r="r" b="b"/>
              <a:pathLst>
                <a:path w="21600" h="21552" extrusionOk="0">
                  <a:moveTo>
                    <a:pt x="21531" y="10057"/>
                  </a:moveTo>
                  <a:lnTo>
                    <a:pt x="21600" y="18607"/>
                  </a:lnTo>
                  <a:cubicBezTo>
                    <a:pt x="21471" y="19192"/>
                    <a:pt x="21284" y="19727"/>
                    <a:pt x="21047" y="20184"/>
                  </a:cubicBezTo>
                  <a:cubicBezTo>
                    <a:pt x="20695" y="20865"/>
                    <a:pt x="20244" y="21353"/>
                    <a:pt x="19742" y="21519"/>
                  </a:cubicBezTo>
                  <a:cubicBezTo>
                    <a:pt x="19605" y="21565"/>
                    <a:pt x="19459" y="21580"/>
                    <a:pt x="19342" y="21440"/>
                  </a:cubicBezTo>
                  <a:cubicBezTo>
                    <a:pt x="19034" y="21072"/>
                    <a:pt x="19199" y="20275"/>
                    <a:pt x="19380" y="19597"/>
                  </a:cubicBezTo>
                  <a:cubicBezTo>
                    <a:pt x="19456" y="19314"/>
                    <a:pt x="19517" y="19018"/>
                    <a:pt x="19562" y="18713"/>
                  </a:cubicBezTo>
                  <a:cubicBezTo>
                    <a:pt x="19400" y="19186"/>
                    <a:pt x="19209" y="19623"/>
                    <a:pt x="18992" y="20014"/>
                  </a:cubicBezTo>
                  <a:cubicBezTo>
                    <a:pt x="18762" y="20429"/>
                    <a:pt x="18504" y="20790"/>
                    <a:pt x="18225" y="21088"/>
                  </a:cubicBezTo>
                  <a:cubicBezTo>
                    <a:pt x="17994" y="21335"/>
                    <a:pt x="17743" y="21453"/>
                    <a:pt x="17495" y="21459"/>
                  </a:cubicBezTo>
                  <a:cubicBezTo>
                    <a:pt x="17270" y="21464"/>
                    <a:pt x="17028" y="21373"/>
                    <a:pt x="16880" y="21017"/>
                  </a:cubicBezTo>
                  <a:cubicBezTo>
                    <a:pt x="16802" y="20827"/>
                    <a:pt x="16771" y="20596"/>
                    <a:pt x="16773" y="20371"/>
                  </a:cubicBezTo>
                  <a:cubicBezTo>
                    <a:pt x="16776" y="20124"/>
                    <a:pt x="16818" y="19877"/>
                    <a:pt x="16903" y="19667"/>
                  </a:cubicBezTo>
                  <a:cubicBezTo>
                    <a:pt x="17043" y="19297"/>
                    <a:pt x="17165" y="18903"/>
                    <a:pt x="17265" y="18490"/>
                  </a:cubicBezTo>
                  <a:cubicBezTo>
                    <a:pt x="17382" y="18015"/>
                    <a:pt x="17470" y="17518"/>
                    <a:pt x="17529" y="17007"/>
                  </a:cubicBezTo>
                  <a:cubicBezTo>
                    <a:pt x="17257" y="17941"/>
                    <a:pt x="16877" y="18753"/>
                    <a:pt x="16416" y="19385"/>
                  </a:cubicBezTo>
                  <a:cubicBezTo>
                    <a:pt x="15982" y="19980"/>
                    <a:pt x="15486" y="20402"/>
                    <a:pt x="14959" y="20625"/>
                  </a:cubicBezTo>
                  <a:cubicBezTo>
                    <a:pt x="14815" y="20672"/>
                    <a:pt x="14672" y="20691"/>
                    <a:pt x="14531" y="20687"/>
                  </a:cubicBezTo>
                  <a:cubicBezTo>
                    <a:pt x="14380" y="20683"/>
                    <a:pt x="14219" y="20648"/>
                    <a:pt x="14101" y="20450"/>
                  </a:cubicBezTo>
                  <a:cubicBezTo>
                    <a:pt x="14014" y="20304"/>
                    <a:pt x="13972" y="20104"/>
                    <a:pt x="13957" y="19905"/>
                  </a:cubicBezTo>
                  <a:cubicBezTo>
                    <a:pt x="13934" y="19610"/>
                    <a:pt x="13969" y="19301"/>
                    <a:pt x="14066" y="19038"/>
                  </a:cubicBezTo>
                  <a:lnTo>
                    <a:pt x="15946" y="14906"/>
                  </a:lnTo>
                  <a:cubicBezTo>
                    <a:pt x="15371" y="16019"/>
                    <a:pt x="14701" y="16952"/>
                    <a:pt x="13963" y="17668"/>
                  </a:cubicBezTo>
                  <a:cubicBezTo>
                    <a:pt x="13290" y="18320"/>
                    <a:pt x="12568" y="18785"/>
                    <a:pt x="11821" y="19046"/>
                  </a:cubicBezTo>
                  <a:cubicBezTo>
                    <a:pt x="11635" y="19117"/>
                    <a:pt x="11451" y="19119"/>
                    <a:pt x="11274" y="19060"/>
                  </a:cubicBezTo>
                  <a:cubicBezTo>
                    <a:pt x="11113" y="19008"/>
                    <a:pt x="10946" y="18897"/>
                    <a:pt x="10859" y="18622"/>
                  </a:cubicBezTo>
                  <a:cubicBezTo>
                    <a:pt x="10785" y="18391"/>
                    <a:pt x="10792" y="18125"/>
                    <a:pt x="10830" y="17889"/>
                  </a:cubicBezTo>
                  <a:cubicBezTo>
                    <a:pt x="10871" y="17638"/>
                    <a:pt x="10949" y="17405"/>
                    <a:pt x="11066" y="17223"/>
                  </a:cubicBezTo>
                  <a:cubicBezTo>
                    <a:pt x="11615" y="16442"/>
                    <a:pt x="12164" y="15662"/>
                    <a:pt x="12713" y="14882"/>
                  </a:cubicBezTo>
                  <a:cubicBezTo>
                    <a:pt x="13273" y="14087"/>
                    <a:pt x="13833" y="13292"/>
                    <a:pt x="14393" y="12498"/>
                  </a:cubicBezTo>
                  <a:cubicBezTo>
                    <a:pt x="13886" y="13156"/>
                    <a:pt x="13374" y="13798"/>
                    <a:pt x="12857" y="14422"/>
                  </a:cubicBezTo>
                  <a:cubicBezTo>
                    <a:pt x="12345" y="15041"/>
                    <a:pt x="11824" y="15648"/>
                    <a:pt x="11256" y="16082"/>
                  </a:cubicBezTo>
                  <a:cubicBezTo>
                    <a:pt x="10339" y="16781"/>
                    <a:pt x="9345" y="17001"/>
                    <a:pt x="8357" y="17125"/>
                  </a:cubicBezTo>
                  <a:cubicBezTo>
                    <a:pt x="8018" y="17167"/>
                    <a:pt x="7673" y="17195"/>
                    <a:pt x="7352" y="16990"/>
                  </a:cubicBezTo>
                  <a:cubicBezTo>
                    <a:pt x="7189" y="16885"/>
                    <a:pt x="7032" y="16697"/>
                    <a:pt x="7011" y="16389"/>
                  </a:cubicBezTo>
                  <a:cubicBezTo>
                    <a:pt x="6994" y="16137"/>
                    <a:pt x="7070" y="15922"/>
                    <a:pt x="7155" y="15749"/>
                  </a:cubicBezTo>
                  <a:cubicBezTo>
                    <a:pt x="7238" y="15579"/>
                    <a:pt x="7337" y="15432"/>
                    <a:pt x="7452" y="15314"/>
                  </a:cubicBezTo>
                  <a:cubicBezTo>
                    <a:pt x="8520" y="14347"/>
                    <a:pt x="9581" y="13352"/>
                    <a:pt x="10634" y="12332"/>
                  </a:cubicBezTo>
                  <a:cubicBezTo>
                    <a:pt x="11674" y="11325"/>
                    <a:pt x="12706" y="10292"/>
                    <a:pt x="13730" y="9234"/>
                  </a:cubicBezTo>
                  <a:cubicBezTo>
                    <a:pt x="12802" y="10009"/>
                    <a:pt x="11878" y="10796"/>
                    <a:pt x="10956" y="11596"/>
                  </a:cubicBezTo>
                  <a:cubicBezTo>
                    <a:pt x="9389" y="12955"/>
                    <a:pt x="7799" y="14363"/>
                    <a:pt x="6069" y="14589"/>
                  </a:cubicBezTo>
                  <a:cubicBezTo>
                    <a:pt x="5533" y="14659"/>
                    <a:pt x="4996" y="14612"/>
                    <a:pt x="4464" y="14487"/>
                  </a:cubicBezTo>
                  <a:cubicBezTo>
                    <a:pt x="4304" y="14449"/>
                    <a:pt x="4140" y="14379"/>
                    <a:pt x="4005" y="14262"/>
                  </a:cubicBezTo>
                  <a:cubicBezTo>
                    <a:pt x="3901" y="14171"/>
                    <a:pt x="3815" y="14050"/>
                    <a:pt x="3780" y="13844"/>
                  </a:cubicBezTo>
                  <a:cubicBezTo>
                    <a:pt x="3737" y="13591"/>
                    <a:pt x="3804" y="13339"/>
                    <a:pt x="3888" y="13135"/>
                  </a:cubicBezTo>
                  <a:cubicBezTo>
                    <a:pt x="3995" y="12877"/>
                    <a:pt x="4133" y="12661"/>
                    <a:pt x="4301" y="12508"/>
                  </a:cubicBezTo>
                  <a:lnTo>
                    <a:pt x="13795" y="3567"/>
                  </a:lnTo>
                  <a:cubicBezTo>
                    <a:pt x="12359" y="4808"/>
                    <a:pt x="10915" y="6021"/>
                    <a:pt x="9466" y="7208"/>
                  </a:cubicBezTo>
                  <a:cubicBezTo>
                    <a:pt x="8033" y="8381"/>
                    <a:pt x="6593" y="9528"/>
                    <a:pt x="5148" y="10648"/>
                  </a:cubicBezTo>
                  <a:cubicBezTo>
                    <a:pt x="4361" y="11225"/>
                    <a:pt x="3532" y="11589"/>
                    <a:pt x="2688" y="11729"/>
                  </a:cubicBezTo>
                  <a:cubicBezTo>
                    <a:pt x="1789" y="11878"/>
                    <a:pt x="882" y="11771"/>
                    <a:pt x="0" y="11411"/>
                  </a:cubicBezTo>
                  <a:cubicBezTo>
                    <a:pt x="104" y="11318"/>
                    <a:pt x="211" y="11234"/>
                    <a:pt x="319" y="11160"/>
                  </a:cubicBezTo>
                  <a:cubicBezTo>
                    <a:pt x="437" y="11079"/>
                    <a:pt x="558" y="11010"/>
                    <a:pt x="680" y="10954"/>
                  </a:cubicBezTo>
                  <a:cubicBezTo>
                    <a:pt x="1321" y="10633"/>
                    <a:pt x="1956" y="10274"/>
                    <a:pt x="2584" y="9878"/>
                  </a:cubicBezTo>
                  <a:cubicBezTo>
                    <a:pt x="3207" y="9486"/>
                    <a:pt x="3823" y="9057"/>
                    <a:pt x="4438" y="8630"/>
                  </a:cubicBezTo>
                  <a:cubicBezTo>
                    <a:pt x="5629" y="7804"/>
                    <a:pt x="6821" y="6986"/>
                    <a:pt x="8015" y="6174"/>
                  </a:cubicBezTo>
                  <a:cubicBezTo>
                    <a:pt x="9687" y="4660"/>
                    <a:pt x="11330" y="3224"/>
                    <a:pt x="12969" y="1846"/>
                  </a:cubicBezTo>
                  <a:cubicBezTo>
                    <a:pt x="13719" y="1217"/>
                    <a:pt x="14529" y="583"/>
                    <a:pt x="15331" y="247"/>
                  </a:cubicBezTo>
                  <a:cubicBezTo>
                    <a:pt x="15749" y="73"/>
                    <a:pt x="16170" y="-20"/>
                    <a:pt x="16586" y="3"/>
                  </a:cubicBezTo>
                  <a:cubicBezTo>
                    <a:pt x="16996" y="26"/>
                    <a:pt x="17406" y="162"/>
                    <a:pt x="17806" y="549"/>
                  </a:cubicBezTo>
                  <a:cubicBezTo>
                    <a:pt x="18443" y="1165"/>
                    <a:pt x="18833" y="2356"/>
                    <a:pt x="19018" y="3641"/>
                  </a:cubicBezTo>
                  <a:cubicBezTo>
                    <a:pt x="19154" y="4585"/>
                    <a:pt x="19185" y="5579"/>
                    <a:pt x="19225" y="6554"/>
                  </a:cubicBezTo>
                  <a:cubicBezTo>
                    <a:pt x="19263" y="7508"/>
                    <a:pt x="19316" y="8472"/>
                    <a:pt x="19648" y="9221"/>
                  </a:cubicBezTo>
                  <a:cubicBezTo>
                    <a:pt x="19890" y="9766"/>
                    <a:pt x="20249" y="10089"/>
                    <a:pt x="20631" y="10102"/>
                  </a:cubicBezTo>
                  <a:lnTo>
                    <a:pt x="21531" y="10057"/>
                  </a:ln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479" name="Shape 1479"/>
            <p:cNvSpPr/>
            <p:nvPr/>
          </p:nvSpPr>
          <p:spPr>
            <a:xfrm>
              <a:off x="3848824" y="2901142"/>
              <a:ext cx="2168422" cy="5953704"/>
            </a:xfrm>
            <a:custGeom>
              <a:avLst/>
              <a:gdLst/>
              <a:ahLst/>
              <a:cxnLst>
                <a:cxn ang="0">
                  <a:pos x="wd2" y="hd2"/>
                </a:cxn>
                <a:cxn ang="5400000">
                  <a:pos x="wd2" y="hd2"/>
                </a:cxn>
                <a:cxn ang="10800000">
                  <a:pos x="wd2" y="hd2"/>
                </a:cxn>
                <a:cxn ang="16200000">
                  <a:pos x="wd2" y="hd2"/>
                </a:cxn>
              </a:cxnLst>
              <a:rect l="0" t="0" r="r" b="b"/>
              <a:pathLst>
                <a:path w="21345" h="21573" extrusionOk="0">
                  <a:moveTo>
                    <a:pt x="9361" y="687"/>
                  </a:moveTo>
                  <a:cubicBezTo>
                    <a:pt x="9339" y="800"/>
                    <a:pt x="9164" y="897"/>
                    <a:pt x="8962" y="981"/>
                  </a:cubicBezTo>
                  <a:cubicBezTo>
                    <a:pt x="8689" y="1095"/>
                    <a:pt x="8365" y="1189"/>
                    <a:pt x="8031" y="1278"/>
                  </a:cubicBezTo>
                  <a:cubicBezTo>
                    <a:pt x="7410" y="1444"/>
                    <a:pt x="6743" y="1593"/>
                    <a:pt x="5995" y="1677"/>
                  </a:cubicBezTo>
                  <a:cubicBezTo>
                    <a:pt x="5540" y="1727"/>
                    <a:pt x="5067" y="1752"/>
                    <a:pt x="4592" y="1749"/>
                  </a:cubicBezTo>
                  <a:cubicBezTo>
                    <a:pt x="4166" y="1837"/>
                    <a:pt x="3882" y="1995"/>
                    <a:pt x="3828" y="2174"/>
                  </a:cubicBezTo>
                  <a:cubicBezTo>
                    <a:pt x="3741" y="2466"/>
                    <a:pt x="4179" y="2687"/>
                    <a:pt x="4754" y="2884"/>
                  </a:cubicBezTo>
                  <a:cubicBezTo>
                    <a:pt x="6388" y="3444"/>
                    <a:pt x="8788" y="3805"/>
                    <a:pt x="11074" y="4118"/>
                  </a:cubicBezTo>
                  <a:cubicBezTo>
                    <a:pt x="12686" y="4339"/>
                    <a:pt x="14224" y="4639"/>
                    <a:pt x="15742" y="4934"/>
                  </a:cubicBezTo>
                  <a:cubicBezTo>
                    <a:pt x="17370" y="5250"/>
                    <a:pt x="18997" y="5559"/>
                    <a:pt x="20237" y="6058"/>
                  </a:cubicBezTo>
                  <a:cubicBezTo>
                    <a:pt x="20797" y="6284"/>
                    <a:pt x="21275" y="6552"/>
                    <a:pt x="21338" y="6866"/>
                  </a:cubicBezTo>
                  <a:cubicBezTo>
                    <a:pt x="21395" y="7151"/>
                    <a:pt x="21095" y="7424"/>
                    <a:pt x="20682" y="7666"/>
                  </a:cubicBezTo>
                  <a:cubicBezTo>
                    <a:pt x="19147" y="8565"/>
                    <a:pt x="16369" y="8999"/>
                    <a:pt x="13899" y="9538"/>
                  </a:cubicBezTo>
                  <a:cubicBezTo>
                    <a:pt x="12197" y="9909"/>
                    <a:pt x="10606" y="10345"/>
                    <a:pt x="9151" y="10838"/>
                  </a:cubicBezTo>
                  <a:cubicBezTo>
                    <a:pt x="8577" y="11025"/>
                    <a:pt x="8232" y="11289"/>
                    <a:pt x="8191" y="11571"/>
                  </a:cubicBezTo>
                  <a:cubicBezTo>
                    <a:pt x="8157" y="11807"/>
                    <a:pt x="8341" y="12040"/>
                    <a:pt x="8713" y="12232"/>
                  </a:cubicBezTo>
                  <a:cubicBezTo>
                    <a:pt x="9290" y="12520"/>
                    <a:pt x="9901" y="12798"/>
                    <a:pt x="10544" y="13065"/>
                  </a:cubicBezTo>
                  <a:cubicBezTo>
                    <a:pt x="11237" y="13353"/>
                    <a:pt x="11967" y="13629"/>
                    <a:pt x="12713" y="13898"/>
                  </a:cubicBezTo>
                  <a:cubicBezTo>
                    <a:pt x="13737" y="14269"/>
                    <a:pt x="14809" y="14662"/>
                    <a:pt x="15703" y="15059"/>
                  </a:cubicBezTo>
                  <a:cubicBezTo>
                    <a:pt x="16615" y="15463"/>
                    <a:pt x="17371" y="15904"/>
                    <a:pt x="17363" y="16436"/>
                  </a:cubicBezTo>
                  <a:cubicBezTo>
                    <a:pt x="17349" y="17274"/>
                    <a:pt x="15441" y="17866"/>
                    <a:pt x="13799" y="18446"/>
                  </a:cubicBezTo>
                  <a:cubicBezTo>
                    <a:pt x="12404" y="18938"/>
                    <a:pt x="11104" y="19507"/>
                    <a:pt x="10704" y="20221"/>
                  </a:cubicBezTo>
                  <a:cubicBezTo>
                    <a:pt x="10448" y="20678"/>
                    <a:pt x="10610" y="21153"/>
                    <a:pt x="11165" y="21573"/>
                  </a:cubicBezTo>
                  <a:cubicBezTo>
                    <a:pt x="10395" y="21078"/>
                    <a:pt x="10102" y="20502"/>
                    <a:pt x="10333" y="19938"/>
                  </a:cubicBezTo>
                  <a:cubicBezTo>
                    <a:pt x="10617" y="19243"/>
                    <a:pt x="11641" y="18636"/>
                    <a:pt x="12898" y="18121"/>
                  </a:cubicBezTo>
                  <a:cubicBezTo>
                    <a:pt x="14086" y="17634"/>
                    <a:pt x="15546" y="17158"/>
                    <a:pt x="15554" y="16501"/>
                  </a:cubicBezTo>
                  <a:cubicBezTo>
                    <a:pt x="15562" y="15885"/>
                    <a:pt x="14290" y="15412"/>
                    <a:pt x="13025" y="15003"/>
                  </a:cubicBezTo>
                  <a:cubicBezTo>
                    <a:pt x="12300" y="14768"/>
                    <a:pt x="11565" y="14538"/>
                    <a:pt x="10854" y="14298"/>
                  </a:cubicBezTo>
                  <a:cubicBezTo>
                    <a:pt x="9515" y="13846"/>
                    <a:pt x="8262" y="13361"/>
                    <a:pt x="7103" y="12847"/>
                  </a:cubicBezTo>
                  <a:cubicBezTo>
                    <a:pt x="6248" y="12510"/>
                    <a:pt x="5777" y="12065"/>
                    <a:pt x="5787" y="11604"/>
                  </a:cubicBezTo>
                  <a:cubicBezTo>
                    <a:pt x="5798" y="11120"/>
                    <a:pt x="6337" y="10658"/>
                    <a:pt x="7284" y="10322"/>
                  </a:cubicBezTo>
                  <a:cubicBezTo>
                    <a:pt x="8700" y="9824"/>
                    <a:pt x="10207" y="9362"/>
                    <a:pt x="11794" y="8939"/>
                  </a:cubicBezTo>
                  <a:cubicBezTo>
                    <a:pt x="12744" y="8687"/>
                    <a:pt x="13729" y="8446"/>
                    <a:pt x="14716" y="8214"/>
                  </a:cubicBezTo>
                  <a:cubicBezTo>
                    <a:pt x="15680" y="7988"/>
                    <a:pt x="16651" y="7768"/>
                    <a:pt x="17424" y="7455"/>
                  </a:cubicBezTo>
                  <a:cubicBezTo>
                    <a:pt x="17707" y="7341"/>
                    <a:pt x="17963" y="7210"/>
                    <a:pt x="17994" y="7056"/>
                  </a:cubicBezTo>
                  <a:cubicBezTo>
                    <a:pt x="18022" y="6917"/>
                    <a:pt x="17865" y="6789"/>
                    <a:pt x="17661" y="6678"/>
                  </a:cubicBezTo>
                  <a:cubicBezTo>
                    <a:pt x="17455" y="6565"/>
                    <a:pt x="17196" y="6465"/>
                    <a:pt x="16887" y="6382"/>
                  </a:cubicBezTo>
                  <a:cubicBezTo>
                    <a:pt x="16100" y="6180"/>
                    <a:pt x="15277" y="5997"/>
                    <a:pt x="14424" y="5834"/>
                  </a:cubicBezTo>
                  <a:cubicBezTo>
                    <a:pt x="12660" y="5498"/>
                    <a:pt x="10788" y="5253"/>
                    <a:pt x="8907" y="5026"/>
                  </a:cubicBezTo>
                  <a:cubicBezTo>
                    <a:pt x="6191" y="4698"/>
                    <a:pt x="3341" y="4380"/>
                    <a:pt x="1448" y="3592"/>
                  </a:cubicBezTo>
                  <a:cubicBezTo>
                    <a:pt x="736" y="3296"/>
                    <a:pt x="200" y="2941"/>
                    <a:pt x="46" y="2545"/>
                  </a:cubicBezTo>
                  <a:cubicBezTo>
                    <a:pt x="-205" y="1901"/>
                    <a:pt x="598" y="1263"/>
                    <a:pt x="2098" y="920"/>
                  </a:cubicBezTo>
                  <a:cubicBezTo>
                    <a:pt x="2286" y="696"/>
                    <a:pt x="2648" y="497"/>
                    <a:pt x="3140" y="348"/>
                  </a:cubicBezTo>
                  <a:cubicBezTo>
                    <a:pt x="4125" y="49"/>
                    <a:pt x="5372" y="-27"/>
                    <a:pt x="6550" y="8"/>
                  </a:cubicBezTo>
                  <a:cubicBezTo>
                    <a:pt x="7285" y="30"/>
                    <a:pt x="8019" y="96"/>
                    <a:pt x="8638" y="251"/>
                  </a:cubicBezTo>
                  <a:cubicBezTo>
                    <a:pt x="9046" y="354"/>
                    <a:pt x="9396" y="504"/>
                    <a:pt x="9361" y="687"/>
                  </a:cubicBez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480" name="Shape 1480"/>
            <p:cNvSpPr/>
            <p:nvPr/>
          </p:nvSpPr>
          <p:spPr>
            <a:xfrm>
              <a:off x="4167356" y="2901142"/>
              <a:ext cx="2168422" cy="5953704"/>
            </a:xfrm>
            <a:custGeom>
              <a:avLst/>
              <a:gdLst/>
              <a:ahLst/>
              <a:cxnLst>
                <a:cxn ang="0">
                  <a:pos x="wd2" y="hd2"/>
                </a:cxn>
                <a:cxn ang="5400000">
                  <a:pos x="wd2" y="hd2"/>
                </a:cxn>
                <a:cxn ang="10800000">
                  <a:pos x="wd2" y="hd2"/>
                </a:cxn>
                <a:cxn ang="16200000">
                  <a:pos x="wd2" y="hd2"/>
                </a:cxn>
              </a:cxnLst>
              <a:rect l="0" t="0" r="r" b="b"/>
              <a:pathLst>
                <a:path w="21345" h="21573" extrusionOk="0">
                  <a:moveTo>
                    <a:pt x="11984" y="687"/>
                  </a:moveTo>
                  <a:cubicBezTo>
                    <a:pt x="12006" y="800"/>
                    <a:pt x="12181" y="897"/>
                    <a:pt x="12383" y="981"/>
                  </a:cubicBezTo>
                  <a:cubicBezTo>
                    <a:pt x="12656" y="1095"/>
                    <a:pt x="12980" y="1189"/>
                    <a:pt x="13314" y="1278"/>
                  </a:cubicBezTo>
                  <a:cubicBezTo>
                    <a:pt x="13935" y="1444"/>
                    <a:pt x="14602" y="1593"/>
                    <a:pt x="15350" y="1677"/>
                  </a:cubicBezTo>
                  <a:cubicBezTo>
                    <a:pt x="15805" y="1727"/>
                    <a:pt x="16278" y="1752"/>
                    <a:pt x="16753" y="1749"/>
                  </a:cubicBezTo>
                  <a:cubicBezTo>
                    <a:pt x="17179" y="1837"/>
                    <a:pt x="17463" y="1995"/>
                    <a:pt x="17517" y="2174"/>
                  </a:cubicBezTo>
                  <a:cubicBezTo>
                    <a:pt x="17604" y="2466"/>
                    <a:pt x="17166" y="2687"/>
                    <a:pt x="16591" y="2884"/>
                  </a:cubicBezTo>
                  <a:cubicBezTo>
                    <a:pt x="14957" y="3444"/>
                    <a:pt x="12557" y="3805"/>
                    <a:pt x="10271" y="4118"/>
                  </a:cubicBezTo>
                  <a:cubicBezTo>
                    <a:pt x="8659" y="4339"/>
                    <a:pt x="7121" y="4639"/>
                    <a:pt x="5603" y="4934"/>
                  </a:cubicBezTo>
                  <a:cubicBezTo>
                    <a:pt x="3975" y="5250"/>
                    <a:pt x="2348" y="5559"/>
                    <a:pt x="1108" y="6058"/>
                  </a:cubicBezTo>
                  <a:cubicBezTo>
                    <a:pt x="548" y="6284"/>
                    <a:pt x="70" y="6552"/>
                    <a:pt x="7" y="6866"/>
                  </a:cubicBezTo>
                  <a:cubicBezTo>
                    <a:pt x="-50" y="7151"/>
                    <a:pt x="250" y="7424"/>
                    <a:pt x="663" y="7666"/>
                  </a:cubicBezTo>
                  <a:cubicBezTo>
                    <a:pt x="2198" y="8565"/>
                    <a:pt x="4976" y="8999"/>
                    <a:pt x="7446" y="9538"/>
                  </a:cubicBezTo>
                  <a:cubicBezTo>
                    <a:pt x="9148" y="9909"/>
                    <a:pt x="10739" y="10345"/>
                    <a:pt x="12194" y="10838"/>
                  </a:cubicBezTo>
                  <a:cubicBezTo>
                    <a:pt x="12768" y="11025"/>
                    <a:pt x="13113" y="11289"/>
                    <a:pt x="13154" y="11571"/>
                  </a:cubicBezTo>
                  <a:cubicBezTo>
                    <a:pt x="13188" y="11807"/>
                    <a:pt x="13004" y="12040"/>
                    <a:pt x="12632" y="12232"/>
                  </a:cubicBezTo>
                  <a:cubicBezTo>
                    <a:pt x="12055" y="12520"/>
                    <a:pt x="11444" y="12798"/>
                    <a:pt x="10801" y="13065"/>
                  </a:cubicBezTo>
                  <a:cubicBezTo>
                    <a:pt x="10108" y="13353"/>
                    <a:pt x="9378" y="13629"/>
                    <a:pt x="8632" y="13898"/>
                  </a:cubicBezTo>
                  <a:cubicBezTo>
                    <a:pt x="7608" y="14269"/>
                    <a:pt x="6536" y="14662"/>
                    <a:pt x="5642" y="15059"/>
                  </a:cubicBezTo>
                  <a:cubicBezTo>
                    <a:pt x="4730" y="15463"/>
                    <a:pt x="3974" y="15904"/>
                    <a:pt x="3982" y="16436"/>
                  </a:cubicBezTo>
                  <a:cubicBezTo>
                    <a:pt x="3996" y="17274"/>
                    <a:pt x="5904" y="17866"/>
                    <a:pt x="7546" y="18446"/>
                  </a:cubicBezTo>
                  <a:cubicBezTo>
                    <a:pt x="8941" y="18938"/>
                    <a:pt x="10241" y="19507"/>
                    <a:pt x="10641" y="20221"/>
                  </a:cubicBezTo>
                  <a:cubicBezTo>
                    <a:pt x="10897" y="20678"/>
                    <a:pt x="10735" y="21153"/>
                    <a:pt x="10180" y="21573"/>
                  </a:cubicBezTo>
                  <a:cubicBezTo>
                    <a:pt x="10950" y="21078"/>
                    <a:pt x="11243" y="20502"/>
                    <a:pt x="11012" y="19938"/>
                  </a:cubicBezTo>
                  <a:cubicBezTo>
                    <a:pt x="10728" y="19243"/>
                    <a:pt x="9704" y="18636"/>
                    <a:pt x="8447" y="18121"/>
                  </a:cubicBezTo>
                  <a:cubicBezTo>
                    <a:pt x="7259" y="17634"/>
                    <a:pt x="5799" y="17158"/>
                    <a:pt x="5791" y="16501"/>
                  </a:cubicBezTo>
                  <a:cubicBezTo>
                    <a:pt x="5783" y="15885"/>
                    <a:pt x="7055" y="15412"/>
                    <a:pt x="8320" y="15003"/>
                  </a:cubicBezTo>
                  <a:cubicBezTo>
                    <a:pt x="9045" y="14768"/>
                    <a:pt x="9780" y="14538"/>
                    <a:pt x="10491" y="14298"/>
                  </a:cubicBezTo>
                  <a:cubicBezTo>
                    <a:pt x="11830" y="13846"/>
                    <a:pt x="13083" y="13361"/>
                    <a:pt x="14242" y="12847"/>
                  </a:cubicBezTo>
                  <a:cubicBezTo>
                    <a:pt x="15097" y="12510"/>
                    <a:pt x="15568" y="12065"/>
                    <a:pt x="15558" y="11604"/>
                  </a:cubicBezTo>
                  <a:cubicBezTo>
                    <a:pt x="15547" y="11120"/>
                    <a:pt x="15008" y="10658"/>
                    <a:pt x="14061" y="10322"/>
                  </a:cubicBezTo>
                  <a:cubicBezTo>
                    <a:pt x="12645" y="9824"/>
                    <a:pt x="11138" y="9362"/>
                    <a:pt x="9551" y="8939"/>
                  </a:cubicBezTo>
                  <a:cubicBezTo>
                    <a:pt x="8601" y="8687"/>
                    <a:pt x="7616" y="8446"/>
                    <a:pt x="6629" y="8214"/>
                  </a:cubicBezTo>
                  <a:cubicBezTo>
                    <a:pt x="5665" y="7988"/>
                    <a:pt x="4694" y="7768"/>
                    <a:pt x="3921" y="7455"/>
                  </a:cubicBezTo>
                  <a:cubicBezTo>
                    <a:pt x="3638" y="7341"/>
                    <a:pt x="3382" y="7210"/>
                    <a:pt x="3351" y="7056"/>
                  </a:cubicBezTo>
                  <a:cubicBezTo>
                    <a:pt x="3323" y="6917"/>
                    <a:pt x="3480" y="6789"/>
                    <a:pt x="3684" y="6678"/>
                  </a:cubicBezTo>
                  <a:cubicBezTo>
                    <a:pt x="3890" y="6565"/>
                    <a:pt x="4149" y="6465"/>
                    <a:pt x="4458" y="6382"/>
                  </a:cubicBezTo>
                  <a:cubicBezTo>
                    <a:pt x="5245" y="6180"/>
                    <a:pt x="6068" y="5997"/>
                    <a:pt x="6921" y="5834"/>
                  </a:cubicBezTo>
                  <a:cubicBezTo>
                    <a:pt x="8685" y="5498"/>
                    <a:pt x="10557" y="5253"/>
                    <a:pt x="12438" y="5026"/>
                  </a:cubicBezTo>
                  <a:cubicBezTo>
                    <a:pt x="15154" y="4698"/>
                    <a:pt x="18004" y="4380"/>
                    <a:pt x="19897" y="3592"/>
                  </a:cubicBezTo>
                  <a:cubicBezTo>
                    <a:pt x="20609" y="3296"/>
                    <a:pt x="21145" y="2941"/>
                    <a:pt x="21299" y="2545"/>
                  </a:cubicBezTo>
                  <a:cubicBezTo>
                    <a:pt x="21550" y="1901"/>
                    <a:pt x="20747" y="1263"/>
                    <a:pt x="19247" y="920"/>
                  </a:cubicBezTo>
                  <a:cubicBezTo>
                    <a:pt x="19059" y="696"/>
                    <a:pt x="18697" y="497"/>
                    <a:pt x="18205" y="348"/>
                  </a:cubicBezTo>
                  <a:cubicBezTo>
                    <a:pt x="17220" y="49"/>
                    <a:pt x="15973" y="-27"/>
                    <a:pt x="14795" y="8"/>
                  </a:cubicBezTo>
                  <a:cubicBezTo>
                    <a:pt x="14060" y="30"/>
                    <a:pt x="13326" y="96"/>
                    <a:pt x="12707" y="251"/>
                  </a:cubicBezTo>
                  <a:cubicBezTo>
                    <a:pt x="12299" y="354"/>
                    <a:pt x="11949" y="504"/>
                    <a:pt x="11984" y="687"/>
                  </a:cubicBez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481" name="Shape 1481"/>
            <p:cNvSpPr/>
            <p:nvPr/>
          </p:nvSpPr>
          <p:spPr>
            <a:xfrm>
              <a:off x="5329237" y="-1"/>
              <a:ext cx="3746693" cy="1337661"/>
            </a:xfrm>
            <a:custGeom>
              <a:avLst/>
              <a:gdLst/>
              <a:ahLst/>
              <a:cxnLst>
                <a:cxn ang="0">
                  <a:pos x="wd2" y="hd2"/>
                </a:cxn>
                <a:cxn ang="5400000">
                  <a:pos x="wd2" y="hd2"/>
                </a:cxn>
                <a:cxn ang="10800000">
                  <a:pos x="wd2" y="hd2"/>
                </a:cxn>
                <a:cxn ang="16200000">
                  <a:pos x="wd2" y="hd2"/>
                </a:cxn>
              </a:cxnLst>
              <a:rect l="0" t="0" r="r" b="b"/>
              <a:pathLst>
                <a:path w="21600" h="21591" extrusionOk="0">
                  <a:moveTo>
                    <a:pt x="0" y="21591"/>
                  </a:moveTo>
                  <a:lnTo>
                    <a:pt x="6" y="19933"/>
                  </a:lnTo>
                  <a:lnTo>
                    <a:pt x="1079" y="19933"/>
                  </a:lnTo>
                  <a:cubicBezTo>
                    <a:pt x="1218" y="19960"/>
                    <a:pt x="1356" y="19911"/>
                    <a:pt x="1486" y="19795"/>
                  </a:cubicBezTo>
                  <a:cubicBezTo>
                    <a:pt x="1604" y="19690"/>
                    <a:pt x="1717" y="19528"/>
                    <a:pt x="1816" y="19307"/>
                  </a:cubicBezTo>
                  <a:cubicBezTo>
                    <a:pt x="2051" y="18783"/>
                    <a:pt x="2183" y="18002"/>
                    <a:pt x="2271" y="17198"/>
                  </a:cubicBezTo>
                  <a:cubicBezTo>
                    <a:pt x="2451" y="15546"/>
                    <a:pt x="2458" y="13808"/>
                    <a:pt x="2510" y="12086"/>
                  </a:cubicBezTo>
                  <a:cubicBezTo>
                    <a:pt x="2567" y="10194"/>
                    <a:pt x="2677" y="8324"/>
                    <a:pt x="2928" y="6560"/>
                  </a:cubicBezTo>
                  <a:cubicBezTo>
                    <a:pt x="3258" y="4244"/>
                    <a:pt x="3826" y="2170"/>
                    <a:pt x="4648" y="1028"/>
                  </a:cubicBezTo>
                  <a:cubicBezTo>
                    <a:pt x="5206" y="254"/>
                    <a:pt x="5831" y="0"/>
                    <a:pt x="6453" y="0"/>
                  </a:cubicBezTo>
                  <a:cubicBezTo>
                    <a:pt x="9447" y="1"/>
                    <a:pt x="11920" y="5306"/>
                    <a:pt x="14405" y="9544"/>
                  </a:cubicBezTo>
                  <a:cubicBezTo>
                    <a:pt x="16655" y="13381"/>
                    <a:pt x="19065" y="16542"/>
                    <a:pt x="21600" y="18940"/>
                  </a:cubicBezTo>
                  <a:cubicBezTo>
                    <a:pt x="18874" y="16623"/>
                    <a:pt x="16274" y="13475"/>
                    <a:pt x="13838" y="9589"/>
                  </a:cubicBezTo>
                  <a:cubicBezTo>
                    <a:pt x="11479" y="5826"/>
                    <a:pt x="9101" y="1156"/>
                    <a:pt x="6307" y="1449"/>
                  </a:cubicBezTo>
                  <a:cubicBezTo>
                    <a:pt x="5655" y="1517"/>
                    <a:pt x="5003" y="1885"/>
                    <a:pt x="4455" y="2875"/>
                  </a:cubicBezTo>
                  <a:cubicBezTo>
                    <a:pt x="3944" y="3797"/>
                    <a:pt x="3565" y="5192"/>
                    <a:pt x="3312" y="6775"/>
                  </a:cubicBezTo>
                  <a:cubicBezTo>
                    <a:pt x="2837" y="9748"/>
                    <a:pt x="2845" y="13110"/>
                    <a:pt x="2682" y="16299"/>
                  </a:cubicBezTo>
                  <a:cubicBezTo>
                    <a:pt x="2608" y="17759"/>
                    <a:pt x="2490" y="19281"/>
                    <a:pt x="2110" y="20383"/>
                  </a:cubicBezTo>
                  <a:cubicBezTo>
                    <a:pt x="1840" y="21164"/>
                    <a:pt x="1467" y="21600"/>
                    <a:pt x="1079" y="21587"/>
                  </a:cubicBezTo>
                  <a:lnTo>
                    <a:pt x="0" y="21591"/>
                  </a:ln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1482" name="Shape 1482"/>
            <p:cNvSpPr/>
            <p:nvPr/>
          </p:nvSpPr>
          <p:spPr>
            <a:xfrm>
              <a:off x="5316235" y="159699"/>
              <a:ext cx="4907847" cy="2653113"/>
            </a:xfrm>
            <a:custGeom>
              <a:avLst/>
              <a:gdLst/>
              <a:ahLst/>
              <a:cxnLst>
                <a:cxn ang="0">
                  <a:pos x="wd2" y="hd2"/>
                </a:cxn>
                <a:cxn ang="5400000">
                  <a:pos x="wd2" y="hd2"/>
                </a:cxn>
                <a:cxn ang="10800000">
                  <a:pos x="wd2" y="hd2"/>
                </a:cxn>
                <a:cxn ang="16200000">
                  <a:pos x="wd2" y="hd2"/>
                </a:cxn>
              </a:cxnLst>
              <a:rect l="0" t="0" r="r" b="b"/>
              <a:pathLst>
                <a:path w="21600" h="21552" extrusionOk="0">
                  <a:moveTo>
                    <a:pt x="69" y="10057"/>
                  </a:moveTo>
                  <a:lnTo>
                    <a:pt x="0" y="18607"/>
                  </a:lnTo>
                  <a:cubicBezTo>
                    <a:pt x="129" y="19192"/>
                    <a:pt x="316" y="19727"/>
                    <a:pt x="553" y="20184"/>
                  </a:cubicBezTo>
                  <a:cubicBezTo>
                    <a:pt x="905" y="20865"/>
                    <a:pt x="1356" y="21353"/>
                    <a:pt x="1858" y="21519"/>
                  </a:cubicBezTo>
                  <a:cubicBezTo>
                    <a:pt x="1995" y="21565"/>
                    <a:pt x="2141" y="21580"/>
                    <a:pt x="2258" y="21440"/>
                  </a:cubicBezTo>
                  <a:cubicBezTo>
                    <a:pt x="2566" y="21072"/>
                    <a:pt x="2401" y="20275"/>
                    <a:pt x="2220" y="19597"/>
                  </a:cubicBezTo>
                  <a:cubicBezTo>
                    <a:pt x="2144" y="19314"/>
                    <a:pt x="2083" y="19018"/>
                    <a:pt x="2038" y="18713"/>
                  </a:cubicBezTo>
                  <a:cubicBezTo>
                    <a:pt x="2200" y="19186"/>
                    <a:pt x="2391" y="19623"/>
                    <a:pt x="2608" y="20014"/>
                  </a:cubicBezTo>
                  <a:cubicBezTo>
                    <a:pt x="2838" y="20429"/>
                    <a:pt x="3096" y="20790"/>
                    <a:pt x="3375" y="21088"/>
                  </a:cubicBezTo>
                  <a:cubicBezTo>
                    <a:pt x="3606" y="21335"/>
                    <a:pt x="3857" y="21453"/>
                    <a:pt x="4105" y="21459"/>
                  </a:cubicBezTo>
                  <a:cubicBezTo>
                    <a:pt x="4330" y="21464"/>
                    <a:pt x="4572" y="21373"/>
                    <a:pt x="4720" y="21017"/>
                  </a:cubicBezTo>
                  <a:cubicBezTo>
                    <a:pt x="4798" y="20827"/>
                    <a:pt x="4829" y="20596"/>
                    <a:pt x="4827" y="20371"/>
                  </a:cubicBezTo>
                  <a:cubicBezTo>
                    <a:pt x="4824" y="20124"/>
                    <a:pt x="4782" y="19877"/>
                    <a:pt x="4697" y="19667"/>
                  </a:cubicBezTo>
                  <a:cubicBezTo>
                    <a:pt x="4557" y="19297"/>
                    <a:pt x="4435" y="18903"/>
                    <a:pt x="4335" y="18490"/>
                  </a:cubicBezTo>
                  <a:cubicBezTo>
                    <a:pt x="4218" y="18015"/>
                    <a:pt x="4130" y="17518"/>
                    <a:pt x="4071" y="17007"/>
                  </a:cubicBezTo>
                  <a:cubicBezTo>
                    <a:pt x="4343" y="17941"/>
                    <a:pt x="4723" y="18753"/>
                    <a:pt x="5184" y="19385"/>
                  </a:cubicBezTo>
                  <a:cubicBezTo>
                    <a:pt x="5618" y="19980"/>
                    <a:pt x="6114" y="20402"/>
                    <a:pt x="6641" y="20625"/>
                  </a:cubicBezTo>
                  <a:cubicBezTo>
                    <a:pt x="6785" y="20672"/>
                    <a:pt x="6928" y="20691"/>
                    <a:pt x="7069" y="20687"/>
                  </a:cubicBezTo>
                  <a:cubicBezTo>
                    <a:pt x="7220" y="20683"/>
                    <a:pt x="7381" y="20648"/>
                    <a:pt x="7499" y="20450"/>
                  </a:cubicBezTo>
                  <a:cubicBezTo>
                    <a:pt x="7586" y="20304"/>
                    <a:pt x="7628" y="20104"/>
                    <a:pt x="7643" y="19905"/>
                  </a:cubicBezTo>
                  <a:cubicBezTo>
                    <a:pt x="7666" y="19610"/>
                    <a:pt x="7631" y="19301"/>
                    <a:pt x="7534" y="19038"/>
                  </a:cubicBezTo>
                  <a:lnTo>
                    <a:pt x="5654" y="14906"/>
                  </a:lnTo>
                  <a:cubicBezTo>
                    <a:pt x="6229" y="16019"/>
                    <a:pt x="6899" y="16952"/>
                    <a:pt x="7637" y="17668"/>
                  </a:cubicBezTo>
                  <a:cubicBezTo>
                    <a:pt x="8310" y="18320"/>
                    <a:pt x="9032" y="18785"/>
                    <a:pt x="9779" y="19046"/>
                  </a:cubicBezTo>
                  <a:cubicBezTo>
                    <a:pt x="9965" y="19117"/>
                    <a:pt x="10149" y="19119"/>
                    <a:pt x="10326" y="19060"/>
                  </a:cubicBezTo>
                  <a:cubicBezTo>
                    <a:pt x="10487" y="19008"/>
                    <a:pt x="10654" y="18897"/>
                    <a:pt x="10741" y="18622"/>
                  </a:cubicBezTo>
                  <a:cubicBezTo>
                    <a:pt x="10815" y="18391"/>
                    <a:pt x="10808" y="18125"/>
                    <a:pt x="10770" y="17889"/>
                  </a:cubicBezTo>
                  <a:cubicBezTo>
                    <a:pt x="10729" y="17638"/>
                    <a:pt x="10651" y="17405"/>
                    <a:pt x="10534" y="17223"/>
                  </a:cubicBezTo>
                  <a:cubicBezTo>
                    <a:pt x="9985" y="16442"/>
                    <a:pt x="9436" y="15662"/>
                    <a:pt x="8887" y="14882"/>
                  </a:cubicBezTo>
                  <a:cubicBezTo>
                    <a:pt x="8327" y="14087"/>
                    <a:pt x="7767" y="13292"/>
                    <a:pt x="7207" y="12498"/>
                  </a:cubicBezTo>
                  <a:cubicBezTo>
                    <a:pt x="7714" y="13156"/>
                    <a:pt x="8226" y="13798"/>
                    <a:pt x="8743" y="14422"/>
                  </a:cubicBezTo>
                  <a:cubicBezTo>
                    <a:pt x="9255" y="15041"/>
                    <a:pt x="9776" y="15648"/>
                    <a:pt x="10344" y="16082"/>
                  </a:cubicBezTo>
                  <a:cubicBezTo>
                    <a:pt x="11261" y="16781"/>
                    <a:pt x="12255" y="17001"/>
                    <a:pt x="13243" y="17125"/>
                  </a:cubicBezTo>
                  <a:cubicBezTo>
                    <a:pt x="13582" y="17167"/>
                    <a:pt x="13927" y="17195"/>
                    <a:pt x="14248" y="16990"/>
                  </a:cubicBezTo>
                  <a:cubicBezTo>
                    <a:pt x="14411" y="16885"/>
                    <a:pt x="14568" y="16697"/>
                    <a:pt x="14589" y="16389"/>
                  </a:cubicBezTo>
                  <a:cubicBezTo>
                    <a:pt x="14606" y="16137"/>
                    <a:pt x="14530" y="15922"/>
                    <a:pt x="14445" y="15749"/>
                  </a:cubicBezTo>
                  <a:cubicBezTo>
                    <a:pt x="14362" y="15579"/>
                    <a:pt x="14263" y="15432"/>
                    <a:pt x="14148" y="15314"/>
                  </a:cubicBezTo>
                  <a:cubicBezTo>
                    <a:pt x="13080" y="14347"/>
                    <a:pt x="12019" y="13352"/>
                    <a:pt x="10966" y="12332"/>
                  </a:cubicBezTo>
                  <a:cubicBezTo>
                    <a:pt x="9926" y="11325"/>
                    <a:pt x="8894" y="10292"/>
                    <a:pt x="7870" y="9234"/>
                  </a:cubicBezTo>
                  <a:cubicBezTo>
                    <a:pt x="8798" y="10009"/>
                    <a:pt x="9722" y="10796"/>
                    <a:pt x="10644" y="11596"/>
                  </a:cubicBezTo>
                  <a:cubicBezTo>
                    <a:pt x="12211" y="12955"/>
                    <a:pt x="13801" y="14363"/>
                    <a:pt x="15531" y="14589"/>
                  </a:cubicBezTo>
                  <a:cubicBezTo>
                    <a:pt x="16067" y="14659"/>
                    <a:pt x="16604" y="14612"/>
                    <a:pt x="17136" y="14487"/>
                  </a:cubicBezTo>
                  <a:cubicBezTo>
                    <a:pt x="17296" y="14449"/>
                    <a:pt x="17460" y="14379"/>
                    <a:pt x="17595" y="14262"/>
                  </a:cubicBezTo>
                  <a:cubicBezTo>
                    <a:pt x="17699" y="14171"/>
                    <a:pt x="17785" y="14050"/>
                    <a:pt x="17820" y="13844"/>
                  </a:cubicBezTo>
                  <a:cubicBezTo>
                    <a:pt x="17863" y="13591"/>
                    <a:pt x="17796" y="13339"/>
                    <a:pt x="17712" y="13135"/>
                  </a:cubicBezTo>
                  <a:cubicBezTo>
                    <a:pt x="17605" y="12877"/>
                    <a:pt x="17467" y="12661"/>
                    <a:pt x="17299" y="12508"/>
                  </a:cubicBezTo>
                  <a:lnTo>
                    <a:pt x="7805" y="3567"/>
                  </a:lnTo>
                  <a:cubicBezTo>
                    <a:pt x="9241" y="4808"/>
                    <a:pt x="10685" y="6021"/>
                    <a:pt x="12134" y="7208"/>
                  </a:cubicBezTo>
                  <a:cubicBezTo>
                    <a:pt x="13567" y="8381"/>
                    <a:pt x="15007" y="9528"/>
                    <a:pt x="16452" y="10648"/>
                  </a:cubicBezTo>
                  <a:cubicBezTo>
                    <a:pt x="17239" y="11225"/>
                    <a:pt x="18068" y="11589"/>
                    <a:pt x="18912" y="11729"/>
                  </a:cubicBezTo>
                  <a:cubicBezTo>
                    <a:pt x="19811" y="11878"/>
                    <a:pt x="20718" y="11771"/>
                    <a:pt x="21600" y="11411"/>
                  </a:cubicBezTo>
                  <a:cubicBezTo>
                    <a:pt x="21496" y="11318"/>
                    <a:pt x="21389" y="11234"/>
                    <a:pt x="21281" y="11160"/>
                  </a:cubicBezTo>
                  <a:cubicBezTo>
                    <a:pt x="21163" y="11079"/>
                    <a:pt x="21042" y="11010"/>
                    <a:pt x="20920" y="10954"/>
                  </a:cubicBezTo>
                  <a:cubicBezTo>
                    <a:pt x="20279" y="10633"/>
                    <a:pt x="19644" y="10274"/>
                    <a:pt x="19016" y="9878"/>
                  </a:cubicBezTo>
                  <a:cubicBezTo>
                    <a:pt x="18393" y="9486"/>
                    <a:pt x="17777" y="9057"/>
                    <a:pt x="17162" y="8630"/>
                  </a:cubicBezTo>
                  <a:cubicBezTo>
                    <a:pt x="15971" y="7804"/>
                    <a:pt x="14779" y="6986"/>
                    <a:pt x="13585" y="6174"/>
                  </a:cubicBezTo>
                  <a:cubicBezTo>
                    <a:pt x="11913" y="4660"/>
                    <a:pt x="10270" y="3224"/>
                    <a:pt x="8631" y="1846"/>
                  </a:cubicBezTo>
                  <a:cubicBezTo>
                    <a:pt x="7881" y="1217"/>
                    <a:pt x="7071" y="583"/>
                    <a:pt x="6269" y="247"/>
                  </a:cubicBezTo>
                  <a:cubicBezTo>
                    <a:pt x="5851" y="73"/>
                    <a:pt x="5430" y="-20"/>
                    <a:pt x="5014" y="3"/>
                  </a:cubicBezTo>
                  <a:cubicBezTo>
                    <a:pt x="4604" y="26"/>
                    <a:pt x="4194" y="162"/>
                    <a:pt x="3794" y="549"/>
                  </a:cubicBezTo>
                  <a:cubicBezTo>
                    <a:pt x="3157" y="1165"/>
                    <a:pt x="2767" y="2356"/>
                    <a:pt x="2582" y="3641"/>
                  </a:cubicBezTo>
                  <a:cubicBezTo>
                    <a:pt x="2446" y="4585"/>
                    <a:pt x="2415" y="5579"/>
                    <a:pt x="2375" y="6554"/>
                  </a:cubicBezTo>
                  <a:cubicBezTo>
                    <a:pt x="2337" y="7508"/>
                    <a:pt x="2284" y="8472"/>
                    <a:pt x="1952" y="9221"/>
                  </a:cubicBezTo>
                  <a:cubicBezTo>
                    <a:pt x="1710" y="9766"/>
                    <a:pt x="1351" y="10089"/>
                    <a:pt x="969" y="10102"/>
                  </a:cubicBezTo>
                  <a:lnTo>
                    <a:pt x="69" y="10057"/>
                  </a:ln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sp>
        <p:nvSpPr>
          <p:cNvPr id="41" name="Oval 40">
            <a:extLst>
              <a:ext uri="{FF2B5EF4-FFF2-40B4-BE49-F238E27FC236}">
                <a16:creationId xmlns:a16="http://schemas.microsoft.com/office/drawing/2014/main" id="{98AC0C5E-85B8-489C-89A1-C54BBA44361B}"/>
              </a:ext>
            </a:extLst>
          </p:cNvPr>
          <p:cNvSpPr/>
          <p:nvPr/>
        </p:nvSpPr>
        <p:spPr>
          <a:xfrm>
            <a:off x="2490973" y="3084720"/>
            <a:ext cx="1065482" cy="106548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3D8F556D-860D-4184-ACAD-458999CD5D0D}"/>
              </a:ext>
            </a:extLst>
          </p:cNvPr>
          <p:cNvSpPr/>
          <p:nvPr/>
        </p:nvSpPr>
        <p:spPr>
          <a:xfrm>
            <a:off x="4036211" y="2996409"/>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43" name="Oval 42">
            <a:extLst>
              <a:ext uri="{FF2B5EF4-FFF2-40B4-BE49-F238E27FC236}">
                <a16:creationId xmlns:a16="http://schemas.microsoft.com/office/drawing/2014/main" id="{25F0D1EE-F5C2-4766-83F0-DFE2D9B69154}"/>
              </a:ext>
            </a:extLst>
          </p:cNvPr>
          <p:cNvSpPr/>
          <p:nvPr/>
        </p:nvSpPr>
        <p:spPr>
          <a:xfrm>
            <a:off x="2490973" y="5106988"/>
            <a:ext cx="1065482" cy="1065482"/>
          </a:xfrm>
          <a:prstGeom prst="ellipse">
            <a:avLst/>
          </a:prstGeom>
          <a:solidFill>
            <a:srgbClr val="FFD3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1105972D-DBBE-435D-9599-1CC4268C11DB}"/>
              </a:ext>
            </a:extLst>
          </p:cNvPr>
          <p:cNvSpPr/>
          <p:nvPr/>
        </p:nvSpPr>
        <p:spPr>
          <a:xfrm>
            <a:off x="4036211" y="5018677"/>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45" name="Oval 44">
            <a:extLst>
              <a:ext uri="{FF2B5EF4-FFF2-40B4-BE49-F238E27FC236}">
                <a16:creationId xmlns:a16="http://schemas.microsoft.com/office/drawing/2014/main" id="{CAEF5F53-AEA7-4C86-9F69-CEDF81173775}"/>
              </a:ext>
            </a:extLst>
          </p:cNvPr>
          <p:cNvSpPr/>
          <p:nvPr/>
        </p:nvSpPr>
        <p:spPr>
          <a:xfrm>
            <a:off x="2490973" y="6934429"/>
            <a:ext cx="1065482" cy="1065482"/>
          </a:xfrm>
          <a:prstGeom prst="ellipse">
            <a:avLst/>
          </a:prstGeom>
          <a:solidFill>
            <a:srgbClr val="54B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92F00D89-5504-4E25-919C-2ABBA4CC9083}"/>
              </a:ext>
            </a:extLst>
          </p:cNvPr>
          <p:cNvSpPr/>
          <p:nvPr/>
        </p:nvSpPr>
        <p:spPr>
          <a:xfrm>
            <a:off x="4036211" y="6846118"/>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47" name="Oval 46">
            <a:extLst>
              <a:ext uri="{FF2B5EF4-FFF2-40B4-BE49-F238E27FC236}">
                <a16:creationId xmlns:a16="http://schemas.microsoft.com/office/drawing/2014/main" id="{6A9D6693-14EC-4AFD-9CE3-C9A7A5CE401B}"/>
              </a:ext>
            </a:extLst>
          </p:cNvPr>
          <p:cNvSpPr/>
          <p:nvPr/>
        </p:nvSpPr>
        <p:spPr>
          <a:xfrm>
            <a:off x="2490973" y="8647483"/>
            <a:ext cx="1065482" cy="1065482"/>
          </a:xfrm>
          <a:prstGeom prst="ellipse">
            <a:avLst/>
          </a:prstGeom>
          <a:solidFill>
            <a:srgbClr val="FFE6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7D786C50-AE95-4A22-A7B9-B6F536508160}"/>
              </a:ext>
            </a:extLst>
          </p:cNvPr>
          <p:cNvSpPr/>
          <p:nvPr/>
        </p:nvSpPr>
        <p:spPr>
          <a:xfrm>
            <a:off x="4036211" y="8559172"/>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49" name="Shape 1407">
            <a:extLst>
              <a:ext uri="{FF2B5EF4-FFF2-40B4-BE49-F238E27FC236}">
                <a16:creationId xmlns:a16="http://schemas.microsoft.com/office/drawing/2014/main" id="{5DBE03C0-B77C-40D0-B622-B6B6109A75FA}"/>
              </a:ext>
            </a:extLst>
          </p:cNvPr>
          <p:cNvSpPr/>
          <p:nvPr/>
        </p:nvSpPr>
        <p:spPr>
          <a:xfrm>
            <a:off x="2744466" y="3322340"/>
            <a:ext cx="473620" cy="423209"/>
          </a:xfrm>
          <a:custGeom>
            <a:avLst/>
            <a:gdLst/>
            <a:ahLst/>
            <a:cxnLst>
              <a:cxn ang="0">
                <a:pos x="wd2" y="hd2"/>
              </a:cxn>
              <a:cxn ang="5400000">
                <a:pos x="wd2" y="hd2"/>
              </a:cxn>
              <a:cxn ang="10800000">
                <a:pos x="wd2" y="hd2"/>
              </a:cxn>
              <a:cxn ang="16200000">
                <a:pos x="wd2" y="hd2"/>
              </a:cxn>
            </a:cxnLst>
            <a:rect l="0" t="0" r="r" b="b"/>
            <a:pathLst>
              <a:path w="21567" h="21519" extrusionOk="0">
                <a:moveTo>
                  <a:pt x="12417" y="18248"/>
                </a:moveTo>
                <a:cubicBezTo>
                  <a:pt x="11812" y="18249"/>
                  <a:pt x="11240" y="17943"/>
                  <a:pt x="10861" y="17416"/>
                </a:cubicBezTo>
                <a:cubicBezTo>
                  <a:pt x="10564" y="17003"/>
                  <a:pt x="10410" y="16483"/>
                  <a:pt x="10429" y="15953"/>
                </a:cubicBezTo>
                <a:cubicBezTo>
                  <a:pt x="9563" y="16330"/>
                  <a:pt x="8591" y="16253"/>
                  <a:pt x="7781" y="15742"/>
                </a:cubicBezTo>
                <a:cubicBezTo>
                  <a:pt x="7208" y="15381"/>
                  <a:pt x="6755" y="14822"/>
                  <a:pt x="6489" y="14149"/>
                </a:cubicBezTo>
                <a:cubicBezTo>
                  <a:pt x="4781" y="15173"/>
                  <a:pt x="2666" y="14736"/>
                  <a:pt x="1399" y="13097"/>
                </a:cubicBezTo>
                <a:cubicBezTo>
                  <a:pt x="746" y="12253"/>
                  <a:pt x="407" y="11162"/>
                  <a:pt x="450" y="10048"/>
                </a:cubicBezTo>
                <a:cubicBezTo>
                  <a:pt x="135" y="9618"/>
                  <a:pt x="-24" y="9072"/>
                  <a:pt x="3" y="8518"/>
                </a:cubicBezTo>
                <a:cubicBezTo>
                  <a:pt x="47" y="7595"/>
                  <a:pt x="581" y="6791"/>
                  <a:pt x="1359" y="6475"/>
                </a:cubicBezTo>
                <a:cubicBezTo>
                  <a:pt x="1125" y="5977"/>
                  <a:pt x="1150" y="5376"/>
                  <a:pt x="1425" y="4904"/>
                </a:cubicBezTo>
                <a:cubicBezTo>
                  <a:pt x="1735" y="4372"/>
                  <a:pt x="2300" y="4100"/>
                  <a:pt x="2859" y="4215"/>
                </a:cubicBezTo>
                <a:cubicBezTo>
                  <a:pt x="2998" y="3516"/>
                  <a:pt x="3384" y="2909"/>
                  <a:pt x="3928" y="2531"/>
                </a:cubicBezTo>
                <a:cubicBezTo>
                  <a:pt x="4485" y="2144"/>
                  <a:pt x="5159" y="2030"/>
                  <a:pt x="5794" y="2214"/>
                </a:cubicBezTo>
                <a:cubicBezTo>
                  <a:pt x="5935" y="1797"/>
                  <a:pt x="6215" y="1457"/>
                  <a:pt x="6576" y="1266"/>
                </a:cubicBezTo>
                <a:cubicBezTo>
                  <a:pt x="7019" y="1032"/>
                  <a:pt x="7534" y="1043"/>
                  <a:pt x="7968" y="1298"/>
                </a:cubicBezTo>
                <a:cubicBezTo>
                  <a:pt x="8523" y="641"/>
                  <a:pt x="9258" y="209"/>
                  <a:pt x="10057" y="71"/>
                </a:cubicBezTo>
                <a:cubicBezTo>
                  <a:pt x="10919" y="-78"/>
                  <a:pt x="11800" y="122"/>
                  <a:pt x="12541" y="636"/>
                </a:cubicBezTo>
                <a:cubicBezTo>
                  <a:pt x="13012" y="144"/>
                  <a:pt x="13659" y="-81"/>
                  <a:pt x="14297" y="26"/>
                </a:cubicBezTo>
                <a:cubicBezTo>
                  <a:pt x="14932" y="132"/>
                  <a:pt x="15489" y="554"/>
                  <a:pt x="15811" y="1173"/>
                </a:cubicBezTo>
                <a:cubicBezTo>
                  <a:pt x="16517" y="1079"/>
                  <a:pt x="17227" y="1296"/>
                  <a:pt x="17792" y="1778"/>
                </a:cubicBezTo>
                <a:cubicBezTo>
                  <a:pt x="18371" y="2273"/>
                  <a:pt x="18748" y="3007"/>
                  <a:pt x="18840" y="3815"/>
                </a:cubicBezTo>
                <a:cubicBezTo>
                  <a:pt x="19362" y="3772"/>
                  <a:pt x="19856" y="4081"/>
                  <a:pt x="20096" y="4599"/>
                </a:cubicBezTo>
                <a:cubicBezTo>
                  <a:pt x="20273" y="4982"/>
                  <a:pt x="20285" y="5434"/>
                  <a:pt x="20130" y="5828"/>
                </a:cubicBezTo>
                <a:cubicBezTo>
                  <a:pt x="20470" y="5910"/>
                  <a:pt x="20756" y="6168"/>
                  <a:pt x="20899" y="6522"/>
                </a:cubicBezTo>
                <a:cubicBezTo>
                  <a:pt x="21034" y="6859"/>
                  <a:pt x="21026" y="7245"/>
                  <a:pt x="20876" y="7574"/>
                </a:cubicBezTo>
                <a:cubicBezTo>
                  <a:pt x="21298" y="7884"/>
                  <a:pt x="21556" y="8406"/>
                  <a:pt x="21567" y="8969"/>
                </a:cubicBezTo>
                <a:cubicBezTo>
                  <a:pt x="21576" y="9467"/>
                  <a:pt x="21389" y="9944"/>
                  <a:pt x="21056" y="10274"/>
                </a:cubicBezTo>
                <a:cubicBezTo>
                  <a:pt x="21185" y="10477"/>
                  <a:pt x="21191" y="10747"/>
                  <a:pt x="21071" y="10956"/>
                </a:cubicBezTo>
                <a:cubicBezTo>
                  <a:pt x="20951" y="11165"/>
                  <a:pt x="20731" y="11272"/>
                  <a:pt x="20513" y="11228"/>
                </a:cubicBezTo>
                <a:cubicBezTo>
                  <a:pt x="21205" y="12110"/>
                  <a:pt x="21414" y="13346"/>
                  <a:pt x="21056" y="14448"/>
                </a:cubicBezTo>
                <a:cubicBezTo>
                  <a:pt x="20658" y="15670"/>
                  <a:pt x="19746" y="16459"/>
                  <a:pt x="18779" y="16955"/>
                </a:cubicBezTo>
                <a:cubicBezTo>
                  <a:pt x="17660" y="17528"/>
                  <a:pt x="16384" y="17756"/>
                  <a:pt x="15066" y="17521"/>
                </a:cubicBezTo>
                <a:lnTo>
                  <a:pt x="16694" y="20978"/>
                </a:lnTo>
                <a:lnTo>
                  <a:pt x="14368" y="21519"/>
                </a:lnTo>
                <a:lnTo>
                  <a:pt x="12417" y="18248"/>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50" name="Shape 1446">
            <a:extLst>
              <a:ext uri="{FF2B5EF4-FFF2-40B4-BE49-F238E27FC236}">
                <a16:creationId xmlns:a16="http://schemas.microsoft.com/office/drawing/2014/main" id="{2E8C1956-AB48-477A-8F46-6BF13AAFD9E0}"/>
              </a:ext>
            </a:extLst>
          </p:cNvPr>
          <p:cNvSpPr/>
          <p:nvPr/>
        </p:nvSpPr>
        <p:spPr>
          <a:xfrm>
            <a:off x="2809189" y="5448042"/>
            <a:ext cx="429049" cy="383374"/>
          </a:xfrm>
          <a:custGeom>
            <a:avLst/>
            <a:gdLst/>
            <a:ahLst/>
            <a:cxnLst>
              <a:cxn ang="0">
                <a:pos x="wd2" y="hd2"/>
              </a:cxn>
              <a:cxn ang="5400000">
                <a:pos x="wd2" y="hd2"/>
              </a:cxn>
              <a:cxn ang="10800000">
                <a:pos x="wd2" y="hd2"/>
              </a:cxn>
              <a:cxn ang="16200000">
                <a:pos x="wd2" y="hd2"/>
              </a:cxn>
            </a:cxnLst>
            <a:rect l="0" t="0" r="r" b="b"/>
            <a:pathLst>
              <a:path w="20901" h="21216" extrusionOk="0">
                <a:moveTo>
                  <a:pt x="8217" y="65"/>
                </a:moveTo>
                <a:cubicBezTo>
                  <a:pt x="8159" y="1450"/>
                  <a:pt x="8478" y="2822"/>
                  <a:pt x="9132" y="3994"/>
                </a:cubicBezTo>
                <a:cubicBezTo>
                  <a:pt x="9725" y="5057"/>
                  <a:pt x="10569" y="5910"/>
                  <a:pt x="11569" y="6455"/>
                </a:cubicBezTo>
                <a:cubicBezTo>
                  <a:pt x="12048" y="6888"/>
                  <a:pt x="12403" y="7474"/>
                  <a:pt x="12588" y="8137"/>
                </a:cubicBezTo>
                <a:cubicBezTo>
                  <a:pt x="12893" y="9234"/>
                  <a:pt x="12738" y="10360"/>
                  <a:pt x="12605" y="11372"/>
                </a:cubicBezTo>
                <a:cubicBezTo>
                  <a:pt x="12447" y="12567"/>
                  <a:pt x="12230" y="13793"/>
                  <a:pt x="11345" y="14591"/>
                </a:cubicBezTo>
                <a:cubicBezTo>
                  <a:pt x="10306" y="15528"/>
                  <a:pt x="8785" y="15211"/>
                  <a:pt x="7377" y="15304"/>
                </a:cubicBezTo>
                <a:cubicBezTo>
                  <a:pt x="6744" y="15346"/>
                  <a:pt x="6121" y="15505"/>
                  <a:pt x="5534" y="15777"/>
                </a:cubicBezTo>
                <a:cubicBezTo>
                  <a:pt x="5122" y="15145"/>
                  <a:pt x="4483" y="14753"/>
                  <a:pt x="3791" y="14707"/>
                </a:cubicBezTo>
                <a:cubicBezTo>
                  <a:pt x="2063" y="14593"/>
                  <a:pt x="798" y="16340"/>
                  <a:pt x="298" y="18330"/>
                </a:cubicBezTo>
                <a:cubicBezTo>
                  <a:pt x="74" y="19221"/>
                  <a:pt x="-25" y="20146"/>
                  <a:pt x="5" y="21073"/>
                </a:cubicBezTo>
                <a:lnTo>
                  <a:pt x="2389" y="21216"/>
                </a:lnTo>
                <a:cubicBezTo>
                  <a:pt x="2157" y="20642"/>
                  <a:pt x="2090" y="20000"/>
                  <a:pt x="2198" y="19381"/>
                </a:cubicBezTo>
                <a:cubicBezTo>
                  <a:pt x="2324" y="18657"/>
                  <a:pt x="2680" y="18010"/>
                  <a:pt x="3198" y="17563"/>
                </a:cubicBezTo>
                <a:cubicBezTo>
                  <a:pt x="3479" y="18009"/>
                  <a:pt x="3880" y="18340"/>
                  <a:pt x="4341" y="18507"/>
                </a:cubicBezTo>
                <a:cubicBezTo>
                  <a:pt x="4905" y="18710"/>
                  <a:pt x="5517" y="18654"/>
                  <a:pt x="6045" y="18350"/>
                </a:cubicBezTo>
                <a:cubicBezTo>
                  <a:pt x="7733" y="20569"/>
                  <a:pt x="10340" y="21600"/>
                  <a:pt x="12876" y="21050"/>
                </a:cubicBezTo>
                <a:cubicBezTo>
                  <a:pt x="15930" y="20388"/>
                  <a:pt x="18089" y="17960"/>
                  <a:pt x="19427" y="15281"/>
                </a:cubicBezTo>
                <a:cubicBezTo>
                  <a:pt x="20954" y="12223"/>
                  <a:pt x="21575" y="8454"/>
                  <a:pt x="19915" y="5151"/>
                </a:cubicBezTo>
                <a:cubicBezTo>
                  <a:pt x="18570" y="2474"/>
                  <a:pt x="15767" y="1116"/>
                  <a:pt x="13513" y="2544"/>
                </a:cubicBezTo>
                <a:cubicBezTo>
                  <a:pt x="12888" y="2940"/>
                  <a:pt x="12311" y="3567"/>
                  <a:pt x="11594" y="3467"/>
                </a:cubicBezTo>
                <a:cubicBezTo>
                  <a:pt x="11020" y="3388"/>
                  <a:pt x="10615" y="2931"/>
                  <a:pt x="10333" y="2437"/>
                </a:cubicBezTo>
                <a:cubicBezTo>
                  <a:pt x="9937" y="1743"/>
                  <a:pt x="9732" y="904"/>
                  <a:pt x="9810" y="0"/>
                </a:cubicBezTo>
                <a:lnTo>
                  <a:pt x="8217" y="65"/>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51" name="Shape 1413">
            <a:extLst>
              <a:ext uri="{FF2B5EF4-FFF2-40B4-BE49-F238E27FC236}">
                <a16:creationId xmlns:a16="http://schemas.microsoft.com/office/drawing/2014/main" id="{3AB82DDF-B673-4FE1-810A-1767FFD65397}"/>
              </a:ext>
            </a:extLst>
          </p:cNvPr>
          <p:cNvSpPr/>
          <p:nvPr/>
        </p:nvSpPr>
        <p:spPr>
          <a:xfrm>
            <a:off x="2779968" y="7215449"/>
            <a:ext cx="402615" cy="461665"/>
          </a:xfrm>
          <a:custGeom>
            <a:avLst/>
            <a:gdLst/>
            <a:ahLst/>
            <a:cxnLst>
              <a:cxn ang="0">
                <a:pos x="wd2" y="hd2"/>
              </a:cxn>
              <a:cxn ang="5400000">
                <a:pos x="wd2" y="hd2"/>
              </a:cxn>
              <a:cxn ang="10800000">
                <a:pos x="wd2" y="hd2"/>
              </a:cxn>
              <a:cxn ang="16200000">
                <a:pos x="wd2" y="hd2"/>
              </a:cxn>
            </a:cxnLst>
            <a:rect l="0" t="0" r="r" b="b"/>
            <a:pathLst>
              <a:path w="21458" h="21469" extrusionOk="0">
                <a:moveTo>
                  <a:pt x="5384" y="16705"/>
                </a:moveTo>
                <a:lnTo>
                  <a:pt x="4701" y="16909"/>
                </a:lnTo>
                <a:lnTo>
                  <a:pt x="3258" y="14988"/>
                </a:lnTo>
                <a:cubicBezTo>
                  <a:pt x="2637" y="15464"/>
                  <a:pt x="1716" y="15489"/>
                  <a:pt x="1063" y="15047"/>
                </a:cubicBezTo>
                <a:cubicBezTo>
                  <a:pt x="362" y="14574"/>
                  <a:pt x="182" y="13716"/>
                  <a:pt x="643" y="13056"/>
                </a:cubicBezTo>
                <a:cubicBezTo>
                  <a:pt x="241" y="12737"/>
                  <a:pt x="9" y="12287"/>
                  <a:pt x="0" y="11814"/>
                </a:cubicBezTo>
                <a:cubicBezTo>
                  <a:pt x="-8" y="11348"/>
                  <a:pt x="201" y="10900"/>
                  <a:pt x="579" y="10571"/>
                </a:cubicBezTo>
                <a:cubicBezTo>
                  <a:pt x="319" y="10294"/>
                  <a:pt x="197" y="9938"/>
                  <a:pt x="242" y="9582"/>
                </a:cubicBezTo>
                <a:cubicBezTo>
                  <a:pt x="288" y="9222"/>
                  <a:pt x="501" y="8893"/>
                  <a:pt x="832" y="8673"/>
                </a:cubicBezTo>
                <a:cubicBezTo>
                  <a:pt x="564" y="8506"/>
                  <a:pt x="397" y="8243"/>
                  <a:pt x="375" y="7957"/>
                </a:cubicBezTo>
                <a:cubicBezTo>
                  <a:pt x="338" y="7473"/>
                  <a:pt x="702" y="7035"/>
                  <a:pt x="1241" y="6915"/>
                </a:cubicBezTo>
                <a:cubicBezTo>
                  <a:pt x="909" y="6873"/>
                  <a:pt x="649" y="6646"/>
                  <a:pt x="599" y="6357"/>
                </a:cubicBezTo>
                <a:cubicBezTo>
                  <a:pt x="537" y="5989"/>
                  <a:pt x="822" y="5646"/>
                  <a:pt x="1241" y="5582"/>
                </a:cubicBezTo>
                <a:cubicBezTo>
                  <a:pt x="740" y="5527"/>
                  <a:pt x="344" y="5185"/>
                  <a:pt x="275" y="4748"/>
                </a:cubicBezTo>
                <a:cubicBezTo>
                  <a:pt x="216" y="4378"/>
                  <a:pt x="409" y="4013"/>
                  <a:pt x="769" y="3811"/>
                </a:cubicBezTo>
                <a:cubicBezTo>
                  <a:pt x="435" y="3374"/>
                  <a:pt x="418" y="2808"/>
                  <a:pt x="724" y="2356"/>
                </a:cubicBezTo>
                <a:cubicBezTo>
                  <a:pt x="1001" y="1949"/>
                  <a:pt x="1500" y="1697"/>
                  <a:pt x="2042" y="1691"/>
                </a:cubicBezTo>
                <a:cubicBezTo>
                  <a:pt x="2254" y="1078"/>
                  <a:pt x="2908" y="662"/>
                  <a:pt x="3642" y="674"/>
                </a:cubicBezTo>
                <a:cubicBezTo>
                  <a:pt x="4180" y="683"/>
                  <a:pt x="4676" y="928"/>
                  <a:pt x="4961" y="1325"/>
                </a:cubicBezTo>
                <a:cubicBezTo>
                  <a:pt x="5335" y="1162"/>
                  <a:pt x="5787" y="1235"/>
                  <a:pt x="6069" y="1504"/>
                </a:cubicBezTo>
                <a:cubicBezTo>
                  <a:pt x="6311" y="1733"/>
                  <a:pt x="6378" y="2064"/>
                  <a:pt x="6243" y="2352"/>
                </a:cubicBezTo>
                <a:cubicBezTo>
                  <a:pt x="6704" y="2195"/>
                  <a:pt x="7219" y="2208"/>
                  <a:pt x="7669" y="2390"/>
                </a:cubicBezTo>
                <a:cubicBezTo>
                  <a:pt x="8116" y="2569"/>
                  <a:pt x="8460" y="2899"/>
                  <a:pt x="8624" y="3303"/>
                </a:cubicBezTo>
                <a:cubicBezTo>
                  <a:pt x="9058" y="3075"/>
                  <a:pt x="9545" y="2933"/>
                  <a:pt x="10049" y="2888"/>
                </a:cubicBezTo>
                <a:cubicBezTo>
                  <a:pt x="10619" y="2836"/>
                  <a:pt x="11194" y="2910"/>
                  <a:pt x="11722" y="3101"/>
                </a:cubicBezTo>
                <a:cubicBezTo>
                  <a:pt x="11903" y="2836"/>
                  <a:pt x="12197" y="2644"/>
                  <a:pt x="12539" y="2568"/>
                </a:cubicBezTo>
                <a:cubicBezTo>
                  <a:pt x="12877" y="2493"/>
                  <a:pt x="13235" y="2536"/>
                  <a:pt x="13537" y="2688"/>
                </a:cubicBezTo>
                <a:cubicBezTo>
                  <a:pt x="13609" y="2455"/>
                  <a:pt x="13789" y="2259"/>
                  <a:pt x="14033" y="2146"/>
                </a:cubicBezTo>
                <a:cubicBezTo>
                  <a:pt x="14303" y="2021"/>
                  <a:pt x="14623" y="2009"/>
                  <a:pt x="14903" y="2115"/>
                </a:cubicBezTo>
                <a:cubicBezTo>
                  <a:pt x="14837" y="1799"/>
                  <a:pt x="14928" y="1473"/>
                  <a:pt x="15153" y="1218"/>
                </a:cubicBezTo>
                <a:cubicBezTo>
                  <a:pt x="15447" y="886"/>
                  <a:pt x="15924" y="719"/>
                  <a:pt x="16399" y="782"/>
                </a:cubicBezTo>
                <a:cubicBezTo>
                  <a:pt x="16477" y="478"/>
                  <a:pt x="16742" y="236"/>
                  <a:pt x="17087" y="153"/>
                </a:cubicBezTo>
                <a:cubicBezTo>
                  <a:pt x="17433" y="70"/>
                  <a:pt x="17804" y="160"/>
                  <a:pt x="18050" y="389"/>
                </a:cubicBezTo>
                <a:cubicBezTo>
                  <a:pt x="18586" y="-7"/>
                  <a:pt x="19331" y="-110"/>
                  <a:pt x="19980" y="123"/>
                </a:cubicBezTo>
                <a:cubicBezTo>
                  <a:pt x="21134" y="536"/>
                  <a:pt x="21592" y="1750"/>
                  <a:pt x="20946" y="2681"/>
                </a:cubicBezTo>
                <a:cubicBezTo>
                  <a:pt x="21149" y="3070"/>
                  <a:pt x="21240" y="3498"/>
                  <a:pt x="21213" y="3925"/>
                </a:cubicBezTo>
                <a:cubicBezTo>
                  <a:pt x="21188" y="4305"/>
                  <a:pt x="21069" y="4675"/>
                  <a:pt x="20865" y="5012"/>
                </a:cubicBezTo>
                <a:cubicBezTo>
                  <a:pt x="21030" y="5171"/>
                  <a:pt x="21146" y="5364"/>
                  <a:pt x="21203" y="5573"/>
                </a:cubicBezTo>
                <a:cubicBezTo>
                  <a:pt x="21265" y="5803"/>
                  <a:pt x="21254" y="6044"/>
                  <a:pt x="21170" y="6269"/>
                </a:cubicBezTo>
                <a:cubicBezTo>
                  <a:pt x="21370" y="6447"/>
                  <a:pt x="21474" y="6691"/>
                  <a:pt x="21457" y="6939"/>
                </a:cubicBezTo>
                <a:cubicBezTo>
                  <a:pt x="21438" y="7208"/>
                  <a:pt x="21281" y="7454"/>
                  <a:pt x="21030" y="7610"/>
                </a:cubicBezTo>
                <a:cubicBezTo>
                  <a:pt x="21221" y="7898"/>
                  <a:pt x="21315" y="8227"/>
                  <a:pt x="21301" y="8559"/>
                </a:cubicBezTo>
                <a:cubicBezTo>
                  <a:pt x="21285" y="8933"/>
                  <a:pt x="21135" y="9293"/>
                  <a:pt x="20871" y="9588"/>
                </a:cubicBezTo>
                <a:cubicBezTo>
                  <a:pt x="21160" y="9733"/>
                  <a:pt x="21359" y="9983"/>
                  <a:pt x="21413" y="10269"/>
                </a:cubicBezTo>
                <a:cubicBezTo>
                  <a:pt x="21471" y="10577"/>
                  <a:pt x="21357" y="10890"/>
                  <a:pt x="21105" y="11112"/>
                </a:cubicBezTo>
                <a:cubicBezTo>
                  <a:pt x="21351" y="11375"/>
                  <a:pt x="21464" y="11713"/>
                  <a:pt x="21419" y="12050"/>
                </a:cubicBezTo>
                <a:cubicBezTo>
                  <a:pt x="21383" y="12322"/>
                  <a:pt x="21246" y="12575"/>
                  <a:pt x="21028" y="12772"/>
                </a:cubicBezTo>
                <a:cubicBezTo>
                  <a:pt x="21202" y="13060"/>
                  <a:pt x="21223" y="13399"/>
                  <a:pt x="21087" y="13701"/>
                </a:cubicBezTo>
                <a:cubicBezTo>
                  <a:pt x="20948" y="14011"/>
                  <a:pt x="20658" y="14251"/>
                  <a:pt x="20296" y="14356"/>
                </a:cubicBezTo>
                <a:cubicBezTo>
                  <a:pt x="20894" y="14850"/>
                  <a:pt x="21080" y="15615"/>
                  <a:pt x="20763" y="16278"/>
                </a:cubicBezTo>
                <a:cubicBezTo>
                  <a:pt x="20568" y="16685"/>
                  <a:pt x="20198" y="17008"/>
                  <a:pt x="19731" y="17177"/>
                </a:cubicBezTo>
                <a:cubicBezTo>
                  <a:pt x="19777" y="17445"/>
                  <a:pt x="19753" y="17703"/>
                  <a:pt x="19671" y="17946"/>
                </a:cubicBezTo>
                <a:cubicBezTo>
                  <a:pt x="19550" y="18306"/>
                  <a:pt x="19276" y="18661"/>
                  <a:pt x="18808" y="18690"/>
                </a:cubicBezTo>
                <a:cubicBezTo>
                  <a:pt x="18575" y="18704"/>
                  <a:pt x="18351" y="18605"/>
                  <a:pt x="18227" y="18433"/>
                </a:cubicBezTo>
                <a:cubicBezTo>
                  <a:pt x="17935" y="18667"/>
                  <a:pt x="17547" y="18789"/>
                  <a:pt x="17151" y="18769"/>
                </a:cubicBezTo>
                <a:cubicBezTo>
                  <a:pt x="16863" y="18755"/>
                  <a:pt x="16587" y="18667"/>
                  <a:pt x="16357" y="18515"/>
                </a:cubicBezTo>
                <a:cubicBezTo>
                  <a:pt x="15860" y="18779"/>
                  <a:pt x="15230" y="18755"/>
                  <a:pt x="14760" y="18455"/>
                </a:cubicBezTo>
                <a:cubicBezTo>
                  <a:pt x="14438" y="18250"/>
                  <a:pt x="14232" y="17934"/>
                  <a:pt x="14194" y="17588"/>
                </a:cubicBezTo>
                <a:cubicBezTo>
                  <a:pt x="14031" y="17780"/>
                  <a:pt x="13769" y="17888"/>
                  <a:pt x="13495" y="17874"/>
                </a:cubicBezTo>
                <a:cubicBezTo>
                  <a:pt x="13255" y="17863"/>
                  <a:pt x="13033" y="17757"/>
                  <a:pt x="12891" y="17588"/>
                </a:cubicBezTo>
                <a:cubicBezTo>
                  <a:pt x="12809" y="18164"/>
                  <a:pt x="12709" y="18739"/>
                  <a:pt x="12592" y="19311"/>
                </a:cubicBezTo>
                <a:cubicBezTo>
                  <a:pt x="12473" y="19889"/>
                  <a:pt x="12337" y="20463"/>
                  <a:pt x="12182" y="21035"/>
                </a:cubicBezTo>
                <a:cubicBezTo>
                  <a:pt x="12085" y="21250"/>
                  <a:pt x="11870" y="21408"/>
                  <a:pt x="11610" y="21454"/>
                </a:cubicBezTo>
                <a:cubicBezTo>
                  <a:pt x="11412" y="21490"/>
                  <a:pt x="11207" y="21457"/>
                  <a:pt x="11037" y="21362"/>
                </a:cubicBezTo>
                <a:cubicBezTo>
                  <a:pt x="10842" y="21459"/>
                  <a:pt x="10611" y="21479"/>
                  <a:pt x="10398" y="21419"/>
                </a:cubicBezTo>
                <a:cubicBezTo>
                  <a:pt x="10181" y="21358"/>
                  <a:pt x="10004" y="21219"/>
                  <a:pt x="9913" y="21036"/>
                </a:cubicBezTo>
                <a:cubicBezTo>
                  <a:pt x="9390" y="20440"/>
                  <a:pt x="9003" y="19763"/>
                  <a:pt x="8771" y="19040"/>
                </a:cubicBezTo>
                <a:cubicBezTo>
                  <a:pt x="8572" y="18417"/>
                  <a:pt x="8491" y="17771"/>
                  <a:pt x="8533" y="17126"/>
                </a:cubicBezTo>
                <a:cubicBezTo>
                  <a:pt x="8524" y="16568"/>
                  <a:pt x="8704" y="16021"/>
                  <a:pt x="9049" y="15552"/>
                </a:cubicBezTo>
                <a:cubicBezTo>
                  <a:pt x="9516" y="14917"/>
                  <a:pt x="10250" y="14467"/>
                  <a:pt x="11094" y="14301"/>
                </a:cubicBezTo>
                <a:cubicBezTo>
                  <a:pt x="10771" y="13698"/>
                  <a:pt x="10221" y="13210"/>
                  <a:pt x="9534" y="12921"/>
                </a:cubicBezTo>
                <a:cubicBezTo>
                  <a:pt x="8706" y="12572"/>
                  <a:pt x="7750" y="12536"/>
                  <a:pt x="6892" y="12822"/>
                </a:cubicBezTo>
                <a:cubicBezTo>
                  <a:pt x="6784" y="12986"/>
                  <a:pt x="6639" y="13130"/>
                  <a:pt x="6466" y="13244"/>
                </a:cubicBezTo>
                <a:cubicBezTo>
                  <a:pt x="6089" y="13493"/>
                  <a:pt x="5609" y="13589"/>
                  <a:pt x="5146" y="13509"/>
                </a:cubicBezTo>
                <a:cubicBezTo>
                  <a:pt x="5312" y="13742"/>
                  <a:pt x="5339" y="14030"/>
                  <a:pt x="5219" y="14283"/>
                </a:cubicBezTo>
                <a:cubicBezTo>
                  <a:pt x="5033" y="14674"/>
                  <a:pt x="4558" y="14896"/>
                  <a:pt x="4083" y="14814"/>
                </a:cubicBezTo>
                <a:lnTo>
                  <a:pt x="5384" y="16705"/>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nvGrpSpPr>
          <p:cNvPr id="52" name="Group 1421">
            <a:extLst>
              <a:ext uri="{FF2B5EF4-FFF2-40B4-BE49-F238E27FC236}">
                <a16:creationId xmlns:a16="http://schemas.microsoft.com/office/drawing/2014/main" id="{52F11F33-4F2D-49D7-805B-841F2448C4D6}"/>
              </a:ext>
            </a:extLst>
          </p:cNvPr>
          <p:cNvGrpSpPr/>
          <p:nvPr/>
        </p:nvGrpSpPr>
        <p:grpSpPr>
          <a:xfrm>
            <a:off x="2765280" y="8984909"/>
            <a:ext cx="463735" cy="315897"/>
            <a:chOff x="0" y="0"/>
            <a:chExt cx="463734" cy="315896"/>
          </a:xfrm>
        </p:grpSpPr>
        <p:sp>
          <p:nvSpPr>
            <p:cNvPr id="53" name="Shape 1419">
              <a:extLst>
                <a:ext uri="{FF2B5EF4-FFF2-40B4-BE49-F238E27FC236}">
                  <a16:creationId xmlns:a16="http://schemas.microsoft.com/office/drawing/2014/main" id="{282AE7DC-3855-462A-83CB-5DDB51471F0B}"/>
                </a:ext>
              </a:extLst>
            </p:cNvPr>
            <p:cNvSpPr/>
            <p:nvPr/>
          </p:nvSpPr>
          <p:spPr>
            <a:xfrm>
              <a:off x="0" y="0"/>
              <a:ext cx="220309" cy="315897"/>
            </a:xfrm>
            <a:custGeom>
              <a:avLst/>
              <a:gdLst/>
              <a:ahLst/>
              <a:cxnLst>
                <a:cxn ang="0">
                  <a:pos x="wd2" y="hd2"/>
                </a:cxn>
                <a:cxn ang="5400000">
                  <a:pos x="wd2" y="hd2"/>
                </a:cxn>
                <a:cxn ang="10800000">
                  <a:pos x="wd2" y="hd2"/>
                </a:cxn>
                <a:cxn ang="16200000">
                  <a:pos x="wd2" y="hd2"/>
                </a:cxn>
              </a:cxnLst>
              <a:rect l="0" t="0" r="r" b="b"/>
              <a:pathLst>
                <a:path w="21070" h="20461" extrusionOk="0">
                  <a:moveTo>
                    <a:pt x="15922" y="9343"/>
                  </a:moveTo>
                  <a:lnTo>
                    <a:pt x="19019" y="9596"/>
                  </a:lnTo>
                  <a:cubicBezTo>
                    <a:pt x="19821" y="9808"/>
                    <a:pt x="20465" y="10229"/>
                    <a:pt x="20806" y="10764"/>
                  </a:cubicBezTo>
                  <a:cubicBezTo>
                    <a:pt x="21117" y="11251"/>
                    <a:pt x="21155" y="11798"/>
                    <a:pt x="20912" y="12303"/>
                  </a:cubicBezTo>
                  <a:cubicBezTo>
                    <a:pt x="20122" y="12265"/>
                    <a:pt x="19327" y="12311"/>
                    <a:pt x="18557" y="12437"/>
                  </a:cubicBezTo>
                  <a:cubicBezTo>
                    <a:pt x="17733" y="12572"/>
                    <a:pt x="16948" y="12798"/>
                    <a:pt x="16233" y="13107"/>
                  </a:cubicBezTo>
                  <a:cubicBezTo>
                    <a:pt x="16565" y="13346"/>
                    <a:pt x="16845" y="13617"/>
                    <a:pt x="17062" y="13911"/>
                  </a:cubicBezTo>
                  <a:cubicBezTo>
                    <a:pt x="17948" y="15110"/>
                    <a:pt x="17742" y="16496"/>
                    <a:pt x="17488" y="17824"/>
                  </a:cubicBezTo>
                  <a:cubicBezTo>
                    <a:pt x="17328" y="18662"/>
                    <a:pt x="17157" y="19500"/>
                    <a:pt x="16975" y="20336"/>
                  </a:cubicBezTo>
                  <a:lnTo>
                    <a:pt x="15293" y="20461"/>
                  </a:lnTo>
                  <a:cubicBezTo>
                    <a:pt x="15640" y="19105"/>
                    <a:pt x="15635" y="17718"/>
                    <a:pt x="15278" y="16363"/>
                  </a:cubicBezTo>
                  <a:cubicBezTo>
                    <a:pt x="15150" y="15880"/>
                    <a:pt x="14979" y="15403"/>
                    <a:pt x="14764" y="14934"/>
                  </a:cubicBezTo>
                  <a:cubicBezTo>
                    <a:pt x="14616" y="17231"/>
                    <a:pt x="11916" y="19075"/>
                    <a:pt x="8526" y="19195"/>
                  </a:cubicBezTo>
                  <a:cubicBezTo>
                    <a:pt x="5697" y="19295"/>
                    <a:pt x="3403" y="18373"/>
                    <a:pt x="1883" y="16790"/>
                  </a:cubicBezTo>
                  <a:cubicBezTo>
                    <a:pt x="-165" y="14658"/>
                    <a:pt x="-445" y="11610"/>
                    <a:pt x="574" y="8669"/>
                  </a:cubicBezTo>
                  <a:cubicBezTo>
                    <a:pt x="2403" y="3390"/>
                    <a:pt x="7981" y="-1139"/>
                    <a:pt x="14640" y="255"/>
                  </a:cubicBezTo>
                  <a:cubicBezTo>
                    <a:pt x="18785" y="1122"/>
                    <a:pt x="20935" y="4211"/>
                    <a:pt x="19297" y="6934"/>
                  </a:cubicBezTo>
                  <a:cubicBezTo>
                    <a:pt x="18658" y="7995"/>
                    <a:pt x="17454" y="8856"/>
                    <a:pt x="15922" y="9343"/>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54" name="Shape 1420">
              <a:extLst>
                <a:ext uri="{FF2B5EF4-FFF2-40B4-BE49-F238E27FC236}">
                  <a16:creationId xmlns:a16="http://schemas.microsoft.com/office/drawing/2014/main" id="{771D85A6-EFA9-4DC6-AFA6-BC62F5BBAD5A}"/>
                </a:ext>
              </a:extLst>
            </p:cNvPr>
            <p:cNvSpPr/>
            <p:nvPr/>
          </p:nvSpPr>
          <p:spPr>
            <a:xfrm>
              <a:off x="243425" y="0"/>
              <a:ext cx="220310" cy="315897"/>
            </a:xfrm>
            <a:custGeom>
              <a:avLst/>
              <a:gdLst/>
              <a:ahLst/>
              <a:cxnLst>
                <a:cxn ang="0">
                  <a:pos x="wd2" y="hd2"/>
                </a:cxn>
                <a:cxn ang="5400000">
                  <a:pos x="wd2" y="hd2"/>
                </a:cxn>
                <a:cxn ang="10800000">
                  <a:pos x="wd2" y="hd2"/>
                </a:cxn>
                <a:cxn ang="16200000">
                  <a:pos x="wd2" y="hd2"/>
                </a:cxn>
              </a:cxnLst>
              <a:rect l="0" t="0" r="r" b="b"/>
              <a:pathLst>
                <a:path w="21070" h="20461" extrusionOk="0">
                  <a:moveTo>
                    <a:pt x="5148" y="9343"/>
                  </a:moveTo>
                  <a:lnTo>
                    <a:pt x="2051" y="9596"/>
                  </a:lnTo>
                  <a:cubicBezTo>
                    <a:pt x="1249" y="9808"/>
                    <a:pt x="605" y="10229"/>
                    <a:pt x="264" y="10764"/>
                  </a:cubicBezTo>
                  <a:cubicBezTo>
                    <a:pt x="-47" y="11251"/>
                    <a:pt x="-85" y="11798"/>
                    <a:pt x="158" y="12303"/>
                  </a:cubicBezTo>
                  <a:cubicBezTo>
                    <a:pt x="948" y="12265"/>
                    <a:pt x="1743" y="12311"/>
                    <a:pt x="2513" y="12437"/>
                  </a:cubicBezTo>
                  <a:cubicBezTo>
                    <a:pt x="3337" y="12572"/>
                    <a:pt x="4122" y="12798"/>
                    <a:pt x="4837" y="13107"/>
                  </a:cubicBezTo>
                  <a:cubicBezTo>
                    <a:pt x="4505" y="13346"/>
                    <a:pt x="4225" y="13617"/>
                    <a:pt x="4008" y="13911"/>
                  </a:cubicBezTo>
                  <a:cubicBezTo>
                    <a:pt x="3122" y="15110"/>
                    <a:pt x="3328" y="16496"/>
                    <a:pt x="3582" y="17824"/>
                  </a:cubicBezTo>
                  <a:cubicBezTo>
                    <a:pt x="3742" y="18662"/>
                    <a:pt x="3913" y="19500"/>
                    <a:pt x="4095" y="20336"/>
                  </a:cubicBezTo>
                  <a:lnTo>
                    <a:pt x="5777" y="20461"/>
                  </a:lnTo>
                  <a:cubicBezTo>
                    <a:pt x="5430" y="19105"/>
                    <a:pt x="5435" y="17718"/>
                    <a:pt x="5792" y="16363"/>
                  </a:cubicBezTo>
                  <a:cubicBezTo>
                    <a:pt x="5920" y="15880"/>
                    <a:pt x="6091" y="15403"/>
                    <a:pt x="6306" y="14934"/>
                  </a:cubicBezTo>
                  <a:cubicBezTo>
                    <a:pt x="6454" y="17231"/>
                    <a:pt x="9154" y="19075"/>
                    <a:pt x="12544" y="19195"/>
                  </a:cubicBezTo>
                  <a:cubicBezTo>
                    <a:pt x="15373" y="19295"/>
                    <a:pt x="17667" y="18373"/>
                    <a:pt x="19187" y="16790"/>
                  </a:cubicBezTo>
                  <a:cubicBezTo>
                    <a:pt x="21235" y="14658"/>
                    <a:pt x="21515" y="11610"/>
                    <a:pt x="20496" y="8669"/>
                  </a:cubicBezTo>
                  <a:cubicBezTo>
                    <a:pt x="18667" y="3390"/>
                    <a:pt x="13089" y="-1139"/>
                    <a:pt x="6430" y="255"/>
                  </a:cubicBezTo>
                  <a:cubicBezTo>
                    <a:pt x="2285" y="1122"/>
                    <a:pt x="135" y="4211"/>
                    <a:pt x="1773" y="6934"/>
                  </a:cubicBezTo>
                  <a:cubicBezTo>
                    <a:pt x="2412" y="7995"/>
                    <a:pt x="3616" y="8856"/>
                    <a:pt x="5148" y="9343"/>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dirty="0">
                <a:ln>
                  <a:noFill/>
                </a:ln>
                <a:solidFill>
                  <a:srgbClr val="000000"/>
                </a:solidFill>
                <a:effectLst/>
                <a:uLnTx/>
                <a:uFillTx/>
                <a:latin typeface="Helvetica Light"/>
                <a:sym typeface="Helvetica Light"/>
              </a:endParaRPr>
            </a:p>
          </p:txBody>
        </p:sp>
      </p:grpSp>
      <p:sp>
        <p:nvSpPr>
          <p:cNvPr id="55" name="TextBox 54">
            <a:extLst>
              <a:ext uri="{FF2B5EF4-FFF2-40B4-BE49-F238E27FC236}">
                <a16:creationId xmlns:a16="http://schemas.microsoft.com/office/drawing/2014/main" id="{DDCC0694-F993-4A1F-9B8A-79CABFDB5271}"/>
              </a:ext>
            </a:extLst>
          </p:cNvPr>
          <p:cNvSpPr txBox="1"/>
          <p:nvPr/>
        </p:nvSpPr>
        <p:spPr>
          <a:xfrm>
            <a:off x="2556151" y="1322214"/>
            <a:ext cx="9322131" cy="1107996"/>
          </a:xfrm>
          <a:prstGeom prst="rect">
            <a:avLst/>
          </a:prstGeom>
          <a:noFill/>
        </p:spPr>
        <p:txBody>
          <a:bodyPr wrap="square" rtlCol="0">
            <a:spAutoFit/>
          </a:bodyPr>
          <a:lstStyle/>
          <a:p>
            <a:r>
              <a:rPr lang="en-US" sz="6600" dirty="0">
                <a:latin typeface="+mj-lt"/>
              </a:rPr>
              <a:t>Title Here </a:t>
            </a:r>
          </a:p>
        </p:txBody>
      </p:sp>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83"/>
                                        </p:tgtEl>
                                        <p:attrNameLst>
                                          <p:attrName>style.visibility</p:attrName>
                                        </p:attrNameLst>
                                      </p:cBhvr>
                                      <p:to>
                                        <p:strVal val="visible"/>
                                      </p:to>
                                    </p:set>
                                    <p:animEffect transition="in" filter="fade">
                                      <p:cBhvr>
                                        <p:cTn id="7" dur="500"/>
                                        <p:tgtEl>
                                          <p:spTgt spid="14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7" name="Shape 1757"/>
          <p:cNvSpPr>
            <a:spLocks noGrp="1"/>
          </p:cNvSpPr>
          <p:nvPr>
            <p:ph type="sldNum" sz="quarter" idx="4294967295"/>
          </p:nvPr>
        </p:nvSpPr>
        <p:spPr>
          <a:xfrm>
            <a:off x="23775988" y="12233275"/>
            <a:ext cx="608012" cy="355600"/>
          </a:xfrm>
          <a:prstGeom prst="rect">
            <a:avLst/>
          </a:prstGeom>
          <a:extLst>
            <a:ext uri="{C572A759-6A51-4108-AA02-DFA0A04FC94B}">
              <ma14:wrappingTextBoxFlag xmlns:ma14="http://schemas.microsoft.com/office/mac/drawingml/2011/main" xmlns="" val="1"/>
            </a:ext>
          </a:extLst>
        </p:spPr>
        <p:txBody>
          <a:bodyPr/>
          <a:lstStyle/>
          <a:p>
            <a:pPr marL="0" marR="0" lvl="0" indent="0" algn="ctr" defTabSz="8255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all" spc="360" normalizeH="0" baseline="0" noProof="0">
                <a:ln>
                  <a:noFill/>
                </a:ln>
                <a:solidFill>
                  <a:srgbClr val="323333"/>
                </a:solidFill>
                <a:effectLst/>
                <a:uLnTx/>
                <a:uFillTx/>
                <a:latin typeface="Montserrat-Regular"/>
                <a:sym typeface="Montserrat-Regular"/>
              </a:rPr>
              <a:pPr marL="0" marR="0" lvl="0" indent="0" algn="ctr" defTabSz="825500" rtl="0" eaLnBrk="1" fontAlgn="auto" latinLnBrk="0" hangingPunct="0">
                <a:lnSpc>
                  <a:spcPct val="100000"/>
                </a:lnSpc>
                <a:spcBef>
                  <a:spcPts val="0"/>
                </a:spcBef>
                <a:spcAft>
                  <a:spcPts val="0"/>
                </a:spcAft>
                <a:buClrTx/>
                <a:buSzTx/>
                <a:buFontTx/>
                <a:buNone/>
                <a:tabLst/>
                <a:defRPr/>
              </a:pPr>
              <a:t>166</a:t>
            </a:fld>
            <a:endParaRPr kumimoji="0" sz="1800" b="0" i="0" u="none" strike="noStrike" kern="0" cap="all" spc="360" normalizeH="0" baseline="0" noProof="0">
              <a:ln>
                <a:noFill/>
              </a:ln>
              <a:solidFill>
                <a:srgbClr val="323333"/>
              </a:solidFill>
              <a:effectLst/>
              <a:uLnTx/>
              <a:uFillTx/>
              <a:latin typeface="Montserrat-Regular"/>
              <a:sym typeface="Montserrat-Regular"/>
            </a:endParaRPr>
          </a:p>
        </p:txBody>
      </p:sp>
      <p:grpSp>
        <p:nvGrpSpPr>
          <p:cNvPr id="1767" name="Group 1767"/>
          <p:cNvGrpSpPr/>
          <p:nvPr/>
        </p:nvGrpSpPr>
        <p:grpSpPr>
          <a:xfrm>
            <a:off x="87026" y="165068"/>
            <a:ext cx="14615225" cy="13582980"/>
            <a:chOff x="0" y="0"/>
            <a:chExt cx="14615224" cy="13582978"/>
          </a:xfrm>
        </p:grpSpPr>
        <p:sp>
          <p:nvSpPr>
            <p:cNvPr id="1758" name="Shape 1758"/>
            <p:cNvSpPr/>
            <p:nvPr/>
          </p:nvSpPr>
          <p:spPr>
            <a:xfrm>
              <a:off x="0" y="0"/>
              <a:ext cx="14615225" cy="1358297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578"/>
                  </a:lnTo>
                  <a:lnTo>
                    <a:pt x="17041" y="21578"/>
                  </a:lnTo>
                  <a:lnTo>
                    <a:pt x="15646" y="16487"/>
                  </a:lnTo>
                  <a:cubicBezTo>
                    <a:pt x="15578" y="16213"/>
                    <a:pt x="15515" y="15940"/>
                    <a:pt x="15457" y="15667"/>
                  </a:cubicBezTo>
                  <a:cubicBezTo>
                    <a:pt x="15400" y="15401"/>
                    <a:pt x="15347" y="15130"/>
                    <a:pt x="15363" y="14854"/>
                  </a:cubicBezTo>
                  <a:cubicBezTo>
                    <a:pt x="15382" y="14516"/>
                    <a:pt x="15505" y="14195"/>
                    <a:pt x="15713" y="13941"/>
                  </a:cubicBezTo>
                  <a:cubicBezTo>
                    <a:pt x="16204" y="13483"/>
                    <a:pt x="16621" y="12941"/>
                    <a:pt x="16948" y="12336"/>
                  </a:cubicBezTo>
                  <a:cubicBezTo>
                    <a:pt x="17671" y="11002"/>
                    <a:pt x="17928" y="9435"/>
                    <a:pt x="17672" y="7915"/>
                  </a:cubicBezTo>
                  <a:cubicBezTo>
                    <a:pt x="17555" y="6980"/>
                    <a:pt x="17211" y="6095"/>
                    <a:pt x="16676" y="5349"/>
                  </a:cubicBezTo>
                  <a:cubicBezTo>
                    <a:pt x="15237" y="3345"/>
                    <a:pt x="12793" y="2626"/>
                    <a:pt x="10448" y="3020"/>
                  </a:cubicBezTo>
                  <a:cubicBezTo>
                    <a:pt x="8820" y="3294"/>
                    <a:pt x="7304" y="4080"/>
                    <a:pt x="6090" y="5279"/>
                  </a:cubicBezTo>
                  <a:cubicBezTo>
                    <a:pt x="5971" y="5450"/>
                    <a:pt x="5878" y="5640"/>
                    <a:pt x="5816" y="5842"/>
                  </a:cubicBezTo>
                  <a:cubicBezTo>
                    <a:pt x="5683" y="6276"/>
                    <a:pt x="5697" y="6744"/>
                    <a:pt x="5572" y="7179"/>
                  </a:cubicBezTo>
                  <a:cubicBezTo>
                    <a:pt x="5400" y="7777"/>
                    <a:pt x="4976" y="8326"/>
                    <a:pt x="5112" y="8945"/>
                  </a:cubicBezTo>
                  <a:cubicBezTo>
                    <a:pt x="5156" y="9145"/>
                    <a:pt x="5260" y="9325"/>
                    <a:pt x="5291" y="9528"/>
                  </a:cubicBezTo>
                  <a:cubicBezTo>
                    <a:pt x="5336" y="9821"/>
                    <a:pt x="5229" y="10116"/>
                    <a:pt x="5010" y="10298"/>
                  </a:cubicBezTo>
                  <a:lnTo>
                    <a:pt x="3874" y="11942"/>
                  </a:lnTo>
                  <a:cubicBezTo>
                    <a:pt x="3828" y="12169"/>
                    <a:pt x="3910" y="12403"/>
                    <a:pt x="4084" y="12541"/>
                  </a:cubicBezTo>
                  <a:cubicBezTo>
                    <a:pt x="4254" y="12675"/>
                    <a:pt x="4484" y="12690"/>
                    <a:pt x="4646" y="12833"/>
                  </a:cubicBezTo>
                  <a:cubicBezTo>
                    <a:pt x="4901" y="13058"/>
                    <a:pt x="4910" y="13476"/>
                    <a:pt x="4664" y="13714"/>
                  </a:cubicBezTo>
                  <a:cubicBezTo>
                    <a:pt x="4551" y="13887"/>
                    <a:pt x="4604" y="14128"/>
                    <a:pt x="4776" y="14230"/>
                  </a:cubicBezTo>
                  <a:cubicBezTo>
                    <a:pt x="4884" y="14293"/>
                    <a:pt x="5037" y="14307"/>
                    <a:pt x="5063" y="14439"/>
                  </a:cubicBezTo>
                  <a:cubicBezTo>
                    <a:pt x="5091" y="14581"/>
                    <a:pt x="4937" y="14663"/>
                    <a:pt x="4890" y="14790"/>
                  </a:cubicBezTo>
                  <a:cubicBezTo>
                    <a:pt x="4816" y="14986"/>
                    <a:pt x="4973" y="15160"/>
                    <a:pt x="5102" y="15314"/>
                  </a:cubicBezTo>
                  <a:cubicBezTo>
                    <a:pt x="5236" y="15474"/>
                    <a:pt x="5337" y="15656"/>
                    <a:pt x="5313" y="15865"/>
                  </a:cubicBezTo>
                  <a:cubicBezTo>
                    <a:pt x="5289" y="16070"/>
                    <a:pt x="5135" y="16240"/>
                    <a:pt x="5128" y="16447"/>
                  </a:cubicBezTo>
                  <a:cubicBezTo>
                    <a:pt x="5116" y="16796"/>
                    <a:pt x="5404" y="16999"/>
                    <a:pt x="5679" y="17120"/>
                  </a:cubicBezTo>
                  <a:cubicBezTo>
                    <a:pt x="5919" y="17226"/>
                    <a:pt x="6173" y="17295"/>
                    <a:pt x="6447" y="17324"/>
                  </a:cubicBezTo>
                  <a:lnTo>
                    <a:pt x="7980" y="17293"/>
                  </a:lnTo>
                  <a:cubicBezTo>
                    <a:pt x="8235" y="17271"/>
                    <a:pt x="8488" y="17297"/>
                    <a:pt x="8728" y="17368"/>
                  </a:cubicBezTo>
                  <a:cubicBezTo>
                    <a:pt x="8945" y="17431"/>
                    <a:pt x="9154" y="17531"/>
                    <a:pt x="9335" y="17683"/>
                  </a:cubicBezTo>
                  <a:cubicBezTo>
                    <a:pt x="9791" y="18065"/>
                    <a:pt x="9980" y="18663"/>
                    <a:pt x="10150" y="19229"/>
                  </a:cubicBezTo>
                  <a:cubicBezTo>
                    <a:pt x="10381" y="20003"/>
                    <a:pt x="10602" y="20791"/>
                    <a:pt x="10813" y="21600"/>
                  </a:cubicBezTo>
                  <a:lnTo>
                    <a:pt x="31" y="21534"/>
                  </a:lnTo>
                  <a:lnTo>
                    <a:pt x="0" y="0"/>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759" name="Shape 1759"/>
            <p:cNvSpPr/>
            <p:nvPr/>
          </p:nvSpPr>
          <p:spPr>
            <a:xfrm>
              <a:off x="2503598" y="1745209"/>
              <a:ext cx="9598019" cy="11809366"/>
            </a:xfrm>
            <a:custGeom>
              <a:avLst/>
              <a:gdLst/>
              <a:ahLst/>
              <a:cxnLst>
                <a:cxn ang="0">
                  <a:pos x="wd2" y="hd2"/>
                </a:cxn>
                <a:cxn ang="5400000">
                  <a:pos x="wd2" y="hd2"/>
                </a:cxn>
                <a:cxn ang="10800000">
                  <a:pos x="wd2" y="hd2"/>
                </a:cxn>
                <a:cxn ang="16200000">
                  <a:pos x="wd2" y="hd2"/>
                </a:cxn>
              </a:cxnLst>
              <a:rect l="0" t="0" r="r" b="b"/>
              <a:pathLst>
                <a:path w="21532" h="21571" extrusionOk="0">
                  <a:moveTo>
                    <a:pt x="10553" y="21568"/>
                  </a:moveTo>
                  <a:cubicBezTo>
                    <a:pt x="10336" y="21016"/>
                    <a:pt x="10126" y="20462"/>
                    <a:pt x="9925" y="19906"/>
                  </a:cubicBezTo>
                  <a:cubicBezTo>
                    <a:pt x="9750" y="19427"/>
                    <a:pt x="9574" y="18937"/>
                    <a:pt x="9309" y="18491"/>
                  </a:cubicBezTo>
                  <a:cubicBezTo>
                    <a:pt x="9039" y="18037"/>
                    <a:pt x="8677" y="17627"/>
                    <a:pt x="8157" y="17341"/>
                  </a:cubicBezTo>
                  <a:cubicBezTo>
                    <a:pt x="7354" y="16897"/>
                    <a:pt x="6350" y="16848"/>
                    <a:pt x="5382" y="16856"/>
                  </a:cubicBezTo>
                  <a:cubicBezTo>
                    <a:pt x="4779" y="16861"/>
                    <a:pt x="4174" y="16884"/>
                    <a:pt x="3579" y="16808"/>
                  </a:cubicBezTo>
                  <a:cubicBezTo>
                    <a:pt x="3144" y="16752"/>
                    <a:pt x="2727" y="16612"/>
                    <a:pt x="2422" y="16414"/>
                  </a:cubicBezTo>
                  <a:cubicBezTo>
                    <a:pt x="2046" y="16169"/>
                    <a:pt x="1829" y="15808"/>
                    <a:pt x="1999" y="15446"/>
                  </a:cubicBezTo>
                  <a:cubicBezTo>
                    <a:pt x="2079" y="15276"/>
                    <a:pt x="2254" y="15138"/>
                    <a:pt x="2276" y="14955"/>
                  </a:cubicBezTo>
                  <a:cubicBezTo>
                    <a:pt x="2289" y="14838"/>
                    <a:pt x="2241" y="14730"/>
                    <a:pt x="2169" y="14631"/>
                  </a:cubicBezTo>
                  <a:cubicBezTo>
                    <a:pt x="2105" y="14543"/>
                    <a:pt x="2020" y="14459"/>
                    <a:pt x="1916" y="14394"/>
                  </a:cubicBezTo>
                  <a:cubicBezTo>
                    <a:pt x="1714" y="14267"/>
                    <a:pt x="1435" y="14172"/>
                    <a:pt x="1445" y="13965"/>
                  </a:cubicBezTo>
                  <a:cubicBezTo>
                    <a:pt x="1450" y="13846"/>
                    <a:pt x="1563" y="13757"/>
                    <a:pt x="1671" y="13676"/>
                  </a:cubicBezTo>
                  <a:cubicBezTo>
                    <a:pt x="1755" y="13613"/>
                    <a:pt x="1839" y="13548"/>
                    <a:pt x="1923" y="13481"/>
                  </a:cubicBezTo>
                  <a:cubicBezTo>
                    <a:pt x="1824" y="13429"/>
                    <a:pt x="1728" y="13377"/>
                    <a:pt x="1634" y="13323"/>
                  </a:cubicBezTo>
                  <a:cubicBezTo>
                    <a:pt x="1465" y="13225"/>
                    <a:pt x="1291" y="13115"/>
                    <a:pt x="1222" y="12949"/>
                  </a:cubicBezTo>
                  <a:cubicBezTo>
                    <a:pt x="1184" y="12857"/>
                    <a:pt x="1186" y="12758"/>
                    <a:pt x="1227" y="12667"/>
                  </a:cubicBezTo>
                  <a:cubicBezTo>
                    <a:pt x="1319" y="12610"/>
                    <a:pt x="1396" y="12539"/>
                    <a:pt x="1454" y="12459"/>
                  </a:cubicBezTo>
                  <a:cubicBezTo>
                    <a:pt x="1586" y="12275"/>
                    <a:pt x="1615" y="12050"/>
                    <a:pt x="1488" y="11865"/>
                  </a:cubicBezTo>
                  <a:cubicBezTo>
                    <a:pt x="1338" y="11647"/>
                    <a:pt x="1026" y="11563"/>
                    <a:pt x="748" y="11460"/>
                  </a:cubicBezTo>
                  <a:cubicBezTo>
                    <a:pt x="545" y="11384"/>
                    <a:pt x="349" y="11286"/>
                    <a:pt x="209" y="11155"/>
                  </a:cubicBezTo>
                  <a:cubicBezTo>
                    <a:pt x="94" y="11048"/>
                    <a:pt x="16" y="10918"/>
                    <a:pt x="2" y="10777"/>
                  </a:cubicBezTo>
                  <a:cubicBezTo>
                    <a:pt x="-26" y="10488"/>
                    <a:pt x="183" y="10268"/>
                    <a:pt x="398" y="10044"/>
                  </a:cubicBezTo>
                  <a:cubicBezTo>
                    <a:pt x="617" y="9817"/>
                    <a:pt x="842" y="9562"/>
                    <a:pt x="1070" y="9328"/>
                  </a:cubicBezTo>
                  <a:cubicBezTo>
                    <a:pt x="1382" y="9007"/>
                    <a:pt x="1700" y="8690"/>
                    <a:pt x="2026" y="8378"/>
                  </a:cubicBezTo>
                  <a:cubicBezTo>
                    <a:pt x="2092" y="8294"/>
                    <a:pt x="2142" y="8203"/>
                    <a:pt x="2174" y="8109"/>
                  </a:cubicBezTo>
                  <a:cubicBezTo>
                    <a:pt x="2202" y="8025"/>
                    <a:pt x="2217" y="7938"/>
                    <a:pt x="2212" y="7850"/>
                  </a:cubicBezTo>
                  <a:cubicBezTo>
                    <a:pt x="2193" y="7541"/>
                    <a:pt x="1931" y="7283"/>
                    <a:pt x="1861" y="6981"/>
                  </a:cubicBezTo>
                  <a:cubicBezTo>
                    <a:pt x="1814" y="6780"/>
                    <a:pt x="1855" y="6571"/>
                    <a:pt x="1976" y="6392"/>
                  </a:cubicBezTo>
                  <a:cubicBezTo>
                    <a:pt x="2172" y="6035"/>
                    <a:pt x="2341" y="5668"/>
                    <a:pt x="2484" y="5295"/>
                  </a:cubicBezTo>
                  <a:cubicBezTo>
                    <a:pt x="2656" y="4845"/>
                    <a:pt x="2789" y="4385"/>
                    <a:pt x="2881" y="3920"/>
                  </a:cubicBezTo>
                  <a:cubicBezTo>
                    <a:pt x="2962" y="3616"/>
                    <a:pt x="3103" y="3325"/>
                    <a:pt x="3298" y="3058"/>
                  </a:cubicBezTo>
                  <a:cubicBezTo>
                    <a:pt x="3827" y="2330"/>
                    <a:pt x="4697" y="1832"/>
                    <a:pt x="5604" y="1421"/>
                  </a:cubicBezTo>
                  <a:cubicBezTo>
                    <a:pt x="6534" y="1000"/>
                    <a:pt x="7513" y="659"/>
                    <a:pt x="8528" y="419"/>
                  </a:cubicBezTo>
                  <a:cubicBezTo>
                    <a:pt x="9576" y="172"/>
                    <a:pt x="10660" y="34"/>
                    <a:pt x="11758" y="6"/>
                  </a:cubicBezTo>
                  <a:cubicBezTo>
                    <a:pt x="13102" y="-29"/>
                    <a:pt x="14460" y="103"/>
                    <a:pt x="15752" y="467"/>
                  </a:cubicBezTo>
                  <a:cubicBezTo>
                    <a:pt x="17661" y="1006"/>
                    <a:pt x="19290" y="1997"/>
                    <a:pt x="20305" y="3353"/>
                  </a:cubicBezTo>
                  <a:cubicBezTo>
                    <a:pt x="21050" y="4348"/>
                    <a:pt x="21437" y="5510"/>
                    <a:pt x="21517" y="6711"/>
                  </a:cubicBezTo>
                  <a:cubicBezTo>
                    <a:pt x="21574" y="7583"/>
                    <a:pt x="21468" y="8452"/>
                    <a:pt x="21186" y="9283"/>
                  </a:cubicBezTo>
                  <a:cubicBezTo>
                    <a:pt x="20903" y="10118"/>
                    <a:pt x="20443" y="10911"/>
                    <a:pt x="19843" y="11639"/>
                  </a:cubicBezTo>
                  <a:cubicBezTo>
                    <a:pt x="19407" y="12168"/>
                    <a:pt x="18901" y="12656"/>
                    <a:pt x="18332" y="13094"/>
                  </a:cubicBezTo>
                  <a:lnTo>
                    <a:pt x="13811" y="11541"/>
                  </a:lnTo>
                  <a:lnTo>
                    <a:pt x="15114" y="10301"/>
                  </a:lnTo>
                  <a:cubicBezTo>
                    <a:pt x="15227" y="10530"/>
                    <a:pt x="15363" y="10747"/>
                    <a:pt x="15519" y="10950"/>
                  </a:cubicBezTo>
                  <a:cubicBezTo>
                    <a:pt x="15629" y="11094"/>
                    <a:pt x="15754" y="11235"/>
                    <a:pt x="15933" y="11324"/>
                  </a:cubicBezTo>
                  <a:cubicBezTo>
                    <a:pt x="16372" y="11542"/>
                    <a:pt x="16910" y="11394"/>
                    <a:pt x="17368" y="11185"/>
                  </a:cubicBezTo>
                  <a:cubicBezTo>
                    <a:pt x="17783" y="10995"/>
                    <a:pt x="18172" y="10768"/>
                    <a:pt x="18508" y="10493"/>
                  </a:cubicBezTo>
                  <a:cubicBezTo>
                    <a:pt x="18996" y="10094"/>
                    <a:pt x="19388" y="9595"/>
                    <a:pt x="19622" y="9044"/>
                  </a:cubicBezTo>
                  <a:cubicBezTo>
                    <a:pt x="20060" y="8010"/>
                    <a:pt x="19966" y="6926"/>
                    <a:pt x="19651" y="5903"/>
                  </a:cubicBezTo>
                  <a:cubicBezTo>
                    <a:pt x="19344" y="4907"/>
                    <a:pt x="18819" y="3928"/>
                    <a:pt x="17937" y="3146"/>
                  </a:cubicBezTo>
                  <a:cubicBezTo>
                    <a:pt x="16854" y="2187"/>
                    <a:pt x="15427" y="1640"/>
                    <a:pt x="13914" y="1386"/>
                  </a:cubicBezTo>
                  <a:cubicBezTo>
                    <a:pt x="12337" y="1120"/>
                    <a:pt x="10644" y="1163"/>
                    <a:pt x="9010" y="1489"/>
                  </a:cubicBezTo>
                  <a:cubicBezTo>
                    <a:pt x="7198" y="1851"/>
                    <a:pt x="5451" y="2599"/>
                    <a:pt x="4699" y="3976"/>
                  </a:cubicBezTo>
                  <a:cubicBezTo>
                    <a:pt x="4569" y="4215"/>
                    <a:pt x="4475" y="4469"/>
                    <a:pt x="4481" y="4730"/>
                  </a:cubicBezTo>
                  <a:cubicBezTo>
                    <a:pt x="4507" y="6074"/>
                    <a:pt x="6429" y="6678"/>
                    <a:pt x="8320" y="6566"/>
                  </a:cubicBezTo>
                  <a:cubicBezTo>
                    <a:pt x="9361" y="6504"/>
                    <a:pt x="10447" y="6357"/>
                    <a:pt x="11462" y="6478"/>
                  </a:cubicBezTo>
                  <a:cubicBezTo>
                    <a:pt x="12182" y="6564"/>
                    <a:pt x="12831" y="6777"/>
                    <a:pt x="13373" y="7189"/>
                  </a:cubicBezTo>
                  <a:cubicBezTo>
                    <a:pt x="13546" y="7321"/>
                    <a:pt x="13698" y="7469"/>
                    <a:pt x="13826" y="7631"/>
                  </a:cubicBezTo>
                  <a:lnTo>
                    <a:pt x="11727" y="11720"/>
                  </a:lnTo>
                  <a:lnTo>
                    <a:pt x="14378" y="21571"/>
                  </a:lnTo>
                  <a:lnTo>
                    <a:pt x="10553" y="21568"/>
                  </a:lnTo>
                  <a:close/>
                </a:path>
              </a:pathLst>
            </a:custGeom>
            <a:solidFill>
              <a:srgbClr val="E5E5E5"/>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760" name="Shape 1760"/>
            <p:cNvSpPr/>
            <p:nvPr/>
          </p:nvSpPr>
          <p:spPr>
            <a:xfrm>
              <a:off x="7570656" y="5854833"/>
              <a:ext cx="4002646" cy="7710270"/>
            </a:xfrm>
            <a:custGeom>
              <a:avLst/>
              <a:gdLst/>
              <a:ahLst/>
              <a:cxnLst>
                <a:cxn ang="0">
                  <a:pos x="wd2" y="hd2"/>
                </a:cxn>
                <a:cxn ang="5400000">
                  <a:pos x="wd2" y="hd2"/>
                </a:cxn>
                <a:cxn ang="10800000">
                  <a:pos x="wd2" y="hd2"/>
                </a:cxn>
                <a:cxn ang="16200000">
                  <a:pos x="wd2" y="hd2"/>
                </a:cxn>
              </a:cxnLst>
              <a:rect l="0" t="0" r="r" b="b"/>
              <a:pathLst>
                <a:path w="21600" h="21600" extrusionOk="0">
                  <a:moveTo>
                    <a:pt x="5842" y="186"/>
                  </a:moveTo>
                  <a:cubicBezTo>
                    <a:pt x="6912" y="29"/>
                    <a:pt x="8059" y="110"/>
                    <a:pt x="9011" y="408"/>
                  </a:cubicBezTo>
                  <a:cubicBezTo>
                    <a:pt x="9938" y="699"/>
                    <a:pt x="10582" y="1142"/>
                    <a:pt x="10732" y="1681"/>
                  </a:cubicBezTo>
                  <a:cubicBezTo>
                    <a:pt x="10869" y="2174"/>
                    <a:pt x="10550" y="2692"/>
                    <a:pt x="10146" y="3176"/>
                  </a:cubicBezTo>
                  <a:cubicBezTo>
                    <a:pt x="9798" y="3593"/>
                    <a:pt x="9403" y="3999"/>
                    <a:pt x="8964" y="4393"/>
                  </a:cubicBezTo>
                  <a:lnTo>
                    <a:pt x="7156" y="6035"/>
                  </a:lnTo>
                  <a:lnTo>
                    <a:pt x="16972" y="8474"/>
                  </a:lnTo>
                  <a:cubicBezTo>
                    <a:pt x="16733" y="8586"/>
                    <a:pt x="16534" y="8718"/>
                    <a:pt x="16382" y="8864"/>
                  </a:cubicBezTo>
                  <a:cubicBezTo>
                    <a:pt x="15817" y="9409"/>
                    <a:pt x="15934" y="9990"/>
                    <a:pt x="16086" y="10576"/>
                  </a:cubicBezTo>
                  <a:cubicBezTo>
                    <a:pt x="16250" y="11206"/>
                    <a:pt x="16432" y="11875"/>
                    <a:pt x="16694" y="12522"/>
                  </a:cubicBezTo>
                  <a:cubicBezTo>
                    <a:pt x="17119" y="13571"/>
                    <a:pt x="17706" y="14653"/>
                    <a:pt x="18302" y="15697"/>
                  </a:cubicBezTo>
                  <a:cubicBezTo>
                    <a:pt x="19422" y="17662"/>
                    <a:pt x="20520" y="19629"/>
                    <a:pt x="21600" y="21600"/>
                  </a:cubicBezTo>
                  <a:lnTo>
                    <a:pt x="6946" y="21582"/>
                  </a:lnTo>
                  <a:lnTo>
                    <a:pt x="0" y="6426"/>
                  </a:lnTo>
                  <a:lnTo>
                    <a:pt x="5658" y="0"/>
                  </a:lnTo>
                  <a:lnTo>
                    <a:pt x="5842" y="186"/>
                  </a:lnTo>
                  <a:close/>
                </a:path>
              </a:pathLst>
            </a:custGeom>
            <a:solidFill>
              <a:srgbClr val="E5E5E5"/>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761" name="Shape 1761"/>
            <p:cNvSpPr/>
            <p:nvPr/>
          </p:nvSpPr>
          <p:spPr>
            <a:xfrm>
              <a:off x="2696861" y="7775138"/>
              <a:ext cx="1091626" cy="621656"/>
            </a:xfrm>
            <a:custGeom>
              <a:avLst/>
              <a:gdLst/>
              <a:ahLst/>
              <a:cxnLst>
                <a:cxn ang="0">
                  <a:pos x="wd2" y="hd2"/>
                </a:cxn>
                <a:cxn ang="5400000">
                  <a:pos x="wd2" y="hd2"/>
                </a:cxn>
                <a:cxn ang="10800000">
                  <a:pos x="wd2" y="hd2"/>
                </a:cxn>
                <a:cxn ang="16200000">
                  <a:pos x="wd2" y="hd2"/>
                </a:cxn>
              </a:cxnLst>
              <a:rect l="0" t="0" r="r" b="b"/>
              <a:pathLst>
                <a:path w="20647" h="21600" extrusionOk="0">
                  <a:moveTo>
                    <a:pt x="0" y="5796"/>
                  </a:moveTo>
                  <a:cubicBezTo>
                    <a:pt x="1984" y="6325"/>
                    <a:pt x="3986" y="6584"/>
                    <a:pt x="5991" y="6570"/>
                  </a:cubicBezTo>
                  <a:cubicBezTo>
                    <a:pt x="7810" y="6557"/>
                    <a:pt x="9627" y="6320"/>
                    <a:pt x="11429" y="5860"/>
                  </a:cubicBezTo>
                  <a:cubicBezTo>
                    <a:pt x="12350" y="5513"/>
                    <a:pt x="13236" y="5598"/>
                    <a:pt x="14067" y="6018"/>
                  </a:cubicBezTo>
                  <a:cubicBezTo>
                    <a:pt x="14760" y="6367"/>
                    <a:pt x="15502" y="7036"/>
                    <a:pt x="15644" y="8494"/>
                  </a:cubicBezTo>
                  <a:cubicBezTo>
                    <a:pt x="15712" y="9199"/>
                    <a:pt x="15557" y="9914"/>
                    <a:pt x="15603" y="10625"/>
                  </a:cubicBezTo>
                  <a:cubicBezTo>
                    <a:pt x="15682" y="11827"/>
                    <a:pt x="16262" y="12702"/>
                    <a:pt x="16919" y="12610"/>
                  </a:cubicBezTo>
                  <a:cubicBezTo>
                    <a:pt x="18041" y="11984"/>
                    <a:pt x="18971" y="10532"/>
                    <a:pt x="19490" y="8600"/>
                  </a:cubicBezTo>
                  <a:cubicBezTo>
                    <a:pt x="20244" y="5789"/>
                    <a:pt x="20036" y="2428"/>
                    <a:pt x="18958" y="0"/>
                  </a:cubicBezTo>
                  <a:cubicBezTo>
                    <a:pt x="21600" y="3939"/>
                    <a:pt x="21051" y="11614"/>
                    <a:pt x="17945" y="14166"/>
                  </a:cubicBezTo>
                  <a:cubicBezTo>
                    <a:pt x="16049" y="15723"/>
                    <a:pt x="13793" y="14322"/>
                    <a:pt x="11897" y="15876"/>
                  </a:cubicBezTo>
                  <a:cubicBezTo>
                    <a:pt x="10632" y="16912"/>
                    <a:pt x="9750" y="19079"/>
                    <a:pt x="9567" y="21600"/>
                  </a:cubicBezTo>
                  <a:cubicBezTo>
                    <a:pt x="9648" y="19671"/>
                    <a:pt x="9397" y="17743"/>
                    <a:pt x="8851" y="16089"/>
                  </a:cubicBezTo>
                  <a:cubicBezTo>
                    <a:pt x="7771" y="12816"/>
                    <a:pt x="5840" y="11152"/>
                    <a:pt x="4033" y="9537"/>
                  </a:cubicBezTo>
                  <a:cubicBezTo>
                    <a:pt x="2694" y="8341"/>
                    <a:pt x="1350" y="7096"/>
                    <a:pt x="0" y="5796"/>
                  </a:cubicBezTo>
                  <a:close/>
                </a:path>
              </a:pathLst>
            </a:custGeom>
            <a:solidFill>
              <a:srgbClr val="A6AAA9"/>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762" name="Shape 1762"/>
            <p:cNvSpPr/>
            <p:nvPr/>
          </p:nvSpPr>
          <p:spPr>
            <a:xfrm>
              <a:off x="3572221" y="5778713"/>
              <a:ext cx="1464043" cy="992047"/>
            </a:xfrm>
            <a:custGeom>
              <a:avLst/>
              <a:gdLst/>
              <a:ahLst/>
              <a:cxnLst>
                <a:cxn ang="0">
                  <a:pos x="wd2" y="hd2"/>
                </a:cxn>
                <a:cxn ang="5400000">
                  <a:pos x="wd2" y="hd2"/>
                </a:cxn>
                <a:cxn ang="10800000">
                  <a:pos x="wd2" y="hd2"/>
                </a:cxn>
                <a:cxn ang="16200000">
                  <a:pos x="wd2" y="hd2"/>
                </a:cxn>
              </a:cxnLst>
              <a:rect l="0" t="0" r="r" b="b"/>
              <a:pathLst>
                <a:path w="21365" h="21569" extrusionOk="0">
                  <a:moveTo>
                    <a:pt x="2012" y="265"/>
                  </a:moveTo>
                  <a:cubicBezTo>
                    <a:pt x="1588" y="48"/>
                    <a:pt x="1157" y="-31"/>
                    <a:pt x="732" y="10"/>
                  </a:cubicBezTo>
                  <a:cubicBezTo>
                    <a:pt x="536" y="29"/>
                    <a:pt x="329" y="78"/>
                    <a:pt x="176" y="294"/>
                  </a:cubicBezTo>
                  <a:cubicBezTo>
                    <a:pt x="-235" y="878"/>
                    <a:pt x="138" y="1811"/>
                    <a:pt x="618" y="2496"/>
                  </a:cubicBezTo>
                  <a:cubicBezTo>
                    <a:pt x="1019" y="3070"/>
                    <a:pt x="1389" y="3693"/>
                    <a:pt x="1715" y="4365"/>
                  </a:cubicBezTo>
                  <a:cubicBezTo>
                    <a:pt x="3197" y="7427"/>
                    <a:pt x="3700" y="11273"/>
                    <a:pt x="4986" y="14519"/>
                  </a:cubicBezTo>
                  <a:cubicBezTo>
                    <a:pt x="6270" y="17760"/>
                    <a:pt x="8259" y="20248"/>
                    <a:pt x="10625" y="21569"/>
                  </a:cubicBezTo>
                  <a:cubicBezTo>
                    <a:pt x="9095" y="19495"/>
                    <a:pt x="8001" y="16805"/>
                    <a:pt x="7476" y="13824"/>
                  </a:cubicBezTo>
                  <a:cubicBezTo>
                    <a:pt x="7041" y="11356"/>
                    <a:pt x="7011" y="8768"/>
                    <a:pt x="7390" y="6280"/>
                  </a:cubicBezTo>
                  <a:cubicBezTo>
                    <a:pt x="8438" y="6924"/>
                    <a:pt x="9523" y="7412"/>
                    <a:pt x="10631" y="7737"/>
                  </a:cubicBezTo>
                  <a:cubicBezTo>
                    <a:pt x="12738" y="8355"/>
                    <a:pt x="14931" y="8384"/>
                    <a:pt x="16979" y="9425"/>
                  </a:cubicBezTo>
                  <a:cubicBezTo>
                    <a:pt x="18678" y="10289"/>
                    <a:pt x="20191" y="11811"/>
                    <a:pt x="21365" y="13834"/>
                  </a:cubicBezTo>
                  <a:cubicBezTo>
                    <a:pt x="20699" y="11792"/>
                    <a:pt x="19746" y="9988"/>
                    <a:pt x="18575" y="8538"/>
                  </a:cubicBezTo>
                  <a:cubicBezTo>
                    <a:pt x="14495" y="3487"/>
                    <a:pt x="8844" y="3561"/>
                    <a:pt x="3874" y="1258"/>
                  </a:cubicBezTo>
                  <a:cubicBezTo>
                    <a:pt x="3244" y="966"/>
                    <a:pt x="2623" y="635"/>
                    <a:pt x="2012" y="265"/>
                  </a:cubicBezTo>
                  <a:close/>
                </a:path>
              </a:pathLst>
            </a:custGeom>
            <a:solidFill>
              <a:srgbClr val="A6AAA9"/>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763" name="Shape 1763"/>
            <p:cNvSpPr/>
            <p:nvPr/>
          </p:nvSpPr>
          <p:spPr>
            <a:xfrm>
              <a:off x="3036387" y="8748098"/>
              <a:ext cx="1059368" cy="375641"/>
            </a:xfrm>
            <a:custGeom>
              <a:avLst/>
              <a:gdLst/>
              <a:ahLst/>
              <a:cxnLst>
                <a:cxn ang="0">
                  <a:pos x="wd2" y="hd2"/>
                </a:cxn>
                <a:cxn ang="5400000">
                  <a:pos x="wd2" y="hd2"/>
                </a:cxn>
                <a:cxn ang="10800000">
                  <a:pos x="wd2" y="hd2"/>
                </a:cxn>
                <a:cxn ang="16200000">
                  <a:pos x="wd2" y="hd2"/>
                </a:cxn>
              </a:cxnLst>
              <a:rect l="0" t="0" r="r" b="b"/>
              <a:pathLst>
                <a:path w="21560" h="21380" extrusionOk="0">
                  <a:moveTo>
                    <a:pt x="10" y="0"/>
                  </a:moveTo>
                  <a:cubicBezTo>
                    <a:pt x="995" y="4308"/>
                    <a:pt x="2544" y="7366"/>
                    <a:pt x="4326" y="8517"/>
                  </a:cubicBezTo>
                  <a:cubicBezTo>
                    <a:pt x="6190" y="9723"/>
                    <a:pt x="8165" y="8706"/>
                    <a:pt x="10020" y="10125"/>
                  </a:cubicBezTo>
                  <a:cubicBezTo>
                    <a:pt x="11369" y="11156"/>
                    <a:pt x="12541" y="13394"/>
                    <a:pt x="13787" y="15151"/>
                  </a:cubicBezTo>
                  <a:cubicBezTo>
                    <a:pt x="16189" y="18536"/>
                    <a:pt x="18866" y="20134"/>
                    <a:pt x="21560" y="19774"/>
                  </a:cubicBezTo>
                  <a:cubicBezTo>
                    <a:pt x="19910" y="21086"/>
                    <a:pt x="18191" y="21600"/>
                    <a:pt x="16479" y="21295"/>
                  </a:cubicBezTo>
                  <a:cubicBezTo>
                    <a:pt x="14483" y="20939"/>
                    <a:pt x="12523" y="19473"/>
                    <a:pt x="10522" y="19470"/>
                  </a:cubicBezTo>
                  <a:cubicBezTo>
                    <a:pt x="9196" y="19468"/>
                    <a:pt x="7881" y="20109"/>
                    <a:pt x="6634" y="21364"/>
                  </a:cubicBezTo>
                  <a:cubicBezTo>
                    <a:pt x="5532" y="19526"/>
                    <a:pt x="4478" y="17573"/>
                    <a:pt x="3469" y="15515"/>
                  </a:cubicBezTo>
                  <a:cubicBezTo>
                    <a:pt x="2259" y="13045"/>
                    <a:pt x="1040" y="10284"/>
                    <a:pt x="411" y="6305"/>
                  </a:cubicBezTo>
                  <a:cubicBezTo>
                    <a:pt x="98" y="4324"/>
                    <a:pt x="-40" y="2161"/>
                    <a:pt x="10" y="0"/>
                  </a:cubicBezTo>
                  <a:close/>
                </a:path>
              </a:pathLst>
            </a:custGeom>
            <a:solidFill>
              <a:srgbClr val="A6AAA9"/>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764" name="Shape 1764"/>
            <p:cNvSpPr/>
            <p:nvPr/>
          </p:nvSpPr>
          <p:spPr>
            <a:xfrm>
              <a:off x="3148240" y="9389200"/>
              <a:ext cx="393457" cy="563329"/>
            </a:xfrm>
            <a:custGeom>
              <a:avLst/>
              <a:gdLst/>
              <a:ahLst/>
              <a:cxnLst>
                <a:cxn ang="0">
                  <a:pos x="wd2" y="hd2"/>
                </a:cxn>
                <a:cxn ang="5400000">
                  <a:pos x="wd2" y="hd2"/>
                </a:cxn>
                <a:cxn ang="10800000">
                  <a:pos x="wd2" y="hd2"/>
                </a:cxn>
                <a:cxn ang="16200000">
                  <a:pos x="wd2" y="hd2"/>
                </a:cxn>
              </a:cxnLst>
              <a:rect l="0" t="0" r="r" b="b"/>
              <a:pathLst>
                <a:path w="21250" h="21600" extrusionOk="0">
                  <a:moveTo>
                    <a:pt x="0" y="0"/>
                  </a:moveTo>
                  <a:cubicBezTo>
                    <a:pt x="3920" y="157"/>
                    <a:pt x="7709" y="1061"/>
                    <a:pt x="10968" y="2616"/>
                  </a:cubicBezTo>
                  <a:cubicBezTo>
                    <a:pt x="15437" y="4749"/>
                    <a:pt x="18645" y="7957"/>
                    <a:pt x="20201" y="11618"/>
                  </a:cubicBezTo>
                  <a:cubicBezTo>
                    <a:pt x="21583" y="14871"/>
                    <a:pt x="21600" y="18340"/>
                    <a:pt x="20248" y="21600"/>
                  </a:cubicBezTo>
                  <a:cubicBezTo>
                    <a:pt x="20162" y="19032"/>
                    <a:pt x="19220" y="16515"/>
                    <a:pt x="17502" y="14254"/>
                  </a:cubicBezTo>
                  <a:cubicBezTo>
                    <a:pt x="15747" y="11946"/>
                    <a:pt x="13273" y="10001"/>
                    <a:pt x="10234" y="8506"/>
                  </a:cubicBezTo>
                  <a:cubicBezTo>
                    <a:pt x="7467" y="7144"/>
                    <a:pt x="4270" y="6181"/>
                    <a:pt x="2176" y="4308"/>
                  </a:cubicBezTo>
                  <a:cubicBezTo>
                    <a:pt x="804" y="3081"/>
                    <a:pt x="39" y="1567"/>
                    <a:pt x="0" y="0"/>
                  </a:cubicBezTo>
                  <a:close/>
                </a:path>
              </a:pathLst>
            </a:custGeom>
            <a:solidFill>
              <a:srgbClr val="A6AAA9"/>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765" name="Shape 1765"/>
            <p:cNvSpPr/>
            <p:nvPr/>
          </p:nvSpPr>
          <p:spPr>
            <a:xfrm>
              <a:off x="4560189" y="7397735"/>
              <a:ext cx="4865388" cy="4618613"/>
            </a:xfrm>
            <a:custGeom>
              <a:avLst/>
              <a:gdLst/>
              <a:ahLst/>
              <a:cxnLst>
                <a:cxn ang="0">
                  <a:pos x="wd2" y="hd2"/>
                </a:cxn>
                <a:cxn ang="5400000">
                  <a:pos x="wd2" y="hd2"/>
                </a:cxn>
                <a:cxn ang="10800000">
                  <a:pos x="wd2" y="hd2"/>
                </a:cxn>
                <a:cxn ang="16200000">
                  <a:pos x="wd2" y="hd2"/>
                </a:cxn>
              </a:cxnLst>
              <a:rect l="0" t="0" r="r" b="b"/>
              <a:pathLst>
                <a:path w="21600" h="21600" extrusionOk="0">
                  <a:moveTo>
                    <a:pt x="0" y="16799"/>
                  </a:moveTo>
                  <a:cubicBezTo>
                    <a:pt x="2716" y="16159"/>
                    <a:pt x="5372" y="15264"/>
                    <a:pt x="7937" y="14127"/>
                  </a:cubicBezTo>
                  <a:cubicBezTo>
                    <a:pt x="9337" y="13505"/>
                    <a:pt x="10730" y="12794"/>
                    <a:pt x="11757" y="11611"/>
                  </a:cubicBezTo>
                  <a:cubicBezTo>
                    <a:pt x="12868" y="10333"/>
                    <a:pt x="13416" y="8662"/>
                    <a:pt x="13848" y="6992"/>
                  </a:cubicBezTo>
                  <a:cubicBezTo>
                    <a:pt x="14125" y="5920"/>
                    <a:pt x="14362" y="4837"/>
                    <a:pt x="14557" y="3745"/>
                  </a:cubicBezTo>
                  <a:cubicBezTo>
                    <a:pt x="14558" y="3615"/>
                    <a:pt x="14653" y="3506"/>
                    <a:pt x="14776" y="3493"/>
                  </a:cubicBezTo>
                  <a:cubicBezTo>
                    <a:pt x="14861" y="3483"/>
                    <a:pt x="14940" y="3521"/>
                    <a:pt x="15013" y="3562"/>
                  </a:cubicBezTo>
                  <a:cubicBezTo>
                    <a:pt x="15352" y="3751"/>
                    <a:pt x="15642" y="4031"/>
                    <a:pt x="15978" y="4227"/>
                  </a:cubicBezTo>
                  <a:cubicBezTo>
                    <a:pt x="16269" y="4397"/>
                    <a:pt x="16596" y="4501"/>
                    <a:pt x="16918" y="4434"/>
                  </a:cubicBezTo>
                  <a:cubicBezTo>
                    <a:pt x="17113" y="4394"/>
                    <a:pt x="17292" y="4291"/>
                    <a:pt x="17431" y="4139"/>
                  </a:cubicBezTo>
                  <a:lnTo>
                    <a:pt x="20812" y="0"/>
                  </a:lnTo>
                  <a:cubicBezTo>
                    <a:pt x="20913" y="300"/>
                    <a:pt x="21034" y="592"/>
                    <a:pt x="21174" y="874"/>
                  </a:cubicBezTo>
                  <a:cubicBezTo>
                    <a:pt x="21301" y="1129"/>
                    <a:pt x="21443" y="1375"/>
                    <a:pt x="21600" y="1611"/>
                  </a:cubicBezTo>
                  <a:cubicBezTo>
                    <a:pt x="20875" y="1868"/>
                    <a:pt x="20234" y="2337"/>
                    <a:pt x="19753" y="2963"/>
                  </a:cubicBezTo>
                  <a:cubicBezTo>
                    <a:pt x="18614" y="4444"/>
                    <a:pt x="17744" y="6679"/>
                    <a:pt x="16088" y="6042"/>
                  </a:cubicBezTo>
                  <a:cubicBezTo>
                    <a:pt x="15825" y="5940"/>
                    <a:pt x="15570" y="5750"/>
                    <a:pt x="15297" y="5826"/>
                  </a:cubicBezTo>
                  <a:cubicBezTo>
                    <a:pt x="15172" y="5861"/>
                    <a:pt x="15072" y="5944"/>
                    <a:pt x="14993" y="6041"/>
                  </a:cubicBezTo>
                  <a:cubicBezTo>
                    <a:pt x="14888" y="6170"/>
                    <a:pt x="14815" y="6329"/>
                    <a:pt x="14789" y="6507"/>
                  </a:cubicBezTo>
                  <a:cubicBezTo>
                    <a:pt x="14146" y="8901"/>
                    <a:pt x="13427" y="11272"/>
                    <a:pt x="12632" y="13615"/>
                  </a:cubicBezTo>
                  <a:cubicBezTo>
                    <a:pt x="11715" y="16317"/>
                    <a:pt x="10699" y="18981"/>
                    <a:pt x="9586" y="21600"/>
                  </a:cubicBezTo>
                  <a:cubicBezTo>
                    <a:pt x="9367" y="20989"/>
                    <a:pt x="9084" y="20409"/>
                    <a:pt x="8745" y="19870"/>
                  </a:cubicBezTo>
                  <a:cubicBezTo>
                    <a:pt x="8397" y="19318"/>
                    <a:pt x="7988" y="18807"/>
                    <a:pt x="7504" y="18374"/>
                  </a:cubicBezTo>
                  <a:cubicBezTo>
                    <a:pt x="6906" y="17838"/>
                    <a:pt x="6229" y="17444"/>
                    <a:pt x="5502" y="17188"/>
                  </a:cubicBezTo>
                  <a:cubicBezTo>
                    <a:pt x="4660" y="16891"/>
                    <a:pt x="3765" y="16784"/>
                    <a:pt x="2881" y="16739"/>
                  </a:cubicBezTo>
                  <a:cubicBezTo>
                    <a:pt x="1930" y="16690"/>
                    <a:pt x="969" y="16709"/>
                    <a:pt x="0" y="16799"/>
                  </a:cubicBezTo>
                  <a:close/>
                </a:path>
              </a:pathLst>
            </a:custGeom>
            <a:solidFill>
              <a:srgbClr val="A6AAA9"/>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766" name="Shape 1766"/>
            <p:cNvSpPr/>
            <p:nvPr/>
          </p:nvSpPr>
          <p:spPr>
            <a:xfrm>
              <a:off x="4033222" y="6257120"/>
              <a:ext cx="941819" cy="153723"/>
            </a:xfrm>
            <a:custGeom>
              <a:avLst/>
              <a:gdLst/>
              <a:ahLst/>
              <a:cxnLst>
                <a:cxn ang="0">
                  <a:pos x="wd2" y="hd2"/>
                </a:cxn>
                <a:cxn ang="5400000">
                  <a:pos x="wd2" y="hd2"/>
                </a:cxn>
                <a:cxn ang="10800000">
                  <a:pos x="wd2" y="hd2"/>
                </a:cxn>
                <a:cxn ang="16200000">
                  <a:pos x="wd2" y="hd2"/>
                </a:cxn>
              </a:cxnLst>
              <a:rect l="0" t="0" r="r" b="b"/>
              <a:pathLst>
                <a:path w="21600" h="20711" extrusionOk="0">
                  <a:moveTo>
                    <a:pt x="0" y="1215"/>
                  </a:moveTo>
                  <a:cubicBezTo>
                    <a:pt x="1249" y="37"/>
                    <a:pt x="2516" y="-286"/>
                    <a:pt x="3778" y="253"/>
                  </a:cubicBezTo>
                  <a:cubicBezTo>
                    <a:pt x="7628" y="1898"/>
                    <a:pt x="11223" y="11398"/>
                    <a:pt x="15002" y="15860"/>
                  </a:cubicBezTo>
                  <a:cubicBezTo>
                    <a:pt x="17172" y="18424"/>
                    <a:pt x="19391" y="19307"/>
                    <a:pt x="21600" y="18489"/>
                  </a:cubicBezTo>
                  <a:cubicBezTo>
                    <a:pt x="19271" y="20818"/>
                    <a:pt x="16904" y="21314"/>
                    <a:pt x="14563" y="19987"/>
                  </a:cubicBezTo>
                  <a:cubicBezTo>
                    <a:pt x="11005" y="17971"/>
                    <a:pt x="7491" y="11713"/>
                    <a:pt x="3898" y="13484"/>
                  </a:cubicBezTo>
                  <a:cubicBezTo>
                    <a:pt x="2768" y="14041"/>
                    <a:pt x="1654" y="15398"/>
                    <a:pt x="579" y="17526"/>
                  </a:cubicBezTo>
                  <a:lnTo>
                    <a:pt x="0" y="1215"/>
                  </a:lnTo>
                  <a:close/>
                </a:path>
              </a:pathLst>
            </a:custGeom>
            <a:solidFill>
              <a:srgbClr val="A6AAA9"/>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sp>
        <p:nvSpPr>
          <p:cNvPr id="19" name="Oval 18">
            <a:extLst>
              <a:ext uri="{FF2B5EF4-FFF2-40B4-BE49-F238E27FC236}">
                <a16:creationId xmlns:a16="http://schemas.microsoft.com/office/drawing/2014/main" id="{44AB0892-3E73-4352-A284-AB10DE1ED358}"/>
              </a:ext>
            </a:extLst>
          </p:cNvPr>
          <p:cNvSpPr/>
          <p:nvPr/>
        </p:nvSpPr>
        <p:spPr>
          <a:xfrm>
            <a:off x="12986476" y="3442817"/>
            <a:ext cx="1065482" cy="106548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D50E3CA-90E8-43C6-9720-7A523F44AC5B}"/>
              </a:ext>
            </a:extLst>
          </p:cNvPr>
          <p:cNvSpPr/>
          <p:nvPr/>
        </p:nvSpPr>
        <p:spPr>
          <a:xfrm>
            <a:off x="14531714" y="3354506"/>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21" name="Oval 20">
            <a:extLst>
              <a:ext uri="{FF2B5EF4-FFF2-40B4-BE49-F238E27FC236}">
                <a16:creationId xmlns:a16="http://schemas.microsoft.com/office/drawing/2014/main" id="{50F9C260-5BCE-49CA-AF56-46D91648B6D0}"/>
              </a:ext>
            </a:extLst>
          </p:cNvPr>
          <p:cNvSpPr/>
          <p:nvPr/>
        </p:nvSpPr>
        <p:spPr>
          <a:xfrm>
            <a:off x="12986476" y="5465085"/>
            <a:ext cx="1065482" cy="1065482"/>
          </a:xfrm>
          <a:prstGeom prst="ellipse">
            <a:avLst/>
          </a:prstGeom>
          <a:solidFill>
            <a:srgbClr val="FFD3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D43B5EB-F7EE-4945-B6AF-51F96749FCDD}"/>
              </a:ext>
            </a:extLst>
          </p:cNvPr>
          <p:cNvSpPr/>
          <p:nvPr/>
        </p:nvSpPr>
        <p:spPr>
          <a:xfrm>
            <a:off x="14531714" y="5376774"/>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23" name="Oval 22">
            <a:extLst>
              <a:ext uri="{FF2B5EF4-FFF2-40B4-BE49-F238E27FC236}">
                <a16:creationId xmlns:a16="http://schemas.microsoft.com/office/drawing/2014/main" id="{82F79955-3BDB-4C8F-A518-C79A19DC4F63}"/>
              </a:ext>
            </a:extLst>
          </p:cNvPr>
          <p:cNvSpPr/>
          <p:nvPr/>
        </p:nvSpPr>
        <p:spPr>
          <a:xfrm>
            <a:off x="12986476" y="7292526"/>
            <a:ext cx="1065482" cy="1065482"/>
          </a:xfrm>
          <a:prstGeom prst="ellipse">
            <a:avLst/>
          </a:prstGeom>
          <a:solidFill>
            <a:srgbClr val="54B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72EAC09-42A7-4980-853C-ABF110845FDD}"/>
              </a:ext>
            </a:extLst>
          </p:cNvPr>
          <p:cNvSpPr/>
          <p:nvPr/>
        </p:nvSpPr>
        <p:spPr>
          <a:xfrm>
            <a:off x="14531714" y="7204215"/>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25" name="Oval 24">
            <a:extLst>
              <a:ext uri="{FF2B5EF4-FFF2-40B4-BE49-F238E27FC236}">
                <a16:creationId xmlns:a16="http://schemas.microsoft.com/office/drawing/2014/main" id="{AEAF4615-3444-4FEF-ABDF-2DA5D9AC1AA3}"/>
              </a:ext>
            </a:extLst>
          </p:cNvPr>
          <p:cNvSpPr/>
          <p:nvPr/>
        </p:nvSpPr>
        <p:spPr>
          <a:xfrm>
            <a:off x="12986476" y="9005580"/>
            <a:ext cx="1065482" cy="1065482"/>
          </a:xfrm>
          <a:prstGeom prst="ellipse">
            <a:avLst/>
          </a:prstGeom>
          <a:solidFill>
            <a:srgbClr val="FFE6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309ABD0-6BFA-4EA4-8243-6656B2C0A4A3}"/>
              </a:ext>
            </a:extLst>
          </p:cNvPr>
          <p:cNvSpPr/>
          <p:nvPr/>
        </p:nvSpPr>
        <p:spPr>
          <a:xfrm>
            <a:off x="14531714" y="8917269"/>
            <a:ext cx="9322131"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Lorem Ipsum has been the industry's standard dummy</a:t>
            </a:r>
            <a:endParaRPr lang="en-US" sz="2400" dirty="0"/>
          </a:p>
        </p:txBody>
      </p:sp>
      <p:sp>
        <p:nvSpPr>
          <p:cNvPr id="27" name="Shape 1407">
            <a:extLst>
              <a:ext uri="{FF2B5EF4-FFF2-40B4-BE49-F238E27FC236}">
                <a16:creationId xmlns:a16="http://schemas.microsoft.com/office/drawing/2014/main" id="{4AED7024-F952-4F7B-8C5D-168EC0C3CD22}"/>
              </a:ext>
            </a:extLst>
          </p:cNvPr>
          <p:cNvSpPr/>
          <p:nvPr/>
        </p:nvSpPr>
        <p:spPr>
          <a:xfrm>
            <a:off x="13239969" y="3680437"/>
            <a:ext cx="473620" cy="423209"/>
          </a:xfrm>
          <a:custGeom>
            <a:avLst/>
            <a:gdLst/>
            <a:ahLst/>
            <a:cxnLst>
              <a:cxn ang="0">
                <a:pos x="wd2" y="hd2"/>
              </a:cxn>
              <a:cxn ang="5400000">
                <a:pos x="wd2" y="hd2"/>
              </a:cxn>
              <a:cxn ang="10800000">
                <a:pos x="wd2" y="hd2"/>
              </a:cxn>
              <a:cxn ang="16200000">
                <a:pos x="wd2" y="hd2"/>
              </a:cxn>
            </a:cxnLst>
            <a:rect l="0" t="0" r="r" b="b"/>
            <a:pathLst>
              <a:path w="21567" h="21519" extrusionOk="0">
                <a:moveTo>
                  <a:pt x="12417" y="18248"/>
                </a:moveTo>
                <a:cubicBezTo>
                  <a:pt x="11812" y="18249"/>
                  <a:pt x="11240" y="17943"/>
                  <a:pt x="10861" y="17416"/>
                </a:cubicBezTo>
                <a:cubicBezTo>
                  <a:pt x="10564" y="17003"/>
                  <a:pt x="10410" y="16483"/>
                  <a:pt x="10429" y="15953"/>
                </a:cubicBezTo>
                <a:cubicBezTo>
                  <a:pt x="9563" y="16330"/>
                  <a:pt x="8591" y="16253"/>
                  <a:pt x="7781" y="15742"/>
                </a:cubicBezTo>
                <a:cubicBezTo>
                  <a:pt x="7208" y="15381"/>
                  <a:pt x="6755" y="14822"/>
                  <a:pt x="6489" y="14149"/>
                </a:cubicBezTo>
                <a:cubicBezTo>
                  <a:pt x="4781" y="15173"/>
                  <a:pt x="2666" y="14736"/>
                  <a:pt x="1399" y="13097"/>
                </a:cubicBezTo>
                <a:cubicBezTo>
                  <a:pt x="746" y="12253"/>
                  <a:pt x="407" y="11162"/>
                  <a:pt x="450" y="10048"/>
                </a:cubicBezTo>
                <a:cubicBezTo>
                  <a:pt x="135" y="9618"/>
                  <a:pt x="-24" y="9072"/>
                  <a:pt x="3" y="8518"/>
                </a:cubicBezTo>
                <a:cubicBezTo>
                  <a:pt x="47" y="7595"/>
                  <a:pt x="581" y="6791"/>
                  <a:pt x="1359" y="6475"/>
                </a:cubicBezTo>
                <a:cubicBezTo>
                  <a:pt x="1125" y="5977"/>
                  <a:pt x="1150" y="5376"/>
                  <a:pt x="1425" y="4904"/>
                </a:cubicBezTo>
                <a:cubicBezTo>
                  <a:pt x="1735" y="4372"/>
                  <a:pt x="2300" y="4100"/>
                  <a:pt x="2859" y="4215"/>
                </a:cubicBezTo>
                <a:cubicBezTo>
                  <a:pt x="2998" y="3516"/>
                  <a:pt x="3384" y="2909"/>
                  <a:pt x="3928" y="2531"/>
                </a:cubicBezTo>
                <a:cubicBezTo>
                  <a:pt x="4485" y="2144"/>
                  <a:pt x="5159" y="2030"/>
                  <a:pt x="5794" y="2214"/>
                </a:cubicBezTo>
                <a:cubicBezTo>
                  <a:pt x="5935" y="1797"/>
                  <a:pt x="6215" y="1457"/>
                  <a:pt x="6576" y="1266"/>
                </a:cubicBezTo>
                <a:cubicBezTo>
                  <a:pt x="7019" y="1032"/>
                  <a:pt x="7534" y="1043"/>
                  <a:pt x="7968" y="1298"/>
                </a:cubicBezTo>
                <a:cubicBezTo>
                  <a:pt x="8523" y="641"/>
                  <a:pt x="9258" y="209"/>
                  <a:pt x="10057" y="71"/>
                </a:cubicBezTo>
                <a:cubicBezTo>
                  <a:pt x="10919" y="-78"/>
                  <a:pt x="11800" y="122"/>
                  <a:pt x="12541" y="636"/>
                </a:cubicBezTo>
                <a:cubicBezTo>
                  <a:pt x="13012" y="144"/>
                  <a:pt x="13659" y="-81"/>
                  <a:pt x="14297" y="26"/>
                </a:cubicBezTo>
                <a:cubicBezTo>
                  <a:pt x="14932" y="132"/>
                  <a:pt x="15489" y="554"/>
                  <a:pt x="15811" y="1173"/>
                </a:cubicBezTo>
                <a:cubicBezTo>
                  <a:pt x="16517" y="1079"/>
                  <a:pt x="17227" y="1296"/>
                  <a:pt x="17792" y="1778"/>
                </a:cubicBezTo>
                <a:cubicBezTo>
                  <a:pt x="18371" y="2273"/>
                  <a:pt x="18748" y="3007"/>
                  <a:pt x="18840" y="3815"/>
                </a:cubicBezTo>
                <a:cubicBezTo>
                  <a:pt x="19362" y="3772"/>
                  <a:pt x="19856" y="4081"/>
                  <a:pt x="20096" y="4599"/>
                </a:cubicBezTo>
                <a:cubicBezTo>
                  <a:pt x="20273" y="4982"/>
                  <a:pt x="20285" y="5434"/>
                  <a:pt x="20130" y="5828"/>
                </a:cubicBezTo>
                <a:cubicBezTo>
                  <a:pt x="20470" y="5910"/>
                  <a:pt x="20756" y="6168"/>
                  <a:pt x="20899" y="6522"/>
                </a:cubicBezTo>
                <a:cubicBezTo>
                  <a:pt x="21034" y="6859"/>
                  <a:pt x="21026" y="7245"/>
                  <a:pt x="20876" y="7574"/>
                </a:cubicBezTo>
                <a:cubicBezTo>
                  <a:pt x="21298" y="7884"/>
                  <a:pt x="21556" y="8406"/>
                  <a:pt x="21567" y="8969"/>
                </a:cubicBezTo>
                <a:cubicBezTo>
                  <a:pt x="21576" y="9467"/>
                  <a:pt x="21389" y="9944"/>
                  <a:pt x="21056" y="10274"/>
                </a:cubicBezTo>
                <a:cubicBezTo>
                  <a:pt x="21185" y="10477"/>
                  <a:pt x="21191" y="10747"/>
                  <a:pt x="21071" y="10956"/>
                </a:cubicBezTo>
                <a:cubicBezTo>
                  <a:pt x="20951" y="11165"/>
                  <a:pt x="20731" y="11272"/>
                  <a:pt x="20513" y="11228"/>
                </a:cubicBezTo>
                <a:cubicBezTo>
                  <a:pt x="21205" y="12110"/>
                  <a:pt x="21414" y="13346"/>
                  <a:pt x="21056" y="14448"/>
                </a:cubicBezTo>
                <a:cubicBezTo>
                  <a:pt x="20658" y="15670"/>
                  <a:pt x="19746" y="16459"/>
                  <a:pt x="18779" y="16955"/>
                </a:cubicBezTo>
                <a:cubicBezTo>
                  <a:pt x="17660" y="17528"/>
                  <a:pt x="16384" y="17756"/>
                  <a:pt x="15066" y="17521"/>
                </a:cubicBezTo>
                <a:lnTo>
                  <a:pt x="16694" y="20978"/>
                </a:lnTo>
                <a:lnTo>
                  <a:pt x="14368" y="21519"/>
                </a:lnTo>
                <a:lnTo>
                  <a:pt x="12417" y="18248"/>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28" name="Shape 1446">
            <a:extLst>
              <a:ext uri="{FF2B5EF4-FFF2-40B4-BE49-F238E27FC236}">
                <a16:creationId xmlns:a16="http://schemas.microsoft.com/office/drawing/2014/main" id="{0F3DDC59-172C-42F8-AEA0-04F1B959592C}"/>
              </a:ext>
            </a:extLst>
          </p:cNvPr>
          <p:cNvSpPr/>
          <p:nvPr/>
        </p:nvSpPr>
        <p:spPr>
          <a:xfrm>
            <a:off x="13304692" y="5806139"/>
            <a:ext cx="429049" cy="383374"/>
          </a:xfrm>
          <a:custGeom>
            <a:avLst/>
            <a:gdLst/>
            <a:ahLst/>
            <a:cxnLst>
              <a:cxn ang="0">
                <a:pos x="wd2" y="hd2"/>
              </a:cxn>
              <a:cxn ang="5400000">
                <a:pos x="wd2" y="hd2"/>
              </a:cxn>
              <a:cxn ang="10800000">
                <a:pos x="wd2" y="hd2"/>
              </a:cxn>
              <a:cxn ang="16200000">
                <a:pos x="wd2" y="hd2"/>
              </a:cxn>
            </a:cxnLst>
            <a:rect l="0" t="0" r="r" b="b"/>
            <a:pathLst>
              <a:path w="20901" h="21216" extrusionOk="0">
                <a:moveTo>
                  <a:pt x="8217" y="65"/>
                </a:moveTo>
                <a:cubicBezTo>
                  <a:pt x="8159" y="1450"/>
                  <a:pt x="8478" y="2822"/>
                  <a:pt x="9132" y="3994"/>
                </a:cubicBezTo>
                <a:cubicBezTo>
                  <a:pt x="9725" y="5057"/>
                  <a:pt x="10569" y="5910"/>
                  <a:pt x="11569" y="6455"/>
                </a:cubicBezTo>
                <a:cubicBezTo>
                  <a:pt x="12048" y="6888"/>
                  <a:pt x="12403" y="7474"/>
                  <a:pt x="12588" y="8137"/>
                </a:cubicBezTo>
                <a:cubicBezTo>
                  <a:pt x="12893" y="9234"/>
                  <a:pt x="12738" y="10360"/>
                  <a:pt x="12605" y="11372"/>
                </a:cubicBezTo>
                <a:cubicBezTo>
                  <a:pt x="12447" y="12567"/>
                  <a:pt x="12230" y="13793"/>
                  <a:pt x="11345" y="14591"/>
                </a:cubicBezTo>
                <a:cubicBezTo>
                  <a:pt x="10306" y="15528"/>
                  <a:pt x="8785" y="15211"/>
                  <a:pt x="7377" y="15304"/>
                </a:cubicBezTo>
                <a:cubicBezTo>
                  <a:pt x="6744" y="15346"/>
                  <a:pt x="6121" y="15505"/>
                  <a:pt x="5534" y="15777"/>
                </a:cubicBezTo>
                <a:cubicBezTo>
                  <a:pt x="5122" y="15145"/>
                  <a:pt x="4483" y="14753"/>
                  <a:pt x="3791" y="14707"/>
                </a:cubicBezTo>
                <a:cubicBezTo>
                  <a:pt x="2063" y="14593"/>
                  <a:pt x="798" y="16340"/>
                  <a:pt x="298" y="18330"/>
                </a:cubicBezTo>
                <a:cubicBezTo>
                  <a:pt x="74" y="19221"/>
                  <a:pt x="-25" y="20146"/>
                  <a:pt x="5" y="21073"/>
                </a:cubicBezTo>
                <a:lnTo>
                  <a:pt x="2389" y="21216"/>
                </a:lnTo>
                <a:cubicBezTo>
                  <a:pt x="2157" y="20642"/>
                  <a:pt x="2090" y="20000"/>
                  <a:pt x="2198" y="19381"/>
                </a:cubicBezTo>
                <a:cubicBezTo>
                  <a:pt x="2324" y="18657"/>
                  <a:pt x="2680" y="18010"/>
                  <a:pt x="3198" y="17563"/>
                </a:cubicBezTo>
                <a:cubicBezTo>
                  <a:pt x="3479" y="18009"/>
                  <a:pt x="3880" y="18340"/>
                  <a:pt x="4341" y="18507"/>
                </a:cubicBezTo>
                <a:cubicBezTo>
                  <a:pt x="4905" y="18710"/>
                  <a:pt x="5517" y="18654"/>
                  <a:pt x="6045" y="18350"/>
                </a:cubicBezTo>
                <a:cubicBezTo>
                  <a:pt x="7733" y="20569"/>
                  <a:pt x="10340" y="21600"/>
                  <a:pt x="12876" y="21050"/>
                </a:cubicBezTo>
                <a:cubicBezTo>
                  <a:pt x="15930" y="20388"/>
                  <a:pt x="18089" y="17960"/>
                  <a:pt x="19427" y="15281"/>
                </a:cubicBezTo>
                <a:cubicBezTo>
                  <a:pt x="20954" y="12223"/>
                  <a:pt x="21575" y="8454"/>
                  <a:pt x="19915" y="5151"/>
                </a:cubicBezTo>
                <a:cubicBezTo>
                  <a:pt x="18570" y="2474"/>
                  <a:pt x="15767" y="1116"/>
                  <a:pt x="13513" y="2544"/>
                </a:cubicBezTo>
                <a:cubicBezTo>
                  <a:pt x="12888" y="2940"/>
                  <a:pt x="12311" y="3567"/>
                  <a:pt x="11594" y="3467"/>
                </a:cubicBezTo>
                <a:cubicBezTo>
                  <a:pt x="11020" y="3388"/>
                  <a:pt x="10615" y="2931"/>
                  <a:pt x="10333" y="2437"/>
                </a:cubicBezTo>
                <a:cubicBezTo>
                  <a:pt x="9937" y="1743"/>
                  <a:pt x="9732" y="904"/>
                  <a:pt x="9810" y="0"/>
                </a:cubicBezTo>
                <a:lnTo>
                  <a:pt x="8217" y="65"/>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29" name="Shape 1413">
            <a:extLst>
              <a:ext uri="{FF2B5EF4-FFF2-40B4-BE49-F238E27FC236}">
                <a16:creationId xmlns:a16="http://schemas.microsoft.com/office/drawing/2014/main" id="{8D1BF902-03CE-4184-9907-754B0FA7EC73}"/>
              </a:ext>
            </a:extLst>
          </p:cNvPr>
          <p:cNvSpPr/>
          <p:nvPr/>
        </p:nvSpPr>
        <p:spPr>
          <a:xfrm>
            <a:off x="13275471" y="7573546"/>
            <a:ext cx="402615" cy="461665"/>
          </a:xfrm>
          <a:custGeom>
            <a:avLst/>
            <a:gdLst/>
            <a:ahLst/>
            <a:cxnLst>
              <a:cxn ang="0">
                <a:pos x="wd2" y="hd2"/>
              </a:cxn>
              <a:cxn ang="5400000">
                <a:pos x="wd2" y="hd2"/>
              </a:cxn>
              <a:cxn ang="10800000">
                <a:pos x="wd2" y="hd2"/>
              </a:cxn>
              <a:cxn ang="16200000">
                <a:pos x="wd2" y="hd2"/>
              </a:cxn>
            </a:cxnLst>
            <a:rect l="0" t="0" r="r" b="b"/>
            <a:pathLst>
              <a:path w="21458" h="21469" extrusionOk="0">
                <a:moveTo>
                  <a:pt x="5384" y="16705"/>
                </a:moveTo>
                <a:lnTo>
                  <a:pt x="4701" y="16909"/>
                </a:lnTo>
                <a:lnTo>
                  <a:pt x="3258" y="14988"/>
                </a:lnTo>
                <a:cubicBezTo>
                  <a:pt x="2637" y="15464"/>
                  <a:pt x="1716" y="15489"/>
                  <a:pt x="1063" y="15047"/>
                </a:cubicBezTo>
                <a:cubicBezTo>
                  <a:pt x="362" y="14574"/>
                  <a:pt x="182" y="13716"/>
                  <a:pt x="643" y="13056"/>
                </a:cubicBezTo>
                <a:cubicBezTo>
                  <a:pt x="241" y="12737"/>
                  <a:pt x="9" y="12287"/>
                  <a:pt x="0" y="11814"/>
                </a:cubicBezTo>
                <a:cubicBezTo>
                  <a:pt x="-8" y="11348"/>
                  <a:pt x="201" y="10900"/>
                  <a:pt x="579" y="10571"/>
                </a:cubicBezTo>
                <a:cubicBezTo>
                  <a:pt x="319" y="10294"/>
                  <a:pt x="197" y="9938"/>
                  <a:pt x="242" y="9582"/>
                </a:cubicBezTo>
                <a:cubicBezTo>
                  <a:pt x="288" y="9222"/>
                  <a:pt x="501" y="8893"/>
                  <a:pt x="832" y="8673"/>
                </a:cubicBezTo>
                <a:cubicBezTo>
                  <a:pt x="564" y="8506"/>
                  <a:pt x="397" y="8243"/>
                  <a:pt x="375" y="7957"/>
                </a:cubicBezTo>
                <a:cubicBezTo>
                  <a:pt x="338" y="7473"/>
                  <a:pt x="702" y="7035"/>
                  <a:pt x="1241" y="6915"/>
                </a:cubicBezTo>
                <a:cubicBezTo>
                  <a:pt x="909" y="6873"/>
                  <a:pt x="649" y="6646"/>
                  <a:pt x="599" y="6357"/>
                </a:cubicBezTo>
                <a:cubicBezTo>
                  <a:pt x="537" y="5989"/>
                  <a:pt x="822" y="5646"/>
                  <a:pt x="1241" y="5582"/>
                </a:cubicBezTo>
                <a:cubicBezTo>
                  <a:pt x="740" y="5527"/>
                  <a:pt x="344" y="5185"/>
                  <a:pt x="275" y="4748"/>
                </a:cubicBezTo>
                <a:cubicBezTo>
                  <a:pt x="216" y="4378"/>
                  <a:pt x="409" y="4013"/>
                  <a:pt x="769" y="3811"/>
                </a:cubicBezTo>
                <a:cubicBezTo>
                  <a:pt x="435" y="3374"/>
                  <a:pt x="418" y="2808"/>
                  <a:pt x="724" y="2356"/>
                </a:cubicBezTo>
                <a:cubicBezTo>
                  <a:pt x="1001" y="1949"/>
                  <a:pt x="1500" y="1697"/>
                  <a:pt x="2042" y="1691"/>
                </a:cubicBezTo>
                <a:cubicBezTo>
                  <a:pt x="2254" y="1078"/>
                  <a:pt x="2908" y="662"/>
                  <a:pt x="3642" y="674"/>
                </a:cubicBezTo>
                <a:cubicBezTo>
                  <a:pt x="4180" y="683"/>
                  <a:pt x="4676" y="928"/>
                  <a:pt x="4961" y="1325"/>
                </a:cubicBezTo>
                <a:cubicBezTo>
                  <a:pt x="5335" y="1162"/>
                  <a:pt x="5787" y="1235"/>
                  <a:pt x="6069" y="1504"/>
                </a:cubicBezTo>
                <a:cubicBezTo>
                  <a:pt x="6311" y="1733"/>
                  <a:pt x="6378" y="2064"/>
                  <a:pt x="6243" y="2352"/>
                </a:cubicBezTo>
                <a:cubicBezTo>
                  <a:pt x="6704" y="2195"/>
                  <a:pt x="7219" y="2208"/>
                  <a:pt x="7669" y="2390"/>
                </a:cubicBezTo>
                <a:cubicBezTo>
                  <a:pt x="8116" y="2569"/>
                  <a:pt x="8460" y="2899"/>
                  <a:pt x="8624" y="3303"/>
                </a:cubicBezTo>
                <a:cubicBezTo>
                  <a:pt x="9058" y="3075"/>
                  <a:pt x="9545" y="2933"/>
                  <a:pt x="10049" y="2888"/>
                </a:cubicBezTo>
                <a:cubicBezTo>
                  <a:pt x="10619" y="2836"/>
                  <a:pt x="11194" y="2910"/>
                  <a:pt x="11722" y="3101"/>
                </a:cubicBezTo>
                <a:cubicBezTo>
                  <a:pt x="11903" y="2836"/>
                  <a:pt x="12197" y="2644"/>
                  <a:pt x="12539" y="2568"/>
                </a:cubicBezTo>
                <a:cubicBezTo>
                  <a:pt x="12877" y="2493"/>
                  <a:pt x="13235" y="2536"/>
                  <a:pt x="13537" y="2688"/>
                </a:cubicBezTo>
                <a:cubicBezTo>
                  <a:pt x="13609" y="2455"/>
                  <a:pt x="13789" y="2259"/>
                  <a:pt x="14033" y="2146"/>
                </a:cubicBezTo>
                <a:cubicBezTo>
                  <a:pt x="14303" y="2021"/>
                  <a:pt x="14623" y="2009"/>
                  <a:pt x="14903" y="2115"/>
                </a:cubicBezTo>
                <a:cubicBezTo>
                  <a:pt x="14837" y="1799"/>
                  <a:pt x="14928" y="1473"/>
                  <a:pt x="15153" y="1218"/>
                </a:cubicBezTo>
                <a:cubicBezTo>
                  <a:pt x="15447" y="886"/>
                  <a:pt x="15924" y="719"/>
                  <a:pt x="16399" y="782"/>
                </a:cubicBezTo>
                <a:cubicBezTo>
                  <a:pt x="16477" y="478"/>
                  <a:pt x="16742" y="236"/>
                  <a:pt x="17087" y="153"/>
                </a:cubicBezTo>
                <a:cubicBezTo>
                  <a:pt x="17433" y="70"/>
                  <a:pt x="17804" y="160"/>
                  <a:pt x="18050" y="389"/>
                </a:cubicBezTo>
                <a:cubicBezTo>
                  <a:pt x="18586" y="-7"/>
                  <a:pt x="19331" y="-110"/>
                  <a:pt x="19980" y="123"/>
                </a:cubicBezTo>
                <a:cubicBezTo>
                  <a:pt x="21134" y="536"/>
                  <a:pt x="21592" y="1750"/>
                  <a:pt x="20946" y="2681"/>
                </a:cubicBezTo>
                <a:cubicBezTo>
                  <a:pt x="21149" y="3070"/>
                  <a:pt x="21240" y="3498"/>
                  <a:pt x="21213" y="3925"/>
                </a:cubicBezTo>
                <a:cubicBezTo>
                  <a:pt x="21188" y="4305"/>
                  <a:pt x="21069" y="4675"/>
                  <a:pt x="20865" y="5012"/>
                </a:cubicBezTo>
                <a:cubicBezTo>
                  <a:pt x="21030" y="5171"/>
                  <a:pt x="21146" y="5364"/>
                  <a:pt x="21203" y="5573"/>
                </a:cubicBezTo>
                <a:cubicBezTo>
                  <a:pt x="21265" y="5803"/>
                  <a:pt x="21254" y="6044"/>
                  <a:pt x="21170" y="6269"/>
                </a:cubicBezTo>
                <a:cubicBezTo>
                  <a:pt x="21370" y="6447"/>
                  <a:pt x="21474" y="6691"/>
                  <a:pt x="21457" y="6939"/>
                </a:cubicBezTo>
                <a:cubicBezTo>
                  <a:pt x="21438" y="7208"/>
                  <a:pt x="21281" y="7454"/>
                  <a:pt x="21030" y="7610"/>
                </a:cubicBezTo>
                <a:cubicBezTo>
                  <a:pt x="21221" y="7898"/>
                  <a:pt x="21315" y="8227"/>
                  <a:pt x="21301" y="8559"/>
                </a:cubicBezTo>
                <a:cubicBezTo>
                  <a:pt x="21285" y="8933"/>
                  <a:pt x="21135" y="9293"/>
                  <a:pt x="20871" y="9588"/>
                </a:cubicBezTo>
                <a:cubicBezTo>
                  <a:pt x="21160" y="9733"/>
                  <a:pt x="21359" y="9983"/>
                  <a:pt x="21413" y="10269"/>
                </a:cubicBezTo>
                <a:cubicBezTo>
                  <a:pt x="21471" y="10577"/>
                  <a:pt x="21357" y="10890"/>
                  <a:pt x="21105" y="11112"/>
                </a:cubicBezTo>
                <a:cubicBezTo>
                  <a:pt x="21351" y="11375"/>
                  <a:pt x="21464" y="11713"/>
                  <a:pt x="21419" y="12050"/>
                </a:cubicBezTo>
                <a:cubicBezTo>
                  <a:pt x="21383" y="12322"/>
                  <a:pt x="21246" y="12575"/>
                  <a:pt x="21028" y="12772"/>
                </a:cubicBezTo>
                <a:cubicBezTo>
                  <a:pt x="21202" y="13060"/>
                  <a:pt x="21223" y="13399"/>
                  <a:pt x="21087" y="13701"/>
                </a:cubicBezTo>
                <a:cubicBezTo>
                  <a:pt x="20948" y="14011"/>
                  <a:pt x="20658" y="14251"/>
                  <a:pt x="20296" y="14356"/>
                </a:cubicBezTo>
                <a:cubicBezTo>
                  <a:pt x="20894" y="14850"/>
                  <a:pt x="21080" y="15615"/>
                  <a:pt x="20763" y="16278"/>
                </a:cubicBezTo>
                <a:cubicBezTo>
                  <a:pt x="20568" y="16685"/>
                  <a:pt x="20198" y="17008"/>
                  <a:pt x="19731" y="17177"/>
                </a:cubicBezTo>
                <a:cubicBezTo>
                  <a:pt x="19777" y="17445"/>
                  <a:pt x="19753" y="17703"/>
                  <a:pt x="19671" y="17946"/>
                </a:cubicBezTo>
                <a:cubicBezTo>
                  <a:pt x="19550" y="18306"/>
                  <a:pt x="19276" y="18661"/>
                  <a:pt x="18808" y="18690"/>
                </a:cubicBezTo>
                <a:cubicBezTo>
                  <a:pt x="18575" y="18704"/>
                  <a:pt x="18351" y="18605"/>
                  <a:pt x="18227" y="18433"/>
                </a:cubicBezTo>
                <a:cubicBezTo>
                  <a:pt x="17935" y="18667"/>
                  <a:pt x="17547" y="18789"/>
                  <a:pt x="17151" y="18769"/>
                </a:cubicBezTo>
                <a:cubicBezTo>
                  <a:pt x="16863" y="18755"/>
                  <a:pt x="16587" y="18667"/>
                  <a:pt x="16357" y="18515"/>
                </a:cubicBezTo>
                <a:cubicBezTo>
                  <a:pt x="15860" y="18779"/>
                  <a:pt x="15230" y="18755"/>
                  <a:pt x="14760" y="18455"/>
                </a:cubicBezTo>
                <a:cubicBezTo>
                  <a:pt x="14438" y="18250"/>
                  <a:pt x="14232" y="17934"/>
                  <a:pt x="14194" y="17588"/>
                </a:cubicBezTo>
                <a:cubicBezTo>
                  <a:pt x="14031" y="17780"/>
                  <a:pt x="13769" y="17888"/>
                  <a:pt x="13495" y="17874"/>
                </a:cubicBezTo>
                <a:cubicBezTo>
                  <a:pt x="13255" y="17863"/>
                  <a:pt x="13033" y="17757"/>
                  <a:pt x="12891" y="17588"/>
                </a:cubicBezTo>
                <a:cubicBezTo>
                  <a:pt x="12809" y="18164"/>
                  <a:pt x="12709" y="18739"/>
                  <a:pt x="12592" y="19311"/>
                </a:cubicBezTo>
                <a:cubicBezTo>
                  <a:pt x="12473" y="19889"/>
                  <a:pt x="12337" y="20463"/>
                  <a:pt x="12182" y="21035"/>
                </a:cubicBezTo>
                <a:cubicBezTo>
                  <a:pt x="12085" y="21250"/>
                  <a:pt x="11870" y="21408"/>
                  <a:pt x="11610" y="21454"/>
                </a:cubicBezTo>
                <a:cubicBezTo>
                  <a:pt x="11412" y="21490"/>
                  <a:pt x="11207" y="21457"/>
                  <a:pt x="11037" y="21362"/>
                </a:cubicBezTo>
                <a:cubicBezTo>
                  <a:pt x="10842" y="21459"/>
                  <a:pt x="10611" y="21479"/>
                  <a:pt x="10398" y="21419"/>
                </a:cubicBezTo>
                <a:cubicBezTo>
                  <a:pt x="10181" y="21358"/>
                  <a:pt x="10004" y="21219"/>
                  <a:pt x="9913" y="21036"/>
                </a:cubicBezTo>
                <a:cubicBezTo>
                  <a:pt x="9390" y="20440"/>
                  <a:pt x="9003" y="19763"/>
                  <a:pt x="8771" y="19040"/>
                </a:cubicBezTo>
                <a:cubicBezTo>
                  <a:pt x="8572" y="18417"/>
                  <a:pt x="8491" y="17771"/>
                  <a:pt x="8533" y="17126"/>
                </a:cubicBezTo>
                <a:cubicBezTo>
                  <a:pt x="8524" y="16568"/>
                  <a:pt x="8704" y="16021"/>
                  <a:pt x="9049" y="15552"/>
                </a:cubicBezTo>
                <a:cubicBezTo>
                  <a:pt x="9516" y="14917"/>
                  <a:pt x="10250" y="14467"/>
                  <a:pt x="11094" y="14301"/>
                </a:cubicBezTo>
                <a:cubicBezTo>
                  <a:pt x="10771" y="13698"/>
                  <a:pt x="10221" y="13210"/>
                  <a:pt x="9534" y="12921"/>
                </a:cubicBezTo>
                <a:cubicBezTo>
                  <a:pt x="8706" y="12572"/>
                  <a:pt x="7750" y="12536"/>
                  <a:pt x="6892" y="12822"/>
                </a:cubicBezTo>
                <a:cubicBezTo>
                  <a:pt x="6784" y="12986"/>
                  <a:pt x="6639" y="13130"/>
                  <a:pt x="6466" y="13244"/>
                </a:cubicBezTo>
                <a:cubicBezTo>
                  <a:pt x="6089" y="13493"/>
                  <a:pt x="5609" y="13589"/>
                  <a:pt x="5146" y="13509"/>
                </a:cubicBezTo>
                <a:cubicBezTo>
                  <a:pt x="5312" y="13742"/>
                  <a:pt x="5339" y="14030"/>
                  <a:pt x="5219" y="14283"/>
                </a:cubicBezTo>
                <a:cubicBezTo>
                  <a:pt x="5033" y="14674"/>
                  <a:pt x="4558" y="14896"/>
                  <a:pt x="4083" y="14814"/>
                </a:cubicBezTo>
                <a:lnTo>
                  <a:pt x="5384" y="16705"/>
                </a:ln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nvGrpSpPr>
          <p:cNvPr id="30" name="Group 1421">
            <a:extLst>
              <a:ext uri="{FF2B5EF4-FFF2-40B4-BE49-F238E27FC236}">
                <a16:creationId xmlns:a16="http://schemas.microsoft.com/office/drawing/2014/main" id="{2ABBD46D-654E-4727-BC24-F07A9C73E6DE}"/>
              </a:ext>
            </a:extLst>
          </p:cNvPr>
          <p:cNvGrpSpPr/>
          <p:nvPr/>
        </p:nvGrpSpPr>
        <p:grpSpPr>
          <a:xfrm>
            <a:off x="13260783" y="9343006"/>
            <a:ext cx="463735" cy="315897"/>
            <a:chOff x="0" y="0"/>
            <a:chExt cx="463734" cy="315896"/>
          </a:xfrm>
        </p:grpSpPr>
        <p:sp>
          <p:nvSpPr>
            <p:cNvPr id="31" name="Shape 1419">
              <a:extLst>
                <a:ext uri="{FF2B5EF4-FFF2-40B4-BE49-F238E27FC236}">
                  <a16:creationId xmlns:a16="http://schemas.microsoft.com/office/drawing/2014/main" id="{6AF0F92A-CC7B-49FE-8B8E-4B5D577642BC}"/>
                </a:ext>
              </a:extLst>
            </p:cNvPr>
            <p:cNvSpPr/>
            <p:nvPr/>
          </p:nvSpPr>
          <p:spPr>
            <a:xfrm>
              <a:off x="0" y="0"/>
              <a:ext cx="220309" cy="315897"/>
            </a:xfrm>
            <a:custGeom>
              <a:avLst/>
              <a:gdLst/>
              <a:ahLst/>
              <a:cxnLst>
                <a:cxn ang="0">
                  <a:pos x="wd2" y="hd2"/>
                </a:cxn>
                <a:cxn ang="5400000">
                  <a:pos x="wd2" y="hd2"/>
                </a:cxn>
                <a:cxn ang="10800000">
                  <a:pos x="wd2" y="hd2"/>
                </a:cxn>
                <a:cxn ang="16200000">
                  <a:pos x="wd2" y="hd2"/>
                </a:cxn>
              </a:cxnLst>
              <a:rect l="0" t="0" r="r" b="b"/>
              <a:pathLst>
                <a:path w="21070" h="20461" extrusionOk="0">
                  <a:moveTo>
                    <a:pt x="15922" y="9343"/>
                  </a:moveTo>
                  <a:lnTo>
                    <a:pt x="19019" y="9596"/>
                  </a:lnTo>
                  <a:cubicBezTo>
                    <a:pt x="19821" y="9808"/>
                    <a:pt x="20465" y="10229"/>
                    <a:pt x="20806" y="10764"/>
                  </a:cubicBezTo>
                  <a:cubicBezTo>
                    <a:pt x="21117" y="11251"/>
                    <a:pt x="21155" y="11798"/>
                    <a:pt x="20912" y="12303"/>
                  </a:cubicBezTo>
                  <a:cubicBezTo>
                    <a:pt x="20122" y="12265"/>
                    <a:pt x="19327" y="12311"/>
                    <a:pt x="18557" y="12437"/>
                  </a:cubicBezTo>
                  <a:cubicBezTo>
                    <a:pt x="17733" y="12572"/>
                    <a:pt x="16948" y="12798"/>
                    <a:pt x="16233" y="13107"/>
                  </a:cubicBezTo>
                  <a:cubicBezTo>
                    <a:pt x="16565" y="13346"/>
                    <a:pt x="16845" y="13617"/>
                    <a:pt x="17062" y="13911"/>
                  </a:cubicBezTo>
                  <a:cubicBezTo>
                    <a:pt x="17948" y="15110"/>
                    <a:pt x="17742" y="16496"/>
                    <a:pt x="17488" y="17824"/>
                  </a:cubicBezTo>
                  <a:cubicBezTo>
                    <a:pt x="17328" y="18662"/>
                    <a:pt x="17157" y="19500"/>
                    <a:pt x="16975" y="20336"/>
                  </a:cubicBezTo>
                  <a:lnTo>
                    <a:pt x="15293" y="20461"/>
                  </a:lnTo>
                  <a:cubicBezTo>
                    <a:pt x="15640" y="19105"/>
                    <a:pt x="15635" y="17718"/>
                    <a:pt x="15278" y="16363"/>
                  </a:cubicBezTo>
                  <a:cubicBezTo>
                    <a:pt x="15150" y="15880"/>
                    <a:pt x="14979" y="15403"/>
                    <a:pt x="14764" y="14934"/>
                  </a:cubicBezTo>
                  <a:cubicBezTo>
                    <a:pt x="14616" y="17231"/>
                    <a:pt x="11916" y="19075"/>
                    <a:pt x="8526" y="19195"/>
                  </a:cubicBezTo>
                  <a:cubicBezTo>
                    <a:pt x="5697" y="19295"/>
                    <a:pt x="3403" y="18373"/>
                    <a:pt x="1883" y="16790"/>
                  </a:cubicBezTo>
                  <a:cubicBezTo>
                    <a:pt x="-165" y="14658"/>
                    <a:pt x="-445" y="11610"/>
                    <a:pt x="574" y="8669"/>
                  </a:cubicBezTo>
                  <a:cubicBezTo>
                    <a:pt x="2403" y="3390"/>
                    <a:pt x="7981" y="-1139"/>
                    <a:pt x="14640" y="255"/>
                  </a:cubicBezTo>
                  <a:cubicBezTo>
                    <a:pt x="18785" y="1122"/>
                    <a:pt x="20935" y="4211"/>
                    <a:pt x="19297" y="6934"/>
                  </a:cubicBezTo>
                  <a:cubicBezTo>
                    <a:pt x="18658" y="7995"/>
                    <a:pt x="17454" y="8856"/>
                    <a:pt x="15922" y="9343"/>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32" name="Shape 1420">
              <a:extLst>
                <a:ext uri="{FF2B5EF4-FFF2-40B4-BE49-F238E27FC236}">
                  <a16:creationId xmlns:a16="http://schemas.microsoft.com/office/drawing/2014/main" id="{7802000B-38F7-419F-8559-028B3ECD87A1}"/>
                </a:ext>
              </a:extLst>
            </p:cNvPr>
            <p:cNvSpPr/>
            <p:nvPr/>
          </p:nvSpPr>
          <p:spPr>
            <a:xfrm>
              <a:off x="243425" y="0"/>
              <a:ext cx="220310" cy="315897"/>
            </a:xfrm>
            <a:custGeom>
              <a:avLst/>
              <a:gdLst/>
              <a:ahLst/>
              <a:cxnLst>
                <a:cxn ang="0">
                  <a:pos x="wd2" y="hd2"/>
                </a:cxn>
                <a:cxn ang="5400000">
                  <a:pos x="wd2" y="hd2"/>
                </a:cxn>
                <a:cxn ang="10800000">
                  <a:pos x="wd2" y="hd2"/>
                </a:cxn>
                <a:cxn ang="16200000">
                  <a:pos x="wd2" y="hd2"/>
                </a:cxn>
              </a:cxnLst>
              <a:rect l="0" t="0" r="r" b="b"/>
              <a:pathLst>
                <a:path w="21070" h="20461" extrusionOk="0">
                  <a:moveTo>
                    <a:pt x="5148" y="9343"/>
                  </a:moveTo>
                  <a:lnTo>
                    <a:pt x="2051" y="9596"/>
                  </a:lnTo>
                  <a:cubicBezTo>
                    <a:pt x="1249" y="9808"/>
                    <a:pt x="605" y="10229"/>
                    <a:pt x="264" y="10764"/>
                  </a:cubicBezTo>
                  <a:cubicBezTo>
                    <a:pt x="-47" y="11251"/>
                    <a:pt x="-85" y="11798"/>
                    <a:pt x="158" y="12303"/>
                  </a:cubicBezTo>
                  <a:cubicBezTo>
                    <a:pt x="948" y="12265"/>
                    <a:pt x="1743" y="12311"/>
                    <a:pt x="2513" y="12437"/>
                  </a:cubicBezTo>
                  <a:cubicBezTo>
                    <a:pt x="3337" y="12572"/>
                    <a:pt x="4122" y="12798"/>
                    <a:pt x="4837" y="13107"/>
                  </a:cubicBezTo>
                  <a:cubicBezTo>
                    <a:pt x="4505" y="13346"/>
                    <a:pt x="4225" y="13617"/>
                    <a:pt x="4008" y="13911"/>
                  </a:cubicBezTo>
                  <a:cubicBezTo>
                    <a:pt x="3122" y="15110"/>
                    <a:pt x="3328" y="16496"/>
                    <a:pt x="3582" y="17824"/>
                  </a:cubicBezTo>
                  <a:cubicBezTo>
                    <a:pt x="3742" y="18662"/>
                    <a:pt x="3913" y="19500"/>
                    <a:pt x="4095" y="20336"/>
                  </a:cubicBezTo>
                  <a:lnTo>
                    <a:pt x="5777" y="20461"/>
                  </a:lnTo>
                  <a:cubicBezTo>
                    <a:pt x="5430" y="19105"/>
                    <a:pt x="5435" y="17718"/>
                    <a:pt x="5792" y="16363"/>
                  </a:cubicBezTo>
                  <a:cubicBezTo>
                    <a:pt x="5920" y="15880"/>
                    <a:pt x="6091" y="15403"/>
                    <a:pt x="6306" y="14934"/>
                  </a:cubicBezTo>
                  <a:cubicBezTo>
                    <a:pt x="6454" y="17231"/>
                    <a:pt x="9154" y="19075"/>
                    <a:pt x="12544" y="19195"/>
                  </a:cubicBezTo>
                  <a:cubicBezTo>
                    <a:pt x="15373" y="19295"/>
                    <a:pt x="17667" y="18373"/>
                    <a:pt x="19187" y="16790"/>
                  </a:cubicBezTo>
                  <a:cubicBezTo>
                    <a:pt x="21235" y="14658"/>
                    <a:pt x="21515" y="11610"/>
                    <a:pt x="20496" y="8669"/>
                  </a:cubicBezTo>
                  <a:cubicBezTo>
                    <a:pt x="18667" y="3390"/>
                    <a:pt x="13089" y="-1139"/>
                    <a:pt x="6430" y="255"/>
                  </a:cubicBezTo>
                  <a:cubicBezTo>
                    <a:pt x="2285" y="1122"/>
                    <a:pt x="135" y="4211"/>
                    <a:pt x="1773" y="6934"/>
                  </a:cubicBezTo>
                  <a:cubicBezTo>
                    <a:pt x="2412" y="7995"/>
                    <a:pt x="3616" y="8856"/>
                    <a:pt x="5148" y="9343"/>
                  </a:cubicBezTo>
                  <a:close/>
                </a:path>
              </a:pathLst>
            </a:custGeom>
            <a:solidFill>
              <a:srgbClr val="FFFFFF"/>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dirty="0">
                <a:ln>
                  <a:noFill/>
                </a:ln>
                <a:solidFill>
                  <a:srgbClr val="000000"/>
                </a:solidFill>
                <a:effectLst/>
                <a:uLnTx/>
                <a:uFillTx/>
                <a:latin typeface="Helvetica Light"/>
                <a:sym typeface="Helvetica Light"/>
              </a:endParaRPr>
            </a:p>
          </p:txBody>
        </p:sp>
      </p:grpSp>
      <p:sp>
        <p:nvSpPr>
          <p:cNvPr id="33" name="TextBox 32">
            <a:extLst>
              <a:ext uri="{FF2B5EF4-FFF2-40B4-BE49-F238E27FC236}">
                <a16:creationId xmlns:a16="http://schemas.microsoft.com/office/drawing/2014/main" id="{DF0AA525-19A7-4B16-BD2C-9A60F979A4B5}"/>
              </a:ext>
            </a:extLst>
          </p:cNvPr>
          <p:cNvSpPr txBox="1"/>
          <p:nvPr/>
        </p:nvSpPr>
        <p:spPr>
          <a:xfrm>
            <a:off x="13051654" y="1680311"/>
            <a:ext cx="9322131" cy="1107996"/>
          </a:xfrm>
          <a:prstGeom prst="rect">
            <a:avLst/>
          </a:prstGeom>
          <a:noFill/>
        </p:spPr>
        <p:txBody>
          <a:bodyPr wrap="square" rtlCol="0">
            <a:spAutoFit/>
          </a:bodyPr>
          <a:lstStyle/>
          <a:p>
            <a:r>
              <a:rPr lang="en-US" sz="6600" dirty="0">
                <a:latin typeface="+mj-lt"/>
              </a:rPr>
              <a:t>Title Here </a:t>
            </a:r>
          </a:p>
        </p:txBody>
      </p:sp>
    </p:spTree>
    <p:custDataLst>
      <p:tags r:id="rId1"/>
    </p:custDataLst>
  </p:cSld>
  <p:clrMapOvr>
    <a:masterClrMapping/>
  </p:clrMapOvr>
  <p:transition spd="slow">
    <p:push dir="u"/>
  </p:transition>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101" name="Google Shape;101;p13"/>
          <p:cNvSpPr/>
          <p:nvPr/>
        </p:nvSpPr>
        <p:spPr>
          <a:xfrm>
            <a:off x="7505849" y="5889068"/>
            <a:ext cx="1721085" cy="1434237"/>
          </a:xfrm>
          <a:custGeom>
            <a:avLst/>
            <a:gdLst/>
            <a:ahLst/>
            <a:cxnLst/>
            <a:rect l="l" t="t" r="r" b="b"/>
            <a:pathLst>
              <a:path w="270" h="225" extrusionOk="0">
                <a:moveTo>
                  <a:pt x="270" y="14"/>
                </a:moveTo>
                <a:cubicBezTo>
                  <a:pt x="270" y="9"/>
                  <a:pt x="267" y="4"/>
                  <a:pt x="264" y="0"/>
                </a:cubicBezTo>
                <a:cubicBezTo>
                  <a:pt x="10" y="0"/>
                  <a:pt x="10" y="0"/>
                  <a:pt x="10" y="0"/>
                </a:cubicBezTo>
                <a:cubicBezTo>
                  <a:pt x="9" y="5"/>
                  <a:pt x="8" y="10"/>
                  <a:pt x="7" y="14"/>
                </a:cubicBezTo>
                <a:cubicBezTo>
                  <a:pt x="2" y="47"/>
                  <a:pt x="0" y="80"/>
                  <a:pt x="0" y="113"/>
                </a:cubicBezTo>
                <a:cubicBezTo>
                  <a:pt x="0" y="146"/>
                  <a:pt x="2" y="178"/>
                  <a:pt x="7" y="211"/>
                </a:cubicBezTo>
                <a:cubicBezTo>
                  <a:pt x="8" y="216"/>
                  <a:pt x="9" y="220"/>
                  <a:pt x="10" y="225"/>
                </a:cubicBezTo>
                <a:cubicBezTo>
                  <a:pt x="264" y="225"/>
                  <a:pt x="264" y="225"/>
                  <a:pt x="264" y="225"/>
                </a:cubicBezTo>
                <a:cubicBezTo>
                  <a:pt x="267" y="221"/>
                  <a:pt x="270" y="216"/>
                  <a:pt x="270" y="211"/>
                </a:cubicBezTo>
                <a:lnTo>
                  <a:pt x="270" y="14"/>
                </a:lnTo>
                <a:close/>
              </a:path>
            </a:pathLst>
          </a:custGeom>
          <a:solidFill>
            <a:srgbClr val="54BE71"/>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02" name="Google Shape;102;p13"/>
          <p:cNvSpPr/>
          <p:nvPr/>
        </p:nvSpPr>
        <p:spPr>
          <a:xfrm>
            <a:off x="7570453" y="4741678"/>
            <a:ext cx="1617717" cy="1147390"/>
          </a:xfrm>
          <a:custGeom>
            <a:avLst/>
            <a:gdLst/>
            <a:ahLst/>
            <a:cxnLst/>
            <a:rect l="l" t="t" r="r" b="b"/>
            <a:pathLst>
              <a:path w="254" h="180" extrusionOk="0">
                <a:moveTo>
                  <a:pt x="84" y="10"/>
                </a:moveTo>
                <a:cubicBezTo>
                  <a:pt x="73" y="0"/>
                  <a:pt x="56" y="3"/>
                  <a:pt x="50" y="16"/>
                </a:cubicBezTo>
                <a:cubicBezTo>
                  <a:pt x="26" y="68"/>
                  <a:pt x="9" y="123"/>
                  <a:pt x="0" y="180"/>
                </a:cubicBezTo>
                <a:cubicBezTo>
                  <a:pt x="254" y="180"/>
                  <a:pt x="254" y="180"/>
                  <a:pt x="254" y="180"/>
                </a:cubicBezTo>
                <a:lnTo>
                  <a:pt x="84" y="10"/>
                </a:lnTo>
                <a:close/>
              </a:path>
            </a:pathLst>
          </a:custGeom>
          <a:solidFill>
            <a:srgbClr val="41AD5D"/>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03" name="Google Shape;103;p13"/>
          <p:cNvSpPr/>
          <p:nvPr/>
        </p:nvSpPr>
        <p:spPr>
          <a:xfrm>
            <a:off x="7570453" y="7323304"/>
            <a:ext cx="1617717" cy="1147390"/>
          </a:xfrm>
          <a:custGeom>
            <a:avLst/>
            <a:gdLst/>
            <a:ahLst/>
            <a:cxnLst/>
            <a:rect l="l" t="t" r="r" b="b"/>
            <a:pathLst>
              <a:path w="254" h="180" extrusionOk="0">
                <a:moveTo>
                  <a:pt x="50" y="164"/>
                </a:moveTo>
                <a:cubicBezTo>
                  <a:pt x="56" y="177"/>
                  <a:pt x="73" y="180"/>
                  <a:pt x="84" y="170"/>
                </a:cubicBezTo>
                <a:cubicBezTo>
                  <a:pt x="254" y="0"/>
                  <a:pt x="254" y="0"/>
                  <a:pt x="254" y="0"/>
                </a:cubicBezTo>
                <a:cubicBezTo>
                  <a:pt x="0" y="0"/>
                  <a:pt x="0" y="0"/>
                  <a:pt x="0" y="0"/>
                </a:cubicBezTo>
                <a:cubicBezTo>
                  <a:pt x="9" y="57"/>
                  <a:pt x="26" y="112"/>
                  <a:pt x="50" y="164"/>
                </a:cubicBezTo>
                <a:close/>
              </a:path>
            </a:pathLst>
          </a:custGeom>
          <a:solidFill>
            <a:srgbClr val="41AD5D"/>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04" name="Google Shape;104;p13"/>
          <p:cNvSpPr/>
          <p:nvPr/>
        </p:nvSpPr>
        <p:spPr>
          <a:xfrm>
            <a:off x="11002287" y="2387460"/>
            <a:ext cx="1441990" cy="1715917"/>
          </a:xfrm>
          <a:custGeom>
            <a:avLst/>
            <a:gdLst/>
            <a:ahLst/>
            <a:cxnLst/>
            <a:rect l="l" t="t" r="r" b="b"/>
            <a:pathLst>
              <a:path w="226" h="269" extrusionOk="0">
                <a:moveTo>
                  <a:pt x="211" y="269"/>
                </a:moveTo>
                <a:cubicBezTo>
                  <a:pt x="217" y="269"/>
                  <a:pt x="222" y="267"/>
                  <a:pt x="226" y="263"/>
                </a:cubicBezTo>
                <a:cubicBezTo>
                  <a:pt x="226" y="9"/>
                  <a:pt x="226" y="9"/>
                  <a:pt x="226" y="9"/>
                </a:cubicBezTo>
                <a:cubicBezTo>
                  <a:pt x="221" y="8"/>
                  <a:pt x="216" y="8"/>
                  <a:pt x="211" y="7"/>
                </a:cubicBezTo>
                <a:cubicBezTo>
                  <a:pt x="179" y="2"/>
                  <a:pt x="146" y="0"/>
                  <a:pt x="113" y="0"/>
                </a:cubicBezTo>
                <a:cubicBezTo>
                  <a:pt x="80" y="0"/>
                  <a:pt x="47" y="2"/>
                  <a:pt x="15" y="7"/>
                </a:cubicBezTo>
                <a:cubicBezTo>
                  <a:pt x="10" y="8"/>
                  <a:pt x="5" y="8"/>
                  <a:pt x="0" y="9"/>
                </a:cubicBezTo>
                <a:cubicBezTo>
                  <a:pt x="0" y="263"/>
                  <a:pt x="0" y="263"/>
                  <a:pt x="0" y="263"/>
                </a:cubicBezTo>
                <a:cubicBezTo>
                  <a:pt x="4" y="267"/>
                  <a:pt x="9" y="269"/>
                  <a:pt x="15" y="269"/>
                </a:cubicBezTo>
                <a:lnTo>
                  <a:pt x="211" y="269"/>
                </a:lnTo>
                <a:close/>
              </a:path>
            </a:pathLst>
          </a:custGeom>
          <a:solidFill>
            <a:srgbClr val="FFBC2E"/>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05" name="Google Shape;105;p13"/>
          <p:cNvSpPr/>
          <p:nvPr/>
        </p:nvSpPr>
        <p:spPr>
          <a:xfrm>
            <a:off x="9857481" y="2444313"/>
            <a:ext cx="1144805" cy="1620300"/>
          </a:xfrm>
          <a:custGeom>
            <a:avLst/>
            <a:gdLst/>
            <a:ahLst/>
            <a:cxnLst/>
            <a:rect l="l" t="t" r="r" b="b"/>
            <a:pathLst>
              <a:path w="180" h="254" extrusionOk="0">
                <a:moveTo>
                  <a:pt x="16" y="51"/>
                </a:moveTo>
                <a:cubicBezTo>
                  <a:pt x="3" y="57"/>
                  <a:pt x="0" y="74"/>
                  <a:pt x="10" y="84"/>
                </a:cubicBezTo>
                <a:cubicBezTo>
                  <a:pt x="180" y="254"/>
                  <a:pt x="180" y="254"/>
                  <a:pt x="180" y="254"/>
                </a:cubicBezTo>
                <a:cubicBezTo>
                  <a:pt x="180" y="0"/>
                  <a:pt x="180" y="0"/>
                  <a:pt x="180" y="0"/>
                </a:cubicBezTo>
                <a:cubicBezTo>
                  <a:pt x="124" y="10"/>
                  <a:pt x="68" y="27"/>
                  <a:pt x="16" y="51"/>
                </a:cubicBezTo>
                <a:close/>
              </a:path>
            </a:pathLst>
          </a:custGeom>
          <a:solidFill>
            <a:srgbClr val="FFD06E"/>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06" name="Google Shape;106;p13"/>
          <p:cNvSpPr/>
          <p:nvPr/>
        </p:nvSpPr>
        <p:spPr>
          <a:xfrm>
            <a:off x="12444276" y="2444313"/>
            <a:ext cx="1144805" cy="1620300"/>
          </a:xfrm>
          <a:custGeom>
            <a:avLst/>
            <a:gdLst/>
            <a:ahLst/>
            <a:cxnLst/>
            <a:rect l="l" t="t" r="r" b="b"/>
            <a:pathLst>
              <a:path w="180" h="254" extrusionOk="0">
                <a:moveTo>
                  <a:pt x="170" y="84"/>
                </a:moveTo>
                <a:cubicBezTo>
                  <a:pt x="180" y="74"/>
                  <a:pt x="177" y="57"/>
                  <a:pt x="164" y="51"/>
                </a:cubicBezTo>
                <a:cubicBezTo>
                  <a:pt x="112" y="27"/>
                  <a:pt x="56" y="10"/>
                  <a:pt x="0" y="0"/>
                </a:cubicBezTo>
                <a:cubicBezTo>
                  <a:pt x="0" y="254"/>
                  <a:pt x="0" y="254"/>
                  <a:pt x="0" y="254"/>
                </a:cubicBezTo>
                <a:lnTo>
                  <a:pt x="170" y="84"/>
                </a:lnTo>
                <a:close/>
              </a:path>
            </a:pathLst>
          </a:custGeom>
          <a:solidFill>
            <a:srgbClr val="FAB320"/>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07" name="Google Shape;107;p13"/>
          <p:cNvSpPr/>
          <p:nvPr/>
        </p:nvSpPr>
        <p:spPr>
          <a:xfrm>
            <a:off x="14258393" y="7323304"/>
            <a:ext cx="1617717" cy="1147390"/>
          </a:xfrm>
          <a:custGeom>
            <a:avLst/>
            <a:gdLst/>
            <a:ahLst/>
            <a:cxnLst/>
            <a:rect l="l" t="t" r="r" b="b"/>
            <a:pathLst>
              <a:path w="254" h="180" extrusionOk="0">
                <a:moveTo>
                  <a:pt x="170" y="170"/>
                </a:moveTo>
                <a:cubicBezTo>
                  <a:pt x="181" y="180"/>
                  <a:pt x="198" y="177"/>
                  <a:pt x="204" y="164"/>
                </a:cubicBezTo>
                <a:cubicBezTo>
                  <a:pt x="228" y="112"/>
                  <a:pt x="245" y="57"/>
                  <a:pt x="254" y="0"/>
                </a:cubicBezTo>
                <a:cubicBezTo>
                  <a:pt x="0" y="0"/>
                  <a:pt x="0" y="0"/>
                  <a:pt x="0" y="0"/>
                </a:cubicBezTo>
                <a:lnTo>
                  <a:pt x="170" y="170"/>
                </a:lnTo>
                <a:close/>
              </a:path>
            </a:pathLst>
          </a:custGeom>
          <a:solidFill>
            <a:schemeClr val="accent4">
              <a:lumMod val="75000"/>
            </a:schemeClr>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08" name="Google Shape;108;p13"/>
          <p:cNvSpPr/>
          <p:nvPr/>
        </p:nvSpPr>
        <p:spPr>
          <a:xfrm>
            <a:off x="14258393" y="4741678"/>
            <a:ext cx="1617717" cy="1147390"/>
          </a:xfrm>
          <a:custGeom>
            <a:avLst/>
            <a:gdLst/>
            <a:ahLst/>
            <a:cxnLst/>
            <a:rect l="l" t="t" r="r" b="b"/>
            <a:pathLst>
              <a:path w="254" h="180" extrusionOk="0">
                <a:moveTo>
                  <a:pt x="204" y="16"/>
                </a:moveTo>
                <a:cubicBezTo>
                  <a:pt x="198" y="3"/>
                  <a:pt x="181" y="0"/>
                  <a:pt x="170" y="10"/>
                </a:cubicBezTo>
                <a:cubicBezTo>
                  <a:pt x="0" y="180"/>
                  <a:pt x="0" y="180"/>
                  <a:pt x="0" y="180"/>
                </a:cubicBezTo>
                <a:cubicBezTo>
                  <a:pt x="254" y="180"/>
                  <a:pt x="254" y="180"/>
                  <a:pt x="254" y="180"/>
                </a:cubicBezTo>
                <a:cubicBezTo>
                  <a:pt x="245" y="123"/>
                  <a:pt x="228" y="68"/>
                  <a:pt x="204" y="16"/>
                </a:cubicBezTo>
                <a:close/>
              </a:path>
            </a:pathLst>
          </a:custGeom>
          <a:solidFill>
            <a:schemeClr val="accent4">
              <a:lumMod val="75000"/>
            </a:schemeClr>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09" name="Google Shape;109;p13"/>
          <p:cNvSpPr/>
          <p:nvPr/>
        </p:nvSpPr>
        <p:spPr>
          <a:xfrm>
            <a:off x="14219631" y="5889068"/>
            <a:ext cx="1721085" cy="1434237"/>
          </a:xfrm>
          <a:custGeom>
            <a:avLst/>
            <a:gdLst/>
            <a:ahLst/>
            <a:cxnLst/>
            <a:rect l="l" t="t" r="r" b="b"/>
            <a:pathLst>
              <a:path w="270" h="225" extrusionOk="0">
                <a:moveTo>
                  <a:pt x="270" y="113"/>
                </a:moveTo>
                <a:cubicBezTo>
                  <a:pt x="270" y="80"/>
                  <a:pt x="268" y="47"/>
                  <a:pt x="263" y="14"/>
                </a:cubicBezTo>
                <a:cubicBezTo>
                  <a:pt x="262" y="10"/>
                  <a:pt x="261" y="5"/>
                  <a:pt x="260" y="0"/>
                </a:cubicBezTo>
                <a:cubicBezTo>
                  <a:pt x="6" y="0"/>
                  <a:pt x="6" y="0"/>
                  <a:pt x="6" y="0"/>
                </a:cubicBezTo>
                <a:cubicBezTo>
                  <a:pt x="3" y="4"/>
                  <a:pt x="0" y="9"/>
                  <a:pt x="0" y="14"/>
                </a:cubicBezTo>
                <a:cubicBezTo>
                  <a:pt x="0" y="211"/>
                  <a:pt x="0" y="211"/>
                  <a:pt x="0" y="211"/>
                </a:cubicBezTo>
                <a:cubicBezTo>
                  <a:pt x="0" y="216"/>
                  <a:pt x="3" y="221"/>
                  <a:pt x="6" y="225"/>
                </a:cubicBezTo>
                <a:cubicBezTo>
                  <a:pt x="260" y="225"/>
                  <a:pt x="260" y="225"/>
                  <a:pt x="260" y="225"/>
                </a:cubicBezTo>
                <a:cubicBezTo>
                  <a:pt x="261" y="220"/>
                  <a:pt x="262" y="216"/>
                  <a:pt x="263" y="211"/>
                </a:cubicBezTo>
                <a:cubicBezTo>
                  <a:pt x="268" y="178"/>
                  <a:pt x="270" y="146"/>
                  <a:pt x="270" y="113"/>
                </a:cubicBezTo>
                <a:close/>
              </a:path>
            </a:pathLst>
          </a:custGeom>
          <a:solidFill>
            <a:srgbClr val="FFDB69"/>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10" name="Google Shape;110;p13"/>
          <p:cNvSpPr/>
          <p:nvPr/>
        </p:nvSpPr>
        <p:spPr>
          <a:xfrm>
            <a:off x="12444276" y="9147758"/>
            <a:ext cx="1144805" cy="1617716"/>
          </a:xfrm>
          <a:custGeom>
            <a:avLst/>
            <a:gdLst/>
            <a:ahLst/>
            <a:cxnLst/>
            <a:rect l="l" t="t" r="r" b="b"/>
            <a:pathLst>
              <a:path w="180" h="254" extrusionOk="0">
                <a:moveTo>
                  <a:pt x="164" y="203"/>
                </a:moveTo>
                <a:cubicBezTo>
                  <a:pt x="177" y="197"/>
                  <a:pt x="180" y="180"/>
                  <a:pt x="170" y="170"/>
                </a:cubicBezTo>
                <a:cubicBezTo>
                  <a:pt x="0" y="0"/>
                  <a:pt x="0" y="0"/>
                  <a:pt x="0" y="0"/>
                </a:cubicBezTo>
                <a:cubicBezTo>
                  <a:pt x="0" y="0"/>
                  <a:pt x="0" y="0"/>
                  <a:pt x="0" y="0"/>
                </a:cubicBezTo>
                <a:cubicBezTo>
                  <a:pt x="0" y="254"/>
                  <a:pt x="0" y="254"/>
                  <a:pt x="0" y="254"/>
                </a:cubicBezTo>
                <a:cubicBezTo>
                  <a:pt x="56" y="244"/>
                  <a:pt x="112" y="227"/>
                  <a:pt x="164" y="203"/>
                </a:cubicBezTo>
                <a:close/>
              </a:path>
            </a:pathLst>
          </a:custGeom>
          <a:solidFill>
            <a:srgbClr val="2C763F"/>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11" name="Google Shape;111;p13"/>
          <p:cNvSpPr/>
          <p:nvPr/>
        </p:nvSpPr>
        <p:spPr>
          <a:xfrm>
            <a:off x="9857481" y="9147758"/>
            <a:ext cx="1144805" cy="1617716"/>
          </a:xfrm>
          <a:custGeom>
            <a:avLst/>
            <a:gdLst/>
            <a:ahLst/>
            <a:cxnLst/>
            <a:rect l="l" t="t" r="r" b="b"/>
            <a:pathLst>
              <a:path w="180" h="254" extrusionOk="0">
                <a:moveTo>
                  <a:pt x="180" y="0"/>
                </a:moveTo>
                <a:cubicBezTo>
                  <a:pt x="10" y="170"/>
                  <a:pt x="10" y="170"/>
                  <a:pt x="10" y="170"/>
                </a:cubicBezTo>
                <a:cubicBezTo>
                  <a:pt x="0" y="180"/>
                  <a:pt x="3" y="197"/>
                  <a:pt x="16" y="203"/>
                </a:cubicBezTo>
                <a:cubicBezTo>
                  <a:pt x="68" y="227"/>
                  <a:pt x="124" y="244"/>
                  <a:pt x="180" y="254"/>
                </a:cubicBezTo>
                <a:cubicBezTo>
                  <a:pt x="180" y="0"/>
                  <a:pt x="180" y="0"/>
                  <a:pt x="180" y="0"/>
                </a:cubicBezTo>
                <a:close/>
              </a:path>
            </a:pathLst>
          </a:custGeom>
          <a:solidFill>
            <a:srgbClr val="2C763F"/>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12" name="Google Shape;112;p13"/>
          <p:cNvSpPr/>
          <p:nvPr/>
        </p:nvSpPr>
        <p:spPr>
          <a:xfrm>
            <a:off x="11002287" y="9108996"/>
            <a:ext cx="1441990" cy="1721085"/>
          </a:xfrm>
          <a:custGeom>
            <a:avLst/>
            <a:gdLst/>
            <a:ahLst/>
            <a:cxnLst/>
            <a:rect l="l" t="t" r="r" b="b"/>
            <a:pathLst>
              <a:path w="226" h="270" extrusionOk="0">
                <a:moveTo>
                  <a:pt x="211" y="0"/>
                </a:moveTo>
                <a:cubicBezTo>
                  <a:pt x="15" y="0"/>
                  <a:pt x="15" y="0"/>
                  <a:pt x="15" y="0"/>
                </a:cubicBezTo>
                <a:cubicBezTo>
                  <a:pt x="15" y="0"/>
                  <a:pt x="15" y="0"/>
                  <a:pt x="15" y="0"/>
                </a:cubicBezTo>
                <a:cubicBezTo>
                  <a:pt x="9" y="0"/>
                  <a:pt x="4" y="2"/>
                  <a:pt x="0" y="6"/>
                </a:cubicBezTo>
                <a:cubicBezTo>
                  <a:pt x="0" y="260"/>
                  <a:pt x="0" y="260"/>
                  <a:pt x="0" y="260"/>
                </a:cubicBezTo>
                <a:cubicBezTo>
                  <a:pt x="5" y="261"/>
                  <a:pt x="10" y="262"/>
                  <a:pt x="15" y="262"/>
                </a:cubicBezTo>
                <a:cubicBezTo>
                  <a:pt x="47" y="267"/>
                  <a:pt x="80" y="270"/>
                  <a:pt x="113" y="270"/>
                </a:cubicBezTo>
                <a:cubicBezTo>
                  <a:pt x="146" y="270"/>
                  <a:pt x="179" y="267"/>
                  <a:pt x="211" y="262"/>
                </a:cubicBezTo>
                <a:cubicBezTo>
                  <a:pt x="216" y="262"/>
                  <a:pt x="221" y="261"/>
                  <a:pt x="226" y="260"/>
                </a:cubicBezTo>
                <a:cubicBezTo>
                  <a:pt x="226" y="6"/>
                  <a:pt x="226" y="6"/>
                  <a:pt x="226" y="6"/>
                </a:cubicBezTo>
                <a:cubicBezTo>
                  <a:pt x="222" y="2"/>
                  <a:pt x="217" y="0"/>
                  <a:pt x="211" y="0"/>
                </a:cubicBezTo>
                <a:close/>
              </a:path>
            </a:pathLst>
          </a:custGeom>
          <a:solidFill>
            <a:srgbClr val="33894A"/>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13" name="Google Shape;113;p13"/>
          <p:cNvSpPr/>
          <p:nvPr/>
        </p:nvSpPr>
        <p:spPr>
          <a:xfrm>
            <a:off x="8123475" y="7475773"/>
            <a:ext cx="2734096" cy="2736679"/>
          </a:xfrm>
          <a:custGeom>
            <a:avLst/>
            <a:gdLst/>
            <a:ahLst/>
            <a:cxnLst/>
            <a:rect l="l" t="t" r="r" b="b"/>
            <a:pathLst>
              <a:path w="429" h="429" extrusionOk="0">
                <a:moveTo>
                  <a:pt x="201" y="0"/>
                </a:moveTo>
                <a:cubicBezTo>
                  <a:pt x="199" y="1"/>
                  <a:pt x="196" y="2"/>
                  <a:pt x="194" y="4"/>
                </a:cubicBezTo>
                <a:cubicBezTo>
                  <a:pt x="8" y="191"/>
                  <a:pt x="8" y="191"/>
                  <a:pt x="8" y="191"/>
                </a:cubicBezTo>
                <a:cubicBezTo>
                  <a:pt x="1" y="198"/>
                  <a:pt x="0" y="208"/>
                  <a:pt x="5" y="217"/>
                </a:cubicBezTo>
                <a:cubicBezTo>
                  <a:pt x="58" y="300"/>
                  <a:pt x="129" y="371"/>
                  <a:pt x="212" y="424"/>
                </a:cubicBezTo>
                <a:cubicBezTo>
                  <a:pt x="220" y="429"/>
                  <a:pt x="231" y="428"/>
                  <a:pt x="238" y="421"/>
                </a:cubicBezTo>
                <a:cubicBezTo>
                  <a:pt x="424" y="234"/>
                  <a:pt x="424" y="234"/>
                  <a:pt x="424" y="234"/>
                </a:cubicBezTo>
                <a:cubicBezTo>
                  <a:pt x="426" y="232"/>
                  <a:pt x="428" y="230"/>
                  <a:pt x="429" y="227"/>
                </a:cubicBezTo>
                <a:cubicBezTo>
                  <a:pt x="324" y="188"/>
                  <a:pt x="240" y="105"/>
                  <a:pt x="201" y="0"/>
                </a:cubicBezTo>
                <a:close/>
              </a:path>
            </a:pathLst>
          </a:custGeom>
          <a:solidFill>
            <a:srgbClr val="41AD5D"/>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14" name="Google Shape;114;p13"/>
          <p:cNvSpPr/>
          <p:nvPr/>
        </p:nvSpPr>
        <p:spPr>
          <a:xfrm>
            <a:off x="12588993" y="2999920"/>
            <a:ext cx="2734096" cy="2741848"/>
          </a:xfrm>
          <a:custGeom>
            <a:avLst/>
            <a:gdLst/>
            <a:ahLst/>
            <a:cxnLst/>
            <a:rect l="l" t="t" r="r" b="b"/>
            <a:pathLst>
              <a:path w="429" h="430" extrusionOk="0">
                <a:moveTo>
                  <a:pt x="228" y="430"/>
                </a:moveTo>
                <a:cubicBezTo>
                  <a:pt x="230" y="429"/>
                  <a:pt x="233" y="427"/>
                  <a:pt x="235" y="425"/>
                </a:cubicBezTo>
                <a:cubicBezTo>
                  <a:pt x="421" y="238"/>
                  <a:pt x="421" y="238"/>
                  <a:pt x="421" y="238"/>
                </a:cubicBezTo>
                <a:cubicBezTo>
                  <a:pt x="428" y="231"/>
                  <a:pt x="429" y="221"/>
                  <a:pt x="424" y="213"/>
                </a:cubicBezTo>
                <a:cubicBezTo>
                  <a:pt x="371" y="129"/>
                  <a:pt x="300" y="58"/>
                  <a:pt x="217" y="5"/>
                </a:cubicBezTo>
                <a:cubicBezTo>
                  <a:pt x="209" y="0"/>
                  <a:pt x="198" y="1"/>
                  <a:pt x="191" y="8"/>
                </a:cubicBezTo>
                <a:cubicBezTo>
                  <a:pt x="5" y="195"/>
                  <a:pt x="5" y="195"/>
                  <a:pt x="5" y="195"/>
                </a:cubicBezTo>
                <a:cubicBezTo>
                  <a:pt x="3" y="197"/>
                  <a:pt x="1" y="199"/>
                  <a:pt x="0" y="202"/>
                </a:cubicBezTo>
                <a:cubicBezTo>
                  <a:pt x="105" y="241"/>
                  <a:pt x="189" y="325"/>
                  <a:pt x="228" y="430"/>
                </a:cubicBezTo>
                <a:close/>
              </a:path>
            </a:pathLst>
          </a:custGeom>
          <a:solidFill>
            <a:srgbClr val="FFD347"/>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15" name="Google Shape;115;p13"/>
          <p:cNvSpPr/>
          <p:nvPr/>
        </p:nvSpPr>
        <p:spPr>
          <a:xfrm>
            <a:off x="8123475" y="2999920"/>
            <a:ext cx="2734096" cy="2741848"/>
          </a:xfrm>
          <a:custGeom>
            <a:avLst/>
            <a:gdLst/>
            <a:ahLst/>
            <a:cxnLst/>
            <a:rect l="l" t="t" r="r" b="b"/>
            <a:pathLst>
              <a:path w="429" h="430" extrusionOk="0">
                <a:moveTo>
                  <a:pt x="429" y="202"/>
                </a:moveTo>
                <a:cubicBezTo>
                  <a:pt x="428" y="199"/>
                  <a:pt x="426" y="197"/>
                  <a:pt x="424" y="195"/>
                </a:cubicBezTo>
                <a:cubicBezTo>
                  <a:pt x="238" y="8"/>
                  <a:pt x="238" y="8"/>
                  <a:pt x="238" y="8"/>
                </a:cubicBezTo>
                <a:cubicBezTo>
                  <a:pt x="231" y="1"/>
                  <a:pt x="220" y="0"/>
                  <a:pt x="212" y="5"/>
                </a:cubicBezTo>
                <a:cubicBezTo>
                  <a:pt x="129" y="58"/>
                  <a:pt x="58" y="129"/>
                  <a:pt x="5" y="213"/>
                </a:cubicBezTo>
                <a:cubicBezTo>
                  <a:pt x="0" y="221"/>
                  <a:pt x="1" y="231"/>
                  <a:pt x="8" y="238"/>
                </a:cubicBezTo>
                <a:cubicBezTo>
                  <a:pt x="194" y="425"/>
                  <a:pt x="194" y="425"/>
                  <a:pt x="194" y="425"/>
                </a:cubicBezTo>
                <a:cubicBezTo>
                  <a:pt x="196" y="427"/>
                  <a:pt x="199" y="429"/>
                  <a:pt x="201" y="430"/>
                </a:cubicBezTo>
                <a:cubicBezTo>
                  <a:pt x="240" y="325"/>
                  <a:pt x="324" y="241"/>
                  <a:pt x="429" y="202"/>
                </a:cubicBezTo>
                <a:close/>
              </a:path>
            </a:pathLst>
          </a:custGeom>
          <a:solidFill>
            <a:srgbClr val="89D39C"/>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16" name="Google Shape;116;p13"/>
          <p:cNvSpPr/>
          <p:nvPr/>
        </p:nvSpPr>
        <p:spPr>
          <a:xfrm>
            <a:off x="12588993" y="7475773"/>
            <a:ext cx="2734096" cy="2736679"/>
          </a:xfrm>
          <a:custGeom>
            <a:avLst/>
            <a:gdLst/>
            <a:ahLst/>
            <a:cxnLst/>
            <a:rect l="l" t="t" r="r" b="b"/>
            <a:pathLst>
              <a:path w="429" h="429" extrusionOk="0">
                <a:moveTo>
                  <a:pt x="421" y="191"/>
                </a:moveTo>
                <a:cubicBezTo>
                  <a:pt x="235" y="4"/>
                  <a:pt x="235" y="4"/>
                  <a:pt x="235" y="4"/>
                </a:cubicBezTo>
                <a:cubicBezTo>
                  <a:pt x="233" y="2"/>
                  <a:pt x="230" y="1"/>
                  <a:pt x="228" y="0"/>
                </a:cubicBezTo>
                <a:cubicBezTo>
                  <a:pt x="189" y="105"/>
                  <a:pt x="105" y="188"/>
                  <a:pt x="0" y="227"/>
                </a:cubicBezTo>
                <a:cubicBezTo>
                  <a:pt x="1" y="230"/>
                  <a:pt x="3" y="232"/>
                  <a:pt x="5" y="234"/>
                </a:cubicBezTo>
                <a:cubicBezTo>
                  <a:pt x="191" y="421"/>
                  <a:pt x="191" y="421"/>
                  <a:pt x="191" y="421"/>
                </a:cubicBezTo>
                <a:cubicBezTo>
                  <a:pt x="198" y="428"/>
                  <a:pt x="209" y="429"/>
                  <a:pt x="217" y="424"/>
                </a:cubicBezTo>
                <a:cubicBezTo>
                  <a:pt x="300" y="371"/>
                  <a:pt x="371" y="300"/>
                  <a:pt x="424" y="216"/>
                </a:cubicBezTo>
                <a:cubicBezTo>
                  <a:pt x="429" y="208"/>
                  <a:pt x="428" y="198"/>
                  <a:pt x="421" y="191"/>
                </a:cubicBezTo>
                <a:close/>
              </a:path>
            </a:pathLst>
          </a:custGeom>
          <a:solidFill>
            <a:srgbClr val="FFE697"/>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17" name="Google Shape;117;p13"/>
          <p:cNvSpPr/>
          <p:nvPr/>
        </p:nvSpPr>
        <p:spPr>
          <a:xfrm>
            <a:off x="9405243" y="7462852"/>
            <a:ext cx="1457495" cy="1460079"/>
          </a:xfrm>
          <a:custGeom>
            <a:avLst/>
            <a:gdLst/>
            <a:ahLst/>
            <a:cxnLst/>
            <a:rect l="l" t="t" r="r" b="b"/>
            <a:pathLst>
              <a:path w="229" h="229" extrusionOk="0">
                <a:moveTo>
                  <a:pt x="229" y="21"/>
                </a:moveTo>
                <a:cubicBezTo>
                  <a:pt x="229" y="9"/>
                  <a:pt x="220" y="0"/>
                  <a:pt x="209" y="0"/>
                </a:cubicBezTo>
                <a:cubicBezTo>
                  <a:pt x="8" y="0"/>
                  <a:pt x="8" y="0"/>
                  <a:pt x="8" y="0"/>
                </a:cubicBezTo>
                <a:cubicBezTo>
                  <a:pt x="5" y="0"/>
                  <a:pt x="3" y="1"/>
                  <a:pt x="0" y="2"/>
                </a:cubicBezTo>
                <a:cubicBezTo>
                  <a:pt x="39" y="107"/>
                  <a:pt x="123" y="190"/>
                  <a:pt x="228" y="229"/>
                </a:cubicBezTo>
                <a:cubicBezTo>
                  <a:pt x="229" y="227"/>
                  <a:pt x="229" y="224"/>
                  <a:pt x="229" y="222"/>
                </a:cubicBezTo>
                <a:lnTo>
                  <a:pt x="229" y="21"/>
                </a:lnTo>
                <a:close/>
              </a:path>
            </a:pathLst>
          </a:custGeom>
          <a:solidFill>
            <a:srgbClr val="328648"/>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18" name="Google Shape;118;p13"/>
          <p:cNvSpPr/>
          <p:nvPr/>
        </p:nvSpPr>
        <p:spPr>
          <a:xfrm>
            <a:off x="12583823" y="4286857"/>
            <a:ext cx="1457495" cy="1460079"/>
          </a:xfrm>
          <a:custGeom>
            <a:avLst/>
            <a:gdLst/>
            <a:ahLst/>
            <a:cxnLst/>
            <a:rect l="l" t="t" r="r" b="b"/>
            <a:pathLst>
              <a:path w="229" h="229" extrusionOk="0">
                <a:moveTo>
                  <a:pt x="0" y="209"/>
                </a:moveTo>
                <a:cubicBezTo>
                  <a:pt x="0" y="220"/>
                  <a:pt x="9" y="229"/>
                  <a:pt x="20" y="229"/>
                </a:cubicBezTo>
                <a:cubicBezTo>
                  <a:pt x="221" y="229"/>
                  <a:pt x="221" y="229"/>
                  <a:pt x="221" y="229"/>
                </a:cubicBezTo>
                <a:cubicBezTo>
                  <a:pt x="224" y="229"/>
                  <a:pt x="226" y="229"/>
                  <a:pt x="229" y="228"/>
                </a:cubicBezTo>
                <a:cubicBezTo>
                  <a:pt x="190" y="123"/>
                  <a:pt x="106" y="39"/>
                  <a:pt x="1" y="0"/>
                </a:cubicBezTo>
                <a:cubicBezTo>
                  <a:pt x="0" y="2"/>
                  <a:pt x="0" y="5"/>
                  <a:pt x="0" y="8"/>
                </a:cubicBezTo>
                <a:lnTo>
                  <a:pt x="0" y="209"/>
                </a:lnTo>
                <a:close/>
              </a:path>
            </a:pathLst>
          </a:custGeom>
          <a:solidFill>
            <a:schemeClr val="accent4">
              <a:lumMod val="75000"/>
            </a:schemeClr>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19" name="Google Shape;119;p13"/>
          <p:cNvSpPr/>
          <p:nvPr/>
        </p:nvSpPr>
        <p:spPr>
          <a:xfrm>
            <a:off x="9405243" y="4286857"/>
            <a:ext cx="1457495" cy="1460079"/>
          </a:xfrm>
          <a:custGeom>
            <a:avLst/>
            <a:gdLst/>
            <a:ahLst/>
            <a:cxnLst/>
            <a:rect l="l" t="t" r="r" b="b"/>
            <a:pathLst>
              <a:path w="229" h="229" extrusionOk="0">
                <a:moveTo>
                  <a:pt x="209" y="229"/>
                </a:moveTo>
                <a:cubicBezTo>
                  <a:pt x="220" y="229"/>
                  <a:pt x="229" y="220"/>
                  <a:pt x="229" y="209"/>
                </a:cubicBezTo>
                <a:cubicBezTo>
                  <a:pt x="229" y="8"/>
                  <a:pt x="229" y="8"/>
                  <a:pt x="229" y="8"/>
                </a:cubicBezTo>
                <a:cubicBezTo>
                  <a:pt x="229" y="5"/>
                  <a:pt x="229" y="2"/>
                  <a:pt x="228" y="0"/>
                </a:cubicBezTo>
                <a:cubicBezTo>
                  <a:pt x="123" y="39"/>
                  <a:pt x="39" y="123"/>
                  <a:pt x="0" y="228"/>
                </a:cubicBezTo>
                <a:cubicBezTo>
                  <a:pt x="3" y="229"/>
                  <a:pt x="5" y="229"/>
                  <a:pt x="8" y="229"/>
                </a:cubicBezTo>
                <a:lnTo>
                  <a:pt x="209" y="229"/>
                </a:lnTo>
                <a:close/>
              </a:path>
            </a:pathLst>
          </a:custGeom>
          <a:solidFill>
            <a:srgbClr val="B0E2BD"/>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20" name="Google Shape;120;p13"/>
          <p:cNvSpPr/>
          <p:nvPr/>
        </p:nvSpPr>
        <p:spPr>
          <a:xfrm>
            <a:off x="12583823" y="7462852"/>
            <a:ext cx="1457495" cy="1460079"/>
          </a:xfrm>
          <a:custGeom>
            <a:avLst/>
            <a:gdLst/>
            <a:ahLst/>
            <a:cxnLst/>
            <a:rect l="l" t="t" r="r" b="b"/>
            <a:pathLst>
              <a:path w="229" h="229" extrusionOk="0">
                <a:moveTo>
                  <a:pt x="229" y="2"/>
                </a:moveTo>
                <a:cubicBezTo>
                  <a:pt x="226" y="1"/>
                  <a:pt x="224" y="0"/>
                  <a:pt x="221" y="0"/>
                </a:cubicBezTo>
                <a:cubicBezTo>
                  <a:pt x="20" y="0"/>
                  <a:pt x="20" y="0"/>
                  <a:pt x="20" y="0"/>
                </a:cubicBezTo>
                <a:cubicBezTo>
                  <a:pt x="9" y="0"/>
                  <a:pt x="0" y="9"/>
                  <a:pt x="0" y="21"/>
                </a:cubicBezTo>
                <a:cubicBezTo>
                  <a:pt x="0" y="222"/>
                  <a:pt x="0" y="222"/>
                  <a:pt x="0" y="222"/>
                </a:cubicBezTo>
                <a:cubicBezTo>
                  <a:pt x="0" y="224"/>
                  <a:pt x="0" y="227"/>
                  <a:pt x="1" y="229"/>
                </a:cubicBezTo>
                <a:cubicBezTo>
                  <a:pt x="106" y="190"/>
                  <a:pt x="190" y="107"/>
                  <a:pt x="229" y="2"/>
                </a:cubicBezTo>
                <a:close/>
              </a:path>
            </a:pathLst>
          </a:custGeom>
          <a:solidFill>
            <a:srgbClr val="FFD966"/>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21" name="Google Shape;121;p13"/>
          <p:cNvSpPr/>
          <p:nvPr/>
        </p:nvSpPr>
        <p:spPr>
          <a:xfrm>
            <a:off x="11248705" y="2699731"/>
            <a:ext cx="961327" cy="956158"/>
          </a:xfrm>
          <a:custGeom>
            <a:avLst/>
            <a:gdLst/>
            <a:ahLst/>
            <a:cxnLst/>
            <a:rect l="l" t="t" r="r" b="b"/>
            <a:pathLst>
              <a:path w="151" h="150" extrusionOk="0">
                <a:moveTo>
                  <a:pt x="75" y="0"/>
                </a:moveTo>
                <a:cubicBezTo>
                  <a:pt x="34" y="0"/>
                  <a:pt x="0" y="33"/>
                  <a:pt x="0" y="75"/>
                </a:cubicBezTo>
                <a:cubicBezTo>
                  <a:pt x="0" y="117"/>
                  <a:pt x="34" y="150"/>
                  <a:pt x="75" y="150"/>
                </a:cubicBezTo>
                <a:cubicBezTo>
                  <a:pt x="117" y="150"/>
                  <a:pt x="151" y="117"/>
                  <a:pt x="151" y="75"/>
                </a:cubicBezTo>
                <a:cubicBezTo>
                  <a:pt x="151" y="33"/>
                  <a:pt x="117" y="0"/>
                  <a:pt x="75" y="0"/>
                </a:cubicBezTo>
                <a:close/>
                <a:moveTo>
                  <a:pt x="125" y="90"/>
                </a:moveTo>
                <a:cubicBezTo>
                  <a:pt x="90" y="90"/>
                  <a:pt x="90" y="90"/>
                  <a:pt x="90" y="90"/>
                </a:cubicBezTo>
                <a:cubicBezTo>
                  <a:pt x="90" y="124"/>
                  <a:pt x="90" y="124"/>
                  <a:pt x="90" y="124"/>
                </a:cubicBezTo>
                <a:cubicBezTo>
                  <a:pt x="60" y="124"/>
                  <a:pt x="60" y="124"/>
                  <a:pt x="60" y="124"/>
                </a:cubicBezTo>
                <a:cubicBezTo>
                  <a:pt x="60" y="90"/>
                  <a:pt x="60" y="90"/>
                  <a:pt x="60" y="90"/>
                </a:cubicBezTo>
                <a:cubicBezTo>
                  <a:pt x="26" y="90"/>
                  <a:pt x="26" y="90"/>
                  <a:pt x="26" y="90"/>
                </a:cubicBezTo>
                <a:cubicBezTo>
                  <a:pt x="26" y="60"/>
                  <a:pt x="26" y="60"/>
                  <a:pt x="26" y="60"/>
                </a:cubicBezTo>
                <a:cubicBezTo>
                  <a:pt x="60" y="60"/>
                  <a:pt x="60" y="60"/>
                  <a:pt x="60" y="60"/>
                </a:cubicBezTo>
                <a:cubicBezTo>
                  <a:pt x="60" y="26"/>
                  <a:pt x="60" y="26"/>
                  <a:pt x="60" y="26"/>
                </a:cubicBezTo>
                <a:cubicBezTo>
                  <a:pt x="90" y="26"/>
                  <a:pt x="90" y="26"/>
                  <a:pt x="90" y="26"/>
                </a:cubicBezTo>
                <a:cubicBezTo>
                  <a:pt x="90" y="60"/>
                  <a:pt x="90" y="60"/>
                  <a:pt x="90" y="60"/>
                </a:cubicBezTo>
                <a:cubicBezTo>
                  <a:pt x="125" y="60"/>
                  <a:pt x="125" y="60"/>
                  <a:pt x="125" y="60"/>
                </a:cubicBezTo>
                <a:lnTo>
                  <a:pt x="125" y="90"/>
                </a:lnTo>
                <a:close/>
              </a:path>
            </a:pathLst>
          </a:custGeom>
          <a:solidFill>
            <a:srgbClr val="FFFFFF"/>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
        <p:nvSpPr>
          <p:cNvPr id="122" name="Google Shape;122;p13"/>
          <p:cNvSpPr/>
          <p:nvPr/>
        </p:nvSpPr>
        <p:spPr>
          <a:xfrm>
            <a:off x="7800449" y="6201756"/>
            <a:ext cx="1108626" cy="899306"/>
          </a:xfrm>
          <a:custGeom>
            <a:avLst/>
            <a:gdLst/>
            <a:ahLst/>
            <a:cxnLst/>
            <a:rect l="l" t="t" r="r" b="b"/>
            <a:pathLst>
              <a:path w="174" h="141" extrusionOk="0">
                <a:moveTo>
                  <a:pt x="145" y="7"/>
                </a:moveTo>
                <a:cubicBezTo>
                  <a:pt x="126" y="0"/>
                  <a:pt x="109" y="6"/>
                  <a:pt x="92" y="15"/>
                </a:cubicBezTo>
                <a:cubicBezTo>
                  <a:pt x="89" y="17"/>
                  <a:pt x="86" y="18"/>
                  <a:pt x="83" y="15"/>
                </a:cubicBezTo>
                <a:cubicBezTo>
                  <a:pt x="73" y="8"/>
                  <a:pt x="61" y="4"/>
                  <a:pt x="48" y="4"/>
                </a:cubicBezTo>
                <a:cubicBezTo>
                  <a:pt x="21" y="5"/>
                  <a:pt x="0" y="22"/>
                  <a:pt x="4" y="52"/>
                </a:cubicBezTo>
                <a:cubicBezTo>
                  <a:pt x="5" y="65"/>
                  <a:pt x="9" y="77"/>
                  <a:pt x="17" y="88"/>
                </a:cubicBezTo>
                <a:cubicBezTo>
                  <a:pt x="33" y="112"/>
                  <a:pt x="57" y="128"/>
                  <a:pt x="83" y="140"/>
                </a:cubicBezTo>
                <a:cubicBezTo>
                  <a:pt x="86" y="141"/>
                  <a:pt x="91" y="140"/>
                  <a:pt x="94" y="139"/>
                </a:cubicBezTo>
                <a:cubicBezTo>
                  <a:pt x="111" y="131"/>
                  <a:pt x="127" y="121"/>
                  <a:pt x="141" y="108"/>
                </a:cubicBezTo>
                <a:cubicBezTo>
                  <a:pt x="158" y="93"/>
                  <a:pt x="169" y="75"/>
                  <a:pt x="172" y="52"/>
                </a:cubicBezTo>
                <a:cubicBezTo>
                  <a:pt x="174" y="31"/>
                  <a:pt x="165" y="14"/>
                  <a:pt x="145" y="7"/>
                </a:cubicBezTo>
                <a:close/>
                <a:moveTo>
                  <a:pt x="155" y="81"/>
                </a:moveTo>
                <a:cubicBezTo>
                  <a:pt x="143" y="81"/>
                  <a:pt x="143" y="81"/>
                  <a:pt x="143" y="81"/>
                </a:cubicBezTo>
                <a:cubicBezTo>
                  <a:pt x="142" y="81"/>
                  <a:pt x="140" y="80"/>
                  <a:pt x="140" y="79"/>
                </a:cubicBezTo>
                <a:cubicBezTo>
                  <a:pt x="131" y="61"/>
                  <a:pt x="131" y="61"/>
                  <a:pt x="131" y="61"/>
                </a:cubicBezTo>
                <a:cubicBezTo>
                  <a:pt x="92" y="122"/>
                  <a:pt x="92" y="122"/>
                  <a:pt x="92" y="122"/>
                </a:cubicBezTo>
                <a:cubicBezTo>
                  <a:pt x="91" y="123"/>
                  <a:pt x="90" y="124"/>
                  <a:pt x="89" y="124"/>
                </a:cubicBezTo>
                <a:cubicBezTo>
                  <a:pt x="89" y="124"/>
                  <a:pt x="88" y="124"/>
                  <a:pt x="88" y="124"/>
                </a:cubicBezTo>
                <a:cubicBezTo>
                  <a:pt x="87" y="123"/>
                  <a:pt x="86" y="122"/>
                  <a:pt x="85" y="121"/>
                </a:cubicBezTo>
                <a:cubicBezTo>
                  <a:pt x="68" y="37"/>
                  <a:pt x="68" y="37"/>
                  <a:pt x="68" y="37"/>
                </a:cubicBezTo>
                <a:cubicBezTo>
                  <a:pt x="51" y="88"/>
                  <a:pt x="51" y="88"/>
                  <a:pt x="51" y="88"/>
                </a:cubicBezTo>
                <a:cubicBezTo>
                  <a:pt x="50" y="89"/>
                  <a:pt x="49" y="90"/>
                  <a:pt x="47" y="90"/>
                </a:cubicBezTo>
                <a:cubicBezTo>
                  <a:pt x="28" y="90"/>
                  <a:pt x="28" y="90"/>
                  <a:pt x="28" y="90"/>
                </a:cubicBezTo>
                <a:cubicBezTo>
                  <a:pt x="26" y="90"/>
                  <a:pt x="25" y="88"/>
                  <a:pt x="25" y="86"/>
                </a:cubicBezTo>
                <a:cubicBezTo>
                  <a:pt x="25" y="85"/>
                  <a:pt x="26" y="83"/>
                  <a:pt x="28" y="83"/>
                </a:cubicBezTo>
                <a:cubicBezTo>
                  <a:pt x="45" y="83"/>
                  <a:pt x="45" y="83"/>
                  <a:pt x="45" y="83"/>
                </a:cubicBezTo>
                <a:cubicBezTo>
                  <a:pt x="65" y="22"/>
                  <a:pt x="65" y="22"/>
                  <a:pt x="65" y="22"/>
                </a:cubicBezTo>
                <a:cubicBezTo>
                  <a:pt x="66" y="21"/>
                  <a:pt x="67" y="20"/>
                  <a:pt x="69" y="20"/>
                </a:cubicBezTo>
                <a:cubicBezTo>
                  <a:pt x="70" y="20"/>
                  <a:pt x="71" y="21"/>
                  <a:pt x="72" y="23"/>
                </a:cubicBezTo>
                <a:cubicBezTo>
                  <a:pt x="90" y="111"/>
                  <a:pt x="90" y="111"/>
                  <a:pt x="90" y="111"/>
                </a:cubicBezTo>
                <a:cubicBezTo>
                  <a:pt x="129" y="52"/>
                  <a:pt x="129" y="52"/>
                  <a:pt x="129" y="52"/>
                </a:cubicBezTo>
                <a:cubicBezTo>
                  <a:pt x="130" y="51"/>
                  <a:pt x="131" y="50"/>
                  <a:pt x="132" y="50"/>
                </a:cubicBezTo>
                <a:cubicBezTo>
                  <a:pt x="133" y="50"/>
                  <a:pt x="134" y="51"/>
                  <a:pt x="135" y="52"/>
                </a:cubicBezTo>
                <a:cubicBezTo>
                  <a:pt x="145" y="74"/>
                  <a:pt x="145" y="74"/>
                  <a:pt x="145" y="74"/>
                </a:cubicBezTo>
                <a:cubicBezTo>
                  <a:pt x="155" y="74"/>
                  <a:pt x="155" y="74"/>
                  <a:pt x="155" y="74"/>
                </a:cubicBezTo>
                <a:cubicBezTo>
                  <a:pt x="157" y="74"/>
                  <a:pt x="158" y="75"/>
                  <a:pt x="158" y="77"/>
                </a:cubicBezTo>
                <a:cubicBezTo>
                  <a:pt x="158" y="79"/>
                  <a:pt x="157" y="81"/>
                  <a:pt x="155" y="81"/>
                </a:cubicBezTo>
                <a:close/>
              </a:path>
            </a:pathLst>
          </a:custGeom>
          <a:solidFill>
            <a:srgbClr val="FFFFFF"/>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grpSp>
        <p:nvGrpSpPr>
          <p:cNvPr id="63" name="Group 1483">
            <a:extLst>
              <a:ext uri="{FF2B5EF4-FFF2-40B4-BE49-F238E27FC236}">
                <a16:creationId xmlns:a16="http://schemas.microsoft.com/office/drawing/2014/main" id="{089AA8E5-3AB1-479F-87B1-4F4CA130D15A}"/>
              </a:ext>
            </a:extLst>
          </p:cNvPr>
          <p:cNvGrpSpPr/>
          <p:nvPr/>
        </p:nvGrpSpPr>
        <p:grpSpPr>
          <a:xfrm>
            <a:off x="10519249" y="5773320"/>
            <a:ext cx="2355118" cy="2100896"/>
            <a:chOff x="0" y="0"/>
            <a:chExt cx="10224081" cy="9120445"/>
          </a:xfrm>
          <a:solidFill>
            <a:srgbClr val="54BE71"/>
          </a:solidFill>
        </p:grpSpPr>
        <p:sp>
          <p:nvSpPr>
            <p:cNvPr id="64" name="Shape 1475">
              <a:extLst>
                <a:ext uri="{FF2B5EF4-FFF2-40B4-BE49-F238E27FC236}">
                  <a16:creationId xmlns:a16="http://schemas.microsoft.com/office/drawing/2014/main" id="{7890A205-D791-4E2B-9512-76BCAE671230}"/>
                </a:ext>
              </a:extLst>
            </p:cNvPr>
            <p:cNvSpPr/>
            <p:nvPr/>
          </p:nvSpPr>
          <p:spPr>
            <a:xfrm>
              <a:off x="4841133" y="716147"/>
              <a:ext cx="547662" cy="8404299"/>
            </a:xfrm>
            <a:custGeom>
              <a:avLst/>
              <a:gdLst/>
              <a:ahLst/>
              <a:cxnLst>
                <a:cxn ang="0">
                  <a:pos x="wd2" y="hd2"/>
                </a:cxn>
                <a:cxn ang="5400000">
                  <a:pos x="wd2" y="hd2"/>
                </a:cxn>
                <a:cxn ang="10800000">
                  <a:pos x="wd2" y="hd2"/>
                </a:cxn>
                <a:cxn ang="16200000">
                  <a:pos x="wd2" y="hd2"/>
                </a:cxn>
              </a:cxnLst>
              <a:rect l="0" t="0" r="r" b="b"/>
              <a:pathLst>
                <a:path w="21600" h="21600" extrusionOk="0">
                  <a:moveTo>
                    <a:pt x="1166" y="0"/>
                  </a:moveTo>
                  <a:lnTo>
                    <a:pt x="0" y="0"/>
                  </a:lnTo>
                  <a:lnTo>
                    <a:pt x="0" y="281"/>
                  </a:lnTo>
                  <a:lnTo>
                    <a:pt x="3372" y="281"/>
                  </a:lnTo>
                  <a:lnTo>
                    <a:pt x="9579" y="21600"/>
                  </a:lnTo>
                  <a:lnTo>
                    <a:pt x="18041" y="286"/>
                  </a:lnTo>
                  <a:lnTo>
                    <a:pt x="21600" y="286"/>
                  </a:lnTo>
                  <a:lnTo>
                    <a:pt x="21558" y="5"/>
                  </a:lnTo>
                  <a:lnTo>
                    <a:pt x="20387" y="3"/>
                  </a:lnTo>
                  <a:cubicBezTo>
                    <a:pt x="18175" y="189"/>
                    <a:pt x="14802" y="302"/>
                    <a:pt x="11190" y="309"/>
                  </a:cubicBezTo>
                  <a:cubicBezTo>
                    <a:pt x="7281" y="317"/>
                    <a:pt x="3551" y="202"/>
                    <a:pt x="1166" y="0"/>
                  </a:cubicBez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65" name="Shape 1476">
              <a:extLst>
                <a:ext uri="{FF2B5EF4-FFF2-40B4-BE49-F238E27FC236}">
                  <a16:creationId xmlns:a16="http://schemas.microsoft.com/office/drawing/2014/main" id="{97B923A3-68EB-4037-87B0-303541344C9A}"/>
                </a:ext>
              </a:extLst>
            </p:cNvPr>
            <p:cNvSpPr/>
            <p:nvPr/>
          </p:nvSpPr>
          <p:spPr>
            <a:xfrm>
              <a:off x="4838041" y="251320"/>
              <a:ext cx="554678" cy="554677"/>
            </a:xfrm>
            <a:prstGeom prst="ellipse">
              <a:avLst/>
            </a:prstGeom>
            <a:grpFill/>
            <a:ln w="3175"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FFFFFF"/>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FFFFFF"/>
                </a:solidFill>
                <a:effectLst/>
                <a:uLnTx/>
                <a:uFillTx/>
                <a:latin typeface="Helvetica Light"/>
                <a:sym typeface="Helvetica Light"/>
              </a:endParaRPr>
            </a:p>
          </p:txBody>
        </p:sp>
        <p:sp>
          <p:nvSpPr>
            <p:cNvPr id="66" name="Shape 1477">
              <a:extLst>
                <a:ext uri="{FF2B5EF4-FFF2-40B4-BE49-F238E27FC236}">
                  <a16:creationId xmlns:a16="http://schemas.microsoft.com/office/drawing/2014/main" id="{818C94DC-1915-4B73-960E-FC3BDD4FA450}"/>
                </a:ext>
              </a:extLst>
            </p:cNvPr>
            <p:cNvSpPr/>
            <p:nvPr/>
          </p:nvSpPr>
          <p:spPr>
            <a:xfrm>
              <a:off x="1151591" y="-1"/>
              <a:ext cx="3746691" cy="1337661"/>
            </a:xfrm>
            <a:custGeom>
              <a:avLst/>
              <a:gdLst/>
              <a:ahLst/>
              <a:cxnLst>
                <a:cxn ang="0">
                  <a:pos x="wd2" y="hd2"/>
                </a:cxn>
                <a:cxn ang="5400000">
                  <a:pos x="wd2" y="hd2"/>
                </a:cxn>
                <a:cxn ang="10800000">
                  <a:pos x="wd2" y="hd2"/>
                </a:cxn>
                <a:cxn ang="16200000">
                  <a:pos x="wd2" y="hd2"/>
                </a:cxn>
              </a:cxnLst>
              <a:rect l="0" t="0" r="r" b="b"/>
              <a:pathLst>
                <a:path w="21600" h="21591" extrusionOk="0">
                  <a:moveTo>
                    <a:pt x="21600" y="21591"/>
                  </a:moveTo>
                  <a:lnTo>
                    <a:pt x="21594" y="19933"/>
                  </a:lnTo>
                  <a:lnTo>
                    <a:pt x="20521" y="19933"/>
                  </a:lnTo>
                  <a:cubicBezTo>
                    <a:pt x="20382" y="19960"/>
                    <a:pt x="20244" y="19911"/>
                    <a:pt x="20114" y="19795"/>
                  </a:cubicBezTo>
                  <a:cubicBezTo>
                    <a:pt x="19996" y="19690"/>
                    <a:pt x="19883" y="19528"/>
                    <a:pt x="19784" y="19307"/>
                  </a:cubicBezTo>
                  <a:cubicBezTo>
                    <a:pt x="19549" y="18783"/>
                    <a:pt x="19417" y="18002"/>
                    <a:pt x="19329" y="17198"/>
                  </a:cubicBezTo>
                  <a:cubicBezTo>
                    <a:pt x="19149" y="15546"/>
                    <a:pt x="19142" y="13808"/>
                    <a:pt x="19090" y="12086"/>
                  </a:cubicBezTo>
                  <a:cubicBezTo>
                    <a:pt x="19033" y="10194"/>
                    <a:pt x="18923" y="8324"/>
                    <a:pt x="18672" y="6560"/>
                  </a:cubicBezTo>
                  <a:cubicBezTo>
                    <a:pt x="18342" y="4244"/>
                    <a:pt x="17774" y="2170"/>
                    <a:pt x="16952" y="1028"/>
                  </a:cubicBezTo>
                  <a:cubicBezTo>
                    <a:pt x="16394" y="254"/>
                    <a:pt x="15769" y="0"/>
                    <a:pt x="15147" y="0"/>
                  </a:cubicBezTo>
                  <a:cubicBezTo>
                    <a:pt x="12153" y="1"/>
                    <a:pt x="9680" y="5306"/>
                    <a:pt x="7195" y="9544"/>
                  </a:cubicBezTo>
                  <a:cubicBezTo>
                    <a:pt x="4945" y="13381"/>
                    <a:pt x="2535" y="16542"/>
                    <a:pt x="0" y="18940"/>
                  </a:cubicBezTo>
                  <a:cubicBezTo>
                    <a:pt x="2726" y="16623"/>
                    <a:pt x="5326" y="13475"/>
                    <a:pt x="7762" y="9589"/>
                  </a:cubicBezTo>
                  <a:cubicBezTo>
                    <a:pt x="10121" y="5826"/>
                    <a:pt x="12499" y="1156"/>
                    <a:pt x="15293" y="1449"/>
                  </a:cubicBezTo>
                  <a:cubicBezTo>
                    <a:pt x="15945" y="1517"/>
                    <a:pt x="16597" y="1885"/>
                    <a:pt x="17145" y="2875"/>
                  </a:cubicBezTo>
                  <a:cubicBezTo>
                    <a:pt x="17656" y="3797"/>
                    <a:pt x="18035" y="5192"/>
                    <a:pt x="18288" y="6775"/>
                  </a:cubicBezTo>
                  <a:cubicBezTo>
                    <a:pt x="18763" y="9748"/>
                    <a:pt x="18755" y="13110"/>
                    <a:pt x="18918" y="16299"/>
                  </a:cubicBezTo>
                  <a:cubicBezTo>
                    <a:pt x="18992" y="17759"/>
                    <a:pt x="19110" y="19281"/>
                    <a:pt x="19490" y="20383"/>
                  </a:cubicBezTo>
                  <a:cubicBezTo>
                    <a:pt x="19760" y="21164"/>
                    <a:pt x="20133" y="21600"/>
                    <a:pt x="20521" y="21587"/>
                  </a:cubicBezTo>
                  <a:lnTo>
                    <a:pt x="21600" y="21591"/>
                  </a:ln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67" name="Shape 1478">
              <a:extLst>
                <a:ext uri="{FF2B5EF4-FFF2-40B4-BE49-F238E27FC236}">
                  <a16:creationId xmlns:a16="http://schemas.microsoft.com/office/drawing/2014/main" id="{DE83721A-AC63-440C-9802-89C64EBD7D61}"/>
                </a:ext>
              </a:extLst>
            </p:cNvPr>
            <p:cNvSpPr/>
            <p:nvPr/>
          </p:nvSpPr>
          <p:spPr>
            <a:xfrm>
              <a:off x="0" y="159699"/>
              <a:ext cx="4908053" cy="2653113"/>
            </a:xfrm>
            <a:custGeom>
              <a:avLst/>
              <a:gdLst/>
              <a:ahLst/>
              <a:cxnLst>
                <a:cxn ang="0">
                  <a:pos x="wd2" y="hd2"/>
                </a:cxn>
                <a:cxn ang="5400000">
                  <a:pos x="wd2" y="hd2"/>
                </a:cxn>
                <a:cxn ang="10800000">
                  <a:pos x="wd2" y="hd2"/>
                </a:cxn>
                <a:cxn ang="16200000">
                  <a:pos x="wd2" y="hd2"/>
                </a:cxn>
              </a:cxnLst>
              <a:rect l="0" t="0" r="r" b="b"/>
              <a:pathLst>
                <a:path w="21600" h="21552" extrusionOk="0">
                  <a:moveTo>
                    <a:pt x="21531" y="10057"/>
                  </a:moveTo>
                  <a:lnTo>
                    <a:pt x="21600" y="18607"/>
                  </a:lnTo>
                  <a:cubicBezTo>
                    <a:pt x="21471" y="19192"/>
                    <a:pt x="21284" y="19727"/>
                    <a:pt x="21047" y="20184"/>
                  </a:cubicBezTo>
                  <a:cubicBezTo>
                    <a:pt x="20695" y="20865"/>
                    <a:pt x="20244" y="21353"/>
                    <a:pt x="19742" y="21519"/>
                  </a:cubicBezTo>
                  <a:cubicBezTo>
                    <a:pt x="19605" y="21565"/>
                    <a:pt x="19459" y="21580"/>
                    <a:pt x="19342" y="21440"/>
                  </a:cubicBezTo>
                  <a:cubicBezTo>
                    <a:pt x="19034" y="21072"/>
                    <a:pt x="19199" y="20275"/>
                    <a:pt x="19380" y="19597"/>
                  </a:cubicBezTo>
                  <a:cubicBezTo>
                    <a:pt x="19456" y="19314"/>
                    <a:pt x="19517" y="19018"/>
                    <a:pt x="19562" y="18713"/>
                  </a:cubicBezTo>
                  <a:cubicBezTo>
                    <a:pt x="19400" y="19186"/>
                    <a:pt x="19209" y="19623"/>
                    <a:pt x="18992" y="20014"/>
                  </a:cubicBezTo>
                  <a:cubicBezTo>
                    <a:pt x="18762" y="20429"/>
                    <a:pt x="18504" y="20790"/>
                    <a:pt x="18225" y="21088"/>
                  </a:cubicBezTo>
                  <a:cubicBezTo>
                    <a:pt x="17994" y="21335"/>
                    <a:pt x="17743" y="21453"/>
                    <a:pt x="17495" y="21459"/>
                  </a:cubicBezTo>
                  <a:cubicBezTo>
                    <a:pt x="17270" y="21464"/>
                    <a:pt x="17028" y="21373"/>
                    <a:pt x="16880" y="21017"/>
                  </a:cubicBezTo>
                  <a:cubicBezTo>
                    <a:pt x="16802" y="20827"/>
                    <a:pt x="16771" y="20596"/>
                    <a:pt x="16773" y="20371"/>
                  </a:cubicBezTo>
                  <a:cubicBezTo>
                    <a:pt x="16776" y="20124"/>
                    <a:pt x="16818" y="19877"/>
                    <a:pt x="16903" y="19667"/>
                  </a:cubicBezTo>
                  <a:cubicBezTo>
                    <a:pt x="17043" y="19297"/>
                    <a:pt x="17165" y="18903"/>
                    <a:pt x="17265" y="18490"/>
                  </a:cubicBezTo>
                  <a:cubicBezTo>
                    <a:pt x="17382" y="18015"/>
                    <a:pt x="17470" y="17518"/>
                    <a:pt x="17529" y="17007"/>
                  </a:cubicBezTo>
                  <a:cubicBezTo>
                    <a:pt x="17257" y="17941"/>
                    <a:pt x="16877" y="18753"/>
                    <a:pt x="16416" y="19385"/>
                  </a:cubicBezTo>
                  <a:cubicBezTo>
                    <a:pt x="15982" y="19980"/>
                    <a:pt x="15486" y="20402"/>
                    <a:pt x="14959" y="20625"/>
                  </a:cubicBezTo>
                  <a:cubicBezTo>
                    <a:pt x="14815" y="20672"/>
                    <a:pt x="14672" y="20691"/>
                    <a:pt x="14531" y="20687"/>
                  </a:cubicBezTo>
                  <a:cubicBezTo>
                    <a:pt x="14380" y="20683"/>
                    <a:pt x="14219" y="20648"/>
                    <a:pt x="14101" y="20450"/>
                  </a:cubicBezTo>
                  <a:cubicBezTo>
                    <a:pt x="14014" y="20304"/>
                    <a:pt x="13972" y="20104"/>
                    <a:pt x="13957" y="19905"/>
                  </a:cubicBezTo>
                  <a:cubicBezTo>
                    <a:pt x="13934" y="19610"/>
                    <a:pt x="13969" y="19301"/>
                    <a:pt x="14066" y="19038"/>
                  </a:cubicBezTo>
                  <a:lnTo>
                    <a:pt x="15946" y="14906"/>
                  </a:lnTo>
                  <a:cubicBezTo>
                    <a:pt x="15371" y="16019"/>
                    <a:pt x="14701" y="16952"/>
                    <a:pt x="13963" y="17668"/>
                  </a:cubicBezTo>
                  <a:cubicBezTo>
                    <a:pt x="13290" y="18320"/>
                    <a:pt x="12568" y="18785"/>
                    <a:pt x="11821" y="19046"/>
                  </a:cubicBezTo>
                  <a:cubicBezTo>
                    <a:pt x="11635" y="19117"/>
                    <a:pt x="11451" y="19119"/>
                    <a:pt x="11274" y="19060"/>
                  </a:cubicBezTo>
                  <a:cubicBezTo>
                    <a:pt x="11113" y="19008"/>
                    <a:pt x="10946" y="18897"/>
                    <a:pt x="10859" y="18622"/>
                  </a:cubicBezTo>
                  <a:cubicBezTo>
                    <a:pt x="10785" y="18391"/>
                    <a:pt x="10792" y="18125"/>
                    <a:pt x="10830" y="17889"/>
                  </a:cubicBezTo>
                  <a:cubicBezTo>
                    <a:pt x="10871" y="17638"/>
                    <a:pt x="10949" y="17405"/>
                    <a:pt x="11066" y="17223"/>
                  </a:cubicBezTo>
                  <a:cubicBezTo>
                    <a:pt x="11615" y="16442"/>
                    <a:pt x="12164" y="15662"/>
                    <a:pt x="12713" y="14882"/>
                  </a:cubicBezTo>
                  <a:cubicBezTo>
                    <a:pt x="13273" y="14087"/>
                    <a:pt x="13833" y="13292"/>
                    <a:pt x="14393" y="12498"/>
                  </a:cubicBezTo>
                  <a:cubicBezTo>
                    <a:pt x="13886" y="13156"/>
                    <a:pt x="13374" y="13798"/>
                    <a:pt x="12857" y="14422"/>
                  </a:cubicBezTo>
                  <a:cubicBezTo>
                    <a:pt x="12345" y="15041"/>
                    <a:pt x="11824" y="15648"/>
                    <a:pt x="11256" y="16082"/>
                  </a:cubicBezTo>
                  <a:cubicBezTo>
                    <a:pt x="10339" y="16781"/>
                    <a:pt x="9345" y="17001"/>
                    <a:pt x="8357" y="17125"/>
                  </a:cubicBezTo>
                  <a:cubicBezTo>
                    <a:pt x="8018" y="17167"/>
                    <a:pt x="7673" y="17195"/>
                    <a:pt x="7352" y="16990"/>
                  </a:cubicBezTo>
                  <a:cubicBezTo>
                    <a:pt x="7189" y="16885"/>
                    <a:pt x="7032" y="16697"/>
                    <a:pt x="7011" y="16389"/>
                  </a:cubicBezTo>
                  <a:cubicBezTo>
                    <a:pt x="6994" y="16137"/>
                    <a:pt x="7070" y="15922"/>
                    <a:pt x="7155" y="15749"/>
                  </a:cubicBezTo>
                  <a:cubicBezTo>
                    <a:pt x="7238" y="15579"/>
                    <a:pt x="7337" y="15432"/>
                    <a:pt x="7452" y="15314"/>
                  </a:cubicBezTo>
                  <a:cubicBezTo>
                    <a:pt x="8520" y="14347"/>
                    <a:pt x="9581" y="13352"/>
                    <a:pt x="10634" y="12332"/>
                  </a:cubicBezTo>
                  <a:cubicBezTo>
                    <a:pt x="11674" y="11325"/>
                    <a:pt x="12706" y="10292"/>
                    <a:pt x="13730" y="9234"/>
                  </a:cubicBezTo>
                  <a:cubicBezTo>
                    <a:pt x="12802" y="10009"/>
                    <a:pt x="11878" y="10796"/>
                    <a:pt x="10956" y="11596"/>
                  </a:cubicBezTo>
                  <a:cubicBezTo>
                    <a:pt x="9389" y="12955"/>
                    <a:pt x="7799" y="14363"/>
                    <a:pt x="6069" y="14589"/>
                  </a:cubicBezTo>
                  <a:cubicBezTo>
                    <a:pt x="5533" y="14659"/>
                    <a:pt x="4996" y="14612"/>
                    <a:pt x="4464" y="14487"/>
                  </a:cubicBezTo>
                  <a:cubicBezTo>
                    <a:pt x="4304" y="14449"/>
                    <a:pt x="4140" y="14379"/>
                    <a:pt x="4005" y="14262"/>
                  </a:cubicBezTo>
                  <a:cubicBezTo>
                    <a:pt x="3901" y="14171"/>
                    <a:pt x="3815" y="14050"/>
                    <a:pt x="3780" y="13844"/>
                  </a:cubicBezTo>
                  <a:cubicBezTo>
                    <a:pt x="3737" y="13591"/>
                    <a:pt x="3804" y="13339"/>
                    <a:pt x="3888" y="13135"/>
                  </a:cubicBezTo>
                  <a:cubicBezTo>
                    <a:pt x="3995" y="12877"/>
                    <a:pt x="4133" y="12661"/>
                    <a:pt x="4301" y="12508"/>
                  </a:cubicBezTo>
                  <a:lnTo>
                    <a:pt x="13795" y="3567"/>
                  </a:lnTo>
                  <a:cubicBezTo>
                    <a:pt x="12359" y="4808"/>
                    <a:pt x="10915" y="6021"/>
                    <a:pt x="9466" y="7208"/>
                  </a:cubicBezTo>
                  <a:cubicBezTo>
                    <a:pt x="8033" y="8381"/>
                    <a:pt x="6593" y="9528"/>
                    <a:pt x="5148" y="10648"/>
                  </a:cubicBezTo>
                  <a:cubicBezTo>
                    <a:pt x="4361" y="11225"/>
                    <a:pt x="3532" y="11589"/>
                    <a:pt x="2688" y="11729"/>
                  </a:cubicBezTo>
                  <a:cubicBezTo>
                    <a:pt x="1789" y="11878"/>
                    <a:pt x="882" y="11771"/>
                    <a:pt x="0" y="11411"/>
                  </a:cubicBezTo>
                  <a:cubicBezTo>
                    <a:pt x="104" y="11318"/>
                    <a:pt x="211" y="11234"/>
                    <a:pt x="319" y="11160"/>
                  </a:cubicBezTo>
                  <a:cubicBezTo>
                    <a:pt x="437" y="11079"/>
                    <a:pt x="558" y="11010"/>
                    <a:pt x="680" y="10954"/>
                  </a:cubicBezTo>
                  <a:cubicBezTo>
                    <a:pt x="1321" y="10633"/>
                    <a:pt x="1956" y="10274"/>
                    <a:pt x="2584" y="9878"/>
                  </a:cubicBezTo>
                  <a:cubicBezTo>
                    <a:pt x="3207" y="9486"/>
                    <a:pt x="3823" y="9057"/>
                    <a:pt x="4438" y="8630"/>
                  </a:cubicBezTo>
                  <a:cubicBezTo>
                    <a:pt x="5629" y="7804"/>
                    <a:pt x="6821" y="6986"/>
                    <a:pt x="8015" y="6174"/>
                  </a:cubicBezTo>
                  <a:cubicBezTo>
                    <a:pt x="9687" y="4660"/>
                    <a:pt x="11330" y="3224"/>
                    <a:pt x="12969" y="1846"/>
                  </a:cubicBezTo>
                  <a:cubicBezTo>
                    <a:pt x="13719" y="1217"/>
                    <a:pt x="14529" y="583"/>
                    <a:pt x="15331" y="247"/>
                  </a:cubicBezTo>
                  <a:cubicBezTo>
                    <a:pt x="15749" y="73"/>
                    <a:pt x="16170" y="-20"/>
                    <a:pt x="16586" y="3"/>
                  </a:cubicBezTo>
                  <a:cubicBezTo>
                    <a:pt x="16996" y="26"/>
                    <a:pt x="17406" y="162"/>
                    <a:pt x="17806" y="549"/>
                  </a:cubicBezTo>
                  <a:cubicBezTo>
                    <a:pt x="18443" y="1165"/>
                    <a:pt x="18833" y="2356"/>
                    <a:pt x="19018" y="3641"/>
                  </a:cubicBezTo>
                  <a:cubicBezTo>
                    <a:pt x="19154" y="4585"/>
                    <a:pt x="19185" y="5579"/>
                    <a:pt x="19225" y="6554"/>
                  </a:cubicBezTo>
                  <a:cubicBezTo>
                    <a:pt x="19263" y="7508"/>
                    <a:pt x="19316" y="8472"/>
                    <a:pt x="19648" y="9221"/>
                  </a:cubicBezTo>
                  <a:cubicBezTo>
                    <a:pt x="19890" y="9766"/>
                    <a:pt x="20249" y="10089"/>
                    <a:pt x="20631" y="10102"/>
                  </a:cubicBezTo>
                  <a:lnTo>
                    <a:pt x="21531" y="10057"/>
                  </a:ln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68" name="Shape 1479">
              <a:extLst>
                <a:ext uri="{FF2B5EF4-FFF2-40B4-BE49-F238E27FC236}">
                  <a16:creationId xmlns:a16="http://schemas.microsoft.com/office/drawing/2014/main" id="{A3668D86-7D06-4103-A702-DE18E63CB139}"/>
                </a:ext>
              </a:extLst>
            </p:cNvPr>
            <p:cNvSpPr/>
            <p:nvPr/>
          </p:nvSpPr>
          <p:spPr>
            <a:xfrm>
              <a:off x="3848824" y="2901142"/>
              <a:ext cx="2168422" cy="5953704"/>
            </a:xfrm>
            <a:custGeom>
              <a:avLst/>
              <a:gdLst/>
              <a:ahLst/>
              <a:cxnLst>
                <a:cxn ang="0">
                  <a:pos x="wd2" y="hd2"/>
                </a:cxn>
                <a:cxn ang="5400000">
                  <a:pos x="wd2" y="hd2"/>
                </a:cxn>
                <a:cxn ang="10800000">
                  <a:pos x="wd2" y="hd2"/>
                </a:cxn>
                <a:cxn ang="16200000">
                  <a:pos x="wd2" y="hd2"/>
                </a:cxn>
              </a:cxnLst>
              <a:rect l="0" t="0" r="r" b="b"/>
              <a:pathLst>
                <a:path w="21345" h="21573" extrusionOk="0">
                  <a:moveTo>
                    <a:pt x="9361" y="687"/>
                  </a:moveTo>
                  <a:cubicBezTo>
                    <a:pt x="9339" y="800"/>
                    <a:pt x="9164" y="897"/>
                    <a:pt x="8962" y="981"/>
                  </a:cubicBezTo>
                  <a:cubicBezTo>
                    <a:pt x="8689" y="1095"/>
                    <a:pt x="8365" y="1189"/>
                    <a:pt x="8031" y="1278"/>
                  </a:cubicBezTo>
                  <a:cubicBezTo>
                    <a:pt x="7410" y="1444"/>
                    <a:pt x="6743" y="1593"/>
                    <a:pt x="5995" y="1677"/>
                  </a:cubicBezTo>
                  <a:cubicBezTo>
                    <a:pt x="5540" y="1727"/>
                    <a:pt x="5067" y="1752"/>
                    <a:pt x="4592" y="1749"/>
                  </a:cubicBezTo>
                  <a:cubicBezTo>
                    <a:pt x="4166" y="1837"/>
                    <a:pt x="3882" y="1995"/>
                    <a:pt x="3828" y="2174"/>
                  </a:cubicBezTo>
                  <a:cubicBezTo>
                    <a:pt x="3741" y="2466"/>
                    <a:pt x="4179" y="2687"/>
                    <a:pt x="4754" y="2884"/>
                  </a:cubicBezTo>
                  <a:cubicBezTo>
                    <a:pt x="6388" y="3444"/>
                    <a:pt x="8788" y="3805"/>
                    <a:pt x="11074" y="4118"/>
                  </a:cubicBezTo>
                  <a:cubicBezTo>
                    <a:pt x="12686" y="4339"/>
                    <a:pt x="14224" y="4639"/>
                    <a:pt x="15742" y="4934"/>
                  </a:cubicBezTo>
                  <a:cubicBezTo>
                    <a:pt x="17370" y="5250"/>
                    <a:pt x="18997" y="5559"/>
                    <a:pt x="20237" y="6058"/>
                  </a:cubicBezTo>
                  <a:cubicBezTo>
                    <a:pt x="20797" y="6284"/>
                    <a:pt x="21275" y="6552"/>
                    <a:pt x="21338" y="6866"/>
                  </a:cubicBezTo>
                  <a:cubicBezTo>
                    <a:pt x="21395" y="7151"/>
                    <a:pt x="21095" y="7424"/>
                    <a:pt x="20682" y="7666"/>
                  </a:cubicBezTo>
                  <a:cubicBezTo>
                    <a:pt x="19147" y="8565"/>
                    <a:pt x="16369" y="8999"/>
                    <a:pt x="13899" y="9538"/>
                  </a:cubicBezTo>
                  <a:cubicBezTo>
                    <a:pt x="12197" y="9909"/>
                    <a:pt x="10606" y="10345"/>
                    <a:pt x="9151" y="10838"/>
                  </a:cubicBezTo>
                  <a:cubicBezTo>
                    <a:pt x="8577" y="11025"/>
                    <a:pt x="8232" y="11289"/>
                    <a:pt x="8191" y="11571"/>
                  </a:cubicBezTo>
                  <a:cubicBezTo>
                    <a:pt x="8157" y="11807"/>
                    <a:pt x="8341" y="12040"/>
                    <a:pt x="8713" y="12232"/>
                  </a:cubicBezTo>
                  <a:cubicBezTo>
                    <a:pt x="9290" y="12520"/>
                    <a:pt x="9901" y="12798"/>
                    <a:pt x="10544" y="13065"/>
                  </a:cubicBezTo>
                  <a:cubicBezTo>
                    <a:pt x="11237" y="13353"/>
                    <a:pt x="11967" y="13629"/>
                    <a:pt x="12713" y="13898"/>
                  </a:cubicBezTo>
                  <a:cubicBezTo>
                    <a:pt x="13737" y="14269"/>
                    <a:pt x="14809" y="14662"/>
                    <a:pt x="15703" y="15059"/>
                  </a:cubicBezTo>
                  <a:cubicBezTo>
                    <a:pt x="16615" y="15463"/>
                    <a:pt x="17371" y="15904"/>
                    <a:pt x="17363" y="16436"/>
                  </a:cubicBezTo>
                  <a:cubicBezTo>
                    <a:pt x="17349" y="17274"/>
                    <a:pt x="15441" y="17866"/>
                    <a:pt x="13799" y="18446"/>
                  </a:cubicBezTo>
                  <a:cubicBezTo>
                    <a:pt x="12404" y="18938"/>
                    <a:pt x="11104" y="19507"/>
                    <a:pt x="10704" y="20221"/>
                  </a:cubicBezTo>
                  <a:cubicBezTo>
                    <a:pt x="10448" y="20678"/>
                    <a:pt x="10610" y="21153"/>
                    <a:pt x="11165" y="21573"/>
                  </a:cubicBezTo>
                  <a:cubicBezTo>
                    <a:pt x="10395" y="21078"/>
                    <a:pt x="10102" y="20502"/>
                    <a:pt x="10333" y="19938"/>
                  </a:cubicBezTo>
                  <a:cubicBezTo>
                    <a:pt x="10617" y="19243"/>
                    <a:pt x="11641" y="18636"/>
                    <a:pt x="12898" y="18121"/>
                  </a:cubicBezTo>
                  <a:cubicBezTo>
                    <a:pt x="14086" y="17634"/>
                    <a:pt x="15546" y="17158"/>
                    <a:pt x="15554" y="16501"/>
                  </a:cubicBezTo>
                  <a:cubicBezTo>
                    <a:pt x="15562" y="15885"/>
                    <a:pt x="14290" y="15412"/>
                    <a:pt x="13025" y="15003"/>
                  </a:cubicBezTo>
                  <a:cubicBezTo>
                    <a:pt x="12300" y="14768"/>
                    <a:pt x="11565" y="14538"/>
                    <a:pt x="10854" y="14298"/>
                  </a:cubicBezTo>
                  <a:cubicBezTo>
                    <a:pt x="9515" y="13846"/>
                    <a:pt x="8262" y="13361"/>
                    <a:pt x="7103" y="12847"/>
                  </a:cubicBezTo>
                  <a:cubicBezTo>
                    <a:pt x="6248" y="12510"/>
                    <a:pt x="5777" y="12065"/>
                    <a:pt x="5787" y="11604"/>
                  </a:cubicBezTo>
                  <a:cubicBezTo>
                    <a:pt x="5798" y="11120"/>
                    <a:pt x="6337" y="10658"/>
                    <a:pt x="7284" y="10322"/>
                  </a:cubicBezTo>
                  <a:cubicBezTo>
                    <a:pt x="8700" y="9824"/>
                    <a:pt x="10207" y="9362"/>
                    <a:pt x="11794" y="8939"/>
                  </a:cubicBezTo>
                  <a:cubicBezTo>
                    <a:pt x="12744" y="8687"/>
                    <a:pt x="13729" y="8446"/>
                    <a:pt x="14716" y="8214"/>
                  </a:cubicBezTo>
                  <a:cubicBezTo>
                    <a:pt x="15680" y="7988"/>
                    <a:pt x="16651" y="7768"/>
                    <a:pt x="17424" y="7455"/>
                  </a:cubicBezTo>
                  <a:cubicBezTo>
                    <a:pt x="17707" y="7341"/>
                    <a:pt x="17963" y="7210"/>
                    <a:pt x="17994" y="7056"/>
                  </a:cubicBezTo>
                  <a:cubicBezTo>
                    <a:pt x="18022" y="6917"/>
                    <a:pt x="17865" y="6789"/>
                    <a:pt x="17661" y="6678"/>
                  </a:cubicBezTo>
                  <a:cubicBezTo>
                    <a:pt x="17455" y="6565"/>
                    <a:pt x="17196" y="6465"/>
                    <a:pt x="16887" y="6382"/>
                  </a:cubicBezTo>
                  <a:cubicBezTo>
                    <a:pt x="16100" y="6180"/>
                    <a:pt x="15277" y="5997"/>
                    <a:pt x="14424" y="5834"/>
                  </a:cubicBezTo>
                  <a:cubicBezTo>
                    <a:pt x="12660" y="5498"/>
                    <a:pt x="10788" y="5253"/>
                    <a:pt x="8907" y="5026"/>
                  </a:cubicBezTo>
                  <a:cubicBezTo>
                    <a:pt x="6191" y="4698"/>
                    <a:pt x="3341" y="4380"/>
                    <a:pt x="1448" y="3592"/>
                  </a:cubicBezTo>
                  <a:cubicBezTo>
                    <a:pt x="736" y="3296"/>
                    <a:pt x="200" y="2941"/>
                    <a:pt x="46" y="2545"/>
                  </a:cubicBezTo>
                  <a:cubicBezTo>
                    <a:pt x="-205" y="1901"/>
                    <a:pt x="598" y="1263"/>
                    <a:pt x="2098" y="920"/>
                  </a:cubicBezTo>
                  <a:cubicBezTo>
                    <a:pt x="2286" y="696"/>
                    <a:pt x="2648" y="497"/>
                    <a:pt x="3140" y="348"/>
                  </a:cubicBezTo>
                  <a:cubicBezTo>
                    <a:pt x="4125" y="49"/>
                    <a:pt x="5372" y="-27"/>
                    <a:pt x="6550" y="8"/>
                  </a:cubicBezTo>
                  <a:cubicBezTo>
                    <a:pt x="7285" y="30"/>
                    <a:pt x="8019" y="96"/>
                    <a:pt x="8638" y="251"/>
                  </a:cubicBezTo>
                  <a:cubicBezTo>
                    <a:pt x="9046" y="354"/>
                    <a:pt x="9396" y="504"/>
                    <a:pt x="9361" y="687"/>
                  </a:cubicBez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69" name="Shape 1480">
              <a:extLst>
                <a:ext uri="{FF2B5EF4-FFF2-40B4-BE49-F238E27FC236}">
                  <a16:creationId xmlns:a16="http://schemas.microsoft.com/office/drawing/2014/main" id="{551A1D82-284E-420E-8ABA-0165ADF9B420}"/>
                </a:ext>
              </a:extLst>
            </p:cNvPr>
            <p:cNvSpPr/>
            <p:nvPr/>
          </p:nvSpPr>
          <p:spPr>
            <a:xfrm>
              <a:off x="4167356" y="2901142"/>
              <a:ext cx="2168422" cy="5953704"/>
            </a:xfrm>
            <a:custGeom>
              <a:avLst/>
              <a:gdLst/>
              <a:ahLst/>
              <a:cxnLst>
                <a:cxn ang="0">
                  <a:pos x="wd2" y="hd2"/>
                </a:cxn>
                <a:cxn ang="5400000">
                  <a:pos x="wd2" y="hd2"/>
                </a:cxn>
                <a:cxn ang="10800000">
                  <a:pos x="wd2" y="hd2"/>
                </a:cxn>
                <a:cxn ang="16200000">
                  <a:pos x="wd2" y="hd2"/>
                </a:cxn>
              </a:cxnLst>
              <a:rect l="0" t="0" r="r" b="b"/>
              <a:pathLst>
                <a:path w="21345" h="21573" extrusionOk="0">
                  <a:moveTo>
                    <a:pt x="11984" y="687"/>
                  </a:moveTo>
                  <a:cubicBezTo>
                    <a:pt x="12006" y="800"/>
                    <a:pt x="12181" y="897"/>
                    <a:pt x="12383" y="981"/>
                  </a:cubicBezTo>
                  <a:cubicBezTo>
                    <a:pt x="12656" y="1095"/>
                    <a:pt x="12980" y="1189"/>
                    <a:pt x="13314" y="1278"/>
                  </a:cubicBezTo>
                  <a:cubicBezTo>
                    <a:pt x="13935" y="1444"/>
                    <a:pt x="14602" y="1593"/>
                    <a:pt x="15350" y="1677"/>
                  </a:cubicBezTo>
                  <a:cubicBezTo>
                    <a:pt x="15805" y="1727"/>
                    <a:pt x="16278" y="1752"/>
                    <a:pt x="16753" y="1749"/>
                  </a:cubicBezTo>
                  <a:cubicBezTo>
                    <a:pt x="17179" y="1837"/>
                    <a:pt x="17463" y="1995"/>
                    <a:pt x="17517" y="2174"/>
                  </a:cubicBezTo>
                  <a:cubicBezTo>
                    <a:pt x="17604" y="2466"/>
                    <a:pt x="17166" y="2687"/>
                    <a:pt x="16591" y="2884"/>
                  </a:cubicBezTo>
                  <a:cubicBezTo>
                    <a:pt x="14957" y="3444"/>
                    <a:pt x="12557" y="3805"/>
                    <a:pt x="10271" y="4118"/>
                  </a:cubicBezTo>
                  <a:cubicBezTo>
                    <a:pt x="8659" y="4339"/>
                    <a:pt x="7121" y="4639"/>
                    <a:pt x="5603" y="4934"/>
                  </a:cubicBezTo>
                  <a:cubicBezTo>
                    <a:pt x="3975" y="5250"/>
                    <a:pt x="2348" y="5559"/>
                    <a:pt x="1108" y="6058"/>
                  </a:cubicBezTo>
                  <a:cubicBezTo>
                    <a:pt x="548" y="6284"/>
                    <a:pt x="70" y="6552"/>
                    <a:pt x="7" y="6866"/>
                  </a:cubicBezTo>
                  <a:cubicBezTo>
                    <a:pt x="-50" y="7151"/>
                    <a:pt x="250" y="7424"/>
                    <a:pt x="663" y="7666"/>
                  </a:cubicBezTo>
                  <a:cubicBezTo>
                    <a:pt x="2198" y="8565"/>
                    <a:pt x="4976" y="8999"/>
                    <a:pt x="7446" y="9538"/>
                  </a:cubicBezTo>
                  <a:cubicBezTo>
                    <a:pt x="9148" y="9909"/>
                    <a:pt x="10739" y="10345"/>
                    <a:pt x="12194" y="10838"/>
                  </a:cubicBezTo>
                  <a:cubicBezTo>
                    <a:pt x="12768" y="11025"/>
                    <a:pt x="13113" y="11289"/>
                    <a:pt x="13154" y="11571"/>
                  </a:cubicBezTo>
                  <a:cubicBezTo>
                    <a:pt x="13188" y="11807"/>
                    <a:pt x="13004" y="12040"/>
                    <a:pt x="12632" y="12232"/>
                  </a:cubicBezTo>
                  <a:cubicBezTo>
                    <a:pt x="12055" y="12520"/>
                    <a:pt x="11444" y="12798"/>
                    <a:pt x="10801" y="13065"/>
                  </a:cubicBezTo>
                  <a:cubicBezTo>
                    <a:pt x="10108" y="13353"/>
                    <a:pt x="9378" y="13629"/>
                    <a:pt x="8632" y="13898"/>
                  </a:cubicBezTo>
                  <a:cubicBezTo>
                    <a:pt x="7608" y="14269"/>
                    <a:pt x="6536" y="14662"/>
                    <a:pt x="5642" y="15059"/>
                  </a:cubicBezTo>
                  <a:cubicBezTo>
                    <a:pt x="4730" y="15463"/>
                    <a:pt x="3974" y="15904"/>
                    <a:pt x="3982" y="16436"/>
                  </a:cubicBezTo>
                  <a:cubicBezTo>
                    <a:pt x="3996" y="17274"/>
                    <a:pt x="5904" y="17866"/>
                    <a:pt x="7546" y="18446"/>
                  </a:cubicBezTo>
                  <a:cubicBezTo>
                    <a:pt x="8941" y="18938"/>
                    <a:pt x="10241" y="19507"/>
                    <a:pt x="10641" y="20221"/>
                  </a:cubicBezTo>
                  <a:cubicBezTo>
                    <a:pt x="10897" y="20678"/>
                    <a:pt x="10735" y="21153"/>
                    <a:pt x="10180" y="21573"/>
                  </a:cubicBezTo>
                  <a:cubicBezTo>
                    <a:pt x="10950" y="21078"/>
                    <a:pt x="11243" y="20502"/>
                    <a:pt x="11012" y="19938"/>
                  </a:cubicBezTo>
                  <a:cubicBezTo>
                    <a:pt x="10728" y="19243"/>
                    <a:pt x="9704" y="18636"/>
                    <a:pt x="8447" y="18121"/>
                  </a:cubicBezTo>
                  <a:cubicBezTo>
                    <a:pt x="7259" y="17634"/>
                    <a:pt x="5799" y="17158"/>
                    <a:pt x="5791" y="16501"/>
                  </a:cubicBezTo>
                  <a:cubicBezTo>
                    <a:pt x="5783" y="15885"/>
                    <a:pt x="7055" y="15412"/>
                    <a:pt x="8320" y="15003"/>
                  </a:cubicBezTo>
                  <a:cubicBezTo>
                    <a:pt x="9045" y="14768"/>
                    <a:pt x="9780" y="14538"/>
                    <a:pt x="10491" y="14298"/>
                  </a:cubicBezTo>
                  <a:cubicBezTo>
                    <a:pt x="11830" y="13846"/>
                    <a:pt x="13083" y="13361"/>
                    <a:pt x="14242" y="12847"/>
                  </a:cubicBezTo>
                  <a:cubicBezTo>
                    <a:pt x="15097" y="12510"/>
                    <a:pt x="15568" y="12065"/>
                    <a:pt x="15558" y="11604"/>
                  </a:cubicBezTo>
                  <a:cubicBezTo>
                    <a:pt x="15547" y="11120"/>
                    <a:pt x="15008" y="10658"/>
                    <a:pt x="14061" y="10322"/>
                  </a:cubicBezTo>
                  <a:cubicBezTo>
                    <a:pt x="12645" y="9824"/>
                    <a:pt x="11138" y="9362"/>
                    <a:pt x="9551" y="8939"/>
                  </a:cubicBezTo>
                  <a:cubicBezTo>
                    <a:pt x="8601" y="8687"/>
                    <a:pt x="7616" y="8446"/>
                    <a:pt x="6629" y="8214"/>
                  </a:cubicBezTo>
                  <a:cubicBezTo>
                    <a:pt x="5665" y="7988"/>
                    <a:pt x="4694" y="7768"/>
                    <a:pt x="3921" y="7455"/>
                  </a:cubicBezTo>
                  <a:cubicBezTo>
                    <a:pt x="3638" y="7341"/>
                    <a:pt x="3382" y="7210"/>
                    <a:pt x="3351" y="7056"/>
                  </a:cubicBezTo>
                  <a:cubicBezTo>
                    <a:pt x="3323" y="6917"/>
                    <a:pt x="3480" y="6789"/>
                    <a:pt x="3684" y="6678"/>
                  </a:cubicBezTo>
                  <a:cubicBezTo>
                    <a:pt x="3890" y="6565"/>
                    <a:pt x="4149" y="6465"/>
                    <a:pt x="4458" y="6382"/>
                  </a:cubicBezTo>
                  <a:cubicBezTo>
                    <a:pt x="5245" y="6180"/>
                    <a:pt x="6068" y="5997"/>
                    <a:pt x="6921" y="5834"/>
                  </a:cubicBezTo>
                  <a:cubicBezTo>
                    <a:pt x="8685" y="5498"/>
                    <a:pt x="10557" y="5253"/>
                    <a:pt x="12438" y="5026"/>
                  </a:cubicBezTo>
                  <a:cubicBezTo>
                    <a:pt x="15154" y="4698"/>
                    <a:pt x="18004" y="4380"/>
                    <a:pt x="19897" y="3592"/>
                  </a:cubicBezTo>
                  <a:cubicBezTo>
                    <a:pt x="20609" y="3296"/>
                    <a:pt x="21145" y="2941"/>
                    <a:pt x="21299" y="2545"/>
                  </a:cubicBezTo>
                  <a:cubicBezTo>
                    <a:pt x="21550" y="1901"/>
                    <a:pt x="20747" y="1263"/>
                    <a:pt x="19247" y="920"/>
                  </a:cubicBezTo>
                  <a:cubicBezTo>
                    <a:pt x="19059" y="696"/>
                    <a:pt x="18697" y="497"/>
                    <a:pt x="18205" y="348"/>
                  </a:cubicBezTo>
                  <a:cubicBezTo>
                    <a:pt x="17220" y="49"/>
                    <a:pt x="15973" y="-27"/>
                    <a:pt x="14795" y="8"/>
                  </a:cubicBezTo>
                  <a:cubicBezTo>
                    <a:pt x="14060" y="30"/>
                    <a:pt x="13326" y="96"/>
                    <a:pt x="12707" y="251"/>
                  </a:cubicBezTo>
                  <a:cubicBezTo>
                    <a:pt x="12299" y="354"/>
                    <a:pt x="11949" y="504"/>
                    <a:pt x="11984" y="687"/>
                  </a:cubicBez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70" name="Shape 1481">
              <a:extLst>
                <a:ext uri="{FF2B5EF4-FFF2-40B4-BE49-F238E27FC236}">
                  <a16:creationId xmlns:a16="http://schemas.microsoft.com/office/drawing/2014/main" id="{16D9426A-8744-499F-AAA8-385B94457022}"/>
                </a:ext>
              </a:extLst>
            </p:cNvPr>
            <p:cNvSpPr/>
            <p:nvPr/>
          </p:nvSpPr>
          <p:spPr>
            <a:xfrm>
              <a:off x="5329237" y="-1"/>
              <a:ext cx="3746693" cy="1337661"/>
            </a:xfrm>
            <a:custGeom>
              <a:avLst/>
              <a:gdLst/>
              <a:ahLst/>
              <a:cxnLst>
                <a:cxn ang="0">
                  <a:pos x="wd2" y="hd2"/>
                </a:cxn>
                <a:cxn ang="5400000">
                  <a:pos x="wd2" y="hd2"/>
                </a:cxn>
                <a:cxn ang="10800000">
                  <a:pos x="wd2" y="hd2"/>
                </a:cxn>
                <a:cxn ang="16200000">
                  <a:pos x="wd2" y="hd2"/>
                </a:cxn>
              </a:cxnLst>
              <a:rect l="0" t="0" r="r" b="b"/>
              <a:pathLst>
                <a:path w="21600" h="21591" extrusionOk="0">
                  <a:moveTo>
                    <a:pt x="0" y="21591"/>
                  </a:moveTo>
                  <a:lnTo>
                    <a:pt x="6" y="19933"/>
                  </a:lnTo>
                  <a:lnTo>
                    <a:pt x="1079" y="19933"/>
                  </a:lnTo>
                  <a:cubicBezTo>
                    <a:pt x="1218" y="19960"/>
                    <a:pt x="1356" y="19911"/>
                    <a:pt x="1486" y="19795"/>
                  </a:cubicBezTo>
                  <a:cubicBezTo>
                    <a:pt x="1604" y="19690"/>
                    <a:pt x="1717" y="19528"/>
                    <a:pt x="1816" y="19307"/>
                  </a:cubicBezTo>
                  <a:cubicBezTo>
                    <a:pt x="2051" y="18783"/>
                    <a:pt x="2183" y="18002"/>
                    <a:pt x="2271" y="17198"/>
                  </a:cubicBezTo>
                  <a:cubicBezTo>
                    <a:pt x="2451" y="15546"/>
                    <a:pt x="2458" y="13808"/>
                    <a:pt x="2510" y="12086"/>
                  </a:cubicBezTo>
                  <a:cubicBezTo>
                    <a:pt x="2567" y="10194"/>
                    <a:pt x="2677" y="8324"/>
                    <a:pt x="2928" y="6560"/>
                  </a:cubicBezTo>
                  <a:cubicBezTo>
                    <a:pt x="3258" y="4244"/>
                    <a:pt x="3826" y="2170"/>
                    <a:pt x="4648" y="1028"/>
                  </a:cubicBezTo>
                  <a:cubicBezTo>
                    <a:pt x="5206" y="254"/>
                    <a:pt x="5831" y="0"/>
                    <a:pt x="6453" y="0"/>
                  </a:cubicBezTo>
                  <a:cubicBezTo>
                    <a:pt x="9447" y="1"/>
                    <a:pt x="11920" y="5306"/>
                    <a:pt x="14405" y="9544"/>
                  </a:cubicBezTo>
                  <a:cubicBezTo>
                    <a:pt x="16655" y="13381"/>
                    <a:pt x="19065" y="16542"/>
                    <a:pt x="21600" y="18940"/>
                  </a:cubicBezTo>
                  <a:cubicBezTo>
                    <a:pt x="18874" y="16623"/>
                    <a:pt x="16274" y="13475"/>
                    <a:pt x="13838" y="9589"/>
                  </a:cubicBezTo>
                  <a:cubicBezTo>
                    <a:pt x="11479" y="5826"/>
                    <a:pt x="9101" y="1156"/>
                    <a:pt x="6307" y="1449"/>
                  </a:cubicBezTo>
                  <a:cubicBezTo>
                    <a:pt x="5655" y="1517"/>
                    <a:pt x="5003" y="1885"/>
                    <a:pt x="4455" y="2875"/>
                  </a:cubicBezTo>
                  <a:cubicBezTo>
                    <a:pt x="3944" y="3797"/>
                    <a:pt x="3565" y="5192"/>
                    <a:pt x="3312" y="6775"/>
                  </a:cubicBezTo>
                  <a:cubicBezTo>
                    <a:pt x="2837" y="9748"/>
                    <a:pt x="2845" y="13110"/>
                    <a:pt x="2682" y="16299"/>
                  </a:cubicBezTo>
                  <a:cubicBezTo>
                    <a:pt x="2608" y="17759"/>
                    <a:pt x="2490" y="19281"/>
                    <a:pt x="2110" y="20383"/>
                  </a:cubicBezTo>
                  <a:cubicBezTo>
                    <a:pt x="1840" y="21164"/>
                    <a:pt x="1467" y="21600"/>
                    <a:pt x="1079" y="21587"/>
                  </a:cubicBezTo>
                  <a:lnTo>
                    <a:pt x="0" y="21591"/>
                  </a:ln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sp>
          <p:nvSpPr>
            <p:cNvPr id="71" name="Shape 1482">
              <a:extLst>
                <a:ext uri="{FF2B5EF4-FFF2-40B4-BE49-F238E27FC236}">
                  <a16:creationId xmlns:a16="http://schemas.microsoft.com/office/drawing/2014/main" id="{E903FDE3-97E3-4D6A-8BF7-B3769332E559}"/>
                </a:ext>
              </a:extLst>
            </p:cNvPr>
            <p:cNvSpPr/>
            <p:nvPr/>
          </p:nvSpPr>
          <p:spPr>
            <a:xfrm>
              <a:off x="5316235" y="159699"/>
              <a:ext cx="4907847" cy="2653113"/>
            </a:xfrm>
            <a:custGeom>
              <a:avLst/>
              <a:gdLst/>
              <a:ahLst/>
              <a:cxnLst>
                <a:cxn ang="0">
                  <a:pos x="wd2" y="hd2"/>
                </a:cxn>
                <a:cxn ang="5400000">
                  <a:pos x="wd2" y="hd2"/>
                </a:cxn>
                <a:cxn ang="10800000">
                  <a:pos x="wd2" y="hd2"/>
                </a:cxn>
                <a:cxn ang="16200000">
                  <a:pos x="wd2" y="hd2"/>
                </a:cxn>
              </a:cxnLst>
              <a:rect l="0" t="0" r="r" b="b"/>
              <a:pathLst>
                <a:path w="21600" h="21552" extrusionOk="0">
                  <a:moveTo>
                    <a:pt x="69" y="10057"/>
                  </a:moveTo>
                  <a:lnTo>
                    <a:pt x="0" y="18607"/>
                  </a:lnTo>
                  <a:cubicBezTo>
                    <a:pt x="129" y="19192"/>
                    <a:pt x="316" y="19727"/>
                    <a:pt x="553" y="20184"/>
                  </a:cubicBezTo>
                  <a:cubicBezTo>
                    <a:pt x="905" y="20865"/>
                    <a:pt x="1356" y="21353"/>
                    <a:pt x="1858" y="21519"/>
                  </a:cubicBezTo>
                  <a:cubicBezTo>
                    <a:pt x="1995" y="21565"/>
                    <a:pt x="2141" y="21580"/>
                    <a:pt x="2258" y="21440"/>
                  </a:cubicBezTo>
                  <a:cubicBezTo>
                    <a:pt x="2566" y="21072"/>
                    <a:pt x="2401" y="20275"/>
                    <a:pt x="2220" y="19597"/>
                  </a:cubicBezTo>
                  <a:cubicBezTo>
                    <a:pt x="2144" y="19314"/>
                    <a:pt x="2083" y="19018"/>
                    <a:pt x="2038" y="18713"/>
                  </a:cubicBezTo>
                  <a:cubicBezTo>
                    <a:pt x="2200" y="19186"/>
                    <a:pt x="2391" y="19623"/>
                    <a:pt x="2608" y="20014"/>
                  </a:cubicBezTo>
                  <a:cubicBezTo>
                    <a:pt x="2838" y="20429"/>
                    <a:pt x="3096" y="20790"/>
                    <a:pt x="3375" y="21088"/>
                  </a:cubicBezTo>
                  <a:cubicBezTo>
                    <a:pt x="3606" y="21335"/>
                    <a:pt x="3857" y="21453"/>
                    <a:pt x="4105" y="21459"/>
                  </a:cubicBezTo>
                  <a:cubicBezTo>
                    <a:pt x="4330" y="21464"/>
                    <a:pt x="4572" y="21373"/>
                    <a:pt x="4720" y="21017"/>
                  </a:cubicBezTo>
                  <a:cubicBezTo>
                    <a:pt x="4798" y="20827"/>
                    <a:pt x="4829" y="20596"/>
                    <a:pt x="4827" y="20371"/>
                  </a:cubicBezTo>
                  <a:cubicBezTo>
                    <a:pt x="4824" y="20124"/>
                    <a:pt x="4782" y="19877"/>
                    <a:pt x="4697" y="19667"/>
                  </a:cubicBezTo>
                  <a:cubicBezTo>
                    <a:pt x="4557" y="19297"/>
                    <a:pt x="4435" y="18903"/>
                    <a:pt x="4335" y="18490"/>
                  </a:cubicBezTo>
                  <a:cubicBezTo>
                    <a:pt x="4218" y="18015"/>
                    <a:pt x="4130" y="17518"/>
                    <a:pt x="4071" y="17007"/>
                  </a:cubicBezTo>
                  <a:cubicBezTo>
                    <a:pt x="4343" y="17941"/>
                    <a:pt x="4723" y="18753"/>
                    <a:pt x="5184" y="19385"/>
                  </a:cubicBezTo>
                  <a:cubicBezTo>
                    <a:pt x="5618" y="19980"/>
                    <a:pt x="6114" y="20402"/>
                    <a:pt x="6641" y="20625"/>
                  </a:cubicBezTo>
                  <a:cubicBezTo>
                    <a:pt x="6785" y="20672"/>
                    <a:pt x="6928" y="20691"/>
                    <a:pt x="7069" y="20687"/>
                  </a:cubicBezTo>
                  <a:cubicBezTo>
                    <a:pt x="7220" y="20683"/>
                    <a:pt x="7381" y="20648"/>
                    <a:pt x="7499" y="20450"/>
                  </a:cubicBezTo>
                  <a:cubicBezTo>
                    <a:pt x="7586" y="20304"/>
                    <a:pt x="7628" y="20104"/>
                    <a:pt x="7643" y="19905"/>
                  </a:cubicBezTo>
                  <a:cubicBezTo>
                    <a:pt x="7666" y="19610"/>
                    <a:pt x="7631" y="19301"/>
                    <a:pt x="7534" y="19038"/>
                  </a:cubicBezTo>
                  <a:lnTo>
                    <a:pt x="5654" y="14906"/>
                  </a:lnTo>
                  <a:cubicBezTo>
                    <a:pt x="6229" y="16019"/>
                    <a:pt x="6899" y="16952"/>
                    <a:pt x="7637" y="17668"/>
                  </a:cubicBezTo>
                  <a:cubicBezTo>
                    <a:pt x="8310" y="18320"/>
                    <a:pt x="9032" y="18785"/>
                    <a:pt x="9779" y="19046"/>
                  </a:cubicBezTo>
                  <a:cubicBezTo>
                    <a:pt x="9965" y="19117"/>
                    <a:pt x="10149" y="19119"/>
                    <a:pt x="10326" y="19060"/>
                  </a:cubicBezTo>
                  <a:cubicBezTo>
                    <a:pt x="10487" y="19008"/>
                    <a:pt x="10654" y="18897"/>
                    <a:pt x="10741" y="18622"/>
                  </a:cubicBezTo>
                  <a:cubicBezTo>
                    <a:pt x="10815" y="18391"/>
                    <a:pt x="10808" y="18125"/>
                    <a:pt x="10770" y="17889"/>
                  </a:cubicBezTo>
                  <a:cubicBezTo>
                    <a:pt x="10729" y="17638"/>
                    <a:pt x="10651" y="17405"/>
                    <a:pt x="10534" y="17223"/>
                  </a:cubicBezTo>
                  <a:cubicBezTo>
                    <a:pt x="9985" y="16442"/>
                    <a:pt x="9436" y="15662"/>
                    <a:pt x="8887" y="14882"/>
                  </a:cubicBezTo>
                  <a:cubicBezTo>
                    <a:pt x="8327" y="14087"/>
                    <a:pt x="7767" y="13292"/>
                    <a:pt x="7207" y="12498"/>
                  </a:cubicBezTo>
                  <a:cubicBezTo>
                    <a:pt x="7714" y="13156"/>
                    <a:pt x="8226" y="13798"/>
                    <a:pt x="8743" y="14422"/>
                  </a:cubicBezTo>
                  <a:cubicBezTo>
                    <a:pt x="9255" y="15041"/>
                    <a:pt x="9776" y="15648"/>
                    <a:pt x="10344" y="16082"/>
                  </a:cubicBezTo>
                  <a:cubicBezTo>
                    <a:pt x="11261" y="16781"/>
                    <a:pt x="12255" y="17001"/>
                    <a:pt x="13243" y="17125"/>
                  </a:cubicBezTo>
                  <a:cubicBezTo>
                    <a:pt x="13582" y="17167"/>
                    <a:pt x="13927" y="17195"/>
                    <a:pt x="14248" y="16990"/>
                  </a:cubicBezTo>
                  <a:cubicBezTo>
                    <a:pt x="14411" y="16885"/>
                    <a:pt x="14568" y="16697"/>
                    <a:pt x="14589" y="16389"/>
                  </a:cubicBezTo>
                  <a:cubicBezTo>
                    <a:pt x="14606" y="16137"/>
                    <a:pt x="14530" y="15922"/>
                    <a:pt x="14445" y="15749"/>
                  </a:cubicBezTo>
                  <a:cubicBezTo>
                    <a:pt x="14362" y="15579"/>
                    <a:pt x="14263" y="15432"/>
                    <a:pt x="14148" y="15314"/>
                  </a:cubicBezTo>
                  <a:cubicBezTo>
                    <a:pt x="13080" y="14347"/>
                    <a:pt x="12019" y="13352"/>
                    <a:pt x="10966" y="12332"/>
                  </a:cubicBezTo>
                  <a:cubicBezTo>
                    <a:pt x="9926" y="11325"/>
                    <a:pt x="8894" y="10292"/>
                    <a:pt x="7870" y="9234"/>
                  </a:cubicBezTo>
                  <a:cubicBezTo>
                    <a:pt x="8798" y="10009"/>
                    <a:pt x="9722" y="10796"/>
                    <a:pt x="10644" y="11596"/>
                  </a:cubicBezTo>
                  <a:cubicBezTo>
                    <a:pt x="12211" y="12955"/>
                    <a:pt x="13801" y="14363"/>
                    <a:pt x="15531" y="14589"/>
                  </a:cubicBezTo>
                  <a:cubicBezTo>
                    <a:pt x="16067" y="14659"/>
                    <a:pt x="16604" y="14612"/>
                    <a:pt x="17136" y="14487"/>
                  </a:cubicBezTo>
                  <a:cubicBezTo>
                    <a:pt x="17296" y="14449"/>
                    <a:pt x="17460" y="14379"/>
                    <a:pt x="17595" y="14262"/>
                  </a:cubicBezTo>
                  <a:cubicBezTo>
                    <a:pt x="17699" y="14171"/>
                    <a:pt x="17785" y="14050"/>
                    <a:pt x="17820" y="13844"/>
                  </a:cubicBezTo>
                  <a:cubicBezTo>
                    <a:pt x="17863" y="13591"/>
                    <a:pt x="17796" y="13339"/>
                    <a:pt x="17712" y="13135"/>
                  </a:cubicBezTo>
                  <a:cubicBezTo>
                    <a:pt x="17605" y="12877"/>
                    <a:pt x="17467" y="12661"/>
                    <a:pt x="17299" y="12508"/>
                  </a:cubicBezTo>
                  <a:lnTo>
                    <a:pt x="7805" y="3567"/>
                  </a:lnTo>
                  <a:cubicBezTo>
                    <a:pt x="9241" y="4808"/>
                    <a:pt x="10685" y="6021"/>
                    <a:pt x="12134" y="7208"/>
                  </a:cubicBezTo>
                  <a:cubicBezTo>
                    <a:pt x="13567" y="8381"/>
                    <a:pt x="15007" y="9528"/>
                    <a:pt x="16452" y="10648"/>
                  </a:cubicBezTo>
                  <a:cubicBezTo>
                    <a:pt x="17239" y="11225"/>
                    <a:pt x="18068" y="11589"/>
                    <a:pt x="18912" y="11729"/>
                  </a:cubicBezTo>
                  <a:cubicBezTo>
                    <a:pt x="19811" y="11878"/>
                    <a:pt x="20718" y="11771"/>
                    <a:pt x="21600" y="11411"/>
                  </a:cubicBezTo>
                  <a:cubicBezTo>
                    <a:pt x="21496" y="11318"/>
                    <a:pt x="21389" y="11234"/>
                    <a:pt x="21281" y="11160"/>
                  </a:cubicBezTo>
                  <a:cubicBezTo>
                    <a:pt x="21163" y="11079"/>
                    <a:pt x="21042" y="11010"/>
                    <a:pt x="20920" y="10954"/>
                  </a:cubicBezTo>
                  <a:cubicBezTo>
                    <a:pt x="20279" y="10633"/>
                    <a:pt x="19644" y="10274"/>
                    <a:pt x="19016" y="9878"/>
                  </a:cubicBezTo>
                  <a:cubicBezTo>
                    <a:pt x="18393" y="9486"/>
                    <a:pt x="17777" y="9057"/>
                    <a:pt x="17162" y="8630"/>
                  </a:cubicBezTo>
                  <a:cubicBezTo>
                    <a:pt x="15971" y="7804"/>
                    <a:pt x="14779" y="6986"/>
                    <a:pt x="13585" y="6174"/>
                  </a:cubicBezTo>
                  <a:cubicBezTo>
                    <a:pt x="11913" y="4660"/>
                    <a:pt x="10270" y="3224"/>
                    <a:pt x="8631" y="1846"/>
                  </a:cubicBezTo>
                  <a:cubicBezTo>
                    <a:pt x="7881" y="1217"/>
                    <a:pt x="7071" y="583"/>
                    <a:pt x="6269" y="247"/>
                  </a:cubicBezTo>
                  <a:cubicBezTo>
                    <a:pt x="5851" y="73"/>
                    <a:pt x="5430" y="-20"/>
                    <a:pt x="5014" y="3"/>
                  </a:cubicBezTo>
                  <a:cubicBezTo>
                    <a:pt x="4604" y="26"/>
                    <a:pt x="4194" y="162"/>
                    <a:pt x="3794" y="549"/>
                  </a:cubicBezTo>
                  <a:cubicBezTo>
                    <a:pt x="3157" y="1165"/>
                    <a:pt x="2767" y="2356"/>
                    <a:pt x="2582" y="3641"/>
                  </a:cubicBezTo>
                  <a:cubicBezTo>
                    <a:pt x="2446" y="4585"/>
                    <a:pt x="2415" y="5579"/>
                    <a:pt x="2375" y="6554"/>
                  </a:cubicBezTo>
                  <a:cubicBezTo>
                    <a:pt x="2337" y="7508"/>
                    <a:pt x="2284" y="8472"/>
                    <a:pt x="1952" y="9221"/>
                  </a:cubicBezTo>
                  <a:cubicBezTo>
                    <a:pt x="1710" y="9766"/>
                    <a:pt x="1351" y="10089"/>
                    <a:pt x="969" y="10102"/>
                  </a:cubicBezTo>
                  <a:lnTo>
                    <a:pt x="69" y="10057"/>
                  </a:lnTo>
                  <a:close/>
                </a:path>
              </a:pathLst>
            </a:custGeom>
            <a:grpFill/>
            <a:ln w="12700" cap="flat">
              <a:noFill/>
              <a:miter lim="400000"/>
            </a:ln>
            <a:effectLst/>
          </p:spPr>
          <p:txBody>
            <a:bodyPr wrap="square" lIns="38100" tIns="38100" rIns="38100" bIns="38100" numCol="1" anchor="ctr">
              <a:noAutofit/>
            </a:bodyPr>
            <a:lstStyle/>
            <a:p>
              <a:pPr marL="0" marR="0" lvl="0" indent="0" algn="ctr" defTabSz="825500" rtl="0" eaLnBrk="1" fontAlgn="auto" latinLnBrk="0" hangingPunct="0">
                <a:lnSpc>
                  <a:spcPct val="100000"/>
                </a:lnSpc>
                <a:spcBef>
                  <a:spcPts val="0"/>
                </a:spcBef>
                <a:spcAft>
                  <a:spcPts val="0"/>
                </a:spcAft>
                <a:buClrTx/>
                <a:buSzTx/>
                <a:buFontTx/>
                <a:buNone/>
                <a:tabLst/>
                <a:defRPr sz="3000">
                  <a:solidFill>
                    <a:srgbClr val="000000"/>
                  </a:solidFill>
                  <a:latin typeface="Helvetica Light"/>
                  <a:ea typeface="Helvetica Light"/>
                  <a:cs typeface="Helvetica Light"/>
                  <a:sym typeface="Helvetica Light"/>
                </a:defRPr>
              </a:pPr>
              <a:endParaRPr kumimoji="0" sz="3000" b="0" i="0" u="none" strike="noStrike" kern="0" cap="none" spc="0" normalizeH="0" baseline="0" noProof="0">
                <a:ln>
                  <a:noFill/>
                </a:ln>
                <a:solidFill>
                  <a:srgbClr val="000000"/>
                </a:solidFill>
                <a:effectLst/>
                <a:uLnTx/>
                <a:uFillTx/>
                <a:latin typeface="Helvetica Light"/>
                <a:sym typeface="Helvetica Light"/>
              </a:endParaRPr>
            </a:p>
          </p:txBody>
        </p:sp>
      </p:grpSp>
      <p:sp>
        <p:nvSpPr>
          <p:cNvPr id="72" name="Rectangle 71">
            <a:extLst>
              <a:ext uri="{FF2B5EF4-FFF2-40B4-BE49-F238E27FC236}">
                <a16:creationId xmlns:a16="http://schemas.microsoft.com/office/drawing/2014/main" id="{D37232C5-CB50-40D3-B4BC-0720EB99EDB6}"/>
              </a:ext>
            </a:extLst>
          </p:cNvPr>
          <p:cNvSpPr/>
          <p:nvPr/>
        </p:nvSpPr>
        <p:spPr>
          <a:xfrm>
            <a:off x="17454700" y="2706207"/>
            <a:ext cx="5416254"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2" name="TextBox 1">
            <a:extLst>
              <a:ext uri="{FF2B5EF4-FFF2-40B4-BE49-F238E27FC236}">
                <a16:creationId xmlns:a16="http://schemas.microsoft.com/office/drawing/2014/main" id="{EA9CD93D-E7F9-442D-9622-53E4B208A26D}"/>
              </a:ext>
            </a:extLst>
          </p:cNvPr>
          <p:cNvSpPr txBox="1"/>
          <p:nvPr/>
        </p:nvSpPr>
        <p:spPr>
          <a:xfrm>
            <a:off x="17375323" y="1974175"/>
            <a:ext cx="5735230" cy="707886"/>
          </a:xfrm>
          <a:prstGeom prst="rect">
            <a:avLst/>
          </a:prstGeom>
          <a:noFill/>
        </p:spPr>
        <p:txBody>
          <a:bodyPr wrap="square" rtlCol="0">
            <a:spAutoFit/>
          </a:bodyPr>
          <a:lstStyle/>
          <a:p>
            <a:r>
              <a:rPr lang="en-US" sz="4000" dirty="0">
                <a:solidFill>
                  <a:srgbClr val="FFBC2E"/>
                </a:solidFill>
                <a:latin typeface="+mj-lt"/>
              </a:rPr>
              <a:t>Title Here</a:t>
            </a:r>
          </a:p>
        </p:txBody>
      </p:sp>
      <p:sp>
        <p:nvSpPr>
          <p:cNvPr id="74" name="Rectangle 73">
            <a:extLst>
              <a:ext uri="{FF2B5EF4-FFF2-40B4-BE49-F238E27FC236}">
                <a16:creationId xmlns:a16="http://schemas.microsoft.com/office/drawing/2014/main" id="{340AA6FE-4FFE-46AA-8021-D67B85626305}"/>
              </a:ext>
            </a:extLst>
          </p:cNvPr>
          <p:cNvSpPr/>
          <p:nvPr/>
        </p:nvSpPr>
        <p:spPr>
          <a:xfrm>
            <a:off x="17454700" y="5368730"/>
            <a:ext cx="5416254"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75" name="TextBox 74">
            <a:extLst>
              <a:ext uri="{FF2B5EF4-FFF2-40B4-BE49-F238E27FC236}">
                <a16:creationId xmlns:a16="http://schemas.microsoft.com/office/drawing/2014/main" id="{F2AA215F-2D00-4D70-9581-C29C9339D36D}"/>
              </a:ext>
            </a:extLst>
          </p:cNvPr>
          <p:cNvSpPr txBox="1"/>
          <p:nvPr/>
        </p:nvSpPr>
        <p:spPr>
          <a:xfrm>
            <a:off x="17375323" y="4636698"/>
            <a:ext cx="5735230" cy="707886"/>
          </a:xfrm>
          <a:prstGeom prst="rect">
            <a:avLst/>
          </a:prstGeom>
          <a:noFill/>
        </p:spPr>
        <p:txBody>
          <a:bodyPr wrap="square" rtlCol="0">
            <a:spAutoFit/>
          </a:bodyPr>
          <a:lstStyle/>
          <a:p>
            <a:r>
              <a:rPr lang="en-US" sz="4000" dirty="0">
                <a:solidFill>
                  <a:srgbClr val="FFD347"/>
                </a:solidFill>
                <a:latin typeface="+mj-lt"/>
              </a:rPr>
              <a:t>Title Here</a:t>
            </a:r>
          </a:p>
        </p:txBody>
      </p:sp>
      <p:sp>
        <p:nvSpPr>
          <p:cNvPr id="77" name="Rectangle 76">
            <a:extLst>
              <a:ext uri="{FF2B5EF4-FFF2-40B4-BE49-F238E27FC236}">
                <a16:creationId xmlns:a16="http://schemas.microsoft.com/office/drawing/2014/main" id="{4C3D7D7D-3F8A-44A4-A56F-45825CF89E5F}"/>
              </a:ext>
            </a:extLst>
          </p:cNvPr>
          <p:cNvSpPr/>
          <p:nvPr/>
        </p:nvSpPr>
        <p:spPr>
          <a:xfrm>
            <a:off x="17454700" y="8031253"/>
            <a:ext cx="5416254"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78" name="TextBox 77">
            <a:extLst>
              <a:ext uri="{FF2B5EF4-FFF2-40B4-BE49-F238E27FC236}">
                <a16:creationId xmlns:a16="http://schemas.microsoft.com/office/drawing/2014/main" id="{D2CADE50-E4F3-4544-8907-0694A201188C}"/>
              </a:ext>
            </a:extLst>
          </p:cNvPr>
          <p:cNvSpPr txBox="1"/>
          <p:nvPr/>
        </p:nvSpPr>
        <p:spPr>
          <a:xfrm>
            <a:off x="17375323" y="7299221"/>
            <a:ext cx="5735230" cy="707886"/>
          </a:xfrm>
          <a:prstGeom prst="rect">
            <a:avLst/>
          </a:prstGeom>
          <a:noFill/>
        </p:spPr>
        <p:txBody>
          <a:bodyPr wrap="square" rtlCol="0">
            <a:spAutoFit/>
          </a:bodyPr>
          <a:lstStyle/>
          <a:p>
            <a:r>
              <a:rPr lang="en-US" sz="4000" dirty="0">
                <a:solidFill>
                  <a:srgbClr val="FFDB69"/>
                </a:solidFill>
                <a:latin typeface="+mj-lt"/>
              </a:rPr>
              <a:t>Title Here</a:t>
            </a:r>
          </a:p>
        </p:txBody>
      </p:sp>
      <p:sp>
        <p:nvSpPr>
          <p:cNvPr id="79" name="Rectangle 78">
            <a:extLst>
              <a:ext uri="{FF2B5EF4-FFF2-40B4-BE49-F238E27FC236}">
                <a16:creationId xmlns:a16="http://schemas.microsoft.com/office/drawing/2014/main" id="{4E312932-5D10-4ECA-885E-2B9FB730C971}"/>
              </a:ext>
            </a:extLst>
          </p:cNvPr>
          <p:cNvSpPr/>
          <p:nvPr/>
        </p:nvSpPr>
        <p:spPr>
          <a:xfrm>
            <a:off x="17454700" y="10693776"/>
            <a:ext cx="5416254"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80" name="TextBox 79">
            <a:extLst>
              <a:ext uri="{FF2B5EF4-FFF2-40B4-BE49-F238E27FC236}">
                <a16:creationId xmlns:a16="http://schemas.microsoft.com/office/drawing/2014/main" id="{46CF5DE2-2D23-4AAE-9762-4FD47783E199}"/>
              </a:ext>
            </a:extLst>
          </p:cNvPr>
          <p:cNvSpPr txBox="1"/>
          <p:nvPr/>
        </p:nvSpPr>
        <p:spPr>
          <a:xfrm>
            <a:off x="17375323" y="9961744"/>
            <a:ext cx="5735230" cy="707886"/>
          </a:xfrm>
          <a:prstGeom prst="rect">
            <a:avLst/>
          </a:prstGeom>
          <a:noFill/>
        </p:spPr>
        <p:txBody>
          <a:bodyPr wrap="square" rtlCol="0">
            <a:spAutoFit/>
          </a:bodyPr>
          <a:lstStyle/>
          <a:p>
            <a:r>
              <a:rPr lang="en-US" sz="4000" dirty="0">
                <a:solidFill>
                  <a:srgbClr val="FFE697"/>
                </a:solidFill>
                <a:latin typeface="+mj-lt"/>
              </a:rPr>
              <a:t>Title Here</a:t>
            </a:r>
          </a:p>
        </p:txBody>
      </p:sp>
      <p:sp>
        <p:nvSpPr>
          <p:cNvPr id="81" name="Rectangle 80">
            <a:extLst>
              <a:ext uri="{FF2B5EF4-FFF2-40B4-BE49-F238E27FC236}">
                <a16:creationId xmlns:a16="http://schemas.microsoft.com/office/drawing/2014/main" id="{94D8AFC1-9FB5-484F-BB8C-A487F56BA5F1}"/>
              </a:ext>
            </a:extLst>
          </p:cNvPr>
          <p:cNvSpPr/>
          <p:nvPr/>
        </p:nvSpPr>
        <p:spPr>
          <a:xfrm>
            <a:off x="743960" y="2468459"/>
            <a:ext cx="5416254" cy="1200329"/>
          </a:xfrm>
          <a:prstGeom prst="rect">
            <a:avLst/>
          </a:prstGeom>
        </p:spPr>
        <p:txBody>
          <a:bodyPr wrap="square">
            <a:spAutoFit/>
          </a:bodyPr>
          <a:lstStyle/>
          <a:p>
            <a:pPr algn="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82" name="TextBox 81">
            <a:extLst>
              <a:ext uri="{FF2B5EF4-FFF2-40B4-BE49-F238E27FC236}">
                <a16:creationId xmlns:a16="http://schemas.microsoft.com/office/drawing/2014/main" id="{55E36E00-4DBB-41C3-B6D1-450B99608551}"/>
              </a:ext>
            </a:extLst>
          </p:cNvPr>
          <p:cNvSpPr txBox="1"/>
          <p:nvPr/>
        </p:nvSpPr>
        <p:spPr>
          <a:xfrm>
            <a:off x="664583" y="1736427"/>
            <a:ext cx="5735230" cy="707886"/>
          </a:xfrm>
          <a:prstGeom prst="rect">
            <a:avLst/>
          </a:prstGeom>
          <a:noFill/>
        </p:spPr>
        <p:txBody>
          <a:bodyPr wrap="square" rtlCol="0">
            <a:spAutoFit/>
          </a:bodyPr>
          <a:lstStyle/>
          <a:p>
            <a:pPr algn="r"/>
            <a:r>
              <a:rPr lang="en-US" sz="4000" dirty="0">
                <a:solidFill>
                  <a:srgbClr val="89D39C"/>
                </a:solidFill>
                <a:latin typeface="+mj-lt"/>
              </a:rPr>
              <a:t>Title Here</a:t>
            </a:r>
          </a:p>
        </p:txBody>
      </p:sp>
      <p:sp>
        <p:nvSpPr>
          <p:cNvPr id="83" name="Rectangle 82">
            <a:extLst>
              <a:ext uri="{FF2B5EF4-FFF2-40B4-BE49-F238E27FC236}">
                <a16:creationId xmlns:a16="http://schemas.microsoft.com/office/drawing/2014/main" id="{C4F2A6D9-791F-4DD5-B789-5AED62D35479}"/>
              </a:ext>
            </a:extLst>
          </p:cNvPr>
          <p:cNvSpPr/>
          <p:nvPr/>
        </p:nvSpPr>
        <p:spPr>
          <a:xfrm>
            <a:off x="743960" y="5130982"/>
            <a:ext cx="5416254" cy="1200329"/>
          </a:xfrm>
          <a:prstGeom prst="rect">
            <a:avLst/>
          </a:prstGeom>
        </p:spPr>
        <p:txBody>
          <a:bodyPr wrap="square">
            <a:spAutoFit/>
          </a:bodyPr>
          <a:lstStyle/>
          <a:p>
            <a:pPr algn="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136" name="TextBox 135">
            <a:extLst>
              <a:ext uri="{FF2B5EF4-FFF2-40B4-BE49-F238E27FC236}">
                <a16:creationId xmlns:a16="http://schemas.microsoft.com/office/drawing/2014/main" id="{8F4F6C8A-FB52-42F0-BF69-038E75A7AABA}"/>
              </a:ext>
            </a:extLst>
          </p:cNvPr>
          <p:cNvSpPr txBox="1"/>
          <p:nvPr/>
        </p:nvSpPr>
        <p:spPr>
          <a:xfrm>
            <a:off x="664583" y="4398950"/>
            <a:ext cx="5735230" cy="707886"/>
          </a:xfrm>
          <a:prstGeom prst="rect">
            <a:avLst/>
          </a:prstGeom>
          <a:noFill/>
        </p:spPr>
        <p:txBody>
          <a:bodyPr wrap="square" rtlCol="0">
            <a:spAutoFit/>
          </a:bodyPr>
          <a:lstStyle/>
          <a:p>
            <a:pPr algn="r"/>
            <a:r>
              <a:rPr lang="en-US" sz="4000" dirty="0">
                <a:solidFill>
                  <a:srgbClr val="54BE71"/>
                </a:solidFill>
                <a:latin typeface="+mj-lt"/>
              </a:rPr>
              <a:t>Title Here</a:t>
            </a:r>
          </a:p>
        </p:txBody>
      </p:sp>
      <p:sp>
        <p:nvSpPr>
          <p:cNvPr id="137" name="Rectangle 136">
            <a:extLst>
              <a:ext uri="{FF2B5EF4-FFF2-40B4-BE49-F238E27FC236}">
                <a16:creationId xmlns:a16="http://schemas.microsoft.com/office/drawing/2014/main" id="{4462DBB8-200C-4246-B1FF-8DBB41D4D93D}"/>
              </a:ext>
            </a:extLst>
          </p:cNvPr>
          <p:cNvSpPr/>
          <p:nvPr/>
        </p:nvSpPr>
        <p:spPr>
          <a:xfrm>
            <a:off x="743960" y="7793505"/>
            <a:ext cx="5416254" cy="1200329"/>
          </a:xfrm>
          <a:prstGeom prst="rect">
            <a:avLst/>
          </a:prstGeom>
        </p:spPr>
        <p:txBody>
          <a:bodyPr wrap="square">
            <a:spAutoFit/>
          </a:bodyPr>
          <a:lstStyle/>
          <a:p>
            <a:pPr algn="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138" name="TextBox 137">
            <a:extLst>
              <a:ext uri="{FF2B5EF4-FFF2-40B4-BE49-F238E27FC236}">
                <a16:creationId xmlns:a16="http://schemas.microsoft.com/office/drawing/2014/main" id="{F2C70B4B-740E-4028-89E3-F90E3EC693E2}"/>
              </a:ext>
            </a:extLst>
          </p:cNvPr>
          <p:cNvSpPr txBox="1"/>
          <p:nvPr/>
        </p:nvSpPr>
        <p:spPr>
          <a:xfrm>
            <a:off x="664583" y="7061473"/>
            <a:ext cx="5735230" cy="707886"/>
          </a:xfrm>
          <a:prstGeom prst="rect">
            <a:avLst/>
          </a:prstGeom>
          <a:noFill/>
        </p:spPr>
        <p:txBody>
          <a:bodyPr wrap="square" rtlCol="0">
            <a:spAutoFit/>
          </a:bodyPr>
          <a:lstStyle/>
          <a:p>
            <a:pPr algn="r"/>
            <a:r>
              <a:rPr lang="en-US" sz="4000" dirty="0">
                <a:solidFill>
                  <a:srgbClr val="41AD5D"/>
                </a:solidFill>
                <a:latin typeface="+mj-lt"/>
              </a:rPr>
              <a:t>Title Here</a:t>
            </a:r>
          </a:p>
        </p:txBody>
      </p:sp>
      <p:sp>
        <p:nvSpPr>
          <p:cNvPr id="139" name="Rectangle 138">
            <a:extLst>
              <a:ext uri="{FF2B5EF4-FFF2-40B4-BE49-F238E27FC236}">
                <a16:creationId xmlns:a16="http://schemas.microsoft.com/office/drawing/2014/main" id="{911BA28F-F771-40C0-B0A9-577104164BCC}"/>
              </a:ext>
            </a:extLst>
          </p:cNvPr>
          <p:cNvSpPr/>
          <p:nvPr/>
        </p:nvSpPr>
        <p:spPr>
          <a:xfrm>
            <a:off x="743960" y="10456028"/>
            <a:ext cx="5416254" cy="1200329"/>
          </a:xfrm>
          <a:prstGeom prst="rect">
            <a:avLst/>
          </a:prstGeom>
        </p:spPr>
        <p:txBody>
          <a:bodyPr wrap="square">
            <a:spAutoFit/>
          </a:bodyPr>
          <a:lstStyle/>
          <a:p>
            <a:pPr algn="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140" name="TextBox 139">
            <a:extLst>
              <a:ext uri="{FF2B5EF4-FFF2-40B4-BE49-F238E27FC236}">
                <a16:creationId xmlns:a16="http://schemas.microsoft.com/office/drawing/2014/main" id="{0912E638-838B-496E-BA35-A28C652EFA81}"/>
              </a:ext>
            </a:extLst>
          </p:cNvPr>
          <p:cNvSpPr txBox="1"/>
          <p:nvPr/>
        </p:nvSpPr>
        <p:spPr>
          <a:xfrm>
            <a:off x="664583" y="9723996"/>
            <a:ext cx="5735230" cy="707886"/>
          </a:xfrm>
          <a:prstGeom prst="rect">
            <a:avLst/>
          </a:prstGeom>
          <a:noFill/>
        </p:spPr>
        <p:txBody>
          <a:bodyPr wrap="square" rtlCol="0">
            <a:spAutoFit/>
          </a:bodyPr>
          <a:lstStyle/>
          <a:p>
            <a:pPr algn="r"/>
            <a:r>
              <a:rPr lang="en-US" sz="4000" dirty="0">
                <a:solidFill>
                  <a:srgbClr val="33894A"/>
                </a:solidFill>
                <a:latin typeface="+mj-lt"/>
              </a:rPr>
              <a:t>Title Here</a:t>
            </a:r>
          </a:p>
        </p:txBody>
      </p:sp>
      <p:grpSp>
        <p:nvGrpSpPr>
          <p:cNvPr id="183" name="Group 1441">
            <a:extLst>
              <a:ext uri="{FF2B5EF4-FFF2-40B4-BE49-F238E27FC236}">
                <a16:creationId xmlns:a16="http://schemas.microsoft.com/office/drawing/2014/main" id="{1EB09AF4-2E6F-4CB1-BC90-2989D1D80AA1}"/>
              </a:ext>
            </a:extLst>
          </p:cNvPr>
          <p:cNvGrpSpPr/>
          <p:nvPr/>
        </p:nvGrpSpPr>
        <p:grpSpPr>
          <a:xfrm>
            <a:off x="13759628" y="3798908"/>
            <a:ext cx="499876" cy="923130"/>
            <a:chOff x="0" y="0"/>
            <a:chExt cx="245401" cy="453188"/>
          </a:xfrm>
          <a:solidFill>
            <a:schemeClr val="bg1"/>
          </a:solidFill>
        </p:grpSpPr>
        <p:sp>
          <p:nvSpPr>
            <p:cNvPr id="184" name="Shape 1439">
              <a:extLst>
                <a:ext uri="{FF2B5EF4-FFF2-40B4-BE49-F238E27FC236}">
                  <a16:creationId xmlns:a16="http://schemas.microsoft.com/office/drawing/2014/main" id="{3DAE92E5-248D-4947-9045-14A659CBCD7F}"/>
                </a:ext>
              </a:extLst>
            </p:cNvPr>
            <p:cNvSpPr/>
            <p:nvPr/>
          </p:nvSpPr>
          <p:spPr>
            <a:xfrm>
              <a:off x="0" y="0"/>
              <a:ext cx="127377" cy="453189"/>
            </a:xfrm>
            <a:custGeom>
              <a:avLst/>
              <a:gdLst/>
              <a:ahLst/>
              <a:cxnLst>
                <a:cxn ang="0">
                  <a:pos x="wd2" y="hd2"/>
                </a:cxn>
                <a:cxn ang="5400000">
                  <a:pos x="wd2" y="hd2"/>
                </a:cxn>
                <a:cxn ang="10800000">
                  <a:pos x="wd2" y="hd2"/>
                </a:cxn>
                <a:cxn ang="16200000">
                  <a:pos x="wd2" y="hd2"/>
                </a:cxn>
              </a:cxnLst>
              <a:rect l="0" t="0" r="r" b="b"/>
              <a:pathLst>
                <a:path w="21290" h="21198" extrusionOk="0">
                  <a:moveTo>
                    <a:pt x="21290" y="1639"/>
                  </a:moveTo>
                  <a:cubicBezTo>
                    <a:pt x="19594" y="1641"/>
                    <a:pt x="17954" y="1470"/>
                    <a:pt x="16678" y="1157"/>
                  </a:cubicBezTo>
                  <a:cubicBezTo>
                    <a:pt x="16031" y="998"/>
                    <a:pt x="15498" y="807"/>
                    <a:pt x="14866" y="643"/>
                  </a:cubicBezTo>
                  <a:cubicBezTo>
                    <a:pt x="11714" y="-173"/>
                    <a:pt x="6898" y="-218"/>
                    <a:pt x="3562" y="539"/>
                  </a:cubicBezTo>
                  <a:cubicBezTo>
                    <a:pt x="634" y="1203"/>
                    <a:pt x="-310" y="2161"/>
                    <a:pt x="86" y="3193"/>
                  </a:cubicBezTo>
                  <a:cubicBezTo>
                    <a:pt x="377" y="3952"/>
                    <a:pt x="1377" y="4776"/>
                    <a:pt x="2637" y="5539"/>
                  </a:cubicBezTo>
                  <a:cubicBezTo>
                    <a:pt x="4434" y="6626"/>
                    <a:pt x="6392" y="7723"/>
                    <a:pt x="6699" y="8929"/>
                  </a:cubicBezTo>
                  <a:cubicBezTo>
                    <a:pt x="7045" y="10284"/>
                    <a:pt x="5232" y="11592"/>
                    <a:pt x="4510" y="12934"/>
                  </a:cubicBezTo>
                  <a:cubicBezTo>
                    <a:pt x="3602" y="14622"/>
                    <a:pt x="4431" y="16317"/>
                    <a:pt x="5776" y="17984"/>
                  </a:cubicBezTo>
                  <a:cubicBezTo>
                    <a:pt x="6480" y="18856"/>
                    <a:pt x="7387" y="19726"/>
                    <a:pt x="9254" y="20445"/>
                  </a:cubicBezTo>
                  <a:cubicBezTo>
                    <a:pt x="10707" y="21005"/>
                    <a:pt x="12646" y="21382"/>
                    <a:pt x="14732" y="21103"/>
                  </a:cubicBezTo>
                  <a:cubicBezTo>
                    <a:pt x="15258" y="21033"/>
                    <a:pt x="15699" y="20920"/>
                    <a:pt x="15974" y="20775"/>
                  </a:cubicBezTo>
                  <a:cubicBezTo>
                    <a:pt x="15222" y="19514"/>
                    <a:pt x="14481" y="18252"/>
                    <a:pt x="13749" y="16989"/>
                  </a:cubicBezTo>
                  <a:cubicBezTo>
                    <a:pt x="12686" y="15155"/>
                    <a:pt x="11853" y="13178"/>
                    <a:pt x="15906" y="11718"/>
                  </a:cubicBezTo>
                  <a:cubicBezTo>
                    <a:pt x="17243" y="11237"/>
                    <a:pt x="19032" y="10869"/>
                    <a:pt x="21074" y="10656"/>
                  </a:cubicBezTo>
                  <a:lnTo>
                    <a:pt x="21290" y="1639"/>
                  </a:lnTo>
                  <a:close/>
                </a:path>
              </a:pathLst>
            </a:custGeom>
            <a:grp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85" name="Shape 1440">
              <a:extLst>
                <a:ext uri="{FF2B5EF4-FFF2-40B4-BE49-F238E27FC236}">
                  <a16:creationId xmlns:a16="http://schemas.microsoft.com/office/drawing/2014/main" id="{0B8A1F70-D2A7-45FE-8EB3-09C057553FD5}"/>
                </a:ext>
              </a:extLst>
            </p:cNvPr>
            <p:cNvSpPr/>
            <p:nvPr/>
          </p:nvSpPr>
          <p:spPr>
            <a:xfrm>
              <a:off x="116999" y="0"/>
              <a:ext cx="128403" cy="453189"/>
            </a:xfrm>
            <a:custGeom>
              <a:avLst/>
              <a:gdLst/>
              <a:ahLst/>
              <a:cxnLst>
                <a:cxn ang="0">
                  <a:pos x="wd2" y="hd2"/>
                </a:cxn>
                <a:cxn ang="5400000">
                  <a:pos x="wd2" y="hd2"/>
                </a:cxn>
                <a:cxn ang="10800000">
                  <a:pos x="wd2" y="hd2"/>
                </a:cxn>
                <a:cxn ang="16200000">
                  <a:pos x="wd2" y="hd2"/>
                </a:cxn>
              </a:cxnLst>
              <a:rect l="0" t="0" r="r" b="b"/>
              <a:pathLst>
                <a:path w="21290" h="21198" extrusionOk="0">
                  <a:moveTo>
                    <a:pt x="0" y="1639"/>
                  </a:moveTo>
                  <a:cubicBezTo>
                    <a:pt x="1696" y="1641"/>
                    <a:pt x="3336" y="1470"/>
                    <a:pt x="4612" y="1157"/>
                  </a:cubicBezTo>
                  <a:cubicBezTo>
                    <a:pt x="5259" y="998"/>
                    <a:pt x="5792" y="807"/>
                    <a:pt x="6424" y="643"/>
                  </a:cubicBezTo>
                  <a:cubicBezTo>
                    <a:pt x="9576" y="-173"/>
                    <a:pt x="14392" y="-218"/>
                    <a:pt x="17728" y="539"/>
                  </a:cubicBezTo>
                  <a:cubicBezTo>
                    <a:pt x="20656" y="1203"/>
                    <a:pt x="21600" y="2161"/>
                    <a:pt x="21204" y="3193"/>
                  </a:cubicBezTo>
                  <a:cubicBezTo>
                    <a:pt x="20913" y="3952"/>
                    <a:pt x="19913" y="4776"/>
                    <a:pt x="18653" y="5539"/>
                  </a:cubicBezTo>
                  <a:cubicBezTo>
                    <a:pt x="16856" y="6626"/>
                    <a:pt x="14898" y="7723"/>
                    <a:pt x="14591" y="8929"/>
                  </a:cubicBezTo>
                  <a:cubicBezTo>
                    <a:pt x="14245" y="10284"/>
                    <a:pt x="16058" y="11592"/>
                    <a:pt x="16780" y="12934"/>
                  </a:cubicBezTo>
                  <a:cubicBezTo>
                    <a:pt x="17688" y="14622"/>
                    <a:pt x="16859" y="16317"/>
                    <a:pt x="15514" y="17984"/>
                  </a:cubicBezTo>
                  <a:cubicBezTo>
                    <a:pt x="14810" y="18856"/>
                    <a:pt x="13903" y="19726"/>
                    <a:pt x="12036" y="20445"/>
                  </a:cubicBezTo>
                  <a:cubicBezTo>
                    <a:pt x="10583" y="21005"/>
                    <a:pt x="8644" y="21382"/>
                    <a:pt x="6558" y="21103"/>
                  </a:cubicBezTo>
                  <a:cubicBezTo>
                    <a:pt x="6032" y="21033"/>
                    <a:pt x="5591" y="20920"/>
                    <a:pt x="5316" y="20775"/>
                  </a:cubicBezTo>
                  <a:cubicBezTo>
                    <a:pt x="6068" y="19514"/>
                    <a:pt x="6809" y="18252"/>
                    <a:pt x="7541" y="16989"/>
                  </a:cubicBezTo>
                  <a:cubicBezTo>
                    <a:pt x="8604" y="15155"/>
                    <a:pt x="9437" y="13178"/>
                    <a:pt x="5384" y="11718"/>
                  </a:cubicBezTo>
                  <a:cubicBezTo>
                    <a:pt x="4047" y="11237"/>
                    <a:pt x="2258" y="10869"/>
                    <a:pt x="216" y="10656"/>
                  </a:cubicBezTo>
                  <a:lnTo>
                    <a:pt x="0" y="1639"/>
                  </a:lnTo>
                  <a:close/>
                </a:path>
              </a:pathLst>
            </a:custGeom>
            <a:grp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sp>
        <p:nvSpPr>
          <p:cNvPr id="186" name="Shape 1448">
            <a:extLst>
              <a:ext uri="{FF2B5EF4-FFF2-40B4-BE49-F238E27FC236}">
                <a16:creationId xmlns:a16="http://schemas.microsoft.com/office/drawing/2014/main" id="{19B5680E-251D-4798-97A9-B5CF89FD1503}"/>
              </a:ext>
            </a:extLst>
          </p:cNvPr>
          <p:cNvSpPr/>
          <p:nvPr/>
        </p:nvSpPr>
        <p:spPr>
          <a:xfrm>
            <a:off x="14865240" y="6297375"/>
            <a:ext cx="392240" cy="612270"/>
          </a:xfrm>
          <a:custGeom>
            <a:avLst/>
            <a:gdLst/>
            <a:ahLst/>
            <a:cxnLst>
              <a:cxn ang="0">
                <a:pos x="wd2" y="hd2"/>
              </a:cxn>
              <a:cxn ang="5400000">
                <a:pos x="wd2" y="hd2"/>
              </a:cxn>
              <a:cxn ang="10800000">
                <a:pos x="wd2" y="hd2"/>
              </a:cxn>
              <a:cxn ang="16200000">
                <a:pos x="wd2" y="hd2"/>
              </a:cxn>
            </a:cxnLst>
            <a:rect l="0" t="0" r="r" b="b"/>
            <a:pathLst>
              <a:path w="21565" h="21517" extrusionOk="0">
                <a:moveTo>
                  <a:pt x="5624" y="732"/>
                </a:moveTo>
                <a:lnTo>
                  <a:pt x="6688" y="1666"/>
                </a:lnTo>
                <a:cubicBezTo>
                  <a:pt x="6867" y="1982"/>
                  <a:pt x="6907" y="2323"/>
                  <a:pt x="6803" y="2653"/>
                </a:cubicBezTo>
                <a:cubicBezTo>
                  <a:pt x="6673" y="3061"/>
                  <a:pt x="6330" y="3430"/>
                  <a:pt x="5829" y="3698"/>
                </a:cubicBezTo>
                <a:lnTo>
                  <a:pt x="4852" y="2895"/>
                </a:lnTo>
                <a:cubicBezTo>
                  <a:pt x="4590" y="2753"/>
                  <a:pt x="4253" y="2680"/>
                  <a:pt x="3909" y="2691"/>
                </a:cubicBezTo>
                <a:cubicBezTo>
                  <a:pt x="3547" y="2703"/>
                  <a:pt x="3207" y="2808"/>
                  <a:pt x="2967" y="2981"/>
                </a:cubicBezTo>
                <a:cubicBezTo>
                  <a:pt x="2413" y="3826"/>
                  <a:pt x="2033" y="4713"/>
                  <a:pt x="1838" y="5620"/>
                </a:cubicBezTo>
                <a:cubicBezTo>
                  <a:pt x="1649" y="6496"/>
                  <a:pt x="1634" y="7384"/>
                  <a:pt x="1792" y="8262"/>
                </a:cubicBezTo>
                <a:cubicBezTo>
                  <a:pt x="609" y="9467"/>
                  <a:pt x="-12" y="10862"/>
                  <a:pt x="0" y="12284"/>
                </a:cubicBezTo>
                <a:cubicBezTo>
                  <a:pt x="35" y="16271"/>
                  <a:pt x="4542" y="19578"/>
                  <a:pt x="10527" y="20857"/>
                </a:cubicBezTo>
                <a:cubicBezTo>
                  <a:pt x="12140" y="21202"/>
                  <a:pt x="13876" y="21356"/>
                  <a:pt x="15454" y="21463"/>
                </a:cubicBezTo>
                <a:cubicBezTo>
                  <a:pt x="17003" y="21567"/>
                  <a:pt x="18650" y="21578"/>
                  <a:pt x="19872" y="20965"/>
                </a:cubicBezTo>
                <a:cubicBezTo>
                  <a:pt x="21396" y="20199"/>
                  <a:pt x="21588" y="19014"/>
                  <a:pt x="21563" y="17794"/>
                </a:cubicBezTo>
                <a:cubicBezTo>
                  <a:pt x="21540" y="16684"/>
                  <a:pt x="21466" y="15433"/>
                  <a:pt x="21050" y="14251"/>
                </a:cubicBezTo>
                <a:cubicBezTo>
                  <a:pt x="20306" y="12136"/>
                  <a:pt x="18809" y="10166"/>
                  <a:pt x="16667" y="8486"/>
                </a:cubicBezTo>
                <a:cubicBezTo>
                  <a:pt x="16411" y="8215"/>
                  <a:pt x="16280" y="7903"/>
                  <a:pt x="16290" y="7587"/>
                </a:cubicBezTo>
                <a:cubicBezTo>
                  <a:pt x="16301" y="7268"/>
                  <a:pt x="16454" y="6957"/>
                  <a:pt x="16733" y="6692"/>
                </a:cubicBezTo>
                <a:cubicBezTo>
                  <a:pt x="17591" y="6388"/>
                  <a:pt x="18171" y="5840"/>
                  <a:pt x="18293" y="5218"/>
                </a:cubicBezTo>
                <a:cubicBezTo>
                  <a:pt x="18431" y="4518"/>
                  <a:pt x="17978" y="3825"/>
                  <a:pt x="17103" y="3396"/>
                </a:cubicBezTo>
                <a:cubicBezTo>
                  <a:pt x="16681" y="2708"/>
                  <a:pt x="15932" y="2124"/>
                  <a:pt x="14961" y="1724"/>
                </a:cubicBezTo>
                <a:cubicBezTo>
                  <a:pt x="14258" y="1435"/>
                  <a:pt x="13460" y="1253"/>
                  <a:pt x="12630" y="1192"/>
                </a:cubicBezTo>
                <a:lnTo>
                  <a:pt x="12836" y="437"/>
                </a:lnTo>
                <a:cubicBezTo>
                  <a:pt x="12565" y="296"/>
                  <a:pt x="12253" y="190"/>
                  <a:pt x="11918" y="126"/>
                </a:cubicBezTo>
                <a:cubicBezTo>
                  <a:pt x="11533" y="52"/>
                  <a:pt x="11127" y="34"/>
                  <a:pt x="10730" y="74"/>
                </a:cubicBezTo>
                <a:lnTo>
                  <a:pt x="9292" y="166"/>
                </a:lnTo>
                <a:lnTo>
                  <a:pt x="9226" y="1060"/>
                </a:lnTo>
                <a:lnTo>
                  <a:pt x="7996" y="18"/>
                </a:lnTo>
                <a:cubicBezTo>
                  <a:pt x="7597" y="-22"/>
                  <a:pt x="7188" y="5"/>
                  <a:pt x="6810" y="97"/>
                </a:cubicBezTo>
                <a:cubicBezTo>
                  <a:pt x="6314" y="217"/>
                  <a:pt x="5896" y="441"/>
                  <a:pt x="5624" y="732"/>
                </a:cubicBezTo>
                <a:close/>
              </a:path>
            </a:pathLst>
          </a:custGeom>
          <a:solidFill>
            <a:schemeClr val="bg1"/>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nvGrpSpPr>
          <p:cNvPr id="187" name="Group 1421">
            <a:extLst>
              <a:ext uri="{FF2B5EF4-FFF2-40B4-BE49-F238E27FC236}">
                <a16:creationId xmlns:a16="http://schemas.microsoft.com/office/drawing/2014/main" id="{CD979A19-3B06-41EE-AE8D-F03222ACA37A}"/>
              </a:ext>
            </a:extLst>
          </p:cNvPr>
          <p:cNvGrpSpPr/>
          <p:nvPr/>
        </p:nvGrpSpPr>
        <p:grpSpPr>
          <a:xfrm>
            <a:off x="13719403" y="8677937"/>
            <a:ext cx="632792" cy="431059"/>
            <a:chOff x="0" y="0"/>
            <a:chExt cx="463734" cy="315896"/>
          </a:xfrm>
          <a:solidFill>
            <a:schemeClr val="bg1"/>
          </a:solidFill>
        </p:grpSpPr>
        <p:sp>
          <p:nvSpPr>
            <p:cNvPr id="188" name="Shape 1419">
              <a:extLst>
                <a:ext uri="{FF2B5EF4-FFF2-40B4-BE49-F238E27FC236}">
                  <a16:creationId xmlns:a16="http://schemas.microsoft.com/office/drawing/2014/main" id="{4ECA179D-0CFF-475C-9E53-1775016C4AB2}"/>
                </a:ext>
              </a:extLst>
            </p:cNvPr>
            <p:cNvSpPr/>
            <p:nvPr/>
          </p:nvSpPr>
          <p:spPr>
            <a:xfrm>
              <a:off x="0" y="0"/>
              <a:ext cx="220309" cy="315897"/>
            </a:xfrm>
            <a:custGeom>
              <a:avLst/>
              <a:gdLst/>
              <a:ahLst/>
              <a:cxnLst>
                <a:cxn ang="0">
                  <a:pos x="wd2" y="hd2"/>
                </a:cxn>
                <a:cxn ang="5400000">
                  <a:pos x="wd2" y="hd2"/>
                </a:cxn>
                <a:cxn ang="10800000">
                  <a:pos x="wd2" y="hd2"/>
                </a:cxn>
                <a:cxn ang="16200000">
                  <a:pos x="wd2" y="hd2"/>
                </a:cxn>
              </a:cxnLst>
              <a:rect l="0" t="0" r="r" b="b"/>
              <a:pathLst>
                <a:path w="21070" h="20461" extrusionOk="0">
                  <a:moveTo>
                    <a:pt x="15922" y="9343"/>
                  </a:moveTo>
                  <a:lnTo>
                    <a:pt x="19019" y="9596"/>
                  </a:lnTo>
                  <a:cubicBezTo>
                    <a:pt x="19821" y="9808"/>
                    <a:pt x="20465" y="10229"/>
                    <a:pt x="20806" y="10764"/>
                  </a:cubicBezTo>
                  <a:cubicBezTo>
                    <a:pt x="21117" y="11251"/>
                    <a:pt x="21155" y="11798"/>
                    <a:pt x="20912" y="12303"/>
                  </a:cubicBezTo>
                  <a:cubicBezTo>
                    <a:pt x="20122" y="12265"/>
                    <a:pt x="19327" y="12311"/>
                    <a:pt x="18557" y="12437"/>
                  </a:cubicBezTo>
                  <a:cubicBezTo>
                    <a:pt x="17733" y="12572"/>
                    <a:pt x="16948" y="12798"/>
                    <a:pt x="16233" y="13107"/>
                  </a:cubicBezTo>
                  <a:cubicBezTo>
                    <a:pt x="16565" y="13346"/>
                    <a:pt x="16845" y="13617"/>
                    <a:pt x="17062" y="13911"/>
                  </a:cubicBezTo>
                  <a:cubicBezTo>
                    <a:pt x="17948" y="15110"/>
                    <a:pt x="17742" y="16496"/>
                    <a:pt x="17488" y="17824"/>
                  </a:cubicBezTo>
                  <a:cubicBezTo>
                    <a:pt x="17328" y="18662"/>
                    <a:pt x="17157" y="19500"/>
                    <a:pt x="16975" y="20336"/>
                  </a:cubicBezTo>
                  <a:lnTo>
                    <a:pt x="15293" y="20461"/>
                  </a:lnTo>
                  <a:cubicBezTo>
                    <a:pt x="15640" y="19105"/>
                    <a:pt x="15635" y="17718"/>
                    <a:pt x="15278" y="16363"/>
                  </a:cubicBezTo>
                  <a:cubicBezTo>
                    <a:pt x="15150" y="15880"/>
                    <a:pt x="14979" y="15403"/>
                    <a:pt x="14764" y="14934"/>
                  </a:cubicBezTo>
                  <a:cubicBezTo>
                    <a:pt x="14616" y="17231"/>
                    <a:pt x="11916" y="19075"/>
                    <a:pt x="8526" y="19195"/>
                  </a:cubicBezTo>
                  <a:cubicBezTo>
                    <a:pt x="5697" y="19295"/>
                    <a:pt x="3403" y="18373"/>
                    <a:pt x="1883" y="16790"/>
                  </a:cubicBezTo>
                  <a:cubicBezTo>
                    <a:pt x="-165" y="14658"/>
                    <a:pt x="-445" y="11610"/>
                    <a:pt x="574" y="8669"/>
                  </a:cubicBezTo>
                  <a:cubicBezTo>
                    <a:pt x="2403" y="3390"/>
                    <a:pt x="7981" y="-1139"/>
                    <a:pt x="14640" y="255"/>
                  </a:cubicBezTo>
                  <a:cubicBezTo>
                    <a:pt x="18785" y="1122"/>
                    <a:pt x="20935" y="4211"/>
                    <a:pt x="19297" y="6934"/>
                  </a:cubicBezTo>
                  <a:cubicBezTo>
                    <a:pt x="18658" y="7995"/>
                    <a:pt x="17454" y="8856"/>
                    <a:pt x="15922" y="9343"/>
                  </a:cubicBezTo>
                  <a:close/>
                </a:path>
              </a:pathLst>
            </a:custGeom>
            <a:grp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89" name="Shape 1420">
              <a:extLst>
                <a:ext uri="{FF2B5EF4-FFF2-40B4-BE49-F238E27FC236}">
                  <a16:creationId xmlns:a16="http://schemas.microsoft.com/office/drawing/2014/main" id="{51548C9E-1D2B-451D-BA73-842D632EAB96}"/>
                </a:ext>
              </a:extLst>
            </p:cNvPr>
            <p:cNvSpPr/>
            <p:nvPr/>
          </p:nvSpPr>
          <p:spPr>
            <a:xfrm>
              <a:off x="243425" y="0"/>
              <a:ext cx="220310" cy="315897"/>
            </a:xfrm>
            <a:custGeom>
              <a:avLst/>
              <a:gdLst/>
              <a:ahLst/>
              <a:cxnLst>
                <a:cxn ang="0">
                  <a:pos x="wd2" y="hd2"/>
                </a:cxn>
                <a:cxn ang="5400000">
                  <a:pos x="wd2" y="hd2"/>
                </a:cxn>
                <a:cxn ang="10800000">
                  <a:pos x="wd2" y="hd2"/>
                </a:cxn>
                <a:cxn ang="16200000">
                  <a:pos x="wd2" y="hd2"/>
                </a:cxn>
              </a:cxnLst>
              <a:rect l="0" t="0" r="r" b="b"/>
              <a:pathLst>
                <a:path w="21070" h="20461" extrusionOk="0">
                  <a:moveTo>
                    <a:pt x="5148" y="9343"/>
                  </a:moveTo>
                  <a:lnTo>
                    <a:pt x="2051" y="9596"/>
                  </a:lnTo>
                  <a:cubicBezTo>
                    <a:pt x="1249" y="9808"/>
                    <a:pt x="605" y="10229"/>
                    <a:pt x="264" y="10764"/>
                  </a:cubicBezTo>
                  <a:cubicBezTo>
                    <a:pt x="-47" y="11251"/>
                    <a:pt x="-85" y="11798"/>
                    <a:pt x="158" y="12303"/>
                  </a:cubicBezTo>
                  <a:cubicBezTo>
                    <a:pt x="948" y="12265"/>
                    <a:pt x="1743" y="12311"/>
                    <a:pt x="2513" y="12437"/>
                  </a:cubicBezTo>
                  <a:cubicBezTo>
                    <a:pt x="3337" y="12572"/>
                    <a:pt x="4122" y="12798"/>
                    <a:pt x="4837" y="13107"/>
                  </a:cubicBezTo>
                  <a:cubicBezTo>
                    <a:pt x="4505" y="13346"/>
                    <a:pt x="4225" y="13617"/>
                    <a:pt x="4008" y="13911"/>
                  </a:cubicBezTo>
                  <a:cubicBezTo>
                    <a:pt x="3122" y="15110"/>
                    <a:pt x="3328" y="16496"/>
                    <a:pt x="3582" y="17824"/>
                  </a:cubicBezTo>
                  <a:cubicBezTo>
                    <a:pt x="3742" y="18662"/>
                    <a:pt x="3913" y="19500"/>
                    <a:pt x="4095" y="20336"/>
                  </a:cubicBezTo>
                  <a:lnTo>
                    <a:pt x="5777" y="20461"/>
                  </a:lnTo>
                  <a:cubicBezTo>
                    <a:pt x="5430" y="19105"/>
                    <a:pt x="5435" y="17718"/>
                    <a:pt x="5792" y="16363"/>
                  </a:cubicBezTo>
                  <a:cubicBezTo>
                    <a:pt x="5920" y="15880"/>
                    <a:pt x="6091" y="15403"/>
                    <a:pt x="6306" y="14934"/>
                  </a:cubicBezTo>
                  <a:cubicBezTo>
                    <a:pt x="6454" y="17231"/>
                    <a:pt x="9154" y="19075"/>
                    <a:pt x="12544" y="19195"/>
                  </a:cubicBezTo>
                  <a:cubicBezTo>
                    <a:pt x="15373" y="19295"/>
                    <a:pt x="17667" y="18373"/>
                    <a:pt x="19187" y="16790"/>
                  </a:cubicBezTo>
                  <a:cubicBezTo>
                    <a:pt x="21235" y="14658"/>
                    <a:pt x="21515" y="11610"/>
                    <a:pt x="20496" y="8669"/>
                  </a:cubicBezTo>
                  <a:cubicBezTo>
                    <a:pt x="18667" y="3390"/>
                    <a:pt x="13089" y="-1139"/>
                    <a:pt x="6430" y="255"/>
                  </a:cubicBezTo>
                  <a:cubicBezTo>
                    <a:pt x="2285" y="1122"/>
                    <a:pt x="135" y="4211"/>
                    <a:pt x="1773" y="6934"/>
                  </a:cubicBezTo>
                  <a:cubicBezTo>
                    <a:pt x="2412" y="7995"/>
                    <a:pt x="3616" y="8856"/>
                    <a:pt x="5148" y="9343"/>
                  </a:cubicBezTo>
                  <a:close/>
                </a:path>
              </a:pathLst>
            </a:custGeom>
            <a:grp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grpSp>
      <p:sp>
        <p:nvSpPr>
          <p:cNvPr id="190" name="Shape 1446">
            <a:extLst>
              <a:ext uri="{FF2B5EF4-FFF2-40B4-BE49-F238E27FC236}">
                <a16:creationId xmlns:a16="http://schemas.microsoft.com/office/drawing/2014/main" id="{766D1833-AC8C-4F4D-89F0-2BE65FBEE1E4}"/>
              </a:ext>
            </a:extLst>
          </p:cNvPr>
          <p:cNvSpPr/>
          <p:nvPr/>
        </p:nvSpPr>
        <p:spPr>
          <a:xfrm>
            <a:off x="11274702" y="9477344"/>
            <a:ext cx="897159" cy="801651"/>
          </a:xfrm>
          <a:custGeom>
            <a:avLst/>
            <a:gdLst/>
            <a:ahLst/>
            <a:cxnLst>
              <a:cxn ang="0">
                <a:pos x="wd2" y="hd2"/>
              </a:cxn>
              <a:cxn ang="5400000">
                <a:pos x="wd2" y="hd2"/>
              </a:cxn>
              <a:cxn ang="10800000">
                <a:pos x="wd2" y="hd2"/>
              </a:cxn>
              <a:cxn ang="16200000">
                <a:pos x="wd2" y="hd2"/>
              </a:cxn>
            </a:cxnLst>
            <a:rect l="0" t="0" r="r" b="b"/>
            <a:pathLst>
              <a:path w="20901" h="21216" extrusionOk="0">
                <a:moveTo>
                  <a:pt x="8217" y="65"/>
                </a:moveTo>
                <a:cubicBezTo>
                  <a:pt x="8159" y="1450"/>
                  <a:pt x="8478" y="2822"/>
                  <a:pt x="9132" y="3994"/>
                </a:cubicBezTo>
                <a:cubicBezTo>
                  <a:pt x="9725" y="5057"/>
                  <a:pt x="10569" y="5910"/>
                  <a:pt x="11569" y="6455"/>
                </a:cubicBezTo>
                <a:cubicBezTo>
                  <a:pt x="12048" y="6888"/>
                  <a:pt x="12403" y="7474"/>
                  <a:pt x="12588" y="8137"/>
                </a:cubicBezTo>
                <a:cubicBezTo>
                  <a:pt x="12893" y="9234"/>
                  <a:pt x="12738" y="10360"/>
                  <a:pt x="12605" y="11372"/>
                </a:cubicBezTo>
                <a:cubicBezTo>
                  <a:pt x="12447" y="12567"/>
                  <a:pt x="12230" y="13793"/>
                  <a:pt x="11345" y="14591"/>
                </a:cubicBezTo>
                <a:cubicBezTo>
                  <a:pt x="10306" y="15528"/>
                  <a:pt x="8785" y="15211"/>
                  <a:pt x="7377" y="15304"/>
                </a:cubicBezTo>
                <a:cubicBezTo>
                  <a:pt x="6744" y="15346"/>
                  <a:pt x="6121" y="15505"/>
                  <a:pt x="5534" y="15777"/>
                </a:cubicBezTo>
                <a:cubicBezTo>
                  <a:pt x="5122" y="15145"/>
                  <a:pt x="4483" y="14753"/>
                  <a:pt x="3791" y="14707"/>
                </a:cubicBezTo>
                <a:cubicBezTo>
                  <a:pt x="2063" y="14593"/>
                  <a:pt x="798" y="16340"/>
                  <a:pt x="298" y="18330"/>
                </a:cubicBezTo>
                <a:cubicBezTo>
                  <a:pt x="74" y="19221"/>
                  <a:pt x="-25" y="20146"/>
                  <a:pt x="5" y="21073"/>
                </a:cubicBezTo>
                <a:lnTo>
                  <a:pt x="2389" y="21216"/>
                </a:lnTo>
                <a:cubicBezTo>
                  <a:pt x="2157" y="20642"/>
                  <a:pt x="2090" y="20000"/>
                  <a:pt x="2198" y="19381"/>
                </a:cubicBezTo>
                <a:cubicBezTo>
                  <a:pt x="2324" y="18657"/>
                  <a:pt x="2680" y="18010"/>
                  <a:pt x="3198" y="17563"/>
                </a:cubicBezTo>
                <a:cubicBezTo>
                  <a:pt x="3479" y="18009"/>
                  <a:pt x="3880" y="18340"/>
                  <a:pt x="4341" y="18507"/>
                </a:cubicBezTo>
                <a:cubicBezTo>
                  <a:pt x="4905" y="18710"/>
                  <a:pt x="5517" y="18654"/>
                  <a:pt x="6045" y="18350"/>
                </a:cubicBezTo>
                <a:cubicBezTo>
                  <a:pt x="7733" y="20569"/>
                  <a:pt x="10340" y="21600"/>
                  <a:pt x="12876" y="21050"/>
                </a:cubicBezTo>
                <a:cubicBezTo>
                  <a:pt x="15930" y="20388"/>
                  <a:pt x="18089" y="17960"/>
                  <a:pt x="19427" y="15281"/>
                </a:cubicBezTo>
                <a:cubicBezTo>
                  <a:pt x="20954" y="12223"/>
                  <a:pt x="21575" y="8454"/>
                  <a:pt x="19915" y="5151"/>
                </a:cubicBezTo>
                <a:cubicBezTo>
                  <a:pt x="18570" y="2474"/>
                  <a:pt x="15767" y="1116"/>
                  <a:pt x="13513" y="2544"/>
                </a:cubicBezTo>
                <a:cubicBezTo>
                  <a:pt x="12888" y="2940"/>
                  <a:pt x="12311" y="3567"/>
                  <a:pt x="11594" y="3467"/>
                </a:cubicBezTo>
                <a:cubicBezTo>
                  <a:pt x="11020" y="3388"/>
                  <a:pt x="10615" y="2931"/>
                  <a:pt x="10333" y="2437"/>
                </a:cubicBezTo>
                <a:cubicBezTo>
                  <a:pt x="9937" y="1743"/>
                  <a:pt x="9732" y="904"/>
                  <a:pt x="9810" y="0"/>
                </a:cubicBezTo>
                <a:lnTo>
                  <a:pt x="8217" y="65"/>
                </a:lnTo>
                <a:close/>
              </a:path>
            </a:pathLst>
          </a:custGeom>
          <a:solidFill>
            <a:schemeClr val="bg1"/>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91" name="Shape 1409">
            <a:extLst>
              <a:ext uri="{FF2B5EF4-FFF2-40B4-BE49-F238E27FC236}">
                <a16:creationId xmlns:a16="http://schemas.microsoft.com/office/drawing/2014/main" id="{06A03F18-2AC7-4982-992A-AB2E05142522}"/>
              </a:ext>
            </a:extLst>
          </p:cNvPr>
          <p:cNvSpPr/>
          <p:nvPr/>
        </p:nvSpPr>
        <p:spPr>
          <a:xfrm>
            <a:off x="8909075" y="8588798"/>
            <a:ext cx="1169687" cy="786563"/>
          </a:xfrm>
          <a:custGeom>
            <a:avLst/>
            <a:gdLst/>
            <a:ahLst/>
            <a:cxnLst>
              <a:cxn ang="0">
                <a:pos x="wd2" y="hd2"/>
              </a:cxn>
              <a:cxn ang="5400000">
                <a:pos x="wd2" y="hd2"/>
              </a:cxn>
              <a:cxn ang="10800000">
                <a:pos x="wd2" y="hd2"/>
              </a:cxn>
              <a:cxn ang="16200000">
                <a:pos x="wd2" y="hd2"/>
              </a:cxn>
            </a:cxnLst>
            <a:rect l="0" t="0" r="r" b="b"/>
            <a:pathLst>
              <a:path w="21451" h="21237" extrusionOk="0">
                <a:moveTo>
                  <a:pt x="12250" y="14274"/>
                </a:moveTo>
                <a:cubicBezTo>
                  <a:pt x="12370" y="14803"/>
                  <a:pt x="12428" y="15358"/>
                  <a:pt x="12422" y="15916"/>
                </a:cubicBezTo>
                <a:cubicBezTo>
                  <a:pt x="12415" y="16477"/>
                  <a:pt x="12344" y="17033"/>
                  <a:pt x="12210" y="17558"/>
                </a:cubicBezTo>
                <a:lnTo>
                  <a:pt x="11623" y="17195"/>
                </a:lnTo>
                <a:cubicBezTo>
                  <a:pt x="11561" y="16666"/>
                  <a:pt x="11457" y="16150"/>
                  <a:pt x="11313" y="15658"/>
                </a:cubicBezTo>
                <a:cubicBezTo>
                  <a:pt x="11165" y="15153"/>
                  <a:pt x="10976" y="14677"/>
                  <a:pt x="10750" y="14239"/>
                </a:cubicBezTo>
                <a:cubicBezTo>
                  <a:pt x="10453" y="15400"/>
                  <a:pt x="9826" y="16310"/>
                  <a:pt x="9034" y="16730"/>
                </a:cubicBezTo>
                <a:cubicBezTo>
                  <a:pt x="8260" y="17140"/>
                  <a:pt x="7394" y="17034"/>
                  <a:pt x="6636" y="17521"/>
                </a:cubicBezTo>
                <a:cubicBezTo>
                  <a:pt x="5635" y="18165"/>
                  <a:pt x="5056" y="19673"/>
                  <a:pt x="4158" y="20573"/>
                </a:cubicBezTo>
                <a:cubicBezTo>
                  <a:pt x="3630" y="21103"/>
                  <a:pt x="2994" y="21394"/>
                  <a:pt x="2379" y="21150"/>
                </a:cubicBezTo>
                <a:cubicBezTo>
                  <a:pt x="736" y="20499"/>
                  <a:pt x="671" y="18109"/>
                  <a:pt x="664" y="15605"/>
                </a:cubicBezTo>
                <a:cubicBezTo>
                  <a:pt x="656" y="12627"/>
                  <a:pt x="-26" y="9071"/>
                  <a:pt x="1" y="5785"/>
                </a:cubicBezTo>
                <a:cubicBezTo>
                  <a:pt x="8" y="4892"/>
                  <a:pt x="37" y="3970"/>
                  <a:pt x="366" y="3217"/>
                </a:cubicBezTo>
                <a:cubicBezTo>
                  <a:pt x="784" y="2259"/>
                  <a:pt x="1550" y="1854"/>
                  <a:pt x="2286" y="1502"/>
                </a:cubicBezTo>
                <a:cubicBezTo>
                  <a:pt x="4069" y="649"/>
                  <a:pt x="5892" y="-206"/>
                  <a:pt x="7762" y="45"/>
                </a:cubicBezTo>
                <a:cubicBezTo>
                  <a:pt x="9348" y="257"/>
                  <a:pt x="10824" y="1261"/>
                  <a:pt x="12399" y="1552"/>
                </a:cubicBezTo>
                <a:cubicBezTo>
                  <a:pt x="14127" y="1872"/>
                  <a:pt x="15819" y="1267"/>
                  <a:pt x="17558" y="1471"/>
                </a:cubicBezTo>
                <a:cubicBezTo>
                  <a:pt x="18716" y="1607"/>
                  <a:pt x="19666" y="2625"/>
                  <a:pt x="20573" y="2989"/>
                </a:cubicBezTo>
                <a:cubicBezTo>
                  <a:pt x="21106" y="3202"/>
                  <a:pt x="21574" y="3566"/>
                  <a:pt x="21421" y="4220"/>
                </a:cubicBezTo>
                <a:cubicBezTo>
                  <a:pt x="21318" y="4663"/>
                  <a:pt x="20954" y="4742"/>
                  <a:pt x="20626" y="4805"/>
                </a:cubicBezTo>
                <a:cubicBezTo>
                  <a:pt x="19838" y="4955"/>
                  <a:pt x="19055" y="5534"/>
                  <a:pt x="18522" y="6471"/>
                </a:cubicBezTo>
                <a:cubicBezTo>
                  <a:pt x="18004" y="7381"/>
                  <a:pt x="17831" y="8558"/>
                  <a:pt x="17478" y="9597"/>
                </a:cubicBezTo>
                <a:cubicBezTo>
                  <a:pt x="16825" y="11517"/>
                  <a:pt x="15621" y="12893"/>
                  <a:pt x="14250" y="13646"/>
                </a:cubicBezTo>
                <a:cubicBezTo>
                  <a:pt x="13608" y="13999"/>
                  <a:pt x="12934" y="14210"/>
                  <a:pt x="12250" y="14274"/>
                </a:cubicBezTo>
                <a:close/>
              </a:path>
            </a:pathLst>
          </a:custGeom>
          <a:solidFill>
            <a:schemeClr val="bg1"/>
          </a:solidFill>
          <a:ln w="12700" cap="flat">
            <a:noFill/>
            <a:miter lim="400000"/>
          </a:ln>
          <a:effectLst/>
        </p:spPr>
        <p:txBody>
          <a:bodyPr wrap="square" lIns="71437" tIns="71437" rIns="71437" bIns="71437" numCol="1" anchor="ctr">
            <a:noAutofit/>
          </a:bodyPr>
          <a:lstStyle/>
          <a:p>
            <a:pPr marL="0" marR="0" lvl="0" indent="0" algn="ctr" defTabSz="821531" rtl="0" eaLnBrk="1" fontAlgn="auto" latinLnBrk="0" hangingPunct="0">
              <a:lnSpc>
                <a:spcPct val="100000"/>
              </a:lnSpc>
              <a:spcBef>
                <a:spcPts val="0"/>
              </a:spcBef>
              <a:spcAft>
                <a:spcPts val="0"/>
              </a:spcAft>
              <a:buClrTx/>
              <a:buSzTx/>
              <a:buFontTx/>
              <a:buNone/>
              <a:tabLst/>
              <a:defRPr sz="3200">
                <a:solidFill>
                  <a:srgbClr val="000000"/>
                </a:solidFill>
                <a:latin typeface="Helvetica Light"/>
                <a:ea typeface="Helvetica Light"/>
                <a:cs typeface="Helvetica Light"/>
                <a:sym typeface="Helvetica Light"/>
              </a:defRPr>
            </a:pPr>
            <a:endParaRPr kumimoji="0" sz="3200" b="0" i="0" u="none" strike="noStrike" kern="0" cap="none" spc="0" normalizeH="0" baseline="0" noProof="0">
              <a:ln>
                <a:noFill/>
              </a:ln>
              <a:solidFill>
                <a:srgbClr val="000000"/>
              </a:solidFill>
              <a:effectLst/>
              <a:uLnTx/>
              <a:uFillTx/>
              <a:latin typeface="Helvetica Light"/>
              <a:sym typeface="Helvetica Light"/>
            </a:endParaRPr>
          </a:p>
        </p:txBody>
      </p:sp>
      <p:sp>
        <p:nvSpPr>
          <p:cNvPr id="193" name="Google Shape;167;p14">
            <a:extLst>
              <a:ext uri="{FF2B5EF4-FFF2-40B4-BE49-F238E27FC236}">
                <a16:creationId xmlns:a16="http://schemas.microsoft.com/office/drawing/2014/main" id="{47B4A1D9-4F72-4F26-A4F1-5B29C9993507}"/>
              </a:ext>
            </a:extLst>
          </p:cNvPr>
          <p:cNvSpPr/>
          <p:nvPr/>
        </p:nvSpPr>
        <p:spPr>
          <a:xfrm>
            <a:off x="9105498" y="3687107"/>
            <a:ext cx="444500" cy="1120774"/>
          </a:xfrm>
          <a:custGeom>
            <a:avLst/>
            <a:gdLst/>
            <a:ahLst/>
            <a:cxnLst/>
            <a:rect l="l" t="t" r="r" b="b"/>
            <a:pathLst>
              <a:path w="55" h="138" extrusionOk="0">
                <a:moveTo>
                  <a:pt x="33" y="0"/>
                </a:moveTo>
                <a:cubicBezTo>
                  <a:pt x="21" y="0"/>
                  <a:pt x="21" y="0"/>
                  <a:pt x="21" y="0"/>
                </a:cubicBezTo>
                <a:cubicBezTo>
                  <a:pt x="9" y="0"/>
                  <a:pt x="0" y="9"/>
                  <a:pt x="0" y="21"/>
                </a:cubicBezTo>
                <a:cubicBezTo>
                  <a:pt x="0" y="117"/>
                  <a:pt x="0" y="117"/>
                  <a:pt x="0" y="117"/>
                </a:cubicBezTo>
                <a:cubicBezTo>
                  <a:pt x="0" y="129"/>
                  <a:pt x="9" y="138"/>
                  <a:pt x="21" y="138"/>
                </a:cubicBezTo>
                <a:cubicBezTo>
                  <a:pt x="33" y="138"/>
                  <a:pt x="33" y="138"/>
                  <a:pt x="33" y="138"/>
                </a:cubicBezTo>
                <a:cubicBezTo>
                  <a:pt x="45" y="138"/>
                  <a:pt x="55" y="129"/>
                  <a:pt x="55" y="117"/>
                </a:cubicBezTo>
                <a:cubicBezTo>
                  <a:pt x="55" y="21"/>
                  <a:pt x="55" y="21"/>
                  <a:pt x="55" y="21"/>
                </a:cubicBezTo>
                <a:cubicBezTo>
                  <a:pt x="55" y="9"/>
                  <a:pt x="45" y="0"/>
                  <a:pt x="33" y="0"/>
                </a:cubicBezTo>
                <a:close/>
                <a:moveTo>
                  <a:pt x="49" y="69"/>
                </a:moveTo>
                <a:cubicBezTo>
                  <a:pt x="6" y="69"/>
                  <a:pt x="6" y="69"/>
                  <a:pt x="6" y="69"/>
                </a:cubicBezTo>
                <a:cubicBezTo>
                  <a:pt x="6" y="23"/>
                  <a:pt x="6" y="23"/>
                  <a:pt x="6" y="23"/>
                </a:cubicBezTo>
                <a:cubicBezTo>
                  <a:pt x="6" y="13"/>
                  <a:pt x="13" y="5"/>
                  <a:pt x="22" y="5"/>
                </a:cubicBezTo>
                <a:cubicBezTo>
                  <a:pt x="32" y="5"/>
                  <a:pt x="32" y="5"/>
                  <a:pt x="32" y="5"/>
                </a:cubicBezTo>
                <a:cubicBezTo>
                  <a:pt x="41" y="5"/>
                  <a:pt x="49" y="13"/>
                  <a:pt x="49" y="23"/>
                </a:cubicBezTo>
                <a:lnTo>
                  <a:pt x="49" y="69"/>
                </a:lnTo>
                <a:close/>
              </a:path>
            </a:pathLst>
          </a:custGeom>
          <a:solidFill>
            <a:schemeClr val="bg1"/>
          </a:solidFill>
          <a:ln>
            <a:noFill/>
          </a:ln>
        </p:spPr>
        <p:txBody>
          <a:bodyPr spcFirstLastPara="1" wrap="square" lIns="182850" tIns="91400" rIns="182850" bIns="91400" anchor="t" anchorCtr="0">
            <a:noAutofit/>
          </a:bodyPr>
          <a:lstStyle/>
          <a:p>
            <a:pPr defTabSz="1828800">
              <a:buClr>
                <a:srgbClr val="000000"/>
              </a:buClr>
            </a:pPr>
            <a:endParaRPr sz="3600" kern="0">
              <a:solidFill>
                <a:srgbClr val="000000"/>
              </a:solidFill>
              <a:latin typeface="Calibri"/>
              <a:ea typeface="Calibri"/>
              <a:cs typeface="Calibri"/>
              <a:sym typeface="Calibri"/>
            </a:endParaRPr>
          </a:p>
        </p:txBody>
      </p:sp>
    </p:spTree>
    <p:custDataLst>
      <p:tags r:id="rId1"/>
    </p:custData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C7AD7-656E-4CC3-9204-684A9565274B}"/>
              </a:ext>
            </a:extLst>
          </p:cNvPr>
          <p:cNvSpPr>
            <a:spLocks noGrp="1"/>
          </p:cNvSpPr>
          <p:nvPr>
            <p:ph type="title"/>
          </p:nvPr>
        </p:nvSpPr>
        <p:spPr/>
        <p:txBody>
          <a:bodyPr/>
          <a:lstStyle/>
          <a:p>
            <a:r>
              <a:rPr lang="en-US" dirty="0"/>
              <a:t>How To Care of your Gums </a:t>
            </a:r>
          </a:p>
        </p:txBody>
      </p:sp>
      <p:sp>
        <p:nvSpPr>
          <p:cNvPr id="74" name="Freeform 1884">
            <a:extLst>
              <a:ext uri="{FF2B5EF4-FFF2-40B4-BE49-F238E27FC236}">
                <a16:creationId xmlns:a16="http://schemas.microsoft.com/office/drawing/2014/main" id="{F19431EC-6BA0-4097-B6B6-91257B3C5C6C}"/>
              </a:ext>
            </a:extLst>
          </p:cNvPr>
          <p:cNvSpPr>
            <a:spLocks/>
          </p:cNvSpPr>
          <p:nvPr/>
        </p:nvSpPr>
        <p:spPr bwMode="auto">
          <a:xfrm>
            <a:off x="15104098" y="4591492"/>
            <a:ext cx="1028700" cy="1028700"/>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89" name="Group 388">
            <a:extLst>
              <a:ext uri="{FF2B5EF4-FFF2-40B4-BE49-F238E27FC236}">
                <a16:creationId xmlns:a16="http://schemas.microsoft.com/office/drawing/2014/main" id="{F242F115-BB68-4D6A-81B3-5039A8DAF71F}"/>
              </a:ext>
            </a:extLst>
          </p:cNvPr>
          <p:cNvGrpSpPr/>
          <p:nvPr/>
        </p:nvGrpSpPr>
        <p:grpSpPr>
          <a:xfrm>
            <a:off x="15443823" y="4772467"/>
            <a:ext cx="349250" cy="665163"/>
            <a:chOff x="15614617" y="5111914"/>
            <a:chExt cx="349250" cy="665163"/>
          </a:xfrm>
        </p:grpSpPr>
        <p:sp>
          <p:nvSpPr>
            <p:cNvPr id="75" name="Freeform 1885">
              <a:extLst>
                <a:ext uri="{FF2B5EF4-FFF2-40B4-BE49-F238E27FC236}">
                  <a16:creationId xmlns:a16="http://schemas.microsoft.com/office/drawing/2014/main" id="{A2BFFFE5-C0F1-4023-9A06-C81F44988CAE}"/>
                </a:ext>
              </a:extLst>
            </p:cNvPr>
            <p:cNvSpPr>
              <a:spLocks/>
            </p:cNvSpPr>
            <p:nvPr/>
          </p:nvSpPr>
          <p:spPr bwMode="auto">
            <a:xfrm>
              <a:off x="15614617" y="5237327"/>
              <a:ext cx="349250" cy="539750"/>
            </a:xfrm>
            <a:custGeom>
              <a:avLst/>
              <a:gdLst>
                <a:gd name="T0" fmla="*/ 120 w 122"/>
                <a:gd name="T1" fmla="*/ 150 h 189"/>
                <a:gd name="T2" fmla="*/ 117 w 122"/>
                <a:gd name="T3" fmla="*/ 189 h 189"/>
                <a:gd name="T4" fmla="*/ 4 w 122"/>
                <a:gd name="T5" fmla="*/ 189 h 189"/>
                <a:gd name="T6" fmla="*/ 2 w 122"/>
                <a:gd name="T7" fmla="*/ 150 h 189"/>
                <a:gd name="T8" fmla="*/ 1 w 122"/>
                <a:gd name="T9" fmla="*/ 86 h 189"/>
                <a:gd name="T10" fmla="*/ 4 w 122"/>
                <a:gd name="T11" fmla="*/ 61 h 189"/>
                <a:gd name="T12" fmla="*/ 34 w 122"/>
                <a:gd name="T13" fmla="*/ 5 h 189"/>
                <a:gd name="T14" fmla="*/ 37 w 122"/>
                <a:gd name="T15" fmla="*/ 0 h 189"/>
                <a:gd name="T16" fmla="*/ 84 w 122"/>
                <a:gd name="T17" fmla="*/ 0 h 189"/>
                <a:gd name="T18" fmla="*/ 88 w 122"/>
                <a:gd name="T19" fmla="*/ 5 h 189"/>
                <a:gd name="T20" fmla="*/ 117 w 122"/>
                <a:gd name="T21" fmla="*/ 58 h 189"/>
                <a:gd name="T22" fmla="*/ 121 w 122"/>
                <a:gd name="T23" fmla="*/ 86 h 189"/>
                <a:gd name="T24" fmla="*/ 120 w 122"/>
                <a:gd name="T25" fmla="*/ 15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2" h="189">
                  <a:moveTo>
                    <a:pt x="120" y="150"/>
                  </a:moveTo>
                  <a:cubicBezTo>
                    <a:pt x="119" y="172"/>
                    <a:pt x="117" y="189"/>
                    <a:pt x="117" y="189"/>
                  </a:cubicBezTo>
                  <a:cubicBezTo>
                    <a:pt x="4" y="189"/>
                    <a:pt x="4" y="189"/>
                    <a:pt x="4" y="189"/>
                  </a:cubicBezTo>
                  <a:cubicBezTo>
                    <a:pt x="4" y="189"/>
                    <a:pt x="3" y="172"/>
                    <a:pt x="2" y="150"/>
                  </a:cubicBezTo>
                  <a:cubicBezTo>
                    <a:pt x="1" y="130"/>
                    <a:pt x="0" y="105"/>
                    <a:pt x="1" y="86"/>
                  </a:cubicBezTo>
                  <a:cubicBezTo>
                    <a:pt x="2" y="76"/>
                    <a:pt x="2" y="67"/>
                    <a:pt x="4" y="61"/>
                  </a:cubicBezTo>
                  <a:cubicBezTo>
                    <a:pt x="7" y="47"/>
                    <a:pt x="26" y="17"/>
                    <a:pt x="34" y="5"/>
                  </a:cubicBezTo>
                  <a:cubicBezTo>
                    <a:pt x="36" y="2"/>
                    <a:pt x="37" y="0"/>
                    <a:pt x="37" y="0"/>
                  </a:cubicBezTo>
                  <a:cubicBezTo>
                    <a:pt x="84" y="0"/>
                    <a:pt x="84" y="0"/>
                    <a:pt x="84" y="0"/>
                  </a:cubicBezTo>
                  <a:cubicBezTo>
                    <a:pt x="84" y="0"/>
                    <a:pt x="86" y="2"/>
                    <a:pt x="88" y="5"/>
                  </a:cubicBezTo>
                  <a:cubicBezTo>
                    <a:pt x="96" y="16"/>
                    <a:pt x="114" y="45"/>
                    <a:pt x="117" y="58"/>
                  </a:cubicBezTo>
                  <a:cubicBezTo>
                    <a:pt x="119" y="64"/>
                    <a:pt x="120" y="74"/>
                    <a:pt x="121" y="86"/>
                  </a:cubicBezTo>
                  <a:cubicBezTo>
                    <a:pt x="122" y="106"/>
                    <a:pt x="121" y="130"/>
                    <a:pt x="120" y="150"/>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886">
              <a:extLst>
                <a:ext uri="{FF2B5EF4-FFF2-40B4-BE49-F238E27FC236}">
                  <a16:creationId xmlns:a16="http://schemas.microsoft.com/office/drawing/2014/main" id="{CD37D8F5-B526-4237-B478-D05F8091D808}"/>
                </a:ext>
              </a:extLst>
            </p:cNvPr>
            <p:cNvSpPr>
              <a:spLocks noChangeArrowheads="1"/>
            </p:cNvSpPr>
            <p:nvPr/>
          </p:nvSpPr>
          <p:spPr bwMode="auto">
            <a:xfrm>
              <a:off x="15700342" y="5211927"/>
              <a:ext cx="177800" cy="39688"/>
            </a:xfrm>
            <a:prstGeom prst="rect">
              <a:avLst/>
            </a:prstGeom>
            <a:solidFill>
              <a:srgbClr val="EAE6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887">
              <a:extLst>
                <a:ext uri="{FF2B5EF4-FFF2-40B4-BE49-F238E27FC236}">
                  <a16:creationId xmlns:a16="http://schemas.microsoft.com/office/drawing/2014/main" id="{908A2447-753B-45DC-944F-8DEB9CF905DF}"/>
                </a:ext>
              </a:extLst>
            </p:cNvPr>
            <p:cNvSpPr>
              <a:spLocks noChangeArrowheads="1"/>
            </p:cNvSpPr>
            <p:nvPr/>
          </p:nvSpPr>
          <p:spPr bwMode="auto">
            <a:xfrm>
              <a:off x="15720980" y="5111914"/>
              <a:ext cx="133350" cy="100013"/>
            </a:xfrm>
            <a:prstGeom prst="rect">
              <a:avLst/>
            </a:prstGeom>
            <a:solidFill>
              <a:srgbClr val="CDBD9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888">
              <a:extLst>
                <a:ext uri="{FF2B5EF4-FFF2-40B4-BE49-F238E27FC236}">
                  <a16:creationId xmlns:a16="http://schemas.microsoft.com/office/drawing/2014/main" id="{EEAF5E77-488A-453A-8CE4-4A0370AB6DF7}"/>
                </a:ext>
              </a:extLst>
            </p:cNvPr>
            <p:cNvSpPr>
              <a:spLocks/>
            </p:cNvSpPr>
            <p:nvPr/>
          </p:nvSpPr>
          <p:spPr bwMode="auto">
            <a:xfrm>
              <a:off x="15614617" y="5483389"/>
              <a:ext cx="349250" cy="182563"/>
            </a:xfrm>
            <a:custGeom>
              <a:avLst/>
              <a:gdLst>
                <a:gd name="T0" fmla="*/ 120 w 122"/>
                <a:gd name="T1" fmla="*/ 64 h 64"/>
                <a:gd name="T2" fmla="*/ 2 w 122"/>
                <a:gd name="T3" fmla="*/ 64 h 64"/>
                <a:gd name="T4" fmla="*/ 1 w 122"/>
                <a:gd name="T5" fmla="*/ 0 h 64"/>
                <a:gd name="T6" fmla="*/ 121 w 122"/>
                <a:gd name="T7" fmla="*/ 0 h 64"/>
                <a:gd name="T8" fmla="*/ 120 w 122"/>
                <a:gd name="T9" fmla="*/ 64 h 64"/>
              </a:gdLst>
              <a:ahLst/>
              <a:cxnLst>
                <a:cxn ang="0">
                  <a:pos x="T0" y="T1"/>
                </a:cxn>
                <a:cxn ang="0">
                  <a:pos x="T2" y="T3"/>
                </a:cxn>
                <a:cxn ang="0">
                  <a:pos x="T4" y="T5"/>
                </a:cxn>
                <a:cxn ang="0">
                  <a:pos x="T6" y="T7"/>
                </a:cxn>
                <a:cxn ang="0">
                  <a:pos x="T8" y="T9"/>
                </a:cxn>
              </a:cxnLst>
              <a:rect l="0" t="0" r="r" b="b"/>
              <a:pathLst>
                <a:path w="122" h="64">
                  <a:moveTo>
                    <a:pt x="120" y="64"/>
                  </a:moveTo>
                  <a:cubicBezTo>
                    <a:pt x="2" y="64"/>
                    <a:pt x="2" y="64"/>
                    <a:pt x="2" y="64"/>
                  </a:cubicBezTo>
                  <a:cubicBezTo>
                    <a:pt x="1" y="44"/>
                    <a:pt x="0" y="19"/>
                    <a:pt x="1" y="0"/>
                  </a:cubicBezTo>
                  <a:cubicBezTo>
                    <a:pt x="121" y="0"/>
                    <a:pt x="121" y="0"/>
                    <a:pt x="121" y="0"/>
                  </a:cubicBezTo>
                  <a:cubicBezTo>
                    <a:pt x="122" y="20"/>
                    <a:pt x="121" y="44"/>
                    <a:pt x="120" y="64"/>
                  </a:cubicBezTo>
                  <a:close/>
                </a:path>
              </a:pathLst>
            </a:custGeom>
            <a:solidFill>
              <a:srgbClr val="7ABA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78" name="Group 377">
            <a:extLst>
              <a:ext uri="{FF2B5EF4-FFF2-40B4-BE49-F238E27FC236}">
                <a16:creationId xmlns:a16="http://schemas.microsoft.com/office/drawing/2014/main" id="{B7829F76-9B48-4840-A56B-2925C8B80F3E}"/>
              </a:ext>
            </a:extLst>
          </p:cNvPr>
          <p:cNvGrpSpPr/>
          <p:nvPr/>
        </p:nvGrpSpPr>
        <p:grpSpPr>
          <a:xfrm>
            <a:off x="10250228" y="6412576"/>
            <a:ext cx="3249061" cy="3801871"/>
            <a:chOff x="10239440" y="6554739"/>
            <a:chExt cx="1978025" cy="2314575"/>
          </a:xfrm>
        </p:grpSpPr>
        <p:sp>
          <p:nvSpPr>
            <p:cNvPr id="372" name="Freeform 1841">
              <a:extLst>
                <a:ext uri="{FF2B5EF4-FFF2-40B4-BE49-F238E27FC236}">
                  <a16:creationId xmlns:a16="http://schemas.microsoft.com/office/drawing/2014/main" id="{700A4F94-0CC1-4880-911D-7D6928A1B290}"/>
                </a:ext>
              </a:extLst>
            </p:cNvPr>
            <p:cNvSpPr>
              <a:spLocks/>
            </p:cNvSpPr>
            <p:nvPr/>
          </p:nvSpPr>
          <p:spPr bwMode="auto">
            <a:xfrm>
              <a:off x="10239440" y="7354839"/>
              <a:ext cx="1978025" cy="1514475"/>
            </a:xfrm>
            <a:custGeom>
              <a:avLst/>
              <a:gdLst>
                <a:gd name="T0" fmla="*/ 673 w 692"/>
                <a:gd name="T1" fmla="*/ 189 h 530"/>
                <a:gd name="T2" fmla="*/ 346 w 692"/>
                <a:gd name="T3" fmla="*/ 97 h 530"/>
                <a:gd name="T4" fmla="*/ 19 w 692"/>
                <a:gd name="T5" fmla="*/ 189 h 530"/>
                <a:gd name="T6" fmla="*/ 6 w 692"/>
                <a:gd name="T7" fmla="*/ 396 h 530"/>
                <a:gd name="T8" fmla="*/ 135 w 692"/>
                <a:gd name="T9" fmla="*/ 518 h 530"/>
                <a:gd name="T10" fmla="*/ 557 w 692"/>
                <a:gd name="T11" fmla="*/ 518 h 530"/>
                <a:gd name="T12" fmla="*/ 685 w 692"/>
                <a:gd name="T13" fmla="*/ 396 h 530"/>
                <a:gd name="T14" fmla="*/ 673 w 692"/>
                <a:gd name="T15" fmla="*/ 189 h 5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2" h="530">
                  <a:moveTo>
                    <a:pt x="673" y="189"/>
                  </a:moveTo>
                  <a:cubicBezTo>
                    <a:pt x="634" y="0"/>
                    <a:pt x="367" y="86"/>
                    <a:pt x="346" y="97"/>
                  </a:cubicBezTo>
                  <a:cubicBezTo>
                    <a:pt x="325" y="86"/>
                    <a:pt x="57" y="0"/>
                    <a:pt x="19" y="189"/>
                  </a:cubicBezTo>
                  <a:cubicBezTo>
                    <a:pt x="6" y="253"/>
                    <a:pt x="0" y="329"/>
                    <a:pt x="6" y="396"/>
                  </a:cubicBezTo>
                  <a:cubicBezTo>
                    <a:pt x="14" y="478"/>
                    <a:pt x="58" y="502"/>
                    <a:pt x="135" y="518"/>
                  </a:cubicBezTo>
                  <a:cubicBezTo>
                    <a:pt x="200" y="530"/>
                    <a:pt x="491" y="530"/>
                    <a:pt x="557" y="518"/>
                  </a:cubicBezTo>
                  <a:cubicBezTo>
                    <a:pt x="633" y="502"/>
                    <a:pt x="677" y="478"/>
                    <a:pt x="685" y="396"/>
                  </a:cubicBezTo>
                  <a:cubicBezTo>
                    <a:pt x="692" y="329"/>
                    <a:pt x="686" y="253"/>
                    <a:pt x="673" y="189"/>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3" name="Freeform 1842">
              <a:extLst>
                <a:ext uri="{FF2B5EF4-FFF2-40B4-BE49-F238E27FC236}">
                  <a16:creationId xmlns:a16="http://schemas.microsoft.com/office/drawing/2014/main" id="{30568B15-AAC9-4EE8-8542-9A881F452331}"/>
                </a:ext>
              </a:extLst>
            </p:cNvPr>
            <p:cNvSpPr>
              <a:spLocks/>
            </p:cNvSpPr>
            <p:nvPr/>
          </p:nvSpPr>
          <p:spPr bwMode="auto">
            <a:xfrm>
              <a:off x="10448990" y="6554739"/>
              <a:ext cx="1560513" cy="1966913"/>
            </a:xfrm>
            <a:custGeom>
              <a:avLst/>
              <a:gdLst>
                <a:gd name="T0" fmla="*/ 464 w 546"/>
                <a:gd name="T1" fmla="*/ 353 h 688"/>
                <a:gd name="T2" fmla="*/ 467 w 546"/>
                <a:gd name="T3" fmla="*/ 420 h 688"/>
                <a:gd name="T4" fmla="*/ 463 w 546"/>
                <a:gd name="T5" fmla="*/ 558 h 688"/>
                <a:gd name="T6" fmla="*/ 381 w 546"/>
                <a:gd name="T7" fmla="*/ 680 h 688"/>
                <a:gd name="T8" fmla="*/ 360 w 546"/>
                <a:gd name="T9" fmla="*/ 688 h 688"/>
                <a:gd name="T10" fmla="*/ 343 w 546"/>
                <a:gd name="T11" fmla="*/ 683 h 688"/>
                <a:gd name="T12" fmla="*/ 327 w 546"/>
                <a:gd name="T13" fmla="*/ 648 h 688"/>
                <a:gd name="T14" fmla="*/ 335 w 546"/>
                <a:gd name="T15" fmla="*/ 548 h 688"/>
                <a:gd name="T16" fmla="*/ 323 w 546"/>
                <a:gd name="T17" fmla="*/ 475 h 688"/>
                <a:gd name="T18" fmla="*/ 310 w 546"/>
                <a:gd name="T19" fmla="*/ 445 h 688"/>
                <a:gd name="T20" fmla="*/ 299 w 546"/>
                <a:gd name="T21" fmla="*/ 428 h 688"/>
                <a:gd name="T22" fmla="*/ 273 w 546"/>
                <a:gd name="T23" fmla="*/ 400 h 688"/>
                <a:gd name="T24" fmla="*/ 260 w 546"/>
                <a:gd name="T25" fmla="*/ 411 h 688"/>
                <a:gd name="T26" fmla="*/ 243 w 546"/>
                <a:gd name="T27" fmla="*/ 433 h 688"/>
                <a:gd name="T28" fmla="*/ 229 w 546"/>
                <a:gd name="T29" fmla="*/ 459 h 688"/>
                <a:gd name="T30" fmla="*/ 222 w 546"/>
                <a:gd name="T31" fmla="*/ 475 h 688"/>
                <a:gd name="T32" fmla="*/ 218 w 546"/>
                <a:gd name="T33" fmla="*/ 646 h 688"/>
                <a:gd name="T34" fmla="*/ 219 w 546"/>
                <a:gd name="T35" fmla="*/ 655 h 688"/>
                <a:gd name="T36" fmla="*/ 186 w 546"/>
                <a:gd name="T37" fmla="*/ 688 h 688"/>
                <a:gd name="T38" fmla="*/ 184 w 546"/>
                <a:gd name="T39" fmla="*/ 688 h 688"/>
                <a:gd name="T40" fmla="*/ 164 w 546"/>
                <a:gd name="T41" fmla="*/ 680 h 688"/>
                <a:gd name="T42" fmla="*/ 82 w 546"/>
                <a:gd name="T43" fmla="*/ 558 h 688"/>
                <a:gd name="T44" fmla="*/ 79 w 546"/>
                <a:gd name="T45" fmla="*/ 420 h 688"/>
                <a:gd name="T46" fmla="*/ 82 w 546"/>
                <a:gd name="T47" fmla="*/ 350 h 688"/>
                <a:gd name="T48" fmla="*/ 81 w 546"/>
                <a:gd name="T49" fmla="*/ 346 h 688"/>
                <a:gd name="T50" fmla="*/ 81 w 546"/>
                <a:gd name="T51" fmla="*/ 344 h 688"/>
                <a:gd name="T52" fmla="*/ 81 w 546"/>
                <a:gd name="T53" fmla="*/ 341 h 688"/>
                <a:gd name="T54" fmla="*/ 64 w 546"/>
                <a:gd name="T55" fmla="*/ 281 h 688"/>
                <a:gd name="T56" fmla="*/ 86 w 546"/>
                <a:gd name="T57" fmla="*/ 28 h 688"/>
                <a:gd name="T58" fmla="*/ 173 w 546"/>
                <a:gd name="T59" fmla="*/ 0 h 688"/>
                <a:gd name="T60" fmla="*/ 249 w 546"/>
                <a:gd name="T61" fmla="*/ 19 h 688"/>
                <a:gd name="T62" fmla="*/ 273 w 546"/>
                <a:gd name="T63" fmla="*/ 28 h 688"/>
                <a:gd name="T64" fmla="*/ 296 w 546"/>
                <a:gd name="T65" fmla="*/ 19 h 688"/>
                <a:gd name="T66" fmla="*/ 373 w 546"/>
                <a:gd name="T67" fmla="*/ 0 h 688"/>
                <a:gd name="T68" fmla="*/ 460 w 546"/>
                <a:gd name="T69" fmla="*/ 28 h 688"/>
                <a:gd name="T70" fmla="*/ 481 w 546"/>
                <a:gd name="T71" fmla="*/ 281 h 688"/>
                <a:gd name="T72" fmla="*/ 464 w 546"/>
                <a:gd name="T73" fmla="*/ 341 h 688"/>
                <a:gd name="T74" fmla="*/ 464 w 546"/>
                <a:gd name="T75" fmla="*/ 344 h 688"/>
                <a:gd name="T76" fmla="*/ 464 w 546"/>
                <a:gd name="T77" fmla="*/ 346 h 688"/>
                <a:gd name="T78" fmla="*/ 464 w 546"/>
                <a:gd name="T79" fmla="*/ 353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6" h="688">
                  <a:moveTo>
                    <a:pt x="464" y="353"/>
                  </a:moveTo>
                  <a:cubicBezTo>
                    <a:pt x="463" y="373"/>
                    <a:pt x="465" y="396"/>
                    <a:pt x="467" y="420"/>
                  </a:cubicBezTo>
                  <a:cubicBezTo>
                    <a:pt x="471" y="468"/>
                    <a:pt x="474" y="516"/>
                    <a:pt x="463" y="558"/>
                  </a:cubicBezTo>
                  <a:cubicBezTo>
                    <a:pt x="444" y="627"/>
                    <a:pt x="384" y="678"/>
                    <a:pt x="381" y="680"/>
                  </a:cubicBezTo>
                  <a:cubicBezTo>
                    <a:pt x="375" y="685"/>
                    <a:pt x="368" y="688"/>
                    <a:pt x="360" y="688"/>
                  </a:cubicBezTo>
                  <a:cubicBezTo>
                    <a:pt x="354" y="688"/>
                    <a:pt x="348" y="686"/>
                    <a:pt x="343" y="683"/>
                  </a:cubicBezTo>
                  <a:cubicBezTo>
                    <a:pt x="331" y="676"/>
                    <a:pt x="325" y="662"/>
                    <a:pt x="327" y="648"/>
                  </a:cubicBezTo>
                  <a:cubicBezTo>
                    <a:pt x="327" y="648"/>
                    <a:pt x="336" y="599"/>
                    <a:pt x="335" y="548"/>
                  </a:cubicBezTo>
                  <a:cubicBezTo>
                    <a:pt x="334" y="522"/>
                    <a:pt x="331" y="496"/>
                    <a:pt x="323" y="475"/>
                  </a:cubicBezTo>
                  <a:cubicBezTo>
                    <a:pt x="319" y="463"/>
                    <a:pt x="315" y="454"/>
                    <a:pt x="310" y="445"/>
                  </a:cubicBezTo>
                  <a:cubicBezTo>
                    <a:pt x="306" y="438"/>
                    <a:pt x="303" y="433"/>
                    <a:pt x="299" y="428"/>
                  </a:cubicBezTo>
                  <a:cubicBezTo>
                    <a:pt x="289" y="413"/>
                    <a:pt x="278" y="404"/>
                    <a:pt x="273" y="400"/>
                  </a:cubicBezTo>
                  <a:cubicBezTo>
                    <a:pt x="269" y="402"/>
                    <a:pt x="265" y="406"/>
                    <a:pt x="260" y="411"/>
                  </a:cubicBezTo>
                  <a:cubicBezTo>
                    <a:pt x="254" y="417"/>
                    <a:pt x="249" y="424"/>
                    <a:pt x="243" y="433"/>
                  </a:cubicBezTo>
                  <a:cubicBezTo>
                    <a:pt x="238" y="440"/>
                    <a:pt x="233" y="449"/>
                    <a:pt x="229" y="459"/>
                  </a:cubicBezTo>
                  <a:cubicBezTo>
                    <a:pt x="226" y="464"/>
                    <a:pt x="224" y="469"/>
                    <a:pt x="222" y="475"/>
                  </a:cubicBezTo>
                  <a:cubicBezTo>
                    <a:pt x="200" y="535"/>
                    <a:pt x="215" y="629"/>
                    <a:pt x="218" y="646"/>
                  </a:cubicBezTo>
                  <a:cubicBezTo>
                    <a:pt x="218" y="649"/>
                    <a:pt x="219" y="651"/>
                    <a:pt x="219" y="655"/>
                  </a:cubicBezTo>
                  <a:cubicBezTo>
                    <a:pt x="219" y="673"/>
                    <a:pt x="204" y="688"/>
                    <a:pt x="186" y="688"/>
                  </a:cubicBezTo>
                  <a:cubicBezTo>
                    <a:pt x="184" y="688"/>
                    <a:pt x="184" y="688"/>
                    <a:pt x="184" y="688"/>
                  </a:cubicBezTo>
                  <a:cubicBezTo>
                    <a:pt x="177" y="687"/>
                    <a:pt x="170" y="685"/>
                    <a:pt x="164" y="680"/>
                  </a:cubicBezTo>
                  <a:cubicBezTo>
                    <a:pt x="162" y="678"/>
                    <a:pt x="101" y="627"/>
                    <a:pt x="82" y="558"/>
                  </a:cubicBezTo>
                  <a:cubicBezTo>
                    <a:pt x="71" y="516"/>
                    <a:pt x="75" y="468"/>
                    <a:pt x="79" y="420"/>
                  </a:cubicBezTo>
                  <a:cubicBezTo>
                    <a:pt x="81" y="395"/>
                    <a:pt x="83" y="370"/>
                    <a:pt x="82" y="350"/>
                  </a:cubicBezTo>
                  <a:cubicBezTo>
                    <a:pt x="82" y="349"/>
                    <a:pt x="81" y="347"/>
                    <a:pt x="81" y="346"/>
                  </a:cubicBezTo>
                  <a:cubicBezTo>
                    <a:pt x="81" y="345"/>
                    <a:pt x="81" y="345"/>
                    <a:pt x="81" y="344"/>
                  </a:cubicBezTo>
                  <a:cubicBezTo>
                    <a:pt x="81" y="343"/>
                    <a:pt x="81" y="342"/>
                    <a:pt x="81" y="341"/>
                  </a:cubicBezTo>
                  <a:cubicBezTo>
                    <a:pt x="80" y="328"/>
                    <a:pt x="72" y="305"/>
                    <a:pt x="64" y="281"/>
                  </a:cubicBezTo>
                  <a:cubicBezTo>
                    <a:pt x="39" y="202"/>
                    <a:pt x="0" y="82"/>
                    <a:pt x="86" y="28"/>
                  </a:cubicBezTo>
                  <a:cubicBezTo>
                    <a:pt x="115" y="9"/>
                    <a:pt x="143" y="0"/>
                    <a:pt x="173" y="0"/>
                  </a:cubicBezTo>
                  <a:cubicBezTo>
                    <a:pt x="204" y="0"/>
                    <a:pt x="230" y="11"/>
                    <a:pt x="249" y="19"/>
                  </a:cubicBezTo>
                  <a:cubicBezTo>
                    <a:pt x="258" y="23"/>
                    <a:pt x="268" y="28"/>
                    <a:pt x="273" y="28"/>
                  </a:cubicBezTo>
                  <a:cubicBezTo>
                    <a:pt x="277" y="28"/>
                    <a:pt x="288" y="23"/>
                    <a:pt x="296" y="19"/>
                  </a:cubicBezTo>
                  <a:cubicBezTo>
                    <a:pt x="315" y="11"/>
                    <a:pt x="341" y="0"/>
                    <a:pt x="373" y="0"/>
                  </a:cubicBezTo>
                  <a:cubicBezTo>
                    <a:pt x="402" y="0"/>
                    <a:pt x="431" y="9"/>
                    <a:pt x="460" y="28"/>
                  </a:cubicBezTo>
                  <a:cubicBezTo>
                    <a:pt x="546" y="82"/>
                    <a:pt x="507" y="202"/>
                    <a:pt x="481" y="281"/>
                  </a:cubicBezTo>
                  <a:cubicBezTo>
                    <a:pt x="473" y="305"/>
                    <a:pt x="465" y="328"/>
                    <a:pt x="464" y="341"/>
                  </a:cubicBezTo>
                  <a:cubicBezTo>
                    <a:pt x="464" y="342"/>
                    <a:pt x="464" y="343"/>
                    <a:pt x="464" y="344"/>
                  </a:cubicBezTo>
                  <a:cubicBezTo>
                    <a:pt x="464" y="345"/>
                    <a:pt x="464" y="345"/>
                    <a:pt x="464" y="346"/>
                  </a:cubicBezTo>
                  <a:cubicBezTo>
                    <a:pt x="464" y="348"/>
                    <a:pt x="464" y="351"/>
                    <a:pt x="464" y="353"/>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4" name="Freeform 1843">
              <a:extLst>
                <a:ext uri="{FF2B5EF4-FFF2-40B4-BE49-F238E27FC236}">
                  <a16:creationId xmlns:a16="http://schemas.microsoft.com/office/drawing/2014/main" id="{AE22CA16-A552-4556-802C-AD454C4A8A96}"/>
                </a:ext>
              </a:extLst>
            </p:cNvPr>
            <p:cNvSpPr>
              <a:spLocks/>
            </p:cNvSpPr>
            <p:nvPr/>
          </p:nvSpPr>
          <p:spPr bwMode="auto">
            <a:xfrm>
              <a:off x="10652190" y="7526289"/>
              <a:ext cx="1150938" cy="995363"/>
            </a:xfrm>
            <a:custGeom>
              <a:avLst/>
              <a:gdLst>
                <a:gd name="T0" fmla="*/ 392 w 403"/>
                <a:gd name="T1" fmla="*/ 218 h 348"/>
                <a:gd name="T2" fmla="*/ 310 w 403"/>
                <a:gd name="T3" fmla="*/ 340 h 348"/>
                <a:gd name="T4" fmla="*/ 289 w 403"/>
                <a:gd name="T5" fmla="*/ 348 h 348"/>
                <a:gd name="T6" fmla="*/ 272 w 403"/>
                <a:gd name="T7" fmla="*/ 343 h 348"/>
                <a:gd name="T8" fmla="*/ 256 w 403"/>
                <a:gd name="T9" fmla="*/ 308 h 348"/>
                <a:gd name="T10" fmla="*/ 264 w 403"/>
                <a:gd name="T11" fmla="*/ 208 h 348"/>
                <a:gd name="T12" fmla="*/ 252 w 403"/>
                <a:gd name="T13" fmla="*/ 135 h 348"/>
                <a:gd name="T14" fmla="*/ 239 w 403"/>
                <a:gd name="T15" fmla="*/ 105 h 348"/>
                <a:gd name="T16" fmla="*/ 228 w 403"/>
                <a:gd name="T17" fmla="*/ 88 h 348"/>
                <a:gd name="T18" fmla="*/ 202 w 403"/>
                <a:gd name="T19" fmla="*/ 60 h 348"/>
                <a:gd name="T20" fmla="*/ 189 w 403"/>
                <a:gd name="T21" fmla="*/ 71 h 348"/>
                <a:gd name="T22" fmla="*/ 172 w 403"/>
                <a:gd name="T23" fmla="*/ 93 h 348"/>
                <a:gd name="T24" fmla="*/ 158 w 403"/>
                <a:gd name="T25" fmla="*/ 119 h 348"/>
                <a:gd name="T26" fmla="*/ 151 w 403"/>
                <a:gd name="T27" fmla="*/ 135 h 348"/>
                <a:gd name="T28" fmla="*/ 147 w 403"/>
                <a:gd name="T29" fmla="*/ 306 h 348"/>
                <a:gd name="T30" fmla="*/ 148 w 403"/>
                <a:gd name="T31" fmla="*/ 315 h 348"/>
                <a:gd name="T32" fmla="*/ 115 w 403"/>
                <a:gd name="T33" fmla="*/ 348 h 348"/>
                <a:gd name="T34" fmla="*/ 113 w 403"/>
                <a:gd name="T35" fmla="*/ 348 h 348"/>
                <a:gd name="T36" fmla="*/ 93 w 403"/>
                <a:gd name="T37" fmla="*/ 340 h 348"/>
                <a:gd name="T38" fmla="*/ 11 w 403"/>
                <a:gd name="T39" fmla="*/ 218 h 348"/>
                <a:gd name="T40" fmla="*/ 8 w 403"/>
                <a:gd name="T41" fmla="*/ 80 h 348"/>
                <a:gd name="T42" fmla="*/ 11 w 403"/>
                <a:gd name="T43" fmla="*/ 10 h 348"/>
                <a:gd name="T44" fmla="*/ 202 w 403"/>
                <a:gd name="T45" fmla="*/ 33 h 348"/>
                <a:gd name="T46" fmla="*/ 393 w 403"/>
                <a:gd name="T47" fmla="*/ 11 h 348"/>
                <a:gd name="T48" fmla="*/ 393 w 403"/>
                <a:gd name="T49" fmla="*/ 13 h 348"/>
                <a:gd name="T50" fmla="*/ 396 w 403"/>
                <a:gd name="T51" fmla="*/ 80 h 348"/>
                <a:gd name="T52" fmla="*/ 392 w 403"/>
                <a:gd name="T53" fmla="*/ 21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03" h="348">
                  <a:moveTo>
                    <a:pt x="392" y="218"/>
                  </a:moveTo>
                  <a:cubicBezTo>
                    <a:pt x="373" y="287"/>
                    <a:pt x="313" y="338"/>
                    <a:pt x="310" y="340"/>
                  </a:cubicBezTo>
                  <a:cubicBezTo>
                    <a:pt x="304" y="345"/>
                    <a:pt x="297" y="348"/>
                    <a:pt x="289" y="348"/>
                  </a:cubicBezTo>
                  <a:cubicBezTo>
                    <a:pt x="283" y="348"/>
                    <a:pt x="277" y="346"/>
                    <a:pt x="272" y="343"/>
                  </a:cubicBezTo>
                  <a:cubicBezTo>
                    <a:pt x="260" y="336"/>
                    <a:pt x="254" y="322"/>
                    <a:pt x="256" y="308"/>
                  </a:cubicBezTo>
                  <a:cubicBezTo>
                    <a:pt x="256" y="308"/>
                    <a:pt x="265" y="259"/>
                    <a:pt x="264" y="208"/>
                  </a:cubicBezTo>
                  <a:cubicBezTo>
                    <a:pt x="263" y="183"/>
                    <a:pt x="260" y="156"/>
                    <a:pt x="252" y="135"/>
                  </a:cubicBezTo>
                  <a:cubicBezTo>
                    <a:pt x="248" y="123"/>
                    <a:pt x="244" y="114"/>
                    <a:pt x="239" y="105"/>
                  </a:cubicBezTo>
                  <a:cubicBezTo>
                    <a:pt x="235" y="98"/>
                    <a:pt x="232" y="93"/>
                    <a:pt x="228" y="88"/>
                  </a:cubicBezTo>
                  <a:cubicBezTo>
                    <a:pt x="218" y="73"/>
                    <a:pt x="207" y="64"/>
                    <a:pt x="202" y="60"/>
                  </a:cubicBezTo>
                  <a:cubicBezTo>
                    <a:pt x="198" y="62"/>
                    <a:pt x="194" y="66"/>
                    <a:pt x="189" y="71"/>
                  </a:cubicBezTo>
                  <a:cubicBezTo>
                    <a:pt x="183" y="77"/>
                    <a:pt x="178" y="84"/>
                    <a:pt x="172" y="93"/>
                  </a:cubicBezTo>
                  <a:cubicBezTo>
                    <a:pt x="167" y="100"/>
                    <a:pt x="162" y="109"/>
                    <a:pt x="158" y="119"/>
                  </a:cubicBezTo>
                  <a:cubicBezTo>
                    <a:pt x="155" y="124"/>
                    <a:pt x="153" y="129"/>
                    <a:pt x="151" y="135"/>
                  </a:cubicBezTo>
                  <a:cubicBezTo>
                    <a:pt x="129" y="195"/>
                    <a:pt x="144" y="289"/>
                    <a:pt x="147" y="306"/>
                  </a:cubicBezTo>
                  <a:cubicBezTo>
                    <a:pt x="147" y="309"/>
                    <a:pt x="148" y="311"/>
                    <a:pt x="148" y="315"/>
                  </a:cubicBezTo>
                  <a:cubicBezTo>
                    <a:pt x="148" y="333"/>
                    <a:pt x="133" y="348"/>
                    <a:pt x="115" y="348"/>
                  </a:cubicBezTo>
                  <a:cubicBezTo>
                    <a:pt x="113" y="348"/>
                    <a:pt x="113" y="348"/>
                    <a:pt x="113" y="348"/>
                  </a:cubicBezTo>
                  <a:cubicBezTo>
                    <a:pt x="106" y="347"/>
                    <a:pt x="99" y="345"/>
                    <a:pt x="93" y="340"/>
                  </a:cubicBezTo>
                  <a:cubicBezTo>
                    <a:pt x="91" y="338"/>
                    <a:pt x="30" y="287"/>
                    <a:pt x="11" y="218"/>
                  </a:cubicBezTo>
                  <a:cubicBezTo>
                    <a:pt x="0" y="176"/>
                    <a:pt x="4" y="128"/>
                    <a:pt x="8" y="80"/>
                  </a:cubicBezTo>
                  <a:cubicBezTo>
                    <a:pt x="10" y="55"/>
                    <a:pt x="12" y="30"/>
                    <a:pt x="11" y="10"/>
                  </a:cubicBezTo>
                  <a:cubicBezTo>
                    <a:pt x="95" y="0"/>
                    <a:pt x="190" y="26"/>
                    <a:pt x="202" y="33"/>
                  </a:cubicBezTo>
                  <a:cubicBezTo>
                    <a:pt x="214" y="26"/>
                    <a:pt x="308" y="0"/>
                    <a:pt x="393" y="11"/>
                  </a:cubicBezTo>
                  <a:cubicBezTo>
                    <a:pt x="392" y="13"/>
                    <a:pt x="393" y="11"/>
                    <a:pt x="393" y="13"/>
                  </a:cubicBezTo>
                  <a:cubicBezTo>
                    <a:pt x="392" y="33"/>
                    <a:pt x="394" y="56"/>
                    <a:pt x="396" y="80"/>
                  </a:cubicBezTo>
                  <a:cubicBezTo>
                    <a:pt x="400" y="128"/>
                    <a:pt x="403" y="176"/>
                    <a:pt x="392" y="218"/>
                  </a:cubicBezTo>
                  <a:close/>
                </a:path>
              </a:pathLst>
            </a:custGeom>
            <a:solidFill>
              <a:schemeClr val="accent3">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5" name="Freeform 1844">
              <a:extLst>
                <a:ext uri="{FF2B5EF4-FFF2-40B4-BE49-F238E27FC236}">
                  <a16:creationId xmlns:a16="http://schemas.microsoft.com/office/drawing/2014/main" id="{97F077E8-4C04-464E-A0F2-325BFE953E40}"/>
                </a:ext>
              </a:extLst>
            </p:cNvPr>
            <p:cNvSpPr>
              <a:spLocks/>
            </p:cNvSpPr>
            <p:nvPr/>
          </p:nvSpPr>
          <p:spPr bwMode="auto">
            <a:xfrm>
              <a:off x="10885552" y="6600776"/>
              <a:ext cx="682625" cy="217488"/>
            </a:xfrm>
            <a:custGeom>
              <a:avLst/>
              <a:gdLst>
                <a:gd name="T0" fmla="*/ 120 w 239"/>
                <a:gd name="T1" fmla="*/ 46 h 76"/>
                <a:gd name="T2" fmla="*/ 0 w 239"/>
                <a:gd name="T3" fmla="*/ 33 h 76"/>
                <a:gd name="T4" fmla="*/ 12 w 239"/>
                <a:gd name="T5" fmla="*/ 33 h 76"/>
                <a:gd name="T6" fmla="*/ 27 w 239"/>
                <a:gd name="T7" fmla="*/ 39 h 76"/>
                <a:gd name="T8" fmla="*/ 56 w 239"/>
                <a:gd name="T9" fmla="*/ 56 h 76"/>
                <a:gd name="T10" fmla="*/ 119 w 239"/>
                <a:gd name="T11" fmla="*/ 76 h 76"/>
                <a:gd name="T12" fmla="*/ 120 w 239"/>
                <a:gd name="T13" fmla="*/ 76 h 76"/>
                <a:gd name="T14" fmla="*/ 120 w 239"/>
                <a:gd name="T15" fmla="*/ 76 h 76"/>
                <a:gd name="T16" fmla="*/ 184 w 239"/>
                <a:gd name="T17" fmla="*/ 56 h 76"/>
                <a:gd name="T18" fmla="*/ 213 w 239"/>
                <a:gd name="T19" fmla="*/ 39 h 76"/>
                <a:gd name="T20" fmla="*/ 228 w 239"/>
                <a:gd name="T21" fmla="*/ 33 h 76"/>
                <a:gd name="T22" fmla="*/ 239 w 239"/>
                <a:gd name="T23" fmla="*/ 33 h 76"/>
                <a:gd name="T24" fmla="*/ 120 w 239"/>
                <a:gd name="T25" fmla="*/ 4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9" h="76">
                  <a:moveTo>
                    <a:pt x="120" y="46"/>
                  </a:moveTo>
                  <a:cubicBezTo>
                    <a:pt x="86" y="45"/>
                    <a:pt x="29" y="0"/>
                    <a:pt x="0" y="33"/>
                  </a:cubicBezTo>
                  <a:cubicBezTo>
                    <a:pt x="4" y="33"/>
                    <a:pt x="10" y="33"/>
                    <a:pt x="12" y="33"/>
                  </a:cubicBezTo>
                  <a:cubicBezTo>
                    <a:pt x="17" y="35"/>
                    <a:pt x="22" y="37"/>
                    <a:pt x="27" y="39"/>
                  </a:cubicBezTo>
                  <a:cubicBezTo>
                    <a:pt x="37" y="44"/>
                    <a:pt x="46" y="51"/>
                    <a:pt x="56" y="56"/>
                  </a:cubicBezTo>
                  <a:cubicBezTo>
                    <a:pt x="76" y="66"/>
                    <a:pt x="96" y="75"/>
                    <a:pt x="119" y="76"/>
                  </a:cubicBezTo>
                  <a:cubicBezTo>
                    <a:pt x="119" y="76"/>
                    <a:pt x="119" y="76"/>
                    <a:pt x="120" y="76"/>
                  </a:cubicBezTo>
                  <a:cubicBezTo>
                    <a:pt x="120" y="76"/>
                    <a:pt x="120" y="76"/>
                    <a:pt x="120" y="76"/>
                  </a:cubicBezTo>
                  <a:cubicBezTo>
                    <a:pt x="144" y="75"/>
                    <a:pt x="163" y="66"/>
                    <a:pt x="184" y="56"/>
                  </a:cubicBezTo>
                  <a:cubicBezTo>
                    <a:pt x="194" y="51"/>
                    <a:pt x="203" y="44"/>
                    <a:pt x="213" y="39"/>
                  </a:cubicBezTo>
                  <a:cubicBezTo>
                    <a:pt x="218" y="37"/>
                    <a:pt x="222" y="35"/>
                    <a:pt x="228" y="33"/>
                  </a:cubicBezTo>
                  <a:cubicBezTo>
                    <a:pt x="229" y="33"/>
                    <a:pt x="236" y="33"/>
                    <a:pt x="239" y="33"/>
                  </a:cubicBezTo>
                  <a:cubicBezTo>
                    <a:pt x="211" y="0"/>
                    <a:pt x="154" y="45"/>
                    <a:pt x="120" y="46"/>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81" name="TextBox 380">
            <a:extLst>
              <a:ext uri="{FF2B5EF4-FFF2-40B4-BE49-F238E27FC236}">
                <a16:creationId xmlns:a16="http://schemas.microsoft.com/office/drawing/2014/main" id="{7887FB1B-F901-4D99-843B-AF76B3FC4A0A}"/>
              </a:ext>
            </a:extLst>
          </p:cNvPr>
          <p:cNvSpPr txBox="1"/>
          <p:nvPr/>
        </p:nvSpPr>
        <p:spPr>
          <a:xfrm>
            <a:off x="16472523" y="4846360"/>
            <a:ext cx="3775044" cy="830997"/>
          </a:xfrm>
          <a:prstGeom prst="rect">
            <a:avLst/>
          </a:prstGeom>
          <a:noFill/>
        </p:spPr>
        <p:txBody>
          <a:bodyPr wrap="square" rtlCol="0">
            <a:spAutoFit/>
          </a:bodyPr>
          <a:lstStyle/>
          <a:p>
            <a:r>
              <a:rPr lang="en-US" sz="2400" dirty="0"/>
              <a:t>Rinse Your Mouth More Often </a:t>
            </a:r>
          </a:p>
        </p:txBody>
      </p:sp>
      <p:sp>
        <p:nvSpPr>
          <p:cNvPr id="382" name="Freeform 1884">
            <a:extLst>
              <a:ext uri="{FF2B5EF4-FFF2-40B4-BE49-F238E27FC236}">
                <a16:creationId xmlns:a16="http://schemas.microsoft.com/office/drawing/2014/main" id="{2F87A8DC-2136-48D7-8AD2-84671D313CC9}"/>
              </a:ext>
            </a:extLst>
          </p:cNvPr>
          <p:cNvSpPr>
            <a:spLocks/>
          </p:cNvSpPr>
          <p:nvPr/>
        </p:nvSpPr>
        <p:spPr bwMode="auto">
          <a:xfrm>
            <a:off x="15914759" y="7218598"/>
            <a:ext cx="1028700" cy="1028700"/>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387" name="TextBox 386">
            <a:extLst>
              <a:ext uri="{FF2B5EF4-FFF2-40B4-BE49-F238E27FC236}">
                <a16:creationId xmlns:a16="http://schemas.microsoft.com/office/drawing/2014/main" id="{A1471250-77A5-43DA-9406-7AF764ED89A6}"/>
              </a:ext>
            </a:extLst>
          </p:cNvPr>
          <p:cNvSpPr txBox="1"/>
          <p:nvPr/>
        </p:nvSpPr>
        <p:spPr>
          <a:xfrm>
            <a:off x="17360844" y="7359666"/>
            <a:ext cx="3295778" cy="830997"/>
          </a:xfrm>
          <a:prstGeom prst="rect">
            <a:avLst/>
          </a:prstGeom>
          <a:noFill/>
        </p:spPr>
        <p:txBody>
          <a:bodyPr wrap="square" rtlCol="0">
            <a:spAutoFit/>
          </a:bodyPr>
          <a:lstStyle/>
          <a:p>
            <a:r>
              <a:rPr lang="en-US" sz="2400" dirty="0"/>
              <a:t>Eat More Fruits and vegetables </a:t>
            </a:r>
          </a:p>
        </p:txBody>
      </p:sp>
      <p:grpSp>
        <p:nvGrpSpPr>
          <p:cNvPr id="390" name="Group 389">
            <a:extLst>
              <a:ext uri="{FF2B5EF4-FFF2-40B4-BE49-F238E27FC236}">
                <a16:creationId xmlns:a16="http://schemas.microsoft.com/office/drawing/2014/main" id="{1842DE9D-7F60-402A-8BC0-8AB595D0DF89}"/>
              </a:ext>
            </a:extLst>
          </p:cNvPr>
          <p:cNvGrpSpPr/>
          <p:nvPr/>
        </p:nvGrpSpPr>
        <p:grpSpPr>
          <a:xfrm>
            <a:off x="16011469" y="7455135"/>
            <a:ext cx="831850" cy="593725"/>
            <a:chOff x="6565965" y="7034959"/>
            <a:chExt cx="831850" cy="593725"/>
          </a:xfrm>
        </p:grpSpPr>
        <p:sp>
          <p:nvSpPr>
            <p:cNvPr id="391" name="Freeform 1856">
              <a:extLst>
                <a:ext uri="{FF2B5EF4-FFF2-40B4-BE49-F238E27FC236}">
                  <a16:creationId xmlns:a16="http://schemas.microsoft.com/office/drawing/2014/main" id="{ABFABF4F-C8DC-44C6-ADEB-74CFCBDF868E}"/>
                </a:ext>
              </a:extLst>
            </p:cNvPr>
            <p:cNvSpPr>
              <a:spLocks/>
            </p:cNvSpPr>
            <p:nvPr/>
          </p:nvSpPr>
          <p:spPr bwMode="auto">
            <a:xfrm>
              <a:off x="6886640" y="7134971"/>
              <a:ext cx="493713" cy="450850"/>
            </a:xfrm>
            <a:custGeom>
              <a:avLst/>
              <a:gdLst>
                <a:gd name="T0" fmla="*/ 158 w 173"/>
                <a:gd name="T1" fmla="*/ 19 h 158"/>
                <a:gd name="T2" fmla="*/ 124 w 173"/>
                <a:gd name="T3" fmla="*/ 6 h 158"/>
                <a:gd name="T4" fmla="*/ 107 w 173"/>
                <a:gd name="T5" fmla="*/ 25 h 158"/>
                <a:gd name="T6" fmla="*/ 89 w 173"/>
                <a:gd name="T7" fmla="*/ 50 h 158"/>
                <a:gd name="T8" fmla="*/ 34 w 173"/>
                <a:gd name="T9" fmla="*/ 89 h 158"/>
                <a:gd name="T10" fmla="*/ 13 w 173"/>
                <a:gd name="T11" fmla="*/ 134 h 158"/>
                <a:gd name="T12" fmla="*/ 76 w 173"/>
                <a:gd name="T13" fmla="*/ 141 h 158"/>
                <a:gd name="T14" fmla="*/ 109 w 173"/>
                <a:gd name="T15" fmla="*/ 109 h 158"/>
                <a:gd name="T16" fmla="*/ 139 w 173"/>
                <a:gd name="T17" fmla="*/ 86 h 158"/>
                <a:gd name="T18" fmla="*/ 158 w 173"/>
                <a:gd name="T19" fmla="*/ 1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158">
                  <a:moveTo>
                    <a:pt x="158" y="19"/>
                  </a:moveTo>
                  <a:cubicBezTo>
                    <a:pt x="151" y="8"/>
                    <a:pt x="137" y="0"/>
                    <a:pt x="124" y="6"/>
                  </a:cubicBezTo>
                  <a:cubicBezTo>
                    <a:pt x="116" y="10"/>
                    <a:pt x="112" y="18"/>
                    <a:pt x="107" y="25"/>
                  </a:cubicBezTo>
                  <a:cubicBezTo>
                    <a:pt x="102" y="34"/>
                    <a:pt x="95" y="42"/>
                    <a:pt x="89" y="50"/>
                  </a:cubicBezTo>
                  <a:cubicBezTo>
                    <a:pt x="73" y="68"/>
                    <a:pt x="52" y="75"/>
                    <a:pt x="34" y="89"/>
                  </a:cubicBezTo>
                  <a:cubicBezTo>
                    <a:pt x="20" y="99"/>
                    <a:pt x="0" y="113"/>
                    <a:pt x="13" y="134"/>
                  </a:cubicBezTo>
                  <a:cubicBezTo>
                    <a:pt x="27" y="157"/>
                    <a:pt x="54" y="158"/>
                    <a:pt x="76" y="141"/>
                  </a:cubicBezTo>
                  <a:cubicBezTo>
                    <a:pt x="88" y="131"/>
                    <a:pt x="99" y="120"/>
                    <a:pt x="109" y="109"/>
                  </a:cubicBezTo>
                  <a:cubicBezTo>
                    <a:pt x="118" y="100"/>
                    <a:pt x="129" y="94"/>
                    <a:pt x="139" y="86"/>
                  </a:cubicBezTo>
                  <a:cubicBezTo>
                    <a:pt x="156" y="70"/>
                    <a:pt x="173" y="42"/>
                    <a:pt x="158" y="19"/>
                  </a:cubicBezTo>
                  <a:close/>
                </a:path>
              </a:pathLst>
            </a:custGeom>
            <a:solidFill>
              <a:srgbClr val="3B40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 name="Freeform 1857">
              <a:extLst>
                <a:ext uri="{FF2B5EF4-FFF2-40B4-BE49-F238E27FC236}">
                  <a16:creationId xmlns:a16="http://schemas.microsoft.com/office/drawing/2014/main" id="{99E8A63A-ECB5-4CAB-A594-D500A4A0874F}"/>
                </a:ext>
              </a:extLst>
            </p:cNvPr>
            <p:cNvSpPr>
              <a:spLocks/>
            </p:cNvSpPr>
            <p:nvPr/>
          </p:nvSpPr>
          <p:spPr bwMode="auto">
            <a:xfrm>
              <a:off x="7286690" y="7100046"/>
              <a:ext cx="111125" cy="146050"/>
            </a:xfrm>
            <a:custGeom>
              <a:avLst/>
              <a:gdLst>
                <a:gd name="T0" fmla="*/ 25 w 39"/>
                <a:gd name="T1" fmla="*/ 31 h 51"/>
                <a:gd name="T2" fmla="*/ 39 w 39"/>
                <a:gd name="T3" fmla="*/ 34 h 51"/>
                <a:gd name="T4" fmla="*/ 17 w 39"/>
                <a:gd name="T5" fmla="*/ 21 h 51"/>
                <a:gd name="T6" fmla="*/ 24 w 39"/>
                <a:gd name="T7" fmla="*/ 12 h 51"/>
                <a:gd name="T8" fmla="*/ 10 w 39"/>
                <a:gd name="T9" fmla="*/ 18 h 51"/>
                <a:gd name="T10" fmla="*/ 5 w 39"/>
                <a:gd name="T11" fmla="*/ 0 h 51"/>
                <a:gd name="T12" fmla="*/ 5 w 39"/>
                <a:gd name="T13" fmla="*/ 27 h 51"/>
                <a:gd name="T14" fmla="*/ 19 w 39"/>
                <a:gd name="T15" fmla="*/ 39 h 51"/>
                <a:gd name="T16" fmla="*/ 38 w 39"/>
                <a:gd name="T17" fmla="*/ 51 h 51"/>
                <a:gd name="T18" fmla="*/ 25 w 39"/>
                <a:gd name="T19" fmla="*/ 3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51">
                  <a:moveTo>
                    <a:pt x="25" y="31"/>
                  </a:moveTo>
                  <a:cubicBezTo>
                    <a:pt x="30" y="30"/>
                    <a:pt x="34" y="32"/>
                    <a:pt x="39" y="34"/>
                  </a:cubicBezTo>
                  <a:cubicBezTo>
                    <a:pt x="35" y="26"/>
                    <a:pt x="25" y="24"/>
                    <a:pt x="17" y="21"/>
                  </a:cubicBezTo>
                  <a:cubicBezTo>
                    <a:pt x="19" y="18"/>
                    <a:pt x="23" y="16"/>
                    <a:pt x="24" y="12"/>
                  </a:cubicBezTo>
                  <a:cubicBezTo>
                    <a:pt x="19" y="12"/>
                    <a:pt x="14" y="15"/>
                    <a:pt x="10" y="18"/>
                  </a:cubicBezTo>
                  <a:cubicBezTo>
                    <a:pt x="5" y="13"/>
                    <a:pt x="6" y="6"/>
                    <a:pt x="5" y="0"/>
                  </a:cubicBezTo>
                  <a:cubicBezTo>
                    <a:pt x="0" y="7"/>
                    <a:pt x="1" y="20"/>
                    <a:pt x="5" y="27"/>
                  </a:cubicBezTo>
                  <a:cubicBezTo>
                    <a:pt x="7" y="33"/>
                    <a:pt x="12" y="35"/>
                    <a:pt x="19" y="39"/>
                  </a:cubicBezTo>
                  <a:cubicBezTo>
                    <a:pt x="27" y="43"/>
                    <a:pt x="33" y="45"/>
                    <a:pt x="38" y="51"/>
                  </a:cubicBezTo>
                  <a:cubicBezTo>
                    <a:pt x="37" y="44"/>
                    <a:pt x="31" y="36"/>
                    <a:pt x="25" y="31"/>
                  </a:cubicBezTo>
                  <a:close/>
                </a:path>
              </a:pathLst>
            </a:custGeom>
            <a:solidFill>
              <a:srgbClr val="88CE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 name="Freeform 1858">
              <a:extLst>
                <a:ext uri="{FF2B5EF4-FFF2-40B4-BE49-F238E27FC236}">
                  <a16:creationId xmlns:a16="http://schemas.microsoft.com/office/drawing/2014/main" id="{969CC78B-9085-4F1D-8CCA-5CA4C865F918}"/>
                </a:ext>
              </a:extLst>
            </p:cNvPr>
            <p:cNvSpPr>
              <a:spLocks/>
            </p:cNvSpPr>
            <p:nvPr/>
          </p:nvSpPr>
          <p:spPr bwMode="auto">
            <a:xfrm>
              <a:off x="6694552" y="7134971"/>
              <a:ext cx="328613" cy="436563"/>
            </a:xfrm>
            <a:custGeom>
              <a:avLst/>
              <a:gdLst>
                <a:gd name="T0" fmla="*/ 108 w 115"/>
                <a:gd name="T1" fmla="*/ 21 h 153"/>
                <a:gd name="T2" fmla="*/ 101 w 115"/>
                <a:gd name="T3" fmla="*/ 36 h 153"/>
                <a:gd name="T4" fmla="*/ 77 w 115"/>
                <a:gd name="T5" fmla="*/ 102 h 153"/>
                <a:gd name="T6" fmla="*/ 82 w 115"/>
                <a:gd name="T7" fmla="*/ 17 h 153"/>
                <a:gd name="T8" fmla="*/ 76 w 115"/>
                <a:gd name="T9" fmla="*/ 8 h 153"/>
                <a:gd name="T10" fmla="*/ 71 w 115"/>
                <a:gd name="T11" fmla="*/ 30 h 153"/>
                <a:gd name="T12" fmla="*/ 60 w 115"/>
                <a:gd name="T13" fmla="*/ 114 h 153"/>
                <a:gd name="T14" fmla="*/ 58 w 115"/>
                <a:gd name="T15" fmla="*/ 53 h 153"/>
                <a:gd name="T16" fmla="*/ 55 w 115"/>
                <a:gd name="T17" fmla="*/ 33 h 153"/>
                <a:gd name="T18" fmla="*/ 50 w 115"/>
                <a:gd name="T19" fmla="*/ 116 h 153"/>
                <a:gd name="T20" fmla="*/ 14 w 115"/>
                <a:gd name="T21" fmla="*/ 39 h 153"/>
                <a:gd name="T22" fmla="*/ 0 w 115"/>
                <a:gd name="T23" fmla="*/ 27 h 153"/>
                <a:gd name="T24" fmla="*/ 2 w 115"/>
                <a:gd name="T25" fmla="*/ 32 h 153"/>
                <a:gd name="T26" fmla="*/ 1 w 115"/>
                <a:gd name="T27" fmla="*/ 32 h 153"/>
                <a:gd name="T28" fmla="*/ 2 w 115"/>
                <a:gd name="T29" fmla="*/ 33 h 153"/>
                <a:gd name="T30" fmla="*/ 2 w 115"/>
                <a:gd name="T31" fmla="*/ 34 h 153"/>
                <a:gd name="T32" fmla="*/ 2 w 115"/>
                <a:gd name="T33" fmla="*/ 34 h 153"/>
                <a:gd name="T34" fmla="*/ 9 w 115"/>
                <a:gd name="T35" fmla="*/ 46 h 153"/>
                <a:gd name="T36" fmla="*/ 45 w 115"/>
                <a:gd name="T37" fmla="*/ 153 h 153"/>
                <a:gd name="T38" fmla="*/ 71 w 115"/>
                <a:gd name="T39" fmla="*/ 153 h 153"/>
                <a:gd name="T40" fmla="*/ 111 w 115"/>
                <a:gd name="T41" fmla="*/ 30 h 153"/>
                <a:gd name="T42" fmla="*/ 108 w 115"/>
                <a:gd name="T43" fmla="*/ 2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 h="153">
                  <a:moveTo>
                    <a:pt x="108" y="21"/>
                  </a:moveTo>
                  <a:cubicBezTo>
                    <a:pt x="104" y="24"/>
                    <a:pt x="102" y="31"/>
                    <a:pt x="101" y="36"/>
                  </a:cubicBezTo>
                  <a:cubicBezTo>
                    <a:pt x="96" y="50"/>
                    <a:pt x="81" y="95"/>
                    <a:pt x="77" y="102"/>
                  </a:cubicBezTo>
                  <a:cubicBezTo>
                    <a:pt x="70" y="95"/>
                    <a:pt x="81" y="33"/>
                    <a:pt x="82" y="17"/>
                  </a:cubicBezTo>
                  <a:cubicBezTo>
                    <a:pt x="82" y="13"/>
                    <a:pt x="81" y="0"/>
                    <a:pt x="76" y="8"/>
                  </a:cubicBezTo>
                  <a:cubicBezTo>
                    <a:pt x="72" y="13"/>
                    <a:pt x="72" y="24"/>
                    <a:pt x="71" y="30"/>
                  </a:cubicBezTo>
                  <a:cubicBezTo>
                    <a:pt x="70" y="45"/>
                    <a:pt x="68" y="106"/>
                    <a:pt x="60" y="114"/>
                  </a:cubicBezTo>
                  <a:cubicBezTo>
                    <a:pt x="57" y="119"/>
                    <a:pt x="58" y="59"/>
                    <a:pt x="58" y="53"/>
                  </a:cubicBezTo>
                  <a:cubicBezTo>
                    <a:pt x="58" y="47"/>
                    <a:pt x="59" y="37"/>
                    <a:pt x="55" y="33"/>
                  </a:cubicBezTo>
                  <a:cubicBezTo>
                    <a:pt x="47" y="33"/>
                    <a:pt x="53" y="113"/>
                    <a:pt x="50" y="116"/>
                  </a:cubicBezTo>
                  <a:cubicBezTo>
                    <a:pt x="47" y="119"/>
                    <a:pt x="18" y="46"/>
                    <a:pt x="14" y="39"/>
                  </a:cubicBezTo>
                  <a:cubicBezTo>
                    <a:pt x="10" y="34"/>
                    <a:pt x="6" y="27"/>
                    <a:pt x="0" y="27"/>
                  </a:cubicBezTo>
                  <a:cubicBezTo>
                    <a:pt x="0" y="29"/>
                    <a:pt x="1" y="30"/>
                    <a:pt x="2" y="32"/>
                  </a:cubicBezTo>
                  <a:cubicBezTo>
                    <a:pt x="1" y="32"/>
                    <a:pt x="1" y="32"/>
                    <a:pt x="1" y="32"/>
                  </a:cubicBezTo>
                  <a:cubicBezTo>
                    <a:pt x="2" y="32"/>
                    <a:pt x="2" y="33"/>
                    <a:pt x="2" y="33"/>
                  </a:cubicBezTo>
                  <a:cubicBezTo>
                    <a:pt x="2" y="33"/>
                    <a:pt x="2" y="33"/>
                    <a:pt x="2" y="34"/>
                  </a:cubicBezTo>
                  <a:cubicBezTo>
                    <a:pt x="2" y="34"/>
                    <a:pt x="2" y="34"/>
                    <a:pt x="2" y="34"/>
                  </a:cubicBezTo>
                  <a:cubicBezTo>
                    <a:pt x="5" y="37"/>
                    <a:pt x="7" y="42"/>
                    <a:pt x="9" y="46"/>
                  </a:cubicBezTo>
                  <a:cubicBezTo>
                    <a:pt x="13" y="51"/>
                    <a:pt x="41" y="137"/>
                    <a:pt x="45" y="153"/>
                  </a:cubicBezTo>
                  <a:cubicBezTo>
                    <a:pt x="71" y="153"/>
                    <a:pt x="71" y="153"/>
                    <a:pt x="71" y="153"/>
                  </a:cubicBezTo>
                  <a:cubicBezTo>
                    <a:pt x="75" y="138"/>
                    <a:pt x="105" y="51"/>
                    <a:pt x="111" y="30"/>
                  </a:cubicBezTo>
                  <a:cubicBezTo>
                    <a:pt x="112" y="25"/>
                    <a:pt x="115" y="16"/>
                    <a:pt x="108" y="21"/>
                  </a:cubicBezTo>
                  <a:close/>
                </a:path>
              </a:pathLst>
            </a:custGeom>
            <a:solidFill>
              <a:srgbClr val="A7E2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 name="Freeform 1859">
              <a:extLst>
                <a:ext uri="{FF2B5EF4-FFF2-40B4-BE49-F238E27FC236}">
                  <a16:creationId xmlns:a16="http://schemas.microsoft.com/office/drawing/2014/main" id="{F24E59EA-5179-4B5D-AFD8-34F91420D9C2}"/>
                </a:ext>
              </a:extLst>
            </p:cNvPr>
            <p:cNvSpPr>
              <a:spLocks/>
            </p:cNvSpPr>
            <p:nvPr/>
          </p:nvSpPr>
          <p:spPr bwMode="auto">
            <a:xfrm>
              <a:off x="6565965" y="7034959"/>
              <a:ext cx="582613" cy="354013"/>
            </a:xfrm>
            <a:custGeom>
              <a:avLst/>
              <a:gdLst>
                <a:gd name="T0" fmla="*/ 189 w 204"/>
                <a:gd name="T1" fmla="*/ 60 h 124"/>
                <a:gd name="T2" fmla="*/ 160 w 204"/>
                <a:gd name="T3" fmla="*/ 29 h 124"/>
                <a:gd name="T4" fmla="*/ 110 w 204"/>
                <a:gd name="T5" fmla="*/ 15 h 124"/>
                <a:gd name="T6" fmla="*/ 69 w 204"/>
                <a:gd name="T7" fmla="*/ 16 h 124"/>
                <a:gd name="T8" fmla="*/ 29 w 204"/>
                <a:gd name="T9" fmla="*/ 47 h 124"/>
                <a:gd name="T10" fmla="*/ 12 w 204"/>
                <a:gd name="T11" fmla="*/ 70 h 124"/>
                <a:gd name="T12" fmla="*/ 10 w 204"/>
                <a:gd name="T13" fmla="*/ 93 h 124"/>
                <a:gd name="T14" fmla="*/ 26 w 204"/>
                <a:gd name="T15" fmla="*/ 95 h 124"/>
                <a:gd name="T16" fmla="*/ 59 w 204"/>
                <a:gd name="T17" fmla="*/ 116 h 124"/>
                <a:gd name="T18" fmla="*/ 93 w 204"/>
                <a:gd name="T19" fmla="*/ 99 h 124"/>
                <a:gd name="T20" fmla="*/ 130 w 204"/>
                <a:gd name="T21" fmla="*/ 108 h 124"/>
                <a:gd name="T22" fmla="*/ 181 w 204"/>
                <a:gd name="T23" fmla="*/ 99 h 124"/>
                <a:gd name="T24" fmla="*/ 189 w 204"/>
                <a:gd name="T25" fmla="*/ 6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124">
                  <a:moveTo>
                    <a:pt x="189" y="60"/>
                  </a:moveTo>
                  <a:cubicBezTo>
                    <a:pt x="196" y="46"/>
                    <a:pt x="174" y="23"/>
                    <a:pt x="160" y="29"/>
                  </a:cubicBezTo>
                  <a:cubicBezTo>
                    <a:pt x="156" y="12"/>
                    <a:pt x="122" y="0"/>
                    <a:pt x="110" y="15"/>
                  </a:cubicBezTo>
                  <a:cubicBezTo>
                    <a:pt x="105" y="2"/>
                    <a:pt x="74" y="2"/>
                    <a:pt x="69" y="16"/>
                  </a:cubicBezTo>
                  <a:cubicBezTo>
                    <a:pt x="49" y="14"/>
                    <a:pt x="33" y="28"/>
                    <a:pt x="29" y="47"/>
                  </a:cubicBezTo>
                  <a:cubicBezTo>
                    <a:pt x="17" y="48"/>
                    <a:pt x="7" y="57"/>
                    <a:pt x="12" y="70"/>
                  </a:cubicBezTo>
                  <a:cubicBezTo>
                    <a:pt x="0" y="68"/>
                    <a:pt x="2" y="88"/>
                    <a:pt x="10" y="93"/>
                  </a:cubicBezTo>
                  <a:cubicBezTo>
                    <a:pt x="16" y="96"/>
                    <a:pt x="21" y="97"/>
                    <a:pt x="26" y="95"/>
                  </a:cubicBezTo>
                  <a:cubicBezTo>
                    <a:pt x="14" y="122"/>
                    <a:pt x="53" y="124"/>
                    <a:pt x="59" y="116"/>
                  </a:cubicBezTo>
                  <a:cubicBezTo>
                    <a:pt x="91" y="121"/>
                    <a:pt x="87" y="111"/>
                    <a:pt x="93" y="99"/>
                  </a:cubicBezTo>
                  <a:cubicBezTo>
                    <a:pt x="100" y="111"/>
                    <a:pt x="120" y="116"/>
                    <a:pt x="130" y="108"/>
                  </a:cubicBezTo>
                  <a:cubicBezTo>
                    <a:pt x="137" y="121"/>
                    <a:pt x="181" y="115"/>
                    <a:pt x="181" y="99"/>
                  </a:cubicBezTo>
                  <a:cubicBezTo>
                    <a:pt x="197" y="96"/>
                    <a:pt x="204" y="70"/>
                    <a:pt x="189" y="60"/>
                  </a:cubicBezTo>
                  <a:close/>
                </a:path>
              </a:pathLst>
            </a:custGeom>
            <a:solidFill>
              <a:srgbClr val="88CE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 name="Oval 1860">
              <a:extLst>
                <a:ext uri="{FF2B5EF4-FFF2-40B4-BE49-F238E27FC236}">
                  <a16:creationId xmlns:a16="http://schemas.microsoft.com/office/drawing/2014/main" id="{D66DF4FC-D0C6-4D07-9C3E-3D8E9702567A}"/>
                </a:ext>
              </a:extLst>
            </p:cNvPr>
            <p:cNvSpPr>
              <a:spLocks noChangeArrowheads="1"/>
            </p:cNvSpPr>
            <p:nvPr/>
          </p:nvSpPr>
          <p:spPr bwMode="auto">
            <a:xfrm>
              <a:off x="7134290" y="7357221"/>
              <a:ext cx="249238" cy="214313"/>
            </a:xfrm>
            <a:prstGeom prst="ellipse">
              <a:avLst/>
            </a:pr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 name="Oval 1861">
              <a:extLst>
                <a:ext uri="{FF2B5EF4-FFF2-40B4-BE49-F238E27FC236}">
                  <a16:creationId xmlns:a16="http://schemas.microsoft.com/office/drawing/2014/main" id="{B4BEDDDD-8521-4EBD-B399-BE7B8150021A}"/>
                </a:ext>
              </a:extLst>
            </p:cNvPr>
            <p:cNvSpPr>
              <a:spLocks noChangeArrowheads="1"/>
            </p:cNvSpPr>
            <p:nvPr/>
          </p:nvSpPr>
          <p:spPr bwMode="auto">
            <a:xfrm>
              <a:off x="7220015" y="7371509"/>
              <a:ext cx="74613" cy="25400"/>
            </a:xfrm>
            <a:prstGeom prst="ellipse">
              <a:avLst/>
            </a:prstGeom>
            <a:solidFill>
              <a:srgbClr val="DB56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 name="Freeform 1862">
              <a:extLst>
                <a:ext uri="{FF2B5EF4-FFF2-40B4-BE49-F238E27FC236}">
                  <a16:creationId xmlns:a16="http://schemas.microsoft.com/office/drawing/2014/main" id="{0F05A369-AEB0-4E02-AED9-D0584B78A3B4}"/>
                </a:ext>
              </a:extLst>
            </p:cNvPr>
            <p:cNvSpPr>
              <a:spLocks/>
            </p:cNvSpPr>
            <p:nvPr/>
          </p:nvSpPr>
          <p:spPr bwMode="auto">
            <a:xfrm>
              <a:off x="6934265" y="7439771"/>
              <a:ext cx="180975" cy="188913"/>
            </a:xfrm>
            <a:custGeom>
              <a:avLst/>
              <a:gdLst>
                <a:gd name="T0" fmla="*/ 32 w 63"/>
                <a:gd name="T1" fmla="*/ 0 h 66"/>
                <a:gd name="T2" fmla="*/ 0 w 63"/>
                <a:gd name="T3" fmla="*/ 32 h 66"/>
                <a:gd name="T4" fmla="*/ 27 w 63"/>
                <a:gd name="T5" fmla="*/ 62 h 66"/>
                <a:gd name="T6" fmla="*/ 32 w 63"/>
                <a:gd name="T7" fmla="*/ 61 h 66"/>
                <a:gd name="T8" fmla="*/ 36 w 63"/>
                <a:gd name="T9" fmla="*/ 62 h 66"/>
                <a:gd name="T10" fmla="*/ 63 w 63"/>
                <a:gd name="T11" fmla="*/ 32 h 66"/>
                <a:gd name="T12" fmla="*/ 32 w 63"/>
                <a:gd name="T13" fmla="*/ 0 h 66"/>
              </a:gdLst>
              <a:ahLst/>
              <a:cxnLst>
                <a:cxn ang="0">
                  <a:pos x="T0" y="T1"/>
                </a:cxn>
                <a:cxn ang="0">
                  <a:pos x="T2" y="T3"/>
                </a:cxn>
                <a:cxn ang="0">
                  <a:pos x="T4" y="T5"/>
                </a:cxn>
                <a:cxn ang="0">
                  <a:pos x="T6" y="T7"/>
                </a:cxn>
                <a:cxn ang="0">
                  <a:pos x="T8" y="T9"/>
                </a:cxn>
                <a:cxn ang="0">
                  <a:pos x="T10" y="T11"/>
                </a:cxn>
                <a:cxn ang="0">
                  <a:pos x="T12" y="T13"/>
                </a:cxn>
              </a:cxnLst>
              <a:rect l="0" t="0" r="r" b="b"/>
              <a:pathLst>
                <a:path w="63" h="66">
                  <a:moveTo>
                    <a:pt x="32" y="0"/>
                  </a:moveTo>
                  <a:cubicBezTo>
                    <a:pt x="14" y="0"/>
                    <a:pt x="0" y="14"/>
                    <a:pt x="0" y="32"/>
                  </a:cubicBezTo>
                  <a:cubicBezTo>
                    <a:pt x="0" y="48"/>
                    <a:pt x="12" y="66"/>
                    <a:pt x="27" y="62"/>
                  </a:cubicBezTo>
                  <a:cubicBezTo>
                    <a:pt x="28" y="62"/>
                    <a:pt x="30" y="61"/>
                    <a:pt x="32" y="61"/>
                  </a:cubicBezTo>
                  <a:cubicBezTo>
                    <a:pt x="33" y="61"/>
                    <a:pt x="35" y="62"/>
                    <a:pt x="36" y="62"/>
                  </a:cubicBezTo>
                  <a:cubicBezTo>
                    <a:pt x="51" y="66"/>
                    <a:pt x="63" y="48"/>
                    <a:pt x="63" y="32"/>
                  </a:cubicBezTo>
                  <a:cubicBezTo>
                    <a:pt x="63" y="14"/>
                    <a:pt x="49" y="0"/>
                    <a:pt x="32" y="0"/>
                  </a:cubicBezTo>
                  <a:close/>
                </a:path>
              </a:pathLst>
            </a:custGeom>
            <a:solidFill>
              <a:srgbClr val="DDD2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 name="Oval 1863">
              <a:extLst>
                <a:ext uri="{FF2B5EF4-FFF2-40B4-BE49-F238E27FC236}">
                  <a16:creationId xmlns:a16="http://schemas.microsoft.com/office/drawing/2014/main" id="{13316877-370F-4423-8A73-17D7F161464F}"/>
                </a:ext>
              </a:extLst>
            </p:cNvPr>
            <p:cNvSpPr>
              <a:spLocks noChangeArrowheads="1"/>
            </p:cNvSpPr>
            <p:nvPr/>
          </p:nvSpPr>
          <p:spPr bwMode="auto">
            <a:xfrm>
              <a:off x="7004115" y="7446121"/>
              <a:ext cx="42863" cy="17463"/>
            </a:xfrm>
            <a:prstGeom prst="ellipse">
              <a:avLst/>
            </a:prstGeom>
            <a:solidFill>
              <a:srgbClr val="BAB0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 name="Freeform 1864">
              <a:extLst>
                <a:ext uri="{FF2B5EF4-FFF2-40B4-BE49-F238E27FC236}">
                  <a16:creationId xmlns:a16="http://schemas.microsoft.com/office/drawing/2014/main" id="{AC23FE7B-D1B0-400C-9F11-647F439273D0}"/>
                </a:ext>
              </a:extLst>
            </p:cNvPr>
            <p:cNvSpPr>
              <a:spLocks/>
            </p:cNvSpPr>
            <p:nvPr/>
          </p:nvSpPr>
          <p:spPr bwMode="auto">
            <a:xfrm>
              <a:off x="7023165" y="7411196"/>
              <a:ext cx="25400" cy="49213"/>
            </a:xfrm>
            <a:custGeom>
              <a:avLst/>
              <a:gdLst>
                <a:gd name="T0" fmla="*/ 8 w 9"/>
                <a:gd name="T1" fmla="*/ 2 h 17"/>
                <a:gd name="T2" fmla="*/ 1 w 9"/>
                <a:gd name="T3" fmla="*/ 16 h 17"/>
                <a:gd name="T4" fmla="*/ 0 w 9"/>
                <a:gd name="T5" fmla="*/ 14 h 17"/>
                <a:gd name="T6" fmla="*/ 8 w 9"/>
                <a:gd name="T7" fmla="*/ 0 h 17"/>
                <a:gd name="T8" fmla="*/ 8 w 9"/>
                <a:gd name="T9" fmla="*/ 2 h 17"/>
              </a:gdLst>
              <a:ahLst/>
              <a:cxnLst>
                <a:cxn ang="0">
                  <a:pos x="T0" y="T1"/>
                </a:cxn>
                <a:cxn ang="0">
                  <a:pos x="T2" y="T3"/>
                </a:cxn>
                <a:cxn ang="0">
                  <a:pos x="T4" y="T5"/>
                </a:cxn>
                <a:cxn ang="0">
                  <a:pos x="T6" y="T7"/>
                </a:cxn>
                <a:cxn ang="0">
                  <a:pos x="T8" y="T9"/>
                </a:cxn>
              </a:cxnLst>
              <a:rect l="0" t="0" r="r" b="b"/>
              <a:pathLst>
                <a:path w="9" h="17">
                  <a:moveTo>
                    <a:pt x="8" y="2"/>
                  </a:moveTo>
                  <a:cubicBezTo>
                    <a:pt x="4" y="5"/>
                    <a:pt x="0" y="11"/>
                    <a:pt x="1" y="16"/>
                  </a:cubicBezTo>
                  <a:cubicBezTo>
                    <a:pt x="1" y="17"/>
                    <a:pt x="0" y="16"/>
                    <a:pt x="0" y="14"/>
                  </a:cubicBezTo>
                  <a:cubicBezTo>
                    <a:pt x="0" y="9"/>
                    <a:pt x="3" y="3"/>
                    <a:pt x="8" y="0"/>
                  </a:cubicBezTo>
                  <a:cubicBezTo>
                    <a:pt x="8" y="0"/>
                    <a:pt x="9" y="2"/>
                    <a:pt x="8" y="2"/>
                  </a:cubicBezTo>
                  <a:close/>
                </a:path>
              </a:pathLst>
            </a:custGeom>
            <a:solidFill>
              <a:srgbClr val="644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00" name="Freeform 1884">
            <a:extLst>
              <a:ext uri="{FF2B5EF4-FFF2-40B4-BE49-F238E27FC236}">
                <a16:creationId xmlns:a16="http://schemas.microsoft.com/office/drawing/2014/main" id="{9A604988-2231-44EE-B5C2-FF903C0EBB2A}"/>
              </a:ext>
            </a:extLst>
          </p:cNvPr>
          <p:cNvSpPr>
            <a:spLocks/>
          </p:cNvSpPr>
          <p:nvPr/>
        </p:nvSpPr>
        <p:spPr bwMode="auto">
          <a:xfrm>
            <a:off x="15597418" y="10006169"/>
            <a:ext cx="1028700" cy="1028700"/>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401" name="TextBox 400">
            <a:extLst>
              <a:ext uri="{FF2B5EF4-FFF2-40B4-BE49-F238E27FC236}">
                <a16:creationId xmlns:a16="http://schemas.microsoft.com/office/drawing/2014/main" id="{E85F5B58-B33E-4846-8C8E-DAD99D29A8C8}"/>
              </a:ext>
            </a:extLst>
          </p:cNvPr>
          <p:cNvSpPr txBox="1"/>
          <p:nvPr/>
        </p:nvSpPr>
        <p:spPr>
          <a:xfrm>
            <a:off x="16983306" y="10293267"/>
            <a:ext cx="3295778" cy="830997"/>
          </a:xfrm>
          <a:prstGeom prst="rect">
            <a:avLst/>
          </a:prstGeom>
          <a:noFill/>
        </p:spPr>
        <p:txBody>
          <a:bodyPr wrap="square" rtlCol="0">
            <a:spAutoFit/>
          </a:bodyPr>
          <a:lstStyle/>
          <a:p>
            <a:r>
              <a:rPr lang="en-US" sz="2400" dirty="0"/>
              <a:t>Fan-shaped divergence teeth </a:t>
            </a:r>
          </a:p>
        </p:txBody>
      </p:sp>
      <p:grpSp>
        <p:nvGrpSpPr>
          <p:cNvPr id="414" name="Group 413">
            <a:extLst>
              <a:ext uri="{FF2B5EF4-FFF2-40B4-BE49-F238E27FC236}">
                <a16:creationId xmlns:a16="http://schemas.microsoft.com/office/drawing/2014/main" id="{CF4E02D5-2836-487C-82A6-828BD5165CE0}"/>
              </a:ext>
            </a:extLst>
          </p:cNvPr>
          <p:cNvGrpSpPr/>
          <p:nvPr/>
        </p:nvGrpSpPr>
        <p:grpSpPr>
          <a:xfrm>
            <a:off x="15697271" y="10360458"/>
            <a:ext cx="865188" cy="385763"/>
            <a:chOff x="6554852" y="9060609"/>
            <a:chExt cx="865188" cy="385763"/>
          </a:xfrm>
        </p:grpSpPr>
        <p:sp>
          <p:nvSpPr>
            <p:cNvPr id="415" name="Freeform 1959">
              <a:extLst>
                <a:ext uri="{FF2B5EF4-FFF2-40B4-BE49-F238E27FC236}">
                  <a16:creationId xmlns:a16="http://schemas.microsoft.com/office/drawing/2014/main" id="{8BC43AFA-766C-4394-BA72-19D788151782}"/>
                </a:ext>
              </a:extLst>
            </p:cNvPr>
            <p:cNvSpPr>
              <a:spLocks/>
            </p:cNvSpPr>
            <p:nvPr/>
          </p:nvSpPr>
          <p:spPr bwMode="auto">
            <a:xfrm>
              <a:off x="6554852"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1960">
              <a:extLst>
                <a:ext uri="{FF2B5EF4-FFF2-40B4-BE49-F238E27FC236}">
                  <a16:creationId xmlns:a16="http://schemas.microsoft.com/office/drawing/2014/main" id="{A84DDC99-E0AD-4D1E-A649-EF606002FD5B}"/>
                </a:ext>
              </a:extLst>
            </p:cNvPr>
            <p:cNvSpPr>
              <a:spLocks/>
            </p:cNvSpPr>
            <p:nvPr/>
          </p:nvSpPr>
          <p:spPr bwMode="auto">
            <a:xfrm>
              <a:off x="6589777" y="9068546"/>
              <a:ext cx="254000" cy="320675"/>
            </a:xfrm>
            <a:custGeom>
              <a:avLst/>
              <a:gdLst>
                <a:gd name="T0" fmla="*/ 76 w 89"/>
                <a:gd name="T1" fmla="*/ 57 h 112"/>
                <a:gd name="T2" fmla="*/ 76 w 89"/>
                <a:gd name="T3" fmla="*/ 69 h 112"/>
                <a:gd name="T4" fmla="*/ 76 w 89"/>
                <a:gd name="T5" fmla="*/ 91 h 112"/>
                <a:gd name="T6" fmla="*/ 62 w 89"/>
                <a:gd name="T7" fmla="*/ 111 h 112"/>
                <a:gd name="T8" fmla="*/ 59 w 89"/>
                <a:gd name="T9" fmla="*/ 112 h 112"/>
                <a:gd name="T10" fmla="*/ 56 w 89"/>
                <a:gd name="T11" fmla="*/ 112 h 112"/>
                <a:gd name="T12" fmla="*/ 53 w 89"/>
                <a:gd name="T13" fmla="*/ 106 h 112"/>
                <a:gd name="T14" fmla="*/ 53 w 89"/>
                <a:gd name="T15" fmla="*/ 78 h 112"/>
                <a:gd name="T16" fmla="*/ 44 w 89"/>
                <a:gd name="T17" fmla="*/ 65 h 112"/>
                <a:gd name="T18" fmla="*/ 36 w 89"/>
                <a:gd name="T19" fmla="*/ 78 h 112"/>
                <a:gd name="T20" fmla="*/ 35 w 89"/>
                <a:gd name="T21" fmla="*/ 106 h 112"/>
                <a:gd name="T22" fmla="*/ 36 w 89"/>
                <a:gd name="T23" fmla="*/ 107 h 112"/>
                <a:gd name="T24" fmla="*/ 30 w 89"/>
                <a:gd name="T25" fmla="*/ 112 h 112"/>
                <a:gd name="T26" fmla="*/ 30 w 89"/>
                <a:gd name="T27" fmla="*/ 112 h 112"/>
                <a:gd name="T28" fmla="*/ 27 w 89"/>
                <a:gd name="T29" fmla="*/ 111 h 112"/>
                <a:gd name="T30" fmla="*/ 13 w 89"/>
                <a:gd name="T31" fmla="*/ 91 h 112"/>
                <a:gd name="T32" fmla="*/ 13 w 89"/>
                <a:gd name="T33" fmla="*/ 69 h 112"/>
                <a:gd name="T34" fmla="*/ 13 w 89"/>
                <a:gd name="T35" fmla="*/ 57 h 112"/>
                <a:gd name="T36" fmla="*/ 13 w 89"/>
                <a:gd name="T37" fmla="*/ 56 h 112"/>
                <a:gd name="T38" fmla="*/ 13 w 89"/>
                <a:gd name="T39" fmla="*/ 56 h 112"/>
                <a:gd name="T40" fmla="*/ 10 w 89"/>
                <a:gd name="T41" fmla="*/ 46 h 112"/>
                <a:gd name="T42" fmla="*/ 14 w 89"/>
                <a:gd name="T43" fmla="*/ 5 h 112"/>
                <a:gd name="T44" fmla="*/ 28 w 89"/>
                <a:gd name="T45" fmla="*/ 0 h 112"/>
                <a:gd name="T46" fmla="*/ 41 w 89"/>
                <a:gd name="T47" fmla="*/ 3 h 112"/>
                <a:gd name="T48" fmla="*/ 44 w 89"/>
                <a:gd name="T49" fmla="*/ 5 h 112"/>
                <a:gd name="T50" fmla="*/ 48 w 89"/>
                <a:gd name="T51" fmla="*/ 3 h 112"/>
                <a:gd name="T52" fmla="*/ 61 w 89"/>
                <a:gd name="T53" fmla="*/ 0 h 112"/>
                <a:gd name="T54" fmla="*/ 75 w 89"/>
                <a:gd name="T55" fmla="*/ 5 h 112"/>
                <a:gd name="T56" fmla="*/ 78 w 89"/>
                <a:gd name="T57" fmla="*/ 46 h 112"/>
                <a:gd name="T58" fmla="*/ 76 w 89"/>
                <a:gd name="T59" fmla="*/ 56 h 112"/>
                <a:gd name="T60" fmla="*/ 76 w 89"/>
                <a:gd name="T61" fmla="*/ 56 h 112"/>
                <a:gd name="T62" fmla="*/ 76 w 89"/>
                <a:gd name="T63" fmla="*/ 5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9" h="112">
                  <a:moveTo>
                    <a:pt x="76" y="57"/>
                  </a:moveTo>
                  <a:cubicBezTo>
                    <a:pt x="75" y="60"/>
                    <a:pt x="76" y="64"/>
                    <a:pt x="76" y="69"/>
                  </a:cubicBezTo>
                  <a:cubicBezTo>
                    <a:pt x="77" y="76"/>
                    <a:pt x="77" y="84"/>
                    <a:pt x="76" y="91"/>
                  </a:cubicBezTo>
                  <a:cubicBezTo>
                    <a:pt x="72" y="103"/>
                    <a:pt x="63" y="111"/>
                    <a:pt x="62" y="111"/>
                  </a:cubicBezTo>
                  <a:cubicBezTo>
                    <a:pt x="61" y="112"/>
                    <a:pt x="60" y="112"/>
                    <a:pt x="59" y="112"/>
                  </a:cubicBezTo>
                  <a:cubicBezTo>
                    <a:pt x="58" y="112"/>
                    <a:pt x="57" y="112"/>
                    <a:pt x="56" y="112"/>
                  </a:cubicBezTo>
                  <a:cubicBezTo>
                    <a:pt x="54" y="110"/>
                    <a:pt x="53" y="108"/>
                    <a:pt x="53" y="106"/>
                  </a:cubicBezTo>
                  <a:cubicBezTo>
                    <a:pt x="53" y="106"/>
                    <a:pt x="57" y="88"/>
                    <a:pt x="53" y="78"/>
                  </a:cubicBezTo>
                  <a:cubicBezTo>
                    <a:pt x="50" y="70"/>
                    <a:pt x="46" y="66"/>
                    <a:pt x="44" y="65"/>
                  </a:cubicBezTo>
                  <a:cubicBezTo>
                    <a:pt x="43" y="66"/>
                    <a:pt x="39" y="70"/>
                    <a:pt x="36" y="78"/>
                  </a:cubicBezTo>
                  <a:cubicBezTo>
                    <a:pt x="33" y="87"/>
                    <a:pt x="35" y="103"/>
                    <a:pt x="35" y="106"/>
                  </a:cubicBezTo>
                  <a:cubicBezTo>
                    <a:pt x="36" y="106"/>
                    <a:pt x="36" y="106"/>
                    <a:pt x="36" y="107"/>
                  </a:cubicBezTo>
                  <a:cubicBezTo>
                    <a:pt x="36" y="110"/>
                    <a:pt x="33" y="112"/>
                    <a:pt x="30" y="112"/>
                  </a:cubicBezTo>
                  <a:cubicBezTo>
                    <a:pt x="30" y="112"/>
                    <a:pt x="30" y="112"/>
                    <a:pt x="30" y="112"/>
                  </a:cubicBezTo>
                  <a:cubicBezTo>
                    <a:pt x="29" y="112"/>
                    <a:pt x="28" y="112"/>
                    <a:pt x="27" y="111"/>
                  </a:cubicBezTo>
                  <a:cubicBezTo>
                    <a:pt x="26" y="111"/>
                    <a:pt x="16" y="103"/>
                    <a:pt x="13" y="91"/>
                  </a:cubicBezTo>
                  <a:cubicBezTo>
                    <a:pt x="12" y="84"/>
                    <a:pt x="12" y="76"/>
                    <a:pt x="13" y="69"/>
                  </a:cubicBezTo>
                  <a:cubicBezTo>
                    <a:pt x="13" y="64"/>
                    <a:pt x="13" y="60"/>
                    <a:pt x="13" y="57"/>
                  </a:cubicBezTo>
                  <a:cubicBezTo>
                    <a:pt x="13" y="56"/>
                    <a:pt x="13" y="56"/>
                    <a:pt x="13" y="56"/>
                  </a:cubicBezTo>
                  <a:cubicBezTo>
                    <a:pt x="13" y="56"/>
                    <a:pt x="13" y="56"/>
                    <a:pt x="13" y="56"/>
                  </a:cubicBezTo>
                  <a:cubicBezTo>
                    <a:pt x="13" y="54"/>
                    <a:pt x="12" y="50"/>
                    <a:pt x="10" y="46"/>
                  </a:cubicBezTo>
                  <a:cubicBezTo>
                    <a:pt x="6" y="33"/>
                    <a:pt x="0" y="14"/>
                    <a:pt x="14" y="5"/>
                  </a:cubicBezTo>
                  <a:cubicBezTo>
                    <a:pt x="19" y="2"/>
                    <a:pt x="23" y="0"/>
                    <a:pt x="28" y="0"/>
                  </a:cubicBezTo>
                  <a:cubicBezTo>
                    <a:pt x="33" y="0"/>
                    <a:pt x="38" y="2"/>
                    <a:pt x="41" y="3"/>
                  </a:cubicBezTo>
                  <a:cubicBezTo>
                    <a:pt x="42" y="4"/>
                    <a:pt x="44" y="5"/>
                    <a:pt x="44" y="5"/>
                  </a:cubicBezTo>
                  <a:cubicBezTo>
                    <a:pt x="45" y="5"/>
                    <a:pt x="47" y="4"/>
                    <a:pt x="48" y="3"/>
                  </a:cubicBezTo>
                  <a:cubicBezTo>
                    <a:pt x="51" y="2"/>
                    <a:pt x="56" y="0"/>
                    <a:pt x="61" y="0"/>
                  </a:cubicBezTo>
                  <a:cubicBezTo>
                    <a:pt x="66" y="0"/>
                    <a:pt x="70" y="2"/>
                    <a:pt x="75" y="5"/>
                  </a:cubicBezTo>
                  <a:cubicBezTo>
                    <a:pt x="89" y="14"/>
                    <a:pt x="83" y="33"/>
                    <a:pt x="78" y="46"/>
                  </a:cubicBezTo>
                  <a:cubicBezTo>
                    <a:pt x="77" y="50"/>
                    <a:pt x="76" y="54"/>
                    <a:pt x="76" y="56"/>
                  </a:cubicBezTo>
                  <a:cubicBezTo>
                    <a:pt x="76" y="56"/>
                    <a:pt x="76" y="56"/>
                    <a:pt x="76" y="56"/>
                  </a:cubicBezTo>
                  <a:cubicBezTo>
                    <a:pt x="76" y="56"/>
                    <a:pt x="76" y="56"/>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1961">
              <a:extLst>
                <a:ext uri="{FF2B5EF4-FFF2-40B4-BE49-F238E27FC236}">
                  <a16:creationId xmlns:a16="http://schemas.microsoft.com/office/drawing/2014/main" id="{970BEB27-4D11-4B99-8C0A-F2FBF4C2DE2D}"/>
                </a:ext>
              </a:extLst>
            </p:cNvPr>
            <p:cNvSpPr>
              <a:spLocks/>
            </p:cNvSpPr>
            <p:nvPr/>
          </p:nvSpPr>
          <p:spPr bwMode="auto">
            <a:xfrm>
              <a:off x="6715190"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1962">
              <a:extLst>
                <a:ext uri="{FF2B5EF4-FFF2-40B4-BE49-F238E27FC236}">
                  <a16:creationId xmlns:a16="http://schemas.microsoft.com/office/drawing/2014/main" id="{A346F22F-F8A2-4774-BD91-07A226C101FA}"/>
                </a:ext>
              </a:extLst>
            </p:cNvPr>
            <p:cNvSpPr>
              <a:spLocks/>
            </p:cNvSpPr>
            <p:nvPr/>
          </p:nvSpPr>
          <p:spPr bwMode="auto">
            <a:xfrm>
              <a:off x="6623115" y="9228884"/>
              <a:ext cx="185738" cy="160338"/>
            </a:xfrm>
            <a:custGeom>
              <a:avLst/>
              <a:gdLst>
                <a:gd name="T0" fmla="*/ 64 w 65"/>
                <a:gd name="T1" fmla="*/ 35 h 56"/>
                <a:gd name="T2" fmla="*/ 50 w 65"/>
                <a:gd name="T3" fmla="*/ 55 h 56"/>
                <a:gd name="T4" fmla="*/ 47 w 65"/>
                <a:gd name="T5" fmla="*/ 56 h 56"/>
                <a:gd name="T6" fmla="*/ 44 w 65"/>
                <a:gd name="T7" fmla="*/ 56 h 56"/>
                <a:gd name="T8" fmla="*/ 41 w 65"/>
                <a:gd name="T9" fmla="*/ 50 h 56"/>
                <a:gd name="T10" fmla="*/ 41 w 65"/>
                <a:gd name="T11" fmla="*/ 22 h 56"/>
                <a:gd name="T12" fmla="*/ 32 w 65"/>
                <a:gd name="T13" fmla="*/ 9 h 56"/>
                <a:gd name="T14" fmla="*/ 24 w 65"/>
                <a:gd name="T15" fmla="*/ 22 h 56"/>
                <a:gd name="T16" fmla="*/ 23 w 65"/>
                <a:gd name="T17" fmla="*/ 50 h 56"/>
                <a:gd name="T18" fmla="*/ 24 w 65"/>
                <a:gd name="T19" fmla="*/ 51 h 56"/>
                <a:gd name="T20" fmla="*/ 18 w 65"/>
                <a:gd name="T21" fmla="*/ 56 h 56"/>
                <a:gd name="T22" fmla="*/ 18 w 65"/>
                <a:gd name="T23" fmla="*/ 56 h 56"/>
                <a:gd name="T24" fmla="*/ 15 w 65"/>
                <a:gd name="T25" fmla="*/ 55 h 56"/>
                <a:gd name="T26" fmla="*/ 1 w 65"/>
                <a:gd name="T27" fmla="*/ 35 h 56"/>
                <a:gd name="T28" fmla="*/ 1 w 65"/>
                <a:gd name="T29" fmla="*/ 13 h 56"/>
                <a:gd name="T30" fmla="*/ 1 w 65"/>
                <a:gd name="T31" fmla="*/ 1 h 56"/>
                <a:gd name="T32" fmla="*/ 32 w 65"/>
                <a:gd name="T33" fmla="*/ 5 h 56"/>
                <a:gd name="T34" fmla="*/ 64 w 65"/>
                <a:gd name="T35" fmla="*/ 1 h 56"/>
                <a:gd name="T36" fmla="*/ 64 w 65"/>
                <a:gd name="T37" fmla="*/ 13 h 56"/>
                <a:gd name="T38" fmla="*/ 64 w 65"/>
                <a:gd name="T39" fmla="*/ 3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5" h="56">
                  <a:moveTo>
                    <a:pt x="64" y="35"/>
                  </a:moveTo>
                  <a:cubicBezTo>
                    <a:pt x="60" y="47"/>
                    <a:pt x="51" y="55"/>
                    <a:pt x="50" y="55"/>
                  </a:cubicBezTo>
                  <a:cubicBezTo>
                    <a:pt x="49" y="56"/>
                    <a:pt x="48" y="56"/>
                    <a:pt x="47" y="56"/>
                  </a:cubicBezTo>
                  <a:cubicBezTo>
                    <a:pt x="46" y="56"/>
                    <a:pt x="45" y="56"/>
                    <a:pt x="44" y="56"/>
                  </a:cubicBezTo>
                  <a:cubicBezTo>
                    <a:pt x="42" y="54"/>
                    <a:pt x="41" y="52"/>
                    <a:pt x="41" y="50"/>
                  </a:cubicBezTo>
                  <a:cubicBezTo>
                    <a:pt x="41" y="50"/>
                    <a:pt x="45" y="32"/>
                    <a:pt x="41" y="22"/>
                  </a:cubicBezTo>
                  <a:cubicBezTo>
                    <a:pt x="38" y="14"/>
                    <a:pt x="34" y="10"/>
                    <a:pt x="32" y="9"/>
                  </a:cubicBezTo>
                  <a:cubicBezTo>
                    <a:pt x="31" y="10"/>
                    <a:pt x="27" y="14"/>
                    <a:pt x="24" y="22"/>
                  </a:cubicBezTo>
                  <a:cubicBezTo>
                    <a:pt x="21" y="31"/>
                    <a:pt x="23" y="47"/>
                    <a:pt x="23" y="50"/>
                  </a:cubicBezTo>
                  <a:cubicBezTo>
                    <a:pt x="24" y="50"/>
                    <a:pt x="24" y="50"/>
                    <a:pt x="24" y="51"/>
                  </a:cubicBezTo>
                  <a:cubicBezTo>
                    <a:pt x="24" y="54"/>
                    <a:pt x="21" y="56"/>
                    <a:pt x="18" y="56"/>
                  </a:cubicBezTo>
                  <a:cubicBezTo>
                    <a:pt x="18" y="56"/>
                    <a:pt x="18" y="56"/>
                    <a:pt x="18" y="56"/>
                  </a:cubicBezTo>
                  <a:cubicBezTo>
                    <a:pt x="17" y="56"/>
                    <a:pt x="16" y="56"/>
                    <a:pt x="15" y="55"/>
                  </a:cubicBezTo>
                  <a:cubicBezTo>
                    <a:pt x="14" y="55"/>
                    <a:pt x="4" y="47"/>
                    <a:pt x="1" y="35"/>
                  </a:cubicBezTo>
                  <a:cubicBezTo>
                    <a:pt x="0" y="28"/>
                    <a:pt x="0" y="20"/>
                    <a:pt x="1" y="13"/>
                  </a:cubicBezTo>
                  <a:cubicBezTo>
                    <a:pt x="1" y="8"/>
                    <a:pt x="2" y="5"/>
                    <a:pt x="1" y="1"/>
                  </a:cubicBezTo>
                  <a:cubicBezTo>
                    <a:pt x="15" y="0"/>
                    <a:pt x="30" y="4"/>
                    <a:pt x="32" y="5"/>
                  </a:cubicBezTo>
                  <a:cubicBezTo>
                    <a:pt x="34" y="4"/>
                    <a:pt x="50" y="0"/>
                    <a:pt x="64" y="1"/>
                  </a:cubicBezTo>
                  <a:cubicBezTo>
                    <a:pt x="63" y="5"/>
                    <a:pt x="64" y="8"/>
                    <a:pt x="64" y="13"/>
                  </a:cubicBezTo>
                  <a:cubicBezTo>
                    <a:pt x="65" y="20"/>
                    <a:pt x="65" y="28"/>
                    <a:pt x="64" y="3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1963">
              <a:extLst>
                <a:ext uri="{FF2B5EF4-FFF2-40B4-BE49-F238E27FC236}">
                  <a16:creationId xmlns:a16="http://schemas.microsoft.com/office/drawing/2014/main" id="{21AD04D2-A882-46AC-8D9E-0D982863528C}"/>
                </a:ext>
              </a:extLst>
            </p:cNvPr>
            <p:cNvSpPr>
              <a:spLocks/>
            </p:cNvSpPr>
            <p:nvPr/>
          </p:nvSpPr>
          <p:spPr bwMode="auto">
            <a:xfrm>
              <a:off x="6661215" y="9078071"/>
              <a:ext cx="111125"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20 w 39"/>
                <a:gd name="T15" fmla="*/ 12 h 12"/>
                <a:gd name="T16" fmla="*/ 30 w 39"/>
                <a:gd name="T17" fmla="*/ 9 h 12"/>
                <a:gd name="T18" fmla="*/ 35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5" y="0"/>
                    <a:pt x="0" y="5"/>
                  </a:cubicBezTo>
                  <a:cubicBezTo>
                    <a:pt x="0" y="5"/>
                    <a:pt x="2" y="5"/>
                    <a:pt x="2" y="5"/>
                  </a:cubicBezTo>
                  <a:cubicBezTo>
                    <a:pt x="3" y="5"/>
                    <a:pt x="3" y="6"/>
                    <a:pt x="4" y="6"/>
                  </a:cubicBezTo>
                  <a:cubicBezTo>
                    <a:pt x="6" y="7"/>
                    <a:pt x="7" y="8"/>
                    <a:pt x="9" y="9"/>
                  </a:cubicBezTo>
                  <a:cubicBezTo>
                    <a:pt x="12" y="11"/>
                    <a:pt x="16" y="12"/>
                    <a:pt x="19" y="12"/>
                  </a:cubicBezTo>
                  <a:cubicBezTo>
                    <a:pt x="19" y="12"/>
                    <a:pt x="19" y="12"/>
                    <a:pt x="19" y="12"/>
                  </a:cubicBezTo>
                  <a:cubicBezTo>
                    <a:pt x="19" y="12"/>
                    <a:pt x="19" y="12"/>
                    <a:pt x="20" y="12"/>
                  </a:cubicBezTo>
                  <a:cubicBezTo>
                    <a:pt x="23" y="12"/>
                    <a:pt x="27" y="11"/>
                    <a:pt x="30" y="9"/>
                  </a:cubicBezTo>
                  <a:cubicBezTo>
                    <a:pt x="32" y="8"/>
                    <a:pt x="33" y="7"/>
                    <a:pt x="35"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1964">
              <a:extLst>
                <a:ext uri="{FF2B5EF4-FFF2-40B4-BE49-F238E27FC236}">
                  <a16:creationId xmlns:a16="http://schemas.microsoft.com/office/drawing/2014/main" id="{CD926260-E41C-497A-8DBF-F84B7578BF32}"/>
                </a:ext>
              </a:extLst>
            </p:cNvPr>
            <p:cNvSpPr>
              <a:spLocks/>
            </p:cNvSpPr>
            <p:nvPr/>
          </p:nvSpPr>
          <p:spPr bwMode="auto">
            <a:xfrm>
              <a:off x="6826315"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1965">
              <a:extLst>
                <a:ext uri="{FF2B5EF4-FFF2-40B4-BE49-F238E27FC236}">
                  <a16:creationId xmlns:a16="http://schemas.microsoft.com/office/drawing/2014/main" id="{6B4A3DAB-DD1B-4379-A72C-F0BE32AEEA40}"/>
                </a:ext>
              </a:extLst>
            </p:cNvPr>
            <p:cNvSpPr>
              <a:spLocks/>
            </p:cNvSpPr>
            <p:nvPr/>
          </p:nvSpPr>
          <p:spPr bwMode="auto">
            <a:xfrm>
              <a:off x="6986652"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1966">
              <a:extLst>
                <a:ext uri="{FF2B5EF4-FFF2-40B4-BE49-F238E27FC236}">
                  <a16:creationId xmlns:a16="http://schemas.microsoft.com/office/drawing/2014/main" id="{44A67B51-DB17-4A03-948A-63C5C4C93A8C}"/>
                </a:ext>
              </a:extLst>
            </p:cNvPr>
            <p:cNvSpPr>
              <a:spLocks/>
            </p:cNvSpPr>
            <p:nvPr/>
          </p:nvSpPr>
          <p:spPr bwMode="auto">
            <a:xfrm>
              <a:off x="6832665" y="9060609"/>
              <a:ext cx="268288" cy="334963"/>
            </a:xfrm>
            <a:custGeom>
              <a:avLst/>
              <a:gdLst>
                <a:gd name="T0" fmla="*/ 94 w 94"/>
                <a:gd name="T1" fmla="*/ 85 h 117"/>
                <a:gd name="T2" fmla="*/ 86 w 94"/>
                <a:gd name="T3" fmla="*/ 108 h 117"/>
                <a:gd name="T4" fmla="*/ 83 w 94"/>
                <a:gd name="T5" fmla="*/ 110 h 117"/>
                <a:gd name="T6" fmla="*/ 80 w 94"/>
                <a:gd name="T7" fmla="*/ 110 h 117"/>
                <a:gd name="T8" fmla="*/ 76 w 94"/>
                <a:gd name="T9" fmla="*/ 105 h 117"/>
                <a:gd name="T10" fmla="*/ 68 w 94"/>
                <a:gd name="T11" fmla="*/ 78 h 117"/>
                <a:gd name="T12" fmla="*/ 67 w 94"/>
                <a:gd name="T13" fmla="*/ 76 h 117"/>
                <a:gd name="T14" fmla="*/ 57 w 94"/>
                <a:gd name="T15" fmla="*/ 68 h 117"/>
                <a:gd name="T16" fmla="*/ 52 w 94"/>
                <a:gd name="T17" fmla="*/ 81 h 117"/>
                <a:gd name="T18" fmla="*/ 52 w 94"/>
                <a:gd name="T19" fmla="*/ 82 h 117"/>
                <a:gd name="T20" fmla="*/ 59 w 94"/>
                <a:gd name="T21" fmla="*/ 109 h 117"/>
                <a:gd name="T22" fmla="*/ 59 w 94"/>
                <a:gd name="T23" fmla="*/ 110 h 117"/>
                <a:gd name="T24" fmla="*/ 59 w 94"/>
                <a:gd name="T25" fmla="*/ 114 h 117"/>
                <a:gd name="T26" fmla="*/ 58 w 94"/>
                <a:gd name="T27" fmla="*/ 115 h 117"/>
                <a:gd name="T28" fmla="*/ 57 w 94"/>
                <a:gd name="T29" fmla="*/ 116 h 117"/>
                <a:gd name="T30" fmla="*/ 55 w 94"/>
                <a:gd name="T31" fmla="*/ 117 h 117"/>
                <a:gd name="T32" fmla="*/ 55 w 94"/>
                <a:gd name="T33" fmla="*/ 117 h 117"/>
                <a:gd name="T34" fmla="*/ 52 w 94"/>
                <a:gd name="T35" fmla="*/ 117 h 117"/>
                <a:gd name="T36" fmla="*/ 33 w 94"/>
                <a:gd name="T37" fmla="*/ 101 h 117"/>
                <a:gd name="T38" fmla="*/ 32 w 94"/>
                <a:gd name="T39" fmla="*/ 99 h 117"/>
                <a:gd name="T40" fmla="*/ 30 w 94"/>
                <a:gd name="T41" fmla="*/ 94 h 117"/>
                <a:gd name="T42" fmla="*/ 30 w 94"/>
                <a:gd name="T43" fmla="*/ 91 h 117"/>
                <a:gd name="T44" fmla="*/ 28 w 94"/>
                <a:gd name="T45" fmla="*/ 82 h 117"/>
                <a:gd name="T46" fmla="*/ 27 w 94"/>
                <a:gd name="T47" fmla="*/ 80 h 117"/>
                <a:gd name="T48" fmla="*/ 25 w 94"/>
                <a:gd name="T49" fmla="*/ 71 h 117"/>
                <a:gd name="T50" fmla="*/ 24 w 94"/>
                <a:gd name="T51" fmla="*/ 68 h 117"/>
                <a:gd name="T52" fmla="*/ 24 w 94"/>
                <a:gd name="T53" fmla="*/ 67 h 117"/>
                <a:gd name="T54" fmla="*/ 24 w 94"/>
                <a:gd name="T55" fmla="*/ 67 h 117"/>
                <a:gd name="T56" fmla="*/ 21 w 94"/>
                <a:gd name="T57" fmla="*/ 61 h 117"/>
                <a:gd name="T58" fmla="*/ 20 w 94"/>
                <a:gd name="T59" fmla="*/ 60 h 117"/>
                <a:gd name="T60" fmla="*/ 19 w 94"/>
                <a:gd name="T61" fmla="*/ 58 h 117"/>
                <a:gd name="T62" fmla="*/ 12 w 94"/>
                <a:gd name="T63" fmla="*/ 17 h 117"/>
                <a:gd name="T64" fmla="*/ 24 w 94"/>
                <a:gd name="T65" fmla="*/ 9 h 117"/>
                <a:gd name="T66" fmla="*/ 37 w 94"/>
                <a:gd name="T67" fmla="*/ 9 h 117"/>
                <a:gd name="T68" fmla="*/ 41 w 94"/>
                <a:gd name="T69" fmla="*/ 9 h 117"/>
                <a:gd name="T70" fmla="*/ 44 w 94"/>
                <a:gd name="T71" fmla="*/ 7 h 117"/>
                <a:gd name="T72" fmla="*/ 56 w 94"/>
                <a:gd name="T73" fmla="*/ 1 h 117"/>
                <a:gd name="T74" fmla="*/ 71 w 94"/>
                <a:gd name="T75" fmla="*/ 1 h 117"/>
                <a:gd name="T76" fmla="*/ 85 w 94"/>
                <a:gd name="T77" fmla="*/ 41 h 117"/>
                <a:gd name="T78" fmla="*/ 85 w 94"/>
                <a:gd name="T79" fmla="*/ 41 h 117"/>
                <a:gd name="T80" fmla="*/ 85 w 94"/>
                <a:gd name="T81" fmla="*/ 51 h 117"/>
                <a:gd name="T82" fmla="*/ 85 w 94"/>
                <a:gd name="T83" fmla="*/ 51 h 117"/>
                <a:gd name="T84" fmla="*/ 85 w 94"/>
                <a:gd name="T85" fmla="*/ 51 h 117"/>
                <a:gd name="T86" fmla="*/ 86 w 94"/>
                <a:gd name="T87" fmla="*/ 56 h 117"/>
                <a:gd name="T88" fmla="*/ 86 w 94"/>
                <a:gd name="T89" fmla="*/ 56 h 117"/>
                <a:gd name="T90" fmla="*/ 88 w 94"/>
                <a:gd name="T91" fmla="*/ 61 h 117"/>
                <a:gd name="T92" fmla="*/ 88 w 94"/>
                <a:gd name="T93" fmla="*/ 63 h 117"/>
                <a:gd name="T94" fmla="*/ 94 w 94"/>
                <a:gd name="T95" fmla="*/ 8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7">
                  <a:moveTo>
                    <a:pt x="94" y="85"/>
                  </a:moveTo>
                  <a:cubicBezTo>
                    <a:pt x="94" y="97"/>
                    <a:pt x="86" y="107"/>
                    <a:pt x="86" y="108"/>
                  </a:cubicBezTo>
                  <a:cubicBezTo>
                    <a:pt x="85" y="109"/>
                    <a:pt x="84" y="109"/>
                    <a:pt x="83" y="110"/>
                  </a:cubicBezTo>
                  <a:cubicBezTo>
                    <a:pt x="82" y="110"/>
                    <a:pt x="81" y="110"/>
                    <a:pt x="80" y="110"/>
                  </a:cubicBezTo>
                  <a:cubicBezTo>
                    <a:pt x="78" y="109"/>
                    <a:pt x="76" y="107"/>
                    <a:pt x="76" y="105"/>
                  </a:cubicBezTo>
                  <a:cubicBezTo>
                    <a:pt x="76" y="105"/>
                    <a:pt x="75" y="87"/>
                    <a:pt x="68" y="78"/>
                  </a:cubicBezTo>
                  <a:cubicBezTo>
                    <a:pt x="68" y="77"/>
                    <a:pt x="67" y="77"/>
                    <a:pt x="67" y="76"/>
                  </a:cubicBezTo>
                  <a:cubicBezTo>
                    <a:pt x="63" y="71"/>
                    <a:pt x="59" y="69"/>
                    <a:pt x="57" y="68"/>
                  </a:cubicBezTo>
                  <a:cubicBezTo>
                    <a:pt x="56" y="69"/>
                    <a:pt x="53" y="74"/>
                    <a:pt x="52" y="81"/>
                  </a:cubicBezTo>
                  <a:cubicBezTo>
                    <a:pt x="52" y="81"/>
                    <a:pt x="52" y="81"/>
                    <a:pt x="52" y="82"/>
                  </a:cubicBezTo>
                  <a:cubicBezTo>
                    <a:pt x="51" y="92"/>
                    <a:pt x="57" y="107"/>
                    <a:pt x="59" y="109"/>
                  </a:cubicBezTo>
                  <a:cubicBezTo>
                    <a:pt x="59" y="110"/>
                    <a:pt x="59" y="110"/>
                    <a:pt x="59" y="110"/>
                  </a:cubicBezTo>
                  <a:cubicBezTo>
                    <a:pt x="59" y="112"/>
                    <a:pt x="59" y="113"/>
                    <a:pt x="59" y="114"/>
                  </a:cubicBezTo>
                  <a:cubicBezTo>
                    <a:pt x="59" y="114"/>
                    <a:pt x="59" y="115"/>
                    <a:pt x="58" y="115"/>
                  </a:cubicBezTo>
                  <a:cubicBezTo>
                    <a:pt x="58" y="116"/>
                    <a:pt x="58" y="116"/>
                    <a:pt x="57" y="116"/>
                  </a:cubicBezTo>
                  <a:cubicBezTo>
                    <a:pt x="56" y="117"/>
                    <a:pt x="56" y="117"/>
                    <a:pt x="55" y="117"/>
                  </a:cubicBezTo>
                  <a:cubicBezTo>
                    <a:pt x="55" y="117"/>
                    <a:pt x="55" y="117"/>
                    <a:pt x="55" y="117"/>
                  </a:cubicBezTo>
                  <a:cubicBezTo>
                    <a:pt x="54" y="117"/>
                    <a:pt x="53" y="117"/>
                    <a:pt x="52" y="117"/>
                  </a:cubicBezTo>
                  <a:cubicBezTo>
                    <a:pt x="51" y="117"/>
                    <a:pt x="39" y="111"/>
                    <a:pt x="33" y="101"/>
                  </a:cubicBezTo>
                  <a:cubicBezTo>
                    <a:pt x="33" y="100"/>
                    <a:pt x="33" y="99"/>
                    <a:pt x="32" y="99"/>
                  </a:cubicBezTo>
                  <a:cubicBezTo>
                    <a:pt x="32" y="97"/>
                    <a:pt x="31" y="95"/>
                    <a:pt x="30" y="94"/>
                  </a:cubicBezTo>
                  <a:cubicBezTo>
                    <a:pt x="30" y="93"/>
                    <a:pt x="30" y="92"/>
                    <a:pt x="30" y="91"/>
                  </a:cubicBezTo>
                  <a:cubicBezTo>
                    <a:pt x="29" y="88"/>
                    <a:pt x="28" y="85"/>
                    <a:pt x="28" y="82"/>
                  </a:cubicBezTo>
                  <a:cubicBezTo>
                    <a:pt x="27" y="81"/>
                    <a:pt x="27" y="81"/>
                    <a:pt x="27" y="80"/>
                  </a:cubicBezTo>
                  <a:cubicBezTo>
                    <a:pt x="27" y="76"/>
                    <a:pt x="26" y="73"/>
                    <a:pt x="25" y="71"/>
                  </a:cubicBezTo>
                  <a:cubicBezTo>
                    <a:pt x="25" y="70"/>
                    <a:pt x="25" y="69"/>
                    <a:pt x="24" y="68"/>
                  </a:cubicBezTo>
                  <a:cubicBezTo>
                    <a:pt x="24" y="67"/>
                    <a:pt x="24" y="67"/>
                    <a:pt x="24" y="67"/>
                  </a:cubicBezTo>
                  <a:cubicBezTo>
                    <a:pt x="24" y="67"/>
                    <a:pt x="24" y="67"/>
                    <a:pt x="24" y="67"/>
                  </a:cubicBezTo>
                  <a:cubicBezTo>
                    <a:pt x="24" y="65"/>
                    <a:pt x="22" y="63"/>
                    <a:pt x="21" y="61"/>
                  </a:cubicBezTo>
                  <a:cubicBezTo>
                    <a:pt x="21" y="60"/>
                    <a:pt x="20" y="60"/>
                    <a:pt x="20" y="60"/>
                  </a:cubicBezTo>
                  <a:cubicBezTo>
                    <a:pt x="20" y="59"/>
                    <a:pt x="19" y="59"/>
                    <a:pt x="19" y="58"/>
                  </a:cubicBezTo>
                  <a:cubicBezTo>
                    <a:pt x="12" y="47"/>
                    <a:pt x="0" y="30"/>
                    <a:pt x="12" y="17"/>
                  </a:cubicBezTo>
                  <a:cubicBezTo>
                    <a:pt x="16" y="13"/>
                    <a:pt x="20" y="11"/>
                    <a:pt x="24" y="9"/>
                  </a:cubicBezTo>
                  <a:cubicBezTo>
                    <a:pt x="29" y="8"/>
                    <a:pt x="34" y="9"/>
                    <a:pt x="37" y="9"/>
                  </a:cubicBezTo>
                  <a:cubicBezTo>
                    <a:pt x="39" y="9"/>
                    <a:pt x="40" y="10"/>
                    <a:pt x="41" y="9"/>
                  </a:cubicBezTo>
                  <a:cubicBezTo>
                    <a:pt x="42" y="9"/>
                    <a:pt x="43" y="8"/>
                    <a:pt x="44" y="7"/>
                  </a:cubicBezTo>
                  <a:cubicBezTo>
                    <a:pt x="47" y="5"/>
                    <a:pt x="51" y="2"/>
                    <a:pt x="56" y="1"/>
                  </a:cubicBezTo>
                  <a:cubicBezTo>
                    <a:pt x="60" y="0"/>
                    <a:pt x="65" y="0"/>
                    <a:pt x="71" y="1"/>
                  </a:cubicBezTo>
                  <a:cubicBezTo>
                    <a:pt x="86" y="6"/>
                    <a:pt x="85" y="27"/>
                    <a:pt x="85" y="41"/>
                  </a:cubicBezTo>
                  <a:cubicBezTo>
                    <a:pt x="85" y="41"/>
                    <a:pt x="85" y="41"/>
                    <a:pt x="85" y="41"/>
                  </a:cubicBezTo>
                  <a:cubicBezTo>
                    <a:pt x="84" y="45"/>
                    <a:pt x="84" y="49"/>
                    <a:pt x="85" y="51"/>
                  </a:cubicBezTo>
                  <a:cubicBezTo>
                    <a:pt x="85" y="51"/>
                    <a:pt x="85" y="51"/>
                    <a:pt x="85" y="51"/>
                  </a:cubicBezTo>
                  <a:cubicBezTo>
                    <a:pt x="85" y="51"/>
                    <a:pt x="85" y="51"/>
                    <a:pt x="85" y="51"/>
                  </a:cubicBezTo>
                  <a:cubicBezTo>
                    <a:pt x="86" y="54"/>
                    <a:pt x="86" y="55"/>
                    <a:pt x="86" y="56"/>
                  </a:cubicBezTo>
                  <a:cubicBezTo>
                    <a:pt x="86" y="56"/>
                    <a:pt x="86" y="56"/>
                    <a:pt x="86" y="56"/>
                  </a:cubicBezTo>
                  <a:cubicBezTo>
                    <a:pt x="86" y="58"/>
                    <a:pt x="87" y="59"/>
                    <a:pt x="88" y="61"/>
                  </a:cubicBezTo>
                  <a:cubicBezTo>
                    <a:pt x="88" y="61"/>
                    <a:pt x="88" y="62"/>
                    <a:pt x="88" y="63"/>
                  </a:cubicBezTo>
                  <a:cubicBezTo>
                    <a:pt x="91" y="70"/>
                    <a:pt x="94" y="78"/>
                    <a:pt x="94" y="85"/>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Freeform 1967">
              <a:extLst>
                <a:ext uri="{FF2B5EF4-FFF2-40B4-BE49-F238E27FC236}">
                  <a16:creationId xmlns:a16="http://schemas.microsoft.com/office/drawing/2014/main" id="{88BD09D8-B180-4A00-AA85-A25C2BA87C6F}"/>
                </a:ext>
              </a:extLst>
            </p:cNvPr>
            <p:cNvSpPr>
              <a:spLocks/>
            </p:cNvSpPr>
            <p:nvPr/>
          </p:nvSpPr>
          <p:spPr bwMode="auto">
            <a:xfrm>
              <a:off x="6889815" y="9217771"/>
              <a:ext cx="211138" cy="177800"/>
            </a:xfrm>
            <a:custGeom>
              <a:avLst/>
              <a:gdLst>
                <a:gd name="T0" fmla="*/ 74 w 74"/>
                <a:gd name="T1" fmla="*/ 30 h 62"/>
                <a:gd name="T2" fmla="*/ 66 w 74"/>
                <a:gd name="T3" fmla="*/ 53 h 62"/>
                <a:gd name="T4" fmla="*/ 63 w 74"/>
                <a:gd name="T5" fmla="*/ 55 h 62"/>
                <a:gd name="T6" fmla="*/ 60 w 74"/>
                <a:gd name="T7" fmla="*/ 55 h 62"/>
                <a:gd name="T8" fmla="*/ 56 w 74"/>
                <a:gd name="T9" fmla="*/ 50 h 62"/>
                <a:gd name="T10" fmla="*/ 48 w 74"/>
                <a:gd name="T11" fmla="*/ 23 h 62"/>
                <a:gd name="T12" fmla="*/ 47 w 74"/>
                <a:gd name="T13" fmla="*/ 21 h 62"/>
                <a:gd name="T14" fmla="*/ 38 w 74"/>
                <a:gd name="T15" fmla="*/ 19 h 62"/>
                <a:gd name="T16" fmla="*/ 32 w 74"/>
                <a:gd name="T17" fmla="*/ 26 h 62"/>
                <a:gd name="T18" fmla="*/ 32 w 74"/>
                <a:gd name="T19" fmla="*/ 27 h 62"/>
                <a:gd name="T20" fmla="*/ 39 w 74"/>
                <a:gd name="T21" fmla="*/ 54 h 62"/>
                <a:gd name="T22" fmla="*/ 39 w 74"/>
                <a:gd name="T23" fmla="*/ 55 h 62"/>
                <a:gd name="T24" fmla="*/ 39 w 74"/>
                <a:gd name="T25" fmla="*/ 59 h 62"/>
                <a:gd name="T26" fmla="*/ 38 w 74"/>
                <a:gd name="T27" fmla="*/ 60 h 62"/>
                <a:gd name="T28" fmla="*/ 37 w 74"/>
                <a:gd name="T29" fmla="*/ 61 h 62"/>
                <a:gd name="T30" fmla="*/ 35 w 74"/>
                <a:gd name="T31" fmla="*/ 62 h 62"/>
                <a:gd name="T32" fmla="*/ 35 w 74"/>
                <a:gd name="T33" fmla="*/ 62 h 62"/>
                <a:gd name="T34" fmla="*/ 32 w 74"/>
                <a:gd name="T35" fmla="*/ 62 h 62"/>
                <a:gd name="T36" fmla="*/ 13 w 74"/>
                <a:gd name="T37" fmla="*/ 46 h 62"/>
                <a:gd name="T38" fmla="*/ 12 w 74"/>
                <a:gd name="T39" fmla="*/ 44 h 62"/>
                <a:gd name="T40" fmla="*/ 10 w 74"/>
                <a:gd name="T41" fmla="*/ 39 h 62"/>
                <a:gd name="T42" fmla="*/ 10 w 74"/>
                <a:gd name="T43" fmla="*/ 36 h 62"/>
                <a:gd name="T44" fmla="*/ 8 w 74"/>
                <a:gd name="T45" fmla="*/ 27 h 62"/>
                <a:gd name="T46" fmla="*/ 7 w 74"/>
                <a:gd name="T47" fmla="*/ 25 h 62"/>
                <a:gd name="T48" fmla="*/ 0 w 74"/>
                <a:gd name="T49" fmla="*/ 6 h 62"/>
                <a:gd name="T50" fmla="*/ 1 w 74"/>
                <a:gd name="T51" fmla="*/ 6 h 62"/>
                <a:gd name="T52" fmla="*/ 36 w 74"/>
                <a:gd name="T53" fmla="*/ 9 h 62"/>
                <a:gd name="T54" fmla="*/ 67 w 74"/>
                <a:gd name="T55" fmla="*/ 6 h 62"/>
                <a:gd name="T56" fmla="*/ 68 w 74"/>
                <a:gd name="T57" fmla="*/ 6 h 62"/>
                <a:gd name="T58" fmla="*/ 68 w 74"/>
                <a:gd name="T59" fmla="*/ 8 h 62"/>
                <a:gd name="T60" fmla="*/ 74 w 74"/>
                <a:gd name="T61" fmla="*/ 3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4" h="62">
                  <a:moveTo>
                    <a:pt x="74" y="30"/>
                  </a:moveTo>
                  <a:cubicBezTo>
                    <a:pt x="74" y="42"/>
                    <a:pt x="66" y="52"/>
                    <a:pt x="66" y="53"/>
                  </a:cubicBezTo>
                  <a:cubicBezTo>
                    <a:pt x="65" y="54"/>
                    <a:pt x="64" y="54"/>
                    <a:pt x="63" y="55"/>
                  </a:cubicBezTo>
                  <a:cubicBezTo>
                    <a:pt x="62" y="55"/>
                    <a:pt x="61" y="55"/>
                    <a:pt x="60" y="55"/>
                  </a:cubicBezTo>
                  <a:cubicBezTo>
                    <a:pt x="58" y="54"/>
                    <a:pt x="56" y="52"/>
                    <a:pt x="56" y="50"/>
                  </a:cubicBezTo>
                  <a:cubicBezTo>
                    <a:pt x="56" y="50"/>
                    <a:pt x="55" y="32"/>
                    <a:pt x="48" y="23"/>
                  </a:cubicBezTo>
                  <a:cubicBezTo>
                    <a:pt x="48" y="22"/>
                    <a:pt x="47" y="22"/>
                    <a:pt x="47" y="21"/>
                  </a:cubicBezTo>
                  <a:cubicBezTo>
                    <a:pt x="43" y="17"/>
                    <a:pt x="40" y="19"/>
                    <a:pt x="38" y="19"/>
                  </a:cubicBezTo>
                  <a:cubicBezTo>
                    <a:pt x="37" y="20"/>
                    <a:pt x="33" y="19"/>
                    <a:pt x="32" y="26"/>
                  </a:cubicBezTo>
                  <a:cubicBezTo>
                    <a:pt x="32" y="26"/>
                    <a:pt x="32" y="26"/>
                    <a:pt x="32" y="27"/>
                  </a:cubicBezTo>
                  <a:cubicBezTo>
                    <a:pt x="31" y="37"/>
                    <a:pt x="37" y="52"/>
                    <a:pt x="39" y="54"/>
                  </a:cubicBezTo>
                  <a:cubicBezTo>
                    <a:pt x="39" y="55"/>
                    <a:pt x="39" y="55"/>
                    <a:pt x="39" y="55"/>
                  </a:cubicBezTo>
                  <a:cubicBezTo>
                    <a:pt x="39" y="57"/>
                    <a:pt x="39" y="58"/>
                    <a:pt x="39" y="59"/>
                  </a:cubicBezTo>
                  <a:cubicBezTo>
                    <a:pt x="39" y="59"/>
                    <a:pt x="39" y="60"/>
                    <a:pt x="38" y="60"/>
                  </a:cubicBezTo>
                  <a:cubicBezTo>
                    <a:pt x="38" y="61"/>
                    <a:pt x="38" y="61"/>
                    <a:pt x="37" y="61"/>
                  </a:cubicBezTo>
                  <a:cubicBezTo>
                    <a:pt x="36" y="62"/>
                    <a:pt x="36" y="62"/>
                    <a:pt x="35" y="62"/>
                  </a:cubicBezTo>
                  <a:cubicBezTo>
                    <a:pt x="35" y="62"/>
                    <a:pt x="35" y="62"/>
                    <a:pt x="35" y="62"/>
                  </a:cubicBezTo>
                  <a:cubicBezTo>
                    <a:pt x="34" y="62"/>
                    <a:pt x="33" y="62"/>
                    <a:pt x="32" y="62"/>
                  </a:cubicBezTo>
                  <a:cubicBezTo>
                    <a:pt x="31" y="62"/>
                    <a:pt x="19" y="56"/>
                    <a:pt x="13" y="46"/>
                  </a:cubicBezTo>
                  <a:cubicBezTo>
                    <a:pt x="13" y="45"/>
                    <a:pt x="13" y="44"/>
                    <a:pt x="12" y="44"/>
                  </a:cubicBezTo>
                  <a:cubicBezTo>
                    <a:pt x="12" y="42"/>
                    <a:pt x="11" y="40"/>
                    <a:pt x="10" y="39"/>
                  </a:cubicBezTo>
                  <a:cubicBezTo>
                    <a:pt x="10" y="38"/>
                    <a:pt x="10" y="37"/>
                    <a:pt x="10" y="36"/>
                  </a:cubicBezTo>
                  <a:cubicBezTo>
                    <a:pt x="9" y="33"/>
                    <a:pt x="8" y="30"/>
                    <a:pt x="8" y="27"/>
                  </a:cubicBezTo>
                  <a:cubicBezTo>
                    <a:pt x="7" y="26"/>
                    <a:pt x="7" y="26"/>
                    <a:pt x="7" y="25"/>
                  </a:cubicBezTo>
                  <a:cubicBezTo>
                    <a:pt x="6" y="20"/>
                    <a:pt x="2" y="9"/>
                    <a:pt x="0" y="6"/>
                  </a:cubicBezTo>
                  <a:cubicBezTo>
                    <a:pt x="1" y="6"/>
                    <a:pt x="1" y="6"/>
                    <a:pt x="1" y="6"/>
                  </a:cubicBezTo>
                  <a:cubicBezTo>
                    <a:pt x="14" y="0"/>
                    <a:pt x="34" y="8"/>
                    <a:pt x="36" y="9"/>
                  </a:cubicBezTo>
                  <a:cubicBezTo>
                    <a:pt x="37" y="7"/>
                    <a:pt x="56" y="0"/>
                    <a:pt x="67" y="6"/>
                  </a:cubicBezTo>
                  <a:cubicBezTo>
                    <a:pt x="68" y="6"/>
                    <a:pt x="68" y="6"/>
                    <a:pt x="68" y="6"/>
                  </a:cubicBezTo>
                  <a:cubicBezTo>
                    <a:pt x="68" y="6"/>
                    <a:pt x="68" y="7"/>
                    <a:pt x="68" y="8"/>
                  </a:cubicBezTo>
                  <a:cubicBezTo>
                    <a:pt x="71" y="15"/>
                    <a:pt x="74" y="23"/>
                    <a:pt x="74" y="30"/>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1968">
              <a:extLst>
                <a:ext uri="{FF2B5EF4-FFF2-40B4-BE49-F238E27FC236}">
                  <a16:creationId xmlns:a16="http://schemas.microsoft.com/office/drawing/2014/main" id="{C1999559-F881-4340-A633-E18986C8469D}"/>
                </a:ext>
              </a:extLst>
            </p:cNvPr>
            <p:cNvSpPr>
              <a:spLocks/>
            </p:cNvSpPr>
            <p:nvPr/>
          </p:nvSpPr>
          <p:spPr bwMode="auto">
            <a:xfrm>
              <a:off x="6934265" y="9078071"/>
              <a:ext cx="112713"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19 w 39"/>
                <a:gd name="T15" fmla="*/ 12 h 12"/>
                <a:gd name="T16" fmla="*/ 30 w 39"/>
                <a:gd name="T17" fmla="*/ 9 h 12"/>
                <a:gd name="T18" fmla="*/ 34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4" y="0"/>
                    <a:pt x="0" y="5"/>
                  </a:cubicBezTo>
                  <a:cubicBezTo>
                    <a:pt x="0" y="5"/>
                    <a:pt x="1" y="5"/>
                    <a:pt x="2" y="5"/>
                  </a:cubicBezTo>
                  <a:cubicBezTo>
                    <a:pt x="2" y="5"/>
                    <a:pt x="3" y="6"/>
                    <a:pt x="4" y="6"/>
                  </a:cubicBezTo>
                  <a:cubicBezTo>
                    <a:pt x="6" y="7"/>
                    <a:pt x="7" y="8"/>
                    <a:pt x="9" y="9"/>
                  </a:cubicBezTo>
                  <a:cubicBezTo>
                    <a:pt x="12" y="11"/>
                    <a:pt x="15" y="12"/>
                    <a:pt x="19" y="12"/>
                  </a:cubicBezTo>
                  <a:cubicBezTo>
                    <a:pt x="19" y="12"/>
                    <a:pt x="19" y="12"/>
                    <a:pt x="19" y="12"/>
                  </a:cubicBezTo>
                  <a:cubicBezTo>
                    <a:pt x="19" y="12"/>
                    <a:pt x="19" y="12"/>
                    <a:pt x="19" y="12"/>
                  </a:cubicBezTo>
                  <a:cubicBezTo>
                    <a:pt x="23" y="12"/>
                    <a:pt x="26" y="11"/>
                    <a:pt x="30" y="9"/>
                  </a:cubicBezTo>
                  <a:cubicBezTo>
                    <a:pt x="31" y="8"/>
                    <a:pt x="33" y="7"/>
                    <a:pt x="34"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1969">
              <a:extLst>
                <a:ext uri="{FF2B5EF4-FFF2-40B4-BE49-F238E27FC236}">
                  <a16:creationId xmlns:a16="http://schemas.microsoft.com/office/drawing/2014/main" id="{E0168DFB-68A5-430F-B0E7-E52641B6A667}"/>
                </a:ext>
              </a:extLst>
            </p:cNvPr>
            <p:cNvSpPr>
              <a:spLocks/>
            </p:cNvSpPr>
            <p:nvPr/>
          </p:nvSpPr>
          <p:spPr bwMode="auto">
            <a:xfrm>
              <a:off x="7097777"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1970">
              <a:extLst>
                <a:ext uri="{FF2B5EF4-FFF2-40B4-BE49-F238E27FC236}">
                  <a16:creationId xmlns:a16="http://schemas.microsoft.com/office/drawing/2014/main" id="{43525980-8BD1-45FD-B1C7-B85E679A834C}"/>
                </a:ext>
              </a:extLst>
            </p:cNvPr>
            <p:cNvSpPr>
              <a:spLocks/>
            </p:cNvSpPr>
            <p:nvPr/>
          </p:nvSpPr>
          <p:spPr bwMode="auto">
            <a:xfrm>
              <a:off x="7151752" y="9060609"/>
              <a:ext cx="257175" cy="334963"/>
            </a:xfrm>
            <a:custGeom>
              <a:avLst/>
              <a:gdLst>
                <a:gd name="T0" fmla="*/ 73 w 90"/>
                <a:gd name="T1" fmla="*/ 56 h 117"/>
                <a:gd name="T2" fmla="*/ 70 w 90"/>
                <a:gd name="T3" fmla="*/ 61 h 117"/>
                <a:gd name="T4" fmla="*/ 68 w 90"/>
                <a:gd name="T5" fmla="*/ 65 h 117"/>
                <a:gd name="T6" fmla="*/ 68 w 90"/>
                <a:gd name="T7" fmla="*/ 65 h 117"/>
                <a:gd name="T8" fmla="*/ 68 w 90"/>
                <a:gd name="T9" fmla="*/ 66 h 117"/>
                <a:gd name="T10" fmla="*/ 66 w 90"/>
                <a:gd name="T11" fmla="*/ 78 h 117"/>
                <a:gd name="T12" fmla="*/ 61 w 90"/>
                <a:gd name="T13" fmla="*/ 100 h 117"/>
                <a:gd name="T14" fmla="*/ 44 w 90"/>
                <a:gd name="T15" fmla="*/ 117 h 117"/>
                <a:gd name="T16" fmla="*/ 40 w 90"/>
                <a:gd name="T17" fmla="*/ 117 h 117"/>
                <a:gd name="T18" fmla="*/ 38 w 90"/>
                <a:gd name="T19" fmla="*/ 116 h 117"/>
                <a:gd name="T20" fmla="*/ 36 w 90"/>
                <a:gd name="T21" fmla="*/ 110 h 117"/>
                <a:gd name="T22" fmla="*/ 41 w 90"/>
                <a:gd name="T23" fmla="*/ 82 h 117"/>
                <a:gd name="T24" fmla="*/ 36 w 90"/>
                <a:gd name="T25" fmla="*/ 68 h 117"/>
                <a:gd name="T26" fmla="*/ 30 w 90"/>
                <a:gd name="T27" fmla="*/ 73 h 117"/>
                <a:gd name="T28" fmla="*/ 28 w 90"/>
                <a:gd name="T29" fmla="*/ 74 h 117"/>
                <a:gd name="T30" fmla="*/ 25 w 90"/>
                <a:gd name="T31" fmla="*/ 79 h 117"/>
                <a:gd name="T32" fmla="*/ 20 w 90"/>
                <a:gd name="T33" fmla="*/ 94 h 117"/>
                <a:gd name="T34" fmla="*/ 19 w 90"/>
                <a:gd name="T35" fmla="*/ 106 h 117"/>
                <a:gd name="T36" fmla="*/ 19 w 90"/>
                <a:gd name="T37" fmla="*/ 107 h 117"/>
                <a:gd name="T38" fmla="*/ 12 w 90"/>
                <a:gd name="T39" fmla="*/ 111 h 117"/>
                <a:gd name="T40" fmla="*/ 12 w 90"/>
                <a:gd name="T41" fmla="*/ 111 h 117"/>
                <a:gd name="T42" fmla="*/ 9 w 90"/>
                <a:gd name="T43" fmla="*/ 110 h 117"/>
                <a:gd name="T44" fmla="*/ 0 w 90"/>
                <a:gd name="T45" fmla="*/ 87 h 117"/>
                <a:gd name="T46" fmla="*/ 4 w 90"/>
                <a:gd name="T47" fmla="*/ 65 h 117"/>
                <a:gd name="T48" fmla="*/ 6 w 90"/>
                <a:gd name="T49" fmla="*/ 59 h 117"/>
                <a:gd name="T50" fmla="*/ 7 w 90"/>
                <a:gd name="T51" fmla="*/ 53 h 117"/>
                <a:gd name="T52" fmla="*/ 7 w 90"/>
                <a:gd name="T53" fmla="*/ 53 h 117"/>
                <a:gd name="T54" fmla="*/ 7 w 90"/>
                <a:gd name="T55" fmla="*/ 53 h 117"/>
                <a:gd name="T56" fmla="*/ 6 w 90"/>
                <a:gd name="T57" fmla="*/ 42 h 117"/>
                <a:gd name="T58" fmla="*/ 18 w 90"/>
                <a:gd name="T59" fmla="*/ 3 h 117"/>
                <a:gd name="T60" fmla="*/ 33 w 90"/>
                <a:gd name="T61" fmla="*/ 1 h 117"/>
                <a:gd name="T62" fmla="*/ 44 w 90"/>
                <a:gd name="T63" fmla="*/ 7 h 117"/>
                <a:gd name="T64" fmla="*/ 48 w 90"/>
                <a:gd name="T65" fmla="*/ 9 h 117"/>
                <a:gd name="T66" fmla="*/ 52 w 90"/>
                <a:gd name="T67" fmla="*/ 8 h 117"/>
                <a:gd name="T68" fmla="*/ 64 w 90"/>
                <a:gd name="T69" fmla="*/ 7 h 117"/>
                <a:gd name="T70" fmla="*/ 78 w 90"/>
                <a:gd name="T71" fmla="*/ 15 h 117"/>
                <a:gd name="T72" fmla="*/ 73 w 90"/>
                <a:gd name="T73" fmla="*/ 5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 h="117">
                  <a:moveTo>
                    <a:pt x="73" y="56"/>
                  </a:moveTo>
                  <a:cubicBezTo>
                    <a:pt x="72" y="57"/>
                    <a:pt x="71" y="59"/>
                    <a:pt x="70" y="61"/>
                  </a:cubicBezTo>
                  <a:cubicBezTo>
                    <a:pt x="69" y="62"/>
                    <a:pt x="68" y="64"/>
                    <a:pt x="68" y="65"/>
                  </a:cubicBezTo>
                  <a:cubicBezTo>
                    <a:pt x="68" y="65"/>
                    <a:pt x="68" y="65"/>
                    <a:pt x="68" y="65"/>
                  </a:cubicBezTo>
                  <a:cubicBezTo>
                    <a:pt x="68" y="66"/>
                    <a:pt x="68" y="66"/>
                    <a:pt x="68" y="66"/>
                  </a:cubicBezTo>
                  <a:cubicBezTo>
                    <a:pt x="67" y="69"/>
                    <a:pt x="67" y="73"/>
                    <a:pt x="66" y="78"/>
                  </a:cubicBezTo>
                  <a:cubicBezTo>
                    <a:pt x="65" y="85"/>
                    <a:pt x="64" y="93"/>
                    <a:pt x="61" y="100"/>
                  </a:cubicBezTo>
                  <a:cubicBezTo>
                    <a:pt x="56" y="110"/>
                    <a:pt x="44" y="116"/>
                    <a:pt x="44" y="117"/>
                  </a:cubicBezTo>
                  <a:cubicBezTo>
                    <a:pt x="43" y="117"/>
                    <a:pt x="42" y="117"/>
                    <a:pt x="40" y="117"/>
                  </a:cubicBezTo>
                  <a:cubicBezTo>
                    <a:pt x="39" y="117"/>
                    <a:pt x="38" y="116"/>
                    <a:pt x="38" y="116"/>
                  </a:cubicBezTo>
                  <a:cubicBezTo>
                    <a:pt x="36" y="114"/>
                    <a:pt x="36" y="112"/>
                    <a:pt x="36" y="110"/>
                  </a:cubicBezTo>
                  <a:cubicBezTo>
                    <a:pt x="36" y="110"/>
                    <a:pt x="43" y="93"/>
                    <a:pt x="41" y="82"/>
                  </a:cubicBezTo>
                  <a:cubicBezTo>
                    <a:pt x="40" y="74"/>
                    <a:pt x="37" y="70"/>
                    <a:pt x="36" y="68"/>
                  </a:cubicBezTo>
                  <a:cubicBezTo>
                    <a:pt x="34" y="69"/>
                    <a:pt x="32" y="70"/>
                    <a:pt x="30" y="73"/>
                  </a:cubicBezTo>
                  <a:cubicBezTo>
                    <a:pt x="29" y="73"/>
                    <a:pt x="29" y="74"/>
                    <a:pt x="28" y="74"/>
                  </a:cubicBezTo>
                  <a:cubicBezTo>
                    <a:pt x="27" y="76"/>
                    <a:pt x="26" y="77"/>
                    <a:pt x="25" y="79"/>
                  </a:cubicBezTo>
                  <a:cubicBezTo>
                    <a:pt x="22" y="83"/>
                    <a:pt x="21" y="89"/>
                    <a:pt x="20" y="94"/>
                  </a:cubicBezTo>
                  <a:cubicBezTo>
                    <a:pt x="19" y="100"/>
                    <a:pt x="19" y="104"/>
                    <a:pt x="19" y="106"/>
                  </a:cubicBezTo>
                  <a:cubicBezTo>
                    <a:pt x="19" y="106"/>
                    <a:pt x="19" y="107"/>
                    <a:pt x="19" y="107"/>
                  </a:cubicBezTo>
                  <a:cubicBezTo>
                    <a:pt x="18" y="110"/>
                    <a:pt x="15" y="112"/>
                    <a:pt x="12" y="111"/>
                  </a:cubicBezTo>
                  <a:cubicBezTo>
                    <a:pt x="12" y="111"/>
                    <a:pt x="12" y="111"/>
                    <a:pt x="12" y="111"/>
                  </a:cubicBezTo>
                  <a:cubicBezTo>
                    <a:pt x="11" y="111"/>
                    <a:pt x="10" y="110"/>
                    <a:pt x="9" y="110"/>
                  </a:cubicBezTo>
                  <a:cubicBezTo>
                    <a:pt x="9" y="109"/>
                    <a:pt x="1" y="99"/>
                    <a:pt x="0" y="87"/>
                  </a:cubicBezTo>
                  <a:cubicBezTo>
                    <a:pt x="0" y="80"/>
                    <a:pt x="2" y="73"/>
                    <a:pt x="4" y="65"/>
                  </a:cubicBezTo>
                  <a:cubicBezTo>
                    <a:pt x="5" y="63"/>
                    <a:pt x="5" y="61"/>
                    <a:pt x="6" y="59"/>
                  </a:cubicBezTo>
                  <a:cubicBezTo>
                    <a:pt x="6" y="57"/>
                    <a:pt x="7" y="55"/>
                    <a:pt x="7" y="53"/>
                  </a:cubicBezTo>
                  <a:cubicBezTo>
                    <a:pt x="7" y="53"/>
                    <a:pt x="7" y="53"/>
                    <a:pt x="7" y="53"/>
                  </a:cubicBezTo>
                  <a:cubicBezTo>
                    <a:pt x="7" y="53"/>
                    <a:pt x="7" y="53"/>
                    <a:pt x="7" y="53"/>
                  </a:cubicBezTo>
                  <a:cubicBezTo>
                    <a:pt x="7" y="51"/>
                    <a:pt x="7" y="47"/>
                    <a:pt x="6" y="42"/>
                  </a:cubicBezTo>
                  <a:cubicBezTo>
                    <a:pt x="5" y="29"/>
                    <a:pt x="2" y="9"/>
                    <a:pt x="18" y="3"/>
                  </a:cubicBezTo>
                  <a:cubicBezTo>
                    <a:pt x="23" y="1"/>
                    <a:pt x="28" y="0"/>
                    <a:pt x="33" y="1"/>
                  </a:cubicBezTo>
                  <a:cubicBezTo>
                    <a:pt x="38" y="2"/>
                    <a:pt x="41" y="5"/>
                    <a:pt x="44" y="7"/>
                  </a:cubicBezTo>
                  <a:cubicBezTo>
                    <a:pt x="45" y="7"/>
                    <a:pt x="47" y="9"/>
                    <a:pt x="48" y="9"/>
                  </a:cubicBezTo>
                  <a:cubicBezTo>
                    <a:pt x="48" y="9"/>
                    <a:pt x="50" y="8"/>
                    <a:pt x="52" y="8"/>
                  </a:cubicBezTo>
                  <a:cubicBezTo>
                    <a:pt x="55" y="7"/>
                    <a:pt x="59" y="7"/>
                    <a:pt x="64" y="7"/>
                  </a:cubicBezTo>
                  <a:cubicBezTo>
                    <a:pt x="69" y="8"/>
                    <a:pt x="73" y="11"/>
                    <a:pt x="78" y="15"/>
                  </a:cubicBezTo>
                  <a:cubicBezTo>
                    <a:pt x="90" y="26"/>
                    <a:pt x="79" y="44"/>
                    <a:pt x="73" y="56"/>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1971">
              <a:extLst>
                <a:ext uri="{FF2B5EF4-FFF2-40B4-BE49-F238E27FC236}">
                  <a16:creationId xmlns:a16="http://schemas.microsoft.com/office/drawing/2014/main" id="{1CAF1B8A-8863-47A4-B14F-F3092D59E2F5}"/>
                </a:ext>
              </a:extLst>
            </p:cNvPr>
            <p:cNvSpPr>
              <a:spLocks/>
            </p:cNvSpPr>
            <p:nvPr/>
          </p:nvSpPr>
          <p:spPr bwMode="auto">
            <a:xfrm>
              <a:off x="7258115"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1972">
              <a:extLst>
                <a:ext uri="{FF2B5EF4-FFF2-40B4-BE49-F238E27FC236}">
                  <a16:creationId xmlns:a16="http://schemas.microsoft.com/office/drawing/2014/main" id="{D39B7CFF-A13D-4C2B-BE17-E3417D3597D9}"/>
                </a:ext>
              </a:extLst>
            </p:cNvPr>
            <p:cNvSpPr>
              <a:spLocks/>
            </p:cNvSpPr>
            <p:nvPr/>
          </p:nvSpPr>
          <p:spPr bwMode="auto">
            <a:xfrm>
              <a:off x="7151752" y="9220946"/>
              <a:ext cx="200025" cy="174625"/>
            </a:xfrm>
            <a:custGeom>
              <a:avLst/>
              <a:gdLst>
                <a:gd name="T0" fmla="*/ 70 w 70"/>
                <a:gd name="T1" fmla="*/ 5 h 61"/>
                <a:gd name="T2" fmla="*/ 66 w 70"/>
                <a:gd name="T3" fmla="*/ 22 h 61"/>
                <a:gd name="T4" fmla="*/ 61 w 70"/>
                <a:gd name="T5" fmla="*/ 44 h 61"/>
                <a:gd name="T6" fmla="*/ 44 w 70"/>
                <a:gd name="T7" fmla="*/ 61 h 61"/>
                <a:gd name="T8" fmla="*/ 40 w 70"/>
                <a:gd name="T9" fmla="*/ 61 h 61"/>
                <a:gd name="T10" fmla="*/ 38 w 70"/>
                <a:gd name="T11" fmla="*/ 60 h 61"/>
                <a:gd name="T12" fmla="*/ 36 w 70"/>
                <a:gd name="T13" fmla="*/ 54 h 61"/>
                <a:gd name="T14" fmla="*/ 41 w 70"/>
                <a:gd name="T15" fmla="*/ 26 h 61"/>
                <a:gd name="T16" fmla="*/ 36 w 70"/>
                <a:gd name="T17" fmla="*/ 12 h 61"/>
                <a:gd name="T18" fmla="*/ 30 w 70"/>
                <a:gd name="T19" fmla="*/ 17 h 61"/>
                <a:gd name="T20" fmla="*/ 28 w 70"/>
                <a:gd name="T21" fmla="*/ 18 h 61"/>
                <a:gd name="T22" fmla="*/ 25 w 70"/>
                <a:gd name="T23" fmla="*/ 23 h 61"/>
                <a:gd name="T24" fmla="*/ 20 w 70"/>
                <a:gd name="T25" fmla="*/ 38 h 61"/>
                <a:gd name="T26" fmla="*/ 19 w 70"/>
                <a:gd name="T27" fmla="*/ 50 h 61"/>
                <a:gd name="T28" fmla="*/ 19 w 70"/>
                <a:gd name="T29" fmla="*/ 51 h 61"/>
                <a:gd name="T30" fmla="*/ 12 w 70"/>
                <a:gd name="T31" fmla="*/ 55 h 61"/>
                <a:gd name="T32" fmla="*/ 12 w 70"/>
                <a:gd name="T33" fmla="*/ 55 h 61"/>
                <a:gd name="T34" fmla="*/ 9 w 70"/>
                <a:gd name="T35" fmla="*/ 54 h 61"/>
                <a:gd name="T36" fmla="*/ 0 w 70"/>
                <a:gd name="T37" fmla="*/ 31 h 61"/>
                <a:gd name="T38" fmla="*/ 4 w 70"/>
                <a:gd name="T39" fmla="*/ 9 h 61"/>
                <a:gd name="T40" fmla="*/ 6 w 70"/>
                <a:gd name="T41" fmla="*/ 3 h 61"/>
                <a:gd name="T42" fmla="*/ 36 w 70"/>
                <a:gd name="T43" fmla="*/ 8 h 61"/>
                <a:gd name="T44" fmla="*/ 70 w 70"/>
                <a:gd name="T45" fmla="*/ 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1">
                  <a:moveTo>
                    <a:pt x="70" y="5"/>
                  </a:moveTo>
                  <a:cubicBezTo>
                    <a:pt x="69" y="8"/>
                    <a:pt x="67" y="17"/>
                    <a:pt x="66" y="22"/>
                  </a:cubicBezTo>
                  <a:cubicBezTo>
                    <a:pt x="65" y="29"/>
                    <a:pt x="64" y="37"/>
                    <a:pt x="61" y="44"/>
                  </a:cubicBezTo>
                  <a:cubicBezTo>
                    <a:pt x="56" y="54"/>
                    <a:pt x="44" y="60"/>
                    <a:pt x="44" y="61"/>
                  </a:cubicBezTo>
                  <a:cubicBezTo>
                    <a:pt x="43" y="61"/>
                    <a:pt x="42" y="61"/>
                    <a:pt x="40" y="61"/>
                  </a:cubicBezTo>
                  <a:cubicBezTo>
                    <a:pt x="39" y="61"/>
                    <a:pt x="38" y="60"/>
                    <a:pt x="38" y="60"/>
                  </a:cubicBezTo>
                  <a:cubicBezTo>
                    <a:pt x="36" y="58"/>
                    <a:pt x="36" y="56"/>
                    <a:pt x="36" y="54"/>
                  </a:cubicBezTo>
                  <a:cubicBezTo>
                    <a:pt x="36" y="54"/>
                    <a:pt x="43" y="37"/>
                    <a:pt x="41" y="26"/>
                  </a:cubicBezTo>
                  <a:cubicBezTo>
                    <a:pt x="40" y="18"/>
                    <a:pt x="37" y="14"/>
                    <a:pt x="36" y="12"/>
                  </a:cubicBezTo>
                  <a:cubicBezTo>
                    <a:pt x="34" y="13"/>
                    <a:pt x="32" y="14"/>
                    <a:pt x="30" y="17"/>
                  </a:cubicBezTo>
                  <a:cubicBezTo>
                    <a:pt x="29" y="17"/>
                    <a:pt x="29" y="18"/>
                    <a:pt x="28" y="18"/>
                  </a:cubicBezTo>
                  <a:cubicBezTo>
                    <a:pt x="27" y="20"/>
                    <a:pt x="26" y="21"/>
                    <a:pt x="25" y="23"/>
                  </a:cubicBezTo>
                  <a:cubicBezTo>
                    <a:pt x="22" y="27"/>
                    <a:pt x="21" y="33"/>
                    <a:pt x="20" y="38"/>
                  </a:cubicBezTo>
                  <a:cubicBezTo>
                    <a:pt x="19" y="44"/>
                    <a:pt x="19" y="48"/>
                    <a:pt x="19" y="50"/>
                  </a:cubicBezTo>
                  <a:cubicBezTo>
                    <a:pt x="19" y="50"/>
                    <a:pt x="19" y="51"/>
                    <a:pt x="19" y="51"/>
                  </a:cubicBezTo>
                  <a:cubicBezTo>
                    <a:pt x="18" y="54"/>
                    <a:pt x="15" y="56"/>
                    <a:pt x="12" y="55"/>
                  </a:cubicBezTo>
                  <a:cubicBezTo>
                    <a:pt x="12" y="55"/>
                    <a:pt x="12" y="55"/>
                    <a:pt x="12" y="55"/>
                  </a:cubicBezTo>
                  <a:cubicBezTo>
                    <a:pt x="11" y="55"/>
                    <a:pt x="10" y="54"/>
                    <a:pt x="9" y="54"/>
                  </a:cubicBezTo>
                  <a:cubicBezTo>
                    <a:pt x="9" y="53"/>
                    <a:pt x="1" y="43"/>
                    <a:pt x="0" y="31"/>
                  </a:cubicBezTo>
                  <a:cubicBezTo>
                    <a:pt x="0" y="24"/>
                    <a:pt x="2" y="17"/>
                    <a:pt x="4" y="9"/>
                  </a:cubicBezTo>
                  <a:cubicBezTo>
                    <a:pt x="5" y="7"/>
                    <a:pt x="5" y="5"/>
                    <a:pt x="6" y="3"/>
                  </a:cubicBezTo>
                  <a:cubicBezTo>
                    <a:pt x="21" y="0"/>
                    <a:pt x="35" y="7"/>
                    <a:pt x="36" y="8"/>
                  </a:cubicBezTo>
                  <a:cubicBezTo>
                    <a:pt x="39" y="7"/>
                    <a:pt x="57" y="0"/>
                    <a:pt x="70" y="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1973">
              <a:extLst>
                <a:ext uri="{FF2B5EF4-FFF2-40B4-BE49-F238E27FC236}">
                  <a16:creationId xmlns:a16="http://schemas.microsoft.com/office/drawing/2014/main" id="{656C61DA-F793-4A60-A043-1BAC516BBF5A}"/>
                </a:ext>
              </a:extLst>
            </p:cNvPr>
            <p:cNvSpPr>
              <a:spLocks/>
            </p:cNvSpPr>
            <p:nvPr/>
          </p:nvSpPr>
          <p:spPr bwMode="auto">
            <a:xfrm>
              <a:off x="7232715" y="9071721"/>
              <a:ext cx="107950" cy="46038"/>
            </a:xfrm>
            <a:custGeom>
              <a:avLst/>
              <a:gdLst>
                <a:gd name="T0" fmla="*/ 18 w 38"/>
                <a:gd name="T1" fmla="*/ 10 h 16"/>
                <a:gd name="T2" fmla="*/ 0 w 38"/>
                <a:gd name="T3" fmla="*/ 4 h 16"/>
                <a:gd name="T4" fmla="*/ 2 w 38"/>
                <a:gd name="T5" fmla="*/ 5 h 16"/>
                <a:gd name="T6" fmla="*/ 4 w 38"/>
                <a:gd name="T7" fmla="*/ 6 h 16"/>
                <a:gd name="T8" fmla="*/ 8 w 38"/>
                <a:gd name="T9" fmla="*/ 10 h 16"/>
                <a:gd name="T10" fmla="*/ 17 w 38"/>
                <a:gd name="T11" fmla="*/ 15 h 16"/>
                <a:gd name="T12" fmla="*/ 18 w 38"/>
                <a:gd name="T13" fmla="*/ 15 h 16"/>
                <a:gd name="T14" fmla="*/ 18 w 38"/>
                <a:gd name="T15" fmla="*/ 15 h 16"/>
                <a:gd name="T16" fmla="*/ 28 w 38"/>
                <a:gd name="T17" fmla="*/ 14 h 16"/>
                <a:gd name="T18" fmla="*/ 34 w 38"/>
                <a:gd name="T19" fmla="*/ 12 h 16"/>
                <a:gd name="T20" fmla="*/ 36 w 38"/>
                <a:gd name="T21" fmla="*/ 12 h 16"/>
                <a:gd name="T22" fmla="*/ 38 w 38"/>
                <a:gd name="T23" fmla="*/ 12 h 16"/>
                <a:gd name="T24" fmla="*/ 18 w 38"/>
                <a:gd name="T25"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16">
                  <a:moveTo>
                    <a:pt x="18" y="10"/>
                  </a:moveTo>
                  <a:cubicBezTo>
                    <a:pt x="13" y="9"/>
                    <a:pt x="5" y="0"/>
                    <a:pt x="0" y="4"/>
                  </a:cubicBezTo>
                  <a:cubicBezTo>
                    <a:pt x="0" y="4"/>
                    <a:pt x="1" y="5"/>
                    <a:pt x="2" y="5"/>
                  </a:cubicBezTo>
                  <a:cubicBezTo>
                    <a:pt x="2" y="5"/>
                    <a:pt x="3" y="6"/>
                    <a:pt x="4" y="6"/>
                  </a:cubicBezTo>
                  <a:cubicBezTo>
                    <a:pt x="5" y="7"/>
                    <a:pt x="6" y="9"/>
                    <a:pt x="8" y="10"/>
                  </a:cubicBezTo>
                  <a:cubicBezTo>
                    <a:pt x="11" y="12"/>
                    <a:pt x="14" y="14"/>
                    <a:pt x="17" y="15"/>
                  </a:cubicBezTo>
                  <a:cubicBezTo>
                    <a:pt x="17" y="15"/>
                    <a:pt x="18" y="15"/>
                    <a:pt x="18" y="15"/>
                  </a:cubicBezTo>
                  <a:cubicBezTo>
                    <a:pt x="18" y="15"/>
                    <a:pt x="18" y="15"/>
                    <a:pt x="18" y="15"/>
                  </a:cubicBezTo>
                  <a:cubicBezTo>
                    <a:pt x="21" y="16"/>
                    <a:pt x="25" y="15"/>
                    <a:pt x="28" y="14"/>
                  </a:cubicBezTo>
                  <a:cubicBezTo>
                    <a:pt x="30" y="13"/>
                    <a:pt x="32" y="13"/>
                    <a:pt x="34" y="12"/>
                  </a:cubicBezTo>
                  <a:cubicBezTo>
                    <a:pt x="34" y="12"/>
                    <a:pt x="35" y="12"/>
                    <a:pt x="36" y="12"/>
                  </a:cubicBezTo>
                  <a:cubicBezTo>
                    <a:pt x="36" y="12"/>
                    <a:pt x="37" y="12"/>
                    <a:pt x="38" y="12"/>
                  </a:cubicBezTo>
                  <a:cubicBezTo>
                    <a:pt x="35" y="6"/>
                    <a:pt x="24" y="11"/>
                    <a:pt x="18" y="10"/>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30" name="Freeform 1884">
            <a:extLst>
              <a:ext uri="{FF2B5EF4-FFF2-40B4-BE49-F238E27FC236}">
                <a16:creationId xmlns:a16="http://schemas.microsoft.com/office/drawing/2014/main" id="{808CE096-BA57-4A1F-BC1C-ADA29D5AC7AB}"/>
              </a:ext>
            </a:extLst>
          </p:cNvPr>
          <p:cNvSpPr>
            <a:spLocks/>
          </p:cNvSpPr>
          <p:nvPr/>
        </p:nvSpPr>
        <p:spPr bwMode="auto">
          <a:xfrm>
            <a:off x="11363051" y="10746221"/>
            <a:ext cx="1028700" cy="1028700"/>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431" name="TextBox 430">
            <a:extLst>
              <a:ext uri="{FF2B5EF4-FFF2-40B4-BE49-F238E27FC236}">
                <a16:creationId xmlns:a16="http://schemas.microsoft.com/office/drawing/2014/main" id="{F15E5BB8-830B-427C-B92C-AD1DD3E01287}"/>
              </a:ext>
            </a:extLst>
          </p:cNvPr>
          <p:cNvSpPr txBox="1"/>
          <p:nvPr/>
        </p:nvSpPr>
        <p:spPr>
          <a:xfrm>
            <a:off x="10452152" y="11980262"/>
            <a:ext cx="3005756" cy="1200329"/>
          </a:xfrm>
          <a:prstGeom prst="rect">
            <a:avLst/>
          </a:prstGeom>
          <a:noFill/>
        </p:spPr>
        <p:txBody>
          <a:bodyPr wrap="square" rtlCol="0">
            <a:spAutoFit/>
          </a:bodyPr>
          <a:lstStyle/>
          <a:p>
            <a:pPr algn="ctr"/>
            <a:r>
              <a:rPr lang="en-US" sz="2400" dirty="0"/>
              <a:t>Redness and swelling of the gums </a:t>
            </a:r>
          </a:p>
        </p:txBody>
      </p:sp>
      <p:grpSp>
        <p:nvGrpSpPr>
          <p:cNvPr id="432" name="Group 431">
            <a:extLst>
              <a:ext uri="{FF2B5EF4-FFF2-40B4-BE49-F238E27FC236}">
                <a16:creationId xmlns:a16="http://schemas.microsoft.com/office/drawing/2014/main" id="{14906295-5C52-4B14-804D-9B731439675D}"/>
              </a:ext>
            </a:extLst>
          </p:cNvPr>
          <p:cNvGrpSpPr/>
          <p:nvPr/>
        </p:nvGrpSpPr>
        <p:grpSpPr>
          <a:xfrm>
            <a:off x="11462904" y="11100510"/>
            <a:ext cx="865188" cy="385763"/>
            <a:chOff x="6554852" y="9060609"/>
            <a:chExt cx="865188" cy="385763"/>
          </a:xfrm>
        </p:grpSpPr>
        <p:sp>
          <p:nvSpPr>
            <p:cNvPr id="433" name="Freeform 1959">
              <a:extLst>
                <a:ext uri="{FF2B5EF4-FFF2-40B4-BE49-F238E27FC236}">
                  <a16:creationId xmlns:a16="http://schemas.microsoft.com/office/drawing/2014/main" id="{7ECB05E0-3AE4-4650-B49D-DB24CEFBF1F0}"/>
                </a:ext>
              </a:extLst>
            </p:cNvPr>
            <p:cNvSpPr>
              <a:spLocks/>
            </p:cNvSpPr>
            <p:nvPr/>
          </p:nvSpPr>
          <p:spPr bwMode="auto">
            <a:xfrm>
              <a:off x="6554852"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1960">
              <a:extLst>
                <a:ext uri="{FF2B5EF4-FFF2-40B4-BE49-F238E27FC236}">
                  <a16:creationId xmlns:a16="http://schemas.microsoft.com/office/drawing/2014/main" id="{BA43799E-B121-4B31-8DD4-65EDC2BFD1BF}"/>
                </a:ext>
              </a:extLst>
            </p:cNvPr>
            <p:cNvSpPr>
              <a:spLocks/>
            </p:cNvSpPr>
            <p:nvPr/>
          </p:nvSpPr>
          <p:spPr bwMode="auto">
            <a:xfrm>
              <a:off x="6589777" y="9068546"/>
              <a:ext cx="254000" cy="320675"/>
            </a:xfrm>
            <a:custGeom>
              <a:avLst/>
              <a:gdLst>
                <a:gd name="T0" fmla="*/ 76 w 89"/>
                <a:gd name="T1" fmla="*/ 57 h 112"/>
                <a:gd name="T2" fmla="*/ 76 w 89"/>
                <a:gd name="T3" fmla="*/ 69 h 112"/>
                <a:gd name="T4" fmla="*/ 76 w 89"/>
                <a:gd name="T5" fmla="*/ 91 h 112"/>
                <a:gd name="T6" fmla="*/ 62 w 89"/>
                <a:gd name="T7" fmla="*/ 111 h 112"/>
                <a:gd name="T8" fmla="*/ 59 w 89"/>
                <a:gd name="T9" fmla="*/ 112 h 112"/>
                <a:gd name="T10" fmla="*/ 56 w 89"/>
                <a:gd name="T11" fmla="*/ 112 h 112"/>
                <a:gd name="T12" fmla="*/ 53 w 89"/>
                <a:gd name="T13" fmla="*/ 106 h 112"/>
                <a:gd name="T14" fmla="*/ 53 w 89"/>
                <a:gd name="T15" fmla="*/ 78 h 112"/>
                <a:gd name="T16" fmla="*/ 44 w 89"/>
                <a:gd name="T17" fmla="*/ 65 h 112"/>
                <a:gd name="T18" fmla="*/ 36 w 89"/>
                <a:gd name="T19" fmla="*/ 78 h 112"/>
                <a:gd name="T20" fmla="*/ 35 w 89"/>
                <a:gd name="T21" fmla="*/ 106 h 112"/>
                <a:gd name="T22" fmla="*/ 36 w 89"/>
                <a:gd name="T23" fmla="*/ 107 h 112"/>
                <a:gd name="T24" fmla="*/ 30 w 89"/>
                <a:gd name="T25" fmla="*/ 112 h 112"/>
                <a:gd name="T26" fmla="*/ 30 w 89"/>
                <a:gd name="T27" fmla="*/ 112 h 112"/>
                <a:gd name="T28" fmla="*/ 27 w 89"/>
                <a:gd name="T29" fmla="*/ 111 h 112"/>
                <a:gd name="T30" fmla="*/ 13 w 89"/>
                <a:gd name="T31" fmla="*/ 91 h 112"/>
                <a:gd name="T32" fmla="*/ 13 w 89"/>
                <a:gd name="T33" fmla="*/ 69 h 112"/>
                <a:gd name="T34" fmla="*/ 13 w 89"/>
                <a:gd name="T35" fmla="*/ 57 h 112"/>
                <a:gd name="T36" fmla="*/ 13 w 89"/>
                <a:gd name="T37" fmla="*/ 56 h 112"/>
                <a:gd name="T38" fmla="*/ 13 w 89"/>
                <a:gd name="T39" fmla="*/ 56 h 112"/>
                <a:gd name="T40" fmla="*/ 10 w 89"/>
                <a:gd name="T41" fmla="*/ 46 h 112"/>
                <a:gd name="T42" fmla="*/ 14 w 89"/>
                <a:gd name="T43" fmla="*/ 5 h 112"/>
                <a:gd name="T44" fmla="*/ 28 w 89"/>
                <a:gd name="T45" fmla="*/ 0 h 112"/>
                <a:gd name="T46" fmla="*/ 41 w 89"/>
                <a:gd name="T47" fmla="*/ 3 h 112"/>
                <a:gd name="T48" fmla="*/ 44 w 89"/>
                <a:gd name="T49" fmla="*/ 5 h 112"/>
                <a:gd name="T50" fmla="*/ 48 w 89"/>
                <a:gd name="T51" fmla="*/ 3 h 112"/>
                <a:gd name="T52" fmla="*/ 61 w 89"/>
                <a:gd name="T53" fmla="*/ 0 h 112"/>
                <a:gd name="T54" fmla="*/ 75 w 89"/>
                <a:gd name="T55" fmla="*/ 5 h 112"/>
                <a:gd name="T56" fmla="*/ 78 w 89"/>
                <a:gd name="T57" fmla="*/ 46 h 112"/>
                <a:gd name="T58" fmla="*/ 76 w 89"/>
                <a:gd name="T59" fmla="*/ 56 h 112"/>
                <a:gd name="T60" fmla="*/ 76 w 89"/>
                <a:gd name="T61" fmla="*/ 56 h 112"/>
                <a:gd name="T62" fmla="*/ 76 w 89"/>
                <a:gd name="T63" fmla="*/ 5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9" h="112">
                  <a:moveTo>
                    <a:pt x="76" y="57"/>
                  </a:moveTo>
                  <a:cubicBezTo>
                    <a:pt x="75" y="60"/>
                    <a:pt x="76" y="64"/>
                    <a:pt x="76" y="69"/>
                  </a:cubicBezTo>
                  <a:cubicBezTo>
                    <a:pt x="77" y="76"/>
                    <a:pt x="77" y="84"/>
                    <a:pt x="76" y="91"/>
                  </a:cubicBezTo>
                  <a:cubicBezTo>
                    <a:pt x="72" y="103"/>
                    <a:pt x="63" y="111"/>
                    <a:pt x="62" y="111"/>
                  </a:cubicBezTo>
                  <a:cubicBezTo>
                    <a:pt x="61" y="112"/>
                    <a:pt x="60" y="112"/>
                    <a:pt x="59" y="112"/>
                  </a:cubicBezTo>
                  <a:cubicBezTo>
                    <a:pt x="58" y="112"/>
                    <a:pt x="57" y="112"/>
                    <a:pt x="56" y="112"/>
                  </a:cubicBezTo>
                  <a:cubicBezTo>
                    <a:pt x="54" y="110"/>
                    <a:pt x="53" y="108"/>
                    <a:pt x="53" y="106"/>
                  </a:cubicBezTo>
                  <a:cubicBezTo>
                    <a:pt x="53" y="106"/>
                    <a:pt x="57" y="88"/>
                    <a:pt x="53" y="78"/>
                  </a:cubicBezTo>
                  <a:cubicBezTo>
                    <a:pt x="50" y="70"/>
                    <a:pt x="46" y="66"/>
                    <a:pt x="44" y="65"/>
                  </a:cubicBezTo>
                  <a:cubicBezTo>
                    <a:pt x="43" y="66"/>
                    <a:pt x="39" y="70"/>
                    <a:pt x="36" y="78"/>
                  </a:cubicBezTo>
                  <a:cubicBezTo>
                    <a:pt x="33" y="87"/>
                    <a:pt x="35" y="103"/>
                    <a:pt x="35" y="106"/>
                  </a:cubicBezTo>
                  <a:cubicBezTo>
                    <a:pt x="36" y="106"/>
                    <a:pt x="36" y="106"/>
                    <a:pt x="36" y="107"/>
                  </a:cubicBezTo>
                  <a:cubicBezTo>
                    <a:pt x="36" y="110"/>
                    <a:pt x="33" y="112"/>
                    <a:pt x="30" y="112"/>
                  </a:cubicBezTo>
                  <a:cubicBezTo>
                    <a:pt x="30" y="112"/>
                    <a:pt x="30" y="112"/>
                    <a:pt x="30" y="112"/>
                  </a:cubicBezTo>
                  <a:cubicBezTo>
                    <a:pt x="29" y="112"/>
                    <a:pt x="28" y="112"/>
                    <a:pt x="27" y="111"/>
                  </a:cubicBezTo>
                  <a:cubicBezTo>
                    <a:pt x="26" y="111"/>
                    <a:pt x="16" y="103"/>
                    <a:pt x="13" y="91"/>
                  </a:cubicBezTo>
                  <a:cubicBezTo>
                    <a:pt x="12" y="84"/>
                    <a:pt x="12" y="76"/>
                    <a:pt x="13" y="69"/>
                  </a:cubicBezTo>
                  <a:cubicBezTo>
                    <a:pt x="13" y="64"/>
                    <a:pt x="13" y="60"/>
                    <a:pt x="13" y="57"/>
                  </a:cubicBezTo>
                  <a:cubicBezTo>
                    <a:pt x="13" y="56"/>
                    <a:pt x="13" y="56"/>
                    <a:pt x="13" y="56"/>
                  </a:cubicBezTo>
                  <a:cubicBezTo>
                    <a:pt x="13" y="56"/>
                    <a:pt x="13" y="56"/>
                    <a:pt x="13" y="56"/>
                  </a:cubicBezTo>
                  <a:cubicBezTo>
                    <a:pt x="13" y="54"/>
                    <a:pt x="12" y="50"/>
                    <a:pt x="10" y="46"/>
                  </a:cubicBezTo>
                  <a:cubicBezTo>
                    <a:pt x="6" y="33"/>
                    <a:pt x="0" y="14"/>
                    <a:pt x="14" y="5"/>
                  </a:cubicBezTo>
                  <a:cubicBezTo>
                    <a:pt x="19" y="2"/>
                    <a:pt x="23" y="0"/>
                    <a:pt x="28" y="0"/>
                  </a:cubicBezTo>
                  <a:cubicBezTo>
                    <a:pt x="33" y="0"/>
                    <a:pt x="38" y="2"/>
                    <a:pt x="41" y="3"/>
                  </a:cubicBezTo>
                  <a:cubicBezTo>
                    <a:pt x="42" y="4"/>
                    <a:pt x="44" y="5"/>
                    <a:pt x="44" y="5"/>
                  </a:cubicBezTo>
                  <a:cubicBezTo>
                    <a:pt x="45" y="5"/>
                    <a:pt x="47" y="4"/>
                    <a:pt x="48" y="3"/>
                  </a:cubicBezTo>
                  <a:cubicBezTo>
                    <a:pt x="51" y="2"/>
                    <a:pt x="56" y="0"/>
                    <a:pt x="61" y="0"/>
                  </a:cubicBezTo>
                  <a:cubicBezTo>
                    <a:pt x="66" y="0"/>
                    <a:pt x="70" y="2"/>
                    <a:pt x="75" y="5"/>
                  </a:cubicBezTo>
                  <a:cubicBezTo>
                    <a:pt x="89" y="14"/>
                    <a:pt x="83" y="33"/>
                    <a:pt x="78" y="46"/>
                  </a:cubicBezTo>
                  <a:cubicBezTo>
                    <a:pt x="77" y="50"/>
                    <a:pt x="76" y="54"/>
                    <a:pt x="76" y="56"/>
                  </a:cubicBezTo>
                  <a:cubicBezTo>
                    <a:pt x="76" y="56"/>
                    <a:pt x="76" y="56"/>
                    <a:pt x="76" y="56"/>
                  </a:cubicBezTo>
                  <a:cubicBezTo>
                    <a:pt x="76" y="56"/>
                    <a:pt x="76" y="56"/>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1961">
              <a:extLst>
                <a:ext uri="{FF2B5EF4-FFF2-40B4-BE49-F238E27FC236}">
                  <a16:creationId xmlns:a16="http://schemas.microsoft.com/office/drawing/2014/main" id="{944B4BA6-038D-437C-A82A-A15066126FE0}"/>
                </a:ext>
              </a:extLst>
            </p:cNvPr>
            <p:cNvSpPr>
              <a:spLocks/>
            </p:cNvSpPr>
            <p:nvPr/>
          </p:nvSpPr>
          <p:spPr bwMode="auto">
            <a:xfrm>
              <a:off x="6715190"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1962">
              <a:extLst>
                <a:ext uri="{FF2B5EF4-FFF2-40B4-BE49-F238E27FC236}">
                  <a16:creationId xmlns:a16="http://schemas.microsoft.com/office/drawing/2014/main" id="{C449415D-4BA1-4B45-82C4-00572AF483CE}"/>
                </a:ext>
              </a:extLst>
            </p:cNvPr>
            <p:cNvSpPr>
              <a:spLocks/>
            </p:cNvSpPr>
            <p:nvPr/>
          </p:nvSpPr>
          <p:spPr bwMode="auto">
            <a:xfrm>
              <a:off x="6623115" y="9228884"/>
              <a:ext cx="185738" cy="160338"/>
            </a:xfrm>
            <a:custGeom>
              <a:avLst/>
              <a:gdLst>
                <a:gd name="T0" fmla="*/ 64 w 65"/>
                <a:gd name="T1" fmla="*/ 35 h 56"/>
                <a:gd name="T2" fmla="*/ 50 w 65"/>
                <a:gd name="T3" fmla="*/ 55 h 56"/>
                <a:gd name="T4" fmla="*/ 47 w 65"/>
                <a:gd name="T5" fmla="*/ 56 h 56"/>
                <a:gd name="T6" fmla="*/ 44 w 65"/>
                <a:gd name="T7" fmla="*/ 56 h 56"/>
                <a:gd name="T8" fmla="*/ 41 w 65"/>
                <a:gd name="T9" fmla="*/ 50 h 56"/>
                <a:gd name="T10" fmla="*/ 41 w 65"/>
                <a:gd name="T11" fmla="*/ 22 h 56"/>
                <a:gd name="T12" fmla="*/ 32 w 65"/>
                <a:gd name="T13" fmla="*/ 9 h 56"/>
                <a:gd name="T14" fmla="*/ 24 w 65"/>
                <a:gd name="T15" fmla="*/ 22 h 56"/>
                <a:gd name="T16" fmla="*/ 23 w 65"/>
                <a:gd name="T17" fmla="*/ 50 h 56"/>
                <a:gd name="T18" fmla="*/ 24 w 65"/>
                <a:gd name="T19" fmla="*/ 51 h 56"/>
                <a:gd name="T20" fmla="*/ 18 w 65"/>
                <a:gd name="T21" fmla="*/ 56 h 56"/>
                <a:gd name="T22" fmla="*/ 18 w 65"/>
                <a:gd name="T23" fmla="*/ 56 h 56"/>
                <a:gd name="T24" fmla="*/ 15 w 65"/>
                <a:gd name="T25" fmla="*/ 55 h 56"/>
                <a:gd name="T26" fmla="*/ 1 w 65"/>
                <a:gd name="T27" fmla="*/ 35 h 56"/>
                <a:gd name="T28" fmla="*/ 1 w 65"/>
                <a:gd name="T29" fmla="*/ 13 h 56"/>
                <a:gd name="T30" fmla="*/ 1 w 65"/>
                <a:gd name="T31" fmla="*/ 1 h 56"/>
                <a:gd name="T32" fmla="*/ 32 w 65"/>
                <a:gd name="T33" fmla="*/ 5 h 56"/>
                <a:gd name="T34" fmla="*/ 64 w 65"/>
                <a:gd name="T35" fmla="*/ 1 h 56"/>
                <a:gd name="T36" fmla="*/ 64 w 65"/>
                <a:gd name="T37" fmla="*/ 13 h 56"/>
                <a:gd name="T38" fmla="*/ 64 w 65"/>
                <a:gd name="T39" fmla="*/ 3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5" h="56">
                  <a:moveTo>
                    <a:pt x="64" y="35"/>
                  </a:moveTo>
                  <a:cubicBezTo>
                    <a:pt x="60" y="47"/>
                    <a:pt x="51" y="55"/>
                    <a:pt x="50" y="55"/>
                  </a:cubicBezTo>
                  <a:cubicBezTo>
                    <a:pt x="49" y="56"/>
                    <a:pt x="48" y="56"/>
                    <a:pt x="47" y="56"/>
                  </a:cubicBezTo>
                  <a:cubicBezTo>
                    <a:pt x="46" y="56"/>
                    <a:pt x="45" y="56"/>
                    <a:pt x="44" y="56"/>
                  </a:cubicBezTo>
                  <a:cubicBezTo>
                    <a:pt x="42" y="54"/>
                    <a:pt x="41" y="52"/>
                    <a:pt x="41" y="50"/>
                  </a:cubicBezTo>
                  <a:cubicBezTo>
                    <a:pt x="41" y="50"/>
                    <a:pt x="45" y="32"/>
                    <a:pt x="41" y="22"/>
                  </a:cubicBezTo>
                  <a:cubicBezTo>
                    <a:pt x="38" y="14"/>
                    <a:pt x="34" y="10"/>
                    <a:pt x="32" y="9"/>
                  </a:cubicBezTo>
                  <a:cubicBezTo>
                    <a:pt x="31" y="10"/>
                    <a:pt x="27" y="14"/>
                    <a:pt x="24" y="22"/>
                  </a:cubicBezTo>
                  <a:cubicBezTo>
                    <a:pt x="21" y="31"/>
                    <a:pt x="23" y="47"/>
                    <a:pt x="23" y="50"/>
                  </a:cubicBezTo>
                  <a:cubicBezTo>
                    <a:pt x="24" y="50"/>
                    <a:pt x="24" y="50"/>
                    <a:pt x="24" y="51"/>
                  </a:cubicBezTo>
                  <a:cubicBezTo>
                    <a:pt x="24" y="54"/>
                    <a:pt x="21" y="56"/>
                    <a:pt x="18" y="56"/>
                  </a:cubicBezTo>
                  <a:cubicBezTo>
                    <a:pt x="18" y="56"/>
                    <a:pt x="18" y="56"/>
                    <a:pt x="18" y="56"/>
                  </a:cubicBezTo>
                  <a:cubicBezTo>
                    <a:pt x="17" y="56"/>
                    <a:pt x="16" y="56"/>
                    <a:pt x="15" y="55"/>
                  </a:cubicBezTo>
                  <a:cubicBezTo>
                    <a:pt x="14" y="55"/>
                    <a:pt x="4" y="47"/>
                    <a:pt x="1" y="35"/>
                  </a:cubicBezTo>
                  <a:cubicBezTo>
                    <a:pt x="0" y="28"/>
                    <a:pt x="0" y="20"/>
                    <a:pt x="1" y="13"/>
                  </a:cubicBezTo>
                  <a:cubicBezTo>
                    <a:pt x="1" y="8"/>
                    <a:pt x="2" y="5"/>
                    <a:pt x="1" y="1"/>
                  </a:cubicBezTo>
                  <a:cubicBezTo>
                    <a:pt x="15" y="0"/>
                    <a:pt x="30" y="4"/>
                    <a:pt x="32" y="5"/>
                  </a:cubicBezTo>
                  <a:cubicBezTo>
                    <a:pt x="34" y="4"/>
                    <a:pt x="50" y="0"/>
                    <a:pt x="64" y="1"/>
                  </a:cubicBezTo>
                  <a:cubicBezTo>
                    <a:pt x="63" y="5"/>
                    <a:pt x="64" y="8"/>
                    <a:pt x="64" y="13"/>
                  </a:cubicBezTo>
                  <a:cubicBezTo>
                    <a:pt x="65" y="20"/>
                    <a:pt x="65" y="28"/>
                    <a:pt x="64" y="3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1963">
              <a:extLst>
                <a:ext uri="{FF2B5EF4-FFF2-40B4-BE49-F238E27FC236}">
                  <a16:creationId xmlns:a16="http://schemas.microsoft.com/office/drawing/2014/main" id="{4916DDBC-00BA-4072-BE88-B9C632863846}"/>
                </a:ext>
              </a:extLst>
            </p:cNvPr>
            <p:cNvSpPr>
              <a:spLocks/>
            </p:cNvSpPr>
            <p:nvPr/>
          </p:nvSpPr>
          <p:spPr bwMode="auto">
            <a:xfrm>
              <a:off x="6661215" y="9078071"/>
              <a:ext cx="111125"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20 w 39"/>
                <a:gd name="T15" fmla="*/ 12 h 12"/>
                <a:gd name="T16" fmla="*/ 30 w 39"/>
                <a:gd name="T17" fmla="*/ 9 h 12"/>
                <a:gd name="T18" fmla="*/ 35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5" y="0"/>
                    <a:pt x="0" y="5"/>
                  </a:cubicBezTo>
                  <a:cubicBezTo>
                    <a:pt x="0" y="5"/>
                    <a:pt x="2" y="5"/>
                    <a:pt x="2" y="5"/>
                  </a:cubicBezTo>
                  <a:cubicBezTo>
                    <a:pt x="3" y="5"/>
                    <a:pt x="3" y="6"/>
                    <a:pt x="4" y="6"/>
                  </a:cubicBezTo>
                  <a:cubicBezTo>
                    <a:pt x="6" y="7"/>
                    <a:pt x="7" y="8"/>
                    <a:pt x="9" y="9"/>
                  </a:cubicBezTo>
                  <a:cubicBezTo>
                    <a:pt x="12" y="11"/>
                    <a:pt x="16" y="12"/>
                    <a:pt x="19" y="12"/>
                  </a:cubicBezTo>
                  <a:cubicBezTo>
                    <a:pt x="19" y="12"/>
                    <a:pt x="19" y="12"/>
                    <a:pt x="19" y="12"/>
                  </a:cubicBezTo>
                  <a:cubicBezTo>
                    <a:pt x="19" y="12"/>
                    <a:pt x="19" y="12"/>
                    <a:pt x="20" y="12"/>
                  </a:cubicBezTo>
                  <a:cubicBezTo>
                    <a:pt x="23" y="12"/>
                    <a:pt x="27" y="11"/>
                    <a:pt x="30" y="9"/>
                  </a:cubicBezTo>
                  <a:cubicBezTo>
                    <a:pt x="32" y="8"/>
                    <a:pt x="33" y="7"/>
                    <a:pt x="35"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1964">
              <a:extLst>
                <a:ext uri="{FF2B5EF4-FFF2-40B4-BE49-F238E27FC236}">
                  <a16:creationId xmlns:a16="http://schemas.microsoft.com/office/drawing/2014/main" id="{A0A373A6-D8E3-438F-82D6-8E46378F9249}"/>
                </a:ext>
              </a:extLst>
            </p:cNvPr>
            <p:cNvSpPr>
              <a:spLocks/>
            </p:cNvSpPr>
            <p:nvPr/>
          </p:nvSpPr>
          <p:spPr bwMode="auto">
            <a:xfrm>
              <a:off x="6826315"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1965">
              <a:extLst>
                <a:ext uri="{FF2B5EF4-FFF2-40B4-BE49-F238E27FC236}">
                  <a16:creationId xmlns:a16="http://schemas.microsoft.com/office/drawing/2014/main" id="{F238BBF4-03DA-432D-B42F-476FF056A3E5}"/>
                </a:ext>
              </a:extLst>
            </p:cNvPr>
            <p:cNvSpPr>
              <a:spLocks/>
            </p:cNvSpPr>
            <p:nvPr/>
          </p:nvSpPr>
          <p:spPr bwMode="auto">
            <a:xfrm>
              <a:off x="6986652"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1966">
              <a:extLst>
                <a:ext uri="{FF2B5EF4-FFF2-40B4-BE49-F238E27FC236}">
                  <a16:creationId xmlns:a16="http://schemas.microsoft.com/office/drawing/2014/main" id="{83782018-4CA3-46E3-B953-A042BAAAA555}"/>
                </a:ext>
              </a:extLst>
            </p:cNvPr>
            <p:cNvSpPr>
              <a:spLocks/>
            </p:cNvSpPr>
            <p:nvPr/>
          </p:nvSpPr>
          <p:spPr bwMode="auto">
            <a:xfrm>
              <a:off x="6832665" y="9060609"/>
              <a:ext cx="268288" cy="334963"/>
            </a:xfrm>
            <a:custGeom>
              <a:avLst/>
              <a:gdLst>
                <a:gd name="T0" fmla="*/ 94 w 94"/>
                <a:gd name="T1" fmla="*/ 85 h 117"/>
                <a:gd name="T2" fmla="*/ 86 w 94"/>
                <a:gd name="T3" fmla="*/ 108 h 117"/>
                <a:gd name="T4" fmla="*/ 83 w 94"/>
                <a:gd name="T5" fmla="*/ 110 h 117"/>
                <a:gd name="T6" fmla="*/ 80 w 94"/>
                <a:gd name="T7" fmla="*/ 110 h 117"/>
                <a:gd name="T8" fmla="*/ 76 w 94"/>
                <a:gd name="T9" fmla="*/ 105 h 117"/>
                <a:gd name="T10" fmla="*/ 68 w 94"/>
                <a:gd name="T11" fmla="*/ 78 h 117"/>
                <a:gd name="T12" fmla="*/ 67 w 94"/>
                <a:gd name="T13" fmla="*/ 76 h 117"/>
                <a:gd name="T14" fmla="*/ 57 w 94"/>
                <a:gd name="T15" fmla="*/ 68 h 117"/>
                <a:gd name="T16" fmla="*/ 52 w 94"/>
                <a:gd name="T17" fmla="*/ 81 h 117"/>
                <a:gd name="T18" fmla="*/ 52 w 94"/>
                <a:gd name="T19" fmla="*/ 82 h 117"/>
                <a:gd name="T20" fmla="*/ 59 w 94"/>
                <a:gd name="T21" fmla="*/ 109 h 117"/>
                <a:gd name="T22" fmla="*/ 59 w 94"/>
                <a:gd name="T23" fmla="*/ 110 h 117"/>
                <a:gd name="T24" fmla="*/ 59 w 94"/>
                <a:gd name="T25" fmla="*/ 114 h 117"/>
                <a:gd name="T26" fmla="*/ 58 w 94"/>
                <a:gd name="T27" fmla="*/ 115 h 117"/>
                <a:gd name="T28" fmla="*/ 57 w 94"/>
                <a:gd name="T29" fmla="*/ 116 h 117"/>
                <a:gd name="T30" fmla="*/ 55 w 94"/>
                <a:gd name="T31" fmla="*/ 117 h 117"/>
                <a:gd name="T32" fmla="*/ 55 w 94"/>
                <a:gd name="T33" fmla="*/ 117 h 117"/>
                <a:gd name="T34" fmla="*/ 52 w 94"/>
                <a:gd name="T35" fmla="*/ 117 h 117"/>
                <a:gd name="T36" fmla="*/ 33 w 94"/>
                <a:gd name="T37" fmla="*/ 101 h 117"/>
                <a:gd name="T38" fmla="*/ 32 w 94"/>
                <a:gd name="T39" fmla="*/ 99 h 117"/>
                <a:gd name="T40" fmla="*/ 30 w 94"/>
                <a:gd name="T41" fmla="*/ 94 h 117"/>
                <a:gd name="T42" fmla="*/ 30 w 94"/>
                <a:gd name="T43" fmla="*/ 91 h 117"/>
                <a:gd name="T44" fmla="*/ 28 w 94"/>
                <a:gd name="T45" fmla="*/ 82 h 117"/>
                <a:gd name="T46" fmla="*/ 27 w 94"/>
                <a:gd name="T47" fmla="*/ 80 h 117"/>
                <a:gd name="T48" fmla="*/ 25 w 94"/>
                <a:gd name="T49" fmla="*/ 71 h 117"/>
                <a:gd name="T50" fmla="*/ 24 w 94"/>
                <a:gd name="T51" fmla="*/ 68 h 117"/>
                <a:gd name="T52" fmla="*/ 24 w 94"/>
                <a:gd name="T53" fmla="*/ 67 h 117"/>
                <a:gd name="T54" fmla="*/ 24 w 94"/>
                <a:gd name="T55" fmla="*/ 67 h 117"/>
                <a:gd name="T56" fmla="*/ 21 w 94"/>
                <a:gd name="T57" fmla="*/ 61 h 117"/>
                <a:gd name="T58" fmla="*/ 20 w 94"/>
                <a:gd name="T59" fmla="*/ 60 h 117"/>
                <a:gd name="T60" fmla="*/ 19 w 94"/>
                <a:gd name="T61" fmla="*/ 58 h 117"/>
                <a:gd name="T62" fmla="*/ 12 w 94"/>
                <a:gd name="T63" fmla="*/ 17 h 117"/>
                <a:gd name="T64" fmla="*/ 24 w 94"/>
                <a:gd name="T65" fmla="*/ 9 h 117"/>
                <a:gd name="T66" fmla="*/ 37 w 94"/>
                <a:gd name="T67" fmla="*/ 9 h 117"/>
                <a:gd name="T68" fmla="*/ 41 w 94"/>
                <a:gd name="T69" fmla="*/ 9 h 117"/>
                <a:gd name="T70" fmla="*/ 44 w 94"/>
                <a:gd name="T71" fmla="*/ 7 h 117"/>
                <a:gd name="T72" fmla="*/ 56 w 94"/>
                <a:gd name="T73" fmla="*/ 1 h 117"/>
                <a:gd name="T74" fmla="*/ 71 w 94"/>
                <a:gd name="T75" fmla="*/ 1 h 117"/>
                <a:gd name="T76" fmla="*/ 85 w 94"/>
                <a:gd name="T77" fmla="*/ 41 h 117"/>
                <a:gd name="T78" fmla="*/ 85 w 94"/>
                <a:gd name="T79" fmla="*/ 41 h 117"/>
                <a:gd name="T80" fmla="*/ 85 w 94"/>
                <a:gd name="T81" fmla="*/ 51 h 117"/>
                <a:gd name="T82" fmla="*/ 85 w 94"/>
                <a:gd name="T83" fmla="*/ 51 h 117"/>
                <a:gd name="T84" fmla="*/ 85 w 94"/>
                <a:gd name="T85" fmla="*/ 51 h 117"/>
                <a:gd name="T86" fmla="*/ 86 w 94"/>
                <a:gd name="T87" fmla="*/ 56 h 117"/>
                <a:gd name="T88" fmla="*/ 86 w 94"/>
                <a:gd name="T89" fmla="*/ 56 h 117"/>
                <a:gd name="T90" fmla="*/ 88 w 94"/>
                <a:gd name="T91" fmla="*/ 61 h 117"/>
                <a:gd name="T92" fmla="*/ 88 w 94"/>
                <a:gd name="T93" fmla="*/ 63 h 117"/>
                <a:gd name="T94" fmla="*/ 94 w 94"/>
                <a:gd name="T95" fmla="*/ 8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7">
                  <a:moveTo>
                    <a:pt x="94" y="85"/>
                  </a:moveTo>
                  <a:cubicBezTo>
                    <a:pt x="94" y="97"/>
                    <a:pt x="86" y="107"/>
                    <a:pt x="86" y="108"/>
                  </a:cubicBezTo>
                  <a:cubicBezTo>
                    <a:pt x="85" y="109"/>
                    <a:pt x="84" y="109"/>
                    <a:pt x="83" y="110"/>
                  </a:cubicBezTo>
                  <a:cubicBezTo>
                    <a:pt x="82" y="110"/>
                    <a:pt x="81" y="110"/>
                    <a:pt x="80" y="110"/>
                  </a:cubicBezTo>
                  <a:cubicBezTo>
                    <a:pt x="78" y="109"/>
                    <a:pt x="76" y="107"/>
                    <a:pt x="76" y="105"/>
                  </a:cubicBezTo>
                  <a:cubicBezTo>
                    <a:pt x="76" y="105"/>
                    <a:pt x="75" y="87"/>
                    <a:pt x="68" y="78"/>
                  </a:cubicBezTo>
                  <a:cubicBezTo>
                    <a:pt x="68" y="77"/>
                    <a:pt x="67" y="77"/>
                    <a:pt x="67" y="76"/>
                  </a:cubicBezTo>
                  <a:cubicBezTo>
                    <a:pt x="63" y="71"/>
                    <a:pt x="59" y="69"/>
                    <a:pt x="57" y="68"/>
                  </a:cubicBezTo>
                  <a:cubicBezTo>
                    <a:pt x="56" y="69"/>
                    <a:pt x="53" y="74"/>
                    <a:pt x="52" y="81"/>
                  </a:cubicBezTo>
                  <a:cubicBezTo>
                    <a:pt x="52" y="81"/>
                    <a:pt x="52" y="81"/>
                    <a:pt x="52" y="82"/>
                  </a:cubicBezTo>
                  <a:cubicBezTo>
                    <a:pt x="51" y="92"/>
                    <a:pt x="57" y="107"/>
                    <a:pt x="59" y="109"/>
                  </a:cubicBezTo>
                  <a:cubicBezTo>
                    <a:pt x="59" y="110"/>
                    <a:pt x="59" y="110"/>
                    <a:pt x="59" y="110"/>
                  </a:cubicBezTo>
                  <a:cubicBezTo>
                    <a:pt x="59" y="112"/>
                    <a:pt x="59" y="113"/>
                    <a:pt x="59" y="114"/>
                  </a:cubicBezTo>
                  <a:cubicBezTo>
                    <a:pt x="59" y="114"/>
                    <a:pt x="59" y="115"/>
                    <a:pt x="58" y="115"/>
                  </a:cubicBezTo>
                  <a:cubicBezTo>
                    <a:pt x="58" y="116"/>
                    <a:pt x="58" y="116"/>
                    <a:pt x="57" y="116"/>
                  </a:cubicBezTo>
                  <a:cubicBezTo>
                    <a:pt x="56" y="117"/>
                    <a:pt x="56" y="117"/>
                    <a:pt x="55" y="117"/>
                  </a:cubicBezTo>
                  <a:cubicBezTo>
                    <a:pt x="55" y="117"/>
                    <a:pt x="55" y="117"/>
                    <a:pt x="55" y="117"/>
                  </a:cubicBezTo>
                  <a:cubicBezTo>
                    <a:pt x="54" y="117"/>
                    <a:pt x="53" y="117"/>
                    <a:pt x="52" y="117"/>
                  </a:cubicBezTo>
                  <a:cubicBezTo>
                    <a:pt x="51" y="117"/>
                    <a:pt x="39" y="111"/>
                    <a:pt x="33" y="101"/>
                  </a:cubicBezTo>
                  <a:cubicBezTo>
                    <a:pt x="33" y="100"/>
                    <a:pt x="33" y="99"/>
                    <a:pt x="32" y="99"/>
                  </a:cubicBezTo>
                  <a:cubicBezTo>
                    <a:pt x="32" y="97"/>
                    <a:pt x="31" y="95"/>
                    <a:pt x="30" y="94"/>
                  </a:cubicBezTo>
                  <a:cubicBezTo>
                    <a:pt x="30" y="93"/>
                    <a:pt x="30" y="92"/>
                    <a:pt x="30" y="91"/>
                  </a:cubicBezTo>
                  <a:cubicBezTo>
                    <a:pt x="29" y="88"/>
                    <a:pt x="28" y="85"/>
                    <a:pt x="28" y="82"/>
                  </a:cubicBezTo>
                  <a:cubicBezTo>
                    <a:pt x="27" y="81"/>
                    <a:pt x="27" y="81"/>
                    <a:pt x="27" y="80"/>
                  </a:cubicBezTo>
                  <a:cubicBezTo>
                    <a:pt x="27" y="76"/>
                    <a:pt x="26" y="73"/>
                    <a:pt x="25" y="71"/>
                  </a:cubicBezTo>
                  <a:cubicBezTo>
                    <a:pt x="25" y="70"/>
                    <a:pt x="25" y="69"/>
                    <a:pt x="24" y="68"/>
                  </a:cubicBezTo>
                  <a:cubicBezTo>
                    <a:pt x="24" y="67"/>
                    <a:pt x="24" y="67"/>
                    <a:pt x="24" y="67"/>
                  </a:cubicBezTo>
                  <a:cubicBezTo>
                    <a:pt x="24" y="67"/>
                    <a:pt x="24" y="67"/>
                    <a:pt x="24" y="67"/>
                  </a:cubicBezTo>
                  <a:cubicBezTo>
                    <a:pt x="24" y="65"/>
                    <a:pt x="22" y="63"/>
                    <a:pt x="21" y="61"/>
                  </a:cubicBezTo>
                  <a:cubicBezTo>
                    <a:pt x="21" y="60"/>
                    <a:pt x="20" y="60"/>
                    <a:pt x="20" y="60"/>
                  </a:cubicBezTo>
                  <a:cubicBezTo>
                    <a:pt x="20" y="59"/>
                    <a:pt x="19" y="59"/>
                    <a:pt x="19" y="58"/>
                  </a:cubicBezTo>
                  <a:cubicBezTo>
                    <a:pt x="12" y="47"/>
                    <a:pt x="0" y="30"/>
                    <a:pt x="12" y="17"/>
                  </a:cubicBezTo>
                  <a:cubicBezTo>
                    <a:pt x="16" y="13"/>
                    <a:pt x="20" y="11"/>
                    <a:pt x="24" y="9"/>
                  </a:cubicBezTo>
                  <a:cubicBezTo>
                    <a:pt x="29" y="8"/>
                    <a:pt x="34" y="9"/>
                    <a:pt x="37" y="9"/>
                  </a:cubicBezTo>
                  <a:cubicBezTo>
                    <a:pt x="39" y="9"/>
                    <a:pt x="40" y="10"/>
                    <a:pt x="41" y="9"/>
                  </a:cubicBezTo>
                  <a:cubicBezTo>
                    <a:pt x="42" y="9"/>
                    <a:pt x="43" y="8"/>
                    <a:pt x="44" y="7"/>
                  </a:cubicBezTo>
                  <a:cubicBezTo>
                    <a:pt x="47" y="5"/>
                    <a:pt x="51" y="2"/>
                    <a:pt x="56" y="1"/>
                  </a:cubicBezTo>
                  <a:cubicBezTo>
                    <a:pt x="60" y="0"/>
                    <a:pt x="65" y="0"/>
                    <a:pt x="71" y="1"/>
                  </a:cubicBezTo>
                  <a:cubicBezTo>
                    <a:pt x="86" y="6"/>
                    <a:pt x="85" y="27"/>
                    <a:pt x="85" y="41"/>
                  </a:cubicBezTo>
                  <a:cubicBezTo>
                    <a:pt x="85" y="41"/>
                    <a:pt x="85" y="41"/>
                    <a:pt x="85" y="41"/>
                  </a:cubicBezTo>
                  <a:cubicBezTo>
                    <a:pt x="84" y="45"/>
                    <a:pt x="84" y="49"/>
                    <a:pt x="85" y="51"/>
                  </a:cubicBezTo>
                  <a:cubicBezTo>
                    <a:pt x="85" y="51"/>
                    <a:pt x="85" y="51"/>
                    <a:pt x="85" y="51"/>
                  </a:cubicBezTo>
                  <a:cubicBezTo>
                    <a:pt x="85" y="51"/>
                    <a:pt x="85" y="51"/>
                    <a:pt x="85" y="51"/>
                  </a:cubicBezTo>
                  <a:cubicBezTo>
                    <a:pt x="86" y="54"/>
                    <a:pt x="86" y="55"/>
                    <a:pt x="86" y="56"/>
                  </a:cubicBezTo>
                  <a:cubicBezTo>
                    <a:pt x="86" y="56"/>
                    <a:pt x="86" y="56"/>
                    <a:pt x="86" y="56"/>
                  </a:cubicBezTo>
                  <a:cubicBezTo>
                    <a:pt x="86" y="58"/>
                    <a:pt x="87" y="59"/>
                    <a:pt x="88" y="61"/>
                  </a:cubicBezTo>
                  <a:cubicBezTo>
                    <a:pt x="88" y="61"/>
                    <a:pt x="88" y="62"/>
                    <a:pt x="88" y="63"/>
                  </a:cubicBezTo>
                  <a:cubicBezTo>
                    <a:pt x="91" y="70"/>
                    <a:pt x="94" y="78"/>
                    <a:pt x="94" y="85"/>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1967">
              <a:extLst>
                <a:ext uri="{FF2B5EF4-FFF2-40B4-BE49-F238E27FC236}">
                  <a16:creationId xmlns:a16="http://schemas.microsoft.com/office/drawing/2014/main" id="{269103CF-3EDB-43C0-8758-2999EDF92F30}"/>
                </a:ext>
              </a:extLst>
            </p:cNvPr>
            <p:cNvSpPr>
              <a:spLocks/>
            </p:cNvSpPr>
            <p:nvPr/>
          </p:nvSpPr>
          <p:spPr bwMode="auto">
            <a:xfrm>
              <a:off x="6889815" y="9217771"/>
              <a:ext cx="211138" cy="177800"/>
            </a:xfrm>
            <a:custGeom>
              <a:avLst/>
              <a:gdLst>
                <a:gd name="T0" fmla="*/ 74 w 74"/>
                <a:gd name="T1" fmla="*/ 30 h 62"/>
                <a:gd name="T2" fmla="*/ 66 w 74"/>
                <a:gd name="T3" fmla="*/ 53 h 62"/>
                <a:gd name="T4" fmla="*/ 63 w 74"/>
                <a:gd name="T5" fmla="*/ 55 h 62"/>
                <a:gd name="T6" fmla="*/ 60 w 74"/>
                <a:gd name="T7" fmla="*/ 55 h 62"/>
                <a:gd name="T8" fmla="*/ 56 w 74"/>
                <a:gd name="T9" fmla="*/ 50 h 62"/>
                <a:gd name="T10" fmla="*/ 48 w 74"/>
                <a:gd name="T11" fmla="*/ 23 h 62"/>
                <a:gd name="T12" fmla="*/ 47 w 74"/>
                <a:gd name="T13" fmla="*/ 21 h 62"/>
                <a:gd name="T14" fmla="*/ 38 w 74"/>
                <a:gd name="T15" fmla="*/ 19 h 62"/>
                <a:gd name="T16" fmla="*/ 32 w 74"/>
                <a:gd name="T17" fmla="*/ 26 h 62"/>
                <a:gd name="T18" fmla="*/ 32 w 74"/>
                <a:gd name="T19" fmla="*/ 27 h 62"/>
                <a:gd name="T20" fmla="*/ 39 w 74"/>
                <a:gd name="T21" fmla="*/ 54 h 62"/>
                <a:gd name="T22" fmla="*/ 39 w 74"/>
                <a:gd name="T23" fmla="*/ 55 h 62"/>
                <a:gd name="T24" fmla="*/ 39 w 74"/>
                <a:gd name="T25" fmla="*/ 59 h 62"/>
                <a:gd name="T26" fmla="*/ 38 w 74"/>
                <a:gd name="T27" fmla="*/ 60 h 62"/>
                <a:gd name="T28" fmla="*/ 37 w 74"/>
                <a:gd name="T29" fmla="*/ 61 h 62"/>
                <a:gd name="T30" fmla="*/ 35 w 74"/>
                <a:gd name="T31" fmla="*/ 62 h 62"/>
                <a:gd name="T32" fmla="*/ 35 w 74"/>
                <a:gd name="T33" fmla="*/ 62 h 62"/>
                <a:gd name="T34" fmla="*/ 32 w 74"/>
                <a:gd name="T35" fmla="*/ 62 h 62"/>
                <a:gd name="T36" fmla="*/ 13 w 74"/>
                <a:gd name="T37" fmla="*/ 46 h 62"/>
                <a:gd name="T38" fmla="*/ 12 w 74"/>
                <a:gd name="T39" fmla="*/ 44 h 62"/>
                <a:gd name="T40" fmla="*/ 10 w 74"/>
                <a:gd name="T41" fmla="*/ 39 h 62"/>
                <a:gd name="T42" fmla="*/ 10 w 74"/>
                <a:gd name="T43" fmla="*/ 36 h 62"/>
                <a:gd name="T44" fmla="*/ 8 w 74"/>
                <a:gd name="T45" fmla="*/ 27 h 62"/>
                <a:gd name="T46" fmla="*/ 7 w 74"/>
                <a:gd name="T47" fmla="*/ 25 h 62"/>
                <a:gd name="T48" fmla="*/ 0 w 74"/>
                <a:gd name="T49" fmla="*/ 6 h 62"/>
                <a:gd name="T50" fmla="*/ 1 w 74"/>
                <a:gd name="T51" fmla="*/ 6 h 62"/>
                <a:gd name="T52" fmla="*/ 36 w 74"/>
                <a:gd name="T53" fmla="*/ 9 h 62"/>
                <a:gd name="T54" fmla="*/ 67 w 74"/>
                <a:gd name="T55" fmla="*/ 6 h 62"/>
                <a:gd name="T56" fmla="*/ 68 w 74"/>
                <a:gd name="T57" fmla="*/ 6 h 62"/>
                <a:gd name="T58" fmla="*/ 68 w 74"/>
                <a:gd name="T59" fmla="*/ 8 h 62"/>
                <a:gd name="T60" fmla="*/ 74 w 74"/>
                <a:gd name="T61" fmla="*/ 3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4" h="62">
                  <a:moveTo>
                    <a:pt x="74" y="30"/>
                  </a:moveTo>
                  <a:cubicBezTo>
                    <a:pt x="74" y="42"/>
                    <a:pt x="66" y="52"/>
                    <a:pt x="66" y="53"/>
                  </a:cubicBezTo>
                  <a:cubicBezTo>
                    <a:pt x="65" y="54"/>
                    <a:pt x="64" y="54"/>
                    <a:pt x="63" y="55"/>
                  </a:cubicBezTo>
                  <a:cubicBezTo>
                    <a:pt x="62" y="55"/>
                    <a:pt x="61" y="55"/>
                    <a:pt x="60" y="55"/>
                  </a:cubicBezTo>
                  <a:cubicBezTo>
                    <a:pt x="58" y="54"/>
                    <a:pt x="56" y="52"/>
                    <a:pt x="56" y="50"/>
                  </a:cubicBezTo>
                  <a:cubicBezTo>
                    <a:pt x="56" y="50"/>
                    <a:pt x="55" y="32"/>
                    <a:pt x="48" y="23"/>
                  </a:cubicBezTo>
                  <a:cubicBezTo>
                    <a:pt x="48" y="22"/>
                    <a:pt x="47" y="22"/>
                    <a:pt x="47" y="21"/>
                  </a:cubicBezTo>
                  <a:cubicBezTo>
                    <a:pt x="43" y="17"/>
                    <a:pt x="40" y="19"/>
                    <a:pt x="38" y="19"/>
                  </a:cubicBezTo>
                  <a:cubicBezTo>
                    <a:pt x="37" y="20"/>
                    <a:pt x="33" y="19"/>
                    <a:pt x="32" y="26"/>
                  </a:cubicBezTo>
                  <a:cubicBezTo>
                    <a:pt x="32" y="26"/>
                    <a:pt x="32" y="26"/>
                    <a:pt x="32" y="27"/>
                  </a:cubicBezTo>
                  <a:cubicBezTo>
                    <a:pt x="31" y="37"/>
                    <a:pt x="37" y="52"/>
                    <a:pt x="39" y="54"/>
                  </a:cubicBezTo>
                  <a:cubicBezTo>
                    <a:pt x="39" y="55"/>
                    <a:pt x="39" y="55"/>
                    <a:pt x="39" y="55"/>
                  </a:cubicBezTo>
                  <a:cubicBezTo>
                    <a:pt x="39" y="57"/>
                    <a:pt x="39" y="58"/>
                    <a:pt x="39" y="59"/>
                  </a:cubicBezTo>
                  <a:cubicBezTo>
                    <a:pt x="39" y="59"/>
                    <a:pt x="39" y="60"/>
                    <a:pt x="38" y="60"/>
                  </a:cubicBezTo>
                  <a:cubicBezTo>
                    <a:pt x="38" y="61"/>
                    <a:pt x="38" y="61"/>
                    <a:pt x="37" y="61"/>
                  </a:cubicBezTo>
                  <a:cubicBezTo>
                    <a:pt x="36" y="62"/>
                    <a:pt x="36" y="62"/>
                    <a:pt x="35" y="62"/>
                  </a:cubicBezTo>
                  <a:cubicBezTo>
                    <a:pt x="35" y="62"/>
                    <a:pt x="35" y="62"/>
                    <a:pt x="35" y="62"/>
                  </a:cubicBezTo>
                  <a:cubicBezTo>
                    <a:pt x="34" y="62"/>
                    <a:pt x="33" y="62"/>
                    <a:pt x="32" y="62"/>
                  </a:cubicBezTo>
                  <a:cubicBezTo>
                    <a:pt x="31" y="62"/>
                    <a:pt x="19" y="56"/>
                    <a:pt x="13" y="46"/>
                  </a:cubicBezTo>
                  <a:cubicBezTo>
                    <a:pt x="13" y="45"/>
                    <a:pt x="13" y="44"/>
                    <a:pt x="12" y="44"/>
                  </a:cubicBezTo>
                  <a:cubicBezTo>
                    <a:pt x="12" y="42"/>
                    <a:pt x="11" y="40"/>
                    <a:pt x="10" y="39"/>
                  </a:cubicBezTo>
                  <a:cubicBezTo>
                    <a:pt x="10" y="38"/>
                    <a:pt x="10" y="37"/>
                    <a:pt x="10" y="36"/>
                  </a:cubicBezTo>
                  <a:cubicBezTo>
                    <a:pt x="9" y="33"/>
                    <a:pt x="8" y="30"/>
                    <a:pt x="8" y="27"/>
                  </a:cubicBezTo>
                  <a:cubicBezTo>
                    <a:pt x="7" y="26"/>
                    <a:pt x="7" y="26"/>
                    <a:pt x="7" y="25"/>
                  </a:cubicBezTo>
                  <a:cubicBezTo>
                    <a:pt x="6" y="20"/>
                    <a:pt x="2" y="9"/>
                    <a:pt x="0" y="6"/>
                  </a:cubicBezTo>
                  <a:cubicBezTo>
                    <a:pt x="1" y="6"/>
                    <a:pt x="1" y="6"/>
                    <a:pt x="1" y="6"/>
                  </a:cubicBezTo>
                  <a:cubicBezTo>
                    <a:pt x="14" y="0"/>
                    <a:pt x="34" y="8"/>
                    <a:pt x="36" y="9"/>
                  </a:cubicBezTo>
                  <a:cubicBezTo>
                    <a:pt x="37" y="7"/>
                    <a:pt x="56" y="0"/>
                    <a:pt x="67" y="6"/>
                  </a:cubicBezTo>
                  <a:cubicBezTo>
                    <a:pt x="68" y="6"/>
                    <a:pt x="68" y="6"/>
                    <a:pt x="68" y="6"/>
                  </a:cubicBezTo>
                  <a:cubicBezTo>
                    <a:pt x="68" y="6"/>
                    <a:pt x="68" y="7"/>
                    <a:pt x="68" y="8"/>
                  </a:cubicBezTo>
                  <a:cubicBezTo>
                    <a:pt x="71" y="15"/>
                    <a:pt x="74" y="23"/>
                    <a:pt x="74" y="30"/>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1968">
              <a:extLst>
                <a:ext uri="{FF2B5EF4-FFF2-40B4-BE49-F238E27FC236}">
                  <a16:creationId xmlns:a16="http://schemas.microsoft.com/office/drawing/2014/main" id="{038B3EB8-4E0A-40A6-AFBA-72F809988F32}"/>
                </a:ext>
              </a:extLst>
            </p:cNvPr>
            <p:cNvSpPr>
              <a:spLocks/>
            </p:cNvSpPr>
            <p:nvPr/>
          </p:nvSpPr>
          <p:spPr bwMode="auto">
            <a:xfrm>
              <a:off x="6934265" y="9078071"/>
              <a:ext cx="112713"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19 w 39"/>
                <a:gd name="T15" fmla="*/ 12 h 12"/>
                <a:gd name="T16" fmla="*/ 30 w 39"/>
                <a:gd name="T17" fmla="*/ 9 h 12"/>
                <a:gd name="T18" fmla="*/ 34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4" y="0"/>
                    <a:pt x="0" y="5"/>
                  </a:cubicBezTo>
                  <a:cubicBezTo>
                    <a:pt x="0" y="5"/>
                    <a:pt x="1" y="5"/>
                    <a:pt x="2" y="5"/>
                  </a:cubicBezTo>
                  <a:cubicBezTo>
                    <a:pt x="2" y="5"/>
                    <a:pt x="3" y="6"/>
                    <a:pt x="4" y="6"/>
                  </a:cubicBezTo>
                  <a:cubicBezTo>
                    <a:pt x="6" y="7"/>
                    <a:pt x="7" y="8"/>
                    <a:pt x="9" y="9"/>
                  </a:cubicBezTo>
                  <a:cubicBezTo>
                    <a:pt x="12" y="11"/>
                    <a:pt x="15" y="12"/>
                    <a:pt x="19" y="12"/>
                  </a:cubicBezTo>
                  <a:cubicBezTo>
                    <a:pt x="19" y="12"/>
                    <a:pt x="19" y="12"/>
                    <a:pt x="19" y="12"/>
                  </a:cubicBezTo>
                  <a:cubicBezTo>
                    <a:pt x="19" y="12"/>
                    <a:pt x="19" y="12"/>
                    <a:pt x="19" y="12"/>
                  </a:cubicBezTo>
                  <a:cubicBezTo>
                    <a:pt x="23" y="12"/>
                    <a:pt x="26" y="11"/>
                    <a:pt x="30" y="9"/>
                  </a:cubicBezTo>
                  <a:cubicBezTo>
                    <a:pt x="31" y="8"/>
                    <a:pt x="33" y="7"/>
                    <a:pt x="34"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1969">
              <a:extLst>
                <a:ext uri="{FF2B5EF4-FFF2-40B4-BE49-F238E27FC236}">
                  <a16:creationId xmlns:a16="http://schemas.microsoft.com/office/drawing/2014/main" id="{8A470764-19D8-4827-98D2-B7F5C527A59B}"/>
                </a:ext>
              </a:extLst>
            </p:cNvPr>
            <p:cNvSpPr>
              <a:spLocks/>
            </p:cNvSpPr>
            <p:nvPr/>
          </p:nvSpPr>
          <p:spPr bwMode="auto">
            <a:xfrm>
              <a:off x="7097777"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1970">
              <a:extLst>
                <a:ext uri="{FF2B5EF4-FFF2-40B4-BE49-F238E27FC236}">
                  <a16:creationId xmlns:a16="http://schemas.microsoft.com/office/drawing/2014/main" id="{A6D5021C-EF49-41B3-A8BF-8F1579219F4A}"/>
                </a:ext>
              </a:extLst>
            </p:cNvPr>
            <p:cNvSpPr>
              <a:spLocks/>
            </p:cNvSpPr>
            <p:nvPr/>
          </p:nvSpPr>
          <p:spPr bwMode="auto">
            <a:xfrm>
              <a:off x="7151752" y="9060609"/>
              <a:ext cx="257175" cy="334963"/>
            </a:xfrm>
            <a:custGeom>
              <a:avLst/>
              <a:gdLst>
                <a:gd name="T0" fmla="*/ 73 w 90"/>
                <a:gd name="T1" fmla="*/ 56 h 117"/>
                <a:gd name="T2" fmla="*/ 70 w 90"/>
                <a:gd name="T3" fmla="*/ 61 h 117"/>
                <a:gd name="T4" fmla="*/ 68 w 90"/>
                <a:gd name="T5" fmla="*/ 65 h 117"/>
                <a:gd name="T6" fmla="*/ 68 w 90"/>
                <a:gd name="T7" fmla="*/ 65 h 117"/>
                <a:gd name="T8" fmla="*/ 68 w 90"/>
                <a:gd name="T9" fmla="*/ 66 h 117"/>
                <a:gd name="T10" fmla="*/ 66 w 90"/>
                <a:gd name="T11" fmla="*/ 78 h 117"/>
                <a:gd name="T12" fmla="*/ 61 w 90"/>
                <a:gd name="T13" fmla="*/ 100 h 117"/>
                <a:gd name="T14" fmla="*/ 44 w 90"/>
                <a:gd name="T15" fmla="*/ 117 h 117"/>
                <a:gd name="T16" fmla="*/ 40 w 90"/>
                <a:gd name="T17" fmla="*/ 117 h 117"/>
                <a:gd name="T18" fmla="*/ 38 w 90"/>
                <a:gd name="T19" fmla="*/ 116 h 117"/>
                <a:gd name="T20" fmla="*/ 36 w 90"/>
                <a:gd name="T21" fmla="*/ 110 h 117"/>
                <a:gd name="T22" fmla="*/ 41 w 90"/>
                <a:gd name="T23" fmla="*/ 82 h 117"/>
                <a:gd name="T24" fmla="*/ 36 w 90"/>
                <a:gd name="T25" fmla="*/ 68 h 117"/>
                <a:gd name="T26" fmla="*/ 30 w 90"/>
                <a:gd name="T27" fmla="*/ 73 h 117"/>
                <a:gd name="T28" fmla="*/ 28 w 90"/>
                <a:gd name="T29" fmla="*/ 74 h 117"/>
                <a:gd name="T30" fmla="*/ 25 w 90"/>
                <a:gd name="T31" fmla="*/ 79 h 117"/>
                <a:gd name="T32" fmla="*/ 20 w 90"/>
                <a:gd name="T33" fmla="*/ 94 h 117"/>
                <a:gd name="T34" fmla="*/ 19 w 90"/>
                <a:gd name="T35" fmla="*/ 106 h 117"/>
                <a:gd name="T36" fmla="*/ 19 w 90"/>
                <a:gd name="T37" fmla="*/ 107 h 117"/>
                <a:gd name="T38" fmla="*/ 12 w 90"/>
                <a:gd name="T39" fmla="*/ 111 h 117"/>
                <a:gd name="T40" fmla="*/ 12 w 90"/>
                <a:gd name="T41" fmla="*/ 111 h 117"/>
                <a:gd name="T42" fmla="*/ 9 w 90"/>
                <a:gd name="T43" fmla="*/ 110 h 117"/>
                <a:gd name="T44" fmla="*/ 0 w 90"/>
                <a:gd name="T45" fmla="*/ 87 h 117"/>
                <a:gd name="T46" fmla="*/ 4 w 90"/>
                <a:gd name="T47" fmla="*/ 65 h 117"/>
                <a:gd name="T48" fmla="*/ 6 w 90"/>
                <a:gd name="T49" fmla="*/ 59 h 117"/>
                <a:gd name="T50" fmla="*/ 7 w 90"/>
                <a:gd name="T51" fmla="*/ 53 h 117"/>
                <a:gd name="T52" fmla="*/ 7 w 90"/>
                <a:gd name="T53" fmla="*/ 53 h 117"/>
                <a:gd name="T54" fmla="*/ 7 w 90"/>
                <a:gd name="T55" fmla="*/ 53 h 117"/>
                <a:gd name="T56" fmla="*/ 6 w 90"/>
                <a:gd name="T57" fmla="*/ 42 h 117"/>
                <a:gd name="T58" fmla="*/ 18 w 90"/>
                <a:gd name="T59" fmla="*/ 3 h 117"/>
                <a:gd name="T60" fmla="*/ 33 w 90"/>
                <a:gd name="T61" fmla="*/ 1 h 117"/>
                <a:gd name="T62" fmla="*/ 44 w 90"/>
                <a:gd name="T63" fmla="*/ 7 h 117"/>
                <a:gd name="T64" fmla="*/ 48 w 90"/>
                <a:gd name="T65" fmla="*/ 9 h 117"/>
                <a:gd name="T66" fmla="*/ 52 w 90"/>
                <a:gd name="T67" fmla="*/ 8 h 117"/>
                <a:gd name="T68" fmla="*/ 64 w 90"/>
                <a:gd name="T69" fmla="*/ 7 h 117"/>
                <a:gd name="T70" fmla="*/ 78 w 90"/>
                <a:gd name="T71" fmla="*/ 15 h 117"/>
                <a:gd name="T72" fmla="*/ 73 w 90"/>
                <a:gd name="T73" fmla="*/ 5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 h="117">
                  <a:moveTo>
                    <a:pt x="73" y="56"/>
                  </a:moveTo>
                  <a:cubicBezTo>
                    <a:pt x="72" y="57"/>
                    <a:pt x="71" y="59"/>
                    <a:pt x="70" y="61"/>
                  </a:cubicBezTo>
                  <a:cubicBezTo>
                    <a:pt x="69" y="62"/>
                    <a:pt x="68" y="64"/>
                    <a:pt x="68" y="65"/>
                  </a:cubicBezTo>
                  <a:cubicBezTo>
                    <a:pt x="68" y="65"/>
                    <a:pt x="68" y="65"/>
                    <a:pt x="68" y="65"/>
                  </a:cubicBezTo>
                  <a:cubicBezTo>
                    <a:pt x="68" y="66"/>
                    <a:pt x="68" y="66"/>
                    <a:pt x="68" y="66"/>
                  </a:cubicBezTo>
                  <a:cubicBezTo>
                    <a:pt x="67" y="69"/>
                    <a:pt x="67" y="73"/>
                    <a:pt x="66" y="78"/>
                  </a:cubicBezTo>
                  <a:cubicBezTo>
                    <a:pt x="65" y="85"/>
                    <a:pt x="64" y="93"/>
                    <a:pt x="61" y="100"/>
                  </a:cubicBezTo>
                  <a:cubicBezTo>
                    <a:pt x="56" y="110"/>
                    <a:pt x="44" y="116"/>
                    <a:pt x="44" y="117"/>
                  </a:cubicBezTo>
                  <a:cubicBezTo>
                    <a:pt x="43" y="117"/>
                    <a:pt x="42" y="117"/>
                    <a:pt x="40" y="117"/>
                  </a:cubicBezTo>
                  <a:cubicBezTo>
                    <a:pt x="39" y="117"/>
                    <a:pt x="38" y="116"/>
                    <a:pt x="38" y="116"/>
                  </a:cubicBezTo>
                  <a:cubicBezTo>
                    <a:pt x="36" y="114"/>
                    <a:pt x="36" y="112"/>
                    <a:pt x="36" y="110"/>
                  </a:cubicBezTo>
                  <a:cubicBezTo>
                    <a:pt x="36" y="110"/>
                    <a:pt x="43" y="93"/>
                    <a:pt x="41" y="82"/>
                  </a:cubicBezTo>
                  <a:cubicBezTo>
                    <a:pt x="40" y="74"/>
                    <a:pt x="37" y="70"/>
                    <a:pt x="36" y="68"/>
                  </a:cubicBezTo>
                  <a:cubicBezTo>
                    <a:pt x="34" y="69"/>
                    <a:pt x="32" y="70"/>
                    <a:pt x="30" y="73"/>
                  </a:cubicBezTo>
                  <a:cubicBezTo>
                    <a:pt x="29" y="73"/>
                    <a:pt x="29" y="74"/>
                    <a:pt x="28" y="74"/>
                  </a:cubicBezTo>
                  <a:cubicBezTo>
                    <a:pt x="27" y="76"/>
                    <a:pt x="26" y="77"/>
                    <a:pt x="25" y="79"/>
                  </a:cubicBezTo>
                  <a:cubicBezTo>
                    <a:pt x="22" y="83"/>
                    <a:pt x="21" y="89"/>
                    <a:pt x="20" y="94"/>
                  </a:cubicBezTo>
                  <a:cubicBezTo>
                    <a:pt x="19" y="100"/>
                    <a:pt x="19" y="104"/>
                    <a:pt x="19" y="106"/>
                  </a:cubicBezTo>
                  <a:cubicBezTo>
                    <a:pt x="19" y="106"/>
                    <a:pt x="19" y="107"/>
                    <a:pt x="19" y="107"/>
                  </a:cubicBezTo>
                  <a:cubicBezTo>
                    <a:pt x="18" y="110"/>
                    <a:pt x="15" y="112"/>
                    <a:pt x="12" y="111"/>
                  </a:cubicBezTo>
                  <a:cubicBezTo>
                    <a:pt x="12" y="111"/>
                    <a:pt x="12" y="111"/>
                    <a:pt x="12" y="111"/>
                  </a:cubicBezTo>
                  <a:cubicBezTo>
                    <a:pt x="11" y="111"/>
                    <a:pt x="10" y="110"/>
                    <a:pt x="9" y="110"/>
                  </a:cubicBezTo>
                  <a:cubicBezTo>
                    <a:pt x="9" y="109"/>
                    <a:pt x="1" y="99"/>
                    <a:pt x="0" y="87"/>
                  </a:cubicBezTo>
                  <a:cubicBezTo>
                    <a:pt x="0" y="80"/>
                    <a:pt x="2" y="73"/>
                    <a:pt x="4" y="65"/>
                  </a:cubicBezTo>
                  <a:cubicBezTo>
                    <a:pt x="5" y="63"/>
                    <a:pt x="5" y="61"/>
                    <a:pt x="6" y="59"/>
                  </a:cubicBezTo>
                  <a:cubicBezTo>
                    <a:pt x="6" y="57"/>
                    <a:pt x="7" y="55"/>
                    <a:pt x="7" y="53"/>
                  </a:cubicBezTo>
                  <a:cubicBezTo>
                    <a:pt x="7" y="53"/>
                    <a:pt x="7" y="53"/>
                    <a:pt x="7" y="53"/>
                  </a:cubicBezTo>
                  <a:cubicBezTo>
                    <a:pt x="7" y="53"/>
                    <a:pt x="7" y="53"/>
                    <a:pt x="7" y="53"/>
                  </a:cubicBezTo>
                  <a:cubicBezTo>
                    <a:pt x="7" y="51"/>
                    <a:pt x="7" y="47"/>
                    <a:pt x="6" y="42"/>
                  </a:cubicBezTo>
                  <a:cubicBezTo>
                    <a:pt x="5" y="29"/>
                    <a:pt x="2" y="9"/>
                    <a:pt x="18" y="3"/>
                  </a:cubicBezTo>
                  <a:cubicBezTo>
                    <a:pt x="23" y="1"/>
                    <a:pt x="28" y="0"/>
                    <a:pt x="33" y="1"/>
                  </a:cubicBezTo>
                  <a:cubicBezTo>
                    <a:pt x="38" y="2"/>
                    <a:pt x="41" y="5"/>
                    <a:pt x="44" y="7"/>
                  </a:cubicBezTo>
                  <a:cubicBezTo>
                    <a:pt x="45" y="7"/>
                    <a:pt x="47" y="9"/>
                    <a:pt x="48" y="9"/>
                  </a:cubicBezTo>
                  <a:cubicBezTo>
                    <a:pt x="48" y="9"/>
                    <a:pt x="50" y="8"/>
                    <a:pt x="52" y="8"/>
                  </a:cubicBezTo>
                  <a:cubicBezTo>
                    <a:pt x="55" y="7"/>
                    <a:pt x="59" y="7"/>
                    <a:pt x="64" y="7"/>
                  </a:cubicBezTo>
                  <a:cubicBezTo>
                    <a:pt x="69" y="8"/>
                    <a:pt x="73" y="11"/>
                    <a:pt x="78" y="15"/>
                  </a:cubicBezTo>
                  <a:cubicBezTo>
                    <a:pt x="90" y="26"/>
                    <a:pt x="79" y="44"/>
                    <a:pt x="73" y="56"/>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1971">
              <a:extLst>
                <a:ext uri="{FF2B5EF4-FFF2-40B4-BE49-F238E27FC236}">
                  <a16:creationId xmlns:a16="http://schemas.microsoft.com/office/drawing/2014/main" id="{50F2FF1D-CEBF-476F-B9A8-8B1A013A0358}"/>
                </a:ext>
              </a:extLst>
            </p:cNvPr>
            <p:cNvSpPr>
              <a:spLocks/>
            </p:cNvSpPr>
            <p:nvPr/>
          </p:nvSpPr>
          <p:spPr bwMode="auto">
            <a:xfrm>
              <a:off x="7258115"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1972">
              <a:extLst>
                <a:ext uri="{FF2B5EF4-FFF2-40B4-BE49-F238E27FC236}">
                  <a16:creationId xmlns:a16="http://schemas.microsoft.com/office/drawing/2014/main" id="{36B41126-D32D-4062-9E68-63C11BCDBB07}"/>
                </a:ext>
              </a:extLst>
            </p:cNvPr>
            <p:cNvSpPr>
              <a:spLocks/>
            </p:cNvSpPr>
            <p:nvPr/>
          </p:nvSpPr>
          <p:spPr bwMode="auto">
            <a:xfrm>
              <a:off x="7151752" y="9220946"/>
              <a:ext cx="200025" cy="174625"/>
            </a:xfrm>
            <a:custGeom>
              <a:avLst/>
              <a:gdLst>
                <a:gd name="T0" fmla="*/ 70 w 70"/>
                <a:gd name="T1" fmla="*/ 5 h 61"/>
                <a:gd name="T2" fmla="*/ 66 w 70"/>
                <a:gd name="T3" fmla="*/ 22 h 61"/>
                <a:gd name="T4" fmla="*/ 61 w 70"/>
                <a:gd name="T5" fmla="*/ 44 h 61"/>
                <a:gd name="T6" fmla="*/ 44 w 70"/>
                <a:gd name="T7" fmla="*/ 61 h 61"/>
                <a:gd name="T8" fmla="*/ 40 w 70"/>
                <a:gd name="T9" fmla="*/ 61 h 61"/>
                <a:gd name="T10" fmla="*/ 38 w 70"/>
                <a:gd name="T11" fmla="*/ 60 h 61"/>
                <a:gd name="T12" fmla="*/ 36 w 70"/>
                <a:gd name="T13" fmla="*/ 54 h 61"/>
                <a:gd name="T14" fmla="*/ 41 w 70"/>
                <a:gd name="T15" fmla="*/ 26 h 61"/>
                <a:gd name="T16" fmla="*/ 36 w 70"/>
                <a:gd name="T17" fmla="*/ 12 h 61"/>
                <a:gd name="T18" fmla="*/ 30 w 70"/>
                <a:gd name="T19" fmla="*/ 17 h 61"/>
                <a:gd name="T20" fmla="*/ 28 w 70"/>
                <a:gd name="T21" fmla="*/ 18 h 61"/>
                <a:gd name="T22" fmla="*/ 25 w 70"/>
                <a:gd name="T23" fmla="*/ 23 h 61"/>
                <a:gd name="T24" fmla="*/ 20 w 70"/>
                <a:gd name="T25" fmla="*/ 38 h 61"/>
                <a:gd name="T26" fmla="*/ 19 w 70"/>
                <a:gd name="T27" fmla="*/ 50 h 61"/>
                <a:gd name="T28" fmla="*/ 19 w 70"/>
                <a:gd name="T29" fmla="*/ 51 h 61"/>
                <a:gd name="T30" fmla="*/ 12 w 70"/>
                <a:gd name="T31" fmla="*/ 55 h 61"/>
                <a:gd name="T32" fmla="*/ 12 w 70"/>
                <a:gd name="T33" fmla="*/ 55 h 61"/>
                <a:gd name="T34" fmla="*/ 9 w 70"/>
                <a:gd name="T35" fmla="*/ 54 h 61"/>
                <a:gd name="T36" fmla="*/ 0 w 70"/>
                <a:gd name="T37" fmla="*/ 31 h 61"/>
                <a:gd name="T38" fmla="*/ 4 w 70"/>
                <a:gd name="T39" fmla="*/ 9 h 61"/>
                <a:gd name="T40" fmla="*/ 6 w 70"/>
                <a:gd name="T41" fmla="*/ 3 h 61"/>
                <a:gd name="T42" fmla="*/ 36 w 70"/>
                <a:gd name="T43" fmla="*/ 8 h 61"/>
                <a:gd name="T44" fmla="*/ 70 w 70"/>
                <a:gd name="T45" fmla="*/ 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1">
                  <a:moveTo>
                    <a:pt x="70" y="5"/>
                  </a:moveTo>
                  <a:cubicBezTo>
                    <a:pt x="69" y="8"/>
                    <a:pt x="67" y="17"/>
                    <a:pt x="66" y="22"/>
                  </a:cubicBezTo>
                  <a:cubicBezTo>
                    <a:pt x="65" y="29"/>
                    <a:pt x="64" y="37"/>
                    <a:pt x="61" y="44"/>
                  </a:cubicBezTo>
                  <a:cubicBezTo>
                    <a:pt x="56" y="54"/>
                    <a:pt x="44" y="60"/>
                    <a:pt x="44" y="61"/>
                  </a:cubicBezTo>
                  <a:cubicBezTo>
                    <a:pt x="43" y="61"/>
                    <a:pt x="42" y="61"/>
                    <a:pt x="40" y="61"/>
                  </a:cubicBezTo>
                  <a:cubicBezTo>
                    <a:pt x="39" y="61"/>
                    <a:pt x="38" y="60"/>
                    <a:pt x="38" y="60"/>
                  </a:cubicBezTo>
                  <a:cubicBezTo>
                    <a:pt x="36" y="58"/>
                    <a:pt x="36" y="56"/>
                    <a:pt x="36" y="54"/>
                  </a:cubicBezTo>
                  <a:cubicBezTo>
                    <a:pt x="36" y="54"/>
                    <a:pt x="43" y="37"/>
                    <a:pt x="41" y="26"/>
                  </a:cubicBezTo>
                  <a:cubicBezTo>
                    <a:pt x="40" y="18"/>
                    <a:pt x="37" y="14"/>
                    <a:pt x="36" y="12"/>
                  </a:cubicBezTo>
                  <a:cubicBezTo>
                    <a:pt x="34" y="13"/>
                    <a:pt x="32" y="14"/>
                    <a:pt x="30" y="17"/>
                  </a:cubicBezTo>
                  <a:cubicBezTo>
                    <a:pt x="29" y="17"/>
                    <a:pt x="29" y="18"/>
                    <a:pt x="28" y="18"/>
                  </a:cubicBezTo>
                  <a:cubicBezTo>
                    <a:pt x="27" y="20"/>
                    <a:pt x="26" y="21"/>
                    <a:pt x="25" y="23"/>
                  </a:cubicBezTo>
                  <a:cubicBezTo>
                    <a:pt x="22" y="27"/>
                    <a:pt x="21" y="33"/>
                    <a:pt x="20" y="38"/>
                  </a:cubicBezTo>
                  <a:cubicBezTo>
                    <a:pt x="19" y="44"/>
                    <a:pt x="19" y="48"/>
                    <a:pt x="19" y="50"/>
                  </a:cubicBezTo>
                  <a:cubicBezTo>
                    <a:pt x="19" y="50"/>
                    <a:pt x="19" y="51"/>
                    <a:pt x="19" y="51"/>
                  </a:cubicBezTo>
                  <a:cubicBezTo>
                    <a:pt x="18" y="54"/>
                    <a:pt x="15" y="56"/>
                    <a:pt x="12" y="55"/>
                  </a:cubicBezTo>
                  <a:cubicBezTo>
                    <a:pt x="12" y="55"/>
                    <a:pt x="12" y="55"/>
                    <a:pt x="12" y="55"/>
                  </a:cubicBezTo>
                  <a:cubicBezTo>
                    <a:pt x="11" y="55"/>
                    <a:pt x="10" y="54"/>
                    <a:pt x="9" y="54"/>
                  </a:cubicBezTo>
                  <a:cubicBezTo>
                    <a:pt x="9" y="53"/>
                    <a:pt x="1" y="43"/>
                    <a:pt x="0" y="31"/>
                  </a:cubicBezTo>
                  <a:cubicBezTo>
                    <a:pt x="0" y="24"/>
                    <a:pt x="2" y="17"/>
                    <a:pt x="4" y="9"/>
                  </a:cubicBezTo>
                  <a:cubicBezTo>
                    <a:pt x="5" y="7"/>
                    <a:pt x="5" y="5"/>
                    <a:pt x="6" y="3"/>
                  </a:cubicBezTo>
                  <a:cubicBezTo>
                    <a:pt x="21" y="0"/>
                    <a:pt x="35" y="7"/>
                    <a:pt x="36" y="8"/>
                  </a:cubicBezTo>
                  <a:cubicBezTo>
                    <a:pt x="39" y="7"/>
                    <a:pt x="57" y="0"/>
                    <a:pt x="70" y="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1973">
              <a:extLst>
                <a:ext uri="{FF2B5EF4-FFF2-40B4-BE49-F238E27FC236}">
                  <a16:creationId xmlns:a16="http://schemas.microsoft.com/office/drawing/2014/main" id="{F7ACED18-37A6-4C81-9813-F889529F3C25}"/>
                </a:ext>
              </a:extLst>
            </p:cNvPr>
            <p:cNvSpPr>
              <a:spLocks/>
            </p:cNvSpPr>
            <p:nvPr/>
          </p:nvSpPr>
          <p:spPr bwMode="auto">
            <a:xfrm>
              <a:off x="7232715" y="9071721"/>
              <a:ext cx="107950" cy="46038"/>
            </a:xfrm>
            <a:custGeom>
              <a:avLst/>
              <a:gdLst>
                <a:gd name="T0" fmla="*/ 18 w 38"/>
                <a:gd name="T1" fmla="*/ 10 h 16"/>
                <a:gd name="T2" fmla="*/ 0 w 38"/>
                <a:gd name="T3" fmla="*/ 4 h 16"/>
                <a:gd name="T4" fmla="*/ 2 w 38"/>
                <a:gd name="T5" fmla="*/ 5 h 16"/>
                <a:gd name="T6" fmla="*/ 4 w 38"/>
                <a:gd name="T7" fmla="*/ 6 h 16"/>
                <a:gd name="T8" fmla="*/ 8 w 38"/>
                <a:gd name="T9" fmla="*/ 10 h 16"/>
                <a:gd name="T10" fmla="*/ 17 w 38"/>
                <a:gd name="T11" fmla="*/ 15 h 16"/>
                <a:gd name="T12" fmla="*/ 18 w 38"/>
                <a:gd name="T13" fmla="*/ 15 h 16"/>
                <a:gd name="T14" fmla="*/ 18 w 38"/>
                <a:gd name="T15" fmla="*/ 15 h 16"/>
                <a:gd name="T16" fmla="*/ 28 w 38"/>
                <a:gd name="T17" fmla="*/ 14 h 16"/>
                <a:gd name="T18" fmla="*/ 34 w 38"/>
                <a:gd name="T19" fmla="*/ 12 h 16"/>
                <a:gd name="T20" fmla="*/ 36 w 38"/>
                <a:gd name="T21" fmla="*/ 12 h 16"/>
                <a:gd name="T22" fmla="*/ 38 w 38"/>
                <a:gd name="T23" fmla="*/ 12 h 16"/>
                <a:gd name="T24" fmla="*/ 18 w 38"/>
                <a:gd name="T25"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16">
                  <a:moveTo>
                    <a:pt x="18" y="10"/>
                  </a:moveTo>
                  <a:cubicBezTo>
                    <a:pt x="13" y="9"/>
                    <a:pt x="5" y="0"/>
                    <a:pt x="0" y="4"/>
                  </a:cubicBezTo>
                  <a:cubicBezTo>
                    <a:pt x="0" y="4"/>
                    <a:pt x="1" y="5"/>
                    <a:pt x="2" y="5"/>
                  </a:cubicBezTo>
                  <a:cubicBezTo>
                    <a:pt x="2" y="5"/>
                    <a:pt x="3" y="6"/>
                    <a:pt x="4" y="6"/>
                  </a:cubicBezTo>
                  <a:cubicBezTo>
                    <a:pt x="5" y="7"/>
                    <a:pt x="6" y="9"/>
                    <a:pt x="8" y="10"/>
                  </a:cubicBezTo>
                  <a:cubicBezTo>
                    <a:pt x="11" y="12"/>
                    <a:pt x="14" y="14"/>
                    <a:pt x="17" y="15"/>
                  </a:cubicBezTo>
                  <a:cubicBezTo>
                    <a:pt x="17" y="15"/>
                    <a:pt x="18" y="15"/>
                    <a:pt x="18" y="15"/>
                  </a:cubicBezTo>
                  <a:cubicBezTo>
                    <a:pt x="18" y="15"/>
                    <a:pt x="18" y="15"/>
                    <a:pt x="18" y="15"/>
                  </a:cubicBezTo>
                  <a:cubicBezTo>
                    <a:pt x="21" y="16"/>
                    <a:pt x="25" y="15"/>
                    <a:pt x="28" y="14"/>
                  </a:cubicBezTo>
                  <a:cubicBezTo>
                    <a:pt x="30" y="13"/>
                    <a:pt x="32" y="13"/>
                    <a:pt x="34" y="12"/>
                  </a:cubicBezTo>
                  <a:cubicBezTo>
                    <a:pt x="34" y="12"/>
                    <a:pt x="35" y="12"/>
                    <a:pt x="36" y="12"/>
                  </a:cubicBezTo>
                  <a:cubicBezTo>
                    <a:pt x="36" y="12"/>
                    <a:pt x="37" y="12"/>
                    <a:pt x="38" y="12"/>
                  </a:cubicBezTo>
                  <a:cubicBezTo>
                    <a:pt x="35" y="6"/>
                    <a:pt x="24" y="11"/>
                    <a:pt x="18" y="10"/>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49" name="Freeform 1884">
            <a:extLst>
              <a:ext uri="{FF2B5EF4-FFF2-40B4-BE49-F238E27FC236}">
                <a16:creationId xmlns:a16="http://schemas.microsoft.com/office/drawing/2014/main" id="{071A0152-39CB-4B81-9912-4B2C3F839071}"/>
              </a:ext>
            </a:extLst>
          </p:cNvPr>
          <p:cNvSpPr>
            <a:spLocks/>
          </p:cNvSpPr>
          <p:nvPr/>
        </p:nvSpPr>
        <p:spPr bwMode="auto">
          <a:xfrm>
            <a:off x="7550710" y="9998174"/>
            <a:ext cx="1028700" cy="1028700"/>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450" name="TextBox 449">
            <a:extLst>
              <a:ext uri="{FF2B5EF4-FFF2-40B4-BE49-F238E27FC236}">
                <a16:creationId xmlns:a16="http://schemas.microsoft.com/office/drawing/2014/main" id="{63C49B5E-1ABC-4F7B-83D6-DF7370C90BDB}"/>
              </a:ext>
            </a:extLst>
          </p:cNvPr>
          <p:cNvSpPr txBox="1"/>
          <p:nvPr/>
        </p:nvSpPr>
        <p:spPr>
          <a:xfrm>
            <a:off x="6727032" y="11174756"/>
            <a:ext cx="2676056" cy="1200329"/>
          </a:xfrm>
          <a:prstGeom prst="rect">
            <a:avLst/>
          </a:prstGeom>
          <a:noFill/>
        </p:spPr>
        <p:txBody>
          <a:bodyPr wrap="square" rtlCol="0">
            <a:spAutoFit/>
          </a:bodyPr>
          <a:lstStyle/>
          <a:p>
            <a:pPr algn="ctr"/>
            <a:r>
              <a:rPr lang="en-US" sz="2400" dirty="0"/>
              <a:t>Passage of the teeth from the gums </a:t>
            </a:r>
          </a:p>
        </p:txBody>
      </p:sp>
      <p:grpSp>
        <p:nvGrpSpPr>
          <p:cNvPr id="452" name="Group 451">
            <a:extLst>
              <a:ext uri="{FF2B5EF4-FFF2-40B4-BE49-F238E27FC236}">
                <a16:creationId xmlns:a16="http://schemas.microsoft.com/office/drawing/2014/main" id="{581AD0B7-AF66-4362-AFE4-866E644166E7}"/>
              </a:ext>
            </a:extLst>
          </p:cNvPr>
          <p:cNvGrpSpPr/>
          <p:nvPr/>
        </p:nvGrpSpPr>
        <p:grpSpPr>
          <a:xfrm>
            <a:off x="7632466" y="10369925"/>
            <a:ext cx="865188" cy="385763"/>
            <a:chOff x="6554852" y="9060609"/>
            <a:chExt cx="865188" cy="385763"/>
          </a:xfrm>
        </p:grpSpPr>
        <p:sp>
          <p:nvSpPr>
            <p:cNvPr id="453" name="Freeform 1959">
              <a:extLst>
                <a:ext uri="{FF2B5EF4-FFF2-40B4-BE49-F238E27FC236}">
                  <a16:creationId xmlns:a16="http://schemas.microsoft.com/office/drawing/2014/main" id="{7697B1E3-59BC-4195-9E24-75C7CDE15350}"/>
                </a:ext>
              </a:extLst>
            </p:cNvPr>
            <p:cNvSpPr>
              <a:spLocks/>
            </p:cNvSpPr>
            <p:nvPr/>
          </p:nvSpPr>
          <p:spPr bwMode="auto">
            <a:xfrm>
              <a:off x="6554852"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1960">
              <a:extLst>
                <a:ext uri="{FF2B5EF4-FFF2-40B4-BE49-F238E27FC236}">
                  <a16:creationId xmlns:a16="http://schemas.microsoft.com/office/drawing/2014/main" id="{3949101B-BA5F-4F6F-AC5F-99140A3074EA}"/>
                </a:ext>
              </a:extLst>
            </p:cNvPr>
            <p:cNvSpPr>
              <a:spLocks/>
            </p:cNvSpPr>
            <p:nvPr/>
          </p:nvSpPr>
          <p:spPr bwMode="auto">
            <a:xfrm>
              <a:off x="6589777" y="9068546"/>
              <a:ext cx="254000" cy="320675"/>
            </a:xfrm>
            <a:custGeom>
              <a:avLst/>
              <a:gdLst>
                <a:gd name="T0" fmla="*/ 76 w 89"/>
                <a:gd name="T1" fmla="*/ 57 h 112"/>
                <a:gd name="T2" fmla="*/ 76 w 89"/>
                <a:gd name="T3" fmla="*/ 69 h 112"/>
                <a:gd name="T4" fmla="*/ 76 w 89"/>
                <a:gd name="T5" fmla="*/ 91 h 112"/>
                <a:gd name="T6" fmla="*/ 62 w 89"/>
                <a:gd name="T7" fmla="*/ 111 h 112"/>
                <a:gd name="T8" fmla="*/ 59 w 89"/>
                <a:gd name="T9" fmla="*/ 112 h 112"/>
                <a:gd name="T10" fmla="*/ 56 w 89"/>
                <a:gd name="T11" fmla="*/ 112 h 112"/>
                <a:gd name="T12" fmla="*/ 53 w 89"/>
                <a:gd name="T13" fmla="*/ 106 h 112"/>
                <a:gd name="T14" fmla="*/ 53 w 89"/>
                <a:gd name="T15" fmla="*/ 78 h 112"/>
                <a:gd name="T16" fmla="*/ 44 w 89"/>
                <a:gd name="T17" fmla="*/ 65 h 112"/>
                <a:gd name="T18" fmla="*/ 36 w 89"/>
                <a:gd name="T19" fmla="*/ 78 h 112"/>
                <a:gd name="T20" fmla="*/ 35 w 89"/>
                <a:gd name="T21" fmla="*/ 106 h 112"/>
                <a:gd name="T22" fmla="*/ 36 w 89"/>
                <a:gd name="T23" fmla="*/ 107 h 112"/>
                <a:gd name="T24" fmla="*/ 30 w 89"/>
                <a:gd name="T25" fmla="*/ 112 h 112"/>
                <a:gd name="T26" fmla="*/ 30 w 89"/>
                <a:gd name="T27" fmla="*/ 112 h 112"/>
                <a:gd name="T28" fmla="*/ 27 w 89"/>
                <a:gd name="T29" fmla="*/ 111 h 112"/>
                <a:gd name="T30" fmla="*/ 13 w 89"/>
                <a:gd name="T31" fmla="*/ 91 h 112"/>
                <a:gd name="T32" fmla="*/ 13 w 89"/>
                <a:gd name="T33" fmla="*/ 69 h 112"/>
                <a:gd name="T34" fmla="*/ 13 w 89"/>
                <a:gd name="T35" fmla="*/ 57 h 112"/>
                <a:gd name="T36" fmla="*/ 13 w 89"/>
                <a:gd name="T37" fmla="*/ 56 h 112"/>
                <a:gd name="T38" fmla="*/ 13 w 89"/>
                <a:gd name="T39" fmla="*/ 56 h 112"/>
                <a:gd name="T40" fmla="*/ 10 w 89"/>
                <a:gd name="T41" fmla="*/ 46 h 112"/>
                <a:gd name="T42" fmla="*/ 14 w 89"/>
                <a:gd name="T43" fmla="*/ 5 h 112"/>
                <a:gd name="T44" fmla="*/ 28 w 89"/>
                <a:gd name="T45" fmla="*/ 0 h 112"/>
                <a:gd name="T46" fmla="*/ 41 w 89"/>
                <a:gd name="T47" fmla="*/ 3 h 112"/>
                <a:gd name="T48" fmla="*/ 44 w 89"/>
                <a:gd name="T49" fmla="*/ 5 h 112"/>
                <a:gd name="T50" fmla="*/ 48 w 89"/>
                <a:gd name="T51" fmla="*/ 3 h 112"/>
                <a:gd name="T52" fmla="*/ 61 w 89"/>
                <a:gd name="T53" fmla="*/ 0 h 112"/>
                <a:gd name="T54" fmla="*/ 75 w 89"/>
                <a:gd name="T55" fmla="*/ 5 h 112"/>
                <a:gd name="T56" fmla="*/ 78 w 89"/>
                <a:gd name="T57" fmla="*/ 46 h 112"/>
                <a:gd name="T58" fmla="*/ 76 w 89"/>
                <a:gd name="T59" fmla="*/ 56 h 112"/>
                <a:gd name="T60" fmla="*/ 76 w 89"/>
                <a:gd name="T61" fmla="*/ 56 h 112"/>
                <a:gd name="T62" fmla="*/ 76 w 89"/>
                <a:gd name="T63" fmla="*/ 5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9" h="112">
                  <a:moveTo>
                    <a:pt x="76" y="57"/>
                  </a:moveTo>
                  <a:cubicBezTo>
                    <a:pt x="75" y="60"/>
                    <a:pt x="76" y="64"/>
                    <a:pt x="76" y="69"/>
                  </a:cubicBezTo>
                  <a:cubicBezTo>
                    <a:pt x="77" y="76"/>
                    <a:pt x="77" y="84"/>
                    <a:pt x="76" y="91"/>
                  </a:cubicBezTo>
                  <a:cubicBezTo>
                    <a:pt x="72" y="103"/>
                    <a:pt x="63" y="111"/>
                    <a:pt x="62" y="111"/>
                  </a:cubicBezTo>
                  <a:cubicBezTo>
                    <a:pt x="61" y="112"/>
                    <a:pt x="60" y="112"/>
                    <a:pt x="59" y="112"/>
                  </a:cubicBezTo>
                  <a:cubicBezTo>
                    <a:pt x="58" y="112"/>
                    <a:pt x="57" y="112"/>
                    <a:pt x="56" y="112"/>
                  </a:cubicBezTo>
                  <a:cubicBezTo>
                    <a:pt x="54" y="110"/>
                    <a:pt x="53" y="108"/>
                    <a:pt x="53" y="106"/>
                  </a:cubicBezTo>
                  <a:cubicBezTo>
                    <a:pt x="53" y="106"/>
                    <a:pt x="57" y="88"/>
                    <a:pt x="53" y="78"/>
                  </a:cubicBezTo>
                  <a:cubicBezTo>
                    <a:pt x="50" y="70"/>
                    <a:pt x="46" y="66"/>
                    <a:pt x="44" y="65"/>
                  </a:cubicBezTo>
                  <a:cubicBezTo>
                    <a:pt x="43" y="66"/>
                    <a:pt x="39" y="70"/>
                    <a:pt x="36" y="78"/>
                  </a:cubicBezTo>
                  <a:cubicBezTo>
                    <a:pt x="33" y="87"/>
                    <a:pt x="35" y="103"/>
                    <a:pt x="35" y="106"/>
                  </a:cubicBezTo>
                  <a:cubicBezTo>
                    <a:pt x="36" y="106"/>
                    <a:pt x="36" y="106"/>
                    <a:pt x="36" y="107"/>
                  </a:cubicBezTo>
                  <a:cubicBezTo>
                    <a:pt x="36" y="110"/>
                    <a:pt x="33" y="112"/>
                    <a:pt x="30" y="112"/>
                  </a:cubicBezTo>
                  <a:cubicBezTo>
                    <a:pt x="30" y="112"/>
                    <a:pt x="30" y="112"/>
                    <a:pt x="30" y="112"/>
                  </a:cubicBezTo>
                  <a:cubicBezTo>
                    <a:pt x="29" y="112"/>
                    <a:pt x="28" y="112"/>
                    <a:pt x="27" y="111"/>
                  </a:cubicBezTo>
                  <a:cubicBezTo>
                    <a:pt x="26" y="111"/>
                    <a:pt x="16" y="103"/>
                    <a:pt x="13" y="91"/>
                  </a:cubicBezTo>
                  <a:cubicBezTo>
                    <a:pt x="12" y="84"/>
                    <a:pt x="12" y="76"/>
                    <a:pt x="13" y="69"/>
                  </a:cubicBezTo>
                  <a:cubicBezTo>
                    <a:pt x="13" y="64"/>
                    <a:pt x="13" y="60"/>
                    <a:pt x="13" y="57"/>
                  </a:cubicBezTo>
                  <a:cubicBezTo>
                    <a:pt x="13" y="56"/>
                    <a:pt x="13" y="56"/>
                    <a:pt x="13" y="56"/>
                  </a:cubicBezTo>
                  <a:cubicBezTo>
                    <a:pt x="13" y="56"/>
                    <a:pt x="13" y="56"/>
                    <a:pt x="13" y="56"/>
                  </a:cubicBezTo>
                  <a:cubicBezTo>
                    <a:pt x="13" y="54"/>
                    <a:pt x="12" y="50"/>
                    <a:pt x="10" y="46"/>
                  </a:cubicBezTo>
                  <a:cubicBezTo>
                    <a:pt x="6" y="33"/>
                    <a:pt x="0" y="14"/>
                    <a:pt x="14" y="5"/>
                  </a:cubicBezTo>
                  <a:cubicBezTo>
                    <a:pt x="19" y="2"/>
                    <a:pt x="23" y="0"/>
                    <a:pt x="28" y="0"/>
                  </a:cubicBezTo>
                  <a:cubicBezTo>
                    <a:pt x="33" y="0"/>
                    <a:pt x="38" y="2"/>
                    <a:pt x="41" y="3"/>
                  </a:cubicBezTo>
                  <a:cubicBezTo>
                    <a:pt x="42" y="4"/>
                    <a:pt x="44" y="5"/>
                    <a:pt x="44" y="5"/>
                  </a:cubicBezTo>
                  <a:cubicBezTo>
                    <a:pt x="45" y="5"/>
                    <a:pt x="47" y="4"/>
                    <a:pt x="48" y="3"/>
                  </a:cubicBezTo>
                  <a:cubicBezTo>
                    <a:pt x="51" y="2"/>
                    <a:pt x="56" y="0"/>
                    <a:pt x="61" y="0"/>
                  </a:cubicBezTo>
                  <a:cubicBezTo>
                    <a:pt x="66" y="0"/>
                    <a:pt x="70" y="2"/>
                    <a:pt x="75" y="5"/>
                  </a:cubicBezTo>
                  <a:cubicBezTo>
                    <a:pt x="89" y="14"/>
                    <a:pt x="83" y="33"/>
                    <a:pt x="78" y="46"/>
                  </a:cubicBezTo>
                  <a:cubicBezTo>
                    <a:pt x="77" y="50"/>
                    <a:pt x="76" y="54"/>
                    <a:pt x="76" y="56"/>
                  </a:cubicBezTo>
                  <a:cubicBezTo>
                    <a:pt x="76" y="56"/>
                    <a:pt x="76" y="56"/>
                    <a:pt x="76" y="56"/>
                  </a:cubicBezTo>
                  <a:cubicBezTo>
                    <a:pt x="76" y="56"/>
                    <a:pt x="76" y="56"/>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1961">
              <a:extLst>
                <a:ext uri="{FF2B5EF4-FFF2-40B4-BE49-F238E27FC236}">
                  <a16:creationId xmlns:a16="http://schemas.microsoft.com/office/drawing/2014/main" id="{007D20B6-90CA-48CE-846A-06B360E78768}"/>
                </a:ext>
              </a:extLst>
            </p:cNvPr>
            <p:cNvSpPr>
              <a:spLocks/>
            </p:cNvSpPr>
            <p:nvPr/>
          </p:nvSpPr>
          <p:spPr bwMode="auto">
            <a:xfrm>
              <a:off x="6715190"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1962">
              <a:extLst>
                <a:ext uri="{FF2B5EF4-FFF2-40B4-BE49-F238E27FC236}">
                  <a16:creationId xmlns:a16="http://schemas.microsoft.com/office/drawing/2014/main" id="{235D81F1-C730-4CD1-8562-75AAB9E41592}"/>
                </a:ext>
              </a:extLst>
            </p:cNvPr>
            <p:cNvSpPr>
              <a:spLocks/>
            </p:cNvSpPr>
            <p:nvPr/>
          </p:nvSpPr>
          <p:spPr bwMode="auto">
            <a:xfrm>
              <a:off x="6623115" y="9228884"/>
              <a:ext cx="185738" cy="160338"/>
            </a:xfrm>
            <a:custGeom>
              <a:avLst/>
              <a:gdLst>
                <a:gd name="T0" fmla="*/ 64 w 65"/>
                <a:gd name="T1" fmla="*/ 35 h 56"/>
                <a:gd name="T2" fmla="*/ 50 w 65"/>
                <a:gd name="T3" fmla="*/ 55 h 56"/>
                <a:gd name="T4" fmla="*/ 47 w 65"/>
                <a:gd name="T5" fmla="*/ 56 h 56"/>
                <a:gd name="T6" fmla="*/ 44 w 65"/>
                <a:gd name="T7" fmla="*/ 56 h 56"/>
                <a:gd name="T8" fmla="*/ 41 w 65"/>
                <a:gd name="T9" fmla="*/ 50 h 56"/>
                <a:gd name="T10" fmla="*/ 41 w 65"/>
                <a:gd name="T11" fmla="*/ 22 h 56"/>
                <a:gd name="T12" fmla="*/ 32 w 65"/>
                <a:gd name="T13" fmla="*/ 9 h 56"/>
                <a:gd name="T14" fmla="*/ 24 w 65"/>
                <a:gd name="T15" fmla="*/ 22 h 56"/>
                <a:gd name="T16" fmla="*/ 23 w 65"/>
                <a:gd name="T17" fmla="*/ 50 h 56"/>
                <a:gd name="T18" fmla="*/ 24 w 65"/>
                <a:gd name="T19" fmla="*/ 51 h 56"/>
                <a:gd name="T20" fmla="*/ 18 w 65"/>
                <a:gd name="T21" fmla="*/ 56 h 56"/>
                <a:gd name="T22" fmla="*/ 18 w 65"/>
                <a:gd name="T23" fmla="*/ 56 h 56"/>
                <a:gd name="T24" fmla="*/ 15 w 65"/>
                <a:gd name="T25" fmla="*/ 55 h 56"/>
                <a:gd name="T26" fmla="*/ 1 w 65"/>
                <a:gd name="T27" fmla="*/ 35 h 56"/>
                <a:gd name="T28" fmla="*/ 1 w 65"/>
                <a:gd name="T29" fmla="*/ 13 h 56"/>
                <a:gd name="T30" fmla="*/ 1 w 65"/>
                <a:gd name="T31" fmla="*/ 1 h 56"/>
                <a:gd name="T32" fmla="*/ 32 w 65"/>
                <a:gd name="T33" fmla="*/ 5 h 56"/>
                <a:gd name="T34" fmla="*/ 64 w 65"/>
                <a:gd name="T35" fmla="*/ 1 h 56"/>
                <a:gd name="T36" fmla="*/ 64 w 65"/>
                <a:gd name="T37" fmla="*/ 13 h 56"/>
                <a:gd name="T38" fmla="*/ 64 w 65"/>
                <a:gd name="T39" fmla="*/ 3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5" h="56">
                  <a:moveTo>
                    <a:pt x="64" y="35"/>
                  </a:moveTo>
                  <a:cubicBezTo>
                    <a:pt x="60" y="47"/>
                    <a:pt x="51" y="55"/>
                    <a:pt x="50" y="55"/>
                  </a:cubicBezTo>
                  <a:cubicBezTo>
                    <a:pt x="49" y="56"/>
                    <a:pt x="48" y="56"/>
                    <a:pt x="47" y="56"/>
                  </a:cubicBezTo>
                  <a:cubicBezTo>
                    <a:pt x="46" y="56"/>
                    <a:pt x="45" y="56"/>
                    <a:pt x="44" y="56"/>
                  </a:cubicBezTo>
                  <a:cubicBezTo>
                    <a:pt x="42" y="54"/>
                    <a:pt x="41" y="52"/>
                    <a:pt x="41" y="50"/>
                  </a:cubicBezTo>
                  <a:cubicBezTo>
                    <a:pt x="41" y="50"/>
                    <a:pt x="45" y="32"/>
                    <a:pt x="41" y="22"/>
                  </a:cubicBezTo>
                  <a:cubicBezTo>
                    <a:pt x="38" y="14"/>
                    <a:pt x="34" y="10"/>
                    <a:pt x="32" y="9"/>
                  </a:cubicBezTo>
                  <a:cubicBezTo>
                    <a:pt x="31" y="10"/>
                    <a:pt x="27" y="14"/>
                    <a:pt x="24" y="22"/>
                  </a:cubicBezTo>
                  <a:cubicBezTo>
                    <a:pt x="21" y="31"/>
                    <a:pt x="23" y="47"/>
                    <a:pt x="23" y="50"/>
                  </a:cubicBezTo>
                  <a:cubicBezTo>
                    <a:pt x="24" y="50"/>
                    <a:pt x="24" y="50"/>
                    <a:pt x="24" y="51"/>
                  </a:cubicBezTo>
                  <a:cubicBezTo>
                    <a:pt x="24" y="54"/>
                    <a:pt x="21" y="56"/>
                    <a:pt x="18" y="56"/>
                  </a:cubicBezTo>
                  <a:cubicBezTo>
                    <a:pt x="18" y="56"/>
                    <a:pt x="18" y="56"/>
                    <a:pt x="18" y="56"/>
                  </a:cubicBezTo>
                  <a:cubicBezTo>
                    <a:pt x="17" y="56"/>
                    <a:pt x="16" y="56"/>
                    <a:pt x="15" y="55"/>
                  </a:cubicBezTo>
                  <a:cubicBezTo>
                    <a:pt x="14" y="55"/>
                    <a:pt x="4" y="47"/>
                    <a:pt x="1" y="35"/>
                  </a:cubicBezTo>
                  <a:cubicBezTo>
                    <a:pt x="0" y="28"/>
                    <a:pt x="0" y="20"/>
                    <a:pt x="1" y="13"/>
                  </a:cubicBezTo>
                  <a:cubicBezTo>
                    <a:pt x="1" y="8"/>
                    <a:pt x="2" y="5"/>
                    <a:pt x="1" y="1"/>
                  </a:cubicBezTo>
                  <a:cubicBezTo>
                    <a:pt x="15" y="0"/>
                    <a:pt x="30" y="4"/>
                    <a:pt x="32" y="5"/>
                  </a:cubicBezTo>
                  <a:cubicBezTo>
                    <a:pt x="34" y="4"/>
                    <a:pt x="50" y="0"/>
                    <a:pt x="64" y="1"/>
                  </a:cubicBezTo>
                  <a:cubicBezTo>
                    <a:pt x="63" y="5"/>
                    <a:pt x="64" y="8"/>
                    <a:pt x="64" y="13"/>
                  </a:cubicBezTo>
                  <a:cubicBezTo>
                    <a:pt x="65" y="20"/>
                    <a:pt x="65" y="28"/>
                    <a:pt x="64" y="3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1963">
              <a:extLst>
                <a:ext uri="{FF2B5EF4-FFF2-40B4-BE49-F238E27FC236}">
                  <a16:creationId xmlns:a16="http://schemas.microsoft.com/office/drawing/2014/main" id="{E3EC3611-CBB0-4908-868B-012537BD8AE7}"/>
                </a:ext>
              </a:extLst>
            </p:cNvPr>
            <p:cNvSpPr>
              <a:spLocks/>
            </p:cNvSpPr>
            <p:nvPr/>
          </p:nvSpPr>
          <p:spPr bwMode="auto">
            <a:xfrm>
              <a:off x="6661215" y="9078071"/>
              <a:ext cx="111125"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20 w 39"/>
                <a:gd name="T15" fmla="*/ 12 h 12"/>
                <a:gd name="T16" fmla="*/ 30 w 39"/>
                <a:gd name="T17" fmla="*/ 9 h 12"/>
                <a:gd name="T18" fmla="*/ 35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5" y="0"/>
                    <a:pt x="0" y="5"/>
                  </a:cubicBezTo>
                  <a:cubicBezTo>
                    <a:pt x="0" y="5"/>
                    <a:pt x="2" y="5"/>
                    <a:pt x="2" y="5"/>
                  </a:cubicBezTo>
                  <a:cubicBezTo>
                    <a:pt x="3" y="5"/>
                    <a:pt x="3" y="6"/>
                    <a:pt x="4" y="6"/>
                  </a:cubicBezTo>
                  <a:cubicBezTo>
                    <a:pt x="6" y="7"/>
                    <a:pt x="7" y="8"/>
                    <a:pt x="9" y="9"/>
                  </a:cubicBezTo>
                  <a:cubicBezTo>
                    <a:pt x="12" y="11"/>
                    <a:pt x="16" y="12"/>
                    <a:pt x="19" y="12"/>
                  </a:cubicBezTo>
                  <a:cubicBezTo>
                    <a:pt x="19" y="12"/>
                    <a:pt x="19" y="12"/>
                    <a:pt x="19" y="12"/>
                  </a:cubicBezTo>
                  <a:cubicBezTo>
                    <a:pt x="19" y="12"/>
                    <a:pt x="19" y="12"/>
                    <a:pt x="20" y="12"/>
                  </a:cubicBezTo>
                  <a:cubicBezTo>
                    <a:pt x="23" y="12"/>
                    <a:pt x="27" y="11"/>
                    <a:pt x="30" y="9"/>
                  </a:cubicBezTo>
                  <a:cubicBezTo>
                    <a:pt x="32" y="8"/>
                    <a:pt x="33" y="7"/>
                    <a:pt x="35"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1964">
              <a:extLst>
                <a:ext uri="{FF2B5EF4-FFF2-40B4-BE49-F238E27FC236}">
                  <a16:creationId xmlns:a16="http://schemas.microsoft.com/office/drawing/2014/main" id="{38969662-89D2-4031-AC73-4088D1641457}"/>
                </a:ext>
              </a:extLst>
            </p:cNvPr>
            <p:cNvSpPr>
              <a:spLocks/>
            </p:cNvSpPr>
            <p:nvPr/>
          </p:nvSpPr>
          <p:spPr bwMode="auto">
            <a:xfrm>
              <a:off x="6826315"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1965">
              <a:extLst>
                <a:ext uri="{FF2B5EF4-FFF2-40B4-BE49-F238E27FC236}">
                  <a16:creationId xmlns:a16="http://schemas.microsoft.com/office/drawing/2014/main" id="{03C051CD-A050-43B0-9A02-DD23648FFF21}"/>
                </a:ext>
              </a:extLst>
            </p:cNvPr>
            <p:cNvSpPr>
              <a:spLocks/>
            </p:cNvSpPr>
            <p:nvPr/>
          </p:nvSpPr>
          <p:spPr bwMode="auto">
            <a:xfrm>
              <a:off x="6986652"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1966">
              <a:extLst>
                <a:ext uri="{FF2B5EF4-FFF2-40B4-BE49-F238E27FC236}">
                  <a16:creationId xmlns:a16="http://schemas.microsoft.com/office/drawing/2014/main" id="{AD804444-2E52-4FEB-B6FD-46CB9BE43D48}"/>
                </a:ext>
              </a:extLst>
            </p:cNvPr>
            <p:cNvSpPr>
              <a:spLocks/>
            </p:cNvSpPr>
            <p:nvPr/>
          </p:nvSpPr>
          <p:spPr bwMode="auto">
            <a:xfrm>
              <a:off x="6832665" y="9060609"/>
              <a:ext cx="268288" cy="334963"/>
            </a:xfrm>
            <a:custGeom>
              <a:avLst/>
              <a:gdLst>
                <a:gd name="T0" fmla="*/ 94 w 94"/>
                <a:gd name="T1" fmla="*/ 85 h 117"/>
                <a:gd name="T2" fmla="*/ 86 w 94"/>
                <a:gd name="T3" fmla="*/ 108 h 117"/>
                <a:gd name="T4" fmla="*/ 83 w 94"/>
                <a:gd name="T5" fmla="*/ 110 h 117"/>
                <a:gd name="T6" fmla="*/ 80 w 94"/>
                <a:gd name="T7" fmla="*/ 110 h 117"/>
                <a:gd name="T8" fmla="*/ 76 w 94"/>
                <a:gd name="T9" fmla="*/ 105 h 117"/>
                <a:gd name="T10" fmla="*/ 68 w 94"/>
                <a:gd name="T11" fmla="*/ 78 h 117"/>
                <a:gd name="T12" fmla="*/ 67 w 94"/>
                <a:gd name="T13" fmla="*/ 76 h 117"/>
                <a:gd name="T14" fmla="*/ 57 w 94"/>
                <a:gd name="T15" fmla="*/ 68 h 117"/>
                <a:gd name="T16" fmla="*/ 52 w 94"/>
                <a:gd name="T17" fmla="*/ 81 h 117"/>
                <a:gd name="T18" fmla="*/ 52 w 94"/>
                <a:gd name="T19" fmla="*/ 82 h 117"/>
                <a:gd name="T20" fmla="*/ 59 w 94"/>
                <a:gd name="T21" fmla="*/ 109 h 117"/>
                <a:gd name="T22" fmla="*/ 59 w 94"/>
                <a:gd name="T23" fmla="*/ 110 h 117"/>
                <a:gd name="T24" fmla="*/ 59 w 94"/>
                <a:gd name="T25" fmla="*/ 114 h 117"/>
                <a:gd name="T26" fmla="*/ 58 w 94"/>
                <a:gd name="T27" fmla="*/ 115 h 117"/>
                <a:gd name="T28" fmla="*/ 57 w 94"/>
                <a:gd name="T29" fmla="*/ 116 h 117"/>
                <a:gd name="T30" fmla="*/ 55 w 94"/>
                <a:gd name="T31" fmla="*/ 117 h 117"/>
                <a:gd name="T32" fmla="*/ 55 w 94"/>
                <a:gd name="T33" fmla="*/ 117 h 117"/>
                <a:gd name="T34" fmla="*/ 52 w 94"/>
                <a:gd name="T35" fmla="*/ 117 h 117"/>
                <a:gd name="T36" fmla="*/ 33 w 94"/>
                <a:gd name="T37" fmla="*/ 101 h 117"/>
                <a:gd name="T38" fmla="*/ 32 w 94"/>
                <a:gd name="T39" fmla="*/ 99 h 117"/>
                <a:gd name="T40" fmla="*/ 30 w 94"/>
                <a:gd name="T41" fmla="*/ 94 h 117"/>
                <a:gd name="T42" fmla="*/ 30 w 94"/>
                <a:gd name="T43" fmla="*/ 91 h 117"/>
                <a:gd name="T44" fmla="*/ 28 w 94"/>
                <a:gd name="T45" fmla="*/ 82 h 117"/>
                <a:gd name="T46" fmla="*/ 27 w 94"/>
                <a:gd name="T47" fmla="*/ 80 h 117"/>
                <a:gd name="T48" fmla="*/ 25 w 94"/>
                <a:gd name="T49" fmla="*/ 71 h 117"/>
                <a:gd name="T50" fmla="*/ 24 w 94"/>
                <a:gd name="T51" fmla="*/ 68 h 117"/>
                <a:gd name="T52" fmla="*/ 24 w 94"/>
                <a:gd name="T53" fmla="*/ 67 h 117"/>
                <a:gd name="T54" fmla="*/ 24 w 94"/>
                <a:gd name="T55" fmla="*/ 67 h 117"/>
                <a:gd name="T56" fmla="*/ 21 w 94"/>
                <a:gd name="T57" fmla="*/ 61 h 117"/>
                <a:gd name="T58" fmla="*/ 20 w 94"/>
                <a:gd name="T59" fmla="*/ 60 h 117"/>
                <a:gd name="T60" fmla="*/ 19 w 94"/>
                <a:gd name="T61" fmla="*/ 58 h 117"/>
                <a:gd name="T62" fmla="*/ 12 w 94"/>
                <a:gd name="T63" fmla="*/ 17 h 117"/>
                <a:gd name="T64" fmla="*/ 24 w 94"/>
                <a:gd name="T65" fmla="*/ 9 h 117"/>
                <a:gd name="T66" fmla="*/ 37 w 94"/>
                <a:gd name="T67" fmla="*/ 9 h 117"/>
                <a:gd name="T68" fmla="*/ 41 w 94"/>
                <a:gd name="T69" fmla="*/ 9 h 117"/>
                <a:gd name="T70" fmla="*/ 44 w 94"/>
                <a:gd name="T71" fmla="*/ 7 h 117"/>
                <a:gd name="T72" fmla="*/ 56 w 94"/>
                <a:gd name="T73" fmla="*/ 1 h 117"/>
                <a:gd name="T74" fmla="*/ 71 w 94"/>
                <a:gd name="T75" fmla="*/ 1 h 117"/>
                <a:gd name="T76" fmla="*/ 85 w 94"/>
                <a:gd name="T77" fmla="*/ 41 h 117"/>
                <a:gd name="T78" fmla="*/ 85 w 94"/>
                <a:gd name="T79" fmla="*/ 41 h 117"/>
                <a:gd name="T80" fmla="*/ 85 w 94"/>
                <a:gd name="T81" fmla="*/ 51 h 117"/>
                <a:gd name="T82" fmla="*/ 85 w 94"/>
                <a:gd name="T83" fmla="*/ 51 h 117"/>
                <a:gd name="T84" fmla="*/ 85 w 94"/>
                <a:gd name="T85" fmla="*/ 51 h 117"/>
                <a:gd name="T86" fmla="*/ 86 w 94"/>
                <a:gd name="T87" fmla="*/ 56 h 117"/>
                <a:gd name="T88" fmla="*/ 86 w 94"/>
                <a:gd name="T89" fmla="*/ 56 h 117"/>
                <a:gd name="T90" fmla="*/ 88 w 94"/>
                <a:gd name="T91" fmla="*/ 61 h 117"/>
                <a:gd name="T92" fmla="*/ 88 w 94"/>
                <a:gd name="T93" fmla="*/ 63 h 117"/>
                <a:gd name="T94" fmla="*/ 94 w 94"/>
                <a:gd name="T95" fmla="*/ 8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7">
                  <a:moveTo>
                    <a:pt x="94" y="85"/>
                  </a:moveTo>
                  <a:cubicBezTo>
                    <a:pt x="94" y="97"/>
                    <a:pt x="86" y="107"/>
                    <a:pt x="86" y="108"/>
                  </a:cubicBezTo>
                  <a:cubicBezTo>
                    <a:pt x="85" y="109"/>
                    <a:pt x="84" y="109"/>
                    <a:pt x="83" y="110"/>
                  </a:cubicBezTo>
                  <a:cubicBezTo>
                    <a:pt x="82" y="110"/>
                    <a:pt x="81" y="110"/>
                    <a:pt x="80" y="110"/>
                  </a:cubicBezTo>
                  <a:cubicBezTo>
                    <a:pt x="78" y="109"/>
                    <a:pt x="76" y="107"/>
                    <a:pt x="76" y="105"/>
                  </a:cubicBezTo>
                  <a:cubicBezTo>
                    <a:pt x="76" y="105"/>
                    <a:pt x="75" y="87"/>
                    <a:pt x="68" y="78"/>
                  </a:cubicBezTo>
                  <a:cubicBezTo>
                    <a:pt x="68" y="77"/>
                    <a:pt x="67" y="77"/>
                    <a:pt x="67" y="76"/>
                  </a:cubicBezTo>
                  <a:cubicBezTo>
                    <a:pt x="63" y="71"/>
                    <a:pt x="59" y="69"/>
                    <a:pt x="57" y="68"/>
                  </a:cubicBezTo>
                  <a:cubicBezTo>
                    <a:pt x="56" y="69"/>
                    <a:pt x="53" y="74"/>
                    <a:pt x="52" y="81"/>
                  </a:cubicBezTo>
                  <a:cubicBezTo>
                    <a:pt x="52" y="81"/>
                    <a:pt x="52" y="81"/>
                    <a:pt x="52" y="82"/>
                  </a:cubicBezTo>
                  <a:cubicBezTo>
                    <a:pt x="51" y="92"/>
                    <a:pt x="57" y="107"/>
                    <a:pt x="59" y="109"/>
                  </a:cubicBezTo>
                  <a:cubicBezTo>
                    <a:pt x="59" y="110"/>
                    <a:pt x="59" y="110"/>
                    <a:pt x="59" y="110"/>
                  </a:cubicBezTo>
                  <a:cubicBezTo>
                    <a:pt x="59" y="112"/>
                    <a:pt x="59" y="113"/>
                    <a:pt x="59" y="114"/>
                  </a:cubicBezTo>
                  <a:cubicBezTo>
                    <a:pt x="59" y="114"/>
                    <a:pt x="59" y="115"/>
                    <a:pt x="58" y="115"/>
                  </a:cubicBezTo>
                  <a:cubicBezTo>
                    <a:pt x="58" y="116"/>
                    <a:pt x="58" y="116"/>
                    <a:pt x="57" y="116"/>
                  </a:cubicBezTo>
                  <a:cubicBezTo>
                    <a:pt x="56" y="117"/>
                    <a:pt x="56" y="117"/>
                    <a:pt x="55" y="117"/>
                  </a:cubicBezTo>
                  <a:cubicBezTo>
                    <a:pt x="55" y="117"/>
                    <a:pt x="55" y="117"/>
                    <a:pt x="55" y="117"/>
                  </a:cubicBezTo>
                  <a:cubicBezTo>
                    <a:pt x="54" y="117"/>
                    <a:pt x="53" y="117"/>
                    <a:pt x="52" y="117"/>
                  </a:cubicBezTo>
                  <a:cubicBezTo>
                    <a:pt x="51" y="117"/>
                    <a:pt x="39" y="111"/>
                    <a:pt x="33" y="101"/>
                  </a:cubicBezTo>
                  <a:cubicBezTo>
                    <a:pt x="33" y="100"/>
                    <a:pt x="33" y="99"/>
                    <a:pt x="32" y="99"/>
                  </a:cubicBezTo>
                  <a:cubicBezTo>
                    <a:pt x="32" y="97"/>
                    <a:pt x="31" y="95"/>
                    <a:pt x="30" y="94"/>
                  </a:cubicBezTo>
                  <a:cubicBezTo>
                    <a:pt x="30" y="93"/>
                    <a:pt x="30" y="92"/>
                    <a:pt x="30" y="91"/>
                  </a:cubicBezTo>
                  <a:cubicBezTo>
                    <a:pt x="29" y="88"/>
                    <a:pt x="28" y="85"/>
                    <a:pt x="28" y="82"/>
                  </a:cubicBezTo>
                  <a:cubicBezTo>
                    <a:pt x="27" y="81"/>
                    <a:pt x="27" y="81"/>
                    <a:pt x="27" y="80"/>
                  </a:cubicBezTo>
                  <a:cubicBezTo>
                    <a:pt x="27" y="76"/>
                    <a:pt x="26" y="73"/>
                    <a:pt x="25" y="71"/>
                  </a:cubicBezTo>
                  <a:cubicBezTo>
                    <a:pt x="25" y="70"/>
                    <a:pt x="25" y="69"/>
                    <a:pt x="24" y="68"/>
                  </a:cubicBezTo>
                  <a:cubicBezTo>
                    <a:pt x="24" y="67"/>
                    <a:pt x="24" y="67"/>
                    <a:pt x="24" y="67"/>
                  </a:cubicBezTo>
                  <a:cubicBezTo>
                    <a:pt x="24" y="67"/>
                    <a:pt x="24" y="67"/>
                    <a:pt x="24" y="67"/>
                  </a:cubicBezTo>
                  <a:cubicBezTo>
                    <a:pt x="24" y="65"/>
                    <a:pt x="22" y="63"/>
                    <a:pt x="21" y="61"/>
                  </a:cubicBezTo>
                  <a:cubicBezTo>
                    <a:pt x="21" y="60"/>
                    <a:pt x="20" y="60"/>
                    <a:pt x="20" y="60"/>
                  </a:cubicBezTo>
                  <a:cubicBezTo>
                    <a:pt x="20" y="59"/>
                    <a:pt x="19" y="59"/>
                    <a:pt x="19" y="58"/>
                  </a:cubicBezTo>
                  <a:cubicBezTo>
                    <a:pt x="12" y="47"/>
                    <a:pt x="0" y="30"/>
                    <a:pt x="12" y="17"/>
                  </a:cubicBezTo>
                  <a:cubicBezTo>
                    <a:pt x="16" y="13"/>
                    <a:pt x="20" y="11"/>
                    <a:pt x="24" y="9"/>
                  </a:cubicBezTo>
                  <a:cubicBezTo>
                    <a:pt x="29" y="8"/>
                    <a:pt x="34" y="9"/>
                    <a:pt x="37" y="9"/>
                  </a:cubicBezTo>
                  <a:cubicBezTo>
                    <a:pt x="39" y="9"/>
                    <a:pt x="40" y="10"/>
                    <a:pt x="41" y="9"/>
                  </a:cubicBezTo>
                  <a:cubicBezTo>
                    <a:pt x="42" y="9"/>
                    <a:pt x="43" y="8"/>
                    <a:pt x="44" y="7"/>
                  </a:cubicBezTo>
                  <a:cubicBezTo>
                    <a:pt x="47" y="5"/>
                    <a:pt x="51" y="2"/>
                    <a:pt x="56" y="1"/>
                  </a:cubicBezTo>
                  <a:cubicBezTo>
                    <a:pt x="60" y="0"/>
                    <a:pt x="65" y="0"/>
                    <a:pt x="71" y="1"/>
                  </a:cubicBezTo>
                  <a:cubicBezTo>
                    <a:pt x="86" y="6"/>
                    <a:pt x="85" y="27"/>
                    <a:pt x="85" y="41"/>
                  </a:cubicBezTo>
                  <a:cubicBezTo>
                    <a:pt x="85" y="41"/>
                    <a:pt x="85" y="41"/>
                    <a:pt x="85" y="41"/>
                  </a:cubicBezTo>
                  <a:cubicBezTo>
                    <a:pt x="84" y="45"/>
                    <a:pt x="84" y="49"/>
                    <a:pt x="85" y="51"/>
                  </a:cubicBezTo>
                  <a:cubicBezTo>
                    <a:pt x="85" y="51"/>
                    <a:pt x="85" y="51"/>
                    <a:pt x="85" y="51"/>
                  </a:cubicBezTo>
                  <a:cubicBezTo>
                    <a:pt x="85" y="51"/>
                    <a:pt x="85" y="51"/>
                    <a:pt x="85" y="51"/>
                  </a:cubicBezTo>
                  <a:cubicBezTo>
                    <a:pt x="86" y="54"/>
                    <a:pt x="86" y="55"/>
                    <a:pt x="86" y="56"/>
                  </a:cubicBezTo>
                  <a:cubicBezTo>
                    <a:pt x="86" y="56"/>
                    <a:pt x="86" y="56"/>
                    <a:pt x="86" y="56"/>
                  </a:cubicBezTo>
                  <a:cubicBezTo>
                    <a:pt x="86" y="58"/>
                    <a:pt x="87" y="59"/>
                    <a:pt x="88" y="61"/>
                  </a:cubicBezTo>
                  <a:cubicBezTo>
                    <a:pt x="88" y="61"/>
                    <a:pt x="88" y="62"/>
                    <a:pt x="88" y="63"/>
                  </a:cubicBezTo>
                  <a:cubicBezTo>
                    <a:pt x="91" y="70"/>
                    <a:pt x="94" y="78"/>
                    <a:pt x="94" y="85"/>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1967">
              <a:extLst>
                <a:ext uri="{FF2B5EF4-FFF2-40B4-BE49-F238E27FC236}">
                  <a16:creationId xmlns:a16="http://schemas.microsoft.com/office/drawing/2014/main" id="{24F83FB7-2B05-4351-974A-B61C0E9B93E3}"/>
                </a:ext>
              </a:extLst>
            </p:cNvPr>
            <p:cNvSpPr>
              <a:spLocks/>
            </p:cNvSpPr>
            <p:nvPr/>
          </p:nvSpPr>
          <p:spPr bwMode="auto">
            <a:xfrm>
              <a:off x="6889815" y="9217771"/>
              <a:ext cx="211138" cy="177800"/>
            </a:xfrm>
            <a:custGeom>
              <a:avLst/>
              <a:gdLst>
                <a:gd name="T0" fmla="*/ 74 w 74"/>
                <a:gd name="T1" fmla="*/ 30 h 62"/>
                <a:gd name="T2" fmla="*/ 66 w 74"/>
                <a:gd name="T3" fmla="*/ 53 h 62"/>
                <a:gd name="T4" fmla="*/ 63 w 74"/>
                <a:gd name="T5" fmla="*/ 55 h 62"/>
                <a:gd name="T6" fmla="*/ 60 w 74"/>
                <a:gd name="T7" fmla="*/ 55 h 62"/>
                <a:gd name="T8" fmla="*/ 56 w 74"/>
                <a:gd name="T9" fmla="*/ 50 h 62"/>
                <a:gd name="T10" fmla="*/ 48 w 74"/>
                <a:gd name="T11" fmla="*/ 23 h 62"/>
                <a:gd name="T12" fmla="*/ 47 w 74"/>
                <a:gd name="T13" fmla="*/ 21 h 62"/>
                <a:gd name="T14" fmla="*/ 38 w 74"/>
                <a:gd name="T15" fmla="*/ 19 h 62"/>
                <a:gd name="T16" fmla="*/ 32 w 74"/>
                <a:gd name="T17" fmla="*/ 26 h 62"/>
                <a:gd name="T18" fmla="*/ 32 w 74"/>
                <a:gd name="T19" fmla="*/ 27 h 62"/>
                <a:gd name="T20" fmla="*/ 39 w 74"/>
                <a:gd name="T21" fmla="*/ 54 h 62"/>
                <a:gd name="T22" fmla="*/ 39 w 74"/>
                <a:gd name="T23" fmla="*/ 55 h 62"/>
                <a:gd name="T24" fmla="*/ 39 w 74"/>
                <a:gd name="T25" fmla="*/ 59 h 62"/>
                <a:gd name="T26" fmla="*/ 38 w 74"/>
                <a:gd name="T27" fmla="*/ 60 h 62"/>
                <a:gd name="T28" fmla="*/ 37 w 74"/>
                <a:gd name="T29" fmla="*/ 61 h 62"/>
                <a:gd name="T30" fmla="*/ 35 w 74"/>
                <a:gd name="T31" fmla="*/ 62 h 62"/>
                <a:gd name="T32" fmla="*/ 35 w 74"/>
                <a:gd name="T33" fmla="*/ 62 h 62"/>
                <a:gd name="T34" fmla="*/ 32 w 74"/>
                <a:gd name="T35" fmla="*/ 62 h 62"/>
                <a:gd name="T36" fmla="*/ 13 w 74"/>
                <a:gd name="T37" fmla="*/ 46 h 62"/>
                <a:gd name="T38" fmla="*/ 12 w 74"/>
                <a:gd name="T39" fmla="*/ 44 h 62"/>
                <a:gd name="T40" fmla="*/ 10 w 74"/>
                <a:gd name="T41" fmla="*/ 39 h 62"/>
                <a:gd name="T42" fmla="*/ 10 w 74"/>
                <a:gd name="T43" fmla="*/ 36 h 62"/>
                <a:gd name="T44" fmla="*/ 8 w 74"/>
                <a:gd name="T45" fmla="*/ 27 h 62"/>
                <a:gd name="T46" fmla="*/ 7 w 74"/>
                <a:gd name="T47" fmla="*/ 25 h 62"/>
                <a:gd name="T48" fmla="*/ 0 w 74"/>
                <a:gd name="T49" fmla="*/ 6 h 62"/>
                <a:gd name="T50" fmla="*/ 1 w 74"/>
                <a:gd name="T51" fmla="*/ 6 h 62"/>
                <a:gd name="T52" fmla="*/ 36 w 74"/>
                <a:gd name="T53" fmla="*/ 9 h 62"/>
                <a:gd name="T54" fmla="*/ 67 w 74"/>
                <a:gd name="T55" fmla="*/ 6 h 62"/>
                <a:gd name="T56" fmla="*/ 68 w 74"/>
                <a:gd name="T57" fmla="*/ 6 h 62"/>
                <a:gd name="T58" fmla="*/ 68 w 74"/>
                <a:gd name="T59" fmla="*/ 8 h 62"/>
                <a:gd name="T60" fmla="*/ 74 w 74"/>
                <a:gd name="T61" fmla="*/ 3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4" h="62">
                  <a:moveTo>
                    <a:pt x="74" y="30"/>
                  </a:moveTo>
                  <a:cubicBezTo>
                    <a:pt x="74" y="42"/>
                    <a:pt x="66" y="52"/>
                    <a:pt x="66" y="53"/>
                  </a:cubicBezTo>
                  <a:cubicBezTo>
                    <a:pt x="65" y="54"/>
                    <a:pt x="64" y="54"/>
                    <a:pt x="63" y="55"/>
                  </a:cubicBezTo>
                  <a:cubicBezTo>
                    <a:pt x="62" y="55"/>
                    <a:pt x="61" y="55"/>
                    <a:pt x="60" y="55"/>
                  </a:cubicBezTo>
                  <a:cubicBezTo>
                    <a:pt x="58" y="54"/>
                    <a:pt x="56" y="52"/>
                    <a:pt x="56" y="50"/>
                  </a:cubicBezTo>
                  <a:cubicBezTo>
                    <a:pt x="56" y="50"/>
                    <a:pt x="55" y="32"/>
                    <a:pt x="48" y="23"/>
                  </a:cubicBezTo>
                  <a:cubicBezTo>
                    <a:pt x="48" y="22"/>
                    <a:pt x="47" y="22"/>
                    <a:pt x="47" y="21"/>
                  </a:cubicBezTo>
                  <a:cubicBezTo>
                    <a:pt x="43" y="17"/>
                    <a:pt x="40" y="19"/>
                    <a:pt x="38" y="19"/>
                  </a:cubicBezTo>
                  <a:cubicBezTo>
                    <a:pt x="37" y="20"/>
                    <a:pt x="33" y="19"/>
                    <a:pt x="32" y="26"/>
                  </a:cubicBezTo>
                  <a:cubicBezTo>
                    <a:pt x="32" y="26"/>
                    <a:pt x="32" y="26"/>
                    <a:pt x="32" y="27"/>
                  </a:cubicBezTo>
                  <a:cubicBezTo>
                    <a:pt x="31" y="37"/>
                    <a:pt x="37" y="52"/>
                    <a:pt x="39" y="54"/>
                  </a:cubicBezTo>
                  <a:cubicBezTo>
                    <a:pt x="39" y="55"/>
                    <a:pt x="39" y="55"/>
                    <a:pt x="39" y="55"/>
                  </a:cubicBezTo>
                  <a:cubicBezTo>
                    <a:pt x="39" y="57"/>
                    <a:pt x="39" y="58"/>
                    <a:pt x="39" y="59"/>
                  </a:cubicBezTo>
                  <a:cubicBezTo>
                    <a:pt x="39" y="59"/>
                    <a:pt x="39" y="60"/>
                    <a:pt x="38" y="60"/>
                  </a:cubicBezTo>
                  <a:cubicBezTo>
                    <a:pt x="38" y="61"/>
                    <a:pt x="38" y="61"/>
                    <a:pt x="37" y="61"/>
                  </a:cubicBezTo>
                  <a:cubicBezTo>
                    <a:pt x="36" y="62"/>
                    <a:pt x="36" y="62"/>
                    <a:pt x="35" y="62"/>
                  </a:cubicBezTo>
                  <a:cubicBezTo>
                    <a:pt x="35" y="62"/>
                    <a:pt x="35" y="62"/>
                    <a:pt x="35" y="62"/>
                  </a:cubicBezTo>
                  <a:cubicBezTo>
                    <a:pt x="34" y="62"/>
                    <a:pt x="33" y="62"/>
                    <a:pt x="32" y="62"/>
                  </a:cubicBezTo>
                  <a:cubicBezTo>
                    <a:pt x="31" y="62"/>
                    <a:pt x="19" y="56"/>
                    <a:pt x="13" y="46"/>
                  </a:cubicBezTo>
                  <a:cubicBezTo>
                    <a:pt x="13" y="45"/>
                    <a:pt x="13" y="44"/>
                    <a:pt x="12" y="44"/>
                  </a:cubicBezTo>
                  <a:cubicBezTo>
                    <a:pt x="12" y="42"/>
                    <a:pt x="11" y="40"/>
                    <a:pt x="10" y="39"/>
                  </a:cubicBezTo>
                  <a:cubicBezTo>
                    <a:pt x="10" y="38"/>
                    <a:pt x="10" y="37"/>
                    <a:pt x="10" y="36"/>
                  </a:cubicBezTo>
                  <a:cubicBezTo>
                    <a:pt x="9" y="33"/>
                    <a:pt x="8" y="30"/>
                    <a:pt x="8" y="27"/>
                  </a:cubicBezTo>
                  <a:cubicBezTo>
                    <a:pt x="7" y="26"/>
                    <a:pt x="7" y="26"/>
                    <a:pt x="7" y="25"/>
                  </a:cubicBezTo>
                  <a:cubicBezTo>
                    <a:pt x="6" y="20"/>
                    <a:pt x="2" y="9"/>
                    <a:pt x="0" y="6"/>
                  </a:cubicBezTo>
                  <a:cubicBezTo>
                    <a:pt x="1" y="6"/>
                    <a:pt x="1" y="6"/>
                    <a:pt x="1" y="6"/>
                  </a:cubicBezTo>
                  <a:cubicBezTo>
                    <a:pt x="14" y="0"/>
                    <a:pt x="34" y="8"/>
                    <a:pt x="36" y="9"/>
                  </a:cubicBezTo>
                  <a:cubicBezTo>
                    <a:pt x="37" y="7"/>
                    <a:pt x="56" y="0"/>
                    <a:pt x="67" y="6"/>
                  </a:cubicBezTo>
                  <a:cubicBezTo>
                    <a:pt x="68" y="6"/>
                    <a:pt x="68" y="6"/>
                    <a:pt x="68" y="6"/>
                  </a:cubicBezTo>
                  <a:cubicBezTo>
                    <a:pt x="68" y="6"/>
                    <a:pt x="68" y="7"/>
                    <a:pt x="68" y="8"/>
                  </a:cubicBezTo>
                  <a:cubicBezTo>
                    <a:pt x="71" y="15"/>
                    <a:pt x="74" y="23"/>
                    <a:pt x="74" y="30"/>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1968">
              <a:extLst>
                <a:ext uri="{FF2B5EF4-FFF2-40B4-BE49-F238E27FC236}">
                  <a16:creationId xmlns:a16="http://schemas.microsoft.com/office/drawing/2014/main" id="{A2CAFF4E-DD77-40E2-B9F2-1EC77B507F20}"/>
                </a:ext>
              </a:extLst>
            </p:cNvPr>
            <p:cNvSpPr>
              <a:spLocks/>
            </p:cNvSpPr>
            <p:nvPr/>
          </p:nvSpPr>
          <p:spPr bwMode="auto">
            <a:xfrm>
              <a:off x="6934265" y="9078071"/>
              <a:ext cx="112713"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19 w 39"/>
                <a:gd name="T15" fmla="*/ 12 h 12"/>
                <a:gd name="T16" fmla="*/ 30 w 39"/>
                <a:gd name="T17" fmla="*/ 9 h 12"/>
                <a:gd name="T18" fmla="*/ 34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4" y="0"/>
                    <a:pt x="0" y="5"/>
                  </a:cubicBezTo>
                  <a:cubicBezTo>
                    <a:pt x="0" y="5"/>
                    <a:pt x="1" y="5"/>
                    <a:pt x="2" y="5"/>
                  </a:cubicBezTo>
                  <a:cubicBezTo>
                    <a:pt x="2" y="5"/>
                    <a:pt x="3" y="6"/>
                    <a:pt x="4" y="6"/>
                  </a:cubicBezTo>
                  <a:cubicBezTo>
                    <a:pt x="6" y="7"/>
                    <a:pt x="7" y="8"/>
                    <a:pt x="9" y="9"/>
                  </a:cubicBezTo>
                  <a:cubicBezTo>
                    <a:pt x="12" y="11"/>
                    <a:pt x="15" y="12"/>
                    <a:pt x="19" y="12"/>
                  </a:cubicBezTo>
                  <a:cubicBezTo>
                    <a:pt x="19" y="12"/>
                    <a:pt x="19" y="12"/>
                    <a:pt x="19" y="12"/>
                  </a:cubicBezTo>
                  <a:cubicBezTo>
                    <a:pt x="19" y="12"/>
                    <a:pt x="19" y="12"/>
                    <a:pt x="19" y="12"/>
                  </a:cubicBezTo>
                  <a:cubicBezTo>
                    <a:pt x="23" y="12"/>
                    <a:pt x="26" y="11"/>
                    <a:pt x="30" y="9"/>
                  </a:cubicBezTo>
                  <a:cubicBezTo>
                    <a:pt x="31" y="8"/>
                    <a:pt x="33" y="7"/>
                    <a:pt x="34"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1969">
              <a:extLst>
                <a:ext uri="{FF2B5EF4-FFF2-40B4-BE49-F238E27FC236}">
                  <a16:creationId xmlns:a16="http://schemas.microsoft.com/office/drawing/2014/main" id="{3D5E3B0B-4E1B-48BA-85CC-EBAA83A441CD}"/>
                </a:ext>
              </a:extLst>
            </p:cNvPr>
            <p:cNvSpPr>
              <a:spLocks/>
            </p:cNvSpPr>
            <p:nvPr/>
          </p:nvSpPr>
          <p:spPr bwMode="auto">
            <a:xfrm>
              <a:off x="7097777"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1970">
              <a:extLst>
                <a:ext uri="{FF2B5EF4-FFF2-40B4-BE49-F238E27FC236}">
                  <a16:creationId xmlns:a16="http://schemas.microsoft.com/office/drawing/2014/main" id="{F9CABC0F-C67A-45E1-9D04-00D55CFC3BD9}"/>
                </a:ext>
              </a:extLst>
            </p:cNvPr>
            <p:cNvSpPr>
              <a:spLocks/>
            </p:cNvSpPr>
            <p:nvPr/>
          </p:nvSpPr>
          <p:spPr bwMode="auto">
            <a:xfrm>
              <a:off x="7151752" y="9060609"/>
              <a:ext cx="257175" cy="334963"/>
            </a:xfrm>
            <a:custGeom>
              <a:avLst/>
              <a:gdLst>
                <a:gd name="T0" fmla="*/ 73 w 90"/>
                <a:gd name="T1" fmla="*/ 56 h 117"/>
                <a:gd name="T2" fmla="*/ 70 w 90"/>
                <a:gd name="T3" fmla="*/ 61 h 117"/>
                <a:gd name="T4" fmla="*/ 68 w 90"/>
                <a:gd name="T5" fmla="*/ 65 h 117"/>
                <a:gd name="T6" fmla="*/ 68 w 90"/>
                <a:gd name="T7" fmla="*/ 65 h 117"/>
                <a:gd name="T8" fmla="*/ 68 w 90"/>
                <a:gd name="T9" fmla="*/ 66 h 117"/>
                <a:gd name="T10" fmla="*/ 66 w 90"/>
                <a:gd name="T11" fmla="*/ 78 h 117"/>
                <a:gd name="T12" fmla="*/ 61 w 90"/>
                <a:gd name="T13" fmla="*/ 100 h 117"/>
                <a:gd name="T14" fmla="*/ 44 w 90"/>
                <a:gd name="T15" fmla="*/ 117 h 117"/>
                <a:gd name="T16" fmla="*/ 40 w 90"/>
                <a:gd name="T17" fmla="*/ 117 h 117"/>
                <a:gd name="T18" fmla="*/ 38 w 90"/>
                <a:gd name="T19" fmla="*/ 116 h 117"/>
                <a:gd name="T20" fmla="*/ 36 w 90"/>
                <a:gd name="T21" fmla="*/ 110 h 117"/>
                <a:gd name="T22" fmla="*/ 41 w 90"/>
                <a:gd name="T23" fmla="*/ 82 h 117"/>
                <a:gd name="T24" fmla="*/ 36 w 90"/>
                <a:gd name="T25" fmla="*/ 68 h 117"/>
                <a:gd name="T26" fmla="*/ 30 w 90"/>
                <a:gd name="T27" fmla="*/ 73 h 117"/>
                <a:gd name="T28" fmla="*/ 28 w 90"/>
                <a:gd name="T29" fmla="*/ 74 h 117"/>
                <a:gd name="T30" fmla="*/ 25 w 90"/>
                <a:gd name="T31" fmla="*/ 79 h 117"/>
                <a:gd name="T32" fmla="*/ 20 w 90"/>
                <a:gd name="T33" fmla="*/ 94 h 117"/>
                <a:gd name="T34" fmla="*/ 19 w 90"/>
                <a:gd name="T35" fmla="*/ 106 h 117"/>
                <a:gd name="T36" fmla="*/ 19 w 90"/>
                <a:gd name="T37" fmla="*/ 107 h 117"/>
                <a:gd name="T38" fmla="*/ 12 w 90"/>
                <a:gd name="T39" fmla="*/ 111 h 117"/>
                <a:gd name="T40" fmla="*/ 12 w 90"/>
                <a:gd name="T41" fmla="*/ 111 h 117"/>
                <a:gd name="T42" fmla="*/ 9 w 90"/>
                <a:gd name="T43" fmla="*/ 110 h 117"/>
                <a:gd name="T44" fmla="*/ 0 w 90"/>
                <a:gd name="T45" fmla="*/ 87 h 117"/>
                <a:gd name="T46" fmla="*/ 4 w 90"/>
                <a:gd name="T47" fmla="*/ 65 h 117"/>
                <a:gd name="T48" fmla="*/ 6 w 90"/>
                <a:gd name="T49" fmla="*/ 59 h 117"/>
                <a:gd name="T50" fmla="*/ 7 w 90"/>
                <a:gd name="T51" fmla="*/ 53 h 117"/>
                <a:gd name="T52" fmla="*/ 7 w 90"/>
                <a:gd name="T53" fmla="*/ 53 h 117"/>
                <a:gd name="T54" fmla="*/ 7 w 90"/>
                <a:gd name="T55" fmla="*/ 53 h 117"/>
                <a:gd name="T56" fmla="*/ 6 w 90"/>
                <a:gd name="T57" fmla="*/ 42 h 117"/>
                <a:gd name="T58" fmla="*/ 18 w 90"/>
                <a:gd name="T59" fmla="*/ 3 h 117"/>
                <a:gd name="T60" fmla="*/ 33 w 90"/>
                <a:gd name="T61" fmla="*/ 1 h 117"/>
                <a:gd name="T62" fmla="*/ 44 w 90"/>
                <a:gd name="T63" fmla="*/ 7 h 117"/>
                <a:gd name="T64" fmla="*/ 48 w 90"/>
                <a:gd name="T65" fmla="*/ 9 h 117"/>
                <a:gd name="T66" fmla="*/ 52 w 90"/>
                <a:gd name="T67" fmla="*/ 8 h 117"/>
                <a:gd name="T68" fmla="*/ 64 w 90"/>
                <a:gd name="T69" fmla="*/ 7 h 117"/>
                <a:gd name="T70" fmla="*/ 78 w 90"/>
                <a:gd name="T71" fmla="*/ 15 h 117"/>
                <a:gd name="T72" fmla="*/ 73 w 90"/>
                <a:gd name="T73" fmla="*/ 5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 h="117">
                  <a:moveTo>
                    <a:pt x="73" y="56"/>
                  </a:moveTo>
                  <a:cubicBezTo>
                    <a:pt x="72" y="57"/>
                    <a:pt x="71" y="59"/>
                    <a:pt x="70" y="61"/>
                  </a:cubicBezTo>
                  <a:cubicBezTo>
                    <a:pt x="69" y="62"/>
                    <a:pt x="68" y="64"/>
                    <a:pt x="68" y="65"/>
                  </a:cubicBezTo>
                  <a:cubicBezTo>
                    <a:pt x="68" y="65"/>
                    <a:pt x="68" y="65"/>
                    <a:pt x="68" y="65"/>
                  </a:cubicBezTo>
                  <a:cubicBezTo>
                    <a:pt x="68" y="66"/>
                    <a:pt x="68" y="66"/>
                    <a:pt x="68" y="66"/>
                  </a:cubicBezTo>
                  <a:cubicBezTo>
                    <a:pt x="67" y="69"/>
                    <a:pt x="67" y="73"/>
                    <a:pt x="66" y="78"/>
                  </a:cubicBezTo>
                  <a:cubicBezTo>
                    <a:pt x="65" y="85"/>
                    <a:pt x="64" y="93"/>
                    <a:pt x="61" y="100"/>
                  </a:cubicBezTo>
                  <a:cubicBezTo>
                    <a:pt x="56" y="110"/>
                    <a:pt x="44" y="116"/>
                    <a:pt x="44" y="117"/>
                  </a:cubicBezTo>
                  <a:cubicBezTo>
                    <a:pt x="43" y="117"/>
                    <a:pt x="42" y="117"/>
                    <a:pt x="40" y="117"/>
                  </a:cubicBezTo>
                  <a:cubicBezTo>
                    <a:pt x="39" y="117"/>
                    <a:pt x="38" y="116"/>
                    <a:pt x="38" y="116"/>
                  </a:cubicBezTo>
                  <a:cubicBezTo>
                    <a:pt x="36" y="114"/>
                    <a:pt x="36" y="112"/>
                    <a:pt x="36" y="110"/>
                  </a:cubicBezTo>
                  <a:cubicBezTo>
                    <a:pt x="36" y="110"/>
                    <a:pt x="43" y="93"/>
                    <a:pt x="41" y="82"/>
                  </a:cubicBezTo>
                  <a:cubicBezTo>
                    <a:pt x="40" y="74"/>
                    <a:pt x="37" y="70"/>
                    <a:pt x="36" y="68"/>
                  </a:cubicBezTo>
                  <a:cubicBezTo>
                    <a:pt x="34" y="69"/>
                    <a:pt x="32" y="70"/>
                    <a:pt x="30" y="73"/>
                  </a:cubicBezTo>
                  <a:cubicBezTo>
                    <a:pt x="29" y="73"/>
                    <a:pt x="29" y="74"/>
                    <a:pt x="28" y="74"/>
                  </a:cubicBezTo>
                  <a:cubicBezTo>
                    <a:pt x="27" y="76"/>
                    <a:pt x="26" y="77"/>
                    <a:pt x="25" y="79"/>
                  </a:cubicBezTo>
                  <a:cubicBezTo>
                    <a:pt x="22" y="83"/>
                    <a:pt x="21" y="89"/>
                    <a:pt x="20" y="94"/>
                  </a:cubicBezTo>
                  <a:cubicBezTo>
                    <a:pt x="19" y="100"/>
                    <a:pt x="19" y="104"/>
                    <a:pt x="19" y="106"/>
                  </a:cubicBezTo>
                  <a:cubicBezTo>
                    <a:pt x="19" y="106"/>
                    <a:pt x="19" y="107"/>
                    <a:pt x="19" y="107"/>
                  </a:cubicBezTo>
                  <a:cubicBezTo>
                    <a:pt x="18" y="110"/>
                    <a:pt x="15" y="112"/>
                    <a:pt x="12" y="111"/>
                  </a:cubicBezTo>
                  <a:cubicBezTo>
                    <a:pt x="12" y="111"/>
                    <a:pt x="12" y="111"/>
                    <a:pt x="12" y="111"/>
                  </a:cubicBezTo>
                  <a:cubicBezTo>
                    <a:pt x="11" y="111"/>
                    <a:pt x="10" y="110"/>
                    <a:pt x="9" y="110"/>
                  </a:cubicBezTo>
                  <a:cubicBezTo>
                    <a:pt x="9" y="109"/>
                    <a:pt x="1" y="99"/>
                    <a:pt x="0" y="87"/>
                  </a:cubicBezTo>
                  <a:cubicBezTo>
                    <a:pt x="0" y="80"/>
                    <a:pt x="2" y="73"/>
                    <a:pt x="4" y="65"/>
                  </a:cubicBezTo>
                  <a:cubicBezTo>
                    <a:pt x="5" y="63"/>
                    <a:pt x="5" y="61"/>
                    <a:pt x="6" y="59"/>
                  </a:cubicBezTo>
                  <a:cubicBezTo>
                    <a:pt x="6" y="57"/>
                    <a:pt x="7" y="55"/>
                    <a:pt x="7" y="53"/>
                  </a:cubicBezTo>
                  <a:cubicBezTo>
                    <a:pt x="7" y="53"/>
                    <a:pt x="7" y="53"/>
                    <a:pt x="7" y="53"/>
                  </a:cubicBezTo>
                  <a:cubicBezTo>
                    <a:pt x="7" y="53"/>
                    <a:pt x="7" y="53"/>
                    <a:pt x="7" y="53"/>
                  </a:cubicBezTo>
                  <a:cubicBezTo>
                    <a:pt x="7" y="51"/>
                    <a:pt x="7" y="47"/>
                    <a:pt x="6" y="42"/>
                  </a:cubicBezTo>
                  <a:cubicBezTo>
                    <a:pt x="5" y="29"/>
                    <a:pt x="2" y="9"/>
                    <a:pt x="18" y="3"/>
                  </a:cubicBezTo>
                  <a:cubicBezTo>
                    <a:pt x="23" y="1"/>
                    <a:pt x="28" y="0"/>
                    <a:pt x="33" y="1"/>
                  </a:cubicBezTo>
                  <a:cubicBezTo>
                    <a:pt x="38" y="2"/>
                    <a:pt x="41" y="5"/>
                    <a:pt x="44" y="7"/>
                  </a:cubicBezTo>
                  <a:cubicBezTo>
                    <a:pt x="45" y="7"/>
                    <a:pt x="47" y="9"/>
                    <a:pt x="48" y="9"/>
                  </a:cubicBezTo>
                  <a:cubicBezTo>
                    <a:pt x="48" y="9"/>
                    <a:pt x="50" y="8"/>
                    <a:pt x="52" y="8"/>
                  </a:cubicBezTo>
                  <a:cubicBezTo>
                    <a:pt x="55" y="7"/>
                    <a:pt x="59" y="7"/>
                    <a:pt x="64" y="7"/>
                  </a:cubicBezTo>
                  <a:cubicBezTo>
                    <a:pt x="69" y="8"/>
                    <a:pt x="73" y="11"/>
                    <a:pt x="78" y="15"/>
                  </a:cubicBezTo>
                  <a:cubicBezTo>
                    <a:pt x="90" y="26"/>
                    <a:pt x="79" y="44"/>
                    <a:pt x="73" y="56"/>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1971">
              <a:extLst>
                <a:ext uri="{FF2B5EF4-FFF2-40B4-BE49-F238E27FC236}">
                  <a16:creationId xmlns:a16="http://schemas.microsoft.com/office/drawing/2014/main" id="{35914D11-FE05-4EA2-A27D-C196815AAE8A}"/>
                </a:ext>
              </a:extLst>
            </p:cNvPr>
            <p:cNvSpPr>
              <a:spLocks/>
            </p:cNvSpPr>
            <p:nvPr/>
          </p:nvSpPr>
          <p:spPr bwMode="auto">
            <a:xfrm>
              <a:off x="7258115"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1972">
              <a:extLst>
                <a:ext uri="{FF2B5EF4-FFF2-40B4-BE49-F238E27FC236}">
                  <a16:creationId xmlns:a16="http://schemas.microsoft.com/office/drawing/2014/main" id="{E93FEEE5-45BE-48D3-AA5C-39BFE224DBEE}"/>
                </a:ext>
              </a:extLst>
            </p:cNvPr>
            <p:cNvSpPr>
              <a:spLocks/>
            </p:cNvSpPr>
            <p:nvPr/>
          </p:nvSpPr>
          <p:spPr bwMode="auto">
            <a:xfrm>
              <a:off x="7151752" y="9220946"/>
              <a:ext cx="200025" cy="174625"/>
            </a:xfrm>
            <a:custGeom>
              <a:avLst/>
              <a:gdLst>
                <a:gd name="T0" fmla="*/ 70 w 70"/>
                <a:gd name="T1" fmla="*/ 5 h 61"/>
                <a:gd name="T2" fmla="*/ 66 w 70"/>
                <a:gd name="T3" fmla="*/ 22 h 61"/>
                <a:gd name="T4" fmla="*/ 61 w 70"/>
                <a:gd name="T5" fmla="*/ 44 h 61"/>
                <a:gd name="T6" fmla="*/ 44 w 70"/>
                <a:gd name="T7" fmla="*/ 61 h 61"/>
                <a:gd name="T8" fmla="*/ 40 w 70"/>
                <a:gd name="T9" fmla="*/ 61 h 61"/>
                <a:gd name="T10" fmla="*/ 38 w 70"/>
                <a:gd name="T11" fmla="*/ 60 h 61"/>
                <a:gd name="T12" fmla="*/ 36 w 70"/>
                <a:gd name="T13" fmla="*/ 54 h 61"/>
                <a:gd name="T14" fmla="*/ 41 w 70"/>
                <a:gd name="T15" fmla="*/ 26 h 61"/>
                <a:gd name="T16" fmla="*/ 36 w 70"/>
                <a:gd name="T17" fmla="*/ 12 h 61"/>
                <a:gd name="T18" fmla="*/ 30 w 70"/>
                <a:gd name="T19" fmla="*/ 17 h 61"/>
                <a:gd name="T20" fmla="*/ 28 w 70"/>
                <a:gd name="T21" fmla="*/ 18 h 61"/>
                <a:gd name="T22" fmla="*/ 25 w 70"/>
                <a:gd name="T23" fmla="*/ 23 h 61"/>
                <a:gd name="T24" fmla="*/ 20 w 70"/>
                <a:gd name="T25" fmla="*/ 38 h 61"/>
                <a:gd name="T26" fmla="*/ 19 w 70"/>
                <a:gd name="T27" fmla="*/ 50 h 61"/>
                <a:gd name="T28" fmla="*/ 19 w 70"/>
                <a:gd name="T29" fmla="*/ 51 h 61"/>
                <a:gd name="T30" fmla="*/ 12 w 70"/>
                <a:gd name="T31" fmla="*/ 55 h 61"/>
                <a:gd name="T32" fmla="*/ 12 w 70"/>
                <a:gd name="T33" fmla="*/ 55 h 61"/>
                <a:gd name="T34" fmla="*/ 9 w 70"/>
                <a:gd name="T35" fmla="*/ 54 h 61"/>
                <a:gd name="T36" fmla="*/ 0 w 70"/>
                <a:gd name="T37" fmla="*/ 31 h 61"/>
                <a:gd name="T38" fmla="*/ 4 w 70"/>
                <a:gd name="T39" fmla="*/ 9 h 61"/>
                <a:gd name="T40" fmla="*/ 6 w 70"/>
                <a:gd name="T41" fmla="*/ 3 h 61"/>
                <a:gd name="T42" fmla="*/ 36 w 70"/>
                <a:gd name="T43" fmla="*/ 8 h 61"/>
                <a:gd name="T44" fmla="*/ 70 w 70"/>
                <a:gd name="T45" fmla="*/ 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1">
                  <a:moveTo>
                    <a:pt x="70" y="5"/>
                  </a:moveTo>
                  <a:cubicBezTo>
                    <a:pt x="69" y="8"/>
                    <a:pt x="67" y="17"/>
                    <a:pt x="66" y="22"/>
                  </a:cubicBezTo>
                  <a:cubicBezTo>
                    <a:pt x="65" y="29"/>
                    <a:pt x="64" y="37"/>
                    <a:pt x="61" y="44"/>
                  </a:cubicBezTo>
                  <a:cubicBezTo>
                    <a:pt x="56" y="54"/>
                    <a:pt x="44" y="60"/>
                    <a:pt x="44" y="61"/>
                  </a:cubicBezTo>
                  <a:cubicBezTo>
                    <a:pt x="43" y="61"/>
                    <a:pt x="42" y="61"/>
                    <a:pt x="40" y="61"/>
                  </a:cubicBezTo>
                  <a:cubicBezTo>
                    <a:pt x="39" y="61"/>
                    <a:pt x="38" y="60"/>
                    <a:pt x="38" y="60"/>
                  </a:cubicBezTo>
                  <a:cubicBezTo>
                    <a:pt x="36" y="58"/>
                    <a:pt x="36" y="56"/>
                    <a:pt x="36" y="54"/>
                  </a:cubicBezTo>
                  <a:cubicBezTo>
                    <a:pt x="36" y="54"/>
                    <a:pt x="43" y="37"/>
                    <a:pt x="41" y="26"/>
                  </a:cubicBezTo>
                  <a:cubicBezTo>
                    <a:pt x="40" y="18"/>
                    <a:pt x="37" y="14"/>
                    <a:pt x="36" y="12"/>
                  </a:cubicBezTo>
                  <a:cubicBezTo>
                    <a:pt x="34" y="13"/>
                    <a:pt x="32" y="14"/>
                    <a:pt x="30" y="17"/>
                  </a:cubicBezTo>
                  <a:cubicBezTo>
                    <a:pt x="29" y="17"/>
                    <a:pt x="29" y="18"/>
                    <a:pt x="28" y="18"/>
                  </a:cubicBezTo>
                  <a:cubicBezTo>
                    <a:pt x="27" y="20"/>
                    <a:pt x="26" y="21"/>
                    <a:pt x="25" y="23"/>
                  </a:cubicBezTo>
                  <a:cubicBezTo>
                    <a:pt x="22" y="27"/>
                    <a:pt x="21" y="33"/>
                    <a:pt x="20" y="38"/>
                  </a:cubicBezTo>
                  <a:cubicBezTo>
                    <a:pt x="19" y="44"/>
                    <a:pt x="19" y="48"/>
                    <a:pt x="19" y="50"/>
                  </a:cubicBezTo>
                  <a:cubicBezTo>
                    <a:pt x="19" y="50"/>
                    <a:pt x="19" y="51"/>
                    <a:pt x="19" y="51"/>
                  </a:cubicBezTo>
                  <a:cubicBezTo>
                    <a:pt x="18" y="54"/>
                    <a:pt x="15" y="56"/>
                    <a:pt x="12" y="55"/>
                  </a:cubicBezTo>
                  <a:cubicBezTo>
                    <a:pt x="12" y="55"/>
                    <a:pt x="12" y="55"/>
                    <a:pt x="12" y="55"/>
                  </a:cubicBezTo>
                  <a:cubicBezTo>
                    <a:pt x="11" y="55"/>
                    <a:pt x="10" y="54"/>
                    <a:pt x="9" y="54"/>
                  </a:cubicBezTo>
                  <a:cubicBezTo>
                    <a:pt x="9" y="53"/>
                    <a:pt x="1" y="43"/>
                    <a:pt x="0" y="31"/>
                  </a:cubicBezTo>
                  <a:cubicBezTo>
                    <a:pt x="0" y="24"/>
                    <a:pt x="2" y="17"/>
                    <a:pt x="4" y="9"/>
                  </a:cubicBezTo>
                  <a:cubicBezTo>
                    <a:pt x="5" y="7"/>
                    <a:pt x="5" y="5"/>
                    <a:pt x="6" y="3"/>
                  </a:cubicBezTo>
                  <a:cubicBezTo>
                    <a:pt x="21" y="0"/>
                    <a:pt x="35" y="7"/>
                    <a:pt x="36" y="8"/>
                  </a:cubicBezTo>
                  <a:cubicBezTo>
                    <a:pt x="39" y="7"/>
                    <a:pt x="57" y="0"/>
                    <a:pt x="70" y="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1973">
              <a:extLst>
                <a:ext uri="{FF2B5EF4-FFF2-40B4-BE49-F238E27FC236}">
                  <a16:creationId xmlns:a16="http://schemas.microsoft.com/office/drawing/2014/main" id="{5D8047D7-E214-424C-B62F-B7608B29868D}"/>
                </a:ext>
              </a:extLst>
            </p:cNvPr>
            <p:cNvSpPr>
              <a:spLocks/>
            </p:cNvSpPr>
            <p:nvPr/>
          </p:nvSpPr>
          <p:spPr bwMode="auto">
            <a:xfrm>
              <a:off x="7232715" y="9071721"/>
              <a:ext cx="107950" cy="46038"/>
            </a:xfrm>
            <a:custGeom>
              <a:avLst/>
              <a:gdLst>
                <a:gd name="T0" fmla="*/ 18 w 38"/>
                <a:gd name="T1" fmla="*/ 10 h 16"/>
                <a:gd name="T2" fmla="*/ 0 w 38"/>
                <a:gd name="T3" fmla="*/ 4 h 16"/>
                <a:gd name="T4" fmla="*/ 2 w 38"/>
                <a:gd name="T5" fmla="*/ 5 h 16"/>
                <a:gd name="T6" fmla="*/ 4 w 38"/>
                <a:gd name="T7" fmla="*/ 6 h 16"/>
                <a:gd name="T8" fmla="*/ 8 w 38"/>
                <a:gd name="T9" fmla="*/ 10 h 16"/>
                <a:gd name="T10" fmla="*/ 17 w 38"/>
                <a:gd name="T11" fmla="*/ 15 h 16"/>
                <a:gd name="T12" fmla="*/ 18 w 38"/>
                <a:gd name="T13" fmla="*/ 15 h 16"/>
                <a:gd name="T14" fmla="*/ 18 w 38"/>
                <a:gd name="T15" fmla="*/ 15 h 16"/>
                <a:gd name="T16" fmla="*/ 28 w 38"/>
                <a:gd name="T17" fmla="*/ 14 h 16"/>
                <a:gd name="T18" fmla="*/ 34 w 38"/>
                <a:gd name="T19" fmla="*/ 12 h 16"/>
                <a:gd name="T20" fmla="*/ 36 w 38"/>
                <a:gd name="T21" fmla="*/ 12 h 16"/>
                <a:gd name="T22" fmla="*/ 38 w 38"/>
                <a:gd name="T23" fmla="*/ 12 h 16"/>
                <a:gd name="T24" fmla="*/ 18 w 38"/>
                <a:gd name="T25"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16">
                  <a:moveTo>
                    <a:pt x="18" y="10"/>
                  </a:moveTo>
                  <a:cubicBezTo>
                    <a:pt x="13" y="9"/>
                    <a:pt x="5" y="0"/>
                    <a:pt x="0" y="4"/>
                  </a:cubicBezTo>
                  <a:cubicBezTo>
                    <a:pt x="0" y="4"/>
                    <a:pt x="1" y="5"/>
                    <a:pt x="2" y="5"/>
                  </a:cubicBezTo>
                  <a:cubicBezTo>
                    <a:pt x="2" y="5"/>
                    <a:pt x="3" y="6"/>
                    <a:pt x="4" y="6"/>
                  </a:cubicBezTo>
                  <a:cubicBezTo>
                    <a:pt x="5" y="7"/>
                    <a:pt x="6" y="9"/>
                    <a:pt x="8" y="10"/>
                  </a:cubicBezTo>
                  <a:cubicBezTo>
                    <a:pt x="11" y="12"/>
                    <a:pt x="14" y="14"/>
                    <a:pt x="17" y="15"/>
                  </a:cubicBezTo>
                  <a:cubicBezTo>
                    <a:pt x="17" y="15"/>
                    <a:pt x="18" y="15"/>
                    <a:pt x="18" y="15"/>
                  </a:cubicBezTo>
                  <a:cubicBezTo>
                    <a:pt x="18" y="15"/>
                    <a:pt x="18" y="15"/>
                    <a:pt x="18" y="15"/>
                  </a:cubicBezTo>
                  <a:cubicBezTo>
                    <a:pt x="21" y="16"/>
                    <a:pt x="25" y="15"/>
                    <a:pt x="28" y="14"/>
                  </a:cubicBezTo>
                  <a:cubicBezTo>
                    <a:pt x="30" y="13"/>
                    <a:pt x="32" y="13"/>
                    <a:pt x="34" y="12"/>
                  </a:cubicBezTo>
                  <a:cubicBezTo>
                    <a:pt x="34" y="12"/>
                    <a:pt x="35" y="12"/>
                    <a:pt x="36" y="12"/>
                  </a:cubicBezTo>
                  <a:cubicBezTo>
                    <a:pt x="36" y="12"/>
                    <a:pt x="37" y="12"/>
                    <a:pt x="38" y="12"/>
                  </a:cubicBezTo>
                  <a:cubicBezTo>
                    <a:pt x="35" y="6"/>
                    <a:pt x="24" y="11"/>
                    <a:pt x="18" y="10"/>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19" name="Freeform 1884">
            <a:extLst>
              <a:ext uri="{FF2B5EF4-FFF2-40B4-BE49-F238E27FC236}">
                <a16:creationId xmlns:a16="http://schemas.microsoft.com/office/drawing/2014/main" id="{38EC7D2A-9303-44F3-9490-63B6299F87B2}"/>
              </a:ext>
            </a:extLst>
          </p:cNvPr>
          <p:cNvSpPr>
            <a:spLocks/>
          </p:cNvSpPr>
          <p:nvPr/>
        </p:nvSpPr>
        <p:spPr bwMode="auto">
          <a:xfrm>
            <a:off x="6159501" y="7029362"/>
            <a:ext cx="1028700" cy="1028700"/>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520" name="TextBox 519">
            <a:extLst>
              <a:ext uri="{FF2B5EF4-FFF2-40B4-BE49-F238E27FC236}">
                <a16:creationId xmlns:a16="http://schemas.microsoft.com/office/drawing/2014/main" id="{A378FB33-9189-41F4-849C-DEB8C6831A20}"/>
              </a:ext>
            </a:extLst>
          </p:cNvPr>
          <p:cNvSpPr txBox="1"/>
          <p:nvPr/>
        </p:nvSpPr>
        <p:spPr>
          <a:xfrm>
            <a:off x="5335823" y="8205944"/>
            <a:ext cx="2676056" cy="830997"/>
          </a:xfrm>
          <a:prstGeom prst="rect">
            <a:avLst/>
          </a:prstGeom>
          <a:noFill/>
        </p:spPr>
        <p:txBody>
          <a:bodyPr wrap="square" rtlCol="0">
            <a:spAutoFit/>
          </a:bodyPr>
          <a:lstStyle/>
          <a:p>
            <a:pPr algn="ctr"/>
            <a:r>
              <a:rPr lang="en-US" sz="2400" dirty="0"/>
              <a:t>Bleeding gum during brush </a:t>
            </a:r>
          </a:p>
        </p:txBody>
      </p:sp>
      <p:grpSp>
        <p:nvGrpSpPr>
          <p:cNvPr id="521" name="Group 520">
            <a:extLst>
              <a:ext uri="{FF2B5EF4-FFF2-40B4-BE49-F238E27FC236}">
                <a16:creationId xmlns:a16="http://schemas.microsoft.com/office/drawing/2014/main" id="{DEB3BC1E-975D-478B-946C-1E62315615BA}"/>
              </a:ext>
            </a:extLst>
          </p:cNvPr>
          <p:cNvGrpSpPr/>
          <p:nvPr/>
        </p:nvGrpSpPr>
        <p:grpSpPr>
          <a:xfrm>
            <a:off x="6235700" y="7230457"/>
            <a:ext cx="876301" cy="531813"/>
            <a:chOff x="3160777" y="8989171"/>
            <a:chExt cx="876301" cy="531813"/>
          </a:xfrm>
        </p:grpSpPr>
        <p:sp>
          <p:nvSpPr>
            <p:cNvPr id="522" name="Freeform 1927">
              <a:extLst>
                <a:ext uri="{FF2B5EF4-FFF2-40B4-BE49-F238E27FC236}">
                  <a16:creationId xmlns:a16="http://schemas.microsoft.com/office/drawing/2014/main" id="{44BDEE8D-5BB2-4FF1-9602-E6896710BA0F}"/>
                </a:ext>
              </a:extLst>
            </p:cNvPr>
            <p:cNvSpPr>
              <a:spLocks/>
            </p:cNvSpPr>
            <p:nvPr/>
          </p:nvSpPr>
          <p:spPr bwMode="auto">
            <a:xfrm>
              <a:off x="3160777" y="9268571"/>
              <a:ext cx="328613" cy="252413"/>
            </a:xfrm>
            <a:custGeom>
              <a:avLst/>
              <a:gdLst>
                <a:gd name="T0" fmla="*/ 112 w 115"/>
                <a:gd name="T1" fmla="*/ 31 h 88"/>
                <a:gd name="T2" fmla="*/ 58 w 115"/>
                <a:gd name="T3" fmla="*/ 16 h 88"/>
                <a:gd name="T4" fmla="*/ 4 w 115"/>
                <a:gd name="T5" fmla="*/ 31 h 88"/>
                <a:gd name="T6" fmla="*/ 2 w 115"/>
                <a:gd name="T7" fmla="*/ 66 h 88"/>
                <a:gd name="T8" fmla="*/ 23 w 115"/>
                <a:gd name="T9" fmla="*/ 86 h 88"/>
                <a:gd name="T10" fmla="*/ 93 w 115"/>
                <a:gd name="T11" fmla="*/ 86 h 88"/>
                <a:gd name="T12" fmla="*/ 114 w 115"/>
                <a:gd name="T13" fmla="*/ 66 h 88"/>
                <a:gd name="T14" fmla="*/ 112 w 115"/>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112" y="31"/>
                  </a:moveTo>
                  <a:cubicBezTo>
                    <a:pt x="105" y="0"/>
                    <a:pt x="61" y="14"/>
                    <a:pt x="58" y="16"/>
                  </a:cubicBezTo>
                  <a:cubicBezTo>
                    <a:pt x="54" y="14"/>
                    <a:pt x="10" y="0"/>
                    <a:pt x="4" y="31"/>
                  </a:cubicBezTo>
                  <a:cubicBezTo>
                    <a:pt x="1" y="42"/>
                    <a:pt x="0" y="55"/>
                    <a:pt x="2" y="66"/>
                  </a:cubicBezTo>
                  <a:cubicBezTo>
                    <a:pt x="3" y="79"/>
                    <a:pt x="10" y="83"/>
                    <a:pt x="23" y="86"/>
                  </a:cubicBezTo>
                  <a:cubicBezTo>
                    <a:pt x="34" y="88"/>
                    <a:pt x="82" y="88"/>
                    <a:pt x="93" y="86"/>
                  </a:cubicBezTo>
                  <a:cubicBezTo>
                    <a:pt x="105" y="83"/>
                    <a:pt x="112" y="79"/>
                    <a:pt x="114" y="66"/>
                  </a:cubicBezTo>
                  <a:cubicBezTo>
                    <a:pt x="115" y="55"/>
                    <a:pt x="114" y="42"/>
                    <a:pt x="112"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3" name="Freeform 1928">
              <a:extLst>
                <a:ext uri="{FF2B5EF4-FFF2-40B4-BE49-F238E27FC236}">
                  <a16:creationId xmlns:a16="http://schemas.microsoft.com/office/drawing/2014/main" id="{A0B7C235-A092-40FD-A86B-16634B52B088}"/>
                </a:ext>
              </a:extLst>
            </p:cNvPr>
            <p:cNvSpPr>
              <a:spLocks/>
            </p:cNvSpPr>
            <p:nvPr/>
          </p:nvSpPr>
          <p:spPr bwMode="auto">
            <a:xfrm>
              <a:off x="3197290" y="9138396"/>
              <a:ext cx="257175" cy="325438"/>
            </a:xfrm>
            <a:custGeom>
              <a:avLst/>
              <a:gdLst>
                <a:gd name="T0" fmla="*/ 76 w 90"/>
                <a:gd name="T1" fmla="*/ 57 h 114"/>
                <a:gd name="T2" fmla="*/ 77 w 90"/>
                <a:gd name="T3" fmla="*/ 69 h 114"/>
                <a:gd name="T4" fmla="*/ 76 w 90"/>
                <a:gd name="T5" fmla="*/ 92 h 114"/>
                <a:gd name="T6" fmla="*/ 63 w 90"/>
                <a:gd name="T7" fmla="*/ 112 h 114"/>
                <a:gd name="T8" fmla="*/ 59 w 90"/>
                <a:gd name="T9" fmla="*/ 114 h 114"/>
                <a:gd name="T10" fmla="*/ 56 w 90"/>
                <a:gd name="T11" fmla="*/ 113 h 114"/>
                <a:gd name="T12" fmla="*/ 54 w 90"/>
                <a:gd name="T13" fmla="*/ 107 h 114"/>
                <a:gd name="T14" fmla="*/ 53 w 90"/>
                <a:gd name="T15" fmla="*/ 78 h 114"/>
                <a:gd name="T16" fmla="*/ 45 w 90"/>
                <a:gd name="T17" fmla="*/ 66 h 114"/>
                <a:gd name="T18" fmla="*/ 36 w 90"/>
                <a:gd name="T19" fmla="*/ 78 h 114"/>
                <a:gd name="T20" fmla="*/ 36 w 90"/>
                <a:gd name="T21" fmla="*/ 107 h 114"/>
                <a:gd name="T22" fmla="*/ 36 w 90"/>
                <a:gd name="T23" fmla="*/ 108 h 114"/>
                <a:gd name="T24" fmla="*/ 30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0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6 w 90"/>
                <a:gd name="T59" fmla="*/ 56 h 114"/>
                <a:gd name="T60" fmla="*/ 76 w 90"/>
                <a:gd name="T61" fmla="*/ 57 h 114"/>
                <a:gd name="T62" fmla="*/ 76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6" y="57"/>
                  </a:moveTo>
                  <a:cubicBezTo>
                    <a:pt x="76" y="61"/>
                    <a:pt x="76" y="65"/>
                    <a:pt x="77" y="69"/>
                  </a:cubicBezTo>
                  <a:cubicBezTo>
                    <a:pt x="77" y="77"/>
                    <a:pt x="78" y="85"/>
                    <a:pt x="76" y="92"/>
                  </a:cubicBezTo>
                  <a:cubicBezTo>
                    <a:pt x="73" y="104"/>
                    <a:pt x="63" y="112"/>
                    <a:pt x="63" y="112"/>
                  </a:cubicBezTo>
                  <a:cubicBezTo>
                    <a:pt x="62" y="113"/>
                    <a:pt x="60" y="114"/>
                    <a:pt x="59" y="114"/>
                  </a:cubicBezTo>
                  <a:cubicBezTo>
                    <a:pt x="58" y="114"/>
                    <a:pt x="57" y="113"/>
                    <a:pt x="56" y="113"/>
                  </a:cubicBezTo>
                  <a:cubicBezTo>
                    <a:pt x="54" y="112"/>
                    <a:pt x="53" y="109"/>
                    <a:pt x="54" y="107"/>
                  </a:cubicBezTo>
                  <a:cubicBezTo>
                    <a:pt x="54" y="107"/>
                    <a:pt x="57" y="89"/>
                    <a:pt x="53" y="78"/>
                  </a:cubicBezTo>
                  <a:cubicBezTo>
                    <a:pt x="50" y="71"/>
                    <a:pt x="46" y="67"/>
                    <a:pt x="45" y="66"/>
                  </a:cubicBezTo>
                  <a:cubicBezTo>
                    <a:pt x="43" y="67"/>
                    <a:pt x="39" y="71"/>
                    <a:pt x="36" y="78"/>
                  </a:cubicBezTo>
                  <a:cubicBezTo>
                    <a:pt x="33" y="88"/>
                    <a:pt x="35" y="104"/>
                    <a:pt x="36" y="107"/>
                  </a:cubicBezTo>
                  <a:cubicBezTo>
                    <a:pt x="36" y="107"/>
                    <a:pt x="36" y="108"/>
                    <a:pt x="36" y="108"/>
                  </a:cubicBezTo>
                  <a:cubicBezTo>
                    <a:pt x="36" y="111"/>
                    <a:pt x="33" y="114"/>
                    <a:pt x="30" y="114"/>
                  </a:cubicBezTo>
                  <a:cubicBezTo>
                    <a:pt x="30" y="114"/>
                    <a:pt x="30" y="114"/>
                    <a:pt x="30" y="114"/>
                  </a:cubicBezTo>
                  <a:cubicBezTo>
                    <a:pt x="29" y="113"/>
                    <a:pt x="28" y="113"/>
                    <a:pt x="27" y="112"/>
                  </a:cubicBezTo>
                  <a:cubicBezTo>
                    <a:pt x="26" y="112"/>
                    <a:pt x="16" y="104"/>
                    <a:pt x="13" y="92"/>
                  </a:cubicBezTo>
                  <a:cubicBezTo>
                    <a:pt x="11" y="85"/>
                    <a:pt x="12" y="77"/>
                    <a:pt x="13" y="69"/>
                  </a:cubicBezTo>
                  <a:cubicBezTo>
                    <a:pt x="13" y="65"/>
                    <a:pt x="13" y="60"/>
                    <a:pt x="13" y="57"/>
                  </a:cubicBezTo>
                  <a:cubicBezTo>
                    <a:pt x="13" y="57"/>
                    <a:pt x="13" y="57"/>
                    <a:pt x="13" y="57"/>
                  </a:cubicBezTo>
                  <a:cubicBezTo>
                    <a:pt x="13" y="57"/>
                    <a:pt x="13" y="56"/>
                    <a:pt x="13" y="56"/>
                  </a:cubicBezTo>
                  <a:cubicBezTo>
                    <a:pt x="13" y="54"/>
                    <a:pt x="12" y="50"/>
                    <a:pt x="10" y="46"/>
                  </a:cubicBezTo>
                  <a:cubicBezTo>
                    <a:pt x="6" y="33"/>
                    <a:pt x="0" y="13"/>
                    <a:pt x="14" y="4"/>
                  </a:cubicBezTo>
                  <a:cubicBezTo>
                    <a:pt x="19" y="1"/>
                    <a:pt x="23" y="0"/>
                    <a:pt x="28" y="0"/>
                  </a:cubicBezTo>
                  <a:cubicBezTo>
                    <a:pt x="33" y="0"/>
                    <a:pt x="38" y="2"/>
                    <a:pt x="41" y="3"/>
                  </a:cubicBezTo>
                  <a:cubicBezTo>
                    <a:pt x="42" y="4"/>
                    <a:pt x="44" y="4"/>
                    <a:pt x="45" y="4"/>
                  </a:cubicBezTo>
                  <a:cubicBezTo>
                    <a:pt x="45" y="4"/>
                    <a:pt x="47" y="4"/>
                    <a:pt x="49" y="3"/>
                  </a:cubicBezTo>
                  <a:cubicBezTo>
                    <a:pt x="52" y="2"/>
                    <a:pt x="56" y="0"/>
                    <a:pt x="61" y="0"/>
                  </a:cubicBezTo>
                  <a:cubicBezTo>
                    <a:pt x="66" y="0"/>
                    <a:pt x="71" y="1"/>
                    <a:pt x="76" y="4"/>
                  </a:cubicBezTo>
                  <a:cubicBezTo>
                    <a:pt x="90" y="13"/>
                    <a:pt x="83" y="33"/>
                    <a:pt x="79" y="46"/>
                  </a:cubicBezTo>
                  <a:cubicBezTo>
                    <a:pt x="78" y="50"/>
                    <a:pt x="77" y="54"/>
                    <a:pt x="76" y="56"/>
                  </a:cubicBezTo>
                  <a:cubicBezTo>
                    <a:pt x="76" y="56"/>
                    <a:pt x="76" y="57"/>
                    <a:pt x="76" y="57"/>
                  </a:cubicBezTo>
                  <a:cubicBezTo>
                    <a:pt x="76" y="57"/>
                    <a:pt x="76" y="57"/>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4" name="Freeform 1929">
              <a:extLst>
                <a:ext uri="{FF2B5EF4-FFF2-40B4-BE49-F238E27FC236}">
                  <a16:creationId xmlns:a16="http://schemas.microsoft.com/office/drawing/2014/main" id="{633321AE-94C6-4F1B-BDCA-55BA722F5FF6}"/>
                </a:ext>
              </a:extLst>
            </p:cNvPr>
            <p:cNvSpPr>
              <a:spLocks/>
            </p:cNvSpPr>
            <p:nvPr/>
          </p:nvSpPr>
          <p:spPr bwMode="auto">
            <a:xfrm>
              <a:off x="3322702" y="9289209"/>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0"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5" name="Freeform 1930">
              <a:extLst>
                <a:ext uri="{FF2B5EF4-FFF2-40B4-BE49-F238E27FC236}">
                  <a16:creationId xmlns:a16="http://schemas.microsoft.com/office/drawing/2014/main" id="{5FED34B6-60D7-4EF5-B3C2-B1844D9BF003}"/>
                </a:ext>
              </a:extLst>
            </p:cNvPr>
            <p:cNvSpPr>
              <a:spLocks/>
            </p:cNvSpPr>
            <p:nvPr/>
          </p:nvSpPr>
          <p:spPr bwMode="auto">
            <a:xfrm>
              <a:off x="3229040" y="9295559"/>
              <a:ext cx="190500" cy="168275"/>
            </a:xfrm>
            <a:custGeom>
              <a:avLst/>
              <a:gdLst>
                <a:gd name="T0" fmla="*/ 65 w 67"/>
                <a:gd name="T1" fmla="*/ 37 h 59"/>
                <a:gd name="T2" fmla="*/ 52 w 67"/>
                <a:gd name="T3" fmla="*/ 57 h 59"/>
                <a:gd name="T4" fmla="*/ 48 w 67"/>
                <a:gd name="T5" fmla="*/ 59 h 59"/>
                <a:gd name="T6" fmla="*/ 45 w 67"/>
                <a:gd name="T7" fmla="*/ 58 h 59"/>
                <a:gd name="T8" fmla="*/ 43 w 67"/>
                <a:gd name="T9" fmla="*/ 52 h 59"/>
                <a:gd name="T10" fmla="*/ 42 w 67"/>
                <a:gd name="T11" fmla="*/ 23 h 59"/>
                <a:gd name="T12" fmla="*/ 34 w 67"/>
                <a:gd name="T13" fmla="*/ 11 h 59"/>
                <a:gd name="T14" fmla="*/ 25 w 67"/>
                <a:gd name="T15" fmla="*/ 23 h 59"/>
                <a:gd name="T16" fmla="*/ 25 w 67"/>
                <a:gd name="T17" fmla="*/ 52 h 59"/>
                <a:gd name="T18" fmla="*/ 25 w 67"/>
                <a:gd name="T19" fmla="*/ 53 h 59"/>
                <a:gd name="T20" fmla="*/ 19 w 67"/>
                <a:gd name="T21" fmla="*/ 59 h 59"/>
                <a:gd name="T22" fmla="*/ 19 w 67"/>
                <a:gd name="T23" fmla="*/ 59 h 59"/>
                <a:gd name="T24" fmla="*/ 16 w 67"/>
                <a:gd name="T25" fmla="*/ 57 h 59"/>
                <a:gd name="T26" fmla="*/ 2 w 67"/>
                <a:gd name="T27" fmla="*/ 37 h 59"/>
                <a:gd name="T28" fmla="*/ 2 w 67"/>
                <a:gd name="T29" fmla="*/ 14 h 59"/>
                <a:gd name="T30" fmla="*/ 2 w 67"/>
                <a:gd name="T31" fmla="*/ 2 h 59"/>
                <a:gd name="T32" fmla="*/ 34 w 67"/>
                <a:gd name="T33" fmla="*/ 6 h 59"/>
                <a:gd name="T34" fmla="*/ 65 w 67"/>
                <a:gd name="T35" fmla="*/ 2 h 59"/>
                <a:gd name="T36" fmla="*/ 66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2" y="57"/>
                  </a:cubicBezTo>
                  <a:cubicBezTo>
                    <a:pt x="51" y="58"/>
                    <a:pt x="49" y="59"/>
                    <a:pt x="48" y="59"/>
                  </a:cubicBezTo>
                  <a:cubicBezTo>
                    <a:pt x="47" y="59"/>
                    <a:pt x="46" y="58"/>
                    <a:pt x="45" y="58"/>
                  </a:cubicBezTo>
                  <a:cubicBezTo>
                    <a:pt x="43" y="57"/>
                    <a:pt x="42" y="54"/>
                    <a:pt x="43" y="52"/>
                  </a:cubicBezTo>
                  <a:cubicBezTo>
                    <a:pt x="43" y="52"/>
                    <a:pt x="46" y="34"/>
                    <a:pt x="42" y="23"/>
                  </a:cubicBezTo>
                  <a:cubicBezTo>
                    <a:pt x="39" y="16"/>
                    <a:pt x="35" y="12"/>
                    <a:pt x="34" y="11"/>
                  </a:cubicBezTo>
                  <a:cubicBezTo>
                    <a:pt x="32" y="12"/>
                    <a:pt x="28" y="16"/>
                    <a:pt x="25" y="23"/>
                  </a:cubicBezTo>
                  <a:cubicBezTo>
                    <a:pt x="22" y="33"/>
                    <a:pt x="24" y="49"/>
                    <a:pt x="25" y="52"/>
                  </a:cubicBezTo>
                  <a:cubicBezTo>
                    <a:pt x="25" y="52"/>
                    <a:pt x="25" y="53"/>
                    <a:pt x="25" y="53"/>
                  </a:cubicBezTo>
                  <a:cubicBezTo>
                    <a:pt x="25" y="56"/>
                    <a:pt x="22" y="59"/>
                    <a:pt x="19" y="59"/>
                  </a:cubicBezTo>
                  <a:cubicBezTo>
                    <a:pt x="19" y="59"/>
                    <a:pt x="19" y="59"/>
                    <a:pt x="19" y="59"/>
                  </a:cubicBezTo>
                  <a:cubicBezTo>
                    <a:pt x="18" y="58"/>
                    <a:pt x="17" y="58"/>
                    <a:pt x="16" y="57"/>
                  </a:cubicBezTo>
                  <a:cubicBezTo>
                    <a:pt x="15" y="57"/>
                    <a:pt x="5" y="49"/>
                    <a:pt x="2" y="37"/>
                  </a:cubicBezTo>
                  <a:cubicBezTo>
                    <a:pt x="0" y="30"/>
                    <a:pt x="1" y="22"/>
                    <a:pt x="2" y="14"/>
                  </a:cubicBezTo>
                  <a:cubicBezTo>
                    <a:pt x="2" y="10"/>
                    <a:pt x="2" y="5"/>
                    <a:pt x="2" y="2"/>
                  </a:cubicBezTo>
                  <a:cubicBezTo>
                    <a:pt x="16" y="0"/>
                    <a:pt x="32" y="5"/>
                    <a:pt x="34" y="6"/>
                  </a:cubicBezTo>
                  <a:cubicBezTo>
                    <a:pt x="36" y="5"/>
                    <a:pt x="51" y="0"/>
                    <a:pt x="65" y="2"/>
                  </a:cubicBezTo>
                  <a:cubicBezTo>
                    <a:pt x="65" y="6"/>
                    <a:pt x="65" y="10"/>
                    <a:pt x="66"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6" name="Freeform 1931">
              <a:extLst>
                <a:ext uri="{FF2B5EF4-FFF2-40B4-BE49-F238E27FC236}">
                  <a16:creationId xmlns:a16="http://schemas.microsoft.com/office/drawing/2014/main" id="{B8D10A3A-6125-40F2-B1A7-2455C5023C6D}"/>
                </a:ext>
              </a:extLst>
            </p:cNvPr>
            <p:cNvSpPr>
              <a:spLocks/>
            </p:cNvSpPr>
            <p:nvPr/>
          </p:nvSpPr>
          <p:spPr bwMode="auto">
            <a:xfrm>
              <a:off x="3268727" y="9143159"/>
              <a:ext cx="111125" cy="38100"/>
            </a:xfrm>
            <a:custGeom>
              <a:avLst/>
              <a:gdLst>
                <a:gd name="T0" fmla="*/ 20 w 39"/>
                <a:gd name="T1" fmla="*/ 8 h 13"/>
                <a:gd name="T2" fmla="*/ 0 w 39"/>
                <a:gd name="T3" fmla="*/ 6 h 13"/>
                <a:gd name="T4" fmla="*/ 2 w 39"/>
                <a:gd name="T5" fmla="*/ 6 h 13"/>
                <a:gd name="T6" fmla="*/ 4 w 39"/>
                <a:gd name="T7" fmla="*/ 7 h 13"/>
                <a:gd name="T8" fmla="*/ 9 w 39"/>
                <a:gd name="T9" fmla="*/ 10 h 13"/>
                <a:gd name="T10" fmla="*/ 20 w 39"/>
                <a:gd name="T11" fmla="*/ 13 h 13"/>
                <a:gd name="T12" fmla="*/ 20 w 39"/>
                <a:gd name="T13" fmla="*/ 13 h 13"/>
                <a:gd name="T14" fmla="*/ 20 w 39"/>
                <a:gd name="T15" fmla="*/ 13 h 13"/>
                <a:gd name="T16" fmla="*/ 30 w 39"/>
                <a:gd name="T17" fmla="*/ 10 h 13"/>
                <a:gd name="T18" fmla="*/ 35 w 39"/>
                <a:gd name="T19" fmla="*/ 7 h 13"/>
                <a:gd name="T20" fmla="*/ 38 w 39"/>
                <a:gd name="T21" fmla="*/ 6 h 13"/>
                <a:gd name="T22" fmla="*/ 39 w 39"/>
                <a:gd name="T23" fmla="*/ 6 h 13"/>
                <a:gd name="T24" fmla="*/ 20 w 39"/>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3">
                  <a:moveTo>
                    <a:pt x="20" y="8"/>
                  </a:moveTo>
                  <a:cubicBezTo>
                    <a:pt x="14" y="8"/>
                    <a:pt x="5" y="0"/>
                    <a:pt x="0" y="6"/>
                  </a:cubicBezTo>
                  <a:cubicBezTo>
                    <a:pt x="0" y="6"/>
                    <a:pt x="2" y="6"/>
                    <a:pt x="2" y="6"/>
                  </a:cubicBezTo>
                  <a:cubicBezTo>
                    <a:pt x="3" y="6"/>
                    <a:pt x="3" y="7"/>
                    <a:pt x="4" y="7"/>
                  </a:cubicBezTo>
                  <a:cubicBezTo>
                    <a:pt x="6" y="8"/>
                    <a:pt x="7" y="9"/>
                    <a:pt x="9" y="10"/>
                  </a:cubicBezTo>
                  <a:cubicBezTo>
                    <a:pt x="13" y="11"/>
                    <a:pt x="16" y="13"/>
                    <a:pt x="20" y="13"/>
                  </a:cubicBezTo>
                  <a:cubicBezTo>
                    <a:pt x="20" y="13"/>
                    <a:pt x="20" y="13"/>
                    <a:pt x="20" y="13"/>
                  </a:cubicBezTo>
                  <a:cubicBezTo>
                    <a:pt x="20" y="13"/>
                    <a:pt x="20" y="13"/>
                    <a:pt x="20" y="13"/>
                  </a:cubicBezTo>
                  <a:cubicBezTo>
                    <a:pt x="24" y="13"/>
                    <a:pt x="27" y="11"/>
                    <a:pt x="30" y="10"/>
                  </a:cubicBezTo>
                  <a:cubicBezTo>
                    <a:pt x="32" y="9"/>
                    <a:pt x="33" y="8"/>
                    <a:pt x="35" y="7"/>
                  </a:cubicBezTo>
                  <a:cubicBezTo>
                    <a:pt x="36" y="7"/>
                    <a:pt x="37" y="6"/>
                    <a:pt x="38" y="6"/>
                  </a:cubicBezTo>
                  <a:cubicBezTo>
                    <a:pt x="38" y="6"/>
                    <a:pt x="39" y="6"/>
                    <a:pt x="39" y="6"/>
                  </a:cubicBezTo>
                  <a:cubicBezTo>
                    <a:pt x="35" y="0"/>
                    <a:pt x="25"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7" name="Freeform 1932">
              <a:extLst>
                <a:ext uri="{FF2B5EF4-FFF2-40B4-BE49-F238E27FC236}">
                  <a16:creationId xmlns:a16="http://schemas.microsoft.com/office/drawing/2014/main" id="{D665F9D5-7BEE-412A-9B41-F527A4F3AB0A}"/>
                </a:ext>
              </a:extLst>
            </p:cNvPr>
            <p:cNvSpPr>
              <a:spLocks/>
            </p:cNvSpPr>
            <p:nvPr/>
          </p:nvSpPr>
          <p:spPr bwMode="auto">
            <a:xfrm>
              <a:off x="3437002"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0" y="14"/>
                    <a:pt x="57" y="16"/>
                  </a:cubicBezTo>
                  <a:cubicBezTo>
                    <a:pt x="53" y="14"/>
                    <a:pt x="9" y="0"/>
                    <a:pt x="3" y="31"/>
                  </a:cubicBezTo>
                  <a:cubicBezTo>
                    <a:pt x="1" y="42"/>
                    <a:pt x="0" y="55"/>
                    <a:pt x="1" y="66"/>
                  </a:cubicBezTo>
                  <a:cubicBezTo>
                    <a:pt x="2" y="79"/>
                    <a:pt x="9"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8" name="Freeform 1933">
              <a:extLst>
                <a:ext uri="{FF2B5EF4-FFF2-40B4-BE49-F238E27FC236}">
                  <a16:creationId xmlns:a16="http://schemas.microsoft.com/office/drawing/2014/main" id="{C62906C4-B883-43EA-8045-EA81878478A5}"/>
                </a:ext>
              </a:extLst>
            </p:cNvPr>
            <p:cNvSpPr>
              <a:spLocks/>
            </p:cNvSpPr>
            <p:nvPr/>
          </p:nvSpPr>
          <p:spPr bwMode="auto">
            <a:xfrm>
              <a:off x="3471927" y="9138396"/>
              <a:ext cx="257175" cy="325438"/>
            </a:xfrm>
            <a:custGeom>
              <a:avLst/>
              <a:gdLst>
                <a:gd name="T0" fmla="*/ 77 w 90"/>
                <a:gd name="T1" fmla="*/ 57 h 114"/>
                <a:gd name="T2" fmla="*/ 77 w 90"/>
                <a:gd name="T3" fmla="*/ 69 h 114"/>
                <a:gd name="T4" fmla="*/ 76 w 90"/>
                <a:gd name="T5" fmla="*/ 92 h 114"/>
                <a:gd name="T6" fmla="*/ 63 w 90"/>
                <a:gd name="T7" fmla="*/ 112 h 114"/>
                <a:gd name="T8" fmla="*/ 59 w 90"/>
                <a:gd name="T9" fmla="*/ 114 h 114"/>
                <a:gd name="T10" fmla="*/ 57 w 90"/>
                <a:gd name="T11" fmla="*/ 113 h 114"/>
                <a:gd name="T12" fmla="*/ 54 w 90"/>
                <a:gd name="T13" fmla="*/ 107 h 114"/>
                <a:gd name="T14" fmla="*/ 53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1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6" y="61"/>
                    <a:pt x="77" y="65"/>
                    <a:pt x="77" y="69"/>
                  </a:cubicBezTo>
                  <a:cubicBezTo>
                    <a:pt x="78" y="77"/>
                    <a:pt x="78" y="85"/>
                    <a:pt x="76" y="92"/>
                  </a:cubicBezTo>
                  <a:cubicBezTo>
                    <a:pt x="73" y="104"/>
                    <a:pt x="63" y="112"/>
                    <a:pt x="63" y="112"/>
                  </a:cubicBezTo>
                  <a:cubicBezTo>
                    <a:pt x="62" y="113"/>
                    <a:pt x="61" y="114"/>
                    <a:pt x="59" y="114"/>
                  </a:cubicBezTo>
                  <a:cubicBezTo>
                    <a:pt x="58" y="114"/>
                    <a:pt x="57" y="113"/>
                    <a:pt x="57" y="113"/>
                  </a:cubicBezTo>
                  <a:cubicBezTo>
                    <a:pt x="55" y="112"/>
                    <a:pt x="54" y="109"/>
                    <a:pt x="54" y="107"/>
                  </a:cubicBezTo>
                  <a:cubicBezTo>
                    <a:pt x="54" y="107"/>
                    <a:pt x="57" y="89"/>
                    <a:pt x="53" y="78"/>
                  </a:cubicBezTo>
                  <a:cubicBezTo>
                    <a:pt x="51" y="71"/>
                    <a:pt x="47" y="67"/>
                    <a:pt x="45" y="66"/>
                  </a:cubicBezTo>
                  <a:cubicBezTo>
                    <a:pt x="43" y="67"/>
                    <a:pt x="39" y="71"/>
                    <a:pt x="37" y="78"/>
                  </a:cubicBezTo>
                  <a:cubicBezTo>
                    <a:pt x="33" y="88"/>
                    <a:pt x="35" y="104"/>
                    <a:pt x="36" y="107"/>
                  </a:cubicBezTo>
                  <a:cubicBezTo>
                    <a:pt x="36" y="107"/>
                    <a:pt x="36" y="108"/>
                    <a:pt x="36" y="108"/>
                  </a:cubicBezTo>
                  <a:cubicBezTo>
                    <a:pt x="36" y="111"/>
                    <a:pt x="34" y="114"/>
                    <a:pt x="31" y="114"/>
                  </a:cubicBezTo>
                  <a:cubicBezTo>
                    <a:pt x="30" y="114"/>
                    <a:pt x="30" y="114"/>
                    <a:pt x="30" y="114"/>
                  </a:cubicBezTo>
                  <a:cubicBezTo>
                    <a:pt x="29" y="113"/>
                    <a:pt x="28" y="113"/>
                    <a:pt x="27" y="112"/>
                  </a:cubicBezTo>
                  <a:cubicBezTo>
                    <a:pt x="27" y="112"/>
                    <a:pt x="17" y="104"/>
                    <a:pt x="13" y="92"/>
                  </a:cubicBezTo>
                  <a:cubicBezTo>
                    <a:pt x="12" y="85"/>
                    <a:pt x="12" y="77"/>
                    <a:pt x="13" y="69"/>
                  </a:cubicBezTo>
                  <a:cubicBezTo>
                    <a:pt x="13" y="65"/>
                    <a:pt x="14" y="60"/>
                    <a:pt x="13" y="57"/>
                  </a:cubicBezTo>
                  <a:cubicBezTo>
                    <a:pt x="13" y="57"/>
                    <a:pt x="13" y="57"/>
                    <a:pt x="13" y="57"/>
                  </a:cubicBezTo>
                  <a:cubicBezTo>
                    <a:pt x="13" y="57"/>
                    <a:pt x="13" y="56"/>
                    <a:pt x="13" y="56"/>
                  </a:cubicBezTo>
                  <a:cubicBezTo>
                    <a:pt x="13" y="54"/>
                    <a:pt x="12" y="50"/>
                    <a:pt x="11" y="46"/>
                  </a:cubicBezTo>
                  <a:cubicBezTo>
                    <a:pt x="6" y="33"/>
                    <a:pt x="0" y="13"/>
                    <a:pt x="14" y="4"/>
                  </a:cubicBezTo>
                  <a:cubicBezTo>
                    <a:pt x="19" y="1"/>
                    <a:pt x="24" y="0"/>
                    <a:pt x="28" y="0"/>
                  </a:cubicBezTo>
                  <a:cubicBezTo>
                    <a:pt x="34" y="0"/>
                    <a:pt x="38" y="2"/>
                    <a:pt x="41" y="3"/>
                  </a:cubicBezTo>
                  <a:cubicBezTo>
                    <a:pt x="42" y="4"/>
                    <a:pt x="44" y="4"/>
                    <a:pt x="45" y="4"/>
                  </a:cubicBezTo>
                  <a:cubicBezTo>
                    <a:pt x="46" y="4"/>
                    <a:pt x="47" y="4"/>
                    <a:pt x="49" y="3"/>
                  </a:cubicBezTo>
                  <a:cubicBezTo>
                    <a:pt x="52" y="2"/>
                    <a:pt x="56" y="0"/>
                    <a:pt x="61" y="0"/>
                  </a:cubicBezTo>
                  <a:cubicBezTo>
                    <a:pt x="66" y="0"/>
                    <a:pt x="71" y="1"/>
                    <a:pt x="76" y="4"/>
                  </a:cubicBezTo>
                  <a:cubicBezTo>
                    <a:pt x="90" y="13"/>
                    <a:pt x="84" y="33"/>
                    <a:pt x="79"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9" name="Freeform 1934">
              <a:extLst>
                <a:ext uri="{FF2B5EF4-FFF2-40B4-BE49-F238E27FC236}">
                  <a16:creationId xmlns:a16="http://schemas.microsoft.com/office/drawing/2014/main" id="{91CD9B04-F7FF-45B6-8797-D26230A2829A}"/>
                </a:ext>
              </a:extLst>
            </p:cNvPr>
            <p:cNvSpPr>
              <a:spLocks/>
            </p:cNvSpPr>
            <p:nvPr/>
          </p:nvSpPr>
          <p:spPr bwMode="auto">
            <a:xfrm>
              <a:off x="3597340" y="9289209"/>
              <a:ext cx="6350"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0" name="Freeform 1935">
              <a:extLst>
                <a:ext uri="{FF2B5EF4-FFF2-40B4-BE49-F238E27FC236}">
                  <a16:creationId xmlns:a16="http://schemas.microsoft.com/office/drawing/2014/main" id="{FC5477DC-D048-41A0-9F5A-F27B42B54C57}"/>
                </a:ext>
              </a:extLst>
            </p:cNvPr>
            <p:cNvSpPr>
              <a:spLocks/>
            </p:cNvSpPr>
            <p:nvPr/>
          </p:nvSpPr>
          <p:spPr bwMode="auto">
            <a:xfrm>
              <a:off x="3505265" y="9295559"/>
              <a:ext cx="188913" cy="168275"/>
            </a:xfrm>
            <a:custGeom>
              <a:avLst/>
              <a:gdLst>
                <a:gd name="T0" fmla="*/ 64 w 66"/>
                <a:gd name="T1" fmla="*/ 37 h 59"/>
                <a:gd name="T2" fmla="*/ 51 w 66"/>
                <a:gd name="T3" fmla="*/ 57 h 59"/>
                <a:gd name="T4" fmla="*/ 47 w 66"/>
                <a:gd name="T5" fmla="*/ 59 h 59"/>
                <a:gd name="T6" fmla="*/ 45 w 66"/>
                <a:gd name="T7" fmla="*/ 58 h 59"/>
                <a:gd name="T8" fmla="*/ 42 w 66"/>
                <a:gd name="T9" fmla="*/ 52 h 59"/>
                <a:gd name="T10" fmla="*/ 41 w 66"/>
                <a:gd name="T11" fmla="*/ 23 h 59"/>
                <a:gd name="T12" fmla="*/ 33 w 66"/>
                <a:gd name="T13" fmla="*/ 11 h 59"/>
                <a:gd name="T14" fmla="*/ 25 w 66"/>
                <a:gd name="T15" fmla="*/ 23 h 59"/>
                <a:gd name="T16" fmla="*/ 24 w 66"/>
                <a:gd name="T17" fmla="*/ 52 h 59"/>
                <a:gd name="T18" fmla="*/ 24 w 66"/>
                <a:gd name="T19" fmla="*/ 53 h 59"/>
                <a:gd name="T20" fmla="*/ 19 w 66"/>
                <a:gd name="T21" fmla="*/ 59 h 59"/>
                <a:gd name="T22" fmla="*/ 18 w 66"/>
                <a:gd name="T23" fmla="*/ 59 h 59"/>
                <a:gd name="T24" fmla="*/ 15 w 66"/>
                <a:gd name="T25" fmla="*/ 57 h 59"/>
                <a:gd name="T26" fmla="*/ 1 w 66"/>
                <a:gd name="T27" fmla="*/ 37 h 59"/>
                <a:gd name="T28" fmla="*/ 1 w 66"/>
                <a:gd name="T29" fmla="*/ 14 h 59"/>
                <a:gd name="T30" fmla="*/ 1 w 66"/>
                <a:gd name="T31" fmla="*/ 2 h 59"/>
                <a:gd name="T32" fmla="*/ 33 w 66"/>
                <a:gd name="T33" fmla="*/ 6 h 59"/>
                <a:gd name="T34" fmla="*/ 65 w 66"/>
                <a:gd name="T35" fmla="*/ 2 h 59"/>
                <a:gd name="T36" fmla="*/ 65 w 66"/>
                <a:gd name="T37" fmla="*/ 14 h 59"/>
                <a:gd name="T38" fmla="*/ 64 w 66"/>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6" h="59">
                  <a:moveTo>
                    <a:pt x="64" y="37"/>
                  </a:moveTo>
                  <a:cubicBezTo>
                    <a:pt x="61" y="49"/>
                    <a:pt x="51" y="57"/>
                    <a:pt x="51" y="57"/>
                  </a:cubicBezTo>
                  <a:cubicBezTo>
                    <a:pt x="50" y="58"/>
                    <a:pt x="49" y="59"/>
                    <a:pt x="47" y="59"/>
                  </a:cubicBezTo>
                  <a:cubicBezTo>
                    <a:pt x="46" y="59"/>
                    <a:pt x="45" y="58"/>
                    <a:pt x="45" y="58"/>
                  </a:cubicBezTo>
                  <a:cubicBezTo>
                    <a:pt x="43" y="57"/>
                    <a:pt x="42" y="54"/>
                    <a:pt x="42" y="52"/>
                  </a:cubicBezTo>
                  <a:cubicBezTo>
                    <a:pt x="42" y="52"/>
                    <a:pt x="45" y="34"/>
                    <a:pt x="41" y="23"/>
                  </a:cubicBezTo>
                  <a:cubicBezTo>
                    <a:pt x="39" y="16"/>
                    <a:pt x="35" y="12"/>
                    <a:pt x="33" y="11"/>
                  </a:cubicBezTo>
                  <a:cubicBezTo>
                    <a:pt x="31" y="12"/>
                    <a:pt x="27" y="16"/>
                    <a:pt x="25" y="23"/>
                  </a:cubicBezTo>
                  <a:cubicBezTo>
                    <a:pt x="21" y="33"/>
                    <a:pt x="23" y="49"/>
                    <a:pt x="24" y="52"/>
                  </a:cubicBezTo>
                  <a:cubicBezTo>
                    <a:pt x="24" y="52"/>
                    <a:pt x="24" y="53"/>
                    <a:pt x="24" y="53"/>
                  </a:cubicBezTo>
                  <a:cubicBezTo>
                    <a:pt x="24" y="56"/>
                    <a:pt x="22" y="59"/>
                    <a:pt x="19" y="59"/>
                  </a:cubicBezTo>
                  <a:cubicBezTo>
                    <a:pt x="18" y="59"/>
                    <a:pt x="18" y="59"/>
                    <a:pt x="18" y="59"/>
                  </a:cubicBezTo>
                  <a:cubicBezTo>
                    <a:pt x="17" y="58"/>
                    <a:pt x="16" y="58"/>
                    <a:pt x="15" y="57"/>
                  </a:cubicBezTo>
                  <a:cubicBezTo>
                    <a:pt x="15" y="57"/>
                    <a:pt x="5" y="49"/>
                    <a:pt x="1" y="37"/>
                  </a:cubicBezTo>
                  <a:cubicBezTo>
                    <a:pt x="0" y="30"/>
                    <a:pt x="0" y="22"/>
                    <a:pt x="1" y="14"/>
                  </a:cubicBezTo>
                  <a:cubicBezTo>
                    <a:pt x="1" y="10"/>
                    <a:pt x="2" y="5"/>
                    <a:pt x="1" y="2"/>
                  </a:cubicBezTo>
                  <a:cubicBezTo>
                    <a:pt x="15" y="0"/>
                    <a:pt x="31" y="5"/>
                    <a:pt x="33" y="6"/>
                  </a:cubicBezTo>
                  <a:cubicBezTo>
                    <a:pt x="35" y="5"/>
                    <a:pt x="51" y="0"/>
                    <a:pt x="65" y="2"/>
                  </a:cubicBezTo>
                  <a:cubicBezTo>
                    <a:pt x="64" y="6"/>
                    <a:pt x="65" y="10"/>
                    <a:pt x="65" y="14"/>
                  </a:cubicBezTo>
                  <a:cubicBezTo>
                    <a:pt x="66" y="22"/>
                    <a:pt x="66" y="30"/>
                    <a:pt x="64"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1" name="Freeform 1936">
              <a:extLst>
                <a:ext uri="{FF2B5EF4-FFF2-40B4-BE49-F238E27FC236}">
                  <a16:creationId xmlns:a16="http://schemas.microsoft.com/office/drawing/2014/main" id="{D67C6003-415E-4BA5-B162-A3C3927D1F76}"/>
                </a:ext>
              </a:extLst>
            </p:cNvPr>
            <p:cNvSpPr>
              <a:spLocks/>
            </p:cNvSpPr>
            <p:nvPr/>
          </p:nvSpPr>
          <p:spPr bwMode="auto">
            <a:xfrm>
              <a:off x="3543365" y="9143159"/>
              <a:ext cx="114300" cy="38100"/>
            </a:xfrm>
            <a:custGeom>
              <a:avLst/>
              <a:gdLst>
                <a:gd name="T0" fmla="*/ 20 w 40"/>
                <a:gd name="T1" fmla="*/ 8 h 13"/>
                <a:gd name="T2" fmla="*/ 0 w 40"/>
                <a:gd name="T3" fmla="*/ 6 h 13"/>
                <a:gd name="T4" fmla="*/ 2 w 40"/>
                <a:gd name="T5" fmla="*/ 6 h 13"/>
                <a:gd name="T6" fmla="*/ 5 w 40"/>
                <a:gd name="T7" fmla="*/ 7 h 13"/>
                <a:gd name="T8" fmla="*/ 9 w 40"/>
                <a:gd name="T9" fmla="*/ 10 h 13"/>
                <a:gd name="T10" fmla="*/ 20 w 40"/>
                <a:gd name="T11" fmla="*/ 13 h 13"/>
                <a:gd name="T12" fmla="*/ 20 w 40"/>
                <a:gd name="T13" fmla="*/ 13 h 13"/>
                <a:gd name="T14" fmla="*/ 20 w 40"/>
                <a:gd name="T15" fmla="*/ 13 h 13"/>
                <a:gd name="T16" fmla="*/ 31 w 40"/>
                <a:gd name="T17" fmla="*/ 10 h 13"/>
                <a:gd name="T18" fmla="*/ 35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4" y="8"/>
                    <a:pt x="5" y="0"/>
                    <a:pt x="0" y="6"/>
                  </a:cubicBezTo>
                  <a:cubicBezTo>
                    <a:pt x="1" y="6"/>
                    <a:pt x="2" y="6"/>
                    <a:pt x="2" y="6"/>
                  </a:cubicBezTo>
                  <a:cubicBezTo>
                    <a:pt x="3" y="6"/>
                    <a:pt x="4" y="7"/>
                    <a:pt x="5" y="7"/>
                  </a:cubicBezTo>
                  <a:cubicBezTo>
                    <a:pt x="6" y="8"/>
                    <a:pt x="8" y="9"/>
                    <a:pt x="9"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5" y="7"/>
                  </a:cubicBezTo>
                  <a:cubicBezTo>
                    <a:pt x="36" y="7"/>
                    <a:pt x="37" y="6"/>
                    <a:pt x="38" y="6"/>
                  </a:cubicBezTo>
                  <a:cubicBezTo>
                    <a:pt x="38" y="6"/>
                    <a:pt x="39" y="6"/>
                    <a:pt x="40" y="6"/>
                  </a:cubicBezTo>
                  <a:cubicBezTo>
                    <a:pt x="35" y="0"/>
                    <a:pt x="26" y="8"/>
                    <a:pt x="20" y="8"/>
                  </a:cubicBezTo>
                  <a:close/>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2" name="Freeform 1937">
              <a:extLst>
                <a:ext uri="{FF2B5EF4-FFF2-40B4-BE49-F238E27FC236}">
                  <a16:creationId xmlns:a16="http://schemas.microsoft.com/office/drawing/2014/main" id="{B7F2E350-7C33-49E5-9396-2219A9CF32E9}"/>
                </a:ext>
              </a:extLst>
            </p:cNvPr>
            <p:cNvSpPr>
              <a:spLocks/>
            </p:cNvSpPr>
            <p:nvPr/>
          </p:nvSpPr>
          <p:spPr bwMode="auto">
            <a:xfrm>
              <a:off x="3711640"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1" y="14"/>
                    <a:pt x="57" y="16"/>
                  </a:cubicBezTo>
                  <a:cubicBezTo>
                    <a:pt x="54" y="14"/>
                    <a:pt x="10" y="0"/>
                    <a:pt x="3" y="31"/>
                  </a:cubicBezTo>
                  <a:cubicBezTo>
                    <a:pt x="1" y="42"/>
                    <a:pt x="0" y="55"/>
                    <a:pt x="1" y="66"/>
                  </a:cubicBezTo>
                  <a:cubicBezTo>
                    <a:pt x="2" y="79"/>
                    <a:pt x="10"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3" name="Freeform 1938">
              <a:extLst>
                <a:ext uri="{FF2B5EF4-FFF2-40B4-BE49-F238E27FC236}">
                  <a16:creationId xmlns:a16="http://schemas.microsoft.com/office/drawing/2014/main" id="{1EC5E171-1885-46B1-94A1-314B382FB7EE}"/>
                </a:ext>
              </a:extLst>
            </p:cNvPr>
            <p:cNvSpPr>
              <a:spLocks/>
            </p:cNvSpPr>
            <p:nvPr/>
          </p:nvSpPr>
          <p:spPr bwMode="auto">
            <a:xfrm>
              <a:off x="3746565" y="9138396"/>
              <a:ext cx="257175" cy="325438"/>
            </a:xfrm>
            <a:custGeom>
              <a:avLst/>
              <a:gdLst>
                <a:gd name="T0" fmla="*/ 77 w 90"/>
                <a:gd name="T1" fmla="*/ 57 h 114"/>
                <a:gd name="T2" fmla="*/ 77 w 90"/>
                <a:gd name="T3" fmla="*/ 69 h 114"/>
                <a:gd name="T4" fmla="*/ 77 w 90"/>
                <a:gd name="T5" fmla="*/ 92 h 114"/>
                <a:gd name="T6" fmla="*/ 63 w 90"/>
                <a:gd name="T7" fmla="*/ 112 h 114"/>
                <a:gd name="T8" fmla="*/ 60 w 90"/>
                <a:gd name="T9" fmla="*/ 114 h 114"/>
                <a:gd name="T10" fmla="*/ 57 w 90"/>
                <a:gd name="T11" fmla="*/ 113 h 114"/>
                <a:gd name="T12" fmla="*/ 54 w 90"/>
                <a:gd name="T13" fmla="*/ 107 h 114"/>
                <a:gd name="T14" fmla="*/ 54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1 w 90"/>
                <a:gd name="T27" fmla="*/ 114 h 114"/>
                <a:gd name="T28" fmla="*/ 27 w 90"/>
                <a:gd name="T29" fmla="*/ 112 h 114"/>
                <a:gd name="T30" fmla="*/ 14 w 90"/>
                <a:gd name="T31" fmla="*/ 92 h 114"/>
                <a:gd name="T32" fmla="*/ 13 w 90"/>
                <a:gd name="T33" fmla="*/ 69 h 114"/>
                <a:gd name="T34" fmla="*/ 14 w 90"/>
                <a:gd name="T35" fmla="*/ 57 h 114"/>
                <a:gd name="T36" fmla="*/ 14 w 90"/>
                <a:gd name="T37" fmla="*/ 57 h 114"/>
                <a:gd name="T38" fmla="*/ 14 w 90"/>
                <a:gd name="T39" fmla="*/ 56 h 114"/>
                <a:gd name="T40" fmla="*/ 11 w 90"/>
                <a:gd name="T41" fmla="*/ 46 h 114"/>
                <a:gd name="T42" fmla="*/ 14 w 90"/>
                <a:gd name="T43" fmla="*/ 4 h 114"/>
                <a:gd name="T44" fmla="*/ 29 w 90"/>
                <a:gd name="T45" fmla="*/ 0 h 114"/>
                <a:gd name="T46" fmla="*/ 41 w 90"/>
                <a:gd name="T47" fmla="*/ 3 h 114"/>
                <a:gd name="T48" fmla="*/ 45 w 90"/>
                <a:gd name="T49" fmla="*/ 4 h 114"/>
                <a:gd name="T50" fmla="*/ 49 w 90"/>
                <a:gd name="T51" fmla="*/ 3 h 114"/>
                <a:gd name="T52" fmla="*/ 62 w 90"/>
                <a:gd name="T53" fmla="*/ 0 h 114"/>
                <a:gd name="T54" fmla="*/ 76 w 90"/>
                <a:gd name="T55" fmla="*/ 4 h 114"/>
                <a:gd name="T56" fmla="*/ 80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7" y="61"/>
                    <a:pt x="77" y="65"/>
                    <a:pt x="77" y="69"/>
                  </a:cubicBezTo>
                  <a:cubicBezTo>
                    <a:pt x="78" y="77"/>
                    <a:pt x="79" y="85"/>
                    <a:pt x="77" y="92"/>
                  </a:cubicBezTo>
                  <a:cubicBezTo>
                    <a:pt x="74" y="104"/>
                    <a:pt x="64" y="112"/>
                    <a:pt x="63" y="112"/>
                  </a:cubicBezTo>
                  <a:cubicBezTo>
                    <a:pt x="62" y="113"/>
                    <a:pt x="61" y="114"/>
                    <a:pt x="60" y="114"/>
                  </a:cubicBezTo>
                  <a:cubicBezTo>
                    <a:pt x="59" y="114"/>
                    <a:pt x="58" y="113"/>
                    <a:pt x="57" y="113"/>
                  </a:cubicBezTo>
                  <a:cubicBezTo>
                    <a:pt x="55" y="112"/>
                    <a:pt x="54" y="109"/>
                    <a:pt x="54" y="107"/>
                  </a:cubicBezTo>
                  <a:cubicBezTo>
                    <a:pt x="54" y="107"/>
                    <a:pt x="58" y="89"/>
                    <a:pt x="54" y="78"/>
                  </a:cubicBezTo>
                  <a:cubicBezTo>
                    <a:pt x="51" y="71"/>
                    <a:pt x="47" y="67"/>
                    <a:pt x="45" y="66"/>
                  </a:cubicBezTo>
                  <a:cubicBezTo>
                    <a:pt x="44" y="67"/>
                    <a:pt x="40" y="71"/>
                    <a:pt x="37" y="78"/>
                  </a:cubicBezTo>
                  <a:cubicBezTo>
                    <a:pt x="33" y="88"/>
                    <a:pt x="36" y="104"/>
                    <a:pt x="36" y="107"/>
                  </a:cubicBezTo>
                  <a:cubicBezTo>
                    <a:pt x="36" y="107"/>
                    <a:pt x="36" y="108"/>
                    <a:pt x="36" y="108"/>
                  </a:cubicBezTo>
                  <a:cubicBezTo>
                    <a:pt x="36" y="111"/>
                    <a:pt x="34" y="114"/>
                    <a:pt x="31" y="114"/>
                  </a:cubicBezTo>
                  <a:cubicBezTo>
                    <a:pt x="31" y="114"/>
                    <a:pt x="31" y="114"/>
                    <a:pt x="31" y="114"/>
                  </a:cubicBezTo>
                  <a:cubicBezTo>
                    <a:pt x="29" y="113"/>
                    <a:pt x="28" y="113"/>
                    <a:pt x="27" y="112"/>
                  </a:cubicBezTo>
                  <a:cubicBezTo>
                    <a:pt x="27" y="112"/>
                    <a:pt x="17" y="104"/>
                    <a:pt x="14" y="92"/>
                  </a:cubicBezTo>
                  <a:cubicBezTo>
                    <a:pt x="12" y="85"/>
                    <a:pt x="13" y="77"/>
                    <a:pt x="13" y="69"/>
                  </a:cubicBezTo>
                  <a:cubicBezTo>
                    <a:pt x="13" y="65"/>
                    <a:pt x="14" y="60"/>
                    <a:pt x="14" y="57"/>
                  </a:cubicBezTo>
                  <a:cubicBezTo>
                    <a:pt x="14" y="57"/>
                    <a:pt x="14" y="57"/>
                    <a:pt x="14" y="57"/>
                  </a:cubicBezTo>
                  <a:cubicBezTo>
                    <a:pt x="14" y="57"/>
                    <a:pt x="14" y="56"/>
                    <a:pt x="14" y="56"/>
                  </a:cubicBezTo>
                  <a:cubicBezTo>
                    <a:pt x="13" y="54"/>
                    <a:pt x="12" y="50"/>
                    <a:pt x="11" y="46"/>
                  </a:cubicBezTo>
                  <a:cubicBezTo>
                    <a:pt x="7" y="33"/>
                    <a:pt x="0" y="13"/>
                    <a:pt x="14" y="4"/>
                  </a:cubicBezTo>
                  <a:cubicBezTo>
                    <a:pt x="19" y="1"/>
                    <a:pt x="24" y="0"/>
                    <a:pt x="29" y="0"/>
                  </a:cubicBezTo>
                  <a:cubicBezTo>
                    <a:pt x="34" y="0"/>
                    <a:pt x="38" y="2"/>
                    <a:pt x="41" y="3"/>
                  </a:cubicBezTo>
                  <a:cubicBezTo>
                    <a:pt x="43" y="4"/>
                    <a:pt x="45" y="4"/>
                    <a:pt x="45" y="4"/>
                  </a:cubicBezTo>
                  <a:cubicBezTo>
                    <a:pt x="46" y="4"/>
                    <a:pt x="48" y="4"/>
                    <a:pt x="49" y="3"/>
                  </a:cubicBezTo>
                  <a:cubicBezTo>
                    <a:pt x="52" y="2"/>
                    <a:pt x="57" y="0"/>
                    <a:pt x="62" y="0"/>
                  </a:cubicBezTo>
                  <a:cubicBezTo>
                    <a:pt x="67" y="0"/>
                    <a:pt x="71" y="1"/>
                    <a:pt x="76" y="4"/>
                  </a:cubicBezTo>
                  <a:cubicBezTo>
                    <a:pt x="90" y="13"/>
                    <a:pt x="84" y="33"/>
                    <a:pt x="80"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4" name="Freeform 1939">
              <a:extLst>
                <a:ext uri="{FF2B5EF4-FFF2-40B4-BE49-F238E27FC236}">
                  <a16:creationId xmlns:a16="http://schemas.microsoft.com/office/drawing/2014/main" id="{8FF2B64D-55B5-4D50-9154-F346EBA0CFFD}"/>
                </a:ext>
              </a:extLst>
            </p:cNvPr>
            <p:cNvSpPr>
              <a:spLocks/>
            </p:cNvSpPr>
            <p:nvPr/>
          </p:nvSpPr>
          <p:spPr bwMode="auto">
            <a:xfrm>
              <a:off x="3871977" y="9289209"/>
              <a:ext cx="4763"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5" name="Freeform 1940">
              <a:extLst>
                <a:ext uri="{FF2B5EF4-FFF2-40B4-BE49-F238E27FC236}">
                  <a16:creationId xmlns:a16="http://schemas.microsoft.com/office/drawing/2014/main" id="{4FA0FC97-F9D0-4610-B1EF-E2422631D89F}"/>
                </a:ext>
              </a:extLst>
            </p:cNvPr>
            <p:cNvSpPr>
              <a:spLocks/>
            </p:cNvSpPr>
            <p:nvPr/>
          </p:nvSpPr>
          <p:spPr bwMode="auto">
            <a:xfrm>
              <a:off x="3779902" y="9295559"/>
              <a:ext cx="192088" cy="168275"/>
            </a:xfrm>
            <a:custGeom>
              <a:avLst/>
              <a:gdLst>
                <a:gd name="T0" fmla="*/ 65 w 67"/>
                <a:gd name="T1" fmla="*/ 37 h 59"/>
                <a:gd name="T2" fmla="*/ 51 w 67"/>
                <a:gd name="T3" fmla="*/ 57 h 59"/>
                <a:gd name="T4" fmla="*/ 48 w 67"/>
                <a:gd name="T5" fmla="*/ 59 h 59"/>
                <a:gd name="T6" fmla="*/ 45 w 67"/>
                <a:gd name="T7" fmla="*/ 58 h 59"/>
                <a:gd name="T8" fmla="*/ 42 w 67"/>
                <a:gd name="T9" fmla="*/ 52 h 59"/>
                <a:gd name="T10" fmla="*/ 42 w 67"/>
                <a:gd name="T11" fmla="*/ 23 h 59"/>
                <a:gd name="T12" fmla="*/ 33 w 67"/>
                <a:gd name="T13" fmla="*/ 11 h 59"/>
                <a:gd name="T14" fmla="*/ 25 w 67"/>
                <a:gd name="T15" fmla="*/ 23 h 59"/>
                <a:gd name="T16" fmla="*/ 24 w 67"/>
                <a:gd name="T17" fmla="*/ 52 h 59"/>
                <a:gd name="T18" fmla="*/ 24 w 67"/>
                <a:gd name="T19" fmla="*/ 53 h 59"/>
                <a:gd name="T20" fmla="*/ 19 w 67"/>
                <a:gd name="T21" fmla="*/ 59 h 59"/>
                <a:gd name="T22" fmla="*/ 19 w 67"/>
                <a:gd name="T23" fmla="*/ 59 h 59"/>
                <a:gd name="T24" fmla="*/ 15 w 67"/>
                <a:gd name="T25" fmla="*/ 57 h 59"/>
                <a:gd name="T26" fmla="*/ 2 w 67"/>
                <a:gd name="T27" fmla="*/ 37 h 59"/>
                <a:gd name="T28" fmla="*/ 1 w 67"/>
                <a:gd name="T29" fmla="*/ 14 h 59"/>
                <a:gd name="T30" fmla="*/ 2 w 67"/>
                <a:gd name="T31" fmla="*/ 2 h 59"/>
                <a:gd name="T32" fmla="*/ 33 w 67"/>
                <a:gd name="T33" fmla="*/ 6 h 59"/>
                <a:gd name="T34" fmla="*/ 65 w 67"/>
                <a:gd name="T35" fmla="*/ 2 h 59"/>
                <a:gd name="T36" fmla="*/ 65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1" y="57"/>
                  </a:cubicBezTo>
                  <a:cubicBezTo>
                    <a:pt x="50" y="58"/>
                    <a:pt x="49" y="59"/>
                    <a:pt x="48" y="59"/>
                  </a:cubicBezTo>
                  <a:cubicBezTo>
                    <a:pt x="47" y="59"/>
                    <a:pt x="46" y="58"/>
                    <a:pt x="45" y="58"/>
                  </a:cubicBezTo>
                  <a:cubicBezTo>
                    <a:pt x="43" y="57"/>
                    <a:pt x="42" y="54"/>
                    <a:pt x="42" y="52"/>
                  </a:cubicBezTo>
                  <a:cubicBezTo>
                    <a:pt x="42" y="52"/>
                    <a:pt x="46" y="34"/>
                    <a:pt x="42" y="23"/>
                  </a:cubicBezTo>
                  <a:cubicBezTo>
                    <a:pt x="39" y="16"/>
                    <a:pt x="35" y="12"/>
                    <a:pt x="33" y="11"/>
                  </a:cubicBezTo>
                  <a:cubicBezTo>
                    <a:pt x="32" y="12"/>
                    <a:pt x="28" y="16"/>
                    <a:pt x="25" y="23"/>
                  </a:cubicBezTo>
                  <a:cubicBezTo>
                    <a:pt x="21" y="33"/>
                    <a:pt x="24" y="49"/>
                    <a:pt x="24" y="52"/>
                  </a:cubicBezTo>
                  <a:cubicBezTo>
                    <a:pt x="24" y="52"/>
                    <a:pt x="24" y="53"/>
                    <a:pt x="24" y="53"/>
                  </a:cubicBezTo>
                  <a:cubicBezTo>
                    <a:pt x="24" y="56"/>
                    <a:pt x="22" y="59"/>
                    <a:pt x="19" y="59"/>
                  </a:cubicBezTo>
                  <a:cubicBezTo>
                    <a:pt x="19" y="59"/>
                    <a:pt x="19" y="59"/>
                    <a:pt x="19" y="59"/>
                  </a:cubicBezTo>
                  <a:cubicBezTo>
                    <a:pt x="17" y="58"/>
                    <a:pt x="16" y="58"/>
                    <a:pt x="15" y="57"/>
                  </a:cubicBezTo>
                  <a:cubicBezTo>
                    <a:pt x="15" y="57"/>
                    <a:pt x="5" y="49"/>
                    <a:pt x="2" y="37"/>
                  </a:cubicBezTo>
                  <a:cubicBezTo>
                    <a:pt x="0" y="30"/>
                    <a:pt x="1" y="22"/>
                    <a:pt x="1" y="14"/>
                  </a:cubicBezTo>
                  <a:cubicBezTo>
                    <a:pt x="1" y="10"/>
                    <a:pt x="2" y="5"/>
                    <a:pt x="2" y="2"/>
                  </a:cubicBezTo>
                  <a:cubicBezTo>
                    <a:pt x="16" y="0"/>
                    <a:pt x="31" y="5"/>
                    <a:pt x="33" y="6"/>
                  </a:cubicBezTo>
                  <a:cubicBezTo>
                    <a:pt x="35" y="5"/>
                    <a:pt x="51" y="0"/>
                    <a:pt x="65" y="2"/>
                  </a:cubicBezTo>
                  <a:cubicBezTo>
                    <a:pt x="65" y="6"/>
                    <a:pt x="65" y="10"/>
                    <a:pt x="65"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6" name="Freeform 1941">
              <a:extLst>
                <a:ext uri="{FF2B5EF4-FFF2-40B4-BE49-F238E27FC236}">
                  <a16:creationId xmlns:a16="http://schemas.microsoft.com/office/drawing/2014/main" id="{9EA5513D-3936-442F-965B-CFB826E82397}"/>
                </a:ext>
              </a:extLst>
            </p:cNvPr>
            <p:cNvSpPr>
              <a:spLocks/>
            </p:cNvSpPr>
            <p:nvPr/>
          </p:nvSpPr>
          <p:spPr bwMode="auto">
            <a:xfrm>
              <a:off x="3818002" y="9143159"/>
              <a:ext cx="114300" cy="38100"/>
            </a:xfrm>
            <a:custGeom>
              <a:avLst/>
              <a:gdLst>
                <a:gd name="T0" fmla="*/ 20 w 40"/>
                <a:gd name="T1" fmla="*/ 8 h 13"/>
                <a:gd name="T2" fmla="*/ 0 w 40"/>
                <a:gd name="T3" fmla="*/ 6 h 13"/>
                <a:gd name="T4" fmla="*/ 2 w 40"/>
                <a:gd name="T5" fmla="*/ 6 h 13"/>
                <a:gd name="T6" fmla="*/ 5 w 40"/>
                <a:gd name="T7" fmla="*/ 7 h 13"/>
                <a:gd name="T8" fmla="*/ 10 w 40"/>
                <a:gd name="T9" fmla="*/ 10 h 13"/>
                <a:gd name="T10" fmla="*/ 20 w 40"/>
                <a:gd name="T11" fmla="*/ 13 h 13"/>
                <a:gd name="T12" fmla="*/ 20 w 40"/>
                <a:gd name="T13" fmla="*/ 13 h 13"/>
                <a:gd name="T14" fmla="*/ 20 w 40"/>
                <a:gd name="T15" fmla="*/ 13 h 13"/>
                <a:gd name="T16" fmla="*/ 31 w 40"/>
                <a:gd name="T17" fmla="*/ 10 h 13"/>
                <a:gd name="T18" fmla="*/ 36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5" y="8"/>
                    <a:pt x="5" y="0"/>
                    <a:pt x="0" y="6"/>
                  </a:cubicBezTo>
                  <a:cubicBezTo>
                    <a:pt x="1" y="6"/>
                    <a:pt x="2" y="6"/>
                    <a:pt x="2" y="6"/>
                  </a:cubicBezTo>
                  <a:cubicBezTo>
                    <a:pt x="3" y="6"/>
                    <a:pt x="4" y="7"/>
                    <a:pt x="5" y="7"/>
                  </a:cubicBezTo>
                  <a:cubicBezTo>
                    <a:pt x="6" y="8"/>
                    <a:pt x="8" y="9"/>
                    <a:pt x="10"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6" y="7"/>
                  </a:cubicBezTo>
                  <a:cubicBezTo>
                    <a:pt x="36" y="7"/>
                    <a:pt x="37" y="6"/>
                    <a:pt x="38" y="6"/>
                  </a:cubicBezTo>
                  <a:cubicBezTo>
                    <a:pt x="38" y="6"/>
                    <a:pt x="39" y="6"/>
                    <a:pt x="40" y="6"/>
                  </a:cubicBezTo>
                  <a:cubicBezTo>
                    <a:pt x="35" y="0"/>
                    <a:pt x="26"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7" name="Freeform 1942">
              <a:extLst>
                <a:ext uri="{FF2B5EF4-FFF2-40B4-BE49-F238E27FC236}">
                  <a16:creationId xmlns:a16="http://schemas.microsoft.com/office/drawing/2014/main" id="{35C960D8-14F1-40D8-B642-8172AC4711D7}"/>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8" name="Freeform 1943">
              <a:extLst>
                <a:ext uri="{FF2B5EF4-FFF2-40B4-BE49-F238E27FC236}">
                  <a16:creationId xmlns:a16="http://schemas.microsoft.com/office/drawing/2014/main" id="{D3B5B4A4-7447-45F7-BCA7-5BC03580AE78}"/>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9" name="Freeform 1944">
              <a:extLst>
                <a:ext uri="{FF2B5EF4-FFF2-40B4-BE49-F238E27FC236}">
                  <a16:creationId xmlns:a16="http://schemas.microsoft.com/office/drawing/2014/main" id="{9105C755-7E0A-466B-B3E7-65C7897F5341}"/>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0" name="Freeform 1945">
              <a:extLst>
                <a:ext uri="{FF2B5EF4-FFF2-40B4-BE49-F238E27FC236}">
                  <a16:creationId xmlns:a16="http://schemas.microsoft.com/office/drawing/2014/main" id="{788C52E0-619B-4202-BB9F-60509DE5979C}"/>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1" name="Freeform 1946">
              <a:extLst>
                <a:ext uri="{FF2B5EF4-FFF2-40B4-BE49-F238E27FC236}">
                  <a16:creationId xmlns:a16="http://schemas.microsoft.com/office/drawing/2014/main" id="{F27DF775-3C4B-45B6-B4EA-858A2D3AA023}"/>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2" name="Freeform 1947">
              <a:extLst>
                <a:ext uri="{FF2B5EF4-FFF2-40B4-BE49-F238E27FC236}">
                  <a16:creationId xmlns:a16="http://schemas.microsoft.com/office/drawing/2014/main" id="{7C65558F-D065-42EA-8BA8-21F7E995255D}"/>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3" name="Freeform 1948">
              <a:extLst>
                <a:ext uri="{FF2B5EF4-FFF2-40B4-BE49-F238E27FC236}">
                  <a16:creationId xmlns:a16="http://schemas.microsoft.com/office/drawing/2014/main" id="{59AB0EEC-671C-495F-9247-49610F8D6C0D}"/>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4" name="Freeform 1949">
              <a:extLst>
                <a:ext uri="{FF2B5EF4-FFF2-40B4-BE49-F238E27FC236}">
                  <a16:creationId xmlns:a16="http://schemas.microsoft.com/office/drawing/2014/main" id="{48A81CCD-C2E2-4CC4-A404-295A61CEFC89}"/>
                </a:ext>
              </a:extLst>
            </p:cNvPr>
            <p:cNvSpPr>
              <a:spLocks/>
            </p:cNvSpPr>
            <p:nvPr/>
          </p:nvSpPr>
          <p:spPr bwMode="auto">
            <a:xfrm>
              <a:off x="3279840" y="8989171"/>
              <a:ext cx="700088" cy="63500"/>
            </a:xfrm>
            <a:custGeom>
              <a:avLst/>
              <a:gdLst>
                <a:gd name="T0" fmla="*/ 11 w 245"/>
                <a:gd name="T1" fmla="*/ 22 h 22"/>
                <a:gd name="T2" fmla="*/ 245 w 245"/>
                <a:gd name="T3" fmla="*/ 22 h 22"/>
                <a:gd name="T4" fmla="*/ 245 w 245"/>
                <a:gd name="T5" fmla="*/ 0 h 22"/>
                <a:gd name="T6" fmla="*/ 11 w 245"/>
                <a:gd name="T7" fmla="*/ 0 h 22"/>
                <a:gd name="T8" fmla="*/ 0 w 245"/>
                <a:gd name="T9" fmla="*/ 11 h 22"/>
                <a:gd name="T10" fmla="*/ 11 w 245"/>
                <a:gd name="T11" fmla="*/ 22 h 22"/>
              </a:gdLst>
              <a:ahLst/>
              <a:cxnLst>
                <a:cxn ang="0">
                  <a:pos x="T0" y="T1"/>
                </a:cxn>
                <a:cxn ang="0">
                  <a:pos x="T2" y="T3"/>
                </a:cxn>
                <a:cxn ang="0">
                  <a:pos x="T4" y="T5"/>
                </a:cxn>
                <a:cxn ang="0">
                  <a:pos x="T6" y="T7"/>
                </a:cxn>
                <a:cxn ang="0">
                  <a:pos x="T8" y="T9"/>
                </a:cxn>
                <a:cxn ang="0">
                  <a:pos x="T10" y="T11"/>
                </a:cxn>
              </a:cxnLst>
              <a:rect l="0" t="0" r="r" b="b"/>
              <a:pathLst>
                <a:path w="245" h="22">
                  <a:moveTo>
                    <a:pt x="11" y="22"/>
                  </a:moveTo>
                  <a:cubicBezTo>
                    <a:pt x="245" y="22"/>
                    <a:pt x="245" y="22"/>
                    <a:pt x="245" y="22"/>
                  </a:cubicBezTo>
                  <a:cubicBezTo>
                    <a:pt x="245" y="0"/>
                    <a:pt x="245" y="0"/>
                    <a:pt x="245" y="0"/>
                  </a:cubicBezTo>
                  <a:cubicBezTo>
                    <a:pt x="11" y="0"/>
                    <a:pt x="11" y="0"/>
                    <a:pt x="11" y="0"/>
                  </a:cubicBezTo>
                  <a:cubicBezTo>
                    <a:pt x="5" y="0"/>
                    <a:pt x="0" y="5"/>
                    <a:pt x="0" y="11"/>
                  </a:cubicBezTo>
                  <a:cubicBezTo>
                    <a:pt x="0" y="17"/>
                    <a:pt x="5" y="22"/>
                    <a:pt x="11" y="22"/>
                  </a:cubicBezTo>
                </a:path>
              </a:pathLst>
            </a:custGeom>
            <a:solidFill>
              <a:srgbClr val="7ABA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5" name="Freeform 1950">
              <a:extLst>
                <a:ext uri="{FF2B5EF4-FFF2-40B4-BE49-F238E27FC236}">
                  <a16:creationId xmlns:a16="http://schemas.microsoft.com/office/drawing/2014/main" id="{9FFEB172-9E06-4586-9B80-E86A7BAD2ADC}"/>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6" name="Freeform 1951">
              <a:extLst>
                <a:ext uri="{FF2B5EF4-FFF2-40B4-BE49-F238E27FC236}">
                  <a16:creationId xmlns:a16="http://schemas.microsoft.com/office/drawing/2014/main" id="{9DDB1935-D603-4665-9EB2-5FE8FE682117}"/>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7" name="Freeform 1952">
              <a:extLst>
                <a:ext uri="{FF2B5EF4-FFF2-40B4-BE49-F238E27FC236}">
                  <a16:creationId xmlns:a16="http://schemas.microsoft.com/office/drawing/2014/main" id="{F7D19813-B4FA-4063-BA19-B53F7CB454AE}"/>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8" name="Freeform 1953">
              <a:extLst>
                <a:ext uri="{FF2B5EF4-FFF2-40B4-BE49-F238E27FC236}">
                  <a16:creationId xmlns:a16="http://schemas.microsoft.com/office/drawing/2014/main" id="{CF493105-D910-4667-889E-F9E12271DE7D}"/>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9" name="Freeform 1954">
              <a:extLst>
                <a:ext uri="{FF2B5EF4-FFF2-40B4-BE49-F238E27FC236}">
                  <a16:creationId xmlns:a16="http://schemas.microsoft.com/office/drawing/2014/main" id="{754E11B6-B753-44A1-B2DB-2912C09D3238}"/>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0" name="Freeform 1955">
              <a:extLst>
                <a:ext uri="{FF2B5EF4-FFF2-40B4-BE49-F238E27FC236}">
                  <a16:creationId xmlns:a16="http://schemas.microsoft.com/office/drawing/2014/main" id="{D299B3A3-5B7A-4CCA-B7FB-FE8ADA3B5AF3}"/>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1" name="Freeform 1956">
              <a:extLst>
                <a:ext uri="{FF2B5EF4-FFF2-40B4-BE49-F238E27FC236}">
                  <a16:creationId xmlns:a16="http://schemas.microsoft.com/office/drawing/2014/main" id="{5DE4EB0D-93CE-49EB-85D0-9D4E2652C735}"/>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2" name="Freeform 1957">
              <a:extLst>
                <a:ext uri="{FF2B5EF4-FFF2-40B4-BE49-F238E27FC236}">
                  <a16:creationId xmlns:a16="http://schemas.microsoft.com/office/drawing/2014/main" id="{2581D428-A010-488A-AC18-52439685DDB9}"/>
                </a:ext>
              </a:extLst>
            </p:cNvPr>
            <p:cNvSpPr>
              <a:spLocks/>
            </p:cNvSpPr>
            <p:nvPr/>
          </p:nvSpPr>
          <p:spPr bwMode="auto">
            <a:xfrm>
              <a:off x="3162365" y="9271746"/>
              <a:ext cx="574675" cy="168275"/>
            </a:xfrm>
            <a:custGeom>
              <a:avLst/>
              <a:gdLst>
                <a:gd name="T0" fmla="*/ 200 w 201"/>
                <a:gd name="T1" fmla="*/ 15 h 59"/>
                <a:gd name="T2" fmla="*/ 189 w 201"/>
                <a:gd name="T3" fmla="*/ 5 h 59"/>
                <a:gd name="T4" fmla="*/ 153 w 201"/>
                <a:gd name="T5" fmla="*/ 3 h 59"/>
                <a:gd name="T6" fmla="*/ 116 w 201"/>
                <a:gd name="T7" fmla="*/ 2 h 59"/>
                <a:gd name="T8" fmla="*/ 97 w 201"/>
                <a:gd name="T9" fmla="*/ 5 h 59"/>
                <a:gd name="T10" fmla="*/ 78 w 201"/>
                <a:gd name="T11" fmla="*/ 1 h 59"/>
                <a:gd name="T12" fmla="*/ 30 w 201"/>
                <a:gd name="T13" fmla="*/ 3 h 59"/>
                <a:gd name="T14" fmla="*/ 9 w 201"/>
                <a:gd name="T15" fmla="*/ 15 h 59"/>
                <a:gd name="T16" fmla="*/ 15 w 201"/>
                <a:gd name="T17" fmla="*/ 28 h 59"/>
                <a:gd name="T18" fmla="*/ 20 w 201"/>
                <a:gd name="T19" fmla="*/ 21 h 59"/>
                <a:gd name="T20" fmla="*/ 53 w 201"/>
                <a:gd name="T21" fmla="*/ 24 h 59"/>
                <a:gd name="T22" fmla="*/ 70 w 201"/>
                <a:gd name="T23" fmla="*/ 20 h 59"/>
                <a:gd name="T24" fmla="*/ 87 w 201"/>
                <a:gd name="T25" fmla="*/ 20 h 59"/>
                <a:gd name="T26" fmla="*/ 103 w 201"/>
                <a:gd name="T27" fmla="*/ 47 h 59"/>
                <a:gd name="T28" fmla="*/ 114 w 201"/>
                <a:gd name="T29" fmla="*/ 50 h 59"/>
                <a:gd name="T30" fmla="*/ 110 w 201"/>
                <a:gd name="T31" fmla="*/ 33 h 59"/>
                <a:gd name="T32" fmla="*/ 132 w 201"/>
                <a:gd name="T33" fmla="*/ 17 h 59"/>
                <a:gd name="T34" fmla="*/ 147 w 201"/>
                <a:gd name="T35" fmla="*/ 22 h 59"/>
                <a:gd name="T36" fmla="*/ 167 w 201"/>
                <a:gd name="T37" fmla="*/ 16 h 59"/>
                <a:gd name="T38" fmla="*/ 185 w 201"/>
                <a:gd name="T39" fmla="*/ 17 h 59"/>
                <a:gd name="T40" fmla="*/ 183 w 201"/>
                <a:gd name="T41" fmla="*/ 31 h 59"/>
                <a:gd name="T42" fmla="*/ 190 w 201"/>
                <a:gd name="T43" fmla="*/ 45 h 59"/>
                <a:gd name="T44" fmla="*/ 195 w 201"/>
                <a:gd name="T45" fmla="*/ 28 h 59"/>
                <a:gd name="T46" fmla="*/ 199 w 201"/>
                <a:gd name="T47" fmla="*/ 23 h 59"/>
                <a:gd name="T48" fmla="*/ 200 w 201"/>
                <a:gd name="T49" fmla="*/ 1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1" h="59">
                  <a:moveTo>
                    <a:pt x="200" y="15"/>
                  </a:moveTo>
                  <a:cubicBezTo>
                    <a:pt x="198" y="11"/>
                    <a:pt x="193" y="7"/>
                    <a:pt x="189" y="5"/>
                  </a:cubicBezTo>
                  <a:cubicBezTo>
                    <a:pt x="179" y="0"/>
                    <a:pt x="164" y="1"/>
                    <a:pt x="153" y="3"/>
                  </a:cubicBezTo>
                  <a:cubicBezTo>
                    <a:pt x="140" y="6"/>
                    <a:pt x="128" y="3"/>
                    <a:pt x="116" y="2"/>
                  </a:cubicBezTo>
                  <a:cubicBezTo>
                    <a:pt x="109" y="2"/>
                    <a:pt x="103" y="5"/>
                    <a:pt x="97" y="5"/>
                  </a:cubicBezTo>
                  <a:cubicBezTo>
                    <a:pt x="90" y="4"/>
                    <a:pt x="84" y="2"/>
                    <a:pt x="78" y="1"/>
                  </a:cubicBezTo>
                  <a:cubicBezTo>
                    <a:pt x="62" y="1"/>
                    <a:pt x="45" y="2"/>
                    <a:pt x="30" y="3"/>
                  </a:cubicBezTo>
                  <a:cubicBezTo>
                    <a:pt x="21" y="4"/>
                    <a:pt x="15" y="7"/>
                    <a:pt x="9" y="15"/>
                  </a:cubicBezTo>
                  <a:cubicBezTo>
                    <a:pt x="0" y="27"/>
                    <a:pt x="5" y="40"/>
                    <a:pt x="15" y="28"/>
                  </a:cubicBezTo>
                  <a:cubicBezTo>
                    <a:pt x="20" y="21"/>
                    <a:pt x="20" y="21"/>
                    <a:pt x="20" y="21"/>
                  </a:cubicBezTo>
                  <a:cubicBezTo>
                    <a:pt x="33" y="13"/>
                    <a:pt x="40" y="21"/>
                    <a:pt x="53" y="24"/>
                  </a:cubicBezTo>
                  <a:cubicBezTo>
                    <a:pt x="60" y="25"/>
                    <a:pt x="63" y="22"/>
                    <a:pt x="70" y="20"/>
                  </a:cubicBezTo>
                  <a:cubicBezTo>
                    <a:pt x="76" y="18"/>
                    <a:pt x="81" y="19"/>
                    <a:pt x="87" y="20"/>
                  </a:cubicBezTo>
                  <a:cubicBezTo>
                    <a:pt x="105" y="24"/>
                    <a:pt x="99" y="34"/>
                    <a:pt x="103" y="47"/>
                  </a:cubicBezTo>
                  <a:cubicBezTo>
                    <a:pt x="105" y="54"/>
                    <a:pt x="110" y="59"/>
                    <a:pt x="114" y="50"/>
                  </a:cubicBezTo>
                  <a:cubicBezTo>
                    <a:pt x="117" y="44"/>
                    <a:pt x="112" y="38"/>
                    <a:pt x="110" y="33"/>
                  </a:cubicBezTo>
                  <a:cubicBezTo>
                    <a:pt x="103" y="20"/>
                    <a:pt x="120" y="16"/>
                    <a:pt x="132" y="17"/>
                  </a:cubicBezTo>
                  <a:cubicBezTo>
                    <a:pt x="137" y="18"/>
                    <a:pt x="142" y="22"/>
                    <a:pt x="147" y="22"/>
                  </a:cubicBezTo>
                  <a:cubicBezTo>
                    <a:pt x="153" y="22"/>
                    <a:pt x="161" y="17"/>
                    <a:pt x="167" y="16"/>
                  </a:cubicBezTo>
                  <a:cubicBezTo>
                    <a:pt x="171" y="16"/>
                    <a:pt x="181" y="14"/>
                    <a:pt x="185" y="17"/>
                  </a:cubicBezTo>
                  <a:cubicBezTo>
                    <a:pt x="191" y="22"/>
                    <a:pt x="185" y="26"/>
                    <a:pt x="183" y="31"/>
                  </a:cubicBezTo>
                  <a:cubicBezTo>
                    <a:pt x="182" y="37"/>
                    <a:pt x="182" y="46"/>
                    <a:pt x="190" y="45"/>
                  </a:cubicBezTo>
                  <a:cubicBezTo>
                    <a:pt x="198" y="43"/>
                    <a:pt x="194" y="34"/>
                    <a:pt x="195" y="28"/>
                  </a:cubicBezTo>
                  <a:cubicBezTo>
                    <a:pt x="196" y="27"/>
                    <a:pt x="199" y="24"/>
                    <a:pt x="199" y="23"/>
                  </a:cubicBezTo>
                  <a:cubicBezTo>
                    <a:pt x="200" y="20"/>
                    <a:pt x="201" y="19"/>
                    <a:pt x="200" y="15"/>
                  </a:cubicBezTo>
                  <a:close/>
                </a:path>
              </a:pathLst>
            </a:custGeom>
            <a:solidFill>
              <a:srgbClr val="DB56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53" name="Freeform 1884">
            <a:extLst>
              <a:ext uri="{FF2B5EF4-FFF2-40B4-BE49-F238E27FC236}">
                <a16:creationId xmlns:a16="http://schemas.microsoft.com/office/drawing/2014/main" id="{0E7960E0-F567-42BB-8B4D-6A9C03ABE3D4}"/>
              </a:ext>
            </a:extLst>
          </p:cNvPr>
          <p:cNvSpPr>
            <a:spLocks/>
          </p:cNvSpPr>
          <p:nvPr/>
        </p:nvSpPr>
        <p:spPr bwMode="auto">
          <a:xfrm>
            <a:off x="11345430" y="3725215"/>
            <a:ext cx="1028700" cy="1028700"/>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554" name="TextBox 553">
            <a:extLst>
              <a:ext uri="{FF2B5EF4-FFF2-40B4-BE49-F238E27FC236}">
                <a16:creationId xmlns:a16="http://schemas.microsoft.com/office/drawing/2014/main" id="{C4F7392F-E094-489A-84C8-621E494929B7}"/>
              </a:ext>
            </a:extLst>
          </p:cNvPr>
          <p:cNvSpPr txBox="1"/>
          <p:nvPr/>
        </p:nvSpPr>
        <p:spPr>
          <a:xfrm>
            <a:off x="10521752" y="4901797"/>
            <a:ext cx="2676056" cy="1200329"/>
          </a:xfrm>
          <a:prstGeom prst="rect">
            <a:avLst/>
          </a:prstGeom>
          <a:noFill/>
        </p:spPr>
        <p:txBody>
          <a:bodyPr wrap="square" rtlCol="0">
            <a:spAutoFit/>
          </a:bodyPr>
          <a:lstStyle/>
          <a:p>
            <a:pPr algn="ctr"/>
            <a:r>
              <a:rPr lang="en-US" sz="2400" dirty="0"/>
              <a:t>After each meal brush your teeth </a:t>
            </a:r>
          </a:p>
        </p:txBody>
      </p:sp>
      <p:grpSp>
        <p:nvGrpSpPr>
          <p:cNvPr id="555" name="Group 554">
            <a:extLst>
              <a:ext uri="{FF2B5EF4-FFF2-40B4-BE49-F238E27FC236}">
                <a16:creationId xmlns:a16="http://schemas.microsoft.com/office/drawing/2014/main" id="{4B8BF70E-ABE3-4B73-B58D-B6F57D1EB6A6}"/>
              </a:ext>
            </a:extLst>
          </p:cNvPr>
          <p:cNvGrpSpPr/>
          <p:nvPr/>
        </p:nvGrpSpPr>
        <p:grpSpPr>
          <a:xfrm>
            <a:off x="11421629" y="3926310"/>
            <a:ext cx="876301" cy="531813"/>
            <a:chOff x="3160777" y="8989171"/>
            <a:chExt cx="876301" cy="531813"/>
          </a:xfrm>
        </p:grpSpPr>
        <p:sp>
          <p:nvSpPr>
            <p:cNvPr id="556" name="Freeform 1927">
              <a:extLst>
                <a:ext uri="{FF2B5EF4-FFF2-40B4-BE49-F238E27FC236}">
                  <a16:creationId xmlns:a16="http://schemas.microsoft.com/office/drawing/2014/main" id="{A1F9608E-C696-4BEA-A8B1-15CD8CBC2073}"/>
                </a:ext>
              </a:extLst>
            </p:cNvPr>
            <p:cNvSpPr>
              <a:spLocks/>
            </p:cNvSpPr>
            <p:nvPr/>
          </p:nvSpPr>
          <p:spPr bwMode="auto">
            <a:xfrm>
              <a:off x="3160777" y="9268571"/>
              <a:ext cx="328613" cy="252413"/>
            </a:xfrm>
            <a:custGeom>
              <a:avLst/>
              <a:gdLst>
                <a:gd name="T0" fmla="*/ 112 w 115"/>
                <a:gd name="T1" fmla="*/ 31 h 88"/>
                <a:gd name="T2" fmla="*/ 58 w 115"/>
                <a:gd name="T3" fmla="*/ 16 h 88"/>
                <a:gd name="T4" fmla="*/ 4 w 115"/>
                <a:gd name="T5" fmla="*/ 31 h 88"/>
                <a:gd name="T6" fmla="*/ 2 w 115"/>
                <a:gd name="T7" fmla="*/ 66 h 88"/>
                <a:gd name="T8" fmla="*/ 23 w 115"/>
                <a:gd name="T9" fmla="*/ 86 h 88"/>
                <a:gd name="T10" fmla="*/ 93 w 115"/>
                <a:gd name="T11" fmla="*/ 86 h 88"/>
                <a:gd name="T12" fmla="*/ 114 w 115"/>
                <a:gd name="T13" fmla="*/ 66 h 88"/>
                <a:gd name="T14" fmla="*/ 112 w 115"/>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112" y="31"/>
                  </a:moveTo>
                  <a:cubicBezTo>
                    <a:pt x="105" y="0"/>
                    <a:pt x="61" y="14"/>
                    <a:pt x="58" y="16"/>
                  </a:cubicBezTo>
                  <a:cubicBezTo>
                    <a:pt x="54" y="14"/>
                    <a:pt x="10" y="0"/>
                    <a:pt x="4" y="31"/>
                  </a:cubicBezTo>
                  <a:cubicBezTo>
                    <a:pt x="1" y="42"/>
                    <a:pt x="0" y="55"/>
                    <a:pt x="2" y="66"/>
                  </a:cubicBezTo>
                  <a:cubicBezTo>
                    <a:pt x="3" y="79"/>
                    <a:pt x="10" y="83"/>
                    <a:pt x="23" y="86"/>
                  </a:cubicBezTo>
                  <a:cubicBezTo>
                    <a:pt x="34" y="88"/>
                    <a:pt x="82" y="88"/>
                    <a:pt x="93" y="86"/>
                  </a:cubicBezTo>
                  <a:cubicBezTo>
                    <a:pt x="105" y="83"/>
                    <a:pt x="112" y="79"/>
                    <a:pt x="114" y="66"/>
                  </a:cubicBezTo>
                  <a:cubicBezTo>
                    <a:pt x="115" y="55"/>
                    <a:pt x="114" y="42"/>
                    <a:pt x="112"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7" name="Freeform 1928">
              <a:extLst>
                <a:ext uri="{FF2B5EF4-FFF2-40B4-BE49-F238E27FC236}">
                  <a16:creationId xmlns:a16="http://schemas.microsoft.com/office/drawing/2014/main" id="{28EC46A7-7F58-43F7-8247-E444BFC60914}"/>
                </a:ext>
              </a:extLst>
            </p:cNvPr>
            <p:cNvSpPr>
              <a:spLocks/>
            </p:cNvSpPr>
            <p:nvPr/>
          </p:nvSpPr>
          <p:spPr bwMode="auto">
            <a:xfrm>
              <a:off x="3197290" y="9138396"/>
              <a:ext cx="257175" cy="325438"/>
            </a:xfrm>
            <a:custGeom>
              <a:avLst/>
              <a:gdLst>
                <a:gd name="T0" fmla="*/ 76 w 90"/>
                <a:gd name="T1" fmla="*/ 57 h 114"/>
                <a:gd name="T2" fmla="*/ 77 w 90"/>
                <a:gd name="T3" fmla="*/ 69 h 114"/>
                <a:gd name="T4" fmla="*/ 76 w 90"/>
                <a:gd name="T5" fmla="*/ 92 h 114"/>
                <a:gd name="T6" fmla="*/ 63 w 90"/>
                <a:gd name="T7" fmla="*/ 112 h 114"/>
                <a:gd name="T8" fmla="*/ 59 w 90"/>
                <a:gd name="T9" fmla="*/ 114 h 114"/>
                <a:gd name="T10" fmla="*/ 56 w 90"/>
                <a:gd name="T11" fmla="*/ 113 h 114"/>
                <a:gd name="T12" fmla="*/ 54 w 90"/>
                <a:gd name="T13" fmla="*/ 107 h 114"/>
                <a:gd name="T14" fmla="*/ 53 w 90"/>
                <a:gd name="T15" fmla="*/ 78 h 114"/>
                <a:gd name="T16" fmla="*/ 45 w 90"/>
                <a:gd name="T17" fmla="*/ 66 h 114"/>
                <a:gd name="T18" fmla="*/ 36 w 90"/>
                <a:gd name="T19" fmla="*/ 78 h 114"/>
                <a:gd name="T20" fmla="*/ 36 w 90"/>
                <a:gd name="T21" fmla="*/ 107 h 114"/>
                <a:gd name="T22" fmla="*/ 36 w 90"/>
                <a:gd name="T23" fmla="*/ 108 h 114"/>
                <a:gd name="T24" fmla="*/ 30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0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6 w 90"/>
                <a:gd name="T59" fmla="*/ 56 h 114"/>
                <a:gd name="T60" fmla="*/ 76 w 90"/>
                <a:gd name="T61" fmla="*/ 57 h 114"/>
                <a:gd name="T62" fmla="*/ 76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6" y="57"/>
                  </a:moveTo>
                  <a:cubicBezTo>
                    <a:pt x="76" y="61"/>
                    <a:pt x="76" y="65"/>
                    <a:pt x="77" y="69"/>
                  </a:cubicBezTo>
                  <a:cubicBezTo>
                    <a:pt x="77" y="77"/>
                    <a:pt x="78" y="85"/>
                    <a:pt x="76" y="92"/>
                  </a:cubicBezTo>
                  <a:cubicBezTo>
                    <a:pt x="73" y="104"/>
                    <a:pt x="63" y="112"/>
                    <a:pt x="63" y="112"/>
                  </a:cubicBezTo>
                  <a:cubicBezTo>
                    <a:pt x="62" y="113"/>
                    <a:pt x="60" y="114"/>
                    <a:pt x="59" y="114"/>
                  </a:cubicBezTo>
                  <a:cubicBezTo>
                    <a:pt x="58" y="114"/>
                    <a:pt x="57" y="113"/>
                    <a:pt x="56" y="113"/>
                  </a:cubicBezTo>
                  <a:cubicBezTo>
                    <a:pt x="54" y="112"/>
                    <a:pt x="53" y="109"/>
                    <a:pt x="54" y="107"/>
                  </a:cubicBezTo>
                  <a:cubicBezTo>
                    <a:pt x="54" y="107"/>
                    <a:pt x="57" y="89"/>
                    <a:pt x="53" y="78"/>
                  </a:cubicBezTo>
                  <a:cubicBezTo>
                    <a:pt x="50" y="71"/>
                    <a:pt x="46" y="67"/>
                    <a:pt x="45" y="66"/>
                  </a:cubicBezTo>
                  <a:cubicBezTo>
                    <a:pt x="43" y="67"/>
                    <a:pt x="39" y="71"/>
                    <a:pt x="36" y="78"/>
                  </a:cubicBezTo>
                  <a:cubicBezTo>
                    <a:pt x="33" y="88"/>
                    <a:pt x="35" y="104"/>
                    <a:pt x="36" y="107"/>
                  </a:cubicBezTo>
                  <a:cubicBezTo>
                    <a:pt x="36" y="107"/>
                    <a:pt x="36" y="108"/>
                    <a:pt x="36" y="108"/>
                  </a:cubicBezTo>
                  <a:cubicBezTo>
                    <a:pt x="36" y="111"/>
                    <a:pt x="33" y="114"/>
                    <a:pt x="30" y="114"/>
                  </a:cubicBezTo>
                  <a:cubicBezTo>
                    <a:pt x="30" y="114"/>
                    <a:pt x="30" y="114"/>
                    <a:pt x="30" y="114"/>
                  </a:cubicBezTo>
                  <a:cubicBezTo>
                    <a:pt x="29" y="113"/>
                    <a:pt x="28" y="113"/>
                    <a:pt x="27" y="112"/>
                  </a:cubicBezTo>
                  <a:cubicBezTo>
                    <a:pt x="26" y="112"/>
                    <a:pt x="16" y="104"/>
                    <a:pt x="13" y="92"/>
                  </a:cubicBezTo>
                  <a:cubicBezTo>
                    <a:pt x="11" y="85"/>
                    <a:pt x="12" y="77"/>
                    <a:pt x="13" y="69"/>
                  </a:cubicBezTo>
                  <a:cubicBezTo>
                    <a:pt x="13" y="65"/>
                    <a:pt x="13" y="60"/>
                    <a:pt x="13" y="57"/>
                  </a:cubicBezTo>
                  <a:cubicBezTo>
                    <a:pt x="13" y="57"/>
                    <a:pt x="13" y="57"/>
                    <a:pt x="13" y="57"/>
                  </a:cubicBezTo>
                  <a:cubicBezTo>
                    <a:pt x="13" y="57"/>
                    <a:pt x="13" y="56"/>
                    <a:pt x="13" y="56"/>
                  </a:cubicBezTo>
                  <a:cubicBezTo>
                    <a:pt x="13" y="54"/>
                    <a:pt x="12" y="50"/>
                    <a:pt x="10" y="46"/>
                  </a:cubicBezTo>
                  <a:cubicBezTo>
                    <a:pt x="6" y="33"/>
                    <a:pt x="0" y="13"/>
                    <a:pt x="14" y="4"/>
                  </a:cubicBezTo>
                  <a:cubicBezTo>
                    <a:pt x="19" y="1"/>
                    <a:pt x="23" y="0"/>
                    <a:pt x="28" y="0"/>
                  </a:cubicBezTo>
                  <a:cubicBezTo>
                    <a:pt x="33" y="0"/>
                    <a:pt x="38" y="2"/>
                    <a:pt x="41" y="3"/>
                  </a:cubicBezTo>
                  <a:cubicBezTo>
                    <a:pt x="42" y="4"/>
                    <a:pt x="44" y="4"/>
                    <a:pt x="45" y="4"/>
                  </a:cubicBezTo>
                  <a:cubicBezTo>
                    <a:pt x="45" y="4"/>
                    <a:pt x="47" y="4"/>
                    <a:pt x="49" y="3"/>
                  </a:cubicBezTo>
                  <a:cubicBezTo>
                    <a:pt x="52" y="2"/>
                    <a:pt x="56" y="0"/>
                    <a:pt x="61" y="0"/>
                  </a:cubicBezTo>
                  <a:cubicBezTo>
                    <a:pt x="66" y="0"/>
                    <a:pt x="71" y="1"/>
                    <a:pt x="76" y="4"/>
                  </a:cubicBezTo>
                  <a:cubicBezTo>
                    <a:pt x="90" y="13"/>
                    <a:pt x="83" y="33"/>
                    <a:pt x="79" y="46"/>
                  </a:cubicBezTo>
                  <a:cubicBezTo>
                    <a:pt x="78" y="50"/>
                    <a:pt x="77" y="54"/>
                    <a:pt x="76" y="56"/>
                  </a:cubicBezTo>
                  <a:cubicBezTo>
                    <a:pt x="76" y="56"/>
                    <a:pt x="76" y="57"/>
                    <a:pt x="76" y="57"/>
                  </a:cubicBezTo>
                  <a:cubicBezTo>
                    <a:pt x="76" y="57"/>
                    <a:pt x="76" y="57"/>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8" name="Freeform 1929">
              <a:extLst>
                <a:ext uri="{FF2B5EF4-FFF2-40B4-BE49-F238E27FC236}">
                  <a16:creationId xmlns:a16="http://schemas.microsoft.com/office/drawing/2014/main" id="{A48E8B1F-F7A4-47CE-A711-E8DBBAF041CD}"/>
                </a:ext>
              </a:extLst>
            </p:cNvPr>
            <p:cNvSpPr>
              <a:spLocks/>
            </p:cNvSpPr>
            <p:nvPr/>
          </p:nvSpPr>
          <p:spPr bwMode="auto">
            <a:xfrm>
              <a:off x="3322702" y="9289209"/>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0"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9" name="Freeform 1930">
              <a:extLst>
                <a:ext uri="{FF2B5EF4-FFF2-40B4-BE49-F238E27FC236}">
                  <a16:creationId xmlns:a16="http://schemas.microsoft.com/office/drawing/2014/main" id="{28F9B281-3B1E-4F84-87C5-2E5A5AC6AE54}"/>
                </a:ext>
              </a:extLst>
            </p:cNvPr>
            <p:cNvSpPr>
              <a:spLocks/>
            </p:cNvSpPr>
            <p:nvPr/>
          </p:nvSpPr>
          <p:spPr bwMode="auto">
            <a:xfrm>
              <a:off x="3229040" y="9295559"/>
              <a:ext cx="190500" cy="168275"/>
            </a:xfrm>
            <a:custGeom>
              <a:avLst/>
              <a:gdLst>
                <a:gd name="T0" fmla="*/ 65 w 67"/>
                <a:gd name="T1" fmla="*/ 37 h 59"/>
                <a:gd name="T2" fmla="*/ 52 w 67"/>
                <a:gd name="T3" fmla="*/ 57 h 59"/>
                <a:gd name="T4" fmla="*/ 48 w 67"/>
                <a:gd name="T5" fmla="*/ 59 h 59"/>
                <a:gd name="T6" fmla="*/ 45 w 67"/>
                <a:gd name="T7" fmla="*/ 58 h 59"/>
                <a:gd name="T8" fmla="*/ 43 w 67"/>
                <a:gd name="T9" fmla="*/ 52 h 59"/>
                <a:gd name="T10" fmla="*/ 42 w 67"/>
                <a:gd name="T11" fmla="*/ 23 h 59"/>
                <a:gd name="T12" fmla="*/ 34 w 67"/>
                <a:gd name="T13" fmla="*/ 11 h 59"/>
                <a:gd name="T14" fmla="*/ 25 w 67"/>
                <a:gd name="T15" fmla="*/ 23 h 59"/>
                <a:gd name="T16" fmla="*/ 25 w 67"/>
                <a:gd name="T17" fmla="*/ 52 h 59"/>
                <a:gd name="T18" fmla="*/ 25 w 67"/>
                <a:gd name="T19" fmla="*/ 53 h 59"/>
                <a:gd name="T20" fmla="*/ 19 w 67"/>
                <a:gd name="T21" fmla="*/ 59 h 59"/>
                <a:gd name="T22" fmla="*/ 19 w 67"/>
                <a:gd name="T23" fmla="*/ 59 h 59"/>
                <a:gd name="T24" fmla="*/ 16 w 67"/>
                <a:gd name="T25" fmla="*/ 57 h 59"/>
                <a:gd name="T26" fmla="*/ 2 w 67"/>
                <a:gd name="T27" fmla="*/ 37 h 59"/>
                <a:gd name="T28" fmla="*/ 2 w 67"/>
                <a:gd name="T29" fmla="*/ 14 h 59"/>
                <a:gd name="T30" fmla="*/ 2 w 67"/>
                <a:gd name="T31" fmla="*/ 2 h 59"/>
                <a:gd name="T32" fmla="*/ 34 w 67"/>
                <a:gd name="T33" fmla="*/ 6 h 59"/>
                <a:gd name="T34" fmla="*/ 65 w 67"/>
                <a:gd name="T35" fmla="*/ 2 h 59"/>
                <a:gd name="T36" fmla="*/ 66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2" y="57"/>
                  </a:cubicBezTo>
                  <a:cubicBezTo>
                    <a:pt x="51" y="58"/>
                    <a:pt x="49" y="59"/>
                    <a:pt x="48" y="59"/>
                  </a:cubicBezTo>
                  <a:cubicBezTo>
                    <a:pt x="47" y="59"/>
                    <a:pt x="46" y="58"/>
                    <a:pt x="45" y="58"/>
                  </a:cubicBezTo>
                  <a:cubicBezTo>
                    <a:pt x="43" y="57"/>
                    <a:pt x="42" y="54"/>
                    <a:pt x="43" y="52"/>
                  </a:cubicBezTo>
                  <a:cubicBezTo>
                    <a:pt x="43" y="52"/>
                    <a:pt x="46" y="34"/>
                    <a:pt x="42" y="23"/>
                  </a:cubicBezTo>
                  <a:cubicBezTo>
                    <a:pt x="39" y="16"/>
                    <a:pt x="35" y="12"/>
                    <a:pt x="34" y="11"/>
                  </a:cubicBezTo>
                  <a:cubicBezTo>
                    <a:pt x="32" y="12"/>
                    <a:pt x="28" y="16"/>
                    <a:pt x="25" y="23"/>
                  </a:cubicBezTo>
                  <a:cubicBezTo>
                    <a:pt x="22" y="33"/>
                    <a:pt x="24" y="49"/>
                    <a:pt x="25" y="52"/>
                  </a:cubicBezTo>
                  <a:cubicBezTo>
                    <a:pt x="25" y="52"/>
                    <a:pt x="25" y="53"/>
                    <a:pt x="25" y="53"/>
                  </a:cubicBezTo>
                  <a:cubicBezTo>
                    <a:pt x="25" y="56"/>
                    <a:pt x="22" y="59"/>
                    <a:pt x="19" y="59"/>
                  </a:cubicBezTo>
                  <a:cubicBezTo>
                    <a:pt x="19" y="59"/>
                    <a:pt x="19" y="59"/>
                    <a:pt x="19" y="59"/>
                  </a:cubicBezTo>
                  <a:cubicBezTo>
                    <a:pt x="18" y="58"/>
                    <a:pt x="17" y="58"/>
                    <a:pt x="16" y="57"/>
                  </a:cubicBezTo>
                  <a:cubicBezTo>
                    <a:pt x="15" y="57"/>
                    <a:pt x="5" y="49"/>
                    <a:pt x="2" y="37"/>
                  </a:cubicBezTo>
                  <a:cubicBezTo>
                    <a:pt x="0" y="30"/>
                    <a:pt x="1" y="22"/>
                    <a:pt x="2" y="14"/>
                  </a:cubicBezTo>
                  <a:cubicBezTo>
                    <a:pt x="2" y="10"/>
                    <a:pt x="2" y="5"/>
                    <a:pt x="2" y="2"/>
                  </a:cubicBezTo>
                  <a:cubicBezTo>
                    <a:pt x="16" y="0"/>
                    <a:pt x="32" y="5"/>
                    <a:pt x="34" y="6"/>
                  </a:cubicBezTo>
                  <a:cubicBezTo>
                    <a:pt x="36" y="5"/>
                    <a:pt x="51" y="0"/>
                    <a:pt x="65" y="2"/>
                  </a:cubicBezTo>
                  <a:cubicBezTo>
                    <a:pt x="65" y="6"/>
                    <a:pt x="65" y="10"/>
                    <a:pt x="66"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0" name="Freeform 1931">
              <a:extLst>
                <a:ext uri="{FF2B5EF4-FFF2-40B4-BE49-F238E27FC236}">
                  <a16:creationId xmlns:a16="http://schemas.microsoft.com/office/drawing/2014/main" id="{8D72BF2A-41D3-46B9-AEB5-816911A47189}"/>
                </a:ext>
              </a:extLst>
            </p:cNvPr>
            <p:cNvSpPr>
              <a:spLocks/>
            </p:cNvSpPr>
            <p:nvPr/>
          </p:nvSpPr>
          <p:spPr bwMode="auto">
            <a:xfrm>
              <a:off x="3268727" y="9143159"/>
              <a:ext cx="111125" cy="38100"/>
            </a:xfrm>
            <a:custGeom>
              <a:avLst/>
              <a:gdLst>
                <a:gd name="T0" fmla="*/ 20 w 39"/>
                <a:gd name="T1" fmla="*/ 8 h 13"/>
                <a:gd name="T2" fmla="*/ 0 w 39"/>
                <a:gd name="T3" fmla="*/ 6 h 13"/>
                <a:gd name="T4" fmla="*/ 2 w 39"/>
                <a:gd name="T5" fmla="*/ 6 h 13"/>
                <a:gd name="T6" fmla="*/ 4 w 39"/>
                <a:gd name="T7" fmla="*/ 7 h 13"/>
                <a:gd name="T8" fmla="*/ 9 w 39"/>
                <a:gd name="T9" fmla="*/ 10 h 13"/>
                <a:gd name="T10" fmla="*/ 20 w 39"/>
                <a:gd name="T11" fmla="*/ 13 h 13"/>
                <a:gd name="T12" fmla="*/ 20 w 39"/>
                <a:gd name="T13" fmla="*/ 13 h 13"/>
                <a:gd name="T14" fmla="*/ 20 w 39"/>
                <a:gd name="T15" fmla="*/ 13 h 13"/>
                <a:gd name="T16" fmla="*/ 30 w 39"/>
                <a:gd name="T17" fmla="*/ 10 h 13"/>
                <a:gd name="T18" fmla="*/ 35 w 39"/>
                <a:gd name="T19" fmla="*/ 7 h 13"/>
                <a:gd name="T20" fmla="*/ 38 w 39"/>
                <a:gd name="T21" fmla="*/ 6 h 13"/>
                <a:gd name="T22" fmla="*/ 39 w 39"/>
                <a:gd name="T23" fmla="*/ 6 h 13"/>
                <a:gd name="T24" fmla="*/ 20 w 39"/>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3">
                  <a:moveTo>
                    <a:pt x="20" y="8"/>
                  </a:moveTo>
                  <a:cubicBezTo>
                    <a:pt x="14" y="8"/>
                    <a:pt x="5" y="0"/>
                    <a:pt x="0" y="6"/>
                  </a:cubicBezTo>
                  <a:cubicBezTo>
                    <a:pt x="0" y="6"/>
                    <a:pt x="2" y="6"/>
                    <a:pt x="2" y="6"/>
                  </a:cubicBezTo>
                  <a:cubicBezTo>
                    <a:pt x="3" y="6"/>
                    <a:pt x="3" y="7"/>
                    <a:pt x="4" y="7"/>
                  </a:cubicBezTo>
                  <a:cubicBezTo>
                    <a:pt x="6" y="8"/>
                    <a:pt x="7" y="9"/>
                    <a:pt x="9" y="10"/>
                  </a:cubicBezTo>
                  <a:cubicBezTo>
                    <a:pt x="13" y="11"/>
                    <a:pt x="16" y="13"/>
                    <a:pt x="20" y="13"/>
                  </a:cubicBezTo>
                  <a:cubicBezTo>
                    <a:pt x="20" y="13"/>
                    <a:pt x="20" y="13"/>
                    <a:pt x="20" y="13"/>
                  </a:cubicBezTo>
                  <a:cubicBezTo>
                    <a:pt x="20" y="13"/>
                    <a:pt x="20" y="13"/>
                    <a:pt x="20" y="13"/>
                  </a:cubicBezTo>
                  <a:cubicBezTo>
                    <a:pt x="24" y="13"/>
                    <a:pt x="27" y="11"/>
                    <a:pt x="30" y="10"/>
                  </a:cubicBezTo>
                  <a:cubicBezTo>
                    <a:pt x="32" y="9"/>
                    <a:pt x="33" y="8"/>
                    <a:pt x="35" y="7"/>
                  </a:cubicBezTo>
                  <a:cubicBezTo>
                    <a:pt x="36" y="7"/>
                    <a:pt x="37" y="6"/>
                    <a:pt x="38" y="6"/>
                  </a:cubicBezTo>
                  <a:cubicBezTo>
                    <a:pt x="38" y="6"/>
                    <a:pt x="39" y="6"/>
                    <a:pt x="39" y="6"/>
                  </a:cubicBezTo>
                  <a:cubicBezTo>
                    <a:pt x="35" y="0"/>
                    <a:pt x="25"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1" name="Freeform 1932">
              <a:extLst>
                <a:ext uri="{FF2B5EF4-FFF2-40B4-BE49-F238E27FC236}">
                  <a16:creationId xmlns:a16="http://schemas.microsoft.com/office/drawing/2014/main" id="{A7A4A8B4-CC41-462F-96A7-8FCD7706C31E}"/>
                </a:ext>
              </a:extLst>
            </p:cNvPr>
            <p:cNvSpPr>
              <a:spLocks/>
            </p:cNvSpPr>
            <p:nvPr/>
          </p:nvSpPr>
          <p:spPr bwMode="auto">
            <a:xfrm>
              <a:off x="3437002"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0" y="14"/>
                    <a:pt x="57" y="16"/>
                  </a:cubicBezTo>
                  <a:cubicBezTo>
                    <a:pt x="53" y="14"/>
                    <a:pt x="9" y="0"/>
                    <a:pt x="3" y="31"/>
                  </a:cubicBezTo>
                  <a:cubicBezTo>
                    <a:pt x="1" y="42"/>
                    <a:pt x="0" y="55"/>
                    <a:pt x="1" y="66"/>
                  </a:cubicBezTo>
                  <a:cubicBezTo>
                    <a:pt x="2" y="79"/>
                    <a:pt x="9"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2" name="Freeform 1933">
              <a:extLst>
                <a:ext uri="{FF2B5EF4-FFF2-40B4-BE49-F238E27FC236}">
                  <a16:creationId xmlns:a16="http://schemas.microsoft.com/office/drawing/2014/main" id="{D89A7923-BA54-406C-8400-E519464386DE}"/>
                </a:ext>
              </a:extLst>
            </p:cNvPr>
            <p:cNvSpPr>
              <a:spLocks/>
            </p:cNvSpPr>
            <p:nvPr/>
          </p:nvSpPr>
          <p:spPr bwMode="auto">
            <a:xfrm>
              <a:off x="3471927" y="9138396"/>
              <a:ext cx="257175" cy="325438"/>
            </a:xfrm>
            <a:custGeom>
              <a:avLst/>
              <a:gdLst>
                <a:gd name="T0" fmla="*/ 77 w 90"/>
                <a:gd name="T1" fmla="*/ 57 h 114"/>
                <a:gd name="T2" fmla="*/ 77 w 90"/>
                <a:gd name="T3" fmla="*/ 69 h 114"/>
                <a:gd name="T4" fmla="*/ 76 w 90"/>
                <a:gd name="T5" fmla="*/ 92 h 114"/>
                <a:gd name="T6" fmla="*/ 63 w 90"/>
                <a:gd name="T7" fmla="*/ 112 h 114"/>
                <a:gd name="T8" fmla="*/ 59 w 90"/>
                <a:gd name="T9" fmla="*/ 114 h 114"/>
                <a:gd name="T10" fmla="*/ 57 w 90"/>
                <a:gd name="T11" fmla="*/ 113 h 114"/>
                <a:gd name="T12" fmla="*/ 54 w 90"/>
                <a:gd name="T13" fmla="*/ 107 h 114"/>
                <a:gd name="T14" fmla="*/ 53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1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6" y="61"/>
                    <a:pt x="77" y="65"/>
                    <a:pt x="77" y="69"/>
                  </a:cubicBezTo>
                  <a:cubicBezTo>
                    <a:pt x="78" y="77"/>
                    <a:pt x="78" y="85"/>
                    <a:pt x="76" y="92"/>
                  </a:cubicBezTo>
                  <a:cubicBezTo>
                    <a:pt x="73" y="104"/>
                    <a:pt x="63" y="112"/>
                    <a:pt x="63" y="112"/>
                  </a:cubicBezTo>
                  <a:cubicBezTo>
                    <a:pt x="62" y="113"/>
                    <a:pt x="61" y="114"/>
                    <a:pt x="59" y="114"/>
                  </a:cubicBezTo>
                  <a:cubicBezTo>
                    <a:pt x="58" y="114"/>
                    <a:pt x="57" y="113"/>
                    <a:pt x="57" y="113"/>
                  </a:cubicBezTo>
                  <a:cubicBezTo>
                    <a:pt x="55" y="112"/>
                    <a:pt x="54" y="109"/>
                    <a:pt x="54" y="107"/>
                  </a:cubicBezTo>
                  <a:cubicBezTo>
                    <a:pt x="54" y="107"/>
                    <a:pt x="57" y="89"/>
                    <a:pt x="53" y="78"/>
                  </a:cubicBezTo>
                  <a:cubicBezTo>
                    <a:pt x="51" y="71"/>
                    <a:pt x="47" y="67"/>
                    <a:pt x="45" y="66"/>
                  </a:cubicBezTo>
                  <a:cubicBezTo>
                    <a:pt x="43" y="67"/>
                    <a:pt x="39" y="71"/>
                    <a:pt x="37" y="78"/>
                  </a:cubicBezTo>
                  <a:cubicBezTo>
                    <a:pt x="33" y="88"/>
                    <a:pt x="35" y="104"/>
                    <a:pt x="36" y="107"/>
                  </a:cubicBezTo>
                  <a:cubicBezTo>
                    <a:pt x="36" y="107"/>
                    <a:pt x="36" y="108"/>
                    <a:pt x="36" y="108"/>
                  </a:cubicBezTo>
                  <a:cubicBezTo>
                    <a:pt x="36" y="111"/>
                    <a:pt x="34" y="114"/>
                    <a:pt x="31" y="114"/>
                  </a:cubicBezTo>
                  <a:cubicBezTo>
                    <a:pt x="30" y="114"/>
                    <a:pt x="30" y="114"/>
                    <a:pt x="30" y="114"/>
                  </a:cubicBezTo>
                  <a:cubicBezTo>
                    <a:pt x="29" y="113"/>
                    <a:pt x="28" y="113"/>
                    <a:pt x="27" y="112"/>
                  </a:cubicBezTo>
                  <a:cubicBezTo>
                    <a:pt x="27" y="112"/>
                    <a:pt x="17" y="104"/>
                    <a:pt x="13" y="92"/>
                  </a:cubicBezTo>
                  <a:cubicBezTo>
                    <a:pt x="12" y="85"/>
                    <a:pt x="12" y="77"/>
                    <a:pt x="13" y="69"/>
                  </a:cubicBezTo>
                  <a:cubicBezTo>
                    <a:pt x="13" y="65"/>
                    <a:pt x="14" y="60"/>
                    <a:pt x="13" y="57"/>
                  </a:cubicBezTo>
                  <a:cubicBezTo>
                    <a:pt x="13" y="57"/>
                    <a:pt x="13" y="57"/>
                    <a:pt x="13" y="57"/>
                  </a:cubicBezTo>
                  <a:cubicBezTo>
                    <a:pt x="13" y="57"/>
                    <a:pt x="13" y="56"/>
                    <a:pt x="13" y="56"/>
                  </a:cubicBezTo>
                  <a:cubicBezTo>
                    <a:pt x="13" y="54"/>
                    <a:pt x="12" y="50"/>
                    <a:pt x="11" y="46"/>
                  </a:cubicBezTo>
                  <a:cubicBezTo>
                    <a:pt x="6" y="33"/>
                    <a:pt x="0" y="13"/>
                    <a:pt x="14" y="4"/>
                  </a:cubicBezTo>
                  <a:cubicBezTo>
                    <a:pt x="19" y="1"/>
                    <a:pt x="24" y="0"/>
                    <a:pt x="28" y="0"/>
                  </a:cubicBezTo>
                  <a:cubicBezTo>
                    <a:pt x="34" y="0"/>
                    <a:pt x="38" y="2"/>
                    <a:pt x="41" y="3"/>
                  </a:cubicBezTo>
                  <a:cubicBezTo>
                    <a:pt x="42" y="4"/>
                    <a:pt x="44" y="4"/>
                    <a:pt x="45" y="4"/>
                  </a:cubicBezTo>
                  <a:cubicBezTo>
                    <a:pt x="46" y="4"/>
                    <a:pt x="47" y="4"/>
                    <a:pt x="49" y="3"/>
                  </a:cubicBezTo>
                  <a:cubicBezTo>
                    <a:pt x="52" y="2"/>
                    <a:pt x="56" y="0"/>
                    <a:pt x="61" y="0"/>
                  </a:cubicBezTo>
                  <a:cubicBezTo>
                    <a:pt x="66" y="0"/>
                    <a:pt x="71" y="1"/>
                    <a:pt x="76" y="4"/>
                  </a:cubicBezTo>
                  <a:cubicBezTo>
                    <a:pt x="90" y="13"/>
                    <a:pt x="84" y="33"/>
                    <a:pt x="79"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3" name="Freeform 1934">
              <a:extLst>
                <a:ext uri="{FF2B5EF4-FFF2-40B4-BE49-F238E27FC236}">
                  <a16:creationId xmlns:a16="http://schemas.microsoft.com/office/drawing/2014/main" id="{01F55C65-CCD7-4F42-9BB4-3ACD4BA7D20C}"/>
                </a:ext>
              </a:extLst>
            </p:cNvPr>
            <p:cNvSpPr>
              <a:spLocks/>
            </p:cNvSpPr>
            <p:nvPr/>
          </p:nvSpPr>
          <p:spPr bwMode="auto">
            <a:xfrm>
              <a:off x="3597340" y="9289209"/>
              <a:ext cx="6350"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4" name="Freeform 1935">
              <a:extLst>
                <a:ext uri="{FF2B5EF4-FFF2-40B4-BE49-F238E27FC236}">
                  <a16:creationId xmlns:a16="http://schemas.microsoft.com/office/drawing/2014/main" id="{95390B65-DE8D-4CB4-B53A-5C374D063A9B}"/>
                </a:ext>
              </a:extLst>
            </p:cNvPr>
            <p:cNvSpPr>
              <a:spLocks/>
            </p:cNvSpPr>
            <p:nvPr/>
          </p:nvSpPr>
          <p:spPr bwMode="auto">
            <a:xfrm>
              <a:off x="3505265" y="9295559"/>
              <a:ext cx="188913" cy="168275"/>
            </a:xfrm>
            <a:custGeom>
              <a:avLst/>
              <a:gdLst>
                <a:gd name="T0" fmla="*/ 64 w 66"/>
                <a:gd name="T1" fmla="*/ 37 h 59"/>
                <a:gd name="T2" fmla="*/ 51 w 66"/>
                <a:gd name="T3" fmla="*/ 57 h 59"/>
                <a:gd name="T4" fmla="*/ 47 w 66"/>
                <a:gd name="T5" fmla="*/ 59 h 59"/>
                <a:gd name="T6" fmla="*/ 45 w 66"/>
                <a:gd name="T7" fmla="*/ 58 h 59"/>
                <a:gd name="T8" fmla="*/ 42 w 66"/>
                <a:gd name="T9" fmla="*/ 52 h 59"/>
                <a:gd name="T10" fmla="*/ 41 w 66"/>
                <a:gd name="T11" fmla="*/ 23 h 59"/>
                <a:gd name="T12" fmla="*/ 33 w 66"/>
                <a:gd name="T13" fmla="*/ 11 h 59"/>
                <a:gd name="T14" fmla="*/ 25 w 66"/>
                <a:gd name="T15" fmla="*/ 23 h 59"/>
                <a:gd name="T16" fmla="*/ 24 w 66"/>
                <a:gd name="T17" fmla="*/ 52 h 59"/>
                <a:gd name="T18" fmla="*/ 24 w 66"/>
                <a:gd name="T19" fmla="*/ 53 h 59"/>
                <a:gd name="T20" fmla="*/ 19 w 66"/>
                <a:gd name="T21" fmla="*/ 59 h 59"/>
                <a:gd name="T22" fmla="*/ 18 w 66"/>
                <a:gd name="T23" fmla="*/ 59 h 59"/>
                <a:gd name="T24" fmla="*/ 15 w 66"/>
                <a:gd name="T25" fmla="*/ 57 h 59"/>
                <a:gd name="T26" fmla="*/ 1 w 66"/>
                <a:gd name="T27" fmla="*/ 37 h 59"/>
                <a:gd name="T28" fmla="*/ 1 w 66"/>
                <a:gd name="T29" fmla="*/ 14 h 59"/>
                <a:gd name="T30" fmla="*/ 1 w 66"/>
                <a:gd name="T31" fmla="*/ 2 h 59"/>
                <a:gd name="T32" fmla="*/ 33 w 66"/>
                <a:gd name="T33" fmla="*/ 6 h 59"/>
                <a:gd name="T34" fmla="*/ 65 w 66"/>
                <a:gd name="T35" fmla="*/ 2 h 59"/>
                <a:gd name="T36" fmla="*/ 65 w 66"/>
                <a:gd name="T37" fmla="*/ 14 h 59"/>
                <a:gd name="T38" fmla="*/ 64 w 66"/>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6" h="59">
                  <a:moveTo>
                    <a:pt x="64" y="37"/>
                  </a:moveTo>
                  <a:cubicBezTo>
                    <a:pt x="61" y="49"/>
                    <a:pt x="51" y="57"/>
                    <a:pt x="51" y="57"/>
                  </a:cubicBezTo>
                  <a:cubicBezTo>
                    <a:pt x="50" y="58"/>
                    <a:pt x="49" y="59"/>
                    <a:pt x="47" y="59"/>
                  </a:cubicBezTo>
                  <a:cubicBezTo>
                    <a:pt x="46" y="59"/>
                    <a:pt x="45" y="58"/>
                    <a:pt x="45" y="58"/>
                  </a:cubicBezTo>
                  <a:cubicBezTo>
                    <a:pt x="43" y="57"/>
                    <a:pt x="42" y="54"/>
                    <a:pt x="42" y="52"/>
                  </a:cubicBezTo>
                  <a:cubicBezTo>
                    <a:pt x="42" y="52"/>
                    <a:pt x="45" y="34"/>
                    <a:pt x="41" y="23"/>
                  </a:cubicBezTo>
                  <a:cubicBezTo>
                    <a:pt x="39" y="16"/>
                    <a:pt x="35" y="12"/>
                    <a:pt x="33" y="11"/>
                  </a:cubicBezTo>
                  <a:cubicBezTo>
                    <a:pt x="31" y="12"/>
                    <a:pt x="27" y="16"/>
                    <a:pt x="25" y="23"/>
                  </a:cubicBezTo>
                  <a:cubicBezTo>
                    <a:pt x="21" y="33"/>
                    <a:pt x="23" y="49"/>
                    <a:pt x="24" y="52"/>
                  </a:cubicBezTo>
                  <a:cubicBezTo>
                    <a:pt x="24" y="52"/>
                    <a:pt x="24" y="53"/>
                    <a:pt x="24" y="53"/>
                  </a:cubicBezTo>
                  <a:cubicBezTo>
                    <a:pt x="24" y="56"/>
                    <a:pt x="22" y="59"/>
                    <a:pt x="19" y="59"/>
                  </a:cubicBezTo>
                  <a:cubicBezTo>
                    <a:pt x="18" y="59"/>
                    <a:pt x="18" y="59"/>
                    <a:pt x="18" y="59"/>
                  </a:cubicBezTo>
                  <a:cubicBezTo>
                    <a:pt x="17" y="58"/>
                    <a:pt x="16" y="58"/>
                    <a:pt x="15" y="57"/>
                  </a:cubicBezTo>
                  <a:cubicBezTo>
                    <a:pt x="15" y="57"/>
                    <a:pt x="5" y="49"/>
                    <a:pt x="1" y="37"/>
                  </a:cubicBezTo>
                  <a:cubicBezTo>
                    <a:pt x="0" y="30"/>
                    <a:pt x="0" y="22"/>
                    <a:pt x="1" y="14"/>
                  </a:cubicBezTo>
                  <a:cubicBezTo>
                    <a:pt x="1" y="10"/>
                    <a:pt x="2" y="5"/>
                    <a:pt x="1" y="2"/>
                  </a:cubicBezTo>
                  <a:cubicBezTo>
                    <a:pt x="15" y="0"/>
                    <a:pt x="31" y="5"/>
                    <a:pt x="33" y="6"/>
                  </a:cubicBezTo>
                  <a:cubicBezTo>
                    <a:pt x="35" y="5"/>
                    <a:pt x="51" y="0"/>
                    <a:pt x="65" y="2"/>
                  </a:cubicBezTo>
                  <a:cubicBezTo>
                    <a:pt x="64" y="6"/>
                    <a:pt x="65" y="10"/>
                    <a:pt x="65" y="14"/>
                  </a:cubicBezTo>
                  <a:cubicBezTo>
                    <a:pt x="66" y="22"/>
                    <a:pt x="66" y="30"/>
                    <a:pt x="64"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5" name="Freeform 1936">
              <a:extLst>
                <a:ext uri="{FF2B5EF4-FFF2-40B4-BE49-F238E27FC236}">
                  <a16:creationId xmlns:a16="http://schemas.microsoft.com/office/drawing/2014/main" id="{5C183ED7-1042-4247-B178-940A7EC377B6}"/>
                </a:ext>
              </a:extLst>
            </p:cNvPr>
            <p:cNvSpPr>
              <a:spLocks/>
            </p:cNvSpPr>
            <p:nvPr/>
          </p:nvSpPr>
          <p:spPr bwMode="auto">
            <a:xfrm>
              <a:off x="3543365" y="9143159"/>
              <a:ext cx="114300" cy="38100"/>
            </a:xfrm>
            <a:custGeom>
              <a:avLst/>
              <a:gdLst>
                <a:gd name="T0" fmla="*/ 20 w 40"/>
                <a:gd name="T1" fmla="*/ 8 h 13"/>
                <a:gd name="T2" fmla="*/ 0 w 40"/>
                <a:gd name="T3" fmla="*/ 6 h 13"/>
                <a:gd name="T4" fmla="*/ 2 w 40"/>
                <a:gd name="T5" fmla="*/ 6 h 13"/>
                <a:gd name="T6" fmla="*/ 5 w 40"/>
                <a:gd name="T7" fmla="*/ 7 h 13"/>
                <a:gd name="T8" fmla="*/ 9 w 40"/>
                <a:gd name="T9" fmla="*/ 10 h 13"/>
                <a:gd name="T10" fmla="*/ 20 w 40"/>
                <a:gd name="T11" fmla="*/ 13 h 13"/>
                <a:gd name="T12" fmla="*/ 20 w 40"/>
                <a:gd name="T13" fmla="*/ 13 h 13"/>
                <a:gd name="T14" fmla="*/ 20 w 40"/>
                <a:gd name="T15" fmla="*/ 13 h 13"/>
                <a:gd name="T16" fmla="*/ 31 w 40"/>
                <a:gd name="T17" fmla="*/ 10 h 13"/>
                <a:gd name="T18" fmla="*/ 35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4" y="8"/>
                    <a:pt x="5" y="0"/>
                    <a:pt x="0" y="6"/>
                  </a:cubicBezTo>
                  <a:cubicBezTo>
                    <a:pt x="1" y="6"/>
                    <a:pt x="2" y="6"/>
                    <a:pt x="2" y="6"/>
                  </a:cubicBezTo>
                  <a:cubicBezTo>
                    <a:pt x="3" y="6"/>
                    <a:pt x="4" y="7"/>
                    <a:pt x="5" y="7"/>
                  </a:cubicBezTo>
                  <a:cubicBezTo>
                    <a:pt x="6" y="8"/>
                    <a:pt x="8" y="9"/>
                    <a:pt x="9"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5" y="7"/>
                  </a:cubicBezTo>
                  <a:cubicBezTo>
                    <a:pt x="36" y="7"/>
                    <a:pt x="37" y="6"/>
                    <a:pt x="38" y="6"/>
                  </a:cubicBezTo>
                  <a:cubicBezTo>
                    <a:pt x="38" y="6"/>
                    <a:pt x="39" y="6"/>
                    <a:pt x="40" y="6"/>
                  </a:cubicBezTo>
                  <a:cubicBezTo>
                    <a:pt x="35" y="0"/>
                    <a:pt x="26" y="8"/>
                    <a:pt x="20" y="8"/>
                  </a:cubicBezTo>
                  <a:close/>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6" name="Freeform 1937">
              <a:extLst>
                <a:ext uri="{FF2B5EF4-FFF2-40B4-BE49-F238E27FC236}">
                  <a16:creationId xmlns:a16="http://schemas.microsoft.com/office/drawing/2014/main" id="{74A3A3A0-AE95-4788-841E-FC594794F2F8}"/>
                </a:ext>
              </a:extLst>
            </p:cNvPr>
            <p:cNvSpPr>
              <a:spLocks/>
            </p:cNvSpPr>
            <p:nvPr/>
          </p:nvSpPr>
          <p:spPr bwMode="auto">
            <a:xfrm>
              <a:off x="3711640"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1" y="14"/>
                    <a:pt x="57" y="16"/>
                  </a:cubicBezTo>
                  <a:cubicBezTo>
                    <a:pt x="54" y="14"/>
                    <a:pt x="10" y="0"/>
                    <a:pt x="3" y="31"/>
                  </a:cubicBezTo>
                  <a:cubicBezTo>
                    <a:pt x="1" y="42"/>
                    <a:pt x="0" y="55"/>
                    <a:pt x="1" y="66"/>
                  </a:cubicBezTo>
                  <a:cubicBezTo>
                    <a:pt x="2" y="79"/>
                    <a:pt x="10"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7" name="Freeform 1938">
              <a:extLst>
                <a:ext uri="{FF2B5EF4-FFF2-40B4-BE49-F238E27FC236}">
                  <a16:creationId xmlns:a16="http://schemas.microsoft.com/office/drawing/2014/main" id="{2958F492-9811-4842-961F-D49BCEED7B2D}"/>
                </a:ext>
              </a:extLst>
            </p:cNvPr>
            <p:cNvSpPr>
              <a:spLocks/>
            </p:cNvSpPr>
            <p:nvPr/>
          </p:nvSpPr>
          <p:spPr bwMode="auto">
            <a:xfrm>
              <a:off x="3746565" y="9138396"/>
              <a:ext cx="257175" cy="325438"/>
            </a:xfrm>
            <a:custGeom>
              <a:avLst/>
              <a:gdLst>
                <a:gd name="T0" fmla="*/ 77 w 90"/>
                <a:gd name="T1" fmla="*/ 57 h 114"/>
                <a:gd name="T2" fmla="*/ 77 w 90"/>
                <a:gd name="T3" fmla="*/ 69 h 114"/>
                <a:gd name="T4" fmla="*/ 77 w 90"/>
                <a:gd name="T5" fmla="*/ 92 h 114"/>
                <a:gd name="T6" fmla="*/ 63 w 90"/>
                <a:gd name="T7" fmla="*/ 112 h 114"/>
                <a:gd name="T8" fmla="*/ 60 w 90"/>
                <a:gd name="T9" fmla="*/ 114 h 114"/>
                <a:gd name="T10" fmla="*/ 57 w 90"/>
                <a:gd name="T11" fmla="*/ 113 h 114"/>
                <a:gd name="T12" fmla="*/ 54 w 90"/>
                <a:gd name="T13" fmla="*/ 107 h 114"/>
                <a:gd name="T14" fmla="*/ 54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1 w 90"/>
                <a:gd name="T27" fmla="*/ 114 h 114"/>
                <a:gd name="T28" fmla="*/ 27 w 90"/>
                <a:gd name="T29" fmla="*/ 112 h 114"/>
                <a:gd name="T30" fmla="*/ 14 w 90"/>
                <a:gd name="T31" fmla="*/ 92 h 114"/>
                <a:gd name="T32" fmla="*/ 13 w 90"/>
                <a:gd name="T33" fmla="*/ 69 h 114"/>
                <a:gd name="T34" fmla="*/ 14 w 90"/>
                <a:gd name="T35" fmla="*/ 57 h 114"/>
                <a:gd name="T36" fmla="*/ 14 w 90"/>
                <a:gd name="T37" fmla="*/ 57 h 114"/>
                <a:gd name="T38" fmla="*/ 14 w 90"/>
                <a:gd name="T39" fmla="*/ 56 h 114"/>
                <a:gd name="T40" fmla="*/ 11 w 90"/>
                <a:gd name="T41" fmla="*/ 46 h 114"/>
                <a:gd name="T42" fmla="*/ 14 w 90"/>
                <a:gd name="T43" fmla="*/ 4 h 114"/>
                <a:gd name="T44" fmla="*/ 29 w 90"/>
                <a:gd name="T45" fmla="*/ 0 h 114"/>
                <a:gd name="T46" fmla="*/ 41 w 90"/>
                <a:gd name="T47" fmla="*/ 3 h 114"/>
                <a:gd name="T48" fmla="*/ 45 w 90"/>
                <a:gd name="T49" fmla="*/ 4 h 114"/>
                <a:gd name="T50" fmla="*/ 49 w 90"/>
                <a:gd name="T51" fmla="*/ 3 h 114"/>
                <a:gd name="T52" fmla="*/ 62 w 90"/>
                <a:gd name="T53" fmla="*/ 0 h 114"/>
                <a:gd name="T54" fmla="*/ 76 w 90"/>
                <a:gd name="T55" fmla="*/ 4 h 114"/>
                <a:gd name="T56" fmla="*/ 80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7" y="61"/>
                    <a:pt x="77" y="65"/>
                    <a:pt x="77" y="69"/>
                  </a:cubicBezTo>
                  <a:cubicBezTo>
                    <a:pt x="78" y="77"/>
                    <a:pt x="79" y="85"/>
                    <a:pt x="77" y="92"/>
                  </a:cubicBezTo>
                  <a:cubicBezTo>
                    <a:pt x="74" y="104"/>
                    <a:pt x="64" y="112"/>
                    <a:pt x="63" y="112"/>
                  </a:cubicBezTo>
                  <a:cubicBezTo>
                    <a:pt x="62" y="113"/>
                    <a:pt x="61" y="114"/>
                    <a:pt x="60" y="114"/>
                  </a:cubicBezTo>
                  <a:cubicBezTo>
                    <a:pt x="59" y="114"/>
                    <a:pt x="58" y="113"/>
                    <a:pt x="57" y="113"/>
                  </a:cubicBezTo>
                  <a:cubicBezTo>
                    <a:pt x="55" y="112"/>
                    <a:pt x="54" y="109"/>
                    <a:pt x="54" y="107"/>
                  </a:cubicBezTo>
                  <a:cubicBezTo>
                    <a:pt x="54" y="107"/>
                    <a:pt x="58" y="89"/>
                    <a:pt x="54" y="78"/>
                  </a:cubicBezTo>
                  <a:cubicBezTo>
                    <a:pt x="51" y="71"/>
                    <a:pt x="47" y="67"/>
                    <a:pt x="45" y="66"/>
                  </a:cubicBezTo>
                  <a:cubicBezTo>
                    <a:pt x="44" y="67"/>
                    <a:pt x="40" y="71"/>
                    <a:pt x="37" y="78"/>
                  </a:cubicBezTo>
                  <a:cubicBezTo>
                    <a:pt x="33" y="88"/>
                    <a:pt x="36" y="104"/>
                    <a:pt x="36" y="107"/>
                  </a:cubicBezTo>
                  <a:cubicBezTo>
                    <a:pt x="36" y="107"/>
                    <a:pt x="36" y="108"/>
                    <a:pt x="36" y="108"/>
                  </a:cubicBezTo>
                  <a:cubicBezTo>
                    <a:pt x="36" y="111"/>
                    <a:pt x="34" y="114"/>
                    <a:pt x="31" y="114"/>
                  </a:cubicBezTo>
                  <a:cubicBezTo>
                    <a:pt x="31" y="114"/>
                    <a:pt x="31" y="114"/>
                    <a:pt x="31" y="114"/>
                  </a:cubicBezTo>
                  <a:cubicBezTo>
                    <a:pt x="29" y="113"/>
                    <a:pt x="28" y="113"/>
                    <a:pt x="27" y="112"/>
                  </a:cubicBezTo>
                  <a:cubicBezTo>
                    <a:pt x="27" y="112"/>
                    <a:pt x="17" y="104"/>
                    <a:pt x="14" y="92"/>
                  </a:cubicBezTo>
                  <a:cubicBezTo>
                    <a:pt x="12" y="85"/>
                    <a:pt x="13" y="77"/>
                    <a:pt x="13" y="69"/>
                  </a:cubicBezTo>
                  <a:cubicBezTo>
                    <a:pt x="13" y="65"/>
                    <a:pt x="14" y="60"/>
                    <a:pt x="14" y="57"/>
                  </a:cubicBezTo>
                  <a:cubicBezTo>
                    <a:pt x="14" y="57"/>
                    <a:pt x="14" y="57"/>
                    <a:pt x="14" y="57"/>
                  </a:cubicBezTo>
                  <a:cubicBezTo>
                    <a:pt x="14" y="57"/>
                    <a:pt x="14" y="56"/>
                    <a:pt x="14" y="56"/>
                  </a:cubicBezTo>
                  <a:cubicBezTo>
                    <a:pt x="13" y="54"/>
                    <a:pt x="12" y="50"/>
                    <a:pt x="11" y="46"/>
                  </a:cubicBezTo>
                  <a:cubicBezTo>
                    <a:pt x="7" y="33"/>
                    <a:pt x="0" y="13"/>
                    <a:pt x="14" y="4"/>
                  </a:cubicBezTo>
                  <a:cubicBezTo>
                    <a:pt x="19" y="1"/>
                    <a:pt x="24" y="0"/>
                    <a:pt x="29" y="0"/>
                  </a:cubicBezTo>
                  <a:cubicBezTo>
                    <a:pt x="34" y="0"/>
                    <a:pt x="38" y="2"/>
                    <a:pt x="41" y="3"/>
                  </a:cubicBezTo>
                  <a:cubicBezTo>
                    <a:pt x="43" y="4"/>
                    <a:pt x="45" y="4"/>
                    <a:pt x="45" y="4"/>
                  </a:cubicBezTo>
                  <a:cubicBezTo>
                    <a:pt x="46" y="4"/>
                    <a:pt x="48" y="4"/>
                    <a:pt x="49" y="3"/>
                  </a:cubicBezTo>
                  <a:cubicBezTo>
                    <a:pt x="52" y="2"/>
                    <a:pt x="57" y="0"/>
                    <a:pt x="62" y="0"/>
                  </a:cubicBezTo>
                  <a:cubicBezTo>
                    <a:pt x="67" y="0"/>
                    <a:pt x="71" y="1"/>
                    <a:pt x="76" y="4"/>
                  </a:cubicBezTo>
                  <a:cubicBezTo>
                    <a:pt x="90" y="13"/>
                    <a:pt x="84" y="33"/>
                    <a:pt x="80"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8" name="Freeform 1939">
              <a:extLst>
                <a:ext uri="{FF2B5EF4-FFF2-40B4-BE49-F238E27FC236}">
                  <a16:creationId xmlns:a16="http://schemas.microsoft.com/office/drawing/2014/main" id="{145E9E6D-99C9-4D33-858F-9FA73B62DE7C}"/>
                </a:ext>
              </a:extLst>
            </p:cNvPr>
            <p:cNvSpPr>
              <a:spLocks/>
            </p:cNvSpPr>
            <p:nvPr/>
          </p:nvSpPr>
          <p:spPr bwMode="auto">
            <a:xfrm>
              <a:off x="3871977" y="9289209"/>
              <a:ext cx="4763"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9" name="Freeform 1940">
              <a:extLst>
                <a:ext uri="{FF2B5EF4-FFF2-40B4-BE49-F238E27FC236}">
                  <a16:creationId xmlns:a16="http://schemas.microsoft.com/office/drawing/2014/main" id="{11340164-4F3E-48EE-91FE-58FB0B2C60A2}"/>
                </a:ext>
              </a:extLst>
            </p:cNvPr>
            <p:cNvSpPr>
              <a:spLocks/>
            </p:cNvSpPr>
            <p:nvPr/>
          </p:nvSpPr>
          <p:spPr bwMode="auto">
            <a:xfrm>
              <a:off x="3779902" y="9295559"/>
              <a:ext cx="192088" cy="168275"/>
            </a:xfrm>
            <a:custGeom>
              <a:avLst/>
              <a:gdLst>
                <a:gd name="T0" fmla="*/ 65 w 67"/>
                <a:gd name="T1" fmla="*/ 37 h 59"/>
                <a:gd name="T2" fmla="*/ 51 w 67"/>
                <a:gd name="T3" fmla="*/ 57 h 59"/>
                <a:gd name="T4" fmla="*/ 48 w 67"/>
                <a:gd name="T5" fmla="*/ 59 h 59"/>
                <a:gd name="T6" fmla="*/ 45 w 67"/>
                <a:gd name="T7" fmla="*/ 58 h 59"/>
                <a:gd name="T8" fmla="*/ 42 w 67"/>
                <a:gd name="T9" fmla="*/ 52 h 59"/>
                <a:gd name="T10" fmla="*/ 42 w 67"/>
                <a:gd name="T11" fmla="*/ 23 h 59"/>
                <a:gd name="T12" fmla="*/ 33 w 67"/>
                <a:gd name="T13" fmla="*/ 11 h 59"/>
                <a:gd name="T14" fmla="*/ 25 w 67"/>
                <a:gd name="T15" fmla="*/ 23 h 59"/>
                <a:gd name="T16" fmla="*/ 24 w 67"/>
                <a:gd name="T17" fmla="*/ 52 h 59"/>
                <a:gd name="T18" fmla="*/ 24 w 67"/>
                <a:gd name="T19" fmla="*/ 53 h 59"/>
                <a:gd name="T20" fmla="*/ 19 w 67"/>
                <a:gd name="T21" fmla="*/ 59 h 59"/>
                <a:gd name="T22" fmla="*/ 19 w 67"/>
                <a:gd name="T23" fmla="*/ 59 h 59"/>
                <a:gd name="T24" fmla="*/ 15 w 67"/>
                <a:gd name="T25" fmla="*/ 57 h 59"/>
                <a:gd name="T26" fmla="*/ 2 w 67"/>
                <a:gd name="T27" fmla="*/ 37 h 59"/>
                <a:gd name="T28" fmla="*/ 1 w 67"/>
                <a:gd name="T29" fmla="*/ 14 h 59"/>
                <a:gd name="T30" fmla="*/ 2 w 67"/>
                <a:gd name="T31" fmla="*/ 2 h 59"/>
                <a:gd name="T32" fmla="*/ 33 w 67"/>
                <a:gd name="T33" fmla="*/ 6 h 59"/>
                <a:gd name="T34" fmla="*/ 65 w 67"/>
                <a:gd name="T35" fmla="*/ 2 h 59"/>
                <a:gd name="T36" fmla="*/ 65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1" y="57"/>
                  </a:cubicBezTo>
                  <a:cubicBezTo>
                    <a:pt x="50" y="58"/>
                    <a:pt x="49" y="59"/>
                    <a:pt x="48" y="59"/>
                  </a:cubicBezTo>
                  <a:cubicBezTo>
                    <a:pt x="47" y="59"/>
                    <a:pt x="46" y="58"/>
                    <a:pt x="45" y="58"/>
                  </a:cubicBezTo>
                  <a:cubicBezTo>
                    <a:pt x="43" y="57"/>
                    <a:pt x="42" y="54"/>
                    <a:pt x="42" y="52"/>
                  </a:cubicBezTo>
                  <a:cubicBezTo>
                    <a:pt x="42" y="52"/>
                    <a:pt x="46" y="34"/>
                    <a:pt x="42" y="23"/>
                  </a:cubicBezTo>
                  <a:cubicBezTo>
                    <a:pt x="39" y="16"/>
                    <a:pt x="35" y="12"/>
                    <a:pt x="33" y="11"/>
                  </a:cubicBezTo>
                  <a:cubicBezTo>
                    <a:pt x="32" y="12"/>
                    <a:pt x="28" y="16"/>
                    <a:pt x="25" y="23"/>
                  </a:cubicBezTo>
                  <a:cubicBezTo>
                    <a:pt x="21" y="33"/>
                    <a:pt x="24" y="49"/>
                    <a:pt x="24" y="52"/>
                  </a:cubicBezTo>
                  <a:cubicBezTo>
                    <a:pt x="24" y="52"/>
                    <a:pt x="24" y="53"/>
                    <a:pt x="24" y="53"/>
                  </a:cubicBezTo>
                  <a:cubicBezTo>
                    <a:pt x="24" y="56"/>
                    <a:pt x="22" y="59"/>
                    <a:pt x="19" y="59"/>
                  </a:cubicBezTo>
                  <a:cubicBezTo>
                    <a:pt x="19" y="59"/>
                    <a:pt x="19" y="59"/>
                    <a:pt x="19" y="59"/>
                  </a:cubicBezTo>
                  <a:cubicBezTo>
                    <a:pt x="17" y="58"/>
                    <a:pt x="16" y="58"/>
                    <a:pt x="15" y="57"/>
                  </a:cubicBezTo>
                  <a:cubicBezTo>
                    <a:pt x="15" y="57"/>
                    <a:pt x="5" y="49"/>
                    <a:pt x="2" y="37"/>
                  </a:cubicBezTo>
                  <a:cubicBezTo>
                    <a:pt x="0" y="30"/>
                    <a:pt x="1" y="22"/>
                    <a:pt x="1" y="14"/>
                  </a:cubicBezTo>
                  <a:cubicBezTo>
                    <a:pt x="1" y="10"/>
                    <a:pt x="2" y="5"/>
                    <a:pt x="2" y="2"/>
                  </a:cubicBezTo>
                  <a:cubicBezTo>
                    <a:pt x="16" y="0"/>
                    <a:pt x="31" y="5"/>
                    <a:pt x="33" y="6"/>
                  </a:cubicBezTo>
                  <a:cubicBezTo>
                    <a:pt x="35" y="5"/>
                    <a:pt x="51" y="0"/>
                    <a:pt x="65" y="2"/>
                  </a:cubicBezTo>
                  <a:cubicBezTo>
                    <a:pt x="65" y="6"/>
                    <a:pt x="65" y="10"/>
                    <a:pt x="65"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0" name="Freeform 1941">
              <a:extLst>
                <a:ext uri="{FF2B5EF4-FFF2-40B4-BE49-F238E27FC236}">
                  <a16:creationId xmlns:a16="http://schemas.microsoft.com/office/drawing/2014/main" id="{D85C5395-5E21-4151-AF05-C75E23F80928}"/>
                </a:ext>
              </a:extLst>
            </p:cNvPr>
            <p:cNvSpPr>
              <a:spLocks/>
            </p:cNvSpPr>
            <p:nvPr/>
          </p:nvSpPr>
          <p:spPr bwMode="auto">
            <a:xfrm>
              <a:off x="3818002" y="9143159"/>
              <a:ext cx="114300" cy="38100"/>
            </a:xfrm>
            <a:custGeom>
              <a:avLst/>
              <a:gdLst>
                <a:gd name="T0" fmla="*/ 20 w 40"/>
                <a:gd name="T1" fmla="*/ 8 h 13"/>
                <a:gd name="T2" fmla="*/ 0 w 40"/>
                <a:gd name="T3" fmla="*/ 6 h 13"/>
                <a:gd name="T4" fmla="*/ 2 w 40"/>
                <a:gd name="T5" fmla="*/ 6 h 13"/>
                <a:gd name="T6" fmla="*/ 5 w 40"/>
                <a:gd name="T7" fmla="*/ 7 h 13"/>
                <a:gd name="T8" fmla="*/ 10 w 40"/>
                <a:gd name="T9" fmla="*/ 10 h 13"/>
                <a:gd name="T10" fmla="*/ 20 w 40"/>
                <a:gd name="T11" fmla="*/ 13 h 13"/>
                <a:gd name="T12" fmla="*/ 20 w 40"/>
                <a:gd name="T13" fmla="*/ 13 h 13"/>
                <a:gd name="T14" fmla="*/ 20 w 40"/>
                <a:gd name="T15" fmla="*/ 13 h 13"/>
                <a:gd name="T16" fmla="*/ 31 w 40"/>
                <a:gd name="T17" fmla="*/ 10 h 13"/>
                <a:gd name="T18" fmla="*/ 36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5" y="8"/>
                    <a:pt x="5" y="0"/>
                    <a:pt x="0" y="6"/>
                  </a:cubicBezTo>
                  <a:cubicBezTo>
                    <a:pt x="1" y="6"/>
                    <a:pt x="2" y="6"/>
                    <a:pt x="2" y="6"/>
                  </a:cubicBezTo>
                  <a:cubicBezTo>
                    <a:pt x="3" y="6"/>
                    <a:pt x="4" y="7"/>
                    <a:pt x="5" y="7"/>
                  </a:cubicBezTo>
                  <a:cubicBezTo>
                    <a:pt x="6" y="8"/>
                    <a:pt x="8" y="9"/>
                    <a:pt x="10"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6" y="7"/>
                  </a:cubicBezTo>
                  <a:cubicBezTo>
                    <a:pt x="36" y="7"/>
                    <a:pt x="37" y="6"/>
                    <a:pt x="38" y="6"/>
                  </a:cubicBezTo>
                  <a:cubicBezTo>
                    <a:pt x="38" y="6"/>
                    <a:pt x="39" y="6"/>
                    <a:pt x="40" y="6"/>
                  </a:cubicBezTo>
                  <a:cubicBezTo>
                    <a:pt x="35" y="0"/>
                    <a:pt x="26"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1" name="Freeform 1942">
              <a:extLst>
                <a:ext uri="{FF2B5EF4-FFF2-40B4-BE49-F238E27FC236}">
                  <a16:creationId xmlns:a16="http://schemas.microsoft.com/office/drawing/2014/main" id="{12F0B9BF-A2C2-49DC-AF2A-9990BF4731DA}"/>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2" name="Freeform 1943">
              <a:extLst>
                <a:ext uri="{FF2B5EF4-FFF2-40B4-BE49-F238E27FC236}">
                  <a16:creationId xmlns:a16="http://schemas.microsoft.com/office/drawing/2014/main" id="{46C273C5-F715-4898-AE1D-1FD86664A872}"/>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3" name="Freeform 1944">
              <a:extLst>
                <a:ext uri="{FF2B5EF4-FFF2-40B4-BE49-F238E27FC236}">
                  <a16:creationId xmlns:a16="http://schemas.microsoft.com/office/drawing/2014/main" id="{1A13A091-8742-4456-A2DA-60F36BDB09D1}"/>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4" name="Freeform 1945">
              <a:extLst>
                <a:ext uri="{FF2B5EF4-FFF2-40B4-BE49-F238E27FC236}">
                  <a16:creationId xmlns:a16="http://schemas.microsoft.com/office/drawing/2014/main" id="{D629D2B2-B50B-42BF-B9B3-88A254B7CCA7}"/>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5" name="Freeform 1946">
              <a:extLst>
                <a:ext uri="{FF2B5EF4-FFF2-40B4-BE49-F238E27FC236}">
                  <a16:creationId xmlns:a16="http://schemas.microsoft.com/office/drawing/2014/main" id="{C864F7B2-A95E-4E12-8EB8-1CCE97370606}"/>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6" name="Freeform 1947">
              <a:extLst>
                <a:ext uri="{FF2B5EF4-FFF2-40B4-BE49-F238E27FC236}">
                  <a16:creationId xmlns:a16="http://schemas.microsoft.com/office/drawing/2014/main" id="{5C5682E7-8419-4870-BDF5-E6F3910931A4}"/>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7" name="Freeform 1948">
              <a:extLst>
                <a:ext uri="{FF2B5EF4-FFF2-40B4-BE49-F238E27FC236}">
                  <a16:creationId xmlns:a16="http://schemas.microsoft.com/office/drawing/2014/main" id="{DAFE2170-BB19-4C3E-9271-A6E3CB6EEA1B}"/>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8" name="Freeform 1949">
              <a:extLst>
                <a:ext uri="{FF2B5EF4-FFF2-40B4-BE49-F238E27FC236}">
                  <a16:creationId xmlns:a16="http://schemas.microsoft.com/office/drawing/2014/main" id="{CABF3E25-D4DF-4015-8259-B8DE1DD9B8EF}"/>
                </a:ext>
              </a:extLst>
            </p:cNvPr>
            <p:cNvSpPr>
              <a:spLocks/>
            </p:cNvSpPr>
            <p:nvPr/>
          </p:nvSpPr>
          <p:spPr bwMode="auto">
            <a:xfrm>
              <a:off x="3279840" y="8989171"/>
              <a:ext cx="700088" cy="63500"/>
            </a:xfrm>
            <a:custGeom>
              <a:avLst/>
              <a:gdLst>
                <a:gd name="T0" fmla="*/ 11 w 245"/>
                <a:gd name="T1" fmla="*/ 22 h 22"/>
                <a:gd name="T2" fmla="*/ 245 w 245"/>
                <a:gd name="T3" fmla="*/ 22 h 22"/>
                <a:gd name="T4" fmla="*/ 245 w 245"/>
                <a:gd name="T5" fmla="*/ 0 h 22"/>
                <a:gd name="T6" fmla="*/ 11 w 245"/>
                <a:gd name="T7" fmla="*/ 0 h 22"/>
                <a:gd name="T8" fmla="*/ 0 w 245"/>
                <a:gd name="T9" fmla="*/ 11 h 22"/>
                <a:gd name="T10" fmla="*/ 11 w 245"/>
                <a:gd name="T11" fmla="*/ 22 h 22"/>
              </a:gdLst>
              <a:ahLst/>
              <a:cxnLst>
                <a:cxn ang="0">
                  <a:pos x="T0" y="T1"/>
                </a:cxn>
                <a:cxn ang="0">
                  <a:pos x="T2" y="T3"/>
                </a:cxn>
                <a:cxn ang="0">
                  <a:pos x="T4" y="T5"/>
                </a:cxn>
                <a:cxn ang="0">
                  <a:pos x="T6" y="T7"/>
                </a:cxn>
                <a:cxn ang="0">
                  <a:pos x="T8" y="T9"/>
                </a:cxn>
                <a:cxn ang="0">
                  <a:pos x="T10" y="T11"/>
                </a:cxn>
              </a:cxnLst>
              <a:rect l="0" t="0" r="r" b="b"/>
              <a:pathLst>
                <a:path w="245" h="22">
                  <a:moveTo>
                    <a:pt x="11" y="22"/>
                  </a:moveTo>
                  <a:cubicBezTo>
                    <a:pt x="245" y="22"/>
                    <a:pt x="245" y="22"/>
                    <a:pt x="245" y="22"/>
                  </a:cubicBezTo>
                  <a:cubicBezTo>
                    <a:pt x="245" y="0"/>
                    <a:pt x="245" y="0"/>
                    <a:pt x="245" y="0"/>
                  </a:cubicBezTo>
                  <a:cubicBezTo>
                    <a:pt x="11" y="0"/>
                    <a:pt x="11" y="0"/>
                    <a:pt x="11" y="0"/>
                  </a:cubicBezTo>
                  <a:cubicBezTo>
                    <a:pt x="5" y="0"/>
                    <a:pt x="0" y="5"/>
                    <a:pt x="0" y="11"/>
                  </a:cubicBezTo>
                  <a:cubicBezTo>
                    <a:pt x="0" y="17"/>
                    <a:pt x="5" y="22"/>
                    <a:pt x="11" y="22"/>
                  </a:cubicBezTo>
                </a:path>
              </a:pathLst>
            </a:custGeom>
            <a:solidFill>
              <a:srgbClr val="7ABA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9" name="Freeform 1950">
              <a:extLst>
                <a:ext uri="{FF2B5EF4-FFF2-40B4-BE49-F238E27FC236}">
                  <a16:creationId xmlns:a16="http://schemas.microsoft.com/office/drawing/2014/main" id="{997B5983-0C0D-42E9-9806-00328800F72F}"/>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0" name="Freeform 1951">
              <a:extLst>
                <a:ext uri="{FF2B5EF4-FFF2-40B4-BE49-F238E27FC236}">
                  <a16:creationId xmlns:a16="http://schemas.microsoft.com/office/drawing/2014/main" id="{D30551BA-2778-44AF-B4CE-5637FB45850A}"/>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1" name="Freeform 1952">
              <a:extLst>
                <a:ext uri="{FF2B5EF4-FFF2-40B4-BE49-F238E27FC236}">
                  <a16:creationId xmlns:a16="http://schemas.microsoft.com/office/drawing/2014/main" id="{42BE9486-BA69-4F31-BF12-2109E0F3C3F6}"/>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2" name="Freeform 1953">
              <a:extLst>
                <a:ext uri="{FF2B5EF4-FFF2-40B4-BE49-F238E27FC236}">
                  <a16:creationId xmlns:a16="http://schemas.microsoft.com/office/drawing/2014/main" id="{3A935EC4-8A2A-4E7E-B08B-D03B19EEAAEA}"/>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3" name="Freeform 1954">
              <a:extLst>
                <a:ext uri="{FF2B5EF4-FFF2-40B4-BE49-F238E27FC236}">
                  <a16:creationId xmlns:a16="http://schemas.microsoft.com/office/drawing/2014/main" id="{AE6252D0-6A56-4990-9F93-47ACF93F10F9}"/>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4" name="Freeform 1955">
              <a:extLst>
                <a:ext uri="{FF2B5EF4-FFF2-40B4-BE49-F238E27FC236}">
                  <a16:creationId xmlns:a16="http://schemas.microsoft.com/office/drawing/2014/main" id="{C48102E8-8C5E-497F-88F6-5DD374A4E11C}"/>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5" name="Freeform 1956">
              <a:extLst>
                <a:ext uri="{FF2B5EF4-FFF2-40B4-BE49-F238E27FC236}">
                  <a16:creationId xmlns:a16="http://schemas.microsoft.com/office/drawing/2014/main" id="{D646DEE3-83A4-4FFE-B0E1-859C459D3693}"/>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6" name="Freeform 1957">
              <a:extLst>
                <a:ext uri="{FF2B5EF4-FFF2-40B4-BE49-F238E27FC236}">
                  <a16:creationId xmlns:a16="http://schemas.microsoft.com/office/drawing/2014/main" id="{C988A5F9-A078-4CBD-805C-7EE720B06E7F}"/>
                </a:ext>
              </a:extLst>
            </p:cNvPr>
            <p:cNvSpPr>
              <a:spLocks/>
            </p:cNvSpPr>
            <p:nvPr/>
          </p:nvSpPr>
          <p:spPr bwMode="auto">
            <a:xfrm>
              <a:off x="3162365" y="9271746"/>
              <a:ext cx="574675" cy="168275"/>
            </a:xfrm>
            <a:custGeom>
              <a:avLst/>
              <a:gdLst>
                <a:gd name="T0" fmla="*/ 200 w 201"/>
                <a:gd name="T1" fmla="*/ 15 h 59"/>
                <a:gd name="T2" fmla="*/ 189 w 201"/>
                <a:gd name="T3" fmla="*/ 5 h 59"/>
                <a:gd name="T4" fmla="*/ 153 w 201"/>
                <a:gd name="T5" fmla="*/ 3 h 59"/>
                <a:gd name="T6" fmla="*/ 116 w 201"/>
                <a:gd name="T7" fmla="*/ 2 h 59"/>
                <a:gd name="T8" fmla="*/ 97 w 201"/>
                <a:gd name="T9" fmla="*/ 5 h 59"/>
                <a:gd name="T10" fmla="*/ 78 w 201"/>
                <a:gd name="T11" fmla="*/ 1 h 59"/>
                <a:gd name="T12" fmla="*/ 30 w 201"/>
                <a:gd name="T13" fmla="*/ 3 h 59"/>
                <a:gd name="T14" fmla="*/ 9 w 201"/>
                <a:gd name="T15" fmla="*/ 15 h 59"/>
                <a:gd name="T16" fmla="*/ 15 w 201"/>
                <a:gd name="T17" fmla="*/ 28 h 59"/>
                <a:gd name="T18" fmla="*/ 20 w 201"/>
                <a:gd name="T19" fmla="*/ 21 h 59"/>
                <a:gd name="T20" fmla="*/ 53 w 201"/>
                <a:gd name="T21" fmla="*/ 24 h 59"/>
                <a:gd name="T22" fmla="*/ 70 w 201"/>
                <a:gd name="T23" fmla="*/ 20 h 59"/>
                <a:gd name="T24" fmla="*/ 87 w 201"/>
                <a:gd name="T25" fmla="*/ 20 h 59"/>
                <a:gd name="T26" fmla="*/ 103 w 201"/>
                <a:gd name="T27" fmla="*/ 47 h 59"/>
                <a:gd name="T28" fmla="*/ 114 w 201"/>
                <a:gd name="T29" fmla="*/ 50 h 59"/>
                <a:gd name="T30" fmla="*/ 110 w 201"/>
                <a:gd name="T31" fmla="*/ 33 h 59"/>
                <a:gd name="T32" fmla="*/ 132 w 201"/>
                <a:gd name="T33" fmla="*/ 17 h 59"/>
                <a:gd name="T34" fmla="*/ 147 w 201"/>
                <a:gd name="T35" fmla="*/ 22 h 59"/>
                <a:gd name="T36" fmla="*/ 167 w 201"/>
                <a:gd name="T37" fmla="*/ 16 h 59"/>
                <a:gd name="T38" fmla="*/ 185 w 201"/>
                <a:gd name="T39" fmla="*/ 17 h 59"/>
                <a:gd name="T40" fmla="*/ 183 w 201"/>
                <a:gd name="T41" fmla="*/ 31 h 59"/>
                <a:gd name="T42" fmla="*/ 190 w 201"/>
                <a:gd name="T43" fmla="*/ 45 h 59"/>
                <a:gd name="T44" fmla="*/ 195 w 201"/>
                <a:gd name="T45" fmla="*/ 28 h 59"/>
                <a:gd name="T46" fmla="*/ 199 w 201"/>
                <a:gd name="T47" fmla="*/ 23 h 59"/>
                <a:gd name="T48" fmla="*/ 200 w 201"/>
                <a:gd name="T49" fmla="*/ 1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1" h="59">
                  <a:moveTo>
                    <a:pt x="200" y="15"/>
                  </a:moveTo>
                  <a:cubicBezTo>
                    <a:pt x="198" y="11"/>
                    <a:pt x="193" y="7"/>
                    <a:pt x="189" y="5"/>
                  </a:cubicBezTo>
                  <a:cubicBezTo>
                    <a:pt x="179" y="0"/>
                    <a:pt x="164" y="1"/>
                    <a:pt x="153" y="3"/>
                  </a:cubicBezTo>
                  <a:cubicBezTo>
                    <a:pt x="140" y="6"/>
                    <a:pt x="128" y="3"/>
                    <a:pt x="116" y="2"/>
                  </a:cubicBezTo>
                  <a:cubicBezTo>
                    <a:pt x="109" y="2"/>
                    <a:pt x="103" y="5"/>
                    <a:pt x="97" y="5"/>
                  </a:cubicBezTo>
                  <a:cubicBezTo>
                    <a:pt x="90" y="4"/>
                    <a:pt x="84" y="2"/>
                    <a:pt x="78" y="1"/>
                  </a:cubicBezTo>
                  <a:cubicBezTo>
                    <a:pt x="62" y="1"/>
                    <a:pt x="45" y="2"/>
                    <a:pt x="30" y="3"/>
                  </a:cubicBezTo>
                  <a:cubicBezTo>
                    <a:pt x="21" y="4"/>
                    <a:pt x="15" y="7"/>
                    <a:pt x="9" y="15"/>
                  </a:cubicBezTo>
                  <a:cubicBezTo>
                    <a:pt x="0" y="27"/>
                    <a:pt x="5" y="40"/>
                    <a:pt x="15" y="28"/>
                  </a:cubicBezTo>
                  <a:cubicBezTo>
                    <a:pt x="20" y="21"/>
                    <a:pt x="20" y="21"/>
                    <a:pt x="20" y="21"/>
                  </a:cubicBezTo>
                  <a:cubicBezTo>
                    <a:pt x="33" y="13"/>
                    <a:pt x="40" y="21"/>
                    <a:pt x="53" y="24"/>
                  </a:cubicBezTo>
                  <a:cubicBezTo>
                    <a:pt x="60" y="25"/>
                    <a:pt x="63" y="22"/>
                    <a:pt x="70" y="20"/>
                  </a:cubicBezTo>
                  <a:cubicBezTo>
                    <a:pt x="76" y="18"/>
                    <a:pt x="81" y="19"/>
                    <a:pt x="87" y="20"/>
                  </a:cubicBezTo>
                  <a:cubicBezTo>
                    <a:pt x="105" y="24"/>
                    <a:pt x="99" y="34"/>
                    <a:pt x="103" y="47"/>
                  </a:cubicBezTo>
                  <a:cubicBezTo>
                    <a:pt x="105" y="54"/>
                    <a:pt x="110" y="59"/>
                    <a:pt x="114" y="50"/>
                  </a:cubicBezTo>
                  <a:cubicBezTo>
                    <a:pt x="117" y="44"/>
                    <a:pt x="112" y="38"/>
                    <a:pt x="110" y="33"/>
                  </a:cubicBezTo>
                  <a:cubicBezTo>
                    <a:pt x="103" y="20"/>
                    <a:pt x="120" y="16"/>
                    <a:pt x="132" y="17"/>
                  </a:cubicBezTo>
                  <a:cubicBezTo>
                    <a:pt x="137" y="18"/>
                    <a:pt x="142" y="22"/>
                    <a:pt x="147" y="22"/>
                  </a:cubicBezTo>
                  <a:cubicBezTo>
                    <a:pt x="153" y="22"/>
                    <a:pt x="161" y="17"/>
                    <a:pt x="167" y="16"/>
                  </a:cubicBezTo>
                  <a:cubicBezTo>
                    <a:pt x="171" y="16"/>
                    <a:pt x="181" y="14"/>
                    <a:pt x="185" y="17"/>
                  </a:cubicBezTo>
                  <a:cubicBezTo>
                    <a:pt x="191" y="22"/>
                    <a:pt x="185" y="26"/>
                    <a:pt x="183" y="31"/>
                  </a:cubicBezTo>
                  <a:cubicBezTo>
                    <a:pt x="182" y="37"/>
                    <a:pt x="182" y="46"/>
                    <a:pt x="190" y="45"/>
                  </a:cubicBezTo>
                  <a:cubicBezTo>
                    <a:pt x="198" y="43"/>
                    <a:pt x="194" y="34"/>
                    <a:pt x="195" y="28"/>
                  </a:cubicBezTo>
                  <a:cubicBezTo>
                    <a:pt x="196" y="27"/>
                    <a:pt x="199" y="24"/>
                    <a:pt x="199" y="23"/>
                  </a:cubicBezTo>
                  <a:cubicBezTo>
                    <a:pt x="200" y="20"/>
                    <a:pt x="201" y="19"/>
                    <a:pt x="200" y="15"/>
                  </a:cubicBezTo>
                  <a:close/>
                </a:path>
              </a:pathLst>
            </a:custGeom>
            <a:solidFill>
              <a:srgbClr val="DB56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87" name="Freeform 1884">
            <a:extLst>
              <a:ext uri="{FF2B5EF4-FFF2-40B4-BE49-F238E27FC236}">
                <a16:creationId xmlns:a16="http://schemas.microsoft.com/office/drawing/2014/main" id="{F719177C-2D47-475C-AC91-71911971AB9A}"/>
              </a:ext>
            </a:extLst>
          </p:cNvPr>
          <p:cNvSpPr>
            <a:spLocks/>
          </p:cNvSpPr>
          <p:nvPr/>
        </p:nvSpPr>
        <p:spPr bwMode="auto">
          <a:xfrm>
            <a:off x="6948015" y="3725215"/>
            <a:ext cx="1028700" cy="1028700"/>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588" name="TextBox 587">
            <a:extLst>
              <a:ext uri="{FF2B5EF4-FFF2-40B4-BE49-F238E27FC236}">
                <a16:creationId xmlns:a16="http://schemas.microsoft.com/office/drawing/2014/main" id="{6291C591-C80E-4461-8599-591971D2BCCB}"/>
              </a:ext>
            </a:extLst>
          </p:cNvPr>
          <p:cNvSpPr txBox="1"/>
          <p:nvPr/>
        </p:nvSpPr>
        <p:spPr>
          <a:xfrm>
            <a:off x="6124337" y="4901797"/>
            <a:ext cx="2676056" cy="830997"/>
          </a:xfrm>
          <a:prstGeom prst="rect">
            <a:avLst/>
          </a:prstGeom>
          <a:noFill/>
        </p:spPr>
        <p:txBody>
          <a:bodyPr wrap="square" rtlCol="0">
            <a:spAutoFit/>
          </a:bodyPr>
          <a:lstStyle/>
          <a:p>
            <a:pPr algn="ctr"/>
            <a:r>
              <a:rPr lang="en-US" sz="2400" dirty="0"/>
              <a:t>2 Times a year visit the dentist </a:t>
            </a:r>
          </a:p>
        </p:txBody>
      </p:sp>
      <p:grpSp>
        <p:nvGrpSpPr>
          <p:cNvPr id="589" name="Group 588">
            <a:extLst>
              <a:ext uri="{FF2B5EF4-FFF2-40B4-BE49-F238E27FC236}">
                <a16:creationId xmlns:a16="http://schemas.microsoft.com/office/drawing/2014/main" id="{64DBECB0-4396-48D3-BBB9-28F7A4E9A024}"/>
              </a:ext>
            </a:extLst>
          </p:cNvPr>
          <p:cNvGrpSpPr/>
          <p:nvPr/>
        </p:nvGrpSpPr>
        <p:grpSpPr>
          <a:xfrm>
            <a:off x="7024214" y="3926310"/>
            <a:ext cx="876301" cy="531813"/>
            <a:chOff x="3160777" y="8989171"/>
            <a:chExt cx="876301" cy="531813"/>
          </a:xfrm>
        </p:grpSpPr>
        <p:sp>
          <p:nvSpPr>
            <p:cNvPr id="590" name="Freeform 1927">
              <a:extLst>
                <a:ext uri="{FF2B5EF4-FFF2-40B4-BE49-F238E27FC236}">
                  <a16:creationId xmlns:a16="http://schemas.microsoft.com/office/drawing/2014/main" id="{348AEC18-2D53-4A55-B43F-01FCE8AEA3E6}"/>
                </a:ext>
              </a:extLst>
            </p:cNvPr>
            <p:cNvSpPr>
              <a:spLocks/>
            </p:cNvSpPr>
            <p:nvPr/>
          </p:nvSpPr>
          <p:spPr bwMode="auto">
            <a:xfrm>
              <a:off x="3160777" y="9268571"/>
              <a:ext cx="328613" cy="252413"/>
            </a:xfrm>
            <a:custGeom>
              <a:avLst/>
              <a:gdLst>
                <a:gd name="T0" fmla="*/ 112 w 115"/>
                <a:gd name="T1" fmla="*/ 31 h 88"/>
                <a:gd name="T2" fmla="*/ 58 w 115"/>
                <a:gd name="T3" fmla="*/ 16 h 88"/>
                <a:gd name="T4" fmla="*/ 4 w 115"/>
                <a:gd name="T5" fmla="*/ 31 h 88"/>
                <a:gd name="T6" fmla="*/ 2 w 115"/>
                <a:gd name="T7" fmla="*/ 66 h 88"/>
                <a:gd name="T8" fmla="*/ 23 w 115"/>
                <a:gd name="T9" fmla="*/ 86 h 88"/>
                <a:gd name="T10" fmla="*/ 93 w 115"/>
                <a:gd name="T11" fmla="*/ 86 h 88"/>
                <a:gd name="T12" fmla="*/ 114 w 115"/>
                <a:gd name="T13" fmla="*/ 66 h 88"/>
                <a:gd name="T14" fmla="*/ 112 w 115"/>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112" y="31"/>
                  </a:moveTo>
                  <a:cubicBezTo>
                    <a:pt x="105" y="0"/>
                    <a:pt x="61" y="14"/>
                    <a:pt x="58" y="16"/>
                  </a:cubicBezTo>
                  <a:cubicBezTo>
                    <a:pt x="54" y="14"/>
                    <a:pt x="10" y="0"/>
                    <a:pt x="4" y="31"/>
                  </a:cubicBezTo>
                  <a:cubicBezTo>
                    <a:pt x="1" y="42"/>
                    <a:pt x="0" y="55"/>
                    <a:pt x="2" y="66"/>
                  </a:cubicBezTo>
                  <a:cubicBezTo>
                    <a:pt x="3" y="79"/>
                    <a:pt x="10" y="83"/>
                    <a:pt x="23" y="86"/>
                  </a:cubicBezTo>
                  <a:cubicBezTo>
                    <a:pt x="34" y="88"/>
                    <a:pt x="82" y="88"/>
                    <a:pt x="93" y="86"/>
                  </a:cubicBezTo>
                  <a:cubicBezTo>
                    <a:pt x="105" y="83"/>
                    <a:pt x="112" y="79"/>
                    <a:pt x="114" y="66"/>
                  </a:cubicBezTo>
                  <a:cubicBezTo>
                    <a:pt x="115" y="55"/>
                    <a:pt x="114" y="42"/>
                    <a:pt x="112"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1" name="Freeform 1928">
              <a:extLst>
                <a:ext uri="{FF2B5EF4-FFF2-40B4-BE49-F238E27FC236}">
                  <a16:creationId xmlns:a16="http://schemas.microsoft.com/office/drawing/2014/main" id="{AFF03BAF-B78E-4BC7-90CD-3189B7619567}"/>
                </a:ext>
              </a:extLst>
            </p:cNvPr>
            <p:cNvSpPr>
              <a:spLocks/>
            </p:cNvSpPr>
            <p:nvPr/>
          </p:nvSpPr>
          <p:spPr bwMode="auto">
            <a:xfrm>
              <a:off x="3197290" y="9138396"/>
              <a:ext cx="257175" cy="325438"/>
            </a:xfrm>
            <a:custGeom>
              <a:avLst/>
              <a:gdLst>
                <a:gd name="T0" fmla="*/ 76 w 90"/>
                <a:gd name="T1" fmla="*/ 57 h 114"/>
                <a:gd name="T2" fmla="*/ 77 w 90"/>
                <a:gd name="T3" fmla="*/ 69 h 114"/>
                <a:gd name="T4" fmla="*/ 76 w 90"/>
                <a:gd name="T5" fmla="*/ 92 h 114"/>
                <a:gd name="T6" fmla="*/ 63 w 90"/>
                <a:gd name="T7" fmla="*/ 112 h 114"/>
                <a:gd name="T8" fmla="*/ 59 w 90"/>
                <a:gd name="T9" fmla="*/ 114 h 114"/>
                <a:gd name="T10" fmla="*/ 56 w 90"/>
                <a:gd name="T11" fmla="*/ 113 h 114"/>
                <a:gd name="T12" fmla="*/ 54 w 90"/>
                <a:gd name="T13" fmla="*/ 107 h 114"/>
                <a:gd name="T14" fmla="*/ 53 w 90"/>
                <a:gd name="T15" fmla="*/ 78 h 114"/>
                <a:gd name="T16" fmla="*/ 45 w 90"/>
                <a:gd name="T17" fmla="*/ 66 h 114"/>
                <a:gd name="T18" fmla="*/ 36 w 90"/>
                <a:gd name="T19" fmla="*/ 78 h 114"/>
                <a:gd name="T20" fmla="*/ 36 w 90"/>
                <a:gd name="T21" fmla="*/ 107 h 114"/>
                <a:gd name="T22" fmla="*/ 36 w 90"/>
                <a:gd name="T23" fmla="*/ 108 h 114"/>
                <a:gd name="T24" fmla="*/ 30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0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6 w 90"/>
                <a:gd name="T59" fmla="*/ 56 h 114"/>
                <a:gd name="T60" fmla="*/ 76 w 90"/>
                <a:gd name="T61" fmla="*/ 57 h 114"/>
                <a:gd name="T62" fmla="*/ 76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6" y="57"/>
                  </a:moveTo>
                  <a:cubicBezTo>
                    <a:pt x="76" y="61"/>
                    <a:pt x="76" y="65"/>
                    <a:pt x="77" y="69"/>
                  </a:cubicBezTo>
                  <a:cubicBezTo>
                    <a:pt x="77" y="77"/>
                    <a:pt x="78" y="85"/>
                    <a:pt x="76" y="92"/>
                  </a:cubicBezTo>
                  <a:cubicBezTo>
                    <a:pt x="73" y="104"/>
                    <a:pt x="63" y="112"/>
                    <a:pt x="63" y="112"/>
                  </a:cubicBezTo>
                  <a:cubicBezTo>
                    <a:pt x="62" y="113"/>
                    <a:pt x="60" y="114"/>
                    <a:pt x="59" y="114"/>
                  </a:cubicBezTo>
                  <a:cubicBezTo>
                    <a:pt x="58" y="114"/>
                    <a:pt x="57" y="113"/>
                    <a:pt x="56" y="113"/>
                  </a:cubicBezTo>
                  <a:cubicBezTo>
                    <a:pt x="54" y="112"/>
                    <a:pt x="53" y="109"/>
                    <a:pt x="54" y="107"/>
                  </a:cubicBezTo>
                  <a:cubicBezTo>
                    <a:pt x="54" y="107"/>
                    <a:pt x="57" y="89"/>
                    <a:pt x="53" y="78"/>
                  </a:cubicBezTo>
                  <a:cubicBezTo>
                    <a:pt x="50" y="71"/>
                    <a:pt x="46" y="67"/>
                    <a:pt x="45" y="66"/>
                  </a:cubicBezTo>
                  <a:cubicBezTo>
                    <a:pt x="43" y="67"/>
                    <a:pt x="39" y="71"/>
                    <a:pt x="36" y="78"/>
                  </a:cubicBezTo>
                  <a:cubicBezTo>
                    <a:pt x="33" y="88"/>
                    <a:pt x="35" y="104"/>
                    <a:pt x="36" y="107"/>
                  </a:cubicBezTo>
                  <a:cubicBezTo>
                    <a:pt x="36" y="107"/>
                    <a:pt x="36" y="108"/>
                    <a:pt x="36" y="108"/>
                  </a:cubicBezTo>
                  <a:cubicBezTo>
                    <a:pt x="36" y="111"/>
                    <a:pt x="33" y="114"/>
                    <a:pt x="30" y="114"/>
                  </a:cubicBezTo>
                  <a:cubicBezTo>
                    <a:pt x="30" y="114"/>
                    <a:pt x="30" y="114"/>
                    <a:pt x="30" y="114"/>
                  </a:cubicBezTo>
                  <a:cubicBezTo>
                    <a:pt x="29" y="113"/>
                    <a:pt x="28" y="113"/>
                    <a:pt x="27" y="112"/>
                  </a:cubicBezTo>
                  <a:cubicBezTo>
                    <a:pt x="26" y="112"/>
                    <a:pt x="16" y="104"/>
                    <a:pt x="13" y="92"/>
                  </a:cubicBezTo>
                  <a:cubicBezTo>
                    <a:pt x="11" y="85"/>
                    <a:pt x="12" y="77"/>
                    <a:pt x="13" y="69"/>
                  </a:cubicBezTo>
                  <a:cubicBezTo>
                    <a:pt x="13" y="65"/>
                    <a:pt x="13" y="60"/>
                    <a:pt x="13" y="57"/>
                  </a:cubicBezTo>
                  <a:cubicBezTo>
                    <a:pt x="13" y="57"/>
                    <a:pt x="13" y="57"/>
                    <a:pt x="13" y="57"/>
                  </a:cubicBezTo>
                  <a:cubicBezTo>
                    <a:pt x="13" y="57"/>
                    <a:pt x="13" y="56"/>
                    <a:pt x="13" y="56"/>
                  </a:cubicBezTo>
                  <a:cubicBezTo>
                    <a:pt x="13" y="54"/>
                    <a:pt x="12" y="50"/>
                    <a:pt x="10" y="46"/>
                  </a:cubicBezTo>
                  <a:cubicBezTo>
                    <a:pt x="6" y="33"/>
                    <a:pt x="0" y="13"/>
                    <a:pt x="14" y="4"/>
                  </a:cubicBezTo>
                  <a:cubicBezTo>
                    <a:pt x="19" y="1"/>
                    <a:pt x="23" y="0"/>
                    <a:pt x="28" y="0"/>
                  </a:cubicBezTo>
                  <a:cubicBezTo>
                    <a:pt x="33" y="0"/>
                    <a:pt x="38" y="2"/>
                    <a:pt x="41" y="3"/>
                  </a:cubicBezTo>
                  <a:cubicBezTo>
                    <a:pt x="42" y="4"/>
                    <a:pt x="44" y="4"/>
                    <a:pt x="45" y="4"/>
                  </a:cubicBezTo>
                  <a:cubicBezTo>
                    <a:pt x="45" y="4"/>
                    <a:pt x="47" y="4"/>
                    <a:pt x="49" y="3"/>
                  </a:cubicBezTo>
                  <a:cubicBezTo>
                    <a:pt x="52" y="2"/>
                    <a:pt x="56" y="0"/>
                    <a:pt x="61" y="0"/>
                  </a:cubicBezTo>
                  <a:cubicBezTo>
                    <a:pt x="66" y="0"/>
                    <a:pt x="71" y="1"/>
                    <a:pt x="76" y="4"/>
                  </a:cubicBezTo>
                  <a:cubicBezTo>
                    <a:pt x="90" y="13"/>
                    <a:pt x="83" y="33"/>
                    <a:pt x="79" y="46"/>
                  </a:cubicBezTo>
                  <a:cubicBezTo>
                    <a:pt x="78" y="50"/>
                    <a:pt x="77" y="54"/>
                    <a:pt x="76" y="56"/>
                  </a:cubicBezTo>
                  <a:cubicBezTo>
                    <a:pt x="76" y="56"/>
                    <a:pt x="76" y="57"/>
                    <a:pt x="76" y="57"/>
                  </a:cubicBezTo>
                  <a:cubicBezTo>
                    <a:pt x="76" y="57"/>
                    <a:pt x="76" y="57"/>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2" name="Freeform 1929">
              <a:extLst>
                <a:ext uri="{FF2B5EF4-FFF2-40B4-BE49-F238E27FC236}">
                  <a16:creationId xmlns:a16="http://schemas.microsoft.com/office/drawing/2014/main" id="{0B0DDDBB-91CB-4272-AD1D-2B2F510699BC}"/>
                </a:ext>
              </a:extLst>
            </p:cNvPr>
            <p:cNvSpPr>
              <a:spLocks/>
            </p:cNvSpPr>
            <p:nvPr/>
          </p:nvSpPr>
          <p:spPr bwMode="auto">
            <a:xfrm>
              <a:off x="3322702" y="9289209"/>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0"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3" name="Freeform 1930">
              <a:extLst>
                <a:ext uri="{FF2B5EF4-FFF2-40B4-BE49-F238E27FC236}">
                  <a16:creationId xmlns:a16="http://schemas.microsoft.com/office/drawing/2014/main" id="{AE86DF49-9064-4FB8-8390-833675FC60EE}"/>
                </a:ext>
              </a:extLst>
            </p:cNvPr>
            <p:cNvSpPr>
              <a:spLocks/>
            </p:cNvSpPr>
            <p:nvPr/>
          </p:nvSpPr>
          <p:spPr bwMode="auto">
            <a:xfrm>
              <a:off x="3229040" y="9295559"/>
              <a:ext cx="190500" cy="168275"/>
            </a:xfrm>
            <a:custGeom>
              <a:avLst/>
              <a:gdLst>
                <a:gd name="T0" fmla="*/ 65 w 67"/>
                <a:gd name="T1" fmla="*/ 37 h 59"/>
                <a:gd name="T2" fmla="*/ 52 w 67"/>
                <a:gd name="T3" fmla="*/ 57 h 59"/>
                <a:gd name="T4" fmla="*/ 48 w 67"/>
                <a:gd name="T5" fmla="*/ 59 h 59"/>
                <a:gd name="T6" fmla="*/ 45 w 67"/>
                <a:gd name="T7" fmla="*/ 58 h 59"/>
                <a:gd name="T8" fmla="*/ 43 w 67"/>
                <a:gd name="T9" fmla="*/ 52 h 59"/>
                <a:gd name="T10" fmla="*/ 42 w 67"/>
                <a:gd name="T11" fmla="*/ 23 h 59"/>
                <a:gd name="T12" fmla="*/ 34 w 67"/>
                <a:gd name="T13" fmla="*/ 11 h 59"/>
                <a:gd name="T14" fmla="*/ 25 w 67"/>
                <a:gd name="T15" fmla="*/ 23 h 59"/>
                <a:gd name="T16" fmla="*/ 25 w 67"/>
                <a:gd name="T17" fmla="*/ 52 h 59"/>
                <a:gd name="T18" fmla="*/ 25 w 67"/>
                <a:gd name="T19" fmla="*/ 53 h 59"/>
                <a:gd name="T20" fmla="*/ 19 w 67"/>
                <a:gd name="T21" fmla="*/ 59 h 59"/>
                <a:gd name="T22" fmla="*/ 19 w 67"/>
                <a:gd name="T23" fmla="*/ 59 h 59"/>
                <a:gd name="T24" fmla="*/ 16 w 67"/>
                <a:gd name="T25" fmla="*/ 57 h 59"/>
                <a:gd name="T26" fmla="*/ 2 w 67"/>
                <a:gd name="T27" fmla="*/ 37 h 59"/>
                <a:gd name="T28" fmla="*/ 2 w 67"/>
                <a:gd name="T29" fmla="*/ 14 h 59"/>
                <a:gd name="T30" fmla="*/ 2 w 67"/>
                <a:gd name="T31" fmla="*/ 2 h 59"/>
                <a:gd name="T32" fmla="*/ 34 w 67"/>
                <a:gd name="T33" fmla="*/ 6 h 59"/>
                <a:gd name="T34" fmla="*/ 65 w 67"/>
                <a:gd name="T35" fmla="*/ 2 h 59"/>
                <a:gd name="T36" fmla="*/ 66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2" y="57"/>
                  </a:cubicBezTo>
                  <a:cubicBezTo>
                    <a:pt x="51" y="58"/>
                    <a:pt x="49" y="59"/>
                    <a:pt x="48" y="59"/>
                  </a:cubicBezTo>
                  <a:cubicBezTo>
                    <a:pt x="47" y="59"/>
                    <a:pt x="46" y="58"/>
                    <a:pt x="45" y="58"/>
                  </a:cubicBezTo>
                  <a:cubicBezTo>
                    <a:pt x="43" y="57"/>
                    <a:pt x="42" y="54"/>
                    <a:pt x="43" y="52"/>
                  </a:cubicBezTo>
                  <a:cubicBezTo>
                    <a:pt x="43" y="52"/>
                    <a:pt x="46" y="34"/>
                    <a:pt x="42" y="23"/>
                  </a:cubicBezTo>
                  <a:cubicBezTo>
                    <a:pt x="39" y="16"/>
                    <a:pt x="35" y="12"/>
                    <a:pt x="34" y="11"/>
                  </a:cubicBezTo>
                  <a:cubicBezTo>
                    <a:pt x="32" y="12"/>
                    <a:pt x="28" y="16"/>
                    <a:pt x="25" y="23"/>
                  </a:cubicBezTo>
                  <a:cubicBezTo>
                    <a:pt x="22" y="33"/>
                    <a:pt x="24" y="49"/>
                    <a:pt x="25" y="52"/>
                  </a:cubicBezTo>
                  <a:cubicBezTo>
                    <a:pt x="25" y="52"/>
                    <a:pt x="25" y="53"/>
                    <a:pt x="25" y="53"/>
                  </a:cubicBezTo>
                  <a:cubicBezTo>
                    <a:pt x="25" y="56"/>
                    <a:pt x="22" y="59"/>
                    <a:pt x="19" y="59"/>
                  </a:cubicBezTo>
                  <a:cubicBezTo>
                    <a:pt x="19" y="59"/>
                    <a:pt x="19" y="59"/>
                    <a:pt x="19" y="59"/>
                  </a:cubicBezTo>
                  <a:cubicBezTo>
                    <a:pt x="18" y="58"/>
                    <a:pt x="17" y="58"/>
                    <a:pt x="16" y="57"/>
                  </a:cubicBezTo>
                  <a:cubicBezTo>
                    <a:pt x="15" y="57"/>
                    <a:pt x="5" y="49"/>
                    <a:pt x="2" y="37"/>
                  </a:cubicBezTo>
                  <a:cubicBezTo>
                    <a:pt x="0" y="30"/>
                    <a:pt x="1" y="22"/>
                    <a:pt x="2" y="14"/>
                  </a:cubicBezTo>
                  <a:cubicBezTo>
                    <a:pt x="2" y="10"/>
                    <a:pt x="2" y="5"/>
                    <a:pt x="2" y="2"/>
                  </a:cubicBezTo>
                  <a:cubicBezTo>
                    <a:pt x="16" y="0"/>
                    <a:pt x="32" y="5"/>
                    <a:pt x="34" y="6"/>
                  </a:cubicBezTo>
                  <a:cubicBezTo>
                    <a:pt x="36" y="5"/>
                    <a:pt x="51" y="0"/>
                    <a:pt x="65" y="2"/>
                  </a:cubicBezTo>
                  <a:cubicBezTo>
                    <a:pt x="65" y="6"/>
                    <a:pt x="65" y="10"/>
                    <a:pt x="66"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4" name="Freeform 1931">
              <a:extLst>
                <a:ext uri="{FF2B5EF4-FFF2-40B4-BE49-F238E27FC236}">
                  <a16:creationId xmlns:a16="http://schemas.microsoft.com/office/drawing/2014/main" id="{8268DBF4-E0D8-46E3-A94D-5BCEF08448A2}"/>
                </a:ext>
              </a:extLst>
            </p:cNvPr>
            <p:cNvSpPr>
              <a:spLocks/>
            </p:cNvSpPr>
            <p:nvPr/>
          </p:nvSpPr>
          <p:spPr bwMode="auto">
            <a:xfrm>
              <a:off x="3268727" y="9143159"/>
              <a:ext cx="111125" cy="38100"/>
            </a:xfrm>
            <a:custGeom>
              <a:avLst/>
              <a:gdLst>
                <a:gd name="T0" fmla="*/ 20 w 39"/>
                <a:gd name="T1" fmla="*/ 8 h 13"/>
                <a:gd name="T2" fmla="*/ 0 w 39"/>
                <a:gd name="T3" fmla="*/ 6 h 13"/>
                <a:gd name="T4" fmla="*/ 2 w 39"/>
                <a:gd name="T5" fmla="*/ 6 h 13"/>
                <a:gd name="T6" fmla="*/ 4 w 39"/>
                <a:gd name="T7" fmla="*/ 7 h 13"/>
                <a:gd name="T8" fmla="*/ 9 w 39"/>
                <a:gd name="T9" fmla="*/ 10 h 13"/>
                <a:gd name="T10" fmla="*/ 20 w 39"/>
                <a:gd name="T11" fmla="*/ 13 h 13"/>
                <a:gd name="T12" fmla="*/ 20 w 39"/>
                <a:gd name="T13" fmla="*/ 13 h 13"/>
                <a:gd name="T14" fmla="*/ 20 w 39"/>
                <a:gd name="T15" fmla="*/ 13 h 13"/>
                <a:gd name="T16" fmla="*/ 30 w 39"/>
                <a:gd name="T17" fmla="*/ 10 h 13"/>
                <a:gd name="T18" fmla="*/ 35 w 39"/>
                <a:gd name="T19" fmla="*/ 7 h 13"/>
                <a:gd name="T20" fmla="*/ 38 w 39"/>
                <a:gd name="T21" fmla="*/ 6 h 13"/>
                <a:gd name="T22" fmla="*/ 39 w 39"/>
                <a:gd name="T23" fmla="*/ 6 h 13"/>
                <a:gd name="T24" fmla="*/ 20 w 39"/>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3">
                  <a:moveTo>
                    <a:pt x="20" y="8"/>
                  </a:moveTo>
                  <a:cubicBezTo>
                    <a:pt x="14" y="8"/>
                    <a:pt x="5" y="0"/>
                    <a:pt x="0" y="6"/>
                  </a:cubicBezTo>
                  <a:cubicBezTo>
                    <a:pt x="0" y="6"/>
                    <a:pt x="2" y="6"/>
                    <a:pt x="2" y="6"/>
                  </a:cubicBezTo>
                  <a:cubicBezTo>
                    <a:pt x="3" y="6"/>
                    <a:pt x="3" y="7"/>
                    <a:pt x="4" y="7"/>
                  </a:cubicBezTo>
                  <a:cubicBezTo>
                    <a:pt x="6" y="8"/>
                    <a:pt x="7" y="9"/>
                    <a:pt x="9" y="10"/>
                  </a:cubicBezTo>
                  <a:cubicBezTo>
                    <a:pt x="13" y="11"/>
                    <a:pt x="16" y="13"/>
                    <a:pt x="20" y="13"/>
                  </a:cubicBezTo>
                  <a:cubicBezTo>
                    <a:pt x="20" y="13"/>
                    <a:pt x="20" y="13"/>
                    <a:pt x="20" y="13"/>
                  </a:cubicBezTo>
                  <a:cubicBezTo>
                    <a:pt x="20" y="13"/>
                    <a:pt x="20" y="13"/>
                    <a:pt x="20" y="13"/>
                  </a:cubicBezTo>
                  <a:cubicBezTo>
                    <a:pt x="24" y="13"/>
                    <a:pt x="27" y="11"/>
                    <a:pt x="30" y="10"/>
                  </a:cubicBezTo>
                  <a:cubicBezTo>
                    <a:pt x="32" y="9"/>
                    <a:pt x="33" y="8"/>
                    <a:pt x="35" y="7"/>
                  </a:cubicBezTo>
                  <a:cubicBezTo>
                    <a:pt x="36" y="7"/>
                    <a:pt x="37" y="6"/>
                    <a:pt x="38" y="6"/>
                  </a:cubicBezTo>
                  <a:cubicBezTo>
                    <a:pt x="38" y="6"/>
                    <a:pt x="39" y="6"/>
                    <a:pt x="39" y="6"/>
                  </a:cubicBezTo>
                  <a:cubicBezTo>
                    <a:pt x="35" y="0"/>
                    <a:pt x="25"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5" name="Freeform 1932">
              <a:extLst>
                <a:ext uri="{FF2B5EF4-FFF2-40B4-BE49-F238E27FC236}">
                  <a16:creationId xmlns:a16="http://schemas.microsoft.com/office/drawing/2014/main" id="{63148817-CA16-4CA2-A28D-494375323A77}"/>
                </a:ext>
              </a:extLst>
            </p:cNvPr>
            <p:cNvSpPr>
              <a:spLocks/>
            </p:cNvSpPr>
            <p:nvPr/>
          </p:nvSpPr>
          <p:spPr bwMode="auto">
            <a:xfrm>
              <a:off x="3437002"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0" y="14"/>
                    <a:pt x="57" y="16"/>
                  </a:cubicBezTo>
                  <a:cubicBezTo>
                    <a:pt x="53" y="14"/>
                    <a:pt x="9" y="0"/>
                    <a:pt x="3" y="31"/>
                  </a:cubicBezTo>
                  <a:cubicBezTo>
                    <a:pt x="1" y="42"/>
                    <a:pt x="0" y="55"/>
                    <a:pt x="1" y="66"/>
                  </a:cubicBezTo>
                  <a:cubicBezTo>
                    <a:pt x="2" y="79"/>
                    <a:pt x="9"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6" name="Freeform 1933">
              <a:extLst>
                <a:ext uri="{FF2B5EF4-FFF2-40B4-BE49-F238E27FC236}">
                  <a16:creationId xmlns:a16="http://schemas.microsoft.com/office/drawing/2014/main" id="{3B9E3C92-D6B3-40C8-BD54-1D7128AD1DB2}"/>
                </a:ext>
              </a:extLst>
            </p:cNvPr>
            <p:cNvSpPr>
              <a:spLocks/>
            </p:cNvSpPr>
            <p:nvPr/>
          </p:nvSpPr>
          <p:spPr bwMode="auto">
            <a:xfrm>
              <a:off x="3471927" y="9138396"/>
              <a:ext cx="257175" cy="325438"/>
            </a:xfrm>
            <a:custGeom>
              <a:avLst/>
              <a:gdLst>
                <a:gd name="T0" fmla="*/ 77 w 90"/>
                <a:gd name="T1" fmla="*/ 57 h 114"/>
                <a:gd name="T2" fmla="*/ 77 w 90"/>
                <a:gd name="T3" fmla="*/ 69 h 114"/>
                <a:gd name="T4" fmla="*/ 76 w 90"/>
                <a:gd name="T5" fmla="*/ 92 h 114"/>
                <a:gd name="T6" fmla="*/ 63 w 90"/>
                <a:gd name="T7" fmla="*/ 112 h 114"/>
                <a:gd name="T8" fmla="*/ 59 w 90"/>
                <a:gd name="T9" fmla="*/ 114 h 114"/>
                <a:gd name="T10" fmla="*/ 57 w 90"/>
                <a:gd name="T11" fmla="*/ 113 h 114"/>
                <a:gd name="T12" fmla="*/ 54 w 90"/>
                <a:gd name="T13" fmla="*/ 107 h 114"/>
                <a:gd name="T14" fmla="*/ 53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1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6" y="61"/>
                    <a:pt x="77" y="65"/>
                    <a:pt x="77" y="69"/>
                  </a:cubicBezTo>
                  <a:cubicBezTo>
                    <a:pt x="78" y="77"/>
                    <a:pt x="78" y="85"/>
                    <a:pt x="76" y="92"/>
                  </a:cubicBezTo>
                  <a:cubicBezTo>
                    <a:pt x="73" y="104"/>
                    <a:pt x="63" y="112"/>
                    <a:pt x="63" y="112"/>
                  </a:cubicBezTo>
                  <a:cubicBezTo>
                    <a:pt x="62" y="113"/>
                    <a:pt x="61" y="114"/>
                    <a:pt x="59" y="114"/>
                  </a:cubicBezTo>
                  <a:cubicBezTo>
                    <a:pt x="58" y="114"/>
                    <a:pt x="57" y="113"/>
                    <a:pt x="57" y="113"/>
                  </a:cubicBezTo>
                  <a:cubicBezTo>
                    <a:pt x="55" y="112"/>
                    <a:pt x="54" y="109"/>
                    <a:pt x="54" y="107"/>
                  </a:cubicBezTo>
                  <a:cubicBezTo>
                    <a:pt x="54" y="107"/>
                    <a:pt x="57" y="89"/>
                    <a:pt x="53" y="78"/>
                  </a:cubicBezTo>
                  <a:cubicBezTo>
                    <a:pt x="51" y="71"/>
                    <a:pt x="47" y="67"/>
                    <a:pt x="45" y="66"/>
                  </a:cubicBezTo>
                  <a:cubicBezTo>
                    <a:pt x="43" y="67"/>
                    <a:pt x="39" y="71"/>
                    <a:pt x="37" y="78"/>
                  </a:cubicBezTo>
                  <a:cubicBezTo>
                    <a:pt x="33" y="88"/>
                    <a:pt x="35" y="104"/>
                    <a:pt x="36" y="107"/>
                  </a:cubicBezTo>
                  <a:cubicBezTo>
                    <a:pt x="36" y="107"/>
                    <a:pt x="36" y="108"/>
                    <a:pt x="36" y="108"/>
                  </a:cubicBezTo>
                  <a:cubicBezTo>
                    <a:pt x="36" y="111"/>
                    <a:pt x="34" y="114"/>
                    <a:pt x="31" y="114"/>
                  </a:cubicBezTo>
                  <a:cubicBezTo>
                    <a:pt x="30" y="114"/>
                    <a:pt x="30" y="114"/>
                    <a:pt x="30" y="114"/>
                  </a:cubicBezTo>
                  <a:cubicBezTo>
                    <a:pt x="29" y="113"/>
                    <a:pt x="28" y="113"/>
                    <a:pt x="27" y="112"/>
                  </a:cubicBezTo>
                  <a:cubicBezTo>
                    <a:pt x="27" y="112"/>
                    <a:pt x="17" y="104"/>
                    <a:pt x="13" y="92"/>
                  </a:cubicBezTo>
                  <a:cubicBezTo>
                    <a:pt x="12" y="85"/>
                    <a:pt x="12" y="77"/>
                    <a:pt x="13" y="69"/>
                  </a:cubicBezTo>
                  <a:cubicBezTo>
                    <a:pt x="13" y="65"/>
                    <a:pt x="14" y="60"/>
                    <a:pt x="13" y="57"/>
                  </a:cubicBezTo>
                  <a:cubicBezTo>
                    <a:pt x="13" y="57"/>
                    <a:pt x="13" y="57"/>
                    <a:pt x="13" y="57"/>
                  </a:cubicBezTo>
                  <a:cubicBezTo>
                    <a:pt x="13" y="57"/>
                    <a:pt x="13" y="56"/>
                    <a:pt x="13" y="56"/>
                  </a:cubicBezTo>
                  <a:cubicBezTo>
                    <a:pt x="13" y="54"/>
                    <a:pt x="12" y="50"/>
                    <a:pt x="11" y="46"/>
                  </a:cubicBezTo>
                  <a:cubicBezTo>
                    <a:pt x="6" y="33"/>
                    <a:pt x="0" y="13"/>
                    <a:pt x="14" y="4"/>
                  </a:cubicBezTo>
                  <a:cubicBezTo>
                    <a:pt x="19" y="1"/>
                    <a:pt x="24" y="0"/>
                    <a:pt x="28" y="0"/>
                  </a:cubicBezTo>
                  <a:cubicBezTo>
                    <a:pt x="34" y="0"/>
                    <a:pt x="38" y="2"/>
                    <a:pt x="41" y="3"/>
                  </a:cubicBezTo>
                  <a:cubicBezTo>
                    <a:pt x="42" y="4"/>
                    <a:pt x="44" y="4"/>
                    <a:pt x="45" y="4"/>
                  </a:cubicBezTo>
                  <a:cubicBezTo>
                    <a:pt x="46" y="4"/>
                    <a:pt x="47" y="4"/>
                    <a:pt x="49" y="3"/>
                  </a:cubicBezTo>
                  <a:cubicBezTo>
                    <a:pt x="52" y="2"/>
                    <a:pt x="56" y="0"/>
                    <a:pt x="61" y="0"/>
                  </a:cubicBezTo>
                  <a:cubicBezTo>
                    <a:pt x="66" y="0"/>
                    <a:pt x="71" y="1"/>
                    <a:pt x="76" y="4"/>
                  </a:cubicBezTo>
                  <a:cubicBezTo>
                    <a:pt x="90" y="13"/>
                    <a:pt x="84" y="33"/>
                    <a:pt x="79"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7" name="Freeform 1934">
              <a:extLst>
                <a:ext uri="{FF2B5EF4-FFF2-40B4-BE49-F238E27FC236}">
                  <a16:creationId xmlns:a16="http://schemas.microsoft.com/office/drawing/2014/main" id="{15D5D2BA-2BB1-4AD5-82D2-34BC7CD7379F}"/>
                </a:ext>
              </a:extLst>
            </p:cNvPr>
            <p:cNvSpPr>
              <a:spLocks/>
            </p:cNvSpPr>
            <p:nvPr/>
          </p:nvSpPr>
          <p:spPr bwMode="auto">
            <a:xfrm>
              <a:off x="3597340" y="9289209"/>
              <a:ext cx="6350"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8" name="Freeform 1935">
              <a:extLst>
                <a:ext uri="{FF2B5EF4-FFF2-40B4-BE49-F238E27FC236}">
                  <a16:creationId xmlns:a16="http://schemas.microsoft.com/office/drawing/2014/main" id="{FF971D47-FA96-435F-B034-BF998C6497B8}"/>
                </a:ext>
              </a:extLst>
            </p:cNvPr>
            <p:cNvSpPr>
              <a:spLocks/>
            </p:cNvSpPr>
            <p:nvPr/>
          </p:nvSpPr>
          <p:spPr bwMode="auto">
            <a:xfrm>
              <a:off x="3505265" y="9295559"/>
              <a:ext cx="188913" cy="168275"/>
            </a:xfrm>
            <a:custGeom>
              <a:avLst/>
              <a:gdLst>
                <a:gd name="T0" fmla="*/ 64 w 66"/>
                <a:gd name="T1" fmla="*/ 37 h 59"/>
                <a:gd name="T2" fmla="*/ 51 w 66"/>
                <a:gd name="T3" fmla="*/ 57 h 59"/>
                <a:gd name="T4" fmla="*/ 47 w 66"/>
                <a:gd name="T5" fmla="*/ 59 h 59"/>
                <a:gd name="T6" fmla="*/ 45 w 66"/>
                <a:gd name="T7" fmla="*/ 58 h 59"/>
                <a:gd name="T8" fmla="*/ 42 w 66"/>
                <a:gd name="T9" fmla="*/ 52 h 59"/>
                <a:gd name="T10" fmla="*/ 41 w 66"/>
                <a:gd name="T11" fmla="*/ 23 h 59"/>
                <a:gd name="T12" fmla="*/ 33 w 66"/>
                <a:gd name="T13" fmla="*/ 11 h 59"/>
                <a:gd name="T14" fmla="*/ 25 w 66"/>
                <a:gd name="T15" fmla="*/ 23 h 59"/>
                <a:gd name="T16" fmla="*/ 24 w 66"/>
                <a:gd name="T17" fmla="*/ 52 h 59"/>
                <a:gd name="T18" fmla="*/ 24 w 66"/>
                <a:gd name="T19" fmla="*/ 53 h 59"/>
                <a:gd name="T20" fmla="*/ 19 w 66"/>
                <a:gd name="T21" fmla="*/ 59 h 59"/>
                <a:gd name="T22" fmla="*/ 18 w 66"/>
                <a:gd name="T23" fmla="*/ 59 h 59"/>
                <a:gd name="T24" fmla="*/ 15 w 66"/>
                <a:gd name="T25" fmla="*/ 57 h 59"/>
                <a:gd name="T26" fmla="*/ 1 w 66"/>
                <a:gd name="T27" fmla="*/ 37 h 59"/>
                <a:gd name="T28" fmla="*/ 1 w 66"/>
                <a:gd name="T29" fmla="*/ 14 h 59"/>
                <a:gd name="T30" fmla="*/ 1 w 66"/>
                <a:gd name="T31" fmla="*/ 2 h 59"/>
                <a:gd name="T32" fmla="*/ 33 w 66"/>
                <a:gd name="T33" fmla="*/ 6 h 59"/>
                <a:gd name="T34" fmla="*/ 65 w 66"/>
                <a:gd name="T35" fmla="*/ 2 h 59"/>
                <a:gd name="T36" fmla="*/ 65 w 66"/>
                <a:gd name="T37" fmla="*/ 14 h 59"/>
                <a:gd name="T38" fmla="*/ 64 w 66"/>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6" h="59">
                  <a:moveTo>
                    <a:pt x="64" y="37"/>
                  </a:moveTo>
                  <a:cubicBezTo>
                    <a:pt x="61" y="49"/>
                    <a:pt x="51" y="57"/>
                    <a:pt x="51" y="57"/>
                  </a:cubicBezTo>
                  <a:cubicBezTo>
                    <a:pt x="50" y="58"/>
                    <a:pt x="49" y="59"/>
                    <a:pt x="47" y="59"/>
                  </a:cubicBezTo>
                  <a:cubicBezTo>
                    <a:pt x="46" y="59"/>
                    <a:pt x="45" y="58"/>
                    <a:pt x="45" y="58"/>
                  </a:cubicBezTo>
                  <a:cubicBezTo>
                    <a:pt x="43" y="57"/>
                    <a:pt x="42" y="54"/>
                    <a:pt x="42" y="52"/>
                  </a:cubicBezTo>
                  <a:cubicBezTo>
                    <a:pt x="42" y="52"/>
                    <a:pt x="45" y="34"/>
                    <a:pt x="41" y="23"/>
                  </a:cubicBezTo>
                  <a:cubicBezTo>
                    <a:pt x="39" y="16"/>
                    <a:pt x="35" y="12"/>
                    <a:pt x="33" y="11"/>
                  </a:cubicBezTo>
                  <a:cubicBezTo>
                    <a:pt x="31" y="12"/>
                    <a:pt x="27" y="16"/>
                    <a:pt x="25" y="23"/>
                  </a:cubicBezTo>
                  <a:cubicBezTo>
                    <a:pt x="21" y="33"/>
                    <a:pt x="23" y="49"/>
                    <a:pt x="24" y="52"/>
                  </a:cubicBezTo>
                  <a:cubicBezTo>
                    <a:pt x="24" y="52"/>
                    <a:pt x="24" y="53"/>
                    <a:pt x="24" y="53"/>
                  </a:cubicBezTo>
                  <a:cubicBezTo>
                    <a:pt x="24" y="56"/>
                    <a:pt x="22" y="59"/>
                    <a:pt x="19" y="59"/>
                  </a:cubicBezTo>
                  <a:cubicBezTo>
                    <a:pt x="18" y="59"/>
                    <a:pt x="18" y="59"/>
                    <a:pt x="18" y="59"/>
                  </a:cubicBezTo>
                  <a:cubicBezTo>
                    <a:pt x="17" y="58"/>
                    <a:pt x="16" y="58"/>
                    <a:pt x="15" y="57"/>
                  </a:cubicBezTo>
                  <a:cubicBezTo>
                    <a:pt x="15" y="57"/>
                    <a:pt x="5" y="49"/>
                    <a:pt x="1" y="37"/>
                  </a:cubicBezTo>
                  <a:cubicBezTo>
                    <a:pt x="0" y="30"/>
                    <a:pt x="0" y="22"/>
                    <a:pt x="1" y="14"/>
                  </a:cubicBezTo>
                  <a:cubicBezTo>
                    <a:pt x="1" y="10"/>
                    <a:pt x="2" y="5"/>
                    <a:pt x="1" y="2"/>
                  </a:cubicBezTo>
                  <a:cubicBezTo>
                    <a:pt x="15" y="0"/>
                    <a:pt x="31" y="5"/>
                    <a:pt x="33" y="6"/>
                  </a:cubicBezTo>
                  <a:cubicBezTo>
                    <a:pt x="35" y="5"/>
                    <a:pt x="51" y="0"/>
                    <a:pt x="65" y="2"/>
                  </a:cubicBezTo>
                  <a:cubicBezTo>
                    <a:pt x="64" y="6"/>
                    <a:pt x="65" y="10"/>
                    <a:pt x="65" y="14"/>
                  </a:cubicBezTo>
                  <a:cubicBezTo>
                    <a:pt x="66" y="22"/>
                    <a:pt x="66" y="30"/>
                    <a:pt x="64"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9" name="Freeform 1936">
              <a:extLst>
                <a:ext uri="{FF2B5EF4-FFF2-40B4-BE49-F238E27FC236}">
                  <a16:creationId xmlns:a16="http://schemas.microsoft.com/office/drawing/2014/main" id="{1B22D854-CD82-4F4A-A4E4-095030F8349F}"/>
                </a:ext>
              </a:extLst>
            </p:cNvPr>
            <p:cNvSpPr>
              <a:spLocks/>
            </p:cNvSpPr>
            <p:nvPr/>
          </p:nvSpPr>
          <p:spPr bwMode="auto">
            <a:xfrm>
              <a:off x="3543365" y="9143159"/>
              <a:ext cx="114300" cy="38100"/>
            </a:xfrm>
            <a:custGeom>
              <a:avLst/>
              <a:gdLst>
                <a:gd name="T0" fmla="*/ 20 w 40"/>
                <a:gd name="T1" fmla="*/ 8 h 13"/>
                <a:gd name="T2" fmla="*/ 0 w 40"/>
                <a:gd name="T3" fmla="*/ 6 h 13"/>
                <a:gd name="T4" fmla="*/ 2 w 40"/>
                <a:gd name="T5" fmla="*/ 6 h 13"/>
                <a:gd name="T6" fmla="*/ 5 w 40"/>
                <a:gd name="T7" fmla="*/ 7 h 13"/>
                <a:gd name="T8" fmla="*/ 9 w 40"/>
                <a:gd name="T9" fmla="*/ 10 h 13"/>
                <a:gd name="T10" fmla="*/ 20 w 40"/>
                <a:gd name="T11" fmla="*/ 13 h 13"/>
                <a:gd name="T12" fmla="*/ 20 w 40"/>
                <a:gd name="T13" fmla="*/ 13 h 13"/>
                <a:gd name="T14" fmla="*/ 20 w 40"/>
                <a:gd name="T15" fmla="*/ 13 h 13"/>
                <a:gd name="T16" fmla="*/ 31 w 40"/>
                <a:gd name="T17" fmla="*/ 10 h 13"/>
                <a:gd name="T18" fmla="*/ 35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4" y="8"/>
                    <a:pt x="5" y="0"/>
                    <a:pt x="0" y="6"/>
                  </a:cubicBezTo>
                  <a:cubicBezTo>
                    <a:pt x="1" y="6"/>
                    <a:pt x="2" y="6"/>
                    <a:pt x="2" y="6"/>
                  </a:cubicBezTo>
                  <a:cubicBezTo>
                    <a:pt x="3" y="6"/>
                    <a:pt x="4" y="7"/>
                    <a:pt x="5" y="7"/>
                  </a:cubicBezTo>
                  <a:cubicBezTo>
                    <a:pt x="6" y="8"/>
                    <a:pt x="8" y="9"/>
                    <a:pt x="9"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5" y="7"/>
                  </a:cubicBezTo>
                  <a:cubicBezTo>
                    <a:pt x="36" y="7"/>
                    <a:pt x="37" y="6"/>
                    <a:pt x="38" y="6"/>
                  </a:cubicBezTo>
                  <a:cubicBezTo>
                    <a:pt x="38" y="6"/>
                    <a:pt x="39" y="6"/>
                    <a:pt x="40" y="6"/>
                  </a:cubicBezTo>
                  <a:cubicBezTo>
                    <a:pt x="35" y="0"/>
                    <a:pt x="26" y="8"/>
                    <a:pt x="20" y="8"/>
                  </a:cubicBezTo>
                  <a:close/>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0" name="Freeform 1937">
              <a:extLst>
                <a:ext uri="{FF2B5EF4-FFF2-40B4-BE49-F238E27FC236}">
                  <a16:creationId xmlns:a16="http://schemas.microsoft.com/office/drawing/2014/main" id="{D38CA26A-A3F0-436A-B0A8-73E512BE5EA4}"/>
                </a:ext>
              </a:extLst>
            </p:cNvPr>
            <p:cNvSpPr>
              <a:spLocks/>
            </p:cNvSpPr>
            <p:nvPr/>
          </p:nvSpPr>
          <p:spPr bwMode="auto">
            <a:xfrm>
              <a:off x="3711640"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1" y="14"/>
                    <a:pt x="57" y="16"/>
                  </a:cubicBezTo>
                  <a:cubicBezTo>
                    <a:pt x="54" y="14"/>
                    <a:pt x="10" y="0"/>
                    <a:pt x="3" y="31"/>
                  </a:cubicBezTo>
                  <a:cubicBezTo>
                    <a:pt x="1" y="42"/>
                    <a:pt x="0" y="55"/>
                    <a:pt x="1" y="66"/>
                  </a:cubicBezTo>
                  <a:cubicBezTo>
                    <a:pt x="2" y="79"/>
                    <a:pt x="10"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1" name="Freeform 1938">
              <a:extLst>
                <a:ext uri="{FF2B5EF4-FFF2-40B4-BE49-F238E27FC236}">
                  <a16:creationId xmlns:a16="http://schemas.microsoft.com/office/drawing/2014/main" id="{79A76218-1303-49E2-B916-E5064D657585}"/>
                </a:ext>
              </a:extLst>
            </p:cNvPr>
            <p:cNvSpPr>
              <a:spLocks/>
            </p:cNvSpPr>
            <p:nvPr/>
          </p:nvSpPr>
          <p:spPr bwMode="auto">
            <a:xfrm>
              <a:off x="3746565" y="9138396"/>
              <a:ext cx="257175" cy="325438"/>
            </a:xfrm>
            <a:custGeom>
              <a:avLst/>
              <a:gdLst>
                <a:gd name="T0" fmla="*/ 77 w 90"/>
                <a:gd name="T1" fmla="*/ 57 h 114"/>
                <a:gd name="T2" fmla="*/ 77 w 90"/>
                <a:gd name="T3" fmla="*/ 69 h 114"/>
                <a:gd name="T4" fmla="*/ 77 w 90"/>
                <a:gd name="T5" fmla="*/ 92 h 114"/>
                <a:gd name="T6" fmla="*/ 63 w 90"/>
                <a:gd name="T7" fmla="*/ 112 h 114"/>
                <a:gd name="T8" fmla="*/ 60 w 90"/>
                <a:gd name="T9" fmla="*/ 114 h 114"/>
                <a:gd name="T10" fmla="*/ 57 w 90"/>
                <a:gd name="T11" fmla="*/ 113 h 114"/>
                <a:gd name="T12" fmla="*/ 54 w 90"/>
                <a:gd name="T13" fmla="*/ 107 h 114"/>
                <a:gd name="T14" fmla="*/ 54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1 w 90"/>
                <a:gd name="T27" fmla="*/ 114 h 114"/>
                <a:gd name="T28" fmla="*/ 27 w 90"/>
                <a:gd name="T29" fmla="*/ 112 h 114"/>
                <a:gd name="T30" fmla="*/ 14 w 90"/>
                <a:gd name="T31" fmla="*/ 92 h 114"/>
                <a:gd name="T32" fmla="*/ 13 w 90"/>
                <a:gd name="T33" fmla="*/ 69 h 114"/>
                <a:gd name="T34" fmla="*/ 14 w 90"/>
                <a:gd name="T35" fmla="*/ 57 h 114"/>
                <a:gd name="T36" fmla="*/ 14 w 90"/>
                <a:gd name="T37" fmla="*/ 57 h 114"/>
                <a:gd name="T38" fmla="*/ 14 w 90"/>
                <a:gd name="T39" fmla="*/ 56 h 114"/>
                <a:gd name="T40" fmla="*/ 11 w 90"/>
                <a:gd name="T41" fmla="*/ 46 h 114"/>
                <a:gd name="T42" fmla="*/ 14 w 90"/>
                <a:gd name="T43" fmla="*/ 4 h 114"/>
                <a:gd name="T44" fmla="*/ 29 w 90"/>
                <a:gd name="T45" fmla="*/ 0 h 114"/>
                <a:gd name="T46" fmla="*/ 41 w 90"/>
                <a:gd name="T47" fmla="*/ 3 h 114"/>
                <a:gd name="T48" fmla="*/ 45 w 90"/>
                <a:gd name="T49" fmla="*/ 4 h 114"/>
                <a:gd name="T50" fmla="*/ 49 w 90"/>
                <a:gd name="T51" fmla="*/ 3 h 114"/>
                <a:gd name="T52" fmla="*/ 62 w 90"/>
                <a:gd name="T53" fmla="*/ 0 h 114"/>
                <a:gd name="T54" fmla="*/ 76 w 90"/>
                <a:gd name="T55" fmla="*/ 4 h 114"/>
                <a:gd name="T56" fmla="*/ 80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7" y="61"/>
                    <a:pt x="77" y="65"/>
                    <a:pt x="77" y="69"/>
                  </a:cubicBezTo>
                  <a:cubicBezTo>
                    <a:pt x="78" y="77"/>
                    <a:pt x="79" y="85"/>
                    <a:pt x="77" y="92"/>
                  </a:cubicBezTo>
                  <a:cubicBezTo>
                    <a:pt x="74" y="104"/>
                    <a:pt x="64" y="112"/>
                    <a:pt x="63" y="112"/>
                  </a:cubicBezTo>
                  <a:cubicBezTo>
                    <a:pt x="62" y="113"/>
                    <a:pt x="61" y="114"/>
                    <a:pt x="60" y="114"/>
                  </a:cubicBezTo>
                  <a:cubicBezTo>
                    <a:pt x="59" y="114"/>
                    <a:pt x="58" y="113"/>
                    <a:pt x="57" y="113"/>
                  </a:cubicBezTo>
                  <a:cubicBezTo>
                    <a:pt x="55" y="112"/>
                    <a:pt x="54" y="109"/>
                    <a:pt x="54" y="107"/>
                  </a:cubicBezTo>
                  <a:cubicBezTo>
                    <a:pt x="54" y="107"/>
                    <a:pt x="58" y="89"/>
                    <a:pt x="54" y="78"/>
                  </a:cubicBezTo>
                  <a:cubicBezTo>
                    <a:pt x="51" y="71"/>
                    <a:pt x="47" y="67"/>
                    <a:pt x="45" y="66"/>
                  </a:cubicBezTo>
                  <a:cubicBezTo>
                    <a:pt x="44" y="67"/>
                    <a:pt x="40" y="71"/>
                    <a:pt x="37" y="78"/>
                  </a:cubicBezTo>
                  <a:cubicBezTo>
                    <a:pt x="33" y="88"/>
                    <a:pt x="36" y="104"/>
                    <a:pt x="36" y="107"/>
                  </a:cubicBezTo>
                  <a:cubicBezTo>
                    <a:pt x="36" y="107"/>
                    <a:pt x="36" y="108"/>
                    <a:pt x="36" y="108"/>
                  </a:cubicBezTo>
                  <a:cubicBezTo>
                    <a:pt x="36" y="111"/>
                    <a:pt x="34" y="114"/>
                    <a:pt x="31" y="114"/>
                  </a:cubicBezTo>
                  <a:cubicBezTo>
                    <a:pt x="31" y="114"/>
                    <a:pt x="31" y="114"/>
                    <a:pt x="31" y="114"/>
                  </a:cubicBezTo>
                  <a:cubicBezTo>
                    <a:pt x="29" y="113"/>
                    <a:pt x="28" y="113"/>
                    <a:pt x="27" y="112"/>
                  </a:cubicBezTo>
                  <a:cubicBezTo>
                    <a:pt x="27" y="112"/>
                    <a:pt x="17" y="104"/>
                    <a:pt x="14" y="92"/>
                  </a:cubicBezTo>
                  <a:cubicBezTo>
                    <a:pt x="12" y="85"/>
                    <a:pt x="13" y="77"/>
                    <a:pt x="13" y="69"/>
                  </a:cubicBezTo>
                  <a:cubicBezTo>
                    <a:pt x="13" y="65"/>
                    <a:pt x="14" y="60"/>
                    <a:pt x="14" y="57"/>
                  </a:cubicBezTo>
                  <a:cubicBezTo>
                    <a:pt x="14" y="57"/>
                    <a:pt x="14" y="57"/>
                    <a:pt x="14" y="57"/>
                  </a:cubicBezTo>
                  <a:cubicBezTo>
                    <a:pt x="14" y="57"/>
                    <a:pt x="14" y="56"/>
                    <a:pt x="14" y="56"/>
                  </a:cubicBezTo>
                  <a:cubicBezTo>
                    <a:pt x="13" y="54"/>
                    <a:pt x="12" y="50"/>
                    <a:pt x="11" y="46"/>
                  </a:cubicBezTo>
                  <a:cubicBezTo>
                    <a:pt x="7" y="33"/>
                    <a:pt x="0" y="13"/>
                    <a:pt x="14" y="4"/>
                  </a:cubicBezTo>
                  <a:cubicBezTo>
                    <a:pt x="19" y="1"/>
                    <a:pt x="24" y="0"/>
                    <a:pt x="29" y="0"/>
                  </a:cubicBezTo>
                  <a:cubicBezTo>
                    <a:pt x="34" y="0"/>
                    <a:pt x="38" y="2"/>
                    <a:pt x="41" y="3"/>
                  </a:cubicBezTo>
                  <a:cubicBezTo>
                    <a:pt x="43" y="4"/>
                    <a:pt x="45" y="4"/>
                    <a:pt x="45" y="4"/>
                  </a:cubicBezTo>
                  <a:cubicBezTo>
                    <a:pt x="46" y="4"/>
                    <a:pt x="48" y="4"/>
                    <a:pt x="49" y="3"/>
                  </a:cubicBezTo>
                  <a:cubicBezTo>
                    <a:pt x="52" y="2"/>
                    <a:pt x="57" y="0"/>
                    <a:pt x="62" y="0"/>
                  </a:cubicBezTo>
                  <a:cubicBezTo>
                    <a:pt x="67" y="0"/>
                    <a:pt x="71" y="1"/>
                    <a:pt x="76" y="4"/>
                  </a:cubicBezTo>
                  <a:cubicBezTo>
                    <a:pt x="90" y="13"/>
                    <a:pt x="84" y="33"/>
                    <a:pt x="80"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2" name="Freeform 1939">
              <a:extLst>
                <a:ext uri="{FF2B5EF4-FFF2-40B4-BE49-F238E27FC236}">
                  <a16:creationId xmlns:a16="http://schemas.microsoft.com/office/drawing/2014/main" id="{D8B006D7-A204-482C-A88A-0AF28ED6682B}"/>
                </a:ext>
              </a:extLst>
            </p:cNvPr>
            <p:cNvSpPr>
              <a:spLocks/>
            </p:cNvSpPr>
            <p:nvPr/>
          </p:nvSpPr>
          <p:spPr bwMode="auto">
            <a:xfrm>
              <a:off x="3871977" y="9289209"/>
              <a:ext cx="4763"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3" name="Freeform 1940">
              <a:extLst>
                <a:ext uri="{FF2B5EF4-FFF2-40B4-BE49-F238E27FC236}">
                  <a16:creationId xmlns:a16="http://schemas.microsoft.com/office/drawing/2014/main" id="{73479BB5-8D9A-4C3F-848A-4289884D863E}"/>
                </a:ext>
              </a:extLst>
            </p:cNvPr>
            <p:cNvSpPr>
              <a:spLocks/>
            </p:cNvSpPr>
            <p:nvPr/>
          </p:nvSpPr>
          <p:spPr bwMode="auto">
            <a:xfrm>
              <a:off x="3779902" y="9295559"/>
              <a:ext cx="192088" cy="168275"/>
            </a:xfrm>
            <a:custGeom>
              <a:avLst/>
              <a:gdLst>
                <a:gd name="T0" fmla="*/ 65 w 67"/>
                <a:gd name="T1" fmla="*/ 37 h 59"/>
                <a:gd name="T2" fmla="*/ 51 w 67"/>
                <a:gd name="T3" fmla="*/ 57 h 59"/>
                <a:gd name="T4" fmla="*/ 48 w 67"/>
                <a:gd name="T5" fmla="*/ 59 h 59"/>
                <a:gd name="T6" fmla="*/ 45 w 67"/>
                <a:gd name="T7" fmla="*/ 58 h 59"/>
                <a:gd name="T8" fmla="*/ 42 w 67"/>
                <a:gd name="T9" fmla="*/ 52 h 59"/>
                <a:gd name="T10" fmla="*/ 42 w 67"/>
                <a:gd name="T11" fmla="*/ 23 h 59"/>
                <a:gd name="T12" fmla="*/ 33 w 67"/>
                <a:gd name="T13" fmla="*/ 11 h 59"/>
                <a:gd name="T14" fmla="*/ 25 w 67"/>
                <a:gd name="T15" fmla="*/ 23 h 59"/>
                <a:gd name="T16" fmla="*/ 24 w 67"/>
                <a:gd name="T17" fmla="*/ 52 h 59"/>
                <a:gd name="T18" fmla="*/ 24 w 67"/>
                <a:gd name="T19" fmla="*/ 53 h 59"/>
                <a:gd name="T20" fmla="*/ 19 w 67"/>
                <a:gd name="T21" fmla="*/ 59 h 59"/>
                <a:gd name="T22" fmla="*/ 19 w 67"/>
                <a:gd name="T23" fmla="*/ 59 h 59"/>
                <a:gd name="T24" fmla="*/ 15 w 67"/>
                <a:gd name="T25" fmla="*/ 57 h 59"/>
                <a:gd name="T26" fmla="*/ 2 w 67"/>
                <a:gd name="T27" fmla="*/ 37 h 59"/>
                <a:gd name="T28" fmla="*/ 1 w 67"/>
                <a:gd name="T29" fmla="*/ 14 h 59"/>
                <a:gd name="T30" fmla="*/ 2 w 67"/>
                <a:gd name="T31" fmla="*/ 2 h 59"/>
                <a:gd name="T32" fmla="*/ 33 w 67"/>
                <a:gd name="T33" fmla="*/ 6 h 59"/>
                <a:gd name="T34" fmla="*/ 65 w 67"/>
                <a:gd name="T35" fmla="*/ 2 h 59"/>
                <a:gd name="T36" fmla="*/ 65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1" y="57"/>
                  </a:cubicBezTo>
                  <a:cubicBezTo>
                    <a:pt x="50" y="58"/>
                    <a:pt x="49" y="59"/>
                    <a:pt x="48" y="59"/>
                  </a:cubicBezTo>
                  <a:cubicBezTo>
                    <a:pt x="47" y="59"/>
                    <a:pt x="46" y="58"/>
                    <a:pt x="45" y="58"/>
                  </a:cubicBezTo>
                  <a:cubicBezTo>
                    <a:pt x="43" y="57"/>
                    <a:pt x="42" y="54"/>
                    <a:pt x="42" y="52"/>
                  </a:cubicBezTo>
                  <a:cubicBezTo>
                    <a:pt x="42" y="52"/>
                    <a:pt x="46" y="34"/>
                    <a:pt x="42" y="23"/>
                  </a:cubicBezTo>
                  <a:cubicBezTo>
                    <a:pt x="39" y="16"/>
                    <a:pt x="35" y="12"/>
                    <a:pt x="33" y="11"/>
                  </a:cubicBezTo>
                  <a:cubicBezTo>
                    <a:pt x="32" y="12"/>
                    <a:pt x="28" y="16"/>
                    <a:pt x="25" y="23"/>
                  </a:cubicBezTo>
                  <a:cubicBezTo>
                    <a:pt x="21" y="33"/>
                    <a:pt x="24" y="49"/>
                    <a:pt x="24" y="52"/>
                  </a:cubicBezTo>
                  <a:cubicBezTo>
                    <a:pt x="24" y="52"/>
                    <a:pt x="24" y="53"/>
                    <a:pt x="24" y="53"/>
                  </a:cubicBezTo>
                  <a:cubicBezTo>
                    <a:pt x="24" y="56"/>
                    <a:pt x="22" y="59"/>
                    <a:pt x="19" y="59"/>
                  </a:cubicBezTo>
                  <a:cubicBezTo>
                    <a:pt x="19" y="59"/>
                    <a:pt x="19" y="59"/>
                    <a:pt x="19" y="59"/>
                  </a:cubicBezTo>
                  <a:cubicBezTo>
                    <a:pt x="17" y="58"/>
                    <a:pt x="16" y="58"/>
                    <a:pt x="15" y="57"/>
                  </a:cubicBezTo>
                  <a:cubicBezTo>
                    <a:pt x="15" y="57"/>
                    <a:pt x="5" y="49"/>
                    <a:pt x="2" y="37"/>
                  </a:cubicBezTo>
                  <a:cubicBezTo>
                    <a:pt x="0" y="30"/>
                    <a:pt x="1" y="22"/>
                    <a:pt x="1" y="14"/>
                  </a:cubicBezTo>
                  <a:cubicBezTo>
                    <a:pt x="1" y="10"/>
                    <a:pt x="2" y="5"/>
                    <a:pt x="2" y="2"/>
                  </a:cubicBezTo>
                  <a:cubicBezTo>
                    <a:pt x="16" y="0"/>
                    <a:pt x="31" y="5"/>
                    <a:pt x="33" y="6"/>
                  </a:cubicBezTo>
                  <a:cubicBezTo>
                    <a:pt x="35" y="5"/>
                    <a:pt x="51" y="0"/>
                    <a:pt x="65" y="2"/>
                  </a:cubicBezTo>
                  <a:cubicBezTo>
                    <a:pt x="65" y="6"/>
                    <a:pt x="65" y="10"/>
                    <a:pt x="65"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4" name="Freeform 1941">
              <a:extLst>
                <a:ext uri="{FF2B5EF4-FFF2-40B4-BE49-F238E27FC236}">
                  <a16:creationId xmlns:a16="http://schemas.microsoft.com/office/drawing/2014/main" id="{A82FE9AC-6EE0-4DF1-9E94-1E571197A0B5}"/>
                </a:ext>
              </a:extLst>
            </p:cNvPr>
            <p:cNvSpPr>
              <a:spLocks/>
            </p:cNvSpPr>
            <p:nvPr/>
          </p:nvSpPr>
          <p:spPr bwMode="auto">
            <a:xfrm>
              <a:off x="3818002" y="9143159"/>
              <a:ext cx="114300" cy="38100"/>
            </a:xfrm>
            <a:custGeom>
              <a:avLst/>
              <a:gdLst>
                <a:gd name="T0" fmla="*/ 20 w 40"/>
                <a:gd name="T1" fmla="*/ 8 h 13"/>
                <a:gd name="T2" fmla="*/ 0 w 40"/>
                <a:gd name="T3" fmla="*/ 6 h 13"/>
                <a:gd name="T4" fmla="*/ 2 w 40"/>
                <a:gd name="T5" fmla="*/ 6 h 13"/>
                <a:gd name="T6" fmla="*/ 5 w 40"/>
                <a:gd name="T7" fmla="*/ 7 h 13"/>
                <a:gd name="T8" fmla="*/ 10 w 40"/>
                <a:gd name="T9" fmla="*/ 10 h 13"/>
                <a:gd name="T10" fmla="*/ 20 w 40"/>
                <a:gd name="T11" fmla="*/ 13 h 13"/>
                <a:gd name="T12" fmla="*/ 20 w 40"/>
                <a:gd name="T13" fmla="*/ 13 h 13"/>
                <a:gd name="T14" fmla="*/ 20 w 40"/>
                <a:gd name="T15" fmla="*/ 13 h 13"/>
                <a:gd name="T16" fmla="*/ 31 w 40"/>
                <a:gd name="T17" fmla="*/ 10 h 13"/>
                <a:gd name="T18" fmla="*/ 36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5" y="8"/>
                    <a:pt x="5" y="0"/>
                    <a:pt x="0" y="6"/>
                  </a:cubicBezTo>
                  <a:cubicBezTo>
                    <a:pt x="1" y="6"/>
                    <a:pt x="2" y="6"/>
                    <a:pt x="2" y="6"/>
                  </a:cubicBezTo>
                  <a:cubicBezTo>
                    <a:pt x="3" y="6"/>
                    <a:pt x="4" y="7"/>
                    <a:pt x="5" y="7"/>
                  </a:cubicBezTo>
                  <a:cubicBezTo>
                    <a:pt x="6" y="8"/>
                    <a:pt x="8" y="9"/>
                    <a:pt x="10"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6" y="7"/>
                  </a:cubicBezTo>
                  <a:cubicBezTo>
                    <a:pt x="36" y="7"/>
                    <a:pt x="37" y="6"/>
                    <a:pt x="38" y="6"/>
                  </a:cubicBezTo>
                  <a:cubicBezTo>
                    <a:pt x="38" y="6"/>
                    <a:pt x="39" y="6"/>
                    <a:pt x="40" y="6"/>
                  </a:cubicBezTo>
                  <a:cubicBezTo>
                    <a:pt x="35" y="0"/>
                    <a:pt x="26"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5" name="Freeform 1942">
              <a:extLst>
                <a:ext uri="{FF2B5EF4-FFF2-40B4-BE49-F238E27FC236}">
                  <a16:creationId xmlns:a16="http://schemas.microsoft.com/office/drawing/2014/main" id="{664B96A4-27E2-4829-9B6E-29858A572FB9}"/>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6" name="Freeform 1943">
              <a:extLst>
                <a:ext uri="{FF2B5EF4-FFF2-40B4-BE49-F238E27FC236}">
                  <a16:creationId xmlns:a16="http://schemas.microsoft.com/office/drawing/2014/main" id="{1AC65888-8665-4C56-8D35-828760C14058}"/>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7" name="Freeform 1944">
              <a:extLst>
                <a:ext uri="{FF2B5EF4-FFF2-40B4-BE49-F238E27FC236}">
                  <a16:creationId xmlns:a16="http://schemas.microsoft.com/office/drawing/2014/main" id="{1A10E263-EA9A-4CCE-AD36-890718F9EE90}"/>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8" name="Freeform 1945">
              <a:extLst>
                <a:ext uri="{FF2B5EF4-FFF2-40B4-BE49-F238E27FC236}">
                  <a16:creationId xmlns:a16="http://schemas.microsoft.com/office/drawing/2014/main" id="{FFF5863A-99B4-4D7F-90B3-FB8017323E99}"/>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9" name="Freeform 1946">
              <a:extLst>
                <a:ext uri="{FF2B5EF4-FFF2-40B4-BE49-F238E27FC236}">
                  <a16:creationId xmlns:a16="http://schemas.microsoft.com/office/drawing/2014/main" id="{C3C8F797-DB55-4A0A-8394-3B9BAB4B0A5A}"/>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0" name="Freeform 1947">
              <a:extLst>
                <a:ext uri="{FF2B5EF4-FFF2-40B4-BE49-F238E27FC236}">
                  <a16:creationId xmlns:a16="http://schemas.microsoft.com/office/drawing/2014/main" id="{BEB416D1-AA83-4636-8AB4-5E4216CBB5BE}"/>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1" name="Freeform 1948">
              <a:extLst>
                <a:ext uri="{FF2B5EF4-FFF2-40B4-BE49-F238E27FC236}">
                  <a16:creationId xmlns:a16="http://schemas.microsoft.com/office/drawing/2014/main" id="{189F368B-CABB-4B61-9667-43E61D51C5BD}"/>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2" name="Freeform 1949">
              <a:extLst>
                <a:ext uri="{FF2B5EF4-FFF2-40B4-BE49-F238E27FC236}">
                  <a16:creationId xmlns:a16="http://schemas.microsoft.com/office/drawing/2014/main" id="{9B8C5AC7-8EED-477B-B7EC-13577E17A3FC}"/>
                </a:ext>
              </a:extLst>
            </p:cNvPr>
            <p:cNvSpPr>
              <a:spLocks/>
            </p:cNvSpPr>
            <p:nvPr/>
          </p:nvSpPr>
          <p:spPr bwMode="auto">
            <a:xfrm>
              <a:off x="3279840" y="8989171"/>
              <a:ext cx="700088" cy="63500"/>
            </a:xfrm>
            <a:custGeom>
              <a:avLst/>
              <a:gdLst>
                <a:gd name="T0" fmla="*/ 11 w 245"/>
                <a:gd name="T1" fmla="*/ 22 h 22"/>
                <a:gd name="T2" fmla="*/ 245 w 245"/>
                <a:gd name="T3" fmla="*/ 22 h 22"/>
                <a:gd name="T4" fmla="*/ 245 w 245"/>
                <a:gd name="T5" fmla="*/ 0 h 22"/>
                <a:gd name="T6" fmla="*/ 11 w 245"/>
                <a:gd name="T7" fmla="*/ 0 h 22"/>
                <a:gd name="T8" fmla="*/ 0 w 245"/>
                <a:gd name="T9" fmla="*/ 11 h 22"/>
                <a:gd name="T10" fmla="*/ 11 w 245"/>
                <a:gd name="T11" fmla="*/ 22 h 22"/>
              </a:gdLst>
              <a:ahLst/>
              <a:cxnLst>
                <a:cxn ang="0">
                  <a:pos x="T0" y="T1"/>
                </a:cxn>
                <a:cxn ang="0">
                  <a:pos x="T2" y="T3"/>
                </a:cxn>
                <a:cxn ang="0">
                  <a:pos x="T4" y="T5"/>
                </a:cxn>
                <a:cxn ang="0">
                  <a:pos x="T6" y="T7"/>
                </a:cxn>
                <a:cxn ang="0">
                  <a:pos x="T8" y="T9"/>
                </a:cxn>
                <a:cxn ang="0">
                  <a:pos x="T10" y="T11"/>
                </a:cxn>
              </a:cxnLst>
              <a:rect l="0" t="0" r="r" b="b"/>
              <a:pathLst>
                <a:path w="245" h="22">
                  <a:moveTo>
                    <a:pt x="11" y="22"/>
                  </a:moveTo>
                  <a:cubicBezTo>
                    <a:pt x="245" y="22"/>
                    <a:pt x="245" y="22"/>
                    <a:pt x="245" y="22"/>
                  </a:cubicBezTo>
                  <a:cubicBezTo>
                    <a:pt x="245" y="0"/>
                    <a:pt x="245" y="0"/>
                    <a:pt x="245" y="0"/>
                  </a:cubicBezTo>
                  <a:cubicBezTo>
                    <a:pt x="11" y="0"/>
                    <a:pt x="11" y="0"/>
                    <a:pt x="11" y="0"/>
                  </a:cubicBezTo>
                  <a:cubicBezTo>
                    <a:pt x="5" y="0"/>
                    <a:pt x="0" y="5"/>
                    <a:pt x="0" y="11"/>
                  </a:cubicBezTo>
                  <a:cubicBezTo>
                    <a:pt x="0" y="17"/>
                    <a:pt x="5" y="22"/>
                    <a:pt x="11" y="22"/>
                  </a:cubicBezTo>
                </a:path>
              </a:pathLst>
            </a:custGeom>
            <a:solidFill>
              <a:srgbClr val="7ABA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3" name="Freeform 1950">
              <a:extLst>
                <a:ext uri="{FF2B5EF4-FFF2-40B4-BE49-F238E27FC236}">
                  <a16:creationId xmlns:a16="http://schemas.microsoft.com/office/drawing/2014/main" id="{2B89D060-96F9-41BF-9484-B14E6FC29BB7}"/>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4" name="Freeform 1951">
              <a:extLst>
                <a:ext uri="{FF2B5EF4-FFF2-40B4-BE49-F238E27FC236}">
                  <a16:creationId xmlns:a16="http://schemas.microsoft.com/office/drawing/2014/main" id="{9891AAA5-CD28-4681-B779-7BD9F67157BA}"/>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5" name="Freeform 1952">
              <a:extLst>
                <a:ext uri="{FF2B5EF4-FFF2-40B4-BE49-F238E27FC236}">
                  <a16:creationId xmlns:a16="http://schemas.microsoft.com/office/drawing/2014/main" id="{EB541FAE-D1DE-490E-A14C-543F291D630B}"/>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6" name="Freeform 1953">
              <a:extLst>
                <a:ext uri="{FF2B5EF4-FFF2-40B4-BE49-F238E27FC236}">
                  <a16:creationId xmlns:a16="http://schemas.microsoft.com/office/drawing/2014/main" id="{EEEC72D5-DEF2-47D4-AE5E-E7159672AC2D}"/>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7" name="Freeform 1954">
              <a:extLst>
                <a:ext uri="{FF2B5EF4-FFF2-40B4-BE49-F238E27FC236}">
                  <a16:creationId xmlns:a16="http://schemas.microsoft.com/office/drawing/2014/main" id="{6ED35F8C-C00E-437B-8A55-C59558F42E77}"/>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8" name="Freeform 1955">
              <a:extLst>
                <a:ext uri="{FF2B5EF4-FFF2-40B4-BE49-F238E27FC236}">
                  <a16:creationId xmlns:a16="http://schemas.microsoft.com/office/drawing/2014/main" id="{68DB0B70-DD14-46A8-86EA-759F5D80DF81}"/>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9" name="Freeform 1956">
              <a:extLst>
                <a:ext uri="{FF2B5EF4-FFF2-40B4-BE49-F238E27FC236}">
                  <a16:creationId xmlns:a16="http://schemas.microsoft.com/office/drawing/2014/main" id="{7EABD695-A6D2-40DD-BAC7-CA1B8ADDBAB9}"/>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0" name="Freeform 1957">
              <a:extLst>
                <a:ext uri="{FF2B5EF4-FFF2-40B4-BE49-F238E27FC236}">
                  <a16:creationId xmlns:a16="http://schemas.microsoft.com/office/drawing/2014/main" id="{B26946B7-1849-419B-AE2F-6C7655DA8BAA}"/>
                </a:ext>
              </a:extLst>
            </p:cNvPr>
            <p:cNvSpPr>
              <a:spLocks/>
            </p:cNvSpPr>
            <p:nvPr/>
          </p:nvSpPr>
          <p:spPr bwMode="auto">
            <a:xfrm>
              <a:off x="3162365" y="9271746"/>
              <a:ext cx="574675" cy="168275"/>
            </a:xfrm>
            <a:custGeom>
              <a:avLst/>
              <a:gdLst>
                <a:gd name="T0" fmla="*/ 200 w 201"/>
                <a:gd name="T1" fmla="*/ 15 h 59"/>
                <a:gd name="T2" fmla="*/ 189 w 201"/>
                <a:gd name="T3" fmla="*/ 5 h 59"/>
                <a:gd name="T4" fmla="*/ 153 w 201"/>
                <a:gd name="T5" fmla="*/ 3 h 59"/>
                <a:gd name="T6" fmla="*/ 116 w 201"/>
                <a:gd name="T7" fmla="*/ 2 h 59"/>
                <a:gd name="T8" fmla="*/ 97 w 201"/>
                <a:gd name="T9" fmla="*/ 5 h 59"/>
                <a:gd name="T10" fmla="*/ 78 w 201"/>
                <a:gd name="T11" fmla="*/ 1 h 59"/>
                <a:gd name="T12" fmla="*/ 30 w 201"/>
                <a:gd name="T13" fmla="*/ 3 h 59"/>
                <a:gd name="T14" fmla="*/ 9 w 201"/>
                <a:gd name="T15" fmla="*/ 15 h 59"/>
                <a:gd name="T16" fmla="*/ 15 w 201"/>
                <a:gd name="T17" fmla="*/ 28 h 59"/>
                <a:gd name="T18" fmla="*/ 20 w 201"/>
                <a:gd name="T19" fmla="*/ 21 h 59"/>
                <a:gd name="T20" fmla="*/ 53 w 201"/>
                <a:gd name="T21" fmla="*/ 24 h 59"/>
                <a:gd name="T22" fmla="*/ 70 w 201"/>
                <a:gd name="T23" fmla="*/ 20 h 59"/>
                <a:gd name="T24" fmla="*/ 87 w 201"/>
                <a:gd name="T25" fmla="*/ 20 h 59"/>
                <a:gd name="T26" fmla="*/ 103 w 201"/>
                <a:gd name="T27" fmla="*/ 47 h 59"/>
                <a:gd name="T28" fmla="*/ 114 w 201"/>
                <a:gd name="T29" fmla="*/ 50 h 59"/>
                <a:gd name="T30" fmla="*/ 110 w 201"/>
                <a:gd name="T31" fmla="*/ 33 h 59"/>
                <a:gd name="T32" fmla="*/ 132 w 201"/>
                <a:gd name="T33" fmla="*/ 17 h 59"/>
                <a:gd name="T34" fmla="*/ 147 w 201"/>
                <a:gd name="T35" fmla="*/ 22 h 59"/>
                <a:gd name="T36" fmla="*/ 167 w 201"/>
                <a:gd name="T37" fmla="*/ 16 h 59"/>
                <a:gd name="T38" fmla="*/ 185 w 201"/>
                <a:gd name="T39" fmla="*/ 17 h 59"/>
                <a:gd name="T40" fmla="*/ 183 w 201"/>
                <a:gd name="T41" fmla="*/ 31 h 59"/>
                <a:gd name="T42" fmla="*/ 190 w 201"/>
                <a:gd name="T43" fmla="*/ 45 h 59"/>
                <a:gd name="T44" fmla="*/ 195 w 201"/>
                <a:gd name="T45" fmla="*/ 28 h 59"/>
                <a:gd name="T46" fmla="*/ 199 w 201"/>
                <a:gd name="T47" fmla="*/ 23 h 59"/>
                <a:gd name="T48" fmla="*/ 200 w 201"/>
                <a:gd name="T49" fmla="*/ 1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1" h="59">
                  <a:moveTo>
                    <a:pt x="200" y="15"/>
                  </a:moveTo>
                  <a:cubicBezTo>
                    <a:pt x="198" y="11"/>
                    <a:pt x="193" y="7"/>
                    <a:pt x="189" y="5"/>
                  </a:cubicBezTo>
                  <a:cubicBezTo>
                    <a:pt x="179" y="0"/>
                    <a:pt x="164" y="1"/>
                    <a:pt x="153" y="3"/>
                  </a:cubicBezTo>
                  <a:cubicBezTo>
                    <a:pt x="140" y="6"/>
                    <a:pt x="128" y="3"/>
                    <a:pt x="116" y="2"/>
                  </a:cubicBezTo>
                  <a:cubicBezTo>
                    <a:pt x="109" y="2"/>
                    <a:pt x="103" y="5"/>
                    <a:pt x="97" y="5"/>
                  </a:cubicBezTo>
                  <a:cubicBezTo>
                    <a:pt x="90" y="4"/>
                    <a:pt x="84" y="2"/>
                    <a:pt x="78" y="1"/>
                  </a:cubicBezTo>
                  <a:cubicBezTo>
                    <a:pt x="62" y="1"/>
                    <a:pt x="45" y="2"/>
                    <a:pt x="30" y="3"/>
                  </a:cubicBezTo>
                  <a:cubicBezTo>
                    <a:pt x="21" y="4"/>
                    <a:pt x="15" y="7"/>
                    <a:pt x="9" y="15"/>
                  </a:cubicBezTo>
                  <a:cubicBezTo>
                    <a:pt x="0" y="27"/>
                    <a:pt x="5" y="40"/>
                    <a:pt x="15" y="28"/>
                  </a:cubicBezTo>
                  <a:cubicBezTo>
                    <a:pt x="20" y="21"/>
                    <a:pt x="20" y="21"/>
                    <a:pt x="20" y="21"/>
                  </a:cubicBezTo>
                  <a:cubicBezTo>
                    <a:pt x="33" y="13"/>
                    <a:pt x="40" y="21"/>
                    <a:pt x="53" y="24"/>
                  </a:cubicBezTo>
                  <a:cubicBezTo>
                    <a:pt x="60" y="25"/>
                    <a:pt x="63" y="22"/>
                    <a:pt x="70" y="20"/>
                  </a:cubicBezTo>
                  <a:cubicBezTo>
                    <a:pt x="76" y="18"/>
                    <a:pt x="81" y="19"/>
                    <a:pt x="87" y="20"/>
                  </a:cubicBezTo>
                  <a:cubicBezTo>
                    <a:pt x="105" y="24"/>
                    <a:pt x="99" y="34"/>
                    <a:pt x="103" y="47"/>
                  </a:cubicBezTo>
                  <a:cubicBezTo>
                    <a:pt x="105" y="54"/>
                    <a:pt x="110" y="59"/>
                    <a:pt x="114" y="50"/>
                  </a:cubicBezTo>
                  <a:cubicBezTo>
                    <a:pt x="117" y="44"/>
                    <a:pt x="112" y="38"/>
                    <a:pt x="110" y="33"/>
                  </a:cubicBezTo>
                  <a:cubicBezTo>
                    <a:pt x="103" y="20"/>
                    <a:pt x="120" y="16"/>
                    <a:pt x="132" y="17"/>
                  </a:cubicBezTo>
                  <a:cubicBezTo>
                    <a:pt x="137" y="18"/>
                    <a:pt x="142" y="22"/>
                    <a:pt x="147" y="22"/>
                  </a:cubicBezTo>
                  <a:cubicBezTo>
                    <a:pt x="153" y="22"/>
                    <a:pt x="161" y="17"/>
                    <a:pt x="167" y="16"/>
                  </a:cubicBezTo>
                  <a:cubicBezTo>
                    <a:pt x="171" y="16"/>
                    <a:pt x="181" y="14"/>
                    <a:pt x="185" y="17"/>
                  </a:cubicBezTo>
                  <a:cubicBezTo>
                    <a:pt x="191" y="22"/>
                    <a:pt x="185" y="26"/>
                    <a:pt x="183" y="31"/>
                  </a:cubicBezTo>
                  <a:cubicBezTo>
                    <a:pt x="182" y="37"/>
                    <a:pt x="182" y="46"/>
                    <a:pt x="190" y="45"/>
                  </a:cubicBezTo>
                  <a:cubicBezTo>
                    <a:pt x="198" y="43"/>
                    <a:pt x="194" y="34"/>
                    <a:pt x="195" y="28"/>
                  </a:cubicBezTo>
                  <a:cubicBezTo>
                    <a:pt x="196" y="27"/>
                    <a:pt x="199" y="24"/>
                    <a:pt x="199" y="23"/>
                  </a:cubicBezTo>
                  <a:cubicBezTo>
                    <a:pt x="200" y="20"/>
                    <a:pt x="201" y="19"/>
                    <a:pt x="200" y="15"/>
                  </a:cubicBezTo>
                  <a:close/>
                </a:path>
              </a:pathLst>
            </a:custGeom>
            <a:solidFill>
              <a:srgbClr val="DB56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0738601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C7AD7-656E-4CC3-9204-684A9565274B}"/>
              </a:ext>
            </a:extLst>
          </p:cNvPr>
          <p:cNvSpPr>
            <a:spLocks noGrp="1"/>
          </p:cNvSpPr>
          <p:nvPr>
            <p:ph type="title"/>
          </p:nvPr>
        </p:nvSpPr>
        <p:spPr/>
        <p:txBody>
          <a:bodyPr>
            <a:normAutofit fontScale="90000"/>
          </a:bodyPr>
          <a:lstStyle/>
          <a:p>
            <a:r>
              <a:rPr lang="en-US"/>
              <a:t>How To Care of your Gums </a:t>
            </a:r>
          </a:p>
        </p:txBody>
      </p:sp>
      <p:sp>
        <p:nvSpPr>
          <p:cNvPr id="74" name="Freeform 1884">
            <a:extLst>
              <a:ext uri="{FF2B5EF4-FFF2-40B4-BE49-F238E27FC236}">
                <a16:creationId xmlns:a16="http://schemas.microsoft.com/office/drawing/2014/main" id="{F19431EC-6BA0-4097-B6B6-91257B3C5C6C}"/>
              </a:ext>
            </a:extLst>
          </p:cNvPr>
          <p:cNvSpPr>
            <a:spLocks/>
          </p:cNvSpPr>
          <p:nvPr/>
        </p:nvSpPr>
        <p:spPr bwMode="auto">
          <a:xfrm>
            <a:off x="15104056" y="4591526"/>
            <a:ext cx="1028685" cy="1028685"/>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grpSp>
        <p:nvGrpSpPr>
          <p:cNvPr id="389" name="Group 388">
            <a:extLst>
              <a:ext uri="{FF2B5EF4-FFF2-40B4-BE49-F238E27FC236}">
                <a16:creationId xmlns:a16="http://schemas.microsoft.com/office/drawing/2014/main" id="{F242F115-BB68-4D6A-81B3-5039A8DAF71F}"/>
              </a:ext>
            </a:extLst>
          </p:cNvPr>
          <p:cNvGrpSpPr/>
          <p:nvPr/>
        </p:nvGrpSpPr>
        <p:grpSpPr>
          <a:xfrm>
            <a:off x="15443776" y="4772498"/>
            <a:ext cx="349245" cy="665153"/>
            <a:chOff x="15614617" y="5111914"/>
            <a:chExt cx="349250" cy="665163"/>
          </a:xfrm>
        </p:grpSpPr>
        <p:sp>
          <p:nvSpPr>
            <p:cNvPr id="75" name="Freeform 1885">
              <a:extLst>
                <a:ext uri="{FF2B5EF4-FFF2-40B4-BE49-F238E27FC236}">
                  <a16:creationId xmlns:a16="http://schemas.microsoft.com/office/drawing/2014/main" id="{A2BFFFE5-C0F1-4023-9A06-C81F44988CAE}"/>
                </a:ext>
              </a:extLst>
            </p:cNvPr>
            <p:cNvSpPr>
              <a:spLocks/>
            </p:cNvSpPr>
            <p:nvPr/>
          </p:nvSpPr>
          <p:spPr bwMode="auto">
            <a:xfrm>
              <a:off x="15614617" y="5237327"/>
              <a:ext cx="349250" cy="539750"/>
            </a:xfrm>
            <a:custGeom>
              <a:avLst/>
              <a:gdLst>
                <a:gd name="T0" fmla="*/ 120 w 122"/>
                <a:gd name="T1" fmla="*/ 150 h 189"/>
                <a:gd name="T2" fmla="*/ 117 w 122"/>
                <a:gd name="T3" fmla="*/ 189 h 189"/>
                <a:gd name="T4" fmla="*/ 4 w 122"/>
                <a:gd name="T5" fmla="*/ 189 h 189"/>
                <a:gd name="T6" fmla="*/ 2 w 122"/>
                <a:gd name="T7" fmla="*/ 150 h 189"/>
                <a:gd name="T8" fmla="*/ 1 w 122"/>
                <a:gd name="T9" fmla="*/ 86 h 189"/>
                <a:gd name="T10" fmla="*/ 4 w 122"/>
                <a:gd name="T11" fmla="*/ 61 h 189"/>
                <a:gd name="T12" fmla="*/ 34 w 122"/>
                <a:gd name="T13" fmla="*/ 5 h 189"/>
                <a:gd name="T14" fmla="*/ 37 w 122"/>
                <a:gd name="T15" fmla="*/ 0 h 189"/>
                <a:gd name="T16" fmla="*/ 84 w 122"/>
                <a:gd name="T17" fmla="*/ 0 h 189"/>
                <a:gd name="T18" fmla="*/ 88 w 122"/>
                <a:gd name="T19" fmla="*/ 5 h 189"/>
                <a:gd name="T20" fmla="*/ 117 w 122"/>
                <a:gd name="T21" fmla="*/ 58 h 189"/>
                <a:gd name="T22" fmla="*/ 121 w 122"/>
                <a:gd name="T23" fmla="*/ 86 h 189"/>
                <a:gd name="T24" fmla="*/ 120 w 122"/>
                <a:gd name="T25" fmla="*/ 15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2" h="189">
                  <a:moveTo>
                    <a:pt x="120" y="150"/>
                  </a:moveTo>
                  <a:cubicBezTo>
                    <a:pt x="119" y="172"/>
                    <a:pt x="117" y="189"/>
                    <a:pt x="117" y="189"/>
                  </a:cubicBezTo>
                  <a:cubicBezTo>
                    <a:pt x="4" y="189"/>
                    <a:pt x="4" y="189"/>
                    <a:pt x="4" y="189"/>
                  </a:cubicBezTo>
                  <a:cubicBezTo>
                    <a:pt x="4" y="189"/>
                    <a:pt x="3" y="172"/>
                    <a:pt x="2" y="150"/>
                  </a:cubicBezTo>
                  <a:cubicBezTo>
                    <a:pt x="1" y="130"/>
                    <a:pt x="0" y="105"/>
                    <a:pt x="1" y="86"/>
                  </a:cubicBezTo>
                  <a:cubicBezTo>
                    <a:pt x="2" y="76"/>
                    <a:pt x="2" y="67"/>
                    <a:pt x="4" y="61"/>
                  </a:cubicBezTo>
                  <a:cubicBezTo>
                    <a:pt x="7" y="47"/>
                    <a:pt x="26" y="17"/>
                    <a:pt x="34" y="5"/>
                  </a:cubicBezTo>
                  <a:cubicBezTo>
                    <a:pt x="36" y="2"/>
                    <a:pt x="37" y="0"/>
                    <a:pt x="37" y="0"/>
                  </a:cubicBezTo>
                  <a:cubicBezTo>
                    <a:pt x="84" y="0"/>
                    <a:pt x="84" y="0"/>
                    <a:pt x="84" y="0"/>
                  </a:cubicBezTo>
                  <a:cubicBezTo>
                    <a:pt x="84" y="0"/>
                    <a:pt x="86" y="2"/>
                    <a:pt x="88" y="5"/>
                  </a:cubicBezTo>
                  <a:cubicBezTo>
                    <a:pt x="96" y="16"/>
                    <a:pt x="114" y="45"/>
                    <a:pt x="117" y="58"/>
                  </a:cubicBezTo>
                  <a:cubicBezTo>
                    <a:pt x="119" y="64"/>
                    <a:pt x="120" y="74"/>
                    <a:pt x="121" y="86"/>
                  </a:cubicBezTo>
                  <a:cubicBezTo>
                    <a:pt x="122" y="106"/>
                    <a:pt x="121" y="130"/>
                    <a:pt x="120" y="150"/>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6" name="Rectangle 1886">
              <a:extLst>
                <a:ext uri="{FF2B5EF4-FFF2-40B4-BE49-F238E27FC236}">
                  <a16:creationId xmlns:a16="http://schemas.microsoft.com/office/drawing/2014/main" id="{CD37D8F5-B526-4237-B478-D05F8091D808}"/>
                </a:ext>
              </a:extLst>
            </p:cNvPr>
            <p:cNvSpPr>
              <a:spLocks noChangeArrowheads="1"/>
            </p:cNvSpPr>
            <p:nvPr/>
          </p:nvSpPr>
          <p:spPr bwMode="auto">
            <a:xfrm>
              <a:off x="15700342" y="5211927"/>
              <a:ext cx="177800" cy="39688"/>
            </a:xfrm>
            <a:prstGeom prst="rect">
              <a:avLst/>
            </a:prstGeom>
            <a:solidFill>
              <a:srgbClr val="EAE6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7" name="Rectangle 1887">
              <a:extLst>
                <a:ext uri="{FF2B5EF4-FFF2-40B4-BE49-F238E27FC236}">
                  <a16:creationId xmlns:a16="http://schemas.microsoft.com/office/drawing/2014/main" id="{908A2447-753B-45DC-944F-8DEB9CF905DF}"/>
                </a:ext>
              </a:extLst>
            </p:cNvPr>
            <p:cNvSpPr>
              <a:spLocks noChangeArrowheads="1"/>
            </p:cNvSpPr>
            <p:nvPr/>
          </p:nvSpPr>
          <p:spPr bwMode="auto">
            <a:xfrm>
              <a:off x="15720980" y="5111914"/>
              <a:ext cx="133350" cy="100013"/>
            </a:xfrm>
            <a:prstGeom prst="rect">
              <a:avLst/>
            </a:prstGeom>
            <a:solidFill>
              <a:srgbClr val="CDBD9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8" name="Freeform 1888">
              <a:extLst>
                <a:ext uri="{FF2B5EF4-FFF2-40B4-BE49-F238E27FC236}">
                  <a16:creationId xmlns:a16="http://schemas.microsoft.com/office/drawing/2014/main" id="{EEAF5E77-488A-453A-8CE4-4A0370AB6DF7}"/>
                </a:ext>
              </a:extLst>
            </p:cNvPr>
            <p:cNvSpPr>
              <a:spLocks/>
            </p:cNvSpPr>
            <p:nvPr/>
          </p:nvSpPr>
          <p:spPr bwMode="auto">
            <a:xfrm>
              <a:off x="15614617" y="5483389"/>
              <a:ext cx="349250" cy="182563"/>
            </a:xfrm>
            <a:custGeom>
              <a:avLst/>
              <a:gdLst>
                <a:gd name="T0" fmla="*/ 120 w 122"/>
                <a:gd name="T1" fmla="*/ 64 h 64"/>
                <a:gd name="T2" fmla="*/ 2 w 122"/>
                <a:gd name="T3" fmla="*/ 64 h 64"/>
                <a:gd name="T4" fmla="*/ 1 w 122"/>
                <a:gd name="T5" fmla="*/ 0 h 64"/>
                <a:gd name="T6" fmla="*/ 121 w 122"/>
                <a:gd name="T7" fmla="*/ 0 h 64"/>
                <a:gd name="T8" fmla="*/ 120 w 122"/>
                <a:gd name="T9" fmla="*/ 64 h 64"/>
              </a:gdLst>
              <a:ahLst/>
              <a:cxnLst>
                <a:cxn ang="0">
                  <a:pos x="T0" y="T1"/>
                </a:cxn>
                <a:cxn ang="0">
                  <a:pos x="T2" y="T3"/>
                </a:cxn>
                <a:cxn ang="0">
                  <a:pos x="T4" y="T5"/>
                </a:cxn>
                <a:cxn ang="0">
                  <a:pos x="T6" y="T7"/>
                </a:cxn>
                <a:cxn ang="0">
                  <a:pos x="T8" y="T9"/>
                </a:cxn>
              </a:cxnLst>
              <a:rect l="0" t="0" r="r" b="b"/>
              <a:pathLst>
                <a:path w="122" h="64">
                  <a:moveTo>
                    <a:pt x="120" y="64"/>
                  </a:moveTo>
                  <a:cubicBezTo>
                    <a:pt x="2" y="64"/>
                    <a:pt x="2" y="64"/>
                    <a:pt x="2" y="64"/>
                  </a:cubicBezTo>
                  <a:cubicBezTo>
                    <a:pt x="1" y="44"/>
                    <a:pt x="0" y="19"/>
                    <a:pt x="1" y="0"/>
                  </a:cubicBezTo>
                  <a:cubicBezTo>
                    <a:pt x="121" y="0"/>
                    <a:pt x="121" y="0"/>
                    <a:pt x="121" y="0"/>
                  </a:cubicBezTo>
                  <a:cubicBezTo>
                    <a:pt x="122" y="20"/>
                    <a:pt x="121" y="44"/>
                    <a:pt x="120" y="64"/>
                  </a:cubicBezTo>
                  <a:close/>
                </a:path>
              </a:pathLst>
            </a:custGeom>
            <a:solidFill>
              <a:srgbClr val="7ABA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grpSp>
      <p:grpSp>
        <p:nvGrpSpPr>
          <p:cNvPr id="378" name="Group 377">
            <a:extLst>
              <a:ext uri="{FF2B5EF4-FFF2-40B4-BE49-F238E27FC236}">
                <a16:creationId xmlns:a16="http://schemas.microsoft.com/office/drawing/2014/main" id="{B7829F76-9B48-4840-A56B-2925C8B80F3E}"/>
              </a:ext>
            </a:extLst>
          </p:cNvPr>
          <p:cNvGrpSpPr/>
          <p:nvPr/>
        </p:nvGrpSpPr>
        <p:grpSpPr>
          <a:xfrm>
            <a:off x="10250257" y="6412583"/>
            <a:ext cx="3249014" cy="3801816"/>
            <a:chOff x="10239440" y="6554739"/>
            <a:chExt cx="1978025" cy="2314575"/>
          </a:xfrm>
        </p:grpSpPr>
        <p:sp>
          <p:nvSpPr>
            <p:cNvPr id="372" name="Freeform 1841">
              <a:extLst>
                <a:ext uri="{FF2B5EF4-FFF2-40B4-BE49-F238E27FC236}">
                  <a16:creationId xmlns:a16="http://schemas.microsoft.com/office/drawing/2014/main" id="{700A4F94-0CC1-4880-911D-7D6928A1B290}"/>
                </a:ext>
              </a:extLst>
            </p:cNvPr>
            <p:cNvSpPr>
              <a:spLocks/>
            </p:cNvSpPr>
            <p:nvPr/>
          </p:nvSpPr>
          <p:spPr bwMode="auto">
            <a:xfrm>
              <a:off x="10239440" y="7354839"/>
              <a:ext cx="1978025" cy="1514475"/>
            </a:xfrm>
            <a:custGeom>
              <a:avLst/>
              <a:gdLst>
                <a:gd name="T0" fmla="*/ 673 w 692"/>
                <a:gd name="T1" fmla="*/ 189 h 530"/>
                <a:gd name="T2" fmla="*/ 346 w 692"/>
                <a:gd name="T3" fmla="*/ 97 h 530"/>
                <a:gd name="T4" fmla="*/ 19 w 692"/>
                <a:gd name="T5" fmla="*/ 189 h 530"/>
                <a:gd name="T6" fmla="*/ 6 w 692"/>
                <a:gd name="T7" fmla="*/ 396 h 530"/>
                <a:gd name="T8" fmla="*/ 135 w 692"/>
                <a:gd name="T9" fmla="*/ 518 h 530"/>
                <a:gd name="T10" fmla="*/ 557 w 692"/>
                <a:gd name="T11" fmla="*/ 518 h 530"/>
                <a:gd name="T12" fmla="*/ 685 w 692"/>
                <a:gd name="T13" fmla="*/ 396 h 530"/>
                <a:gd name="T14" fmla="*/ 673 w 692"/>
                <a:gd name="T15" fmla="*/ 189 h 5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2" h="530">
                  <a:moveTo>
                    <a:pt x="673" y="189"/>
                  </a:moveTo>
                  <a:cubicBezTo>
                    <a:pt x="634" y="0"/>
                    <a:pt x="367" y="86"/>
                    <a:pt x="346" y="97"/>
                  </a:cubicBezTo>
                  <a:cubicBezTo>
                    <a:pt x="325" y="86"/>
                    <a:pt x="57" y="0"/>
                    <a:pt x="19" y="189"/>
                  </a:cubicBezTo>
                  <a:cubicBezTo>
                    <a:pt x="6" y="253"/>
                    <a:pt x="0" y="329"/>
                    <a:pt x="6" y="396"/>
                  </a:cubicBezTo>
                  <a:cubicBezTo>
                    <a:pt x="14" y="478"/>
                    <a:pt x="58" y="502"/>
                    <a:pt x="135" y="518"/>
                  </a:cubicBezTo>
                  <a:cubicBezTo>
                    <a:pt x="200" y="530"/>
                    <a:pt x="491" y="530"/>
                    <a:pt x="557" y="518"/>
                  </a:cubicBezTo>
                  <a:cubicBezTo>
                    <a:pt x="633" y="502"/>
                    <a:pt x="677" y="478"/>
                    <a:pt x="685" y="396"/>
                  </a:cubicBezTo>
                  <a:cubicBezTo>
                    <a:pt x="692" y="329"/>
                    <a:pt x="686" y="253"/>
                    <a:pt x="673" y="189"/>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3" name="Freeform 1842">
              <a:extLst>
                <a:ext uri="{FF2B5EF4-FFF2-40B4-BE49-F238E27FC236}">
                  <a16:creationId xmlns:a16="http://schemas.microsoft.com/office/drawing/2014/main" id="{30568B15-AAC9-4EE8-8542-9A881F452331}"/>
                </a:ext>
              </a:extLst>
            </p:cNvPr>
            <p:cNvSpPr>
              <a:spLocks/>
            </p:cNvSpPr>
            <p:nvPr/>
          </p:nvSpPr>
          <p:spPr bwMode="auto">
            <a:xfrm>
              <a:off x="10448990" y="6554739"/>
              <a:ext cx="1560513" cy="1966913"/>
            </a:xfrm>
            <a:custGeom>
              <a:avLst/>
              <a:gdLst>
                <a:gd name="T0" fmla="*/ 464 w 546"/>
                <a:gd name="T1" fmla="*/ 353 h 688"/>
                <a:gd name="T2" fmla="*/ 467 w 546"/>
                <a:gd name="T3" fmla="*/ 420 h 688"/>
                <a:gd name="T4" fmla="*/ 463 w 546"/>
                <a:gd name="T5" fmla="*/ 558 h 688"/>
                <a:gd name="T6" fmla="*/ 381 w 546"/>
                <a:gd name="T7" fmla="*/ 680 h 688"/>
                <a:gd name="T8" fmla="*/ 360 w 546"/>
                <a:gd name="T9" fmla="*/ 688 h 688"/>
                <a:gd name="T10" fmla="*/ 343 w 546"/>
                <a:gd name="T11" fmla="*/ 683 h 688"/>
                <a:gd name="T12" fmla="*/ 327 w 546"/>
                <a:gd name="T13" fmla="*/ 648 h 688"/>
                <a:gd name="T14" fmla="*/ 335 w 546"/>
                <a:gd name="T15" fmla="*/ 548 h 688"/>
                <a:gd name="T16" fmla="*/ 323 w 546"/>
                <a:gd name="T17" fmla="*/ 475 h 688"/>
                <a:gd name="T18" fmla="*/ 310 w 546"/>
                <a:gd name="T19" fmla="*/ 445 h 688"/>
                <a:gd name="T20" fmla="*/ 299 w 546"/>
                <a:gd name="T21" fmla="*/ 428 h 688"/>
                <a:gd name="T22" fmla="*/ 273 w 546"/>
                <a:gd name="T23" fmla="*/ 400 h 688"/>
                <a:gd name="T24" fmla="*/ 260 w 546"/>
                <a:gd name="T25" fmla="*/ 411 h 688"/>
                <a:gd name="T26" fmla="*/ 243 w 546"/>
                <a:gd name="T27" fmla="*/ 433 h 688"/>
                <a:gd name="T28" fmla="*/ 229 w 546"/>
                <a:gd name="T29" fmla="*/ 459 h 688"/>
                <a:gd name="T30" fmla="*/ 222 w 546"/>
                <a:gd name="T31" fmla="*/ 475 h 688"/>
                <a:gd name="T32" fmla="*/ 218 w 546"/>
                <a:gd name="T33" fmla="*/ 646 h 688"/>
                <a:gd name="T34" fmla="*/ 219 w 546"/>
                <a:gd name="T35" fmla="*/ 655 h 688"/>
                <a:gd name="T36" fmla="*/ 186 w 546"/>
                <a:gd name="T37" fmla="*/ 688 h 688"/>
                <a:gd name="T38" fmla="*/ 184 w 546"/>
                <a:gd name="T39" fmla="*/ 688 h 688"/>
                <a:gd name="T40" fmla="*/ 164 w 546"/>
                <a:gd name="T41" fmla="*/ 680 h 688"/>
                <a:gd name="T42" fmla="*/ 82 w 546"/>
                <a:gd name="T43" fmla="*/ 558 h 688"/>
                <a:gd name="T44" fmla="*/ 79 w 546"/>
                <a:gd name="T45" fmla="*/ 420 h 688"/>
                <a:gd name="T46" fmla="*/ 82 w 546"/>
                <a:gd name="T47" fmla="*/ 350 h 688"/>
                <a:gd name="T48" fmla="*/ 81 w 546"/>
                <a:gd name="T49" fmla="*/ 346 h 688"/>
                <a:gd name="T50" fmla="*/ 81 w 546"/>
                <a:gd name="T51" fmla="*/ 344 h 688"/>
                <a:gd name="T52" fmla="*/ 81 w 546"/>
                <a:gd name="T53" fmla="*/ 341 h 688"/>
                <a:gd name="T54" fmla="*/ 64 w 546"/>
                <a:gd name="T55" fmla="*/ 281 h 688"/>
                <a:gd name="T56" fmla="*/ 86 w 546"/>
                <a:gd name="T57" fmla="*/ 28 h 688"/>
                <a:gd name="T58" fmla="*/ 173 w 546"/>
                <a:gd name="T59" fmla="*/ 0 h 688"/>
                <a:gd name="T60" fmla="*/ 249 w 546"/>
                <a:gd name="T61" fmla="*/ 19 h 688"/>
                <a:gd name="T62" fmla="*/ 273 w 546"/>
                <a:gd name="T63" fmla="*/ 28 h 688"/>
                <a:gd name="T64" fmla="*/ 296 w 546"/>
                <a:gd name="T65" fmla="*/ 19 h 688"/>
                <a:gd name="T66" fmla="*/ 373 w 546"/>
                <a:gd name="T67" fmla="*/ 0 h 688"/>
                <a:gd name="T68" fmla="*/ 460 w 546"/>
                <a:gd name="T69" fmla="*/ 28 h 688"/>
                <a:gd name="T70" fmla="*/ 481 w 546"/>
                <a:gd name="T71" fmla="*/ 281 h 688"/>
                <a:gd name="T72" fmla="*/ 464 w 546"/>
                <a:gd name="T73" fmla="*/ 341 h 688"/>
                <a:gd name="T74" fmla="*/ 464 w 546"/>
                <a:gd name="T75" fmla="*/ 344 h 688"/>
                <a:gd name="T76" fmla="*/ 464 w 546"/>
                <a:gd name="T77" fmla="*/ 346 h 688"/>
                <a:gd name="T78" fmla="*/ 464 w 546"/>
                <a:gd name="T79" fmla="*/ 353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6" h="688">
                  <a:moveTo>
                    <a:pt x="464" y="353"/>
                  </a:moveTo>
                  <a:cubicBezTo>
                    <a:pt x="463" y="373"/>
                    <a:pt x="465" y="396"/>
                    <a:pt x="467" y="420"/>
                  </a:cubicBezTo>
                  <a:cubicBezTo>
                    <a:pt x="471" y="468"/>
                    <a:pt x="474" y="516"/>
                    <a:pt x="463" y="558"/>
                  </a:cubicBezTo>
                  <a:cubicBezTo>
                    <a:pt x="444" y="627"/>
                    <a:pt x="384" y="678"/>
                    <a:pt x="381" y="680"/>
                  </a:cubicBezTo>
                  <a:cubicBezTo>
                    <a:pt x="375" y="685"/>
                    <a:pt x="368" y="688"/>
                    <a:pt x="360" y="688"/>
                  </a:cubicBezTo>
                  <a:cubicBezTo>
                    <a:pt x="354" y="688"/>
                    <a:pt x="348" y="686"/>
                    <a:pt x="343" y="683"/>
                  </a:cubicBezTo>
                  <a:cubicBezTo>
                    <a:pt x="331" y="676"/>
                    <a:pt x="325" y="662"/>
                    <a:pt x="327" y="648"/>
                  </a:cubicBezTo>
                  <a:cubicBezTo>
                    <a:pt x="327" y="648"/>
                    <a:pt x="336" y="599"/>
                    <a:pt x="335" y="548"/>
                  </a:cubicBezTo>
                  <a:cubicBezTo>
                    <a:pt x="334" y="522"/>
                    <a:pt x="331" y="496"/>
                    <a:pt x="323" y="475"/>
                  </a:cubicBezTo>
                  <a:cubicBezTo>
                    <a:pt x="319" y="463"/>
                    <a:pt x="315" y="454"/>
                    <a:pt x="310" y="445"/>
                  </a:cubicBezTo>
                  <a:cubicBezTo>
                    <a:pt x="306" y="438"/>
                    <a:pt x="303" y="433"/>
                    <a:pt x="299" y="428"/>
                  </a:cubicBezTo>
                  <a:cubicBezTo>
                    <a:pt x="289" y="413"/>
                    <a:pt x="278" y="404"/>
                    <a:pt x="273" y="400"/>
                  </a:cubicBezTo>
                  <a:cubicBezTo>
                    <a:pt x="269" y="402"/>
                    <a:pt x="265" y="406"/>
                    <a:pt x="260" y="411"/>
                  </a:cubicBezTo>
                  <a:cubicBezTo>
                    <a:pt x="254" y="417"/>
                    <a:pt x="249" y="424"/>
                    <a:pt x="243" y="433"/>
                  </a:cubicBezTo>
                  <a:cubicBezTo>
                    <a:pt x="238" y="440"/>
                    <a:pt x="233" y="449"/>
                    <a:pt x="229" y="459"/>
                  </a:cubicBezTo>
                  <a:cubicBezTo>
                    <a:pt x="226" y="464"/>
                    <a:pt x="224" y="469"/>
                    <a:pt x="222" y="475"/>
                  </a:cubicBezTo>
                  <a:cubicBezTo>
                    <a:pt x="200" y="535"/>
                    <a:pt x="215" y="629"/>
                    <a:pt x="218" y="646"/>
                  </a:cubicBezTo>
                  <a:cubicBezTo>
                    <a:pt x="218" y="649"/>
                    <a:pt x="219" y="651"/>
                    <a:pt x="219" y="655"/>
                  </a:cubicBezTo>
                  <a:cubicBezTo>
                    <a:pt x="219" y="673"/>
                    <a:pt x="204" y="688"/>
                    <a:pt x="186" y="688"/>
                  </a:cubicBezTo>
                  <a:cubicBezTo>
                    <a:pt x="184" y="688"/>
                    <a:pt x="184" y="688"/>
                    <a:pt x="184" y="688"/>
                  </a:cubicBezTo>
                  <a:cubicBezTo>
                    <a:pt x="177" y="687"/>
                    <a:pt x="170" y="685"/>
                    <a:pt x="164" y="680"/>
                  </a:cubicBezTo>
                  <a:cubicBezTo>
                    <a:pt x="162" y="678"/>
                    <a:pt x="101" y="627"/>
                    <a:pt x="82" y="558"/>
                  </a:cubicBezTo>
                  <a:cubicBezTo>
                    <a:pt x="71" y="516"/>
                    <a:pt x="75" y="468"/>
                    <a:pt x="79" y="420"/>
                  </a:cubicBezTo>
                  <a:cubicBezTo>
                    <a:pt x="81" y="395"/>
                    <a:pt x="83" y="370"/>
                    <a:pt x="82" y="350"/>
                  </a:cubicBezTo>
                  <a:cubicBezTo>
                    <a:pt x="82" y="349"/>
                    <a:pt x="81" y="347"/>
                    <a:pt x="81" y="346"/>
                  </a:cubicBezTo>
                  <a:cubicBezTo>
                    <a:pt x="81" y="345"/>
                    <a:pt x="81" y="345"/>
                    <a:pt x="81" y="344"/>
                  </a:cubicBezTo>
                  <a:cubicBezTo>
                    <a:pt x="81" y="343"/>
                    <a:pt x="81" y="342"/>
                    <a:pt x="81" y="341"/>
                  </a:cubicBezTo>
                  <a:cubicBezTo>
                    <a:pt x="80" y="328"/>
                    <a:pt x="72" y="305"/>
                    <a:pt x="64" y="281"/>
                  </a:cubicBezTo>
                  <a:cubicBezTo>
                    <a:pt x="39" y="202"/>
                    <a:pt x="0" y="82"/>
                    <a:pt x="86" y="28"/>
                  </a:cubicBezTo>
                  <a:cubicBezTo>
                    <a:pt x="115" y="9"/>
                    <a:pt x="143" y="0"/>
                    <a:pt x="173" y="0"/>
                  </a:cubicBezTo>
                  <a:cubicBezTo>
                    <a:pt x="204" y="0"/>
                    <a:pt x="230" y="11"/>
                    <a:pt x="249" y="19"/>
                  </a:cubicBezTo>
                  <a:cubicBezTo>
                    <a:pt x="258" y="23"/>
                    <a:pt x="268" y="28"/>
                    <a:pt x="273" y="28"/>
                  </a:cubicBezTo>
                  <a:cubicBezTo>
                    <a:pt x="277" y="28"/>
                    <a:pt x="288" y="23"/>
                    <a:pt x="296" y="19"/>
                  </a:cubicBezTo>
                  <a:cubicBezTo>
                    <a:pt x="315" y="11"/>
                    <a:pt x="341" y="0"/>
                    <a:pt x="373" y="0"/>
                  </a:cubicBezTo>
                  <a:cubicBezTo>
                    <a:pt x="402" y="0"/>
                    <a:pt x="431" y="9"/>
                    <a:pt x="460" y="28"/>
                  </a:cubicBezTo>
                  <a:cubicBezTo>
                    <a:pt x="546" y="82"/>
                    <a:pt x="507" y="202"/>
                    <a:pt x="481" y="281"/>
                  </a:cubicBezTo>
                  <a:cubicBezTo>
                    <a:pt x="473" y="305"/>
                    <a:pt x="465" y="328"/>
                    <a:pt x="464" y="341"/>
                  </a:cubicBezTo>
                  <a:cubicBezTo>
                    <a:pt x="464" y="342"/>
                    <a:pt x="464" y="343"/>
                    <a:pt x="464" y="344"/>
                  </a:cubicBezTo>
                  <a:cubicBezTo>
                    <a:pt x="464" y="345"/>
                    <a:pt x="464" y="345"/>
                    <a:pt x="464" y="346"/>
                  </a:cubicBezTo>
                  <a:cubicBezTo>
                    <a:pt x="464" y="348"/>
                    <a:pt x="464" y="351"/>
                    <a:pt x="464" y="353"/>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4" name="Freeform 1843">
              <a:extLst>
                <a:ext uri="{FF2B5EF4-FFF2-40B4-BE49-F238E27FC236}">
                  <a16:creationId xmlns:a16="http://schemas.microsoft.com/office/drawing/2014/main" id="{AE22CA16-A552-4556-802C-AD454C4A8A96}"/>
                </a:ext>
              </a:extLst>
            </p:cNvPr>
            <p:cNvSpPr>
              <a:spLocks/>
            </p:cNvSpPr>
            <p:nvPr/>
          </p:nvSpPr>
          <p:spPr bwMode="auto">
            <a:xfrm>
              <a:off x="10652190" y="7526289"/>
              <a:ext cx="1150938" cy="995363"/>
            </a:xfrm>
            <a:custGeom>
              <a:avLst/>
              <a:gdLst>
                <a:gd name="T0" fmla="*/ 392 w 403"/>
                <a:gd name="T1" fmla="*/ 218 h 348"/>
                <a:gd name="T2" fmla="*/ 310 w 403"/>
                <a:gd name="T3" fmla="*/ 340 h 348"/>
                <a:gd name="T4" fmla="*/ 289 w 403"/>
                <a:gd name="T5" fmla="*/ 348 h 348"/>
                <a:gd name="T6" fmla="*/ 272 w 403"/>
                <a:gd name="T7" fmla="*/ 343 h 348"/>
                <a:gd name="T8" fmla="*/ 256 w 403"/>
                <a:gd name="T9" fmla="*/ 308 h 348"/>
                <a:gd name="T10" fmla="*/ 264 w 403"/>
                <a:gd name="T11" fmla="*/ 208 h 348"/>
                <a:gd name="T12" fmla="*/ 252 w 403"/>
                <a:gd name="T13" fmla="*/ 135 h 348"/>
                <a:gd name="T14" fmla="*/ 239 w 403"/>
                <a:gd name="T15" fmla="*/ 105 h 348"/>
                <a:gd name="T16" fmla="*/ 228 w 403"/>
                <a:gd name="T17" fmla="*/ 88 h 348"/>
                <a:gd name="T18" fmla="*/ 202 w 403"/>
                <a:gd name="T19" fmla="*/ 60 h 348"/>
                <a:gd name="T20" fmla="*/ 189 w 403"/>
                <a:gd name="T21" fmla="*/ 71 h 348"/>
                <a:gd name="T22" fmla="*/ 172 w 403"/>
                <a:gd name="T23" fmla="*/ 93 h 348"/>
                <a:gd name="T24" fmla="*/ 158 w 403"/>
                <a:gd name="T25" fmla="*/ 119 h 348"/>
                <a:gd name="T26" fmla="*/ 151 w 403"/>
                <a:gd name="T27" fmla="*/ 135 h 348"/>
                <a:gd name="T28" fmla="*/ 147 w 403"/>
                <a:gd name="T29" fmla="*/ 306 h 348"/>
                <a:gd name="T30" fmla="*/ 148 w 403"/>
                <a:gd name="T31" fmla="*/ 315 h 348"/>
                <a:gd name="T32" fmla="*/ 115 w 403"/>
                <a:gd name="T33" fmla="*/ 348 h 348"/>
                <a:gd name="T34" fmla="*/ 113 w 403"/>
                <a:gd name="T35" fmla="*/ 348 h 348"/>
                <a:gd name="T36" fmla="*/ 93 w 403"/>
                <a:gd name="T37" fmla="*/ 340 h 348"/>
                <a:gd name="T38" fmla="*/ 11 w 403"/>
                <a:gd name="T39" fmla="*/ 218 h 348"/>
                <a:gd name="T40" fmla="*/ 8 w 403"/>
                <a:gd name="T41" fmla="*/ 80 h 348"/>
                <a:gd name="T42" fmla="*/ 11 w 403"/>
                <a:gd name="T43" fmla="*/ 10 h 348"/>
                <a:gd name="T44" fmla="*/ 202 w 403"/>
                <a:gd name="T45" fmla="*/ 33 h 348"/>
                <a:gd name="T46" fmla="*/ 393 w 403"/>
                <a:gd name="T47" fmla="*/ 11 h 348"/>
                <a:gd name="T48" fmla="*/ 393 w 403"/>
                <a:gd name="T49" fmla="*/ 13 h 348"/>
                <a:gd name="T50" fmla="*/ 396 w 403"/>
                <a:gd name="T51" fmla="*/ 80 h 348"/>
                <a:gd name="T52" fmla="*/ 392 w 403"/>
                <a:gd name="T53" fmla="*/ 21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03" h="348">
                  <a:moveTo>
                    <a:pt x="392" y="218"/>
                  </a:moveTo>
                  <a:cubicBezTo>
                    <a:pt x="373" y="287"/>
                    <a:pt x="313" y="338"/>
                    <a:pt x="310" y="340"/>
                  </a:cubicBezTo>
                  <a:cubicBezTo>
                    <a:pt x="304" y="345"/>
                    <a:pt x="297" y="348"/>
                    <a:pt x="289" y="348"/>
                  </a:cubicBezTo>
                  <a:cubicBezTo>
                    <a:pt x="283" y="348"/>
                    <a:pt x="277" y="346"/>
                    <a:pt x="272" y="343"/>
                  </a:cubicBezTo>
                  <a:cubicBezTo>
                    <a:pt x="260" y="336"/>
                    <a:pt x="254" y="322"/>
                    <a:pt x="256" y="308"/>
                  </a:cubicBezTo>
                  <a:cubicBezTo>
                    <a:pt x="256" y="308"/>
                    <a:pt x="265" y="259"/>
                    <a:pt x="264" y="208"/>
                  </a:cubicBezTo>
                  <a:cubicBezTo>
                    <a:pt x="263" y="183"/>
                    <a:pt x="260" y="156"/>
                    <a:pt x="252" y="135"/>
                  </a:cubicBezTo>
                  <a:cubicBezTo>
                    <a:pt x="248" y="123"/>
                    <a:pt x="244" y="114"/>
                    <a:pt x="239" y="105"/>
                  </a:cubicBezTo>
                  <a:cubicBezTo>
                    <a:pt x="235" y="98"/>
                    <a:pt x="232" y="93"/>
                    <a:pt x="228" y="88"/>
                  </a:cubicBezTo>
                  <a:cubicBezTo>
                    <a:pt x="218" y="73"/>
                    <a:pt x="207" y="64"/>
                    <a:pt x="202" y="60"/>
                  </a:cubicBezTo>
                  <a:cubicBezTo>
                    <a:pt x="198" y="62"/>
                    <a:pt x="194" y="66"/>
                    <a:pt x="189" y="71"/>
                  </a:cubicBezTo>
                  <a:cubicBezTo>
                    <a:pt x="183" y="77"/>
                    <a:pt x="178" y="84"/>
                    <a:pt x="172" y="93"/>
                  </a:cubicBezTo>
                  <a:cubicBezTo>
                    <a:pt x="167" y="100"/>
                    <a:pt x="162" y="109"/>
                    <a:pt x="158" y="119"/>
                  </a:cubicBezTo>
                  <a:cubicBezTo>
                    <a:pt x="155" y="124"/>
                    <a:pt x="153" y="129"/>
                    <a:pt x="151" y="135"/>
                  </a:cubicBezTo>
                  <a:cubicBezTo>
                    <a:pt x="129" y="195"/>
                    <a:pt x="144" y="289"/>
                    <a:pt x="147" y="306"/>
                  </a:cubicBezTo>
                  <a:cubicBezTo>
                    <a:pt x="147" y="309"/>
                    <a:pt x="148" y="311"/>
                    <a:pt x="148" y="315"/>
                  </a:cubicBezTo>
                  <a:cubicBezTo>
                    <a:pt x="148" y="333"/>
                    <a:pt x="133" y="348"/>
                    <a:pt x="115" y="348"/>
                  </a:cubicBezTo>
                  <a:cubicBezTo>
                    <a:pt x="113" y="348"/>
                    <a:pt x="113" y="348"/>
                    <a:pt x="113" y="348"/>
                  </a:cubicBezTo>
                  <a:cubicBezTo>
                    <a:pt x="106" y="347"/>
                    <a:pt x="99" y="345"/>
                    <a:pt x="93" y="340"/>
                  </a:cubicBezTo>
                  <a:cubicBezTo>
                    <a:pt x="91" y="338"/>
                    <a:pt x="30" y="287"/>
                    <a:pt x="11" y="218"/>
                  </a:cubicBezTo>
                  <a:cubicBezTo>
                    <a:pt x="0" y="176"/>
                    <a:pt x="4" y="128"/>
                    <a:pt x="8" y="80"/>
                  </a:cubicBezTo>
                  <a:cubicBezTo>
                    <a:pt x="10" y="55"/>
                    <a:pt x="12" y="30"/>
                    <a:pt x="11" y="10"/>
                  </a:cubicBezTo>
                  <a:cubicBezTo>
                    <a:pt x="95" y="0"/>
                    <a:pt x="190" y="26"/>
                    <a:pt x="202" y="33"/>
                  </a:cubicBezTo>
                  <a:cubicBezTo>
                    <a:pt x="214" y="26"/>
                    <a:pt x="308" y="0"/>
                    <a:pt x="393" y="11"/>
                  </a:cubicBezTo>
                  <a:cubicBezTo>
                    <a:pt x="392" y="13"/>
                    <a:pt x="393" y="11"/>
                    <a:pt x="393" y="13"/>
                  </a:cubicBezTo>
                  <a:cubicBezTo>
                    <a:pt x="392" y="33"/>
                    <a:pt x="394" y="56"/>
                    <a:pt x="396" y="80"/>
                  </a:cubicBezTo>
                  <a:cubicBezTo>
                    <a:pt x="400" y="128"/>
                    <a:pt x="403" y="176"/>
                    <a:pt x="392" y="218"/>
                  </a:cubicBezTo>
                  <a:close/>
                </a:path>
              </a:pathLst>
            </a:custGeom>
            <a:solidFill>
              <a:schemeClr val="accent3">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5" name="Freeform 1844">
              <a:extLst>
                <a:ext uri="{FF2B5EF4-FFF2-40B4-BE49-F238E27FC236}">
                  <a16:creationId xmlns:a16="http://schemas.microsoft.com/office/drawing/2014/main" id="{97F077E8-4C04-464E-A0F2-325BFE953E40}"/>
                </a:ext>
              </a:extLst>
            </p:cNvPr>
            <p:cNvSpPr>
              <a:spLocks/>
            </p:cNvSpPr>
            <p:nvPr/>
          </p:nvSpPr>
          <p:spPr bwMode="auto">
            <a:xfrm>
              <a:off x="10885552" y="6600776"/>
              <a:ext cx="682625" cy="217488"/>
            </a:xfrm>
            <a:custGeom>
              <a:avLst/>
              <a:gdLst>
                <a:gd name="T0" fmla="*/ 120 w 239"/>
                <a:gd name="T1" fmla="*/ 46 h 76"/>
                <a:gd name="T2" fmla="*/ 0 w 239"/>
                <a:gd name="T3" fmla="*/ 33 h 76"/>
                <a:gd name="T4" fmla="*/ 12 w 239"/>
                <a:gd name="T5" fmla="*/ 33 h 76"/>
                <a:gd name="T6" fmla="*/ 27 w 239"/>
                <a:gd name="T7" fmla="*/ 39 h 76"/>
                <a:gd name="T8" fmla="*/ 56 w 239"/>
                <a:gd name="T9" fmla="*/ 56 h 76"/>
                <a:gd name="T10" fmla="*/ 119 w 239"/>
                <a:gd name="T11" fmla="*/ 76 h 76"/>
                <a:gd name="T12" fmla="*/ 120 w 239"/>
                <a:gd name="T13" fmla="*/ 76 h 76"/>
                <a:gd name="T14" fmla="*/ 120 w 239"/>
                <a:gd name="T15" fmla="*/ 76 h 76"/>
                <a:gd name="T16" fmla="*/ 184 w 239"/>
                <a:gd name="T17" fmla="*/ 56 h 76"/>
                <a:gd name="T18" fmla="*/ 213 w 239"/>
                <a:gd name="T19" fmla="*/ 39 h 76"/>
                <a:gd name="T20" fmla="*/ 228 w 239"/>
                <a:gd name="T21" fmla="*/ 33 h 76"/>
                <a:gd name="T22" fmla="*/ 239 w 239"/>
                <a:gd name="T23" fmla="*/ 33 h 76"/>
                <a:gd name="T24" fmla="*/ 120 w 239"/>
                <a:gd name="T25" fmla="*/ 4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9" h="76">
                  <a:moveTo>
                    <a:pt x="120" y="46"/>
                  </a:moveTo>
                  <a:cubicBezTo>
                    <a:pt x="86" y="45"/>
                    <a:pt x="29" y="0"/>
                    <a:pt x="0" y="33"/>
                  </a:cubicBezTo>
                  <a:cubicBezTo>
                    <a:pt x="4" y="33"/>
                    <a:pt x="10" y="33"/>
                    <a:pt x="12" y="33"/>
                  </a:cubicBezTo>
                  <a:cubicBezTo>
                    <a:pt x="17" y="35"/>
                    <a:pt x="22" y="37"/>
                    <a:pt x="27" y="39"/>
                  </a:cubicBezTo>
                  <a:cubicBezTo>
                    <a:pt x="37" y="44"/>
                    <a:pt x="46" y="51"/>
                    <a:pt x="56" y="56"/>
                  </a:cubicBezTo>
                  <a:cubicBezTo>
                    <a:pt x="76" y="66"/>
                    <a:pt x="96" y="75"/>
                    <a:pt x="119" y="76"/>
                  </a:cubicBezTo>
                  <a:cubicBezTo>
                    <a:pt x="119" y="76"/>
                    <a:pt x="119" y="76"/>
                    <a:pt x="120" y="76"/>
                  </a:cubicBezTo>
                  <a:cubicBezTo>
                    <a:pt x="120" y="76"/>
                    <a:pt x="120" y="76"/>
                    <a:pt x="120" y="76"/>
                  </a:cubicBezTo>
                  <a:cubicBezTo>
                    <a:pt x="144" y="75"/>
                    <a:pt x="163" y="66"/>
                    <a:pt x="184" y="56"/>
                  </a:cubicBezTo>
                  <a:cubicBezTo>
                    <a:pt x="194" y="51"/>
                    <a:pt x="203" y="44"/>
                    <a:pt x="213" y="39"/>
                  </a:cubicBezTo>
                  <a:cubicBezTo>
                    <a:pt x="218" y="37"/>
                    <a:pt x="222" y="35"/>
                    <a:pt x="228" y="33"/>
                  </a:cubicBezTo>
                  <a:cubicBezTo>
                    <a:pt x="229" y="33"/>
                    <a:pt x="236" y="33"/>
                    <a:pt x="239" y="33"/>
                  </a:cubicBezTo>
                  <a:cubicBezTo>
                    <a:pt x="211" y="0"/>
                    <a:pt x="154" y="45"/>
                    <a:pt x="120" y="46"/>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grpSp>
      <p:sp>
        <p:nvSpPr>
          <p:cNvPr id="381" name="TextBox 380">
            <a:extLst>
              <a:ext uri="{FF2B5EF4-FFF2-40B4-BE49-F238E27FC236}">
                <a16:creationId xmlns:a16="http://schemas.microsoft.com/office/drawing/2014/main" id="{7887FB1B-F901-4D99-843B-AF76B3FC4A0A}"/>
              </a:ext>
            </a:extLst>
          </p:cNvPr>
          <p:cNvSpPr txBox="1"/>
          <p:nvPr/>
        </p:nvSpPr>
        <p:spPr>
          <a:xfrm>
            <a:off x="16472461" y="4846390"/>
            <a:ext cx="3774989" cy="83098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Rinse Your Mouth More Often </a:t>
            </a:r>
          </a:p>
        </p:txBody>
      </p:sp>
      <p:sp>
        <p:nvSpPr>
          <p:cNvPr id="382" name="Freeform 1884">
            <a:extLst>
              <a:ext uri="{FF2B5EF4-FFF2-40B4-BE49-F238E27FC236}">
                <a16:creationId xmlns:a16="http://schemas.microsoft.com/office/drawing/2014/main" id="{2F87A8DC-2136-48D7-8AD2-84671D313CC9}"/>
              </a:ext>
            </a:extLst>
          </p:cNvPr>
          <p:cNvSpPr>
            <a:spLocks/>
          </p:cNvSpPr>
          <p:nvPr/>
        </p:nvSpPr>
        <p:spPr bwMode="auto">
          <a:xfrm>
            <a:off x="15914706" y="7218594"/>
            <a:ext cx="1028685" cy="1028685"/>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7" name="TextBox 386">
            <a:extLst>
              <a:ext uri="{FF2B5EF4-FFF2-40B4-BE49-F238E27FC236}">
                <a16:creationId xmlns:a16="http://schemas.microsoft.com/office/drawing/2014/main" id="{A1471250-77A5-43DA-9406-7AF764ED89A6}"/>
              </a:ext>
            </a:extLst>
          </p:cNvPr>
          <p:cNvSpPr txBox="1"/>
          <p:nvPr/>
        </p:nvSpPr>
        <p:spPr>
          <a:xfrm>
            <a:off x="17360769" y="7359660"/>
            <a:ext cx="3295730" cy="83098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Eat More Fruits and vegetables </a:t>
            </a:r>
          </a:p>
        </p:txBody>
      </p:sp>
      <p:grpSp>
        <p:nvGrpSpPr>
          <p:cNvPr id="390" name="Group 389">
            <a:extLst>
              <a:ext uri="{FF2B5EF4-FFF2-40B4-BE49-F238E27FC236}">
                <a16:creationId xmlns:a16="http://schemas.microsoft.com/office/drawing/2014/main" id="{1842DE9D-7F60-402A-8BC0-8AB595D0DF89}"/>
              </a:ext>
            </a:extLst>
          </p:cNvPr>
          <p:cNvGrpSpPr/>
          <p:nvPr/>
        </p:nvGrpSpPr>
        <p:grpSpPr>
          <a:xfrm>
            <a:off x="16011414" y="7455126"/>
            <a:ext cx="831838" cy="593717"/>
            <a:chOff x="6565965" y="7034959"/>
            <a:chExt cx="831850" cy="593725"/>
          </a:xfrm>
        </p:grpSpPr>
        <p:sp>
          <p:nvSpPr>
            <p:cNvPr id="391" name="Freeform 1856">
              <a:extLst>
                <a:ext uri="{FF2B5EF4-FFF2-40B4-BE49-F238E27FC236}">
                  <a16:creationId xmlns:a16="http://schemas.microsoft.com/office/drawing/2014/main" id="{ABFABF4F-C8DC-44C6-ADEB-74CFCBDF868E}"/>
                </a:ext>
              </a:extLst>
            </p:cNvPr>
            <p:cNvSpPr>
              <a:spLocks/>
            </p:cNvSpPr>
            <p:nvPr/>
          </p:nvSpPr>
          <p:spPr bwMode="auto">
            <a:xfrm>
              <a:off x="6886640" y="7134971"/>
              <a:ext cx="493713" cy="450850"/>
            </a:xfrm>
            <a:custGeom>
              <a:avLst/>
              <a:gdLst>
                <a:gd name="T0" fmla="*/ 158 w 173"/>
                <a:gd name="T1" fmla="*/ 19 h 158"/>
                <a:gd name="T2" fmla="*/ 124 w 173"/>
                <a:gd name="T3" fmla="*/ 6 h 158"/>
                <a:gd name="T4" fmla="*/ 107 w 173"/>
                <a:gd name="T5" fmla="*/ 25 h 158"/>
                <a:gd name="T6" fmla="*/ 89 w 173"/>
                <a:gd name="T7" fmla="*/ 50 h 158"/>
                <a:gd name="T8" fmla="*/ 34 w 173"/>
                <a:gd name="T9" fmla="*/ 89 h 158"/>
                <a:gd name="T10" fmla="*/ 13 w 173"/>
                <a:gd name="T11" fmla="*/ 134 h 158"/>
                <a:gd name="T12" fmla="*/ 76 w 173"/>
                <a:gd name="T13" fmla="*/ 141 h 158"/>
                <a:gd name="T14" fmla="*/ 109 w 173"/>
                <a:gd name="T15" fmla="*/ 109 h 158"/>
                <a:gd name="T16" fmla="*/ 139 w 173"/>
                <a:gd name="T17" fmla="*/ 86 h 158"/>
                <a:gd name="T18" fmla="*/ 158 w 173"/>
                <a:gd name="T19" fmla="*/ 1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158">
                  <a:moveTo>
                    <a:pt x="158" y="19"/>
                  </a:moveTo>
                  <a:cubicBezTo>
                    <a:pt x="151" y="8"/>
                    <a:pt x="137" y="0"/>
                    <a:pt x="124" y="6"/>
                  </a:cubicBezTo>
                  <a:cubicBezTo>
                    <a:pt x="116" y="10"/>
                    <a:pt x="112" y="18"/>
                    <a:pt x="107" y="25"/>
                  </a:cubicBezTo>
                  <a:cubicBezTo>
                    <a:pt x="102" y="34"/>
                    <a:pt x="95" y="42"/>
                    <a:pt x="89" y="50"/>
                  </a:cubicBezTo>
                  <a:cubicBezTo>
                    <a:pt x="73" y="68"/>
                    <a:pt x="52" y="75"/>
                    <a:pt x="34" y="89"/>
                  </a:cubicBezTo>
                  <a:cubicBezTo>
                    <a:pt x="20" y="99"/>
                    <a:pt x="0" y="113"/>
                    <a:pt x="13" y="134"/>
                  </a:cubicBezTo>
                  <a:cubicBezTo>
                    <a:pt x="27" y="157"/>
                    <a:pt x="54" y="158"/>
                    <a:pt x="76" y="141"/>
                  </a:cubicBezTo>
                  <a:cubicBezTo>
                    <a:pt x="88" y="131"/>
                    <a:pt x="99" y="120"/>
                    <a:pt x="109" y="109"/>
                  </a:cubicBezTo>
                  <a:cubicBezTo>
                    <a:pt x="118" y="100"/>
                    <a:pt x="129" y="94"/>
                    <a:pt x="139" y="86"/>
                  </a:cubicBezTo>
                  <a:cubicBezTo>
                    <a:pt x="156" y="70"/>
                    <a:pt x="173" y="42"/>
                    <a:pt x="158" y="19"/>
                  </a:cubicBezTo>
                  <a:close/>
                </a:path>
              </a:pathLst>
            </a:custGeom>
            <a:solidFill>
              <a:srgbClr val="3B40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2" name="Freeform 1857">
              <a:extLst>
                <a:ext uri="{FF2B5EF4-FFF2-40B4-BE49-F238E27FC236}">
                  <a16:creationId xmlns:a16="http://schemas.microsoft.com/office/drawing/2014/main" id="{99E8A63A-ECB5-4CAB-A594-D500A4A0874F}"/>
                </a:ext>
              </a:extLst>
            </p:cNvPr>
            <p:cNvSpPr>
              <a:spLocks/>
            </p:cNvSpPr>
            <p:nvPr/>
          </p:nvSpPr>
          <p:spPr bwMode="auto">
            <a:xfrm>
              <a:off x="7286690" y="7100046"/>
              <a:ext cx="111125" cy="146050"/>
            </a:xfrm>
            <a:custGeom>
              <a:avLst/>
              <a:gdLst>
                <a:gd name="T0" fmla="*/ 25 w 39"/>
                <a:gd name="T1" fmla="*/ 31 h 51"/>
                <a:gd name="T2" fmla="*/ 39 w 39"/>
                <a:gd name="T3" fmla="*/ 34 h 51"/>
                <a:gd name="T4" fmla="*/ 17 w 39"/>
                <a:gd name="T5" fmla="*/ 21 h 51"/>
                <a:gd name="T6" fmla="*/ 24 w 39"/>
                <a:gd name="T7" fmla="*/ 12 h 51"/>
                <a:gd name="T8" fmla="*/ 10 w 39"/>
                <a:gd name="T9" fmla="*/ 18 h 51"/>
                <a:gd name="T10" fmla="*/ 5 w 39"/>
                <a:gd name="T11" fmla="*/ 0 h 51"/>
                <a:gd name="T12" fmla="*/ 5 w 39"/>
                <a:gd name="T13" fmla="*/ 27 h 51"/>
                <a:gd name="T14" fmla="*/ 19 w 39"/>
                <a:gd name="T15" fmla="*/ 39 h 51"/>
                <a:gd name="T16" fmla="*/ 38 w 39"/>
                <a:gd name="T17" fmla="*/ 51 h 51"/>
                <a:gd name="T18" fmla="*/ 25 w 39"/>
                <a:gd name="T19" fmla="*/ 3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51">
                  <a:moveTo>
                    <a:pt x="25" y="31"/>
                  </a:moveTo>
                  <a:cubicBezTo>
                    <a:pt x="30" y="30"/>
                    <a:pt x="34" y="32"/>
                    <a:pt x="39" y="34"/>
                  </a:cubicBezTo>
                  <a:cubicBezTo>
                    <a:pt x="35" y="26"/>
                    <a:pt x="25" y="24"/>
                    <a:pt x="17" y="21"/>
                  </a:cubicBezTo>
                  <a:cubicBezTo>
                    <a:pt x="19" y="18"/>
                    <a:pt x="23" y="16"/>
                    <a:pt x="24" y="12"/>
                  </a:cubicBezTo>
                  <a:cubicBezTo>
                    <a:pt x="19" y="12"/>
                    <a:pt x="14" y="15"/>
                    <a:pt x="10" y="18"/>
                  </a:cubicBezTo>
                  <a:cubicBezTo>
                    <a:pt x="5" y="13"/>
                    <a:pt x="6" y="6"/>
                    <a:pt x="5" y="0"/>
                  </a:cubicBezTo>
                  <a:cubicBezTo>
                    <a:pt x="0" y="7"/>
                    <a:pt x="1" y="20"/>
                    <a:pt x="5" y="27"/>
                  </a:cubicBezTo>
                  <a:cubicBezTo>
                    <a:pt x="7" y="33"/>
                    <a:pt x="12" y="35"/>
                    <a:pt x="19" y="39"/>
                  </a:cubicBezTo>
                  <a:cubicBezTo>
                    <a:pt x="27" y="43"/>
                    <a:pt x="33" y="45"/>
                    <a:pt x="38" y="51"/>
                  </a:cubicBezTo>
                  <a:cubicBezTo>
                    <a:pt x="37" y="44"/>
                    <a:pt x="31" y="36"/>
                    <a:pt x="25" y="31"/>
                  </a:cubicBezTo>
                  <a:close/>
                </a:path>
              </a:pathLst>
            </a:custGeom>
            <a:solidFill>
              <a:srgbClr val="88CE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3" name="Freeform 1858">
              <a:extLst>
                <a:ext uri="{FF2B5EF4-FFF2-40B4-BE49-F238E27FC236}">
                  <a16:creationId xmlns:a16="http://schemas.microsoft.com/office/drawing/2014/main" id="{969CC78B-9085-4F1D-8CCA-5CA4C865F918}"/>
                </a:ext>
              </a:extLst>
            </p:cNvPr>
            <p:cNvSpPr>
              <a:spLocks/>
            </p:cNvSpPr>
            <p:nvPr/>
          </p:nvSpPr>
          <p:spPr bwMode="auto">
            <a:xfrm>
              <a:off x="6694552" y="7134971"/>
              <a:ext cx="328613" cy="436563"/>
            </a:xfrm>
            <a:custGeom>
              <a:avLst/>
              <a:gdLst>
                <a:gd name="T0" fmla="*/ 108 w 115"/>
                <a:gd name="T1" fmla="*/ 21 h 153"/>
                <a:gd name="T2" fmla="*/ 101 w 115"/>
                <a:gd name="T3" fmla="*/ 36 h 153"/>
                <a:gd name="T4" fmla="*/ 77 w 115"/>
                <a:gd name="T5" fmla="*/ 102 h 153"/>
                <a:gd name="T6" fmla="*/ 82 w 115"/>
                <a:gd name="T7" fmla="*/ 17 h 153"/>
                <a:gd name="T8" fmla="*/ 76 w 115"/>
                <a:gd name="T9" fmla="*/ 8 h 153"/>
                <a:gd name="T10" fmla="*/ 71 w 115"/>
                <a:gd name="T11" fmla="*/ 30 h 153"/>
                <a:gd name="T12" fmla="*/ 60 w 115"/>
                <a:gd name="T13" fmla="*/ 114 h 153"/>
                <a:gd name="T14" fmla="*/ 58 w 115"/>
                <a:gd name="T15" fmla="*/ 53 h 153"/>
                <a:gd name="T16" fmla="*/ 55 w 115"/>
                <a:gd name="T17" fmla="*/ 33 h 153"/>
                <a:gd name="T18" fmla="*/ 50 w 115"/>
                <a:gd name="T19" fmla="*/ 116 h 153"/>
                <a:gd name="T20" fmla="*/ 14 w 115"/>
                <a:gd name="T21" fmla="*/ 39 h 153"/>
                <a:gd name="T22" fmla="*/ 0 w 115"/>
                <a:gd name="T23" fmla="*/ 27 h 153"/>
                <a:gd name="T24" fmla="*/ 2 w 115"/>
                <a:gd name="T25" fmla="*/ 32 h 153"/>
                <a:gd name="T26" fmla="*/ 1 w 115"/>
                <a:gd name="T27" fmla="*/ 32 h 153"/>
                <a:gd name="T28" fmla="*/ 2 w 115"/>
                <a:gd name="T29" fmla="*/ 33 h 153"/>
                <a:gd name="T30" fmla="*/ 2 w 115"/>
                <a:gd name="T31" fmla="*/ 34 h 153"/>
                <a:gd name="T32" fmla="*/ 2 w 115"/>
                <a:gd name="T33" fmla="*/ 34 h 153"/>
                <a:gd name="T34" fmla="*/ 9 w 115"/>
                <a:gd name="T35" fmla="*/ 46 h 153"/>
                <a:gd name="T36" fmla="*/ 45 w 115"/>
                <a:gd name="T37" fmla="*/ 153 h 153"/>
                <a:gd name="T38" fmla="*/ 71 w 115"/>
                <a:gd name="T39" fmla="*/ 153 h 153"/>
                <a:gd name="T40" fmla="*/ 111 w 115"/>
                <a:gd name="T41" fmla="*/ 30 h 153"/>
                <a:gd name="T42" fmla="*/ 108 w 115"/>
                <a:gd name="T43" fmla="*/ 2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 h="153">
                  <a:moveTo>
                    <a:pt x="108" y="21"/>
                  </a:moveTo>
                  <a:cubicBezTo>
                    <a:pt x="104" y="24"/>
                    <a:pt x="102" y="31"/>
                    <a:pt x="101" y="36"/>
                  </a:cubicBezTo>
                  <a:cubicBezTo>
                    <a:pt x="96" y="50"/>
                    <a:pt x="81" y="95"/>
                    <a:pt x="77" y="102"/>
                  </a:cubicBezTo>
                  <a:cubicBezTo>
                    <a:pt x="70" y="95"/>
                    <a:pt x="81" y="33"/>
                    <a:pt x="82" y="17"/>
                  </a:cubicBezTo>
                  <a:cubicBezTo>
                    <a:pt x="82" y="13"/>
                    <a:pt x="81" y="0"/>
                    <a:pt x="76" y="8"/>
                  </a:cubicBezTo>
                  <a:cubicBezTo>
                    <a:pt x="72" y="13"/>
                    <a:pt x="72" y="24"/>
                    <a:pt x="71" y="30"/>
                  </a:cubicBezTo>
                  <a:cubicBezTo>
                    <a:pt x="70" y="45"/>
                    <a:pt x="68" y="106"/>
                    <a:pt x="60" y="114"/>
                  </a:cubicBezTo>
                  <a:cubicBezTo>
                    <a:pt x="57" y="119"/>
                    <a:pt x="58" y="59"/>
                    <a:pt x="58" y="53"/>
                  </a:cubicBezTo>
                  <a:cubicBezTo>
                    <a:pt x="58" y="47"/>
                    <a:pt x="59" y="37"/>
                    <a:pt x="55" y="33"/>
                  </a:cubicBezTo>
                  <a:cubicBezTo>
                    <a:pt x="47" y="33"/>
                    <a:pt x="53" y="113"/>
                    <a:pt x="50" y="116"/>
                  </a:cubicBezTo>
                  <a:cubicBezTo>
                    <a:pt x="47" y="119"/>
                    <a:pt x="18" y="46"/>
                    <a:pt x="14" y="39"/>
                  </a:cubicBezTo>
                  <a:cubicBezTo>
                    <a:pt x="10" y="34"/>
                    <a:pt x="6" y="27"/>
                    <a:pt x="0" y="27"/>
                  </a:cubicBezTo>
                  <a:cubicBezTo>
                    <a:pt x="0" y="29"/>
                    <a:pt x="1" y="30"/>
                    <a:pt x="2" y="32"/>
                  </a:cubicBezTo>
                  <a:cubicBezTo>
                    <a:pt x="1" y="32"/>
                    <a:pt x="1" y="32"/>
                    <a:pt x="1" y="32"/>
                  </a:cubicBezTo>
                  <a:cubicBezTo>
                    <a:pt x="2" y="32"/>
                    <a:pt x="2" y="33"/>
                    <a:pt x="2" y="33"/>
                  </a:cubicBezTo>
                  <a:cubicBezTo>
                    <a:pt x="2" y="33"/>
                    <a:pt x="2" y="33"/>
                    <a:pt x="2" y="34"/>
                  </a:cubicBezTo>
                  <a:cubicBezTo>
                    <a:pt x="2" y="34"/>
                    <a:pt x="2" y="34"/>
                    <a:pt x="2" y="34"/>
                  </a:cubicBezTo>
                  <a:cubicBezTo>
                    <a:pt x="5" y="37"/>
                    <a:pt x="7" y="42"/>
                    <a:pt x="9" y="46"/>
                  </a:cubicBezTo>
                  <a:cubicBezTo>
                    <a:pt x="13" y="51"/>
                    <a:pt x="41" y="137"/>
                    <a:pt x="45" y="153"/>
                  </a:cubicBezTo>
                  <a:cubicBezTo>
                    <a:pt x="71" y="153"/>
                    <a:pt x="71" y="153"/>
                    <a:pt x="71" y="153"/>
                  </a:cubicBezTo>
                  <a:cubicBezTo>
                    <a:pt x="75" y="138"/>
                    <a:pt x="105" y="51"/>
                    <a:pt x="111" y="30"/>
                  </a:cubicBezTo>
                  <a:cubicBezTo>
                    <a:pt x="112" y="25"/>
                    <a:pt x="115" y="16"/>
                    <a:pt x="108" y="21"/>
                  </a:cubicBezTo>
                  <a:close/>
                </a:path>
              </a:pathLst>
            </a:custGeom>
            <a:solidFill>
              <a:srgbClr val="A7E2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4" name="Freeform 1859">
              <a:extLst>
                <a:ext uri="{FF2B5EF4-FFF2-40B4-BE49-F238E27FC236}">
                  <a16:creationId xmlns:a16="http://schemas.microsoft.com/office/drawing/2014/main" id="{F24E59EA-5179-4B5D-AFD8-34F91420D9C2}"/>
                </a:ext>
              </a:extLst>
            </p:cNvPr>
            <p:cNvSpPr>
              <a:spLocks/>
            </p:cNvSpPr>
            <p:nvPr/>
          </p:nvSpPr>
          <p:spPr bwMode="auto">
            <a:xfrm>
              <a:off x="6565965" y="7034959"/>
              <a:ext cx="582613" cy="354013"/>
            </a:xfrm>
            <a:custGeom>
              <a:avLst/>
              <a:gdLst>
                <a:gd name="T0" fmla="*/ 189 w 204"/>
                <a:gd name="T1" fmla="*/ 60 h 124"/>
                <a:gd name="T2" fmla="*/ 160 w 204"/>
                <a:gd name="T3" fmla="*/ 29 h 124"/>
                <a:gd name="T4" fmla="*/ 110 w 204"/>
                <a:gd name="T5" fmla="*/ 15 h 124"/>
                <a:gd name="T6" fmla="*/ 69 w 204"/>
                <a:gd name="T7" fmla="*/ 16 h 124"/>
                <a:gd name="T8" fmla="*/ 29 w 204"/>
                <a:gd name="T9" fmla="*/ 47 h 124"/>
                <a:gd name="T10" fmla="*/ 12 w 204"/>
                <a:gd name="T11" fmla="*/ 70 h 124"/>
                <a:gd name="T12" fmla="*/ 10 w 204"/>
                <a:gd name="T13" fmla="*/ 93 h 124"/>
                <a:gd name="T14" fmla="*/ 26 w 204"/>
                <a:gd name="T15" fmla="*/ 95 h 124"/>
                <a:gd name="T16" fmla="*/ 59 w 204"/>
                <a:gd name="T17" fmla="*/ 116 h 124"/>
                <a:gd name="T18" fmla="*/ 93 w 204"/>
                <a:gd name="T19" fmla="*/ 99 h 124"/>
                <a:gd name="T20" fmla="*/ 130 w 204"/>
                <a:gd name="T21" fmla="*/ 108 h 124"/>
                <a:gd name="T22" fmla="*/ 181 w 204"/>
                <a:gd name="T23" fmla="*/ 99 h 124"/>
                <a:gd name="T24" fmla="*/ 189 w 204"/>
                <a:gd name="T25" fmla="*/ 6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124">
                  <a:moveTo>
                    <a:pt x="189" y="60"/>
                  </a:moveTo>
                  <a:cubicBezTo>
                    <a:pt x="196" y="46"/>
                    <a:pt x="174" y="23"/>
                    <a:pt x="160" y="29"/>
                  </a:cubicBezTo>
                  <a:cubicBezTo>
                    <a:pt x="156" y="12"/>
                    <a:pt x="122" y="0"/>
                    <a:pt x="110" y="15"/>
                  </a:cubicBezTo>
                  <a:cubicBezTo>
                    <a:pt x="105" y="2"/>
                    <a:pt x="74" y="2"/>
                    <a:pt x="69" y="16"/>
                  </a:cubicBezTo>
                  <a:cubicBezTo>
                    <a:pt x="49" y="14"/>
                    <a:pt x="33" y="28"/>
                    <a:pt x="29" y="47"/>
                  </a:cubicBezTo>
                  <a:cubicBezTo>
                    <a:pt x="17" y="48"/>
                    <a:pt x="7" y="57"/>
                    <a:pt x="12" y="70"/>
                  </a:cubicBezTo>
                  <a:cubicBezTo>
                    <a:pt x="0" y="68"/>
                    <a:pt x="2" y="88"/>
                    <a:pt x="10" y="93"/>
                  </a:cubicBezTo>
                  <a:cubicBezTo>
                    <a:pt x="16" y="96"/>
                    <a:pt x="21" y="97"/>
                    <a:pt x="26" y="95"/>
                  </a:cubicBezTo>
                  <a:cubicBezTo>
                    <a:pt x="14" y="122"/>
                    <a:pt x="53" y="124"/>
                    <a:pt x="59" y="116"/>
                  </a:cubicBezTo>
                  <a:cubicBezTo>
                    <a:pt x="91" y="121"/>
                    <a:pt x="87" y="111"/>
                    <a:pt x="93" y="99"/>
                  </a:cubicBezTo>
                  <a:cubicBezTo>
                    <a:pt x="100" y="111"/>
                    <a:pt x="120" y="116"/>
                    <a:pt x="130" y="108"/>
                  </a:cubicBezTo>
                  <a:cubicBezTo>
                    <a:pt x="137" y="121"/>
                    <a:pt x="181" y="115"/>
                    <a:pt x="181" y="99"/>
                  </a:cubicBezTo>
                  <a:cubicBezTo>
                    <a:pt x="197" y="96"/>
                    <a:pt x="204" y="70"/>
                    <a:pt x="189" y="60"/>
                  </a:cubicBezTo>
                  <a:close/>
                </a:path>
              </a:pathLst>
            </a:custGeom>
            <a:solidFill>
              <a:srgbClr val="88CE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5" name="Oval 1860">
              <a:extLst>
                <a:ext uri="{FF2B5EF4-FFF2-40B4-BE49-F238E27FC236}">
                  <a16:creationId xmlns:a16="http://schemas.microsoft.com/office/drawing/2014/main" id="{D66DF4FC-D0C6-4D07-9C3E-3D8E9702567A}"/>
                </a:ext>
              </a:extLst>
            </p:cNvPr>
            <p:cNvSpPr>
              <a:spLocks noChangeArrowheads="1"/>
            </p:cNvSpPr>
            <p:nvPr/>
          </p:nvSpPr>
          <p:spPr bwMode="auto">
            <a:xfrm>
              <a:off x="7134290" y="7357221"/>
              <a:ext cx="249238" cy="214313"/>
            </a:xfrm>
            <a:prstGeom prst="ellipse">
              <a:avLst/>
            </a:pr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6" name="Oval 1861">
              <a:extLst>
                <a:ext uri="{FF2B5EF4-FFF2-40B4-BE49-F238E27FC236}">
                  <a16:creationId xmlns:a16="http://schemas.microsoft.com/office/drawing/2014/main" id="{B4BEDDDD-8521-4EBD-B399-BE7B8150021A}"/>
                </a:ext>
              </a:extLst>
            </p:cNvPr>
            <p:cNvSpPr>
              <a:spLocks noChangeArrowheads="1"/>
            </p:cNvSpPr>
            <p:nvPr/>
          </p:nvSpPr>
          <p:spPr bwMode="auto">
            <a:xfrm>
              <a:off x="7220015" y="7371509"/>
              <a:ext cx="74613" cy="25400"/>
            </a:xfrm>
            <a:prstGeom prst="ellipse">
              <a:avLst/>
            </a:prstGeom>
            <a:solidFill>
              <a:srgbClr val="DB56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7" name="Freeform 1862">
              <a:extLst>
                <a:ext uri="{FF2B5EF4-FFF2-40B4-BE49-F238E27FC236}">
                  <a16:creationId xmlns:a16="http://schemas.microsoft.com/office/drawing/2014/main" id="{0F05A369-AEB0-4E02-AED9-D0584B78A3B4}"/>
                </a:ext>
              </a:extLst>
            </p:cNvPr>
            <p:cNvSpPr>
              <a:spLocks/>
            </p:cNvSpPr>
            <p:nvPr/>
          </p:nvSpPr>
          <p:spPr bwMode="auto">
            <a:xfrm>
              <a:off x="6934265" y="7439771"/>
              <a:ext cx="180975" cy="188913"/>
            </a:xfrm>
            <a:custGeom>
              <a:avLst/>
              <a:gdLst>
                <a:gd name="T0" fmla="*/ 32 w 63"/>
                <a:gd name="T1" fmla="*/ 0 h 66"/>
                <a:gd name="T2" fmla="*/ 0 w 63"/>
                <a:gd name="T3" fmla="*/ 32 h 66"/>
                <a:gd name="T4" fmla="*/ 27 w 63"/>
                <a:gd name="T5" fmla="*/ 62 h 66"/>
                <a:gd name="T6" fmla="*/ 32 w 63"/>
                <a:gd name="T7" fmla="*/ 61 h 66"/>
                <a:gd name="T8" fmla="*/ 36 w 63"/>
                <a:gd name="T9" fmla="*/ 62 h 66"/>
                <a:gd name="T10" fmla="*/ 63 w 63"/>
                <a:gd name="T11" fmla="*/ 32 h 66"/>
                <a:gd name="T12" fmla="*/ 32 w 63"/>
                <a:gd name="T13" fmla="*/ 0 h 66"/>
              </a:gdLst>
              <a:ahLst/>
              <a:cxnLst>
                <a:cxn ang="0">
                  <a:pos x="T0" y="T1"/>
                </a:cxn>
                <a:cxn ang="0">
                  <a:pos x="T2" y="T3"/>
                </a:cxn>
                <a:cxn ang="0">
                  <a:pos x="T4" y="T5"/>
                </a:cxn>
                <a:cxn ang="0">
                  <a:pos x="T6" y="T7"/>
                </a:cxn>
                <a:cxn ang="0">
                  <a:pos x="T8" y="T9"/>
                </a:cxn>
                <a:cxn ang="0">
                  <a:pos x="T10" y="T11"/>
                </a:cxn>
                <a:cxn ang="0">
                  <a:pos x="T12" y="T13"/>
                </a:cxn>
              </a:cxnLst>
              <a:rect l="0" t="0" r="r" b="b"/>
              <a:pathLst>
                <a:path w="63" h="66">
                  <a:moveTo>
                    <a:pt x="32" y="0"/>
                  </a:moveTo>
                  <a:cubicBezTo>
                    <a:pt x="14" y="0"/>
                    <a:pt x="0" y="14"/>
                    <a:pt x="0" y="32"/>
                  </a:cubicBezTo>
                  <a:cubicBezTo>
                    <a:pt x="0" y="48"/>
                    <a:pt x="12" y="66"/>
                    <a:pt x="27" y="62"/>
                  </a:cubicBezTo>
                  <a:cubicBezTo>
                    <a:pt x="28" y="62"/>
                    <a:pt x="30" y="61"/>
                    <a:pt x="32" y="61"/>
                  </a:cubicBezTo>
                  <a:cubicBezTo>
                    <a:pt x="33" y="61"/>
                    <a:pt x="35" y="62"/>
                    <a:pt x="36" y="62"/>
                  </a:cubicBezTo>
                  <a:cubicBezTo>
                    <a:pt x="51" y="66"/>
                    <a:pt x="63" y="48"/>
                    <a:pt x="63" y="32"/>
                  </a:cubicBezTo>
                  <a:cubicBezTo>
                    <a:pt x="63" y="14"/>
                    <a:pt x="49" y="0"/>
                    <a:pt x="32" y="0"/>
                  </a:cubicBezTo>
                  <a:close/>
                </a:path>
              </a:pathLst>
            </a:custGeom>
            <a:solidFill>
              <a:srgbClr val="DDD2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8" name="Oval 1863">
              <a:extLst>
                <a:ext uri="{FF2B5EF4-FFF2-40B4-BE49-F238E27FC236}">
                  <a16:creationId xmlns:a16="http://schemas.microsoft.com/office/drawing/2014/main" id="{13316877-370F-4423-8A73-17D7F161464F}"/>
                </a:ext>
              </a:extLst>
            </p:cNvPr>
            <p:cNvSpPr>
              <a:spLocks noChangeArrowheads="1"/>
            </p:cNvSpPr>
            <p:nvPr/>
          </p:nvSpPr>
          <p:spPr bwMode="auto">
            <a:xfrm>
              <a:off x="7004115" y="7446121"/>
              <a:ext cx="42863" cy="17463"/>
            </a:xfrm>
            <a:prstGeom prst="ellipse">
              <a:avLst/>
            </a:prstGeom>
            <a:solidFill>
              <a:srgbClr val="BAB0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9" name="Freeform 1864">
              <a:extLst>
                <a:ext uri="{FF2B5EF4-FFF2-40B4-BE49-F238E27FC236}">
                  <a16:creationId xmlns:a16="http://schemas.microsoft.com/office/drawing/2014/main" id="{AC23FE7B-D1B0-400C-9F11-647F439273D0}"/>
                </a:ext>
              </a:extLst>
            </p:cNvPr>
            <p:cNvSpPr>
              <a:spLocks/>
            </p:cNvSpPr>
            <p:nvPr/>
          </p:nvSpPr>
          <p:spPr bwMode="auto">
            <a:xfrm>
              <a:off x="7023165" y="7411196"/>
              <a:ext cx="25400" cy="49213"/>
            </a:xfrm>
            <a:custGeom>
              <a:avLst/>
              <a:gdLst>
                <a:gd name="T0" fmla="*/ 8 w 9"/>
                <a:gd name="T1" fmla="*/ 2 h 17"/>
                <a:gd name="T2" fmla="*/ 1 w 9"/>
                <a:gd name="T3" fmla="*/ 16 h 17"/>
                <a:gd name="T4" fmla="*/ 0 w 9"/>
                <a:gd name="T5" fmla="*/ 14 h 17"/>
                <a:gd name="T6" fmla="*/ 8 w 9"/>
                <a:gd name="T7" fmla="*/ 0 h 17"/>
                <a:gd name="T8" fmla="*/ 8 w 9"/>
                <a:gd name="T9" fmla="*/ 2 h 17"/>
              </a:gdLst>
              <a:ahLst/>
              <a:cxnLst>
                <a:cxn ang="0">
                  <a:pos x="T0" y="T1"/>
                </a:cxn>
                <a:cxn ang="0">
                  <a:pos x="T2" y="T3"/>
                </a:cxn>
                <a:cxn ang="0">
                  <a:pos x="T4" y="T5"/>
                </a:cxn>
                <a:cxn ang="0">
                  <a:pos x="T6" y="T7"/>
                </a:cxn>
                <a:cxn ang="0">
                  <a:pos x="T8" y="T9"/>
                </a:cxn>
              </a:cxnLst>
              <a:rect l="0" t="0" r="r" b="b"/>
              <a:pathLst>
                <a:path w="9" h="17">
                  <a:moveTo>
                    <a:pt x="8" y="2"/>
                  </a:moveTo>
                  <a:cubicBezTo>
                    <a:pt x="4" y="5"/>
                    <a:pt x="0" y="11"/>
                    <a:pt x="1" y="16"/>
                  </a:cubicBezTo>
                  <a:cubicBezTo>
                    <a:pt x="1" y="17"/>
                    <a:pt x="0" y="16"/>
                    <a:pt x="0" y="14"/>
                  </a:cubicBezTo>
                  <a:cubicBezTo>
                    <a:pt x="0" y="9"/>
                    <a:pt x="3" y="3"/>
                    <a:pt x="8" y="0"/>
                  </a:cubicBezTo>
                  <a:cubicBezTo>
                    <a:pt x="8" y="0"/>
                    <a:pt x="9" y="2"/>
                    <a:pt x="8" y="2"/>
                  </a:cubicBezTo>
                  <a:close/>
                </a:path>
              </a:pathLst>
            </a:custGeom>
            <a:solidFill>
              <a:srgbClr val="644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grpSp>
      <p:sp>
        <p:nvSpPr>
          <p:cNvPr id="400" name="Freeform 1884">
            <a:extLst>
              <a:ext uri="{FF2B5EF4-FFF2-40B4-BE49-F238E27FC236}">
                <a16:creationId xmlns:a16="http://schemas.microsoft.com/office/drawing/2014/main" id="{9A604988-2231-44EE-B5C2-FF903C0EBB2A}"/>
              </a:ext>
            </a:extLst>
          </p:cNvPr>
          <p:cNvSpPr>
            <a:spLocks/>
          </p:cNvSpPr>
          <p:nvPr/>
        </p:nvSpPr>
        <p:spPr bwMode="auto">
          <a:xfrm>
            <a:off x="15597369" y="10006124"/>
            <a:ext cx="1028685" cy="1028685"/>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1" name="TextBox 400">
            <a:extLst>
              <a:ext uri="{FF2B5EF4-FFF2-40B4-BE49-F238E27FC236}">
                <a16:creationId xmlns:a16="http://schemas.microsoft.com/office/drawing/2014/main" id="{E85F5B58-B33E-4846-8C8E-DAD99D29A8C8}"/>
              </a:ext>
            </a:extLst>
          </p:cNvPr>
          <p:cNvSpPr txBox="1"/>
          <p:nvPr/>
        </p:nvSpPr>
        <p:spPr>
          <a:xfrm>
            <a:off x="16983238" y="10293218"/>
            <a:ext cx="3295730" cy="83098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Fan-shaped divergence teeth </a:t>
            </a:r>
          </a:p>
        </p:txBody>
      </p:sp>
      <p:grpSp>
        <p:nvGrpSpPr>
          <p:cNvPr id="414" name="Group 413">
            <a:extLst>
              <a:ext uri="{FF2B5EF4-FFF2-40B4-BE49-F238E27FC236}">
                <a16:creationId xmlns:a16="http://schemas.microsoft.com/office/drawing/2014/main" id="{CF4E02D5-2836-487C-82A6-828BD5165CE0}"/>
              </a:ext>
            </a:extLst>
          </p:cNvPr>
          <p:cNvGrpSpPr/>
          <p:nvPr/>
        </p:nvGrpSpPr>
        <p:grpSpPr>
          <a:xfrm>
            <a:off x="15697221" y="10360408"/>
            <a:ext cx="865175" cy="385758"/>
            <a:chOff x="6554852" y="9060609"/>
            <a:chExt cx="865188" cy="385763"/>
          </a:xfrm>
        </p:grpSpPr>
        <p:sp>
          <p:nvSpPr>
            <p:cNvPr id="415" name="Freeform 1959">
              <a:extLst>
                <a:ext uri="{FF2B5EF4-FFF2-40B4-BE49-F238E27FC236}">
                  <a16:creationId xmlns:a16="http://schemas.microsoft.com/office/drawing/2014/main" id="{8BC43AFA-766C-4394-BA72-19D788151782}"/>
                </a:ext>
              </a:extLst>
            </p:cNvPr>
            <p:cNvSpPr>
              <a:spLocks/>
            </p:cNvSpPr>
            <p:nvPr/>
          </p:nvSpPr>
          <p:spPr bwMode="auto">
            <a:xfrm>
              <a:off x="6554852"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6" name="Freeform 1960">
              <a:extLst>
                <a:ext uri="{FF2B5EF4-FFF2-40B4-BE49-F238E27FC236}">
                  <a16:creationId xmlns:a16="http://schemas.microsoft.com/office/drawing/2014/main" id="{A84DDC99-E0AD-4D1E-A649-EF606002FD5B}"/>
                </a:ext>
              </a:extLst>
            </p:cNvPr>
            <p:cNvSpPr>
              <a:spLocks/>
            </p:cNvSpPr>
            <p:nvPr/>
          </p:nvSpPr>
          <p:spPr bwMode="auto">
            <a:xfrm>
              <a:off x="6589777" y="9068546"/>
              <a:ext cx="254000" cy="320675"/>
            </a:xfrm>
            <a:custGeom>
              <a:avLst/>
              <a:gdLst>
                <a:gd name="T0" fmla="*/ 76 w 89"/>
                <a:gd name="T1" fmla="*/ 57 h 112"/>
                <a:gd name="T2" fmla="*/ 76 w 89"/>
                <a:gd name="T3" fmla="*/ 69 h 112"/>
                <a:gd name="T4" fmla="*/ 76 w 89"/>
                <a:gd name="T5" fmla="*/ 91 h 112"/>
                <a:gd name="T6" fmla="*/ 62 w 89"/>
                <a:gd name="T7" fmla="*/ 111 h 112"/>
                <a:gd name="T8" fmla="*/ 59 w 89"/>
                <a:gd name="T9" fmla="*/ 112 h 112"/>
                <a:gd name="T10" fmla="*/ 56 w 89"/>
                <a:gd name="T11" fmla="*/ 112 h 112"/>
                <a:gd name="T12" fmla="*/ 53 w 89"/>
                <a:gd name="T13" fmla="*/ 106 h 112"/>
                <a:gd name="T14" fmla="*/ 53 w 89"/>
                <a:gd name="T15" fmla="*/ 78 h 112"/>
                <a:gd name="T16" fmla="*/ 44 w 89"/>
                <a:gd name="T17" fmla="*/ 65 h 112"/>
                <a:gd name="T18" fmla="*/ 36 w 89"/>
                <a:gd name="T19" fmla="*/ 78 h 112"/>
                <a:gd name="T20" fmla="*/ 35 w 89"/>
                <a:gd name="T21" fmla="*/ 106 h 112"/>
                <a:gd name="T22" fmla="*/ 36 w 89"/>
                <a:gd name="T23" fmla="*/ 107 h 112"/>
                <a:gd name="T24" fmla="*/ 30 w 89"/>
                <a:gd name="T25" fmla="*/ 112 h 112"/>
                <a:gd name="T26" fmla="*/ 30 w 89"/>
                <a:gd name="T27" fmla="*/ 112 h 112"/>
                <a:gd name="T28" fmla="*/ 27 w 89"/>
                <a:gd name="T29" fmla="*/ 111 h 112"/>
                <a:gd name="T30" fmla="*/ 13 w 89"/>
                <a:gd name="T31" fmla="*/ 91 h 112"/>
                <a:gd name="T32" fmla="*/ 13 w 89"/>
                <a:gd name="T33" fmla="*/ 69 h 112"/>
                <a:gd name="T34" fmla="*/ 13 w 89"/>
                <a:gd name="T35" fmla="*/ 57 h 112"/>
                <a:gd name="T36" fmla="*/ 13 w 89"/>
                <a:gd name="T37" fmla="*/ 56 h 112"/>
                <a:gd name="T38" fmla="*/ 13 w 89"/>
                <a:gd name="T39" fmla="*/ 56 h 112"/>
                <a:gd name="T40" fmla="*/ 10 w 89"/>
                <a:gd name="T41" fmla="*/ 46 h 112"/>
                <a:gd name="T42" fmla="*/ 14 w 89"/>
                <a:gd name="T43" fmla="*/ 5 h 112"/>
                <a:gd name="T44" fmla="*/ 28 w 89"/>
                <a:gd name="T45" fmla="*/ 0 h 112"/>
                <a:gd name="T46" fmla="*/ 41 w 89"/>
                <a:gd name="T47" fmla="*/ 3 h 112"/>
                <a:gd name="T48" fmla="*/ 44 w 89"/>
                <a:gd name="T49" fmla="*/ 5 h 112"/>
                <a:gd name="T50" fmla="*/ 48 w 89"/>
                <a:gd name="T51" fmla="*/ 3 h 112"/>
                <a:gd name="T52" fmla="*/ 61 w 89"/>
                <a:gd name="T53" fmla="*/ 0 h 112"/>
                <a:gd name="T54" fmla="*/ 75 w 89"/>
                <a:gd name="T55" fmla="*/ 5 h 112"/>
                <a:gd name="T56" fmla="*/ 78 w 89"/>
                <a:gd name="T57" fmla="*/ 46 h 112"/>
                <a:gd name="T58" fmla="*/ 76 w 89"/>
                <a:gd name="T59" fmla="*/ 56 h 112"/>
                <a:gd name="T60" fmla="*/ 76 w 89"/>
                <a:gd name="T61" fmla="*/ 56 h 112"/>
                <a:gd name="T62" fmla="*/ 76 w 89"/>
                <a:gd name="T63" fmla="*/ 5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9" h="112">
                  <a:moveTo>
                    <a:pt x="76" y="57"/>
                  </a:moveTo>
                  <a:cubicBezTo>
                    <a:pt x="75" y="60"/>
                    <a:pt x="76" y="64"/>
                    <a:pt x="76" y="69"/>
                  </a:cubicBezTo>
                  <a:cubicBezTo>
                    <a:pt x="77" y="76"/>
                    <a:pt x="77" y="84"/>
                    <a:pt x="76" y="91"/>
                  </a:cubicBezTo>
                  <a:cubicBezTo>
                    <a:pt x="72" y="103"/>
                    <a:pt x="63" y="111"/>
                    <a:pt x="62" y="111"/>
                  </a:cubicBezTo>
                  <a:cubicBezTo>
                    <a:pt x="61" y="112"/>
                    <a:pt x="60" y="112"/>
                    <a:pt x="59" y="112"/>
                  </a:cubicBezTo>
                  <a:cubicBezTo>
                    <a:pt x="58" y="112"/>
                    <a:pt x="57" y="112"/>
                    <a:pt x="56" y="112"/>
                  </a:cubicBezTo>
                  <a:cubicBezTo>
                    <a:pt x="54" y="110"/>
                    <a:pt x="53" y="108"/>
                    <a:pt x="53" y="106"/>
                  </a:cubicBezTo>
                  <a:cubicBezTo>
                    <a:pt x="53" y="106"/>
                    <a:pt x="57" y="88"/>
                    <a:pt x="53" y="78"/>
                  </a:cubicBezTo>
                  <a:cubicBezTo>
                    <a:pt x="50" y="70"/>
                    <a:pt x="46" y="66"/>
                    <a:pt x="44" y="65"/>
                  </a:cubicBezTo>
                  <a:cubicBezTo>
                    <a:pt x="43" y="66"/>
                    <a:pt x="39" y="70"/>
                    <a:pt x="36" y="78"/>
                  </a:cubicBezTo>
                  <a:cubicBezTo>
                    <a:pt x="33" y="87"/>
                    <a:pt x="35" y="103"/>
                    <a:pt x="35" y="106"/>
                  </a:cubicBezTo>
                  <a:cubicBezTo>
                    <a:pt x="36" y="106"/>
                    <a:pt x="36" y="106"/>
                    <a:pt x="36" y="107"/>
                  </a:cubicBezTo>
                  <a:cubicBezTo>
                    <a:pt x="36" y="110"/>
                    <a:pt x="33" y="112"/>
                    <a:pt x="30" y="112"/>
                  </a:cubicBezTo>
                  <a:cubicBezTo>
                    <a:pt x="30" y="112"/>
                    <a:pt x="30" y="112"/>
                    <a:pt x="30" y="112"/>
                  </a:cubicBezTo>
                  <a:cubicBezTo>
                    <a:pt x="29" y="112"/>
                    <a:pt x="28" y="112"/>
                    <a:pt x="27" y="111"/>
                  </a:cubicBezTo>
                  <a:cubicBezTo>
                    <a:pt x="26" y="111"/>
                    <a:pt x="16" y="103"/>
                    <a:pt x="13" y="91"/>
                  </a:cubicBezTo>
                  <a:cubicBezTo>
                    <a:pt x="12" y="84"/>
                    <a:pt x="12" y="76"/>
                    <a:pt x="13" y="69"/>
                  </a:cubicBezTo>
                  <a:cubicBezTo>
                    <a:pt x="13" y="64"/>
                    <a:pt x="13" y="60"/>
                    <a:pt x="13" y="57"/>
                  </a:cubicBezTo>
                  <a:cubicBezTo>
                    <a:pt x="13" y="56"/>
                    <a:pt x="13" y="56"/>
                    <a:pt x="13" y="56"/>
                  </a:cubicBezTo>
                  <a:cubicBezTo>
                    <a:pt x="13" y="56"/>
                    <a:pt x="13" y="56"/>
                    <a:pt x="13" y="56"/>
                  </a:cubicBezTo>
                  <a:cubicBezTo>
                    <a:pt x="13" y="54"/>
                    <a:pt x="12" y="50"/>
                    <a:pt x="10" y="46"/>
                  </a:cubicBezTo>
                  <a:cubicBezTo>
                    <a:pt x="6" y="33"/>
                    <a:pt x="0" y="14"/>
                    <a:pt x="14" y="5"/>
                  </a:cubicBezTo>
                  <a:cubicBezTo>
                    <a:pt x="19" y="2"/>
                    <a:pt x="23" y="0"/>
                    <a:pt x="28" y="0"/>
                  </a:cubicBezTo>
                  <a:cubicBezTo>
                    <a:pt x="33" y="0"/>
                    <a:pt x="38" y="2"/>
                    <a:pt x="41" y="3"/>
                  </a:cubicBezTo>
                  <a:cubicBezTo>
                    <a:pt x="42" y="4"/>
                    <a:pt x="44" y="5"/>
                    <a:pt x="44" y="5"/>
                  </a:cubicBezTo>
                  <a:cubicBezTo>
                    <a:pt x="45" y="5"/>
                    <a:pt x="47" y="4"/>
                    <a:pt x="48" y="3"/>
                  </a:cubicBezTo>
                  <a:cubicBezTo>
                    <a:pt x="51" y="2"/>
                    <a:pt x="56" y="0"/>
                    <a:pt x="61" y="0"/>
                  </a:cubicBezTo>
                  <a:cubicBezTo>
                    <a:pt x="66" y="0"/>
                    <a:pt x="70" y="2"/>
                    <a:pt x="75" y="5"/>
                  </a:cubicBezTo>
                  <a:cubicBezTo>
                    <a:pt x="89" y="14"/>
                    <a:pt x="83" y="33"/>
                    <a:pt x="78" y="46"/>
                  </a:cubicBezTo>
                  <a:cubicBezTo>
                    <a:pt x="77" y="50"/>
                    <a:pt x="76" y="54"/>
                    <a:pt x="76" y="56"/>
                  </a:cubicBezTo>
                  <a:cubicBezTo>
                    <a:pt x="76" y="56"/>
                    <a:pt x="76" y="56"/>
                    <a:pt x="76" y="56"/>
                  </a:cubicBezTo>
                  <a:cubicBezTo>
                    <a:pt x="76" y="56"/>
                    <a:pt x="76" y="56"/>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7" name="Freeform 1961">
              <a:extLst>
                <a:ext uri="{FF2B5EF4-FFF2-40B4-BE49-F238E27FC236}">
                  <a16:creationId xmlns:a16="http://schemas.microsoft.com/office/drawing/2014/main" id="{970BEB27-4D11-4B99-8C0A-F2FBF4C2DE2D}"/>
                </a:ext>
              </a:extLst>
            </p:cNvPr>
            <p:cNvSpPr>
              <a:spLocks/>
            </p:cNvSpPr>
            <p:nvPr/>
          </p:nvSpPr>
          <p:spPr bwMode="auto">
            <a:xfrm>
              <a:off x="6715190"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8" name="Freeform 1962">
              <a:extLst>
                <a:ext uri="{FF2B5EF4-FFF2-40B4-BE49-F238E27FC236}">
                  <a16:creationId xmlns:a16="http://schemas.microsoft.com/office/drawing/2014/main" id="{A346F22F-F8A2-4774-BD91-07A226C101FA}"/>
                </a:ext>
              </a:extLst>
            </p:cNvPr>
            <p:cNvSpPr>
              <a:spLocks/>
            </p:cNvSpPr>
            <p:nvPr/>
          </p:nvSpPr>
          <p:spPr bwMode="auto">
            <a:xfrm>
              <a:off x="6623115" y="9228884"/>
              <a:ext cx="185738" cy="160338"/>
            </a:xfrm>
            <a:custGeom>
              <a:avLst/>
              <a:gdLst>
                <a:gd name="T0" fmla="*/ 64 w 65"/>
                <a:gd name="T1" fmla="*/ 35 h 56"/>
                <a:gd name="T2" fmla="*/ 50 w 65"/>
                <a:gd name="T3" fmla="*/ 55 h 56"/>
                <a:gd name="T4" fmla="*/ 47 w 65"/>
                <a:gd name="T5" fmla="*/ 56 h 56"/>
                <a:gd name="T6" fmla="*/ 44 w 65"/>
                <a:gd name="T7" fmla="*/ 56 h 56"/>
                <a:gd name="T8" fmla="*/ 41 w 65"/>
                <a:gd name="T9" fmla="*/ 50 h 56"/>
                <a:gd name="T10" fmla="*/ 41 w 65"/>
                <a:gd name="T11" fmla="*/ 22 h 56"/>
                <a:gd name="T12" fmla="*/ 32 w 65"/>
                <a:gd name="T13" fmla="*/ 9 h 56"/>
                <a:gd name="T14" fmla="*/ 24 w 65"/>
                <a:gd name="T15" fmla="*/ 22 h 56"/>
                <a:gd name="T16" fmla="*/ 23 w 65"/>
                <a:gd name="T17" fmla="*/ 50 h 56"/>
                <a:gd name="T18" fmla="*/ 24 w 65"/>
                <a:gd name="T19" fmla="*/ 51 h 56"/>
                <a:gd name="T20" fmla="*/ 18 w 65"/>
                <a:gd name="T21" fmla="*/ 56 h 56"/>
                <a:gd name="T22" fmla="*/ 18 w 65"/>
                <a:gd name="T23" fmla="*/ 56 h 56"/>
                <a:gd name="T24" fmla="*/ 15 w 65"/>
                <a:gd name="T25" fmla="*/ 55 h 56"/>
                <a:gd name="T26" fmla="*/ 1 w 65"/>
                <a:gd name="T27" fmla="*/ 35 h 56"/>
                <a:gd name="T28" fmla="*/ 1 w 65"/>
                <a:gd name="T29" fmla="*/ 13 h 56"/>
                <a:gd name="T30" fmla="*/ 1 w 65"/>
                <a:gd name="T31" fmla="*/ 1 h 56"/>
                <a:gd name="T32" fmla="*/ 32 w 65"/>
                <a:gd name="T33" fmla="*/ 5 h 56"/>
                <a:gd name="T34" fmla="*/ 64 w 65"/>
                <a:gd name="T35" fmla="*/ 1 h 56"/>
                <a:gd name="T36" fmla="*/ 64 w 65"/>
                <a:gd name="T37" fmla="*/ 13 h 56"/>
                <a:gd name="T38" fmla="*/ 64 w 65"/>
                <a:gd name="T39" fmla="*/ 3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5" h="56">
                  <a:moveTo>
                    <a:pt x="64" y="35"/>
                  </a:moveTo>
                  <a:cubicBezTo>
                    <a:pt x="60" y="47"/>
                    <a:pt x="51" y="55"/>
                    <a:pt x="50" y="55"/>
                  </a:cubicBezTo>
                  <a:cubicBezTo>
                    <a:pt x="49" y="56"/>
                    <a:pt x="48" y="56"/>
                    <a:pt x="47" y="56"/>
                  </a:cubicBezTo>
                  <a:cubicBezTo>
                    <a:pt x="46" y="56"/>
                    <a:pt x="45" y="56"/>
                    <a:pt x="44" y="56"/>
                  </a:cubicBezTo>
                  <a:cubicBezTo>
                    <a:pt x="42" y="54"/>
                    <a:pt x="41" y="52"/>
                    <a:pt x="41" y="50"/>
                  </a:cubicBezTo>
                  <a:cubicBezTo>
                    <a:pt x="41" y="50"/>
                    <a:pt x="45" y="32"/>
                    <a:pt x="41" y="22"/>
                  </a:cubicBezTo>
                  <a:cubicBezTo>
                    <a:pt x="38" y="14"/>
                    <a:pt x="34" y="10"/>
                    <a:pt x="32" y="9"/>
                  </a:cubicBezTo>
                  <a:cubicBezTo>
                    <a:pt x="31" y="10"/>
                    <a:pt x="27" y="14"/>
                    <a:pt x="24" y="22"/>
                  </a:cubicBezTo>
                  <a:cubicBezTo>
                    <a:pt x="21" y="31"/>
                    <a:pt x="23" y="47"/>
                    <a:pt x="23" y="50"/>
                  </a:cubicBezTo>
                  <a:cubicBezTo>
                    <a:pt x="24" y="50"/>
                    <a:pt x="24" y="50"/>
                    <a:pt x="24" y="51"/>
                  </a:cubicBezTo>
                  <a:cubicBezTo>
                    <a:pt x="24" y="54"/>
                    <a:pt x="21" y="56"/>
                    <a:pt x="18" y="56"/>
                  </a:cubicBezTo>
                  <a:cubicBezTo>
                    <a:pt x="18" y="56"/>
                    <a:pt x="18" y="56"/>
                    <a:pt x="18" y="56"/>
                  </a:cubicBezTo>
                  <a:cubicBezTo>
                    <a:pt x="17" y="56"/>
                    <a:pt x="16" y="56"/>
                    <a:pt x="15" y="55"/>
                  </a:cubicBezTo>
                  <a:cubicBezTo>
                    <a:pt x="14" y="55"/>
                    <a:pt x="4" y="47"/>
                    <a:pt x="1" y="35"/>
                  </a:cubicBezTo>
                  <a:cubicBezTo>
                    <a:pt x="0" y="28"/>
                    <a:pt x="0" y="20"/>
                    <a:pt x="1" y="13"/>
                  </a:cubicBezTo>
                  <a:cubicBezTo>
                    <a:pt x="1" y="8"/>
                    <a:pt x="2" y="5"/>
                    <a:pt x="1" y="1"/>
                  </a:cubicBezTo>
                  <a:cubicBezTo>
                    <a:pt x="15" y="0"/>
                    <a:pt x="30" y="4"/>
                    <a:pt x="32" y="5"/>
                  </a:cubicBezTo>
                  <a:cubicBezTo>
                    <a:pt x="34" y="4"/>
                    <a:pt x="50" y="0"/>
                    <a:pt x="64" y="1"/>
                  </a:cubicBezTo>
                  <a:cubicBezTo>
                    <a:pt x="63" y="5"/>
                    <a:pt x="64" y="8"/>
                    <a:pt x="64" y="13"/>
                  </a:cubicBezTo>
                  <a:cubicBezTo>
                    <a:pt x="65" y="20"/>
                    <a:pt x="65" y="28"/>
                    <a:pt x="64" y="3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9" name="Freeform 1963">
              <a:extLst>
                <a:ext uri="{FF2B5EF4-FFF2-40B4-BE49-F238E27FC236}">
                  <a16:creationId xmlns:a16="http://schemas.microsoft.com/office/drawing/2014/main" id="{21AD04D2-A882-46AC-8D9E-0D982863528C}"/>
                </a:ext>
              </a:extLst>
            </p:cNvPr>
            <p:cNvSpPr>
              <a:spLocks/>
            </p:cNvSpPr>
            <p:nvPr/>
          </p:nvSpPr>
          <p:spPr bwMode="auto">
            <a:xfrm>
              <a:off x="6661215" y="9078071"/>
              <a:ext cx="111125"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20 w 39"/>
                <a:gd name="T15" fmla="*/ 12 h 12"/>
                <a:gd name="T16" fmla="*/ 30 w 39"/>
                <a:gd name="T17" fmla="*/ 9 h 12"/>
                <a:gd name="T18" fmla="*/ 35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5" y="0"/>
                    <a:pt x="0" y="5"/>
                  </a:cubicBezTo>
                  <a:cubicBezTo>
                    <a:pt x="0" y="5"/>
                    <a:pt x="2" y="5"/>
                    <a:pt x="2" y="5"/>
                  </a:cubicBezTo>
                  <a:cubicBezTo>
                    <a:pt x="3" y="5"/>
                    <a:pt x="3" y="6"/>
                    <a:pt x="4" y="6"/>
                  </a:cubicBezTo>
                  <a:cubicBezTo>
                    <a:pt x="6" y="7"/>
                    <a:pt x="7" y="8"/>
                    <a:pt x="9" y="9"/>
                  </a:cubicBezTo>
                  <a:cubicBezTo>
                    <a:pt x="12" y="11"/>
                    <a:pt x="16" y="12"/>
                    <a:pt x="19" y="12"/>
                  </a:cubicBezTo>
                  <a:cubicBezTo>
                    <a:pt x="19" y="12"/>
                    <a:pt x="19" y="12"/>
                    <a:pt x="19" y="12"/>
                  </a:cubicBezTo>
                  <a:cubicBezTo>
                    <a:pt x="19" y="12"/>
                    <a:pt x="19" y="12"/>
                    <a:pt x="20" y="12"/>
                  </a:cubicBezTo>
                  <a:cubicBezTo>
                    <a:pt x="23" y="12"/>
                    <a:pt x="27" y="11"/>
                    <a:pt x="30" y="9"/>
                  </a:cubicBezTo>
                  <a:cubicBezTo>
                    <a:pt x="32" y="8"/>
                    <a:pt x="33" y="7"/>
                    <a:pt x="35"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0" name="Freeform 1964">
              <a:extLst>
                <a:ext uri="{FF2B5EF4-FFF2-40B4-BE49-F238E27FC236}">
                  <a16:creationId xmlns:a16="http://schemas.microsoft.com/office/drawing/2014/main" id="{CD926260-E41C-497A-8DBF-F84B7578BF32}"/>
                </a:ext>
              </a:extLst>
            </p:cNvPr>
            <p:cNvSpPr>
              <a:spLocks/>
            </p:cNvSpPr>
            <p:nvPr/>
          </p:nvSpPr>
          <p:spPr bwMode="auto">
            <a:xfrm>
              <a:off x="6826315"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1" name="Freeform 1965">
              <a:extLst>
                <a:ext uri="{FF2B5EF4-FFF2-40B4-BE49-F238E27FC236}">
                  <a16:creationId xmlns:a16="http://schemas.microsoft.com/office/drawing/2014/main" id="{6B4A3DAB-DD1B-4379-A72C-F0BE32AEEA40}"/>
                </a:ext>
              </a:extLst>
            </p:cNvPr>
            <p:cNvSpPr>
              <a:spLocks/>
            </p:cNvSpPr>
            <p:nvPr/>
          </p:nvSpPr>
          <p:spPr bwMode="auto">
            <a:xfrm>
              <a:off x="6986652"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2" name="Freeform 1966">
              <a:extLst>
                <a:ext uri="{FF2B5EF4-FFF2-40B4-BE49-F238E27FC236}">
                  <a16:creationId xmlns:a16="http://schemas.microsoft.com/office/drawing/2014/main" id="{44A67B51-DB17-4A03-948A-63C5C4C93A8C}"/>
                </a:ext>
              </a:extLst>
            </p:cNvPr>
            <p:cNvSpPr>
              <a:spLocks/>
            </p:cNvSpPr>
            <p:nvPr/>
          </p:nvSpPr>
          <p:spPr bwMode="auto">
            <a:xfrm>
              <a:off x="6832665" y="9060609"/>
              <a:ext cx="268288" cy="334963"/>
            </a:xfrm>
            <a:custGeom>
              <a:avLst/>
              <a:gdLst>
                <a:gd name="T0" fmla="*/ 94 w 94"/>
                <a:gd name="T1" fmla="*/ 85 h 117"/>
                <a:gd name="T2" fmla="*/ 86 w 94"/>
                <a:gd name="T3" fmla="*/ 108 h 117"/>
                <a:gd name="T4" fmla="*/ 83 w 94"/>
                <a:gd name="T5" fmla="*/ 110 h 117"/>
                <a:gd name="T6" fmla="*/ 80 w 94"/>
                <a:gd name="T7" fmla="*/ 110 h 117"/>
                <a:gd name="T8" fmla="*/ 76 w 94"/>
                <a:gd name="T9" fmla="*/ 105 h 117"/>
                <a:gd name="T10" fmla="*/ 68 w 94"/>
                <a:gd name="T11" fmla="*/ 78 h 117"/>
                <a:gd name="T12" fmla="*/ 67 w 94"/>
                <a:gd name="T13" fmla="*/ 76 h 117"/>
                <a:gd name="T14" fmla="*/ 57 w 94"/>
                <a:gd name="T15" fmla="*/ 68 h 117"/>
                <a:gd name="T16" fmla="*/ 52 w 94"/>
                <a:gd name="T17" fmla="*/ 81 h 117"/>
                <a:gd name="T18" fmla="*/ 52 w 94"/>
                <a:gd name="T19" fmla="*/ 82 h 117"/>
                <a:gd name="T20" fmla="*/ 59 w 94"/>
                <a:gd name="T21" fmla="*/ 109 h 117"/>
                <a:gd name="T22" fmla="*/ 59 w 94"/>
                <a:gd name="T23" fmla="*/ 110 h 117"/>
                <a:gd name="T24" fmla="*/ 59 w 94"/>
                <a:gd name="T25" fmla="*/ 114 h 117"/>
                <a:gd name="T26" fmla="*/ 58 w 94"/>
                <a:gd name="T27" fmla="*/ 115 h 117"/>
                <a:gd name="T28" fmla="*/ 57 w 94"/>
                <a:gd name="T29" fmla="*/ 116 h 117"/>
                <a:gd name="T30" fmla="*/ 55 w 94"/>
                <a:gd name="T31" fmla="*/ 117 h 117"/>
                <a:gd name="T32" fmla="*/ 55 w 94"/>
                <a:gd name="T33" fmla="*/ 117 h 117"/>
                <a:gd name="T34" fmla="*/ 52 w 94"/>
                <a:gd name="T35" fmla="*/ 117 h 117"/>
                <a:gd name="T36" fmla="*/ 33 w 94"/>
                <a:gd name="T37" fmla="*/ 101 h 117"/>
                <a:gd name="T38" fmla="*/ 32 w 94"/>
                <a:gd name="T39" fmla="*/ 99 h 117"/>
                <a:gd name="T40" fmla="*/ 30 w 94"/>
                <a:gd name="T41" fmla="*/ 94 h 117"/>
                <a:gd name="T42" fmla="*/ 30 w 94"/>
                <a:gd name="T43" fmla="*/ 91 h 117"/>
                <a:gd name="T44" fmla="*/ 28 w 94"/>
                <a:gd name="T45" fmla="*/ 82 h 117"/>
                <a:gd name="T46" fmla="*/ 27 w 94"/>
                <a:gd name="T47" fmla="*/ 80 h 117"/>
                <a:gd name="T48" fmla="*/ 25 w 94"/>
                <a:gd name="T49" fmla="*/ 71 h 117"/>
                <a:gd name="T50" fmla="*/ 24 w 94"/>
                <a:gd name="T51" fmla="*/ 68 h 117"/>
                <a:gd name="T52" fmla="*/ 24 w 94"/>
                <a:gd name="T53" fmla="*/ 67 h 117"/>
                <a:gd name="T54" fmla="*/ 24 w 94"/>
                <a:gd name="T55" fmla="*/ 67 h 117"/>
                <a:gd name="T56" fmla="*/ 21 w 94"/>
                <a:gd name="T57" fmla="*/ 61 h 117"/>
                <a:gd name="T58" fmla="*/ 20 w 94"/>
                <a:gd name="T59" fmla="*/ 60 h 117"/>
                <a:gd name="T60" fmla="*/ 19 w 94"/>
                <a:gd name="T61" fmla="*/ 58 h 117"/>
                <a:gd name="T62" fmla="*/ 12 w 94"/>
                <a:gd name="T63" fmla="*/ 17 h 117"/>
                <a:gd name="T64" fmla="*/ 24 w 94"/>
                <a:gd name="T65" fmla="*/ 9 h 117"/>
                <a:gd name="T66" fmla="*/ 37 w 94"/>
                <a:gd name="T67" fmla="*/ 9 h 117"/>
                <a:gd name="T68" fmla="*/ 41 w 94"/>
                <a:gd name="T69" fmla="*/ 9 h 117"/>
                <a:gd name="T70" fmla="*/ 44 w 94"/>
                <a:gd name="T71" fmla="*/ 7 h 117"/>
                <a:gd name="T72" fmla="*/ 56 w 94"/>
                <a:gd name="T73" fmla="*/ 1 h 117"/>
                <a:gd name="T74" fmla="*/ 71 w 94"/>
                <a:gd name="T75" fmla="*/ 1 h 117"/>
                <a:gd name="T76" fmla="*/ 85 w 94"/>
                <a:gd name="T77" fmla="*/ 41 h 117"/>
                <a:gd name="T78" fmla="*/ 85 w 94"/>
                <a:gd name="T79" fmla="*/ 41 h 117"/>
                <a:gd name="T80" fmla="*/ 85 w 94"/>
                <a:gd name="T81" fmla="*/ 51 h 117"/>
                <a:gd name="T82" fmla="*/ 85 w 94"/>
                <a:gd name="T83" fmla="*/ 51 h 117"/>
                <a:gd name="T84" fmla="*/ 85 w 94"/>
                <a:gd name="T85" fmla="*/ 51 h 117"/>
                <a:gd name="T86" fmla="*/ 86 w 94"/>
                <a:gd name="T87" fmla="*/ 56 h 117"/>
                <a:gd name="T88" fmla="*/ 86 w 94"/>
                <a:gd name="T89" fmla="*/ 56 h 117"/>
                <a:gd name="T90" fmla="*/ 88 w 94"/>
                <a:gd name="T91" fmla="*/ 61 h 117"/>
                <a:gd name="T92" fmla="*/ 88 w 94"/>
                <a:gd name="T93" fmla="*/ 63 h 117"/>
                <a:gd name="T94" fmla="*/ 94 w 94"/>
                <a:gd name="T95" fmla="*/ 8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7">
                  <a:moveTo>
                    <a:pt x="94" y="85"/>
                  </a:moveTo>
                  <a:cubicBezTo>
                    <a:pt x="94" y="97"/>
                    <a:pt x="86" y="107"/>
                    <a:pt x="86" y="108"/>
                  </a:cubicBezTo>
                  <a:cubicBezTo>
                    <a:pt x="85" y="109"/>
                    <a:pt x="84" y="109"/>
                    <a:pt x="83" y="110"/>
                  </a:cubicBezTo>
                  <a:cubicBezTo>
                    <a:pt x="82" y="110"/>
                    <a:pt x="81" y="110"/>
                    <a:pt x="80" y="110"/>
                  </a:cubicBezTo>
                  <a:cubicBezTo>
                    <a:pt x="78" y="109"/>
                    <a:pt x="76" y="107"/>
                    <a:pt x="76" y="105"/>
                  </a:cubicBezTo>
                  <a:cubicBezTo>
                    <a:pt x="76" y="105"/>
                    <a:pt x="75" y="87"/>
                    <a:pt x="68" y="78"/>
                  </a:cubicBezTo>
                  <a:cubicBezTo>
                    <a:pt x="68" y="77"/>
                    <a:pt x="67" y="77"/>
                    <a:pt x="67" y="76"/>
                  </a:cubicBezTo>
                  <a:cubicBezTo>
                    <a:pt x="63" y="71"/>
                    <a:pt x="59" y="69"/>
                    <a:pt x="57" y="68"/>
                  </a:cubicBezTo>
                  <a:cubicBezTo>
                    <a:pt x="56" y="69"/>
                    <a:pt x="53" y="74"/>
                    <a:pt x="52" y="81"/>
                  </a:cubicBezTo>
                  <a:cubicBezTo>
                    <a:pt x="52" y="81"/>
                    <a:pt x="52" y="81"/>
                    <a:pt x="52" y="82"/>
                  </a:cubicBezTo>
                  <a:cubicBezTo>
                    <a:pt x="51" y="92"/>
                    <a:pt x="57" y="107"/>
                    <a:pt x="59" y="109"/>
                  </a:cubicBezTo>
                  <a:cubicBezTo>
                    <a:pt x="59" y="110"/>
                    <a:pt x="59" y="110"/>
                    <a:pt x="59" y="110"/>
                  </a:cubicBezTo>
                  <a:cubicBezTo>
                    <a:pt x="59" y="112"/>
                    <a:pt x="59" y="113"/>
                    <a:pt x="59" y="114"/>
                  </a:cubicBezTo>
                  <a:cubicBezTo>
                    <a:pt x="59" y="114"/>
                    <a:pt x="59" y="115"/>
                    <a:pt x="58" y="115"/>
                  </a:cubicBezTo>
                  <a:cubicBezTo>
                    <a:pt x="58" y="116"/>
                    <a:pt x="58" y="116"/>
                    <a:pt x="57" y="116"/>
                  </a:cubicBezTo>
                  <a:cubicBezTo>
                    <a:pt x="56" y="117"/>
                    <a:pt x="56" y="117"/>
                    <a:pt x="55" y="117"/>
                  </a:cubicBezTo>
                  <a:cubicBezTo>
                    <a:pt x="55" y="117"/>
                    <a:pt x="55" y="117"/>
                    <a:pt x="55" y="117"/>
                  </a:cubicBezTo>
                  <a:cubicBezTo>
                    <a:pt x="54" y="117"/>
                    <a:pt x="53" y="117"/>
                    <a:pt x="52" y="117"/>
                  </a:cubicBezTo>
                  <a:cubicBezTo>
                    <a:pt x="51" y="117"/>
                    <a:pt x="39" y="111"/>
                    <a:pt x="33" y="101"/>
                  </a:cubicBezTo>
                  <a:cubicBezTo>
                    <a:pt x="33" y="100"/>
                    <a:pt x="33" y="99"/>
                    <a:pt x="32" y="99"/>
                  </a:cubicBezTo>
                  <a:cubicBezTo>
                    <a:pt x="32" y="97"/>
                    <a:pt x="31" y="95"/>
                    <a:pt x="30" y="94"/>
                  </a:cubicBezTo>
                  <a:cubicBezTo>
                    <a:pt x="30" y="93"/>
                    <a:pt x="30" y="92"/>
                    <a:pt x="30" y="91"/>
                  </a:cubicBezTo>
                  <a:cubicBezTo>
                    <a:pt x="29" y="88"/>
                    <a:pt x="28" y="85"/>
                    <a:pt x="28" y="82"/>
                  </a:cubicBezTo>
                  <a:cubicBezTo>
                    <a:pt x="27" y="81"/>
                    <a:pt x="27" y="81"/>
                    <a:pt x="27" y="80"/>
                  </a:cubicBezTo>
                  <a:cubicBezTo>
                    <a:pt x="27" y="76"/>
                    <a:pt x="26" y="73"/>
                    <a:pt x="25" y="71"/>
                  </a:cubicBezTo>
                  <a:cubicBezTo>
                    <a:pt x="25" y="70"/>
                    <a:pt x="25" y="69"/>
                    <a:pt x="24" y="68"/>
                  </a:cubicBezTo>
                  <a:cubicBezTo>
                    <a:pt x="24" y="67"/>
                    <a:pt x="24" y="67"/>
                    <a:pt x="24" y="67"/>
                  </a:cubicBezTo>
                  <a:cubicBezTo>
                    <a:pt x="24" y="67"/>
                    <a:pt x="24" y="67"/>
                    <a:pt x="24" y="67"/>
                  </a:cubicBezTo>
                  <a:cubicBezTo>
                    <a:pt x="24" y="65"/>
                    <a:pt x="22" y="63"/>
                    <a:pt x="21" y="61"/>
                  </a:cubicBezTo>
                  <a:cubicBezTo>
                    <a:pt x="21" y="60"/>
                    <a:pt x="20" y="60"/>
                    <a:pt x="20" y="60"/>
                  </a:cubicBezTo>
                  <a:cubicBezTo>
                    <a:pt x="20" y="59"/>
                    <a:pt x="19" y="59"/>
                    <a:pt x="19" y="58"/>
                  </a:cubicBezTo>
                  <a:cubicBezTo>
                    <a:pt x="12" y="47"/>
                    <a:pt x="0" y="30"/>
                    <a:pt x="12" y="17"/>
                  </a:cubicBezTo>
                  <a:cubicBezTo>
                    <a:pt x="16" y="13"/>
                    <a:pt x="20" y="11"/>
                    <a:pt x="24" y="9"/>
                  </a:cubicBezTo>
                  <a:cubicBezTo>
                    <a:pt x="29" y="8"/>
                    <a:pt x="34" y="9"/>
                    <a:pt x="37" y="9"/>
                  </a:cubicBezTo>
                  <a:cubicBezTo>
                    <a:pt x="39" y="9"/>
                    <a:pt x="40" y="10"/>
                    <a:pt x="41" y="9"/>
                  </a:cubicBezTo>
                  <a:cubicBezTo>
                    <a:pt x="42" y="9"/>
                    <a:pt x="43" y="8"/>
                    <a:pt x="44" y="7"/>
                  </a:cubicBezTo>
                  <a:cubicBezTo>
                    <a:pt x="47" y="5"/>
                    <a:pt x="51" y="2"/>
                    <a:pt x="56" y="1"/>
                  </a:cubicBezTo>
                  <a:cubicBezTo>
                    <a:pt x="60" y="0"/>
                    <a:pt x="65" y="0"/>
                    <a:pt x="71" y="1"/>
                  </a:cubicBezTo>
                  <a:cubicBezTo>
                    <a:pt x="86" y="6"/>
                    <a:pt x="85" y="27"/>
                    <a:pt x="85" y="41"/>
                  </a:cubicBezTo>
                  <a:cubicBezTo>
                    <a:pt x="85" y="41"/>
                    <a:pt x="85" y="41"/>
                    <a:pt x="85" y="41"/>
                  </a:cubicBezTo>
                  <a:cubicBezTo>
                    <a:pt x="84" y="45"/>
                    <a:pt x="84" y="49"/>
                    <a:pt x="85" y="51"/>
                  </a:cubicBezTo>
                  <a:cubicBezTo>
                    <a:pt x="85" y="51"/>
                    <a:pt x="85" y="51"/>
                    <a:pt x="85" y="51"/>
                  </a:cubicBezTo>
                  <a:cubicBezTo>
                    <a:pt x="85" y="51"/>
                    <a:pt x="85" y="51"/>
                    <a:pt x="85" y="51"/>
                  </a:cubicBezTo>
                  <a:cubicBezTo>
                    <a:pt x="86" y="54"/>
                    <a:pt x="86" y="55"/>
                    <a:pt x="86" y="56"/>
                  </a:cubicBezTo>
                  <a:cubicBezTo>
                    <a:pt x="86" y="56"/>
                    <a:pt x="86" y="56"/>
                    <a:pt x="86" y="56"/>
                  </a:cubicBezTo>
                  <a:cubicBezTo>
                    <a:pt x="86" y="58"/>
                    <a:pt x="87" y="59"/>
                    <a:pt x="88" y="61"/>
                  </a:cubicBezTo>
                  <a:cubicBezTo>
                    <a:pt x="88" y="61"/>
                    <a:pt x="88" y="62"/>
                    <a:pt x="88" y="63"/>
                  </a:cubicBezTo>
                  <a:cubicBezTo>
                    <a:pt x="91" y="70"/>
                    <a:pt x="94" y="78"/>
                    <a:pt x="94" y="85"/>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3" name="Freeform 1967">
              <a:extLst>
                <a:ext uri="{FF2B5EF4-FFF2-40B4-BE49-F238E27FC236}">
                  <a16:creationId xmlns:a16="http://schemas.microsoft.com/office/drawing/2014/main" id="{88BD09D8-B180-4A00-AA85-A25C2BA87C6F}"/>
                </a:ext>
              </a:extLst>
            </p:cNvPr>
            <p:cNvSpPr>
              <a:spLocks/>
            </p:cNvSpPr>
            <p:nvPr/>
          </p:nvSpPr>
          <p:spPr bwMode="auto">
            <a:xfrm>
              <a:off x="6889815" y="9217771"/>
              <a:ext cx="211138" cy="177800"/>
            </a:xfrm>
            <a:custGeom>
              <a:avLst/>
              <a:gdLst>
                <a:gd name="T0" fmla="*/ 74 w 74"/>
                <a:gd name="T1" fmla="*/ 30 h 62"/>
                <a:gd name="T2" fmla="*/ 66 w 74"/>
                <a:gd name="T3" fmla="*/ 53 h 62"/>
                <a:gd name="T4" fmla="*/ 63 w 74"/>
                <a:gd name="T5" fmla="*/ 55 h 62"/>
                <a:gd name="T6" fmla="*/ 60 w 74"/>
                <a:gd name="T7" fmla="*/ 55 h 62"/>
                <a:gd name="T8" fmla="*/ 56 w 74"/>
                <a:gd name="T9" fmla="*/ 50 h 62"/>
                <a:gd name="T10" fmla="*/ 48 w 74"/>
                <a:gd name="T11" fmla="*/ 23 h 62"/>
                <a:gd name="T12" fmla="*/ 47 w 74"/>
                <a:gd name="T13" fmla="*/ 21 h 62"/>
                <a:gd name="T14" fmla="*/ 38 w 74"/>
                <a:gd name="T15" fmla="*/ 19 h 62"/>
                <a:gd name="T16" fmla="*/ 32 w 74"/>
                <a:gd name="T17" fmla="*/ 26 h 62"/>
                <a:gd name="T18" fmla="*/ 32 w 74"/>
                <a:gd name="T19" fmla="*/ 27 h 62"/>
                <a:gd name="T20" fmla="*/ 39 w 74"/>
                <a:gd name="T21" fmla="*/ 54 h 62"/>
                <a:gd name="T22" fmla="*/ 39 w 74"/>
                <a:gd name="T23" fmla="*/ 55 h 62"/>
                <a:gd name="T24" fmla="*/ 39 w 74"/>
                <a:gd name="T25" fmla="*/ 59 h 62"/>
                <a:gd name="T26" fmla="*/ 38 w 74"/>
                <a:gd name="T27" fmla="*/ 60 h 62"/>
                <a:gd name="T28" fmla="*/ 37 w 74"/>
                <a:gd name="T29" fmla="*/ 61 h 62"/>
                <a:gd name="T30" fmla="*/ 35 w 74"/>
                <a:gd name="T31" fmla="*/ 62 h 62"/>
                <a:gd name="T32" fmla="*/ 35 w 74"/>
                <a:gd name="T33" fmla="*/ 62 h 62"/>
                <a:gd name="T34" fmla="*/ 32 w 74"/>
                <a:gd name="T35" fmla="*/ 62 h 62"/>
                <a:gd name="T36" fmla="*/ 13 w 74"/>
                <a:gd name="T37" fmla="*/ 46 h 62"/>
                <a:gd name="T38" fmla="*/ 12 w 74"/>
                <a:gd name="T39" fmla="*/ 44 h 62"/>
                <a:gd name="T40" fmla="*/ 10 w 74"/>
                <a:gd name="T41" fmla="*/ 39 h 62"/>
                <a:gd name="T42" fmla="*/ 10 w 74"/>
                <a:gd name="T43" fmla="*/ 36 h 62"/>
                <a:gd name="T44" fmla="*/ 8 w 74"/>
                <a:gd name="T45" fmla="*/ 27 h 62"/>
                <a:gd name="T46" fmla="*/ 7 w 74"/>
                <a:gd name="T47" fmla="*/ 25 h 62"/>
                <a:gd name="T48" fmla="*/ 0 w 74"/>
                <a:gd name="T49" fmla="*/ 6 h 62"/>
                <a:gd name="T50" fmla="*/ 1 w 74"/>
                <a:gd name="T51" fmla="*/ 6 h 62"/>
                <a:gd name="T52" fmla="*/ 36 w 74"/>
                <a:gd name="T53" fmla="*/ 9 h 62"/>
                <a:gd name="T54" fmla="*/ 67 w 74"/>
                <a:gd name="T55" fmla="*/ 6 h 62"/>
                <a:gd name="T56" fmla="*/ 68 w 74"/>
                <a:gd name="T57" fmla="*/ 6 h 62"/>
                <a:gd name="T58" fmla="*/ 68 w 74"/>
                <a:gd name="T59" fmla="*/ 8 h 62"/>
                <a:gd name="T60" fmla="*/ 74 w 74"/>
                <a:gd name="T61" fmla="*/ 3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4" h="62">
                  <a:moveTo>
                    <a:pt x="74" y="30"/>
                  </a:moveTo>
                  <a:cubicBezTo>
                    <a:pt x="74" y="42"/>
                    <a:pt x="66" y="52"/>
                    <a:pt x="66" y="53"/>
                  </a:cubicBezTo>
                  <a:cubicBezTo>
                    <a:pt x="65" y="54"/>
                    <a:pt x="64" y="54"/>
                    <a:pt x="63" y="55"/>
                  </a:cubicBezTo>
                  <a:cubicBezTo>
                    <a:pt x="62" y="55"/>
                    <a:pt x="61" y="55"/>
                    <a:pt x="60" y="55"/>
                  </a:cubicBezTo>
                  <a:cubicBezTo>
                    <a:pt x="58" y="54"/>
                    <a:pt x="56" y="52"/>
                    <a:pt x="56" y="50"/>
                  </a:cubicBezTo>
                  <a:cubicBezTo>
                    <a:pt x="56" y="50"/>
                    <a:pt x="55" y="32"/>
                    <a:pt x="48" y="23"/>
                  </a:cubicBezTo>
                  <a:cubicBezTo>
                    <a:pt x="48" y="22"/>
                    <a:pt x="47" y="22"/>
                    <a:pt x="47" y="21"/>
                  </a:cubicBezTo>
                  <a:cubicBezTo>
                    <a:pt x="43" y="17"/>
                    <a:pt x="40" y="19"/>
                    <a:pt x="38" y="19"/>
                  </a:cubicBezTo>
                  <a:cubicBezTo>
                    <a:pt x="37" y="20"/>
                    <a:pt x="33" y="19"/>
                    <a:pt x="32" y="26"/>
                  </a:cubicBezTo>
                  <a:cubicBezTo>
                    <a:pt x="32" y="26"/>
                    <a:pt x="32" y="26"/>
                    <a:pt x="32" y="27"/>
                  </a:cubicBezTo>
                  <a:cubicBezTo>
                    <a:pt x="31" y="37"/>
                    <a:pt x="37" y="52"/>
                    <a:pt x="39" y="54"/>
                  </a:cubicBezTo>
                  <a:cubicBezTo>
                    <a:pt x="39" y="55"/>
                    <a:pt x="39" y="55"/>
                    <a:pt x="39" y="55"/>
                  </a:cubicBezTo>
                  <a:cubicBezTo>
                    <a:pt x="39" y="57"/>
                    <a:pt x="39" y="58"/>
                    <a:pt x="39" y="59"/>
                  </a:cubicBezTo>
                  <a:cubicBezTo>
                    <a:pt x="39" y="59"/>
                    <a:pt x="39" y="60"/>
                    <a:pt x="38" y="60"/>
                  </a:cubicBezTo>
                  <a:cubicBezTo>
                    <a:pt x="38" y="61"/>
                    <a:pt x="38" y="61"/>
                    <a:pt x="37" y="61"/>
                  </a:cubicBezTo>
                  <a:cubicBezTo>
                    <a:pt x="36" y="62"/>
                    <a:pt x="36" y="62"/>
                    <a:pt x="35" y="62"/>
                  </a:cubicBezTo>
                  <a:cubicBezTo>
                    <a:pt x="35" y="62"/>
                    <a:pt x="35" y="62"/>
                    <a:pt x="35" y="62"/>
                  </a:cubicBezTo>
                  <a:cubicBezTo>
                    <a:pt x="34" y="62"/>
                    <a:pt x="33" y="62"/>
                    <a:pt x="32" y="62"/>
                  </a:cubicBezTo>
                  <a:cubicBezTo>
                    <a:pt x="31" y="62"/>
                    <a:pt x="19" y="56"/>
                    <a:pt x="13" y="46"/>
                  </a:cubicBezTo>
                  <a:cubicBezTo>
                    <a:pt x="13" y="45"/>
                    <a:pt x="13" y="44"/>
                    <a:pt x="12" y="44"/>
                  </a:cubicBezTo>
                  <a:cubicBezTo>
                    <a:pt x="12" y="42"/>
                    <a:pt x="11" y="40"/>
                    <a:pt x="10" y="39"/>
                  </a:cubicBezTo>
                  <a:cubicBezTo>
                    <a:pt x="10" y="38"/>
                    <a:pt x="10" y="37"/>
                    <a:pt x="10" y="36"/>
                  </a:cubicBezTo>
                  <a:cubicBezTo>
                    <a:pt x="9" y="33"/>
                    <a:pt x="8" y="30"/>
                    <a:pt x="8" y="27"/>
                  </a:cubicBezTo>
                  <a:cubicBezTo>
                    <a:pt x="7" y="26"/>
                    <a:pt x="7" y="26"/>
                    <a:pt x="7" y="25"/>
                  </a:cubicBezTo>
                  <a:cubicBezTo>
                    <a:pt x="6" y="20"/>
                    <a:pt x="2" y="9"/>
                    <a:pt x="0" y="6"/>
                  </a:cubicBezTo>
                  <a:cubicBezTo>
                    <a:pt x="1" y="6"/>
                    <a:pt x="1" y="6"/>
                    <a:pt x="1" y="6"/>
                  </a:cubicBezTo>
                  <a:cubicBezTo>
                    <a:pt x="14" y="0"/>
                    <a:pt x="34" y="8"/>
                    <a:pt x="36" y="9"/>
                  </a:cubicBezTo>
                  <a:cubicBezTo>
                    <a:pt x="37" y="7"/>
                    <a:pt x="56" y="0"/>
                    <a:pt x="67" y="6"/>
                  </a:cubicBezTo>
                  <a:cubicBezTo>
                    <a:pt x="68" y="6"/>
                    <a:pt x="68" y="6"/>
                    <a:pt x="68" y="6"/>
                  </a:cubicBezTo>
                  <a:cubicBezTo>
                    <a:pt x="68" y="6"/>
                    <a:pt x="68" y="7"/>
                    <a:pt x="68" y="8"/>
                  </a:cubicBezTo>
                  <a:cubicBezTo>
                    <a:pt x="71" y="15"/>
                    <a:pt x="74" y="23"/>
                    <a:pt x="74" y="30"/>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4" name="Freeform 1968">
              <a:extLst>
                <a:ext uri="{FF2B5EF4-FFF2-40B4-BE49-F238E27FC236}">
                  <a16:creationId xmlns:a16="http://schemas.microsoft.com/office/drawing/2014/main" id="{C1999559-F881-4340-A633-E18986C8469D}"/>
                </a:ext>
              </a:extLst>
            </p:cNvPr>
            <p:cNvSpPr>
              <a:spLocks/>
            </p:cNvSpPr>
            <p:nvPr/>
          </p:nvSpPr>
          <p:spPr bwMode="auto">
            <a:xfrm>
              <a:off x="6934265" y="9078071"/>
              <a:ext cx="112713"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19 w 39"/>
                <a:gd name="T15" fmla="*/ 12 h 12"/>
                <a:gd name="T16" fmla="*/ 30 w 39"/>
                <a:gd name="T17" fmla="*/ 9 h 12"/>
                <a:gd name="T18" fmla="*/ 34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4" y="0"/>
                    <a:pt x="0" y="5"/>
                  </a:cubicBezTo>
                  <a:cubicBezTo>
                    <a:pt x="0" y="5"/>
                    <a:pt x="1" y="5"/>
                    <a:pt x="2" y="5"/>
                  </a:cubicBezTo>
                  <a:cubicBezTo>
                    <a:pt x="2" y="5"/>
                    <a:pt x="3" y="6"/>
                    <a:pt x="4" y="6"/>
                  </a:cubicBezTo>
                  <a:cubicBezTo>
                    <a:pt x="6" y="7"/>
                    <a:pt x="7" y="8"/>
                    <a:pt x="9" y="9"/>
                  </a:cubicBezTo>
                  <a:cubicBezTo>
                    <a:pt x="12" y="11"/>
                    <a:pt x="15" y="12"/>
                    <a:pt x="19" y="12"/>
                  </a:cubicBezTo>
                  <a:cubicBezTo>
                    <a:pt x="19" y="12"/>
                    <a:pt x="19" y="12"/>
                    <a:pt x="19" y="12"/>
                  </a:cubicBezTo>
                  <a:cubicBezTo>
                    <a:pt x="19" y="12"/>
                    <a:pt x="19" y="12"/>
                    <a:pt x="19" y="12"/>
                  </a:cubicBezTo>
                  <a:cubicBezTo>
                    <a:pt x="23" y="12"/>
                    <a:pt x="26" y="11"/>
                    <a:pt x="30" y="9"/>
                  </a:cubicBezTo>
                  <a:cubicBezTo>
                    <a:pt x="31" y="8"/>
                    <a:pt x="33" y="7"/>
                    <a:pt x="34"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5" name="Freeform 1969">
              <a:extLst>
                <a:ext uri="{FF2B5EF4-FFF2-40B4-BE49-F238E27FC236}">
                  <a16:creationId xmlns:a16="http://schemas.microsoft.com/office/drawing/2014/main" id="{E0168DFB-68A5-430F-B0E7-E52641B6A667}"/>
                </a:ext>
              </a:extLst>
            </p:cNvPr>
            <p:cNvSpPr>
              <a:spLocks/>
            </p:cNvSpPr>
            <p:nvPr/>
          </p:nvSpPr>
          <p:spPr bwMode="auto">
            <a:xfrm>
              <a:off x="7097777"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6" name="Freeform 1970">
              <a:extLst>
                <a:ext uri="{FF2B5EF4-FFF2-40B4-BE49-F238E27FC236}">
                  <a16:creationId xmlns:a16="http://schemas.microsoft.com/office/drawing/2014/main" id="{43525980-8BD1-45FD-B1C7-B85E679A834C}"/>
                </a:ext>
              </a:extLst>
            </p:cNvPr>
            <p:cNvSpPr>
              <a:spLocks/>
            </p:cNvSpPr>
            <p:nvPr/>
          </p:nvSpPr>
          <p:spPr bwMode="auto">
            <a:xfrm>
              <a:off x="7151752" y="9060609"/>
              <a:ext cx="257175" cy="334963"/>
            </a:xfrm>
            <a:custGeom>
              <a:avLst/>
              <a:gdLst>
                <a:gd name="T0" fmla="*/ 73 w 90"/>
                <a:gd name="T1" fmla="*/ 56 h 117"/>
                <a:gd name="T2" fmla="*/ 70 w 90"/>
                <a:gd name="T3" fmla="*/ 61 h 117"/>
                <a:gd name="T4" fmla="*/ 68 w 90"/>
                <a:gd name="T5" fmla="*/ 65 h 117"/>
                <a:gd name="T6" fmla="*/ 68 w 90"/>
                <a:gd name="T7" fmla="*/ 65 h 117"/>
                <a:gd name="T8" fmla="*/ 68 w 90"/>
                <a:gd name="T9" fmla="*/ 66 h 117"/>
                <a:gd name="T10" fmla="*/ 66 w 90"/>
                <a:gd name="T11" fmla="*/ 78 h 117"/>
                <a:gd name="T12" fmla="*/ 61 w 90"/>
                <a:gd name="T13" fmla="*/ 100 h 117"/>
                <a:gd name="T14" fmla="*/ 44 w 90"/>
                <a:gd name="T15" fmla="*/ 117 h 117"/>
                <a:gd name="T16" fmla="*/ 40 w 90"/>
                <a:gd name="T17" fmla="*/ 117 h 117"/>
                <a:gd name="T18" fmla="*/ 38 w 90"/>
                <a:gd name="T19" fmla="*/ 116 h 117"/>
                <a:gd name="T20" fmla="*/ 36 w 90"/>
                <a:gd name="T21" fmla="*/ 110 h 117"/>
                <a:gd name="T22" fmla="*/ 41 w 90"/>
                <a:gd name="T23" fmla="*/ 82 h 117"/>
                <a:gd name="T24" fmla="*/ 36 w 90"/>
                <a:gd name="T25" fmla="*/ 68 h 117"/>
                <a:gd name="T26" fmla="*/ 30 w 90"/>
                <a:gd name="T27" fmla="*/ 73 h 117"/>
                <a:gd name="T28" fmla="*/ 28 w 90"/>
                <a:gd name="T29" fmla="*/ 74 h 117"/>
                <a:gd name="T30" fmla="*/ 25 w 90"/>
                <a:gd name="T31" fmla="*/ 79 h 117"/>
                <a:gd name="T32" fmla="*/ 20 w 90"/>
                <a:gd name="T33" fmla="*/ 94 h 117"/>
                <a:gd name="T34" fmla="*/ 19 w 90"/>
                <a:gd name="T35" fmla="*/ 106 h 117"/>
                <a:gd name="T36" fmla="*/ 19 w 90"/>
                <a:gd name="T37" fmla="*/ 107 h 117"/>
                <a:gd name="T38" fmla="*/ 12 w 90"/>
                <a:gd name="T39" fmla="*/ 111 h 117"/>
                <a:gd name="T40" fmla="*/ 12 w 90"/>
                <a:gd name="T41" fmla="*/ 111 h 117"/>
                <a:gd name="T42" fmla="*/ 9 w 90"/>
                <a:gd name="T43" fmla="*/ 110 h 117"/>
                <a:gd name="T44" fmla="*/ 0 w 90"/>
                <a:gd name="T45" fmla="*/ 87 h 117"/>
                <a:gd name="T46" fmla="*/ 4 w 90"/>
                <a:gd name="T47" fmla="*/ 65 h 117"/>
                <a:gd name="T48" fmla="*/ 6 w 90"/>
                <a:gd name="T49" fmla="*/ 59 h 117"/>
                <a:gd name="T50" fmla="*/ 7 w 90"/>
                <a:gd name="T51" fmla="*/ 53 h 117"/>
                <a:gd name="T52" fmla="*/ 7 w 90"/>
                <a:gd name="T53" fmla="*/ 53 h 117"/>
                <a:gd name="T54" fmla="*/ 7 w 90"/>
                <a:gd name="T55" fmla="*/ 53 h 117"/>
                <a:gd name="T56" fmla="*/ 6 w 90"/>
                <a:gd name="T57" fmla="*/ 42 h 117"/>
                <a:gd name="T58" fmla="*/ 18 w 90"/>
                <a:gd name="T59" fmla="*/ 3 h 117"/>
                <a:gd name="T60" fmla="*/ 33 w 90"/>
                <a:gd name="T61" fmla="*/ 1 h 117"/>
                <a:gd name="T62" fmla="*/ 44 w 90"/>
                <a:gd name="T63" fmla="*/ 7 h 117"/>
                <a:gd name="T64" fmla="*/ 48 w 90"/>
                <a:gd name="T65" fmla="*/ 9 h 117"/>
                <a:gd name="T66" fmla="*/ 52 w 90"/>
                <a:gd name="T67" fmla="*/ 8 h 117"/>
                <a:gd name="T68" fmla="*/ 64 w 90"/>
                <a:gd name="T69" fmla="*/ 7 h 117"/>
                <a:gd name="T70" fmla="*/ 78 w 90"/>
                <a:gd name="T71" fmla="*/ 15 h 117"/>
                <a:gd name="T72" fmla="*/ 73 w 90"/>
                <a:gd name="T73" fmla="*/ 5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 h="117">
                  <a:moveTo>
                    <a:pt x="73" y="56"/>
                  </a:moveTo>
                  <a:cubicBezTo>
                    <a:pt x="72" y="57"/>
                    <a:pt x="71" y="59"/>
                    <a:pt x="70" y="61"/>
                  </a:cubicBezTo>
                  <a:cubicBezTo>
                    <a:pt x="69" y="62"/>
                    <a:pt x="68" y="64"/>
                    <a:pt x="68" y="65"/>
                  </a:cubicBezTo>
                  <a:cubicBezTo>
                    <a:pt x="68" y="65"/>
                    <a:pt x="68" y="65"/>
                    <a:pt x="68" y="65"/>
                  </a:cubicBezTo>
                  <a:cubicBezTo>
                    <a:pt x="68" y="66"/>
                    <a:pt x="68" y="66"/>
                    <a:pt x="68" y="66"/>
                  </a:cubicBezTo>
                  <a:cubicBezTo>
                    <a:pt x="67" y="69"/>
                    <a:pt x="67" y="73"/>
                    <a:pt x="66" y="78"/>
                  </a:cubicBezTo>
                  <a:cubicBezTo>
                    <a:pt x="65" y="85"/>
                    <a:pt x="64" y="93"/>
                    <a:pt x="61" y="100"/>
                  </a:cubicBezTo>
                  <a:cubicBezTo>
                    <a:pt x="56" y="110"/>
                    <a:pt x="44" y="116"/>
                    <a:pt x="44" y="117"/>
                  </a:cubicBezTo>
                  <a:cubicBezTo>
                    <a:pt x="43" y="117"/>
                    <a:pt x="42" y="117"/>
                    <a:pt x="40" y="117"/>
                  </a:cubicBezTo>
                  <a:cubicBezTo>
                    <a:pt x="39" y="117"/>
                    <a:pt x="38" y="116"/>
                    <a:pt x="38" y="116"/>
                  </a:cubicBezTo>
                  <a:cubicBezTo>
                    <a:pt x="36" y="114"/>
                    <a:pt x="36" y="112"/>
                    <a:pt x="36" y="110"/>
                  </a:cubicBezTo>
                  <a:cubicBezTo>
                    <a:pt x="36" y="110"/>
                    <a:pt x="43" y="93"/>
                    <a:pt x="41" y="82"/>
                  </a:cubicBezTo>
                  <a:cubicBezTo>
                    <a:pt x="40" y="74"/>
                    <a:pt x="37" y="70"/>
                    <a:pt x="36" y="68"/>
                  </a:cubicBezTo>
                  <a:cubicBezTo>
                    <a:pt x="34" y="69"/>
                    <a:pt x="32" y="70"/>
                    <a:pt x="30" y="73"/>
                  </a:cubicBezTo>
                  <a:cubicBezTo>
                    <a:pt x="29" y="73"/>
                    <a:pt x="29" y="74"/>
                    <a:pt x="28" y="74"/>
                  </a:cubicBezTo>
                  <a:cubicBezTo>
                    <a:pt x="27" y="76"/>
                    <a:pt x="26" y="77"/>
                    <a:pt x="25" y="79"/>
                  </a:cubicBezTo>
                  <a:cubicBezTo>
                    <a:pt x="22" y="83"/>
                    <a:pt x="21" y="89"/>
                    <a:pt x="20" y="94"/>
                  </a:cubicBezTo>
                  <a:cubicBezTo>
                    <a:pt x="19" y="100"/>
                    <a:pt x="19" y="104"/>
                    <a:pt x="19" y="106"/>
                  </a:cubicBezTo>
                  <a:cubicBezTo>
                    <a:pt x="19" y="106"/>
                    <a:pt x="19" y="107"/>
                    <a:pt x="19" y="107"/>
                  </a:cubicBezTo>
                  <a:cubicBezTo>
                    <a:pt x="18" y="110"/>
                    <a:pt x="15" y="112"/>
                    <a:pt x="12" y="111"/>
                  </a:cubicBezTo>
                  <a:cubicBezTo>
                    <a:pt x="12" y="111"/>
                    <a:pt x="12" y="111"/>
                    <a:pt x="12" y="111"/>
                  </a:cubicBezTo>
                  <a:cubicBezTo>
                    <a:pt x="11" y="111"/>
                    <a:pt x="10" y="110"/>
                    <a:pt x="9" y="110"/>
                  </a:cubicBezTo>
                  <a:cubicBezTo>
                    <a:pt x="9" y="109"/>
                    <a:pt x="1" y="99"/>
                    <a:pt x="0" y="87"/>
                  </a:cubicBezTo>
                  <a:cubicBezTo>
                    <a:pt x="0" y="80"/>
                    <a:pt x="2" y="73"/>
                    <a:pt x="4" y="65"/>
                  </a:cubicBezTo>
                  <a:cubicBezTo>
                    <a:pt x="5" y="63"/>
                    <a:pt x="5" y="61"/>
                    <a:pt x="6" y="59"/>
                  </a:cubicBezTo>
                  <a:cubicBezTo>
                    <a:pt x="6" y="57"/>
                    <a:pt x="7" y="55"/>
                    <a:pt x="7" y="53"/>
                  </a:cubicBezTo>
                  <a:cubicBezTo>
                    <a:pt x="7" y="53"/>
                    <a:pt x="7" y="53"/>
                    <a:pt x="7" y="53"/>
                  </a:cubicBezTo>
                  <a:cubicBezTo>
                    <a:pt x="7" y="53"/>
                    <a:pt x="7" y="53"/>
                    <a:pt x="7" y="53"/>
                  </a:cubicBezTo>
                  <a:cubicBezTo>
                    <a:pt x="7" y="51"/>
                    <a:pt x="7" y="47"/>
                    <a:pt x="6" y="42"/>
                  </a:cubicBezTo>
                  <a:cubicBezTo>
                    <a:pt x="5" y="29"/>
                    <a:pt x="2" y="9"/>
                    <a:pt x="18" y="3"/>
                  </a:cubicBezTo>
                  <a:cubicBezTo>
                    <a:pt x="23" y="1"/>
                    <a:pt x="28" y="0"/>
                    <a:pt x="33" y="1"/>
                  </a:cubicBezTo>
                  <a:cubicBezTo>
                    <a:pt x="38" y="2"/>
                    <a:pt x="41" y="5"/>
                    <a:pt x="44" y="7"/>
                  </a:cubicBezTo>
                  <a:cubicBezTo>
                    <a:pt x="45" y="7"/>
                    <a:pt x="47" y="9"/>
                    <a:pt x="48" y="9"/>
                  </a:cubicBezTo>
                  <a:cubicBezTo>
                    <a:pt x="48" y="9"/>
                    <a:pt x="50" y="8"/>
                    <a:pt x="52" y="8"/>
                  </a:cubicBezTo>
                  <a:cubicBezTo>
                    <a:pt x="55" y="7"/>
                    <a:pt x="59" y="7"/>
                    <a:pt x="64" y="7"/>
                  </a:cubicBezTo>
                  <a:cubicBezTo>
                    <a:pt x="69" y="8"/>
                    <a:pt x="73" y="11"/>
                    <a:pt x="78" y="15"/>
                  </a:cubicBezTo>
                  <a:cubicBezTo>
                    <a:pt x="90" y="26"/>
                    <a:pt x="79" y="44"/>
                    <a:pt x="73" y="56"/>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7" name="Freeform 1971">
              <a:extLst>
                <a:ext uri="{FF2B5EF4-FFF2-40B4-BE49-F238E27FC236}">
                  <a16:creationId xmlns:a16="http://schemas.microsoft.com/office/drawing/2014/main" id="{1CAF1B8A-8863-47A4-B14F-F3092D59E2F5}"/>
                </a:ext>
              </a:extLst>
            </p:cNvPr>
            <p:cNvSpPr>
              <a:spLocks/>
            </p:cNvSpPr>
            <p:nvPr/>
          </p:nvSpPr>
          <p:spPr bwMode="auto">
            <a:xfrm>
              <a:off x="7258115"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8" name="Freeform 1972">
              <a:extLst>
                <a:ext uri="{FF2B5EF4-FFF2-40B4-BE49-F238E27FC236}">
                  <a16:creationId xmlns:a16="http://schemas.microsoft.com/office/drawing/2014/main" id="{D39B7CFF-A13D-4C2B-BE17-E3417D3597D9}"/>
                </a:ext>
              </a:extLst>
            </p:cNvPr>
            <p:cNvSpPr>
              <a:spLocks/>
            </p:cNvSpPr>
            <p:nvPr/>
          </p:nvSpPr>
          <p:spPr bwMode="auto">
            <a:xfrm>
              <a:off x="7151752" y="9220946"/>
              <a:ext cx="200025" cy="174625"/>
            </a:xfrm>
            <a:custGeom>
              <a:avLst/>
              <a:gdLst>
                <a:gd name="T0" fmla="*/ 70 w 70"/>
                <a:gd name="T1" fmla="*/ 5 h 61"/>
                <a:gd name="T2" fmla="*/ 66 w 70"/>
                <a:gd name="T3" fmla="*/ 22 h 61"/>
                <a:gd name="T4" fmla="*/ 61 w 70"/>
                <a:gd name="T5" fmla="*/ 44 h 61"/>
                <a:gd name="T6" fmla="*/ 44 w 70"/>
                <a:gd name="T7" fmla="*/ 61 h 61"/>
                <a:gd name="T8" fmla="*/ 40 w 70"/>
                <a:gd name="T9" fmla="*/ 61 h 61"/>
                <a:gd name="T10" fmla="*/ 38 w 70"/>
                <a:gd name="T11" fmla="*/ 60 h 61"/>
                <a:gd name="T12" fmla="*/ 36 w 70"/>
                <a:gd name="T13" fmla="*/ 54 h 61"/>
                <a:gd name="T14" fmla="*/ 41 w 70"/>
                <a:gd name="T15" fmla="*/ 26 h 61"/>
                <a:gd name="T16" fmla="*/ 36 w 70"/>
                <a:gd name="T17" fmla="*/ 12 h 61"/>
                <a:gd name="T18" fmla="*/ 30 w 70"/>
                <a:gd name="T19" fmla="*/ 17 h 61"/>
                <a:gd name="T20" fmla="*/ 28 w 70"/>
                <a:gd name="T21" fmla="*/ 18 h 61"/>
                <a:gd name="T22" fmla="*/ 25 w 70"/>
                <a:gd name="T23" fmla="*/ 23 h 61"/>
                <a:gd name="T24" fmla="*/ 20 w 70"/>
                <a:gd name="T25" fmla="*/ 38 h 61"/>
                <a:gd name="T26" fmla="*/ 19 w 70"/>
                <a:gd name="T27" fmla="*/ 50 h 61"/>
                <a:gd name="T28" fmla="*/ 19 w 70"/>
                <a:gd name="T29" fmla="*/ 51 h 61"/>
                <a:gd name="T30" fmla="*/ 12 w 70"/>
                <a:gd name="T31" fmla="*/ 55 h 61"/>
                <a:gd name="T32" fmla="*/ 12 w 70"/>
                <a:gd name="T33" fmla="*/ 55 h 61"/>
                <a:gd name="T34" fmla="*/ 9 w 70"/>
                <a:gd name="T35" fmla="*/ 54 h 61"/>
                <a:gd name="T36" fmla="*/ 0 w 70"/>
                <a:gd name="T37" fmla="*/ 31 h 61"/>
                <a:gd name="T38" fmla="*/ 4 w 70"/>
                <a:gd name="T39" fmla="*/ 9 h 61"/>
                <a:gd name="T40" fmla="*/ 6 w 70"/>
                <a:gd name="T41" fmla="*/ 3 h 61"/>
                <a:gd name="T42" fmla="*/ 36 w 70"/>
                <a:gd name="T43" fmla="*/ 8 h 61"/>
                <a:gd name="T44" fmla="*/ 70 w 70"/>
                <a:gd name="T45" fmla="*/ 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1">
                  <a:moveTo>
                    <a:pt x="70" y="5"/>
                  </a:moveTo>
                  <a:cubicBezTo>
                    <a:pt x="69" y="8"/>
                    <a:pt x="67" y="17"/>
                    <a:pt x="66" y="22"/>
                  </a:cubicBezTo>
                  <a:cubicBezTo>
                    <a:pt x="65" y="29"/>
                    <a:pt x="64" y="37"/>
                    <a:pt x="61" y="44"/>
                  </a:cubicBezTo>
                  <a:cubicBezTo>
                    <a:pt x="56" y="54"/>
                    <a:pt x="44" y="60"/>
                    <a:pt x="44" y="61"/>
                  </a:cubicBezTo>
                  <a:cubicBezTo>
                    <a:pt x="43" y="61"/>
                    <a:pt x="42" y="61"/>
                    <a:pt x="40" y="61"/>
                  </a:cubicBezTo>
                  <a:cubicBezTo>
                    <a:pt x="39" y="61"/>
                    <a:pt x="38" y="60"/>
                    <a:pt x="38" y="60"/>
                  </a:cubicBezTo>
                  <a:cubicBezTo>
                    <a:pt x="36" y="58"/>
                    <a:pt x="36" y="56"/>
                    <a:pt x="36" y="54"/>
                  </a:cubicBezTo>
                  <a:cubicBezTo>
                    <a:pt x="36" y="54"/>
                    <a:pt x="43" y="37"/>
                    <a:pt x="41" y="26"/>
                  </a:cubicBezTo>
                  <a:cubicBezTo>
                    <a:pt x="40" y="18"/>
                    <a:pt x="37" y="14"/>
                    <a:pt x="36" y="12"/>
                  </a:cubicBezTo>
                  <a:cubicBezTo>
                    <a:pt x="34" y="13"/>
                    <a:pt x="32" y="14"/>
                    <a:pt x="30" y="17"/>
                  </a:cubicBezTo>
                  <a:cubicBezTo>
                    <a:pt x="29" y="17"/>
                    <a:pt x="29" y="18"/>
                    <a:pt x="28" y="18"/>
                  </a:cubicBezTo>
                  <a:cubicBezTo>
                    <a:pt x="27" y="20"/>
                    <a:pt x="26" y="21"/>
                    <a:pt x="25" y="23"/>
                  </a:cubicBezTo>
                  <a:cubicBezTo>
                    <a:pt x="22" y="27"/>
                    <a:pt x="21" y="33"/>
                    <a:pt x="20" y="38"/>
                  </a:cubicBezTo>
                  <a:cubicBezTo>
                    <a:pt x="19" y="44"/>
                    <a:pt x="19" y="48"/>
                    <a:pt x="19" y="50"/>
                  </a:cubicBezTo>
                  <a:cubicBezTo>
                    <a:pt x="19" y="50"/>
                    <a:pt x="19" y="51"/>
                    <a:pt x="19" y="51"/>
                  </a:cubicBezTo>
                  <a:cubicBezTo>
                    <a:pt x="18" y="54"/>
                    <a:pt x="15" y="56"/>
                    <a:pt x="12" y="55"/>
                  </a:cubicBezTo>
                  <a:cubicBezTo>
                    <a:pt x="12" y="55"/>
                    <a:pt x="12" y="55"/>
                    <a:pt x="12" y="55"/>
                  </a:cubicBezTo>
                  <a:cubicBezTo>
                    <a:pt x="11" y="55"/>
                    <a:pt x="10" y="54"/>
                    <a:pt x="9" y="54"/>
                  </a:cubicBezTo>
                  <a:cubicBezTo>
                    <a:pt x="9" y="53"/>
                    <a:pt x="1" y="43"/>
                    <a:pt x="0" y="31"/>
                  </a:cubicBezTo>
                  <a:cubicBezTo>
                    <a:pt x="0" y="24"/>
                    <a:pt x="2" y="17"/>
                    <a:pt x="4" y="9"/>
                  </a:cubicBezTo>
                  <a:cubicBezTo>
                    <a:pt x="5" y="7"/>
                    <a:pt x="5" y="5"/>
                    <a:pt x="6" y="3"/>
                  </a:cubicBezTo>
                  <a:cubicBezTo>
                    <a:pt x="21" y="0"/>
                    <a:pt x="35" y="7"/>
                    <a:pt x="36" y="8"/>
                  </a:cubicBezTo>
                  <a:cubicBezTo>
                    <a:pt x="39" y="7"/>
                    <a:pt x="57" y="0"/>
                    <a:pt x="70" y="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9" name="Freeform 1973">
              <a:extLst>
                <a:ext uri="{FF2B5EF4-FFF2-40B4-BE49-F238E27FC236}">
                  <a16:creationId xmlns:a16="http://schemas.microsoft.com/office/drawing/2014/main" id="{656C61DA-F793-4A60-A043-1BAC516BBF5A}"/>
                </a:ext>
              </a:extLst>
            </p:cNvPr>
            <p:cNvSpPr>
              <a:spLocks/>
            </p:cNvSpPr>
            <p:nvPr/>
          </p:nvSpPr>
          <p:spPr bwMode="auto">
            <a:xfrm>
              <a:off x="7232715" y="9071721"/>
              <a:ext cx="107950" cy="46038"/>
            </a:xfrm>
            <a:custGeom>
              <a:avLst/>
              <a:gdLst>
                <a:gd name="T0" fmla="*/ 18 w 38"/>
                <a:gd name="T1" fmla="*/ 10 h 16"/>
                <a:gd name="T2" fmla="*/ 0 w 38"/>
                <a:gd name="T3" fmla="*/ 4 h 16"/>
                <a:gd name="T4" fmla="*/ 2 w 38"/>
                <a:gd name="T5" fmla="*/ 5 h 16"/>
                <a:gd name="T6" fmla="*/ 4 w 38"/>
                <a:gd name="T7" fmla="*/ 6 h 16"/>
                <a:gd name="T8" fmla="*/ 8 w 38"/>
                <a:gd name="T9" fmla="*/ 10 h 16"/>
                <a:gd name="T10" fmla="*/ 17 w 38"/>
                <a:gd name="T11" fmla="*/ 15 h 16"/>
                <a:gd name="T12" fmla="*/ 18 w 38"/>
                <a:gd name="T13" fmla="*/ 15 h 16"/>
                <a:gd name="T14" fmla="*/ 18 w 38"/>
                <a:gd name="T15" fmla="*/ 15 h 16"/>
                <a:gd name="T16" fmla="*/ 28 w 38"/>
                <a:gd name="T17" fmla="*/ 14 h 16"/>
                <a:gd name="T18" fmla="*/ 34 w 38"/>
                <a:gd name="T19" fmla="*/ 12 h 16"/>
                <a:gd name="T20" fmla="*/ 36 w 38"/>
                <a:gd name="T21" fmla="*/ 12 h 16"/>
                <a:gd name="T22" fmla="*/ 38 w 38"/>
                <a:gd name="T23" fmla="*/ 12 h 16"/>
                <a:gd name="T24" fmla="*/ 18 w 38"/>
                <a:gd name="T25"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16">
                  <a:moveTo>
                    <a:pt x="18" y="10"/>
                  </a:moveTo>
                  <a:cubicBezTo>
                    <a:pt x="13" y="9"/>
                    <a:pt x="5" y="0"/>
                    <a:pt x="0" y="4"/>
                  </a:cubicBezTo>
                  <a:cubicBezTo>
                    <a:pt x="0" y="4"/>
                    <a:pt x="1" y="5"/>
                    <a:pt x="2" y="5"/>
                  </a:cubicBezTo>
                  <a:cubicBezTo>
                    <a:pt x="2" y="5"/>
                    <a:pt x="3" y="6"/>
                    <a:pt x="4" y="6"/>
                  </a:cubicBezTo>
                  <a:cubicBezTo>
                    <a:pt x="5" y="7"/>
                    <a:pt x="6" y="9"/>
                    <a:pt x="8" y="10"/>
                  </a:cubicBezTo>
                  <a:cubicBezTo>
                    <a:pt x="11" y="12"/>
                    <a:pt x="14" y="14"/>
                    <a:pt x="17" y="15"/>
                  </a:cubicBezTo>
                  <a:cubicBezTo>
                    <a:pt x="17" y="15"/>
                    <a:pt x="18" y="15"/>
                    <a:pt x="18" y="15"/>
                  </a:cubicBezTo>
                  <a:cubicBezTo>
                    <a:pt x="18" y="15"/>
                    <a:pt x="18" y="15"/>
                    <a:pt x="18" y="15"/>
                  </a:cubicBezTo>
                  <a:cubicBezTo>
                    <a:pt x="21" y="16"/>
                    <a:pt x="25" y="15"/>
                    <a:pt x="28" y="14"/>
                  </a:cubicBezTo>
                  <a:cubicBezTo>
                    <a:pt x="30" y="13"/>
                    <a:pt x="32" y="13"/>
                    <a:pt x="34" y="12"/>
                  </a:cubicBezTo>
                  <a:cubicBezTo>
                    <a:pt x="34" y="12"/>
                    <a:pt x="35" y="12"/>
                    <a:pt x="36" y="12"/>
                  </a:cubicBezTo>
                  <a:cubicBezTo>
                    <a:pt x="36" y="12"/>
                    <a:pt x="37" y="12"/>
                    <a:pt x="38" y="12"/>
                  </a:cubicBezTo>
                  <a:cubicBezTo>
                    <a:pt x="35" y="6"/>
                    <a:pt x="24" y="11"/>
                    <a:pt x="18" y="10"/>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grpSp>
      <p:sp>
        <p:nvSpPr>
          <p:cNvPr id="430" name="Freeform 1884">
            <a:extLst>
              <a:ext uri="{FF2B5EF4-FFF2-40B4-BE49-F238E27FC236}">
                <a16:creationId xmlns:a16="http://schemas.microsoft.com/office/drawing/2014/main" id="{808CE096-BA57-4A1F-BC1C-ADA29D5AC7AB}"/>
              </a:ext>
            </a:extLst>
          </p:cNvPr>
          <p:cNvSpPr>
            <a:spLocks/>
          </p:cNvSpPr>
          <p:nvPr/>
        </p:nvSpPr>
        <p:spPr bwMode="auto">
          <a:xfrm>
            <a:off x="11363063" y="10746165"/>
            <a:ext cx="1028685" cy="1028685"/>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1" name="TextBox 430">
            <a:extLst>
              <a:ext uri="{FF2B5EF4-FFF2-40B4-BE49-F238E27FC236}">
                <a16:creationId xmlns:a16="http://schemas.microsoft.com/office/drawing/2014/main" id="{F15E5BB8-830B-427C-B92C-AD1DD3E01287}"/>
              </a:ext>
            </a:extLst>
          </p:cNvPr>
          <p:cNvSpPr txBox="1"/>
          <p:nvPr/>
        </p:nvSpPr>
        <p:spPr>
          <a:xfrm>
            <a:off x="10452177" y="11980188"/>
            <a:ext cx="3005713" cy="120031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Redness and swelling of the gums </a:t>
            </a:r>
          </a:p>
        </p:txBody>
      </p:sp>
      <p:grpSp>
        <p:nvGrpSpPr>
          <p:cNvPr id="432" name="Group 431">
            <a:extLst>
              <a:ext uri="{FF2B5EF4-FFF2-40B4-BE49-F238E27FC236}">
                <a16:creationId xmlns:a16="http://schemas.microsoft.com/office/drawing/2014/main" id="{14906295-5C52-4B14-804D-9B731439675D}"/>
              </a:ext>
            </a:extLst>
          </p:cNvPr>
          <p:cNvGrpSpPr/>
          <p:nvPr/>
        </p:nvGrpSpPr>
        <p:grpSpPr>
          <a:xfrm>
            <a:off x="11462915" y="11100448"/>
            <a:ext cx="865175" cy="385758"/>
            <a:chOff x="6554852" y="9060609"/>
            <a:chExt cx="865188" cy="385763"/>
          </a:xfrm>
        </p:grpSpPr>
        <p:sp>
          <p:nvSpPr>
            <p:cNvPr id="433" name="Freeform 1959">
              <a:extLst>
                <a:ext uri="{FF2B5EF4-FFF2-40B4-BE49-F238E27FC236}">
                  <a16:creationId xmlns:a16="http://schemas.microsoft.com/office/drawing/2014/main" id="{7ECB05E0-3AE4-4650-B49D-DB24CEFBF1F0}"/>
                </a:ext>
              </a:extLst>
            </p:cNvPr>
            <p:cNvSpPr>
              <a:spLocks/>
            </p:cNvSpPr>
            <p:nvPr/>
          </p:nvSpPr>
          <p:spPr bwMode="auto">
            <a:xfrm>
              <a:off x="6554852"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4" name="Freeform 1960">
              <a:extLst>
                <a:ext uri="{FF2B5EF4-FFF2-40B4-BE49-F238E27FC236}">
                  <a16:creationId xmlns:a16="http://schemas.microsoft.com/office/drawing/2014/main" id="{BA43799E-B121-4B31-8DD4-65EDC2BFD1BF}"/>
                </a:ext>
              </a:extLst>
            </p:cNvPr>
            <p:cNvSpPr>
              <a:spLocks/>
            </p:cNvSpPr>
            <p:nvPr/>
          </p:nvSpPr>
          <p:spPr bwMode="auto">
            <a:xfrm>
              <a:off x="6589777" y="9068546"/>
              <a:ext cx="254000" cy="320675"/>
            </a:xfrm>
            <a:custGeom>
              <a:avLst/>
              <a:gdLst>
                <a:gd name="T0" fmla="*/ 76 w 89"/>
                <a:gd name="T1" fmla="*/ 57 h 112"/>
                <a:gd name="T2" fmla="*/ 76 w 89"/>
                <a:gd name="T3" fmla="*/ 69 h 112"/>
                <a:gd name="T4" fmla="*/ 76 w 89"/>
                <a:gd name="T5" fmla="*/ 91 h 112"/>
                <a:gd name="T6" fmla="*/ 62 w 89"/>
                <a:gd name="T7" fmla="*/ 111 h 112"/>
                <a:gd name="T8" fmla="*/ 59 w 89"/>
                <a:gd name="T9" fmla="*/ 112 h 112"/>
                <a:gd name="T10" fmla="*/ 56 w 89"/>
                <a:gd name="T11" fmla="*/ 112 h 112"/>
                <a:gd name="T12" fmla="*/ 53 w 89"/>
                <a:gd name="T13" fmla="*/ 106 h 112"/>
                <a:gd name="T14" fmla="*/ 53 w 89"/>
                <a:gd name="T15" fmla="*/ 78 h 112"/>
                <a:gd name="T16" fmla="*/ 44 w 89"/>
                <a:gd name="T17" fmla="*/ 65 h 112"/>
                <a:gd name="T18" fmla="*/ 36 w 89"/>
                <a:gd name="T19" fmla="*/ 78 h 112"/>
                <a:gd name="T20" fmla="*/ 35 w 89"/>
                <a:gd name="T21" fmla="*/ 106 h 112"/>
                <a:gd name="T22" fmla="*/ 36 w 89"/>
                <a:gd name="T23" fmla="*/ 107 h 112"/>
                <a:gd name="T24" fmla="*/ 30 w 89"/>
                <a:gd name="T25" fmla="*/ 112 h 112"/>
                <a:gd name="T26" fmla="*/ 30 w 89"/>
                <a:gd name="T27" fmla="*/ 112 h 112"/>
                <a:gd name="T28" fmla="*/ 27 w 89"/>
                <a:gd name="T29" fmla="*/ 111 h 112"/>
                <a:gd name="T30" fmla="*/ 13 w 89"/>
                <a:gd name="T31" fmla="*/ 91 h 112"/>
                <a:gd name="T32" fmla="*/ 13 w 89"/>
                <a:gd name="T33" fmla="*/ 69 h 112"/>
                <a:gd name="T34" fmla="*/ 13 w 89"/>
                <a:gd name="T35" fmla="*/ 57 h 112"/>
                <a:gd name="T36" fmla="*/ 13 w 89"/>
                <a:gd name="T37" fmla="*/ 56 h 112"/>
                <a:gd name="T38" fmla="*/ 13 w 89"/>
                <a:gd name="T39" fmla="*/ 56 h 112"/>
                <a:gd name="T40" fmla="*/ 10 w 89"/>
                <a:gd name="T41" fmla="*/ 46 h 112"/>
                <a:gd name="T42" fmla="*/ 14 w 89"/>
                <a:gd name="T43" fmla="*/ 5 h 112"/>
                <a:gd name="T44" fmla="*/ 28 w 89"/>
                <a:gd name="T45" fmla="*/ 0 h 112"/>
                <a:gd name="T46" fmla="*/ 41 w 89"/>
                <a:gd name="T47" fmla="*/ 3 h 112"/>
                <a:gd name="T48" fmla="*/ 44 w 89"/>
                <a:gd name="T49" fmla="*/ 5 h 112"/>
                <a:gd name="T50" fmla="*/ 48 w 89"/>
                <a:gd name="T51" fmla="*/ 3 h 112"/>
                <a:gd name="T52" fmla="*/ 61 w 89"/>
                <a:gd name="T53" fmla="*/ 0 h 112"/>
                <a:gd name="T54" fmla="*/ 75 w 89"/>
                <a:gd name="T55" fmla="*/ 5 h 112"/>
                <a:gd name="T56" fmla="*/ 78 w 89"/>
                <a:gd name="T57" fmla="*/ 46 h 112"/>
                <a:gd name="T58" fmla="*/ 76 w 89"/>
                <a:gd name="T59" fmla="*/ 56 h 112"/>
                <a:gd name="T60" fmla="*/ 76 w 89"/>
                <a:gd name="T61" fmla="*/ 56 h 112"/>
                <a:gd name="T62" fmla="*/ 76 w 89"/>
                <a:gd name="T63" fmla="*/ 5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9" h="112">
                  <a:moveTo>
                    <a:pt x="76" y="57"/>
                  </a:moveTo>
                  <a:cubicBezTo>
                    <a:pt x="75" y="60"/>
                    <a:pt x="76" y="64"/>
                    <a:pt x="76" y="69"/>
                  </a:cubicBezTo>
                  <a:cubicBezTo>
                    <a:pt x="77" y="76"/>
                    <a:pt x="77" y="84"/>
                    <a:pt x="76" y="91"/>
                  </a:cubicBezTo>
                  <a:cubicBezTo>
                    <a:pt x="72" y="103"/>
                    <a:pt x="63" y="111"/>
                    <a:pt x="62" y="111"/>
                  </a:cubicBezTo>
                  <a:cubicBezTo>
                    <a:pt x="61" y="112"/>
                    <a:pt x="60" y="112"/>
                    <a:pt x="59" y="112"/>
                  </a:cubicBezTo>
                  <a:cubicBezTo>
                    <a:pt x="58" y="112"/>
                    <a:pt x="57" y="112"/>
                    <a:pt x="56" y="112"/>
                  </a:cubicBezTo>
                  <a:cubicBezTo>
                    <a:pt x="54" y="110"/>
                    <a:pt x="53" y="108"/>
                    <a:pt x="53" y="106"/>
                  </a:cubicBezTo>
                  <a:cubicBezTo>
                    <a:pt x="53" y="106"/>
                    <a:pt x="57" y="88"/>
                    <a:pt x="53" y="78"/>
                  </a:cubicBezTo>
                  <a:cubicBezTo>
                    <a:pt x="50" y="70"/>
                    <a:pt x="46" y="66"/>
                    <a:pt x="44" y="65"/>
                  </a:cubicBezTo>
                  <a:cubicBezTo>
                    <a:pt x="43" y="66"/>
                    <a:pt x="39" y="70"/>
                    <a:pt x="36" y="78"/>
                  </a:cubicBezTo>
                  <a:cubicBezTo>
                    <a:pt x="33" y="87"/>
                    <a:pt x="35" y="103"/>
                    <a:pt x="35" y="106"/>
                  </a:cubicBezTo>
                  <a:cubicBezTo>
                    <a:pt x="36" y="106"/>
                    <a:pt x="36" y="106"/>
                    <a:pt x="36" y="107"/>
                  </a:cubicBezTo>
                  <a:cubicBezTo>
                    <a:pt x="36" y="110"/>
                    <a:pt x="33" y="112"/>
                    <a:pt x="30" y="112"/>
                  </a:cubicBezTo>
                  <a:cubicBezTo>
                    <a:pt x="30" y="112"/>
                    <a:pt x="30" y="112"/>
                    <a:pt x="30" y="112"/>
                  </a:cubicBezTo>
                  <a:cubicBezTo>
                    <a:pt x="29" y="112"/>
                    <a:pt x="28" y="112"/>
                    <a:pt x="27" y="111"/>
                  </a:cubicBezTo>
                  <a:cubicBezTo>
                    <a:pt x="26" y="111"/>
                    <a:pt x="16" y="103"/>
                    <a:pt x="13" y="91"/>
                  </a:cubicBezTo>
                  <a:cubicBezTo>
                    <a:pt x="12" y="84"/>
                    <a:pt x="12" y="76"/>
                    <a:pt x="13" y="69"/>
                  </a:cubicBezTo>
                  <a:cubicBezTo>
                    <a:pt x="13" y="64"/>
                    <a:pt x="13" y="60"/>
                    <a:pt x="13" y="57"/>
                  </a:cubicBezTo>
                  <a:cubicBezTo>
                    <a:pt x="13" y="56"/>
                    <a:pt x="13" y="56"/>
                    <a:pt x="13" y="56"/>
                  </a:cubicBezTo>
                  <a:cubicBezTo>
                    <a:pt x="13" y="56"/>
                    <a:pt x="13" y="56"/>
                    <a:pt x="13" y="56"/>
                  </a:cubicBezTo>
                  <a:cubicBezTo>
                    <a:pt x="13" y="54"/>
                    <a:pt x="12" y="50"/>
                    <a:pt x="10" y="46"/>
                  </a:cubicBezTo>
                  <a:cubicBezTo>
                    <a:pt x="6" y="33"/>
                    <a:pt x="0" y="14"/>
                    <a:pt x="14" y="5"/>
                  </a:cubicBezTo>
                  <a:cubicBezTo>
                    <a:pt x="19" y="2"/>
                    <a:pt x="23" y="0"/>
                    <a:pt x="28" y="0"/>
                  </a:cubicBezTo>
                  <a:cubicBezTo>
                    <a:pt x="33" y="0"/>
                    <a:pt x="38" y="2"/>
                    <a:pt x="41" y="3"/>
                  </a:cubicBezTo>
                  <a:cubicBezTo>
                    <a:pt x="42" y="4"/>
                    <a:pt x="44" y="5"/>
                    <a:pt x="44" y="5"/>
                  </a:cubicBezTo>
                  <a:cubicBezTo>
                    <a:pt x="45" y="5"/>
                    <a:pt x="47" y="4"/>
                    <a:pt x="48" y="3"/>
                  </a:cubicBezTo>
                  <a:cubicBezTo>
                    <a:pt x="51" y="2"/>
                    <a:pt x="56" y="0"/>
                    <a:pt x="61" y="0"/>
                  </a:cubicBezTo>
                  <a:cubicBezTo>
                    <a:pt x="66" y="0"/>
                    <a:pt x="70" y="2"/>
                    <a:pt x="75" y="5"/>
                  </a:cubicBezTo>
                  <a:cubicBezTo>
                    <a:pt x="89" y="14"/>
                    <a:pt x="83" y="33"/>
                    <a:pt x="78" y="46"/>
                  </a:cubicBezTo>
                  <a:cubicBezTo>
                    <a:pt x="77" y="50"/>
                    <a:pt x="76" y="54"/>
                    <a:pt x="76" y="56"/>
                  </a:cubicBezTo>
                  <a:cubicBezTo>
                    <a:pt x="76" y="56"/>
                    <a:pt x="76" y="56"/>
                    <a:pt x="76" y="56"/>
                  </a:cubicBezTo>
                  <a:cubicBezTo>
                    <a:pt x="76" y="56"/>
                    <a:pt x="76" y="56"/>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5" name="Freeform 1961">
              <a:extLst>
                <a:ext uri="{FF2B5EF4-FFF2-40B4-BE49-F238E27FC236}">
                  <a16:creationId xmlns:a16="http://schemas.microsoft.com/office/drawing/2014/main" id="{944B4BA6-038D-437C-A82A-A15066126FE0}"/>
                </a:ext>
              </a:extLst>
            </p:cNvPr>
            <p:cNvSpPr>
              <a:spLocks/>
            </p:cNvSpPr>
            <p:nvPr/>
          </p:nvSpPr>
          <p:spPr bwMode="auto">
            <a:xfrm>
              <a:off x="6715190"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6" name="Freeform 1962">
              <a:extLst>
                <a:ext uri="{FF2B5EF4-FFF2-40B4-BE49-F238E27FC236}">
                  <a16:creationId xmlns:a16="http://schemas.microsoft.com/office/drawing/2014/main" id="{C449415D-4BA1-4B45-82C4-00572AF483CE}"/>
                </a:ext>
              </a:extLst>
            </p:cNvPr>
            <p:cNvSpPr>
              <a:spLocks/>
            </p:cNvSpPr>
            <p:nvPr/>
          </p:nvSpPr>
          <p:spPr bwMode="auto">
            <a:xfrm>
              <a:off x="6623115" y="9228884"/>
              <a:ext cx="185738" cy="160338"/>
            </a:xfrm>
            <a:custGeom>
              <a:avLst/>
              <a:gdLst>
                <a:gd name="T0" fmla="*/ 64 w 65"/>
                <a:gd name="T1" fmla="*/ 35 h 56"/>
                <a:gd name="T2" fmla="*/ 50 w 65"/>
                <a:gd name="T3" fmla="*/ 55 h 56"/>
                <a:gd name="T4" fmla="*/ 47 w 65"/>
                <a:gd name="T5" fmla="*/ 56 h 56"/>
                <a:gd name="T6" fmla="*/ 44 w 65"/>
                <a:gd name="T7" fmla="*/ 56 h 56"/>
                <a:gd name="T8" fmla="*/ 41 w 65"/>
                <a:gd name="T9" fmla="*/ 50 h 56"/>
                <a:gd name="T10" fmla="*/ 41 w 65"/>
                <a:gd name="T11" fmla="*/ 22 h 56"/>
                <a:gd name="T12" fmla="*/ 32 w 65"/>
                <a:gd name="T13" fmla="*/ 9 h 56"/>
                <a:gd name="T14" fmla="*/ 24 w 65"/>
                <a:gd name="T15" fmla="*/ 22 h 56"/>
                <a:gd name="T16" fmla="*/ 23 w 65"/>
                <a:gd name="T17" fmla="*/ 50 h 56"/>
                <a:gd name="T18" fmla="*/ 24 w 65"/>
                <a:gd name="T19" fmla="*/ 51 h 56"/>
                <a:gd name="T20" fmla="*/ 18 w 65"/>
                <a:gd name="T21" fmla="*/ 56 h 56"/>
                <a:gd name="T22" fmla="*/ 18 w 65"/>
                <a:gd name="T23" fmla="*/ 56 h 56"/>
                <a:gd name="T24" fmla="*/ 15 w 65"/>
                <a:gd name="T25" fmla="*/ 55 h 56"/>
                <a:gd name="T26" fmla="*/ 1 w 65"/>
                <a:gd name="T27" fmla="*/ 35 h 56"/>
                <a:gd name="T28" fmla="*/ 1 w 65"/>
                <a:gd name="T29" fmla="*/ 13 h 56"/>
                <a:gd name="T30" fmla="*/ 1 w 65"/>
                <a:gd name="T31" fmla="*/ 1 h 56"/>
                <a:gd name="T32" fmla="*/ 32 w 65"/>
                <a:gd name="T33" fmla="*/ 5 h 56"/>
                <a:gd name="T34" fmla="*/ 64 w 65"/>
                <a:gd name="T35" fmla="*/ 1 h 56"/>
                <a:gd name="T36" fmla="*/ 64 w 65"/>
                <a:gd name="T37" fmla="*/ 13 h 56"/>
                <a:gd name="T38" fmla="*/ 64 w 65"/>
                <a:gd name="T39" fmla="*/ 3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5" h="56">
                  <a:moveTo>
                    <a:pt x="64" y="35"/>
                  </a:moveTo>
                  <a:cubicBezTo>
                    <a:pt x="60" y="47"/>
                    <a:pt x="51" y="55"/>
                    <a:pt x="50" y="55"/>
                  </a:cubicBezTo>
                  <a:cubicBezTo>
                    <a:pt x="49" y="56"/>
                    <a:pt x="48" y="56"/>
                    <a:pt x="47" y="56"/>
                  </a:cubicBezTo>
                  <a:cubicBezTo>
                    <a:pt x="46" y="56"/>
                    <a:pt x="45" y="56"/>
                    <a:pt x="44" y="56"/>
                  </a:cubicBezTo>
                  <a:cubicBezTo>
                    <a:pt x="42" y="54"/>
                    <a:pt x="41" y="52"/>
                    <a:pt x="41" y="50"/>
                  </a:cubicBezTo>
                  <a:cubicBezTo>
                    <a:pt x="41" y="50"/>
                    <a:pt x="45" y="32"/>
                    <a:pt x="41" y="22"/>
                  </a:cubicBezTo>
                  <a:cubicBezTo>
                    <a:pt x="38" y="14"/>
                    <a:pt x="34" y="10"/>
                    <a:pt x="32" y="9"/>
                  </a:cubicBezTo>
                  <a:cubicBezTo>
                    <a:pt x="31" y="10"/>
                    <a:pt x="27" y="14"/>
                    <a:pt x="24" y="22"/>
                  </a:cubicBezTo>
                  <a:cubicBezTo>
                    <a:pt x="21" y="31"/>
                    <a:pt x="23" y="47"/>
                    <a:pt x="23" y="50"/>
                  </a:cubicBezTo>
                  <a:cubicBezTo>
                    <a:pt x="24" y="50"/>
                    <a:pt x="24" y="50"/>
                    <a:pt x="24" y="51"/>
                  </a:cubicBezTo>
                  <a:cubicBezTo>
                    <a:pt x="24" y="54"/>
                    <a:pt x="21" y="56"/>
                    <a:pt x="18" y="56"/>
                  </a:cubicBezTo>
                  <a:cubicBezTo>
                    <a:pt x="18" y="56"/>
                    <a:pt x="18" y="56"/>
                    <a:pt x="18" y="56"/>
                  </a:cubicBezTo>
                  <a:cubicBezTo>
                    <a:pt x="17" y="56"/>
                    <a:pt x="16" y="56"/>
                    <a:pt x="15" y="55"/>
                  </a:cubicBezTo>
                  <a:cubicBezTo>
                    <a:pt x="14" y="55"/>
                    <a:pt x="4" y="47"/>
                    <a:pt x="1" y="35"/>
                  </a:cubicBezTo>
                  <a:cubicBezTo>
                    <a:pt x="0" y="28"/>
                    <a:pt x="0" y="20"/>
                    <a:pt x="1" y="13"/>
                  </a:cubicBezTo>
                  <a:cubicBezTo>
                    <a:pt x="1" y="8"/>
                    <a:pt x="2" y="5"/>
                    <a:pt x="1" y="1"/>
                  </a:cubicBezTo>
                  <a:cubicBezTo>
                    <a:pt x="15" y="0"/>
                    <a:pt x="30" y="4"/>
                    <a:pt x="32" y="5"/>
                  </a:cubicBezTo>
                  <a:cubicBezTo>
                    <a:pt x="34" y="4"/>
                    <a:pt x="50" y="0"/>
                    <a:pt x="64" y="1"/>
                  </a:cubicBezTo>
                  <a:cubicBezTo>
                    <a:pt x="63" y="5"/>
                    <a:pt x="64" y="8"/>
                    <a:pt x="64" y="13"/>
                  </a:cubicBezTo>
                  <a:cubicBezTo>
                    <a:pt x="65" y="20"/>
                    <a:pt x="65" y="28"/>
                    <a:pt x="64" y="3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7" name="Freeform 1963">
              <a:extLst>
                <a:ext uri="{FF2B5EF4-FFF2-40B4-BE49-F238E27FC236}">
                  <a16:creationId xmlns:a16="http://schemas.microsoft.com/office/drawing/2014/main" id="{4916DDBC-00BA-4072-BE88-B9C632863846}"/>
                </a:ext>
              </a:extLst>
            </p:cNvPr>
            <p:cNvSpPr>
              <a:spLocks/>
            </p:cNvSpPr>
            <p:nvPr/>
          </p:nvSpPr>
          <p:spPr bwMode="auto">
            <a:xfrm>
              <a:off x="6661215" y="9078071"/>
              <a:ext cx="111125"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20 w 39"/>
                <a:gd name="T15" fmla="*/ 12 h 12"/>
                <a:gd name="T16" fmla="*/ 30 w 39"/>
                <a:gd name="T17" fmla="*/ 9 h 12"/>
                <a:gd name="T18" fmla="*/ 35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5" y="0"/>
                    <a:pt x="0" y="5"/>
                  </a:cubicBezTo>
                  <a:cubicBezTo>
                    <a:pt x="0" y="5"/>
                    <a:pt x="2" y="5"/>
                    <a:pt x="2" y="5"/>
                  </a:cubicBezTo>
                  <a:cubicBezTo>
                    <a:pt x="3" y="5"/>
                    <a:pt x="3" y="6"/>
                    <a:pt x="4" y="6"/>
                  </a:cubicBezTo>
                  <a:cubicBezTo>
                    <a:pt x="6" y="7"/>
                    <a:pt x="7" y="8"/>
                    <a:pt x="9" y="9"/>
                  </a:cubicBezTo>
                  <a:cubicBezTo>
                    <a:pt x="12" y="11"/>
                    <a:pt x="16" y="12"/>
                    <a:pt x="19" y="12"/>
                  </a:cubicBezTo>
                  <a:cubicBezTo>
                    <a:pt x="19" y="12"/>
                    <a:pt x="19" y="12"/>
                    <a:pt x="19" y="12"/>
                  </a:cubicBezTo>
                  <a:cubicBezTo>
                    <a:pt x="19" y="12"/>
                    <a:pt x="19" y="12"/>
                    <a:pt x="20" y="12"/>
                  </a:cubicBezTo>
                  <a:cubicBezTo>
                    <a:pt x="23" y="12"/>
                    <a:pt x="27" y="11"/>
                    <a:pt x="30" y="9"/>
                  </a:cubicBezTo>
                  <a:cubicBezTo>
                    <a:pt x="32" y="8"/>
                    <a:pt x="33" y="7"/>
                    <a:pt x="35"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8" name="Freeform 1964">
              <a:extLst>
                <a:ext uri="{FF2B5EF4-FFF2-40B4-BE49-F238E27FC236}">
                  <a16:creationId xmlns:a16="http://schemas.microsoft.com/office/drawing/2014/main" id="{A0A373A6-D8E3-438F-82D6-8E46378F9249}"/>
                </a:ext>
              </a:extLst>
            </p:cNvPr>
            <p:cNvSpPr>
              <a:spLocks/>
            </p:cNvSpPr>
            <p:nvPr/>
          </p:nvSpPr>
          <p:spPr bwMode="auto">
            <a:xfrm>
              <a:off x="6826315"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9" name="Freeform 1965">
              <a:extLst>
                <a:ext uri="{FF2B5EF4-FFF2-40B4-BE49-F238E27FC236}">
                  <a16:creationId xmlns:a16="http://schemas.microsoft.com/office/drawing/2014/main" id="{F238BBF4-03DA-432D-B42F-476FF056A3E5}"/>
                </a:ext>
              </a:extLst>
            </p:cNvPr>
            <p:cNvSpPr>
              <a:spLocks/>
            </p:cNvSpPr>
            <p:nvPr/>
          </p:nvSpPr>
          <p:spPr bwMode="auto">
            <a:xfrm>
              <a:off x="6986652"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0" name="Freeform 1966">
              <a:extLst>
                <a:ext uri="{FF2B5EF4-FFF2-40B4-BE49-F238E27FC236}">
                  <a16:creationId xmlns:a16="http://schemas.microsoft.com/office/drawing/2014/main" id="{83782018-4CA3-46E3-B953-A042BAAAA555}"/>
                </a:ext>
              </a:extLst>
            </p:cNvPr>
            <p:cNvSpPr>
              <a:spLocks/>
            </p:cNvSpPr>
            <p:nvPr/>
          </p:nvSpPr>
          <p:spPr bwMode="auto">
            <a:xfrm>
              <a:off x="6832665" y="9060609"/>
              <a:ext cx="268288" cy="334963"/>
            </a:xfrm>
            <a:custGeom>
              <a:avLst/>
              <a:gdLst>
                <a:gd name="T0" fmla="*/ 94 w 94"/>
                <a:gd name="T1" fmla="*/ 85 h 117"/>
                <a:gd name="T2" fmla="*/ 86 w 94"/>
                <a:gd name="T3" fmla="*/ 108 h 117"/>
                <a:gd name="T4" fmla="*/ 83 w 94"/>
                <a:gd name="T5" fmla="*/ 110 h 117"/>
                <a:gd name="T6" fmla="*/ 80 w 94"/>
                <a:gd name="T7" fmla="*/ 110 h 117"/>
                <a:gd name="T8" fmla="*/ 76 w 94"/>
                <a:gd name="T9" fmla="*/ 105 h 117"/>
                <a:gd name="T10" fmla="*/ 68 w 94"/>
                <a:gd name="T11" fmla="*/ 78 h 117"/>
                <a:gd name="T12" fmla="*/ 67 w 94"/>
                <a:gd name="T13" fmla="*/ 76 h 117"/>
                <a:gd name="T14" fmla="*/ 57 w 94"/>
                <a:gd name="T15" fmla="*/ 68 h 117"/>
                <a:gd name="T16" fmla="*/ 52 w 94"/>
                <a:gd name="T17" fmla="*/ 81 h 117"/>
                <a:gd name="T18" fmla="*/ 52 w 94"/>
                <a:gd name="T19" fmla="*/ 82 h 117"/>
                <a:gd name="T20" fmla="*/ 59 w 94"/>
                <a:gd name="T21" fmla="*/ 109 h 117"/>
                <a:gd name="T22" fmla="*/ 59 w 94"/>
                <a:gd name="T23" fmla="*/ 110 h 117"/>
                <a:gd name="T24" fmla="*/ 59 w 94"/>
                <a:gd name="T25" fmla="*/ 114 h 117"/>
                <a:gd name="T26" fmla="*/ 58 w 94"/>
                <a:gd name="T27" fmla="*/ 115 h 117"/>
                <a:gd name="T28" fmla="*/ 57 w 94"/>
                <a:gd name="T29" fmla="*/ 116 h 117"/>
                <a:gd name="T30" fmla="*/ 55 w 94"/>
                <a:gd name="T31" fmla="*/ 117 h 117"/>
                <a:gd name="T32" fmla="*/ 55 w 94"/>
                <a:gd name="T33" fmla="*/ 117 h 117"/>
                <a:gd name="T34" fmla="*/ 52 w 94"/>
                <a:gd name="T35" fmla="*/ 117 h 117"/>
                <a:gd name="T36" fmla="*/ 33 w 94"/>
                <a:gd name="T37" fmla="*/ 101 h 117"/>
                <a:gd name="T38" fmla="*/ 32 w 94"/>
                <a:gd name="T39" fmla="*/ 99 h 117"/>
                <a:gd name="T40" fmla="*/ 30 w 94"/>
                <a:gd name="T41" fmla="*/ 94 h 117"/>
                <a:gd name="T42" fmla="*/ 30 w 94"/>
                <a:gd name="T43" fmla="*/ 91 h 117"/>
                <a:gd name="T44" fmla="*/ 28 w 94"/>
                <a:gd name="T45" fmla="*/ 82 h 117"/>
                <a:gd name="T46" fmla="*/ 27 w 94"/>
                <a:gd name="T47" fmla="*/ 80 h 117"/>
                <a:gd name="T48" fmla="*/ 25 w 94"/>
                <a:gd name="T49" fmla="*/ 71 h 117"/>
                <a:gd name="T50" fmla="*/ 24 w 94"/>
                <a:gd name="T51" fmla="*/ 68 h 117"/>
                <a:gd name="T52" fmla="*/ 24 w 94"/>
                <a:gd name="T53" fmla="*/ 67 h 117"/>
                <a:gd name="T54" fmla="*/ 24 w 94"/>
                <a:gd name="T55" fmla="*/ 67 h 117"/>
                <a:gd name="T56" fmla="*/ 21 w 94"/>
                <a:gd name="T57" fmla="*/ 61 h 117"/>
                <a:gd name="T58" fmla="*/ 20 w 94"/>
                <a:gd name="T59" fmla="*/ 60 h 117"/>
                <a:gd name="T60" fmla="*/ 19 w 94"/>
                <a:gd name="T61" fmla="*/ 58 h 117"/>
                <a:gd name="T62" fmla="*/ 12 w 94"/>
                <a:gd name="T63" fmla="*/ 17 h 117"/>
                <a:gd name="T64" fmla="*/ 24 w 94"/>
                <a:gd name="T65" fmla="*/ 9 h 117"/>
                <a:gd name="T66" fmla="*/ 37 w 94"/>
                <a:gd name="T67" fmla="*/ 9 h 117"/>
                <a:gd name="T68" fmla="*/ 41 w 94"/>
                <a:gd name="T69" fmla="*/ 9 h 117"/>
                <a:gd name="T70" fmla="*/ 44 w 94"/>
                <a:gd name="T71" fmla="*/ 7 h 117"/>
                <a:gd name="T72" fmla="*/ 56 w 94"/>
                <a:gd name="T73" fmla="*/ 1 h 117"/>
                <a:gd name="T74" fmla="*/ 71 w 94"/>
                <a:gd name="T75" fmla="*/ 1 h 117"/>
                <a:gd name="T76" fmla="*/ 85 w 94"/>
                <a:gd name="T77" fmla="*/ 41 h 117"/>
                <a:gd name="T78" fmla="*/ 85 w 94"/>
                <a:gd name="T79" fmla="*/ 41 h 117"/>
                <a:gd name="T80" fmla="*/ 85 w 94"/>
                <a:gd name="T81" fmla="*/ 51 h 117"/>
                <a:gd name="T82" fmla="*/ 85 w 94"/>
                <a:gd name="T83" fmla="*/ 51 h 117"/>
                <a:gd name="T84" fmla="*/ 85 w 94"/>
                <a:gd name="T85" fmla="*/ 51 h 117"/>
                <a:gd name="T86" fmla="*/ 86 w 94"/>
                <a:gd name="T87" fmla="*/ 56 h 117"/>
                <a:gd name="T88" fmla="*/ 86 w 94"/>
                <a:gd name="T89" fmla="*/ 56 h 117"/>
                <a:gd name="T90" fmla="*/ 88 w 94"/>
                <a:gd name="T91" fmla="*/ 61 h 117"/>
                <a:gd name="T92" fmla="*/ 88 w 94"/>
                <a:gd name="T93" fmla="*/ 63 h 117"/>
                <a:gd name="T94" fmla="*/ 94 w 94"/>
                <a:gd name="T95" fmla="*/ 8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7">
                  <a:moveTo>
                    <a:pt x="94" y="85"/>
                  </a:moveTo>
                  <a:cubicBezTo>
                    <a:pt x="94" y="97"/>
                    <a:pt x="86" y="107"/>
                    <a:pt x="86" y="108"/>
                  </a:cubicBezTo>
                  <a:cubicBezTo>
                    <a:pt x="85" y="109"/>
                    <a:pt x="84" y="109"/>
                    <a:pt x="83" y="110"/>
                  </a:cubicBezTo>
                  <a:cubicBezTo>
                    <a:pt x="82" y="110"/>
                    <a:pt x="81" y="110"/>
                    <a:pt x="80" y="110"/>
                  </a:cubicBezTo>
                  <a:cubicBezTo>
                    <a:pt x="78" y="109"/>
                    <a:pt x="76" y="107"/>
                    <a:pt x="76" y="105"/>
                  </a:cubicBezTo>
                  <a:cubicBezTo>
                    <a:pt x="76" y="105"/>
                    <a:pt x="75" y="87"/>
                    <a:pt x="68" y="78"/>
                  </a:cubicBezTo>
                  <a:cubicBezTo>
                    <a:pt x="68" y="77"/>
                    <a:pt x="67" y="77"/>
                    <a:pt x="67" y="76"/>
                  </a:cubicBezTo>
                  <a:cubicBezTo>
                    <a:pt x="63" y="71"/>
                    <a:pt x="59" y="69"/>
                    <a:pt x="57" y="68"/>
                  </a:cubicBezTo>
                  <a:cubicBezTo>
                    <a:pt x="56" y="69"/>
                    <a:pt x="53" y="74"/>
                    <a:pt x="52" y="81"/>
                  </a:cubicBezTo>
                  <a:cubicBezTo>
                    <a:pt x="52" y="81"/>
                    <a:pt x="52" y="81"/>
                    <a:pt x="52" y="82"/>
                  </a:cubicBezTo>
                  <a:cubicBezTo>
                    <a:pt x="51" y="92"/>
                    <a:pt x="57" y="107"/>
                    <a:pt x="59" y="109"/>
                  </a:cubicBezTo>
                  <a:cubicBezTo>
                    <a:pt x="59" y="110"/>
                    <a:pt x="59" y="110"/>
                    <a:pt x="59" y="110"/>
                  </a:cubicBezTo>
                  <a:cubicBezTo>
                    <a:pt x="59" y="112"/>
                    <a:pt x="59" y="113"/>
                    <a:pt x="59" y="114"/>
                  </a:cubicBezTo>
                  <a:cubicBezTo>
                    <a:pt x="59" y="114"/>
                    <a:pt x="59" y="115"/>
                    <a:pt x="58" y="115"/>
                  </a:cubicBezTo>
                  <a:cubicBezTo>
                    <a:pt x="58" y="116"/>
                    <a:pt x="58" y="116"/>
                    <a:pt x="57" y="116"/>
                  </a:cubicBezTo>
                  <a:cubicBezTo>
                    <a:pt x="56" y="117"/>
                    <a:pt x="56" y="117"/>
                    <a:pt x="55" y="117"/>
                  </a:cubicBezTo>
                  <a:cubicBezTo>
                    <a:pt x="55" y="117"/>
                    <a:pt x="55" y="117"/>
                    <a:pt x="55" y="117"/>
                  </a:cubicBezTo>
                  <a:cubicBezTo>
                    <a:pt x="54" y="117"/>
                    <a:pt x="53" y="117"/>
                    <a:pt x="52" y="117"/>
                  </a:cubicBezTo>
                  <a:cubicBezTo>
                    <a:pt x="51" y="117"/>
                    <a:pt x="39" y="111"/>
                    <a:pt x="33" y="101"/>
                  </a:cubicBezTo>
                  <a:cubicBezTo>
                    <a:pt x="33" y="100"/>
                    <a:pt x="33" y="99"/>
                    <a:pt x="32" y="99"/>
                  </a:cubicBezTo>
                  <a:cubicBezTo>
                    <a:pt x="32" y="97"/>
                    <a:pt x="31" y="95"/>
                    <a:pt x="30" y="94"/>
                  </a:cubicBezTo>
                  <a:cubicBezTo>
                    <a:pt x="30" y="93"/>
                    <a:pt x="30" y="92"/>
                    <a:pt x="30" y="91"/>
                  </a:cubicBezTo>
                  <a:cubicBezTo>
                    <a:pt x="29" y="88"/>
                    <a:pt x="28" y="85"/>
                    <a:pt x="28" y="82"/>
                  </a:cubicBezTo>
                  <a:cubicBezTo>
                    <a:pt x="27" y="81"/>
                    <a:pt x="27" y="81"/>
                    <a:pt x="27" y="80"/>
                  </a:cubicBezTo>
                  <a:cubicBezTo>
                    <a:pt x="27" y="76"/>
                    <a:pt x="26" y="73"/>
                    <a:pt x="25" y="71"/>
                  </a:cubicBezTo>
                  <a:cubicBezTo>
                    <a:pt x="25" y="70"/>
                    <a:pt x="25" y="69"/>
                    <a:pt x="24" y="68"/>
                  </a:cubicBezTo>
                  <a:cubicBezTo>
                    <a:pt x="24" y="67"/>
                    <a:pt x="24" y="67"/>
                    <a:pt x="24" y="67"/>
                  </a:cubicBezTo>
                  <a:cubicBezTo>
                    <a:pt x="24" y="67"/>
                    <a:pt x="24" y="67"/>
                    <a:pt x="24" y="67"/>
                  </a:cubicBezTo>
                  <a:cubicBezTo>
                    <a:pt x="24" y="65"/>
                    <a:pt x="22" y="63"/>
                    <a:pt x="21" y="61"/>
                  </a:cubicBezTo>
                  <a:cubicBezTo>
                    <a:pt x="21" y="60"/>
                    <a:pt x="20" y="60"/>
                    <a:pt x="20" y="60"/>
                  </a:cubicBezTo>
                  <a:cubicBezTo>
                    <a:pt x="20" y="59"/>
                    <a:pt x="19" y="59"/>
                    <a:pt x="19" y="58"/>
                  </a:cubicBezTo>
                  <a:cubicBezTo>
                    <a:pt x="12" y="47"/>
                    <a:pt x="0" y="30"/>
                    <a:pt x="12" y="17"/>
                  </a:cubicBezTo>
                  <a:cubicBezTo>
                    <a:pt x="16" y="13"/>
                    <a:pt x="20" y="11"/>
                    <a:pt x="24" y="9"/>
                  </a:cubicBezTo>
                  <a:cubicBezTo>
                    <a:pt x="29" y="8"/>
                    <a:pt x="34" y="9"/>
                    <a:pt x="37" y="9"/>
                  </a:cubicBezTo>
                  <a:cubicBezTo>
                    <a:pt x="39" y="9"/>
                    <a:pt x="40" y="10"/>
                    <a:pt x="41" y="9"/>
                  </a:cubicBezTo>
                  <a:cubicBezTo>
                    <a:pt x="42" y="9"/>
                    <a:pt x="43" y="8"/>
                    <a:pt x="44" y="7"/>
                  </a:cubicBezTo>
                  <a:cubicBezTo>
                    <a:pt x="47" y="5"/>
                    <a:pt x="51" y="2"/>
                    <a:pt x="56" y="1"/>
                  </a:cubicBezTo>
                  <a:cubicBezTo>
                    <a:pt x="60" y="0"/>
                    <a:pt x="65" y="0"/>
                    <a:pt x="71" y="1"/>
                  </a:cubicBezTo>
                  <a:cubicBezTo>
                    <a:pt x="86" y="6"/>
                    <a:pt x="85" y="27"/>
                    <a:pt x="85" y="41"/>
                  </a:cubicBezTo>
                  <a:cubicBezTo>
                    <a:pt x="85" y="41"/>
                    <a:pt x="85" y="41"/>
                    <a:pt x="85" y="41"/>
                  </a:cubicBezTo>
                  <a:cubicBezTo>
                    <a:pt x="84" y="45"/>
                    <a:pt x="84" y="49"/>
                    <a:pt x="85" y="51"/>
                  </a:cubicBezTo>
                  <a:cubicBezTo>
                    <a:pt x="85" y="51"/>
                    <a:pt x="85" y="51"/>
                    <a:pt x="85" y="51"/>
                  </a:cubicBezTo>
                  <a:cubicBezTo>
                    <a:pt x="85" y="51"/>
                    <a:pt x="85" y="51"/>
                    <a:pt x="85" y="51"/>
                  </a:cubicBezTo>
                  <a:cubicBezTo>
                    <a:pt x="86" y="54"/>
                    <a:pt x="86" y="55"/>
                    <a:pt x="86" y="56"/>
                  </a:cubicBezTo>
                  <a:cubicBezTo>
                    <a:pt x="86" y="56"/>
                    <a:pt x="86" y="56"/>
                    <a:pt x="86" y="56"/>
                  </a:cubicBezTo>
                  <a:cubicBezTo>
                    <a:pt x="86" y="58"/>
                    <a:pt x="87" y="59"/>
                    <a:pt x="88" y="61"/>
                  </a:cubicBezTo>
                  <a:cubicBezTo>
                    <a:pt x="88" y="61"/>
                    <a:pt x="88" y="62"/>
                    <a:pt x="88" y="63"/>
                  </a:cubicBezTo>
                  <a:cubicBezTo>
                    <a:pt x="91" y="70"/>
                    <a:pt x="94" y="78"/>
                    <a:pt x="94" y="85"/>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1" name="Freeform 1967">
              <a:extLst>
                <a:ext uri="{FF2B5EF4-FFF2-40B4-BE49-F238E27FC236}">
                  <a16:creationId xmlns:a16="http://schemas.microsoft.com/office/drawing/2014/main" id="{269103CF-3EDB-43C0-8758-2999EDF92F30}"/>
                </a:ext>
              </a:extLst>
            </p:cNvPr>
            <p:cNvSpPr>
              <a:spLocks/>
            </p:cNvSpPr>
            <p:nvPr/>
          </p:nvSpPr>
          <p:spPr bwMode="auto">
            <a:xfrm>
              <a:off x="6889815" y="9217771"/>
              <a:ext cx="211138" cy="177800"/>
            </a:xfrm>
            <a:custGeom>
              <a:avLst/>
              <a:gdLst>
                <a:gd name="T0" fmla="*/ 74 w 74"/>
                <a:gd name="T1" fmla="*/ 30 h 62"/>
                <a:gd name="T2" fmla="*/ 66 w 74"/>
                <a:gd name="T3" fmla="*/ 53 h 62"/>
                <a:gd name="T4" fmla="*/ 63 w 74"/>
                <a:gd name="T5" fmla="*/ 55 h 62"/>
                <a:gd name="T6" fmla="*/ 60 w 74"/>
                <a:gd name="T7" fmla="*/ 55 h 62"/>
                <a:gd name="T8" fmla="*/ 56 w 74"/>
                <a:gd name="T9" fmla="*/ 50 h 62"/>
                <a:gd name="T10" fmla="*/ 48 w 74"/>
                <a:gd name="T11" fmla="*/ 23 h 62"/>
                <a:gd name="T12" fmla="*/ 47 w 74"/>
                <a:gd name="T13" fmla="*/ 21 h 62"/>
                <a:gd name="T14" fmla="*/ 38 w 74"/>
                <a:gd name="T15" fmla="*/ 19 h 62"/>
                <a:gd name="T16" fmla="*/ 32 w 74"/>
                <a:gd name="T17" fmla="*/ 26 h 62"/>
                <a:gd name="T18" fmla="*/ 32 w 74"/>
                <a:gd name="T19" fmla="*/ 27 h 62"/>
                <a:gd name="T20" fmla="*/ 39 w 74"/>
                <a:gd name="T21" fmla="*/ 54 h 62"/>
                <a:gd name="T22" fmla="*/ 39 w 74"/>
                <a:gd name="T23" fmla="*/ 55 h 62"/>
                <a:gd name="T24" fmla="*/ 39 w 74"/>
                <a:gd name="T25" fmla="*/ 59 h 62"/>
                <a:gd name="T26" fmla="*/ 38 w 74"/>
                <a:gd name="T27" fmla="*/ 60 h 62"/>
                <a:gd name="T28" fmla="*/ 37 w 74"/>
                <a:gd name="T29" fmla="*/ 61 h 62"/>
                <a:gd name="T30" fmla="*/ 35 w 74"/>
                <a:gd name="T31" fmla="*/ 62 h 62"/>
                <a:gd name="T32" fmla="*/ 35 w 74"/>
                <a:gd name="T33" fmla="*/ 62 h 62"/>
                <a:gd name="T34" fmla="*/ 32 w 74"/>
                <a:gd name="T35" fmla="*/ 62 h 62"/>
                <a:gd name="T36" fmla="*/ 13 w 74"/>
                <a:gd name="T37" fmla="*/ 46 h 62"/>
                <a:gd name="T38" fmla="*/ 12 w 74"/>
                <a:gd name="T39" fmla="*/ 44 h 62"/>
                <a:gd name="T40" fmla="*/ 10 w 74"/>
                <a:gd name="T41" fmla="*/ 39 h 62"/>
                <a:gd name="T42" fmla="*/ 10 w 74"/>
                <a:gd name="T43" fmla="*/ 36 h 62"/>
                <a:gd name="T44" fmla="*/ 8 w 74"/>
                <a:gd name="T45" fmla="*/ 27 h 62"/>
                <a:gd name="T46" fmla="*/ 7 w 74"/>
                <a:gd name="T47" fmla="*/ 25 h 62"/>
                <a:gd name="T48" fmla="*/ 0 w 74"/>
                <a:gd name="T49" fmla="*/ 6 h 62"/>
                <a:gd name="T50" fmla="*/ 1 w 74"/>
                <a:gd name="T51" fmla="*/ 6 h 62"/>
                <a:gd name="T52" fmla="*/ 36 w 74"/>
                <a:gd name="T53" fmla="*/ 9 h 62"/>
                <a:gd name="T54" fmla="*/ 67 w 74"/>
                <a:gd name="T55" fmla="*/ 6 h 62"/>
                <a:gd name="T56" fmla="*/ 68 w 74"/>
                <a:gd name="T57" fmla="*/ 6 h 62"/>
                <a:gd name="T58" fmla="*/ 68 w 74"/>
                <a:gd name="T59" fmla="*/ 8 h 62"/>
                <a:gd name="T60" fmla="*/ 74 w 74"/>
                <a:gd name="T61" fmla="*/ 3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4" h="62">
                  <a:moveTo>
                    <a:pt x="74" y="30"/>
                  </a:moveTo>
                  <a:cubicBezTo>
                    <a:pt x="74" y="42"/>
                    <a:pt x="66" y="52"/>
                    <a:pt x="66" y="53"/>
                  </a:cubicBezTo>
                  <a:cubicBezTo>
                    <a:pt x="65" y="54"/>
                    <a:pt x="64" y="54"/>
                    <a:pt x="63" y="55"/>
                  </a:cubicBezTo>
                  <a:cubicBezTo>
                    <a:pt x="62" y="55"/>
                    <a:pt x="61" y="55"/>
                    <a:pt x="60" y="55"/>
                  </a:cubicBezTo>
                  <a:cubicBezTo>
                    <a:pt x="58" y="54"/>
                    <a:pt x="56" y="52"/>
                    <a:pt x="56" y="50"/>
                  </a:cubicBezTo>
                  <a:cubicBezTo>
                    <a:pt x="56" y="50"/>
                    <a:pt x="55" y="32"/>
                    <a:pt x="48" y="23"/>
                  </a:cubicBezTo>
                  <a:cubicBezTo>
                    <a:pt x="48" y="22"/>
                    <a:pt x="47" y="22"/>
                    <a:pt x="47" y="21"/>
                  </a:cubicBezTo>
                  <a:cubicBezTo>
                    <a:pt x="43" y="17"/>
                    <a:pt x="40" y="19"/>
                    <a:pt x="38" y="19"/>
                  </a:cubicBezTo>
                  <a:cubicBezTo>
                    <a:pt x="37" y="20"/>
                    <a:pt x="33" y="19"/>
                    <a:pt x="32" y="26"/>
                  </a:cubicBezTo>
                  <a:cubicBezTo>
                    <a:pt x="32" y="26"/>
                    <a:pt x="32" y="26"/>
                    <a:pt x="32" y="27"/>
                  </a:cubicBezTo>
                  <a:cubicBezTo>
                    <a:pt x="31" y="37"/>
                    <a:pt x="37" y="52"/>
                    <a:pt x="39" y="54"/>
                  </a:cubicBezTo>
                  <a:cubicBezTo>
                    <a:pt x="39" y="55"/>
                    <a:pt x="39" y="55"/>
                    <a:pt x="39" y="55"/>
                  </a:cubicBezTo>
                  <a:cubicBezTo>
                    <a:pt x="39" y="57"/>
                    <a:pt x="39" y="58"/>
                    <a:pt x="39" y="59"/>
                  </a:cubicBezTo>
                  <a:cubicBezTo>
                    <a:pt x="39" y="59"/>
                    <a:pt x="39" y="60"/>
                    <a:pt x="38" y="60"/>
                  </a:cubicBezTo>
                  <a:cubicBezTo>
                    <a:pt x="38" y="61"/>
                    <a:pt x="38" y="61"/>
                    <a:pt x="37" y="61"/>
                  </a:cubicBezTo>
                  <a:cubicBezTo>
                    <a:pt x="36" y="62"/>
                    <a:pt x="36" y="62"/>
                    <a:pt x="35" y="62"/>
                  </a:cubicBezTo>
                  <a:cubicBezTo>
                    <a:pt x="35" y="62"/>
                    <a:pt x="35" y="62"/>
                    <a:pt x="35" y="62"/>
                  </a:cubicBezTo>
                  <a:cubicBezTo>
                    <a:pt x="34" y="62"/>
                    <a:pt x="33" y="62"/>
                    <a:pt x="32" y="62"/>
                  </a:cubicBezTo>
                  <a:cubicBezTo>
                    <a:pt x="31" y="62"/>
                    <a:pt x="19" y="56"/>
                    <a:pt x="13" y="46"/>
                  </a:cubicBezTo>
                  <a:cubicBezTo>
                    <a:pt x="13" y="45"/>
                    <a:pt x="13" y="44"/>
                    <a:pt x="12" y="44"/>
                  </a:cubicBezTo>
                  <a:cubicBezTo>
                    <a:pt x="12" y="42"/>
                    <a:pt x="11" y="40"/>
                    <a:pt x="10" y="39"/>
                  </a:cubicBezTo>
                  <a:cubicBezTo>
                    <a:pt x="10" y="38"/>
                    <a:pt x="10" y="37"/>
                    <a:pt x="10" y="36"/>
                  </a:cubicBezTo>
                  <a:cubicBezTo>
                    <a:pt x="9" y="33"/>
                    <a:pt x="8" y="30"/>
                    <a:pt x="8" y="27"/>
                  </a:cubicBezTo>
                  <a:cubicBezTo>
                    <a:pt x="7" y="26"/>
                    <a:pt x="7" y="26"/>
                    <a:pt x="7" y="25"/>
                  </a:cubicBezTo>
                  <a:cubicBezTo>
                    <a:pt x="6" y="20"/>
                    <a:pt x="2" y="9"/>
                    <a:pt x="0" y="6"/>
                  </a:cubicBezTo>
                  <a:cubicBezTo>
                    <a:pt x="1" y="6"/>
                    <a:pt x="1" y="6"/>
                    <a:pt x="1" y="6"/>
                  </a:cubicBezTo>
                  <a:cubicBezTo>
                    <a:pt x="14" y="0"/>
                    <a:pt x="34" y="8"/>
                    <a:pt x="36" y="9"/>
                  </a:cubicBezTo>
                  <a:cubicBezTo>
                    <a:pt x="37" y="7"/>
                    <a:pt x="56" y="0"/>
                    <a:pt x="67" y="6"/>
                  </a:cubicBezTo>
                  <a:cubicBezTo>
                    <a:pt x="68" y="6"/>
                    <a:pt x="68" y="6"/>
                    <a:pt x="68" y="6"/>
                  </a:cubicBezTo>
                  <a:cubicBezTo>
                    <a:pt x="68" y="6"/>
                    <a:pt x="68" y="7"/>
                    <a:pt x="68" y="8"/>
                  </a:cubicBezTo>
                  <a:cubicBezTo>
                    <a:pt x="71" y="15"/>
                    <a:pt x="74" y="23"/>
                    <a:pt x="74" y="30"/>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2" name="Freeform 1968">
              <a:extLst>
                <a:ext uri="{FF2B5EF4-FFF2-40B4-BE49-F238E27FC236}">
                  <a16:creationId xmlns:a16="http://schemas.microsoft.com/office/drawing/2014/main" id="{038B3EB8-4E0A-40A6-AFBA-72F809988F32}"/>
                </a:ext>
              </a:extLst>
            </p:cNvPr>
            <p:cNvSpPr>
              <a:spLocks/>
            </p:cNvSpPr>
            <p:nvPr/>
          </p:nvSpPr>
          <p:spPr bwMode="auto">
            <a:xfrm>
              <a:off x="6934265" y="9078071"/>
              <a:ext cx="112713"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19 w 39"/>
                <a:gd name="T15" fmla="*/ 12 h 12"/>
                <a:gd name="T16" fmla="*/ 30 w 39"/>
                <a:gd name="T17" fmla="*/ 9 h 12"/>
                <a:gd name="T18" fmla="*/ 34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4" y="0"/>
                    <a:pt x="0" y="5"/>
                  </a:cubicBezTo>
                  <a:cubicBezTo>
                    <a:pt x="0" y="5"/>
                    <a:pt x="1" y="5"/>
                    <a:pt x="2" y="5"/>
                  </a:cubicBezTo>
                  <a:cubicBezTo>
                    <a:pt x="2" y="5"/>
                    <a:pt x="3" y="6"/>
                    <a:pt x="4" y="6"/>
                  </a:cubicBezTo>
                  <a:cubicBezTo>
                    <a:pt x="6" y="7"/>
                    <a:pt x="7" y="8"/>
                    <a:pt x="9" y="9"/>
                  </a:cubicBezTo>
                  <a:cubicBezTo>
                    <a:pt x="12" y="11"/>
                    <a:pt x="15" y="12"/>
                    <a:pt x="19" y="12"/>
                  </a:cubicBezTo>
                  <a:cubicBezTo>
                    <a:pt x="19" y="12"/>
                    <a:pt x="19" y="12"/>
                    <a:pt x="19" y="12"/>
                  </a:cubicBezTo>
                  <a:cubicBezTo>
                    <a:pt x="19" y="12"/>
                    <a:pt x="19" y="12"/>
                    <a:pt x="19" y="12"/>
                  </a:cubicBezTo>
                  <a:cubicBezTo>
                    <a:pt x="23" y="12"/>
                    <a:pt x="26" y="11"/>
                    <a:pt x="30" y="9"/>
                  </a:cubicBezTo>
                  <a:cubicBezTo>
                    <a:pt x="31" y="8"/>
                    <a:pt x="33" y="7"/>
                    <a:pt x="34"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3" name="Freeform 1969">
              <a:extLst>
                <a:ext uri="{FF2B5EF4-FFF2-40B4-BE49-F238E27FC236}">
                  <a16:creationId xmlns:a16="http://schemas.microsoft.com/office/drawing/2014/main" id="{8A470764-19D8-4827-98D2-B7F5C527A59B}"/>
                </a:ext>
              </a:extLst>
            </p:cNvPr>
            <p:cNvSpPr>
              <a:spLocks/>
            </p:cNvSpPr>
            <p:nvPr/>
          </p:nvSpPr>
          <p:spPr bwMode="auto">
            <a:xfrm>
              <a:off x="7097777"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4" name="Freeform 1970">
              <a:extLst>
                <a:ext uri="{FF2B5EF4-FFF2-40B4-BE49-F238E27FC236}">
                  <a16:creationId xmlns:a16="http://schemas.microsoft.com/office/drawing/2014/main" id="{A6D5021C-EF49-41B3-A8BF-8F1579219F4A}"/>
                </a:ext>
              </a:extLst>
            </p:cNvPr>
            <p:cNvSpPr>
              <a:spLocks/>
            </p:cNvSpPr>
            <p:nvPr/>
          </p:nvSpPr>
          <p:spPr bwMode="auto">
            <a:xfrm>
              <a:off x="7151752" y="9060609"/>
              <a:ext cx="257175" cy="334963"/>
            </a:xfrm>
            <a:custGeom>
              <a:avLst/>
              <a:gdLst>
                <a:gd name="T0" fmla="*/ 73 w 90"/>
                <a:gd name="T1" fmla="*/ 56 h 117"/>
                <a:gd name="T2" fmla="*/ 70 w 90"/>
                <a:gd name="T3" fmla="*/ 61 h 117"/>
                <a:gd name="T4" fmla="*/ 68 w 90"/>
                <a:gd name="T5" fmla="*/ 65 h 117"/>
                <a:gd name="T6" fmla="*/ 68 w 90"/>
                <a:gd name="T7" fmla="*/ 65 h 117"/>
                <a:gd name="T8" fmla="*/ 68 w 90"/>
                <a:gd name="T9" fmla="*/ 66 h 117"/>
                <a:gd name="T10" fmla="*/ 66 w 90"/>
                <a:gd name="T11" fmla="*/ 78 h 117"/>
                <a:gd name="T12" fmla="*/ 61 w 90"/>
                <a:gd name="T13" fmla="*/ 100 h 117"/>
                <a:gd name="T14" fmla="*/ 44 w 90"/>
                <a:gd name="T15" fmla="*/ 117 h 117"/>
                <a:gd name="T16" fmla="*/ 40 w 90"/>
                <a:gd name="T17" fmla="*/ 117 h 117"/>
                <a:gd name="T18" fmla="*/ 38 w 90"/>
                <a:gd name="T19" fmla="*/ 116 h 117"/>
                <a:gd name="T20" fmla="*/ 36 w 90"/>
                <a:gd name="T21" fmla="*/ 110 h 117"/>
                <a:gd name="T22" fmla="*/ 41 w 90"/>
                <a:gd name="T23" fmla="*/ 82 h 117"/>
                <a:gd name="T24" fmla="*/ 36 w 90"/>
                <a:gd name="T25" fmla="*/ 68 h 117"/>
                <a:gd name="T26" fmla="*/ 30 w 90"/>
                <a:gd name="T27" fmla="*/ 73 h 117"/>
                <a:gd name="T28" fmla="*/ 28 w 90"/>
                <a:gd name="T29" fmla="*/ 74 h 117"/>
                <a:gd name="T30" fmla="*/ 25 w 90"/>
                <a:gd name="T31" fmla="*/ 79 h 117"/>
                <a:gd name="T32" fmla="*/ 20 w 90"/>
                <a:gd name="T33" fmla="*/ 94 h 117"/>
                <a:gd name="T34" fmla="*/ 19 w 90"/>
                <a:gd name="T35" fmla="*/ 106 h 117"/>
                <a:gd name="T36" fmla="*/ 19 w 90"/>
                <a:gd name="T37" fmla="*/ 107 h 117"/>
                <a:gd name="T38" fmla="*/ 12 w 90"/>
                <a:gd name="T39" fmla="*/ 111 h 117"/>
                <a:gd name="T40" fmla="*/ 12 w 90"/>
                <a:gd name="T41" fmla="*/ 111 h 117"/>
                <a:gd name="T42" fmla="*/ 9 w 90"/>
                <a:gd name="T43" fmla="*/ 110 h 117"/>
                <a:gd name="T44" fmla="*/ 0 w 90"/>
                <a:gd name="T45" fmla="*/ 87 h 117"/>
                <a:gd name="T46" fmla="*/ 4 w 90"/>
                <a:gd name="T47" fmla="*/ 65 h 117"/>
                <a:gd name="T48" fmla="*/ 6 w 90"/>
                <a:gd name="T49" fmla="*/ 59 h 117"/>
                <a:gd name="T50" fmla="*/ 7 w 90"/>
                <a:gd name="T51" fmla="*/ 53 h 117"/>
                <a:gd name="T52" fmla="*/ 7 w 90"/>
                <a:gd name="T53" fmla="*/ 53 h 117"/>
                <a:gd name="T54" fmla="*/ 7 w 90"/>
                <a:gd name="T55" fmla="*/ 53 h 117"/>
                <a:gd name="T56" fmla="*/ 6 w 90"/>
                <a:gd name="T57" fmla="*/ 42 h 117"/>
                <a:gd name="T58" fmla="*/ 18 w 90"/>
                <a:gd name="T59" fmla="*/ 3 h 117"/>
                <a:gd name="T60" fmla="*/ 33 w 90"/>
                <a:gd name="T61" fmla="*/ 1 h 117"/>
                <a:gd name="T62" fmla="*/ 44 w 90"/>
                <a:gd name="T63" fmla="*/ 7 h 117"/>
                <a:gd name="T64" fmla="*/ 48 w 90"/>
                <a:gd name="T65" fmla="*/ 9 h 117"/>
                <a:gd name="T66" fmla="*/ 52 w 90"/>
                <a:gd name="T67" fmla="*/ 8 h 117"/>
                <a:gd name="T68" fmla="*/ 64 w 90"/>
                <a:gd name="T69" fmla="*/ 7 h 117"/>
                <a:gd name="T70" fmla="*/ 78 w 90"/>
                <a:gd name="T71" fmla="*/ 15 h 117"/>
                <a:gd name="T72" fmla="*/ 73 w 90"/>
                <a:gd name="T73" fmla="*/ 5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 h="117">
                  <a:moveTo>
                    <a:pt x="73" y="56"/>
                  </a:moveTo>
                  <a:cubicBezTo>
                    <a:pt x="72" y="57"/>
                    <a:pt x="71" y="59"/>
                    <a:pt x="70" y="61"/>
                  </a:cubicBezTo>
                  <a:cubicBezTo>
                    <a:pt x="69" y="62"/>
                    <a:pt x="68" y="64"/>
                    <a:pt x="68" y="65"/>
                  </a:cubicBezTo>
                  <a:cubicBezTo>
                    <a:pt x="68" y="65"/>
                    <a:pt x="68" y="65"/>
                    <a:pt x="68" y="65"/>
                  </a:cubicBezTo>
                  <a:cubicBezTo>
                    <a:pt x="68" y="66"/>
                    <a:pt x="68" y="66"/>
                    <a:pt x="68" y="66"/>
                  </a:cubicBezTo>
                  <a:cubicBezTo>
                    <a:pt x="67" y="69"/>
                    <a:pt x="67" y="73"/>
                    <a:pt x="66" y="78"/>
                  </a:cubicBezTo>
                  <a:cubicBezTo>
                    <a:pt x="65" y="85"/>
                    <a:pt x="64" y="93"/>
                    <a:pt x="61" y="100"/>
                  </a:cubicBezTo>
                  <a:cubicBezTo>
                    <a:pt x="56" y="110"/>
                    <a:pt x="44" y="116"/>
                    <a:pt x="44" y="117"/>
                  </a:cubicBezTo>
                  <a:cubicBezTo>
                    <a:pt x="43" y="117"/>
                    <a:pt x="42" y="117"/>
                    <a:pt x="40" y="117"/>
                  </a:cubicBezTo>
                  <a:cubicBezTo>
                    <a:pt x="39" y="117"/>
                    <a:pt x="38" y="116"/>
                    <a:pt x="38" y="116"/>
                  </a:cubicBezTo>
                  <a:cubicBezTo>
                    <a:pt x="36" y="114"/>
                    <a:pt x="36" y="112"/>
                    <a:pt x="36" y="110"/>
                  </a:cubicBezTo>
                  <a:cubicBezTo>
                    <a:pt x="36" y="110"/>
                    <a:pt x="43" y="93"/>
                    <a:pt x="41" y="82"/>
                  </a:cubicBezTo>
                  <a:cubicBezTo>
                    <a:pt x="40" y="74"/>
                    <a:pt x="37" y="70"/>
                    <a:pt x="36" y="68"/>
                  </a:cubicBezTo>
                  <a:cubicBezTo>
                    <a:pt x="34" y="69"/>
                    <a:pt x="32" y="70"/>
                    <a:pt x="30" y="73"/>
                  </a:cubicBezTo>
                  <a:cubicBezTo>
                    <a:pt x="29" y="73"/>
                    <a:pt x="29" y="74"/>
                    <a:pt x="28" y="74"/>
                  </a:cubicBezTo>
                  <a:cubicBezTo>
                    <a:pt x="27" y="76"/>
                    <a:pt x="26" y="77"/>
                    <a:pt x="25" y="79"/>
                  </a:cubicBezTo>
                  <a:cubicBezTo>
                    <a:pt x="22" y="83"/>
                    <a:pt x="21" y="89"/>
                    <a:pt x="20" y="94"/>
                  </a:cubicBezTo>
                  <a:cubicBezTo>
                    <a:pt x="19" y="100"/>
                    <a:pt x="19" y="104"/>
                    <a:pt x="19" y="106"/>
                  </a:cubicBezTo>
                  <a:cubicBezTo>
                    <a:pt x="19" y="106"/>
                    <a:pt x="19" y="107"/>
                    <a:pt x="19" y="107"/>
                  </a:cubicBezTo>
                  <a:cubicBezTo>
                    <a:pt x="18" y="110"/>
                    <a:pt x="15" y="112"/>
                    <a:pt x="12" y="111"/>
                  </a:cubicBezTo>
                  <a:cubicBezTo>
                    <a:pt x="12" y="111"/>
                    <a:pt x="12" y="111"/>
                    <a:pt x="12" y="111"/>
                  </a:cubicBezTo>
                  <a:cubicBezTo>
                    <a:pt x="11" y="111"/>
                    <a:pt x="10" y="110"/>
                    <a:pt x="9" y="110"/>
                  </a:cubicBezTo>
                  <a:cubicBezTo>
                    <a:pt x="9" y="109"/>
                    <a:pt x="1" y="99"/>
                    <a:pt x="0" y="87"/>
                  </a:cubicBezTo>
                  <a:cubicBezTo>
                    <a:pt x="0" y="80"/>
                    <a:pt x="2" y="73"/>
                    <a:pt x="4" y="65"/>
                  </a:cubicBezTo>
                  <a:cubicBezTo>
                    <a:pt x="5" y="63"/>
                    <a:pt x="5" y="61"/>
                    <a:pt x="6" y="59"/>
                  </a:cubicBezTo>
                  <a:cubicBezTo>
                    <a:pt x="6" y="57"/>
                    <a:pt x="7" y="55"/>
                    <a:pt x="7" y="53"/>
                  </a:cubicBezTo>
                  <a:cubicBezTo>
                    <a:pt x="7" y="53"/>
                    <a:pt x="7" y="53"/>
                    <a:pt x="7" y="53"/>
                  </a:cubicBezTo>
                  <a:cubicBezTo>
                    <a:pt x="7" y="53"/>
                    <a:pt x="7" y="53"/>
                    <a:pt x="7" y="53"/>
                  </a:cubicBezTo>
                  <a:cubicBezTo>
                    <a:pt x="7" y="51"/>
                    <a:pt x="7" y="47"/>
                    <a:pt x="6" y="42"/>
                  </a:cubicBezTo>
                  <a:cubicBezTo>
                    <a:pt x="5" y="29"/>
                    <a:pt x="2" y="9"/>
                    <a:pt x="18" y="3"/>
                  </a:cubicBezTo>
                  <a:cubicBezTo>
                    <a:pt x="23" y="1"/>
                    <a:pt x="28" y="0"/>
                    <a:pt x="33" y="1"/>
                  </a:cubicBezTo>
                  <a:cubicBezTo>
                    <a:pt x="38" y="2"/>
                    <a:pt x="41" y="5"/>
                    <a:pt x="44" y="7"/>
                  </a:cubicBezTo>
                  <a:cubicBezTo>
                    <a:pt x="45" y="7"/>
                    <a:pt x="47" y="9"/>
                    <a:pt x="48" y="9"/>
                  </a:cubicBezTo>
                  <a:cubicBezTo>
                    <a:pt x="48" y="9"/>
                    <a:pt x="50" y="8"/>
                    <a:pt x="52" y="8"/>
                  </a:cubicBezTo>
                  <a:cubicBezTo>
                    <a:pt x="55" y="7"/>
                    <a:pt x="59" y="7"/>
                    <a:pt x="64" y="7"/>
                  </a:cubicBezTo>
                  <a:cubicBezTo>
                    <a:pt x="69" y="8"/>
                    <a:pt x="73" y="11"/>
                    <a:pt x="78" y="15"/>
                  </a:cubicBezTo>
                  <a:cubicBezTo>
                    <a:pt x="90" y="26"/>
                    <a:pt x="79" y="44"/>
                    <a:pt x="73" y="56"/>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5" name="Freeform 1971">
              <a:extLst>
                <a:ext uri="{FF2B5EF4-FFF2-40B4-BE49-F238E27FC236}">
                  <a16:creationId xmlns:a16="http://schemas.microsoft.com/office/drawing/2014/main" id="{50F2FF1D-CEBF-476F-B9A8-8B1A013A0358}"/>
                </a:ext>
              </a:extLst>
            </p:cNvPr>
            <p:cNvSpPr>
              <a:spLocks/>
            </p:cNvSpPr>
            <p:nvPr/>
          </p:nvSpPr>
          <p:spPr bwMode="auto">
            <a:xfrm>
              <a:off x="7258115"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6" name="Freeform 1972">
              <a:extLst>
                <a:ext uri="{FF2B5EF4-FFF2-40B4-BE49-F238E27FC236}">
                  <a16:creationId xmlns:a16="http://schemas.microsoft.com/office/drawing/2014/main" id="{36B41126-D32D-4062-9E68-63C11BCDBB07}"/>
                </a:ext>
              </a:extLst>
            </p:cNvPr>
            <p:cNvSpPr>
              <a:spLocks/>
            </p:cNvSpPr>
            <p:nvPr/>
          </p:nvSpPr>
          <p:spPr bwMode="auto">
            <a:xfrm>
              <a:off x="7151752" y="9220946"/>
              <a:ext cx="200025" cy="174625"/>
            </a:xfrm>
            <a:custGeom>
              <a:avLst/>
              <a:gdLst>
                <a:gd name="T0" fmla="*/ 70 w 70"/>
                <a:gd name="T1" fmla="*/ 5 h 61"/>
                <a:gd name="T2" fmla="*/ 66 w 70"/>
                <a:gd name="T3" fmla="*/ 22 h 61"/>
                <a:gd name="T4" fmla="*/ 61 w 70"/>
                <a:gd name="T5" fmla="*/ 44 h 61"/>
                <a:gd name="T6" fmla="*/ 44 w 70"/>
                <a:gd name="T7" fmla="*/ 61 h 61"/>
                <a:gd name="T8" fmla="*/ 40 w 70"/>
                <a:gd name="T9" fmla="*/ 61 h 61"/>
                <a:gd name="T10" fmla="*/ 38 w 70"/>
                <a:gd name="T11" fmla="*/ 60 h 61"/>
                <a:gd name="T12" fmla="*/ 36 w 70"/>
                <a:gd name="T13" fmla="*/ 54 h 61"/>
                <a:gd name="T14" fmla="*/ 41 w 70"/>
                <a:gd name="T15" fmla="*/ 26 h 61"/>
                <a:gd name="T16" fmla="*/ 36 w 70"/>
                <a:gd name="T17" fmla="*/ 12 h 61"/>
                <a:gd name="T18" fmla="*/ 30 w 70"/>
                <a:gd name="T19" fmla="*/ 17 h 61"/>
                <a:gd name="T20" fmla="*/ 28 w 70"/>
                <a:gd name="T21" fmla="*/ 18 h 61"/>
                <a:gd name="T22" fmla="*/ 25 w 70"/>
                <a:gd name="T23" fmla="*/ 23 h 61"/>
                <a:gd name="T24" fmla="*/ 20 w 70"/>
                <a:gd name="T25" fmla="*/ 38 h 61"/>
                <a:gd name="T26" fmla="*/ 19 w 70"/>
                <a:gd name="T27" fmla="*/ 50 h 61"/>
                <a:gd name="T28" fmla="*/ 19 w 70"/>
                <a:gd name="T29" fmla="*/ 51 h 61"/>
                <a:gd name="T30" fmla="*/ 12 w 70"/>
                <a:gd name="T31" fmla="*/ 55 h 61"/>
                <a:gd name="T32" fmla="*/ 12 w 70"/>
                <a:gd name="T33" fmla="*/ 55 h 61"/>
                <a:gd name="T34" fmla="*/ 9 w 70"/>
                <a:gd name="T35" fmla="*/ 54 h 61"/>
                <a:gd name="T36" fmla="*/ 0 w 70"/>
                <a:gd name="T37" fmla="*/ 31 h 61"/>
                <a:gd name="T38" fmla="*/ 4 w 70"/>
                <a:gd name="T39" fmla="*/ 9 h 61"/>
                <a:gd name="T40" fmla="*/ 6 w 70"/>
                <a:gd name="T41" fmla="*/ 3 h 61"/>
                <a:gd name="T42" fmla="*/ 36 w 70"/>
                <a:gd name="T43" fmla="*/ 8 h 61"/>
                <a:gd name="T44" fmla="*/ 70 w 70"/>
                <a:gd name="T45" fmla="*/ 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1">
                  <a:moveTo>
                    <a:pt x="70" y="5"/>
                  </a:moveTo>
                  <a:cubicBezTo>
                    <a:pt x="69" y="8"/>
                    <a:pt x="67" y="17"/>
                    <a:pt x="66" y="22"/>
                  </a:cubicBezTo>
                  <a:cubicBezTo>
                    <a:pt x="65" y="29"/>
                    <a:pt x="64" y="37"/>
                    <a:pt x="61" y="44"/>
                  </a:cubicBezTo>
                  <a:cubicBezTo>
                    <a:pt x="56" y="54"/>
                    <a:pt x="44" y="60"/>
                    <a:pt x="44" y="61"/>
                  </a:cubicBezTo>
                  <a:cubicBezTo>
                    <a:pt x="43" y="61"/>
                    <a:pt x="42" y="61"/>
                    <a:pt x="40" y="61"/>
                  </a:cubicBezTo>
                  <a:cubicBezTo>
                    <a:pt x="39" y="61"/>
                    <a:pt x="38" y="60"/>
                    <a:pt x="38" y="60"/>
                  </a:cubicBezTo>
                  <a:cubicBezTo>
                    <a:pt x="36" y="58"/>
                    <a:pt x="36" y="56"/>
                    <a:pt x="36" y="54"/>
                  </a:cubicBezTo>
                  <a:cubicBezTo>
                    <a:pt x="36" y="54"/>
                    <a:pt x="43" y="37"/>
                    <a:pt x="41" y="26"/>
                  </a:cubicBezTo>
                  <a:cubicBezTo>
                    <a:pt x="40" y="18"/>
                    <a:pt x="37" y="14"/>
                    <a:pt x="36" y="12"/>
                  </a:cubicBezTo>
                  <a:cubicBezTo>
                    <a:pt x="34" y="13"/>
                    <a:pt x="32" y="14"/>
                    <a:pt x="30" y="17"/>
                  </a:cubicBezTo>
                  <a:cubicBezTo>
                    <a:pt x="29" y="17"/>
                    <a:pt x="29" y="18"/>
                    <a:pt x="28" y="18"/>
                  </a:cubicBezTo>
                  <a:cubicBezTo>
                    <a:pt x="27" y="20"/>
                    <a:pt x="26" y="21"/>
                    <a:pt x="25" y="23"/>
                  </a:cubicBezTo>
                  <a:cubicBezTo>
                    <a:pt x="22" y="27"/>
                    <a:pt x="21" y="33"/>
                    <a:pt x="20" y="38"/>
                  </a:cubicBezTo>
                  <a:cubicBezTo>
                    <a:pt x="19" y="44"/>
                    <a:pt x="19" y="48"/>
                    <a:pt x="19" y="50"/>
                  </a:cubicBezTo>
                  <a:cubicBezTo>
                    <a:pt x="19" y="50"/>
                    <a:pt x="19" y="51"/>
                    <a:pt x="19" y="51"/>
                  </a:cubicBezTo>
                  <a:cubicBezTo>
                    <a:pt x="18" y="54"/>
                    <a:pt x="15" y="56"/>
                    <a:pt x="12" y="55"/>
                  </a:cubicBezTo>
                  <a:cubicBezTo>
                    <a:pt x="12" y="55"/>
                    <a:pt x="12" y="55"/>
                    <a:pt x="12" y="55"/>
                  </a:cubicBezTo>
                  <a:cubicBezTo>
                    <a:pt x="11" y="55"/>
                    <a:pt x="10" y="54"/>
                    <a:pt x="9" y="54"/>
                  </a:cubicBezTo>
                  <a:cubicBezTo>
                    <a:pt x="9" y="53"/>
                    <a:pt x="1" y="43"/>
                    <a:pt x="0" y="31"/>
                  </a:cubicBezTo>
                  <a:cubicBezTo>
                    <a:pt x="0" y="24"/>
                    <a:pt x="2" y="17"/>
                    <a:pt x="4" y="9"/>
                  </a:cubicBezTo>
                  <a:cubicBezTo>
                    <a:pt x="5" y="7"/>
                    <a:pt x="5" y="5"/>
                    <a:pt x="6" y="3"/>
                  </a:cubicBezTo>
                  <a:cubicBezTo>
                    <a:pt x="21" y="0"/>
                    <a:pt x="35" y="7"/>
                    <a:pt x="36" y="8"/>
                  </a:cubicBezTo>
                  <a:cubicBezTo>
                    <a:pt x="39" y="7"/>
                    <a:pt x="57" y="0"/>
                    <a:pt x="70" y="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7" name="Freeform 1973">
              <a:extLst>
                <a:ext uri="{FF2B5EF4-FFF2-40B4-BE49-F238E27FC236}">
                  <a16:creationId xmlns:a16="http://schemas.microsoft.com/office/drawing/2014/main" id="{F7ACED18-37A6-4C81-9813-F889529F3C25}"/>
                </a:ext>
              </a:extLst>
            </p:cNvPr>
            <p:cNvSpPr>
              <a:spLocks/>
            </p:cNvSpPr>
            <p:nvPr/>
          </p:nvSpPr>
          <p:spPr bwMode="auto">
            <a:xfrm>
              <a:off x="7232715" y="9071721"/>
              <a:ext cx="107950" cy="46038"/>
            </a:xfrm>
            <a:custGeom>
              <a:avLst/>
              <a:gdLst>
                <a:gd name="T0" fmla="*/ 18 w 38"/>
                <a:gd name="T1" fmla="*/ 10 h 16"/>
                <a:gd name="T2" fmla="*/ 0 w 38"/>
                <a:gd name="T3" fmla="*/ 4 h 16"/>
                <a:gd name="T4" fmla="*/ 2 w 38"/>
                <a:gd name="T5" fmla="*/ 5 h 16"/>
                <a:gd name="T6" fmla="*/ 4 w 38"/>
                <a:gd name="T7" fmla="*/ 6 h 16"/>
                <a:gd name="T8" fmla="*/ 8 w 38"/>
                <a:gd name="T9" fmla="*/ 10 h 16"/>
                <a:gd name="T10" fmla="*/ 17 w 38"/>
                <a:gd name="T11" fmla="*/ 15 h 16"/>
                <a:gd name="T12" fmla="*/ 18 w 38"/>
                <a:gd name="T13" fmla="*/ 15 h 16"/>
                <a:gd name="T14" fmla="*/ 18 w 38"/>
                <a:gd name="T15" fmla="*/ 15 h 16"/>
                <a:gd name="T16" fmla="*/ 28 w 38"/>
                <a:gd name="T17" fmla="*/ 14 h 16"/>
                <a:gd name="T18" fmla="*/ 34 w 38"/>
                <a:gd name="T19" fmla="*/ 12 h 16"/>
                <a:gd name="T20" fmla="*/ 36 w 38"/>
                <a:gd name="T21" fmla="*/ 12 h 16"/>
                <a:gd name="T22" fmla="*/ 38 w 38"/>
                <a:gd name="T23" fmla="*/ 12 h 16"/>
                <a:gd name="T24" fmla="*/ 18 w 38"/>
                <a:gd name="T25"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16">
                  <a:moveTo>
                    <a:pt x="18" y="10"/>
                  </a:moveTo>
                  <a:cubicBezTo>
                    <a:pt x="13" y="9"/>
                    <a:pt x="5" y="0"/>
                    <a:pt x="0" y="4"/>
                  </a:cubicBezTo>
                  <a:cubicBezTo>
                    <a:pt x="0" y="4"/>
                    <a:pt x="1" y="5"/>
                    <a:pt x="2" y="5"/>
                  </a:cubicBezTo>
                  <a:cubicBezTo>
                    <a:pt x="2" y="5"/>
                    <a:pt x="3" y="6"/>
                    <a:pt x="4" y="6"/>
                  </a:cubicBezTo>
                  <a:cubicBezTo>
                    <a:pt x="5" y="7"/>
                    <a:pt x="6" y="9"/>
                    <a:pt x="8" y="10"/>
                  </a:cubicBezTo>
                  <a:cubicBezTo>
                    <a:pt x="11" y="12"/>
                    <a:pt x="14" y="14"/>
                    <a:pt x="17" y="15"/>
                  </a:cubicBezTo>
                  <a:cubicBezTo>
                    <a:pt x="17" y="15"/>
                    <a:pt x="18" y="15"/>
                    <a:pt x="18" y="15"/>
                  </a:cubicBezTo>
                  <a:cubicBezTo>
                    <a:pt x="18" y="15"/>
                    <a:pt x="18" y="15"/>
                    <a:pt x="18" y="15"/>
                  </a:cubicBezTo>
                  <a:cubicBezTo>
                    <a:pt x="21" y="16"/>
                    <a:pt x="25" y="15"/>
                    <a:pt x="28" y="14"/>
                  </a:cubicBezTo>
                  <a:cubicBezTo>
                    <a:pt x="30" y="13"/>
                    <a:pt x="32" y="13"/>
                    <a:pt x="34" y="12"/>
                  </a:cubicBezTo>
                  <a:cubicBezTo>
                    <a:pt x="34" y="12"/>
                    <a:pt x="35" y="12"/>
                    <a:pt x="36" y="12"/>
                  </a:cubicBezTo>
                  <a:cubicBezTo>
                    <a:pt x="36" y="12"/>
                    <a:pt x="37" y="12"/>
                    <a:pt x="38" y="12"/>
                  </a:cubicBezTo>
                  <a:cubicBezTo>
                    <a:pt x="35" y="6"/>
                    <a:pt x="24" y="11"/>
                    <a:pt x="18" y="10"/>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grpSp>
      <p:sp>
        <p:nvSpPr>
          <p:cNvPr id="449" name="Freeform 1884">
            <a:extLst>
              <a:ext uri="{FF2B5EF4-FFF2-40B4-BE49-F238E27FC236}">
                <a16:creationId xmlns:a16="http://schemas.microsoft.com/office/drawing/2014/main" id="{071A0152-39CB-4B81-9912-4B2C3F839071}"/>
              </a:ext>
            </a:extLst>
          </p:cNvPr>
          <p:cNvSpPr>
            <a:spLocks/>
          </p:cNvSpPr>
          <p:nvPr/>
        </p:nvSpPr>
        <p:spPr bwMode="auto">
          <a:xfrm>
            <a:off x="7550778" y="9998129"/>
            <a:ext cx="1028685" cy="1028685"/>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0" name="TextBox 449">
            <a:extLst>
              <a:ext uri="{FF2B5EF4-FFF2-40B4-BE49-F238E27FC236}">
                <a16:creationId xmlns:a16="http://schemas.microsoft.com/office/drawing/2014/main" id="{63C49B5E-1ABC-4F7B-83D6-DF7370C90BDB}"/>
              </a:ext>
            </a:extLst>
          </p:cNvPr>
          <p:cNvSpPr txBox="1"/>
          <p:nvPr/>
        </p:nvSpPr>
        <p:spPr>
          <a:xfrm>
            <a:off x="6727110" y="11174694"/>
            <a:ext cx="2676018" cy="120031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Passage of the teeth from the gums </a:t>
            </a:r>
          </a:p>
        </p:txBody>
      </p:sp>
      <p:grpSp>
        <p:nvGrpSpPr>
          <p:cNvPr id="452" name="Group 451">
            <a:extLst>
              <a:ext uri="{FF2B5EF4-FFF2-40B4-BE49-F238E27FC236}">
                <a16:creationId xmlns:a16="http://schemas.microsoft.com/office/drawing/2014/main" id="{581AD0B7-AF66-4362-AFE4-866E644166E7}"/>
              </a:ext>
            </a:extLst>
          </p:cNvPr>
          <p:cNvGrpSpPr/>
          <p:nvPr/>
        </p:nvGrpSpPr>
        <p:grpSpPr>
          <a:xfrm>
            <a:off x="7632532" y="10369875"/>
            <a:ext cx="865175" cy="385758"/>
            <a:chOff x="6554852" y="9060609"/>
            <a:chExt cx="865188" cy="385763"/>
          </a:xfrm>
        </p:grpSpPr>
        <p:sp>
          <p:nvSpPr>
            <p:cNvPr id="453" name="Freeform 1959">
              <a:extLst>
                <a:ext uri="{FF2B5EF4-FFF2-40B4-BE49-F238E27FC236}">
                  <a16:creationId xmlns:a16="http://schemas.microsoft.com/office/drawing/2014/main" id="{7697B1E3-59BC-4195-9E24-75C7CDE15350}"/>
                </a:ext>
              </a:extLst>
            </p:cNvPr>
            <p:cNvSpPr>
              <a:spLocks/>
            </p:cNvSpPr>
            <p:nvPr/>
          </p:nvSpPr>
          <p:spPr bwMode="auto">
            <a:xfrm>
              <a:off x="6554852"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4" name="Freeform 1960">
              <a:extLst>
                <a:ext uri="{FF2B5EF4-FFF2-40B4-BE49-F238E27FC236}">
                  <a16:creationId xmlns:a16="http://schemas.microsoft.com/office/drawing/2014/main" id="{3949101B-BA5F-4F6F-AC5F-99140A3074EA}"/>
                </a:ext>
              </a:extLst>
            </p:cNvPr>
            <p:cNvSpPr>
              <a:spLocks/>
            </p:cNvSpPr>
            <p:nvPr/>
          </p:nvSpPr>
          <p:spPr bwMode="auto">
            <a:xfrm>
              <a:off x="6589777" y="9068546"/>
              <a:ext cx="254000" cy="320675"/>
            </a:xfrm>
            <a:custGeom>
              <a:avLst/>
              <a:gdLst>
                <a:gd name="T0" fmla="*/ 76 w 89"/>
                <a:gd name="T1" fmla="*/ 57 h 112"/>
                <a:gd name="T2" fmla="*/ 76 w 89"/>
                <a:gd name="T3" fmla="*/ 69 h 112"/>
                <a:gd name="T4" fmla="*/ 76 w 89"/>
                <a:gd name="T5" fmla="*/ 91 h 112"/>
                <a:gd name="T6" fmla="*/ 62 w 89"/>
                <a:gd name="T7" fmla="*/ 111 h 112"/>
                <a:gd name="T8" fmla="*/ 59 w 89"/>
                <a:gd name="T9" fmla="*/ 112 h 112"/>
                <a:gd name="T10" fmla="*/ 56 w 89"/>
                <a:gd name="T11" fmla="*/ 112 h 112"/>
                <a:gd name="T12" fmla="*/ 53 w 89"/>
                <a:gd name="T13" fmla="*/ 106 h 112"/>
                <a:gd name="T14" fmla="*/ 53 w 89"/>
                <a:gd name="T15" fmla="*/ 78 h 112"/>
                <a:gd name="T16" fmla="*/ 44 w 89"/>
                <a:gd name="T17" fmla="*/ 65 h 112"/>
                <a:gd name="T18" fmla="*/ 36 w 89"/>
                <a:gd name="T19" fmla="*/ 78 h 112"/>
                <a:gd name="T20" fmla="*/ 35 w 89"/>
                <a:gd name="T21" fmla="*/ 106 h 112"/>
                <a:gd name="T22" fmla="*/ 36 w 89"/>
                <a:gd name="T23" fmla="*/ 107 h 112"/>
                <a:gd name="T24" fmla="*/ 30 w 89"/>
                <a:gd name="T25" fmla="*/ 112 h 112"/>
                <a:gd name="T26" fmla="*/ 30 w 89"/>
                <a:gd name="T27" fmla="*/ 112 h 112"/>
                <a:gd name="T28" fmla="*/ 27 w 89"/>
                <a:gd name="T29" fmla="*/ 111 h 112"/>
                <a:gd name="T30" fmla="*/ 13 w 89"/>
                <a:gd name="T31" fmla="*/ 91 h 112"/>
                <a:gd name="T32" fmla="*/ 13 w 89"/>
                <a:gd name="T33" fmla="*/ 69 h 112"/>
                <a:gd name="T34" fmla="*/ 13 w 89"/>
                <a:gd name="T35" fmla="*/ 57 h 112"/>
                <a:gd name="T36" fmla="*/ 13 w 89"/>
                <a:gd name="T37" fmla="*/ 56 h 112"/>
                <a:gd name="T38" fmla="*/ 13 w 89"/>
                <a:gd name="T39" fmla="*/ 56 h 112"/>
                <a:gd name="T40" fmla="*/ 10 w 89"/>
                <a:gd name="T41" fmla="*/ 46 h 112"/>
                <a:gd name="T42" fmla="*/ 14 w 89"/>
                <a:gd name="T43" fmla="*/ 5 h 112"/>
                <a:gd name="T44" fmla="*/ 28 w 89"/>
                <a:gd name="T45" fmla="*/ 0 h 112"/>
                <a:gd name="T46" fmla="*/ 41 w 89"/>
                <a:gd name="T47" fmla="*/ 3 h 112"/>
                <a:gd name="T48" fmla="*/ 44 w 89"/>
                <a:gd name="T49" fmla="*/ 5 h 112"/>
                <a:gd name="T50" fmla="*/ 48 w 89"/>
                <a:gd name="T51" fmla="*/ 3 h 112"/>
                <a:gd name="T52" fmla="*/ 61 w 89"/>
                <a:gd name="T53" fmla="*/ 0 h 112"/>
                <a:gd name="T54" fmla="*/ 75 w 89"/>
                <a:gd name="T55" fmla="*/ 5 h 112"/>
                <a:gd name="T56" fmla="*/ 78 w 89"/>
                <a:gd name="T57" fmla="*/ 46 h 112"/>
                <a:gd name="T58" fmla="*/ 76 w 89"/>
                <a:gd name="T59" fmla="*/ 56 h 112"/>
                <a:gd name="T60" fmla="*/ 76 w 89"/>
                <a:gd name="T61" fmla="*/ 56 h 112"/>
                <a:gd name="T62" fmla="*/ 76 w 89"/>
                <a:gd name="T63" fmla="*/ 5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9" h="112">
                  <a:moveTo>
                    <a:pt x="76" y="57"/>
                  </a:moveTo>
                  <a:cubicBezTo>
                    <a:pt x="75" y="60"/>
                    <a:pt x="76" y="64"/>
                    <a:pt x="76" y="69"/>
                  </a:cubicBezTo>
                  <a:cubicBezTo>
                    <a:pt x="77" y="76"/>
                    <a:pt x="77" y="84"/>
                    <a:pt x="76" y="91"/>
                  </a:cubicBezTo>
                  <a:cubicBezTo>
                    <a:pt x="72" y="103"/>
                    <a:pt x="63" y="111"/>
                    <a:pt x="62" y="111"/>
                  </a:cubicBezTo>
                  <a:cubicBezTo>
                    <a:pt x="61" y="112"/>
                    <a:pt x="60" y="112"/>
                    <a:pt x="59" y="112"/>
                  </a:cubicBezTo>
                  <a:cubicBezTo>
                    <a:pt x="58" y="112"/>
                    <a:pt x="57" y="112"/>
                    <a:pt x="56" y="112"/>
                  </a:cubicBezTo>
                  <a:cubicBezTo>
                    <a:pt x="54" y="110"/>
                    <a:pt x="53" y="108"/>
                    <a:pt x="53" y="106"/>
                  </a:cubicBezTo>
                  <a:cubicBezTo>
                    <a:pt x="53" y="106"/>
                    <a:pt x="57" y="88"/>
                    <a:pt x="53" y="78"/>
                  </a:cubicBezTo>
                  <a:cubicBezTo>
                    <a:pt x="50" y="70"/>
                    <a:pt x="46" y="66"/>
                    <a:pt x="44" y="65"/>
                  </a:cubicBezTo>
                  <a:cubicBezTo>
                    <a:pt x="43" y="66"/>
                    <a:pt x="39" y="70"/>
                    <a:pt x="36" y="78"/>
                  </a:cubicBezTo>
                  <a:cubicBezTo>
                    <a:pt x="33" y="87"/>
                    <a:pt x="35" y="103"/>
                    <a:pt x="35" y="106"/>
                  </a:cubicBezTo>
                  <a:cubicBezTo>
                    <a:pt x="36" y="106"/>
                    <a:pt x="36" y="106"/>
                    <a:pt x="36" y="107"/>
                  </a:cubicBezTo>
                  <a:cubicBezTo>
                    <a:pt x="36" y="110"/>
                    <a:pt x="33" y="112"/>
                    <a:pt x="30" y="112"/>
                  </a:cubicBezTo>
                  <a:cubicBezTo>
                    <a:pt x="30" y="112"/>
                    <a:pt x="30" y="112"/>
                    <a:pt x="30" y="112"/>
                  </a:cubicBezTo>
                  <a:cubicBezTo>
                    <a:pt x="29" y="112"/>
                    <a:pt x="28" y="112"/>
                    <a:pt x="27" y="111"/>
                  </a:cubicBezTo>
                  <a:cubicBezTo>
                    <a:pt x="26" y="111"/>
                    <a:pt x="16" y="103"/>
                    <a:pt x="13" y="91"/>
                  </a:cubicBezTo>
                  <a:cubicBezTo>
                    <a:pt x="12" y="84"/>
                    <a:pt x="12" y="76"/>
                    <a:pt x="13" y="69"/>
                  </a:cubicBezTo>
                  <a:cubicBezTo>
                    <a:pt x="13" y="64"/>
                    <a:pt x="13" y="60"/>
                    <a:pt x="13" y="57"/>
                  </a:cubicBezTo>
                  <a:cubicBezTo>
                    <a:pt x="13" y="56"/>
                    <a:pt x="13" y="56"/>
                    <a:pt x="13" y="56"/>
                  </a:cubicBezTo>
                  <a:cubicBezTo>
                    <a:pt x="13" y="56"/>
                    <a:pt x="13" y="56"/>
                    <a:pt x="13" y="56"/>
                  </a:cubicBezTo>
                  <a:cubicBezTo>
                    <a:pt x="13" y="54"/>
                    <a:pt x="12" y="50"/>
                    <a:pt x="10" y="46"/>
                  </a:cubicBezTo>
                  <a:cubicBezTo>
                    <a:pt x="6" y="33"/>
                    <a:pt x="0" y="14"/>
                    <a:pt x="14" y="5"/>
                  </a:cubicBezTo>
                  <a:cubicBezTo>
                    <a:pt x="19" y="2"/>
                    <a:pt x="23" y="0"/>
                    <a:pt x="28" y="0"/>
                  </a:cubicBezTo>
                  <a:cubicBezTo>
                    <a:pt x="33" y="0"/>
                    <a:pt x="38" y="2"/>
                    <a:pt x="41" y="3"/>
                  </a:cubicBezTo>
                  <a:cubicBezTo>
                    <a:pt x="42" y="4"/>
                    <a:pt x="44" y="5"/>
                    <a:pt x="44" y="5"/>
                  </a:cubicBezTo>
                  <a:cubicBezTo>
                    <a:pt x="45" y="5"/>
                    <a:pt x="47" y="4"/>
                    <a:pt x="48" y="3"/>
                  </a:cubicBezTo>
                  <a:cubicBezTo>
                    <a:pt x="51" y="2"/>
                    <a:pt x="56" y="0"/>
                    <a:pt x="61" y="0"/>
                  </a:cubicBezTo>
                  <a:cubicBezTo>
                    <a:pt x="66" y="0"/>
                    <a:pt x="70" y="2"/>
                    <a:pt x="75" y="5"/>
                  </a:cubicBezTo>
                  <a:cubicBezTo>
                    <a:pt x="89" y="14"/>
                    <a:pt x="83" y="33"/>
                    <a:pt x="78" y="46"/>
                  </a:cubicBezTo>
                  <a:cubicBezTo>
                    <a:pt x="77" y="50"/>
                    <a:pt x="76" y="54"/>
                    <a:pt x="76" y="56"/>
                  </a:cubicBezTo>
                  <a:cubicBezTo>
                    <a:pt x="76" y="56"/>
                    <a:pt x="76" y="56"/>
                    <a:pt x="76" y="56"/>
                  </a:cubicBezTo>
                  <a:cubicBezTo>
                    <a:pt x="76" y="56"/>
                    <a:pt x="76" y="56"/>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5" name="Freeform 1961">
              <a:extLst>
                <a:ext uri="{FF2B5EF4-FFF2-40B4-BE49-F238E27FC236}">
                  <a16:creationId xmlns:a16="http://schemas.microsoft.com/office/drawing/2014/main" id="{007D20B6-90CA-48CE-846A-06B360E78768}"/>
                </a:ext>
              </a:extLst>
            </p:cNvPr>
            <p:cNvSpPr>
              <a:spLocks/>
            </p:cNvSpPr>
            <p:nvPr/>
          </p:nvSpPr>
          <p:spPr bwMode="auto">
            <a:xfrm>
              <a:off x="6715190"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6" name="Freeform 1962">
              <a:extLst>
                <a:ext uri="{FF2B5EF4-FFF2-40B4-BE49-F238E27FC236}">
                  <a16:creationId xmlns:a16="http://schemas.microsoft.com/office/drawing/2014/main" id="{235D81F1-C730-4CD1-8562-75AAB9E41592}"/>
                </a:ext>
              </a:extLst>
            </p:cNvPr>
            <p:cNvSpPr>
              <a:spLocks/>
            </p:cNvSpPr>
            <p:nvPr/>
          </p:nvSpPr>
          <p:spPr bwMode="auto">
            <a:xfrm>
              <a:off x="6623115" y="9228884"/>
              <a:ext cx="185738" cy="160338"/>
            </a:xfrm>
            <a:custGeom>
              <a:avLst/>
              <a:gdLst>
                <a:gd name="T0" fmla="*/ 64 w 65"/>
                <a:gd name="T1" fmla="*/ 35 h 56"/>
                <a:gd name="T2" fmla="*/ 50 w 65"/>
                <a:gd name="T3" fmla="*/ 55 h 56"/>
                <a:gd name="T4" fmla="*/ 47 w 65"/>
                <a:gd name="T5" fmla="*/ 56 h 56"/>
                <a:gd name="T6" fmla="*/ 44 w 65"/>
                <a:gd name="T7" fmla="*/ 56 h 56"/>
                <a:gd name="T8" fmla="*/ 41 w 65"/>
                <a:gd name="T9" fmla="*/ 50 h 56"/>
                <a:gd name="T10" fmla="*/ 41 w 65"/>
                <a:gd name="T11" fmla="*/ 22 h 56"/>
                <a:gd name="T12" fmla="*/ 32 w 65"/>
                <a:gd name="T13" fmla="*/ 9 h 56"/>
                <a:gd name="T14" fmla="*/ 24 w 65"/>
                <a:gd name="T15" fmla="*/ 22 h 56"/>
                <a:gd name="T16" fmla="*/ 23 w 65"/>
                <a:gd name="T17" fmla="*/ 50 h 56"/>
                <a:gd name="T18" fmla="*/ 24 w 65"/>
                <a:gd name="T19" fmla="*/ 51 h 56"/>
                <a:gd name="T20" fmla="*/ 18 w 65"/>
                <a:gd name="T21" fmla="*/ 56 h 56"/>
                <a:gd name="T22" fmla="*/ 18 w 65"/>
                <a:gd name="T23" fmla="*/ 56 h 56"/>
                <a:gd name="T24" fmla="*/ 15 w 65"/>
                <a:gd name="T25" fmla="*/ 55 h 56"/>
                <a:gd name="T26" fmla="*/ 1 w 65"/>
                <a:gd name="T27" fmla="*/ 35 h 56"/>
                <a:gd name="T28" fmla="*/ 1 w 65"/>
                <a:gd name="T29" fmla="*/ 13 h 56"/>
                <a:gd name="T30" fmla="*/ 1 w 65"/>
                <a:gd name="T31" fmla="*/ 1 h 56"/>
                <a:gd name="T32" fmla="*/ 32 w 65"/>
                <a:gd name="T33" fmla="*/ 5 h 56"/>
                <a:gd name="T34" fmla="*/ 64 w 65"/>
                <a:gd name="T35" fmla="*/ 1 h 56"/>
                <a:gd name="T36" fmla="*/ 64 w 65"/>
                <a:gd name="T37" fmla="*/ 13 h 56"/>
                <a:gd name="T38" fmla="*/ 64 w 65"/>
                <a:gd name="T39" fmla="*/ 3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5" h="56">
                  <a:moveTo>
                    <a:pt x="64" y="35"/>
                  </a:moveTo>
                  <a:cubicBezTo>
                    <a:pt x="60" y="47"/>
                    <a:pt x="51" y="55"/>
                    <a:pt x="50" y="55"/>
                  </a:cubicBezTo>
                  <a:cubicBezTo>
                    <a:pt x="49" y="56"/>
                    <a:pt x="48" y="56"/>
                    <a:pt x="47" y="56"/>
                  </a:cubicBezTo>
                  <a:cubicBezTo>
                    <a:pt x="46" y="56"/>
                    <a:pt x="45" y="56"/>
                    <a:pt x="44" y="56"/>
                  </a:cubicBezTo>
                  <a:cubicBezTo>
                    <a:pt x="42" y="54"/>
                    <a:pt x="41" y="52"/>
                    <a:pt x="41" y="50"/>
                  </a:cubicBezTo>
                  <a:cubicBezTo>
                    <a:pt x="41" y="50"/>
                    <a:pt x="45" y="32"/>
                    <a:pt x="41" y="22"/>
                  </a:cubicBezTo>
                  <a:cubicBezTo>
                    <a:pt x="38" y="14"/>
                    <a:pt x="34" y="10"/>
                    <a:pt x="32" y="9"/>
                  </a:cubicBezTo>
                  <a:cubicBezTo>
                    <a:pt x="31" y="10"/>
                    <a:pt x="27" y="14"/>
                    <a:pt x="24" y="22"/>
                  </a:cubicBezTo>
                  <a:cubicBezTo>
                    <a:pt x="21" y="31"/>
                    <a:pt x="23" y="47"/>
                    <a:pt x="23" y="50"/>
                  </a:cubicBezTo>
                  <a:cubicBezTo>
                    <a:pt x="24" y="50"/>
                    <a:pt x="24" y="50"/>
                    <a:pt x="24" y="51"/>
                  </a:cubicBezTo>
                  <a:cubicBezTo>
                    <a:pt x="24" y="54"/>
                    <a:pt x="21" y="56"/>
                    <a:pt x="18" y="56"/>
                  </a:cubicBezTo>
                  <a:cubicBezTo>
                    <a:pt x="18" y="56"/>
                    <a:pt x="18" y="56"/>
                    <a:pt x="18" y="56"/>
                  </a:cubicBezTo>
                  <a:cubicBezTo>
                    <a:pt x="17" y="56"/>
                    <a:pt x="16" y="56"/>
                    <a:pt x="15" y="55"/>
                  </a:cubicBezTo>
                  <a:cubicBezTo>
                    <a:pt x="14" y="55"/>
                    <a:pt x="4" y="47"/>
                    <a:pt x="1" y="35"/>
                  </a:cubicBezTo>
                  <a:cubicBezTo>
                    <a:pt x="0" y="28"/>
                    <a:pt x="0" y="20"/>
                    <a:pt x="1" y="13"/>
                  </a:cubicBezTo>
                  <a:cubicBezTo>
                    <a:pt x="1" y="8"/>
                    <a:pt x="2" y="5"/>
                    <a:pt x="1" y="1"/>
                  </a:cubicBezTo>
                  <a:cubicBezTo>
                    <a:pt x="15" y="0"/>
                    <a:pt x="30" y="4"/>
                    <a:pt x="32" y="5"/>
                  </a:cubicBezTo>
                  <a:cubicBezTo>
                    <a:pt x="34" y="4"/>
                    <a:pt x="50" y="0"/>
                    <a:pt x="64" y="1"/>
                  </a:cubicBezTo>
                  <a:cubicBezTo>
                    <a:pt x="63" y="5"/>
                    <a:pt x="64" y="8"/>
                    <a:pt x="64" y="13"/>
                  </a:cubicBezTo>
                  <a:cubicBezTo>
                    <a:pt x="65" y="20"/>
                    <a:pt x="65" y="28"/>
                    <a:pt x="64" y="3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7" name="Freeform 1963">
              <a:extLst>
                <a:ext uri="{FF2B5EF4-FFF2-40B4-BE49-F238E27FC236}">
                  <a16:creationId xmlns:a16="http://schemas.microsoft.com/office/drawing/2014/main" id="{E3EC3611-CBB0-4908-868B-012537BD8AE7}"/>
                </a:ext>
              </a:extLst>
            </p:cNvPr>
            <p:cNvSpPr>
              <a:spLocks/>
            </p:cNvSpPr>
            <p:nvPr/>
          </p:nvSpPr>
          <p:spPr bwMode="auto">
            <a:xfrm>
              <a:off x="6661215" y="9078071"/>
              <a:ext cx="111125"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20 w 39"/>
                <a:gd name="T15" fmla="*/ 12 h 12"/>
                <a:gd name="T16" fmla="*/ 30 w 39"/>
                <a:gd name="T17" fmla="*/ 9 h 12"/>
                <a:gd name="T18" fmla="*/ 35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5" y="0"/>
                    <a:pt x="0" y="5"/>
                  </a:cubicBezTo>
                  <a:cubicBezTo>
                    <a:pt x="0" y="5"/>
                    <a:pt x="2" y="5"/>
                    <a:pt x="2" y="5"/>
                  </a:cubicBezTo>
                  <a:cubicBezTo>
                    <a:pt x="3" y="5"/>
                    <a:pt x="3" y="6"/>
                    <a:pt x="4" y="6"/>
                  </a:cubicBezTo>
                  <a:cubicBezTo>
                    <a:pt x="6" y="7"/>
                    <a:pt x="7" y="8"/>
                    <a:pt x="9" y="9"/>
                  </a:cubicBezTo>
                  <a:cubicBezTo>
                    <a:pt x="12" y="11"/>
                    <a:pt x="16" y="12"/>
                    <a:pt x="19" y="12"/>
                  </a:cubicBezTo>
                  <a:cubicBezTo>
                    <a:pt x="19" y="12"/>
                    <a:pt x="19" y="12"/>
                    <a:pt x="19" y="12"/>
                  </a:cubicBezTo>
                  <a:cubicBezTo>
                    <a:pt x="19" y="12"/>
                    <a:pt x="19" y="12"/>
                    <a:pt x="20" y="12"/>
                  </a:cubicBezTo>
                  <a:cubicBezTo>
                    <a:pt x="23" y="12"/>
                    <a:pt x="27" y="11"/>
                    <a:pt x="30" y="9"/>
                  </a:cubicBezTo>
                  <a:cubicBezTo>
                    <a:pt x="32" y="8"/>
                    <a:pt x="33" y="7"/>
                    <a:pt x="35"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8" name="Freeform 1964">
              <a:extLst>
                <a:ext uri="{FF2B5EF4-FFF2-40B4-BE49-F238E27FC236}">
                  <a16:creationId xmlns:a16="http://schemas.microsoft.com/office/drawing/2014/main" id="{38969662-89D2-4031-AC73-4088D1641457}"/>
                </a:ext>
              </a:extLst>
            </p:cNvPr>
            <p:cNvSpPr>
              <a:spLocks/>
            </p:cNvSpPr>
            <p:nvPr/>
          </p:nvSpPr>
          <p:spPr bwMode="auto">
            <a:xfrm>
              <a:off x="6826315"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9" name="Freeform 1965">
              <a:extLst>
                <a:ext uri="{FF2B5EF4-FFF2-40B4-BE49-F238E27FC236}">
                  <a16:creationId xmlns:a16="http://schemas.microsoft.com/office/drawing/2014/main" id="{03C051CD-A050-43B0-9A02-DD23648FFF21}"/>
                </a:ext>
              </a:extLst>
            </p:cNvPr>
            <p:cNvSpPr>
              <a:spLocks/>
            </p:cNvSpPr>
            <p:nvPr/>
          </p:nvSpPr>
          <p:spPr bwMode="auto">
            <a:xfrm>
              <a:off x="6986652"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0" name="Freeform 1966">
              <a:extLst>
                <a:ext uri="{FF2B5EF4-FFF2-40B4-BE49-F238E27FC236}">
                  <a16:creationId xmlns:a16="http://schemas.microsoft.com/office/drawing/2014/main" id="{AD804444-2E52-4FEB-B6FD-46CB9BE43D48}"/>
                </a:ext>
              </a:extLst>
            </p:cNvPr>
            <p:cNvSpPr>
              <a:spLocks/>
            </p:cNvSpPr>
            <p:nvPr/>
          </p:nvSpPr>
          <p:spPr bwMode="auto">
            <a:xfrm>
              <a:off x="6832665" y="9060609"/>
              <a:ext cx="268288" cy="334963"/>
            </a:xfrm>
            <a:custGeom>
              <a:avLst/>
              <a:gdLst>
                <a:gd name="T0" fmla="*/ 94 w 94"/>
                <a:gd name="T1" fmla="*/ 85 h 117"/>
                <a:gd name="T2" fmla="*/ 86 w 94"/>
                <a:gd name="T3" fmla="*/ 108 h 117"/>
                <a:gd name="T4" fmla="*/ 83 w 94"/>
                <a:gd name="T5" fmla="*/ 110 h 117"/>
                <a:gd name="T6" fmla="*/ 80 w 94"/>
                <a:gd name="T7" fmla="*/ 110 h 117"/>
                <a:gd name="T8" fmla="*/ 76 w 94"/>
                <a:gd name="T9" fmla="*/ 105 h 117"/>
                <a:gd name="T10" fmla="*/ 68 w 94"/>
                <a:gd name="T11" fmla="*/ 78 h 117"/>
                <a:gd name="T12" fmla="*/ 67 w 94"/>
                <a:gd name="T13" fmla="*/ 76 h 117"/>
                <a:gd name="T14" fmla="*/ 57 w 94"/>
                <a:gd name="T15" fmla="*/ 68 h 117"/>
                <a:gd name="T16" fmla="*/ 52 w 94"/>
                <a:gd name="T17" fmla="*/ 81 h 117"/>
                <a:gd name="T18" fmla="*/ 52 w 94"/>
                <a:gd name="T19" fmla="*/ 82 h 117"/>
                <a:gd name="T20" fmla="*/ 59 w 94"/>
                <a:gd name="T21" fmla="*/ 109 h 117"/>
                <a:gd name="T22" fmla="*/ 59 w 94"/>
                <a:gd name="T23" fmla="*/ 110 h 117"/>
                <a:gd name="T24" fmla="*/ 59 w 94"/>
                <a:gd name="T25" fmla="*/ 114 h 117"/>
                <a:gd name="T26" fmla="*/ 58 w 94"/>
                <a:gd name="T27" fmla="*/ 115 h 117"/>
                <a:gd name="T28" fmla="*/ 57 w 94"/>
                <a:gd name="T29" fmla="*/ 116 h 117"/>
                <a:gd name="T30" fmla="*/ 55 w 94"/>
                <a:gd name="T31" fmla="*/ 117 h 117"/>
                <a:gd name="T32" fmla="*/ 55 w 94"/>
                <a:gd name="T33" fmla="*/ 117 h 117"/>
                <a:gd name="T34" fmla="*/ 52 w 94"/>
                <a:gd name="T35" fmla="*/ 117 h 117"/>
                <a:gd name="T36" fmla="*/ 33 w 94"/>
                <a:gd name="T37" fmla="*/ 101 h 117"/>
                <a:gd name="T38" fmla="*/ 32 w 94"/>
                <a:gd name="T39" fmla="*/ 99 h 117"/>
                <a:gd name="T40" fmla="*/ 30 w 94"/>
                <a:gd name="T41" fmla="*/ 94 h 117"/>
                <a:gd name="T42" fmla="*/ 30 w 94"/>
                <a:gd name="T43" fmla="*/ 91 h 117"/>
                <a:gd name="T44" fmla="*/ 28 w 94"/>
                <a:gd name="T45" fmla="*/ 82 h 117"/>
                <a:gd name="T46" fmla="*/ 27 w 94"/>
                <a:gd name="T47" fmla="*/ 80 h 117"/>
                <a:gd name="T48" fmla="*/ 25 w 94"/>
                <a:gd name="T49" fmla="*/ 71 h 117"/>
                <a:gd name="T50" fmla="*/ 24 w 94"/>
                <a:gd name="T51" fmla="*/ 68 h 117"/>
                <a:gd name="T52" fmla="*/ 24 w 94"/>
                <a:gd name="T53" fmla="*/ 67 h 117"/>
                <a:gd name="T54" fmla="*/ 24 w 94"/>
                <a:gd name="T55" fmla="*/ 67 h 117"/>
                <a:gd name="T56" fmla="*/ 21 w 94"/>
                <a:gd name="T57" fmla="*/ 61 h 117"/>
                <a:gd name="T58" fmla="*/ 20 w 94"/>
                <a:gd name="T59" fmla="*/ 60 h 117"/>
                <a:gd name="T60" fmla="*/ 19 w 94"/>
                <a:gd name="T61" fmla="*/ 58 h 117"/>
                <a:gd name="T62" fmla="*/ 12 w 94"/>
                <a:gd name="T63" fmla="*/ 17 h 117"/>
                <a:gd name="T64" fmla="*/ 24 w 94"/>
                <a:gd name="T65" fmla="*/ 9 h 117"/>
                <a:gd name="T66" fmla="*/ 37 w 94"/>
                <a:gd name="T67" fmla="*/ 9 h 117"/>
                <a:gd name="T68" fmla="*/ 41 w 94"/>
                <a:gd name="T69" fmla="*/ 9 h 117"/>
                <a:gd name="T70" fmla="*/ 44 w 94"/>
                <a:gd name="T71" fmla="*/ 7 h 117"/>
                <a:gd name="T72" fmla="*/ 56 w 94"/>
                <a:gd name="T73" fmla="*/ 1 h 117"/>
                <a:gd name="T74" fmla="*/ 71 w 94"/>
                <a:gd name="T75" fmla="*/ 1 h 117"/>
                <a:gd name="T76" fmla="*/ 85 w 94"/>
                <a:gd name="T77" fmla="*/ 41 h 117"/>
                <a:gd name="T78" fmla="*/ 85 w 94"/>
                <a:gd name="T79" fmla="*/ 41 h 117"/>
                <a:gd name="T80" fmla="*/ 85 w 94"/>
                <a:gd name="T81" fmla="*/ 51 h 117"/>
                <a:gd name="T82" fmla="*/ 85 w 94"/>
                <a:gd name="T83" fmla="*/ 51 h 117"/>
                <a:gd name="T84" fmla="*/ 85 w 94"/>
                <a:gd name="T85" fmla="*/ 51 h 117"/>
                <a:gd name="T86" fmla="*/ 86 w 94"/>
                <a:gd name="T87" fmla="*/ 56 h 117"/>
                <a:gd name="T88" fmla="*/ 86 w 94"/>
                <a:gd name="T89" fmla="*/ 56 h 117"/>
                <a:gd name="T90" fmla="*/ 88 w 94"/>
                <a:gd name="T91" fmla="*/ 61 h 117"/>
                <a:gd name="T92" fmla="*/ 88 w 94"/>
                <a:gd name="T93" fmla="*/ 63 h 117"/>
                <a:gd name="T94" fmla="*/ 94 w 94"/>
                <a:gd name="T95" fmla="*/ 8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7">
                  <a:moveTo>
                    <a:pt x="94" y="85"/>
                  </a:moveTo>
                  <a:cubicBezTo>
                    <a:pt x="94" y="97"/>
                    <a:pt x="86" y="107"/>
                    <a:pt x="86" y="108"/>
                  </a:cubicBezTo>
                  <a:cubicBezTo>
                    <a:pt x="85" y="109"/>
                    <a:pt x="84" y="109"/>
                    <a:pt x="83" y="110"/>
                  </a:cubicBezTo>
                  <a:cubicBezTo>
                    <a:pt x="82" y="110"/>
                    <a:pt x="81" y="110"/>
                    <a:pt x="80" y="110"/>
                  </a:cubicBezTo>
                  <a:cubicBezTo>
                    <a:pt x="78" y="109"/>
                    <a:pt x="76" y="107"/>
                    <a:pt x="76" y="105"/>
                  </a:cubicBezTo>
                  <a:cubicBezTo>
                    <a:pt x="76" y="105"/>
                    <a:pt x="75" y="87"/>
                    <a:pt x="68" y="78"/>
                  </a:cubicBezTo>
                  <a:cubicBezTo>
                    <a:pt x="68" y="77"/>
                    <a:pt x="67" y="77"/>
                    <a:pt x="67" y="76"/>
                  </a:cubicBezTo>
                  <a:cubicBezTo>
                    <a:pt x="63" y="71"/>
                    <a:pt x="59" y="69"/>
                    <a:pt x="57" y="68"/>
                  </a:cubicBezTo>
                  <a:cubicBezTo>
                    <a:pt x="56" y="69"/>
                    <a:pt x="53" y="74"/>
                    <a:pt x="52" y="81"/>
                  </a:cubicBezTo>
                  <a:cubicBezTo>
                    <a:pt x="52" y="81"/>
                    <a:pt x="52" y="81"/>
                    <a:pt x="52" y="82"/>
                  </a:cubicBezTo>
                  <a:cubicBezTo>
                    <a:pt x="51" y="92"/>
                    <a:pt x="57" y="107"/>
                    <a:pt x="59" y="109"/>
                  </a:cubicBezTo>
                  <a:cubicBezTo>
                    <a:pt x="59" y="110"/>
                    <a:pt x="59" y="110"/>
                    <a:pt x="59" y="110"/>
                  </a:cubicBezTo>
                  <a:cubicBezTo>
                    <a:pt x="59" y="112"/>
                    <a:pt x="59" y="113"/>
                    <a:pt x="59" y="114"/>
                  </a:cubicBezTo>
                  <a:cubicBezTo>
                    <a:pt x="59" y="114"/>
                    <a:pt x="59" y="115"/>
                    <a:pt x="58" y="115"/>
                  </a:cubicBezTo>
                  <a:cubicBezTo>
                    <a:pt x="58" y="116"/>
                    <a:pt x="58" y="116"/>
                    <a:pt x="57" y="116"/>
                  </a:cubicBezTo>
                  <a:cubicBezTo>
                    <a:pt x="56" y="117"/>
                    <a:pt x="56" y="117"/>
                    <a:pt x="55" y="117"/>
                  </a:cubicBezTo>
                  <a:cubicBezTo>
                    <a:pt x="55" y="117"/>
                    <a:pt x="55" y="117"/>
                    <a:pt x="55" y="117"/>
                  </a:cubicBezTo>
                  <a:cubicBezTo>
                    <a:pt x="54" y="117"/>
                    <a:pt x="53" y="117"/>
                    <a:pt x="52" y="117"/>
                  </a:cubicBezTo>
                  <a:cubicBezTo>
                    <a:pt x="51" y="117"/>
                    <a:pt x="39" y="111"/>
                    <a:pt x="33" y="101"/>
                  </a:cubicBezTo>
                  <a:cubicBezTo>
                    <a:pt x="33" y="100"/>
                    <a:pt x="33" y="99"/>
                    <a:pt x="32" y="99"/>
                  </a:cubicBezTo>
                  <a:cubicBezTo>
                    <a:pt x="32" y="97"/>
                    <a:pt x="31" y="95"/>
                    <a:pt x="30" y="94"/>
                  </a:cubicBezTo>
                  <a:cubicBezTo>
                    <a:pt x="30" y="93"/>
                    <a:pt x="30" y="92"/>
                    <a:pt x="30" y="91"/>
                  </a:cubicBezTo>
                  <a:cubicBezTo>
                    <a:pt x="29" y="88"/>
                    <a:pt x="28" y="85"/>
                    <a:pt x="28" y="82"/>
                  </a:cubicBezTo>
                  <a:cubicBezTo>
                    <a:pt x="27" y="81"/>
                    <a:pt x="27" y="81"/>
                    <a:pt x="27" y="80"/>
                  </a:cubicBezTo>
                  <a:cubicBezTo>
                    <a:pt x="27" y="76"/>
                    <a:pt x="26" y="73"/>
                    <a:pt x="25" y="71"/>
                  </a:cubicBezTo>
                  <a:cubicBezTo>
                    <a:pt x="25" y="70"/>
                    <a:pt x="25" y="69"/>
                    <a:pt x="24" y="68"/>
                  </a:cubicBezTo>
                  <a:cubicBezTo>
                    <a:pt x="24" y="67"/>
                    <a:pt x="24" y="67"/>
                    <a:pt x="24" y="67"/>
                  </a:cubicBezTo>
                  <a:cubicBezTo>
                    <a:pt x="24" y="67"/>
                    <a:pt x="24" y="67"/>
                    <a:pt x="24" y="67"/>
                  </a:cubicBezTo>
                  <a:cubicBezTo>
                    <a:pt x="24" y="65"/>
                    <a:pt x="22" y="63"/>
                    <a:pt x="21" y="61"/>
                  </a:cubicBezTo>
                  <a:cubicBezTo>
                    <a:pt x="21" y="60"/>
                    <a:pt x="20" y="60"/>
                    <a:pt x="20" y="60"/>
                  </a:cubicBezTo>
                  <a:cubicBezTo>
                    <a:pt x="20" y="59"/>
                    <a:pt x="19" y="59"/>
                    <a:pt x="19" y="58"/>
                  </a:cubicBezTo>
                  <a:cubicBezTo>
                    <a:pt x="12" y="47"/>
                    <a:pt x="0" y="30"/>
                    <a:pt x="12" y="17"/>
                  </a:cubicBezTo>
                  <a:cubicBezTo>
                    <a:pt x="16" y="13"/>
                    <a:pt x="20" y="11"/>
                    <a:pt x="24" y="9"/>
                  </a:cubicBezTo>
                  <a:cubicBezTo>
                    <a:pt x="29" y="8"/>
                    <a:pt x="34" y="9"/>
                    <a:pt x="37" y="9"/>
                  </a:cubicBezTo>
                  <a:cubicBezTo>
                    <a:pt x="39" y="9"/>
                    <a:pt x="40" y="10"/>
                    <a:pt x="41" y="9"/>
                  </a:cubicBezTo>
                  <a:cubicBezTo>
                    <a:pt x="42" y="9"/>
                    <a:pt x="43" y="8"/>
                    <a:pt x="44" y="7"/>
                  </a:cubicBezTo>
                  <a:cubicBezTo>
                    <a:pt x="47" y="5"/>
                    <a:pt x="51" y="2"/>
                    <a:pt x="56" y="1"/>
                  </a:cubicBezTo>
                  <a:cubicBezTo>
                    <a:pt x="60" y="0"/>
                    <a:pt x="65" y="0"/>
                    <a:pt x="71" y="1"/>
                  </a:cubicBezTo>
                  <a:cubicBezTo>
                    <a:pt x="86" y="6"/>
                    <a:pt x="85" y="27"/>
                    <a:pt x="85" y="41"/>
                  </a:cubicBezTo>
                  <a:cubicBezTo>
                    <a:pt x="85" y="41"/>
                    <a:pt x="85" y="41"/>
                    <a:pt x="85" y="41"/>
                  </a:cubicBezTo>
                  <a:cubicBezTo>
                    <a:pt x="84" y="45"/>
                    <a:pt x="84" y="49"/>
                    <a:pt x="85" y="51"/>
                  </a:cubicBezTo>
                  <a:cubicBezTo>
                    <a:pt x="85" y="51"/>
                    <a:pt x="85" y="51"/>
                    <a:pt x="85" y="51"/>
                  </a:cubicBezTo>
                  <a:cubicBezTo>
                    <a:pt x="85" y="51"/>
                    <a:pt x="85" y="51"/>
                    <a:pt x="85" y="51"/>
                  </a:cubicBezTo>
                  <a:cubicBezTo>
                    <a:pt x="86" y="54"/>
                    <a:pt x="86" y="55"/>
                    <a:pt x="86" y="56"/>
                  </a:cubicBezTo>
                  <a:cubicBezTo>
                    <a:pt x="86" y="56"/>
                    <a:pt x="86" y="56"/>
                    <a:pt x="86" y="56"/>
                  </a:cubicBezTo>
                  <a:cubicBezTo>
                    <a:pt x="86" y="58"/>
                    <a:pt x="87" y="59"/>
                    <a:pt x="88" y="61"/>
                  </a:cubicBezTo>
                  <a:cubicBezTo>
                    <a:pt x="88" y="61"/>
                    <a:pt x="88" y="62"/>
                    <a:pt x="88" y="63"/>
                  </a:cubicBezTo>
                  <a:cubicBezTo>
                    <a:pt x="91" y="70"/>
                    <a:pt x="94" y="78"/>
                    <a:pt x="94" y="85"/>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1" name="Freeform 1967">
              <a:extLst>
                <a:ext uri="{FF2B5EF4-FFF2-40B4-BE49-F238E27FC236}">
                  <a16:creationId xmlns:a16="http://schemas.microsoft.com/office/drawing/2014/main" id="{24F83FB7-2B05-4351-974A-B61C0E9B93E3}"/>
                </a:ext>
              </a:extLst>
            </p:cNvPr>
            <p:cNvSpPr>
              <a:spLocks/>
            </p:cNvSpPr>
            <p:nvPr/>
          </p:nvSpPr>
          <p:spPr bwMode="auto">
            <a:xfrm>
              <a:off x="6889815" y="9217771"/>
              <a:ext cx="211138" cy="177800"/>
            </a:xfrm>
            <a:custGeom>
              <a:avLst/>
              <a:gdLst>
                <a:gd name="T0" fmla="*/ 74 w 74"/>
                <a:gd name="T1" fmla="*/ 30 h 62"/>
                <a:gd name="T2" fmla="*/ 66 w 74"/>
                <a:gd name="T3" fmla="*/ 53 h 62"/>
                <a:gd name="T4" fmla="*/ 63 w 74"/>
                <a:gd name="T5" fmla="*/ 55 h 62"/>
                <a:gd name="T6" fmla="*/ 60 w 74"/>
                <a:gd name="T7" fmla="*/ 55 h 62"/>
                <a:gd name="T8" fmla="*/ 56 w 74"/>
                <a:gd name="T9" fmla="*/ 50 h 62"/>
                <a:gd name="T10" fmla="*/ 48 w 74"/>
                <a:gd name="T11" fmla="*/ 23 h 62"/>
                <a:gd name="T12" fmla="*/ 47 w 74"/>
                <a:gd name="T13" fmla="*/ 21 h 62"/>
                <a:gd name="T14" fmla="*/ 38 w 74"/>
                <a:gd name="T15" fmla="*/ 19 h 62"/>
                <a:gd name="T16" fmla="*/ 32 w 74"/>
                <a:gd name="T17" fmla="*/ 26 h 62"/>
                <a:gd name="T18" fmla="*/ 32 w 74"/>
                <a:gd name="T19" fmla="*/ 27 h 62"/>
                <a:gd name="T20" fmla="*/ 39 w 74"/>
                <a:gd name="T21" fmla="*/ 54 h 62"/>
                <a:gd name="T22" fmla="*/ 39 w 74"/>
                <a:gd name="T23" fmla="*/ 55 h 62"/>
                <a:gd name="T24" fmla="*/ 39 w 74"/>
                <a:gd name="T25" fmla="*/ 59 h 62"/>
                <a:gd name="T26" fmla="*/ 38 w 74"/>
                <a:gd name="T27" fmla="*/ 60 h 62"/>
                <a:gd name="T28" fmla="*/ 37 w 74"/>
                <a:gd name="T29" fmla="*/ 61 h 62"/>
                <a:gd name="T30" fmla="*/ 35 w 74"/>
                <a:gd name="T31" fmla="*/ 62 h 62"/>
                <a:gd name="T32" fmla="*/ 35 w 74"/>
                <a:gd name="T33" fmla="*/ 62 h 62"/>
                <a:gd name="T34" fmla="*/ 32 w 74"/>
                <a:gd name="T35" fmla="*/ 62 h 62"/>
                <a:gd name="T36" fmla="*/ 13 w 74"/>
                <a:gd name="T37" fmla="*/ 46 h 62"/>
                <a:gd name="T38" fmla="*/ 12 w 74"/>
                <a:gd name="T39" fmla="*/ 44 h 62"/>
                <a:gd name="T40" fmla="*/ 10 w 74"/>
                <a:gd name="T41" fmla="*/ 39 h 62"/>
                <a:gd name="T42" fmla="*/ 10 w 74"/>
                <a:gd name="T43" fmla="*/ 36 h 62"/>
                <a:gd name="T44" fmla="*/ 8 w 74"/>
                <a:gd name="T45" fmla="*/ 27 h 62"/>
                <a:gd name="T46" fmla="*/ 7 w 74"/>
                <a:gd name="T47" fmla="*/ 25 h 62"/>
                <a:gd name="T48" fmla="*/ 0 w 74"/>
                <a:gd name="T49" fmla="*/ 6 h 62"/>
                <a:gd name="T50" fmla="*/ 1 w 74"/>
                <a:gd name="T51" fmla="*/ 6 h 62"/>
                <a:gd name="T52" fmla="*/ 36 w 74"/>
                <a:gd name="T53" fmla="*/ 9 h 62"/>
                <a:gd name="T54" fmla="*/ 67 w 74"/>
                <a:gd name="T55" fmla="*/ 6 h 62"/>
                <a:gd name="T56" fmla="*/ 68 w 74"/>
                <a:gd name="T57" fmla="*/ 6 h 62"/>
                <a:gd name="T58" fmla="*/ 68 w 74"/>
                <a:gd name="T59" fmla="*/ 8 h 62"/>
                <a:gd name="T60" fmla="*/ 74 w 74"/>
                <a:gd name="T61" fmla="*/ 3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4" h="62">
                  <a:moveTo>
                    <a:pt x="74" y="30"/>
                  </a:moveTo>
                  <a:cubicBezTo>
                    <a:pt x="74" y="42"/>
                    <a:pt x="66" y="52"/>
                    <a:pt x="66" y="53"/>
                  </a:cubicBezTo>
                  <a:cubicBezTo>
                    <a:pt x="65" y="54"/>
                    <a:pt x="64" y="54"/>
                    <a:pt x="63" y="55"/>
                  </a:cubicBezTo>
                  <a:cubicBezTo>
                    <a:pt x="62" y="55"/>
                    <a:pt x="61" y="55"/>
                    <a:pt x="60" y="55"/>
                  </a:cubicBezTo>
                  <a:cubicBezTo>
                    <a:pt x="58" y="54"/>
                    <a:pt x="56" y="52"/>
                    <a:pt x="56" y="50"/>
                  </a:cubicBezTo>
                  <a:cubicBezTo>
                    <a:pt x="56" y="50"/>
                    <a:pt x="55" y="32"/>
                    <a:pt x="48" y="23"/>
                  </a:cubicBezTo>
                  <a:cubicBezTo>
                    <a:pt x="48" y="22"/>
                    <a:pt x="47" y="22"/>
                    <a:pt x="47" y="21"/>
                  </a:cubicBezTo>
                  <a:cubicBezTo>
                    <a:pt x="43" y="17"/>
                    <a:pt x="40" y="19"/>
                    <a:pt x="38" y="19"/>
                  </a:cubicBezTo>
                  <a:cubicBezTo>
                    <a:pt x="37" y="20"/>
                    <a:pt x="33" y="19"/>
                    <a:pt x="32" y="26"/>
                  </a:cubicBezTo>
                  <a:cubicBezTo>
                    <a:pt x="32" y="26"/>
                    <a:pt x="32" y="26"/>
                    <a:pt x="32" y="27"/>
                  </a:cubicBezTo>
                  <a:cubicBezTo>
                    <a:pt x="31" y="37"/>
                    <a:pt x="37" y="52"/>
                    <a:pt x="39" y="54"/>
                  </a:cubicBezTo>
                  <a:cubicBezTo>
                    <a:pt x="39" y="55"/>
                    <a:pt x="39" y="55"/>
                    <a:pt x="39" y="55"/>
                  </a:cubicBezTo>
                  <a:cubicBezTo>
                    <a:pt x="39" y="57"/>
                    <a:pt x="39" y="58"/>
                    <a:pt x="39" y="59"/>
                  </a:cubicBezTo>
                  <a:cubicBezTo>
                    <a:pt x="39" y="59"/>
                    <a:pt x="39" y="60"/>
                    <a:pt x="38" y="60"/>
                  </a:cubicBezTo>
                  <a:cubicBezTo>
                    <a:pt x="38" y="61"/>
                    <a:pt x="38" y="61"/>
                    <a:pt x="37" y="61"/>
                  </a:cubicBezTo>
                  <a:cubicBezTo>
                    <a:pt x="36" y="62"/>
                    <a:pt x="36" y="62"/>
                    <a:pt x="35" y="62"/>
                  </a:cubicBezTo>
                  <a:cubicBezTo>
                    <a:pt x="35" y="62"/>
                    <a:pt x="35" y="62"/>
                    <a:pt x="35" y="62"/>
                  </a:cubicBezTo>
                  <a:cubicBezTo>
                    <a:pt x="34" y="62"/>
                    <a:pt x="33" y="62"/>
                    <a:pt x="32" y="62"/>
                  </a:cubicBezTo>
                  <a:cubicBezTo>
                    <a:pt x="31" y="62"/>
                    <a:pt x="19" y="56"/>
                    <a:pt x="13" y="46"/>
                  </a:cubicBezTo>
                  <a:cubicBezTo>
                    <a:pt x="13" y="45"/>
                    <a:pt x="13" y="44"/>
                    <a:pt x="12" y="44"/>
                  </a:cubicBezTo>
                  <a:cubicBezTo>
                    <a:pt x="12" y="42"/>
                    <a:pt x="11" y="40"/>
                    <a:pt x="10" y="39"/>
                  </a:cubicBezTo>
                  <a:cubicBezTo>
                    <a:pt x="10" y="38"/>
                    <a:pt x="10" y="37"/>
                    <a:pt x="10" y="36"/>
                  </a:cubicBezTo>
                  <a:cubicBezTo>
                    <a:pt x="9" y="33"/>
                    <a:pt x="8" y="30"/>
                    <a:pt x="8" y="27"/>
                  </a:cubicBezTo>
                  <a:cubicBezTo>
                    <a:pt x="7" y="26"/>
                    <a:pt x="7" y="26"/>
                    <a:pt x="7" y="25"/>
                  </a:cubicBezTo>
                  <a:cubicBezTo>
                    <a:pt x="6" y="20"/>
                    <a:pt x="2" y="9"/>
                    <a:pt x="0" y="6"/>
                  </a:cubicBezTo>
                  <a:cubicBezTo>
                    <a:pt x="1" y="6"/>
                    <a:pt x="1" y="6"/>
                    <a:pt x="1" y="6"/>
                  </a:cubicBezTo>
                  <a:cubicBezTo>
                    <a:pt x="14" y="0"/>
                    <a:pt x="34" y="8"/>
                    <a:pt x="36" y="9"/>
                  </a:cubicBezTo>
                  <a:cubicBezTo>
                    <a:pt x="37" y="7"/>
                    <a:pt x="56" y="0"/>
                    <a:pt x="67" y="6"/>
                  </a:cubicBezTo>
                  <a:cubicBezTo>
                    <a:pt x="68" y="6"/>
                    <a:pt x="68" y="6"/>
                    <a:pt x="68" y="6"/>
                  </a:cubicBezTo>
                  <a:cubicBezTo>
                    <a:pt x="68" y="6"/>
                    <a:pt x="68" y="7"/>
                    <a:pt x="68" y="8"/>
                  </a:cubicBezTo>
                  <a:cubicBezTo>
                    <a:pt x="71" y="15"/>
                    <a:pt x="74" y="23"/>
                    <a:pt x="74" y="30"/>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2" name="Freeform 1968">
              <a:extLst>
                <a:ext uri="{FF2B5EF4-FFF2-40B4-BE49-F238E27FC236}">
                  <a16:creationId xmlns:a16="http://schemas.microsoft.com/office/drawing/2014/main" id="{A2CAFF4E-DD77-40E2-B9F2-1EC77B507F20}"/>
                </a:ext>
              </a:extLst>
            </p:cNvPr>
            <p:cNvSpPr>
              <a:spLocks/>
            </p:cNvSpPr>
            <p:nvPr/>
          </p:nvSpPr>
          <p:spPr bwMode="auto">
            <a:xfrm>
              <a:off x="6934265" y="9078071"/>
              <a:ext cx="112713" cy="33338"/>
            </a:xfrm>
            <a:custGeom>
              <a:avLst/>
              <a:gdLst>
                <a:gd name="T0" fmla="*/ 19 w 39"/>
                <a:gd name="T1" fmla="*/ 7 h 12"/>
                <a:gd name="T2" fmla="*/ 0 w 39"/>
                <a:gd name="T3" fmla="*/ 5 h 12"/>
                <a:gd name="T4" fmla="*/ 2 w 39"/>
                <a:gd name="T5" fmla="*/ 5 h 12"/>
                <a:gd name="T6" fmla="*/ 4 w 39"/>
                <a:gd name="T7" fmla="*/ 6 h 12"/>
                <a:gd name="T8" fmla="*/ 9 w 39"/>
                <a:gd name="T9" fmla="*/ 9 h 12"/>
                <a:gd name="T10" fmla="*/ 19 w 39"/>
                <a:gd name="T11" fmla="*/ 12 h 12"/>
                <a:gd name="T12" fmla="*/ 19 w 39"/>
                <a:gd name="T13" fmla="*/ 12 h 12"/>
                <a:gd name="T14" fmla="*/ 19 w 39"/>
                <a:gd name="T15" fmla="*/ 12 h 12"/>
                <a:gd name="T16" fmla="*/ 30 w 39"/>
                <a:gd name="T17" fmla="*/ 9 h 12"/>
                <a:gd name="T18" fmla="*/ 34 w 39"/>
                <a:gd name="T19" fmla="*/ 6 h 12"/>
                <a:gd name="T20" fmla="*/ 37 w 39"/>
                <a:gd name="T21" fmla="*/ 5 h 12"/>
                <a:gd name="T22" fmla="*/ 39 w 39"/>
                <a:gd name="T23" fmla="*/ 5 h 12"/>
                <a:gd name="T24" fmla="*/ 19 w 39"/>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2">
                  <a:moveTo>
                    <a:pt x="19" y="7"/>
                  </a:moveTo>
                  <a:cubicBezTo>
                    <a:pt x="14" y="7"/>
                    <a:pt x="4" y="0"/>
                    <a:pt x="0" y="5"/>
                  </a:cubicBezTo>
                  <a:cubicBezTo>
                    <a:pt x="0" y="5"/>
                    <a:pt x="1" y="5"/>
                    <a:pt x="2" y="5"/>
                  </a:cubicBezTo>
                  <a:cubicBezTo>
                    <a:pt x="2" y="5"/>
                    <a:pt x="3" y="6"/>
                    <a:pt x="4" y="6"/>
                  </a:cubicBezTo>
                  <a:cubicBezTo>
                    <a:pt x="6" y="7"/>
                    <a:pt x="7" y="8"/>
                    <a:pt x="9" y="9"/>
                  </a:cubicBezTo>
                  <a:cubicBezTo>
                    <a:pt x="12" y="11"/>
                    <a:pt x="15" y="12"/>
                    <a:pt x="19" y="12"/>
                  </a:cubicBezTo>
                  <a:cubicBezTo>
                    <a:pt x="19" y="12"/>
                    <a:pt x="19" y="12"/>
                    <a:pt x="19" y="12"/>
                  </a:cubicBezTo>
                  <a:cubicBezTo>
                    <a:pt x="19" y="12"/>
                    <a:pt x="19" y="12"/>
                    <a:pt x="19" y="12"/>
                  </a:cubicBezTo>
                  <a:cubicBezTo>
                    <a:pt x="23" y="12"/>
                    <a:pt x="26" y="11"/>
                    <a:pt x="30" y="9"/>
                  </a:cubicBezTo>
                  <a:cubicBezTo>
                    <a:pt x="31" y="8"/>
                    <a:pt x="33" y="7"/>
                    <a:pt x="34" y="6"/>
                  </a:cubicBezTo>
                  <a:cubicBezTo>
                    <a:pt x="35" y="6"/>
                    <a:pt x="36" y="5"/>
                    <a:pt x="37" y="5"/>
                  </a:cubicBezTo>
                  <a:cubicBezTo>
                    <a:pt x="37" y="5"/>
                    <a:pt x="38" y="5"/>
                    <a:pt x="39" y="5"/>
                  </a:cubicBezTo>
                  <a:cubicBezTo>
                    <a:pt x="34" y="0"/>
                    <a:pt x="25" y="7"/>
                    <a:pt x="19" y="7"/>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3" name="Freeform 1969">
              <a:extLst>
                <a:ext uri="{FF2B5EF4-FFF2-40B4-BE49-F238E27FC236}">
                  <a16:creationId xmlns:a16="http://schemas.microsoft.com/office/drawing/2014/main" id="{3D5E3B0B-4E1B-48BA-85CC-EBAA83A441CD}"/>
                </a:ext>
              </a:extLst>
            </p:cNvPr>
            <p:cNvSpPr>
              <a:spLocks/>
            </p:cNvSpPr>
            <p:nvPr/>
          </p:nvSpPr>
          <p:spPr bwMode="auto">
            <a:xfrm>
              <a:off x="7097777" y="9200309"/>
              <a:ext cx="322263" cy="246063"/>
            </a:xfrm>
            <a:custGeom>
              <a:avLst/>
              <a:gdLst>
                <a:gd name="T0" fmla="*/ 110 w 113"/>
                <a:gd name="T1" fmla="*/ 31 h 86"/>
                <a:gd name="T2" fmla="*/ 56 w 113"/>
                <a:gd name="T3" fmla="*/ 16 h 86"/>
                <a:gd name="T4" fmla="*/ 3 w 113"/>
                <a:gd name="T5" fmla="*/ 31 h 86"/>
                <a:gd name="T6" fmla="*/ 1 w 113"/>
                <a:gd name="T7" fmla="*/ 65 h 86"/>
                <a:gd name="T8" fmla="*/ 22 w 113"/>
                <a:gd name="T9" fmla="*/ 84 h 86"/>
                <a:gd name="T10" fmla="*/ 91 w 113"/>
                <a:gd name="T11" fmla="*/ 84 h 86"/>
                <a:gd name="T12" fmla="*/ 112 w 113"/>
                <a:gd name="T13" fmla="*/ 65 h 86"/>
                <a:gd name="T14" fmla="*/ 110 w 113"/>
                <a:gd name="T15" fmla="*/ 31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86">
                  <a:moveTo>
                    <a:pt x="110" y="31"/>
                  </a:moveTo>
                  <a:cubicBezTo>
                    <a:pt x="103" y="0"/>
                    <a:pt x="60" y="14"/>
                    <a:pt x="56" y="16"/>
                  </a:cubicBezTo>
                  <a:cubicBezTo>
                    <a:pt x="53" y="14"/>
                    <a:pt x="9" y="0"/>
                    <a:pt x="3" y="31"/>
                  </a:cubicBezTo>
                  <a:cubicBezTo>
                    <a:pt x="1" y="41"/>
                    <a:pt x="0" y="54"/>
                    <a:pt x="1" y="65"/>
                  </a:cubicBezTo>
                  <a:cubicBezTo>
                    <a:pt x="2" y="78"/>
                    <a:pt x="9" y="82"/>
                    <a:pt x="22" y="84"/>
                  </a:cubicBezTo>
                  <a:cubicBezTo>
                    <a:pt x="33" y="86"/>
                    <a:pt x="80" y="86"/>
                    <a:pt x="91" y="84"/>
                  </a:cubicBezTo>
                  <a:cubicBezTo>
                    <a:pt x="103" y="82"/>
                    <a:pt x="110" y="78"/>
                    <a:pt x="112" y="65"/>
                  </a:cubicBezTo>
                  <a:cubicBezTo>
                    <a:pt x="113" y="54"/>
                    <a:pt x="112" y="41"/>
                    <a:pt x="110"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4" name="Freeform 1970">
              <a:extLst>
                <a:ext uri="{FF2B5EF4-FFF2-40B4-BE49-F238E27FC236}">
                  <a16:creationId xmlns:a16="http://schemas.microsoft.com/office/drawing/2014/main" id="{F9CABC0F-C67A-45E1-9D04-00D55CFC3BD9}"/>
                </a:ext>
              </a:extLst>
            </p:cNvPr>
            <p:cNvSpPr>
              <a:spLocks/>
            </p:cNvSpPr>
            <p:nvPr/>
          </p:nvSpPr>
          <p:spPr bwMode="auto">
            <a:xfrm>
              <a:off x="7151752" y="9060609"/>
              <a:ext cx="257175" cy="334963"/>
            </a:xfrm>
            <a:custGeom>
              <a:avLst/>
              <a:gdLst>
                <a:gd name="T0" fmla="*/ 73 w 90"/>
                <a:gd name="T1" fmla="*/ 56 h 117"/>
                <a:gd name="T2" fmla="*/ 70 w 90"/>
                <a:gd name="T3" fmla="*/ 61 h 117"/>
                <a:gd name="T4" fmla="*/ 68 w 90"/>
                <a:gd name="T5" fmla="*/ 65 h 117"/>
                <a:gd name="T6" fmla="*/ 68 w 90"/>
                <a:gd name="T7" fmla="*/ 65 h 117"/>
                <a:gd name="T8" fmla="*/ 68 w 90"/>
                <a:gd name="T9" fmla="*/ 66 h 117"/>
                <a:gd name="T10" fmla="*/ 66 w 90"/>
                <a:gd name="T11" fmla="*/ 78 h 117"/>
                <a:gd name="T12" fmla="*/ 61 w 90"/>
                <a:gd name="T13" fmla="*/ 100 h 117"/>
                <a:gd name="T14" fmla="*/ 44 w 90"/>
                <a:gd name="T15" fmla="*/ 117 h 117"/>
                <a:gd name="T16" fmla="*/ 40 w 90"/>
                <a:gd name="T17" fmla="*/ 117 h 117"/>
                <a:gd name="T18" fmla="*/ 38 w 90"/>
                <a:gd name="T19" fmla="*/ 116 h 117"/>
                <a:gd name="T20" fmla="*/ 36 w 90"/>
                <a:gd name="T21" fmla="*/ 110 h 117"/>
                <a:gd name="T22" fmla="*/ 41 w 90"/>
                <a:gd name="T23" fmla="*/ 82 h 117"/>
                <a:gd name="T24" fmla="*/ 36 w 90"/>
                <a:gd name="T25" fmla="*/ 68 h 117"/>
                <a:gd name="T26" fmla="*/ 30 w 90"/>
                <a:gd name="T27" fmla="*/ 73 h 117"/>
                <a:gd name="T28" fmla="*/ 28 w 90"/>
                <a:gd name="T29" fmla="*/ 74 h 117"/>
                <a:gd name="T30" fmla="*/ 25 w 90"/>
                <a:gd name="T31" fmla="*/ 79 h 117"/>
                <a:gd name="T32" fmla="*/ 20 w 90"/>
                <a:gd name="T33" fmla="*/ 94 h 117"/>
                <a:gd name="T34" fmla="*/ 19 w 90"/>
                <a:gd name="T35" fmla="*/ 106 h 117"/>
                <a:gd name="T36" fmla="*/ 19 w 90"/>
                <a:gd name="T37" fmla="*/ 107 h 117"/>
                <a:gd name="T38" fmla="*/ 12 w 90"/>
                <a:gd name="T39" fmla="*/ 111 h 117"/>
                <a:gd name="T40" fmla="*/ 12 w 90"/>
                <a:gd name="T41" fmla="*/ 111 h 117"/>
                <a:gd name="T42" fmla="*/ 9 w 90"/>
                <a:gd name="T43" fmla="*/ 110 h 117"/>
                <a:gd name="T44" fmla="*/ 0 w 90"/>
                <a:gd name="T45" fmla="*/ 87 h 117"/>
                <a:gd name="T46" fmla="*/ 4 w 90"/>
                <a:gd name="T47" fmla="*/ 65 h 117"/>
                <a:gd name="T48" fmla="*/ 6 w 90"/>
                <a:gd name="T49" fmla="*/ 59 h 117"/>
                <a:gd name="T50" fmla="*/ 7 w 90"/>
                <a:gd name="T51" fmla="*/ 53 h 117"/>
                <a:gd name="T52" fmla="*/ 7 w 90"/>
                <a:gd name="T53" fmla="*/ 53 h 117"/>
                <a:gd name="T54" fmla="*/ 7 w 90"/>
                <a:gd name="T55" fmla="*/ 53 h 117"/>
                <a:gd name="T56" fmla="*/ 6 w 90"/>
                <a:gd name="T57" fmla="*/ 42 h 117"/>
                <a:gd name="T58" fmla="*/ 18 w 90"/>
                <a:gd name="T59" fmla="*/ 3 h 117"/>
                <a:gd name="T60" fmla="*/ 33 w 90"/>
                <a:gd name="T61" fmla="*/ 1 h 117"/>
                <a:gd name="T62" fmla="*/ 44 w 90"/>
                <a:gd name="T63" fmla="*/ 7 h 117"/>
                <a:gd name="T64" fmla="*/ 48 w 90"/>
                <a:gd name="T65" fmla="*/ 9 h 117"/>
                <a:gd name="T66" fmla="*/ 52 w 90"/>
                <a:gd name="T67" fmla="*/ 8 h 117"/>
                <a:gd name="T68" fmla="*/ 64 w 90"/>
                <a:gd name="T69" fmla="*/ 7 h 117"/>
                <a:gd name="T70" fmla="*/ 78 w 90"/>
                <a:gd name="T71" fmla="*/ 15 h 117"/>
                <a:gd name="T72" fmla="*/ 73 w 90"/>
                <a:gd name="T73" fmla="*/ 5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 h="117">
                  <a:moveTo>
                    <a:pt x="73" y="56"/>
                  </a:moveTo>
                  <a:cubicBezTo>
                    <a:pt x="72" y="57"/>
                    <a:pt x="71" y="59"/>
                    <a:pt x="70" y="61"/>
                  </a:cubicBezTo>
                  <a:cubicBezTo>
                    <a:pt x="69" y="62"/>
                    <a:pt x="68" y="64"/>
                    <a:pt x="68" y="65"/>
                  </a:cubicBezTo>
                  <a:cubicBezTo>
                    <a:pt x="68" y="65"/>
                    <a:pt x="68" y="65"/>
                    <a:pt x="68" y="65"/>
                  </a:cubicBezTo>
                  <a:cubicBezTo>
                    <a:pt x="68" y="66"/>
                    <a:pt x="68" y="66"/>
                    <a:pt x="68" y="66"/>
                  </a:cubicBezTo>
                  <a:cubicBezTo>
                    <a:pt x="67" y="69"/>
                    <a:pt x="67" y="73"/>
                    <a:pt x="66" y="78"/>
                  </a:cubicBezTo>
                  <a:cubicBezTo>
                    <a:pt x="65" y="85"/>
                    <a:pt x="64" y="93"/>
                    <a:pt x="61" y="100"/>
                  </a:cubicBezTo>
                  <a:cubicBezTo>
                    <a:pt x="56" y="110"/>
                    <a:pt x="44" y="116"/>
                    <a:pt x="44" y="117"/>
                  </a:cubicBezTo>
                  <a:cubicBezTo>
                    <a:pt x="43" y="117"/>
                    <a:pt x="42" y="117"/>
                    <a:pt x="40" y="117"/>
                  </a:cubicBezTo>
                  <a:cubicBezTo>
                    <a:pt x="39" y="117"/>
                    <a:pt x="38" y="116"/>
                    <a:pt x="38" y="116"/>
                  </a:cubicBezTo>
                  <a:cubicBezTo>
                    <a:pt x="36" y="114"/>
                    <a:pt x="36" y="112"/>
                    <a:pt x="36" y="110"/>
                  </a:cubicBezTo>
                  <a:cubicBezTo>
                    <a:pt x="36" y="110"/>
                    <a:pt x="43" y="93"/>
                    <a:pt x="41" y="82"/>
                  </a:cubicBezTo>
                  <a:cubicBezTo>
                    <a:pt x="40" y="74"/>
                    <a:pt x="37" y="70"/>
                    <a:pt x="36" y="68"/>
                  </a:cubicBezTo>
                  <a:cubicBezTo>
                    <a:pt x="34" y="69"/>
                    <a:pt x="32" y="70"/>
                    <a:pt x="30" y="73"/>
                  </a:cubicBezTo>
                  <a:cubicBezTo>
                    <a:pt x="29" y="73"/>
                    <a:pt x="29" y="74"/>
                    <a:pt x="28" y="74"/>
                  </a:cubicBezTo>
                  <a:cubicBezTo>
                    <a:pt x="27" y="76"/>
                    <a:pt x="26" y="77"/>
                    <a:pt x="25" y="79"/>
                  </a:cubicBezTo>
                  <a:cubicBezTo>
                    <a:pt x="22" y="83"/>
                    <a:pt x="21" y="89"/>
                    <a:pt x="20" y="94"/>
                  </a:cubicBezTo>
                  <a:cubicBezTo>
                    <a:pt x="19" y="100"/>
                    <a:pt x="19" y="104"/>
                    <a:pt x="19" y="106"/>
                  </a:cubicBezTo>
                  <a:cubicBezTo>
                    <a:pt x="19" y="106"/>
                    <a:pt x="19" y="107"/>
                    <a:pt x="19" y="107"/>
                  </a:cubicBezTo>
                  <a:cubicBezTo>
                    <a:pt x="18" y="110"/>
                    <a:pt x="15" y="112"/>
                    <a:pt x="12" y="111"/>
                  </a:cubicBezTo>
                  <a:cubicBezTo>
                    <a:pt x="12" y="111"/>
                    <a:pt x="12" y="111"/>
                    <a:pt x="12" y="111"/>
                  </a:cubicBezTo>
                  <a:cubicBezTo>
                    <a:pt x="11" y="111"/>
                    <a:pt x="10" y="110"/>
                    <a:pt x="9" y="110"/>
                  </a:cubicBezTo>
                  <a:cubicBezTo>
                    <a:pt x="9" y="109"/>
                    <a:pt x="1" y="99"/>
                    <a:pt x="0" y="87"/>
                  </a:cubicBezTo>
                  <a:cubicBezTo>
                    <a:pt x="0" y="80"/>
                    <a:pt x="2" y="73"/>
                    <a:pt x="4" y="65"/>
                  </a:cubicBezTo>
                  <a:cubicBezTo>
                    <a:pt x="5" y="63"/>
                    <a:pt x="5" y="61"/>
                    <a:pt x="6" y="59"/>
                  </a:cubicBezTo>
                  <a:cubicBezTo>
                    <a:pt x="6" y="57"/>
                    <a:pt x="7" y="55"/>
                    <a:pt x="7" y="53"/>
                  </a:cubicBezTo>
                  <a:cubicBezTo>
                    <a:pt x="7" y="53"/>
                    <a:pt x="7" y="53"/>
                    <a:pt x="7" y="53"/>
                  </a:cubicBezTo>
                  <a:cubicBezTo>
                    <a:pt x="7" y="53"/>
                    <a:pt x="7" y="53"/>
                    <a:pt x="7" y="53"/>
                  </a:cubicBezTo>
                  <a:cubicBezTo>
                    <a:pt x="7" y="51"/>
                    <a:pt x="7" y="47"/>
                    <a:pt x="6" y="42"/>
                  </a:cubicBezTo>
                  <a:cubicBezTo>
                    <a:pt x="5" y="29"/>
                    <a:pt x="2" y="9"/>
                    <a:pt x="18" y="3"/>
                  </a:cubicBezTo>
                  <a:cubicBezTo>
                    <a:pt x="23" y="1"/>
                    <a:pt x="28" y="0"/>
                    <a:pt x="33" y="1"/>
                  </a:cubicBezTo>
                  <a:cubicBezTo>
                    <a:pt x="38" y="2"/>
                    <a:pt x="41" y="5"/>
                    <a:pt x="44" y="7"/>
                  </a:cubicBezTo>
                  <a:cubicBezTo>
                    <a:pt x="45" y="7"/>
                    <a:pt x="47" y="9"/>
                    <a:pt x="48" y="9"/>
                  </a:cubicBezTo>
                  <a:cubicBezTo>
                    <a:pt x="48" y="9"/>
                    <a:pt x="50" y="8"/>
                    <a:pt x="52" y="8"/>
                  </a:cubicBezTo>
                  <a:cubicBezTo>
                    <a:pt x="55" y="7"/>
                    <a:pt x="59" y="7"/>
                    <a:pt x="64" y="7"/>
                  </a:cubicBezTo>
                  <a:cubicBezTo>
                    <a:pt x="69" y="8"/>
                    <a:pt x="73" y="11"/>
                    <a:pt x="78" y="15"/>
                  </a:cubicBezTo>
                  <a:cubicBezTo>
                    <a:pt x="90" y="26"/>
                    <a:pt x="79" y="44"/>
                    <a:pt x="73" y="56"/>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5" name="Freeform 1971">
              <a:extLst>
                <a:ext uri="{FF2B5EF4-FFF2-40B4-BE49-F238E27FC236}">
                  <a16:creationId xmlns:a16="http://schemas.microsoft.com/office/drawing/2014/main" id="{35914D11-FE05-4EA2-A27D-C196815AAE8A}"/>
                </a:ext>
              </a:extLst>
            </p:cNvPr>
            <p:cNvSpPr>
              <a:spLocks/>
            </p:cNvSpPr>
            <p:nvPr/>
          </p:nvSpPr>
          <p:spPr bwMode="auto">
            <a:xfrm>
              <a:off x="7258115" y="9220946"/>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6" name="Freeform 1972">
              <a:extLst>
                <a:ext uri="{FF2B5EF4-FFF2-40B4-BE49-F238E27FC236}">
                  <a16:creationId xmlns:a16="http://schemas.microsoft.com/office/drawing/2014/main" id="{E93FEEE5-45BE-48D3-AA5C-39BFE224DBEE}"/>
                </a:ext>
              </a:extLst>
            </p:cNvPr>
            <p:cNvSpPr>
              <a:spLocks/>
            </p:cNvSpPr>
            <p:nvPr/>
          </p:nvSpPr>
          <p:spPr bwMode="auto">
            <a:xfrm>
              <a:off x="7151752" y="9220946"/>
              <a:ext cx="200025" cy="174625"/>
            </a:xfrm>
            <a:custGeom>
              <a:avLst/>
              <a:gdLst>
                <a:gd name="T0" fmla="*/ 70 w 70"/>
                <a:gd name="T1" fmla="*/ 5 h 61"/>
                <a:gd name="T2" fmla="*/ 66 w 70"/>
                <a:gd name="T3" fmla="*/ 22 h 61"/>
                <a:gd name="T4" fmla="*/ 61 w 70"/>
                <a:gd name="T5" fmla="*/ 44 h 61"/>
                <a:gd name="T6" fmla="*/ 44 w 70"/>
                <a:gd name="T7" fmla="*/ 61 h 61"/>
                <a:gd name="T8" fmla="*/ 40 w 70"/>
                <a:gd name="T9" fmla="*/ 61 h 61"/>
                <a:gd name="T10" fmla="*/ 38 w 70"/>
                <a:gd name="T11" fmla="*/ 60 h 61"/>
                <a:gd name="T12" fmla="*/ 36 w 70"/>
                <a:gd name="T13" fmla="*/ 54 h 61"/>
                <a:gd name="T14" fmla="*/ 41 w 70"/>
                <a:gd name="T15" fmla="*/ 26 h 61"/>
                <a:gd name="T16" fmla="*/ 36 w 70"/>
                <a:gd name="T17" fmla="*/ 12 h 61"/>
                <a:gd name="T18" fmla="*/ 30 w 70"/>
                <a:gd name="T19" fmla="*/ 17 h 61"/>
                <a:gd name="T20" fmla="*/ 28 w 70"/>
                <a:gd name="T21" fmla="*/ 18 h 61"/>
                <a:gd name="T22" fmla="*/ 25 w 70"/>
                <a:gd name="T23" fmla="*/ 23 h 61"/>
                <a:gd name="T24" fmla="*/ 20 w 70"/>
                <a:gd name="T25" fmla="*/ 38 h 61"/>
                <a:gd name="T26" fmla="*/ 19 w 70"/>
                <a:gd name="T27" fmla="*/ 50 h 61"/>
                <a:gd name="T28" fmla="*/ 19 w 70"/>
                <a:gd name="T29" fmla="*/ 51 h 61"/>
                <a:gd name="T30" fmla="*/ 12 w 70"/>
                <a:gd name="T31" fmla="*/ 55 h 61"/>
                <a:gd name="T32" fmla="*/ 12 w 70"/>
                <a:gd name="T33" fmla="*/ 55 h 61"/>
                <a:gd name="T34" fmla="*/ 9 w 70"/>
                <a:gd name="T35" fmla="*/ 54 h 61"/>
                <a:gd name="T36" fmla="*/ 0 w 70"/>
                <a:gd name="T37" fmla="*/ 31 h 61"/>
                <a:gd name="T38" fmla="*/ 4 w 70"/>
                <a:gd name="T39" fmla="*/ 9 h 61"/>
                <a:gd name="T40" fmla="*/ 6 w 70"/>
                <a:gd name="T41" fmla="*/ 3 h 61"/>
                <a:gd name="T42" fmla="*/ 36 w 70"/>
                <a:gd name="T43" fmla="*/ 8 h 61"/>
                <a:gd name="T44" fmla="*/ 70 w 70"/>
                <a:gd name="T45" fmla="*/ 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1">
                  <a:moveTo>
                    <a:pt x="70" y="5"/>
                  </a:moveTo>
                  <a:cubicBezTo>
                    <a:pt x="69" y="8"/>
                    <a:pt x="67" y="17"/>
                    <a:pt x="66" y="22"/>
                  </a:cubicBezTo>
                  <a:cubicBezTo>
                    <a:pt x="65" y="29"/>
                    <a:pt x="64" y="37"/>
                    <a:pt x="61" y="44"/>
                  </a:cubicBezTo>
                  <a:cubicBezTo>
                    <a:pt x="56" y="54"/>
                    <a:pt x="44" y="60"/>
                    <a:pt x="44" y="61"/>
                  </a:cubicBezTo>
                  <a:cubicBezTo>
                    <a:pt x="43" y="61"/>
                    <a:pt x="42" y="61"/>
                    <a:pt x="40" y="61"/>
                  </a:cubicBezTo>
                  <a:cubicBezTo>
                    <a:pt x="39" y="61"/>
                    <a:pt x="38" y="60"/>
                    <a:pt x="38" y="60"/>
                  </a:cubicBezTo>
                  <a:cubicBezTo>
                    <a:pt x="36" y="58"/>
                    <a:pt x="36" y="56"/>
                    <a:pt x="36" y="54"/>
                  </a:cubicBezTo>
                  <a:cubicBezTo>
                    <a:pt x="36" y="54"/>
                    <a:pt x="43" y="37"/>
                    <a:pt x="41" y="26"/>
                  </a:cubicBezTo>
                  <a:cubicBezTo>
                    <a:pt x="40" y="18"/>
                    <a:pt x="37" y="14"/>
                    <a:pt x="36" y="12"/>
                  </a:cubicBezTo>
                  <a:cubicBezTo>
                    <a:pt x="34" y="13"/>
                    <a:pt x="32" y="14"/>
                    <a:pt x="30" y="17"/>
                  </a:cubicBezTo>
                  <a:cubicBezTo>
                    <a:pt x="29" y="17"/>
                    <a:pt x="29" y="18"/>
                    <a:pt x="28" y="18"/>
                  </a:cubicBezTo>
                  <a:cubicBezTo>
                    <a:pt x="27" y="20"/>
                    <a:pt x="26" y="21"/>
                    <a:pt x="25" y="23"/>
                  </a:cubicBezTo>
                  <a:cubicBezTo>
                    <a:pt x="22" y="27"/>
                    <a:pt x="21" y="33"/>
                    <a:pt x="20" y="38"/>
                  </a:cubicBezTo>
                  <a:cubicBezTo>
                    <a:pt x="19" y="44"/>
                    <a:pt x="19" y="48"/>
                    <a:pt x="19" y="50"/>
                  </a:cubicBezTo>
                  <a:cubicBezTo>
                    <a:pt x="19" y="50"/>
                    <a:pt x="19" y="51"/>
                    <a:pt x="19" y="51"/>
                  </a:cubicBezTo>
                  <a:cubicBezTo>
                    <a:pt x="18" y="54"/>
                    <a:pt x="15" y="56"/>
                    <a:pt x="12" y="55"/>
                  </a:cubicBezTo>
                  <a:cubicBezTo>
                    <a:pt x="12" y="55"/>
                    <a:pt x="12" y="55"/>
                    <a:pt x="12" y="55"/>
                  </a:cubicBezTo>
                  <a:cubicBezTo>
                    <a:pt x="11" y="55"/>
                    <a:pt x="10" y="54"/>
                    <a:pt x="9" y="54"/>
                  </a:cubicBezTo>
                  <a:cubicBezTo>
                    <a:pt x="9" y="53"/>
                    <a:pt x="1" y="43"/>
                    <a:pt x="0" y="31"/>
                  </a:cubicBezTo>
                  <a:cubicBezTo>
                    <a:pt x="0" y="24"/>
                    <a:pt x="2" y="17"/>
                    <a:pt x="4" y="9"/>
                  </a:cubicBezTo>
                  <a:cubicBezTo>
                    <a:pt x="5" y="7"/>
                    <a:pt x="5" y="5"/>
                    <a:pt x="6" y="3"/>
                  </a:cubicBezTo>
                  <a:cubicBezTo>
                    <a:pt x="21" y="0"/>
                    <a:pt x="35" y="7"/>
                    <a:pt x="36" y="8"/>
                  </a:cubicBezTo>
                  <a:cubicBezTo>
                    <a:pt x="39" y="7"/>
                    <a:pt x="57" y="0"/>
                    <a:pt x="70" y="5"/>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7" name="Freeform 1973">
              <a:extLst>
                <a:ext uri="{FF2B5EF4-FFF2-40B4-BE49-F238E27FC236}">
                  <a16:creationId xmlns:a16="http://schemas.microsoft.com/office/drawing/2014/main" id="{5D8047D7-E214-424C-B62F-B7608B29868D}"/>
                </a:ext>
              </a:extLst>
            </p:cNvPr>
            <p:cNvSpPr>
              <a:spLocks/>
            </p:cNvSpPr>
            <p:nvPr/>
          </p:nvSpPr>
          <p:spPr bwMode="auto">
            <a:xfrm>
              <a:off x="7232715" y="9071721"/>
              <a:ext cx="107950" cy="46038"/>
            </a:xfrm>
            <a:custGeom>
              <a:avLst/>
              <a:gdLst>
                <a:gd name="T0" fmla="*/ 18 w 38"/>
                <a:gd name="T1" fmla="*/ 10 h 16"/>
                <a:gd name="T2" fmla="*/ 0 w 38"/>
                <a:gd name="T3" fmla="*/ 4 h 16"/>
                <a:gd name="T4" fmla="*/ 2 w 38"/>
                <a:gd name="T5" fmla="*/ 5 h 16"/>
                <a:gd name="T6" fmla="*/ 4 w 38"/>
                <a:gd name="T7" fmla="*/ 6 h 16"/>
                <a:gd name="T8" fmla="*/ 8 w 38"/>
                <a:gd name="T9" fmla="*/ 10 h 16"/>
                <a:gd name="T10" fmla="*/ 17 w 38"/>
                <a:gd name="T11" fmla="*/ 15 h 16"/>
                <a:gd name="T12" fmla="*/ 18 w 38"/>
                <a:gd name="T13" fmla="*/ 15 h 16"/>
                <a:gd name="T14" fmla="*/ 18 w 38"/>
                <a:gd name="T15" fmla="*/ 15 h 16"/>
                <a:gd name="T16" fmla="*/ 28 w 38"/>
                <a:gd name="T17" fmla="*/ 14 h 16"/>
                <a:gd name="T18" fmla="*/ 34 w 38"/>
                <a:gd name="T19" fmla="*/ 12 h 16"/>
                <a:gd name="T20" fmla="*/ 36 w 38"/>
                <a:gd name="T21" fmla="*/ 12 h 16"/>
                <a:gd name="T22" fmla="*/ 38 w 38"/>
                <a:gd name="T23" fmla="*/ 12 h 16"/>
                <a:gd name="T24" fmla="*/ 18 w 38"/>
                <a:gd name="T25"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16">
                  <a:moveTo>
                    <a:pt x="18" y="10"/>
                  </a:moveTo>
                  <a:cubicBezTo>
                    <a:pt x="13" y="9"/>
                    <a:pt x="5" y="0"/>
                    <a:pt x="0" y="4"/>
                  </a:cubicBezTo>
                  <a:cubicBezTo>
                    <a:pt x="0" y="4"/>
                    <a:pt x="1" y="5"/>
                    <a:pt x="2" y="5"/>
                  </a:cubicBezTo>
                  <a:cubicBezTo>
                    <a:pt x="2" y="5"/>
                    <a:pt x="3" y="6"/>
                    <a:pt x="4" y="6"/>
                  </a:cubicBezTo>
                  <a:cubicBezTo>
                    <a:pt x="5" y="7"/>
                    <a:pt x="6" y="9"/>
                    <a:pt x="8" y="10"/>
                  </a:cubicBezTo>
                  <a:cubicBezTo>
                    <a:pt x="11" y="12"/>
                    <a:pt x="14" y="14"/>
                    <a:pt x="17" y="15"/>
                  </a:cubicBezTo>
                  <a:cubicBezTo>
                    <a:pt x="17" y="15"/>
                    <a:pt x="18" y="15"/>
                    <a:pt x="18" y="15"/>
                  </a:cubicBezTo>
                  <a:cubicBezTo>
                    <a:pt x="18" y="15"/>
                    <a:pt x="18" y="15"/>
                    <a:pt x="18" y="15"/>
                  </a:cubicBezTo>
                  <a:cubicBezTo>
                    <a:pt x="21" y="16"/>
                    <a:pt x="25" y="15"/>
                    <a:pt x="28" y="14"/>
                  </a:cubicBezTo>
                  <a:cubicBezTo>
                    <a:pt x="30" y="13"/>
                    <a:pt x="32" y="13"/>
                    <a:pt x="34" y="12"/>
                  </a:cubicBezTo>
                  <a:cubicBezTo>
                    <a:pt x="34" y="12"/>
                    <a:pt x="35" y="12"/>
                    <a:pt x="36" y="12"/>
                  </a:cubicBezTo>
                  <a:cubicBezTo>
                    <a:pt x="36" y="12"/>
                    <a:pt x="37" y="12"/>
                    <a:pt x="38" y="12"/>
                  </a:cubicBezTo>
                  <a:cubicBezTo>
                    <a:pt x="35" y="6"/>
                    <a:pt x="24" y="11"/>
                    <a:pt x="18" y="10"/>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grpSp>
      <p:sp>
        <p:nvSpPr>
          <p:cNvPr id="519" name="Freeform 1884">
            <a:extLst>
              <a:ext uri="{FF2B5EF4-FFF2-40B4-BE49-F238E27FC236}">
                <a16:creationId xmlns:a16="http://schemas.microsoft.com/office/drawing/2014/main" id="{38EC7D2A-9303-44F3-9490-63B6299F87B2}"/>
              </a:ext>
            </a:extLst>
          </p:cNvPr>
          <p:cNvSpPr>
            <a:spLocks/>
          </p:cNvSpPr>
          <p:nvPr/>
        </p:nvSpPr>
        <p:spPr bwMode="auto">
          <a:xfrm>
            <a:off x="6159589" y="7029360"/>
            <a:ext cx="1028685" cy="1028685"/>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20" name="TextBox 519">
            <a:extLst>
              <a:ext uri="{FF2B5EF4-FFF2-40B4-BE49-F238E27FC236}">
                <a16:creationId xmlns:a16="http://schemas.microsoft.com/office/drawing/2014/main" id="{A378FB33-9189-41F4-849C-DEB8C6831A20}"/>
              </a:ext>
            </a:extLst>
          </p:cNvPr>
          <p:cNvSpPr txBox="1"/>
          <p:nvPr/>
        </p:nvSpPr>
        <p:spPr>
          <a:xfrm>
            <a:off x="5335921" y="8205926"/>
            <a:ext cx="2676018" cy="83098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Bleeding gum during brush </a:t>
            </a:r>
          </a:p>
        </p:txBody>
      </p:sp>
      <p:grpSp>
        <p:nvGrpSpPr>
          <p:cNvPr id="521" name="Group 520">
            <a:extLst>
              <a:ext uri="{FF2B5EF4-FFF2-40B4-BE49-F238E27FC236}">
                <a16:creationId xmlns:a16="http://schemas.microsoft.com/office/drawing/2014/main" id="{DEB3BC1E-975D-478B-946C-1E62315615BA}"/>
              </a:ext>
            </a:extLst>
          </p:cNvPr>
          <p:cNvGrpSpPr/>
          <p:nvPr/>
        </p:nvGrpSpPr>
        <p:grpSpPr>
          <a:xfrm>
            <a:off x="6235786" y="7230452"/>
            <a:ext cx="876288" cy="531806"/>
            <a:chOff x="3160777" y="8989171"/>
            <a:chExt cx="876301" cy="531813"/>
          </a:xfrm>
        </p:grpSpPr>
        <p:sp>
          <p:nvSpPr>
            <p:cNvPr id="522" name="Freeform 1927">
              <a:extLst>
                <a:ext uri="{FF2B5EF4-FFF2-40B4-BE49-F238E27FC236}">
                  <a16:creationId xmlns:a16="http://schemas.microsoft.com/office/drawing/2014/main" id="{44BDEE8D-5BB2-4FF1-9602-E6896710BA0F}"/>
                </a:ext>
              </a:extLst>
            </p:cNvPr>
            <p:cNvSpPr>
              <a:spLocks/>
            </p:cNvSpPr>
            <p:nvPr/>
          </p:nvSpPr>
          <p:spPr bwMode="auto">
            <a:xfrm>
              <a:off x="3160777" y="9268571"/>
              <a:ext cx="328613" cy="252413"/>
            </a:xfrm>
            <a:custGeom>
              <a:avLst/>
              <a:gdLst>
                <a:gd name="T0" fmla="*/ 112 w 115"/>
                <a:gd name="T1" fmla="*/ 31 h 88"/>
                <a:gd name="T2" fmla="*/ 58 w 115"/>
                <a:gd name="T3" fmla="*/ 16 h 88"/>
                <a:gd name="T4" fmla="*/ 4 w 115"/>
                <a:gd name="T5" fmla="*/ 31 h 88"/>
                <a:gd name="T6" fmla="*/ 2 w 115"/>
                <a:gd name="T7" fmla="*/ 66 h 88"/>
                <a:gd name="T8" fmla="*/ 23 w 115"/>
                <a:gd name="T9" fmla="*/ 86 h 88"/>
                <a:gd name="T10" fmla="*/ 93 w 115"/>
                <a:gd name="T11" fmla="*/ 86 h 88"/>
                <a:gd name="T12" fmla="*/ 114 w 115"/>
                <a:gd name="T13" fmla="*/ 66 h 88"/>
                <a:gd name="T14" fmla="*/ 112 w 115"/>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112" y="31"/>
                  </a:moveTo>
                  <a:cubicBezTo>
                    <a:pt x="105" y="0"/>
                    <a:pt x="61" y="14"/>
                    <a:pt x="58" y="16"/>
                  </a:cubicBezTo>
                  <a:cubicBezTo>
                    <a:pt x="54" y="14"/>
                    <a:pt x="10" y="0"/>
                    <a:pt x="4" y="31"/>
                  </a:cubicBezTo>
                  <a:cubicBezTo>
                    <a:pt x="1" y="42"/>
                    <a:pt x="0" y="55"/>
                    <a:pt x="2" y="66"/>
                  </a:cubicBezTo>
                  <a:cubicBezTo>
                    <a:pt x="3" y="79"/>
                    <a:pt x="10" y="83"/>
                    <a:pt x="23" y="86"/>
                  </a:cubicBezTo>
                  <a:cubicBezTo>
                    <a:pt x="34" y="88"/>
                    <a:pt x="82" y="88"/>
                    <a:pt x="93" y="86"/>
                  </a:cubicBezTo>
                  <a:cubicBezTo>
                    <a:pt x="105" y="83"/>
                    <a:pt x="112" y="79"/>
                    <a:pt x="114" y="66"/>
                  </a:cubicBezTo>
                  <a:cubicBezTo>
                    <a:pt x="115" y="55"/>
                    <a:pt x="114" y="42"/>
                    <a:pt x="112"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23" name="Freeform 1928">
              <a:extLst>
                <a:ext uri="{FF2B5EF4-FFF2-40B4-BE49-F238E27FC236}">
                  <a16:creationId xmlns:a16="http://schemas.microsoft.com/office/drawing/2014/main" id="{A0B7C235-A092-40FD-A86B-16634B52B088}"/>
                </a:ext>
              </a:extLst>
            </p:cNvPr>
            <p:cNvSpPr>
              <a:spLocks/>
            </p:cNvSpPr>
            <p:nvPr/>
          </p:nvSpPr>
          <p:spPr bwMode="auto">
            <a:xfrm>
              <a:off x="3197290" y="9138396"/>
              <a:ext cx="257175" cy="325438"/>
            </a:xfrm>
            <a:custGeom>
              <a:avLst/>
              <a:gdLst>
                <a:gd name="T0" fmla="*/ 76 w 90"/>
                <a:gd name="T1" fmla="*/ 57 h 114"/>
                <a:gd name="T2" fmla="*/ 77 w 90"/>
                <a:gd name="T3" fmla="*/ 69 h 114"/>
                <a:gd name="T4" fmla="*/ 76 w 90"/>
                <a:gd name="T5" fmla="*/ 92 h 114"/>
                <a:gd name="T6" fmla="*/ 63 w 90"/>
                <a:gd name="T7" fmla="*/ 112 h 114"/>
                <a:gd name="T8" fmla="*/ 59 w 90"/>
                <a:gd name="T9" fmla="*/ 114 h 114"/>
                <a:gd name="T10" fmla="*/ 56 w 90"/>
                <a:gd name="T11" fmla="*/ 113 h 114"/>
                <a:gd name="T12" fmla="*/ 54 w 90"/>
                <a:gd name="T13" fmla="*/ 107 h 114"/>
                <a:gd name="T14" fmla="*/ 53 w 90"/>
                <a:gd name="T15" fmla="*/ 78 h 114"/>
                <a:gd name="T16" fmla="*/ 45 w 90"/>
                <a:gd name="T17" fmla="*/ 66 h 114"/>
                <a:gd name="T18" fmla="*/ 36 w 90"/>
                <a:gd name="T19" fmla="*/ 78 h 114"/>
                <a:gd name="T20" fmla="*/ 36 w 90"/>
                <a:gd name="T21" fmla="*/ 107 h 114"/>
                <a:gd name="T22" fmla="*/ 36 w 90"/>
                <a:gd name="T23" fmla="*/ 108 h 114"/>
                <a:gd name="T24" fmla="*/ 30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0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6 w 90"/>
                <a:gd name="T59" fmla="*/ 56 h 114"/>
                <a:gd name="T60" fmla="*/ 76 w 90"/>
                <a:gd name="T61" fmla="*/ 57 h 114"/>
                <a:gd name="T62" fmla="*/ 76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6" y="57"/>
                  </a:moveTo>
                  <a:cubicBezTo>
                    <a:pt x="76" y="61"/>
                    <a:pt x="76" y="65"/>
                    <a:pt x="77" y="69"/>
                  </a:cubicBezTo>
                  <a:cubicBezTo>
                    <a:pt x="77" y="77"/>
                    <a:pt x="78" y="85"/>
                    <a:pt x="76" y="92"/>
                  </a:cubicBezTo>
                  <a:cubicBezTo>
                    <a:pt x="73" y="104"/>
                    <a:pt x="63" y="112"/>
                    <a:pt x="63" y="112"/>
                  </a:cubicBezTo>
                  <a:cubicBezTo>
                    <a:pt x="62" y="113"/>
                    <a:pt x="60" y="114"/>
                    <a:pt x="59" y="114"/>
                  </a:cubicBezTo>
                  <a:cubicBezTo>
                    <a:pt x="58" y="114"/>
                    <a:pt x="57" y="113"/>
                    <a:pt x="56" y="113"/>
                  </a:cubicBezTo>
                  <a:cubicBezTo>
                    <a:pt x="54" y="112"/>
                    <a:pt x="53" y="109"/>
                    <a:pt x="54" y="107"/>
                  </a:cubicBezTo>
                  <a:cubicBezTo>
                    <a:pt x="54" y="107"/>
                    <a:pt x="57" y="89"/>
                    <a:pt x="53" y="78"/>
                  </a:cubicBezTo>
                  <a:cubicBezTo>
                    <a:pt x="50" y="71"/>
                    <a:pt x="46" y="67"/>
                    <a:pt x="45" y="66"/>
                  </a:cubicBezTo>
                  <a:cubicBezTo>
                    <a:pt x="43" y="67"/>
                    <a:pt x="39" y="71"/>
                    <a:pt x="36" y="78"/>
                  </a:cubicBezTo>
                  <a:cubicBezTo>
                    <a:pt x="33" y="88"/>
                    <a:pt x="35" y="104"/>
                    <a:pt x="36" y="107"/>
                  </a:cubicBezTo>
                  <a:cubicBezTo>
                    <a:pt x="36" y="107"/>
                    <a:pt x="36" y="108"/>
                    <a:pt x="36" y="108"/>
                  </a:cubicBezTo>
                  <a:cubicBezTo>
                    <a:pt x="36" y="111"/>
                    <a:pt x="33" y="114"/>
                    <a:pt x="30" y="114"/>
                  </a:cubicBezTo>
                  <a:cubicBezTo>
                    <a:pt x="30" y="114"/>
                    <a:pt x="30" y="114"/>
                    <a:pt x="30" y="114"/>
                  </a:cubicBezTo>
                  <a:cubicBezTo>
                    <a:pt x="29" y="113"/>
                    <a:pt x="28" y="113"/>
                    <a:pt x="27" y="112"/>
                  </a:cubicBezTo>
                  <a:cubicBezTo>
                    <a:pt x="26" y="112"/>
                    <a:pt x="16" y="104"/>
                    <a:pt x="13" y="92"/>
                  </a:cubicBezTo>
                  <a:cubicBezTo>
                    <a:pt x="11" y="85"/>
                    <a:pt x="12" y="77"/>
                    <a:pt x="13" y="69"/>
                  </a:cubicBezTo>
                  <a:cubicBezTo>
                    <a:pt x="13" y="65"/>
                    <a:pt x="13" y="60"/>
                    <a:pt x="13" y="57"/>
                  </a:cubicBezTo>
                  <a:cubicBezTo>
                    <a:pt x="13" y="57"/>
                    <a:pt x="13" y="57"/>
                    <a:pt x="13" y="57"/>
                  </a:cubicBezTo>
                  <a:cubicBezTo>
                    <a:pt x="13" y="57"/>
                    <a:pt x="13" y="56"/>
                    <a:pt x="13" y="56"/>
                  </a:cubicBezTo>
                  <a:cubicBezTo>
                    <a:pt x="13" y="54"/>
                    <a:pt x="12" y="50"/>
                    <a:pt x="10" y="46"/>
                  </a:cubicBezTo>
                  <a:cubicBezTo>
                    <a:pt x="6" y="33"/>
                    <a:pt x="0" y="13"/>
                    <a:pt x="14" y="4"/>
                  </a:cubicBezTo>
                  <a:cubicBezTo>
                    <a:pt x="19" y="1"/>
                    <a:pt x="23" y="0"/>
                    <a:pt x="28" y="0"/>
                  </a:cubicBezTo>
                  <a:cubicBezTo>
                    <a:pt x="33" y="0"/>
                    <a:pt x="38" y="2"/>
                    <a:pt x="41" y="3"/>
                  </a:cubicBezTo>
                  <a:cubicBezTo>
                    <a:pt x="42" y="4"/>
                    <a:pt x="44" y="4"/>
                    <a:pt x="45" y="4"/>
                  </a:cubicBezTo>
                  <a:cubicBezTo>
                    <a:pt x="45" y="4"/>
                    <a:pt x="47" y="4"/>
                    <a:pt x="49" y="3"/>
                  </a:cubicBezTo>
                  <a:cubicBezTo>
                    <a:pt x="52" y="2"/>
                    <a:pt x="56" y="0"/>
                    <a:pt x="61" y="0"/>
                  </a:cubicBezTo>
                  <a:cubicBezTo>
                    <a:pt x="66" y="0"/>
                    <a:pt x="71" y="1"/>
                    <a:pt x="76" y="4"/>
                  </a:cubicBezTo>
                  <a:cubicBezTo>
                    <a:pt x="90" y="13"/>
                    <a:pt x="83" y="33"/>
                    <a:pt x="79" y="46"/>
                  </a:cubicBezTo>
                  <a:cubicBezTo>
                    <a:pt x="78" y="50"/>
                    <a:pt x="77" y="54"/>
                    <a:pt x="76" y="56"/>
                  </a:cubicBezTo>
                  <a:cubicBezTo>
                    <a:pt x="76" y="56"/>
                    <a:pt x="76" y="57"/>
                    <a:pt x="76" y="57"/>
                  </a:cubicBezTo>
                  <a:cubicBezTo>
                    <a:pt x="76" y="57"/>
                    <a:pt x="76" y="57"/>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24" name="Freeform 1929">
              <a:extLst>
                <a:ext uri="{FF2B5EF4-FFF2-40B4-BE49-F238E27FC236}">
                  <a16:creationId xmlns:a16="http://schemas.microsoft.com/office/drawing/2014/main" id="{633321AE-94C6-4F1B-BDCA-55BA722F5FF6}"/>
                </a:ext>
              </a:extLst>
            </p:cNvPr>
            <p:cNvSpPr>
              <a:spLocks/>
            </p:cNvSpPr>
            <p:nvPr/>
          </p:nvSpPr>
          <p:spPr bwMode="auto">
            <a:xfrm>
              <a:off x="3322702" y="9289209"/>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0"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25" name="Freeform 1930">
              <a:extLst>
                <a:ext uri="{FF2B5EF4-FFF2-40B4-BE49-F238E27FC236}">
                  <a16:creationId xmlns:a16="http://schemas.microsoft.com/office/drawing/2014/main" id="{5FED34B6-60D7-4EF5-B3C2-B1844D9BF003}"/>
                </a:ext>
              </a:extLst>
            </p:cNvPr>
            <p:cNvSpPr>
              <a:spLocks/>
            </p:cNvSpPr>
            <p:nvPr/>
          </p:nvSpPr>
          <p:spPr bwMode="auto">
            <a:xfrm>
              <a:off x="3229040" y="9295559"/>
              <a:ext cx="190500" cy="168275"/>
            </a:xfrm>
            <a:custGeom>
              <a:avLst/>
              <a:gdLst>
                <a:gd name="T0" fmla="*/ 65 w 67"/>
                <a:gd name="T1" fmla="*/ 37 h 59"/>
                <a:gd name="T2" fmla="*/ 52 w 67"/>
                <a:gd name="T3" fmla="*/ 57 h 59"/>
                <a:gd name="T4" fmla="*/ 48 w 67"/>
                <a:gd name="T5" fmla="*/ 59 h 59"/>
                <a:gd name="T6" fmla="*/ 45 w 67"/>
                <a:gd name="T7" fmla="*/ 58 h 59"/>
                <a:gd name="T8" fmla="*/ 43 w 67"/>
                <a:gd name="T9" fmla="*/ 52 h 59"/>
                <a:gd name="T10" fmla="*/ 42 w 67"/>
                <a:gd name="T11" fmla="*/ 23 h 59"/>
                <a:gd name="T12" fmla="*/ 34 w 67"/>
                <a:gd name="T13" fmla="*/ 11 h 59"/>
                <a:gd name="T14" fmla="*/ 25 w 67"/>
                <a:gd name="T15" fmla="*/ 23 h 59"/>
                <a:gd name="T16" fmla="*/ 25 w 67"/>
                <a:gd name="T17" fmla="*/ 52 h 59"/>
                <a:gd name="T18" fmla="*/ 25 w 67"/>
                <a:gd name="T19" fmla="*/ 53 h 59"/>
                <a:gd name="T20" fmla="*/ 19 w 67"/>
                <a:gd name="T21" fmla="*/ 59 h 59"/>
                <a:gd name="T22" fmla="*/ 19 w 67"/>
                <a:gd name="T23" fmla="*/ 59 h 59"/>
                <a:gd name="T24" fmla="*/ 16 w 67"/>
                <a:gd name="T25" fmla="*/ 57 h 59"/>
                <a:gd name="T26" fmla="*/ 2 w 67"/>
                <a:gd name="T27" fmla="*/ 37 h 59"/>
                <a:gd name="T28" fmla="*/ 2 w 67"/>
                <a:gd name="T29" fmla="*/ 14 h 59"/>
                <a:gd name="T30" fmla="*/ 2 w 67"/>
                <a:gd name="T31" fmla="*/ 2 h 59"/>
                <a:gd name="T32" fmla="*/ 34 w 67"/>
                <a:gd name="T33" fmla="*/ 6 h 59"/>
                <a:gd name="T34" fmla="*/ 65 w 67"/>
                <a:gd name="T35" fmla="*/ 2 h 59"/>
                <a:gd name="T36" fmla="*/ 66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2" y="57"/>
                  </a:cubicBezTo>
                  <a:cubicBezTo>
                    <a:pt x="51" y="58"/>
                    <a:pt x="49" y="59"/>
                    <a:pt x="48" y="59"/>
                  </a:cubicBezTo>
                  <a:cubicBezTo>
                    <a:pt x="47" y="59"/>
                    <a:pt x="46" y="58"/>
                    <a:pt x="45" y="58"/>
                  </a:cubicBezTo>
                  <a:cubicBezTo>
                    <a:pt x="43" y="57"/>
                    <a:pt x="42" y="54"/>
                    <a:pt x="43" y="52"/>
                  </a:cubicBezTo>
                  <a:cubicBezTo>
                    <a:pt x="43" y="52"/>
                    <a:pt x="46" y="34"/>
                    <a:pt x="42" y="23"/>
                  </a:cubicBezTo>
                  <a:cubicBezTo>
                    <a:pt x="39" y="16"/>
                    <a:pt x="35" y="12"/>
                    <a:pt x="34" y="11"/>
                  </a:cubicBezTo>
                  <a:cubicBezTo>
                    <a:pt x="32" y="12"/>
                    <a:pt x="28" y="16"/>
                    <a:pt x="25" y="23"/>
                  </a:cubicBezTo>
                  <a:cubicBezTo>
                    <a:pt x="22" y="33"/>
                    <a:pt x="24" y="49"/>
                    <a:pt x="25" y="52"/>
                  </a:cubicBezTo>
                  <a:cubicBezTo>
                    <a:pt x="25" y="52"/>
                    <a:pt x="25" y="53"/>
                    <a:pt x="25" y="53"/>
                  </a:cubicBezTo>
                  <a:cubicBezTo>
                    <a:pt x="25" y="56"/>
                    <a:pt x="22" y="59"/>
                    <a:pt x="19" y="59"/>
                  </a:cubicBezTo>
                  <a:cubicBezTo>
                    <a:pt x="19" y="59"/>
                    <a:pt x="19" y="59"/>
                    <a:pt x="19" y="59"/>
                  </a:cubicBezTo>
                  <a:cubicBezTo>
                    <a:pt x="18" y="58"/>
                    <a:pt x="17" y="58"/>
                    <a:pt x="16" y="57"/>
                  </a:cubicBezTo>
                  <a:cubicBezTo>
                    <a:pt x="15" y="57"/>
                    <a:pt x="5" y="49"/>
                    <a:pt x="2" y="37"/>
                  </a:cubicBezTo>
                  <a:cubicBezTo>
                    <a:pt x="0" y="30"/>
                    <a:pt x="1" y="22"/>
                    <a:pt x="2" y="14"/>
                  </a:cubicBezTo>
                  <a:cubicBezTo>
                    <a:pt x="2" y="10"/>
                    <a:pt x="2" y="5"/>
                    <a:pt x="2" y="2"/>
                  </a:cubicBezTo>
                  <a:cubicBezTo>
                    <a:pt x="16" y="0"/>
                    <a:pt x="32" y="5"/>
                    <a:pt x="34" y="6"/>
                  </a:cubicBezTo>
                  <a:cubicBezTo>
                    <a:pt x="36" y="5"/>
                    <a:pt x="51" y="0"/>
                    <a:pt x="65" y="2"/>
                  </a:cubicBezTo>
                  <a:cubicBezTo>
                    <a:pt x="65" y="6"/>
                    <a:pt x="65" y="10"/>
                    <a:pt x="66"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26" name="Freeform 1931">
              <a:extLst>
                <a:ext uri="{FF2B5EF4-FFF2-40B4-BE49-F238E27FC236}">
                  <a16:creationId xmlns:a16="http://schemas.microsoft.com/office/drawing/2014/main" id="{B8D10A3A-6125-40F2-B1A7-2455C5023C6D}"/>
                </a:ext>
              </a:extLst>
            </p:cNvPr>
            <p:cNvSpPr>
              <a:spLocks/>
            </p:cNvSpPr>
            <p:nvPr/>
          </p:nvSpPr>
          <p:spPr bwMode="auto">
            <a:xfrm>
              <a:off x="3268727" y="9143159"/>
              <a:ext cx="111125" cy="38100"/>
            </a:xfrm>
            <a:custGeom>
              <a:avLst/>
              <a:gdLst>
                <a:gd name="T0" fmla="*/ 20 w 39"/>
                <a:gd name="T1" fmla="*/ 8 h 13"/>
                <a:gd name="T2" fmla="*/ 0 w 39"/>
                <a:gd name="T3" fmla="*/ 6 h 13"/>
                <a:gd name="T4" fmla="*/ 2 w 39"/>
                <a:gd name="T5" fmla="*/ 6 h 13"/>
                <a:gd name="T6" fmla="*/ 4 w 39"/>
                <a:gd name="T7" fmla="*/ 7 h 13"/>
                <a:gd name="T8" fmla="*/ 9 w 39"/>
                <a:gd name="T9" fmla="*/ 10 h 13"/>
                <a:gd name="T10" fmla="*/ 20 w 39"/>
                <a:gd name="T11" fmla="*/ 13 h 13"/>
                <a:gd name="T12" fmla="*/ 20 w 39"/>
                <a:gd name="T13" fmla="*/ 13 h 13"/>
                <a:gd name="T14" fmla="*/ 20 w 39"/>
                <a:gd name="T15" fmla="*/ 13 h 13"/>
                <a:gd name="T16" fmla="*/ 30 w 39"/>
                <a:gd name="T17" fmla="*/ 10 h 13"/>
                <a:gd name="T18" fmla="*/ 35 w 39"/>
                <a:gd name="T19" fmla="*/ 7 h 13"/>
                <a:gd name="T20" fmla="*/ 38 w 39"/>
                <a:gd name="T21" fmla="*/ 6 h 13"/>
                <a:gd name="T22" fmla="*/ 39 w 39"/>
                <a:gd name="T23" fmla="*/ 6 h 13"/>
                <a:gd name="T24" fmla="*/ 20 w 39"/>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3">
                  <a:moveTo>
                    <a:pt x="20" y="8"/>
                  </a:moveTo>
                  <a:cubicBezTo>
                    <a:pt x="14" y="8"/>
                    <a:pt x="5" y="0"/>
                    <a:pt x="0" y="6"/>
                  </a:cubicBezTo>
                  <a:cubicBezTo>
                    <a:pt x="0" y="6"/>
                    <a:pt x="2" y="6"/>
                    <a:pt x="2" y="6"/>
                  </a:cubicBezTo>
                  <a:cubicBezTo>
                    <a:pt x="3" y="6"/>
                    <a:pt x="3" y="7"/>
                    <a:pt x="4" y="7"/>
                  </a:cubicBezTo>
                  <a:cubicBezTo>
                    <a:pt x="6" y="8"/>
                    <a:pt x="7" y="9"/>
                    <a:pt x="9" y="10"/>
                  </a:cubicBezTo>
                  <a:cubicBezTo>
                    <a:pt x="13" y="11"/>
                    <a:pt x="16" y="13"/>
                    <a:pt x="20" y="13"/>
                  </a:cubicBezTo>
                  <a:cubicBezTo>
                    <a:pt x="20" y="13"/>
                    <a:pt x="20" y="13"/>
                    <a:pt x="20" y="13"/>
                  </a:cubicBezTo>
                  <a:cubicBezTo>
                    <a:pt x="20" y="13"/>
                    <a:pt x="20" y="13"/>
                    <a:pt x="20" y="13"/>
                  </a:cubicBezTo>
                  <a:cubicBezTo>
                    <a:pt x="24" y="13"/>
                    <a:pt x="27" y="11"/>
                    <a:pt x="30" y="10"/>
                  </a:cubicBezTo>
                  <a:cubicBezTo>
                    <a:pt x="32" y="9"/>
                    <a:pt x="33" y="8"/>
                    <a:pt x="35" y="7"/>
                  </a:cubicBezTo>
                  <a:cubicBezTo>
                    <a:pt x="36" y="7"/>
                    <a:pt x="37" y="6"/>
                    <a:pt x="38" y="6"/>
                  </a:cubicBezTo>
                  <a:cubicBezTo>
                    <a:pt x="38" y="6"/>
                    <a:pt x="39" y="6"/>
                    <a:pt x="39" y="6"/>
                  </a:cubicBezTo>
                  <a:cubicBezTo>
                    <a:pt x="35" y="0"/>
                    <a:pt x="25"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27" name="Freeform 1932">
              <a:extLst>
                <a:ext uri="{FF2B5EF4-FFF2-40B4-BE49-F238E27FC236}">
                  <a16:creationId xmlns:a16="http://schemas.microsoft.com/office/drawing/2014/main" id="{D665F9D5-7BEE-412A-9B41-F527A4F3AB0A}"/>
                </a:ext>
              </a:extLst>
            </p:cNvPr>
            <p:cNvSpPr>
              <a:spLocks/>
            </p:cNvSpPr>
            <p:nvPr/>
          </p:nvSpPr>
          <p:spPr bwMode="auto">
            <a:xfrm>
              <a:off x="3437002"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0" y="14"/>
                    <a:pt x="57" y="16"/>
                  </a:cubicBezTo>
                  <a:cubicBezTo>
                    <a:pt x="53" y="14"/>
                    <a:pt x="9" y="0"/>
                    <a:pt x="3" y="31"/>
                  </a:cubicBezTo>
                  <a:cubicBezTo>
                    <a:pt x="1" y="42"/>
                    <a:pt x="0" y="55"/>
                    <a:pt x="1" y="66"/>
                  </a:cubicBezTo>
                  <a:cubicBezTo>
                    <a:pt x="2" y="79"/>
                    <a:pt x="9"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28" name="Freeform 1933">
              <a:extLst>
                <a:ext uri="{FF2B5EF4-FFF2-40B4-BE49-F238E27FC236}">
                  <a16:creationId xmlns:a16="http://schemas.microsoft.com/office/drawing/2014/main" id="{C62906C4-B883-43EA-8045-EA81878478A5}"/>
                </a:ext>
              </a:extLst>
            </p:cNvPr>
            <p:cNvSpPr>
              <a:spLocks/>
            </p:cNvSpPr>
            <p:nvPr/>
          </p:nvSpPr>
          <p:spPr bwMode="auto">
            <a:xfrm>
              <a:off x="3471927" y="9138396"/>
              <a:ext cx="257175" cy="325438"/>
            </a:xfrm>
            <a:custGeom>
              <a:avLst/>
              <a:gdLst>
                <a:gd name="T0" fmla="*/ 77 w 90"/>
                <a:gd name="T1" fmla="*/ 57 h 114"/>
                <a:gd name="T2" fmla="*/ 77 w 90"/>
                <a:gd name="T3" fmla="*/ 69 h 114"/>
                <a:gd name="T4" fmla="*/ 76 w 90"/>
                <a:gd name="T5" fmla="*/ 92 h 114"/>
                <a:gd name="T6" fmla="*/ 63 w 90"/>
                <a:gd name="T7" fmla="*/ 112 h 114"/>
                <a:gd name="T8" fmla="*/ 59 w 90"/>
                <a:gd name="T9" fmla="*/ 114 h 114"/>
                <a:gd name="T10" fmla="*/ 57 w 90"/>
                <a:gd name="T11" fmla="*/ 113 h 114"/>
                <a:gd name="T12" fmla="*/ 54 w 90"/>
                <a:gd name="T13" fmla="*/ 107 h 114"/>
                <a:gd name="T14" fmla="*/ 53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1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6" y="61"/>
                    <a:pt x="77" y="65"/>
                    <a:pt x="77" y="69"/>
                  </a:cubicBezTo>
                  <a:cubicBezTo>
                    <a:pt x="78" y="77"/>
                    <a:pt x="78" y="85"/>
                    <a:pt x="76" y="92"/>
                  </a:cubicBezTo>
                  <a:cubicBezTo>
                    <a:pt x="73" y="104"/>
                    <a:pt x="63" y="112"/>
                    <a:pt x="63" y="112"/>
                  </a:cubicBezTo>
                  <a:cubicBezTo>
                    <a:pt x="62" y="113"/>
                    <a:pt x="61" y="114"/>
                    <a:pt x="59" y="114"/>
                  </a:cubicBezTo>
                  <a:cubicBezTo>
                    <a:pt x="58" y="114"/>
                    <a:pt x="57" y="113"/>
                    <a:pt x="57" y="113"/>
                  </a:cubicBezTo>
                  <a:cubicBezTo>
                    <a:pt x="55" y="112"/>
                    <a:pt x="54" y="109"/>
                    <a:pt x="54" y="107"/>
                  </a:cubicBezTo>
                  <a:cubicBezTo>
                    <a:pt x="54" y="107"/>
                    <a:pt x="57" y="89"/>
                    <a:pt x="53" y="78"/>
                  </a:cubicBezTo>
                  <a:cubicBezTo>
                    <a:pt x="51" y="71"/>
                    <a:pt x="47" y="67"/>
                    <a:pt x="45" y="66"/>
                  </a:cubicBezTo>
                  <a:cubicBezTo>
                    <a:pt x="43" y="67"/>
                    <a:pt x="39" y="71"/>
                    <a:pt x="37" y="78"/>
                  </a:cubicBezTo>
                  <a:cubicBezTo>
                    <a:pt x="33" y="88"/>
                    <a:pt x="35" y="104"/>
                    <a:pt x="36" y="107"/>
                  </a:cubicBezTo>
                  <a:cubicBezTo>
                    <a:pt x="36" y="107"/>
                    <a:pt x="36" y="108"/>
                    <a:pt x="36" y="108"/>
                  </a:cubicBezTo>
                  <a:cubicBezTo>
                    <a:pt x="36" y="111"/>
                    <a:pt x="34" y="114"/>
                    <a:pt x="31" y="114"/>
                  </a:cubicBezTo>
                  <a:cubicBezTo>
                    <a:pt x="30" y="114"/>
                    <a:pt x="30" y="114"/>
                    <a:pt x="30" y="114"/>
                  </a:cubicBezTo>
                  <a:cubicBezTo>
                    <a:pt x="29" y="113"/>
                    <a:pt x="28" y="113"/>
                    <a:pt x="27" y="112"/>
                  </a:cubicBezTo>
                  <a:cubicBezTo>
                    <a:pt x="27" y="112"/>
                    <a:pt x="17" y="104"/>
                    <a:pt x="13" y="92"/>
                  </a:cubicBezTo>
                  <a:cubicBezTo>
                    <a:pt x="12" y="85"/>
                    <a:pt x="12" y="77"/>
                    <a:pt x="13" y="69"/>
                  </a:cubicBezTo>
                  <a:cubicBezTo>
                    <a:pt x="13" y="65"/>
                    <a:pt x="14" y="60"/>
                    <a:pt x="13" y="57"/>
                  </a:cubicBezTo>
                  <a:cubicBezTo>
                    <a:pt x="13" y="57"/>
                    <a:pt x="13" y="57"/>
                    <a:pt x="13" y="57"/>
                  </a:cubicBezTo>
                  <a:cubicBezTo>
                    <a:pt x="13" y="57"/>
                    <a:pt x="13" y="56"/>
                    <a:pt x="13" y="56"/>
                  </a:cubicBezTo>
                  <a:cubicBezTo>
                    <a:pt x="13" y="54"/>
                    <a:pt x="12" y="50"/>
                    <a:pt x="11" y="46"/>
                  </a:cubicBezTo>
                  <a:cubicBezTo>
                    <a:pt x="6" y="33"/>
                    <a:pt x="0" y="13"/>
                    <a:pt x="14" y="4"/>
                  </a:cubicBezTo>
                  <a:cubicBezTo>
                    <a:pt x="19" y="1"/>
                    <a:pt x="24" y="0"/>
                    <a:pt x="28" y="0"/>
                  </a:cubicBezTo>
                  <a:cubicBezTo>
                    <a:pt x="34" y="0"/>
                    <a:pt x="38" y="2"/>
                    <a:pt x="41" y="3"/>
                  </a:cubicBezTo>
                  <a:cubicBezTo>
                    <a:pt x="42" y="4"/>
                    <a:pt x="44" y="4"/>
                    <a:pt x="45" y="4"/>
                  </a:cubicBezTo>
                  <a:cubicBezTo>
                    <a:pt x="46" y="4"/>
                    <a:pt x="47" y="4"/>
                    <a:pt x="49" y="3"/>
                  </a:cubicBezTo>
                  <a:cubicBezTo>
                    <a:pt x="52" y="2"/>
                    <a:pt x="56" y="0"/>
                    <a:pt x="61" y="0"/>
                  </a:cubicBezTo>
                  <a:cubicBezTo>
                    <a:pt x="66" y="0"/>
                    <a:pt x="71" y="1"/>
                    <a:pt x="76" y="4"/>
                  </a:cubicBezTo>
                  <a:cubicBezTo>
                    <a:pt x="90" y="13"/>
                    <a:pt x="84" y="33"/>
                    <a:pt x="79"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29" name="Freeform 1934">
              <a:extLst>
                <a:ext uri="{FF2B5EF4-FFF2-40B4-BE49-F238E27FC236}">
                  <a16:creationId xmlns:a16="http://schemas.microsoft.com/office/drawing/2014/main" id="{91CD9B04-F7FF-45B6-8797-D26230A2829A}"/>
                </a:ext>
              </a:extLst>
            </p:cNvPr>
            <p:cNvSpPr>
              <a:spLocks/>
            </p:cNvSpPr>
            <p:nvPr/>
          </p:nvSpPr>
          <p:spPr bwMode="auto">
            <a:xfrm>
              <a:off x="3597340" y="9289209"/>
              <a:ext cx="6350"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30" name="Freeform 1935">
              <a:extLst>
                <a:ext uri="{FF2B5EF4-FFF2-40B4-BE49-F238E27FC236}">
                  <a16:creationId xmlns:a16="http://schemas.microsoft.com/office/drawing/2014/main" id="{FC5477DC-D048-41A0-9F5A-F27B42B54C57}"/>
                </a:ext>
              </a:extLst>
            </p:cNvPr>
            <p:cNvSpPr>
              <a:spLocks/>
            </p:cNvSpPr>
            <p:nvPr/>
          </p:nvSpPr>
          <p:spPr bwMode="auto">
            <a:xfrm>
              <a:off x="3505265" y="9295559"/>
              <a:ext cx="188913" cy="168275"/>
            </a:xfrm>
            <a:custGeom>
              <a:avLst/>
              <a:gdLst>
                <a:gd name="T0" fmla="*/ 64 w 66"/>
                <a:gd name="T1" fmla="*/ 37 h 59"/>
                <a:gd name="T2" fmla="*/ 51 w 66"/>
                <a:gd name="T3" fmla="*/ 57 h 59"/>
                <a:gd name="T4" fmla="*/ 47 w 66"/>
                <a:gd name="T5" fmla="*/ 59 h 59"/>
                <a:gd name="T6" fmla="*/ 45 w 66"/>
                <a:gd name="T7" fmla="*/ 58 h 59"/>
                <a:gd name="T8" fmla="*/ 42 w 66"/>
                <a:gd name="T9" fmla="*/ 52 h 59"/>
                <a:gd name="T10" fmla="*/ 41 w 66"/>
                <a:gd name="T11" fmla="*/ 23 h 59"/>
                <a:gd name="T12" fmla="*/ 33 w 66"/>
                <a:gd name="T13" fmla="*/ 11 h 59"/>
                <a:gd name="T14" fmla="*/ 25 w 66"/>
                <a:gd name="T15" fmla="*/ 23 h 59"/>
                <a:gd name="T16" fmla="*/ 24 w 66"/>
                <a:gd name="T17" fmla="*/ 52 h 59"/>
                <a:gd name="T18" fmla="*/ 24 w 66"/>
                <a:gd name="T19" fmla="*/ 53 h 59"/>
                <a:gd name="T20" fmla="*/ 19 w 66"/>
                <a:gd name="T21" fmla="*/ 59 h 59"/>
                <a:gd name="T22" fmla="*/ 18 w 66"/>
                <a:gd name="T23" fmla="*/ 59 h 59"/>
                <a:gd name="T24" fmla="*/ 15 w 66"/>
                <a:gd name="T25" fmla="*/ 57 h 59"/>
                <a:gd name="T26" fmla="*/ 1 w 66"/>
                <a:gd name="T27" fmla="*/ 37 h 59"/>
                <a:gd name="T28" fmla="*/ 1 w 66"/>
                <a:gd name="T29" fmla="*/ 14 h 59"/>
                <a:gd name="T30" fmla="*/ 1 w 66"/>
                <a:gd name="T31" fmla="*/ 2 h 59"/>
                <a:gd name="T32" fmla="*/ 33 w 66"/>
                <a:gd name="T33" fmla="*/ 6 h 59"/>
                <a:gd name="T34" fmla="*/ 65 w 66"/>
                <a:gd name="T35" fmla="*/ 2 h 59"/>
                <a:gd name="T36" fmla="*/ 65 w 66"/>
                <a:gd name="T37" fmla="*/ 14 h 59"/>
                <a:gd name="T38" fmla="*/ 64 w 66"/>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6" h="59">
                  <a:moveTo>
                    <a:pt x="64" y="37"/>
                  </a:moveTo>
                  <a:cubicBezTo>
                    <a:pt x="61" y="49"/>
                    <a:pt x="51" y="57"/>
                    <a:pt x="51" y="57"/>
                  </a:cubicBezTo>
                  <a:cubicBezTo>
                    <a:pt x="50" y="58"/>
                    <a:pt x="49" y="59"/>
                    <a:pt x="47" y="59"/>
                  </a:cubicBezTo>
                  <a:cubicBezTo>
                    <a:pt x="46" y="59"/>
                    <a:pt x="45" y="58"/>
                    <a:pt x="45" y="58"/>
                  </a:cubicBezTo>
                  <a:cubicBezTo>
                    <a:pt x="43" y="57"/>
                    <a:pt x="42" y="54"/>
                    <a:pt x="42" y="52"/>
                  </a:cubicBezTo>
                  <a:cubicBezTo>
                    <a:pt x="42" y="52"/>
                    <a:pt x="45" y="34"/>
                    <a:pt x="41" y="23"/>
                  </a:cubicBezTo>
                  <a:cubicBezTo>
                    <a:pt x="39" y="16"/>
                    <a:pt x="35" y="12"/>
                    <a:pt x="33" y="11"/>
                  </a:cubicBezTo>
                  <a:cubicBezTo>
                    <a:pt x="31" y="12"/>
                    <a:pt x="27" y="16"/>
                    <a:pt x="25" y="23"/>
                  </a:cubicBezTo>
                  <a:cubicBezTo>
                    <a:pt x="21" y="33"/>
                    <a:pt x="23" y="49"/>
                    <a:pt x="24" y="52"/>
                  </a:cubicBezTo>
                  <a:cubicBezTo>
                    <a:pt x="24" y="52"/>
                    <a:pt x="24" y="53"/>
                    <a:pt x="24" y="53"/>
                  </a:cubicBezTo>
                  <a:cubicBezTo>
                    <a:pt x="24" y="56"/>
                    <a:pt x="22" y="59"/>
                    <a:pt x="19" y="59"/>
                  </a:cubicBezTo>
                  <a:cubicBezTo>
                    <a:pt x="18" y="59"/>
                    <a:pt x="18" y="59"/>
                    <a:pt x="18" y="59"/>
                  </a:cubicBezTo>
                  <a:cubicBezTo>
                    <a:pt x="17" y="58"/>
                    <a:pt x="16" y="58"/>
                    <a:pt x="15" y="57"/>
                  </a:cubicBezTo>
                  <a:cubicBezTo>
                    <a:pt x="15" y="57"/>
                    <a:pt x="5" y="49"/>
                    <a:pt x="1" y="37"/>
                  </a:cubicBezTo>
                  <a:cubicBezTo>
                    <a:pt x="0" y="30"/>
                    <a:pt x="0" y="22"/>
                    <a:pt x="1" y="14"/>
                  </a:cubicBezTo>
                  <a:cubicBezTo>
                    <a:pt x="1" y="10"/>
                    <a:pt x="2" y="5"/>
                    <a:pt x="1" y="2"/>
                  </a:cubicBezTo>
                  <a:cubicBezTo>
                    <a:pt x="15" y="0"/>
                    <a:pt x="31" y="5"/>
                    <a:pt x="33" y="6"/>
                  </a:cubicBezTo>
                  <a:cubicBezTo>
                    <a:pt x="35" y="5"/>
                    <a:pt x="51" y="0"/>
                    <a:pt x="65" y="2"/>
                  </a:cubicBezTo>
                  <a:cubicBezTo>
                    <a:pt x="64" y="6"/>
                    <a:pt x="65" y="10"/>
                    <a:pt x="65" y="14"/>
                  </a:cubicBezTo>
                  <a:cubicBezTo>
                    <a:pt x="66" y="22"/>
                    <a:pt x="66" y="30"/>
                    <a:pt x="64"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31" name="Freeform 1936">
              <a:extLst>
                <a:ext uri="{FF2B5EF4-FFF2-40B4-BE49-F238E27FC236}">
                  <a16:creationId xmlns:a16="http://schemas.microsoft.com/office/drawing/2014/main" id="{D67C6003-415E-4BA5-B162-A3C3927D1F76}"/>
                </a:ext>
              </a:extLst>
            </p:cNvPr>
            <p:cNvSpPr>
              <a:spLocks/>
            </p:cNvSpPr>
            <p:nvPr/>
          </p:nvSpPr>
          <p:spPr bwMode="auto">
            <a:xfrm>
              <a:off x="3543365" y="9143159"/>
              <a:ext cx="114300" cy="38100"/>
            </a:xfrm>
            <a:custGeom>
              <a:avLst/>
              <a:gdLst>
                <a:gd name="T0" fmla="*/ 20 w 40"/>
                <a:gd name="T1" fmla="*/ 8 h 13"/>
                <a:gd name="T2" fmla="*/ 0 w 40"/>
                <a:gd name="T3" fmla="*/ 6 h 13"/>
                <a:gd name="T4" fmla="*/ 2 w 40"/>
                <a:gd name="T5" fmla="*/ 6 h 13"/>
                <a:gd name="T6" fmla="*/ 5 w 40"/>
                <a:gd name="T7" fmla="*/ 7 h 13"/>
                <a:gd name="T8" fmla="*/ 9 w 40"/>
                <a:gd name="T9" fmla="*/ 10 h 13"/>
                <a:gd name="T10" fmla="*/ 20 w 40"/>
                <a:gd name="T11" fmla="*/ 13 h 13"/>
                <a:gd name="T12" fmla="*/ 20 w 40"/>
                <a:gd name="T13" fmla="*/ 13 h 13"/>
                <a:gd name="T14" fmla="*/ 20 w 40"/>
                <a:gd name="T15" fmla="*/ 13 h 13"/>
                <a:gd name="T16" fmla="*/ 31 w 40"/>
                <a:gd name="T17" fmla="*/ 10 h 13"/>
                <a:gd name="T18" fmla="*/ 35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4" y="8"/>
                    <a:pt x="5" y="0"/>
                    <a:pt x="0" y="6"/>
                  </a:cubicBezTo>
                  <a:cubicBezTo>
                    <a:pt x="1" y="6"/>
                    <a:pt x="2" y="6"/>
                    <a:pt x="2" y="6"/>
                  </a:cubicBezTo>
                  <a:cubicBezTo>
                    <a:pt x="3" y="6"/>
                    <a:pt x="4" y="7"/>
                    <a:pt x="5" y="7"/>
                  </a:cubicBezTo>
                  <a:cubicBezTo>
                    <a:pt x="6" y="8"/>
                    <a:pt x="8" y="9"/>
                    <a:pt x="9"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5" y="7"/>
                  </a:cubicBezTo>
                  <a:cubicBezTo>
                    <a:pt x="36" y="7"/>
                    <a:pt x="37" y="6"/>
                    <a:pt x="38" y="6"/>
                  </a:cubicBezTo>
                  <a:cubicBezTo>
                    <a:pt x="38" y="6"/>
                    <a:pt x="39" y="6"/>
                    <a:pt x="40" y="6"/>
                  </a:cubicBezTo>
                  <a:cubicBezTo>
                    <a:pt x="35" y="0"/>
                    <a:pt x="26" y="8"/>
                    <a:pt x="20" y="8"/>
                  </a:cubicBezTo>
                  <a:close/>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32" name="Freeform 1937">
              <a:extLst>
                <a:ext uri="{FF2B5EF4-FFF2-40B4-BE49-F238E27FC236}">
                  <a16:creationId xmlns:a16="http://schemas.microsoft.com/office/drawing/2014/main" id="{B7F2E350-7C33-49E5-9396-2219A9CF32E9}"/>
                </a:ext>
              </a:extLst>
            </p:cNvPr>
            <p:cNvSpPr>
              <a:spLocks/>
            </p:cNvSpPr>
            <p:nvPr/>
          </p:nvSpPr>
          <p:spPr bwMode="auto">
            <a:xfrm>
              <a:off x="3711640"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1" y="14"/>
                    <a:pt x="57" y="16"/>
                  </a:cubicBezTo>
                  <a:cubicBezTo>
                    <a:pt x="54" y="14"/>
                    <a:pt x="10" y="0"/>
                    <a:pt x="3" y="31"/>
                  </a:cubicBezTo>
                  <a:cubicBezTo>
                    <a:pt x="1" y="42"/>
                    <a:pt x="0" y="55"/>
                    <a:pt x="1" y="66"/>
                  </a:cubicBezTo>
                  <a:cubicBezTo>
                    <a:pt x="2" y="79"/>
                    <a:pt x="10"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33" name="Freeform 1938">
              <a:extLst>
                <a:ext uri="{FF2B5EF4-FFF2-40B4-BE49-F238E27FC236}">
                  <a16:creationId xmlns:a16="http://schemas.microsoft.com/office/drawing/2014/main" id="{1EC5E171-1885-46B1-94A1-314B382FB7EE}"/>
                </a:ext>
              </a:extLst>
            </p:cNvPr>
            <p:cNvSpPr>
              <a:spLocks/>
            </p:cNvSpPr>
            <p:nvPr/>
          </p:nvSpPr>
          <p:spPr bwMode="auto">
            <a:xfrm>
              <a:off x="3746565" y="9138396"/>
              <a:ext cx="257175" cy="325438"/>
            </a:xfrm>
            <a:custGeom>
              <a:avLst/>
              <a:gdLst>
                <a:gd name="T0" fmla="*/ 77 w 90"/>
                <a:gd name="T1" fmla="*/ 57 h 114"/>
                <a:gd name="T2" fmla="*/ 77 w 90"/>
                <a:gd name="T3" fmla="*/ 69 h 114"/>
                <a:gd name="T4" fmla="*/ 77 w 90"/>
                <a:gd name="T5" fmla="*/ 92 h 114"/>
                <a:gd name="T6" fmla="*/ 63 w 90"/>
                <a:gd name="T7" fmla="*/ 112 h 114"/>
                <a:gd name="T8" fmla="*/ 60 w 90"/>
                <a:gd name="T9" fmla="*/ 114 h 114"/>
                <a:gd name="T10" fmla="*/ 57 w 90"/>
                <a:gd name="T11" fmla="*/ 113 h 114"/>
                <a:gd name="T12" fmla="*/ 54 w 90"/>
                <a:gd name="T13" fmla="*/ 107 h 114"/>
                <a:gd name="T14" fmla="*/ 54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1 w 90"/>
                <a:gd name="T27" fmla="*/ 114 h 114"/>
                <a:gd name="T28" fmla="*/ 27 w 90"/>
                <a:gd name="T29" fmla="*/ 112 h 114"/>
                <a:gd name="T30" fmla="*/ 14 w 90"/>
                <a:gd name="T31" fmla="*/ 92 h 114"/>
                <a:gd name="T32" fmla="*/ 13 w 90"/>
                <a:gd name="T33" fmla="*/ 69 h 114"/>
                <a:gd name="T34" fmla="*/ 14 w 90"/>
                <a:gd name="T35" fmla="*/ 57 h 114"/>
                <a:gd name="T36" fmla="*/ 14 w 90"/>
                <a:gd name="T37" fmla="*/ 57 h 114"/>
                <a:gd name="T38" fmla="*/ 14 w 90"/>
                <a:gd name="T39" fmla="*/ 56 h 114"/>
                <a:gd name="T40" fmla="*/ 11 w 90"/>
                <a:gd name="T41" fmla="*/ 46 h 114"/>
                <a:gd name="T42" fmla="*/ 14 w 90"/>
                <a:gd name="T43" fmla="*/ 4 h 114"/>
                <a:gd name="T44" fmla="*/ 29 w 90"/>
                <a:gd name="T45" fmla="*/ 0 h 114"/>
                <a:gd name="T46" fmla="*/ 41 w 90"/>
                <a:gd name="T47" fmla="*/ 3 h 114"/>
                <a:gd name="T48" fmla="*/ 45 w 90"/>
                <a:gd name="T49" fmla="*/ 4 h 114"/>
                <a:gd name="T50" fmla="*/ 49 w 90"/>
                <a:gd name="T51" fmla="*/ 3 h 114"/>
                <a:gd name="T52" fmla="*/ 62 w 90"/>
                <a:gd name="T53" fmla="*/ 0 h 114"/>
                <a:gd name="T54" fmla="*/ 76 w 90"/>
                <a:gd name="T55" fmla="*/ 4 h 114"/>
                <a:gd name="T56" fmla="*/ 80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7" y="61"/>
                    <a:pt x="77" y="65"/>
                    <a:pt x="77" y="69"/>
                  </a:cubicBezTo>
                  <a:cubicBezTo>
                    <a:pt x="78" y="77"/>
                    <a:pt x="79" y="85"/>
                    <a:pt x="77" y="92"/>
                  </a:cubicBezTo>
                  <a:cubicBezTo>
                    <a:pt x="74" y="104"/>
                    <a:pt x="64" y="112"/>
                    <a:pt x="63" y="112"/>
                  </a:cubicBezTo>
                  <a:cubicBezTo>
                    <a:pt x="62" y="113"/>
                    <a:pt x="61" y="114"/>
                    <a:pt x="60" y="114"/>
                  </a:cubicBezTo>
                  <a:cubicBezTo>
                    <a:pt x="59" y="114"/>
                    <a:pt x="58" y="113"/>
                    <a:pt x="57" y="113"/>
                  </a:cubicBezTo>
                  <a:cubicBezTo>
                    <a:pt x="55" y="112"/>
                    <a:pt x="54" y="109"/>
                    <a:pt x="54" y="107"/>
                  </a:cubicBezTo>
                  <a:cubicBezTo>
                    <a:pt x="54" y="107"/>
                    <a:pt x="58" y="89"/>
                    <a:pt x="54" y="78"/>
                  </a:cubicBezTo>
                  <a:cubicBezTo>
                    <a:pt x="51" y="71"/>
                    <a:pt x="47" y="67"/>
                    <a:pt x="45" y="66"/>
                  </a:cubicBezTo>
                  <a:cubicBezTo>
                    <a:pt x="44" y="67"/>
                    <a:pt x="40" y="71"/>
                    <a:pt x="37" y="78"/>
                  </a:cubicBezTo>
                  <a:cubicBezTo>
                    <a:pt x="33" y="88"/>
                    <a:pt x="36" y="104"/>
                    <a:pt x="36" y="107"/>
                  </a:cubicBezTo>
                  <a:cubicBezTo>
                    <a:pt x="36" y="107"/>
                    <a:pt x="36" y="108"/>
                    <a:pt x="36" y="108"/>
                  </a:cubicBezTo>
                  <a:cubicBezTo>
                    <a:pt x="36" y="111"/>
                    <a:pt x="34" y="114"/>
                    <a:pt x="31" y="114"/>
                  </a:cubicBezTo>
                  <a:cubicBezTo>
                    <a:pt x="31" y="114"/>
                    <a:pt x="31" y="114"/>
                    <a:pt x="31" y="114"/>
                  </a:cubicBezTo>
                  <a:cubicBezTo>
                    <a:pt x="29" y="113"/>
                    <a:pt x="28" y="113"/>
                    <a:pt x="27" y="112"/>
                  </a:cubicBezTo>
                  <a:cubicBezTo>
                    <a:pt x="27" y="112"/>
                    <a:pt x="17" y="104"/>
                    <a:pt x="14" y="92"/>
                  </a:cubicBezTo>
                  <a:cubicBezTo>
                    <a:pt x="12" y="85"/>
                    <a:pt x="13" y="77"/>
                    <a:pt x="13" y="69"/>
                  </a:cubicBezTo>
                  <a:cubicBezTo>
                    <a:pt x="13" y="65"/>
                    <a:pt x="14" y="60"/>
                    <a:pt x="14" y="57"/>
                  </a:cubicBezTo>
                  <a:cubicBezTo>
                    <a:pt x="14" y="57"/>
                    <a:pt x="14" y="57"/>
                    <a:pt x="14" y="57"/>
                  </a:cubicBezTo>
                  <a:cubicBezTo>
                    <a:pt x="14" y="57"/>
                    <a:pt x="14" y="56"/>
                    <a:pt x="14" y="56"/>
                  </a:cubicBezTo>
                  <a:cubicBezTo>
                    <a:pt x="13" y="54"/>
                    <a:pt x="12" y="50"/>
                    <a:pt x="11" y="46"/>
                  </a:cubicBezTo>
                  <a:cubicBezTo>
                    <a:pt x="7" y="33"/>
                    <a:pt x="0" y="13"/>
                    <a:pt x="14" y="4"/>
                  </a:cubicBezTo>
                  <a:cubicBezTo>
                    <a:pt x="19" y="1"/>
                    <a:pt x="24" y="0"/>
                    <a:pt x="29" y="0"/>
                  </a:cubicBezTo>
                  <a:cubicBezTo>
                    <a:pt x="34" y="0"/>
                    <a:pt x="38" y="2"/>
                    <a:pt x="41" y="3"/>
                  </a:cubicBezTo>
                  <a:cubicBezTo>
                    <a:pt x="43" y="4"/>
                    <a:pt x="45" y="4"/>
                    <a:pt x="45" y="4"/>
                  </a:cubicBezTo>
                  <a:cubicBezTo>
                    <a:pt x="46" y="4"/>
                    <a:pt x="48" y="4"/>
                    <a:pt x="49" y="3"/>
                  </a:cubicBezTo>
                  <a:cubicBezTo>
                    <a:pt x="52" y="2"/>
                    <a:pt x="57" y="0"/>
                    <a:pt x="62" y="0"/>
                  </a:cubicBezTo>
                  <a:cubicBezTo>
                    <a:pt x="67" y="0"/>
                    <a:pt x="71" y="1"/>
                    <a:pt x="76" y="4"/>
                  </a:cubicBezTo>
                  <a:cubicBezTo>
                    <a:pt x="90" y="13"/>
                    <a:pt x="84" y="33"/>
                    <a:pt x="80"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34" name="Freeform 1939">
              <a:extLst>
                <a:ext uri="{FF2B5EF4-FFF2-40B4-BE49-F238E27FC236}">
                  <a16:creationId xmlns:a16="http://schemas.microsoft.com/office/drawing/2014/main" id="{8FF2B64D-55B5-4D50-9154-F346EBA0CFFD}"/>
                </a:ext>
              </a:extLst>
            </p:cNvPr>
            <p:cNvSpPr>
              <a:spLocks/>
            </p:cNvSpPr>
            <p:nvPr/>
          </p:nvSpPr>
          <p:spPr bwMode="auto">
            <a:xfrm>
              <a:off x="3871977" y="9289209"/>
              <a:ext cx="4763"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35" name="Freeform 1940">
              <a:extLst>
                <a:ext uri="{FF2B5EF4-FFF2-40B4-BE49-F238E27FC236}">
                  <a16:creationId xmlns:a16="http://schemas.microsoft.com/office/drawing/2014/main" id="{4FA0FC97-F9D0-4610-B1EF-E2422631D89F}"/>
                </a:ext>
              </a:extLst>
            </p:cNvPr>
            <p:cNvSpPr>
              <a:spLocks/>
            </p:cNvSpPr>
            <p:nvPr/>
          </p:nvSpPr>
          <p:spPr bwMode="auto">
            <a:xfrm>
              <a:off x="3779902" y="9295559"/>
              <a:ext cx="192088" cy="168275"/>
            </a:xfrm>
            <a:custGeom>
              <a:avLst/>
              <a:gdLst>
                <a:gd name="T0" fmla="*/ 65 w 67"/>
                <a:gd name="T1" fmla="*/ 37 h 59"/>
                <a:gd name="T2" fmla="*/ 51 w 67"/>
                <a:gd name="T3" fmla="*/ 57 h 59"/>
                <a:gd name="T4" fmla="*/ 48 w 67"/>
                <a:gd name="T5" fmla="*/ 59 h 59"/>
                <a:gd name="T6" fmla="*/ 45 w 67"/>
                <a:gd name="T7" fmla="*/ 58 h 59"/>
                <a:gd name="T8" fmla="*/ 42 w 67"/>
                <a:gd name="T9" fmla="*/ 52 h 59"/>
                <a:gd name="T10" fmla="*/ 42 w 67"/>
                <a:gd name="T11" fmla="*/ 23 h 59"/>
                <a:gd name="T12" fmla="*/ 33 w 67"/>
                <a:gd name="T13" fmla="*/ 11 h 59"/>
                <a:gd name="T14" fmla="*/ 25 w 67"/>
                <a:gd name="T15" fmla="*/ 23 h 59"/>
                <a:gd name="T16" fmla="*/ 24 w 67"/>
                <a:gd name="T17" fmla="*/ 52 h 59"/>
                <a:gd name="T18" fmla="*/ 24 w 67"/>
                <a:gd name="T19" fmla="*/ 53 h 59"/>
                <a:gd name="T20" fmla="*/ 19 w 67"/>
                <a:gd name="T21" fmla="*/ 59 h 59"/>
                <a:gd name="T22" fmla="*/ 19 w 67"/>
                <a:gd name="T23" fmla="*/ 59 h 59"/>
                <a:gd name="T24" fmla="*/ 15 w 67"/>
                <a:gd name="T25" fmla="*/ 57 h 59"/>
                <a:gd name="T26" fmla="*/ 2 w 67"/>
                <a:gd name="T27" fmla="*/ 37 h 59"/>
                <a:gd name="T28" fmla="*/ 1 w 67"/>
                <a:gd name="T29" fmla="*/ 14 h 59"/>
                <a:gd name="T30" fmla="*/ 2 w 67"/>
                <a:gd name="T31" fmla="*/ 2 h 59"/>
                <a:gd name="T32" fmla="*/ 33 w 67"/>
                <a:gd name="T33" fmla="*/ 6 h 59"/>
                <a:gd name="T34" fmla="*/ 65 w 67"/>
                <a:gd name="T35" fmla="*/ 2 h 59"/>
                <a:gd name="T36" fmla="*/ 65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1" y="57"/>
                  </a:cubicBezTo>
                  <a:cubicBezTo>
                    <a:pt x="50" y="58"/>
                    <a:pt x="49" y="59"/>
                    <a:pt x="48" y="59"/>
                  </a:cubicBezTo>
                  <a:cubicBezTo>
                    <a:pt x="47" y="59"/>
                    <a:pt x="46" y="58"/>
                    <a:pt x="45" y="58"/>
                  </a:cubicBezTo>
                  <a:cubicBezTo>
                    <a:pt x="43" y="57"/>
                    <a:pt x="42" y="54"/>
                    <a:pt x="42" y="52"/>
                  </a:cubicBezTo>
                  <a:cubicBezTo>
                    <a:pt x="42" y="52"/>
                    <a:pt x="46" y="34"/>
                    <a:pt x="42" y="23"/>
                  </a:cubicBezTo>
                  <a:cubicBezTo>
                    <a:pt x="39" y="16"/>
                    <a:pt x="35" y="12"/>
                    <a:pt x="33" y="11"/>
                  </a:cubicBezTo>
                  <a:cubicBezTo>
                    <a:pt x="32" y="12"/>
                    <a:pt x="28" y="16"/>
                    <a:pt x="25" y="23"/>
                  </a:cubicBezTo>
                  <a:cubicBezTo>
                    <a:pt x="21" y="33"/>
                    <a:pt x="24" y="49"/>
                    <a:pt x="24" y="52"/>
                  </a:cubicBezTo>
                  <a:cubicBezTo>
                    <a:pt x="24" y="52"/>
                    <a:pt x="24" y="53"/>
                    <a:pt x="24" y="53"/>
                  </a:cubicBezTo>
                  <a:cubicBezTo>
                    <a:pt x="24" y="56"/>
                    <a:pt x="22" y="59"/>
                    <a:pt x="19" y="59"/>
                  </a:cubicBezTo>
                  <a:cubicBezTo>
                    <a:pt x="19" y="59"/>
                    <a:pt x="19" y="59"/>
                    <a:pt x="19" y="59"/>
                  </a:cubicBezTo>
                  <a:cubicBezTo>
                    <a:pt x="17" y="58"/>
                    <a:pt x="16" y="58"/>
                    <a:pt x="15" y="57"/>
                  </a:cubicBezTo>
                  <a:cubicBezTo>
                    <a:pt x="15" y="57"/>
                    <a:pt x="5" y="49"/>
                    <a:pt x="2" y="37"/>
                  </a:cubicBezTo>
                  <a:cubicBezTo>
                    <a:pt x="0" y="30"/>
                    <a:pt x="1" y="22"/>
                    <a:pt x="1" y="14"/>
                  </a:cubicBezTo>
                  <a:cubicBezTo>
                    <a:pt x="1" y="10"/>
                    <a:pt x="2" y="5"/>
                    <a:pt x="2" y="2"/>
                  </a:cubicBezTo>
                  <a:cubicBezTo>
                    <a:pt x="16" y="0"/>
                    <a:pt x="31" y="5"/>
                    <a:pt x="33" y="6"/>
                  </a:cubicBezTo>
                  <a:cubicBezTo>
                    <a:pt x="35" y="5"/>
                    <a:pt x="51" y="0"/>
                    <a:pt x="65" y="2"/>
                  </a:cubicBezTo>
                  <a:cubicBezTo>
                    <a:pt x="65" y="6"/>
                    <a:pt x="65" y="10"/>
                    <a:pt x="65"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36" name="Freeform 1941">
              <a:extLst>
                <a:ext uri="{FF2B5EF4-FFF2-40B4-BE49-F238E27FC236}">
                  <a16:creationId xmlns:a16="http://schemas.microsoft.com/office/drawing/2014/main" id="{9EA5513D-3936-442F-965B-CFB826E82397}"/>
                </a:ext>
              </a:extLst>
            </p:cNvPr>
            <p:cNvSpPr>
              <a:spLocks/>
            </p:cNvSpPr>
            <p:nvPr/>
          </p:nvSpPr>
          <p:spPr bwMode="auto">
            <a:xfrm>
              <a:off x="3818002" y="9143159"/>
              <a:ext cx="114300" cy="38100"/>
            </a:xfrm>
            <a:custGeom>
              <a:avLst/>
              <a:gdLst>
                <a:gd name="T0" fmla="*/ 20 w 40"/>
                <a:gd name="T1" fmla="*/ 8 h 13"/>
                <a:gd name="T2" fmla="*/ 0 w 40"/>
                <a:gd name="T3" fmla="*/ 6 h 13"/>
                <a:gd name="T4" fmla="*/ 2 w 40"/>
                <a:gd name="T5" fmla="*/ 6 h 13"/>
                <a:gd name="T6" fmla="*/ 5 w 40"/>
                <a:gd name="T7" fmla="*/ 7 h 13"/>
                <a:gd name="T8" fmla="*/ 10 w 40"/>
                <a:gd name="T9" fmla="*/ 10 h 13"/>
                <a:gd name="T10" fmla="*/ 20 w 40"/>
                <a:gd name="T11" fmla="*/ 13 h 13"/>
                <a:gd name="T12" fmla="*/ 20 w 40"/>
                <a:gd name="T13" fmla="*/ 13 h 13"/>
                <a:gd name="T14" fmla="*/ 20 w 40"/>
                <a:gd name="T15" fmla="*/ 13 h 13"/>
                <a:gd name="T16" fmla="*/ 31 w 40"/>
                <a:gd name="T17" fmla="*/ 10 h 13"/>
                <a:gd name="T18" fmla="*/ 36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5" y="8"/>
                    <a:pt x="5" y="0"/>
                    <a:pt x="0" y="6"/>
                  </a:cubicBezTo>
                  <a:cubicBezTo>
                    <a:pt x="1" y="6"/>
                    <a:pt x="2" y="6"/>
                    <a:pt x="2" y="6"/>
                  </a:cubicBezTo>
                  <a:cubicBezTo>
                    <a:pt x="3" y="6"/>
                    <a:pt x="4" y="7"/>
                    <a:pt x="5" y="7"/>
                  </a:cubicBezTo>
                  <a:cubicBezTo>
                    <a:pt x="6" y="8"/>
                    <a:pt x="8" y="9"/>
                    <a:pt x="10"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6" y="7"/>
                  </a:cubicBezTo>
                  <a:cubicBezTo>
                    <a:pt x="36" y="7"/>
                    <a:pt x="37" y="6"/>
                    <a:pt x="38" y="6"/>
                  </a:cubicBezTo>
                  <a:cubicBezTo>
                    <a:pt x="38" y="6"/>
                    <a:pt x="39" y="6"/>
                    <a:pt x="40" y="6"/>
                  </a:cubicBezTo>
                  <a:cubicBezTo>
                    <a:pt x="35" y="0"/>
                    <a:pt x="26"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37" name="Freeform 1942">
              <a:extLst>
                <a:ext uri="{FF2B5EF4-FFF2-40B4-BE49-F238E27FC236}">
                  <a16:creationId xmlns:a16="http://schemas.microsoft.com/office/drawing/2014/main" id="{35C960D8-14F1-40D8-B642-8172AC4711D7}"/>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38" name="Freeform 1943">
              <a:extLst>
                <a:ext uri="{FF2B5EF4-FFF2-40B4-BE49-F238E27FC236}">
                  <a16:creationId xmlns:a16="http://schemas.microsoft.com/office/drawing/2014/main" id="{D3B5B4A4-7447-45F7-BCA7-5BC03580AE78}"/>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39" name="Freeform 1944">
              <a:extLst>
                <a:ext uri="{FF2B5EF4-FFF2-40B4-BE49-F238E27FC236}">
                  <a16:creationId xmlns:a16="http://schemas.microsoft.com/office/drawing/2014/main" id="{9105C755-7E0A-466B-B3E7-65C7897F5341}"/>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40" name="Freeform 1945">
              <a:extLst>
                <a:ext uri="{FF2B5EF4-FFF2-40B4-BE49-F238E27FC236}">
                  <a16:creationId xmlns:a16="http://schemas.microsoft.com/office/drawing/2014/main" id="{788C52E0-619B-4202-BB9F-60509DE5979C}"/>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41" name="Freeform 1946">
              <a:extLst>
                <a:ext uri="{FF2B5EF4-FFF2-40B4-BE49-F238E27FC236}">
                  <a16:creationId xmlns:a16="http://schemas.microsoft.com/office/drawing/2014/main" id="{F27DF775-3C4B-45B6-B4EA-858A2D3AA023}"/>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42" name="Freeform 1947">
              <a:extLst>
                <a:ext uri="{FF2B5EF4-FFF2-40B4-BE49-F238E27FC236}">
                  <a16:creationId xmlns:a16="http://schemas.microsoft.com/office/drawing/2014/main" id="{7C65558F-D065-42EA-8BA8-21F7E995255D}"/>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43" name="Freeform 1948">
              <a:extLst>
                <a:ext uri="{FF2B5EF4-FFF2-40B4-BE49-F238E27FC236}">
                  <a16:creationId xmlns:a16="http://schemas.microsoft.com/office/drawing/2014/main" id="{59AB0EEC-671C-495F-9247-49610F8D6C0D}"/>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44" name="Freeform 1949">
              <a:extLst>
                <a:ext uri="{FF2B5EF4-FFF2-40B4-BE49-F238E27FC236}">
                  <a16:creationId xmlns:a16="http://schemas.microsoft.com/office/drawing/2014/main" id="{48A81CCD-C2E2-4CC4-A404-295A61CEFC89}"/>
                </a:ext>
              </a:extLst>
            </p:cNvPr>
            <p:cNvSpPr>
              <a:spLocks/>
            </p:cNvSpPr>
            <p:nvPr/>
          </p:nvSpPr>
          <p:spPr bwMode="auto">
            <a:xfrm>
              <a:off x="3279840" y="8989171"/>
              <a:ext cx="700088" cy="63500"/>
            </a:xfrm>
            <a:custGeom>
              <a:avLst/>
              <a:gdLst>
                <a:gd name="T0" fmla="*/ 11 w 245"/>
                <a:gd name="T1" fmla="*/ 22 h 22"/>
                <a:gd name="T2" fmla="*/ 245 w 245"/>
                <a:gd name="T3" fmla="*/ 22 h 22"/>
                <a:gd name="T4" fmla="*/ 245 w 245"/>
                <a:gd name="T5" fmla="*/ 0 h 22"/>
                <a:gd name="T6" fmla="*/ 11 w 245"/>
                <a:gd name="T7" fmla="*/ 0 h 22"/>
                <a:gd name="T8" fmla="*/ 0 w 245"/>
                <a:gd name="T9" fmla="*/ 11 h 22"/>
                <a:gd name="T10" fmla="*/ 11 w 245"/>
                <a:gd name="T11" fmla="*/ 22 h 22"/>
              </a:gdLst>
              <a:ahLst/>
              <a:cxnLst>
                <a:cxn ang="0">
                  <a:pos x="T0" y="T1"/>
                </a:cxn>
                <a:cxn ang="0">
                  <a:pos x="T2" y="T3"/>
                </a:cxn>
                <a:cxn ang="0">
                  <a:pos x="T4" y="T5"/>
                </a:cxn>
                <a:cxn ang="0">
                  <a:pos x="T6" y="T7"/>
                </a:cxn>
                <a:cxn ang="0">
                  <a:pos x="T8" y="T9"/>
                </a:cxn>
                <a:cxn ang="0">
                  <a:pos x="T10" y="T11"/>
                </a:cxn>
              </a:cxnLst>
              <a:rect l="0" t="0" r="r" b="b"/>
              <a:pathLst>
                <a:path w="245" h="22">
                  <a:moveTo>
                    <a:pt x="11" y="22"/>
                  </a:moveTo>
                  <a:cubicBezTo>
                    <a:pt x="245" y="22"/>
                    <a:pt x="245" y="22"/>
                    <a:pt x="245" y="22"/>
                  </a:cubicBezTo>
                  <a:cubicBezTo>
                    <a:pt x="245" y="0"/>
                    <a:pt x="245" y="0"/>
                    <a:pt x="245" y="0"/>
                  </a:cubicBezTo>
                  <a:cubicBezTo>
                    <a:pt x="11" y="0"/>
                    <a:pt x="11" y="0"/>
                    <a:pt x="11" y="0"/>
                  </a:cubicBezTo>
                  <a:cubicBezTo>
                    <a:pt x="5" y="0"/>
                    <a:pt x="0" y="5"/>
                    <a:pt x="0" y="11"/>
                  </a:cubicBezTo>
                  <a:cubicBezTo>
                    <a:pt x="0" y="17"/>
                    <a:pt x="5" y="22"/>
                    <a:pt x="11" y="22"/>
                  </a:cubicBezTo>
                </a:path>
              </a:pathLst>
            </a:custGeom>
            <a:solidFill>
              <a:srgbClr val="7ABA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45" name="Freeform 1950">
              <a:extLst>
                <a:ext uri="{FF2B5EF4-FFF2-40B4-BE49-F238E27FC236}">
                  <a16:creationId xmlns:a16="http://schemas.microsoft.com/office/drawing/2014/main" id="{9FFEB172-9E06-4586-9B80-E86A7BAD2ADC}"/>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46" name="Freeform 1951">
              <a:extLst>
                <a:ext uri="{FF2B5EF4-FFF2-40B4-BE49-F238E27FC236}">
                  <a16:creationId xmlns:a16="http://schemas.microsoft.com/office/drawing/2014/main" id="{9DDB1935-D603-4665-9EB2-5FE8FE682117}"/>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47" name="Freeform 1952">
              <a:extLst>
                <a:ext uri="{FF2B5EF4-FFF2-40B4-BE49-F238E27FC236}">
                  <a16:creationId xmlns:a16="http://schemas.microsoft.com/office/drawing/2014/main" id="{F7D19813-B4FA-4063-BA19-B53F7CB454AE}"/>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48" name="Freeform 1953">
              <a:extLst>
                <a:ext uri="{FF2B5EF4-FFF2-40B4-BE49-F238E27FC236}">
                  <a16:creationId xmlns:a16="http://schemas.microsoft.com/office/drawing/2014/main" id="{CF493105-D910-4667-889E-F9E12271DE7D}"/>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49" name="Freeform 1954">
              <a:extLst>
                <a:ext uri="{FF2B5EF4-FFF2-40B4-BE49-F238E27FC236}">
                  <a16:creationId xmlns:a16="http://schemas.microsoft.com/office/drawing/2014/main" id="{754E11B6-B753-44A1-B2DB-2912C09D3238}"/>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50" name="Freeform 1955">
              <a:extLst>
                <a:ext uri="{FF2B5EF4-FFF2-40B4-BE49-F238E27FC236}">
                  <a16:creationId xmlns:a16="http://schemas.microsoft.com/office/drawing/2014/main" id="{D299B3A3-5B7A-4CCA-B7FB-FE8ADA3B5AF3}"/>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51" name="Freeform 1956">
              <a:extLst>
                <a:ext uri="{FF2B5EF4-FFF2-40B4-BE49-F238E27FC236}">
                  <a16:creationId xmlns:a16="http://schemas.microsoft.com/office/drawing/2014/main" id="{5DE4EB0D-93CE-49EB-85D0-9D4E2652C735}"/>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52" name="Freeform 1957">
              <a:extLst>
                <a:ext uri="{FF2B5EF4-FFF2-40B4-BE49-F238E27FC236}">
                  <a16:creationId xmlns:a16="http://schemas.microsoft.com/office/drawing/2014/main" id="{2581D428-A010-488A-AC18-52439685DDB9}"/>
                </a:ext>
              </a:extLst>
            </p:cNvPr>
            <p:cNvSpPr>
              <a:spLocks/>
            </p:cNvSpPr>
            <p:nvPr/>
          </p:nvSpPr>
          <p:spPr bwMode="auto">
            <a:xfrm>
              <a:off x="3162365" y="9271746"/>
              <a:ext cx="574675" cy="168275"/>
            </a:xfrm>
            <a:custGeom>
              <a:avLst/>
              <a:gdLst>
                <a:gd name="T0" fmla="*/ 200 w 201"/>
                <a:gd name="T1" fmla="*/ 15 h 59"/>
                <a:gd name="T2" fmla="*/ 189 w 201"/>
                <a:gd name="T3" fmla="*/ 5 h 59"/>
                <a:gd name="T4" fmla="*/ 153 w 201"/>
                <a:gd name="T5" fmla="*/ 3 h 59"/>
                <a:gd name="T6" fmla="*/ 116 w 201"/>
                <a:gd name="T7" fmla="*/ 2 h 59"/>
                <a:gd name="T8" fmla="*/ 97 w 201"/>
                <a:gd name="T9" fmla="*/ 5 h 59"/>
                <a:gd name="T10" fmla="*/ 78 w 201"/>
                <a:gd name="T11" fmla="*/ 1 h 59"/>
                <a:gd name="T12" fmla="*/ 30 w 201"/>
                <a:gd name="T13" fmla="*/ 3 h 59"/>
                <a:gd name="T14" fmla="*/ 9 w 201"/>
                <a:gd name="T15" fmla="*/ 15 h 59"/>
                <a:gd name="T16" fmla="*/ 15 w 201"/>
                <a:gd name="T17" fmla="*/ 28 h 59"/>
                <a:gd name="T18" fmla="*/ 20 w 201"/>
                <a:gd name="T19" fmla="*/ 21 h 59"/>
                <a:gd name="T20" fmla="*/ 53 w 201"/>
                <a:gd name="T21" fmla="*/ 24 h 59"/>
                <a:gd name="T22" fmla="*/ 70 w 201"/>
                <a:gd name="T23" fmla="*/ 20 h 59"/>
                <a:gd name="T24" fmla="*/ 87 w 201"/>
                <a:gd name="T25" fmla="*/ 20 h 59"/>
                <a:gd name="T26" fmla="*/ 103 w 201"/>
                <a:gd name="T27" fmla="*/ 47 h 59"/>
                <a:gd name="T28" fmla="*/ 114 w 201"/>
                <a:gd name="T29" fmla="*/ 50 h 59"/>
                <a:gd name="T30" fmla="*/ 110 w 201"/>
                <a:gd name="T31" fmla="*/ 33 h 59"/>
                <a:gd name="T32" fmla="*/ 132 w 201"/>
                <a:gd name="T33" fmla="*/ 17 h 59"/>
                <a:gd name="T34" fmla="*/ 147 w 201"/>
                <a:gd name="T35" fmla="*/ 22 h 59"/>
                <a:gd name="T36" fmla="*/ 167 w 201"/>
                <a:gd name="T37" fmla="*/ 16 h 59"/>
                <a:gd name="T38" fmla="*/ 185 w 201"/>
                <a:gd name="T39" fmla="*/ 17 h 59"/>
                <a:gd name="T40" fmla="*/ 183 w 201"/>
                <a:gd name="T41" fmla="*/ 31 h 59"/>
                <a:gd name="T42" fmla="*/ 190 w 201"/>
                <a:gd name="T43" fmla="*/ 45 h 59"/>
                <a:gd name="T44" fmla="*/ 195 w 201"/>
                <a:gd name="T45" fmla="*/ 28 h 59"/>
                <a:gd name="T46" fmla="*/ 199 w 201"/>
                <a:gd name="T47" fmla="*/ 23 h 59"/>
                <a:gd name="T48" fmla="*/ 200 w 201"/>
                <a:gd name="T49" fmla="*/ 1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1" h="59">
                  <a:moveTo>
                    <a:pt x="200" y="15"/>
                  </a:moveTo>
                  <a:cubicBezTo>
                    <a:pt x="198" y="11"/>
                    <a:pt x="193" y="7"/>
                    <a:pt x="189" y="5"/>
                  </a:cubicBezTo>
                  <a:cubicBezTo>
                    <a:pt x="179" y="0"/>
                    <a:pt x="164" y="1"/>
                    <a:pt x="153" y="3"/>
                  </a:cubicBezTo>
                  <a:cubicBezTo>
                    <a:pt x="140" y="6"/>
                    <a:pt x="128" y="3"/>
                    <a:pt x="116" y="2"/>
                  </a:cubicBezTo>
                  <a:cubicBezTo>
                    <a:pt x="109" y="2"/>
                    <a:pt x="103" y="5"/>
                    <a:pt x="97" y="5"/>
                  </a:cubicBezTo>
                  <a:cubicBezTo>
                    <a:pt x="90" y="4"/>
                    <a:pt x="84" y="2"/>
                    <a:pt x="78" y="1"/>
                  </a:cubicBezTo>
                  <a:cubicBezTo>
                    <a:pt x="62" y="1"/>
                    <a:pt x="45" y="2"/>
                    <a:pt x="30" y="3"/>
                  </a:cubicBezTo>
                  <a:cubicBezTo>
                    <a:pt x="21" y="4"/>
                    <a:pt x="15" y="7"/>
                    <a:pt x="9" y="15"/>
                  </a:cubicBezTo>
                  <a:cubicBezTo>
                    <a:pt x="0" y="27"/>
                    <a:pt x="5" y="40"/>
                    <a:pt x="15" y="28"/>
                  </a:cubicBezTo>
                  <a:cubicBezTo>
                    <a:pt x="20" y="21"/>
                    <a:pt x="20" y="21"/>
                    <a:pt x="20" y="21"/>
                  </a:cubicBezTo>
                  <a:cubicBezTo>
                    <a:pt x="33" y="13"/>
                    <a:pt x="40" y="21"/>
                    <a:pt x="53" y="24"/>
                  </a:cubicBezTo>
                  <a:cubicBezTo>
                    <a:pt x="60" y="25"/>
                    <a:pt x="63" y="22"/>
                    <a:pt x="70" y="20"/>
                  </a:cubicBezTo>
                  <a:cubicBezTo>
                    <a:pt x="76" y="18"/>
                    <a:pt x="81" y="19"/>
                    <a:pt x="87" y="20"/>
                  </a:cubicBezTo>
                  <a:cubicBezTo>
                    <a:pt x="105" y="24"/>
                    <a:pt x="99" y="34"/>
                    <a:pt x="103" y="47"/>
                  </a:cubicBezTo>
                  <a:cubicBezTo>
                    <a:pt x="105" y="54"/>
                    <a:pt x="110" y="59"/>
                    <a:pt x="114" y="50"/>
                  </a:cubicBezTo>
                  <a:cubicBezTo>
                    <a:pt x="117" y="44"/>
                    <a:pt x="112" y="38"/>
                    <a:pt x="110" y="33"/>
                  </a:cubicBezTo>
                  <a:cubicBezTo>
                    <a:pt x="103" y="20"/>
                    <a:pt x="120" y="16"/>
                    <a:pt x="132" y="17"/>
                  </a:cubicBezTo>
                  <a:cubicBezTo>
                    <a:pt x="137" y="18"/>
                    <a:pt x="142" y="22"/>
                    <a:pt x="147" y="22"/>
                  </a:cubicBezTo>
                  <a:cubicBezTo>
                    <a:pt x="153" y="22"/>
                    <a:pt x="161" y="17"/>
                    <a:pt x="167" y="16"/>
                  </a:cubicBezTo>
                  <a:cubicBezTo>
                    <a:pt x="171" y="16"/>
                    <a:pt x="181" y="14"/>
                    <a:pt x="185" y="17"/>
                  </a:cubicBezTo>
                  <a:cubicBezTo>
                    <a:pt x="191" y="22"/>
                    <a:pt x="185" y="26"/>
                    <a:pt x="183" y="31"/>
                  </a:cubicBezTo>
                  <a:cubicBezTo>
                    <a:pt x="182" y="37"/>
                    <a:pt x="182" y="46"/>
                    <a:pt x="190" y="45"/>
                  </a:cubicBezTo>
                  <a:cubicBezTo>
                    <a:pt x="198" y="43"/>
                    <a:pt x="194" y="34"/>
                    <a:pt x="195" y="28"/>
                  </a:cubicBezTo>
                  <a:cubicBezTo>
                    <a:pt x="196" y="27"/>
                    <a:pt x="199" y="24"/>
                    <a:pt x="199" y="23"/>
                  </a:cubicBezTo>
                  <a:cubicBezTo>
                    <a:pt x="200" y="20"/>
                    <a:pt x="201" y="19"/>
                    <a:pt x="200" y="15"/>
                  </a:cubicBezTo>
                  <a:close/>
                </a:path>
              </a:pathLst>
            </a:custGeom>
            <a:solidFill>
              <a:srgbClr val="DB56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grpSp>
      <p:sp>
        <p:nvSpPr>
          <p:cNvPr id="553" name="Freeform 1884">
            <a:extLst>
              <a:ext uri="{FF2B5EF4-FFF2-40B4-BE49-F238E27FC236}">
                <a16:creationId xmlns:a16="http://schemas.microsoft.com/office/drawing/2014/main" id="{0E7960E0-F567-42BB-8B4D-6A9C03ABE3D4}"/>
              </a:ext>
            </a:extLst>
          </p:cNvPr>
          <p:cNvSpPr>
            <a:spLocks/>
          </p:cNvSpPr>
          <p:nvPr/>
        </p:nvSpPr>
        <p:spPr bwMode="auto">
          <a:xfrm>
            <a:off x="11345443" y="3725260"/>
            <a:ext cx="1028685" cy="1028685"/>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54" name="TextBox 553">
            <a:extLst>
              <a:ext uri="{FF2B5EF4-FFF2-40B4-BE49-F238E27FC236}">
                <a16:creationId xmlns:a16="http://schemas.microsoft.com/office/drawing/2014/main" id="{C4F7392F-E094-489A-84C8-621E494929B7}"/>
              </a:ext>
            </a:extLst>
          </p:cNvPr>
          <p:cNvSpPr txBox="1"/>
          <p:nvPr/>
        </p:nvSpPr>
        <p:spPr>
          <a:xfrm>
            <a:off x="10521776" y="4901826"/>
            <a:ext cx="2676018" cy="120031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After each meal brush your teeth </a:t>
            </a:r>
          </a:p>
        </p:txBody>
      </p:sp>
      <p:grpSp>
        <p:nvGrpSpPr>
          <p:cNvPr id="555" name="Group 554">
            <a:extLst>
              <a:ext uri="{FF2B5EF4-FFF2-40B4-BE49-F238E27FC236}">
                <a16:creationId xmlns:a16="http://schemas.microsoft.com/office/drawing/2014/main" id="{4B8BF70E-ABE3-4B73-B58D-B6F57D1EB6A6}"/>
              </a:ext>
            </a:extLst>
          </p:cNvPr>
          <p:cNvGrpSpPr/>
          <p:nvPr/>
        </p:nvGrpSpPr>
        <p:grpSpPr>
          <a:xfrm>
            <a:off x="11421641" y="3926353"/>
            <a:ext cx="876288" cy="531806"/>
            <a:chOff x="3160777" y="8989171"/>
            <a:chExt cx="876301" cy="531813"/>
          </a:xfrm>
        </p:grpSpPr>
        <p:sp>
          <p:nvSpPr>
            <p:cNvPr id="556" name="Freeform 1927">
              <a:extLst>
                <a:ext uri="{FF2B5EF4-FFF2-40B4-BE49-F238E27FC236}">
                  <a16:creationId xmlns:a16="http://schemas.microsoft.com/office/drawing/2014/main" id="{A1F9608E-C696-4BEA-A8B1-15CD8CBC2073}"/>
                </a:ext>
              </a:extLst>
            </p:cNvPr>
            <p:cNvSpPr>
              <a:spLocks/>
            </p:cNvSpPr>
            <p:nvPr/>
          </p:nvSpPr>
          <p:spPr bwMode="auto">
            <a:xfrm>
              <a:off x="3160777" y="9268571"/>
              <a:ext cx="328613" cy="252413"/>
            </a:xfrm>
            <a:custGeom>
              <a:avLst/>
              <a:gdLst>
                <a:gd name="T0" fmla="*/ 112 w 115"/>
                <a:gd name="T1" fmla="*/ 31 h 88"/>
                <a:gd name="T2" fmla="*/ 58 w 115"/>
                <a:gd name="T3" fmla="*/ 16 h 88"/>
                <a:gd name="T4" fmla="*/ 4 w 115"/>
                <a:gd name="T5" fmla="*/ 31 h 88"/>
                <a:gd name="T6" fmla="*/ 2 w 115"/>
                <a:gd name="T7" fmla="*/ 66 h 88"/>
                <a:gd name="T8" fmla="*/ 23 w 115"/>
                <a:gd name="T9" fmla="*/ 86 h 88"/>
                <a:gd name="T10" fmla="*/ 93 w 115"/>
                <a:gd name="T11" fmla="*/ 86 h 88"/>
                <a:gd name="T12" fmla="*/ 114 w 115"/>
                <a:gd name="T13" fmla="*/ 66 h 88"/>
                <a:gd name="T14" fmla="*/ 112 w 115"/>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112" y="31"/>
                  </a:moveTo>
                  <a:cubicBezTo>
                    <a:pt x="105" y="0"/>
                    <a:pt x="61" y="14"/>
                    <a:pt x="58" y="16"/>
                  </a:cubicBezTo>
                  <a:cubicBezTo>
                    <a:pt x="54" y="14"/>
                    <a:pt x="10" y="0"/>
                    <a:pt x="4" y="31"/>
                  </a:cubicBezTo>
                  <a:cubicBezTo>
                    <a:pt x="1" y="42"/>
                    <a:pt x="0" y="55"/>
                    <a:pt x="2" y="66"/>
                  </a:cubicBezTo>
                  <a:cubicBezTo>
                    <a:pt x="3" y="79"/>
                    <a:pt x="10" y="83"/>
                    <a:pt x="23" y="86"/>
                  </a:cubicBezTo>
                  <a:cubicBezTo>
                    <a:pt x="34" y="88"/>
                    <a:pt x="82" y="88"/>
                    <a:pt x="93" y="86"/>
                  </a:cubicBezTo>
                  <a:cubicBezTo>
                    <a:pt x="105" y="83"/>
                    <a:pt x="112" y="79"/>
                    <a:pt x="114" y="66"/>
                  </a:cubicBezTo>
                  <a:cubicBezTo>
                    <a:pt x="115" y="55"/>
                    <a:pt x="114" y="42"/>
                    <a:pt x="112"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57" name="Freeform 1928">
              <a:extLst>
                <a:ext uri="{FF2B5EF4-FFF2-40B4-BE49-F238E27FC236}">
                  <a16:creationId xmlns:a16="http://schemas.microsoft.com/office/drawing/2014/main" id="{28EC46A7-7F58-43F7-8247-E444BFC60914}"/>
                </a:ext>
              </a:extLst>
            </p:cNvPr>
            <p:cNvSpPr>
              <a:spLocks/>
            </p:cNvSpPr>
            <p:nvPr/>
          </p:nvSpPr>
          <p:spPr bwMode="auto">
            <a:xfrm>
              <a:off x="3197290" y="9138396"/>
              <a:ext cx="257175" cy="325438"/>
            </a:xfrm>
            <a:custGeom>
              <a:avLst/>
              <a:gdLst>
                <a:gd name="T0" fmla="*/ 76 w 90"/>
                <a:gd name="T1" fmla="*/ 57 h 114"/>
                <a:gd name="T2" fmla="*/ 77 w 90"/>
                <a:gd name="T3" fmla="*/ 69 h 114"/>
                <a:gd name="T4" fmla="*/ 76 w 90"/>
                <a:gd name="T5" fmla="*/ 92 h 114"/>
                <a:gd name="T6" fmla="*/ 63 w 90"/>
                <a:gd name="T7" fmla="*/ 112 h 114"/>
                <a:gd name="T8" fmla="*/ 59 w 90"/>
                <a:gd name="T9" fmla="*/ 114 h 114"/>
                <a:gd name="T10" fmla="*/ 56 w 90"/>
                <a:gd name="T11" fmla="*/ 113 h 114"/>
                <a:gd name="T12" fmla="*/ 54 w 90"/>
                <a:gd name="T13" fmla="*/ 107 h 114"/>
                <a:gd name="T14" fmla="*/ 53 w 90"/>
                <a:gd name="T15" fmla="*/ 78 h 114"/>
                <a:gd name="T16" fmla="*/ 45 w 90"/>
                <a:gd name="T17" fmla="*/ 66 h 114"/>
                <a:gd name="T18" fmla="*/ 36 w 90"/>
                <a:gd name="T19" fmla="*/ 78 h 114"/>
                <a:gd name="T20" fmla="*/ 36 w 90"/>
                <a:gd name="T21" fmla="*/ 107 h 114"/>
                <a:gd name="T22" fmla="*/ 36 w 90"/>
                <a:gd name="T23" fmla="*/ 108 h 114"/>
                <a:gd name="T24" fmla="*/ 30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0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6 w 90"/>
                <a:gd name="T59" fmla="*/ 56 h 114"/>
                <a:gd name="T60" fmla="*/ 76 w 90"/>
                <a:gd name="T61" fmla="*/ 57 h 114"/>
                <a:gd name="T62" fmla="*/ 76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6" y="57"/>
                  </a:moveTo>
                  <a:cubicBezTo>
                    <a:pt x="76" y="61"/>
                    <a:pt x="76" y="65"/>
                    <a:pt x="77" y="69"/>
                  </a:cubicBezTo>
                  <a:cubicBezTo>
                    <a:pt x="77" y="77"/>
                    <a:pt x="78" y="85"/>
                    <a:pt x="76" y="92"/>
                  </a:cubicBezTo>
                  <a:cubicBezTo>
                    <a:pt x="73" y="104"/>
                    <a:pt x="63" y="112"/>
                    <a:pt x="63" y="112"/>
                  </a:cubicBezTo>
                  <a:cubicBezTo>
                    <a:pt x="62" y="113"/>
                    <a:pt x="60" y="114"/>
                    <a:pt x="59" y="114"/>
                  </a:cubicBezTo>
                  <a:cubicBezTo>
                    <a:pt x="58" y="114"/>
                    <a:pt x="57" y="113"/>
                    <a:pt x="56" y="113"/>
                  </a:cubicBezTo>
                  <a:cubicBezTo>
                    <a:pt x="54" y="112"/>
                    <a:pt x="53" y="109"/>
                    <a:pt x="54" y="107"/>
                  </a:cubicBezTo>
                  <a:cubicBezTo>
                    <a:pt x="54" y="107"/>
                    <a:pt x="57" y="89"/>
                    <a:pt x="53" y="78"/>
                  </a:cubicBezTo>
                  <a:cubicBezTo>
                    <a:pt x="50" y="71"/>
                    <a:pt x="46" y="67"/>
                    <a:pt x="45" y="66"/>
                  </a:cubicBezTo>
                  <a:cubicBezTo>
                    <a:pt x="43" y="67"/>
                    <a:pt x="39" y="71"/>
                    <a:pt x="36" y="78"/>
                  </a:cubicBezTo>
                  <a:cubicBezTo>
                    <a:pt x="33" y="88"/>
                    <a:pt x="35" y="104"/>
                    <a:pt x="36" y="107"/>
                  </a:cubicBezTo>
                  <a:cubicBezTo>
                    <a:pt x="36" y="107"/>
                    <a:pt x="36" y="108"/>
                    <a:pt x="36" y="108"/>
                  </a:cubicBezTo>
                  <a:cubicBezTo>
                    <a:pt x="36" y="111"/>
                    <a:pt x="33" y="114"/>
                    <a:pt x="30" y="114"/>
                  </a:cubicBezTo>
                  <a:cubicBezTo>
                    <a:pt x="30" y="114"/>
                    <a:pt x="30" y="114"/>
                    <a:pt x="30" y="114"/>
                  </a:cubicBezTo>
                  <a:cubicBezTo>
                    <a:pt x="29" y="113"/>
                    <a:pt x="28" y="113"/>
                    <a:pt x="27" y="112"/>
                  </a:cubicBezTo>
                  <a:cubicBezTo>
                    <a:pt x="26" y="112"/>
                    <a:pt x="16" y="104"/>
                    <a:pt x="13" y="92"/>
                  </a:cubicBezTo>
                  <a:cubicBezTo>
                    <a:pt x="11" y="85"/>
                    <a:pt x="12" y="77"/>
                    <a:pt x="13" y="69"/>
                  </a:cubicBezTo>
                  <a:cubicBezTo>
                    <a:pt x="13" y="65"/>
                    <a:pt x="13" y="60"/>
                    <a:pt x="13" y="57"/>
                  </a:cubicBezTo>
                  <a:cubicBezTo>
                    <a:pt x="13" y="57"/>
                    <a:pt x="13" y="57"/>
                    <a:pt x="13" y="57"/>
                  </a:cubicBezTo>
                  <a:cubicBezTo>
                    <a:pt x="13" y="57"/>
                    <a:pt x="13" y="56"/>
                    <a:pt x="13" y="56"/>
                  </a:cubicBezTo>
                  <a:cubicBezTo>
                    <a:pt x="13" y="54"/>
                    <a:pt x="12" y="50"/>
                    <a:pt x="10" y="46"/>
                  </a:cubicBezTo>
                  <a:cubicBezTo>
                    <a:pt x="6" y="33"/>
                    <a:pt x="0" y="13"/>
                    <a:pt x="14" y="4"/>
                  </a:cubicBezTo>
                  <a:cubicBezTo>
                    <a:pt x="19" y="1"/>
                    <a:pt x="23" y="0"/>
                    <a:pt x="28" y="0"/>
                  </a:cubicBezTo>
                  <a:cubicBezTo>
                    <a:pt x="33" y="0"/>
                    <a:pt x="38" y="2"/>
                    <a:pt x="41" y="3"/>
                  </a:cubicBezTo>
                  <a:cubicBezTo>
                    <a:pt x="42" y="4"/>
                    <a:pt x="44" y="4"/>
                    <a:pt x="45" y="4"/>
                  </a:cubicBezTo>
                  <a:cubicBezTo>
                    <a:pt x="45" y="4"/>
                    <a:pt x="47" y="4"/>
                    <a:pt x="49" y="3"/>
                  </a:cubicBezTo>
                  <a:cubicBezTo>
                    <a:pt x="52" y="2"/>
                    <a:pt x="56" y="0"/>
                    <a:pt x="61" y="0"/>
                  </a:cubicBezTo>
                  <a:cubicBezTo>
                    <a:pt x="66" y="0"/>
                    <a:pt x="71" y="1"/>
                    <a:pt x="76" y="4"/>
                  </a:cubicBezTo>
                  <a:cubicBezTo>
                    <a:pt x="90" y="13"/>
                    <a:pt x="83" y="33"/>
                    <a:pt x="79" y="46"/>
                  </a:cubicBezTo>
                  <a:cubicBezTo>
                    <a:pt x="78" y="50"/>
                    <a:pt x="77" y="54"/>
                    <a:pt x="76" y="56"/>
                  </a:cubicBezTo>
                  <a:cubicBezTo>
                    <a:pt x="76" y="56"/>
                    <a:pt x="76" y="57"/>
                    <a:pt x="76" y="57"/>
                  </a:cubicBezTo>
                  <a:cubicBezTo>
                    <a:pt x="76" y="57"/>
                    <a:pt x="76" y="57"/>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58" name="Freeform 1929">
              <a:extLst>
                <a:ext uri="{FF2B5EF4-FFF2-40B4-BE49-F238E27FC236}">
                  <a16:creationId xmlns:a16="http://schemas.microsoft.com/office/drawing/2014/main" id="{A48E8B1F-F7A4-47CE-A711-E8DBBAF041CD}"/>
                </a:ext>
              </a:extLst>
            </p:cNvPr>
            <p:cNvSpPr>
              <a:spLocks/>
            </p:cNvSpPr>
            <p:nvPr/>
          </p:nvSpPr>
          <p:spPr bwMode="auto">
            <a:xfrm>
              <a:off x="3322702" y="9289209"/>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0"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59" name="Freeform 1930">
              <a:extLst>
                <a:ext uri="{FF2B5EF4-FFF2-40B4-BE49-F238E27FC236}">
                  <a16:creationId xmlns:a16="http://schemas.microsoft.com/office/drawing/2014/main" id="{28F9B281-3B1E-4F84-87C5-2E5A5AC6AE54}"/>
                </a:ext>
              </a:extLst>
            </p:cNvPr>
            <p:cNvSpPr>
              <a:spLocks/>
            </p:cNvSpPr>
            <p:nvPr/>
          </p:nvSpPr>
          <p:spPr bwMode="auto">
            <a:xfrm>
              <a:off x="3229040" y="9295559"/>
              <a:ext cx="190500" cy="168275"/>
            </a:xfrm>
            <a:custGeom>
              <a:avLst/>
              <a:gdLst>
                <a:gd name="T0" fmla="*/ 65 w 67"/>
                <a:gd name="T1" fmla="*/ 37 h 59"/>
                <a:gd name="T2" fmla="*/ 52 w 67"/>
                <a:gd name="T3" fmla="*/ 57 h 59"/>
                <a:gd name="T4" fmla="*/ 48 w 67"/>
                <a:gd name="T5" fmla="*/ 59 h 59"/>
                <a:gd name="T6" fmla="*/ 45 w 67"/>
                <a:gd name="T7" fmla="*/ 58 h 59"/>
                <a:gd name="T8" fmla="*/ 43 w 67"/>
                <a:gd name="T9" fmla="*/ 52 h 59"/>
                <a:gd name="T10" fmla="*/ 42 w 67"/>
                <a:gd name="T11" fmla="*/ 23 h 59"/>
                <a:gd name="T12" fmla="*/ 34 w 67"/>
                <a:gd name="T13" fmla="*/ 11 h 59"/>
                <a:gd name="T14" fmla="*/ 25 w 67"/>
                <a:gd name="T15" fmla="*/ 23 h 59"/>
                <a:gd name="T16" fmla="*/ 25 w 67"/>
                <a:gd name="T17" fmla="*/ 52 h 59"/>
                <a:gd name="T18" fmla="*/ 25 w 67"/>
                <a:gd name="T19" fmla="*/ 53 h 59"/>
                <a:gd name="T20" fmla="*/ 19 w 67"/>
                <a:gd name="T21" fmla="*/ 59 h 59"/>
                <a:gd name="T22" fmla="*/ 19 w 67"/>
                <a:gd name="T23" fmla="*/ 59 h 59"/>
                <a:gd name="T24" fmla="*/ 16 w 67"/>
                <a:gd name="T25" fmla="*/ 57 h 59"/>
                <a:gd name="T26" fmla="*/ 2 w 67"/>
                <a:gd name="T27" fmla="*/ 37 h 59"/>
                <a:gd name="T28" fmla="*/ 2 w 67"/>
                <a:gd name="T29" fmla="*/ 14 h 59"/>
                <a:gd name="T30" fmla="*/ 2 w 67"/>
                <a:gd name="T31" fmla="*/ 2 h 59"/>
                <a:gd name="T32" fmla="*/ 34 w 67"/>
                <a:gd name="T33" fmla="*/ 6 h 59"/>
                <a:gd name="T34" fmla="*/ 65 w 67"/>
                <a:gd name="T35" fmla="*/ 2 h 59"/>
                <a:gd name="T36" fmla="*/ 66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2" y="57"/>
                  </a:cubicBezTo>
                  <a:cubicBezTo>
                    <a:pt x="51" y="58"/>
                    <a:pt x="49" y="59"/>
                    <a:pt x="48" y="59"/>
                  </a:cubicBezTo>
                  <a:cubicBezTo>
                    <a:pt x="47" y="59"/>
                    <a:pt x="46" y="58"/>
                    <a:pt x="45" y="58"/>
                  </a:cubicBezTo>
                  <a:cubicBezTo>
                    <a:pt x="43" y="57"/>
                    <a:pt x="42" y="54"/>
                    <a:pt x="43" y="52"/>
                  </a:cubicBezTo>
                  <a:cubicBezTo>
                    <a:pt x="43" y="52"/>
                    <a:pt x="46" y="34"/>
                    <a:pt x="42" y="23"/>
                  </a:cubicBezTo>
                  <a:cubicBezTo>
                    <a:pt x="39" y="16"/>
                    <a:pt x="35" y="12"/>
                    <a:pt x="34" y="11"/>
                  </a:cubicBezTo>
                  <a:cubicBezTo>
                    <a:pt x="32" y="12"/>
                    <a:pt x="28" y="16"/>
                    <a:pt x="25" y="23"/>
                  </a:cubicBezTo>
                  <a:cubicBezTo>
                    <a:pt x="22" y="33"/>
                    <a:pt x="24" y="49"/>
                    <a:pt x="25" y="52"/>
                  </a:cubicBezTo>
                  <a:cubicBezTo>
                    <a:pt x="25" y="52"/>
                    <a:pt x="25" y="53"/>
                    <a:pt x="25" y="53"/>
                  </a:cubicBezTo>
                  <a:cubicBezTo>
                    <a:pt x="25" y="56"/>
                    <a:pt x="22" y="59"/>
                    <a:pt x="19" y="59"/>
                  </a:cubicBezTo>
                  <a:cubicBezTo>
                    <a:pt x="19" y="59"/>
                    <a:pt x="19" y="59"/>
                    <a:pt x="19" y="59"/>
                  </a:cubicBezTo>
                  <a:cubicBezTo>
                    <a:pt x="18" y="58"/>
                    <a:pt x="17" y="58"/>
                    <a:pt x="16" y="57"/>
                  </a:cubicBezTo>
                  <a:cubicBezTo>
                    <a:pt x="15" y="57"/>
                    <a:pt x="5" y="49"/>
                    <a:pt x="2" y="37"/>
                  </a:cubicBezTo>
                  <a:cubicBezTo>
                    <a:pt x="0" y="30"/>
                    <a:pt x="1" y="22"/>
                    <a:pt x="2" y="14"/>
                  </a:cubicBezTo>
                  <a:cubicBezTo>
                    <a:pt x="2" y="10"/>
                    <a:pt x="2" y="5"/>
                    <a:pt x="2" y="2"/>
                  </a:cubicBezTo>
                  <a:cubicBezTo>
                    <a:pt x="16" y="0"/>
                    <a:pt x="32" y="5"/>
                    <a:pt x="34" y="6"/>
                  </a:cubicBezTo>
                  <a:cubicBezTo>
                    <a:pt x="36" y="5"/>
                    <a:pt x="51" y="0"/>
                    <a:pt x="65" y="2"/>
                  </a:cubicBezTo>
                  <a:cubicBezTo>
                    <a:pt x="65" y="6"/>
                    <a:pt x="65" y="10"/>
                    <a:pt x="66"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60" name="Freeform 1931">
              <a:extLst>
                <a:ext uri="{FF2B5EF4-FFF2-40B4-BE49-F238E27FC236}">
                  <a16:creationId xmlns:a16="http://schemas.microsoft.com/office/drawing/2014/main" id="{8D72BF2A-41D3-46B9-AEB5-816911A47189}"/>
                </a:ext>
              </a:extLst>
            </p:cNvPr>
            <p:cNvSpPr>
              <a:spLocks/>
            </p:cNvSpPr>
            <p:nvPr/>
          </p:nvSpPr>
          <p:spPr bwMode="auto">
            <a:xfrm>
              <a:off x="3268727" y="9143159"/>
              <a:ext cx="111125" cy="38100"/>
            </a:xfrm>
            <a:custGeom>
              <a:avLst/>
              <a:gdLst>
                <a:gd name="T0" fmla="*/ 20 w 39"/>
                <a:gd name="T1" fmla="*/ 8 h 13"/>
                <a:gd name="T2" fmla="*/ 0 w 39"/>
                <a:gd name="T3" fmla="*/ 6 h 13"/>
                <a:gd name="T4" fmla="*/ 2 w 39"/>
                <a:gd name="T5" fmla="*/ 6 h 13"/>
                <a:gd name="T6" fmla="*/ 4 w 39"/>
                <a:gd name="T7" fmla="*/ 7 h 13"/>
                <a:gd name="T8" fmla="*/ 9 w 39"/>
                <a:gd name="T9" fmla="*/ 10 h 13"/>
                <a:gd name="T10" fmla="*/ 20 w 39"/>
                <a:gd name="T11" fmla="*/ 13 h 13"/>
                <a:gd name="T12" fmla="*/ 20 w 39"/>
                <a:gd name="T13" fmla="*/ 13 h 13"/>
                <a:gd name="T14" fmla="*/ 20 w 39"/>
                <a:gd name="T15" fmla="*/ 13 h 13"/>
                <a:gd name="T16" fmla="*/ 30 w 39"/>
                <a:gd name="T17" fmla="*/ 10 h 13"/>
                <a:gd name="T18" fmla="*/ 35 w 39"/>
                <a:gd name="T19" fmla="*/ 7 h 13"/>
                <a:gd name="T20" fmla="*/ 38 w 39"/>
                <a:gd name="T21" fmla="*/ 6 h 13"/>
                <a:gd name="T22" fmla="*/ 39 w 39"/>
                <a:gd name="T23" fmla="*/ 6 h 13"/>
                <a:gd name="T24" fmla="*/ 20 w 39"/>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3">
                  <a:moveTo>
                    <a:pt x="20" y="8"/>
                  </a:moveTo>
                  <a:cubicBezTo>
                    <a:pt x="14" y="8"/>
                    <a:pt x="5" y="0"/>
                    <a:pt x="0" y="6"/>
                  </a:cubicBezTo>
                  <a:cubicBezTo>
                    <a:pt x="0" y="6"/>
                    <a:pt x="2" y="6"/>
                    <a:pt x="2" y="6"/>
                  </a:cubicBezTo>
                  <a:cubicBezTo>
                    <a:pt x="3" y="6"/>
                    <a:pt x="3" y="7"/>
                    <a:pt x="4" y="7"/>
                  </a:cubicBezTo>
                  <a:cubicBezTo>
                    <a:pt x="6" y="8"/>
                    <a:pt x="7" y="9"/>
                    <a:pt x="9" y="10"/>
                  </a:cubicBezTo>
                  <a:cubicBezTo>
                    <a:pt x="13" y="11"/>
                    <a:pt x="16" y="13"/>
                    <a:pt x="20" y="13"/>
                  </a:cubicBezTo>
                  <a:cubicBezTo>
                    <a:pt x="20" y="13"/>
                    <a:pt x="20" y="13"/>
                    <a:pt x="20" y="13"/>
                  </a:cubicBezTo>
                  <a:cubicBezTo>
                    <a:pt x="20" y="13"/>
                    <a:pt x="20" y="13"/>
                    <a:pt x="20" y="13"/>
                  </a:cubicBezTo>
                  <a:cubicBezTo>
                    <a:pt x="24" y="13"/>
                    <a:pt x="27" y="11"/>
                    <a:pt x="30" y="10"/>
                  </a:cubicBezTo>
                  <a:cubicBezTo>
                    <a:pt x="32" y="9"/>
                    <a:pt x="33" y="8"/>
                    <a:pt x="35" y="7"/>
                  </a:cubicBezTo>
                  <a:cubicBezTo>
                    <a:pt x="36" y="7"/>
                    <a:pt x="37" y="6"/>
                    <a:pt x="38" y="6"/>
                  </a:cubicBezTo>
                  <a:cubicBezTo>
                    <a:pt x="38" y="6"/>
                    <a:pt x="39" y="6"/>
                    <a:pt x="39" y="6"/>
                  </a:cubicBezTo>
                  <a:cubicBezTo>
                    <a:pt x="35" y="0"/>
                    <a:pt x="25"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61" name="Freeform 1932">
              <a:extLst>
                <a:ext uri="{FF2B5EF4-FFF2-40B4-BE49-F238E27FC236}">
                  <a16:creationId xmlns:a16="http://schemas.microsoft.com/office/drawing/2014/main" id="{A7A4A8B4-CC41-462F-96A7-8FCD7706C31E}"/>
                </a:ext>
              </a:extLst>
            </p:cNvPr>
            <p:cNvSpPr>
              <a:spLocks/>
            </p:cNvSpPr>
            <p:nvPr/>
          </p:nvSpPr>
          <p:spPr bwMode="auto">
            <a:xfrm>
              <a:off x="3437002"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0" y="14"/>
                    <a:pt x="57" y="16"/>
                  </a:cubicBezTo>
                  <a:cubicBezTo>
                    <a:pt x="53" y="14"/>
                    <a:pt x="9" y="0"/>
                    <a:pt x="3" y="31"/>
                  </a:cubicBezTo>
                  <a:cubicBezTo>
                    <a:pt x="1" y="42"/>
                    <a:pt x="0" y="55"/>
                    <a:pt x="1" y="66"/>
                  </a:cubicBezTo>
                  <a:cubicBezTo>
                    <a:pt x="2" y="79"/>
                    <a:pt x="9"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62" name="Freeform 1933">
              <a:extLst>
                <a:ext uri="{FF2B5EF4-FFF2-40B4-BE49-F238E27FC236}">
                  <a16:creationId xmlns:a16="http://schemas.microsoft.com/office/drawing/2014/main" id="{D89A7923-BA54-406C-8400-E519464386DE}"/>
                </a:ext>
              </a:extLst>
            </p:cNvPr>
            <p:cNvSpPr>
              <a:spLocks/>
            </p:cNvSpPr>
            <p:nvPr/>
          </p:nvSpPr>
          <p:spPr bwMode="auto">
            <a:xfrm>
              <a:off x="3471927" y="9138396"/>
              <a:ext cx="257175" cy="325438"/>
            </a:xfrm>
            <a:custGeom>
              <a:avLst/>
              <a:gdLst>
                <a:gd name="T0" fmla="*/ 77 w 90"/>
                <a:gd name="T1" fmla="*/ 57 h 114"/>
                <a:gd name="T2" fmla="*/ 77 w 90"/>
                <a:gd name="T3" fmla="*/ 69 h 114"/>
                <a:gd name="T4" fmla="*/ 76 w 90"/>
                <a:gd name="T5" fmla="*/ 92 h 114"/>
                <a:gd name="T6" fmla="*/ 63 w 90"/>
                <a:gd name="T7" fmla="*/ 112 h 114"/>
                <a:gd name="T8" fmla="*/ 59 w 90"/>
                <a:gd name="T9" fmla="*/ 114 h 114"/>
                <a:gd name="T10" fmla="*/ 57 w 90"/>
                <a:gd name="T11" fmla="*/ 113 h 114"/>
                <a:gd name="T12" fmla="*/ 54 w 90"/>
                <a:gd name="T13" fmla="*/ 107 h 114"/>
                <a:gd name="T14" fmla="*/ 53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1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6" y="61"/>
                    <a:pt x="77" y="65"/>
                    <a:pt x="77" y="69"/>
                  </a:cubicBezTo>
                  <a:cubicBezTo>
                    <a:pt x="78" y="77"/>
                    <a:pt x="78" y="85"/>
                    <a:pt x="76" y="92"/>
                  </a:cubicBezTo>
                  <a:cubicBezTo>
                    <a:pt x="73" y="104"/>
                    <a:pt x="63" y="112"/>
                    <a:pt x="63" y="112"/>
                  </a:cubicBezTo>
                  <a:cubicBezTo>
                    <a:pt x="62" y="113"/>
                    <a:pt x="61" y="114"/>
                    <a:pt x="59" y="114"/>
                  </a:cubicBezTo>
                  <a:cubicBezTo>
                    <a:pt x="58" y="114"/>
                    <a:pt x="57" y="113"/>
                    <a:pt x="57" y="113"/>
                  </a:cubicBezTo>
                  <a:cubicBezTo>
                    <a:pt x="55" y="112"/>
                    <a:pt x="54" y="109"/>
                    <a:pt x="54" y="107"/>
                  </a:cubicBezTo>
                  <a:cubicBezTo>
                    <a:pt x="54" y="107"/>
                    <a:pt x="57" y="89"/>
                    <a:pt x="53" y="78"/>
                  </a:cubicBezTo>
                  <a:cubicBezTo>
                    <a:pt x="51" y="71"/>
                    <a:pt x="47" y="67"/>
                    <a:pt x="45" y="66"/>
                  </a:cubicBezTo>
                  <a:cubicBezTo>
                    <a:pt x="43" y="67"/>
                    <a:pt x="39" y="71"/>
                    <a:pt x="37" y="78"/>
                  </a:cubicBezTo>
                  <a:cubicBezTo>
                    <a:pt x="33" y="88"/>
                    <a:pt x="35" y="104"/>
                    <a:pt x="36" y="107"/>
                  </a:cubicBezTo>
                  <a:cubicBezTo>
                    <a:pt x="36" y="107"/>
                    <a:pt x="36" y="108"/>
                    <a:pt x="36" y="108"/>
                  </a:cubicBezTo>
                  <a:cubicBezTo>
                    <a:pt x="36" y="111"/>
                    <a:pt x="34" y="114"/>
                    <a:pt x="31" y="114"/>
                  </a:cubicBezTo>
                  <a:cubicBezTo>
                    <a:pt x="30" y="114"/>
                    <a:pt x="30" y="114"/>
                    <a:pt x="30" y="114"/>
                  </a:cubicBezTo>
                  <a:cubicBezTo>
                    <a:pt x="29" y="113"/>
                    <a:pt x="28" y="113"/>
                    <a:pt x="27" y="112"/>
                  </a:cubicBezTo>
                  <a:cubicBezTo>
                    <a:pt x="27" y="112"/>
                    <a:pt x="17" y="104"/>
                    <a:pt x="13" y="92"/>
                  </a:cubicBezTo>
                  <a:cubicBezTo>
                    <a:pt x="12" y="85"/>
                    <a:pt x="12" y="77"/>
                    <a:pt x="13" y="69"/>
                  </a:cubicBezTo>
                  <a:cubicBezTo>
                    <a:pt x="13" y="65"/>
                    <a:pt x="14" y="60"/>
                    <a:pt x="13" y="57"/>
                  </a:cubicBezTo>
                  <a:cubicBezTo>
                    <a:pt x="13" y="57"/>
                    <a:pt x="13" y="57"/>
                    <a:pt x="13" y="57"/>
                  </a:cubicBezTo>
                  <a:cubicBezTo>
                    <a:pt x="13" y="57"/>
                    <a:pt x="13" y="56"/>
                    <a:pt x="13" y="56"/>
                  </a:cubicBezTo>
                  <a:cubicBezTo>
                    <a:pt x="13" y="54"/>
                    <a:pt x="12" y="50"/>
                    <a:pt x="11" y="46"/>
                  </a:cubicBezTo>
                  <a:cubicBezTo>
                    <a:pt x="6" y="33"/>
                    <a:pt x="0" y="13"/>
                    <a:pt x="14" y="4"/>
                  </a:cubicBezTo>
                  <a:cubicBezTo>
                    <a:pt x="19" y="1"/>
                    <a:pt x="24" y="0"/>
                    <a:pt x="28" y="0"/>
                  </a:cubicBezTo>
                  <a:cubicBezTo>
                    <a:pt x="34" y="0"/>
                    <a:pt x="38" y="2"/>
                    <a:pt x="41" y="3"/>
                  </a:cubicBezTo>
                  <a:cubicBezTo>
                    <a:pt x="42" y="4"/>
                    <a:pt x="44" y="4"/>
                    <a:pt x="45" y="4"/>
                  </a:cubicBezTo>
                  <a:cubicBezTo>
                    <a:pt x="46" y="4"/>
                    <a:pt x="47" y="4"/>
                    <a:pt x="49" y="3"/>
                  </a:cubicBezTo>
                  <a:cubicBezTo>
                    <a:pt x="52" y="2"/>
                    <a:pt x="56" y="0"/>
                    <a:pt x="61" y="0"/>
                  </a:cubicBezTo>
                  <a:cubicBezTo>
                    <a:pt x="66" y="0"/>
                    <a:pt x="71" y="1"/>
                    <a:pt x="76" y="4"/>
                  </a:cubicBezTo>
                  <a:cubicBezTo>
                    <a:pt x="90" y="13"/>
                    <a:pt x="84" y="33"/>
                    <a:pt x="79"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63" name="Freeform 1934">
              <a:extLst>
                <a:ext uri="{FF2B5EF4-FFF2-40B4-BE49-F238E27FC236}">
                  <a16:creationId xmlns:a16="http://schemas.microsoft.com/office/drawing/2014/main" id="{01F55C65-CCD7-4F42-9BB4-3ACD4BA7D20C}"/>
                </a:ext>
              </a:extLst>
            </p:cNvPr>
            <p:cNvSpPr>
              <a:spLocks/>
            </p:cNvSpPr>
            <p:nvPr/>
          </p:nvSpPr>
          <p:spPr bwMode="auto">
            <a:xfrm>
              <a:off x="3597340" y="9289209"/>
              <a:ext cx="6350"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64" name="Freeform 1935">
              <a:extLst>
                <a:ext uri="{FF2B5EF4-FFF2-40B4-BE49-F238E27FC236}">
                  <a16:creationId xmlns:a16="http://schemas.microsoft.com/office/drawing/2014/main" id="{95390B65-DE8D-4CB4-B53A-5C374D063A9B}"/>
                </a:ext>
              </a:extLst>
            </p:cNvPr>
            <p:cNvSpPr>
              <a:spLocks/>
            </p:cNvSpPr>
            <p:nvPr/>
          </p:nvSpPr>
          <p:spPr bwMode="auto">
            <a:xfrm>
              <a:off x="3505265" y="9295559"/>
              <a:ext cx="188913" cy="168275"/>
            </a:xfrm>
            <a:custGeom>
              <a:avLst/>
              <a:gdLst>
                <a:gd name="T0" fmla="*/ 64 w 66"/>
                <a:gd name="T1" fmla="*/ 37 h 59"/>
                <a:gd name="T2" fmla="*/ 51 w 66"/>
                <a:gd name="T3" fmla="*/ 57 h 59"/>
                <a:gd name="T4" fmla="*/ 47 w 66"/>
                <a:gd name="T5" fmla="*/ 59 h 59"/>
                <a:gd name="T6" fmla="*/ 45 w 66"/>
                <a:gd name="T7" fmla="*/ 58 h 59"/>
                <a:gd name="T8" fmla="*/ 42 w 66"/>
                <a:gd name="T9" fmla="*/ 52 h 59"/>
                <a:gd name="T10" fmla="*/ 41 w 66"/>
                <a:gd name="T11" fmla="*/ 23 h 59"/>
                <a:gd name="T12" fmla="*/ 33 w 66"/>
                <a:gd name="T13" fmla="*/ 11 h 59"/>
                <a:gd name="T14" fmla="*/ 25 w 66"/>
                <a:gd name="T15" fmla="*/ 23 h 59"/>
                <a:gd name="T16" fmla="*/ 24 w 66"/>
                <a:gd name="T17" fmla="*/ 52 h 59"/>
                <a:gd name="T18" fmla="*/ 24 w 66"/>
                <a:gd name="T19" fmla="*/ 53 h 59"/>
                <a:gd name="T20" fmla="*/ 19 w 66"/>
                <a:gd name="T21" fmla="*/ 59 h 59"/>
                <a:gd name="T22" fmla="*/ 18 w 66"/>
                <a:gd name="T23" fmla="*/ 59 h 59"/>
                <a:gd name="T24" fmla="*/ 15 w 66"/>
                <a:gd name="T25" fmla="*/ 57 h 59"/>
                <a:gd name="T26" fmla="*/ 1 w 66"/>
                <a:gd name="T27" fmla="*/ 37 h 59"/>
                <a:gd name="T28" fmla="*/ 1 w 66"/>
                <a:gd name="T29" fmla="*/ 14 h 59"/>
                <a:gd name="T30" fmla="*/ 1 w 66"/>
                <a:gd name="T31" fmla="*/ 2 h 59"/>
                <a:gd name="T32" fmla="*/ 33 w 66"/>
                <a:gd name="T33" fmla="*/ 6 h 59"/>
                <a:gd name="T34" fmla="*/ 65 w 66"/>
                <a:gd name="T35" fmla="*/ 2 h 59"/>
                <a:gd name="T36" fmla="*/ 65 w 66"/>
                <a:gd name="T37" fmla="*/ 14 h 59"/>
                <a:gd name="T38" fmla="*/ 64 w 66"/>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6" h="59">
                  <a:moveTo>
                    <a:pt x="64" y="37"/>
                  </a:moveTo>
                  <a:cubicBezTo>
                    <a:pt x="61" y="49"/>
                    <a:pt x="51" y="57"/>
                    <a:pt x="51" y="57"/>
                  </a:cubicBezTo>
                  <a:cubicBezTo>
                    <a:pt x="50" y="58"/>
                    <a:pt x="49" y="59"/>
                    <a:pt x="47" y="59"/>
                  </a:cubicBezTo>
                  <a:cubicBezTo>
                    <a:pt x="46" y="59"/>
                    <a:pt x="45" y="58"/>
                    <a:pt x="45" y="58"/>
                  </a:cubicBezTo>
                  <a:cubicBezTo>
                    <a:pt x="43" y="57"/>
                    <a:pt x="42" y="54"/>
                    <a:pt x="42" y="52"/>
                  </a:cubicBezTo>
                  <a:cubicBezTo>
                    <a:pt x="42" y="52"/>
                    <a:pt x="45" y="34"/>
                    <a:pt x="41" y="23"/>
                  </a:cubicBezTo>
                  <a:cubicBezTo>
                    <a:pt x="39" y="16"/>
                    <a:pt x="35" y="12"/>
                    <a:pt x="33" y="11"/>
                  </a:cubicBezTo>
                  <a:cubicBezTo>
                    <a:pt x="31" y="12"/>
                    <a:pt x="27" y="16"/>
                    <a:pt x="25" y="23"/>
                  </a:cubicBezTo>
                  <a:cubicBezTo>
                    <a:pt x="21" y="33"/>
                    <a:pt x="23" y="49"/>
                    <a:pt x="24" y="52"/>
                  </a:cubicBezTo>
                  <a:cubicBezTo>
                    <a:pt x="24" y="52"/>
                    <a:pt x="24" y="53"/>
                    <a:pt x="24" y="53"/>
                  </a:cubicBezTo>
                  <a:cubicBezTo>
                    <a:pt x="24" y="56"/>
                    <a:pt x="22" y="59"/>
                    <a:pt x="19" y="59"/>
                  </a:cubicBezTo>
                  <a:cubicBezTo>
                    <a:pt x="18" y="59"/>
                    <a:pt x="18" y="59"/>
                    <a:pt x="18" y="59"/>
                  </a:cubicBezTo>
                  <a:cubicBezTo>
                    <a:pt x="17" y="58"/>
                    <a:pt x="16" y="58"/>
                    <a:pt x="15" y="57"/>
                  </a:cubicBezTo>
                  <a:cubicBezTo>
                    <a:pt x="15" y="57"/>
                    <a:pt x="5" y="49"/>
                    <a:pt x="1" y="37"/>
                  </a:cubicBezTo>
                  <a:cubicBezTo>
                    <a:pt x="0" y="30"/>
                    <a:pt x="0" y="22"/>
                    <a:pt x="1" y="14"/>
                  </a:cubicBezTo>
                  <a:cubicBezTo>
                    <a:pt x="1" y="10"/>
                    <a:pt x="2" y="5"/>
                    <a:pt x="1" y="2"/>
                  </a:cubicBezTo>
                  <a:cubicBezTo>
                    <a:pt x="15" y="0"/>
                    <a:pt x="31" y="5"/>
                    <a:pt x="33" y="6"/>
                  </a:cubicBezTo>
                  <a:cubicBezTo>
                    <a:pt x="35" y="5"/>
                    <a:pt x="51" y="0"/>
                    <a:pt x="65" y="2"/>
                  </a:cubicBezTo>
                  <a:cubicBezTo>
                    <a:pt x="64" y="6"/>
                    <a:pt x="65" y="10"/>
                    <a:pt x="65" y="14"/>
                  </a:cubicBezTo>
                  <a:cubicBezTo>
                    <a:pt x="66" y="22"/>
                    <a:pt x="66" y="30"/>
                    <a:pt x="64"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65" name="Freeform 1936">
              <a:extLst>
                <a:ext uri="{FF2B5EF4-FFF2-40B4-BE49-F238E27FC236}">
                  <a16:creationId xmlns:a16="http://schemas.microsoft.com/office/drawing/2014/main" id="{5C183ED7-1042-4247-B178-940A7EC377B6}"/>
                </a:ext>
              </a:extLst>
            </p:cNvPr>
            <p:cNvSpPr>
              <a:spLocks/>
            </p:cNvSpPr>
            <p:nvPr/>
          </p:nvSpPr>
          <p:spPr bwMode="auto">
            <a:xfrm>
              <a:off x="3543365" y="9143159"/>
              <a:ext cx="114300" cy="38100"/>
            </a:xfrm>
            <a:custGeom>
              <a:avLst/>
              <a:gdLst>
                <a:gd name="T0" fmla="*/ 20 w 40"/>
                <a:gd name="T1" fmla="*/ 8 h 13"/>
                <a:gd name="T2" fmla="*/ 0 w 40"/>
                <a:gd name="T3" fmla="*/ 6 h 13"/>
                <a:gd name="T4" fmla="*/ 2 w 40"/>
                <a:gd name="T5" fmla="*/ 6 h 13"/>
                <a:gd name="T6" fmla="*/ 5 w 40"/>
                <a:gd name="T7" fmla="*/ 7 h 13"/>
                <a:gd name="T8" fmla="*/ 9 w 40"/>
                <a:gd name="T9" fmla="*/ 10 h 13"/>
                <a:gd name="T10" fmla="*/ 20 w 40"/>
                <a:gd name="T11" fmla="*/ 13 h 13"/>
                <a:gd name="T12" fmla="*/ 20 w 40"/>
                <a:gd name="T13" fmla="*/ 13 h 13"/>
                <a:gd name="T14" fmla="*/ 20 w 40"/>
                <a:gd name="T15" fmla="*/ 13 h 13"/>
                <a:gd name="T16" fmla="*/ 31 w 40"/>
                <a:gd name="T17" fmla="*/ 10 h 13"/>
                <a:gd name="T18" fmla="*/ 35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4" y="8"/>
                    <a:pt x="5" y="0"/>
                    <a:pt x="0" y="6"/>
                  </a:cubicBezTo>
                  <a:cubicBezTo>
                    <a:pt x="1" y="6"/>
                    <a:pt x="2" y="6"/>
                    <a:pt x="2" y="6"/>
                  </a:cubicBezTo>
                  <a:cubicBezTo>
                    <a:pt x="3" y="6"/>
                    <a:pt x="4" y="7"/>
                    <a:pt x="5" y="7"/>
                  </a:cubicBezTo>
                  <a:cubicBezTo>
                    <a:pt x="6" y="8"/>
                    <a:pt x="8" y="9"/>
                    <a:pt x="9"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5" y="7"/>
                  </a:cubicBezTo>
                  <a:cubicBezTo>
                    <a:pt x="36" y="7"/>
                    <a:pt x="37" y="6"/>
                    <a:pt x="38" y="6"/>
                  </a:cubicBezTo>
                  <a:cubicBezTo>
                    <a:pt x="38" y="6"/>
                    <a:pt x="39" y="6"/>
                    <a:pt x="40" y="6"/>
                  </a:cubicBezTo>
                  <a:cubicBezTo>
                    <a:pt x="35" y="0"/>
                    <a:pt x="26" y="8"/>
                    <a:pt x="20" y="8"/>
                  </a:cubicBezTo>
                  <a:close/>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66" name="Freeform 1937">
              <a:extLst>
                <a:ext uri="{FF2B5EF4-FFF2-40B4-BE49-F238E27FC236}">
                  <a16:creationId xmlns:a16="http://schemas.microsoft.com/office/drawing/2014/main" id="{74A3A3A0-AE95-4788-841E-FC594794F2F8}"/>
                </a:ext>
              </a:extLst>
            </p:cNvPr>
            <p:cNvSpPr>
              <a:spLocks/>
            </p:cNvSpPr>
            <p:nvPr/>
          </p:nvSpPr>
          <p:spPr bwMode="auto">
            <a:xfrm>
              <a:off x="3711640"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1" y="14"/>
                    <a:pt x="57" y="16"/>
                  </a:cubicBezTo>
                  <a:cubicBezTo>
                    <a:pt x="54" y="14"/>
                    <a:pt x="10" y="0"/>
                    <a:pt x="3" y="31"/>
                  </a:cubicBezTo>
                  <a:cubicBezTo>
                    <a:pt x="1" y="42"/>
                    <a:pt x="0" y="55"/>
                    <a:pt x="1" y="66"/>
                  </a:cubicBezTo>
                  <a:cubicBezTo>
                    <a:pt x="2" y="79"/>
                    <a:pt x="10"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67" name="Freeform 1938">
              <a:extLst>
                <a:ext uri="{FF2B5EF4-FFF2-40B4-BE49-F238E27FC236}">
                  <a16:creationId xmlns:a16="http://schemas.microsoft.com/office/drawing/2014/main" id="{2958F492-9811-4842-961F-D49BCEED7B2D}"/>
                </a:ext>
              </a:extLst>
            </p:cNvPr>
            <p:cNvSpPr>
              <a:spLocks/>
            </p:cNvSpPr>
            <p:nvPr/>
          </p:nvSpPr>
          <p:spPr bwMode="auto">
            <a:xfrm>
              <a:off x="3746565" y="9138396"/>
              <a:ext cx="257175" cy="325438"/>
            </a:xfrm>
            <a:custGeom>
              <a:avLst/>
              <a:gdLst>
                <a:gd name="T0" fmla="*/ 77 w 90"/>
                <a:gd name="T1" fmla="*/ 57 h 114"/>
                <a:gd name="T2" fmla="*/ 77 w 90"/>
                <a:gd name="T3" fmla="*/ 69 h 114"/>
                <a:gd name="T4" fmla="*/ 77 w 90"/>
                <a:gd name="T5" fmla="*/ 92 h 114"/>
                <a:gd name="T6" fmla="*/ 63 w 90"/>
                <a:gd name="T7" fmla="*/ 112 h 114"/>
                <a:gd name="T8" fmla="*/ 60 w 90"/>
                <a:gd name="T9" fmla="*/ 114 h 114"/>
                <a:gd name="T10" fmla="*/ 57 w 90"/>
                <a:gd name="T11" fmla="*/ 113 h 114"/>
                <a:gd name="T12" fmla="*/ 54 w 90"/>
                <a:gd name="T13" fmla="*/ 107 h 114"/>
                <a:gd name="T14" fmla="*/ 54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1 w 90"/>
                <a:gd name="T27" fmla="*/ 114 h 114"/>
                <a:gd name="T28" fmla="*/ 27 w 90"/>
                <a:gd name="T29" fmla="*/ 112 h 114"/>
                <a:gd name="T30" fmla="*/ 14 w 90"/>
                <a:gd name="T31" fmla="*/ 92 h 114"/>
                <a:gd name="T32" fmla="*/ 13 w 90"/>
                <a:gd name="T33" fmla="*/ 69 h 114"/>
                <a:gd name="T34" fmla="*/ 14 w 90"/>
                <a:gd name="T35" fmla="*/ 57 h 114"/>
                <a:gd name="T36" fmla="*/ 14 w 90"/>
                <a:gd name="T37" fmla="*/ 57 h 114"/>
                <a:gd name="T38" fmla="*/ 14 w 90"/>
                <a:gd name="T39" fmla="*/ 56 h 114"/>
                <a:gd name="T40" fmla="*/ 11 w 90"/>
                <a:gd name="T41" fmla="*/ 46 h 114"/>
                <a:gd name="T42" fmla="*/ 14 w 90"/>
                <a:gd name="T43" fmla="*/ 4 h 114"/>
                <a:gd name="T44" fmla="*/ 29 w 90"/>
                <a:gd name="T45" fmla="*/ 0 h 114"/>
                <a:gd name="T46" fmla="*/ 41 w 90"/>
                <a:gd name="T47" fmla="*/ 3 h 114"/>
                <a:gd name="T48" fmla="*/ 45 w 90"/>
                <a:gd name="T49" fmla="*/ 4 h 114"/>
                <a:gd name="T50" fmla="*/ 49 w 90"/>
                <a:gd name="T51" fmla="*/ 3 h 114"/>
                <a:gd name="T52" fmla="*/ 62 w 90"/>
                <a:gd name="T53" fmla="*/ 0 h 114"/>
                <a:gd name="T54" fmla="*/ 76 w 90"/>
                <a:gd name="T55" fmla="*/ 4 h 114"/>
                <a:gd name="T56" fmla="*/ 80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7" y="61"/>
                    <a:pt x="77" y="65"/>
                    <a:pt x="77" y="69"/>
                  </a:cubicBezTo>
                  <a:cubicBezTo>
                    <a:pt x="78" y="77"/>
                    <a:pt x="79" y="85"/>
                    <a:pt x="77" y="92"/>
                  </a:cubicBezTo>
                  <a:cubicBezTo>
                    <a:pt x="74" y="104"/>
                    <a:pt x="64" y="112"/>
                    <a:pt x="63" y="112"/>
                  </a:cubicBezTo>
                  <a:cubicBezTo>
                    <a:pt x="62" y="113"/>
                    <a:pt x="61" y="114"/>
                    <a:pt x="60" y="114"/>
                  </a:cubicBezTo>
                  <a:cubicBezTo>
                    <a:pt x="59" y="114"/>
                    <a:pt x="58" y="113"/>
                    <a:pt x="57" y="113"/>
                  </a:cubicBezTo>
                  <a:cubicBezTo>
                    <a:pt x="55" y="112"/>
                    <a:pt x="54" y="109"/>
                    <a:pt x="54" y="107"/>
                  </a:cubicBezTo>
                  <a:cubicBezTo>
                    <a:pt x="54" y="107"/>
                    <a:pt x="58" y="89"/>
                    <a:pt x="54" y="78"/>
                  </a:cubicBezTo>
                  <a:cubicBezTo>
                    <a:pt x="51" y="71"/>
                    <a:pt x="47" y="67"/>
                    <a:pt x="45" y="66"/>
                  </a:cubicBezTo>
                  <a:cubicBezTo>
                    <a:pt x="44" y="67"/>
                    <a:pt x="40" y="71"/>
                    <a:pt x="37" y="78"/>
                  </a:cubicBezTo>
                  <a:cubicBezTo>
                    <a:pt x="33" y="88"/>
                    <a:pt x="36" y="104"/>
                    <a:pt x="36" y="107"/>
                  </a:cubicBezTo>
                  <a:cubicBezTo>
                    <a:pt x="36" y="107"/>
                    <a:pt x="36" y="108"/>
                    <a:pt x="36" y="108"/>
                  </a:cubicBezTo>
                  <a:cubicBezTo>
                    <a:pt x="36" y="111"/>
                    <a:pt x="34" y="114"/>
                    <a:pt x="31" y="114"/>
                  </a:cubicBezTo>
                  <a:cubicBezTo>
                    <a:pt x="31" y="114"/>
                    <a:pt x="31" y="114"/>
                    <a:pt x="31" y="114"/>
                  </a:cubicBezTo>
                  <a:cubicBezTo>
                    <a:pt x="29" y="113"/>
                    <a:pt x="28" y="113"/>
                    <a:pt x="27" y="112"/>
                  </a:cubicBezTo>
                  <a:cubicBezTo>
                    <a:pt x="27" y="112"/>
                    <a:pt x="17" y="104"/>
                    <a:pt x="14" y="92"/>
                  </a:cubicBezTo>
                  <a:cubicBezTo>
                    <a:pt x="12" y="85"/>
                    <a:pt x="13" y="77"/>
                    <a:pt x="13" y="69"/>
                  </a:cubicBezTo>
                  <a:cubicBezTo>
                    <a:pt x="13" y="65"/>
                    <a:pt x="14" y="60"/>
                    <a:pt x="14" y="57"/>
                  </a:cubicBezTo>
                  <a:cubicBezTo>
                    <a:pt x="14" y="57"/>
                    <a:pt x="14" y="57"/>
                    <a:pt x="14" y="57"/>
                  </a:cubicBezTo>
                  <a:cubicBezTo>
                    <a:pt x="14" y="57"/>
                    <a:pt x="14" y="56"/>
                    <a:pt x="14" y="56"/>
                  </a:cubicBezTo>
                  <a:cubicBezTo>
                    <a:pt x="13" y="54"/>
                    <a:pt x="12" y="50"/>
                    <a:pt x="11" y="46"/>
                  </a:cubicBezTo>
                  <a:cubicBezTo>
                    <a:pt x="7" y="33"/>
                    <a:pt x="0" y="13"/>
                    <a:pt x="14" y="4"/>
                  </a:cubicBezTo>
                  <a:cubicBezTo>
                    <a:pt x="19" y="1"/>
                    <a:pt x="24" y="0"/>
                    <a:pt x="29" y="0"/>
                  </a:cubicBezTo>
                  <a:cubicBezTo>
                    <a:pt x="34" y="0"/>
                    <a:pt x="38" y="2"/>
                    <a:pt x="41" y="3"/>
                  </a:cubicBezTo>
                  <a:cubicBezTo>
                    <a:pt x="43" y="4"/>
                    <a:pt x="45" y="4"/>
                    <a:pt x="45" y="4"/>
                  </a:cubicBezTo>
                  <a:cubicBezTo>
                    <a:pt x="46" y="4"/>
                    <a:pt x="48" y="4"/>
                    <a:pt x="49" y="3"/>
                  </a:cubicBezTo>
                  <a:cubicBezTo>
                    <a:pt x="52" y="2"/>
                    <a:pt x="57" y="0"/>
                    <a:pt x="62" y="0"/>
                  </a:cubicBezTo>
                  <a:cubicBezTo>
                    <a:pt x="67" y="0"/>
                    <a:pt x="71" y="1"/>
                    <a:pt x="76" y="4"/>
                  </a:cubicBezTo>
                  <a:cubicBezTo>
                    <a:pt x="90" y="13"/>
                    <a:pt x="84" y="33"/>
                    <a:pt x="80"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68" name="Freeform 1939">
              <a:extLst>
                <a:ext uri="{FF2B5EF4-FFF2-40B4-BE49-F238E27FC236}">
                  <a16:creationId xmlns:a16="http://schemas.microsoft.com/office/drawing/2014/main" id="{145E9E6D-99C9-4D33-858F-9FA73B62DE7C}"/>
                </a:ext>
              </a:extLst>
            </p:cNvPr>
            <p:cNvSpPr>
              <a:spLocks/>
            </p:cNvSpPr>
            <p:nvPr/>
          </p:nvSpPr>
          <p:spPr bwMode="auto">
            <a:xfrm>
              <a:off x="3871977" y="9289209"/>
              <a:ext cx="4763"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69" name="Freeform 1940">
              <a:extLst>
                <a:ext uri="{FF2B5EF4-FFF2-40B4-BE49-F238E27FC236}">
                  <a16:creationId xmlns:a16="http://schemas.microsoft.com/office/drawing/2014/main" id="{11340164-4F3E-48EE-91FE-58FB0B2C60A2}"/>
                </a:ext>
              </a:extLst>
            </p:cNvPr>
            <p:cNvSpPr>
              <a:spLocks/>
            </p:cNvSpPr>
            <p:nvPr/>
          </p:nvSpPr>
          <p:spPr bwMode="auto">
            <a:xfrm>
              <a:off x="3779902" y="9295559"/>
              <a:ext cx="192088" cy="168275"/>
            </a:xfrm>
            <a:custGeom>
              <a:avLst/>
              <a:gdLst>
                <a:gd name="T0" fmla="*/ 65 w 67"/>
                <a:gd name="T1" fmla="*/ 37 h 59"/>
                <a:gd name="T2" fmla="*/ 51 w 67"/>
                <a:gd name="T3" fmla="*/ 57 h 59"/>
                <a:gd name="T4" fmla="*/ 48 w 67"/>
                <a:gd name="T5" fmla="*/ 59 h 59"/>
                <a:gd name="T6" fmla="*/ 45 w 67"/>
                <a:gd name="T7" fmla="*/ 58 h 59"/>
                <a:gd name="T8" fmla="*/ 42 w 67"/>
                <a:gd name="T9" fmla="*/ 52 h 59"/>
                <a:gd name="T10" fmla="*/ 42 w 67"/>
                <a:gd name="T11" fmla="*/ 23 h 59"/>
                <a:gd name="T12" fmla="*/ 33 w 67"/>
                <a:gd name="T13" fmla="*/ 11 h 59"/>
                <a:gd name="T14" fmla="*/ 25 w 67"/>
                <a:gd name="T15" fmla="*/ 23 h 59"/>
                <a:gd name="T16" fmla="*/ 24 w 67"/>
                <a:gd name="T17" fmla="*/ 52 h 59"/>
                <a:gd name="T18" fmla="*/ 24 w 67"/>
                <a:gd name="T19" fmla="*/ 53 h 59"/>
                <a:gd name="T20" fmla="*/ 19 w 67"/>
                <a:gd name="T21" fmla="*/ 59 h 59"/>
                <a:gd name="T22" fmla="*/ 19 w 67"/>
                <a:gd name="T23" fmla="*/ 59 h 59"/>
                <a:gd name="T24" fmla="*/ 15 w 67"/>
                <a:gd name="T25" fmla="*/ 57 h 59"/>
                <a:gd name="T26" fmla="*/ 2 w 67"/>
                <a:gd name="T27" fmla="*/ 37 h 59"/>
                <a:gd name="T28" fmla="*/ 1 w 67"/>
                <a:gd name="T29" fmla="*/ 14 h 59"/>
                <a:gd name="T30" fmla="*/ 2 w 67"/>
                <a:gd name="T31" fmla="*/ 2 h 59"/>
                <a:gd name="T32" fmla="*/ 33 w 67"/>
                <a:gd name="T33" fmla="*/ 6 h 59"/>
                <a:gd name="T34" fmla="*/ 65 w 67"/>
                <a:gd name="T35" fmla="*/ 2 h 59"/>
                <a:gd name="T36" fmla="*/ 65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1" y="57"/>
                  </a:cubicBezTo>
                  <a:cubicBezTo>
                    <a:pt x="50" y="58"/>
                    <a:pt x="49" y="59"/>
                    <a:pt x="48" y="59"/>
                  </a:cubicBezTo>
                  <a:cubicBezTo>
                    <a:pt x="47" y="59"/>
                    <a:pt x="46" y="58"/>
                    <a:pt x="45" y="58"/>
                  </a:cubicBezTo>
                  <a:cubicBezTo>
                    <a:pt x="43" y="57"/>
                    <a:pt x="42" y="54"/>
                    <a:pt x="42" y="52"/>
                  </a:cubicBezTo>
                  <a:cubicBezTo>
                    <a:pt x="42" y="52"/>
                    <a:pt x="46" y="34"/>
                    <a:pt x="42" y="23"/>
                  </a:cubicBezTo>
                  <a:cubicBezTo>
                    <a:pt x="39" y="16"/>
                    <a:pt x="35" y="12"/>
                    <a:pt x="33" y="11"/>
                  </a:cubicBezTo>
                  <a:cubicBezTo>
                    <a:pt x="32" y="12"/>
                    <a:pt x="28" y="16"/>
                    <a:pt x="25" y="23"/>
                  </a:cubicBezTo>
                  <a:cubicBezTo>
                    <a:pt x="21" y="33"/>
                    <a:pt x="24" y="49"/>
                    <a:pt x="24" y="52"/>
                  </a:cubicBezTo>
                  <a:cubicBezTo>
                    <a:pt x="24" y="52"/>
                    <a:pt x="24" y="53"/>
                    <a:pt x="24" y="53"/>
                  </a:cubicBezTo>
                  <a:cubicBezTo>
                    <a:pt x="24" y="56"/>
                    <a:pt x="22" y="59"/>
                    <a:pt x="19" y="59"/>
                  </a:cubicBezTo>
                  <a:cubicBezTo>
                    <a:pt x="19" y="59"/>
                    <a:pt x="19" y="59"/>
                    <a:pt x="19" y="59"/>
                  </a:cubicBezTo>
                  <a:cubicBezTo>
                    <a:pt x="17" y="58"/>
                    <a:pt x="16" y="58"/>
                    <a:pt x="15" y="57"/>
                  </a:cubicBezTo>
                  <a:cubicBezTo>
                    <a:pt x="15" y="57"/>
                    <a:pt x="5" y="49"/>
                    <a:pt x="2" y="37"/>
                  </a:cubicBezTo>
                  <a:cubicBezTo>
                    <a:pt x="0" y="30"/>
                    <a:pt x="1" y="22"/>
                    <a:pt x="1" y="14"/>
                  </a:cubicBezTo>
                  <a:cubicBezTo>
                    <a:pt x="1" y="10"/>
                    <a:pt x="2" y="5"/>
                    <a:pt x="2" y="2"/>
                  </a:cubicBezTo>
                  <a:cubicBezTo>
                    <a:pt x="16" y="0"/>
                    <a:pt x="31" y="5"/>
                    <a:pt x="33" y="6"/>
                  </a:cubicBezTo>
                  <a:cubicBezTo>
                    <a:pt x="35" y="5"/>
                    <a:pt x="51" y="0"/>
                    <a:pt x="65" y="2"/>
                  </a:cubicBezTo>
                  <a:cubicBezTo>
                    <a:pt x="65" y="6"/>
                    <a:pt x="65" y="10"/>
                    <a:pt x="65"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70" name="Freeform 1941">
              <a:extLst>
                <a:ext uri="{FF2B5EF4-FFF2-40B4-BE49-F238E27FC236}">
                  <a16:creationId xmlns:a16="http://schemas.microsoft.com/office/drawing/2014/main" id="{D85C5395-5E21-4151-AF05-C75E23F80928}"/>
                </a:ext>
              </a:extLst>
            </p:cNvPr>
            <p:cNvSpPr>
              <a:spLocks/>
            </p:cNvSpPr>
            <p:nvPr/>
          </p:nvSpPr>
          <p:spPr bwMode="auto">
            <a:xfrm>
              <a:off x="3818002" y="9143159"/>
              <a:ext cx="114300" cy="38100"/>
            </a:xfrm>
            <a:custGeom>
              <a:avLst/>
              <a:gdLst>
                <a:gd name="T0" fmla="*/ 20 w 40"/>
                <a:gd name="T1" fmla="*/ 8 h 13"/>
                <a:gd name="T2" fmla="*/ 0 w 40"/>
                <a:gd name="T3" fmla="*/ 6 h 13"/>
                <a:gd name="T4" fmla="*/ 2 w 40"/>
                <a:gd name="T5" fmla="*/ 6 h 13"/>
                <a:gd name="T6" fmla="*/ 5 w 40"/>
                <a:gd name="T7" fmla="*/ 7 h 13"/>
                <a:gd name="T8" fmla="*/ 10 w 40"/>
                <a:gd name="T9" fmla="*/ 10 h 13"/>
                <a:gd name="T10" fmla="*/ 20 w 40"/>
                <a:gd name="T11" fmla="*/ 13 h 13"/>
                <a:gd name="T12" fmla="*/ 20 w 40"/>
                <a:gd name="T13" fmla="*/ 13 h 13"/>
                <a:gd name="T14" fmla="*/ 20 w 40"/>
                <a:gd name="T15" fmla="*/ 13 h 13"/>
                <a:gd name="T16" fmla="*/ 31 w 40"/>
                <a:gd name="T17" fmla="*/ 10 h 13"/>
                <a:gd name="T18" fmla="*/ 36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5" y="8"/>
                    <a:pt x="5" y="0"/>
                    <a:pt x="0" y="6"/>
                  </a:cubicBezTo>
                  <a:cubicBezTo>
                    <a:pt x="1" y="6"/>
                    <a:pt x="2" y="6"/>
                    <a:pt x="2" y="6"/>
                  </a:cubicBezTo>
                  <a:cubicBezTo>
                    <a:pt x="3" y="6"/>
                    <a:pt x="4" y="7"/>
                    <a:pt x="5" y="7"/>
                  </a:cubicBezTo>
                  <a:cubicBezTo>
                    <a:pt x="6" y="8"/>
                    <a:pt x="8" y="9"/>
                    <a:pt x="10"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6" y="7"/>
                  </a:cubicBezTo>
                  <a:cubicBezTo>
                    <a:pt x="36" y="7"/>
                    <a:pt x="37" y="6"/>
                    <a:pt x="38" y="6"/>
                  </a:cubicBezTo>
                  <a:cubicBezTo>
                    <a:pt x="38" y="6"/>
                    <a:pt x="39" y="6"/>
                    <a:pt x="40" y="6"/>
                  </a:cubicBezTo>
                  <a:cubicBezTo>
                    <a:pt x="35" y="0"/>
                    <a:pt x="26"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71" name="Freeform 1942">
              <a:extLst>
                <a:ext uri="{FF2B5EF4-FFF2-40B4-BE49-F238E27FC236}">
                  <a16:creationId xmlns:a16="http://schemas.microsoft.com/office/drawing/2014/main" id="{12F0B9BF-A2C2-49DC-AF2A-9990BF4731DA}"/>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72" name="Freeform 1943">
              <a:extLst>
                <a:ext uri="{FF2B5EF4-FFF2-40B4-BE49-F238E27FC236}">
                  <a16:creationId xmlns:a16="http://schemas.microsoft.com/office/drawing/2014/main" id="{46C273C5-F715-4898-AE1D-1FD86664A872}"/>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73" name="Freeform 1944">
              <a:extLst>
                <a:ext uri="{FF2B5EF4-FFF2-40B4-BE49-F238E27FC236}">
                  <a16:creationId xmlns:a16="http://schemas.microsoft.com/office/drawing/2014/main" id="{1A13A091-8742-4456-A2DA-60F36BDB09D1}"/>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74" name="Freeform 1945">
              <a:extLst>
                <a:ext uri="{FF2B5EF4-FFF2-40B4-BE49-F238E27FC236}">
                  <a16:creationId xmlns:a16="http://schemas.microsoft.com/office/drawing/2014/main" id="{D629D2B2-B50B-42BF-B9B3-88A254B7CCA7}"/>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75" name="Freeform 1946">
              <a:extLst>
                <a:ext uri="{FF2B5EF4-FFF2-40B4-BE49-F238E27FC236}">
                  <a16:creationId xmlns:a16="http://schemas.microsoft.com/office/drawing/2014/main" id="{C864F7B2-A95E-4E12-8EB8-1CCE97370606}"/>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76" name="Freeform 1947">
              <a:extLst>
                <a:ext uri="{FF2B5EF4-FFF2-40B4-BE49-F238E27FC236}">
                  <a16:creationId xmlns:a16="http://schemas.microsoft.com/office/drawing/2014/main" id="{5C5682E7-8419-4870-BDF5-E6F3910931A4}"/>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77" name="Freeform 1948">
              <a:extLst>
                <a:ext uri="{FF2B5EF4-FFF2-40B4-BE49-F238E27FC236}">
                  <a16:creationId xmlns:a16="http://schemas.microsoft.com/office/drawing/2014/main" id="{DAFE2170-BB19-4C3E-9271-A6E3CB6EEA1B}"/>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78" name="Freeform 1949">
              <a:extLst>
                <a:ext uri="{FF2B5EF4-FFF2-40B4-BE49-F238E27FC236}">
                  <a16:creationId xmlns:a16="http://schemas.microsoft.com/office/drawing/2014/main" id="{CABF3E25-D4DF-4015-8259-B8DE1DD9B8EF}"/>
                </a:ext>
              </a:extLst>
            </p:cNvPr>
            <p:cNvSpPr>
              <a:spLocks/>
            </p:cNvSpPr>
            <p:nvPr/>
          </p:nvSpPr>
          <p:spPr bwMode="auto">
            <a:xfrm>
              <a:off x="3279840" y="8989171"/>
              <a:ext cx="700088" cy="63500"/>
            </a:xfrm>
            <a:custGeom>
              <a:avLst/>
              <a:gdLst>
                <a:gd name="T0" fmla="*/ 11 w 245"/>
                <a:gd name="T1" fmla="*/ 22 h 22"/>
                <a:gd name="T2" fmla="*/ 245 w 245"/>
                <a:gd name="T3" fmla="*/ 22 h 22"/>
                <a:gd name="T4" fmla="*/ 245 w 245"/>
                <a:gd name="T5" fmla="*/ 0 h 22"/>
                <a:gd name="T6" fmla="*/ 11 w 245"/>
                <a:gd name="T7" fmla="*/ 0 h 22"/>
                <a:gd name="T8" fmla="*/ 0 w 245"/>
                <a:gd name="T9" fmla="*/ 11 h 22"/>
                <a:gd name="T10" fmla="*/ 11 w 245"/>
                <a:gd name="T11" fmla="*/ 22 h 22"/>
              </a:gdLst>
              <a:ahLst/>
              <a:cxnLst>
                <a:cxn ang="0">
                  <a:pos x="T0" y="T1"/>
                </a:cxn>
                <a:cxn ang="0">
                  <a:pos x="T2" y="T3"/>
                </a:cxn>
                <a:cxn ang="0">
                  <a:pos x="T4" y="T5"/>
                </a:cxn>
                <a:cxn ang="0">
                  <a:pos x="T6" y="T7"/>
                </a:cxn>
                <a:cxn ang="0">
                  <a:pos x="T8" y="T9"/>
                </a:cxn>
                <a:cxn ang="0">
                  <a:pos x="T10" y="T11"/>
                </a:cxn>
              </a:cxnLst>
              <a:rect l="0" t="0" r="r" b="b"/>
              <a:pathLst>
                <a:path w="245" h="22">
                  <a:moveTo>
                    <a:pt x="11" y="22"/>
                  </a:moveTo>
                  <a:cubicBezTo>
                    <a:pt x="245" y="22"/>
                    <a:pt x="245" y="22"/>
                    <a:pt x="245" y="22"/>
                  </a:cubicBezTo>
                  <a:cubicBezTo>
                    <a:pt x="245" y="0"/>
                    <a:pt x="245" y="0"/>
                    <a:pt x="245" y="0"/>
                  </a:cubicBezTo>
                  <a:cubicBezTo>
                    <a:pt x="11" y="0"/>
                    <a:pt x="11" y="0"/>
                    <a:pt x="11" y="0"/>
                  </a:cubicBezTo>
                  <a:cubicBezTo>
                    <a:pt x="5" y="0"/>
                    <a:pt x="0" y="5"/>
                    <a:pt x="0" y="11"/>
                  </a:cubicBezTo>
                  <a:cubicBezTo>
                    <a:pt x="0" y="17"/>
                    <a:pt x="5" y="22"/>
                    <a:pt x="11" y="22"/>
                  </a:cubicBezTo>
                </a:path>
              </a:pathLst>
            </a:custGeom>
            <a:solidFill>
              <a:srgbClr val="7ABA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79" name="Freeform 1950">
              <a:extLst>
                <a:ext uri="{FF2B5EF4-FFF2-40B4-BE49-F238E27FC236}">
                  <a16:creationId xmlns:a16="http://schemas.microsoft.com/office/drawing/2014/main" id="{997B5983-0C0D-42E9-9806-00328800F72F}"/>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80" name="Freeform 1951">
              <a:extLst>
                <a:ext uri="{FF2B5EF4-FFF2-40B4-BE49-F238E27FC236}">
                  <a16:creationId xmlns:a16="http://schemas.microsoft.com/office/drawing/2014/main" id="{D30551BA-2778-44AF-B4CE-5637FB45850A}"/>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81" name="Freeform 1952">
              <a:extLst>
                <a:ext uri="{FF2B5EF4-FFF2-40B4-BE49-F238E27FC236}">
                  <a16:creationId xmlns:a16="http://schemas.microsoft.com/office/drawing/2014/main" id="{42BE9486-BA69-4F31-BF12-2109E0F3C3F6}"/>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82" name="Freeform 1953">
              <a:extLst>
                <a:ext uri="{FF2B5EF4-FFF2-40B4-BE49-F238E27FC236}">
                  <a16:creationId xmlns:a16="http://schemas.microsoft.com/office/drawing/2014/main" id="{3A935EC4-8A2A-4E7E-B08B-D03B19EEAAEA}"/>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83" name="Freeform 1954">
              <a:extLst>
                <a:ext uri="{FF2B5EF4-FFF2-40B4-BE49-F238E27FC236}">
                  <a16:creationId xmlns:a16="http://schemas.microsoft.com/office/drawing/2014/main" id="{AE6252D0-6A56-4990-9F93-47ACF93F10F9}"/>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84" name="Freeform 1955">
              <a:extLst>
                <a:ext uri="{FF2B5EF4-FFF2-40B4-BE49-F238E27FC236}">
                  <a16:creationId xmlns:a16="http://schemas.microsoft.com/office/drawing/2014/main" id="{C48102E8-8C5E-497F-88F6-5DD374A4E11C}"/>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85" name="Freeform 1956">
              <a:extLst>
                <a:ext uri="{FF2B5EF4-FFF2-40B4-BE49-F238E27FC236}">
                  <a16:creationId xmlns:a16="http://schemas.microsoft.com/office/drawing/2014/main" id="{D646DEE3-83A4-4FFE-B0E1-859C459D3693}"/>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86" name="Freeform 1957">
              <a:extLst>
                <a:ext uri="{FF2B5EF4-FFF2-40B4-BE49-F238E27FC236}">
                  <a16:creationId xmlns:a16="http://schemas.microsoft.com/office/drawing/2014/main" id="{C988A5F9-A078-4CBD-805C-7EE720B06E7F}"/>
                </a:ext>
              </a:extLst>
            </p:cNvPr>
            <p:cNvSpPr>
              <a:spLocks/>
            </p:cNvSpPr>
            <p:nvPr/>
          </p:nvSpPr>
          <p:spPr bwMode="auto">
            <a:xfrm>
              <a:off x="3162365" y="9271746"/>
              <a:ext cx="574675" cy="168275"/>
            </a:xfrm>
            <a:custGeom>
              <a:avLst/>
              <a:gdLst>
                <a:gd name="T0" fmla="*/ 200 w 201"/>
                <a:gd name="T1" fmla="*/ 15 h 59"/>
                <a:gd name="T2" fmla="*/ 189 w 201"/>
                <a:gd name="T3" fmla="*/ 5 h 59"/>
                <a:gd name="T4" fmla="*/ 153 w 201"/>
                <a:gd name="T5" fmla="*/ 3 h 59"/>
                <a:gd name="T6" fmla="*/ 116 w 201"/>
                <a:gd name="T7" fmla="*/ 2 h 59"/>
                <a:gd name="T8" fmla="*/ 97 w 201"/>
                <a:gd name="T9" fmla="*/ 5 h 59"/>
                <a:gd name="T10" fmla="*/ 78 w 201"/>
                <a:gd name="T11" fmla="*/ 1 h 59"/>
                <a:gd name="T12" fmla="*/ 30 w 201"/>
                <a:gd name="T13" fmla="*/ 3 h 59"/>
                <a:gd name="T14" fmla="*/ 9 w 201"/>
                <a:gd name="T15" fmla="*/ 15 h 59"/>
                <a:gd name="T16" fmla="*/ 15 w 201"/>
                <a:gd name="T17" fmla="*/ 28 h 59"/>
                <a:gd name="T18" fmla="*/ 20 w 201"/>
                <a:gd name="T19" fmla="*/ 21 h 59"/>
                <a:gd name="T20" fmla="*/ 53 w 201"/>
                <a:gd name="T21" fmla="*/ 24 h 59"/>
                <a:gd name="T22" fmla="*/ 70 w 201"/>
                <a:gd name="T23" fmla="*/ 20 h 59"/>
                <a:gd name="T24" fmla="*/ 87 w 201"/>
                <a:gd name="T25" fmla="*/ 20 h 59"/>
                <a:gd name="T26" fmla="*/ 103 w 201"/>
                <a:gd name="T27" fmla="*/ 47 h 59"/>
                <a:gd name="T28" fmla="*/ 114 w 201"/>
                <a:gd name="T29" fmla="*/ 50 h 59"/>
                <a:gd name="T30" fmla="*/ 110 w 201"/>
                <a:gd name="T31" fmla="*/ 33 h 59"/>
                <a:gd name="T32" fmla="*/ 132 w 201"/>
                <a:gd name="T33" fmla="*/ 17 h 59"/>
                <a:gd name="T34" fmla="*/ 147 w 201"/>
                <a:gd name="T35" fmla="*/ 22 h 59"/>
                <a:gd name="T36" fmla="*/ 167 w 201"/>
                <a:gd name="T37" fmla="*/ 16 h 59"/>
                <a:gd name="T38" fmla="*/ 185 w 201"/>
                <a:gd name="T39" fmla="*/ 17 h 59"/>
                <a:gd name="T40" fmla="*/ 183 w 201"/>
                <a:gd name="T41" fmla="*/ 31 h 59"/>
                <a:gd name="T42" fmla="*/ 190 w 201"/>
                <a:gd name="T43" fmla="*/ 45 h 59"/>
                <a:gd name="T44" fmla="*/ 195 w 201"/>
                <a:gd name="T45" fmla="*/ 28 h 59"/>
                <a:gd name="T46" fmla="*/ 199 w 201"/>
                <a:gd name="T47" fmla="*/ 23 h 59"/>
                <a:gd name="T48" fmla="*/ 200 w 201"/>
                <a:gd name="T49" fmla="*/ 1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1" h="59">
                  <a:moveTo>
                    <a:pt x="200" y="15"/>
                  </a:moveTo>
                  <a:cubicBezTo>
                    <a:pt x="198" y="11"/>
                    <a:pt x="193" y="7"/>
                    <a:pt x="189" y="5"/>
                  </a:cubicBezTo>
                  <a:cubicBezTo>
                    <a:pt x="179" y="0"/>
                    <a:pt x="164" y="1"/>
                    <a:pt x="153" y="3"/>
                  </a:cubicBezTo>
                  <a:cubicBezTo>
                    <a:pt x="140" y="6"/>
                    <a:pt x="128" y="3"/>
                    <a:pt x="116" y="2"/>
                  </a:cubicBezTo>
                  <a:cubicBezTo>
                    <a:pt x="109" y="2"/>
                    <a:pt x="103" y="5"/>
                    <a:pt x="97" y="5"/>
                  </a:cubicBezTo>
                  <a:cubicBezTo>
                    <a:pt x="90" y="4"/>
                    <a:pt x="84" y="2"/>
                    <a:pt x="78" y="1"/>
                  </a:cubicBezTo>
                  <a:cubicBezTo>
                    <a:pt x="62" y="1"/>
                    <a:pt x="45" y="2"/>
                    <a:pt x="30" y="3"/>
                  </a:cubicBezTo>
                  <a:cubicBezTo>
                    <a:pt x="21" y="4"/>
                    <a:pt x="15" y="7"/>
                    <a:pt x="9" y="15"/>
                  </a:cubicBezTo>
                  <a:cubicBezTo>
                    <a:pt x="0" y="27"/>
                    <a:pt x="5" y="40"/>
                    <a:pt x="15" y="28"/>
                  </a:cubicBezTo>
                  <a:cubicBezTo>
                    <a:pt x="20" y="21"/>
                    <a:pt x="20" y="21"/>
                    <a:pt x="20" y="21"/>
                  </a:cubicBezTo>
                  <a:cubicBezTo>
                    <a:pt x="33" y="13"/>
                    <a:pt x="40" y="21"/>
                    <a:pt x="53" y="24"/>
                  </a:cubicBezTo>
                  <a:cubicBezTo>
                    <a:pt x="60" y="25"/>
                    <a:pt x="63" y="22"/>
                    <a:pt x="70" y="20"/>
                  </a:cubicBezTo>
                  <a:cubicBezTo>
                    <a:pt x="76" y="18"/>
                    <a:pt x="81" y="19"/>
                    <a:pt x="87" y="20"/>
                  </a:cubicBezTo>
                  <a:cubicBezTo>
                    <a:pt x="105" y="24"/>
                    <a:pt x="99" y="34"/>
                    <a:pt x="103" y="47"/>
                  </a:cubicBezTo>
                  <a:cubicBezTo>
                    <a:pt x="105" y="54"/>
                    <a:pt x="110" y="59"/>
                    <a:pt x="114" y="50"/>
                  </a:cubicBezTo>
                  <a:cubicBezTo>
                    <a:pt x="117" y="44"/>
                    <a:pt x="112" y="38"/>
                    <a:pt x="110" y="33"/>
                  </a:cubicBezTo>
                  <a:cubicBezTo>
                    <a:pt x="103" y="20"/>
                    <a:pt x="120" y="16"/>
                    <a:pt x="132" y="17"/>
                  </a:cubicBezTo>
                  <a:cubicBezTo>
                    <a:pt x="137" y="18"/>
                    <a:pt x="142" y="22"/>
                    <a:pt x="147" y="22"/>
                  </a:cubicBezTo>
                  <a:cubicBezTo>
                    <a:pt x="153" y="22"/>
                    <a:pt x="161" y="17"/>
                    <a:pt x="167" y="16"/>
                  </a:cubicBezTo>
                  <a:cubicBezTo>
                    <a:pt x="171" y="16"/>
                    <a:pt x="181" y="14"/>
                    <a:pt x="185" y="17"/>
                  </a:cubicBezTo>
                  <a:cubicBezTo>
                    <a:pt x="191" y="22"/>
                    <a:pt x="185" y="26"/>
                    <a:pt x="183" y="31"/>
                  </a:cubicBezTo>
                  <a:cubicBezTo>
                    <a:pt x="182" y="37"/>
                    <a:pt x="182" y="46"/>
                    <a:pt x="190" y="45"/>
                  </a:cubicBezTo>
                  <a:cubicBezTo>
                    <a:pt x="198" y="43"/>
                    <a:pt x="194" y="34"/>
                    <a:pt x="195" y="28"/>
                  </a:cubicBezTo>
                  <a:cubicBezTo>
                    <a:pt x="196" y="27"/>
                    <a:pt x="199" y="24"/>
                    <a:pt x="199" y="23"/>
                  </a:cubicBezTo>
                  <a:cubicBezTo>
                    <a:pt x="200" y="20"/>
                    <a:pt x="201" y="19"/>
                    <a:pt x="200" y="15"/>
                  </a:cubicBezTo>
                  <a:close/>
                </a:path>
              </a:pathLst>
            </a:custGeom>
            <a:solidFill>
              <a:srgbClr val="DB56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grpSp>
      <p:sp>
        <p:nvSpPr>
          <p:cNvPr id="587" name="Freeform 1884">
            <a:extLst>
              <a:ext uri="{FF2B5EF4-FFF2-40B4-BE49-F238E27FC236}">
                <a16:creationId xmlns:a16="http://schemas.microsoft.com/office/drawing/2014/main" id="{F719177C-2D47-475C-AC91-71911971AB9A}"/>
              </a:ext>
            </a:extLst>
          </p:cNvPr>
          <p:cNvSpPr>
            <a:spLocks/>
          </p:cNvSpPr>
          <p:nvPr/>
        </p:nvSpPr>
        <p:spPr bwMode="auto">
          <a:xfrm>
            <a:off x="6948091" y="3725260"/>
            <a:ext cx="1028685" cy="1028685"/>
          </a:xfrm>
          <a:custGeom>
            <a:avLst/>
            <a:gdLst>
              <a:gd name="T0" fmla="*/ 360 w 360"/>
              <a:gd name="T1" fmla="*/ 180 h 360"/>
              <a:gd name="T2" fmla="*/ 235 w 360"/>
              <a:gd name="T3" fmla="*/ 351 h 360"/>
              <a:gd name="T4" fmla="*/ 193 w 360"/>
              <a:gd name="T5" fmla="*/ 359 h 360"/>
              <a:gd name="T6" fmla="*/ 180 w 360"/>
              <a:gd name="T7" fmla="*/ 360 h 360"/>
              <a:gd name="T8" fmla="*/ 172 w 360"/>
              <a:gd name="T9" fmla="*/ 359 h 360"/>
              <a:gd name="T10" fmla="*/ 129 w 360"/>
              <a:gd name="T11" fmla="*/ 352 h 360"/>
              <a:gd name="T12" fmla="*/ 22 w 360"/>
              <a:gd name="T13" fmla="*/ 267 h 360"/>
              <a:gd name="T14" fmla="*/ 10 w 360"/>
              <a:gd name="T15" fmla="*/ 239 h 360"/>
              <a:gd name="T16" fmla="*/ 0 w 360"/>
              <a:gd name="T17" fmla="*/ 180 h 360"/>
              <a:gd name="T18" fmla="*/ 180 w 360"/>
              <a:gd name="T19" fmla="*/ 0 h 360"/>
              <a:gd name="T20" fmla="*/ 360 w 360"/>
              <a:gd name="T2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360">
                <a:moveTo>
                  <a:pt x="360" y="180"/>
                </a:moveTo>
                <a:cubicBezTo>
                  <a:pt x="360" y="260"/>
                  <a:pt x="307" y="328"/>
                  <a:pt x="235" y="351"/>
                </a:cubicBezTo>
                <a:cubicBezTo>
                  <a:pt x="222" y="355"/>
                  <a:pt x="207" y="358"/>
                  <a:pt x="193" y="359"/>
                </a:cubicBezTo>
                <a:cubicBezTo>
                  <a:pt x="189" y="359"/>
                  <a:pt x="184" y="360"/>
                  <a:pt x="180" y="360"/>
                </a:cubicBezTo>
                <a:cubicBezTo>
                  <a:pt x="177" y="360"/>
                  <a:pt x="174" y="360"/>
                  <a:pt x="172" y="359"/>
                </a:cubicBezTo>
                <a:cubicBezTo>
                  <a:pt x="157" y="359"/>
                  <a:pt x="143" y="356"/>
                  <a:pt x="129" y="352"/>
                </a:cubicBezTo>
                <a:cubicBezTo>
                  <a:pt x="83" y="339"/>
                  <a:pt x="45" y="308"/>
                  <a:pt x="22" y="267"/>
                </a:cubicBezTo>
                <a:cubicBezTo>
                  <a:pt x="17" y="258"/>
                  <a:pt x="13" y="249"/>
                  <a:pt x="10" y="239"/>
                </a:cubicBezTo>
                <a:cubicBezTo>
                  <a:pt x="3" y="220"/>
                  <a:pt x="0" y="200"/>
                  <a:pt x="0" y="180"/>
                </a:cubicBezTo>
                <a:cubicBezTo>
                  <a:pt x="0" y="80"/>
                  <a:pt x="80" y="0"/>
                  <a:pt x="180" y="0"/>
                </a:cubicBezTo>
                <a:cubicBezTo>
                  <a:pt x="279" y="0"/>
                  <a:pt x="360" y="80"/>
                  <a:pt x="360" y="180"/>
                </a:cubicBezTo>
                <a:close/>
              </a:path>
            </a:pathLst>
          </a:custGeom>
          <a:solidFill>
            <a:schemeClr val="accent2"/>
          </a:solidFill>
          <a:ln>
            <a:noFill/>
          </a:ln>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88" name="TextBox 587">
            <a:extLst>
              <a:ext uri="{FF2B5EF4-FFF2-40B4-BE49-F238E27FC236}">
                <a16:creationId xmlns:a16="http://schemas.microsoft.com/office/drawing/2014/main" id="{6291C591-C80E-4461-8599-591971D2BCCB}"/>
              </a:ext>
            </a:extLst>
          </p:cNvPr>
          <p:cNvSpPr txBox="1"/>
          <p:nvPr/>
        </p:nvSpPr>
        <p:spPr>
          <a:xfrm>
            <a:off x="6124425" y="4901826"/>
            <a:ext cx="2676018" cy="83098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2 Times a year visit the dentist </a:t>
            </a:r>
          </a:p>
        </p:txBody>
      </p:sp>
      <p:grpSp>
        <p:nvGrpSpPr>
          <p:cNvPr id="589" name="Group 588">
            <a:extLst>
              <a:ext uri="{FF2B5EF4-FFF2-40B4-BE49-F238E27FC236}">
                <a16:creationId xmlns:a16="http://schemas.microsoft.com/office/drawing/2014/main" id="{64DBECB0-4396-48D3-BBB9-28F7A4E9A024}"/>
              </a:ext>
            </a:extLst>
          </p:cNvPr>
          <p:cNvGrpSpPr/>
          <p:nvPr/>
        </p:nvGrpSpPr>
        <p:grpSpPr>
          <a:xfrm>
            <a:off x="7024290" y="3926353"/>
            <a:ext cx="876288" cy="531806"/>
            <a:chOff x="3160777" y="8989171"/>
            <a:chExt cx="876301" cy="531813"/>
          </a:xfrm>
        </p:grpSpPr>
        <p:sp>
          <p:nvSpPr>
            <p:cNvPr id="590" name="Freeform 1927">
              <a:extLst>
                <a:ext uri="{FF2B5EF4-FFF2-40B4-BE49-F238E27FC236}">
                  <a16:creationId xmlns:a16="http://schemas.microsoft.com/office/drawing/2014/main" id="{348AEC18-2D53-4A55-B43F-01FCE8AEA3E6}"/>
                </a:ext>
              </a:extLst>
            </p:cNvPr>
            <p:cNvSpPr>
              <a:spLocks/>
            </p:cNvSpPr>
            <p:nvPr/>
          </p:nvSpPr>
          <p:spPr bwMode="auto">
            <a:xfrm>
              <a:off x="3160777" y="9268571"/>
              <a:ext cx="328613" cy="252413"/>
            </a:xfrm>
            <a:custGeom>
              <a:avLst/>
              <a:gdLst>
                <a:gd name="T0" fmla="*/ 112 w 115"/>
                <a:gd name="T1" fmla="*/ 31 h 88"/>
                <a:gd name="T2" fmla="*/ 58 w 115"/>
                <a:gd name="T3" fmla="*/ 16 h 88"/>
                <a:gd name="T4" fmla="*/ 4 w 115"/>
                <a:gd name="T5" fmla="*/ 31 h 88"/>
                <a:gd name="T6" fmla="*/ 2 w 115"/>
                <a:gd name="T7" fmla="*/ 66 h 88"/>
                <a:gd name="T8" fmla="*/ 23 w 115"/>
                <a:gd name="T9" fmla="*/ 86 h 88"/>
                <a:gd name="T10" fmla="*/ 93 w 115"/>
                <a:gd name="T11" fmla="*/ 86 h 88"/>
                <a:gd name="T12" fmla="*/ 114 w 115"/>
                <a:gd name="T13" fmla="*/ 66 h 88"/>
                <a:gd name="T14" fmla="*/ 112 w 115"/>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112" y="31"/>
                  </a:moveTo>
                  <a:cubicBezTo>
                    <a:pt x="105" y="0"/>
                    <a:pt x="61" y="14"/>
                    <a:pt x="58" y="16"/>
                  </a:cubicBezTo>
                  <a:cubicBezTo>
                    <a:pt x="54" y="14"/>
                    <a:pt x="10" y="0"/>
                    <a:pt x="4" y="31"/>
                  </a:cubicBezTo>
                  <a:cubicBezTo>
                    <a:pt x="1" y="42"/>
                    <a:pt x="0" y="55"/>
                    <a:pt x="2" y="66"/>
                  </a:cubicBezTo>
                  <a:cubicBezTo>
                    <a:pt x="3" y="79"/>
                    <a:pt x="10" y="83"/>
                    <a:pt x="23" y="86"/>
                  </a:cubicBezTo>
                  <a:cubicBezTo>
                    <a:pt x="34" y="88"/>
                    <a:pt x="82" y="88"/>
                    <a:pt x="93" y="86"/>
                  </a:cubicBezTo>
                  <a:cubicBezTo>
                    <a:pt x="105" y="83"/>
                    <a:pt x="112" y="79"/>
                    <a:pt x="114" y="66"/>
                  </a:cubicBezTo>
                  <a:cubicBezTo>
                    <a:pt x="115" y="55"/>
                    <a:pt x="114" y="42"/>
                    <a:pt x="112"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91" name="Freeform 1928">
              <a:extLst>
                <a:ext uri="{FF2B5EF4-FFF2-40B4-BE49-F238E27FC236}">
                  <a16:creationId xmlns:a16="http://schemas.microsoft.com/office/drawing/2014/main" id="{AFF03BAF-B78E-4BC7-90CD-3189B7619567}"/>
                </a:ext>
              </a:extLst>
            </p:cNvPr>
            <p:cNvSpPr>
              <a:spLocks/>
            </p:cNvSpPr>
            <p:nvPr/>
          </p:nvSpPr>
          <p:spPr bwMode="auto">
            <a:xfrm>
              <a:off x="3197290" y="9138396"/>
              <a:ext cx="257175" cy="325438"/>
            </a:xfrm>
            <a:custGeom>
              <a:avLst/>
              <a:gdLst>
                <a:gd name="T0" fmla="*/ 76 w 90"/>
                <a:gd name="T1" fmla="*/ 57 h 114"/>
                <a:gd name="T2" fmla="*/ 77 w 90"/>
                <a:gd name="T3" fmla="*/ 69 h 114"/>
                <a:gd name="T4" fmla="*/ 76 w 90"/>
                <a:gd name="T5" fmla="*/ 92 h 114"/>
                <a:gd name="T6" fmla="*/ 63 w 90"/>
                <a:gd name="T7" fmla="*/ 112 h 114"/>
                <a:gd name="T8" fmla="*/ 59 w 90"/>
                <a:gd name="T9" fmla="*/ 114 h 114"/>
                <a:gd name="T10" fmla="*/ 56 w 90"/>
                <a:gd name="T11" fmla="*/ 113 h 114"/>
                <a:gd name="T12" fmla="*/ 54 w 90"/>
                <a:gd name="T13" fmla="*/ 107 h 114"/>
                <a:gd name="T14" fmla="*/ 53 w 90"/>
                <a:gd name="T15" fmla="*/ 78 h 114"/>
                <a:gd name="T16" fmla="*/ 45 w 90"/>
                <a:gd name="T17" fmla="*/ 66 h 114"/>
                <a:gd name="T18" fmla="*/ 36 w 90"/>
                <a:gd name="T19" fmla="*/ 78 h 114"/>
                <a:gd name="T20" fmla="*/ 36 w 90"/>
                <a:gd name="T21" fmla="*/ 107 h 114"/>
                <a:gd name="T22" fmla="*/ 36 w 90"/>
                <a:gd name="T23" fmla="*/ 108 h 114"/>
                <a:gd name="T24" fmla="*/ 30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0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6 w 90"/>
                <a:gd name="T59" fmla="*/ 56 h 114"/>
                <a:gd name="T60" fmla="*/ 76 w 90"/>
                <a:gd name="T61" fmla="*/ 57 h 114"/>
                <a:gd name="T62" fmla="*/ 76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6" y="57"/>
                  </a:moveTo>
                  <a:cubicBezTo>
                    <a:pt x="76" y="61"/>
                    <a:pt x="76" y="65"/>
                    <a:pt x="77" y="69"/>
                  </a:cubicBezTo>
                  <a:cubicBezTo>
                    <a:pt x="77" y="77"/>
                    <a:pt x="78" y="85"/>
                    <a:pt x="76" y="92"/>
                  </a:cubicBezTo>
                  <a:cubicBezTo>
                    <a:pt x="73" y="104"/>
                    <a:pt x="63" y="112"/>
                    <a:pt x="63" y="112"/>
                  </a:cubicBezTo>
                  <a:cubicBezTo>
                    <a:pt x="62" y="113"/>
                    <a:pt x="60" y="114"/>
                    <a:pt x="59" y="114"/>
                  </a:cubicBezTo>
                  <a:cubicBezTo>
                    <a:pt x="58" y="114"/>
                    <a:pt x="57" y="113"/>
                    <a:pt x="56" y="113"/>
                  </a:cubicBezTo>
                  <a:cubicBezTo>
                    <a:pt x="54" y="112"/>
                    <a:pt x="53" y="109"/>
                    <a:pt x="54" y="107"/>
                  </a:cubicBezTo>
                  <a:cubicBezTo>
                    <a:pt x="54" y="107"/>
                    <a:pt x="57" y="89"/>
                    <a:pt x="53" y="78"/>
                  </a:cubicBezTo>
                  <a:cubicBezTo>
                    <a:pt x="50" y="71"/>
                    <a:pt x="46" y="67"/>
                    <a:pt x="45" y="66"/>
                  </a:cubicBezTo>
                  <a:cubicBezTo>
                    <a:pt x="43" y="67"/>
                    <a:pt x="39" y="71"/>
                    <a:pt x="36" y="78"/>
                  </a:cubicBezTo>
                  <a:cubicBezTo>
                    <a:pt x="33" y="88"/>
                    <a:pt x="35" y="104"/>
                    <a:pt x="36" y="107"/>
                  </a:cubicBezTo>
                  <a:cubicBezTo>
                    <a:pt x="36" y="107"/>
                    <a:pt x="36" y="108"/>
                    <a:pt x="36" y="108"/>
                  </a:cubicBezTo>
                  <a:cubicBezTo>
                    <a:pt x="36" y="111"/>
                    <a:pt x="33" y="114"/>
                    <a:pt x="30" y="114"/>
                  </a:cubicBezTo>
                  <a:cubicBezTo>
                    <a:pt x="30" y="114"/>
                    <a:pt x="30" y="114"/>
                    <a:pt x="30" y="114"/>
                  </a:cubicBezTo>
                  <a:cubicBezTo>
                    <a:pt x="29" y="113"/>
                    <a:pt x="28" y="113"/>
                    <a:pt x="27" y="112"/>
                  </a:cubicBezTo>
                  <a:cubicBezTo>
                    <a:pt x="26" y="112"/>
                    <a:pt x="16" y="104"/>
                    <a:pt x="13" y="92"/>
                  </a:cubicBezTo>
                  <a:cubicBezTo>
                    <a:pt x="11" y="85"/>
                    <a:pt x="12" y="77"/>
                    <a:pt x="13" y="69"/>
                  </a:cubicBezTo>
                  <a:cubicBezTo>
                    <a:pt x="13" y="65"/>
                    <a:pt x="13" y="60"/>
                    <a:pt x="13" y="57"/>
                  </a:cubicBezTo>
                  <a:cubicBezTo>
                    <a:pt x="13" y="57"/>
                    <a:pt x="13" y="57"/>
                    <a:pt x="13" y="57"/>
                  </a:cubicBezTo>
                  <a:cubicBezTo>
                    <a:pt x="13" y="57"/>
                    <a:pt x="13" y="56"/>
                    <a:pt x="13" y="56"/>
                  </a:cubicBezTo>
                  <a:cubicBezTo>
                    <a:pt x="13" y="54"/>
                    <a:pt x="12" y="50"/>
                    <a:pt x="10" y="46"/>
                  </a:cubicBezTo>
                  <a:cubicBezTo>
                    <a:pt x="6" y="33"/>
                    <a:pt x="0" y="13"/>
                    <a:pt x="14" y="4"/>
                  </a:cubicBezTo>
                  <a:cubicBezTo>
                    <a:pt x="19" y="1"/>
                    <a:pt x="23" y="0"/>
                    <a:pt x="28" y="0"/>
                  </a:cubicBezTo>
                  <a:cubicBezTo>
                    <a:pt x="33" y="0"/>
                    <a:pt x="38" y="2"/>
                    <a:pt x="41" y="3"/>
                  </a:cubicBezTo>
                  <a:cubicBezTo>
                    <a:pt x="42" y="4"/>
                    <a:pt x="44" y="4"/>
                    <a:pt x="45" y="4"/>
                  </a:cubicBezTo>
                  <a:cubicBezTo>
                    <a:pt x="45" y="4"/>
                    <a:pt x="47" y="4"/>
                    <a:pt x="49" y="3"/>
                  </a:cubicBezTo>
                  <a:cubicBezTo>
                    <a:pt x="52" y="2"/>
                    <a:pt x="56" y="0"/>
                    <a:pt x="61" y="0"/>
                  </a:cubicBezTo>
                  <a:cubicBezTo>
                    <a:pt x="66" y="0"/>
                    <a:pt x="71" y="1"/>
                    <a:pt x="76" y="4"/>
                  </a:cubicBezTo>
                  <a:cubicBezTo>
                    <a:pt x="90" y="13"/>
                    <a:pt x="83" y="33"/>
                    <a:pt x="79" y="46"/>
                  </a:cubicBezTo>
                  <a:cubicBezTo>
                    <a:pt x="78" y="50"/>
                    <a:pt x="77" y="54"/>
                    <a:pt x="76" y="56"/>
                  </a:cubicBezTo>
                  <a:cubicBezTo>
                    <a:pt x="76" y="56"/>
                    <a:pt x="76" y="57"/>
                    <a:pt x="76" y="57"/>
                  </a:cubicBezTo>
                  <a:cubicBezTo>
                    <a:pt x="76" y="57"/>
                    <a:pt x="76" y="57"/>
                    <a:pt x="76"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92" name="Freeform 1929">
              <a:extLst>
                <a:ext uri="{FF2B5EF4-FFF2-40B4-BE49-F238E27FC236}">
                  <a16:creationId xmlns:a16="http://schemas.microsoft.com/office/drawing/2014/main" id="{0B0DDDBB-91CB-4272-AD1D-2B2F510699BC}"/>
                </a:ext>
              </a:extLst>
            </p:cNvPr>
            <p:cNvSpPr>
              <a:spLocks/>
            </p:cNvSpPr>
            <p:nvPr/>
          </p:nvSpPr>
          <p:spPr bwMode="auto">
            <a:xfrm>
              <a:off x="3322702" y="9289209"/>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0"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93" name="Freeform 1930">
              <a:extLst>
                <a:ext uri="{FF2B5EF4-FFF2-40B4-BE49-F238E27FC236}">
                  <a16:creationId xmlns:a16="http://schemas.microsoft.com/office/drawing/2014/main" id="{AE86DF49-9064-4FB8-8390-833675FC60EE}"/>
                </a:ext>
              </a:extLst>
            </p:cNvPr>
            <p:cNvSpPr>
              <a:spLocks/>
            </p:cNvSpPr>
            <p:nvPr/>
          </p:nvSpPr>
          <p:spPr bwMode="auto">
            <a:xfrm>
              <a:off x="3229040" y="9295559"/>
              <a:ext cx="190500" cy="168275"/>
            </a:xfrm>
            <a:custGeom>
              <a:avLst/>
              <a:gdLst>
                <a:gd name="T0" fmla="*/ 65 w 67"/>
                <a:gd name="T1" fmla="*/ 37 h 59"/>
                <a:gd name="T2" fmla="*/ 52 w 67"/>
                <a:gd name="T3" fmla="*/ 57 h 59"/>
                <a:gd name="T4" fmla="*/ 48 w 67"/>
                <a:gd name="T5" fmla="*/ 59 h 59"/>
                <a:gd name="T6" fmla="*/ 45 w 67"/>
                <a:gd name="T7" fmla="*/ 58 h 59"/>
                <a:gd name="T8" fmla="*/ 43 w 67"/>
                <a:gd name="T9" fmla="*/ 52 h 59"/>
                <a:gd name="T10" fmla="*/ 42 w 67"/>
                <a:gd name="T11" fmla="*/ 23 h 59"/>
                <a:gd name="T12" fmla="*/ 34 w 67"/>
                <a:gd name="T13" fmla="*/ 11 h 59"/>
                <a:gd name="T14" fmla="*/ 25 w 67"/>
                <a:gd name="T15" fmla="*/ 23 h 59"/>
                <a:gd name="T16" fmla="*/ 25 w 67"/>
                <a:gd name="T17" fmla="*/ 52 h 59"/>
                <a:gd name="T18" fmla="*/ 25 w 67"/>
                <a:gd name="T19" fmla="*/ 53 h 59"/>
                <a:gd name="T20" fmla="*/ 19 w 67"/>
                <a:gd name="T21" fmla="*/ 59 h 59"/>
                <a:gd name="T22" fmla="*/ 19 w 67"/>
                <a:gd name="T23" fmla="*/ 59 h 59"/>
                <a:gd name="T24" fmla="*/ 16 w 67"/>
                <a:gd name="T25" fmla="*/ 57 h 59"/>
                <a:gd name="T26" fmla="*/ 2 w 67"/>
                <a:gd name="T27" fmla="*/ 37 h 59"/>
                <a:gd name="T28" fmla="*/ 2 w 67"/>
                <a:gd name="T29" fmla="*/ 14 h 59"/>
                <a:gd name="T30" fmla="*/ 2 w 67"/>
                <a:gd name="T31" fmla="*/ 2 h 59"/>
                <a:gd name="T32" fmla="*/ 34 w 67"/>
                <a:gd name="T33" fmla="*/ 6 h 59"/>
                <a:gd name="T34" fmla="*/ 65 w 67"/>
                <a:gd name="T35" fmla="*/ 2 h 59"/>
                <a:gd name="T36" fmla="*/ 66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2" y="57"/>
                  </a:cubicBezTo>
                  <a:cubicBezTo>
                    <a:pt x="51" y="58"/>
                    <a:pt x="49" y="59"/>
                    <a:pt x="48" y="59"/>
                  </a:cubicBezTo>
                  <a:cubicBezTo>
                    <a:pt x="47" y="59"/>
                    <a:pt x="46" y="58"/>
                    <a:pt x="45" y="58"/>
                  </a:cubicBezTo>
                  <a:cubicBezTo>
                    <a:pt x="43" y="57"/>
                    <a:pt x="42" y="54"/>
                    <a:pt x="43" y="52"/>
                  </a:cubicBezTo>
                  <a:cubicBezTo>
                    <a:pt x="43" y="52"/>
                    <a:pt x="46" y="34"/>
                    <a:pt x="42" y="23"/>
                  </a:cubicBezTo>
                  <a:cubicBezTo>
                    <a:pt x="39" y="16"/>
                    <a:pt x="35" y="12"/>
                    <a:pt x="34" y="11"/>
                  </a:cubicBezTo>
                  <a:cubicBezTo>
                    <a:pt x="32" y="12"/>
                    <a:pt x="28" y="16"/>
                    <a:pt x="25" y="23"/>
                  </a:cubicBezTo>
                  <a:cubicBezTo>
                    <a:pt x="22" y="33"/>
                    <a:pt x="24" y="49"/>
                    <a:pt x="25" y="52"/>
                  </a:cubicBezTo>
                  <a:cubicBezTo>
                    <a:pt x="25" y="52"/>
                    <a:pt x="25" y="53"/>
                    <a:pt x="25" y="53"/>
                  </a:cubicBezTo>
                  <a:cubicBezTo>
                    <a:pt x="25" y="56"/>
                    <a:pt x="22" y="59"/>
                    <a:pt x="19" y="59"/>
                  </a:cubicBezTo>
                  <a:cubicBezTo>
                    <a:pt x="19" y="59"/>
                    <a:pt x="19" y="59"/>
                    <a:pt x="19" y="59"/>
                  </a:cubicBezTo>
                  <a:cubicBezTo>
                    <a:pt x="18" y="58"/>
                    <a:pt x="17" y="58"/>
                    <a:pt x="16" y="57"/>
                  </a:cubicBezTo>
                  <a:cubicBezTo>
                    <a:pt x="15" y="57"/>
                    <a:pt x="5" y="49"/>
                    <a:pt x="2" y="37"/>
                  </a:cubicBezTo>
                  <a:cubicBezTo>
                    <a:pt x="0" y="30"/>
                    <a:pt x="1" y="22"/>
                    <a:pt x="2" y="14"/>
                  </a:cubicBezTo>
                  <a:cubicBezTo>
                    <a:pt x="2" y="10"/>
                    <a:pt x="2" y="5"/>
                    <a:pt x="2" y="2"/>
                  </a:cubicBezTo>
                  <a:cubicBezTo>
                    <a:pt x="16" y="0"/>
                    <a:pt x="32" y="5"/>
                    <a:pt x="34" y="6"/>
                  </a:cubicBezTo>
                  <a:cubicBezTo>
                    <a:pt x="36" y="5"/>
                    <a:pt x="51" y="0"/>
                    <a:pt x="65" y="2"/>
                  </a:cubicBezTo>
                  <a:cubicBezTo>
                    <a:pt x="65" y="6"/>
                    <a:pt x="65" y="10"/>
                    <a:pt x="66"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94" name="Freeform 1931">
              <a:extLst>
                <a:ext uri="{FF2B5EF4-FFF2-40B4-BE49-F238E27FC236}">
                  <a16:creationId xmlns:a16="http://schemas.microsoft.com/office/drawing/2014/main" id="{8268DBF4-E0D8-46E3-A94D-5BCEF08448A2}"/>
                </a:ext>
              </a:extLst>
            </p:cNvPr>
            <p:cNvSpPr>
              <a:spLocks/>
            </p:cNvSpPr>
            <p:nvPr/>
          </p:nvSpPr>
          <p:spPr bwMode="auto">
            <a:xfrm>
              <a:off x="3268727" y="9143159"/>
              <a:ext cx="111125" cy="38100"/>
            </a:xfrm>
            <a:custGeom>
              <a:avLst/>
              <a:gdLst>
                <a:gd name="T0" fmla="*/ 20 w 39"/>
                <a:gd name="T1" fmla="*/ 8 h 13"/>
                <a:gd name="T2" fmla="*/ 0 w 39"/>
                <a:gd name="T3" fmla="*/ 6 h 13"/>
                <a:gd name="T4" fmla="*/ 2 w 39"/>
                <a:gd name="T5" fmla="*/ 6 h 13"/>
                <a:gd name="T6" fmla="*/ 4 w 39"/>
                <a:gd name="T7" fmla="*/ 7 h 13"/>
                <a:gd name="T8" fmla="*/ 9 w 39"/>
                <a:gd name="T9" fmla="*/ 10 h 13"/>
                <a:gd name="T10" fmla="*/ 20 w 39"/>
                <a:gd name="T11" fmla="*/ 13 h 13"/>
                <a:gd name="T12" fmla="*/ 20 w 39"/>
                <a:gd name="T13" fmla="*/ 13 h 13"/>
                <a:gd name="T14" fmla="*/ 20 w 39"/>
                <a:gd name="T15" fmla="*/ 13 h 13"/>
                <a:gd name="T16" fmla="*/ 30 w 39"/>
                <a:gd name="T17" fmla="*/ 10 h 13"/>
                <a:gd name="T18" fmla="*/ 35 w 39"/>
                <a:gd name="T19" fmla="*/ 7 h 13"/>
                <a:gd name="T20" fmla="*/ 38 w 39"/>
                <a:gd name="T21" fmla="*/ 6 h 13"/>
                <a:gd name="T22" fmla="*/ 39 w 39"/>
                <a:gd name="T23" fmla="*/ 6 h 13"/>
                <a:gd name="T24" fmla="*/ 20 w 39"/>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13">
                  <a:moveTo>
                    <a:pt x="20" y="8"/>
                  </a:moveTo>
                  <a:cubicBezTo>
                    <a:pt x="14" y="8"/>
                    <a:pt x="5" y="0"/>
                    <a:pt x="0" y="6"/>
                  </a:cubicBezTo>
                  <a:cubicBezTo>
                    <a:pt x="0" y="6"/>
                    <a:pt x="2" y="6"/>
                    <a:pt x="2" y="6"/>
                  </a:cubicBezTo>
                  <a:cubicBezTo>
                    <a:pt x="3" y="6"/>
                    <a:pt x="3" y="7"/>
                    <a:pt x="4" y="7"/>
                  </a:cubicBezTo>
                  <a:cubicBezTo>
                    <a:pt x="6" y="8"/>
                    <a:pt x="7" y="9"/>
                    <a:pt x="9" y="10"/>
                  </a:cubicBezTo>
                  <a:cubicBezTo>
                    <a:pt x="13" y="11"/>
                    <a:pt x="16" y="13"/>
                    <a:pt x="20" y="13"/>
                  </a:cubicBezTo>
                  <a:cubicBezTo>
                    <a:pt x="20" y="13"/>
                    <a:pt x="20" y="13"/>
                    <a:pt x="20" y="13"/>
                  </a:cubicBezTo>
                  <a:cubicBezTo>
                    <a:pt x="20" y="13"/>
                    <a:pt x="20" y="13"/>
                    <a:pt x="20" y="13"/>
                  </a:cubicBezTo>
                  <a:cubicBezTo>
                    <a:pt x="24" y="13"/>
                    <a:pt x="27" y="11"/>
                    <a:pt x="30" y="10"/>
                  </a:cubicBezTo>
                  <a:cubicBezTo>
                    <a:pt x="32" y="9"/>
                    <a:pt x="33" y="8"/>
                    <a:pt x="35" y="7"/>
                  </a:cubicBezTo>
                  <a:cubicBezTo>
                    <a:pt x="36" y="7"/>
                    <a:pt x="37" y="6"/>
                    <a:pt x="38" y="6"/>
                  </a:cubicBezTo>
                  <a:cubicBezTo>
                    <a:pt x="38" y="6"/>
                    <a:pt x="39" y="6"/>
                    <a:pt x="39" y="6"/>
                  </a:cubicBezTo>
                  <a:cubicBezTo>
                    <a:pt x="35" y="0"/>
                    <a:pt x="25"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95" name="Freeform 1932">
              <a:extLst>
                <a:ext uri="{FF2B5EF4-FFF2-40B4-BE49-F238E27FC236}">
                  <a16:creationId xmlns:a16="http://schemas.microsoft.com/office/drawing/2014/main" id="{63148817-CA16-4CA2-A28D-494375323A77}"/>
                </a:ext>
              </a:extLst>
            </p:cNvPr>
            <p:cNvSpPr>
              <a:spLocks/>
            </p:cNvSpPr>
            <p:nvPr/>
          </p:nvSpPr>
          <p:spPr bwMode="auto">
            <a:xfrm>
              <a:off x="3437002"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0" y="14"/>
                    <a:pt x="57" y="16"/>
                  </a:cubicBezTo>
                  <a:cubicBezTo>
                    <a:pt x="53" y="14"/>
                    <a:pt x="9" y="0"/>
                    <a:pt x="3" y="31"/>
                  </a:cubicBezTo>
                  <a:cubicBezTo>
                    <a:pt x="1" y="42"/>
                    <a:pt x="0" y="55"/>
                    <a:pt x="1" y="66"/>
                  </a:cubicBezTo>
                  <a:cubicBezTo>
                    <a:pt x="2" y="79"/>
                    <a:pt x="9"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96" name="Freeform 1933">
              <a:extLst>
                <a:ext uri="{FF2B5EF4-FFF2-40B4-BE49-F238E27FC236}">
                  <a16:creationId xmlns:a16="http://schemas.microsoft.com/office/drawing/2014/main" id="{3B9E3C92-D6B3-40C8-BD54-1D7128AD1DB2}"/>
                </a:ext>
              </a:extLst>
            </p:cNvPr>
            <p:cNvSpPr>
              <a:spLocks/>
            </p:cNvSpPr>
            <p:nvPr/>
          </p:nvSpPr>
          <p:spPr bwMode="auto">
            <a:xfrm>
              <a:off x="3471927" y="9138396"/>
              <a:ext cx="257175" cy="325438"/>
            </a:xfrm>
            <a:custGeom>
              <a:avLst/>
              <a:gdLst>
                <a:gd name="T0" fmla="*/ 77 w 90"/>
                <a:gd name="T1" fmla="*/ 57 h 114"/>
                <a:gd name="T2" fmla="*/ 77 w 90"/>
                <a:gd name="T3" fmla="*/ 69 h 114"/>
                <a:gd name="T4" fmla="*/ 76 w 90"/>
                <a:gd name="T5" fmla="*/ 92 h 114"/>
                <a:gd name="T6" fmla="*/ 63 w 90"/>
                <a:gd name="T7" fmla="*/ 112 h 114"/>
                <a:gd name="T8" fmla="*/ 59 w 90"/>
                <a:gd name="T9" fmla="*/ 114 h 114"/>
                <a:gd name="T10" fmla="*/ 57 w 90"/>
                <a:gd name="T11" fmla="*/ 113 h 114"/>
                <a:gd name="T12" fmla="*/ 54 w 90"/>
                <a:gd name="T13" fmla="*/ 107 h 114"/>
                <a:gd name="T14" fmla="*/ 53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0 w 90"/>
                <a:gd name="T27" fmla="*/ 114 h 114"/>
                <a:gd name="T28" fmla="*/ 27 w 90"/>
                <a:gd name="T29" fmla="*/ 112 h 114"/>
                <a:gd name="T30" fmla="*/ 13 w 90"/>
                <a:gd name="T31" fmla="*/ 92 h 114"/>
                <a:gd name="T32" fmla="*/ 13 w 90"/>
                <a:gd name="T33" fmla="*/ 69 h 114"/>
                <a:gd name="T34" fmla="*/ 13 w 90"/>
                <a:gd name="T35" fmla="*/ 57 h 114"/>
                <a:gd name="T36" fmla="*/ 13 w 90"/>
                <a:gd name="T37" fmla="*/ 57 h 114"/>
                <a:gd name="T38" fmla="*/ 13 w 90"/>
                <a:gd name="T39" fmla="*/ 56 h 114"/>
                <a:gd name="T40" fmla="*/ 11 w 90"/>
                <a:gd name="T41" fmla="*/ 46 h 114"/>
                <a:gd name="T42" fmla="*/ 14 w 90"/>
                <a:gd name="T43" fmla="*/ 4 h 114"/>
                <a:gd name="T44" fmla="*/ 28 w 90"/>
                <a:gd name="T45" fmla="*/ 0 h 114"/>
                <a:gd name="T46" fmla="*/ 41 w 90"/>
                <a:gd name="T47" fmla="*/ 3 h 114"/>
                <a:gd name="T48" fmla="*/ 45 w 90"/>
                <a:gd name="T49" fmla="*/ 4 h 114"/>
                <a:gd name="T50" fmla="*/ 49 w 90"/>
                <a:gd name="T51" fmla="*/ 3 h 114"/>
                <a:gd name="T52" fmla="*/ 61 w 90"/>
                <a:gd name="T53" fmla="*/ 0 h 114"/>
                <a:gd name="T54" fmla="*/ 76 w 90"/>
                <a:gd name="T55" fmla="*/ 4 h 114"/>
                <a:gd name="T56" fmla="*/ 79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6" y="61"/>
                    <a:pt x="77" y="65"/>
                    <a:pt x="77" y="69"/>
                  </a:cubicBezTo>
                  <a:cubicBezTo>
                    <a:pt x="78" y="77"/>
                    <a:pt x="78" y="85"/>
                    <a:pt x="76" y="92"/>
                  </a:cubicBezTo>
                  <a:cubicBezTo>
                    <a:pt x="73" y="104"/>
                    <a:pt x="63" y="112"/>
                    <a:pt x="63" y="112"/>
                  </a:cubicBezTo>
                  <a:cubicBezTo>
                    <a:pt x="62" y="113"/>
                    <a:pt x="61" y="114"/>
                    <a:pt x="59" y="114"/>
                  </a:cubicBezTo>
                  <a:cubicBezTo>
                    <a:pt x="58" y="114"/>
                    <a:pt x="57" y="113"/>
                    <a:pt x="57" y="113"/>
                  </a:cubicBezTo>
                  <a:cubicBezTo>
                    <a:pt x="55" y="112"/>
                    <a:pt x="54" y="109"/>
                    <a:pt x="54" y="107"/>
                  </a:cubicBezTo>
                  <a:cubicBezTo>
                    <a:pt x="54" y="107"/>
                    <a:pt x="57" y="89"/>
                    <a:pt x="53" y="78"/>
                  </a:cubicBezTo>
                  <a:cubicBezTo>
                    <a:pt x="51" y="71"/>
                    <a:pt x="47" y="67"/>
                    <a:pt x="45" y="66"/>
                  </a:cubicBezTo>
                  <a:cubicBezTo>
                    <a:pt x="43" y="67"/>
                    <a:pt x="39" y="71"/>
                    <a:pt x="37" y="78"/>
                  </a:cubicBezTo>
                  <a:cubicBezTo>
                    <a:pt x="33" y="88"/>
                    <a:pt x="35" y="104"/>
                    <a:pt x="36" y="107"/>
                  </a:cubicBezTo>
                  <a:cubicBezTo>
                    <a:pt x="36" y="107"/>
                    <a:pt x="36" y="108"/>
                    <a:pt x="36" y="108"/>
                  </a:cubicBezTo>
                  <a:cubicBezTo>
                    <a:pt x="36" y="111"/>
                    <a:pt x="34" y="114"/>
                    <a:pt x="31" y="114"/>
                  </a:cubicBezTo>
                  <a:cubicBezTo>
                    <a:pt x="30" y="114"/>
                    <a:pt x="30" y="114"/>
                    <a:pt x="30" y="114"/>
                  </a:cubicBezTo>
                  <a:cubicBezTo>
                    <a:pt x="29" y="113"/>
                    <a:pt x="28" y="113"/>
                    <a:pt x="27" y="112"/>
                  </a:cubicBezTo>
                  <a:cubicBezTo>
                    <a:pt x="27" y="112"/>
                    <a:pt x="17" y="104"/>
                    <a:pt x="13" y="92"/>
                  </a:cubicBezTo>
                  <a:cubicBezTo>
                    <a:pt x="12" y="85"/>
                    <a:pt x="12" y="77"/>
                    <a:pt x="13" y="69"/>
                  </a:cubicBezTo>
                  <a:cubicBezTo>
                    <a:pt x="13" y="65"/>
                    <a:pt x="14" y="60"/>
                    <a:pt x="13" y="57"/>
                  </a:cubicBezTo>
                  <a:cubicBezTo>
                    <a:pt x="13" y="57"/>
                    <a:pt x="13" y="57"/>
                    <a:pt x="13" y="57"/>
                  </a:cubicBezTo>
                  <a:cubicBezTo>
                    <a:pt x="13" y="57"/>
                    <a:pt x="13" y="56"/>
                    <a:pt x="13" y="56"/>
                  </a:cubicBezTo>
                  <a:cubicBezTo>
                    <a:pt x="13" y="54"/>
                    <a:pt x="12" y="50"/>
                    <a:pt x="11" y="46"/>
                  </a:cubicBezTo>
                  <a:cubicBezTo>
                    <a:pt x="6" y="33"/>
                    <a:pt x="0" y="13"/>
                    <a:pt x="14" y="4"/>
                  </a:cubicBezTo>
                  <a:cubicBezTo>
                    <a:pt x="19" y="1"/>
                    <a:pt x="24" y="0"/>
                    <a:pt x="28" y="0"/>
                  </a:cubicBezTo>
                  <a:cubicBezTo>
                    <a:pt x="34" y="0"/>
                    <a:pt x="38" y="2"/>
                    <a:pt x="41" y="3"/>
                  </a:cubicBezTo>
                  <a:cubicBezTo>
                    <a:pt x="42" y="4"/>
                    <a:pt x="44" y="4"/>
                    <a:pt x="45" y="4"/>
                  </a:cubicBezTo>
                  <a:cubicBezTo>
                    <a:pt x="46" y="4"/>
                    <a:pt x="47" y="4"/>
                    <a:pt x="49" y="3"/>
                  </a:cubicBezTo>
                  <a:cubicBezTo>
                    <a:pt x="52" y="2"/>
                    <a:pt x="56" y="0"/>
                    <a:pt x="61" y="0"/>
                  </a:cubicBezTo>
                  <a:cubicBezTo>
                    <a:pt x="66" y="0"/>
                    <a:pt x="71" y="1"/>
                    <a:pt x="76" y="4"/>
                  </a:cubicBezTo>
                  <a:cubicBezTo>
                    <a:pt x="90" y="13"/>
                    <a:pt x="84" y="33"/>
                    <a:pt x="79"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97" name="Freeform 1934">
              <a:extLst>
                <a:ext uri="{FF2B5EF4-FFF2-40B4-BE49-F238E27FC236}">
                  <a16:creationId xmlns:a16="http://schemas.microsoft.com/office/drawing/2014/main" id="{15D5D2BA-2BB1-4AD5-82D2-34BC7CD7379F}"/>
                </a:ext>
              </a:extLst>
            </p:cNvPr>
            <p:cNvSpPr>
              <a:spLocks/>
            </p:cNvSpPr>
            <p:nvPr/>
          </p:nvSpPr>
          <p:spPr bwMode="auto">
            <a:xfrm>
              <a:off x="3597340" y="9289209"/>
              <a:ext cx="6350"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98" name="Freeform 1935">
              <a:extLst>
                <a:ext uri="{FF2B5EF4-FFF2-40B4-BE49-F238E27FC236}">
                  <a16:creationId xmlns:a16="http://schemas.microsoft.com/office/drawing/2014/main" id="{FF971D47-FA96-435F-B034-BF998C6497B8}"/>
                </a:ext>
              </a:extLst>
            </p:cNvPr>
            <p:cNvSpPr>
              <a:spLocks/>
            </p:cNvSpPr>
            <p:nvPr/>
          </p:nvSpPr>
          <p:spPr bwMode="auto">
            <a:xfrm>
              <a:off x="3505265" y="9295559"/>
              <a:ext cx="188913" cy="168275"/>
            </a:xfrm>
            <a:custGeom>
              <a:avLst/>
              <a:gdLst>
                <a:gd name="T0" fmla="*/ 64 w 66"/>
                <a:gd name="T1" fmla="*/ 37 h 59"/>
                <a:gd name="T2" fmla="*/ 51 w 66"/>
                <a:gd name="T3" fmla="*/ 57 h 59"/>
                <a:gd name="T4" fmla="*/ 47 w 66"/>
                <a:gd name="T5" fmla="*/ 59 h 59"/>
                <a:gd name="T6" fmla="*/ 45 w 66"/>
                <a:gd name="T7" fmla="*/ 58 h 59"/>
                <a:gd name="T8" fmla="*/ 42 w 66"/>
                <a:gd name="T9" fmla="*/ 52 h 59"/>
                <a:gd name="T10" fmla="*/ 41 w 66"/>
                <a:gd name="T11" fmla="*/ 23 h 59"/>
                <a:gd name="T12" fmla="*/ 33 w 66"/>
                <a:gd name="T13" fmla="*/ 11 h 59"/>
                <a:gd name="T14" fmla="*/ 25 w 66"/>
                <a:gd name="T15" fmla="*/ 23 h 59"/>
                <a:gd name="T16" fmla="*/ 24 w 66"/>
                <a:gd name="T17" fmla="*/ 52 h 59"/>
                <a:gd name="T18" fmla="*/ 24 w 66"/>
                <a:gd name="T19" fmla="*/ 53 h 59"/>
                <a:gd name="T20" fmla="*/ 19 w 66"/>
                <a:gd name="T21" fmla="*/ 59 h 59"/>
                <a:gd name="T22" fmla="*/ 18 w 66"/>
                <a:gd name="T23" fmla="*/ 59 h 59"/>
                <a:gd name="T24" fmla="*/ 15 w 66"/>
                <a:gd name="T25" fmla="*/ 57 h 59"/>
                <a:gd name="T26" fmla="*/ 1 w 66"/>
                <a:gd name="T27" fmla="*/ 37 h 59"/>
                <a:gd name="T28" fmla="*/ 1 w 66"/>
                <a:gd name="T29" fmla="*/ 14 h 59"/>
                <a:gd name="T30" fmla="*/ 1 w 66"/>
                <a:gd name="T31" fmla="*/ 2 h 59"/>
                <a:gd name="T32" fmla="*/ 33 w 66"/>
                <a:gd name="T33" fmla="*/ 6 h 59"/>
                <a:gd name="T34" fmla="*/ 65 w 66"/>
                <a:gd name="T35" fmla="*/ 2 h 59"/>
                <a:gd name="T36" fmla="*/ 65 w 66"/>
                <a:gd name="T37" fmla="*/ 14 h 59"/>
                <a:gd name="T38" fmla="*/ 64 w 66"/>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6" h="59">
                  <a:moveTo>
                    <a:pt x="64" y="37"/>
                  </a:moveTo>
                  <a:cubicBezTo>
                    <a:pt x="61" y="49"/>
                    <a:pt x="51" y="57"/>
                    <a:pt x="51" y="57"/>
                  </a:cubicBezTo>
                  <a:cubicBezTo>
                    <a:pt x="50" y="58"/>
                    <a:pt x="49" y="59"/>
                    <a:pt x="47" y="59"/>
                  </a:cubicBezTo>
                  <a:cubicBezTo>
                    <a:pt x="46" y="59"/>
                    <a:pt x="45" y="58"/>
                    <a:pt x="45" y="58"/>
                  </a:cubicBezTo>
                  <a:cubicBezTo>
                    <a:pt x="43" y="57"/>
                    <a:pt x="42" y="54"/>
                    <a:pt x="42" y="52"/>
                  </a:cubicBezTo>
                  <a:cubicBezTo>
                    <a:pt x="42" y="52"/>
                    <a:pt x="45" y="34"/>
                    <a:pt x="41" y="23"/>
                  </a:cubicBezTo>
                  <a:cubicBezTo>
                    <a:pt x="39" y="16"/>
                    <a:pt x="35" y="12"/>
                    <a:pt x="33" y="11"/>
                  </a:cubicBezTo>
                  <a:cubicBezTo>
                    <a:pt x="31" y="12"/>
                    <a:pt x="27" y="16"/>
                    <a:pt x="25" y="23"/>
                  </a:cubicBezTo>
                  <a:cubicBezTo>
                    <a:pt x="21" y="33"/>
                    <a:pt x="23" y="49"/>
                    <a:pt x="24" y="52"/>
                  </a:cubicBezTo>
                  <a:cubicBezTo>
                    <a:pt x="24" y="52"/>
                    <a:pt x="24" y="53"/>
                    <a:pt x="24" y="53"/>
                  </a:cubicBezTo>
                  <a:cubicBezTo>
                    <a:pt x="24" y="56"/>
                    <a:pt x="22" y="59"/>
                    <a:pt x="19" y="59"/>
                  </a:cubicBezTo>
                  <a:cubicBezTo>
                    <a:pt x="18" y="59"/>
                    <a:pt x="18" y="59"/>
                    <a:pt x="18" y="59"/>
                  </a:cubicBezTo>
                  <a:cubicBezTo>
                    <a:pt x="17" y="58"/>
                    <a:pt x="16" y="58"/>
                    <a:pt x="15" y="57"/>
                  </a:cubicBezTo>
                  <a:cubicBezTo>
                    <a:pt x="15" y="57"/>
                    <a:pt x="5" y="49"/>
                    <a:pt x="1" y="37"/>
                  </a:cubicBezTo>
                  <a:cubicBezTo>
                    <a:pt x="0" y="30"/>
                    <a:pt x="0" y="22"/>
                    <a:pt x="1" y="14"/>
                  </a:cubicBezTo>
                  <a:cubicBezTo>
                    <a:pt x="1" y="10"/>
                    <a:pt x="2" y="5"/>
                    <a:pt x="1" y="2"/>
                  </a:cubicBezTo>
                  <a:cubicBezTo>
                    <a:pt x="15" y="0"/>
                    <a:pt x="31" y="5"/>
                    <a:pt x="33" y="6"/>
                  </a:cubicBezTo>
                  <a:cubicBezTo>
                    <a:pt x="35" y="5"/>
                    <a:pt x="51" y="0"/>
                    <a:pt x="65" y="2"/>
                  </a:cubicBezTo>
                  <a:cubicBezTo>
                    <a:pt x="64" y="6"/>
                    <a:pt x="65" y="10"/>
                    <a:pt x="65" y="14"/>
                  </a:cubicBezTo>
                  <a:cubicBezTo>
                    <a:pt x="66" y="22"/>
                    <a:pt x="66" y="30"/>
                    <a:pt x="64"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99" name="Freeform 1936">
              <a:extLst>
                <a:ext uri="{FF2B5EF4-FFF2-40B4-BE49-F238E27FC236}">
                  <a16:creationId xmlns:a16="http://schemas.microsoft.com/office/drawing/2014/main" id="{1B22D854-CD82-4F4A-A4E4-095030F8349F}"/>
                </a:ext>
              </a:extLst>
            </p:cNvPr>
            <p:cNvSpPr>
              <a:spLocks/>
            </p:cNvSpPr>
            <p:nvPr/>
          </p:nvSpPr>
          <p:spPr bwMode="auto">
            <a:xfrm>
              <a:off x="3543365" y="9143159"/>
              <a:ext cx="114300" cy="38100"/>
            </a:xfrm>
            <a:custGeom>
              <a:avLst/>
              <a:gdLst>
                <a:gd name="T0" fmla="*/ 20 w 40"/>
                <a:gd name="T1" fmla="*/ 8 h 13"/>
                <a:gd name="T2" fmla="*/ 0 w 40"/>
                <a:gd name="T3" fmla="*/ 6 h 13"/>
                <a:gd name="T4" fmla="*/ 2 w 40"/>
                <a:gd name="T5" fmla="*/ 6 h 13"/>
                <a:gd name="T6" fmla="*/ 5 w 40"/>
                <a:gd name="T7" fmla="*/ 7 h 13"/>
                <a:gd name="T8" fmla="*/ 9 w 40"/>
                <a:gd name="T9" fmla="*/ 10 h 13"/>
                <a:gd name="T10" fmla="*/ 20 w 40"/>
                <a:gd name="T11" fmla="*/ 13 h 13"/>
                <a:gd name="T12" fmla="*/ 20 w 40"/>
                <a:gd name="T13" fmla="*/ 13 h 13"/>
                <a:gd name="T14" fmla="*/ 20 w 40"/>
                <a:gd name="T15" fmla="*/ 13 h 13"/>
                <a:gd name="T16" fmla="*/ 31 w 40"/>
                <a:gd name="T17" fmla="*/ 10 h 13"/>
                <a:gd name="T18" fmla="*/ 35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4" y="8"/>
                    <a:pt x="5" y="0"/>
                    <a:pt x="0" y="6"/>
                  </a:cubicBezTo>
                  <a:cubicBezTo>
                    <a:pt x="1" y="6"/>
                    <a:pt x="2" y="6"/>
                    <a:pt x="2" y="6"/>
                  </a:cubicBezTo>
                  <a:cubicBezTo>
                    <a:pt x="3" y="6"/>
                    <a:pt x="4" y="7"/>
                    <a:pt x="5" y="7"/>
                  </a:cubicBezTo>
                  <a:cubicBezTo>
                    <a:pt x="6" y="8"/>
                    <a:pt x="8" y="9"/>
                    <a:pt x="9"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5" y="7"/>
                  </a:cubicBezTo>
                  <a:cubicBezTo>
                    <a:pt x="36" y="7"/>
                    <a:pt x="37" y="6"/>
                    <a:pt x="38" y="6"/>
                  </a:cubicBezTo>
                  <a:cubicBezTo>
                    <a:pt x="38" y="6"/>
                    <a:pt x="39" y="6"/>
                    <a:pt x="40" y="6"/>
                  </a:cubicBezTo>
                  <a:cubicBezTo>
                    <a:pt x="35" y="0"/>
                    <a:pt x="26" y="8"/>
                    <a:pt x="20" y="8"/>
                  </a:cubicBezTo>
                  <a:close/>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00" name="Freeform 1937">
              <a:extLst>
                <a:ext uri="{FF2B5EF4-FFF2-40B4-BE49-F238E27FC236}">
                  <a16:creationId xmlns:a16="http://schemas.microsoft.com/office/drawing/2014/main" id="{D38CA26A-A3F0-436A-B0A8-73E512BE5EA4}"/>
                </a:ext>
              </a:extLst>
            </p:cNvPr>
            <p:cNvSpPr>
              <a:spLocks/>
            </p:cNvSpPr>
            <p:nvPr/>
          </p:nvSpPr>
          <p:spPr bwMode="auto">
            <a:xfrm>
              <a:off x="3711640" y="9268571"/>
              <a:ext cx="325438" cy="252413"/>
            </a:xfrm>
            <a:custGeom>
              <a:avLst/>
              <a:gdLst>
                <a:gd name="T0" fmla="*/ 111 w 114"/>
                <a:gd name="T1" fmla="*/ 31 h 88"/>
                <a:gd name="T2" fmla="*/ 57 w 114"/>
                <a:gd name="T3" fmla="*/ 16 h 88"/>
                <a:gd name="T4" fmla="*/ 3 w 114"/>
                <a:gd name="T5" fmla="*/ 31 h 88"/>
                <a:gd name="T6" fmla="*/ 1 w 114"/>
                <a:gd name="T7" fmla="*/ 66 h 88"/>
                <a:gd name="T8" fmla="*/ 22 w 114"/>
                <a:gd name="T9" fmla="*/ 86 h 88"/>
                <a:gd name="T10" fmla="*/ 92 w 114"/>
                <a:gd name="T11" fmla="*/ 86 h 88"/>
                <a:gd name="T12" fmla="*/ 113 w 114"/>
                <a:gd name="T13" fmla="*/ 66 h 88"/>
                <a:gd name="T14" fmla="*/ 111 w 114"/>
                <a:gd name="T15" fmla="*/ 31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8">
                  <a:moveTo>
                    <a:pt x="111" y="31"/>
                  </a:moveTo>
                  <a:cubicBezTo>
                    <a:pt x="105" y="0"/>
                    <a:pt x="61" y="14"/>
                    <a:pt x="57" y="16"/>
                  </a:cubicBezTo>
                  <a:cubicBezTo>
                    <a:pt x="54" y="14"/>
                    <a:pt x="10" y="0"/>
                    <a:pt x="3" y="31"/>
                  </a:cubicBezTo>
                  <a:cubicBezTo>
                    <a:pt x="1" y="42"/>
                    <a:pt x="0" y="55"/>
                    <a:pt x="1" y="66"/>
                  </a:cubicBezTo>
                  <a:cubicBezTo>
                    <a:pt x="2" y="79"/>
                    <a:pt x="10" y="83"/>
                    <a:pt x="22" y="86"/>
                  </a:cubicBezTo>
                  <a:cubicBezTo>
                    <a:pt x="33" y="88"/>
                    <a:pt x="81" y="88"/>
                    <a:pt x="92" y="86"/>
                  </a:cubicBezTo>
                  <a:cubicBezTo>
                    <a:pt x="105" y="83"/>
                    <a:pt x="112" y="79"/>
                    <a:pt x="113" y="66"/>
                  </a:cubicBezTo>
                  <a:cubicBezTo>
                    <a:pt x="114" y="55"/>
                    <a:pt x="113" y="42"/>
                    <a:pt x="111" y="31"/>
                  </a:cubicBezTo>
                  <a:close/>
                </a:path>
              </a:pathLst>
            </a:custGeom>
            <a:solidFill>
              <a:srgbClr val="F86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01" name="Freeform 1938">
              <a:extLst>
                <a:ext uri="{FF2B5EF4-FFF2-40B4-BE49-F238E27FC236}">
                  <a16:creationId xmlns:a16="http://schemas.microsoft.com/office/drawing/2014/main" id="{79A76218-1303-49E2-B916-E5064D657585}"/>
                </a:ext>
              </a:extLst>
            </p:cNvPr>
            <p:cNvSpPr>
              <a:spLocks/>
            </p:cNvSpPr>
            <p:nvPr/>
          </p:nvSpPr>
          <p:spPr bwMode="auto">
            <a:xfrm>
              <a:off x="3746565" y="9138396"/>
              <a:ext cx="257175" cy="325438"/>
            </a:xfrm>
            <a:custGeom>
              <a:avLst/>
              <a:gdLst>
                <a:gd name="T0" fmla="*/ 77 w 90"/>
                <a:gd name="T1" fmla="*/ 57 h 114"/>
                <a:gd name="T2" fmla="*/ 77 w 90"/>
                <a:gd name="T3" fmla="*/ 69 h 114"/>
                <a:gd name="T4" fmla="*/ 77 w 90"/>
                <a:gd name="T5" fmla="*/ 92 h 114"/>
                <a:gd name="T6" fmla="*/ 63 w 90"/>
                <a:gd name="T7" fmla="*/ 112 h 114"/>
                <a:gd name="T8" fmla="*/ 60 w 90"/>
                <a:gd name="T9" fmla="*/ 114 h 114"/>
                <a:gd name="T10" fmla="*/ 57 w 90"/>
                <a:gd name="T11" fmla="*/ 113 h 114"/>
                <a:gd name="T12" fmla="*/ 54 w 90"/>
                <a:gd name="T13" fmla="*/ 107 h 114"/>
                <a:gd name="T14" fmla="*/ 54 w 90"/>
                <a:gd name="T15" fmla="*/ 78 h 114"/>
                <a:gd name="T16" fmla="*/ 45 w 90"/>
                <a:gd name="T17" fmla="*/ 66 h 114"/>
                <a:gd name="T18" fmla="*/ 37 w 90"/>
                <a:gd name="T19" fmla="*/ 78 h 114"/>
                <a:gd name="T20" fmla="*/ 36 w 90"/>
                <a:gd name="T21" fmla="*/ 107 h 114"/>
                <a:gd name="T22" fmla="*/ 36 w 90"/>
                <a:gd name="T23" fmla="*/ 108 h 114"/>
                <a:gd name="T24" fmla="*/ 31 w 90"/>
                <a:gd name="T25" fmla="*/ 114 h 114"/>
                <a:gd name="T26" fmla="*/ 31 w 90"/>
                <a:gd name="T27" fmla="*/ 114 h 114"/>
                <a:gd name="T28" fmla="*/ 27 w 90"/>
                <a:gd name="T29" fmla="*/ 112 h 114"/>
                <a:gd name="T30" fmla="*/ 14 w 90"/>
                <a:gd name="T31" fmla="*/ 92 h 114"/>
                <a:gd name="T32" fmla="*/ 13 w 90"/>
                <a:gd name="T33" fmla="*/ 69 h 114"/>
                <a:gd name="T34" fmla="*/ 14 w 90"/>
                <a:gd name="T35" fmla="*/ 57 h 114"/>
                <a:gd name="T36" fmla="*/ 14 w 90"/>
                <a:gd name="T37" fmla="*/ 57 h 114"/>
                <a:gd name="T38" fmla="*/ 14 w 90"/>
                <a:gd name="T39" fmla="*/ 56 h 114"/>
                <a:gd name="T40" fmla="*/ 11 w 90"/>
                <a:gd name="T41" fmla="*/ 46 h 114"/>
                <a:gd name="T42" fmla="*/ 14 w 90"/>
                <a:gd name="T43" fmla="*/ 4 h 114"/>
                <a:gd name="T44" fmla="*/ 29 w 90"/>
                <a:gd name="T45" fmla="*/ 0 h 114"/>
                <a:gd name="T46" fmla="*/ 41 w 90"/>
                <a:gd name="T47" fmla="*/ 3 h 114"/>
                <a:gd name="T48" fmla="*/ 45 w 90"/>
                <a:gd name="T49" fmla="*/ 4 h 114"/>
                <a:gd name="T50" fmla="*/ 49 w 90"/>
                <a:gd name="T51" fmla="*/ 3 h 114"/>
                <a:gd name="T52" fmla="*/ 62 w 90"/>
                <a:gd name="T53" fmla="*/ 0 h 114"/>
                <a:gd name="T54" fmla="*/ 76 w 90"/>
                <a:gd name="T55" fmla="*/ 4 h 114"/>
                <a:gd name="T56" fmla="*/ 80 w 90"/>
                <a:gd name="T57" fmla="*/ 46 h 114"/>
                <a:gd name="T58" fmla="*/ 77 w 90"/>
                <a:gd name="T59" fmla="*/ 56 h 114"/>
                <a:gd name="T60" fmla="*/ 77 w 90"/>
                <a:gd name="T61" fmla="*/ 57 h 114"/>
                <a:gd name="T62" fmla="*/ 77 w 90"/>
                <a:gd name="T6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14">
                  <a:moveTo>
                    <a:pt x="77" y="57"/>
                  </a:moveTo>
                  <a:cubicBezTo>
                    <a:pt x="77" y="61"/>
                    <a:pt x="77" y="65"/>
                    <a:pt x="77" y="69"/>
                  </a:cubicBezTo>
                  <a:cubicBezTo>
                    <a:pt x="78" y="77"/>
                    <a:pt x="79" y="85"/>
                    <a:pt x="77" y="92"/>
                  </a:cubicBezTo>
                  <a:cubicBezTo>
                    <a:pt x="74" y="104"/>
                    <a:pt x="64" y="112"/>
                    <a:pt x="63" y="112"/>
                  </a:cubicBezTo>
                  <a:cubicBezTo>
                    <a:pt x="62" y="113"/>
                    <a:pt x="61" y="114"/>
                    <a:pt x="60" y="114"/>
                  </a:cubicBezTo>
                  <a:cubicBezTo>
                    <a:pt x="59" y="114"/>
                    <a:pt x="58" y="113"/>
                    <a:pt x="57" y="113"/>
                  </a:cubicBezTo>
                  <a:cubicBezTo>
                    <a:pt x="55" y="112"/>
                    <a:pt x="54" y="109"/>
                    <a:pt x="54" y="107"/>
                  </a:cubicBezTo>
                  <a:cubicBezTo>
                    <a:pt x="54" y="107"/>
                    <a:pt x="58" y="89"/>
                    <a:pt x="54" y="78"/>
                  </a:cubicBezTo>
                  <a:cubicBezTo>
                    <a:pt x="51" y="71"/>
                    <a:pt x="47" y="67"/>
                    <a:pt x="45" y="66"/>
                  </a:cubicBezTo>
                  <a:cubicBezTo>
                    <a:pt x="44" y="67"/>
                    <a:pt x="40" y="71"/>
                    <a:pt x="37" y="78"/>
                  </a:cubicBezTo>
                  <a:cubicBezTo>
                    <a:pt x="33" y="88"/>
                    <a:pt x="36" y="104"/>
                    <a:pt x="36" y="107"/>
                  </a:cubicBezTo>
                  <a:cubicBezTo>
                    <a:pt x="36" y="107"/>
                    <a:pt x="36" y="108"/>
                    <a:pt x="36" y="108"/>
                  </a:cubicBezTo>
                  <a:cubicBezTo>
                    <a:pt x="36" y="111"/>
                    <a:pt x="34" y="114"/>
                    <a:pt x="31" y="114"/>
                  </a:cubicBezTo>
                  <a:cubicBezTo>
                    <a:pt x="31" y="114"/>
                    <a:pt x="31" y="114"/>
                    <a:pt x="31" y="114"/>
                  </a:cubicBezTo>
                  <a:cubicBezTo>
                    <a:pt x="29" y="113"/>
                    <a:pt x="28" y="113"/>
                    <a:pt x="27" y="112"/>
                  </a:cubicBezTo>
                  <a:cubicBezTo>
                    <a:pt x="27" y="112"/>
                    <a:pt x="17" y="104"/>
                    <a:pt x="14" y="92"/>
                  </a:cubicBezTo>
                  <a:cubicBezTo>
                    <a:pt x="12" y="85"/>
                    <a:pt x="13" y="77"/>
                    <a:pt x="13" y="69"/>
                  </a:cubicBezTo>
                  <a:cubicBezTo>
                    <a:pt x="13" y="65"/>
                    <a:pt x="14" y="60"/>
                    <a:pt x="14" y="57"/>
                  </a:cubicBezTo>
                  <a:cubicBezTo>
                    <a:pt x="14" y="57"/>
                    <a:pt x="14" y="57"/>
                    <a:pt x="14" y="57"/>
                  </a:cubicBezTo>
                  <a:cubicBezTo>
                    <a:pt x="14" y="57"/>
                    <a:pt x="14" y="56"/>
                    <a:pt x="14" y="56"/>
                  </a:cubicBezTo>
                  <a:cubicBezTo>
                    <a:pt x="13" y="54"/>
                    <a:pt x="12" y="50"/>
                    <a:pt x="11" y="46"/>
                  </a:cubicBezTo>
                  <a:cubicBezTo>
                    <a:pt x="7" y="33"/>
                    <a:pt x="0" y="13"/>
                    <a:pt x="14" y="4"/>
                  </a:cubicBezTo>
                  <a:cubicBezTo>
                    <a:pt x="19" y="1"/>
                    <a:pt x="24" y="0"/>
                    <a:pt x="29" y="0"/>
                  </a:cubicBezTo>
                  <a:cubicBezTo>
                    <a:pt x="34" y="0"/>
                    <a:pt x="38" y="2"/>
                    <a:pt x="41" y="3"/>
                  </a:cubicBezTo>
                  <a:cubicBezTo>
                    <a:pt x="43" y="4"/>
                    <a:pt x="45" y="4"/>
                    <a:pt x="45" y="4"/>
                  </a:cubicBezTo>
                  <a:cubicBezTo>
                    <a:pt x="46" y="4"/>
                    <a:pt x="48" y="4"/>
                    <a:pt x="49" y="3"/>
                  </a:cubicBezTo>
                  <a:cubicBezTo>
                    <a:pt x="52" y="2"/>
                    <a:pt x="57" y="0"/>
                    <a:pt x="62" y="0"/>
                  </a:cubicBezTo>
                  <a:cubicBezTo>
                    <a:pt x="67" y="0"/>
                    <a:pt x="71" y="1"/>
                    <a:pt x="76" y="4"/>
                  </a:cubicBezTo>
                  <a:cubicBezTo>
                    <a:pt x="90" y="13"/>
                    <a:pt x="84" y="33"/>
                    <a:pt x="80" y="46"/>
                  </a:cubicBezTo>
                  <a:cubicBezTo>
                    <a:pt x="78" y="50"/>
                    <a:pt x="77" y="54"/>
                    <a:pt x="77" y="56"/>
                  </a:cubicBezTo>
                  <a:cubicBezTo>
                    <a:pt x="77" y="56"/>
                    <a:pt x="77" y="57"/>
                    <a:pt x="77" y="57"/>
                  </a:cubicBezTo>
                  <a:cubicBezTo>
                    <a:pt x="77" y="57"/>
                    <a:pt x="77" y="57"/>
                    <a:pt x="77" y="57"/>
                  </a:cubicBezTo>
                  <a:close/>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02" name="Freeform 1939">
              <a:extLst>
                <a:ext uri="{FF2B5EF4-FFF2-40B4-BE49-F238E27FC236}">
                  <a16:creationId xmlns:a16="http://schemas.microsoft.com/office/drawing/2014/main" id="{D8B006D7-A204-482C-A88A-0AF28ED6682B}"/>
                </a:ext>
              </a:extLst>
            </p:cNvPr>
            <p:cNvSpPr>
              <a:spLocks/>
            </p:cNvSpPr>
            <p:nvPr/>
          </p:nvSpPr>
          <p:spPr bwMode="auto">
            <a:xfrm>
              <a:off x="3871977" y="9289209"/>
              <a:ext cx="4763" cy="3175"/>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2" y="0"/>
                    <a:pt x="2" y="0"/>
                    <a:pt x="2" y="0"/>
                  </a:cubicBezTo>
                  <a:cubicBezTo>
                    <a:pt x="1" y="0"/>
                    <a:pt x="1" y="0"/>
                    <a:pt x="0" y="1"/>
                  </a:cubicBezTo>
                  <a:close/>
                </a:path>
              </a:pathLst>
            </a:custGeom>
            <a:solidFill>
              <a:srgbClr val="ED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03" name="Freeform 1940">
              <a:extLst>
                <a:ext uri="{FF2B5EF4-FFF2-40B4-BE49-F238E27FC236}">
                  <a16:creationId xmlns:a16="http://schemas.microsoft.com/office/drawing/2014/main" id="{73479BB5-8D9A-4C3F-848A-4289884D863E}"/>
                </a:ext>
              </a:extLst>
            </p:cNvPr>
            <p:cNvSpPr>
              <a:spLocks/>
            </p:cNvSpPr>
            <p:nvPr/>
          </p:nvSpPr>
          <p:spPr bwMode="auto">
            <a:xfrm>
              <a:off x="3779902" y="9295559"/>
              <a:ext cx="192088" cy="168275"/>
            </a:xfrm>
            <a:custGeom>
              <a:avLst/>
              <a:gdLst>
                <a:gd name="T0" fmla="*/ 65 w 67"/>
                <a:gd name="T1" fmla="*/ 37 h 59"/>
                <a:gd name="T2" fmla="*/ 51 w 67"/>
                <a:gd name="T3" fmla="*/ 57 h 59"/>
                <a:gd name="T4" fmla="*/ 48 w 67"/>
                <a:gd name="T5" fmla="*/ 59 h 59"/>
                <a:gd name="T6" fmla="*/ 45 w 67"/>
                <a:gd name="T7" fmla="*/ 58 h 59"/>
                <a:gd name="T8" fmla="*/ 42 w 67"/>
                <a:gd name="T9" fmla="*/ 52 h 59"/>
                <a:gd name="T10" fmla="*/ 42 w 67"/>
                <a:gd name="T11" fmla="*/ 23 h 59"/>
                <a:gd name="T12" fmla="*/ 33 w 67"/>
                <a:gd name="T13" fmla="*/ 11 h 59"/>
                <a:gd name="T14" fmla="*/ 25 w 67"/>
                <a:gd name="T15" fmla="*/ 23 h 59"/>
                <a:gd name="T16" fmla="*/ 24 w 67"/>
                <a:gd name="T17" fmla="*/ 52 h 59"/>
                <a:gd name="T18" fmla="*/ 24 w 67"/>
                <a:gd name="T19" fmla="*/ 53 h 59"/>
                <a:gd name="T20" fmla="*/ 19 w 67"/>
                <a:gd name="T21" fmla="*/ 59 h 59"/>
                <a:gd name="T22" fmla="*/ 19 w 67"/>
                <a:gd name="T23" fmla="*/ 59 h 59"/>
                <a:gd name="T24" fmla="*/ 15 w 67"/>
                <a:gd name="T25" fmla="*/ 57 h 59"/>
                <a:gd name="T26" fmla="*/ 2 w 67"/>
                <a:gd name="T27" fmla="*/ 37 h 59"/>
                <a:gd name="T28" fmla="*/ 1 w 67"/>
                <a:gd name="T29" fmla="*/ 14 h 59"/>
                <a:gd name="T30" fmla="*/ 2 w 67"/>
                <a:gd name="T31" fmla="*/ 2 h 59"/>
                <a:gd name="T32" fmla="*/ 33 w 67"/>
                <a:gd name="T33" fmla="*/ 6 h 59"/>
                <a:gd name="T34" fmla="*/ 65 w 67"/>
                <a:gd name="T35" fmla="*/ 2 h 59"/>
                <a:gd name="T36" fmla="*/ 65 w 67"/>
                <a:gd name="T37" fmla="*/ 14 h 59"/>
                <a:gd name="T38" fmla="*/ 65 w 67"/>
                <a:gd name="T39"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59">
                  <a:moveTo>
                    <a:pt x="65" y="37"/>
                  </a:moveTo>
                  <a:cubicBezTo>
                    <a:pt x="62" y="49"/>
                    <a:pt x="52" y="57"/>
                    <a:pt x="51" y="57"/>
                  </a:cubicBezTo>
                  <a:cubicBezTo>
                    <a:pt x="50" y="58"/>
                    <a:pt x="49" y="59"/>
                    <a:pt x="48" y="59"/>
                  </a:cubicBezTo>
                  <a:cubicBezTo>
                    <a:pt x="47" y="59"/>
                    <a:pt x="46" y="58"/>
                    <a:pt x="45" y="58"/>
                  </a:cubicBezTo>
                  <a:cubicBezTo>
                    <a:pt x="43" y="57"/>
                    <a:pt x="42" y="54"/>
                    <a:pt x="42" y="52"/>
                  </a:cubicBezTo>
                  <a:cubicBezTo>
                    <a:pt x="42" y="52"/>
                    <a:pt x="46" y="34"/>
                    <a:pt x="42" y="23"/>
                  </a:cubicBezTo>
                  <a:cubicBezTo>
                    <a:pt x="39" y="16"/>
                    <a:pt x="35" y="12"/>
                    <a:pt x="33" y="11"/>
                  </a:cubicBezTo>
                  <a:cubicBezTo>
                    <a:pt x="32" y="12"/>
                    <a:pt x="28" y="16"/>
                    <a:pt x="25" y="23"/>
                  </a:cubicBezTo>
                  <a:cubicBezTo>
                    <a:pt x="21" y="33"/>
                    <a:pt x="24" y="49"/>
                    <a:pt x="24" y="52"/>
                  </a:cubicBezTo>
                  <a:cubicBezTo>
                    <a:pt x="24" y="52"/>
                    <a:pt x="24" y="53"/>
                    <a:pt x="24" y="53"/>
                  </a:cubicBezTo>
                  <a:cubicBezTo>
                    <a:pt x="24" y="56"/>
                    <a:pt x="22" y="59"/>
                    <a:pt x="19" y="59"/>
                  </a:cubicBezTo>
                  <a:cubicBezTo>
                    <a:pt x="19" y="59"/>
                    <a:pt x="19" y="59"/>
                    <a:pt x="19" y="59"/>
                  </a:cubicBezTo>
                  <a:cubicBezTo>
                    <a:pt x="17" y="58"/>
                    <a:pt x="16" y="58"/>
                    <a:pt x="15" y="57"/>
                  </a:cubicBezTo>
                  <a:cubicBezTo>
                    <a:pt x="15" y="57"/>
                    <a:pt x="5" y="49"/>
                    <a:pt x="2" y="37"/>
                  </a:cubicBezTo>
                  <a:cubicBezTo>
                    <a:pt x="0" y="30"/>
                    <a:pt x="1" y="22"/>
                    <a:pt x="1" y="14"/>
                  </a:cubicBezTo>
                  <a:cubicBezTo>
                    <a:pt x="1" y="10"/>
                    <a:pt x="2" y="5"/>
                    <a:pt x="2" y="2"/>
                  </a:cubicBezTo>
                  <a:cubicBezTo>
                    <a:pt x="16" y="0"/>
                    <a:pt x="31" y="5"/>
                    <a:pt x="33" y="6"/>
                  </a:cubicBezTo>
                  <a:cubicBezTo>
                    <a:pt x="35" y="5"/>
                    <a:pt x="51" y="0"/>
                    <a:pt x="65" y="2"/>
                  </a:cubicBezTo>
                  <a:cubicBezTo>
                    <a:pt x="65" y="6"/>
                    <a:pt x="65" y="10"/>
                    <a:pt x="65" y="14"/>
                  </a:cubicBezTo>
                  <a:cubicBezTo>
                    <a:pt x="66" y="22"/>
                    <a:pt x="67" y="30"/>
                    <a:pt x="65" y="37"/>
                  </a:cubicBezTo>
                  <a:close/>
                </a:path>
              </a:pathLst>
            </a:custGeom>
            <a:solidFill>
              <a:srgbClr val="FFB2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04" name="Freeform 1941">
              <a:extLst>
                <a:ext uri="{FF2B5EF4-FFF2-40B4-BE49-F238E27FC236}">
                  <a16:creationId xmlns:a16="http://schemas.microsoft.com/office/drawing/2014/main" id="{A82FE9AC-6EE0-4DF1-9E94-1E571197A0B5}"/>
                </a:ext>
              </a:extLst>
            </p:cNvPr>
            <p:cNvSpPr>
              <a:spLocks/>
            </p:cNvSpPr>
            <p:nvPr/>
          </p:nvSpPr>
          <p:spPr bwMode="auto">
            <a:xfrm>
              <a:off x="3818002" y="9143159"/>
              <a:ext cx="114300" cy="38100"/>
            </a:xfrm>
            <a:custGeom>
              <a:avLst/>
              <a:gdLst>
                <a:gd name="T0" fmla="*/ 20 w 40"/>
                <a:gd name="T1" fmla="*/ 8 h 13"/>
                <a:gd name="T2" fmla="*/ 0 w 40"/>
                <a:gd name="T3" fmla="*/ 6 h 13"/>
                <a:gd name="T4" fmla="*/ 2 w 40"/>
                <a:gd name="T5" fmla="*/ 6 h 13"/>
                <a:gd name="T6" fmla="*/ 5 w 40"/>
                <a:gd name="T7" fmla="*/ 7 h 13"/>
                <a:gd name="T8" fmla="*/ 10 w 40"/>
                <a:gd name="T9" fmla="*/ 10 h 13"/>
                <a:gd name="T10" fmla="*/ 20 w 40"/>
                <a:gd name="T11" fmla="*/ 13 h 13"/>
                <a:gd name="T12" fmla="*/ 20 w 40"/>
                <a:gd name="T13" fmla="*/ 13 h 13"/>
                <a:gd name="T14" fmla="*/ 20 w 40"/>
                <a:gd name="T15" fmla="*/ 13 h 13"/>
                <a:gd name="T16" fmla="*/ 31 w 40"/>
                <a:gd name="T17" fmla="*/ 10 h 13"/>
                <a:gd name="T18" fmla="*/ 36 w 40"/>
                <a:gd name="T19" fmla="*/ 7 h 13"/>
                <a:gd name="T20" fmla="*/ 38 w 40"/>
                <a:gd name="T21" fmla="*/ 6 h 13"/>
                <a:gd name="T22" fmla="*/ 40 w 40"/>
                <a:gd name="T23" fmla="*/ 6 h 13"/>
                <a:gd name="T24" fmla="*/ 20 w 40"/>
                <a:gd name="T25"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13">
                  <a:moveTo>
                    <a:pt x="20" y="8"/>
                  </a:moveTo>
                  <a:cubicBezTo>
                    <a:pt x="15" y="8"/>
                    <a:pt x="5" y="0"/>
                    <a:pt x="0" y="6"/>
                  </a:cubicBezTo>
                  <a:cubicBezTo>
                    <a:pt x="1" y="6"/>
                    <a:pt x="2" y="6"/>
                    <a:pt x="2" y="6"/>
                  </a:cubicBezTo>
                  <a:cubicBezTo>
                    <a:pt x="3" y="6"/>
                    <a:pt x="4" y="7"/>
                    <a:pt x="5" y="7"/>
                  </a:cubicBezTo>
                  <a:cubicBezTo>
                    <a:pt x="6" y="8"/>
                    <a:pt x="8" y="9"/>
                    <a:pt x="10" y="10"/>
                  </a:cubicBezTo>
                  <a:cubicBezTo>
                    <a:pt x="13" y="11"/>
                    <a:pt x="16" y="13"/>
                    <a:pt x="20" y="13"/>
                  </a:cubicBezTo>
                  <a:cubicBezTo>
                    <a:pt x="20" y="13"/>
                    <a:pt x="20" y="13"/>
                    <a:pt x="20" y="13"/>
                  </a:cubicBezTo>
                  <a:cubicBezTo>
                    <a:pt x="20" y="13"/>
                    <a:pt x="20" y="13"/>
                    <a:pt x="20" y="13"/>
                  </a:cubicBezTo>
                  <a:cubicBezTo>
                    <a:pt x="24" y="13"/>
                    <a:pt x="27" y="11"/>
                    <a:pt x="31" y="10"/>
                  </a:cubicBezTo>
                  <a:cubicBezTo>
                    <a:pt x="32" y="9"/>
                    <a:pt x="34" y="8"/>
                    <a:pt x="36" y="7"/>
                  </a:cubicBezTo>
                  <a:cubicBezTo>
                    <a:pt x="36" y="7"/>
                    <a:pt x="37" y="6"/>
                    <a:pt x="38" y="6"/>
                  </a:cubicBezTo>
                  <a:cubicBezTo>
                    <a:pt x="38" y="6"/>
                    <a:pt x="39" y="6"/>
                    <a:pt x="40" y="6"/>
                  </a:cubicBezTo>
                  <a:cubicBezTo>
                    <a:pt x="35" y="0"/>
                    <a:pt x="26" y="8"/>
                    <a:pt x="20" y="8"/>
                  </a:cubicBezTo>
                  <a:close/>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05" name="Freeform 1942">
              <a:extLst>
                <a:ext uri="{FF2B5EF4-FFF2-40B4-BE49-F238E27FC236}">
                  <a16:creationId xmlns:a16="http://schemas.microsoft.com/office/drawing/2014/main" id="{664B96A4-27E2-4829-9B6E-29858A572FB9}"/>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06" name="Freeform 1943">
              <a:extLst>
                <a:ext uri="{FF2B5EF4-FFF2-40B4-BE49-F238E27FC236}">
                  <a16:creationId xmlns:a16="http://schemas.microsoft.com/office/drawing/2014/main" id="{1AC65888-8665-4C56-8D35-828760C14058}"/>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07" name="Freeform 1944">
              <a:extLst>
                <a:ext uri="{FF2B5EF4-FFF2-40B4-BE49-F238E27FC236}">
                  <a16:creationId xmlns:a16="http://schemas.microsoft.com/office/drawing/2014/main" id="{1A10E263-EA9A-4CCE-AD36-890718F9EE90}"/>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08" name="Freeform 1945">
              <a:extLst>
                <a:ext uri="{FF2B5EF4-FFF2-40B4-BE49-F238E27FC236}">
                  <a16:creationId xmlns:a16="http://schemas.microsoft.com/office/drawing/2014/main" id="{FFF5863A-99B4-4D7F-90B3-FB8017323E99}"/>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09" name="Freeform 1946">
              <a:extLst>
                <a:ext uri="{FF2B5EF4-FFF2-40B4-BE49-F238E27FC236}">
                  <a16:creationId xmlns:a16="http://schemas.microsoft.com/office/drawing/2014/main" id="{C3C8F797-DB55-4A0A-8394-3B9BAB4B0A5A}"/>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10" name="Freeform 1947">
              <a:extLst>
                <a:ext uri="{FF2B5EF4-FFF2-40B4-BE49-F238E27FC236}">
                  <a16:creationId xmlns:a16="http://schemas.microsoft.com/office/drawing/2014/main" id="{BEB416D1-AA83-4636-8AB4-5E4216CBB5BE}"/>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11" name="Freeform 1948">
              <a:extLst>
                <a:ext uri="{FF2B5EF4-FFF2-40B4-BE49-F238E27FC236}">
                  <a16:creationId xmlns:a16="http://schemas.microsoft.com/office/drawing/2014/main" id="{189F368B-CABB-4B61-9667-43E61D51C5BD}"/>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56A7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12" name="Freeform 1949">
              <a:extLst>
                <a:ext uri="{FF2B5EF4-FFF2-40B4-BE49-F238E27FC236}">
                  <a16:creationId xmlns:a16="http://schemas.microsoft.com/office/drawing/2014/main" id="{9B8C5AC7-8EED-477B-B7EC-13577E17A3FC}"/>
                </a:ext>
              </a:extLst>
            </p:cNvPr>
            <p:cNvSpPr>
              <a:spLocks/>
            </p:cNvSpPr>
            <p:nvPr/>
          </p:nvSpPr>
          <p:spPr bwMode="auto">
            <a:xfrm>
              <a:off x="3279840" y="8989171"/>
              <a:ext cx="700088" cy="63500"/>
            </a:xfrm>
            <a:custGeom>
              <a:avLst/>
              <a:gdLst>
                <a:gd name="T0" fmla="*/ 11 w 245"/>
                <a:gd name="T1" fmla="*/ 22 h 22"/>
                <a:gd name="T2" fmla="*/ 245 w 245"/>
                <a:gd name="T3" fmla="*/ 22 h 22"/>
                <a:gd name="T4" fmla="*/ 245 w 245"/>
                <a:gd name="T5" fmla="*/ 0 h 22"/>
                <a:gd name="T6" fmla="*/ 11 w 245"/>
                <a:gd name="T7" fmla="*/ 0 h 22"/>
                <a:gd name="T8" fmla="*/ 0 w 245"/>
                <a:gd name="T9" fmla="*/ 11 h 22"/>
                <a:gd name="T10" fmla="*/ 11 w 245"/>
                <a:gd name="T11" fmla="*/ 22 h 22"/>
              </a:gdLst>
              <a:ahLst/>
              <a:cxnLst>
                <a:cxn ang="0">
                  <a:pos x="T0" y="T1"/>
                </a:cxn>
                <a:cxn ang="0">
                  <a:pos x="T2" y="T3"/>
                </a:cxn>
                <a:cxn ang="0">
                  <a:pos x="T4" y="T5"/>
                </a:cxn>
                <a:cxn ang="0">
                  <a:pos x="T6" y="T7"/>
                </a:cxn>
                <a:cxn ang="0">
                  <a:pos x="T8" y="T9"/>
                </a:cxn>
                <a:cxn ang="0">
                  <a:pos x="T10" y="T11"/>
                </a:cxn>
              </a:cxnLst>
              <a:rect l="0" t="0" r="r" b="b"/>
              <a:pathLst>
                <a:path w="245" h="22">
                  <a:moveTo>
                    <a:pt x="11" y="22"/>
                  </a:moveTo>
                  <a:cubicBezTo>
                    <a:pt x="245" y="22"/>
                    <a:pt x="245" y="22"/>
                    <a:pt x="245" y="22"/>
                  </a:cubicBezTo>
                  <a:cubicBezTo>
                    <a:pt x="245" y="0"/>
                    <a:pt x="245" y="0"/>
                    <a:pt x="245" y="0"/>
                  </a:cubicBezTo>
                  <a:cubicBezTo>
                    <a:pt x="11" y="0"/>
                    <a:pt x="11" y="0"/>
                    <a:pt x="11" y="0"/>
                  </a:cubicBezTo>
                  <a:cubicBezTo>
                    <a:pt x="5" y="0"/>
                    <a:pt x="0" y="5"/>
                    <a:pt x="0" y="11"/>
                  </a:cubicBezTo>
                  <a:cubicBezTo>
                    <a:pt x="0" y="17"/>
                    <a:pt x="5" y="22"/>
                    <a:pt x="11" y="22"/>
                  </a:cubicBezTo>
                </a:path>
              </a:pathLst>
            </a:custGeom>
            <a:solidFill>
              <a:srgbClr val="7ABA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13" name="Freeform 1950">
              <a:extLst>
                <a:ext uri="{FF2B5EF4-FFF2-40B4-BE49-F238E27FC236}">
                  <a16:creationId xmlns:a16="http://schemas.microsoft.com/office/drawing/2014/main" id="{2B89D060-96F9-41BF-9484-B14E6FC29BB7}"/>
                </a:ext>
              </a:extLst>
            </p:cNvPr>
            <p:cNvSpPr>
              <a:spLocks/>
            </p:cNvSpPr>
            <p:nvPr/>
          </p:nvSpPr>
          <p:spPr bwMode="auto">
            <a:xfrm>
              <a:off x="3529077" y="9057434"/>
              <a:ext cx="22225"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14" name="Freeform 1951">
              <a:extLst>
                <a:ext uri="{FF2B5EF4-FFF2-40B4-BE49-F238E27FC236}">
                  <a16:creationId xmlns:a16="http://schemas.microsoft.com/office/drawing/2014/main" id="{9891AAA5-CD28-4681-B779-7BD9F67157BA}"/>
                </a:ext>
              </a:extLst>
            </p:cNvPr>
            <p:cNvSpPr>
              <a:spLocks/>
            </p:cNvSpPr>
            <p:nvPr/>
          </p:nvSpPr>
          <p:spPr bwMode="auto">
            <a:xfrm>
              <a:off x="3575115" y="9057434"/>
              <a:ext cx="25400" cy="206375"/>
            </a:xfrm>
            <a:custGeom>
              <a:avLst/>
              <a:gdLst>
                <a:gd name="T0" fmla="*/ 5 w 9"/>
                <a:gd name="T1" fmla="*/ 0 h 72"/>
                <a:gd name="T2" fmla="*/ 0 w 9"/>
                <a:gd name="T3" fmla="*/ 4 h 72"/>
                <a:gd name="T4" fmla="*/ 0 w 9"/>
                <a:gd name="T5" fmla="*/ 68 h 72"/>
                <a:gd name="T6" fmla="*/ 5 w 9"/>
                <a:gd name="T7" fmla="*/ 72 h 72"/>
                <a:gd name="T8" fmla="*/ 9 w 9"/>
                <a:gd name="T9" fmla="*/ 68 h 72"/>
                <a:gd name="T10" fmla="*/ 9 w 9"/>
                <a:gd name="T11" fmla="*/ 4 h 72"/>
                <a:gd name="T12" fmla="*/ 5 w 9"/>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5" y="0"/>
                  </a:moveTo>
                  <a:cubicBezTo>
                    <a:pt x="2" y="0"/>
                    <a:pt x="0" y="2"/>
                    <a:pt x="0" y="4"/>
                  </a:cubicBezTo>
                  <a:cubicBezTo>
                    <a:pt x="0" y="68"/>
                    <a:pt x="0" y="68"/>
                    <a:pt x="0" y="68"/>
                  </a:cubicBezTo>
                  <a:cubicBezTo>
                    <a:pt x="0" y="70"/>
                    <a:pt x="2" y="72"/>
                    <a:pt x="5" y="72"/>
                  </a:cubicBezTo>
                  <a:cubicBezTo>
                    <a:pt x="7" y="72"/>
                    <a:pt x="9" y="70"/>
                    <a:pt x="9" y="68"/>
                  </a:cubicBezTo>
                  <a:cubicBezTo>
                    <a:pt x="9" y="4"/>
                    <a:pt x="9" y="4"/>
                    <a:pt x="9" y="4"/>
                  </a:cubicBezTo>
                  <a:cubicBezTo>
                    <a:pt x="9" y="2"/>
                    <a:pt x="7" y="0"/>
                    <a:pt x="5" y="0"/>
                  </a:cubicBezTo>
                </a:path>
              </a:pathLst>
            </a:custGeom>
            <a:solidFill>
              <a:srgbClr val="EAE6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15" name="Freeform 1952">
              <a:extLst>
                <a:ext uri="{FF2B5EF4-FFF2-40B4-BE49-F238E27FC236}">
                  <a16:creationId xmlns:a16="http://schemas.microsoft.com/office/drawing/2014/main" id="{EB541FAE-D1DE-490E-A14C-543F291D630B}"/>
                </a:ext>
              </a:extLst>
            </p:cNvPr>
            <p:cNvSpPr>
              <a:spLocks/>
            </p:cNvSpPr>
            <p:nvPr/>
          </p:nvSpPr>
          <p:spPr bwMode="auto">
            <a:xfrm>
              <a:off x="3622740"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7" y="72"/>
                    <a:pt x="8" y="70"/>
                    <a:pt x="8" y="68"/>
                  </a:cubicBezTo>
                  <a:cubicBezTo>
                    <a:pt x="8" y="4"/>
                    <a:pt x="8" y="4"/>
                    <a:pt x="8" y="4"/>
                  </a:cubicBezTo>
                  <a:cubicBezTo>
                    <a:pt x="8" y="2"/>
                    <a:pt x="7"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16" name="Freeform 1953">
              <a:extLst>
                <a:ext uri="{FF2B5EF4-FFF2-40B4-BE49-F238E27FC236}">
                  <a16:creationId xmlns:a16="http://schemas.microsoft.com/office/drawing/2014/main" id="{EEEC72D5-DEF2-47D4-AE5E-E7159672AC2D}"/>
                </a:ext>
              </a:extLst>
            </p:cNvPr>
            <p:cNvSpPr>
              <a:spLocks/>
            </p:cNvSpPr>
            <p:nvPr/>
          </p:nvSpPr>
          <p:spPr bwMode="auto">
            <a:xfrm>
              <a:off x="3432240" y="9057434"/>
              <a:ext cx="25400" cy="206375"/>
            </a:xfrm>
            <a:custGeom>
              <a:avLst/>
              <a:gdLst>
                <a:gd name="T0" fmla="*/ 9 w 9"/>
                <a:gd name="T1" fmla="*/ 68 h 72"/>
                <a:gd name="T2" fmla="*/ 9 w 9"/>
                <a:gd name="T3" fmla="*/ 4 h 72"/>
                <a:gd name="T4" fmla="*/ 4 w 9"/>
                <a:gd name="T5" fmla="*/ 0 h 72"/>
                <a:gd name="T6" fmla="*/ 0 w 9"/>
                <a:gd name="T7" fmla="*/ 4 h 72"/>
                <a:gd name="T8" fmla="*/ 0 w 9"/>
                <a:gd name="T9" fmla="*/ 68 h 72"/>
                <a:gd name="T10" fmla="*/ 4 w 9"/>
                <a:gd name="T11" fmla="*/ 72 h 72"/>
                <a:gd name="T12" fmla="*/ 9 w 9"/>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9" h="72">
                  <a:moveTo>
                    <a:pt x="9" y="68"/>
                  </a:moveTo>
                  <a:cubicBezTo>
                    <a:pt x="9" y="4"/>
                    <a:pt x="9" y="4"/>
                    <a:pt x="9" y="4"/>
                  </a:cubicBezTo>
                  <a:cubicBezTo>
                    <a:pt x="9" y="2"/>
                    <a:pt x="7" y="0"/>
                    <a:pt x="4" y="0"/>
                  </a:cubicBezTo>
                  <a:cubicBezTo>
                    <a:pt x="2" y="0"/>
                    <a:pt x="0" y="2"/>
                    <a:pt x="0" y="4"/>
                  </a:cubicBezTo>
                  <a:cubicBezTo>
                    <a:pt x="0" y="68"/>
                    <a:pt x="0" y="68"/>
                    <a:pt x="0" y="68"/>
                  </a:cubicBezTo>
                  <a:cubicBezTo>
                    <a:pt x="0" y="70"/>
                    <a:pt x="2" y="72"/>
                    <a:pt x="4" y="72"/>
                  </a:cubicBezTo>
                  <a:cubicBezTo>
                    <a:pt x="7" y="72"/>
                    <a:pt x="9" y="70"/>
                    <a:pt x="9"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17" name="Freeform 1954">
              <a:extLst>
                <a:ext uri="{FF2B5EF4-FFF2-40B4-BE49-F238E27FC236}">
                  <a16:creationId xmlns:a16="http://schemas.microsoft.com/office/drawing/2014/main" id="{6ED35F8C-C00E-437B-8A55-C59558F42E77}"/>
                </a:ext>
              </a:extLst>
            </p:cNvPr>
            <p:cNvSpPr>
              <a:spLocks/>
            </p:cNvSpPr>
            <p:nvPr/>
          </p:nvSpPr>
          <p:spPr bwMode="auto">
            <a:xfrm>
              <a:off x="3479865" y="9057434"/>
              <a:ext cx="23813"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2" y="0"/>
                    <a:pt x="0" y="2"/>
                    <a:pt x="0" y="4"/>
                  </a:cubicBezTo>
                  <a:cubicBezTo>
                    <a:pt x="0" y="68"/>
                    <a:pt x="0" y="68"/>
                    <a:pt x="0" y="68"/>
                  </a:cubicBezTo>
                  <a:cubicBezTo>
                    <a:pt x="0" y="70"/>
                    <a:pt x="2"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18" name="Freeform 1955">
              <a:extLst>
                <a:ext uri="{FF2B5EF4-FFF2-40B4-BE49-F238E27FC236}">
                  <a16:creationId xmlns:a16="http://schemas.microsoft.com/office/drawing/2014/main" id="{68DB0B70-DD14-46A8-86EA-759F5D80DF81}"/>
                </a:ext>
              </a:extLst>
            </p:cNvPr>
            <p:cNvSpPr>
              <a:spLocks/>
            </p:cNvSpPr>
            <p:nvPr/>
          </p:nvSpPr>
          <p:spPr bwMode="auto">
            <a:xfrm>
              <a:off x="3386202" y="9057434"/>
              <a:ext cx="22225" cy="206375"/>
            </a:xfrm>
            <a:custGeom>
              <a:avLst/>
              <a:gdLst>
                <a:gd name="T0" fmla="*/ 4 w 8"/>
                <a:gd name="T1" fmla="*/ 0 h 72"/>
                <a:gd name="T2" fmla="*/ 0 w 8"/>
                <a:gd name="T3" fmla="*/ 4 h 72"/>
                <a:gd name="T4" fmla="*/ 0 w 8"/>
                <a:gd name="T5" fmla="*/ 68 h 72"/>
                <a:gd name="T6" fmla="*/ 4 w 8"/>
                <a:gd name="T7" fmla="*/ 72 h 72"/>
                <a:gd name="T8" fmla="*/ 8 w 8"/>
                <a:gd name="T9" fmla="*/ 68 h 72"/>
                <a:gd name="T10" fmla="*/ 8 w 8"/>
                <a:gd name="T11" fmla="*/ 4 h 72"/>
                <a:gd name="T12" fmla="*/ 4 w 8"/>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4" y="0"/>
                  </a:moveTo>
                  <a:cubicBezTo>
                    <a:pt x="1" y="0"/>
                    <a:pt x="0" y="2"/>
                    <a:pt x="0" y="4"/>
                  </a:cubicBezTo>
                  <a:cubicBezTo>
                    <a:pt x="0" y="68"/>
                    <a:pt x="0" y="68"/>
                    <a:pt x="0" y="68"/>
                  </a:cubicBezTo>
                  <a:cubicBezTo>
                    <a:pt x="0" y="70"/>
                    <a:pt x="1" y="72"/>
                    <a:pt x="4" y="72"/>
                  </a:cubicBezTo>
                  <a:cubicBezTo>
                    <a:pt x="6" y="72"/>
                    <a:pt x="8" y="70"/>
                    <a:pt x="8" y="68"/>
                  </a:cubicBezTo>
                  <a:cubicBezTo>
                    <a:pt x="8" y="4"/>
                    <a:pt x="8" y="4"/>
                    <a:pt x="8" y="4"/>
                  </a:cubicBezTo>
                  <a:cubicBezTo>
                    <a:pt x="8" y="2"/>
                    <a:pt x="6" y="0"/>
                    <a:pt x="4" y="0"/>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19" name="Freeform 1956">
              <a:extLst>
                <a:ext uri="{FF2B5EF4-FFF2-40B4-BE49-F238E27FC236}">
                  <a16:creationId xmlns:a16="http://schemas.microsoft.com/office/drawing/2014/main" id="{7EABD695-A6D2-40DD-BAC7-CA1B8ADDBAB9}"/>
                </a:ext>
              </a:extLst>
            </p:cNvPr>
            <p:cNvSpPr>
              <a:spLocks/>
            </p:cNvSpPr>
            <p:nvPr/>
          </p:nvSpPr>
          <p:spPr bwMode="auto">
            <a:xfrm>
              <a:off x="3336990" y="9057434"/>
              <a:ext cx="23813" cy="206375"/>
            </a:xfrm>
            <a:custGeom>
              <a:avLst/>
              <a:gdLst>
                <a:gd name="T0" fmla="*/ 8 w 8"/>
                <a:gd name="T1" fmla="*/ 68 h 72"/>
                <a:gd name="T2" fmla="*/ 8 w 8"/>
                <a:gd name="T3" fmla="*/ 4 h 72"/>
                <a:gd name="T4" fmla="*/ 4 w 8"/>
                <a:gd name="T5" fmla="*/ 0 h 72"/>
                <a:gd name="T6" fmla="*/ 0 w 8"/>
                <a:gd name="T7" fmla="*/ 4 h 72"/>
                <a:gd name="T8" fmla="*/ 0 w 8"/>
                <a:gd name="T9" fmla="*/ 68 h 72"/>
                <a:gd name="T10" fmla="*/ 4 w 8"/>
                <a:gd name="T11" fmla="*/ 72 h 72"/>
                <a:gd name="T12" fmla="*/ 8 w 8"/>
                <a:gd name="T13" fmla="*/ 68 h 72"/>
              </a:gdLst>
              <a:ahLst/>
              <a:cxnLst>
                <a:cxn ang="0">
                  <a:pos x="T0" y="T1"/>
                </a:cxn>
                <a:cxn ang="0">
                  <a:pos x="T2" y="T3"/>
                </a:cxn>
                <a:cxn ang="0">
                  <a:pos x="T4" y="T5"/>
                </a:cxn>
                <a:cxn ang="0">
                  <a:pos x="T6" y="T7"/>
                </a:cxn>
                <a:cxn ang="0">
                  <a:pos x="T8" y="T9"/>
                </a:cxn>
                <a:cxn ang="0">
                  <a:pos x="T10" y="T11"/>
                </a:cxn>
                <a:cxn ang="0">
                  <a:pos x="T12" y="T13"/>
                </a:cxn>
              </a:cxnLst>
              <a:rect l="0" t="0" r="r" b="b"/>
              <a:pathLst>
                <a:path w="8" h="72">
                  <a:moveTo>
                    <a:pt x="8" y="68"/>
                  </a:moveTo>
                  <a:cubicBezTo>
                    <a:pt x="8" y="4"/>
                    <a:pt x="8" y="4"/>
                    <a:pt x="8" y="4"/>
                  </a:cubicBezTo>
                  <a:cubicBezTo>
                    <a:pt x="8" y="2"/>
                    <a:pt x="6" y="0"/>
                    <a:pt x="4" y="0"/>
                  </a:cubicBezTo>
                  <a:cubicBezTo>
                    <a:pt x="2" y="0"/>
                    <a:pt x="0" y="2"/>
                    <a:pt x="0" y="4"/>
                  </a:cubicBezTo>
                  <a:cubicBezTo>
                    <a:pt x="0" y="68"/>
                    <a:pt x="0" y="68"/>
                    <a:pt x="0" y="68"/>
                  </a:cubicBezTo>
                  <a:cubicBezTo>
                    <a:pt x="0" y="70"/>
                    <a:pt x="2" y="72"/>
                    <a:pt x="4" y="72"/>
                  </a:cubicBezTo>
                  <a:cubicBezTo>
                    <a:pt x="6" y="72"/>
                    <a:pt x="8" y="70"/>
                    <a:pt x="8" y="68"/>
                  </a:cubicBezTo>
                </a:path>
              </a:pathLst>
            </a:custGeom>
            <a:solidFill>
              <a:srgbClr val="F7F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20" name="Freeform 1957">
              <a:extLst>
                <a:ext uri="{FF2B5EF4-FFF2-40B4-BE49-F238E27FC236}">
                  <a16:creationId xmlns:a16="http://schemas.microsoft.com/office/drawing/2014/main" id="{B26946B7-1849-419B-AE2F-6C7655DA8BAA}"/>
                </a:ext>
              </a:extLst>
            </p:cNvPr>
            <p:cNvSpPr>
              <a:spLocks/>
            </p:cNvSpPr>
            <p:nvPr/>
          </p:nvSpPr>
          <p:spPr bwMode="auto">
            <a:xfrm>
              <a:off x="3162365" y="9271746"/>
              <a:ext cx="574675" cy="168275"/>
            </a:xfrm>
            <a:custGeom>
              <a:avLst/>
              <a:gdLst>
                <a:gd name="T0" fmla="*/ 200 w 201"/>
                <a:gd name="T1" fmla="*/ 15 h 59"/>
                <a:gd name="T2" fmla="*/ 189 w 201"/>
                <a:gd name="T3" fmla="*/ 5 h 59"/>
                <a:gd name="T4" fmla="*/ 153 w 201"/>
                <a:gd name="T5" fmla="*/ 3 h 59"/>
                <a:gd name="T6" fmla="*/ 116 w 201"/>
                <a:gd name="T7" fmla="*/ 2 h 59"/>
                <a:gd name="T8" fmla="*/ 97 w 201"/>
                <a:gd name="T9" fmla="*/ 5 h 59"/>
                <a:gd name="T10" fmla="*/ 78 w 201"/>
                <a:gd name="T11" fmla="*/ 1 h 59"/>
                <a:gd name="T12" fmla="*/ 30 w 201"/>
                <a:gd name="T13" fmla="*/ 3 h 59"/>
                <a:gd name="T14" fmla="*/ 9 w 201"/>
                <a:gd name="T15" fmla="*/ 15 h 59"/>
                <a:gd name="T16" fmla="*/ 15 w 201"/>
                <a:gd name="T17" fmla="*/ 28 h 59"/>
                <a:gd name="T18" fmla="*/ 20 w 201"/>
                <a:gd name="T19" fmla="*/ 21 h 59"/>
                <a:gd name="T20" fmla="*/ 53 w 201"/>
                <a:gd name="T21" fmla="*/ 24 h 59"/>
                <a:gd name="T22" fmla="*/ 70 w 201"/>
                <a:gd name="T23" fmla="*/ 20 h 59"/>
                <a:gd name="T24" fmla="*/ 87 w 201"/>
                <a:gd name="T25" fmla="*/ 20 h 59"/>
                <a:gd name="T26" fmla="*/ 103 w 201"/>
                <a:gd name="T27" fmla="*/ 47 h 59"/>
                <a:gd name="T28" fmla="*/ 114 w 201"/>
                <a:gd name="T29" fmla="*/ 50 h 59"/>
                <a:gd name="T30" fmla="*/ 110 w 201"/>
                <a:gd name="T31" fmla="*/ 33 h 59"/>
                <a:gd name="T32" fmla="*/ 132 w 201"/>
                <a:gd name="T33" fmla="*/ 17 h 59"/>
                <a:gd name="T34" fmla="*/ 147 w 201"/>
                <a:gd name="T35" fmla="*/ 22 h 59"/>
                <a:gd name="T36" fmla="*/ 167 w 201"/>
                <a:gd name="T37" fmla="*/ 16 h 59"/>
                <a:gd name="T38" fmla="*/ 185 w 201"/>
                <a:gd name="T39" fmla="*/ 17 h 59"/>
                <a:gd name="T40" fmla="*/ 183 w 201"/>
                <a:gd name="T41" fmla="*/ 31 h 59"/>
                <a:gd name="T42" fmla="*/ 190 w 201"/>
                <a:gd name="T43" fmla="*/ 45 h 59"/>
                <a:gd name="T44" fmla="*/ 195 w 201"/>
                <a:gd name="T45" fmla="*/ 28 h 59"/>
                <a:gd name="T46" fmla="*/ 199 w 201"/>
                <a:gd name="T47" fmla="*/ 23 h 59"/>
                <a:gd name="T48" fmla="*/ 200 w 201"/>
                <a:gd name="T49" fmla="*/ 1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1" h="59">
                  <a:moveTo>
                    <a:pt x="200" y="15"/>
                  </a:moveTo>
                  <a:cubicBezTo>
                    <a:pt x="198" y="11"/>
                    <a:pt x="193" y="7"/>
                    <a:pt x="189" y="5"/>
                  </a:cubicBezTo>
                  <a:cubicBezTo>
                    <a:pt x="179" y="0"/>
                    <a:pt x="164" y="1"/>
                    <a:pt x="153" y="3"/>
                  </a:cubicBezTo>
                  <a:cubicBezTo>
                    <a:pt x="140" y="6"/>
                    <a:pt x="128" y="3"/>
                    <a:pt x="116" y="2"/>
                  </a:cubicBezTo>
                  <a:cubicBezTo>
                    <a:pt x="109" y="2"/>
                    <a:pt x="103" y="5"/>
                    <a:pt x="97" y="5"/>
                  </a:cubicBezTo>
                  <a:cubicBezTo>
                    <a:pt x="90" y="4"/>
                    <a:pt x="84" y="2"/>
                    <a:pt x="78" y="1"/>
                  </a:cubicBezTo>
                  <a:cubicBezTo>
                    <a:pt x="62" y="1"/>
                    <a:pt x="45" y="2"/>
                    <a:pt x="30" y="3"/>
                  </a:cubicBezTo>
                  <a:cubicBezTo>
                    <a:pt x="21" y="4"/>
                    <a:pt x="15" y="7"/>
                    <a:pt x="9" y="15"/>
                  </a:cubicBezTo>
                  <a:cubicBezTo>
                    <a:pt x="0" y="27"/>
                    <a:pt x="5" y="40"/>
                    <a:pt x="15" y="28"/>
                  </a:cubicBezTo>
                  <a:cubicBezTo>
                    <a:pt x="20" y="21"/>
                    <a:pt x="20" y="21"/>
                    <a:pt x="20" y="21"/>
                  </a:cubicBezTo>
                  <a:cubicBezTo>
                    <a:pt x="33" y="13"/>
                    <a:pt x="40" y="21"/>
                    <a:pt x="53" y="24"/>
                  </a:cubicBezTo>
                  <a:cubicBezTo>
                    <a:pt x="60" y="25"/>
                    <a:pt x="63" y="22"/>
                    <a:pt x="70" y="20"/>
                  </a:cubicBezTo>
                  <a:cubicBezTo>
                    <a:pt x="76" y="18"/>
                    <a:pt x="81" y="19"/>
                    <a:pt x="87" y="20"/>
                  </a:cubicBezTo>
                  <a:cubicBezTo>
                    <a:pt x="105" y="24"/>
                    <a:pt x="99" y="34"/>
                    <a:pt x="103" y="47"/>
                  </a:cubicBezTo>
                  <a:cubicBezTo>
                    <a:pt x="105" y="54"/>
                    <a:pt x="110" y="59"/>
                    <a:pt x="114" y="50"/>
                  </a:cubicBezTo>
                  <a:cubicBezTo>
                    <a:pt x="117" y="44"/>
                    <a:pt x="112" y="38"/>
                    <a:pt x="110" y="33"/>
                  </a:cubicBezTo>
                  <a:cubicBezTo>
                    <a:pt x="103" y="20"/>
                    <a:pt x="120" y="16"/>
                    <a:pt x="132" y="17"/>
                  </a:cubicBezTo>
                  <a:cubicBezTo>
                    <a:pt x="137" y="18"/>
                    <a:pt x="142" y="22"/>
                    <a:pt x="147" y="22"/>
                  </a:cubicBezTo>
                  <a:cubicBezTo>
                    <a:pt x="153" y="22"/>
                    <a:pt x="161" y="17"/>
                    <a:pt x="167" y="16"/>
                  </a:cubicBezTo>
                  <a:cubicBezTo>
                    <a:pt x="171" y="16"/>
                    <a:pt x="181" y="14"/>
                    <a:pt x="185" y="17"/>
                  </a:cubicBezTo>
                  <a:cubicBezTo>
                    <a:pt x="191" y="22"/>
                    <a:pt x="185" y="26"/>
                    <a:pt x="183" y="31"/>
                  </a:cubicBezTo>
                  <a:cubicBezTo>
                    <a:pt x="182" y="37"/>
                    <a:pt x="182" y="46"/>
                    <a:pt x="190" y="45"/>
                  </a:cubicBezTo>
                  <a:cubicBezTo>
                    <a:pt x="198" y="43"/>
                    <a:pt x="194" y="34"/>
                    <a:pt x="195" y="28"/>
                  </a:cubicBezTo>
                  <a:cubicBezTo>
                    <a:pt x="196" y="27"/>
                    <a:pt x="199" y="24"/>
                    <a:pt x="199" y="23"/>
                  </a:cubicBezTo>
                  <a:cubicBezTo>
                    <a:pt x="200" y="20"/>
                    <a:pt x="201" y="19"/>
                    <a:pt x="200" y="15"/>
                  </a:cubicBezTo>
                  <a:close/>
                </a:path>
              </a:pathLst>
            </a:custGeom>
            <a:solidFill>
              <a:srgbClr val="DB56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grpSp>
    </p:spTree>
    <p:extLst>
      <p:ext uri="{BB962C8B-B14F-4D97-AF65-F5344CB8AC3E}">
        <p14:creationId xmlns:p14="http://schemas.microsoft.com/office/powerpoint/2010/main" val="12198775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1C8F8-D6D9-4291-8DAF-8A5DD6399810}"/>
              </a:ext>
            </a:extLst>
          </p:cNvPr>
          <p:cNvSpPr>
            <a:spLocks noGrp="1"/>
          </p:cNvSpPr>
          <p:nvPr>
            <p:ph type="title"/>
          </p:nvPr>
        </p:nvSpPr>
        <p:spPr/>
        <p:txBody>
          <a:bodyPr>
            <a:normAutofit fontScale="90000"/>
          </a:bodyPr>
          <a:lstStyle/>
          <a:p>
            <a:r>
              <a:rPr lang="en-US" sz="6600"/>
              <a:t>Review Of Systems</a:t>
            </a:r>
          </a:p>
        </p:txBody>
      </p:sp>
      <p:grpSp>
        <p:nvGrpSpPr>
          <p:cNvPr id="99" name="Google Shape;694;p37">
            <a:extLst>
              <a:ext uri="{FF2B5EF4-FFF2-40B4-BE49-F238E27FC236}">
                <a16:creationId xmlns:a16="http://schemas.microsoft.com/office/drawing/2014/main" id="{047E1F4A-CC71-4FBB-B8F4-0183B6DE1F33}"/>
              </a:ext>
            </a:extLst>
          </p:cNvPr>
          <p:cNvGrpSpPr/>
          <p:nvPr/>
        </p:nvGrpSpPr>
        <p:grpSpPr>
          <a:xfrm>
            <a:off x="3487170" y="5527103"/>
            <a:ext cx="2566734" cy="1920625"/>
            <a:chOff x="1190625" y="891875"/>
            <a:chExt cx="5228350" cy="3912250"/>
          </a:xfrm>
        </p:grpSpPr>
        <p:sp>
          <p:nvSpPr>
            <p:cNvPr id="100" name="Google Shape;695;p37">
              <a:extLst>
                <a:ext uri="{FF2B5EF4-FFF2-40B4-BE49-F238E27FC236}">
                  <a16:creationId xmlns:a16="http://schemas.microsoft.com/office/drawing/2014/main" id="{6BF2EC6E-9A94-4A0D-87E0-C06BCEAC42B1}"/>
                </a:ext>
              </a:extLst>
            </p:cNvPr>
            <p:cNvSpPr/>
            <p:nvPr/>
          </p:nvSpPr>
          <p:spPr>
            <a:xfrm>
              <a:off x="1491450" y="891875"/>
              <a:ext cx="4626675" cy="3912250"/>
            </a:xfrm>
            <a:custGeom>
              <a:avLst/>
              <a:gdLst/>
              <a:ahLst/>
              <a:cxnLst/>
              <a:rect l="l" t="t" r="r" b="b"/>
              <a:pathLst>
                <a:path w="185067" h="156490" extrusionOk="0">
                  <a:moveTo>
                    <a:pt x="131370" y="1"/>
                  </a:moveTo>
                  <a:cubicBezTo>
                    <a:pt x="131352" y="1"/>
                    <a:pt x="131343" y="1"/>
                    <a:pt x="131343" y="1"/>
                  </a:cubicBezTo>
                  <a:cubicBezTo>
                    <a:pt x="116074" y="1"/>
                    <a:pt x="102325" y="6373"/>
                    <a:pt x="92546" y="16569"/>
                  </a:cubicBezTo>
                  <a:cubicBezTo>
                    <a:pt x="82767" y="6349"/>
                    <a:pt x="68993" y="1"/>
                    <a:pt x="53724" y="1"/>
                  </a:cubicBezTo>
                  <a:cubicBezTo>
                    <a:pt x="24044" y="1"/>
                    <a:pt x="1" y="24044"/>
                    <a:pt x="1" y="53700"/>
                  </a:cubicBezTo>
                  <a:cubicBezTo>
                    <a:pt x="1" y="83796"/>
                    <a:pt x="20833" y="104800"/>
                    <a:pt x="38994" y="119751"/>
                  </a:cubicBezTo>
                  <a:cubicBezTo>
                    <a:pt x="50734" y="129407"/>
                    <a:pt x="62106" y="136833"/>
                    <a:pt x="63380" y="137642"/>
                  </a:cubicBezTo>
                  <a:lnTo>
                    <a:pt x="92546" y="156489"/>
                  </a:lnTo>
                  <a:lnTo>
                    <a:pt x="121711" y="137642"/>
                  </a:lnTo>
                  <a:cubicBezTo>
                    <a:pt x="122961" y="136833"/>
                    <a:pt x="134333" y="129407"/>
                    <a:pt x="146098" y="119751"/>
                  </a:cubicBezTo>
                  <a:cubicBezTo>
                    <a:pt x="164234" y="104800"/>
                    <a:pt x="185067" y="83796"/>
                    <a:pt x="185067" y="53700"/>
                  </a:cubicBezTo>
                  <a:cubicBezTo>
                    <a:pt x="185067" y="28112"/>
                    <a:pt x="167175" y="6692"/>
                    <a:pt x="143181" y="1300"/>
                  </a:cubicBezTo>
                  <a:cubicBezTo>
                    <a:pt x="138525" y="24"/>
                    <a:pt x="131841" y="1"/>
                    <a:pt x="131370" y="1"/>
                  </a:cubicBezTo>
                  <a:close/>
                </a:path>
              </a:pathLst>
            </a:custGeom>
            <a:solidFill>
              <a:schemeClr val="bg2">
                <a:lumMod val="9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1" name="Google Shape;696;p37">
              <a:extLst>
                <a:ext uri="{FF2B5EF4-FFF2-40B4-BE49-F238E27FC236}">
                  <a16:creationId xmlns:a16="http://schemas.microsoft.com/office/drawing/2014/main" id="{BE446438-C686-407A-96FC-C7374640D3FC}"/>
                </a:ext>
              </a:extLst>
            </p:cNvPr>
            <p:cNvSpPr/>
            <p:nvPr/>
          </p:nvSpPr>
          <p:spPr>
            <a:xfrm>
              <a:off x="3036725" y="947650"/>
              <a:ext cx="3081400" cy="3856475"/>
            </a:xfrm>
            <a:custGeom>
              <a:avLst/>
              <a:gdLst/>
              <a:ahLst/>
              <a:cxnLst/>
              <a:rect l="l" t="t" r="r" b="b"/>
              <a:pathLst>
                <a:path w="123256" h="154259" extrusionOk="0">
                  <a:moveTo>
                    <a:pt x="84924" y="0"/>
                  </a:moveTo>
                  <a:cubicBezTo>
                    <a:pt x="91076" y="32891"/>
                    <a:pt x="95242" y="112030"/>
                    <a:pt x="1" y="134382"/>
                  </a:cubicBezTo>
                  <a:cubicBezTo>
                    <a:pt x="810" y="134921"/>
                    <a:pt x="1349" y="135264"/>
                    <a:pt x="1569" y="135411"/>
                  </a:cubicBezTo>
                  <a:lnTo>
                    <a:pt x="30735" y="154258"/>
                  </a:lnTo>
                  <a:lnTo>
                    <a:pt x="59900" y="135411"/>
                  </a:lnTo>
                  <a:cubicBezTo>
                    <a:pt x="61150" y="134602"/>
                    <a:pt x="72522" y="127176"/>
                    <a:pt x="84287" y="117520"/>
                  </a:cubicBezTo>
                  <a:cubicBezTo>
                    <a:pt x="102423" y="102569"/>
                    <a:pt x="123256" y="81565"/>
                    <a:pt x="123256" y="51469"/>
                  </a:cubicBezTo>
                  <a:cubicBezTo>
                    <a:pt x="123256" y="27156"/>
                    <a:pt x="107104" y="6618"/>
                    <a:pt x="84924" y="0"/>
                  </a:cubicBezTo>
                  <a:close/>
                </a:path>
              </a:pathLst>
            </a:custGeom>
            <a:solidFill>
              <a:schemeClr val="accent2">
                <a:lumMod val="60000"/>
                <a:lumOff val="4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2" name="Google Shape;697;p37">
              <a:extLst>
                <a:ext uri="{FF2B5EF4-FFF2-40B4-BE49-F238E27FC236}">
                  <a16:creationId xmlns:a16="http://schemas.microsoft.com/office/drawing/2014/main" id="{CF493754-FF44-4C2F-A65B-242347004339}"/>
                </a:ext>
              </a:extLst>
            </p:cNvPr>
            <p:cNvSpPr/>
            <p:nvPr/>
          </p:nvSpPr>
          <p:spPr>
            <a:xfrm>
              <a:off x="4458850" y="2389750"/>
              <a:ext cx="1960125" cy="1102550"/>
            </a:xfrm>
            <a:custGeom>
              <a:avLst/>
              <a:gdLst/>
              <a:ahLst/>
              <a:cxnLst/>
              <a:rect l="l" t="t" r="r" b="b"/>
              <a:pathLst>
                <a:path w="78405" h="44102" extrusionOk="0">
                  <a:moveTo>
                    <a:pt x="31048" y="0"/>
                  </a:moveTo>
                  <a:cubicBezTo>
                    <a:pt x="30968" y="0"/>
                    <a:pt x="30888" y="3"/>
                    <a:pt x="30808" y="10"/>
                  </a:cubicBezTo>
                  <a:cubicBezTo>
                    <a:pt x="29558" y="83"/>
                    <a:pt x="28504" y="941"/>
                    <a:pt x="28112" y="2118"/>
                  </a:cubicBezTo>
                  <a:lnTo>
                    <a:pt x="18333" y="32410"/>
                  </a:lnTo>
                  <a:lnTo>
                    <a:pt x="6275" y="4912"/>
                  </a:lnTo>
                  <a:cubicBezTo>
                    <a:pt x="5785" y="3768"/>
                    <a:pt x="4662" y="3081"/>
                    <a:pt x="3486" y="3081"/>
                  </a:cubicBezTo>
                  <a:cubicBezTo>
                    <a:pt x="3074" y="3081"/>
                    <a:pt x="2656" y="3165"/>
                    <a:pt x="2256" y="3343"/>
                  </a:cubicBezTo>
                  <a:cubicBezTo>
                    <a:pt x="712" y="4029"/>
                    <a:pt x="1" y="5843"/>
                    <a:pt x="663" y="7387"/>
                  </a:cubicBezTo>
                  <a:lnTo>
                    <a:pt x="15981" y="42263"/>
                  </a:lnTo>
                  <a:cubicBezTo>
                    <a:pt x="16471" y="43390"/>
                    <a:pt x="17574" y="44101"/>
                    <a:pt x="18775" y="44101"/>
                  </a:cubicBezTo>
                  <a:lnTo>
                    <a:pt x="18922" y="44101"/>
                  </a:lnTo>
                  <a:cubicBezTo>
                    <a:pt x="20196" y="44028"/>
                    <a:pt x="21299" y="43194"/>
                    <a:pt x="21691" y="41993"/>
                  </a:cubicBezTo>
                  <a:lnTo>
                    <a:pt x="31642" y="11161"/>
                  </a:lnTo>
                  <a:lnTo>
                    <a:pt x="39730" y="27411"/>
                  </a:lnTo>
                  <a:cubicBezTo>
                    <a:pt x="40244" y="28464"/>
                    <a:pt x="41298" y="29102"/>
                    <a:pt x="42474" y="29102"/>
                  </a:cubicBezTo>
                  <a:lnTo>
                    <a:pt x="75341" y="29102"/>
                  </a:lnTo>
                  <a:cubicBezTo>
                    <a:pt x="77032" y="29102"/>
                    <a:pt x="78404" y="27729"/>
                    <a:pt x="78404" y="26038"/>
                  </a:cubicBezTo>
                  <a:cubicBezTo>
                    <a:pt x="78404" y="24347"/>
                    <a:pt x="77032" y="22975"/>
                    <a:pt x="75341" y="22975"/>
                  </a:cubicBezTo>
                  <a:lnTo>
                    <a:pt x="44362" y="22975"/>
                  </a:lnTo>
                  <a:lnTo>
                    <a:pt x="33774" y="1701"/>
                  </a:lnTo>
                  <a:cubicBezTo>
                    <a:pt x="33247" y="647"/>
                    <a:pt x="32185" y="0"/>
                    <a:pt x="31048"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3" name="Google Shape;698;p37">
              <a:extLst>
                <a:ext uri="{FF2B5EF4-FFF2-40B4-BE49-F238E27FC236}">
                  <a16:creationId xmlns:a16="http://schemas.microsoft.com/office/drawing/2014/main" id="{CE2932F7-8613-4D6E-BFEA-4D64C22DC576}"/>
                </a:ext>
              </a:extLst>
            </p:cNvPr>
            <p:cNvSpPr/>
            <p:nvPr/>
          </p:nvSpPr>
          <p:spPr>
            <a:xfrm>
              <a:off x="1190625" y="1848325"/>
              <a:ext cx="3348525" cy="1807550"/>
            </a:xfrm>
            <a:custGeom>
              <a:avLst/>
              <a:gdLst/>
              <a:ahLst/>
              <a:cxnLst/>
              <a:rect l="l" t="t" r="r" b="b"/>
              <a:pathLst>
                <a:path w="133941" h="72302" extrusionOk="0">
                  <a:moveTo>
                    <a:pt x="123388" y="0"/>
                  </a:moveTo>
                  <a:cubicBezTo>
                    <a:pt x="123368" y="0"/>
                    <a:pt x="123348" y="1"/>
                    <a:pt x="123328" y="1"/>
                  </a:cubicBezTo>
                  <a:cubicBezTo>
                    <a:pt x="122078" y="26"/>
                    <a:pt x="120975" y="761"/>
                    <a:pt x="120534" y="1913"/>
                  </a:cubicBezTo>
                  <a:lnTo>
                    <a:pt x="106098" y="37475"/>
                  </a:lnTo>
                  <a:lnTo>
                    <a:pt x="93967" y="17084"/>
                  </a:lnTo>
                  <a:cubicBezTo>
                    <a:pt x="93418" y="16141"/>
                    <a:pt x="92399" y="15590"/>
                    <a:pt x="91330" y="15590"/>
                  </a:cubicBezTo>
                  <a:cubicBezTo>
                    <a:pt x="91205" y="15590"/>
                    <a:pt x="91078" y="15598"/>
                    <a:pt x="90952" y="15613"/>
                  </a:cubicBezTo>
                  <a:cubicBezTo>
                    <a:pt x="89751" y="15760"/>
                    <a:pt x="88746" y="16618"/>
                    <a:pt x="88403" y="17794"/>
                  </a:cubicBezTo>
                  <a:lnTo>
                    <a:pt x="76173" y="59141"/>
                  </a:lnTo>
                  <a:lnTo>
                    <a:pt x="60488" y="13113"/>
                  </a:lnTo>
                  <a:cubicBezTo>
                    <a:pt x="60096" y="11937"/>
                    <a:pt x="59017" y="11104"/>
                    <a:pt x="57792" y="11030"/>
                  </a:cubicBezTo>
                  <a:cubicBezTo>
                    <a:pt x="57731" y="11026"/>
                    <a:pt x="57670" y="11025"/>
                    <a:pt x="57609" y="11025"/>
                  </a:cubicBezTo>
                  <a:cubicBezTo>
                    <a:pt x="56430" y="11025"/>
                    <a:pt x="55363" y="11697"/>
                    <a:pt x="54851" y="12746"/>
                  </a:cubicBezTo>
                  <a:lnTo>
                    <a:pt x="39337" y="44632"/>
                  </a:lnTo>
                  <a:lnTo>
                    <a:pt x="3064" y="44632"/>
                  </a:lnTo>
                  <a:cubicBezTo>
                    <a:pt x="1372" y="44632"/>
                    <a:pt x="0" y="46004"/>
                    <a:pt x="0" y="47695"/>
                  </a:cubicBezTo>
                  <a:cubicBezTo>
                    <a:pt x="0" y="49386"/>
                    <a:pt x="1372" y="50759"/>
                    <a:pt x="3064" y="50759"/>
                  </a:cubicBezTo>
                  <a:lnTo>
                    <a:pt x="41248" y="50759"/>
                  </a:lnTo>
                  <a:cubicBezTo>
                    <a:pt x="42425" y="50759"/>
                    <a:pt x="43503" y="50097"/>
                    <a:pt x="44018" y="49043"/>
                  </a:cubicBezTo>
                  <a:lnTo>
                    <a:pt x="57105" y="22132"/>
                  </a:lnTo>
                  <a:lnTo>
                    <a:pt x="73477" y="70219"/>
                  </a:lnTo>
                  <a:cubicBezTo>
                    <a:pt x="73918" y="71469"/>
                    <a:pt x="75070" y="72302"/>
                    <a:pt x="76394" y="72302"/>
                  </a:cubicBezTo>
                  <a:lnTo>
                    <a:pt x="76443" y="72302"/>
                  </a:lnTo>
                  <a:cubicBezTo>
                    <a:pt x="77791" y="72277"/>
                    <a:pt x="78943" y="71395"/>
                    <a:pt x="79335" y="70096"/>
                  </a:cubicBezTo>
                  <a:lnTo>
                    <a:pt x="92276" y="26250"/>
                  </a:lnTo>
                  <a:lnTo>
                    <a:pt x="103991" y="45906"/>
                  </a:lnTo>
                  <a:cubicBezTo>
                    <a:pt x="104536" y="46815"/>
                    <a:pt x="105524" y="47387"/>
                    <a:pt x="106584" y="47387"/>
                  </a:cubicBezTo>
                  <a:cubicBezTo>
                    <a:pt x="106667" y="47387"/>
                    <a:pt x="106750" y="47384"/>
                    <a:pt x="106834" y="47377"/>
                  </a:cubicBezTo>
                  <a:cubicBezTo>
                    <a:pt x="108010" y="47303"/>
                    <a:pt x="109015" y="46568"/>
                    <a:pt x="109456" y="45489"/>
                  </a:cubicBezTo>
                  <a:lnTo>
                    <a:pt x="123475" y="10932"/>
                  </a:lnTo>
                  <a:lnTo>
                    <a:pt x="127666" y="20490"/>
                  </a:lnTo>
                  <a:cubicBezTo>
                    <a:pt x="128156" y="21634"/>
                    <a:pt x="129279" y="22321"/>
                    <a:pt x="130456" y="22321"/>
                  </a:cubicBezTo>
                  <a:cubicBezTo>
                    <a:pt x="130867" y="22321"/>
                    <a:pt x="131285" y="22237"/>
                    <a:pt x="131686" y="22059"/>
                  </a:cubicBezTo>
                  <a:cubicBezTo>
                    <a:pt x="133230" y="21397"/>
                    <a:pt x="133940" y="19584"/>
                    <a:pt x="133279" y="18040"/>
                  </a:cubicBezTo>
                  <a:lnTo>
                    <a:pt x="126171" y="1839"/>
                  </a:lnTo>
                  <a:cubicBezTo>
                    <a:pt x="125689" y="730"/>
                    <a:pt x="124590" y="0"/>
                    <a:pt x="123388"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05" name="Google Shape;700;p37">
            <a:extLst>
              <a:ext uri="{FF2B5EF4-FFF2-40B4-BE49-F238E27FC236}">
                <a16:creationId xmlns:a16="http://schemas.microsoft.com/office/drawing/2014/main" id="{4BD5E847-1469-407E-AADA-79F37B5CFB44}"/>
              </a:ext>
            </a:extLst>
          </p:cNvPr>
          <p:cNvSpPr/>
          <p:nvPr/>
        </p:nvSpPr>
        <p:spPr>
          <a:xfrm>
            <a:off x="8393516" y="5298048"/>
            <a:ext cx="2412237" cy="2378733"/>
          </a:xfrm>
          <a:custGeom>
            <a:avLst/>
            <a:gdLst/>
            <a:ahLst/>
            <a:cxnLst/>
            <a:rect l="l" t="t" r="r" b="b"/>
            <a:pathLst>
              <a:path w="212099" h="209153" extrusionOk="0">
                <a:moveTo>
                  <a:pt x="168914" y="1"/>
                </a:moveTo>
                <a:cubicBezTo>
                  <a:pt x="164576" y="1"/>
                  <a:pt x="160238" y="1661"/>
                  <a:pt x="156930" y="4982"/>
                </a:cubicBezTo>
                <a:lnTo>
                  <a:pt x="94408" y="67480"/>
                </a:lnTo>
                <a:cubicBezTo>
                  <a:pt x="82521" y="79391"/>
                  <a:pt x="73257" y="93680"/>
                  <a:pt x="67277" y="109414"/>
                </a:cubicBezTo>
                <a:cubicBezTo>
                  <a:pt x="63184" y="120198"/>
                  <a:pt x="57547" y="130271"/>
                  <a:pt x="50586" y="139388"/>
                </a:cubicBezTo>
                <a:lnTo>
                  <a:pt x="40121" y="151349"/>
                </a:lnTo>
                <a:lnTo>
                  <a:pt x="5220" y="186249"/>
                </a:lnTo>
                <a:cubicBezTo>
                  <a:pt x="0" y="191470"/>
                  <a:pt x="0" y="199974"/>
                  <a:pt x="5220" y="205219"/>
                </a:cubicBezTo>
                <a:cubicBezTo>
                  <a:pt x="7843" y="207841"/>
                  <a:pt x="11280" y="209153"/>
                  <a:pt x="14718" y="209153"/>
                </a:cubicBezTo>
                <a:cubicBezTo>
                  <a:pt x="18155" y="209153"/>
                  <a:pt x="21592" y="207841"/>
                  <a:pt x="24215" y="205219"/>
                </a:cubicBezTo>
                <a:lnTo>
                  <a:pt x="59115" y="170318"/>
                </a:lnTo>
                <a:cubicBezTo>
                  <a:pt x="71002" y="158407"/>
                  <a:pt x="85291" y="149167"/>
                  <a:pt x="101025" y="143187"/>
                </a:cubicBezTo>
                <a:cubicBezTo>
                  <a:pt x="116760" y="137183"/>
                  <a:pt x="131048" y="127943"/>
                  <a:pt x="142960" y="116032"/>
                </a:cubicBezTo>
                <a:lnTo>
                  <a:pt x="205482" y="53510"/>
                </a:lnTo>
                <a:cubicBezTo>
                  <a:pt x="212099" y="46892"/>
                  <a:pt x="212099" y="36157"/>
                  <a:pt x="205482" y="29540"/>
                </a:cubicBezTo>
                <a:lnTo>
                  <a:pt x="180899" y="4982"/>
                </a:lnTo>
                <a:cubicBezTo>
                  <a:pt x="177591" y="1661"/>
                  <a:pt x="173253" y="1"/>
                  <a:pt x="168914"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6" name="Google Shape;701;p37">
            <a:extLst>
              <a:ext uri="{FF2B5EF4-FFF2-40B4-BE49-F238E27FC236}">
                <a16:creationId xmlns:a16="http://schemas.microsoft.com/office/drawing/2014/main" id="{91BC9C84-22D7-40A0-A7CC-40C39CEE1C63}"/>
              </a:ext>
            </a:extLst>
          </p:cNvPr>
          <p:cNvSpPr/>
          <p:nvPr/>
        </p:nvSpPr>
        <p:spPr>
          <a:xfrm>
            <a:off x="8411076" y="5512478"/>
            <a:ext cx="2394677" cy="2164303"/>
          </a:xfrm>
          <a:custGeom>
            <a:avLst/>
            <a:gdLst/>
            <a:ahLst/>
            <a:cxnLst/>
            <a:rect l="l" t="t" r="r" b="b"/>
            <a:pathLst>
              <a:path w="210555" h="190299" extrusionOk="0">
                <a:moveTo>
                  <a:pt x="193252" y="1"/>
                </a:moveTo>
                <a:lnTo>
                  <a:pt x="193252" y="1"/>
                </a:lnTo>
                <a:cubicBezTo>
                  <a:pt x="199869" y="6618"/>
                  <a:pt x="199869" y="17353"/>
                  <a:pt x="193252" y="23970"/>
                </a:cubicBezTo>
                <a:lnTo>
                  <a:pt x="130730" y="86492"/>
                </a:lnTo>
                <a:cubicBezTo>
                  <a:pt x="118819" y="98403"/>
                  <a:pt x="104530" y="107643"/>
                  <a:pt x="88795" y="113623"/>
                </a:cubicBezTo>
                <a:cubicBezTo>
                  <a:pt x="73061" y="119628"/>
                  <a:pt x="58772" y="128867"/>
                  <a:pt x="46885" y="140779"/>
                </a:cubicBezTo>
                <a:lnTo>
                  <a:pt x="11985" y="175679"/>
                </a:lnTo>
                <a:cubicBezTo>
                  <a:pt x="9360" y="178304"/>
                  <a:pt x="5910" y="179609"/>
                  <a:pt x="2478" y="179609"/>
                </a:cubicBezTo>
                <a:cubicBezTo>
                  <a:pt x="1647" y="179609"/>
                  <a:pt x="817" y="179533"/>
                  <a:pt x="0" y="179380"/>
                </a:cubicBezTo>
                <a:lnTo>
                  <a:pt x="0" y="179380"/>
                </a:lnTo>
                <a:cubicBezTo>
                  <a:pt x="466" y="181929"/>
                  <a:pt x="1691" y="184380"/>
                  <a:pt x="3676" y="186365"/>
                </a:cubicBezTo>
                <a:cubicBezTo>
                  <a:pt x="6299" y="188987"/>
                  <a:pt x="9736" y="190299"/>
                  <a:pt x="13174" y="190299"/>
                </a:cubicBezTo>
                <a:cubicBezTo>
                  <a:pt x="16611" y="190299"/>
                  <a:pt x="20048" y="188987"/>
                  <a:pt x="22671" y="186365"/>
                </a:cubicBezTo>
                <a:lnTo>
                  <a:pt x="57571" y="151464"/>
                </a:lnTo>
                <a:cubicBezTo>
                  <a:pt x="69458" y="139553"/>
                  <a:pt x="83747" y="130313"/>
                  <a:pt x="99481" y="124333"/>
                </a:cubicBezTo>
                <a:cubicBezTo>
                  <a:pt x="115216" y="118329"/>
                  <a:pt x="129504" y="109089"/>
                  <a:pt x="141416" y="97178"/>
                </a:cubicBezTo>
                <a:lnTo>
                  <a:pt x="203938" y="34656"/>
                </a:lnTo>
                <a:cubicBezTo>
                  <a:pt x="210555" y="28038"/>
                  <a:pt x="210555" y="17303"/>
                  <a:pt x="203938" y="10686"/>
                </a:cubicBezTo>
                <a:lnTo>
                  <a:pt x="193252" y="1"/>
                </a:lnTo>
                <a:close/>
              </a:path>
            </a:pathLst>
          </a:custGeom>
          <a:solidFill>
            <a:schemeClr val="accent2">
              <a:lumMod val="60000"/>
              <a:lumOff val="4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7" name="Google Shape;702;p37">
            <a:extLst>
              <a:ext uri="{FF2B5EF4-FFF2-40B4-BE49-F238E27FC236}">
                <a16:creationId xmlns:a16="http://schemas.microsoft.com/office/drawing/2014/main" id="{6F4FC778-1D95-4CD7-B82B-7FF4D0513080}"/>
              </a:ext>
            </a:extLst>
          </p:cNvPr>
          <p:cNvSpPr/>
          <p:nvPr/>
        </p:nvSpPr>
        <p:spPr>
          <a:xfrm>
            <a:off x="9113778" y="5298048"/>
            <a:ext cx="1691975" cy="1651248"/>
          </a:xfrm>
          <a:custGeom>
            <a:avLst/>
            <a:gdLst/>
            <a:ahLst/>
            <a:cxnLst/>
            <a:rect l="l" t="t" r="r" b="b"/>
            <a:pathLst>
              <a:path w="148769" h="145188" extrusionOk="0">
                <a:moveTo>
                  <a:pt x="105584" y="1"/>
                </a:moveTo>
                <a:cubicBezTo>
                  <a:pt x="101246" y="1"/>
                  <a:pt x="96908" y="1661"/>
                  <a:pt x="93600" y="4982"/>
                </a:cubicBezTo>
                <a:lnTo>
                  <a:pt x="31078" y="67480"/>
                </a:lnTo>
                <a:cubicBezTo>
                  <a:pt x="19191" y="79391"/>
                  <a:pt x="9927" y="93680"/>
                  <a:pt x="3947" y="109414"/>
                </a:cubicBezTo>
                <a:cubicBezTo>
                  <a:pt x="3849" y="109635"/>
                  <a:pt x="3775" y="109855"/>
                  <a:pt x="3677" y="110076"/>
                </a:cubicBezTo>
                <a:cubicBezTo>
                  <a:pt x="1" y="119610"/>
                  <a:pt x="2231" y="130418"/>
                  <a:pt x="9461" y="137648"/>
                </a:cubicBezTo>
                <a:cubicBezTo>
                  <a:pt x="14384" y="142571"/>
                  <a:pt x="20966" y="145188"/>
                  <a:pt x="27676" y="145188"/>
                </a:cubicBezTo>
                <a:cubicBezTo>
                  <a:pt x="30820" y="145188"/>
                  <a:pt x="33991" y="144613"/>
                  <a:pt x="37033" y="143432"/>
                </a:cubicBezTo>
                <a:cubicBezTo>
                  <a:pt x="37254" y="143334"/>
                  <a:pt x="37475" y="143261"/>
                  <a:pt x="37695" y="143187"/>
                </a:cubicBezTo>
                <a:cubicBezTo>
                  <a:pt x="53430" y="137183"/>
                  <a:pt x="67718" y="127943"/>
                  <a:pt x="79630" y="116032"/>
                </a:cubicBezTo>
                <a:lnTo>
                  <a:pt x="142152" y="53510"/>
                </a:lnTo>
                <a:cubicBezTo>
                  <a:pt x="148769" y="46892"/>
                  <a:pt x="148769" y="36157"/>
                  <a:pt x="142152" y="29540"/>
                </a:cubicBezTo>
                <a:lnTo>
                  <a:pt x="117569" y="4982"/>
                </a:lnTo>
                <a:cubicBezTo>
                  <a:pt x="114261" y="1661"/>
                  <a:pt x="109923" y="1"/>
                  <a:pt x="105584" y="1"/>
                </a:cubicBezTo>
                <a:close/>
              </a:path>
            </a:pathLst>
          </a:custGeom>
          <a:solidFill>
            <a:schemeClr val="accent2">
              <a:lumMod val="60000"/>
              <a:lumOff val="4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8" name="Google Shape;703;p37">
            <a:extLst>
              <a:ext uri="{FF2B5EF4-FFF2-40B4-BE49-F238E27FC236}">
                <a16:creationId xmlns:a16="http://schemas.microsoft.com/office/drawing/2014/main" id="{1A21C9D5-E4F2-4F34-9356-505AAA552DE1}"/>
              </a:ext>
            </a:extLst>
          </p:cNvPr>
          <p:cNvSpPr/>
          <p:nvPr/>
        </p:nvSpPr>
        <p:spPr>
          <a:xfrm>
            <a:off x="10450910" y="5354709"/>
            <a:ext cx="79169" cy="78896"/>
          </a:xfrm>
          <a:custGeom>
            <a:avLst/>
            <a:gdLst/>
            <a:ahLst/>
            <a:cxnLst/>
            <a:rect l="l" t="t" r="r" b="b"/>
            <a:pathLst>
              <a:path w="6961" h="6937" extrusionOk="0">
                <a:moveTo>
                  <a:pt x="6961" y="6936"/>
                </a:moveTo>
                <a:lnTo>
                  <a:pt x="0" y="0"/>
                </a:lnTo>
                <a:close/>
                <a:moveTo>
                  <a:pt x="6961" y="6936"/>
                </a:moveTo>
                <a:close/>
              </a:path>
            </a:pathLst>
          </a:custGeom>
          <a:solidFill>
            <a:srgbClr val="A8C2B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9" name="Google Shape;704;p37">
            <a:extLst>
              <a:ext uri="{FF2B5EF4-FFF2-40B4-BE49-F238E27FC236}">
                <a16:creationId xmlns:a16="http://schemas.microsoft.com/office/drawing/2014/main" id="{C05A145D-F278-4751-AE81-49AB7A735735}"/>
              </a:ext>
            </a:extLst>
          </p:cNvPr>
          <p:cNvSpPr/>
          <p:nvPr/>
        </p:nvSpPr>
        <p:spPr>
          <a:xfrm>
            <a:off x="9169803" y="5512477"/>
            <a:ext cx="1635950" cy="1436819"/>
          </a:xfrm>
          <a:custGeom>
            <a:avLst/>
            <a:gdLst/>
            <a:ahLst/>
            <a:cxnLst/>
            <a:rect l="l" t="t" r="r" b="b"/>
            <a:pathLst>
              <a:path w="143843" h="126334" extrusionOk="0">
                <a:moveTo>
                  <a:pt x="126540" y="1"/>
                </a:moveTo>
                <a:lnTo>
                  <a:pt x="126540" y="1"/>
                </a:lnTo>
                <a:cubicBezTo>
                  <a:pt x="133157" y="6618"/>
                  <a:pt x="133157" y="17353"/>
                  <a:pt x="126540" y="23970"/>
                </a:cubicBezTo>
                <a:lnTo>
                  <a:pt x="64018" y="86492"/>
                </a:lnTo>
                <a:cubicBezTo>
                  <a:pt x="52107" y="98403"/>
                  <a:pt x="37818" y="107643"/>
                  <a:pt x="22083" y="113623"/>
                </a:cubicBezTo>
                <a:lnTo>
                  <a:pt x="21422" y="113893"/>
                </a:lnTo>
                <a:cubicBezTo>
                  <a:pt x="18378" y="115068"/>
                  <a:pt x="15209" y="115641"/>
                  <a:pt x="12068" y="115641"/>
                </a:cubicBezTo>
                <a:cubicBezTo>
                  <a:pt x="7874" y="115641"/>
                  <a:pt x="3729" y="114619"/>
                  <a:pt x="1" y="112643"/>
                </a:cubicBezTo>
                <a:lnTo>
                  <a:pt x="1" y="112643"/>
                </a:lnTo>
                <a:cubicBezTo>
                  <a:pt x="1177" y="114873"/>
                  <a:pt x="2697" y="116956"/>
                  <a:pt x="4535" y="118794"/>
                </a:cubicBezTo>
                <a:cubicBezTo>
                  <a:pt x="9458" y="123717"/>
                  <a:pt x="16040" y="126334"/>
                  <a:pt x="22750" y="126334"/>
                </a:cubicBezTo>
                <a:cubicBezTo>
                  <a:pt x="25894" y="126334"/>
                  <a:pt x="29065" y="125759"/>
                  <a:pt x="32107" y="124578"/>
                </a:cubicBezTo>
                <a:cubicBezTo>
                  <a:pt x="32328" y="124480"/>
                  <a:pt x="32549" y="124407"/>
                  <a:pt x="32769" y="124333"/>
                </a:cubicBezTo>
                <a:cubicBezTo>
                  <a:pt x="48504" y="118329"/>
                  <a:pt x="62792" y="109089"/>
                  <a:pt x="74704" y="97178"/>
                </a:cubicBezTo>
                <a:lnTo>
                  <a:pt x="137226" y="34656"/>
                </a:lnTo>
                <a:cubicBezTo>
                  <a:pt x="143843" y="28038"/>
                  <a:pt x="143843" y="17303"/>
                  <a:pt x="137226" y="10686"/>
                </a:cubicBezTo>
                <a:lnTo>
                  <a:pt x="126540" y="1"/>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0" name="Google Shape;705;p37">
            <a:extLst>
              <a:ext uri="{FF2B5EF4-FFF2-40B4-BE49-F238E27FC236}">
                <a16:creationId xmlns:a16="http://schemas.microsoft.com/office/drawing/2014/main" id="{EEB714A6-A591-43A7-9868-06010CB82E58}"/>
              </a:ext>
            </a:extLst>
          </p:cNvPr>
          <p:cNvSpPr/>
          <p:nvPr/>
        </p:nvSpPr>
        <p:spPr>
          <a:xfrm>
            <a:off x="8393516" y="7260750"/>
            <a:ext cx="430941" cy="416031"/>
          </a:xfrm>
          <a:custGeom>
            <a:avLst/>
            <a:gdLst/>
            <a:ahLst/>
            <a:cxnLst/>
            <a:rect l="l" t="t" r="r" b="b"/>
            <a:pathLst>
              <a:path w="37891" h="36580" extrusionOk="0">
                <a:moveTo>
                  <a:pt x="18896" y="0"/>
                </a:moveTo>
                <a:lnTo>
                  <a:pt x="5220" y="13676"/>
                </a:lnTo>
                <a:cubicBezTo>
                  <a:pt x="0" y="18897"/>
                  <a:pt x="0" y="27401"/>
                  <a:pt x="5220" y="32646"/>
                </a:cubicBezTo>
                <a:cubicBezTo>
                  <a:pt x="7843" y="35268"/>
                  <a:pt x="11280" y="36580"/>
                  <a:pt x="14718" y="36580"/>
                </a:cubicBezTo>
                <a:cubicBezTo>
                  <a:pt x="18155" y="36580"/>
                  <a:pt x="21592" y="35268"/>
                  <a:pt x="24215" y="32646"/>
                </a:cubicBezTo>
                <a:lnTo>
                  <a:pt x="37891" y="18970"/>
                </a:lnTo>
                <a:lnTo>
                  <a:pt x="18896" y="0"/>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1" name="Google Shape;706;p37">
            <a:extLst>
              <a:ext uri="{FF2B5EF4-FFF2-40B4-BE49-F238E27FC236}">
                <a16:creationId xmlns:a16="http://schemas.microsoft.com/office/drawing/2014/main" id="{ECAD68FC-E1C5-4D48-9733-9DE3F1B04234}"/>
              </a:ext>
            </a:extLst>
          </p:cNvPr>
          <p:cNvSpPr/>
          <p:nvPr/>
        </p:nvSpPr>
        <p:spPr>
          <a:xfrm>
            <a:off x="8411075" y="7354966"/>
            <a:ext cx="413380" cy="321815"/>
          </a:xfrm>
          <a:custGeom>
            <a:avLst/>
            <a:gdLst/>
            <a:ahLst/>
            <a:cxnLst/>
            <a:rect l="l" t="t" r="r" b="b"/>
            <a:pathLst>
              <a:path w="36347" h="28296" extrusionOk="0">
                <a:moveTo>
                  <a:pt x="25661" y="0"/>
                </a:moveTo>
                <a:lnTo>
                  <a:pt x="11985" y="13676"/>
                </a:lnTo>
                <a:cubicBezTo>
                  <a:pt x="9360" y="16301"/>
                  <a:pt x="5910" y="17606"/>
                  <a:pt x="2478" y="17606"/>
                </a:cubicBezTo>
                <a:cubicBezTo>
                  <a:pt x="1647" y="17606"/>
                  <a:pt x="817" y="17530"/>
                  <a:pt x="0" y="17377"/>
                </a:cubicBezTo>
                <a:lnTo>
                  <a:pt x="0" y="17377"/>
                </a:lnTo>
                <a:cubicBezTo>
                  <a:pt x="466" y="19926"/>
                  <a:pt x="1691" y="22377"/>
                  <a:pt x="3676" y="24362"/>
                </a:cubicBezTo>
                <a:cubicBezTo>
                  <a:pt x="6299" y="26984"/>
                  <a:pt x="9736" y="28296"/>
                  <a:pt x="13174" y="28296"/>
                </a:cubicBezTo>
                <a:cubicBezTo>
                  <a:pt x="16611" y="28296"/>
                  <a:pt x="20048" y="26984"/>
                  <a:pt x="22671" y="24362"/>
                </a:cubicBezTo>
                <a:lnTo>
                  <a:pt x="36347" y="10686"/>
                </a:lnTo>
                <a:lnTo>
                  <a:pt x="25661" y="0"/>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2" name="Google Shape;707;p37">
            <a:extLst>
              <a:ext uri="{FF2B5EF4-FFF2-40B4-BE49-F238E27FC236}">
                <a16:creationId xmlns:a16="http://schemas.microsoft.com/office/drawing/2014/main" id="{CA022A68-5E9A-4CAC-BC83-CDBBCB4B4896}"/>
              </a:ext>
            </a:extLst>
          </p:cNvPr>
          <p:cNvSpPr/>
          <p:nvPr/>
        </p:nvSpPr>
        <p:spPr>
          <a:xfrm>
            <a:off x="9377750" y="5612754"/>
            <a:ext cx="1104391" cy="1084523"/>
          </a:xfrm>
          <a:custGeom>
            <a:avLst/>
            <a:gdLst/>
            <a:ahLst/>
            <a:cxnLst/>
            <a:rect l="l" t="t" r="r" b="b"/>
            <a:pathLst>
              <a:path w="97105" h="95358" extrusionOk="0">
                <a:moveTo>
                  <a:pt x="87285" y="0"/>
                </a:moveTo>
                <a:cubicBezTo>
                  <a:pt x="84997" y="0"/>
                  <a:pt x="82705" y="876"/>
                  <a:pt x="80953" y="2629"/>
                </a:cubicBezTo>
                <a:lnTo>
                  <a:pt x="3505" y="80101"/>
                </a:lnTo>
                <a:cubicBezTo>
                  <a:pt x="1" y="83581"/>
                  <a:pt x="1" y="89243"/>
                  <a:pt x="3505" y="92748"/>
                </a:cubicBezTo>
                <a:cubicBezTo>
                  <a:pt x="5245" y="94488"/>
                  <a:pt x="7531" y="95358"/>
                  <a:pt x="9819" y="95358"/>
                </a:cubicBezTo>
                <a:cubicBezTo>
                  <a:pt x="12108" y="95358"/>
                  <a:pt x="14399" y="94488"/>
                  <a:pt x="16152" y="92748"/>
                </a:cubicBezTo>
                <a:lnTo>
                  <a:pt x="82129" y="26770"/>
                </a:lnTo>
                <a:lnTo>
                  <a:pt x="93600" y="15275"/>
                </a:lnTo>
                <a:cubicBezTo>
                  <a:pt x="97104" y="11795"/>
                  <a:pt x="97104" y="6134"/>
                  <a:pt x="93600" y="2629"/>
                </a:cubicBezTo>
                <a:cubicBezTo>
                  <a:pt x="91859" y="876"/>
                  <a:pt x="89574" y="0"/>
                  <a:pt x="87285"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3" name="Google Shape;708;p37">
            <a:extLst>
              <a:ext uri="{FF2B5EF4-FFF2-40B4-BE49-F238E27FC236}">
                <a16:creationId xmlns:a16="http://schemas.microsoft.com/office/drawing/2014/main" id="{35A2D8E1-99D5-45C9-8C7D-E2AF9D11D05D}"/>
              </a:ext>
            </a:extLst>
          </p:cNvPr>
          <p:cNvSpPr/>
          <p:nvPr/>
        </p:nvSpPr>
        <p:spPr>
          <a:xfrm>
            <a:off x="10034470" y="5429692"/>
            <a:ext cx="177285" cy="172554"/>
          </a:xfrm>
          <a:custGeom>
            <a:avLst/>
            <a:gdLst/>
            <a:ahLst/>
            <a:cxnLst/>
            <a:rect l="l" t="t" r="r" b="b"/>
            <a:pathLst>
              <a:path w="15588" h="15172" extrusionOk="0">
                <a:moveTo>
                  <a:pt x="6054" y="0"/>
                </a:moveTo>
                <a:lnTo>
                  <a:pt x="0" y="6029"/>
                </a:lnTo>
                <a:lnTo>
                  <a:pt x="7892" y="13921"/>
                </a:lnTo>
                <a:cubicBezTo>
                  <a:pt x="8725" y="14754"/>
                  <a:pt x="9816" y="15171"/>
                  <a:pt x="10907" y="15171"/>
                </a:cubicBezTo>
                <a:cubicBezTo>
                  <a:pt x="11997" y="15171"/>
                  <a:pt x="13088" y="14754"/>
                  <a:pt x="13921" y="13921"/>
                </a:cubicBezTo>
                <a:cubicBezTo>
                  <a:pt x="15588" y="12255"/>
                  <a:pt x="15588" y="9559"/>
                  <a:pt x="13921" y="7892"/>
                </a:cubicBezTo>
                <a:lnTo>
                  <a:pt x="6054" y="0"/>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4" name="Google Shape;709;p37">
            <a:extLst>
              <a:ext uri="{FF2B5EF4-FFF2-40B4-BE49-F238E27FC236}">
                <a16:creationId xmlns:a16="http://schemas.microsoft.com/office/drawing/2014/main" id="{0D5A3219-46C0-488F-ABC7-B9736418C74E}"/>
              </a:ext>
            </a:extLst>
          </p:cNvPr>
          <p:cNvSpPr/>
          <p:nvPr/>
        </p:nvSpPr>
        <p:spPr>
          <a:xfrm>
            <a:off x="9898993" y="5565157"/>
            <a:ext cx="177296" cy="172554"/>
          </a:xfrm>
          <a:custGeom>
            <a:avLst/>
            <a:gdLst/>
            <a:ahLst/>
            <a:cxnLst/>
            <a:rect l="l" t="t" r="r" b="b"/>
            <a:pathLst>
              <a:path w="15589" h="15172" extrusionOk="0">
                <a:moveTo>
                  <a:pt x="6030" y="0"/>
                </a:moveTo>
                <a:lnTo>
                  <a:pt x="1" y="6054"/>
                </a:lnTo>
                <a:lnTo>
                  <a:pt x="7893" y="13921"/>
                </a:lnTo>
                <a:cubicBezTo>
                  <a:pt x="8726" y="14755"/>
                  <a:pt x="9817" y="15171"/>
                  <a:pt x="10907" y="15171"/>
                </a:cubicBezTo>
                <a:cubicBezTo>
                  <a:pt x="11998" y="15171"/>
                  <a:pt x="13089" y="14755"/>
                  <a:pt x="13922" y="13921"/>
                </a:cubicBezTo>
                <a:cubicBezTo>
                  <a:pt x="15588" y="12255"/>
                  <a:pt x="15588" y="9559"/>
                  <a:pt x="13922" y="7892"/>
                </a:cubicBezTo>
                <a:lnTo>
                  <a:pt x="6030" y="0"/>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5" name="Google Shape;710;p37">
            <a:extLst>
              <a:ext uri="{FF2B5EF4-FFF2-40B4-BE49-F238E27FC236}">
                <a16:creationId xmlns:a16="http://schemas.microsoft.com/office/drawing/2014/main" id="{CCA72DB6-BDFA-4DFC-8AB0-F5A685F93A78}"/>
              </a:ext>
            </a:extLst>
          </p:cNvPr>
          <p:cNvSpPr/>
          <p:nvPr/>
        </p:nvSpPr>
        <p:spPr>
          <a:xfrm>
            <a:off x="9763528" y="5700907"/>
            <a:ext cx="177012" cy="172554"/>
          </a:xfrm>
          <a:custGeom>
            <a:avLst/>
            <a:gdLst/>
            <a:ahLst/>
            <a:cxnLst/>
            <a:rect l="l" t="t" r="r" b="b"/>
            <a:pathLst>
              <a:path w="15564" h="15172" extrusionOk="0">
                <a:moveTo>
                  <a:pt x="6030" y="0"/>
                </a:moveTo>
                <a:lnTo>
                  <a:pt x="1" y="6029"/>
                </a:lnTo>
                <a:lnTo>
                  <a:pt x="7868" y="13921"/>
                </a:lnTo>
                <a:cubicBezTo>
                  <a:pt x="8701" y="14754"/>
                  <a:pt x="9792" y="15171"/>
                  <a:pt x="10883" y="15171"/>
                </a:cubicBezTo>
                <a:cubicBezTo>
                  <a:pt x="11973" y="15171"/>
                  <a:pt x="13064" y="14754"/>
                  <a:pt x="13897" y="13921"/>
                </a:cubicBezTo>
                <a:cubicBezTo>
                  <a:pt x="15564" y="12255"/>
                  <a:pt x="15564" y="9534"/>
                  <a:pt x="13897" y="7867"/>
                </a:cubicBezTo>
                <a:lnTo>
                  <a:pt x="6030" y="0"/>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6" name="Google Shape;711;p37">
            <a:extLst>
              <a:ext uri="{FF2B5EF4-FFF2-40B4-BE49-F238E27FC236}">
                <a16:creationId xmlns:a16="http://schemas.microsoft.com/office/drawing/2014/main" id="{728AA7D2-E1DB-461A-B211-060B2CB4C8AB}"/>
              </a:ext>
            </a:extLst>
          </p:cNvPr>
          <p:cNvSpPr/>
          <p:nvPr/>
        </p:nvSpPr>
        <p:spPr>
          <a:xfrm>
            <a:off x="9627777" y="5836373"/>
            <a:ext cx="177296" cy="172554"/>
          </a:xfrm>
          <a:custGeom>
            <a:avLst/>
            <a:gdLst/>
            <a:ahLst/>
            <a:cxnLst/>
            <a:rect l="l" t="t" r="r" b="b"/>
            <a:pathLst>
              <a:path w="15589" h="15172" extrusionOk="0">
                <a:moveTo>
                  <a:pt x="6055" y="0"/>
                </a:moveTo>
                <a:lnTo>
                  <a:pt x="1" y="6030"/>
                </a:lnTo>
                <a:lnTo>
                  <a:pt x="7893" y="13921"/>
                </a:lnTo>
                <a:cubicBezTo>
                  <a:pt x="8726" y="14755"/>
                  <a:pt x="9817" y="15171"/>
                  <a:pt x="10907" y="15171"/>
                </a:cubicBezTo>
                <a:cubicBezTo>
                  <a:pt x="11998" y="15171"/>
                  <a:pt x="13089" y="14755"/>
                  <a:pt x="13922" y="13921"/>
                </a:cubicBezTo>
                <a:cubicBezTo>
                  <a:pt x="15588" y="12255"/>
                  <a:pt x="15588" y="9559"/>
                  <a:pt x="13922" y="7892"/>
                </a:cubicBezTo>
                <a:lnTo>
                  <a:pt x="6055" y="0"/>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7" name="Google Shape;712;p37">
            <a:extLst>
              <a:ext uri="{FF2B5EF4-FFF2-40B4-BE49-F238E27FC236}">
                <a16:creationId xmlns:a16="http://schemas.microsoft.com/office/drawing/2014/main" id="{30054B46-7047-4B43-B24A-1DA4C0605BB6}"/>
              </a:ext>
            </a:extLst>
          </p:cNvPr>
          <p:cNvSpPr/>
          <p:nvPr/>
        </p:nvSpPr>
        <p:spPr>
          <a:xfrm>
            <a:off x="9492312" y="5971839"/>
            <a:ext cx="177296" cy="172554"/>
          </a:xfrm>
          <a:custGeom>
            <a:avLst/>
            <a:gdLst/>
            <a:ahLst/>
            <a:cxnLst/>
            <a:rect l="l" t="t" r="r" b="b"/>
            <a:pathLst>
              <a:path w="15589" h="15172" extrusionOk="0">
                <a:moveTo>
                  <a:pt x="6030" y="1"/>
                </a:moveTo>
                <a:lnTo>
                  <a:pt x="1" y="6054"/>
                </a:lnTo>
                <a:lnTo>
                  <a:pt x="7892" y="13922"/>
                </a:lnTo>
                <a:cubicBezTo>
                  <a:pt x="8726" y="14755"/>
                  <a:pt x="9816" y="15172"/>
                  <a:pt x="10907" y="15172"/>
                </a:cubicBezTo>
                <a:cubicBezTo>
                  <a:pt x="11998" y="15172"/>
                  <a:pt x="13088" y="14755"/>
                  <a:pt x="13922" y="13922"/>
                </a:cubicBezTo>
                <a:cubicBezTo>
                  <a:pt x="15588" y="12255"/>
                  <a:pt x="15588" y="9559"/>
                  <a:pt x="13922" y="7893"/>
                </a:cubicBezTo>
                <a:lnTo>
                  <a:pt x="6030" y="1"/>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8" name="Google Shape;713;p37">
            <a:extLst>
              <a:ext uri="{FF2B5EF4-FFF2-40B4-BE49-F238E27FC236}">
                <a16:creationId xmlns:a16="http://schemas.microsoft.com/office/drawing/2014/main" id="{81A0E1D2-35C9-441D-B1F2-B20B17F52172}"/>
              </a:ext>
            </a:extLst>
          </p:cNvPr>
          <p:cNvSpPr/>
          <p:nvPr/>
        </p:nvSpPr>
        <p:spPr>
          <a:xfrm>
            <a:off x="9363260" y="6108432"/>
            <a:ext cx="170598" cy="171713"/>
          </a:xfrm>
          <a:custGeom>
            <a:avLst/>
            <a:gdLst/>
            <a:ahLst/>
            <a:cxnLst/>
            <a:rect l="l" t="t" r="r" b="b"/>
            <a:pathLst>
              <a:path w="15000" h="15098" extrusionOk="0">
                <a:moveTo>
                  <a:pt x="5539" y="0"/>
                </a:moveTo>
                <a:cubicBezTo>
                  <a:pt x="3627" y="2108"/>
                  <a:pt x="1765" y="4289"/>
                  <a:pt x="0" y="6519"/>
                </a:cubicBezTo>
                <a:lnTo>
                  <a:pt x="7304" y="13847"/>
                </a:lnTo>
                <a:cubicBezTo>
                  <a:pt x="8137" y="14681"/>
                  <a:pt x="9228" y="15097"/>
                  <a:pt x="10318" y="15097"/>
                </a:cubicBezTo>
                <a:cubicBezTo>
                  <a:pt x="11409" y="15097"/>
                  <a:pt x="12500" y="14681"/>
                  <a:pt x="13333" y="13847"/>
                </a:cubicBezTo>
                <a:cubicBezTo>
                  <a:pt x="14999" y="12181"/>
                  <a:pt x="14999" y="9460"/>
                  <a:pt x="13333" y="7794"/>
                </a:cubicBezTo>
                <a:lnTo>
                  <a:pt x="5539" y="0"/>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119" name="Google Shape;714;p37">
            <a:extLst>
              <a:ext uri="{FF2B5EF4-FFF2-40B4-BE49-F238E27FC236}">
                <a16:creationId xmlns:a16="http://schemas.microsoft.com/office/drawing/2014/main" id="{EE8182C3-E05D-4306-A4A0-B38EE59506FC}"/>
              </a:ext>
            </a:extLst>
          </p:cNvPr>
          <p:cNvGrpSpPr/>
          <p:nvPr/>
        </p:nvGrpSpPr>
        <p:grpSpPr>
          <a:xfrm>
            <a:off x="13145369" y="5435404"/>
            <a:ext cx="2733277" cy="2104018"/>
            <a:chOff x="1260475" y="861250"/>
            <a:chExt cx="5158500" cy="3972900"/>
          </a:xfrm>
        </p:grpSpPr>
        <p:sp>
          <p:nvSpPr>
            <p:cNvPr id="120" name="Google Shape;715;p37">
              <a:extLst>
                <a:ext uri="{FF2B5EF4-FFF2-40B4-BE49-F238E27FC236}">
                  <a16:creationId xmlns:a16="http://schemas.microsoft.com/office/drawing/2014/main" id="{84C8D395-1940-42B7-91B5-7E3BC0FCCD03}"/>
                </a:ext>
              </a:extLst>
            </p:cNvPr>
            <p:cNvSpPr/>
            <p:nvPr/>
          </p:nvSpPr>
          <p:spPr>
            <a:xfrm>
              <a:off x="5093625" y="2015600"/>
              <a:ext cx="1325350" cy="1663575"/>
            </a:xfrm>
            <a:custGeom>
              <a:avLst/>
              <a:gdLst/>
              <a:ahLst/>
              <a:cxnLst/>
              <a:rect l="l" t="t" r="r" b="b"/>
              <a:pathLst>
                <a:path w="53014" h="66543" extrusionOk="0">
                  <a:moveTo>
                    <a:pt x="1" y="1"/>
                  </a:moveTo>
                  <a:lnTo>
                    <a:pt x="1" y="66542"/>
                  </a:lnTo>
                  <a:cubicBezTo>
                    <a:pt x="1" y="66542"/>
                    <a:pt x="22023" y="46553"/>
                    <a:pt x="42837" y="46553"/>
                  </a:cubicBezTo>
                  <a:cubicBezTo>
                    <a:pt x="44178" y="46553"/>
                    <a:pt x="45513" y="46636"/>
                    <a:pt x="46837" y="46813"/>
                  </a:cubicBezTo>
                  <a:cubicBezTo>
                    <a:pt x="47091" y="46847"/>
                    <a:pt x="47342" y="46864"/>
                    <a:pt x="47590" y="46864"/>
                  </a:cubicBezTo>
                  <a:cubicBezTo>
                    <a:pt x="50533" y="46864"/>
                    <a:pt x="53013" y="44521"/>
                    <a:pt x="53013" y="41470"/>
                  </a:cubicBezTo>
                  <a:lnTo>
                    <a:pt x="53013" y="25073"/>
                  </a:lnTo>
                  <a:cubicBezTo>
                    <a:pt x="53013" y="22045"/>
                    <a:pt x="50533" y="19704"/>
                    <a:pt x="47591" y="19704"/>
                  </a:cubicBezTo>
                  <a:cubicBezTo>
                    <a:pt x="47342" y="19704"/>
                    <a:pt x="47091" y="19721"/>
                    <a:pt x="46837" y="19755"/>
                  </a:cubicBezTo>
                  <a:cubicBezTo>
                    <a:pt x="45514" y="19931"/>
                    <a:pt x="44180" y="20014"/>
                    <a:pt x="42842" y="20014"/>
                  </a:cubicBezTo>
                  <a:cubicBezTo>
                    <a:pt x="22026" y="20014"/>
                    <a:pt x="1" y="1"/>
                    <a:pt x="1"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 name="Google Shape;716;p37">
              <a:extLst>
                <a:ext uri="{FF2B5EF4-FFF2-40B4-BE49-F238E27FC236}">
                  <a16:creationId xmlns:a16="http://schemas.microsoft.com/office/drawing/2014/main" id="{95499782-26F2-4BD0-B963-198F3FC5A494}"/>
                </a:ext>
              </a:extLst>
            </p:cNvPr>
            <p:cNvSpPr/>
            <p:nvPr/>
          </p:nvSpPr>
          <p:spPr>
            <a:xfrm>
              <a:off x="5093625" y="2015600"/>
              <a:ext cx="483475" cy="1663575"/>
            </a:xfrm>
            <a:custGeom>
              <a:avLst/>
              <a:gdLst/>
              <a:ahLst/>
              <a:cxnLst/>
              <a:rect l="l" t="t" r="r" b="b"/>
              <a:pathLst>
                <a:path w="19339" h="66543" extrusionOk="0">
                  <a:moveTo>
                    <a:pt x="1" y="1"/>
                  </a:moveTo>
                  <a:lnTo>
                    <a:pt x="1" y="66542"/>
                  </a:lnTo>
                  <a:cubicBezTo>
                    <a:pt x="1" y="66542"/>
                    <a:pt x="6716" y="60464"/>
                    <a:pt x="16226" y="54999"/>
                  </a:cubicBezTo>
                  <a:cubicBezTo>
                    <a:pt x="18260" y="48087"/>
                    <a:pt x="19338" y="40808"/>
                    <a:pt x="19338" y="33284"/>
                  </a:cubicBezTo>
                  <a:cubicBezTo>
                    <a:pt x="19338" y="25760"/>
                    <a:pt x="18260" y="18481"/>
                    <a:pt x="16226" y="11569"/>
                  </a:cubicBezTo>
                  <a:cubicBezTo>
                    <a:pt x="6716" y="6104"/>
                    <a:pt x="1" y="1"/>
                    <a:pt x="1"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 name="Google Shape;717;p37">
              <a:extLst>
                <a:ext uri="{FF2B5EF4-FFF2-40B4-BE49-F238E27FC236}">
                  <a16:creationId xmlns:a16="http://schemas.microsoft.com/office/drawing/2014/main" id="{775A8B5B-93E2-46E1-8918-9FE823F1713A}"/>
                </a:ext>
              </a:extLst>
            </p:cNvPr>
            <p:cNvSpPr/>
            <p:nvPr/>
          </p:nvSpPr>
          <p:spPr>
            <a:xfrm>
              <a:off x="1326025" y="861250"/>
              <a:ext cx="3972900" cy="3972900"/>
            </a:xfrm>
            <a:custGeom>
              <a:avLst/>
              <a:gdLst/>
              <a:ahLst/>
              <a:cxnLst/>
              <a:rect l="l" t="t" r="r" b="b"/>
              <a:pathLst>
                <a:path w="158916" h="158916" extrusionOk="0">
                  <a:moveTo>
                    <a:pt x="79458" y="0"/>
                  </a:moveTo>
                  <a:cubicBezTo>
                    <a:pt x="76125" y="0"/>
                    <a:pt x="72816" y="196"/>
                    <a:pt x="69581" y="613"/>
                  </a:cubicBezTo>
                  <a:cubicBezTo>
                    <a:pt x="62498" y="1152"/>
                    <a:pt x="58650" y="2745"/>
                    <a:pt x="58650" y="2745"/>
                  </a:cubicBezTo>
                  <a:cubicBezTo>
                    <a:pt x="24852" y="11887"/>
                    <a:pt x="0" y="42768"/>
                    <a:pt x="0" y="79458"/>
                  </a:cubicBezTo>
                  <a:cubicBezTo>
                    <a:pt x="0" y="123353"/>
                    <a:pt x="35563" y="158915"/>
                    <a:pt x="79458" y="158915"/>
                  </a:cubicBezTo>
                  <a:cubicBezTo>
                    <a:pt x="123353" y="158915"/>
                    <a:pt x="158915" y="123353"/>
                    <a:pt x="158915" y="79458"/>
                  </a:cubicBezTo>
                  <a:cubicBezTo>
                    <a:pt x="158915" y="35563"/>
                    <a:pt x="123353" y="0"/>
                    <a:pt x="79458"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 name="Google Shape;718;p37">
              <a:extLst>
                <a:ext uri="{FF2B5EF4-FFF2-40B4-BE49-F238E27FC236}">
                  <a16:creationId xmlns:a16="http://schemas.microsoft.com/office/drawing/2014/main" id="{B71EA989-080A-4D2C-B4D9-1EAB550C9C63}"/>
                </a:ext>
              </a:extLst>
            </p:cNvPr>
            <p:cNvSpPr/>
            <p:nvPr/>
          </p:nvSpPr>
          <p:spPr>
            <a:xfrm>
              <a:off x="1748175" y="1283400"/>
              <a:ext cx="3550750" cy="3550750"/>
            </a:xfrm>
            <a:custGeom>
              <a:avLst/>
              <a:gdLst/>
              <a:ahLst/>
              <a:cxnLst/>
              <a:rect l="l" t="t" r="r" b="b"/>
              <a:pathLst>
                <a:path w="142030" h="142030" extrusionOk="0">
                  <a:moveTo>
                    <a:pt x="111565" y="1"/>
                  </a:moveTo>
                  <a:cubicBezTo>
                    <a:pt x="122153" y="13505"/>
                    <a:pt x="128451" y="30514"/>
                    <a:pt x="128451" y="48994"/>
                  </a:cubicBezTo>
                  <a:cubicBezTo>
                    <a:pt x="128451" y="92889"/>
                    <a:pt x="92889" y="128451"/>
                    <a:pt x="48994" y="128451"/>
                  </a:cubicBezTo>
                  <a:cubicBezTo>
                    <a:pt x="30514" y="128451"/>
                    <a:pt x="13505" y="122153"/>
                    <a:pt x="1" y="111565"/>
                  </a:cubicBezTo>
                  <a:lnTo>
                    <a:pt x="1" y="111565"/>
                  </a:lnTo>
                  <a:cubicBezTo>
                    <a:pt x="14559" y="130118"/>
                    <a:pt x="37156" y="142029"/>
                    <a:pt x="62572" y="142029"/>
                  </a:cubicBezTo>
                  <a:cubicBezTo>
                    <a:pt x="106467" y="142029"/>
                    <a:pt x="142029" y="106467"/>
                    <a:pt x="142029" y="62572"/>
                  </a:cubicBezTo>
                  <a:cubicBezTo>
                    <a:pt x="142029" y="37156"/>
                    <a:pt x="130118" y="14559"/>
                    <a:pt x="111565" y="1"/>
                  </a:cubicBezTo>
                  <a:close/>
                </a:path>
              </a:pathLst>
            </a:custGeom>
            <a:solidFill>
              <a:srgbClr val="CC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4" name="Google Shape;719;p37">
              <a:extLst>
                <a:ext uri="{FF2B5EF4-FFF2-40B4-BE49-F238E27FC236}">
                  <a16:creationId xmlns:a16="http://schemas.microsoft.com/office/drawing/2014/main" id="{2D46F442-66FA-49F6-8E92-AB0313041325}"/>
                </a:ext>
              </a:extLst>
            </p:cNvPr>
            <p:cNvSpPr/>
            <p:nvPr/>
          </p:nvSpPr>
          <p:spPr>
            <a:xfrm>
              <a:off x="1326025" y="1695000"/>
              <a:ext cx="946050" cy="2305225"/>
            </a:xfrm>
            <a:custGeom>
              <a:avLst/>
              <a:gdLst/>
              <a:ahLst/>
              <a:cxnLst/>
              <a:rect l="l" t="t" r="r" b="b"/>
              <a:pathLst>
                <a:path w="37842" h="92209" extrusionOk="0">
                  <a:moveTo>
                    <a:pt x="15903" y="0"/>
                  </a:moveTo>
                  <a:cubicBezTo>
                    <a:pt x="15480" y="0"/>
                    <a:pt x="15060" y="44"/>
                    <a:pt x="14657" y="105"/>
                  </a:cubicBezTo>
                  <a:cubicBezTo>
                    <a:pt x="5417" y="13095"/>
                    <a:pt x="0" y="28976"/>
                    <a:pt x="0" y="46108"/>
                  </a:cubicBezTo>
                  <a:cubicBezTo>
                    <a:pt x="0" y="63239"/>
                    <a:pt x="5417" y="79121"/>
                    <a:pt x="14657" y="92111"/>
                  </a:cubicBezTo>
                  <a:cubicBezTo>
                    <a:pt x="15147" y="92184"/>
                    <a:pt x="15662" y="92209"/>
                    <a:pt x="16176" y="92209"/>
                  </a:cubicBezTo>
                  <a:cubicBezTo>
                    <a:pt x="18946" y="92209"/>
                    <a:pt x="22549" y="89268"/>
                    <a:pt x="25416" y="86351"/>
                  </a:cubicBezTo>
                  <a:cubicBezTo>
                    <a:pt x="29901" y="81842"/>
                    <a:pt x="33087" y="76180"/>
                    <a:pt x="34582" y="70004"/>
                  </a:cubicBezTo>
                  <a:cubicBezTo>
                    <a:pt x="34680" y="69563"/>
                    <a:pt x="34754" y="69318"/>
                    <a:pt x="34754" y="69318"/>
                  </a:cubicBezTo>
                  <a:cubicBezTo>
                    <a:pt x="36592" y="62504"/>
                    <a:pt x="37695" y="54563"/>
                    <a:pt x="37719" y="46108"/>
                  </a:cubicBezTo>
                  <a:cubicBezTo>
                    <a:pt x="37842" y="21109"/>
                    <a:pt x="28137" y="203"/>
                    <a:pt x="16176" y="7"/>
                  </a:cubicBezTo>
                  <a:cubicBezTo>
                    <a:pt x="16085" y="3"/>
                    <a:pt x="15994" y="0"/>
                    <a:pt x="15903" y="0"/>
                  </a:cubicBezTo>
                  <a:close/>
                </a:path>
              </a:pathLst>
            </a:custGeom>
            <a:solidFill>
              <a:schemeClr val="accent2">
                <a:lumMod val="60000"/>
                <a:lumOff val="4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5" name="Google Shape;720;p37">
              <a:extLst>
                <a:ext uri="{FF2B5EF4-FFF2-40B4-BE49-F238E27FC236}">
                  <a16:creationId xmlns:a16="http://schemas.microsoft.com/office/drawing/2014/main" id="{998006B4-3368-437A-90E8-D6A88B59BF15}"/>
                </a:ext>
              </a:extLst>
            </p:cNvPr>
            <p:cNvSpPr/>
            <p:nvPr/>
          </p:nvSpPr>
          <p:spPr>
            <a:xfrm>
              <a:off x="1643400" y="1695000"/>
              <a:ext cx="628675" cy="2305225"/>
            </a:xfrm>
            <a:custGeom>
              <a:avLst/>
              <a:gdLst/>
              <a:ahLst/>
              <a:cxnLst/>
              <a:rect l="l" t="t" r="r" b="b"/>
              <a:pathLst>
                <a:path w="25147" h="92209" extrusionOk="0">
                  <a:moveTo>
                    <a:pt x="3208" y="0"/>
                  </a:moveTo>
                  <a:cubicBezTo>
                    <a:pt x="2785" y="0"/>
                    <a:pt x="2365" y="44"/>
                    <a:pt x="1962" y="105"/>
                  </a:cubicBezTo>
                  <a:cubicBezTo>
                    <a:pt x="1447" y="840"/>
                    <a:pt x="957" y="1551"/>
                    <a:pt x="467" y="2286"/>
                  </a:cubicBezTo>
                  <a:cubicBezTo>
                    <a:pt x="9192" y="8389"/>
                    <a:pt x="15515" y="25888"/>
                    <a:pt x="15417" y="46108"/>
                  </a:cubicBezTo>
                  <a:cubicBezTo>
                    <a:pt x="15392" y="54563"/>
                    <a:pt x="14314" y="62504"/>
                    <a:pt x="12451" y="69318"/>
                  </a:cubicBezTo>
                  <a:cubicBezTo>
                    <a:pt x="12451" y="69318"/>
                    <a:pt x="12402" y="69563"/>
                    <a:pt x="12280" y="70004"/>
                  </a:cubicBezTo>
                  <a:cubicBezTo>
                    <a:pt x="10785" y="76180"/>
                    <a:pt x="7599" y="81842"/>
                    <a:pt x="3138" y="86351"/>
                  </a:cubicBezTo>
                  <a:cubicBezTo>
                    <a:pt x="2158" y="87332"/>
                    <a:pt x="1079" y="88336"/>
                    <a:pt x="1" y="89219"/>
                  </a:cubicBezTo>
                  <a:cubicBezTo>
                    <a:pt x="638" y="90199"/>
                    <a:pt x="1275" y="91155"/>
                    <a:pt x="1962" y="92111"/>
                  </a:cubicBezTo>
                  <a:cubicBezTo>
                    <a:pt x="2452" y="92184"/>
                    <a:pt x="2967" y="92209"/>
                    <a:pt x="3481" y="92209"/>
                  </a:cubicBezTo>
                  <a:cubicBezTo>
                    <a:pt x="6251" y="92209"/>
                    <a:pt x="9854" y="89268"/>
                    <a:pt x="12721" y="86351"/>
                  </a:cubicBezTo>
                  <a:cubicBezTo>
                    <a:pt x="17206" y="81842"/>
                    <a:pt x="20392" y="76180"/>
                    <a:pt x="21887" y="70004"/>
                  </a:cubicBezTo>
                  <a:cubicBezTo>
                    <a:pt x="21985" y="69563"/>
                    <a:pt x="22059" y="69318"/>
                    <a:pt x="22059" y="69318"/>
                  </a:cubicBezTo>
                  <a:cubicBezTo>
                    <a:pt x="23897" y="62504"/>
                    <a:pt x="25000" y="54563"/>
                    <a:pt x="25024" y="46108"/>
                  </a:cubicBezTo>
                  <a:cubicBezTo>
                    <a:pt x="25147" y="21109"/>
                    <a:pt x="15442" y="203"/>
                    <a:pt x="3481" y="7"/>
                  </a:cubicBezTo>
                  <a:cubicBezTo>
                    <a:pt x="3390" y="3"/>
                    <a:pt x="3299" y="0"/>
                    <a:pt x="3208"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6" name="Google Shape;721;p37">
              <a:extLst>
                <a:ext uri="{FF2B5EF4-FFF2-40B4-BE49-F238E27FC236}">
                  <a16:creationId xmlns:a16="http://schemas.microsoft.com/office/drawing/2014/main" id="{93059F21-023B-4986-8B58-FE7B33B02E1A}"/>
                </a:ext>
              </a:extLst>
            </p:cNvPr>
            <p:cNvSpPr/>
            <p:nvPr/>
          </p:nvSpPr>
          <p:spPr>
            <a:xfrm>
              <a:off x="1260475" y="2337300"/>
              <a:ext cx="529400" cy="1020800"/>
            </a:xfrm>
            <a:custGeom>
              <a:avLst/>
              <a:gdLst/>
              <a:ahLst/>
              <a:cxnLst/>
              <a:rect l="l" t="t" r="r" b="b"/>
              <a:pathLst>
                <a:path w="21176" h="40832" extrusionOk="0">
                  <a:moveTo>
                    <a:pt x="10588" y="0"/>
                  </a:moveTo>
                  <a:cubicBezTo>
                    <a:pt x="4730" y="0"/>
                    <a:pt x="0" y="9142"/>
                    <a:pt x="0" y="20416"/>
                  </a:cubicBezTo>
                  <a:cubicBezTo>
                    <a:pt x="0" y="31690"/>
                    <a:pt x="4730" y="40832"/>
                    <a:pt x="10588" y="40832"/>
                  </a:cubicBezTo>
                  <a:cubicBezTo>
                    <a:pt x="16445" y="40832"/>
                    <a:pt x="21176" y="31690"/>
                    <a:pt x="21176" y="20416"/>
                  </a:cubicBezTo>
                  <a:cubicBezTo>
                    <a:pt x="21176" y="9142"/>
                    <a:pt x="16445" y="0"/>
                    <a:pt x="10588" y="0"/>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7" name="Google Shape;722;p37">
              <a:extLst>
                <a:ext uri="{FF2B5EF4-FFF2-40B4-BE49-F238E27FC236}">
                  <a16:creationId xmlns:a16="http://schemas.microsoft.com/office/drawing/2014/main" id="{C63A08E3-B56B-4048-9A32-EEA7613BA925}"/>
                </a:ext>
              </a:extLst>
            </p:cNvPr>
            <p:cNvSpPr/>
            <p:nvPr/>
          </p:nvSpPr>
          <p:spPr>
            <a:xfrm>
              <a:off x="3743825" y="1850250"/>
              <a:ext cx="1510375" cy="780550"/>
            </a:xfrm>
            <a:custGeom>
              <a:avLst/>
              <a:gdLst/>
              <a:ahLst/>
              <a:cxnLst/>
              <a:rect l="l" t="t" r="r" b="b"/>
              <a:pathLst>
                <a:path w="60415" h="31222" extrusionOk="0">
                  <a:moveTo>
                    <a:pt x="29669" y="0"/>
                  </a:moveTo>
                  <a:cubicBezTo>
                    <a:pt x="28872" y="0"/>
                    <a:pt x="28078" y="301"/>
                    <a:pt x="27474" y="904"/>
                  </a:cubicBezTo>
                  <a:cubicBezTo>
                    <a:pt x="27180" y="1174"/>
                    <a:pt x="22033" y="6370"/>
                    <a:pt x="22769" y="14972"/>
                  </a:cubicBezTo>
                  <a:cubicBezTo>
                    <a:pt x="19008" y="12704"/>
                    <a:pt x="14726" y="11029"/>
                    <a:pt x="7128" y="11029"/>
                  </a:cubicBezTo>
                  <a:cubicBezTo>
                    <a:pt x="5861" y="11029"/>
                    <a:pt x="4503" y="11076"/>
                    <a:pt x="3039" y="11174"/>
                  </a:cubicBezTo>
                  <a:cubicBezTo>
                    <a:pt x="1324" y="11296"/>
                    <a:pt x="0" y="12791"/>
                    <a:pt x="123" y="14531"/>
                  </a:cubicBezTo>
                  <a:cubicBezTo>
                    <a:pt x="216" y="16197"/>
                    <a:pt x="1612" y="17480"/>
                    <a:pt x="3257" y="17480"/>
                  </a:cubicBezTo>
                  <a:cubicBezTo>
                    <a:pt x="3331" y="17480"/>
                    <a:pt x="3405" y="17478"/>
                    <a:pt x="3480" y="17472"/>
                  </a:cubicBezTo>
                  <a:cubicBezTo>
                    <a:pt x="4844" y="17380"/>
                    <a:pt x="6089" y="17335"/>
                    <a:pt x="7234" y="17335"/>
                  </a:cubicBezTo>
                  <a:cubicBezTo>
                    <a:pt x="15186" y="17335"/>
                    <a:pt x="18310" y="19476"/>
                    <a:pt x="22744" y="22497"/>
                  </a:cubicBezTo>
                  <a:cubicBezTo>
                    <a:pt x="23872" y="23256"/>
                    <a:pt x="25097" y="24090"/>
                    <a:pt x="26494" y="24948"/>
                  </a:cubicBezTo>
                  <a:cubicBezTo>
                    <a:pt x="26519" y="24972"/>
                    <a:pt x="26519" y="24972"/>
                    <a:pt x="26543" y="24997"/>
                  </a:cubicBezTo>
                  <a:cubicBezTo>
                    <a:pt x="28969" y="26492"/>
                    <a:pt x="31935" y="28060"/>
                    <a:pt x="35783" y="29531"/>
                  </a:cubicBezTo>
                  <a:cubicBezTo>
                    <a:pt x="38969" y="30732"/>
                    <a:pt x="41861" y="31222"/>
                    <a:pt x="44434" y="31222"/>
                  </a:cubicBezTo>
                  <a:cubicBezTo>
                    <a:pt x="49483" y="31222"/>
                    <a:pt x="53331" y="29359"/>
                    <a:pt x="56003" y="27398"/>
                  </a:cubicBezTo>
                  <a:cubicBezTo>
                    <a:pt x="57914" y="25977"/>
                    <a:pt x="59385" y="24408"/>
                    <a:pt x="60414" y="23060"/>
                  </a:cubicBezTo>
                  <a:cubicBezTo>
                    <a:pt x="59875" y="20560"/>
                    <a:pt x="59213" y="18110"/>
                    <a:pt x="58453" y="15708"/>
                  </a:cubicBezTo>
                  <a:cubicBezTo>
                    <a:pt x="57743" y="15977"/>
                    <a:pt x="57105" y="16492"/>
                    <a:pt x="56738" y="17227"/>
                  </a:cubicBezTo>
                  <a:cubicBezTo>
                    <a:pt x="56713" y="17252"/>
                    <a:pt x="55194" y="20217"/>
                    <a:pt x="52081" y="22448"/>
                  </a:cubicBezTo>
                  <a:cubicBezTo>
                    <a:pt x="49772" y="24087"/>
                    <a:pt x="47214" y="24914"/>
                    <a:pt x="44418" y="24914"/>
                  </a:cubicBezTo>
                  <a:cubicBezTo>
                    <a:pt x="42405" y="24914"/>
                    <a:pt x="40269" y="24486"/>
                    <a:pt x="38013" y="23624"/>
                  </a:cubicBezTo>
                  <a:cubicBezTo>
                    <a:pt x="34999" y="22497"/>
                    <a:pt x="32621" y="21271"/>
                    <a:pt x="30612" y="20070"/>
                  </a:cubicBezTo>
                  <a:cubicBezTo>
                    <a:pt x="26568" y="11051"/>
                    <a:pt x="31641" y="5659"/>
                    <a:pt x="31886" y="5390"/>
                  </a:cubicBezTo>
                  <a:cubicBezTo>
                    <a:pt x="33111" y="4164"/>
                    <a:pt x="33136" y="2179"/>
                    <a:pt x="31935" y="953"/>
                  </a:cubicBezTo>
                  <a:cubicBezTo>
                    <a:pt x="31313" y="319"/>
                    <a:pt x="30489" y="0"/>
                    <a:pt x="29669"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8" name="Google Shape;723;p37">
              <a:extLst>
                <a:ext uri="{FF2B5EF4-FFF2-40B4-BE49-F238E27FC236}">
                  <a16:creationId xmlns:a16="http://schemas.microsoft.com/office/drawing/2014/main" id="{67DF4D8A-6F93-480A-BEB2-D79EFE06616C}"/>
                </a:ext>
              </a:extLst>
            </p:cNvPr>
            <p:cNvSpPr/>
            <p:nvPr/>
          </p:nvSpPr>
          <p:spPr>
            <a:xfrm>
              <a:off x="3843075" y="3072700"/>
              <a:ext cx="1441150" cy="986350"/>
            </a:xfrm>
            <a:custGeom>
              <a:avLst/>
              <a:gdLst/>
              <a:ahLst/>
              <a:cxnLst/>
              <a:rect l="l" t="t" r="r" b="b"/>
              <a:pathLst>
                <a:path w="57646" h="39454" extrusionOk="0">
                  <a:moveTo>
                    <a:pt x="55605" y="0"/>
                  </a:moveTo>
                  <a:cubicBezTo>
                    <a:pt x="55493" y="0"/>
                    <a:pt x="55381" y="7"/>
                    <a:pt x="55268" y="19"/>
                  </a:cubicBezTo>
                  <a:cubicBezTo>
                    <a:pt x="54900" y="44"/>
                    <a:pt x="46371" y="975"/>
                    <a:pt x="35612" y="5166"/>
                  </a:cubicBezTo>
                  <a:cubicBezTo>
                    <a:pt x="31641" y="6710"/>
                    <a:pt x="27916" y="8499"/>
                    <a:pt x="24411" y="10509"/>
                  </a:cubicBezTo>
                  <a:cubicBezTo>
                    <a:pt x="24215" y="10607"/>
                    <a:pt x="24019" y="10705"/>
                    <a:pt x="23848" y="10852"/>
                  </a:cubicBezTo>
                  <a:cubicBezTo>
                    <a:pt x="19730" y="13254"/>
                    <a:pt x="15956" y="15974"/>
                    <a:pt x="12549" y="18989"/>
                  </a:cubicBezTo>
                  <a:cubicBezTo>
                    <a:pt x="6814" y="14259"/>
                    <a:pt x="7990" y="6269"/>
                    <a:pt x="8064" y="5877"/>
                  </a:cubicBezTo>
                  <a:cubicBezTo>
                    <a:pt x="8358" y="4161"/>
                    <a:pt x="7182" y="2519"/>
                    <a:pt x="5466" y="2249"/>
                  </a:cubicBezTo>
                  <a:cubicBezTo>
                    <a:pt x="5286" y="2218"/>
                    <a:pt x="5107" y="2204"/>
                    <a:pt x="4930" y="2204"/>
                  </a:cubicBezTo>
                  <a:cubicBezTo>
                    <a:pt x="3425" y="2204"/>
                    <a:pt x="2102" y="3287"/>
                    <a:pt x="1839" y="4823"/>
                  </a:cubicBezTo>
                  <a:cubicBezTo>
                    <a:pt x="1741" y="5337"/>
                    <a:pt x="0" y="16391"/>
                    <a:pt x="8039" y="23425"/>
                  </a:cubicBezTo>
                  <a:cubicBezTo>
                    <a:pt x="5932" y="25704"/>
                    <a:pt x="4020" y="28106"/>
                    <a:pt x="2329" y="30631"/>
                  </a:cubicBezTo>
                  <a:cubicBezTo>
                    <a:pt x="1348" y="32077"/>
                    <a:pt x="1741" y="34037"/>
                    <a:pt x="3187" y="35018"/>
                  </a:cubicBezTo>
                  <a:cubicBezTo>
                    <a:pt x="3726" y="35361"/>
                    <a:pt x="4339" y="35557"/>
                    <a:pt x="4951" y="35557"/>
                  </a:cubicBezTo>
                  <a:cubicBezTo>
                    <a:pt x="5956" y="35557"/>
                    <a:pt x="6961" y="35067"/>
                    <a:pt x="7574" y="34135"/>
                  </a:cubicBezTo>
                  <a:cubicBezTo>
                    <a:pt x="10956" y="29111"/>
                    <a:pt x="15024" y="24945"/>
                    <a:pt x="19338" y="21538"/>
                  </a:cubicBezTo>
                  <a:lnTo>
                    <a:pt x="19338" y="21538"/>
                  </a:lnTo>
                  <a:cubicBezTo>
                    <a:pt x="18260" y="30410"/>
                    <a:pt x="22794" y="37591"/>
                    <a:pt x="23039" y="38008"/>
                  </a:cubicBezTo>
                  <a:cubicBezTo>
                    <a:pt x="23651" y="38939"/>
                    <a:pt x="24656" y="39454"/>
                    <a:pt x="25686" y="39454"/>
                  </a:cubicBezTo>
                  <a:cubicBezTo>
                    <a:pt x="26274" y="39454"/>
                    <a:pt x="26862" y="39282"/>
                    <a:pt x="27401" y="38939"/>
                  </a:cubicBezTo>
                  <a:cubicBezTo>
                    <a:pt x="28872" y="38008"/>
                    <a:pt x="29288" y="36071"/>
                    <a:pt x="28357" y="34601"/>
                  </a:cubicBezTo>
                  <a:cubicBezTo>
                    <a:pt x="28112" y="34184"/>
                    <a:pt x="22352" y="24871"/>
                    <a:pt x="27916" y="15803"/>
                  </a:cubicBezTo>
                  <a:cubicBezTo>
                    <a:pt x="41935" y="7886"/>
                    <a:pt x="55709" y="6318"/>
                    <a:pt x="55905" y="6293"/>
                  </a:cubicBezTo>
                  <a:cubicBezTo>
                    <a:pt x="56224" y="6244"/>
                    <a:pt x="56518" y="6171"/>
                    <a:pt x="56812" y="6048"/>
                  </a:cubicBezTo>
                  <a:cubicBezTo>
                    <a:pt x="57130" y="4308"/>
                    <a:pt x="57425" y="2543"/>
                    <a:pt x="57645" y="754"/>
                  </a:cubicBezTo>
                  <a:cubicBezTo>
                    <a:pt x="57089" y="284"/>
                    <a:pt x="56366" y="0"/>
                    <a:pt x="55605"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9" name="Google Shape;724;p37">
              <a:extLst>
                <a:ext uri="{FF2B5EF4-FFF2-40B4-BE49-F238E27FC236}">
                  <a16:creationId xmlns:a16="http://schemas.microsoft.com/office/drawing/2014/main" id="{1AAE4671-2BDC-4D50-81FF-97DE403A439B}"/>
                </a:ext>
              </a:extLst>
            </p:cNvPr>
            <p:cNvSpPr/>
            <p:nvPr/>
          </p:nvSpPr>
          <p:spPr>
            <a:xfrm>
              <a:off x="3973575" y="2650875"/>
              <a:ext cx="642175" cy="296700"/>
            </a:xfrm>
            <a:custGeom>
              <a:avLst/>
              <a:gdLst/>
              <a:ahLst/>
              <a:cxnLst/>
              <a:rect l="l" t="t" r="r" b="b"/>
              <a:pathLst>
                <a:path w="25687" h="11868" extrusionOk="0">
                  <a:moveTo>
                    <a:pt x="10044" y="1"/>
                  </a:moveTo>
                  <a:cubicBezTo>
                    <a:pt x="7312" y="1"/>
                    <a:pt x="4482" y="752"/>
                    <a:pt x="1765" y="2677"/>
                  </a:cubicBezTo>
                  <a:cubicBezTo>
                    <a:pt x="344" y="3682"/>
                    <a:pt x="1" y="5643"/>
                    <a:pt x="1006" y="7064"/>
                  </a:cubicBezTo>
                  <a:cubicBezTo>
                    <a:pt x="1621" y="7934"/>
                    <a:pt x="2604" y="8400"/>
                    <a:pt x="3599" y="8400"/>
                  </a:cubicBezTo>
                  <a:cubicBezTo>
                    <a:pt x="4230" y="8400"/>
                    <a:pt x="4866" y="8213"/>
                    <a:pt x="5417" y="7824"/>
                  </a:cubicBezTo>
                  <a:cubicBezTo>
                    <a:pt x="6977" y="6718"/>
                    <a:pt x="8598" y="6294"/>
                    <a:pt x="10169" y="6294"/>
                  </a:cubicBezTo>
                  <a:cubicBezTo>
                    <a:pt x="15215" y="6294"/>
                    <a:pt x="19738" y="10675"/>
                    <a:pt x="20000" y="10936"/>
                  </a:cubicBezTo>
                  <a:cubicBezTo>
                    <a:pt x="20613" y="11549"/>
                    <a:pt x="21422" y="11868"/>
                    <a:pt x="22230" y="11868"/>
                  </a:cubicBezTo>
                  <a:cubicBezTo>
                    <a:pt x="23015" y="11868"/>
                    <a:pt x="23823" y="11549"/>
                    <a:pt x="24436" y="10936"/>
                  </a:cubicBezTo>
                  <a:cubicBezTo>
                    <a:pt x="25686" y="9711"/>
                    <a:pt x="25686" y="7701"/>
                    <a:pt x="24461" y="6476"/>
                  </a:cubicBezTo>
                  <a:cubicBezTo>
                    <a:pt x="21689" y="3704"/>
                    <a:pt x="16110" y="1"/>
                    <a:pt x="10044" y="1"/>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0" name="Google Shape;725;p37">
              <a:extLst>
                <a:ext uri="{FF2B5EF4-FFF2-40B4-BE49-F238E27FC236}">
                  <a16:creationId xmlns:a16="http://schemas.microsoft.com/office/drawing/2014/main" id="{9821CACF-9C15-403A-87F9-05AE8EB9DB19}"/>
                </a:ext>
              </a:extLst>
            </p:cNvPr>
            <p:cNvSpPr/>
            <p:nvPr/>
          </p:nvSpPr>
          <p:spPr>
            <a:xfrm>
              <a:off x="3613300" y="1156325"/>
              <a:ext cx="1075350" cy="634450"/>
            </a:xfrm>
            <a:custGeom>
              <a:avLst/>
              <a:gdLst/>
              <a:ahLst/>
              <a:cxnLst/>
              <a:rect l="l" t="t" r="r" b="b"/>
              <a:pathLst>
                <a:path w="43014" h="25378" extrusionOk="0">
                  <a:moveTo>
                    <a:pt x="3608" y="1"/>
                  </a:moveTo>
                  <a:cubicBezTo>
                    <a:pt x="3091" y="1"/>
                    <a:pt x="2568" y="130"/>
                    <a:pt x="2084" y="403"/>
                  </a:cubicBezTo>
                  <a:cubicBezTo>
                    <a:pt x="564" y="1236"/>
                    <a:pt x="1" y="3148"/>
                    <a:pt x="858" y="4692"/>
                  </a:cubicBezTo>
                  <a:cubicBezTo>
                    <a:pt x="1104" y="5133"/>
                    <a:pt x="7108" y="15721"/>
                    <a:pt x="20735" y="16677"/>
                  </a:cubicBezTo>
                  <a:cubicBezTo>
                    <a:pt x="31176" y="17412"/>
                    <a:pt x="36764" y="23931"/>
                    <a:pt x="37033" y="24250"/>
                  </a:cubicBezTo>
                  <a:cubicBezTo>
                    <a:pt x="37646" y="24985"/>
                    <a:pt x="38553" y="25377"/>
                    <a:pt x="39460" y="25377"/>
                  </a:cubicBezTo>
                  <a:cubicBezTo>
                    <a:pt x="40171" y="25377"/>
                    <a:pt x="40881" y="25157"/>
                    <a:pt x="41470" y="24666"/>
                  </a:cubicBezTo>
                  <a:cubicBezTo>
                    <a:pt x="42818" y="23564"/>
                    <a:pt x="43014" y="21578"/>
                    <a:pt x="41886" y="20230"/>
                  </a:cubicBezTo>
                  <a:cubicBezTo>
                    <a:pt x="41592" y="19863"/>
                    <a:pt x="34436" y="11309"/>
                    <a:pt x="21176" y="10378"/>
                  </a:cubicBezTo>
                  <a:cubicBezTo>
                    <a:pt x="11054" y="9667"/>
                    <a:pt x="6545" y="1947"/>
                    <a:pt x="6373" y="1628"/>
                  </a:cubicBezTo>
                  <a:cubicBezTo>
                    <a:pt x="5788" y="592"/>
                    <a:pt x="4714" y="1"/>
                    <a:pt x="3608" y="1"/>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1" name="Google Shape;726;p37">
              <a:extLst>
                <a:ext uri="{FF2B5EF4-FFF2-40B4-BE49-F238E27FC236}">
                  <a16:creationId xmlns:a16="http://schemas.microsoft.com/office/drawing/2014/main" id="{2E0182F0-F83F-4B40-9174-834E1B1CAF5C}"/>
                </a:ext>
              </a:extLst>
            </p:cNvPr>
            <p:cNvSpPr/>
            <p:nvPr/>
          </p:nvSpPr>
          <p:spPr>
            <a:xfrm>
              <a:off x="3285500" y="4090525"/>
              <a:ext cx="867025" cy="448300"/>
            </a:xfrm>
            <a:custGeom>
              <a:avLst/>
              <a:gdLst/>
              <a:ahLst/>
              <a:cxnLst/>
              <a:rect l="l" t="t" r="r" b="b"/>
              <a:pathLst>
                <a:path w="34681" h="17932" extrusionOk="0">
                  <a:moveTo>
                    <a:pt x="31093" y="1"/>
                  </a:moveTo>
                  <a:cubicBezTo>
                    <a:pt x="29853" y="1"/>
                    <a:pt x="28688" y="748"/>
                    <a:pt x="28186" y="1976"/>
                  </a:cubicBezTo>
                  <a:cubicBezTo>
                    <a:pt x="28024" y="2392"/>
                    <a:pt x="23864" y="11635"/>
                    <a:pt x="6651" y="11635"/>
                  </a:cubicBezTo>
                  <a:cubicBezTo>
                    <a:pt x="5632" y="11635"/>
                    <a:pt x="4568" y="11603"/>
                    <a:pt x="3456" y="11534"/>
                  </a:cubicBezTo>
                  <a:cubicBezTo>
                    <a:pt x="3381" y="11529"/>
                    <a:pt x="3307" y="11526"/>
                    <a:pt x="3233" y="11526"/>
                  </a:cubicBezTo>
                  <a:cubicBezTo>
                    <a:pt x="1590" y="11526"/>
                    <a:pt x="217" y="12810"/>
                    <a:pt x="123" y="14475"/>
                  </a:cubicBezTo>
                  <a:cubicBezTo>
                    <a:pt x="0" y="16215"/>
                    <a:pt x="1324" y="17710"/>
                    <a:pt x="3064" y="17833"/>
                  </a:cubicBezTo>
                  <a:cubicBezTo>
                    <a:pt x="4314" y="17907"/>
                    <a:pt x="5515" y="17931"/>
                    <a:pt x="6667" y="17931"/>
                  </a:cubicBezTo>
                  <a:cubicBezTo>
                    <a:pt x="28382" y="17931"/>
                    <a:pt x="33823" y="4917"/>
                    <a:pt x="34043" y="4353"/>
                  </a:cubicBezTo>
                  <a:cubicBezTo>
                    <a:pt x="34680" y="2736"/>
                    <a:pt x="33896" y="873"/>
                    <a:pt x="32279" y="236"/>
                  </a:cubicBezTo>
                  <a:cubicBezTo>
                    <a:pt x="31889" y="76"/>
                    <a:pt x="31487" y="1"/>
                    <a:pt x="31093" y="1"/>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132" name="Google Shape;727;p37">
            <a:extLst>
              <a:ext uri="{FF2B5EF4-FFF2-40B4-BE49-F238E27FC236}">
                <a16:creationId xmlns:a16="http://schemas.microsoft.com/office/drawing/2014/main" id="{842D56E8-74B6-4A31-80E7-FD4093445AE6}"/>
              </a:ext>
            </a:extLst>
          </p:cNvPr>
          <p:cNvGrpSpPr/>
          <p:nvPr/>
        </p:nvGrpSpPr>
        <p:grpSpPr>
          <a:xfrm>
            <a:off x="18218261" y="5357430"/>
            <a:ext cx="2819084" cy="2259971"/>
            <a:chOff x="1190625" y="758925"/>
            <a:chExt cx="5228350" cy="4193475"/>
          </a:xfrm>
        </p:grpSpPr>
        <p:sp>
          <p:nvSpPr>
            <p:cNvPr id="133" name="Google Shape;728;p37">
              <a:extLst>
                <a:ext uri="{FF2B5EF4-FFF2-40B4-BE49-F238E27FC236}">
                  <a16:creationId xmlns:a16="http://schemas.microsoft.com/office/drawing/2014/main" id="{6B5B04C0-2A49-4167-BFFB-F9D6EABB4498}"/>
                </a:ext>
              </a:extLst>
            </p:cNvPr>
            <p:cNvSpPr/>
            <p:nvPr/>
          </p:nvSpPr>
          <p:spPr>
            <a:xfrm>
              <a:off x="1190625" y="2552975"/>
              <a:ext cx="5219150" cy="2399425"/>
            </a:xfrm>
            <a:custGeom>
              <a:avLst/>
              <a:gdLst/>
              <a:ahLst/>
              <a:cxnLst/>
              <a:rect l="l" t="t" r="r" b="b"/>
              <a:pathLst>
                <a:path w="208766" h="95977" extrusionOk="0">
                  <a:moveTo>
                    <a:pt x="6617" y="0"/>
                  </a:moveTo>
                  <a:cubicBezTo>
                    <a:pt x="2966" y="0"/>
                    <a:pt x="0" y="2966"/>
                    <a:pt x="0" y="6618"/>
                  </a:cubicBezTo>
                  <a:lnTo>
                    <a:pt x="0" y="87742"/>
                  </a:lnTo>
                  <a:cubicBezTo>
                    <a:pt x="0" y="92300"/>
                    <a:pt x="3676" y="95976"/>
                    <a:pt x="8235" y="95976"/>
                  </a:cubicBezTo>
                  <a:lnTo>
                    <a:pt x="200531" y="95976"/>
                  </a:lnTo>
                  <a:cubicBezTo>
                    <a:pt x="205065" y="95976"/>
                    <a:pt x="208766" y="92300"/>
                    <a:pt x="208766" y="87742"/>
                  </a:cubicBezTo>
                  <a:lnTo>
                    <a:pt x="208766" y="6618"/>
                  </a:lnTo>
                  <a:cubicBezTo>
                    <a:pt x="208766" y="2966"/>
                    <a:pt x="205800" y="0"/>
                    <a:pt x="202148" y="0"/>
                  </a:cubicBezTo>
                  <a:lnTo>
                    <a:pt x="150827" y="0"/>
                  </a:lnTo>
                  <a:cubicBezTo>
                    <a:pt x="145067" y="0"/>
                    <a:pt x="140778" y="5294"/>
                    <a:pt x="141979" y="10907"/>
                  </a:cubicBezTo>
                  <a:cubicBezTo>
                    <a:pt x="142543" y="13553"/>
                    <a:pt x="142837" y="16323"/>
                    <a:pt x="142813" y="19141"/>
                  </a:cubicBezTo>
                  <a:cubicBezTo>
                    <a:pt x="142690" y="39631"/>
                    <a:pt x="125387" y="57057"/>
                    <a:pt x="104922" y="57326"/>
                  </a:cubicBezTo>
                  <a:cubicBezTo>
                    <a:pt x="104742" y="57329"/>
                    <a:pt x="104562" y="57330"/>
                    <a:pt x="104382" y="57330"/>
                  </a:cubicBezTo>
                  <a:cubicBezTo>
                    <a:pt x="83136" y="57330"/>
                    <a:pt x="65953" y="40137"/>
                    <a:pt x="65953" y="18896"/>
                  </a:cubicBezTo>
                  <a:cubicBezTo>
                    <a:pt x="65953" y="16151"/>
                    <a:pt x="66223" y="13480"/>
                    <a:pt x="66786" y="10882"/>
                  </a:cubicBezTo>
                  <a:cubicBezTo>
                    <a:pt x="67987" y="5270"/>
                    <a:pt x="63600" y="0"/>
                    <a:pt x="57841"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4" name="Google Shape;729;p37">
              <a:extLst>
                <a:ext uri="{FF2B5EF4-FFF2-40B4-BE49-F238E27FC236}">
                  <a16:creationId xmlns:a16="http://schemas.microsoft.com/office/drawing/2014/main" id="{FEE977DA-D3EF-4D17-9B55-2C74921AD39D}"/>
                </a:ext>
              </a:extLst>
            </p:cNvPr>
            <p:cNvSpPr/>
            <p:nvPr/>
          </p:nvSpPr>
          <p:spPr>
            <a:xfrm>
              <a:off x="4754800" y="2757625"/>
              <a:ext cx="1654975" cy="577800"/>
            </a:xfrm>
            <a:custGeom>
              <a:avLst/>
              <a:gdLst/>
              <a:ahLst/>
              <a:cxnLst/>
              <a:rect l="l" t="t" r="r" b="b"/>
              <a:pathLst>
                <a:path w="66199" h="23112" extrusionOk="0">
                  <a:moveTo>
                    <a:pt x="8726" y="0"/>
                  </a:moveTo>
                  <a:cubicBezTo>
                    <a:pt x="4584" y="0"/>
                    <a:pt x="1152" y="2745"/>
                    <a:pt x="1" y="6397"/>
                  </a:cubicBezTo>
                  <a:cubicBezTo>
                    <a:pt x="123" y="7573"/>
                    <a:pt x="221" y="8774"/>
                    <a:pt x="246" y="9975"/>
                  </a:cubicBezTo>
                  <a:cubicBezTo>
                    <a:pt x="246" y="11005"/>
                    <a:pt x="221" y="12009"/>
                    <a:pt x="172" y="12990"/>
                  </a:cubicBezTo>
                  <a:cubicBezTo>
                    <a:pt x="466" y="14926"/>
                    <a:pt x="638" y="16887"/>
                    <a:pt x="638" y="18921"/>
                  </a:cubicBezTo>
                  <a:cubicBezTo>
                    <a:pt x="638" y="20220"/>
                    <a:pt x="564" y="21519"/>
                    <a:pt x="442" y="22818"/>
                  </a:cubicBezTo>
                  <a:lnTo>
                    <a:pt x="638" y="23112"/>
                  </a:lnTo>
                  <a:cubicBezTo>
                    <a:pt x="7231" y="23112"/>
                    <a:pt x="7231" y="14705"/>
                    <a:pt x="13823" y="14705"/>
                  </a:cubicBezTo>
                  <a:cubicBezTo>
                    <a:pt x="20416" y="14705"/>
                    <a:pt x="20416" y="23112"/>
                    <a:pt x="27009" y="23112"/>
                  </a:cubicBezTo>
                  <a:cubicBezTo>
                    <a:pt x="33602" y="23112"/>
                    <a:pt x="33602" y="14705"/>
                    <a:pt x="40195" y="14705"/>
                  </a:cubicBezTo>
                  <a:cubicBezTo>
                    <a:pt x="46788" y="14705"/>
                    <a:pt x="46788" y="23112"/>
                    <a:pt x="53381" y="23112"/>
                  </a:cubicBezTo>
                  <a:cubicBezTo>
                    <a:pt x="59851" y="23112"/>
                    <a:pt x="59973" y="15048"/>
                    <a:pt x="66199" y="14730"/>
                  </a:cubicBezTo>
                  <a:lnTo>
                    <a:pt x="66199" y="0"/>
                  </a:lnTo>
                  <a:close/>
                </a:path>
              </a:pathLst>
            </a:custGeom>
            <a:solidFill>
              <a:schemeClr val="accent2">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5" name="Google Shape;730;p37">
              <a:extLst>
                <a:ext uri="{FF2B5EF4-FFF2-40B4-BE49-F238E27FC236}">
                  <a16:creationId xmlns:a16="http://schemas.microsoft.com/office/drawing/2014/main" id="{47EFD406-F87B-45B2-BAA5-E678F72ED5EF}"/>
                </a:ext>
              </a:extLst>
            </p:cNvPr>
            <p:cNvSpPr/>
            <p:nvPr/>
          </p:nvSpPr>
          <p:spPr>
            <a:xfrm>
              <a:off x="1190625" y="2757625"/>
              <a:ext cx="1656800" cy="577800"/>
            </a:xfrm>
            <a:custGeom>
              <a:avLst/>
              <a:gdLst/>
              <a:ahLst/>
              <a:cxnLst/>
              <a:rect l="l" t="t" r="r" b="b"/>
              <a:pathLst>
                <a:path w="66272" h="23112" extrusionOk="0">
                  <a:moveTo>
                    <a:pt x="0" y="0"/>
                  </a:moveTo>
                  <a:lnTo>
                    <a:pt x="0" y="14705"/>
                  </a:lnTo>
                  <a:cubicBezTo>
                    <a:pt x="6593" y="14705"/>
                    <a:pt x="6593" y="23112"/>
                    <a:pt x="13186" y="23112"/>
                  </a:cubicBezTo>
                  <a:cubicBezTo>
                    <a:pt x="19779" y="23112"/>
                    <a:pt x="19779" y="14705"/>
                    <a:pt x="26371" y="14705"/>
                  </a:cubicBezTo>
                  <a:cubicBezTo>
                    <a:pt x="32964" y="14705"/>
                    <a:pt x="32964" y="23112"/>
                    <a:pt x="39557" y="23112"/>
                  </a:cubicBezTo>
                  <a:cubicBezTo>
                    <a:pt x="46175" y="23112"/>
                    <a:pt x="46175" y="14705"/>
                    <a:pt x="52767" y="14705"/>
                  </a:cubicBezTo>
                  <a:cubicBezTo>
                    <a:pt x="59360" y="14705"/>
                    <a:pt x="59360" y="23112"/>
                    <a:pt x="65953" y="23112"/>
                  </a:cubicBezTo>
                  <a:lnTo>
                    <a:pt x="66149" y="22818"/>
                  </a:lnTo>
                  <a:cubicBezTo>
                    <a:pt x="66002" y="21519"/>
                    <a:pt x="65953" y="20220"/>
                    <a:pt x="65953" y="18921"/>
                  </a:cubicBezTo>
                  <a:cubicBezTo>
                    <a:pt x="65953" y="17524"/>
                    <a:pt x="66027" y="16151"/>
                    <a:pt x="66149" y="14803"/>
                  </a:cubicBezTo>
                  <a:cubicBezTo>
                    <a:pt x="66027" y="13455"/>
                    <a:pt x="65953" y="12107"/>
                    <a:pt x="65953" y="10710"/>
                  </a:cubicBezTo>
                  <a:cubicBezTo>
                    <a:pt x="65953" y="8995"/>
                    <a:pt x="66051" y="7279"/>
                    <a:pt x="66272" y="5613"/>
                  </a:cubicBezTo>
                  <a:cubicBezTo>
                    <a:pt x="64924" y="2353"/>
                    <a:pt x="61689" y="0"/>
                    <a:pt x="57841" y="0"/>
                  </a:cubicBezTo>
                  <a:close/>
                </a:path>
              </a:pathLst>
            </a:custGeom>
            <a:solidFill>
              <a:schemeClr val="accent2">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6" name="Google Shape;731;p37">
              <a:extLst>
                <a:ext uri="{FF2B5EF4-FFF2-40B4-BE49-F238E27FC236}">
                  <a16:creationId xmlns:a16="http://schemas.microsoft.com/office/drawing/2014/main" id="{2969FAE0-410B-4B09-9CA5-261EE4275D65}"/>
                </a:ext>
              </a:extLst>
            </p:cNvPr>
            <p:cNvSpPr/>
            <p:nvPr/>
          </p:nvSpPr>
          <p:spPr>
            <a:xfrm>
              <a:off x="1190625" y="2552975"/>
              <a:ext cx="1699700" cy="577800"/>
            </a:xfrm>
            <a:custGeom>
              <a:avLst/>
              <a:gdLst/>
              <a:ahLst/>
              <a:cxnLst/>
              <a:rect l="l" t="t" r="r" b="b"/>
              <a:pathLst>
                <a:path w="67988" h="23112" extrusionOk="0">
                  <a:moveTo>
                    <a:pt x="6617" y="0"/>
                  </a:moveTo>
                  <a:cubicBezTo>
                    <a:pt x="2966" y="0"/>
                    <a:pt x="0" y="2966"/>
                    <a:pt x="0" y="6618"/>
                  </a:cubicBezTo>
                  <a:lnTo>
                    <a:pt x="0" y="14705"/>
                  </a:lnTo>
                  <a:cubicBezTo>
                    <a:pt x="6593" y="14705"/>
                    <a:pt x="6593" y="23112"/>
                    <a:pt x="13186" y="23112"/>
                  </a:cubicBezTo>
                  <a:cubicBezTo>
                    <a:pt x="19779" y="23112"/>
                    <a:pt x="19779" y="14705"/>
                    <a:pt x="26371" y="14705"/>
                  </a:cubicBezTo>
                  <a:cubicBezTo>
                    <a:pt x="32964" y="14705"/>
                    <a:pt x="32964" y="23112"/>
                    <a:pt x="39557" y="23112"/>
                  </a:cubicBezTo>
                  <a:cubicBezTo>
                    <a:pt x="46175" y="23112"/>
                    <a:pt x="46175" y="14705"/>
                    <a:pt x="52767" y="14705"/>
                  </a:cubicBezTo>
                  <a:cubicBezTo>
                    <a:pt x="59360" y="14705"/>
                    <a:pt x="59360" y="23112"/>
                    <a:pt x="65953" y="23112"/>
                  </a:cubicBezTo>
                  <a:lnTo>
                    <a:pt x="66149" y="22793"/>
                  </a:lnTo>
                  <a:cubicBezTo>
                    <a:pt x="66002" y="21519"/>
                    <a:pt x="65953" y="20220"/>
                    <a:pt x="65953" y="18896"/>
                  </a:cubicBezTo>
                  <a:cubicBezTo>
                    <a:pt x="65953" y="16151"/>
                    <a:pt x="66223" y="13480"/>
                    <a:pt x="66786" y="10882"/>
                  </a:cubicBezTo>
                  <a:cubicBezTo>
                    <a:pt x="67987" y="5270"/>
                    <a:pt x="63600" y="0"/>
                    <a:pt x="57841"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7" name="Google Shape;732;p37">
              <a:extLst>
                <a:ext uri="{FF2B5EF4-FFF2-40B4-BE49-F238E27FC236}">
                  <a16:creationId xmlns:a16="http://schemas.microsoft.com/office/drawing/2014/main" id="{87C60C32-A12E-45C8-987A-EB3852A7A3E2}"/>
                </a:ext>
              </a:extLst>
            </p:cNvPr>
            <p:cNvSpPr/>
            <p:nvPr/>
          </p:nvSpPr>
          <p:spPr>
            <a:xfrm>
              <a:off x="4719875" y="2552975"/>
              <a:ext cx="1699100" cy="577800"/>
            </a:xfrm>
            <a:custGeom>
              <a:avLst/>
              <a:gdLst/>
              <a:ahLst/>
              <a:cxnLst/>
              <a:rect l="l" t="t" r="r" b="b"/>
              <a:pathLst>
                <a:path w="67964" h="23112" extrusionOk="0">
                  <a:moveTo>
                    <a:pt x="10123" y="0"/>
                  </a:moveTo>
                  <a:cubicBezTo>
                    <a:pt x="4388" y="0"/>
                    <a:pt x="1" y="5270"/>
                    <a:pt x="1177" y="10882"/>
                  </a:cubicBezTo>
                  <a:cubicBezTo>
                    <a:pt x="1741" y="13480"/>
                    <a:pt x="2035" y="16151"/>
                    <a:pt x="2035" y="18896"/>
                  </a:cubicBezTo>
                  <a:cubicBezTo>
                    <a:pt x="2035" y="20220"/>
                    <a:pt x="1961" y="21519"/>
                    <a:pt x="1839" y="22793"/>
                  </a:cubicBezTo>
                  <a:lnTo>
                    <a:pt x="2035" y="23112"/>
                  </a:lnTo>
                  <a:cubicBezTo>
                    <a:pt x="8628" y="23112"/>
                    <a:pt x="8628" y="14705"/>
                    <a:pt x="15220" y="14705"/>
                  </a:cubicBezTo>
                  <a:cubicBezTo>
                    <a:pt x="21813" y="14705"/>
                    <a:pt x="21813" y="23112"/>
                    <a:pt x="28406" y="23112"/>
                  </a:cubicBezTo>
                  <a:cubicBezTo>
                    <a:pt x="34999" y="23112"/>
                    <a:pt x="34999" y="14705"/>
                    <a:pt x="41592" y="14705"/>
                  </a:cubicBezTo>
                  <a:cubicBezTo>
                    <a:pt x="48185" y="14705"/>
                    <a:pt x="48185" y="23112"/>
                    <a:pt x="54778" y="23112"/>
                  </a:cubicBezTo>
                  <a:cubicBezTo>
                    <a:pt x="61370" y="23112"/>
                    <a:pt x="61370" y="14705"/>
                    <a:pt x="67963" y="14705"/>
                  </a:cubicBezTo>
                  <a:lnTo>
                    <a:pt x="67963" y="6618"/>
                  </a:lnTo>
                  <a:cubicBezTo>
                    <a:pt x="67963" y="2966"/>
                    <a:pt x="65022" y="0"/>
                    <a:pt x="61346"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8" name="Google Shape;733;p37">
              <a:extLst>
                <a:ext uri="{FF2B5EF4-FFF2-40B4-BE49-F238E27FC236}">
                  <a16:creationId xmlns:a16="http://schemas.microsoft.com/office/drawing/2014/main" id="{20B9C97A-D646-46DF-B0EA-B47A84FB774C}"/>
                </a:ext>
              </a:extLst>
            </p:cNvPr>
            <p:cNvSpPr/>
            <p:nvPr/>
          </p:nvSpPr>
          <p:spPr>
            <a:xfrm>
              <a:off x="2525824" y="3928525"/>
              <a:ext cx="273300" cy="273300"/>
            </a:xfrm>
            <a:custGeom>
              <a:avLst/>
              <a:gdLst/>
              <a:ahLst/>
              <a:cxnLst/>
              <a:rect l="l" t="t" r="r" b="b"/>
              <a:pathLst>
                <a:path w="10932" h="10932" extrusionOk="0">
                  <a:moveTo>
                    <a:pt x="5466" y="0"/>
                  </a:moveTo>
                  <a:cubicBezTo>
                    <a:pt x="2451" y="0"/>
                    <a:pt x="0" y="2451"/>
                    <a:pt x="0" y="5466"/>
                  </a:cubicBezTo>
                  <a:cubicBezTo>
                    <a:pt x="0" y="8480"/>
                    <a:pt x="2451" y="10931"/>
                    <a:pt x="5466" y="10931"/>
                  </a:cubicBezTo>
                  <a:cubicBezTo>
                    <a:pt x="8481" y="10931"/>
                    <a:pt x="10931" y="8480"/>
                    <a:pt x="10931" y="5466"/>
                  </a:cubicBezTo>
                  <a:cubicBezTo>
                    <a:pt x="10931" y="2451"/>
                    <a:pt x="8481" y="0"/>
                    <a:pt x="5466"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9" name="Google Shape;734;p37">
              <a:extLst>
                <a:ext uri="{FF2B5EF4-FFF2-40B4-BE49-F238E27FC236}">
                  <a16:creationId xmlns:a16="http://schemas.microsoft.com/office/drawing/2014/main" id="{08EE73CF-FA71-4FC9-8DDB-F6256CE3B08F}"/>
                </a:ext>
              </a:extLst>
            </p:cNvPr>
            <p:cNvSpPr/>
            <p:nvPr/>
          </p:nvSpPr>
          <p:spPr>
            <a:xfrm>
              <a:off x="1402699" y="4274700"/>
              <a:ext cx="272700" cy="273300"/>
            </a:xfrm>
            <a:custGeom>
              <a:avLst/>
              <a:gdLst/>
              <a:ahLst/>
              <a:cxnLst/>
              <a:rect l="l" t="t" r="r" b="b"/>
              <a:pathLst>
                <a:path w="10908" h="10932" extrusionOk="0">
                  <a:moveTo>
                    <a:pt x="5442" y="1"/>
                  </a:moveTo>
                  <a:cubicBezTo>
                    <a:pt x="2427" y="1"/>
                    <a:pt x="1" y="2452"/>
                    <a:pt x="1" y="5466"/>
                  </a:cubicBezTo>
                  <a:cubicBezTo>
                    <a:pt x="1" y="8481"/>
                    <a:pt x="2427" y="10932"/>
                    <a:pt x="5442" y="10932"/>
                  </a:cubicBezTo>
                  <a:cubicBezTo>
                    <a:pt x="8456" y="10932"/>
                    <a:pt x="10907" y="8481"/>
                    <a:pt x="10907" y="5466"/>
                  </a:cubicBezTo>
                  <a:cubicBezTo>
                    <a:pt x="10907" y="2452"/>
                    <a:pt x="8456" y="1"/>
                    <a:pt x="5442"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0" name="Google Shape;735;p37">
              <a:extLst>
                <a:ext uri="{FF2B5EF4-FFF2-40B4-BE49-F238E27FC236}">
                  <a16:creationId xmlns:a16="http://schemas.microsoft.com/office/drawing/2014/main" id="{829A9A01-41AA-4B1A-AD90-91AB0077E93F}"/>
                </a:ext>
              </a:extLst>
            </p:cNvPr>
            <p:cNvSpPr/>
            <p:nvPr/>
          </p:nvSpPr>
          <p:spPr>
            <a:xfrm>
              <a:off x="1748899" y="3602550"/>
              <a:ext cx="273300" cy="273300"/>
            </a:xfrm>
            <a:custGeom>
              <a:avLst/>
              <a:gdLst/>
              <a:ahLst/>
              <a:cxnLst/>
              <a:rect l="l" t="t" r="r" b="b"/>
              <a:pathLst>
                <a:path w="10932" h="10932" extrusionOk="0">
                  <a:moveTo>
                    <a:pt x="5466" y="1"/>
                  </a:moveTo>
                  <a:cubicBezTo>
                    <a:pt x="2451" y="1"/>
                    <a:pt x="0" y="2452"/>
                    <a:pt x="0" y="5466"/>
                  </a:cubicBezTo>
                  <a:cubicBezTo>
                    <a:pt x="0" y="8481"/>
                    <a:pt x="2451" y="10932"/>
                    <a:pt x="5466" y="10932"/>
                  </a:cubicBezTo>
                  <a:cubicBezTo>
                    <a:pt x="8480" y="10932"/>
                    <a:pt x="10931" y="8481"/>
                    <a:pt x="10931" y="5466"/>
                  </a:cubicBezTo>
                  <a:cubicBezTo>
                    <a:pt x="10931" y="2452"/>
                    <a:pt x="8480" y="1"/>
                    <a:pt x="5466"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1" name="Google Shape;736;p37">
              <a:extLst>
                <a:ext uri="{FF2B5EF4-FFF2-40B4-BE49-F238E27FC236}">
                  <a16:creationId xmlns:a16="http://schemas.microsoft.com/office/drawing/2014/main" id="{C2C687DE-FD80-42C8-9AD3-19BA30A52B5F}"/>
                </a:ext>
              </a:extLst>
            </p:cNvPr>
            <p:cNvSpPr/>
            <p:nvPr/>
          </p:nvSpPr>
          <p:spPr>
            <a:xfrm>
              <a:off x="4890924" y="3928525"/>
              <a:ext cx="272675" cy="273300"/>
            </a:xfrm>
            <a:custGeom>
              <a:avLst/>
              <a:gdLst/>
              <a:ahLst/>
              <a:cxnLst/>
              <a:rect l="l" t="t" r="r" b="b"/>
              <a:pathLst>
                <a:path w="10907" h="10932" extrusionOk="0">
                  <a:moveTo>
                    <a:pt x="5441" y="0"/>
                  </a:moveTo>
                  <a:cubicBezTo>
                    <a:pt x="2427" y="0"/>
                    <a:pt x="0" y="2451"/>
                    <a:pt x="0" y="5466"/>
                  </a:cubicBezTo>
                  <a:cubicBezTo>
                    <a:pt x="0" y="8480"/>
                    <a:pt x="2427" y="10931"/>
                    <a:pt x="5441" y="10931"/>
                  </a:cubicBezTo>
                  <a:cubicBezTo>
                    <a:pt x="8456" y="10931"/>
                    <a:pt x="10907" y="8480"/>
                    <a:pt x="10907" y="5466"/>
                  </a:cubicBezTo>
                  <a:cubicBezTo>
                    <a:pt x="10907" y="2451"/>
                    <a:pt x="8456" y="0"/>
                    <a:pt x="5441"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2" name="Google Shape;737;p37">
              <a:extLst>
                <a:ext uri="{FF2B5EF4-FFF2-40B4-BE49-F238E27FC236}">
                  <a16:creationId xmlns:a16="http://schemas.microsoft.com/office/drawing/2014/main" id="{7A22A342-14D7-4676-A126-C53CA649D2D1}"/>
                </a:ext>
              </a:extLst>
            </p:cNvPr>
            <p:cNvSpPr/>
            <p:nvPr/>
          </p:nvSpPr>
          <p:spPr>
            <a:xfrm>
              <a:off x="5969200" y="4274700"/>
              <a:ext cx="273300" cy="273300"/>
            </a:xfrm>
            <a:custGeom>
              <a:avLst/>
              <a:gdLst/>
              <a:ahLst/>
              <a:cxnLst/>
              <a:rect l="l" t="t" r="r" b="b"/>
              <a:pathLst>
                <a:path w="10932" h="10932" extrusionOk="0">
                  <a:moveTo>
                    <a:pt x="5466" y="1"/>
                  </a:moveTo>
                  <a:cubicBezTo>
                    <a:pt x="2452" y="1"/>
                    <a:pt x="1" y="2452"/>
                    <a:pt x="1" y="5466"/>
                  </a:cubicBezTo>
                  <a:cubicBezTo>
                    <a:pt x="1" y="8481"/>
                    <a:pt x="2452" y="10932"/>
                    <a:pt x="5466" y="10932"/>
                  </a:cubicBezTo>
                  <a:cubicBezTo>
                    <a:pt x="8481" y="10932"/>
                    <a:pt x="10932" y="8481"/>
                    <a:pt x="10932" y="5466"/>
                  </a:cubicBezTo>
                  <a:cubicBezTo>
                    <a:pt x="10932" y="2452"/>
                    <a:pt x="8481" y="1"/>
                    <a:pt x="5466"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3" name="Google Shape;738;p37">
              <a:extLst>
                <a:ext uri="{FF2B5EF4-FFF2-40B4-BE49-F238E27FC236}">
                  <a16:creationId xmlns:a16="http://schemas.microsoft.com/office/drawing/2014/main" id="{B02888E0-A29C-4B91-8011-B1B745CED9A6}"/>
                </a:ext>
              </a:extLst>
            </p:cNvPr>
            <p:cNvSpPr/>
            <p:nvPr/>
          </p:nvSpPr>
          <p:spPr>
            <a:xfrm>
              <a:off x="5623025" y="3602550"/>
              <a:ext cx="272675" cy="273300"/>
            </a:xfrm>
            <a:custGeom>
              <a:avLst/>
              <a:gdLst/>
              <a:ahLst/>
              <a:cxnLst/>
              <a:rect l="l" t="t" r="r" b="b"/>
              <a:pathLst>
                <a:path w="10907" h="10932" extrusionOk="0">
                  <a:moveTo>
                    <a:pt x="5466" y="1"/>
                  </a:moveTo>
                  <a:cubicBezTo>
                    <a:pt x="2451" y="1"/>
                    <a:pt x="0" y="2452"/>
                    <a:pt x="0" y="5466"/>
                  </a:cubicBezTo>
                  <a:cubicBezTo>
                    <a:pt x="0" y="8481"/>
                    <a:pt x="2451" y="10932"/>
                    <a:pt x="5466" y="10932"/>
                  </a:cubicBezTo>
                  <a:cubicBezTo>
                    <a:pt x="8480" y="10932"/>
                    <a:pt x="10907" y="8481"/>
                    <a:pt x="10907" y="5466"/>
                  </a:cubicBezTo>
                  <a:cubicBezTo>
                    <a:pt x="10907" y="2452"/>
                    <a:pt x="8480" y="1"/>
                    <a:pt x="5466"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4" name="Google Shape;739;p37">
              <a:extLst>
                <a:ext uri="{FF2B5EF4-FFF2-40B4-BE49-F238E27FC236}">
                  <a16:creationId xmlns:a16="http://schemas.microsoft.com/office/drawing/2014/main" id="{E3E88CD3-CEB9-4C18-A18D-F2DA3BE18D1A}"/>
                </a:ext>
              </a:extLst>
            </p:cNvPr>
            <p:cNvSpPr/>
            <p:nvPr/>
          </p:nvSpPr>
          <p:spPr>
            <a:xfrm>
              <a:off x="3103525" y="758925"/>
              <a:ext cx="1387825" cy="2985850"/>
            </a:xfrm>
            <a:custGeom>
              <a:avLst/>
              <a:gdLst/>
              <a:ahLst/>
              <a:cxnLst/>
              <a:rect l="l" t="t" r="r" b="b"/>
              <a:pathLst>
                <a:path w="55513" h="119434" extrusionOk="0">
                  <a:moveTo>
                    <a:pt x="27867" y="0"/>
                  </a:moveTo>
                  <a:cubicBezTo>
                    <a:pt x="26923" y="0"/>
                    <a:pt x="25980" y="589"/>
                    <a:pt x="25784" y="1765"/>
                  </a:cubicBezTo>
                  <a:lnTo>
                    <a:pt x="18455" y="47082"/>
                  </a:lnTo>
                  <a:cubicBezTo>
                    <a:pt x="16838" y="57179"/>
                    <a:pt x="12524" y="66615"/>
                    <a:pt x="6177" y="74605"/>
                  </a:cubicBezTo>
                  <a:cubicBezTo>
                    <a:pt x="2280" y="79531"/>
                    <a:pt x="0" y="85830"/>
                    <a:pt x="221" y="92644"/>
                  </a:cubicBezTo>
                  <a:cubicBezTo>
                    <a:pt x="687" y="107520"/>
                    <a:pt x="12622" y="119236"/>
                    <a:pt x="27499" y="119432"/>
                  </a:cubicBezTo>
                  <a:cubicBezTo>
                    <a:pt x="27619" y="119433"/>
                    <a:pt x="27739" y="119434"/>
                    <a:pt x="27858" y="119434"/>
                  </a:cubicBezTo>
                  <a:cubicBezTo>
                    <a:pt x="43134" y="119434"/>
                    <a:pt x="55513" y="107033"/>
                    <a:pt x="55513" y="91761"/>
                  </a:cubicBezTo>
                  <a:cubicBezTo>
                    <a:pt x="55513" y="85193"/>
                    <a:pt x="53209" y="79164"/>
                    <a:pt x="49386" y="74409"/>
                  </a:cubicBezTo>
                  <a:cubicBezTo>
                    <a:pt x="43969" y="67718"/>
                    <a:pt x="40170" y="59875"/>
                    <a:pt x="38161" y="51542"/>
                  </a:cubicBezTo>
                  <a:lnTo>
                    <a:pt x="35416" y="35661"/>
                  </a:lnTo>
                  <a:lnTo>
                    <a:pt x="29950" y="1765"/>
                  </a:lnTo>
                  <a:cubicBezTo>
                    <a:pt x="29754" y="589"/>
                    <a:pt x="28810" y="0"/>
                    <a:pt x="27867"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5" name="Google Shape;740;p37">
              <a:extLst>
                <a:ext uri="{FF2B5EF4-FFF2-40B4-BE49-F238E27FC236}">
                  <a16:creationId xmlns:a16="http://schemas.microsoft.com/office/drawing/2014/main" id="{6EAD8E57-CCBC-4C94-9B84-783C213B4361}"/>
                </a:ext>
              </a:extLst>
            </p:cNvPr>
            <p:cNvSpPr/>
            <p:nvPr/>
          </p:nvSpPr>
          <p:spPr>
            <a:xfrm>
              <a:off x="3645175" y="758925"/>
              <a:ext cx="846175" cy="2985275"/>
            </a:xfrm>
            <a:custGeom>
              <a:avLst/>
              <a:gdLst/>
              <a:ahLst/>
              <a:cxnLst/>
              <a:rect l="l" t="t" r="r" b="b"/>
              <a:pathLst>
                <a:path w="33847" h="119411" extrusionOk="0">
                  <a:moveTo>
                    <a:pt x="6201" y="0"/>
                  </a:moveTo>
                  <a:cubicBezTo>
                    <a:pt x="5257" y="0"/>
                    <a:pt x="4314" y="589"/>
                    <a:pt x="4118" y="1765"/>
                  </a:cubicBezTo>
                  <a:lnTo>
                    <a:pt x="0" y="27230"/>
                  </a:lnTo>
                  <a:lnTo>
                    <a:pt x="1373" y="35661"/>
                  </a:lnTo>
                  <a:lnTo>
                    <a:pt x="4118" y="51542"/>
                  </a:lnTo>
                  <a:cubicBezTo>
                    <a:pt x="6127" y="59875"/>
                    <a:pt x="9926" y="67718"/>
                    <a:pt x="15343" y="74409"/>
                  </a:cubicBezTo>
                  <a:cubicBezTo>
                    <a:pt x="19166" y="79164"/>
                    <a:pt x="21470" y="85193"/>
                    <a:pt x="21470" y="91761"/>
                  </a:cubicBezTo>
                  <a:cubicBezTo>
                    <a:pt x="21470" y="104898"/>
                    <a:pt x="12304" y="115902"/>
                    <a:pt x="25" y="118721"/>
                  </a:cubicBezTo>
                  <a:cubicBezTo>
                    <a:pt x="1887" y="119138"/>
                    <a:pt x="3824" y="119383"/>
                    <a:pt x="5784" y="119407"/>
                  </a:cubicBezTo>
                  <a:cubicBezTo>
                    <a:pt x="5934" y="119410"/>
                    <a:pt x="6083" y="119411"/>
                    <a:pt x="6232" y="119411"/>
                  </a:cubicBezTo>
                  <a:cubicBezTo>
                    <a:pt x="21492" y="119411"/>
                    <a:pt x="33847" y="107028"/>
                    <a:pt x="33847" y="91761"/>
                  </a:cubicBezTo>
                  <a:cubicBezTo>
                    <a:pt x="33847" y="85193"/>
                    <a:pt x="31543" y="79164"/>
                    <a:pt x="27720" y="74409"/>
                  </a:cubicBezTo>
                  <a:cubicBezTo>
                    <a:pt x="22303" y="67718"/>
                    <a:pt x="18504" y="59875"/>
                    <a:pt x="16495" y="51542"/>
                  </a:cubicBezTo>
                  <a:lnTo>
                    <a:pt x="13750" y="35661"/>
                  </a:lnTo>
                  <a:lnTo>
                    <a:pt x="8284" y="1765"/>
                  </a:lnTo>
                  <a:cubicBezTo>
                    <a:pt x="8088" y="589"/>
                    <a:pt x="7144" y="0"/>
                    <a:pt x="6201"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237" name="Google Shape;418;p29">
            <a:extLst>
              <a:ext uri="{FF2B5EF4-FFF2-40B4-BE49-F238E27FC236}">
                <a16:creationId xmlns:a16="http://schemas.microsoft.com/office/drawing/2014/main" id="{FCF2E825-7898-4E77-B86C-B182634889A9}"/>
              </a:ext>
            </a:extLst>
          </p:cNvPr>
          <p:cNvSpPr txBox="1">
            <a:spLocks/>
          </p:cNvSpPr>
          <p:nvPr/>
        </p:nvSpPr>
        <p:spPr>
          <a:xfrm>
            <a:off x="2423709" y="8863764"/>
            <a:ext cx="4383936" cy="1199183"/>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38" name="Google Shape;419;p29">
            <a:extLst>
              <a:ext uri="{FF2B5EF4-FFF2-40B4-BE49-F238E27FC236}">
                <a16:creationId xmlns:a16="http://schemas.microsoft.com/office/drawing/2014/main" id="{B54EAB04-D1AA-4B4C-A110-E18C4685C2E6}"/>
              </a:ext>
            </a:extLst>
          </p:cNvPr>
          <p:cNvSpPr txBox="1">
            <a:spLocks/>
          </p:cNvSpPr>
          <p:nvPr/>
        </p:nvSpPr>
        <p:spPr>
          <a:xfrm>
            <a:off x="2566106" y="9418020"/>
            <a:ext cx="4099140" cy="1199183"/>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9" name="Google Shape;418;p29">
            <a:extLst>
              <a:ext uri="{FF2B5EF4-FFF2-40B4-BE49-F238E27FC236}">
                <a16:creationId xmlns:a16="http://schemas.microsoft.com/office/drawing/2014/main" id="{37451544-759A-4CFC-9F30-FBB2A4FC44F4}"/>
              </a:ext>
            </a:extLst>
          </p:cNvPr>
          <p:cNvSpPr txBox="1">
            <a:spLocks/>
          </p:cNvSpPr>
          <p:nvPr/>
        </p:nvSpPr>
        <p:spPr>
          <a:xfrm>
            <a:off x="6977836" y="8863764"/>
            <a:ext cx="4383936" cy="1199183"/>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40" name="Google Shape;419;p29">
            <a:extLst>
              <a:ext uri="{FF2B5EF4-FFF2-40B4-BE49-F238E27FC236}">
                <a16:creationId xmlns:a16="http://schemas.microsoft.com/office/drawing/2014/main" id="{BDEB5EFE-69C4-4862-BF1C-926EF7E5FD3F}"/>
              </a:ext>
            </a:extLst>
          </p:cNvPr>
          <p:cNvSpPr txBox="1">
            <a:spLocks/>
          </p:cNvSpPr>
          <p:nvPr/>
        </p:nvSpPr>
        <p:spPr>
          <a:xfrm>
            <a:off x="7120233" y="9418020"/>
            <a:ext cx="4099140" cy="1199183"/>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1" name="Google Shape;418;p29">
            <a:extLst>
              <a:ext uri="{FF2B5EF4-FFF2-40B4-BE49-F238E27FC236}">
                <a16:creationId xmlns:a16="http://schemas.microsoft.com/office/drawing/2014/main" id="{9567A7C4-ADD7-493F-8EBC-643076159294}"/>
              </a:ext>
            </a:extLst>
          </p:cNvPr>
          <p:cNvSpPr txBox="1">
            <a:spLocks/>
          </p:cNvSpPr>
          <p:nvPr/>
        </p:nvSpPr>
        <p:spPr>
          <a:xfrm>
            <a:off x="12192001" y="8863764"/>
            <a:ext cx="4383936" cy="1199183"/>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55" name="Google Shape;419;p29">
            <a:extLst>
              <a:ext uri="{FF2B5EF4-FFF2-40B4-BE49-F238E27FC236}">
                <a16:creationId xmlns:a16="http://schemas.microsoft.com/office/drawing/2014/main" id="{49D80B70-14B2-4575-B7A5-42FB714CE01B}"/>
              </a:ext>
            </a:extLst>
          </p:cNvPr>
          <p:cNvSpPr txBox="1">
            <a:spLocks/>
          </p:cNvSpPr>
          <p:nvPr/>
        </p:nvSpPr>
        <p:spPr>
          <a:xfrm>
            <a:off x="12334399" y="9418020"/>
            <a:ext cx="4099140" cy="1199183"/>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6" name="Google Shape;418;p29">
            <a:extLst>
              <a:ext uri="{FF2B5EF4-FFF2-40B4-BE49-F238E27FC236}">
                <a16:creationId xmlns:a16="http://schemas.microsoft.com/office/drawing/2014/main" id="{E6BBD0B3-DAEE-4018-9496-0D2108916694}"/>
              </a:ext>
            </a:extLst>
          </p:cNvPr>
          <p:cNvSpPr txBox="1">
            <a:spLocks/>
          </p:cNvSpPr>
          <p:nvPr/>
        </p:nvSpPr>
        <p:spPr>
          <a:xfrm>
            <a:off x="17537546" y="8863764"/>
            <a:ext cx="4383936" cy="1199183"/>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57" name="Google Shape;419;p29">
            <a:extLst>
              <a:ext uri="{FF2B5EF4-FFF2-40B4-BE49-F238E27FC236}">
                <a16:creationId xmlns:a16="http://schemas.microsoft.com/office/drawing/2014/main" id="{18490D87-F096-4EEF-8970-FE907F24539B}"/>
              </a:ext>
            </a:extLst>
          </p:cNvPr>
          <p:cNvSpPr txBox="1">
            <a:spLocks/>
          </p:cNvSpPr>
          <p:nvPr/>
        </p:nvSpPr>
        <p:spPr>
          <a:xfrm>
            <a:off x="17679943" y="9418020"/>
            <a:ext cx="4099140" cy="1199183"/>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Tree>
    <p:extLst>
      <p:ext uri="{BB962C8B-B14F-4D97-AF65-F5344CB8AC3E}">
        <p14:creationId xmlns:p14="http://schemas.microsoft.com/office/powerpoint/2010/main" val="15020793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45"/>
          <p:cNvSpPr txBox="1">
            <a:spLocks noGrp="1"/>
          </p:cNvSpPr>
          <p:nvPr>
            <p:ph type="title" idx="4294967295"/>
          </p:nvPr>
        </p:nvSpPr>
        <p:spPr>
          <a:xfrm>
            <a:off x="1676401" y="730340"/>
            <a:ext cx="21031200" cy="2651088"/>
          </a:xfrm>
          <a:prstGeom prst="rect">
            <a:avLst/>
          </a:prstGeom>
        </p:spPr>
        <p:txBody>
          <a:bodyPr spcFirstLastPara="1" vert="horz" wrap="square" lIns="91428" tIns="45714" rIns="91428" bIns="45714" rtlCol="0" anchor="ctr" anchorCtr="0">
            <a:normAutofit/>
          </a:bodyPr>
          <a:lstStyle>
            <a:lvl1pPr algn="l" defTabSz="1828983" rtl="0" eaLnBrk="1" latinLnBrk="0" hangingPunct="1">
              <a:lnSpc>
                <a:spcPct val="90000"/>
              </a:lnSpc>
              <a:spcBef>
                <a:spcPct val="0"/>
              </a:spcBef>
              <a:buNone/>
              <a:defRPr sz="8801" kern="1200">
                <a:solidFill>
                  <a:schemeClr val="tx1"/>
                </a:solidFill>
                <a:latin typeface="+mj-lt"/>
                <a:ea typeface="+mj-ea"/>
                <a:cs typeface="+mj-cs"/>
              </a:defRPr>
            </a:lvl1pPr>
          </a:lstStyle>
          <a:p>
            <a:pPr algn="ctr"/>
            <a:r>
              <a:rPr lang="en-US"/>
              <a:t>Click to edit Master title style</a:t>
            </a:r>
            <a:endParaRPr lang="en-US" sz="6599"/>
          </a:p>
        </p:txBody>
      </p:sp>
      <p:grpSp>
        <p:nvGrpSpPr>
          <p:cNvPr id="148" name="Google Shape;1290;p45">
            <a:extLst>
              <a:ext uri="{FF2B5EF4-FFF2-40B4-BE49-F238E27FC236}">
                <a16:creationId xmlns:a16="http://schemas.microsoft.com/office/drawing/2014/main" id="{504264E7-67B3-42C3-9016-67A8C91E8C2A}"/>
              </a:ext>
            </a:extLst>
          </p:cNvPr>
          <p:cNvGrpSpPr/>
          <p:nvPr/>
        </p:nvGrpSpPr>
        <p:grpSpPr>
          <a:xfrm>
            <a:off x="5182993" y="8788492"/>
            <a:ext cx="1558324" cy="1526655"/>
            <a:chOff x="1190625" y="238125"/>
            <a:chExt cx="5336800" cy="5228350"/>
          </a:xfrm>
        </p:grpSpPr>
        <p:sp>
          <p:nvSpPr>
            <p:cNvPr id="149" name="Google Shape;1291;p45">
              <a:extLst>
                <a:ext uri="{FF2B5EF4-FFF2-40B4-BE49-F238E27FC236}">
                  <a16:creationId xmlns:a16="http://schemas.microsoft.com/office/drawing/2014/main" id="{17B3C89C-A342-49BA-9499-C4B7B32A36AF}"/>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0" name="Google Shape;1292;p45">
              <a:extLst>
                <a:ext uri="{FF2B5EF4-FFF2-40B4-BE49-F238E27FC236}">
                  <a16:creationId xmlns:a16="http://schemas.microsoft.com/office/drawing/2014/main" id="{04B80A98-47A0-46B8-A20D-A9DB3321C211}"/>
                </a:ext>
              </a:extLst>
            </p:cNvPr>
            <p:cNvSpPr/>
            <p:nvPr/>
          </p:nvSpPr>
          <p:spPr>
            <a:xfrm>
              <a:off x="1534950" y="313475"/>
              <a:ext cx="2285475" cy="5153000"/>
            </a:xfrm>
            <a:custGeom>
              <a:avLst/>
              <a:gdLst/>
              <a:ahLst/>
              <a:cxnLst/>
              <a:rect l="l" t="t" r="r" b="b"/>
              <a:pathLst>
                <a:path w="91419" h="206120" extrusionOk="0">
                  <a:moveTo>
                    <a:pt x="56396" y="1"/>
                  </a:moveTo>
                  <a:lnTo>
                    <a:pt x="56396" y="1"/>
                  </a:lnTo>
                  <a:cubicBezTo>
                    <a:pt x="64949" y="9338"/>
                    <a:pt x="70170" y="21813"/>
                    <a:pt x="70170" y="35489"/>
                  </a:cubicBezTo>
                  <a:lnTo>
                    <a:pt x="70170" y="139431"/>
                  </a:lnTo>
                  <a:cubicBezTo>
                    <a:pt x="70170" y="168474"/>
                    <a:pt x="46617" y="192027"/>
                    <a:pt x="17574" y="192027"/>
                  </a:cubicBezTo>
                  <a:cubicBezTo>
                    <a:pt x="11422" y="192027"/>
                    <a:pt x="5515" y="190973"/>
                    <a:pt x="1" y="189012"/>
                  </a:cubicBezTo>
                  <a:lnTo>
                    <a:pt x="1" y="189012"/>
                  </a:lnTo>
                  <a:cubicBezTo>
                    <a:pt x="9633" y="199526"/>
                    <a:pt x="23456" y="206119"/>
                    <a:pt x="38823" y="206119"/>
                  </a:cubicBezTo>
                  <a:cubicBezTo>
                    <a:pt x="67890" y="206119"/>
                    <a:pt x="91419" y="182566"/>
                    <a:pt x="91419" y="153524"/>
                  </a:cubicBezTo>
                  <a:lnTo>
                    <a:pt x="91419" y="49582"/>
                  </a:lnTo>
                  <a:cubicBezTo>
                    <a:pt x="91419" y="26691"/>
                    <a:pt x="76811" y="7231"/>
                    <a:pt x="56396" y="1"/>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1" name="Google Shape;1293;p45">
              <a:extLst>
                <a:ext uri="{FF2B5EF4-FFF2-40B4-BE49-F238E27FC236}">
                  <a16:creationId xmlns:a16="http://schemas.microsoft.com/office/drawing/2014/main" id="{1A1FA9C6-66A0-4F45-A26D-32463D61F6BC}"/>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2" name="Google Shape;1294;p45">
              <a:extLst>
                <a:ext uri="{FF2B5EF4-FFF2-40B4-BE49-F238E27FC236}">
                  <a16:creationId xmlns:a16="http://schemas.microsoft.com/office/drawing/2014/main" id="{EADC60FA-412C-4CEF-BBB1-7002C1F2D1D8}"/>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3" name="Google Shape;1295;p45">
              <a:extLst>
                <a:ext uri="{FF2B5EF4-FFF2-40B4-BE49-F238E27FC236}">
                  <a16:creationId xmlns:a16="http://schemas.microsoft.com/office/drawing/2014/main" id="{7F2B9788-2F10-4027-992F-1B35B284EDA4}"/>
                </a:ext>
              </a:extLst>
            </p:cNvPr>
            <p:cNvSpPr/>
            <p:nvPr/>
          </p:nvSpPr>
          <p:spPr>
            <a:xfrm>
              <a:off x="4093075" y="688925"/>
              <a:ext cx="2434350" cy="2217900"/>
            </a:xfrm>
            <a:custGeom>
              <a:avLst/>
              <a:gdLst/>
              <a:ahLst/>
              <a:cxnLst/>
              <a:rect l="l" t="t" r="r" b="b"/>
              <a:pathLst>
                <a:path w="97374" h="88716" extrusionOk="0">
                  <a:moveTo>
                    <a:pt x="48674" y="0"/>
                  </a:moveTo>
                  <a:cubicBezTo>
                    <a:pt x="37321" y="0"/>
                    <a:pt x="25967" y="4332"/>
                    <a:pt x="17303" y="12996"/>
                  </a:cubicBezTo>
                  <a:cubicBezTo>
                    <a:pt x="0" y="30324"/>
                    <a:pt x="0" y="58411"/>
                    <a:pt x="17303" y="75739"/>
                  </a:cubicBezTo>
                  <a:cubicBezTo>
                    <a:pt x="25967" y="84390"/>
                    <a:pt x="37321" y="88716"/>
                    <a:pt x="48674" y="88716"/>
                  </a:cubicBezTo>
                  <a:cubicBezTo>
                    <a:pt x="60028" y="88716"/>
                    <a:pt x="71382" y="84390"/>
                    <a:pt x="80046" y="75739"/>
                  </a:cubicBezTo>
                  <a:cubicBezTo>
                    <a:pt x="97373" y="58411"/>
                    <a:pt x="97373" y="30324"/>
                    <a:pt x="80046" y="12996"/>
                  </a:cubicBezTo>
                  <a:cubicBezTo>
                    <a:pt x="71382" y="4332"/>
                    <a:pt x="60028" y="0"/>
                    <a:pt x="48674"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4" name="Google Shape;1296;p45">
              <a:extLst>
                <a:ext uri="{FF2B5EF4-FFF2-40B4-BE49-F238E27FC236}">
                  <a16:creationId xmlns:a16="http://schemas.microsoft.com/office/drawing/2014/main" id="{E5184F5D-BA8A-4EEF-88FE-FD64AA2A1492}"/>
                </a:ext>
              </a:extLst>
            </p:cNvPr>
            <p:cNvSpPr/>
            <p:nvPr/>
          </p:nvSpPr>
          <p:spPr>
            <a:xfrm>
              <a:off x="4354700" y="842250"/>
              <a:ext cx="2172725" cy="2064575"/>
            </a:xfrm>
            <a:custGeom>
              <a:avLst/>
              <a:gdLst/>
              <a:ahLst/>
              <a:cxnLst/>
              <a:rect l="l" t="t" r="r" b="b"/>
              <a:pathLst>
                <a:path w="86909" h="82583" extrusionOk="0">
                  <a:moveTo>
                    <a:pt x="60758" y="1"/>
                  </a:moveTo>
                  <a:lnTo>
                    <a:pt x="60758" y="1"/>
                  </a:lnTo>
                  <a:cubicBezTo>
                    <a:pt x="70806" y="17010"/>
                    <a:pt x="68527" y="39288"/>
                    <a:pt x="53895" y="53920"/>
                  </a:cubicBezTo>
                  <a:cubicBezTo>
                    <a:pt x="45241" y="62574"/>
                    <a:pt x="33895" y="66901"/>
                    <a:pt x="22546" y="66901"/>
                  </a:cubicBezTo>
                  <a:cubicBezTo>
                    <a:pt x="14740" y="66901"/>
                    <a:pt x="6932" y="64853"/>
                    <a:pt x="0" y="60758"/>
                  </a:cubicBezTo>
                  <a:lnTo>
                    <a:pt x="0" y="60758"/>
                  </a:lnTo>
                  <a:cubicBezTo>
                    <a:pt x="1863" y="63920"/>
                    <a:pt x="4142" y="66885"/>
                    <a:pt x="6838" y="69606"/>
                  </a:cubicBezTo>
                  <a:cubicBezTo>
                    <a:pt x="15502" y="78257"/>
                    <a:pt x="26856" y="82583"/>
                    <a:pt x="38209" y="82583"/>
                  </a:cubicBezTo>
                  <a:cubicBezTo>
                    <a:pt x="49563" y="82583"/>
                    <a:pt x="60917" y="78257"/>
                    <a:pt x="69581" y="69606"/>
                  </a:cubicBezTo>
                  <a:cubicBezTo>
                    <a:pt x="86908" y="52278"/>
                    <a:pt x="86908" y="24191"/>
                    <a:pt x="69581" y="6863"/>
                  </a:cubicBezTo>
                  <a:cubicBezTo>
                    <a:pt x="66885" y="4167"/>
                    <a:pt x="63895" y="1863"/>
                    <a:pt x="60758" y="1"/>
                  </a:cubicBezTo>
                  <a:close/>
                </a:path>
              </a:pathLst>
            </a:custGeom>
            <a:solidFill>
              <a:schemeClr val="bg2">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5" name="Google Shape;1297;p45">
              <a:extLst>
                <a:ext uri="{FF2B5EF4-FFF2-40B4-BE49-F238E27FC236}">
                  <a16:creationId xmlns:a16="http://schemas.microsoft.com/office/drawing/2014/main" id="{93A37D44-E067-4A6E-AF1A-4DD7CFEC9DF7}"/>
                </a:ext>
              </a:extLst>
            </p:cNvPr>
            <p:cNvSpPr/>
            <p:nvPr/>
          </p:nvSpPr>
          <p:spPr>
            <a:xfrm>
              <a:off x="4093075" y="3128150"/>
              <a:ext cx="2434350" cy="2217775"/>
            </a:xfrm>
            <a:custGeom>
              <a:avLst/>
              <a:gdLst/>
              <a:ahLst/>
              <a:cxnLst/>
              <a:rect l="l" t="t" r="r" b="b"/>
              <a:pathLst>
                <a:path w="97374" h="88711" extrusionOk="0">
                  <a:moveTo>
                    <a:pt x="48674" y="1"/>
                  </a:moveTo>
                  <a:cubicBezTo>
                    <a:pt x="37321" y="1"/>
                    <a:pt x="25967" y="4333"/>
                    <a:pt x="17303" y="12997"/>
                  </a:cubicBezTo>
                  <a:cubicBezTo>
                    <a:pt x="0" y="30300"/>
                    <a:pt x="0" y="58387"/>
                    <a:pt x="17303" y="75714"/>
                  </a:cubicBezTo>
                  <a:cubicBezTo>
                    <a:pt x="25967" y="84378"/>
                    <a:pt x="37321" y="88710"/>
                    <a:pt x="48674" y="88710"/>
                  </a:cubicBezTo>
                  <a:cubicBezTo>
                    <a:pt x="60028" y="88710"/>
                    <a:pt x="71382" y="84378"/>
                    <a:pt x="80046" y="75714"/>
                  </a:cubicBezTo>
                  <a:cubicBezTo>
                    <a:pt x="97373" y="58387"/>
                    <a:pt x="97373" y="30300"/>
                    <a:pt x="80046" y="12997"/>
                  </a:cubicBezTo>
                  <a:cubicBezTo>
                    <a:pt x="71382" y="4333"/>
                    <a:pt x="60028" y="1"/>
                    <a:pt x="48674"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6" name="Google Shape;1298;p45">
              <a:extLst>
                <a:ext uri="{FF2B5EF4-FFF2-40B4-BE49-F238E27FC236}">
                  <a16:creationId xmlns:a16="http://schemas.microsoft.com/office/drawing/2014/main" id="{EE98FDCD-BB2E-44DC-9E32-59AC5A52DFA8}"/>
                </a:ext>
              </a:extLst>
            </p:cNvPr>
            <p:cNvSpPr/>
            <p:nvPr/>
          </p:nvSpPr>
          <p:spPr>
            <a:xfrm>
              <a:off x="4355925" y="3282725"/>
              <a:ext cx="2171500" cy="2063200"/>
            </a:xfrm>
            <a:custGeom>
              <a:avLst/>
              <a:gdLst/>
              <a:ahLst/>
              <a:cxnLst/>
              <a:rect l="l" t="t" r="r" b="b"/>
              <a:pathLst>
                <a:path w="86860" h="82528" extrusionOk="0">
                  <a:moveTo>
                    <a:pt x="60807" y="0"/>
                  </a:moveTo>
                  <a:lnTo>
                    <a:pt x="60807" y="0"/>
                  </a:lnTo>
                  <a:cubicBezTo>
                    <a:pt x="70929" y="17034"/>
                    <a:pt x="68674" y="39386"/>
                    <a:pt x="54018" y="54017"/>
                  </a:cubicBezTo>
                  <a:cubicBezTo>
                    <a:pt x="45367" y="62683"/>
                    <a:pt x="34017" y="67013"/>
                    <a:pt x="22663" y="67013"/>
                  </a:cubicBezTo>
                  <a:cubicBezTo>
                    <a:pt x="14814" y="67013"/>
                    <a:pt x="6963" y="64944"/>
                    <a:pt x="0" y="60806"/>
                  </a:cubicBezTo>
                  <a:lnTo>
                    <a:pt x="0" y="60806"/>
                  </a:lnTo>
                  <a:cubicBezTo>
                    <a:pt x="1863" y="63919"/>
                    <a:pt x="4118" y="66860"/>
                    <a:pt x="6789" y="69531"/>
                  </a:cubicBezTo>
                  <a:cubicBezTo>
                    <a:pt x="15453" y="78195"/>
                    <a:pt x="26807" y="82527"/>
                    <a:pt x="38160" y="82527"/>
                  </a:cubicBezTo>
                  <a:cubicBezTo>
                    <a:pt x="49514" y="82527"/>
                    <a:pt x="60868" y="78195"/>
                    <a:pt x="69532" y="69531"/>
                  </a:cubicBezTo>
                  <a:cubicBezTo>
                    <a:pt x="86859" y="52204"/>
                    <a:pt x="86859" y="24117"/>
                    <a:pt x="69532" y="6814"/>
                  </a:cubicBezTo>
                  <a:cubicBezTo>
                    <a:pt x="66860" y="4118"/>
                    <a:pt x="63919" y="1863"/>
                    <a:pt x="60807" y="0"/>
                  </a:cubicBezTo>
                  <a:close/>
                </a:path>
              </a:pathLst>
            </a:custGeom>
            <a:solidFill>
              <a:schemeClr val="bg2">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7" name="Google Shape;1299;p45">
              <a:extLst>
                <a:ext uri="{FF2B5EF4-FFF2-40B4-BE49-F238E27FC236}">
                  <a16:creationId xmlns:a16="http://schemas.microsoft.com/office/drawing/2014/main" id="{F533F902-32BC-49E9-8F7A-D8AA5703CB85}"/>
                </a:ext>
              </a:extLst>
            </p:cNvPr>
            <p:cNvSpPr/>
            <p:nvPr/>
          </p:nvSpPr>
          <p:spPr>
            <a:xfrm>
              <a:off x="4454575" y="942125"/>
              <a:ext cx="1711350" cy="1711350"/>
            </a:xfrm>
            <a:custGeom>
              <a:avLst/>
              <a:gdLst/>
              <a:ahLst/>
              <a:cxnLst/>
              <a:rect l="l" t="t" r="r" b="b"/>
              <a:pathLst>
                <a:path w="68454" h="68454" extrusionOk="0">
                  <a:moveTo>
                    <a:pt x="6005" y="1"/>
                  </a:moveTo>
                  <a:cubicBezTo>
                    <a:pt x="4926" y="907"/>
                    <a:pt x="3873" y="1863"/>
                    <a:pt x="2868" y="2868"/>
                  </a:cubicBezTo>
                  <a:cubicBezTo>
                    <a:pt x="1838" y="3873"/>
                    <a:pt x="883" y="4927"/>
                    <a:pt x="0" y="6030"/>
                  </a:cubicBezTo>
                  <a:lnTo>
                    <a:pt x="62449" y="68454"/>
                  </a:lnTo>
                  <a:cubicBezTo>
                    <a:pt x="63527" y="67571"/>
                    <a:pt x="64581" y="66615"/>
                    <a:pt x="65586" y="65611"/>
                  </a:cubicBezTo>
                  <a:cubicBezTo>
                    <a:pt x="66615" y="64581"/>
                    <a:pt x="67546" y="63527"/>
                    <a:pt x="68453" y="62449"/>
                  </a:cubicBezTo>
                  <a:lnTo>
                    <a:pt x="6005" y="1"/>
                  </a:ln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8" name="Google Shape;1300;p45">
              <a:extLst>
                <a:ext uri="{FF2B5EF4-FFF2-40B4-BE49-F238E27FC236}">
                  <a16:creationId xmlns:a16="http://schemas.microsoft.com/office/drawing/2014/main" id="{E106D8B8-025E-4869-8AC2-A0D20568290F}"/>
                </a:ext>
              </a:extLst>
            </p:cNvPr>
            <p:cNvSpPr/>
            <p:nvPr/>
          </p:nvSpPr>
          <p:spPr>
            <a:xfrm>
              <a:off x="4454575" y="3381375"/>
              <a:ext cx="1711350" cy="1711325"/>
            </a:xfrm>
            <a:custGeom>
              <a:avLst/>
              <a:gdLst/>
              <a:ahLst/>
              <a:cxnLst/>
              <a:rect l="l" t="t" r="r" b="b"/>
              <a:pathLst>
                <a:path w="68454" h="68453" extrusionOk="0">
                  <a:moveTo>
                    <a:pt x="62449" y="0"/>
                  </a:moveTo>
                  <a:lnTo>
                    <a:pt x="0" y="62448"/>
                  </a:lnTo>
                  <a:cubicBezTo>
                    <a:pt x="883" y="63527"/>
                    <a:pt x="1838" y="64581"/>
                    <a:pt x="2843" y="65585"/>
                  </a:cubicBezTo>
                  <a:cubicBezTo>
                    <a:pt x="3873" y="66615"/>
                    <a:pt x="4926" y="67546"/>
                    <a:pt x="6005" y="68453"/>
                  </a:cubicBezTo>
                  <a:lnTo>
                    <a:pt x="68453" y="6005"/>
                  </a:lnTo>
                  <a:cubicBezTo>
                    <a:pt x="67546" y="4926"/>
                    <a:pt x="66615" y="3872"/>
                    <a:pt x="65586" y="2868"/>
                  </a:cubicBezTo>
                  <a:cubicBezTo>
                    <a:pt x="64581" y="1838"/>
                    <a:pt x="63527" y="882"/>
                    <a:pt x="62449"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9" name="Google Shape;1301;p45">
              <a:extLst>
                <a:ext uri="{FF2B5EF4-FFF2-40B4-BE49-F238E27FC236}">
                  <a16:creationId xmlns:a16="http://schemas.microsoft.com/office/drawing/2014/main" id="{51087410-2C24-497A-A40F-F0B3B379760F}"/>
                </a:ext>
              </a:extLst>
            </p:cNvPr>
            <p:cNvSpPr/>
            <p:nvPr/>
          </p:nvSpPr>
          <p:spPr>
            <a:xfrm>
              <a:off x="4454575" y="4881300"/>
              <a:ext cx="297800" cy="211400"/>
            </a:xfrm>
            <a:custGeom>
              <a:avLst/>
              <a:gdLst/>
              <a:ahLst/>
              <a:cxnLst/>
              <a:rect l="l" t="t" r="r" b="b"/>
              <a:pathLst>
                <a:path w="11912" h="8456" extrusionOk="0">
                  <a:moveTo>
                    <a:pt x="2451" y="0"/>
                  </a:moveTo>
                  <a:lnTo>
                    <a:pt x="0" y="2451"/>
                  </a:lnTo>
                  <a:cubicBezTo>
                    <a:pt x="417" y="2942"/>
                    <a:pt x="834" y="3432"/>
                    <a:pt x="1275" y="3922"/>
                  </a:cubicBezTo>
                  <a:cubicBezTo>
                    <a:pt x="1348" y="3995"/>
                    <a:pt x="1422" y="4093"/>
                    <a:pt x="1520" y="4191"/>
                  </a:cubicBezTo>
                  <a:cubicBezTo>
                    <a:pt x="1936" y="4657"/>
                    <a:pt x="2402" y="5123"/>
                    <a:pt x="2868" y="5588"/>
                  </a:cubicBezTo>
                  <a:cubicBezTo>
                    <a:pt x="3358" y="6103"/>
                    <a:pt x="3873" y="6593"/>
                    <a:pt x="4387" y="7059"/>
                  </a:cubicBezTo>
                  <a:cubicBezTo>
                    <a:pt x="4387" y="7059"/>
                    <a:pt x="4412" y="7059"/>
                    <a:pt x="4412" y="7084"/>
                  </a:cubicBezTo>
                  <a:cubicBezTo>
                    <a:pt x="4926" y="7549"/>
                    <a:pt x="5466" y="8015"/>
                    <a:pt x="6005" y="8456"/>
                  </a:cubicBezTo>
                  <a:lnTo>
                    <a:pt x="11911" y="2549"/>
                  </a:lnTo>
                  <a:cubicBezTo>
                    <a:pt x="8701" y="2035"/>
                    <a:pt x="5515" y="1201"/>
                    <a:pt x="2451" y="0"/>
                  </a:cubicBezTo>
                  <a:close/>
                </a:path>
              </a:pathLst>
            </a:custGeom>
            <a:solidFill>
              <a:srgbClr val="C34D2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0" name="Google Shape;1302;p45">
              <a:extLst>
                <a:ext uri="{FF2B5EF4-FFF2-40B4-BE49-F238E27FC236}">
                  <a16:creationId xmlns:a16="http://schemas.microsoft.com/office/drawing/2014/main" id="{0E6DCCB9-6D41-496A-8638-36E78549A4E4}"/>
                </a:ext>
              </a:extLst>
            </p:cNvPr>
            <p:cNvSpPr/>
            <p:nvPr/>
          </p:nvSpPr>
          <p:spPr>
            <a:xfrm>
              <a:off x="5954500" y="3381375"/>
              <a:ext cx="211425" cy="297800"/>
            </a:xfrm>
            <a:custGeom>
              <a:avLst/>
              <a:gdLst/>
              <a:ahLst/>
              <a:cxnLst/>
              <a:rect l="l" t="t" r="r" b="b"/>
              <a:pathLst>
                <a:path w="8457" h="11912" extrusionOk="0">
                  <a:moveTo>
                    <a:pt x="2452" y="0"/>
                  </a:moveTo>
                  <a:lnTo>
                    <a:pt x="1" y="2451"/>
                  </a:lnTo>
                  <a:cubicBezTo>
                    <a:pt x="1202" y="5514"/>
                    <a:pt x="2035" y="8701"/>
                    <a:pt x="2550" y="11911"/>
                  </a:cubicBezTo>
                  <a:lnTo>
                    <a:pt x="8456" y="6005"/>
                  </a:lnTo>
                  <a:cubicBezTo>
                    <a:pt x="8015" y="5465"/>
                    <a:pt x="7549" y="4926"/>
                    <a:pt x="7084" y="4412"/>
                  </a:cubicBezTo>
                  <a:cubicBezTo>
                    <a:pt x="7059" y="4412"/>
                    <a:pt x="7059" y="4387"/>
                    <a:pt x="7059" y="4387"/>
                  </a:cubicBezTo>
                  <a:cubicBezTo>
                    <a:pt x="6594" y="3872"/>
                    <a:pt x="6103" y="3358"/>
                    <a:pt x="5589" y="2868"/>
                  </a:cubicBezTo>
                  <a:cubicBezTo>
                    <a:pt x="5123" y="2402"/>
                    <a:pt x="4657" y="1961"/>
                    <a:pt x="4192" y="1520"/>
                  </a:cubicBezTo>
                  <a:cubicBezTo>
                    <a:pt x="4094" y="1422"/>
                    <a:pt x="3996" y="1348"/>
                    <a:pt x="3922" y="1274"/>
                  </a:cubicBezTo>
                  <a:cubicBezTo>
                    <a:pt x="3432" y="833"/>
                    <a:pt x="2942" y="417"/>
                    <a:pt x="2452" y="0"/>
                  </a:cubicBezTo>
                  <a:close/>
                </a:path>
              </a:pathLst>
            </a:custGeom>
            <a:solidFill>
              <a:srgbClr val="C34D2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1" name="Google Shape;1303;p45">
              <a:extLst>
                <a:ext uri="{FF2B5EF4-FFF2-40B4-BE49-F238E27FC236}">
                  <a16:creationId xmlns:a16="http://schemas.microsoft.com/office/drawing/2014/main" id="{EFB72E4C-A79A-4566-8480-A36FB27D35D3}"/>
                </a:ext>
              </a:extLst>
            </p:cNvPr>
            <p:cNvSpPr/>
            <p:nvPr/>
          </p:nvSpPr>
          <p:spPr>
            <a:xfrm>
              <a:off x="5623625" y="2111200"/>
              <a:ext cx="542300" cy="542275"/>
            </a:xfrm>
            <a:custGeom>
              <a:avLst/>
              <a:gdLst/>
              <a:ahLst/>
              <a:cxnLst/>
              <a:rect l="l" t="t" r="r" b="b"/>
              <a:pathLst>
                <a:path w="21692" h="21691" extrusionOk="0">
                  <a:moveTo>
                    <a:pt x="6006" y="0"/>
                  </a:moveTo>
                  <a:cubicBezTo>
                    <a:pt x="5099" y="1079"/>
                    <a:pt x="4167" y="2133"/>
                    <a:pt x="3138" y="3162"/>
                  </a:cubicBezTo>
                  <a:cubicBezTo>
                    <a:pt x="2133" y="4167"/>
                    <a:pt x="1079" y="5123"/>
                    <a:pt x="1" y="6005"/>
                  </a:cubicBezTo>
                  <a:lnTo>
                    <a:pt x="15687" y="21691"/>
                  </a:lnTo>
                  <a:cubicBezTo>
                    <a:pt x="16226" y="21249"/>
                    <a:pt x="16740" y="20784"/>
                    <a:pt x="17280" y="20318"/>
                  </a:cubicBezTo>
                  <a:cubicBezTo>
                    <a:pt x="17280" y="20318"/>
                    <a:pt x="17280" y="20318"/>
                    <a:pt x="17304" y="20294"/>
                  </a:cubicBezTo>
                  <a:cubicBezTo>
                    <a:pt x="17819" y="19828"/>
                    <a:pt x="18334" y="19338"/>
                    <a:pt x="18824" y="18848"/>
                  </a:cubicBezTo>
                  <a:cubicBezTo>
                    <a:pt x="19338" y="18333"/>
                    <a:pt x="19829" y="17818"/>
                    <a:pt x="20294" y="17304"/>
                  </a:cubicBezTo>
                  <a:cubicBezTo>
                    <a:pt x="20294" y="17304"/>
                    <a:pt x="20294" y="17279"/>
                    <a:pt x="20319" y="17279"/>
                  </a:cubicBezTo>
                  <a:cubicBezTo>
                    <a:pt x="20784" y="16764"/>
                    <a:pt x="21250" y="16225"/>
                    <a:pt x="21691" y="15686"/>
                  </a:cubicBezTo>
                  <a:lnTo>
                    <a:pt x="6006" y="0"/>
                  </a:lnTo>
                  <a:close/>
                </a:path>
              </a:pathLst>
            </a:custGeom>
            <a:solidFill>
              <a:srgbClr val="C34D2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162" name="Google Shape;1304;p45">
            <a:extLst>
              <a:ext uri="{FF2B5EF4-FFF2-40B4-BE49-F238E27FC236}">
                <a16:creationId xmlns:a16="http://schemas.microsoft.com/office/drawing/2014/main" id="{D6719B40-DF34-4E27-8F17-97A0E2FEE7BF}"/>
              </a:ext>
            </a:extLst>
          </p:cNvPr>
          <p:cNvGrpSpPr/>
          <p:nvPr/>
        </p:nvGrpSpPr>
        <p:grpSpPr>
          <a:xfrm>
            <a:off x="11385846" y="8788607"/>
            <a:ext cx="1528370" cy="1526447"/>
            <a:chOff x="1193075" y="228150"/>
            <a:chExt cx="5224675" cy="5218100"/>
          </a:xfrm>
        </p:grpSpPr>
        <p:sp>
          <p:nvSpPr>
            <p:cNvPr id="163" name="Google Shape;1305;p45">
              <a:extLst>
                <a:ext uri="{FF2B5EF4-FFF2-40B4-BE49-F238E27FC236}">
                  <a16:creationId xmlns:a16="http://schemas.microsoft.com/office/drawing/2014/main" id="{84BB7483-5A2F-4873-8054-1CA496243C32}"/>
                </a:ext>
              </a:extLst>
            </p:cNvPr>
            <p:cNvSpPr/>
            <p:nvPr/>
          </p:nvSpPr>
          <p:spPr>
            <a:xfrm>
              <a:off x="5328925" y="228150"/>
              <a:ext cx="1088825" cy="1068925"/>
            </a:xfrm>
            <a:custGeom>
              <a:avLst/>
              <a:gdLst/>
              <a:ahLst/>
              <a:cxnLst/>
              <a:rect l="l" t="t" r="r" b="b"/>
              <a:pathLst>
                <a:path w="43553" h="42757" extrusionOk="0">
                  <a:moveTo>
                    <a:pt x="4498" y="1"/>
                  </a:moveTo>
                  <a:cubicBezTo>
                    <a:pt x="3480" y="1"/>
                    <a:pt x="2463" y="387"/>
                    <a:pt x="1691" y="1159"/>
                  </a:cubicBezTo>
                  <a:lnTo>
                    <a:pt x="1544" y="1281"/>
                  </a:lnTo>
                  <a:cubicBezTo>
                    <a:pt x="0" y="2850"/>
                    <a:pt x="0" y="5350"/>
                    <a:pt x="1544" y="6918"/>
                  </a:cubicBezTo>
                  <a:lnTo>
                    <a:pt x="36224" y="41598"/>
                  </a:lnTo>
                  <a:cubicBezTo>
                    <a:pt x="37008" y="42370"/>
                    <a:pt x="38032" y="42756"/>
                    <a:pt x="39052" y="42756"/>
                  </a:cubicBezTo>
                  <a:cubicBezTo>
                    <a:pt x="40072" y="42756"/>
                    <a:pt x="41089" y="42370"/>
                    <a:pt x="41861" y="41598"/>
                  </a:cubicBezTo>
                  <a:lnTo>
                    <a:pt x="41984" y="41451"/>
                  </a:lnTo>
                  <a:cubicBezTo>
                    <a:pt x="43552" y="39907"/>
                    <a:pt x="43552" y="37383"/>
                    <a:pt x="41984" y="35839"/>
                  </a:cubicBezTo>
                  <a:lnTo>
                    <a:pt x="7304" y="1159"/>
                  </a:lnTo>
                  <a:cubicBezTo>
                    <a:pt x="6532" y="387"/>
                    <a:pt x="5515" y="1"/>
                    <a:pt x="4498" y="1"/>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4" name="Google Shape;1306;p45">
              <a:extLst>
                <a:ext uri="{FF2B5EF4-FFF2-40B4-BE49-F238E27FC236}">
                  <a16:creationId xmlns:a16="http://schemas.microsoft.com/office/drawing/2014/main" id="{F133CA13-DED9-4D92-BF73-D52874399C02}"/>
                </a:ext>
              </a:extLst>
            </p:cNvPr>
            <p:cNvSpPr/>
            <p:nvPr/>
          </p:nvSpPr>
          <p:spPr>
            <a:xfrm>
              <a:off x="1193075" y="4228900"/>
              <a:ext cx="1232800" cy="1217350"/>
            </a:xfrm>
            <a:custGeom>
              <a:avLst/>
              <a:gdLst/>
              <a:ahLst/>
              <a:cxnLst/>
              <a:rect l="l" t="t" r="r" b="b"/>
              <a:pathLst>
                <a:path w="49312" h="48694" extrusionOk="0">
                  <a:moveTo>
                    <a:pt x="45880" y="1"/>
                  </a:moveTo>
                  <a:cubicBezTo>
                    <a:pt x="45084" y="1"/>
                    <a:pt x="44287" y="301"/>
                    <a:pt x="43675" y="901"/>
                  </a:cubicBezTo>
                  <a:lnTo>
                    <a:pt x="1225" y="43351"/>
                  </a:lnTo>
                  <a:cubicBezTo>
                    <a:pt x="0" y="44576"/>
                    <a:pt x="0" y="46561"/>
                    <a:pt x="1225" y="47787"/>
                  </a:cubicBezTo>
                  <a:cubicBezTo>
                    <a:pt x="1838" y="48399"/>
                    <a:pt x="2622" y="48694"/>
                    <a:pt x="3431" y="48694"/>
                  </a:cubicBezTo>
                  <a:cubicBezTo>
                    <a:pt x="4240" y="48694"/>
                    <a:pt x="5024" y="48399"/>
                    <a:pt x="5637" y="47787"/>
                  </a:cubicBezTo>
                  <a:lnTo>
                    <a:pt x="48086" y="5338"/>
                  </a:lnTo>
                  <a:cubicBezTo>
                    <a:pt x="49312" y="4112"/>
                    <a:pt x="49312" y="2127"/>
                    <a:pt x="48086" y="901"/>
                  </a:cubicBezTo>
                  <a:cubicBezTo>
                    <a:pt x="47474" y="301"/>
                    <a:pt x="46677" y="1"/>
                    <a:pt x="45880" y="1"/>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5" name="Google Shape;1307;p45">
              <a:extLst>
                <a:ext uri="{FF2B5EF4-FFF2-40B4-BE49-F238E27FC236}">
                  <a16:creationId xmlns:a16="http://schemas.microsoft.com/office/drawing/2014/main" id="{4A01AB59-659B-4FFA-8ED9-8882144CEE55}"/>
                </a:ext>
              </a:extLst>
            </p:cNvPr>
            <p:cNvSpPr/>
            <p:nvPr/>
          </p:nvSpPr>
          <p:spPr>
            <a:xfrm>
              <a:off x="2212025" y="3791875"/>
              <a:ext cx="631725" cy="615675"/>
            </a:xfrm>
            <a:custGeom>
              <a:avLst/>
              <a:gdLst/>
              <a:ahLst/>
              <a:cxnLst/>
              <a:rect l="l" t="t" r="r" b="b"/>
              <a:pathLst>
                <a:path w="25269" h="24627" extrusionOk="0">
                  <a:moveTo>
                    <a:pt x="11005" y="1"/>
                  </a:moveTo>
                  <a:lnTo>
                    <a:pt x="2574" y="8432"/>
                  </a:lnTo>
                  <a:cubicBezTo>
                    <a:pt x="0" y="10981"/>
                    <a:pt x="0" y="15147"/>
                    <a:pt x="2574" y="17696"/>
                  </a:cubicBezTo>
                  <a:lnTo>
                    <a:pt x="7573" y="22696"/>
                  </a:lnTo>
                  <a:cubicBezTo>
                    <a:pt x="8860" y="23983"/>
                    <a:pt x="10539" y="24626"/>
                    <a:pt x="12218" y="24626"/>
                  </a:cubicBezTo>
                  <a:cubicBezTo>
                    <a:pt x="13897" y="24626"/>
                    <a:pt x="15575" y="23983"/>
                    <a:pt x="16862" y="22696"/>
                  </a:cubicBezTo>
                  <a:lnTo>
                    <a:pt x="25269" y="14289"/>
                  </a:lnTo>
                  <a:lnTo>
                    <a:pt x="11005"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6" name="Google Shape;1308;p45">
              <a:extLst>
                <a:ext uri="{FF2B5EF4-FFF2-40B4-BE49-F238E27FC236}">
                  <a16:creationId xmlns:a16="http://schemas.microsoft.com/office/drawing/2014/main" id="{09E049FD-60F3-4F59-8C59-56E1CA36FAC9}"/>
                </a:ext>
              </a:extLst>
            </p:cNvPr>
            <p:cNvSpPr/>
            <p:nvPr/>
          </p:nvSpPr>
          <p:spPr>
            <a:xfrm>
              <a:off x="2473025" y="1204975"/>
              <a:ext cx="2957625" cy="2934775"/>
            </a:xfrm>
            <a:custGeom>
              <a:avLst/>
              <a:gdLst/>
              <a:ahLst/>
              <a:cxnLst/>
              <a:rect l="l" t="t" r="r" b="b"/>
              <a:pathLst>
                <a:path w="118305" h="117391" extrusionOk="0">
                  <a:moveTo>
                    <a:pt x="81027" y="1"/>
                  </a:moveTo>
                  <a:lnTo>
                    <a:pt x="14633" y="66420"/>
                  </a:lnTo>
                  <a:cubicBezTo>
                    <a:pt x="4952" y="76076"/>
                    <a:pt x="1" y="89482"/>
                    <a:pt x="1055" y="103134"/>
                  </a:cubicBezTo>
                  <a:cubicBezTo>
                    <a:pt x="1643" y="110658"/>
                    <a:pt x="7648" y="116663"/>
                    <a:pt x="15196" y="117251"/>
                  </a:cubicBezTo>
                  <a:cubicBezTo>
                    <a:pt x="16404" y="117344"/>
                    <a:pt x="17609" y="117390"/>
                    <a:pt x="18811" y="117390"/>
                  </a:cubicBezTo>
                  <a:cubicBezTo>
                    <a:pt x="31170" y="117390"/>
                    <a:pt x="43087" y="112498"/>
                    <a:pt x="51910" y="103697"/>
                  </a:cubicBezTo>
                  <a:lnTo>
                    <a:pt x="118305" y="37279"/>
                  </a:lnTo>
                  <a:lnTo>
                    <a:pt x="81027" y="1"/>
                  </a:ln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7" name="Google Shape;1309;p45">
              <a:extLst>
                <a:ext uri="{FF2B5EF4-FFF2-40B4-BE49-F238E27FC236}">
                  <a16:creationId xmlns:a16="http://schemas.microsoft.com/office/drawing/2014/main" id="{21CF6E9A-BB1A-49CE-B433-9E108AF0420F}"/>
                </a:ext>
              </a:extLst>
            </p:cNvPr>
            <p:cNvSpPr/>
            <p:nvPr/>
          </p:nvSpPr>
          <p:spPr>
            <a:xfrm>
              <a:off x="2527575" y="1928600"/>
              <a:ext cx="2903075" cy="2211150"/>
            </a:xfrm>
            <a:custGeom>
              <a:avLst/>
              <a:gdLst/>
              <a:ahLst/>
              <a:cxnLst/>
              <a:rect l="l" t="t" r="r" b="b"/>
              <a:pathLst>
                <a:path w="116123" h="88446" extrusionOk="0">
                  <a:moveTo>
                    <a:pt x="107790" y="1"/>
                  </a:moveTo>
                  <a:lnTo>
                    <a:pt x="94163" y="13652"/>
                  </a:lnTo>
                  <a:lnTo>
                    <a:pt x="86639" y="21176"/>
                  </a:lnTo>
                  <a:lnTo>
                    <a:pt x="41395" y="66419"/>
                  </a:lnTo>
                  <a:cubicBezTo>
                    <a:pt x="32586" y="75207"/>
                    <a:pt x="20691" y="80118"/>
                    <a:pt x="8352" y="80118"/>
                  </a:cubicBezTo>
                  <a:cubicBezTo>
                    <a:pt x="7132" y="80118"/>
                    <a:pt x="5908" y="80070"/>
                    <a:pt x="4681" y="79973"/>
                  </a:cubicBezTo>
                  <a:cubicBezTo>
                    <a:pt x="3039" y="79850"/>
                    <a:pt x="1446" y="79458"/>
                    <a:pt x="0" y="78870"/>
                  </a:cubicBezTo>
                  <a:lnTo>
                    <a:pt x="0" y="78870"/>
                  </a:lnTo>
                  <a:cubicBezTo>
                    <a:pt x="2157" y="84090"/>
                    <a:pt x="7108" y="87840"/>
                    <a:pt x="13014" y="88306"/>
                  </a:cubicBezTo>
                  <a:cubicBezTo>
                    <a:pt x="14222" y="88399"/>
                    <a:pt x="15427" y="88445"/>
                    <a:pt x="16629" y="88445"/>
                  </a:cubicBezTo>
                  <a:cubicBezTo>
                    <a:pt x="28988" y="88445"/>
                    <a:pt x="40905" y="83553"/>
                    <a:pt x="49728" y="74752"/>
                  </a:cubicBezTo>
                  <a:lnTo>
                    <a:pt x="94972" y="29509"/>
                  </a:lnTo>
                  <a:lnTo>
                    <a:pt x="116123" y="8334"/>
                  </a:lnTo>
                  <a:lnTo>
                    <a:pt x="107790" y="1"/>
                  </a:lnTo>
                  <a:close/>
                </a:path>
              </a:pathLst>
            </a:custGeom>
            <a:solidFill>
              <a:schemeClr val="accent5">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8" name="Google Shape;1310;p45">
              <a:extLst>
                <a:ext uri="{FF2B5EF4-FFF2-40B4-BE49-F238E27FC236}">
                  <a16:creationId xmlns:a16="http://schemas.microsoft.com/office/drawing/2014/main" id="{57924D83-AE17-4925-B702-41D7E1358500}"/>
                </a:ext>
              </a:extLst>
            </p:cNvPr>
            <p:cNvSpPr/>
            <p:nvPr/>
          </p:nvSpPr>
          <p:spPr>
            <a:xfrm>
              <a:off x="2473025" y="2280300"/>
              <a:ext cx="1910500" cy="1859450"/>
            </a:xfrm>
            <a:custGeom>
              <a:avLst/>
              <a:gdLst/>
              <a:ahLst/>
              <a:cxnLst/>
              <a:rect l="l" t="t" r="r" b="b"/>
              <a:pathLst>
                <a:path w="76420" h="74378" extrusionOk="0">
                  <a:moveTo>
                    <a:pt x="38014" y="1"/>
                  </a:moveTo>
                  <a:lnTo>
                    <a:pt x="14633" y="23407"/>
                  </a:lnTo>
                  <a:cubicBezTo>
                    <a:pt x="4952" y="33063"/>
                    <a:pt x="1" y="46469"/>
                    <a:pt x="1055" y="60121"/>
                  </a:cubicBezTo>
                  <a:cubicBezTo>
                    <a:pt x="1643" y="67645"/>
                    <a:pt x="7648" y="73650"/>
                    <a:pt x="15196" y="74238"/>
                  </a:cubicBezTo>
                  <a:cubicBezTo>
                    <a:pt x="16404" y="74331"/>
                    <a:pt x="17609" y="74377"/>
                    <a:pt x="18811" y="74377"/>
                  </a:cubicBezTo>
                  <a:cubicBezTo>
                    <a:pt x="31170" y="74377"/>
                    <a:pt x="43087" y="69485"/>
                    <a:pt x="51910" y="60684"/>
                  </a:cubicBezTo>
                  <a:lnTo>
                    <a:pt x="76419" y="36176"/>
                  </a:lnTo>
                  <a:lnTo>
                    <a:pt x="76419" y="36176"/>
                  </a:lnTo>
                  <a:cubicBezTo>
                    <a:pt x="76419" y="36176"/>
                    <a:pt x="76373" y="36178"/>
                    <a:pt x="76283" y="36178"/>
                  </a:cubicBezTo>
                  <a:cubicBezTo>
                    <a:pt x="74960" y="36178"/>
                    <a:pt x="64264" y="35641"/>
                    <a:pt x="56665" y="18652"/>
                  </a:cubicBezTo>
                  <a:cubicBezTo>
                    <a:pt x="48528" y="491"/>
                    <a:pt x="38014" y="1"/>
                    <a:pt x="38014"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9" name="Google Shape;1311;p45">
              <a:extLst>
                <a:ext uri="{FF2B5EF4-FFF2-40B4-BE49-F238E27FC236}">
                  <a16:creationId xmlns:a16="http://schemas.microsoft.com/office/drawing/2014/main" id="{0D0DB5E4-CECB-4112-BEFF-BA031E3C004B}"/>
                </a:ext>
              </a:extLst>
            </p:cNvPr>
            <p:cNvSpPr/>
            <p:nvPr/>
          </p:nvSpPr>
          <p:spPr>
            <a:xfrm>
              <a:off x="2527575" y="3052950"/>
              <a:ext cx="1855950" cy="1086800"/>
            </a:xfrm>
            <a:custGeom>
              <a:avLst/>
              <a:gdLst/>
              <a:ahLst/>
              <a:cxnLst/>
              <a:rect l="l" t="t" r="r" b="b"/>
              <a:pathLst>
                <a:path w="74238" h="43472" extrusionOk="0">
                  <a:moveTo>
                    <a:pt x="62841" y="0"/>
                  </a:moveTo>
                  <a:lnTo>
                    <a:pt x="41395" y="21445"/>
                  </a:lnTo>
                  <a:cubicBezTo>
                    <a:pt x="32586" y="30233"/>
                    <a:pt x="20691" y="35144"/>
                    <a:pt x="8352" y="35144"/>
                  </a:cubicBezTo>
                  <a:cubicBezTo>
                    <a:pt x="7132" y="35144"/>
                    <a:pt x="5908" y="35096"/>
                    <a:pt x="4681" y="34999"/>
                  </a:cubicBezTo>
                  <a:cubicBezTo>
                    <a:pt x="3039" y="34876"/>
                    <a:pt x="1446" y="34484"/>
                    <a:pt x="0" y="33896"/>
                  </a:cubicBezTo>
                  <a:lnTo>
                    <a:pt x="0" y="33896"/>
                  </a:lnTo>
                  <a:cubicBezTo>
                    <a:pt x="2157" y="39116"/>
                    <a:pt x="7108" y="42866"/>
                    <a:pt x="13014" y="43332"/>
                  </a:cubicBezTo>
                  <a:cubicBezTo>
                    <a:pt x="14222" y="43425"/>
                    <a:pt x="15427" y="43471"/>
                    <a:pt x="16629" y="43471"/>
                  </a:cubicBezTo>
                  <a:cubicBezTo>
                    <a:pt x="28988" y="43471"/>
                    <a:pt x="40905" y="38579"/>
                    <a:pt x="49728" y="29778"/>
                  </a:cubicBezTo>
                  <a:lnTo>
                    <a:pt x="74237" y="5270"/>
                  </a:lnTo>
                  <a:lnTo>
                    <a:pt x="74237" y="5270"/>
                  </a:lnTo>
                  <a:cubicBezTo>
                    <a:pt x="74237" y="5270"/>
                    <a:pt x="74188" y="5272"/>
                    <a:pt x="74094" y="5272"/>
                  </a:cubicBezTo>
                  <a:cubicBezTo>
                    <a:pt x="73200" y="5272"/>
                    <a:pt x="68271" y="5032"/>
                    <a:pt x="62841" y="0"/>
                  </a:cubicBezTo>
                  <a:close/>
                </a:path>
              </a:pathLst>
            </a:custGeom>
            <a:solidFill>
              <a:schemeClr val="accent5">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0" name="Google Shape;1312;p45">
              <a:extLst>
                <a:ext uri="{FF2B5EF4-FFF2-40B4-BE49-F238E27FC236}">
                  <a16:creationId xmlns:a16="http://schemas.microsoft.com/office/drawing/2014/main" id="{31A11EF5-7A0A-4AF0-9B10-5396F5EDC01A}"/>
                </a:ext>
              </a:extLst>
            </p:cNvPr>
            <p:cNvSpPr/>
            <p:nvPr/>
          </p:nvSpPr>
          <p:spPr>
            <a:xfrm>
              <a:off x="4309350" y="850525"/>
              <a:ext cx="1487700" cy="1463800"/>
            </a:xfrm>
            <a:custGeom>
              <a:avLst/>
              <a:gdLst/>
              <a:ahLst/>
              <a:cxnLst/>
              <a:rect l="l" t="t" r="r" b="b"/>
              <a:pathLst>
                <a:path w="59508" h="58552" extrusionOk="0">
                  <a:moveTo>
                    <a:pt x="5552" y="1"/>
                  </a:moveTo>
                  <a:cubicBezTo>
                    <a:pt x="4296" y="1"/>
                    <a:pt x="3040" y="478"/>
                    <a:pt x="2084" y="1434"/>
                  </a:cubicBezTo>
                  <a:lnTo>
                    <a:pt x="1912" y="1606"/>
                  </a:lnTo>
                  <a:cubicBezTo>
                    <a:pt x="1" y="3518"/>
                    <a:pt x="1" y="6606"/>
                    <a:pt x="1912" y="8517"/>
                  </a:cubicBezTo>
                  <a:lnTo>
                    <a:pt x="50513" y="57118"/>
                  </a:lnTo>
                  <a:cubicBezTo>
                    <a:pt x="51469" y="58074"/>
                    <a:pt x="52719" y="58552"/>
                    <a:pt x="53969" y="58552"/>
                  </a:cubicBezTo>
                  <a:cubicBezTo>
                    <a:pt x="55219" y="58552"/>
                    <a:pt x="56469" y="58074"/>
                    <a:pt x="57425" y="57118"/>
                  </a:cubicBezTo>
                  <a:lnTo>
                    <a:pt x="57596" y="56947"/>
                  </a:lnTo>
                  <a:cubicBezTo>
                    <a:pt x="59508" y="55035"/>
                    <a:pt x="59508" y="51947"/>
                    <a:pt x="57596" y="50035"/>
                  </a:cubicBezTo>
                  <a:lnTo>
                    <a:pt x="9020" y="1434"/>
                  </a:lnTo>
                  <a:cubicBezTo>
                    <a:pt x="8064" y="478"/>
                    <a:pt x="6808" y="1"/>
                    <a:pt x="5552"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1" name="Google Shape;1313;p45">
              <a:extLst>
                <a:ext uri="{FF2B5EF4-FFF2-40B4-BE49-F238E27FC236}">
                  <a16:creationId xmlns:a16="http://schemas.microsoft.com/office/drawing/2014/main" id="{E813957B-EEB7-409A-9377-216A9A828FD2}"/>
                </a:ext>
              </a:extLst>
            </p:cNvPr>
            <p:cNvSpPr/>
            <p:nvPr/>
          </p:nvSpPr>
          <p:spPr>
            <a:xfrm>
              <a:off x="4812400" y="504650"/>
              <a:ext cx="1318600" cy="1319200"/>
            </a:xfrm>
            <a:custGeom>
              <a:avLst/>
              <a:gdLst/>
              <a:ahLst/>
              <a:cxnLst/>
              <a:rect l="l" t="t" r="r" b="b"/>
              <a:pathLst>
                <a:path w="52744" h="52768" extrusionOk="0">
                  <a:moveTo>
                    <a:pt x="26372" y="0"/>
                  </a:moveTo>
                  <a:lnTo>
                    <a:pt x="0" y="26372"/>
                  </a:lnTo>
                  <a:lnTo>
                    <a:pt x="26372" y="52768"/>
                  </a:lnTo>
                  <a:lnTo>
                    <a:pt x="52743" y="26372"/>
                  </a:lnTo>
                  <a:lnTo>
                    <a:pt x="26372"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2" name="Google Shape;1314;p45">
              <a:extLst>
                <a:ext uri="{FF2B5EF4-FFF2-40B4-BE49-F238E27FC236}">
                  <a16:creationId xmlns:a16="http://schemas.microsoft.com/office/drawing/2014/main" id="{D3817E96-C043-42C0-BF50-69AD904E22F9}"/>
                </a:ext>
              </a:extLst>
            </p:cNvPr>
            <p:cNvSpPr/>
            <p:nvPr/>
          </p:nvSpPr>
          <p:spPr>
            <a:xfrm>
              <a:off x="4093075" y="1457725"/>
              <a:ext cx="401350" cy="386350"/>
            </a:xfrm>
            <a:custGeom>
              <a:avLst/>
              <a:gdLst/>
              <a:ahLst/>
              <a:cxnLst/>
              <a:rect l="l" t="t" r="r" b="b"/>
              <a:pathLst>
                <a:path w="16054" h="15454" extrusionOk="0">
                  <a:moveTo>
                    <a:pt x="3440" y="1"/>
                  </a:moveTo>
                  <a:cubicBezTo>
                    <a:pt x="2641" y="1"/>
                    <a:pt x="1838" y="307"/>
                    <a:pt x="1225" y="920"/>
                  </a:cubicBezTo>
                  <a:cubicBezTo>
                    <a:pt x="0" y="2145"/>
                    <a:pt x="0" y="4130"/>
                    <a:pt x="1225" y="5331"/>
                  </a:cubicBezTo>
                  <a:lnTo>
                    <a:pt x="10416" y="14522"/>
                  </a:lnTo>
                  <a:cubicBezTo>
                    <a:pt x="11029" y="15135"/>
                    <a:pt x="11838" y="15453"/>
                    <a:pt x="12622" y="15453"/>
                  </a:cubicBezTo>
                  <a:cubicBezTo>
                    <a:pt x="13431" y="15453"/>
                    <a:pt x="14215" y="15135"/>
                    <a:pt x="14828" y="14522"/>
                  </a:cubicBezTo>
                  <a:cubicBezTo>
                    <a:pt x="16053" y="13321"/>
                    <a:pt x="16053" y="11336"/>
                    <a:pt x="14828" y="10111"/>
                  </a:cubicBezTo>
                  <a:lnTo>
                    <a:pt x="5637" y="920"/>
                  </a:lnTo>
                  <a:cubicBezTo>
                    <a:pt x="5037" y="307"/>
                    <a:pt x="4240" y="1"/>
                    <a:pt x="3440" y="1"/>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3" name="Google Shape;1315;p45">
              <a:extLst>
                <a:ext uri="{FF2B5EF4-FFF2-40B4-BE49-F238E27FC236}">
                  <a16:creationId xmlns:a16="http://schemas.microsoft.com/office/drawing/2014/main" id="{53693C59-4593-4A7B-8CF9-3C5DEE1FF412}"/>
                </a:ext>
              </a:extLst>
            </p:cNvPr>
            <p:cNvSpPr/>
            <p:nvPr/>
          </p:nvSpPr>
          <p:spPr>
            <a:xfrm>
              <a:off x="3818575" y="1732225"/>
              <a:ext cx="401350" cy="386350"/>
            </a:xfrm>
            <a:custGeom>
              <a:avLst/>
              <a:gdLst/>
              <a:ahLst/>
              <a:cxnLst/>
              <a:rect l="l" t="t" r="r" b="b"/>
              <a:pathLst>
                <a:path w="16054" h="15454" extrusionOk="0">
                  <a:moveTo>
                    <a:pt x="3441" y="1"/>
                  </a:moveTo>
                  <a:cubicBezTo>
                    <a:pt x="2641" y="1"/>
                    <a:pt x="1838" y="307"/>
                    <a:pt x="1226" y="920"/>
                  </a:cubicBezTo>
                  <a:cubicBezTo>
                    <a:pt x="0" y="2145"/>
                    <a:pt x="0" y="4130"/>
                    <a:pt x="1226" y="5331"/>
                  </a:cubicBezTo>
                  <a:lnTo>
                    <a:pt x="10416" y="14522"/>
                  </a:lnTo>
                  <a:cubicBezTo>
                    <a:pt x="11029" y="15135"/>
                    <a:pt x="11838" y="15453"/>
                    <a:pt x="12622" y="15453"/>
                  </a:cubicBezTo>
                  <a:cubicBezTo>
                    <a:pt x="13431" y="15453"/>
                    <a:pt x="14240" y="15135"/>
                    <a:pt x="14828" y="14522"/>
                  </a:cubicBezTo>
                  <a:cubicBezTo>
                    <a:pt x="16053" y="13321"/>
                    <a:pt x="16053" y="11336"/>
                    <a:pt x="14828" y="10111"/>
                  </a:cubicBezTo>
                  <a:lnTo>
                    <a:pt x="5637" y="920"/>
                  </a:lnTo>
                  <a:cubicBezTo>
                    <a:pt x="5037" y="307"/>
                    <a:pt x="4240" y="1"/>
                    <a:pt x="3441" y="1"/>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4" name="Google Shape;1316;p45">
              <a:extLst>
                <a:ext uri="{FF2B5EF4-FFF2-40B4-BE49-F238E27FC236}">
                  <a16:creationId xmlns:a16="http://schemas.microsoft.com/office/drawing/2014/main" id="{AFF9339D-A722-4D10-9502-89E1476C8FCB}"/>
                </a:ext>
              </a:extLst>
            </p:cNvPr>
            <p:cNvSpPr/>
            <p:nvPr/>
          </p:nvSpPr>
          <p:spPr>
            <a:xfrm>
              <a:off x="3544675" y="2006725"/>
              <a:ext cx="607850" cy="592825"/>
            </a:xfrm>
            <a:custGeom>
              <a:avLst/>
              <a:gdLst/>
              <a:ahLst/>
              <a:cxnLst/>
              <a:rect l="l" t="t" r="r" b="b"/>
              <a:pathLst>
                <a:path w="24314" h="23713" extrusionOk="0">
                  <a:moveTo>
                    <a:pt x="3420" y="1"/>
                  </a:moveTo>
                  <a:cubicBezTo>
                    <a:pt x="2617" y="1"/>
                    <a:pt x="1814" y="307"/>
                    <a:pt x="1202" y="920"/>
                  </a:cubicBezTo>
                  <a:cubicBezTo>
                    <a:pt x="1" y="2145"/>
                    <a:pt x="1" y="4106"/>
                    <a:pt x="1202" y="5331"/>
                  </a:cubicBezTo>
                  <a:lnTo>
                    <a:pt x="18676" y="22806"/>
                  </a:lnTo>
                  <a:cubicBezTo>
                    <a:pt x="19289" y="23394"/>
                    <a:pt x="20073" y="23713"/>
                    <a:pt x="20882" y="23713"/>
                  </a:cubicBezTo>
                  <a:cubicBezTo>
                    <a:pt x="21666" y="23713"/>
                    <a:pt x="22475" y="23394"/>
                    <a:pt x="23088" y="22806"/>
                  </a:cubicBezTo>
                  <a:cubicBezTo>
                    <a:pt x="24313" y="21581"/>
                    <a:pt x="24313" y="19595"/>
                    <a:pt x="23088" y="18370"/>
                  </a:cubicBezTo>
                  <a:lnTo>
                    <a:pt x="5638" y="920"/>
                  </a:lnTo>
                  <a:cubicBezTo>
                    <a:pt x="5025" y="307"/>
                    <a:pt x="4222" y="1"/>
                    <a:pt x="3420" y="1"/>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5" name="Google Shape;1317;p45">
              <a:extLst>
                <a:ext uri="{FF2B5EF4-FFF2-40B4-BE49-F238E27FC236}">
                  <a16:creationId xmlns:a16="http://schemas.microsoft.com/office/drawing/2014/main" id="{6CE05377-4B29-4DAC-B11D-A3C5B14A1F76}"/>
                </a:ext>
              </a:extLst>
            </p:cNvPr>
            <p:cNvSpPr/>
            <p:nvPr/>
          </p:nvSpPr>
          <p:spPr>
            <a:xfrm>
              <a:off x="3270175" y="2281225"/>
              <a:ext cx="400750" cy="385725"/>
            </a:xfrm>
            <a:custGeom>
              <a:avLst/>
              <a:gdLst/>
              <a:ahLst/>
              <a:cxnLst/>
              <a:rect l="l" t="t" r="r" b="b"/>
              <a:pathLst>
                <a:path w="16030" h="15429" extrusionOk="0">
                  <a:moveTo>
                    <a:pt x="3423" y="1"/>
                  </a:moveTo>
                  <a:cubicBezTo>
                    <a:pt x="2623" y="1"/>
                    <a:pt x="1827" y="307"/>
                    <a:pt x="1226" y="920"/>
                  </a:cubicBezTo>
                  <a:cubicBezTo>
                    <a:pt x="1" y="2145"/>
                    <a:pt x="1" y="4106"/>
                    <a:pt x="1226" y="5331"/>
                  </a:cubicBezTo>
                  <a:lnTo>
                    <a:pt x="10417" y="14522"/>
                  </a:lnTo>
                  <a:cubicBezTo>
                    <a:pt x="11005" y="15135"/>
                    <a:pt x="11814" y="15429"/>
                    <a:pt x="12623" y="15429"/>
                  </a:cubicBezTo>
                  <a:cubicBezTo>
                    <a:pt x="13407" y="15429"/>
                    <a:pt x="14216" y="15135"/>
                    <a:pt x="14829" y="14522"/>
                  </a:cubicBezTo>
                  <a:cubicBezTo>
                    <a:pt x="16030" y="13297"/>
                    <a:pt x="16030" y="11336"/>
                    <a:pt x="14829" y="10110"/>
                  </a:cubicBezTo>
                  <a:lnTo>
                    <a:pt x="5638" y="920"/>
                  </a:lnTo>
                  <a:cubicBezTo>
                    <a:pt x="5025" y="307"/>
                    <a:pt x="4222" y="1"/>
                    <a:pt x="3423" y="1"/>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6" name="Google Shape;1318;p45">
              <a:extLst>
                <a:ext uri="{FF2B5EF4-FFF2-40B4-BE49-F238E27FC236}">
                  <a16:creationId xmlns:a16="http://schemas.microsoft.com/office/drawing/2014/main" id="{D11C4C7E-9AF8-4CCF-B0E2-E53D707E449B}"/>
                </a:ext>
              </a:extLst>
            </p:cNvPr>
            <p:cNvSpPr/>
            <p:nvPr/>
          </p:nvSpPr>
          <p:spPr>
            <a:xfrm>
              <a:off x="2995675" y="2555725"/>
              <a:ext cx="401375" cy="385725"/>
            </a:xfrm>
            <a:custGeom>
              <a:avLst/>
              <a:gdLst/>
              <a:ahLst/>
              <a:cxnLst/>
              <a:rect l="l" t="t" r="r" b="b"/>
              <a:pathLst>
                <a:path w="16055" h="15429" extrusionOk="0">
                  <a:moveTo>
                    <a:pt x="3423" y="0"/>
                  </a:moveTo>
                  <a:cubicBezTo>
                    <a:pt x="2623" y="0"/>
                    <a:pt x="1827" y="307"/>
                    <a:pt x="1226" y="920"/>
                  </a:cubicBezTo>
                  <a:cubicBezTo>
                    <a:pt x="1" y="2120"/>
                    <a:pt x="1" y="4106"/>
                    <a:pt x="1226" y="5331"/>
                  </a:cubicBezTo>
                  <a:lnTo>
                    <a:pt x="10417" y="14522"/>
                  </a:lnTo>
                  <a:cubicBezTo>
                    <a:pt x="11030" y="15135"/>
                    <a:pt x="11814" y="15429"/>
                    <a:pt x="12623" y="15429"/>
                  </a:cubicBezTo>
                  <a:cubicBezTo>
                    <a:pt x="13407" y="15429"/>
                    <a:pt x="14216" y="15135"/>
                    <a:pt x="14829" y="14522"/>
                  </a:cubicBezTo>
                  <a:cubicBezTo>
                    <a:pt x="16054" y="13296"/>
                    <a:pt x="16054" y="11311"/>
                    <a:pt x="14829" y="10110"/>
                  </a:cubicBezTo>
                  <a:lnTo>
                    <a:pt x="5638" y="920"/>
                  </a:lnTo>
                  <a:cubicBezTo>
                    <a:pt x="5025" y="307"/>
                    <a:pt x="4222" y="0"/>
                    <a:pt x="3423" y="0"/>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7" name="Google Shape;1319;p45">
              <a:extLst>
                <a:ext uri="{FF2B5EF4-FFF2-40B4-BE49-F238E27FC236}">
                  <a16:creationId xmlns:a16="http://schemas.microsoft.com/office/drawing/2014/main" id="{D0D2E08C-7262-41D2-AAD3-F5A82C4EAA24}"/>
                </a:ext>
              </a:extLst>
            </p:cNvPr>
            <p:cNvSpPr/>
            <p:nvPr/>
          </p:nvSpPr>
          <p:spPr>
            <a:xfrm>
              <a:off x="2721175" y="2830225"/>
              <a:ext cx="607850" cy="592825"/>
            </a:xfrm>
            <a:custGeom>
              <a:avLst/>
              <a:gdLst/>
              <a:ahLst/>
              <a:cxnLst/>
              <a:rect l="l" t="t" r="r" b="b"/>
              <a:pathLst>
                <a:path w="24314" h="23713" extrusionOk="0">
                  <a:moveTo>
                    <a:pt x="3432" y="0"/>
                  </a:moveTo>
                  <a:cubicBezTo>
                    <a:pt x="2636" y="0"/>
                    <a:pt x="1839" y="307"/>
                    <a:pt x="1226" y="919"/>
                  </a:cubicBezTo>
                  <a:cubicBezTo>
                    <a:pt x="1" y="2120"/>
                    <a:pt x="1" y="4106"/>
                    <a:pt x="1226" y="5331"/>
                  </a:cubicBezTo>
                  <a:lnTo>
                    <a:pt x="18677" y="22781"/>
                  </a:lnTo>
                  <a:cubicBezTo>
                    <a:pt x="19289" y="23394"/>
                    <a:pt x="20098" y="23713"/>
                    <a:pt x="20882" y="23713"/>
                  </a:cubicBezTo>
                  <a:cubicBezTo>
                    <a:pt x="21691" y="23713"/>
                    <a:pt x="22475" y="23394"/>
                    <a:pt x="23088" y="22781"/>
                  </a:cubicBezTo>
                  <a:cubicBezTo>
                    <a:pt x="24314" y="21556"/>
                    <a:pt x="24314" y="19595"/>
                    <a:pt x="23088" y="18370"/>
                  </a:cubicBezTo>
                  <a:lnTo>
                    <a:pt x="5638" y="919"/>
                  </a:lnTo>
                  <a:cubicBezTo>
                    <a:pt x="5025" y="307"/>
                    <a:pt x="4229" y="0"/>
                    <a:pt x="3432" y="0"/>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178" name="Google Shape;1320;p45">
            <a:extLst>
              <a:ext uri="{FF2B5EF4-FFF2-40B4-BE49-F238E27FC236}">
                <a16:creationId xmlns:a16="http://schemas.microsoft.com/office/drawing/2014/main" id="{57E207F7-3E43-4471-8D79-69116F3EA5DA}"/>
              </a:ext>
            </a:extLst>
          </p:cNvPr>
          <p:cNvGrpSpPr/>
          <p:nvPr/>
        </p:nvGrpSpPr>
        <p:grpSpPr>
          <a:xfrm>
            <a:off x="17670067" y="8724548"/>
            <a:ext cx="1326087" cy="1654558"/>
            <a:chOff x="1720625" y="227850"/>
            <a:chExt cx="4182425" cy="5218400"/>
          </a:xfrm>
        </p:grpSpPr>
        <p:sp>
          <p:nvSpPr>
            <p:cNvPr id="179" name="Google Shape;1321;p45">
              <a:extLst>
                <a:ext uri="{FF2B5EF4-FFF2-40B4-BE49-F238E27FC236}">
                  <a16:creationId xmlns:a16="http://schemas.microsoft.com/office/drawing/2014/main" id="{BED8F46C-FAF2-42D5-B9C4-493C54290D45}"/>
                </a:ext>
              </a:extLst>
            </p:cNvPr>
            <p:cNvSpPr/>
            <p:nvPr/>
          </p:nvSpPr>
          <p:spPr>
            <a:xfrm>
              <a:off x="2697900" y="3798625"/>
              <a:ext cx="2412925" cy="1205850"/>
            </a:xfrm>
            <a:custGeom>
              <a:avLst/>
              <a:gdLst/>
              <a:ahLst/>
              <a:cxnLst/>
              <a:rect l="l" t="t" r="r" b="b"/>
              <a:pathLst>
                <a:path w="96517" h="48234" extrusionOk="0">
                  <a:moveTo>
                    <a:pt x="46273" y="0"/>
                  </a:moveTo>
                  <a:cubicBezTo>
                    <a:pt x="20710" y="0"/>
                    <a:pt x="1" y="20710"/>
                    <a:pt x="1" y="46249"/>
                  </a:cubicBezTo>
                  <a:lnTo>
                    <a:pt x="1" y="48234"/>
                  </a:lnTo>
                  <a:lnTo>
                    <a:pt x="96516" y="48234"/>
                  </a:lnTo>
                  <a:lnTo>
                    <a:pt x="96516" y="46249"/>
                  </a:lnTo>
                  <a:cubicBezTo>
                    <a:pt x="96516" y="20710"/>
                    <a:pt x="75782" y="0"/>
                    <a:pt x="50244" y="0"/>
                  </a:cubicBez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0" name="Google Shape;1322;p45">
              <a:extLst>
                <a:ext uri="{FF2B5EF4-FFF2-40B4-BE49-F238E27FC236}">
                  <a16:creationId xmlns:a16="http://schemas.microsoft.com/office/drawing/2014/main" id="{F82F4752-3E3B-46CA-880D-F2C82768D2F3}"/>
                </a:ext>
              </a:extLst>
            </p:cNvPr>
            <p:cNvSpPr/>
            <p:nvPr/>
          </p:nvSpPr>
          <p:spPr>
            <a:xfrm>
              <a:off x="3734000" y="3798625"/>
              <a:ext cx="1376825" cy="1205850"/>
            </a:xfrm>
            <a:custGeom>
              <a:avLst/>
              <a:gdLst/>
              <a:ahLst/>
              <a:cxnLst/>
              <a:rect l="l" t="t" r="r" b="b"/>
              <a:pathLst>
                <a:path w="55073" h="48234" extrusionOk="0">
                  <a:moveTo>
                    <a:pt x="6814" y="0"/>
                  </a:moveTo>
                  <a:cubicBezTo>
                    <a:pt x="4486" y="0"/>
                    <a:pt x="2231" y="148"/>
                    <a:pt x="1" y="466"/>
                  </a:cubicBezTo>
                  <a:cubicBezTo>
                    <a:pt x="23407" y="3775"/>
                    <a:pt x="41421" y="23897"/>
                    <a:pt x="41421" y="48234"/>
                  </a:cubicBezTo>
                  <a:lnTo>
                    <a:pt x="55072" y="48234"/>
                  </a:lnTo>
                  <a:cubicBezTo>
                    <a:pt x="55072" y="21593"/>
                    <a:pt x="33455" y="0"/>
                    <a:pt x="6814"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1" name="Google Shape;1323;p45">
              <a:extLst>
                <a:ext uri="{FF2B5EF4-FFF2-40B4-BE49-F238E27FC236}">
                  <a16:creationId xmlns:a16="http://schemas.microsoft.com/office/drawing/2014/main" id="{D028001B-05E2-475D-B81E-7C54832C3408}"/>
                </a:ext>
              </a:extLst>
            </p:cNvPr>
            <p:cNvSpPr/>
            <p:nvPr/>
          </p:nvSpPr>
          <p:spPr>
            <a:xfrm>
              <a:off x="1720625" y="3378300"/>
              <a:ext cx="1512825" cy="354800"/>
            </a:xfrm>
            <a:custGeom>
              <a:avLst/>
              <a:gdLst/>
              <a:ahLst/>
              <a:cxnLst/>
              <a:rect l="l" t="t" r="r" b="b"/>
              <a:pathLst>
                <a:path w="60513" h="14192" extrusionOk="0">
                  <a:moveTo>
                    <a:pt x="4485" y="0"/>
                  </a:moveTo>
                  <a:cubicBezTo>
                    <a:pt x="2010" y="0"/>
                    <a:pt x="0" y="2010"/>
                    <a:pt x="0" y="4486"/>
                  </a:cubicBezTo>
                  <a:lnTo>
                    <a:pt x="0" y="9706"/>
                  </a:lnTo>
                  <a:cubicBezTo>
                    <a:pt x="0" y="12181"/>
                    <a:pt x="2010" y="14191"/>
                    <a:pt x="4485" y="14191"/>
                  </a:cubicBezTo>
                  <a:lnTo>
                    <a:pt x="56003" y="14191"/>
                  </a:lnTo>
                  <a:cubicBezTo>
                    <a:pt x="58478" y="14191"/>
                    <a:pt x="60512" y="12181"/>
                    <a:pt x="60512" y="9706"/>
                  </a:cubicBezTo>
                  <a:lnTo>
                    <a:pt x="60512" y="4486"/>
                  </a:lnTo>
                  <a:cubicBezTo>
                    <a:pt x="60512" y="2010"/>
                    <a:pt x="58478" y="0"/>
                    <a:pt x="56003" y="0"/>
                  </a:cubicBez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2" name="Google Shape;1324;p45">
              <a:extLst>
                <a:ext uri="{FF2B5EF4-FFF2-40B4-BE49-F238E27FC236}">
                  <a16:creationId xmlns:a16="http://schemas.microsoft.com/office/drawing/2014/main" id="{802C88C2-9959-4B2D-8071-CBB194874DCD}"/>
                </a:ext>
              </a:extLst>
            </p:cNvPr>
            <p:cNvSpPr/>
            <p:nvPr/>
          </p:nvSpPr>
          <p:spPr>
            <a:xfrm>
              <a:off x="2775100" y="3377675"/>
              <a:ext cx="458350" cy="355425"/>
            </a:xfrm>
            <a:custGeom>
              <a:avLst/>
              <a:gdLst/>
              <a:ahLst/>
              <a:cxnLst/>
              <a:rect l="l" t="t" r="r" b="b"/>
              <a:pathLst>
                <a:path w="18334" h="14217" extrusionOk="0">
                  <a:moveTo>
                    <a:pt x="1" y="1"/>
                  </a:moveTo>
                  <a:cubicBezTo>
                    <a:pt x="2599" y="1"/>
                    <a:pt x="4682" y="2109"/>
                    <a:pt x="4682" y="4707"/>
                  </a:cubicBezTo>
                  <a:lnTo>
                    <a:pt x="4682" y="9535"/>
                  </a:lnTo>
                  <a:cubicBezTo>
                    <a:pt x="4682" y="12108"/>
                    <a:pt x="2599" y="14216"/>
                    <a:pt x="1" y="14216"/>
                  </a:cubicBezTo>
                  <a:lnTo>
                    <a:pt x="13628" y="14216"/>
                  </a:lnTo>
                  <a:cubicBezTo>
                    <a:pt x="16225" y="14216"/>
                    <a:pt x="18333" y="12108"/>
                    <a:pt x="18333" y="9535"/>
                  </a:cubicBezTo>
                  <a:lnTo>
                    <a:pt x="18333" y="4707"/>
                  </a:lnTo>
                  <a:cubicBezTo>
                    <a:pt x="18333" y="2109"/>
                    <a:pt x="16225" y="1"/>
                    <a:pt x="13628" y="1"/>
                  </a:cubicBez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3" name="Google Shape;1325;p45">
              <a:extLst>
                <a:ext uri="{FF2B5EF4-FFF2-40B4-BE49-F238E27FC236}">
                  <a16:creationId xmlns:a16="http://schemas.microsoft.com/office/drawing/2014/main" id="{CD58CFA0-6CF2-47E1-8B28-B645951F5726}"/>
                </a:ext>
              </a:extLst>
            </p:cNvPr>
            <p:cNvSpPr/>
            <p:nvPr/>
          </p:nvSpPr>
          <p:spPr>
            <a:xfrm>
              <a:off x="2075375" y="3733075"/>
              <a:ext cx="976100" cy="769600"/>
            </a:xfrm>
            <a:custGeom>
              <a:avLst/>
              <a:gdLst/>
              <a:ahLst/>
              <a:cxnLst/>
              <a:rect l="l" t="t" r="r" b="b"/>
              <a:pathLst>
                <a:path w="39044" h="30784" extrusionOk="0">
                  <a:moveTo>
                    <a:pt x="1" y="0"/>
                  </a:moveTo>
                  <a:cubicBezTo>
                    <a:pt x="197" y="662"/>
                    <a:pt x="442" y="1299"/>
                    <a:pt x="785" y="1936"/>
                  </a:cubicBezTo>
                  <a:cubicBezTo>
                    <a:pt x="7672" y="14093"/>
                    <a:pt x="17598" y="23945"/>
                    <a:pt x="29264" y="30783"/>
                  </a:cubicBezTo>
                  <a:cubicBezTo>
                    <a:pt x="31666" y="25538"/>
                    <a:pt x="34999" y="20783"/>
                    <a:pt x="39043" y="16740"/>
                  </a:cubicBezTo>
                  <a:cubicBezTo>
                    <a:pt x="31617" y="12598"/>
                    <a:pt x="25049" y="6936"/>
                    <a:pt x="19853" y="0"/>
                  </a:cubicBez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4" name="Google Shape;1326;p45">
              <a:extLst>
                <a:ext uri="{FF2B5EF4-FFF2-40B4-BE49-F238E27FC236}">
                  <a16:creationId xmlns:a16="http://schemas.microsoft.com/office/drawing/2014/main" id="{95E51584-4988-4A8E-B884-6160A20DB037}"/>
                </a:ext>
              </a:extLst>
            </p:cNvPr>
            <p:cNvSpPr/>
            <p:nvPr/>
          </p:nvSpPr>
          <p:spPr>
            <a:xfrm>
              <a:off x="3680700" y="4177900"/>
              <a:ext cx="447325" cy="447300"/>
            </a:xfrm>
            <a:custGeom>
              <a:avLst/>
              <a:gdLst/>
              <a:ahLst/>
              <a:cxnLst/>
              <a:rect l="l" t="t" r="r" b="b"/>
              <a:pathLst>
                <a:path w="17893" h="17892" extrusionOk="0">
                  <a:moveTo>
                    <a:pt x="8946" y="0"/>
                  </a:moveTo>
                  <a:cubicBezTo>
                    <a:pt x="3996" y="0"/>
                    <a:pt x="1" y="3995"/>
                    <a:pt x="1" y="8946"/>
                  </a:cubicBezTo>
                  <a:cubicBezTo>
                    <a:pt x="1" y="13897"/>
                    <a:pt x="3996" y="17892"/>
                    <a:pt x="8946" y="17892"/>
                  </a:cubicBezTo>
                  <a:cubicBezTo>
                    <a:pt x="13873" y="17892"/>
                    <a:pt x="17892" y="13897"/>
                    <a:pt x="17892" y="8946"/>
                  </a:cubicBezTo>
                  <a:cubicBezTo>
                    <a:pt x="17892" y="3995"/>
                    <a:pt x="13873" y="0"/>
                    <a:pt x="8946"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5" name="Google Shape;1327;p45">
              <a:extLst>
                <a:ext uri="{FF2B5EF4-FFF2-40B4-BE49-F238E27FC236}">
                  <a16:creationId xmlns:a16="http://schemas.microsoft.com/office/drawing/2014/main" id="{625A3804-6106-4C12-8E67-93F81EFABA94}"/>
                </a:ext>
              </a:extLst>
            </p:cNvPr>
            <p:cNvSpPr/>
            <p:nvPr/>
          </p:nvSpPr>
          <p:spPr>
            <a:xfrm>
              <a:off x="4665350" y="1219700"/>
              <a:ext cx="1072275" cy="3173275"/>
            </a:xfrm>
            <a:custGeom>
              <a:avLst/>
              <a:gdLst/>
              <a:ahLst/>
              <a:cxnLst/>
              <a:rect l="l" t="t" r="r" b="b"/>
              <a:pathLst>
                <a:path w="42891" h="126931" extrusionOk="0">
                  <a:moveTo>
                    <a:pt x="8505" y="0"/>
                  </a:moveTo>
                  <a:lnTo>
                    <a:pt x="1275" y="15097"/>
                  </a:lnTo>
                  <a:cubicBezTo>
                    <a:pt x="16985" y="26715"/>
                    <a:pt x="25980" y="44582"/>
                    <a:pt x="25980" y="64066"/>
                  </a:cubicBezTo>
                  <a:cubicBezTo>
                    <a:pt x="25980" y="84678"/>
                    <a:pt x="15686" y="102937"/>
                    <a:pt x="0" y="113966"/>
                  </a:cubicBezTo>
                  <a:cubicBezTo>
                    <a:pt x="4436" y="117569"/>
                    <a:pt x="8211" y="121956"/>
                    <a:pt x="11152" y="126931"/>
                  </a:cubicBezTo>
                  <a:cubicBezTo>
                    <a:pt x="29362" y="113525"/>
                    <a:pt x="41592" y="92398"/>
                    <a:pt x="42891" y="68404"/>
                  </a:cubicBezTo>
                  <a:lnTo>
                    <a:pt x="42817" y="58502"/>
                  </a:lnTo>
                  <a:cubicBezTo>
                    <a:pt x="42057" y="48013"/>
                    <a:pt x="39190" y="37719"/>
                    <a:pt x="34411" y="28430"/>
                  </a:cubicBezTo>
                  <a:cubicBezTo>
                    <a:pt x="28970" y="17842"/>
                    <a:pt x="21004" y="8505"/>
                    <a:pt x="11421" y="1397"/>
                  </a:cubicBezTo>
                  <a:cubicBezTo>
                    <a:pt x="10515" y="735"/>
                    <a:pt x="9534" y="270"/>
                    <a:pt x="8505" y="0"/>
                  </a:cubicBezTo>
                  <a:close/>
                </a:path>
              </a:pathLst>
            </a:custGeom>
            <a:solidFill>
              <a:schemeClr val="bg2">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6" name="Google Shape;1328;p45">
              <a:extLst>
                <a:ext uri="{FF2B5EF4-FFF2-40B4-BE49-F238E27FC236}">
                  <a16:creationId xmlns:a16="http://schemas.microsoft.com/office/drawing/2014/main" id="{41DDDF4F-D0AA-4BCB-89C1-D1EFF904C504}"/>
                </a:ext>
              </a:extLst>
            </p:cNvPr>
            <p:cNvSpPr/>
            <p:nvPr/>
          </p:nvSpPr>
          <p:spPr>
            <a:xfrm>
              <a:off x="4825275" y="1219700"/>
              <a:ext cx="912350" cy="3173275"/>
            </a:xfrm>
            <a:custGeom>
              <a:avLst/>
              <a:gdLst/>
              <a:ahLst/>
              <a:cxnLst/>
              <a:rect l="l" t="t" r="r" b="b"/>
              <a:pathLst>
                <a:path w="36494" h="126931" extrusionOk="0">
                  <a:moveTo>
                    <a:pt x="2108" y="0"/>
                  </a:moveTo>
                  <a:lnTo>
                    <a:pt x="0" y="4387"/>
                  </a:lnTo>
                  <a:cubicBezTo>
                    <a:pt x="7892" y="11029"/>
                    <a:pt x="14485" y="19264"/>
                    <a:pt x="19215" y="28430"/>
                  </a:cubicBezTo>
                  <a:cubicBezTo>
                    <a:pt x="23994" y="37719"/>
                    <a:pt x="26862" y="48013"/>
                    <a:pt x="27621" y="58502"/>
                  </a:cubicBezTo>
                  <a:lnTo>
                    <a:pt x="27695" y="68404"/>
                  </a:lnTo>
                  <a:cubicBezTo>
                    <a:pt x="26519" y="89800"/>
                    <a:pt x="16691" y="108917"/>
                    <a:pt x="1642" y="122299"/>
                  </a:cubicBezTo>
                  <a:cubicBezTo>
                    <a:pt x="2745" y="123769"/>
                    <a:pt x="3799" y="125313"/>
                    <a:pt x="4755" y="126931"/>
                  </a:cubicBezTo>
                  <a:cubicBezTo>
                    <a:pt x="22965" y="113525"/>
                    <a:pt x="35195" y="92398"/>
                    <a:pt x="36494" y="68404"/>
                  </a:cubicBezTo>
                  <a:lnTo>
                    <a:pt x="36420" y="58502"/>
                  </a:lnTo>
                  <a:cubicBezTo>
                    <a:pt x="35660" y="48013"/>
                    <a:pt x="32793" y="37719"/>
                    <a:pt x="28014" y="28430"/>
                  </a:cubicBezTo>
                  <a:cubicBezTo>
                    <a:pt x="22573" y="17842"/>
                    <a:pt x="14607" y="8505"/>
                    <a:pt x="5024" y="1397"/>
                  </a:cubicBezTo>
                  <a:cubicBezTo>
                    <a:pt x="4118" y="735"/>
                    <a:pt x="3137" y="270"/>
                    <a:pt x="2108"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7" name="Google Shape;1329;p45">
              <a:extLst>
                <a:ext uri="{FF2B5EF4-FFF2-40B4-BE49-F238E27FC236}">
                  <a16:creationId xmlns:a16="http://schemas.microsoft.com/office/drawing/2014/main" id="{DD0EEE82-E834-41F4-951F-4E7DD0C5D801}"/>
                </a:ext>
              </a:extLst>
            </p:cNvPr>
            <p:cNvSpPr/>
            <p:nvPr/>
          </p:nvSpPr>
          <p:spPr>
            <a:xfrm>
              <a:off x="1905650" y="5004450"/>
              <a:ext cx="3997400" cy="441800"/>
            </a:xfrm>
            <a:custGeom>
              <a:avLst/>
              <a:gdLst/>
              <a:ahLst/>
              <a:cxnLst/>
              <a:rect l="l" t="t" r="r" b="b"/>
              <a:pathLst>
                <a:path w="159896" h="17672" extrusionOk="0">
                  <a:moveTo>
                    <a:pt x="13334" y="1"/>
                  </a:moveTo>
                  <a:cubicBezTo>
                    <a:pt x="8971" y="1"/>
                    <a:pt x="5050" y="2672"/>
                    <a:pt x="3456" y="6716"/>
                  </a:cubicBezTo>
                  <a:lnTo>
                    <a:pt x="810" y="13334"/>
                  </a:lnTo>
                  <a:cubicBezTo>
                    <a:pt x="1" y="15417"/>
                    <a:pt x="1520" y="17672"/>
                    <a:pt x="3775" y="17672"/>
                  </a:cubicBezTo>
                  <a:lnTo>
                    <a:pt x="156122" y="17672"/>
                  </a:lnTo>
                  <a:cubicBezTo>
                    <a:pt x="158352" y="17672"/>
                    <a:pt x="159896" y="15417"/>
                    <a:pt x="159063" y="13334"/>
                  </a:cubicBezTo>
                  <a:lnTo>
                    <a:pt x="156440" y="6716"/>
                  </a:lnTo>
                  <a:cubicBezTo>
                    <a:pt x="154823" y="2672"/>
                    <a:pt x="150901" y="1"/>
                    <a:pt x="146539"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8" name="Google Shape;1330;p45">
              <a:extLst>
                <a:ext uri="{FF2B5EF4-FFF2-40B4-BE49-F238E27FC236}">
                  <a16:creationId xmlns:a16="http://schemas.microsoft.com/office/drawing/2014/main" id="{A8A1941B-F93D-49DC-8C90-1696A11BB79A}"/>
                </a:ext>
              </a:extLst>
            </p:cNvPr>
            <p:cNvSpPr/>
            <p:nvPr/>
          </p:nvSpPr>
          <p:spPr>
            <a:xfrm>
              <a:off x="5444725" y="5004450"/>
              <a:ext cx="458325" cy="441800"/>
            </a:xfrm>
            <a:custGeom>
              <a:avLst/>
              <a:gdLst/>
              <a:ahLst/>
              <a:cxnLst/>
              <a:rect l="l" t="t" r="r" b="b"/>
              <a:pathLst>
                <a:path w="18333" h="17672" extrusionOk="0">
                  <a:moveTo>
                    <a:pt x="0" y="1"/>
                  </a:moveTo>
                  <a:lnTo>
                    <a:pt x="7010" y="17672"/>
                  </a:lnTo>
                  <a:lnTo>
                    <a:pt x="14559" y="17672"/>
                  </a:lnTo>
                  <a:cubicBezTo>
                    <a:pt x="16789" y="17672"/>
                    <a:pt x="18333" y="15417"/>
                    <a:pt x="17500" y="13334"/>
                  </a:cubicBezTo>
                  <a:lnTo>
                    <a:pt x="14877" y="6716"/>
                  </a:lnTo>
                  <a:cubicBezTo>
                    <a:pt x="13260" y="2672"/>
                    <a:pt x="9338" y="1"/>
                    <a:pt x="4976"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9" name="Google Shape;1331;p45">
              <a:extLst>
                <a:ext uri="{FF2B5EF4-FFF2-40B4-BE49-F238E27FC236}">
                  <a16:creationId xmlns:a16="http://schemas.microsoft.com/office/drawing/2014/main" id="{3A2D2582-D4BC-4110-88EC-17E3DD655201}"/>
                </a:ext>
              </a:extLst>
            </p:cNvPr>
            <p:cNvSpPr/>
            <p:nvPr/>
          </p:nvSpPr>
          <p:spPr>
            <a:xfrm>
              <a:off x="4709450" y="227850"/>
              <a:ext cx="844975" cy="822750"/>
            </a:xfrm>
            <a:custGeom>
              <a:avLst/>
              <a:gdLst/>
              <a:ahLst/>
              <a:cxnLst/>
              <a:rect l="l" t="t" r="r" b="b"/>
              <a:pathLst>
                <a:path w="33799" h="32910" extrusionOk="0">
                  <a:moveTo>
                    <a:pt x="8077" y="0"/>
                  </a:moveTo>
                  <a:cubicBezTo>
                    <a:pt x="6912" y="0"/>
                    <a:pt x="5748" y="448"/>
                    <a:pt x="4854" y="1342"/>
                  </a:cubicBezTo>
                  <a:lnTo>
                    <a:pt x="1790" y="4430"/>
                  </a:lnTo>
                  <a:cubicBezTo>
                    <a:pt x="1" y="6195"/>
                    <a:pt x="1" y="9063"/>
                    <a:pt x="1790" y="10852"/>
                  </a:cubicBezTo>
                  <a:lnTo>
                    <a:pt x="22524" y="31586"/>
                  </a:lnTo>
                  <a:cubicBezTo>
                    <a:pt x="23407" y="32468"/>
                    <a:pt x="24571" y="32910"/>
                    <a:pt x="25735" y="32910"/>
                  </a:cubicBezTo>
                  <a:cubicBezTo>
                    <a:pt x="26899" y="32910"/>
                    <a:pt x="28063" y="32468"/>
                    <a:pt x="28946" y="31586"/>
                  </a:cubicBezTo>
                  <a:lnTo>
                    <a:pt x="32034" y="28498"/>
                  </a:lnTo>
                  <a:cubicBezTo>
                    <a:pt x="33798" y="26733"/>
                    <a:pt x="33798" y="23841"/>
                    <a:pt x="32034" y="22077"/>
                  </a:cubicBezTo>
                  <a:lnTo>
                    <a:pt x="11299" y="1342"/>
                  </a:lnTo>
                  <a:cubicBezTo>
                    <a:pt x="10405" y="448"/>
                    <a:pt x="9241" y="0"/>
                    <a:pt x="8077" y="0"/>
                  </a:cubicBezTo>
                  <a:close/>
                </a:path>
              </a:pathLst>
            </a:custGeom>
            <a:solidFill>
              <a:schemeClr val="bg2">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0" name="Google Shape;1332;p45">
              <a:extLst>
                <a:ext uri="{FF2B5EF4-FFF2-40B4-BE49-F238E27FC236}">
                  <a16:creationId xmlns:a16="http://schemas.microsoft.com/office/drawing/2014/main" id="{2BFAFC75-6BAC-4E3E-9388-009C46C69286}"/>
                </a:ext>
              </a:extLst>
            </p:cNvPr>
            <p:cNvSpPr/>
            <p:nvPr/>
          </p:nvSpPr>
          <p:spPr>
            <a:xfrm>
              <a:off x="4776350" y="521300"/>
              <a:ext cx="776850" cy="527475"/>
            </a:xfrm>
            <a:custGeom>
              <a:avLst/>
              <a:gdLst/>
              <a:ahLst/>
              <a:cxnLst/>
              <a:rect l="l" t="t" r="r" b="b"/>
              <a:pathLst>
                <a:path w="31074" h="21099" extrusionOk="0">
                  <a:moveTo>
                    <a:pt x="1" y="0"/>
                  </a:moveTo>
                  <a:lnTo>
                    <a:pt x="2472" y="2471"/>
                  </a:lnTo>
                  <a:lnTo>
                    <a:pt x="1" y="0"/>
                  </a:lnTo>
                  <a:close/>
                  <a:moveTo>
                    <a:pt x="2472" y="2471"/>
                  </a:moveTo>
                  <a:lnTo>
                    <a:pt x="2472" y="2472"/>
                  </a:lnTo>
                  <a:lnTo>
                    <a:pt x="2472" y="2471"/>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5817" y="5817"/>
                  </a:lnTo>
                  <a:lnTo>
                    <a:pt x="2472" y="2472"/>
                  </a:lnTo>
                  <a:close/>
                  <a:moveTo>
                    <a:pt x="5817" y="5817"/>
                  </a:moveTo>
                  <a:lnTo>
                    <a:pt x="9163" y="9162"/>
                  </a:lnTo>
                  <a:lnTo>
                    <a:pt x="5817" y="5817"/>
                  </a:lnTo>
                  <a:close/>
                  <a:moveTo>
                    <a:pt x="9163" y="9162"/>
                  </a:moveTo>
                  <a:lnTo>
                    <a:pt x="11981" y="11981"/>
                  </a:lnTo>
                  <a:lnTo>
                    <a:pt x="11981" y="11981"/>
                  </a:lnTo>
                  <a:lnTo>
                    <a:pt x="9163" y="9162"/>
                  </a:lnTo>
                  <a:close/>
                  <a:moveTo>
                    <a:pt x="11981" y="11981"/>
                  </a:moveTo>
                  <a:lnTo>
                    <a:pt x="11981" y="11981"/>
                  </a:lnTo>
                  <a:cubicBezTo>
                    <a:pt x="11996" y="11996"/>
                    <a:pt x="12011" y="12011"/>
                    <a:pt x="12026" y="12026"/>
                  </a:cubicBezTo>
                  <a:lnTo>
                    <a:pt x="12026" y="12026"/>
                  </a:lnTo>
                  <a:lnTo>
                    <a:pt x="11981" y="11981"/>
                  </a:lnTo>
                  <a:close/>
                  <a:moveTo>
                    <a:pt x="21491" y="2472"/>
                  </a:moveTo>
                  <a:cubicBezTo>
                    <a:pt x="23329" y="4310"/>
                    <a:pt x="23329" y="7324"/>
                    <a:pt x="21491" y="9162"/>
                  </a:cubicBezTo>
                  <a:lnTo>
                    <a:pt x="18672" y="11981"/>
                  </a:lnTo>
                  <a:cubicBezTo>
                    <a:pt x="17753" y="12912"/>
                    <a:pt x="16540" y="13378"/>
                    <a:pt x="15327" y="13378"/>
                  </a:cubicBezTo>
                  <a:cubicBezTo>
                    <a:pt x="14133" y="13378"/>
                    <a:pt x="12939" y="12927"/>
                    <a:pt x="12026" y="12026"/>
                  </a:cubicBezTo>
                  <a:lnTo>
                    <a:pt x="12026" y="12026"/>
                  </a:lnTo>
                  <a:lnTo>
                    <a:pt x="19701" y="19701"/>
                  </a:lnTo>
                  <a:cubicBezTo>
                    <a:pt x="20633" y="20632"/>
                    <a:pt x="21846" y="21098"/>
                    <a:pt x="23059" y="21098"/>
                  </a:cubicBezTo>
                  <a:cubicBezTo>
                    <a:pt x="24272" y="21098"/>
                    <a:pt x="25485" y="20632"/>
                    <a:pt x="26417" y="19701"/>
                  </a:cubicBezTo>
                  <a:lnTo>
                    <a:pt x="29211" y="16907"/>
                  </a:lnTo>
                  <a:cubicBezTo>
                    <a:pt x="31073" y="15044"/>
                    <a:pt x="31073" y="12054"/>
                    <a:pt x="29211" y="10192"/>
                  </a:cubicBezTo>
                  <a:lnTo>
                    <a:pt x="21491" y="2472"/>
                  </a:lnTo>
                  <a:close/>
                </a:path>
              </a:pathLst>
            </a:custGeom>
            <a:solidFill>
              <a:schemeClr val="bg2">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1" name="Google Shape;1333;p45">
              <a:extLst>
                <a:ext uri="{FF2B5EF4-FFF2-40B4-BE49-F238E27FC236}">
                  <a16:creationId xmlns:a16="http://schemas.microsoft.com/office/drawing/2014/main" id="{9B2B2AA3-AD65-4FE9-8FA2-5FA60E25EB59}"/>
                </a:ext>
              </a:extLst>
            </p:cNvPr>
            <p:cNvSpPr/>
            <p:nvPr/>
          </p:nvSpPr>
          <p:spPr>
            <a:xfrm>
              <a:off x="2661750" y="1954950"/>
              <a:ext cx="1162975" cy="1146425"/>
            </a:xfrm>
            <a:custGeom>
              <a:avLst/>
              <a:gdLst/>
              <a:ahLst/>
              <a:cxnLst/>
              <a:rect l="l" t="t" r="r" b="b"/>
              <a:pathLst>
                <a:path w="46519" h="45857" extrusionOk="0">
                  <a:moveTo>
                    <a:pt x="9387" y="1"/>
                  </a:moveTo>
                  <a:cubicBezTo>
                    <a:pt x="8493" y="1"/>
                    <a:pt x="7598" y="344"/>
                    <a:pt x="6912" y="1030"/>
                  </a:cubicBezTo>
                  <a:lnTo>
                    <a:pt x="1349" y="6593"/>
                  </a:lnTo>
                  <a:cubicBezTo>
                    <a:pt x="1" y="7941"/>
                    <a:pt x="1" y="10172"/>
                    <a:pt x="1349" y="11520"/>
                  </a:cubicBezTo>
                  <a:lnTo>
                    <a:pt x="34656" y="44827"/>
                  </a:lnTo>
                  <a:cubicBezTo>
                    <a:pt x="35342" y="45513"/>
                    <a:pt x="36237" y="45856"/>
                    <a:pt x="37131" y="45856"/>
                  </a:cubicBezTo>
                  <a:cubicBezTo>
                    <a:pt x="38026" y="45856"/>
                    <a:pt x="38920" y="45513"/>
                    <a:pt x="39607" y="44827"/>
                  </a:cubicBezTo>
                  <a:lnTo>
                    <a:pt x="45170" y="39264"/>
                  </a:lnTo>
                  <a:cubicBezTo>
                    <a:pt x="46518" y="37916"/>
                    <a:pt x="46518" y="35685"/>
                    <a:pt x="45170" y="34337"/>
                  </a:cubicBezTo>
                  <a:lnTo>
                    <a:pt x="11863" y="1030"/>
                  </a:lnTo>
                  <a:cubicBezTo>
                    <a:pt x="11177" y="344"/>
                    <a:pt x="10282" y="1"/>
                    <a:pt x="9387"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2" name="Google Shape;1334;p45">
              <a:extLst>
                <a:ext uri="{FF2B5EF4-FFF2-40B4-BE49-F238E27FC236}">
                  <a16:creationId xmlns:a16="http://schemas.microsoft.com/office/drawing/2014/main" id="{88B8C8B7-751B-472D-B468-E320EB3AF8E1}"/>
                </a:ext>
              </a:extLst>
            </p:cNvPr>
            <p:cNvSpPr/>
            <p:nvPr/>
          </p:nvSpPr>
          <p:spPr>
            <a:xfrm>
              <a:off x="3332075" y="2617300"/>
              <a:ext cx="491425" cy="482550"/>
            </a:xfrm>
            <a:custGeom>
              <a:avLst/>
              <a:gdLst/>
              <a:ahLst/>
              <a:cxnLst/>
              <a:rect l="l" t="t" r="r" b="b"/>
              <a:pathLst>
                <a:path w="19657" h="19302" extrusionOk="0">
                  <a:moveTo>
                    <a:pt x="10515" y="1"/>
                  </a:moveTo>
                  <a:cubicBezTo>
                    <a:pt x="11936" y="1422"/>
                    <a:pt x="11936" y="3726"/>
                    <a:pt x="10514" y="5147"/>
                  </a:cubicBezTo>
                  <a:lnTo>
                    <a:pt x="5172" y="10490"/>
                  </a:lnTo>
                  <a:cubicBezTo>
                    <a:pt x="4461" y="11213"/>
                    <a:pt x="3529" y="11575"/>
                    <a:pt x="2595" y="11575"/>
                  </a:cubicBezTo>
                  <a:cubicBezTo>
                    <a:pt x="1661" y="11575"/>
                    <a:pt x="723" y="11213"/>
                    <a:pt x="0" y="10491"/>
                  </a:cubicBezTo>
                  <a:lnTo>
                    <a:pt x="0" y="10491"/>
                  </a:lnTo>
                  <a:lnTo>
                    <a:pt x="7745" y="18235"/>
                  </a:lnTo>
                  <a:cubicBezTo>
                    <a:pt x="8456" y="18946"/>
                    <a:pt x="9387" y="19301"/>
                    <a:pt x="10318" y="19301"/>
                  </a:cubicBezTo>
                  <a:cubicBezTo>
                    <a:pt x="11250" y="19301"/>
                    <a:pt x="12181" y="18946"/>
                    <a:pt x="12892" y="18235"/>
                  </a:cubicBezTo>
                  <a:lnTo>
                    <a:pt x="18235" y="12892"/>
                  </a:lnTo>
                  <a:cubicBezTo>
                    <a:pt x="19656" y="11471"/>
                    <a:pt x="19656" y="9167"/>
                    <a:pt x="18235" y="7721"/>
                  </a:cubicBezTo>
                  <a:lnTo>
                    <a:pt x="10515" y="1"/>
                  </a:ln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3" name="Google Shape;1335;p45">
              <a:extLst>
                <a:ext uri="{FF2B5EF4-FFF2-40B4-BE49-F238E27FC236}">
                  <a16:creationId xmlns:a16="http://schemas.microsoft.com/office/drawing/2014/main" id="{EB309F41-D71A-4122-B2C1-E806E698EBB8}"/>
                </a:ext>
              </a:extLst>
            </p:cNvPr>
            <p:cNvSpPr/>
            <p:nvPr/>
          </p:nvSpPr>
          <p:spPr>
            <a:xfrm>
              <a:off x="2554525" y="2320125"/>
              <a:ext cx="473050" cy="461575"/>
            </a:xfrm>
            <a:custGeom>
              <a:avLst/>
              <a:gdLst/>
              <a:ahLst/>
              <a:cxnLst/>
              <a:rect l="l" t="t" r="r" b="b"/>
              <a:pathLst>
                <a:path w="18922" h="18463" extrusionOk="0">
                  <a:moveTo>
                    <a:pt x="8726" y="1"/>
                  </a:moveTo>
                  <a:lnTo>
                    <a:pt x="1814" y="6888"/>
                  </a:lnTo>
                  <a:cubicBezTo>
                    <a:pt x="1" y="8726"/>
                    <a:pt x="1" y="11691"/>
                    <a:pt x="1814" y="13530"/>
                  </a:cubicBezTo>
                  <a:lnTo>
                    <a:pt x="5392" y="17083"/>
                  </a:lnTo>
                  <a:cubicBezTo>
                    <a:pt x="6312" y="18003"/>
                    <a:pt x="7512" y="18462"/>
                    <a:pt x="8713" y="18462"/>
                  </a:cubicBezTo>
                  <a:cubicBezTo>
                    <a:pt x="9914" y="18462"/>
                    <a:pt x="11115" y="18003"/>
                    <a:pt x="12034" y="17083"/>
                  </a:cubicBezTo>
                  <a:lnTo>
                    <a:pt x="18921" y="10196"/>
                  </a:lnTo>
                  <a:lnTo>
                    <a:pt x="8726" y="1"/>
                  </a:ln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4" name="Google Shape;1336;p45">
              <a:extLst>
                <a:ext uri="{FF2B5EF4-FFF2-40B4-BE49-F238E27FC236}">
                  <a16:creationId xmlns:a16="http://schemas.microsoft.com/office/drawing/2014/main" id="{0FAAB1EE-499A-4C86-94B8-3AA4181D0E4A}"/>
                </a:ext>
              </a:extLst>
            </p:cNvPr>
            <p:cNvSpPr/>
            <p:nvPr/>
          </p:nvSpPr>
          <p:spPr>
            <a:xfrm>
              <a:off x="2977925" y="2743525"/>
              <a:ext cx="473650" cy="462175"/>
            </a:xfrm>
            <a:custGeom>
              <a:avLst/>
              <a:gdLst/>
              <a:ahLst/>
              <a:cxnLst/>
              <a:rect l="l" t="t" r="r" b="b"/>
              <a:pathLst>
                <a:path w="18946" h="18487" extrusionOk="0">
                  <a:moveTo>
                    <a:pt x="8725" y="0"/>
                  </a:moveTo>
                  <a:lnTo>
                    <a:pt x="1838" y="6887"/>
                  </a:lnTo>
                  <a:cubicBezTo>
                    <a:pt x="0" y="8725"/>
                    <a:pt x="0" y="11716"/>
                    <a:pt x="1838" y="13554"/>
                  </a:cubicBezTo>
                  <a:lnTo>
                    <a:pt x="5417" y="17107"/>
                  </a:lnTo>
                  <a:cubicBezTo>
                    <a:pt x="6336" y="18027"/>
                    <a:pt x="7537" y="18486"/>
                    <a:pt x="8737" y="18486"/>
                  </a:cubicBezTo>
                  <a:cubicBezTo>
                    <a:pt x="9938" y="18486"/>
                    <a:pt x="11139" y="18027"/>
                    <a:pt x="12058" y="17107"/>
                  </a:cubicBezTo>
                  <a:lnTo>
                    <a:pt x="18945" y="10221"/>
                  </a:lnTo>
                  <a:lnTo>
                    <a:pt x="8725" y="0"/>
                  </a:ln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5" name="Google Shape;1337;p45">
              <a:extLst>
                <a:ext uri="{FF2B5EF4-FFF2-40B4-BE49-F238E27FC236}">
                  <a16:creationId xmlns:a16="http://schemas.microsoft.com/office/drawing/2014/main" id="{43C181AD-7C86-4701-B5EC-6902E3C58ECF}"/>
                </a:ext>
              </a:extLst>
            </p:cNvPr>
            <p:cNvSpPr/>
            <p:nvPr/>
          </p:nvSpPr>
          <p:spPr>
            <a:xfrm>
              <a:off x="4365100" y="546300"/>
              <a:ext cx="891550" cy="890925"/>
            </a:xfrm>
            <a:custGeom>
              <a:avLst/>
              <a:gdLst/>
              <a:ahLst/>
              <a:cxnLst/>
              <a:rect l="l" t="t" r="r" b="b"/>
              <a:pathLst>
                <a:path w="35662" h="35637" extrusionOk="0">
                  <a:moveTo>
                    <a:pt x="17451" y="1"/>
                  </a:moveTo>
                  <a:lnTo>
                    <a:pt x="1" y="17427"/>
                  </a:lnTo>
                  <a:lnTo>
                    <a:pt x="18211" y="35637"/>
                  </a:lnTo>
                  <a:lnTo>
                    <a:pt x="35661" y="18211"/>
                  </a:lnTo>
                  <a:lnTo>
                    <a:pt x="17451" y="1"/>
                  </a:ln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6" name="Google Shape;1338;p45">
              <a:extLst>
                <a:ext uri="{FF2B5EF4-FFF2-40B4-BE49-F238E27FC236}">
                  <a16:creationId xmlns:a16="http://schemas.microsoft.com/office/drawing/2014/main" id="{93397434-8345-4118-BB7F-0A53811D728C}"/>
                </a:ext>
              </a:extLst>
            </p:cNvPr>
            <p:cNvSpPr/>
            <p:nvPr/>
          </p:nvSpPr>
          <p:spPr>
            <a:xfrm>
              <a:off x="4425775" y="807950"/>
              <a:ext cx="830875" cy="629275"/>
            </a:xfrm>
            <a:custGeom>
              <a:avLst/>
              <a:gdLst/>
              <a:ahLst/>
              <a:cxnLst/>
              <a:rect l="l" t="t" r="r" b="b"/>
              <a:pathLst>
                <a:path w="33235" h="25171" extrusionOk="0">
                  <a:moveTo>
                    <a:pt x="0" y="9387"/>
                  </a:moveTo>
                  <a:lnTo>
                    <a:pt x="8064" y="17450"/>
                  </a:lnTo>
                  <a:lnTo>
                    <a:pt x="0" y="9387"/>
                  </a:lnTo>
                  <a:close/>
                  <a:moveTo>
                    <a:pt x="8064" y="17450"/>
                  </a:moveTo>
                  <a:lnTo>
                    <a:pt x="8064" y="17450"/>
                  </a:lnTo>
                  <a:lnTo>
                    <a:pt x="8064" y="17450"/>
                  </a:lnTo>
                  <a:close/>
                  <a:moveTo>
                    <a:pt x="25489" y="0"/>
                  </a:moveTo>
                  <a:lnTo>
                    <a:pt x="8064" y="17450"/>
                  </a:lnTo>
                  <a:lnTo>
                    <a:pt x="15784" y="25171"/>
                  </a:lnTo>
                  <a:lnTo>
                    <a:pt x="33234" y="7745"/>
                  </a:lnTo>
                  <a:lnTo>
                    <a:pt x="25489" y="0"/>
                  </a:ln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7" name="Google Shape;1339;p45">
              <a:extLst>
                <a:ext uri="{FF2B5EF4-FFF2-40B4-BE49-F238E27FC236}">
                  <a16:creationId xmlns:a16="http://schemas.microsoft.com/office/drawing/2014/main" id="{4C21A11A-E355-456F-8760-F58D96627846}"/>
                </a:ext>
              </a:extLst>
            </p:cNvPr>
            <p:cNvSpPr/>
            <p:nvPr/>
          </p:nvSpPr>
          <p:spPr>
            <a:xfrm>
              <a:off x="3034900" y="889750"/>
              <a:ext cx="1855325" cy="1847050"/>
            </a:xfrm>
            <a:custGeom>
              <a:avLst/>
              <a:gdLst/>
              <a:ahLst/>
              <a:cxnLst/>
              <a:rect l="l" t="t" r="r" b="b"/>
              <a:pathLst>
                <a:path w="74213" h="73882" extrusionOk="0">
                  <a:moveTo>
                    <a:pt x="48108" y="0"/>
                  </a:moveTo>
                  <a:cubicBezTo>
                    <a:pt x="47241" y="0"/>
                    <a:pt x="46371" y="331"/>
                    <a:pt x="45709" y="993"/>
                  </a:cubicBezTo>
                  <a:lnTo>
                    <a:pt x="27744" y="18958"/>
                  </a:lnTo>
                  <a:lnTo>
                    <a:pt x="18505" y="28197"/>
                  </a:lnTo>
                  <a:lnTo>
                    <a:pt x="0" y="46702"/>
                  </a:lnTo>
                  <a:lnTo>
                    <a:pt x="27156" y="73882"/>
                  </a:lnTo>
                  <a:lnTo>
                    <a:pt x="72889" y="28148"/>
                  </a:lnTo>
                  <a:cubicBezTo>
                    <a:pt x="74213" y="26825"/>
                    <a:pt x="74213" y="24693"/>
                    <a:pt x="72889" y="23369"/>
                  </a:cubicBezTo>
                  <a:lnTo>
                    <a:pt x="50488" y="993"/>
                  </a:lnTo>
                  <a:cubicBezTo>
                    <a:pt x="49839" y="331"/>
                    <a:pt x="48975" y="0"/>
                    <a:pt x="48108"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8" name="Google Shape;1340;p45">
              <a:extLst>
                <a:ext uri="{FF2B5EF4-FFF2-40B4-BE49-F238E27FC236}">
                  <a16:creationId xmlns:a16="http://schemas.microsoft.com/office/drawing/2014/main" id="{0A52590C-2502-4090-924E-7E17727621ED}"/>
                </a:ext>
              </a:extLst>
            </p:cNvPr>
            <p:cNvSpPr/>
            <p:nvPr/>
          </p:nvSpPr>
          <p:spPr>
            <a:xfrm>
              <a:off x="3520775" y="1340400"/>
              <a:ext cx="1369450" cy="1396400"/>
            </a:xfrm>
            <a:custGeom>
              <a:avLst/>
              <a:gdLst/>
              <a:ahLst/>
              <a:cxnLst/>
              <a:rect l="l" t="t" r="r" b="b"/>
              <a:pathLst>
                <a:path w="54778" h="55856" extrusionOk="0">
                  <a:moveTo>
                    <a:pt x="48112" y="0"/>
                  </a:moveTo>
                  <a:lnTo>
                    <a:pt x="1" y="48111"/>
                  </a:lnTo>
                  <a:lnTo>
                    <a:pt x="7721" y="55856"/>
                  </a:lnTo>
                  <a:lnTo>
                    <a:pt x="53454" y="10122"/>
                  </a:lnTo>
                  <a:cubicBezTo>
                    <a:pt x="54778" y="8799"/>
                    <a:pt x="54778" y="6667"/>
                    <a:pt x="53454" y="5343"/>
                  </a:cubicBezTo>
                  <a:lnTo>
                    <a:pt x="48112" y="0"/>
                  </a:lnTo>
                  <a:close/>
                </a:path>
              </a:pathLst>
            </a:custGeom>
            <a:solidFill>
              <a:schemeClr val="bg2">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199" name="Google Shape;1341;p45">
            <a:extLst>
              <a:ext uri="{FF2B5EF4-FFF2-40B4-BE49-F238E27FC236}">
                <a16:creationId xmlns:a16="http://schemas.microsoft.com/office/drawing/2014/main" id="{432C7856-D4B5-46E0-8A0F-86864062D55D}"/>
              </a:ext>
            </a:extLst>
          </p:cNvPr>
          <p:cNvGrpSpPr/>
          <p:nvPr/>
        </p:nvGrpSpPr>
        <p:grpSpPr>
          <a:xfrm>
            <a:off x="4878615" y="3632886"/>
            <a:ext cx="2144537" cy="1655080"/>
            <a:chOff x="1190625" y="830475"/>
            <a:chExt cx="5228950" cy="4035525"/>
          </a:xfrm>
          <a:solidFill>
            <a:schemeClr val="accent2"/>
          </a:solidFill>
        </p:grpSpPr>
        <p:sp>
          <p:nvSpPr>
            <p:cNvPr id="200" name="Google Shape;1342;p45">
              <a:extLst>
                <a:ext uri="{FF2B5EF4-FFF2-40B4-BE49-F238E27FC236}">
                  <a16:creationId xmlns:a16="http://schemas.microsoft.com/office/drawing/2014/main" id="{4DBFF3A1-4AB2-4D3C-945D-4CDA7392F23E}"/>
                </a:ext>
              </a:extLst>
            </p:cNvPr>
            <p:cNvSpPr/>
            <p:nvPr/>
          </p:nvSpPr>
          <p:spPr>
            <a:xfrm>
              <a:off x="2795325" y="1718450"/>
              <a:ext cx="895825" cy="3147550"/>
            </a:xfrm>
            <a:custGeom>
              <a:avLst/>
              <a:gdLst/>
              <a:ahLst/>
              <a:cxnLst/>
              <a:rect l="l" t="t" r="r" b="b"/>
              <a:pathLst>
                <a:path w="35833" h="125902" extrusionOk="0">
                  <a:moveTo>
                    <a:pt x="25122" y="0"/>
                  </a:moveTo>
                  <a:cubicBezTo>
                    <a:pt x="23382" y="0"/>
                    <a:pt x="21985" y="1422"/>
                    <a:pt x="21985" y="3162"/>
                  </a:cubicBezTo>
                  <a:lnTo>
                    <a:pt x="21985" y="7255"/>
                  </a:lnTo>
                  <a:cubicBezTo>
                    <a:pt x="21985" y="15686"/>
                    <a:pt x="16446" y="22524"/>
                    <a:pt x="9632" y="22524"/>
                  </a:cubicBezTo>
                  <a:lnTo>
                    <a:pt x="3162" y="22524"/>
                  </a:lnTo>
                  <a:cubicBezTo>
                    <a:pt x="1422" y="22524"/>
                    <a:pt x="0" y="23945"/>
                    <a:pt x="0" y="25685"/>
                  </a:cubicBezTo>
                  <a:cubicBezTo>
                    <a:pt x="0" y="26764"/>
                    <a:pt x="540" y="27695"/>
                    <a:pt x="1373" y="28283"/>
                  </a:cubicBezTo>
                  <a:cubicBezTo>
                    <a:pt x="760" y="28847"/>
                    <a:pt x="368" y="29656"/>
                    <a:pt x="368" y="30563"/>
                  </a:cubicBezTo>
                  <a:cubicBezTo>
                    <a:pt x="368" y="32303"/>
                    <a:pt x="1790" y="33724"/>
                    <a:pt x="3530" y="33724"/>
                  </a:cubicBezTo>
                  <a:lnTo>
                    <a:pt x="10025" y="33724"/>
                  </a:lnTo>
                  <a:cubicBezTo>
                    <a:pt x="20759" y="33724"/>
                    <a:pt x="29509" y="42474"/>
                    <a:pt x="29509" y="53209"/>
                  </a:cubicBezTo>
                  <a:lnTo>
                    <a:pt x="29509" y="122740"/>
                  </a:lnTo>
                  <a:cubicBezTo>
                    <a:pt x="29509" y="124480"/>
                    <a:pt x="30931" y="125902"/>
                    <a:pt x="32671" y="125902"/>
                  </a:cubicBezTo>
                  <a:cubicBezTo>
                    <a:pt x="34411" y="125902"/>
                    <a:pt x="35832" y="124480"/>
                    <a:pt x="35832" y="122740"/>
                  </a:cubicBezTo>
                  <a:lnTo>
                    <a:pt x="35832" y="53209"/>
                  </a:lnTo>
                  <a:cubicBezTo>
                    <a:pt x="35808" y="40709"/>
                    <a:pt x="26887" y="30244"/>
                    <a:pt x="15049" y="27916"/>
                  </a:cubicBezTo>
                  <a:cubicBezTo>
                    <a:pt x="22696" y="25220"/>
                    <a:pt x="28284" y="16985"/>
                    <a:pt x="28284" y="7255"/>
                  </a:cubicBezTo>
                  <a:lnTo>
                    <a:pt x="28284" y="3162"/>
                  </a:lnTo>
                  <a:cubicBezTo>
                    <a:pt x="28284" y="1422"/>
                    <a:pt x="26862" y="0"/>
                    <a:pt x="25122"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1" name="Google Shape;1343;p45">
              <a:extLst>
                <a:ext uri="{FF2B5EF4-FFF2-40B4-BE49-F238E27FC236}">
                  <a16:creationId xmlns:a16="http://schemas.microsoft.com/office/drawing/2014/main" id="{0704951A-FF99-49C1-8D11-C2ADAA198FDD}"/>
                </a:ext>
              </a:extLst>
            </p:cNvPr>
            <p:cNvSpPr/>
            <p:nvPr/>
          </p:nvSpPr>
          <p:spPr>
            <a:xfrm>
              <a:off x="1190625" y="830475"/>
              <a:ext cx="1889650" cy="3220625"/>
            </a:xfrm>
            <a:custGeom>
              <a:avLst/>
              <a:gdLst/>
              <a:ahLst/>
              <a:cxnLst/>
              <a:rect l="l" t="t" r="r" b="b"/>
              <a:pathLst>
                <a:path w="75586" h="128825" extrusionOk="0">
                  <a:moveTo>
                    <a:pt x="41498" y="0"/>
                  </a:moveTo>
                  <a:cubicBezTo>
                    <a:pt x="36896" y="0"/>
                    <a:pt x="32333" y="1058"/>
                    <a:pt x="28185" y="3094"/>
                  </a:cubicBezTo>
                  <a:cubicBezTo>
                    <a:pt x="21592" y="6452"/>
                    <a:pt x="18136" y="11133"/>
                    <a:pt x="18136" y="11133"/>
                  </a:cubicBezTo>
                  <a:cubicBezTo>
                    <a:pt x="17548" y="11844"/>
                    <a:pt x="17009" y="12579"/>
                    <a:pt x="16494" y="13363"/>
                  </a:cubicBezTo>
                  <a:cubicBezTo>
                    <a:pt x="5563" y="29784"/>
                    <a:pt x="0" y="46965"/>
                    <a:pt x="0" y="64415"/>
                  </a:cubicBezTo>
                  <a:cubicBezTo>
                    <a:pt x="0" y="81865"/>
                    <a:pt x="5539" y="99046"/>
                    <a:pt x="16519" y="115491"/>
                  </a:cubicBezTo>
                  <a:cubicBezTo>
                    <a:pt x="22278" y="124143"/>
                    <a:pt x="31788" y="128824"/>
                    <a:pt x="41469" y="128824"/>
                  </a:cubicBezTo>
                  <a:cubicBezTo>
                    <a:pt x="47106" y="128824"/>
                    <a:pt x="52792" y="127256"/>
                    <a:pt x="57841" y="123947"/>
                  </a:cubicBezTo>
                  <a:cubicBezTo>
                    <a:pt x="71762" y="114854"/>
                    <a:pt x="75315" y="95786"/>
                    <a:pt x="66174" y="81890"/>
                  </a:cubicBezTo>
                  <a:cubicBezTo>
                    <a:pt x="66076" y="81743"/>
                    <a:pt x="65978" y="81620"/>
                    <a:pt x="65904" y="81473"/>
                  </a:cubicBezTo>
                  <a:cubicBezTo>
                    <a:pt x="63968" y="78483"/>
                    <a:pt x="64041" y="74660"/>
                    <a:pt x="65904" y="71596"/>
                  </a:cubicBezTo>
                  <a:cubicBezTo>
                    <a:pt x="67179" y="69562"/>
                    <a:pt x="67914" y="67086"/>
                    <a:pt x="67914" y="64415"/>
                  </a:cubicBezTo>
                  <a:cubicBezTo>
                    <a:pt x="67914" y="61744"/>
                    <a:pt x="67179" y="59268"/>
                    <a:pt x="65904" y="57209"/>
                  </a:cubicBezTo>
                  <a:cubicBezTo>
                    <a:pt x="64041" y="54195"/>
                    <a:pt x="63943" y="50396"/>
                    <a:pt x="65855" y="47406"/>
                  </a:cubicBezTo>
                  <a:cubicBezTo>
                    <a:pt x="66051" y="47136"/>
                    <a:pt x="66223" y="46867"/>
                    <a:pt x="66394" y="46573"/>
                  </a:cubicBezTo>
                  <a:cubicBezTo>
                    <a:pt x="75585" y="32799"/>
                    <a:pt x="71835" y="14197"/>
                    <a:pt x="58061" y="5030"/>
                  </a:cubicBezTo>
                  <a:cubicBezTo>
                    <a:pt x="52961" y="1626"/>
                    <a:pt x="47200" y="0"/>
                    <a:pt x="41498"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2" name="Google Shape;1344;p45">
              <a:extLst>
                <a:ext uri="{FF2B5EF4-FFF2-40B4-BE49-F238E27FC236}">
                  <a16:creationId xmlns:a16="http://schemas.microsoft.com/office/drawing/2014/main" id="{95AE0EB2-250D-4127-8EE3-C57507A890A1}"/>
                </a:ext>
              </a:extLst>
            </p:cNvPr>
            <p:cNvSpPr/>
            <p:nvPr/>
          </p:nvSpPr>
          <p:spPr>
            <a:xfrm>
              <a:off x="1190625" y="830525"/>
              <a:ext cx="1199725" cy="3220575"/>
            </a:xfrm>
            <a:custGeom>
              <a:avLst/>
              <a:gdLst/>
              <a:ahLst/>
              <a:cxnLst/>
              <a:rect l="l" t="t" r="r" b="b"/>
              <a:pathLst>
                <a:path w="47989" h="128823" extrusionOk="0">
                  <a:moveTo>
                    <a:pt x="41502" y="1"/>
                  </a:moveTo>
                  <a:cubicBezTo>
                    <a:pt x="36901" y="1"/>
                    <a:pt x="32333" y="1060"/>
                    <a:pt x="28185" y="3092"/>
                  </a:cubicBezTo>
                  <a:cubicBezTo>
                    <a:pt x="24386" y="4955"/>
                    <a:pt x="21078" y="7700"/>
                    <a:pt x="18136" y="11131"/>
                  </a:cubicBezTo>
                  <a:cubicBezTo>
                    <a:pt x="17548" y="11842"/>
                    <a:pt x="17009" y="12577"/>
                    <a:pt x="16494" y="13361"/>
                  </a:cubicBezTo>
                  <a:cubicBezTo>
                    <a:pt x="5563" y="29782"/>
                    <a:pt x="0" y="46963"/>
                    <a:pt x="0" y="64413"/>
                  </a:cubicBezTo>
                  <a:cubicBezTo>
                    <a:pt x="0" y="81863"/>
                    <a:pt x="5539" y="99044"/>
                    <a:pt x="16519" y="115489"/>
                  </a:cubicBezTo>
                  <a:cubicBezTo>
                    <a:pt x="22278" y="124141"/>
                    <a:pt x="31788" y="128822"/>
                    <a:pt x="41469" y="128822"/>
                  </a:cubicBezTo>
                  <a:cubicBezTo>
                    <a:pt x="43650" y="128822"/>
                    <a:pt x="45831" y="128602"/>
                    <a:pt x="47964" y="128111"/>
                  </a:cubicBezTo>
                  <a:cubicBezTo>
                    <a:pt x="40685" y="126494"/>
                    <a:pt x="33969" y="122180"/>
                    <a:pt x="29509" y="115489"/>
                  </a:cubicBezTo>
                  <a:cubicBezTo>
                    <a:pt x="18553" y="99044"/>
                    <a:pt x="12990" y="81863"/>
                    <a:pt x="12990" y="64413"/>
                  </a:cubicBezTo>
                  <a:cubicBezTo>
                    <a:pt x="13014" y="46963"/>
                    <a:pt x="18553" y="29782"/>
                    <a:pt x="29509" y="13361"/>
                  </a:cubicBezTo>
                  <a:cubicBezTo>
                    <a:pt x="30023" y="12577"/>
                    <a:pt x="30562" y="11842"/>
                    <a:pt x="31126" y="11131"/>
                  </a:cubicBezTo>
                  <a:lnTo>
                    <a:pt x="41199" y="3092"/>
                  </a:lnTo>
                  <a:cubicBezTo>
                    <a:pt x="43356" y="2014"/>
                    <a:pt x="45635" y="1229"/>
                    <a:pt x="47988" y="715"/>
                  </a:cubicBezTo>
                  <a:cubicBezTo>
                    <a:pt x="45845" y="236"/>
                    <a:pt x="43670" y="1"/>
                    <a:pt x="41502" y="1"/>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3" name="Google Shape;1345;p45">
              <a:extLst>
                <a:ext uri="{FF2B5EF4-FFF2-40B4-BE49-F238E27FC236}">
                  <a16:creationId xmlns:a16="http://schemas.microsoft.com/office/drawing/2014/main" id="{0FD436DE-2342-49A0-80A8-F0E1DCC45D59}"/>
                </a:ext>
              </a:extLst>
            </p:cNvPr>
            <p:cNvSpPr/>
            <p:nvPr/>
          </p:nvSpPr>
          <p:spPr>
            <a:xfrm>
              <a:off x="3915375" y="1718450"/>
              <a:ext cx="895825" cy="3147550"/>
            </a:xfrm>
            <a:custGeom>
              <a:avLst/>
              <a:gdLst/>
              <a:ahLst/>
              <a:cxnLst/>
              <a:rect l="l" t="t" r="r" b="b"/>
              <a:pathLst>
                <a:path w="35833" h="125902" extrusionOk="0">
                  <a:moveTo>
                    <a:pt x="10711" y="0"/>
                  </a:moveTo>
                  <a:cubicBezTo>
                    <a:pt x="8971" y="0"/>
                    <a:pt x="7549" y="1422"/>
                    <a:pt x="7549" y="3162"/>
                  </a:cubicBezTo>
                  <a:lnTo>
                    <a:pt x="7549" y="7255"/>
                  </a:lnTo>
                  <a:cubicBezTo>
                    <a:pt x="7549" y="16985"/>
                    <a:pt x="13137" y="25220"/>
                    <a:pt x="20784" y="27916"/>
                  </a:cubicBezTo>
                  <a:cubicBezTo>
                    <a:pt x="8946" y="30244"/>
                    <a:pt x="25" y="40709"/>
                    <a:pt x="1" y="53209"/>
                  </a:cubicBezTo>
                  <a:lnTo>
                    <a:pt x="1" y="122740"/>
                  </a:lnTo>
                  <a:cubicBezTo>
                    <a:pt x="1" y="124480"/>
                    <a:pt x="1422" y="125902"/>
                    <a:pt x="3162" y="125902"/>
                  </a:cubicBezTo>
                  <a:cubicBezTo>
                    <a:pt x="4902" y="125902"/>
                    <a:pt x="6324" y="124480"/>
                    <a:pt x="6324" y="122740"/>
                  </a:cubicBezTo>
                  <a:lnTo>
                    <a:pt x="6324" y="53209"/>
                  </a:lnTo>
                  <a:cubicBezTo>
                    <a:pt x="6324" y="42474"/>
                    <a:pt x="15073" y="33724"/>
                    <a:pt x="25808" y="33724"/>
                  </a:cubicBezTo>
                  <a:lnTo>
                    <a:pt x="32303" y="33724"/>
                  </a:lnTo>
                  <a:cubicBezTo>
                    <a:pt x="34043" y="33724"/>
                    <a:pt x="35465" y="32303"/>
                    <a:pt x="35465" y="30563"/>
                  </a:cubicBezTo>
                  <a:cubicBezTo>
                    <a:pt x="35465" y="29656"/>
                    <a:pt x="35073" y="28847"/>
                    <a:pt x="34460" y="28283"/>
                  </a:cubicBezTo>
                  <a:cubicBezTo>
                    <a:pt x="35293" y="27695"/>
                    <a:pt x="35832" y="26764"/>
                    <a:pt x="35832" y="25685"/>
                  </a:cubicBezTo>
                  <a:cubicBezTo>
                    <a:pt x="35832" y="23945"/>
                    <a:pt x="34411" y="22524"/>
                    <a:pt x="32671" y="22524"/>
                  </a:cubicBezTo>
                  <a:lnTo>
                    <a:pt x="26200" y="22524"/>
                  </a:lnTo>
                  <a:cubicBezTo>
                    <a:pt x="19387" y="22524"/>
                    <a:pt x="13848" y="15686"/>
                    <a:pt x="13848" y="7255"/>
                  </a:cubicBezTo>
                  <a:lnTo>
                    <a:pt x="13848" y="3162"/>
                  </a:lnTo>
                  <a:cubicBezTo>
                    <a:pt x="13848" y="1422"/>
                    <a:pt x="12451" y="0"/>
                    <a:pt x="10711"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4" name="Google Shape;1346;p45">
              <a:extLst>
                <a:ext uri="{FF2B5EF4-FFF2-40B4-BE49-F238E27FC236}">
                  <a16:creationId xmlns:a16="http://schemas.microsoft.com/office/drawing/2014/main" id="{B9C73973-215A-44BA-BC2A-BAA1ABB1600D}"/>
                </a:ext>
              </a:extLst>
            </p:cNvPr>
            <p:cNvSpPr/>
            <p:nvPr/>
          </p:nvSpPr>
          <p:spPr>
            <a:xfrm>
              <a:off x="4529925" y="830475"/>
              <a:ext cx="1889650" cy="3220625"/>
            </a:xfrm>
            <a:custGeom>
              <a:avLst/>
              <a:gdLst/>
              <a:ahLst/>
              <a:cxnLst/>
              <a:rect l="l" t="t" r="r" b="b"/>
              <a:pathLst>
                <a:path w="75586" h="128825" extrusionOk="0">
                  <a:moveTo>
                    <a:pt x="34074" y="0"/>
                  </a:moveTo>
                  <a:cubicBezTo>
                    <a:pt x="28369" y="0"/>
                    <a:pt x="22600" y="1626"/>
                    <a:pt x="17500" y="5030"/>
                  </a:cubicBezTo>
                  <a:cubicBezTo>
                    <a:pt x="3726" y="14197"/>
                    <a:pt x="1" y="32799"/>
                    <a:pt x="9167" y="46573"/>
                  </a:cubicBezTo>
                  <a:cubicBezTo>
                    <a:pt x="9339" y="46867"/>
                    <a:pt x="9535" y="47136"/>
                    <a:pt x="9706" y="47406"/>
                  </a:cubicBezTo>
                  <a:cubicBezTo>
                    <a:pt x="11618" y="50396"/>
                    <a:pt x="11520" y="54195"/>
                    <a:pt x="9657" y="57209"/>
                  </a:cubicBezTo>
                  <a:cubicBezTo>
                    <a:pt x="8407" y="59268"/>
                    <a:pt x="7648" y="61744"/>
                    <a:pt x="7648" y="64415"/>
                  </a:cubicBezTo>
                  <a:cubicBezTo>
                    <a:pt x="7648" y="67086"/>
                    <a:pt x="8407" y="69562"/>
                    <a:pt x="9657" y="71596"/>
                  </a:cubicBezTo>
                  <a:cubicBezTo>
                    <a:pt x="11544" y="74660"/>
                    <a:pt x="11618" y="78483"/>
                    <a:pt x="9657" y="81473"/>
                  </a:cubicBezTo>
                  <a:cubicBezTo>
                    <a:pt x="9584" y="81620"/>
                    <a:pt x="9486" y="81743"/>
                    <a:pt x="9412" y="81890"/>
                  </a:cubicBezTo>
                  <a:cubicBezTo>
                    <a:pt x="270" y="95786"/>
                    <a:pt x="3800" y="114854"/>
                    <a:pt x="17745" y="123947"/>
                  </a:cubicBezTo>
                  <a:cubicBezTo>
                    <a:pt x="22794" y="127256"/>
                    <a:pt x="28480" y="128824"/>
                    <a:pt x="34093" y="128824"/>
                  </a:cubicBezTo>
                  <a:cubicBezTo>
                    <a:pt x="43773" y="128824"/>
                    <a:pt x="53283" y="124143"/>
                    <a:pt x="59067" y="115491"/>
                  </a:cubicBezTo>
                  <a:cubicBezTo>
                    <a:pt x="70022" y="99046"/>
                    <a:pt x="75586" y="81865"/>
                    <a:pt x="75561" y="64415"/>
                  </a:cubicBezTo>
                  <a:cubicBezTo>
                    <a:pt x="75561" y="46965"/>
                    <a:pt x="70022" y="29784"/>
                    <a:pt x="59067" y="13363"/>
                  </a:cubicBezTo>
                  <a:cubicBezTo>
                    <a:pt x="58552" y="12579"/>
                    <a:pt x="57964" y="11893"/>
                    <a:pt x="57449" y="11133"/>
                  </a:cubicBezTo>
                  <a:cubicBezTo>
                    <a:pt x="54704" y="7261"/>
                    <a:pt x="47376" y="3094"/>
                    <a:pt x="47376" y="3094"/>
                  </a:cubicBezTo>
                  <a:cubicBezTo>
                    <a:pt x="43239" y="1058"/>
                    <a:pt x="38677" y="0"/>
                    <a:pt x="34074"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5" name="Google Shape;1347;p45">
              <a:extLst>
                <a:ext uri="{FF2B5EF4-FFF2-40B4-BE49-F238E27FC236}">
                  <a16:creationId xmlns:a16="http://schemas.microsoft.com/office/drawing/2014/main" id="{89E87F5F-F19F-4A4C-804A-D2DB503A06F9}"/>
                </a:ext>
              </a:extLst>
            </p:cNvPr>
            <p:cNvSpPr/>
            <p:nvPr/>
          </p:nvSpPr>
          <p:spPr>
            <a:xfrm>
              <a:off x="5195350" y="830500"/>
              <a:ext cx="1224225" cy="3220600"/>
            </a:xfrm>
            <a:custGeom>
              <a:avLst/>
              <a:gdLst/>
              <a:ahLst/>
              <a:cxnLst/>
              <a:rect l="l" t="t" r="r" b="b"/>
              <a:pathLst>
                <a:path w="48969" h="128824" extrusionOk="0">
                  <a:moveTo>
                    <a:pt x="7441" y="1"/>
                  </a:moveTo>
                  <a:cubicBezTo>
                    <a:pt x="4951" y="1"/>
                    <a:pt x="2450" y="309"/>
                    <a:pt x="0" y="936"/>
                  </a:cubicBezTo>
                  <a:cubicBezTo>
                    <a:pt x="2010" y="1451"/>
                    <a:pt x="3971" y="2162"/>
                    <a:pt x="5833" y="3093"/>
                  </a:cubicBezTo>
                  <a:lnTo>
                    <a:pt x="15907" y="11132"/>
                  </a:lnTo>
                  <a:cubicBezTo>
                    <a:pt x="16470" y="11843"/>
                    <a:pt x="17034" y="12578"/>
                    <a:pt x="17524" y="13362"/>
                  </a:cubicBezTo>
                  <a:cubicBezTo>
                    <a:pt x="28480" y="29783"/>
                    <a:pt x="34019" y="46964"/>
                    <a:pt x="34043" y="64414"/>
                  </a:cubicBezTo>
                  <a:cubicBezTo>
                    <a:pt x="34043" y="81864"/>
                    <a:pt x="28480" y="99045"/>
                    <a:pt x="17524" y="115490"/>
                  </a:cubicBezTo>
                  <a:cubicBezTo>
                    <a:pt x="13260" y="121887"/>
                    <a:pt x="6936" y="126127"/>
                    <a:pt x="25" y="127892"/>
                  </a:cubicBezTo>
                  <a:cubicBezTo>
                    <a:pt x="2476" y="128529"/>
                    <a:pt x="4976" y="128823"/>
                    <a:pt x="7476" y="128823"/>
                  </a:cubicBezTo>
                  <a:cubicBezTo>
                    <a:pt x="17156" y="128823"/>
                    <a:pt x="26666" y="124142"/>
                    <a:pt x="32450" y="115490"/>
                  </a:cubicBezTo>
                  <a:cubicBezTo>
                    <a:pt x="43405" y="99045"/>
                    <a:pt x="48969" y="81864"/>
                    <a:pt x="48944" y="64414"/>
                  </a:cubicBezTo>
                  <a:cubicBezTo>
                    <a:pt x="48944" y="46964"/>
                    <a:pt x="43405" y="29783"/>
                    <a:pt x="32450" y="13362"/>
                  </a:cubicBezTo>
                  <a:cubicBezTo>
                    <a:pt x="31935" y="12578"/>
                    <a:pt x="31396" y="11843"/>
                    <a:pt x="30832" y="11132"/>
                  </a:cubicBezTo>
                  <a:cubicBezTo>
                    <a:pt x="27793" y="7774"/>
                    <a:pt x="24460" y="5054"/>
                    <a:pt x="20759" y="3093"/>
                  </a:cubicBezTo>
                  <a:cubicBezTo>
                    <a:pt x="16622" y="1056"/>
                    <a:pt x="12051" y="1"/>
                    <a:pt x="7441" y="1"/>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206" name="Google Shape;1348;p45">
            <a:extLst>
              <a:ext uri="{FF2B5EF4-FFF2-40B4-BE49-F238E27FC236}">
                <a16:creationId xmlns:a16="http://schemas.microsoft.com/office/drawing/2014/main" id="{35B77C3D-3741-4C29-A503-142CE6322AA0}"/>
              </a:ext>
            </a:extLst>
          </p:cNvPr>
          <p:cNvGrpSpPr/>
          <p:nvPr/>
        </p:nvGrpSpPr>
        <p:grpSpPr>
          <a:xfrm flipH="1">
            <a:off x="11660373" y="3632933"/>
            <a:ext cx="947230" cy="1654924"/>
            <a:chOff x="2313725" y="238125"/>
            <a:chExt cx="2992550" cy="5228350"/>
          </a:xfrm>
          <a:solidFill>
            <a:schemeClr val="accent2"/>
          </a:solidFill>
        </p:grpSpPr>
        <p:sp>
          <p:nvSpPr>
            <p:cNvPr id="207" name="Google Shape;1349;p45">
              <a:extLst>
                <a:ext uri="{FF2B5EF4-FFF2-40B4-BE49-F238E27FC236}">
                  <a16:creationId xmlns:a16="http://schemas.microsoft.com/office/drawing/2014/main" id="{C4F2751A-CB70-4E9B-8B26-FD1B51B97B74}"/>
                </a:ext>
              </a:extLst>
            </p:cNvPr>
            <p:cNvSpPr/>
            <p:nvPr/>
          </p:nvSpPr>
          <p:spPr>
            <a:xfrm>
              <a:off x="2313725" y="238125"/>
              <a:ext cx="1276925" cy="5228350"/>
            </a:xfrm>
            <a:custGeom>
              <a:avLst/>
              <a:gdLst/>
              <a:ahLst/>
              <a:cxnLst/>
              <a:rect l="l" t="t" r="r" b="b"/>
              <a:pathLst>
                <a:path w="51077" h="209134" extrusionOk="0">
                  <a:moveTo>
                    <a:pt x="3064" y="0"/>
                  </a:moveTo>
                  <a:cubicBezTo>
                    <a:pt x="1373" y="0"/>
                    <a:pt x="1" y="1372"/>
                    <a:pt x="1" y="3064"/>
                  </a:cubicBezTo>
                  <a:cubicBezTo>
                    <a:pt x="1" y="17548"/>
                    <a:pt x="12770" y="24754"/>
                    <a:pt x="24044" y="31102"/>
                  </a:cubicBezTo>
                  <a:cubicBezTo>
                    <a:pt x="34779" y="37180"/>
                    <a:pt x="44950" y="42915"/>
                    <a:pt x="44950" y="53821"/>
                  </a:cubicBezTo>
                  <a:cubicBezTo>
                    <a:pt x="44950" y="64728"/>
                    <a:pt x="34779" y="70463"/>
                    <a:pt x="24044" y="76516"/>
                  </a:cubicBezTo>
                  <a:cubicBezTo>
                    <a:pt x="12770" y="82889"/>
                    <a:pt x="1" y="90094"/>
                    <a:pt x="1" y="104579"/>
                  </a:cubicBezTo>
                  <a:cubicBezTo>
                    <a:pt x="1" y="119039"/>
                    <a:pt x="12770" y="126245"/>
                    <a:pt x="24044" y="132617"/>
                  </a:cubicBezTo>
                  <a:cubicBezTo>
                    <a:pt x="34779" y="138695"/>
                    <a:pt x="44950" y="144430"/>
                    <a:pt x="44950" y="155337"/>
                  </a:cubicBezTo>
                  <a:cubicBezTo>
                    <a:pt x="44950" y="166218"/>
                    <a:pt x="34779" y="171954"/>
                    <a:pt x="24044" y="178032"/>
                  </a:cubicBezTo>
                  <a:cubicBezTo>
                    <a:pt x="12770" y="184404"/>
                    <a:pt x="1" y="191610"/>
                    <a:pt x="1" y="206070"/>
                  </a:cubicBezTo>
                  <a:cubicBezTo>
                    <a:pt x="1" y="207761"/>
                    <a:pt x="1373" y="209133"/>
                    <a:pt x="3064" y="209133"/>
                  </a:cubicBezTo>
                  <a:cubicBezTo>
                    <a:pt x="4755" y="209133"/>
                    <a:pt x="6128" y="207761"/>
                    <a:pt x="6128" y="206070"/>
                  </a:cubicBezTo>
                  <a:cubicBezTo>
                    <a:pt x="6128" y="195188"/>
                    <a:pt x="16299" y="189453"/>
                    <a:pt x="27034" y="183375"/>
                  </a:cubicBezTo>
                  <a:cubicBezTo>
                    <a:pt x="38308" y="177002"/>
                    <a:pt x="51077" y="169797"/>
                    <a:pt x="51077" y="155337"/>
                  </a:cubicBezTo>
                  <a:cubicBezTo>
                    <a:pt x="51077" y="140852"/>
                    <a:pt x="38308" y="133646"/>
                    <a:pt x="27034" y="127274"/>
                  </a:cubicBezTo>
                  <a:cubicBezTo>
                    <a:pt x="16299" y="121220"/>
                    <a:pt x="6128" y="115485"/>
                    <a:pt x="6128" y="104579"/>
                  </a:cubicBezTo>
                  <a:cubicBezTo>
                    <a:pt x="6128" y="93673"/>
                    <a:pt x="16299" y="87937"/>
                    <a:pt x="27034" y="81859"/>
                  </a:cubicBezTo>
                  <a:cubicBezTo>
                    <a:pt x="38308" y="75512"/>
                    <a:pt x="51077" y="68306"/>
                    <a:pt x="51077" y="53821"/>
                  </a:cubicBezTo>
                  <a:cubicBezTo>
                    <a:pt x="51077" y="39337"/>
                    <a:pt x="38308" y="32131"/>
                    <a:pt x="27034" y="25783"/>
                  </a:cubicBezTo>
                  <a:cubicBezTo>
                    <a:pt x="16299" y="19705"/>
                    <a:pt x="6128" y="13970"/>
                    <a:pt x="6128" y="3064"/>
                  </a:cubicBezTo>
                  <a:cubicBezTo>
                    <a:pt x="6128" y="1372"/>
                    <a:pt x="4755" y="0"/>
                    <a:pt x="3064"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8" name="Google Shape;1350;p45">
              <a:extLst>
                <a:ext uri="{FF2B5EF4-FFF2-40B4-BE49-F238E27FC236}">
                  <a16:creationId xmlns:a16="http://schemas.microsoft.com/office/drawing/2014/main" id="{9DD3A4D2-891A-4C04-A554-1E45E84E05E1}"/>
                </a:ext>
              </a:extLst>
            </p:cNvPr>
            <p:cNvSpPr/>
            <p:nvPr/>
          </p:nvSpPr>
          <p:spPr>
            <a:xfrm>
              <a:off x="2313725" y="238125"/>
              <a:ext cx="1276925" cy="2243175"/>
            </a:xfrm>
            <a:custGeom>
              <a:avLst/>
              <a:gdLst/>
              <a:ahLst/>
              <a:cxnLst/>
              <a:rect l="l" t="t" r="r" b="b"/>
              <a:pathLst>
                <a:path w="51077" h="89727" extrusionOk="0">
                  <a:moveTo>
                    <a:pt x="48013" y="0"/>
                  </a:moveTo>
                  <a:cubicBezTo>
                    <a:pt x="46322" y="0"/>
                    <a:pt x="44950" y="1372"/>
                    <a:pt x="44950" y="3064"/>
                  </a:cubicBezTo>
                  <a:cubicBezTo>
                    <a:pt x="44950" y="13970"/>
                    <a:pt x="34779" y="19705"/>
                    <a:pt x="24044" y="25783"/>
                  </a:cubicBezTo>
                  <a:cubicBezTo>
                    <a:pt x="12770" y="32131"/>
                    <a:pt x="1" y="39337"/>
                    <a:pt x="1" y="53821"/>
                  </a:cubicBezTo>
                  <a:cubicBezTo>
                    <a:pt x="1" y="68306"/>
                    <a:pt x="12770" y="75512"/>
                    <a:pt x="24044" y="81859"/>
                  </a:cubicBezTo>
                  <a:cubicBezTo>
                    <a:pt x="28088" y="84163"/>
                    <a:pt x="32279" y="86516"/>
                    <a:pt x="35734" y="89114"/>
                  </a:cubicBezTo>
                  <a:cubicBezTo>
                    <a:pt x="36298" y="89531"/>
                    <a:pt x="36935" y="89727"/>
                    <a:pt x="37573" y="89727"/>
                  </a:cubicBezTo>
                  <a:cubicBezTo>
                    <a:pt x="38504" y="89727"/>
                    <a:pt x="39435" y="89310"/>
                    <a:pt x="40023" y="88501"/>
                  </a:cubicBezTo>
                  <a:cubicBezTo>
                    <a:pt x="41053" y="87153"/>
                    <a:pt x="40783" y="85242"/>
                    <a:pt x="39411" y="84212"/>
                  </a:cubicBezTo>
                  <a:cubicBezTo>
                    <a:pt x="35636" y="81394"/>
                    <a:pt x="31274" y="78918"/>
                    <a:pt x="27034" y="76516"/>
                  </a:cubicBezTo>
                  <a:cubicBezTo>
                    <a:pt x="16299" y="70463"/>
                    <a:pt x="6128" y="64728"/>
                    <a:pt x="6128" y="53821"/>
                  </a:cubicBezTo>
                  <a:cubicBezTo>
                    <a:pt x="6128" y="42915"/>
                    <a:pt x="16299" y="37180"/>
                    <a:pt x="27034" y="31102"/>
                  </a:cubicBezTo>
                  <a:cubicBezTo>
                    <a:pt x="38308" y="24754"/>
                    <a:pt x="51077" y="17548"/>
                    <a:pt x="51077" y="3064"/>
                  </a:cubicBezTo>
                  <a:cubicBezTo>
                    <a:pt x="51077" y="1372"/>
                    <a:pt x="49704" y="0"/>
                    <a:pt x="48013"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9" name="Google Shape;1351;p45">
              <a:extLst>
                <a:ext uri="{FF2B5EF4-FFF2-40B4-BE49-F238E27FC236}">
                  <a16:creationId xmlns:a16="http://schemas.microsoft.com/office/drawing/2014/main" id="{D82746AF-7912-4E1A-A338-33E98D8506F8}"/>
                </a:ext>
              </a:extLst>
            </p:cNvPr>
            <p:cNvSpPr/>
            <p:nvPr/>
          </p:nvSpPr>
          <p:spPr>
            <a:xfrm>
              <a:off x="2313725" y="2490275"/>
              <a:ext cx="1276925" cy="2976200"/>
            </a:xfrm>
            <a:custGeom>
              <a:avLst/>
              <a:gdLst/>
              <a:ahLst/>
              <a:cxnLst/>
              <a:rect l="l" t="t" r="r" b="b"/>
              <a:pathLst>
                <a:path w="51077" h="119048" extrusionOk="0">
                  <a:moveTo>
                    <a:pt x="44240" y="0"/>
                  </a:moveTo>
                  <a:cubicBezTo>
                    <a:pt x="43611" y="0"/>
                    <a:pt x="42975" y="194"/>
                    <a:pt x="42425" y="596"/>
                  </a:cubicBezTo>
                  <a:cubicBezTo>
                    <a:pt x="41077" y="1601"/>
                    <a:pt x="40759" y="3513"/>
                    <a:pt x="41764" y="4861"/>
                  </a:cubicBezTo>
                  <a:cubicBezTo>
                    <a:pt x="43896" y="7778"/>
                    <a:pt x="44950" y="10939"/>
                    <a:pt x="44950" y="14493"/>
                  </a:cubicBezTo>
                  <a:cubicBezTo>
                    <a:pt x="44950" y="25399"/>
                    <a:pt x="34779" y="31134"/>
                    <a:pt x="24044" y="37188"/>
                  </a:cubicBezTo>
                  <a:cubicBezTo>
                    <a:pt x="12770" y="43560"/>
                    <a:pt x="1" y="50766"/>
                    <a:pt x="1" y="65251"/>
                  </a:cubicBezTo>
                  <a:cubicBezTo>
                    <a:pt x="1" y="79711"/>
                    <a:pt x="12770" y="86916"/>
                    <a:pt x="24044" y="93289"/>
                  </a:cubicBezTo>
                  <a:cubicBezTo>
                    <a:pt x="34779" y="99367"/>
                    <a:pt x="44950" y="105102"/>
                    <a:pt x="44950" y="115984"/>
                  </a:cubicBezTo>
                  <a:cubicBezTo>
                    <a:pt x="44950" y="117675"/>
                    <a:pt x="46322" y="119047"/>
                    <a:pt x="48013" y="119047"/>
                  </a:cubicBezTo>
                  <a:cubicBezTo>
                    <a:pt x="49704" y="119047"/>
                    <a:pt x="51077" y="117675"/>
                    <a:pt x="51077" y="115984"/>
                  </a:cubicBezTo>
                  <a:cubicBezTo>
                    <a:pt x="51077" y="101524"/>
                    <a:pt x="38308" y="94318"/>
                    <a:pt x="27034" y="87946"/>
                  </a:cubicBezTo>
                  <a:cubicBezTo>
                    <a:pt x="16299" y="81868"/>
                    <a:pt x="6128" y="76132"/>
                    <a:pt x="6128" y="65251"/>
                  </a:cubicBezTo>
                  <a:cubicBezTo>
                    <a:pt x="6128" y="54344"/>
                    <a:pt x="16299" y="48609"/>
                    <a:pt x="27034" y="42531"/>
                  </a:cubicBezTo>
                  <a:cubicBezTo>
                    <a:pt x="38308" y="36159"/>
                    <a:pt x="51077" y="28953"/>
                    <a:pt x="51077" y="14493"/>
                  </a:cubicBezTo>
                  <a:cubicBezTo>
                    <a:pt x="51077" y="9640"/>
                    <a:pt x="49606" y="5204"/>
                    <a:pt x="46714" y="1258"/>
                  </a:cubicBezTo>
                  <a:cubicBezTo>
                    <a:pt x="46112" y="435"/>
                    <a:pt x="45183" y="0"/>
                    <a:pt x="44240"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0" name="Google Shape;1352;p45">
              <a:extLst>
                <a:ext uri="{FF2B5EF4-FFF2-40B4-BE49-F238E27FC236}">
                  <a16:creationId xmlns:a16="http://schemas.microsoft.com/office/drawing/2014/main" id="{8416CDF4-A5D6-4774-A0A9-C709C06C44C0}"/>
                </a:ext>
              </a:extLst>
            </p:cNvPr>
            <p:cNvSpPr/>
            <p:nvPr/>
          </p:nvSpPr>
          <p:spPr>
            <a:xfrm>
              <a:off x="2375000" y="1271775"/>
              <a:ext cx="1154375" cy="153200"/>
            </a:xfrm>
            <a:custGeom>
              <a:avLst/>
              <a:gdLst/>
              <a:ahLst/>
              <a:cxnLst/>
              <a:rect l="l" t="t" r="r" b="b"/>
              <a:pathLst>
                <a:path w="46175" h="6128" extrusionOk="0">
                  <a:moveTo>
                    <a:pt x="3064" y="0"/>
                  </a:moveTo>
                  <a:cubicBezTo>
                    <a:pt x="1373" y="0"/>
                    <a:pt x="0" y="1373"/>
                    <a:pt x="0" y="3064"/>
                  </a:cubicBezTo>
                  <a:cubicBezTo>
                    <a:pt x="0" y="4755"/>
                    <a:pt x="1373" y="6127"/>
                    <a:pt x="3064" y="6127"/>
                  </a:cubicBezTo>
                  <a:lnTo>
                    <a:pt x="43111" y="6127"/>
                  </a:lnTo>
                  <a:cubicBezTo>
                    <a:pt x="44802" y="6127"/>
                    <a:pt x="46175" y="4755"/>
                    <a:pt x="46175" y="3064"/>
                  </a:cubicBezTo>
                  <a:cubicBezTo>
                    <a:pt x="46175" y="1373"/>
                    <a:pt x="44802" y="0"/>
                    <a:pt x="43111"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1" name="Google Shape;1353;p45">
              <a:extLst>
                <a:ext uri="{FF2B5EF4-FFF2-40B4-BE49-F238E27FC236}">
                  <a16:creationId xmlns:a16="http://schemas.microsoft.com/office/drawing/2014/main" id="{DE45B958-FEF7-4D26-A093-67F4077C16D0}"/>
                </a:ext>
              </a:extLst>
            </p:cNvPr>
            <p:cNvSpPr/>
            <p:nvPr/>
          </p:nvSpPr>
          <p:spPr>
            <a:xfrm>
              <a:off x="2313725" y="2776000"/>
              <a:ext cx="1276925" cy="153200"/>
            </a:xfrm>
            <a:custGeom>
              <a:avLst/>
              <a:gdLst/>
              <a:ahLst/>
              <a:cxnLst/>
              <a:rect l="l" t="t" r="r" b="b"/>
              <a:pathLst>
                <a:path w="51077" h="6128" extrusionOk="0">
                  <a:moveTo>
                    <a:pt x="3064" y="0"/>
                  </a:moveTo>
                  <a:cubicBezTo>
                    <a:pt x="1373" y="0"/>
                    <a:pt x="1" y="1373"/>
                    <a:pt x="1" y="3064"/>
                  </a:cubicBezTo>
                  <a:cubicBezTo>
                    <a:pt x="1" y="4755"/>
                    <a:pt x="1373" y="6128"/>
                    <a:pt x="3064" y="6128"/>
                  </a:cubicBezTo>
                  <a:lnTo>
                    <a:pt x="48013" y="6128"/>
                  </a:lnTo>
                  <a:cubicBezTo>
                    <a:pt x="49704" y="6128"/>
                    <a:pt x="51077" y="4755"/>
                    <a:pt x="51077" y="3064"/>
                  </a:cubicBezTo>
                  <a:cubicBezTo>
                    <a:pt x="51077" y="1373"/>
                    <a:pt x="49704" y="0"/>
                    <a:pt x="48013"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2" name="Google Shape;1354;p45">
              <a:extLst>
                <a:ext uri="{FF2B5EF4-FFF2-40B4-BE49-F238E27FC236}">
                  <a16:creationId xmlns:a16="http://schemas.microsoft.com/office/drawing/2014/main" id="{8995B48D-97A3-4862-ACD4-C3EFCB7E4ADB}"/>
                </a:ext>
              </a:extLst>
            </p:cNvPr>
            <p:cNvSpPr/>
            <p:nvPr/>
          </p:nvSpPr>
          <p:spPr>
            <a:xfrm>
              <a:off x="2375000" y="1737425"/>
              <a:ext cx="1154375" cy="153225"/>
            </a:xfrm>
            <a:custGeom>
              <a:avLst/>
              <a:gdLst/>
              <a:ahLst/>
              <a:cxnLst/>
              <a:rect l="l" t="t" r="r" b="b"/>
              <a:pathLst>
                <a:path w="46175" h="6129" extrusionOk="0">
                  <a:moveTo>
                    <a:pt x="3064" y="1"/>
                  </a:moveTo>
                  <a:cubicBezTo>
                    <a:pt x="1373" y="1"/>
                    <a:pt x="0" y="1373"/>
                    <a:pt x="0" y="3065"/>
                  </a:cubicBezTo>
                  <a:cubicBezTo>
                    <a:pt x="0" y="4756"/>
                    <a:pt x="1373" y="6128"/>
                    <a:pt x="3064" y="6128"/>
                  </a:cubicBezTo>
                  <a:lnTo>
                    <a:pt x="43111" y="6128"/>
                  </a:lnTo>
                  <a:cubicBezTo>
                    <a:pt x="44802" y="6128"/>
                    <a:pt x="46175" y="4756"/>
                    <a:pt x="46175" y="3065"/>
                  </a:cubicBezTo>
                  <a:cubicBezTo>
                    <a:pt x="46175" y="1373"/>
                    <a:pt x="44802" y="1"/>
                    <a:pt x="43111" y="1"/>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3" name="Google Shape;1355;p45">
              <a:extLst>
                <a:ext uri="{FF2B5EF4-FFF2-40B4-BE49-F238E27FC236}">
                  <a16:creationId xmlns:a16="http://schemas.microsoft.com/office/drawing/2014/main" id="{4747397E-C117-49F8-BA6D-86EC484CB932}"/>
                </a:ext>
              </a:extLst>
            </p:cNvPr>
            <p:cNvSpPr/>
            <p:nvPr/>
          </p:nvSpPr>
          <p:spPr>
            <a:xfrm>
              <a:off x="2375000" y="3813950"/>
              <a:ext cx="1154375" cy="153200"/>
            </a:xfrm>
            <a:custGeom>
              <a:avLst/>
              <a:gdLst/>
              <a:ahLst/>
              <a:cxnLst/>
              <a:rect l="l" t="t" r="r" b="b"/>
              <a:pathLst>
                <a:path w="46175" h="6128" extrusionOk="0">
                  <a:moveTo>
                    <a:pt x="3064" y="0"/>
                  </a:moveTo>
                  <a:cubicBezTo>
                    <a:pt x="1373" y="0"/>
                    <a:pt x="0" y="1373"/>
                    <a:pt x="0" y="3064"/>
                  </a:cubicBezTo>
                  <a:cubicBezTo>
                    <a:pt x="0" y="4755"/>
                    <a:pt x="1373" y="6127"/>
                    <a:pt x="3064" y="6127"/>
                  </a:cubicBezTo>
                  <a:lnTo>
                    <a:pt x="43111" y="6127"/>
                  </a:lnTo>
                  <a:cubicBezTo>
                    <a:pt x="44802" y="6127"/>
                    <a:pt x="46175" y="4755"/>
                    <a:pt x="46175" y="3064"/>
                  </a:cubicBezTo>
                  <a:cubicBezTo>
                    <a:pt x="46175" y="1373"/>
                    <a:pt x="44802" y="0"/>
                    <a:pt x="43111"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4" name="Google Shape;1356;p45">
              <a:extLst>
                <a:ext uri="{FF2B5EF4-FFF2-40B4-BE49-F238E27FC236}">
                  <a16:creationId xmlns:a16="http://schemas.microsoft.com/office/drawing/2014/main" id="{D64CE5E1-1737-4401-A61C-D7DF5EE2E947}"/>
                </a:ext>
              </a:extLst>
            </p:cNvPr>
            <p:cNvSpPr/>
            <p:nvPr/>
          </p:nvSpPr>
          <p:spPr>
            <a:xfrm>
              <a:off x="2375000" y="4279600"/>
              <a:ext cx="1154375" cy="153225"/>
            </a:xfrm>
            <a:custGeom>
              <a:avLst/>
              <a:gdLst/>
              <a:ahLst/>
              <a:cxnLst/>
              <a:rect l="l" t="t" r="r" b="b"/>
              <a:pathLst>
                <a:path w="46175" h="6129" extrusionOk="0">
                  <a:moveTo>
                    <a:pt x="3064" y="1"/>
                  </a:moveTo>
                  <a:cubicBezTo>
                    <a:pt x="1373" y="1"/>
                    <a:pt x="0" y="1373"/>
                    <a:pt x="0" y="3064"/>
                  </a:cubicBezTo>
                  <a:cubicBezTo>
                    <a:pt x="0" y="4756"/>
                    <a:pt x="1373" y="6128"/>
                    <a:pt x="3064" y="6128"/>
                  </a:cubicBezTo>
                  <a:lnTo>
                    <a:pt x="43111" y="6128"/>
                  </a:lnTo>
                  <a:cubicBezTo>
                    <a:pt x="44802" y="6128"/>
                    <a:pt x="46175" y="4756"/>
                    <a:pt x="46175" y="3064"/>
                  </a:cubicBezTo>
                  <a:cubicBezTo>
                    <a:pt x="46175" y="1373"/>
                    <a:pt x="44802" y="1"/>
                    <a:pt x="43111" y="1"/>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5" name="Google Shape;1357;p45">
              <a:extLst>
                <a:ext uri="{FF2B5EF4-FFF2-40B4-BE49-F238E27FC236}">
                  <a16:creationId xmlns:a16="http://schemas.microsoft.com/office/drawing/2014/main" id="{40A626E5-4ED7-4400-BE89-D2A06B4D6B55}"/>
                </a:ext>
              </a:extLst>
            </p:cNvPr>
            <p:cNvSpPr/>
            <p:nvPr/>
          </p:nvSpPr>
          <p:spPr>
            <a:xfrm>
              <a:off x="4029350" y="238125"/>
              <a:ext cx="1276925" cy="5228350"/>
            </a:xfrm>
            <a:custGeom>
              <a:avLst/>
              <a:gdLst/>
              <a:ahLst/>
              <a:cxnLst/>
              <a:rect l="l" t="t" r="r" b="b"/>
              <a:pathLst>
                <a:path w="51077" h="209134" extrusionOk="0">
                  <a:moveTo>
                    <a:pt x="3064" y="0"/>
                  </a:moveTo>
                  <a:cubicBezTo>
                    <a:pt x="1373" y="0"/>
                    <a:pt x="0" y="1372"/>
                    <a:pt x="0" y="3064"/>
                  </a:cubicBezTo>
                  <a:cubicBezTo>
                    <a:pt x="0" y="17548"/>
                    <a:pt x="12769" y="24754"/>
                    <a:pt x="24019" y="31102"/>
                  </a:cubicBezTo>
                  <a:cubicBezTo>
                    <a:pt x="34778" y="37180"/>
                    <a:pt x="44949" y="42915"/>
                    <a:pt x="44949" y="53821"/>
                  </a:cubicBezTo>
                  <a:cubicBezTo>
                    <a:pt x="44949" y="64728"/>
                    <a:pt x="34778" y="70463"/>
                    <a:pt x="24019" y="76516"/>
                  </a:cubicBezTo>
                  <a:cubicBezTo>
                    <a:pt x="12769" y="82889"/>
                    <a:pt x="0" y="90094"/>
                    <a:pt x="0" y="104579"/>
                  </a:cubicBezTo>
                  <a:cubicBezTo>
                    <a:pt x="0" y="119039"/>
                    <a:pt x="12769" y="126245"/>
                    <a:pt x="24019" y="132617"/>
                  </a:cubicBezTo>
                  <a:cubicBezTo>
                    <a:pt x="34778" y="138695"/>
                    <a:pt x="44949" y="144430"/>
                    <a:pt x="44949" y="155337"/>
                  </a:cubicBezTo>
                  <a:cubicBezTo>
                    <a:pt x="44949" y="166218"/>
                    <a:pt x="34778" y="171954"/>
                    <a:pt x="24019" y="178032"/>
                  </a:cubicBezTo>
                  <a:cubicBezTo>
                    <a:pt x="12769" y="184404"/>
                    <a:pt x="0" y="191610"/>
                    <a:pt x="0" y="206070"/>
                  </a:cubicBezTo>
                  <a:cubicBezTo>
                    <a:pt x="0" y="207761"/>
                    <a:pt x="1373" y="209133"/>
                    <a:pt x="3064" y="209133"/>
                  </a:cubicBezTo>
                  <a:cubicBezTo>
                    <a:pt x="4755" y="209133"/>
                    <a:pt x="6127" y="207761"/>
                    <a:pt x="6127" y="206070"/>
                  </a:cubicBezTo>
                  <a:cubicBezTo>
                    <a:pt x="6127" y="195188"/>
                    <a:pt x="16298" y="189453"/>
                    <a:pt x="27033" y="183375"/>
                  </a:cubicBezTo>
                  <a:cubicBezTo>
                    <a:pt x="38307" y="177002"/>
                    <a:pt x="51076" y="169797"/>
                    <a:pt x="51076" y="155337"/>
                  </a:cubicBezTo>
                  <a:cubicBezTo>
                    <a:pt x="51076" y="140852"/>
                    <a:pt x="38307" y="133646"/>
                    <a:pt x="27033" y="127274"/>
                  </a:cubicBezTo>
                  <a:cubicBezTo>
                    <a:pt x="16298" y="121220"/>
                    <a:pt x="6127" y="115485"/>
                    <a:pt x="6127" y="104579"/>
                  </a:cubicBezTo>
                  <a:cubicBezTo>
                    <a:pt x="6127" y="93673"/>
                    <a:pt x="16298" y="87937"/>
                    <a:pt x="27033" y="81859"/>
                  </a:cubicBezTo>
                  <a:cubicBezTo>
                    <a:pt x="38307" y="75512"/>
                    <a:pt x="51076" y="68306"/>
                    <a:pt x="51076" y="53821"/>
                  </a:cubicBezTo>
                  <a:cubicBezTo>
                    <a:pt x="51076" y="39337"/>
                    <a:pt x="38307" y="32131"/>
                    <a:pt x="27033" y="25783"/>
                  </a:cubicBezTo>
                  <a:cubicBezTo>
                    <a:pt x="16298" y="19705"/>
                    <a:pt x="6127" y="13970"/>
                    <a:pt x="6127" y="3064"/>
                  </a:cubicBezTo>
                  <a:cubicBezTo>
                    <a:pt x="6127" y="1372"/>
                    <a:pt x="4755" y="0"/>
                    <a:pt x="3064"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6" name="Google Shape;1358;p45">
              <a:extLst>
                <a:ext uri="{FF2B5EF4-FFF2-40B4-BE49-F238E27FC236}">
                  <a16:creationId xmlns:a16="http://schemas.microsoft.com/office/drawing/2014/main" id="{1F5D6571-D869-4CBC-A1D2-2E54B54683D5}"/>
                </a:ext>
              </a:extLst>
            </p:cNvPr>
            <p:cNvSpPr/>
            <p:nvPr/>
          </p:nvSpPr>
          <p:spPr>
            <a:xfrm>
              <a:off x="4305675" y="238125"/>
              <a:ext cx="1000600" cy="955250"/>
            </a:xfrm>
            <a:custGeom>
              <a:avLst/>
              <a:gdLst/>
              <a:ahLst/>
              <a:cxnLst/>
              <a:rect l="l" t="t" r="r" b="b"/>
              <a:pathLst>
                <a:path w="40024" h="38210" extrusionOk="0">
                  <a:moveTo>
                    <a:pt x="36960" y="0"/>
                  </a:moveTo>
                  <a:cubicBezTo>
                    <a:pt x="35244" y="0"/>
                    <a:pt x="33896" y="1372"/>
                    <a:pt x="33896" y="3064"/>
                  </a:cubicBezTo>
                  <a:cubicBezTo>
                    <a:pt x="33896" y="13970"/>
                    <a:pt x="23725" y="19705"/>
                    <a:pt x="12966" y="25783"/>
                  </a:cubicBezTo>
                  <a:cubicBezTo>
                    <a:pt x="9142" y="27940"/>
                    <a:pt x="5196" y="30170"/>
                    <a:pt x="1692" y="32670"/>
                  </a:cubicBezTo>
                  <a:cubicBezTo>
                    <a:pt x="319" y="33651"/>
                    <a:pt x="1" y="35562"/>
                    <a:pt x="981" y="36935"/>
                  </a:cubicBezTo>
                  <a:cubicBezTo>
                    <a:pt x="1569" y="37768"/>
                    <a:pt x="2525" y="38209"/>
                    <a:pt x="3481" y="38209"/>
                  </a:cubicBezTo>
                  <a:cubicBezTo>
                    <a:pt x="4094" y="38209"/>
                    <a:pt x="4706" y="38038"/>
                    <a:pt x="5245" y="37645"/>
                  </a:cubicBezTo>
                  <a:cubicBezTo>
                    <a:pt x="8505" y="35342"/>
                    <a:pt x="12304" y="33185"/>
                    <a:pt x="15980" y="31102"/>
                  </a:cubicBezTo>
                  <a:cubicBezTo>
                    <a:pt x="27254" y="24754"/>
                    <a:pt x="40023" y="17548"/>
                    <a:pt x="40023" y="3064"/>
                  </a:cubicBezTo>
                  <a:cubicBezTo>
                    <a:pt x="40023" y="1372"/>
                    <a:pt x="38651" y="0"/>
                    <a:pt x="36960"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7" name="Google Shape;1359;p45">
              <a:extLst>
                <a:ext uri="{FF2B5EF4-FFF2-40B4-BE49-F238E27FC236}">
                  <a16:creationId xmlns:a16="http://schemas.microsoft.com/office/drawing/2014/main" id="{CD5C8EB4-2093-47E2-BE3E-39088AEAF767}"/>
                </a:ext>
              </a:extLst>
            </p:cNvPr>
            <p:cNvSpPr/>
            <p:nvPr/>
          </p:nvSpPr>
          <p:spPr>
            <a:xfrm>
              <a:off x="4029350" y="1209925"/>
              <a:ext cx="1276925" cy="4256550"/>
            </a:xfrm>
            <a:custGeom>
              <a:avLst/>
              <a:gdLst/>
              <a:ahLst/>
              <a:cxnLst/>
              <a:rect l="l" t="t" r="r" b="b"/>
              <a:pathLst>
                <a:path w="51077" h="170262" extrusionOk="0">
                  <a:moveTo>
                    <a:pt x="7186" y="1"/>
                  </a:moveTo>
                  <a:cubicBezTo>
                    <a:pt x="6268" y="1"/>
                    <a:pt x="5357" y="412"/>
                    <a:pt x="4755" y="1200"/>
                  </a:cubicBezTo>
                  <a:cubicBezTo>
                    <a:pt x="1569" y="5317"/>
                    <a:pt x="0" y="9827"/>
                    <a:pt x="0" y="14949"/>
                  </a:cubicBezTo>
                  <a:cubicBezTo>
                    <a:pt x="0" y="29434"/>
                    <a:pt x="12769" y="36640"/>
                    <a:pt x="24019" y="42987"/>
                  </a:cubicBezTo>
                  <a:cubicBezTo>
                    <a:pt x="34778" y="49065"/>
                    <a:pt x="44949" y="54801"/>
                    <a:pt x="44949" y="65707"/>
                  </a:cubicBezTo>
                  <a:cubicBezTo>
                    <a:pt x="44949" y="76613"/>
                    <a:pt x="34778" y="82348"/>
                    <a:pt x="24019" y="88402"/>
                  </a:cubicBezTo>
                  <a:cubicBezTo>
                    <a:pt x="12769" y="94774"/>
                    <a:pt x="0" y="101980"/>
                    <a:pt x="0" y="116465"/>
                  </a:cubicBezTo>
                  <a:cubicBezTo>
                    <a:pt x="0" y="130925"/>
                    <a:pt x="12769" y="138130"/>
                    <a:pt x="24019" y="144503"/>
                  </a:cubicBezTo>
                  <a:cubicBezTo>
                    <a:pt x="34778" y="150581"/>
                    <a:pt x="44949" y="156316"/>
                    <a:pt x="44949" y="167198"/>
                  </a:cubicBezTo>
                  <a:cubicBezTo>
                    <a:pt x="44949" y="168889"/>
                    <a:pt x="46322" y="170261"/>
                    <a:pt x="48013" y="170261"/>
                  </a:cubicBezTo>
                  <a:cubicBezTo>
                    <a:pt x="49704" y="170261"/>
                    <a:pt x="51076" y="168889"/>
                    <a:pt x="51076" y="167198"/>
                  </a:cubicBezTo>
                  <a:cubicBezTo>
                    <a:pt x="51076" y="152738"/>
                    <a:pt x="38307" y="145532"/>
                    <a:pt x="27033" y="139160"/>
                  </a:cubicBezTo>
                  <a:cubicBezTo>
                    <a:pt x="16298" y="133082"/>
                    <a:pt x="6127" y="127346"/>
                    <a:pt x="6127" y="116465"/>
                  </a:cubicBezTo>
                  <a:cubicBezTo>
                    <a:pt x="6127" y="105558"/>
                    <a:pt x="16298" y="99823"/>
                    <a:pt x="27033" y="93745"/>
                  </a:cubicBezTo>
                  <a:cubicBezTo>
                    <a:pt x="38307" y="87373"/>
                    <a:pt x="51076" y="80167"/>
                    <a:pt x="51076" y="65707"/>
                  </a:cubicBezTo>
                  <a:cubicBezTo>
                    <a:pt x="51076" y="51222"/>
                    <a:pt x="38307" y="44017"/>
                    <a:pt x="27033" y="37644"/>
                  </a:cubicBezTo>
                  <a:cubicBezTo>
                    <a:pt x="16298" y="31591"/>
                    <a:pt x="6127" y="25856"/>
                    <a:pt x="6127" y="14949"/>
                  </a:cubicBezTo>
                  <a:cubicBezTo>
                    <a:pt x="6127" y="11224"/>
                    <a:pt x="7279" y="7964"/>
                    <a:pt x="9608" y="4925"/>
                  </a:cubicBezTo>
                  <a:cubicBezTo>
                    <a:pt x="10637" y="3602"/>
                    <a:pt x="10392" y="1666"/>
                    <a:pt x="9044" y="636"/>
                  </a:cubicBezTo>
                  <a:cubicBezTo>
                    <a:pt x="8494" y="208"/>
                    <a:pt x="7838" y="1"/>
                    <a:pt x="7186" y="1"/>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8" name="Google Shape;1360;p45">
              <a:extLst>
                <a:ext uri="{FF2B5EF4-FFF2-40B4-BE49-F238E27FC236}">
                  <a16:creationId xmlns:a16="http://schemas.microsoft.com/office/drawing/2014/main" id="{1F41EA7E-1EAD-4145-BD21-4EFE37BAA070}"/>
                </a:ext>
              </a:extLst>
            </p:cNvPr>
            <p:cNvSpPr/>
            <p:nvPr/>
          </p:nvSpPr>
          <p:spPr>
            <a:xfrm>
              <a:off x="4029350" y="1489275"/>
              <a:ext cx="1276925" cy="153225"/>
            </a:xfrm>
            <a:custGeom>
              <a:avLst/>
              <a:gdLst/>
              <a:ahLst/>
              <a:cxnLst/>
              <a:rect l="l" t="t" r="r" b="b"/>
              <a:pathLst>
                <a:path w="51077" h="6129" extrusionOk="0">
                  <a:moveTo>
                    <a:pt x="3064" y="1"/>
                  </a:moveTo>
                  <a:cubicBezTo>
                    <a:pt x="1373" y="1"/>
                    <a:pt x="0" y="1373"/>
                    <a:pt x="0" y="3065"/>
                  </a:cubicBezTo>
                  <a:cubicBezTo>
                    <a:pt x="0" y="4756"/>
                    <a:pt x="1373" y="6128"/>
                    <a:pt x="3064" y="6128"/>
                  </a:cubicBezTo>
                  <a:lnTo>
                    <a:pt x="48013" y="6128"/>
                  </a:lnTo>
                  <a:cubicBezTo>
                    <a:pt x="49704" y="6128"/>
                    <a:pt x="51076" y="4756"/>
                    <a:pt x="51076" y="3065"/>
                  </a:cubicBezTo>
                  <a:cubicBezTo>
                    <a:pt x="51076" y="1373"/>
                    <a:pt x="49704" y="1"/>
                    <a:pt x="48013" y="1"/>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9" name="Google Shape;1361;p45">
              <a:extLst>
                <a:ext uri="{FF2B5EF4-FFF2-40B4-BE49-F238E27FC236}">
                  <a16:creationId xmlns:a16="http://schemas.microsoft.com/office/drawing/2014/main" id="{67EF924E-938A-4BD1-911B-FF9B77F6AB73}"/>
                </a:ext>
              </a:extLst>
            </p:cNvPr>
            <p:cNvSpPr/>
            <p:nvPr/>
          </p:nvSpPr>
          <p:spPr>
            <a:xfrm>
              <a:off x="4029350" y="4041875"/>
              <a:ext cx="1276925" cy="153200"/>
            </a:xfrm>
            <a:custGeom>
              <a:avLst/>
              <a:gdLst/>
              <a:ahLst/>
              <a:cxnLst/>
              <a:rect l="l" t="t" r="r" b="b"/>
              <a:pathLst>
                <a:path w="51077" h="6128" extrusionOk="0">
                  <a:moveTo>
                    <a:pt x="3064" y="0"/>
                  </a:moveTo>
                  <a:cubicBezTo>
                    <a:pt x="1373" y="0"/>
                    <a:pt x="0" y="1373"/>
                    <a:pt x="0" y="3064"/>
                  </a:cubicBezTo>
                  <a:cubicBezTo>
                    <a:pt x="0" y="4755"/>
                    <a:pt x="1373" y="6128"/>
                    <a:pt x="3064" y="6128"/>
                  </a:cubicBezTo>
                  <a:lnTo>
                    <a:pt x="48013" y="6128"/>
                  </a:lnTo>
                  <a:cubicBezTo>
                    <a:pt x="49704" y="6128"/>
                    <a:pt x="51076" y="4755"/>
                    <a:pt x="51076" y="3064"/>
                  </a:cubicBezTo>
                  <a:cubicBezTo>
                    <a:pt x="51076" y="1373"/>
                    <a:pt x="49704" y="0"/>
                    <a:pt x="48013"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0" name="Google Shape;1362;p45">
              <a:extLst>
                <a:ext uri="{FF2B5EF4-FFF2-40B4-BE49-F238E27FC236}">
                  <a16:creationId xmlns:a16="http://schemas.microsoft.com/office/drawing/2014/main" id="{1BB3DF0B-B82F-4816-814A-3C5ECF47DB83}"/>
                </a:ext>
              </a:extLst>
            </p:cNvPr>
            <p:cNvSpPr/>
            <p:nvPr/>
          </p:nvSpPr>
          <p:spPr>
            <a:xfrm>
              <a:off x="4090625" y="2543175"/>
              <a:ext cx="1153775" cy="153200"/>
            </a:xfrm>
            <a:custGeom>
              <a:avLst/>
              <a:gdLst/>
              <a:ahLst/>
              <a:cxnLst/>
              <a:rect l="l" t="t" r="r" b="b"/>
              <a:pathLst>
                <a:path w="46151" h="6128" extrusionOk="0">
                  <a:moveTo>
                    <a:pt x="3064" y="0"/>
                  </a:moveTo>
                  <a:cubicBezTo>
                    <a:pt x="1373" y="0"/>
                    <a:pt x="0" y="1372"/>
                    <a:pt x="0" y="3064"/>
                  </a:cubicBezTo>
                  <a:cubicBezTo>
                    <a:pt x="0" y="4755"/>
                    <a:pt x="1373" y="6127"/>
                    <a:pt x="3064" y="6127"/>
                  </a:cubicBezTo>
                  <a:lnTo>
                    <a:pt x="43086" y="6127"/>
                  </a:lnTo>
                  <a:cubicBezTo>
                    <a:pt x="44778" y="6127"/>
                    <a:pt x="46150" y="4755"/>
                    <a:pt x="46150" y="3064"/>
                  </a:cubicBezTo>
                  <a:cubicBezTo>
                    <a:pt x="46150" y="1372"/>
                    <a:pt x="44778" y="0"/>
                    <a:pt x="43086" y="0"/>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1" name="Google Shape;1363;p45">
              <a:extLst>
                <a:ext uri="{FF2B5EF4-FFF2-40B4-BE49-F238E27FC236}">
                  <a16:creationId xmlns:a16="http://schemas.microsoft.com/office/drawing/2014/main" id="{E77BED7C-189B-426B-B686-07AEAD36552C}"/>
                </a:ext>
              </a:extLst>
            </p:cNvPr>
            <p:cNvSpPr/>
            <p:nvPr/>
          </p:nvSpPr>
          <p:spPr>
            <a:xfrm>
              <a:off x="4090625" y="3008825"/>
              <a:ext cx="1153775" cy="153200"/>
            </a:xfrm>
            <a:custGeom>
              <a:avLst/>
              <a:gdLst/>
              <a:ahLst/>
              <a:cxnLst/>
              <a:rect l="l" t="t" r="r" b="b"/>
              <a:pathLst>
                <a:path w="46151" h="6128" extrusionOk="0">
                  <a:moveTo>
                    <a:pt x="3064" y="1"/>
                  </a:moveTo>
                  <a:cubicBezTo>
                    <a:pt x="1373" y="1"/>
                    <a:pt x="0" y="1373"/>
                    <a:pt x="0" y="3064"/>
                  </a:cubicBezTo>
                  <a:cubicBezTo>
                    <a:pt x="0" y="4755"/>
                    <a:pt x="1373" y="6128"/>
                    <a:pt x="3064" y="6128"/>
                  </a:cubicBezTo>
                  <a:lnTo>
                    <a:pt x="43086" y="6128"/>
                  </a:lnTo>
                  <a:cubicBezTo>
                    <a:pt x="44778" y="6128"/>
                    <a:pt x="46150" y="4755"/>
                    <a:pt x="46150" y="3064"/>
                  </a:cubicBezTo>
                  <a:cubicBezTo>
                    <a:pt x="46150" y="1373"/>
                    <a:pt x="44778" y="1"/>
                    <a:pt x="43086" y="1"/>
                  </a:cubicBezTo>
                  <a:close/>
                </a:path>
              </a:pathLst>
            </a:cu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222" name="Google Shape;1364;p45">
            <a:extLst>
              <a:ext uri="{FF2B5EF4-FFF2-40B4-BE49-F238E27FC236}">
                <a16:creationId xmlns:a16="http://schemas.microsoft.com/office/drawing/2014/main" id="{88596148-8C25-4C4D-B590-B5D8021DE2A4}"/>
              </a:ext>
            </a:extLst>
          </p:cNvPr>
          <p:cNvGrpSpPr/>
          <p:nvPr/>
        </p:nvGrpSpPr>
        <p:grpSpPr>
          <a:xfrm>
            <a:off x="17495558" y="3632912"/>
            <a:ext cx="1654924" cy="1654924"/>
            <a:chOff x="1190625" y="238125"/>
            <a:chExt cx="5228350" cy="5228350"/>
          </a:xfrm>
        </p:grpSpPr>
        <p:sp>
          <p:nvSpPr>
            <p:cNvPr id="223" name="Google Shape;1365;p45">
              <a:extLst>
                <a:ext uri="{FF2B5EF4-FFF2-40B4-BE49-F238E27FC236}">
                  <a16:creationId xmlns:a16="http://schemas.microsoft.com/office/drawing/2014/main" id="{66EE9063-272A-48B9-BB66-8BF5D0812623}"/>
                </a:ext>
              </a:extLst>
            </p:cNvPr>
            <p:cNvSpPr/>
            <p:nvPr/>
          </p:nvSpPr>
          <p:spPr>
            <a:xfrm>
              <a:off x="3726050" y="569600"/>
              <a:ext cx="157500" cy="752450"/>
            </a:xfrm>
            <a:custGeom>
              <a:avLst/>
              <a:gdLst/>
              <a:ahLst/>
              <a:cxnLst/>
              <a:rect l="l" t="t" r="r" b="b"/>
              <a:pathLst>
                <a:path w="6300" h="30098" extrusionOk="0">
                  <a:moveTo>
                    <a:pt x="3162" y="0"/>
                  </a:moveTo>
                  <a:cubicBezTo>
                    <a:pt x="1422" y="0"/>
                    <a:pt x="0" y="1422"/>
                    <a:pt x="0" y="3162"/>
                  </a:cubicBezTo>
                  <a:lnTo>
                    <a:pt x="0" y="26935"/>
                  </a:lnTo>
                  <a:cubicBezTo>
                    <a:pt x="0" y="28676"/>
                    <a:pt x="1422" y="30097"/>
                    <a:pt x="3162" y="30097"/>
                  </a:cubicBezTo>
                  <a:cubicBezTo>
                    <a:pt x="4902" y="30097"/>
                    <a:pt x="6299" y="28676"/>
                    <a:pt x="6299" y="26935"/>
                  </a:cubicBezTo>
                  <a:lnTo>
                    <a:pt x="6299" y="3162"/>
                  </a:lnTo>
                  <a:cubicBezTo>
                    <a:pt x="6299" y="1422"/>
                    <a:pt x="4902" y="0"/>
                    <a:pt x="3162"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4" name="Google Shape;1366;p45">
              <a:extLst>
                <a:ext uri="{FF2B5EF4-FFF2-40B4-BE49-F238E27FC236}">
                  <a16:creationId xmlns:a16="http://schemas.microsoft.com/office/drawing/2014/main" id="{81DEA4B6-C466-4194-B155-50385CE53E26}"/>
                </a:ext>
              </a:extLst>
            </p:cNvPr>
            <p:cNvSpPr/>
            <p:nvPr/>
          </p:nvSpPr>
          <p:spPr>
            <a:xfrm>
              <a:off x="4912875" y="919775"/>
              <a:ext cx="832725" cy="817075"/>
            </a:xfrm>
            <a:custGeom>
              <a:avLst/>
              <a:gdLst/>
              <a:ahLst/>
              <a:cxnLst/>
              <a:rect l="l" t="t" r="r" b="b"/>
              <a:pathLst>
                <a:path w="33309" h="32683" extrusionOk="0">
                  <a:moveTo>
                    <a:pt x="29828" y="0"/>
                  </a:moveTo>
                  <a:cubicBezTo>
                    <a:pt x="29019" y="0"/>
                    <a:pt x="28210" y="306"/>
                    <a:pt x="27598" y="919"/>
                  </a:cubicBezTo>
                  <a:lnTo>
                    <a:pt x="1226" y="27291"/>
                  </a:lnTo>
                  <a:cubicBezTo>
                    <a:pt x="1" y="28516"/>
                    <a:pt x="1" y="30526"/>
                    <a:pt x="1226" y="31751"/>
                  </a:cubicBezTo>
                  <a:cubicBezTo>
                    <a:pt x="1839" y="32364"/>
                    <a:pt x="2648" y="32682"/>
                    <a:pt x="3457" y="32682"/>
                  </a:cubicBezTo>
                  <a:cubicBezTo>
                    <a:pt x="4265" y="32682"/>
                    <a:pt x="5074" y="32364"/>
                    <a:pt x="5687" y="31751"/>
                  </a:cubicBezTo>
                  <a:lnTo>
                    <a:pt x="32058" y="5380"/>
                  </a:lnTo>
                  <a:cubicBezTo>
                    <a:pt x="33308" y="4154"/>
                    <a:pt x="33308" y="2145"/>
                    <a:pt x="32058" y="919"/>
                  </a:cubicBezTo>
                  <a:cubicBezTo>
                    <a:pt x="31446" y="306"/>
                    <a:pt x="30637" y="0"/>
                    <a:pt x="29828"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5" name="Google Shape;1367;p45">
              <a:extLst>
                <a:ext uri="{FF2B5EF4-FFF2-40B4-BE49-F238E27FC236}">
                  <a16:creationId xmlns:a16="http://schemas.microsoft.com/office/drawing/2014/main" id="{917B0FF2-6C80-49A1-A57F-3BA8C6C6D924}"/>
                </a:ext>
              </a:extLst>
            </p:cNvPr>
            <p:cNvSpPr/>
            <p:nvPr/>
          </p:nvSpPr>
          <p:spPr>
            <a:xfrm>
              <a:off x="5461875" y="2773550"/>
              <a:ext cx="626225" cy="157500"/>
            </a:xfrm>
            <a:custGeom>
              <a:avLst/>
              <a:gdLst/>
              <a:ahLst/>
              <a:cxnLst/>
              <a:rect l="l" t="t" r="r" b="b"/>
              <a:pathLst>
                <a:path w="25049" h="6300" extrusionOk="0">
                  <a:moveTo>
                    <a:pt x="3162" y="0"/>
                  </a:moveTo>
                  <a:cubicBezTo>
                    <a:pt x="1398" y="0"/>
                    <a:pt x="1" y="1422"/>
                    <a:pt x="1" y="3162"/>
                  </a:cubicBezTo>
                  <a:cubicBezTo>
                    <a:pt x="1" y="4902"/>
                    <a:pt x="1398" y="6299"/>
                    <a:pt x="3162" y="6299"/>
                  </a:cubicBezTo>
                  <a:lnTo>
                    <a:pt x="21887" y="6299"/>
                  </a:lnTo>
                  <a:cubicBezTo>
                    <a:pt x="23627" y="6299"/>
                    <a:pt x="25049" y="4902"/>
                    <a:pt x="25049" y="3162"/>
                  </a:cubicBezTo>
                  <a:cubicBezTo>
                    <a:pt x="25049" y="1422"/>
                    <a:pt x="23627" y="0"/>
                    <a:pt x="21887"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6" name="Google Shape;1368;p45">
              <a:extLst>
                <a:ext uri="{FF2B5EF4-FFF2-40B4-BE49-F238E27FC236}">
                  <a16:creationId xmlns:a16="http://schemas.microsoft.com/office/drawing/2014/main" id="{E57D97C2-1A41-458D-8108-9ED952202C7D}"/>
                </a:ext>
              </a:extLst>
            </p:cNvPr>
            <p:cNvSpPr/>
            <p:nvPr/>
          </p:nvSpPr>
          <p:spPr>
            <a:xfrm>
              <a:off x="5241300" y="4296450"/>
              <a:ext cx="397675" cy="382075"/>
            </a:xfrm>
            <a:custGeom>
              <a:avLst/>
              <a:gdLst/>
              <a:ahLst/>
              <a:cxnLst/>
              <a:rect l="l" t="t" r="r" b="b"/>
              <a:pathLst>
                <a:path w="15907" h="15283" extrusionOk="0">
                  <a:moveTo>
                    <a:pt x="3456" y="1"/>
                  </a:moveTo>
                  <a:cubicBezTo>
                    <a:pt x="2647" y="1"/>
                    <a:pt x="1839" y="307"/>
                    <a:pt x="1226" y="920"/>
                  </a:cubicBezTo>
                  <a:cubicBezTo>
                    <a:pt x="0" y="2145"/>
                    <a:pt x="0" y="4155"/>
                    <a:pt x="1226" y="5381"/>
                  </a:cubicBezTo>
                  <a:lnTo>
                    <a:pt x="10196" y="14351"/>
                  </a:lnTo>
                  <a:cubicBezTo>
                    <a:pt x="10833" y="14988"/>
                    <a:pt x="11618" y="15282"/>
                    <a:pt x="12426" y="15282"/>
                  </a:cubicBezTo>
                  <a:cubicBezTo>
                    <a:pt x="13235" y="15282"/>
                    <a:pt x="14044" y="14988"/>
                    <a:pt x="14681" y="14351"/>
                  </a:cubicBezTo>
                  <a:cubicBezTo>
                    <a:pt x="15907" y="13125"/>
                    <a:pt x="15907" y="11140"/>
                    <a:pt x="14681" y="9890"/>
                  </a:cubicBezTo>
                  <a:lnTo>
                    <a:pt x="5687" y="920"/>
                  </a:lnTo>
                  <a:cubicBezTo>
                    <a:pt x="5074" y="307"/>
                    <a:pt x="4265" y="1"/>
                    <a:pt x="3456"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7" name="Google Shape;1369;p45">
              <a:extLst>
                <a:ext uri="{FF2B5EF4-FFF2-40B4-BE49-F238E27FC236}">
                  <a16:creationId xmlns:a16="http://schemas.microsoft.com/office/drawing/2014/main" id="{AFCD698A-F6D6-4F0B-A18A-890B3CC0BA9C}"/>
                </a:ext>
              </a:extLst>
            </p:cNvPr>
            <p:cNvSpPr/>
            <p:nvPr/>
          </p:nvSpPr>
          <p:spPr>
            <a:xfrm>
              <a:off x="4917175" y="3972325"/>
              <a:ext cx="321075" cy="305475"/>
            </a:xfrm>
            <a:custGeom>
              <a:avLst/>
              <a:gdLst/>
              <a:ahLst/>
              <a:cxnLst/>
              <a:rect l="l" t="t" r="r" b="b"/>
              <a:pathLst>
                <a:path w="12843" h="12219" extrusionOk="0">
                  <a:moveTo>
                    <a:pt x="3465" y="1"/>
                  </a:moveTo>
                  <a:cubicBezTo>
                    <a:pt x="2660" y="1"/>
                    <a:pt x="1851" y="307"/>
                    <a:pt x="1226" y="920"/>
                  </a:cubicBezTo>
                  <a:cubicBezTo>
                    <a:pt x="0" y="2170"/>
                    <a:pt x="0" y="4155"/>
                    <a:pt x="1226" y="5380"/>
                  </a:cubicBezTo>
                  <a:lnTo>
                    <a:pt x="7132" y="11287"/>
                  </a:lnTo>
                  <a:cubicBezTo>
                    <a:pt x="7745" y="11924"/>
                    <a:pt x="8554" y="12218"/>
                    <a:pt x="9363" y="12218"/>
                  </a:cubicBezTo>
                  <a:cubicBezTo>
                    <a:pt x="10171" y="12218"/>
                    <a:pt x="10980" y="11924"/>
                    <a:pt x="11593" y="11287"/>
                  </a:cubicBezTo>
                  <a:cubicBezTo>
                    <a:pt x="12843" y="10062"/>
                    <a:pt x="12843" y="8076"/>
                    <a:pt x="11593" y="6826"/>
                  </a:cubicBezTo>
                  <a:lnTo>
                    <a:pt x="5686" y="920"/>
                  </a:lnTo>
                  <a:cubicBezTo>
                    <a:pt x="5074" y="307"/>
                    <a:pt x="4271" y="1"/>
                    <a:pt x="3465"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8" name="Google Shape;1370;p45">
              <a:extLst>
                <a:ext uri="{FF2B5EF4-FFF2-40B4-BE49-F238E27FC236}">
                  <a16:creationId xmlns:a16="http://schemas.microsoft.com/office/drawing/2014/main" id="{8A8017E7-B2AD-4AEC-83E8-EE5DC3C32E08}"/>
                </a:ext>
              </a:extLst>
            </p:cNvPr>
            <p:cNvSpPr/>
            <p:nvPr/>
          </p:nvSpPr>
          <p:spPr>
            <a:xfrm>
              <a:off x="3726050" y="4383150"/>
              <a:ext cx="157500" cy="752450"/>
            </a:xfrm>
            <a:custGeom>
              <a:avLst/>
              <a:gdLst/>
              <a:ahLst/>
              <a:cxnLst/>
              <a:rect l="l" t="t" r="r" b="b"/>
              <a:pathLst>
                <a:path w="6300" h="30098" extrusionOk="0">
                  <a:moveTo>
                    <a:pt x="3162" y="1"/>
                  </a:moveTo>
                  <a:cubicBezTo>
                    <a:pt x="1422" y="1"/>
                    <a:pt x="0" y="1398"/>
                    <a:pt x="0" y="3138"/>
                  </a:cubicBezTo>
                  <a:lnTo>
                    <a:pt x="0" y="26936"/>
                  </a:lnTo>
                  <a:cubicBezTo>
                    <a:pt x="0" y="28676"/>
                    <a:pt x="1422" y="30098"/>
                    <a:pt x="3162" y="30098"/>
                  </a:cubicBezTo>
                  <a:cubicBezTo>
                    <a:pt x="4902" y="30098"/>
                    <a:pt x="6299" y="28676"/>
                    <a:pt x="6299" y="26936"/>
                  </a:cubicBezTo>
                  <a:lnTo>
                    <a:pt x="6299" y="3138"/>
                  </a:lnTo>
                  <a:cubicBezTo>
                    <a:pt x="6299" y="1398"/>
                    <a:pt x="4902" y="1"/>
                    <a:pt x="3162"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9" name="Google Shape;1371;p45">
              <a:extLst>
                <a:ext uri="{FF2B5EF4-FFF2-40B4-BE49-F238E27FC236}">
                  <a16:creationId xmlns:a16="http://schemas.microsoft.com/office/drawing/2014/main" id="{EE8F5F2F-7203-4AC0-87C8-3D2F6155B4F0}"/>
                </a:ext>
              </a:extLst>
            </p:cNvPr>
            <p:cNvSpPr/>
            <p:nvPr/>
          </p:nvSpPr>
          <p:spPr>
            <a:xfrm>
              <a:off x="2159925" y="3953500"/>
              <a:ext cx="551475" cy="536300"/>
            </a:xfrm>
            <a:custGeom>
              <a:avLst/>
              <a:gdLst/>
              <a:ahLst/>
              <a:cxnLst/>
              <a:rect l="l" t="t" r="r" b="b"/>
              <a:pathLst>
                <a:path w="22059" h="21452" extrusionOk="0">
                  <a:moveTo>
                    <a:pt x="18591" y="0"/>
                  </a:moveTo>
                  <a:cubicBezTo>
                    <a:pt x="17782" y="0"/>
                    <a:pt x="16973" y="313"/>
                    <a:pt x="16348" y="938"/>
                  </a:cubicBezTo>
                  <a:lnTo>
                    <a:pt x="1226" y="16059"/>
                  </a:lnTo>
                  <a:cubicBezTo>
                    <a:pt x="1" y="17285"/>
                    <a:pt x="1" y="19295"/>
                    <a:pt x="1226" y="20520"/>
                  </a:cubicBezTo>
                  <a:cubicBezTo>
                    <a:pt x="1839" y="21133"/>
                    <a:pt x="2648" y="21451"/>
                    <a:pt x="3457" y="21451"/>
                  </a:cubicBezTo>
                  <a:cubicBezTo>
                    <a:pt x="4265" y="21451"/>
                    <a:pt x="5074" y="21133"/>
                    <a:pt x="5687" y="20520"/>
                  </a:cubicBezTo>
                  <a:lnTo>
                    <a:pt x="20833" y="5398"/>
                  </a:lnTo>
                  <a:cubicBezTo>
                    <a:pt x="22059" y="4173"/>
                    <a:pt x="22059" y="2163"/>
                    <a:pt x="20833" y="938"/>
                  </a:cubicBezTo>
                  <a:cubicBezTo>
                    <a:pt x="20208" y="313"/>
                    <a:pt x="19400" y="0"/>
                    <a:pt x="18591"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0" name="Google Shape;1372;p45">
              <a:extLst>
                <a:ext uri="{FF2B5EF4-FFF2-40B4-BE49-F238E27FC236}">
                  <a16:creationId xmlns:a16="http://schemas.microsoft.com/office/drawing/2014/main" id="{461A7F58-E6C1-46CF-B60A-283E0937573C}"/>
                </a:ext>
              </a:extLst>
            </p:cNvPr>
            <p:cNvSpPr/>
            <p:nvPr/>
          </p:nvSpPr>
          <p:spPr>
            <a:xfrm>
              <a:off x="1522100" y="2773550"/>
              <a:ext cx="626225" cy="157500"/>
            </a:xfrm>
            <a:custGeom>
              <a:avLst/>
              <a:gdLst/>
              <a:ahLst/>
              <a:cxnLst/>
              <a:rect l="l" t="t" r="r" b="b"/>
              <a:pathLst>
                <a:path w="25049" h="6300" extrusionOk="0">
                  <a:moveTo>
                    <a:pt x="3162" y="0"/>
                  </a:moveTo>
                  <a:cubicBezTo>
                    <a:pt x="1422" y="0"/>
                    <a:pt x="0" y="1422"/>
                    <a:pt x="0" y="3162"/>
                  </a:cubicBezTo>
                  <a:cubicBezTo>
                    <a:pt x="0" y="4902"/>
                    <a:pt x="1422" y="6299"/>
                    <a:pt x="3162" y="6299"/>
                  </a:cubicBezTo>
                  <a:lnTo>
                    <a:pt x="21887" y="6299"/>
                  </a:lnTo>
                  <a:cubicBezTo>
                    <a:pt x="23627" y="6299"/>
                    <a:pt x="25048" y="4902"/>
                    <a:pt x="25048" y="3162"/>
                  </a:cubicBezTo>
                  <a:cubicBezTo>
                    <a:pt x="25048" y="1422"/>
                    <a:pt x="23627" y="0"/>
                    <a:pt x="21887"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1" name="Google Shape;1373;p45">
              <a:extLst>
                <a:ext uri="{FF2B5EF4-FFF2-40B4-BE49-F238E27FC236}">
                  <a16:creationId xmlns:a16="http://schemas.microsoft.com/office/drawing/2014/main" id="{38A157BB-7292-4D3C-87AF-9C5D89F61541}"/>
                </a:ext>
              </a:extLst>
            </p:cNvPr>
            <p:cNvSpPr/>
            <p:nvPr/>
          </p:nvSpPr>
          <p:spPr>
            <a:xfrm>
              <a:off x="1970600" y="1025775"/>
              <a:ext cx="740800" cy="725175"/>
            </a:xfrm>
            <a:custGeom>
              <a:avLst/>
              <a:gdLst/>
              <a:ahLst/>
              <a:cxnLst/>
              <a:rect l="l" t="t" r="r" b="b"/>
              <a:pathLst>
                <a:path w="29632" h="29007" extrusionOk="0">
                  <a:moveTo>
                    <a:pt x="3466" y="0"/>
                  </a:moveTo>
                  <a:cubicBezTo>
                    <a:pt x="2660" y="0"/>
                    <a:pt x="1851" y="306"/>
                    <a:pt x="1226" y="919"/>
                  </a:cubicBezTo>
                  <a:cubicBezTo>
                    <a:pt x="1" y="2169"/>
                    <a:pt x="1" y="4154"/>
                    <a:pt x="1226" y="5380"/>
                  </a:cubicBezTo>
                  <a:lnTo>
                    <a:pt x="23921" y="28099"/>
                  </a:lnTo>
                  <a:cubicBezTo>
                    <a:pt x="24558" y="28712"/>
                    <a:pt x="25343" y="29006"/>
                    <a:pt x="26152" y="29006"/>
                  </a:cubicBezTo>
                  <a:cubicBezTo>
                    <a:pt x="26960" y="29006"/>
                    <a:pt x="27769" y="28712"/>
                    <a:pt x="28406" y="28099"/>
                  </a:cubicBezTo>
                  <a:cubicBezTo>
                    <a:pt x="29632" y="26849"/>
                    <a:pt x="29632" y="24864"/>
                    <a:pt x="28406" y="23614"/>
                  </a:cubicBezTo>
                  <a:lnTo>
                    <a:pt x="5687" y="919"/>
                  </a:lnTo>
                  <a:cubicBezTo>
                    <a:pt x="5074" y="306"/>
                    <a:pt x="4271" y="0"/>
                    <a:pt x="3466"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2" name="Google Shape;1374;p45">
              <a:extLst>
                <a:ext uri="{FF2B5EF4-FFF2-40B4-BE49-F238E27FC236}">
                  <a16:creationId xmlns:a16="http://schemas.microsoft.com/office/drawing/2014/main" id="{CFC4E4C2-DB44-4AC2-865D-D96F2933B730}"/>
                </a:ext>
              </a:extLst>
            </p:cNvPr>
            <p:cNvSpPr/>
            <p:nvPr/>
          </p:nvSpPr>
          <p:spPr>
            <a:xfrm>
              <a:off x="2069250" y="1155400"/>
              <a:ext cx="3471700" cy="3393950"/>
            </a:xfrm>
            <a:custGeom>
              <a:avLst/>
              <a:gdLst/>
              <a:ahLst/>
              <a:cxnLst/>
              <a:rect l="l" t="t" r="r" b="b"/>
              <a:pathLst>
                <a:path w="138868" h="135758" extrusionOk="0">
                  <a:moveTo>
                    <a:pt x="55563" y="0"/>
                  </a:moveTo>
                  <a:cubicBezTo>
                    <a:pt x="55024" y="0"/>
                    <a:pt x="54492" y="53"/>
                    <a:pt x="53969" y="170"/>
                  </a:cubicBezTo>
                  <a:cubicBezTo>
                    <a:pt x="49018" y="1298"/>
                    <a:pt x="45955" y="7719"/>
                    <a:pt x="41494" y="9851"/>
                  </a:cubicBezTo>
                  <a:cubicBezTo>
                    <a:pt x="36960" y="12057"/>
                    <a:pt x="30024" y="10488"/>
                    <a:pt x="26127" y="13601"/>
                  </a:cubicBezTo>
                  <a:cubicBezTo>
                    <a:pt x="22230" y="16714"/>
                    <a:pt x="22206" y="23821"/>
                    <a:pt x="19093" y="27743"/>
                  </a:cubicBezTo>
                  <a:cubicBezTo>
                    <a:pt x="15980" y="31639"/>
                    <a:pt x="9044" y="33208"/>
                    <a:pt x="6863" y="37742"/>
                  </a:cubicBezTo>
                  <a:cubicBezTo>
                    <a:pt x="4706" y="42203"/>
                    <a:pt x="7770" y="48600"/>
                    <a:pt x="6642" y="53550"/>
                  </a:cubicBezTo>
                  <a:cubicBezTo>
                    <a:pt x="5564" y="58330"/>
                    <a:pt x="1" y="62766"/>
                    <a:pt x="1" y="67888"/>
                  </a:cubicBezTo>
                  <a:cubicBezTo>
                    <a:pt x="1" y="73010"/>
                    <a:pt x="5564" y="77422"/>
                    <a:pt x="6642" y="82201"/>
                  </a:cubicBezTo>
                  <a:cubicBezTo>
                    <a:pt x="7770" y="87152"/>
                    <a:pt x="4706" y="93549"/>
                    <a:pt x="6863" y="98009"/>
                  </a:cubicBezTo>
                  <a:cubicBezTo>
                    <a:pt x="9044" y="102543"/>
                    <a:pt x="15980" y="104136"/>
                    <a:pt x="19093" y="108009"/>
                  </a:cubicBezTo>
                  <a:cubicBezTo>
                    <a:pt x="22206" y="111930"/>
                    <a:pt x="22230" y="119038"/>
                    <a:pt x="26127" y="122175"/>
                  </a:cubicBezTo>
                  <a:cubicBezTo>
                    <a:pt x="30024" y="125263"/>
                    <a:pt x="36960" y="123719"/>
                    <a:pt x="41494" y="125900"/>
                  </a:cubicBezTo>
                  <a:cubicBezTo>
                    <a:pt x="45955" y="128057"/>
                    <a:pt x="49018" y="134454"/>
                    <a:pt x="53969" y="135581"/>
                  </a:cubicBezTo>
                  <a:cubicBezTo>
                    <a:pt x="54500" y="135703"/>
                    <a:pt x="55040" y="135757"/>
                    <a:pt x="55588" y="135757"/>
                  </a:cubicBezTo>
                  <a:cubicBezTo>
                    <a:pt x="59992" y="135757"/>
                    <a:pt x="64878" y="132248"/>
                    <a:pt x="69434" y="132248"/>
                  </a:cubicBezTo>
                  <a:cubicBezTo>
                    <a:pt x="73990" y="132248"/>
                    <a:pt x="78876" y="135757"/>
                    <a:pt x="83263" y="135757"/>
                  </a:cubicBezTo>
                  <a:cubicBezTo>
                    <a:pt x="83808" y="135757"/>
                    <a:pt x="84346" y="135703"/>
                    <a:pt x="84874" y="135581"/>
                  </a:cubicBezTo>
                  <a:cubicBezTo>
                    <a:pt x="89825" y="134454"/>
                    <a:pt x="92913" y="128057"/>
                    <a:pt x="97374" y="125900"/>
                  </a:cubicBezTo>
                  <a:cubicBezTo>
                    <a:pt x="101908" y="123719"/>
                    <a:pt x="108820" y="125263"/>
                    <a:pt x="112716" y="122175"/>
                  </a:cubicBezTo>
                  <a:cubicBezTo>
                    <a:pt x="116638" y="119038"/>
                    <a:pt x="116638" y="111930"/>
                    <a:pt x="119775" y="108009"/>
                  </a:cubicBezTo>
                  <a:cubicBezTo>
                    <a:pt x="122863" y="104136"/>
                    <a:pt x="129799" y="102543"/>
                    <a:pt x="132005" y="98009"/>
                  </a:cubicBezTo>
                  <a:cubicBezTo>
                    <a:pt x="134137" y="93549"/>
                    <a:pt x="131073" y="87152"/>
                    <a:pt x="132201" y="82201"/>
                  </a:cubicBezTo>
                  <a:cubicBezTo>
                    <a:pt x="133304" y="77422"/>
                    <a:pt x="138867" y="73010"/>
                    <a:pt x="138867" y="67888"/>
                  </a:cubicBezTo>
                  <a:cubicBezTo>
                    <a:pt x="138867" y="62766"/>
                    <a:pt x="133304" y="58330"/>
                    <a:pt x="132201" y="53550"/>
                  </a:cubicBezTo>
                  <a:cubicBezTo>
                    <a:pt x="131073" y="48600"/>
                    <a:pt x="134137" y="42203"/>
                    <a:pt x="132005" y="37742"/>
                  </a:cubicBezTo>
                  <a:cubicBezTo>
                    <a:pt x="129799" y="33208"/>
                    <a:pt x="122863" y="31639"/>
                    <a:pt x="119775" y="27743"/>
                  </a:cubicBezTo>
                  <a:cubicBezTo>
                    <a:pt x="116638" y="23821"/>
                    <a:pt x="116638" y="16714"/>
                    <a:pt x="112716" y="13601"/>
                  </a:cubicBezTo>
                  <a:cubicBezTo>
                    <a:pt x="111246" y="12425"/>
                    <a:pt x="109334" y="11910"/>
                    <a:pt x="107300" y="11616"/>
                  </a:cubicBezTo>
                  <a:lnTo>
                    <a:pt x="96369" y="9287"/>
                  </a:lnTo>
                  <a:cubicBezTo>
                    <a:pt x="92423" y="6739"/>
                    <a:pt x="89433" y="1224"/>
                    <a:pt x="84874" y="170"/>
                  </a:cubicBezTo>
                  <a:cubicBezTo>
                    <a:pt x="84354" y="53"/>
                    <a:pt x="83824" y="0"/>
                    <a:pt x="83287" y="0"/>
                  </a:cubicBezTo>
                  <a:cubicBezTo>
                    <a:pt x="78894" y="0"/>
                    <a:pt x="73998" y="3503"/>
                    <a:pt x="69434" y="3503"/>
                  </a:cubicBezTo>
                  <a:cubicBezTo>
                    <a:pt x="64869" y="3503"/>
                    <a:pt x="59974" y="0"/>
                    <a:pt x="55563" y="0"/>
                  </a:cubicBezTo>
                  <a:close/>
                </a:path>
              </a:pathLst>
            </a:custGeom>
            <a:solidFill>
              <a:schemeClr val="bg2">
                <a:lumMod val="9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3" name="Google Shape;1375;p45">
              <a:extLst>
                <a:ext uri="{FF2B5EF4-FFF2-40B4-BE49-F238E27FC236}">
                  <a16:creationId xmlns:a16="http://schemas.microsoft.com/office/drawing/2014/main" id="{DE5905E1-66B7-4467-98B4-520A87A5C402}"/>
                </a:ext>
              </a:extLst>
            </p:cNvPr>
            <p:cNvSpPr/>
            <p:nvPr/>
          </p:nvSpPr>
          <p:spPr>
            <a:xfrm>
              <a:off x="2647650" y="1398600"/>
              <a:ext cx="2893300" cy="3150750"/>
            </a:xfrm>
            <a:custGeom>
              <a:avLst/>
              <a:gdLst/>
              <a:ahLst/>
              <a:cxnLst/>
              <a:rect l="l" t="t" r="r" b="b"/>
              <a:pathLst>
                <a:path w="115732" h="126030" extrusionOk="0">
                  <a:moveTo>
                    <a:pt x="75267" y="1"/>
                  </a:moveTo>
                  <a:cubicBezTo>
                    <a:pt x="86247" y="11985"/>
                    <a:pt x="92963" y="27965"/>
                    <a:pt x="92963" y="45513"/>
                  </a:cubicBezTo>
                  <a:cubicBezTo>
                    <a:pt x="92963" y="82742"/>
                    <a:pt x="62768" y="112937"/>
                    <a:pt x="25539" y="112937"/>
                  </a:cubicBezTo>
                  <a:cubicBezTo>
                    <a:pt x="16495" y="112937"/>
                    <a:pt x="7868" y="111148"/>
                    <a:pt x="1" y="107913"/>
                  </a:cubicBezTo>
                  <a:lnTo>
                    <a:pt x="1" y="107913"/>
                  </a:lnTo>
                  <a:cubicBezTo>
                    <a:pt x="712" y="109702"/>
                    <a:pt x="1594" y="111319"/>
                    <a:pt x="2991" y="112447"/>
                  </a:cubicBezTo>
                  <a:cubicBezTo>
                    <a:pt x="6888" y="115535"/>
                    <a:pt x="13824" y="113991"/>
                    <a:pt x="18358" y="116172"/>
                  </a:cubicBezTo>
                  <a:cubicBezTo>
                    <a:pt x="22819" y="118329"/>
                    <a:pt x="25882" y="124726"/>
                    <a:pt x="30833" y="125853"/>
                  </a:cubicBezTo>
                  <a:cubicBezTo>
                    <a:pt x="31364" y="125975"/>
                    <a:pt x="31904" y="126029"/>
                    <a:pt x="32452" y="126029"/>
                  </a:cubicBezTo>
                  <a:cubicBezTo>
                    <a:pt x="36856" y="126029"/>
                    <a:pt x="41742" y="122520"/>
                    <a:pt x="46298" y="122520"/>
                  </a:cubicBezTo>
                  <a:cubicBezTo>
                    <a:pt x="50854" y="122520"/>
                    <a:pt x="55740" y="126029"/>
                    <a:pt x="60127" y="126029"/>
                  </a:cubicBezTo>
                  <a:cubicBezTo>
                    <a:pt x="60672" y="126029"/>
                    <a:pt x="61210" y="125975"/>
                    <a:pt x="61738" y="125853"/>
                  </a:cubicBezTo>
                  <a:cubicBezTo>
                    <a:pt x="66689" y="124726"/>
                    <a:pt x="69777" y="118329"/>
                    <a:pt x="74238" y="116172"/>
                  </a:cubicBezTo>
                  <a:cubicBezTo>
                    <a:pt x="78772" y="113991"/>
                    <a:pt x="85684" y="115535"/>
                    <a:pt x="89580" y="112447"/>
                  </a:cubicBezTo>
                  <a:cubicBezTo>
                    <a:pt x="93502" y="109310"/>
                    <a:pt x="93502" y="102202"/>
                    <a:pt x="96639" y="98281"/>
                  </a:cubicBezTo>
                  <a:cubicBezTo>
                    <a:pt x="99727" y="94408"/>
                    <a:pt x="106663" y="92815"/>
                    <a:pt x="108869" y="88281"/>
                  </a:cubicBezTo>
                  <a:cubicBezTo>
                    <a:pt x="111001" y="83821"/>
                    <a:pt x="107937" y="77424"/>
                    <a:pt x="109065" y="72473"/>
                  </a:cubicBezTo>
                  <a:cubicBezTo>
                    <a:pt x="110168" y="67694"/>
                    <a:pt x="115731" y="63282"/>
                    <a:pt x="115731" y="58160"/>
                  </a:cubicBezTo>
                  <a:cubicBezTo>
                    <a:pt x="115731" y="53038"/>
                    <a:pt x="110168" y="48602"/>
                    <a:pt x="109065" y="43822"/>
                  </a:cubicBezTo>
                  <a:cubicBezTo>
                    <a:pt x="107937" y="38872"/>
                    <a:pt x="111001" y="32475"/>
                    <a:pt x="108869" y="28014"/>
                  </a:cubicBezTo>
                  <a:cubicBezTo>
                    <a:pt x="106663" y="23480"/>
                    <a:pt x="99727" y="21911"/>
                    <a:pt x="96639" y="18015"/>
                  </a:cubicBezTo>
                  <a:cubicBezTo>
                    <a:pt x="93502" y="14093"/>
                    <a:pt x="93502" y="6986"/>
                    <a:pt x="89580" y="3873"/>
                  </a:cubicBezTo>
                  <a:cubicBezTo>
                    <a:pt x="88110" y="2697"/>
                    <a:pt x="86198" y="2182"/>
                    <a:pt x="84164" y="1888"/>
                  </a:cubicBezTo>
                  <a:lnTo>
                    <a:pt x="75267"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4" name="Google Shape;1376;p45">
              <a:extLst>
                <a:ext uri="{FF2B5EF4-FFF2-40B4-BE49-F238E27FC236}">
                  <a16:creationId xmlns:a16="http://schemas.microsoft.com/office/drawing/2014/main" id="{20DBC8B0-4327-4334-A6F2-A0EECD5B4009}"/>
                </a:ext>
              </a:extLst>
            </p:cNvPr>
            <p:cNvSpPr/>
            <p:nvPr/>
          </p:nvSpPr>
          <p:spPr>
            <a:xfrm>
              <a:off x="3068600" y="1807900"/>
              <a:ext cx="409925" cy="410550"/>
            </a:xfrm>
            <a:custGeom>
              <a:avLst/>
              <a:gdLst/>
              <a:ahLst/>
              <a:cxnLst/>
              <a:rect l="l" t="t" r="r" b="b"/>
              <a:pathLst>
                <a:path w="16397" h="16422" extrusionOk="0">
                  <a:moveTo>
                    <a:pt x="8211" y="0"/>
                  </a:moveTo>
                  <a:cubicBezTo>
                    <a:pt x="3677" y="0"/>
                    <a:pt x="0" y="3677"/>
                    <a:pt x="0" y="8211"/>
                  </a:cubicBezTo>
                  <a:cubicBezTo>
                    <a:pt x="0" y="12745"/>
                    <a:pt x="3677" y="16421"/>
                    <a:pt x="8211" y="16421"/>
                  </a:cubicBezTo>
                  <a:cubicBezTo>
                    <a:pt x="12745" y="16421"/>
                    <a:pt x="16397" y="12745"/>
                    <a:pt x="16397" y="8211"/>
                  </a:cubicBezTo>
                  <a:cubicBezTo>
                    <a:pt x="16397" y="3677"/>
                    <a:pt x="12745" y="0"/>
                    <a:pt x="8211"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5" name="Google Shape;1377;p45">
              <a:extLst>
                <a:ext uri="{FF2B5EF4-FFF2-40B4-BE49-F238E27FC236}">
                  <a16:creationId xmlns:a16="http://schemas.microsoft.com/office/drawing/2014/main" id="{4EEC41DA-419A-435B-93E4-B0E8BD8AD2F9}"/>
                </a:ext>
              </a:extLst>
            </p:cNvPr>
            <p:cNvSpPr/>
            <p:nvPr/>
          </p:nvSpPr>
          <p:spPr>
            <a:xfrm>
              <a:off x="3599825" y="238125"/>
              <a:ext cx="409925" cy="410525"/>
            </a:xfrm>
            <a:custGeom>
              <a:avLst/>
              <a:gdLst/>
              <a:ahLst/>
              <a:cxnLst/>
              <a:rect l="l" t="t" r="r" b="b"/>
              <a:pathLst>
                <a:path w="16397" h="16421" extrusionOk="0">
                  <a:moveTo>
                    <a:pt x="8211" y="0"/>
                  </a:moveTo>
                  <a:cubicBezTo>
                    <a:pt x="3677" y="0"/>
                    <a:pt x="0" y="3676"/>
                    <a:pt x="0" y="8210"/>
                  </a:cubicBezTo>
                  <a:cubicBezTo>
                    <a:pt x="0" y="12745"/>
                    <a:pt x="3677" y="16421"/>
                    <a:pt x="8211" y="16421"/>
                  </a:cubicBezTo>
                  <a:cubicBezTo>
                    <a:pt x="12745" y="16421"/>
                    <a:pt x="16397" y="12745"/>
                    <a:pt x="16397" y="8210"/>
                  </a:cubicBezTo>
                  <a:cubicBezTo>
                    <a:pt x="16397" y="3676"/>
                    <a:pt x="12745" y="0"/>
                    <a:pt x="8211"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6" name="Google Shape;1378;p45">
              <a:extLst>
                <a:ext uri="{FF2B5EF4-FFF2-40B4-BE49-F238E27FC236}">
                  <a16:creationId xmlns:a16="http://schemas.microsoft.com/office/drawing/2014/main" id="{BFB2503F-C38B-4595-88B5-00CABB38FFB4}"/>
                </a:ext>
              </a:extLst>
            </p:cNvPr>
            <p:cNvSpPr/>
            <p:nvPr/>
          </p:nvSpPr>
          <p:spPr>
            <a:xfrm>
              <a:off x="4398800" y="2486175"/>
              <a:ext cx="409950" cy="409950"/>
            </a:xfrm>
            <a:custGeom>
              <a:avLst/>
              <a:gdLst/>
              <a:ahLst/>
              <a:cxnLst/>
              <a:rect l="l" t="t" r="r" b="b"/>
              <a:pathLst>
                <a:path w="16398" h="16398" extrusionOk="0">
                  <a:moveTo>
                    <a:pt x="8187" y="1"/>
                  </a:moveTo>
                  <a:cubicBezTo>
                    <a:pt x="3653" y="1"/>
                    <a:pt x="1" y="3677"/>
                    <a:pt x="1" y="8187"/>
                  </a:cubicBezTo>
                  <a:cubicBezTo>
                    <a:pt x="1" y="12721"/>
                    <a:pt x="3653" y="16397"/>
                    <a:pt x="8187" y="16397"/>
                  </a:cubicBezTo>
                  <a:cubicBezTo>
                    <a:pt x="12721" y="16397"/>
                    <a:pt x="16397" y="12721"/>
                    <a:pt x="16397" y="8187"/>
                  </a:cubicBezTo>
                  <a:cubicBezTo>
                    <a:pt x="16397" y="3677"/>
                    <a:pt x="12721" y="1"/>
                    <a:pt x="8187"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7" name="Google Shape;1379;p45">
              <a:extLst>
                <a:ext uri="{FF2B5EF4-FFF2-40B4-BE49-F238E27FC236}">
                  <a16:creationId xmlns:a16="http://schemas.microsoft.com/office/drawing/2014/main" id="{80546194-BE50-438C-928C-17BE49213078}"/>
                </a:ext>
              </a:extLst>
            </p:cNvPr>
            <p:cNvSpPr/>
            <p:nvPr/>
          </p:nvSpPr>
          <p:spPr>
            <a:xfrm>
              <a:off x="2949725" y="3147300"/>
              <a:ext cx="647675" cy="647050"/>
            </a:xfrm>
            <a:custGeom>
              <a:avLst/>
              <a:gdLst/>
              <a:ahLst/>
              <a:cxnLst/>
              <a:rect l="l" t="t" r="r" b="b"/>
              <a:pathLst>
                <a:path w="25907" h="25882" extrusionOk="0">
                  <a:moveTo>
                    <a:pt x="12966" y="1"/>
                  </a:moveTo>
                  <a:cubicBezTo>
                    <a:pt x="5809" y="1"/>
                    <a:pt x="1" y="5785"/>
                    <a:pt x="1" y="12941"/>
                  </a:cubicBezTo>
                  <a:cubicBezTo>
                    <a:pt x="1" y="20098"/>
                    <a:pt x="5809" y="25882"/>
                    <a:pt x="12966" y="25882"/>
                  </a:cubicBezTo>
                  <a:cubicBezTo>
                    <a:pt x="20098" y="25882"/>
                    <a:pt x="25906" y="20098"/>
                    <a:pt x="25906" y="12941"/>
                  </a:cubicBezTo>
                  <a:cubicBezTo>
                    <a:pt x="25906" y="5785"/>
                    <a:pt x="20098" y="1"/>
                    <a:pt x="12966"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8" name="Google Shape;1380;p45">
              <a:extLst>
                <a:ext uri="{FF2B5EF4-FFF2-40B4-BE49-F238E27FC236}">
                  <a16:creationId xmlns:a16="http://schemas.microsoft.com/office/drawing/2014/main" id="{D47BC1EA-108C-40A9-BF3B-3C054950053E}"/>
                </a:ext>
              </a:extLst>
            </p:cNvPr>
            <p:cNvSpPr/>
            <p:nvPr/>
          </p:nvSpPr>
          <p:spPr>
            <a:xfrm>
              <a:off x="5574000" y="553825"/>
              <a:ext cx="553925" cy="504600"/>
            </a:xfrm>
            <a:custGeom>
              <a:avLst/>
              <a:gdLst/>
              <a:ahLst/>
              <a:cxnLst/>
              <a:rect l="l" t="t" r="r" b="b"/>
              <a:pathLst>
                <a:path w="22157" h="20184" extrusionOk="0">
                  <a:moveTo>
                    <a:pt x="11088" y="0"/>
                  </a:moveTo>
                  <a:cubicBezTo>
                    <a:pt x="8505" y="0"/>
                    <a:pt x="5920" y="987"/>
                    <a:pt x="3947" y="2960"/>
                  </a:cubicBezTo>
                  <a:cubicBezTo>
                    <a:pt x="1" y="6905"/>
                    <a:pt x="1" y="13278"/>
                    <a:pt x="3947" y="17224"/>
                  </a:cubicBezTo>
                  <a:cubicBezTo>
                    <a:pt x="5920" y="19197"/>
                    <a:pt x="8505" y="20183"/>
                    <a:pt x="11088" y="20183"/>
                  </a:cubicBezTo>
                  <a:cubicBezTo>
                    <a:pt x="13671" y="20183"/>
                    <a:pt x="16250" y="19197"/>
                    <a:pt x="18211" y="17224"/>
                  </a:cubicBezTo>
                  <a:cubicBezTo>
                    <a:pt x="22157" y="13278"/>
                    <a:pt x="22157" y="6905"/>
                    <a:pt x="18211" y="2960"/>
                  </a:cubicBezTo>
                  <a:cubicBezTo>
                    <a:pt x="16250" y="987"/>
                    <a:pt x="13671" y="0"/>
                    <a:pt x="11088"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9" name="Google Shape;1381;p45">
              <a:extLst>
                <a:ext uri="{FF2B5EF4-FFF2-40B4-BE49-F238E27FC236}">
                  <a16:creationId xmlns:a16="http://schemas.microsoft.com/office/drawing/2014/main" id="{75207DEC-A11D-4162-BE45-2DCA15DE6FB7}"/>
                </a:ext>
              </a:extLst>
            </p:cNvPr>
            <p:cNvSpPr/>
            <p:nvPr/>
          </p:nvSpPr>
          <p:spPr>
            <a:xfrm>
              <a:off x="6009025" y="2647325"/>
              <a:ext cx="409950" cy="409925"/>
            </a:xfrm>
            <a:custGeom>
              <a:avLst/>
              <a:gdLst/>
              <a:ahLst/>
              <a:cxnLst/>
              <a:rect l="l" t="t" r="r" b="b"/>
              <a:pathLst>
                <a:path w="16398" h="16397" extrusionOk="0">
                  <a:moveTo>
                    <a:pt x="8211" y="0"/>
                  </a:moveTo>
                  <a:cubicBezTo>
                    <a:pt x="3677" y="0"/>
                    <a:pt x="1" y="3677"/>
                    <a:pt x="1" y="8211"/>
                  </a:cubicBezTo>
                  <a:cubicBezTo>
                    <a:pt x="1" y="12745"/>
                    <a:pt x="3677" y="16397"/>
                    <a:pt x="8211" y="16397"/>
                  </a:cubicBezTo>
                  <a:cubicBezTo>
                    <a:pt x="12721" y="16397"/>
                    <a:pt x="16397" y="12745"/>
                    <a:pt x="16397" y="8211"/>
                  </a:cubicBezTo>
                  <a:cubicBezTo>
                    <a:pt x="16397" y="3677"/>
                    <a:pt x="12721" y="0"/>
                    <a:pt x="8211"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0" name="Google Shape;1382;p45">
              <a:extLst>
                <a:ext uri="{FF2B5EF4-FFF2-40B4-BE49-F238E27FC236}">
                  <a16:creationId xmlns:a16="http://schemas.microsoft.com/office/drawing/2014/main" id="{CF84551E-CD79-4EB0-B0FA-46041930C57A}"/>
                </a:ext>
              </a:extLst>
            </p:cNvPr>
            <p:cNvSpPr/>
            <p:nvPr/>
          </p:nvSpPr>
          <p:spPr>
            <a:xfrm>
              <a:off x="5455150" y="4528375"/>
              <a:ext cx="579650" cy="528175"/>
            </a:xfrm>
            <a:custGeom>
              <a:avLst/>
              <a:gdLst/>
              <a:ahLst/>
              <a:cxnLst/>
              <a:rect l="l" t="t" r="r" b="b"/>
              <a:pathLst>
                <a:path w="23186" h="21127" extrusionOk="0">
                  <a:moveTo>
                    <a:pt x="11580" y="0"/>
                  </a:moveTo>
                  <a:cubicBezTo>
                    <a:pt x="8878" y="0"/>
                    <a:pt x="6176" y="1030"/>
                    <a:pt x="4118" y="3089"/>
                  </a:cubicBezTo>
                  <a:cubicBezTo>
                    <a:pt x="0" y="7206"/>
                    <a:pt x="0" y="13897"/>
                    <a:pt x="4118" y="18039"/>
                  </a:cubicBezTo>
                  <a:cubicBezTo>
                    <a:pt x="6176" y="20098"/>
                    <a:pt x="8878" y="21127"/>
                    <a:pt x="11580" y="21127"/>
                  </a:cubicBezTo>
                  <a:cubicBezTo>
                    <a:pt x="14283" y="21127"/>
                    <a:pt x="16985" y="20098"/>
                    <a:pt x="19043" y="18039"/>
                  </a:cubicBezTo>
                  <a:cubicBezTo>
                    <a:pt x="23185" y="13897"/>
                    <a:pt x="23185" y="7206"/>
                    <a:pt x="19043" y="3089"/>
                  </a:cubicBezTo>
                  <a:cubicBezTo>
                    <a:pt x="16985" y="1030"/>
                    <a:pt x="14283" y="0"/>
                    <a:pt x="11580"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1" name="Google Shape;1383;p45">
              <a:extLst>
                <a:ext uri="{FF2B5EF4-FFF2-40B4-BE49-F238E27FC236}">
                  <a16:creationId xmlns:a16="http://schemas.microsoft.com/office/drawing/2014/main" id="{1242A1F1-D428-44D0-A51D-2966EF075DE1}"/>
                </a:ext>
              </a:extLst>
            </p:cNvPr>
            <p:cNvSpPr/>
            <p:nvPr/>
          </p:nvSpPr>
          <p:spPr>
            <a:xfrm>
              <a:off x="3599825" y="5056525"/>
              <a:ext cx="409925" cy="409950"/>
            </a:xfrm>
            <a:custGeom>
              <a:avLst/>
              <a:gdLst/>
              <a:ahLst/>
              <a:cxnLst/>
              <a:rect l="l" t="t" r="r" b="b"/>
              <a:pathLst>
                <a:path w="16397" h="16398" extrusionOk="0">
                  <a:moveTo>
                    <a:pt x="8211" y="1"/>
                  </a:moveTo>
                  <a:cubicBezTo>
                    <a:pt x="3677" y="1"/>
                    <a:pt x="0" y="3677"/>
                    <a:pt x="0" y="8211"/>
                  </a:cubicBezTo>
                  <a:cubicBezTo>
                    <a:pt x="0" y="12721"/>
                    <a:pt x="3677" y="16397"/>
                    <a:pt x="8211" y="16397"/>
                  </a:cubicBezTo>
                  <a:cubicBezTo>
                    <a:pt x="12745" y="16397"/>
                    <a:pt x="16397" y="12721"/>
                    <a:pt x="16397" y="8211"/>
                  </a:cubicBezTo>
                  <a:cubicBezTo>
                    <a:pt x="16397" y="3677"/>
                    <a:pt x="12745" y="1"/>
                    <a:pt x="8211"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2" name="Google Shape;1384;p45">
              <a:extLst>
                <a:ext uri="{FF2B5EF4-FFF2-40B4-BE49-F238E27FC236}">
                  <a16:creationId xmlns:a16="http://schemas.microsoft.com/office/drawing/2014/main" id="{00898881-DD61-4887-BA17-E2E8C4A4BCFB}"/>
                </a:ext>
              </a:extLst>
            </p:cNvPr>
            <p:cNvSpPr/>
            <p:nvPr/>
          </p:nvSpPr>
          <p:spPr>
            <a:xfrm>
              <a:off x="1876250" y="4350525"/>
              <a:ext cx="450375" cy="410400"/>
            </a:xfrm>
            <a:custGeom>
              <a:avLst/>
              <a:gdLst/>
              <a:ahLst/>
              <a:cxnLst/>
              <a:rect l="l" t="t" r="r" b="b"/>
              <a:pathLst>
                <a:path w="18015" h="16416" extrusionOk="0">
                  <a:moveTo>
                    <a:pt x="8998" y="1"/>
                  </a:moveTo>
                  <a:cubicBezTo>
                    <a:pt x="6900" y="1"/>
                    <a:pt x="4804" y="803"/>
                    <a:pt x="3211" y="2409"/>
                  </a:cubicBezTo>
                  <a:cubicBezTo>
                    <a:pt x="0" y="5619"/>
                    <a:pt x="0" y="10815"/>
                    <a:pt x="3211" y="14026"/>
                  </a:cubicBezTo>
                  <a:cubicBezTo>
                    <a:pt x="4804" y="15619"/>
                    <a:pt x="6900" y="16416"/>
                    <a:pt x="8998" y="16416"/>
                  </a:cubicBezTo>
                  <a:cubicBezTo>
                    <a:pt x="11097" y="16416"/>
                    <a:pt x="13198" y="15619"/>
                    <a:pt x="14804" y="14026"/>
                  </a:cubicBezTo>
                  <a:cubicBezTo>
                    <a:pt x="18014" y="10815"/>
                    <a:pt x="18014" y="5619"/>
                    <a:pt x="14804" y="2409"/>
                  </a:cubicBezTo>
                  <a:cubicBezTo>
                    <a:pt x="13198" y="803"/>
                    <a:pt x="11097" y="1"/>
                    <a:pt x="8998"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3" name="Google Shape;1385;p45">
              <a:extLst>
                <a:ext uri="{FF2B5EF4-FFF2-40B4-BE49-F238E27FC236}">
                  <a16:creationId xmlns:a16="http://schemas.microsoft.com/office/drawing/2014/main" id="{23A44974-E2F6-4EEE-AD7E-0CEBF6E84D62}"/>
                </a:ext>
              </a:extLst>
            </p:cNvPr>
            <p:cNvSpPr/>
            <p:nvPr/>
          </p:nvSpPr>
          <p:spPr>
            <a:xfrm>
              <a:off x="1190625" y="2647325"/>
              <a:ext cx="410525" cy="409925"/>
            </a:xfrm>
            <a:custGeom>
              <a:avLst/>
              <a:gdLst/>
              <a:ahLst/>
              <a:cxnLst/>
              <a:rect l="l" t="t" r="r" b="b"/>
              <a:pathLst>
                <a:path w="16421" h="16397" extrusionOk="0">
                  <a:moveTo>
                    <a:pt x="8210" y="0"/>
                  </a:moveTo>
                  <a:cubicBezTo>
                    <a:pt x="3676" y="0"/>
                    <a:pt x="0" y="3677"/>
                    <a:pt x="0" y="8211"/>
                  </a:cubicBezTo>
                  <a:cubicBezTo>
                    <a:pt x="0" y="12745"/>
                    <a:pt x="3676" y="16397"/>
                    <a:pt x="8210" y="16397"/>
                  </a:cubicBezTo>
                  <a:cubicBezTo>
                    <a:pt x="12745" y="16397"/>
                    <a:pt x="16421" y="12745"/>
                    <a:pt x="16421" y="8211"/>
                  </a:cubicBezTo>
                  <a:cubicBezTo>
                    <a:pt x="16421" y="3677"/>
                    <a:pt x="12745" y="0"/>
                    <a:pt x="8210"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4" name="Google Shape;1386;p45">
              <a:extLst>
                <a:ext uri="{FF2B5EF4-FFF2-40B4-BE49-F238E27FC236}">
                  <a16:creationId xmlns:a16="http://schemas.microsoft.com/office/drawing/2014/main" id="{F91A4FBC-8A12-4C0B-8CD0-9AA194694347}"/>
                </a:ext>
              </a:extLst>
            </p:cNvPr>
            <p:cNvSpPr/>
            <p:nvPr/>
          </p:nvSpPr>
          <p:spPr>
            <a:xfrm>
              <a:off x="1566825" y="640675"/>
              <a:ext cx="594350" cy="541500"/>
            </a:xfrm>
            <a:custGeom>
              <a:avLst/>
              <a:gdLst/>
              <a:ahLst/>
              <a:cxnLst/>
              <a:rect l="l" t="t" r="r" b="b"/>
              <a:pathLst>
                <a:path w="23774" h="21660" extrusionOk="0">
                  <a:moveTo>
                    <a:pt x="11884" y="0"/>
                  </a:moveTo>
                  <a:cubicBezTo>
                    <a:pt x="9112" y="0"/>
                    <a:pt x="6336" y="1054"/>
                    <a:pt x="4216" y="3162"/>
                  </a:cubicBezTo>
                  <a:cubicBezTo>
                    <a:pt x="0" y="7402"/>
                    <a:pt x="0" y="14264"/>
                    <a:pt x="4216" y="18480"/>
                  </a:cubicBezTo>
                  <a:cubicBezTo>
                    <a:pt x="6336" y="20600"/>
                    <a:pt x="9112" y="21660"/>
                    <a:pt x="11884" y="21660"/>
                  </a:cubicBezTo>
                  <a:cubicBezTo>
                    <a:pt x="14657" y="21660"/>
                    <a:pt x="17426" y="20600"/>
                    <a:pt x="19534" y="18480"/>
                  </a:cubicBezTo>
                  <a:cubicBezTo>
                    <a:pt x="23774" y="14264"/>
                    <a:pt x="23774" y="7402"/>
                    <a:pt x="19534" y="3162"/>
                  </a:cubicBezTo>
                  <a:cubicBezTo>
                    <a:pt x="17426" y="1054"/>
                    <a:pt x="14657" y="0"/>
                    <a:pt x="11884"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245" name="Google Shape;418;p29">
            <a:extLst>
              <a:ext uri="{FF2B5EF4-FFF2-40B4-BE49-F238E27FC236}">
                <a16:creationId xmlns:a16="http://schemas.microsoft.com/office/drawing/2014/main" id="{527F8371-4220-4355-A0D8-FC9050F8F621}"/>
              </a:ext>
            </a:extLst>
          </p:cNvPr>
          <p:cNvSpPr txBox="1">
            <a:spLocks/>
          </p:cNvSpPr>
          <p:nvPr/>
        </p:nvSpPr>
        <p:spPr>
          <a:xfrm>
            <a:off x="3640972" y="5721063"/>
            <a:ext cx="4585863"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46" name="Google Shape;419;p29">
            <a:extLst>
              <a:ext uri="{FF2B5EF4-FFF2-40B4-BE49-F238E27FC236}">
                <a16:creationId xmlns:a16="http://schemas.microsoft.com/office/drawing/2014/main" id="{6A6E82ED-E5E0-424F-BEDD-61E263E01608}"/>
              </a:ext>
            </a:extLst>
          </p:cNvPr>
          <p:cNvSpPr txBox="1">
            <a:spLocks/>
          </p:cNvSpPr>
          <p:nvPr/>
        </p:nvSpPr>
        <p:spPr>
          <a:xfrm>
            <a:off x="3253349" y="6412652"/>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7" name="Google Shape;418;p29">
            <a:extLst>
              <a:ext uri="{FF2B5EF4-FFF2-40B4-BE49-F238E27FC236}">
                <a16:creationId xmlns:a16="http://schemas.microsoft.com/office/drawing/2014/main" id="{A8D9A1BC-4EFF-4696-B1F4-62A323737FBC}"/>
              </a:ext>
            </a:extLst>
          </p:cNvPr>
          <p:cNvSpPr txBox="1">
            <a:spLocks/>
          </p:cNvSpPr>
          <p:nvPr/>
        </p:nvSpPr>
        <p:spPr>
          <a:xfrm>
            <a:off x="10065935" y="5721063"/>
            <a:ext cx="4585863"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48" name="Google Shape;419;p29">
            <a:extLst>
              <a:ext uri="{FF2B5EF4-FFF2-40B4-BE49-F238E27FC236}">
                <a16:creationId xmlns:a16="http://schemas.microsoft.com/office/drawing/2014/main" id="{E0B1BD56-93EF-47AD-8303-B42A43F36C59}"/>
              </a:ext>
            </a:extLst>
          </p:cNvPr>
          <p:cNvSpPr txBox="1">
            <a:spLocks/>
          </p:cNvSpPr>
          <p:nvPr/>
        </p:nvSpPr>
        <p:spPr>
          <a:xfrm>
            <a:off x="9678312" y="6412652"/>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9" name="Google Shape;418;p29">
            <a:extLst>
              <a:ext uri="{FF2B5EF4-FFF2-40B4-BE49-F238E27FC236}">
                <a16:creationId xmlns:a16="http://schemas.microsoft.com/office/drawing/2014/main" id="{5C045AAD-99E6-44B3-8731-696A298BAF56}"/>
              </a:ext>
            </a:extLst>
          </p:cNvPr>
          <p:cNvSpPr txBox="1">
            <a:spLocks/>
          </p:cNvSpPr>
          <p:nvPr/>
        </p:nvSpPr>
        <p:spPr>
          <a:xfrm>
            <a:off x="16154049" y="5721063"/>
            <a:ext cx="4585863"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50" name="Google Shape;419;p29">
            <a:extLst>
              <a:ext uri="{FF2B5EF4-FFF2-40B4-BE49-F238E27FC236}">
                <a16:creationId xmlns:a16="http://schemas.microsoft.com/office/drawing/2014/main" id="{9F2011D7-4123-4F4C-99B2-0B635FB89ADE}"/>
              </a:ext>
            </a:extLst>
          </p:cNvPr>
          <p:cNvSpPr txBox="1">
            <a:spLocks/>
          </p:cNvSpPr>
          <p:nvPr/>
        </p:nvSpPr>
        <p:spPr>
          <a:xfrm>
            <a:off x="15766426" y="6412652"/>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1" name="Google Shape;418;p29">
            <a:extLst>
              <a:ext uri="{FF2B5EF4-FFF2-40B4-BE49-F238E27FC236}">
                <a16:creationId xmlns:a16="http://schemas.microsoft.com/office/drawing/2014/main" id="{6A2EF838-BB6D-48BC-94A8-ED838809674E}"/>
              </a:ext>
            </a:extLst>
          </p:cNvPr>
          <p:cNvSpPr txBox="1">
            <a:spLocks/>
          </p:cNvSpPr>
          <p:nvPr/>
        </p:nvSpPr>
        <p:spPr>
          <a:xfrm>
            <a:off x="3640972" y="10850804"/>
            <a:ext cx="4585863"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52" name="Google Shape;419;p29">
            <a:extLst>
              <a:ext uri="{FF2B5EF4-FFF2-40B4-BE49-F238E27FC236}">
                <a16:creationId xmlns:a16="http://schemas.microsoft.com/office/drawing/2014/main" id="{59D0807E-4338-4A88-AA53-BC6A7657E2D3}"/>
              </a:ext>
            </a:extLst>
          </p:cNvPr>
          <p:cNvSpPr txBox="1">
            <a:spLocks/>
          </p:cNvSpPr>
          <p:nvPr/>
        </p:nvSpPr>
        <p:spPr>
          <a:xfrm>
            <a:off x="3253349" y="11542392"/>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3" name="Google Shape;418;p29">
            <a:extLst>
              <a:ext uri="{FF2B5EF4-FFF2-40B4-BE49-F238E27FC236}">
                <a16:creationId xmlns:a16="http://schemas.microsoft.com/office/drawing/2014/main" id="{DEEDE398-F455-40E9-8CD7-33411C33A04C}"/>
              </a:ext>
            </a:extLst>
          </p:cNvPr>
          <p:cNvSpPr txBox="1">
            <a:spLocks/>
          </p:cNvSpPr>
          <p:nvPr/>
        </p:nvSpPr>
        <p:spPr>
          <a:xfrm>
            <a:off x="10065935" y="10850804"/>
            <a:ext cx="4585863"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54" name="Google Shape;419;p29">
            <a:extLst>
              <a:ext uri="{FF2B5EF4-FFF2-40B4-BE49-F238E27FC236}">
                <a16:creationId xmlns:a16="http://schemas.microsoft.com/office/drawing/2014/main" id="{89F3FE7F-1EBB-45DE-B80E-9D92A45A6C11}"/>
              </a:ext>
            </a:extLst>
          </p:cNvPr>
          <p:cNvSpPr txBox="1">
            <a:spLocks/>
          </p:cNvSpPr>
          <p:nvPr/>
        </p:nvSpPr>
        <p:spPr>
          <a:xfrm>
            <a:off x="9678312" y="11542392"/>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5" name="Google Shape;418;p29">
            <a:extLst>
              <a:ext uri="{FF2B5EF4-FFF2-40B4-BE49-F238E27FC236}">
                <a16:creationId xmlns:a16="http://schemas.microsoft.com/office/drawing/2014/main" id="{B5B5B7E0-B8C0-46B0-BE6B-D6FC4DD1E29C}"/>
              </a:ext>
            </a:extLst>
          </p:cNvPr>
          <p:cNvSpPr txBox="1">
            <a:spLocks/>
          </p:cNvSpPr>
          <p:nvPr/>
        </p:nvSpPr>
        <p:spPr>
          <a:xfrm>
            <a:off x="16154049" y="10850804"/>
            <a:ext cx="4585863"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56" name="Google Shape;419;p29">
            <a:extLst>
              <a:ext uri="{FF2B5EF4-FFF2-40B4-BE49-F238E27FC236}">
                <a16:creationId xmlns:a16="http://schemas.microsoft.com/office/drawing/2014/main" id="{BAA2B1A3-96F0-43E1-94F8-42EE7528B5A4}"/>
              </a:ext>
            </a:extLst>
          </p:cNvPr>
          <p:cNvSpPr txBox="1">
            <a:spLocks/>
          </p:cNvSpPr>
          <p:nvPr/>
        </p:nvSpPr>
        <p:spPr>
          <a:xfrm>
            <a:off x="15766426" y="11542392"/>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Tree>
    <p:custDataLst>
      <p:tags r:id="rId1"/>
    </p:custDataLst>
    <p:extLst>
      <p:ext uri="{BB962C8B-B14F-4D97-AF65-F5344CB8AC3E}">
        <p14:creationId xmlns:p14="http://schemas.microsoft.com/office/powerpoint/2010/main" val="1008995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2F6D216-D287-49E5-842E-4E49283BB570}"/>
              </a:ext>
            </a:extLst>
          </p:cNvPr>
          <p:cNvGrpSpPr/>
          <p:nvPr/>
        </p:nvGrpSpPr>
        <p:grpSpPr>
          <a:xfrm>
            <a:off x="1536357" y="1170190"/>
            <a:ext cx="11783872" cy="10839591"/>
            <a:chOff x="444742" y="7366554"/>
            <a:chExt cx="6536728" cy="6012918"/>
          </a:xfrm>
        </p:grpSpPr>
        <p:sp>
          <p:nvSpPr>
            <p:cNvPr id="4" name="Freeform: Shape 3">
              <a:extLst>
                <a:ext uri="{FF2B5EF4-FFF2-40B4-BE49-F238E27FC236}">
                  <a16:creationId xmlns:a16="http://schemas.microsoft.com/office/drawing/2014/main" id="{982435E0-36E2-416E-8348-27E27F57C401}"/>
                </a:ext>
              </a:extLst>
            </p:cNvPr>
            <p:cNvSpPr/>
            <p:nvPr/>
          </p:nvSpPr>
          <p:spPr>
            <a:xfrm>
              <a:off x="1019953" y="7846050"/>
              <a:ext cx="5533423" cy="5533422"/>
            </a:xfrm>
            <a:custGeom>
              <a:avLst/>
              <a:gdLst>
                <a:gd name="connsiteX0" fmla="*/ 5463497 w 5532782"/>
                <a:gd name="connsiteY0" fmla="*/ 2774962 h 5532782"/>
                <a:gd name="connsiteX1" fmla="*/ 2774962 w 5532782"/>
                <a:gd name="connsiteY1" fmla="*/ 5463496 h 5532782"/>
                <a:gd name="connsiteX2" fmla="*/ 86427 w 5532782"/>
                <a:gd name="connsiteY2" fmla="*/ 2774962 h 5532782"/>
                <a:gd name="connsiteX3" fmla="*/ 2774962 w 5532782"/>
                <a:gd name="connsiteY3" fmla="*/ 86427 h 5532782"/>
                <a:gd name="connsiteX4" fmla="*/ 5463497 w 5532782"/>
                <a:gd name="connsiteY4" fmla="*/ 2774962 h 5532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782" h="5532782">
                  <a:moveTo>
                    <a:pt x="5463497" y="2774962"/>
                  </a:moveTo>
                  <a:cubicBezTo>
                    <a:pt x="5463497" y="4259798"/>
                    <a:pt x="4259799" y="5463496"/>
                    <a:pt x="2774962" y="5463496"/>
                  </a:cubicBezTo>
                  <a:cubicBezTo>
                    <a:pt x="1290125" y="5463496"/>
                    <a:pt x="86427" y="4259798"/>
                    <a:pt x="86427" y="2774962"/>
                  </a:cubicBezTo>
                  <a:cubicBezTo>
                    <a:pt x="86427" y="1290125"/>
                    <a:pt x="1290125" y="86427"/>
                    <a:pt x="2774962" y="86427"/>
                  </a:cubicBezTo>
                  <a:cubicBezTo>
                    <a:pt x="4259799" y="86427"/>
                    <a:pt x="5463497" y="1290125"/>
                    <a:pt x="5463497" y="2774962"/>
                  </a:cubicBezTo>
                  <a:close/>
                </a:path>
              </a:pathLst>
            </a:custGeom>
            <a:solidFill>
              <a:schemeClr val="bg1">
                <a:lumMod val="85000"/>
              </a:schemeClr>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 name="Freeform: Shape 4">
              <a:extLst>
                <a:ext uri="{FF2B5EF4-FFF2-40B4-BE49-F238E27FC236}">
                  <a16:creationId xmlns:a16="http://schemas.microsoft.com/office/drawing/2014/main" id="{57168AF7-95DA-4725-AA66-3A4AB6FEC06C}"/>
                </a:ext>
              </a:extLst>
            </p:cNvPr>
            <p:cNvSpPr/>
            <p:nvPr/>
          </p:nvSpPr>
          <p:spPr>
            <a:xfrm>
              <a:off x="4918530" y="7430546"/>
              <a:ext cx="728954" cy="728954"/>
            </a:xfrm>
            <a:custGeom>
              <a:avLst/>
              <a:gdLst>
                <a:gd name="connsiteX0" fmla="*/ 653620 w 728869"/>
                <a:gd name="connsiteY0" fmla="*/ 370024 h 728869"/>
                <a:gd name="connsiteX1" fmla="*/ 370024 w 728869"/>
                <a:gd name="connsiteY1" fmla="*/ 653620 h 728869"/>
                <a:gd name="connsiteX2" fmla="*/ 86427 w 728869"/>
                <a:gd name="connsiteY2" fmla="*/ 370024 h 728869"/>
                <a:gd name="connsiteX3" fmla="*/ 370024 w 728869"/>
                <a:gd name="connsiteY3" fmla="*/ 86427 h 728869"/>
                <a:gd name="connsiteX4" fmla="*/ 653620 w 728869"/>
                <a:gd name="connsiteY4" fmla="*/ 370024 h 7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869" h="728869">
                  <a:moveTo>
                    <a:pt x="653620" y="370024"/>
                  </a:moveTo>
                  <a:cubicBezTo>
                    <a:pt x="653620" y="526730"/>
                    <a:pt x="526731" y="653620"/>
                    <a:pt x="370024" y="653620"/>
                  </a:cubicBezTo>
                  <a:cubicBezTo>
                    <a:pt x="213317" y="653620"/>
                    <a:pt x="86427" y="526730"/>
                    <a:pt x="86427" y="370024"/>
                  </a:cubicBezTo>
                  <a:cubicBezTo>
                    <a:pt x="86427" y="213316"/>
                    <a:pt x="213317" y="86427"/>
                    <a:pt x="370024" y="86427"/>
                  </a:cubicBezTo>
                  <a:cubicBezTo>
                    <a:pt x="526399" y="86427"/>
                    <a:pt x="653620" y="213316"/>
                    <a:pt x="653620" y="370024"/>
                  </a:cubicBezTo>
                  <a:close/>
                </a:path>
              </a:pathLst>
            </a:custGeom>
            <a:solidFill>
              <a:schemeClr val="bg1">
                <a:lumMod val="85000"/>
              </a:schemeClr>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 name="Freeform: Shape 5">
              <a:extLst>
                <a:ext uri="{FF2B5EF4-FFF2-40B4-BE49-F238E27FC236}">
                  <a16:creationId xmlns:a16="http://schemas.microsoft.com/office/drawing/2014/main" id="{5451C559-F439-4245-B1E8-2C5F57DDE41A}"/>
                </a:ext>
              </a:extLst>
            </p:cNvPr>
            <p:cNvSpPr/>
            <p:nvPr/>
          </p:nvSpPr>
          <p:spPr>
            <a:xfrm>
              <a:off x="444742" y="11439462"/>
              <a:ext cx="994028" cy="994028"/>
            </a:xfrm>
            <a:custGeom>
              <a:avLst/>
              <a:gdLst>
                <a:gd name="connsiteX0" fmla="*/ 918995 w 993913"/>
                <a:gd name="connsiteY0" fmla="*/ 502546 h 993913"/>
                <a:gd name="connsiteX1" fmla="*/ 502877 w 993913"/>
                <a:gd name="connsiteY1" fmla="*/ 918995 h 993913"/>
                <a:gd name="connsiteX2" fmla="*/ 86427 w 993913"/>
                <a:gd name="connsiteY2" fmla="*/ 502546 h 993913"/>
                <a:gd name="connsiteX3" fmla="*/ 502546 w 993913"/>
                <a:gd name="connsiteY3" fmla="*/ 86428 h 993913"/>
                <a:gd name="connsiteX4" fmla="*/ 918995 w 993913"/>
                <a:gd name="connsiteY4" fmla="*/ 502546 h 993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3" h="993913">
                  <a:moveTo>
                    <a:pt x="918995" y="502546"/>
                  </a:moveTo>
                  <a:cubicBezTo>
                    <a:pt x="918995" y="732471"/>
                    <a:pt x="732471" y="918995"/>
                    <a:pt x="502877" y="918995"/>
                  </a:cubicBezTo>
                  <a:cubicBezTo>
                    <a:pt x="272952" y="918664"/>
                    <a:pt x="86427" y="732471"/>
                    <a:pt x="86427" y="502546"/>
                  </a:cubicBezTo>
                  <a:cubicBezTo>
                    <a:pt x="86427" y="272621"/>
                    <a:pt x="272952" y="86428"/>
                    <a:pt x="502546" y="86428"/>
                  </a:cubicBezTo>
                  <a:cubicBezTo>
                    <a:pt x="732471" y="86096"/>
                    <a:pt x="918995" y="272621"/>
                    <a:pt x="918995" y="502546"/>
                  </a:cubicBezTo>
                  <a:close/>
                </a:path>
              </a:pathLst>
            </a:custGeom>
            <a:solidFill>
              <a:schemeClr val="bg1">
                <a:lumMod val="85000"/>
              </a:schemeClr>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 name="Freeform: Shape 6">
              <a:extLst>
                <a:ext uri="{FF2B5EF4-FFF2-40B4-BE49-F238E27FC236}">
                  <a16:creationId xmlns:a16="http://schemas.microsoft.com/office/drawing/2014/main" id="{A2C0959C-ECB7-48A2-8607-114156665DCD}"/>
                </a:ext>
              </a:extLst>
            </p:cNvPr>
            <p:cNvSpPr/>
            <p:nvPr/>
          </p:nvSpPr>
          <p:spPr>
            <a:xfrm>
              <a:off x="5589831" y="11385453"/>
              <a:ext cx="1391639" cy="1391639"/>
            </a:xfrm>
            <a:custGeom>
              <a:avLst/>
              <a:gdLst>
                <a:gd name="connsiteX0" fmla="*/ 1333457 w 1391478"/>
                <a:gd name="connsiteY0" fmla="*/ 709942 h 1391478"/>
                <a:gd name="connsiteX1" fmla="*/ 709942 w 1391478"/>
                <a:gd name="connsiteY1" fmla="*/ 1333456 h 1391478"/>
                <a:gd name="connsiteX2" fmla="*/ 86427 w 1391478"/>
                <a:gd name="connsiteY2" fmla="*/ 709942 h 1391478"/>
                <a:gd name="connsiteX3" fmla="*/ 709942 w 1391478"/>
                <a:gd name="connsiteY3" fmla="*/ 86427 h 1391478"/>
                <a:gd name="connsiteX4" fmla="*/ 1333457 w 1391478"/>
                <a:gd name="connsiteY4" fmla="*/ 709942 h 1391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1478" h="1391478">
                  <a:moveTo>
                    <a:pt x="1333457" y="709942"/>
                  </a:moveTo>
                  <a:cubicBezTo>
                    <a:pt x="1333457" y="1054499"/>
                    <a:pt x="1054168" y="1333456"/>
                    <a:pt x="709942" y="1333456"/>
                  </a:cubicBezTo>
                  <a:cubicBezTo>
                    <a:pt x="365717" y="1333456"/>
                    <a:pt x="86427" y="1054167"/>
                    <a:pt x="86427" y="709942"/>
                  </a:cubicBezTo>
                  <a:cubicBezTo>
                    <a:pt x="86427" y="365717"/>
                    <a:pt x="365717" y="86427"/>
                    <a:pt x="709942" y="86427"/>
                  </a:cubicBezTo>
                  <a:cubicBezTo>
                    <a:pt x="1054499" y="86427"/>
                    <a:pt x="1333457" y="365717"/>
                    <a:pt x="1333457" y="709942"/>
                  </a:cubicBezTo>
                  <a:close/>
                </a:path>
              </a:pathLst>
            </a:custGeom>
            <a:solidFill>
              <a:schemeClr val="bg1">
                <a:lumMod val="85000"/>
              </a:schemeClr>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 name="Freeform: Shape 7">
              <a:extLst>
                <a:ext uri="{FF2B5EF4-FFF2-40B4-BE49-F238E27FC236}">
                  <a16:creationId xmlns:a16="http://schemas.microsoft.com/office/drawing/2014/main" id="{420362F9-1AAC-477D-85C2-3D8F1CF51077}"/>
                </a:ext>
              </a:extLst>
            </p:cNvPr>
            <p:cNvSpPr/>
            <p:nvPr/>
          </p:nvSpPr>
          <p:spPr>
            <a:xfrm>
              <a:off x="2326063" y="10229686"/>
              <a:ext cx="2948950" cy="2617607"/>
            </a:xfrm>
            <a:custGeom>
              <a:avLst/>
              <a:gdLst>
                <a:gd name="connsiteX0" fmla="*/ 24848 w 2948608"/>
                <a:gd name="connsiteY0" fmla="*/ 24847 h 2617304"/>
                <a:gd name="connsiteX1" fmla="*/ 2924424 w 2948608"/>
                <a:gd name="connsiteY1" fmla="*/ 24847 h 2617304"/>
                <a:gd name="connsiteX2" fmla="*/ 2924424 w 2948608"/>
                <a:gd name="connsiteY2" fmla="*/ 2605377 h 2617304"/>
                <a:gd name="connsiteX3" fmla="*/ 24848 w 2948608"/>
                <a:gd name="connsiteY3" fmla="*/ 2605377 h 2617304"/>
              </a:gdLst>
              <a:ahLst/>
              <a:cxnLst>
                <a:cxn ang="0">
                  <a:pos x="connsiteX0" y="connsiteY0"/>
                </a:cxn>
                <a:cxn ang="0">
                  <a:pos x="connsiteX1" y="connsiteY1"/>
                </a:cxn>
                <a:cxn ang="0">
                  <a:pos x="connsiteX2" y="connsiteY2"/>
                </a:cxn>
                <a:cxn ang="0">
                  <a:pos x="connsiteX3" y="connsiteY3"/>
                </a:cxn>
              </a:cxnLst>
              <a:rect l="l" t="t" r="r" b="b"/>
              <a:pathLst>
                <a:path w="2948608" h="2617304">
                  <a:moveTo>
                    <a:pt x="24848" y="24847"/>
                  </a:moveTo>
                  <a:lnTo>
                    <a:pt x="2924424" y="24847"/>
                  </a:lnTo>
                  <a:lnTo>
                    <a:pt x="2924424" y="2605377"/>
                  </a:lnTo>
                  <a:lnTo>
                    <a:pt x="24848" y="2605377"/>
                  </a:ln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 name="Freeform: Shape 8">
              <a:extLst>
                <a:ext uri="{FF2B5EF4-FFF2-40B4-BE49-F238E27FC236}">
                  <a16:creationId xmlns:a16="http://schemas.microsoft.com/office/drawing/2014/main" id="{E423AED1-EBFB-48E7-8E30-CEBA02749D8C}"/>
                </a:ext>
              </a:extLst>
            </p:cNvPr>
            <p:cNvSpPr/>
            <p:nvPr/>
          </p:nvSpPr>
          <p:spPr>
            <a:xfrm>
              <a:off x="2217382" y="9188939"/>
              <a:ext cx="3147755" cy="2451936"/>
            </a:xfrm>
            <a:custGeom>
              <a:avLst/>
              <a:gdLst>
                <a:gd name="connsiteX0" fmla="*/ 3086432 w 3147391"/>
                <a:gd name="connsiteY0" fmla="*/ 1226488 h 2451652"/>
                <a:gd name="connsiteX1" fmla="*/ 3053964 w 3147391"/>
                <a:gd name="connsiteY1" fmla="*/ 365759 h 2451652"/>
                <a:gd name="connsiteX2" fmla="*/ 3131157 w 3147391"/>
                <a:gd name="connsiteY2" fmla="*/ 24848 h 2451652"/>
                <a:gd name="connsiteX3" fmla="*/ 2366838 w 3147391"/>
                <a:gd name="connsiteY3" fmla="*/ 114299 h 2451652"/>
                <a:gd name="connsiteX4" fmla="*/ 1578003 w 3147391"/>
                <a:gd name="connsiteY4" fmla="*/ 75868 h 2451652"/>
                <a:gd name="connsiteX5" fmla="*/ 789167 w 3147391"/>
                <a:gd name="connsiteY5" fmla="*/ 114299 h 2451652"/>
                <a:gd name="connsiteX6" fmla="*/ 24848 w 3147391"/>
                <a:gd name="connsiteY6" fmla="*/ 24848 h 2451652"/>
                <a:gd name="connsiteX7" fmla="*/ 102042 w 3147391"/>
                <a:gd name="connsiteY7" fmla="*/ 365759 h 2451652"/>
                <a:gd name="connsiteX8" fmla="*/ 69574 w 3147391"/>
                <a:gd name="connsiteY8" fmla="*/ 1226488 h 2451652"/>
                <a:gd name="connsiteX9" fmla="*/ 102042 w 3147391"/>
                <a:gd name="connsiteY9" fmla="*/ 2087217 h 2451652"/>
                <a:gd name="connsiteX10" fmla="*/ 24848 w 3147391"/>
                <a:gd name="connsiteY10" fmla="*/ 2428129 h 2451652"/>
                <a:gd name="connsiteX11" fmla="*/ 789167 w 3147391"/>
                <a:gd name="connsiteY11" fmla="*/ 2338677 h 2451652"/>
                <a:gd name="connsiteX12" fmla="*/ 1578003 w 3147391"/>
                <a:gd name="connsiteY12" fmla="*/ 2377109 h 2451652"/>
                <a:gd name="connsiteX13" fmla="*/ 2366838 w 3147391"/>
                <a:gd name="connsiteY13" fmla="*/ 2338677 h 2451652"/>
                <a:gd name="connsiteX14" fmla="*/ 3131157 w 3147391"/>
                <a:gd name="connsiteY14" fmla="*/ 2428129 h 2451652"/>
                <a:gd name="connsiteX15" fmla="*/ 3053964 w 3147391"/>
                <a:gd name="connsiteY15" fmla="*/ 2087217 h 2451652"/>
                <a:gd name="connsiteX16" fmla="*/ 3086432 w 3147391"/>
                <a:gd name="connsiteY16" fmla="*/ 1226488 h 245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47391" h="2451652">
                  <a:moveTo>
                    <a:pt x="3086432" y="1226488"/>
                  </a:moveTo>
                  <a:cubicBezTo>
                    <a:pt x="3086432" y="851452"/>
                    <a:pt x="3037730" y="625502"/>
                    <a:pt x="3053964" y="365759"/>
                  </a:cubicBezTo>
                  <a:cubicBezTo>
                    <a:pt x="3062578" y="228600"/>
                    <a:pt x="3087094" y="120594"/>
                    <a:pt x="3131157" y="24848"/>
                  </a:cubicBezTo>
                  <a:cubicBezTo>
                    <a:pt x="2977101" y="131528"/>
                    <a:pt x="2563633" y="139810"/>
                    <a:pt x="2366838" y="114299"/>
                  </a:cubicBezTo>
                  <a:cubicBezTo>
                    <a:pt x="2170044" y="88789"/>
                    <a:pt x="1789044" y="75868"/>
                    <a:pt x="1578003" y="75868"/>
                  </a:cubicBezTo>
                  <a:cubicBezTo>
                    <a:pt x="1366962" y="75868"/>
                    <a:pt x="985962" y="88789"/>
                    <a:pt x="789167" y="114299"/>
                  </a:cubicBezTo>
                  <a:cubicBezTo>
                    <a:pt x="592372" y="139810"/>
                    <a:pt x="178573" y="131528"/>
                    <a:pt x="24848" y="24848"/>
                  </a:cubicBezTo>
                  <a:cubicBezTo>
                    <a:pt x="68911" y="120263"/>
                    <a:pt x="93428" y="228600"/>
                    <a:pt x="102042" y="365759"/>
                  </a:cubicBezTo>
                  <a:cubicBezTo>
                    <a:pt x="118276" y="625833"/>
                    <a:pt x="69574" y="851452"/>
                    <a:pt x="69574" y="1226488"/>
                  </a:cubicBezTo>
                  <a:cubicBezTo>
                    <a:pt x="69574" y="1601525"/>
                    <a:pt x="118276" y="1827143"/>
                    <a:pt x="102042" y="2087217"/>
                  </a:cubicBezTo>
                  <a:cubicBezTo>
                    <a:pt x="93428" y="2224377"/>
                    <a:pt x="68911" y="2332382"/>
                    <a:pt x="24848" y="2428129"/>
                  </a:cubicBezTo>
                  <a:cubicBezTo>
                    <a:pt x="178904" y="2321449"/>
                    <a:pt x="592372" y="2313166"/>
                    <a:pt x="789167" y="2338677"/>
                  </a:cubicBezTo>
                  <a:cubicBezTo>
                    <a:pt x="985962" y="2364187"/>
                    <a:pt x="1366962" y="2377109"/>
                    <a:pt x="1578003" y="2377109"/>
                  </a:cubicBezTo>
                  <a:cubicBezTo>
                    <a:pt x="1789044" y="2377109"/>
                    <a:pt x="2170044" y="2364187"/>
                    <a:pt x="2366838" y="2338677"/>
                  </a:cubicBezTo>
                  <a:cubicBezTo>
                    <a:pt x="2563633" y="2313166"/>
                    <a:pt x="2977432" y="2321449"/>
                    <a:pt x="3131157" y="2428129"/>
                  </a:cubicBezTo>
                  <a:cubicBezTo>
                    <a:pt x="3087094" y="2332713"/>
                    <a:pt x="3062578" y="2224377"/>
                    <a:pt x="3053964" y="2087217"/>
                  </a:cubicBezTo>
                  <a:cubicBezTo>
                    <a:pt x="3037730" y="1827143"/>
                    <a:pt x="3086432" y="1601193"/>
                    <a:pt x="3086432" y="1226488"/>
                  </a:cubicBez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 name="Freeform: Shape 9">
              <a:extLst>
                <a:ext uri="{FF2B5EF4-FFF2-40B4-BE49-F238E27FC236}">
                  <a16:creationId xmlns:a16="http://schemas.microsoft.com/office/drawing/2014/main" id="{4A56840E-15F3-4AEC-96B0-A3F0642B5AA2}"/>
                </a:ext>
              </a:extLst>
            </p:cNvPr>
            <p:cNvSpPr/>
            <p:nvPr/>
          </p:nvSpPr>
          <p:spPr>
            <a:xfrm>
              <a:off x="2362179" y="9343344"/>
              <a:ext cx="2849547" cy="2120593"/>
            </a:xfrm>
            <a:custGeom>
              <a:avLst/>
              <a:gdLst>
                <a:gd name="connsiteX0" fmla="*/ 656645 w 2849217"/>
                <a:gd name="connsiteY0" fmla="*/ 2081254 h 2120347"/>
                <a:gd name="connsiteX1" fmla="*/ 426389 w 2849217"/>
                <a:gd name="connsiteY1" fmla="*/ 2068334 h 2120347"/>
                <a:gd name="connsiteX2" fmla="*/ 136497 w 2849217"/>
                <a:gd name="connsiteY2" fmla="*/ 2087217 h 2120347"/>
                <a:gd name="connsiteX3" fmla="*/ 50027 w 2849217"/>
                <a:gd name="connsiteY3" fmla="*/ 2022282 h 2120347"/>
                <a:gd name="connsiteX4" fmla="*/ 57316 w 2849217"/>
                <a:gd name="connsiteY4" fmla="*/ 1939124 h 2120347"/>
                <a:gd name="connsiteX5" fmla="*/ 45057 w 2849217"/>
                <a:gd name="connsiteY5" fmla="*/ 1512736 h 2120347"/>
                <a:gd name="connsiteX6" fmla="*/ 24848 w 2849217"/>
                <a:gd name="connsiteY6" fmla="*/ 1071770 h 2120347"/>
                <a:gd name="connsiteX7" fmla="*/ 45057 w 2849217"/>
                <a:gd name="connsiteY7" fmla="*/ 630472 h 2120347"/>
                <a:gd name="connsiteX8" fmla="*/ 57316 w 2849217"/>
                <a:gd name="connsiteY8" fmla="*/ 204415 h 2120347"/>
                <a:gd name="connsiteX9" fmla="*/ 50027 w 2849217"/>
                <a:gd name="connsiteY9" fmla="*/ 121258 h 2120347"/>
                <a:gd name="connsiteX10" fmla="*/ 136829 w 2849217"/>
                <a:gd name="connsiteY10" fmla="*/ 56322 h 2120347"/>
                <a:gd name="connsiteX11" fmla="*/ 426720 w 2849217"/>
                <a:gd name="connsiteY11" fmla="*/ 75207 h 2120347"/>
                <a:gd name="connsiteX12" fmla="*/ 656976 w 2849217"/>
                <a:gd name="connsiteY12" fmla="*/ 62285 h 2120347"/>
                <a:gd name="connsiteX13" fmla="*/ 1433223 w 2849217"/>
                <a:gd name="connsiteY13" fmla="*/ 24848 h 2120347"/>
                <a:gd name="connsiteX14" fmla="*/ 2209469 w 2849217"/>
                <a:gd name="connsiteY14" fmla="*/ 62285 h 2120347"/>
                <a:gd name="connsiteX15" fmla="*/ 2439725 w 2849217"/>
                <a:gd name="connsiteY15" fmla="*/ 75207 h 2120347"/>
                <a:gd name="connsiteX16" fmla="*/ 2729285 w 2849217"/>
                <a:gd name="connsiteY16" fmla="*/ 56322 h 2120347"/>
                <a:gd name="connsiteX17" fmla="*/ 2816087 w 2849217"/>
                <a:gd name="connsiteY17" fmla="*/ 121258 h 2120347"/>
                <a:gd name="connsiteX18" fmla="*/ 2808798 w 2849217"/>
                <a:gd name="connsiteY18" fmla="*/ 204415 h 2120347"/>
                <a:gd name="connsiteX19" fmla="*/ 2821057 w 2849217"/>
                <a:gd name="connsiteY19" fmla="*/ 630472 h 2120347"/>
                <a:gd name="connsiteX20" fmla="*/ 2841266 w 2849217"/>
                <a:gd name="connsiteY20" fmla="*/ 1071770 h 2120347"/>
                <a:gd name="connsiteX21" fmla="*/ 2821057 w 2849217"/>
                <a:gd name="connsiteY21" fmla="*/ 1512736 h 2120347"/>
                <a:gd name="connsiteX22" fmla="*/ 2808798 w 2849217"/>
                <a:gd name="connsiteY22" fmla="*/ 1939124 h 2120347"/>
                <a:gd name="connsiteX23" fmla="*/ 2816087 w 2849217"/>
                <a:gd name="connsiteY23" fmla="*/ 2022282 h 2120347"/>
                <a:gd name="connsiteX24" fmla="*/ 2729285 w 2849217"/>
                <a:gd name="connsiteY24" fmla="*/ 2087217 h 2120347"/>
                <a:gd name="connsiteX25" fmla="*/ 2439725 w 2849217"/>
                <a:gd name="connsiteY25" fmla="*/ 2068334 h 2120347"/>
                <a:gd name="connsiteX26" fmla="*/ 2209469 w 2849217"/>
                <a:gd name="connsiteY26" fmla="*/ 2081254 h 2120347"/>
                <a:gd name="connsiteX27" fmla="*/ 1433223 w 2849217"/>
                <a:gd name="connsiteY27" fmla="*/ 2118692 h 2120347"/>
                <a:gd name="connsiteX28" fmla="*/ 656645 w 2849217"/>
                <a:gd name="connsiteY28" fmla="*/ 2081254 h 212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849217" h="2120347">
                  <a:moveTo>
                    <a:pt x="656645" y="2081254"/>
                  </a:moveTo>
                  <a:cubicBezTo>
                    <a:pt x="592704" y="2072972"/>
                    <a:pt x="510871" y="2068334"/>
                    <a:pt x="426389" y="2068334"/>
                  </a:cubicBezTo>
                  <a:cubicBezTo>
                    <a:pt x="362116" y="2068334"/>
                    <a:pt x="251129" y="2071315"/>
                    <a:pt x="136497" y="2087217"/>
                  </a:cubicBezTo>
                  <a:cubicBezTo>
                    <a:pt x="81501" y="2094838"/>
                    <a:pt x="44395" y="2068002"/>
                    <a:pt x="50027" y="2022282"/>
                  </a:cubicBezTo>
                  <a:cubicBezTo>
                    <a:pt x="53009" y="1995778"/>
                    <a:pt x="55659" y="1967949"/>
                    <a:pt x="57316" y="1939124"/>
                  </a:cubicBezTo>
                  <a:cubicBezTo>
                    <a:pt x="66261" y="1794014"/>
                    <a:pt x="56653" y="1663810"/>
                    <a:pt x="45057" y="1512736"/>
                  </a:cubicBezTo>
                  <a:cubicBezTo>
                    <a:pt x="35450" y="1386841"/>
                    <a:pt x="24848" y="1244048"/>
                    <a:pt x="24848" y="1071770"/>
                  </a:cubicBezTo>
                  <a:cubicBezTo>
                    <a:pt x="24848" y="899492"/>
                    <a:pt x="35781" y="756368"/>
                    <a:pt x="45057" y="630472"/>
                  </a:cubicBezTo>
                  <a:cubicBezTo>
                    <a:pt x="56322" y="479729"/>
                    <a:pt x="66261" y="349195"/>
                    <a:pt x="57316" y="204415"/>
                  </a:cubicBezTo>
                  <a:cubicBezTo>
                    <a:pt x="55328" y="175592"/>
                    <a:pt x="53009" y="148093"/>
                    <a:pt x="50027" y="121258"/>
                  </a:cubicBezTo>
                  <a:cubicBezTo>
                    <a:pt x="44726" y="75537"/>
                    <a:pt x="81501" y="48702"/>
                    <a:pt x="136829" y="56322"/>
                  </a:cubicBezTo>
                  <a:cubicBezTo>
                    <a:pt x="251129" y="72556"/>
                    <a:pt x="362116" y="75207"/>
                    <a:pt x="426720" y="75207"/>
                  </a:cubicBezTo>
                  <a:cubicBezTo>
                    <a:pt x="511203" y="75207"/>
                    <a:pt x="593035" y="70568"/>
                    <a:pt x="656976" y="62285"/>
                  </a:cubicBezTo>
                  <a:cubicBezTo>
                    <a:pt x="853771" y="36775"/>
                    <a:pt x="1236428" y="24848"/>
                    <a:pt x="1433223" y="24848"/>
                  </a:cubicBezTo>
                  <a:cubicBezTo>
                    <a:pt x="1630017" y="24848"/>
                    <a:pt x="2012674" y="36775"/>
                    <a:pt x="2209469" y="62285"/>
                  </a:cubicBezTo>
                  <a:cubicBezTo>
                    <a:pt x="2273411" y="70568"/>
                    <a:pt x="2355243" y="75207"/>
                    <a:pt x="2439725" y="75207"/>
                  </a:cubicBezTo>
                  <a:cubicBezTo>
                    <a:pt x="2503998" y="75207"/>
                    <a:pt x="2614985" y="72556"/>
                    <a:pt x="2729285" y="56322"/>
                  </a:cubicBezTo>
                  <a:cubicBezTo>
                    <a:pt x="2784282" y="48702"/>
                    <a:pt x="2821388" y="75537"/>
                    <a:pt x="2816087" y="121258"/>
                  </a:cubicBezTo>
                  <a:cubicBezTo>
                    <a:pt x="2813105" y="148093"/>
                    <a:pt x="2810455" y="175592"/>
                    <a:pt x="2808798" y="204415"/>
                  </a:cubicBezTo>
                  <a:cubicBezTo>
                    <a:pt x="2799853" y="349527"/>
                    <a:pt x="2809461" y="479729"/>
                    <a:pt x="2821057" y="630472"/>
                  </a:cubicBezTo>
                  <a:cubicBezTo>
                    <a:pt x="2830664" y="756368"/>
                    <a:pt x="2841266" y="899492"/>
                    <a:pt x="2841266" y="1071770"/>
                  </a:cubicBezTo>
                  <a:cubicBezTo>
                    <a:pt x="2841266" y="1244048"/>
                    <a:pt x="2830664" y="1386841"/>
                    <a:pt x="2821057" y="1512736"/>
                  </a:cubicBezTo>
                  <a:cubicBezTo>
                    <a:pt x="2809793" y="1663810"/>
                    <a:pt x="2799853" y="1794014"/>
                    <a:pt x="2808798" y="1939124"/>
                  </a:cubicBezTo>
                  <a:cubicBezTo>
                    <a:pt x="2810786" y="1967949"/>
                    <a:pt x="2813105" y="1995446"/>
                    <a:pt x="2816087" y="2022282"/>
                  </a:cubicBezTo>
                  <a:cubicBezTo>
                    <a:pt x="2821388" y="2068002"/>
                    <a:pt x="2784282" y="2094838"/>
                    <a:pt x="2729285" y="2087217"/>
                  </a:cubicBezTo>
                  <a:cubicBezTo>
                    <a:pt x="2614985" y="2070984"/>
                    <a:pt x="2503998" y="2068334"/>
                    <a:pt x="2439725" y="2068334"/>
                  </a:cubicBezTo>
                  <a:cubicBezTo>
                    <a:pt x="2355243" y="2068334"/>
                    <a:pt x="2273411" y="2072972"/>
                    <a:pt x="2209469" y="2081254"/>
                  </a:cubicBezTo>
                  <a:cubicBezTo>
                    <a:pt x="2012674" y="2106765"/>
                    <a:pt x="1630017" y="2118692"/>
                    <a:pt x="1433223" y="2118692"/>
                  </a:cubicBezTo>
                  <a:cubicBezTo>
                    <a:pt x="1236097" y="2118692"/>
                    <a:pt x="853440" y="2106765"/>
                    <a:pt x="656645" y="2081254"/>
                  </a:cubicBezTo>
                  <a:close/>
                </a:path>
              </a:pathLst>
            </a:custGeom>
            <a:solidFill>
              <a:schemeClr val="bg1">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 name="Freeform: Shape 10">
              <a:extLst>
                <a:ext uri="{FF2B5EF4-FFF2-40B4-BE49-F238E27FC236}">
                  <a16:creationId xmlns:a16="http://schemas.microsoft.com/office/drawing/2014/main" id="{C03E02EE-418E-400A-8ED0-A7CD8E490C52}"/>
                </a:ext>
              </a:extLst>
            </p:cNvPr>
            <p:cNvSpPr/>
            <p:nvPr/>
          </p:nvSpPr>
          <p:spPr>
            <a:xfrm>
              <a:off x="2867476" y="9313803"/>
              <a:ext cx="1855519" cy="2286265"/>
            </a:xfrm>
            <a:custGeom>
              <a:avLst/>
              <a:gdLst>
                <a:gd name="connsiteX0" fmla="*/ 289560 w 1855304"/>
                <a:gd name="connsiteY0" fmla="*/ 1394512 h 2285999"/>
                <a:gd name="connsiteX1" fmla="*/ 120595 w 1855304"/>
                <a:gd name="connsiteY1" fmla="*/ 1634045 h 2285999"/>
                <a:gd name="connsiteX2" fmla="*/ 434340 w 1855304"/>
                <a:gd name="connsiteY2" fmla="*/ 1715214 h 2285999"/>
                <a:gd name="connsiteX3" fmla="*/ 340581 w 1855304"/>
                <a:gd name="connsiteY3" fmla="*/ 2211508 h 2285999"/>
                <a:gd name="connsiteX4" fmla="*/ 1252662 w 1855304"/>
                <a:gd name="connsiteY4" fmla="*/ 2290027 h 2285999"/>
                <a:gd name="connsiteX5" fmla="*/ 1449125 w 1855304"/>
                <a:gd name="connsiteY5" fmla="*/ 2245301 h 2285999"/>
                <a:gd name="connsiteX6" fmla="*/ 1506772 w 1855304"/>
                <a:gd name="connsiteY6" fmla="*/ 2093896 h 2285999"/>
                <a:gd name="connsiteX7" fmla="*/ 1450119 w 1855304"/>
                <a:gd name="connsiteY7" fmla="*/ 1763916 h 2285999"/>
                <a:gd name="connsiteX8" fmla="*/ 1676400 w 1855304"/>
                <a:gd name="connsiteY8" fmla="*/ 1683077 h 2285999"/>
                <a:gd name="connsiteX9" fmla="*/ 1525656 w 1855304"/>
                <a:gd name="connsiteY9" fmla="*/ 1359725 h 2285999"/>
                <a:gd name="connsiteX10" fmla="*/ 1660829 w 1855304"/>
                <a:gd name="connsiteY10" fmla="*/ 861775 h 2285999"/>
                <a:gd name="connsiteX11" fmla="*/ 1841058 w 1855304"/>
                <a:gd name="connsiteY11" fmla="*/ 781599 h 2285999"/>
                <a:gd name="connsiteX12" fmla="*/ 1593243 w 1855304"/>
                <a:gd name="connsiteY12" fmla="*/ 683201 h 2285999"/>
                <a:gd name="connsiteX13" fmla="*/ 1549842 w 1855304"/>
                <a:gd name="connsiteY13" fmla="*/ 348253 h 2285999"/>
                <a:gd name="connsiteX14" fmla="*/ 1506441 w 1855304"/>
                <a:gd name="connsiteY14" fmla="*/ 264433 h 2285999"/>
                <a:gd name="connsiteX15" fmla="*/ 1393135 w 1855304"/>
                <a:gd name="connsiteY15" fmla="*/ 116670 h 2285999"/>
                <a:gd name="connsiteX16" fmla="*/ 986956 w 1855304"/>
                <a:gd name="connsiteY16" fmla="*/ 26887 h 2285999"/>
                <a:gd name="connsiteX17" fmla="*/ 498282 w 1855304"/>
                <a:gd name="connsiteY17" fmla="*/ 97124 h 2285999"/>
                <a:gd name="connsiteX18" fmla="*/ 330310 w 1855304"/>
                <a:gd name="connsiteY18" fmla="*/ 387347 h 2285999"/>
                <a:gd name="connsiteX19" fmla="*/ 24848 w 1855304"/>
                <a:gd name="connsiteY19" fmla="*/ 525169 h 2285999"/>
                <a:gd name="connsiteX20" fmla="*/ 247153 w 1855304"/>
                <a:gd name="connsiteY20" fmla="*/ 688502 h 2285999"/>
                <a:gd name="connsiteX21" fmla="*/ 280283 w 1855304"/>
                <a:gd name="connsiteY21" fmla="*/ 1052937 h 2285999"/>
                <a:gd name="connsiteX22" fmla="*/ 289560 w 1855304"/>
                <a:gd name="connsiteY22" fmla="*/ 1394512 h 2285999"/>
                <a:gd name="connsiteX23" fmla="*/ 126227 w 1855304"/>
                <a:gd name="connsiteY23" fmla="*/ 1650279 h 2285999"/>
                <a:gd name="connsiteX24" fmla="*/ 289560 w 1855304"/>
                <a:gd name="connsiteY24" fmla="*/ 1394512 h 2285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55304" h="2285999">
                  <a:moveTo>
                    <a:pt x="289560" y="1394512"/>
                  </a:moveTo>
                  <a:cubicBezTo>
                    <a:pt x="269350" y="1487608"/>
                    <a:pt x="187850" y="1571096"/>
                    <a:pt x="120595" y="1634045"/>
                  </a:cubicBezTo>
                  <a:cubicBezTo>
                    <a:pt x="211372" y="1549562"/>
                    <a:pt x="416450" y="1585343"/>
                    <a:pt x="434340" y="1715214"/>
                  </a:cubicBezTo>
                  <a:cubicBezTo>
                    <a:pt x="440966" y="1763585"/>
                    <a:pt x="418769" y="2222773"/>
                    <a:pt x="340581" y="2211508"/>
                  </a:cubicBezTo>
                  <a:cubicBezTo>
                    <a:pt x="636436" y="2253584"/>
                    <a:pt x="945543" y="2301955"/>
                    <a:pt x="1252662" y="2290027"/>
                  </a:cubicBezTo>
                  <a:cubicBezTo>
                    <a:pt x="1326543" y="2287046"/>
                    <a:pt x="1384521" y="2282739"/>
                    <a:pt x="1449125" y="2245301"/>
                  </a:cubicBezTo>
                  <a:cubicBezTo>
                    <a:pt x="1523006" y="2202232"/>
                    <a:pt x="1524000" y="2180697"/>
                    <a:pt x="1506772" y="2093896"/>
                  </a:cubicBezTo>
                  <a:cubicBezTo>
                    <a:pt x="1488551" y="2003117"/>
                    <a:pt x="1399761" y="1855688"/>
                    <a:pt x="1450119" y="1763916"/>
                  </a:cubicBezTo>
                  <a:cubicBezTo>
                    <a:pt x="1484906" y="1700306"/>
                    <a:pt x="1611133" y="1624769"/>
                    <a:pt x="1676400" y="1683077"/>
                  </a:cubicBezTo>
                  <a:cubicBezTo>
                    <a:pt x="1545866" y="1596939"/>
                    <a:pt x="1510416" y="1517425"/>
                    <a:pt x="1525656" y="1359725"/>
                  </a:cubicBezTo>
                  <a:cubicBezTo>
                    <a:pt x="1540234" y="1206331"/>
                    <a:pt x="1510416" y="953214"/>
                    <a:pt x="1660829" y="861775"/>
                  </a:cubicBezTo>
                  <a:cubicBezTo>
                    <a:pt x="1689321" y="844546"/>
                    <a:pt x="1811572" y="776629"/>
                    <a:pt x="1841058" y="781599"/>
                  </a:cubicBezTo>
                  <a:cubicBezTo>
                    <a:pt x="1754588" y="766689"/>
                    <a:pt x="1642938" y="767683"/>
                    <a:pt x="1593243" y="683201"/>
                  </a:cubicBezTo>
                  <a:cubicBezTo>
                    <a:pt x="1534270" y="583148"/>
                    <a:pt x="1604838" y="457583"/>
                    <a:pt x="1549842" y="348253"/>
                  </a:cubicBezTo>
                  <a:cubicBezTo>
                    <a:pt x="1535927" y="320422"/>
                    <a:pt x="1521681" y="291931"/>
                    <a:pt x="1506441" y="264433"/>
                  </a:cubicBezTo>
                  <a:cubicBezTo>
                    <a:pt x="1475961" y="209767"/>
                    <a:pt x="1440843" y="157753"/>
                    <a:pt x="1393135" y="116670"/>
                  </a:cubicBezTo>
                  <a:cubicBezTo>
                    <a:pt x="1275522" y="15955"/>
                    <a:pt x="1131736" y="25562"/>
                    <a:pt x="986956" y="26887"/>
                  </a:cubicBezTo>
                  <a:cubicBezTo>
                    <a:pt x="809045" y="28543"/>
                    <a:pt x="661946" y="2702"/>
                    <a:pt x="498282" y="97124"/>
                  </a:cubicBezTo>
                  <a:cubicBezTo>
                    <a:pt x="380337" y="165372"/>
                    <a:pt x="386964" y="279341"/>
                    <a:pt x="330310" y="387347"/>
                  </a:cubicBezTo>
                  <a:cubicBezTo>
                    <a:pt x="295523" y="453939"/>
                    <a:pt x="101379" y="581160"/>
                    <a:pt x="24848" y="525169"/>
                  </a:cubicBezTo>
                  <a:cubicBezTo>
                    <a:pt x="106017" y="584472"/>
                    <a:pt x="202427" y="587785"/>
                    <a:pt x="247153" y="688502"/>
                  </a:cubicBezTo>
                  <a:cubicBezTo>
                    <a:pt x="293867" y="793526"/>
                    <a:pt x="279952" y="941287"/>
                    <a:pt x="280283" y="1052937"/>
                  </a:cubicBezTo>
                  <a:cubicBezTo>
                    <a:pt x="279952" y="1165249"/>
                    <a:pt x="316064" y="1282862"/>
                    <a:pt x="289560" y="1394512"/>
                  </a:cubicBezTo>
                  <a:cubicBezTo>
                    <a:pt x="265706" y="1496885"/>
                    <a:pt x="187187" y="1568778"/>
                    <a:pt x="126227" y="1650279"/>
                  </a:cubicBezTo>
                  <a:lnTo>
                    <a:pt x="289560" y="1394512"/>
                  </a:ln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 name="Freeform: Shape 11">
              <a:extLst>
                <a:ext uri="{FF2B5EF4-FFF2-40B4-BE49-F238E27FC236}">
                  <a16:creationId xmlns:a16="http://schemas.microsoft.com/office/drawing/2014/main" id="{9DB3BE58-FC22-4326-B805-DC2C2A1948CC}"/>
                </a:ext>
              </a:extLst>
            </p:cNvPr>
            <p:cNvSpPr/>
            <p:nvPr/>
          </p:nvSpPr>
          <p:spPr>
            <a:xfrm>
              <a:off x="2645145" y="10832067"/>
              <a:ext cx="2286265" cy="2253131"/>
            </a:xfrm>
            <a:custGeom>
              <a:avLst/>
              <a:gdLst>
                <a:gd name="connsiteX0" fmla="*/ 2274404 w 2286000"/>
                <a:gd name="connsiteY0" fmla="*/ 979004 h 2252869"/>
                <a:gd name="connsiteX1" fmla="*/ 2088211 w 2286000"/>
                <a:gd name="connsiteY1" fmla="*/ 2244255 h 2252869"/>
                <a:gd name="connsiteX2" fmla="*/ 212035 w 2286000"/>
                <a:gd name="connsiteY2" fmla="*/ 2244255 h 2252869"/>
                <a:gd name="connsiteX3" fmla="*/ 24848 w 2286000"/>
                <a:gd name="connsiteY3" fmla="*/ 979004 h 2252869"/>
                <a:gd name="connsiteX4" fmla="*/ 694083 w 2286000"/>
                <a:gd name="connsiteY4" fmla="*/ 494637 h 2252869"/>
                <a:gd name="connsiteX5" fmla="*/ 754380 w 2286000"/>
                <a:gd name="connsiteY5" fmla="*/ 383318 h 2252869"/>
                <a:gd name="connsiteX6" fmla="*/ 754380 w 2286000"/>
                <a:gd name="connsiteY6" fmla="*/ 382324 h 2252869"/>
                <a:gd name="connsiteX7" fmla="*/ 755374 w 2286000"/>
                <a:gd name="connsiteY7" fmla="*/ 381331 h 2252869"/>
                <a:gd name="connsiteX8" fmla="*/ 762994 w 2286000"/>
                <a:gd name="connsiteY8" fmla="*/ 352507 h 2252869"/>
                <a:gd name="connsiteX9" fmla="*/ 762994 w 2286000"/>
                <a:gd name="connsiteY9" fmla="*/ 351182 h 2252869"/>
                <a:gd name="connsiteX10" fmla="*/ 779559 w 2286000"/>
                <a:gd name="connsiteY10" fmla="*/ 270344 h 2252869"/>
                <a:gd name="connsiteX11" fmla="*/ 779559 w 2286000"/>
                <a:gd name="connsiteY11" fmla="*/ 268687 h 2252869"/>
                <a:gd name="connsiteX12" fmla="*/ 779559 w 2286000"/>
                <a:gd name="connsiteY12" fmla="*/ 267693 h 2252869"/>
                <a:gd name="connsiteX13" fmla="*/ 787842 w 2286000"/>
                <a:gd name="connsiteY13" fmla="*/ 205077 h 2252869"/>
                <a:gd name="connsiteX14" fmla="*/ 790823 w 2286000"/>
                <a:gd name="connsiteY14" fmla="*/ 179898 h 2252869"/>
                <a:gd name="connsiteX15" fmla="*/ 795130 w 2286000"/>
                <a:gd name="connsiteY15" fmla="*/ 131858 h 2252869"/>
                <a:gd name="connsiteX16" fmla="*/ 796787 w 2286000"/>
                <a:gd name="connsiteY16" fmla="*/ 91771 h 2252869"/>
                <a:gd name="connsiteX17" fmla="*/ 796787 w 2286000"/>
                <a:gd name="connsiteY17" fmla="*/ 79844 h 2252869"/>
                <a:gd name="connsiteX18" fmla="*/ 796124 w 2286000"/>
                <a:gd name="connsiteY18" fmla="*/ 63279 h 2252869"/>
                <a:gd name="connsiteX19" fmla="*/ 795793 w 2286000"/>
                <a:gd name="connsiteY19" fmla="*/ 42407 h 2252869"/>
                <a:gd name="connsiteX20" fmla="*/ 794136 w 2286000"/>
                <a:gd name="connsiteY20" fmla="*/ 27166 h 2252869"/>
                <a:gd name="connsiteX21" fmla="*/ 794136 w 2286000"/>
                <a:gd name="connsiteY21" fmla="*/ 24848 h 2252869"/>
                <a:gd name="connsiteX22" fmla="*/ 1506772 w 2286000"/>
                <a:gd name="connsiteY22" fmla="*/ 24848 h 2252869"/>
                <a:gd name="connsiteX23" fmla="*/ 1505447 w 2286000"/>
                <a:gd name="connsiteY23" fmla="*/ 33130 h 2252869"/>
                <a:gd name="connsiteX24" fmla="*/ 1503790 w 2286000"/>
                <a:gd name="connsiteY24" fmla="*/ 55327 h 2252869"/>
                <a:gd name="connsiteX25" fmla="*/ 1503459 w 2286000"/>
                <a:gd name="connsiteY25" fmla="*/ 63279 h 2252869"/>
                <a:gd name="connsiteX26" fmla="*/ 1503459 w 2286000"/>
                <a:gd name="connsiteY26" fmla="*/ 75206 h 2252869"/>
                <a:gd name="connsiteX27" fmla="*/ 1508097 w 2286000"/>
                <a:gd name="connsiteY27" fmla="*/ 165321 h 2252869"/>
                <a:gd name="connsiteX28" fmla="*/ 1512073 w 2286000"/>
                <a:gd name="connsiteY28" fmla="*/ 206071 h 2252869"/>
                <a:gd name="connsiteX29" fmla="*/ 1520687 w 2286000"/>
                <a:gd name="connsiteY29" fmla="*/ 268025 h 2252869"/>
                <a:gd name="connsiteX30" fmla="*/ 1521018 w 2286000"/>
                <a:gd name="connsiteY30" fmla="*/ 269019 h 2252869"/>
                <a:gd name="connsiteX31" fmla="*/ 1521681 w 2286000"/>
                <a:gd name="connsiteY31" fmla="*/ 271338 h 2252869"/>
                <a:gd name="connsiteX32" fmla="*/ 1537915 w 2286000"/>
                <a:gd name="connsiteY32" fmla="*/ 351513 h 2252869"/>
                <a:gd name="connsiteX33" fmla="*/ 1537915 w 2286000"/>
                <a:gd name="connsiteY33" fmla="*/ 352839 h 2252869"/>
                <a:gd name="connsiteX34" fmla="*/ 1545535 w 2286000"/>
                <a:gd name="connsiteY34" fmla="*/ 381662 h 2252869"/>
                <a:gd name="connsiteX35" fmla="*/ 1546529 w 2286000"/>
                <a:gd name="connsiteY35" fmla="*/ 382656 h 2252869"/>
                <a:gd name="connsiteX36" fmla="*/ 1546529 w 2286000"/>
                <a:gd name="connsiteY36" fmla="*/ 383650 h 2252869"/>
                <a:gd name="connsiteX37" fmla="*/ 1606826 w 2286000"/>
                <a:gd name="connsiteY37" fmla="*/ 494969 h 2252869"/>
                <a:gd name="connsiteX38" fmla="*/ 2274404 w 2286000"/>
                <a:gd name="connsiteY38" fmla="*/ 979004 h 225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286000" h="2252869">
                  <a:moveTo>
                    <a:pt x="2274404" y="979004"/>
                  </a:moveTo>
                  <a:cubicBezTo>
                    <a:pt x="2217420" y="1150289"/>
                    <a:pt x="2096494" y="2177001"/>
                    <a:pt x="2088211" y="2244255"/>
                  </a:cubicBezTo>
                  <a:lnTo>
                    <a:pt x="212035" y="2244255"/>
                  </a:lnTo>
                  <a:cubicBezTo>
                    <a:pt x="203752" y="2176669"/>
                    <a:pt x="82495" y="1149957"/>
                    <a:pt x="24848" y="979004"/>
                  </a:cubicBezTo>
                  <a:cubicBezTo>
                    <a:pt x="42076" y="961776"/>
                    <a:pt x="670891" y="504245"/>
                    <a:pt x="694083" y="494637"/>
                  </a:cubicBezTo>
                  <a:cubicBezTo>
                    <a:pt x="717936" y="484698"/>
                    <a:pt x="738146" y="440966"/>
                    <a:pt x="754380" y="383318"/>
                  </a:cubicBezTo>
                  <a:cubicBezTo>
                    <a:pt x="754380" y="382324"/>
                    <a:pt x="754380" y="382324"/>
                    <a:pt x="754380" y="382324"/>
                  </a:cubicBezTo>
                  <a:lnTo>
                    <a:pt x="755374" y="381331"/>
                  </a:lnTo>
                  <a:cubicBezTo>
                    <a:pt x="757693" y="372717"/>
                    <a:pt x="759681" y="363109"/>
                    <a:pt x="762994" y="352507"/>
                  </a:cubicBezTo>
                  <a:lnTo>
                    <a:pt x="762994" y="351182"/>
                  </a:lnTo>
                  <a:cubicBezTo>
                    <a:pt x="769289" y="325672"/>
                    <a:pt x="775252" y="297842"/>
                    <a:pt x="779559" y="270344"/>
                  </a:cubicBezTo>
                  <a:lnTo>
                    <a:pt x="779559" y="268687"/>
                  </a:lnTo>
                  <a:cubicBezTo>
                    <a:pt x="779559" y="268025"/>
                    <a:pt x="779559" y="268025"/>
                    <a:pt x="779559" y="267693"/>
                  </a:cubicBezTo>
                  <a:cubicBezTo>
                    <a:pt x="782541" y="246491"/>
                    <a:pt x="785523" y="225287"/>
                    <a:pt x="787842" y="205077"/>
                  </a:cubicBezTo>
                  <a:cubicBezTo>
                    <a:pt x="789167" y="196463"/>
                    <a:pt x="789829" y="188181"/>
                    <a:pt x="790823" y="179898"/>
                  </a:cubicBezTo>
                  <a:cubicBezTo>
                    <a:pt x="792480" y="163001"/>
                    <a:pt x="793805" y="147099"/>
                    <a:pt x="795130" y="131858"/>
                  </a:cubicBezTo>
                  <a:cubicBezTo>
                    <a:pt x="796124" y="117944"/>
                    <a:pt x="796455" y="104692"/>
                    <a:pt x="796787" y="91771"/>
                  </a:cubicBezTo>
                  <a:cubicBezTo>
                    <a:pt x="796787" y="87795"/>
                    <a:pt x="796787" y="83820"/>
                    <a:pt x="796787" y="79844"/>
                  </a:cubicBezTo>
                  <a:cubicBezTo>
                    <a:pt x="796124" y="74212"/>
                    <a:pt x="796124" y="68579"/>
                    <a:pt x="796124" y="63279"/>
                  </a:cubicBezTo>
                  <a:cubicBezTo>
                    <a:pt x="796124" y="55991"/>
                    <a:pt x="795793" y="49032"/>
                    <a:pt x="795793" y="42407"/>
                  </a:cubicBezTo>
                  <a:cubicBezTo>
                    <a:pt x="795130" y="36774"/>
                    <a:pt x="794799" y="31473"/>
                    <a:pt x="794136" y="27166"/>
                  </a:cubicBezTo>
                  <a:lnTo>
                    <a:pt x="794136" y="24848"/>
                  </a:lnTo>
                  <a:lnTo>
                    <a:pt x="1506772" y="24848"/>
                  </a:lnTo>
                  <a:cubicBezTo>
                    <a:pt x="1506441" y="27498"/>
                    <a:pt x="1505447" y="30149"/>
                    <a:pt x="1505447" y="33130"/>
                  </a:cubicBezTo>
                  <a:cubicBezTo>
                    <a:pt x="1504784" y="39756"/>
                    <a:pt x="1504122" y="47045"/>
                    <a:pt x="1503790" y="55327"/>
                  </a:cubicBezTo>
                  <a:cubicBezTo>
                    <a:pt x="1503790" y="57978"/>
                    <a:pt x="1503790" y="60960"/>
                    <a:pt x="1503459" y="63279"/>
                  </a:cubicBezTo>
                  <a:lnTo>
                    <a:pt x="1503459" y="75206"/>
                  </a:lnTo>
                  <a:cubicBezTo>
                    <a:pt x="1503459" y="101047"/>
                    <a:pt x="1505116" y="132522"/>
                    <a:pt x="1508097" y="165321"/>
                  </a:cubicBezTo>
                  <a:cubicBezTo>
                    <a:pt x="1508760" y="178573"/>
                    <a:pt x="1510085" y="191824"/>
                    <a:pt x="1512073" y="206071"/>
                  </a:cubicBezTo>
                  <a:cubicBezTo>
                    <a:pt x="1514061" y="226612"/>
                    <a:pt x="1517374" y="248147"/>
                    <a:pt x="1520687" y="268025"/>
                  </a:cubicBezTo>
                  <a:cubicBezTo>
                    <a:pt x="1520687" y="268356"/>
                    <a:pt x="1520687" y="268356"/>
                    <a:pt x="1521018" y="269019"/>
                  </a:cubicBezTo>
                  <a:cubicBezTo>
                    <a:pt x="1520687" y="270013"/>
                    <a:pt x="1521018" y="271007"/>
                    <a:pt x="1521681" y="271338"/>
                  </a:cubicBezTo>
                  <a:cubicBezTo>
                    <a:pt x="1525988" y="299168"/>
                    <a:pt x="1531620" y="326997"/>
                    <a:pt x="1537915" y="351513"/>
                  </a:cubicBezTo>
                  <a:lnTo>
                    <a:pt x="1537915" y="352839"/>
                  </a:lnTo>
                  <a:cubicBezTo>
                    <a:pt x="1539903" y="363441"/>
                    <a:pt x="1543216" y="373048"/>
                    <a:pt x="1545535" y="381662"/>
                  </a:cubicBezTo>
                  <a:lnTo>
                    <a:pt x="1546529" y="382656"/>
                  </a:lnTo>
                  <a:cubicBezTo>
                    <a:pt x="1546529" y="382656"/>
                    <a:pt x="1546529" y="382656"/>
                    <a:pt x="1546529" y="383650"/>
                  </a:cubicBezTo>
                  <a:cubicBezTo>
                    <a:pt x="1562431" y="441297"/>
                    <a:pt x="1582972" y="485029"/>
                    <a:pt x="1606826" y="494969"/>
                  </a:cubicBezTo>
                  <a:cubicBezTo>
                    <a:pt x="1629355" y="504245"/>
                    <a:pt x="2257176" y="961776"/>
                    <a:pt x="2274404" y="979004"/>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 name="Freeform: Shape 12">
              <a:extLst>
                <a:ext uri="{FF2B5EF4-FFF2-40B4-BE49-F238E27FC236}">
                  <a16:creationId xmlns:a16="http://schemas.microsoft.com/office/drawing/2014/main" id="{C46BA754-8827-4BE8-A195-4CBABCC2115D}"/>
                </a:ext>
              </a:extLst>
            </p:cNvPr>
            <p:cNvSpPr/>
            <p:nvPr/>
          </p:nvSpPr>
          <p:spPr>
            <a:xfrm>
              <a:off x="3399612" y="10831736"/>
              <a:ext cx="762088" cy="463880"/>
            </a:xfrm>
            <a:custGeom>
              <a:avLst/>
              <a:gdLst>
                <a:gd name="connsiteX0" fmla="*/ 765976 w 762000"/>
                <a:gd name="connsiteY0" fmla="*/ 268357 h 463826"/>
                <a:gd name="connsiteX1" fmla="*/ 395246 w 762000"/>
                <a:gd name="connsiteY1" fmla="*/ 459519 h 463826"/>
                <a:gd name="connsiteX2" fmla="*/ 24848 w 762000"/>
                <a:gd name="connsiteY2" fmla="*/ 268357 h 463826"/>
                <a:gd name="connsiteX3" fmla="*/ 39094 w 762000"/>
                <a:gd name="connsiteY3" fmla="*/ 24848 h 463826"/>
                <a:gd name="connsiteX4" fmla="*/ 751398 w 762000"/>
                <a:gd name="connsiteY4" fmla="*/ 24848 h 463826"/>
                <a:gd name="connsiteX5" fmla="*/ 765976 w 762000"/>
                <a:gd name="connsiteY5" fmla="*/ 268357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0" h="463826">
                  <a:moveTo>
                    <a:pt x="765976" y="268357"/>
                  </a:moveTo>
                  <a:cubicBezTo>
                    <a:pt x="645050" y="388620"/>
                    <a:pt x="488674" y="459519"/>
                    <a:pt x="395246" y="459519"/>
                  </a:cubicBezTo>
                  <a:cubicBezTo>
                    <a:pt x="302150" y="459519"/>
                    <a:pt x="145774" y="388620"/>
                    <a:pt x="24848" y="268357"/>
                  </a:cubicBezTo>
                  <a:cubicBezTo>
                    <a:pt x="40088" y="171947"/>
                    <a:pt x="46051" y="71893"/>
                    <a:pt x="39094" y="24848"/>
                  </a:cubicBezTo>
                  <a:lnTo>
                    <a:pt x="751398" y="24848"/>
                  </a:lnTo>
                  <a:cubicBezTo>
                    <a:pt x="744772" y="71893"/>
                    <a:pt x="751067" y="171947"/>
                    <a:pt x="765976" y="268357"/>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 name="Freeform: Shape 13">
              <a:extLst>
                <a:ext uri="{FF2B5EF4-FFF2-40B4-BE49-F238E27FC236}">
                  <a16:creationId xmlns:a16="http://schemas.microsoft.com/office/drawing/2014/main" id="{6AA3E867-D4A5-4ADC-ACE7-5E2999059F47}"/>
                </a:ext>
              </a:extLst>
            </p:cNvPr>
            <p:cNvSpPr/>
            <p:nvPr/>
          </p:nvSpPr>
          <p:spPr>
            <a:xfrm>
              <a:off x="3176963" y="9514981"/>
              <a:ext cx="1225968" cy="1722982"/>
            </a:xfrm>
            <a:custGeom>
              <a:avLst/>
              <a:gdLst>
                <a:gd name="connsiteX0" fmla="*/ 1210241 w 1225826"/>
                <a:gd name="connsiteY0" fmla="*/ 651344 h 1722782"/>
                <a:gd name="connsiteX1" fmla="*/ 1210241 w 1225826"/>
                <a:gd name="connsiteY1" fmla="*/ 652338 h 1722782"/>
                <a:gd name="connsiteX2" fmla="*/ 1205934 w 1225826"/>
                <a:gd name="connsiteY2" fmla="*/ 731520 h 1722782"/>
                <a:gd name="connsiteX3" fmla="*/ 1204940 w 1225826"/>
                <a:gd name="connsiteY3" fmla="*/ 731520 h 1722782"/>
                <a:gd name="connsiteX4" fmla="*/ 1159883 w 1225826"/>
                <a:gd name="connsiteY4" fmla="*/ 1178118 h 1722782"/>
                <a:gd name="connsiteX5" fmla="*/ 617869 w 1225826"/>
                <a:gd name="connsiteY5" fmla="*/ 1704230 h 1722782"/>
                <a:gd name="connsiteX6" fmla="*/ 76517 w 1225826"/>
                <a:gd name="connsiteY6" fmla="*/ 1178118 h 1722782"/>
                <a:gd name="connsiteX7" fmla="*/ 30466 w 1225826"/>
                <a:gd name="connsiteY7" fmla="*/ 731520 h 1722782"/>
                <a:gd name="connsiteX8" fmla="*/ 26159 w 1225826"/>
                <a:gd name="connsiteY8" fmla="*/ 652338 h 1722782"/>
                <a:gd name="connsiteX9" fmla="*/ 76517 w 1225826"/>
                <a:gd name="connsiteY9" fmla="*/ 308444 h 1722782"/>
                <a:gd name="connsiteX10" fmla="*/ 617869 w 1225826"/>
                <a:gd name="connsiteY10" fmla="*/ 24848 h 1722782"/>
                <a:gd name="connsiteX11" fmla="*/ 1159883 w 1225826"/>
                <a:gd name="connsiteY11" fmla="*/ 308444 h 1722782"/>
                <a:gd name="connsiteX12" fmla="*/ 1210241 w 1225826"/>
                <a:gd name="connsiteY12" fmla="*/ 651344 h 172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5826" h="1722782">
                  <a:moveTo>
                    <a:pt x="1210241" y="651344"/>
                  </a:moveTo>
                  <a:lnTo>
                    <a:pt x="1210241" y="652338"/>
                  </a:lnTo>
                  <a:cubicBezTo>
                    <a:pt x="1208916" y="678180"/>
                    <a:pt x="1206928" y="704684"/>
                    <a:pt x="1205934" y="731520"/>
                  </a:cubicBezTo>
                  <a:lnTo>
                    <a:pt x="1204940" y="731520"/>
                  </a:lnTo>
                  <a:cubicBezTo>
                    <a:pt x="1194338" y="877293"/>
                    <a:pt x="1172803" y="1034663"/>
                    <a:pt x="1159883" y="1178118"/>
                  </a:cubicBezTo>
                  <a:cubicBezTo>
                    <a:pt x="1131059" y="1491200"/>
                    <a:pt x="780870" y="1704230"/>
                    <a:pt x="617869" y="1704230"/>
                  </a:cubicBezTo>
                  <a:cubicBezTo>
                    <a:pt x="456192" y="1704230"/>
                    <a:pt x="105672" y="1491200"/>
                    <a:pt x="76517" y="1178118"/>
                  </a:cubicBezTo>
                  <a:cubicBezTo>
                    <a:pt x="62602" y="1035657"/>
                    <a:pt x="41399" y="877293"/>
                    <a:pt x="30466" y="731520"/>
                  </a:cubicBezTo>
                  <a:cubicBezTo>
                    <a:pt x="29141" y="704684"/>
                    <a:pt x="27484" y="678180"/>
                    <a:pt x="26159" y="652338"/>
                  </a:cubicBezTo>
                  <a:cubicBezTo>
                    <a:pt x="20858" y="510871"/>
                    <a:pt x="30466" y="386632"/>
                    <a:pt x="76517" y="308444"/>
                  </a:cubicBezTo>
                  <a:cubicBezTo>
                    <a:pt x="176240" y="138153"/>
                    <a:pt x="465469" y="24848"/>
                    <a:pt x="617869" y="24848"/>
                  </a:cubicBezTo>
                  <a:cubicBezTo>
                    <a:pt x="770931" y="24848"/>
                    <a:pt x="1059166" y="138153"/>
                    <a:pt x="1159883" y="308444"/>
                  </a:cubicBezTo>
                  <a:cubicBezTo>
                    <a:pt x="1205934" y="386301"/>
                    <a:pt x="1215542" y="510871"/>
                    <a:pt x="1210241" y="651344"/>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 name="Freeform: Shape 14">
              <a:extLst>
                <a:ext uri="{FF2B5EF4-FFF2-40B4-BE49-F238E27FC236}">
                  <a16:creationId xmlns:a16="http://schemas.microsoft.com/office/drawing/2014/main" id="{F74674DD-B994-4303-9AE4-2FB76420911C}"/>
                </a:ext>
              </a:extLst>
            </p:cNvPr>
            <p:cNvSpPr/>
            <p:nvPr/>
          </p:nvSpPr>
          <p:spPr>
            <a:xfrm>
              <a:off x="2204459" y="11302243"/>
              <a:ext cx="3180890" cy="1789250"/>
            </a:xfrm>
            <a:custGeom>
              <a:avLst/>
              <a:gdLst>
                <a:gd name="connsiteX0" fmla="*/ 3156668 w 3180521"/>
                <a:gd name="connsiteY0" fmla="*/ 1774466 h 1789043"/>
                <a:gd name="connsiteX1" fmla="*/ 24848 w 3180521"/>
                <a:gd name="connsiteY1" fmla="*/ 1774466 h 1789043"/>
                <a:gd name="connsiteX2" fmla="*/ 155713 w 3180521"/>
                <a:gd name="connsiteY2" fmla="*/ 753054 h 1789043"/>
                <a:gd name="connsiteX3" fmla="*/ 500601 w 3180521"/>
                <a:gd name="connsiteY3" fmla="*/ 230919 h 1789043"/>
                <a:gd name="connsiteX4" fmla="*/ 1134717 w 3180521"/>
                <a:gd name="connsiteY4" fmla="*/ 24848 h 1789043"/>
                <a:gd name="connsiteX5" fmla="*/ 1590261 w 3180521"/>
                <a:gd name="connsiteY5" fmla="*/ 261067 h 1789043"/>
                <a:gd name="connsiteX6" fmla="*/ 2046798 w 3180521"/>
                <a:gd name="connsiteY6" fmla="*/ 24848 h 1789043"/>
                <a:gd name="connsiteX7" fmla="*/ 2680915 w 3180521"/>
                <a:gd name="connsiteY7" fmla="*/ 230919 h 1789043"/>
                <a:gd name="connsiteX8" fmla="*/ 3025140 w 3180521"/>
                <a:gd name="connsiteY8" fmla="*/ 753054 h 1789043"/>
                <a:gd name="connsiteX9" fmla="*/ 3156668 w 3180521"/>
                <a:gd name="connsiteY9" fmla="*/ 1774466 h 178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80521" h="1789043">
                  <a:moveTo>
                    <a:pt x="3156668" y="1774466"/>
                  </a:moveTo>
                  <a:lnTo>
                    <a:pt x="24848" y="1774466"/>
                  </a:lnTo>
                  <a:cubicBezTo>
                    <a:pt x="24848" y="1774466"/>
                    <a:pt x="66592" y="976022"/>
                    <a:pt x="155713" y="753054"/>
                  </a:cubicBezTo>
                  <a:cubicBezTo>
                    <a:pt x="194476" y="658964"/>
                    <a:pt x="352177" y="345219"/>
                    <a:pt x="500601" y="230919"/>
                  </a:cubicBezTo>
                  <a:cubicBezTo>
                    <a:pt x="659296" y="107674"/>
                    <a:pt x="1069450" y="35118"/>
                    <a:pt x="1134717" y="24848"/>
                  </a:cubicBezTo>
                  <a:cubicBezTo>
                    <a:pt x="1183419" y="206071"/>
                    <a:pt x="1337144" y="261067"/>
                    <a:pt x="1590261" y="261067"/>
                  </a:cubicBezTo>
                  <a:cubicBezTo>
                    <a:pt x="1843046" y="261067"/>
                    <a:pt x="1998428" y="206071"/>
                    <a:pt x="2046798" y="24848"/>
                  </a:cubicBezTo>
                  <a:cubicBezTo>
                    <a:pt x="2110740" y="35449"/>
                    <a:pt x="2509299" y="98066"/>
                    <a:pt x="2680915" y="230919"/>
                  </a:cubicBezTo>
                  <a:cubicBezTo>
                    <a:pt x="2828677" y="345219"/>
                    <a:pt x="2987371" y="658964"/>
                    <a:pt x="3025140" y="753054"/>
                  </a:cubicBezTo>
                  <a:cubicBezTo>
                    <a:pt x="3113598" y="976022"/>
                    <a:pt x="3156668" y="1774466"/>
                    <a:pt x="3156668" y="1774466"/>
                  </a:cubicBez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 name="Freeform: Shape 15">
              <a:extLst>
                <a:ext uri="{FF2B5EF4-FFF2-40B4-BE49-F238E27FC236}">
                  <a16:creationId xmlns:a16="http://schemas.microsoft.com/office/drawing/2014/main" id="{A7B8B303-CEEE-4FAA-B991-73343C07F766}"/>
                </a:ext>
              </a:extLst>
            </p:cNvPr>
            <p:cNvSpPr/>
            <p:nvPr/>
          </p:nvSpPr>
          <p:spPr>
            <a:xfrm>
              <a:off x="3174961" y="9414252"/>
              <a:ext cx="1225968" cy="1093431"/>
            </a:xfrm>
            <a:custGeom>
              <a:avLst/>
              <a:gdLst>
                <a:gd name="connsiteX0" fmla="*/ 1214893 w 1225826"/>
                <a:gd name="connsiteY0" fmla="*/ 529755 h 1093304"/>
                <a:gd name="connsiteX1" fmla="*/ 1214562 w 1225826"/>
                <a:gd name="connsiteY1" fmla="*/ 583096 h 1093304"/>
                <a:gd name="connsiteX2" fmla="*/ 1182425 w 1225826"/>
                <a:gd name="connsiteY2" fmla="*/ 1080052 h 1093304"/>
                <a:gd name="connsiteX3" fmla="*/ 1082371 w 1225826"/>
                <a:gd name="connsiteY3" fmla="*/ 668904 h 1093304"/>
                <a:gd name="connsiteX4" fmla="*/ 879282 w 1225826"/>
                <a:gd name="connsiteY4" fmla="*/ 421419 h 1093304"/>
                <a:gd name="connsiteX5" fmla="*/ 619870 w 1225826"/>
                <a:gd name="connsiteY5" fmla="*/ 406179 h 1093304"/>
                <a:gd name="connsiteX6" fmla="*/ 360459 w 1225826"/>
                <a:gd name="connsiteY6" fmla="*/ 421419 h 1093304"/>
                <a:gd name="connsiteX7" fmla="*/ 157370 w 1225826"/>
                <a:gd name="connsiteY7" fmla="*/ 668904 h 1093304"/>
                <a:gd name="connsiteX8" fmla="*/ 157038 w 1225826"/>
                <a:gd name="connsiteY8" fmla="*/ 668904 h 1093304"/>
                <a:gd name="connsiteX9" fmla="*/ 138485 w 1225826"/>
                <a:gd name="connsiteY9" fmla="*/ 680830 h 1093304"/>
                <a:gd name="connsiteX10" fmla="*/ 57647 w 1225826"/>
                <a:gd name="connsiteY10" fmla="*/ 1079721 h 1093304"/>
                <a:gd name="connsiteX11" fmla="*/ 56984 w 1225826"/>
                <a:gd name="connsiteY11" fmla="*/ 1078727 h 1093304"/>
                <a:gd name="connsiteX12" fmla="*/ 55991 w 1225826"/>
                <a:gd name="connsiteY12" fmla="*/ 1073426 h 1093304"/>
                <a:gd name="connsiteX13" fmla="*/ 24848 w 1225826"/>
                <a:gd name="connsiteY13" fmla="*/ 601980 h 1093304"/>
                <a:gd name="connsiteX14" fmla="*/ 25179 w 1225826"/>
                <a:gd name="connsiteY14" fmla="*/ 583096 h 1093304"/>
                <a:gd name="connsiteX15" fmla="*/ 25179 w 1225826"/>
                <a:gd name="connsiteY15" fmla="*/ 529755 h 1093304"/>
                <a:gd name="connsiteX16" fmla="*/ 198120 w 1225826"/>
                <a:gd name="connsiteY16" fmla="*/ 108006 h 1093304"/>
                <a:gd name="connsiteX17" fmla="*/ 619539 w 1225826"/>
                <a:gd name="connsiteY17" fmla="*/ 24848 h 1093304"/>
                <a:gd name="connsiteX18" fmla="*/ 1041621 w 1225826"/>
                <a:gd name="connsiteY18" fmla="*/ 108006 h 1093304"/>
                <a:gd name="connsiteX19" fmla="*/ 1214893 w 1225826"/>
                <a:gd name="connsiteY19" fmla="*/ 529755 h 10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25826" h="1093304">
                  <a:moveTo>
                    <a:pt x="1214893" y="529755"/>
                  </a:moveTo>
                  <a:cubicBezTo>
                    <a:pt x="1214893" y="546321"/>
                    <a:pt x="1214893" y="564211"/>
                    <a:pt x="1214562" y="583096"/>
                  </a:cubicBezTo>
                  <a:cubicBezTo>
                    <a:pt x="1214562" y="716280"/>
                    <a:pt x="1210917" y="913737"/>
                    <a:pt x="1182425" y="1080052"/>
                  </a:cubicBezTo>
                  <a:cubicBezTo>
                    <a:pt x="1165197" y="924007"/>
                    <a:pt x="1155258" y="694414"/>
                    <a:pt x="1082371" y="668904"/>
                  </a:cubicBezTo>
                  <a:cubicBezTo>
                    <a:pt x="1093304" y="575807"/>
                    <a:pt x="1032344" y="434671"/>
                    <a:pt x="879282" y="421419"/>
                  </a:cubicBezTo>
                  <a:cubicBezTo>
                    <a:pt x="726550" y="407836"/>
                    <a:pt x="619870" y="406179"/>
                    <a:pt x="619870" y="406179"/>
                  </a:cubicBezTo>
                  <a:cubicBezTo>
                    <a:pt x="619870" y="406179"/>
                    <a:pt x="513190" y="407836"/>
                    <a:pt x="360459" y="421419"/>
                  </a:cubicBezTo>
                  <a:cubicBezTo>
                    <a:pt x="208059" y="434671"/>
                    <a:pt x="146768" y="575807"/>
                    <a:pt x="157370" y="668904"/>
                  </a:cubicBezTo>
                  <a:lnTo>
                    <a:pt x="157038" y="668904"/>
                  </a:lnTo>
                  <a:cubicBezTo>
                    <a:pt x="150412" y="671223"/>
                    <a:pt x="144117" y="675198"/>
                    <a:pt x="138485" y="680830"/>
                  </a:cubicBezTo>
                  <a:cubicBezTo>
                    <a:pt x="82826" y="736490"/>
                    <a:pt x="72887" y="938585"/>
                    <a:pt x="57647" y="1079721"/>
                  </a:cubicBezTo>
                  <a:cubicBezTo>
                    <a:pt x="57647" y="1079389"/>
                    <a:pt x="57647" y="1079059"/>
                    <a:pt x="56984" y="1078727"/>
                  </a:cubicBezTo>
                  <a:lnTo>
                    <a:pt x="55991" y="1073426"/>
                  </a:lnTo>
                  <a:cubicBezTo>
                    <a:pt x="29486" y="916388"/>
                    <a:pt x="25179" y="732513"/>
                    <a:pt x="24848" y="601980"/>
                  </a:cubicBezTo>
                  <a:cubicBezTo>
                    <a:pt x="24848" y="595354"/>
                    <a:pt x="24848" y="589059"/>
                    <a:pt x="25179" y="583096"/>
                  </a:cubicBezTo>
                  <a:lnTo>
                    <a:pt x="25179" y="529755"/>
                  </a:lnTo>
                  <a:cubicBezTo>
                    <a:pt x="25179" y="401209"/>
                    <a:pt x="97735" y="185861"/>
                    <a:pt x="198120" y="108006"/>
                  </a:cubicBezTo>
                  <a:cubicBezTo>
                    <a:pt x="248478" y="68580"/>
                    <a:pt x="458856" y="24848"/>
                    <a:pt x="619539" y="24848"/>
                  </a:cubicBezTo>
                  <a:cubicBezTo>
                    <a:pt x="780222" y="24848"/>
                    <a:pt x="990931" y="68911"/>
                    <a:pt x="1041621" y="108006"/>
                  </a:cubicBezTo>
                  <a:cubicBezTo>
                    <a:pt x="1142006" y="185861"/>
                    <a:pt x="1214893" y="401209"/>
                    <a:pt x="1214893" y="529755"/>
                  </a:cubicBez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 name="Freeform: Shape 16">
              <a:extLst>
                <a:ext uri="{FF2B5EF4-FFF2-40B4-BE49-F238E27FC236}">
                  <a16:creationId xmlns:a16="http://schemas.microsoft.com/office/drawing/2014/main" id="{D78073F2-DE69-4BAE-B61B-8FB46BA23BB1}"/>
                </a:ext>
              </a:extLst>
            </p:cNvPr>
            <p:cNvSpPr/>
            <p:nvPr/>
          </p:nvSpPr>
          <p:spPr>
            <a:xfrm>
              <a:off x="3676947" y="10703838"/>
              <a:ext cx="231940" cy="66269"/>
            </a:xfrm>
            <a:custGeom>
              <a:avLst/>
              <a:gdLst>
                <a:gd name="connsiteX0" fmla="*/ 57316 w 231913"/>
                <a:gd name="connsiteY0" fmla="*/ 47707 h 66260"/>
                <a:gd name="connsiteX1" fmla="*/ 40419 w 231913"/>
                <a:gd name="connsiteY1" fmla="*/ 42075 h 66260"/>
                <a:gd name="connsiteX2" fmla="*/ 32137 w 231913"/>
                <a:gd name="connsiteY2" fmla="*/ 38762 h 66260"/>
                <a:gd name="connsiteX3" fmla="*/ 24848 w 231913"/>
                <a:gd name="connsiteY3" fmla="*/ 31805 h 66260"/>
                <a:gd name="connsiteX4" fmla="*/ 42738 w 231913"/>
                <a:gd name="connsiteY4" fmla="*/ 24848 h 66260"/>
                <a:gd name="connsiteX5" fmla="*/ 60629 w 231913"/>
                <a:gd name="connsiteY5" fmla="*/ 28160 h 66260"/>
                <a:gd name="connsiteX6" fmla="*/ 90777 w 231913"/>
                <a:gd name="connsiteY6" fmla="*/ 48370 h 66260"/>
                <a:gd name="connsiteX7" fmla="*/ 117944 w 231913"/>
                <a:gd name="connsiteY7" fmla="*/ 65929 h 66260"/>
                <a:gd name="connsiteX8" fmla="*/ 145774 w 231913"/>
                <a:gd name="connsiteY8" fmla="*/ 48370 h 66260"/>
                <a:gd name="connsiteX9" fmla="*/ 175923 w 231913"/>
                <a:gd name="connsiteY9" fmla="*/ 28160 h 66260"/>
                <a:gd name="connsiteX10" fmla="*/ 193813 w 231913"/>
                <a:gd name="connsiteY10" fmla="*/ 24848 h 66260"/>
                <a:gd name="connsiteX11" fmla="*/ 211703 w 231913"/>
                <a:gd name="connsiteY11" fmla="*/ 31473 h 66260"/>
                <a:gd name="connsiteX12" fmla="*/ 208722 w 231913"/>
                <a:gd name="connsiteY12" fmla="*/ 36774 h 66260"/>
                <a:gd name="connsiteX13" fmla="*/ 204746 w 231913"/>
                <a:gd name="connsiteY13" fmla="*/ 39094 h 66260"/>
                <a:gd name="connsiteX14" fmla="*/ 196463 w 231913"/>
                <a:gd name="connsiteY14" fmla="*/ 42407 h 66260"/>
                <a:gd name="connsiteX15" fmla="*/ 179567 w 231913"/>
                <a:gd name="connsiteY15" fmla="*/ 48039 h 66260"/>
                <a:gd name="connsiteX16" fmla="*/ 195801 w 231913"/>
                <a:gd name="connsiteY16" fmla="*/ 41081 h 66260"/>
                <a:gd name="connsiteX17" fmla="*/ 203752 w 231913"/>
                <a:gd name="connsiteY17" fmla="*/ 37106 h 66260"/>
                <a:gd name="connsiteX18" fmla="*/ 209053 w 231913"/>
                <a:gd name="connsiteY18" fmla="*/ 33130 h 66260"/>
                <a:gd name="connsiteX19" fmla="*/ 194475 w 231913"/>
                <a:gd name="connsiteY19" fmla="*/ 29154 h 66260"/>
                <a:gd name="connsiteX20" fmla="*/ 177910 w 231913"/>
                <a:gd name="connsiteY20" fmla="*/ 33130 h 66260"/>
                <a:gd name="connsiteX21" fmla="*/ 150412 w 231913"/>
                <a:gd name="connsiteY21" fmla="*/ 53340 h 66260"/>
                <a:gd name="connsiteX22" fmla="*/ 119270 w 231913"/>
                <a:gd name="connsiteY22" fmla="*/ 72886 h 66260"/>
                <a:gd name="connsiteX23" fmla="*/ 101048 w 231913"/>
                <a:gd name="connsiteY23" fmla="*/ 64935 h 66260"/>
                <a:gd name="connsiteX24" fmla="*/ 87464 w 231913"/>
                <a:gd name="connsiteY24" fmla="*/ 53340 h 66260"/>
                <a:gd name="connsiteX25" fmla="*/ 59635 w 231913"/>
                <a:gd name="connsiteY25" fmla="*/ 33130 h 66260"/>
                <a:gd name="connsiteX26" fmla="*/ 43069 w 231913"/>
                <a:gd name="connsiteY26" fmla="*/ 29154 h 66260"/>
                <a:gd name="connsiteX27" fmla="*/ 28492 w 231913"/>
                <a:gd name="connsiteY27" fmla="*/ 32799 h 66260"/>
                <a:gd name="connsiteX28" fmla="*/ 33462 w 231913"/>
                <a:gd name="connsiteY28" fmla="*/ 37437 h 66260"/>
                <a:gd name="connsiteX29" fmla="*/ 41082 w 231913"/>
                <a:gd name="connsiteY29" fmla="*/ 41413 h 66260"/>
                <a:gd name="connsiteX30" fmla="*/ 57316 w 231913"/>
                <a:gd name="connsiteY30" fmla="*/ 4770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1913" h="66260">
                  <a:moveTo>
                    <a:pt x="57316" y="47707"/>
                  </a:moveTo>
                  <a:lnTo>
                    <a:pt x="40419" y="42075"/>
                  </a:lnTo>
                  <a:cubicBezTo>
                    <a:pt x="37769" y="41081"/>
                    <a:pt x="34787" y="40088"/>
                    <a:pt x="32137" y="38762"/>
                  </a:cubicBezTo>
                  <a:cubicBezTo>
                    <a:pt x="29817" y="36774"/>
                    <a:pt x="26173" y="37106"/>
                    <a:pt x="24848" y="31805"/>
                  </a:cubicBezTo>
                  <a:cubicBezTo>
                    <a:pt x="29155" y="24848"/>
                    <a:pt x="36775" y="24848"/>
                    <a:pt x="42738" y="24848"/>
                  </a:cubicBezTo>
                  <a:cubicBezTo>
                    <a:pt x="49033" y="25178"/>
                    <a:pt x="54996" y="26504"/>
                    <a:pt x="60629" y="28160"/>
                  </a:cubicBezTo>
                  <a:cubicBezTo>
                    <a:pt x="72887" y="31473"/>
                    <a:pt x="81832" y="41081"/>
                    <a:pt x="90777" y="48370"/>
                  </a:cubicBezTo>
                  <a:cubicBezTo>
                    <a:pt x="99391" y="55659"/>
                    <a:pt x="109330" y="64935"/>
                    <a:pt x="117944" y="65929"/>
                  </a:cubicBezTo>
                  <a:cubicBezTo>
                    <a:pt x="127884" y="64935"/>
                    <a:pt x="136829" y="55659"/>
                    <a:pt x="145774" y="48370"/>
                  </a:cubicBezTo>
                  <a:cubicBezTo>
                    <a:pt x="154719" y="41081"/>
                    <a:pt x="163333" y="31805"/>
                    <a:pt x="175923" y="28160"/>
                  </a:cubicBezTo>
                  <a:cubicBezTo>
                    <a:pt x="181555" y="26504"/>
                    <a:pt x="187850" y="25178"/>
                    <a:pt x="193813" y="24848"/>
                  </a:cubicBezTo>
                  <a:cubicBezTo>
                    <a:pt x="200108" y="25178"/>
                    <a:pt x="207396" y="25178"/>
                    <a:pt x="211703" y="31473"/>
                  </a:cubicBezTo>
                  <a:cubicBezTo>
                    <a:pt x="211703" y="35449"/>
                    <a:pt x="209715" y="35449"/>
                    <a:pt x="208722" y="36774"/>
                  </a:cubicBezTo>
                  <a:cubicBezTo>
                    <a:pt x="207396" y="37768"/>
                    <a:pt x="206071" y="38430"/>
                    <a:pt x="204746" y="39094"/>
                  </a:cubicBezTo>
                  <a:cubicBezTo>
                    <a:pt x="201764" y="40418"/>
                    <a:pt x="199114" y="41413"/>
                    <a:pt x="196463" y="42407"/>
                  </a:cubicBezTo>
                  <a:lnTo>
                    <a:pt x="179567" y="48039"/>
                  </a:lnTo>
                  <a:lnTo>
                    <a:pt x="195801" y="41081"/>
                  </a:lnTo>
                  <a:cubicBezTo>
                    <a:pt x="198451" y="39756"/>
                    <a:pt x="201102" y="38430"/>
                    <a:pt x="203752" y="37106"/>
                  </a:cubicBezTo>
                  <a:cubicBezTo>
                    <a:pt x="205740" y="35780"/>
                    <a:pt x="209053" y="32799"/>
                    <a:pt x="209053" y="33130"/>
                  </a:cubicBezTo>
                  <a:cubicBezTo>
                    <a:pt x="206402" y="29486"/>
                    <a:pt x="199445" y="28823"/>
                    <a:pt x="194475" y="29154"/>
                  </a:cubicBezTo>
                  <a:cubicBezTo>
                    <a:pt x="188843" y="29817"/>
                    <a:pt x="183543" y="31142"/>
                    <a:pt x="177910" y="33130"/>
                  </a:cubicBezTo>
                  <a:cubicBezTo>
                    <a:pt x="167640" y="36774"/>
                    <a:pt x="159357" y="45389"/>
                    <a:pt x="150412" y="53340"/>
                  </a:cubicBezTo>
                  <a:cubicBezTo>
                    <a:pt x="141467" y="60628"/>
                    <a:pt x="133184" y="70567"/>
                    <a:pt x="119270" y="72886"/>
                  </a:cubicBezTo>
                  <a:cubicBezTo>
                    <a:pt x="110656" y="72224"/>
                    <a:pt x="106017" y="68249"/>
                    <a:pt x="101048" y="64935"/>
                  </a:cubicBezTo>
                  <a:cubicBezTo>
                    <a:pt x="96078" y="61290"/>
                    <a:pt x="91771" y="56983"/>
                    <a:pt x="87464" y="53340"/>
                  </a:cubicBezTo>
                  <a:cubicBezTo>
                    <a:pt x="78519" y="45389"/>
                    <a:pt x="70236" y="36774"/>
                    <a:pt x="59635" y="33130"/>
                  </a:cubicBezTo>
                  <a:cubicBezTo>
                    <a:pt x="54334" y="31142"/>
                    <a:pt x="48702" y="29817"/>
                    <a:pt x="43069" y="29154"/>
                  </a:cubicBezTo>
                  <a:cubicBezTo>
                    <a:pt x="37437" y="28823"/>
                    <a:pt x="31142" y="29817"/>
                    <a:pt x="28492" y="32799"/>
                  </a:cubicBezTo>
                  <a:cubicBezTo>
                    <a:pt x="28161" y="33461"/>
                    <a:pt x="31142" y="36112"/>
                    <a:pt x="33462" y="37437"/>
                  </a:cubicBezTo>
                  <a:cubicBezTo>
                    <a:pt x="36112" y="38762"/>
                    <a:pt x="38431" y="40088"/>
                    <a:pt x="41082" y="41413"/>
                  </a:cubicBezTo>
                  <a:lnTo>
                    <a:pt x="57316" y="47707"/>
                  </a:ln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 name="Freeform: Shape 17">
              <a:extLst>
                <a:ext uri="{FF2B5EF4-FFF2-40B4-BE49-F238E27FC236}">
                  <a16:creationId xmlns:a16="http://schemas.microsoft.com/office/drawing/2014/main" id="{CA0E8D47-DBF0-4323-8B98-4CE4015DC16A}"/>
                </a:ext>
              </a:extLst>
            </p:cNvPr>
            <p:cNvSpPr/>
            <p:nvPr/>
          </p:nvSpPr>
          <p:spPr>
            <a:xfrm>
              <a:off x="3858522" y="10655462"/>
              <a:ext cx="66269" cy="99403"/>
            </a:xfrm>
            <a:custGeom>
              <a:avLst/>
              <a:gdLst>
                <a:gd name="connsiteX0" fmla="*/ 24848 w 66260"/>
                <a:gd name="connsiteY0" fmla="*/ 24848 h 99391"/>
                <a:gd name="connsiteX1" fmla="*/ 54334 w 66260"/>
                <a:gd name="connsiteY1" fmla="*/ 50027 h 99391"/>
                <a:gd name="connsiteX2" fmla="*/ 53671 w 66260"/>
                <a:gd name="connsiteY2" fmla="*/ 71230 h 99391"/>
                <a:gd name="connsiteX3" fmla="*/ 41413 w 66260"/>
                <a:gd name="connsiteY3" fmla="*/ 86802 h 99391"/>
                <a:gd name="connsiteX4" fmla="*/ 44064 w 66260"/>
                <a:gd name="connsiteY4" fmla="*/ 53671 h 99391"/>
                <a:gd name="connsiteX5" fmla="*/ 24848 w 66260"/>
                <a:gd name="connsiteY5" fmla="*/ 2484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99391">
                  <a:moveTo>
                    <a:pt x="24848" y="24848"/>
                  </a:moveTo>
                  <a:cubicBezTo>
                    <a:pt x="37106" y="27829"/>
                    <a:pt x="49365" y="36112"/>
                    <a:pt x="54334" y="50027"/>
                  </a:cubicBezTo>
                  <a:cubicBezTo>
                    <a:pt x="56653" y="56984"/>
                    <a:pt x="56653" y="64936"/>
                    <a:pt x="53671" y="71230"/>
                  </a:cubicBezTo>
                  <a:cubicBezTo>
                    <a:pt x="51021" y="77525"/>
                    <a:pt x="47045" y="82826"/>
                    <a:pt x="41413" y="86802"/>
                  </a:cubicBezTo>
                  <a:cubicBezTo>
                    <a:pt x="45057" y="74213"/>
                    <a:pt x="47708" y="63279"/>
                    <a:pt x="44064" y="53671"/>
                  </a:cubicBezTo>
                  <a:cubicBezTo>
                    <a:pt x="40751" y="43732"/>
                    <a:pt x="32799" y="35118"/>
                    <a:pt x="24848" y="24848"/>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 name="Freeform: Shape 18">
              <a:extLst>
                <a:ext uri="{FF2B5EF4-FFF2-40B4-BE49-F238E27FC236}">
                  <a16:creationId xmlns:a16="http://schemas.microsoft.com/office/drawing/2014/main" id="{20560A0D-62C2-42C9-9F7E-442A06FF050A}"/>
                </a:ext>
              </a:extLst>
            </p:cNvPr>
            <p:cNvSpPr/>
            <p:nvPr/>
          </p:nvSpPr>
          <p:spPr>
            <a:xfrm>
              <a:off x="3651207" y="10655462"/>
              <a:ext cx="66269" cy="99403"/>
            </a:xfrm>
            <a:custGeom>
              <a:avLst/>
              <a:gdLst>
                <a:gd name="connsiteX0" fmla="*/ 55885 w 66260"/>
                <a:gd name="connsiteY0" fmla="*/ 24848 h 99391"/>
                <a:gd name="connsiteX1" fmla="*/ 36669 w 66260"/>
                <a:gd name="connsiteY1" fmla="*/ 53341 h 99391"/>
                <a:gd name="connsiteX2" fmla="*/ 39320 w 66260"/>
                <a:gd name="connsiteY2" fmla="*/ 86471 h 99391"/>
                <a:gd name="connsiteX3" fmla="*/ 27061 w 66260"/>
                <a:gd name="connsiteY3" fmla="*/ 70900 h 99391"/>
                <a:gd name="connsiteX4" fmla="*/ 26399 w 66260"/>
                <a:gd name="connsiteY4" fmla="*/ 49696 h 99391"/>
                <a:gd name="connsiteX5" fmla="*/ 55885 w 66260"/>
                <a:gd name="connsiteY5" fmla="*/ 2484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99391">
                  <a:moveTo>
                    <a:pt x="55885" y="24848"/>
                  </a:moveTo>
                  <a:cubicBezTo>
                    <a:pt x="47933" y="35118"/>
                    <a:pt x="39982" y="43732"/>
                    <a:pt x="36669" y="53341"/>
                  </a:cubicBezTo>
                  <a:cubicBezTo>
                    <a:pt x="33025" y="62948"/>
                    <a:pt x="35675" y="74213"/>
                    <a:pt x="39320" y="86471"/>
                  </a:cubicBezTo>
                  <a:cubicBezTo>
                    <a:pt x="34019" y="82826"/>
                    <a:pt x="30043" y="77525"/>
                    <a:pt x="27061" y="70900"/>
                  </a:cubicBezTo>
                  <a:cubicBezTo>
                    <a:pt x="24411" y="64605"/>
                    <a:pt x="24080" y="56654"/>
                    <a:pt x="26399" y="49696"/>
                  </a:cubicBezTo>
                  <a:cubicBezTo>
                    <a:pt x="31368" y="36112"/>
                    <a:pt x="43627" y="27829"/>
                    <a:pt x="55885" y="24848"/>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 name="Freeform: Shape 19">
              <a:extLst>
                <a:ext uri="{FF2B5EF4-FFF2-40B4-BE49-F238E27FC236}">
                  <a16:creationId xmlns:a16="http://schemas.microsoft.com/office/drawing/2014/main" id="{F9DB518B-8BE2-493F-B6EA-EDE4ACF772F3}"/>
                </a:ext>
              </a:extLst>
            </p:cNvPr>
            <p:cNvSpPr/>
            <p:nvPr/>
          </p:nvSpPr>
          <p:spPr>
            <a:xfrm>
              <a:off x="3895300" y="10294752"/>
              <a:ext cx="298209" cy="165671"/>
            </a:xfrm>
            <a:custGeom>
              <a:avLst/>
              <a:gdLst>
                <a:gd name="connsiteX0" fmla="*/ 24848 w 298173"/>
                <a:gd name="connsiteY0" fmla="*/ 82041 h 165652"/>
                <a:gd name="connsiteX1" fmla="*/ 154719 w 298173"/>
                <a:gd name="connsiteY1" fmla="*/ 153934 h 165652"/>
                <a:gd name="connsiteX2" fmla="*/ 277633 w 298173"/>
                <a:gd name="connsiteY2" fmla="*/ 104570 h 165652"/>
                <a:gd name="connsiteX3" fmla="*/ 162339 w 298173"/>
                <a:gd name="connsiteY3" fmla="*/ 25720 h 165652"/>
                <a:gd name="connsiteX4" fmla="*/ 24848 w 298173"/>
                <a:gd name="connsiteY4" fmla="*/ 82041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165652">
                  <a:moveTo>
                    <a:pt x="24848" y="82041"/>
                  </a:moveTo>
                  <a:cubicBezTo>
                    <a:pt x="52015" y="140351"/>
                    <a:pt x="127552" y="153934"/>
                    <a:pt x="154719" y="153934"/>
                  </a:cubicBezTo>
                  <a:cubicBezTo>
                    <a:pt x="192157" y="153934"/>
                    <a:pt x="255436" y="128093"/>
                    <a:pt x="277633" y="104570"/>
                  </a:cubicBezTo>
                  <a:cubicBezTo>
                    <a:pt x="251460" y="53549"/>
                    <a:pt x="198120" y="31021"/>
                    <a:pt x="162339" y="25720"/>
                  </a:cubicBezTo>
                  <a:cubicBezTo>
                    <a:pt x="126558" y="20419"/>
                    <a:pt x="60960" y="39303"/>
                    <a:pt x="24848" y="82041"/>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 name="Freeform: Shape 20">
              <a:extLst>
                <a:ext uri="{FF2B5EF4-FFF2-40B4-BE49-F238E27FC236}">
                  <a16:creationId xmlns:a16="http://schemas.microsoft.com/office/drawing/2014/main" id="{00C38A1C-B9D5-4621-A022-56DB6119D241}"/>
                </a:ext>
              </a:extLst>
            </p:cNvPr>
            <p:cNvSpPr/>
            <p:nvPr/>
          </p:nvSpPr>
          <p:spPr>
            <a:xfrm>
              <a:off x="3895300" y="10351952"/>
              <a:ext cx="298209" cy="99403"/>
            </a:xfrm>
            <a:custGeom>
              <a:avLst/>
              <a:gdLst>
                <a:gd name="connsiteX0" fmla="*/ 24848 w 298173"/>
                <a:gd name="connsiteY0" fmla="*/ 24848 h 99391"/>
                <a:gd name="connsiteX1" fmla="*/ 71562 w 298173"/>
                <a:gd name="connsiteY1" fmla="*/ 82164 h 99391"/>
                <a:gd name="connsiteX2" fmla="*/ 143786 w 298173"/>
                <a:gd name="connsiteY2" fmla="*/ 106018 h 99391"/>
                <a:gd name="connsiteX3" fmla="*/ 218661 w 298173"/>
                <a:gd name="connsiteY3" fmla="*/ 91440 h 99391"/>
                <a:gd name="connsiteX4" fmla="*/ 280283 w 298173"/>
                <a:gd name="connsiteY4" fmla="*/ 49033 h 99391"/>
                <a:gd name="connsiteX5" fmla="*/ 281940 w 298173"/>
                <a:gd name="connsiteY5" fmla="*/ 47046 h 99391"/>
                <a:gd name="connsiteX6" fmla="*/ 280946 w 298173"/>
                <a:gd name="connsiteY6" fmla="*/ 45390 h 99391"/>
                <a:gd name="connsiteX7" fmla="*/ 265706 w 298173"/>
                <a:gd name="connsiteY7" fmla="*/ 26836 h 99391"/>
                <a:gd name="connsiteX8" fmla="*/ 275314 w 298173"/>
                <a:gd name="connsiteY8" fmla="*/ 48040 h 99391"/>
                <a:gd name="connsiteX9" fmla="*/ 275977 w 298173"/>
                <a:gd name="connsiteY9" fmla="*/ 44726 h 99391"/>
                <a:gd name="connsiteX10" fmla="*/ 212697 w 298173"/>
                <a:gd name="connsiteY10" fmla="*/ 74875 h 99391"/>
                <a:gd name="connsiteX11" fmla="*/ 145774 w 298173"/>
                <a:gd name="connsiteY11" fmla="*/ 85808 h 99391"/>
                <a:gd name="connsiteX12" fmla="*/ 79182 w 298173"/>
                <a:gd name="connsiteY12" fmla="*/ 68912 h 99391"/>
                <a:gd name="connsiteX13" fmla="*/ 24848 w 298173"/>
                <a:gd name="connsiteY13" fmla="*/ 2484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8173" h="99391">
                  <a:moveTo>
                    <a:pt x="24848" y="24848"/>
                  </a:moveTo>
                  <a:cubicBezTo>
                    <a:pt x="31805" y="48371"/>
                    <a:pt x="50027" y="69242"/>
                    <a:pt x="71562" y="82164"/>
                  </a:cubicBezTo>
                  <a:cubicBezTo>
                    <a:pt x="93428" y="95747"/>
                    <a:pt x="117944" y="103698"/>
                    <a:pt x="143786" y="106018"/>
                  </a:cubicBezTo>
                  <a:cubicBezTo>
                    <a:pt x="169959" y="108999"/>
                    <a:pt x="196132" y="100717"/>
                    <a:pt x="218661" y="91440"/>
                  </a:cubicBezTo>
                  <a:cubicBezTo>
                    <a:pt x="241190" y="81170"/>
                    <a:pt x="264050" y="69242"/>
                    <a:pt x="280283" y="49033"/>
                  </a:cubicBezTo>
                  <a:lnTo>
                    <a:pt x="281940" y="47046"/>
                  </a:lnTo>
                  <a:lnTo>
                    <a:pt x="280946" y="45390"/>
                  </a:lnTo>
                  <a:cubicBezTo>
                    <a:pt x="276308" y="38763"/>
                    <a:pt x="271338" y="32468"/>
                    <a:pt x="265706" y="26836"/>
                  </a:cubicBezTo>
                  <a:cubicBezTo>
                    <a:pt x="269351" y="33794"/>
                    <a:pt x="272664" y="41413"/>
                    <a:pt x="275314" y="48040"/>
                  </a:cubicBezTo>
                  <a:lnTo>
                    <a:pt x="275977" y="44726"/>
                  </a:lnTo>
                  <a:cubicBezTo>
                    <a:pt x="257092" y="58642"/>
                    <a:pt x="234895" y="67918"/>
                    <a:pt x="212697" y="74875"/>
                  </a:cubicBezTo>
                  <a:cubicBezTo>
                    <a:pt x="189838" y="81832"/>
                    <a:pt x="168303" y="87796"/>
                    <a:pt x="145774" y="85808"/>
                  </a:cubicBezTo>
                  <a:cubicBezTo>
                    <a:pt x="122914" y="83820"/>
                    <a:pt x="100385" y="77857"/>
                    <a:pt x="79182" y="68912"/>
                  </a:cubicBezTo>
                  <a:cubicBezTo>
                    <a:pt x="57978" y="59635"/>
                    <a:pt x="39094" y="45058"/>
                    <a:pt x="24848" y="24848"/>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 name="Freeform: Shape 21">
              <a:extLst>
                <a:ext uri="{FF2B5EF4-FFF2-40B4-BE49-F238E27FC236}">
                  <a16:creationId xmlns:a16="http://schemas.microsoft.com/office/drawing/2014/main" id="{D92204CC-2F03-4988-A6A3-7B33A900754A}"/>
                </a:ext>
              </a:extLst>
            </p:cNvPr>
            <p:cNvSpPr/>
            <p:nvPr/>
          </p:nvSpPr>
          <p:spPr>
            <a:xfrm>
              <a:off x="3392322" y="10294752"/>
              <a:ext cx="298209" cy="165671"/>
            </a:xfrm>
            <a:custGeom>
              <a:avLst/>
              <a:gdLst>
                <a:gd name="connsiteX0" fmla="*/ 277633 w 298173"/>
                <a:gd name="connsiteY0" fmla="*/ 82041 h 165652"/>
                <a:gd name="connsiteX1" fmla="*/ 147762 w 298173"/>
                <a:gd name="connsiteY1" fmla="*/ 153934 h 165652"/>
                <a:gd name="connsiteX2" fmla="*/ 24848 w 298173"/>
                <a:gd name="connsiteY2" fmla="*/ 104570 h 165652"/>
                <a:gd name="connsiteX3" fmla="*/ 140142 w 298173"/>
                <a:gd name="connsiteY3" fmla="*/ 25720 h 165652"/>
                <a:gd name="connsiteX4" fmla="*/ 277633 w 298173"/>
                <a:gd name="connsiteY4" fmla="*/ 82041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165652">
                  <a:moveTo>
                    <a:pt x="277633" y="82041"/>
                  </a:moveTo>
                  <a:cubicBezTo>
                    <a:pt x="250466" y="140351"/>
                    <a:pt x="174929" y="153934"/>
                    <a:pt x="147762" y="153934"/>
                  </a:cubicBezTo>
                  <a:cubicBezTo>
                    <a:pt x="109993" y="153934"/>
                    <a:pt x="47045" y="128093"/>
                    <a:pt x="24848" y="104570"/>
                  </a:cubicBezTo>
                  <a:cubicBezTo>
                    <a:pt x="51021" y="53549"/>
                    <a:pt x="104361" y="31021"/>
                    <a:pt x="140142" y="25720"/>
                  </a:cubicBezTo>
                  <a:cubicBezTo>
                    <a:pt x="175923" y="20419"/>
                    <a:pt x="241852" y="39303"/>
                    <a:pt x="277633" y="82041"/>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 name="Freeform: Shape 22">
              <a:extLst>
                <a:ext uri="{FF2B5EF4-FFF2-40B4-BE49-F238E27FC236}">
                  <a16:creationId xmlns:a16="http://schemas.microsoft.com/office/drawing/2014/main" id="{79FF89BB-2763-4E5E-9CA2-0A7988C16905}"/>
                </a:ext>
              </a:extLst>
            </p:cNvPr>
            <p:cNvSpPr/>
            <p:nvPr/>
          </p:nvSpPr>
          <p:spPr>
            <a:xfrm>
              <a:off x="3388347" y="10351952"/>
              <a:ext cx="298209" cy="99403"/>
            </a:xfrm>
            <a:custGeom>
              <a:avLst/>
              <a:gdLst>
                <a:gd name="connsiteX0" fmla="*/ 281609 w 298173"/>
                <a:gd name="connsiteY0" fmla="*/ 24848 h 99391"/>
                <a:gd name="connsiteX1" fmla="*/ 234895 w 298173"/>
                <a:gd name="connsiteY1" fmla="*/ 82164 h 99391"/>
                <a:gd name="connsiteX2" fmla="*/ 163002 w 298173"/>
                <a:gd name="connsiteY2" fmla="*/ 106018 h 99391"/>
                <a:gd name="connsiteX3" fmla="*/ 88127 w 298173"/>
                <a:gd name="connsiteY3" fmla="*/ 91440 h 99391"/>
                <a:gd name="connsiteX4" fmla="*/ 26504 w 298173"/>
                <a:gd name="connsiteY4" fmla="*/ 49033 h 99391"/>
                <a:gd name="connsiteX5" fmla="*/ 24848 w 298173"/>
                <a:gd name="connsiteY5" fmla="*/ 47046 h 99391"/>
                <a:gd name="connsiteX6" fmla="*/ 25842 w 298173"/>
                <a:gd name="connsiteY6" fmla="*/ 45390 h 99391"/>
                <a:gd name="connsiteX7" fmla="*/ 41413 w 298173"/>
                <a:gd name="connsiteY7" fmla="*/ 26836 h 99391"/>
                <a:gd name="connsiteX8" fmla="*/ 31474 w 298173"/>
                <a:gd name="connsiteY8" fmla="*/ 48040 h 99391"/>
                <a:gd name="connsiteX9" fmla="*/ 31142 w 298173"/>
                <a:gd name="connsiteY9" fmla="*/ 44726 h 99391"/>
                <a:gd name="connsiteX10" fmla="*/ 94422 w 298173"/>
                <a:gd name="connsiteY10" fmla="*/ 74875 h 99391"/>
                <a:gd name="connsiteX11" fmla="*/ 161345 w 298173"/>
                <a:gd name="connsiteY11" fmla="*/ 85808 h 99391"/>
                <a:gd name="connsiteX12" fmla="*/ 227937 w 298173"/>
                <a:gd name="connsiteY12" fmla="*/ 68912 h 99391"/>
                <a:gd name="connsiteX13" fmla="*/ 281609 w 298173"/>
                <a:gd name="connsiteY13" fmla="*/ 2484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8173" h="99391">
                  <a:moveTo>
                    <a:pt x="281609" y="24848"/>
                  </a:moveTo>
                  <a:cubicBezTo>
                    <a:pt x="274651" y="48371"/>
                    <a:pt x="256430" y="69242"/>
                    <a:pt x="234895" y="82164"/>
                  </a:cubicBezTo>
                  <a:cubicBezTo>
                    <a:pt x="213360" y="95747"/>
                    <a:pt x="188512" y="103698"/>
                    <a:pt x="163002" y="106018"/>
                  </a:cubicBezTo>
                  <a:cubicBezTo>
                    <a:pt x="136829" y="108999"/>
                    <a:pt x="110656" y="100717"/>
                    <a:pt x="88127" y="91440"/>
                  </a:cubicBezTo>
                  <a:cubicBezTo>
                    <a:pt x="65598" y="81170"/>
                    <a:pt x="42738" y="69242"/>
                    <a:pt x="26504" y="49033"/>
                  </a:cubicBezTo>
                  <a:lnTo>
                    <a:pt x="24848" y="47046"/>
                  </a:lnTo>
                  <a:lnTo>
                    <a:pt x="25842" y="45390"/>
                  </a:lnTo>
                  <a:cubicBezTo>
                    <a:pt x="30480" y="38763"/>
                    <a:pt x="35450" y="32468"/>
                    <a:pt x="41413" y="26836"/>
                  </a:cubicBezTo>
                  <a:cubicBezTo>
                    <a:pt x="37769" y="33794"/>
                    <a:pt x="34455" y="41413"/>
                    <a:pt x="31474" y="48040"/>
                  </a:cubicBezTo>
                  <a:lnTo>
                    <a:pt x="31142" y="44726"/>
                  </a:lnTo>
                  <a:cubicBezTo>
                    <a:pt x="49696" y="58642"/>
                    <a:pt x="71893" y="67918"/>
                    <a:pt x="94422" y="74875"/>
                  </a:cubicBezTo>
                  <a:cubicBezTo>
                    <a:pt x="117282" y="81832"/>
                    <a:pt x="138816" y="87796"/>
                    <a:pt x="161345" y="85808"/>
                  </a:cubicBezTo>
                  <a:cubicBezTo>
                    <a:pt x="183874" y="83820"/>
                    <a:pt x="206734" y="77857"/>
                    <a:pt x="227937" y="68912"/>
                  </a:cubicBezTo>
                  <a:cubicBezTo>
                    <a:pt x="248809" y="59635"/>
                    <a:pt x="267363" y="45058"/>
                    <a:pt x="281609" y="24848"/>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 name="Freeform: Shape 23">
              <a:extLst>
                <a:ext uri="{FF2B5EF4-FFF2-40B4-BE49-F238E27FC236}">
                  <a16:creationId xmlns:a16="http://schemas.microsoft.com/office/drawing/2014/main" id="{D71ABD95-BECF-4675-ADFD-ED67E80B3D72}"/>
                </a:ext>
              </a:extLst>
            </p:cNvPr>
            <p:cNvSpPr/>
            <p:nvPr/>
          </p:nvSpPr>
          <p:spPr>
            <a:xfrm>
              <a:off x="3874422" y="10157453"/>
              <a:ext cx="364477" cy="132537"/>
            </a:xfrm>
            <a:custGeom>
              <a:avLst/>
              <a:gdLst>
                <a:gd name="connsiteX0" fmla="*/ 27835 w 364434"/>
                <a:gd name="connsiteY0" fmla="*/ 103036 h 132521"/>
                <a:gd name="connsiteX1" fmla="*/ 56327 w 364434"/>
                <a:gd name="connsiteY1" fmla="*/ 53341 h 132521"/>
                <a:gd name="connsiteX2" fmla="*/ 256103 w 364434"/>
                <a:gd name="connsiteY2" fmla="*/ 24848 h 132521"/>
                <a:gd name="connsiteX3" fmla="*/ 355826 w 364434"/>
                <a:gd name="connsiteY3" fmla="*/ 102705 h 132521"/>
                <a:gd name="connsiteX4" fmla="*/ 263392 w 364434"/>
                <a:gd name="connsiteY4" fmla="*/ 81501 h 132521"/>
                <a:gd name="connsiteX5" fmla="*/ 74880 w 364434"/>
                <a:gd name="connsiteY5" fmla="*/ 116950 h 132521"/>
                <a:gd name="connsiteX6" fmla="*/ 27835 w 364434"/>
                <a:gd name="connsiteY6" fmla="*/ 103036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434" h="132521">
                  <a:moveTo>
                    <a:pt x="27835" y="103036"/>
                  </a:moveTo>
                  <a:cubicBezTo>
                    <a:pt x="17896" y="71230"/>
                    <a:pt x="34130" y="63941"/>
                    <a:pt x="56327" y="53341"/>
                  </a:cubicBezTo>
                  <a:cubicBezTo>
                    <a:pt x="72892" y="45389"/>
                    <a:pt x="220323" y="24848"/>
                    <a:pt x="256103" y="24848"/>
                  </a:cubicBezTo>
                  <a:cubicBezTo>
                    <a:pt x="291553" y="24848"/>
                    <a:pt x="343568" y="75537"/>
                    <a:pt x="355826" y="102705"/>
                  </a:cubicBezTo>
                  <a:cubicBezTo>
                    <a:pt x="331972" y="104361"/>
                    <a:pt x="299173" y="85145"/>
                    <a:pt x="263392" y="81501"/>
                  </a:cubicBezTo>
                  <a:cubicBezTo>
                    <a:pt x="227611" y="77857"/>
                    <a:pt x="99397" y="106348"/>
                    <a:pt x="74880" y="116950"/>
                  </a:cubicBezTo>
                  <a:cubicBezTo>
                    <a:pt x="50032" y="127884"/>
                    <a:pt x="31148" y="112643"/>
                    <a:pt x="27835" y="103036"/>
                  </a:cubicBez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 name="Freeform: Shape 24">
              <a:extLst>
                <a:ext uri="{FF2B5EF4-FFF2-40B4-BE49-F238E27FC236}">
                  <a16:creationId xmlns:a16="http://schemas.microsoft.com/office/drawing/2014/main" id="{F70EB0EE-6C78-43BB-8D98-D7D5C2FFA54D}"/>
                </a:ext>
              </a:extLst>
            </p:cNvPr>
            <p:cNvSpPr/>
            <p:nvPr/>
          </p:nvSpPr>
          <p:spPr>
            <a:xfrm>
              <a:off x="3335663" y="10157453"/>
              <a:ext cx="364477" cy="132537"/>
            </a:xfrm>
            <a:custGeom>
              <a:avLst/>
              <a:gdLst>
                <a:gd name="connsiteX0" fmla="*/ 352176 w 364434"/>
                <a:gd name="connsiteY0" fmla="*/ 103036 h 132521"/>
                <a:gd name="connsiteX1" fmla="*/ 324016 w 364434"/>
                <a:gd name="connsiteY1" fmla="*/ 53341 h 132521"/>
                <a:gd name="connsiteX2" fmla="*/ 124571 w 364434"/>
                <a:gd name="connsiteY2" fmla="*/ 24848 h 132521"/>
                <a:gd name="connsiteX3" fmla="*/ 24848 w 364434"/>
                <a:gd name="connsiteY3" fmla="*/ 102705 h 132521"/>
                <a:gd name="connsiteX4" fmla="*/ 117282 w 364434"/>
                <a:gd name="connsiteY4" fmla="*/ 81501 h 132521"/>
                <a:gd name="connsiteX5" fmla="*/ 305794 w 364434"/>
                <a:gd name="connsiteY5" fmla="*/ 116950 h 132521"/>
                <a:gd name="connsiteX6" fmla="*/ 352176 w 364434"/>
                <a:gd name="connsiteY6" fmla="*/ 103036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434" h="132521">
                  <a:moveTo>
                    <a:pt x="352176" y="103036"/>
                  </a:moveTo>
                  <a:cubicBezTo>
                    <a:pt x="362447" y="71230"/>
                    <a:pt x="346213" y="63941"/>
                    <a:pt x="324016" y="53341"/>
                  </a:cubicBezTo>
                  <a:cubicBezTo>
                    <a:pt x="307450" y="45389"/>
                    <a:pt x="160351" y="24848"/>
                    <a:pt x="124571" y="24848"/>
                  </a:cubicBezTo>
                  <a:cubicBezTo>
                    <a:pt x="88790" y="24848"/>
                    <a:pt x="37106" y="75537"/>
                    <a:pt x="24848" y="102705"/>
                  </a:cubicBezTo>
                  <a:cubicBezTo>
                    <a:pt x="48702" y="104361"/>
                    <a:pt x="81501" y="85145"/>
                    <a:pt x="117282" y="81501"/>
                  </a:cubicBezTo>
                  <a:cubicBezTo>
                    <a:pt x="152731" y="77857"/>
                    <a:pt x="280946" y="106348"/>
                    <a:pt x="305794" y="116950"/>
                  </a:cubicBezTo>
                  <a:cubicBezTo>
                    <a:pt x="329979" y="127884"/>
                    <a:pt x="349195" y="112643"/>
                    <a:pt x="352176" y="103036"/>
                  </a:cubicBez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 name="Freeform: Shape 25">
              <a:extLst>
                <a:ext uri="{FF2B5EF4-FFF2-40B4-BE49-F238E27FC236}">
                  <a16:creationId xmlns:a16="http://schemas.microsoft.com/office/drawing/2014/main" id="{819D1FE6-2ADF-4A23-897A-FE8B0C68FF20}"/>
                </a:ext>
              </a:extLst>
            </p:cNvPr>
            <p:cNvSpPr/>
            <p:nvPr/>
          </p:nvSpPr>
          <p:spPr>
            <a:xfrm>
              <a:off x="4584163" y="12364195"/>
              <a:ext cx="132537" cy="728954"/>
            </a:xfrm>
            <a:custGeom>
              <a:avLst/>
              <a:gdLst>
                <a:gd name="connsiteX0" fmla="*/ 128215 w 132521"/>
                <a:gd name="connsiteY0" fmla="*/ 712636 h 728869"/>
                <a:gd name="connsiteX1" fmla="*/ 69243 w 132521"/>
                <a:gd name="connsiteY1" fmla="*/ 712636 h 728869"/>
                <a:gd name="connsiteX2" fmla="*/ 24848 w 132521"/>
                <a:gd name="connsiteY2" fmla="*/ 24848 h 728869"/>
              </a:gdLst>
              <a:ahLst/>
              <a:cxnLst>
                <a:cxn ang="0">
                  <a:pos x="connsiteX0" y="connsiteY0"/>
                </a:cxn>
                <a:cxn ang="0">
                  <a:pos x="connsiteX1" y="connsiteY1"/>
                </a:cxn>
                <a:cxn ang="0">
                  <a:pos x="connsiteX2" y="connsiteY2"/>
                </a:cxn>
              </a:cxnLst>
              <a:rect l="l" t="t" r="r" b="b"/>
              <a:pathLst>
                <a:path w="132521" h="728869">
                  <a:moveTo>
                    <a:pt x="128215" y="712636"/>
                  </a:moveTo>
                  <a:lnTo>
                    <a:pt x="69243" y="712636"/>
                  </a:lnTo>
                  <a:lnTo>
                    <a:pt x="24848" y="24848"/>
                  </a:lnTo>
                  <a:close/>
                </a:path>
              </a:pathLst>
            </a:custGeom>
            <a:solidFill>
              <a:srgbClr val="989D9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 name="Freeform: Shape 26">
              <a:extLst>
                <a:ext uri="{FF2B5EF4-FFF2-40B4-BE49-F238E27FC236}">
                  <a16:creationId xmlns:a16="http://schemas.microsoft.com/office/drawing/2014/main" id="{485AAAFF-5533-434B-AC3D-DA042824FFC3}"/>
                </a:ext>
              </a:extLst>
            </p:cNvPr>
            <p:cNvSpPr/>
            <p:nvPr/>
          </p:nvSpPr>
          <p:spPr>
            <a:xfrm>
              <a:off x="2853559" y="12364195"/>
              <a:ext cx="132537" cy="728954"/>
            </a:xfrm>
            <a:custGeom>
              <a:avLst/>
              <a:gdLst>
                <a:gd name="connsiteX0" fmla="*/ 127884 w 132521"/>
                <a:gd name="connsiteY0" fmla="*/ 24848 h 728869"/>
                <a:gd name="connsiteX1" fmla="*/ 83820 w 132521"/>
                <a:gd name="connsiteY1" fmla="*/ 712636 h 728869"/>
                <a:gd name="connsiteX2" fmla="*/ 24848 w 132521"/>
                <a:gd name="connsiteY2" fmla="*/ 712636 h 728869"/>
              </a:gdLst>
              <a:ahLst/>
              <a:cxnLst>
                <a:cxn ang="0">
                  <a:pos x="connsiteX0" y="connsiteY0"/>
                </a:cxn>
                <a:cxn ang="0">
                  <a:pos x="connsiteX1" y="connsiteY1"/>
                </a:cxn>
                <a:cxn ang="0">
                  <a:pos x="connsiteX2" y="connsiteY2"/>
                </a:cxn>
              </a:cxnLst>
              <a:rect l="l" t="t" r="r" b="b"/>
              <a:pathLst>
                <a:path w="132521" h="728869">
                  <a:moveTo>
                    <a:pt x="127884" y="24848"/>
                  </a:moveTo>
                  <a:lnTo>
                    <a:pt x="83820" y="712636"/>
                  </a:lnTo>
                  <a:lnTo>
                    <a:pt x="24848" y="712636"/>
                  </a:lnTo>
                  <a:close/>
                </a:path>
              </a:pathLst>
            </a:custGeom>
            <a:solidFill>
              <a:srgbClr val="989D9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 name="Freeform: Shape 27">
              <a:extLst>
                <a:ext uri="{FF2B5EF4-FFF2-40B4-BE49-F238E27FC236}">
                  <a16:creationId xmlns:a16="http://schemas.microsoft.com/office/drawing/2014/main" id="{12838F74-1F45-4C4E-A830-FEA25DEEB57C}"/>
                </a:ext>
              </a:extLst>
            </p:cNvPr>
            <p:cNvSpPr/>
            <p:nvPr/>
          </p:nvSpPr>
          <p:spPr>
            <a:xfrm>
              <a:off x="3573034" y="10857005"/>
              <a:ext cx="430746" cy="165671"/>
            </a:xfrm>
            <a:custGeom>
              <a:avLst/>
              <a:gdLst>
                <a:gd name="connsiteX0" fmla="*/ 414332 w 430695"/>
                <a:gd name="connsiteY0" fmla="*/ 74125 h 165652"/>
                <a:gd name="connsiteX1" fmla="*/ 414332 w 430695"/>
                <a:gd name="connsiteY1" fmla="*/ 75119 h 165652"/>
                <a:gd name="connsiteX2" fmla="*/ 413669 w 430695"/>
                <a:gd name="connsiteY2" fmla="*/ 75781 h 165652"/>
                <a:gd name="connsiteX3" fmla="*/ 413669 w 430695"/>
                <a:gd name="connsiteY3" fmla="*/ 76112 h 165652"/>
                <a:gd name="connsiteX4" fmla="*/ 400086 w 430695"/>
                <a:gd name="connsiteY4" fmla="*/ 100960 h 165652"/>
                <a:gd name="connsiteX5" fmla="*/ 399423 w 430695"/>
                <a:gd name="connsiteY5" fmla="*/ 101623 h 165652"/>
                <a:gd name="connsiteX6" fmla="*/ 394785 w 430695"/>
                <a:gd name="connsiteY6" fmla="*/ 106261 h 165652"/>
                <a:gd name="connsiteX7" fmla="*/ 390147 w 430695"/>
                <a:gd name="connsiteY7" fmla="*/ 109575 h 165652"/>
                <a:gd name="connsiteX8" fmla="*/ 389484 w 430695"/>
                <a:gd name="connsiteY8" fmla="*/ 110237 h 165652"/>
                <a:gd name="connsiteX9" fmla="*/ 387828 w 430695"/>
                <a:gd name="connsiteY9" fmla="*/ 111231 h 165652"/>
                <a:gd name="connsiteX10" fmla="*/ 387165 w 430695"/>
                <a:gd name="connsiteY10" fmla="*/ 111894 h 165652"/>
                <a:gd name="connsiteX11" fmla="*/ 380870 w 430695"/>
                <a:gd name="connsiteY11" fmla="*/ 116200 h 165652"/>
                <a:gd name="connsiteX12" fmla="*/ 380870 w 430695"/>
                <a:gd name="connsiteY12" fmla="*/ 116532 h 165652"/>
                <a:gd name="connsiteX13" fmla="*/ 379876 w 430695"/>
                <a:gd name="connsiteY13" fmla="*/ 117194 h 165652"/>
                <a:gd name="connsiteX14" fmla="*/ 379214 w 430695"/>
                <a:gd name="connsiteY14" fmla="*/ 117194 h 165652"/>
                <a:gd name="connsiteX15" fmla="*/ 369937 w 430695"/>
                <a:gd name="connsiteY15" fmla="*/ 122495 h 165652"/>
                <a:gd name="connsiteX16" fmla="*/ 369275 w 430695"/>
                <a:gd name="connsiteY16" fmla="*/ 123158 h 165652"/>
                <a:gd name="connsiteX17" fmla="*/ 368612 w 430695"/>
                <a:gd name="connsiteY17" fmla="*/ 123158 h 165652"/>
                <a:gd name="connsiteX18" fmla="*/ 367950 w 430695"/>
                <a:gd name="connsiteY18" fmla="*/ 123820 h 165652"/>
                <a:gd name="connsiteX19" fmla="*/ 358673 w 430695"/>
                <a:gd name="connsiteY19" fmla="*/ 128459 h 165652"/>
                <a:gd name="connsiteX20" fmla="*/ 343102 w 430695"/>
                <a:gd name="connsiteY20" fmla="*/ 135747 h 165652"/>
                <a:gd name="connsiteX21" fmla="*/ 341445 w 430695"/>
                <a:gd name="connsiteY21" fmla="*/ 136410 h 165652"/>
                <a:gd name="connsiteX22" fmla="*/ 335813 w 430695"/>
                <a:gd name="connsiteY22" fmla="*/ 139060 h 165652"/>
                <a:gd name="connsiteX23" fmla="*/ 334819 w 430695"/>
                <a:gd name="connsiteY23" fmla="*/ 139392 h 165652"/>
                <a:gd name="connsiteX24" fmla="*/ 334819 w 430695"/>
                <a:gd name="connsiteY24" fmla="*/ 137404 h 165652"/>
                <a:gd name="connsiteX25" fmla="*/ 304008 w 430695"/>
                <a:gd name="connsiteY25" fmla="*/ 145355 h 165652"/>
                <a:gd name="connsiteX26" fmla="*/ 303345 w 430695"/>
                <a:gd name="connsiteY26" fmla="*/ 145355 h 165652"/>
                <a:gd name="connsiteX27" fmla="*/ 299701 w 430695"/>
                <a:gd name="connsiteY27" fmla="*/ 146349 h 165652"/>
                <a:gd name="connsiteX28" fmla="*/ 298707 w 430695"/>
                <a:gd name="connsiteY28" fmla="*/ 146349 h 165652"/>
                <a:gd name="connsiteX29" fmla="*/ 266239 w 430695"/>
                <a:gd name="connsiteY29" fmla="*/ 150656 h 165652"/>
                <a:gd name="connsiteX30" fmla="*/ 265908 w 430695"/>
                <a:gd name="connsiteY30" fmla="*/ 151318 h 165652"/>
                <a:gd name="connsiteX31" fmla="*/ 258619 w 430695"/>
                <a:gd name="connsiteY31" fmla="*/ 151318 h 165652"/>
                <a:gd name="connsiteX32" fmla="*/ 225157 w 430695"/>
                <a:gd name="connsiteY32" fmla="*/ 152975 h 165652"/>
                <a:gd name="connsiteX33" fmla="*/ 224163 w 430695"/>
                <a:gd name="connsiteY33" fmla="*/ 152975 h 165652"/>
                <a:gd name="connsiteX34" fmla="*/ 217868 w 430695"/>
                <a:gd name="connsiteY34" fmla="*/ 152975 h 165652"/>
                <a:gd name="connsiteX35" fmla="*/ 216875 w 430695"/>
                <a:gd name="connsiteY35" fmla="*/ 152975 h 165652"/>
                <a:gd name="connsiteX36" fmla="*/ 183413 w 430695"/>
                <a:gd name="connsiteY36" fmla="*/ 151318 h 165652"/>
                <a:gd name="connsiteX37" fmla="*/ 181756 w 430695"/>
                <a:gd name="connsiteY37" fmla="*/ 151318 h 165652"/>
                <a:gd name="connsiteX38" fmla="*/ 176455 w 430695"/>
                <a:gd name="connsiteY38" fmla="*/ 150656 h 165652"/>
                <a:gd name="connsiteX39" fmla="*/ 176124 w 430695"/>
                <a:gd name="connsiteY39" fmla="*/ 150656 h 165652"/>
                <a:gd name="connsiteX40" fmla="*/ 175462 w 430695"/>
                <a:gd name="connsiteY40" fmla="*/ 150656 h 165652"/>
                <a:gd name="connsiteX41" fmla="*/ 143325 w 430695"/>
                <a:gd name="connsiteY41" fmla="*/ 145355 h 165652"/>
                <a:gd name="connsiteX42" fmla="*/ 142331 w 430695"/>
                <a:gd name="connsiteY42" fmla="*/ 145355 h 165652"/>
                <a:gd name="connsiteX43" fmla="*/ 139349 w 430695"/>
                <a:gd name="connsiteY43" fmla="*/ 144693 h 165652"/>
                <a:gd name="connsiteX44" fmla="*/ 138356 w 430695"/>
                <a:gd name="connsiteY44" fmla="*/ 144361 h 165652"/>
                <a:gd name="connsiteX45" fmla="*/ 107544 w 430695"/>
                <a:gd name="connsiteY45" fmla="*/ 137072 h 165652"/>
                <a:gd name="connsiteX46" fmla="*/ 108207 w 430695"/>
                <a:gd name="connsiteY46" fmla="*/ 139723 h 165652"/>
                <a:gd name="connsiteX47" fmla="*/ 106882 w 430695"/>
                <a:gd name="connsiteY47" fmla="*/ 139392 h 165652"/>
                <a:gd name="connsiteX48" fmla="*/ 101249 w 430695"/>
                <a:gd name="connsiteY48" fmla="*/ 137404 h 165652"/>
                <a:gd name="connsiteX49" fmla="*/ 101249 w 430695"/>
                <a:gd name="connsiteY49" fmla="*/ 137072 h 165652"/>
                <a:gd name="connsiteX50" fmla="*/ 99593 w 430695"/>
                <a:gd name="connsiteY50" fmla="*/ 136410 h 165652"/>
                <a:gd name="connsiteX51" fmla="*/ 74745 w 430695"/>
                <a:gd name="connsiteY51" fmla="*/ 124483 h 165652"/>
                <a:gd name="connsiteX52" fmla="*/ 73751 w 430695"/>
                <a:gd name="connsiteY52" fmla="*/ 123820 h 165652"/>
                <a:gd name="connsiteX53" fmla="*/ 73089 w 430695"/>
                <a:gd name="connsiteY53" fmla="*/ 123158 h 165652"/>
                <a:gd name="connsiteX54" fmla="*/ 65800 w 430695"/>
                <a:gd name="connsiteY54" fmla="*/ 118851 h 165652"/>
                <a:gd name="connsiteX55" fmla="*/ 63812 w 430695"/>
                <a:gd name="connsiteY55" fmla="*/ 117857 h 165652"/>
                <a:gd name="connsiteX56" fmla="*/ 63149 w 430695"/>
                <a:gd name="connsiteY56" fmla="*/ 117857 h 165652"/>
                <a:gd name="connsiteX57" fmla="*/ 62155 w 430695"/>
                <a:gd name="connsiteY57" fmla="*/ 116863 h 165652"/>
                <a:gd name="connsiteX58" fmla="*/ 55861 w 430695"/>
                <a:gd name="connsiteY58" fmla="*/ 112556 h 165652"/>
                <a:gd name="connsiteX59" fmla="*/ 55198 w 430695"/>
                <a:gd name="connsiteY59" fmla="*/ 111894 h 165652"/>
                <a:gd name="connsiteX60" fmla="*/ 53542 w 430695"/>
                <a:gd name="connsiteY60" fmla="*/ 110899 h 165652"/>
                <a:gd name="connsiteX61" fmla="*/ 52879 w 430695"/>
                <a:gd name="connsiteY61" fmla="*/ 110237 h 165652"/>
                <a:gd name="connsiteX62" fmla="*/ 48241 w 430695"/>
                <a:gd name="connsiteY62" fmla="*/ 106924 h 165652"/>
                <a:gd name="connsiteX63" fmla="*/ 43934 w 430695"/>
                <a:gd name="connsiteY63" fmla="*/ 102948 h 165652"/>
                <a:gd name="connsiteX64" fmla="*/ 43271 w 430695"/>
                <a:gd name="connsiteY64" fmla="*/ 102286 h 165652"/>
                <a:gd name="connsiteX65" fmla="*/ 42608 w 430695"/>
                <a:gd name="connsiteY65" fmla="*/ 101623 h 165652"/>
                <a:gd name="connsiteX66" fmla="*/ 29025 w 430695"/>
                <a:gd name="connsiteY66" fmla="*/ 76775 h 165652"/>
                <a:gd name="connsiteX67" fmla="*/ 29025 w 430695"/>
                <a:gd name="connsiteY67" fmla="*/ 76444 h 165652"/>
                <a:gd name="connsiteX68" fmla="*/ 28694 w 430695"/>
                <a:gd name="connsiteY68" fmla="*/ 74787 h 165652"/>
                <a:gd name="connsiteX69" fmla="*/ 42277 w 430695"/>
                <a:gd name="connsiteY69" fmla="*/ 25423 h 165652"/>
                <a:gd name="connsiteX70" fmla="*/ 42940 w 430695"/>
                <a:gd name="connsiteY70" fmla="*/ 25423 h 165652"/>
                <a:gd name="connsiteX71" fmla="*/ 45590 w 430695"/>
                <a:gd name="connsiteY71" fmla="*/ 25755 h 165652"/>
                <a:gd name="connsiteX72" fmla="*/ 60168 w 430695"/>
                <a:gd name="connsiteY72" fmla="*/ 29398 h 165652"/>
                <a:gd name="connsiteX73" fmla="*/ 61162 w 430695"/>
                <a:gd name="connsiteY73" fmla="*/ 29398 h 165652"/>
                <a:gd name="connsiteX74" fmla="*/ 75076 w 430695"/>
                <a:gd name="connsiteY74" fmla="*/ 32049 h 165652"/>
                <a:gd name="connsiteX75" fmla="*/ 76070 w 430695"/>
                <a:gd name="connsiteY75" fmla="*/ 32712 h 165652"/>
                <a:gd name="connsiteX76" fmla="*/ 90648 w 430695"/>
                <a:gd name="connsiteY76" fmla="*/ 35693 h 165652"/>
                <a:gd name="connsiteX77" fmla="*/ 91310 w 430695"/>
                <a:gd name="connsiteY77" fmla="*/ 35693 h 165652"/>
                <a:gd name="connsiteX78" fmla="*/ 92304 w 430695"/>
                <a:gd name="connsiteY78" fmla="*/ 35693 h 165652"/>
                <a:gd name="connsiteX79" fmla="*/ 112183 w 430695"/>
                <a:gd name="connsiteY79" fmla="*/ 38675 h 165652"/>
                <a:gd name="connsiteX80" fmla="*/ 113839 w 430695"/>
                <a:gd name="connsiteY80" fmla="*/ 39007 h 165652"/>
                <a:gd name="connsiteX81" fmla="*/ 136036 w 430695"/>
                <a:gd name="connsiteY81" fmla="*/ 41988 h 165652"/>
                <a:gd name="connsiteX82" fmla="*/ 136699 w 430695"/>
                <a:gd name="connsiteY82" fmla="*/ 41988 h 165652"/>
                <a:gd name="connsiteX83" fmla="*/ 138024 w 430695"/>
                <a:gd name="connsiteY83" fmla="*/ 42650 h 165652"/>
                <a:gd name="connsiteX84" fmla="*/ 138687 w 430695"/>
                <a:gd name="connsiteY84" fmla="*/ 42650 h 165652"/>
                <a:gd name="connsiteX85" fmla="*/ 146638 w 430695"/>
                <a:gd name="connsiteY85" fmla="*/ 43644 h 165652"/>
                <a:gd name="connsiteX86" fmla="*/ 147632 w 430695"/>
                <a:gd name="connsiteY86" fmla="*/ 43644 h 165652"/>
                <a:gd name="connsiteX87" fmla="*/ 148295 w 430695"/>
                <a:gd name="connsiteY87" fmla="*/ 43644 h 165652"/>
                <a:gd name="connsiteX88" fmla="*/ 169167 w 430695"/>
                <a:gd name="connsiteY88" fmla="*/ 46295 h 165652"/>
                <a:gd name="connsiteX89" fmla="*/ 169829 w 430695"/>
                <a:gd name="connsiteY89" fmla="*/ 46295 h 165652"/>
                <a:gd name="connsiteX90" fmla="*/ 207267 w 430695"/>
                <a:gd name="connsiteY90" fmla="*/ 49939 h 165652"/>
                <a:gd name="connsiteX91" fmla="*/ 208923 w 430695"/>
                <a:gd name="connsiteY91" fmla="*/ 49939 h 165652"/>
                <a:gd name="connsiteX92" fmla="*/ 221182 w 430695"/>
                <a:gd name="connsiteY92" fmla="*/ 50271 h 165652"/>
                <a:gd name="connsiteX93" fmla="*/ 233771 w 430695"/>
                <a:gd name="connsiteY93" fmla="*/ 49939 h 165652"/>
                <a:gd name="connsiteX94" fmla="*/ 235428 w 430695"/>
                <a:gd name="connsiteY94" fmla="*/ 49939 h 165652"/>
                <a:gd name="connsiteX95" fmla="*/ 272865 w 430695"/>
                <a:gd name="connsiteY95" fmla="*/ 46295 h 165652"/>
                <a:gd name="connsiteX96" fmla="*/ 273528 w 430695"/>
                <a:gd name="connsiteY96" fmla="*/ 46295 h 165652"/>
                <a:gd name="connsiteX97" fmla="*/ 294400 w 430695"/>
                <a:gd name="connsiteY97" fmla="*/ 43644 h 165652"/>
                <a:gd name="connsiteX98" fmla="*/ 295062 w 430695"/>
                <a:gd name="connsiteY98" fmla="*/ 43644 h 165652"/>
                <a:gd name="connsiteX99" fmla="*/ 296056 w 430695"/>
                <a:gd name="connsiteY99" fmla="*/ 43644 h 165652"/>
                <a:gd name="connsiteX100" fmla="*/ 303676 w 430695"/>
                <a:gd name="connsiteY100" fmla="*/ 42650 h 165652"/>
                <a:gd name="connsiteX101" fmla="*/ 304339 w 430695"/>
                <a:gd name="connsiteY101" fmla="*/ 42650 h 165652"/>
                <a:gd name="connsiteX102" fmla="*/ 305664 w 430695"/>
                <a:gd name="connsiteY102" fmla="*/ 41988 h 165652"/>
                <a:gd name="connsiteX103" fmla="*/ 306658 w 430695"/>
                <a:gd name="connsiteY103" fmla="*/ 41988 h 165652"/>
                <a:gd name="connsiteX104" fmla="*/ 328524 w 430695"/>
                <a:gd name="connsiteY104" fmla="*/ 39007 h 165652"/>
                <a:gd name="connsiteX105" fmla="*/ 330181 w 430695"/>
                <a:gd name="connsiteY105" fmla="*/ 38675 h 165652"/>
                <a:gd name="connsiteX106" fmla="*/ 350059 w 430695"/>
                <a:gd name="connsiteY106" fmla="*/ 35693 h 165652"/>
                <a:gd name="connsiteX107" fmla="*/ 351715 w 430695"/>
                <a:gd name="connsiteY107" fmla="*/ 35693 h 165652"/>
                <a:gd name="connsiteX108" fmla="*/ 366293 w 430695"/>
                <a:gd name="connsiteY108" fmla="*/ 32712 h 165652"/>
                <a:gd name="connsiteX109" fmla="*/ 367287 w 430695"/>
                <a:gd name="connsiteY109" fmla="*/ 32712 h 165652"/>
                <a:gd name="connsiteX110" fmla="*/ 381202 w 430695"/>
                <a:gd name="connsiteY110" fmla="*/ 29398 h 165652"/>
                <a:gd name="connsiteX111" fmla="*/ 382195 w 430695"/>
                <a:gd name="connsiteY111" fmla="*/ 29398 h 165652"/>
                <a:gd name="connsiteX112" fmla="*/ 396773 w 430695"/>
                <a:gd name="connsiteY112" fmla="*/ 25755 h 165652"/>
                <a:gd name="connsiteX113" fmla="*/ 399423 w 430695"/>
                <a:gd name="connsiteY113" fmla="*/ 25423 h 165652"/>
                <a:gd name="connsiteX114" fmla="*/ 400086 w 430695"/>
                <a:gd name="connsiteY114" fmla="*/ 25423 h 165652"/>
                <a:gd name="connsiteX115" fmla="*/ 414332 w 430695"/>
                <a:gd name="connsiteY115" fmla="*/ 74125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430695" h="165652">
                  <a:moveTo>
                    <a:pt x="414332" y="74125"/>
                  </a:moveTo>
                  <a:lnTo>
                    <a:pt x="414332" y="75119"/>
                  </a:lnTo>
                  <a:cubicBezTo>
                    <a:pt x="414332" y="75781"/>
                    <a:pt x="413669" y="75781"/>
                    <a:pt x="413669" y="75781"/>
                  </a:cubicBezTo>
                  <a:lnTo>
                    <a:pt x="413669" y="76112"/>
                  </a:lnTo>
                  <a:cubicBezTo>
                    <a:pt x="411019" y="85389"/>
                    <a:pt x="406381" y="94334"/>
                    <a:pt x="400086" y="100960"/>
                  </a:cubicBezTo>
                  <a:cubicBezTo>
                    <a:pt x="400086" y="101623"/>
                    <a:pt x="400086" y="101623"/>
                    <a:pt x="399423" y="101623"/>
                  </a:cubicBezTo>
                  <a:cubicBezTo>
                    <a:pt x="397767" y="103611"/>
                    <a:pt x="396441" y="104605"/>
                    <a:pt x="394785" y="106261"/>
                  </a:cubicBezTo>
                  <a:cubicBezTo>
                    <a:pt x="393128" y="107587"/>
                    <a:pt x="391803" y="108911"/>
                    <a:pt x="390147" y="109575"/>
                  </a:cubicBezTo>
                  <a:cubicBezTo>
                    <a:pt x="390147" y="109575"/>
                    <a:pt x="390147" y="110237"/>
                    <a:pt x="389484" y="110237"/>
                  </a:cubicBezTo>
                  <a:cubicBezTo>
                    <a:pt x="388822" y="110899"/>
                    <a:pt x="388490" y="111231"/>
                    <a:pt x="387828" y="111231"/>
                  </a:cubicBezTo>
                  <a:cubicBezTo>
                    <a:pt x="387828" y="111231"/>
                    <a:pt x="387828" y="111894"/>
                    <a:pt x="387165" y="111894"/>
                  </a:cubicBezTo>
                  <a:cubicBezTo>
                    <a:pt x="385177" y="113550"/>
                    <a:pt x="383190" y="114876"/>
                    <a:pt x="380870" y="116200"/>
                  </a:cubicBezTo>
                  <a:cubicBezTo>
                    <a:pt x="380870" y="116532"/>
                    <a:pt x="380870" y="116532"/>
                    <a:pt x="380870" y="116532"/>
                  </a:cubicBezTo>
                  <a:cubicBezTo>
                    <a:pt x="380870" y="116532"/>
                    <a:pt x="380208" y="116532"/>
                    <a:pt x="379876" y="117194"/>
                  </a:cubicBezTo>
                  <a:lnTo>
                    <a:pt x="379214" y="117194"/>
                  </a:lnTo>
                  <a:cubicBezTo>
                    <a:pt x="376232" y="119182"/>
                    <a:pt x="372919" y="120839"/>
                    <a:pt x="369937" y="122495"/>
                  </a:cubicBezTo>
                  <a:cubicBezTo>
                    <a:pt x="369937" y="122495"/>
                    <a:pt x="369937" y="123158"/>
                    <a:pt x="369275" y="123158"/>
                  </a:cubicBezTo>
                  <a:cubicBezTo>
                    <a:pt x="369275" y="123158"/>
                    <a:pt x="369275" y="123158"/>
                    <a:pt x="368612" y="123158"/>
                  </a:cubicBezTo>
                  <a:cubicBezTo>
                    <a:pt x="368612" y="123158"/>
                    <a:pt x="368612" y="123820"/>
                    <a:pt x="367950" y="123820"/>
                  </a:cubicBezTo>
                  <a:cubicBezTo>
                    <a:pt x="364968" y="125476"/>
                    <a:pt x="361655" y="126802"/>
                    <a:pt x="358673" y="128459"/>
                  </a:cubicBezTo>
                  <a:cubicBezTo>
                    <a:pt x="354035" y="131109"/>
                    <a:pt x="348734" y="133759"/>
                    <a:pt x="343102" y="135747"/>
                  </a:cubicBezTo>
                  <a:cubicBezTo>
                    <a:pt x="342439" y="136410"/>
                    <a:pt x="342108" y="136410"/>
                    <a:pt x="341445" y="136410"/>
                  </a:cubicBezTo>
                  <a:cubicBezTo>
                    <a:pt x="339788" y="137404"/>
                    <a:pt x="337801" y="138398"/>
                    <a:pt x="335813" y="139060"/>
                  </a:cubicBezTo>
                  <a:cubicBezTo>
                    <a:pt x="335482" y="139392"/>
                    <a:pt x="335482" y="139392"/>
                    <a:pt x="334819" y="139392"/>
                  </a:cubicBezTo>
                  <a:lnTo>
                    <a:pt x="334819" y="137404"/>
                  </a:lnTo>
                  <a:cubicBezTo>
                    <a:pt x="324880" y="140717"/>
                    <a:pt x="314610" y="143036"/>
                    <a:pt x="304008" y="145355"/>
                  </a:cubicBezTo>
                  <a:lnTo>
                    <a:pt x="303345" y="145355"/>
                  </a:lnTo>
                  <a:cubicBezTo>
                    <a:pt x="302351" y="145687"/>
                    <a:pt x="301357" y="145687"/>
                    <a:pt x="299701" y="146349"/>
                  </a:cubicBezTo>
                  <a:cubicBezTo>
                    <a:pt x="299701" y="146349"/>
                    <a:pt x="299038" y="146349"/>
                    <a:pt x="298707" y="146349"/>
                  </a:cubicBezTo>
                  <a:cubicBezTo>
                    <a:pt x="288436" y="148337"/>
                    <a:pt x="277172" y="149330"/>
                    <a:pt x="266239" y="150656"/>
                  </a:cubicBezTo>
                  <a:lnTo>
                    <a:pt x="265908" y="151318"/>
                  </a:lnTo>
                  <a:lnTo>
                    <a:pt x="258619" y="151318"/>
                  </a:lnTo>
                  <a:cubicBezTo>
                    <a:pt x="247686" y="152312"/>
                    <a:pt x="236090" y="152975"/>
                    <a:pt x="225157" y="152975"/>
                  </a:cubicBezTo>
                  <a:cubicBezTo>
                    <a:pt x="224495" y="152975"/>
                    <a:pt x="224495" y="152975"/>
                    <a:pt x="224163" y="152975"/>
                  </a:cubicBezTo>
                  <a:lnTo>
                    <a:pt x="217868" y="152975"/>
                  </a:lnTo>
                  <a:cubicBezTo>
                    <a:pt x="217868" y="152975"/>
                    <a:pt x="217206" y="152975"/>
                    <a:pt x="216875" y="152975"/>
                  </a:cubicBezTo>
                  <a:cubicBezTo>
                    <a:pt x="206604" y="152975"/>
                    <a:pt x="195009" y="152312"/>
                    <a:pt x="183413" y="151318"/>
                  </a:cubicBezTo>
                  <a:lnTo>
                    <a:pt x="181756" y="151318"/>
                  </a:lnTo>
                  <a:cubicBezTo>
                    <a:pt x="180100" y="150656"/>
                    <a:pt x="178112" y="150656"/>
                    <a:pt x="176455" y="150656"/>
                  </a:cubicBezTo>
                  <a:cubicBezTo>
                    <a:pt x="176124" y="150656"/>
                    <a:pt x="176124" y="150656"/>
                    <a:pt x="176124" y="150656"/>
                  </a:cubicBezTo>
                  <a:cubicBezTo>
                    <a:pt x="175462" y="150656"/>
                    <a:pt x="175462" y="150656"/>
                    <a:pt x="175462" y="150656"/>
                  </a:cubicBezTo>
                  <a:cubicBezTo>
                    <a:pt x="164528" y="149330"/>
                    <a:pt x="153596" y="147674"/>
                    <a:pt x="143325" y="145355"/>
                  </a:cubicBezTo>
                  <a:cubicBezTo>
                    <a:pt x="142662" y="145355"/>
                    <a:pt x="142662" y="145355"/>
                    <a:pt x="142331" y="145355"/>
                  </a:cubicBezTo>
                  <a:cubicBezTo>
                    <a:pt x="141337" y="145355"/>
                    <a:pt x="140343" y="144693"/>
                    <a:pt x="139349" y="144693"/>
                  </a:cubicBezTo>
                  <a:cubicBezTo>
                    <a:pt x="138687" y="144693"/>
                    <a:pt x="138687" y="144693"/>
                    <a:pt x="138356" y="144361"/>
                  </a:cubicBezTo>
                  <a:cubicBezTo>
                    <a:pt x="128085" y="142705"/>
                    <a:pt x="117483" y="140054"/>
                    <a:pt x="107544" y="137072"/>
                  </a:cubicBezTo>
                  <a:cubicBezTo>
                    <a:pt x="107544" y="138066"/>
                    <a:pt x="108207" y="139060"/>
                    <a:pt x="108207" y="139723"/>
                  </a:cubicBezTo>
                  <a:cubicBezTo>
                    <a:pt x="107544" y="139723"/>
                    <a:pt x="107213" y="139723"/>
                    <a:pt x="106882" y="139392"/>
                  </a:cubicBezTo>
                  <a:cubicBezTo>
                    <a:pt x="104894" y="138729"/>
                    <a:pt x="102575" y="137736"/>
                    <a:pt x="101249" y="137404"/>
                  </a:cubicBezTo>
                  <a:cubicBezTo>
                    <a:pt x="101249" y="137404"/>
                    <a:pt x="101249" y="137404"/>
                    <a:pt x="101249" y="137072"/>
                  </a:cubicBezTo>
                  <a:cubicBezTo>
                    <a:pt x="100587" y="137072"/>
                    <a:pt x="100256" y="137072"/>
                    <a:pt x="99593" y="136410"/>
                  </a:cubicBezTo>
                  <a:cubicBezTo>
                    <a:pt x="90648" y="132765"/>
                    <a:pt x="82365" y="129121"/>
                    <a:pt x="74745" y="124483"/>
                  </a:cubicBezTo>
                  <a:cubicBezTo>
                    <a:pt x="74082" y="124483"/>
                    <a:pt x="73751" y="124483"/>
                    <a:pt x="73751" y="123820"/>
                  </a:cubicBezTo>
                  <a:cubicBezTo>
                    <a:pt x="73089" y="123820"/>
                    <a:pt x="73089" y="123158"/>
                    <a:pt x="73089" y="123158"/>
                  </a:cubicBezTo>
                  <a:cubicBezTo>
                    <a:pt x="70107" y="122495"/>
                    <a:pt x="67788" y="121170"/>
                    <a:pt x="65800" y="118851"/>
                  </a:cubicBezTo>
                  <a:cubicBezTo>
                    <a:pt x="64806" y="118851"/>
                    <a:pt x="64143" y="118188"/>
                    <a:pt x="63812" y="117857"/>
                  </a:cubicBezTo>
                  <a:lnTo>
                    <a:pt x="63149" y="117857"/>
                  </a:lnTo>
                  <a:cubicBezTo>
                    <a:pt x="62818" y="117194"/>
                    <a:pt x="62155" y="117194"/>
                    <a:pt x="62155" y="116863"/>
                  </a:cubicBezTo>
                  <a:cubicBezTo>
                    <a:pt x="60168" y="115869"/>
                    <a:pt x="57849" y="114212"/>
                    <a:pt x="55861" y="112556"/>
                  </a:cubicBezTo>
                  <a:lnTo>
                    <a:pt x="55198" y="111894"/>
                  </a:lnTo>
                  <a:cubicBezTo>
                    <a:pt x="54535" y="111894"/>
                    <a:pt x="54204" y="111562"/>
                    <a:pt x="53542" y="110899"/>
                  </a:cubicBezTo>
                  <a:lnTo>
                    <a:pt x="52879" y="110237"/>
                  </a:lnTo>
                  <a:cubicBezTo>
                    <a:pt x="51222" y="109575"/>
                    <a:pt x="49566" y="108249"/>
                    <a:pt x="48241" y="106924"/>
                  </a:cubicBezTo>
                  <a:cubicBezTo>
                    <a:pt x="46584" y="105930"/>
                    <a:pt x="44928" y="104274"/>
                    <a:pt x="43934" y="102948"/>
                  </a:cubicBezTo>
                  <a:cubicBezTo>
                    <a:pt x="43271" y="102948"/>
                    <a:pt x="43271" y="102948"/>
                    <a:pt x="43271" y="102286"/>
                  </a:cubicBezTo>
                  <a:cubicBezTo>
                    <a:pt x="42608" y="102286"/>
                    <a:pt x="42608" y="102286"/>
                    <a:pt x="42608" y="101623"/>
                  </a:cubicBezTo>
                  <a:cubicBezTo>
                    <a:pt x="36314" y="94665"/>
                    <a:pt x="32007" y="86051"/>
                    <a:pt x="29025" y="76775"/>
                  </a:cubicBezTo>
                  <a:cubicBezTo>
                    <a:pt x="29025" y="76775"/>
                    <a:pt x="29025" y="76775"/>
                    <a:pt x="29025" y="76444"/>
                  </a:cubicBezTo>
                  <a:cubicBezTo>
                    <a:pt x="28694" y="75781"/>
                    <a:pt x="28694" y="75450"/>
                    <a:pt x="28694" y="74787"/>
                  </a:cubicBezTo>
                  <a:cubicBezTo>
                    <a:pt x="20742" y="49277"/>
                    <a:pt x="25049" y="21116"/>
                    <a:pt x="42277" y="25423"/>
                  </a:cubicBezTo>
                  <a:lnTo>
                    <a:pt x="42940" y="25423"/>
                  </a:lnTo>
                  <a:cubicBezTo>
                    <a:pt x="43934" y="25423"/>
                    <a:pt x="44596" y="25755"/>
                    <a:pt x="45590" y="25755"/>
                  </a:cubicBezTo>
                  <a:cubicBezTo>
                    <a:pt x="49566" y="26748"/>
                    <a:pt x="54867" y="28405"/>
                    <a:pt x="60168" y="29398"/>
                  </a:cubicBezTo>
                  <a:cubicBezTo>
                    <a:pt x="60830" y="29398"/>
                    <a:pt x="60830" y="29398"/>
                    <a:pt x="61162" y="29398"/>
                  </a:cubicBezTo>
                  <a:cubicBezTo>
                    <a:pt x="65800" y="30392"/>
                    <a:pt x="70438" y="31386"/>
                    <a:pt x="75076" y="32049"/>
                  </a:cubicBezTo>
                  <a:cubicBezTo>
                    <a:pt x="75739" y="32712"/>
                    <a:pt x="75739" y="32712"/>
                    <a:pt x="76070" y="32712"/>
                  </a:cubicBezTo>
                  <a:cubicBezTo>
                    <a:pt x="80708" y="33706"/>
                    <a:pt x="85347" y="34699"/>
                    <a:pt x="90648" y="35693"/>
                  </a:cubicBezTo>
                  <a:lnTo>
                    <a:pt x="91310" y="35693"/>
                  </a:lnTo>
                  <a:cubicBezTo>
                    <a:pt x="91973" y="35693"/>
                    <a:pt x="91973" y="35693"/>
                    <a:pt x="92304" y="35693"/>
                  </a:cubicBezTo>
                  <a:cubicBezTo>
                    <a:pt x="98599" y="36687"/>
                    <a:pt x="105225" y="37681"/>
                    <a:pt x="112183" y="38675"/>
                  </a:cubicBezTo>
                  <a:cubicBezTo>
                    <a:pt x="112514" y="38675"/>
                    <a:pt x="113176" y="39007"/>
                    <a:pt x="113839" y="39007"/>
                  </a:cubicBezTo>
                  <a:cubicBezTo>
                    <a:pt x="121459" y="40000"/>
                    <a:pt x="129079" y="41326"/>
                    <a:pt x="136036" y="41988"/>
                  </a:cubicBezTo>
                  <a:lnTo>
                    <a:pt x="136699" y="41988"/>
                  </a:lnTo>
                  <a:cubicBezTo>
                    <a:pt x="137361" y="42650"/>
                    <a:pt x="137693" y="42650"/>
                    <a:pt x="138024" y="42650"/>
                  </a:cubicBezTo>
                  <a:lnTo>
                    <a:pt x="138687" y="42650"/>
                  </a:lnTo>
                  <a:cubicBezTo>
                    <a:pt x="141337" y="42982"/>
                    <a:pt x="143988" y="42982"/>
                    <a:pt x="146638" y="43644"/>
                  </a:cubicBezTo>
                  <a:cubicBezTo>
                    <a:pt x="147301" y="43644"/>
                    <a:pt x="147632" y="43644"/>
                    <a:pt x="147632" y="43644"/>
                  </a:cubicBezTo>
                  <a:cubicBezTo>
                    <a:pt x="148295" y="43644"/>
                    <a:pt x="148295" y="43644"/>
                    <a:pt x="148295" y="43644"/>
                  </a:cubicBezTo>
                  <a:cubicBezTo>
                    <a:pt x="155583" y="44638"/>
                    <a:pt x="162541" y="45633"/>
                    <a:pt x="169167" y="46295"/>
                  </a:cubicBezTo>
                  <a:lnTo>
                    <a:pt x="169829" y="46295"/>
                  </a:lnTo>
                  <a:cubicBezTo>
                    <a:pt x="184407" y="47951"/>
                    <a:pt x="196665" y="49277"/>
                    <a:pt x="207267" y="49939"/>
                  </a:cubicBezTo>
                  <a:lnTo>
                    <a:pt x="208923" y="49939"/>
                  </a:lnTo>
                  <a:cubicBezTo>
                    <a:pt x="213893" y="50271"/>
                    <a:pt x="218200" y="50271"/>
                    <a:pt x="221182" y="50271"/>
                  </a:cubicBezTo>
                  <a:cubicBezTo>
                    <a:pt x="224163" y="50271"/>
                    <a:pt x="228470" y="50271"/>
                    <a:pt x="233771" y="49939"/>
                  </a:cubicBezTo>
                  <a:lnTo>
                    <a:pt x="235428" y="49939"/>
                  </a:lnTo>
                  <a:cubicBezTo>
                    <a:pt x="246030" y="49277"/>
                    <a:pt x="258288" y="47951"/>
                    <a:pt x="272865" y="46295"/>
                  </a:cubicBezTo>
                  <a:lnTo>
                    <a:pt x="273528" y="46295"/>
                  </a:lnTo>
                  <a:cubicBezTo>
                    <a:pt x="280154" y="45964"/>
                    <a:pt x="287111" y="44638"/>
                    <a:pt x="294400" y="43644"/>
                  </a:cubicBezTo>
                  <a:cubicBezTo>
                    <a:pt x="294400" y="43644"/>
                    <a:pt x="294400" y="43644"/>
                    <a:pt x="295062" y="43644"/>
                  </a:cubicBezTo>
                  <a:cubicBezTo>
                    <a:pt x="295062" y="43644"/>
                    <a:pt x="295725" y="43644"/>
                    <a:pt x="296056" y="43644"/>
                  </a:cubicBezTo>
                  <a:cubicBezTo>
                    <a:pt x="298707" y="42982"/>
                    <a:pt x="301357" y="42982"/>
                    <a:pt x="303676" y="42650"/>
                  </a:cubicBezTo>
                  <a:lnTo>
                    <a:pt x="304339" y="42650"/>
                  </a:lnTo>
                  <a:cubicBezTo>
                    <a:pt x="305002" y="42650"/>
                    <a:pt x="305333" y="42650"/>
                    <a:pt x="305664" y="41988"/>
                  </a:cubicBezTo>
                  <a:lnTo>
                    <a:pt x="306658" y="41988"/>
                  </a:lnTo>
                  <a:cubicBezTo>
                    <a:pt x="313947" y="40994"/>
                    <a:pt x="321235" y="40000"/>
                    <a:pt x="328524" y="39007"/>
                  </a:cubicBezTo>
                  <a:cubicBezTo>
                    <a:pt x="329187" y="39007"/>
                    <a:pt x="329518" y="38675"/>
                    <a:pt x="330181" y="38675"/>
                  </a:cubicBezTo>
                  <a:cubicBezTo>
                    <a:pt x="336807" y="37681"/>
                    <a:pt x="343764" y="36687"/>
                    <a:pt x="350059" y="35693"/>
                  </a:cubicBezTo>
                  <a:lnTo>
                    <a:pt x="351715" y="35693"/>
                  </a:lnTo>
                  <a:cubicBezTo>
                    <a:pt x="357016" y="34699"/>
                    <a:pt x="361655" y="33706"/>
                    <a:pt x="366293" y="32712"/>
                  </a:cubicBezTo>
                  <a:cubicBezTo>
                    <a:pt x="366624" y="32712"/>
                    <a:pt x="366624" y="32712"/>
                    <a:pt x="367287" y="32712"/>
                  </a:cubicBezTo>
                  <a:lnTo>
                    <a:pt x="381202" y="29398"/>
                  </a:lnTo>
                  <a:cubicBezTo>
                    <a:pt x="381864" y="29398"/>
                    <a:pt x="381864" y="29398"/>
                    <a:pt x="382195" y="29398"/>
                  </a:cubicBezTo>
                  <a:cubicBezTo>
                    <a:pt x="387165" y="28405"/>
                    <a:pt x="392466" y="26748"/>
                    <a:pt x="396773" y="25755"/>
                  </a:cubicBezTo>
                  <a:cubicBezTo>
                    <a:pt x="397767" y="25755"/>
                    <a:pt x="398429" y="25423"/>
                    <a:pt x="399423" y="25423"/>
                  </a:cubicBezTo>
                  <a:lnTo>
                    <a:pt x="400086" y="25423"/>
                  </a:lnTo>
                  <a:cubicBezTo>
                    <a:pt x="417976" y="20454"/>
                    <a:pt x="421952" y="48615"/>
                    <a:pt x="414332" y="74125"/>
                  </a:cubicBezTo>
                  <a:close/>
                </a:path>
              </a:pathLst>
            </a:custGeom>
            <a:solidFill>
              <a:srgbClr val="D93F0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 name="Freeform: Shape 28">
              <a:extLst>
                <a:ext uri="{FF2B5EF4-FFF2-40B4-BE49-F238E27FC236}">
                  <a16:creationId xmlns:a16="http://schemas.microsoft.com/office/drawing/2014/main" id="{913CE554-E18F-4FFF-BFDC-8935A3A68F99}"/>
                </a:ext>
              </a:extLst>
            </p:cNvPr>
            <p:cNvSpPr/>
            <p:nvPr/>
          </p:nvSpPr>
          <p:spPr>
            <a:xfrm>
              <a:off x="3770385" y="10940085"/>
              <a:ext cx="66269" cy="66269"/>
            </a:xfrm>
            <a:custGeom>
              <a:avLst/>
              <a:gdLst>
                <a:gd name="connsiteX0" fmla="*/ 66592 w 66260"/>
                <a:gd name="connsiteY0" fmla="*/ 29487 h 66260"/>
                <a:gd name="connsiteX1" fmla="*/ 66592 w 66260"/>
                <a:gd name="connsiteY1" fmla="*/ 30480 h 66260"/>
                <a:gd name="connsiteX2" fmla="*/ 63942 w 66260"/>
                <a:gd name="connsiteY2" fmla="*/ 66924 h 66260"/>
                <a:gd name="connsiteX3" fmla="*/ 62285 w 66260"/>
                <a:gd name="connsiteY3" fmla="*/ 66924 h 66260"/>
                <a:gd name="connsiteX4" fmla="*/ 28823 w 66260"/>
                <a:gd name="connsiteY4" fmla="*/ 68580 h 66260"/>
                <a:gd name="connsiteX5" fmla="*/ 27829 w 66260"/>
                <a:gd name="connsiteY5" fmla="*/ 68580 h 66260"/>
                <a:gd name="connsiteX6" fmla="*/ 24848 w 66260"/>
                <a:gd name="connsiteY6" fmla="*/ 32800 h 66260"/>
                <a:gd name="connsiteX7" fmla="*/ 24848 w 66260"/>
                <a:gd name="connsiteY7" fmla="*/ 31143 h 66260"/>
                <a:gd name="connsiteX8" fmla="*/ 29155 w 66260"/>
                <a:gd name="connsiteY8" fmla="*/ 26505 h 66260"/>
                <a:gd name="connsiteX9" fmla="*/ 29817 w 66260"/>
                <a:gd name="connsiteY9" fmla="*/ 25842 h 66260"/>
                <a:gd name="connsiteX10" fmla="*/ 30811 w 66260"/>
                <a:gd name="connsiteY10" fmla="*/ 25511 h 66260"/>
                <a:gd name="connsiteX11" fmla="*/ 50027 w 66260"/>
                <a:gd name="connsiteY11" fmla="*/ 24848 h 66260"/>
                <a:gd name="connsiteX12" fmla="*/ 57647 w 66260"/>
                <a:gd name="connsiteY12" fmla="*/ 24848 h 66260"/>
                <a:gd name="connsiteX13" fmla="*/ 66592 w 66260"/>
                <a:gd name="connsiteY13" fmla="*/ 2948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260" h="66260">
                  <a:moveTo>
                    <a:pt x="66592" y="29487"/>
                  </a:moveTo>
                  <a:lnTo>
                    <a:pt x="66592" y="30480"/>
                  </a:lnTo>
                  <a:cubicBezTo>
                    <a:pt x="66923" y="38763"/>
                    <a:pt x="65598" y="54997"/>
                    <a:pt x="63942" y="66924"/>
                  </a:cubicBezTo>
                  <a:lnTo>
                    <a:pt x="62285" y="66924"/>
                  </a:lnTo>
                  <a:cubicBezTo>
                    <a:pt x="51352" y="67918"/>
                    <a:pt x="39756" y="68580"/>
                    <a:pt x="28823" y="68580"/>
                  </a:cubicBezTo>
                  <a:cubicBezTo>
                    <a:pt x="28161" y="68580"/>
                    <a:pt x="28161" y="68580"/>
                    <a:pt x="27829" y="68580"/>
                  </a:cubicBezTo>
                  <a:cubicBezTo>
                    <a:pt x="25842" y="55991"/>
                    <a:pt x="24848" y="38431"/>
                    <a:pt x="24848" y="32800"/>
                  </a:cubicBezTo>
                  <a:cubicBezTo>
                    <a:pt x="24848" y="31806"/>
                    <a:pt x="24848" y="31143"/>
                    <a:pt x="24848" y="31143"/>
                  </a:cubicBezTo>
                  <a:cubicBezTo>
                    <a:pt x="25510" y="29155"/>
                    <a:pt x="27498" y="27499"/>
                    <a:pt x="29155" y="26505"/>
                  </a:cubicBezTo>
                  <a:lnTo>
                    <a:pt x="29817" y="25842"/>
                  </a:lnTo>
                  <a:cubicBezTo>
                    <a:pt x="30480" y="25842"/>
                    <a:pt x="30480" y="25511"/>
                    <a:pt x="30811" y="25511"/>
                  </a:cubicBezTo>
                  <a:cubicBezTo>
                    <a:pt x="32468" y="24848"/>
                    <a:pt x="42738" y="24848"/>
                    <a:pt x="50027" y="24848"/>
                  </a:cubicBezTo>
                  <a:lnTo>
                    <a:pt x="57647" y="24848"/>
                  </a:lnTo>
                  <a:cubicBezTo>
                    <a:pt x="59304" y="24848"/>
                    <a:pt x="65267" y="26836"/>
                    <a:pt x="66592" y="29487"/>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 name="Freeform: Shape 29">
              <a:extLst>
                <a:ext uri="{FF2B5EF4-FFF2-40B4-BE49-F238E27FC236}">
                  <a16:creationId xmlns:a16="http://schemas.microsoft.com/office/drawing/2014/main" id="{4D5F3FE5-E136-4C53-90EF-D0E5CD8894A3}"/>
                </a:ext>
              </a:extLst>
            </p:cNvPr>
            <p:cNvSpPr/>
            <p:nvPr/>
          </p:nvSpPr>
          <p:spPr>
            <a:xfrm>
              <a:off x="3770385" y="10940085"/>
              <a:ext cx="66269" cy="66269"/>
            </a:xfrm>
            <a:custGeom>
              <a:avLst/>
              <a:gdLst>
                <a:gd name="connsiteX0" fmla="*/ 57647 w 66260"/>
                <a:gd name="connsiteY0" fmla="*/ 24848 h 66260"/>
                <a:gd name="connsiteX1" fmla="*/ 50027 w 66260"/>
                <a:gd name="connsiteY1" fmla="*/ 24848 h 66260"/>
                <a:gd name="connsiteX2" fmla="*/ 30811 w 66260"/>
                <a:gd name="connsiteY2" fmla="*/ 25511 h 66260"/>
                <a:gd name="connsiteX3" fmla="*/ 29817 w 66260"/>
                <a:gd name="connsiteY3" fmla="*/ 25842 h 66260"/>
                <a:gd name="connsiteX4" fmla="*/ 29155 w 66260"/>
                <a:gd name="connsiteY4" fmla="*/ 26505 h 66260"/>
                <a:gd name="connsiteX5" fmla="*/ 24848 w 66260"/>
                <a:gd name="connsiteY5" fmla="*/ 31143 h 66260"/>
                <a:gd name="connsiteX6" fmla="*/ 24848 w 66260"/>
                <a:gd name="connsiteY6" fmla="*/ 32800 h 66260"/>
                <a:gd name="connsiteX7" fmla="*/ 27829 w 66260"/>
                <a:gd name="connsiteY7" fmla="*/ 68580 h 66260"/>
                <a:gd name="connsiteX8" fmla="*/ 28823 w 66260"/>
                <a:gd name="connsiteY8" fmla="*/ 68580 h 66260"/>
                <a:gd name="connsiteX9" fmla="*/ 25842 w 66260"/>
                <a:gd name="connsiteY9" fmla="*/ 31143 h 66260"/>
                <a:gd name="connsiteX10" fmla="*/ 30149 w 66260"/>
                <a:gd name="connsiteY10" fmla="*/ 27167 h 66260"/>
                <a:gd name="connsiteX11" fmla="*/ 30811 w 66260"/>
                <a:gd name="connsiteY11" fmla="*/ 27167 h 66260"/>
                <a:gd name="connsiteX12" fmla="*/ 31142 w 66260"/>
                <a:gd name="connsiteY12" fmla="*/ 26505 h 66260"/>
                <a:gd name="connsiteX13" fmla="*/ 50027 w 66260"/>
                <a:gd name="connsiteY13" fmla="*/ 25842 h 66260"/>
                <a:gd name="connsiteX14" fmla="*/ 57647 w 66260"/>
                <a:gd name="connsiteY14" fmla="*/ 25842 h 66260"/>
                <a:gd name="connsiteX15" fmla="*/ 64936 w 66260"/>
                <a:gd name="connsiteY15" fmla="*/ 30149 h 66260"/>
                <a:gd name="connsiteX16" fmla="*/ 65598 w 66260"/>
                <a:gd name="connsiteY16" fmla="*/ 30480 h 66260"/>
                <a:gd name="connsiteX17" fmla="*/ 62617 w 66260"/>
                <a:gd name="connsiteY17" fmla="*/ 66924 h 66260"/>
                <a:gd name="connsiteX18" fmla="*/ 64273 w 66260"/>
                <a:gd name="connsiteY18" fmla="*/ 66924 h 66260"/>
                <a:gd name="connsiteX19" fmla="*/ 66923 w 66260"/>
                <a:gd name="connsiteY19" fmla="*/ 30480 h 66260"/>
                <a:gd name="connsiteX20" fmla="*/ 66923 w 66260"/>
                <a:gd name="connsiteY20" fmla="*/ 29487 h 66260"/>
                <a:gd name="connsiteX21" fmla="*/ 57647 w 66260"/>
                <a:gd name="connsiteY21" fmla="*/ 2484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260" h="66260">
                  <a:moveTo>
                    <a:pt x="57647" y="24848"/>
                  </a:moveTo>
                  <a:lnTo>
                    <a:pt x="50027" y="24848"/>
                  </a:lnTo>
                  <a:cubicBezTo>
                    <a:pt x="42738" y="24848"/>
                    <a:pt x="32137" y="24848"/>
                    <a:pt x="30811" y="25511"/>
                  </a:cubicBezTo>
                  <a:cubicBezTo>
                    <a:pt x="30149" y="25511"/>
                    <a:pt x="30149" y="25842"/>
                    <a:pt x="29817" y="25842"/>
                  </a:cubicBezTo>
                  <a:lnTo>
                    <a:pt x="29155" y="26505"/>
                  </a:lnTo>
                  <a:cubicBezTo>
                    <a:pt x="27498" y="27499"/>
                    <a:pt x="25510" y="29155"/>
                    <a:pt x="24848" y="31143"/>
                  </a:cubicBezTo>
                  <a:cubicBezTo>
                    <a:pt x="24848" y="31143"/>
                    <a:pt x="24848" y="31806"/>
                    <a:pt x="24848" y="32800"/>
                  </a:cubicBezTo>
                  <a:cubicBezTo>
                    <a:pt x="24848" y="38431"/>
                    <a:pt x="25842" y="55991"/>
                    <a:pt x="27829" y="68580"/>
                  </a:cubicBezTo>
                  <a:cubicBezTo>
                    <a:pt x="28492" y="68580"/>
                    <a:pt x="28492" y="68580"/>
                    <a:pt x="28823" y="68580"/>
                  </a:cubicBezTo>
                  <a:cubicBezTo>
                    <a:pt x="26836" y="54666"/>
                    <a:pt x="25179" y="33130"/>
                    <a:pt x="25842" y="31143"/>
                  </a:cubicBezTo>
                  <a:cubicBezTo>
                    <a:pt x="26836" y="29818"/>
                    <a:pt x="28492" y="28161"/>
                    <a:pt x="30149" y="27167"/>
                  </a:cubicBezTo>
                  <a:lnTo>
                    <a:pt x="30811" y="27167"/>
                  </a:lnTo>
                  <a:lnTo>
                    <a:pt x="31142" y="26505"/>
                  </a:lnTo>
                  <a:cubicBezTo>
                    <a:pt x="32137" y="26505"/>
                    <a:pt x="40088" y="25842"/>
                    <a:pt x="50027" y="25842"/>
                  </a:cubicBezTo>
                  <a:lnTo>
                    <a:pt x="57647" y="25842"/>
                  </a:lnTo>
                  <a:cubicBezTo>
                    <a:pt x="59304" y="26505"/>
                    <a:pt x="64273" y="27829"/>
                    <a:pt x="64936" y="30149"/>
                  </a:cubicBezTo>
                  <a:lnTo>
                    <a:pt x="65598" y="30480"/>
                  </a:lnTo>
                  <a:cubicBezTo>
                    <a:pt x="66261" y="38431"/>
                    <a:pt x="64604" y="55328"/>
                    <a:pt x="62617" y="66924"/>
                  </a:cubicBezTo>
                  <a:lnTo>
                    <a:pt x="64273" y="66924"/>
                  </a:lnTo>
                  <a:cubicBezTo>
                    <a:pt x="65598" y="54997"/>
                    <a:pt x="67255" y="38763"/>
                    <a:pt x="66923" y="30480"/>
                  </a:cubicBezTo>
                  <a:lnTo>
                    <a:pt x="66923" y="29487"/>
                  </a:lnTo>
                  <a:cubicBezTo>
                    <a:pt x="65267" y="26836"/>
                    <a:pt x="59304" y="24848"/>
                    <a:pt x="57647" y="24848"/>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 name="Freeform: Shape 30">
              <a:extLst>
                <a:ext uri="{FF2B5EF4-FFF2-40B4-BE49-F238E27FC236}">
                  <a16:creationId xmlns:a16="http://schemas.microsoft.com/office/drawing/2014/main" id="{30F57B5F-E512-422A-B2F4-DFC62926EEBC}"/>
                </a:ext>
              </a:extLst>
            </p:cNvPr>
            <p:cNvSpPr/>
            <p:nvPr/>
          </p:nvSpPr>
          <p:spPr>
            <a:xfrm>
              <a:off x="3812198" y="10937434"/>
              <a:ext cx="66269" cy="66269"/>
            </a:xfrm>
            <a:custGeom>
              <a:avLst/>
              <a:gdLst>
                <a:gd name="connsiteX0" fmla="*/ 61558 w 66260"/>
                <a:gd name="connsiteY0" fmla="*/ 64935 h 66260"/>
                <a:gd name="connsiteX1" fmla="*/ 60564 w 66260"/>
                <a:gd name="connsiteY1" fmla="*/ 64935 h 66260"/>
                <a:gd name="connsiteX2" fmla="*/ 28096 w 66260"/>
                <a:gd name="connsiteY2" fmla="*/ 69242 h 66260"/>
                <a:gd name="connsiteX3" fmla="*/ 27765 w 66260"/>
                <a:gd name="connsiteY3" fmla="*/ 69905 h 66260"/>
                <a:gd name="connsiteX4" fmla="*/ 26108 w 66260"/>
                <a:gd name="connsiteY4" fmla="*/ 63610 h 66260"/>
                <a:gd name="connsiteX5" fmla="*/ 25114 w 66260"/>
                <a:gd name="connsiteY5" fmla="*/ 33462 h 66260"/>
                <a:gd name="connsiteX6" fmla="*/ 25114 w 66260"/>
                <a:gd name="connsiteY6" fmla="*/ 32468 h 66260"/>
                <a:gd name="connsiteX7" fmla="*/ 33397 w 66260"/>
                <a:gd name="connsiteY7" fmla="*/ 27167 h 66260"/>
                <a:gd name="connsiteX8" fmla="*/ 35054 w 66260"/>
                <a:gd name="connsiteY8" fmla="*/ 26504 h 66260"/>
                <a:gd name="connsiteX9" fmla="*/ 37041 w 66260"/>
                <a:gd name="connsiteY9" fmla="*/ 25842 h 66260"/>
                <a:gd name="connsiteX10" fmla="*/ 46981 w 66260"/>
                <a:gd name="connsiteY10" fmla="*/ 24848 h 66260"/>
                <a:gd name="connsiteX11" fmla="*/ 48637 w 66260"/>
                <a:gd name="connsiteY11" fmla="*/ 24848 h 66260"/>
                <a:gd name="connsiteX12" fmla="*/ 50625 w 66260"/>
                <a:gd name="connsiteY12" fmla="*/ 25179 h 66260"/>
                <a:gd name="connsiteX13" fmla="*/ 51619 w 66260"/>
                <a:gd name="connsiteY13" fmla="*/ 25179 h 66260"/>
                <a:gd name="connsiteX14" fmla="*/ 54269 w 66260"/>
                <a:gd name="connsiteY14" fmla="*/ 25842 h 66260"/>
                <a:gd name="connsiteX15" fmla="*/ 54932 w 66260"/>
                <a:gd name="connsiteY15" fmla="*/ 25842 h 66260"/>
                <a:gd name="connsiteX16" fmla="*/ 55926 w 66260"/>
                <a:gd name="connsiteY16" fmla="*/ 25842 h 66260"/>
                <a:gd name="connsiteX17" fmla="*/ 57914 w 66260"/>
                <a:gd name="connsiteY17" fmla="*/ 29486 h 66260"/>
                <a:gd name="connsiteX18" fmla="*/ 58908 w 66260"/>
                <a:gd name="connsiteY18" fmla="*/ 33130 h 66260"/>
                <a:gd name="connsiteX19" fmla="*/ 59902 w 66260"/>
                <a:gd name="connsiteY19" fmla="*/ 37438 h 66260"/>
                <a:gd name="connsiteX20" fmla="*/ 59902 w 66260"/>
                <a:gd name="connsiteY20" fmla="*/ 39425 h 66260"/>
                <a:gd name="connsiteX21" fmla="*/ 60564 w 66260"/>
                <a:gd name="connsiteY21" fmla="*/ 43732 h 66260"/>
                <a:gd name="connsiteX22" fmla="*/ 61558 w 66260"/>
                <a:gd name="connsiteY22" fmla="*/ 6493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6260" h="66260">
                  <a:moveTo>
                    <a:pt x="61558" y="64935"/>
                  </a:moveTo>
                  <a:cubicBezTo>
                    <a:pt x="61558" y="64935"/>
                    <a:pt x="60895" y="64935"/>
                    <a:pt x="60564" y="64935"/>
                  </a:cubicBezTo>
                  <a:cubicBezTo>
                    <a:pt x="50294" y="66923"/>
                    <a:pt x="39029" y="67917"/>
                    <a:pt x="28096" y="69242"/>
                  </a:cubicBezTo>
                  <a:lnTo>
                    <a:pt x="27765" y="69905"/>
                  </a:lnTo>
                  <a:cubicBezTo>
                    <a:pt x="27102" y="67917"/>
                    <a:pt x="26771" y="65599"/>
                    <a:pt x="26108" y="63610"/>
                  </a:cubicBezTo>
                  <a:cubicBezTo>
                    <a:pt x="25114" y="56322"/>
                    <a:pt x="24452" y="41081"/>
                    <a:pt x="25114" y="33462"/>
                  </a:cubicBezTo>
                  <a:cubicBezTo>
                    <a:pt x="25114" y="33130"/>
                    <a:pt x="25114" y="33130"/>
                    <a:pt x="25114" y="32468"/>
                  </a:cubicBezTo>
                  <a:cubicBezTo>
                    <a:pt x="25114" y="29817"/>
                    <a:pt x="28759" y="28161"/>
                    <a:pt x="33397" y="27167"/>
                  </a:cubicBezTo>
                  <a:cubicBezTo>
                    <a:pt x="34060" y="26504"/>
                    <a:pt x="34391" y="26504"/>
                    <a:pt x="35054" y="26504"/>
                  </a:cubicBezTo>
                  <a:cubicBezTo>
                    <a:pt x="35716" y="26504"/>
                    <a:pt x="36710" y="25842"/>
                    <a:pt x="37041" y="25842"/>
                  </a:cubicBezTo>
                  <a:cubicBezTo>
                    <a:pt x="40686" y="25179"/>
                    <a:pt x="43667" y="24848"/>
                    <a:pt x="46981" y="24848"/>
                  </a:cubicBezTo>
                  <a:lnTo>
                    <a:pt x="48637" y="24848"/>
                  </a:lnTo>
                  <a:cubicBezTo>
                    <a:pt x="49631" y="24848"/>
                    <a:pt x="50625" y="24848"/>
                    <a:pt x="50625" y="25179"/>
                  </a:cubicBezTo>
                  <a:lnTo>
                    <a:pt x="51619" y="25179"/>
                  </a:lnTo>
                  <a:cubicBezTo>
                    <a:pt x="52281" y="25842"/>
                    <a:pt x="53275" y="25842"/>
                    <a:pt x="54269" y="25842"/>
                  </a:cubicBezTo>
                  <a:lnTo>
                    <a:pt x="54932" y="25842"/>
                  </a:lnTo>
                  <a:cubicBezTo>
                    <a:pt x="55594" y="25842"/>
                    <a:pt x="55594" y="25842"/>
                    <a:pt x="55926" y="25842"/>
                  </a:cubicBezTo>
                  <a:cubicBezTo>
                    <a:pt x="56589" y="26504"/>
                    <a:pt x="57582" y="27498"/>
                    <a:pt x="57914" y="29486"/>
                  </a:cubicBezTo>
                  <a:cubicBezTo>
                    <a:pt x="58245" y="30479"/>
                    <a:pt x="58908" y="31474"/>
                    <a:pt x="58908" y="33130"/>
                  </a:cubicBezTo>
                  <a:cubicBezTo>
                    <a:pt x="59570" y="34124"/>
                    <a:pt x="59570" y="35780"/>
                    <a:pt x="59902" y="37438"/>
                  </a:cubicBezTo>
                  <a:lnTo>
                    <a:pt x="59902" y="39425"/>
                  </a:lnTo>
                  <a:cubicBezTo>
                    <a:pt x="59902" y="40419"/>
                    <a:pt x="60564" y="42075"/>
                    <a:pt x="60564" y="43732"/>
                  </a:cubicBezTo>
                  <a:cubicBezTo>
                    <a:pt x="61558" y="50358"/>
                    <a:pt x="62221" y="58310"/>
                    <a:pt x="61558" y="64935"/>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 name="Freeform: Shape 31">
              <a:extLst>
                <a:ext uri="{FF2B5EF4-FFF2-40B4-BE49-F238E27FC236}">
                  <a16:creationId xmlns:a16="http://schemas.microsoft.com/office/drawing/2014/main" id="{19BE4AC9-2EE1-4FE4-A3BF-9A762477B1F9}"/>
                </a:ext>
              </a:extLst>
            </p:cNvPr>
            <p:cNvSpPr/>
            <p:nvPr/>
          </p:nvSpPr>
          <p:spPr>
            <a:xfrm>
              <a:off x="3812341" y="10937434"/>
              <a:ext cx="66269" cy="66269"/>
            </a:xfrm>
            <a:custGeom>
              <a:avLst/>
              <a:gdLst>
                <a:gd name="connsiteX0" fmla="*/ 46838 w 66260"/>
                <a:gd name="connsiteY0" fmla="*/ 24848 h 66260"/>
                <a:gd name="connsiteX1" fmla="*/ 36899 w 66260"/>
                <a:gd name="connsiteY1" fmla="*/ 25842 h 66260"/>
                <a:gd name="connsiteX2" fmla="*/ 34911 w 66260"/>
                <a:gd name="connsiteY2" fmla="*/ 26504 h 66260"/>
                <a:gd name="connsiteX3" fmla="*/ 34249 w 66260"/>
                <a:gd name="connsiteY3" fmla="*/ 28161 h 66260"/>
                <a:gd name="connsiteX4" fmla="*/ 48495 w 66260"/>
                <a:gd name="connsiteY4" fmla="*/ 26173 h 66260"/>
                <a:gd name="connsiteX5" fmla="*/ 48495 w 66260"/>
                <a:gd name="connsiteY5" fmla="*/ 25179 h 66260"/>
                <a:gd name="connsiteX6" fmla="*/ 46838 w 66260"/>
                <a:gd name="connsiteY6" fmla="*/ 25179 h 66260"/>
                <a:gd name="connsiteX7" fmla="*/ 60422 w 66260"/>
                <a:gd name="connsiteY7" fmla="*/ 43732 h 66260"/>
                <a:gd name="connsiteX8" fmla="*/ 59759 w 66260"/>
                <a:gd name="connsiteY8" fmla="*/ 39425 h 66260"/>
                <a:gd name="connsiteX9" fmla="*/ 59759 w 66260"/>
                <a:gd name="connsiteY9" fmla="*/ 37438 h 66260"/>
                <a:gd name="connsiteX10" fmla="*/ 58765 w 66260"/>
                <a:gd name="connsiteY10" fmla="*/ 33130 h 66260"/>
                <a:gd name="connsiteX11" fmla="*/ 57771 w 66260"/>
                <a:gd name="connsiteY11" fmla="*/ 29486 h 66260"/>
                <a:gd name="connsiteX12" fmla="*/ 55783 w 66260"/>
                <a:gd name="connsiteY12" fmla="*/ 25842 h 66260"/>
                <a:gd name="connsiteX13" fmla="*/ 54790 w 66260"/>
                <a:gd name="connsiteY13" fmla="*/ 25842 h 66260"/>
                <a:gd name="connsiteX14" fmla="*/ 54127 w 66260"/>
                <a:gd name="connsiteY14" fmla="*/ 25842 h 66260"/>
                <a:gd name="connsiteX15" fmla="*/ 51477 w 66260"/>
                <a:gd name="connsiteY15" fmla="*/ 25179 h 66260"/>
                <a:gd name="connsiteX16" fmla="*/ 50483 w 66260"/>
                <a:gd name="connsiteY16" fmla="*/ 25179 h 66260"/>
                <a:gd name="connsiteX17" fmla="*/ 48495 w 66260"/>
                <a:gd name="connsiteY17" fmla="*/ 24848 h 66260"/>
                <a:gd name="connsiteX18" fmla="*/ 46838 w 66260"/>
                <a:gd name="connsiteY18" fmla="*/ 24848 h 66260"/>
                <a:gd name="connsiteX19" fmla="*/ 36899 w 66260"/>
                <a:gd name="connsiteY19" fmla="*/ 25842 h 66260"/>
                <a:gd name="connsiteX20" fmla="*/ 34911 w 66260"/>
                <a:gd name="connsiteY20" fmla="*/ 26504 h 66260"/>
                <a:gd name="connsiteX21" fmla="*/ 33255 w 66260"/>
                <a:gd name="connsiteY21" fmla="*/ 27167 h 66260"/>
                <a:gd name="connsiteX22" fmla="*/ 24972 w 66260"/>
                <a:gd name="connsiteY22" fmla="*/ 32468 h 66260"/>
                <a:gd name="connsiteX23" fmla="*/ 24972 w 66260"/>
                <a:gd name="connsiteY23" fmla="*/ 33462 h 66260"/>
                <a:gd name="connsiteX24" fmla="*/ 25966 w 66260"/>
                <a:gd name="connsiteY24" fmla="*/ 63610 h 66260"/>
                <a:gd name="connsiteX25" fmla="*/ 27623 w 66260"/>
                <a:gd name="connsiteY25" fmla="*/ 69905 h 66260"/>
                <a:gd name="connsiteX26" fmla="*/ 27954 w 66260"/>
                <a:gd name="connsiteY26" fmla="*/ 69242 h 66260"/>
                <a:gd name="connsiteX27" fmla="*/ 26960 w 66260"/>
                <a:gd name="connsiteY27" fmla="*/ 63610 h 66260"/>
                <a:gd name="connsiteX28" fmla="*/ 25966 w 66260"/>
                <a:gd name="connsiteY28" fmla="*/ 33462 h 66260"/>
                <a:gd name="connsiteX29" fmla="*/ 25966 w 66260"/>
                <a:gd name="connsiteY29" fmla="*/ 32468 h 66260"/>
                <a:gd name="connsiteX30" fmla="*/ 25966 w 66260"/>
                <a:gd name="connsiteY30" fmla="*/ 31805 h 66260"/>
                <a:gd name="connsiteX31" fmla="*/ 32261 w 66260"/>
                <a:gd name="connsiteY31" fmla="*/ 28492 h 66260"/>
                <a:gd name="connsiteX32" fmla="*/ 32923 w 66260"/>
                <a:gd name="connsiteY32" fmla="*/ 28161 h 66260"/>
                <a:gd name="connsiteX33" fmla="*/ 34580 w 66260"/>
                <a:gd name="connsiteY33" fmla="*/ 28161 h 66260"/>
                <a:gd name="connsiteX34" fmla="*/ 48826 w 66260"/>
                <a:gd name="connsiteY34" fmla="*/ 26173 h 66260"/>
                <a:gd name="connsiteX35" fmla="*/ 50151 w 66260"/>
                <a:gd name="connsiteY35" fmla="*/ 26173 h 66260"/>
                <a:gd name="connsiteX36" fmla="*/ 55452 w 66260"/>
                <a:gd name="connsiteY36" fmla="*/ 27498 h 66260"/>
                <a:gd name="connsiteX37" fmla="*/ 60422 w 66260"/>
                <a:gd name="connsiteY37" fmla="*/ 65267 h 66260"/>
                <a:gd name="connsiteX38" fmla="*/ 61416 w 66260"/>
                <a:gd name="connsiteY38" fmla="*/ 65267 h 66260"/>
                <a:gd name="connsiteX39" fmla="*/ 60422 w 66260"/>
                <a:gd name="connsiteY39" fmla="*/ 4373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6260" h="66260">
                  <a:moveTo>
                    <a:pt x="46838" y="24848"/>
                  </a:moveTo>
                  <a:cubicBezTo>
                    <a:pt x="43525" y="24848"/>
                    <a:pt x="40543" y="25179"/>
                    <a:pt x="36899" y="25842"/>
                  </a:cubicBezTo>
                  <a:cubicBezTo>
                    <a:pt x="36237" y="25842"/>
                    <a:pt x="35574" y="26504"/>
                    <a:pt x="34911" y="26504"/>
                  </a:cubicBezTo>
                  <a:cubicBezTo>
                    <a:pt x="34911" y="27167"/>
                    <a:pt x="34249" y="27498"/>
                    <a:pt x="34249" y="28161"/>
                  </a:cubicBezTo>
                  <a:cubicBezTo>
                    <a:pt x="38556" y="26504"/>
                    <a:pt x="43525" y="26173"/>
                    <a:pt x="48495" y="26173"/>
                  </a:cubicBezTo>
                  <a:lnTo>
                    <a:pt x="48495" y="25179"/>
                  </a:lnTo>
                  <a:lnTo>
                    <a:pt x="46838" y="25179"/>
                  </a:lnTo>
                  <a:close/>
                  <a:moveTo>
                    <a:pt x="60422" y="43732"/>
                  </a:moveTo>
                  <a:cubicBezTo>
                    <a:pt x="60422" y="42075"/>
                    <a:pt x="59759" y="40751"/>
                    <a:pt x="59759" y="39425"/>
                  </a:cubicBezTo>
                  <a:lnTo>
                    <a:pt x="59759" y="37438"/>
                  </a:lnTo>
                  <a:cubicBezTo>
                    <a:pt x="59096" y="35780"/>
                    <a:pt x="59096" y="34124"/>
                    <a:pt x="58765" y="33130"/>
                  </a:cubicBezTo>
                  <a:cubicBezTo>
                    <a:pt x="58765" y="31474"/>
                    <a:pt x="58103" y="30479"/>
                    <a:pt x="57771" y="29486"/>
                  </a:cubicBezTo>
                  <a:cubicBezTo>
                    <a:pt x="57109" y="27498"/>
                    <a:pt x="56115" y="26504"/>
                    <a:pt x="55783" y="25842"/>
                  </a:cubicBezTo>
                  <a:cubicBezTo>
                    <a:pt x="55452" y="25842"/>
                    <a:pt x="55452" y="25842"/>
                    <a:pt x="54790" y="25842"/>
                  </a:cubicBezTo>
                  <a:lnTo>
                    <a:pt x="54127" y="25842"/>
                  </a:lnTo>
                  <a:cubicBezTo>
                    <a:pt x="53133" y="25842"/>
                    <a:pt x="52139" y="25842"/>
                    <a:pt x="51477" y="25179"/>
                  </a:cubicBezTo>
                  <a:lnTo>
                    <a:pt x="50483" y="25179"/>
                  </a:lnTo>
                  <a:cubicBezTo>
                    <a:pt x="50483" y="24848"/>
                    <a:pt x="49489" y="24848"/>
                    <a:pt x="48495" y="24848"/>
                  </a:cubicBezTo>
                  <a:lnTo>
                    <a:pt x="46838" y="24848"/>
                  </a:lnTo>
                  <a:cubicBezTo>
                    <a:pt x="43525" y="24848"/>
                    <a:pt x="40543" y="25179"/>
                    <a:pt x="36899" y="25842"/>
                  </a:cubicBezTo>
                  <a:cubicBezTo>
                    <a:pt x="36237" y="25842"/>
                    <a:pt x="35574" y="26504"/>
                    <a:pt x="34911" y="26504"/>
                  </a:cubicBezTo>
                  <a:cubicBezTo>
                    <a:pt x="34249" y="26504"/>
                    <a:pt x="33917" y="26504"/>
                    <a:pt x="33255" y="27167"/>
                  </a:cubicBezTo>
                  <a:cubicBezTo>
                    <a:pt x="28616" y="28161"/>
                    <a:pt x="24972" y="29817"/>
                    <a:pt x="24972" y="32468"/>
                  </a:cubicBezTo>
                  <a:cubicBezTo>
                    <a:pt x="24972" y="33130"/>
                    <a:pt x="24972" y="33130"/>
                    <a:pt x="24972" y="33462"/>
                  </a:cubicBezTo>
                  <a:cubicBezTo>
                    <a:pt x="24641" y="41413"/>
                    <a:pt x="24972" y="56322"/>
                    <a:pt x="25966" y="63610"/>
                  </a:cubicBezTo>
                  <a:cubicBezTo>
                    <a:pt x="26629" y="65599"/>
                    <a:pt x="26960" y="67917"/>
                    <a:pt x="27623" y="69905"/>
                  </a:cubicBezTo>
                  <a:lnTo>
                    <a:pt x="27954" y="69242"/>
                  </a:lnTo>
                  <a:cubicBezTo>
                    <a:pt x="27623" y="67917"/>
                    <a:pt x="27623" y="65599"/>
                    <a:pt x="26960" y="63610"/>
                  </a:cubicBezTo>
                  <a:cubicBezTo>
                    <a:pt x="25966" y="56322"/>
                    <a:pt x="25303" y="41745"/>
                    <a:pt x="25966" y="33462"/>
                  </a:cubicBezTo>
                  <a:cubicBezTo>
                    <a:pt x="25966" y="33130"/>
                    <a:pt x="25966" y="33130"/>
                    <a:pt x="25966" y="32468"/>
                  </a:cubicBezTo>
                  <a:lnTo>
                    <a:pt x="25966" y="31805"/>
                  </a:lnTo>
                  <a:cubicBezTo>
                    <a:pt x="26629" y="30811"/>
                    <a:pt x="29279" y="29155"/>
                    <a:pt x="32261" y="28492"/>
                  </a:cubicBezTo>
                  <a:lnTo>
                    <a:pt x="32923" y="28161"/>
                  </a:lnTo>
                  <a:lnTo>
                    <a:pt x="34580" y="28161"/>
                  </a:lnTo>
                  <a:cubicBezTo>
                    <a:pt x="38887" y="26504"/>
                    <a:pt x="43856" y="26173"/>
                    <a:pt x="48826" y="26173"/>
                  </a:cubicBezTo>
                  <a:lnTo>
                    <a:pt x="50151" y="26173"/>
                  </a:lnTo>
                  <a:cubicBezTo>
                    <a:pt x="52802" y="26173"/>
                    <a:pt x="54458" y="26836"/>
                    <a:pt x="55452" y="27498"/>
                  </a:cubicBezTo>
                  <a:cubicBezTo>
                    <a:pt x="58103" y="28823"/>
                    <a:pt x="61084" y="49364"/>
                    <a:pt x="60422" y="65267"/>
                  </a:cubicBezTo>
                  <a:cubicBezTo>
                    <a:pt x="61084" y="65267"/>
                    <a:pt x="61416" y="65267"/>
                    <a:pt x="61416" y="65267"/>
                  </a:cubicBezTo>
                  <a:cubicBezTo>
                    <a:pt x="62078" y="58310"/>
                    <a:pt x="61416" y="50358"/>
                    <a:pt x="60422" y="43732"/>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 name="Freeform: Shape 32">
              <a:extLst>
                <a:ext uri="{FF2B5EF4-FFF2-40B4-BE49-F238E27FC236}">
                  <a16:creationId xmlns:a16="http://schemas.microsoft.com/office/drawing/2014/main" id="{22A0B8A3-D730-4174-B7AF-47F4ADC59B40}"/>
                </a:ext>
              </a:extLst>
            </p:cNvPr>
            <p:cNvSpPr/>
            <p:nvPr/>
          </p:nvSpPr>
          <p:spPr>
            <a:xfrm>
              <a:off x="3846132" y="10926888"/>
              <a:ext cx="66269" cy="66269"/>
            </a:xfrm>
            <a:custGeom>
              <a:avLst/>
              <a:gdLst>
                <a:gd name="connsiteX0" fmla="*/ 64072 w 66260"/>
                <a:gd name="connsiteY0" fmla="*/ 62891 h 66260"/>
                <a:gd name="connsiteX1" fmla="*/ 64072 w 66260"/>
                <a:gd name="connsiteY1" fmla="*/ 65872 h 66260"/>
                <a:gd name="connsiteX2" fmla="*/ 63409 w 66260"/>
                <a:gd name="connsiteY2" fmla="*/ 65872 h 66260"/>
                <a:gd name="connsiteX3" fmla="*/ 63409 w 66260"/>
                <a:gd name="connsiteY3" fmla="*/ 66536 h 66260"/>
                <a:gd name="connsiteX4" fmla="*/ 63409 w 66260"/>
                <a:gd name="connsiteY4" fmla="*/ 68192 h 66260"/>
                <a:gd name="connsiteX5" fmla="*/ 62415 w 66260"/>
                <a:gd name="connsiteY5" fmla="*/ 68523 h 66260"/>
                <a:gd name="connsiteX6" fmla="*/ 62415 w 66260"/>
                <a:gd name="connsiteY6" fmla="*/ 66536 h 66260"/>
                <a:gd name="connsiteX7" fmla="*/ 31604 w 66260"/>
                <a:gd name="connsiteY7" fmla="*/ 74487 h 66260"/>
                <a:gd name="connsiteX8" fmla="*/ 30941 w 66260"/>
                <a:gd name="connsiteY8" fmla="*/ 74487 h 66260"/>
                <a:gd name="connsiteX9" fmla="*/ 26303 w 66260"/>
                <a:gd name="connsiteY9" fmla="*/ 54278 h 66260"/>
                <a:gd name="connsiteX10" fmla="*/ 25640 w 66260"/>
                <a:gd name="connsiteY10" fmla="*/ 49970 h 66260"/>
                <a:gd name="connsiteX11" fmla="*/ 25640 w 66260"/>
                <a:gd name="connsiteY11" fmla="*/ 47983 h 66260"/>
                <a:gd name="connsiteX12" fmla="*/ 24978 w 66260"/>
                <a:gd name="connsiteY12" fmla="*/ 37712 h 66260"/>
                <a:gd name="connsiteX13" fmla="*/ 25640 w 66260"/>
                <a:gd name="connsiteY13" fmla="*/ 36387 h 66260"/>
                <a:gd name="connsiteX14" fmla="*/ 25640 w 66260"/>
                <a:gd name="connsiteY14" fmla="*/ 35725 h 66260"/>
                <a:gd name="connsiteX15" fmla="*/ 25640 w 66260"/>
                <a:gd name="connsiteY15" fmla="*/ 35393 h 66260"/>
                <a:gd name="connsiteX16" fmla="*/ 26303 w 66260"/>
                <a:gd name="connsiteY16" fmla="*/ 35393 h 66260"/>
                <a:gd name="connsiteX17" fmla="*/ 29616 w 66260"/>
                <a:gd name="connsiteY17" fmla="*/ 31748 h 66260"/>
                <a:gd name="connsiteX18" fmla="*/ 33260 w 66260"/>
                <a:gd name="connsiteY18" fmla="*/ 29760 h 66260"/>
                <a:gd name="connsiteX19" fmla="*/ 35911 w 66260"/>
                <a:gd name="connsiteY19" fmla="*/ 28766 h 66260"/>
                <a:gd name="connsiteX20" fmla="*/ 47507 w 66260"/>
                <a:gd name="connsiteY20" fmla="*/ 25785 h 66260"/>
                <a:gd name="connsiteX21" fmla="*/ 48169 w 66260"/>
                <a:gd name="connsiteY21" fmla="*/ 25785 h 66260"/>
                <a:gd name="connsiteX22" fmla="*/ 49163 w 66260"/>
                <a:gd name="connsiteY22" fmla="*/ 25785 h 66260"/>
                <a:gd name="connsiteX23" fmla="*/ 51151 w 66260"/>
                <a:gd name="connsiteY23" fmla="*/ 25123 h 66260"/>
                <a:gd name="connsiteX24" fmla="*/ 52145 w 66260"/>
                <a:gd name="connsiteY24" fmla="*/ 25123 h 66260"/>
                <a:gd name="connsiteX25" fmla="*/ 54795 w 66260"/>
                <a:gd name="connsiteY25" fmla="*/ 25785 h 66260"/>
                <a:gd name="connsiteX26" fmla="*/ 60096 w 66260"/>
                <a:gd name="connsiteY26" fmla="*/ 35061 h 66260"/>
                <a:gd name="connsiteX27" fmla="*/ 61090 w 66260"/>
                <a:gd name="connsiteY27" fmla="*/ 39037 h 66260"/>
                <a:gd name="connsiteX28" fmla="*/ 62084 w 66260"/>
                <a:gd name="connsiteY28" fmla="*/ 44338 h 66260"/>
                <a:gd name="connsiteX29" fmla="*/ 63740 w 66260"/>
                <a:gd name="connsiteY29" fmla="*/ 55271 h 66260"/>
                <a:gd name="connsiteX30" fmla="*/ 64072 w 66260"/>
                <a:gd name="connsiteY30" fmla="*/ 6289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6260" h="66260">
                  <a:moveTo>
                    <a:pt x="64072" y="62891"/>
                  </a:moveTo>
                  <a:lnTo>
                    <a:pt x="64072" y="65872"/>
                  </a:lnTo>
                  <a:lnTo>
                    <a:pt x="63409" y="65872"/>
                  </a:lnTo>
                  <a:cubicBezTo>
                    <a:pt x="63409" y="66536"/>
                    <a:pt x="63409" y="66536"/>
                    <a:pt x="63409" y="66536"/>
                  </a:cubicBezTo>
                  <a:cubicBezTo>
                    <a:pt x="64072" y="67198"/>
                    <a:pt x="63409" y="67529"/>
                    <a:pt x="63409" y="68192"/>
                  </a:cubicBezTo>
                  <a:cubicBezTo>
                    <a:pt x="63078" y="68523"/>
                    <a:pt x="63078" y="68523"/>
                    <a:pt x="62415" y="68523"/>
                  </a:cubicBezTo>
                  <a:lnTo>
                    <a:pt x="62415" y="66536"/>
                  </a:lnTo>
                  <a:cubicBezTo>
                    <a:pt x="52476" y="69849"/>
                    <a:pt x="42206" y="72167"/>
                    <a:pt x="31604" y="74487"/>
                  </a:cubicBezTo>
                  <a:lnTo>
                    <a:pt x="30941" y="74487"/>
                  </a:lnTo>
                  <a:cubicBezTo>
                    <a:pt x="29285" y="68192"/>
                    <a:pt x="27297" y="60572"/>
                    <a:pt x="26303" y="54278"/>
                  </a:cubicBezTo>
                  <a:cubicBezTo>
                    <a:pt x="26303" y="52620"/>
                    <a:pt x="25640" y="51296"/>
                    <a:pt x="25640" y="49970"/>
                  </a:cubicBezTo>
                  <a:lnTo>
                    <a:pt x="25640" y="47983"/>
                  </a:lnTo>
                  <a:cubicBezTo>
                    <a:pt x="24978" y="43676"/>
                    <a:pt x="24646" y="40031"/>
                    <a:pt x="24978" y="37712"/>
                  </a:cubicBezTo>
                  <a:cubicBezTo>
                    <a:pt x="24978" y="37049"/>
                    <a:pt x="24978" y="37049"/>
                    <a:pt x="25640" y="36387"/>
                  </a:cubicBezTo>
                  <a:lnTo>
                    <a:pt x="25640" y="35725"/>
                  </a:lnTo>
                  <a:cubicBezTo>
                    <a:pt x="25640" y="35725"/>
                    <a:pt x="25640" y="35725"/>
                    <a:pt x="25640" y="35393"/>
                  </a:cubicBezTo>
                  <a:lnTo>
                    <a:pt x="26303" y="35393"/>
                  </a:lnTo>
                  <a:cubicBezTo>
                    <a:pt x="26966" y="33737"/>
                    <a:pt x="27959" y="32742"/>
                    <a:pt x="29616" y="31748"/>
                  </a:cubicBezTo>
                  <a:cubicBezTo>
                    <a:pt x="30610" y="30754"/>
                    <a:pt x="31604" y="30092"/>
                    <a:pt x="33260" y="29760"/>
                  </a:cubicBezTo>
                  <a:cubicBezTo>
                    <a:pt x="33923" y="29098"/>
                    <a:pt x="34917" y="28766"/>
                    <a:pt x="35911" y="28766"/>
                  </a:cubicBezTo>
                  <a:cubicBezTo>
                    <a:pt x="39555" y="27110"/>
                    <a:pt x="44193" y="26116"/>
                    <a:pt x="47507" y="25785"/>
                  </a:cubicBezTo>
                  <a:lnTo>
                    <a:pt x="48169" y="25785"/>
                  </a:lnTo>
                  <a:cubicBezTo>
                    <a:pt x="48832" y="25785"/>
                    <a:pt x="48832" y="25785"/>
                    <a:pt x="49163" y="25785"/>
                  </a:cubicBezTo>
                  <a:cubicBezTo>
                    <a:pt x="50157" y="25123"/>
                    <a:pt x="50820" y="25123"/>
                    <a:pt x="51151" y="25123"/>
                  </a:cubicBezTo>
                  <a:cubicBezTo>
                    <a:pt x="51813" y="25123"/>
                    <a:pt x="51813" y="25123"/>
                    <a:pt x="52145" y="25123"/>
                  </a:cubicBezTo>
                  <a:cubicBezTo>
                    <a:pt x="53139" y="24459"/>
                    <a:pt x="53801" y="25123"/>
                    <a:pt x="54795" y="25785"/>
                  </a:cubicBezTo>
                  <a:cubicBezTo>
                    <a:pt x="56783" y="27442"/>
                    <a:pt x="59102" y="31086"/>
                    <a:pt x="60096" y="35061"/>
                  </a:cubicBezTo>
                  <a:cubicBezTo>
                    <a:pt x="60759" y="36055"/>
                    <a:pt x="60759" y="37712"/>
                    <a:pt x="61090" y="39037"/>
                  </a:cubicBezTo>
                  <a:cubicBezTo>
                    <a:pt x="61753" y="41025"/>
                    <a:pt x="62084" y="42682"/>
                    <a:pt x="62084" y="44338"/>
                  </a:cubicBezTo>
                  <a:cubicBezTo>
                    <a:pt x="62747" y="47983"/>
                    <a:pt x="63078" y="51627"/>
                    <a:pt x="63740" y="55271"/>
                  </a:cubicBezTo>
                  <a:cubicBezTo>
                    <a:pt x="64072" y="58253"/>
                    <a:pt x="64072" y="60903"/>
                    <a:pt x="64072" y="62891"/>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 name="Freeform: Shape 33">
              <a:extLst>
                <a:ext uri="{FF2B5EF4-FFF2-40B4-BE49-F238E27FC236}">
                  <a16:creationId xmlns:a16="http://schemas.microsoft.com/office/drawing/2014/main" id="{EF6FD8BA-93A8-402E-B841-1E5C84114057}"/>
                </a:ext>
              </a:extLst>
            </p:cNvPr>
            <p:cNvSpPr/>
            <p:nvPr/>
          </p:nvSpPr>
          <p:spPr>
            <a:xfrm>
              <a:off x="3845656" y="10926169"/>
              <a:ext cx="66269" cy="99403"/>
            </a:xfrm>
            <a:custGeom>
              <a:avLst/>
              <a:gdLst>
                <a:gd name="connsiteX0" fmla="*/ 64216 w 66260"/>
                <a:gd name="connsiteY0" fmla="*/ 55991 h 99391"/>
                <a:gd name="connsiteX1" fmla="*/ 62560 w 66260"/>
                <a:gd name="connsiteY1" fmla="*/ 45057 h 99391"/>
                <a:gd name="connsiteX2" fmla="*/ 61566 w 66260"/>
                <a:gd name="connsiteY2" fmla="*/ 39756 h 99391"/>
                <a:gd name="connsiteX3" fmla="*/ 61234 w 66260"/>
                <a:gd name="connsiteY3" fmla="*/ 36112 h 99391"/>
                <a:gd name="connsiteX4" fmla="*/ 60572 w 66260"/>
                <a:gd name="connsiteY4" fmla="*/ 35450 h 99391"/>
                <a:gd name="connsiteX5" fmla="*/ 55271 w 66260"/>
                <a:gd name="connsiteY5" fmla="*/ 26173 h 99391"/>
                <a:gd name="connsiteX6" fmla="*/ 52621 w 66260"/>
                <a:gd name="connsiteY6" fmla="*/ 25510 h 99391"/>
                <a:gd name="connsiteX7" fmla="*/ 51958 w 66260"/>
                <a:gd name="connsiteY7" fmla="*/ 24848 h 99391"/>
                <a:gd name="connsiteX8" fmla="*/ 51295 w 66260"/>
                <a:gd name="connsiteY8" fmla="*/ 25510 h 99391"/>
                <a:gd name="connsiteX9" fmla="*/ 49307 w 66260"/>
                <a:gd name="connsiteY9" fmla="*/ 26173 h 99391"/>
                <a:gd name="connsiteX10" fmla="*/ 48314 w 66260"/>
                <a:gd name="connsiteY10" fmla="*/ 26173 h 99391"/>
                <a:gd name="connsiteX11" fmla="*/ 47651 w 66260"/>
                <a:gd name="connsiteY11" fmla="*/ 26173 h 99391"/>
                <a:gd name="connsiteX12" fmla="*/ 36055 w 66260"/>
                <a:gd name="connsiteY12" fmla="*/ 29155 h 99391"/>
                <a:gd name="connsiteX13" fmla="*/ 33405 w 66260"/>
                <a:gd name="connsiteY13" fmla="*/ 30149 h 99391"/>
                <a:gd name="connsiteX14" fmla="*/ 29761 w 66260"/>
                <a:gd name="connsiteY14" fmla="*/ 32137 h 99391"/>
                <a:gd name="connsiteX15" fmla="*/ 26448 w 66260"/>
                <a:gd name="connsiteY15" fmla="*/ 35780 h 99391"/>
                <a:gd name="connsiteX16" fmla="*/ 25785 w 66260"/>
                <a:gd name="connsiteY16" fmla="*/ 36112 h 99391"/>
                <a:gd name="connsiteX17" fmla="*/ 25785 w 66260"/>
                <a:gd name="connsiteY17" fmla="*/ 36774 h 99391"/>
                <a:gd name="connsiteX18" fmla="*/ 25122 w 66260"/>
                <a:gd name="connsiteY18" fmla="*/ 38100 h 99391"/>
                <a:gd name="connsiteX19" fmla="*/ 25785 w 66260"/>
                <a:gd name="connsiteY19" fmla="*/ 48370 h 99391"/>
                <a:gd name="connsiteX20" fmla="*/ 25785 w 66260"/>
                <a:gd name="connsiteY20" fmla="*/ 50358 h 99391"/>
                <a:gd name="connsiteX21" fmla="*/ 26448 w 66260"/>
                <a:gd name="connsiteY21" fmla="*/ 54665 h 99391"/>
                <a:gd name="connsiteX22" fmla="*/ 31086 w 66260"/>
                <a:gd name="connsiteY22" fmla="*/ 74874 h 99391"/>
                <a:gd name="connsiteX23" fmla="*/ 31748 w 66260"/>
                <a:gd name="connsiteY23" fmla="*/ 74874 h 99391"/>
                <a:gd name="connsiteX24" fmla="*/ 26448 w 66260"/>
                <a:gd name="connsiteY24" fmla="*/ 38100 h 99391"/>
                <a:gd name="connsiteX25" fmla="*/ 27110 w 66260"/>
                <a:gd name="connsiteY25" fmla="*/ 36444 h 99391"/>
                <a:gd name="connsiteX26" fmla="*/ 28104 w 66260"/>
                <a:gd name="connsiteY26" fmla="*/ 35450 h 99391"/>
                <a:gd name="connsiteX27" fmla="*/ 47320 w 66260"/>
                <a:gd name="connsiteY27" fmla="*/ 27498 h 99391"/>
                <a:gd name="connsiteX28" fmla="*/ 47320 w 66260"/>
                <a:gd name="connsiteY28" fmla="*/ 27167 h 99391"/>
                <a:gd name="connsiteX29" fmla="*/ 48314 w 66260"/>
                <a:gd name="connsiteY29" fmla="*/ 27167 h 99391"/>
                <a:gd name="connsiteX30" fmla="*/ 50964 w 66260"/>
                <a:gd name="connsiteY30" fmla="*/ 26504 h 99391"/>
                <a:gd name="connsiteX31" fmla="*/ 51627 w 66260"/>
                <a:gd name="connsiteY31" fmla="*/ 26504 h 99391"/>
                <a:gd name="connsiteX32" fmla="*/ 62560 w 66260"/>
                <a:gd name="connsiteY32" fmla="*/ 55659 h 99391"/>
                <a:gd name="connsiteX33" fmla="*/ 62560 w 66260"/>
                <a:gd name="connsiteY33" fmla="*/ 66923 h 99391"/>
                <a:gd name="connsiteX34" fmla="*/ 62560 w 66260"/>
                <a:gd name="connsiteY34" fmla="*/ 68911 h 99391"/>
                <a:gd name="connsiteX35" fmla="*/ 63554 w 66260"/>
                <a:gd name="connsiteY35" fmla="*/ 68580 h 99391"/>
                <a:gd name="connsiteX36" fmla="*/ 63554 w 66260"/>
                <a:gd name="connsiteY36" fmla="*/ 66923 h 99391"/>
                <a:gd name="connsiteX37" fmla="*/ 63554 w 66260"/>
                <a:gd name="connsiteY37" fmla="*/ 66261 h 99391"/>
                <a:gd name="connsiteX38" fmla="*/ 64216 w 66260"/>
                <a:gd name="connsiteY38" fmla="*/ 63279 h 99391"/>
                <a:gd name="connsiteX39" fmla="*/ 64216 w 66260"/>
                <a:gd name="connsiteY39" fmla="*/ 5599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6260" h="99391">
                  <a:moveTo>
                    <a:pt x="64216" y="55991"/>
                  </a:moveTo>
                  <a:cubicBezTo>
                    <a:pt x="63885" y="52346"/>
                    <a:pt x="63222" y="48702"/>
                    <a:pt x="62560" y="45057"/>
                  </a:cubicBezTo>
                  <a:cubicBezTo>
                    <a:pt x="62560" y="43732"/>
                    <a:pt x="61897" y="42075"/>
                    <a:pt x="61566" y="39756"/>
                  </a:cubicBezTo>
                  <a:cubicBezTo>
                    <a:pt x="61566" y="38762"/>
                    <a:pt x="61234" y="37106"/>
                    <a:pt x="61234" y="36112"/>
                  </a:cubicBezTo>
                  <a:lnTo>
                    <a:pt x="60572" y="35450"/>
                  </a:lnTo>
                  <a:cubicBezTo>
                    <a:pt x="59578" y="31143"/>
                    <a:pt x="57259" y="27498"/>
                    <a:pt x="55271" y="26173"/>
                  </a:cubicBezTo>
                  <a:cubicBezTo>
                    <a:pt x="54277" y="25510"/>
                    <a:pt x="53615" y="25178"/>
                    <a:pt x="52621" y="25510"/>
                  </a:cubicBezTo>
                  <a:lnTo>
                    <a:pt x="51958" y="24848"/>
                  </a:lnTo>
                  <a:cubicBezTo>
                    <a:pt x="51958" y="24848"/>
                    <a:pt x="51295" y="24848"/>
                    <a:pt x="51295" y="25510"/>
                  </a:cubicBezTo>
                  <a:cubicBezTo>
                    <a:pt x="50633" y="25510"/>
                    <a:pt x="50302" y="25510"/>
                    <a:pt x="49307" y="26173"/>
                  </a:cubicBezTo>
                  <a:cubicBezTo>
                    <a:pt x="48645" y="26173"/>
                    <a:pt x="48645" y="26173"/>
                    <a:pt x="48314" y="26173"/>
                  </a:cubicBezTo>
                  <a:lnTo>
                    <a:pt x="47651" y="26173"/>
                  </a:lnTo>
                  <a:cubicBezTo>
                    <a:pt x="44338" y="26836"/>
                    <a:pt x="39700" y="27829"/>
                    <a:pt x="36055" y="29155"/>
                  </a:cubicBezTo>
                  <a:cubicBezTo>
                    <a:pt x="35061" y="29155"/>
                    <a:pt x="34067" y="29817"/>
                    <a:pt x="33405" y="30149"/>
                  </a:cubicBezTo>
                  <a:cubicBezTo>
                    <a:pt x="32080" y="30479"/>
                    <a:pt x="30754" y="31143"/>
                    <a:pt x="29761" y="32137"/>
                  </a:cubicBezTo>
                  <a:cubicBezTo>
                    <a:pt x="28104" y="33130"/>
                    <a:pt x="27110" y="34124"/>
                    <a:pt x="26448" y="35780"/>
                  </a:cubicBezTo>
                  <a:cubicBezTo>
                    <a:pt x="25785" y="36112"/>
                    <a:pt x="25785" y="36112"/>
                    <a:pt x="25785" y="36112"/>
                  </a:cubicBezTo>
                  <a:lnTo>
                    <a:pt x="25785" y="36774"/>
                  </a:lnTo>
                  <a:cubicBezTo>
                    <a:pt x="25122" y="37438"/>
                    <a:pt x="25122" y="37438"/>
                    <a:pt x="25122" y="38100"/>
                  </a:cubicBezTo>
                  <a:cubicBezTo>
                    <a:pt x="24460" y="40750"/>
                    <a:pt x="25122" y="44063"/>
                    <a:pt x="25785" y="48370"/>
                  </a:cubicBezTo>
                  <a:lnTo>
                    <a:pt x="25785" y="50358"/>
                  </a:lnTo>
                  <a:cubicBezTo>
                    <a:pt x="25785" y="51352"/>
                    <a:pt x="26448" y="53009"/>
                    <a:pt x="26448" y="54665"/>
                  </a:cubicBezTo>
                  <a:cubicBezTo>
                    <a:pt x="27441" y="60960"/>
                    <a:pt x="29761" y="68580"/>
                    <a:pt x="31086" y="74874"/>
                  </a:cubicBezTo>
                  <a:lnTo>
                    <a:pt x="31748" y="74874"/>
                  </a:lnTo>
                  <a:cubicBezTo>
                    <a:pt x="28104" y="60298"/>
                    <a:pt x="25454" y="44063"/>
                    <a:pt x="26448" y="38100"/>
                  </a:cubicBezTo>
                  <a:cubicBezTo>
                    <a:pt x="26448" y="37438"/>
                    <a:pt x="26448" y="36774"/>
                    <a:pt x="27110" y="36444"/>
                  </a:cubicBezTo>
                  <a:cubicBezTo>
                    <a:pt x="27110" y="36112"/>
                    <a:pt x="27773" y="36112"/>
                    <a:pt x="28104" y="35450"/>
                  </a:cubicBezTo>
                  <a:cubicBezTo>
                    <a:pt x="30092" y="31805"/>
                    <a:pt x="37049" y="29155"/>
                    <a:pt x="47320" y="27498"/>
                  </a:cubicBezTo>
                  <a:lnTo>
                    <a:pt x="47320" y="27167"/>
                  </a:lnTo>
                  <a:cubicBezTo>
                    <a:pt x="47982" y="27167"/>
                    <a:pt x="47982" y="27167"/>
                    <a:pt x="48314" y="27167"/>
                  </a:cubicBezTo>
                  <a:cubicBezTo>
                    <a:pt x="49307" y="26504"/>
                    <a:pt x="49970" y="26504"/>
                    <a:pt x="50964" y="26504"/>
                  </a:cubicBezTo>
                  <a:cubicBezTo>
                    <a:pt x="51627" y="26504"/>
                    <a:pt x="51627" y="26504"/>
                    <a:pt x="51627" y="26504"/>
                  </a:cubicBezTo>
                  <a:cubicBezTo>
                    <a:pt x="58915" y="26504"/>
                    <a:pt x="60903" y="44063"/>
                    <a:pt x="62560" y="55659"/>
                  </a:cubicBezTo>
                  <a:cubicBezTo>
                    <a:pt x="63222" y="60298"/>
                    <a:pt x="63222" y="63941"/>
                    <a:pt x="62560" y="66923"/>
                  </a:cubicBezTo>
                  <a:lnTo>
                    <a:pt x="62560" y="68911"/>
                  </a:lnTo>
                  <a:cubicBezTo>
                    <a:pt x="63222" y="68911"/>
                    <a:pt x="63222" y="68911"/>
                    <a:pt x="63554" y="68580"/>
                  </a:cubicBezTo>
                  <a:cubicBezTo>
                    <a:pt x="63554" y="67917"/>
                    <a:pt x="64216" y="67586"/>
                    <a:pt x="63554" y="66923"/>
                  </a:cubicBezTo>
                  <a:cubicBezTo>
                    <a:pt x="63554" y="66923"/>
                    <a:pt x="63554" y="66923"/>
                    <a:pt x="63554" y="66261"/>
                  </a:cubicBezTo>
                  <a:cubicBezTo>
                    <a:pt x="64216" y="65267"/>
                    <a:pt x="64216" y="64273"/>
                    <a:pt x="64216" y="63279"/>
                  </a:cubicBezTo>
                  <a:cubicBezTo>
                    <a:pt x="64548" y="61622"/>
                    <a:pt x="64548" y="58972"/>
                    <a:pt x="64216" y="55991"/>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 name="Freeform: Shape 34">
              <a:extLst>
                <a:ext uri="{FF2B5EF4-FFF2-40B4-BE49-F238E27FC236}">
                  <a16:creationId xmlns:a16="http://schemas.microsoft.com/office/drawing/2014/main" id="{3ED5B277-82DC-4030-B66E-B2F35F274808}"/>
                </a:ext>
              </a:extLst>
            </p:cNvPr>
            <p:cNvSpPr/>
            <p:nvPr/>
          </p:nvSpPr>
          <p:spPr>
            <a:xfrm>
              <a:off x="3880722" y="10915234"/>
              <a:ext cx="66269" cy="99403"/>
            </a:xfrm>
            <a:custGeom>
              <a:avLst/>
              <a:gdLst>
                <a:gd name="connsiteX0" fmla="*/ 63611 w 66260"/>
                <a:gd name="connsiteY0" fmla="*/ 59635 h 99391"/>
                <a:gd name="connsiteX1" fmla="*/ 62948 w 66260"/>
                <a:gd name="connsiteY1" fmla="*/ 63943 h 99391"/>
                <a:gd name="connsiteX2" fmla="*/ 62285 w 66260"/>
                <a:gd name="connsiteY2" fmla="*/ 64605 h 99391"/>
                <a:gd name="connsiteX3" fmla="*/ 61623 w 66260"/>
                <a:gd name="connsiteY3" fmla="*/ 64605 h 99391"/>
                <a:gd name="connsiteX4" fmla="*/ 60960 w 66260"/>
                <a:gd name="connsiteY4" fmla="*/ 65267 h 99391"/>
                <a:gd name="connsiteX5" fmla="*/ 51684 w 66260"/>
                <a:gd name="connsiteY5" fmla="*/ 69906 h 99391"/>
                <a:gd name="connsiteX6" fmla="*/ 36112 w 66260"/>
                <a:gd name="connsiteY6" fmla="*/ 77194 h 99391"/>
                <a:gd name="connsiteX7" fmla="*/ 34456 w 66260"/>
                <a:gd name="connsiteY7" fmla="*/ 77857 h 99391"/>
                <a:gd name="connsiteX8" fmla="*/ 34125 w 66260"/>
                <a:gd name="connsiteY8" fmla="*/ 76863 h 99391"/>
                <a:gd name="connsiteX9" fmla="*/ 32799 w 66260"/>
                <a:gd name="connsiteY9" fmla="*/ 75869 h 99391"/>
                <a:gd name="connsiteX10" fmla="*/ 27167 w 66260"/>
                <a:gd name="connsiteY10" fmla="*/ 56654 h 99391"/>
                <a:gd name="connsiteX11" fmla="*/ 26173 w 66260"/>
                <a:gd name="connsiteY11" fmla="*/ 51353 h 99391"/>
                <a:gd name="connsiteX12" fmla="*/ 25842 w 66260"/>
                <a:gd name="connsiteY12" fmla="*/ 47708 h 99391"/>
                <a:gd name="connsiteX13" fmla="*/ 24848 w 66260"/>
                <a:gd name="connsiteY13" fmla="*/ 41413 h 99391"/>
                <a:gd name="connsiteX14" fmla="*/ 25842 w 66260"/>
                <a:gd name="connsiteY14" fmla="*/ 36112 h 99391"/>
                <a:gd name="connsiteX15" fmla="*/ 25842 w 66260"/>
                <a:gd name="connsiteY15" fmla="*/ 35781 h 99391"/>
                <a:gd name="connsiteX16" fmla="*/ 26173 w 66260"/>
                <a:gd name="connsiteY16" fmla="*/ 35118 h 99391"/>
                <a:gd name="connsiteX17" fmla="*/ 27830 w 66260"/>
                <a:gd name="connsiteY17" fmla="*/ 33130 h 99391"/>
                <a:gd name="connsiteX18" fmla="*/ 30480 w 66260"/>
                <a:gd name="connsiteY18" fmla="*/ 30480 h 99391"/>
                <a:gd name="connsiteX19" fmla="*/ 32468 w 66260"/>
                <a:gd name="connsiteY19" fmla="*/ 29487 h 99391"/>
                <a:gd name="connsiteX20" fmla="*/ 46052 w 66260"/>
                <a:gd name="connsiteY20" fmla="*/ 24848 h 99391"/>
                <a:gd name="connsiteX21" fmla="*/ 47045 w 66260"/>
                <a:gd name="connsiteY21" fmla="*/ 24848 h 99391"/>
                <a:gd name="connsiteX22" fmla="*/ 48039 w 66260"/>
                <a:gd name="connsiteY22" fmla="*/ 25179 h 99391"/>
                <a:gd name="connsiteX23" fmla="*/ 49033 w 66260"/>
                <a:gd name="connsiteY23" fmla="*/ 25179 h 99391"/>
                <a:gd name="connsiteX24" fmla="*/ 50690 w 66260"/>
                <a:gd name="connsiteY24" fmla="*/ 26836 h 99391"/>
                <a:gd name="connsiteX25" fmla="*/ 53340 w 66260"/>
                <a:gd name="connsiteY25" fmla="*/ 29487 h 99391"/>
                <a:gd name="connsiteX26" fmla="*/ 55328 w 66260"/>
                <a:gd name="connsiteY26" fmla="*/ 32800 h 99391"/>
                <a:gd name="connsiteX27" fmla="*/ 56322 w 66260"/>
                <a:gd name="connsiteY27" fmla="*/ 34456 h 99391"/>
                <a:gd name="connsiteX28" fmla="*/ 63611 w 66260"/>
                <a:gd name="connsiteY28" fmla="*/ 5963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6260" h="99391">
                  <a:moveTo>
                    <a:pt x="63611" y="59635"/>
                  </a:moveTo>
                  <a:cubicBezTo>
                    <a:pt x="63611" y="60960"/>
                    <a:pt x="62948" y="62617"/>
                    <a:pt x="62948" y="63943"/>
                  </a:cubicBezTo>
                  <a:cubicBezTo>
                    <a:pt x="62948" y="63943"/>
                    <a:pt x="62948" y="64605"/>
                    <a:pt x="62285" y="64605"/>
                  </a:cubicBezTo>
                  <a:cubicBezTo>
                    <a:pt x="62285" y="64605"/>
                    <a:pt x="62285" y="64605"/>
                    <a:pt x="61623" y="64605"/>
                  </a:cubicBezTo>
                  <a:cubicBezTo>
                    <a:pt x="61623" y="64605"/>
                    <a:pt x="61623" y="65267"/>
                    <a:pt x="60960" y="65267"/>
                  </a:cubicBezTo>
                  <a:cubicBezTo>
                    <a:pt x="57978" y="66924"/>
                    <a:pt x="54665" y="68249"/>
                    <a:pt x="51684" y="69906"/>
                  </a:cubicBezTo>
                  <a:cubicBezTo>
                    <a:pt x="47045" y="72556"/>
                    <a:pt x="41744" y="75207"/>
                    <a:pt x="36112" y="77194"/>
                  </a:cubicBezTo>
                  <a:cubicBezTo>
                    <a:pt x="35450" y="77857"/>
                    <a:pt x="35118" y="77857"/>
                    <a:pt x="34456" y="77857"/>
                  </a:cubicBezTo>
                  <a:cubicBezTo>
                    <a:pt x="34456" y="77857"/>
                    <a:pt x="34125" y="77194"/>
                    <a:pt x="34125" y="76863"/>
                  </a:cubicBezTo>
                  <a:cubicBezTo>
                    <a:pt x="34125" y="76863"/>
                    <a:pt x="32799" y="76201"/>
                    <a:pt x="32799" y="75869"/>
                  </a:cubicBezTo>
                  <a:cubicBezTo>
                    <a:pt x="31474" y="72225"/>
                    <a:pt x="29155" y="64605"/>
                    <a:pt x="27167" y="56654"/>
                  </a:cubicBezTo>
                  <a:cubicBezTo>
                    <a:pt x="27167" y="55328"/>
                    <a:pt x="26504" y="53672"/>
                    <a:pt x="26173" y="51353"/>
                  </a:cubicBezTo>
                  <a:cubicBezTo>
                    <a:pt x="26173" y="50359"/>
                    <a:pt x="25842" y="48702"/>
                    <a:pt x="25842" y="47708"/>
                  </a:cubicBezTo>
                  <a:cubicBezTo>
                    <a:pt x="25179" y="45058"/>
                    <a:pt x="24848" y="42407"/>
                    <a:pt x="24848" y="41413"/>
                  </a:cubicBezTo>
                  <a:cubicBezTo>
                    <a:pt x="24848" y="39425"/>
                    <a:pt x="25511" y="37769"/>
                    <a:pt x="25842" y="36112"/>
                  </a:cubicBezTo>
                  <a:lnTo>
                    <a:pt x="25842" y="35781"/>
                  </a:lnTo>
                  <a:lnTo>
                    <a:pt x="26173" y="35118"/>
                  </a:lnTo>
                  <a:cubicBezTo>
                    <a:pt x="26836" y="34124"/>
                    <a:pt x="26836" y="33462"/>
                    <a:pt x="27830" y="33130"/>
                  </a:cubicBezTo>
                  <a:cubicBezTo>
                    <a:pt x="28492" y="32137"/>
                    <a:pt x="29155" y="31143"/>
                    <a:pt x="30480" y="30480"/>
                  </a:cubicBezTo>
                  <a:cubicBezTo>
                    <a:pt x="31474" y="30149"/>
                    <a:pt x="32137" y="29487"/>
                    <a:pt x="32468" y="29487"/>
                  </a:cubicBezTo>
                  <a:cubicBezTo>
                    <a:pt x="35781" y="27829"/>
                    <a:pt x="41744" y="24848"/>
                    <a:pt x="46052" y="24848"/>
                  </a:cubicBezTo>
                  <a:cubicBezTo>
                    <a:pt x="46714" y="24848"/>
                    <a:pt x="47045" y="24848"/>
                    <a:pt x="47045" y="24848"/>
                  </a:cubicBezTo>
                  <a:cubicBezTo>
                    <a:pt x="47708" y="24848"/>
                    <a:pt x="48039" y="25179"/>
                    <a:pt x="48039" y="25179"/>
                  </a:cubicBezTo>
                  <a:cubicBezTo>
                    <a:pt x="48702" y="24848"/>
                    <a:pt x="48702" y="25179"/>
                    <a:pt x="49033" y="25179"/>
                  </a:cubicBezTo>
                  <a:cubicBezTo>
                    <a:pt x="49696" y="25179"/>
                    <a:pt x="50027" y="25511"/>
                    <a:pt x="50690" y="26836"/>
                  </a:cubicBezTo>
                  <a:cubicBezTo>
                    <a:pt x="51684" y="27167"/>
                    <a:pt x="52346" y="28161"/>
                    <a:pt x="53340" y="29487"/>
                  </a:cubicBezTo>
                  <a:cubicBezTo>
                    <a:pt x="53671" y="30480"/>
                    <a:pt x="54665" y="31474"/>
                    <a:pt x="55328" y="32800"/>
                  </a:cubicBezTo>
                  <a:cubicBezTo>
                    <a:pt x="55991" y="33462"/>
                    <a:pt x="56322" y="33794"/>
                    <a:pt x="56322" y="34456"/>
                  </a:cubicBezTo>
                  <a:cubicBezTo>
                    <a:pt x="60960" y="40751"/>
                    <a:pt x="64605" y="51353"/>
                    <a:pt x="63611" y="59635"/>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 name="Freeform: Shape 35">
              <a:extLst>
                <a:ext uri="{FF2B5EF4-FFF2-40B4-BE49-F238E27FC236}">
                  <a16:creationId xmlns:a16="http://schemas.microsoft.com/office/drawing/2014/main" id="{D8B94285-C145-424B-9B85-45211FB4E7D0}"/>
                </a:ext>
              </a:extLst>
            </p:cNvPr>
            <p:cNvSpPr/>
            <p:nvPr/>
          </p:nvSpPr>
          <p:spPr>
            <a:xfrm>
              <a:off x="3881053" y="10914240"/>
              <a:ext cx="66269" cy="99403"/>
            </a:xfrm>
            <a:custGeom>
              <a:avLst/>
              <a:gdLst>
                <a:gd name="connsiteX0" fmla="*/ 56322 w 66260"/>
                <a:gd name="connsiteY0" fmla="*/ 34456 h 99391"/>
                <a:gd name="connsiteX1" fmla="*/ 55328 w 66260"/>
                <a:gd name="connsiteY1" fmla="*/ 32800 h 99391"/>
                <a:gd name="connsiteX2" fmla="*/ 53340 w 66260"/>
                <a:gd name="connsiteY2" fmla="*/ 29487 h 99391"/>
                <a:gd name="connsiteX3" fmla="*/ 50690 w 66260"/>
                <a:gd name="connsiteY3" fmla="*/ 26836 h 99391"/>
                <a:gd name="connsiteX4" fmla="*/ 49033 w 66260"/>
                <a:gd name="connsiteY4" fmla="*/ 25179 h 99391"/>
                <a:gd name="connsiteX5" fmla="*/ 48039 w 66260"/>
                <a:gd name="connsiteY5" fmla="*/ 25179 h 99391"/>
                <a:gd name="connsiteX6" fmla="*/ 47045 w 66260"/>
                <a:gd name="connsiteY6" fmla="*/ 24848 h 99391"/>
                <a:gd name="connsiteX7" fmla="*/ 46051 w 66260"/>
                <a:gd name="connsiteY7" fmla="*/ 24848 h 99391"/>
                <a:gd name="connsiteX8" fmla="*/ 32468 w 66260"/>
                <a:gd name="connsiteY8" fmla="*/ 29487 h 99391"/>
                <a:gd name="connsiteX9" fmla="*/ 30480 w 66260"/>
                <a:gd name="connsiteY9" fmla="*/ 30480 h 99391"/>
                <a:gd name="connsiteX10" fmla="*/ 27830 w 66260"/>
                <a:gd name="connsiteY10" fmla="*/ 33130 h 99391"/>
                <a:gd name="connsiteX11" fmla="*/ 26173 w 66260"/>
                <a:gd name="connsiteY11" fmla="*/ 35118 h 99391"/>
                <a:gd name="connsiteX12" fmla="*/ 25842 w 66260"/>
                <a:gd name="connsiteY12" fmla="*/ 35781 h 99391"/>
                <a:gd name="connsiteX13" fmla="*/ 25842 w 66260"/>
                <a:gd name="connsiteY13" fmla="*/ 36112 h 99391"/>
                <a:gd name="connsiteX14" fmla="*/ 24848 w 66260"/>
                <a:gd name="connsiteY14" fmla="*/ 41413 h 99391"/>
                <a:gd name="connsiteX15" fmla="*/ 25842 w 66260"/>
                <a:gd name="connsiteY15" fmla="*/ 47708 h 99391"/>
                <a:gd name="connsiteX16" fmla="*/ 26173 w 66260"/>
                <a:gd name="connsiteY16" fmla="*/ 51353 h 99391"/>
                <a:gd name="connsiteX17" fmla="*/ 27167 w 66260"/>
                <a:gd name="connsiteY17" fmla="*/ 56654 h 99391"/>
                <a:gd name="connsiteX18" fmla="*/ 32799 w 66260"/>
                <a:gd name="connsiteY18" fmla="*/ 75869 h 99391"/>
                <a:gd name="connsiteX19" fmla="*/ 34124 w 66260"/>
                <a:gd name="connsiteY19" fmla="*/ 76863 h 99391"/>
                <a:gd name="connsiteX20" fmla="*/ 34456 w 66260"/>
                <a:gd name="connsiteY20" fmla="*/ 77857 h 99391"/>
                <a:gd name="connsiteX21" fmla="*/ 36112 w 66260"/>
                <a:gd name="connsiteY21" fmla="*/ 77194 h 99391"/>
                <a:gd name="connsiteX22" fmla="*/ 35118 w 66260"/>
                <a:gd name="connsiteY22" fmla="*/ 76201 h 99391"/>
                <a:gd name="connsiteX23" fmla="*/ 34124 w 66260"/>
                <a:gd name="connsiteY23" fmla="*/ 75207 h 99391"/>
                <a:gd name="connsiteX24" fmla="*/ 25842 w 66260"/>
                <a:gd name="connsiteY24" fmla="*/ 41413 h 99391"/>
                <a:gd name="connsiteX25" fmla="*/ 26836 w 66260"/>
                <a:gd name="connsiteY25" fmla="*/ 36112 h 99391"/>
                <a:gd name="connsiteX26" fmla="*/ 26836 w 66260"/>
                <a:gd name="connsiteY26" fmla="*/ 35781 h 99391"/>
                <a:gd name="connsiteX27" fmla="*/ 27498 w 66260"/>
                <a:gd name="connsiteY27" fmla="*/ 35118 h 99391"/>
                <a:gd name="connsiteX28" fmla="*/ 33130 w 66260"/>
                <a:gd name="connsiteY28" fmla="*/ 30480 h 99391"/>
                <a:gd name="connsiteX29" fmla="*/ 34456 w 66260"/>
                <a:gd name="connsiteY29" fmla="*/ 30149 h 99391"/>
                <a:gd name="connsiteX30" fmla="*/ 46383 w 66260"/>
                <a:gd name="connsiteY30" fmla="*/ 25842 h 99391"/>
                <a:gd name="connsiteX31" fmla="*/ 47377 w 66260"/>
                <a:gd name="connsiteY31" fmla="*/ 25842 h 99391"/>
                <a:gd name="connsiteX32" fmla="*/ 48370 w 66260"/>
                <a:gd name="connsiteY32" fmla="*/ 26505 h 99391"/>
                <a:gd name="connsiteX33" fmla="*/ 49033 w 66260"/>
                <a:gd name="connsiteY33" fmla="*/ 26505 h 99391"/>
                <a:gd name="connsiteX34" fmla="*/ 62617 w 66260"/>
                <a:gd name="connsiteY34" fmla="*/ 59966 h 99391"/>
                <a:gd name="connsiteX35" fmla="*/ 61623 w 66260"/>
                <a:gd name="connsiteY35" fmla="*/ 65267 h 99391"/>
                <a:gd name="connsiteX36" fmla="*/ 61623 w 66260"/>
                <a:gd name="connsiteY36" fmla="*/ 65930 h 99391"/>
                <a:gd name="connsiteX37" fmla="*/ 62285 w 66260"/>
                <a:gd name="connsiteY37" fmla="*/ 65267 h 99391"/>
                <a:gd name="connsiteX38" fmla="*/ 62948 w 66260"/>
                <a:gd name="connsiteY38" fmla="*/ 65267 h 99391"/>
                <a:gd name="connsiteX39" fmla="*/ 63610 w 66260"/>
                <a:gd name="connsiteY39" fmla="*/ 64605 h 99391"/>
                <a:gd name="connsiteX40" fmla="*/ 64273 w 66260"/>
                <a:gd name="connsiteY40" fmla="*/ 60298 h 99391"/>
                <a:gd name="connsiteX41" fmla="*/ 56322 w 66260"/>
                <a:gd name="connsiteY41" fmla="*/ 3445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6260" h="99391">
                  <a:moveTo>
                    <a:pt x="56322" y="34456"/>
                  </a:moveTo>
                  <a:cubicBezTo>
                    <a:pt x="56322" y="33794"/>
                    <a:pt x="55991" y="33462"/>
                    <a:pt x="55328" y="32800"/>
                  </a:cubicBezTo>
                  <a:cubicBezTo>
                    <a:pt x="54665" y="31806"/>
                    <a:pt x="53671" y="30812"/>
                    <a:pt x="53340" y="29487"/>
                  </a:cubicBezTo>
                  <a:cubicBezTo>
                    <a:pt x="52346" y="28493"/>
                    <a:pt x="51684" y="27499"/>
                    <a:pt x="50690" y="26836"/>
                  </a:cubicBezTo>
                  <a:cubicBezTo>
                    <a:pt x="50027" y="25842"/>
                    <a:pt x="49696" y="25179"/>
                    <a:pt x="49033" y="25179"/>
                  </a:cubicBezTo>
                  <a:cubicBezTo>
                    <a:pt x="48370" y="25179"/>
                    <a:pt x="48370" y="24848"/>
                    <a:pt x="48039" y="25179"/>
                  </a:cubicBezTo>
                  <a:cubicBezTo>
                    <a:pt x="48039" y="25179"/>
                    <a:pt x="47708" y="24848"/>
                    <a:pt x="47045" y="24848"/>
                  </a:cubicBezTo>
                  <a:cubicBezTo>
                    <a:pt x="47045" y="24848"/>
                    <a:pt x="46383" y="24848"/>
                    <a:pt x="46051" y="24848"/>
                  </a:cubicBezTo>
                  <a:cubicBezTo>
                    <a:pt x="41744" y="24848"/>
                    <a:pt x="35781" y="27829"/>
                    <a:pt x="32468" y="29487"/>
                  </a:cubicBezTo>
                  <a:cubicBezTo>
                    <a:pt x="31805" y="29487"/>
                    <a:pt x="31474" y="30149"/>
                    <a:pt x="30480" y="30480"/>
                  </a:cubicBezTo>
                  <a:cubicBezTo>
                    <a:pt x="29486" y="30812"/>
                    <a:pt x="28492" y="32137"/>
                    <a:pt x="27830" y="33130"/>
                  </a:cubicBezTo>
                  <a:cubicBezTo>
                    <a:pt x="26836" y="33462"/>
                    <a:pt x="26836" y="34124"/>
                    <a:pt x="26173" y="35118"/>
                  </a:cubicBezTo>
                  <a:lnTo>
                    <a:pt x="25842" y="35781"/>
                  </a:lnTo>
                  <a:lnTo>
                    <a:pt x="25842" y="36112"/>
                  </a:lnTo>
                  <a:cubicBezTo>
                    <a:pt x="25179" y="37769"/>
                    <a:pt x="24848" y="39095"/>
                    <a:pt x="24848" y="41413"/>
                  </a:cubicBezTo>
                  <a:cubicBezTo>
                    <a:pt x="24848" y="42407"/>
                    <a:pt x="25511" y="45058"/>
                    <a:pt x="25842" y="47708"/>
                  </a:cubicBezTo>
                  <a:cubicBezTo>
                    <a:pt x="25842" y="48702"/>
                    <a:pt x="26173" y="50359"/>
                    <a:pt x="26173" y="51353"/>
                  </a:cubicBezTo>
                  <a:cubicBezTo>
                    <a:pt x="26836" y="53341"/>
                    <a:pt x="27167" y="54997"/>
                    <a:pt x="27167" y="56654"/>
                  </a:cubicBezTo>
                  <a:cubicBezTo>
                    <a:pt x="29155" y="64605"/>
                    <a:pt x="31474" y="72225"/>
                    <a:pt x="32799" y="75869"/>
                  </a:cubicBezTo>
                  <a:cubicBezTo>
                    <a:pt x="32799" y="76531"/>
                    <a:pt x="34124" y="76863"/>
                    <a:pt x="34124" y="76863"/>
                  </a:cubicBezTo>
                  <a:cubicBezTo>
                    <a:pt x="34124" y="77525"/>
                    <a:pt x="34456" y="77857"/>
                    <a:pt x="34456" y="77857"/>
                  </a:cubicBezTo>
                  <a:cubicBezTo>
                    <a:pt x="35118" y="77857"/>
                    <a:pt x="35450" y="77857"/>
                    <a:pt x="36112" y="77194"/>
                  </a:cubicBezTo>
                  <a:cubicBezTo>
                    <a:pt x="35118" y="76531"/>
                    <a:pt x="34456" y="76531"/>
                    <a:pt x="35118" y="76201"/>
                  </a:cubicBezTo>
                  <a:cubicBezTo>
                    <a:pt x="34456" y="75537"/>
                    <a:pt x="34124" y="75537"/>
                    <a:pt x="34124" y="75207"/>
                  </a:cubicBezTo>
                  <a:cubicBezTo>
                    <a:pt x="31474" y="68580"/>
                    <a:pt x="25842" y="45720"/>
                    <a:pt x="25842" y="41413"/>
                  </a:cubicBezTo>
                  <a:cubicBezTo>
                    <a:pt x="25842" y="39425"/>
                    <a:pt x="26173" y="37769"/>
                    <a:pt x="26836" y="36112"/>
                  </a:cubicBezTo>
                  <a:cubicBezTo>
                    <a:pt x="26836" y="35781"/>
                    <a:pt x="26836" y="35781"/>
                    <a:pt x="26836" y="35781"/>
                  </a:cubicBezTo>
                  <a:cubicBezTo>
                    <a:pt x="26836" y="35781"/>
                    <a:pt x="27498" y="35781"/>
                    <a:pt x="27498" y="35118"/>
                  </a:cubicBezTo>
                  <a:cubicBezTo>
                    <a:pt x="29155" y="32468"/>
                    <a:pt x="31143" y="31474"/>
                    <a:pt x="33130" y="30480"/>
                  </a:cubicBezTo>
                  <a:cubicBezTo>
                    <a:pt x="33793" y="30480"/>
                    <a:pt x="33793" y="30149"/>
                    <a:pt x="34456" y="30149"/>
                  </a:cubicBezTo>
                  <a:cubicBezTo>
                    <a:pt x="37438" y="28493"/>
                    <a:pt x="42738" y="25842"/>
                    <a:pt x="46383" y="25842"/>
                  </a:cubicBezTo>
                  <a:cubicBezTo>
                    <a:pt x="47045" y="25842"/>
                    <a:pt x="47377" y="25842"/>
                    <a:pt x="47377" y="25842"/>
                  </a:cubicBezTo>
                  <a:cubicBezTo>
                    <a:pt x="48039" y="25842"/>
                    <a:pt x="48370" y="25842"/>
                    <a:pt x="48370" y="26505"/>
                  </a:cubicBezTo>
                  <a:cubicBezTo>
                    <a:pt x="49033" y="26505"/>
                    <a:pt x="49033" y="26505"/>
                    <a:pt x="49033" y="26505"/>
                  </a:cubicBezTo>
                  <a:cubicBezTo>
                    <a:pt x="53009" y="28493"/>
                    <a:pt x="64605" y="46714"/>
                    <a:pt x="62617" y="59966"/>
                  </a:cubicBezTo>
                  <a:cubicBezTo>
                    <a:pt x="62617" y="61954"/>
                    <a:pt x="61954" y="63611"/>
                    <a:pt x="61623" y="65267"/>
                  </a:cubicBezTo>
                  <a:lnTo>
                    <a:pt x="61623" y="65930"/>
                  </a:lnTo>
                  <a:cubicBezTo>
                    <a:pt x="62285" y="65930"/>
                    <a:pt x="62285" y="65267"/>
                    <a:pt x="62285" y="65267"/>
                  </a:cubicBezTo>
                  <a:cubicBezTo>
                    <a:pt x="62948" y="65267"/>
                    <a:pt x="62948" y="65267"/>
                    <a:pt x="62948" y="65267"/>
                  </a:cubicBezTo>
                  <a:cubicBezTo>
                    <a:pt x="63610" y="65267"/>
                    <a:pt x="63610" y="64605"/>
                    <a:pt x="63610" y="64605"/>
                  </a:cubicBezTo>
                  <a:cubicBezTo>
                    <a:pt x="63610" y="63611"/>
                    <a:pt x="64273" y="61954"/>
                    <a:pt x="64273" y="60298"/>
                  </a:cubicBezTo>
                  <a:cubicBezTo>
                    <a:pt x="64273" y="52347"/>
                    <a:pt x="60629" y="41745"/>
                    <a:pt x="56322" y="34456"/>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 name="Freeform: Shape 36">
              <a:extLst>
                <a:ext uri="{FF2B5EF4-FFF2-40B4-BE49-F238E27FC236}">
                  <a16:creationId xmlns:a16="http://schemas.microsoft.com/office/drawing/2014/main" id="{E3AFABDD-EB4A-46AE-86D7-5B365FDF1147}"/>
                </a:ext>
              </a:extLst>
            </p:cNvPr>
            <p:cNvSpPr/>
            <p:nvPr/>
          </p:nvSpPr>
          <p:spPr>
            <a:xfrm>
              <a:off x="3908737" y="10903724"/>
              <a:ext cx="66269" cy="66269"/>
            </a:xfrm>
            <a:custGeom>
              <a:avLst/>
              <a:gdLst>
                <a:gd name="connsiteX0" fmla="*/ 24997 w 66260"/>
                <a:gd name="connsiteY0" fmla="*/ 37350 h 66260"/>
                <a:gd name="connsiteX1" fmla="*/ 39906 w 66260"/>
                <a:gd name="connsiteY1" fmla="*/ 25092 h 66260"/>
                <a:gd name="connsiteX2" fmla="*/ 55477 w 66260"/>
                <a:gd name="connsiteY2" fmla="*/ 40663 h 66260"/>
                <a:gd name="connsiteX3" fmla="*/ 49182 w 66260"/>
                <a:gd name="connsiteY3" fmla="*/ 69818 h 66260"/>
                <a:gd name="connsiteX4" fmla="*/ 34274 w 66260"/>
                <a:gd name="connsiteY4" fmla="*/ 54909 h 66260"/>
                <a:gd name="connsiteX5" fmla="*/ 24997 w 66260"/>
                <a:gd name="connsiteY5" fmla="*/ 3735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997" y="37350"/>
                  </a:moveTo>
                  <a:cubicBezTo>
                    <a:pt x="23341" y="30724"/>
                    <a:pt x="35930" y="26085"/>
                    <a:pt x="39906" y="25092"/>
                  </a:cubicBezTo>
                  <a:cubicBezTo>
                    <a:pt x="46201" y="23435"/>
                    <a:pt x="52495" y="30393"/>
                    <a:pt x="55477" y="40663"/>
                  </a:cubicBezTo>
                  <a:cubicBezTo>
                    <a:pt x="58459" y="50933"/>
                    <a:pt x="56471" y="66505"/>
                    <a:pt x="49182" y="69818"/>
                  </a:cubicBezTo>
                  <a:cubicBezTo>
                    <a:pt x="42225" y="73463"/>
                    <a:pt x="37587" y="63523"/>
                    <a:pt x="34274" y="54909"/>
                  </a:cubicBezTo>
                  <a:cubicBezTo>
                    <a:pt x="30961" y="47289"/>
                    <a:pt x="25991" y="42320"/>
                    <a:pt x="24997" y="37350"/>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 name="Freeform: Shape 37">
              <a:extLst>
                <a:ext uri="{FF2B5EF4-FFF2-40B4-BE49-F238E27FC236}">
                  <a16:creationId xmlns:a16="http://schemas.microsoft.com/office/drawing/2014/main" id="{3B947C5A-D2EF-4CF5-9116-3FEA332AB6C0}"/>
                </a:ext>
              </a:extLst>
            </p:cNvPr>
            <p:cNvSpPr/>
            <p:nvPr/>
          </p:nvSpPr>
          <p:spPr>
            <a:xfrm>
              <a:off x="3909218" y="10903968"/>
              <a:ext cx="66269" cy="66269"/>
            </a:xfrm>
            <a:custGeom>
              <a:avLst/>
              <a:gdLst>
                <a:gd name="connsiteX0" fmla="*/ 54665 w 66260"/>
                <a:gd name="connsiteY0" fmla="*/ 40089 h 66260"/>
                <a:gd name="connsiteX1" fmla="*/ 52015 w 66260"/>
                <a:gd name="connsiteY1" fmla="*/ 33794 h 66260"/>
                <a:gd name="connsiteX2" fmla="*/ 52015 w 66260"/>
                <a:gd name="connsiteY2" fmla="*/ 32800 h 66260"/>
                <a:gd name="connsiteX3" fmla="*/ 51021 w 66260"/>
                <a:gd name="connsiteY3" fmla="*/ 31806 h 66260"/>
                <a:gd name="connsiteX4" fmla="*/ 50358 w 66260"/>
                <a:gd name="connsiteY4" fmla="*/ 31806 h 66260"/>
                <a:gd name="connsiteX5" fmla="*/ 53671 w 66260"/>
                <a:gd name="connsiteY5" fmla="*/ 40751 h 66260"/>
                <a:gd name="connsiteX6" fmla="*/ 52015 w 66260"/>
                <a:gd name="connsiteY6" fmla="*/ 64273 h 66260"/>
                <a:gd name="connsiteX7" fmla="*/ 51352 w 66260"/>
                <a:gd name="connsiteY7" fmla="*/ 64936 h 66260"/>
                <a:gd name="connsiteX8" fmla="*/ 47708 w 66260"/>
                <a:gd name="connsiteY8" fmla="*/ 69242 h 66260"/>
                <a:gd name="connsiteX9" fmla="*/ 45720 w 66260"/>
                <a:gd name="connsiteY9" fmla="*/ 69574 h 66260"/>
                <a:gd name="connsiteX10" fmla="*/ 45057 w 66260"/>
                <a:gd name="connsiteY10" fmla="*/ 69574 h 66260"/>
                <a:gd name="connsiteX11" fmla="*/ 44395 w 66260"/>
                <a:gd name="connsiteY11" fmla="*/ 69242 h 66260"/>
                <a:gd name="connsiteX12" fmla="*/ 34125 w 66260"/>
                <a:gd name="connsiteY12" fmla="*/ 54665 h 66260"/>
                <a:gd name="connsiteX13" fmla="*/ 28824 w 66260"/>
                <a:gd name="connsiteY13" fmla="*/ 44726 h 66260"/>
                <a:gd name="connsiteX14" fmla="*/ 25179 w 66260"/>
                <a:gd name="connsiteY14" fmla="*/ 37438 h 66260"/>
                <a:gd name="connsiteX15" fmla="*/ 25179 w 66260"/>
                <a:gd name="connsiteY15" fmla="*/ 36444 h 66260"/>
                <a:gd name="connsiteX16" fmla="*/ 25842 w 66260"/>
                <a:gd name="connsiteY16" fmla="*/ 33794 h 66260"/>
                <a:gd name="connsiteX17" fmla="*/ 39425 w 66260"/>
                <a:gd name="connsiteY17" fmla="*/ 26505 h 66260"/>
                <a:gd name="connsiteX18" fmla="*/ 41082 w 66260"/>
                <a:gd name="connsiteY18" fmla="*/ 26173 h 66260"/>
                <a:gd name="connsiteX19" fmla="*/ 43732 w 66260"/>
                <a:gd name="connsiteY19" fmla="*/ 26505 h 66260"/>
                <a:gd name="connsiteX20" fmla="*/ 44726 w 66260"/>
                <a:gd name="connsiteY20" fmla="*/ 27167 h 66260"/>
                <a:gd name="connsiteX21" fmla="*/ 50027 w 66260"/>
                <a:gd name="connsiteY21" fmla="*/ 31806 h 66260"/>
                <a:gd name="connsiteX22" fmla="*/ 48039 w 66260"/>
                <a:gd name="connsiteY22" fmla="*/ 29155 h 66260"/>
                <a:gd name="connsiteX23" fmla="*/ 48039 w 66260"/>
                <a:gd name="connsiteY23" fmla="*/ 28493 h 66260"/>
                <a:gd name="connsiteX24" fmla="*/ 47708 w 66260"/>
                <a:gd name="connsiteY24" fmla="*/ 27829 h 66260"/>
                <a:gd name="connsiteX25" fmla="*/ 46714 w 66260"/>
                <a:gd name="connsiteY25" fmla="*/ 27167 h 66260"/>
                <a:gd name="connsiteX26" fmla="*/ 46051 w 66260"/>
                <a:gd name="connsiteY26" fmla="*/ 26173 h 66260"/>
                <a:gd name="connsiteX27" fmla="*/ 45057 w 66260"/>
                <a:gd name="connsiteY27" fmla="*/ 25842 h 66260"/>
                <a:gd name="connsiteX28" fmla="*/ 44064 w 66260"/>
                <a:gd name="connsiteY28" fmla="*/ 25179 h 66260"/>
                <a:gd name="connsiteX29" fmla="*/ 41413 w 66260"/>
                <a:gd name="connsiteY29" fmla="*/ 24848 h 66260"/>
                <a:gd name="connsiteX30" fmla="*/ 39425 w 66260"/>
                <a:gd name="connsiteY30" fmla="*/ 25179 h 66260"/>
                <a:gd name="connsiteX31" fmla="*/ 24848 w 66260"/>
                <a:gd name="connsiteY31" fmla="*/ 35781 h 66260"/>
                <a:gd name="connsiteX32" fmla="*/ 24848 w 66260"/>
                <a:gd name="connsiteY32" fmla="*/ 37106 h 66260"/>
                <a:gd name="connsiteX33" fmla="*/ 27498 w 66260"/>
                <a:gd name="connsiteY33" fmla="*/ 43401 h 66260"/>
                <a:gd name="connsiteX34" fmla="*/ 28492 w 66260"/>
                <a:gd name="connsiteY34" fmla="*/ 45058 h 66260"/>
                <a:gd name="connsiteX35" fmla="*/ 33793 w 66260"/>
                <a:gd name="connsiteY35" fmla="*/ 54997 h 66260"/>
                <a:gd name="connsiteX36" fmla="*/ 44064 w 66260"/>
                <a:gd name="connsiteY36" fmla="*/ 70236 h 66260"/>
                <a:gd name="connsiteX37" fmla="*/ 44726 w 66260"/>
                <a:gd name="connsiteY37" fmla="*/ 70236 h 66260"/>
                <a:gd name="connsiteX38" fmla="*/ 46383 w 66260"/>
                <a:gd name="connsiteY38" fmla="*/ 70900 h 66260"/>
                <a:gd name="connsiteX39" fmla="*/ 49033 w 66260"/>
                <a:gd name="connsiteY39" fmla="*/ 70236 h 66260"/>
                <a:gd name="connsiteX40" fmla="*/ 54334 w 66260"/>
                <a:gd name="connsiteY40" fmla="*/ 63611 h 66260"/>
                <a:gd name="connsiteX41" fmla="*/ 54997 w 66260"/>
                <a:gd name="connsiteY41" fmla="*/ 62948 h 66260"/>
                <a:gd name="connsiteX42" fmla="*/ 54665 w 66260"/>
                <a:gd name="connsiteY42" fmla="*/ 40089 h 66260"/>
                <a:gd name="connsiteX43" fmla="*/ 48039 w 66260"/>
                <a:gd name="connsiteY43" fmla="*/ 28823 h 66260"/>
                <a:gd name="connsiteX44" fmla="*/ 48039 w 66260"/>
                <a:gd name="connsiteY44" fmla="*/ 28161 h 66260"/>
                <a:gd name="connsiteX45" fmla="*/ 47708 w 66260"/>
                <a:gd name="connsiteY45" fmla="*/ 27499 h 66260"/>
                <a:gd name="connsiteX46" fmla="*/ 46714 w 66260"/>
                <a:gd name="connsiteY46" fmla="*/ 26836 h 66260"/>
                <a:gd name="connsiteX47" fmla="*/ 45057 w 66260"/>
                <a:gd name="connsiteY47" fmla="*/ 25842 h 66260"/>
                <a:gd name="connsiteX48" fmla="*/ 45057 w 66260"/>
                <a:gd name="connsiteY48" fmla="*/ 26505 h 66260"/>
                <a:gd name="connsiteX49" fmla="*/ 50358 w 66260"/>
                <a:gd name="connsiteY49" fmla="*/ 31143 h 66260"/>
                <a:gd name="connsiteX50" fmla="*/ 48039 w 66260"/>
                <a:gd name="connsiteY50" fmla="*/ 2882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66260" h="66260">
                  <a:moveTo>
                    <a:pt x="54665" y="40089"/>
                  </a:moveTo>
                  <a:cubicBezTo>
                    <a:pt x="54003" y="37438"/>
                    <a:pt x="53009" y="35781"/>
                    <a:pt x="52015" y="33794"/>
                  </a:cubicBezTo>
                  <a:lnTo>
                    <a:pt x="52015" y="32800"/>
                  </a:lnTo>
                  <a:cubicBezTo>
                    <a:pt x="52015" y="32137"/>
                    <a:pt x="51021" y="31806"/>
                    <a:pt x="51021" y="31806"/>
                  </a:cubicBezTo>
                  <a:cubicBezTo>
                    <a:pt x="51021" y="31806"/>
                    <a:pt x="51021" y="31806"/>
                    <a:pt x="50358" y="31806"/>
                  </a:cubicBezTo>
                  <a:cubicBezTo>
                    <a:pt x="51021" y="34456"/>
                    <a:pt x="52346" y="37106"/>
                    <a:pt x="53671" y="40751"/>
                  </a:cubicBezTo>
                  <a:cubicBezTo>
                    <a:pt x="55659" y="48040"/>
                    <a:pt x="55328" y="58310"/>
                    <a:pt x="52015" y="64273"/>
                  </a:cubicBezTo>
                  <a:cubicBezTo>
                    <a:pt x="52015" y="64273"/>
                    <a:pt x="52015" y="64936"/>
                    <a:pt x="51352" y="64936"/>
                  </a:cubicBezTo>
                  <a:cubicBezTo>
                    <a:pt x="50690" y="66924"/>
                    <a:pt x="49365" y="68580"/>
                    <a:pt x="47708" y="69242"/>
                  </a:cubicBezTo>
                  <a:cubicBezTo>
                    <a:pt x="47377" y="69574"/>
                    <a:pt x="46051" y="69574"/>
                    <a:pt x="45720" y="69574"/>
                  </a:cubicBezTo>
                  <a:lnTo>
                    <a:pt x="45057" y="69574"/>
                  </a:lnTo>
                  <a:cubicBezTo>
                    <a:pt x="45057" y="69574"/>
                    <a:pt x="44395" y="69574"/>
                    <a:pt x="44395" y="69242"/>
                  </a:cubicBezTo>
                  <a:cubicBezTo>
                    <a:pt x="40088" y="68580"/>
                    <a:pt x="37106" y="61292"/>
                    <a:pt x="34125" y="54665"/>
                  </a:cubicBezTo>
                  <a:cubicBezTo>
                    <a:pt x="32468" y="50359"/>
                    <a:pt x="30480" y="47376"/>
                    <a:pt x="28824" y="44726"/>
                  </a:cubicBezTo>
                  <a:cubicBezTo>
                    <a:pt x="27498" y="41745"/>
                    <a:pt x="25842" y="39425"/>
                    <a:pt x="25179" y="37438"/>
                  </a:cubicBezTo>
                  <a:cubicBezTo>
                    <a:pt x="25179" y="36775"/>
                    <a:pt x="25179" y="36444"/>
                    <a:pt x="25179" y="36444"/>
                  </a:cubicBezTo>
                  <a:cubicBezTo>
                    <a:pt x="25179" y="35450"/>
                    <a:pt x="25179" y="34456"/>
                    <a:pt x="25842" y="33794"/>
                  </a:cubicBezTo>
                  <a:cubicBezTo>
                    <a:pt x="27830" y="30149"/>
                    <a:pt x="35781" y="27167"/>
                    <a:pt x="39425" y="26505"/>
                  </a:cubicBezTo>
                  <a:cubicBezTo>
                    <a:pt x="40088" y="26173"/>
                    <a:pt x="40419" y="26173"/>
                    <a:pt x="41082" y="26173"/>
                  </a:cubicBezTo>
                  <a:cubicBezTo>
                    <a:pt x="42076" y="26173"/>
                    <a:pt x="42738" y="26173"/>
                    <a:pt x="43732" y="26505"/>
                  </a:cubicBezTo>
                  <a:cubicBezTo>
                    <a:pt x="44395" y="26505"/>
                    <a:pt x="44395" y="27167"/>
                    <a:pt x="44726" y="27167"/>
                  </a:cubicBezTo>
                  <a:cubicBezTo>
                    <a:pt x="46383" y="28161"/>
                    <a:pt x="47708" y="29817"/>
                    <a:pt x="50027" y="31806"/>
                  </a:cubicBezTo>
                  <a:cubicBezTo>
                    <a:pt x="49365" y="30811"/>
                    <a:pt x="49033" y="29817"/>
                    <a:pt x="48039" y="29155"/>
                  </a:cubicBezTo>
                  <a:lnTo>
                    <a:pt x="48039" y="28493"/>
                  </a:lnTo>
                  <a:lnTo>
                    <a:pt x="47708" y="27829"/>
                  </a:lnTo>
                  <a:cubicBezTo>
                    <a:pt x="47045" y="27829"/>
                    <a:pt x="47045" y="27829"/>
                    <a:pt x="46714" y="27167"/>
                  </a:cubicBezTo>
                  <a:cubicBezTo>
                    <a:pt x="46051" y="27167"/>
                    <a:pt x="46051" y="26836"/>
                    <a:pt x="46051" y="26173"/>
                  </a:cubicBezTo>
                  <a:cubicBezTo>
                    <a:pt x="45389" y="26173"/>
                    <a:pt x="45389" y="25842"/>
                    <a:pt x="45057" y="25842"/>
                  </a:cubicBezTo>
                  <a:cubicBezTo>
                    <a:pt x="44395" y="25179"/>
                    <a:pt x="44395" y="25179"/>
                    <a:pt x="44064" y="25179"/>
                  </a:cubicBezTo>
                  <a:cubicBezTo>
                    <a:pt x="43070" y="24848"/>
                    <a:pt x="42407" y="24848"/>
                    <a:pt x="41413" y="24848"/>
                  </a:cubicBezTo>
                  <a:cubicBezTo>
                    <a:pt x="40751" y="24848"/>
                    <a:pt x="40419" y="24848"/>
                    <a:pt x="39425" y="25179"/>
                  </a:cubicBezTo>
                  <a:cubicBezTo>
                    <a:pt x="35781" y="25842"/>
                    <a:pt x="25511" y="30149"/>
                    <a:pt x="24848" y="35781"/>
                  </a:cubicBezTo>
                  <a:lnTo>
                    <a:pt x="24848" y="37106"/>
                  </a:lnTo>
                  <a:cubicBezTo>
                    <a:pt x="25511" y="39094"/>
                    <a:pt x="26504" y="41413"/>
                    <a:pt x="27498" y="43401"/>
                  </a:cubicBezTo>
                  <a:cubicBezTo>
                    <a:pt x="28161" y="44064"/>
                    <a:pt x="28492" y="44395"/>
                    <a:pt x="28492" y="45058"/>
                  </a:cubicBezTo>
                  <a:cubicBezTo>
                    <a:pt x="30480" y="47708"/>
                    <a:pt x="32799" y="50690"/>
                    <a:pt x="33793" y="54997"/>
                  </a:cubicBezTo>
                  <a:cubicBezTo>
                    <a:pt x="36444" y="61292"/>
                    <a:pt x="39425" y="68580"/>
                    <a:pt x="44064" y="70236"/>
                  </a:cubicBezTo>
                  <a:lnTo>
                    <a:pt x="44726" y="70236"/>
                  </a:lnTo>
                  <a:cubicBezTo>
                    <a:pt x="45389" y="70900"/>
                    <a:pt x="45720" y="70900"/>
                    <a:pt x="46383" y="70900"/>
                  </a:cubicBezTo>
                  <a:cubicBezTo>
                    <a:pt x="47377" y="70900"/>
                    <a:pt x="48039" y="70900"/>
                    <a:pt x="49033" y="70236"/>
                  </a:cubicBezTo>
                  <a:cubicBezTo>
                    <a:pt x="51684" y="69242"/>
                    <a:pt x="53340" y="66592"/>
                    <a:pt x="54334" y="63611"/>
                  </a:cubicBezTo>
                  <a:cubicBezTo>
                    <a:pt x="54997" y="63611"/>
                    <a:pt x="54997" y="62948"/>
                    <a:pt x="54997" y="62948"/>
                  </a:cubicBezTo>
                  <a:cubicBezTo>
                    <a:pt x="56653" y="55659"/>
                    <a:pt x="56653" y="47046"/>
                    <a:pt x="54665" y="40089"/>
                  </a:cubicBezTo>
                  <a:close/>
                  <a:moveTo>
                    <a:pt x="48039" y="28823"/>
                  </a:moveTo>
                  <a:lnTo>
                    <a:pt x="48039" y="28161"/>
                  </a:lnTo>
                  <a:lnTo>
                    <a:pt x="47708" y="27499"/>
                  </a:lnTo>
                  <a:cubicBezTo>
                    <a:pt x="47045" y="27499"/>
                    <a:pt x="47045" y="27499"/>
                    <a:pt x="46714" y="26836"/>
                  </a:cubicBezTo>
                  <a:cubicBezTo>
                    <a:pt x="46051" y="26505"/>
                    <a:pt x="45720" y="26505"/>
                    <a:pt x="45057" y="25842"/>
                  </a:cubicBezTo>
                  <a:lnTo>
                    <a:pt x="45057" y="26505"/>
                  </a:lnTo>
                  <a:cubicBezTo>
                    <a:pt x="46714" y="27499"/>
                    <a:pt x="48039" y="29155"/>
                    <a:pt x="50358" y="31143"/>
                  </a:cubicBezTo>
                  <a:cubicBezTo>
                    <a:pt x="49365" y="30149"/>
                    <a:pt x="49033" y="29155"/>
                    <a:pt x="48039" y="28823"/>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 name="Freeform: Shape 38">
              <a:extLst>
                <a:ext uri="{FF2B5EF4-FFF2-40B4-BE49-F238E27FC236}">
                  <a16:creationId xmlns:a16="http://schemas.microsoft.com/office/drawing/2014/main" id="{D6F56738-36A1-4D69-9240-C9BAC0CCEE47}"/>
                </a:ext>
              </a:extLst>
            </p:cNvPr>
            <p:cNvSpPr/>
            <p:nvPr/>
          </p:nvSpPr>
          <p:spPr>
            <a:xfrm>
              <a:off x="3931624" y="10892040"/>
              <a:ext cx="66269" cy="66269"/>
            </a:xfrm>
            <a:custGeom>
              <a:avLst/>
              <a:gdLst>
                <a:gd name="connsiteX0" fmla="*/ 56115 w 66260"/>
                <a:gd name="connsiteY0" fmla="*/ 40088 h 66260"/>
                <a:gd name="connsiteX1" fmla="*/ 55783 w 66260"/>
                <a:gd name="connsiteY1" fmla="*/ 40088 h 66260"/>
                <a:gd name="connsiteX2" fmla="*/ 55121 w 66260"/>
                <a:gd name="connsiteY2" fmla="*/ 40750 h 66260"/>
                <a:gd name="connsiteX3" fmla="*/ 55121 w 66260"/>
                <a:gd name="connsiteY3" fmla="*/ 41081 h 66260"/>
                <a:gd name="connsiteX4" fmla="*/ 41537 w 66260"/>
                <a:gd name="connsiteY4" fmla="*/ 65929 h 66260"/>
                <a:gd name="connsiteX5" fmla="*/ 40875 w 66260"/>
                <a:gd name="connsiteY5" fmla="*/ 66591 h 66260"/>
                <a:gd name="connsiteX6" fmla="*/ 34580 w 66260"/>
                <a:gd name="connsiteY6" fmla="*/ 54665 h 66260"/>
                <a:gd name="connsiteX7" fmla="*/ 31929 w 66260"/>
                <a:gd name="connsiteY7" fmla="*/ 49364 h 66260"/>
                <a:gd name="connsiteX8" fmla="*/ 29279 w 66260"/>
                <a:gd name="connsiteY8" fmla="*/ 44726 h 66260"/>
                <a:gd name="connsiteX9" fmla="*/ 28285 w 66260"/>
                <a:gd name="connsiteY9" fmla="*/ 43732 h 66260"/>
                <a:gd name="connsiteX10" fmla="*/ 26629 w 66260"/>
                <a:gd name="connsiteY10" fmla="*/ 40088 h 66260"/>
                <a:gd name="connsiteX11" fmla="*/ 25966 w 66260"/>
                <a:gd name="connsiteY11" fmla="*/ 40088 h 66260"/>
                <a:gd name="connsiteX12" fmla="*/ 25966 w 66260"/>
                <a:gd name="connsiteY12" fmla="*/ 39094 h 66260"/>
                <a:gd name="connsiteX13" fmla="*/ 24972 w 66260"/>
                <a:gd name="connsiteY13" fmla="*/ 37106 h 66260"/>
                <a:gd name="connsiteX14" fmla="*/ 25966 w 66260"/>
                <a:gd name="connsiteY14" fmla="*/ 33130 h 66260"/>
                <a:gd name="connsiteX15" fmla="*/ 28948 w 66260"/>
                <a:gd name="connsiteY15" fmla="*/ 30479 h 66260"/>
                <a:gd name="connsiteX16" fmla="*/ 32592 w 66260"/>
                <a:gd name="connsiteY16" fmla="*/ 27829 h 66260"/>
                <a:gd name="connsiteX17" fmla="*/ 32923 w 66260"/>
                <a:gd name="connsiteY17" fmla="*/ 27167 h 66260"/>
                <a:gd name="connsiteX18" fmla="*/ 34580 w 66260"/>
                <a:gd name="connsiteY18" fmla="*/ 26836 h 66260"/>
                <a:gd name="connsiteX19" fmla="*/ 39881 w 66260"/>
                <a:gd name="connsiteY19" fmla="*/ 24848 h 66260"/>
                <a:gd name="connsiteX20" fmla="*/ 41869 w 66260"/>
                <a:gd name="connsiteY20" fmla="*/ 24848 h 66260"/>
                <a:gd name="connsiteX21" fmla="*/ 43525 w 66260"/>
                <a:gd name="connsiteY21" fmla="*/ 25510 h 66260"/>
                <a:gd name="connsiteX22" fmla="*/ 45182 w 66260"/>
                <a:gd name="connsiteY22" fmla="*/ 25842 h 66260"/>
                <a:gd name="connsiteX23" fmla="*/ 48163 w 66260"/>
                <a:gd name="connsiteY23" fmla="*/ 27829 h 66260"/>
                <a:gd name="connsiteX24" fmla="*/ 50814 w 66260"/>
                <a:gd name="connsiteY24" fmla="*/ 30479 h 66260"/>
                <a:gd name="connsiteX25" fmla="*/ 55121 w 66260"/>
                <a:gd name="connsiteY25" fmla="*/ 39094 h 66260"/>
                <a:gd name="connsiteX26" fmla="*/ 56115 w 66260"/>
                <a:gd name="connsiteY26" fmla="*/ 4008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6260" h="66260">
                  <a:moveTo>
                    <a:pt x="56115" y="40088"/>
                  </a:moveTo>
                  <a:lnTo>
                    <a:pt x="55783" y="40088"/>
                  </a:lnTo>
                  <a:cubicBezTo>
                    <a:pt x="55783" y="40750"/>
                    <a:pt x="55121" y="40750"/>
                    <a:pt x="55121" y="40750"/>
                  </a:cubicBezTo>
                  <a:lnTo>
                    <a:pt x="55121" y="41081"/>
                  </a:lnTo>
                  <a:cubicBezTo>
                    <a:pt x="52470" y="50358"/>
                    <a:pt x="47832" y="59303"/>
                    <a:pt x="41537" y="65929"/>
                  </a:cubicBezTo>
                  <a:cubicBezTo>
                    <a:pt x="41537" y="66591"/>
                    <a:pt x="41537" y="66591"/>
                    <a:pt x="40875" y="66591"/>
                  </a:cubicBezTo>
                  <a:cubicBezTo>
                    <a:pt x="38224" y="63610"/>
                    <a:pt x="36236" y="58641"/>
                    <a:pt x="34580" y="54665"/>
                  </a:cubicBezTo>
                  <a:cubicBezTo>
                    <a:pt x="33586" y="52677"/>
                    <a:pt x="32923" y="51020"/>
                    <a:pt x="31929" y="49364"/>
                  </a:cubicBezTo>
                  <a:cubicBezTo>
                    <a:pt x="30935" y="47376"/>
                    <a:pt x="29942" y="45720"/>
                    <a:pt x="29279" y="44726"/>
                  </a:cubicBezTo>
                  <a:cubicBezTo>
                    <a:pt x="29279" y="44063"/>
                    <a:pt x="28285" y="43732"/>
                    <a:pt x="28285" y="43732"/>
                  </a:cubicBezTo>
                  <a:cubicBezTo>
                    <a:pt x="27622" y="42075"/>
                    <a:pt x="27291" y="41081"/>
                    <a:pt x="26629" y="40088"/>
                  </a:cubicBezTo>
                  <a:lnTo>
                    <a:pt x="25966" y="40088"/>
                  </a:lnTo>
                  <a:cubicBezTo>
                    <a:pt x="25966" y="39425"/>
                    <a:pt x="25966" y="39425"/>
                    <a:pt x="25966" y="39094"/>
                  </a:cubicBezTo>
                  <a:cubicBezTo>
                    <a:pt x="25303" y="38762"/>
                    <a:pt x="24972" y="37768"/>
                    <a:pt x="24972" y="37106"/>
                  </a:cubicBezTo>
                  <a:cubicBezTo>
                    <a:pt x="24641" y="35780"/>
                    <a:pt x="24972" y="34124"/>
                    <a:pt x="25966" y="33130"/>
                  </a:cubicBezTo>
                  <a:cubicBezTo>
                    <a:pt x="26960" y="32137"/>
                    <a:pt x="27954" y="31473"/>
                    <a:pt x="28948" y="30479"/>
                  </a:cubicBezTo>
                  <a:cubicBezTo>
                    <a:pt x="29942" y="28823"/>
                    <a:pt x="30935" y="28492"/>
                    <a:pt x="32592" y="27829"/>
                  </a:cubicBezTo>
                  <a:cubicBezTo>
                    <a:pt x="32592" y="27167"/>
                    <a:pt x="32923" y="27167"/>
                    <a:pt x="32923" y="27167"/>
                  </a:cubicBezTo>
                  <a:cubicBezTo>
                    <a:pt x="33586" y="26836"/>
                    <a:pt x="33917" y="26836"/>
                    <a:pt x="34580" y="26836"/>
                  </a:cubicBezTo>
                  <a:cubicBezTo>
                    <a:pt x="36568" y="25842"/>
                    <a:pt x="38224" y="25178"/>
                    <a:pt x="39881" y="24848"/>
                  </a:cubicBezTo>
                  <a:lnTo>
                    <a:pt x="41869" y="24848"/>
                  </a:lnTo>
                  <a:cubicBezTo>
                    <a:pt x="42531" y="24848"/>
                    <a:pt x="42862" y="24848"/>
                    <a:pt x="43525" y="25510"/>
                  </a:cubicBezTo>
                  <a:cubicBezTo>
                    <a:pt x="43856" y="25510"/>
                    <a:pt x="44519" y="25510"/>
                    <a:pt x="45182" y="25842"/>
                  </a:cubicBezTo>
                  <a:cubicBezTo>
                    <a:pt x="46175" y="26172"/>
                    <a:pt x="47170" y="26836"/>
                    <a:pt x="48163" y="27829"/>
                  </a:cubicBezTo>
                  <a:cubicBezTo>
                    <a:pt x="49157" y="28492"/>
                    <a:pt x="50151" y="29486"/>
                    <a:pt x="50814" y="30479"/>
                  </a:cubicBezTo>
                  <a:cubicBezTo>
                    <a:pt x="52802" y="33130"/>
                    <a:pt x="53796" y="35780"/>
                    <a:pt x="55121" y="39094"/>
                  </a:cubicBezTo>
                  <a:cubicBezTo>
                    <a:pt x="56115" y="39425"/>
                    <a:pt x="56115" y="39425"/>
                    <a:pt x="56115" y="40088"/>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 name="Freeform: Shape 39">
              <a:extLst>
                <a:ext uri="{FF2B5EF4-FFF2-40B4-BE49-F238E27FC236}">
                  <a16:creationId xmlns:a16="http://schemas.microsoft.com/office/drawing/2014/main" id="{2A238D75-8AC3-471C-9FEA-8B880C44E760}"/>
                </a:ext>
              </a:extLst>
            </p:cNvPr>
            <p:cNvSpPr/>
            <p:nvPr/>
          </p:nvSpPr>
          <p:spPr>
            <a:xfrm>
              <a:off x="3932476" y="10891709"/>
              <a:ext cx="66269" cy="66269"/>
            </a:xfrm>
            <a:custGeom>
              <a:avLst/>
              <a:gdLst>
                <a:gd name="connsiteX0" fmla="*/ 50625 w 66260"/>
                <a:gd name="connsiteY0" fmla="*/ 30480 h 66260"/>
                <a:gd name="connsiteX1" fmla="*/ 47974 w 66260"/>
                <a:gd name="connsiteY1" fmla="*/ 27829 h 66260"/>
                <a:gd name="connsiteX2" fmla="*/ 44993 w 66260"/>
                <a:gd name="connsiteY2" fmla="*/ 25842 h 66260"/>
                <a:gd name="connsiteX3" fmla="*/ 44993 w 66260"/>
                <a:gd name="connsiteY3" fmla="*/ 25510 h 66260"/>
                <a:gd name="connsiteX4" fmla="*/ 43336 w 66260"/>
                <a:gd name="connsiteY4" fmla="*/ 25510 h 66260"/>
                <a:gd name="connsiteX5" fmla="*/ 41680 w 66260"/>
                <a:gd name="connsiteY5" fmla="*/ 24848 h 66260"/>
                <a:gd name="connsiteX6" fmla="*/ 39692 w 66260"/>
                <a:gd name="connsiteY6" fmla="*/ 24848 h 66260"/>
                <a:gd name="connsiteX7" fmla="*/ 34391 w 66260"/>
                <a:gd name="connsiteY7" fmla="*/ 26836 h 66260"/>
                <a:gd name="connsiteX8" fmla="*/ 32734 w 66260"/>
                <a:gd name="connsiteY8" fmla="*/ 27167 h 66260"/>
                <a:gd name="connsiteX9" fmla="*/ 32403 w 66260"/>
                <a:gd name="connsiteY9" fmla="*/ 27829 h 66260"/>
                <a:gd name="connsiteX10" fmla="*/ 31741 w 66260"/>
                <a:gd name="connsiteY10" fmla="*/ 28823 h 66260"/>
                <a:gd name="connsiteX11" fmla="*/ 40023 w 66260"/>
                <a:gd name="connsiteY11" fmla="*/ 25842 h 66260"/>
                <a:gd name="connsiteX12" fmla="*/ 41680 w 66260"/>
                <a:gd name="connsiteY12" fmla="*/ 25842 h 66260"/>
                <a:gd name="connsiteX13" fmla="*/ 42674 w 66260"/>
                <a:gd name="connsiteY13" fmla="*/ 26173 h 66260"/>
                <a:gd name="connsiteX14" fmla="*/ 44330 w 66260"/>
                <a:gd name="connsiteY14" fmla="*/ 26173 h 66260"/>
                <a:gd name="connsiteX15" fmla="*/ 54269 w 66260"/>
                <a:gd name="connsiteY15" fmla="*/ 40751 h 66260"/>
                <a:gd name="connsiteX16" fmla="*/ 54932 w 66260"/>
                <a:gd name="connsiteY16" fmla="*/ 40088 h 66260"/>
                <a:gd name="connsiteX17" fmla="*/ 54932 w 66260"/>
                <a:gd name="connsiteY17" fmla="*/ 39094 h 66260"/>
                <a:gd name="connsiteX18" fmla="*/ 50625 w 66260"/>
                <a:gd name="connsiteY18" fmla="*/ 30480 h 66260"/>
                <a:gd name="connsiteX19" fmla="*/ 35054 w 66260"/>
                <a:gd name="connsiteY19" fmla="*/ 54334 h 66260"/>
                <a:gd name="connsiteX20" fmla="*/ 29421 w 66260"/>
                <a:gd name="connsiteY20" fmla="*/ 44395 h 66260"/>
                <a:gd name="connsiteX21" fmla="*/ 27434 w 66260"/>
                <a:gd name="connsiteY21" fmla="*/ 40088 h 66260"/>
                <a:gd name="connsiteX22" fmla="*/ 27434 w 66260"/>
                <a:gd name="connsiteY22" fmla="*/ 39425 h 66260"/>
                <a:gd name="connsiteX23" fmla="*/ 26771 w 66260"/>
                <a:gd name="connsiteY23" fmla="*/ 38763 h 66260"/>
                <a:gd name="connsiteX24" fmla="*/ 25777 w 66260"/>
                <a:gd name="connsiteY24" fmla="*/ 36112 h 66260"/>
                <a:gd name="connsiteX25" fmla="*/ 26440 w 66260"/>
                <a:gd name="connsiteY25" fmla="*/ 33130 h 66260"/>
                <a:gd name="connsiteX26" fmla="*/ 29090 w 66260"/>
                <a:gd name="connsiteY26" fmla="*/ 30149 h 66260"/>
                <a:gd name="connsiteX27" fmla="*/ 26108 w 66260"/>
                <a:gd name="connsiteY27" fmla="*/ 32799 h 66260"/>
                <a:gd name="connsiteX28" fmla="*/ 25115 w 66260"/>
                <a:gd name="connsiteY28" fmla="*/ 36775 h 66260"/>
                <a:gd name="connsiteX29" fmla="*/ 26108 w 66260"/>
                <a:gd name="connsiteY29" fmla="*/ 38763 h 66260"/>
                <a:gd name="connsiteX30" fmla="*/ 26108 w 66260"/>
                <a:gd name="connsiteY30" fmla="*/ 39757 h 66260"/>
                <a:gd name="connsiteX31" fmla="*/ 26771 w 66260"/>
                <a:gd name="connsiteY31" fmla="*/ 39757 h 66260"/>
                <a:gd name="connsiteX32" fmla="*/ 28428 w 66260"/>
                <a:gd name="connsiteY32" fmla="*/ 43401 h 66260"/>
                <a:gd name="connsiteX33" fmla="*/ 29421 w 66260"/>
                <a:gd name="connsiteY33" fmla="*/ 44395 h 66260"/>
                <a:gd name="connsiteX34" fmla="*/ 29421 w 66260"/>
                <a:gd name="connsiteY34" fmla="*/ 45389 h 66260"/>
                <a:gd name="connsiteX35" fmla="*/ 32072 w 66260"/>
                <a:gd name="connsiteY35" fmla="*/ 49033 h 66260"/>
                <a:gd name="connsiteX36" fmla="*/ 34722 w 66260"/>
                <a:gd name="connsiteY36" fmla="*/ 54334 h 66260"/>
                <a:gd name="connsiteX37" fmla="*/ 41017 w 66260"/>
                <a:gd name="connsiteY37" fmla="*/ 66261 h 66260"/>
                <a:gd name="connsiteX38" fmla="*/ 41680 w 66260"/>
                <a:gd name="connsiteY38" fmla="*/ 65599 h 66260"/>
                <a:gd name="connsiteX39" fmla="*/ 35054 w 66260"/>
                <a:gd name="connsiteY39" fmla="*/ 5433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6260" h="66260">
                  <a:moveTo>
                    <a:pt x="50625" y="30480"/>
                  </a:moveTo>
                  <a:cubicBezTo>
                    <a:pt x="49962" y="29487"/>
                    <a:pt x="49300" y="28493"/>
                    <a:pt x="47974" y="27829"/>
                  </a:cubicBezTo>
                  <a:cubicBezTo>
                    <a:pt x="46981" y="26836"/>
                    <a:pt x="45987" y="26173"/>
                    <a:pt x="44993" y="25842"/>
                  </a:cubicBezTo>
                  <a:cubicBezTo>
                    <a:pt x="44993" y="25510"/>
                    <a:pt x="44993" y="25510"/>
                    <a:pt x="44993" y="25510"/>
                  </a:cubicBezTo>
                  <a:lnTo>
                    <a:pt x="43336" y="25510"/>
                  </a:lnTo>
                  <a:cubicBezTo>
                    <a:pt x="42674" y="24848"/>
                    <a:pt x="42342" y="24848"/>
                    <a:pt x="41680" y="24848"/>
                  </a:cubicBezTo>
                  <a:lnTo>
                    <a:pt x="39692" y="24848"/>
                  </a:lnTo>
                  <a:cubicBezTo>
                    <a:pt x="38035" y="25510"/>
                    <a:pt x="36710" y="25842"/>
                    <a:pt x="34391" y="26836"/>
                  </a:cubicBezTo>
                  <a:cubicBezTo>
                    <a:pt x="33728" y="26836"/>
                    <a:pt x="33397" y="26836"/>
                    <a:pt x="32734" y="27167"/>
                  </a:cubicBezTo>
                  <a:cubicBezTo>
                    <a:pt x="32734" y="27167"/>
                    <a:pt x="32403" y="27167"/>
                    <a:pt x="32403" y="27829"/>
                  </a:cubicBezTo>
                  <a:cubicBezTo>
                    <a:pt x="31741" y="28493"/>
                    <a:pt x="31741" y="28493"/>
                    <a:pt x="31741" y="28823"/>
                  </a:cubicBezTo>
                  <a:cubicBezTo>
                    <a:pt x="34722" y="27167"/>
                    <a:pt x="38367" y="26173"/>
                    <a:pt x="40023" y="25842"/>
                  </a:cubicBezTo>
                  <a:lnTo>
                    <a:pt x="41680" y="25842"/>
                  </a:lnTo>
                  <a:cubicBezTo>
                    <a:pt x="42342" y="25842"/>
                    <a:pt x="42342" y="25842"/>
                    <a:pt x="42674" y="26173"/>
                  </a:cubicBezTo>
                  <a:cubicBezTo>
                    <a:pt x="43336" y="25842"/>
                    <a:pt x="43668" y="26173"/>
                    <a:pt x="44330" y="26173"/>
                  </a:cubicBezTo>
                  <a:cubicBezTo>
                    <a:pt x="47974" y="27829"/>
                    <a:pt x="52282" y="33130"/>
                    <a:pt x="54269" y="40751"/>
                  </a:cubicBezTo>
                  <a:cubicBezTo>
                    <a:pt x="54269" y="40751"/>
                    <a:pt x="54932" y="40751"/>
                    <a:pt x="54932" y="40088"/>
                  </a:cubicBezTo>
                  <a:lnTo>
                    <a:pt x="54932" y="39094"/>
                  </a:lnTo>
                  <a:cubicBezTo>
                    <a:pt x="53938" y="35781"/>
                    <a:pt x="52944" y="33130"/>
                    <a:pt x="50625" y="30480"/>
                  </a:cubicBezTo>
                  <a:close/>
                  <a:moveTo>
                    <a:pt x="35054" y="54334"/>
                  </a:moveTo>
                  <a:cubicBezTo>
                    <a:pt x="33397" y="50358"/>
                    <a:pt x="31409" y="47046"/>
                    <a:pt x="29421" y="44395"/>
                  </a:cubicBezTo>
                  <a:cubicBezTo>
                    <a:pt x="28759" y="42739"/>
                    <a:pt x="27765" y="41745"/>
                    <a:pt x="27434" y="40088"/>
                  </a:cubicBezTo>
                  <a:lnTo>
                    <a:pt x="27434" y="39425"/>
                  </a:lnTo>
                  <a:lnTo>
                    <a:pt x="26771" y="38763"/>
                  </a:lnTo>
                  <a:cubicBezTo>
                    <a:pt x="26108" y="37769"/>
                    <a:pt x="25777" y="37438"/>
                    <a:pt x="25777" y="36112"/>
                  </a:cubicBezTo>
                  <a:cubicBezTo>
                    <a:pt x="25777" y="35118"/>
                    <a:pt x="25777" y="34124"/>
                    <a:pt x="26440" y="33130"/>
                  </a:cubicBezTo>
                  <a:cubicBezTo>
                    <a:pt x="27102" y="32137"/>
                    <a:pt x="28096" y="31143"/>
                    <a:pt x="29090" y="30149"/>
                  </a:cubicBezTo>
                  <a:cubicBezTo>
                    <a:pt x="28096" y="31143"/>
                    <a:pt x="27102" y="31474"/>
                    <a:pt x="26108" y="32799"/>
                  </a:cubicBezTo>
                  <a:cubicBezTo>
                    <a:pt x="25115" y="33793"/>
                    <a:pt x="24452" y="35450"/>
                    <a:pt x="25115" y="36775"/>
                  </a:cubicBezTo>
                  <a:cubicBezTo>
                    <a:pt x="25115" y="37438"/>
                    <a:pt x="25777" y="38431"/>
                    <a:pt x="26108" y="38763"/>
                  </a:cubicBezTo>
                  <a:cubicBezTo>
                    <a:pt x="26108" y="39425"/>
                    <a:pt x="26108" y="39425"/>
                    <a:pt x="26108" y="39757"/>
                  </a:cubicBezTo>
                  <a:lnTo>
                    <a:pt x="26771" y="39757"/>
                  </a:lnTo>
                  <a:cubicBezTo>
                    <a:pt x="27434" y="40751"/>
                    <a:pt x="27765" y="41745"/>
                    <a:pt x="28428" y="43401"/>
                  </a:cubicBezTo>
                  <a:cubicBezTo>
                    <a:pt x="28428" y="43401"/>
                    <a:pt x="29421" y="44064"/>
                    <a:pt x="29421" y="44395"/>
                  </a:cubicBezTo>
                  <a:lnTo>
                    <a:pt x="29421" y="45389"/>
                  </a:lnTo>
                  <a:cubicBezTo>
                    <a:pt x="30415" y="46382"/>
                    <a:pt x="31078" y="47376"/>
                    <a:pt x="32072" y="49033"/>
                  </a:cubicBezTo>
                  <a:cubicBezTo>
                    <a:pt x="33066" y="50358"/>
                    <a:pt x="33728" y="52015"/>
                    <a:pt x="34722" y="54334"/>
                  </a:cubicBezTo>
                  <a:cubicBezTo>
                    <a:pt x="36379" y="58310"/>
                    <a:pt x="38367" y="63279"/>
                    <a:pt x="41017" y="66261"/>
                  </a:cubicBezTo>
                  <a:cubicBezTo>
                    <a:pt x="41680" y="66261"/>
                    <a:pt x="41680" y="66261"/>
                    <a:pt x="41680" y="65599"/>
                  </a:cubicBezTo>
                  <a:cubicBezTo>
                    <a:pt x="38698" y="63941"/>
                    <a:pt x="36710" y="59304"/>
                    <a:pt x="35054" y="54334"/>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 name="Freeform: Shape 40">
              <a:extLst>
                <a:ext uri="{FF2B5EF4-FFF2-40B4-BE49-F238E27FC236}">
                  <a16:creationId xmlns:a16="http://schemas.microsoft.com/office/drawing/2014/main" id="{C9AC3421-8E1F-4463-B3E3-74BC0D0E4EF2}"/>
                </a:ext>
              </a:extLst>
            </p:cNvPr>
            <p:cNvSpPr/>
            <p:nvPr/>
          </p:nvSpPr>
          <p:spPr>
            <a:xfrm>
              <a:off x="3728585" y="10940085"/>
              <a:ext cx="66269" cy="66269"/>
            </a:xfrm>
            <a:custGeom>
              <a:avLst/>
              <a:gdLst>
                <a:gd name="connsiteX0" fmla="*/ 66643 w 66260"/>
                <a:gd name="connsiteY0" fmla="*/ 31143 h 66260"/>
                <a:gd name="connsiteX1" fmla="*/ 66643 w 66260"/>
                <a:gd name="connsiteY1" fmla="*/ 32800 h 66260"/>
                <a:gd name="connsiteX2" fmla="*/ 63662 w 66260"/>
                <a:gd name="connsiteY2" fmla="*/ 68580 h 66260"/>
                <a:gd name="connsiteX3" fmla="*/ 62668 w 66260"/>
                <a:gd name="connsiteY3" fmla="*/ 68580 h 66260"/>
                <a:gd name="connsiteX4" fmla="*/ 29206 w 66260"/>
                <a:gd name="connsiteY4" fmla="*/ 66924 h 66260"/>
                <a:gd name="connsiteX5" fmla="*/ 27549 w 66260"/>
                <a:gd name="connsiteY5" fmla="*/ 66924 h 66260"/>
                <a:gd name="connsiteX6" fmla="*/ 24899 w 66260"/>
                <a:gd name="connsiteY6" fmla="*/ 30480 h 66260"/>
                <a:gd name="connsiteX7" fmla="*/ 24899 w 66260"/>
                <a:gd name="connsiteY7" fmla="*/ 29487 h 66260"/>
                <a:gd name="connsiteX8" fmla="*/ 33513 w 66260"/>
                <a:gd name="connsiteY8" fmla="*/ 24848 h 66260"/>
                <a:gd name="connsiteX9" fmla="*/ 41464 w 66260"/>
                <a:gd name="connsiteY9" fmla="*/ 24848 h 66260"/>
                <a:gd name="connsiteX10" fmla="*/ 60680 w 66260"/>
                <a:gd name="connsiteY10" fmla="*/ 25511 h 66260"/>
                <a:gd name="connsiteX11" fmla="*/ 61674 w 66260"/>
                <a:gd name="connsiteY11" fmla="*/ 25842 h 66260"/>
                <a:gd name="connsiteX12" fmla="*/ 62668 w 66260"/>
                <a:gd name="connsiteY12" fmla="*/ 26505 h 66260"/>
                <a:gd name="connsiteX13" fmla="*/ 66643 w 66260"/>
                <a:gd name="connsiteY13" fmla="*/ 3114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260" h="66260">
                  <a:moveTo>
                    <a:pt x="66643" y="31143"/>
                  </a:moveTo>
                  <a:cubicBezTo>
                    <a:pt x="66643" y="31143"/>
                    <a:pt x="66643" y="31806"/>
                    <a:pt x="66643" y="32800"/>
                  </a:cubicBezTo>
                  <a:cubicBezTo>
                    <a:pt x="66643" y="38431"/>
                    <a:pt x="65650" y="55991"/>
                    <a:pt x="63662" y="68580"/>
                  </a:cubicBezTo>
                  <a:cubicBezTo>
                    <a:pt x="63662" y="68580"/>
                    <a:pt x="62999" y="68580"/>
                    <a:pt x="62668" y="68580"/>
                  </a:cubicBezTo>
                  <a:cubicBezTo>
                    <a:pt x="52397" y="68580"/>
                    <a:pt x="40802" y="67918"/>
                    <a:pt x="29206" y="66924"/>
                  </a:cubicBezTo>
                  <a:lnTo>
                    <a:pt x="27549" y="66924"/>
                  </a:lnTo>
                  <a:cubicBezTo>
                    <a:pt x="25893" y="55328"/>
                    <a:pt x="24568" y="39425"/>
                    <a:pt x="24899" y="30480"/>
                  </a:cubicBezTo>
                  <a:lnTo>
                    <a:pt x="24899" y="29487"/>
                  </a:lnTo>
                  <a:cubicBezTo>
                    <a:pt x="25893" y="26836"/>
                    <a:pt x="32188" y="24848"/>
                    <a:pt x="33513" y="24848"/>
                  </a:cubicBezTo>
                  <a:lnTo>
                    <a:pt x="41464" y="24848"/>
                  </a:lnTo>
                  <a:cubicBezTo>
                    <a:pt x="48753" y="24848"/>
                    <a:pt x="59023" y="24848"/>
                    <a:pt x="60680" y="25511"/>
                  </a:cubicBezTo>
                  <a:cubicBezTo>
                    <a:pt x="61011" y="25511"/>
                    <a:pt x="61011" y="25842"/>
                    <a:pt x="61674" y="25842"/>
                  </a:cubicBezTo>
                  <a:cubicBezTo>
                    <a:pt x="62336" y="26505"/>
                    <a:pt x="62336" y="26505"/>
                    <a:pt x="62668" y="26505"/>
                  </a:cubicBezTo>
                  <a:cubicBezTo>
                    <a:pt x="64324" y="27829"/>
                    <a:pt x="65981" y="29487"/>
                    <a:pt x="66643" y="31143"/>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 name="Freeform: Shape 41">
              <a:extLst>
                <a:ext uri="{FF2B5EF4-FFF2-40B4-BE49-F238E27FC236}">
                  <a16:creationId xmlns:a16="http://schemas.microsoft.com/office/drawing/2014/main" id="{1B7C869D-2638-45C2-8964-58522BE8995A}"/>
                </a:ext>
              </a:extLst>
            </p:cNvPr>
            <p:cNvSpPr/>
            <p:nvPr/>
          </p:nvSpPr>
          <p:spPr>
            <a:xfrm>
              <a:off x="3728967" y="10940085"/>
              <a:ext cx="66269" cy="66269"/>
            </a:xfrm>
            <a:custGeom>
              <a:avLst/>
              <a:gdLst>
                <a:gd name="connsiteX0" fmla="*/ 62617 w 66260"/>
                <a:gd name="connsiteY0" fmla="*/ 26505 h 66260"/>
                <a:gd name="connsiteX1" fmla="*/ 61623 w 66260"/>
                <a:gd name="connsiteY1" fmla="*/ 25842 h 66260"/>
                <a:gd name="connsiteX2" fmla="*/ 60629 w 66260"/>
                <a:gd name="connsiteY2" fmla="*/ 25511 h 66260"/>
                <a:gd name="connsiteX3" fmla="*/ 41413 w 66260"/>
                <a:gd name="connsiteY3" fmla="*/ 24848 h 66260"/>
                <a:gd name="connsiteX4" fmla="*/ 33462 w 66260"/>
                <a:gd name="connsiteY4" fmla="*/ 24848 h 66260"/>
                <a:gd name="connsiteX5" fmla="*/ 24848 w 66260"/>
                <a:gd name="connsiteY5" fmla="*/ 29487 h 66260"/>
                <a:gd name="connsiteX6" fmla="*/ 24848 w 66260"/>
                <a:gd name="connsiteY6" fmla="*/ 41413 h 66260"/>
                <a:gd name="connsiteX7" fmla="*/ 27498 w 66260"/>
                <a:gd name="connsiteY7" fmla="*/ 66924 h 66260"/>
                <a:gd name="connsiteX8" fmla="*/ 29155 w 66260"/>
                <a:gd name="connsiteY8" fmla="*/ 66924 h 66260"/>
                <a:gd name="connsiteX9" fmla="*/ 26173 w 66260"/>
                <a:gd name="connsiteY9" fmla="*/ 30480 h 66260"/>
                <a:gd name="connsiteX10" fmla="*/ 26836 w 66260"/>
                <a:gd name="connsiteY10" fmla="*/ 30149 h 66260"/>
                <a:gd name="connsiteX11" fmla="*/ 34124 w 66260"/>
                <a:gd name="connsiteY11" fmla="*/ 25842 h 66260"/>
                <a:gd name="connsiteX12" fmla="*/ 42076 w 66260"/>
                <a:gd name="connsiteY12" fmla="*/ 25842 h 66260"/>
                <a:gd name="connsiteX13" fmla="*/ 61291 w 66260"/>
                <a:gd name="connsiteY13" fmla="*/ 26505 h 66260"/>
                <a:gd name="connsiteX14" fmla="*/ 61623 w 66260"/>
                <a:gd name="connsiteY14" fmla="*/ 26505 h 66260"/>
                <a:gd name="connsiteX15" fmla="*/ 62285 w 66260"/>
                <a:gd name="connsiteY15" fmla="*/ 27167 h 66260"/>
                <a:gd name="connsiteX16" fmla="*/ 65929 w 66260"/>
                <a:gd name="connsiteY16" fmla="*/ 31143 h 66260"/>
                <a:gd name="connsiteX17" fmla="*/ 62617 w 66260"/>
                <a:gd name="connsiteY17" fmla="*/ 68580 h 66260"/>
                <a:gd name="connsiteX18" fmla="*/ 63610 w 66260"/>
                <a:gd name="connsiteY18" fmla="*/ 68580 h 66260"/>
                <a:gd name="connsiteX19" fmla="*/ 66592 w 66260"/>
                <a:gd name="connsiteY19" fmla="*/ 32800 h 66260"/>
                <a:gd name="connsiteX20" fmla="*/ 66592 w 66260"/>
                <a:gd name="connsiteY20" fmla="*/ 31143 h 66260"/>
                <a:gd name="connsiteX21" fmla="*/ 62617 w 66260"/>
                <a:gd name="connsiteY21" fmla="*/ 2650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260" h="66260">
                  <a:moveTo>
                    <a:pt x="62617" y="26505"/>
                  </a:moveTo>
                  <a:cubicBezTo>
                    <a:pt x="61954" y="26505"/>
                    <a:pt x="61954" y="26505"/>
                    <a:pt x="61623" y="25842"/>
                  </a:cubicBezTo>
                  <a:cubicBezTo>
                    <a:pt x="60960" y="25842"/>
                    <a:pt x="60960" y="25511"/>
                    <a:pt x="60629" y="25511"/>
                  </a:cubicBezTo>
                  <a:cubicBezTo>
                    <a:pt x="58972" y="24848"/>
                    <a:pt x="48702" y="24848"/>
                    <a:pt x="41413" y="24848"/>
                  </a:cubicBezTo>
                  <a:lnTo>
                    <a:pt x="33462" y="24848"/>
                  </a:lnTo>
                  <a:cubicBezTo>
                    <a:pt x="31805" y="24848"/>
                    <a:pt x="25842" y="26836"/>
                    <a:pt x="24848" y="29487"/>
                  </a:cubicBezTo>
                  <a:lnTo>
                    <a:pt x="24848" y="41413"/>
                  </a:lnTo>
                  <a:cubicBezTo>
                    <a:pt x="25179" y="49696"/>
                    <a:pt x="26504" y="58972"/>
                    <a:pt x="27498" y="66924"/>
                  </a:cubicBezTo>
                  <a:lnTo>
                    <a:pt x="29155" y="66924"/>
                  </a:lnTo>
                  <a:cubicBezTo>
                    <a:pt x="27167" y="55328"/>
                    <a:pt x="25510" y="38101"/>
                    <a:pt x="26173" y="30480"/>
                  </a:cubicBezTo>
                  <a:lnTo>
                    <a:pt x="26836" y="30149"/>
                  </a:lnTo>
                  <a:cubicBezTo>
                    <a:pt x="27498" y="28161"/>
                    <a:pt x="32468" y="26505"/>
                    <a:pt x="34124" y="25842"/>
                  </a:cubicBezTo>
                  <a:lnTo>
                    <a:pt x="42076" y="25842"/>
                  </a:lnTo>
                  <a:cubicBezTo>
                    <a:pt x="52346" y="25842"/>
                    <a:pt x="60297" y="26505"/>
                    <a:pt x="61291" y="26505"/>
                  </a:cubicBezTo>
                  <a:cubicBezTo>
                    <a:pt x="61623" y="26505"/>
                    <a:pt x="61623" y="26505"/>
                    <a:pt x="61623" y="26505"/>
                  </a:cubicBezTo>
                  <a:cubicBezTo>
                    <a:pt x="61623" y="27167"/>
                    <a:pt x="62285" y="27167"/>
                    <a:pt x="62285" y="27167"/>
                  </a:cubicBezTo>
                  <a:cubicBezTo>
                    <a:pt x="63942" y="28161"/>
                    <a:pt x="65598" y="29818"/>
                    <a:pt x="65929" y="31143"/>
                  </a:cubicBezTo>
                  <a:cubicBezTo>
                    <a:pt x="66592" y="33130"/>
                    <a:pt x="64936" y="54666"/>
                    <a:pt x="62617" y="68580"/>
                  </a:cubicBezTo>
                  <a:cubicBezTo>
                    <a:pt x="63279" y="68580"/>
                    <a:pt x="63610" y="68580"/>
                    <a:pt x="63610" y="68580"/>
                  </a:cubicBezTo>
                  <a:cubicBezTo>
                    <a:pt x="65598" y="55991"/>
                    <a:pt x="66592" y="38431"/>
                    <a:pt x="66592" y="32800"/>
                  </a:cubicBezTo>
                  <a:cubicBezTo>
                    <a:pt x="66592" y="31806"/>
                    <a:pt x="66592" y="31143"/>
                    <a:pt x="66592" y="31143"/>
                  </a:cubicBezTo>
                  <a:cubicBezTo>
                    <a:pt x="65598" y="29487"/>
                    <a:pt x="63942" y="27829"/>
                    <a:pt x="62617" y="26505"/>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 name="Freeform: Shape 42">
              <a:extLst>
                <a:ext uri="{FF2B5EF4-FFF2-40B4-BE49-F238E27FC236}">
                  <a16:creationId xmlns:a16="http://schemas.microsoft.com/office/drawing/2014/main" id="{4D14D3C7-0DEB-4D0D-B8DC-B4811BA34A62}"/>
                </a:ext>
              </a:extLst>
            </p:cNvPr>
            <p:cNvSpPr/>
            <p:nvPr/>
          </p:nvSpPr>
          <p:spPr>
            <a:xfrm>
              <a:off x="3691589" y="10937102"/>
              <a:ext cx="66269" cy="66269"/>
            </a:xfrm>
            <a:custGeom>
              <a:avLst/>
              <a:gdLst>
                <a:gd name="connsiteX0" fmla="*/ 61889 w 66260"/>
                <a:gd name="connsiteY0" fmla="*/ 44395 h 66260"/>
                <a:gd name="connsiteX1" fmla="*/ 60233 w 66260"/>
                <a:gd name="connsiteY1" fmla="*/ 63611 h 66260"/>
                <a:gd name="connsiteX2" fmla="*/ 59239 w 66260"/>
                <a:gd name="connsiteY2" fmla="*/ 69242 h 66260"/>
                <a:gd name="connsiteX3" fmla="*/ 58908 w 66260"/>
                <a:gd name="connsiteY3" fmla="*/ 69242 h 66260"/>
                <a:gd name="connsiteX4" fmla="*/ 58245 w 66260"/>
                <a:gd name="connsiteY4" fmla="*/ 69242 h 66260"/>
                <a:gd name="connsiteX5" fmla="*/ 26108 w 66260"/>
                <a:gd name="connsiteY5" fmla="*/ 63941 h 66260"/>
                <a:gd name="connsiteX6" fmla="*/ 25114 w 66260"/>
                <a:gd name="connsiteY6" fmla="*/ 63941 h 66260"/>
                <a:gd name="connsiteX7" fmla="*/ 26108 w 66260"/>
                <a:gd name="connsiteY7" fmla="*/ 45058 h 66260"/>
                <a:gd name="connsiteX8" fmla="*/ 27102 w 66260"/>
                <a:gd name="connsiteY8" fmla="*/ 36112 h 66260"/>
                <a:gd name="connsiteX9" fmla="*/ 31409 w 66260"/>
                <a:gd name="connsiteY9" fmla="*/ 25842 h 66260"/>
                <a:gd name="connsiteX10" fmla="*/ 34060 w 66260"/>
                <a:gd name="connsiteY10" fmla="*/ 25842 h 66260"/>
                <a:gd name="connsiteX11" fmla="*/ 34391 w 66260"/>
                <a:gd name="connsiteY11" fmla="*/ 25179 h 66260"/>
                <a:gd name="connsiteX12" fmla="*/ 38035 w 66260"/>
                <a:gd name="connsiteY12" fmla="*/ 24848 h 66260"/>
                <a:gd name="connsiteX13" fmla="*/ 38698 w 66260"/>
                <a:gd name="connsiteY13" fmla="*/ 24848 h 66260"/>
                <a:gd name="connsiteX14" fmla="*/ 51619 w 66260"/>
                <a:gd name="connsiteY14" fmla="*/ 26505 h 66260"/>
                <a:gd name="connsiteX15" fmla="*/ 53275 w 66260"/>
                <a:gd name="connsiteY15" fmla="*/ 27167 h 66260"/>
                <a:gd name="connsiteX16" fmla="*/ 61558 w 66260"/>
                <a:gd name="connsiteY16" fmla="*/ 32468 h 66260"/>
                <a:gd name="connsiteX17" fmla="*/ 61558 w 66260"/>
                <a:gd name="connsiteY17" fmla="*/ 33462 h 66260"/>
                <a:gd name="connsiteX18" fmla="*/ 61889 w 66260"/>
                <a:gd name="connsiteY18" fmla="*/ 4439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66260">
                  <a:moveTo>
                    <a:pt x="61889" y="44395"/>
                  </a:moveTo>
                  <a:cubicBezTo>
                    <a:pt x="61889" y="51353"/>
                    <a:pt x="61227" y="58972"/>
                    <a:pt x="60233" y="63611"/>
                  </a:cubicBezTo>
                  <a:cubicBezTo>
                    <a:pt x="59570" y="65599"/>
                    <a:pt x="59570" y="67918"/>
                    <a:pt x="59239" y="69242"/>
                  </a:cubicBezTo>
                  <a:cubicBezTo>
                    <a:pt x="58908" y="69242"/>
                    <a:pt x="58908" y="69242"/>
                    <a:pt x="58908" y="69242"/>
                  </a:cubicBezTo>
                  <a:cubicBezTo>
                    <a:pt x="58245" y="69242"/>
                    <a:pt x="58245" y="69242"/>
                    <a:pt x="58245" y="69242"/>
                  </a:cubicBezTo>
                  <a:cubicBezTo>
                    <a:pt x="47312" y="67918"/>
                    <a:pt x="36379" y="66261"/>
                    <a:pt x="26108" y="63941"/>
                  </a:cubicBezTo>
                  <a:cubicBezTo>
                    <a:pt x="25446" y="63941"/>
                    <a:pt x="25446" y="63941"/>
                    <a:pt x="25114" y="63941"/>
                  </a:cubicBezTo>
                  <a:cubicBezTo>
                    <a:pt x="24452" y="58310"/>
                    <a:pt x="25114" y="51021"/>
                    <a:pt x="26108" y="45058"/>
                  </a:cubicBezTo>
                  <a:cubicBezTo>
                    <a:pt x="26771" y="41413"/>
                    <a:pt x="27102" y="38763"/>
                    <a:pt x="27102" y="36112"/>
                  </a:cubicBezTo>
                  <a:cubicBezTo>
                    <a:pt x="28096" y="30480"/>
                    <a:pt x="29753" y="26173"/>
                    <a:pt x="31409" y="25842"/>
                  </a:cubicBezTo>
                  <a:lnTo>
                    <a:pt x="34060" y="25842"/>
                  </a:lnTo>
                  <a:lnTo>
                    <a:pt x="34391" y="25179"/>
                  </a:lnTo>
                  <a:cubicBezTo>
                    <a:pt x="35385" y="24848"/>
                    <a:pt x="36379" y="24848"/>
                    <a:pt x="38035" y="24848"/>
                  </a:cubicBezTo>
                  <a:lnTo>
                    <a:pt x="38698" y="24848"/>
                  </a:lnTo>
                  <a:cubicBezTo>
                    <a:pt x="43005" y="24848"/>
                    <a:pt x="47643" y="25179"/>
                    <a:pt x="51619" y="26505"/>
                  </a:cubicBezTo>
                  <a:cubicBezTo>
                    <a:pt x="52281" y="26505"/>
                    <a:pt x="52613" y="26505"/>
                    <a:pt x="53275" y="27167"/>
                  </a:cubicBezTo>
                  <a:cubicBezTo>
                    <a:pt x="57914" y="28161"/>
                    <a:pt x="61558" y="29817"/>
                    <a:pt x="61558" y="32468"/>
                  </a:cubicBezTo>
                  <a:cubicBezTo>
                    <a:pt x="61558" y="32468"/>
                    <a:pt x="61558" y="33130"/>
                    <a:pt x="61558" y="33462"/>
                  </a:cubicBezTo>
                  <a:cubicBezTo>
                    <a:pt x="61558" y="36112"/>
                    <a:pt x="61889" y="40419"/>
                    <a:pt x="61889" y="44395"/>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 name="Freeform: Shape 43">
              <a:extLst>
                <a:ext uri="{FF2B5EF4-FFF2-40B4-BE49-F238E27FC236}">
                  <a16:creationId xmlns:a16="http://schemas.microsoft.com/office/drawing/2014/main" id="{D3313999-2EC6-42B0-8BB4-554E25545682}"/>
                </a:ext>
              </a:extLst>
            </p:cNvPr>
            <p:cNvSpPr/>
            <p:nvPr/>
          </p:nvSpPr>
          <p:spPr>
            <a:xfrm>
              <a:off x="3691589" y="10937102"/>
              <a:ext cx="66269" cy="66269"/>
            </a:xfrm>
            <a:custGeom>
              <a:avLst/>
              <a:gdLst>
                <a:gd name="connsiteX0" fmla="*/ 61558 w 66260"/>
                <a:gd name="connsiteY0" fmla="*/ 33462 h 66260"/>
                <a:gd name="connsiteX1" fmla="*/ 61558 w 66260"/>
                <a:gd name="connsiteY1" fmla="*/ 32468 h 66260"/>
                <a:gd name="connsiteX2" fmla="*/ 53275 w 66260"/>
                <a:gd name="connsiteY2" fmla="*/ 27167 h 66260"/>
                <a:gd name="connsiteX3" fmla="*/ 51619 w 66260"/>
                <a:gd name="connsiteY3" fmla="*/ 26505 h 66260"/>
                <a:gd name="connsiteX4" fmla="*/ 38698 w 66260"/>
                <a:gd name="connsiteY4" fmla="*/ 24848 h 66260"/>
                <a:gd name="connsiteX5" fmla="*/ 38035 w 66260"/>
                <a:gd name="connsiteY5" fmla="*/ 24848 h 66260"/>
                <a:gd name="connsiteX6" fmla="*/ 34391 w 66260"/>
                <a:gd name="connsiteY6" fmla="*/ 25179 h 66260"/>
                <a:gd name="connsiteX7" fmla="*/ 34060 w 66260"/>
                <a:gd name="connsiteY7" fmla="*/ 25842 h 66260"/>
                <a:gd name="connsiteX8" fmla="*/ 31409 w 66260"/>
                <a:gd name="connsiteY8" fmla="*/ 25842 h 66260"/>
                <a:gd name="connsiteX9" fmla="*/ 27102 w 66260"/>
                <a:gd name="connsiteY9" fmla="*/ 36112 h 66260"/>
                <a:gd name="connsiteX10" fmla="*/ 26108 w 66260"/>
                <a:gd name="connsiteY10" fmla="*/ 45058 h 66260"/>
                <a:gd name="connsiteX11" fmla="*/ 25114 w 66260"/>
                <a:gd name="connsiteY11" fmla="*/ 63941 h 66260"/>
                <a:gd name="connsiteX12" fmla="*/ 26108 w 66260"/>
                <a:gd name="connsiteY12" fmla="*/ 63941 h 66260"/>
                <a:gd name="connsiteX13" fmla="*/ 31409 w 66260"/>
                <a:gd name="connsiteY13" fmla="*/ 27167 h 66260"/>
                <a:gd name="connsiteX14" fmla="*/ 38035 w 66260"/>
                <a:gd name="connsiteY14" fmla="*/ 25842 h 66260"/>
                <a:gd name="connsiteX15" fmla="*/ 52281 w 66260"/>
                <a:gd name="connsiteY15" fmla="*/ 27829 h 66260"/>
                <a:gd name="connsiteX16" fmla="*/ 53607 w 66260"/>
                <a:gd name="connsiteY16" fmla="*/ 27829 h 66260"/>
                <a:gd name="connsiteX17" fmla="*/ 54269 w 66260"/>
                <a:gd name="connsiteY17" fmla="*/ 28161 h 66260"/>
                <a:gd name="connsiteX18" fmla="*/ 60564 w 66260"/>
                <a:gd name="connsiteY18" fmla="*/ 31474 h 66260"/>
                <a:gd name="connsiteX19" fmla="*/ 60564 w 66260"/>
                <a:gd name="connsiteY19" fmla="*/ 32137 h 66260"/>
                <a:gd name="connsiteX20" fmla="*/ 60564 w 66260"/>
                <a:gd name="connsiteY20" fmla="*/ 33130 h 66260"/>
                <a:gd name="connsiteX21" fmla="*/ 59570 w 66260"/>
                <a:gd name="connsiteY21" fmla="*/ 63279 h 66260"/>
                <a:gd name="connsiteX22" fmla="*/ 58576 w 66260"/>
                <a:gd name="connsiteY22" fmla="*/ 68912 h 66260"/>
                <a:gd name="connsiteX23" fmla="*/ 59239 w 66260"/>
                <a:gd name="connsiteY23" fmla="*/ 68912 h 66260"/>
                <a:gd name="connsiteX24" fmla="*/ 59570 w 66260"/>
                <a:gd name="connsiteY24" fmla="*/ 68912 h 66260"/>
                <a:gd name="connsiteX25" fmla="*/ 60564 w 66260"/>
                <a:gd name="connsiteY25" fmla="*/ 63279 h 66260"/>
                <a:gd name="connsiteX26" fmla="*/ 62221 w 66260"/>
                <a:gd name="connsiteY26" fmla="*/ 44064 h 66260"/>
                <a:gd name="connsiteX27" fmla="*/ 61558 w 66260"/>
                <a:gd name="connsiteY27" fmla="*/ 3346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6260" h="66260">
                  <a:moveTo>
                    <a:pt x="61558" y="33462"/>
                  </a:moveTo>
                  <a:cubicBezTo>
                    <a:pt x="61558" y="33130"/>
                    <a:pt x="61558" y="32468"/>
                    <a:pt x="61558" y="32468"/>
                  </a:cubicBezTo>
                  <a:cubicBezTo>
                    <a:pt x="61558" y="29817"/>
                    <a:pt x="57914" y="28161"/>
                    <a:pt x="53275" y="27167"/>
                  </a:cubicBezTo>
                  <a:cubicBezTo>
                    <a:pt x="52613" y="26505"/>
                    <a:pt x="52281" y="26505"/>
                    <a:pt x="51619" y="26505"/>
                  </a:cubicBezTo>
                  <a:cubicBezTo>
                    <a:pt x="47643" y="25511"/>
                    <a:pt x="42674" y="24848"/>
                    <a:pt x="38698" y="24848"/>
                  </a:cubicBezTo>
                  <a:lnTo>
                    <a:pt x="38035" y="24848"/>
                  </a:lnTo>
                  <a:cubicBezTo>
                    <a:pt x="36379" y="24848"/>
                    <a:pt x="35385" y="24848"/>
                    <a:pt x="34391" y="25179"/>
                  </a:cubicBezTo>
                  <a:lnTo>
                    <a:pt x="34060" y="25842"/>
                  </a:lnTo>
                  <a:lnTo>
                    <a:pt x="31409" y="25842"/>
                  </a:lnTo>
                  <a:cubicBezTo>
                    <a:pt x="29753" y="26505"/>
                    <a:pt x="28427" y="30480"/>
                    <a:pt x="27102" y="36112"/>
                  </a:cubicBezTo>
                  <a:cubicBezTo>
                    <a:pt x="27102" y="38763"/>
                    <a:pt x="26771" y="41413"/>
                    <a:pt x="26108" y="45058"/>
                  </a:cubicBezTo>
                  <a:cubicBezTo>
                    <a:pt x="25114" y="50690"/>
                    <a:pt x="24452" y="57978"/>
                    <a:pt x="25114" y="63941"/>
                  </a:cubicBezTo>
                  <a:cubicBezTo>
                    <a:pt x="25777" y="63941"/>
                    <a:pt x="25777" y="63941"/>
                    <a:pt x="26108" y="63941"/>
                  </a:cubicBezTo>
                  <a:cubicBezTo>
                    <a:pt x="25446" y="48371"/>
                    <a:pt x="28759" y="28493"/>
                    <a:pt x="31409" y="27167"/>
                  </a:cubicBezTo>
                  <a:cubicBezTo>
                    <a:pt x="32403" y="26505"/>
                    <a:pt x="34391" y="25842"/>
                    <a:pt x="38035" y="25842"/>
                  </a:cubicBezTo>
                  <a:cubicBezTo>
                    <a:pt x="42674" y="25842"/>
                    <a:pt x="47975" y="26505"/>
                    <a:pt x="52281" y="27829"/>
                  </a:cubicBezTo>
                  <a:lnTo>
                    <a:pt x="53607" y="27829"/>
                  </a:lnTo>
                  <a:cubicBezTo>
                    <a:pt x="54269" y="27829"/>
                    <a:pt x="54269" y="28161"/>
                    <a:pt x="54269" y="28161"/>
                  </a:cubicBezTo>
                  <a:cubicBezTo>
                    <a:pt x="57251" y="28823"/>
                    <a:pt x="59902" y="30149"/>
                    <a:pt x="60564" y="31474"/>
                  </a:cubicBezTo>
                  <a:lnTo>
                    <a:pt x="60564" y="32137"/>
                  </a:lnTo>
                  <a:cubicBezTo>
                    <a:pt x="60564" y="32800"/>
                    <a:pt x="60564" y="32800"/>
                    <a:pt x="60564" y="33130"/>
                  </a:cubicBezTo>
                  <a:cubicBezTo>
                    <a:pt x="61227" y="41413"/>
                    <a:pt x="60564" y="55991"/>
                    <a:pt x="59570" y="63279"/>
                  </a:cubicBezTo>
                  <a:cubicBezTo>
                    <a:pt x="59239" y="65267"/>
                    <a:pt x="59239" y="67586"/>
                    <a:pt x="58576" y="68912"/>
                  </a:cubicBezTo>
                  <a:cubicBezTo>
                    <a:pt x="58576" y="68912"/>
                    <a:pt x="58576" y="68912"/>
                    <a:pt x="59239" y="68912"/>
                  </a:cubicBezTo>
                  <a:cubicBezTo>
                    <a:pt x="59239" y="68912"/>
                    <a:pt x="59239" y="68912"/>
                    <a:pt x="59570" y="68912"/>
                  </a:cubicBezTo>
                  <a:cubicBezTo>
                    <a:pt x="60233" y="67586"/>
                    <a:pt x="60233" y="65267"/>
                    <a:pt x="60564" y="63279"/>
                  </a:cubicBezTo>
                  <a:cubicBezTo>
                    <a:pt x="61558" y="58642"/>
                    <a:pt x="62221" y="50690"/>
                    <a:pt x="62221" y="44064"/>
                  </a:cubicBezTo>
                  <a:cubicBezTo>
                    <a:pt x="61889" y="40419"/>
                    <a:pt x="61558" y="36112"/>
                    <a:pt x="61558" y="33462"/>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 name="Freeform: Shape 44">
              <a:extLst>
                <a:ext uri="{FF2B5EF4-FFF2-40B4-BE49-F238E27FC236}">
                  <a16:creationId xmlns:a16="http://schemas.microsoft.com/office/drawing/2014/main" id="{36F02AD3-A48A-4767-8C97-B55516441033}"/>
                </a:ext>
              </a:extLst>
            </p:cNvPr>
            <p:cNvSpPr/>
            <p:nvPr/>
          </p:nvSpPr>
          <p:spPr>
            <a:xfrm>
              <a:off x="3655409" y="10927032"/>
              <a:ext cx="66269" cy="66269"/>
            </a:xfrm>
            <a:custGeom>
              <a:avLst/>
              <a:gdLst>
                <a:gd name="connsiteX0" fmla="*/ 63610 w 66260"/>
                <a:gd name="connsiteY0" fmla="*/ 37568 h 66260"/>
                <a:gd name="connsiteX1" fmla="*/ 62948 w 66260"/>
                <a:gd name="connsiteY1" fmla="*/ 46844 h 66260"/>
                <a:gd name="connsiteX2" fmla="*/ 61954 w 66260"/>
                <a:gd name="connsiteY2" fmla="*/ 55789 h 66260"/>
                <a:gd name="connsiteX3" fmla="*/ 57978 w 66260"/>
                <a:gd name="connsiteY3" fmla="*/ 74010 h 66260"/>
                <a:gd name="connsiteX4" fmla="*/ 56984 w 66260"/>
                <a:gd name="connsiteY4" fmla="*/ 73680 h 66260"/>
                <a:gd name="connsiteX5" fmla="*/ 26173 w 66260"/>
                <a:gd name="connsiteY5" fmla="*/ 66391 h 66260"/>
                <a:gd name="connsiteX6" fmla="*/ 26836 w 66260"/>
                <a:gd name="connsiteY6" fmla="*/ 69041 h 66260"/>
                <a:gd name="connsiteX7" fmla="*/ 25510 w 66260"/>
                <a:gd name="connsiteY7" fmla="*/ 68710 h 66260"/>
                <a:gd name="connsiteX8" fmla="*/ 24848 w 66260"/>
                <a:gd name="connsiteY8" fmla="*/ 66059 h 66260"/>
                <a:gd name="connsiteX9" fmla="*/ 25510 w 66260"/>
                <a:gd name="connsiteY9" fmla="*/ 55457 h 66260"/>
                <a:gd name="connsiteX10" fmla="*/ 26836 w 66260"/>
                <a:gd name="connsiteY10" fmla="*/ 44525 h 66260"/>
                <a:gd name="connsiteX11" fmla="*/ 28824 w 66260"/>
                <a:gd name="connsiteY11" fmla="*/ 35580 h 66260"/>
                <a:gd name="connsiteX12" fmla="*/ 29486 w 66260"/>
                <a:gd name="connsiteY12" fmla="*/ 33923 h 66260"/>
                <a:gd name="connsiteX13" fmla="*/ 29486 w 66260"/>
                <a:gd name="connsiteY13" fmla="*/ 33261 h 66260"/>
                <a:gd name="connsiteX14" fmla="*/ 30480 w 66260"/>
                <a:gd name="connsiteY14" fmla="*/ 30610 h 66260"/>
                <a:gd name="connsiteX15" fmla="*/ 32468 w 66260"/>
                <a:gd name="connsiteY15" fmla="*/ 27628 h 66260"/>
                <a:gd name="connsiteX16" fmla="*/ 34124 w 66260"/>
                <a:gd name="connsiteY16" fmla="*/ 25640 h 66260"/>
                <a:gd name="connsiteX17" fmla="*/ 36775 w 66260"/>
                <a:gd name="connsiteY17" fmla="*/ 24978 h 66260"/>
                <a:gd name="connsiteX18" fmla="*/ 37769 w 66260"/>
                <a:gd name="connsiteY18" fmla="*/ 24978 h 66260"/>
                <a:gd name="connsiteX19" fmla="*/ 39756 w 66260"/>
                <a:gd name="connsiteY19" fmla="*/ 25640 h 66260"/>
                <a:gd name="connsiteX20" fmla="*/ 40750 w 66260"/>
                <a:gd name="connsiteY20" fmla="*/ 25640 h 66260"/>
                <a:gd name="connsiteX21" fmla="*/ 41744 w 66260"/>
                <a:gd name="connsiteY21" fmla="*/ 25640 h 66260"/>
                <a:gd name="connsiteX22" fmla="*/ 44395 w 66260"/>
                <a:gd name="connsiteY22" fmla="*/ 26303 h 66260"/>
                <a:gd name="connsiteX23" fmla="*/ 52677 w 66260"/>
                <a:gd name="connsiteY23" fmla="*/ 28953 h 66260"/>
                <a:gd name="connsiteX24" fmla="*/ 55659 w 66260"/>
                <a:gd name="connsiteY24" fmla="*/ 29947 h 66260"/>
                <a:gd name="connsiteX25" fmla="*/ 59966 w 66260"/>
                <a:gd name="connsiteY25" fmla="*/ 32597 h 66260"/>
                <a:gd name="connsiteX26" fmla="*/ 62948 w 66260"/>
                <a:gd name="connsiteY26" fmla="*/ 35580 h 66260"/>
                <a:gd name="connsiteX27" fmla="*/ 62948 w 66260"/>
                <a:gd name="connsiteY27" fmla="*/ 36574 h 66260"/>
                <a:gd name="connsiteX28" fmla="*/ 63610 w 66260"/>
                <a:gd name="connsiteY28" fmla="*/ 3756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6260" h="66260">
                  <a:moveTo>
                    <a:pt x="63610" y="37568"/>
                  </a:moveTo>
                  <a:cubicBezTo>
                    <a:pt x="63610" y="39555"/>
                    <a:pt x="63610" y="42869"/>
                    <a:pt x="62948" y="46844"/>
                  </a:cubicBezTo>
                  <a:cubicBezTo>
                    <a:pt x="62948" y="49494"/>
                    <a:pt x="62617" y="52145"/>
                    <a:pt x="61954" y="55789"/>
                  </a:cubicBezTo>
                  <a:cubicBezTo>
                    <a:pt x="60960" y="61422"/>
                    <a:pt x="59304" y="67716"/>
                    <a:pt x="57978" y="74010"/>
                  </a:cubicBezTo>
                  <a:cubicBezTo>
                    <a:pt x="57316" y="74010"/>
                    <a:pt x="57316" y="74010"/>
                    <a:pt x="56984" y="73680"/>
                  </a:cubicBezTo>
                  <a:cubicBezTo>
                    <a:pt x="46714" y="72023"/>
                    <a:pt x="36112" y="69373"/>
                    <a:pt x="26173" y="66391"/>
                  </a:cubicBezTo>
                  <a:cubicBezTo>
                    <a:pt x="26173" y="67385"/>
                    <a:pt x="26836" y="68379"/>
                    <a:pt x="26836" y="69041"/>
                  </a:cubicBezTo>
                  <a:cubicBezTo>
                    <a:pt x="26173" y="69041"/>
                    <a:pt x="25842" y="69041"/>
                    <a:pt x="25510" y="68710"/>
                  </a:cubicBezTo>
                  <a:cubicBezTo>
                    <a:pt x="24848" y="67716"/>
                    <a:pt x="24848" y="67053"/>
                    <a:pt x="24848" y="66059"/>
                  </a:cubicBezTo>
                  <a:cubicBezTo>
                    <a:pt x="24848" y="62746"/>
                    <a:pt x="24848" y="59764"/>
                    <a:pt x="25510" y="55457"/>
                  </a:cubicBezTo>
                  <a:cubicBezTo>
                    <a:pt x="26173" y="51814"/>
                    <a:pt x="26504" y="48169"/>
                    <a:pt x="26836" y="44525"/>
                  </a:cubicBezTo>
                  <a:cubicBezTo>
                    <a:pt x="27829" y="41543"/>
                    <a:pt x="28492" y="38230"/>
                    <a:pt x="28824" y="35580"/>
                  </a:cubicBezTo>
                  <a:cubicBezTo>
                    <a:pt x="29486" y="34917"/>
                    <a:pt x="29486" y="34586"/>
                    <a:pt x="29486" y="33923"/>
                  </a:cubicBezTo>
                  <a:cubicBezTo>
                    <a:pt x="29486" y="33261"/>
                    <a:pt x="29486" y="33261"/>
                    <a:pt x="29486" y="33261"/>
                  </a:cubicBezTo>
                  <a:cubicBezTo>
                    <a:pt x="29486" y="32267"/>
                    <a:pt x="30149" y="31603"/>
                    <a:pt x="30480" y="30610"/>
                  </a:cubicBezTo>
                  <a:cubicBezTo>
                    <a:pt x="31143" y="29616"/>
                    <a:pt x="31474" y="28622"/>
                    <a:pt x="32468" y="27628"/>
                  </a:cubicBezTo>
                  <a:cubicBezTo>
                    <a:pt x="33130" y="26634"/>
                    <a:pt x="33462" y="25972"/>
                    <a:pt x="34124" y="25640"/>
                  </a:cubicBezTo>
                  <a:cubicBezTo>
                    <a:pt x="35118" y="24978"/>
                    <a:pt x="35781" y="24646"/>
                    <a:pt x="36775" y="24978"/>
                  </a:cubicBezTo>
                  <a:cubicBezTo>
                    <a:pt x="37106" y="24978"/>
                    <a:pt x="37106" y="24978"/>
                    <a:pt x="37769" y="24978"/>
                  </a:cubicBezTo>
                  <a:cubicBezTo>
                    <a:pt x="38431" y="24978"/>
                    <a:pt x="38763" y="24978"/>
                    <a:pt x="39756" y="25640"/>
                  </a:cubicBezTo>
                  <a:cubicBezTo>
                    <a:pt x="40419" y="25640"/>
                    <a:pt x="40419" y="25640"/>
                    <a:pt x="40750" y="25640"/>
                  </a:cubicBezTo>
                  <a:lnTo>
                    <a:pt x="41744" y="25640"/>
                  </a:lnTo>
                  <a:cubicBezTo>
                    <a:pt x="42738" y="25640"/>
                    <a:pt x="43401" y="26303"/>
                    <a:pt x="44395" y="26303"/>
                  </a:cubicBezTo>
                  <a:cubicBezTo>
                    <a:pt x="47045" y="26966"/>
                    <a:pt x="50358" y="27960"/>
                    <a:pt x="52677" y="28953"/>
                  </a:cubicBezTo>
                  <a:cubicBezTo>
                    <a:pt x="53671" y="28953"/>
                    <a:pt x="54665" y="29616"/>
                    <a:pt x="55659" y="29947"/>
                  </a:cubicBezTo>
                  <a:cubicBezTo>
                    <a:pt x="57316" y="30279"/>
                    <a:pt x="58641" y="31603"/>
                    <a:pt x="59966" y="32597"/>
                  </a:cubicBezTo>
                  <a:cubicBezTo>
                    <a:pt x="61623" y="33592"/>
                    <a:pt x="62617" y="34586"/>
                    <a:pt x="62948" y="35580"/>
                  </a:cubicBezTo>
                  <a:cubicBezTo>
                    <a:pt x="62948" y="35911"/>
                    <a:pt x="62948" y="35911"/>
                    <a:pt x="62948" y="36574"/>
                  </a:cubicBezTo>
                  <a:cubicBezTo>
                    <a:pt x="63610" y="36904"/>
                    <a:pt x="63610" y="36904"/>
                    <a:pt x="63610" y="37568"/>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 name="Freeform: Shape 45">
              <a:extLst>
                <a:ext uri="{FF2B5EF4-FFF2-40B4-BE49-F238E27FC236}">
                  <a16:creationId xmlns:a16="http://schemas.microsoft.com/office/drawing/2014/main" id="{192A9775-E625-4C4F-AB5B-2C3D9374CDB4}"/>
                </a:ext>
              </a:extLst>
            </p:cNvPr>
            <p:cNvSpPr/>
            <p:nvPr/>
          </p:nvSpPr>
          <p:spPr>
            <a:xfrm>
              <a:off x="3655740" y="10926169"/>
              <a:ext cx="66269" cy="99403"/>
            </a:xfrm>
            <a:custGeom>
              <a:avLst/>
              <a:gdLst>
                <a:gd name="connsiteX0" fmla="*/ 62948 w 66260"/>
                <a:gd name="connsiteY0" fmla="*/ 37106 h 99391"/>
                <a:gd name="connsiteX1" fmla="*/ 62948 w 66260"/>
                <a:gd name="connsiteY1" fmla="*/ 36112 h 99391"/>
                <a:gd name="connsiteX2" fmla="*/ 59966 w 66260"/>
                <a:gd name="connsiteY2" fmla="*/ 33130 h 99391"/>
                <a:gd name="connsiteX3" fmla="*/ 55659 w 66260"/>
                <a:gd name="connsiteY3" fmla="*/ 30479 h 99391"/>
                <a:gd name="connsiteX4" fmla="*/ 52677 w 66260"/>
                <a:gd name="connsiteY4" fmla="*/ 29486 h 99391"/>
                <a:gd name="connsiteX5" fmla="*/ 44395 w 66260"/>
                <a:gd name="connsiteY5" fmla="*/ 26836 h 99391"/>
                <a:gd name="connsiteX6" fmla="*/ 41744 w 66260"/>
                <a:gd name="connsiteY6" fmla="*/ 26173 h 99391"/>
                <a:gd name="connsiteX7" fmla="*/ 40750 w 66260"/>
                <a:gd name="connsiteY7" fmla="*/ 26173 h 99391"/>
                <a:gd name="connsiteX8" fmla="*/ 39756 w 66260"/>
                <a:gd name="connsiteY8" fmla="*/ 26173 h 99391"/>
                <a:gd name="connsiteX9" fmla="*/ 37769 w 66260"/>
                <a:gd name="connsiteY9" fmla="*/ 25510 h 99391"/>
                <a:gd name="connsiteX10" fmla="*/ 37106 w 66260"/>
                <a:gd name="connsiteY10" fmla="*/ 24848 h 99391"/>
                <a:gd name="connsiteX11" fmla="*/ 36775 w 66260"/>
                <a:gd name="connsiteY11" fmla="*/ 25510 h 99391"/>
                <a:gd name="connsiteX12" fmla="*/ 34124 w 66260"/>
                <a:gd name="connsiteY12" fmla="*/ 26173 h 99391"/>
                <a:gd name="connsiteX13" fmla="*/ 32468 w 66260"/>
                <a:gd name="connsiteY13" fmla="*/ 28161 h 99391"/>
                <a:gd name="connsiteX14" fmla="*/ 30480 w 66260"/>
                <a:gd name="connsiteY14" fmla="*/ 31143 h 99391"/>
                <a:gd name="connsiteX15" fmla="*/ 29486 w 66260"/>
                <a:gd name="connsiteY15" fmla="*/ 33793 h 99391"/>
                <a:gd name="connsiteX16" fmla="*/ 29486 w 66260"/>
                <a:gd name="connsiteY16" fmla="*/ 34456 h 99391"/>
                <a:gd name="connsiteX17" fmla="*/ 28823 w 66260"/>
                <a:gd name="connsiteY17" fmla="*/ 34456 h 99391"/>
                <a:gd name="connsiteX18" fmla="*/ 28823 w 66260"/>
                <a:gd name="connsiteY18" fmla="*/ 36112 h 99391"/>
                <a:gd name="connsiteX19" fmla="*/ 26836 w 66260"/>
                <a:gd name="connsiteY19" fmla="*/ 45057 h 99391"/>
                <a:gd name="connsiteX20" fmla="*/ 25510 w 66260"/>
                <a:gd name="connsiteY20" fmla="*/ 55991 h 99391"/>
                <a:gd name="connsiteX21" fmla="*/ 24848 w 66260"/>
                <a:gd name="connsiteY21" fmla="*/ 66591 h 99391"/>
                <a:gd name="connsiteX22" fmla="*/ 25510 w 66260"/>
                <a:gd name="connsiteY22" fmla="*/ 69242 h 99391"/>
                <a:gd name="connsiteX23" fmla="*/ 26836 w 66260"/>
                <a:gd name="connsiteY23" fmla="*/ 69574 h 99391"/>
                <a:gd name="connsiteX24" fmla="*/ 26173 w 66260"/>
                <a:gd name="connsiteY24" fmla="*/ 66923 h 99391"/>
                <a:gd name="connsiteX25" fmla="*/ 26836 w 66260"/>
                <a:gd name="connsiteY25" fmla="*/ 55991 h 99391"/>
                <a:gd name="connsiteX26" fmla="*/ 37106 w 66260"/>
                <a:gd name="connsiteY26" fmla="*/ 26836 h 99391"/>
                <a:gd name="connsiteX27" fmla="*/ 37769 w 66260"/>
                <a:gd name="connsiteY27" fmla="*/ 26836 h 99391"/>
                <a:gd name="connsiteX28" fmla="*/ 40419 w 66260"/>
                <a:gd name="connsiteY28" fmla="*/ 27498 h 99391"/>
                <a:gd name="connsiteX29" fmla="*/ 41413 w 66260"/>
                <a:gd name="connsiteY29" fmla="*/ 27498 h 99391"/>
                <a:gd name="connsiteX30" fmla="*/ 41413 w 66260"/>
                <a:gd name="connsiteY30" fmla="*/ 27829 h 99391"/>
                <a:gd name="connsiteX31" fmla="*/ 61291 w 66260"/>
                <a:gd name="connsiteY31" fmla="*/ 35780 h 99391"/>
                <a:gd name="connsiteX32" fmla="*/ 62285 w 66260"/>
                <a:gd name="connsiteY32" fmla="*/ 36774 h 99391"/>
                <a:gd name="connsiteX33" fmla="*/ 62285 w 66260"/>
                <a:gd name="connsiteY33" fmla="*/ 37438 h 99391"/>
                <a:gd name="connsiteX34" fmla="*/ 62948 w 66260"/>
                <a:gd name="connsiteY34" fmla="*/ 38762 h 99391"/>
                <a:gd name="connsiteX35" fmla="*/ 56984 w 66260"/>
                <a:gd name="connsiteY35" fmla="*/ 74543 h 99391"/>
                <a:gd name="connsiteX36" fmla="*/ 57978 w 66260"/>
                <a:gd name="connsiteY36" fmla="*/ 74874 h 99391"/>
                <a:gd name="connsiteX37" fmla="*/ 61954 w 66260"/>
                <a:gd name="connsiteY37" fmla="*/ 56653 h 99391"/>
                <a:gd name="connsiteX38" fmla="*/ 62948 w 66260"/>
                <a:gd name="connsiteY38" fmla="*/ 47708 h 99391"/>
                <a:gd name="connsiteX39" fmla="*/ 63610 w 66260"/>
                <a:gd name="connsiteY39" fmla="*/ 38431 h 99391"/>
                <a:gd name="connsiteX40" fmla="*/ 62948 w 66260"/>
                <a:gd name="connsiteY40" fmla="*/ 3710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6260" h="99391">
                  <a:moveTo>
                    <a:pt x="62948" y="37106"/>
                  </a:moveTo>
                  <a:cubicBezTo>
                    <a:pt x="62948" y="36444"/>
                    <a:pt x="62948" y="36444"/>
                    <a:pt x="62948" y="36112"/>
                  </a:cubicBezTo>
                  <a:cubicBezTo>
                    <a:pt x="62617" y="35118"/>
                    <a:pt x="61291" y="34124"/>
                    <a:pt x="59966" y="33130"/>
                  </a:cubicBezTo>
                  <a:cubicBezTo>
                    <a:pt x="58972" y="32137"/>
                    <a:pt x="57316" y="31143"/>
                    <a:pt x="55659" y="30479"/>
                  </a:cubicBezTo>
                  <a:cubicBezTo>
                    <a:pt x="54665" y="29817"/>
                    <a:pt x="53671" y="29486"/>
                    <a:pt x="52677" y="29486"/>
                  </a:cubicBezTo>
                  <a:cubicBezTo>
                    <a:pt x="50027" y="28492"/>
                    <a:pt x="47045" y="27498"/>
                    <a:pt x="44395" y="26836"/>
                  </a:cubicBezTo>
                  <a:cubicBezTo>
                    <a:pt x="43401" y="26836"/>
                    <a:pt x="42738" y="26173"/>
                    <a:pt x="41744" y="26173"/>
                  </a:cubicBezTo>
                  <a:lnTo>
                    <a:pt x="40750" y="26173"/>
                  </a:lnTo>
                  <a:cubicBezTo>
                    <a:pt x="40088" y="26173"/>
                    <a:pt x="40088" y="26173"/>
                    <a:pt x="39756" y="26173"/>
                  </a:cubicBezTo>
                  <a:cubicBezTo>
                    <a:pt x="38763" y="25510"/>
                    <a:pt x="38100" y="25510"/>
                    <a:pt x="37769" y="25510"/>
                  </a:cubicBezTo>
                  <a:cubicBezTo>
                    <a:pt x="37769" y="24848"/>
                    <a:pt x="37106" y="24848"/>
                    <a:pt x="37106" y="24848"/>
                  </a:cubicBezTo>
                  <a:lnTo>
                    <a:pt x="36775" y="25510"/>
                  </a:lnTo>
                  <a:cubicBezTo>
                    <a:pt x="35781" y="24848"/>
                    <a:pt x="35118" y="25510"/>
                    <a:pt x="34124" y="26173"/>
                  </a:cubicBezTo>
                  <a:cubicBezTo>
                    <a:pt x="33462" y="26836"/>
                    <a:pt x="33130" y="27167"/>
                    <a:pt x="32468" y="28161"/>
                  </a:cubicBezTo>
                  <a:cubicBezTo>
                    <a:pt x="31474" y="29155"/>
                    <a:pt x="30811" y="30149"/>
                    <a:pt x="30480" y="31143"/>
                  </a:cubicBezTo>
                  <a:cubicBezTo>
                    <a:pt x="29817" y="32137"/>
                    <a:pt x="29486" y="32799"/>
                    <a:pt x="29486" y="33793"/>
                  </a:cubicBezTo>
                  <a:cubicBezTo>
                    <a:pt x="29486" y="33793"/>
                    <a:pt x="29486" y="33793"/>
                    <a:pt x="29486" y="34456"/>
                  </a:cubicBezTo>
                  <a:lnTo>
                    <a:pt x="28823" y="34456"/>
                  </a:lnTo>
                  <a:cubicBezTo>
                    <a:pt x="29486" y="34787"/>
                    <a:pt x="28823" y="35450"/>
                    <a:pt x="28823" y="36112"/>
                  </a:cubicBezTo>
                  <a:cubicBezTo>
                    <a:pt x="28492" y="38762"/>
                    <a:pt x="27829" y="41744"/>
                    <a:pt x="26836" y="45057"/>
                  </a:cubicBezTo>
                  <a:cubicBezTo>
                    <a:pt x="26173" y="48702"/>
                    <a:pt x="25842" y="52346"/>
                    <a:pt x="25510" y="55991"/>
                  </a:cubicBezTo>
                  <a:cubicBezTo>
                    <a:pt x="24848" y="60298"/>
                    <a:pt x="24848" y="63279"/>
                    <a:pt x="24848" y="66591"/>
                  </a:cubicBezTo>
                  <a:cubicBezTo>
                    <a:pt x="24848" y="67586"/>
                    <a:pt x="24848" y="68249"/>
                    <a:pt x="25510" y="69242"/>
                  </a:cubicBezTo>
                  <a:cubicBezTo>
                    <a:pt x="26173" y="69574"/>
                    <a:pt x="26504" y="69574"/>
                    <a:pt x="26836" y="69574"/>
                  </a:cubicBezTo>
                  <a:cubicBezTo>
                    <a:pt x="26836" y="69242"/>
                    <a:pt x="26173" y="67917"/>
                    <a:pt x="26173" y="66923"/>
                  </a:cubicBezTo>
                  <a:cubicBezTo>
                    <a:pt x="25842" y="64273"/>
                    <a:pt x="26173" y="60628"/>
                    <a:pt x="26836" y="55991"/>
                  </a:cubicBezTo>
                  <a:cubicBezTo>
                    <a:pt x="27829" y="44395"/>
                    <a:pt x="30480" y="26836"/>
                    <a:pt x="37106" y="26836"/>
                  </a:cubicBezTo>
                  <a:lnTo>
                    <a:pt x="37769" y="26836"/>
                  </a:lnTo>
                  <a:cubicBezTo>
                    <a:pt x="38763" y="26836"/>
                    <a:pt x="39425" y="26836"/>
                    <a:pt x="40419" y="27498"/>
                  </a:cubicBezTo>
                  <a:cubicBezTo>
                    <a:pt x="41082" y="27498"/>
                    <a:pt x="41082" y="27498"/>
                    <a:pt x="41413" y="27498"/>
                  </a:cubicBezTo>
                  <a:lnTo>
                    <a:pt x="41413" y="27829"/>
                  </a:lnTo>
                  <a:cubicBezTo>
                    <a:pt x="52015" y="29486"/>
                    <a:pt x="58641" y="32137"/>
                    <a:pt x="61291" y="35780"/>
                  </a:cubicBezTo>
                  <a:cubicBezTo>
                    <a:pt x="61954" y="36444"/>
                    <a:pt x="61954" y="36444"/>
                    <a:pt x="62285" y="36774"/>
                  </a:cubicBezTo>
                  <a:lnTo>
                    <a:pt x="62285" y="37438"/>
                  </a:lnTo>
                  <a:cubicBezTo>
                    <a:pt x="62948" y="38100"/>
                    <a:pt x="62948" y="38100"/>
                    <a:pt x="62948" y="38762"/>
                  </a:cubicBezTo>
                  <a:cubicBezTo>
                    <a:pt x="63279" y="44395"/>
                    <a:pt x="60960" y="59966"/>
                    <a:pt x="56984" y="74543"/>
                  </a:cubicBezTo>
                  <a:cubicBezTo>
                    <a:pt x="57647" y="74874"/>
                    <a:pt x="57647" y="74874"/>
                    <a:pt x="57978" y="74874"/>
                  </a:cubicBezTo>
                  <a:cubicBezTo>
                    <a:pt x="59303" y="68580"/>
                    <a:pt x="60960" y="62285"/>
                    <a:pt x="61954" y="56653"/>
                  </a:cubicBezTo>
                  <a:cubicBezTo>
                    <a:pt x="62617" y="53009"/>
                    <a:pt x="62948" y="50358"/>
                    <a:pt x="62948" y="47708"/>
                  </a:cubicBezTo>
                  <a:cubicBezTo>
                    <a:pt x="63610" y="43732"/>
                    <a:pt x="63610" y="40419"/>
                    <a:pt x="63610" y="38431"/>
                  </a:cubicBezTo>
                  <a:cubicBezTo>
                    <a:pt x="63279" y="37768"/>
                    <a:pt x="63279" y="37768"/>
                    <a:pt x="62948" y="37106"/>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 name="Freeform: Shape 46">
              <a:extLst>
                <a:ext uri="{FF2B5EF4-FFF2-40B4-BE49-F238E27FC236}">
                  <a16:creationId xmlns:a16="http://schemas.microsoft.com/office/drawing/2014/main" id="{6CA0D90C-BDDE-45AB-BDA1-EF2C91CE47CD}"/>
                </a:ext>
              </a:extLst>
            </p:cNvPr>
            <p:cNvSpPr/>
            <p:nvPr/>
          </p:nvSpPr>
          <p:spPr>
            <a:xfrm>
              <a:off x="3620949" y="10914572"/>
              <a:ext cx="66269" cy="99403"/>
            </a:xfrm>
            <a:custGeom>
              <a:avLst/>
              <a:gdLst>
                <a:gd name="connsiteX0" fmla="*/ 64273 w 66260"/>
                <a:gd name="connsiteY0" fmla="*/ 41413 h 99391"/>
                <a:gd name="connsiteX1" fmla="*/ 63610 w 66260"/>
                <a:gd name="connsiteY1" fmla="*/ 44063 h 99391"/>
                <a:gd name="connsiteX2" fmla="*/ 63610 w 66260"/>
                <a:gd name="connsiteY2" fmla="*/ 45720 h 99391"/>
                <a:gd name="connsiteX3" fmla="*/ 63610 w 66260"/>
                <a:gd name="connsiteY3" fmla="*/ 46382 h 99391"/>
                <a:gd name="connsiteX4" fmla="*/ 62948 w 66260"/>
                <a:gd name="connsiteY4" fmla="*/ 46382 h 99391"/>
                <a:gd name="connsiteX5" fmla="*/ 62948 w 66260"/>
                <a:gd name="connsiteY5" fmla="*/ 48040 h 99391"/>
                <a:gd name="connsiteX6" fmla="*/ 60960 w 66260"/>
                <a:gd name="connsiteY6" fmla="*/ 56984 h 99391"/>
                <a:gd name="connsiteX7" fmla="*/ 55328 w 66260"/>
                <a:gd name="connsiteY7" fmla="*/ 76200 h 99391"/>
                <a:gd name="connsiteX8" fmla="*/ 54665 w 66260"/>
                <a:gd name="connsiteY8" fmla="*/ 76863 h 99391"/>
                <a:gd name="connsiteX9" fmla="*/ 53671 w 66260"/>
                <a:gd name="connsiteY9" fmla="*/ 78519 h 99391"/>
                <a:gd name="connsiteX10" fmla="*/ 52015 w 66260"/>
                <a:gd name="connsiteY10" fmla="*/ 77857 h 99391"/>
                <a:gd name="connsiteX11" fmla="*/ 27167 w 66260"/>
                <a:gd name="connsiteY11" fmla="*/ 65929 h 99391"/>
                <a:gd name="connsiteX12" fmla="*/ 26173 w 66260"/>
                <a:gd name="connsiteY12" fmla="*/ 65267 h 99391"/>
                <a:gd name="connsiteX13" fmla="*/ 25510 w 66260"/>
                <a:gd name="connsiteY13" fmla="*/ 64605 h 99391"/>
                <a:gd name="connsiteX14" fmla="*/ 25510 w 66260"/>
                <a:gd name="connsiteY14" fmla="*/ 63941 h 99391"/>
                <a:gd name="connsiteX15" fmla="*/ 24848 w 66260"/>
                <a:gd name="connsiteY15" fmla="*/ 60298 h 99391"/>
                <a:gd name="connsiteX16" fmla="*/ 24848 w 66260"/>
                <a:gd name="connsiteY16" fmla="*/ 56653 h 99391"/>
                <a:gd name="connsiteX17" fmla="*/ 26504 w 66260"/>
                <a:gd name="connsiteY17" fmla="*/ 46714 h 99391"/>
                <a:gd name="connsiteX18" fmla="*/ 28161 w 66260"/>
                <a:gd name="connsiteY18" fmla="*/ 41413 h 99391"/>
                <a:gd name="connsiteX19" fmla="*/ 30811 w 66260"/>
                <a:gd name="connsiteY19" fmla="*/ 36774 h 99391"/>
                <a:gd name="connsiteX20" fmla="*/ 32799 w 66260"/>
                <a:gd name="connsiteY20" fmla="*/ 32799 h 99391"/>
                <a:gd name="connsiteX21" fmla="*/ 34787 w 66260"/>
                <a:gd name="connsiteY21" fmla="*/ 29487 h 99391"/>
                <a:gd name="connsiteX22" fmla="*/ 37437 w 66260"/>
                <a:gd name="connsiteY22" fmla="*/ 26836 h 99391"/>
                <a:gd name="connsiteX23" fmla="*/ 39094 w 66260"/>
                <a:gd name="connsiteY23" fmla="*/ 25179 h 99391"/>
                <a:gd name="connsiteX24" fmla="*/ 40088 w 66260"/>
                <a:gd name="connsiteY24" fmla="*/ 25179 h 99391"/>
                <a:gd name="connsiteX25" fmla="*/ 41082 w 66260"/>
                <a:gd name="connsiteY25" fmla="*/ 24848 h 99391"/>
                <a:gd name="connsiteX26" fmla="*/ 42076 w 66260"/>
                <a:gd name="connsiteY26" fmla="*/ 24848 h 99391"/>
                <a:gd name="connsiteX27" fmla="*/ 55659 w 66260"/>
                <a:gd name="connsiteY27" fmla="*/ 29487 h 99391"/>
                <a:gd name="connsiteX28" fmla="*/ 58641 w 66260"/>
                <a:gd name="connsiteY28" fmla="*/ 31143 h 99391"/>
                <a:gd name="connsiteX29" fmla="*/ 61954 w 66260"/>
                <a:gd name="connsiteY29" fmla="*/ 35450 h 99391"/>
                <a:gd name="connsiteX30" fmla="*/ 62617 w 66260"/>
                <a:gd name="connsiteY30" fmla="*/ 35450 h 99391"/>
                <a:gd name="connsiteX31" fmla="*/ 62617 w 66260"/>
                <a:gd name="connsiteY31" fmla="*/ 36112 h 99391"/>
                <a:gd name="connsiteX32" fmla="*/ 62948 w 66260"/>
                <a:gd name="connsiteY32" fmla="*/ 36112 h 99391"/>
                <a:gd name="connsiteX33" fmla="*/ 62948 w 66260"/>
                <a:gd name="connsiteY33" fmla="*/ 36444 h 99391"/>
                <a:gd name="connsiteX34" fmla="*/ 64273 w 66260"/>
                <a:gd name="connsiteY34" fmla="*/ 4141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6260" h="99391">
                  <a:moveTo>
                    <a:pt x="64273" y="41413"/>
                  </a:moveTo>
                  <a:cubicBezTo>
                    <a:pt x="64273" y="42075"/>
                    <a:pt x="64273" y="43069"/>
                    <a:pt x="63610" y="44063"/>
                  </a:cubicBezTo>
                  <a:lnTo>
                    <a:pt x="63610" y="45720"/>
                  </a:lnTo>
                  <a:cubicBezTo>
                    <a:pt x="63610" y="45720"/>
                    <a:pt x="63610" y="45720"/>
                    <a:pt x="63610" y="46382"/>
                  </a:cubicBezTo>
                  <a:lnTo>
                    <a:pt x="62948" y="46382"/>
                  </a:lnTo>
                  <a:cubicBezTo>
                    <a:pt x="63610" y="46714"/>
                    <a:pt x="62948" y="47376"/>
                    <a:pt x="62948" y="48040"/>
                  </a:cubicBezTo>
                  <a:cubicBezTo>
                    <a:pt x="62617" y="50690"/>
                    <a:pt x="61954" y="53671"/>
                    <a:pt x="60960" y="56984"/>
                  </a:cubicBezTo>
                  <a:cubicBezTo>
                    <a:pt x="58972" y="64935"/>
                    <a:pt x="56984" y="72556"/>
                    <a:pt x="55328" y="76200"/>
                  </a:cubicBezTo>
                  <a:cubicBezTo>
                    <a:pt x="55328" y="76200"/>
                    <a:pt x="55328" y="76863"/>
                    <a:pt x="54665" y="76863"/>
                  </a:cubicBezTo>
                  <a:cubicBezTo>
                    <a:pt x="54665" y="77525"/>
                    <a:pt x="54334" y="77857"/>
                    <a:pt x="53671" y="78519"/>
                  </a:cubicBezTo>
                  <a:cubicBezTo>
                    <a:pt x="53009" y="78519"/>
                    <a:pt x="52677" y="78519"/>
                    <a:pt x="52015" y="77857"/>
                  </a:cubicBezTo>
                  <a:cubicBezTo>
                    <a:pt x="43070" y="74212"/>
                    <a:pt x="34787" y="70568"/>
                    <a:pt x="27167" y="65929"/>
                  </a:cubicBezTo>
                  <a:cubicBezTo>
                    <a:pt x="26504" y="65929"/>
                    <a:pt x="26173" y="65929"/>
                    <a:pt x="26173" y="65267"/>
                  </a:cubicBezTo>
                  <a:cubicBezTo>
                    <a:pt x="25510" y="65267"/>
                    <a:pt x="25510" y="64605"/>
                    <a:pt x="25510" y="64605"/>
                  </a:cubicBezTo>
                  <a:lnTo>
                    <a:pt x="25510" y="63941"/>
                  </a:lnTo>
                  <a:cubicBezTo>
                    <a:pt x="25510" y="62948"/>
                    <a:pt x="24848" y="61292"/>
                    <a:pt x="24848" y="60298"/>
                  </a:cubicBezTo>
                  <a:lnTo>
                    <a:pt x="24848" y="56653"/>
                  </a:lnTo>
                  <a:cubicBezTo>
                    <a:pt x="24848" y="53009"/>
                    <a:pt x="25510" y="50358"/>
                    <a:pt x="26504" y="46714"/>
                  </a:cubicBezTo>
                  <a:cubicBezTo>
                    <a:pt x="26504" y="45057"/>
                    <a:pt x="27498" y="43069"/>
                    <a:pt x="28161" y="41413"/>
                  </a:cubicBezTo>
                  <a:cubicBezTo>
                    <a:pt x="29155" y="39757"/>
                    <a:pt x="29817" y="38431"/>
                    <a:pt x="30811" y="36774"/>
                  </a:cubicBezTo>
                  <a:cubicBezTo>
                    <a:pt x="31474" y="35118"/>
                    <a:pt x="32468" y="34124"/>
                    <a:pt x="32799" y="32799"/>
                  </a:cubicBezTo>
                  <a:cubicBezTo>
                    <a:pt x="33462" y="31805"/>
                    <a:pt x="34456" y="30811"/>
                    <a:pt x="34787" y="29487"/>
                  </a:cubicBezTo>
                  <a:cubicBezTo>
                    <a:pt x="35781" y="28492"/>
                    <a:pt x="36443" y="27498"/>
                    <a:pt x="37437" y="26836"/>
                  </a:cubicBezTo>
                  <a:cubicBezTo>
                    <a:pt x="37769" y="25842"/>
                    <a:pt x="38431" y="25179"/>
                    <a:pt x="39094" y="25179"/>
                  </a:cubicBezTo>
                  <a:cubicBezTo>
                    <a:pt x="39756" y="25179"/>
                    <a:pt x="39756" y="24848"/>
                    <a:pt x="40088" y="25179"/>
                  </a:cubicBezTo>
                  <a:cubicBezTo>
                    <a:pt x="40751" y="24848"/>
                    <a:pt x="40751" y="24848"/>
                    <a:pt x="41082" y="24848"/>
                  </a:cubicBezTo>
                  <a:cubicBezTo>
                    <a:pt x="41744" y="24848"/>
                    <a:pt x="41744" y="24848"/>
                    <a:pt x="42076" y="24848"/>
                  </a:cubicBezTo>
                  <a:cubicBezTo>
                    <a:pt x="46714" y="24848"/>
                    <a:pt x="52346" y="27829"/>
                    <a:pt x="55659" y="29487"/>
                  </a:cubicBezTo>
                  <a:cubicBezTo>
                    <a:pt x="56653" y="29487"/>
                    <a:pt x="57647" y="30480"/>
                    <a:pt x="58641" y="31143"/>
                  </a:cubicBezTo>
                  <a:cubicBezTo>
                    <a:pt x="59635" y="32137"/>
                    <a:pt x="60629" y="33793"/>
                    <a:pt x="61954" y="35450"/>
                  </a:cubicBezTo>
                  <a:lnTo>
                    <a:pt x="62617" y="35450"/>
                  </a:lnTo>
                  <a:lnTo>
                    <a:pt x="62617" y="36112"/>
                  </a:lnTo>
                  <a:cubicBezTo>
                    <a:pt x="62948" y="36444"/>
                    <a:pt x="62948" y="36112"/>
                    <a:pt x="62948" y="36112"/>
                  </a:cubicBezTo>
                  <a:lnTo>
                    <a:pt x="62948" y="36444"/>
                  </a:lnTo>
                  <a:cubicBezTo>
                    <a:pt x="63942" y="37769"/>
                    <a:pt x="64273" y="39425"/>
                    <a:pt x="64273" y="41413"/>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 name="Freeform: Shape 47">
              <a:extLst>
                <a:ext uri="{FF2B5EF4-FFF2-40B4-BE49-F238E27FC236}">
                  <a16:creationId xmlns:a16="http://schemas.microsoft.com/office/drawing/2014/main" id="{E417C426-0C22-469A-9220-D67E35CD7874}"/>
                </a:ext>
              </a:extLst>
            </p:cNvPr>
            <p:cNvSpPr/>
            <p:nvPr/>
          </p:nvSpPr>
          <p:spPr>
            <a:xfrm>
              <a:off x="3621280" y="10914572"/>
              <a:ext cx="66269" cy="99403"/>
            </a:xfrm>
            <a:custGeom>
              <a:avLst/>
              <a:gdLst>
                <a:gd name="connsiteX0" fmla="*/ 62948 w 66260"/>
                <a:gd name="connsiteY0" fmla="*/ 36444 h 99391"/>
                <a:gd name="connsiteX1" fmla="*/ 62948 w 66260"/>
                <a:gd name="connsiteY1" fmla="*/ 36112 h 99391"/>
                <a:gd name="connsiteX2" fmla="*/ 62617 w 66260"/>
                <a:gd name="connsiteY2" fmla="*/ 36112 h 99391"/>
                <a:gd name="connsiteX3" fmla="*/ 62617 w 66260"/>
                <a:gd name="connsiteY3" fmla="*/ 35450 h 99391"/>
                <a:gd name="connsiteX4" fmla="*/ 61954 w 66260"/>
                <a:gd name="connsiteY4" fmla="*/ 35450 h 99391"/>
                <a:gd name="connsiteX5" fmla="*/ 58641 w 66260"/>
                <a:gd name="connsiteY5" fmla="*/ 31143 h 99391"/>
                <a:gd name="connsiteX6" fmla="*/ 55659 w 66260"/>
                <a:gd name="connsiteY6" fmla="*/ 29487 h 99391"/>
                <a:gd name="connsiteX7" fmla="*/ 42076 w 66260"/>
                <a:gd name="connsiteY7" fmla="*/ 24848 h 99391"/>
                <a:gd name="connsiteX8" fmla="*/ 41082 w 66260"/>
                <a:gd name="connsiteY8" fmla="*/ 24848 h 99391"/>
                <a:gd name="connsiteX9" fmla="*/ 40088 w 66260"/>
                <a:gd name="connsiteY9" fmla="*/ 25179 h 99391"/>
                <a:gd name="connsiteX10" fmla="*/ 39094 w 66260"/>
                <a:gd name="connsiteY10" fmla="*/ 25179 h 99391"/>
                <a:gd name="connsiteX11" fmla="*/ 37437 w 66260"/>
                <a:gd name="connsiteY11" fmla="*/ 26836 h 99391"/>
                <a:gd name="connsiteX12" fmla="*/ 34787 w 66260"/>
                <a:gd name="connsiteY12" fmla="*/ 29487 h 99391"/>
                <a:gd name="connsiteX13" fmla="*/ 32799 w 66260"/>
                <a:gd name="connsiteY13" fmla="*/ 32799 h 99391"/>
                <a:gd name="connsiteX14" fmla="*/ 30811 w 66260"/>
                <a:gd name="connsiteY14" fmla="*/ 36774 h 99391"/>
                <a:gd name="connsiteX15" fmla="*/ 28161 w 66260"/>
                <a:gd name="connsiteY15" fmla="*/ 41413 h 99391"/>
                <a:gd name="connsiteX16" fmla="*/ 26504 w 66260"/>
                <a:gd name="connsiteY16" fmla="*/ 46714 h 99391"/>
                <a:gd name="connsiteX17" fmla="*/ 24848 w 66260"/>
                <a:gd name="connsiteY17" fmla="*/ 56653 h 99391"/>
                <a:gd name="connsiteX18" fmla="*/ 24848 w 66260"/>
                <a:gd name="connsiteY18" fmla="*/ 60298 h 99391"/>
                <a:gd name="connsiteX19" fmla="*/ 25510 w 66260"/>
                <a:gd name="connsiteY19" fmla="*/ 63941 h 99391"/>
                <a:gd name="connsiteX20" fmla="*/ 25510 w 66260"/>
                <a:gd name="connsiteY20" fmla="*/ 64605 h 99391"/>
                <a:gd name="connsiteX21" fmla="*/ 26173 w 66260"/>
                <a:gd name="connsiteY21" fmla="*/ 65267 h 99391"/>
                <a:gd name="connsiteX22" fmla="*/ 27167 w 66260"/>
                <a:gd name="connsiteY22" fmla="*/ 65929 h 99391"/>
                <a:gd name="connsiteX23" fmla="*/ 27167 w 66260"/>
                <a:gd name="connsiteY23" fmla="*/ 65267 h 99391"/>
                <a:gd name="connsiteX24" fmla="*/ 26173 w 66260"/>
                <a:gd name="connsiteY24" fmla="*/ 59966 h 99391"/>
                <a:gd name="connsiteX25" fmla="*/ 39756 w 66260"/>
                <a:gd name="connsiteY25" fmla="*/ 26504 h 99391"/>
                <a:gd name="connsiteX26" fmla="*/ 40419 w 66260"/>
                <a:gd name="connsiteY26" fmla="*/ 26504 h 99391"/>
                <a:gd name="connsiteX27" fmla="*/ 41413 w 66260"/>
                <a:gd name="connsiteY27" fmla="*/ 25842 h 99391"/>
                <a:gd name="connsiteX28" fmla="*/ 42407 w 66260"/>
                <a:gd name="connsiteY28" fmla="*/ 25842 h 99391"/>
                <a:gd name="connsiteX29" fmla="*/ 54334 w 66260"/>
                <a:gd name="connsiteY29" fmla="*/ 30149 h 99391"/>
                <a:gd name="connsiteX30" fmla="*/ 55328 w 66260"/>
                <a:gd name="connsiteY30" fmla="*/ 30480 h 99391"/>
                <a:gd name="connsiteX31" fmla="*/ 60960 w 66260"/>
                <a:gd name="connsiteY31" fmla="*/ 35118 h 99391"/>
                <a:gd name="connsiteX32" fmla="*/ 61623 w 66260"/>
                <a:gd name="connsiteY32" fmla="*/ 36112 h 99391"/>
                <a:gd name="connsiteX33" fmla="*/ 62617 w 66260"/>
                <a:gd name="connsiteY33" fmla="*/ 41413 h 99391"/>
                <a:gd name="connsiteX34" fmla="*/ 54334 w 66260"/>
                <a:gd name="connsiteY34" fmla="*/ 75206 h 99391"/>
                <a:gd name="connsiteX35" fmla="*/ 53671 w 66260"/>
                <a:gd name="connsiteY35" fmla="*/ 75869 h 99391"/>
                <a:gd name="connsiteX36" fmla="*/ 52015 w 66260"/>
                <a:gd name="connsiteY36" fmla="*/ 77525 h 99391"/>
                <a:gd name="connsiteX37" fmla="*/ 53671 w 66260"/>
                <a:gd name="connsiteY37" fmla="*/ 78187 h 99391"/>
                <a:gd name="connsiteX38" fmla="*/ 54665 w 66260"/>
                <a:gd name="connsiteY38" fmla="*/ 76531 h 99391"/>
                <a:gd name="connsiteX39" fmla="*/ 55328 w 66260"/>
                <a:gd name="connsiteY39" fmla="*/ 75869 h 99391"/>
                <a:gd name="connsiteX40" fmla="*/ 60960 w 66260"/>
                <a:gd name="connsiteY40" fmla="*/ 56653 h 99391"/>
                <a:gd name="connsiteX41" fmla="*/ 62948 w 66260"/>
                <a:gd name="connsiteY41" fmla="*/ 47708 h 99391"/>
                <a:gd name="connsiteX42" fmla="*/ 62948 w 66260"/>
                <a:gd name="connsiteY42" fmla="*/ 46052 h 99391"/>
                <a:gd name="connsiteX43" fmla="*/ 63610 w 66260"/>
                <a:gd name="connsiteY43" fmla="*/ 44063 h 99391"/>
                <a:gd name="connsiteX44" fmla="*/ 64273 w 66260"/>
                <a:gd name="connsiteY44" fmla="*/ 41413 h 99391"/>
                <a:gd name="connsiteX45" fmla="*/ 62948 w 66260"/>
                <a:gd name="connsiteY45" fmla="*/ 3644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6260" h="99391">
                  <a:moveTo>
                    <a:pt x="62948" y="36444"/>
                  </a:moveTo>
                  <a:lnTo>
                    <a:pt x="62948" y="36112"/>
                  </a:lnTo>
                  <a:lnTo>
                    <a:pt x="62617" y="36112"/>
                  </a:lnTo>
                  <a:lnTo>
                    <a:pt x="62617" y="35450"/>
                  </a:lnTo>
                  <a:lnTo>
                    <a:pt x="61954" y="35450"/>
                  </a:lnTo>
                  <a:cubicBezTo>
                    <a:pt x="60960" y="33793"/>
                    <a:pt x="59966" y="32468"/>
                    <a:pt x="58641" y="31143"/>
                  </a:cubicBezTo>
                  <a:cubicBezTo>
                    <a:pt x="57647" y="30811"/>
                    <a:pt x="56653" y="29487"/>
                    <a:pt x="55659" y="29487"/>
                  </a:cubicBezTo>
                  <a:cubicBezTo>
                    <a:pt x="52346" y="27829"/>
                    <a:pt x="46714" y="24848"/>
                    <a:pt x="42076" y="24848"/>
                  </a:cubicBezTo>
                  <a:cubicBezTo>
                    <a:pt x="41413" y="24848"/>
                    <a:pt x="41413" y="24848"/>
                    <a:pt x="41082" y="24848"/>
                  </a:cubicBezTo>
                  <a:cubicBezTo>
                    <a:pt x="40750" y="24848"/>
                    <a:pt x="40750" y="24848"/>
                    <a:pt x="40088" y="25179"/>
                  </a:cubicBezTo>
                  <a:cubicBezTo>
                    <a:pt x="39425" y="24848"/>
                    <a:pt x="39425" y="25179"/>
                    <a:pt x="39094" y="25179"/>
                  </a:cubicBezTo>
                  <a:cubicBezTo>
                    <a:pt x="38431" y="25179"/>
                    <a:pt x="38100" y="25510"/>
                    <a:pt x="37437" y="26836"/>
                  </a:cubicBezTo>
                  <a:cubicBezTo>
                    <a:pt x="36443" y="27167"/>
                    <a:pt x="35781" y="28161"/>
                    <a:pt x="34787" y="29487"/>
                  </a:cubicBezTo>
                  <a:cubicBezTo>
                    <a:pt x="34124" y="30480"/>
                    <a:pt x="33130" y="31474"/>
                    <a:pt x="32799" y="32799"/>
                  </a:cubicBezTo>
                  <a:cubicBezTo>
                    <a:pt x="32137" y="34456"/>
                    <a:pt x="31142" y="35450"/>
                    <a:pt x="30811" y="36774"/>
                  </a:cubicBezTo>
                  <a:cubicBezTo>
                    <a:pt x="29817" y="38431"/>
                    <a:pt x="29486" y="40088"/>
                    <a:pt x="28161" y="41413"/>
                  </a:cubicBezTo>
                  <a:cubicBezTo>
                    <a:pt x="27498" y="43069"/>
                    <a:pt x="26504" y="45057"/>
                    <a:pt x="26504" y="46714"/>
                  </a:cubicBezTo>
                  <a:cubicBezTo>
                    <a:pt x="25510" y="50358"/>
                    <a:pt x="24848" y="53009"/>
                    <a:pt x="24848" y="56653"/>
                  </a:cubicBezTo>
                  <a:lnTo>
                    <a:pt x="24848" y="60298"/>
                  </a:lnTo>
                  <a:cubicBezTo>
                    <a:pt x="24848" y="61292"/>
                    <a:pt x="25510" y="62948"/>
                    <a:pt x="25510" y="63941"/>
                  </a:cubicBezTo>
                  <a:lnTo>
                    <a:pt x="25510" y="64605"/>
                  </a:lnTo>
                  <a:cubicBezTo>
                    <a:pt x="25510" y="64605"/>
                    <a:pt x="25510" y="65267"/>
                    <a:pt x="26173" y="65267"/>
                  </a:cubicBezTo>
                  <a:cubicBezTo>
                    <a:pt x="26173" y="65929"/>
                    <a:pt x="26836" y="65929"/>
                    <a:pt x="27167" y="65929"/>
                  </a:cubicBezTo>
                  <a:cubicBezTo>
                    <a:pt x="27167" y="65929"/>
                    <a:pt x="27167" y="65929"/>
                    <a:pt x="27167" y="65267"/>
                  </a:cubicBezTo>
                  <a:cubicBezTo>
                    <a:pt x="26504" y="63611"/>
                    <a:pt x="26173" y="61954"/>
                    <a:pt x="26173" y="59966"/>
                  </a:cubicBezTo>
                  <a:cubicBezTo>
                    <a:pt x="24185" y="47046"/>
                    <a:pt x="36112" y="28823"/>
                    <a:pt x="39756" y="26504"/>
                  </a:cubicBezTo>
                  <a:cubicBezTo>
                    <a:pt x="39756" y="26504"/>
                    <a:pt x="39756" y="26504"/>
                    <a:pt x="40419" y="26504"/>
                  </a:cubicBezTo>
                  <a:cubicBezTo>
                    <a:pt x="40419" y="25842"/>
                    <a:pt x="41082" y="25842"/>
                    <a:pt x="41413" y="25842"/>
                  </a:cubicBezTo>
                  <a:cubicBezTo>
                    <a:pt x="41413" y="25842"/>
                    <a:pt x="42076" y="25842"/>
                    <a:pt x="42407" y="25842"/>
                  </a:cubicBezTo>
                  <a:cubicBezTo>
                    <a:pt x="46051" y="25842"/>
                    <a:pt x="51352" y="28492"/>
                    <a:pt x="54334" y="30149"/>
                  </a:cubicBezTo>
                  <a:cubicBezTo>
                    <a:pt x="54665" y="30149"/>
                    <a:pt x="55328" y="30480"/>
                    <a:pt x="55328" y="30480"/>
                  </a:cubicBezTo>
                  <a:cubicBezTo>
                    <a:pt x="57316" y="31474"/>
                    <a:pt x="59635" y="32468"/>
                    <a:pt x="60960" y="35118"/>
                  </a:cubicBezTo>
                  <a:cubicBezTo>
                    <a:pt x="61623" y="35780"/>
                    <a:pt x="61623" y="35780"/>
                    <a:pt x="61623" y="36112"/>
                  </a:cubicBezTo>
                  <a:cubicBezTo>
                    <a:pt x="62285" y="37769"/>
                    <a:pt x="62617" y="39094"/>
                    <a:pt x="62617" y="41413"/>
                  </a:cubicBezTo>
                  <a:cubicBezTo>
                    <a:pt x="62617" y="45720"/>
                    <a:pt x="56984" y="68580"/>
                    <a:pt x="54334" y="75206"/>
                  </a:cubicBezTo>
                  <a:cubicBezTo>
                    <a:pt x="54334" y="75206"/>
                    <a:pt x="54334" y="75869"/>
                    <a:pt x="53671" y="75869"/>
                  </a:cubicBezTo>
                  <a:cubicBezTo>
                    <a:pt x="53671" y="76531"/>
                    <a:pt x="53009" y="76863"/>
                    <a:pt x="52015" y="77525"/>
                  </a:cubicBezTo>
                  <a:cubicBezTo>
                    <a:pt x="52677" y="78187"/>
                    <a:pt x="53009" y="78187"/>
                    <a:pt x="53671" y="78187"/>
                  </a:cubicBezTo>
                  <a:cubicBezTo>
                    <a:pt x="54334" y="77525"/>
                    <a:pt x="54665" y="77193"/>
                    <a:pt x="54665" y="76531"/>
                  </a:cubicBezTo>
                  <a:cubicBezTo>
                    <a:pt x="55328" y="76531"/>
                    <a:pt x="55328" y="75869"/>
                    <a:pt x="55328" y="75869"/>
                  </a:cubicBezTo>
                  <a:cubicBezTo>
                    <a:pt x="56984" y="72224"/>
                    <a:pt x="58972" y="64605"/>
                    <a:pt x="60960" y="56653"/>
                  </a:cubicBezTo>
                  <a:cubicBezTo>
                    <a:pt x="61954" y="53671"/>
                    <a:pt x="62617" y="50358"/>
                    <a:pt x="62948" y="47708"/>
                  </a:cubicBezTo>
                  <a:cubicBezTo>
                    <a:pt x="62948" y="47046"/>
                    <a:pt x="63610" y="46714"/>
                    <a:pt x="62948" y="46052"/>
                  </a:cubicBezTo>
                  <a:cubicBezTo>
                    <a:pt x="63610" y="45057"/>
                    <a:pt x="63610" y="44395"/>
                    <a:pt x="63610" y="44063"/>
                  </a:cubicBezTo>
                  <a:cubicBezTo>
                    <a:pt x="64273" y="43069"/>
                    <a:pt x="64273" y="42075"/>
                    <a:pt x="64273" y="41413"/>
                  </a:cubicBezTo>
                  <a:cubicBezTo>
                    <a:pt x="63942" y="39425"/>
                    <a:pt x="63610" y="37769"/>
                    <a:pt x="62948" y="36444"/>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 name="Freeform: Shape 48">
              <a:extLst>
                <a:ext uri="{FF2B5EF4-FFF2-40B4-BE49-F238E27FC236}">
                  <a16:creationId xmlns:a16="http://schemas.microsoft.com/office/drawing/2014/main" id="{1F1D7CE8-4577-4BB2-9ABF-2D595E5C1AD8}"/>
                </a:ext>
              </a:extLst>
            </p:cNvPr>
            <p:cNvSpPr/>
            <p:nvPr/>
          </p:nvSpPr>
          <p:spPr>
            <a:xfrm>
              <a:off x="3600458" y="10903724"/>
              <a:ext cx="66269" cy="66269"/>
            </a:xfrm>
            <a:custGeom>
              <a:avLst/>
              <a:gdLst>
                <a:gd name="connsiteX0" fmla="*/ 56601 w 66260"/>
                <a:gd name="connsiteY0" fmla="*/ 37350 h 66260"/>
                <a:gd name="connsiteX1" fmla="*/ 41692 w 66260"/>
                <a:gd name="connsiteY1" fmla="*/ 25092 h 66260"/>
                <a:gd name="connsiteX2" fmla="*/ 26121 w 66260"/>
                <a:gd name="connsiteY2" fmla="*/ 40663 h 66260"/>
                <a:gd name="connsiteX3" fmla="*/ 32416 w 66260"/>
                <a:gd name="connsiteY3" fmla="*/ 69818 h 66260"/>
                <a:gd name="connsiteX4" fmla="*/ 47656 w 66260"/>
                <a:gd name="connsiteY4" fmla="*/ 54909 h 66260"/>
                <a:gd name="connsiteX5" fmla="*/ 56601 w 66260"/>
                <a:gd name="connsiteY5" fmla="*/ 3735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6601" y="37350"/>
                  </a:moveTo>
                  <a:cubicBezTo>
                    <a:pt x="58257" y="30724"/>
                    <a:pt x="45668" y="26085"/>
                    <a:pt x="41692" y="25092"/>
                  </a:cubicBezTo>
                  <a:cubicBezTo>
                    <a:pt x="35397" y="23435"/>
                    <a:pt x="29434" y="30393"/>
                    <a:pt x="26121" y="40663"/>
                  </a:cubicBezTo>
                  <a:cubicBezTo>
                    <a:pt x="23139" y="50933"/>
                    <a:pt x="25458" y="66505"/>
                    <a:pt x="32416" y="69818"/>
                  </a:cubicBezTo>
                  <a:cubicBezTo>
                    <a:pt x="39373" y="73463"/>
                    <a:pt x="44011" y="63523"/>
                    <a:pt x="47656" y="54909"/>
                  </a:cubicBezTo>
                  <a:cubicBezTo>
                    <a:pt x="50306" y="47289"/>
                    <a:pt x="55276" y="42320"/>
                    <a:pt x="56601" y="37350"/>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 name="Freeform: Shape 49">
              <a:extLst>
                <a:ext uri="{FF2B5EF4-FFF2-40B4-BE49-F238E27FC236}">
                  <a16:creationId xmlns:a16="http://schemas.microsoft.com/office/drawing/2014/main" id="{CF538F34-5012-429E-ABFE-46C9E113E283}"/>
                </a:ext>
              </a:extLst>
            </p:cNvPr>
            <p:cNvSpPr/>
            <p:nvPr/>
          </p:nvSpPr>
          <p:spPr>
            <a:xfrm>
              <a:off x="3600314" y="10903637"/>
              <a:ext cx="66269" cy="66269"/>
            </a:xfrm>
            <a:custGeom>
              <a:avLst/>
              <a:gdLst>
                <a:gd name="connsiteX0" fmla="*/ 56414 w 66260"/>
                <a:gd name="connsiteY0" fmla="*/ 35780 h 66260"/>
                <a:gd name="connsiteX1" fmla="*/ 56414 w 66260"/>
                <a:gd name="connsiteY1" fmla="*/ 35118 h 66260"/>
                <a:gd name="connsiteX2" fmla="*/ 54426 w 66260"/>
                <a:gd name="connsiteY2" fmla="*/ 31473 h 66260"/>
                <a:gd name="connsiteX3" fmla="*/ 42167 w 66260"/>
                <a:gd name="connsiteY3" fmla="*/ 25178 h 66260"/>
                <a:gd name="connsiteX4" fmla="*/ 40511 w 66260"/>
                <a:gd name="connsiteY4" fmla="*/ 24848 h 66260"/>
                <a:gd name="connsiteX5" fmla="*/ 37198 w 66260"/>
                <a:gd name="connsiteY5" fmla="*/ 25842 h 66260"/>
                <a:gd name="connsiteX6" fmla="*/ 36204 w 66260"/>
                <a:gd name="connsiteY6" fmla="*/ 25842 h 66260"/>
                <a:gd name="connsiteX7" fmla="*/ 36204 w 66260"/>
                <a:gd name="connsiteY7" fmla="*/ 26172 h 66260"/>
                <a:gd name="connsiteX8" fmla="*/ 35210 w 66260"/>
                <a:gd name="connsiteY8" fmla="*/ 26836 h 66260"/>
                <a:gd name="connsiteX9" fmla="*/ 34547 w 66260"/>
                <a:gd name="connsiteY9" fmla="*/ 26836 h 66260"/>
                <a:gd name="connsiteX10" fmla="*/ 34547 w 66260"/>
                <a:gd name="connsiteY10" fmla="*/ 27166 h 66260"/>
                <a:gd name="connsiteX11" fmla="*/ 33885 w 66260"/>
                <a:gd name="connsiteY11" fmla="*/ 27166 h 66260"/>
                <a:gd name="connsiteX12" fmla="*/ 33553 w 66260"/>
                <a:gd name="connsiteY12" fmla="*/ 27829 h 66260"/>
                <a:gd name="connsiteX13" fmla="*/ 31897 w 66260"/>
                <a:gd name="connsiteY13" fmla="*/ 29486 h 66260"/>
                <a:gd name="connsiteX14" fmla="*/ 26265 w 66260"/>
                <a:gd name="connsiteY14" fmla="*/ 40419 h 66260"/>
                <a:gd name="connsiteX15" fmla="*/ 26927 w 66260"/>
                <a:gd name="connsiteY15" fmla="*/ 62948 h 66260"/>
                <a:gd name="connsiteX16" fmla="*/ 27590 w 66260"/>
                <a:gd name="connsiteY16" fmla="*/ 63610 h 66260"/>
                <a:gd name="connsiteX17" fmla="*/ 32891 w 66260"/>
                <a:gd name="connsiteY17" fmla="*/ 70236 h 66260"/>
                <a:gd name="connsiteX18" fmla="*/ 35541 w 66260"/>
                <a:gd name="connsiteY18" fmla="*/ 70899 h 66260"/>
                <a:gd name="connsiteX19" fmla="*/ 37198 w 66260"/>
                <a:gd name="connsiteY19" fmla="*/ 70236 h 66260"/>
                <a:gd name="connsiteX20" fmla="*/ 37860 w 66260"/>
                <a:gd name="connsiteY20" fmla="*/ 70236 h 66260"/>
                <a:gd name="connsiteX21" fmla="*/ 37860 w 66260"/>
                <a:gd name="connsiteY21" fmla="*/ 69573 h 66260"/>
                <a:gd name="connsiteX22" fmla="*/ 38523 w 66260"/>
                <a:gd name="connsiteY22" fmla="*/ 69573 h 66260"/>
                <a:gd name="connsiteX23" fmla="*/ 40179 w 66260"/>
                <a:gd name="connsiteY23" fmla="*/ 69242 h 66260"/>
                <a:gd name="connsiteX24" fmla="*/ 44818 w 66260"/>
                <a:gd name="connsiteY24" fmla="*/ 62948 h 66260"/>
                <a:gd name="connsiteX25" fmla="*/ 48462 w 66260"/>
                <a:gd name="connsiteY25" fmla="*/ 54996 h 66260"/>
                <a:gd name="connsiteX26" fmla="*/ 50119 w 66260"/>
                <a:gd name="connsiteY26" fmla="*/ 52346 h 66260"/>
                <a:gd name="connsiteX27" fmla="*/ 52769 w 66260"/>
                <a:gd name="connsiteY27" fmla="*/ 47707 h 66260"/>
                <a:gd name="connsiteX28" fmla="*/ 54757 w 66260"/>
                <a:gd name="connsiteY28" fmla="*/ 43731 h 66260"/>
                <a:gd name="connsiteX29" fmla="*/ 56745 w 66260"/>
                <a:gd name="connsiteY29" fmla="*/ 40419 h 66260"/>
                <a:gd name="connsiteX30" fmla="*/ 57739 w 66260"/>
                <a:gd name="connsiteY30" fmla="*/ 37437 h 66260"/>
                <a:gd name="connsiteX31" fmla="*/ 57739 w 66260"/>
                <a:gd name="connsiteY31" fmla="*/ 36443 h 66260"/>
                <a:gd name="connsiteX32" fmla="*/ 56414 w 66260"/>
                <a:gd name="connsiteY32" fmla="*/ 35780 h 66260"/>
                <a:gd name="connsiteX33" fmla="*/ 51775 w 66260"/>
                <a:gd name="connsiteY33" fmla="*/ 44725 h 66260"/>
                <a:gd name="connsiteX34" fmla="*/ 46474 w 66260"/>
                <a:gd name="connsiteY34" fmla="*/ 54665 h 66260"/>
                <a:gd name="connsiteX35" fmla="*/ 36204 w 66260"/>
                <a:gd name="connsiteY35" fmla="*/ 69242 h 66260"/>
                <a:gd name="connsiteX36" fmla="*/ 35541 w 66260"/>
                <a:gd name="connsiteY36" fmla="*/ 69242 h 66260"/>
                <a:gd name="connsiteX37" fmla="*/ 34879 w 66260"/>
                <a:gd name="connsiteY37" fmla="*/ 69573 h 66260"/>
                <a:gd name="connsiteX38" fmla="*/ 32891 w 66260"/>
                <a:gd name="connsiteY38" fmla="*/ 69242 h 66260"/>
                <a:gd name="connsiteX39" fmla="*/ 29247 w 66260"/>
                <a:gd name="connsiteY39" fmla="*/ 64935 h 66260"/>
                <a:gd name="connsiteX40" fmla="*/ 28584 w 66260"/>
                <a:gd name="connsiteY40" fmla="*/ 64272 h 66260"/>
                <a:gd name="connsiteX41" fmla="*/ 26927 w 66260"/>
                <a:gd name="connsiteY41" fmla="*/ 40750 h 66260"/>
                <a:gd name="connsiteX42" fmla="*/ 36204 w 66260"/>
                <a:gd name="connsiteY42" fmla="*/ 26504 h 66260"/>
                <a:gd name="connsiteX43" fmla="*/ 36866 w 66260"/>
                <a:gd name="connsiteY43" fmla="*/ 26504 h 66260"/>
                <a:gd name="connsiteX44" fmla="*/ 40179 w 66260"/>
                <a:gd name="connsiteY44" fmla="*/ 25510 h 66260"/>
                <a:gd name="connsiteX45" fmla="*/ 41174 w 66260"/>
                <a:gd name="connsiteY45" fmla="*/ 25842 h 66260"/>
                <a:gd name="connsiteX46" fmla="*/ 54757 w 66260"/>
                <a:gd name="connsiteY46" fmla="*/ 33130 h 66260"/>
                <a:gd name="connsiteX47" fmla="*/ 55751 w 66260"/>
                <a:gd name="connsiteY47" fmla="*/ 35449 h 66260"/>
                <a:gd name="connsiteX48" fmla="*/ 55088 w 66260"/>
                <a:gd name="connsiteY48" fmla="*/ 36774 h 66260"/>
                <a:gd name="connsiteX49" fmla="*/ 51775 w 66260"/>
                <a:gd name="connsiteY49" fmla="*/ 4472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66260" h="66260">
                  <a:moveTo>
                    <a:pt x="56414" y="35780"/>
                  </a:moveTo>
                  <a:lnTo>
                    <a:pt x="56414" y="35118"/>
                  </a:lnTo>
                  <a:cubicBezTo>
                    <a:pt x="55751" y="33461"/>
                    <a:pt x="55420" y="32467"/>
                    <a:pt x="54426" y="31473"/>
                  </a:cubicBezTo>
                  <a:cubicBezTo>
                    <a:pt x="50781" y="27829"/>
                    <a:pt x="44487" y="25842"/>
                    <a:pt x="42167" y="25178"/>
                  </a:cubicBezTo>
                  <a:cubicBezTo>
                    <a:pt x="41505" y="24848"/>
                    <a:pt x="41174" y="24848"/>
                    <a:pt x="40511" y="24848"/>
                  </a:cubicBezTo>
                  <a:cubicBezTo>
                    <a:pt x="39517" y="24848"/>
                    <a:pt x="38523" y="24848"/>
                    <a:pt x="37198" y="25842"/>
                  </a:cubicBezTo>
                  <a:cubicBezTo>
                    <a:pt x="36535" y="25842"/>
                    <a:pt x="36535" y="25842"/>
                    <a:pt x="36204" y="25842"/>
                  </a:cubicBezTo>
                  <a:lnTo>
                    <a:pt x="36204" y="26172"/>
                  </a:lnTo>
                  <a:cubicBezTo>
                    <a:pt x="35541" y="26172"/>
                    <a:pt x="35541" y="26172"/>
                    <a:pt x="35210" y="26836"/>
                  </a:cubicBezTo>
                  <a:lnTo>
                    <a:pt x="34547" y="26836"/>
                  </a:lnTo>
                  <a:lnTo>
                    <a:pt x="34547" y="27166"/>
                  </a:lnTo>
                  <a:cubicBezTo>
                    <a:pt x="33885" y="27166"/>
                    <a:pt x="33885" y="27166"/>
                    <a:pt x="33885" y="27166"/>
                  </a:cubicBezTo>
                  <a:cubicBezTo>
                    <a:pt x="33885" y="27829"/>
                    <a:pt x="33885" y="27829"/>
                    <a:pt x="33553" y="27829"/>
                  </a:cubicBezTo>
                  <a:cubicBezTo>
                    <a:pt x="32891" y="28492"/>
                    <a:pt x="32560" y="28823"/>
                    <a:pt x="31897" y="29486"/>
                  </a:cubicBezTo>
                  <a:cubicBezTo>
                    <a:pt x="29909" y="32137"/>
                    <a:pt x="27921" y="36112"/>
                    <a:pt x="26265" y="40419"/>
                  </a:cubicBezTo>
                  <a:cubicBezTo>
                    <a:pt x="24277" y="47045"/>
                    <a:pt x="24277" y="55990"/>
                    <a:pt x="26927" y="62948"/>
                  </a:cubicBezTo>
                  <a:lnTo>
                    <a:pt x="27590" y="63610"/>
                  </a:lnTo>
                  <a:cubicBezTo>
                    <a:pt x="28584" y="66591"/>
                    <a:pt x="30240" y="69242"/>
                    <a:pt x="32891" y="70236"/>
                  </a:cubicBezTo>
                  <a:cubicBezTo>
                    <a:pt x="33885" y="70899"/>
                    <a:pt x="34879" y="70899"/>
                    <a:pt x="35541" y="70899"/>
                  </a:cubicBezTo>
                  <a:cubicBezTo>
                    <a:pt x="36204" y="70899"/>
                    <a:pt x="36535" y="70899"/>
                    <a:pt x="37198" y="70236"/>
                  </a:cubicBezTo>
                  <a:lnTo>
                    <a:pt x="37860" y="70236"/>
                  </a:lnTo>
                  <a:lnTo>
                    <a:pt x="37860" y="69573"/>
                  </a:lnTo>
                  <a:lnTo>
                    <a:pt x="38523" y="69573"/>
                  </a:lnTo>
                  <a:cubicBezTo>
                    <a:pt x="39186" y="69573"/>
                    <a:pt x="39517" y="69573"/>
                    <a:pt x="40179" y="69242"/>
                  </a:cubicBezTo>
                  <a:cubicBezTo>
                    <a:pt x="41836" y="67585"/>
                    <a:pt x="43161" y="65598"/>
                    <a:pt x="44818" y="62948"/>
                  </a:cubicBezTo>
                  <a:cubicBezTo>
                    <a:pt x="46474" y="60297"/>
                    <a:pt x="47468" y="57647"/>
                    <a:pt x="48462" y="54996"/>
                  </a:cubicBezTo>
                  <a:cubicBezTo>
                    <a:pt x="49125" y="54002"/>
                    <a:pt x="49456" y="53008"/>
                    <a:pt x="50119" y="52346"/>
                  </a:cubicBezTo>
                  <a:cubicBezTo>
                    <a:pt x="50781" y="50358"/>
                    <a:pt x="51775" y="49364"/>
                    <a:pt x="52769" y="47707"/>
                  </a:cubicBezTo>
                  <a:cubicBezTo>
                    <a:pt x="53432" y="46051"/>
                    <a:pt x="54426" y="45057"/>
                    <a:pt x="54757" y="43731"/>
                  </a:cubicBezTo>
                  <a:cubicBezTo>
                    <a:pt x="55420" y="42738"/>
                    <a:pt x="56414" y="41744"/>
                    <a:pt x="56745" y="40419"/>
                  </a:cubicBezTo>
                  <a:cubicBezTo>
                    <a:pt x="56745" y="39424"/>
                    <a:pt x="57407" y="38430"/>
                    <a:pt x="57739" y="37437"/>
                  </a:cubicBezTo>
                  <a:cubicBezTo>
                    <a:pt x="57739" y="36774"/>
                    <a:pt x="57739" y="36443"/>
                    <a:pt x="57739" y="36443"/>
                  </a:cubicBezTo>
                  <a:lnTo>
                    <a:pt x="56414" y="35780"/>
                  </a:lnTo>
                  <a:close/>
                  <a:moveTo>
                    <a:pt x="51775" y="44725"/>
                  </a:moveTo>
                  <a:cubicBezTo>
                    <a:pt x="50450" y="47376"/>
                    <a:pt x="48131" y="50358"/>
                    <a:pt x="46474" y="54665"/>
                  </a:cubicBezTo>
                  <a:cubicBezTo>
                    <a:pt x="43493" y="61290"/>
                    <a:pt x="40842" y="68579"/>
                    <a:pt x="36204" y="69242"/>
                  </a:cubicBezTo>
                  <a:cubicBezTo>
                    <a:pt x="36204" y="69242"/>
                    <a:pt x="36204" y="69242"/>
                    <a:pt x="35541" y="69242"/>
                  </a:cubicBezTo>
                  <a:lnTo>
                    <a:pt x="34879" y="69573"/>
                  </a:lnTo>
                  <a:cubicBezTo>
                    <a:pt x="34216" y="69573"/>
                    <a:pt x="33222" y="69573"/>
                    <a:pt x="32891" y="69242"/>
                  </a:cubicBezTo>
                  <a:cubicBezTo>
                    <a:pt x="31234" y="68579"/>
                    <a:pt x="29578" y="66923"/>
                    <a:pt x="29247" y="64935"/>
                  </a:cubicBezTo>
                  <a:lnTo>
                    <a:pt x="28584" y="64272"/>
                  </a:lnTo>
                  <a:cubicBezTo>
                    <a:pt x="25271" y="58641"/>
                    <a:pt x="24939" y="48039"/>
                    <a:pt x="26927" y="40750"/>
                  </a:cubicBezTo>
                  <a:cubicBezTo>
                    <a:pt x="28915" y="33793"/>
                    <a:pt x="32228" y="28823"/>
                    <a:pt x="36204" y="26504"/>
                  </a:cubicBezTo>
                  <a:cubicBezTo>
                    <a:pt x="36204" y="26504"/>
                    <a:pt x="36204" y="26504"/>
                    <a:pt x="36866" y="26504"/>
                  </a:cubicBezTo>
                  <a:cubicBezTo>
                    <a:pt x="37860" y="25842"/>
                    <a:pt x="38854" y="25510"/>
                    <a:pt x="40179" y="25510"/>
                  </a:cubicBezTo>
                  <a:cubicBezTo>
                    <a:pt x="40179" y="25510"/>
                    <a:pt x="40842" y="25510"/>
                    <a:pt x="41174" y="25842"/>
                  </a:cubicBezTo>
                  <a:cubicBezTo>
                    <a:pt x="44818" y="26504"/>
                    <a:pt x="52769" y="29486"/>
                    <a:pt x="54757" y="33130"/>
                  </a:cubicBezTo>
                  <a:cubicBezTo>
                    <a:pt x="55420" y="33793"/>
                    <a:pt x="55751" y="34124"/>
                    <a:pt x="55751" y="35449"/>
                  </a:cubicBezTo>
                  <a:cubicBezTo>
                    <a:pt x="55751" y="35780"/>
                    <a:pt x="55088" y="36443"/>
                    <a:pt x="55088" y="36774"/>
                  </a:cubicBezTo>
                  <a:cubicBezTo>
                    <a:pt x="54757" y="39424"/>
                    <a:pt x="53763" y="41413"/>
                    <a:pt x="51775" y="44725"/>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 name="Freeform: Shape 50">
              <a:extLst>
                <a:ext uri="{FF2B5EF4-FFF2-40B4-BE49-F238E27FC236}">
                  <a16:creationId xmlns:a16="http://schemas.microsoft.com/office/drawing/2014/main" id="{B7CE2F87-553F-4CA6-9AC3-ED44630396F9}"/>
                </a:ext>
              </a:extLst>
            </p:cNvPr>
            <p:cNvSpPr/>
            <p:nvPr/>
          </p:nvSpPr>
          <p:spPr>
            <a:xfrm>
              <a:off x="3578206" y="10891709"/>
              <a:ext cx="66269" cy="66269"/>
            </a:xfrm>
            <a:custGeom>
              <a:avLst/>
              <a:gdLst>
                <a:gd name="connsiteX0" fmla="*/ 54997 w 66260"/>
                <a:gd name="connsiteY0" fmla="*/ 37106 h 66260"/>
                <a:gd name="connsiteX1" fmla="*/ 54003 w 66260"/>
                <a:gd name="connsiteY1" fmla="*/ 39094 h 66260"/>
                <a:gd name="connsiteX2" fmla="*/ 54003 w 66260"/>
                <a:gd name="connsiteY2" fmla="*/ 40088 h 66260"/>
                <a:gd name="connsiteX3" fmla="*/ 53340 w 66260"/>
                <a:gd name="connsiteY3" fmla="*/ 40088 h 66260"/>
                <a:gd name="connsiteX4" fmla="*/ 45389 w 66260"/>
                <a:gd name="connsiteY4" fmla="*/ 54665 h 66260"/>
                <a:gd name="connsiteX5" fmla="*/ 43401 w 66260"/>
                <a:gd name="connsiteY5" fmla="*/ 60298 h 66260"/>
                <a:gd name="connsiteX6" fmla="*/ 40751 w 66260"/>
                <a:gd name="connsiteY6" fmla="*/ 65599 h 66260"/>
                <a:gd name="connsiteX7" fmla="*/ 39757 w 66260"/>
                <a:gd name="connsiteY7" fmla="*/ 67255 h 66260"/>
                <a:gd name="connsiteX8" fmla="*/ 38763 w 66260"/>
                <a:gd name="connsiteY8" fmla="*/ 67917 h 66260"/>
                <a:gd name="connsiteX9" fmla="*/ 39425 w 66260"/>
                <a:gd name="connsiteY9" fmla="*/ 66923 h 66260"/>
                <a:gd name="connsiteX10" fmla="*/ 38763 w 66260"/>
                <a:gd name="connsiteY10" fmla="*/ 66261 h 66260"/>
                <a:gd name="connsiteX11" fmla="*/ 25179 w 66260"/>
                <a:gd name="connsiteY11" fmla="*/ 41413 h 66260"/>
                <a:gd name="connsiteX12" fmla="*/ 25179 w 66260"/>
                <a:gd name="connsiteY12" fmla="*/ 41081 h 66260"/>
                <a:gd name="connsiteX13" fmla="*/ 24848 w 66260"/>
                <a:gd name="connsiteY13" fmla="*/ 39425 h 66260"/>
                <a:gd name="connsiteX14" fmla="*/ 34787 w 66260"/>
                <a:gd name="connsiteY14" fmla="*/ 25842 h 66260"/>
                <a:gd name="connsiteX15" fmla="*/ 36443 w 66260"/>
                <a:gd name="connsiteY15" fmla="*/ 25510 h 66260"/>
                <a:gd name="connsiteX16" fmla="*/ 38431 w 66260"/>
                <a:gd name="connsiteY16" fmla="*/ 24848 h 66260"/>
                <a:gd name="connsiteX17" fmla="*/ 40088 w 66260"/>
                <a:gd name="connsiteY17" fmla="*/ 24848 h 66260"/>
                <a:gd name="connsiteX18" fmla="*/ 45389 w 66260"/>
                <a:gd name="connsiteY18" fmla="*/ 26836 h 66260"/>
                <a:gd name="connsiteX19" fmla="*/ 47045 w 66260"/>
                <a:gd name="connsiteY19" fmla="*/ 27167 h 66260"/>
                <a:gd name="connsiteX20" fmla="*/ 47708 w 66260"/>
                <a:gd name="connsiteY20" fmla="*/ 27829 h 66260"/>
                <a:gd name="connsiteX21" fmla="*/ 51352 w 66260"/>
                <a:gd name="connsiteY21" fmla="*/ 30480 h 66260"/>
                <a:gd name="connsiteX22" fmla="*/ 54334 w 66260"/>
                <a:gd name="connsiteY22" fmla="*/ 33130 h 66260"/>
                <a:gd name="connsiteX23" fmla="*/ 54997 w 66260"/>
                <a:gd name="connsiteY23" fmla="*/ 3710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6260" h="66260">
                  <a:moveTo>
                    <a:pt x="54997" y="37106"/>
                  </a:moveTo>
                  <a:cubicBezTo>
                    <a:pt x="54997" y="37769"/>
                    <a:pt x="54334" y="38763"/>
                    <a:pt x="54003" y="39094"/>
                  </a:cubicBezTo>
                  <a:cubicBezTo>
                    <a:pt x="54003" y="39757"/>
                    <a:pt x="54003" y="39757"/>
                    <a:pt x="54003" y="40088"/>
                  </a:cubicBezTo>
                  <a:lnTo>
                    <a:pt x="53340" y="40088"/>
                  </a:lnTo>
                  <a:cubicBezTo>
                    <a:pt x="51683" y="44395"/>
                    <a:pt x="48039" y="48370"/>
                    <a:pt x="45389" y="54665"/>
                  </a:cubicBezTo>
                  <a:cubicBezTo>
                    <a:pt x="44726" y="56653"/>
                    <a:pt x="43732" y="58641"/>
                    <a:pt x="43401" y="60298"/>
                  </a:cubicBezTo>
                  <a:cubicBezTo>
                    <a:pt x="42738" y="62285"/>
                    <a:pt x="41744" y="63941"/>
                    <a:pt x="40751" y="65599"/>
                  </a:cubicBezTo>
                  <a:cubicBezTo>
                    <a:pt x="40088" y="66261"/>
                    <a:pt x="39757" y="66261"/>
                    <a:pt x="39757" y="67255"/>
                  </a:cubicBezTo>
                  <a:cubicBezTo>
                    <a:pt x="39094" y="67255"/>
                    <a:pt x="38763" y="67917"/>
                    <a:pt x="38763" y="67917"/>
                  </a:cubicBezTo>
                  <a:cubicBezTo>
                    <a:pt x="39425" y="67917"/>
                    <a:pt x="39425" y="67255"/>
                    <a:pt x="39425" y="66923"/>
                  </a:cubicBezTo>
                  <a:cubicBezTo>
                    <a:pt x="38763" y="66923"/>
                    <a:pt x="38763" y="66923"/>
                    <a:pt x="38763" y="66261"/>
                  </a:cubicBezTo>
                  <a:cubicBezTo>
                    <a:pt x="32468" y="59304"/>
                    <a:pt x="28161" y="50690"/>
                    <a:pt x="25179" y="41413"/>
                  </a:cubicBezTo>
                  <a:cubicBezTo>
                    <a:pt x="25179" y="41413"/>
                    <a:pt x="25179" y="41413"/>
                    <a:pt x="25179" y="41081"/>
                  </a:cubicBezTo>
                  <a:cubicBezTo>
                    <a:pt x="24848" y="40419"/>
                    <a:pt x="24848" y="40088"/>
                    <a:pt x="24848" y="39425"/>
                  </a:cubicBezTo>
                  <a:cubicBezTo>
                    <a:pt x="26836" y="32799"/>
                    <a:pt x="30480" y="27499"/>
                    <a:pt x="34787" y="25842"/>
                  </a:cubicBezTo>
                  <a:cubicBezTo>
                    <a:pt x="35450" y="25510"/>
                    <a:pt x="35781" y="25510"/>
                    <a:pt x="36443" y="25510"/>
                  </a:cubicBezTo>
                  <a:cubicBezTo>
                    <a:pt x="36775" y="24848"/>
                    <a:pt x="38100" y="24848"/>
                    <a:pt x="38431" y="24848"/>
                  </a:cubicBezTo>
                  <a:lnTo>
                    <a:pt x="40088" y="24848"/>
                  </a:lnTo>
                  <a:cubicBezTo>
                    <a:pt x="41744" y="25510"/>
                    <a:pt x="43070" y="25842"/>
                    <a:pt x="45389" y="26836"/>
                  </a:cubicBezTo>
                  <a:cubicBezTo>
                    <a:pt x="46051" y="26836"/>
                    <a:pt x="46383" y="26836"/>
                    <a:pt x="47045" y="27167"/>
                  </a:cubicBezTo>
                  <a:cubicBezTo>
                    <a:pt x="47045" y="27167"/>
                    <a:pt x="47708" y="27167"/>
                    <a:pt x="47708" y="27829"/>
                  </a:cubicBezTo>
                  <a:cubicBezTo>
                    <a:pt x="49364" y="28493"/>
                    <a:pt x="50358" y="28823"/>
                    <a:pt x="51352" y="30480"/>
                  </a:cubicBezTo>
                  <a:cubicBezTo>
                    <a:pt x="52346" y="31474"/>
                    <a:pt x="53340" y="31805"/>
                    <a:pt x="54334" y="33130"/>
                  </a:cubicBezTo>
                  <a:cubicBezTo>
                    <a:pt x="54997" y="34124"/>
                    <a:pt x="55659" y="35781"/>
                    <a:pt x="54997" y="37106"/>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 name="Freeform: Shape 51">
              <a:extLst>
                <a:ext uri="{FF2B5EF4-FFF2-40B4-BE49-F238E27FC236}">
                  <a16:creationId xmlns:a16="http://schemas.microsoft.com/office/drawing/2014/main" id="{6EC53AFB-454B-4862-A2F7-B14A0832592D}"/>
                </a:ext>
              </a:extLst>
            </p:cNvPr>
            <p:cNvSpPr/>
            <p:nvPr/>
          </p:nvSpPr>
          <p:spPr>
            <a:xfrm>
              <a:off x="3577874" y="10891709"/>
              <a:ext cx="66269" cy="66269"/>
            </a:xfrm>
            <a:custGeom>
              <a:avLst/>
              <a:gdLst>
                <a:gd name="connsiteX0" fmla="*/ 54334 w 66260"/>
                <a:gd name="connsiteY0" fmla="*/ 33130 h 66260"/>
                <a:gd name="connsiteX1" fmla="*/ 51352 w 66260"/>
                <a:gd name="connsiteY1" fmla="*/ 30480 h 66260"/>
                <a:gd name="connsiteX2" fmla="*/ 54003 w 66260"/>
                <a:gd name="connsiteY2" fmla="*/ 33462 h 66260"/>
                <a:gd name="connsiteX3" fmla="*/ 54665 w 66260"/>
                <a:gd name="connsiteY3" fmla="*/ 36444 h 66260"/>
                <a:gd name="connsiteX4" fmla="*/ 53671 w 66260"/>
                <a:gd name="connsiteY4" fmla="*/ 39094 h 66260"/>
                <a:gd name="connsiteX5" fmla="*/ 53009 w 66260"/>
                <a:gd name="connsiteY5" fmla="*/ 39757 h 66260"/>
                <a:gd name="connsiteX6" fmla="*/ 53009 w 66260"/>
                <a:gd name="connsiteY6" fmla="*/ 40419 h 66260"/>
                <a:gd name="connsiteX7" fmla="*/ 51021 w 66260"/>
                <a:gd name="connsiteY7" fmla="*/ 44726 h 66260"/>
                <a:gd name="connsiteX8" fmla="*/ 45389 w 66260"/>
                <a:gd name="connsiteY8" fmla="*/ 54665 h 66260"/>
                <a:gd name="connsiteX9" fmla="*/ 39425 w 66260"/>
                <a:gd name="connsiteY9" fmla="*/ 66592 h 66260"/>
                <a:gd name="connsiteX10" fmla="*/ 40088 w 66260"/>
                <a:gd name="connsiteY10" fmla="*/ 67255 h 66260"/>
                <a:gd name="connsiteX11" fmla="*/ 41082 w 66260"/>
                <a:gd name="connsiteY11" fmla="*/ 66592 h 66260"/>
                <a:gd name="connsiteX12" fmla="*/ 41744 w 66260"/>
                <a:gd name="connsiteY12" fmla="*/ 65929 h 66260"/>
                <a:gd name="connsiteX13" fmla="*/ 44395 w 66260"/>
                <a:gd name="connsiteY13" fmla="*/ 60629 h 66260"/>
                <a:gd name="connsiteX14" fmla="*/ 46383 w 66260"/>
                <a:gd name="connsiteY14" fmla="*/ 54997 h 66260"/>
                <a:gd name="connsiteX15" fmla="*/ 54334 w 66260"/>
                <a:gd name="connsiteY15" fmla="*/ 40419 h 66260"/>
                <a:gd name="connsiteX16" fmla="*/ 54997 w 66260"/>
                <a:gd name="connsiteY16" fmla="*/ 40419 h 66260"/>
                <a:gd name="connsiteX17" fmla="*/ 54997 w 66260"/>
                <a:gd name="connsiteY17" fmla="*/ 39425 h 66260"/>
                <a:gd name="connsiteX18" fmla="*/ 55991 w 66260"/>
                <a:gd name="connsiteY18" fmla="*/ 37438 h 66260"/>
                <a:gd name="connsiteX19" fmla="*/ 54334 w 66260"/>
                <a:gd name="connsiteY19" fmla="*/ 33130 h 66260"/>
                <a:gd name="connsiteX20" fmla="*/ 47708 w 66260"/>
                <a:gd name="connsiteY20" fmla="*/ 27829 h 66260"/>
                <a:gd name="connsiteX21" fmla="*/ 47045 w 66260"/>
                <a:gd name="connsiteY21" fmla="*/ 27167 h 66260"/>
                <a:gd name="connsiteX22" fmla="*/ 45389 w 66260"/>
                <a:gd name="connsiteY22" fmla="*/ 26836 h 66260"/>
                <a:gd name="connsiteX23" fmla="*/ 40088 w 66260"/>
                <a:gd name="connsiteY23" fmla="*/ 24848 h 66260"/>
                <a:gd name="connsiteX24" fmla="*/ 38431 w 66260"/>
                <a:gd name="connsiteY24" fmla="*/ 24848 h 66260"/>
                <a:gd name="connsiteX25" fmla="*/ 36444 w 66260"/>
                <a:gd name="connsiteY25" fmla="*/ 25510 h 66260"/>
                <a:gd name="connsiteX26" fmla="*/ 34787 w 66260"/>
                <a:gd name="connsiteY26" fmla="*/ 25842 h 66260"/>
                <a:gd name="connsiteX27" fmla="*/ 24848 w 66260"/>
                <a:gd name="connsiteY27" fmla="*/ 39425 h 66260"/>
                <a:gd name="connsiteX28" fmla="*/ 25179 w 66260"/>
                <a:gd name="connsiteY28" fmla="*/ 41081 h 66260"/>
                <a:gd name="connsiteX29" fmla="*/ 35118 w 66260"/>
                <a:gd name="connsiteY29" fmla="*/ 27167 h 66260"/>
                <a:gd name="connsiteX30" fmla="*/ 36444 w 66260"/>
                <a:gd name="connsiteY30" fmla="*/ 26504 h 66260"/>
                <a:gd name="connsiteX31" fmla="*/ 38100 w 66260"/>
                <a:gd name="connsiteY31" fmla="*/ 26173 h 66260"/>
                <a:gd name="connsiteX32" fmla="*/ 39757 w 66260"/>
                <a:gd name="connsiteY32" fmla="*/ 26173 h 66260"/>
                <a:gd name="connsiteX33" fmla="*/ 47377 w 66260"/>
                <a:gd name="connsiteY33" fmla="*/ 29155 h 66260"/>
                <a:gd name="connsiteX34" fmla="*/ 47708 w 66260"/>
                <a:gd name="connsiteY34" fmla="*/ 278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6260" h="66260">
                  <a:moveTo>
                    <a:pt x="54334" y="33130"/>
                  </a:moveTo>
                  <a:cubicBezTo>
                    <a:pt x="53340" y="32137"/>
                    <a:pt x="52346" y="31474"/>
                    <a:pt x="51352" y="30480"/>
                  </a:cubicBezTo>
                  <a:cubicBezTo>
                    <a:pt x="52346" y="31474"/>
                    <a:pt x="53340" y="32468"/>
                    <a:pt x="54003" y="33462"/>
                  </a:cubicBezTo>
                  <a:cubicBezTo>
                    <a:pt x="54665" y="34456"/>
                    <a:pt x="54997" y="35450"/>
                    <a:pt x="54665" y="36444"/>
                  </a:cubicBezTo>
                  <a:cubicBezTo>
                    <a:pt x="54665" y="37438"/>
                    <a:pt x="54003" y="38100"/>
                    <a:pt x="53671" y="39094"/>
                  </a:cubicBezTo>
                  <a:lnTo>
                    <a:pt x="53009" y="39757"/>
                  </a:lnTo>
                  <a:lnTo>
                    <a:pt x="53009" y="40419"/>
                  </a:lnTo>
                  <a:cubicBezTo>
                    <a:pt x="52346" y="42075"/>
                    <a:pt x="51352" y="43069"/>
                    <a:pt x="51021" y="44726"/>
                  </a:cubicBezTo>
                  <a:cubicBezTo>
                    <a:pt x="49033" y="47376"/>
                    <a:pt x="46714" y="50358"/>
                    <a:pt x="45389" y="54665"/>
                  </a:cubicBezTo>
                  <a:cubicBezTo>
                    <a:pt x="43732" y="59304"/>
                    <a:pt x="41744" y="63941"/>
                    <a:pt x="39425" y="66592"/>
                  </a:cubicBezTo>
                  <a:cubicBezTo>
                    <a:pt x="39425" y="67255"/>
                    <a:pt x="39425" y="67255"/>
                    <a:pt x="40088" y="67255"/>
                  </a:cubicBezTo>
                  <a:cubicBezTo>
                    <a:pt x="40751" y="66592"/>
                    <a:pt x="40751" y="66592"/>
                    <a:pt x="41082" y="66592"/>
                  </a:cubicBezTo>
                  <a:lnTo>
                    <a:pt x="41744" y="65929"/>
                  </a:lnTo>
                  <a:cubicBezTo>
                    <a:pt x="42738" y="64273"/>
                    <a:pt x="43732" y="62948"/>
                    <a:pt x="44395" y="60629"/>
                  </a:cubicBezTo>
                  <a:cubicBezTo>
                    <a:pt x="45057" y="58972"/>
                    <a:pt x="46051" y="56984"/>
                    <a:pt x="46383" y="54997"/>
                  </a:cubicBezTo>
                  <a:cubicBezTo>
                    <a:pt x="49033" y="48702"/>
                    <a:pt x="52678" y="44726"/>
                    <a:pt x="54334" y="40419"/>
                  </a:cubicBezTo>
                  <a:lnTo>
                    <a:pt x="54997" y="40419"/>
                  </a:lnTo>
                  <a:cubicBezTo>
                    <a:pt x="54997" y="39757"/>
                    <a:pt x="54997" y="39757"/>
                    <a:pt x="54997" y="39425"/>
                  </a:cubicBezTo>
                  <a:cubicBezTo>
                    <a:pt x="55659" y="39094"/>
                    <a:pt x="55991" y="38100"/>
                    <a:pt x="55991" y="37438"/>
                  </a:cubicBezTo>
                  <a:cubicBezTo>
                    <a:pt x="55991" y="35781"/>
                    <a:pt x="55328" y="34124"/>
                    <a:pt x="54334" y="33130"/>
                  </a:cubicBezTo>
                  <a:close/>
                  <a:moveTo>
                    <a:pt x="47708" y="27829"/>
                  </a:moveTo>
                  <a:cubicBezTo>
                    <a:pt x="47708" y="27167"/>
                    <a:pt x="47045" y="27167"/>
                    <a:pt x="47045" y="27167"/>
                  </a:cubicBezTo>
                  <a:cubicBezTo>
                    <a:pt x="46383" y="26836"/>
                    <a:pt x="46051" y="26836"/>
                    <a:pt x="45389" y="26836"/>
                  </a:cubicBezTo>
                  <a:cubicBezTo>
                    <a:pt x="43401" y="25842"/>
                    <a:pt x="41744" y="25179"/>
                    <a:pt x="40088" y="24848"/>
                  </a:cubicBezTo>
                  <a:lnTo>
                    <a:pt x="38431" y="24848"/>
                  </a:lnTo>
                  <a:cubicBezTo>
                    <a:pt x="37769" y="24848"/>
                    <a:pt x="36775" y="24848"/>
                    <a:pt x="36444" y="25510"/>
                  </a:cubicBezTo>
                  <a:cubicBezTo>
                    <a:pt x="35781" y="25510"/>
                    <a:pt x="35450" y="25510"/>
                    <a:pt x="34787" y="25842"/>
                  </a:cubicBezTo>
                  <a:cubicBezTo>
                    <a:pt x="30811" y="27499"/>
                    <a:pt x="27167" y="32468"/>
                    <a:pt x="24848" y="39425"/>
                  </a:cubicBezTo>
                  <a:cubicBezTo>
                    <a:pt x="24848" y="40088"/>
                    <a:pt x="24848" y="40419"/>
                    <a:pt x="25179" y="41081"/>
                  </a:cubicBezTo>
                  <a:cubicBezTo>
                    <a:pt x="27167" y="33793"/>
                    <a:pt x="30811" y="28493"/>
                    <a:pt x="35118" y="27167"/>
                  </a:cubicBezTo>
                  <a:cubicBezTo>
                    <a:pt x="35781" y="26504"/>
                    <a:pt x="36112" y="26504"/>
                    <a:pt x="36444" y="26504"/>
                  </a:cubicBezTo>
                  <a:cubicBezTo>
                    <a:pt x="37106" y="26173"/>
                    <a:pt x="37438" y="26173"/>
                    <a:pt x="38100" y="26173"/>
                  </a:cubicBezTo>
                  <a:lnTo>
                    <a:pt x="39757" y="26173"/>
                  </a:lnTo>
                  <a:cubicBezTo>
                    <a:pt x="41413" y="26504"/>
                    <a:pt x="44395" y="27829"/>
                    <a:pt x="47377" y="29155"/>
                  </a:cubicBezTo>
                  <a:cubicBezTo>
                    <a:pt x="48039" y="28493"/>
                    <a:pt x="48039" y="28493"/>
                    <a:pt x="47708" y="27829"/>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 name="Freeform: Shape 52">
              <a:extLst>
                <a:ext uri="{FF2B5EF4-FFF2-40B4-BE49-F238E27FC236}">
                  <a16:creationId xmlns:a16="http://schemas.microsoft.com/office/drawing/2014/main" id="{EF847B38-7707-45BB-B406-20C3333E3668}"/>
                </a:ext>
              </a:extLst>
            </p:cNvPr>
            <p:cNvSpPr/>
            <p:nvPr/>
          </p:nvSpPr>
          <p:spPr>
            <a:xfrm>
              <a:off x="3770053" y="10878455"/>
              <a:ext cx="99403" cy="99403"/>
            </a:xfrm>
            <a:custGeom>
              <a:avLst/>
              <a:gdLst>
                <a:gd name="connsiteX0" fmla="*/ 81832 w 99391"/>
                <a:gd name="connsiteY0" fmla="*/ 61954 h 99391"/>
                <a:gd name="connsiteX1" fmla="*/ 81832 w 99391"/>
                <a:gd name="connsiteY1" fmla="*/ 62616 h 99391"/>
                <a:gd name="connsiteX2" fmla="*/ 81832 w 99391"/>
                <a:gd name="connsiteY2" fmla="*/ 63279 h 99391"/>
                <a:gd name="connsiteX3" fmla="*/ 81832 w 99391"/>
                <a:gd name="connsiteY3" fmla="*/ 64273 h 99391"/>
                <a:gd name="connsiteX4" fmla="*/ 81169 w 99391"/>
                <a:gd name="connsiteY4" fmla="*/ 70568 h 99391"/>
                <a:gd name="connsiteX5" fmla="*/ 81169 w 99391"/>
                <a:gd name="connsiteY5" fmla="*/ 73218 h 99391"/>
                <a:gd name="connsiteX6" fmla="*/ 77194 w 99391"/>
                <a:gd name="connsiteY6" fmla="*/ 85808 h 99391"/>
                <a:gd name="connsiteX7" fmla="*/ 76531 w 99391"/>
                <a:gd name="connsiteY7" fmla="*/ 87464 h 99391"/>
                <a:gd name="connsiteX8" fmla="*/ 68249 w 99391"/>
                <a:gd name="connsiteY8" fmla="*/ 92765 h 99391"/>
                <a:gd name="connsiteX9" fmla="*/ 67255 w 99391"/>
                <a:gd name="connsiteY9" fmla="*/ 92765 h 99391"/>
                <a:gd name="connsiteX10" fmla="*/ 66923 w 99391"/>
                <a:gd name="connsiteY10" fmla="*/ 92765 h 99391"/>
                <a:gd name="connsiteX11" fmla="*/ 65929 w 99391"/>
                <a:gd name="connsiteY11" fmla="*/ 92765 h 99391"/>
                <a:gd name="connsiteX12" fmla="*/ 54003 w 99391"/>
                <a:gd name="connsiteY12" fmla="*/ 93759 h 99391"/>
                <a:gd name="connsiteX13" fmla="*/ 38763 w 99391"/>
                <a:gd name="connsiteY13" fmla="*/ 92765 h 99391"/>
                <a:gd name="connsiteX14" fmla="*/ 32468 w 99391"/>
                <a:gd name="connsiteY14" fmla="*/ 90777 h 99391"/>
                <a:gd name="connsiteX15" fmla="*/ 31805 w 99391"/>
                <a:gd name="connsiteY15" fmla="*/ 90115 h 99391"/>
                <a:gd name="connsiteX16" fmla="*/ 30480 w 99391"/>
                <a:gd name="connsiteY16" fmla="*/ 89121 h 99391"/>
                <a:gd name="connsiteX17" fmla="*/ 29155 w 99391"/>
                <a:gd name="connsiteY17" fmla="*/ 88458 h 99391"/>
                <a:gd name="connsiteX18" fmla="*/ 24848 w 99391"/>
                <a:gd name="connsiteY18" fmla="*/ 77525 h 99391"/>
                <a:gd name="connsiteX19" fmla="*/ 24848 w 99391"/>
                <a:gd name="connsiteY19" fmla="*/ 77193 h 99391"/>
                <a:gd name="connsiteX20" fmla="*/ 25842 w 99391"/>
                <a:gd name="connsiteY20" fmla="*/ 68911 h 99391"/>
                <a:gd name="connsiteX21" fmla="*/ 35781 w 99391"/>
                <a:gd name="connsiteY21" fmla="*/ 30149 h 99391"/>
                <a:gd name="connsiteX22" fmla="*/ 37437 w 99391"/>
                <a:gd name="connsiteY22" fmla="*/ 28492 h 99391"/>
                <a:gd name="connsiteX23" fmla="*/ 39094 w 99391"/>
                <a:gd name="connsiteY23" fmla="*/ 28492 h 99391"/>
                <a:gd name="connsiteX24" fmla="*/ 76531 w 99391"/>
                <a:gd name="connsiteY24" fmla="*/ 24848 h 99391"/>
                <a:gd name="connsiteX25" fmla="*/ 77194 w 99391"/>
                <a:gd name="connsiteY25" fmla="*/ 24848 h 99391"/>
                <a:gd name="connsiteX26" fmla="*/ 80507 w 99391"/>
                <a:gd name="connsiteY26" fmla="*/ 37768 h 99391"/>
                <a:gd name="connsiteX27" fmla="*/ 81832 w 99391"/>
                <a:gd name="connsiteY27" fmla="*/ 6195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9391" h="99391">
                  <a:moveTo>
                    <a:pt x="81832" y="61954"/>
                  </a:moveTo>
                  <a:cubicBezTo>
                    <a:pt x="81832" y="62616"/>
                    <a:pt x="81832" y="62616"/>
                    <a:pt x="81832" y="62616"/>
                  </a:cubicBezTo>
                  <a:lnTo>
                    <a:pt x="81832" y="63279"/>
                  </a:lnTo>
                  <a:cubicBezTo>
                    <a:pt x="81832" y="63610"/>
                    <a:pt x="81832" y="63610"/>
                    <a:pt x="81832" y="64273"/>
                  </a:cubicBezTo>
                  <a:cubicBezTo>
                    <a:pt x="81169" y="66923"/>
                    <a:pt x="81169" y="68911"/>
                    <a:pt x="81169" y="70568"/>
                  </a:cubicBezTo>
                  <a:lnTo>
                    <a:pt x="81169" y="73218"/>
                  </a:lnTo>
                  <a:cubicBezTo>
                    <a:pt x="80176" y="78851"/>
                    <a:pt x="79182" y="83158"/>
                    <a:pt x="77194" y="85808"/>
                  </a:cubicBezTo>
                  <a:cubicBezTo>
                    <a:pt x="77194" y="86470"/>
                    <a:pt x="76531" y="86802"/>
                    <a:pt x="76531" y="87464"/>
                  </a:cubicBezTo>
                  <a:cubicBezTo>
                    <a:pt x="73881" y="90777"/>
                    <a:pt x="71230" y="92103"/>
                    <a:pt x="68249" y="92765"/>
                  </a:cubicBezTo>
                  <a:cubicBezTo>
                    <a:pt x="68249" y="92765"/>
                    <a:pt x="67586" y="92765"/>
                    <a:pt x="67255" y="92765"/>
                  </a:cubicBezTo>
                  <a:cubicBezTo>
                    <a:pt x="66923" y="92765"/>
                    <a:pt x="66923" y="92765"/>
                    <a:pt x="66923" y="92765"/>
                  </a:cubicBezTo>
                  <a:cubicBezTo>
                    <a:pt x="66261" y="93428"/>
                    <a:pt x="66261" y="93428"/>
                    <a:pt x="65929" y="92765"/>
                  </a:cubicBezTo>
                  <a:cubicBezTo>
                    <a:pt x="62948" y="93759"/>
                    <a:pt x="58310" y="93759"/>
                    <a:pt x="54003" y="93759"/>
                  </a:cubicBezTo>
                  <a:cubicBezTo>
                    <a:pt x="48039" y="93759"/>
                    <a:pt x="42076" y="93759"/>
                    <a:pt x="38763" y="92765"/>
                  </a:cubicBezTo>
                  <a:cubicBezTo>
                    <a:pt x="36775" y="92434"/>
                    <a:pt x="34456" y="91771"/>
                    <a:pt x="32468" y="90777"/>
                  </a:cubicBezTo>
                  <a:lnTo>
                    <a:pt x="31805" y="90115"/>
                  </a:lnTo>
                  <a:cubicBezTo>
                    <a:pt x="31143" y="90115"/>
                    <a:pt x="30811" y="90115"/>
                    <a:pt x="30480" y="89121"/>
                  </a:cubicBezTo>
                  <a:cubicBezTo>
                    <a:pt x="29817" y="89121"/>
                    <a:pt x="29155" y="89121"/>
                    <a:pt x="29155" y="88458"/>
                  </a:cubicBezTo>
                  <a:cubicBezTo>
                    <a:pt x="26504" y="86470"/>
                    <a:pt x="24848" y="83158"/>
                    <a:pt x="24848" y="77525"/>
                  </a:cubicBezTo>
                  <a:lnTo>
                    <a:pt x="24848" y="77193"/>
                  </a:lnTo>
                  <a:cubicBezTo>
                    <a:pt x="24848" y="75206"/>
                    <a:pt x="25510" y="71892"/>
                    <a:pt x="25842" y="68911"/>
                  </a:cubicBezTo>
                  <a:cubicBezTo>
                    <a:pt x="26504" y="64273"/>
                    <a:pt x="28824" y="41745"/>
                    <a:pt x="35781" y="30149"/>
                  </a:cubicBezTo>
                  <a:cubicBezTo>
                    <a:pt x="36443" y="29486"/>
                    <a:pt x="36775" y="29155"/>
                    <a:pt x="37437" y="28492"/>
                  </a:cubicBezTo>
                  <a:lnTo>
                    <a:pt x="39094" y="28492"/>
                  </a:lnTo>
                  <a:cubicBezTo>
                    <a:pt x="49696" y="27829"/>
                    <a:pt x="61954" y="26504"/>
                    <a:pt x="76531" y="24848"/>
                  </a:cubicBezTo>
                  <a:lnTo>
                    <a:pt x="77194" y="24848"/>
                  </a:lnTo>
                  <a:cubicBezTo>
                    <a:pt x="78850" y="27829"/>
                    <a:pt x="79844" y="32799"/>
                    <a:pt x="80507" y="37768"/>
                  </a:cubicBezTo>
                  <a:cubicBezTo>
                    <a:pt x="81501" y="44726"/>
                    <a:pt x="81832" y="54333"/>
                    <a:pt x="81832" y="61954"/>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 name="Freeform: Shape 53">
              <a:extLst>
                <a:ext uri="{FF2B5EF4-FFF2-40B4-BE49-F238E27FC236}">
                  <a16:creationId xmlns:a16="http://schemas.microsoft.com/office/drawing/2014/main" id="{C24B37F5-9B91-4D2D-8988-BE7AE74AC393}"/>
                </a:ext>
              </a:extLst>
            </p:cNvPr>
            <p:cNvSpPr/>
            <p:nvPr/>
          </p:nvSpPr>
          <p:spPr>
            <a:xfrm>
              <a:off x="3770053" y="10878123"/>
              <a:ext cx="99403" cy="99403"/>
            </a:xfrm>
            <a:custGeom>
              <a:avLst/>
              <a:gdLst>
                <a:gd name="connsiteX0" fmla="*/ 27829 w 99391"/>
                <a:gd name="connsiteY0" fmla="*/ 65599 h 99391"/>
                <a:gd name="connsiteX1" fmla="*/ 37106 w 99391"/>
                <a:gd name="connsiteY1" fmla="*/ 31143 h 99391"/>
                <a:gd name="connsiteX2" fmla="*/ 39094 w 99391"/>
                <a:gd name="connsiteY2" fmla="*/ 28493 h 99391"/>
                <a:gd name="connsiteX3" fmla="*/ 37437 w 99391"/>
                <a:gd name="connsiteY3" fmla="*/ 28493 h 99391"/>
                <a:gd name="connsiteX4" fmla="*/ 35781 w 99391"/>
                <a:gd name="connsiteY4" fmla="*/ 30149 h 99391"/>
                <a:gd name="connsiteX5" fmla="*/ 25842 w 99391"/>
                <a:gd name="connsiteY5" fmla="*/ 68912 h 99391"/>
                <a:gd name="connsiteX6" fmla="*/ 24848 w 99391"/>
                <a:gd name="connsiteY6" fmla="*/ 77194 h 99391"/>
                <a:gd name="connsiteX7" fmla="*/ 24848 w 99391"/>
                <a:gd name="connsiteY7" fmla="*/ 77525 h 99391"/>
                <a:gd name="connsiteX8" fmla="*/ 29155 w 99391"/>
                <a:gd name="connsiteY8" fmla="*/ 88459 h 99391"/>
                <a:gd name="connsiteX9" fmla="*/ 30480 w 99391"/>
                <a:gd name="connsiteY9" fmla="*/ 89121 h 99391"/>
                <a:gd name="connsiteX10" fmla="*/ 29817 w 99391"/>
                <a:gd name="connsiteY10" fmla="*/ 88127 h 99391"/>
                <a:gd name="connsiteX11" fmla="*/ 27167 w 99391"/>
                <a:gd name="connsiteY11" fmla="*/ 69574 h 99391"/>
                <a:gd name="connsiteX12" fmla="*/ 27829 w 99391"/>
                <a:gd name="connsiteY12" fmla="*/ 65599 h 99391"/>
                <a:gd name="connsiteX13" fmla="*/ 80507 w 99391"/>
                <a:gd name="connsiteY13" fmla="*/ 37769 h 99391"/>
                <a:gd name="connsiteX14" fmla="*/ 77194 w 99391"/>
                <a:gd name="connsiteY14" fmla="*/ 24848 h 99391"/>
                <a:gd name="connsiteX15" fmla="*/ 76531 w 99391"/>
                <a:gd name="connsiteY15" fmla="*/ 24848 h 99391"/>
                <a:gd name="connsiteX16" fmla="*/ 80176 w 99391"/>
                <a:gd name="connsiteY16" fmla="*/ 73218 h 99391"/>
                <a:gd name="connsiteX17" fmla="*/ 75537 w 99391"/>
                <a:gd name="connsiteY17" fmla="*/ 86471 h 99391"/>
                <a:gd name="connsiteX18" fmla="*/ 74875 w 99391"/>
                <a:gd name="connsiteY18" fmla="*/ 87465 h 99391"/>
                <a:gd name="connsiteX19" fmla="*/ 74212 w 99391"/>
                <a:gd name="connsiteY19" fmla="*/ 87795 h 99391"/>
                <a:gd name="connsiteX20" fmla="*/ 67917 w 99391"/>
                <a:gd name="connsiteY20" fmla="*/ 91109 h 99391"/>
                <a:gd name="connsiteX21" fmla="*/ 67917 w 99391"/>
                <a:gd name="connsiteY21" fmla="*/ 91772 h 99391"/>
                <a:gd name="connsiteX22" fmla="*/ 66923 w 99391"/>
                <a:gd name="connsiteY22" fmla="*/ 91772 h 99391"/>
                <a:gd name="connsiteX23" fmla="*/ 66592 w 99391"/>
                <a:gd name="connsiteY23" fmla="*/ 91772 h 99391"/>
                <a:gd name="connsiteX24" fmla="*/ 66592 w 99391"/>
                <a:gd name="connsiteY24" fmla="*/ 92434 h 99391"/>
                <a:gd name="connsiteX25" fmla="*/ 64936 w 99391"/>
                <a:gd name="connsiteY25" fmla="*/ 92434 h 99391"/>
                <a:gd name="connsiteX26" fmla="*/ 53671 w 99391"/>
                <a:gd name="connsiteY26" fmla="*/ 92766 h 99391"/>
                <a:gd name="connsiteX27" fmla="*/ 39094 w 99391"/>
                <a:gd name="connsiteY27" fmla="*/ 91772 h 99391"/>
                <a:gd name="connsiteX28" fmla="*/ 30811 w 99391"/>
                <a:gd name="connsiteY28" fmla="*/ 89121 h 99391"/>
                <a:gd name="connsiteX29" fmla="*/ 30811 w 99391"/>
                <a:gd name="connsiteY29" fmla="*/ 89783 h 99391"/>
                <a:gd name="connsiteX30" fmla="*/ 31805 w 99391"/>
                <a:gd name="connsiteY30" fmla="*/ 90115 h 99391"/>
                <a:gd name="connsiteX31" fmla="*/ 32468 w 99391"/>
                <a:gd name="connsiteY31" fmla="*/ 90778 h 99391"/>
                <a:gd name="connsiteX32" fmla="*/ 38763 w 99391"/>
                <a:gd name="connsiteY32" fmla="*/ 92766 h 99391"/>
                <a:gd name="connsiteX33" fmla="*/ 54003 w 99391"/>
                <a:gd name="connsiteY33" fmla="*/ 93760 h 99391"/>
                <a:gd name="connsiteX34" fmla="*/ 65929 w 99391"/>
                <a:gd name="connsiteY34" fmla="*/ 92766 h 99391"/>
                <a:gd name="connsiteX35" fmla="*/ 66923 w 99391"/>
                <a:gd name="connsiteY35" fmla="*/ 92766 h 99391"/>
                <a:gd name="connsiteX36" fmla="*/ 67255 w 99391"/>
                <a:gd name="connsiteY36" fmla="*/ 92766 h 99391"/>
                <a:gd name="connsiteX37" fmla="*/ 68249 w 99391"/>
                <a:gd name="connsiteY37" fmla="*/ 92766 h 99391"/>
                <a:gd name="connsiteX38" fmla="*/ 76531 w 99391"/>
                <a:gd name="connsiteY38" fmla="*/ 87465 h 99391"/>
                <a:gd name="connsiteX39" fmla="*/ 77194 w 99391"/>
                <a:gd name="connsiteY39" fmla="*/ 85808 h 99391"/>
                <a:gd name="connsiteX40" fmla="*/ 81169 w 99391"/>
                <a:gd name="connsiteY40" fmla="*/ 73218 h 99391"/>
                <a:gd name="connsiteX41" fmla="*/ 81169 w 99391"/>
                <a:gd name="connsiteY41" fmla="*/ 70568 h 99391"/>
                <a:gd name="connsiteX42" fmla="*/ 81832 w 99391"/>
                <a:gd name="connsiteY42" fmla="*/ 64273 h 99391"/>
                <a:gd name="connsiteX43" fmla="*/ 81832 w 99391"/>
                <a:gd name="connsiteY43" fmla="*/ 63279 h 99391"/>
                <a:gd name="connsiteX44" fmla="*/ 81832 w 99391"/>
                <a:gd name="connsiteY44" fmla="*/ 62617 h 99391"/>
                <a:gd name="connsiteX45" fmla="*/ 81832 w 99391"/>
                <a:gd name="connsiteY45" fmla="*/ 61954 h 99391"/>
                <a:gd name="connsiteX46" fmla="*/ 80507 w 99391"/>
                <a:gd name="connsiteY46" fmla="*/ 37769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9391" h="99391">
                  <a:moveTo>
                    <a:pt x="27829" y="65599"/>
                  </a:moveTo>
                  <a:cubicBezTo>
                    <a:pt x="28824" y="58310"/>
                    <a:pt x="31474" y="40751"/>
                    <a:pt x="37106" y="31143"/>
                  </a:cubicBezTo>
                  <a:cubicBezTo>
                    <a:pt x="37769" y="30149"/>
                    <a:pt x="38100" y="29155"/>
                    <a:pt x="39094" y="28493"/>
                  </a:cubicBezTo>
                  <a:lnTo>
                    <a:pt x="37437" y="28493"/>
                  </a:lnTo>
                  <a:cubicBezTo>
                    <a:pt x="36775" y="28823"/>
                    <a:pt x="36443" y="29487"/>
                    <a:pt x="35781" y="30149"/>
                  </a:cubicBezTo>
                  <a:cubicBezTo>
                    <a:pt x="28824" y="41745"/>
                    <a:pt x="26504" y="63941"/>
                    <a:pt x="25842" y="68912"/>
                  </a:cubicBezTo>
                  <a:cubicBezTo>
                    <a:pt x="25179" y="71893"/>
                    <a:pt x="24848" y="75207"/>
                    <a:pt x="24848" y="77194"/>
                  </a:cubicBezTo>
                  <a:lnTo>
                    <a:pt x="24848" y="77525"/>
                  </a:lnTo>
                  <a:cubicBezTo>
                    <a:pt x="24848" y="83158"/>
                    <a:pt x="26504" y="86471"/>
                    <a:pt x="29155" y="88459"/>
                  </a:cubicBezTo>
                  <a:cubicBezTo>
                    <a:pt x="29155" y="89121"/>
                    <a:pt x="29817" y="89121"/>
                    <a:pt x="30480" y="89121"/>
                  </a:cubicBezTo>
                  <a:lnTo>
                    <a:pt x="29817" y="88127"/>
                  </a:lnTo>
                  <a:cubicBezTo>
                    <a:pt x="26504" y="85477"/>
                    <a:pt x="25179" y="80507"/>
                    <a:pt x="27167" y="69574"/>
                  </a:cubicBezTo>
                  <a:cubicBezTo>
                    <a:pt x="27167" y="67918"/>
                    <a:pt x="27167" y="66924"/>
                    <a:pt x="27829" y="65599"/>
                  </a:cubicBezTo>
                  <a:close/>
                  <a:moveTo>
                    <a:pt x="80507" y="37769"/>
                  </a:moveTo>
                  <a:cubicBezTo>
                    <a:pt x="79513" y="32468"/>
                    <a:pt x="78519" y="27829"/>
                    <a:pt x="77194" y="24848"/>
                  </a:cubicBezTo>
                  <a:lnTo>
                    <a:pt x="76531" y="24848"/>
                  </a:lnTo>
                  <a:cubicBezTo>
                    <a:pt x="79844" y="34124"/>
                    <a:pt x="81832" y="61292"/>
                    <a:pt x="80176" y="73218"/>
                  </a:cubicBezTo>
                  <a:cubicBezTo>
                    <a:pt x="79182" y="79513"/>
                    <a:pt x="77525" y="83820"/>
                    <a:pt x="75537" y="86471"/>
                  </a:cubicBezTo>
                  <a:cubicBezTo>
                    <a:pt x="75537" y="86802"/>
                    <a:pt x="74875" y="86802"/>
                    <a:pt x="74875" y="87465"/>
                  </a:cubicBezTo>
                  <a:lnTo>
                    <a:pt x="74212" y="87795"/>
                  </a:lnTo>
                  <a:cubicBezTo>
                    <a:pt x="72224" y="89783"/>
                    <a:pt x="69905" y="91109"/>
                    <a:pt x="67917" y="91109"/>
                  </a:cubicBezTo>
                  <a:lnTo>
                    <a:pt x="67917" y="91772"/>
                  </a:lnTo>
                  <a:lnTo>
                    <a:pt x="66923" y="91772"/>
                  </a:lnTo>
                  <a:cubicBezTo>
                    <a:pt x="66923" y="91772"/>
                    <a:pt x="66923" y="91772"/>
                    <a:pt x="66592" y="91772"/>
                  </a:cubicBezTo>
                  <a:lnTo>
                    <a:pt x="66592" y="92434"/>
                  </a:lnTo>
                  <a:lnTo>
                    <a:pt x="64936" y="92434"/>
                  </a:lnTo>
                  <a:cubicBezTo>
                    <a:pt x="61954" y="92766"/>
                    <a:pt x="57647" y="92766"/>
                    <a:pt x="53671" y="92766"/>
                  </a:cubicBezTo>
                  <a:cubicBezTo>
                    <a:pt x="47377" y="92766"/>
                    <a:pt x="41744" y="92766"/>
                    <a:pt x="39094" y="91772"/>
                  </a:cubicBezTo>
                  <a:cubicBezTo>
                    <a:pt x="35781" y="91109"/>
                    <a:pt x="33462" y="90778"/>
                    <a:pt x="30811" y="89121"/>
                  </a:cubicBezTo>
                  <a:lnTo>
                    <a:pt x="30811" y="89783"/>
                  </a:lnTo>
                  <a:cubicBezTo>
                    <a:pt x="31143" y="89783"/>
                    <a:pt x="31143" y="89783"/>
                    <a:pt x="31805" y="90115"/>
                  </a:cubicBezTo>
                  <a:lnTo>
                    <a:pt x="32468" y="90778"/>
                  </a:lnTo>
                  <a:cubicBezTo>
                    <a:pt x="34456" y="91772"/>
                    <a:pt x="36443" y="92434"/>
                    <a:pt x="38763" y="92766"/>
                  </a:cubicBezTo>
                  <a:cubicBezTo>
                    <a:pt x="41744" y="93760"/>
                    <a:pt x="48039" y="93760"/>
                    <a:pt x="54003" y="93760"/>
                  </a:cubicBezTo>
                  <a:cubicBezTo>
                    <a:pt x="58310" y="93760"/>
                    <a:pt x="62948" y="93760"/>
                    <a:pt x="65929" y="92766"/>
                  </a:cubicBezTo>
                  <a:cubicBezTo>
                    <a:pt x="66592" y="93428"/>
                    <a:pt x="66592" y="93428"/>
                    <a:pt x="66923" y="92766"/>
                  </a:cubicBezTo>
                  <a:cubicBezTo>
                    <a:pt x="66923" y="92766"/>
                    <a:pt x="66923" y="92766"/>
                    <a:pt x="67255" y="92766"/>
                  </a:cubicBezTo>
                  <a:cubicBezTo>
                    <a:pt x="67917" y="92766"/>
                    <a:pt x="68249" y="92766"/>
                    <a:pt x="68249" y="92766"/>
                  </a:cubicBezTo>
                  <a:cubicBezTo>
                    <a:pt x="71562" y="92434"/>
                    <a:pt x="73881" y="90778"/>
                    <a:pt x="76531" y="87465"/>
                  </a:cubicBezTo>
                  <a:cubicBezTo>
                    <a:pt x="76531" y="86802"/>
                    <a:pt x="77194" y="86471"/>
                    <a:pt x="77194" y="85808"/>
                  </a:cubicBezTo>
                  <a:cubicBezTo>
                    <a:pt x="79182" y="83158"/>
                    <a:pt x="80507" y="78851"/>
                    <a:pt x="81169" y="73218"/>
                  </a:cubicBezTo>
                  <a:lnTo>
                    <a:pt x="81169" y="70568"/>
                  </a:lnTo>
                  <a:cubicBezTo>
                    <a:pt x="81169" y="68912"/>
                    <a:pt x="81169" y="66924"/>
                    <a:pt x="81832" y="64273"/>
                  </a:cubicBezTo>
                  <a:cubicBezTo>
                    <a:pt x="81832" y="63611"/>
                    <a:pt x="81832" y="63611"/>
                    <a:pt x="81832" y="63279"/>
                  </a:cubicBezTo>
                  <a:lnTo>
                    <a:pt x="81832" y="62617"/>
                  </a:lnTo>
                  <a:cubicBezTo>
                    <a:pt x="81832" y="62617"/>
                    <a:pt x="81832" y="62617"/>
                    <a:pt x="81832" y="61954"/>
                  </a:cubicBezTo>
                  <a:cubicBezTo>
                    <a:pt x="81832" y="54665"/>
                    <a:pt x="81501" y="45058"/>
                    <a:pt x="80507" y="37769"/>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 name="Freeform: Shape 54">
              <a:extLst>
                <a:ext uri="{FF2B5EF4-FFF2-40B4-BE49-F238E27FC236}">
                  <a16:creationId xmlns:a16="http://schemas.microsoft.com/office/drawing/2014/main" id="{40FC0139-C259-424A-A213-FE4D5796A485}"/>
                </a:ext>
              </a:extLst>
            </p:cNvPr>
            <p:cNvSpPr/>
            <p:nvPr/>
          </p:nvSpPr>
          <p:spPr>
            <a:xfrm>
              <a:off x="3826897" y="10872701"/>
              <a:ext cx="66269" cy="99403"/>
            </a:xfrm>
            <a:custGeom>
              <a:avLst/>
              <a:gdLst>
                <a:gd name="connsiteX0" fmla="*/ 25326 w 66260"/>
                <a:gd name="connsiteY0" fmla="*/ 78309 h 99391"/>
                <a:gd name="connsiteX1" fmla="*/ 34603 w 66260"/>
                <a:gd name="connsiteY1" fmla="*/ 90236 h 99391"/>
                <a:gd name="connsiteX2" fmla="*/ 59451 w 66260"/>
                <a:gd name="connsiteY2" fmla="*/ 88911 h 99391"/>
                <a:gd name="connsiteX3" fmla="*/ 69059 w 66260"/>
                <a:gd name="connsiteY3" fmla="*/ 73340 h 99391"/>
                <a:gd name="connsiteX4" fmla="*/ 57794 w 66260"/>
                <a:gd name="connsiteY4" fmla="*/ 29608 h 99391"/>
                <a:gd name="connsiteX5" fmla="*/ 38578 w 66260"/>
                <a:gd name="connsiteY5" fmla="*/ 30601 h 99391"/>
                <a:gd name="connsiteX6" fmla="*/ 26320 w 66260"/>
                <a:gd name="connsiteY6" fmla="*/ 63070 h 99391"/>
                <a:gd name="connsiteX7" fmla="*/ 25326 w 66260"/>
                <a:gd name="connsiteY7" fmla="*/ 78309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260" h="99391">
                  <a:moveTo>
                    <a:pt x="25326" y="78309"/>
                  </a:moveTo>
                  <a:cubicBezTo>
                    <a:pt x="27977" y="86923"/>
                    <a:pt x="31621" y="89242"/>
                    <a:pt x="34603" y="90236"/>
                  </a:cubicBezTo>
                  <a:cubicBezTo>
                    <a:pt x="37916" y="91561"/>
                    <a:pt x="55475" y="90236"/>
                    <a:pt x="59451" y="88911"/>
                  </a:cubicBezTo>
                  <a:cubicBezTo>
                    <a:pt x="63426" y="87586"/>
                    <a:pt x="70384" y="83610"/>
                    <a:pt x="69059" y="73340"/>
                  </a:cubicBezTo>
                  <a:cubicBezTo>
                    <a:pt x="68396" y="67376"/>
                    <a:pt x="66740" y="37890"/>
                    <a:pt x="57794" y="29608"/>
                  </a:cubicBezTo>
                  <a:cubicBezTo>
                    <a:pt x="48849" y="21325"/>
                    <a:pt x="42223" y="25300"/>
                    <a:pt x="38578" y="30601"/>
                  </a:cubicBezTo>
                  <a:cubicBezTo>
                    <a:pt x="35265" y="35571"/>
                    <a:pt x="29302" y="48161"/>
                    <a:pt x="26320" y="63070"/>
                  </a:cubicBezTo>
                  <a:cubicBezTo>
                    <a:pt x="24995" y="70357"/>
                    <a:pt x="24332" y="74996"/>
                    <a:pt x="25326" y="78309"/>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 name="Freeform: Shape 55">
              <a:extLst>
                <a:ext uri="{FF2B5EF4-FFF2-40B4-BE49-F238E27FC236}">
                  <a16:creationId xmlns:a16="http://schemas.microsoft.com/office/drawing/2014/main" id="{084C3BE7-40F3-4776-A950-DE9E91C68EFB}"/>
                </a:ext>
              </a:extLst>
            </p:cNvPr>
            <p:cNvSpPr/>
            <p:nvPr/>
          </p:nvSpPr>
          <p:spPr>
            <a:xfrm>
              <a:off x="3826051" y="10872822"/>
              <a:ext cx="66269" cy="99403"/>
            </a:xfrm>
            <a:custGeom>
              <a:avLst/>
              <a:gdLst>
                <a:gd name="connsiteX0" fmla="*/ 69242 w 66260"/>
                <a:gd name="connsiteY0" fmla="*/ 68249 h 99391"/>
                <a:gd name="connsiteX1" fmla="*/ 69242 w 66260"/>
                <a:gd name="connsiteY1" fmla="*/ 66261 h 99391"/>
                <a:gd name="connsiteX2" fmla="*/ 68580 w 66260"/>
                <a:gd name="connsiteY2" fmla="*/ 61292 h 99391"/>
                <a:gd name="connsiteX3" fmla="*/ 67917 w 66260"/>
                <a:gd name="connsiteY3" fmla="*/ 56322 h 99391"/>
                <a:gd name="connsiteX4" fmla="*/ 65929 w 66260"/>
                <a:gd name="connsiteY4" fmla="*/ 46052 h 99391"/>
                <a:gd name="connsiteX5" fmla="*/ 63942 w 66260"/>
                <a:gd name="connsiteY5" fmla="*/ 39095 h 99391"/>
                <a:gd name="connsiteX6" fmla="*/ 62285 w 66260"/>
                <a:gd name="connsiteY6" fmla="*/ 34456 h 99391"/>
                <a:gd name="connsiteX7" fmla="*/ 58641 w 66260"/>
                <a:gd name="connsiteY7" fmla="*/ 29818 h 99391"/>
                <a:gd name="connsiteX8" fmla="*/ 54665 w 66260"/>
                <a:gd name="connsiteY8" fmla="*/ 26173 h 99391"/>
                <a:gd name="connsiteX9" fmla="*/ 53671 w 66260"/>
                <a:gd name="connsiteY9" fmla="*/ 26173 h 99391"/>
                <a:gd name="connsiteX10" fmla="*/ 49033 w 66260"/>
                <a:gd name="connsiteY10" fmla="*/ 24848 h 99391"/>
                <a:gd name="connsiteX11" fmla="*/ 43732 w 66260"/>
                <a:gd name="connsiteY11" fmla="*/ 26836 h 99391"/>
                <a:gd name="connsiteX12" fmla="*/ 42738 w 66260"/>
                <a:gd name="connsiteY12" fmla="*/ 27829 h 99391"/>
                <a:gd name="connsiteX13" fmla="*/ 42076 w 66260"/>
                <a:gd name="connsiteY13" fmla="*/ 27829 h 99391"/>
                <a:gd name="connsiteX14" fmla="*/ 39425 w 66260"/>
                <a:gd name="connsiteY14" fmla="*/ 31143 h 99391"/>
                <a:gd name="connsiteX15" fmla="*/ 26836 w 66260"/>
                <a:gd name="connsiteY15" fmla="*/ 63279 h 99391"/>
                <a:gd name="connsiteX16" fmla="*/ 26173 w 66260"/>
                <a:gd name="connsiteY16" fmla="*/ 65930 h 99391"/>
                <a:gd name="connsiteX17" fmla="*/ 25510 w 66260"/>
                <a:gd name="connsiteY17" fmla="*/ 67918 h 99391"/>
                <a:gd name="connsiteX18" fmla="*/ 25510 w 66260"/>
                <a:gd name="connsiteY18" fmla="*/ 68580 h 99391"/>
                <a:gd name="connsiteX19" fmla="*/ 25510 w 66260"/>
                <a:gd name="connsiteY19" fmla="*/ 69242 h 99391"/>
                <a:gd name="connsiteX20" fmla="*/ 25510 w 66260"/>
                <a:gd name="connsiteY20" fmla="*/ 70236 h 99391"/>
                <a:gd name="connsiteX21" fmla="*/ 24848 w 66260"/>
                <a:gd name="connsiteY21" fmla="*/ 76531 h 99391"/>
                <a:gd name="connsiteX22" fmla="*/ 24848 w 66260"/>
                <a:gd name="connsiteY22" fmla="*/ 77525 h 99391"/>
                <a:gd name="connsiteX23" fmla="*/ 25510 w 66260"/>
                <a:gd name="connsiteY23" fmla="*/ 78519 h 99391"/>
                <a:gd name="connsiteX24" fmla="*/ 32799 w 66260"/>
                <a:gd name="connsiteY24" fmla="*/ 90115 h 99391"/>
                <a:gd name="connsiteX25" fmla="*/ 34456 w 66260"/>
                <a:gd name="connsiteY25" fmla="*/ 90115 h 99391"/>
                <a:gd name="connsiteX26" fmla="*/ 34456 w 66260"/>
                <a:gd name="connsiteY26" fmla="*/ 90446 h 99391"/>
                <a:gd name="connsiteX27" fmla="*/ 35118 w 66260"/>
                <a:gd name="connsiteY27" fmla="*/ 90446 h 99391"/>
                <a:gd name="connsiteX28" fmla="*/ 36112 w 66260"/>
                <a:gd name="connsiteY28" fmla="*/ 91109 h 99391"/>
                <a:gd name="connsiteX29" fmla="*/ 36775 w 66260"/>
                <a:gd name="connsiteY29" fmla="*/ 90446 h 99391"/>
                <a:gd name="connsiteX30" fmla="*/ 37769 w 66260"/>
                <a:gd name="connsiteY30" fmla="*/ 90446 h 99391"/>
                <a:gd name="connsiteX31" fmla="*/ 40419 w 66260"/>
                <a:gd name="connsiteY31" fmla="*/ 91109 h 99391"/>
                <a:gd name="connsiteX32" fmla="*/ 41082 w 66260"/>
                <a:gd name="connsiteY32" fmla="*/ 91109 h 99391"/>
                <a:gd name="connsiteX33" fmla="*/ 42076 w 66260"/>
                <a:gd name="connsiteY33" fmla="*/ 91109 h 99391"/>
                <a:gd name="connsiteX34" fmla="*/ 46382 w 66260"/>
                <a:gd name="connsiteY34" fmla="*/ 91109 h 99391"/>
                <a:gd name="connsiteX35" fmla="*/ 47377 w 66260"/>
                <a:gd name="connsiteY35" fmla="*/ 90446 h 99391"/>
                <a:gd name="connsiteX36" fmla="*/ 59966 w 66260"/>
                <a:gd name="connsiteY36" fmla="*/ 89453 h 99391"/>
                <a:gd name="connsiteX37" fmla="*/ 68911 w 66260"/>
                <a:gd name="connsiteY37" fmla="*/ 81170 h 99391"/>
                <a:gd name="connsiteX38" fmla="*/ 69574 w 66260"/>
                <a:gd name="connsiteY38" fmla="*/ 80176 h 99391"/>
                <a:gd name="connsiteX39" fmla="*/ 70236 w 66260"/>
                <a:gd name="connsiteY39" fmla="*/ 73881 h 99391"/>
                <a:gd name="connsiteX40" fmla="*/ 69242 w 66260"/>
                <a:gd name="connsiteY40" fmla="*/ 68249 h 99391"/>
                <a:gd name="connsiteX41" fmla="*/ 67586 w 66260"/>
                <a:gd name="connsiteY41" fmla="*/ 79514 h 99391"/>
                <a:gd name="connsiteX42" fmla="*/ 67586 w 66260"/>
                <a:gd name="connsiteY42" fmla="*/ 80508 h 99391"/>
                <a:gd name="connsiteX43" fmla="*/ 67586 w 66260"/>
                <a:gd name="connsiteY43" fmla="*/ 80838 h 99391"/>
                <a:gd name="connsiteX44" fmla="*/ 59635 w 66260"/>
                <a:gd name="connsiteY44" fmla="*/ 87796 h 99391"/>
                <a:gd name="connsiteX45" fmla="*/ 48039 w 66260"/>
                <a:gd name="connsiteY45" fmla="*/ 88790 h 99391"/>
                <a:gd name="connsiteX46" fmla="*/ 46382 w 66260"/>
                <a:gd name="connsiteY46" fmla="*/ 89453 h 99391"/>
                <a:gd name="connsiteX47" fmla="*/ 40750 w 66260"/>
                <a:gd name="connsiteY47" fmla="*/ 89453 h 99391"/>
                <a:gd name="connsiteX48" fmla="*/ 35450 w 66260"/>
                <a:gd name="connsiteY48" fmla="*/ 88790 h 99391"/>
                <a:gd name="connsiteX49" fmla="*/ 26504 w 66260"/>
                <a:gd name="connsiteY49" fmla="*/ 77857 h 99391"/>
                <a:gd name="connsiteX50" fmla="*/ 27498 w 66260"/>
                <a:gd name="connsiteY50" fmla="*/ 62617 h 99391"/>
                <a:gd name="connsiteX51" fmla="*/ 40088 w 66260"/>
                <a:gd name="connsiteY51" fmla="*/ 30812 h 99391"/>
                <a:gd name="connsiteX52" fmla="*/ 43401 w 66260"/>
                <a:gd name="connsiteY52" fmla="*/ 27167 h 99391"/>
                <a:gd name="connsiteX53" fmla="*/ 48702 w 66260"/>
                <a:gd name="connsiteY53" fmla="*/ 25511 h 99391"/>
                <a:gd name="connsiteX54" fmla="*/ 51352 w 66260"/>
                <a:gd name="connsiteY54" fmla="*/ 26173 h 99391"/>
                <a:gd name="connsiteX55" fmla="*/ 52015 w 66260"/>
                <a:gd name="connsiteY55" fmla="*/ 26173 h 99391"/>
                <a:gd name="connsiteX56" fmla="*/ 57647 w 66260"/>
                <a:gd name="connsiteY56" fmla="*/ 29818 h 99391"/>
                <a:gd name="connsiteX57" fmla="*/ 67917 w 66260"/>
                <a:gd name="connsiteY57" fmla="*/ 70568 h 99391"/>
                <a:gd name="connsiteX58" fmla="*/ 68580 w 66260"/>
                <a:gd name="connsiteY58" fmla="*/ 73219 h 99391"/>
                <a:gd name="connsiteX59" fmla="*/ 67917 w 66260"/>
                <a:gd name="connsiteY59" fmla="*/ 79514 h 99391"/>
                <a:gd name="connsiteX60" fmla="*/ 67586 w 66260"/>
                <a:gd name="connsiteY60" fmla="*/ 7951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6260" h="99391">
                  <a:moveTo>
                    <a:pt x="69242" y="68249"/>
                  </a:moveTo>
                  <a:lnTo>
                    <a:pt x="69242" y="66261"/>
                  </a:lnTo>
                  <a:cubicBezTo>
                    <a:pt x="68580" y="64273"/>
                    <a:pt x="68580" y="62617"/>
                    <a:pt x="68580" y="61292"/>
                  </a:cubicBezTo>
                  <a:cubicBezTo>
                    <a:pt x="67917" y="59635"/>
                    <a:pt x="67917" y="57978"/>
                    <a:pt x="67917" y="56322"/>
                  </a:cubicBezTo>
                  <a:cubicBezTo>
                    <a:pt x="67255" y="52677"/>
                    <a:pt x="66923" y="49033"/>
                    <a:pt x="65929" y="46052"/>
                  </a:cubicBezTo>
                  <a:cubicBezTo>
                    <a:pt x="65267" y="43401"/>
                    <a:pt x="64936" y="41413"/>
                    <a:pt x="63942" y="39095"/>
                  </a:cubicBezTo>
                  <a:cubicBezTo>
                    <a:pt x="63279" y="37438"/>
                    <a:pt x="62948" y="35781"/>
                    <a:pt x="62285" y="34456"/>
                  </a:cubicBezTo>
                  <a:cubicBezTo>
                    <a:pt x="61291" y="32468"/>
                    <a:pt x="60297" y="30812"/>
                    <a:pt x="58641" y="29818"/>
                  </a:cubicBezTo>
                  <a:cubicBezTo>
                    <a:pt x="56984" y="28161"/>
                    <a:pt x="55659" y="27167"/>
                    <a:pt x="54665" y="26173"/>
                  </a:cubicBezTo>
                  <a:lnTo>
                    <a:pt x="53671" y="26173"/>
                  </a:lnTo>
                  <a:cubicBezTo>
                    <a:pt x="51683" y="25179"/>
                    <a:pt x="50690" y="24848"/>
                    <a:pt x="49033" y="24848"/>
                  </a:cubicBezTo>
                  <a:cubicBezTo>
                    <a:pt x="47045" y="24848"/>
                    <a:pt x="44726" y="25842"/>
                    <a:pt x="43732" y="26836"/>
                  </a:cubicBezTo>
                  <a:cubicBezTo>
                    <a:pt x="43069" y="26836"/>
                    <a:pt x="42738" y="27829"/>
                    <a:pt x="42738" y="27829"/>
                  </a:cubicBezTo>
                  <a:cubicBezTo>
                    <a:pt x="42076" y="27829"/>
                    <a:pt x="42076" y="27829"/>
                    <a:pt x="42076" y="27829"/>
                  </a:cubicBezTo>
                  <a:cubicBezTo>
                    <a:pt x="41082" y="28823"/>
                    <a:pt x="40088" y="29818"/>
                    <a:pt x="39425" y="31143"/>
                  </a:cubicBezTo>
                  <a:cubicBezTo>
                    <a:pt x="35781" y="35781"/>
                    <a:pt x="30149" y="48371"/>
                    <a:pt x="26836" y="63279"/>
                  </a:cubicBezTo>
                  <a:cubicBezTo>
                    <a:pt x="26836" y="64273"/>
                    <a:pt x="26836" y="64936"/>
                    <a:pt x="26173" y="65930"/>
                  </a:cubicBezTo>
                  <a:cubicBezTo>
                    <a:pt x="26173" y="66261"/>
                    <a:pt x="25510" y="67586"/>
                    <a:pt x="25510" y="67918"/>
                  </a:cubicBezTo>
                  <a:cubicBezTo>
                    <a:pt x="25510" y="68580"/>
                    <a:pt x="25510" y="68580"/>
                    <a:pt x="25510" y="68580"/>
                  </a:cubicBezTo>
                  <a:lnTo>
                    <a:pt x="25510" y="69242"/>
                  </a:lnTo>
                  <a:cubicBezTo>
                    <a:pt x="25510" y="69574"/>
                    <a:pt x="25510" y="69574"/>
                    <a:pt x="25510" y="70236"/>
                  </a:cubicBezTo>
                  <a:cubicBezTo>
                    <a:pt x="24848" y="72887"/>
                    <a:pt x="24848" y="74875"/>
                    <a:pt x="24848" y="76531"/>
                  </a:cubicBezTo>
                  <a:lnTo>
                    <a:pt x="24848" y="77525"/>
                  </a:lnTo>
                  <a:cubicBezTo>
                    <a:pt x="24848" y="78188"/>
                    <a:pt x="24848" y="78188"/>
                    <a:pt x="25510" y="78519"/>
                  </a:cubicBezTo>
                  <a:cubicBezTo>
                    <a:pt x="27498" y="85477"/>
                    <a:pt x="30149" y="87796"/>
                    <a:pt x="32799" y="90115"/>
                  </a:cubicBezTo>
                  <a:lnTo>
                    <a:pt x="34456" y="90115"/>
                  </a:lnTo>
                  <a:lnTo>
                    <a:pt x="34456" y="90446"/>
                  </a:lnTo>
                  <a:lnTo>
                    <a:pt x="35118" y="90446"/>
                  </a:lnTo>
                  <a:cubicBezTo>
                    <a:pt x="35118" y="90446"/>
                    <a:pt x="35781" y="91109"/>
                    <a:pt x="36112" y="91109"/>
                  </a:cubicBezTo>
                  <a:lnTo>
                    <a:pt x="36775" y="90446"/>
                  </a:lnTo>
                  <a:lnTo>
                    <a:pt x="37769" y="90446"/>
                  </a:lnTo>
                  <a:cubicBezTo>
                    <a:pt x="38431" y="91109"/>
                    <a:pt x="39425" y="91109"/>
                    <a:pt x="40419" y="91109"/>
                  </a:cubicBezTo>
                  <a:lnTo>
                    <a:pt x="41082" y="91109"/>
                  </a:lnTo>
                  <a:cubicBezTo>
                    <a:pt x="41744" y="91109"/>
                    <a:pt x="41744" y="91109"/>
                    <a:pt x="42076" y="91109"/>
                  </a:cubicBezTo>
                  <a:lnTo>
                    <a:pt x="46382" y="91109"/>
                  </a:lnTo>
                  <a:cubicBezTo>
                    <a:pt x="47045" y="91109"/>
                    <a:pt x="47045" y="91109"/>
                    <a:pt x="47377" y="90446"/>
                  </a:cubicBezTo>
                  <a:cubicBezTo>
                    <a:pt x="52677" y="90446"/>
                    <a:pt x="57647" y="90115"/>
                    <a:pt x="59966" y="89453"/>
                  </a:cubicBezTo>
                  <a:cubicBezTo>
                    <a:pt x="62617" y="88459"/>
                    <a:pt x="67255" y="86471"/>
                    <a:pt x="68911" y="81170"/>
                  </a:cubicBezTo>
                  <a:cubicBezTo>
                    <a:pt x="69574" y="80508"/>
                    <a:pt x="69574" y="80508"/>
                    <a:pt x="69574" y="80176"/>
                  </a:cubicBezTo>
                  <a:cubicBezTo>
                    <a:pt x="70236" y="78519"/>
                    <a:pt x="70236" y="76531"/>
                    <a:pt x="70236" y="73881"/>
                  </a:cubicBezTo>
                  <a:cubicBezTo>
                    <a:pt x="69574" y="71893"/>
                    <a:pt x="69242" y="70900"/>
                    <a:pt x="69242" y="68249"/>
                  </a:cubicBezTo>
                  <a:close/>
                  <a:moveTo>
                    <a:pt x="67586" y="79514"/>
                  </a:moveTo>
                  <a:cubicBezTo>
                    <a:pt x="68249" y="80176"/>
                    <a:pt x="67586" y="80176"/>
                    <a:pt x="67586" y="80508"/>
                  </a:cubicBezTo>
                  <a:lnTo>
                    <a:pt x="67586" y="80838"/>
                  </a:lnTo>
                  <a:cubicBezTo>
                    <a:pt x="65598" y="84483"/>
                    <a:pt x="61954" y="86471"/>
                    <a:pt x="59635" y="87796"/>
                  </a:cubicBezTo>
                  <a:cubicBezTo>
                    <a:pt x="57978" y="88127"/>
                    <a:pt x="53009" y="88790"/>
                    <a:pt x="48039" y="88790"/>
                  </a:cubicBezTo>
                  <a:cubicBezTo>
                    <a:pt x="47377" y="89453"/>
                    <a:pt x="47045" y="89453"/>
                    <a:pt x="46382" y="89453"/>
                  </a:cubicBezTo>
                  <a:lnTo>
                    <a:pt x="40750" y="89453"/>
                  </a:lnTo>
                  <a:cubicBezTo>
                    <a:pt x="37106" y="89453"/>
                    <a:pt x="35450" y="89453"/>
                    <a:pt x="35450" y="88790"/>
                  </a:cubicBezTo>
                  <a:cubicBezTo>
                    <a:pt x="33462" y="88127"/>
                    <a:pt x="29155" y="86802"/>
                    <a:pt x="26504" y="77857"/>
                  </a:cubicBezTo>
                  <a:cubicBezTo>
                    <a:pt x="25510" y="74875"/>
                    <a:pt x="26504" y="69906"/>
                    <a:pt x="27498" y="62617"/>
                  </a:cubicBezTo>
                  <a:cubicBezTo>
                    <a:pt x="30480" y="48040"/>
                    <a:pt x="36443" y="35450"/>
                    <a:pt x="40088" y="30812"/>
                  </a:cubicBezTo>
                  <a:cubicBezTo>
                    <a:pt x="40750" y="29818"/>
                    <a:pt x="41744" y="28161"/>
                    <a:pt x="43401" y="27167"/>
                  </a:cubicBezTo>
                  <a:cubicBezTo>
                    <a:pt x="44395" y="26173"/>
                    <a:pt x="46382" y="25511"/>
                    <a:pt x="48702" y="25511"/>
                  </a:cubicBezTo>
                  <a:cubicBezTo>
                    <a:pt x="49696" y="25511"/>
                    <a:pt x="50358" y="25511"/>
                    <a:pt x="51352" y="26173"/>
                  </a:cubicBezTo>
                  <a:lnTo>
                    <a:pt x="52015" y="26173"/>
                  </a:lnTo>
                  <a:cubicBezTo>
                    <a:pt x="54003" y="26505"/>
                    <a:pt x="55659" y="27499"/>
                    <a:pt x="57647" y="29818"/>
                  </a:cubicBezTo>
                  <a:cubicBezTo>
                    <a:pt x="65598" y="37106"/>
                    <a:pt x="67586" y="60960"/>
                    <a:pt x="67917" y="70568"/>
                  </a:cubicBezTo>
                  <a:cubicBezTo>
                    <a:pt x="68580" y="71562"/>
                    <a:pt x="68580" y="72556"/>
                    <a:pt x="68580" y="73219"/>
                  </a:cubicBezTo>
                  <a:cubicBezTo>
                    <a:pt x="69242" y="75869"/>
                    <a:pt x="68580" y="77857"/>
                    <a:pt x="67917" y="79514"/>
                  </a:cubicBezTo>
                  <a:lnTo>
                    <a:pt x="67586" y="79514"/>
                  </a:ln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 name="Freeform: Shape 56">
              <a:extLst>
                <a:ext uri="{FF2B5EF4-FFF2-40B4-BE49-F238E27FC236}">
                  <a16:creationId xmlns:a16="http://schemas.microsoft.com/office/drawing/2014/main" id="{3EA85047-3AB2-4A28-95F1-8CAFAC8580B1}"/>
                </a:ext>
              </a:extLst>
            </p:cNvPr>
            <p:cNvSpPr/>
            <p:nvPr/>
          </p:nvSpPr>
          <p:spPr>
            <a:xfrm>
              <a:off x="3869125" y="10868183"/>
              <a:ext cx="66269" cy="99403"/>
            </a:xfrm>
            <a:custGeom>
              <a:avLst/>
              <a:gdLst>
                <a:gd name="connsiteX0" fmla="*/ 62617 w 66260"/>
                <a:gd name="connsiteY0" fmla="*/ 49032 h 99391"/>
                <a:gd name="connsiteX1" fmla="*/ 61954 w 66260"/>
                <a:gd name="connsiteY1" fmla="*/ 56984 h 99391"/>
                <a:gd name="connsiteX2" fmla="*/ 60960 w 66260"/>
                <a:gd name="connsiteY2" fmla="*/ 65929 h 99391"/>
                <a:gd name="connsiteX3" fmla="*/ 59966 w 66260"/>
                <a:gd name="connsiteY3" fmla="*/ 72224 h 99391"/>
                <a:gd name="connsiteX4" fmla="*/ 59966 w 66260"/>
                <a:gd name="connsiteY4" fmla="*/ 73218 h 99391"/>
                <a:gd name="connsiteX5" fmla="*/ 57978 w 66260"/>
                <a:gd name="connsiteY5" fmla="*/ 77525 h 99391"/>
                <a:gd name="connsiteX6" fmla="*/ 55328 w 66260"/>
                <a:gd name="connsiteY6" fmla="*/ 80175 h 99391"/>
                <a:gd name="connsiteX7" fmla="*/ 51684 w 66260"/>
                <a:gd name="connsiteY7" fmla="*/ 82163 h 99391"/>
                <a:gd name="connsiteX8" fmla="*/ 42407 w 66260"/>
                <a:gd name="connsiteY8" fmla="*/ 83820 h 99391"/>
                <a:gd name="connsiteX9" fmla="*/ 38763 w 66260"/>
                <a:gd name="connsiteY9" fmla="*/ 83157 h 99391"/>
                <a:gd name="connsiteX10" fmla="*/ 37769 w 66260"/>
                <a:gd name="connsiteY10" fmla="*/ 83157 h 99391"/>
                <a:gd name="connsiteX11" fmla="*/ 37769 w 66260"/>
                <a:gd name="connsiteY11" fmla="*/ 82826 h 99391"/>
                <a:gd name="connsiteX12" fmla="*/ 33462 w 66260"/>
                <a:gd name="connsiteY12" fmla="*/ 82163 h 99391"/>
                <a:gd name="connsiteX13" fmla="*/ 29486 w 66260"/>
                <a:gd name="connsiteY13" fmla="*/ 79181 h 99391"/>
                <a:gd name="connsiteX14" fmla="*/ 26836 w 66260"/>
                <a:gd name="connsiteY14" fmla="*/ 74543 h 99391"/>
                <a:gd name="connsiteX15" fmla="*/ 26836 w 66260"/>
                <a:gd name="connsiteY15" fmla="*/ 74212 h 99391"/>
                <a:gd name="connsiteX16" fmla="*/ 26173 w 66260"/>
                <a:gd name="connsiteY16" fmla="*/ 71562 h 99391"/>
                <a:gd name="connsiteX17" fmla="*/ 25511 w 66260"/>
                <a:gd name="connsiteY17" fmla="*/ 66591 h 99391"/>
                <a:gd name="connsiteX18" fmla="*/ 24848 w 66260"/>
                <a:gd name="connsiteY18" fmla="*/ 61622 h 99391"/>
                <a:gd name="connsiteX19" fmla="*/ 24848 w 66260"/>
                <a:gd name="connsiteY19" fmla="*/ 57647 h 99391"/>
                <a:gd name="connsiteX20" fmla="*/ 25842 w 66260"/>
                <a:gd name="connsiteY20" fmla="*/ 50690 h 99391"/>
                <a:gd name="connsiteX21" fmla="*/ 30149 w 66260"/>
                <a:gd name="connsiteY21" fmla="*/ 36112 h 99391"/>
                <a:gd name="connsiteX22" fmla="*/ 33130 w 66260"/>
                <a:gd name="connsiteY22" fmla="*/ 28161 h 99391"/>
                <a:gd name="connsiteX23" fmla="*/ 34787 w 66260"/>
                <a:gd name="connsiteY23" fmla="*/ 27829 h 99391"/>
                <a:gd name="connsiteX24" fmla="*/ 54665 w 66260"/>
                <a:gd name="connsiteY24" fmla="*/ 24848 h 99391"/>
                <a:gd name="connsiteX25" fmla="*/ 56322 w 66260"/>
                <a:gd name="connsiteY25" fmla="*/ 24848 h 99391"/>
                <a:gd name="connsiteX26" fmla="*/ 60629 w 66260"/>
                <a:gd name="connsiteY26" fmla="*/ 31473 h 99391"/>
                <a:gd name="connsiteX27" fmla="*/ 62617 w 66260"/>
                <a:gd name="connsiteY27" fmla="*/ 4903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6260" h="99391">
                  <a:moveTo>
                    <a:pt x="62617" y="49032"/>
                  </a:moveTo>
                  <a:cubicBezTo>
                    <a:pt x="62617" y="51683"/>
                    <a:pt x="62617" y="54333"/>
                    <a:pt x="61954" y="56984"/>
                  </a:cubicBezTo>
                  <a:cubicBezTo>
                    <a:pt x="61954" y="59966"/>
                    <a:pt x="61291" y="63279"/>
                    <a:pt x="60960" y="65929"/>
                  </a:cubicBezTo>
                  <a:cubicBezTo>
                    <a:pt x="60960" y="68580"/>
                    <a:pt x="60297" y="70568"/>
                    <a:pt x="59966" y="72224"/>
                  </a:cubicBezTo>
                  <a:cubicBezTo>
                    <a:pt x="59966" y="72556"/>
                    <a:pt x="59966" y="73218"/>
                    <a:pt x="59966" y="73218"/>
                  </a:cubicBezTo>
                  <a:cubicBezTo>
                    <a:pt x="58972" y="75206"/>
                    <a:pt x="58310" y="76200"/>
                    <a:pt x="57978" y="77525"/>
                  </a:cubicBezTo>
                  <a:cubicBezTo>
                    <a:pt x="57316" y="78519"/>
                    <a:pt x="56984" y="79181"/>
                    <a:pt x="55328" y="80175"/>
                  </a:cubicBezTo>
                  <a:cubicBezTo>
                    <a:pt x="54334" y="81169"/>
                    <a:pt x="52678" y="81832"/>
                    <a:pt x="51684" y="82163"/>
                  </a:cubicBezTo>
                  <a:cubicBezTo>
                    <a:pt x="49033" y="83157"/>
                    <a:pt x="45389" y="83820"/>
                    <a:pt x="42407" y="83820"/>
                  </a:cubicBezTo>
                  <a:cubicBezTo>
                    <a:pt x="41413" y="83820"/>
                    <a:pt x="39757" y="83820"/>
                    <a:pt x="38763" y="83157"/>
                  </a:cubicBezTo>
                  <a:cubicBezTo>
                    <a:pt x="38100" y="83157"/>
                    <a:pt x="37769" y="83157"/>
                    <a:pt x="37769" y="83157"/>
                  </a:cubicBezTo>
                  <a:lnTo>
                    <a:pt x="37769" y="82826"/>
                  </a:lnTo>
                  <a:cubicBezTo>
                    <a:pt x="36112" y="83157"/>
                    <a:pt x="34456" y="82826"/>
                    <a:pt x="33462" y="82163"/>
                  </a:cubicBezTo>
                  <a:cubicBezTo>
                    <a:pt x="31805" y="81832"/>
                    <a:pt x="30811" y="80507"/>
                    <a:pt x="29486" y="79181"/>
                  </a:cubicBezTo>
                  <a:cubicBezTo>
                    <a:pt x="28492" y="78187"/>
                    <a:pt x="27498" y="76531"/>
                    <a:pt x="26836" y="74543"/>
                  </a:cubicBezTo>
                  <a:lnTo>
                    <a:pt x="26836" y="74212"/>
                  </a:lnTo>
                  <a:cubicBezTo>
                    <a:pt x="26836" y="73550"/>
                    <a:pt x="26836" y="72556"/>
                    <a:pt x="26173" y="71562"/>
                  </a:cubicBezTo>
                  <a:cubicBezTo>
                    <a:pt x="25511" y="69574"/>
                    <a:pt x="25511" y="67917"/>
                    <a:pt x="25511" y="66591"/>
                  </a:cubicBezTo>
                  <a:cubicBezTo>
                    <a:pt x="24848" y="64935"/>
                    <a:pt x="24848" y="63279"/>
                    <a:pt x="24848" y="61622"/>
                  </a:cubicBezTo>
                  <a:lnTo>
                    <a:pt x="24848" y="57647"/>
                  </a:lnTo>
                  <a:cubicBezTo>
                    <a:pt x="25511" y="55991"/>
                    <a:pt x="25511" y="53340"/>
                    <a:pt x="25842" y="50690"/>
                  </a:cubicBezTo>
                  <a:cubicBezTo>
                    <a:pt x="26836" y="46382"/>
                    <a:pt x="27830" y="41413"/>
                    <a:pt x="30149" y="36112"/>
                  </a:cubicBezTo>
                  <a:cubicBezTo>
                    <a:pt x="30811" y="33461"/>
                    <a:pt x="31805" y="30811"/>
                    <a:pt x="33130" y="28161"/>
                  </a:cubicBezTo>
                  <a:cubicBezTo>
                    <a:pt x="33793" y="28161"/>
                    <a:pt x="34124" y="27829"/>
                    <a:pt x="34787" y="27829"/>
                  </a:cubicBezTo>
                  <a:cubicBezTo>
                    <a:pt x="41413" y="26836"/>
                    <a:pt x="48370" y="25842"/>
                    <a:pt x="54665" y="24848"/>
                  </a:cubicBezTo>
                  <a:lnTo>
                    <a:pt x="56322" y="24848"/>
                  </a:lnTo>
                  <a:cubicBezTo>
                    <a:pt x="57978" y="26836"/>
                    <a:pt x="59635" y="28823"/>
                    <a:pt x="60629" y="31473"/>
                  </a:cubicBezTo>
                  <a:cubicBezTo>
                    <a:pt x="61954" y="34787"/>
                    <a:pt x="62617" y="41744"/>
                    <a:pt x="62617" y="49032"/>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 name="Freeform: Shape 57">
              <a:extLst>
                <a:ext uri="{FF2B5EF4-FFF2-40B4-BE49-F238E27FC236}">
                  <a16:creationId xmlns:a16="http://schemas.microsoft.com/office/drawing/2014/main" id="{43E7E3B8-03F7-4E00-B4B2-599F9FB2449A}"/>
                </a:ext>
              </a:extLst>
            </p:cNvPr>
            <p:cNvSpPr/>
            <p:nvPr/>
          </p:nvSpPr>
          <p:spPr>
            <a:xfrm>
              <a:off x="3867800" y="10867189"/>
              <a:ext cx="66269" cy="99403"/>
            </a:xfrm>
            <a:custGeom>
              <a:avLst/>
              <a:gdLst>
                <a:gd name="connsiteX0" fmla="*/ 61623 w 66260"/>
                <a:gd name="connsiteY0" fmla="*/ 31473 h 99391"/>
                <a:gd name="connsiteX1" fmla="*/ 57316 w 66260"/>
                <a:gd name="connsiteY1" fmla="*/ 24848 h 99391"/>
                <a:gd name="connsiteX2" fmla="*/ 55659 w 66260"/>
                <a:gd name="connsiteY2" fmla="*/ 24848 h 99391"/>
                <a:gd name="connsiteX3" fmla="*/ 60297 w 66260"/>
                <a:gd name="connsiteY3" fmla="*/ 31473 h 99391"/>
                <a:gd name="connsiteX4" fmla="*/ 59635 w 66260"/>
                <a:gd name="connsiteY4" fmla="*/ 72224 h 99391"/>
                <a:gd name="connsiteX5" fmla="*/ 59635 w 66260"/>
                <a:gd name="connsiteY5" fmla="*/ 73218 h 99391"/>
                <a:gd name="connsiteX6" fmla="*/ 57978 w 66260"/>
                <a:gd name="connsiteY6" fmla="*/ 77525 h 99391"/>
                <a:gd name="connsiteX7" fmla="*/ 42738 w 66260"/>
                <a:gd name="connsiteY7" fmla="*/ 83157 h 99391"/>
                <a:gd name="connsiteX8" fmla="*/ 39425 w 66260"/>
                <a:gd name="connsiteY8" fmla="*/ 82494 h 99391"/>
                <a:gd name="connsiteX9" fmla="*/ 38763 w 66260"/>
                <a:gd name="connsiteY9" fmla="*/ 83157 h 99391"/>
                <a:gd name="connsiteX10" fmla="*/ 38100 w 66260"/>
                <a:gd name="connsiteY10" fmla="*/ 82494 h 99391"/>
                <a:gd name="connsiteX11" fmla="*/ 33793 w 66260"/>
                <a:gd name="connsiteY11" fmla="*/ 81501 h 99391"/>
                <a:gd name="connsiteX12" fmla="*/ 26504 w 66260"/>
                <a:gd name="connsiteY12" fmla="*/ 57647 h 99391"/>
                <a:gd name="connsiteX13" fmla="*/ 26504 w 66260"/>
                <a:gd name="connsiteY13" fmla="*/ 55659 h 99391"/>
                <a:gd name="connsiteX14" fmla="*/ 34787 w 66260"/>
                <a:gd name="connsiteY14" fmla="*/ 28161 h 99391"/>
                <a:gd name="connsiteX15" fmla="*/ 33130 w 66260"/>
                <a:gd name="connsiteY15" fmla="*/ 28492 h 99391"/>
                <a:gd name="connsiteX16" fmla="*/ 30149 w 66260"/>
                <a:gd name="connsiteY16" fmla="*/ 36444 h 99391"/>
                <a:gd name="connsiteX17" fmla="*/ 25842 w 66260"/>
                <a:gd name="connsiteY17" fmla="*/ 51020 h 99391"/>
                <a:gd name="connsiteX18" fmla="*/ 24848 w 66260"/>
                <a:gd name="connsiteY18" fmla="*/ 57978 h 99391"/>
                <a:gd name="connsiteX19" fmla="*/ 24848 w 66260"/>
                <a:gd name="connsiteY19" fmla="*/ 61954 h 99391"/>
                <a:gd name="connsiteX20" fmla="*/ 25511 w 66260"/>
                <a:gd name="connsiteY20" fmla="*/ 66923 h 99391"/>
                <a:gd name="connsiteX21" fmla="*/ 26173 w 66260"/>
                <a:gd name="connsiteY21" fmla="*/ 71892 h 99391"/>
                <a:gd name="connsiteX22" fmla="*/ 26173 w 66260"/>
                <a:gd name="connsiteY22" fmla="*/ 73880 h 99391"/>
                <a:gd name="connsiteX23" fmla="*/ 26836 w 66260"/>
                <a:gd name="connsiteY23" fmla="*/ 74543 h 99391"/>
                <a:gd name="connsiteX24" fmla="*/ 26836 w 66260"/>
                <a:gd name="connsiteY24" fmla="*/ 74874 h 99391"/>
                <a:gd name="connsiteX25" fmla="*/ 29486 w 66260"/>
                <a:gd name="connsiteY25" fmla="*/ 79513 h 99391"/>
                <a:gd name="connsiteX26" fmla="*/ 33462 w 66260"/>
                <a:gd name="connsiteY26" fmla="*/ 82494 h 99391"/>
                <a:gd name="connsiteX27" fmla="*/ 37769 w 66260"/>
                <a:gd name="connsiteY27" fmla="*/ 83157 h 99391"/>
                <a:gd name="connsiteX28" fmla="*/ 37769 w 66260"/>
                <a:gd name="connsiteY28" fmla="*/ 83488 h 99391"/>
                <a:gd name="connsiteX29" fmla="*/ 38763 w 66260"/>
                <a:gd name="connsiteY29" fmla="*/ 83488 h 99391"/>
                <a:gd name="connsiteX30" fmla="*/ 42407 w 66260"/>
                <a:gd name="connsiteY30" fmla="*/ 84151 h 99391"/>
                <a:gd name="connsiteX31" fmla="*/ 51684 w 66260"/>
                <a:gd name="connsiteY31" fmla="*/ 82494 h 99391"/>
                <a:gd name="connsiteX32" fmla="*/ 55328 w 66260"/>
                <a:gd name="connsiteY32" fmla="*/ 80507 h 99391"/>
                <a:gd name="connsiteX33" fmla="*/ 57978 w 66260"/>
                <a:gd name="connsiteY33" fmla="*/ 77857 h 99391"/>
                <a:gd name="connsiteX34" fmla="*/ 59966 w 66260"/>
                <a:gd name="connsiteY34" fmla="*/ 73550 h 99391"/>
                <a:gd name="connsiteX35" fmla="*/ 59966 w 66260"/>
                <a:gd name="connsiteY35" fmla="*/ 72556 h 99391"/>
                <a:gd name="connsiteX36" fmla="*/ 60960 w 66260"/>
                <a:gd name="connsiteY36" fmla="*/ 66261 h 99391"/>
                <a:gd name="connsiteX37" fmla="*/ 61954 w 66260"/>
                <a:gd name="connsiteY37" fmla="*/ 61292 h 99391"/>
                <a:gd name="connsiteX38" fmla="*/ 61954 w 66260"/>
                <a:gd name="connsiteY38" fmla="*/ 57315 h 99391"/>
                <a:gd name="connsiteX39" fmla="*/ 62617 w 66260"/>
                <a:gd name="connsiteY39" fmla="*/ 54665 h 99391"/>
                <a:gd name="connsiteX40" fmla="*/ 62617 w 66260"/>
                <a:gd name="connsiteY40" fmla="*/ 49364 h 99391"/>
                <a:gd name="connsiteX41" fmla="*/ 61623 w 66260"/>
                <a:gd name="connsiteY41" fmla="*/ 3147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6260" h="99391">
                  <a:moveTo>
                    <a:pt x="61623" y="31473"/>
                  </a:moveTo>
                  <a:cubicBezTo>
                    <a:pt x="60629" y="28823"/>
                    <a:pt x="58972" y="26836"/>
                    <a:pt x="57316" y="24848"/>
                  </a:cubicBezTo>
                  <a:lnTo>
                    <a:pt x="55659" y="24848"/>
                  </a:lnTo>
                  <a:cubicBezTo>
                    <a:pt x="57647" y="26504"/>
                    <a:pt x="59304" y="28823"/>
                    <a:pt x="60297" y="31473"/>
                  </a:cubicBezTo>
                  <a:cubicBezTo>
                    <a:pt x="63279" y="40419"/>
                    <a:pt x="62285" y="61622"/>
                    <a:pt x="59635" y="72224"/>
                  </a:cubicBezTo>
                  <a:cubicBezTo>
                    <a:pt x="59635" y="72556"/>
                    <a:pt x="59635" y="73218"/>
                    <a:pt x="59635" y="73218"/>
                  </a:cubicBezTo>
                  <a:cubicBezTo>
                    <a:pt x="58972" y="75206"/>
                    <a:pt x="58641" y="76531"/>
                    <a:pt x="57978" y="77525"/>
                  </a:cubicBezTo>
                  <a:cubicBezTo>
                    <a:pt x="55328" y="81832"/>
                    <a:pt x="48702" y="83157"/>
                    <a:pt x="42738" y="83157"/>
                  </a:cubicBezTo>
                  <a:cubicBezTo>
                    <a:pt x="41744" y="83157"/>
                    <a:pt x="40751" y="83157"/>
                    <a:pt x="39425" y="82494"/>
                  </a:cubicBezTo>
                  <a:cubicBezTo>
                    <a:pt x="39425" y="83157"/>
                    <a:pt x="38763" y="83157"/>
                    <a:pt x="38763" y="83157"/>
                  </a:cubicBezTo>
                  <a:cubicBezTo>
                    <a:pt x="38763" y="83157"/>
                    <a:pt x="38100" y="83157"/>
                    <a:pt x="38100" y="82494"/>
                  </a:cubicBezTo>
                  <a:cubicBezTo>
                    <a:pt x="36444" y="82494"/>
                    <a:pt x="35118" y="82163"/>
                    <a:pt x="33793" y="81501"/>
                  </a:cubicBezTo>
                  <a:cubicBezTo>
                    <a:pt x="27167" y="78851"/>
                    <a:pt x="24848" y="64935"/>
                    <a:pt x="26504" y="57647"/>
                  </a:cubicBezTo>
                  <a:lnTo>
                    <a:pt x="26504" y="55659"/>
                  </a:lnTo>
                  <a:cubicBezTo>
                    <a:pt x="28161" y="48702"/>
                    <a:pt x="29486" y="38100"/>
                    <a:pt x="34787" y="28161"/>
                  </a:cubicBezTo>
                  <a:cubicBezTo>
                    <a:pt x="34125" y="28161"/>
                    <a:pt x="33793" y="28492"/>
                    <a:pt x="33130" y="28492"/>
                  </a:cubicBezTo>
                  <a:cubicBezTo>
                    <a:pt x="31474" y="31143"/>
                    <a:pt x="30480" y="33793"/>
                    <a:pt x="30149" y="36444"/>
                  </a:cubicBezTo>
                  <a:cubicBezTo>
                    <a:pt x="28161" y="41413"/>
                    <a:pt x="27167" y="46714"/>
                    <a:pt x="25842" y="51020"/>
                  </a:cubicBezTo>
                  <a:cubicBezTo>
                    <a:pt x="25179" y="53671"/>
                    <a:pt x="25179" y="56321"/>
                    <a:pt x="24848" y="57978"/>
                  </a:cubicBezTo>
                  <a:lnTo>
                    <a:pt x="24848" y="61954"/>
                  </a:lnTo>
                  <a:cubicBezTo>
                    <a:pt x="24848" y="63610"/>
                    <a:pt x="24848" y="65267"/>
                    <a:pt x="25511" y="66923"/>
                  </a:cubicBezTo>
                  <a:cubicBezTo>
                    <a:pt x="25511" y="68580"/>
                    <a:pt x="25511" y="69905"/>
                    <a:pt x="26173" y="71892"/>
                  </a:cubicBezTo>
                  <a:lnTo>
                    <a:pt x="26173" y="73880"/>
                  </a:lnTo>
                  <a:cubicBezTo>
                    <a:pt x="26173" y="73880"/>
                    <a:pt x="26836" y="73880"/>
                    <a:pt x="26836" y="74543"/>
                  </a:cubicBezTo>
                  <a:lnTo>
                    <a:pt x="26836" y="74874"/>
                  </a:lnTo>
                  <a:cubicBezTo>
                    <a:pt x="27498" y="76863"/>
                    <a:pt x="28492" y="78519"/>
                    <a:pt x="29486" y="79513"/>
                  </a:cubicBezTo>
                  <a:cubicBezTo>
                    <a:pt x="31143" y="80838"/>
                    <a:pt x="32137" y="82163"/>
                    <a:pt x="33462" y="82494"/>
                  </a:cubicBezTo>
                  <a:cubicBezTo>
                    <a:pt x="34456" y="83157"/>
                    <a:pt x="36112" y="83488"/>
                    <a:pt x="37769" y="83157"/>
                  </a:cubicBezTo>
                  <a:lnTo>
                    <a:pt x="37769" y="83488"/>
                  </a:lnTo>
                  <a:cubicBezTo>
                    <a:pt x="37769" y="83488"/>
                    <a:pt x="38100" y="83488"/>
                    <a:pt x="38763" y="83488"/>
                  </a:cubicBezTo>
                  <a:cubicBezTo>
                    <a:pt x="39757" y="84151"/>
                    <a:pt x="41413" y="84151"/>
                    <a:pt x="42407" y="84151"/>
                  </a:cubicBezTo>
                  <a:cubicBezTo>
                    <a:pt x="45389" y="84151"/>
                    <a:pt x="49033" y="83488"/>
                    <a:pt x="51684" y="82494"/>
                  </a:cubicBezTo>
                  <a:cubicBezTo>
                    <a:pt x="52678" y="82163"/>
                    <a:pt x="54334" y="81501"/>
                    <a:pt x="55328" y="80507"/>
                  </a:cubicBezTo>
                  <a:cubicBezTo>
                    <a:pt x="56984" y="79513"/>
                    <a:pt x="57316" y="78851"/>
                    <a:pt x="57978" y="77857"/>
                  </a:cubicBezTo>
                  <a:cubicBezTo>
                    <a:pt x="58641" y="76863"/>
                    <a:pt x="58972" y="75868"/>
                    <a:pt x="59966" y="73550"/>
                  </a:cubicBezTo>
                  <a:cubicBezTo>
                    <a:pt x="59966" y="73550"/>
                    <a:pt x="59966" y="72886"/>
                    <a:pt x="59966" y="72556"/>
                  </a:cubicBezTo>
                  <a:cubicBezTo>
                    <a:pt x="60629" y="70899"/>
                    <a:pt x="60960" y="68911"/>
                    <a:pt x="60960" y="66261"/>
                  </a:cubicBezTo>
                  <a:cubicBezTo>
                    <a:pt x="61623" y="64604"/>
                    <a:pt x="61623" y="62948"/>
                    <a:pt x="61954" y="61292"/>
                  </a:cubicBezTo>
                  <a:lnTo>
                    <a:pt x="61954" y="57315"/>
                  </a:lnTo>
                  <a:cubicBezTo>
                    <a:pt x="61954" y="56321"/>
                    <a:pt x="62617" y="55659"/>
                    <a:pt x="62617" y="54665"/>
                  </a:cubicBezTo>
                  <a:lnTo>
                    <a:pt x="62617" y="49364"/>
                  </a:lnTo>
                  <a:cubicBezTo>
                    <a:pt x="63942" y="42738"/>
                    <a:pt x="63279" y="35780"/>
                    <a:pt x="61623" y="31473"/>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 name="Freeform: Shape 58">
              <a:extLst>
                <a:ext uri="{FF2B5EF4-FFF2-40B4-BE49-F238E27FC236}">
                  <a16:creationId xmlns:a16="http://schemas.microsoft.com/office/drawing/2014/main" id="{B6341C95-7B98-43EA-879D-C59EBE58C6BE}"/>
                </a:ext>
              </a:extLst>
            </p:cNvPr>
            <p:cNvSpPr/>
            <p:nvPr/>
          </p:nvSpPr>
          <p:spPr>
            <a:xfrm>
              <a:off x="3905241" y="10860562"/>
              <a:ext cx="66269" cy="99403"/>
            </a:xfrm>
            <a:custGeom>
              <a:avLst/>
              <a:gdLst>
                <a:gd name="connsiteX0" fmla="*/ 52015 w 66260"/>
                <a:gd name="connsiteY0" fmla="*/ 34124 h 99391"/>
                <a:gd name="connsiteX1" fmla="*/ 52015 w 66260"/>
                <a:gd name="connsiteY1" fmla="*/ 34456 h 99391"/>
                <a:gd name="connsiteX2" fmla="*/ 51021 w 66260"/>
                <a:gd name="connsiteY2" fmla="*/ 50690 h 99391"/>
                <a:gd name="connsiteX3" fmla="*/ 50358 w 66260"/>
                <a:gd name="connsiteY3" fmla="*/ 57978 h 99391"/>
                <a:gd name="connsiteX4" fmla="*/ 49696 w 66260"/>
                <a:gd name="connsiteY4" fmla="*/ 63279 h 99391"/>
                <a:gd name="connsiteX5" fmla="*/ 49696 w 66260"/>
                <a:gd name="connsiteY5" fmla="*/ 64273 h 99391"/>
                <a:gd name="connsiteX6" fmla="*/ 49033 w 66260"/>
                <a:gd name="connsiteY6" fmla="*/ 66924 h 99391"/>
                <a:gd name="connsiteX7" fmla="*/ 49033 w 66260"/>
                <a:gd name="connsiteY7" fmla="*/ 67918 h 99391"/>
                <a:gd name="connsiteX8" fmla="*/ 48370 w 66260"/>
                <a:gd name="connsiteY8" fmla="*/ 68912 h 99391"/>
                <a:gd name="connsiteX9" fmla="*/ 48370 w 66260"/>
                <a:gd name="connsiteY9" fmla="*/ 70236 h 99391"/>
                <a:gd name="connsiteX10" fmla="*/ 46714 w 66260"/>
                <a:gd name="connsiteY10" fmla="*/ 72887 h 99391"/>
                <a:gd name="connsiteX11" fmla="*/ 44064 w 66260"/>
                <a:gd name="connsiteY11" fmla="*/ 75537 h 99391"/>
                <a:gd name="connsiteX12" fmla="*/ 41413 w 66260"/>
                <a:gd name="connsiteY12" fmla="*/ 77194 h 99391"/>
                <a:gd name="connsiteX13" fmla="*/ 37106 w 66260"/>
                <a:gd name="connsiteY13" fmla="*/ 78851 h 99391"/>
                <a:gd name="connsiteX14" fmla="*/ 32468 w 66260"/>
                <a:gd name="connsiteY14" fmla="*/ 80176 h 99391"/>
                <a:gd name="connsiteX15" fmla="*/ 30480 w 66260"/>
                <a:gd name="connsiteY15" fmla="*/ 80838 h 99391"/>
                <a:gd name="connsiteX16" fmla="*/ 28823 w 66260"/>
                <a:gd name="connsiteY16" fmla="*/ 80176 h 99391"/>
                <a:gd name="connsiteX17" fmla="*/ 27829 w 66260"/>
                <a:gd name="connsiteY17" fmla="*/ 79513 h 99391"/>
                <a:gd name="connsiteX18" fmla="*/ 27829 w 66260"/>
                <a:gd name="connsiteY18" fmla="*/ 79182 h 99391"/>
                <a:gd name="connsiteX19" fmla="*/ 26173 w 66260"/>
                <a:gd name="connsiteY19" fmla="*/ 76531 h 99391"/>
                <a:gd name="connsiteX20" fmla="*/ 25510 w 66260"/>
                <a:gd name="connsiteY20" fmla="*/ 76201 h 99391"/>
                <a:gd name="connsiteX21" fmla="*/ 24848 w 66260"/>
                <a:gd name="connsiteY21" fmla="*/ 70900 h 99391"/>
                <a:gd name="connsiteX22" fmla="*/ 26836 w 66260"/>
                <a:gd name="connsiteY22" fmla="*/ 53009 h 99391"/>
                <a:gd name="connsiteX23" fmla="*/ 31142 w 66260"/>
                <a:gd name="connsiteY23" fmla="*/ 34788 h 99391"/>
                <a:gd name="connsiteX24" fmla="*/ 33793 w 66260"/>
                <a:gd name="connsiteY24" fmla="*/ 28161 h 99391"/>
                <a:gd name="connsiteX25" fmla="*/ 34787 w 66260"/>
                <a:gd name="connsiteY25" fmla="*/ 28161 h 99391"/>
                <a:gd name="connsiteX26" fmla="*/ 48702 w 66260"/>
                <a:gd name="connsiteY26" fmla="*/ 24848 h 99391"/>
                <a:gd name="connsiteX27" fmla="*/ 49696 w 66260"/>
                <a:gd name="connsiteY27" fmla="*/ 24848 h 99391"/>
                <a:gd name="connsiteX28" fmla="*/ 52015 w 66260"/>
                <a:gd name="connsiteY28" fmla="*/ 3412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6260" h="99391">
                  <a:moveTo>
                    <a:pt x="52015" y="34124"/>
                  </a:moveTo>
                  <a:lnTo>
                    <a:pt x="52015" y="34456"/>
                  </a:lnTo>
                  <a:cubicBezTo>
                    <a:pt x="52015" y="36112"/>
                    <a:pt x="51683" y="43401"/>
                    <a:pt x="51021" y="50690"/>
                  </a:cubicBezTo>
                  <a:cubicBezTo>
                    <a:pt x="51021" y="53341"/>
                    <a:pt x="51021" y="55328"/>
                    <a:pt x="50358" y="57978"/>
                  </a:cubicBezTo>
                  <a:cubicBezTo>
                    <a:pt x="50358" y="59966"/>
                    <a:pt x="50358" y="61623"/>
                    <a:pt x="49696" y="63279"/>
                  </a:cubicBezTo>
                  <a:cubicBezTo>
                    <a:pt x="49696" y="63941"/>
                    <a:pt x="49696" y="63941"/>
                    <a:pt x="49696" y="64273"/>
                  </a:cubicBezTo>
                  <a:cubicBezTo>
                    <a:pt x="49696" y="65267"/>
                    <a:pt x="49696" y="65929"/>
                    <a:pt x="49033" y="66924"/>
                  </a:cubicBezTo>
                  <a:cubicBezTo>
                    <a:pt x="49033" y="67586"/>
                    <a:pt x="49033" y="67918"/>
                    <a:pt x="49033" y="67918"/>
                  </a:cubicBezTo>
                  <a:cubicBezTo>
                    <a:pt x="49033" y="68249"/>
                    <a:pt x="49033" y="68249"/>
                    <a:pt x="48370" y="68912"/>
                  </a:cubicBezTo>
                  <a:lnTo>
                    <a:pt x="48370" y="70236"/>
                  </a:lnTo>
                  <a:cubicBezTo>
                    <a:pt x="47708" y="71230"/>
                    <a:pt x="47377" y="72224"/>
                    <a:pt x="46714" y="72887"/>
                  </a:cubicBezTo>
                  <a:cubicBezTo>
                    <a:pt x="46051" y="73881"/>
                    <a:pt x="45057" y="74543"/>
                    <a:pt x="44064" y="75537"/>
                  </a:cubicBezTo>
                  <a:cubicBezTo>
                    <a:pt x="43401" y="76201"/>
                    <a:pt x="42407" y="76531"/>
                    <a:pt x="41413" y="77194"/>
                  </a:cubicBezTo>
                  <a:cubicBezTo>
                    <a:pt x="40419" y="77857"/>
                    <a:pt x="38763" y="78188"/>
                    <a:pt x="37106" y="78851"/>
                  </a:cubicBezTo>
                  <a:cubicBezTo>
                    <a:pt x="36112" y="79182"/>
                    <a:pt x="34456" y="79844"/>
                    <a:pt x="32468" y="80176"/>
                  </a:cubicBezTo>
                  <a:cubicBezTo>
                    <a:pt x="31474" y="80838"/>
                    <a:pt x="31142" y="80838"/>
                    <a:pt x="30480" y="80838"/>
                  </a:cubicBezTo>
                  <a:cubicBezTo>
                    <a:pt x="29817" y="80838"/>
                    <a:pt x="29486" y="80838"/>
                    <a:pt x="28823" y="80176"/>
                  </a:cubicBezTo>
                  <a:cubicBezTo>
                    <a:pt x="28492" y="80176"/>
                    <a:pt x="28492" y="80176"/>
                    <a:pt x="27829" y="79513"/>
                  </a:cubicBezTo>
                  <a:lnTo>
                    <a:pt x="27829" y="79182"/>
                  </a:lnTo>
                  <a:cubicBezTo>
                    <a:pt x="26836" y="78851"/>
                    <a:pt x="26173" y="77525"/>
                    <a:pt x="26173" y="76531"/>
                  </a:cubicBezTo>
                  <a:cubicBezTo>
                    <a:pt x="25510" y="76531"/>
                    <a:pt x="25510" y="76201"/>
                    <a:pt x="25510" y="76201"/>
                  </a:cubicBezTo>
                  <a:cubicBezTo>
                    <a:pt x="24848" y="74543"/>
                    <a:pt x="24848" y="72556"/>
                    <a:pt x="24848" y="70900"/>
                  </a:cubicBezTo>
                  <a:cubicBezTo>
                    <a:pt x="24848" y="64605"/>
                    <a:pt x="26504" y="57978"/>
                    <a:pt x="26836" y="53009"/>
                  </a:cubicBezTo>
                  <a:cubicBezTo>
                    <a:pt x="27829" y="47708"/>
                    <a:pt x="28823" y="41081"/>
                    <a:pt x="31142" y="34788"/>
                  </a:cubicBezTo>
                  <a:cubicBezTo>
                    <a:pt x="31805" y="32137"/>
                    <a:pt x="32799" y="30149"/>
                    <a:pt x="33793" y="28161"/>
                  </a:cubicBezTo>
                  <a:cubicBezTo>
                    <a:pt x="34124" y="28161"/>
                    <a:pt x="34124" y="28161"/>
                    <a:pt x="34787" y="28161"/>
                  </a:cubicBezTo>
                  <a:lnTo>
                    <a:pt x="48702" y="24848"/>
                  </a:lnTo>
                  <a:cubicBezTo>
                    <a:pt x="49364" y="24848"/>
                    <a:pt x="49364" y="24848"/>
                    <a:pt x="49696" y="24848"/>
                  </a:cubicBezTo>
                  <a:cubicBezTo>
                    <a:pt x="51352" y="27829"/>
                    <a:pt x="52015" y="30480"/>
                    <a:pt x="52015" y="34124"/>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 name="Freeform: Shape 59">
              <a:extLst>
                <a:ext uri="{FF2B5EF4-FFF2-40B4-BE49-F238E27FC236}">
                  <a16:creationId xmlns:a16="http://schemas.microsoft.com/office/drawing/2014/main" id="{A90EEC7D-F731-49C4-8A2C-F49B951ED763}"/>
                </a:ext>
              </a:extLst>
            </p:cNvPr>
            <p:cNvSpPr/>
            <p:nvPr/>
          </p:nvSpPr>
          <p:spPr>
            <a:xfrm>
              <a:off x="3905904" y="10860894"/>
              <a:ext cx="66269" cy="99403"/>
            </a:xfrm>
            <a:custGeom>
              <a:avLst/>
              <a:gdLst>
                <a:gd name="connsiteX0" fmla="*/ 50358 w 66260"/>
                <a:gd name="connsiteY0" fmla="*/ 24848 h 99391"/>
                <a:gd name="connsiteX1" fmla="*/ 49364 w 66260"/>
                <a:gd name="connsiteY1" fmla="*/ 24848 h 99391"/>
                <a:gd name="connsiteX2" fmla="*/ 48702 w 66260"/>
                <a:gd name="connsiteY2" fmla="*/ 57978 h 99391"/>
                <a:gd name="connsiteX3" fmla="*/ 48039 w 66260"/>
                <a:gd name="connsiteY3" fmla="*/ 62616 h 99391"/>
                <a:gd name="connsiteX4" fmla="*/ 47045 w 66260"/>
                <a:gd name="connsiteY4" fmla="*/ 67917 h 99391"/>
                <a:gd name="connsiteX5" fmla="*/ 47045 w 66260"/>
                <a:gd name="connsiteY5" fmla="*/ 68911 h 99391"/>
                <a:gd name="connsiteX6" fmla="*/ 31805 w 66260"/>
                <a:gd name="connsiteY6" fmla="*/ 78851 h 99391"/>
                <a:gd name="connsiteX7" fmla="*/ 30149 w 66260"/>
                <a:gd name="connsiteY7" fmla="*/ 79181 h 99391"/>
                <a:gd name="connsiteX8" fmla="*/ 28492 w 66260"/>
                <a:gd name="connsiteY8" fmla="*/ 78851 h 99391"/>
                <a:gd name="connsiteX9" fmla="*/ 27498 w 66260"/>
                <a:gd name="connsiteY9" fmla="*/ 78519 h 99391"/>
                <a:gd name="connsiteX10" fmla="*/ 27498 w 66260"/>
                <a:gd name="connsiteY10" fmla="*/ 79513 h 99391"/>
                <a:gd name="connsiteX11" fmla="*/ 28492 w 66260"/>
                <a:gd name="connsiteY11" fmla="*/ 80175 h 99391"/>
                <a:gd name="connsiteX12" fmla="*/ 30149 w 66260"/>
                <a:gd name="connsiteY12" fmla="*/ 80838 h 99391"/>
                <a:gd name="connsiteX13" fmla="*/ 32137 w 66260"/>
                <a:gd name="connsiteY13" fmla="*/ 80175 h 99391"/>
                <a:gd name="connsiteX14" fmla="*/ 36775 w 66260"/>
                <a:gd name="connsiteY14" fmla="*/ 78851 h 99391"/>
                <a:gd name="connsiteX15" fmla="*/ 41082 w 66260"/>
                <a:gd name="connsiteY15" fmla="*/ 77193 h 99391"/>
                <a:gd name="connsiteX16" fmla="*/ 43732 w 66260"/>
                <a:gd name="connsiteY16" fmla="*/ 75537 h 99391"/>
                <a:gd name="connsiteX17" fmla="*/ 46383 w 66260"/>
                <a:gd name="connsiteY17" fmla="*/ 72886 h 99391"/>
                <a:gd name="connsiteX18" fmla="*/ 48039 w 66260"/>
                <a:gd name="connsiteY18" fmla="*/ 70236 h 99391"/>
                <a:gd name="connsiteX19" fmla="*/ 48039 w 66260"/>
                <a:gd name="connsiteY19" fmla="*/ 68911 h 99391"/>
                <a:gd name="connsiteX20" fmla="*/ 48702 w 66260"/>
                <a:gd name="connsiteY20" fmla="*/ 67917 h 99391"/>
                <a:gd name="connsiteX21" fmla="*/ 48702 w 66260"/>
                <a:gd name="connsiteY21" fmla="*/ 66923 h 99391"/>
                <a:gd name="connsiteX22" fmla="*/ 49364 w 66260"/>
                <a:gd name="connsiteY22" fmla="*/ 65929 h 99391"/>
                <a:gd name="connsiteX23" fmla="*/ 49364 w 66260"/>
                <a:gd name="connsiteY23" fmla="*/ 64273 h 99391"/>
                <a:gd name="connsiteX24" fmla="*/ 49364 w 66260"/>
                <a:gd name="connsiteY24" fmla="*/ 63279 h 99391"/>
                <a:gd name="connsiteX25" fmla="*/ 50027 w 66260"/>
                <a:gd name="connsiteY25" fmla="*/ 57978 h 99391"/>
                <a:gd name="connsiteX26" fmla="*/ 50690 w 66260"/>
                <a:gd name="connsiteY26" fmla="*/ 50690 h 99391"/>
                <a:gd name="connsiteX27" fmla="*/ 51684 w 66260"/>
                <a:gd name="connsiteY27" fmla="*/ 34456 h 99391"/>
                <a:gd name="connsiteX28" fmla="*/ 51684 w 66260"/>
                <a:gd name="connsiteY28" fmla="*/ 34124 h 99391"/>
                <a:gd name="connsiteX29" fmla="*/ 50358 w 66260"/>
                <a:gd name="connsiteY29" fmla="*/ 24848 h 99391"/>
                <a:gd name="connsiteX30" fmla="*/ 34124 w 66260"/>
                <a:gd name="connsiteY30" fmla="*/ 28161 h 99391"/>
                <a:gd name="connsiteX31" fmla="*/ 31474 w 66260"/>
                <a:gd name="connsiteY31" fmla="*/ 34787 h 99391"/>
                <a:gd name="connsiteX32" fmla="*/ 27167 w 66260"/>
                <a:gd name="connsiteY32" fmla="*/ 53009 h 99391"/>
                <a:gd name="connsiteX33" fmla="*/ 25511 w 66260"/>
                <a:gd name="connsiteY33" fmla="*/ 61292 h 99391"/>
                <a:gd name="connsiteX34" fmla="*/ 24848 w 66260"/>
                <a:gd name="connsiteY34" fmla="*/ 67917 h 99391"/>
                <a:gd name="connsiteX35" fmla="*/ 24848 w 66260"/>
                <a:gd name="connsiteY35" fmla="*/ 70568 h 99391"/>
                <a:gd name="connsiteX36" fmla="*/ 25511 w 66260"/>
                <a:gd name="connsiteY36" fmla="*/ 75869 h 99391"/>
                <a:gd name="connsiteX37" fmla="*/ 26173 w 66260"/>
                <a:gd name="connsiteY37" fmla="*/ 76200 h 99391"/>
                <a:gd name="connsiteX38" fmla="*/ 27830 w 66260"/>
                <a:gd name="connsiteY38" fmla="*/ 78519 h 99391"/>
                <a:gd name="connsiteX39" fmla="*/ 28492 w 66260"/>
                <a:gd name="connsiteY39" fmla="*/ 54003 h 99391"/>
                <a:gd name="connsiteX40" fmla="*/ 28492 w 66260"/>
                <a:gd name="connsiteY40" fmla="*/ 53671 h 99391"/>
                <a:gd name="connsiteX41" fmla="*/ 28824 w 66260"/>
                <a:gd name="connsiteY41" fmla="*/ 51352 h 99391"/>
                <a:gd name="connsiteX42" fmla="*/ 35118 w 66260"/>
                <a:gd name="connsiteY42" fmla="*/ 27829 h 99391"/>
                <a:gd name="connsiteX43" fmla="*/ 34124 w 66260"/>
                <a:gd name="connsiteY43" fmla="*/ 2816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6260" h="99391">
                  <a:moveTo>
                    <a:pt x="50358" y="24848"/>
                  </a:moveTo>
                  <a:cubicBezTo>
                    <a:pt x="49696" y="24848"/>
                    <a:pt x="49696" y="24848"/>
                    <a:pt x="49364" y="24848"/>
                  </a:cubicBezTo>
                  <a:cubicBezTo>
                    <a:pt x="51352" y="32137"/>
                    <a:pt x="50027" y="49364"/>
                    <a:pt x="48702" y="57978"/>
                  </a:cubicBezTo>
                  <a:cubicBezTo>
                    <a:pt x="48702" y="59966"/>
                    <a:pt x="48039" y="61622"/>
                    <a:pt x="48039" y="62616"/>
                  </a:cubicBezTo>
                  <a:cubicBezTo>
                    <a:pt x="48039" y="64604"/>
                    <a:pt x="47377" y="66261"/>
                    <a:pt x="47045" y="67917"/>
                  </a:cubicBezTo>
                  <a:lnTo>
                    <a:pt x="47045" y="68911"/>
                  </a:lnTo>
                  <a:cubicBezTo>
                    <a:pt x="45389" y="73550"/>
                    <a:pt x="42407" y="75869"/>
                    <a:pt x="31805" y="78851"/>
                  </a:cubicBezTo>
                  <a:cubicBezTo>
                    <a:pt x="31143" y="79181"/>
                    <a:pt x="30811" y="79181"/>
                    <a:pt x="30149" y="79181"/>
                  </a:cubicBezTo>
                  <a:cubicBezTo>
                    <a:pt x="29486" y="79181"/>
                    <a:pt x="29155" y="79181"/>
                    <a:pt x="28492" y="78851"/>
                  </a:cubicBezTo>
                  <a:cubicBezTo>
                    <a:pt x="28161" y="78851"/>
                    <a:pt x="28161" y="78519"/>
                    <a:pt x="27498" y="78519"/>
                  </a:cubicBezTo>
                  <a:lnTo>
                    <a:pt x="27498" y="79513"/>
                  </a:lnTo>
                  <a:cubicBezTo>
                    <a:pt x="28161" y="80175"/>
                    <a:pt x="28161" y="80175"/>
                    <a:pt x="28492" y="80175"/>
                  </a:cubicBezTo>
                  <a:cubicBezTo>
                    <a:pt x="29155" y="80838"/>
                    <a:pt x="29486" y="80838"/>
                    <a:pt x="30149" y="80838"/>
                  </a:cubicBezTo>
                  <a:cubicBezTo>
                    <a:pt x="30811" y="80838"/>
                    <a:pt x="31143" y="80838"/>
                    <a:pt x="32137" y="80175"/>
                  </a:cubicBezTo>
                  <a:cubicBezTo>
                    <a:pt x="34124" y="79513"/>
                    <a:pt x="35781" y="79181"/>
                    <a:pt x="36775" y="78851"/>
                  </a:cubicBezTo>
                  <a:cubicBezTo>
                    <a:pt x="38431" y="78187"/>
                    <a:pt x="39757" y="77857"/>
                    <a:pt x="41082" y="77193"/>
                  </a:cubicBezTo>
                  <a:cubicBezTo>
                    <a:pt x="42076" y="76531"/>
                    <a:pt x="43070" y="76200"/>
                    <a:pt x="43732" y="75537"/>
                  </a:cubicBezTo>
                  <a:cubicBezTo>
                    <a:pt x="44726" y="74543"/>
                    <a:pt x="45720" y="73880"/>
                    <a:pt x="46383" y="72886"/>
                  </a:cubicBezTo>
                  <a:cubicBezTo>
                    <a:pt x="47045" y="72224"/>
                    <a:pt x="47377" y="71230"/>
                    <a:pt x="48039" y="70236"/>
                  </a:cubicBezTo>
                  <a:lnTo>
                    <a:pt x="48039" y="68911"/>
                  </a:lnTo>
                  <a:cubicBezTo>
                    <a:pt x="48702" y="68249"/>
                    <a:pt x="48702" y="68249"/>
                    <a:pt x="48702" y="67917"/>
                  </a:cubicBezTo>
                  <a:cubicBezTo>
                    <a:pt x="48702" y="67917"/>
                    <a:pt x="48702" y="67586"/>
                    <a:pt x="48702" y="66923"/>
                  </a:cubicBezTo>
                  <a:cubicBezTo>
                    <a:pt x="48702" y="66923"/>
                    <a:pt x="49364" y="66261"/>
                    <a:pt x="49364" y="65929"/>
                  </a:cubicBezTo>
                  <a:lnTo>
                    <a:pt x="49364" y="64273"/>
                  </a:lnTo>
                  <a:cubicBezTo>
                    <a:pt x="49364" y="63610"/>
                    <a:pt x="49364" y="63610"/>
                    <a:pt x="49364" y="63279"/>
                  </a:cubicBezTo>
                  <a:cubicBezTo>
                    <a:pt x="50027" y="61954"/>
                    <a:pt x="50027" y="60298"/>
                    <a:pt x="50027" y="57978"/>
                  </a:cubicBezTo>
                  <a:cubicBezTo>
                    <a:pt x="50690" y="55327"/>
                    <a:pt x="50690" y="53340"/>
                    <a:pt x="50690" y="50690"/>
                  </a:cubicBezTo>
                  <a:cubicBezTo>
                    <a:pt x="51352" y="43401"/>
                    <a:pt x="51684" y="36112"/>
                    <a:pt x="51684" y="34456"/>
                  </a:cubicBezTo>
                  <a:lnTo>
                    <a:pt x="51684" y="34124"/>
                  </a:lnTo>
                  <a:cubicBezTo>
                    <a:pt x="51352" y="30149"/>
                    <a:pt x="50690" y="27498"/>
                    <a:pt x="50358" y="24848"/>
                  </a:cubicBezTo>
                  <a:close/>
                  <a:moveTo>
                    <a:pt x="34124" y="28161"/>
                  </a:moveTo>
                  <a:cubicBezTo>
                    <a:pt x="33130" y="30149"/>
                    <a:pt x="32137" y="32137"/>
                    <a:pt x="31474" y="34787"/>
                  </a:cubicBezTo>
                  <a:cubicBezTo>
                    <a:pt x="29486" y="41081"/>
                    <a:pt x="28492" y="47708"/>
                    <a:pt x="27167" y="53009"/>
                  </a:cubicBezTo>
                  <a:cubicBezTo>
                    <a:pt x="26504" y="54997"/>
                    <a:pt x="26173" y="58310"/>
                    <a:pt x="25511" y="61292"/>
                  </a:cubicBezTo>
                  <a:cubicBezTo>
                    <a:pt x="25511" y="63279"/>
                    <a:pt x="24848" y="65929"/>
                    <a:pt x="24848" y="67917"/>
                  </a:cubicBezTo>
                  <a:lnTo>
                    <a:pt x="24848" y="70568"/>
                  </a:lnTo>
                  <a:cubicBezTo>
                    <a:pt x="24848" y="72224"/>
                    <a:pt x="24848" y="74212"/>
                    <a:pt x="25511" y="75869"/>
                  </a:cubicBezTo>
                  <a:cubicBezTo>
                    <a:pt x="25511" y="75869"/>
                    <a:pt x="25511" y="76200"/>
                    <a:pt x="26173" y="76200"/>
                  </a:cubicBezTo>
                  <a:cubicBezTo>
                    <a:pt x="26173" y="77193"/>
                    <a:pt x="26836" y="77857"/>
                    <a:pt x="27830" y="78519"/>
                  </a:cubicBezTo>
                  <a:cubicBezTo>
                    <a:pt x="24848" y="74212"/>
                    <a:pt x="27167" y="60298"/>
                    <a:pt x="28492" y="54003"/>
                  </a:cubicBezTo>
                  <a:lnTo>
                    <a:pt x="28492" y="53671"/>
                  </a:lnTo>
                  <a:cubicBezTo>
                    <a:pt x="28492" y="53009"/>
                    <a:pt x="28824" y="52015"/>
                    <a:pt x="28824" y="51352"/>
                  </a:cubicBezTo>
                  <a:cubicBezTo>
                    <a:pt x="30480" y="44063"/>
                    <a:pt x="31474" y="36444"/>
                    <a:pt x="35118" y="27829"/>
                  </a:cubicBezTo>
                  <a:cubicBezTo>
                    <a:pt x="34456" y="28161"/>
                    <a:pt x="34456" y="28161"/>
                    <a:pt x="34124" y="28161"/>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 name="Freeform: Shape 60">
              <a:extLst>
                <a:ext uri="{FF2B5EF4-FFF2-40B4-BE49-F238E27FC236}">
                  <a16:creationId xmlns:a16="http://schemas.microsoft.com/office/drawing/2014/main" id="{38AA983E-1DD7-4FEC-9E24-C71345E07E5D}"/>
                </a:ext>
              </a:extLst>
            </p:cNvPr>
            <p:cNvSpPr/>
            <p:nvPr/>
          </p:nvSpPr>
          <p:spPr>
            <a:xfrm>
              <a:off x="3929796" y="10856791"/>
              <a:ext cx="66269" cy="99403"/>
            </a:xfrm>
            <a:custGeom>
              <a:avLst/>
              <a:gdLst>
                <a:gd name="connsiteX0" fmla="*/ 25144 w 66260"/>
                <a:gd name="connsiteY0" fmla="*/ 69700 h 99391"/>
                <a:gd name="connsiteX1" fmla="*/ 33757 w 66260"/>
                <a:gd name="connsiteY1" fmla="*/ 73677 h 99391"/>
                <a:gd name="connsiteX2" fmla="*/ 50323 w 66260"/>
                <a:gd name="connsiteY2" fmla="*/ 51479 h 99391"/>
                <a:gd name="connsiteX3" fmla="*/ 50985 w 66260"/>
                <a:gd name="connsiteY3" fmla="*/ 31600 h 99391"/>
                <a:gd name="connsiteX4" fmla="*/ 37733 w 66260"/>
                <a:gd name="connsiteY4" fmla="*/ 26963 h 99391"/>
                <a:gd name="connsiteX5" fmla="*/ 27131 w 66260"/>
                <a:gd name="connsiteY5" fmla="*/ 38227 h 99391"/>
                <a:gd name="connsiteX6" fmla="*/ 25144 w 66260"/>
                <a:gd name="connsiteY6" fmla="*/ 6970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99391">
                  <a:moveTo>
                    <a:pt x="25144" y="69700"/>
                  </a:moveTo>
                  <a:cubicBezTo>
                    <a:pt x="23487" y="76658"/>
                    <a:pt x="29119" y="75664"/>
                    <a:pt x="33757" y="73677"/>
                  </a:cubicBezTo>
                  <a:cubicBezTo>
                    <a:pt x="45353" y="68706"/>
                    <a:pt x="47672" y="60093"/>
                    <a:pt x="50323" y="51479"/>
                  </a:cubicBezTo>
                  <a:cubicBezTo>
                    <a:pt x="51979" y="45516"/>
                    <a:pt x="51979" y="37233"/>
                    <a:pt x="50985" y="31600"/>
                  </a:cubicBezTo>
                  <a:cubicBezTo>
                    <a:pt x="49992" y="25969"/>
                    <a:pt x="43697" y="22324"/>
                    <a:pt x="37733" y="26963"/>
                  </a:cubicBezTo>
                  <a:cubicBezTo>
                    <a:pt x="32764" y="30938"/>
                    <a:pt x="27131" y="35576"/>
                    <a:pt x="27131" y="38227"/>
                  </a:cubicBezTo>
                  <a:cubicBezTo>
                    <a:pt x="27463" y="41540"/>
                    <a:pt x="26469" y="64731"/>
                    <a:pt x="25144" y="69700"/>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 name="Freeform: Shape 61">
              <a:extLst>
                <a:ext uri="{FF2B5EF4-FFF2-40B4-BE49-F238E27FC236}">
                  <a16:creationId xmlns:a16="http://schemas.microsoft.com/office/drawing/2014/main" id="{D4DDB68B-81C0-4FD5-9F6C-6DB51A990FAE}"/>
                </a:ext>
              </a:extLst>
            </p:cNvPr>
            <p:cNvSpPr/>
            <p:nvPr/>
          </p:nvSpPr>
          <p:spPr>
            <a:xfrm>
              <a:off x="3929429" y="10856918"/>
              <a:ext cx="66269" cy="99403"/>
            </a:xfrm>
            <a:custGeom>
              <a:avLst/>
              <a:gdLst>
                <a:gd name="connsiteX0" fmla="*/ 51684 w 66260"/>
                <a:gd name="connsiteY0" fmla="*/ 31473 h 99391"/>
                <a:gd name="connsiteX1" fmla="*/ 50690 w 66260"/>
                <a:gd name="connsiteY1" fmla="*/ 28823 h 99391"/>
                <a:gd name="connsiteX2" fmla="*/ 48702 w 66260"/>
                <a:gd name="connsiteY2" fmla="*/ 26836 h 99391"/>
                <a:gd name="connsiteX3" fmla="*/ 44726 w 66260"/>
                <a:gd name="connsiteY3" fmla="*/ 24848 h 99391"/>
                <a:gd name="connsiteX4" fmla="*/ 44064 w 66260"/>
                <a:gd name="connsiteY4" fmla="*/ 24848 h 99391"/>
                <a:gd name="connsiteX5" fmla="*/ 41413 w 66260"/>
                <a:gd name="connsiteY5" fmla="*/ 25178 h 99391"/>
                <a:gd name="connsiteX6" fmla="*/ 38431 w 66260"/>
                <a:gd name="connsiteY6" fmla="*/ 27166 h 99391"/>
                <a:gd name="connsiteX7" fmla="*/ 27830 w 66260"/>
                <a:gd name="connsiteY7" fmla="*/ 37438 h 99391"/>
                <a:gd name="connsiteX8" fmla="*/ 27830 w 66260"/>
                <a:gd name="connsiteY8" fmla="*/ 37768 h 99391"/>
                <a:gd name="connsiteX9" fmla="*/ 26836 w 66260"/>
                <a:gd name="connsiteY9" fmla="*/ 54003 h 99391"/>
                <a:gd name="connsiteX10" fmla="*/ 26173 w 66260"/>
                <a:gd name="connsiteY10" fmla="*/ 61290 h 99391"/>
                <a:gd name="connsiteX11" fmla="*/ 25511 w 66260"/>
                <a:gd name="connsiteY11" fmla="*/ 66591 h 99391"/>
                <a:gd name="connsiteX12" fmla="*/ 25511 w 66260"/>
                <a:gd name="connsiteY12" fmla="*/ 67585 h 99391"/>
                <a:gd name="connsiteX13" fmla="*/ 25511 w 66260"/>
                <a:gd name="connsiteY13" fmla="*/ 69242 h 99391"/>
                <a:gd name="connsiteX14" fmla="*/ 24848 w 66260"/>
                <a:gd name="connsiteY14" fmla="*/ 70236 h 99391"/>
                <a:gd name="connsiteX15" fmla="*/ 24848 w 66260"/>
                <a:gd name="connsiteY15" fmla="*/ 71230 h 99391"/>
                <a:gd name="connsiteX16" fmla="*/ 25511 w 66260"/>
                <a:gd name="connsiteY16" fmla="*/ 72886 h 99391"/>
                <a:gd name="connsiteX17" fmla="*/ 26173 w 66260"/>
                <a:gd name="connsiteY17" fmla="*/ 73880 h 99391"/>
                <a:gd name="connsiteX18" fmla="*/ 27167 w 66260"/>
                <a:gd name="connsiteY18" fmla="*/ 74543 h 99391"/>
                <a:gd name="connsiteX19" fmla="*/ 27498 w 66260"/>
                <a:gd name="connsiteY19" fmla="*/ 75206 h 99391"/>
                <a:gd name="connsiteX20" fmla="*/ 28492 w 66260"/>
                <a:gd name="connsiteY20" fmla="*/ 75206 h 99391"/>
                <a:gd name="connsiteX21" fmla="*/ 29155 w 66260"/>
                <a:gd name="connsiteY21" fmla="*/ 75206 h 99391"/>
                <a:gd name="connsiteX22" fmla="*/ 30149 w 66260"/>
                <a:gd name="connsiteY22" fmla="*/ 75206 h 99391"/>
                <a:gd name="connsiteX23" fmla="*/ 30149 w 66260"/>
                <a:gd name="connsiteY23" fmla="*/ 74543 h 99391"/>
                <a:gd name="connsiteX24" fmla="*/ 34456 w 66260"/>
                <a:gd name="connsiteY24" fmla="*/ 73550 h 99391"/>
                <a:gd name="connsiteX25" fmla="*/ 47377 w 66260"/>
                <a:gd name="connsiteY25" fmla="*/ 60960 h 99391"/>
                <a:gd name="connsiteX26" fmla="*/ 48039 w 66260"/>
                <a:gd name="connsiteY26" fmla="*/ 60628 h 99391"/>
                <a:gd name="connsiteX27" fmla="*/ 48039 w 66260"/>
                <a:gd name="connsiteY27" fmla="*/ 60297 h 99391"/>
                <a:gd name="connsiteX28" fmla="*/ 50690 w 66260"/>
                <a:gd name="connsiteY28" fmla="*/ 51352 h 99391"/>
                <a:gd name="connsiteX29" fmla="*/ 51684 w 66260"/>
                <a:gd name="connsiteY29" fmla="*/ 31473 h 99391"/>
                <a:gd name="connsiteX30" fmla="*/ 49696 w 66260"/>
                <a:gd name="connsiteY30" fmla="*/ 51352 h 99391"/>
                <a:gd name="connsiteX31" fmla="*/ 46714 w 66260"/>
                <a:gd name="connsiteY31" fmla="*/ 60297 h 99391"/>
                <a:gd name="connsiteX32" fmla="*/ 46051 w 66260"/>
                <a:gd name="connsiteY32" fmla="*/ 61290 h 99391"/>
                <a:gd name="connsiteX33" fmla="*/ 34124 w 66260"/>
                <a:gd name="connsiteY33" fmla="*/ 72886 h 99391"/>
                <a:gd name="connsiteX34" fmla="*/ 29817 w 66260"/>
                <a:gd name="connsiteY34" fmla="*/ 74212 h 99391"/>
                <a:gd name="connsiteX35" fmla="*/ 28824 w 66260"/>
                <a:gd name="connsiteY35" fmla="*/ 74212 h 99391"/>
                <a:gd name="connsiteX36" fmla="*/ 26836 w 66260"/>
                <a:gd name="connsiteY36" fmla="*/ 73218 h 99391"/>
                <a:gd name="connsiteX37" fmla="*/ 26836 w 66260"/>
                <a:gd name="connsiteY37" fmla="*/ 69905 h 99391"/>
                <a:gd name="connsiteX38" fmla="*/ 28824 w 66260"/>
                <a:gd name="connsiteY38" fmla="*/ 38100 h 99391"/>
                <a:gd name="connsiteX39" fmla="*/ 38763 w 66260"/>
                <a:gd name="connsiteY39" fmla="*/ 27829 h 99391"/>
                <a:gd name="connsiteX40" fmla="*/ 44064 w 66260"/>
                <a:gd name="connsiteY40" fmla="*/ 25842 h 99391"/>
                <a:gd name="connsiteX41" fmla="*/ 50358 w 66260"/>
                <a:gd name="connsiteY41" fmla="*/ 32137 h 99391"/>
                <a:gd name="connsiteX42" fmla="*/ 49696 w 66260"/>
                <a:gd name="connsiteY42" fmla="*/ 5135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66260" h="99391">
                  <a:moveTo>
                    <a:pt x="51684" y="31473"/>
                  </a:moveTo>
                  <a:cubicBezTo>
                    <a:pt x="51684" y="30479"/>
                    <a:pt x="51021" y="29817"/>
                    <a:pt x="50690" y="28823"/>
                  </a:cubicBezTo>
                  <a:cubicBezTo>
                    <a:pt x="50027" y="27829"/>
                    <a:pt x="49696" y="27166"/>
                    <a:pt x="48702" y="26836"/>
                  </a:cubicBezTo>
                  <a:cubicBezTo>
                    <a:pt x="47708" y="25842"/>
                    <a:pt x="46051" y="24848"/>
                    <a:pt x="44726" y="24848"/>
                  </a:cubicBezTo>
                  <a:lnTo>
                    <a:pt x="44064" y="24848"/>
                  </a:lnTo>
                  <a:cubicBezTo>
                    <a:pt x="43070" y="24848"/>
                    <a:pt x="42407" y="25178"/>
                    <a:pt x="41413" y="25178"/>
                  </a:cubicBezTo>
                  <a:cubicBezTo>
                    <a:pt x="40419" y="25842"/>
                    <a:pt x="39425" y="26836"/>
                    <a:pt x="38431" y="27166"/>
                  </a:cubicBezTo>
                  <a:cubicBezTo>
                    <a:pt x="34124" y="30811"/>
                    <a:pt x="28492" y="35118"/>
                    <a:pt x="27830" y="37438"/>
                  </a:cubicBezTo>
                  <a:lnTo>
                    <a:pt x="27830" y="37768"/>
                  </a:lnTo>
                  <a:cubicBezTo>
                    <a:pt x="27830" y="39425"/>
                    <a:pt x="27498" y="46714"/>
                    <a:pt x="26836" y="54003"/>
                  </a:cubicBezTo>
                  <a:cubicBezTo>
                    <a:pt x="26836" y="56653"/>
                    <a:pt x="26836" y="58641"/>
                    <a:pt x="26173" y="61290"/>
                  </a:cubicBezTo>
                  <a:cubicBezTo>
                    <a:pt x="26173" y="63279"/>
                    <a:pt x="26173" y="64935"/>
                    <a:pt x="25511" y="66591"/>
                  </a:cubicBezTo>
                  <a:cubicBezTo>
                    <a:pt x="25511" y="67255"/>
                    <a:pt x="25511" y="67255"/>
                    <a:pt x="25511" y="67585"/>
                  </a:cubicBezTo>
                  <a:lnTo>
                    <a:pt x="25511" y="69242"/>
                  </a:lnTo>
                  <a:cubicBezTo>
                    <a:pt x="25511" y="69573"/>
                    <a:pt x="24848" y="70236"/>
                    <a:pt x="24848" y="70236"/>
                  </a:cubicBezTo>
                  <a:cubicBezTo>
                    <a:pt x="24848" y="70899"/>
                    <a:pt x="24848" y="71230"/>
                    <a:pt x="24848" y="71230"/>
                  </a:cubicBezTo>
                  <a:cubicBezTo>
                    <a:pt x="24848" y="71562"/>
                    <a:pt x="24848" y="72224"/>
                    <a:pt x="25511" y="72886"/>
                  </a:cubicBezTo>
                  <a:cubicBezTo>
                    <a:pt x="25511" y="73550"/>
                    <a:pt x="25511" y="73880"/>
                    <a:pt x="26173" y="73880"/>
                  </a:cubicBezTo>
                  <a:cubicBezTo>
                    <a:pt x="26836" y="74543"/>
                    <a:pt x="26836" y="74543"/>
                    <a:pt x="27167" y="74543"/>
                  </a:cubicBezTo>
                  <a:lnTo>
                    <a:pt x="27498" y="75206"/>
                  </a:lnTo>
                  <a:cubicBezTo>
                    <a:pt x="28161" y="75206"/>
                    <a:pt x="28161" y="75206"/>
                    <a:pt x="28492" y="75206"/>
                  </a:cubicBezTo>
                  <a:lnTo>
                    <a:pt x="29155" y="75206"/>
                  </a:lnTo>
                  <a:cubicBezTo>
                    <a:pt x="29817" y="75206"/>
                    <a:pt x="29817" y="75206"/>
                    <a:pt x="30149" y="75206"/>
                  </a:cubicBezTo>
                  <a:lnTo>
                    <a:pt x="30149" y="74543"/>
                  </a:lnTo>
                  <a:cubicBezTo>
                    <a:pt x="31143" y="74543"/>
                    <a:pt x="32799" y="73880"/>
                    <a:pt x="34456" y="73550"/>
                  </a:cubicBezTo>
                  <a:cubicBezTo>
                    <a:pt x="41744" y="70568"/>
                    <a:pt x="45389" y="66261"/>
                    <a:pt x="47377" y="60960"/>
                  </a:cubicBezTo>
                  <a:cubicBezTo>
                    <a:pt x="47377" y="60628"/>
                    <a:pt x="48039" y="60628"/>
                    <a:pt x="48039" y="60628"/>
                  </a:cubicBezTo>
                  <a:cubicBezTo>
                    <a:pt x="48039" y="60297"/>
                    <a:pt x="48039" y="60297"/>
                    <a:pt x="48039" y="60297"/>
                  </a:cubicBezTo>
                  <a:cubicBezTo>
                    <a:pt x="49033" y="56984"/>
                    <a:pt x="50027" y="54665"/>
                    <a:pt x="50690" y="51352"/>
                  </a:cubicBezTo>
                  <a:cubicBezTo>
                    <a:pt x="52346" y="45720"/>
                    <a:pt x="52678" y="37106"/>
                    <a:pt x="51684" y="31473"/>
                  </a:cubicBezTo>
                  <a:close/>
                  <a:moveTo>
                    <a:pt x="49696" y="51352"/>
                  </a:moveTo>
                  <a:cubicBezTo>
                    <a:pt x="49033" y="54665"/>
                    <a:pt x="48039" y="57647"/>
                    <a:pt x="46714" y="60297"/>
                  </a:cubicBezTo>
                  <a:cubicBezTo>
                    <a:pt x="46714" y="60628"/>
                    <a:pt x="46714" y="60628"/>
                    <a:pt x="46051" y="61290"/>
                  </a:cubicBezTo>
                  <a:cubicBezTo>
                    <a:pt x="44064" y="65929"/>
                    <a:pt x="40419" y="70236"/>
                    <a:pt x="34124" y="72886"/>
                  </a:cubicBezTo>
                  <a:cubicBezTo>
                    <a:pt x="32468" y="73880"/>
                    <a:pt x="30811" y="73880"/>
                    <a:pt x="29817" y="74212"/>
                  </a:cubicBezTo>
                  <a:cubicBezTo>
                    <a:pt x="29155" y="74212"/>
                    <a:pt x="28824" y="74212"/>
                    <a:pt x="28824" y="74212"/>
                  </a:cubicBezTo>
                  <a:cubicBezTo>
                    <a:pt x="27830" y="74212"/>
                    <a:pt x="27167" y="73880"/>
                    <a:pt x="26836" y="73218"/>
                  </a:cubicBezTo>
                  <a:cubicBezTo>
                    <a:pt x="26173" y="72886"/>
                    <a:pt x="26173" y="71562"/>
                    <a:pt x="26836" y="69905"/>
                  </a:cubicBezTo>
                  <a:cubicBezTo>
                    <a:pt x="27830" y="64604"/>
                    <a:pt x="28824" y="41413"/>
                    <a:pt x="28824" y="38100"/>
                  </a:cubicBezTo>
                  <a:cubicBezTo>
                    <a:pt x="28824" y="36443"/>
                    <a:pt x="32468" y="32799"/>
                    <a:pt x="38763" y="27829"/>
                  </a:cubicBezTo>
                  <a:cubicBezTo>
                    <a:pt x="41082" y="26836"/>
                    <a:pt x="42407" y="25842"/>
                    <a:pt x="44064" y="25842"/>
                  </a:cubicBezTo>
                  <a:cubicBezTo>
                    <a:pt x="47045" y="25842"/>
                    <a:pt x="49696" y="28492"/>
                    <a:pt x="50358" y="32137"/>
                  </a:cubicBezTo>
                  <a:cubicBezTo>
                    <a:pt x="51684" y="37768"/>
                    <a:pt x="51021" y="45720"/>
                    <a:pt x="49696" y="51352"/>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 name="Freeform: Shape 62">
              <a:extLst>
                <a:ext uri="{FF2B5EF4-FFF2-40B4-BE49-F238E27FC236}">
                  <a16:creationId xmlns:a16="http://schemas.microsoft.com/office/drawing/2014/main" id="{C3D6585F-DFA2-4418-90C9-AB94D1527E5F}"/>
                </a:ext>
              </a:extLst>
            </p:cNvPr>
            <p:cNvSpPr/>
            <p:nvPr/>
          </p:nvSpPr>
          <p:spPr>
            <a:xfrm>
              <a:off x="3713063" y="10877792"/>
              <a:ext cx="99403" cy="99403"/>
            </a:xfrm>
            <a:custGeom>
              <a:avLst/>
              <a:gdLst>
                <a:gd name="connsiteX0" fmla="*/ 82164 w 99391"/>
                <a:gd name="connsiteY0" fmla="*/ 77193 h 99391"/>
                <a:gd name="connsiteX1" fmla="*/ 82164 w 99391"/>
                <a:gd name="connsiteY1" fmla="*/ 77525 h 99391"/>
                <a:gd name="connsiteX2" fmla="*/ 78519 w 99391"/>
                <a:gd name="connsiteY2" fmla="*/ 88458 h 99391"/>
                <a:gd name="connsiteX3" fmla="*/ 77525 w 99391"/>
                <a:gd name="connsiteY3" fmla="*/ 89120 h 99391"/>
                <a:gd name="connsiteX4" fmla="*/ 73881 w 99391"/>
                <a:gd name="connsiteY4" fmla="*/ 91109 h 99391"/>
                <a:gd name="connsiteX5" fmla="*/ 68580 w 99391"/>
                <a:gd name="connsiteY5" fmla="*/ 92765 h 99391"/>
                <a:gd name="connsiteX6" fmla="*/ 53340 w 99391"/>
                <a:gd name="connsiteY6" fmla="*/ 93759 h 99391"/>
                <a:gd name="connsiteX7" fmla="*/ 41413 w 99391"/>
                <a:gd name="connsiteY7" fmla="*/ 92765 h 99391"/>
                <a:gd name="connsiteX8" fmla="*/ 40419 w 99391"/>
                <a:gd name="connsiteY8" fmla="*/ 92765 h 99391"/>
                <a:gd name="connsiteX9" fmla="*/ 39757 w 99391"/>
                <a:gd name="connsiteY9" fmla="*/ 92765 h 99391"/>
                <a:gd name="connsiteX10" fmla="*/ 38763 w 99391"/>
                <a:gd name="connsiteY10" fmla="*/ 92765 h 99391"/>
                <a:gd name="connsiteX11" fmla="*/ 30811 w 99391"/>
                <a:gd name="connsiteY11" fmla="*/ 87464 h 99391"/>
                <a:gd name="connsiteX12" fmla="*/ 30149 w 99391"/>
                <a:gd name="connsiteY12" fmla="*/ 87464 h 99391"/>
                <a:gd name="connsiteX13" fmla="*/ 29486 w 99391"/>
                <a:gd name="connsiteY13" fmla="*/ 85808 h 99391"/>
                <a:gd name="connsiteX14" fmla="*/ 25511 w 99391"/>
                <a:gd name="connsiteY14" fmla="*/ 73218 h 99391"/>
                <a:gd name="connsiteX15" fmla="*/ 25511 w 99391"/>
                <a:gd name="connsiteY15" fmla="*/ 70567 h 99391"/>
                <a:gd name="connsiteX16" fmla="*/ 25511 w 99391"/>
                <a:gd name="connsiteY16" fmla="*/ 69573 h 99391"/>
                <a:gd name="connsiteX17" fmla="*/ 24848 w 99391"/>
                <a:gd name="connsiteY17" fmla="*/ 65266 h 99391"/>
                <a:gd name="connsiteX18" fmla="*/ 24848 w 99391"/>
                <a:gd name="connsiteY18" fmla="*/ 63278 h 99391"/>
                <a:gd name="connsiteX19" fmla="*/ 26504 w 99391"/>
                <a:gd name="connsiteY19" fmla="*/ 42075 h 99391"/>
                <a:gd name="connsiteX20" fmla="*/ 27498 w 99391"/>
                <a:gd name="connsiteY20" fmla="*/ 34787 h 99391"/>
                <a:gd name="connsiteX21" fmla="*/ 29486 w 99391"/>
                <a:gd name="connsiteY21" fmla="*/ 24848 h 99391"/>
                <a:gd name="connsiteX22" fmla="*/ 30149 w 99391"/>
                <a:gd name="connsiteY22" fmla="*/ 24848 h 99391"/>
                <a:gd name="connsiteX23" fmla="*/ 67586 w 99391"/>
                <a:gd name="connsiteY23" fmla="*/ 28492 h 99391"/>
                <a:gd name="connsiteX24" fmla="*/ 69243 w 99391"/>
                <a:gd name="connsiteY24" fmla="*/ 28492 h 99391"/>
                <a:gd name="connsiteX25" fmla="*/ 70899 w 99391"/>
                <a:gd name="connsiteY25" fmla="*/ 30148 h 99391"/>
                <a:gd name="connsiteX26" fmla="*/ 80838 w 99391"/>
                <a:gd name="connsiteY26" fmla="*/ 68911 h 99391"/>
                <a:gd name="connsiteX27" fmla="*/ 82164 w 99391"/>
                <a:gd name="connsiteY27" fmla="*/ 7719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9391" h="99391">
                  <a:moveTo>
                    <a:pt x="82164" y="77193"/>
                  </a:moveTo>
                  <a:lnTo>
                    <a:pt x="82164" y="77525"/>
                  </a:lnTo>
                  <a:cubicBezTo>
                    <a:pt x="82164" y="83157"/>
                    <a:pt x="80507" y="86470"/>
                    <a:pt x="78519" y="88458"/>
                  </a:cubicBezTo>
                  <a:cubicBezTo>
                    <a:pt x="77856" y="89120"/>
                    <a:pt x="77856" y="89120"/>
                    <a:pt x="77525" y="89120"/>
                  </a:cubicBezTo>
                  <a:cubicBezTo>
                    <a:pt x="76531" y="90114"/>
                    <a:pt x="74875" y="90777"/>
                    <a:pt x="73881" y="91109"/>
                  </a:cubicBezTo>
                  <a:cubicBezTo>
                    <a:pt x="72224" y="92103"/>
                    <a:pt x="70237" y="92103"/>
                    <a:pt x="68580" y="92765"/>
                  </a:cubicBezTo>
                  <a:cubicBezTo>
                    <a:pt x="65598" y="93759"/>
                    <a:pt x="59635" y="93759"/>
                    <a:pt x="53340" y="93759"/>
                  </a:cubicBezTo>
                  <a:cubicBezTo>
                    <a:pt x="49033" y="93759"/>
                    <a:pt x="44395" y="93759"/>
                    <a:pt x="41413" y="92765"/>
                  </a:cubicBezTo>
                  <a:cubicBezTo>
                    <a:pt x="40751" y="93427"/>
                    <a:pt x="40751" y="93427"/>
                    <a:pt x="40419" y="92765"/>
                  </a:cubicBezTo>
                  <a:cubicBezTo>
                    <a:pt x="40419" y="92765"/>
                    <a:pt x="40419" y="92765"/>
                    <a:pt x="39757" y="92765"/>
                  </a:cubicBezTo>
                  <a:cubicBezTo>
                    <a:pt x="39094" y="92765"/>
                    <a:pt x="38763" y="92765"/>
                    <a:pt x="38763" y="92765"/>
                  </a:cubicBezTo>
                  <a:cubicBezTo>
                    <a:pt x="35781" y="92433"/>
                    <a:pt x="33462" y="90777"/>
                    <a:pt x="30811" y="87464"/>
                  </a:cubicBezTo>
                  <a:lnTo>
                    <a:pt x="30149" y="87464"/>
                  </a:lnTo>
                  <a:cubicBezTo>
                    <a:pt x="30149" y="86802"/>
                    <a:pt x="29486" y="86470"/>
                    <a:pt x="29486" y="85808"/>
                  </a:cubicBezTo>
                  <a:cubicBezTo>
                    <a:pt x="27498" y="83157"/>
                    <a:pt x="26504" y="78850"/>
                    <a:pt x="25511" y="73218"/>
                  </a:cubicBezTo>
                  <a:lnTo>
                    <a:pt x="25511" y="70567"/>
                  </a:lnTo>
                  <a:cubicBezTo>
                    <a:pt x="25511" y="69905"/>
                    <a:pt x="25511" y="69905"/>
                    <a:pt x="25511" y="69573"/>
                  </a:cubicBezTo>
                  <a:cubicBezTo>
                    <a:pt x="24848" y="68579"/>
                    <a:pt x="24848" y="66923"/>
                    <a:pt x="24848" y="65266"/>
                  </a:cubicBezTo>
                  <a:lnTo>
                    <a:pt x="24848" y="63278"/>
                  </a:lnTo>
                  <a:cubicBezTo>
                    <a:pt x="24848" y="56321"/>
                    <a:pt x="25511" y="49364"/>
                    <a:pt x="26504" y="42075"/>
                  </a:cubicBezTo>
                  <a:cubicBezTo>
                    <a:pt x="26504" y="39424"/>
                    <a:pt x="27167" y="36774"/>
                    <a:pt x="27498" y="34787"/>
                  </a:cubicBezTo>
                  <a:cubicBezTo>
                    <a:pt x="28161" y="30479"/>
                    <a:pt x="28492" y="27498"/>
                    <a:pt x="29486" y="24848"/>
                  </a:cubicBezTo>
                  <a:lnTo>
                    <a:pt x="30149" y="24848"/>
                  </a:lnTo>
                  <a:cubicBezTo>
                    <a:pt x="44726" y="26504"/>
                    <a:pt x="56984" y="27829"/>
                    <a:pt x="67586" y="28492"/>
                  </a:cubicBezTo>
                  <a:lnTo>
                    <a:pt x="69243" y="28492"/>
                  </a:lnTo>
                  <a:cubicBezTo>
                    <a:pt x="69905" y="28823"/>
                    <a:pt x="70237" y="29486"/>
                    <a:pt x="70899" y="30148"/>
                  </a:cubicBezTo>
                  <a:cubicBezTo>
                    <a:pt x="77525" y="41744"/>
                    <a:pt x="80176" y="63941"/>
                    <a:pt x="80838" y="68911"/>
                  </a:cubicBezTo>
                  <a:cubicBezTo>
                    <a:pt x="81501" y="72555"/>
                    <a:pt x="82164" y="74543"/>
                    <a:pt x="82164" y="77193"/>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 name="Freeform: Shape 63">
              <a:extLst>
                <a:ext uri="{FF2B5EF4-FFF2-40B4-BE49-F238E27FC236}">
                  <a16:creationId xmlns:a16="http://schemas.microsoft.com/office/drawing/2014/main" id="{D5172B4A-07CF-40C1-A867-D20CAC8CA976}"/>
                </a:ext>
              </a:extLst>
            </p:cNvPr>
            <p:cNvSpPr/>
            <p:nvPr/>
          </p:nvSpPr>
          <p:spPr>
            <a:xfrm>
              <a:off x="3712731" y="10878123"/>
              <a:ext cx="99403" cy="99403"/>
            </a:xfrm>
            <a:custGeom>
              <a:avLst/>
              <a:gdLst>
                <a:gd name="connsiteX0" fmla="*/ 40419 w 99391"/>
                <a:gd name="connsiteY0" fmla="*/ 91440 h 99391"/>
                <a:gd name="connsiteX1" fmla="*/ 40419 w 99391"/>
                <a:gd name="connsiteY1" fmla="*/ 92434 h 99391"/>
                <a:gd name="connsiteX2" fmla="*/ 41082 w 99391"/>
                <a:gd name="connsiteY2" fmla="*/ 92434 h 99391"/>
                <a:gd name="connsiteX3" fmla="*/ 41082 w 99391"/>
                <a:gd name="connsiteY3" fmla="*/ 91440 h 99391"/>
                <a:gd name="connsiteX4" fmla="*/ 40419 w 99391"/>
                <a:gd name="connsiteY4" fmla="*/ 91440 h 99391"/>
                <a:gd name="connsiteX5" fmla="*/ 30480 w 99391"/>
                <a:gd name="connsiteY5" fmla="*/ 24848 h 99391"/>
                <a:gd name="connsiteX6" fmla="*/ 28492 w 99391"/>
                <a:gd name="connsiteY6" fmla="*/ 34788 h 99391"/>
                <a:gd name="connsiteX7" fmla="*/ 27830 w 99391"/>
                <a:gd name="connsiteY7" fmla="*/ 40088 h 99391"/>
                <a:gd name="connsiteX8" fmla="*/ 31143 w 99391"/>
                <a:gd name="connsiteY8" fmla="*/ 24848 h 99391"/>
                <a:gd name="connsiteX9" fmla="*/ 30480 w 99391"/>
                <a:gd name="connsiteY9" fmla="*/ 24848 h 99391"/>
                <a:gd name="connsiteX10" fmla="*/ 81501 w 99391"/>
                <a:gd name="connsiteY10" fmla="*/ 68580 h 99391"/>
                <a:gd name="connsiteX11" fmla="*/ 71562 w 99391"/>
                <a:gd name="connsiteY11" fmla="*/ 29817 h 99391"/>
                <a:gd name="connsiteX12" fmla="*/ 69905 w 99391"/>
                <a:gd name="connsiteY12" fmla="*/ 28161 h 99391"/>
                <a:gd name="connsiteX13" fmla="*/ 68249 w 99391"/>
                <a:gd name="connsiteY13" fmla="*/ 28161 h 99391"/>
                <a:gd name="connsiteX14" fmla="*/ 70237 w 99391"/>
                <a:gd name="connsiteY14" fmla="*/ 30811 h 99391"/>
                <a:gd name="connsiteX15" fmla="*/ 79513 w 99391"/>
                <a:gd name="connsiteY15" fmla="*/ 65267 h 99391"/>
                <a:gd name="connsiteX16" fmla="*/ 79844 w 99391"/>
                <a:gd name="connsiteY16" fmla="*/ 68912 h 99391"/>
                <a:gd name="connsiteX17" fmla="*/ 77194 w 99391"/>
                <a:gd name="connsiteY17" fmla="*/ 87465 h 99391"/>
                <a:gd name="connsiteX18" fmla="*/ 76531 w 99391"/>
                <a:gd name="connsiteY18" fmla="*/ 88127 h 99391"/>
                <a:gd name="connsiteX19" fmla="*/ 76200 w 99391"/>
                <a:gd name="connsiteY19" fmla="*/ 88127 h 99391"/>
                <a:gd name="connsiteX20" fmla="*/ 68249 w 99391"/>
                <a:gd name="connsiteY20" fmla="*/ 91109 h 99391"/>
                <a:gd name="connsiteX21" fmla="*/ 53009 w 99391"/>
                <a:gd name="connsiteY21" fmla="*/ 92103 h 99391"/>
                <a:gd name="connsiteX22" fmla="*/ 41413 w 99391"/>
                <a:gd name="connsiteY22" fmla="*/ 91772 h 99391"/>
                <a:gd name="connsiteX23" fmla="*/ 39757 w 99391"/>
                <a:gd name="connsiteY23" fmla="*/ 91772 h 99391"/>
                <a:gd name="connsiteX24" fmla="*/ 39757 w 99391"/>
                <a:gd name="connsiteY24" fmla="*/ 91109 h 99391"/>
                <a:gd name="connsiteX25" fmla="*/ 39094 w 99391"/>
                <a:gd name="connsiteY25" fmla="*/ 91109 h 99391"/>
                <a:gd name="connsiteX26" fmla="*/ 39094 w 99391"/>
                <a:gd name="connsiteY26" fmla="*/ 91109 h 99391"/>
                <a:gd name="connsiteX27" fmla="*/ 39094 w 99391"/>
                <a:gd name="connsiteY27" fmla="*/ 90446 h 99391"/>
                <a:gd name="connsiteX28" fmla="*/ 32799 w 99391"/>
                <a:gd name="connsiteY28" fmla="*/ 87133 h 99391"/>
                <a:gd name="connsiteX29" fmla="*/ 32137 w 99391"/>
                <a:gd name="connsiteY29" fmla="*/ 86802 h 99391"/>
                <a:gd name="connsiteX30" fmla="*/ 31474 w 99391"/>
                <a:gd name="connsiteY30" fmla="*/ 85808 h 99391"/>
                <a:gd name="connsiteX31" fmla="*/ 27167 w 99391"/>
                <a:gd name="connsiteY31" fmla="*/ 72556 h 99391"/>
                <a:gd name="connsiteX32" fmla="*/ 27167 w 99391"/>
                <a:gd name="connsiteY32" fmla="*/ 39094 h 99391"/>
                <a:gd name="connsiteX33" fmla="*/ 26504 w 99391"/>
                <a:gd name="connsiteY33" fmla="*/ 41413 h 99391"/>
                <a:gd name="connsiteX34" fmla="*/ 24848 w 99391"/>
                <a:gd name="connsiteY34" fmla="*/ 62617 h 99391"/>
                <a:gd name="connsiteX35" fmla="*/ 24848 w 99391"/>
                <a:gd name="connsiteY35" fmla="*/ 64605 h 99391"/>
                <a:gd name="connsiteX36" fmla="*/ 25511 w 99391"/>
                <a:gd name="connsiteY36" fmla="*/ 68912 h 99391"/>
                <a:gd name="connsiteX37" fmla="*/ 25511 w 99391"/>
                <a:gd name="connsiteY37" fmla="*/ 69906 h 99391"/>
                <a:gd name="connsiteX38" fmla="*/ 25511 w 99391"/>
                <a:gd name="connsiteY38" fmla="*/ 72556 h 99391"/>
                <a:gd name="connsiteX39" fmla="*/ 29486 w 99391"/>
                <a:gd name="connsiteY39" fmla="*/ 85145 h 99391"/>
                <a:gd name="connsiteX40" fmla="*/ 30149 w 99391"/>
                <a:gd name="connsiteY40" fmla="*/ 86802 h 99391"/>
                <a:gd name="connsiteX41" fmla="*/ 30811 w 99391"/>
                <a:gd name="connsiteY41" fmla="*/ 86802 h 99391"/>
                <a:gd name="connsiteX42" fmla="*/ 38763 w 99391"/>
                <a:gd name="connsiteY42" fmla="*/ 92103 h 99391"/>
                <a:gd name="connsiteX43" fmla="*/ 39757 w 99391"/>
                <a:gd name="connsiteY43" fmla="*/ 92103 h 99391"/>
                <a:gd name="connsiteX44" fmla="*/ 40419 w 99391"/>
                <a:gd name="connsiteY44" fmla="*/ 92103 h 99391"/>
                <a:gd name="connsiteX45" fmla="*/ 41413 w 99391"/>
                <a:gd name="connsiteY45" fmla="*/ 92103 h 99391"/>
                <a:gd name="connsiteX46" fmla="*/ 53340 w 99391"/>
                <a:gd name="connsiteY46" fmla="*/ 93096 h 99391"/>
                <a:gd name="connsiteX47" fmla="*/ 68580 w 99391"/>
                <a:gd name="connsiteY47" fmla="*/ 92103 h 99391"/>
                <a:gd name="connsiteX48" fmla="*/ 73881 w 99391"/>
                <a:gd name="connsiteY48" fmla="*/ 90446 h 99391"/>
                <a:gd name="connsiteX49" fmla="*/ 77525 w 99391"/>
                <a:gd name="connsiteY49" fmla="*/ 88459 h 99391"/>
                <a:gd name="connsiteX50" fmla="*/ 78519 w 99391"/>
                <a:gd name="connsiteY50" fmla="*/ 87795 h 99391"/>
                <a:gd name="connsiteX51" fmla="*/ 82164 w 99391"/>
                <a:gd name="connsiteY51" fmla="*/ 76863 h 99391"/>
                <a:gd name="connsiteX52" fmla="*/ 82164 w 99391"/>
                <a:gd name="connsiteY52" fmla="*/ 76531 h 99391"/>
                <a:gd name="connsiteX53" fmla="*/ 81501 w 99391"/>
                <a:gd name="connsiteY53" fmla="*/ 68580 h 99391"/>
                <a:gd name="connsiteX54" fmla="*/ 40419 w 99391"/>
                <a:gd name="connsiteY54" fmla="*/ 91440 h 99391"/>
                <a:gd name="connsiteX55" fmla="*/ 40419 w 99391"/>
                <a:gd name="connsiteY55" fmla="*/ 92434 h 99391"/>
                <a:gd name="connsiteX56" fmla="*/ 41082 w 99391"/>
                <a:gd name="connsiteY56" fmla="*/ 92434 h 99391"/>
                <a:gd name="connsiteX57" fmla="*/ 41082 w 99391"/>
                <a:gd name="connsiteY57" fmla="*/ 91440 h 99391"/>
                <a:gd name="connsiteX58" fmla="*/ 40419 w 99391"/>
                <a:gd name="connsiteY58" fmla="*/ 9144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99391" h="99391">
                  <a:moveTo>
                    <a:pt x="40419" y="91440"/>
                  </a:moveTo>
                  <a:cubicBezTo>
                    <a:pt x="40419" y="91440"/>
                    <a:pt x="40419" y="92103"/>
                    <a:pt x="40419" y="92434"/>
                  </a:cubicBezTo>
                  <a:cubicBezTo>
                    <a:pt x="41082" y="92434"/>
                    <a:pt x="41082" y="92434"/>
                    <a:pt x="41082" y="92434"/>
                  </a:cubicBezTo>
                  <a:lnTo>
                    <a:pt x="41082" y="91440"/>
                  </a:lnTo>
                  <a:cubicBezTo>
                    <a:pt x="40419" y="91440"/>
                    <a:pt x="40419" y="91440"/>
                    <a:pt x="40419" y="91440"/>
                  </a:cubicBezTo>
                  <a:close/>
                  <a:moveTo>
                    <a:pt x="30480" y="24848"/>
                  </a:moveTo>
                  <a:cubicBezTo>
                    <a:pt x="29486" y="27499"/>
                    <a:pt x="29155" y="30480"/>
                    <a:pt x="28492" y="34788"/>
                  </a:cubicBezTo>
                  <a:cubicBezTo>
                    <a:pt x="27830" y="36444"/>
                    <a:pt x="27830" y="37769"/>
                    <a:pt x="27830" y="40088"/>
                  </a:cubicBezTo>
                  <a:cubicBezTo>
                    <a:pt x="28824" y="33794"/>
                    <a:pt x="29817" y="28161"/>
                    <a:pt x="31143" y="24848"/>
                  </a:cubicBezTo>
                  <a:lnTo>
                    <a:pt x="30480" y="24848"/>
                  </a:lnTo>
                  <a:close/>
                  <a:moveTo>
                    <a:pt x="81501" y="68580"/>
                  </a:moveTo>
                  <a:cubicBezTo>
                    <a:pt x="80838" y="63941"/>
                    <a:pt x="78188" y="41413"/>
                    <a:pt x="71562" y="29817"/>
                  </a:cubicBezTo>
                  <a:cubicBezTo>
                    <a:pt x="70899" y="29155"/>
                    <a:pt x="70568" y="28823"/>
                    <a:pt x="69905" y="28161"/>
                  </a:cubicBezTo>
                  <a:lnTo>
                    <a:pt x="68249" y="28161"/>
                  </a:lnTo>
                  <a:cubicBezTo>
                    <a:pt x="69243" y="28493"/>
                    <a:pt x="69905" y="29817"/>
                    <a:pt x="70237" y="30811"/>
                  </a:cubicBezTo>
                  <a:cubicBezTo>
                    <a:pt x="75869" y="40088"/>
                    <a:pt x="78519" y="57978"/>
                    <a:pt x="79513" y="65267"/>
                  </a:cubicBezTo>
                  <a:cubicBezTo>
                    <a:pt x="79844" y="66924"/>
                    <a:pt x="79844" y="67918"/>
                    <a:pt x="79844" y="68912"/>
                  </a:cubicBezTo>
                  <a:cubicBezTo>
                    <a:pt x="81832" y="79844"/>
                    <a:pt x="80507" y="85145"/>
                    <a:pt x="77194" y="87465"/>
                  </a:cubicBezTo>
                  <a:cubicBezTo>
                    <a:pt x="77194" y="88127"/>
                    <a:pt x="76531" y="88127"/>
                    <a:pt x="76531" y="88127"/>
                  </a:cubicBezTo>
                  <a:cubicBezTo>
                    <a:pt x="76531" y="88127"/>
                    <a:pt x="76531" y="88127"/>
                    <a:pt x="76200" y="88127"/>
                  </a:cubicBezTo>
                  <a:cubicBezTo>
                    <a:pt x="74212" y="90115"/>
                    <a:pt x="70899" y="90778"/>
                    <a:pt x="68249" y="91109"/>
                  </a:cubicBezTo>
                  <a:cubicBezTo>
                    <a:pt x="65267" y="92103"/>
                    <a:pt x="59304" y="92103"/>
                    <a:pt x="53009" y="92103"/>
                  </a:cubicBezTo>
                  <a:cubicBezTo>
                    <a:pt x="48702" y="92103"/>
                    <a:pt x="44726" y="92103"/>
                    <a:pt x="41413" y="91772"/>
                  </a:cubicBezTo>
                  <a:lnTo>
                    <a:pt x="39757" y="91772"/>
                  </a:lnTo>
                  <a:lnTo>
                    <a:pt x="39757" y="91109"/>
                  </a:lnTo>
                  <a:cubicBezTo>
                    <a:pt x="39094" y="91109"/>
                    <a:pt x="39094" y="91109"/>
                    <a:pt x="39094" y="91109"/>
                  </a:cubicBezTo>
                  <a:lnTo>
                    <a:pt x="39094" y="91109"/>
                  </a:lnTo>
                  <a:lnTo>
                    <a:pt x="39094" y="90446"/>
                  </a:lnTo>
                  <a:cubicBezTo>
                    <a:pt x="37106" y="90446"/>
                    <a:pt x="35118" y="89453"/>
                    <a:pt x="32799" y="87133"/>
                  </a:cubicBezTo>
                  <a:cubicBezTo>
                    <a:pt x="32799" y="87133"/>
                    <a:pt x="32799" y="86802"/>
                    <a:pt x="32137" y="86802"/>
                  </a:cubicBezTo>
                  <a:cubicBezTo>
                    <a:pt x="32137" y="86139"/>
                    <a:pt x="31474" y="86139"/>
                    <a:pt x="31474" y="85808"/>
                  </a:cubicBezTo>
                  <a:cubicBezTo>
                    <a:pt x="29155" y="83158"/>
                    <a:pt x="27830" y="78851"/>
                    <a:pt x="27167" y="72556"/>
                  </a:cubicBezTo>
                  <a:cubicBezTo>
                    <a:pt x="25842" y="64605"/>
                    <a:pt x="26173" y="50690"/>
                    <a:pt x="27167" y="39094"/>
                  </a:cubicBezTo>
                  <a:cubicBezTo>
                    <a:pt x="26504" y="39757"/>
                    <a:pt x="26504" y="40751"/>
                    <a:pt x="26504" y="41413"/>
                  </a:cubicBezTo>
                  <a:cubicBezTo>
                    <a:pt x="25511" y="48702"/>
                    <a:pt x="24848" y="55991"/>
                    <a:pt x="24848" y="62617"/>
                  </a:cubicBezTo>
                  <a:lnTo>
                    <a:pt x="24848" y="64605"/>
                  </a:lnTo>
                  <a:cubicBezTo>
                    <a:pt x="24848" y="66261"/>
                    <a:pt x="24848" y="67918"/>
                    <a:pt x="25511" y="68912"/>
                  </a:cubicBezTo>
                  <a:cubicBezTo>
                    <a:pt x="25511" y="69242"/>
                    <a:pt x="25511" y="69242"/>
                    <a:pt x="25511" y="69906"/>
                  </a:cubicBezTo>
                  <a:lnTo>
                    <a:pt x="25511" y="72556"/>
                  </a:lnTo>
                  <a:cubicBezTo>
                    <a:pt x="26504" y="78188"/>
                    <a:pt x="27498" y="82495"/>
                    <a:pt x="29486" y="85145"/>
                  </a:cubicBezTo>
                  <a:cubicBezTo>
                    <a:pt x="29486" y="85808"/>
                    <a:pt x="30149" y="86139"/>
                    <a:pt x="30149" y="86802"/>
                  </a:cubicBezTo>
                  <a:lnTo>
                    <a:pt x="30811" y="86802"/>
                  </a:lnTo>
                  <a:cubicBezTo>
                    <a:pt x="33462" y="90115"/>
                    <a:pt x="35450" y="91440"/>
                    <a:pt x="38763" y="92103"/>
                  </a:cubicBezTo>
                  <a:cubicBezTo>
                    <a:pt x="38763" y="92103"/>
                    <a:pt x="39425" y="92103"/>
                    <a:pt x="39757" y="92103"/>
                  </a:cubicBezTo>
                  <a:cubicBezTo>
                    <a:pt x="40419" y="92103"/>
                    <a:pt x="40419" y="92103"/>
                    <a:pt x="40419" y="92103"/>
                  </a:cubicBezTo>
                  <a:cubicBezTo>
                    <a:pt x="40751" y="92766"/>
                    <a:pt x="40751" y="92766"/>
                    <a:pt x="41413" y="92103"/>
                  </a:cubicBezTo>
                  <a:cubicBezTo>
                    <a:pt x="44395" y="93096"/>
                    <a:pt x="49033" y="93096"/>
                    <a:pt x="53340" y="93096"/>
                  </a:cubicBezTo>
                  <a:cubicBezTo>
                    <a:pt x="59635" y="93096"/>
                    <a:pt x="65267" y="93096"/>
                    <a:pt x="68580" y="92103"/>
                  </a:cubicBezTo>
                  <a:cubicBezTo>
                    <a:pt x="70237" y="91772"/>
                    <a:pt x="72224" y="91772"/>
                    <a:pt x="73881" y="90446"/>
                  </a:cubicBezTo>
                  <a:cubicBezTo>
                    <a:pt x="74875" y="90115"/>
                    <a:pt x="76531" y="89453"/>
                    <a:pt x="77525" y="88459"/>
                  </a:cubicBezTo>
                  <a:cubicBezTo>
                    <a:pt x="78188" y="88459"/>
                    <a:pt x="78188" y="88459"/>
                    <a:pt x="78519" y="87795"/>
                  </a:cubicBezTo>
                  <a:cubicBezTo>
                    <a:pt x="80507" y="85808"/>
                    <a:pt x="82164" y="82495"/>
                    <a:pt x="82164" y="76863"/>
                  </a:cubicBezTo>
                  <a:lnTo>
                    <a:pt x="82164" y="76531"/>
                  </a:lnTo>
                  <a:cubicBezTo>
                    <a:pt x="82495" y="74213"/>
                    <a:pt x="81832" y="72224"/>
                    <a:pt x="81501" y="68580"/>
                  </a:cubicBezTo>
                  <a:close/>
                  <a:moveTo>
                    <a:pt x="40419" y="91440"/>
                  </a:moveTo>
                  <a:cubicBezTo>
                    <a:pt x="40419" y="91440"/>
                    <a:pt x="40419" y="92103"/>
                    <a:pt x="40419" y="92434"/>
                  </a:cubicBezTo>
                  <a:cubicBezTo>
                    <a:pt x="41082" y="92434"/>
                    <a:pt x="41082" y="92434"/>
                    <a:pt x="41082" y="92434"/>
                  </a:cubicBezTo>
                  <a:lnTo>
                    <a:pt x="41082" y="91440"/>
                  </a:lnTo>
                  <a:cubicBezTo>
                    <a:pt x="40419" y="91440"/>
                    <a:pt x="40419" y="91440"/>
                    <a:pt x="40419" y="91440"/>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 name="Freeform: Shape 64">
              <a:extLst>
                <a:ext uri="{FF2B5EF4-FFF2-40B4-BE49-F238E27FC236}">
                  <a16:creationId xmlns:a16="http://schemas.microsoft.com/office/drawing/2014/main" id="{7356984D-4124-4744-95DC-281C3AACE127}"/>
                </a:ext>
              </a:extLst>
            </p:cNvPr>
            <p:cNvSpPr/>
            <p:nvPr/>
          </p:nvSpPr>
          <p:spPr>
            <a:xfrm>
              <a:off x="3669491" y="10872701"/>
              <a:ext cx="66269" cy="99403"/>
            </a:xfrm>
            <a:custGeom>
              <a:avLst/>
              <a:gdLst>
                <a:gd name="connsiteX0" fmla="*/ 68745 w 66260"/>
                <a:gd name="connsiteY0" fmla="*/ 78309 h 99391"/>
                <a:gd name="connsiteX1" fmla="*/ 59469 w 66260"/>
                <a:gd name="connsiteY1" fmla="*/ 90236 h 99391"/>
                <a:gd name="connsiteX2" fmla="*/ 34621 w 66260"/>
                <a:gd name="connsiteY2" fmla="*/ 88911 h 99391"/>
                <a:gd name="connsiteX3" fmla="*/ 25013 w 66260"/>
                <a:gd name="connsiteY3" fmla="*/ 73340 h 99391"/>
                <a:gd name="connsiteX4" fmla="*/ 35946 w 66260"/>
                <a:gd name="connsiteY4" fmla="*/ 29608 h 99391"/>
                <a:gd name="connsiteX5" fmla="*/ 55162 w 66260"/>
                <a:gd name="connsiteY5" fmla="*/ 30601 h 99391"/>
                <a:gd name="connsiteX6" fmla="*/ 67420 w 66260"/>
                <a:gd name="connsiteY6" fmla="*/ 63070 h 99391"/>
                <a:gd name="connsiteX7" fmla="*/ 68745 w 66260"/>
                <a:gd name="connsiteY7" fmla="*/ 78309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260" h="99391">
                  <a:moveTo>
                    <a:pt x="68745" y="78309"/>
                  </a:moveTo>
                  <a:cubicBezTo>
                    <a:pt x="66095" y="86923"/>
                    <a:pt x="62450" y="89242"/>
                    <a:pt x="59469" y="90236"/>
                  </a:cubicBezTo>
                  <a:cubicBezTo>
                    <a:pt x="56156" y="91561"/>
                    <a:pt x="38597" y="90236"/>
                    <a:pt x="34621" y="88911"/>
                  </a:cubicBezTo>
                  <a:cubicBezTo>
                    <a:pt x="30645" y="87586"/>
                    <a:pt x="23688" y="83610"/>
                    <a:pt x="25013" y="73340"/>
                  </a:cubicBezTo>
                  <a:cubicBezTo>
                    <a:pt x="25676" y="67376"/>
                    <a:pt x="27332" y="37890"/>
                    <a:pt x="35946" y="29608"/>
                  </a:cubicBezTo>
                  <a:cubicBezTo>
                    <a:pt x="44891" y="21325"/>
                    <a:pt x="51517" y="25300"/>
                    <a:pt x="55162" y="30601"/>
                  </a:cubicBezTo>
                  <a:cubicBezTo>
                    <a:pt x="58475" y="35571"/>
                    <a:pt x="64438" y="48161"/>
                    <a:pt x="67420" y="63070"/>
                  </a:cubicBezTo>
                  <a:cubicBezTo>
                    <a:pt x="69077" y="70357"/>
                    <a:pt x="69739" y="74996"/>
                    <a:pt x="68745" y="78309"/>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 name="Freeform: Shape 65">
              <a:extLst>
                <a:ext uri="{FF2B5EF4-FFF2-40B4-BE49-F238E27FC236}">
                  <a16:creationId xmlns:a16="http://schemas.microsoft.com/office/drawing/2014/main" id="{EED27941-EF0C-4B9A-9953-25941BFACBD5}"/>
                </a:ext>
              </a:extLst>
            </p:cNvPr>
            <p:cNvSpPr/>
            <p:nvPr/>
          </p:nvSpPr>
          <p:spPr>
            <a:xfrm>
              <a:off x="3669988" y="10872822"/>
              <a:ext cx="66269" cy="99403"/>
            </a:xfrm>
            <a:custGeom>
              <a:avLst/>
              <a:gdLst>
                <a:gd name="connsiteX0" fmla="*/ 68580 w 66260"/>
                <a:gd name="connsiteY0" fmla="*/ 70900 h 99391"/>
                <a:gd name="connsiteX1" fmla="*/ 68580 w 66260"/>
                <a:gd name="connsiteY1" fmla="*/ 68912 h 99391"/>
                <a:gd name="connsiteX2" fmla="*/ 67586 w 66260"/>
                <a:gd name="connsiteY2" fmla="*/ 63279 h 99391"/>
                <a:gd name="connsiteX3" fmla="*/ 54996 w 66260"/>
                <a:gd name="connsiteY3" fmla="*/ 31143 h 99391"/>
                <a:gd name="connsiteX4" fmla="*/ 52346 w 66260"/>
                <a:gd name="connsiteY4" fmla="*/ 27829 h 99391"/>
                <a:gd name="connsiteX5" fmla="*/ 51683 w 66260"/>
                <a:gd name="connsiteY5" fmla="*/ 27829 h 99391"/>
                <a:gd name="connsiteX6" fmla="*/ 50690 w 66260"/>
                <a:gd name="connsiteY6" fmla="*/ 26836 h 99391"/>
                <a:gd name="connsiteX7" fmla="*/ 45720 w 66260"/>
                <a:gd name="connsiteY7" fmla="*/ 24848 h 99391"/>
                <a:gd name="connsiteX8" fmla="*/ 41082 w 66260"/>
                <a:gd name="connsiteY8" fmla="*/ 26173 h 99391"/>
                <a:gd name="connsiteX9" fmla="*/ 40419 w 66260"/>
                <a:gd name="connsiteY9" fmla="*/ 26173 h 99391"/>
                <a:gd name="connsiteX10" fmla="*/ 35781 w 66260"/>
                <a:gd name="connsiteY10" fmla="*/ 29818 h 99391"/>
                <a:gd name="connsiteX11" fmla="*/ 32136 w 66260"/>
                <a:gd name="connsiteY11" fmla="*/ 34456 h 99391"/>
                <a:gd name="connsiteX12" fmla="*/ 30811 w 66260"/>
                <a:gd name="connsiteY12" fmla="*/ 39095 h 99391"/>
                <a:gd name="connsiteX13" fmla="*/ 28823 w 66260"/>
                <a:gd name="connsiteY13" fmla="*/ 46052 h 99391"/>
                <a:gd name="connsiteX14" fmla="*/ 26836 w 66260"/>
                <a:gd name="connsiteY14" fmla="*/ 56322 h 99391"/>
                <a:gd name="connsiteX15" fmla="*/ 26173 w 66260"/>
                <a:gd name="connsiteY15" fmla="*/ 61292 h 99391"/>
                <a:gd name="connsiteX16" fmla="*/ 25510 w 66260"/>
                <a:gd name="connsiteY16" fmla="*/ 66261 h 99391"/>
                <a:gd name="connsiteX17" fmla="*/ 25510 w 66260"/>
                <a:gd name="connsiteY17" fmla="*/ 68249 h 99391"/>
                <a:gd name="connsiteX18" fmla="*/ 24848 w 66260"/>
                <a:gd name="connsiteY18" fmla="*/ 73550 h 99391"/>
                <a:gd name="connsiteX19" fmla="*/ 25510 w 66260"/>
                <a:gd name="connsiteY19" fmla="*/ 79844 h 99391"/>
                <a:gd name="connsiteX20" fmla="*/ 26173 w 66260"/>
                <a:gd name="connsiteY20" fmla="*/ 80838 h 99391"/>
                <a:gd name="connsiteX21" fmla="*/ 35118 w 66260"/>
                <a:gd name="connsiteY21" fmla="*/ 89121 h 99391"/>
                <a:gd name="connsiteX22" fmla="*/ 40419 w 66260"/>
                <a:gd name="connsiteY22" fmla="*/ 89784 h 99391"/>
                <a:gd name="connsiteX23" fmla="*/ 48370 w 66260"/>
                <a:gd name="connsiteY23" fmla="*/ 90115 h 99391"/>
                <a:gd name="connsiteX24" fmla="*/ 48370 w 66260"/>
                <a:gd name="connsiteY24" fmla="*/ 90778 h 99391"/>
                <a:gd name="connsiteX25" fmla="*/ 56322 w 66260"/>
                <a:gd name="connsiteY25" fmla="*/ 90778 h 99391"/>
                <a:gd name="connsiteX26" fmla="*/ 59966 w 66260"/>
                <a:gd name="connsiteY26" fmla="*/ 90115 h 99391"/>
                <a:gd name="connsiteX27" fmla="*/ 60629 w 66260"/>
                <a:gd name="connsiteY27" fmla="*/ 89784 h 99391"/>
                <a:gd name="connsiteX28" fmla="*/ 61291 w 66260"/>
                <a:gd name="connsiteY28" fmla="*/ 89784 h 99391"/>
                <a:gd name="connsiteX29" fmla="*/ 69574 w 66260"/>
                <a:gd name="connsiteY29" fmla="*/ 78188 h 99391"/>
                <a:gd name="connsiteX30" fmla="*/ 70236 w 66260"/>
                <a:gd name="connsiteY30" fmla="*/ 77194 h 99391"/>
                <a:gd name="connsiteX31" fmla="*/ 70236 w 66260"/>
                <a:gd name="connsiteY31" fmla="*/ 76201 h 99391"/>
                <a:gd name="connsiteX32" fmla="*/ 70236 w 66260"/>
                <a:gd name="connsiteY32" fmla="*/ 75207 h 99391"/>
                <a:gd name="connsiteX33" fmla="*/ 68580 w 66260"/>
                <a:gd name="connsiteY33" fmla="*/ 70900 h 99391"/>
                <a:gd name="connsiteX34" fmla="*/ 67255 w 66260"/>
                <a:gd name="connsiteY34" fmla="*/ 78188 h 99391"/>
                <a:gd name="connsiteX35" fmla="*/ 58309 w 66260"/>
                <a:gd name="connsiteY35" fmla="*/ 89121 h 99391"/>
                <a:gd name="connsiteX36" fmla="*/ 53009 w 66260"/>
                <a:gd name="connsiteY36" fmla="*/ 89784 h 99391"/>
                <a:gd name="connsiteX37" fmla="*/ 48702 w 66260"/>
                <a:gd name="connsiteY37" fmla="*/ 89784 h 99391"/>
                <a:gd name="connsiteX38" fmla="*/ 46714 w 66260"/>
                <a:gd name="connsiteY38" fmla="*/ 89121 h 99391"/>
                <a:gd name="connsiteX39" fmla="*/ 35450 w 66260"/>
                <a:gd name="connsiteY39" fmla="*/ 88127 h 99391"/>
                <a:gd name="connsiteX40" fmla="*/ 27167 w 66260"/>
                <a:gd name="connsiteY40" fmla="*/ 81170 h 99391"/>
                <a:gd name="connsiteX41" fmla="*/ 27167 w 66260"/>
                <a:gd name="connsiteY41" fmla="*/ 80838 h 99391"/>
                <a:gd name="connsiteX42" fmla="*/ 27167 w 66260"/>
                <a:gd name="connsiteY42" fmla="*/ 79844 h 99391"/>
                <a:gd name="connsiteX43" fmla="*/ 26504 w 66260"/>
                <a:gd name="connsiteY43" fmla="*/ 79844 h 99391"/>
                <a:gd name="connsiteX44" fmla="*/ 25842 w 66260"/>
                <a:gd name="connsiteY44" fmla="*/ 73550 h 99391"/>
                <a:gd name="connsiteX45" fmla="*/ 26504 w 66260"/>
                <a:gd name="connsiteY45" fmla="*/ 70900 h 99391"/>
                <a:gd name="connsiteX46" fmla="*/ 36775 w 66260"/>
                <a:gd name="connsiteY46" fmla="*/ 30149 h 99391"/>
                <a:gd name="connsiteX47" fmla="*/ 42407 w 66260"/>
                <a:gd name="connsiteY47" fmla="*/ 26505 h 99391"/>
                <a:gd name="connsiteX48" fmla="*/ 43069 w 66260"/>
                <a:gd name="connsiteY48" fmla="*/ 26505 h 99391"/>
                <a:gd name="connsiteX49" fmla="*/ 45720 w 66260"/>
                <a:gd name="connsiteY49" fmla="*/ 25842 h 99391"/>
                <a:gd name="connsiteX50" fmla="*/ 50690 w 66260"/>
                <a:gd name="connsiteY50" fmla="*/ 27499 h 99391"/>
                <a:gd name="connsiteX51" fmla="*/ 54334 w 66260"/>
                <a:gd name="connsiteY51" fmla="*/ 31143 h 99391"/>
                <a:gd name="connsiteX52" fmla="*/ 66261 w 66260"/>
                <a:gd name="connsiteY52" fmla="*/ 62949 h 99391"/>
                <a:gd name="connsiteX53" fmla="*/ 67255 w 66260"/>
                <a:gd name="connsiteY53" fmla="*/ 7818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6260" h="99391">
                  <a:moveTo>
                    <a:pt x="68580" y="70900"/>
                  </a:moveTo>
                  <a:lnTo>
                    <a:pt x="68580" y="68912"/>
                  </a:lnTo>
                  <a:cubicBezTo>
                    <a:pt x="67917" y="67255"/>
                    <a:pt x="67586" y="65267"/>
                    <a:pt x="67586" y="63279"/>
                  </a:cubicBezTo>
                  <a:cubicBezTo>
                    <a:pt x="64604" y="48040"/>
                    <a:pt x="58641" y="35781"/>
                    <a:pt x="54996" y="31143"/>
                  </a:cubicBezTo>
                  <a:cubicBezTo>
                    <a:pt x="54334" y="30149"/>
                    <a:pt x="53340" y="29155"/>
                    <a:pt x="52346" y="27829"/>
                  </a:cubicBezTo>
                  <a:cubicBezTo>
                    <a:pt x="52346" y="27829"/>
                    <a:pt x="52346" y="27829"/>
                    <a:pt x="51683" y="27829"/>
                  </a:cubicBezTo>
                  <a:cubicBezTo>
                    <a:pt x="51683" y="27829"/>
                    <a:pt x="51021" y="26836"/>
                    <a:pt x="50690" y="26836"/>
                  </a:cubicBezTo>
                  <a:cubicBezTo>
                    <a:pt x="49696" y="25842"/>
                    <a:pt x="47708" y="24848"/>
                    <a:pt x="45720" y="24848"/>
                  </a:cubicBezTo>
                  <a:cubicBezTo>
                    <a:pt x="44063" y="24848"/>
                    <a:pt x="42407" y="25511"/>
                    <a:pt x="41082" y="26173"/>
                  </a:cubicBezTo>
                  <a:lnTo>
                    <a:pt x="40419" y="26173"/>
                  </a:lnTo>
                  <a:cubicBezTo>
                    <a:pt x="39094" y="27167"/>
                    <a:pt x="37437" y="28161"/>
                    <a:pt x="35781" y="29818"/>
                  </a:cubicBezTo>
                  <a:cubicBezTo>
                    <a:pt x="34124" y="30812"/>
                    <a:pt x="33130" y="32468"/>
                    <a:pt x="32136" y="34456"/>
                  </a:cubicBezTo>
                  <a:cubicBezTo>
                    <a:pt x="31474" y="36112"/>
                    <a:pt x="31142" y="37438"/>
                    <a:pt x="30811" y="39095"/>
                  </a:cubicBezTo>
                  <a:cubicBezTo>
                    <a:pt x="29817" y="41082"/>
                    <a:pt x="29155" y="43070"/>
                    <a:pt x="28823" y="46052"/>
                  </a:cubicBezTo>
                  <a:cubicBezTo>
                    <a:pt x="27829" y="49033"/>
                    <a:pt x="27167" y="52677"/>
                    <a:pt x="26836" y="56322"/>
                  </a:cubicBezTo>
                  <a:cubicBezTo>
                    <a:pt x="26836" y="57978"/>
                    <a:pt x="26836" y="59635"/>
                    <a:pt x="26173" y="61292"/>
                  </a:cubicBezTo>
                  <a:cubicBezTo>
                    <a:pt x="26173" y="62949"/>
                    <a:pt x="26173" y="64273"/>
                    <a:pt x="25510" y="66261"/>
                  </a:cubicBezTo>
                  <a:lnTo>
                    <a:pt x="25510" y="68249"/>
                  </a:lnTo>
                  <a:cubicBezTo>
                    <a:pt x="25510" y="70900"/>
                    <a:pt x="24848" y="71893"/>
                    <a:pt x="24848" y="73550"/>
                  </a:cubicBezTo>
                  <a:cubicBezTo>
                    <a:pt x="24848" y="76201"/>
                    <a:pt x="24848" y="78188"/>
                    <a:pt x="25510" y="79844"/>
                  </a:cubicBezTo>
                  <a:cubicBezTo>
                    <a:pt x="25510" y="80508"/>
                    <a:pt x="25510" y="80508"/>
                    <a:pt x="26173" y="80838"/>
                  </a:cubicBezTo>
                  <a:cubicBezTo>
                    <a:pt x="27829" y="86139"/>
                    <a:pt x="32468" y="88127"/>
                    <a:pt x="35118" y="89121"/>
                  </a:cubicBezTo>
                  <a:cubicBezTo>
                    <a:pt x="36112" y="89121"/>
                    <a:pt x="37769" y="89784"/>
                    <a:pt x="40419" y="89784"/>
                  </a:cubicBezTo>
                  <a:cubicBezTo>
                    <a:pt x="42407" y="90115"/>
                    <a:pt x="45057" y="90115"/>
                    <a:pt x="48370" y="90115"/>
                  </a:cubicBezTo>
                  <a:lnTo>
                    <a:pt x="48370" y="90778"/>
                  </a:lnTo>
                  <a:lnTo>
                    <a:pt x="56322" y="90778"/>
                  </a:lnTo>
                  <a:cubicBezTo>
                    <a:pt x="57978" y="90778"/>
                    <a:pt x="58972" y="90778"/>
                    <a:pt x="59966" y="90115"/>
                  </a:cubicBezTo>
                  <a:lnTo>
                    <a:pt x="60629" y="89784"/>
                  </a:lnTo>
                  <a:lnTo>
                    <a:pt x="61291" y="89784"/>
                  </a:lnTo>
                  <a:cubicBezTo>
                    <a:pt x="63942" y="88790"/>
                    <a:pt x="67586" y="86139"/>
                    <a:pt x="69574" y="78188"/>
                  </a:cubicBezTo>
                  <a:cubicBezTo>
                    <a:pt x="69574" y="77857"/>
                    <a:pt x="70236" y="77857"/>
                    <a:pt x="70236" y="77194"/>
                  </a:cubicBezTo>
                  <a:lnTo>
                    <a:pt x="70236" y="76201"/>
                  </a:lnTo>
                  <a:cubicBezTo>
                    <a:pt x="70236" y="75537"/>
                    <a:pt x="70236" y="75537"/>
                    <a:pt x="70236" y="75207"/>
                  </a:cubicBezTo>
                  <a:cubicBezTo>
                    <a:pt x="68580" y="73881"/>
                    <a:pt x="68580" y="72225"/>
                    <a:pt x="68580" y="70900"/>
                  </a:cubicBezTo>
                  <a:close/>
                  <a:moveTo>
                    <a:pt x="67255" y="78188"/>
                  </a:moveTo>
                  <a:cubicBezTo>
                    <a:pt x="64604" y="87133"/>
                    <a:pt x="60960" y="88459"/>
                    <a:pt x="58309" y="89121"/>
                  </a:cubicBezTo>
                  <a:cubicBezTo>
                    <a:pt x="58309" y="89784"/>
                    <a:pt x="56653" y="89784"/>
                    <a:pt x="53009" y="89784"/>
                  </a:cubicBezTo>
                  <a:lnTo>
                    <a:pt x="48702" y="89784"/>
                  </a:lnTo>
                  <a:cubicBezTo>
                    <a:pt x="48370" y="89784"/>
                    <a:pt x="47045" y="89784"/>
                    <a:pt x="46714" y="89121"/>
                  </a:cubicBezTo>
                  <a:cubicBezTo>
                    <a:pt x="42076" y="89121"/>
                    <a:pt x="36775" y="88459"/>
                    <a:pt x="35450" y="88127"/>
                  </a:cubicBezTo>
                  <a:cubicBezTo>
                    <a:pt x="32799" y="87133"/>
                    <a:pt x="29155" y="85145"/>
                    <a:pt x="27167" y="81170"/>
                  </a:cubicBezTo>
                  <a:lnTo>
                    <a:pt x="27167" y="80838"/>
                  </a:lnTo>
                  <a:cubicBezTo>
                    <a:pt x="27167" y="80176"/>
                    <a:pt x="26504" y="80176"/>
                    <a:pt x="27167" y="79844"/>
                  </a:cubicBezTo>
                  <a:lnTo>
                    <a:pt x="26504" y="79844"/>
                  </a:lnTo>
                  <a:cubicBezTo>
                    <a:pt x="25842" y="78188"/>
                    <a:pt x="25510" y="76201"/>
                    <a:pt x="25842" y="73550"/>
                  </a:cubicBezTo>
                  <a:cubicBezTo>
                    <a:pt x="25842" y="73219"/>
                    <a:pt x="26504" y="72225"/>
                    <a:pt x="26504" y="70900"/>
                  </a:cubicBezTo>
                  <a:cubicBezTo>
                    <a:pt x="27167" y="61623"/>
                    <a:pt x="29155" y="37438"/>
                    <a:pt x="36775" y="30149"/>
                  </a:cubicBezTo>
                  <a:cubicBezTo>
                    <a:pt x="38763" y="27829"/>
                    <a:pt x="40419" y="27167"/>
                    <a:pt x="42407" y="26505"/>
                  </a:cubicBezTo>
                  <a:lnTo>
                    <a:pt x="43069" y="26505"/>
                  </a:lnTo>
                  <a:cubicBezTo>
                    <a:pt x="44063" y="25842"/>
                    <a:pt x="44726" y="25842"/>
                    <a:pt x="45720" y="25842"/>
                  </a:cubicBezTo>
                  <a:cubicBezTo>
                    <a:pt x="47708" y="25842"/>
                    <a:pt x="49696" y="26505"/>
                    <a:pt x="50690" y="27499"/>
                  </a:cubicBezTo>
                  <a:cubicBezTo>
                    <a:pt x="52346" y="28493"/>
                    <a:pt x="54003" y="30149"/>
                    <a:pt x="54334" y="31143"/>
                  </a:cubicBezTo>
                  <a:cubicBezTo>
                    <a:pt x="57316" y="35781"/>
                    <a:pt x="63610" y="49033"/>
                    <a:pt x="66261" y="62949"/>
                  </a:cubicBezTo>
                  <a:cubicBezTo>
                    <a:pt x="67255" y="70236"/>
                    <a:pt x="68580" y="74875"/>
                    <a:pt x="67255" y="78188"/>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 name="Freeform: Shape 66">
              <a:extLst>
                <a:ext uri="{FF2B5EF4-FFF2-40B4-BE49-F238E27FC236}">
                  <a16:creationId xmlns:a16="http://schemas.microsoft.com/office/drawing/2014/main" id="{C69D69B9-6B2D-4E92-B3B8-D7DD4927D011}"/>
                </a:ext>
              </a:extLst>
            </p:cNvPr>
            <p:cNvSpPr/>
            <p:nvPr/>
          </p:nvSpPr>
          <p:spPr>
            <a:xfrm>
              <a:off x="3634203" y="10866526"/>
              <a:ext cx="66269" cy="99403"/>
            </a:xfrm>
            <a:custGeom>
              <a:avLst/>
              <a:gdLst>
                <a:gd name="connsiteX0" fmla="*/ 61954 w 66260"/>
                <a:gd name="connsiteY0" fmla="*/ 58310 h 99391"/>
                <a:gd name="connsiteX1" fmla="*/ 61954 w 66260"/>
                <a:gd name="connsiteY1" fmla="*/ 62285 h 99391"/>
                <a:gd name="connsiteX2" fmla="*/ 61291 w 66260"/>
                <a:gd name="connsiteY2" fmla="*/ 67255 h 99391"/>
                <a:gd name="connsiteX3" fmla="*/ 60629 w 66260"/>
                <a:gd name="connsiteY3" fmla="*/ 72225 h 99391"/>
                <a:gd name="connsiteX4" fmla="*/ 59966 w 66260"/>
                <a:gd name="connsiteY4" fmla="*/ 74875 h 99391"/>
                <a:gd name="connsiteX5" fmla="*/ 59966 w 66260"/>
                <a:gd name="connsiteY5" fmla="*/ 75207 h 99391"/>
                <a:gd name="connsiteX6" fmla="*/ 57316 w 66260"/>
                <a:gd name="connsiteY6" fmla="*/ 79844 h 99391"/>
                <a:gd name="connsiteX7" fmla="*/ 53340 w 66260"/>
                <a:gd name="connsiteY7" fmla="*/ 82826 h 99391"/>
                <a:gd name="connsiteX8" fmla="*/ 49696 w 66260"/>
                <a:gd name="connsiteY8" fmla="*/ 83489 h 99391"/>
                <a:gd name="connsiteX9" fmla="*/ 49364 w 66260"/>
                <a:gd name="connsiteY9" fmla="*/ 83489 h 99391"/>
                <a:gd name="connsiteX10" fmla="*/ 49364 w 66260"/>
                <a:gd name="connsiteY10" fmla="*/ 83820 h 99391"/>
                <a:gd name="connsiteX11" fmla="*/ 48370 w 66260"/>
                <a:gd name="connsiteY11" fmla="*/ 83820 h 99391"/>
                <a:gd name="connsiteX12" fmla="*/ 44726 w 66260"/>
                <a:gd name="connsiteY12" fmla="*/ 84483 h 99391"/>
                <a:gd name="connsiteX13" fmla="*/ 35450 w 66260"/>
                <a:gd name="connsiteY13" fmla="*/ 82826 h 99391"/>
                <a:gd name="connsiteX14" fmla="*/ 31805 w 66260"/>
                <a:gd name="connsiteY14" fmla="*/ 80838 h 99391"/>
                <a:gd name="connsiteX15" fmla="*/ 29155 w 66260"/>
                <a:gd name="connsiteY15" fmla="*/ 78188 h 99391"/>
                <a:gd name="connsiteX16" fmla="*/ 27167 w 66260"/>
                <a:gd name="connsiteY16" fmla="*/ 73881 h 99391"/>
                <a:gd name="connsiteX17" fmla="*/ 27167 w 66260"/>
                <a:gd name="connsiteY17" fmla="*/ 72887 h 99391"/>
                <a:gd name="connsiteX18" fmla="*/ 26173 w 66260"/>
                <a:gd name="connsiteY18" fmla="*/ 66592 h 99391"/>
                <a:gd name="connsiteX19" fmla="*/ 25179 w 66260"/>
                <a:gd name="connsiteY19" fmla="*/ 57648 h 99391"/>
                <a:gd name="connsiteX20" fmla="*/ 24848 w 66260"/>
                <a:gd name="connsiteY20" fmla="*/ 49696 h 99391"/>
                <a:gd name="connsiteX21" fmla="*/ 26836 w 66260"/>
                <a:gd name="connsiteY21" fmla="*/ 31474 h 99391"/>
                <a:gd name="connsiteX22" fmla="*/ 30811 w 66260"/>
                <a:gd name="connsiteY22" fmla="*/ 24848 h 99391"/>
                <a:gd name="connsiteX23" fmla="*/ 31474 w 66260"/>
                <a:gd name="connsiteY23" fmla="*/ 24848 h 99391"/>
                <a:gd name="connsiteX24" fmla="*/ 32468 w 66260"/>
                <a:gd name="connsiteY24" fmla="*/ 24848 h 99391"/>
                <a:gd name="connsiteX25" fmla="*/ 52346 w 66260"/>
                <a:gd name="connsiteY25" fmla="*/ 27830 h 99391"/>
                <a:gd name="connsiteX26" fmla="*/ 54003 w 66260"/>
                <a:gd name="connsiteY26" fmla="*/ 28161 h 99391"/>
                <a:gd name="connsiteX27" fmla="*/ 56984 w 66260"/>
                <a:gd name="connsiteY27" fmla="*/ 36113 h 99391"/>
                <a:gd name="connsiteX28" fmla="*/ 61291 w 66260"/>
                <a:gd name="connsiteY28" fmla="*/ 50690 h 99391"/>
                <a:gd name="connsiteX29" fmla="*/ 61954 w 66260"/>
                <a:gd name="connsiteY29" fmla="*/ 5831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6260" h="99391">
                  <a:moveTo>
                    <a:pt x="61954" y="58310"/>
                  </a:moveTo>
                  <a:lnTo>
                    <a:pt x="61954" y="62285"/>
                  </a:lnTo>
                  <a:cubicBezTo>
                    <a:pt x="61954" y="63943"/>
                    <a:pt x="61954" y="65599"/>
                    <a:pt x="61291" y="67255"/>
                  </a:cubicBezTo>
                  <a:cubicBezTo>
                    <a:pt x="61291" y="68912"/>
                    <a:pt x="61291" y="70237"/>
                    <a:pt x="60629" y="72225"/>
                  </a:cubicBezTo>
                  <a:cubicBezTo>
                    <a:pt x="59966" y="73219"/>
                    <a:pt x="59966" y="74213"/>
                    <a:pt x="59966" y="74875"/>
                  </a:cubicBezTo>
                  <a:lnTo>
                    <a:pt x="59966" y="75207"/>
                  </a:lnTo>
                  <a:cubicBezTo>
                    <a:pt x="59304" y="77194"/>
                    <a:pt x="58310" y="78851"/>
                    <a:pt x="57316" y="79844"/>
                  </a:cubicBezTo>
                  <a:cubicBezTo>
                    <a:pt x="55659" y="81170"/>
                    <a:pt x="54665" y="82495"/>
                    <a:pt x="53340" y="82826"/>
                  </a:cubicBezTo>
                  <a:cubicBezTo>
                    <a:pt x="52346" y="83489"/>
                    <a:pt x="51352" y="83489"/>
                    <a:pt x="49696" y="83489"/>
                  </a:cubicBezTo>
                  <a:cubicBezTo>
                    <a:pt x="49696" y="83489"/>
                    <a:pt x="49696" y="83820"/>
                    <a:pt x="49364" y="83489"/>
                  </a:cubicBezTo>
                  <a:lnTo>
                    <a:pt x="49364" y="83820"/>
                  </a:lnTo>
                  <a:cubicBezTo>
                    <a:pt x="49364" y="83820"/>
                    <a:pt x="48702" y="83820"/>
                    <a:pt x="48370" y="83820"/>
                  </a:cubicBezTo>
                  <a:cubicBezTo>
                    <a:pt x="47377" y="84483"/>
                    <a:pt x="45720" y="84483"/>
                    <a:pt x="44726" y="84483"/>
                  </a:cubicBezTo>
                  <a:cubicBezTo>
                    <a:pt x="41413" y="84483"/>
                    <a:pt x="38431" y="83820"/>
                    <a:pt x="35450" y="82826"/>
                  </a:cubicBezTo>
                  <a:cubicBezTo>
                    <a:pt x="34456" y="82495"/>
                    <a:pt x="32799" y="81832"/>
                    <a:pt x="31805" y="80838"/>
                  </a:cubicBezTo>
                  <a:cubicBezTo>
                    <a:pt x="30149" y="79844"/>
                    <a:pt x="29817" y="79182"/>
                    <a:pt x="29155" y="78188"/>
                  </a:cubicBezTo>
                  <a:cubicBezTo>
                    <a:pt x="28492" y="77194"/>
                    <a:pt x="28161" y="76201"/>
                    <a:pt x="27167" y="73881"/>
                  </a:cubicBezTo>
                  <a:cubicBezTo>
                    <a:pt x="27167" y="73881"/>
                    <a:pt x="27167" y="73219"/>
                    <a:pt x="27167" y="72887"/>
                  </a:cubicBezTo>
                  <a:cubicBezTo>
                    <a:pt x="26504" y="71231"/>
                    <a:pt x="26173" y="69244"/>
                    <a:pt x="26173" y="66592"/>
                  </a:cubicBezTo>
                  <a:cubicBezTo>
                    <a:pt x="25510" y="63943"/>
                    <a:pt x="25179" y="60961"/>
                    <a:pt x="25179" y="57648"/>
                  </a:cubicBezTo>
                  <a:cubicBezTo>
                    <a:pt x="24848" y="54997"/>
                    <a:pt x="24848" y="52347"/>
                    <a:pt x="24848" y="49696"/>
                  </a:cubicBezTo>
                  <a:cubicBezTo>
                    <a:pt x="24848" y="42407"/>
                    <a:pt x="25179" y="35450"/>
                    <a:pt x="26836" y="31474"/>
                  </a:cubicBezTo>
                  <a:cubicBezTo>
                    <a:pt x="27829" y="28824"/>
                    <a:pt x="29486" y="26836"/>
                    <a:pt x="30811" y="24848"/>
                  </a:cubicBezTo>
                  <a:lnTo>
                    <a:pt x="31474" y="24848"/>
                  </a:lnTo>
                  <a:cubicBezTo>
                    <a:pt x="32137" y="24848"/>
                    <a:pt x="32137" y="24848"/>
                    <a:pt x="32468" y="24848"/>
                  </a:cubicBezTo>
                  <a:cubicBezTo>
                    <a:pt x="38763" y="25842"/>
                    <a:pt x="45389" y="26836"/>
                    <a:pt x="52346" y="27830"/>
                  </a:cubicBezTo>
                  <a:cubicBezTo>
                    <a:pt x="52677" y="27830"/>
                    <a:pt x="53340" y="28161"/>
                    <a:pt x="54003" y="28161"/>
                  </a:cubicBezTo>
                  <a:cubicBezTo>
                    <a:pt x="55659" y="30812"/>
                    <a:pt x="56653" y="33462"/>
                    <a:pt x="56984" y="36113"/>
                  </a:cubicBezTo>
                  <a:cubicBezTo>
                    <a:pt x="58972" y="41082"/>
                    <a:pt x="60297" y="46383"/>
                    <a:pt x="61291" y="50690"/>
                  </a:cubicBezTo>
                  <a:cubicBezTo>
                    <a:pt x="61623" y="54003"/>
                    <a:pt x="61623" y="56654"/>
                    <a:pt x="61954" y="58310"/>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 name="Freeform: Shape 67">
              <a:extLst>
                <a:ext uri="{FF2B5EF4-FFF2-40B4-BE49-F238E27FC236}">
                  <a16:creationId xmlns:a16="http://schemas.microsoft.com/office/drawing/2014/main" id="{AA5191FF-72B8-47B1-9B2F-EDCEA1C0413D}"/>
                </a:ext>
              </a:extLst>
            </p:cNvPr>
            <p:cNvSpPr/>
            <p:nvPr/>
          </p:nvSpPr>
          <p:spPr>
            <a:xfrm>
              <a:off x="3633872" y="10867189"/>
              <a:ext cx="66269" cy="99403"/>
            </a:xfrm>
            <a:custGeom>
              <a:avLst/>
              <a:gdLst>
                <a:gd name="connsiteX0" fmla="*/ 61291 w 66260"/>
                <a:gd name="connsiteY0" fmla="*/ 51020 h 99391"/>
                <a:gd name="connsiteX1" fmla="*/ 56984 w 66260"/>
                <a:gd name="connsiteY1" fmla="*/ 36444 h 99391"/>
                <a:gd name="connsiteX2" fmla="*/ 54003 w 66260"/>
                <a:gd name="connsiteY2" fmla="*/ 28492 h 99391"/>
                <a:gd name="connsiteX3" fmla="*/ 52346 w 66260"/>
                <a:gd name="connsiteY3" fmla="*/ 28161 h 99391"/>
                <a:gd name="connsiteX4" fmla="*/ 60629 w 66260"/>
                <a:gd name="connsiteY4" fmla="*/ 55659 h 99391"/>
                <a:gd name="connsiteX5" fmla="*/ 60629 w 66260"/>
                <a:gd name="connsiteY5" fmla="*/ 57647 h 99391"/>
                <a:gd name="connsiteX6" fmla="*/ 54003 w 66260"/>
                <a:gd name="connsiteY6" fmla="*/ 81501 h 99391"/>
                <a:gd name="connsiteX7" fmla="*/ 49696 w 66260"/>
                <a:gd name="connsiteY7" fmla="*/ 82494 h 99391"/>
                <a:gd name="connsiteX8" fmla="*/ 49033 w 66260"/>
                <a:gd name="connsiteY8" fmla="*/ 82494 h 99391"/>
                <a:gd name="connsiteX9" fmla="*/ 48039 w 66260"/>
                <a:gd name="connsiteY9" fmla="*/ 82494 h 99391"/>
                <a:gd name="connsiteX10" fmla="*/ 45057 w 66260"/>
                <a:gd name="connsiteY10" fmla="*/ 83157 h 99391"/>
                <a:gd name="connsiteX11" fmla="*/ 29817 w 66260"/>
                <a:gd name="connsiteY11" fmla="*/ 77525 h 99391"/>
                <a:gd name="connsiteX12" fmla="*/ 28161 w 66260"/>
                <a:gd name="connsiteY12" fmla="*/ 73218 h 99391"/>
                <a:gd name="connsiteX13" fmla="*/ 28161 w 66260"/>
                <a:gd name="connsiteY13" fmla="*/ 72224 h 99391"/>
                <a:gd name="connsiteX14" fmla="*/ 27830 w 66260"/>
                <a:gd name="connsiteY14" fmla="*/ 31473 h 99391"/>
                <a:gd name="connsiteX15" fmla="*/ 32468 w 66260"/>
                <a:gd name="connsiteY15" fmla="*/ 24848 h 99391"/>
                <a:gd name="connsiteX16" fmla="*/ 31474 w 66260"/>
                <a:gd name="connsiteY16" fmla="*/ 24848 h 99391"/>
                <a:gd name="connsiteX17" fmla="*/ 30811 w 66260"/>
                <a:gd name="connsiteY17" fmla="*/ 24848 h 99391"/>
                <a:gd name="connsiteX18" fmla="*/ 26836 w 66260"/>
                <a:gd name="connsiteY18" fmla="*/ 31473 h 99391"/>
                <a:gd name="connsiteX19" fmla="*/ 24848 w 66260"/>
                <a:gd name="connsiteY19" fmla="*/ 49696 h 99391"/>
                <a:gd name="connsiteX20" fmla="*/ 24848 w 66260"/>
                <a:gd name="connsiteY20" fmla="*/ 54997 h 99391"/>
                <a:gd name="connsiteX21" fmla="*/ 25179 w 66260"/>
                <a:gd name="connsiteY21" fmla="*/ 57647 h 99391"/>
                <a:gd name="connsiteX22" fmla="*/ 25179 w 66260"/>
                <a:gd name="connsiteY22" fmla="*/ 61622 h 99391"/>
                <a:gd name="connsiteX23" fmla="*/ 26173 w 66260"/>
                <a:gd name="connsiteY23" fmla="*/ 66591 h 99391"/>
                <a:gd name="connsiteX24" fmla="*/ 27167 w 66260"/>
                <a:gd name="connsiteY24" fmla="*/ 72886 h 99391"/>
                <a:gd name="connsiteX25" fmla="*/ 27167 w 66260"/>
                <a:gd name="connsiteY25" fmla="*/ 73880 h 99391"/>
                <a:gd name="connsiteX26" fmla="*/ 29155 w 66260"/>
                <a:gd name="connsiteY26" fmla="*/ 78187 h 99391"/>
                <a:gd name="connsiteX27" fmla="*/ 31805 w 66260"/>
                <a:gd name="connsiteY27" fmla="*/ 80838 h 99391"/>
                <a:gd name="connsiteX28" fmla="*/ 35450 w 66260"/>
                <a:gd name="connsiteY28" fmla="*/ 82826 h 99391"/>
                <a:gd name="connsiteX29" fmla="*/ 44726 w 66260"/>
                <a:gd name="connsiteY29" fmla="*/ 84482 h 99391"/>
                <a:gd name="connsiteX30" fmla="*/ 48370 w 66260"/>
                <a:gd name="connsiteY30" fmla="*/ 83820 h 99391"/>
                <a:gd name="connsiteX31" fmla="*/ 49364 w 66260"/>
                <a:gd name="connsiteY31" fmla="*/ 83820 h 99391"/>
                <a:gd name="connsiteX32" fmla="*/ 49696 w 66260"/>
                <a:gd name="connsiteY32" fmla="*/ 83820 h 99391"/>
                <a:gd name="connsiteX33" fmla="*/ 53340 w 66260"/>
                <a:gd name="connsiteY33" fmla="*/ 82826 h 99391"/>
                <a:gd name="connsiteX34" fmla="*/ 57316 w 66260"/>
                <a:gd name="connsiteY34" fmla="*/ 79844 h 99391"/>
                <a:gd name="connsiteX35" fmla="*/ 59966 w 66260"/>
                <a:gd name="connsiteY35" fmla="*/ 75206 h 99391"/>
                <a:gd name="connsiteX36" fmla="*/ 59966 w 66260"/>
                <a:gd name="connsiteY36" fmla="*/ 74874 h 99391"/>
                <a:gd name="connsiteX37" fmla="*/ 60629 w 66260"/>
                <a:gd name="connsiteY37" fmla="*/ 74212 h 99391"/>
                <a:gd name="connsiteX38" fmla="*/ 60629 w 66260"/>
                <a:gd name="connsiteY38" fmla="*/ 72224 h 99391"/>
                <a:gd name="connsiteX39" fmla="*/ 61291 w 66260"/>
                <a:gd name="connsiteY39" fmla="*/ 67255 h 99391"/>
                <a:gd name="connsiteX40" fmla="*/ 61954 w 66260"/>
                <a:gd name="connsiteY40" fmla="*/ 62285 h 99391"/>
                <a:gd name="connsiteX41" fmla="*/ 61954 w 66260"/>
                <a:gd name="connsiteY41" fmla="*/ 58309 h 99391"/>
                <a:gd name="connsiteX42" fmla="*/ 61291 w 66260"/>
                <a:gd name="connsiteY42" fmla="*/ 5102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66260" h="99391">
                  <a:moveTo>
                    <a:pt x="61291" y="51020"/>
                  </a:moveTo>
                  <a:cubicBezTo>
                    <a:pt x="60297" y="46714"/>
                    <a:pt x="59304" y="41744"/>
                    <a:pt x="56984" y="36444"/>
                  </a:cubicBezTo>
                  <a:cubicBezTo>
                    <a:pt x="56322" y="33793"/>
                    <a:pt x="55328" y="31143"/>
                    <a:pt x="54003" y="28492"/>
                  </a:cubicBezTo>
                  <a:cubicBezTo>
                    <a:pt x="53340" y="28492"/>
                    <a:pt x="53009" y="28161"/>
                    <a:pt x="52346" y="28161"/>
                  </a:cubicBezTo>
                  <a:cubicBezTo>
                    <a:pt x="57647" y="38100"/>
                    <a:pt x="58972" y="49032"/>
                    <a:pt x="60629" y="55659"/>
                  </a:cubicBezTo>
                  <a:lnTo>
                    <a:pt x="60629" y="57647"/>
                  </a:lnTo>
                  <a:cubicBezTo>
                    <a:pt x="62285" y="64935"/>
                    <a:pt x="59966" y="78851"/>
                    <a:pt x="54003" y="81501"/>
                  </a:cubicBezTo>
                  <a:cubicBezTo>
                    <a:pt x="52346" y="82163"/>
                    <a:pt x="51352" y="82494"/>
                    <a:pt x="49696" y="82494"/>
                  </a:cubicBezTo>
                  <a:lnTo>
                    <a:pt x="49033" y="82494"/>
                  </a:lnTo>
                  <a:cubicBezTo>
                    <a:pt x="49033" y="82494"/>
                    <a:pt x="48370" y="83157"/>
                    <a:pt x="48039" y="82494"/>
                  </a:cubicBezTo>
                  <a:cubicBezTo>
                    <a:pt x="47045" y="83157"/>
                    <a:pt x="46051" y="83157"/>
                    <a:pt x="45057" y="83157"/>
                  </a:cubicBezTo>
                  <a:cubicBezTo>
                    <a:pt x="39425" y="83157"/>
                    <a:pt x="32468" y="81501"/>
                    <a:pt x="29817" y="77525"/>
                  </a:cubicBezTo>
                  <a:cubicBezTo>
                    <a:pt x="29155" y="76531"/>
                    <a:pt x="28824" y="75537"/>
                    <a:pt x="28161" y="73218"/>
                  </a:cubicBezTo>
                  <a:cubicBezTo>
                    <a:pt x="28161" y="73218"/>
                    <a:pt x="28161" y="72886"/>
                    <a:pt x="28161" y="72224"/>
                  </a:cubicBezTo>
                  <a:cubicBezTo>
                    <a:pt x="25511" y="61622"/>
                    <a:pt x="24516" y="40419"/>
                    <a:pt x="27830" y="31473"/>
                  </a:cubicBezTo>
                  <a:cubicBezTo>
                    <a:pt x="28824" y="28823"/>
                    <a:pt x="30480" y="26172"/>
                    <a:pt x="32468" y="24848"/>
                  </a:cubicBezTo>
                  <a:cubicBezTo>
                    <a:pt x="31805" y="24848"/>
                    <a:pt x="31805" y="24848"/>
                    <a:pt x="31474" y="24848"/>
                  </a:cubicBezTo>
                  <a:lnTo>
                    <a:pt x="30811" y="24848"/>
                  </a:lnTo>
                  <a:cubicBezTo>
                    <a:pt x="29486" y="26836"/>
                    <a:pt x="27830" y="28823"/>
                    <a:pt x="26836" y="31473"/>
                  </a:cubicBezTo>
                  <a:cubicBezTo>
                    <a:pt x="25179" y="35780"/>
                    <a:pt x="24848" y="42407"/>
                    <a:pt x="24848" y="49696"/>
                  </a:cubicBezTo>
                  <a:lnTo>
                    <a:pt x="24848" y="54997"/>
                  </a:lnTo>
                  <a:cubicBezTo>
                    <a:pt x="24848" y="55991"/>
                    <a:pt x="25179" y="56321"/>
                    <a:pt x="25179" y="57647"/>
                  </a:cubicBezTo>
                  <a:lnTo>
                    <a:pt x="25179" y="61622"/>
                  </a:lnTo>
                  <a:cubicBezTo>
                    <a:pt x="25842" y="63279"/>
                    <a:pt x="25842" y="64935"/>
                    <a:pt x="26173" y="66591"/>
                  </a:cubicBezTo>
                  <a:cubicBezTo>
                    <a:pt x="26173" y="69242"/>
                    <a:pt x="26836" y="71230"/>
                    <a:pt x="27167" y="72886"/>
                  </a:cubicBezTo>
                  <a:cubicBezTo>
                    <a:pt x="27167" y="73218"/>
                    <a:pt x="27167" y="73880"/>
                    <a:pt x="27167" y="73880"/>
                  </a:cubicBezTo>
                  <a:cubicBezTo>
                    <a:pt x="28161" y="75868"/>
                    <a:pt x="28492" y="76863"/>
                    <a:pt x="29155" y="78187"/>
                  </a:cubicBezTo>
                  <a:cubicBezTo>
                    <a:pt x="29817" y="79181"/>
                    <a:pt x="30149" y="79844"/>
                    <a:pt x="31805" y="80838"/>
                  </a:cubicBezTo>
                  <a:cubicBezTo>
                    <a:pt x="32799" y="81832"/>
                    <a:pt x="34456" y="82494"/>
                    <a:pt x="35450" y="82826"/>
                  </a:cubicBezTo>
                  <a:cubicBezTo>
                    <a:pt x="38431" y="83820"/>
                    <a:pt x="41413" y="84482"/>
                    <a:pt x="44726" y="84482"/>
                  </a:cubicBezTo>
                  <a:cubicBezTo>
                    <a:pt x="45720" y="84482"/>
                    <a:pt x="47377" y="84482"/>
                    <a:pt x="48370" y="83820"/>
                  </a:cubicBezTo>
                  <a:cubicBezTo>
                    <a:pt x="49033" y="83820"/>
                    <a:pt x="49364" y="83820"/>
                    <a:pt x="49364" y="83820"/>
                  </a:cubicBezTo>
                  <a:cubicBezTo>
                    <a:pt x="49696" y="83820"/>
                    <a:pt x="49696" y="83820"/>
                    <a:pt x="49696" y="83820"/>
                  </a:cubicBezTo>
                  <a:cubicBezTo>
                    <a:pt x="51352" y="83820"/>
                    <a:pt x="52346" y="83488"/>
                    <a:pt x="53340" y="82826"/>
                  </a:cubicBezTo>
                  <a:cubicBezTo>
                    <a:pt x="54997" y="82494"/>
                    <a:pt x="55991" y="81169"/>
                    <a:pt x="57316" y="79844"/>
                  </a:cubicBezTo>
                  <a:cubicBezTo>
                    <a:pt x="58310" y="78851"/>
                    <a:pt x="59304" y="77193"/>
                    <a:pt x="59966" y="75206"/>
                  </a:cubicBezTo>
                  <a:lnTo>
                    <a:pt x="59966" y="74874"/>
                  </a:lnTo>
                  <a:cubicBezTo>
                    <a:pt x="59966" y="74212"/>
                    <a:pt x="60629" y="74212"/>
                    <a:pt x="60629" y="74212"/>
                  </a:cubicBezTo>
                  <a:lnTo>
                    <a:pt x="60629" y="72224"/>
                  </a:lnTo>
                  <a:cubicBezTo>
                    <a:pt x="61291" y="70236"/>
                    <a:pt x="61291" y="68580"/>
                    <a:pt x="61291" y="67255"/>
                  </a:cubicBezTo>
                  <a:cubicBezTo>
                    <a:pt x="61954" y="65598"/>
                    <a:pt x="61954" y="63941"/>
                    <a:pt x="61954" y="62285"/>
                  </a:cubicBezTo>
                  <a:lnTo>
                    <a:pt x="61954" y="58309"/>
                  </a:lnTo>
                  <a:cubicBezTo>
                    <a:pt x="61954" y="55991"/>
                    <a:pt x="61954" y="53340"/>
                    <a:pt x="61291" y="51020"/>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 name="Freeform: Shape 68">
              <a:extLst>
                <a:ext uri="{FF2B5EF4-FFF2-40B4-BE49-F238E27FC236}">
                  <a16:creationId xmlns:a16="http://schemas.microsoft.com/office/drawing/2014/main" id="{A6A7AB6E-F468-4739-96B4-7F2B4033903E}"/>
                </a:ext>
              </a:extLst>
            </p:cNvPr>
            <p:cNvSpPr/>
            <p:nvPr/>
          </p:nvSpPr>
          <p:spPr>
            <a:xfrm>
              <a:off x="3608027" y="10860894"/>
              <a:ext cx="66269" cy="99403"/>
            </a:xfrm>
            <a:custGeom>
              <a:avLst/>
              <a:gdLst>
                <a:gd name="connsiteX0" fmla="*/ 51352 w 66260"/>
                <a:gd name="connsiteY0" fmla="*/ 70568 h 99391"/>
                <a:gd name="connsiteX1" fmla="*/ 51021 w 66260"/>
                <a:gd name="connsiteY1" fmla="*/ 75206 h 99391"/>
                <a:gd name="connsiteX2" fmla="*/ 51021 w 66260"/>
                <a:gd name="connsiteY2" fmla="*/ 75869 h 99391"/>
                <a:gd name="connsiteX3" fmla="*/ 49364 w 66260"/>
                <a:gd name="connsiteY3" fmla="*/ 78519 h 99391"/>
                <a:gd name="connsiteX4" fmla="*/ 49364 w 66260"/>
                <a:gd name="connsiteY4" fmla="*/ 78851 h 99391"/>
                <a:gd name="connsiteX5" fmla="*/ 47708 w 66260"/>
                <a:gd name="connsiteY5" fmla="*/ 79844 h 99391"/>
                <a:gd name="connsiteX6" fmla="*/ 46051 w 66260"/>
                <a:gd name="connsiteY6" fmla="*/ 80507 h 99391"/>
                <a:gd name="connsiteX7" fmla="*/ 44064 w 66260"/>
                <a:gd name="connsiteY7" fmla="*/ 79844 h 99391"/>
                <a:gd name="connsiteX8" fmla="*/ 38763 w 66260"/>
                <a:gd name="connsiteY8" fmla="*/ 78519 h 99391"/>
                <a:gd name="connsiteX9" fmla="*/ 33130 w 66260"/>
                <a:gd name="connsiteY9" fmla="*/ 75206 h 99391"/>
                <a:gd name="connsiteX10" fmla="*/ 30480 w 66260"/>
                <a:gd name="connsiteY10" fmla="*/ 72556 h 99391"/>
                <a:gd name="connsiteX11" fmla="*/ 28824 w 66260"/>
                <a:gd name="connsiteY11" fmla="*/ 69242 h 99391"/>
                <a:gd name="connsiteX12" fmla="*/ 28492 w 66260"/>
                <a:gd name="connsiteY12" fmla="*/ 68580 h 99391"/>
                <a:gd name="connsiteX13" fmla="*/ 28492 w 66260"/>
                <a:gd name="connsiteY13" fmla="*/ 68249 h 99391"/>
                <a:gd name="connsiteX14" fmla="*/ 27829 w 66260"/>
                <a:gd name="connsiteY14" fmla="*/ 67255 h 99391"/>
                <a:gd name="connsiteX15" fmla="*/ 27829 w 66260"/>
                <a:gd name="connsiteY15" fmla="*/ 66261 h 99391"/>
                <a:gd name="connsiteX16" fmla="*/ 27167 w 66260"/>
                <a:gd name="connsiteY16" fmla="*/ 62616 h 99391"/>
                <a:gd name="connsiteX17" fmla="*/ 26504 w 66260"/>
                <a:gd name="connsiteY17" fmla="*/ 59634 h 99391"/>
                <a:gd name="connsiteX18" fmla="*/ 26504 w 66260"/>
                <a:gd name="connsiteY18" fmla="*/ 58641 h 99391"/>
                <a:gd name="connsiteX19" fmla="*/ 26504 w 66260"/>
                <a:gd name="connsiteY19" fmla="*/ 57647 h 99391"/>
                <a:gd name="connsiteX20" fmla="*/ 25842 w 66260"/>
                <a:gd name="connsiteY20" fmla="*/ 50358 h 99391"/>
                <a:gd name="connsiteX21" fmla="*/ 25510 w 66260"/>
                <a:gd name="connsiteY21" fmla="*/ 42407 h 99391"/>
                <a:gd name="connsiteX22" fmla="*/ 24848 w 66260"/>
                <a:gd name="connsiteY22" fmla="*/ 34124 h 99391"/>
                <a:gd name="connsiteX23" fmla="*/ 24848 w 66260"/>
                <a:gd name="connsiteY23" fmla="*/ 33793 h 99391"/>
                <a:gd name="connsiteX24" fmla="*/ 25842 w 66260"/>
                <a:gd name="connsiteY24" fmla="*/ 24848 h 99391"/>
                <a:gd name="connsiteX25" fmla="*/ 26836 w 66260"/>
                <a:gd name="connsiteY25" fmla="*/ 24848 h 99391"/>
                <a:gd name="connsiteX26" fmla="*/ 40750 w 66260"/>
                <a:gd name="connsiteY26" fmla="*/ 27498 h 99391"/>
                <a:gd name="connsiteX27" fmla="*/ 41744 w 66260"/>
                <a:gd name="connsiteY27" fmla="*/ 28161 h 99391"/>
                <a:gd name="connsiteX28" fmla="*/ 44395 w 66260"/>
                <a:gd name="connsiteY28" fmla="*/ 34787 h 99391"/>
                <a:gd name="connsiteX29" fmla="*/ 48370 w 66260"/>
                <a:gd name="connsiteY29" fmla="*/ 53009 h 99391"/>
                <a:gd name="connsiteX30" fmla="*/ 51352 w 66260"/>
                <a:gd name="connsiteY30" fmla="*/ 7056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6260" h="99391">
                  <a:moveTo>
                    <a:pt x="51352" y="70568"/>
                  </a:moveTo>
                  <a:cubicBezTo>
                    <a:pt x="51352" y="72224"/>
                    <a:pt x="51352" y="74212"/>
                    <a:pt x="51021" y="75206"/>
                  </a:cubicBezTo>
                  <a:lnTo>
                    <a:pt x="51021" y="75869"/>
                  </a:lnTo>
                  <a:cubicBezTo>
                    <a:pt x="50358" y="76863"/>
                    <a:pt x="50027" y="77525"/>
                    <a:pt x="49364" y="78519"/>
                  </a:cubicBezTo>
                  <a:lnTo>
                    <a:pt x="49364" y="78851"/>
                  </a:lnTo>
                  <a:cubicBezTo>
                    <a:pt x="49364" y="79181"/>
                    <a:pt x="48370" y="79844"/>
                    <a:pt x="47708" y="79844"/>
                  </a:cubicBezTo>
                  <a:cubicBezTo>
                    <a:pt x="47045" y="80507"/>
                    <a:pt x="46714" y="80507"/>
                    <a:pt x="46051" y="80507"/>
                  </a:cubicBezTo>
                  <a:cubicBezTo>
                    <a:pt x="45389" y="80507"/>
                    <a:pt x="45057" y="80507"/>
                    <a:pt x="44064" y="79844"/>
                  </a:cubicBezTo>
                  <a:cubicBezTo>
                    <a:pt x="42076" y="79181"/>
                    <a:pt x="40419" y="78851"/>
                    <a:pt x="38763" y="78519"/>
                  </a:cubicBezTo>
                  <a:cubicBezTo>
                    <a:pt x="36112" y="77525"/>
                    <a:pt x="34124" y="76200"/>
                    <a:pt x="33130" y="75206"/>
                  </a:cubicBezTo>
                  <a:cubicBezTo>
                    <a:pt x="32137" y="74543"/>
                    <a:pt x="31143" y="73550"/>
                    <a:pt x="30480" y="72556"/>
                  </a:cubicBezTo>
                  <a:cubicBezTo>
                    <a:pt x="29486" y="71562"/>
                    <a:pt x="29486" y="70568"/>
                    <a:pt x="28824" y="69242"/>
                  </a:cubicBezTo>
                  <a:lnTo>
                    <a:pt x="28492" y="68580"/>
                  </a:lnTo>
                  <a:lnTo>
                    <a:pt x="28492" y="68249"/>
                  </a:lnTo>
                  <a:cubicBezTo>
                    <a:pt x="28492" y="67586"/>
                    <a:pt x="27829" y="67586"/>
                    <a:pt x="27829" y="67255"/>
                  </a:cubicBezTo>
                  <a:cubicBezTo>
                    <a:pt x="27829" y="67255"/>
                    <a:pt x="27829" y="66923"/>
                    <a:pt x="27829" y="66261"/>
                  </a:cubicBezTo>
                  <a:cubicBezTo>
                    <a:pt x="27829" y="65267"/>
                    <a:pt x="27167" y="63610"/>
                    <a:pt x="27167" y="62616"/>
                  </a:cubicBezTo>
                  <a:cubicBezTo>
                    <a:pt x="27167" y="61622"/>
                    <a:pt x="27167" y="60628"/>
                    <a:pt x="26504" y="59634"/>
                  </a:cubicBezTo>
                  <a:lnTo>
                    <a:pt x="26504" y="58641"/>
                  </a:lnTo>
                  <a:cubicBezTo>
                    <a:pt x="26504" y="57978"/>
                    <a:pt x="26504" y="57647"/>
                    <a:pt x="26504" y="57647"/>
                  </a:cubicBezTo>
                  <a:cubicBezTo>
                    <a:pt x="26504" y="54997"/>
                    <a:pt x="25842" y="53009"/>
                    <a:pt x="25842" y="50358"/>
                  </a:cubicBezTo>
                  <a:cubicBezTo>
                    <a:pt x="25510" y="47708"/>
                    <a:pt x="25510" y="45057"/>
                    <a:pt x="25510" y="42407"/>
                  </a:cubicBezTo>
                  <a:cubicBezTo>
                    <a:pt x="24848" y="38100"/>
                    <a:pt x="24848" y="35118"/>
                    <a:pt x="24848" y="34124"/>
                  </a:cubicBezTo>
                  <a:lnTo>
                    <a:pt x="24848" y="33793"/>
                  </a:lnTo>
                  <a:cubicBezTo>
                    <a:pt x="24848" y="30149"/>
                    <a:pt x="25510" y="27498"/>
                    <a:pt x="25842" y="24848"/>
                  </a:cubicBezTo>
                  <a:cubicBezTo>
                    <a:pt x="26504" y="24848"/>
                    <a:pt x="26504" y="24848"/>
                    <a:pt x="26836" y="24848"/>
                  </a:cubicBezTo>
                  <a:cubicBezTo>
                    <a:pt x="31474" y="25842"/>
                    <a:pt x="36112" y="26836"/>
                    <a:pt x="40750" y="27498"/>
                  </a:cubicBezTo>
                  <a:cubicBezTo>
                    <a:pt x="41413" y="28161"/>
                    <a:pt x="41413" y="28161"/>
                    <a:pt x="41744" y="28161"/>
                  </a:cubicBezTo>
                  <a:cubicBezTo>
                    <a:pt x="42738" y="30149"/>
                    <a:pt x="43732" y="32137"/>
                    <a:pt x="44395" y="34787"/>
                  </a:cubicBezTo>
                  <a:cubicBezTo>
                    <a:pt x="46383" y="41081"/>
                    <a:pt x="47377" y="47708"/>
                    <a:pt x="48370" y="53009"/>
                  </a:cubicBezTo>
                  <a:cubicBezTo>
                    <a:pt x="49696" y="57647"/>
                    <a:pt x="51352" y="64604"/>
                    <a:pt x="51352" y="70568"/>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 name="Freeform: Shape 69">
              <a:extLst>
                <a:ext uri="{FF2B5EF4-FFF2-40B4-BE49-F238E27FC236}">
                  <a16:creationId xmlns:a16="http://schemas.microsoft.com/office/drawing/2014/main" id="{4307BDE7-76C8-4793-A073-B876C3E356D5}"/>
                </a:ext>
              </a:extLst>
            </p:cNvPr>
            <p:cNvSpPr/>
            <p:nvPr/>
          </p:nvSpPr>
          <p:spPr>
            <a:xfrm>
              <a:off x="3608359" y="10861225"/>
              <a:ext cx="66269" cy="99403"/>
            </a:xfrm>
            <a:custGeom>
              <a:avLst/>
              <a:gdLst>
                <a:gd name="connsiteX0" fmla="*/ 50358 w 66260"/>
                <a:gd name="connsiteY0" fmla="*/ 60960 h 99391"/>
                <a:gd name="connsiteX1" fmla="*/ 48702 w 66260"/>
                <a:gd name="connsiteY1" fmla="*/ 52677 h 99391"/>
                <a:gd name="connsiteX2" fmla="*/ 44726 w 66260"/>
                <a:gd name="connsiteY2" fmla="*/ 34455 h 99391"/>
                <a:gd name="connsiteX3" fmla="*/ 42076 w 66260"/>
                <a:gd name="connsiteY3" fmla="*/ 27829 h 99391"/>
                <a:gd name="connsiteX4" fmla="*/ 41082 w 66260"/>
                <a:gd name="connsiteY4" fmla="*/ 27166 h 99391"/>
                <a:gd name="connsiteX5" fmla="*/ 47377 w 66260"/>
                <a:gd name="connsiteY5" fmla="*/ 51020 h 99391"/>
                <a:gd name="connsiteX6" fmla="*/ 48039 w 66260"/>
                <a:gd name="connsiteY6" fmla="*/ 53340 h 99391"/>
                <a:gd name="connsiteX7" fmla="*/ 48039 w 66260"/>
                <a:gd name="connsiteY7" fmla="*/ 53671 h 99391"/>
                <a:gd name="connsiteX8" fmla="*/ 48702 w 66260"/>
                <a:gd name="connsiteY8" fmla="*/ 77525 h 99391"/>
                <a:gd name="connsiteX9" fmla="*/ 48702 w 66260"/>
                <a:gd name="connsiteY9" fmla="*/ 78187 h 99391"/>
                <a:gd name="connsiteX10" fmla="*/ 48039 w 66260"/>
                <a:gd name="connsiteY10" fmla="*/ 78187 h 99391"/>
                <a:gd name="connsiteX11" fmla="*/ 46051 w 66260"/>
                <a:gd name="connsiteY11" fmla="*/ 79181 h 99391"/>
                <a:gd name="connsiteX12" fmla="*/ 44395 w 66260"/>
                <a:gd name="connsiteY12" fmla="*/ 78850 h 99391"/>
                <a:gd name="connsiteX13" fmla="*/ 29155 w 66260"/>
                <a:gd name="connsiteY13" fmla="*/ 69573 h 99391"/>
                <a:gd name="connsiteX14" fmla="*/ 29155 w 66260"/>
                <a:gd name="connsiteY14" fmla="*/ 68579 h 99391"/>
                <a:gd name="connsiteX15" fmla="*/ 28161 w 66260"/>
                <a:gd name="connsiteY15" fmla="*/ 62616 h 99391"/>
                <a:gd name="connsiteX16" fmla="*/ 27498 w 66260"/>
                <a:gd name="connsiteY16" fmla="*/ 57978 h 99391"/>
                <a:gd name="connsiteX17" fmla="*/ 26836 w 66260"/>
                <a:gd name="connsiteY17" fmla="*/ 24848 h 99391"/>
                <a:gd name="connsiteX18" fmla="*/ 25842 w 66260"/>
                <a:gd name="connsiteY18" fmla="*/ 24848 h 99391"/>
                <a:gd name="connsiteX19" fmla="*/ 24848 w 66260"/>
                <a:gd name="connsiteY19" fmla="*/ 33793 h 99391"/>
                <a:gd name="connsiteX20" fmla="*/ 24848 w 66260"/>
                <a:gd name="connsiteY20" fmla="*/ 34124 h 99391"/>
                <a:gd name="connsiteX21" fmla="*/ 25510 w 66260"/>
                <a:gd name="connsiteY21" fmla="*/ 42407 h 99391"/>
                <a:gd name="connsiteX22" fmla="*/ 25842 w 66260"/>
                <a:gd name="connsiteY22" fmla="*/ 50358 h 99391"/>
                <a:gd name="connsiteX23" fmla="*/ 25842 w 66260"/>
                <a:gd name="connsiteY23" fmla="*/ 55990 h 99391"/>
                <a:gd name="connsiteX24" fmla="*/ 25842 w 66260"/>
                <a:gd name="connsiteY24" fmla="*/ 56983 h 99391"/>
                <a:gd name="connsiteX25" fmla="*/ 26504 w 66260"/>
                <a:gd name="connsiteY25" fmla="*/ 57647 h 99391"/>
                <a:gd name="connsiteX26" fmla="*/ 25842 w 66260"/>
                <a:gd name="connsiteY26" fmla="*/ 57978 h 99391"/>
                <a:gd name="connsiteX27" fmla="*/ 26504 w 66260"/>
                <a:gd name="connsiteY27" fmla="*/ 58641 h 99391"/>
                <a:gd name="connsiteX28" fmla="*/ 26504 w 66260"/>
                <a:gd name="connsiteY28" fmla="*/ 59634 h 99391"/>
                <a:gd name="connsiteX29" fmla="*/ 27167 w 66260"/>
                <a:gd name="connsiteY29" fmla="*/ 62616 h 99391"/>
                <a:gd name="connsiteX30" fmla="*/ 27829 w 66260"/>
                <a:gd name="connsiteY30" fmla="*/ 66261 h 99391"/>
                <a:gd name="connsiteX31" fmla="*/ 27829 w 66260"/>
                <a:gd name="connsiteY31" fmla="*/ 67255 h 99391"/>
                <a:gd name="connsiteX32" fmla="*/ 28492 w 66260"/>
                <a:gd name="connsiteY32" fmla="*/ 68249 h 99391"/>
                <a:gd name="connsiteX33" fmla="*/ 28492 w 66260"/>
                <a:gd name="connsiteY33" fmla="*/ 68579 h 99391"/>
                <a:gd name="connsiteX34" fmla="*/ 28823 w 66260"/>
                <a:gd name="connsiteY34" fmla="*/ 69242 h 99391"/>
                <a:gd name="connsiteX35" fmla="*/ 30480 w 66260"/>
                <a:gd name="connsiteY35" fmla="*/ 72555 h 99391"/>
                <a:gd name="connsiteX36" fmla="*/ 33130 w 66260"/>
                <a:gd name="connsiteY36" fmla="*/ 75206 h 99391"/>
                <a:gd name="connsiteX37" fmla="*/ 38763 w 66260"/>
                <a:gd name="connsiteY37" fmla="*/ 78519 h 99391"/>
                <a:gd name="connsiteX38" fmla="*/ 44063 w 66260"/>
                <a:gd name="connsiteY38" fmla="*/ 79843 h 99391"/>
                <a:gd name="connsiteX39" fmla="*/ 46051 w 66260"/>
                <a:gd name="connsiteY39" fmla="*/ 80507 h 99391"/>
                <a:gd name="connsiteX40" fmla="*/ 47708 w 66260"/>
                <a:gd name="connsiteY40" fmla="*/ 79843 h 99391"/>
                <a:gd name="connsiteX41" fmla="*/ 49364 w 66260"/>
                <a:gd name="connsiteY41" fmla="*/ 78850 h 99391"/>
                <a:gd name="connsiteX42" fmla="*/ 49364 w 66260"/>
                <a:gd name="connsiteY42" fmla="*/ 78519 h 99391"/>
                <a:gd name="connsiteX43" fmla="*/ 51021 w 66260"/>
                <a:gd name="connsiteY43" fmla="*/ 75868 h 99391"/>
                <a:gd name="connsiteX44" fmla="*/ 51021 w 66260"/>
                <a:gd name="connsiteY44" fmla="*/ 75206 h 99391"/>
                <a:gd name="connsiteX45" fmla="*/ 51352 w 66260"/>
                <a:gd name="connsiteY45" fmla="*/ 70567 h 99391"/>
                <a:gd name="connsiteX46" fmla="*/ 51352 w 66260"/>
                <a:gd name="connsiteY46" fmla="*/ 67917 h 99391"/>
                <a:gd name="connsiteX47" fmla="*/ 50358 w 66260"/>
                <a:gd name="connsiteY47" fmla="*/ 6096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6260" h="99391">
                  <a:moveTo>
                    <a:pt x="50358" y="60960"/>
                  </a:moveTo>
                  <a:cubicBezTo>
                    <a:pt x="49696" y="57647"/>
                    <a:pt x="49364" y="54665"/>
                    <a:pt x="48702" y="52677"/>
                  </a:cubicBezTo>
                  <a:cubicBezTo>
                    <a:pt x="47708" y="47376"/>
                    <a:pt x="46714" y="40750"/>
                    <a:pt x="44726" y="34455"/>
                  </a:cubicBezTo>
                  <a:cubicBezTo>
                    <a:pt x="44063" y="31805"/>
                    <a:pt x="43069" y="29817"/>
                    <a:pt x="42076" y="27829"/>
                  </a:cubicBezTo>
                  <a:cubicBezTo>
                    <a:pt x="41413" y="27829"/>
                    <a:pt x="41413" y="27829"/>
                    <a:pt x="41082" y="27166"/>
                  </a:cubicBezTo>
                  <a:cubicBezTo>
                    <a:pt x="44726" y="35449"/>
                    <a:pt x="45720" y="43401"/>
                    <a:pt x="47377" y="51020"/>
                  </a:cubicBezTo>
                  <a:cubicBezTo>
                    <a:pt x="48039" y="51683"/>
                    <a:pt x="48039" y="52677"/>
                    <a:pt x="48039" y="53340"/>
                  </a:cubicBezTo>
                  <a:lnTo>
                    <a:pt x="48039" y="53671"/>
                  </a:lnTo>
                  <a:cubicBezTo>
                    <a:pt x="49696" y="59966"/>
                    <a:pt x="51683" y="72886"/>
                    <a:pt x="48702" y="77525"/>
                  </a:cubicBezTo>
                  <a:lnTo>
                    <a:pt x="48702" y="78187"/>
                  </a:lnTo>
                  <a:cubicBezTo>
                    <a:pt x="48702" y="78187"/>
                    <a:pt x="48702" y="78187"/>
                    <a:pt x="48039" y="78187"/>
                  </a:cubicBezTo>
                  <a:cubicBezTo>
                    <a:pt x="47377" y="78519"/>
                    <a:pt x="47045" y="79181"/>
                    <a:pt x="46051" y="79181"/>
                  </a:cubicBezTo>
                  <a:cubicBezTo>
                    <a:pt x="45389" y="79181"/>
                    <a:pt x="45057" y="79181"/>
                    <a:pt x="44395" y="78850"/>
                  </a:cubicBezTo>
                  <a:cubicBezTo>
                    <a:pt x="34456" y="75868"/>
                    <a:pt x="30811" y="73549"/>
                    <a:pt x="29155" y="69573"/>
                  </a:cubicBezTo>
                  <a:lnTo>
                    <a:pt x="29155" y="68579"/>
                  </a:lnTo>
                  <a:cubicBezTo>
                    <a:pt x="28492" y="66923"/>
                    <a:pt x="28161" y="64935"/>
                    <a:pt x="28161" y="62616"/>
                  </a:cubicBezTo>
                  <a:cubicBezTo>
                    <a:pt x="28161" y="61622"/>
                    <a:pt x="28161" y="59966"/>
                    <a:pt x="27498" y="57978"/>
                  </a:cubicBezTo>
                  <a:cubicBezTo>
                    <a:pt x="26504" y="49032"/>
                    <a:pt x="24848" y="31805"/>
                    <a:pt x="26836" y="24848"/>
                  </a:cubicBezTo>
                  <a:cubicBezTo>
                    <a:pt x="26173" y="24848"/>
                    <a:pt x="26173" y="24848"/>
                    <a:pt x="25842" y="24848"/>
                  </a:cubicBezTo>
                  <a:cubicBezTo>
                    <a:pt x="25510" y="27498"/>
                    <a:pt x="24848" y="30148"/>
                    <a:pt x="24848" y="33793"/>
                  </a:cubicBezTo>
                  <a:lnTo>
                    <a:pt x="24848" y="34124"/>
                  </a:lnTo>
                  <a:cubicBezTo>
                    <a:pt x="24848" y="35118"/>
                    <a:pt x="24848" y="38430"/>
                    <a:pt x="25510" y="42407"/>
                  </a:cubicBezTo>
                  <a:cubicBezTo>
                    <a:pt x="25510" y="45057"/>
                    <a:pt x="25510" y="47376"/>
                    <a:pt x="25842" y="50358"/>
                  </a:cubicBezTo>
                  <a:lnTo>
                    <a:pt x="25842" y="55990"/>
                  </a:lnTo>
                  <a:cubicBezTo>
                    <a:pt x="25842" y="56321"/>
                    <a:pt x="25842" y="56321"/>
                    <a:pt x="25842" y="56983"/>
                  </a:cubicBezTo>
                  <a:lnTo>
                    <a:pt x="26504" y="57647"/>
                  </a:lnTo>
                  <a:cubicBezTo>
                    <a:pt x="25842" y="57978"/>
                    <a:pt x="25842" y="57978"/>
                    <a:pt x="25842" y="57978"/>
                  </a:cubicBezTo>
                  <a:lnTo>
                    <a:pt x="26504" y="58641"/>
                  </a:lnTo>
                  <a:lnTo>
                    <a:pt x="26504" y="59634"/>
                  </a:lnTo>
                  <a:cubicBezTo>
                    <a:pt x="27167" y="60628"/>
                    <a:pt x="27167" y="61954"/>
                    <a:pt x="27167" y="62616"/>
                  </a:cubicBezTo>
                  <a:cubicBezTo>
                    <a:pt x="27167" y="63610"/>
                    <a:pt x="27829" y="65266"/>
                    <a:pt x="27829" y="66261"/>
                  </a:cubicBezTo>
                  <a:cubicBezTo>
                    <a:pt x="27829" y="66923"/>
                    <a:pt x="27829" y="67255"/>
                    <a:pt x="27829" y="67255"/>
                  </a:cubicBezTo>
                  <a:cubicBezTo>
                    <a:pt x="27829" y="67585"/>
                    <a:pt x="28492" y="67585"/>
                    <a:pt x="28492" y="68249"/>
                  </a:cubicBezTo>
                  <a:lnTo>
                    <a:pt x="28492" y="68579"/>
                  </a:lnTo>
                  <a:lnTo>
                    <a:pt x="28823" y="69242"/>
                  </a:lnTo>
                  <a:cubicBezTo>
                    <a:pt x="29486" y="70236"/>
                    <a:pt x="29486" y="71230"/>
                    <a:pt x="30480" y="72555"/>
                  </a:cubicBezTo>
                  <a:cubicBezTo>
                    <a:pt x="31142" y="73549"/>
                    <a:pt x="32136" y="74543"/>
                    <a:pt x="33130" y="75206"/>
                  </a:cubicBezTo>
                  <a:cubicBezTo>
                    <a:pt x="34124" y="76200"/>
                    <a:pt x="36112" y="77193"/>
                    <a:pt x="38763" y="78519"/>
                  </a:cubicBezTo>
                  <a:cubicBezTo>
                    <a:pt x="40419" y="78850"/>
                    <a:pt x="41744" y="79513"/>
                    <a:pt x="44063" y="79843"/>
                  </a:cubicBezTo>
                  <a:cubicBezTo>
                    <a:pt x="45057" y="80507"/>
                    <a:pt x="45720" y="80507"/>
                    <a:pt x="46051" y="80507"/>
                  </a:cubicBezTo>
                  <a:cubicBezTo>
                    <a:pt x="46714" y="80507"/>
                    <a:pt x="47045" y="80507"/>
                    <a:pt x="47708" y="79843"/>
                  </a:cubicBezTo>
                  <a:cubicBezTo>
                    <a:pt x="48370" y="79843"/>
                    <a:pt x="49364" y="79181"/>
                    <a:pt x="49364" y="78850"/>
                  </a:cubicBezTo>
                  <a:lnTo>
                    <a:pt x="49364" y="78519"/>
                  </a:lnTo>
                  <a:cubicBezTo>
                    <a:pt x="50027" y="77525"/>
                    <a:pt x="50358" y="76862"/>
                    <a:pt x="51021" y="75868"/>
                  </a:cubicBezTo>
                  <a:lnTo>
                    <a:pt x="51021" y="75206"/>
                  </a:lnTo>
                  <a:cubicBezTo>
                    <a:pt x="51352" y="74212"/>
                    <a:pt x="51352" y="71892"/>
                    <a:pt x="51352" y="70567"/>
                  </a:cubicBezTo>
                  <a:lnTo>
                    <a:pt x="51352" y="67917"/>
                  </a:lnTo>
                  <a:cubicBezTo>
                    <a:pt x="51021" y="65598"/>
                    <a:pt x="50358" y="62948"/>
                    <a:pt x="50358" y="60960"/>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 name="Freeform: Shape 70">
              <a:extLst>
                <a:ext uri="{FF2B5EF4-FFF2-40B4-BE49-F238E27FC236}">
                  <a16:creationId xmlns:a16="http://schemas.microsoft.com/office/drawing/2014/main" id="{29D3A96C-573B-4C8D-88EF-AF74E4252CA4}"/>
                </a:ext>
              </a:extLst>
            </p:cNvPr>
            <p:cNvSpPr/>
            <p:nvPr/>
          </p:nvSpPr>
          <p:spPr>
            <a:xfrm>
              <a:off x="3584155" y="10856791"/>
              <a:ext cx="66269" cy="99403"/>
            </a:xfrm>
            <a:custGeom>
              <a:avLst/>
              <a:gdLst>
                <a:gd name="connsiteX0" fmla="*/ 51368 w 66260"/>
                <a:gd name="connsiteY0" fmla="*/ 69700 h 99391"/>
                <a:gd name="connsiteX1" fmla="*/ 42423 w 66260"/>
                <a:gd name="connsiteY1" fmla="*/ 73677 h 99391"/>
                <a:gd name="connsiteX2" fmla="*/ 26189 w 66260"/>
                <a:gd name="connsiteY2" fmla="*/ 51479 h 99391"/>
                <a:gd name="connsiteX3" fmla="*/ 25526 w 66260"/>
                <a:gd name="connsiteY3" fmla="*/ 31600 h 99391"/>
                <a:gd name="connsiteX4" fmla="*/ 38778 w 66260"/>
                <a:gd name="connsiteY4" fmla="*/ 26963 h 99391"/>
                <a:gd name="connsiteX5" fmla="*/ 49380 w 66260"/>
                <a:gd name="connsiteY5" fmla="*/ 38227 h 99391"/>
                <a:gd name="connsiteX6" fmla="*/ 51368 w 66260"/>
                <a:gd name="connsiteY6" fmla="*/ 6970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99391">
                  <a:moveTo>
                    <a:pt x="51368" y="69700"/>
                  </a:moveTo>
                  <a:cubicBezTo>
                    <a:pt x="53024" y="76658"/>
                    <a:pt x="47061" y="75664"/>
                    <a:pt x="42423" y="73677"/>
                  </a:cubicBezTo>
                  <a:cubicBezTo>
                    <a:pt x="30827" y="68706"/>
                    <a:pt x="28508" y="60093"/>
                    <a:pt x="26189" y="51479"/>
                  </a:cubicBezTo>
                  <a:cubicBezTo>
                    <a:pt x="24532" y="45516"/>
                    <a:pt x="24532" y="37233"/>
                    <a:pt x="25526" y="31600"/>
                  </a:cubicBezTo>
                  <a:cubicBezTo>
                    <a:pt x="26851" y="25969"/>
                    <a:pt x="32815" y="22324"/>
                    <a:pt x="38778" y="26963"/>
                  </a:cubicBezTo>
                  <a:cubicBezTo>
                    <a:pt x="43748" y="30938"/>
                    <a:pt x="49380" y="35576"/>
                    <a:pt x="49380" y="38227"/>
                  </a:cubicBezTo>
                  <a:cubicBezTo>
                    <a:pt x="49049" y="41540"/>
                    <a:pt x="50043" y="64731"/>
                    <a:pt x="51368" y="69700"/>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 name="Freeform: Shape 71">
              <a:extLst>
                <a:ext uri="{FF2B5EF4-FFF2-40B4-BE49-F238E27FC236}">
                  <a16:creationId xmlns:a16="http://schemas.microsoft.com/office/drawing/2014/main" id="{C7D5F9CC-412B-4AEF-A5E0-910160C6927D}"/>
                </a:ext>
              </a:extLst>
            </p:cNvPr>
            <p:cNvSpPr/>
            <p:nvPr/>
          </p:nvSpPr>
          <p:spPr>
            <a:xfrm>
              <a:off x="3583211" y="10857912"/>
              <a:ext cx="66269" cy="99403"/>
            </a:xfrm>
            <a:custGeom>
              <a:avLst/>
              <a:gdLst>
                <a:gd name="connsiteX0" fmla="*/ 51980 w 66260"/>
                <a:gd name="connsiteY0" fmla="*/ 68579 h 99391"/>
                <a:gd name="connsiteX1" fmla="*/ 51980 w 66260"/>
                <a:gd name="connsiteY1" fmla="*/ 65929 h 99391"/>
                <a:gd name="connsiteX2" fmla="*/ 51318 w 66260"/>
                <a:gd name="connsiteY2" fmla="*/ 65929 h 99391"/>
                <a:gd name="connsiteX3" fmla="*/ 51318 w 66260"/>
                <a:gd name="connsiteY3" fmla="*/ 61954 h 99391"/>
                <a:gd name="connsiteX4" fmla="*/ 50655 w 66260"/>
                <a:gd name="connsiteY4" fmla="*/ 61292 h 99391"/>
                <a:gd name="connsiteX5" fmla="*/ 51318 w 66260"/>
                <a:gd name="connsiteY5" fmla="*/ 60960 h 99391"/>
                <a:gd name="connsiteX6" fmla="*/ 50655 w 66260"/>
                <a:gd name="connsiteY6" fmla="*/ 60297 h 99391"/>
                <a:gd name="connsiteX7" fmla="*/ 50655 w 66260"/>
                <a:gd name="connsiteY7" fmla="*/ 59303 h 99391"/>
                <a:gd name="connsiteX8" fmla="*/ 50655 w 66260"/>
                <a:gd name="connsiteY8" fmla="*/ 53671 h 99391"/>
                <a:gd name="connsiteX9" fmla="*/ 50324 w 66260"/>
                <a:gd name="connsiteY9" fmla="*/ 52677 h 99391"/>
                <a:gd name="connsiteX10" fmla="*/ 50324 w 66260"/>
                <a:gd name="connsiteY10" fmla="*/ 46051 h 99391"/>
                <a:gd name="connsiteX11" fmla="*/ 49661 w 66260"/>
                <a:gd name="connsiteY11" fmla="*/ 37768 h 99391"/>
                <a:gd name="connsiteX12" fmla="*/ 49661 w 66260"/>
                <a:gd name="connsiteY12" fmla="*/ 37438 h 99391"/>
                <a:gd name="connsiteX13" fmla="*/ 39391 w 66260"/>
                <a:gd name="connsiteY13" fmla="*/ 27166 h 99391"/>
                <a:gd name="connsiteX14" fmla="*/ 36078 w 66260"/>
                <a:gd name="connsiteY14" fmla="*/ 25178 h 99391"/>
                <a:gd name="connsiteX15" fmla="*/ 33427 w 66260"/>
                <a:gd name="connsiteY15" fmla="*/ 24848 h 99391"/>
                <a:gd name="connsiteX16" fmla="*/ 32765 w 66260"/>
                <a:gd name="connsiteY16" fmla="*/ 24848 h 99391"/>
                <a:gd name="connsiteX17" fmla="*/ 29783 w 66260"/>
                <a:gd name="connsiteY17" fmla="*/ 26172 h 99391"/>
                <a:gd name="connsiteX18" fmla="*/ 29120 w 66260"/>
                <a:gd name="connsiteY18" fmla="*/ 26172 h 99391"/>
                <a:gd name="connsiteX19" fmla="*/ 28458 w 66260"/>
                <a:gd name="connsiteY19" fmla="*/ 26836 h 99391"/>
                <a:gd name="connsiteX20" fmla="*/ 27464 w 66260"/>
                <a:gd name="connsiteY20" fmla="*/ 28492 h 99391"/>
                <a:gd name="connsiteX21" fmla="*/ 25807 w 66260"/>
                <a:gd name="connsiteY21" fmla="*/ 31805 h 99391"/>
                <a:gd name="connsiteX22" fmla="*/ 26470 w 66260"/>
                <a:gd name="connsiteY22" fmla="*/ 51352 h 99391"/>
                <a:gd name="connsiteX23" fmla="*/ 29120 w 66260"/>
                <a:gd name="connsiteY23" fmla="*/ 60628 h 99391"/>
                <a:gd name="connsiteX24" fmla="*/ 29783 w 66260"/>
                <a:gd name="connsiteY24" fmla="*/ 61622 h 99391"/>
                <a:gd name="connsiteX25" fmla="*/ 36409 w 66260"/>
                <a:gd name="connsiteY25" fmla="*/ 69905 h 99391"/>
                <a:gd name="connsiteX26" fmla="*/ 42704 w 66260"/>
                <a:gd name="connsiteY26" fmla="*/ 73550 h 99391"/>
                <a:gd name="connsiteX27" fmla="*/ 47011 w 66260"/>
                <a:gd name="connsiteY27" fmla="*/ 74543 h 99391"/>
                <a:gd name="connsiteX28" fmla="*/ 47011 w 66260"/>
                <a:gd name="connsiteY28" fmla="*/ 75206 h 99391"/>
                <a:gd name="connsiteX29" fmla="*/ 48005 w 66260"/>
                <a:gd name="connsiteY29" fmla="*/ 75206 h 99391"/>
                <a:gd name="connsiteX30" fmla="*/ 48667 w 66260"/>
                <a:gd name="connsiteY30" fmla="*/ 75206 h 99391"/>
                <a:gd name="connsiteX31" fmla="*/ 50324 w 66260"/>
                <a:gd name="connsiteY31" fmla="*/ 74543 h 99391"/>
                <a:gd name="connsiteX32" fmla="*/ 50655 w 66260"/>
                <a:gd name="connsiteY32" fmla="*/ 73880 h 99391"/>
                <a:gd name="connsiteX33" fmla="*/ 51318 w 66260"/>
                <a:gd name="connsiteY33" fmla="*/ 73880 h 99391"/>
                <a:gd name="connsiteX34" fmla="*/ 51318 w 66260"/>
                <a:gd name="connsiteY34" fmla="*/ 73550 h 99391"/>
                <a:gd name="connsiteX35" fmla="*/ 51980 w 66260"/>
                <a:gd name="connsiteY35" fmla="*/ 72556 h 99391"/>
                <a:gd name="connsiteX36" fmla="*/ 52643 w 66260"/>
                <a:gd name="connsiteY36" fmla="*/ 71562 h 99391"/>
                <a:gd name="connsiteX37" fmla="*/ 52643 w 66260"/>
                <a:gd name="connsiteY37" fmla="*/ 70568 h 99391"/>
                <a:gd name="connsiteX38" fmla="*/ 51980 w 66260"/>
                <a:gd name="connsiteY38" fmla="*/ 68579 h 99391"/>
                <a:gd name="connsiteX39" fmla="*/ 50987 w 66260"/>
                <a:gd name="connsiteY39" fmla="*/ 72224 h 99391"/>
                <a:gd name="connsiteX40" fmla="*/ 48999 w 66260"/>
                <a:gd name="connsiteY40" fmla="*/ 73218 h 99391"/>
                <a:gd name="connsiteX41" fmla="*/ 48005 w 66260"/>
                <a:gd name="connsiteY41" fmla="*/ 73218 h 99391"/>
                <a:gd name="connsiteX42" fmla="*/ 43698 w 66260"/>
                <a:gd name="connsiteY42" fmla="*/ 71892 h 99391"/>
                <a:gd name="connsiteX43" fmla="*/ 31771 w 66260"/>
                <a:gd name="connsiteY43" fmla="*/ 60297 h 99391"/>
                <a:gd name="connsiteX44" fmla="*/ 31439 w 66260"/>
                <a:gd name="connsiteY44" fmla="*/ 59303 h 99391"/>
                <a:gd name="connsiteX45" fmla="*/ 28458 w 66260"/>
                <a:gd name="connsiteY45" fmla="*/ 50358 h 99391"/>
                <a:gd name="connsiteX46" fmla="*/ 27795 w 66260"/>
                <a:gd name="connsiteY46" fmla="*/ 31143 h 99391"/>
                <a:gd name="connsiteX47" fmla="*/ 34090 w 66260"/>
                <a:gd name="connsiteY47" fmla="*/ 24848 h 99391"/>
                <a:gd name="connsiteX48" fmla="*/ 39391 w 66260"/>
                <a:gd name="connsiteY48" fmla="*/ 26836 h 99391"/>
                <a:gd name="connsiteX49" fmla="*/ 49330 w 66260"/>
                <a:gd name="connsiteY49" fmla="*/ 37106 h 99391"/>
                <a:gd name="connsiteX50" fmla="*/ 51318 w 66260"/>
                <a:gd name="connsiteY50" fmla="*/ 68911 h 99391"/>
                <a:gd name="connsiteX51" fmla="*/ 50987 w 66260"/>
                <a:gd name="connsiteY51" fmla="*/ 7222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260" h="99391">
                  <a:moveTo>
                    <a:pt x="51980" y="68579"/>
                  </a:moveTo>
                  <a:lnTo>
                    <a:pt x="51980" y="65929"/>
                  </a:lnTo>
                  <a:lnTo>
                    <a:pt x="51318" y="65929"/>
                  </a:lnTo>
                  <a:lnTo>
                    <a:pt x="51318" y="61954"/>
                  </a:lnTo>
                  <a:lnTo>
                    <a:pt x="50655" y="61292"/>
                  </a:lnTo>
                  <a:cubicBezTo>
                    <a:pt x="50655" y="61292"/>
                    <a:pt x="50655" y="61292"/>
                    <a:pt x="51318" y="60960"/>
                  </a:cubicBezTo>
                  <a:lnTo>
                    <a:pt x="50655" y="60297"/>
                  </a:lnTo>
                  <a:cubicBezTo>
                    <a:pt x="50655" y="59966"/>
                    <a:pt x="50655" y="59966"/>
                    <a:pt x="50655" y="59303"/>
                  </a:cubicBezTo>
                  <a:lnTo>
                    <a:pt x="50655" y="53671"/>
                  </a:lnTo>
                  <a:cubicBezTo>
                    <a:pt x="50324" y="53009"/>
                    <a:pt x="50324" y="52677"/>
                    <a:pt x="50324" y="52677"/>
                  </a:cubicBezTo>
                  <a:lnTo>
                    <a:pt x="50324" y="46051"/>
                  </a:lnTo>
                  <a:cubicBezTo>
                    <a:pt x="49661" y="41744"/>
                    <a:pt x="49661" y="38762"/>
                    <a:pt x="49661" y="37768"/>
                  </a:cubicBezTo>
                  <a:lnTo>
                    <a:pt x="49661" y="37438"/>
                  </a:lnTo>
                  <a:cubicBezTo>
                    <a:pt x="48999" y="34787"/>
                    <a:pt x="43366" y="30479"/>
                    <a:pt x="39391" y="27166"/>
                  </a:cubicBezTo>
                  <a:cubicBezTo>
                    <a:pt x="38397" y="26504"/>
                    <a:pt x="37403" y="25510"/>
                    <a:pt x="36078" y="25178"/>
                  </a:cubicBezTo>
                  <a:cubicBezTo>
                    <a:pt x="35084" y="25178"/>
                    <a:pt x="34421" y="24848"/>
                    <a:pt x="33427" y="24848"/>
                  </a:cubicBezTo>
                  <a:lnTo>
                    <a:pt x="32765" y="24848"/>
                  </a:lnTo>
                  <a:cubicBezTo>
                    <a:pt x="31108" y="24848"/>
                    <a:pt x="30777" y="25178"/>
                    <a:pt x="29783" y="26172"/>
                  </a:cubicBezTo>
                  <a:lnTo>
                    <a:pt x="29120" y="26172"/>
                  </a:lnTo>
                  <a:cubicBezTo>
                    <a:pt x="29120" y="26172"/>
                    <a:pt x="28458" y="26172"/>
                    <a:pt x="28458" y="26836"/>
                  </a:cubicBezTo>
                  <a:cubicBezTo>
                    <a:pt x="27795" y="27498"/>
                    <a:pt x="27464" y="27829"/>
                    <a:pt x="27464" y="28492"/>
                  </a:cubicBezTo>
                  <a:cubicBezTo>
                    <a:pt x="26470" y="29486"/>
                    <a:pt x="25807" y="30479"/>
                    <a:pt x="25807" y="31805"/>
                  </a:cubicBezTo>
                  <a:cubicBezTo>
                    <a:pt x="24151" y="37438"/>
                    <a:pt x="24814" y="45720"/>
                    <a:pt x="26470" y="51352"/>
                  </a:cubicBezTo>
                  <a:cubicBezTo>
                    <a:pt x="27133" y="54665"/>
                    <a:pt x="28127" y="57647"/>
                    <a:pt x="29120" y="60628"/>
                  </a:cubicBezTo>
                  <a:cubicBezTo>
                    <a:pt x="29783" y="60628"/>
                    <a:pt x="29783" y="60960"/>
                    <a:pt x="29783" y="61622"/>
                  </a:cubicBezTo>
                  <a:cubicBezTo>
                    <a:pt x="31108" y="64604"/>
                    <a:pt x="33427" y="67255"/>
                    <a:pt x="36409" y="69905"/>
                  </a:cubicBezTo>
                  <a:cubicBezTo>
                    <a:pt x="38066" y="71562"/>
                    <a:pt x="40053" y="72556"/>
                    <a:pt x="42704" y="73550"/>
                  </a:cubicBezTo>
                  <a:cubicBezTo>
                    <a:pt x="44360" y="73880"/>
                    <a:pt x="45686" y="74543"/>
                    <a:pt x="47011" y="74543"/>
                  </a:cubicBezTo>
                  <a:lnTo>
                    <a:pt x="47011" y="75206"/>
                  </a:lnTo>
                  <a:cubicBezTo>
                    <a:pt x="47674" y="75206"/>
                    <a:pt x="47674" y="75206"/>
                    <a:pt x="48005" y="75206"/>
                  </a:cubicBezTo>
                  <a:lnTo>
                    <a:pt x="48667" y="75206"/>
                  </a:lnTo>
                  <a:cubicBezTo>
                    <a:pt x="49661" y="75206"/>
                    <a:pt x="49661" y="75206"/>
                    <a:pt x="50324" y="74543"/>
                  </a:cubicBezTo>
                  <a:cubicBezTo>
                    <a:pt x="50655" y="74543"/>
                    <a:pt x="50655" y="74543"/>
                    <a:pt x="50655" y="73880"/>
                  </a:cubicBezTo>
                  <a:cubicBezTo>
                    <a:pt x="50655" y="73880"/>
                    <a:pt x="50655" y="73880"/>
                    <a:pt x="51318" y="73880"/>
                  </a:cubicBezTo>
                  <a:lnTo>
                    <a:pt x="51318" y="73550"/>
                  </a:lnTo>
                  <a:cubicBezTo>
                    <a:pt x="51980" y="73550"/>
                    <a:pt x="51980" y="72886"/>
                    <a:pt x="51980" y="72556"/>
                  </a:cubicBezTo>
                  <a:cubicBezTo>
                    <a:pt x="51980" y="72556"/>
                    <a:pt x="52643" y="71892"/>
                    <a:pt x="52643" y="71562"/>
                  </a:cubicBezTo>
                  <a:cubicBezTo>
                    <a:pt x="52643" y="71562"/>
                    <a:pt x="52643" y="71230"/>
                    <a:pt x="52643" y="70568"/>
                  </a:cubicBezTo>
                  <a:cubicBezTo>
                    <a:pt x="52643" y="69574"/>
                    <a:pt x="51980" y="68911"/>
                    <a:pt x="51980" y="68579"/>
                  </a:cubicBezTo>
                  <a:close/>
                  <a:moveTo>
                    <a:pt x="50987" y="72224"/>
                  </a:moveTo>
                  <a:cubicBezTo>
                    <a:pt x="50655" y="72886"/>
                    <a:pt x="49993" y="73218"/>
                    <a:pt x="48999" y="73218"/>
                  </a:cubicBezTo>
                  <a:cubicBezTo>
                    <a:pt x="48999" y="73218"/>
                    <a:pt x="48336" y="73218"/>
                    <a:pt x="48005" y="73218"/>
                  </a:cubicBezTo>
                  <a:cubicBezTo>
                    <a:pt x="47011" y="72886"/>
                    <a:pt x="45354" y="72886"/>
                    <a:pt x="43698" y="71892"/>
                  </a:cubicBezTo>
                  <a:cubicBezTo>
                    <a:pt x="37403" y="69242"/>
                    <a:pt x="33759" y="64935"/>
                    <a:pt x="31771" y="60297"/>
                  </a:cubicBezTo>
                  <a:cubicBezTo>
                    <a:pt x="31439" y="59966"/>
                    <a:pt x="31439" y="59966"/>
                    <a:pt x="31439" y="59303"/>
                  </a:cubicBezTo>
                  <a:cubicBezTo>
                    <a:pt x="29783" y="56653"/>
                    <a:pt x="28789" y="53671"/>
                    <a:pt x="28458" y="50358"/>
                  </a:cubicBezTo>
                  <a:cubicBezTo>
                    <a:pt x="26801" y="44726"/>
                    <a:pt x="26801" y="36774"/>
                    <a:pt x="27795" y="31143"/>
                  </a:cubicBezTo>
                  <a:cubicBezTo>
                    <a:pt x="28458" y="27498"/>
                    <a:pt x="31108" y="24848"/>
                    <a:pt x="34090" y="24848"/>
                  </a:cubicBezTo>
                  <a:cubicBezTo>
                    <a:pt x="35747" y="24848"/>
                    <a:pt x="37734" y="25842"/>
                    <a:pt x="39391" y="26836"/>
                  </a:cubicBezTo>
                  <a:cubicBezTo>
                    <a:pt x="45686" y="32137"/>
                    <a:pt x="49330" y="35780"/>
                    <a:pt x="49330" y="37106"/>
                  </a:cubicBezTo>
                  <a:cubicBezTo>
                    <a:pt x="49330" y="40088"/>
                    <a:pt x="50324" y="63610"/>
                    <a:pt x="51318" y="68911"/>
                  </a:cubicBezTo>
                  <a:cubicBezTo>
                    <a:pt x="51649" y="70568"/>
                    <a:pt x="51649" y="71562"/>
                    <a:pt x="50987" y="72224"/>
                  </a:cubicBezTo>
                  <a:close/>
                </a:path>
              </a:pathLst>
            </a:custGeom>
            <a:solidFill>
              <a:srgbClr val="D5D5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 name="Freeform: Shape 72">
              <a:extLst>
                <a:ext uri="{FF2B5EF4-FFF2-40B4-BE49-F238E27FC236}">
                  <a16:creationId xmlns:a16="http://schemas.microsoft.com/office/drawing/2014/main" id="{DE0FAEB5-D80F-4195-A44F-227B707CD769}"/>
                </a:ext>
              </a:extLst>
            </p:cNvPr>
            <p:cNvSpPr/>
            <p:nvPr/>
          </p:nvSpPr>
          <p:spPr>
            <a:xfrm>
              <a:off x="3567460" y="10848451"/>
              <a:ext cx="430746" cy="165671"/>
            </a:xfrm>
            <a:custGeom>
              <a:avLst/>
              <a:gdLst>
                <a:gd name="connsiteX0" fmla="*/ 231725 w 430695"/>
                <a:gd name="connsiteY0" fmla="*/ 167824 h 165652"/>
                <a:gd name="connsiteX1" fmla="*/ 224437 w 430695"/>
                <a:gd name="connsiteY1" fmla="*/ 167824 h 165652"/>
                <a:gd name="connsiteX2" fmla="*/ 189318 w 430695"/>
                <a:gd name="connsiteY2" fmla="*/ 166167 h 165652"/>
                <a:gd name="connsiteX3" fmla="*/ 186005 w 430695"/>
                <a:gd name="connsiteY3" fmla="*/ 165836 h 165652"/>
                <a:gd name="connsiteX4" fmla="*/ 183355 w 430695"/>
                <a:gd name="connsiteY4" fmla="*/ 165836 h 165652"/>
                <a:gd name="connsiteX5" fmla="*/ 181367 w 430695"/>
                <a:gd name="connsiteY5" fmla="*/ 165836 h 165652"/>
                <a:gd name="connsiteX6" fmla="*/ 148899 w 430695"/>
                <a:gd name="connsiteY6" fmla="*/ 160535 h 165652"/>
                <a:gd name="connsiteX7" fmla="*/ 145917 w 430695"/>
                <a:gd name="connsiteY7" fmla="*/ 160203 h 165652"/>
                <a:gd name="connsiteX8" fmla="*/ 142273 w 430695"/>
                <a:gd name="connsiteY8" fmla="*/ 159210 h 165652"/>
                <a:gd name="connsiteX9" fmla="*/ 112124 w 430695"/>
                <a:gd name="connsiteY9" fmla="*/ 151921 h 165652"/>
                <a:gd name="connsiteX10" fmla="*/ 110468 w 430695"/>
                <a:gd name="connsiteY10" fmla="*/ 151259 h 165652"/>
                <a:gd name="connsiteX11" fmla="*/ 107155 w 430695"/>
                <a:gd name="connsiteY11" fmla="*/ 149933 h 165652"/>
                <a:gd name="connsiteX12" fmla="*/ 101191 w 430695"/>
                <a:gd name="connsiteY12" fmla="*/ 149933 h 165652"/>
                <a:gd name="connsiteX13" fmla="*/ 100860 w 430695"/>
                <a:gd name="connsiteY13" fmla="*/ 147283 h 165652"/>
                <a:gd name="connsiteX14" fmla="*/ 69055 w 430695"/>
                <a:gd name="connsiteY14" fmla="*/ 132374 h 165652"/>
                <a:gd name="connsiteX15" fmla="*/ 66073 w 430695"/>
                <a:gd name="connsiteY15" fmla="*/ 132374 h 165652"/>
                <a:gd name="connsiteX16" fmla="*/ 64085 w 430695"/>
                <a:gd name="connsiteY16" fmla="*/ 129724 h 165652"/>
                <a:gd name="connsiteX17" fmla="*/ 58453 w 430695"/>
                <a:gd name="connsiteY17" fmla="*/ 126079 h 165652"/>
                <a:gd name="connsiteX18" fmla="*/ 52821 w 430695"/>
                <a:gd name="connsiteY18" fmla="*/ 122104 h 165652"/>
                <a:gd name="connsiteX19" fmla="*/ 50833 w 430695"/>
                <a:gd name="connsiteY19" fmla="*/ 120778 h 165652"/>
                <a:gd name="connsiteX20" fmla="*/ 47520 w 430695"/>
                <a:gd name="connsiteY20" fmla="*/ 118128 h 165652"/>
                <a:gd name="connsiteX21" fmla="*/ 42882 w 430695"/>
                <a:gd name="connsiteY21" fmla="*/ 117797 h 165652"/>
                <a:gd name="connsiteX22" fmla="*/ 42550 w 430695"/>
                <a:gd name="connsiteY22" fmla="*/ 112827 h 165652"/>
                <a:gd name="connsiteX23" fmla="*/ 29298 w 430695"/>
                <a:gd name="connsiteY23" fmla="*/ 86985 h 165652"/>
                <a:gd name="connsiteX24" fmla="*/ 29298 w 430695"/>
                <a:gd name="connsiteY24" fmla="*/ 86654 h 165652"/>
                <a:gd name="connsiteX25" fmla="*/ 28636 w 430695"/>
                <a:gd name="connsiteY25" fmla="*/ 83672 h 165652"/>
                <a:gd name="connsiteX26" fmla="*/ 31286 w 430695"/>
                <a:gd name="connsiteY26" fmla="*/ 32651 h 165652"/>
                <a:gd name="connsiteX27" fmla="*/ 51496 w 430695"/>
                <a:gd name="connsiteY27" fmla="*/ 25362 h 165652"/>
                <a:gd name="connsiteX28" fmla="*/ 53815 w 430695"/>
                <a:gd name="connsiteY28" fmla="*/ 25694 h 165652"/>
                <a:gd name="connsiteX29" fmla="*/ 58784 w 430695"/>
                <a:gd name="connsiteY29" fmla="*/ 27019 h 165652"/>
                <a:gd name="connsiteX30" fmla="*/ 68723 w 430695"/>
                <a:gd name="connsiteY30" fmla="*/ 29669 h 165652"/>
                <a:gd name="connsiteX31" fmla="*/ 91252 w 430695"/>
                <a:gd name="connsiteY31" fmla="*/ 34308 h 165652"/>
                <a:gd name="connsiteX32" fmla="*/ 99203 w 430695"/>
                <a:gd name="connsiteY32" fmla="*/ 35964 h 165652"/>
                <a:gd name="connsiteX33" fmla="*/ 144592 w 430695"/>
                <a:gd name="connsiteY33" fmla="*/ 42591 h 165652"/>
                <a:gd name="connsiteX34" fmla="*/ 147574 w 430695"/>
                <a:gd name="connsiteY34" fmla="*/ 43253 h 165652"/>
                <a:gd name="connsiteX35" fmla="*/ 150224 w 430695"/>
                <a:gd name="connsiteY35" fmla="*/ 43585 h 165652"/>
                <a:gd name="connsiteX36" fmla="*/ 154862 w 430695"/>
                <a:gd name="connsiteY36" fmla="*/ 44247 h 165652"/>
                <a:gd name="connsiteX37" fmla="*/ 156850 w 430695"/>
                <a:gd name="connsiteY37" fmla="*/ 44247 h 165652"/>
                <a:gd name="connsiteX38" fmla="*/ 176066 w 430695"/>
                <a:gd name="connsiteY38" fmla="*/ 46566 h 165652"/>
                <a:gd name="connsiteX39" fmla="*/ 186005 w 430695"/>
                <a:gd name="connsiteY39" fmla="*/ 47560 h 165652"/>
                <a:gd name="connsiteX40" fmla="*/ 213835 w 430695"/>
                <a:gd name="connsiteY40" fmla="*/ 50210 h 165652"/>
                <a:gd name="connsiteX41" fmla="*/ 215823 w 430695"/>
                <a:gd name="connsiteY41" fmla="*/ 50210 h 165652"/>
                <a:gd name="connsiteX42" fmla="*/ 227418 w 430695"/>
                <a:gd name="connsiteY42" fmla="*/ 50542 h 165652"/>
                <a:gd name="connsiteX43" fmla="*/ 239014 w 430695"/>
                <a:gd name="connsiteY43" fmla="*/ 50210 h 165652"/>
                <a:gd name="connsiteX44" fmla="*/ 241333 w 430695"/>
                <a:gd name="connsiteY44" fmla="*/ 50210 h 165652"/>
                <a:gd name="connsiteX45" fmla="*/ 268500 w 430695"/>
                <a:gd name="connsiteY45" fmla="*/ 47560 h 165652"/>
                <a:gd name="connsiteX46" fmla="*/ 277776 w 430695"/>
                <a:gd name="connsiteY46" fmla="*/ 46566 h 165652"/>
                <a:gd name="connsiteX47" fmla="*/ 297986 w 430695"/>
                <a:gd name="connsiteY47" fmla="*/ 44247 h 165652"/>
                <a:gd name="connsiteX48" fmla="*/ 300636 w 430695"/>
                <a:gd name="connsiteY48" fmla="*/ 43915 h 165652"/>
                <a:gd name="connsiteX49" fmla="*/ 304943 w 430695"/>
                <a:gd name="connsiteY49" fmla="*/ 43585 h 165652"/>
                <a:gd name="connsiteX50" fmla="*/ 308256 w 430695"/>
                <a:gd name="connsiteY50" fmla="*/ 43253 h 165652"/>
                <a:gd name="connsiteX51" fmla="*/ 311238 w 430695"/>
                <a:gd name="connsiteY51" fmla="*/ 42591 h 165652"/>
                <a:gd name="connsiteX52" fmla="*/ 354639 w 430695"/>
                <a:gd name="connsiteY52" fmla="*/ 35633 h 165652"/>
                <a:gd name="connsiteX53" fmla="*/ 373192 w 430695"/>
                <a:gd name="connsiteY53" fmla="*/ 32651 h 165652"/>
                <a:gd name="connsiteX54" fmla="*/ 388432 w 430695"/>
                <a:gd name="connsiteY54" fmla="*/ 29339 h 165652"/>
                <a:gd name="connsiteX55" fmla="*/ 396715 w 430695"/>
                <a:gd name="connsiteY55" fmla="*/ 27019 h 165652"/>
                <a:gd name="connsiteX56" fmla="*/ 401022 w 430695"/>
                <a:gd name="connsiteY56" fmla="*/ 26026 h 165652"/>
                <a:gd name="connsiteX57" fmla="*/ 405660 w 430695"/>
                <a:gd name="connsiteY57" fmla="*/ 25362 h 165652"/>
                <a:gd name="connsiteX58" fmla="*/ 409636 w 430695"/>
                <a:gd name="connsiteY58" fmla="*/ 25032 h 165652"/>
                <a:gd name="connsiteX59" fmla="*/ 424876 w 430695"/>
                <a:gd name="connsiteY59" fmla="*/ 32983 h 165652"/>
                <a:gd name="connsiteX60" fmla="*/ 427526 w 430695"/>
                <a:gd name="connsiteY60" fmla="*/ 83672 h 165652"/>
                <a:gd name="connsiteX61" fmla="*/ 427526 w 430695"/>
                <a:gd name="connsiteY61" fmla="*/ 90299 h 165652"/>
                <a:gd name="connsiteX62" fmla="*/ 425538 w 430695"/>
                <a:gd name="connsiteY62" fmla="*/ 90629 h 165652"/>
                <a:gd name="connsiteX63" fmla="*/ 413611 w 430695"/>
                <a:gd name="connsiteY63" fmla="*/ 112496 h 165652"/>
                <a:gd name="connsiteX64" fmla="*/ 413611 w 430695"/>
                <a:gd name="connsiteY64" fmla="*/ 117134 h 165652"/>
                <a:gd name="connsiteX65" fmla="*/ 408973 w 430695"/>
                <a:gd name="connsiteY65" fmla="*/ 117465 h 165652"/>
                <a:gd name="connsiteX66" fmla="*/ 407316 w 430695"/>
                <a:gd name="connsiteY66" fmla="*/ 118790 h 165652"/>
                <a:gd name="connsiteX67" fmla="*/ 403010 w 430695"/>
                <a:gd name="connsiteY67" fmla="*/ 122435 h 165652"/>
                <a:gd name="connsiteX68" fmla="*/ 390089 w 430695"/>
                <a:gd name="connsiteY68" fmla="*/ 131048 h 165652"/>
                <a:gd name="connsiteX69" fmla="*/ 381143 w 430695"/>
                <a:gd name="connsiteY69" fmla="*/ 136349 h 165652"/>
                <a:gd name="connsiteX70" fmla="*/ 378162 w 430695"/>
                <a:gd name="connsiteY70" fmla="*/ 138007 h 165652"/>
                <a:gd name="connsiteX71" fmla="*/ 368885 w 430695"/>
                <a:gd name="connsiteY71" fmla="*/ 142644 h 165652"/>
                <a:gd name="connsiteX72" fmla="*/ 352983 w 430695"/>
                <a:gd name="connsiteY72" fmla="*/ 148939 h 165652"/>
                <a:gd name="connsiteX73" fmla="*/ 352320 w 430695"/>
                <a:gd name="connsiteY73" fmla="*/ 149933 h 165652"/>
                <a:gd name="connsiteX74" fmla="*/ 350001 w 430695"/>
                <a:gd name="connsiteY74" fmla="*/ 150265 h 165652"/>
                <a:gd name="connsiteX75" fmla="*/ 346025 w 430695"/>
                <a:gd name="connsiteY75" fmla="*/ 151921 h 165652"/>
                <a:gd name="connsiteX76" fmla="*/ 345694 w 430695"/>
                <a:gd name="connsiteY76" fmla="*/ 152252 h 165652"/>
                <a:gd name="connsiteX77" fmla="*/ 343375 w 430695"/>
                <a:gd name="connsiteY77" fmla="*/ 152583 h 165652"/>
                <a:gd name="connsiteX78" fmla="*/ 312232 w 430695"/>
                <a:gd name="connsiteY78" fmla="*/ 160535 h 165652"/>
                <a:gd name="connsiteX79" fmla="*/ 311569 w 430695"/>
                <a:gd name="connsiteY79" fmla="*/ 160535 h 165652"/>
                <a:gd name="connsiteX80" fmla="*/ 309913 w 430695"/>
                <a:gd name="connsiteY80" fmla="*/ 160866 h 165652"/>
                <a:gd name="connsiteX81" fmla="*/ 306600 w 430695"/>
                <a:gd name="connsiteY81" fmla="*/ 161529 h 165652"/>
                <a:gd name="connsiteX82" fmla="*/ 276782 w 430695"/>
                <a:gd name="connsiteY82" fmla="*/ 165504 h 165652"/>
                <a:gd name="connsiteX83" fmla="*/ 276451 w 430695"/>
                <a:gd name="connsiteY83" fmla="*/ 165836 h 165652"/>
                <a:gd name="connsiteX84" fmla="*/ 272807 w 430695"/>
                <a:gd name="connsiteY84" fmla="*/ 166498 h 165652"/>
                <a:gd name="connsiteX85" fmla="*/ 265518 w 430695"/>
                <a:gd name="connsiteY85" fmla="*/ 166498 h 165652"/>
                <a:gd name="connsiteX86" fmla="*/ 231725 w 430695"/>
                <a:gd name="connsiteY86" fmla="*/ 167824 h 165652"/>
                <a:gd name="connsiteX87" fmla="*/ 189649 w 430695"/>
                <a:gd name="connsiteY87" fmla="*/ 150927 h 165652"/>
                <a:gd name="connsiteX88" fmla="*/ 190975 w 430695"/>
                <a:gd name="connsiteY88" fmla="*/ 150927 h 165652"/>
                <a:gd name="connsiteX89" fmla="*/ 223442 w 430695"/>
                <a:gd name="connsiteY89" fmla="*/ 152583 h 165652"/>
                <a:gd name="connsiteX90" fmla="*/ 231725 w 430695"/>
                <a:gd name="connsiteY90" fmla="*/ 152583 h 165652"/>
                <a:gd name="connsiteX91" fmla="*/ 264193 w 430695"/>
                <a:gd name="connsiteY91" fmla="*/ 150927 h 165652"/>
                <a:gd name="connsiteX92" fmla="*/ 272144 w 430695"/>
                <a:gd name="connsiteY92" fmla="*/ 150265 h 165652"/>
                <a:gd name="connsiteX93" fmla="*/ 303618 w 430695"/>
                <a:gd name="connsiteY93" fmla="*/ 146289 h 165652"/>
                <a:gd name="connsiteX94" fmla="*/ 304943 w 430695"/>
                <a:gd name="connsiteY94" fmla="*/ 146289 h 165652"/>
                <a:gd name="connsiteX95" fmla="*/ 306269 w 430695"/>
                <a:gd name="connsiteY95" fmla="*/ 145958 h 165652"/>
                <a:gd name="connsiteX96" fmla="*/ 307925 w 430695"/>
                <a:gd name="connsiteY96" fmla="*/ 144964 h 165652"/>
                <a:gd name="connsiteX97" fmla="*/ 309582 w 430695"/>
                <a:gd name="connsiteY97" fmla="*/ 144964 h 165652"/>
                <a:gd name="connsiteX98" fmla="*/ 337411 w 430695"/>
                <a:gd name="connsiteY98" fmla="*/ 138007 h 165652"/>
                <a:gd name="connsiteX99" fmla="*/ 338736 w 430695"/>
                <a:gd name="connsiteY99" fmla="*/ 136681 h 165652"/>
                <a:gd name="connsiteX100" fmla="*/ 342049 w 430695"/>
                <a:gd name="connsiteY100" fmla="*/ 136681 h 165652"/>
                <a:gd name="connsiteX101" fmla="*/ 343706 w 430695"/>
                <a:gd name="connsiteY101" fmla="*/ 136018 h 165652"/>
                <a:gd name="connsiteX102" fmla="*/ 344369 w 430695"/>
                <a:gd name="connsiteY102" fmla="*/ 135687 h 165652"/>
                <a:gd name="connsiteX103" fmla="*/ 346356 w 430695"/>
                <a:gd name="connsiteY103" fmla="*/ 135024 h 165652"/>
                <a:gd name="connsiteX104" fmla="*/ 361597 w 430695"/>
                <a:gd name="connsiteY104" fmla="*/ 129392 h 165652"/>
                <a:gd name="connsiteX105" fmla="*/ 372529 w 430695"/>
                <a:gd name="connsiteY105" fmla="*/ 123760 h 165652"/>
                <a:gd name="connsiteX106" fmla="*/ 382137 w 430695"/>
                <a:gd name="connsiteY106" fmla="*/ 117797 h 165652"/>
                <a:gd name="connsiteX107" fmla="*/ 384456 w 430695"/>
                <a:gd name="connsiteY107" fmla="*/ 116471 h 165652"/>
                <a:gd name="connsiteX108" fmla="*/ 393733 w 430695"/>
                <a:gd name="connsiteY108" fmla="*/ 110176 h 165652"/>
                <a:gd name="connsiteX109" fmla="*/ 396715 w 430695"/>
                <a:gd name="connsiteY109" fmla="*/ 107858 h 165652"/>
                <a:gd name="connsiteX110" fmla="*/ 398040 w 430695"/>
                <a:gd name="connsiteY110" fmla="*/ 106532 h 165652"/>
                <a:gd name="connsiteX111" fmla="*/ 398702 w 430695"/>
                <a:gd name="connsiteY111" fmla="*/ 105870 h 165652"/>
                <a:gd name="connsiteX112" fmla="*/ 398702 w 430695"/>
                <a:gd name="connsiteY112" fmla="*/ 105870 h 165652"/>
                <a:gd name="connsiteX113" fmla="*/ 401353 w 430695"/>
                <a:gd name="connsiteY113" fmla="*/ 102887 h 165652"/>
                <a:gd name="connsiteX114" fmla="*/ 411292 w 430695"/>
                <a:gd name="connsiteY114" fmla="*/ 84004 h 165652"/>
                <a:gd name="connsiteX115" fmla="*/ 411292 w 430695"/>
                <a:gd name="connsiteY115" fmla="*/ 77377 h 165652"/>
                <a:gd name="connsiteX116" fmla="*/ 412949 w 430695"/>
                <a:gd name="connsiteY116" fmla="*/ 77377 h 165652"/>
                <a:gd name="connsiteX117" fmla="*/ 411955 w 430695"/>
                <a:gd name="connsiteY117" fmla="*/ 42591 h 165652"/>
                <a:gd name="connsiteX118" fmla="*/ 409304 w 430695"/>
                <a:gd name="connsiteY118" fmla="*/ 40934 h 165652"/>
                <a:gd name="connsiteX119" fmla="*/ 405991 w 430695"/>
                <a:gd name="connsiteY119" fmla="*/ 41265 h 165652"/>
                <a:gd name="connsiteX120" fmla="*/ 402678 w 430695"/>
                <a:gd name="connsiteY120" fmla="*/ 41597 h 165652"/>
                <a:gd name="connsiteX121" fmla="*/ 400359 w 430695"/>
                <a:gd name="connsiteY121" fmla="*/ 42591 h 165652"/>
                <a:gd name="connsiteX122" fmla="*/ 389757 w 430695"/>
                <a:gd name="connsiteY122" fmla="*/ 45241 h 165652"/>
                <a:gd name="connsiteX123" fmla="*/ 374848 w 430695"/>
                <a:gd name="connsiteY123" fmla="*/ 48222 h 165652"/>
                <a:gd name="connsiteX124" fmla="*/ 357289 w 430695"/>
                <a:gd name="connsiteY124" fmla="*/ 51536 h 165652"/>
                <a:gd name="connsiteX125" fmla="*/ 313557 w 430695"/>
                <a:gd name="connsiteY125" fmla="*/ 58493 h 165652"/>
                <a:gd name="connsiteX126" fmla="*/ 310576 w 430695"/>
                <a:gd name="connsiteY126" fmla="*/ 59156 h 165652"/>
                <a:gd name="connsiteX127" fmla="*/ 306269 w 430695"/>
                <a:gd name="connsiteY127" fmla="*/ 59818 h 165652"/>
                <a:gd name="connsiteX128" fmla="*/ 302956 w 430695"/>
                <a:gd name="connsiteY128" fmla="*/ 60150 h 165652"/>
                <a:gd name="connsiteX129" fmla="*/ 300305 w 430695"/>
                <a:gd name="connsiteY129" fmla="*/ 60480 h 165652"/>
                <a:gd name="connsiteX130" fmla="*/ 279433 w 430695"/>
                <a:gd name="connsiteY130" fmla="*/ 63131 h 165652"/>
                <a:gd name="connsiteX131" fmla="*/ 269825 w 430695"/>
                <a:gd name="connsiteY131" fmla="*/ 64125 h 165652"/>
                <a:gd name="connsiteX132" fmla="*/ 241002 w 430695"/>
                <a:gd name="connsiteY132" fmla="*/ 66775 h 165652"/>
                <a:gd name="connsiteX133" fmla="*/ 239014 w 430695"/>
                <a:gd name="connsiteY133" fmla="*/ 66775 h 165652"/>
                <a:gd name="connsiteX134" fmla="*/ 213172 w 430695"/>
                <a:gd name="connsiteY134" fmla="*/ 66775 h 165652"/>
                <a:gd name="connsiteX135" fmla="*/ 183023 w 430695"/>
                <a:gd name="connsiteY135" fmla="*/ 64125 h 165652"/>
                <a:gd name="connsiteX136" fmla="*/ 174078 w 430695"/>
                <a:gd name="connsiteY136" fmla="*/ 63131 h 165652"/>
                <a:gd name="connsiteX137" fmla="*/ 153537 w 430695"/>
                <a:gd name="connsiteY137" fmla="*/ 60812 h 165652"/>
                <a:gd name="connsiteX138" fmla="*/ 150556 w 430695"/>
                <a:gd name="connsiteY138" fmla="*/ 60480 h 165652"/>
                <a:gd name="connsiteX139" fmla="*/ 147243 w 430695"/>
                <a:gd name="connsiteY139" fmla="*/ 60150 h 165652"/>
                <a:gd name="connsiteX140" fmla="*/ 142604 w 430695"/>
                <a:gd name="connsiteY140" fmla="*/ 59487 h 165652"/>
                <a:gd name="connsiteX141" fmla="*/ 139291 w 430695"/>
                <a:gd name="connsiteY141" fmla="*/ 58824 h 165652"/>
                <a:gd name="connsiteX142" fmla="*/ 95559 w 430695"/>
                <a:gd name="connsiteY142" fmla="*/ 52530 h 165652"/>
                <a:gd name="connsiteX143" fmla="*/ 86282 w 430695"/>
                <a:gd name="connsiteY143" fmla="*/ 50542 h 165652"/>
                <a:gd name="connsiteX144" fmla="*/ 64085 w 430695"/>
                <a:gd name="connsiteY144" fmla="*/ 45904 h 165652"/>
                <a:gd name="connsiteX145" fmla="*/ 52821 w 430695"/>
                <a:gd name="connsiteY145" fmla="*/ 43253 h 165652"/>
                <a:gd name="connsiteX146" fmla="*/ 44207 w 430695"/>
                <a:gd name="connsiteY146" fmla="*/ 41597 h 165652"/>
                <a:gd name="connsiteX147" fmla="*/ 41556 w 430695"/>
                <a:gd name="connsiteY147" fmla="*/ 43253 h 165652"/>
                <a:gd name="connsiteX148" fmla="*/ 41225 w 430695"/>
                <a:gd name="connsiteY148" fmla="*/ 81353 h 165652"/>
                <a:gd name="connsiteX149" fmla="*/ 42219 w 430695"/>
                <a:gd name="connsiteY149" fmla="*/ 82016 h 165652"/>
                <a:gd name="connsiteX150" fmla="*/ 42219 w 430695"/>
                <a:gd name="connsiteY150" fmla="*/ 84334 h 165652"/>
                <a:gd name="connsiteX151" fmla="*/ 51827 w 430695"/>
                <a:gd name="connsiteY151" fmla="*/ 103551 h 165652"/>
                <a:gd name="connsiteX152" fmla="*/ 56134 w 430695"/>
                <a:gd name="connsiteY152" fmla="*/ 103551 h 165652"/>
                <a:gd name="connsiteX153" fmla="*/ 56134 w 430695"/>
                <a:gd name="connsiteY153" fmla="*/ 108520 h 165652"/>
                <a:gd name="connsiteX154" fmla="*/ 57459 w 430695"/>
                <a:gd name="connsiteY154" fmla="*/ 109514 h 165652"/>
                <a:gd name="connsiteX155" fmla="*/ 59778 w 430695"/>
                <a:gd name="connsiteY155" fmla="*/ 111170 h 165652"/>
                <a:gd name="connsiteX156" fmla="*/ 62097 w 430695"/>
                <a:gd name="connsiteY156" fmla="*/ 112827 h 165652"/>
                <a:gd name="connsiteX157" fmla="*/ 62097 w 430695"/>
                <a:gd name="connsiteY157" fmla="*/ 112827 h 165652"/>
                <a:gd name="connsiteX158" fmla="*/ 71705 w 430695"/>
                <a:gd name="connsiteY158" fmla="*/ 118790 h 165652"/>
                <a:gd name="connsiteX159" fmla="*/ 108149 w 430695"/>
                <a:gd name="connsiteY159" fmla="*/ 135356 h 165652"/>
                <a:gd name="connsiteX160" fmla="*/ 115768 w 430695"/>
                <a:gd name="connsiteY160" fmla="*/ 138337 h 165652"/>
                <a:gd name="connsiteX161" fmla="*/ 144261 w 430695"/>
                <a:gd name="connsiteY161" fmla="*/ 144964 h 165652"/>
                <a:gd name="connsiteX162" fmla="*/ 147243 w 430695"/>
                <a:gd name="connsiteY162" fmla="*/ 145958 h 165652"/>
                <a:gd name="connsiteX163" fmla="*/ 147574 w 430695"/>
                <a:gd name="connsiteY163" fmla="*/ 145958 h 165652"/>
                <a:gd name="connsiteX164" fmla="*/ 149893 w 430695"/>
                <a:gd name="connsiteY164" fmla="*/ 146289 h 165652"/>
                <a:gd name="connsiteX165" fmla="*/ 180373 w 430695"/>
                <a:gd name="connsiteY165" fmla="*/ 151259 h 165652"/>
                <a:gd name="connsiteX166" fmla="*/ 189649 w 430695"/>
                <a:gd name="connsiteY166" fmla="*/ 150927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Lst>
              <a:rect l="l" t="t" r="r" b="b"/>
              <a:pathLst>
                <a:path w="430695" h="165652">
                  <a:moveTo>
                    <a:pt x="231725" y="167824"/>
                  </a:moveTo>
                  <a:lnTo>
                    <a:pt x="224437" y="167824"/>
                  </a:lnTo>
                  <a:cubicBezTo>
                    <a:pt x="212510" y="167824"/>
                    <a:pt x="200914" y="167161"/>
                    <a:pt x="189318" y="166167"/>
                  </a:cubicBezTo>
                  <a:lnTo>
                    <a:pt x="186005" y="165836"/>
                  </a:lnTo>
                  <a:cubicBezTo>
                    <a:pt x="185674" y="165836"/>
                    <a:pt x="184017" y="165836"/>
                    <a:pt x="183355" y="165836"/>
                  </a:cubicBezTo>
                  <a:lnTo>
                    <a:pt x="181367" y="165836"/>
                  </a:lnTo>
                  <a:cubicBezTo>
                    <a:pt x="169440" y="164179"/>
                    <a:pt x="158838" y="162523"/>
                    <a:pt x="148899" y="160535"/>
                  </a:cubicBezTo>
                  <a:cubicBezTo>
                    <a:pt x="147905" y="160866"/>
                    <a:pt x="146580" y="160203"/>
                    <a:pt x="145917" y="160203"/>
                  </a:cubicBezTo>
                  <a:cubicBezTo>
                    <a:pt x="144592" y="160203"/>
                    <a:pt x="143267" y="159872"/>
                    <a:pt x="142273" y="159210"/>
                  </a:cubicBezTo>
                  <a:cubicBezTo>
                    <a:pt x="132996" y="157553"/>
                    <a:pt x="123057" y="155234"/>
                    <a:pt x="112124" y="151921"/>
                  </a:cubicBezTo>
                  <a:lnTo>
                    <a:pt x="110468" y="151259"/>
                  </a:lnTo>
                  <a:cubicBezTo>
                    <a:pt x="109143" y="150927"/>
                    <a:pt x="108149" y="150265"/>
                    <a:pt x="107155" y="149933"/>
                  </a:cubicBezTo>
                  <a:lnTo>
                    <a:pt x="101191" y="149933"/>
                  </a:lnTo>
                  <a:lnTo>
                    <a:pt x="100860" y="147283"/>
                  </a:lnTo>
                  <a:cubicBezTo>
                    <a:pt x="90921" y="143307"/>
                    <a:pt x="74687" y="135356"/>
                    <a:pt x="69055" y="132374"/>
                  </a:cubicBezTo>
                  <a:lnTo>
                    <a:pt x="66073" y="132374"/>
                  </a:lnTo>
                  <a:lnTo>
                    <a:pt x="64085" y="129724"/>
                  </a:lnTo>
                  <a:lnTo>
                    <a:pt x="58453" y="126079"/>
                  </a:lnTo>
                  <a:cubicBezTo>
                    <a:pt x="57128" y="125417"/>
                    <a:pt x="55471" y="124091"/>
                    <a:pt x="52821" y="122104"/>
                  </a:cubicBezTo>
                  <a:lnTo>
                    <a:pt x="50833" y="120778"/>
                  </a:lnTo>
                  <a:cubicBezTo>
                    <a:pt x="49508" y="120116"/>
                    <a:pt x="48514" y="119122"/>
                    <a:pt x="47520" y="118128"/>
                  </a:cubicBezTo>
                  <a:lnTo>
                    <a:pt x="42882" y="117797"/>
                  </a:lnTo>
                  <a:lnTo>
                    <a:pt x="42550" y="112827"/>
                  </a:lnTo>
                  <a:cubicBezTo>
                    <a:pt x="37250" y="106201"/>
                    <a:pt x="32942" y="97918"/>
                    <a:pt x="29298" y="86985"/>
                  </a:cubicBezTo>
                  <a:lnTo>
                    <a:pt x="29298" y="86654"/>
                  </a:lnTo>
                  <a:cubicBezTo>
                    <a:pt x="28636" y="85660"/>
                    <a:pt x="28636" y="84666"/>
                    <a:pt x="28636" y="83672"/>
                  </a:cubicBezTo>
                  <a:cubicBezTo>
                    <a:pt x="23666" y="66775"/>
                    <a:pt x="22672" y="44579"/>
                    <a:pt x="31286" y="32651"/>
                  </a:cubicBezTo>
                  <a:cubicBezTo>
                    <a:pt x="36256" y="26026"/>
                    <a:pt x="43544" y="23706"/>
                    <a:pt x="51496" y="25362"/>
                  </a:cubicBezTo>
                  <a:lnTo>
                    <a:pt x="53815" y="25694"/>
                  </a:lnTo>
                  <a:lnTo>
                    <a:pt x="58784" y="27019"/>
                  </a:lnTo>
                  <a:cubicBezTo>
                    <a:pt x="62097" y="28013"/>
                    <a:pt x="65410" y="28676"/>
                    <a:pt x="68723" y="29669"/>
                  </a:cubicBezTo>
                  <a:cubicBezTo>
                    <a:pt x="68061" y="29669"/>
                    <a:pt x="69717" y="29669"/>
                    <a:pt x="91252" y="34308"/>
                  </a:cubicBezTo>
                  <a:lnTo>
                    <a:pt x="99203" y="35964"/>
                  </a:lnTo>
                  <a:cubicBezTo>
                    <a:pt x="98872" y="35964"/>
                    <a:pt x="98541" y="35633"/>
                    <a:pt x="144592" y="42591"/>
                  </a:cubicBezTo>
                  <a:lnTo>
                    <a:pt x="147574" y="43253"/>
                  </a:lnTo>
                  <a:cubicBezTo>
                    <a:pt x="148899" y="43585"/>
                    <a:pt x="149562" y="43585"/>
                    <a:pt x="150224" y="43585"/>
                  </a:cubicBezTo>
                  <a:cubicBezTo>
                    <a:pt x="151881" y="43915"/>
                    <a:pt x="153537" y="43915"/>
                    <a:pt x="154862" y="44247"/>
                  </a:cubicBezTo>
                  <a:lnTo>
                    <a:pt x="156850" y="44247"/>
                  </a:lnTo>
                  <a:cubicBezTo>
                    <a:pt x="163476" y="45241"/>
                    <a:pt x="169771" y="46235"/>
                    <a:pt x="176066" y="46566"/>
                  </a:cubicBezTo>
                  <a:lnTo>
                    <a:pt x="186005" y="47560"/>
                  </a:lnTo>
                  <a:cubicBezTo>
                    <a:pt x="196607" y="48886"/>
                    <a:pt x="205883" y="49880"/>
                    <a:pt x="213835" y="50210"/>
                  </a:cubicBezTo>
                  <a:lnTo>
                    <a:pt x="215823" y="50210"/>
                  </a:lnTo>
                  <a:cubicBezTo>
                    <a:pt x="220461" y="50542"/>
                    <a:pt x="224105" y="49880"/>
                    <a:pt x="227418" y="50542"/>
                  </a:cubicBezTo>
                  <a:cubicBezTo>
                    <a:pt x="230069" y="50210"/>
                    <a:pt x="234376" y="50542"/>
                    <a:pt x="239014" y="50210"/>
                  </a:cubicBezTo>
                  <a:lnTo>
                    <a:pt x="241333" y="50210"/>
                  </a:lnTo>
                  <a:cubicBezTo>
                    <a:pt x="248953" y="49880"/>
                    <a:pt x="258229" y="48886"/>
                    <a:pt x="268500" y="47560"/>
                  </a:cubicBezTo>
                  <a:lnTo>
                    <a:pt x="277776" y="46566"/>
                  </a:lnTo>
                  <a:cubicBezTo>
                    <a:pt x="285065" y="46235"/>
                    <a:pt x="291360" y="44909"/>
                    <a:pt x="297986" y="44247"/>
                  </a:cubicBezTo>
                  <a:lnTo>
                    <a:pt x="300636" y="43915"/>
                  </a:lnTo>
                  <a:cubicBezTo>
                    <a:pt x="301962" y="43915"/>
                    <a:pt x="303287" y="43585"/>
                    <a:pt x="304943" y="43585"/>
                  </a:cubicBezTo>
                  <a:cubicBezTo>
                    <a:pt x="305937" y="43585"/>
                    <a:pt x="306931" y="43253"/>
                    <a:pt x="308256" y="43253"/>
                  </a:cubicBezTo>
                  <a:lnTo>
                    <a:pt x="311238" y="42591"/>
                  </a:lnTo>
                  <a:cubicBezTo>
                    <a:pt x="318858" y="41597"/>
                    <a:pt x="348344" y="36958"/>
                    <a:pt x="354639" y="35633"/>
                  </a:cubicBezTo>
                  <a:cubicBezTo>
                    <a:pt x="371867" y="32651"/>
                    <a:pt x="372198" y="32651"/>
                    <a:pt x="373192" y="32651"/>
                  </a:cubicBezTo>
                  <a:lnTo>
                    <a:pt x="388432" y="29339"/>
                  </a:lnTo>
                  <a:cubicBezTo>
                    <a:pt x="390089" y="29007"/>
                    <a:pt x="393733" y="28013"/>
                    <a:pt x="396715" y="27019"/>
                  </a:cubicBezTo>
                  <a:lnTo>
                    <a:pt x="401022" y="26026"/>
                  </a:lnTo>
                  <a:cubicBezTo>
                    <a:pt x="402347" y="25694"/>
                    <a:pt x="403672" y="25362"/>
                    <a:pt x="405660" y="25362"/>
                  </a:cubicBezTo>
                  <a:cubicBezTo>
                    <a:pt x="405991" y="25032"/>
                    <a:pt x="407979" y="25032"/>
                    <a:pt x="409636" y="25032"/>
                  </a:cubicBezTo>
                  <a:cubicBezTo>
                    <a:pt x="415599" y="25032"/>
                    <a:pt x="420900" y="27682"/>
                    <a:pt x="424876" y="32983"/>
                  </a:cubicBezTo>
                  <a:cubicBezTo>
                    <a:pt x="433821" y="44909"/>
                    <a:pt x="432496" y="66775"/>
                    <a:pt x="427526" y="83672"/>
                  </a:cubicBezTo>
                  <a:lnTo>
                    <a:pt x="427526" y="90299"/>
                  </a:lnTo>
                  <a:lnTo>
                    <a:pt x="425538" y="90629"/>
                  </a:lnTo>
                  <a:cubicBezTo>
                    <a:pt x="422888" y="98912"/>
                    <a:pt x="418581" y="106201"/>
                    <a:pt x="413611" y="112496"/>
                  </a:cubicBezTo>
                  <a:lnTo>
                    <a:pt x="413611" y="117134"/>
                  </a:lnTo>
                  <a:lnTo>
                    <a:pt x="408973" y="117465"/>
                  </a:lnTo>
                  <a:cubicBezTo>
                    <a:pt x="408310" y="118128"/>
                    <a:pt x="407979" y="118459"/>
                    <a:pt x="407316" y="118790"/>
                  </a:cubicBezTo>
                  <a:lnTo>
                    <a:pt x="403010" y="122435"/>
                  </a:lnTo>
                  <a:cubicBezTo>
                    <a:pt x="395389" y="127735"/>
                    <a:pt x="392076" y="130055"/>
                    <a:pt x="390089" y="131048"/>
                  </a:cubicBezTo>
                  <a:cubicBezTo>
                    <a:pt x="387438" y="132706"/>
                    <a:pt x="383462" y="135024"/>
                    <a:pt x="381143" y="136349"/>
                  </a:cubicBezTo>
                  <a:lnTo>
                    <a:pt x="378162" y="138007"/>
                  </a:lnTo>
                  <a:lnTo>
                    <a:pt x="368885" y="142644"/>
                  </a:lnTo>
                  <a:cubicBezTo>
                    <a:pt x="363916" y="144964"/>
                    <a:pt x="358615" y="146951"/>
                    <a:pt x="352983" y="148939"/>
                  </a:cubicBezTo>
                  <a:lnTo>
                    <a:pt x="352320" y="149933"/>
                  </a:lnTo>
                  <a:lnTo>
                    <a:pt x="350001" y="150265"/>
                  </a:lnTo>
                  <a:cubicBezTo>
                    <a:pt x="349007" y="150927"/>
                    <a:pt x="347682" y="151259"/>
                    <a:pt x="346025" y="151921"/>
                  </a:cubicBezTo>
                  <a:lnTo>
                    <a:pt x="345694" y="152252"/>
                  </a:lnTo>
                  <a:lnTo>
                    <a:pt x="343375" y="152583"/>
                  </a:lnTo>
                  <a:cubicBezTo>
                    <a:pt x="333767" y="155566"/>
                    <a:pt x="323496" y="158216"/>
                    <a:pt x="312232" y="160535"/>
                  </a:cubicBezTo>
                  <a:lnTo>
                    <a:pt x="311569" y="160535"/>
                  </a:lnTo>
                  <a:cubicBezTo>
                    <a:pt x="310907" y="160866"/>
                    <a:pt x="310576" y="160866"/>
                    <a:pt x="309913" y="160866"/>
                  </a:cubicBezTo>
                  <a:lnTo>
                    <a:pt x="306600" y="161529"/>
                  </a:lnTo>
                  <a:cubicBezTo>
                    <a:pt x="297323" y="163185"/>
                    <a:pt x="287716" y="164179"/>
                    <a:pt x="276782" y="165504"/>
                  </a:cubicBezTo>
                  <a:lnTo>
                    <a:pt x="276451" y="165836"/>
                  </a:lnTo>
                  <a:lnTo>
                    <a:pt x="272807" y="166498"/>
                  </a:lnTo>
                  <a:lnTo>
                    <a:pt x="265518" y="166498"/>
                  </a:lnTo>
                  <a:cubicBezTo>
                    <a:pt x="254916" y="167492"/>
                    <a:pt x="242989" y="167824"/>
                    <a:pt x="231725" y="167824"/>
                  </a:cubicBezTo>
                  <a:close/>
                  <a:moveTo>
                    <a:pt x="189649" y="150927"/>
                  </a:moveTo>
                  <a:lnTo>
                    <a:pt x="190975" y="150927"/>
                  </a:lnTo>
                  <a:cubicBezTo>
                    <a:pt x="201908" y="151921"/>
                    <a:pt x="213503" y="152583"/>
                    <a:pt x="223442" y="152583"/>
                  </a:cubicBezTo>
                  <a:lnTo>
                    <a:pt x="231725" y="152583"/>
                  </a:lnTo>
                  <a:cubicBezTo>
                    <a:pt x="242658" y="152583"/>
                    <a:pt x="253923" y="151921"/>
                    <a:pt x="264193" y="150927"/>
                  </a:cubicBezTo>
                  <a:lnTo>
                    <a:pt x="272144" y="150265"/>
                  </a:lnTo>
                  <a:cubicBezTo>
                    <a:pt x="283740" y="149271"/>
                    <a:pt x="294010" y="148277"/>
                    <a:pt x="303618" y="146289"/>
                  </a:cubicBezTo>
                  <a:lnTo>
                    <a:pt x="304943" y="146289"/>
                  </a:lnTo>
                  <a:cubicBezTo>
                    <a:pt x="305275" y="146289"/>
                    <a:pt x="305937" y="145958"/>
                    <a:pt x="306269" y="145958"/>
                  </a:cubicBezTo>
                  <a:lnTo>
                    <a:pt x="307925" y="144964"/>
                  </a:lnTo>
                  <a:lnTo>
                    <a:pt x="309582" y="144964"/>
                  </a:lnTo>
                  <a:cubicBezTo>
                    <a:pt x="318858" y="142976"/>
                    <a:pt x="328466" y="140657"/>
                    <a:pt x="337411" y="138007"/>
                  </a:cubicBezTo>
                  <a:lnTo>
                    <a:pt x="338736" y="136681"/>
                  </a:lnTo>
                  <a:lnTo>
                    <a:pt x="342049" y="136681"/>
                  </a:lnTo>
                  <a:cubicBezTo>
                    <a:pt x="342712" y="136349"/>
                    <a:pt x="343043" y="136018"/>
                    <a:pt x="343706" y="136018"/>
                  </a:cubicBezTo>
                  <a:lnTo>
                    <a:pt x="344369" y="135687"/>
                  </a:lnTo>
                  <a:lnTo>
                    <a:pt x="346356" y="135024"/>
                  </a:lnTo>
                  <a:cubicBezTo>
                    <a:pt x="351989" y="133368"/>
                    <a:pt x="356958" y="131712"/>
                    <a:pt x="361597" y="129392"/>
                  </a:cubicBezTo>
                  <a:lnTo>
                    <a:pt x="372529" y="123760"/>
                  </a:lnTo>
                  <a:cubicBezTo>
                    <a:pt x="375511" y="122435"/>
                    <a:pt x="382137" y="118128"/>
                    <a:pt x="382137" y="117797"/>
                  </a:cubicBezTo>
                  <a:lnTo>
                    <a:pt x="384456" y="116471"/>
                  </a:lnTo>
                  <a:cubicBezTo>
                    <a:pt x="386775" y="114815"/>
                    <a:pt x="391414" y="111833"/>
                    <a:pt x="393733" y="110176"/>
                  </a:cubicBezTo>
                  <a:lnTo>
                    <a:pt x="396715" y="107858"/>
                  </a:lnTo>
                  <a:cubicBezTo>
                    <a:pt x="397377" y="107526"/>
                    <a:pt x="397709" y="106864"/>
                    <a:pt x="398040" y="106532"/>
                  </a:cubicBezTo>
                  <a:lnTo>
                    <a:pt x="398702" y="105870"/>
                  </a:lnTo>
                  <a:cubicBezTo>
                    <a:pt x="398702" y="105870"/>
                    <a:pt x="398702" y="105870"/>
                    <a:pt x="398702" y="105870"/>
                  </a:cubicBezTo>
                  <a:lnTo>
                    <a:pt x="401353" y="102887"/>
                  </a:lnTo>
                  <a:cubicBezTo>
                    <a:pt x="405660" y="97587"/>
                    <a:pt x="408973" y="90961"/>
                    <a:pt x="411292" y="84004"/>
                  </a:cubicBezTo>
                  <a:lnTo>
                    <a:pt x="411292" y="77377"/>
                  </a:lnTo>
                  <a:lnTo>
                    <a:pt x="412949" y="77377"/>
                  </a:lnTo>
                  <a:cubicBezTo>
                    <a:pt x="416924" y="61806"/>
                    <a:pt x="415599" y="47892"/>
                    <a:pt x="411955" y="42591"/>
                  </a:cubicBezTo>
                  <a:cubicBezTo>
                    <a:pt x="410961" y="41265"/>
                    <a:pt x="409967" y="40934"/>
                    <a:pt x="409304" y="40934"/>
                  </a:cubicBezTo>
                  <a:lnTo>
                    <a:pt x="405991" y="41265"/>
                  </a:lnTo>
                  <a:cubicBezTo>
                    <a:pt x="405991" y="41265"/>
                    <a:pt x="404666" y="41597"/>
                    <a:pt x="402678" y="41597"/>
                  </a:cubicBezTo>
                  <a:lnTo>
                    <a:pt x="400359" y="42591"/>
                  </a:lnTo>
                  <a:cubicBezTo>
                    <a:pt x="397046" y="43585"/>
                    <a:pt x="393402" y="44247"/>
                    <a:pt x="389757" y="45241"/>
                  </a:cubicBezTo>
                  <a:lnTo>
                    <a:pt x="374848" y="48222"/>
                  </a:lnTo>
                  <a:cubicBezTo>
                    <a:pt x="372198" y="48554"/>
                    <a:pt x="357289" y="51536"/>
                    <a:pt x="357289" y="51536"/>
                  </a:cubicBezTo>
                  <a:cubicBezTo>
                    <a:pt x="350995" y="52861"/>
                    <a:pt x="320846" y="57499"/>
                    <a:pt x="313557" y="58493"/>
                  </a:cubicBezTo>
                  <a:lnTo>
                    <a:pt x="310576" y="59156"/>
                  </a:lnTo>
                  <a:cubicBezTo>
                    <a:pt x="309250" y="59487"/>
                    <a:pt x="307594" y="59487"/>
                    <a:pt x="306269" y="59818"/>
                  </a:cubicBezTo>
                  <a:cubicBezTo>
                    <a:pt x="305275" y="59818"/>
                    <a:pt x="303949" y="60150"/>
                    <a:pt x="302956" y="60150"/>
                  </a:cubicBezTo>
                  <a:lnTo>
                    <a:pt x="300305" y="60480"/>
                  </a:lnTo>
                  <a:cubicBezTo>
                    <a:pt x="293017" y="61474"/>
                    <a:pt x="286059" y="62469"/>
                    <a:pt x="279433" y="63131"/>
                  </a:cubicBezTo>
                  <a:lnTo>
                    <a:pt x="269825" y="64125"/>
                  </a:lnTo>
                  <a:cubicBezTo>
                    <a:pt x="258892" y="65451"/>
                    <a:pt x="249615" y="66445"/>
                    <a:pt x="241002" y="66775"/>
                  </a:cubicBezTo>
                  <a:lnTo>
                    <a:pt x="239014" y="66775"/>
                  </a:lnTo>
                  <a:cubicBezTo>
                    <a:pt x="229737" y="67769"/>
                    <a:pt x="224437" y="67769"/>
                    <a:pt x="213172" y="66775"/>
                  </a:cubicBezTo>
                  <a:cubicBezTo>
                    <a:pt x="203564" y="66445"/>
                    <a:pt x="193956" y="65119"/>
                    <a:pt x="183023" y="64125"/>
                  </a:cubicBezTo>
                  <a:lnTo>
                    <a:pt x="174078" y="63131"/>
                  </a:lnTo>
                  <a:cubicBezTo>
                    <a:pt x="167121" y="62800"/>
                    <a:pt x="160495" y="61806"/>
                    <a:pt x="153537" y="60812"/>
                  </a:cubicBezTo>
                  <a:lnTo>
                    <a:pt x="150556" y="60480"/>
                  </a:lnTo>
                  <a:cubicBezTo>
                    <a:pt x="149562" y="60150"/>
                    <a:pt x="148568" y="60150"/>
                    <a:pt x="147243" y="60150"/>
                  </a:cubicBezTo>
                  <a:cubicBezTo>
                    <a:pt x="145917" y="60150"/>
                    <a:pt x="144261" y="59818"/>
                    <a:pt x="142604" y="59487"/>
                  </a:cubicBezTo>
                  <a:cubicBezTo>
                    <a:pt x="142273" y="59818"/>
                    <a:pt x="140948" y="59487"/>
                    <a:pt x="139291" y="58824"/>
                  </a:cubicBezTo>
                  <a:cubicBezTo>
                    <a:pt x="132003" y="57830"/>
                    <a:pt x="97878" y="52530"/>
                    <a:pt x="95559" y="52530"/>
                  </a:cubicBezTo>
                  <a:lnTo>
                    <a:pt x="86282" y="50542"/>
                  </a:lnTo>
                  <a:cubicBezTo>
                    <a:pt x="77669" y="48886"/>
                    <a:pt x="65742" y="46235"/>
                    <a:pt x="64085" y="45904"/>
                  </a:cubicBezTo>
                  <a:cubicBezTo>
                    <a:pt x="60109" y="44909"/>
                    <a:pt x="56134" y="44247"/>
                    <a:pt x="52821" y="43253"/>
                  </a:cubicBezTo>
                  <a:lnTo>
                    <a:pt x="44207" y="41597"/>
                  </a:lnTo>
                  <a:cubicBezTo>
                    <a:pt x="43544" y="41597"/>
                    <a:pt x="42550" y="41597"/>
                    <a:pt x="41556" y="43253"/>
                  </a:cubicBezTo>
                  <a:cubicBezTo>
                    <a:pt x="37581" y="48886"/>
                    <a:pt x="36256" y="64457"/>
                    <a:pt x="41225" y="81353"/>
                  </a:cubicBezTo>
                  <a:lnTo>
                    <a:pt x="42219" y="82016"/>
                  </a:lnTo>
                  <a:lnTo>
                    <a:pt x="42219" y="84334"/>
                  </a:lnTo>
                  <a:cubicBezTo>
                    <a:pt x="44869" y="92617"/>
                    <a:pt x="48182" y="98912"/>
                    <a:pt x="51827" y="103551"/>
                  </a:cubicBezTo>
                  <a:lnTo>
                    <a:pt x="56134" y="103551"/>
                  </a:lnTo>
                  <a:lnTo>
                    <a:pt x="56134" y="108520"/>
                  </a:lnTo>
                  <a:cubicBezTo>
                    <a:pt x="56465" y="108852"/>
                    <a:pt x="57128" y="109182"/>
                    <a:pt x="57459" y="109514"/>
                  </a:cubicBezTo>
                  <a:lnTo>
                    <a:pt x="59778" y="111170"/>
                  </a:lnTo>
                  <a:cubicBezTo>
                    <a:pt x="60441" y="111833"/>
                    <a:pt x="61435" y="112496"/>
                    <a:pt x="62097" y="112827"/>
                  </a:cubicBezTo>
                  <a:lnTo>
                    <a:pt x="62097" y="112827"/>
                  </a:lnTo>
                  <a:lnTo>
                    <a:pt x="71705" y="118790"/>
                  </a:lnTo>
                  <a:cubicBezTo>
                    <a:pt x="79325" y="122766"/>
                    <a:pt x="100860" y="133036"/>
                    <a:pt x="108149" y="135356"/>
                  </a:cubicBezTo>
                  <a:lnTo>
                    <a:pt x="115768" y="138337"/>
                  </a:lnTo>
                  <a:cubicBezTo>
                    <a:pt x="126039" y="141319"/>
                    <a:pt x="135647" y="143638"/>
                    <a:pt x="144261" y="144964"/>
                  </a:cubicBezTo>
                  <a:lnTo>
                    <a:pt x="147243" y="145958"/>
                  </a:lnTo>
                  <a:cubicBezTo>
                    <a:pt x="147243" y="145958"/>
                    <a:pt x="147574" y="145958"/>
                    <a:pt x="147574" y="145958"/>
                  </a:cubicBezTo>
                  <a:lnTo>
                    <a:pt x="149893" y="146289"/>
                  </a:lnTo>
                  <a:cubicBezTo>
                    <a:pt x="159832" y="148277"/>
                    <a:pt x="170102" y="149933"/>
                    <a:pt x="180373" y="151259"/>
                  </a:cubicBezTo>
                  <a:cubicBezTo>
                    <a:pt x="185011" y="150595"/>
                    <a:pt x="187330" y="150595"/>
                    <a:pt x="189649" y="150927"/>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 name="Freeform: Shape 73">
              <a:extLst>
                <a:ext uri="{FF2B5EF4-FFF2-40B4-BE49-F238E27FC236}">
                  <a16:creationId xmlns:a16="http://schemas.microsoft.com/office/drawing/2014/main" id="{DAF974AA-2FC7-41CB-AAD8-3A3B2E04388F}"/>
                </a:ext>
              </a:extLst>
            </p:cNvPr>
            <p:cNvSpPr/>
            <p:nvPr/>
          </p:nvSpPr>
          <p:spPr>
            <a:xfrm>
              <a:off x="4001662" y="10983822"/>
              <a:ext cx="430746" cy="364477"/>
            </a:xfrm>
            <a:custGeom>
              <a:avLst/>
              <a:gdLst>
                <a:gd name="connsiteX0" fmla="*/ 203752 w 430695"/>
                <a:gd name="connsiteY0" fmla="*/ 212366 h 364434"/>
                <a:gd name="connsiteX1" fmla="*/ 432352 w 430695"/>
                <a:gd name="connsiteY1" fmla="*/ 367748 h 364434"/>
                <a:gd name="connsiteX2" fmla="*/ 114963 w 430695"/>
                <a:gd name="connsiteY2" fmla="*/ 214022 h 364434"/>
                <a:gd name="connsiteX3" fmla="*/ 193813 w 430695"/>
                <a:gd name="connsiteY3" fmla="*/ 156707 h 364434"/>
                <a:gd name="connsiteX4" fmla="*/ 24848 w 430695"/>
                <a:gd name="connsiteY4" fmla="*/ 24848 h 364434"/>
                <a:gd name="connsiteX5" fmla="*/ 280283 w 430695"/>
                <a:gd name="connsiteY5" fmla="*/ 156044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695" h="364434">
                  <a:moveTo>
                    <a:pt x="203752" y="212366"/>
                  </a:moveTo>
                  <a:lnTo>
                    <a:pt x="432352" y="367748"/>
                  </a:lnTo>
                  <a:lnTo>
                    <a:pt x="114963" y="214022"/>
                  </a:lnTo>
                  <a:lnTo>
                    <a:pt x="193813" y="156707"/>
                  </a:lnTo>
                  <a:lnTo>
                    <a:pt x="24848" y="24848"/>
                  </a:lnTo>
                  <a:lnTo>
                    <a:pt x="280283" y="156044"/>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 name="Freeform: Shape 74">
              <a:extLst>
                <a:ext uri="{FF2B5EF4-FFF2-40B4-BE49-F238E27FC236}">
                  <a16:creationId xmlns:a16="http://schemas.microsoft.com/office/drawing/2014/main" id="{E035DD29-7570-461D-8598-AFD8C71D99E5}"/>
                </a:ext>
              </a:extLst>
            </p:cNvPr>
            <p:cNvSpPr/>
            <p:nvPr/>
          </p:nvSpPr>
          <p:spPr>
            <a:xfrm>
              <a:off x="3129568" y="10983822"/>
              <a:ext cx="430746" cy="364477"/>
            </a:xfrm>
            <a:custGeom>
              <a:avLst/>
              <a:gdLst>
                <a:gd name="connsiteX0" fmla="*/ 253448 w 430695"/>
                <a:gd name="connsiteY0" fmla="*/ 212366 h 364434"/>
                <a:gd name="connsiteX1" fmla="*/ 24848 w 430695"/>
                <a:gd name="connsiteY1" fmla="*/ 367748 h 364434"/>
                <a:gd name="connsiteX2" fmla="*/ 342237 w 430695"/>
                <a:gd name="connsiteY2" fmla="*/ 214022 h 364434"/>
                <a:gd name="connsiteX3" fmla="*/ 263718 w 430695"/>
                <a:gd name="connsiteY3" fmla="*/ 156707 h 364434"/>
                <a:gd name="connsiteX4" fmla="*/ 432352 w 430695"/>
                <a:gd name="connsiteY4" fmla="*/ 24848 h 364434"/>
                <a:gd name="connsiteX5" fmla="*/ 176917 w 430695"/>
                <a:gd name="connsiteY5" fmla="*/ 156044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695" h="364434">
                  <a:moveTo>
                    <a:pt x="253448" y="212366"/>
                  </a:moveTo>
                  <a:lnTo>
                    <a:pt x="24848" y="367748"/>
                  </a:lnTo>
                  <a:lnTo>
                    <a:pt x="342237" y="214022"/>
                  </a:lnTo>
                  <a:lnTo>
                    <a:pt x="263718" y="156707"/>
                  </a:lnTo>
                  <a:lnTo>
                    <a:pt x="432352" y="24848"/>
                  </a:lnTo>
                  <a:lnTo>
                    <a:pt x="176917" y="156044"/>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 name="Freeform: Shape 75">
              <a:extLst>
                <a:ext uri="{FF2B5EF4-FFF2-40B4-BE49-F238E27FC236}">
                  <a16:creationId xmlns:a16="http://schemas.microsoft.com/office/drawing/2014/main" id="{662E5ACA-44F4-4B18-B26A-69E6C1C08E9E}"/>
                </a:ext>
              </a:extLst>
            </p:cNvPr>
            <p:cNvSpPr/>
            <p:nvPr/>
          </p:nvSpPr>
          <p:spPr>
            <a:xfrm>
              <a:off x="4001663" y="10441082"/>
              <a:ext cx="530148" cy="463880"/>
            </a:xfrm>
            <a:custGeom>
              <a:avLst/>
              <a:gdLst>
                <a:gd name="connsiteX0" fmla="*/ 248478 w 530086"/>
                <a:gd name="connsiteY0" fmla="*/ 218661 h 463826"/>
                <a:gd name="connsiteX1" fmla="*/ 534394 w 530086"/>
                <a:gd name="connsiteY1" fmla="*/ 24848 h 463826"/>
                <a:gd name="connsiteX2" fmla="*/ 137491 w 530086"/>
                <a:gd name="connsiteY2" fmla="*/ 216673 h 463826"/>
                <a:gd name="connsiteX3" fmla="*/ 235889 w 530086"/>
                <a:gd name="connsiteY3" fmla="*/ 288567 h 463826"/>
                <a:gd name="connsiteX4" fmla="*/ 24848 w 530086"/>
                <a:gd name="connsiteY4" fmla="*/ 453556 h 463826"/>
                <a:gd name="connsiteX5" fmla="*/ 344557 w 530086"/>
                <a:gd name="connsiteY5" fmla="*/ 289561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0086" h="463826">
                  <a:moveTo>
                    <a:pt x="248478" y="218661"/>
                  </a:moveTo>
                  <a:lnTo>
                    <a:pt x="534394" y="24848"/>
                  </a:lnTo>
                  <a:lnTo>
                    <a:pt x="137491" y="216673"/>
                  </a:lnTo>
                  <a:lnTo>
                    <a:pt x="235889" y="288567"/>
                  </a:lnTo>
                  <a:lnTo>
                    <a:pt x="24848" y="453556"/>
                  </a:lnTo>
                  <a:lnTo>
                    <a:pt x="344557" y="289561"/>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 name="Freeform: Shape 76">
              <a:extLst>
                <a:ext uri="{FF2B5EF4-FFF2-40B4-BE49-F238E27FC236}">
                  <a16:creationId xmlns:a16="http://schemas.microsoft.com/office/drawing/2014/main" id="{CD0DC5E3-459A-449B-A22B-63AA6FED140D}"/>
                </a:ext>
              </a:extLst>
            </p:cNvPr>
            <p:cNvSpPr/>
            <p:nvPr/>
          </p:nvSpPr>
          <p:spPr>
            <a:xfrm>
              <a:off x="4073564" y="10834055"/>
              <a:ext cx="662686" cy="231940"/>
            </a:xfrm>
            <a:custGeom>
              <a:avLst/>
              <a:gdLst>
                <a:gd name="connsiteX0" fmla="*/ 330973 w 662608"/>
                <a:gd name="connsiteY0" fmla="*/ 99060 h 231913"/>
                <a:gd name="connsiteX1" fmla="*/ 652669 w 662608"/>
                <a:gd name="connsiteY1" fmla="*/ 153725 h 231913"/>
                <a:gd name="connsiteX2" fmla="*/ 256430 w 662608"/>
                <a:gd name="connsiteY2" fmla="*/ 24848 h 231913"/>
                <a:gd name="connsiteX3" fmla="*/ 276639 w 662608"/>
                <a:gd name="connsiteY3" fmla="*/ 138153 h 231913"/>
                <a:gd name="connsiteX4" fmla="*/ 24848 w 662608"/>
                <a:gd name="connsiteY4" fmla="*/ 112312 h 231913"/>
                <a:gd name="connsiteX5" fmla="*/ 349857 w 662608"/>
                <a:gd name="connsiteY5" fmla="*/ 209715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8" h="231913">
                  <a:moveTo>
                    <a:pt x="330973" y="99060"/>
                  </a:moveTo>
                  <a:lnTo>
                    <a:pt x="652669" y="153725"/>
                  </a:lnTo>
                  <a:lnTo>
                    <a:pt x="256430" y="24848"/>
                  </a:lnTo>
                  <a:lnTo>
                    <a:pt x="276639" y="138153"/>
                  </a:lnTo>
                  <a:lnTo>
                    <a:pt x="24848" y="112312"/>
                  </a:lnTo>
                  <a:lnTo>
                    <a:pt x="349857" y="209715"/>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 name="Freeform: Shape 77">
              <a:extLst>
                <a:ext uri="{FF2B5EF4-FFF2-40B4-BE49-F238E27FC236}">
                  <a16:creationId xmlns:a16="http://schemas.microsoft.com/office/drawing/2014/main" id="{0E98C029-0976-46EF-AE51-9C1547BD47AF}"/>
                </a:ext>
              </a:extLst>
            </p:cNvPr>
            <p:cNvSpPr/>
            <p:nvPr/>
          </p:nvSpPr>
          <p:spPr>
            <a:xfrm>
              <a:off x="2839643" y="10834055"/>
              <a:ext cx="662686" cy="231940"/>
            </a:xfrm>
            <a:custGeom>
              <a:avLst/>
              <a:gdLst>
                <a:gd name="connsiteX0" fmla="*/ 346544 w 662608"/>
                <a:gd name="connsiteY0" fmla="*/ 99060 h 231913"/>
                <a:gd name="connsiteX1" fmla="*/ 24848 w 662608"/>
                <a:gd name="connsiteY1" fmla="*/ 153725 h 231913"/>
                <a:gd name="connsiteX2" fmla="*/ 421088 w 662608"/>
                <a:gd name="connsiteY2" fmla="*/ 24848 h 231913"/>
                <a:gd name="connsiteX3" fmla="*/ 400878 w 662608"/>
                <a:gd name="connsiteY3" fmla="*/ 138153 h 231913"/>
                <a:gd name="connsiteX4" fmla="*/ 652670 w 662608"/>
                <a:gd name="connsiteY4" fmla="*/ 112312 h 231913"/>
                <a:gd name="connsiteX5" fmla="*/ 327660 w 662608"/>
                <a:gd name="connsiteY5" fmla="*/ 209715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8" h="231913">
                  <a:moveTo>
                    <a:pt x="346544" y="99060"/>
                  </a:moveTo>
                  <a:lnTo>
                    <a:pt x="24848" y="153725"/>
                  </a:lnTo>
                  <a:lnTo>
                    <a:pt x="421088" y="24848"/>
                  </a:lnTo>
                  <a:lnTo>
                    <a:pt x="400878" y="138153"/>
                  </a:lnTo>
                  <a:lnTo>
                    <a:pt x="652670" y="112312"/>
                  </a:lnTo>
                  <a:lnTo>
                    <a:pt x="327660" y="209715"/>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 name="Freeform: Shape 78">
              <a:extLst>
                <a:ext uri="{FF2B5EF4-FFF2-40B4-BE49-F238E27FC236}">
                  <a16:creationId xmlns:a16="http://schemas.microsoft.com/office/drawing/2014/main" id="{171C8EE3-7254-4433-BFB2-E014063C0D56}"/>
                </a:ext>
              </a:extLst>
            </p:cNvPr>
            <p:cNvSpPr/>
            <p:nvPr/>
          </p:nvSpPr>
          <p:spPr>
            <a:xfrm>
              <a:off x="3027515" y="10441082"/>
              <a:ext cx="530148" cy="463880"/>
            </a:xfrm>
            <a:custGeom>
              <a:avLst/>
              <a:gdLst>
                <a:gd name="connsiteX0" fmla="*/ 310764 w 530086"/>
                <a:gd name="connsiteY0" fmla="*/ 218661 h 463826"/>
                <a:gd name="connsiteX1" fmla="*/ 24848 w 530086"/>
                <a:gd name="connsiteY1" fmla="*/ 24848 h 463826"/>
                <a:gd name="connsiteX2" fmla="*/ 421751 w 530086"/>
                <a:gd name="connsiteY2" fmla="*/ 216673 h 463826"/>
                <a:gd name="connsiteX3" fmla="*/ 323353 w 530086"/>
                <a:gd name="connsiteY3" fmla="*/ 288567 h 463826"/>
                <a:gd name="connsiteX4" fmla="*/ 534394 w 530086"/>
                <a:gd name="connsiteY4" fmla="*/ 453556 h 463826"/>
                <a:gd name="connsiteX5" fmla="*/ 215017 w 530086"/>
                <a:gd name="connsiteY5" fmla="*/ 289561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0086" h="463826">
                  <a:moveTo>
                    <a:pt x="310764" y="218661"/>
                  </a:moveTo>
                  <a:lnTo>
                    <a:pt x="24848" y="24848"/>
                  </a:lnTo>
                  <a:lnTo>
                    <a:pt x="421751" y="216673"/>
                  </a:lnTo>
                  <a:lnTo>
                    <a:pt x="323353" y="288567"/>
                  </a:lnTo>
                  <a:lnTo>
                    <a:pt x="534394" y="453556"/>
                  </a:lnTo>
                  <a:lnTo>
                    <a:pt x="215017" y="289561"/>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 name="Freeform: Shape 79">
              <a:extLst>
                <a:ext uri="{FF2B5EF4-FFF2-40B4-BE49-F238E27FC236}">
                  <a16:creationId xmlns:a16="http://schemas.microsoft.com/office/drawing/2014/main" id="{3CAD56D4-BB7E-4C7A-827A-824F4E54016D}"/>
                </a:ext>
              </a:extLst>
            </p:cNvPr>
            <p:cNvSpPr/>
            <p:nvPr/>
          </p:nvSpPr>
          <p:spPr>
            <a:xfrm>
              <a:off x="2163373" y="12177319"/>
              <a:ext cx="3247159" cy="1126565"/>
            </a:xfrm>
            <a:custGeom>
              <a:avLst/>
              <a:gdLst>
                <a:gd name="connsiteX0" fmla="*/ 24848 w 3246782"/>
                <a:gd name="connsiteY0" fmla="*/ 24847 h 1126434"/>
                <a:gd name="connsiteX1" fmla="*/ 3238500 w 3246782"/>
                <a:gd name="connsiteY1" fmla="*/ 24847 h 1126434"/>
                <a:gd name="connsiteX2" fmla="*/ 3238500 w 3246782"/>
                <a:gd name="connsiteY2" fmla="*/ 1132398 h 1126434"/>
                <a:gd name="connsiteX3" fmla="*/ 24848 w 3246782"/>
                <a:gd name="connsiteY3" fmla="*/ 1132398 h 1126434"/>
              </a:gdLst>
              <a:ahLst/>
              <a:cxnLst>
                <a:cxn ang="0">
                  <a:pos x="connsiteX0" y="connsiteY0"/>
                </a:cxn>
                <a:cxn ang="0">
                  <a:pos x="connsiteX1" y="connsiteY1"/>
                </a:cxn>
                <a:cxn ang="0">
                  <a:pos x="connsiteX2" y="connsiteY2"/>
                </a:cxn>
                <a:cxn ang="0">
                  <a:pos x="connsiteX3" y="connsiteY3"/>
                </a:cxn>
              </a:cxnLst>
              <a:rect l="l" t="t" r="r" b="b"/>
              <a:pathLst>
                <a:path w="3246782" h="1126434">
                  <a:moveTo>
                    <a:pt x="24848" y="24847"/>
                  </a:moveTo>
                  <a:lnTo>
                    <a:pt x="3238500" y="24847"/>
                  </a:lnTo>
                  <a:lnTo>
                    <a:pt x="3238500" y="1132398"/>
                  </a:lnTo>
                  <a:lnTo>
                    <a:pt x="24848" y="1132398"/>
                  </a:lnTo>
                  <a:close/>
                </a:path>
              </a:pathLst>
            </a:custGeom>
            <a:solidFill>
              <a:schemeClr val="bg1">
                <a:lumMod val="5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 name="Freeform: Shape 80">
              <a:extLst>
                <a:ext uri="{FF2B5EF4-FFF2-40B4-BE49-F238E27FC236}">
                  <a16:creationId xmlns:a16="http://schemas.microsoft.com/office/drawing/2014/main" id="{4D2B6F94-C234-46AB-8A48-F9B48E4DBF98}"/>
                </a:ext>
              </a:extLst>
            </p:cNvPr>
            <p:cNvSpPr/>
            <p:nvPr/>
          </p:nvSpPr>
          <p:spPr>
            <a:xfrm>
              <a:off x="2163373" y="12176987"/>
              <a:ext cx="3247159" cy="1126565"/>
            </a:xfrm>
            <a:custGeom>
              <a:avLst/>
              <a:gdLst>
                <a:gd name="connsiteX0" fmla="*/ 24848 w 3246782"/>
                <a:gd name="connsiteY0" fmla="*/ 25178 h 1126434"/>
                <a:gd name="connsiteX1" fmla="*/ 24848 w 3246782"/>
                <a:gd name="connsiteY1" fmla="*/ 1132730 h 1126434"/>
                <a:gd name="connsiteX2" fmla="*/ 485361 w 3246782"/>
                <a:gd name="connsiteY2" fmla="*/ 1132730 h 1126434"/>
                <a:gd name="connsiteX3" fmla="*/ 812690 w 3246782"/>
                <a:gd name="connsiteY3" fmla="*/ 454550 h 1126434"/>
                <a:gd name="connsiteX4" fmla="*/ 3238500 w 3246782"/>
                <a:gd name="connsiteY4" fmla="*/ 504908 h 1126434"/>
                <a:gd name="connsiteX5" fmla="*/ 3238500 w 3246782"/>
                <a:gd name="connsiteY5" fmla="*/ 24848 h 1126434"/>
                <a:gd name="connsiteX6" fmla="*/ 24848 w 3246782"/>
                <a:gd name="connsiteY6" fmla="*/ 24848 h 1126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46782" h="1126434">
                  <a:moveTo>
                    <a:pt x="24848" y="25178"/>
                  </a:moveTo>
                  <a:lnTo>
                    <a:pt x="24848" y="1132730"/>
                  </a:lnTo>
                  <a:lnTo>
                    <a:pt x="485361" y="1132730"/>
                  </a:lnTo>
                  <a:cubicBezTo>
                    <a:pt x="485361" y="1132730"/>
                    <a:pt x="659627" y="531412"/>
                    <a:pt x="812690" y="454550"/>
                  </a:cubicBezTo>
                  <a:cubicBezTo>
                    <a:pt x="1085022" y="318052"/>
                    <a:pt x="3238500" y="504908"/>
                    <a:pt x="3238500" y="504908"/>
                  </a:cubicBezTo>
                  <a:lnTo>
                    <a:pt x="3238500" y="24848"/>
                  </a:lnTo>
                  <a:lnTo>
                    <a:pt x="24848" y="24848"/>
                  </a:lnTo>
                  <a:close/>
                </a:path>
              </a:pathLst>
            </a:custGeom>
            <a:solidFill>
              <a:srgbClr val="673D75">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 name="Freeform: Shape 81">
              <a:extLst>
                <a:ext uri="{FF2B5EF4-FFF2-40B4-BE49-F238E27FC236}">
                  <a16:creationId xmlns:a16="http://schemas.microsoft.com/office/drawing/2014/main" id="{92737476-D2E3-4B85-874F-0F2B516B0BCE}"/>
                </a:ext>
              </a:extLst>
            </p:cNvPr>
            <p:cNvSpPr/>
            <p:nvPr/>
          </p:nvSpPr>
          <p:spPr>
            <a:xfrm>
              <a:off x="2107376" y="11856578"/>
              <a:ext cx="3346561" cy="795222"/>
            </a:xfrm>
            <a:custGeom>
              <a:avLst/>
              <a:gdLst>
                <a:gd name="connsiteX0" fmla="*/ 3300123 w 3346173"/>
                <a:gd name="connsiteY0" fmla="*/ 772270 h 795130"/>
                <a:gd name="connsiteX1" fmla="*/ 75206 w 3346173"/>
                <a:gd name="connsiteY1" fmla="*/ 576801 h 795130"/>
                <a:gd name="connsiteX2" fmla="*/ 24848 w 3346173"/>
                <a:gd name="connsiteY2" fmla="*/ 523461 h 795130"/>
                <a:gd name="connsiteX3" fmla="*/ 24848 w 3346173"/>
                <a:gd name="connsiteY3" fmla="*/ 75207 h 795130"/>
                <a:gd name="connsiteX4" fmla="*/ 75206 w 3346173"/>
                <a:gd name="connsiteY4" fmla="*/ 24848 h 795130"/>
                <a:gd name="connsiteX5" fmla="*/ 3300123 w 3346173"/>
                <a:gd name="connsiteY5" fmla="*/ 24848 h 795130"/>
                <a:gd name="connsiteX6" fmla="*/ 3350481 w 3346173"/>
                <a:gd name="connsiteY6" fmla="*/ 75207 h 795130"/>
                <a:gd name="connsiteX7" fmla="*/ 3350481 w 3346173"/>
                <a:gd name="connsiteY7" fmla="*/ 724894 h 795130"/>
                <a:gd name="connsiteX8" fmla="*/ 3300123 w 3346173"/>
                <a:gd name="connsiteY8" fmla="*/ 772270 h 79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46173" h="795130">
                  <a:moveTo>
                    <a:pt x="3300123" y="772270"/>
                  </a:moveTo>
                  <a:lnTo>
                    <a:pt x="75206" y="576801"/>
                  </a:lnTo>
                  <a:cubicBezTo>
                    <a:pt x="47377" y="575145"/>
                    <a:pt x="24848" y="551291"/>
                    <a:pt x="24848" y="523461"/>
                  </a:cubicBezTo>
                  <a:lnTo>
                    <a:pt x="24848" y="75207"/>
                  </a:lnTo>
                  <a:cubicBezTo>
                    <a:pt x="24848" y="47376"/>
                    <a:pt x="47377" y="24848"/>
                    <a:pt x="75206" y="24848"/>
                  </a:cubicBezTo>
                  <a:lnTo>
                    <a:pt x="3300123" y="24848"/>
                  </a:lnTo>
                  <a:cubicBezTo>
                    <a:pt x="3327952" y="24848"/>
                    <a:pt x="3350481" y="47376"/>
                    <a:pt x="3350481" y="75207"/>
                  </a:cubicBezTo>
                  <a:lnTo>
                    <a:pt x="3350481" y="724894"/>
                  </a:lnTo>
                  <a:cubicBezTo>
                    <a:pt x="3350481" y="752724"/>
                    <a:pt x="3327952" y="773927"/>
                    <a:pt x="3300123" y="772270"/>
                  </a:cubicBez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 name="Freeform: Shape 82">
              <a:extLst>
                <a:ext uri="{FF2B5EF4-FFF2-40B4-BE49-F238E27FC236}">
                  <a16:creationId xmlns:a16="http://schemas.microsoft.com/office/drawing/2014/main" id="{D09E4614-5EF4-48E9-9C87-FD0AFCC481E2}"/>
                </a:ext>
              </a:extLst>
            </p:cNvPr>
            <p:cNvSpPr/>
            <p:nvPr/>
          </p:nvSpPr>
          <p:spPr>
            <a:xfrm>
              <a:off x="1081540" y="7907637"/>
              <a:ext cx="5400886" cy="5400886"/>
            </a:xfrm>
            <a:custGeom>
              <a:avLst/>
              <a:gdLst>
                <a:gd name="connsiteX0" fmla="*/ 2713383 w 5400260"/>
                <a:gd name="connsiteY0" fmla="*/ 74543 h 5400260"/>
                <a:gd name="connsiteX1" fmla="*/ 5352222 w 5400260"/>
                <a:gd name="connsiteY1" fmla="*/ 2713382 h 5400260"/>
                <a:gd name="connsiteX2" fmla="*/ 2713383 w 5400260"/>
                <a:gd name="connsiteY2" fmla="*/ 5352221 h 5400260"/>
                <a:gd name="connsiteX3" fmla="*/ 74543 w 5400260"/>
                <a:gd name="connsiteY3" fmla="*/ 2713382 h 5400260"/>
                <a:gd name="connsiteX4" fmla="*/ 2713383 w 5400260"/>
                <a:gd name="connsiteY4" fmla="*/ 74543 h 5400260"/>
                <a:gd name="connsiteX5" fmla="*/ 2713383 w 5400260"/>
                <a:gd name="connsiteY5" fmla="*/ 74543 h 5400260"/>
                <a:gd name="connsiteX6" fmla="*/ 2713383 w 5400260"/>
                <a:gd name="connsiteY6" fmla="*/ 24848 h 5400260"/>
                <a:gd name="connsiteX7" fmla="*/ 24848 w 5400260"/>
                <a:gd name="connsiteY7" fmla="*/ 2713382 h 5400260"/>
                <a:gd name="connsiteX8" fmla="*/ 2713383 w 5400260"/>
                <a:gd name="connsiteY8" fmla="*/ 5401917 h 5400260"/>
                <a:gd name="connsiteX9" fmla="*/ 5401918 w 5400260"/>
                <a:gd name="connsiteY9" fmla="*/ 2713382 h 5400260"/>
                <a:gd name="connsiteX10" fmla="*/ 2713383 w 5400260"/>
                <a:gd name="connsiteY10" fmla="*/ 24848 h 5400260"/>
                <a:gd name="connsiteX11" fmla="*/ 2713383 w 5400260"/>
                <a:gd name="connsiteY11" fmla="*/ 24848 h 540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00260" h="5400260">
                  <a:moveTo>
                    <a:pt x="2713383" y="74543"/>
                  </a:moveTo>
                  <a:cubicBezTo>
                    <a:pt x="4168471" y="74543"/>
                    <a:pt x="5352222" y="1258294"/>
                    <a:pt x="5352222" y="2713382"/>
                  </a:cubicBezTo>
                  <a:cubicBezTo>
                    <a:pt x="5352222" y="4168472"/>
                    <a:pt x="4168471" y="5352221"/>
                    <a:pt x="2713383" y="5352221"/>
                  </a:cubicBezTo>
                  <a:cubicBezTo>
                    <a:pt x="1258294" y="5352221"/>
                    <a:pt x="74543" y="4168472"/>
                    <a:pt x="74543" y="2713382"/>
                  </a:cubicBezTo>
                  <a:cubicBezTo>
                    <a:pt x="74543" y="1258294"/>
                    <a:pt x="1258294" y="74543"/>
                    <a:pt x="2713383" y="74543"/>
                  </a:cubicBezTo>
                  <a:lnTo>
                    <a:pt x="2713383" y="74543"/>
                  </a:lnTo>
                  <a:close/>
                  <a:moveTo>
                    <a:pt x="2713383" y="24848"/>
                  </a:moveTo>
                  <a:cubicBezTo>
                    <a:pt x="1228477" y="24848"/>
                    <a:pt x="24848" y="1228476"/>
                    <a:pt x="24848" y="2713382"/>
                  </a:cubicBezTo>
                  <a:cubicBezTo>
                    <a:pt x="24848" y="4198289"/>
                    <a:pt x="1228477" y="5401917"/>
                    <a:pt x="2713383" y="5401917"/>
                  </a:cubicBezTo>
                  <a:cubicBezTo>
                    <a:pt x="4198289" y="5401917"/>
                    <a:pt x="5401918" y="4198289"/>
                    <a:pt x="5401918" y="2713382"/>
                  </a:cubicBezTo>
                  <a:cubicBezTo>
                    <a:pt x="5401918" y="1228476"/>
                    <a:pt x="4198289" y="24848"/>
                    <a:pt x="2713383" y="24848"/>
                  </a:cubicBezTo>
                  <a:lnTo>
                    <a:pt x="2713383" y="24848"/>
                  </a:ln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 name="Freeform: Shape 83">
              <a:extLst>
                <a:ext uri="{FF2B5EF4-FFF2-40B4-BE49-F238E27FC236}">
                  <a16:creationId xmlns:a16="http://schemas.microsoft.com/office/drawing/2014/main" id="{41892ACA-7C9E-40E3-93BE-AF514D0E1BB7}"/>
                </a:ext>
              </a:extLst>
            </p:cNvPr>
            <p:cNvSpPr/>
            <p:nvPr/>
          </p:nvSpPr>
          <p:spPr>
            <a:xfrm>
              <a:off x="6203765" y="13223036"/>
              <a:ext cx="265074" cy="66269"/>
            </a:xfrm>
            <a:custGeom>
              <a:avLst/>
              <a:gdLst>
                <a:gd name="connsiteX0" fmla="*/ 24848 w 265043"/>
                <a:gd name="connsiteY0" fmla="*/ 24848 h 66260"/>
                <a:gd name="connsiteX1" fmla="*/ 245828 w 265043"/>
                <a:gd name="connsiteY1" fmla="*/ 24848 h 66260"/>
                <a:gd name="connsiteX2" fmla="*/ 245828 w 265043"/>
                <a:gd name="connsiteY2" fmla="*/ 55991 h 66260"/>
                <a:gd name="connsiteX3" fmla="*/ 24848 w 265043"/>
                <a:gd name="connsiteY3" fmla="*/ 55991 h 66260"/>
              </a:gdLst>
              <a:ahLst/>
              <a:cxnLst>
                <a:cxn ang="0">
                  <a:pos x="connsiteX0" y="connsiteY0"/>
                </a:cxn>
                <a:cxn ang="0">
                  <a:pos x="connsiteX1" y="connsiteY1"/>
                </a:cxn>
                <a:cxn ang="0">
                  <a:pos x="connsiteX2" y="connsiteY2"/>
                </a:cxn>
                <a:cxn ang="0">
                  <a:pos x="connsiteX3" y="connsiteY3"/>
                </a:cxn>
              </a:cxnLst>
              <a:rect l="l" t="t" r="r" b="b"/>
              <a:pathLst>
                <a:path w="265043" h="66260">
                  <a:moveTo>
                    <a:pt x="24848" y="24848"/>
                  </a:moveTo>
                  <a:lnTo>
                    <a:pt x="245828" y="24848"/>
                  </a:lnTo>
                  <a:lnTo>
                    <a:pt x="245828" y="55991"/>
                  </a:lnTo>
                  <a:lnTo>
                    <a:pt x="24848" y="55991"/>
                  </a:lnTo>
                  <a:close/>
                </a:path>
              </a:pathLst>
            </a:custGeom>
            <a:solidFill>
              <a:schemeClr val="accent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 name="Freeform: Shape 84">
              <a:extLst>
                <a:ext uri="{FF2B5EF4-FFF2-40B4-BE49-F238E27FC236}">
                  <a16:creationId xmlns:a16="http://schemas.microsoft.com/office/drawing/2014/main" id="{95F2E498-54BE-4778-8D6C-0DDEC261B728}"/>
                </a:ext>
              </a:extLst>
            </p:cNvPr>
            <p:cNvSpPr/>
            <p:nvPr/>
          </p:nvSpPr>
          <p:spPr>
            <a:xfrm>
              <a:off x="6223646" y="13223036"/>
              <a:ext cx="99403" cy="66269"/>
            </a:xfrm>
            <a:custGeom>
              <a:avLst/>
              <a:gdLst>
                <a:gd name="connsiteX0" fmla="*/ 24848 w 99391"/>
                <a:gd name="connsiteY0" fmla="*/ 24848 h 66260"/>
                <a:gd name="connsiteX1" fmla="*/ 75869 w 99391"/>
                <a:gd name="connsiteY1" fmla="*/ 24848 h 66260"/>
                <a:gd name="connsiteX2" fmla="*/ 75869 w 99391"/>
                <a:gd name="connsiteY2" fmla="*/ 55991 h 66260"/>
                <a:gd name="connsiteX3" fmla="*/ 24848 w 99391"/>
                <a:gd name="connsiteY3" fmla="*/ 55991 h 66260"/>
              </a:gdLst>
              <a:ahLst/>
              <a:cxnLst>
                <a:cxn ang="0">
                  <a:pos x="connsiteX0" y="connsiteY0"/>
                </a:cxn>
                <a:cxn ang="0">
                  <a:pos x="connsiteX1" y="connsiteY1"/>
                </a:cxn>
                <a:cxn ang="0">
                  <a:pos x="connsiteX2" y="connsiteY2"/>
                </a:cxn>
                <a:cxn ang="0">
                  <a:pos x="connsiteX3" y="connsiteY3"/>
                </a:cxn>
              </a:cxnLst>
              <a:rect l="l" t="t" r="r" b="b"/>
              <a:pathLst>
                <a:path w="99391" h="66260">
                  <a:moveTo>
                    <a:pt x="24848" y="24848"/>
                  </a:moveTo>
                  <a:lnTo>
                    <a:pt x="75869" y="24848"/>
                  </a:lnTo>
                  <a:lnTo>
                    <a:pt x="75869" y="55991"/>
                  </a:lnTo>
                  <a:lnTo>
                    <a:pt x="24848" y="55991"/>
                  </a:lnTo>
                  <a:close/>
                </a:path>
              </a:pathLst>
            </a:custGeom>
            <a:solidFill>
              <a:srgbClr val="FFFFFF">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 name="Freeform: Shape 85">
              <a:extLst>
                <a:ext uri="{FF2B5EF4-FFF2-40B4-BE49-F238E27FC236}">
                  <a16:creationId xmlns:a16="http://schemas.microsoft.com/office/drawing/2014/main" id="{27FD152C-343C-4DD3-A27D-1F36552C5C31}"/>
                </a:ext>
              </a:extLst>
            </p:cNvPr>
            <p:cNvSpPr/>
            <p:nvPr/>
          </p:nvSpPr>
          <p:spPr>
            <a:xfrm>
              <a:off x="6284282" y="13223037"/>
              <a:ext cx="66269" cy="66269"/>
            </a:xfrm>
            <a:custGeom>
              <a:avLst/>
              <a:gdLst>
                <a:gd name="connsiteX0" fmla="*/ 65267 w 66260"/>
                <a:gd name="connsiteY0" fmla="*/ 55659 h 66260"/>
                <a:gd name="connsiteX1" fmla="*/ 24848 w 66260"/>
                <a:gd name="connsiteY1" fmla="*/ 55659 h 66260"/>
                <a:gd name="connsiteX2" fmla="*/ 24848 w 66260"/>
                <a:gd name="connsiteY2" fmla="*/ 24848 h 66260"/>
                <a:gd name="connsiteX3" fmla="*/ 65267 w 66260"/>
                <a:gd name="connsiteY3" fmla="*/ 24848 h 66260"/>
              </a:gdLst>
              <a:ahLst/>
              <a:cxnLst>
                <a:cxn ang="0">
                  <a:pos x="connsiteX0" y="connsiteY0"/>
                </a:cxn>
                <a:cxn ang="0">
                  <a:pos x="connsiteX1" y="connsiteY1"/>
                </a:cxn>
                <a:cxn ang="0">
                  <a:pos x="connsiteX2" y="connsiteY2"/>
                </a:cxn>
                <a:cxn ang="0">
                  <a:pos x="connsiteX3" y="connsiteY3"/>
                </a:cxn>
              </a:cxnLst>
              <a:rect l="l" t="t" r="r" b="b"/>
              <a:pathLst>
                <a:path w="66260" h="66260">
                  <a:moveTo>
                    <a:pt x="65267" y="55659"/>
                  </a:moveTo>
                  <a:lnTo>
                    <a:pt x="24848" y="55659"/>
                  </a:lnTo>
                  <a:lnTo>
                    <a:pt x="24848" y="24848"/>
                  </a:lnTo>
                  <a:lnTo>
                    <a:pt x="65267" y="24848"/>
                  </a:lnTo>
                  <a:close/>
                </a:path>
              </a:pathLst>
            </a:custGeom>
            <a:solidFill>
              <a:srgbClr val="FFFFFF">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 name="Freeform: Shape 86">
              <a:extLst>
                <a:ext uri="{FF2B5EF4-FFF2-40B4-BE49-F238E27FC236}">
                  <a16:creationId xmlns:a16="http://schemas.microsoft.com/office/drawing/2014/main" id="{71DDC4EB-20B7-4371-842A-D381972599EC}"/>
                </a:ext>
              </a:extLst>
            </p:cNvPr>
            <p:cNvSpPr/>
            <p:nvPr/>
          </p:nvSpPr>
          <p:spPr>
            <a:xfrm>
              <a:off x="6213706" y="12002700"/>
              <a:ext cx="231940" cy="894626"/>
            </a:xfrm>
            <a:custGeom>
              <a:avLst/>
              <a:gdLst>
                <a:gd name="connsiteX0" fmla="*/ 226281 w 231913"/>
                <a:gd name="connsiteY0" fmla="*/ 69574 h 894521"/>
                <a:gd name="connsiteX1" fmla="*/ 226281 w 231913"/>
                <a:gd name="connsiteY1" fmla="*/ 874643 h 894521"/>
                <a:gd name="connsiteX2" fmla="*/ 24848 w 231913"/>
                <a:gd name="connsiteY2" fmla="*/ 874643 h 894521"/>
                <a:gd name="connsiteX3" fmla="*/ 24848 w 231913"/>
                <a:gd name="connsiteY3" fmla="*/ 69574 h 894521"/>
                <a:gd name="connsiteX4" fmla="*/ 82826 w 231913"/>
                <a:gd name="connsiteY4" fmla="*/ 50690 h 894521"/>
                <a:gd name="connsiteX5" fmla="*/ 82826 w 231913"/>
                <a:gd name="connsiteY5" fmla="*/ 24848 h 894521"/>
                <a:gd name="connsiteX6" fmla="*/ 167972 w 231913"/>
                <a:gd name="connsiteY6" fmla="*/ 24848 h 894521"/>
                <a:gd name="connsiteX7" fmla="*/ 167972 w 231913"/>
                <a:gd name="connsiteY7" fmla="*/ 50358 h 89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1913" h="894521">
                  <a:moveTo>
                    <a:pt x="226281" y="69574"/>
                  </a:moveTo>
                  <a:lnTo>
                    <a:pt x="226281" y="874643"/>
                  </a:lnTo>
                  <a:lnTo>
                    <a:pt x="24848" y="874643"/>
                  </a:lnTo>
                  <a:lnTo>
                    <a:pt x="24848" y="69574"/>
                  </a:lnTo>
                  <a:lnTo>
                    <a:pt x="82826" y="50690"/>
                  </a:lnTo>
                  <a:lnTo>
                    <a:pt x="82826" y="24848"/>
                  </a:lnTo>
                  <a:lnTo>
                    <a:pt x="167972" y="24848"/>
                  </a:lnTo>
                  <a:lnTo>
                    <a:pt x="167972" y="50358"/>
                  </a:lnTo>
                  <a:close/>
                </a:path>
              </a:pathLst>
            </a:custGeom>
            <a:solidFill>
              <a:schemeClr val="accent5">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 name="Freeform: Shape 87">
              <a:extLst>
                <a:ext uri="{FF2B5EF4-FFF2-40B4-BE49-F238E27FC236}">
                  <a16:creationId xmlns:a16="http://schemas.microsoft.com/office/drawing/2014/main" id="{F721D0EE-8522-4C43-B36E-9A68F81D9968}"/>
                </a:ext>
              </a:extLst>
            </p:cNvPr>
            <p:cNvSpPr/>
            <p:nvPr/>
          </p:nvSpPr>
          <p:spPr>
            <a:xfrm>
              <a:off x="6223647" y="12002701"/>
              <a:ext cx="198806" cy="497015"/>
            </a:xfrm>
            <a:custGeom>
              <a:avLst/>
              <a:gdLst>
                <a:gd name="connsiteX0" fmla="*/ 24848 w 198782"/>
                <a:gd name="connsiteY0" fmla="*/ 485030 h 496956"/>
                <a:gd name="connsiteX1" fmla="*/ 24848 w 198782"/>
                <a:gd name="connsiteY1" fmla="*/ 76201 h 496956"/>
                <a:gd name="connsiteX2" fmla="*/ 83157 w 198782"/>
                <a:gd name="connsiteY2" fmla="*/ 57316 h 496956"/>
                <a:gd name="connsiteX3" fmla="*/ 83157 w 198782"/>
                <a:gd name="connsiteY3" fmla="*/ 24848 h 496956"/>
                <a:gd name="connsiteX4" fmla="*/ 148424 w 198782"/>
                <a:gd name="connsiteY4" fmla="*/ 24848 h 496956"/>
                <a:gd name="connsiteX5" fmla="*/ 148424 w 198782"/>
                <a:gd name="connsiteY5" fmla="*/ 57316 h 496956"/>
                <a:gd name="connsiteX6" fmla="*/ 206402 w 198782"/>
                <a:gd name="connsiteY6" fmla="*/ 76201 h 496956"/>
                <a:gd name="connsiteX7" fmla="*/ 206402 w 198782"/>
                <a:gd name="connsiteY7" fmla="*/ 485030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782" h="496956">
                  <a:moveTo>
                    <a:pt x="24848" y="485030"/>
                  </a:moveTo>
                  <a:lnTo>
                    <a:pt x="24848" y="76201"/>
                  </a:lnTo>
                  <a:lnTo>
                    <a:pt x="83157" y="57316"/>
                  </a:lnTo>
                  <a:lnTo>
                    <a:pt x="83157" y="24848"/>
                  </a:lnTo>
                  <a:lnTo>
                    <a:pt x="148424" y="24848"/>
                  </a:lnTo>
                  <a:lnTo>
                    <a:pt x="148424" y="57316"/>
                  </a:lnTo>
                  <a:lnTo>
                    <a:pt x="206402" y="76201"/>
                  </a:lnTo>
                  <a:lnTo>
                    <a:pt x="206402" y="485030"/>
                  </a:lnTo>
                  <a:close/>
                </a:path>
              </a:pathLst>
            </a:custGeom>
            <a:solidFill>
              <a:schemeClr val="accent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 name="Freeform: Shape 88">
              <a:extLst>
                <a:ext uri="{FF2B5EF4-FFF2-40B4-BE49-F238E27FC236}">
                  <a16:creationId xmlns:a16="http://schemas.microsoft.com/office/drawing/2014/main" id="{604AE377-A145-4945-BBAC-EAFFDA1EB084}"/>
                </a:ext>
              </a:extLst>
            </p:cNvPr>
            <p:cNvSpPr/>
            <p:nvPr/>
          </p:nvSpPr>
          <p:spPr>
            <a:xfrm>
              <a:off x="6232262" y="12503359"/>
              <a:ext cx="198806" cy="762088"/>
            </a:xfrm>
            <a:custGeom>
              <a:avLst/>
              <a:gdLst>
                <a:gd name="connsiteX0" fmla="*/ 24848 w 198782"/>
                <a:gd name="connsiteY0" fmla="*/ 24848 h 761999"/>
                <a:gd name="connsiteX1" fmla="*/ 189175 w 198782"/>
                <a:gd name="connsiteY1" fmla="*/ 24848 h 761999"/>
                <a:gd name="connsiteX2" fmla="*/ 189175 w 198782"/>
                <a:gd name="connsiteY2" fmla="*/ 744441 h 761999"/>
                <a:gd name="connsiteX3" fmla="*/ 24848 w 198782"/>
                <a:gd name="connsiteY3" fmla="*/ 744441 h 761999"/>
              </a:gdLst>
              <a:ahLst/>
              <a:cxnLst>
                <a:cxn ang="0">
                  <a:pos x="connsiteX0" y="connsiteY0"/>
                </a:cxn>
                <a:cxn ang="0">
                  <a:pos x="connsiteX1" y="connsiteY1"/>
                </a:cxn>
                <a:cxn ang="0">
                  <a:pos x="connsiteX2" y="connsiteY2"/>
                </a:cxn>
                <a:cxn ang="0">
                  <a:pos x="connsiteX3" y="connsiteY3"/>
                </a:cxn>
              </a:cxnLst>
              <a:rect l="l" t="t" r="r" b="b"/>
              <a:pathLst>
                <a:path w="198782" h="761999">
                  <a:moveTo>
                    <a:pt x="24848" y="24848"/>
                  </a:moveTo>
                  <a:lnTo>
                    <a:pt x="189175" y="24848"/>
                  </a:lnTo>
                  <a:lnTo>
                    <a:pt x="189175" y="744441"/>
                  </a:lnTo>
                  <a:lnTo>
                    <a:pt x="24848" y="744441"/>
                  </a:lnTo>
                  <a:close/>
                </a:path>
              </a:pathLst>
            </a:custGeom>
            <a:solidFill>
              <a:schemeClr val="accent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 name="Freeform: Shape 90">
              <a:extLst>
                <a:ext uri="{FF2B5EF4-FFF2-40B4-BE49-F238E27FC236}">
                  <a16:creationId xmlns:a16="http://schemas.microsoft.com/office/drawing/2014/main" id="{79BB64D1-6B62-4899-8172-891D7008E63F}"/>
                </a:ext>
              </a:extLst>
            </p:cNvPr>
            <p:cNvSpPr/>
            <p:nvPr/>
          </p:nvSpPr>
          <p:spPr>
            <a:xfrm>
              <a:off x="6126894" y="12852595"/>
              <a:ext cx="397611" cy="66269"/>
            </a:xfrm>
            <a:custGeom>
              <a:avLst/>
              <a:gdLst>
                <a:gd name="connsiteX0" fmla="*/ 24848 w 397565"/>
                <a:gd name="connsiteY0" fmla="*/ 24848 h 66260"/>
                <a:gd name="connsiteX1" fmla="*/ 399885 w 397565"/>
                <a:gd name="connsiteY1" fmla="*/ 24848 h 66260"/>
                <a:gd name="connsiteX2" fmla="*/ 399885 w 397565"/>
                <a:gd name="connsiteY2" fmla="*/ 55659 h 66260"/>
                <a:gd name="connsiteX3" fmla="*/ 24848 w 397565"/>
                <a:gd name="connsiteY3" fmla="*/ 55659 h 66260"/>
              </a:gdLst>
              <a:ahLst/>
              <a:cxnLst>
                <a:cxn ang="0">
                  <a:pos x="connsiteX0" y="connsiteY0"/>
                </a:cxn>
                <a:cxn ang="0">
                  <a:pos x="connsiteX1" y="connsiteY1"/>
                </a:cxn>
                <a:cxn ang="0">
                  <a:pos x="connsiteX2" y="connsiteY2"/>
                </a:cxn>
                <a:cxn ang="0">
                  <a:pos x="connsiteX3" y="connsiteY3"/>
                </a:cxn>
              </a:cxnLst>
              <a:rect l="l" t="t" r="r" b="b"/>
              <a:pathLst>
                <a:path w="397565" h="66260">
                  <a:moveTo>
                    <a:pt x="24848" y="24848"/>
                  </a:moveTo>
                  <a:lnTo>
                    <a:pt x="399885" y="24848"/>
                  </a:lnTo>
                  <a:lnTo>
                    <a:pt x="399885" y="55659"/>
                  </a:lnTo>
                  <a:lnTo>
                    <a:pt x="24848" y="55659"/>
                  </a:lnTo>
                  <a:close/>
                </a:path>
              </a:pathLst>
            </a:custGeom>
            <a:solidFill>
              <a:schemeClr val="accent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 name="Freeform: Shape 91">
              <a:extLst>
                <a:ext uri="{FF2B5EF4-FFF2-40B4-BE49-F238E27FC236}">
                  <a16:creationId xmlns:a16="http://schemas.microsoft.com/office/drawing/2014/main" id="{7EA20918-F5B9-4FE6-ADFF-1F417EE114E4}"/>
                </a:ext>
              </a:extLst>
            </p:cNvPr>
            <p:cNvSpPr/>
            <p:nvPr/>
          </p:nvSpPr>
          <p:spPr>
            <a:xfrm>
              <a:off x="6146774" y="12852595"/>
              <a:ext cx="99403" cy="66269"/>
            </a:xfrm>
            <a:custGeom>
              <a:avLst/>
              <a:gdLst>
                <a:gd name="connsiteX0" fmla="*/ 24848 w 99391"/>
                <a:gd name="connsiteY0" fmla="*/ 24848 h 66260"/>
                <a:gd name="connsiteX1" fmla="*/ 84483 w 99391"/>
                <a:gd name="connsiteY1" fmla="*/ 24848 h 66260"/>
                <a:gd name="connsiteX2" fmla="*/ 84483 w 99391"/>
                <a:gd name="connsiteY2" fmla="*/ 55659 h 66260"/>
                <a:gd name="connsiteX3" fmla="*/ 24848 w 99391"/>
                <a:gd name="connsiteY3" fmla="*/ 55659 h 66260"/>
              </a:gdLst>
              <a:ahLst/>
              <a:cxnLst>
                <a:cxn ang="0">
                  <a:pos x="connsiteX0" y="connsiteY0"/>
                </a:cxn>
                <a:cxn ang="0">
                  <a:pos x="connsiteX1" y="connsiteY1"/>
                </a:cxn>
                <a:cxn ang="0">
                  <a:pos x="connsiteX2" y="connsiteY2"/>
                </a:cxn>
                <a:cxn ang="0">
                  <a:pos x="connsiteX3" y="connsiteY3"/>
                </a:cxn>
              </a:cxnLst>
              <a:rect l="l" t="t" r="r" b="b"/>
              <a:pathLst>
                <a:path w="99391" h="66260">
                  <a:moveTo>
                    <a:pt x="24848" y="24848"/>
                  </a:moveTo>
                  <a:lnTo>
                    <a:pt x="84483" y="24848"/>
                  </a:lnTo>
                  <a:lnTo>
                    <a:pt x="84483" y="55659"/>
                  </a:lnTo>
                  <a:lnTo>
                    <a:pt x="24848" y="55659"/>
                  </a:lnTo>
                  <a:close/>
                </a:path>
              </a:pathLst>
            </a:custGeom>
            <a:solidFill>
              <a:srgbClr val="FFFFFF">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 name="Freeform: Shape 92">
              <a:extLst>
                <a:ext uri="{FF2B5EF4-FFF2-40B4-BE49-F238E27FC236}">
                  <a16:creationId xmlns:a16="http://schemas.microsoft.com/office/drawing/2014/main" id="{99D5DCFA-F4DB-413E-A88D-0F8134DB9BF8}"/>
                </a:ext>
              </a:extLst>
            </p:cNvPr>
            <p:cNvSpPr/>
            <p:nvPr/>
          </p:nvSpPr>
          <p:spPr>
            <a:xfrm>
              <a:off x="6231267" y="12852595"/>
              <a:ext cx="66269" cy="66269"/>
            </a:xfrm>
            <a:custGeom>
              <a:avLst/>
              <a:gdLst>
                <a:gd name="connsiteX0" fmla="*/ 24848 w 66260"/>
                <a:gd name="connsiteY0" fmla="*/ 24848 h 66260"/>
                <a:gd name="connsiteX1" fmla="*/ 59303 w 66260"/>
                <a:gd name="connsiteY1" fmla="*/ 24848 h 66260"/>
                <a:gd name="connsiteX2" fmla="*/ 59303 w 66260"/>
                <a:gd name="connsiteY2" fmla="*/ 55659 h 66260"/>
                <a:gd name="connsiteX3" fmla="*/ 24848 w 66260"/>
                <a:gd name="connsiteY3" fmla="*/ 55659 h 66260"/>
              </a:gdLst>
              <a:ahLst/>
              <a:cxnLst>
                <a:cxn ang="0">
                  <a:pos x="connsiteX0" y="connsiteY0"/>
                </a:cxn>
                <a:cxn ang="0">
                  <a:pos x="connsiteX1" y="connsiteY1"/>
                </a:cxn>
                <a:cxn ang="0">
                  <a:pos x="connsiteX2" y="connsiteY2"/>
                </a:cxn>
                <a:cxn ang="0">
                  <a:pos x="connsiteX3" y="connsiteY3"/>
                </a:cxn>
              </a:cxnLst>
              <a:rect l="l" t="t" r="r" b="b"/>
              <a:pathLst>
                <a:path w="66260" h="66260">
                  <a:moveTo>
                    <a:pt x="24848" y="24848"/>
                  </a:moveTo>
                  <a:lnTo>
                    <a:pt x="59303" y="24848"/>
                  </a:lnTo>
                  <a:lnTo>
                    <a:pt x="59303" y="55659"/>
                  </a:lnTo>
                  <a:lnTo>
                    <a:pt x="24848" y="55659"/>
                  </a:lnTo>
                  <a:close/>
                </a:path>
              </a:pathLst>
            </a:custGeom>
            <a:solidFill>
              <a:srgbClr val="FFFFFF">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 name="Freeform: Shape 93">
              <a:extLst>
                <a:ext uri="{FF2B5EF4-FFF2-40B4-BE49-F238E27FC236}">
                  <a16:creationId xmlns:a16="http://schemas.microsoft.com/office/drawing/2014/main" id="{AAFE3F5F-77EA-482A-B875-618BAC4BD129}"/>
                </a:ext>
              </a:extLst>
            </p:cNvPr>
            <p:cNvSpPr/>
            <p:nvPr/>
          </p:nvSpPr>
          <p:spPr>
            <a:xfrm>
              <a:off x="6304163" y="11557045"/>
              <a:ext cx="66269" cy="364477"/>
            </a:xfrm>
            <a:custGeom>
              <a:avLst/>
              <a:gdLst>
                <a:gd name="connsiteX0" fmla="*/ 24848 w 66260"/>
                <a:gd name="connsiteY0" fmla="*/ 341575 h 364434"/>
                <a:gd name="connsiteX1" fmla="*/ 24848 w 66260"/>
                <a:gd name="connsiteY1" fmla="*/ 64935 h 364434"/>
                <a:gd name="connsiteX2" fmla="*/ 35118 w 66260"/>
                <a:gd name="connsiteY2" fmla="*/ 24848 h 364434"/>
                <a:gd name="connsiteX3" fmla="*/ 45389 w 66260"/>
                <a:gd name="connsiteY3" fmla="*/ 64935 h 364434"/>
                <a:gd name="connsiteX4" fmla="*/ 45720 w 66260"/>
                <a:gd name="connsiteY4" fmla="*/ 341243 h 364434"/>
                <a:gd name="connsiteX5" fmla="*/ 24848 w 66260"/>
                <a:gd name="connsiteY5" fmla="*/ 341575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364434">
                  <a:moveTo>
                    <a:pt x="24848" y="341575"/>
                  </a:moveTo>
                  <a:lnTo>
                    <a:pt x="24848" y="64935"/>
                  </a:lnTo>
                  <a:lnTo>
                    <a:pt x="35118" y="24848"/>
                  </a:lnTo>
                  <a:lnTo>
                    <a:pt x="45389" y="64935"/>
                  </a:lnTo>
                  <a:lnTo>
                    <a:pt x="45720" y="341243"/>
                  </a:lnTo>
                  <a:cubicBezTo>
                    <a:pt x="44064" y="361452"/>
                    <a:pt x="26173" y="361452"/>
                    <a:pt x="24848" y="341575"/>
                  </a:cubicBezTo>
                  <a:close/>
                </a:path>
              </a:pathLst>
            </a:custGeom>
            <a:solidFill>
              <a:srgbClr val="9597A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 name="Freeform: Shape 94">
              <a:extLst>
                <a:ext uri="{FF2B5EF4-FFF2-40B4-BE49-F238E27FC236}">
                  <a16:creationId xmlns:a16="http://schemas.microsoft.com/office/drawing/2014/main" id="{3D62E767-2760-43F3-8376-F72ED15F7175}"/>
                </a:ext>
              </a:extLst>
            </p:cNvPr>
            <p:cNvSpPr/>
            <p:nvPr/>
          </p:nvSpPr>
          <p:spPr>
            <a:xfrm>
              <a:off x="6274341" y="11850946"/>
              <a:ext cx="99403" cy="198806"/>
            </a:xfrm>
            <a:custGeom>
              <a:avLst/>
              <a:gdLst>
                <a:gd name="connsiteX0" fmla="*/ 24848 w 99391"/>
                <a:gd name="connsiteY0" fmla="*/ 65598 h 198782"/>
                <a:gd name="connsiteX1" fmla="*/ 64935 w 99391"/>
                <a:gd name="connsiteY1" fmla="*/ 24848 h 198782"/>
                <a:gd name="connsiteX2" fmla="*/ 105023 w 99391"/>
                <a:gd name="connsiteY2" fmla="*/ 65598 h 198782"/>
                <a:gd name="connsiteX3" fmla="*/ 105023 w 99391"/>
                <a:gd name="connsiteY3" fmla="*/ 176585 h 198782"/>
                <a:gd name="connsiteX4" fmla="*/ 24848 w 99391"/>
                <a:gd name="connsiteY4" fmla="*/ 176585 h 198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198782">
                  <a:moveTo>
                    <a:pt x="24848" y="65598"/>
                  </a:moveTo>
                  <a:lnTo>
                    <a:pt x="64935" y="24848"/>
                  </a:lnTo>
                  <a:lnTo>
                    <a:pt x="105023" y="65598"/>
                  </a:lnTo>
                  <a:lnTo>
                    <a:pt x="105023" y="176585"/>
                  </a:lnTo>
                  <a:lnTo>
                    <a:pt x="24848" y="176585"/>
                  </a:lnTo>
                  <a:close/>
                </a:path>
              </a:pathLst>
            </a:custGeom>
            <a:solidFill>
              <a:srgbClr val="B1B2B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 name="Freeform: Shape 95">
              <a:extLst>
                <a:ext uri="{FF2B5EF4-FFF2-40B4-BE49-F238E27FC236}">
                  <a16:creationId xmlns:a16="http://schemas.microsoft.com/office/drawing/2014/main" id="{08FFA7EA-6338-4FA2-8F5D-5B7E5ADC4C8E}"/>
                </a:ext>
              </a:extLst>
            </p:cNvPr>
            <p:cNvSpPr/>
            <p:nvPr/>
          </p:nvSpPr>
          <p:spPr>
            <a:xfrm>
              <a:off x="6282956" y="11850946"/>
              <a:ext cx="66269" cy="198806"/>
            </a:xfrm>
            <a:custGeom>
              <a:avLst/>
              <a:gdLst>
                <a:gd name="connsiteX0" fmla="*/ 56322 w 66260"/>
                <a:gd name="connsiteY0" fmla="*/ 24848 h 198782"/>
                <a:gd name="connsiteX1" fmla="*/ 24848 w 66260"/>
                <a:gd name="connsiteY1" fmla="*/ 65598 h 198782"/>
                <a:gd name="connsiteX2" fmla="*/ 24848 w 66260"/>
                <a:gd name="connsiteY2" fmla="*/ 176585 h 198782"/>
                <a:gd name="connsiteX3" fmla="*/ 44726 w 66260"/>
                <a:gd name="connsiteY3" fmla="*/ 176585 h 198782"/>
                <a:gd name="connsiteX4" fmla="*/ 44726 w 66260"/>
                <a:gd name="connsiteY4" fmla="*/ 65598 h 198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198782">
                  <a:moveTo>
                    <a:pt x="56322" y="24848"/>
                  </a:moveTo>
                  <a:lnTo>
                    <a:pt x="24848" y="65598"/>
                  </a:lnTo>
                  <a:lnTo>
                    <a:pt x="24848" y="176585"/>
                  </a:lnTo>
                  <a:lnTo>
                    <a:pt x="44726" y="176585"/>
                  </a:lnTo>
                  <a:lnTo>
                    <a:pt x="44726" y="65598"/>
                  </a:ln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 name="Freeform: Shape 96">
              <a:extLst>
                <a:ext uri="{FF2B5EF4-FFF2-40B4-BE49-F238E27FC236}">
                  <a16:creationId xmlns:a16="http://schemas.microsoft.com/office/drawing/2014/main" id="{A711577C-4F87-4FA4-90C0-B0316B5272EC}"/>
                </a:ext>
              </a:extLst>
            </p:cNvPr>
            <p:cNvSpPr/>
            <p:nvPr/>
          </p:nvSpPr>
          <p:spPr>
            <a:xfrm>
              <a:off x="6213706" y="12150479"/>
              <a:ext cx="99403" cy="33134"/>
            </a:xfrm>
            <a:custGeom>
              <a:avLst/>
              <a:gdLst>
                <a:gd name="connsiteX0" fmla="*/ 24848 w 99391"/>
                <a:gd name="connsiteY0" fmla="*/ 24847 h 33130"/>
                <a:gd name="connsiteX1" fmla="*/ 95416 w 99391"/>
                <a:gd name="connsiteY1" fmla="*/ 24847 h 33130"/>
                <a:gd name="connsiteX2" fmla="*/ 95416 w 99391"/>
                <a:gd name="connsiteY2" fmla="*/ 34124 h 33130"/>
                <a:gd name="connsiteX3" fmla="*/ 24848 w 99391"/>
                <a:gd name="connsiteY3" fmla="*/ 34124 h 33130"/>
              </a:gdLst>
              <a:ahLst/>
              <a:cxnLst>
                <a:cxn ang="0">
                  <a:pos x="connsiteX0" y="connsiteY0"/>
                </a:cxn>
                <a:cxn ang="0">
                  <a:pos x="connsiteX1" y="connsiteY1"/>
                </a:cxn>
                <a:cxn ang="0">
                  <a:pos x="connsiteX2" y="connsiteY2"/>
                </a:cxn>
                <a:cxn ang="0">
                  <a:pos x="connsiteX3" y="connsiteY3"/>
                </a:cxn>
              </a:cxnLst>
              <a:rect l="l" t="t" r="r" b="b"/>
              <a:pathLst>
                <a:path w="99391" h="33130">
                  <a:moveTo>
                    <a:pt x="24848" y="24847"/>
                  </a:moveTo>
                  <a:lnTo>
                    <a:pt x="95416" y="24847"/>
                  </a:lnTo>
                  <a:lnTo>
                    <a:pt x="95416" y="34124"/>
                  </a:lnTo>
                  <a:lnTo>
                    <a:pt x="24848" y="34124"/>
                  </a:lnTo>
                  <a:close/>
                </a:path>
              </a:pathLst>
            </a:custGeom>
            <a:solidFill>
              <a:srgbClr val="4D4E5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 name="Freeform: Shape 97">
              <a:extLst>
                <a:ext uri="{FF2B5EF4-FFF2-40B4-BE49-F238E27FC236}">
                  <a16:creationId xmlns:a16="http://schemas.microsoft.com/office/drawing/2014/main" id="{92911C24-6B16-45CF-8CD5-A6E4F22BDD1F}"/>
                </a:ext>
              </a:extLst>
            </p:cNvPr>
            <p:cNvSpPr/>
            <p:nvPr/>
          </p:nvSpPr>
          <p:spPr>
            <a:xfrm>
              <a:off x="6213706" y="12294282"/>
              <a:ext cx="99403" cy="33134"/>
            </a:xfrm>
            <a:custGeom>
              <a:avLst/>
              <a:gdLst>
                <a:gd name="connsiteX0" fmla="*/ 24848 w 99391"/>
                <a:gd name="connsiteY0" fmla="*/ 24848 h 33130"/>
                <a:gd name="connsiteX1" fmla="*/ 95416 w 99391"/>
                <a:gd name="connsiteY1" fmla="*/ 24848 h 33130"/>
                <a:gd name="connsiteX2" fmla="*/ 95416 w 99391"/>
                <a:gd name="connsiteY2" fmla="*/ 34456 h 33130"/>
                <a:gd name="connsiteX3" fmla="*/ 24848 w 99391"/>
                <a:gd name="connsiteY3" fmla="*/ 34456 h 33130"/>
              </a:gdLst>
              <a:ahLst/>
              <a:cxnLst>
                <a:cxn ang="0">
                  <a:pos x="connsiteX0" y="connsiteY0"/>
                </a:cxn>
                <a:cxn ang="0">
                  <a:pos x="connsiteX1" y="connsiteY1"/>
                </a:cxn>
                <a:cxn ang="0">
                  <a:pos x="connsiteX2" y="connsiteY2"/>
                </a:cxn>
                <a:cxn ang="0">
                  <a:pos x="connsiteX3" y="connsiteY3"/>
                </a:cxn>
              </a:cxnLst>
              <a:rect l="l" t="t" r="r" b="b"/>
              <a:pathLst>
                <a:path w="99391" h="33130">
                  <a:moveTo>
                    <a:pt x="24848" y="24848"/>
                  </a:moveTo>
                  <a:lnTo>
                    <a:pt x="95416" y="24848"/>
                  </a:lnTo>
                  <a:lnTo>
                    <a:pt x="95416" y="34456"/>
                  </a:lnTo>
                  <a:lnTo>
                    <a:pt x="24848" y="34456"/>
                  </a:lnTo>
                  <a:close/>
                </a:path>
              </a:pathLst>
            </a:custGeom>
            <a:solidFill>
              <a:srgbClr val="4D4E5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 name="Freeform: Shape 98">
              <a:extLst>
                <a:ext uri="{FF2B5EF4-FFF2-40B4-BE49-F238E27FC236}">
                  <a16:creationId xmlns:a16="http://schemas.microsoft.com/office/drawing/2014/main" id="{3D87503C-34B9-4C36-A6C0-D40D6FB8C9F5}"/>
                </a:ext>
              </a:extLst>
            </p:cNvPr>
            <p:cNvSpPr/>
            <p:nvPr/>
          </p:nvSpPr>
          <p:spPr>
            <a:xfrm>
              <a:off x="6213706" y="12437754"/>
              <a:ext cx="99403" cy="33134"/>
            </a:xfrm>
            <a:custGeom>
              <a:avLst/>
              <a:gdLst>
                <a:gd name="connsiteX0" fmla="*/ 24848 w 99391"/>
                <a:gd name="connsiteY0" fmla="*/ 24848 h 33130"/>
                <a:gd name="connsiteX1" fmla="*/ 95416 w 99391"/>
                <a:gd name="connsiteY1" fmla="*/ 24848 h 33130"/>
                <a:gd name="connsiteX2" fmla="*/ 95416 w 99391"/>
                <a:gd name="connsiteY2" fmla="*/ 34456 h 33130"/>
                <a:gd name="connsiteX3" fmla="*/ 24848 w 99391"/>
                <a:gd name="connsiteY3" fmla="*/ 34456 h 33130"/>
              </a:gdLst>
              <a:ahLst/>
              <a:cxnLst>
                <a:cxn ang="0">
                  <a:pos x="connsiteX0" y="connsiteY0"/>
                </a:cxn>
                <a:cxn ang="0">
                  <a:pos x="connsiteX1" y="connsiteY1"/>
                </a:cxn>
                <a:cxn ang="0">
                  <a:pos x="connsiteX2" y="connsiteY2"/>
                </a:cxn>
                <a:cxn ang="0">
                  <a:pos x="connsiteX3" y="connsiteY3"/>
                </a:cxn>
              </a:cxnLst>
              <a:rect l="l" t="t" r="r" b="b"/>
              <a:pathLst>
                <a:path w="99391" h="33130">
                  <a:moveTo>
                    <a:pt x="24848" y="24848"/>
                  </a:moveTo>
                  <a:lnTo>
                    <a:pt x="95416" y="24848"/>
                  </a:lnTo>
                  <a:lnTo>
                    <a:pt x="95416" y="34456"/>
                  </a:lnTo>
                  <a:lnTo>
                    <a:pt x="24848" y="34456"/>
                  </a:lnTo>
                  <a:close/>
                </a:path>
              </a:pathLst>
            </a:custGeom>
            <a:solidFill>
              <a:srgbClr val="4D4E5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 name="Freeform: Shape 99">
              <a:extLst>
                <a:ext uri="{FF2B5EF4-FFF2-40B4-BE49-F238E27FC236}">
                  <a16:creationId xmlns:a16="http://schemas.microsoft.com/office/drawing/2014/main" id="{73B7AA38-852B-44B9-AA4E-3210681C546E}"/>
                </a:ext>
              </a:extLst>
            </p:cNvPr>
            <p:cNvSpPr/>
            <p:nvPr/>
          </p:nvSpPr>
          <p:spPr>
            <a:xfrm>
              <a:off x="6213706" y="12581224"/>
              <a:ext cx="99403" cy="33134"/>
            </a:xfrm>
            <a:custGeom>
              <a:avLst/>
              <a:gdLst>
                <a:gd name="connsiteX0" fmla="*/ 95416 w 99391"/>
                <a:gd name="connsiteY0" fmla="*/ 24848 h 33130"/>
                <a:gd name="connsiteX1" fmla="*/ 95416 w 99391"/>
                <a:gd name="connsiteY1" fmla="*/ 34788 h 33130"/>
                <a:gd name="connsiteX2" fmla="*/ 85808 w 99391"/>
                <a:gd name="connsiteY2" fmla="*/ 34788 h 33130"/>
                <a:gd name="connsiteX3" fmla="*/ 44726 w 99391"/>
                <a:gd name="connsiteY3" fmla="*/ 34456 h 33130"/>
                <a:gd name="connsiteX4" fmla="*/ 24848 w 99391"/>
                <a:gd name="connsiteY4" fmla="*/ 34456 h 33130"/>
                <a:gd name="connsiteX5" fmla="*/ 24848 w 99391"/>
                <a:gd name="connsiteY5" fmla="*/ 25179 h 33130"/>
                <a:gd name="connsiteX6" fmla="*/ 44726 w 99391"/>
                <a:gd name="connsiteY6" fmla="*/ 25179 h 33130"/>
                <a:gd name="connsiteX7" fmla="*/ 85808 w 99391"/>
                <a:gd name="connsiteY7" fmla="*/ 24848 h 3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391" h="33130">
                  <a:moveTo>
                    <a:pt x="95416" y="24848"/>
                  </a:moveTo>
                  <a:lnTo>
                    <a:pt x="95416" y="34788"/>
                  </a:lnTo>
                  <a:lnTo>
                    <a:pt x="85808" y="34788"/>
                  </a:lnTo>
                  <a:lnTo>
                    <a:pt x="44726" y="34456"/>
                  </a:lnTo>
                  <a:lnTo>
                    <a:pt x="24848" y="34456"/>
                  </a:lnTo>
                  <a:lnTo>
                    <a:pt x="24848" y="25179"/>
                  </a:lnTo>
                  <a:lnTo>
                    <a:pt x="44726" y="25179"/>
                  </a:lnTo>
                  <a:lnTo>
                    <a:pt x="85808" y="24848"/>
                  </a:lnTo>
                  <a:close/>
                </a:path>
              </a:pathLst>
            </a:custGeom>
            <a:solidFill>
              <a:srgbClr val="4D4E5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 name="Freeform: Shape 100">
              <a:extLst>
                <a:ext uri="{FF2B5EF4-FFF2-40B4-BE49-F238E27FC236}">
                  <a16:creationId xmlns:a16="http://schemas.microsoft.com/office/drawing/2014/main" id="{952EEB5A-7316-48C6-A70A-42C438A1BC76}"/>
                </a:ext>
              </a:extLst>
            </p:cNvPr>
            <p:cNvSpPr/>
            <p:nvPr/>
          </p:nvSpPr>
          <p:spPr>
            <a:xfrm>
              <a:off x="6213706" y="12725359"/>
              <a:ext cx="99403" cy="33134"/>
            </a:xfrm>
            <a:custGeom>
              <a:avLst/>
              <a:gdLst>
                <a:gd name="connsiteX0" fmla="*/ 24848 w 99391"/>
                <a:gd name="connsiteY0" fmla="*/ 24848 h 33130"/>
                <a:gd name="connsiteX1" fmla="*/ 95416 w 99391"/>
                <a:gd name="connsiteY1" fmla="*/ 24848 h 33130"/>
                <a:gd name="connsiteX2" fmla="*/ 95416 w 99391"/>
                <a:gd name="connsiteY2" fmla="*/ 34456 h 33130"/>
                <a:gd name="connsiteX3" fmla="*/ 24848 w 99391"/>
                <a:gd name="connsiteY3" fmla="*/ 34456 h 33130"/>
              </a:gdLst>
              <a:ahLst/>
              <a:cxnLst>
                <a:cxn ang="0">
                  <a:pos x="connsiteX0" y="connsiteY0"/>
                </a:cxn>
                <a:cxn ang="0">
                  <a:pos x="connsiteX1" y="connsiteY1"/>
                </a:cxn>
                <a:cxn ang="0">
                  <a:pos x="connsiteX2" y="connsiteY2"/>
                </a:cxn>
                <a:cxn ang="0">
                  <a:pos x="connsiteX3" y="connsiteY3"/>
                </a:cxn>
              </a:cxnLst>
              <a:rect l="l" t="t" r="r" b="b"/>
              <a:pathLst>
                <a:path w="99391" h="33130">
                  <a:moveTo>
                    <a:pt x="24848" y="24848"/>
                  </a:moveTo>
                  <a:lnTo>
                    <a:pt x="95416" y="24848"/>
                  </a:lnTo>
                  <a:lnTo>
                    <a:pt x="95416" y="34456"/>
                  </a:lnTo>
                  <a:lnTo>
                    <a:pt x="24848" y="34456"/>
                  </a:lnTo>
                  <a:close/>
                </a:path>
              </a:pathLst>
            </a:custGeom>
            <a:solidFill>
              <a:srgbClr val="4D4E5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 name="Freeform: Shape 101">
              <a:extLst>
                <a:ext uri="{FF2B5EF4-FFF2-40B4-BE49-F238E27FC236}">
                  <a16:creationId xmlns:a16="http://schemas.microsoft.com/office/drawing/2014/main" id="{9583FD36-781F-4DD5-A1EA-6B89E640AE00}"/>
                </a:ext>
              </a:extLst>
            </p:cNvPr>
            <p:cNvSpPr/>
            <p:nvPr/>
          </p:nvSpPr>
          <p:spPr>
            <a:xfrm>
              <a:off x="6213706" y="12222049"/>
              <a:ext cx="66269" cy="33134"/>
            </a:xfrm>
            <a:custGeom>
              <a:avLst/>
              <a:gdLst>
                <a:gd name="connsiteX0" fmla="*/ 60298 w 66260"/>
                <a:gd name="connsiteY0" fmla="*/ 34456 h 33130"/>
                <a:gd name="connsiteX1" fmla="*/ 24848 w 66260"/>
                <a:gd name="connsiteY1" fmla="*/ 34456 h 33130"/>
                <a:gd name="connsiteX2" fmla="*/ 24848 w 66260"/>
                <a:gd name="connsiteY2" fmla="*/ 24848 h 33130"/>
                <a:gd name="connsiteX3" fmla="*/ 59966 w 66260"/>
                <a:gd name="connsiteY3" fmla="*/ 24848 h 33130"/>
              </a:gdLst>
              <a:ahLst/>
              <a:cxnLst>
                <a:cxn ang="0">
                  <a:pos x="connsiteX0" y="connsiteY0"/>
                </a:cxn>
                <a:cxn ang="0">
                  <a:pos x="connsiteX1" y="connsiteY1"/>
                </a:cxn>
                <a:cxn ang="0">
                  <a:pos x="connsiteX2" y="connsiteY2"/>
                </a:cxn>
                <a:cxn ang="0">
                  <a:pos x="connsiteX3" y="connsiteY3"/>
                </a:cxn>
              </a:cxnLst>
              <a:rect l="l" t="t" r="r" b="b"/>
              <a:pathLst>
                <a:path w="66260" h="33130">
                  <a:moveTo>
                    <a:pt x="60298" y="34456"/>
                  </a:moveTo>
                  <a:lnTo>
                    <a:pt x="24848" y="34456"/>
                  </a:lnTo>
                  <a:lnTo>
                    <a:pt x="24848" y="24848"/>
                  </a:lnTo>
                  <a:lnTo>
                    <a:pt x="59966" y="24848"/>
                  </a:lnTo>
                  <a:close/>
                </a:path>
              </a:pathLst>
            </a:custGeom>
            <a:solidFill>
              <a:srgbClr val="4D4E5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 name="Freeform: Shape 102">
              <a:extLst>
                <a:ext uri="{FF2B5EF4-FFF2-40B4-BE49-F238E27FC236}">
                  <a16:creationId xmlns:a16="http://schemas.microsoft.com/office/drawing/2014/main" id="{32701BE0-4249-4F6D-A349-869391EC3417}"/>
                </a:ext>
              </a:extLst>
            </p:cNvPr>
            <p:cNvSpPr/>
            <p:nvPr/>
          </p:nvSpPr>
          <p:spPr>
            <a:xfrm>
              <a:off x="6213706" y="12366183"/>
              <a:ext cx="66269" cy="33134"/>
            </a:xfrm>
            <a:custGeom>
              <a:avLst/>
              <a:gdLst>
                <a:gd name="connsiteX0" fmla="*/ 24848 w 66260"/>
                <a:gd name="connsiteY0" fmla="*/ 24848 h 33130"/>
                <a:gd name="connsiteX1" fmla="*/ 60298 w 66260"/>
                <a:gd name="connsiteY1" fmla="*/ 24848 h 33130"/>
                <a:gd name="connsiteX2" fmla="*/ 60298 w 66260"/>
                <a:gd name="connsiteY2" fmla="*/ 34456 h 33130"/>
                <a:gd name="connsiteX3" fmla="*/ 24848 w 66260"/>
                <a:gd name="connsiteY3" fmla="*/ 34456 h 33130"/>
              </a:gdLst>
              <a:ahLst/>
              <a:cxnLst>
                <a:cxn ang="0">
                  <a:pos x="connsiteX0" y="connsiteY0"/>
                </a:cxn>
                <a:cxn ang="0">
                  <a:pos x="connsiteX1" y="connsiteY1"/>
                </a:cxn>
                <a:cxn ang="0">
                  <a:pos x="connsiteX2" y="connsiteY2"/>
                </a:cxn>
                <a:cxn ang="0">
                  <a:pos x="connsiteX3" y="connsiteY3"/>
                </a:cxn>
              </a:cxnLst>
              <a:rect l="l" t="t" r="r" b="b"/>
              <a:pathLst>
                <a:path w="66260" h="33130">
                  <a:moveTo>
                    <a:pt x="24848" y="24848"/>
                  </a:moveTo>
                  <a:lnTo>
                    <a:pt x="60298" y="24848"/>
                  </a:lnTo>
                  <a:lnTo>
                    <a:pt x="60298" y="34456"/>
                  </a:lnTo>
                  <a:lnTo>
                    <a:pt x="24848" y="34456"/>
                  </a:lnTo>
                  <a:close/>
                </a:path>
              </a:pathLst>
            </a:custGeom>
            <a:solidFill>
              <a:srgbClr val="4D4E5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 name="Freeform: Shape 103">
              <a:extLst>
                <a:ext uri="{FF2B5EF4-FFF2-40B4-BE49-F238E27FC236}">
                  <a16:creationId xmlns:a16="http://schemas.microsoft.com/office/drawing/2014/main" id="{DACB93A3-8A0F-4250-83D0-71E7AF1C904F}"/>
                </a:ext>
              </a:extLst>
            </p:cNvPr>
            <p:cNvSpPr/>
            <p:nvPr/>
          </p:nvSpPr>
          <p:spPr>
            <a:xfrm>
              <a:off x="6213706" y="12509655"/>
              <a:ext cx="66269" cy="33134"/>
            </a:xfrm>
            <a:custGeom>
              <a:avLst/>
              <a:gdLst>
                <a:gd name="connsiteX0" fmla="*/ 24848 w 66260"/>
                <a:gd name="connsiteY0" fmla="*/ 24848 h 33130"/>
                <a:gd name="connsiteX1" fmla="*/ 60298 w 66260"/>
                <a:gd name="connsiteY1" fmla="*/ 24848 h 33130"/>
                <a:gd name="connsiteX2" fmla="*/ 60298 w 66260"/>
                <a:gd name="connsiteY2" fmla="*/ 34456 h 33130"/>
                <a:gd name="connsiteX3" fmla="*/ 24848 w 66260"/>
                <a:gd name="connsiteY3" fmla="*/ 34456 h 33130"/>
              </a:gdLst>
              <a:ahLst/>
              <a:cxnLst>
                <a:cxn ang="0">
                  <a:pos x="connsiteX0" y="connsiteY0"/>
                </a:cxn>
                <a:cxn ang="0">
                  <a:pos x="connsiteX1" y="connsiteY1"/>
                </a:cxn>
                <a:cxn ang="0">
                  <a:pos x="connsiteX2" y="connsiteY2"/>
                </a:cxn>
                <a:cxn ang="0">
                  <a:pos x="connsiteX3" y="connsiteY3"/>
                </a:cxn>
              </a:cxnLst>
              <a:rect l="l" t="t" r="r" b="b"/>
              <a:pathLst>
                <a:path w="66260" h="33130">
                  <a:moveTo>
                    <a:pt x="24848" y="24848"/>
                  </a:moveTo>
                  <a:lnTo>
                    <a:pt x="60298" y="24848"/>
                  </a:lnTo>
                  <a:lnTo>
                    <a:pt x="60298" y="34456"/>
                  </a:lnTo>
                  <a:lnTo>
                    <a:pt x="24848" y="34456"/>
                  </a:lnTo>
                  <a:close/>
                </a:path>
              </a:pathLst>
            </a:custGeom>
            <a:solidFill>
              <a:srgbClr val="4D4E5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 name="Freeform: Shape 104">
              <a:extLst>
                <a:ext uri="{FF2B5EF4-FFF2-40B4-BE49-F238E27FC236}">
                  <a16:creationId xmlns:a16="http://schemas.microsoft.com/office/drawing/2014/main" id="{8355B096-8FD0-4C9D-94DC-865A0374DCFF}"/>
                </a:ext>
              </a:extLst>
            </p:cNvPr>
            <p:cNvSpPr/>
            <p:nvPr/>
          </p:nvSpPr>
          <p:spPr>
            <a:xfrm>
              <a:off x="6213706" y="12653458"/>
              <a:ext cx="66269" cy="33134"/>
            </a:xfrm>
            <a:custGeom>
              <a:avLst/>
              <a:gdLst>
                <a:gd name="connsiteX0" fmla="*/ 24848 w 66260"/>
                <a:gd name="connsiteY0" fmla="*/ 24848 h 33130"/>
                <a:gd name="connsiteX1" fmla="*/ 60298 w 66260"/>
                <a:gd name="connsiteY1" fmla="*/ 24848 h 33130"/>
                <a:gd name="connsiteX2" fmla="*/ 60298 w 66260"/>
                <a:gd name="connsiteY2" fmla="*/ 34456 h 33130"/>
                <a:gd name="connsiteX3" fmla="*/ 24848 w 66260"/>
                <a:gd name="connsiteY3" fmla="*/ 34456 h 33130"/>
              </a:gdLst>
              <a:ahLst/>
              <a:cxnLst>
                <a:cxn ang="0">
                  <a:pos x="connsiteX0" y="connsiteY0"/>
                </a:cxn>
                <a:cxn ang="0">
                  <a:pos x="connsiteX1" y="connsiteY1"/>
                </a:cxn>
                <a:cxn ang="0">
                  <a:pos x="connsiteX2" y="connsiteY2"/>
                </a:cxn>
                <a:cxn ang="0">
                  <a:pos x="connsiteX3" y="connsiteY3"/>
                </a:cxn>
              </a:cxnLst>
              <a:rect l="l" t="t" r="r" b="b"/>
              <a:pathLst>
                <a:path w="66260" h="33130">
                  <a:moveTo>
                    <a:pt x="24848" y="24848"/>
                  </a:moveTo>
                  <a:lnTo>
                    <a:pt x="60298" y="24848"/>
                  </a:lnTo>
                  <a:lnTo>
                    <a:pt x="60298" y="34456"/>
                  </a:lnTo>
                  <a:lnTo>
                    <a:pt x="24848" y="34456"/>
                  </a:lnTo>
                  <a:close/>
                </a:path>
              </a:pathLst>
            </a:custGeom>
            <a:solidFill>
              <a:srgbClr val="4D4E5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 name="Freeform: Shape 105">
              <a:extLst>
                <a:ext uri="{FF2B5EF4-FFF2-40B4-BE49-F238E27FC236}">
                  <a16:creationId xmlns:a16="http://schemas.microsoft.com/office/drawing/2014/main" id="{34190C55-8A33-48FE-96FA-8B1E3846EB7C}"/>
                </a:ext>
              </a:extLst>
            </p:cNvPr>
            <p:cNvSpPr/>
            <p:nvPr/>
          </p:nvSpPr>
          <p:spPr>
            <a:xfrm>
              <a:off x="6216688" y="12462936"/>
              <a:ext cx="231940" cy="66269"/>
            </a:xfrm>
            <a:custGeom>
              <a:avLst/>
              <a:gdLst>
                <a:gd name="connsiteX0" fmla="*/ 24848 w 231913"/>
                <a:gd name="connsiteY0" fmla="*/ 24848 h 66260"/>
                <a:gd name="connsiteX1" fmla="*/ 220317 w 231913"/>
                <a:gd name="connsiteY1" fmla="*/ 24848 h 66260"/>
                <a:gd name="connsiteX2" fmla="*/ 220317 w 231913"/>
                <a:gd name="connsiteY2" fmla="*/ 65267 h 66260"/>
                <a:gd name="connsiteX3" fmla="*/ 24848 w 231913"/>
                <a:gd name="connsiteY3" fmla="*/ 65267 h 66260"/>
              </a:gdLst>
              <a:ahLst/>
              <a:cxnLst>
                <a:cxn ang="0">
                  <a:pos x="connsiteX0" y="connsiteY0"/>
                </a:cxn>
                <a:cxn ang="0">
                  <a:pos x="connsiteX1" y="connsiteY1"/>
                </a:cxn>
                <a:cxn ang="0">
                  <a:pos x="connsiteX2" y="connsiteY2"/>
                </a:cxn>
                <a:cxn ang="0">
                  <a:pos x="connsiteX3" y="connsiteY3"/>
                </a:cxn>
              </a:cxnLst>
              <a:rect l="l" t="t" r="r" b="b"/>
              <a:pathLst>
                <a:path w="231913" h="66260">
                  <a:moveTo>
                    <a:pt x="24848" y="24848"/>
                  </a:moveTo>
                  <a:lnTo>
                    <a:pt x="220317" y="24848"/>
                  </a:lnTo>
                  <a:lnTo>
                    <a:pt x="220317" y="65267"/>
                  </a:lnTo>
                  <a:lnTo>
                    <a:pt x="24848" y="65267"/>
                  </a:lnTo>
                  <a:close/>
                </a:path>
              </a:pathLst>
            </a:custGeom>
            <a:solidFill>
              <a:srgbClr val="7EBDD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 name="Freeform: Shape 106">
              <a:extLst>
                <a:ext uri="{FF2B5EF4-FFF2-40B4-BE49-F238E27FC236}">
                  <a16:creationId xmlns:a16="http://schemas.microsoft.com/office/drawing/2014/main" id="{4C7A10BB-0EE5-4D0A-BFC1-3F4343FB38B5}"/>
                </a:ext>
              </a:extLst>
            </p:cNvPr>
            <p:cNvSpPr/>
            <p:nvPr/>
          </p:nvSpPr>
          <p:spPr>
            <a:xfrm>
              <a:off x="6233587" y="12002700"/>
              <a:ext cx="99403" cy="894626"/>
            </a:xfrm>
            <a:custGeom>
              <a:avLst/>
              <a:gdLst>
                <a:gd name="connsiteX0" fmla="*/ 65598 w 99391"/>
                <a:gd name="connsiteY0" fmla="*/ 84483 h 894521"/>
                <a:gd name="connsiteX1" fmla="*/ 84151 w 99391"/>
                <a:gd name="connsiteY1" fmla="*/ 65599 h 894521"/>
                <a:gd name="connsiteX2" fmla="*/ 84151 w 99391"/>
                <a:gd name="connsiteY2" fmla="*/ 24848 h 894521"/>
                <a:gd name="connsiteX3" fmla="*/ 63279 w 99391"/>
                <a:gd name="connsiteY3" fmla="*/ 24848 h 894521"/>
                <a:gd name="connsiteX4" fmla="*/ 63279 w 99391"/>
                <a:gd name="connsiteY4" fmla="*/ 50690 h 894521"/>
                <a:gd name="connsiteX5" fmla="*/ 24848 w 99391"/>
                <a:gd name="connsiteY5" fmla="*/ 69574 h 894521"/>
                <a:gd name="connsiteX6" fmla="*/ 24848 w 99391"/>
                <a:gd name="connsiteY6" fmla="*/ 874313 h 894521"/>
                <a:gd name="connsiteX7" fmla="*/ 65598 w 99391"/>
                <a:gd name="connsiteY7" fmla="*/ 874643 h 89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391" h="894521">
                  <a:moveTo>
                    <a:pt x="65598" y="84483"/>
                  </a:moveTo>
                  <a:lnTo>
                    <a:pt x="84151" y="65599"/>
                  </a:lnTo>
                  <a:lnTo>
                    <a:pt x="84151" y="24848"/>
                  </a:lnTo>
                  <a:lnTo>
                    <a:pt x="63279" y="24848"/>
                  </a:lnTo>
                  <a:lnTo>
                    <a:pt x="63279" y="50690"/>
                  </a:lnTo>
                  <a:lnTo>
                    <a:pt x="24848" y="69574"/>
                  </a:lnTo>
                  <a:lnTo>
                    <a:pt x="24848" y="874313"/>
                  </a:lnTo>
                  <a:lnTo>
                    <a:pt x="65598" y="874643"/>
                  </a:lnTo>
                  <a:close/>
                </a:path>
              </a:pathLst>
            </a:custGeom>
            <a:solidFill>
              <a:srgbClr val="FFFFFF">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 name="Freeform: Shape 107">
              <a:extLst>
                <a:ext uri="{FF2B5EF4-FFF2-40B4-BE49-F238E27FC236}">
                  <a16:creationId xmlns:a16="http://schemas.microsoft.com/office/drawing/2014/main" id="{C67FB40F-B0D8-4190-B7D4-577EE0BDEB5C}"/>
                </a:ext>
              </a:extLst>
            </p:cNvPr>
            <p:cNvSpPr/>
            <p:nvPr/>
          </p:nvSpPr>
          <p:spPr>
            <a:xfrm>
              <a:off x="6259431" y="11998062"/>
              <a:ext cx="132537" cy="33134"/>
            </a:xfrm>
            <a:custGeom>
              <a:avLst/>
              <a:gdLst>
                <a:gd name="connsiteX0" fmla="*/ 24848 w 132521"/>
                <a:gd name="connsiteY0" fmla="*/ 24848 h 33130"/>
                <a:gd name="connsiteX1" fmla="*/ 134510 w 132521"/>
                <a:gd name="connsiteY1" fmla="*/ 24848 h 33130"/>
                <a:gd name="connsiteX2" fmla="*/ 134510 w 132521"/>
                <a:gd name="connsiteY2" fmla="*/ 34456 h 33130"/>
                <a:gd name="connsiteX3" fmla="*/ 24848 w 132521"/>
                <a:gd name="connsiteY3" fmla="*/ 34456 h 33130"/>
              </a:gdLst>
              <a:ahLst/>
              <a:cxnLst>
                <a:cxn ang="0">
                  <a:pos x="connsiteX0" y="connsiteY0"/>
                </a:cxn>
                <a:cxn ang="0">
                  <a:pos x="connsiteX1" y="connsiteY1"/>
                </a:cxn>
                <a:cxn ang="0">
                  <a:pos x="connsiteX2" y="connsiteY2"/>
                </a:cxn>
                <a:cxn ang="0">
                  <a:pos x="connsiteX3" y="connsiteY3"/>
                </a:cxn>
              </a:cxnLst>
              <a:rect l="l" t="t" r="r" b="b"/>
              <a:pathLst>
                <a:path w="132521" h="33130">
                  <a:moveTo>
                    <a:pt x="24848" y="24848"/>
                  </a:moveTo>
                  <a:lnTo>
                    <a:pt x="134510" y="24848"/>
                  </a:lnTo>
                  <a:lnTo>
                    <a:pt x="134510" y="34456"/>
                  </a:lnTo>
                  <a:lnTo>
                    <a:pt x="24848" y="34456"/>
                  </a:lnTo>
                  <a:close/>
                </a:path>
              </a:pathLst>
            </a:custGeom>
            <a:solidFill>
              <a:srgbClr val="9597A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 name="Freeform: Shape 108">
              <a:extLst>
                <a:ext uri="{FF2B5EF4-FFF2-40B4-BE49-F238E27FC236}">
                  <a16:creationId xmlns:a16="http://schemas.microsoft.com/office/drawing/2014/main" id="{BBFE724F-C0FE-4610-AF58-4D996F36F57A}"/>
                </a:ext>
              </a:extLst>
            </p:cNvPr>
            <p:cNvSpPr/>
            <p:nvPr/>
          </p:nvSpPr>
          <p:spPr>
            <a:xfrm>
              <a:off x="6213706" y="12462604"/>
              <a:ext cx="231940" cy="430746"/>
            </a:xfrm>
            <a:custGeom>
              <a:avLst/>
              <a:gdLst>
                <a:gd name="connsiteX0" fmla="*/ 24848 w 231913"/>
                <a:gd name="connsiteY0" fmla="*/ 24848 h 430695"/>
                <a:gd name="connsiteX1" fmla="*/ 226281 w 231913"/>
                <a:gd name="connsiteY1" fmla="*/ 24848 h 430695"/>
                <a:gd name="connsiteX2" fmla="*/ 226281 w 231913"/>
                <a:gd name="connsiteY2" fmla="*/ 414793 h 430695"/>
                <a:gd name="connsiteX3" fmla="*/ 24848 w 231913"/>
                <a:gd name="connsiteY3" fmla="*/ 414793 h 430695"/>
              </a:gdLst>
              <a:ahLst/>
              <a:cxnLst>
                <a:cxn ang="0">
                  <a:pos x="connsiteX0" y="connsiteY0"/>
                </a:cxn>
                <a:cxn ang="0">
                  <a:pos x="connsiteX1" y="connsiteY1"/>
                </a:cxn>
                <a:cxn ang="0">
                  <a:pos x="connsiteX2" y="connsiteY2"/>
                </a:cxn>
                <a:cxn ang="0">
                  <a:pos x="connsiteX3" y="connsiteY3"/>
                </a:cxn>
              </a:cxnLst>
              <a:rect l="l" t="t" r="r" b="b"/>
              <a:pathLst>
                <a:path w="231913" h="430695">
                  <a:moveTo>
                    <a:pt x="24848" y="24848"/>
                  </a:moveTo>
                  <a:lnTo>
                    <a:pt x="226281" y="24848"/>
                  </a:lnTo>
                  <a:lnTo>
                    <a:pt x="226281" y="414793"/>
                  </a:lnTo>
                  <a:lnTo>
                    <a:pt x="24848" y="414793"/>
                  </a:lnTo>
                  <a:close/>
                </a:path>
              </a:pathLst>
            </a:custGeom>
            <a:solidFill>
              <a:schemeClr val="accent5">
                <a:alpha val="3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 name="Freeform: Shape 109">
              <a:extLst>
                <a:ext uri="{FF2B5EF4-FFF2-40B4-BE49-F238E27FC236}">
                  <a16:creationId xmlns:a16="http://schemas.microsoft.com/office/drawing/2014/main" id="{AA9FC56B-E02C-4F3A-AE68-03D63C077F42}"/>
                </a:ext>
              </a:extLst>
            </p:cNvPr>
            <p:cNvSpPr/>
            <p:nvPr/>
          </p:nvSpPr>
          <p:spPr>
            <a:xfrm>
              <a:off x="5187868" y="11865194"/>
              <a:ext cx="596417" cy="99403"/>
            </a:xfrm>
            <a:custGeom>
              <a:avLst/>
              <a:gdLst>
                <a:gd name="connsiteX0" fmla="*/ 376362 w 596347"/>
                <a:gd name="connsiteY0" fmla="*/ 24848 h 99391"/>
                <a:gd name="connsiteX1" fmla="*/ 229925 w 596347"/>
                <a:gd name="connsiteY1" fmla="*/ 24848 h 99391"/>
                <a:gd name="connsiteX2" fmla="*/ 24848 w 596347"/>
                <a:gd name="connsiteY2" fmla="*/ 76531 h 99391"/>
                <a:gd name="connsiteX3" fmla="*/ 581108 w 596347"/>
                <a:gd name="connsiteY3" fmla="*/ 76531 h 99391"/>
                <a:gd name="connsiteX4" fmla="*/ 376362 w 596347"/>
                <a:gd name="connsiteY4" fmla="*/ 24848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347" h="99391">
                  <a:moveTo>
                    <a:pt x="376362" y="24848"/>
                  </a:moveTo>
                  <a:lnTo>
                    <a:pt x="229925" y="24848"/>
                  </a:lnTo>
                  <a:cubicBezTo>
                    <a:pt x="116619" y="24848"/>
                    <a:pt x="24848" y="48040"/>
                    <a:pt x="24848" y="76531"/>
                  </a:cubicBezTo>
                  <a:lnTo>
                    <a:pt x="581108" y="76531"/>
                  </a:lnTo>
                  <a:cubicBezTo>
                    <a:pt x="581439" y="48040"/>
                    <a:pt x="489668" y="24848"/>
                    <a:pt x="376362" y="24848"/>
                  </a:cubicBezTo>
                  <a:close/>
                </a:path>
              </a:pathLst>
            </a:custGeom>
            <a:solidFill>
              <a:schemeClr val="accent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 name="Freeform: Shape 110">
              <a:extLst>
                <a:ext uri="{FF2B5EF4-FFF2-40B4-BE49-F238E27FC236}">
                  <a16:creationId xmlns:a16="http://schemas.microsoft.com/office/drawing/2014/main" id="{9B351294-5F7D-44F0-9745-12DBEB371E36}"/>
                </a:ext>
              </a:extLst>
            </p:cNvPr>
            <p:cNvSpPr/>
            <p:nvPr/>
          </p:nvSpPr>
          <p:spPr>
            <a:xfrm>
              <a:off x="5187868" y="11916883"/>
              <a:ext cx="596417" cy="231940"/>
            </a:xfrm>
            <a:custGeom>
              <a:avLst/>
              <a:gdLst>
                <a:gd name="connsiteX0" fmla="*/ 24848 w 596347"/>
                <a:gd name="connsiteY0" fmla="*/ 24848 h 231913"/>
                <a:gd name="connsiteX1" fmla="*/ 581107 w 596347"/>
                <a:gd name="connsiteY1" fmla="*/ 24848 h 231913"/>
                <a:gd name="connsiteX2" fmla="*/ 581107 w 596347"/>
                <a:gd name="connsiteY2" fmla="*/ 239202 h 231913"/>
                <a:gd name="connsiteX3" fmla="*/ 24848 w 596347"/>
                <a:gd name="connsiteY3" fmla="*/ 239202 h 231913"/>
              </a:gdLst>
              <a:ahLst/>
              <a:cxnLst>
                <a:cxn ang="0">
                  <a:pos x="connsiteX0" y="connsiteY0"/>
                </a:cxn>
                <a:cxn ang="0">
                  <a:pos x="connsiteX1" y="connsiteY1"/>
                </a:cxn>
                <a:cxn ang="0">
                  <a:pos x="connsiteX2" y="connsiteY2"/>
                </a:cxn>
                <a:cxn ang="0">
                  <a:pos x="connsiteX3" y="connsiteY3"/>
                </a:cxn>
              </a:cxnLst>
              <a:rect l="l" t="t" r="r" b="b"/>
              <a:pathLst>
                <a:path w="596347" h="231913">
                  <a:moveTo>
                    <a:pt x="24848" y="24848"/>
                  </a:moveTo>
                  <a:lnTo>
                    <a:pt x="581107" y="24848"/>
                  </a:lnTo>
                  <a:lnTo>
                    <a:pt x="581107" y="239202"/>
                  </a:lnTo>
                  <a:lnTo>
                    <a:pt x="24848" y="239202"/>
                  </a:lnTo>
                  <a:close/>
                </a:path>
              </a:pathLst>
            </a:custGeom>
            <a:solidFill>
              <a:schemeClr val="accent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 name="Freeform: Shape 111">
              <a:extLst>
                <a:ext uri="{FF2B5EF4-FFF2-40B4-BE49-F238E27FC236}">
                  <a16:creationId xmlns:a16="http://schemas.microsoft.com/office/drawing/2014/main" id="{6775B5B7-D74F-49E4-BC52-216928ED04B7}"/>
                </a:ext>
              </a:extLst>
            </p:cNvPr>
            <p:cNvSpPr/>
            <p:nvPr/>
          </p:nvSpPr>
          <p:spPr>
            <a:xfrm>
              <a:off x="5213383" y="11939414"/>
              <a:ext cx="66269" cy="198806"/>
            </a:xfrm>
            <a:custGeom>
              <a:avLst/>
              <a:gdLst>
                <a:gd name="connsiteX0" fmla="*/ 24848 w 66260"/>
                <a:gd name="connsiteY0" fmla="*/ 24848 h 198782"/>
                <a:gd name="connsiteX1" fmla="*/ 54003 w 66260"/>
                <a:gd name="connsiteY1" fmla="*/ 24848 h 198782"/>
                <a:gd name="connsiteX2" fmla="*/ 54003 w 66260"/>
                <a:gd name="connsiteY2" fmla="*/ 194475 h 198782"/>
                <a:gd name="connsiteX3" fmla="*/ 24848 w 66260"/>
                <a:gd name="connsiteY3" fmla="*/ 194475 h 198782"/>
              </a:gdLst>
              <a:ahLst/>
              <a:cxnLst>
                <a:cxn ang="0">
                  <a:pos x="connsiteX0" y="connsiteY0"/>
                </a:cxn>
                <a:cxn ang="0">
                  <a:pos x="connsiteX1" y="connsiteY1"/>
                </a:cxn>
                <a:cxn ang="0">
                  <a:pos x="connsiteX2" y="connsiteY2"/>
                </a:cxn>
                <a:cxn ang="0">
                  <a:pos x="connsiteX3" y="connsiteY3"/>
                </a:cxn>
              </a:cxnLst>
              <a:rect l="l" t="t" r="r" b="b"/>
              <a:pathLst>
                <a:path w="66260" h="198782">
                  <a:moveTo>
                    <a:pt x="24848" y="24848"/>
                  </a:moveTo>
                  <a:lnTo>
                    <a:pt x="54003" y="24848"/>
                  </a:lnTo>
                  <a:lnTo>
                    <a:pt x="54003" y="194475"/>
                  </a:lnTo>
                  <a:lnTo>
                    <a:pt x="24848" y="194475"/>
                  </a:ln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 name="Freeform: Shape 112">
              <a:extLst>
                <a:ext uri="{FF2B5EF4-FFF2-40B4-BE49-F238E27FC236}">
                  <a16:creationId xmlns:a16="http://schemas.microsoft.com/office/drawing/2014/main" id="{787CA715-4295-4398-ACEE-A79ABAF51AFE}"/>
                </a:ext>
              </a:extLst>
            </p:cNvPr>
            <p:cNvSpPr/>
            <p:nvPr/>
          </p:nvSpPr>
          <p:spPr>
            <a:xfrm>
              <a:off x="5292905" y="11939414"/>
              <a:ext cx="66269" cy="198806"/>
            </a:xfrm>
            <a:custGeom>
              <a:avLst/>
              <a:gdLst>
                <a:gd name="connsiteX0" fmla="*/ 24848 w 66260"/>
                <a:gd name="connsiteY0" fmla="*/ 24848 h 198782"/>
                <a:gd name="connsiteX1" fmla="*/ 54003 w 66260"/>
                <a:gd name="connsiteY1" fmla="*/ 24848 h 198782"/>
                <a:gd name="connsiteX2" fmla="*/ 54003 w 66260"/>
                <a:gd name="connsiteY2" fmla="*/ 194475 h 198782"/>
                <a:gd name="connsiteX3" fmla="*/ 24848 w 66260"/>
                <a:gd name="connsiteY3" fmla="*/ 194475 h 198782"/>
              </a:gdLst>
              <a:ahLst/>
              <a:cxnLst>
                <a:cxn ang="0">
                  <a:pos x="connsiteX0" y="connsiteY0"/>
                </a:cxn>
                <a:cxn ang="0">
                  <a:pos x="connsiteX1" y="connsiteY1"/>
                </a:cxn>
                <a:cxn ang="0">
                  <a:pos x="connsiteX2" y="connsiteY2"/>
                </a:cxn>
                <a:cxn ang="0">
                  <a:pos x="connsiteX3" y="connsiteY3"/>
                </a:cxn>
              </a:cxnLst>
              <a:rect l="l" t="t" r="r" b="b"/>
              <a:pathLst>
                <a:path w="66260" h="198782">
                  <a:moveTo>
                    <a:pt x="24848" y="24848"/>
                  </a:moveTo>
                  <a:lnTo>
                    <a:pt x="54003" y="24848"/>
                  </a:lnTo>
                  <a:lnTo>
                    <a:pt x="54003" y="194475"/>
                  </a:lnTo>
                  <a:lnTo>
                    <a:pt x="24848" y="194475"/>
                  </a:ln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4" name="Freeform: Shape 113">
              <a:extLst>
                <a:ext uri="{FF2B5EF4-FFF2-40B4-BE49-F238E27FC236}">
                  <a16:creationId xmlns:a16="http://schemas.microsoft.com/office/drawing/2014/main" id="{A0E3BC6F-709C-4DBB-A80C-51EFE89FF0B3}"/>
                </a:ext>
              </a:extLst>
            </p:cNvPr>
            <p:cNvSpPr/>
            <p:nvPr/>
          </p:nvSpPr>
          <p:spPr>
            <a:xfrm>
              <a:off x="5372096" y="11939414"/>
              <a:ext cx="66269" cy="198806"/>
            </a:xfrm>
            <a:custGeom>
              <a:avLst/>
              <a:gdLst>
                <a:gd name="connsiteX0" fmla="*/ 24848 w 66260"/>
                <a:gd name="connsiteY0" fmla="*/ 24848 h 198782"/>
                <a:gd name="connsiteX1" fmla="*/ 54003 w 66260"/>
                <a:gd name="connsiteY1" fmla="*/ 24848 h 198782"/>
                <a:gd name="connsiteX2" fmla="*/ 54003 w 66260"/>
                <a:gd name="connsiteY2" fmla="*/ 194475 h 198782"/>
                <a:gd name="connsiteX3" fmla="*/ 24848 w 66260"/>
                <a:gd name="connsiteY3" fmla="*/ 194475 h 198782"/>
              </a:gdLst>
              <a:ahLst/>
              <a:cxnLst>
                <a:cxn ang="0">
                  <a:pos x="connsiteX0" y="connsiteY0"/>
                </a:cxn>
                <a:cxn ang="0">
                  <a:pos x="connsiteX1" y="connsiteY1"/>
                </a:cxn>
                <a:cxn ang="0">
                  <a:pos x="connsiteX2" y="connsiteY2"/>
                </a:cxn>
                <a:cxn ang="0">
                  <a:pos x="connsiteX3" y="connsiteY3"/>
                </a:cxn>
              </a:cxnLst>
              <a:rect l="l" t="t" r="r" b="b"/>
              <a:pathLst>
                <a:path w="66260" h="198782">
                  <a:moveTo>
                    <a:pt x="24848" y="24848"/>
                  </a:moveTo>
                  <a:lnTo>
                    <a:pt x="54003" y="24848"/>
                  </a:lnTo>
                  <a:lnTo>
                    <a:pt x="54003" y="194475"/>
                  </a:lnTo>
                  <a:lnTo>
                    <a:pt x="24848" y="194475"/>
                  </a:ln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5" name="Freeform: Shape 114">
              <a:extLst>
                <a:ext uri="{FF2B5EF4-FFF2-40B4-BE49-F238E27FC236}">
                  <a16:creationId xmlns:a16="http://schemas.microsoft.com/office/drawing/2014/main" id="{ECB16C57-8710-4383-AD88-350F77785FF3}"/>
                </a:ext>
              </a:extLst>
            </p:cNvPr>
            <p:cNvSpPr/>
            <p:nvPr/>
          </p:nvSpPr>
          <p:spPr>
            <a:xfrm>
              <a:off x="5451618" y="11939414"/>
              <a:ext cx="66269" cy="198806"/>
            </a:xfrm>
            <a:custGeom>
              <a:avLst/>
              <a:gdLst>
                <a:gd name="connsiteX0" fmla="*/ 24848 w 66260"/>
                <a:gd name="connsiteY0" fmla="*/ 24848 h 198782"/>
                <a:gd name="connsiteX1" fmla="*/ 54003 w 66260"/>
                <a:gd name="connsiteY1" fmla="*/ 24848 h 198782"/>
                <a:gd name="connsiteX2" fmla="*/ 54003 w 66260"/>
                <a:gd name="connsiteY2" fmla="*/ 194475 h 198782"/>
                <a:gd name="connsiteX3" fmla="*/ 24848 w 66260"/>
                <a:gd name="connsiteY3" fmla="*/ 194475 h 198782"/>
              </a:gdLst>
              <a:ahLst/>
              <a:cxnLst>
                <a:cxn ang="0">
                  <a:pos x="connsiteX0" y="connsiteY0"/>
                </a:cxn>
                <a:cxn ang="0">
                  <a:pos x="connsiteX1" y="connsiteY1"/>
                </a:cxn>
                <a:cxn ang="0">
                  <a:pos x="connsiteX2" y="connsiteY2"/>
                </a:cxn>
                <a:cxn ang="0">
                  <a:pos x="connsiteX3" y="connsiteY3"/>
                </a:cxn>
              </a:cxnLst>
              <a:rect l="l" t="t" r="r" b="b"/>
              <a:pathLst>
                <a:path w="66260" h="198782">
                  <a:moveTo>
                    <a:pt x="24848" y="24848"/>
                  </a:moveTo>
                  <a:lnTo>
                    <a:pt x="54003" y="24848"/>
                  </a:lnTo>
                  <a:lnTo>
                    <a:pt x="54003" y="194475"/>
                  </a:lnTo>
                  <a:lnTo>
                    <a:pt x="24848" y="194475"/>
                  </a:ln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6" name="Freeform: Shape 115">
              <a:extLst>
                <a:ext uri="{FF2B5EF4-FFF2-40B4-BE49-F238E27FC236}">
                  <a16:creationId xmlns:a16="http://schemas.microsoft.com/office/drawing/2014/main" id="{4A59DAE5-8777-4F49-988D-0A1117DB098B}"/>
                </a:ext>
              </a:extLst>
            </p:cNvPr>
            <p:cNvSpPr/>
            <p:nvPr/>
          </p:nvSpPr>
          <p:spPr>
            <a:xfrm>
              <a:off x="5530808" y="11939414"/>
              <a:ext cx="66269" cy="198806"/>
            </a:xfrm>
            <a:custGeom>
              <a:avLst/>
              <a:gdLst>
                <a:gd name="connsiteX0" fmla="*/ 24848 w 66260"/>
                <a:gd name="connsiteY0" fmla="*/ 24848 h 198782"/>
                <a:gd name="connsiteX1" fmla="*/ 54003 w 66260"/>
                <a:gd name="connsiteY1" fmla="*/ 24848 h 198782"/>
                <a:gd name="connsiteX2" fmla="*/ 54003 w 66260"/>
                <a:gd name="connsiteY2" fmla="*/ 194475 h 198782"/>
                <a:gd name="connsiteX3" fmla="*/ 24848 w 66260"/>
                <a:gd name="connsiteY3" fmla="*/ 194475 h 198782"/>
              </a:gdLst>
              <a:ahLst/>
              <a:cxnLst>
                <a:cxn ang="0">
                  <a:pos x="connsiteX0" y="connsiteY0"/>
                </a:cxn>
                <a:cxn ang="0">
                  <a:pos x="connsiteX1" y="connsiteY1"/>
                </a:cxn>
                <a:cxn ang="0">
                  <a:pos x="connsiteX2" y="connsiteY2"/>
                </a:cxn>
                <a:cxn ang="0">
                  <a:pos x="connsiteX3" y="connsiteY3"/>
                </a:cxn>
              </a:cxnLst>
              <a:rect l="l" t="t" r="r" b="b"/>
              <a:pathLst>
                <a:path w="66260" h="198782">
                  <a:moveTo>
                    <a:pt x="24848" y="24848"/>
                  </a:moveTo>
                  <a:lnTo>
                    <a:pt x="54003" y="24848"/>
                  </a:lnTo>
                  <a:lnTo>
                    <a:pt x="54003" y="194475"/>
                  </a:lnTo>
                  <a:lnTo>
                    <a:pt x="24848" y="194475"/>
                  </a:ln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7" name="Freeform: Shape 116">
              <a:extLst>
                <a:ext uri="{FF2B5EF4-FFF2-40B4-BE49-F238E27FC236}">
                  <a16:creationId xmlns:a16="http://schemas.microsoft.com/office/drawing/2014/main" id="{A9933B3E-06DA-4F1C-98B4-77F45AA64487}"/>
                </a:ext>
              </a:extLst>
            </p:cNvPr>
            <p:cNvSpPr/>
            <p:nvPr/>
          </p:nvSpPr>
          <p:spPr>
            <a:xfrm>
              <a:off x="5610330" y="11939414"/>
              <a:ext cx="66269" cy="198806"/>
            </a:xfrm>
            <a:custGeom>
              <a:avLst/>
              <a:gdLst>
                <a:gd name="connsiteX0" fmla="*/ 24848 w 66260"/>
                <a:gd name="connsiteY0" fmla="*/ 24848 h 198782"/>
                <a:gd name="connsiteX1" fmla="*/ 54003 w 66260"/>
                <a:gd name="connsiteY1" fmla="*/ 24848 h 198782"/>
                <a:gd name="connsiteX2" fmla="*/ 54003 w 66260"/>
                <a:gd name="connsiteY2" fmla="*/ 194475 h 198782"/>
                <a:gd name="connsiteX3" fmla="*/ 24848 w 66260"/>
                <a:gd name="connsiteY3" fmla="*/ 194475 h 198782"/>
              </a:gdLst>
              <a:ahLst/>
              <a:cxnLst>
                <a:cxn ang="0">
                  <a:pos x="connsiteX0" y="connsiteY0"/>
                </a:cxn>
                <a:cxn ang="0">
                  <a:pos x="connsiteX1" y="connsiteY1"/>
                </a:cxn>
                <a:cxn ang="0">
                  <a:pos x="connsiteX2" y="connsiteY2"/>
                </a:cxn>
                <a:cxn ang="0">
                  <a:pos x="connsiteX3" y="connsiteY3"/>
                </a:cxn>
              </a:cxnLst>
              <a:rect l="l" t="t" r="r" b="b"/>
              <a:pathLst>
                <a:path w="66260" h="198782">
                  <a:moveTo>
                    <a:pt x="24848" y="24848"/>
                  </a:moveTo>
                  <a:lnTo>
                    <a:pt x="54003" y="24848"/>
                  </a:lnTo>
                  <a:lnTo>
                    <a:pt x="54003" y="194475"/>
                  </a:lnTo>
                  <a:lnTo>
                    <a:pt x="24848" y="194475"/>
                  </a:ln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8" name="Freeform: Shape 117">
              <a:extLst>
                <a:ext uri="{FF2B5EF4-FFF2-40B4-BE49-F238E27FC236}">
                  <a16:creationId xmlns:a16="http://schemas.microsoft.com/office/drawing/2014/main" id="{4EAF93DE-8951-4A0B-BCD6-B86C606AC74A}"/>
                </a:ext>
              </a:extLst>
            </p:cNvPr>
            <p:cNvSpPr/>
            <p:nvPr/>
          </p:nvSpPr>
          <p:spPr>
            <a:xfrm>
              <a:off x="5689522" y="11939414"/>
              <a:ext cx="66269" cy="198806"/>
            </a:xfrm>
            <a:custGeom>
              <a:avLst/>
              <a:gdLst>
                <a:gd name="connsiteX0" fmla="*/ 24848 w 66260"/>
                <a:gd name="connsiteY0" fmla="*/ 24848 h 198782"/>
                <a:gd name="connsiteX1" fmla="*/ 54003 w 66260"/>
                <a:gd name="connsiteY1" fmla="*/ 24848 h 198782"/>
                <a:gd name="connsiteX2" fmla="*/ 54003 w 66260"/>
                <a:gd name="connsiteY2" fmla="*/ 194475 h 198782"/>
                <a:gd name="connsiteX3" fmla="*/ 24848 w 66260"/>
                <a:gd name="connsiteY3" fmla="*/ 194475 h 198782"/>
              </a:gdLst>
              <a:ahLst/>
              <a:cxnLst>
                <a:cxn ang="0">
                  <a:pos x="connsiteX0" y="connsiteY0"/>
                </a:cxn>
                <a:cxn ang="0">
                  <a:pos x="connsiteX1" y="connsiteY1"/>
                </a:cxn>
                <a:cxn ang="0">
                  <a:pos x="connsiteX2" y="connsiteY2"/>
                </a:cxn>
                <a:cxn ang="0">
                  <a:pos x="connsiteX3" y="connsiteY3"/>
                </a:cxn>
              </a:cxnLst>
              <a:rect l="l" t="t" r="r" b="b"/>
              <a:pathLst>
                <a:path w="66260" h="198782">
                  <a:moveTo>
                    <a:pt x="24848" y="24848"/>
                  </a:moveTo>
                  <a:lnTo>
                    <a:pt x="54003" y="24848"/>
                  </a:lnTo>
                  <a:lnTo>
                    <a:pt x="54003" y="194475"/>
                  </a:lnTo>
                  <a:lnTo>
                    <a:pt x="24848" y="194475"/>
                  </a:ln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9" name="Freeform: Shape 118">
              <a:extLst>
                <a:ext uri="{FF2B5EF4-FFF2-40B4-BE49-F238E27FC236}">
                  <a16:creationId xmlns:a16="http://schemas.microsoft.com/office/drawing/2014/main" id="{A7D805E1-0FAF-43A0-855B-2265D242FBA0}"/>
                </a:ext>
              </a:extLst>
            </p:cNvPr>
            <p:cNvSpPr/>
            <p:nvPr/>
          </p:nvSpPr>
          <p:spPr>
            <a:xfrm>
              <a:off x="5077863" y="12130931"/>
              <a:ext cx="795222" cy="1159699"/>
            </a:xfrm>
            <a:custGeom>
              <a:avLst/>
              <a:gdLst>
                <a:gd name="connsiteX0" fmla="*/ 801094 w 795130"/>
                <a:gd name="connsiteY0" fmla="*/ 225950 h 1159565"/>
                <a:gd name="connsiteX1" fmla="*/ 801094 w 795130"/>
                <a:gd name="connsiteY1" fmla="*/ 1053879 h 1159565"/>
                <a:gd name="connsiteX2" fmla="*/ 707335 w 795130"/>
                <a:gd name="connsiteY2" fmla="*/ 1147639 h 1159565"/>
                <a:gd name="connsiteX3" fmla="*/ 118607 w 795130"/>
                <a:gd name="connsiteY3" fmla="*/ 1147639 h 1159565"/>
                <a:gd name="connsiteX4" fmla="*/ 24848 w 795130"/>
                <a:gd name="connsiteY4" fmla="*/ 1053879 h 1159565"/>
                <a:gd name="connsiteX5" fmla="*/ 24848 w 795130"/>
                <a:gd name="connsiteY5" fmla="*/ 225950 h 1159565"/>
                <a:gd name="connsiteX6" fmla="*/ 25179 w 795130"/>
                <a:gd name="connsiteY6" fmla="*/ 220980 h 1159565"/>
                <a:gd name="connsiteX7" fmla="*/ 118607 w 795130"/>
                <a:gd name="connsiteY7" fmla="*/ 132522 h 1159565"/>
                <a:gd name="connsiteX8" fmla="*/ 162671 w 795130"/>
                <a:gd name="connsiteY8" fmla="*/ 78851 h 1159565"/>
                <a:gd name="connsiteX9" fmla="*/ 162671 w 795130"/>
                <a:gd name="connsiteY9" fmla="*/ 24848 h 1159565"/>
                <a:gd name="connsiteX10" fmla="*/ 663271 w 795130"/>
                <a:gd name="connsiteY10" fmla="*/ 24848 h 1159565"/>
                <a:gd name="connsiteX11" fmla="*/ 663271 w 795130"/>
                <a:gd name="connsiteY11" fmla="*/ 78851 h 1159565"/>
                <a:gd name="connsiteX12" fmla="*/ 707666 w 795130"/>
                <a:gd name="connsiteY12" fmla="*/ 132522 h 1159565"/>
                <a:gd name="connsiteX13" fmla="*/ 801094 w 795130"/>
                <a:gd name="connsiteY13" fmla="*/ 225950 h 1159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5130" h="1159565">
                  <a:moveTo>
                    <a:pt x="801094" y="225950"/>
                  </a:moveTo>
                  <a:lnTo>
                    <a:pt x="801094" y="1053879"/>
                  </a:lnTo>
                  <a:cubicBezTo>
                    <a:pt x="801094" y="1105894"/>
                    <a:pt x="759018" y="1147639"/>
                    <a:pt x="707335" y="1147639"/>
                  </a:cubicBezTo>
                  <a:lnTo>
                    <a:pt x="118607" y="1147639"/>
                  </a:lnTo>
                  <a:cubicBezTo>
                    <a:pt x="66924" y="1147639"/>
                    <a:pt x="24848" y="1105562"/>
                    <a:pt x="24848" y="1053879"/>
                  </a:cubicBezTo>
                  <a:lnTo>
                    <a:pt x="24848" y="225950"/>
                  </a:lnTo>
                  <a:cubicBezTo>
                    <a:pt x="24848" y="224294"/>
                    <a:pt x="24848" y="222637"/>
                    <a:pt x="25179" y="220980"/>
                  </a:cubicBezTo>
                  <a:cubicBezTo>
                    <a:pt x="27829" y="172279"/>
                    <a:pt x="69905" y="144780"/>
                    <a:pt x="118607" y="132522"/>
                  </a:cubicBezTo>
                  <a:cubicBezTo>
                    <a:pt x="135835" y="128215"/>
                    <a:pt x="162671" y="108337"/>
                    <a:pt x="162671" y="78851"/>
                  </a:cubicBezTo>
                  <a:lnTo>
                    <a:pt x="162671" y="24848"/>
                  </a:lnTo>
                  <a:lnTo>
                    <a:pt x="663271" y="24848"/>
                  </a:lnTo>
                  <a:lnTo>
                    <a:pt x="663271" y="78851"/>
                  </a:lnTo>
                  <a:cubicBezTo>
                    <a:pt x="663271" y="108337"/>
                    <a:pt x="690770" y="128215"/>
                    <a:pt x="707666" y="132522"/>
                  </a:cubicBezTo>
                  <a:cubicBezTo>
                    <a:pt x="757693" y="145443"/>
                    <a:pt x="801094" y="174266"/>
                    <a:pt x="801094" y="225950"/>
                  </a:cubicBezTo>
                  <a:close/>
                </a:path>
              </a:pathLst>
            </a:custGeom>
            <a:solidFill>
              <a:schemeClr val="accent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0" name="Freeform: Shape 119">
              <a:extLst>
                <a:ext uri="{FF2B5EF4-FFF2-40B4-BE49-F238E27FC236}">
                  <a16:creationId xmlns:a16="http://schemas.microsoft.com/office/drawing/2014/main" id="{82ADB089-9D85-4F54-9F2A-0D1A73DC8E0A}"/>
                </a:ext>
              </a:extLst>
            </p:cNvPr>
            <p:cNvSpPr/>
            <p:nvPr/>
          </p:nvSpPr>
          <p:spPr>
            <a:xfrm>
              <a:off x="5153410" y="12368503"/>
              <a:ext cx="662686" cy="762088"/>
            </a:xfrm>
            <a:custGeom>
              <a:avLst/>
              <a:gdLst>
                <a:gd name="connsiteX0" fmla="*/ 24848 w 662608"/>
                <a:gd name="connsiteY0" fmla="*/ 24848 h 761999"/>
                <a:gd name="connsiteX1" fmla="*/ 650351 w 662608"/>
                <a:gd name="connsiteY1" fmla="*/ 24848 h 761999"/>
                <a:gd name="connsiteX2" fmla="*/ 650351 w 662608"/>
                <a:gd name="connsiteY2" fmla="*/ 762332 h 761999"/>
                <a:gd name="connsiteX3" fmla="*/ 24848 w 662608"/>
                <a:gd name="connsiteY3" fmla="*/ 762332 h 761999"/>
              </a:gdLst>
              <a:ahLst/>
              <a:cxnLst>
                <a:cxn ang="0">
                  <a:pos x="connsiteX0" y="connsiteY0"/>
                </a:cxn>
                <a:cxn ang="0">
                  <a:pos x="connsiteX1" y="connsiteY1"/>
                </a:cxn>
                <a:cxn ang="0">
                  <a:pos x="connsiteX2" y="connsiteY2"/>
                </a:cxn>
                <a:cxn ang="0">
                  <a:pos x="connsiteX3" y="connsiteY3"/>
                </a:cxn>
              </a:cxnLst>
              <a:rect l="l" t="t" r="r" b="b"/>
              <a:pathLst>
                <a:path w="662608" h="761999">
                  <a:moveTo>
                    <a:pt x="24848" y="24848"/>
                  </a:moveTo>
                  <a:lnTo>
                    <a:pt x="650351" y="24848"/>
                  </a:lnTo>
                  <a:lnTo>
                    <a:pt x="650351" y="762332"/>
                  </a:lnTo>
                  <a:lnTo>
                    <a:pt x="24848" y="762332"/>
                  </a:ln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1" name="Freeform: Shape 120">
              <a:extLst>
                <a:ext uri="{FF2B5EF4-FFF2-40B4-BE49-F238E27FC236}">
                  <a16:creationId xmlns:a16="http://schemas.microsoft.com/office/drawing/2014/main" id="{CD9D2D6F-9E0A-4C67-9B20-E2FA506756E8}"/>
                </a:ext>
              </a:extLst>
            </p:cNvPr>
            <p:cNvSpPr/>
            <p:nvPr/>
          </p:nvSpPr>
          <p:spPr>
            <a:xfrm>
              <a:off x="5247030" y="12517850"/>
              <a:ext cx="463880" cy="463880"/>
            </a:xfrm>
            <a:custGeom>
              <a:avLst/>
              <a:gdLst>
                <a:gd name="connsiteX0" fmla="*/ 437139 w 463826"/>
                <a:gd name="connsiteY0" fmla="*/ 55417 h 463826"/>
                <a:gd name="connsiteX1" fmla="*/ 432501 w 463826"/>
                <a:gd name="connsiteY1" fmla="*/ 51109 h 463826"/>
                <a:gd name="connsiteX2" fmla="*/ 270493 w 463826"/>
                <a:gd name="connsiteY2" fmla="*/ 67012 h 463826"/>
                <a:gd name="connsiteX3" fmla="*/ 168782 w 463826"/>
                <a:gd name="connsiteY3" fmla="*/ 169054 h 463826"/>
                <a:gd name="connsiteX4" fmla="*/ 67072 w 463826"/>
                <a:gd name="connsiteY4" fmla="*/ 270764 h 463826"/>
                <a:gd name="connsiteX5" fmla="*/ 50838 w 463826"/>
                <a:gd name="connsiteY5" fmla="*/ 432773 h 463826"/>
                <a:gd name="connsiteX6" fmla="*/ 55476 w 463826"/>
                <a:gd name="connsiteY6" fmla="*/ 437079 h 463826"/>
                <a:gd name="connsiteX7" fmla="*/ 70716 w 463826"/>
                <a:gd name="connsiteY7" fmla="*/ 449338 h 463826"/>
                <a:gd name="connsiteX8" fmla="*/ 92582 w 463826"/>
                <a:gd name="connsiteY8" fmla="*/ 459277 h 463826"/>
                <a:gd name="connsiteX9" fmla="*/ 121737 w 463826"/>
                <a:gd name="connsiteY9" fmla="*/ 463584 h 463826"/>
                <a:gd name="connsiteX10" fmla="*/ 217484 w 463826"/>
                <a:gd name="connsiteY10" fmla="*/ 421508 h 463826"/>
                <a:gd name="connsiteX11" fmla="*/ 319526 w 463826"/>
                <a:gd name="connsiteY11" fmla="*/ 319798 h 463826"/>
                <a:gd name="connsiteX12" fmla="*/ 420905 w 463826"/>
                <a:gd name="connsiteY12" fmla="*/ 218087 h 463826"/>
                <a:gd name="connsiteX13" fmla="*/ 437139 w 463826"/>
                <a:gd name="connsiteY13" fmla="*/ 55417 h 463826"/>
                <a:gd name="connsiteX14" fmla="*/ 196943 w 463826"/>
                <a:gd name="connsiteY14" fmla="*/ 400305 h 463826"/>
                <a:gd name="connsiteX15" fmla="*/ 122068 w 463826"/>
                <a:gd name="connsiteY15" fmla="*/ 434097 h 463826"/>
                <a:gd name="connsiteX16" fmla="*/ 92914 w 463826"/>
                <a:gd name="connsiteY16" fmla="*/ 427802 h 463826"/>
                <a:gd name="connsiteX17" fmla="*/ 76349 w 463826"/>
                <a:gd name="connsiteY17" fmla="*/ 416208 h 463826"/>
                <a:gd name="connsiteX18" fmla="*/ 72041 w 463826"/>
                <a:gd name="connsiteY18" fmla="*/ 411900 h 463826"/>
                <a:gd name="connsiteX19" fmla="*/ 71048 w 463826"/>
                <a:gd name="connsiteY19" fmla="*/ 410575 h 463826"/>
                <a:gd name="connsiteX20" fmla="*/ 54482 w 463826"/>
                <a:gd name="connsiteY20" fmla="*/ 366180 h 463826"/>
                <a:gd name="connsiteX21" fmla="*/ 71048 w 463826"/>
                <a:gd name="connsiteY21" fmla="*/ 312509 h 463826"/>
                <a:gd name="connsiteX22" fmla="*/ 87944 w 463826"/>
                <a:gd name="connsiteY22" fmla="*/ 291637 h 463826"/>
                <a:gd name="connsiteX23" fmla="*/ 93576 w 463826"/>
                <a:gd name="connsiteY23" fmla="*/ 286004 h 463826"/>
                <a:gd name="connsiteX24" fmla="*/ 168782 w 463826"/>
                <a:gd name="connsiteY24" fmla="*/ 210798 h 463826"/>
                <a:gd name="connsiteX25" fmla="*/ 277782 w 463826"/>
                <a:gd name="connsiteY25" fmla="*/ 319798 h 463826"/>
                <a:gd name="connsiteX26" fmla="*/ 196943 w 463826"/>
                <a:gd name="connsiteY26" fmla="*/ 400305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63826" h="463826">
                  <a:moveTo>
                    <a:pt x="437139" y="55417"/>
                  </a:moveTo>
                  <a:lnTo>
                    <a:pt x="432501" y="51109"/>
                  </a:lnTo>
                  <a:cubicBezTo>
                    <a:pt x="392413" y="10690"/>
                    <a:pt x="319526" y="17648"/>
                    <a:pt x="270493" y="67012"/>
                  </a:cubicBezTo>
                  <a:lnTo>
                    <a:pt x="168782" y="169054"/>
                  </a:lnTo>
                  <a:lnTo>
                    <a:pt x="67072" y="270764"/>
                  </a:lnTo>
                  <a:cubicBezTo>
                    <a:pt x="17707" y="320128"/>
                    <a:pt x="10750" y="392684"/>
                    <a:pt x="50838" y="432773"/>
                  </a:cubicBezTo>
                  <a:lnTo>
                    <a:pt x="55476" y="437079"/>
                  </a:lnTo>
                  <a:cubicBezTo>
                    <a:pt x="60114" y="442049"/>
                    <a:pt x="65084" y="446025"/>
                    <a:pt x="70716" y="449338"/>
                  </a:cubicBezTo>
                  <a:cubicBezTo>
                    <a:pt x="77674" y="453644"/>
                    <a:pt x="84962" y="457289"/>
                    <a:pt x="92582" y="459277"/>
                  </a:cubicBezTo>
                  <a:cubicBezTo>
                    <a:pt x="101859" y="462258"/>
                    <a:pt x="111798" y="463584"/>
                    <a:pt x="121737" y="463584"/>
                  </a:cubicBezTo>
                  <a:cubicBezTo>
                    <a:pt x="154536" y="463584"/>
                    <a:pt x="189655" y="449006"/>
                    <a:pt x="217484" y="421508"/>
                  </a:cubicBezTo>
                  <a:lnTo>
                    <a:pt x="319526" y="319798"/>
                  </a:lnTo>
                  <a:lnTo>
                    <a:pt x="420905" y="218087"/>
                  </a:lnTo>
                  <a:cubicBezTo>
                    <a:pt x="470269" y="168723"/>
                    <a:pt x="477558" y="95836"/>
                    <a:pt x="437139" y="55417"/>
                  </a:cubicBezTo>
                  <a:close/>
                  <a:moveTo>
                    <a:pt x="196943" y="400305"/>
                  </a:moveTo>
                  <a:cubicBezTo>
                    <a:pt x="175408" y="421839"/>
                    <a:pt x="148573" y="434097"/>
                    <a:pt x="122068" y="434097"/>
                  </a:cubicBezTo>
                  <a:cubicBezTo>
                    <a:pt x="113786" y="434097"/>
                    <a:pt x="103184" y="432773"/>
                    <a:pt x="92914" y="427802"/>
                  </a:cubicBezTo>
                  <a:cubicBezTo>
                    <a:pt x="87282" y="425484"/>
                    <a:pt x="81649" y="421508"/>
                    <a:pt x="76349" y="416208"/>
                  </a:cubicBezTo>
                  <a:lnTo>
                    <a:pt x="72041" y="411900"/>
                  </a:lnTo>
                  <a:cubicBezTo>
                    <a:pt x="71710" y="411237"/>
                    <a:pt x="71379" y="411237"/>
                    <a:pt x="71048" y="410575"/>
                  </a:cubicBezTo>
                  <a:cubicBezTo>
                    <a:pt x="57464" y="396329"/>
                    <a:pt x="54482" y="379101"/>
                    <a:pt x="54482" y="366180"/>
                  </a:cubicBezTo>
                  <a:cubicBezTo>
                    <a:pt x="54482" y="347959"/>
                    <a:pt x="60446" y="329405"/>
                    <a:pt x="71048" y="312509"/>
                  </a:cubicBezTo>
                  <a:cubicBezTo>
                    <a:pt x="75686" y="304889"/>
                    <a:pt x="81318" y="298263"/>
                    <a:pt x="87944" y="291637"/>
                  </a:cubicBezTo>
                  <a:lnTo>
                    <a:pt x="93576" y="286004"/>
                  </a:lnTo>
                  <a:lnTo>
                    <a:pt x="168782" y="210798"/>
                  </a:lnTo>
                  <a:lnTo>
                    <a:pt x="277782" y="319798"/>
                  </a:lnTo>
                  <a:lnTo>
                    <a:pt x="196943" y="400305"/>
                  </a:lnTo>
                  <a:close/>
                </a:path>
              </a:pathLst>
            </a:custGeom>
            <a:solidFill>
              <a:schemeClr val="tx1">
                <a:lumMod val="50000"/>
                <a:lumOff val="5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2" name="Freeform: Shape 121">
              <a:extLst>
                <a:ext uri="{FF2B5EF4-FFF2-40B4-BE49-F238E27FC236}">
                  <a16:creationId xmlns:a16="http://schemas.microsoft.com/office/drawing/2014/main" id="{F2D45A77-BB7E-4A19-BB8E-3E193ED40D2A}"/>
                </a:ext>
              </a:extLst>
            </p:cNvPr>
            <p:cNvSpPr/>
            <p:nvPr/>
          </p:nvSpPr>
          <p:spPr>
            <a:xfrm>
              <a:off x="5140156" y="12131262"/>
              <a:ext cx="265074" cy="1159699"/>
            </a:xfrm>
            <a:custGeom>
              <a:avLst/>
              <a:gdLst>
                <a:gd name="connsiteX0" fmla="*/ 248478 w 265043"/>
                <a:gd name="connsiteY0" fmla="*/ 24848 h 1159565"/>
                <a:gd name="connsiteX1" fmla="*/ 244502 w 265043"/>
                <a:gd name="connsiteY1" fmla="*/ 63941 h 1159565"/>
                <a:gd name="connsiteX2" fmla="*/ 201433 w 265043"/>
                <a:gd name="connsiteY2" fmla="*/ 199445 h 1159565"/>
                <a:gd name="connsiteX3" fmla="*/ 201101 w 265043"/>
                <a:gd name="connsiteY3" fmla="*/ 261730 h 1159565"/>
                <a:gd name="connsiteX4" fmla="*/ 200108 w 265043"/>
                <a:gd name="connsiteY4" fmla="*/ 630472 h 1159565"/>
                <a:gd name="connsiteX5" fmla="*/ 200108 w 265043"/>
                <a:gd name="connsiteY5" fmla="*/ 672217 h 1159565"/>
                <a:gd name="connsiteX6" fmla="*/ 199445 w 265043"/>
                <a:gd name="connsiteY6" fmla="*/ 814015 h 1159565"/>
                <a:gd name="connsiteX7" fmla="*/ 199445 w 265043"/>
                <a:gd name="connsiteY7" fmla="*/ 845488 h 1159565"/>
                <a:gd name="connsiteX8" fmla="*/ 199114 w 265043"/>
                <a:gd name="connsiteY8" fmla="*/ 999214 h 1159565"/>
                <a:gd name="connsiteX9" fmla="*/ 198451 w 265043"/>
                <a:gd name="connsiteY9" fmla="*/ 1147307 h 1159565"/>
                <a:gd name="connsiteX10" fmla="*/ 118607 w 265043"/>
                <a:gd name="connsiteY10" fmla="*/ 1147307 h 1159565"/>
                <a:gd name="connsiteX11" fmla="*/ 24848 w 265043"/>
                <a:gd name="connsiteY11" fmla="*/ 1053547 h 1159565"/>
                <a:gd name="connsiteX12" fmla="*/ 24848 w 265043"/>
                <a:gd name="connsiteY12" fmla="*/ 225950 h 1159565"/>
                <a:gd name="connsiteX13" fmla="*/ 25179 w 265043"/>
                <a:gd name="connsiteY13" fmla="*/ 220649 h 1159565"/>
                <a:gd name="connsiteX14" fmla="*/ 118607 w 265043"/>
                <a:gd name="connsiteY14" fmla="*/ 132190 h 1159565"/>
                <a:gd name="connsiteX15" fmla="*/ 162670 w 265043"/>
                <a:gd name="connsiteY15" fmla="*/ 78519 h 1159565"/>
                <a:gd name="connsiteX16" fmla="*/ 162670 w 265043"/>
                <a:gd name="connsiteY16" fmla="*/ 63941 h 1159565"/>
                <a:gd name="connsiteX17" fmla="*/ 162670 w 265043"/>
                <a:gd name="connsiteY17" fmla="*/ 24848 h 1159565"/>
                <a:gd name="connsiteX18" fmla="*/ 248478 w 265043"/>
                <a:gd name="connsiteY18" fmla="*/ 24848 h 1159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65043" h="1159565">
                  <a:moveTo>
                    <a:pt x="248478" y="24848"/>
                  </a:moveTo>
                  <a:cubicBezTo>
                    <a:pt x="248478" y="39094"/>
                    <a:pt x="247153" y="52015"/>
                    <a:pt x="244502" y="63941"/>
                  </a:cubicBezTo>
                  <a:cubicBezTo>
                    <a:pt x="232907" y="116950"/>
                    <a:pt x="201433" y="151737"/>
                    <a:pt x="201433" y="199445"/>
                  </a:cubicBezTo>
                  <a:lnTo>
                    <a:pt x="201101" y="261730"/>
                  </a:lnTo>
                  <a:lnTo>
                    <a:pt x="200108" y="630472"/>
                  </a:lnTo>
                  <a:lnTo>
                    <a:pt x="200108" y="672217"/>
                  </a:lnTo>
                  <a:lnTo>
                    <a:pt x="199445" y="814015"/>
                  </a:lnTo>
                  <a:lnTo>
                    <a:pt x="199445" y="845488"/>
                  </a:lnTo>
                  <a:lnTo>
                    <a:pt x="199114" y="999214"/>
                  </a:lnTo>
                  <a:lnTo>
                    <a:pt x="198451" y="1147307"/>
                  </a:lnTo>
                  <a:lnTo>
                    <a:pt x="118607" y="1147307"/>
                  </a:lnTo>
                  <a:cubicBezTo>
                    <a:pt x="66923" y="1147307"/>
                    <a:pt x="24848" y="1104900"/>
                    <a:pt x="24848" y="1053547"/>
                  </a:cubicBezTo>
                  <a:lnTo>
                    <a:pt x="24848" y="225950"/>
                  </a:lnTo>
                  <a:cubicBezTo>
                    <a:pt x="24848" y="223962"/>
                    <a:pt x="24848" y="222305"/>
                    <a:pt x="25179" y="220649"/>
                  </a:cubicBezTo>
                  <a:cubicBezTo>
                    <a:pt x="28161" y="171947"/>
                    <a:pt x="70236" y="144448"/>
                    <a:pt x="118607" y="132190"/>
                  </a:cubicBezTo>
                  <a:cubicBezTo>
                    <a:pt x="135503" y="127883"/>
                    <a:pt x="162670" y="108006"/>
                    <a:pt x="162670" y="78519"/>
                  </a:cubicBezTo>
                  <a:lnTo>
                    <a:pt x="162670" y="63941"/>
                  </a:lnTo>
                  <a:cubicBezTo>
                    <a:pt x="162670" y="41413"/>
                    <a:pt x="162670" y="24848"/>
                    <a:pt x="162670" y="24848"/>
                  </a:cubicBezTo>
                  <a:lnTo>
                    <a:pt x="248478" y="24848"/>
                  </a:ln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3" name="Freeform: Shape 122">
              <a:extLst>
                <a:ext uri="{FF2B5EF4-FFF2-40B4-BE49-F238E27FC236}">
                  <a16:creationId xmlns:a16="http://schemas.microsoft.com/office/drawing/2014/main" id="{E554E72E-D1EA-453E-93F3-2154338F6AE1}"/>
                </a:ext>
              </a:extLst>
            </p:cNvPr>
            <p:cNvSpPr/>
            <p:nvPr/>
          </p:nvSpPr>
          <p:spPr>
            <a:xfrm>
              <a:off x="5216033" y="12131262"/>
              <a:ext cx="530148" cy="66269"/>
            </a:xfrm>
            <a:custGeom>
              <a:avLst/>
              <a:gdLst>
                <a:gd name="connsiteX0" fmla="*/ 24848 w 530086"/>
                <a:gd name="connsiteY0" fmla="*/ 24848 h 66260"/>
                <a:gd name="connsiteX1" fmla="*/ 525449 w 530086"/>
                <a:gd name="connsiteY1" fmla="*/ 24848 h 66260"/>
                <a:gd name="connsiteX2" fmla="*/ 525449 w 530086"/>
                <a:gd name="connsiteY2" fmla="*/ 63942 h 66260"/>
                <a:gd name="connsiteX3" fmla="*/ 24848 w 530086"/>
                <a:gd name="connsiteY3" fmla="*/ 63942 h 66260"/>
              </a:gdLst>
              <a:ahLst/>
              <a:cxnLst>
                <a:cxn ang="0">
                  <a:pos x="connsiteX0" y="connsiteY0"/>
                </a:cxn>
                <a:cxn ang="0">
                  <a:pos x="connsiteX1" y="connsiteY1"/>
                </a:cxn>
                <a:cxn ang="0">
                  <a:pos x="connsiteX2" y="connsiteY2"/>
                </a:cxn>
                <a:cxn ang="0">
                  <a:pos x="connsiteX3" y="connsiteY3"/>
                </a:cxn>
              </a:cxnLst>
              <a:rect l="l" t="t" r="r" b="b"/>
              <a:pathLst>
                <a:path w="530086" h="66260">
                  <a:moveTo>
                    <a:pt x="24848" y="24848"/>
                  </a:moveTo>
                  <a:lnTo>
                    <a:pt x="525449" y="24848"/>
                  </a:lnTo>
                  <a:lnTo>
                    <a:pt x="525449" y="63942"/>
                  </a:lnTo>
                  <a:lnTo>
                    <a:pt x="24848" y="63942"/>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4" name="Freeform: Shape 123">
              <a:extLst>
                <a:ext uri="{FF2B5EF4-FFF2-40B4-BE49-F238E27FC236}">
                  <a16:creationId xmlns:a16="http://schemas.microsoft.com/office/drawing/2014/main" id="{8313625C-F5F8-4AB4-95BF-CEC1D26C12FB}"/>
                </a:ext>
              </a:extLst>
            </p:cNvPr>
            <p:cNvSpPr/>
            <p:nvPr/>
          </p:nvSpPr>
          <p:spPr>
            <a:xfrm>
              <a:off x="5732596" y="12130930"/>
              <a:ext cx="33134" cy="33134"/>
            </a:xfrm>
            <a:custGeom>
              <a:avLst/>
              <a:gdLst>
                <a:gd name="connsiteX0" fmla="*/ 36775 w 33130"/>
                <a:gd name="connsiteY0" fmla="*/ 25179 h 33130"/>
                <a:gd name="connsiteX1" fmla="*/ 24848 w 33130"/>
                <a:gd name="connsiteY1" fmla="*/ 25179 h 33130"/>
                <a:gd name="connsiteX2" fmla="*/ 27498 w 33130"/>
                <a:gd name="connsiteY2" fmla="*/ 24848 h 33130"/>
                <a:gd name="connsiteX3" fmla="*/ 36775 w 33130"/>
                <a:gd name="connsiteY3" fmla="*/ 25179 h 33130"/>
                <a:gd name="connsiteX4" fmla="*/ 36775 w 33130"/>
                <a:gd name="connsiteY4" fmla="*/ 25179 h 33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30" h="33130">
                  <a:moveTo>
                    <a:pt x="36775" y="25179"/>
                  </a:moveTo>
                  <a:lnTo>
                    <a:pt x="24848" y="25179"/>
                  </a:lnTo>
                  <a:cubicBezTo>
                    <a:pt x="25511" y="24848"/>
                    <a:pt x="26504" y="24848"/>
                    <a:pt x="27498" y="24848"/>
                  </a:cubicBezTo>
                  <a:lnTo>
                    <a:pt x="36775" y="25179"/>
                  </a:lnTo>
                  <a:lnTo>
                    <a:pt x="36775" y="25179"/>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5" name="Freeform: Shape 124">
              <a:extLst>
                <a:ext uri="{FF2B5EF4-FFF2-40B4-BE49-F238E27FC236}">
                  <a16:creationId xmlns:a16="http://schemas.microsoft.com/office/drawing/2014/main" id="{B01D9E04-B89F-4B8A-8F18-C01F05505AFF}"/>
                </a:ext>
              </a:extLst>
            </p:cNvPr>
            <p:cNvSpPr/>
            <p:nvPr/>
          </p:nvSpPr>
          <p:spPr>
            <a:xfrm>
              <a:off x="5635513" y="12135238"/>
              <a:ext cx="265074" cy="1159699"/>
            </a:xfrm>
            <a:custGeom>
              <a:avLst/>
              <a:gdLst>
                <a:gd name="connsiteX0" fmla="*/ 243508 w 265043"/>
                <a:gd name="connsiteY0" fmla="*/ 221643 h 1159565"/>
                <a:gd name="connsiteX1" fmla="*/ 243508 w 265043"/>
                <a:gd name="connsiteY1" fmla="*/ 1049572 h 1159565"/>
                <a:gd name="connsiteX2" fmla="*/ 149750 w 265043"/>
                <a:gd name="connsiteY2" fmla="*/ 1143332 h 1159565"/>
                <a:gd name="connsiteX3" fmla="*/ 89452 w 265043"/>
                <a:gd name="connsiteY3" fmla="*/ 1143332 h 1159565"/>
                <a:gd name="connsiteX4" fmla="*/ 83489 w 265043"/>
                <a:gd name="connsiteY4" fmla="*/ 1119146 h 1159565"/>
                <a:gd name="connsiteX5" fmla="*/ 83489 w 265043"/>
                <a:gd name="connsiteY5" fmla="*/ 315071 h 1159565"/>
                <a:gd name="connsiteX6" fmla="*/ 24848 w 265043"/>
                <a:gd name="connsiteY6" fmla="*/ 315071 h 1159565"/>
                <a:gd name="connsiteX7" fmla="*/ 24848 w 265043"/>
                <a:gd name="connsiteY7" fmla="*/ 249141 h 1159565"/>
                <a:gd name="connsiteX8" fmla="*/ 53671 w 265043"/>
                <a:gd name="connsiteY8" fmla="*/ 249141 h 1159565"/>
                <a:gd name="connsiteX9" fmla="*/ 53671 w 265043"/>
                <a:gd name="connsiteY9" fmla="*/ 241853 h 1159565"/>
                <a:gd name="connsiteX10" fmla="*/ 53671 w 265043"/>
                <a:gd name="connsiteY10" fmla="*/ 229263 h 1159565"/>
                <a:gd name="connsiteX11" fmla="*/ 85145 w 265043"/>
                <a:gd name="connsiteY11" fmla="*/ 209716 h 1159565"/>
                <a:gd name="connsiteX12" fmla="*/ 85145 w 265043"/>
                <a:gd name="connsiteY12" fmla="*/ 56984 h 1159565"/>
                <a:gd name="connsiteX13" fmla="*/ 105355 w 265043"/>
                <a:gd name="connsiteY13" fmla="*/ 25179 h 1159565"/>
                <a:gd name="connsiteX14" fmla="*/ 105686 w 265043"/>
                <a:gd name="connsiteY14" fmla="*/ 24848 h 1159565"/>
                <a:gd name="connsiteX15" fmla="*/ 105686 w 265043"/>
                <a:gd name="connsiteY15" fmla="*/ 59635 h 1159565"/>
                <a:gd name="connsiteX16" fmla="*/ 105355 w 265043"/>
                <a:gd name="connsiteY16" fmla="*/ 59635 h 1159565"/>
                <a:gd name="connsiteX17" fmla="*/ 105355 w 265043"/>
                <a:gd name="connsiteY17" fmla="*/ 74212 h 1159565"/>
                <a:gd name="connsiteX18" fmla="*/ 149750 w 265043"/>
                <a:gd name="connsiteY18" fmla="*/ 127884 h 1159565"/>
                <a:gd name="connsiteX19" fmla="*/ 243508 w 265043"/>
                <a:gd name="connsiteY19" fmla="*/ 221643 h 1159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65043" h="1159565">
                  <a:moveTo>
                    <a:pt x="243508" y="221643"/>
                  </a:moveTo>
                  <a:lnTo>
                    <a:pt x="243508" y="1049572"/>
                  </a:lnTo>
                  <a:cubicBezTo>
                    <a:pt x="243508" y="1101587"/>
                    <a:pt x="201433" y="1143332"/>
                    <a:pt x="149750" y="1143332"/>
                  </a:cubicBezTo>
                  <a:lnTo>
                    <a:pt x="89452" y="1143332"/>
                  </a:lnTo>
                  <a:cubicBezTo>
                    <a:pt x="85477" y="1136043"/>
                    <a:pt x="83489" y="1128092"/>
                    <a:pt x="83489" y="1119146"/>
                  </a:cubicBezTo>
                  <a:lnTo>
                    <a:pt x="83489" y="315071"/>
                  </a:lnTo>
                  <a:lnTo>
                    <a:pt x="24848" y="315071"/>
                  </a:lnTo>
                  <a:lnTo>
                    <a:pt x="24848" y="249141"/>
                  </a:lnTo>
                  <a:lnTo>
                    <a:pt x="53671" y="249141"/>
                  </a:lnTo>
                  <a:cubicBezTo>
                    <a:pt x="53671" y="249141"/>
                    <a:pt x="53671" y="246491"/>
                    <a:pt x="53671" y="241853"/>
                  </a:cubicBezTo>
                  <a:lnTo>
                    <a:pt x="53671" y="229263"/>
                  </a:lnTo>
                  <a:cubicBezTo>
                    <a:pt x="53671" y="218661"/>
                    <a:pt x="63610" y="209716"/>
                    <a:pt x="85145" y="209716"/>
                  </a:cubicBezTo>
                  <a:lnTo>
                    <a:pt x="85145" y="56984"/>
                  </a:lnTo>
                  <a:cubicBezTo>
                    <a:pt x="85145" y="43070"/>
                    <a:pt x="93428" y="31143"/>
                    <a:pt x="105355" y="25179"/>
                  </a:cubicBezTo>
                  <a:lnTo>
                    <a:pt x="105686" y="24848"/>
                  </a:lnTo>
                  <a:lnTo>
                    <a:pt x="105686" y="59635"/>
                  </a:lnTo>
                  <a:lnTo>
                    <a:pt x="105355" y="59635"/>
                  </a:lnTo>
                  <a:lnTo>
                    <a:pt x="105355" y="74212"/>
                  </a:lnTo>
                  <a:cubicBezTo>
                    <a:pt x="105355" y="103698"/>
                    <a:pt x="132853" y="123577"/>
                    <a:pt x="149750" y="127884"/>
                  </a:cubicBezTo>
                  <a:cubicBezTo>
                    <a:pt x="200108" y="141136"/>
                    <a:pt x="243508" y="169959"/>
                    <a:pt x="243508" y="221643"/>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6" name="Freeform: Shape 125">
              <a:extLst>
                <a:ext uri="{FF2B5EF4-FFF2-40B4-BE49-F238E27FC236}">
                  <a16:creationId xmlns:a16="http://schemas.microsoft.com/office/drawing/2014/main" id="{70F6EF65-0E7D-4DC4-910F-5C7438287C0C}"/>
                </a:ext>
              </a:extLst>
            </p:cNvPr>
            <p:cNvSpPr/>
            <p:nvPr/>
          </p:nvSpPr>
          <p:spPr>
            <a:xfrm>
              <a:off x="6126894" y="12131262"/>
              <a:ext cx="265074" cy="1159699"/>
            </a:xfrm>
            <a:custGeom>
              <a:avLst/>
              <a:gdLst>
                <a:gd name="connsiteX0" fmla="*/ 245165 w 265043"/>
                <a:gd name="connsiteY0" fmla="*/ 253448 h 1159565"/>
                <a:gd name="connsiteX1" fmla="*/ 245165 w 265043"/>
                <a:gd name="connsiteY1" fmla="*/ 319377 h 1159565"/>
                <a:gd name="connsiteX2" fmla="*/ 186856 w 265043"/>
                <a:gd name="connsiteY2" fmla="*/ 319377 h 1159565"/>
                <a:gd name="connsiteX3" fmla="*/ 186856 w 265043"/>
                <a:gd name="connsiteY3" fmla="*/ 1123453 h 1159565"/>
                <a:gd name="connsiteX4" fmla="*/ 182217 w 265043"/>
                <a:gd name="connsiteY4" fmla="*/ 1144988 h 1159565"/>
                <a:gd name="connsiteX5" fmla="*/ 180892 w 265043"/>
                <a:gd name="connsiteY5" fmla="*/ 1147638 h 1159565"/>
                <a:gd name="connsiteX6" fmla="*/ 101710 w 265043"/>
                <a:gd name="connsiteY6" fmla="*/ 1147638 h 1159565"/>
                <a:gd name="connsiteX7" fmla="*/ 101710 w 265043"/>
                <a:gd name="connsiteY7" fmla="*/ 1116496 h 1159565"/>
                <a:gd name="connsiteX8" fmla="*/ 130202 w 265043"/>
                <a:gd name="connsiteY8" fmla="*/ 1116496 h 1159565"/>
                <a:gd name="connsiteX9" fmla="*/ 130202 w 265043"/>
                <a:gd name="connsiteY9" fmla="*/ 776909 h 1159565"/>
                <a:gd name="connsiteX10" fmla="*/ 24848 w 265043"/>
                <a:gd name="connsiteY10" fmla="*/ 776909 h 1159565"/>
                <a:gd name="connsiteX11" fmla="*/ 24848 w 265043"/>
                <a:gd name="connsiteY11" fmla="*/ 746097 h 1159565"/>
                <a:gd name="connsiteX12" fmla="*/ 111649 w 265043"/>
                <a:gd name="connsiteY12" fmla="*/ 746097 h 1159565"/>
                <a:gd name="connsiteX13" fmla="*/ 111649 w 265043"/>
                <a:gd name="connsiteY13" fmla="*/ 269351 h 1159565"/>
                <a:gd name="connsiteX14" fmla="*/ 111318 w 265043"/>
                <a:gd name="connsiteY14" fmla="*/ 269351 h 1159565"/>
                <a:gd name="connsiteX15" fmla="*/ 111318 w 265043"/>
                <a:gd name="connsiteY15" fmla="*/ 259742 h 1159565"/>
                <a:gd name="connsiteX16" fmla="*/ 111649 w 265043"/>
                <a:gd name="connsiteY16" fmla="*/ 259742 h 1159565"/>
                <a:gd name="connsiteX17" fmla="*/ 111649 w 265043"/>
                <a:gd name="connsiteY17" fmla="*/ 197457 h 1159565"/>
                <a:gd name="connsiteX18" fmla="*/ 111318 w 265043"/>
                <a:gd name="connsiteY18" fmla="*/ 197457 h 1159565"/>
                <a:gd name="connsiteX19" fmla="*/ 111649 w 265043"/>
                <a:gd name="connsiteY19" fmla="*/ 187850 h 1159565"/>
                <a:gd name="connsiteX20" fmla="*/ 111649 w 265043"/>
                <a:gd name="connsiteY20" fmla="*/ 125565 h 1159565"/>
                <a:gd name="connsiteX21" fmla="*/ 111318 w 265043"/>
                <a:gd name="connsiteY21" fmla="*/ 115957 h 1159565"/>
                <a:gd name="connsiteX22" fmla="*/ 111649 w 265043"/>
                <a:gd name="connsiteY22" fmla="*/ 115957 h 1159565"/>
                <a:gd name="connsiteX23" fmla="*/ 111649 w 265043"/>
                <a:gd name="connsiteY23" fmla="*/ 53671 h 1159565"/>
                <a:gd name="connsiteX24" fmla="*/ 111318 w 265043"/>
                <a:gd name="connsiteY24" fmla="*/ 53671 h 1159565"/>
                <a:gd name="connsiteX25" fmla="*/ 111318 w 265043"/>
                <a:gd name="connsiteY25" fmla="*/ 44395 h 1159565"/>
                <a:gd name="connsiteX26" fmla="*/ 111649 w 265043"/>
                <a:gd name="connsiteY26" fmla="*/ 44395 h 1159565"/>
                <a:gd name="connsiteX27" fmla="*/ 111649 w 265043"/>
                <a:gd name="connsiteY27" fmla="*/ 24848 h 1159565"/>
                <a:gd name="connsiteX28" fmla="*/ 146105 w 265043"/>
                <a:gd name="connsiteY28" fmla="*/ 24848 h 1159565"/>
                <a:gd name="connsiteX29" fmla="*/ 172278 w 265043"/>
                <a:gd name="connsiteY29" fmla="*/ 34787 h 1159565"/>
                <a:gd name="connsiteX30" fmla="*/ 179898 w 265043"/>
                <a:gd name="connsiteY30" fmla="*/ 44395 h 1159565"/>
                <a:gd name="connsiteX31" fmla="*/ 181886 w 265043"/>
                <a:gd name="connsiteY31" fmla="*/ 48040 h 1159565"/>
                <a:gd name="connsiteX32" fmla="*/ 184868 w 265043"/>
                <a:gd name="connsiteY32" fmla="*/ 61622 h 1159565"/>
                <a:gd name="connsiteX33" fmla="*/ 184868 w 265043"/>
                <a:gd name="connsiteY33" fmla="*/ 214354 h 1159565"/>
                <a:gd name="connsiteX34" fmla="*/ 216010 w 265043"/>
                <a:gd name="connsiteY34" fmla="*/ 233901 h 1159565"/>
                <a:gd name="connsiteX35" fmla="*/ 216010 w 265043"/>
                <a:gd name="connsiteY35" fmla="*/ 253779 h 1159565"/>
                <a:gd name="connsiteX36" fmla="*/ 245165 w 265043"/>
                <a:gd name="connsiteY36" fmla="*/ 253779 h 1159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65043" h="1159565">
                  <a:moveTo>
                    <a:pt x="245165" y="253448"/>
                  </a:moveTo>
                  <a:lnTo>
                    <a:pt x="245165" y="319377"/>
                  </a:lnTo>
                  <a:lnTo>
                    <a:pt x="186856" y="319377"/>
                  </a:lnTo>
                  <a:lnTo>
                    <a:pt x="186856" y="1123453"/>
                  </a:lnTo>
                  <a:cubicBezTo>
                    <a:pt x="186856" y="1131073"/>
                    <a:pt x="185199" y="1138361"/>
                    <a:pt x="182217" y="1144988"/>
                  </a:cubicBezTo>
                  <a:cubicBezTo>
                    <a:pt x="181555" y="1145982"/>
                    <a:pt x="181555" y="1146976"/>
                    <a:pt x="180892" y="1147638"/>
                  </a:cubicBezTo>
                  <a:lnTo>
                    <a:pt x="101710" y="1147638"/>
                  </a:lnTo>
                  <a:lnTo>
                    <a:pt x="101710" y="1116496"/>
                  </a:lnTo>
                  <a:lnTo>
                    <a:pt x="130202" y="1116496"/>
                  </a:lnTo>
                  <a:lnTo>
                    <a:pt x="130202" y="776909"/>
                  </a:lnTo>
                  <a:lnTo>
                    <a:pt x="24848" y="776909"/>
                  </a:lnTo>
                  <a:lnTo>
                    <a:pt x="24848" y="746097"/>
                  </a:lnTo>
                  <a:lnTo>
                    <a:pt x="111649" y="746097"/>
                  </a:lnTo>
                  <a:lnTo>
                    <a:pt x="111649" y="269351"/>
                  </a:lnTo>
                  <a:lnTo>
                    <a:pt x="111318" y="269351"/>
                  </a:lnTo>
                  <a:lnTo>
                    <a:pt x="111318" y="259742"/>
                  </a:lnTo>
                  <a:lnTo>
                    <a:pt x="111649" y="259742"/>
                  </a:lnTo>
                  <a:lnTo>
                    <a:pt x="111649" y="197457"/>
                  </a:lnTo>
                  <a:lnTo>
                    <a:pt x="111318" y="197457"/>
                  </a:lnTo>
                  <a:lnTo>
                    <a:pt x="111649" y="187850"/>
                  </a:lnTo>
                  <a:lnTo>
                    <a:pt x="111649" y="125565"/>
                  </a:lnTo>
                  <a:lnTo>
                    <a:pt x="111318" y="115957"/>
                  </a:lnTo>
                  <a:lnTo>
                    <a:pt x="111649" y="115957"/>
                  </a:lnTo>
                  <a:lnTo>
                    <a:pt x="111649" y="53671"/>
                  </a:lnTo>
                  <a:lnTo>
                    <a:pt x="111318" y="53671"/>
                  </a:lnTo>
                  <a:lnTo>
                    <a:pt x="111318" y="44395"/>
                  </a:lnTo>
                  <a:lnTo>
                    <a:pt x="111649" y="44395"/>
                  </a:lnTo>
                  <a:lnTo>
                    <a:pt x="111649" y="24848"/>
                  </a:lnTo>
                  <a:lnTo>
                    <a:pt x="146105" y="24848"/>
                  </a:lnTo>
                  <a:cubicBezTo>
                    <a:pt x="156376" y="24848"/>
                    <a:pt x="165652" y="28492"/>
                    <a:pt x="172278" y="34787"/>
                  </a:cubicBezTo>
                  <a:cubicBezTo>
                    <a:pt x="175591" y="37768"/>
                    <a:pt x="178241" y="40751"/>
                    <a:pt x="179898" y="44395"/>
                  </a:cubicBezTo>
                  <a:cubicBezTo>
                    <a:pt x="180892" y="45720"/>
                    <a:pt x="181224" y="46714"/>
                    <a:pt x="181886" y="48040"/>
                  </a:cubicBezTo>
                  <a:cubicBezTo>
                    <a:pt x="183874" y="52346"/>
                    <a:pt x="184868" y="56984"/>
                    <a:pt x="184868" y="61622"/>
                  </a:cubicBezTo>
                  <a:lnTo>
                    <a:pt x="184868" y="214354"/>
                  </a:lnTo>
                  <a:cubicBezTo>
                    <a:pt x="206402" y="214354"/>
                    <a:pt x="216010" y="223299"/>
                    <a:pt x="216010" y="233901"/>
                  </a:cubicBezTo>
                  <a:lnTo>
                    <a:pt x="216010" y="253779"/>
                  </a:lnTo>
                  <a:lnTo>
                    <a:pt x="245165" y="253779"/>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7" name="Freeform: Shape 126">
              <a:extLst>
                <a:ext uri="{FF2B5EF4-FFF2-40B4-BE49-F238E27FC236}">
                  <a16:creationId xmlns:a16="http://schemas.microsoft.com/office/drawing/2014/main" id="{F6D6B6B8-52BA-4FCA-ADB6-E1FB06ED6305}"/>
                </a:ext>
              </a:extLst>
            </p:cNvPr>
            <p:cNvSpPr/>
            <p:nvPr/>
          </p:nvSpPr>
          <p:spPr>
            <a:xfrm>
              <a:off x="5725637" y="12445044"/>
              <a:ext cx="596417" cy="861491"/>
            </a:xfrm>
            <a:custGeom>
              <a:avLst/>
              <a:gdLst>
                <a:gd name="connsiteX0" fmla="*/ 520148 w 596347"/>
                <a:gd name="connsiteY0" fmla="*/ 864705 h 861391"/>
                <a:gd name="connsiteX1" fmla="*/ 78850 w 596347"/>
                <a:gd name="connsiteY1" fmla="*/ 864705 h 861391"/>
                <a:gd name="connsiteX2" fmla="*/ 24848 w 596347"/>
                <a:gd name="connsiteY2" fmla="*/ 810702 h 861391"/>
                <a:gd name="connsiteX3" fmla="*/ 24848 w 596347"/>
                <a:gd name="connsiteY3" fmla="*/ 24848 h 861391"/>
                <a:gd name="connsiteX4" fmla="*/ 574151 w 596347"/>
                <a:gd name="connsiteY4" fmla="*/ 24848 h 861391"/>
                <a:gd name="connsiteX5" fmla="*/ 574151 w 596347"/>
                <a:gd name="connsiteY5" fmla="*/ 810702 h 861391"/>
                <a:gd name="connsiteX6" fmla="*/ 520148 w 596347"/>
                <a:gd name="connsiteY6" fmla="*/ 864705 h 861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347" h="861391">
                  <a:moveTo>
                    <a:pt x="520148" y="864705"/>
                  </a:moveTo>
                  <a:lnTo>
                    <a:pt x="78850" y="864705"/>
                  </a:lnTo>
                  <a:cubicBezTo>
                    <a:pt x="49033" y="864705"/>
                    <a:pt x="24848" y="840519"/>
                    <a:pt x="24848" y="810702"/>
                  </a:cubicBezTo>
                  <a:lnTo>
                    <a:pt x="24848" y="24848"/>
                  </a:lnTo>
                  <a:lnTo>
                    <a:pt x="574151" y="24848"/>
                  </a:lnTo>
                  <a:lnTo>
                    <a:pt x="574151" y="810702"/>
                  </a:lnTo>
                  <a:cubicBezTo>
                    <a:pt x="574151" y="840519"/>
                    <a:pt x="549965" y="864705"/>
                    <a:pt x="520148" y="864705"/>
                  </a:cubicBez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8" name="Freeform: Shape 127">
              <a:extLst>
                <a:ext uri="{FF2B5EF4-FFF2-40B4-BE49-F238E27FC236}">
                  <a16:creationId xmlns:a16="http://schemas.microsoft.com/office/drawing/2014/main" id="{88290579-12F8-4A31-90C0-7013F663BC27}"/>
                </a:ext>
              </a:extLst>
            </p:cNvPr>
            <p:cNvSpPr/>
            <p:nvPr/>
          </p:nvSpPr>
          <p:spPr>
            <a:xfrm>
              <a:off x="5725637" y="12445043"/>
              <a:ext cx="596417" cy="33134"/>
            </a:xfrm>
            <a:custGeom>
              <a:avLst/>
              <a:gdLst>
                <a:gd name="connsiteX0" fmla="*/ 24848 w 596347"/>
                <a:gd name="connsiteY0" fmla="*/ 24848 h 33130"/>
                <a:gd name="connsiteX1" fmla="*/ 574151 w 596347"/>
                <a:gd name="connsiteY1" fmla="*/ 24848 h 33130"/>
                <a:gd name="connsiteX2" fmla="*/ 574151 w 596347"/>
                <a:gd name="connsiteY2" fmla="*/ 38432 h 33130"/>
                <a:gd name="connsiteX3" fmla="*/ 24848 w 596347"/>
                <a:gd name="connsiteY3" fmla="*/ 38432 h 33130"/>
              </a:gdLst>
              <a:ahLst/>
              <a:cxnLst>
                <a:cxn ang="0">
                  <a:pos x="connsiteX0" y="connsiteY0"/>
                </a:cxn>
                <a:cxn ang="0">
                  <a:pos x="connsiteX1" y="connsiteY1"/>
                </a:cxn>
                <a:cxn ang="0">
                  <a:pos x="connsiteX2" y="connsiteY2"/>
                </a:cxn>
                <a:cxn ang="0">
                  <a:pos x="connsiteX3" y="connsiteY3"/>
                </a:cxn>
              </a:cxnLst>
              <a:rect l="l" t="t" r="r" b="b"/>
              <a:pathLst>
                <a:path w="596347" h="33130">
                  <a:moveTo>
                    <a:pt x="24848" y="24848"/>
                  </a:moveTo>
                  <a:lnTo>
                    <a:pt x="574151" y="24848"/>
                  </a:lnTo>
                  <a:lnTo>
                    <a:pt x="574151" y="38432"/>
                  </a:lnTo>
                  <a:lnTo>
                    <a:pt x="24848" y="38432"/>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9" name="Freeform: Shape 128">
              <a:extLst>
                <a:ext uri="{FF2B5EF4-FFF2-40B4-BE49-F238E27FC236}">
                  <a16:creationId xmlns:a16="http://schemas.microsoft.com/office/drawing/2014/main" id="{348B66BC-7128-4DF9-AE4B-6FB9A9A89530}"/>
                </a:ext>
              </a:extLst>
            </p:cNvPr>
            <p:cNvSpPr/>
            <p:nvPr/>
          </p:nvSpPr>
          <p:spPr>
            <a:xfrm>
              <a:off x="5698136" y="12341995"/>
              <a:ext cx="629551" cy="66269"/>
            </a:xfrm>
            <a:custGeom>
              <a:avLst/>
              <a:gdLst>
                <a:gd name="connsiteX0" fmla="*/ 24848 w 629478"/>
                <a:gd name="connsiteY0" fmla="*/ 63279 h 66260"/>
                <a:gd name="connsiteX1" fmla="*/ 24848 w 629478"/>
                <a:gd name="connsiteY1" fmla="*/ 44064 h 66260"/>
                <a:gd name="connsiteX2" fmla="*/ 54003 w 629478"/>
                <a:gd name="connsiteY2" fmla="*/ 24848 h 66260"/>
                <a:gd name="connsiteX3" fmla="*/ 600323 w 629478"/>
                <a:gd name="connsiteY3" fmla="*/ 24848 h 66260"/>
                <a:gd name="connsiteX4" fmla="*/ 629478 w 629478"/>
                <a:gd name="connsiteY4" fmla="*/ 44064 h 66260"/>
                <a:gd name="connsiteX5" fmla="*/ 629478 w 629478"/>
                <a:gd name="connsiteY5" fmla="*/ 63279 h 66260"/>
                <a:gd name="connsiteX6" fmla="*/ 24848 w 629478"/>
                <a:gd name="connsiteY6" fmla="*/ 6327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478" h="66260">
                  <a:moveTo>
                    <a:pt x="24848" y="63279"/>
                  </a:moveTo>
                  <a:cubicBezTo>
                    <a:pt x="24848" y="63279"/>
                    <a:pt x="24848" y="54666"/>
                    <a:pt x="24848" y="44064"/>
                  </a:cubicBezTo>
                  <a:cubicBezTo>
                    <a:pt x="24848" y="33462"/>
                    <a:pt x="34124" y="24848"/>
                    <a:pt x="54003" y="24848"/>
                  </a:cubicBezTo>
                  <a:lnTo>
                    <a:pt x="600323" y="24848"/>
                  </a:lnTo>
                  <a:cubicBezTo>
                    <a:pt x="620202" y="24848"/>
                    <a:pt x="629478" y="33462"/>
                    <a:pt x="629478" y="44064"/>
                  </a:cubicBezTo>
                  <a:lnTo>
                    <a:pt x="629478" y="63279"/>
                  </a:lnTo>
                  <a:lnTo>
                    <a:pt x="24848" y="63279"/>
                  </a:lnTo>
                  <a:close/>
                </a:path>
              </a:pathLst>
            </a:custGeom>
            <a:solidFill>
              <a:srgbClr val="D8D8D8"/>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0" name="Freeform: Shape 129">
              <a:extLst>
                <a:ext uri="{FF2B5EF4-FFF2-40B4-BE49-F238E27FC236}">
                  <a16:creationId xmlns:a16="http://schemas.microsoft.com/office/drawing/2014/main" id="{AA41C556-0E74-46FE-BBC5-AD5FB3B3DB4F}"/>
                </a:ext>
              </a:extLst>
            </p:cNvPr>
            <p:cNvSpPr/>
            <p:nvPr/>
          </p:nvSpPr>
          <p:spPr>
            <a:xfrm>
              <a:off x="5698136" y="12373473"/>
              <a:ext cx="629551" cy="33134"/>
            </a:xfrm>
            <a:custGeom>
              <a:avLst/>
              <a:gdLst>
                <a:gd name="connsiteX0" fmla="*/ 24848 w 629478"/>
                <a:gd name="connsiteY0" fmla="*/ 24848 h 33130"/>
                <a:gd name="connsiteX1" fmla="*/ 629147 w 629478"/>
                <a:gd name="connsiteY1" fmla="*/ 24848 h 33130"/>
                <a:gd name="connsiteX2" fmla="*/ 629147 w 629478"/>
                <a:gd name="connsiteY2" fmla="*/ 32137 h 33130"/>
                <a:gd name="connsiteX3" fmla="*/ 24848 w 629478"/>
                <a:gd name="connsiteY3" fmla="*/ 32137 h 33130"/>
              </a:gdLst>
              <a:ahLst/>
              <a:cxnLst>
                <a:cxn ang="0">
                  <a:pos x="connsiteX0" y="connsiteY0"/>
                </a:cxn>
                <a:cxn ang="0">
                  <a:pos x="connsiteX1" y="connsiteY1"/>
                </a:cxn>
                <a:cxn ang="0">
                  <a:pos x="connsiteX2" y="connsiteY2"/>
                </a:cxn>
                <a:cxn ang="0">
                  <a:pos x="connsiteX3" y="connsiteY3"/>
                </a:cxn>
              </a:cxnLst>
              <a:rect l="l" t="t" r="r" b="b"/>
              <a:pathLst>
                <a:path w="629478" h="33130">
                  <a:moveTo>
                    <a:pt x="24848" y="24848"/>
                  </a:moveTo>
                  <a:lnTo>
                    <a:pt x="629147" y="24848"/>
                  </a:lnTo>
                  <a:lnTo>
                    <a:pt x="629147" y="32137"/>
                  </a:lnTo>
                  <a:lnTo>
                    <a:pt x="24848" y="32137"/>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1" name="Freeform: Shape 130">
              <a:extLst>
                <a:ext uri="{FF2B5EF4-FFF2-40B4-BE49-F238E27FC236}">
                  <a16:creationId xmlns:a16="http://schemas.microsoft.com/office/drawing/2014/main" id="{AAD6F2A9-6A8D-4F8A-BB6C-A1B71835858E}"/>
                </a:ext>
              </a:extLst>
            </p:cNvPr>
            <p:cNvSpPr/>
            <p:nvPr/>
          </p:nvSpPr>
          <p:spPr>
            <a:xfrm>
              <a:off x="5727295" y="12156775"/>
              <a:ext cx="563282" cy="231940"/>
            </a:xfrm>
            <a:custGeom>
              <a:avLst/>
              <a:gdLst>
                <a:gd name="connsiteX0" fmla="*/ 24848 w 563217"/>
                <a:gd name="connsiteY0" fmla="*/ 210047 h 231913"/>
                <a:gd name="connsiteX1" fmla="*/ 24848 w 563217"/>
                <a:gd name="connsiteY1" fmla="*/ 60960 h 231913"/>
                <a:gd name="connsiteX2" fmla="*/ 60960 w 563217"/>
                <a:gd name="connsiteY2" fmla="*/ 24848 h 231913"/>
                <a:gd name="connsiteX3" fmla="*/ 535056 w 563217"/>
                <a:gd name="connsiteY3" fmla="*/ 24848 h 231913"/>
                <a:gd name="connsiteX4" fmla="*/ 571168 w 563217"/>
                <a:gd name="connsiteY4" fmla="*/ 60960 h 231913"/>
                <a:gd name="connsiteX5" fmla="*/ 571168 w 563217"/>
                <a:gd name="connsiteY5" fmla="*/ 210047 h 231913"/>
                <a:gd name="connsiteX6" fmla="*/ 24848 w 563217"/>
                <a:gd name="connsiteY6" fmla="*/ 210047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3217" h="231913">
                  <a:moveTo>
                    <a:pt x="24848" y="210047"/>
                  </a:moveTo>
                  <a:lnTo>
                    <a:pt x="24848" y="60960"/>
                  </a:lnTo>
                  <a:cubicBezTo>
                    <a:pt x="24848" y="41082"/>
                    <a:pt x="41081" y="24848"/>
                    <a:pt x="60960" y="24848"/>
                  </a:cubicBezTo>
                  <a:lnTo>
                    <a:pt x="535056" y="24848"/>
                  </a:lnTo>
                  <a:cubicBezTo>
                    <a:pt x="554935" y="24848"/>
                    <a:pt x="571168" y="41082"/>
                    <a:pt x="571168" y="60960"/>
                  </a:cubicBezTo>
                  <a:lnTo>
                    <a:pt x="571168" y="210047"/>
                  </a:lnTo>
                  <a:lnTo>
                    <a:pt x="24848" y="210047"/>
                  </a:lnTo>
                  <a:close/>
                </a:path>
              </a:pathLst>
            </a:custGeom>
            <a:solidFill>
              <a:srgbClr val="D8D8D8"/>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2" name="Freeform: Shape 131">
              <a:extLst>
                <a:ext uri="{FF2B5EF4-FFF2-40B4-BE49-F238E27FC236}">
                  <a16:creationId xmlns:a16="http://schemas.microsoft.com/office/drawing/2014/main" id="{A7DBB31C-24CD-408C-8ECE-7F2EF503EB87}"/>
                </a:ext>
              </a:extLst>
            </p:cNvPr>
            <p:cNvSpPr/>
            <p:nvPr/>
          </p:nvSpPr>
          <p:spPr>
            <a:xfrm>
              <a:off x="5789918" y="12642523"/>
              <a:ext cx="463880" cy="463880"/>
            </a:xfrm>
            <a:custGeom>
              <a:avLst/>
              <a:gdLst>
                <a:gd name="connsiteX0" fmla="*/ 24848 w 463826"/>
                <a:gd name="connsiteY0" fmla="*/ 24848 h 463826"/>
                <a:gd name="connsiteX1" fmla="*/ 445936 w 463826"/>
                <a:gd name="connsiteY1" fmla="*/ 24848 h 463826"/>
                <a:gd name="connsiteX2" fmla="*/ 445936 w 463826"/>
                <a:gd name="connsiteY2" fmla="*/ 469789 h 463826"/>
                <a:gd name="connsiteX3" fmla="*/ 24848 w 463826"/>
                <a:gd name="connsiteY3" fmla="*/ 469789 h 463826"/>
              </a:gdLst>
              <a:ahLst/>
              <a:cxnLst>
                <a:cxn ang="0">
                  <a:pos x="connsiteX0" y="connsiteY0"/>
                </a:cxn>
                <a:cxn ang="0">
                  <a:pos x="connsiteX1" y="connsiteY1"/>
                </a:cxn>
                <a:cxn ang="0">
                  <a:pos x="connsiteX2" y="connsiteY2"/>
                </a:cxn>
                <a:cxn ang="0">
                  <a:pos x="connsiteX3" y="connsiteY3"/>
                </a:cxn>
              </a:cxnLst>
              <a:rect l="l" t="t" r="r" b="b"/>
              <a:pathLst>
                <a:path w="463826" h="463826">
                  <a:moveTo>
                    <a:pt x="24848" y="24848"/>
                  </a:moveTo>
                  <a:lnTo>
                    <a:pt x="445936" y="24848"/>
                  </a:lnTo>
                  <a:lnTo>
                    <a:pt x="445936" y="469789"/>
                  </a:lnTo>
                  <a:lnTo>
                    <a:pt x="24848" y="469789"/>
                  </a:lnTo>
                  <a:close/>
                </a:path>
              </a:pathLst>
            </a:custGeom>
            <a:solidFill>
              <a:srgbClr val="E2E2E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3" name="Freeform: Shape 132">
              <a:extLst>
                <a:ext uri="{FF2B5EF4-FFF2-40B4-BE49-F238E27FC236}">
                  <a16:creationId xmlns:a16="http://schemas.microsoft.com/office/drawing/2014/main" id="{325BF2C2-72CC-44AE-9B25-CDA4399D09CC}"/>
                </a:ext>
              </a:extLst>
            </p:cNvPr>
            <p:cNvSpPr/>
            <p:nvPr/>
          </p:nvSpPr>
          <p:spPr>
            <a:xfrm>
              <a:off x="5671629" y="12380431"/>
              <a:ext cx="695820" cy="99403"/>
            </a:xfrm>
            <a:custGeom>
              <a:avLst/>
              <a:gdLst>
                <a:gd name="connsiteX0" fmla="*/ 24848 w 695739"/>
                <a:gd name="connsiteY0" fmla="*/ 24848 h 99391"/>
                <a:gd name="connsiteX1" fmla="*/ 682156 w 695739"/>
                <a:gd name="connsiteY1" fmla="*/ 24848 h 99391"/>
                <a:gd name="connsiteX2" fmla="*/ 682156 w 695739"/>
                <a:gd name="connsiteY2" fmla="*/ 89452 h 99391"/>
                <a:gd name="connsiteX3" fmla="*/ 24848 w 695739"/>
                <a:gd name="connsiteY3" fmla="*/ 89452 h 99391"/>
              </a:gdLst>
              <a:ahLst/>
              <a:cxnLst>
                <a:cxn ang="0">
                  <a:pos x="connsiteX0" y="connsiteY0"/>
                </a:cxn>
                <a:cxn ang="0">
                  <a:pos x="connsiteX1" y="connsiteY1"/>
                </a:cxn>
                <a:cxn ang="0">
                  <a:pos x="connsiteX2" y="connsiteY2"/>
                </a:cxn>
                <a:cxn ang="0">
                  <a:pos x="connsiteX3" y="connsiteY3"/>
                </a:cxn>
              </a:cxnLst>
              <a:rect l="l" t="t" r="r" b="b"/>
              <a:pathLst>
                <a:path w="695739" h="99391">
                  <a:moveTo>
                    <a:pt x="24848" y="24848"/>
                  </a:moveTo>
                  <a:lnTo>
                    <a:pt x="682156" y="24848"/>
                  </a:lnTo>
                  <a:lnTo>
                    <a:pt x="682156" y="89452"/>
                  </a:lnTo>
                  <a:lnTo>
                    <a:pt x="24848" y="89452"/>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4" name="Freeform: Shape 133">
              <a:extLst>
                <a:ext uri="{FF2B5EF4-FFF2-40B4-BE49-F238E27FC236}">
                  <a16:creationId xmlns:a16="http://schemas.microsoft.com/office/drawing/2014/main" id="{B8786B28-3792-4DD9-8939-FD3679887224}"/>
                </a:ext>
              </a:extLst>
            </p:cNvPr>
            <p:cNvSpPr/>
            <p:nvPr/>
          </p:nvSpPr>
          <p:spPr>
            <a:xfrm>
              <a:off x="5711059" y="12380431"/>
              <a:ext cx="165671" cy="99403"/>
            </a:xfrm>
            <a:custGeom>
              <a:avLst/>
              <a:gdLst>
                <a:gd name="connsiteX0" fmla="*/ 24848 w 165652"/>
                <a:gd name="connsiteY0" fmla="*/ 24848 h 99391"/>
                <a:gd name="connsiteX1" fmla="*/ 168634 w 165652"/>
                <a:gd name="connsiteY1" fmla="*/ 24848 h 99391"/>
                <a:gd name="connsiteX2" fmla="*/ 168634 w 165652"/>
                <a:gd name="connsiteY2" fmla="*/ 89452 h 99391"/>
                <a:gd name="connsiteX3" fmla="*/ 24848 w 165652"/>
                <a:gd name="connsiteY3" fmla="*/ 89452 h 99391"/>
              </a:gdLst>
              <a:ahLst/>
              <a:cxnLst>
                <a:cxn ang="0">
                  <a:pos x="connsiteX0" y="connsiteY0"/>
                </a:cxn>
                <a:cxn ang="0">
                  <a:pos x="connsiteX1" y="connsiteY1"/>
                </a:cxn>
                <a:cxn ang="0">
                  <a:pos x="connsiteX2" y="connsiteY2"/>
                </a:cxn>
                <a:cxn ang="0">
                  <a:pos x="connsiteX3" y="connsiteY3"/>
                </a:cxn>
              </a:cxnLst>
              <a:rect l="l" t="t" r="r" b="b"/>
              <a:pathLst>
                <a:path w="165652" h="99391">
                  <a:moveTo>
                    <a:pt x="24848" y="24848"/>
                  </a:moveTo>
                  <a:lnTo>
                    <a:pt x="168634" y="24848"/>
                  </a:lnTo>
                  <a:lnTo>
                    <a:pt x="168634" y="89452"/>
                  </a:lnTo>
                  <a:lnTo>
                    <a:pt x="24848" y="89452"/>
                  </a:ln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5" name="Freeform: Shape 134">
              <a:extLst>
                <a:ext uri="{FF2B5EF4-FFF2-40B4-BE49-F238E27FC236}">
                  <a16:creationId xmlns:a16="http://schemas.microsoft.com/office/drawing/2014/main" id="{47622CA5-7F0A-440C-935F-C1298A7136BB}"/>
                </a:ext>
              </a:extLst>
            </p:cNvPr>
            <p:cNvSpPr/>
            <p:nvPr/>
          </p:nvSpPr>
          <p:spPr>
            <a:xfrm>
              <a:off x="5766062" y="12445044"/>
              <a:ext cx="165671" cy="861491"/>
            </a:xfrm>
            <a:custGeom>
              <a:avLst/>
              <a:gdLst>
                <a:gd name="connsiteX0" fmla="*/ 154056 w 165652"/>
                <a:gd name="connsiteY0" fmla="*/ 24848 h 861391"/>
                <a:gd name="connsiteX1" fmla="*/ 24848 w 165652"/>
                <a:gd name="connsiteY1" fmla="*/ 24848 h 861391"/>
                <a:gd name="connsiteX2" fmla="*/ 24848 w 165652"/>
                <a:gd name="connsiteY2" fmla="*/ 810702 h 861391"/>
                <a:gd name="connsiteX3" fmla="*/ 65929 w 165652"/>
                <a:gd name="connsiteY3" fmla="*/ 864705 h 861391"/>
                <a:gd name="connsiteX4" fmla="*/ 154056 w 165652"/>
                <a:gd name="connsiteY4" fmla="*/ 864705 h 861391"/>
                <a:gd name="connsiteX5" fmla="*/ 154056 w 165652"/>
                <a:gd name="connsiteY5" fmla="*/ 24848 h 861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861391">
                  <a:moveTo>
                    <a:pt x="154056" y="24848"/>
                  </a:moveTo>
                  <a:lnTo>
                    <a:pt x="24848" y="24848"/>
                  </a:lnTo>
                  <a:lnTo>
                    <a:pt x="24848" y="810702"/>
                  </a:lnTo>
                  <a:cubicBezTo>
                    <a:pt x="24848" y="840519"/>
                    <a:pt x="43401" y="864705"/>
                    <a:pt x="65929" y="864705"/>
                  </a:cubicBezTo>
                  <a:lnTo>
                    <a:pt x="154056" y="864705"/>
                  </a:lnTo>
                  <a:lnTo>
                    <a:pt x="154056" y="24848"/>
                  </a:lnTo>
                  <a:close/>
                </a:path>
              </a:pathLst>
            </a:custGeom>
            <a:solidFill>
              <a:schemeClr val="bg1">
                <a:lumMod val="85000"/>
                <a:alpha val="3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6" name="Freeform: Shape 135">
              <a:extLst>
                <a:ext uri="{FF2B5EF4-FFF2-40B4-BE49-F238E27FC236}">
                  <a16:creationId xmlns:a16="http://schemas.microsoft.com/office/drawing/2014/main" id="{B84F24ED-2B35-49FA-BE7D-2FC01F2EB7F2}"/>
                </a:ext>
              </a:extLst>
            </p:cNvPr>
            <p:cNvSpPr/>
            <p:nvPr/>
          </p:nvSpPr>
          <p:spPr>
            <a:xfrm>
              <a:off x="6182892" y="12445044"/>
              <a:ext cx="99403" cy="861491"/>
            </a:xfrm>
            <a:custGeom>
              <a:avLst/>
              <a:gdLst>
                <a:gd name="connsiteX0" fmla="*/ 24848 w 99391"/>
                <a:gd name="connsiteY0" fmla="*/ 24848 h 861391"/>
                <a:gd name="connsiteX1" fmla="*/ 75206 w 99391"/>
                <a:gd name="connsiteY1" fmla="*/ 24848 h 861391"/>
                <a:gd name="connsiteX2" fmla="*/ 75206 w 99391"/>
                <a:gd name="connsiteY2" fmla="*/ 810702 h 861391"/>
                <a:gd name="connsiteX3" fmla="*/ 59303 w 99391"/>
                <a:gd name="connsiteY3" fmla="*/ 864705 h 861391"/>
                <a:gd name="connsiteX4" fmla="*/ 24848 w 99391"/>
                <a:gd name="connsiteY4" fmla="*/ 864705 h 861391"/>
                <a:gd name="connsiteX5" fmla="*/ 24848 w 99391"/>
                <a:gd name="connsiteY5" fmla="*/ 24848 h 861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861391">
                  <a:moveTo>
                    <a:pt x="24848" y="24848"/>
                  </a:moveTo>
                  <a:lnTo>
                    <a:pt x="75206" y="24848"/>
                  </a:lnTo>
                  <a:lnTo>
                    <a:pt x="75206" y="810702"/>
                  </a:lnTo>
                  <a:cubicBezTo>
                    <a:pt x="75206" y="840519"/>
                    <a:pt x="67917" y="864705"/>
                    <a:pt x="59303" y="864705"/>
                  </a:cubicBezTo>
                  <a:lnTo>
                    <a:pt x="24848" y="864705"/>
                  </a:lnTo>
                  <a:lnTo>
                    <a:pt x="24848" y="24848"/>
                  </a:lnTo>
                  <a:close/>
                </a:path>
              </a:pathLst>
            </a:custGeom>
            <a:solidFill>
              <a:schemeClr val="bg1">
                <a:lumMod val="85000"/>
                <a:alpha val="3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7" name="Freeform: Shape 136">
              <a:extLst>
                <a:ext uri="{FF2B5EF4-FFF2-40B4-BE49-F238E27FC236}">
                  <a16:creationId xmlns:a16="http://schemas.microsoft.com/office/drawing/2014/main" id="{60E61B8D-6405-483A-A662-924BBE7A1870}"/>
                </a:ext>
              </a:extLst>
            </p:cNvPr>
            <p:cNvSpPr/>
            <p:nvPr/>
          </p:nvSpPr>
          <p:spPr>
            <a:xfrm>
              <a:off x="5758110" y="12176987"/>
              <a:ext cx="66269" cy="165671"/>
            </a:xfrm>
            <a:custGeom>
              <a:avLst/>
              <a:gdLst>
                <a:gd name="connsiteX0" fmla="*/ 33793 w 66260"/>
                <a:gd name="connsiteY0" fmla="*/ 169296 h 165652"/>
                <a:gd name="connsiteX1" fmla="*/ 24848 w 66260"/>
                <a:gd name="connsiteY1" fmla="*/ 160683 h 165652"/>
                <a:gd name="connsiteX2" fmla="*/ 24848 w 66260"/>
                <a:gd name="connsiteY2" fmla="*/ 33461 h 165652"/>
                <a:gd name="connsiteX3" fmla="*/ 33793 w 66260"/>
                <a:gd name="connsiteY3" fmla="*/ 24848 h 165652"/>
                <a:gd name="connsiteX4" fmla="*/ 42738 w 66260"/>
                <a:gd name="connsiteY4" fmla="*/ 33461 h 165652"/>
                <a:gd name="connsiteX5" fmla="*/ 42738 w 66260"/>
                <a:gd name="connsiteY5" fmla="*/ 160683 h 165652"/>
                <a:gd name="connsiteX6" fmla="*/ 33793 w 66260"/>
                <a:gd name="connsiteY6" fmla="*/ 16929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165652">
                  <a:moveTo>
                    <a:pt x="33793" y="169296"/>
                  </a:moveTo>
                  <a:cubicBezTo>
                    <a:pt x="28823" y="169296"/>
                    <a:pt x="24848" y="165321"/>
                    <a:pt x="24848" y="160683"/>
                  </a:cubicBezTo>
                  <a:lnTo>
                    <a:pt x="24848" y="33461"/>
                  </a:lnTo>
                  <a:cubicBezTo>
                    <a:pt x="24848" y="28823"/>
                    <a:pt x="28823" y="24848"/>
                    <a:pt x="33793" y="24848"/>
                  </a:cubicBezTo>
                  <a:cubicBezTo>
                    <a:pt x="38763" y="24848"/>
                    <a:pt x="42738" y="28492"/>
                    <a:pt x="42738" y="33461"/>
                  </a:cubicBezTo>
                  <a:lnTo>
                    <a:pt x="42738" y="160683"/>
                  </a:lnTo>
                  <a:cubicBezTo>
                    <a:pt x="42738" y="165652"/>
                    <a:pt x="38763" y="169296"/>
                    <a:pt x="33793" y="169296"/>
                  </a:cubicBezTo>
                  <a:close/>
                </a:path>
              </a:pathLst>
            </a:custGeom>
            <a:solidFill>
              <a:srgbClr val="B1B1B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8" name="Freeform: Shape 137">
              <a:extLst>
                <a:ext uri="{FF2B5EF4-FFF2-40B4-BE49-F238E27FC236}">
                  <a16:creationId xmlns:a16="http://schemas.microsoft.com/office/drawing/2014/main" id="{0419543A-9842-4418-87FC-F7DEC89B3758}"/>
                </a:ext>
              </a:extLst>
            </p:cNvPr>
            <p:cNvSpPr/>
            <p:nvPr/>
          </p:nvSpPr>
          <p:spPr>
            <a:xfrm>
              <a:off x="5804497" y="12176987"/>
              <a:ext cx="66269" cy="165671"/>
            </a:xfrm>
            <a:custGeom>
              <a:avLst/>
              <a:gdLst>
                <a:gd name="connsiteX0" fmla="*/ 33793 w 66260"/>
                <a:gd name="connsiteY0" fmla="*/ 169296 h 165652"/>
                <a:gd name="connsiteX1" fmla="*/ 24848 w 66260"/>
                <a:gd name="connsiteY1" fmla="*/ 160683 h 165652"/>
                <a:gd name="connsiteX2" fmla="*/ 24848 w 66260"/>
                <a:gd name="connsiteY2" fmla="*/ 33461 h 165652"/>
                <a:gd name="connsiteX3" fmla="*/ 33793 w 66260"/>
                <a:gd name="connsiteY3" fmla="*/ 24848 h 165652"/>
                <a:gd name="connsiteX4" fmla="*/ 42739 w 66260"/>
                <a:gd name="connsiteY4" fmla="*/ 33461 h 165652"/>
                <a:gd name="connsiteX5" fmla="*/ 42739 w 66260"/>
                <a:gd name="connsiteY5" fmla="*/ 160683 h 165652"/>
                <a:gd name="connsiteX6" fmla="*/ 33793 w 66260"/>
                <a:gd name="connsiteY6" fmla="*/ 16929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165652">
                  <a:moveTo>
                    <a:pt x="33793" y="169296"/>
                  </a:moveTo>
                  <a:cubicBezTo>
                    <a:pt x="28824" y="169296"/>
                    <a:pt x="24848" y="165321"/>
                    <a:pt x="24848" y="160683"/>
                  </a:cubicBezTo>
                  <a:lnTo>
                    <a:pt x="24848" y="33461"/>
                  </a:lnTo>
                  <a:cubicBezTo>
                    <a:pt x="24848" y="28823"/>
                    <a:pt x="28824" y="24848"/>
                    <a:pt x="33793" y="24848"/>
                  </a:cubicBezTo>
                  <a:cubicBezTo>
                    <a:pt x="38763" y="24848"/>
                    <a:pt x="42739" y="28492"/>
                    <a:pt x="42739" y="33461"/>
                  </a:cubicBezTo>
                  <a:lnTo>
                    <a:pt x="42739" y="160683"/>
                  </a:lnTo>
                  <a:cubicBezTo>
                    <a:pt x="43070" y="165652"/>
                    <a:pt x="38763" y="169296"/>
                    <a:pt x="33793" y="169296"/>
                  </a:cubicBezTo>
                  <a:close/>
                </a:path>
              </a:pathLst>
            </a:custGeom>
            <a:solidFill>
              <a:srgbClr val="B1B1B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9" name="Freeform: Shape 138">
              <a:extLst>
                <a:ext uri="{FF2B5EF4-FFF2-40B4-BE49-F238E27FC236}">
                  <a16:creationId xmlns:a16="http://schemas.microsoft.com/office/drawing/2014/main" id="{070128A0-46A7-4579-8773-691EBE4C4AED}"/>
                </a:ext>
              </a:extLst>
            </p:cNvPr>
            <p:cNvSpPr/>
            <p:nvPr/>
          </p:nvSpPr>
          <p:spPr>
            <a:xfrm>
              <a:off x="5851217" y="12176987"/>
              <a:ext cx="66269" cy="165671"/>
            </a:xfrm>
            <a:custGeom>
              <a:avLst/>
              <a:gdLst>
                <a:gd name="connsiteX0" fmla="*/ 33793 w 66260"/>
                <a:gd name="connsiteY0" fmla="*/ 169296 h 165652"/>
                <a:gd name="connsiteX1" fmla="*/ 24848 w 66260"/>
                <a:gd name="connsiteY1" fmla="*/ 160683 h 165652"/>
                <a:gd name="connsiteX2" fmla="*/ 24848 w 66260"/>
                <a:gd name="connsiteY2" fmla="*/ 33461 h 165652"/>
                <a:gd name="connsiteX3" fmla="*/ 33793 w 66260"/>
                <a:gd name="connsiteY3" fmla="*/ 24848 h 165652"/>
                <a:gd name="connsiteX4" fmla="*/ 42739 w 66260"/>
                <a:gd name="connsiteY4" fmla="*/ 33461 h 165652"/>
                <a:gd name="connsiteX5" fmla="*/ 42739 w 66260"/>
                <a:gd name="connsiteY5" fmla="*/ 160683 h 165652"/>
                <a:gd name="connsiteX6" fmla="*/ 33793 w 66260"/>
                <a:gd name="connsiteY6" fmla="*/ 16929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165652">
                  <a:moveTo>
                    <a:pt x="33793" y="169296"/>
                  </a:moveTo>
                  <a:cubicBezTo>
                    <a:pt x="28823" y="169296"/>
                    <a:pt x="24848" y="165321"/>
                    <a:pt x="24848" y="160683"/>
                  </a:cubicBezTo>
                  <a:lnTo>
                    <a:pt x="24848" y="33461"/>
                  </a:lnTo>
                  <a:cubicBezTo>
                    <a:pt x="24848" y="28823"/>
                    <a:pt x="28823" y="24848"/>
                    <a:pt x="33793" y="24848"/>
                  </a:cubicBezTo>
                  <a:cubicBezTo>
                    <a:pt x="38763" y="24848"/>
                    <a:pt x="42739" y="28492"/>
                    <a:pt x="42739" y="33461"/>
                  </a:cubicBezTo>
                  <a:lnTo>
                    <a:pt x="42739" y="160683"/>
                  </a:lnTo>
                  <a:cubicBezTo>
                    <a:pt x="43070" y="165652"/>
                    <a:pt x="38763" y="169296"/>
                    <a:pt x="33793" y="169296"/>
                  </a:cubicBezTo>
                  <a:close/>
                </a:path>
              </a:pathLst>
            </a:custGeom>
            <a:solidFill>
              <a:srgbClr val="B1B1B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0" name="Freeform: Shape 139">
              <a:extLst>
                <a:ext uri="{FF2B5EF4-FFF2-40B4-BE49-F238E27FC236}">
                  <a16:creationId xmlns:a16="http://schemas.microsoft.com/office/drawing/2014/main" id="{785C409B-360E-404B-A6F0-12E41F75D8CC}"/>
                </a:ext>
              </a:extLst>
            </p:cNvPr>
            <p:cNvSpPr/>
            <p:nvPr/>
          </p:nvSpPr>
          <p:spPr>
            <a:xfrm>
              <a:off x="5897937" y="12176987"/>
              <a:ext cx="66269" cy="165671"/>
            </a:xfrm>
            <a:custGeom>
              <a:avLst/>
              <a:gdLst>
                <a:gd name="connsiteX0" fmla="*/ 33793 w 66260"/>
                <a:gd name="connsiteY0" fmla="*/ 169296 h 165652"/>
                <a:gd name="connsiteX1" fmla="*/ 24848 w 66260"/>
                <a:gd name="connsiteY1" fmla="*/ 160683 h 165652"/>
                <a:gd name="connsiteX2" fmla="*/ 24848 w 66260"/>
                <a:gd name="connsiteY2" fmla="*/ 33461 h 165652"/>
                <a:gd name="connsiteX3" fmla="*/ 33793 w 66260"/>
                <a:gd name="connsiteY3" fmla="*/ 24848 h 165652"/>
                <a:gd name="connsiteX4" fmla="*/ 42738 w 66260"/>
                <a:gd name="connsiteY4" fmla="*/ 33461 h 165652"/>
                <a:gd name="connsiteX5" fmla="*/ 42738 w 66260"/>
                <a:gd name="connsiteY5" fmla="*/ 160683 h 165652"/>
                <a:gd name="connsiteX6" fmla="*/ 33793 w 66260"/>
                <a:gd name="connsiteY6" fmla="*/ 16929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165652">
                  <a:moveTo>
                    <a:pt x="33793" y="169296"/>
                  </a:moveTo>
                  <a:cubicBezTo>
                    <a:pt x="28823" y="169296"/>
                    <a:pt x="24848" y="165321"/>
                    <a:pt x="24848" y="160683"/>
                  </a:cubicBezTo>
                  <a:lnTo>
                    <a:pt x="24848" y="33461"/>
                  </a:lnTo>
                  <a:cubicBezTo>
                    <a:pt x="24848" y="28823"/>
                    <a:pt x="28823" y="24848"/>
                    <a:pt x="33793" y="24848"/>
                  </a:cubicBezTo>
                  <a:cubicBezTo>
                    <a:pt x="38763" y="24848"/>
                    <a:pt x="42738" y="28492"/>
                    <a:pt x="42738" y="33461"/>
                  </a:cubicBezTo>
                  <a:lnTo>
                    <a:pt x="42738" y="160683"/>
                  </a:lnTo>
                  <a:cubicBezTo>
                    <a:pt x="42738" y="165652"/>
                    <a:pt x="38763" y="169296"/>
                    <a:pt x="33793" y="169296"/>
                  </a:cubicBezTo>
                  <a:close/>
                </a:path>
              </a:pathLst>
            </a:custGeom>
            <a:solidFill>
              <a:srgbClr val="B1B1B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1" name="Freeform: Shape 140">
              <a:extLst>
                <a:ext uri="{FF2B5EF4-FFF2-40B4-BE49-F238E27FC236}">
                  <a16:creationId xmlns:a16="http://schemas.microsoft.com/office/drawing/2014/main" id="{3E0B320C-53E9-44DA-B444-0051FB51C784}"/>
                </a:ext>
              </a:extLst>
            </p:cNvPr>
            <p:cNvSpPr/>
            <p:nvPr/>
          </p:nvSpPr>
          <p:spPr>
            <a:xfrm>
              <a:off x="5944656" y="12176987"/>
              <a:ext cx="66269" cy="165671"/>
            </a:xfrm>
            <a:custGeom>
              <a:avLst/>
              <a:gdLst>
                <a:gd name="connsiteX0" fmla="*/ 33793 w 66260"/>
                <a:gd name="connsiteY0" fmla="*/ 169296 h 165652"/>
                <a:gd name="connsiteX1" fmla="*/ 24848 w 66260"/>
                <a:gd name="connsiteY1" fmla="*/ 160683 h 165652"/>
                <a:gd name="connsiteX2" fmla="*/ 24848 w 66260"/>
                <a:gd name="connsiteY2" fmla="*/ 33461 h 165652"/>
                <a:gd name="connsiteX3" fmla="*/ 33793 w 66260"/>
                <a:gd name="connsiteY3" fmla="*/ 24848 h 165652"/>
                <a:gd name="connsiteX4" fmla="*/ 42738 w 66260"/>
                <a:gd name="connsiteY4" fmla="*/ 33461 h 165652"/>
                <a:gd name="connsiteX5" fmla="*/ 42738 w 66260"/>
                <a:gd name="connsiteY5" fmla="*/ 160683 h 165652"/>
                <a:gd name="connsiteX6" fmla="*/ 33793 w 66260"/>
                <a:gd name="connsiteY6" fmla="*/ 16929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165652">
                  <a:moveTo>
                    <a:pt x="33793" y="169296"/>
                  </a:moveTo>
                  <a:cubicBezTo>
                    <a:pt x="28823" y="169296"/>
                    <a:pt x="24848" y="165321"/>
                    <a:pt x="24848" y="160683"/>
                  </a:cubicBezTo>
                  <a:lnTo>
                    <a:pt x="24848" y="33461"/>
                  </a:lnTo>
                  <a:cubicBezTo>
                    <a:pt x="24848" y="28823"/>
                    <a:pt x="28823" y="24848"/>
                    <a:pt x="33793" y="24848"/>
                  </a:cubicBezTo>
                  <a:cubicBezTo>
                    <a:pt x="38763" y="24848"/>
                    <a:pt x="42738" y="28492"/>
                    <a:pt x="42738" y="33461"/>
                  </a:cubicBezTo>
                  <a:lnTo>
                    <a:pt x="42738" y="160683"/>
                  </a:lnTo>
                  <a:cubicBezTo>
                    <a:pt x="42738" y="165652"/>
                    <a:pt x="38763" y="169296"/>
                    <a:pt x="33793" y="169296"/>
                  </a:cubicBezTo>
                  <a:close/>
                </a:path>
              </a:pathLst>
            </a:custGeom>
            <a:solidFill>
              <a:srgbClr val="B1B1B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2" name="Freeform: Shape 141">
              <a:extLst>
                <a:ext uri="{FF2B5EF4-FFF2-40B4-BE49-F238E27FC236}">
                  <a16:creationId xmlns:a16="http://schemas.microsoft.com/office/drawing/2014/main" id="{CE353EF2-E449-40F6-B3A2-2EB9E9621170}"/>
                </a:ext>
              </a:extLst>
            </p:cNvPr>
            <p:cNvSpPr/>
            <p:nvPr/>
          </p:nvSpPr>
          <p:spPr>
            <a:xfrm>
              <a:off x="5991375" y="12176987"/>
              <a:ext cx="66269" cy="165671"/>
            </a:xfrm>
            <a:custGeom>
              <a:avLst/>
              <a:gdLst>
                <a:gd name="connsiteX0" fmla="*/ 33793 w 66260"/>
                <a:gd name="connsiteY0" fmla="*/ 169296 h 165652"/>
                <a:gd name="connsiteX1" fmla="*/ 24848 w 66260"/>
                <a:gd name="connsiteY1" fmla="*/ 160683 h 165652"/>
                <a:gd name="connsiteX2" fmla="*/ 24848 w 66260"/>
                <a:gd name="connsiteY2" fmla="*/ 33461 h 165652"/>
                <a:gd name="connsiteX3" fmla="*/ 33793 w 66260"/>
                <a:gd name="connsiteY3" fmla="*/ 24848 h 165652"/>
                <a:gd name="connsiteX4" fmla="*/ 42739 w 66260"/>
                <a:gd name="connsiteY4" fmla="*/ 33461 h 165652"/>
                <a:gd name="connsiteX5" fmla="*/ 42739 w 66260"/>
                <a:gd name="connsiteY5" fmla="*/ 160683 h 165652"/>
                <a:gd name="connsiteX6" fmla="*/ 33793 w 66260"/>
                <a:gd name="connsiteY6" fmla="*/ 16929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165652">
                  <a:moveTo>
                    <a:pt x="33793" y="169296"/>
                  </a:moveTo>
                  <a:cubicBezTo>
                    <a:pt x="28824" y="169296"/>
                    <a:pt x="24848" y="165321"/>
                    <a:pt x="24848" y="160683"/>
                  </a:cubicBezTo>
                  <a:lnTo>
                    <a:pt x="24848" y="33461"/>
                  </a:lnTo>
                  <a:cubicBezTo>
                    <a:pt x="24848" y="28823"/>
                    <a:pt x="28824" y="24848"/>
                    <a:pt x="33793" y="24848"/>
                  </a:cubicBezTo>
                  <a:cubicBezTo>
                    <a:pt x="38763" y="24848"/>
                    <a:pt x="42739" y="28492"/>
                    <a:pt x="42739" y="33461"/>
                  </a:cubicBezTo>
                  <a:lnTo>
                    <a:pt x="42739" y="160683"/>
                  </a:lnTo>
                  <a:cubicBezTo>
                    <a:pt x="42739" y="165652"/>
                    <a:pt x="38763" y="169296"/>
                    <a:pt x="33793" y="169296"/>
                  </a:cubicBezTo>
                  <a:close/>
                </a:path>
              </a:pathLst>
            </a:custGeom>
            <a:solidFill>
              <a:srgbClr val="B1B1B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3" name="Freeform: Shape 142">
              <a:extLst>
                <a:ext uri="{FF2B5EF4-FFF2-40B4-BE49-F238E27FC236}">
                  <a16:creationId xmlns:a16="http://schemas.microsoft.com/office/drawing/2014/main" id="{1A72AE60-30FE-4D21-B2C3-E6CCCD1DA91C}"/>
                </a:ext>
              </a:extLst>
            </p:cNvPr>
            <p:cNvSpPr/>
            <p:nvPr/>
          </p:nvSpPr>
          <p:spPr>
            <a:xfrm>
              <a:off x="6038094" y="12176987"/>
              <a:ext cx="66269" cy="165671"/>
            </a:xfrm>
            <a:custGeom>
              <a:avLst/>
              <a:gdLst>
                <a:gd name="connsiteX0" fmla="*/ 33793 w 66260"/>
                <a:gd name="connsiteY0" fmla="*/ 169296 h 165652"/>
                <a:gd name="connsiteX1" fmla="*/ 24848 w 66260"/>
                <a:gd name="connsiteY1" fmla="*/ 160683 h 165652"/>
                <a:gd name="connsiteX2" fmla="*/ 24848 w 66260"/>
                <a:gd name="connsiteY2" fmla="*/ 33461 h 165652"/>
                <a:gd name="connsiteX3" fmla="*/ 33793 w 66260"/>
                <a:gd name="connsiteY3" fmla="*/ 24848 h 165652"/>
                <a:gd name="connsiteX4" fmla="*/ 42739 w 66260"/>
                <a:gd name="connsiteY4" fmla="*/ 33461 h 165652"/>
                <a:gd name="connsiteX5" fmla="*/ 42739 w 66260"/>
                <a:gd name="connsiteY5" fmla="*/ 160683 h 165652"/>
                <a:gd name="connsiteX6" fmla="*/ 33793 w 66260"/>
                <a:gd name="connsiteY6" fmla="*/ 16929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165652">
                  <a:moveTo>
                    <a:pt x="33793" y="169296"/>
                  </a:moveTo>
                  <a:cubicBezTo>
                    <a:pt x="28824" y="169296"/>
                    <a:pt x="24848" y="165321"/>
                    <a:pt x="24848" y="160683"/>
                  </a:cubicBezTo>
                  <a:lnTo>
                    <a:pt x="24848" y="33461"/>
                  </a:lnTo>
                  <a:cubicBezTo>
                    <a:pt x="24848" y="28823"/>
                    <a:pt x="28824" y="24848"/>
                    <a:pt x="33793" y="24848"/>
                  </a:cubicBezTo>
                  <a:cubicBezTo>
                    <a:pt x="38763" y="24848"/>
                    <a:pt x="42739" y="28492"/>
                    <a:pt x="42739" y="33461"/>
                  </a:cubicBezTo>
                  <a:lnTo>
                    <a:pt x="42739" y="160683"/>
                  </a:lnTo>
                  <a:cubicBezTo>
                    <a:pt x="42739" y="165652"/>
                    <a:pt x="38763" y="169296"/>
                    <a:pt x="33793" y="169296"/>
                  </a:cubicBezTo>
                  <a:close/>
                </a:path>
              </a:pathLst>
            </a:custGeom>
            <a:solidFill>
              <a:srgbClr val="B1B1B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4" name="Freeform: Shape 143">
              <a:extLst>
                <a:ext uri="{FF2B5EF4-FFF2-40B4-BE49-F238E27FC236}">
                  <a16:creationId xmlns:a16="http://schemas.microsoft.com/office/drawing/2014/main" id="{F1DF2792-6EF9-4C74-85DF-660EDA7D502E}"/>
                </a:ext>
              </a:extLst>
            </p:cNvPr>
            <p:cNvSpPr/>
            <p:nvPr/>
          </p:nvSpPr>
          <p:spPr>
            <a:xfrm>
              <a:off x="6084813" y="12176987"/>
              <a:ext cx="66269" cy="165671"/>
            </a:xfrm>
            <a:custGeom>
              <a:avLst/>
              <a:gdLst>
                <a:gd name="connsiteX0" fmla="*/ 33793 w 66260"/>
                <a:gd name="connsiteY0" fmla="*/ 169296 h 165652"/>
                <a:gd name="connsiteX1" fmla="*/ 24848 w 66260"/>
                <a:gd name="connsiteY1" fmla="*/ 160683 h 165652"/>
                <a:gd name="connsiteX2" fmla="*/ 24848 w 66260"/>
                <a:gd name="connsiteY2" fmla="*/ 33461 h 165652"/>
                <a:gd name="connsiteX3" fmla="*/ 33793 w 66260"/>
                <a:gd name="connsiteY3" fmla="*/ 24848 h 165652"/>
                <a:gd name="connsiteX4" fmla="*/ 42738 w 66260"/>
                <a:gd name="connsiteY4" fmla="*/ 33461 h 165652"/>
                <a:gd name="connsiteX5" fmla="*/ 42738 w 66260"/>
                <a:gd name="connsiteY5" fmla="*/ 160683 h 165652"/>
                <a:gd name="connsiteX6" fmla="*/ 33793 w 66260"/>
                <a:gd name="connsiteY6" fmla="*/ 16929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165652">
                  <a:moveTo>
                    <a:pt x="33793" y="169296"/>
                  </a:moveTo>
                  <a:cubicBezTo>
                    <a:pt x="28823" y="169296"/>
                    <a:pt x="24848" y="165321"/>
                    <a:pt x="24848" y="160683"/>
                  </a:cubicBezTo>
                  <a:lnTo>
                    <a:pt x="24848" y="33461"/>
                  </a:lnTo>
                  <a:cubicBezTo>
                    <a:pt x="24848" y="28823"/>
                    <a:pt x="28823" y="24848"/>
                    <a:pt x="33793" y="24848"/>
                  </a:cubicBezTo>
                  <a:cubicBezTo>
                    <a:pt x="38763" y="24848"/>
                    <a:pt x="42738" y="28492"/>
                    <a:pt x="42738" y="33461"/>
                  </a:cubicBezTo>
                  <a:lnTo>
                    <a:pt x="42738" y="160683"/>
                  </a:lnTo>
                  <a:cubicBezTo>
                    <a:pt x="42738" y="165652"/>
                    <a:pt x="38763" y="169296"/>
                    <a:pt x="33793" y="169296"/>
                  </a:cubicBezTo>
                  <a:close/>
                </a:path>
              </a:pathLst>
            </a:custGeom>
            <a:solidFill>
              <a:srgbClr val="B1B1B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5" name="Freeform: Shape 144">
              <a:extLst>
                <a:ext uri="{FF2B5EF4-FFF2-40B4-BE49-F238E27FC236}">
                  <a16:creationId xmlns:a16="http://schemas.microsoft.com/office/drawing/2014/main" id="{F7495CF1-09A6-4320-B3B1-B44C2747616B}"/>
                </a:ext>
              </a:extLst>
            </p:cNvPr>
            <p:cNvSpPr/>
            <p:nvPr/>
          </p:nvSpPr>
          <p:spPr>
            <a:xfrm>
              <a:off x="6131533" y="12176987"/>
              <a:ext cx="66269" cy="165671"/>
            </a:xfrm>
            <a:custGeom>
              <a:avLst/>
              <a:gdLst>
                <a:gd name="connsiteX0" fmla="*/ 33793 w 66260"/>
                <a:gd name="connsiteY0" fmla="*/ 169296 h 165652"/>
                <a:gd name="connsiteX1" fmla="*/ 24848 w 66260"/>
                <a:gd name="connsiteY1" fmla="*/ 160683 h 165652"/>
                <a:gd name="connsiteX2" fmla="*/ 24848 w 66260"/>
                <a:gd name="connsiteY2" fmla="*/ 33461 h 165652"/>
                <a:gd name="connsiteX3" fmla="*/ 33793 w 66260"/>
                <a:gd name="connsiteY3" fmla="*/ 24848 h 165652"/>
                <a:gd name="connsiteX4" fmla="*/ 42738 w 66260"/>
                <a:gd name="connsiteY4" fmla="*/ 33461 h 165652"/>
                <a:gd name="connsiteX5" fmla="*/ 42738 w 66260"/>
                <a:gd name="connsiteY5" fmla="*/ 160683 h 165652"/>
                <a:gd name="connsiteX6" fmla="*/ 33793 w 66260"/>
                <a:gd name="connsiteY6" fmla="*/ 16929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165652">
                  <a:moveTo>
                    <a:pt x="33793" y="169296"/>
                  </a:moveTo>
                  <a:cubicBezTo>
                    <a:pt x="28823" y="169296"/>
                    <a:pt x="24848" y="165321"/>
                    <a:pt x="24848" y="160683"/>
                  </a:cubicBezTo>
                  <a:lnTo>
                    <a:pt x="24848" y="33461"/>
                  </a:lnTo>
                  <a:cubicBezTo>
                    <a:pt x="24848" y="28823"/>
                    <a:pt x="28823" y="24848"/>
                    <a:pt x="33793" y="24848"/>
                  </a:cubicBezTo>
                  <a:cubicBezTo>
                    <a:pt x="38763" y="24848"/>
                    <a:pt x="42738" y="28492"/>
                    <a:pt x="42738" y="33461"/>
                  </a:cubicBezTo>
                  <a:lnTo>
                    <a:pt x="42738" y="160683"/>
                  </a:lnTo>
                  <a:cubicBezTo>
                    <a:pt x="42738" y="165652"/>
                    <a:pt x="38763" y="169296"/>
                    <a:pt x="33793" y="169296"/>
                  </a:cubicBezTo>
                  <a:close/>
                </a:path>
              </a:pathLst>
            </a:custGeom>
            <a:solidFill>
              <a:srgbClr val="B1B1B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6" name="Freeform: Shape 145">
              <a:extLst>
                <a:ext uri="{FF2B5EF4-FFF2-40B4-BE49-F238E27FC236}">
                  <a16:creationId xmlns:a16="http://schemas.microsoft.com/office/drawing/2014/main" id="{781848B2-A395-42A0-952D-1D61FAAD1DE6}"/>
                </a:ext>
              </a:extLst>
            </p:cNvPr>
            <p:cNvSpPr/>
            <p:nvPr/>
          </p:nvSpPr>
          <p:spPr>
            <a:xfrm>
              <a:off x="6178252" y="12176987"/>
              <a:ext cx="66269" cy="165671"/>
            </a:xfrm>
            <a:custGeom>
              <a:avLst/>
              <a:gdLst>
                <a:gd name="connsiteX0" fmla="*/ 33793 w 66260"/>
                <a:gd name="connsiteY0" fmla="*/ 169296 h 165652"/>
                <a:gd name="connsiteX1" fmla="*/ 24848 w 66260"/>
                <a:gd name="connsiteY1" fmla="*/ 160683 h 165652"/>
                <a:gd name="connsiteX2" fmla="*/ 24848 w 66260"/>
                <a:gd name="connsiteY2" fmla="*/ 33461 h 165652"/>
                <a:gd name="connsiteX3" fmla="*/ 33793 w 66260"/>
                <a:gd name="connsiteY3" fmla="*/ 24848 h 165652"/>
                <a:gd name="connsiteX4" fmla="*/ 42739 w 66260"/>
                <a:gd name="connsiteY4" fmla="*/ 33461 h 165652"/>
                <a:gd name="connsiteX5" fmla="*/ 42739 w 66260"/>
                <a:gd name="connsiteY5" fmla="*/ 160683 h 165652"/>
                <a:gd name="connsiteX6" fmla="*/ 33793 w 66260"/>
                <a:gd name="connsiteY6" fmla="*/ 16929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165652">
                  <a:moveTo>
                    <a:pt x="33793" y="169296"/>
                  </a:moveTo>
                  <a:cubicBezTo>
                    <a:pt x="28824" y="169296"/>
                    <a:pt x="24848" y="165321"/>
                    <a:pt x="24848" y="160683"/>
                  </a:cubicBezTo>
                  <a:lnTo>
                    <a:pt x="24848" y="33461"/>
                  </a:lnTo>
                  <a:cubicBezTo>
                    <a:pt x="24848" y="28823"/>
                    <a:pt x="28824" y="24848"/>
                    <a:pt x="33793" y="24848"/>
                  </a:cubicBezTo>
                  <a:cubicBezTo>
                    <a:pt x="38763" y="24848"/>
                    <a:pt x="42739" y="28492"/>
                    <a:pt x="42739" y="33461"/>
                  </a:cubicBezTo>
                  <a:lnTo>
                    <a:pt x="42739" y="160683"/>
                  </a:lnTo>
                  <a:cubicBezTo>
                    <a:pt x="42739" y="165652"/>
                    <a:pt x="38763" y="169296"/>
                    <a:pt x="33793" y="169296"/>
                  </a:cubicBezTo>
                  <a:close/>
                </a:path>
              </a:pathLst>
            </a:custGeom>
            <a:solidFill>
              <a:srgbClr val="B1B1B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7" name="Freeform: Shape 146">
              <a:extLst>
                <a:ext uri="{FF2B5EF4-FFF2-40B4-BE49-F238E27FC236}">
                  <a16:creationId xmlns:a16="http://schemas.microsoft.com/office/drawing/2014/main" id="{0620D37C-56A6-4E12-A193-9394F61B7F94}"/>
                </a:ext>
              </a:extLst>
            </p:cNvPr>
            <p:cNvSpPr/>
            <p:nvPr/>
          </p:nvSpPr>
          <p:spPr>
            <a:xfrm>
              <a:off x="6224972" y="12176987"/>
              <a:ext cx="66269" cy="165671"/>
            </a:xfrm>
            <a:custGeom>
              <a:avLst/>
              <a:gdLst>
                <a:gd name="connsiteX0" fmla="*/ 33793 w 66260"/>
                <a:gd name="connsiteY0" fmla="*/ 169296 h 165652"/>
                <a:gd name="connsiteX1" fmla="*/ 24848 w 66260"/>
                <a:gd name="connsiteY1" fmla="*/ 160683 h 165652"/>
                <a:gd name="connsiteX2" fmla="*/ 24848 w 66260"/>
                <a:gd name="connsiteY2" fmla="*/ 33461 h 165652"/>
                <a:gd name="connsiteX3" fmla="*/ 33793 w 66260"/>
                <a:gd name="connsiteY3" fmla="*/ 24848 h 165652"/>
                <a:gd name="connsiteX4" fmla="*/ 42739 w 66260"/>
                <a:gd name="connsiteY4" fmla="*/ 33461 h 165652"/>
                <a:gd name="connsiteX5" fmla="*/ 42739 w 66260"/>
                <a:gd name="connsiteY5" fmla="*/ 160683 h 165652"/>
                <a:gd name="connsiteX6" fmla="*/ 33793 w 66260"/>
                <a:gd name="connsiteY6" fmla="*/ 16929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165652">
                  <a:moveTo>
                    <a:pt x="33793" y="169296"/>
                  </a:moveTo>
                  <a:cubicBezTo>
                    <a:pt x="28824" y="169296"/>
                    <a:pt x="24848" y="165321"/>
                    <a:pt x="24848" y="160683"/>
                  </a:cubicBezTo>
                  <a:lnTo>
                    <a:pt x="24848" y="33461"/>
                  </a:lnTo>
                  <a:cubicBezTo>
                    <a:pt x="24848" y="28823"/>
                    <a:pt x="28824" y="24848"/>
                    <a:pt x="33793" y="24848"/>
                  </a:cubicBezTo>
                  <a:cubicBezTo>
                    <a:pt x="38763" y="24848"/>
                    <a:pt x="42739" y="28492"/>
                    <a:pt x="42739" y="33461"/>
                  </a:cubicBezTo>
                  <a:lnTo>
                    <a:pt x="42739" y="160683"/>
                  </a:lnTo>
                  <a:cubicBezTo>
                    <a:pt x="42739" y="165652"/>
                    <a:pt x="38763" y="169296"/>
                    <a:pt x="33793" y="169296"/>
                  </a:cubicBezTo>
                  <a:close/>
                </a:path>
              </a:pathLst>
            </a:custGeom>
            <a:solidFill>
              <a:srgbClr val="B1B1B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8" name="Freeform: Shape 147">
              <a:extLst>
                <a:ext uri="{FF2B5EF4-FFF2-40B4-BE49-F238E27FC236}">
                  <a16:creationId xmlns:a16="http://schemas.microsoft.com/office/drawing/2014/main" id="{7FC5FDEF-6BD6-4D62-8793-76006EB5E2D8}"/>
                </a:ext>
              </a:extLst>
            </p:cNvPr>
            <p:cNvSpPr/>
            <p:nvPr/>
          </p:nvSpPr>
          <p:spPr>
            <a:xfrm>
              <a:off x="5727626" y="12156774"/>
              <a:ext cx="198806" cy="265074"/>
            </a:xfrm>
            <a:custGeom>
              <a:avLst/>
              <a:gdLst>
                <a:gd name="connsiteX0" fmla="*/ 157038 w 198782"/>
                <a:gd name="connsiteY0" fmla="*/ 210047 h 265043"/>
                <a:gd name="connsiteX1" fmla="*/ 157038 w 198782"/>
                <a:gd name="connsiteY1" fmla="*/ 60960 h 265043"/>
                <a:gd name="connsiteX2" fmla="*/ 182217 w 198782"/>
                <a:gd name="connsiteY2" fmla="*/ 24848 h 265043"/>
                <a:gd name="connsiteX3" fmla="*/ 82495 w 198782"/>
                <a:gd name="connsiteY3" fmla="*/ 24848 h 265043"/>
                <a:gd name="connsiteX4" fmla="*/ 50690 w 198782"/>
                <a:gd name="connsiteY4" fmla="*/ 60960 h 265043"/>
                <a:gd name="connsiteX5" fmla="*/ 50690 w 198782"/>
                <a:gd name="connsiteY5" fmla="*/ 210047 h 265043"/>
                <a:gd name="connsiteX6" fmla="*/ 24848 w 198782"/>
                <a:gd name="connsiteY6" fmla="*/ 229263 h 265043"/>
                <a:gd name="connsiteX7" fmla="*/ 24848 w 198782"/>
                <a:gd name="connsiteY7" fmla="*/ 248478 h 265043"/>
                <a:gd name="connsiteX8" fmla="*/ 136497 w 198782"/>
                <a:gd name="connsiteY8" fmla="*/ 248478 h 265043"/>
                <a:gd name="connsiteX9" fmla="*/ 136497 w 198782"/>
                <a:gd name="connsiteY9" fmla="*/ 229263 h 265043"/>
                <a:gd name="connsiteX10" fmla="*/ 157038 w 198782"/>
                <a:gd name="connsiteY10" fmla="*/ 210047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8782" h="265043">
                  <a:moveTo>
                    <a:pt x="157038" y="210047"/>
                  </a:moveTo>
                  <a:lnTo>
                    <a:pt x="157038" y="60960"/>
                  </a:lnTo>
                  <a:cubicBezTo>
                    <a:pt x="157038" y="41082"/>
                    <a:pt x="168303" y="24848"/>
                    <a:pt x="182217" y="24848"/>
                  </a:cubicBezTo>
                  <a:lnTo>
                    <a:pt x="82495" y="24848"/>
                  </a:lnTo>
                  <a:cubicBezTo>
                    <a:pt x="64935" y="24848"/>
                    <a:pt x="50690" y="41082"/>
                    <a:pt x="50690" y="60960"/>
                  </a:cubicBezTo>
                  <a:lnTo>
                    <a:pt x="50690" y="210047"/>
                  </a:lnTo>
                  <a:cubicBezTo>
                    <a:pt x="33130" y="210047"/>
                    <a:pt x="24848" y="218661"/>
                    <a:pt x="24848" y="229263"/>
                  </a:cubicBezTo>
                  <a:cubicBezTo>
                    <a:pt x="24848" y="239865"/>
                    <a:pt x="24848" y="248478"/>
                    <a:pt x="24848" y="248478"/>
                  </a:cubicBezTo>
                  <a:lnTo>
                    <a:pt x="136497" y="248478"/>
                  </a:lnTo>
                  <a:cubicBezTo>
                    <a:pt x="136497" y="248478"/>
                    <a:pt x="136497" y="239865"/>
                    <a:pt x="136497" y="229263"/>
                  </a:cubicBezTo>
                  <a:cubicBezTo>
                    <a:pt x="136497" y="218661"/>
                    <a:pt x="142792" y="210047"/>
                    <a:pt x="157038" y="210047"/>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9" name="Freeform: Shape 148">
              <a:extLst>
                <a:ext uri="{FF2B5EF4-FFF2-40B4-BE49-F238E27FC236}">
                  <a16:creationId xmlns:a16="http://schemas.microsoft.com/office/drawing/2014/main" id="{61369826-8C90-4BA8-8ADC-F30201CA4542}"/>
                </a:ext>
              </a:extLst>
            </p:cNvPr>
            <p:cNvSpPr/>
            <p:nvPr/>
          </p:nvSpPr>
          <p:spPr>
            <a:xfrm>
              <a:off x="5077532" y="12327085"/>
              <a:ext cx="265074" cy="960894"/>
            </a:xfrm>
            <a:custGeom>
              <a:avLst/>
              <a:gdLst>
                <a:gd name="connsiteX0" fmla="*/ 240196 w 265043"/>
                <a:gd name="connsiteY0" fmla="*/ 119600 h 960782"/>
                <a:gd name="connsiteX1" fmla="*/ 240196 w 265043"/>
                <a:gd name="connsiteY1" fmla="*/ 887565 h 960782"/>
                <a:gd name="connsiteX2" fmla="*/ 215016 w 265043"/>
                <a:gd name="connsiteY2" fmla="*/ 951506 h 960782"/>
                <a:gd name="connsiteX3" fmla="*/ 118607 w 265043"/>
                <a:gd name="connsiteY3" fmla="*/ 951506 h 960782"/>
                <a:gd name="connsiteX4" fmla="*/ 24848 w 265043"/>
                <a:gd name="connsiteY4" fmla="*/ 857746 h 960782"/>
                <a:gd name="connsiteX5" fmla="*/ 24848 w 265043"/>
                <a:gd name="connsiteY5" fmla="*/ 29817 h 960782"/>
                <a:gd name="connsiteX6" fmla="*/ 25179 w 265043"/>
                <a:gd name="connsiteY6" fmla="*/ 24848 h 960782"/>
                <a:gd name="connsiteX7" fmla="*/ 143123 w 265043"/>
                <a:gd name="connsiteY7" fmla="*/ 24848 h 960782"/>
                <a:gd name="connsiteX8" fmla="*/ 222968 w 265043"/>
                <a:gd name="connsiteY8" fmla="*/ 65929 h 960782"/>
                <a:gd name="connsiteX9" fmla="*/ 240196 w 265043"/>
                <a:gd name="connsiteY9" fmla="*/ 119600 h 960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043" h="960782">
                  <a:moveTo>
                    <a:pt x="240196" y="119600"/>
                  </a:moveTo>
                  <a:lnTo>
                    <a:pt x="240196" y="887565"/>
                  </a:lnTo>
                  <a:cubicBezTo>
                    <a:pt x="240196" y="912081"/>
                    <a:pt x="230588" y="934609"/>
                    <a:pt x="215016" y="951506"/>
                  </a:cubicBezTo>
                  <a:lnTo>
                    <a:pt x="118607" y="951506"/>
                  </a:lnTo>
                  <a:cubicBezTo>
                    <a:pt x="66923" y="951506"/>
                    <a:pt x="24848" y="909430"/>
                    <a:pt x="24848" y="857746"/>
                  </a:cubicBezTo>
                  <a:lnTo>
                    <a:pt x="24848" y="29817"/>
                  </a:lnTo>
                  <a:cubicBezTo>
                    <a:pt x="24848" y="28161"/>
                    <a:pt x="24848" y="26504"/>
                    <a:pt x="25179" y="24848"/>
                  </a:cubicBezTo>
                  <a:lnTo>
                    <a:pt x="143123" y="24848"/>
                  </a:lnTo>
                  <a:cubicBezTo>
                    <a:pt x="176254" y="24848"/>
                    <a:pt x="205409" y="41081"/>
                    <a:pt x="222968" y="65929"/>
                  </a:cubicBezTo>
                  <a:cubicBezTo>
                    <a:pt x="233901" y="81501"/>
                    <a:pt x="240196" y="99723"/>
                    <a:pt x="240196" y="119600"/>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0" name="Freeform: Shape 149">
              <a:extLst>
                <a:ext uri="{FF2B5EF4-FFF2-40B4-BE49-F238E27FC236}">
                  <a16:creationId xmlns:a16="http://schemas.microsoft.com/office/drawing/2014/main" id="{E195DB8F-6E85-428C-9276-37C92B3AE049}"/>
                </a:ext>
              </a:extLst>
            </p:cNvPr>
            <p:cNvSpPr/>
            <p:nvPr/>
          </p:nvSpPr>
          <p:spPr>
            <a:xfrm>
              <a:off x="4687541" y="12356907"/>
              <a:ext cx="596417" cy="960894"/>
            </a:xfrm>
            <a:custGeom>
              <a:avLst/>
              <a:gdLst>
                <a:gd name="connsiteX0" fmla="*/ 510209 w 596347"/>
                <a:gd name="connsiteY0" fmla="*/ 24848 h 960782"/>
                <a:gd name="connsiteX1" fmla="*/ 112975 w 596347"/>
                <a:gd name="connsiteY1" fmla="*/ 24848 h 960782"/>
                <a:gd name="connsiteX2" fmla="*/ 24848 w 596347"/>
                <a:gd name="connsiteY2" fmla="*/ 112975 h 960782"/>
                <a:gd name="connsiteX3" fmla="*/ 24848 w 596347"/>
                <a:gd name="connsiteY3" fmla="*/ 860729 h 960782"/>
                <a:gd name="connsiteX4" fmla="*/ 112975 w 596347"/>
                <a:gd name="connsiteY4" fmla="*/ 948525 h 960782"/>
                <a:gd name="connsiteX5" fmla="*/ 510209 w 596347"/>
                <a:gd name="connsiteY5" fmla="*/ 948525 h 960782"/>
                <a:gd name="connsiteX6" fmla="*/ 598004 w 596347"/>
                <a:gd name="connsiteY6" fmla="*/ 860729 h 960782"/>
                <a:gd name="connsiteX7" fmla="*/ 598004 w 596347"/>
                <a:gd name="connsiteY7" fmla="*/ 112975 h 960782"/>
                <a:gd name="connsiteX8" fmla="*/ 510209 w 596347"/>
                <a:gd name="connsiteY8" fmla="*/ 24848 h 960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6347" h="960782">
                  <a:moveTo>
                    <a:pt x="510209" y="24848"/>
                  </a:moveTo>
                  <a:lnTo>
                    <a:pt x="112975" y="24848"/>
                  </a:lnTo>
                  <a:cubicBezTo>
                    <a:pt x="64273" y="24848"/>
                    <a:pt x="24848" y="64273"/>
                    <a:pt x="24848" y="112975"/>
                  </a:cubicBezTo>
                  <a:lnTo>
                    <a:pt x="24848" y="860729"/>
                  </a:lnTo>
                  <a:cubicBezTo>
                    <a:pt x="24848" y="909099"/>
                    <a:pt x="64273" y="948525"/>
                    <a:pt x="112975" y="948525"/>
                  </a:cubicBezTo>
                  <a:lnTo>
                    <a:pt x="510209" y="948525"/>
                  </a:lnTo>
                  <a:cubicBezTo>
                    <a:pt x="558579" y="948525"/>
                    <a:pt x="598004" y="909099"/>
                    <a:pt x="598004" y="860729"/>
                  </a:cubicBezTo>
                  <a:lnTo>
                    <a:pt x="598004" y="112975"/>
                  </a:lnTo>
                  <a:cubicBezTo>
                    <a:pt x="598004" y="64273"/>
                    <a:pt x="558579" y="24848"/>
                    <a:pt x="510209" y="24848"/>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1" name="Freeform: Shape 150">
              <a:extLst>
                <a:ext uri="{FF2B5EF4-FFF2-40B4-BE49-F238E27FC236}">
                  <a16:creationId xmlns:a16="http://schemas.microsoft.com/office/drawing/2014/main" id="{8E06B59B-2EF7-4E6A-A037-FE0F336F5EDA}"/>
                </a:ext>
              </a:extLst>
            </p:cNvPr>
            <p:cNvSpPr/>
            <p:nvPr/>
          </p:nvSpPr>
          <p:spPr>
            <a:xfrm>
              <a:off x="4683234" y="12352598"/>
              <a:ext cx="629551" cy="960894"/>
            </a:xfrm>
            <a:custGeom>
              <a:avLst/>
              <a:gdLst>
                <a:gd name="connsiteX0" fmla="*/ 606950 w 629478"/>
                <a:gd name="connsiteY0" fmla="*/ 117282 h 960782"/>
                <a:gd name="connsiteX1" fmla="*/ 606950 w 629478"/>
                <a:gd name="connsiteY1" fmla="*/ 865036 h 960782"/>
                <a:gd name="connsiteX2" fmla="*/ 514516 w 629478"/>
                <a:gd name="connsiteY2" fmla="*/ 957469 h 960782"/>
                <a:gd name="connsiteX3" fmla="*/ 117282 w 629478"/>
                <a:gd name="connsiteY3" fmla="*/ 957469 h 960782"/>
                <a:gd name="connsiteX4" fmla="*/ 24848 w 629478"/>
                <a:gd name="connsiteY4" fmla="*/ 865036 h 960782"/>
                <a:gd name="connsiteX5" fmla="*/ 24848 w 629478"/>
                <a:gd name="connsiteY5" fmla="*/ 117282 h 960782"/>
                <a:gd name="connsiteX6" fmla="*/ 117282 w 629478"/>
                <a:gd name="connsiteY6" fmla="*/ 24848 h 960782"/>
                <a:gd name="connsiteX7" fmla="*/ 514516 w 629478"/>
                <a:gd name="connsiteY7" fmla="*/ 24848 h 960782"/>
                <a:gd name="connsiteX8" fmla="*/ 606950 w 629478"/>
                <a:gd name="connsiteY8" fmla="*/ 117282 h 960782"/>
                <a:gd name="connsiteX9" fmla="*/ 514516 w 629478"/>
                <a:gd name="connsiteY9" fmla="*/ 948525 h 960782"/>
                <a:gd name="connsiteX10" fmla="*/ 598004 w 629478"/>
                <a:gd name="connsiteY10" fmla="*/ 865036 h 960782"/>
                <a:gd name="connsiteX11" fmla="*/ 598004 w 629478"/>
                <a:gd name="connsiteY11" fmla="*/ 117282 h 960782"/>
                <a:gd name="connsiteX12" fmla="*/ 514516 w 629478"/>
                <a:gd name="connsiteY12" fmla="*/ 33794 h 960782"/>
                <a:gd name="connsiteX13" fmla="*/ 117282 w 629478"/>
                <a:gd name="connsiteY13" fmla="*/ 33794 h 960782"/>
                <a:gd name="connsiteX14" fmla="*/ 33793 w 629478"/>
                <a:gd name="connsiteY14" fmla="*/ 117282 h 960782"/>
                <a:gd name="connsiteX15" fmla="*/ 33793 w 629478"/>
                <a:gd name="connsiteY15" fmla="*/ 865036 h 960782"/>
                <a:gd name="connsiteX16" fmla="*/ 117282 w 629478"/>
                <a:gd name="connsiteY16" fmla="*/ 948525 h 960782"/>
                <a:gd name="connsiteX17" fmla="*/ 514516 w 629478"/>
                <a:gd name="connsiteY17" fmla="*/ 948525 h 960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29478" h="960782">
                  <a:moveTo>
                    <a:pt x="606950" y="117282"/>
                  </a:moveTo>
                  <a:lnTo>
                    <a:pt x="606950" y="865036"/>
                  </a:lnTo>
                  <a:cubicBezTo>
                    <a:pt x="606950" y="916056"/>
                    <a:pt x="565537" y="957469"/>
                    <a:pt x="514516" y="957469"/>
                  </a:cubicBezTo>
                  <a:lnTo>
                    <a:pt x="117282" y="957469"/>
                  </a:lnTo>
                  <a:cubicBezTo>
                    <a:pt x="66261" y="957469"/>
                    <a:pt x="24848" y="916056"/>
                    <a:pt x="24848" y="865036"/>
                  </a:cubicBezTo>
                  <a:lnTo>
                    <a:pt x="24848" y="117282"/>
                  </a:lnTo>
                  <a:cubicBezTo>
                    <a:pt x="24848" y="66261"/>
                    <a:pt x="66261" y="24848"/>
                    <a:pt x="117282" y="24848"/>
                  </a:cubicBezTo>
                  <a:lnTo>
                    <a:pt x="514516" y="24848"/>
                  </a:lnTo>
                  <a:cubicBezTo>
                    <a:pt x="565205" y="24848"/>
                    <a:pt x="606950" y="66261"/>
                    <a:pt x="606950" y="117282"/>
                  </a:cubicBezTo>
                  <a:close/>
                  <a:moveTo>
                    <a:pt x="514516" y="948525"/>
                  </a:moveTo>
                  <a:cubicBezTo>
                    <a:pt x="560567" y="948525"/>
                    <a:pt x="598004" y="911087"/>
                    <a:pt x="598004" y="865036"/>
                  </a:cubicBezTo>
                  <a:lnTo>
                    <a:pt x="598004" y="117282"/>
                  </a:lnTo>
                  <a:cubicBezTo>
                    <a:pt x="598004" y="71230"/>
                    <a:pt x="560567" y="33794"/>
                    <a:pt x="514516" y="33794"/>
                  </a:cubicBezTo>
                  <a:lnTo>
                    <a:pt x="117282" y="33794"/>
                  </a:lnTo>
                  <a:cubicBezTo>
                    <a:pt x="71230" y="33794"/>
                    <a:pt x="33793" y="71230"/>
                    <a:pt x="33793" y="117282"/>
                  </a:cubicBezTo>
                  <a:lnTo>
                    <a:pt x="33793" y="865036"/>
                  </a:lnTo>
                  <a:cubicBezTo>
                    <a:pt x="33793" y="911087"/>
                    <a:pt x="71230" y="948525"/>
                    <a:pt x="117282" y="948525"/>
                  </a:cubicBezTo>
                  <a:lnTo>
                    <a:pt x="514516" y="948525"/>
                  </a:lnTo>
                  <a:close/>
                </a:path>
              </a:pathLst>
            </a:custGeom>
            <a:solidFill>
              <a:schemeClr val="bg1">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2" name="Freeform: Shape 151">
              <a:extLst>
                <a:ext uri="{FF2B5EF4-FFF2-40B4-BE49-F238E27FC236}">
                  <a16:creationId xmlns:a16="http://schemas.microsoft.com/office/drawing/2014/main" id="{290E9E60-70B3-4E84-B9CA-B0DEDCF832C2}"/>
                </a:ext>
              </a:extLst>
            </p:cNvPr>
            <p:cNvSpPr/>
            <p:nvPr/>
          </p:nvSpPr>
          <p:spPr>
            <a:xfrm>
              <a:off x="4759700" y="13059279"/>
              <a:ext cx="198806" cy="198806"/>
            </a:xfrm>
            <a:custGeom>
              <a:avLst/>
              <a:gdLst>
                <a:gd name="connsiteX0" fmla="*/ 58052 w 198782"/>
                <a:gd name="connsiteY0" fmla="*/ 180303 h 198782"/>
                <a:gd name="connsiteX1" fmla="*/ 50432 w 198782"/>
                <a:gd name="connsiteY1" fmla="*/ 173677 h 198782"/>
                <a:gd name="connsiteX2" fmla="*/ 45463 w 198782"/>
                <a:gd name="connsiteY2" fmla="*/ 168044 h 198782"/>
                <a:gd name="connsiteX3" fmla="*/ 43806 w 198782"/>
                <a:gd name="connsiteY3" fmla="*/ 166057 h 198782"/>
                <a:gd name="connsiteX4" fmla="*/ 42149 w 198782"/>
                <a:gd name="connsiteY4" fmla="*/ 164069 h 198782"/>
                <a:gd name="connsiteX5" fmla="*/ 50432 w 198782"/>
                <a:gd name="connsiteY5" fmla="*/ 50432 h 198782"/>
                <a:gd name="connsiteX6" fmla="*/ 164070 w 198782"/>
                <a:gd name="connsiteY6" fmla="*/ 42149 h 198782"/>
                <a:gd name="connsiteX7" fmla="*/ 166057 w 198782"/>
                <a:gd name="connsiteY7" fmla="*/ 43805 h 198782"/>
                <a:gd name="connsiteX8" fmla="*/ 168045 w 198782"/>
                <a:gd name="connsiteY8" fmla="*/ 45131 h 198782"/>
                <a:gd name="connsiteX9" fmla="*/ 173677 w 198782"/>
                <a:gd name="connsiteY9" fmla="*/ 50432 h 198782"/>
                <a:gd name="connsiteX10" fmla="*/ 180303 w 198782"/>
                <a:gd name="connsiteY10" fmla="*/ 58052 h 198782"/>
                <a:gd name="connsiteX11" fmla="*/ 173346 w 198782"/>
                <a:gd name="connsiteY11" fmla="*/ 174009 h 198782"/>
                <a:gd name="connsiteX12" fmla="*/ 58052 w 198782"/>
                <a:gd name="connsiteY12" fmla="*/ 180303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198782">
                  <a:moveTo>
                    <a:pt x="58052" y="180303"/>
                  </a:moveTo>
                  <a:cubicBezTo>
                    <a:pt x="55401" y="178315"/>
                    <a:pt x="53082" y="175996"/>
                    <a:pt x="50432" y="173677"/>
                  </a:cubicBezTo>
                  <a:cubicBezTo>
                    <a:pt x="48775" y="172021"/>
                    <a:pt x="46788" y="170032"/>
                    <a:pt x="45463" y="168044"/>
                  </a:cubicBezTo>
                  <a:cubicBezTo>
                    <a:pt x="44800" y="167382"/>
                    <a:pt x="44469" y="166720"/>
                    <a:pt x="43806" y="166057"/>
                  </a:cubicBezTo>
                  <a:cubicBezTo>
                    <a:pt x="43143" y="165394"/>
                    <a:pt x="42812" y="164732"/>
                    <a:pt x="42149" y="164069"/>
                  </a:cubicBezTo>
                  <a:cubicBezTo>
                    <a:pt x="16639" y="129945"/>
                    <a:pt x="19289" y="81243"/>
                    <a:pt x="50432" y="50432"/>
                  </a:cubicBezTo>
                  <a:cubicBezTo>
                    <a:pt x="81575" y="19289"/>
                    <a:pt x="129945" y="16639"/>
                    <a:pt x="164070" y="42149"/>
                  </a:cubicBezTo>
                  <a:cubicBezTo>
                    <a:pt x="164732" y="42811"/>
                    <a:pt x="165395" y="43143"/>
                    <a:pt x="166057" y="43805"/>
                  </a:cubicBezTo>
                  <a:cubicBezTo>
                    <a:pt x="166720" y="44469"/>
                    <a:pt x="167382" y="44799"/>
                    <a:pt x="168045" y="45131"/>
                  </a:cubicBezTo>
                  <a:cubicBezTo>
                    <a:pt x="170033" y="46788"/>
                    <a:pt x="171689" y="48444"/>
                    <a:pt x="173677" y="50432"/>
                  </a:cubicBezTo>
                  <a:cubicBezTo>
                    <a:pt x="175996" y="52751"/>
                    <a:pt x="178315" y="55401"/>
                    <a:pt x="180303" y="58052"/>
                  </a:cubicBezTo>
                  <a:cubicBezTo>
                    <a:pt x="207470" y="92507"/>
                    <a:pt x="205151" y="142203"/>
                    <a:pt x="173346" y="174009"/>
                  </a:cubicBezTo>
                  <a:cubicBezTo>
                    <a:pt x="142203" y="205151"/>
                    <a:pt x="92508" y="207139"/>
                    <a:pt x="58052" y="180303"/>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3" name="Freeform: Shape 152">
              <a:extLst>
                <a:ext uri="{FF2B5EF4-FFF2-40B4-BE49-F238E27FC236}">
                  <a16:creationId xmlns:a16="http://schemas.microsoft.com/office/drawing/2014/main" id="{4C94A9E9-A147-49D7-AB49-711557A42201}"/>
                </a:ext>
              </a:extLst>
            </p:cNvPr>
            <p:cNvSpPr/>
            <p:nvPr/>
          </p:nvSpPr>
          <p:spPr>
            <a:xfrm>
              <a:off x="4764157" y="13063546"/>
              <a:ext cx="165671" cy="165671"/>
            </a:xfrm>
            <a:custGeom>
              <a:avLst/>
              <a:gdLst>
                <a:gd name="connsiteX0" fmla="*/ 49289 w 165652"/>
                <a:gd name="connsiteY0" fmla="*/ 166097 h 165652"/>
                <a:gd name="connsiteX1" fmla="*/ 50283 w 165652"/>
                <a:gd name="connsiteY1" fmla="*/ 151519 h 165652"/>
                <a:gd name="connsiteX2" fmla="*/ 151662 w 165652"/>
                <a:gd name="connsiteY2" fmla="*/ 50472 h 165652"/>
                <a:gd name="connsiteX3" fmla="*/ 166239 w 165652"/>
                <a:gd name="connsiteY3" fmla="*/ 49146 h 165652"/>
                <a:gd name="connsiteX4" fmla="*/ 160938 w 165652"/>
                <a:gd name="connsiteY4" fmla="*/ 44177 h 165652"/>
                <a:gd name="connsiteX5" fmla="*/ 158950 w 165652"/>
                <a:gd name="connsiteY5" fmla="*/ 42521 h 165652"/>
                <a:gd name="connsiteX6" fmla="*/ 156963 w 165652"/>
                <a:gd name="connsiteY6" fmla="*/ 41195 h 165652"/>
                <a:gd name="connsiteX7" fmla="*/ 48957 w 165652"/>
                <a:gd name="connsiteY7" fmla="*/ 49146 h 165652"/>
                <a:gd name="connsiteX8" fmla="*/ 41337 w 165652"/>
                <a:gd name="connsiteY8" fmla="*/ 157152 h 165652"/>
                <a:gd name="connsiteX9" fmla="*/ 42994 w 165652"/>
                <a:gd name="connsiteY9" fmla="*/ 159140 h 165652"/>
                <a:gd name="connsiteX10" fmla="*/ 44650 w 165652"/>
                <a:gd name="connsiteY10" fmla="*/ 161127 h 165652"/>
                <a:gd name="connsiteX11" fmla="*/ 49289 w 165652"/>
                <a:gd name="connsiteY11" fmla="*/ 166097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652" h="165652">
                  <a:moveTo>
                    <a:pt x="49289" y="166097"/>
                  </a:moveTo>
                  <a:lnTo>
                    <a:pt x="50283" y="151519"/>
                  </a:lnTo>
                  <a:lnTo>
                    <a:pt x="151662" y="50472"/>
                  </a:lnTo>
                  <a:lnTo>
                    <a:pt x="166239" y="49146"/>
                  </a:lnTo>
                  <a:cubicBezTo>
                    <a:pt x="164582" y="47490"/>
                    <a:pt x="162926" y="45833"/>
                    <a:pt x="160938" y="44177"/>
                  </a:cubicBezTo>
                  <a:cubicBezTo>
                    <a:pt x="160275" y="43845"/>
                    <a:pt x="159613" y="43183"/>
                    <a:pt x="158950" y="42521"/>
                  </a:cubicBezTo>
                  <a:cubicBezTo>
                    <a:pt x="158288" y="42189"/>
                    <a:pt x="157625" y="41526"/>
                    <a:pt x="156963" y="41195"/>
                  </a:cubicBezTo>
                  <a:cubicBezTo>
                    <a:pt x="124494" y="17010"/>
                    <a:pt x="78443" y="19661"/>
                    <a:pt x="48957" y="49146"/>
                  </a:cubicBezTo>
                  <a:cubicBezTo>
                    <a:pt x="19471" y="78633"/>
                    <a:pt x="17152" y="124684"/>
                    <a:pt x="41337" y="157152"/>
                  </a:cubicBezTo>
                  <a:cubicBezTo>
                    <a:pt x="42000" y="157814"/>
                    <a:pt x="42331" y="158477"/>
                    <a:pt x="42994" y="159140"/>
                  </a:cubicBezTo>
                  <a:cubicBezTo>
                    <a:pt x="43657" y="159802"/>
                    <a:pt x="43988" y="160465"/>
                    <a:pt x="44650" y="161127"/>
                  </a:cubicBezTo>
                  <a:cubicBezTo>
                    <a:pt x="45975" y="162783"/>
                    <a:pt x="47632" y="164441"/>
                    <a:pt x="49289" y="166097"/>
                  </a:cubicBezTo>
                  <a:close/>
                </a:path>
              </a:pathLst>
            </a:custGeom>
            <a:solidFill>
              <a:srgbClr val="D0D0D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4" name="Freeform: Shape 153">
              <a:extLst>
                <a:ext uri="{FF2B5EF4-FFF2-40B4-BE49-F238E27FC236}">
                  <a16:creationId xmlns:a16="http://schemas.microsoft.com/office/drawing/2014/main" id="{FEB2A3C3-FB60-49AB-A407-1FAA8A7E0818}"/>
                </a:ext>
              </a:extLst>
            </p:cNvPr>
            <p:cNvSpPr/>
            <p:nvPr/>
          </p:nvSpPr>
          <p:spPr>
            <a:xfrm>
              <a:off x="4788601" y="13087848"/>
              <a:ext cx="165671" cy="165671"/>
            </a:xfrm>
            <a:custGeom>
              <a:avLst/>
              <a:gdLst>
                <a:gd name="connsiteX0" fmla="*/ 24848 w 165652"/>
                <a:gd name="connsiteY0" fmla="*/ 141798 h 165652"/>
                <a:gd name="connsiteX1" fmla="*/ 32137 w 165652"/>
                <a:gd name="connsiteY1" fmla="*/ 148093 h 165652"/>
                <a:gd name="connsiteX2" fmla="*/ 141798 w 165652"/>
                <a:gd name="connsiteY2" fmla="*/ 141798 h 165652"/>
                <a:gd name="connsiteX3" fmla="*/ 148424 w 165652"/>
                <a:gd name="connsiteY3" fmla="*/ 31805 h 165652"/>
                <a:gd name="connsiteX4" fmla="*/ 142129 w 165652"/>
                <a:gd name="connsiteY4" fmla="*/ 24848 h 165652"/>
                <a:gd name="connsiteX5" fmla="*/ 127552 w 165652"/>
                <a:gd name="connsiteY5" fmla="*/ 26173 h 165652"/>
                <a:gd name="connsiteX6" fmla="*/ 26173 w 165652"/>
                <a:gd name="connsiteY6" fmla="*/ 127221 h 165652"/>
                <a:gd name="connsiteX7" fmla="*/ 24848 w 165652"/>
                <a:gd name="connsiteY7" fmla="*/ 14179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 h="165652">
                  <a:moveTo>
                    <a:pt x="24848" y="141798"/>
                  </a:moveTo>
                  <a:cubicBezTo>
                    <a:pt x="27167" y="144118"/>
                    <a:pt x="29486" y="146105"/>
                    <a:pt x="32137" y="148093"/>
                  </a:cubicBezTo>
                  <a:cubicBezTo>
                    <a:pt x="64604" y="173935"/>
                    <a:pt x="111981" y="171615"/>
                    <a:pt x="141798" y="141798"/>
                  </a:cubicBezTo>
                  <a:cubicBezTo>
                    <a:pt x="171947" y="111649"/>
                    <a:pt x="173935" y="64605"/>
                    <a:pt x="148424" y="31805"/>
                  </a:cubicBezTo>
                  <a:cubicBezTo>
                    <a:pt x="146436" y="29155"/>
                    <a:pt x="144117" y="26836"/>
                    <a:pt x="142129" y="24848"/>
                  </a:cubicBezTo>
                  <a:lnTo>
                    <a:pt x="127552" y="26173"/>
                  </a:lnTo>
                  <a:lnTo>
                    <a:pt x="26173" y="127221"/>
                  </a:lnTo>
                  <a:lnTo>
                    <a:pt x="24848" y="141798"/>
                  </a:lnTo>
                  <a:close/>
                </a:path>
              </a:pathLst>
            </a:custGeom>
            <a:solidFill>
              <a:srgbClr val="F1F1F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5" name="Freeform: Shape 154">
              <a:extLst>
                <a:ext uri="{FF2B5EF4-FFF2-40B4-BE49-F238E27FC236}">
                  <a16:creationId xmlns:a16="http://schemas.microsoft.com/office/drawing/2014/main" id="{E7A00E3D-C669-4E1B-899C-F24C92080C35}"/>
                </a:ext>
              </a:extLst>
            </p:cNvPr>
            <p:cNvSpPr/>
            <p:nvPr/>
          </p:nvSpPr>
          <p:spPr>
            <a:xfrm>
              <a:off x="4774264" y="13073511"/>
              <a:ext cx="165671" cy="165671"/>
            </a:xfrm>
            <a:custGeom>
              <a:avLst/>
              <a:gdLst>
                <a:gd name="connsiteX0" fmla="*/ 46471 w 165652"/>
                <a:gd name="connsiteY0" fmla="*/ 148844 h 165652"/>
                <a:gd name="connsiteX1" fmla="*/ 52766 w 165652"/>
                <a:gd name="connsiteY1" fmla="*/ 154477 h 165652"/>
                <a:gd name="connsiteX2" fmla="*/ 148844 w 165652"/>
                <a:gd name="connsiteY2" fmla="*/ 148844 h 165652"/>
                <a:gd name="connsiteX3" fmla="*/ 154476 w 165652"/>
                <a:gd name="connsiteY3" fmla="*/ 52434 h 165652"/>
                <a:gd name="connsiteX4" fmla="*/ 148844 w 165652"/>
                <a:gd name="connsiteY4" fmla="*/ 46140 h 165652"/>
                <a:gd name="connsiteX5" fmla="*/ 144206 w 165652"/>
                <a:gd name="connsiteY5" fmla="*/ 41833 h 165652"/>
                <a:gd name="connsiteX6" fmla="*/ 142549 w 165652"/>
                <a:gd name="connsiteY6" fmla="*/ 40508 h 165652"/>
                <a:gd name="connsiteX7" fmla="*/ 140893 w 165652"/>
                <a:gd name="connsiteY7" fmla="*/ 39182 h 165652"/>
                <a:gd name="connsiteX8" fmla="*/ 46140 w 165652"/>
                <a:gd name="connsiteY8" fmla="*/ 46140 h 165652"/>
                <a:gd name="connsiteX9" fmla="*/ 39183 w 165652"/>
                <a:gd name="connsiteY9" fmla="*/ 140893 h 165652"/>
                <a:gd name="connsiteX10" fmla="*/ 40508 w 165652"/>
                <a:gd name="connsiteY10" fmla="*/ 142549 h 165652"/>
                <a:gd name="connsiteX11" fmla="*/ 41833 w 165652"/>
                <a:gd name="connsiteY11" fmla="*/ 144206 h 165652"/>
                <a:gd name="connsiteX12" fmla="*/ 46471 w 165652"/>
                <a:gd name="connsiteY12" fmla="*/ 148844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165652">
                  <a:moveTo>
                    <a:pt x="46471" y="148844"/>
                  </a:moveTo>
                  <a:cubicBezTo>
                    <a:pt x="48459" y="150832"/>
                    <a:pt x="50447" y="152820"/>
                    <a:pt x="52766" y="154477"/>
                  </a:cubicBezTo>
                  <a:cubicBezTo>
                    <a:pt x="81258" y="177005"/>
                    <a:pt x="122671" y="175017"/>
                    <a:pt x="148844" y="148844"/>
                  </a:cubicBezTo>
                  <a:cubicBezTo>
                    <a:pt x="175349" y="122671"/>
                    <a:pt x="177005" y="80927"/>
                    <a:pt x="154476" y="52434"/>
                  </a:cubicBezTo>
                  <a:cubicBezTo>
                    <a:pt x="152820" y="50116"/>
                    <a:pt x="150832" y="48127"/>
                    <a:pt x="148844" y="46140"/>
                  </a:cubicBezTo>
                  <a:cubicBezTo>
                    <a:pt x="147519" y="44483"/>
                    <a:pt x="145863" y="43158"/>
                    <a:pt x="144206" y="41833"/>
                  </a:cubicBezTo>
                  <a:cubicBezTo>
                    <a:pt x="143543" y="41502"/>
                    <a:pt x="143212" y="41170"/>
                    <a:pt x="142549" y="40508"/>
                  </a:cubicBezTo>
                  <a:cubicBezTo>
                    <a:pt x="141887" y="40176"/>
                    <a:pt x="141556" y="39514"/>
                    <a:pt x="140893" y="39182"/>
                  </a:cubicBezTo>
                  <a:cubicBezTo>
                    <a:pt x="112401" y="17980"/>
                    <a:pt x="71981" y="20298"/>
                    <a:pt x="46140" y="46140"/>
                  </a:cubicBezTo>
                  <a:cubicBezTo>
                    <a:pt x="20298" y="71981"/>
                    <a:pt x="17979" y="112400"/>
                    <a:pt x="39183" y="140893"/>
                  </a:cubicBezTo>
                  <a:cubicBezTo>
                    <a:pt x="39514" y="141555"/>
                    <a:pt x="40177" y="141887"/>
                    <a:pt x="40508" y="142549"/>
                  </a:cubicBezTo>
                  <a:cubicBezTo>
                    <a:pt x="40839" y="143213"/>
                    <a:pt x="41502" y="143875"/>
                    <a:pt x="41833" y="144206"/>
                  </a:cubicBezTo>
                  <a:cubicBezTo>
                    <a:pt x="43489" y="145863"/>
                    <a:pt x="44815" y="147519"/>
                    <a:pt x="46471" y="148844"/>
                  </a:cubicBezTo>
                  <a:close/>
                </a:path>
              </a:pathLst>
            </a:custGeom>
            <a:solidFill>
              <a:srgbClr val="E2E2E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6" name="Freeform: Shape 155">
              <a:extLst>
                <a:ext uri="{FF2B5EF4-FFF2-40B4-BE49-F238E27FC236}">
                  <a16:creationId xmlns:a16="http://schemas.microsoft.com/office/drawing/2014/main" id="{E7144D2E-0FBC-4C61-BB38-471302FBF88C}"/>
                </a:ext>
              </a:extLst>
            </p:cNvPr>
            <p:cNvSpPr/>
            <p:nvPr/>
          </p:nvSpPr>
          <p:spPr>
            <a:xfrm>
              <a:off x="4788601" y="13087848"/>
              <a:ext cx="165671" cy="165671"/>
            </a:xfrm>
            <a:custGeom>
              <a:avLst/>
              <a:gdLst>
                <a:gd name="connsiteX0" fmla="*/ 24848 w 165652"/>
                <a:gd name="connsiteY0" fmla="*/ 141798 h 165652"/>
                <a:gd name="connsiteX1" fmla="*/ 39425 w 165652"/>
                <a:gd name="connsiteY1" fmla="*/ 140804 h 165652"/>
                <a:gd name="connsiteX2" fmla="*/ 140804 w 165652"/>
                <a:gd name="connsiteY2" fmla="*/ 39425 h 165652"/>
                <a:gd name="connsiteX3" fmla="*/ 141798 w 165652"/>
                <a:gd name="connsiteY3" fmla="*/ 24848 h 165652"/>
                <a:gd name="connsiteX4" fmla="*/ 127221 w 165652"/>
                <a:gd name="connsiteY4" fmla="*/ 25842 h 165652"/>
                <a:gd name="connsiteX5" fmla="*/ 25842 w 165652"/>
                <a:gd name="connsiteY5" fmla="*/ 126890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141798"/>
                  </a:moveTo>
                  <a:lnTo>
                    <a:pt x="39425" y="140804"/>
                  </a:lnTo>
                  <a:lnTo>
                    <a:pt x="140804" y="39425"/>
                  </a:lnTo>
                  <a:lnTo>
                    <a:pt x="141798" y="24848"/>
                  </a:lnTo>
                  <a:lnTo>
                    <a:pt x="127221" y="25842"/>
                  </a:lnTo>
                  <a:lnTo>
                    <a:pt x="25842" y="126890"/>
                  </a:lnTo>
                  <a:close/>
                </a:path>
              </a:pathLst>
            </a:custGeom>
            <a:solidFill>
              <a:srgbClr val="C5C6C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7" name="Freeform: Shape 156">
              <a:extLst>
                <a:ext uri="{FF2B5EF4-FFF2-40B4-BE49-F238E27FC236}">
                  <a16:creationId xmlns:a16="http://schemas.microsoft.com/office/drawing/2014/main" id="{036E0407-5780-4DFD-A2BE-99FB97F193B2}"/>
                </a:ext>
              </a:extLst>
            </p:cNvPr>
            <p:cNvSpPr/>
            <p:nvPr/>
          </p:nvSpPr>
          <p:spPr>
            <a:xfrm>
              <a:off x="4788601" y="13087848"/>
              <a:ext cx="165671" cy="165671"/>
            </a:xfrm>
            <a:custGeom>
              <a:avLst/>
              <a:gdLst>
                <a:gd name="connsiteX0" fmla="*/ 130202 w 165652"/>
                <a:gd name="connsiteY0" fmla="*/ 28823 h 165652"/>
                <a:gd name="connsiteX1" fmla="*/ 28823 w 165652"/>
                <a:gd name="connsiteY1" fmla="*/ 129872 h 165652"/>
                <a:gd name="connsiteX2" fmla="*/ 24848 w 165652"/>
                <a:gd name="connsiteY2" fmla="*/ 141798 h 165652"/>
                <a:gd name="connsiteX3" fmla="*/ 25842 w 165652"/>
                <a:gd name="connsiteY3" fmla="*/ 126890 h 165652"/>
                <a:gd name="connsiteX4" fmla="*/ 127221 w 165652"/>
                <a:gd name="connsiteY4" fmla="*/ 25842 h 165652"/>
                <a:gd name="connsiteX5" fmla="*/ 141798 w 165652"/>
                <a:gd name="connsiteY5"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30202" y="28823"/>
                  </a:moveTo>
                  <a:lnTo>
                    <a:pt x="28823" y="129872"/>
                  </a:lnTo>
                  <a:lnTo>
                    <a:pt x="24848" y="141798"/>
                  </a:lnTo>
                  <a:lnTo>
                    <a:pt x="25842" y="126890"/>
                  </a:lnTo>
                  <a:lnTo>
                    <a:pt x="127221" y="25842"/>
                  </a:lnTo>
                  <a:lnTo>
                    <a:pt x="141798" y="24848"/>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8" name="Freeform: Shape 157">
              <a:extLst>
                <a:ext uri="{FF2B5EF4-FFF2-40B4-BE49-F238E27FC236}">
                  <a16:creationId xmlns:a16="http://schemas.microsoft.com/office/drawing/2014/main" id="{F74C181C-31BF-4103-97B5-177FF8F5823D}"/>
                </a:ext>
              </a:extLst>
            </p:cNvPr>
            <p:cNvSpPr/>
            <p:nvPr/>
          </p:nvSpPr>
          <p:spPr>
            <a:xfrm>
              <a:off x="4771036" y="13105077"/>
              <a:ext cx="165671" cy="165671"/>
            </a:xfrm>
            <a:custGeom>
              <a:avLst/>
              <a:gdLst>
                <a:gd name="connsiteX0" fmla="*/ 41085 w 165652"/>
                <a:gd name="connsiteY0" fmla="*/ 24848 h 165652"/>
                <a:gd name="connsiteX1" fmla="*/ 71565 w 165652"/>
                <a:gd name="connsiteY1" fmla="*/ 88459 h 165652"/>
                <a:gd name="connsiteX2" fmla="*/ 152403 w 165652"/>
                <a:gd name="connsiteY2" fmla="*/ 119270 h 165652"/>
                <a:gd name="connsiteX3" fmla="*/ 149753 w 165652"/>
                <a:gd name="connsiteY3" fmla="*/ 122583 h 165652"/>
                <a:gd name="connsiteX4" fmla="*/ 145115 w 165652"/>
                <a:gd name="connsiteY4" fmla="*/ 126890 h 165652"/>
                <a:gd name="connsiteX5" fmla="*/ 143458 w 165652"/>
                <a:gd name="connsiteY5" fmla="*/ 128216 h 165652"/>
                <a:gd name="connsiteX6" fmla="*/ 141802 w 165652"/>
                <a:gd name="connsiteY6" fmla="*/ 129540 h 165652"/>
                <a:gd name="connsiteX7" fmla="*/ 46386 w 165652"/>
                <a:gd name="connsiteY7" fmla="*/ 122583 h 165652"/>
                <a:gd name="connsiteX8" fmla="*/ 39428 w 165652"/>
                <a:gd name="connsiteY8" fmla="*/ 27167 h 165652"/>
                <a:gd name="connsiteX9" fmla="*/ 40754 w 165652"/>
                <a:gd name="connsiteY9" fmla="*/ 25511 h 165652"/>
                <a:gd name="connsiteX10" fmla="*/ 41085 w 165652"/>
                <a:gd name="connsiteY10"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652" h="165652">
                  <a:moveTo>
                    <a:pt x="41085" y="24848"/>
                  </a:moveTo>
                  <a:cubicBezTo>
                    <a:pt x="43736" y="48040"/>
                    <a:pt x="53675" y="70900"/>
                    <a:pt x="71565" y="88459"/>
                  </a:cubicBezTo>
                  <a:cubicBezTo>
                    <a:pt x="93762" y="110657"/>
                    <a:pt x="123248" y="120927"/>
                    <a:pt x="152403" y="119270"/>
                  </a:cubicBezTo>
                  <a:cubicBezTo>
                    <a:pt x="151409" y="120264"/>
                    <a:pt x="150416" y="121258"/>
                    <a:pt x="149753" y="122583"/>
                  </a:cubicBezTo>
                  <a:cubicBezTo>
                    <a:pt x="148428" y="123909"/>
                    <a:pt x="146771" y="125565"/>
                    <a:pt x="145115" y="126890"/>
                  </a:cubicBezTo>
                  <a:cubicBezTo>
                    <a:pt x="144452" y="127222"/>
                    <a:pt x="144121" y="127884"/>
                    <a:pt x="143458" y="128216"/>
                  </a:cubicBezTo>
                  <a:cubicBezTo>
                    <a:pt x="143127" y="128546"/>
                    <a:pt x="142464" y="129210"/>
                    <a:pt x="141802" y="129540"/>
                  </a:cubicBezTo>
                  <a:cubicBezTo>
                    <a:pt x="112978" y="151076"/>
                    <a:pt x="72559" y="148756"/>
                    <a:pt x="46386" y="122583"/>
                  </a:cubicBezTo>
                  <a:cubicBezTo>
                    <a:pt x="20213" y="96410"/>
                    <a:pt x="17894" y="55991"/>
                    <a:pt x="39428" y="27167"/>
                  </a:cubicBezTo>
                  <a:cubicBezTo>
                    <a:pt x="39760" y="26505"/>
                    <a:pt x="40422" y="26173"/>
                    <a:pt x="40754" y="25511"/>
                  </a:cubicBezTo>
                  <a:cubicBezTo>
                    <a:pt x="40754" y="25179"/>
                    <a:pt x="41085" y="25179"/>
                    <a:pt x="41085" y="24848"/>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9" name="Freeform: Shape 158">
              <a:extLst>
                <a:ext uri="{FF2B5EF4-FFF2-40B4-BE49-F238E27FC236}">
                  <a16:creationId xmlns:a16="http://schemas.microsoft.com/office/drawing/2014/main" id="{39A42272-EEA1-444B-8FBF-5268A9844795}"/>
                </a:ext>
              </a:extLst>
            </p:cNvPr>
            <p:cNvSpPr/>
            <p:nvPr/>
          </p:nvSpPr>
          <p:spPr>
            <a:xfrm>
              <a:off x="4759700" y="12840925"/>
              <a:ext cx="198806" cy="198806"/>
            </a:xfrm>
            <a:custGeom>
              <a:avLst/>
              <a:gdLst>
                <a:gd name="connsiteX0" fmla="*/ 58052 w 198782"/>
                <a:gd name="connsiteY0" fmla="*/ 180302 h 198782"/>
                <a:gd name="connsiteX1" fmla="*/ 50432 w 198782"/>
                <a:gd name="connsiteY1" fmla="*/ 173677 h 198782"/>
                <a:gd name="connsiteX2" fmla="*/ 45463 w 198782"/>
                <a:gd name="connsiteY2" fmla="*/ 168044 h 198782"/>
                <a:gd name="connsiteX3" fmla="*/ 43806 w 198782"/>
                <a:gd name="connsiteY3" fmla="*/ 166057 h 198782"/>
                <a:gd name="connsiteX4" fmla="*/ 42149 w 198782"/>
                <a:gd name="connsiteY4" fmla="*/ 164069 h 198782"/>
                <a:gd name="connsiteX5" fmla="*/ 50432 w 198782"/>
                <a:gd name="connsiteY5" fmla="*/ 50432 h 198782"/>
                <a:gd name="connsiteX6" fmla="*/ 164070 w 198782"/>
                <a:gd name="connsiteY6" fmla="*/ 42149 h 198782"/>
                <a:gd name="connsiteX7" fmla="*/ 166057 w 198782"/>
                <a:gd name="connsiteY7" fmla="*/ 43805 h 198782"/>
                <a:gd name="connsiteX8" fmla="*/ 168045 w 198782"/>
                <a:gd name="connsiteY8" fmla="*/ 45131 h 198782"/>
                <a:gd name="connsiteX9" fmla="*/ 173677 w 198782"/>
                <a:gd name="connsiteY9" fmla="*/ 50432 h 198782"/>
                <a:gd name="connsiteX10" fmla="*/ 180303 w 198782"/>
                <a:gd name="connsiteY10" fmla="*/ 58052 h 198782"/>
                <a:gd name="connsiteX11" fmla="*/ 173346 w 198782"/>
                <a:gd name="connsiteY11" fmla="*/ 173677 h 198782"/>
                <a:gd name="connsiteX12" fmla="*/ 58052 w 198782"/>
                <a:gd name="connsiteY12" fmla="*/ 180302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198782">
                  <a:moveTo>
                    <a:pt x="58052" y="180302"/>
                  </a:moveTo>
                  <a:cubicBezTo>
                    <a:pt x="55401" y="178315"/>
                    <a:pt x="53082" y="175996"/>
                    <a:pt x="50432" y="173677"/>
                  </a:cubicBezTo>
                  <a:cubicBezTo>
                    <a:pt x="48775" y="171689"/>
                    <a:pt x="46788" y="170032"/>
                    <a:pt x="45463" y="168044"/>
                  </a:cubicBezTo>
                  <a:cubicBezTo>
                    <a:pt x="44800" y="167382"/>
                    <a:pt x="44469" y="166720"/>
                    <a:pt x="43806" y="166057"/>
                  </a:cubicBezTo>
                  <a:cubicBezTo>
                    <a:pt x="43143" y="165394"/>
                    <a:pt x="42812" y="164731"/>
                    <a:pt x="42149" y="164069"/>
                  </a:cubicBezTo>
                  <a:cubicBezTo>
                    <a:pt x="16639" y="129945"/>
                    <a:pt x="19289" y="81243"/>
                    <a:pt x="50432" y="50432"/>
                  </a:cubicBezTo>
                  <a:cubicBezTo>
                    <a:pt x="81575" y="19289"/>
                    <a:pt x="129945" y="16639"/>
                    <a:pt x="164070" y="42149"/>
                  </a:cubicBezTo>
                  <a:cubicBezTo>
                    <a:pt x="164732" y="42811"/>
                    <a:pt x="165395" y="43143"/>
                    <a:pt x="166057" y="43805"/>
                  </a:cubicBezTo>
                  <a:cubicBezTo>
                    <a:pt x="166720" y="44469"/>
                    <a:pt x="167382" y="44799"/>
                    <a:pt x="168045" y="45131"/>
                  </a:cubicBezTo>
                  <a:cubicBezTo>
                    <a:pt x="170033" y="46787"/>
                    <a:pt x="171689" y="48444"/>
                    <a:pt x="173677" y="50432"/>
                  </a:cubicBezTo>
                  <a:cubicBezTo>
                    <a:pt x="175996" y="52751"/>
                    <a:pt x="178315" y="55401"/>
                    <a:pt x="180303" y="58052"/>
                  </a:cubicBezTo>
                  <a:cubicBezTo>
                    <a:pt x="207470" y="92176"/>
                    <a:pt x="205151" y="142203"/>
                    <a:pt x="173346" y="173677"/>
                  </a:cubicBezTo>
                  <a:cubicBezTo>
                    <a:pt x="142203" y="205150"/>
                    <a:pt x="92508" y="207470"/>
                    <a:pt x="58052" y="180302"/>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0" name="Freeform: Shape 159">
              <a:extLst>
                <a:ext uri="{FF2B5EF4-FFF2-40B4-BE49-F238E27FC236}">
                  <a16:creationId xmlns:a16="http://schemas.microsoft.com/office/drawing/2014/main" id="{298B1E01-6E4C-4112-8D63-74B35299ACCA}"/>
                </a:ext>
              </a:extLst>
            </p:cNvPr>
            <p:cNvSpPr/>
            <p:nvPr/>
          </p:nvSpPr>
          <p:spPr>
            <a:xfrm>
              <a:off x="4764157" y="12845381"/>
              <a:ext cx="165671" cy="165671"/>
            </a:xfrm>
            <a:custGeom>
              <a:avLst/>
              <a:gdLst>
                <a:gd name="connsiteX0" fmla="*/ 49289 w 165652"/>
                <a:gd name="connsiteY0" fmla="*/ 165908 h 165652"/>
                <a:gd name="connsiteX1" fmla="*/ 50283 w 165652"/>
                <a:gd name="connsiteY1" fmla="*/ 151330 h 165652"/>
                <a:gd name="connsiteX2" fmla="*/ 151662 w 165652"/>
                <a:gd name="connsiteY2" fmla="*/ 50283 h 165652"/>
                <a:gd name="connsiteX3" fmla="*/ 166239 w 165652"/>
                <a:gd name="connsiteY3" fmla="*/ 48957 h 165652"/>
                <a:gd name="connsiteX4" fmla="*/ 160938 w 165652"/>
                <a:gd name="connsiteY4" fmla="*/ 43988 h 165652"/>
                <a:gd name="connsiteX5" fmla="*/ 158950 w 165652"/>
                <a:gd name="connsiteY5" fmla="*/ 42662 h 165652"/>
                <a:gd name="connsiteX6" fmla="*/ 156963 w 165652"/>
                <a:gd name="connsiteY6" fmla="*/ 41337 h 165652"/>
                <a:gd name="connsiteX7" fmla="*/ 48957 w 165652"/>
                <a:gd name="connsiteY7" fmla="*/ 48957 h 165652"/>
                <a:gd name="connsiteX8" fmla="*/ 41337 w 165652"/>
                <a:gd name="connsiteY8" fmla="*/ 156963 h 165652"/>
                <a:gd name="connsiteX9" fmla="*/ 42994 w 165652"/>
                <a:gd name="connsiteY9" fmla="*/ 158951 h 165652"/>
                <a:gd name="connsiteX10" fmla="*/ 44650 w 165652"/>
                <a:gd name="connsiteY10" fmla="*/ 160938 h 165652"/>
                <a:gd name="connsiteX11" fmla="*/ 49289 w 165652"/>
                <a:gd name="connsiteY11" fmla="*/ 16590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652" h="165652">
                  <a:moveTo>
                    <a:pt x="49289" y="165908"/>
                  </a:moveTo>
                  <a:lnTo>
                    <a:pt x="50283" y="151330"/>
                  </a:lnTo>
                  <a:lnTo>
                    <a:pt x="151662" y="50283"/>
                  </a:lnTo>
                  <a:lnTo>
                    <a:pt x="166239" y="48957"/>
                  </a:lnTo>
                  <a:cubicBezTo>
                    <a:pt x="164582" y="47301"/>
                    <a:pt x="162926" y="45644"/>
                    <a:pt x="160938" y="43988"/>
                  </a:cubicBezTo>
                  <a:cubicBezTo>
                    <a:pt x="160275" y="43325"/>
                    <a:pt x="159613" y="42994"/>
                    <a:pt x="158950" y="42662"/>
                  </a:cubicBezTo>
                  <a:cubicBezTo>
                    <a:pt x="158288" y="42331"/>
                    <a:pt x="157625" y="41669"/>
                    <a:pt x="156963" y="41337"/>
                  </a:cubicBezTo>
                  <a:cubicBezTo>
                    <a:pt x="124494" y="17152"/>
                    <a:pt x="78443" y="19471"/>
                    <a:pt x="48957" y="48957"/>
                  </a:cubicBezTo>
                  <a:cubicBezTo>
                    <a:pt x="19471" y="78444"/>
                    <a:pt x="17152" y="124495"/>
                    <a:pt x="41337" y="156963"/>
                  </a:cubicBezTo>
                  <a:cubicBezTo>
                    <a:pt x="42000" y="157625"/>
                    <a:pt x="42331" y="158287"/>
                    <a:pt x="42994" y="158951"/>
                  </a:cubicBezTo>
                  <a:cubicBezTo>
                    <a:pt x="43657" y="159613"/>
                    <a:pt x="43988" y="160275"/>
                    <a:pt x="44650" y="160938"/>
                  </a:cubicBezTo>
                  <a:cubicBezTo>
                    <a:pt x="45975" y="162594"/>
                    <a:pt x="47632" y="164252"/>
                    <a:pt x="49289" y="165908"/>
                  </a:cubicBezTo>
                  <a:close/>
                </a:path>
              </a:pathLst>
            </a:custGeom>
            <a:solidFill>
              <a:srgbClr val="D0D0D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1" name="Freeform: Shape 160">
              <a:extLst>
                <a:ext uri="{FF2B5EF4-FFF2-40B4-BE49-F238E27FC236}">
                  <a16:creationId xmlns:a16="http://schemas.microsoft.com/office/drawing/2014/main" id="{05B94669-6E7E-42EA-84E3-259C0131C6F8}"/>
                </a:ext>
              </a:extLst>
            </p:cNvPr>
            <p:cNvSpPr/>
            <p:nvPr/>
          </p:nvSpPr>
          <p:spPr>
            <a:xfrm>
              <a:off x="4788601" y="12869162"/>
              <a:ext cx="165671" cy="165671"/>
            </a:xfrm>
            <a:custGeom>
              <a:avLst/>
              <a:gdLst>
                <a:gd name="connsiteX0" fmla="*/ 24848 w 165652"/>
                <a:gd name="connsiteY0" fmla="*/ 142130 h 165652"/>
                <a:gd name="connsiteX1" fmla="*/ 32137 w 165652"/>
                <a:gd name="connsiteY1" fmla="*/ 148425 h 165652"/>
                <a:gd name="connsiteX2" fmla="*/ 141798 w 165652"/>
                <a:gd name="connsiteY2" fmla="*/ 142130 h 165652"/>
                <a:gd name="connsiteX3" fmla="*/ 148424 w 165652"/>
                <a:gd name="connsiteY3" fmla="*/ 32137 h 165652"/>
                <a:gd name="connsiteX4" fmla="*/ 142129 w 165652"/>
                <a:gd name="connsiteY4" fmla="*/ 24848 h 165652"/>
                <a:gd name="connsiteX5" fmla="*/ 127552 w 165652"/>
                <a:gd name="connsiteY5" fmla="*/ 26173 h 165652"/>
                <a:gd name="connsiteX6" fmla="*/ 26173 w 165652"/>
                <a:gd name="connsiteY6" fmla="*/ 127221 h 165652"/>
                <a:gd name="connsiteX7" fmla="*/ 24848 w 165652"/>
                <a:gd name="connsiteY7" fmla="*/ 142130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 h="165652">
                  <a:moveTo>
                    <a:pt x="24848" y="142130"/>
                  </a:moveTo>
                  <a:cubicBezTo>
                    <a:pt x="27167" y="144449"/>
                    <a:pt x="29486" y="146437"/>
                    <a:pt x="32137" y="148425"/>
                  </a:cubicBezTo>
                  <a:cubicBezTo>
                    <a:pt x="64604" y="174266"/>
                    <a:pt x="111981" y="171947"/>
                    <a:pt x="141798" y="142130"/>
                  </a:cubicBezTo>
                  <a:cubicBezTo>
                    <a:pt x="171947" y="111981"/>
                    <a:pt x="173935" y="64936"/>
                    <a:pt x="148424" y="32137"/>
                  </a:cubicBezTo>
                  <a:cubicBezTo>
                    <a:pt x="146436" y="29818"/>
                    <a:pt x="144117" y="27167"/>
                    <a:pt x="142129" y="24848"/>
                  </a:cubicBezTo>
                  <a:lnTo>
                    <a:pt x="127552" y="26173"/>
                  </a:lnTo>
                  <a:lnTo>
                    <a:pt x="26173" y="127221"/>
                  </a:lnTo>
                  <a:lnTo>
                    <a:pt x="24848" y="142130"/>
                  </a:lnTo>
                  <a:close/>
                </a:path>
              </a:pathLst>
            </a:custGeom>
            <a:solidFill>
              <a:srgbClr val="F1F1F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2" name="Freeform: Shape 161">
              <a:extLst>
                <a:ext uri="{FF2B5EF4-FFF2-40B4-BE49-F238E27FC236}">
                  <a16:creationId xmlns:a16="http://schemas.microsoft.com/office/drawing/2014/main" id="{F0549249-3D25-4D0A-B0F6-9A60A9F7A3EC}"/>
                </a:ext>
              </a:extLst>
            </p:cNvPr>
            <p:cNvSpPr/>
            <p:nvPr/>
          </p:nvSpPr>
          <p:spPr>
            <a:xfrm>
              <a:off x="4774264" y="12855045"/>
              <a:ext cx="165671" cy="165671"/>
            </a:xfrm>
            <a:custGeom>
              <a:avLst/>
              <a:gdLst>
                <a:gd name="connsiteX0" fmla="*/ 46471 w 165652"/>
                <a:gd name="connsiteY0" fmla="*/ 148956 h 165652"/>
                <a:gd name="connsiteX1" fmla="*/ 52766 w 165652"/>
                <a:gd name="connsiteY1" fmla="*/ 154588 h 165652"/>
                <a:gd name="connsiteX2" fmla="*/ 148844 w 165652"/>
                <a:gd name="connsiteY2" fmla="*/ 148956 h 165652"/>
                <a:gd name="connsiteX3" fmla="*/ 154476 w 165652"/>
                <a:gd name="connsiteY3" fmla="*/ 52546 h 165652"/>
                <a:gd name="connsiteX4" fmla="*/ 148844 w 165652"/>
                <a:gd name="connsiteY4" fmla="*/ 46251 h 165652"/>
                <a:gd name="connsiteX5" fmla="*/ 144206 w 165652"/>
                <a:gd name="connsiteY5" fmla="*/ 41944 h 165652"/>
                <a:gd name="connsiteX6" fmla="*/ 142549 w 165652"/>
                <a:gd name="connsiteY6" fmla="*/ 40619 h 165652"/>
                <a:gd name="connsiteX7" fmla="*/ 140893 w 165652"/>
                <a:gd name="connsiteY7" fmla="*/ 39294 h 165652"/>
                <a:gd name="connsiteX8" fmla="*/ 46140 w 165652"/>
                <a:gd name="connsiteY8" fmla="*/ 46251 h 165652"/>
                <a:gd name="connsiteX9" fmla="*/ 39183 w 165652"/>
                <a:gd name="connsiteY9" fmla="*/ 141005 h 165652"/>
                <a:gd name="connsiteX10" fmla="*/ 40508 w 165652"/>
                <a:gd name="connsiteY10" fmla="*/ 142661 h 165652"/>
                <a:gd name="connsiteX11" fmla="*/ 41833 w 165652"/>
                <a:gd name="connsiteY11" fmla="*/ 144318 h 165652"/>
                <a:gd name="connsiteX12" fmla="*/ 46471 w 165652"/>
                <a:gd name="connsiteY12" fmla="*/ 14895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165652">
                  <a:moveTo>
                    <a:pt x="46471" y="148956"/>
                  </a:moveTo>
                  <a:cubicBezTo>
                    <a:pt x="48459" y="150943"/>
                    <a:pt x="50447" y="152931"/>
                    <a:pt x="52766" y="154588"/>
                  </a:cubicBezTo>
                  <a:cubicBezTo>
                    <a:pt x="81258" y="177117"/>
                    <a:pt x="122671" y="175129"/>
                    <a:pt x="148844" y="148956"/>
                  </a:cubicBezTo>
                  <a:cubicBezTo>
                    <a:pt x="175349" y="122782"/>
                    <a:pt x="177005" y="81039"/>
                    <a:pt x="154476" y="52546"/>
                  </a:cubicBezTo>
                  <a:cubicBezTo>
                    <a:pt x="152820" y="50226"/>
                    <a:pt x="150832" y="48239"/>
                    <a:pt x="148844" y="46251"/>
                  </a:cubicBezTo>
                  <a:cubicBezTo>
                    <a:pt x="147519" y="44926"/>
                    <a:pt x="145863" y="43269"/>
                    <a:pt x="144206" y="41944"/>
                  </a:cubicBezTo>
                  <a:cubicBezTo>
                    <a:pt x="143543" y="41613"/>
                    <a:pt x="143212" y="41282"/>
                    <a:pt x="142549" y="40619"/>
                  </a:cubicBezTo>
                  <a:cubicBezTo>
                    <a:pt x="141887" y="40288"/>
                    <a:pt x="141556" y="39625"/>
                    <a:pt x="140893" y="39294"/>
                  </a:cubicBezTo>
                  <a:cubicBezTo>
                    <a:pt x="112401" y="18090"/>
                    <a:pt x="71981" y="20079"/>
                    <a:pt x="46140" y="46251"/>
                  </a:cubicBezTo>
                  <a:cubicBezTo>
                    <a:pt x="20298" y="72093"/>
                    <a:pt x="17979" y="112512"/>
                    <a:pt x="39183" y="141005"/>
                  </a:cubicBezTo>
                  <a:cubicBezTo>
                    <a:pt x="39514" y="141667"/>
                    <a:pt x="40177" y="141998"/>
                    <a:pt x="40508" y="142661"/>
                  </a:cubicBezTo>
                  <a:cubicBezTo>
                    <a:pt x="40839" y="143324"/>
                    <a:pt x="41502" y="143986"/>
                    <a:pt x="41833" y="144318"/>
                  </a:cubicBezTo>
                  <a:cubicBezTo>
                    <a:pt x="43489" y="145974"/>
                    <a:pt x="44815" y="147630"/>
                    <a:pt x="46471" y="148956"/>
                  </a:cubicBezTo>
                  <a:close/>
                </a:path>
              </a:pathLst>
            </a:custGeom>
            <a:solidFill>
              <a:srgbClr val="E2E2E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3" name="Freeform: Shape 162">
              <a:extLst>
                <a:ext uri="{FF2B5EF4-FFF2-40B4-BE49-F238E27FC236}">
                  <a16:creationId xmlns:a16="http://schemas.microsoft.com/office/drawing/2014/main" id="{4203ACC7-95FF-408D-8986-281C5708DCFA}"/>
                </a:ext>
              </a:extLst>
            </p:cNvPr>
            <p:cNvSpPr/>
            <p:nvPr/>
          </p:nvSpPr>
          <p:spPr>
            <a:xfrm>
              <a:off x="4788601" y="12869493"/>
              <a:ext cx="165671" cy="165671"/>
            </a:xfrm>
            <a:custGeom>
              <a:avLst/>
              <a:gdLst>
                <a:gd name="connsiteX0" fmla="*/ 24848 w 165652"/>
                <a:gd name="connsiteY0" fmla="*/ 141798 h 165652"/>
                <a:gd name="connsiteX1" fmla="*/ 39425 w 165652"/>
                <a:gd name="connsiteY1" fmla="*/ 140804 h 165652"/>
                <a:gd name="connsiteX2" fmla="*/ 140804 w 165652"/>
                <a:gd name="connsiteY2" fmla="*/ 39425 h 165652"/>
                <a:gd name="connsiteX3" fmla="*/ 141798 w 165652"/>
                <a:gd name="connsiteY3" fmla="*/ 24848 h 165652"/>
                <a:gd name="connsiteX4" fmla="*/ 127221 w 165652"/>
                <a:gd name="connsiteY4" fmla="*/ 25842 h 165652"/>
                <a:gd name="connsiteX5" fmla="*/ 25842 w 165652"/>
                <a:gd name="connsiteY5" fmla="*/ 12722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141798"/>
                  </a:moveTo>
                  <a:lnTo>
                    <a:pt x="39425" y="140804"/>
                  </a:lnTo>
                  <a:lnTo>
                    <a:pt x="140804" y="39425"/>
                  </a:lnTo>
                  <a:lnTo>
                    <a:pt x="141798" y="24848"/>
                  </a:lnTo>
                  <a:lnTo>
                    <a:pt x="127221" y="25842"/>
                  </a:lnTo>
                  <a:lnTo>
                    <a:pt x="25842" y="127221"/>
                  </a:lnTo>
                  <a:close/>
                </a:path>
              </a:pathLst>
            </a:custGeom>
            <a:solidFill>
              <a:srgbClr val="C5C6C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4" name="Freeform: Shape 163">
              <a:extLst>
                <a:ext uri="{FF2B5EF4-FFF2-40B4-BE49-F238E27FC236}">
                  <a16:creationId xmlns:a16="http://schemas.microsoft.com/office/drawing/2014/main" id="{5AFD1913-F670-4E4C-AC9D-9721983755F2}"/>
                </a:ext>
              </a:extLst>
            </p:cNvPr>
            <p:cNvSpPr/>
            <p:nvPr/>
          </p:nvSpPr>
          <p:spPr>
            <a:xfrm>
              <a:off x="4788601" y="12869493"/>
              <a:ext cx="165671" cy="165671"/>
            </a:xfrm>
            <a:custGeom>
              <a:avLst/>
              <a:gdLst>
                <a:gd name="connsiteX0" fmla="*/ 130202 w 165652"/>
                <a:gd name="connsiteY0" fmla="*/ 29155 h 165652"/>
                <a:gd name="connsiteX1" fmla="*/ 28823 w 165652"/>
                <a:gd name="connsiteY1" fmla="*/ 130202 h 165652"/>
                <a:gd name="connsiteX2" fmla="*/ 24848 w 165652"/>
                <a:gd name="connsiteY2" fmla="*/ 141798 h 165652"/>
                <a:gd name="connsiteX3" fmla="*/ 25842 w 165652"/>
                <a:gd name="connsiteY3" fmla="*/ 127221 h 165652"/>
                <a:gd name="connsiteX4" fmla="*/ 127221 w 165652"/>
                <a:gd name="connsiteY4" fmla="*/ 25842 h 165652"/>
                <a:gd name="connsiteX5" fmla="*/ 141798 w 165652"/>
                <a:gd name="connsiteY5"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30202" y="29155"/>
                  </a:moveTo>
                  <a:lnTo>
                    <a:pt x="28823" y="130202"/>
                  </a:lnTo>
                  <a:lnTo>
                    <a:pt x="24848" y="141798"/>
                  </a:lnTo>
                  <a:lnTo>
                    <a:pt x="25842" y="127221"/>
                  </a:lnTo>
                  <a:lnTo>
                    <a:pt x="127221" y="25842"/>
                  </a:lnTo>
                  <a:lnTo>
                    <a:pt x="141798" y="24848"/>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5" name="Freeform: Shape 164">
              <a:extLst>
                <a:ext uri="{FF2B5EF4-FFF2-40B4-BE49-F238E27FC236}">
                  <a16:creationId xmlns:a16="http://schemas.microsoft.com/office/drawing/2014/main" id="{52613FA7-7F52-45B0-B039-DD35FFE961F3}"/>
                </a:ext>
              </a:extLst>
            </p:cNvPr>
            <p:cNvSpPr/>
            <p:nvPr/>
          </p:nvSpPr>
          <p:spPr>
            <a:xfrm>
              <a:off x="4771036" y="12886723"/>
              <a:ext cx="165671" cy="165671"/>
            </a:xfrm>
            <a:custGeom>
              <a:avLst/>
              <a:gdLst>
                <a:gd name="connsiteX0" fmla="*/ 41085 w 165652"/>
                <a:gd name="connsiteY0" fmla="*/ 24848 h 165652"/>
                <a:gd name="connsiteX1" fmla="*/ 71565 w 165652"/>
                <a:gd name="connsiteY1" fmla="*/ 88459 h 165652"/>
                <a:gd name="connsiteX2" fmla="*/ 152403 w 165652"/>
                <a:gd name="connsiteY2" fmla="*/ 119270 h 165652"/>
                <a:gd name="connsiteX3" fmla="*/ 149753 w 165652"/>
                <a:gd name="connsiteY3" fmla="*/ 122583 h 165652"/>
                <a:gd name="connsiteX4" fmla="*/ 145115 w 165652"/>
                <a:gd name="connsiteY4" fmla="*/ 126890 h 165652"/>
                <a:gd name="connsiteX5" fmla="*/ 143458 w 165652"/>
                <a:gd name="connsiteY5" fmla="*/ 128216 h 165652"/>
                <a:gd name="connsiteX6" fmla="*/ 141802 w 165652"/>
                <a:gd name="connsiteY6" fmla="*/ 129540 h 165652"/>
                <a:gd name="connsiteX7" fmla="*/ 46386 w 165652"/>
                <a:gd name="connsiteY7" fmla="*/ 122583 h 165652"/>
                <a:gd name="connsiteX8" fmla="*/ 39428 w 165652"/>
                <a:gd name="connsiteY8" fmla="*/ 27167 h 165652"/>
                <a:gd name="connsiteX9" fmla="*/ 40754 w 165652"/>
                <a:gd name="connsiteY9" fmla="*/ 25511 h 165652"/>
                <a:gd name="connsiteX10" fmla="*/ 41085 w 165652"/>
                <a:gd name="connsiteY10"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652" h="165652">
                  <a:moveTo>
                    <a:pt x="41085" y="24848"/>
                  </a:moveTo>
                  <a:cubicBezTo>
                    <a:pt x="43736" y="48040"/>
                    <a:pt x="53675" y="70900"/>
                    <a:pt x="71565" y="88459"/>
                  </a:cubicBezTo>
                  <a:cubicBezTo>
                    <a:pt x="93762" y="110656"/>
                    <a:pt x="123248" y="120927"/>
                    <a:pt x="152403" y="119270"/>
                  </a:cubicBezTo>
                  <a:cubicBezTo>
                    <a:pt x="151409" y="120264"/>
                    <a:pt x="150416" y="121589"/>
                    <a:pt x="149753" y="122583"/>
                  </a:cubicBezTo>
                  <a:cubicBezTo>
                    <a:pt x="148428" y="123909"/>
                    <a:pt x="146771" y="125565"/>
                    <a:pt x="145115" y="126890"/>
                  </a:cubicBezTo>
                  <a:cubicBezTo>
                    <a:pt x="144452" y="127221"/>
                    <a:pt x="144121" y="127884"/>
                    <a:pt x="143458" y="128216"/>
                  </a:cubicBezTo>
                  <a:cubicBezTo>
                    <a:pt x="143127" y="128546"/>
                    <a:pt x="142464" y="129210"/>
                    <a:pt x="141802" y="129540"/>
                  </a:cubicBezTo>
                  <a:cubicBezTo>
                    <a:pt x="112978" y="150744"/>
                    <a:pt x="72559" y="148756"/>
                    <a:pt x="46386" y="122583"/>
                  </a:cubicBezTo>
                  <a:cubicBezTo>
                    <a:pt x="20213" y="96410"/>
                    <a:pt x="17894" y="55660"/>
                    <a:pt x="39428" y="27167"/>
                  </a:cubicBezTo>
                  <a:cubicBezTo>
                    <a:pt x="39760" y="26505"/>
                    <a:pt x="40422" y="26173"/>
                    <a:pt x="40754" y="25511"/>
                  </a:cubicBezTo>
                  <a:cubicBezTo>
                    <a:pt x="40754" y="25511"/>
                    <a:pt x="41085" y="25179"/>
                    <a:pt x="41085" y="24848"/>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6" name="Freeform: Shape 165">
              <a:extLst>
                <a:ext uri="{FF2B5EF4-FFF2-40B4-BE49-F238E27FC236}">
                  <a16:creationId xmlns:a16="http://schemas.microsoft.com/office/drawing/2014/main" id="{091CA1E8-C582-4642-9F0C-40173DC26989}"/>
                </a:ext>
              </a:extLst>
            </p:cNvPr>
            <p:cNvSpPr/>
            <p:nvPr/>
          </p:nvSpPr>
          <p:spPr>
            <a:xfrm>
              <a:off x="4759700" y="12622570"/>
              <a:ext cx="198806" cy="198806"/>
            </a:xfrm>
            <a:custGeom>
              <a:avLst/>
              <a:gdLst>
                <a:gd name="connsiteX0" fmla="*/ 58052 w 198782"/>
                <a:gd name="connsiteY0" fmla="*/ 180303 h 198782"/>
                <a:gd name="connsiteX1" fmla="*/ 50432 w 198782"/>
                <a:gd name="connsiteY1" fmla="*/ 173677 h 198782"/>
                <a:gd name="connsiteX2" fmla="*/ 45463 w 198782"/>
                <a:gd name="connsiteY2" fmla="*/ 168045 h 198782"/>
                <a:gd name="connsiteX3" fmla="*/ 43806 w 198782"/>
                <a:gd name="connsiteY3" fmla="*/ 166057 h 198782"/>
                <a:gd name="connsiteX4" fmla="*/ 42149 w 198782"/>
                <a:gd name="connsiteY4" fmla="*/ 164069 h 198782"/>
                <a:gd name="connsiteX5" fmla="*/ 50432 w 198782"/>
                <a:gd name="connsiteY5" fmla="*/ 50432 h 198782"/>
                <a:gd name="connsiteX6" fmla="*/ 164070 w 198782"/>
                <a:gd name="connsiteY6" fmla="*/ 42150 h 198782"/>
                <a:gd name="connsiteX7" fmla="*/ 166057 w 198782"/>
                <a:gd name="connsiteY7" fmla="*/ 43806 h 198782"/>
                <a:gd name="connsiteX8" fmla="*/ 168045 w 198782"/>
                <a:gd name="connsiteY8" fmla="*/ 45463 h 198782"/>
                <a:gd name="connsiteX9" fmla="*/ 173677 w 198782"/>
                <a:gd name="connsiteY9" fmla="*/ 50432 h 198782"/>
                <a:gd name="connsiteX10" fmla="*/ 180303 w 198782"/>
                <a:gd name="connsiteY10" fmla="*/ 58052 h 198782"/>
                <a:gd name="connsiteX11" fmla="*/ 173346 w 198782"/>
                <a:gd name="connsiteY11" fmla="*/ 174008 h 198782"/>
                <a:gd name="connsiteX12" fmla="*/ 58052 w 198782"/>
                <a:gd name="connsiteY12" fmla="*/ 180303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198782">
                  <a:moveTo>
                    <a:pt x="58052" y="180303"/>
                  </a:moveTo>
                  <a:cubicBezTo>
                    <a:pt x="55401" y="178315"/>
                    <a:pt x="53082" y="175996"/>
                    <a:pt x="50432" y="173677"/>
                  </a:cubicBezTo>
                  <a:cubicBezTo>
                    <a:pt x="48775" y="171690"/>
                    <a:pt x="46788" y="170033"/>
                    <a:pt x="45463" y="168045"/>
                  </a:cubicBezTo>
                  <a:cubicBezTo>
                    <a:pt x="44800" y="167383"/>
                    <a:pt x="44469" y="166719"/>
                    <a:pt x="43806" y="166057"/>
                  </a:cubicBezTo>
                  <a:cubicBezTo>
                    <a:pt x="43143" y="165395"/>
                    <a:pt x="42812" y="164732"/>
                    <a:pt x="42149" y="164069"/>
                  </a:cubicBezTo>
                  <a:cubicBezTo>
                    <a:pt x="16639" y="129945"/>
                    <a:pt x="19289" y="81243"/>
                    <a:pt x="50432" y="50432"/>
                  </a:cubicBezTo>
                  <a:cubicBezTo>
                    <a:pt x="81575" y="19289"/>
                    <a:pt x="129945" y="16638"/>
                    <a:pt x="164070" y="42150"/>
                  </a:cubicBezTo>
                  <a:cubicBezTo>
                    <a:pt x="164732" y="42812"/>
                    <a:pt x="165395" y="43143"/>
                    <a:pt x="166057" y="43806"/>
                  </a:cubicBezTo>
                  <a:cubicBezTo>
                    <a:pt x="166720" y="44469"/>
                    <a:pt x="167382" y="44800"/>
                    <a:pt x="168045" y="45463"/>
                  </a:cubicBezTo>
                  <a:cubicBezTo>
                    <a:pt x="170033" y="47119"/>
                    <a:pt x="171689" y="48775"/>
                    <a:pt x="173677" y="50432"/>
                  </a:cubicBezTo>
                  <a:cubicBezTo>
                    <a:pt x="175996" y="52752"/>
                    <a:pt x="178315" y="55402"/>
                    <a:pt x="180303" y="58052"/>
                  </a:cubicBezTo>
                  <a:cubicBezTo>
                    <a:pt x="207470" y="92176"/>
                    <a:pt x="205151" y="142203"/>
                    <a:pt x="173346" y="174008"/>
                  </a:cubicBezTo>
                  <a:cubicBezTo>
                    <a:pt x="142203" y="205151"/>
                    <a:pt x="92508" y="207470"/>
                    <a:pt x="58052" y="180303"/>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7" name="Freeform: Shape 166">
              <a:extLst>
                <a:ext uri="{FF2B5EF4-FFF2-40B4-BE49-F238E27FC236}">
                  <a16:creationId xmlns:a16="http://schemas.microsoft.com/office/drawing/2014/main" id="{F8704C99-14C5-474A-8A6E-27C52B359FE1}"/>
                </a:ext>
              </a:extLst>
            </p:cNvPr>
            <p:cNvSpPr/>
            <p:nvPr/>
          </p:nvSpPr>
          <p:spPr>
            <a:xfrm>
              <a:off x="4764157" y="12627057"/>
              <a:ext cx="165671" cy="165671"/>
            </a:xfrm>
            <a:custGeom>
              <a:avLst/>
              <a:gdLst>
                <a:gd name="connsiteX0" fmla="*/ 49289 w 165652"/>
                <a:gd name="connsiteY0" fmla="*/ 166208 h 165652"/>
                <a:gd name="connsiteX1" fmla="*/ 50283 w 165652"/>
                <a:gd name="connsiteY1" fmla="*/ 151299 h 165652"/>
                <a:gd name="connsiteX2" fmla="*/ 151662 w 165652"/>
                <a:gd name="connsiteY2" fmla="*/ 50252 h 165652"/>
                <a:gd name="connsiteX3" fmla="*/ 166239 w 165652"/>
                <a:gd name="connsiteY3" fmla="*/ 49258 h 165652"/>
                <a:gd name="connsiteX4" fmla="*/ 160938 w 165652"/>
                <a:gd name="connsiteY4" fmla="*/ 44288 h 165652"/>
                <a:gd name="connsiteX5" fmla="*/ 158950 w 165652"/>
                <a:gd name="connsiteY5" fmla="*/ 42963 h 165652"/>
                <a:gd name="connsiteX6" fmla="*/ 156963 w 165652"/>
                <a:gd name="connsiteY6" fmla="*/ 41306 h 165652"/>
                <a:gd name="connsiteX7" fmla="*/ 48957 w 165652"/>
                <a:gd name="connsiteY7" fmla="*/ 49258 h 165652"/>
                <a:gd name="connsiteX8" fmla="*/ 41337 w 165652"/>
                <a:gd name="connsiteY8" fmla="*/ 157263 h 165652"/>
                <a:gd name="connsiteX9" fmla="*/ 42994 w 165652"/>
                <a:gd name="connsiteY9" fmla="*/ 159250 h 165652"/>
                <a:gd name="connsiteX10" fmla="*/ 44650 w 165652"/>
                <a:gd name="connsiteY10" fmla="*/ 161238 h 165652"/>
                <a:gd name="connsiteX11" fmla="*/ 49289 w 165652"/>
                <a:gd name="connsiteY11" fmla="*/ 16620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652" h="165652">
                  <a:moveTo>
                    <a:pt x="49289" y="166208"/>
                  </a:moveTo>
                  <a:lnTo>
                    <a:pt x="50283" y="151299"/>
                  </a:lnTo>
                  <a:lnTo>
                    <a:pt x="151662" y="50252"/>
                  </a:lnTo>
                  <a:lnTo>
                    <a:pt x="166239" y="49258"/>
                  </a:lnTo>
                  <a:cubicBezTo>
                    <a:pt x="164582" y="47601"/>
                    <a:pt x="162926" y="45945"/>
                    <a:pt x="160938" y="44288"/>
                  </a:cubicBezTo>
                  <a:cubicBezTo>
                    <a:pt x="160275" y="43957"/>
                    <a:pt x="159613" y="43294"/>
                    <a:pt x="158950" y="42963"/>
                  </a:cubicBezTo>
                  <a:cubicBezTo>
                    <a:pt x="158288" y="42300"/>
                    <a:pt x="157625" y="41969"/>
                    <a:pt x="156963" y="41306"/>
                  </a:cubicBezTo>
                  <a:cubicBezTo>
                    <a:pt x="124494" y="17122"/>
                    <a:pt x="78443" y="19440"/>
                    <a:pt x="48957" y="49258"/>
                  </a:cubicBezTo>
                  <a:cubicBezTo>
                    <a:pt x="19471" y="78744"/>
                    <a:pt x="17152" y="124795"/>
                    <a:pt x="41337" y="157263"/>
                  </a:cubicBezTo>
                  <a:cubicBezTo>
                    <a:pt x="42000" y="157926"/>
                    <a:pt x="42331" y="158588"/>
                    <a:pt x="42994" y="159250"/>
                  </a:cubicBezTo>
                  <a:cubicBezTo>
                    <a:pt x="43657" y="159914"/>
                    <a:pt x="43988" y="160576"/>
                    <a:pt x="44650" y="161238"/>
                  </a:cubicBezTo>
                  <a:cubicBezTo>
                    <a:pt x="45975" y="162564"/>
                    <a:pt x="47632" y="164221"/>
                    <a:pt x="49289" y="166208"/>
                  </a:cubicBezTo>
                  <a:close/>
                </a:path>
              </a:pathLst>
            </a:custGeom>
            <a:solidFill>
              <a:srgbClr val="D0D0D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8" name="Freeform: Shape 167">
              <a:extLst>
                <a:ext uri="{FF2B5EF4-FFF2-40B4-BE49-F238E27FC236}">
                  <a16:creationId xmlns:a16="http://schemas.microsoft.com/office/drawing/2014/main" id="{63D5CF4F-E586-4858-89DB-0962098C5976}"/>
                </a:ext>
              </a:extLst>
            </p:cNvPr>
            <p:cNvSpPr/>
            <p:nvPr/>
          </p:nvSpPr>
          <p:spPr>
            <a:xfrm>
              <a:off x="4788601" y="12651138"/>
              <a:ext cx="165671" cy="165671"/>
            </a:xfrm>
            <a:custGeom>
              <a:avLst/>
              <a:gdLst>
                <a:gd name="connsiteX0" fmla="*/ 24848 w 165652"/>
                <a:gd name="connsiteY0" fmla="*/ 142130 h 165652"/>
                <a:gd name="connsiteX1" fmla="*/ 32137 w 165652"/>
                <a:gd name="connsiteY1" fmla="*/ 148425 h 165652"/>
                <a:gd name="connsiteX2" fmla="*/ 141798 w 165652"/>
                <a:gd name="connsiteY2" fmla="*/ 142130 h 165652"/>
                <a:gd name="connsiteX3" fmla="*/ 148424 w 165652"/>
                <a:gd name="connsiteY3" fmla="*/ 32137 h 165652"/>
                <a:gd name="connsiteX4" fmla="*/ 142129 w 165652"/>
                <a:gd name="connsiteY4" fmla="*/ 24848 h 165652"/>
                <a:gd name="connsiteX5" fmla="*/ 127552 w 165652"/>
                <a:gd name="connsiteY5" fmla="*/ 25842 h 165652"/>
                <a:gd name="connsiteX6" fmla="*/ 26173 w 165652"/>
                <a:gd name="connsiteY6" fmla="*/ 126889 h 165652"/>
                <a:gd name="connsiteX7" fmla="*/ 24848 w 165652"/>
                <a:gd name="connsiteY7" fmla="*/ 142130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 h="165652">
                  <a:moveTo>
                    <a:pt x="24848" y="142130"/>
                  </a:moveTo>
                  <a:cubicBezTo>
                    <a:pt x="27167" y="144448"/>
                    <a:pt x="29486" y="146436"/>
                    <a:pt x="32137" y="148425"/>
                  </a:cubicBezTo>
                  <a:cubicBezTo>
                    <a:pt x="64604" y="174266"/>
                    <a:pt x="111981" y="171947"/>
                    <a:pt x="141798" y="142130"/>
                  </a:cubicBezTo>
                  <a:cubicBezTo>
                    <a:pt x="171947" y="111981"/>
                    <a:pt x="173935" y="64604"/>
                    <a:pt x="148424" y="32137"/>
                  </a:cubicBezTo>
                  <a:cubicBezTo>
                    <a:pt x="146436" y="29486"/>
                    <a:pt x="144117" y="27167"/>
                    <a:pt x="142129" y="24848"/>
                  </a:cubicBezTo>
                  <a:lnTo>
                    <a:pt x="127552" y="25842"/>
                  </a:lnTo>
                  <a:lnTo>
                    <a:pt x="26173" y="126889"/>
                  </a:lnTo>
                  <a:lnTo>
                    <a:pt x="24848" y="142130"/>
                  </a:lnTo>
                  <a:close/>
                </a:path>
              </a:pathLst>
            </a:custGeom>
            <a:solidFill>
              <a:srgbClr val="F1F1F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9" name="Freeform: Shape 168">
              <a:extLst>
                <a:ext uri="{FF2B5EF4-FFF2-40B4-BE49-F238E27FC236}">
                  <a16:creationId xmlns:a16="http://schemas.microsoft.com/office/drawing/2014/main" id="{BA094F06-AF16-4982-81EC-0133C9BED754}"/>
                </a:ext>
              </a:extLst>
            </p:cNvPr>
            <p:cNvSpPr/>
            <p:nvPr/>
          </p:nvSpPr>
          <p:spPr>
            <a:xfrm>
              <a:off x="4774264" y="12637022"/>
              <a:ext cx="165671" cy="165671"/>
            </a:xfrm>
            <a:custGeom>
              <a:avLst/>
              <a:gdLst>
                <a:gd name="connsiteX0" fmla="*/ 46471 w 165652"/>
                <a:gd name="connsiteY0" fmla="*/ 148956 h 165652"/>
                <a:gd name="connsiteX1" fmla="*/ 52766 w 165652"/>
                <a:gd name="connsiteY1" fmla="*/ 154587 h 165652"/>
                <a:gd name="connsiteX2" fmla="*/ 148844 w 165652"/>
                <a:gd name="connsiteY2" fmla="*/ 148956 h 165652"/>
                <a:gd name="connsiteX3" fmla="*/ 154476 w 165652"/>
                <a:gd name="connsiteY3" fmla="*/ 52546 h 165652"/>
                <a:gd name="connsiteX4" fmla="*/ 148844 w 165652"/>
                <a:gd name="connsiteY4" fmla="*/ 46251 h 165652"/>
                <a:gd name="connsiteX5" fmla="*/ 144206 w 165652"/>
                <a:gd name="connsiteY5" fmla="*/ 41944 h 165652"/>
                <a:gd name="connsiteX6" fmla="*/ 142549 w 165652"/>
                <a:gd name="connsiteY6" fmla="*/ 40619 h 165652"/>
                <a:gd name="connsiteX7" fmla="*/ 140893 w 165652"/>
                <a:gd name="connsiteY7" fmla="*/ 39294 h 165652"/>
                <a:gd name="connsiteX8" fmla="*/ 46140 w 165652"/>
                <a:gd name="connsiteY8" fmla="*/ 46251 h 165652"/>
                <a:gd name="connsiteX9" fmla="*/ 39183 w 165652"/>
                <a:gd name="connsiteY9" fmla="*/ 141004 h 165652"/>
                <a:gd name="connsiteX10" fmla="*/ 40508 w 165652"/>
                <a:gd name="connsiteY10" fmla="*/ 142661 h 165652"/>
                <a:gd name="connsiteX11" fmla="*/ 41833 w 165652"/>
                <a:gd name="connsiteY11" fmla="*/ 144317 h 165652"/>
                <a:gd name="connsiteX12" fmla="*/ 46471 w 165652"/>
                <a:gd name="connsiteY12" fmla="*/ 14895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165652">
                  <a:moveTo>
                    <a:pt x="46471" y="148956"/>
                  </a:moveTo>
                  <a:cubicBezTo>
                    <a:pt x="48459" y="150944"/>
                    <a:pt x="50447" y="152931"/>
                    <a:pt x="52766" y="154587"/>
                  </a:cubicBezTo>
                  <a:cubicBezTo>
                    <a:pt x="81258" y="177116"/>
                    <a:pt x="122671" y="175460"/>
                    <a:pt x="148844" y="148956"/>
                  </a:cubicBezTo>
                  <a:cubicBezTo>
                    <a:pt x="175349" y="122451"/>
                    <a:pt x="177005" y="81038"/>
                    <a:pt x="154476" y="52546"/>
                  </a:cubicBezTo>
                  <a:cubicBezTo>
                    <a:pt x="152820" y="50227"/>
                    <a:pt x="150832" y="48239"/>
                    <a:pt x="148844" y="46251"/>
                  </a:cubicBezTo>
                  <a:cubicBezTo>
                    <a:pt x="147519" y="44926"/>
                    <a:pt x="145863" y="43270"/>
                    <a:pt x="144206" y="41944"/>
                  </a:cubicBezTo>
                  <a:cubicBezTo>
                    <a:pt x="143543" y="41613"/>
                    <a:pt x="143212" y="40950"/>
                    <a:pt x="142549" y="40619"/>
                  </a:cubicBezTo>
                  <a:cubicBezTo>
                    <a:pt x="141887" y="40288"/>
                    <a:pt x="141556" y="39625"/>
                    <a:pt x="140893" y="39294"/>
                  </a:cubicBezTo>
                  <a:cubicBezTo>
                    <a:pt x="112401" y="18090"/>
                    <a:pt x="71981" y="20078"/>
                    <a:pt x="46140" y="46251"/>
                  </a:cubicBezTo>
                  <a:cubicBezTo>
                    <a:pt x="20298" y="72093"/>
                    <a:pt x="17979" y="112512"/>
                    <a:pt x="39183" y="141004"/>
                  </a:cubicBezTo>
                  <a:cubicBezTo>
                    <a:pt x="39514" y="141667"/>
                    <a:pt x="40177" y="141998"/>
                    <a:pt x="40508" y="142661"/>
                  </a:cubicBezTo>
                  <a:cubicBezTo>
                    <a:pt x="40839" y="143323"/>
                    <a:pt x="41502" y="143985"/>
                    <a:pt x="41833" y="144317"/>
                  </a:cubicBezTo>
                  <a:cubicBezTo>
                    <a:pt x="43489" y="145974"/>
                    <a:pt x="44815" y="147299"/>
                    <a:pt x="46471" y="148956"/>
                  </a:cubicBezTo>
                  <a:close/>
                </a:path>
              </a:pathLst>
            </a:custGeom>
            <a:solidFill>
              <a:srgbClr val="E2E2E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0" name="Freeform: Shape 169">
              <a:extLst>
                <a:ext uri="{FF2B5EF4-FFF2-40B4-BE49-F238E27FC236}">
                  <a16:creationId xmlns:a16="http://schemas.microsoft.com/office/drawing/2014/main" id="{6E279F80-8892-49BD-BCA2-67C7CB62ABB7}"/>
                </a:ext>
              </a:extLst>
            </p:cNvPr>
            <p:cNvSpPr/>
            <p:nvPr/>
          </p:nvSpPr>
          <p:spPr>
            <a:xfrm>
              <a:off x="4788601" y="12651138"/>
              <a:ext cx="165671" cy="165671"/>
            </a:xfrm>
            <a:custGeom>
              <a:avLst/>
              <a:gdLst>
                <a:gd name="connsiteX0" fmla="*/ 24848 w 165652"/>
                <a:gd name="connsiteY0" fmla="*/ 142130 h 165652"/>
                <a:gd name="connsiteX1" fmla="*/ 39425 w 165652"/>
                <a:gd name="connsiteY1" fmla="*/ 140804 h 165652"/>
                <a:gd name="connsiteX2" fmla="*/ 140804 w 165652"/>
                <a:gd name="connsiteY2" fmla="*/ 39425 h 165652"/>
                <a:gd name="connsiteX3" fmla="*/ 141798 w 165652"/>
                <a:gd name="connsiteY3" fmla="*/ 24848 h 165652"/>
                <a:gd name="connsiteX4" fmla="*/ 127221 w 165652"/>
                <a:gd name="connsiteY4" fmla="*/ 26173 h 165652"/>
                <a:gd name="connsiteX5" fmla="*/ 25842 w 165652"/>
                <a:gd name="connsiteY5" fmla="*/ 12722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142130"/>
                  </a:moveTo>
                  <a:lnTo>
                    <a:pt x="39425" y="140804"/>
                  </a:lnTo>
                  <a:lnTo>
                    <a:pt x="140804" y="39425"/>
                  </a:lnTo>
                  <a:lnTo>
                    <a:pt x="141798" y="24848"/>
                  </a:lnTo>
                  <a:lnTo>
                    <a:pt x="127221" y="26173"/>
                  </a:lnTo>
                  <a:lnTo>
                    <a:pt x="25842" y="127221"/>
                  </a:lnTo>
                  <a:close/>
                </a:path>
              </a:pathLst>
            </a:custGeom>
            <a:solidFill>
              <a:srgbClr val="C5C6C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1" name="Freeform: Shape 170">
              <a:extLst>
                <a:ext uri="{FF2B5EF4-FFF2-40B4-BE49-F238E27FC236}">
                  <a16:creationId xmlns:a16="http://schemas.microsoft.com/office/drawing/2014/main" id="{7344A8C6-2197-4341-BAF5-DF398D9D3B41}"/>
                </a:ext>
              </a:extLst>
            </p:cNvPr>
            <p:cNvSpPr/>
            <p:nvPr/>
          </p:nvSpPr>
          <p:spPr>
            <a:xfrm>
              <a:off x="4788601" y="12651138"/>
              <a:ext cx="165671" cy="165671"/>
            </a:xfrm>
            <a:custGeom>
              <a:avLst/>
              <a:gdLst>
                <a:gd name="connsiteX0" fmla="*/ 130202 w 165652"/>
                <a:gd name="connsiteY0" fmla="*/ 29155 h 165652"/>
                <a:gd name="connsiteX1" fmla="*/ 28823 w 165652"/>
                <a:gd name="connsiteY1" fmla="*/ 130202 h 165652"/>
                <a:gd name="connsiteX2" fmla="*/ 24848 w 165652"/>
                <a:gd name="connsiteY2" fmla="*/ 142130 h 165652"/>
                <a:gd name="connsiteX3" fmla="*/ 25842 w 165652"/>
                <a:gd name="connsiteY3" fmla="*/ 127221 h 165652"/>
                <a:gd name="connsiteX4" fmla="*/ 127221 w 165652"/>
                <a:gd name="connsiteY4" fmla="*/ 26173 h 165652"/>
                <a:gd name="connsiteX5" fmla="*/ 141798 w 165652"/>
                <a:gd name="connsiteY5"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30202" y="29155"/>
                  </a:moveTo>
                  <a:lnTo>
                    <a:pt x="28823" y="130202"/>
                  </a:lnTo>
                  <a:lnTo>
                    <a:pt x="24848" y="142130"/>
                  </a:lnTo>
                  <a:lnTo>
                    <a:pt x="25842" y="127221"/>
                  </a:lnTo>
                  <a:lnTo>
                    <a:pt x="127221" y="26173"/>
                  </a:lnTo>
                  <a:lnTo>
                    <a:pt x="141798" y="24848"/>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2" name="Freeform: Shape 171">
              <a:extLst>
                <a:ext uri="{FF2B5EF4-FFF2-40B4-BE49-F238E27FC236}">
                  <a16:creationId xmlns:a16="http://schemas.microsoft.com/office/drawing/2014/main" id="{671B3D48-79C6-46B9-A5AE-07679C617F71}"/>
                </a:ext>
              </a:extLst>
            </p:cNvPr>
            <p:cNvSpPr/>
            <p:nvPr/>
          </p:nvSpPr>
          <p:spPr>
            <a:xfrm>
              <a:off x="4771036" y="12668699"/>
              <a:ext cx="165671" cy="165671"/>
            </a:xfrm>
            <a:custGeom>
              <a:avLst/>
              <a:gdLst>
                <a:gd name="connsiteX0" fmla="*/ 41085 w 165652"/>
                <a:gd name="connsiteY0" fmla="*/ 24848 h 165652"/>
                <a:gd name="connsiteX1" fmla="*/ 71565 w 165652"/>
                <a:gd name="connsiteY1" fmla="*/ 88458 h 165652"/>
                <a:gd name="connsiteX2" fmla="*/ 152403 w 165652"/>
                <a:gd name="connsiteY2" fmla="*/ 119270 h 165652"/>
                <a:gd name="connsiteX3" fmla="*/ 149753 w 165652"/>
                <a:gd name="connsiteY3" fmla="*/ 122251 h 165652"/>
                <a:gd name="connsiteX4" fmla="*/ 145115 w 165652"/>
                <a:gd name="connsiteY4" fmla="*/ 126559 h 165652"/>
                <a:gd name="connsiteX5" fmla="*/ 143458 w 165652"/>
                <a:gd name="connsiteY5" fmla="*/ 127883 h 165652"/>
                <a:gd name="connsiteX6" fmla="*/ 141802 w 165652"/>
                <a:gd name="connsiteY6" fmla="*/ 129208 h 165652"/>
                <a:gd name="connsiteX7" fmla="*/ 46386 w 165652"/>
                <a:gd name="connsiteY7" fmla="*/ 122251 h 165652"/>
                <a:gd name="connsiteX8" fmla="*/ 39428 w 165652"/>
                <a:gd name="connsiteY8" fmla="*/ 26836 h 165652"/>
                <a:gd name="connsiteX9" fmla="*/ 40754 w 165652"/>
                <a:gd name="connsiteY9" fmla="*/ 25179 h 165652"/>
                <a:gd name="connsiteX10" fmla="*/ 41085 w 165652"/>
                <a:gd name="connsiteY10"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652" h="165652">
                  <a:moveTo>
                    <a:pt x="41085" y="24848"/>
                  </a:moveTo>
                  <a:cubicBezTo>
                    <a:pt x="43736" y="48040"/>
                    <a:pt x="53675" y="70568"/>
                    <a:pt x="71565" y="88458"/>
                  </a:cubicBezTo>
                  <a:cubicBezTo>
                    <a:pt x="93762" y="110656"/>
                    <a:pt x="123248" y="120926"/>
                    <a:pt x="152403" y="119270"/>
                  </a:cubicBezTo>
                  <a:cubicBezTo>
                    <a:pt x="151409" y="120264"/>
                    <a:pt x="150416" y="121258"/>
                    <a:pt x="149753" y="122251"/>
                  </a:cubicBezTo>
                  <a:cubicBezTo>
                    <a:pt x="148428" y="123577"/>
                    <a:pt x="146771" y="125233"/>
                    <a:pt x="145115" y="126559"/>
                  </a:cubicBezTo>
                  <a:cubicBezTo>
                    <a:pt x="144452" y="126889"/>
                    <a:pt x="144121" y="127221"/>
                    <a:pt x="143458" y="127883"/>
                  </a:cubicBezTo>
                  <a:cubicBezTo>
                    <a:pt x="143127" y="128215"/>
                    <a:pt x="142464" y="128546"/>
                    <a:pt x="141802" y="129208"/>
                  </a:cubicBezTo>
                  <a:cubicBezTo>
                    <a:pt x="112978" y="150743"/>
                    <a:pt x="72559" y="148425"/>
                    <a:pt x="46386" y="122251"/>
                  </a:cubicBezTo>
                  <a:cubicBezTo>
                    <a:pt x="20213" y="96078"/>
                    <a:pt x="17894" y="55659"/>
                    <a:pt x="39428" y="26836"/>
                  </a:cubicBezTo>
                  <a:cubicBezTo>
                    <a:pt x="39760" y="26173"/>
                    <a:pt x="40422" y="25510"/>
                    <a:pt x="40754" y="25179"/>
                  </a:cubicBezTo>
                  <a:cubicBezTo>
                    <a:pt x="40754" y="25179"/>
                    <a:pt x="41085" y="24848"/>
                    <a:pt x="41085" y="24848"/>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3" name="Freeform: Shape 172">
              <a:extLst>
                <a:ext uri="{FF2B5EF4-FFF2-40B4-BE49-F238E27FC236}">
                  <a16:creationId xmlns:a16="http://schemas.microsoft.com/office/drawing/2014/main" id="{36C32513-F55D-4D69-B0D8-67C31430C22F}"/>
                </a:ext>
              </a:extLst>
            </p:cNvPr>
            <p:cNvSpPr/>
            <p:nvPr/>
          </p:nvSpPr>
          <p:spPr>
            <a:xfrm>
              <a:off x="4759700" y="12403883"/>
              <a:ext cx="198806" cy="198806"/>
            </a:xfrm>
            <a:custGeom>
              <a:avLst/>
              <a:gdLst>
                <a:gd name="connsiteX0" fmla="*/ 58052 w 198782"/>
                <a:gd name="connsiteY0" fmla="*/ 180634 h 198782"/>
                <a:gd name="connsiteX1" fmla="*/ 50432 w 198782"/>
                <a:gd name="connsiteY1" fmla="*/ 174009 h 198782"/>
                <a:gd name="connsiteX2" fmla="*/ 45463 w 198782"/>
                <a:gd name="connsiteY2" fmla="*/ 168376 h 198782"/>
                <a:gd name="connsiteX3" fmla="*/ 43806 w 198782"/>
                <a:gd name="connsiteY3" fmla="*/ 166388 h 198782"/>
                <a:gd name="connsiteX4" fmla="*/ 42149 w 198782"/>
                <a:gd name="connsiteY4" fmla="*/ 164401 h 198782"/>
                <a:gd name="connsiteX5" fmla="*/ 50432 w 198782"/>
                <a:gd name="connsiteY5" fmla="*/ 50432 h 198782"/>
                <a:gd name="connsiteX6" fmla="*/ 164070 w 198782"/>
                <a:gd name="connsiteY6" fmla="*/ 42149 h 198782"/>
                <a:gd name="connsiteX7" fmla="*/ 166057 w 198782"/>
                <a:gd name="connsiteY7" fmla="*/ 43475 h 198782"/>
                <a:gd name="connsiteX8" fmla="*/ 168045 w 198782"/>
                <a:gd name="connsiteY8" fmla="*/ 45131 h 198782"/>
                <a:gd name="connsiteX9" fmla="*/ 173677 w 198782"/>
                <a:gd name="connsiteY9" fmla="*/ 50100 h 198782"/>
                <a:gd name="connsiteX10" fmla="*/ 180303 w 198782"/>
                <a:gd name="connsiteY10" fmla="*/ 57720 h 198782"/>
                <a:gd name="connsiteX11" fmla="*/ 173346 w 198782"/>
                <a:gd name="connsiteY11" fmla="*/ 173677 h 198782"/>
                <a:gd name="connsiteX12" fmla="*/ 58052 w 198782"/>
                <a:gd name="connsiteY12" fmla="*/ 180634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198782">
                  <a:moveTo>
                    <a:pt x="58052" y="180634"/>
                  </a:moveTo>
                  <a:cubicBezTo>
                    <a:pt x="55401" y="178646"/>
                    <a:pt x="53082" y="176327"/>
                    <a:pt x="50432" y="174009"/>
                  </a:cubicBezTo>
                  <a:cubicBezTo>
                    <a:pt x="48775" y="172351"/>
                    <a:pt x="46788" y="170364"/>
                    <a:pt x="45463" y="168376"/>
                  </a:cubicBezTo>
                  <a:cubicBezTo>
                    <a:pt x="44800" y="167714"/>
                    <a:pt x="44469" y="167051"/>
                    <a:pt x="43806" y="166388"/>
                  </a:cubicBezTo>
                  <a:cubicBezTo>
                    <a:pt x="43143" y="165726"/>
                    <a:pt x="42812" y="165063"/>
                    <a:pt x="42149" y="164401"/>
                  </a:cubicBezTo>
                  <a:cubicBezTo>
                    <a:pt x="16639" y="129945"/>
                    <a:pt x="19289" y="81574"/>
                    <a:pt x="50432" y="50432"/>
                  </a:cubicBezTo>
                  <a:cubicBezTo>
                    <a:pt x="81575" y="19289"/>
                    <a:pt x="129945" y="16639"/>
                    <a:pt x="164070" y="42149"/>
                  </a:cubicBezTo>
                  <a:cubicBezTo>
                    <a:pt x="164732" y="42811"/>
                    <a:pt x="165395" y="43143"/>
                    <a:pt x="166057" y="43475"/>
                  </a:cubicBezTo>
                  <a:cubicBezTo>
                    <a:pt x="166720" y="44137"/>
                    <a:pt x="167382" y="44469"/>
                    <a:pt x="168045" y="45131"/>
                  </a:cubicBezTo>
                  <a:cubicBezTo>
                    <a:pt x="170033" y="46787"/>
                    <a:pt x="171689" y="48444"/>
                    <a:pt x="173677" y="50100"/>
                  </a:cubicBezTo>
                  <a:cubicBezTo>
                    <a:pt x="175996" y="52751"/>
                    <a:pt x="178315" y="55069"/>
                    <a:pt x="180303" y="57720"/>
                  </a:cubicBezTo>
                  <a:cubicBezTo>
                    <a:pt x="207470" y="91845"/>
                    <a:pt x="205151" y="141872"/>
                    <a:pt x="173346" y="173677"/>
                  </a:cubicBezTo>
                  <a:cubicBezTo>
                    <a:pt x="142203" y="205482"/>
                    <a:pt x="92508" y="207801"/>
                    <a:pt x="58052" y="180634"/>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4" name="Freeform: Shape 173">
              <a:extLst>
                <a:ext uri="{FF2B5EF4-FFF2-40B4-BE49-F238E27FC236}">
                  <a16:creationId xmlns:a16="http://schemas.microsoft.com/office/drawing/2014/main" id="{14F0BF42-73A7-4C8E-A82F-D499E6559FC4}"/>
                </a:ext>
              </a:extLst>
            </p:cNvPr>
            <p:cNvSpPr/>
            <p:nvPr/>
          </p:nvSpPr>
          <p:spPr>
            <a:xfrm>
              <a:off x="4764157" y="12408813"/>
              <a:ext cx="165671" cy="165671"/>
            </a:xfrm>
            <a:custGeom>
              <a:avLst/>
              <a:gdLst>
                <a:gd name="connsiteX0" fmla="*/ 49289 w 165652"/>
                <a:gd name="connsiteY0" fmla="*/ 166097 h 165652"/>
                <a:gd name="connsiteX1" fmla="*/ 50283 w 165652"/>
                <a:gd name="connsiteY1" fmla="*/ 151520 h 165652"/>
                <a:gd name="connsiteX2" fmla="*/ 151662 w 165652"/>
                <a:gd name="connsiteY2" fmla="*/ 50472 h 165652"/>
                <a:gd name="connsiteX3" fmla="*/ 166239 w 165652"/>
                <a:gd name="connsiteY3" fmla="*/ 49146 h 165652"/>
                <a:gd name="connsiteX4" fmla="*/ 160938 w 165652"/>
                <a:gd name="connsiteY4" fmla="*/ 44177 h 165652"/>
                <a:gd name="connsiteX5" fmla="*/ 158950 w 165652"/>
                <a:gd name="connsiteY5" fmla="*/ 42852 h 165652"/>
                <a:gd name="connsiteX6" fmla="*/ 156963 w 165652"/>
                <a:gd name="connsiteY6" fmla="*/ 41195 h 165652"/>
                <a:gd name="connsiteX7" fmla="*/ 48957 w 165652"/>
                <a:gd name="connsiteY7" fmla="*/ 49146 h 165652"/>
                <a:gd name="connsiteX8" fmla="*/ 41337 w 165652"/>
                <a:gd name="connsiteY8" fmla="*/ 157152 h 165652"/>
                <a:gd name="connsiteX9" fmla="*/ 42994 w 165652"/>
                <a:gd name="connsiteY9" fmla="*/ 158809 h 165652"/>
                <a:gd name="connsiteX10" fmla="*/ 44650 w 165652"/>
                <a:gd name="connsiteY10" fmla="*/ 160797 h 165652"/>
                <a:gd name="connsiteX11" fmla="*/ 49289 w 165652"/>
                <a:gd name="connsiteY11" fmla="*/ 166097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652" h="165652">
                  <a:moveTo>
                    <a:pt x="49289" y="166097"/>
                  </a:moveTo>
                  <a:lnTo>
                    <a:pt x="50283" y="151520"/>
                  </a:lnTo>
                  <a:lnTo>
                    <a:pt x="151662" y="50472"/>
                  </a:lnTo>
                  <a:lnTo>
                    <a:pt x="166239" y="49146"/>
                  </a:lnTo>
                  <a:cubicBezTo>
                    <a:pt x="164582" y="47490"/>
                    <a:pt x="162926" y="45834"/>
                    <a:pt x="160938" y="44177"/>
                  </a:cubicBezTo>
                  <a:cubicBezTo>
                    <a:pt x="160275" y="43846"/>
                    <a:pt x="159613" y="43183"/>
                    <a:pt x="158950" y="42852"/>
                  </a:cubicBezTo>
                  <a:cubicBezTo>
                    <a:pt x="158288" y="42521"/>
                    <a:pt x="157625" y="41858"/>
                    <a:pt x="156963" y="41195"/>
                  </a:cubicBezTo>
                  <a:cubicBezTo>
                    <a:pt x="124494" y="17010"/>
                    <a:pt x="78443" y="19661"/>
                    <a:pt x="48957" y="49146"/>
                  </a:cubicBezTo>
                  <a:cubicBezTo>
                    <a:pt x="19471" y="78633"/>
                    <a:pt x="17152" y="124684"/>
                    <a:pt x="41337" y="157152"/>
                  </a:cubicBezTo>
                  <a:cubicBezTo>
                    <a:pt x="42000" y="157814"/>
                    <a:pt x="42331" y="158477"/>
                    <a:pt x="42994" y="158809"/>
                  </a:cubicBezTo>
                  <a:cubicBezTo>
                    <a:pt x="43657" y="159471"/>
                    <a:pt x="43988" y="160133"/>
                    <a:pt x="44650" y="160797"/>
                  </a:cubicBezTo>
                  <a:cubicBezTo>
                    <a:pt x="45975" y="162453"/>
                    <a:pt x="47632" y="164441"/>
                    <a:pt x="49289" y="166097"/>
                  </a:cubicBezTo>
                  <a:close/>
                </a:path>
              </a:pathLst>
            </a:custGeom>
            <a:solidFill>
              <a:srgbClr val="D0D0D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5" name="Freeform: Shape 174">
              <a:extLst>
                <a:ext uri="{FF2B5EF4-FFF2-40B4-BE49-F238E27FC236}">
                  <a16:creationId xmlns:a16="http://schemas.microsoft.com/office/drawing/2014/main" id="{E6A7CC8B-AF2A-4593-B401-3FB749248942}"/>
                </a:ext>
              </a:extLst>
            </p:cNvPr>
            <p:cNvSpPr/>
            <p:nvPr/>
          </p:nvSpPr>
          <p:spPr>
            <a:xfrm>
              <a:off x="4788601" y="12432783"/>
              <a:ext cx="165671" cy="165671"/>
            </a:xfrm>
            <a:custGeom>
              <a:avLst/>
              <a:gdLst>
                <a:gd name="connsiteX0" fmla="*/ 24848 w 165652"/>
                <a:gd name="connsiteY0" fmla="*/ 142129 h 165652"/>
                <a:gd name="connsiteX1" fmla="*/ 32137 w 165652"/>
                <a:gd name="connsiteY1" fmla="*/ 148424 h 165652"/>
                <a:gd name="connsiteX2" fmla="*/ 141798 w 165652"/>
                <a:gd name="connsiteY2" fmla="*/ 142129 h 165652"/>
                <a:gd name="connsiteX3" fmla="*/ 148424 w 165652"/>
                <a:gd name="connsiteY3" fmla="*/ 32137 h 165652"/>
                <a:gd name="connsiteX4" fmla="*/ 142129 w 165652"/>
                <a:gd name="connsiteY4" fmla="*/ 24848 h 165652"/>
                <a:gd name="connsiteX5" fmla="*/ 127552 w 165652"/>
                <a:gd name="connsiteY5" fmla="*/ 26172 h 165652"/>
                <a:gd name="connsiteX6" fmla="*/ 26173 w 165652"/>
                <a:gd name="connsiteY6" fmla="*/ 127221 h 165652"/>
                <a:gd name="connsiteX7" fmla="*/ 24848 w 165652"/>
                <a:gd name="connsiteY7" fmla="*/ 142129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 h="165652">
                  <a:moveTo>
                    <a:pt x="24848" y="142129"/>
                  </a:moveTo>
                  <a:cubicBezTo>
                    <a:pt x="27167" y="144448"/>
                    <a:pt x="29486" y="146436"/>
                    <a:pt x="32137" y="148424"/>
                  </a:cubicBezTo>
                  <a:cubicBezTo>
                    <a:pt x="64604" y="174265"/>
                    <a:pt x="111981" y="171947"/>
                    <a:pt x="141798" y="142129"/>
                  </a:cubicBezTo>
                  <a:cubicBezTo>
                    <a:pt x="171947" y="111981"/>
                    <a:pt x="173935" y="64935"/>
                    <a:pt x="148424" y="32137"/>
                  </a:cubicBezTo>
                  <a:cubicBezTo>
                    <a:pt x="146436" y="29486"/>
                    <a:pt x="144117" y="27167"/>
                    <a:pt x="142129" y="24848"/>
                  </a:cubicBezTo>
                  <a:lnTo>
                    <a:pt x="127552" y="26172"/>
                  </a:lnTo>
                  <a:lnTo>
                    <a:pt x="26173" y="127221"/>
                  </a:lnTo>
                  <a:lnTo>
                    <a:pt x="24848" y="142129"/>
                  </a:lnTo>
                  <a:close/>
                </a:path>
              </a:pathLst>
            </a:custGeom>
            <a:solidFill>
              <a:srgbClr val="F1F1F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6" name="Freeform: Shape 175">
              <a:extLst>
                <a:ext uri="{FF2B5EF4-FFF2-40B4-BE49-F238E27FC236}">
                  <a16:creationId xmlns:a16="http://schemas.microsoft.com/office/drawing/2014/main" id="{F01478E5-7161-4178-9D42-8FB4CC7EB6A7}"/>
                </a:ext>
              </a:extLst>
            </p:cNvPr>
            <p:cNvSpPr/>
            <p:nvPr/>
          </p:nvSpPr>
          <p:spPr>
            <a:xfrm>
              <a:off x="4774264" y="12418779"/>
              <a:ext cx="165671" cy="165671"/>
            </a:xfrm>
            <a:custGeom>
              <a:avLst/>
              <a:gdLst>
                <a:gd name="connsiteX0" fmla="*/ 46471 w 165652"/>
                <a:gd name="connsiteY0" fmla="*/ 148845 h 165652"/>
                <a:gd name="connsiteX1" fmla="*/ 52766 w 165652"/>
                <a:gd name="connsiteY1" fmla="*/ 154476 h 165652"/>
                <a:gd name="connsiteX2" fmla="*/ 148844 w 165652"/>
                <a:gd name="connsiteY2" fmla="*/ 148845 h 165652"/>
                <a:gd name="connsiteX3" fmla="*/ 154476 w 165652"/>
                <a:gd name="connsiteY3" fmla="*/ 52435 h 165652"/>
                <a:gd name="connsiteX4" fmla="*/ 148844 w 165652"/>
                <a:gd name="connsiteY4" fmla="*/ 46140 h 165652"/>
                <a:gd name="connsiteX5" fmla="*/ 144206 w 165652"/>
                <a:gd name="connsiteY5" fmla="*/ 41833 h 165652"/>
                <a:gd name="connsiteX6" fmla="*/ 142549 w 165652"/>
                <a:gd name="connsiteY6" fmla="*/ 40508 h 165652"/>
                <a:gd name="connsiteX7" fmla="*/ 140893 w 165652"/>
                <a:gd name="connsiteY7" fmla="*/ 39182 h 165652"/>
                <a:gd name="connsiteX8" fmla="*/ 46140 w 165652"/>
                <a:gd name="connsiteY8" fmla="*/ 46140 h 165652"/>
                <a:gd name="connsiteX9" fmla="*/ 39183 w 165652"/>
                <a:gd name="connsiteY9" fmla="*/ 140893 h 165652"/>
                <a:gd name="connsiteX10" fmla="*/ 40508 w 165652"/>
                <a:gd name="connsiteY10" fmla="*/ 142550 h 165652"/>
                <a:gd name="connsiteX11" fmla="*/ 41833 w 165652"/>
                <a:gd name="connsiteY11" fmla="*/ 144206 h 165652"/>
                <a:gd name="connsiteX12" fmla="*/ 46471 w 165652"/>
                <a:gd name="connsiteY12" fmla="*/ 148845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165652">
                  <a:moveTo>
                    <a:pt x="46471" y="148845"/>
                  </a:moveTo>
                  <a:cubicBezTo>
                    <a:pt x="48459" y="150832"/>
                    <a:pt x="50447" y="152820"/>
                    <a:pt x="52766" y="154476"/>
                  </a:cubicBezTo>
                  <a:cubicBezTo>
                    <a:pt x="81258" y="177005"/>
                    <a:pt x="122671" y="175349"/>
                    <a:pt x="148844" y="148845"/>
                  </a:cubicBezTo>
                  <a:cubicBezTo>
                    <a:pt x="175349" y="122340"/>
                    <a:pt x="177005" y="80927"/>
                    <a:pt x="154476" y="52435"/>
                  </a:cubicBezTo>
                  <a:cubicBezTo>
                    <a:pt x="152820" y="50116"/>
                    <a:pt x="150832" y="48128"/>
                    <a:pt x="148844" y="46140"/>
                  </a:cubicBezTo>
                  <a:cubicBezTo>
                    <a:pt x="147519" y="44483"/>
                    <a:pt x="145863" y="43159"/>
                    <a:pt x="144206" y="41833"/>
                  </a:cubicBezTo>
                  <a:cubicBezTo>
                    <a:pt x="143543" y="41501"/>
                    <a:pt x="143212" y="40839"/>
                    <a:pt x="142549" y="40508"/>
                  </a:cubicBezTo>
                  <a:cubicBezTo>
                    <a:pt x="141887" y="40176"/>
                    <a:pt x="141556" y="39514"/>
                    <a:pt x="140893" y="39182"/>
                  </a:cubicBezTo>
                  <a:cubicBezTo>
                    <a:pt x="112401" y="17979"/>
                    <a:pt x="71981" y="20298"/>
                    <a:pt x="46140" y="46140"/>
                  </a:cubicBezTo>
                  <a:cubicBezTo>
                    <a:pt x="20298" y="71982"/>
                    <a:pt x="17979" y="112401"/>
                    <a:pt x="39183" y="140893"/>
                  </a:cubicBezTo>
                  <a:cubicBezTo>
                    <a:pt x="39514" y="141556"/>
                    <a:pt x="40177" y="141887"/>
                    <a:pt x="40508" y="142550"/>
                  </a:cubicBezTo>
                  <a:cubicBezTo>
                    <a:pt x="40839" y="143212"/>
                    <a:pt x="41502" y="143874"/>
                    <a:pt x="41833" y="144206"/>
                  </a:cubicBezTo>
                  <a:cubicBezTo>
                    <a:pt x="43489" y="145862"/>
                    <a:pt x="44815" y="147188"/>
                    <a:pt x="46471" y="148845"/>
                  </a:cubicBezTo>
                  <a:close/>
                </a:path>
              </a:pathLst>
            </a:custGeom>
            <a:solidFill>
              <a:srgbClr val="E2E2E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7" name="Freeform: Shape 176">
              <a:extLst>
                <a:ext uri="{FF2B5EF4-FFF2-40B4-BE49-F238E27FC236}">
                  <a16:creationId xmlns:a16="http://schemas.microsoft.com/office/drawing/2014/main" id="{FF2A6A3F-2A76-4C61-88CE-78F1A26CD4C7}"/>
                </a:ext>
              </a:extLst>
            </p:cNvPr>
            <p:cNvSpPr/>
            <p:nvPr/>
          </p:nvSpPr>
          <p:spPr>
            <a:xfrm>
              <a:off x="4788601" y="12432783"/>
              <a:ext cx="165671" cy="165671"/>
            </a:xfrm>
            <a:custGeom>
              <a:avLst/>
              <a:gdLst>
                <a:gd name="connsiteX0" fmla="*/ 24848 w 165652"/>
                <a:gd name="connsiteY0" fmla="*/ 142129 h 165652"/>
                <a:gd name="connsiteX1" fmla="*/ 39425 w 165652"/>
                <a:gd name="connsiteY1" fmla="*/ 140804 h 165652"/>
                <a:gd name="connsiteX2" fmla="*/ 140804 w 165652"/>
                <a:gd name="connsiteY2" fmla="*/ 39756 h 165652"/>
                <a:gd name="connsiteX3" fmla="*/ 141798 w 165652"/>
                <a:gd name="connsiteY3" fmla="*/ 24848 h 165652"/>
                <a:gd name="connsiteX4" fmla="*/ 127221 w 165652"/>
                <a:gd name="connsiteY4" fmla="*/ 26172 h 165652"/>
                <a:gd name="connsiteX5" fmla="*/ 25842 w 165652"/>
                <a:gd name="connsiteY5" fmla="*/ 12722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142129"/>
                  </a:moveTo>
                  <a:lnTo>
                    <a:pt x="39425" y="140804"/>
                  </a:lnTo>
                  <a:lnTo>
                    <a:pt x="140804" y="39756"/>
                  </a:lnTo>
                  <a:lnTo>
                    <a:pt x="141798" y="24848"/>
                  </a:lnTo>
                  <a:lnTo>
                    <a:pt x="127221" y="26172"/>
                  </a:lnTo>
                  <a:lnTo>
                    <a:pt x="25842" y="127221"/>
                  </a:lnTo>
                  <a:close/>
                </a:path>
              </a:pathLst>
            </a:custGeom>
            <a:solidFill>
              <a:srgbClr val="C5C6C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8" name="Freeform: Shape 177">
              <a:extLst>
                <a:ext uri="{FF2B5EF4-FFF2-40B4-BE49-F238E27FC236}">
                  <a16:creationId xmlns:a16="http://schemas.microsoft.com/office/drawing/2014/main" id="{B46CF532-4B1E-40F8-978F-59BE60D7CFC8}"/>
                </a:ext>
              </a:extLst>
            </p:cNvPr>
            <p:cNvSpPr/>
            <p:nvPr/>
          </p:nvSpPr>
          <p:spPr>
            <a:xfrm>
              <a:off x="4788601" y="12432783"/>
              <a:ext cx="165671" cy="165671"/>
            </a:xfrm>
            <a:custGeom>
              <a:avLst/>
              <a:gdLst>
                <a:gd name="connsiteX0" fmla="*/ 130202 w 165652"/>
                <a:gd name="connsiteY0" fmla="*/ 29155 h 165652"/>
                <a:gd name="connsiteX1" fmla="*/ 28823 w 165652"/>
                <a:gd name="connsiteY1" fmla="*/ 130202 h 165652"/>
                <a:gd name="connsiteX2" fmla="*/ 24848 w 165652"/>
                <a:gd name="connsiteY2" fmla="*/ 142129 h 165652"/>
                <a:gd name="connsiteX3" fmla="*/ 25842 w 165652"/>
                <a:gd name="connsiteY3" fmla="*/ 127221 h 165652"/>
                <a:gd name="connsiteX4" fmla="*/ 127221 w 165652"/>
                <a:gd name="connsiteY4" fmla="*/ 26172 h 165652"/>
                <a:gd name="connsiteX5" fmla="*/ 141798 w 165652"/>
                <a:gd name="connsiteY5"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30202" y="29155"/>
                  </a:moveTo>
                  <a:lnTo>
                    <a:pt x="28823" y="130202"/>
                  </a:lnTo>
                  <a:lnTo>
                    <a:pt x="24848" y="142129"/>
                  </a:lnTo>
                  <a:lnTo>
                    <a:pt x="25842" y="127221"/>
                  </a:lnTo>
                  <a:lnTo>
                    <a:pt x="127221" y="26172"/>
                  </a:lnTo>
                  <a:lnTo>
                    <a:pt x="141798" y="24848"/>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9" name="Freeform: Shape 178">
              <a:extLst>
                <a:ext uri="{FF2B5EF4-FFF2-40B4-BE49-F238E27FC236}">
                  <a16:creationId xmlns:a16="http://schemas.microsoft.com/office/drawing/2014/main" id="{A16F7A45-4F73-4AFC-87F3-91D86C6BA8DD}"/>
                </a:ext>
              </a:extLst>
            </p:cNvPr>
            <p:cNvSpPr/>
            <p:nvPr/>
          </p:nvSpPr>
          <p:spPr>
            <a:xfrm>
              <a:off x="4771036" y="12450345"/>
              <a:ext cx="165671" cy="165671"/>
            </a:xfrm>
            <a:custGeom>
              <a:avLst/>
              <a:gdLst>
                <a:gd name="connsiteX0" fmla="*/ 41085 w 165652"/>
                <a:gd name="connsiteY0" fmla="*/ 24848 h 165652"/>
                <a:gd name="connsiteX1" fmla="*/ 71565 w 165652"/>
                <a:gd name="connsiteY1" fmla="*/ 88458 h 165652"/>
                <a:gd name="connsiteX2" fmla="*/ 152403 w 165652"/>
                <a:gd name="connsiteY2" fmla="*/ 119270 h 165652"/>
                <a:gd name="connsiteX3" fmla="*/ 149753 w 165652"/>
                <a:gd name="connsiteY3" fmla="*/ 122251 h 165652"/>
                <a:gd name="connsiteX4" fmla="*/ 145115 w 165652"/>
                <a:gd name="connsiteY4" fmla="*/ 126559 h 165652"/>
                <a:gd name="connsiteX5" fmla="*/ 143458 w 165652"/>
                <a:gd name="connsiteY5" fmla="*/ 127883 h 165652"/>
                <a:gd name="connsiteX6" fmla="*/ 141802 w 165652"/>
                <a:gd name="connsiteY6" fmla="*/ 129208 h 165652"/>
                <a:gd name="connsiteX7" fmla="*/ 46386 w 165652"/>
                <a:gd name="connsiteY7" fmla="*/ 122251 h 165652"/>
                <a:gd name="connsiteX8" fmla="*/ 39428 w 165652"/>
                <a:gd name="connsiteY8" fmla="*/ 26836 h 165652"/>
                <a:gd name="connsiteX9" fmla="*/ 40754 w 165652"/>
                <a:gd name="connsiteY9" fmla="*/ 25178 h 165652"/>
                <a:gd name="connsiteX10" fmla="*/ 41085 w 165652"/>
                <a:gd name="connsiteY10"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652" h="165652">
                  <a:moveTo>
                    <a:pt x="41085" y="24848"/>
                  </a:moveTo>
                  <a:cubicBezTo>
                    <a:pt x="43736" y="48039"/>
                    <a:pt x="53675" y="70568"/>
                    <a:pt x="71565" y="88458"/>
                  </a:cubicBezTo>
                  <a:cubicBezTo>
                    <a:pt x="93762" y="110656"/>
                    <a:pt x="123248" y="120594"/>
                    <a:pt x="152403" y="119270"/>
                  </a:cubicBezTo>
                  <a:cubicBezTo>
                    <a:pt x="151409" y="120264"/>
                    <a:pt x="150416" y="121258"/>
                    <a:pt x="149753" y="122251"/>
                  </a:cubicBezTo>
                  <a:cubicBezTo>
                    <a:pt x="148428" y="123908"/>
                    <a:pt x="146771" y="125233"/>
                    <a:pt x="145115" y="126559"/>
                  </a:cubicBezTo>
                  <a:cubicBezTo>
                    <a:pt x="144452" y="126889"/>
                    <a:pt x="144121" y="127552"/>
                    <a:pt x="143458" y="127883"/>
                  </a:cubicBezTo>
                  <a:cubicBezTo>
                    <a:pt x="143127" y="128215"/>
                    <a:pt x="142464" y="128877"/>
                    <a:pt x="141802" y="129208"/>
                  </a:cubicBezTo>
                  <a:cubicBezTo>
                    <a:pt x="112978" y="150743"/>
                    <a:pt x="72559" y="148424"/>
                    <a:pt x="46386" y="122251"/>
                  </a:cubicBezTo>
                  <a:cubicBezTo>
                    <a:pt x="20213" y="96410"/>
                    <a:pt x="17894" y="55659"/>
                    <a:pt x="39428" y="26836"/>
                  </a:cubicBezTo>
                  <a:cubicBezTo>
                    <a:pt x="39760" y="26173"/>
                    <a:pt x="40422" y="25842"/>
                    <a:pt x="40754" y="25178"/>
                  </a:cubicBezTo>
                  <a:cubicBezTo>
                    <a:pt x="40754" y="25178"/>
                    <a:pt x="41085" y="24848"/>
                    <a:pt x="41085" y="24848"/>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0" name="Freeform: Shape 179">
              <a:extLst>
                <a:ext uri="{FF2B5EF4-FFF2-40B4-BE49-F238E27FC236}">
                  <a16:creationId xmlns:a16="http://schemas.microsoft.com/office/drawing/2014/main" id="{CA9F5940-4033-4245-AD9E-A14BF5535FC0}"/>
                </a:ext>
              </a:extLst>
            </p:cNvPr>
            <p:cNvSpPr/>
            <p:nvPr/>
          </p:nvSpPr>
          <p:spPr>
            <a:xfrm>
              <a:off x="5013841" y="13059279"/>
              <a:ext cx="198806" cy="198806"/>
            </a:xfrm>
            <a:custGeom>
              <a:avLst/>
              <a:gdLst>
                <a:gd name="connsiteX0" fmla="*/ 58383 w 198782"/>
                <a:gd name="connsiteY0" fmla="*/ 180303 h 198782"/>
                <a:gd name="connsiteX1" fmla="*/ 50764 w 198782"/>
                <a:gd name="connsiteY1" fmla="*/ 173677 h 198782"/>
                <a:gd name="connsiteX2" fmla="*/ 45463 w 198782"/>
                <a:gd name="connsiteY2" fmla="*/ 168044 h 198782"/>
                <a:gd name="connsiteX3" fmla="*/ 43806 w 198782"/>
                <a:gd name="connsiteY3" fmla="*/ 166057 h 198782"/>
                <a:gd name="connsiteX4" fmla="*/ 42149 w 198782"/>
                <a:gd name="connsiteY4" fmla="*/ 164069 h 198782"/>
                <a:gd name="connsiteX5" fmla="*/ 50432 w 198782"/>
                <a:gd name="connsiteY5" fmla="*/ 50432 h 198782"/>
                <a:gd name="connsiteX6" fmla="*/ 164401 w 198782"/>
                <a:gd name="connsiteY6" fmla="*/ 42149 h 198782"/>
                <a:gd name="connsiteX7" fmla="*/ 166388 w 198782"/>
                <a:gd name="connsiteY7" fmla="*/ 43805 h 198782"/>
                <a:gd name="connsiteX8" fmla="*/ 168376 w 198782"/>
                <a:gd name="connsiteY8" fmla="*/ 45131 h 198782"/>
                <a:gd name="connsiteX9" fmla="*/ 174008 w 198782"/>
                <a:gd name="connsiteY9" fmla="*/ 50432 h 198782"/>
                <a:gd name="connsiteX10" fmla="*/ 180635 w 198782"/>
                <a:gd name="connsiteY10" fmla="*/ 58052 h 198782"/>
                <a:gd name="connsiteX11" fmla="*/ 173677 w 198782"/>
                <a:gd name="connsiteY11" fmla="*/ 174009 h 198782"/>
                <a:gd name="connsiteX12" fmla="*/ 58383 w 198782"/>
                <a:gd name="connsiteY12" fmla="*/ 180303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198782">
                  <a:moveTo>
                    <a:pt x="58383" y="180303"/>
                  </a:moveTo>
                  <a:cubicBezTo>
                    <a:pt x="55733" y="178315"/>
                    <a:pt x="53082" y="175996"/>
                    <a:pt x="50764" y="173677"/>
                  </a:cubicBezTo>
                  <a:cubicBezTo>
                    <a:pt x="48775" y="172021"/>
                    <a:pt x="47119" y="170032"/>
                    <a:pt x="45463" y="168044"/>
                  </a:cubicBezTo>
                  <a:cubicBezTo>
                    <a:pt x="44800" y="167382"/>
                    <a:pt x="44469" y="166720"/>
                    <a:pt x="43806" y="166057"/>
                  </a:cubicBezTo>
                  <a:cubicBezTo>
                    <a:pt x="43475" y="165394"/>
                    <a:pt x="42812" y="164732"/>
                    <a:pt x="42149" y="164069"/>
                  </a:cubicBezTo>
                  <a:cubicBezTo>
                    <a:pt x="16639" y="129945"/>
                    <a:pt x="19289" y="81243"/>
                    <a:pt x="50432" y="50432"/>
                  </a:cubicBezTo>
                  <a:cubicBezTo>
                    <a:pt x="81575" y="19289"/>
                    <a:pt x="129945" y="16639"/>
                    <a:pt x="164401" y="42149"/>
                  </a:cubicBezTo>
                  <a:cubicBezTo>
                    <a:pt x="165063" y="42811"/>
                    <a:pt x="165726" y="43143"/>
                    <a:pt x="166388" y="43805"/>
                  </a:cubicBezTo>
                  <a:cubicBezTo>
                    <a:pt x="167051" y="44469"/>
                    <a:pt x="167714" y="44799"/>
                    <a:pt x="168376" y="45131"/>
                  </a:cubicBezTo>
                  <a:cubicBezTo>
                    <a:pt x="170364" y="46788"/>
                    <a:pt x="172352" y="48444"/>
                    <a:pt x="174008" y="50432"/>
                  </a:cubicBezTo>
                  <a:cubicBezTo>
                    <a:pt x="176328" y="52751"/>
                    <a:pt x="178647" y="55401"/>
                    <a:pt x="180635" y="58052"/>
                  </a:cubicBezTo>
                  <a:cubicBezTo>
                    <a:pt x="207802" y="92507"/>
                    <a:pt x="205483" y="142203"/>
                    <a:pt x="173677" y="174009"/>
                  </a:cubicBezTo>
                  <a:cubicBezTo>
                    <a:pt x="142203" y="205151"/>
                    <a:pt x="92508" y="207139"/>
                    <a:pt x="58383" y="180303"/>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1" name="Freeform: Shape 180">
              <a:extLst>
                <a:ext uri="{FF2B5EF4-FFF2-40B4-BE49-F238E27FC236}">
                  <a16:creationId xmlns:a16="http://schemas.microsoft.com/office/drawing/2014/main" id="{FE6F59A4-16B5-490F-BC1B-EC495BD13680}"/>
                </a:ext>
              </a:extLst>
            </p:cNvPr>
            <p:cNvSpPr/>
            <p:nvPr/>
          </p:nvSpPr>
          <p:spPr>
            <a:xfrm>
              <a:off x="5018162" y="13063546"/>
              <a:ext cx="165671" cy="165671"/>
            </a:xfrm>
            <a:custGeom>
              <a:avLst/>
              <a:gdLst>
                <a:gd name="connsiteX0" fmla="*/ 49424 w 165652"/>
                <a:gd name="connsiteY0" fmla="*/ 166097 h 165652"/>
                <a:gd name="connsiteX1" fmla="*/ 50417 w 165652"/>
                <a:gd name="connsiteY1" fmla="*/ 151519 h 165652"/>
                <a:gd name="connsiteX2" fmla="*/ 151796 w 165652"/>
                <a:gd name="connsiteY2" fmla="*/ 50472 h 165652"/>
                <a:gd name="connsiteX3" fmla="*/ 166374 w 165652"/>
                <a:gd name="connsiteY3" fmla="*/ 49146 h 165652"/>
                <a:gd name="connsiteX4" fmla="*/ 161073 w 165652"/>
                <a:gd name="connsiteY4" fmla="*/ 44177 h 165652"/>
                <a:gd name="connsiteX5" fmla="*/ 159085 w 165652"/>
                <a:gd name="connsiteY5" fmla="*/ 42521 h 165652"/>
                <a:gd name="connsiteX6" fmla="*/ 157097 w 165652"/>
                <a:gd name="connsiteY6" fmla="*/ 41195 h 165652"/>
                <a:gd name="connsiteX7" fmla="*/ 49092 w 165652"/>
                <a:gd name="connsiteY7" fmla="*/ 49146 h 165652"/>
                <a:gd name="connsiteX8" fmla="*/ 41472 w 165652"/>
                <a:gd name="connsiteY8" fmla="*/ 157152 h 165652"/>
                <a:gd name="connsiteX9" fmla="*/ 42798 w 165652"/>
                <a:gd name="connsiteY9" fmla="*/ 159140 h 165652"/>
                <a:gd name="connsiteX10" fmla="*/ 44123 w 165652"/>
                <a:gd name="connsiteY10" fmla="*/ 161127 h 165652"/>
                <a:gd name="connsiteX11" fmla="*/ 49424 w 165652"/>
                <a:gd name="connsiteY11" fmla="*/ 166097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652" h="165652">
                  <a:moveTo>
                    <a:pt x="49424" y="166097"/>
                  </a:moveTo>
                  <a:lnTo>
                    <a:pt x="50417" y="151519"/>
                  </a:lnTo>
                  <a:lnTo>
                    <a:pt x="151796" y="50472"/>
                  </a:lnTo>
                  <a:lnTo>
                    <a:pt x="166374" y="49146"/>
                  </a:lnTo>
                  <a:cubicBezTo>
                    <a:pt x="164717" y="47490"/>
                    <a:pt x="162730" y="45833"/>
                    <a:pt x="161073" y="44177"/>
                  </a:cubicBezTo>
                  <a:cubicBezTo>
                    <a:pt x="160410" y="43845"/>
                    <a:pt x="159748" y="43183"/>
                    <a:pt x="159085" y="42521"/>
                  </a:cubicBezTo>
                  <a:cubicBezTo>
                    <a:pt x="158422" y="42189"/>
                    <a:pt x="157760" y="41526"/>
                    <a:pt x="157097" y="41195"/>
                  </a:cubicBezTo>
                  <a:cubicBezTo>
                    <a:pt x="124629" y="17010"/>
                    <a:pt x="78578" y="19661"/>
                    <a:pt x="49092" y="49146"/>
                  </a:cubicBezTo>
                  <a:cubicBezTo>
                    <a:pt x="19606" y="78633"/>
                    <a:pt x="16955" y="124684"/>
                    <a:pt x="41472" y="157152"/>
                  </a:cubicBezTo>
                  <a:cubicBezTo>
                    <a:pt x="42135" y="157814"/>
                    <a:pt x="42466" y="158477"/>
                    <a:pt x="42798" y="159140"/>
                  </a:cubicBezTo>
                  <a:cubicBezTo>
                    <a:pt x="43129" y="159802"/>
                    <a:pt x="43791" y="160465"/>
                    <a:pt x="44123" y="161127"/>
                  </a:cubicBezTo>
                  <a:cubicBezTo>
                    <a:pt x="46110" y="162783"/>
                    <a:pt x="47767" y="164441"/>
                    <a:pt x="49424" y="166097"/>
                  </a:cubicBezTo>
                  <a:close/>
                </a:path>
              </a:pathLst>
            </a:custGeom>
            <a:solidFill>
              <a:srgbClr val="D0D0D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2" name="Freeform: Shape 181">
              <a:extLst>
                <a:ext uri="{FF2B5EF4-FFF2-40B4-BE49-F238E27FC236}">
                  <a16:creationId xmlns:a16="http://schemas.microsoft.com/office/drawing/2014/main" id="{556AABA2-B109-43F0-AD0C-F2AC301488BD}"/>
                </a:ext>
              </a:extLst>
            </p:cNvPr>
            <p:cNvSpPr/>
            <p:nvPr/>
          </p:nvSpPr>
          <p:spPr>
            <a:xfrm>
              <a:off x="5042741" y="13087848"/>
              <a:ext cx="165671" cy="165671"/>
            </a:xfrm>
            <a:custGeom>
              <a:avLst/>
              <a:gdLst>
                <a:gd name="connsiteX0" fmla="*/ 24848 w 165652"/>
                <a:gd name="connsiteY0" fmla="*/ 141798 h 165652"/>
                <a:gd name="connsiteX1" fmla="*/ 31805 w 165652"/>
                <a:gd name="connsiteY1" fmla="*/ 148093 h 165652"/>
                <a:gd name="connsiteX2" fmla="*/ 141798 w 165652"/>
                <a:gd name="connsiteY2" fmla="*/ 141798 h 165652"/>
                <a:gd name="connsiteX3" fmla="*/ 148093 w 165652"/>
                <a:gd name="connsiteY3" fmla="*/ 31805 h 165652"/>
                <a:gd name="connsiteX4" fmla="*/ 141798 w 165652"/>
                <a:gd name="connsiteY4" fmla="*/ 24848 h 165652"/>
                <a:gd name="connsiteX5" fmla="*/ 127221 w 165652"/>
                <a:gd name="connsiteY5" fmla="*/ 26173 h 165652"/>
                <a:gd name="connsiteX6" fmla="*/ 25842 w 165652"/>
                <a:gd name="connsiteY6" fmla="*/ 127221 h 165652"/>
                <a:gd name="connsiteX7" fmla="*/ 24848 w 165652"/>
                <a:gd name="connsiteY7" fmla="*/ 14179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 h="165652">
                  <a:moveTo>
                    <a:pt x="24848" y="141798"/>
                  </a:moveTo>
                  <a:cubicBezTo>
                    <a:pt x="27167" y="144118"/>
                    <a:pt x="29486" y="146105"/>
                    <a:pt x="31805" y="148093"/>
                  </a:cubicBezTo>
                  <a:cubicBezTo>
                    <a:pt x="64273" y="173935"/>
                    <a:pt x="111649" y="171615"/>
                    <a:pt x="141798" y="141798"/>
                  </a:cubicBezTo>
                  <a:cubicBezTo>
                    <a:pt x="171947" y="111649"/>
                    <a:pt x="173935" y="64605"/>
                    <a:pt x="148093" y="31805"/>
                  </a:cubicBezTo>
                  <a:cubicBezTo>
                    <a:pt x="146105" y="29155"/>
                    <a:pt x="144117" y="26836"/>
                    <a:pt x="141798" y="24848"/>
                  </a:cubicBezTo>
                  <a:lnTo>
                    <a:pt x="127221" y="26173"/>
                  </a:lnTo>
                  <a:lnTo>
                    <a:pt x="25842" y="127221"/>
                  </a:lnTo>
                  <a:lnTo>
                    <a:pt x="24848" y="141798"/>
                  </a:lnTo>
                  <a:close/>
                </a:path>
              </a:pathLst>
            </a:custGeom>
            <a:solidFill>
              <a:srgbClr val="F1F1F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3" name="Freeform: Shape 182">
              <a:extLst>
                <a:ext uri="{FF2B5EF4-FFF2-40B4-BE49-F238E27FC236}">
                  <a16:creationId xmlns:a16="http://schemas.microsoft.com/office/drawing/2014/main" id="{73D46576-5004-4562-BC92-3F12E9E34E73}"/>
                </a:ext>
              </a:extLst>
            </p:cNvPr>
            <p:cNvSpPr/>
            <p:nvPr/>
          </p:nvSpPr>
          <p:spPr>
            <a:xfrm>
              <a:off x="5028459" y="13073511"/>
              <a:ext cx="165671" cy="165671"/>
            </a:xfrm>
            <a:custGeom>
              <a:avLst/>
              <a:gdLst>
                <a:gd name="connsiteX0" fmla="*/ 46417 w 165652"/>
                <a:gd name="connsiteY0" fmla="*/ 148844 h 165652"/>
                <a:gd name="connsiteX1" fmla="*/ 52712 w 165652"/>
                <a:gd name="connsiteY1" fmla="*/ 154477 h 165652"/>
                <a:gd name="connsiteX2" fmla="*/ 148790 w 165652"/>
                <a:gd name="connsiteY2" fmla="*/ 148844 h 165652"/>
                <a:gd name="connsiteX3" fmla="*/ 154422 w 165652"/>
                <a:gd name="connsiteY3" fmla="*/ 52434 h 165652"/>
                <a:gd name="connsiteX4" fmla="*/ 148790 w 165652"/>
                <a:gd name="connsiteY4" fmla="*/ 46140 h 165652"/>
                <a:gd name="connsiteX5" fmla="*/ 144152 w 165652"/>
                <a:gd name="connsiteY5" fmla="*/ 41833 h 165652"/>
                <a:gd name="connsiteX6" fmla="*/ 142495 w 165652"/>
                <a:gd name="connsiteY6" fmla="*/ 40508 h 165652"/>
                <a:gd name="connsiteX7" fmla="*/ 140838 w 165652"/>
                <a:gd name="connsiteY7" fmla="*/ 39182 h 165652"/>
                <a:gd name="connsiteX8" fmla="*/ 46085 w 165652"/>
                <a:gd name="connsiteY8" fmla="*/ 46140 h 165652"/>
                <a:gd name="connsiteX9" fmla="*/ 39459 w 165652"/>
                <a:gd name="connsiteY9" fmla="*/ 140893 h 165652"/>
                <a:gd name="connsiteX10" fmla="*/ 40785 w 165652"/>
                <a:gd name="connsiteY10" fmla="*/ 142549 h 165652"/>
                <a:gd name="connsiteX11" fmla="*/ 42110 w 165652"/>
                <a:gd name="connsiteY11" fmla="*/ 144206 h 165652"/>
                <a:gd name="connsiteX12" fmla="*/ 46417 w 165652"/>
                <a:gd name="connsiteY12" fmla="*/ 148844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165652">
                  <a:moveTo>
                    <a:pt x="46417" y="148844"/>
                  </a:moveTo>
                  <a:cubicBezTo>
                    <a:pt x="48405" y="150832"/>
                    <a:pt x="50723" y="152820"/>
                    <a:pt x="52712" y="154477"/>
                  </a:cubicBezTo>
                  <a:cubicBezTo>
                    <a:pt x="81203" y="177005"/>
                    <a:pt x="122616" y="175017"/>
                    <a:pt x="148790" y="148844"/>
                  </a:cubicBezTo>
                  <a:cubicBezTo>
                    <a:pt x="175294" y="122671"/>
                    <a:pt x="176951" y="80927"/>
                    <a:pt x="154422" y="52434"/>
                  </a:cubicBezTo>
                  <a:cubicBezTo>
                    <a:pt x="152765" y="50116"/>
                    <a:pt x="150778" y="48127"/>
                    <a:pt x="148790" y="46140"/>
                  </a:cubicBezTo>
                  <a:cubicBezTo>
                    <a:pt x="147133" y="44483"/>
                    <a:pt x="145808" y="43158"/>
                    <a:pt x="144152" y="41833"/>
                  </a:cubicBezTo>
                  <a:cubicBezTo>
                    <a:pt x="143820" y="41502"/>
                    <a:pt x="143158" y="41170"/>
                    <a:pt x="142495" y="40508"/>
                  </a:cubicBezTo>
                  <a:cubicBezTo>
                    <a:pt x="142164" y="40176"/>
                    <a:pt x="141501" y="39514"/>
                    <a:pt x="140838" y="39182"/>
                  </a:cubicBezTo>
                  <a:cubicBezTo>
                    <a:pt x="112346" y="17980"/>
                    <a:pt x="71927" y="20298"/>
                    <a:pt x="46085" y="46140"/>
                  </a:cubicBezTo>
                  <a:cubicBezTo>
                    <a:pt x="20244" y="71981"/>
                    <a:pt x="17925" y="112400"/>
                    <a:pt x="39459" y="140893"/>
                  </a:cubicBezTo>
                  <a:cubicBezTo>
                    <a:pt x="39790" y="141555"/>
                    <a:pt x="40453" y="141887"/>
                    <a:pt x="40785" y="142549"/>
                  </a:cubicBezTo>
                  <a:cubicBezTo>
                    <a:pt x="41116" y="143213"/>
                    <a:pt x="41779" y="143875"/>
                    <a:pt x="42110" y="144206"/>
                  </a:cubicBezTo>
                  <a:cubicBezTo>
                    <a:pt x="43435" y="145863"/>
                    <a:pt x="44760" y="147519"/>
                    <a:pt x="46417" y="148844"/>
                  </a:cubicBezTo>
                  <a:close/>
                </a:path>
              </a:pathLst>
            </a:custGeom>
            <a:solidFill>
              <a:srgbClr val="E2E2E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4" name="Freeform: Shape 183">
              <a:extLst>
                <a:ext uri="{FF2B5EF4-FFF2-40B4-BE49-F238E27FC236}">
                  <a16:creationId xmlns:a16="http://schemas.microsoft.com/office/drawing/2014/main" id="{B3F19C50-37CA-4137-BE78-AAC2EB2E684C}"/>
                </a:ext>
              </a:extLst>
            </p:cNvPr>
            <p:cNvSpPr/>
            <p:nvPr/>
          </p:nvSpPr>
          <p:spPr>
            <a:xfrm>
              <a:off x="5042741" y="13087848"/>
              <a:ext cx="165671" cy="165671"/>
            </a:xfrm>
            <a:custGeom>
              <a:avLst/>
              <a:gdLst>
                <a:gd name="connsiteX0" fmla="*/ 24848 w 165652"/>
                <a:gd name="connsiteY0" fmla="*/ 141798 h 165652"/>
                <a:gd name="connsiteX1" fmla="*/ 39756 w 165652"/>
                <a:gd name="connsiteY1" fmla="*/ 140804 h 165652"/>
                <a:gd name="connsiteX2" fmla="*/ 140804 w 165652"/>
                <a:gd name="connsiteY2" fmla="*/ 39425 h 165652"/>
                <a:gd name="connsiteX3" fmla="*/ 141798 w 165652"/>
                <a:gd name="connsiteY3" fmla="*/ 24848 h 165652"/>
                <a:gd name="connsiteX4" fmla="*/ 127221 w 165652"/>
                <a:gd name="connsiteY4" fmla="*/ 25842 h 165652"/>
                <a:gd name="connsiteX5" fmla="*/ 26173 w 165652"/>
                <a:gd name="connsiteY5" fmla="*/ 126890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141798"/>
                  </a:moveTo>
                  <a:lnTo>
                    <a:pt x="39756" y="140804"/>
                  </a:lnTo>
                  <a:lnTo>
                    <a:pt x="140804" y="39425"/>
                  </a:lnTo>
                  <a:lnTo>
                    <a:pt x="141798" y="24848"/>
                  </a:lnTo>
                  <a:lnTo>
                    <a:pt x="127221" y="25842"/>
                  </a:lnTo>
                  <a:lnTo>
                    <a:pt x="26173" y="126890"/>
                  </a:lnTo>
                  <a:close/>
                </a:path>
              </a:pathLst>
            </a:custGeom>
            <a:solidFill>
              <a:srgbClr val="C5C6C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5" name="Freeform: Shape 184">
              <a:extLst>
                <a:ext uri="{FF2B5EF4-FFF2-40B4-BE49-F238E27FC236}">
                  <a16:creationId xmlns:a16="http://schemas.microsoft.com/office/drawing/2014/main" id="{4341DDD9-0EF0-450A-8BCB-EBD62D8F624F}"/>
                </a:ext>
              </a:extLst>
            </p:cNvPr>
            <p:cNvSpPr/>
            <p:nvPr/>
          </p:nvSpPr>
          <p:spPr>
            <a:xfrm>
              <a:off x="5042741" y="13087848"/>
              <a:ext cx="165671" cy="165671"/>
            </a:xfrm>
            <a:custGeom>
              <a:avLst/>
              <a:gdLst>
                <a:gd name="connsiteX0" fmla="*/ 130202 w 165652"/>
                <a:gd name="connsiteY0" fmla="*/ 28823 h 165652"/>
                <a:gd name="connsiteX1" fmla="*/ 28823 w 165652"/>
                <a:gd name="connsiteY1" fmla="*/ 129872 h 165652"/>
                <a:gd name="connsiteX2" fmla="*/ 24848 w 165652"/>
                <a:gd name="connsiteY2" fmla="*/ 141798 h 165652"/>
                <a:gd name="connsiteX3" fmla="*/ 26173 w 165652"/>
                <a:gd name="connsiteY3" fmla="*/ 126890 h 165652"/>
                <a:gd name="connsiteX4" fmla="*/ 127221 w 165652"/>
                <a:gd name="connsiteY4" fmla="*/ 25842 h 165652"/>
                <a:gd name="connsiteX5" fmla="*/ 141798 w 165652"/>
                <a:gd name="connsiteY5"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30202" y="28823"/>
                  </a:moveTo>
                  <a:lnTo>
                    <a:pt x="28823" y="129872"/>
                  </a:lnTo>
                  <a:lnTo>
                    <a:pt x="24848" y="141798"/>
                  </a:lnTo>
                  <a:lnTo>
                    <a:pt x="26173" y="126890"/>
                  </a:lnTo>
                  <a:lnTo>
                    <a:pt x="127221" y="25842"/>
                  </a:lnTo>
                  <a:lnTo>
                    <a:pt x="141798" y="24848"/>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6" name="Freeform: Shape 185">
              <a:extLst>
                <a:ext uri="{FF2B5EF4-FFF2-40B4-BE49-F238E27FC236}">
                  <a16:creationId xmlns:a16="http://schemas.microsoft.com/office/drawing/2014/main" id="{DBD64D7F-BBD6-4F1C-99E1-1DCBD5EEAE1F}"/>
                </a:ext>
              </a:extLst>
            </p:cNvPr>
            <p:cNvSpPr/>
            <p:nvPr/>
          </p:nvSpPr>
          <p:spPr>
            <a:xfrm>
              <a:off x="5025176" y="13105077"/>
              <a:ext cx="165671" cy="165671"/>
            </a:xfrm>
            <a:custGeom>
              <a:avLst/>
              <a:gdLst>
                <a:gd name="connsiteX0" fmla="*/ 41085 w 165652"/>
                <a:gd name="connsiteY0" fmla="*/ 24848 h 165652"/>
                <a:gd name="connsiteX1" fmla="*/ 71565 w 165652"/>
                <a:gd name="connsiteY1" fmla="*/ 88459 h 165652"/>
                <a:gd name="connsiteX2" fmla="*/ 152403 w 165652"/>
                <a:gd name="connsiteY2" fmla="*/ 119270 h 165652"/>
                <a:gd name="connsiteX3" fmla="*/ 149753 w 165652"/>
                <a:gd name="connsiteY3" fmla="*/ 122583 h 165652"/>
                <a:gd name="connsiteX4" fmla="*/ 145115 w 165652"/>
                <a:gd name="connsiteY4" fmla="*/ 126890 h 165652"/>
                <a:gd name="connsiteX5" fmla="*/ 143458 w 165652"/>
                <a:gd name="connsiteY5" fmla="*/ 128216 h 165652"/>
                <a:gd name="connsiteX6" fmla="*/ 141802 w 165652"/>
                <a:gd name="connsiteY6" fmla="*/ 129540 h 165652"/>
                <a:gd name="connsiteX7" fmla="*/ 46386 w 165652"/>
                <a:gd name="connsiteY7" fmla="*/ 122583 h 165652"/>
                <a:gd name="connsiteX8" fmla="*/ 39429 w 165652"/>
                <a:gd name="connsiteY8" fmla="*/ 27167 h 165652"/>
                <a:gd name="connsiteX9" fmla="*/ 40754 w 165652"/>
                <a:gd name="connsiteY9" fmla="*/ 25511 h 165652"/>
                <a:gd name="connsiteX10" fmla="*/ 41085 w 165652"/>
                <a:gd name="connsiteY10"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652" h="165652">
                  <a:moveTo>
                    <a:pt x="41085" y="24848"/>
                  </a:moveTo>
                  <a:cubicBezTo>
                    <a:pt x="43735" y="48040"/>
                    <a:pt x="53675" y="70900"/>
                    <a:pt x="71565" y="88459"/>
                  </a:cubicBezTo>
                  <a:cubicBezTo>
                    <a:pt x="93763" y="110657"/>
                    <a:pt x="123249" y="120927"/>
                    <a:pt x="152403" y="119270"/>
                  </a:cubicBezTo>
                  <a:cubicBezTo>
                    <a:pt x="151409" y="120264"/>
                    <a:pt x="150415" y="121258"/>
                    <a:pt x="149753" y="122583"/>
                  </a:cubicBezTo>
                  <a:cubicBezTo>
                    <a:pt x="148097" y="123909"/>
                    <a:pt x="146771" y="125565"/>
                    <a:pt x="145115" y="126890"/>
                  </a:cubicBezTo>
                  <a:cubicBezTo>
                    <a:pt x="144452" y="127222"/>
                    <a:pt x="144121" y="127884"/>
                    <a:pt x="143458" y="128216"/>
                  </a:cubicBezTo>
                  <a:cubicBezTo>
                    <a:pt x="143127" y="128546"/>
                    <a:pt x="142464" y="129210"/>
                    <a:pt x="141802" y="129540"/>
                  </a:cubicBezTo>
                  <a:cubicBezTo>
                    <a:pt x="112978" y="151076"/>
                    <a:pt x="72559" y="148756"/>
                    <a:pt x="46386" y="122583"/>
                  </a:cubicBezTo>
                  <a:cubicBezTo>
                    <a:pt x="20213" y="96410"/>
                    <a:pt x="17894" y="55991"/>
                    <a:pt x="39429" y="27167"/>
                  </a:cubicBezTo>
                  <a:cubicBezTo>
                    <a:pt x="39760" y="26505"/>
                    <a:pt x="40423" y="26173"/>
                    <a:pt x="40754" y="25511"/>
                  </a:cubicBezTo>
                  <a:cubicBezTo>
                    <a:pt x="40754" y="25179"/>
                    <a:pt x="40754" y="25179"/>
                    <a:pt x="41085" y="24848"/>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7" name="Freeform: Shape 186">
              <a:extLst>
                <a:ext uri="{FF2B5EF4-FFF2-40B4-BE49-F238E27FC236}">
                  <a16:creationId xmlns:a16="http://schemas.microsoft.com/office/drawing/2014/main" id="{15027D01-CE4B-4AFE-B4BA-8DDEF695CECB}"/>
                </a:ext>
              </a:extLst>
            </p:cNvPr>
            <p:cNvSpPr/>
            <p:nvPr/>
          </p:nvSpPr>
          <p:spPr>
            <a:xfrm>
              <a:off x="5013841" y="12840925"/>
              <a:ext cx="198806" cy="198806"/>
            </a:xfrm>
            <a:custGeom>
              <a:avLst/>
              <a:gdLst>
                <a:gd name="connsiteX0" fmla="*/ 58383 w 198782"/>
                <a:gd name="connsiteY0" fmla="*/ 180302 h 198782"/>
                <a:gd name="connsiteX1" fmla="*/ 50764 w 198782"/>
                <a:gd name="connsiteY1" fmla="*/ 173677 h 198782"/>
                <a:gd name="connsiteX2" fmla="*/ 45463 w 198782"/>
                <a:gd name="connsiteY2" fmla="*/ 168044 h 198782"/>
                <a:gd name="connsiteX3" fmla="*/ 43806 w 198782"/>
                <a:gd name="connsiteY3" fmla="*/ 166057 h 198782"/>
                <a:gd name="connsiteX4" fmla="*/ 42149 w 198782"/>
                <a:gd name="connsiteY4" fmla="*/ 164069 h 198782"/>
                <a:gd name="connsiteX5" fmla="*/ 50432 w 198782"/>
                <a:gd name="connsiteY5" fmla="*/ 50432 h 198782"/>
                <a:gd name="connsiteX6" fmla="*/ 164401 w 198782"/>
                <a:gd name="connsiteY6" fmla="*/ 42149 h 198782"/>
                <a:gd name="connsiteX7" fmla="*/ 166388 w 198782"/>
                <a:gd name="connsiteY7" fmla="*/ 43805 h 198782"/>
                <a:gd name="connsiteX8" fmla="*/ 168376 w 198782"/>
                <a:gd name="connsiteY8" fmla="*/ 45131 h 198782"/>
                <a:gd name="connsiteX9" fmla="*/ 174008 w 198782"/>
                <a:gd name="connsiteY9" fmla="*/ 50432 h 198782"/>
                <a:gd name="connsiteX10" fmla="*/ 180635 w 198782"/>
                <a:gd name="connsiteY10" fmla="*/ 58052 h 198782"/>
                <a:gd name="connsiteX11" fmla="*/ 173677 w 198782"/>
                <a:gd name="connsiteY11" fmla="*/ 173677 h 198782"/>
                <a:gd name="connsiteX12" fmla="*/ 58383 w 198782"/>
                <a:gd name="connsiteY12" fmla="*/ 180302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198782">
                  <a:moveTo>
                    <a:pt x="58383" y="180302"/>
                  </a:moveTo>
                  <a:cubicBezTo>
                    <a:pt x="55733" y="178315"/>
                    <a:pt x="53082" y="175996"/>
                    <a:pt x="50764" y="173677"/>
                  </a:cubicBezTo>
                  <a:cubicBezTo>
                    <a:pt x="48775" y="171689"/>
                    <a:pt x="47119" y="170032"/>
                    <a:pt x="45463" y="168044"/>
                  </a:cubicBezTo>
                  <a:cubicBezTo>
                    <a:pt x="44800" y="167382"/>
                    <a:pt x="44469" y="166720"/>
                    <a:pt x="43806" y="166057"/>
                  </a:cubicBezTo>
                  <a:cubicBezTo>
                    <a:pt x="43475" y="165394"/>
                    <a:pt x="42812" y="164731"/>
                    <a:pt x="42149" y="164069"/>
                  </a:cubicBezTo>
                  <a:cubicBezTo>
                    <a:pt x="16639" y="129945"/>
                    <a:pt x="19289" y="81243"/>
                    <a:pt x="50432" y="50432"/>
                  </a:cubicBezTo>
                  <a:cubicBezTo>
                    <a:pt x="81575" y="19289"/>
                    <a:pt x="129945" y="16639"/>
                    <a:pt x="164401" y="42149"/>
                  </a:cubicBezTo>
                  <a:cubicBezTo>
                    <a:pt x="165063" y="42811"/>
                    <a:pt x="165726" y="43143"/>
                    <a:pt x="166388" y="43805"/>
                  </a:cubicBezTo>
                  <a:cubicBezTo>
                    <a:pt x="167051" y="44469"/>
                    <a:pt x="167714" y="44799"/>
                    <a:pt x="168376" y="45131"/>
                  </a:cubicBezTo>
                  <a:cubicBezTo>
                    <a:pt x="170364" y="46787"/>
                    <a:pt x="172352" y="48444"/>
                    <a:pt x="174008" y="50432"/>
                  </a:cubicBezTo>
                  <a:cubicBezTo>
                    <a:pt x="176328" y="52751"/>
                    <a:pt x="178647" y="55401"/>
                    <a:pt x="180635" y="58052"/>
                  </a:cubicBezTo>
                  <a:cubicBezTo>
                    <a:pt x="207802" y="92176"/>
                    <a:pt x="205483" y="142203"/>
                    <a:pt x="173677" y="173677"/>
                  </a:cubicBezTo>
                  <a:cubicBezTo>
                    <a:pt x="142203" y="205150"/>
                    <a:pt x="92508" y="207470"/>
                    <a:pt x="58383" y="180302"/>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8" name="Freeform: Shape 187">
              <a:extLst>
                <a:ext uri="{FF2B5EF4-FFF2-40B4-BE49-F238E27FC236}">
                  <a16:creationId xmlns:a16="http://schemas.microsoft.com/office/drawing/2014/main" id="{9A0B0121-8E50-4FE1-9D6A-B4D01DD74796}"/>
                </a:ext>
              </a:extLst>
            </p:cNvPr>
            <p:cNvSpPr/>
            <p:nvPr/>
          </p:nvSpPr>
          <p:spPr>
            <a:xfrm>
              <a:off x="5018162" y="12845381"/>
              <a:ext cx="165671" cy="165671"/>
            </a:xfrm>
            <a:custGeom>
              <a:avLst/>
              <a:gdLst>
                <a:gd name="connsiteX0" fmla="*/ 49424 w 165652"/>
                <a:gd name="connsiteY0" fmla="*/ 165908 h 165652"/>
                <a:gd name="connsiteX1" fmla="*/ 50417 w 165652"/>
                <a:gd name="connsiteY1" fmla="*/ 151330 h 165652"/>
                <a:gd name="connsiteX2" fmla="*/ 151796 w 165652"/>
                <a:gd name="connsiteY2" fmla="*/ 50283 h 165652"/>
                <a:gd name="connsiteX3" fmla="*/ 166374 w 165652"/>
                <a:gd name="connsiteY3" fmla="*/ 48957 h 165652"/>
                <a:gd name="connsiteX4" fmla="*/ 161073 w 165652"/>
                <a:gd name="connsiteY4" fmla="*/ 43988 h 165652"/>
                <a:gd name="connsiteX5" fmla="*/ 159085 w 165652"/>
                <a:gd name="connsiteY5" fmla="*/ 42662 h 165652"/>
                <a:gd name="connsiteX6" fmla="*/ 157097 w 165652"/>
                <a:gd name="connsiteY6" fmla="*/ 41337 h 165652"/>
                <a:gd name="connsiteX7" fmla="*/ 49092 w 165652"/>
                <a:gd name="connsiteY7" fmla="*/ 48957 h 165652"/>
                <a:gd name="connsiteX8" fmla="*/ 41472 w 165652"/>
                <a:gd name="connsiteY8" fmla="*/ 156963 h 165652"/>
                <a:gd name="connsiteX9" fmla="*/ 42798 w 165652"/>
                <a:gd name="connsiteY9" fmla="*/ 158951 h 165652"/>
                <a:gd name="connsiteX10" fmla="*/ 44123 w 165652"/>
                <a:gd name="connsiteY10" fmla="*/ 160938 h 165652"/>
                <a:gd name="connsiteX11" fmla="*/ 49424 w 165652"/>
                <a:gd name="connsiteY11" fmla="*/ 16590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652" h="165652">
                  <a:moveTo>
                    <a:pt x="49424" y="165908"/>
                  </a:moveTo>
                  <a:lnTo>
                    <a:pt x="50417" y="151330"/>
                  </a:lnTo>
                  <a:lnTo>
                    <a:pt x="151796" y="50283"/>
                  </a:lnTo>
                  <a:lnTo>
                    <a:pt x="166374" y="48957"/>
                  </a:lnTo>
                  <a:cubicBezTo>
                    <a:pt x="164717" y="47301"/>
                    <a:pt x="162730" y="45644"/>
                    <a:pt x="161073" y="43988"/>
                  </a:cubicBezTo>
                  <a:cubicBezTo>
                    <a:pt x="160410" y="43325"/>
                    <a:pt x="159748" y="42994"/>
                    <a:pt x="159085" y="42662"/>
                  </a:cubicBezTo>
                  <a:cubicBezTo>
                    <a:pt x="158422" y="42331"/>
                    <a:pt x="157760" y="41669"/>
                    <a:pt x="157097" y="41337"/>
                  </a:cubicBezTo>
                  <a:cubicBezTo>
                    <a:pt x="124629" y="17152"/>
                    <a:pt x="78578" y="19471"/>
                    <a:pt x="49092" y="48957"/>
                  </a:cubicBezTo>
                  <a:cubicBezTo>
                    <a:pt x="19606" y="78444"/>
                    <a:pt x="16955" y="124495"/>
                    <a:pt x="41472" y="156963"/>
                  </a:cubicBezTo>
                  <a:cubicBezTo>
                    <a:pt x="42135" y="157625"/>
                    <a:pt x="42466" y="158287"/>
                    <a:pt x="42798" y="158951"/>
                  </a:cubicBezTo>
                  <a:cubicBezTo>
                    <a:pt x="43129" y="159613"/>
                    <a:pt x="43791" y="160275"/>
                    <a:pt x="44123" y="160938"/>
                  </a:cubicBezTo>
                  <a:cubicBezTo>
                    <a:pt x="46110" y="162594"/>
                    <a:pt x="47767" y="164252"/>
                    <a:pt x="49424" y="165908"/>
                  </a:cubicBezTo>
                  <a:close/>
                </a:path>
              </a:pathLst>
            </a:custGeom>
            <a:solidFill>
              <a:srgbClr val="D0D0D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9" name="Freeform: Shape 188">
              <a:extLst>
                <a:ext uri="{FF2B5EF4-FFF2-40B4-BE49-F238E27FC236}">
                  <a16:creationId xmlns:a16="http://schemas.microsoft.com/office/drawing/2014/main" id="{EFE8ECC8-2583-4F9B-96B9-8C90D5C19C0B}"/>
                </a:ext>
              </a:extLst>
            </p:cNvPr>
            <p:cNvSpPr/>
            <p:nvPr/>
          </p:nvSpPr>
          <p:spPr>
            <a:xfrm>
              <a:off x="5042741" y="12869162"/>
              <a:ext cx="165671" cy="165671"/>
            </a:xfrm>
            <a:custGeom>
              <a:avLst/>
              <a:gdLst>
                <a:gd name="connsiteX0" fmla="*/ 24848 w 165652"/>
                <a:gd name="connsiteY0" fmla="*/ 142130 h 165652"/>
                <a:gd name="connsiteX1" fmla="*/ 31805 w 165652"/>
                <a:gd name="connsiteY1" fmla="*/ 148425 h 165652"/>
                <a:gd name="connsiteX2" fmla="*/ 141798 w 165652"/>
                <a:gd name="connsiteY2" fmla="*/ 142130 h 165652"/>
                <a:gd name="connsiteX3" fmla="*/ 148093 w 165652"/>
                <a:gd name="connsiteY3" fmla="*/ 32137 h 165652"/>
                <a:gd name="connsiteX4" fmla="*/ 141798 w 165652"/>
                <a:gd name="connsiteY4" fmla="*/ 24848 h 165652"/>
                <a:gd name="connsiteX5" fmla="*/ 127221 w 165652"/>
                <a:gd name="connsiteY5" fmla="*/ 26173 h 165652"/>
                <a:gd name="connsiteX6" fmla="*/ 25842 w 165652"/>
                <a:gd name="connsiteY6" fmla="*/ 127221 h 165652"/>
                <a:gd name="connsiteX7" fmla="*/ 24848 w 165652"/>
                <a:gd name="connsiteY7" fmla="*/ 142130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 h="165652">
                  <a:moveTo>
                    <a:pt x="24848" y="142130"/>
                  </a:moveTo>
                  <a:cubicBezTo>
                    <a:pt x="27167" y="144449"/>
                    <a:pt x="29486" y="146437"/>
                    <a:pt x="31805" y="148425"/>
                  </a:cubicBezTo>
                  <a:cubicBezTo>
                    <a:pt x="64273" y="174266"/>
                    <a:pt x="111649" y="171947"/>
                    <a:pt x="141798" y="142130"/>
                  </a:cubicBezTo>
                  <a:cubicBezTo>
                    <a:pt x="171947" y="111981"/>
                    <a:pt x="173935" y="64936"/>
                    <a:pt x="148093" y="32137"/>
                  </a:cubicBezTo>
                  <a:cubicBezTo>
                    <a:pt x="146105" y="29818"/>
                    <a:pt x="144117" y="27167"/>
                    <a:pt x="141798" y="24848"/>
                  </a:cubicBezTo>
                  <a:lnTo>
                    <a:pt x="127221" y="26173"/>
                  </a:lnTo>
                  <a:lnTo>
                    <a:pt x="25842" y="127221"/>
                  </a:lnTo>
                  <a:lnTo>
                    <a:pt x="24848" y="142130"/>
                  </a:lnTo>
                  <a:close/>
                </a:path>
              </a:pathLst>
            </a:custGeom>
            <a:solidFill>
              <a:srgbClr val="F1F1F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0" name="Freeform: Shape 189">
              <a:extLst>
                <a:ext uri="{FF2B5EF4-FFF2-40B4-BE49-F238E27FC236}">
                  <a16:creationId xmlns:a16="http://schemas.microsoft.com/office/drawing/2014/main" id="{8A0BB54A-E95C-484D-B816-F4C0A8BB9851}"/>
                </a:ext>
              </a:extLst>
            </p:cNvPr>
            <p:cNvSpPr/>
            <p:nvPr/>
          </p:nvSpPr>
          <p:spPr>
            <a:xfrm>
              <a:off x="5028459" y="12855045"/>
              <a:ext cx="165671" cy="165671"/>
            </a:xfrm>
            <a:custGeom>
              <a:avLst/>
              <a:gdLst>
                <a:gd name="connsiteX0" fmla="*/ 46417 w 165652"/>
                <a:gd name="connsiteY0" fmla="*/ 148956 h 165652"/>
                <a:gd name="connsiteX1" fmla="*/ 52712 w 165652"/>
                <a:gd name="connsiteY1" fmla="*/ 154588 h 165652"/>
                <a:gd name="connsiteX2" fmla="*/ 148790 w 165652"/>
                <a:gd name="connsiteY2" fmla="*/ 148956 h 165652"/>
                <a:gd name="connsiteX3" fmla="*/ 154422 w 165652"/>
                <a:gd name="connsiteY3" fmla="*/ 52546 h 165652"/>
                <a:gd name="connsiteX4" fmla="*/ 148790 w 165652"/>
                <a:gd name="connsiteY4" fmla="*/ 46251 h 165652"/>
                <a:gd name="connsiteX5" fmla="*/ 144152 w 165652"/>
                <a:gd name="connsiteY5" fmla="*/ 41944 h 165652"/>
                <a:gd name="connsiteX6" fmla="*/ 142495 w 165652"/>
                <a:gd name="connsiteY6" fmla="*/ 40619 h 165652"/>
                <a:gd name="connsiteX7" fmla="*/ 140838 w 165652"/>
                <a:gd name="connsiteY7" fmla="*/ 39294 h 165652"/>
                <a:gd name="connsiteX8" fmla="*/ 46085 w 165652"/>
                <a:gd name="connsiteY8" fmla="*/ 46251 h 165652"/>
                <a:gd name="connsiteX9" fmla="*/ 39459 w 165652"/>
                <a:gd name="connsiteY9" fmla="*/ 141005 h 165652"/>
                <a:gd name="connsiteX10" fmla="*/ 40785 w 165652"/>
                <a:gd name="connsiteY10" fmla="*/ 142661 h 165652"/>
                <a:gd name="connsiteX11" fmla="*/ 42110 w 165652"/>
                <a:gd name="connsiteY11" fmla="*/ 144318 h 165652"/>
                <a:gd name="connsiteX12" fmla="*/ 46417 w 165652"/>
                <a:gd name="connsiteY12" fmla="*/ 14895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165652">
                  <a:moveTo>
                    <a:pt x="46417" y="148956"/>
                  </a:moveTo>
                  <a:cubicBezTo>
                    <a:pt x="48405" y="150943"/>
                    <a:pt x="50723" y="152931"/>
                    <a:pt x="52712" y="154588"/>
                  </a:cubicBezTo>
                  <a:cubicBezTo>
                    <a:pt x="81203" y="177117"/>
                    <a:pt x="122616" y="175129"/>
                    <a:pt x="148790" y="148956"/>
                  </a:cubicBezTo>
                  <a:cubicBezTo>
                    <a:pt x="175294" y="122782"/>
                    <a:pt x="176951" y="81039"/>
                    <a:pt x="154422" y="52546"/>
                  </a:cubicBezTo>
                  <a:cubicBezTo>
                    <a:pt x="152765" y="50226"/>
                    <a:pt x="150778" y="48239"/>
                    <a:pt x="148790" y="46251"/>
                  </a:cubicBezTo>
                  <a:cubicBezTo>
                    <a:pt x="147133" y="44926"/>
                    <a:pt x="145808" y="43269"/>
                    <a:pt x="144152" y="41944"/>
                  </a:cubicBezTo>
                  <a:cubicBezTo>
                    <a:pt x="143820" y="41613"/>
                    <a:pt x="143158" y="41282"/>
                    <a:pt x="142495" y="40619"/>
                  </a:cubicBezTo>
                  <a:cubicBezTo>
                    <a:pt x="142164" y="40288"/>
                    <a:pt x="141501" y="39625"/>
                    <a:pt x="140838" y="39294"/>
                  </a:cubicBezTo>
                  <a:cubicBezTo>
                    <a:pt x="112346" y="18090"/>
                    <a:pt x="71927" y="20079"/>
                    <a:pt x="46085" y="46251"/>
                  </a:cubicBezTo>
                  <a:cubicBezTo>
                    <a:pt x="20244" y="72093"/>
                    <a:pt x="17925" y="112512"/>
                    <a:pt x="39459" y="141005"/>
                  </a:cubicBezTo>
                  <a:cubicBezTo>
                    <a:pt x="39790" y="141667"/>
                    <a:pt x="40453" y="141998"/>
                    <a:pt x="40785" y="142661"/>
                  </a:cubicBezTo>
                  <a:cubicBezTo>
                    <a:pt x="41116" y="143324"/>
                    <a:pt x="41779" y="143986"/>
                    <a:pt x="42110" y="144318"/>
                  </a:cubicBezTo>
                  <a:cubicBezTo>
                    <a:pt x="43435" y="145974"/>
                    <a:pt x="44760" y="147630"/>
                    <a:pt x="46417" y="148956"/>
                  </a:cubicBezTo>
                  <a:close/>
                </a:path>
              </a:pathLst>
            </a:custGeom>
            <a:solidFill>
              <a:srgbClr val="E2E2E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1" name="Freeform: Shape 190">
              <a:extLst>
                <a:ext uri="{FF2B5EF4-FFF2-40B4-BE49-F238E27FC236}">
                  <a16:creationId xmlns:a16="http://schemas.microsoft.com/office/drawing/2014/main" id="{DA1AAB02-0490-49F6-BAEF-26495F7E5E5C}"/>
                </a:ext>
              </a:extLst>
            </p:cNvPr>
            <p:cNvSpPr/>
            <p:nvPr/>
          </p:nvSpPr>
          <p:spPr>
            <a:xfrm>
              <a:off x="5042741" y="12869493"/>
              <a:ext cx="165671" cy="165671"/>
            </a:xfrm>
            <a:custGeom>
              <a:avLst/>
              <a:gdLst>
                <a:gd name="connsiteX0" fmla="*/ 24848 w 165652"/>
                <a:gd name="connsiteY0" fmla="*/ 141798 h 165652"/>
                <a:gd name="connsiteX1" fmla="*/ 39756 w 165652"/>
                <a:gd name="connsiteY1" fmla="*/ 140804 h 165652"/>
                <a:gd name="connsiteX2" fmla="*/ 140804 w 165652"/>
                <a:gd name="connsiteY2" fmla="*/ 39425 h 165652"/>
                <a:gd name="connsiteX3" fmla="*/ 141798 w 165652"/>
                <a:gd name="connsiteY3" fmla="*/ 24848 h 165652"/>
                <a:gd name="connsiteX4" fmla="*/ 127221 w 165652"/>
                <a:gd name="connsiteY4" fmla="*/ 25842 h 165652"/>
                <a:gd name="connsiteX5" fmla="*/ 26173 w 165652"/>
                <a:gd name="connsiteY5" fmla="*/ 12722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141798"/>
                  </a:moveTo>
                  <a:lnTo>
                    <a:pt x="39756" y="140804"/>
                  </a:lnTo>
                  <a:lnTo>
                    <a:pt x="140804" y="39425"/>
                  </a:lnTo>
                  <a:lnTo>
                    <a:pt x="141798" y="24848"/>
                  </a:lnTo>
                  <a:lnTo>
                    <a:pt x="127221" y="25842"/>
                  </a:lnTo>
                  <a:lnTo>
                    <a:pt x="26173" y="127221"/>
                  </a:lnTo>
                  <a:close/>
                </a:path>
              </a:pathLst>
            </a:custGeom>
            <a:solidFill>
              <a:srgbClr val="C5C6C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2" name="Freeform: Shape 191">
              <a:extLst>
                <a:ext uri="{FF2B5EF4-FFF2-40B4-BE49-F238E27FC236}">
                  <a16:creationId xmlns:a16="http://schemas.microsoft.com/office/drawing/2014/main" id="{622B9EF1-5A07-41A6-90F5-7B79A032EA37}"/>
                </a:ext>
              </a:extLst>
            </p:cNvPr>
            <p:cNvSpPr/>
            <p:nvPr/>
          </p:nvSpPr>
          <p:spPr>
            <a:xfrm>
              <a:off x="5042741" y="12869493"/>
              <a:ext cx="165671" cy="165671"/>
            </a:xfrm>
            <a:custGeom>
              <a:avLst/>
              <a:gdLst>
                <a:gd name="connsiteX0" fmla="*/ 130202 w 165652"/>
                <a:gd name="connsiteY0" fmla="*/ 29155 h 165652"/>
                <a:gd name="connsiteX1" fmla="*/ 28823 w 165652"/>
                <a:gd name="connsiteY1" fmla="*/ 130202 h 165652"/>
                <a:gd name="connsiteX2" fmla="*/ 24848 w 165652"/>
                <a:gd name="connsiteY2" fmla="*/ 141798 h 165652"/>
                <a:gd name="connsiteX3" fmla="*/ 26173 w 165652"/>
                <a:gd name="connsiteY3" fmla="*/ 127221 h 165652"/>
                <a:gd name="connsiteX4" fmla="*/ 127221 w 165652"/>
                <a:gd name="connsiteY4" fmla="*/ 25842 h 165652"/>
                <a:gd name="connsiteX5" fmla="*/ 141798 w 165652"/>
                <a:gd name="connsiteY5"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30202" y="29155"/>
                  </a:moveTo>
                  <a:lnTo>
                    <a:pt x="28823" y="130202"/>
                  </a:lnTo>
                  <a:lnTo>
                    <a:pt x="24848" y="141798"/>
                  </a:lnTo>
                  <a:lnTo>
                    <a:pt x="26173" y="127221"/>
                  </a:lnTo>
                  <a:lnTo>
                    <a:pt x="127221" y="25842"/>
                  </a:lnTo>
                  <a:lnTo>
                    <a:pt x="141798" y="24848"/>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3" name="Freeform: Shape 192">
              <a:extLst>
                <a:ext uri="{FF2B5EF4-FFF2-40B4-BE49-F238E27FC236}">
                  <a16:creationId xmlns:a16="http://schemas.microsoft.com/office/drawing/2014/main" id="{907C7AB4-AC9D-4339-B52A-AFC9C72320B1}"/>
                </a:ext>
              </a:extLst>
            </p:cNvPr>
            <p:cNvSpPr/>
            <p:nvPr/>
          </p:nvSpPr>
          <p:spPr>
            <a:xfrm>
              <a:off x="5025176" y="12886723"/>
              <a:ext cx="165671" cy="165671"/>
            </a:xfrm>
            <a:custGeom>
              <a:avLst/>
              <a:gdLst>
                <a:gd name="connsiteX0" fmla="*/ 41085 w 165652"/>
                <a:gd name="connsiteY0" fmla="*/ 24848 h 165652"/>
                <a:gd name="connsiteX1" fmla="*/ 71565 w 165652"/>
                <a:gd name="connsiteY1" fmla="*/ 88459 h 165652"/>
                <a:gd name="connsiteX2" fmla="*/ 152403 w 165652"/>
                <a:gd name="connsiteY2" fmla="*/ 119270 h 165652"/>
                <a:gd name="connsiteX3" fmla="*/ 149753 w 165652"/>
                <a:gd name="connsiteY3" fmla="*/ 122583 h 165652"/>
                <a:gd name="connsiteX4" fmla="*/ 145115 w 165652"/>
                <a:gd name="connsiteY4" fmla="*/ 126890 h 165652"/>
                <a:gd name="connsiteX5" fmla="*/ 143458 w 165652"/>
                <a:gd name="connsiteY5" fmla="*/ 128216 h 165652"/>
                <a:gd name="connsiteX6" fmla="*/ 141802 w 165652"/>
                <a:gd name="connsiteY6" fmla="*/ 129540 h 165652"/>
                <a:gd name="connsiteX7" fmla="*/ 46386 w 165652"/>
                <a:gd name="connsiteY7" fmla="*/ 122583 h 165652"/>
                <a:gd name="connsiteX8" fmla="*/ 39429 w 165652"/>
                <a:gd name="connsiteY8" fmla="*/ 27167 h 165652"/>
                <a:gd name="connsiteX9" fmla="*/ 40754 w 165652"/>
                <a:gd name="connsiteY9" fmla="*/ 25511 h 165652"/>
                <a:gd name="connsiteX10" fmla="*/ 41085 w 165652"/>
                <a:gd name="connsiteY10"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652" h="165652">
                  <a:moveTo>
                    <a:pt x="41085" y="24848"/>
                  </a:moveTo>
                  <a:cubicBezTo>
                    <a:pt x="43735" y="48040"/>
                    <a:pt x="53675" y="70900"/>
                    <a:pt x="71565" y="88459"/>
                  </a:cubicBezTo>
                  <a:cubicBezTo>
                    <a:pt x="93763" y="110656"/>
                    <a:pt x="123249" y="120927"/>
                    <a:pt x="152403" y="119270"/>
                  </a:cubicBezTo>
                  <a:cubicBezTo>
                    <a:pt x="151409" y="120264"/>
                    <a:pt x="150415" y="121589"/>
                    <a:pt x="149753" y="122583"/>
                  </a:cubicBezTo>
                  <a:cubicBezTo>
                    <a:pt x="148097" y="123909"/>
                    <a:pt x="146771" y="125565"/>
                    <a:pt x="145115" y="126890"/>
                  </a:cubicBezTo>
                  <a:cubicBezTo>
                    <a:pt x="144452" y="127221"/>
                    <a:pt x="144121" y="127884"/>
                    <a:pt x="143458" y="128216"/>
                  </a:cubicBezTo>
                  <a:cubicBezTo>
                    <a:pt x="143127" y="128546"/>
                    <a:pt x="142464" y="129210"/>
                    <a:pt x="141802" y="129540"/>
                  </a:cubicBezTo>
                  <a:cubicBezTo>
                    <a:pt x="112978" y="150744"/>
                    <a:pt x="72559" y="148756"/>
                    <a:pt x="46386" y="122583"/>
                  </a:cubicBezTo>
                  <a:cubicBezTo>
                    <a:pt x="20213" y="96410"/>
                    <a:pt x="17894" y="55660"/>
                    <a:pt x="39429" y="27167"/>
                  </a:cubicBezTo>
                  <a:cubicBezTo>
                    <a:pt x="39760" y="26505"/>
                    <a:pt x="40423" y="26173"/>
                    <a:pt x="40754" y="25511"/>
                  </a:cubicBezTo>
                  <a:cubicBezTo>
                    <a:pt x="40754" y="25511"/>
                    <a:pt x="40754" y="25179"/>
                    <a:pt x="41085" y="24848"/>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4" name="Freeform: Shape 193">
              <a:extLst>
                <a:ext uri="{FF2B5EF4-FFF2-40B4-BE49-F238E27FC236}">
                  <a16:creationId xmlns:a16="http://schemas.microsoft.com/office/drawing/2014/main" id="{E91DE30D-9F37-4FBC-BB79-11815735F35C}"/>
                </a:ext>
              </a:extLst>
            </p:cNvPr>
            <p:cNvSpPr/>
            <p:nvPr/>
          </p:nvSpPr>
          <p:spPr>
            <a:xfrm>
              <a:off x="5013841" y="12622570"/>
              <a:ext cx="198806" cy="198806"/>
            </a:xfrm>
            <a:custGeom>
              <a:avLst/>
              <a:gdLst>
                <a:gd name="connsiteX0" fmla="*/ 58383 w 198782"/>
                <a:gd name="connsiteY0" fmla="*/ 180303 h 198782"/>
                <a:gd name="connsiteX1" fmla="*/ 50764 w 198782"/>
                <a:gd name="connsiteY1" fmla="*/ 173677 h 198782"/>
                <a:gd name="connsiteX2" fmla="*/ 45463 w 198782"/>
                <a:gd name="connsiteY2" fmla="*/ 168045 h 198782"/>
                <a:gd name="connsiteX3" fmla="*/ 43806 w 198782"/>
                <a:gd name="connsiteY3" fmla="*/ 166057 h 198782"/>
                <a:gd name="connsiteX4" fmla="*/ 42149 w 198782"/>
                <a:gd name="connsiteY4" fmla="*/ 164069 h 198782"/>
                <a:gd name="connsiteX5" fmla="*/ 50432 w 198782"/>
                <a:gd name="connsiteY5" fmla="*/ 50432 h 198782"/>
                <a:gd name="connsiteX6" fmla="*/ 164401 w 198782"/>
                <a:gd name="connsiteY6" fmla="*/ 42150 h 198782"/>
                <a:gd name="connsiteX7" fmla="*/ 166388 w 198782"/>
                <a:gd name="connsiteY7" fmla="*/ 43806 h 198782"/>
                <a:gd name="connsiteX8" fmla="*/ 168376 w 198782"/>
                <a:gd name="connsiteY8" fmla="*/ 45463 h 198782"/>
                <a:gd name="connsiteX9" fmla="*/ 174008 w 198782"/>
                <a:gd name="connsiteY9" fmla="*/ 50432 h 198782"/>
                <a:gd name="connsiteX10" fmla="*/ 180635 w 198782"/>
                <a:gd name="connsiteY10" fmla="*/ 58052 h 198782"/>
                <a:gd name="connsiteX11" fmla="*/ 173677 w 198782"/>
                <a:gd name="connsiteY11" fmla="*/ 174008 h 198782"/>
                <a:gd name="connsiteX12" fmla="*/ 58383 w 198782"/>
                <a:gd name="connsiteY12" fmla="*/ 180303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198782">
                  <a:moveTo>
                    <a:pt x="58383" y="180303"/>
                  </a:moveTo>
                  <a:cubicBezTo>
                    <a:pt x="55733" y="178315"/>
                    <a:pt x="53082" y="175996"/>
                    <a:pt x="50764" y="173677"/>
                  </a:cubicBezTo>
                  <a:cubicBezTo>
                    <a:pt x="48775" y="171690"/>
                    <a:pt x="47119" y="170033"/>
                    <a:pt x="45463" y="168045"/>
                  </a:cubicBezTo>
                  <a:cubicBezTo>
                    <a:pt x="44800" y="167383"/>
                    <a:pt x="44469" y="166719"/>
                    <a:pt x="43806" y="166057"/>
                  </a:cubicBezTo>
                  <a:cubicBezTo>
                    <a:pt x="43475" y="165395"/>
                    <a:pt x="42812" y="164732"/>
                    <a:pt x="42149" y="164069"/>
                  </a:cubicBezTo>
                  <a:cubicBezTo>
                    <a:pt x="16639" y="129945"/>
                    <a:pt x="19289" y="81243"/>
                    <a:pt x="50432" y="50432"/>
                  </a:cubicBezTo>
                  <a:cubicBezTo>
                    <a:pt x="81575" y="19289"/>
                    <a:pt x="129945" y="16638"/>
                    <a:pt x="164401" y="42150"/>
                  </a:cubicBezTo>
                  <a:cubicBezTo>
                    <a:pt x="165063" y="42812"/>
                    <a:pt x="165726" y="43143"/>
                    <a:pt x="166388" y="43806"/>
                  </a:cubicBezTo>
                  <a:cubicBezTo>
                    <a:pt x="167051" y="44469"/>
                    <a:pt x="167714" y="44800"/>
                    <a:pt x="168376" y="45463"/>
                  </a:cubicBezTo>
                  <a:cubicBezTo>
                    <a:pt x="170364" y="47119"/>
                    <a:pt x="172352" y="48775"/>
                    <a:pt x="174008" y="50432"/>
                  </a:cubicBezTo>
                  <a:cubicBezTo>
                    <a:pt x="176328" y="52752"/>
                    <a:pt x="178647" y="55402"/>
                    <a:pt x="180635" y="58052"/>
                  </a:cubicBezTo>
                  <a:cubicBezTo>
                    <a:pt x="207802" y="92176"/>
                    <a:pt x="205483" y="142203"/>
                    <a:pt x="173677" y="174008"/>
                  </a:cubicBezTo>
                  <a:cubicBezTo>
                    <a:pt x="142203" y="205151"/>
                    <a:pt x="92508" y="207470"/>
                    <a:pt x="58383" y="180303"/>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5" name="Freeform: Shape 194">
              <a:extLst>
                <a:ext uri="{FF2B5EF4-FFF2-40B4-BE49-F238E27FC236}">
                  <a16:creationId xmlns:a16="http://schemas.microsoft.com/office/drawing/2014/main" id="{9E1AFCA4-7466-46F6-853F-DC1253E32635}"/>
                </a:ext>
              </a:extLst>
            </p:cNvPr>
            <p:cNvSpPr/>
            <p:nvPr/>
          </p:nvSpPr>
          <p:spPr>
            <a:xfrm>
              <a:off x="5018162" y="12627057"/>
              <a:ext cx="165671" cy="165671"/>
            </a:xfrm>
            <a:custGeom>
              <a:avLst/>
              <a:gdLst>
                <a:gd name="connsiteX0" fmla="*/ 49424 w 165652"/>
                <a:gd name="connsiteY0" fmla="*/ 166208 h 165652"/>
                <a:gd name="connsiteX1" fmla="*/ 50417 w 165652"/>
                <a:gd name="connsiteY1" fmla="*/ 151299 h 165652"/>
                <a:gd name="connsiteX2" fmla="*/ 151796 w 165652"/>
                <a:gd name="connsiteY2" fmla="*/ 50252 h 165652"/>
                <a:gd name="connsiteX3" fmla="*/ 166374 w 165652"/>
                <a:gd name="connsiteY3" fmla="*/ 49258 h 165652"/>
                <a:gd name="connsiteX4" fmla="*/ 161073 w 165652"/>
                <a:gd name="connsiteY4" fmla="*/ 44288 h 165652"/>
                <a:gd name="connsiteX5" fmla="*/ 159085 w 165652"/>
                <a:gd name="connsiteY5" fmla="*/ 42963 h 165652"/>
                <a:gd name="connsiteX6" fmla="*/ 157097 w 165652"/>
                <a:gd name="connsiteY6" fmla="*/ 41306 h 165652"/>
                <a:gd name="connsiteX7" fmla="*/ 49092 w 165652"/>
                <a:gd name="connsiteY7" fmla="*/ 49258 h 165652"/>
                <a:gd name="connsiteX8" fmla="*/ 41472 w 165652"/>
                <a:gd name="connsiteY8" fmla="*/ 157263 h 165652"/>
                <a:gd name="connsiteX9" fmla="*/ 42798 w 165652"/>
                <a:gd name="connsiteY9" fmla="*/ 159250 h 165652"/>
                <a:gd name="connsiteX10" fmla="*/ 44123 w 165652"/>
                <a:gd name="connsiteY10" fmla="*/ 161238 h 165652"/>
                <a:gd name="connsiteX11" fmla="*/ 49424 w 165652"/>
                <a:gd name="connsiteY11" fmla="*/ 16620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652" h="165652">
                  <a:moveTo>
                    <a:pt x="49424" y="166208"/>
                  </a:moveTo>
                  <a:lnTo>
                    <a:pt x="50417" y="151299"/>
                  </a:lnTo>
                  <a:lnTo>
                    <a:pt x="151796" y="50252"/>
                  </a:lnTo>
                  <a:lnTo>
                    <a:pt x="166374" y="49258"/>
                  </a:lnTo>
                  <a:cubicBezTo>
                    <a:pt x="164717" y="47601"/>
                    <a:pt x="162730" y="45945"/>
                    <a:pt x="161073" y="44288"/>
                  </a:cubicBezTo>
                  <a:cubicBezTo>
                    <a:pt x="160410" y="43957"/>
                    <a:pt x="159748" y="43294"/>
                    <a:pt x="159085" y="42963"/>
                  </a:cubicBezTo>
                  <a:cubicBezTo>
                    <a:pt x="158422" y="42300"/>
                    <a:pt x="157760" y="41969"/>
                    <a:pt x="157097" y="41306"/>
                  </a:cubicBezTo>
                  <a:cubicBezTo>
                    <a:pt x="124629" y="17122"/>
                    <a:pt x="78578" y="19440"/>
                    <a:pt x="49092" y="49258"/>
                  </a:cubicBezTo>
                  <a:cubicBezTo>
                    <a:pt x="19606" y="78744"/>
                    <a:pt x="16955" y="124795"/>
                    <a:pt x="41472" y="157263"/>
                  </a:cubicBezTo>
                  <a:cubicBezTo>
                    <a:pt x="42135" y="157926"/>
                    <a:pt x="42466" y="158588"/>
                    <a:pt x="42798" y="159250"/>
                  </a:cubicBezTo>
                  <a:cubicBezTo>
                    <a:pt x="43129" y="159914"/>
                    <a:pt x="43791" y="160576"/>
                    <a:pt x="44123" y="161238"/>
                  </a:cubicBezTo>
                  <a:cubicBezTo>
                    <a:pt x="46110" y="162564"/>
                    <a:pt x="47767" y="164221"/>
                    <a:pt x="49424" y="166208"/>
                  </a:cubicBezTo>
                  <a:close/>
                </a:path>
              </a:pathLst>
            </a:custGeom>
            <a:solidFill>
              <a:srgbClr val="D0D0D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6" name="Freeform: Shape 195">
              <a:extLst>
                <a:ext uri="{FF2B5EF4-FFF2-40B4-BE49-F238E27FC236}">
                  <a16:creationId xmlns:a16="http://schemas.microsoft.com/office/drawing/2014/main" id="{9C5866D2-ECCF-489F-A259-11752860DE9E}"/>
                </a:ext>
              </a:extLst>
            </p:cNvPr>
            <p:cNvSpPr/>
            <p:nvPr/>
          </p:nvSpPr>
          <p:spPr>
            <a:xfrm>
              <a:off x="5042741" y="12651138"/>
              <a:ext cx="165671" cy="165671"/>
            </a:xfrm>
            <a:custGeom>
              <a:avLst/>
              <a:gdLst>
                <a:gd name="connsiteX0" fmla="*/ 24848 w 165652"/>
                <a:gd name="connsiteY0" fmla="*/ 142130 h 165652"/>
                <a:gd name="connsiteX1" fmla="*/ 31805 w 165652"/>
                <a:gd name="connsiteY1" fmla="*/ 148425 h 165652"/>
                <a:gd name="connsiteX2" fmla="*/ 141798 w 165652"/>
                <a:gd name="connsiteY2" fmla="*/ 142130 h 165652"/>
                <a:gd name="connsiteX3" fmla="*/ 148093 w 165652"/>
                <a:gd name="connsiteY3" fmla="*/ 32137 h 165652"/>
                <a:gd name="connsiteX4" fmla="*/ 141798 w 165652"/>
                <a:gd name="connsiteY4" fmla="*/ 24848 h 165652"/>
                <a:gd name="connsiteX5" fmla="*/ 127221 w 165652"/>
                <a:gd name="connsiteY5" fmla="*/ 26173 h 165652"/>
                <a:gd name="connsiteX6" fmla="*/ 25842 w 165652"/>
                <a:gd name="connsiteY6" fmla="*/ 127221 h 165652"/>
                <a:gd name="connsiteX7" fmla="*/ 24848 w 165652"/>
                <a:gd name="connsiteY7" fmla="*/ 142130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 h="165652">
                  <a:moveTo>
                    <a:pt x="24848" y="142130"/>
                  </a:moveTo>
                  <a:cubicBezTo>
                    <a:pt x="27167" y="144448"/>
                    <a:pt x="29486" y="146436"/>
                    <a:pt x="31805" y="148425"/>
                  </a:cubicBezTo>
                  <a:cubicBezTo>
                    <a:pt x="64273" y="174266"/>
                    <a:pt x="111649" y="171947"/>
                    <a:pt x="141798" y="142130"/>
                  </a:cubicBezTo>
                  <a:cubicBezTo>
                    <a:pt x="171947" y="111981"/>
                    <a:pt x="173935" y="64604"/>
                    <a:pt x="148093" y="32137"/>
                  </a:cubicBezTo>
                  <a:cubicBezTo>
                    <a:pt x="146105" y="29486"/>
                    <a:pt x="144117" y="27167"/>
                    <a:pt x="141798" y="24848"/>
                  </a:cubicBezTo>
                  <a:lnTo>
                    <a:pt x="127221" y="26173"/>
                  </a:lnTo>
                  <a:lnTo>
                    <a:pt x="25842" y="127221"/>
                  </a:lnTo>
                  <a:lnTo>
                    <a:pt x="24848" y="142130"/>
                  </a:lnTo>
                  <a:close/>
                </a:path>
              </a:pathLst>
            </a:custGeom>
            <a:solidFill>
              <a:srgbClr val="F1F1F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7" name="Freeform: Shape 196">
              <a:extLst>
                <a:ext uri="{FF2B5EF4-FFF2-40B4-BE49-F238E27FC236}">
                  <a16:creationId xmlns:a16="http://schemas.microsoft.com/office/drawing/2014/main" id="{860D2A0D-4B62-4794-9FC3-6FF443BE119B}"/>
                </a:ext>
              </a:extLst>
            </p:cNvPr>
            <p:cNvSpPr/>
            <p:nvPr/>
          </p:nvSpPr>
          <p:spPr>
            <a:xfrm>
              <a:off x="5028459" y="12637022"/>
              <a:ext cx="165671" cy="165671"/>
            </a:xfrm>
            <a:custGeom>
              <a:avLst/>
              <a:gdLst>
                <a:gd name="connsiteX0" fmla="*/ 46417 w 165652"/>
                <a:gd name="connsiteY0" fmla="*/ 148956 h 165652"/>
                <a:gd name="connsiteX1" fmla="*/ 52712 w 165652"/>
                <a:gd name="connsiteY1" fmla="*/ 154587 h 165652"/>
                <a:gd name="connsiteX2" fmla="*/ 148790 w 165652"/>
                <a:gd name="connsiteY2" fmla="*/ 148956 h 165652"/>
                <a:gd name="connsiteX3" fmla="*/ 154422 w 165652"/>
                <a:gd name="connsiteY3" fmla="*/ 52546 h 165652"/>
                <a:gd name="connsiteX4" fmla="*/ 148790 w 165652"/>
                <a:gd name="connsiteY4" fmla="*/ 46251 h 165652"/>
                <a:gd name="connsiteX5" fmla="*/ 144152 w 165652"/>
                <a:gd name="connsiteY5" fmla="*/ 41944 h 165652"/>
                <a:gd name="connsiteX6" fmla="*/ 142495 w 165652"/>
                <a:gd name="connsiteY6" fmla="*/ 40619 h 165652"/>
                <a:gd name="connsiteX7" fmla="*/ 140838 w 165652"/>
                <a:gd name="connsiteY7" fmla="*/ 39294 h 165652"/>
                <a:gd name="connsiteX8" fmla="*/ 46085 w 165652"/>
                <a:gd name="connsiteY8" fmla="*/ 46251 h 165652"/>
                <a:gd name="connsiteX9" fmla="*/ 39459 w 165652"/>
                <a:gd name="connsiteY9" fmla="*/ 141004 h 165652"/>
                <a:gd name="connsiteX10" fmla="*/ 40785 w 165652"/>
                <a:gd name="connsiteY10" fmla="*/ 142661 h 165652"/>
                <a:gd name="connsiteX11" fmla="*/ 42110 w 165652"/>
                <a:gd name="connsiteY11" fmla="*/ 144317 h 165652"/>
                <a:gd name="connsiteX12" fmla="*/ 46417 w 165652"/>
                <a:gd name="connsiteY12" fmla="*/ 14895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165652">
                  <a:moveTo>
                    <a:pt x="46417" y="148956"/>
                  </a:moveTo>
                  <a:cubicBezTo>
                    <a:pt x="48405" y="150944"/>
                    <a:pt x="50723" y="152931"/>
                    <a:pt x="52712" y="154587"/>
                  </a:cubicBezTo>
                  <a:cubicBezTo>
                    <a:pt x="81203" y="177116"/>
                    <a:pt x="122616" y="175460"/>
                    <a:pt x="148790" y="148956"/>
                  </a:cubicBezTo>
                  <a:cubicBezTo>
                    <a:pt x="175294" y="122451"/>
                    <a:pt x="176951" y="81038"/>
                    <a:pt x="154422" y="52546"/>
                  </a:cubicBezTo>
                  <a:cubicBezTo>
                    <a:pt x="152765" y="50227"/>
                    <a:pt x="150778" y="48239"/>
                    <a:pt x="148790" y="46251"/>
                  </a:cubicBezTo>
                  <a:cubicBezTo>
                    <a:pt x="147133" y="44926"/>
                    <a:pt x="145808" y="43270"/>
                    <a:pt x="144152" y="41944"/>
                  </a:cubicBezTo>
                  <a:cubicBezTo>
                    <a:pt x="143820" y="41613"/>
                    <a:pt x="143158" y="40950"/>
                    <a:pt x="142495" y="40619"/>
                  </a:cubicBezTo>
                  <a:cubicBezTo>
                    <a:pt x="142164" y="40288"/>
                    <a:pt x="141501" y="39625"/>
                    <a:pt x="140838" y="39294"/>
                  </a:cubicBezTo>
                  <a:cubicBezTo>
                    <a:pt x="112346" y="18090"/>
                    <a:pt x="71927" y="20078"/>
                    <a:pt x="46085" y="46251"/>
                  </a:cubicBezTo>
                  <a:cubicBezTo>
                    <a:pt x="20244" y="72093"/>
                    <a:pt x="17925" y="112512"/>
                    <a:pt x="39459" y="141004"/>
                  </a:cubicBezTo>
                  <a:cubicBezTo>
                    <a:pt x="39790" y="141667"/>
                    <a:pt x="40453" y="141998"/>
                    <a:pt x="40785" y="142661"/>
                  </a:cubicBezTo>
                  <a:cubicBezTo>
                    <a:pt x="41116" y="143323"/>
                    <a:pt x="41779" y="143985"/>
                    <a:pt x="42110" y="144317"/>
                  </a:cubicBezTo>
                  <a:cubicBezTo>
                    <a:pt x="43435" y="145974"/>
                    <a:pt x="44760" y="147299"/>
                    <a:pt x="46417" y="148956"/>
                  </a:cubicBezTo>
                  <a:close/>
                </a:path>
              </a:pathLst>
            </a:custGeom>
            <a:solidFill>
              <a:srgbClr val="E2E2E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8" name="Freeform: Shape 197">
              <a:extLst>
                <a:ext uri="{FF2B5EF4-FFF2-40B4-BE49-F238E27FC236}">
                  <a16:creationId xmlns:a16="http://schemas.microsoft.com/office/drawing/2014/main" id="{927899A6-C5BB-420F-A7DD-D455FF5588D6}"/>
                </a:ext>
              </a:extLst>
            </p:cNvPr>
            <p:cNvSpPr/>
            <p:nvPr/>
          </p:nvSpPr>
          <p:spPr>
            <a:xfrm>
              <a:off x="5042741" y="12651138"/>
              <a:ext cx="165671" cy="165671"/>
            </a:xfrm>
            <a:custGeom>
              <a:avLst/>
              <a:gdLst>
                <a:gd name="connsiteX0" fmla="*/ 24848 w 165652"/>
                <a:gd name="connsiteY0" fmla="*/ 142130 h 165652"/>
                <a:gd name="connsiteX1" fmla="*/ 39756 w 165652"/>
                <a:gd name="connsiteY1" fmla="*/ 140804 h 165652"/>
                <a:gd name="connsiteX2" fmla="*/ 140804 w 165652"/>
                <a:gd name="connsiteY2" fmla="*/ 39425 h 165652"/>
                <a:gd name="connsiteX3" fmla="*/ 141798 w 165652"/>
                <a:gd name="connsiteY3" fmla="*/ 24848 h 165652"/>
                <a:gd name="connsiteX4" fmla="*/ 127221 w 165652"/>
                <a:gd name="connsiteY4" fmla="*/ 26173 h 165652"/>
                <a:gd name="connsiteX5" fmla="*/ 26173 w 165652"/>
                <a:gd name="connsiteY5" fmla="*/ 12722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142130"/>
                  </a:moveTo>
                  <a:lnTo>
                    <a:pt x="39756" y="140804"/>
                  </a:lnTo>
                  <a:lnTo>
                    <a:pt x="140804" y="39425"/>
                  </a:lnTo>
                  <a:lnTo>
                    <a:pt x="141798" y="24848"/>
                  </a:lnTo>
                  <a:lnTo>
                    <a:pt x="127221" y="26173"/>
                  </a:lnTo>
                  <a:lnTo>
                    <a:pt x="26173" y="127221"/>
                  </a:lnTo>
                  <a:close/>
                </a:path>
              </a:pathLst>
            </a:custGeom>
            <a:solidFill>
              <a:srgbClr val="C5C6C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9" name="Freeform: Shape 198">
              <a:extLst>
                <a:ext uri="{FF2B5EF4-FFF2-40B4-BE49-F238E27FC236}">
                  <a16:creationId xmlns:a16="http://schemas.microsoft.com/office/drawing/2014/main" id="{185218FD-1CE7-413F-9E29-DF2E57BACB93}"/>
                </a:ext>
              </a:extLst>
            </p:cNvPr>
            <p:cNvSpPr/>
            <p:nvPr/>
          </p:nvSpPr>
          <p:spPr>
            <a:xfrm>
              <a:off x="5042741" y="12651138"/>
              <a:ext cx="165671" cy="165671"/>
            </a:xfrm>
            <a:custGeom>
              <a:avLst/>
              <a:gdLst>
                <a:gd name="connsiteX0" fmla="*/ 130202 w 165652"/>
                <a:gd name="connsiteY0" fmla="*/ 29155 h 165652"/>
                <a:gd name="connsiteX1" fmla="*/ 28823 w 165652"/>
                <a:gd name="connsiteY1" fmla="*/ 130202 h 165652"/>
                <a:gd name="connsiteX2" fmla="*/ 24848 w 165652"/>
                <a:gd name="connsiteY2" fmla="*/ 142130 h 165652"/>
                <a:gd name="connsiteX3" fmla="*/ 26173 w 165652"/>
                <a:gd name="connsiteY3" fmla="*/ 127221 h 165652"/>
                <a:gd name="connsiteX4" fmla="*/ 127221 w 165652"/>
                <a:gd name="connsiteY4" fmla="*/ 26173 h 165652"/>
                <a:gd name="connsiteX5" fmla="*/ 141798 w 165652"/>
                <a:gd name="connsiteY5"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30202" y="29155"/>
                  </a:moveTo>
                  <a:lnTo>
                    <a:pt x="28823" y="130202"/>
                  </a:lnTo>
                  <a:lnTo>
                    <a:pt x="24848" y="142130"/>
                  </a:lnTo>
                  <a:lnTo>
                    <a:pt x="26173" y="127221"/>
                  </a:lnTo>
                  <a:lnTo>
                    <a:pt x="127221" y="26173"/>
                  </a:lnTo>
                  <a:lnTo>
                    <a:pt x="141798" y="24848"/>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0" name="Freeform: Shape 199">
              <a:extLst>
                <a:ext uri="{FF2B5EF4-FFF2-40B4-BE49-F238E27FC236}">
                  <a16:creationId xmlns:a16="http://schemas.microsoft.com/office/drawing/2014/main" id="{A52D1A5F-914F-43E3-905F-69DDD34B3BFF}"/>
                </a:ext>
              </a:extLst>
            </p:cNvPr>
            <p:cNvSpPr/>
            <p:nvPr/>
          </p:nvSpPr>
          <p:spPr>
            <a:xfrm>
              <a:off x="5025176" y="12668699"/>
              <a:ext cx="165671" cy="165671"/>
            </a:xfrm>
            <a:custGeom>
              <a:avLst/>
              <a:gdLst>
                <a:gd name="connsiteX0" fmla="*/ 41085 w 165652"/>
                <a:gd name="connsiteY0" fmla="*/ 24848 h 165652"/>
                <a:gd name="connsiteX1" fmla="*/ 71565 w 165652"/>
                <a:gd name="connsiteY1" fmla="*/ 88458 h 165652"/>
                <a:gd name="connsiteX2" fmla="*/ 152403 w 165652"/>
                <a:gd name="connsiteY2" fmla="*/ 119270 h 165652"/>
                <a:gd name="connsiteX3" fmla="*/ 149753 w 165652"/>
                <a:gd name="connsiteY3" fmla="*/ 122251 h 165652"/>
                <a:gd name="connsiteX4" fmla="*/ 145115 w 165652"/>
                <a:gd name="connsiteY4" fmla="*/ 126559 h 165652"/>
                <a:gd name="connsiteX5" fmla="*/ 143458 w 165652"/>
                <a:gd name="connsiteY5" fmla="*/ 127883 h 165652"/>
                <a:gd name="connsiteX6" fmla="*/ 141802 w 165652"/>
                <a:gd name="connsiteY6" fmla="*/ 129208 h 165652"/>
                <a:gd name="connsiteX7" fmla="*/ 46386 w 165652"/>
                <a:gd name="connsiteY7" fmla="*/ 122251 h 165652"/>
                <a:gd name="connsiteX8" fmla="*/ 39429 w 165652"/>
                <a:gd name="connsiteY8" fmla="*/ 26836 h 165652"/>
                <a:gd name="connsiteX9" fmla="*/ 40754 w 165652"/>
                <a:gd name="connsiteY9" fmla="*/ 25179 h 165652"/>
                <a:gd name="connsiteX10" fmla="*/ 41085 w 165652"/>
                <a:gd name="connsiteY10"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652" h="165652">
                  <a:moveTo>
                    <a:pt x="41085" y="24848"/>
                  </a:moveTo>
                  <a:cubicBezTo>
                    <a:pt x="43735" y="48040"/>
                    <a:pt x="53675" y="70568"/>
                    <a:pt x="71565" y="88458"/>
                  </a:cubicBezTo>
                  <a:cubicBezTo>
                    <a:pt x="93763" y="110656"/>
                    <a:pt x="123249" y="120926"/>
                    <a:pt x="152403" y="119270"/>
                  </a:cubicBezTo>
                  <a:cubicBezTo>
                    <a:pt x="151409" y="120264"/>
                    <a:pt x="150415" y="121258"/>
                    <a:pt x="149753" y="122251"/>
                  </a:cubicBezTo>
                  <a:cubicBezTo>
                    <a:pt x="148097" y="123577"/>
                    <a:pt x="146771" y="125233"/>
                    <a:pt x="145115" y="126559"/>
                  </a:cubicBezTo>
                  <a:cubicBezTo>
                    <a:pt x="144452" y="126889"/>
                    <a:pt x="144121" y="127221"/>
                    <a:pt x="143458" y="127883"/>
                  </a:cubicBezTo>
                  <a:cubicBezTo>
                    <a:pt x="143127" y="128215"/>
                    <a:pt x="142464" y="128546"/>
                    <a:pt x="141802" y="129208"/>
                  </a:cubicBezTo>
                  <a:cubicBezTo>
                    <a:pt x="112978" y="150743"/>
                    <a:pt x="72559" y="148425"/>
                    <a:pt x="46386" y="122251"/>
                  </a:cubicBezTo>
                  <a:cubicBezTo>
                    <a:pt x="20213" y="96078"/>
                    <a:pt x="17894" y="55659"/>
                    <a:pt x="39429" y="26836"/>
                  </a:cubicBezTo>
                  <a:cubicBezTo>
                    <a:pt x="39760" y="26173"/>
                    <a:pt x="40423" y="25510"/>
                    <a:pt x="40754" y="25179"/>
                  </a:cubicBezTo>
                  <a:cubicBezTo>
                    <a:pt x="40754" y="25179"/>
                    <a:pt x="40754" y="24848"/>
                    <a:pt x="41085" y="24848"/>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1" name="Freeform: Shape 200">
              <a:extLst>
                <a:ext uri="{FF2B5EF4-FFF2-40B4-BE49-F238E27FC236}">
                  <a16:creationId xmlns:a16="http://schemas.microsoft.com/office/drawing/2014/main" id="{8DDEEC0C-4D38-4105-B1CF-8376E5350CE1}"/>
                </a:ext>
              </a:extLst>
            </p:cNvPr>
            <p:cNvSpPr/>
            <p:nvPr/>
          </p:nvSpPr>
          <p:spPr>
            <a:xfrm>
              <a:off x="5013841" y="12403883"/>
              <a:ext cx="198806" cy="198806"/>
            </a:xfrm>
            <a:custGeom>
              <a:avLst/>
              <a:gdLst>
                <a:gd name="connsiteX0" fmla="*/ 58383 w 198782"/>
                <a:gd name="connsiteY0" fmla="*/ 180634 h 198782"/>
                <a:gd name="connsiteX1" fmla="*/ 50764 w 198782"/>
                <a:gd name="connsiteY1" fmla="*/ 174009 h 198782"/>
                <a:gd name="connsiteX2" fmla="*/ 45463 w 198782"/>
                <a:gd name="connsiteY2" fmla="*/ 168376 h 198782"/>
                <a:gd name="connsiteX3" fmla="*/ 43806 w 198782"/>
                <a:gd name="connsiteY3" fmla="*/ 166388 h 198782"/>
                <a:gd name="connsiteX4" fmla="*/ 42149 w 198782"/>
                <a:gd name="connsiteY4" fmla="*/ 164401 h 198782"/>
                <a:gd name="connsiteX5" fmla="*/ 50432 w 198782"/>
                <a:gd name="connsiteY5" fmla="*/ 50432 h 198782"/>
                <a:gd name="connsiteX6" fmla="*/ 164401 w 198782"/>
                <a:gd name="connsiteY6" fmla="*/ 42149 h 198782"/>
                <a:gd name="connsiteX7" fmla="*/ 166388 w 198782"/>
                <a:gd name="connsiteY7" fmla="*/ 43475 h 198782"/>
                <a:gd name="connsiteX8" fmla="*/ 168376 w 198782"/>
                <a:gd name="connsiteY8" fmla="*/ 45131 h 198782"/>
                <a:gd name="connsiteX9" fmla="*/ 174008 w 198782"/>
                <a:gd name="connsiteY9" fmla="*/ 50100 h 198782"/>
                <a:gd name="connsiteX10" fmla="*/ 180635 w 198782"/>
                <a:gd name="connsiteY10" fmla="*/ 57720 h 198782"/>
                <a:gd name="connsiteX11" fmla="*/ 173677 w 198782"/>
                <a:gd name="connsiteY11" fmla="*/ 173677 h 198782"/>
                <a:gd name="connsiteX12" fmla="*/ 58383 w 198782"/>
                <a:gd name="connsiteY12" fmla="*/ 180634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198782">
                  <a:moveTo>
                    <a:pt x="58383" y="180634"/>
                  </a:moveTo>
                  <a:cubicBezTo>
                    <a:pt x="55733" y="178646"/>
                    <a:pt x="53082" y="176327"/>
                    <a:pt x="50764" y="174009"/>
                  </a:cubicBezTo>
                  <a:cubicBezTo>
                    <a:pt x="48775" y="172351"/>
                    <a:pt x="47119" y="170364"/>
                    <a:pt x="45463" y="168376"/>
                  </a:cubicBezTo>
                  <a:cubicBezTo>
                    <a:pt x="44800" y="167714"/>
                    <a:pt x="44469" y="167051"/>
                    <a:pt x="43806" y="166388"/>
                  </a:cubicBezTo>
                  <a:cubicBezTo>
                    <a:pt x="43475" y="165726"/>
                    <a:pt x="42812" y="165063"/>
                    <a:pt x="42149" y="164401"/>
                  </a:cubicBezTo>
                  <a:cubicBezTo>
                    <a:pt x="16639" y="129945"/>
                    <a:pt x="19289" y="81574"/>
                    <a:pt x="50432" y="50432"/>
                  </a:cubicBezTo>
                  <a:cubicBezTo>
                    <a:pt x="81575" y="19289"/>
                    <a:pt x="129945" y="16639"/>
                    <a:pt x="164401" y="42149"/>
                  </a:cubicBezTo>
                  <a:cubicBezTo>
                    <a:pt x="165063" y="42811"/>
                    <a:pt x="165726" y="43143"/>
                    <a:pt x="166388" y="43475"/>
                  </a:cubicBezTo>
                  <a:cubicBezTo>
                    <a:pt x="167051" y="44137"/>
                    <a:pt x="167714" y="44469"/>
                    <a:pt x="168376" y="45131"/>
                  </a:cubicBezTo>
                  <a:cubicBezTo>
                    <a:pt x="170364" y="46787"/>
                    <a:pt x="172352" y="48444"/>
                    <a:pt x="174008" y="50100"/>
                  </a:cubicBezTo>
                  <a:cubicBezTo>
                    <a:pt x="176328" y="52751"/>
                    <a:pt x="178647" y="55069"/>
                    <a:pt x="180635" y="57720"/>
                  </a:cubicBezTo>
                  <a:cubicBezTo>
                    <a:pt x="207802" y="91845"/>
                    <a:pt x="205483" y="141872"/>
                    <a:pt x="173677" y="173677"/>
                  </a:cubicBezTo>
                  <a:cubicBezTo>
                    <a:pt x="142203" y="205482"/>
                    <a:pt x="92508" y="207801"/>
                    <a:pt x="58383" y="180634"/>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2" name="Freeform: Shape 201">
              <a:extLst>
                <a:ext uri="{FF2B5EF4-FFF2-40B4-BE49-F238E27FC236}">
                  <a16:creationId xmlns:a16="http://schemas.microsoft.com/office/drawing/2014/main" id="{4814A95E-459A-4C96-ABF1-3274D32EEF1D}"/>
                </a:ext>
              </a:extLst>
            </p:cNvPr>
            <p:cNvSpPr/>
            <p:nvPr/>
          </p:nvSpPr>
          <p:spPr>
            <a:xfrm>
              <a:off x="5018162" y="12408813"/>
              <a:ext cx="165671" cy="165671"/>
            </a:xfrm>
            <a:custGeom>
              <a:avLst/>
              <a:gdLst>
                <a:gd name="connsiteX0" fmla="*/ 49424 w 165652"/>
                <a:gd name="connsiteY0" fmla="*/ 166097 h 165652"/>
                <a:gd name="connsiteX1" fmla="*/ 50417 w 165652"/>
                <a:gd name="connsiteY1" fmla="*/ 151520 h 165652"/>
                <a:gd name="connsiteX2" fmla="*/ 151796 w 165652"/>
                <a:gd name="connsiteY2" fmla="*/ 50472 h 165652"/>
                <a:gd name="connsiteX3" fmla="*/ 166374 w 165652"/>
                <a:gd name="connsiteY3" fmla="*/ 49146 h 165652"/>
                <a:gd name="connsiteX4" fmla="*/ 161073 w 165652"/>
                <a:gd name="connsiteY4" fmla="*/ 44177 h 165652"/>
                <a:gd name="connsiteX5" fmla="*/ 159085 w 165652"/>
                <a:gd name="connsiteY5" fmla="*/ 42852 h 165652"/>
                <a:gd name="connsiteX6" fmla="*/ 157097 w 165652"/>
                <a:gd name="connsiteY6" fmla="*/ 41195 h 165652"/>
                <a:gd name="connsiteX7" fmla="*/ 49092 w 165652"/>
                <a:gd name="connsiteY7" fmla="*/ 49146 h 165652"/>
                <a:gd name="connsiteX8" fmla="*/ 41472 w 165652"/>
                <a:gd name="connsiteY8" fmla="*/ 157152 h 165652"/>
                <a:gd name="connsiteX9" fmla="*/ 42798 w 165652"/>
                <a:gd name="connsiteY9" fmla="*/ 158809 h 165652"/>
                <a:gd name="connsiteX10" fmla="*/ 44123 w 165652"/>
                <a:gd name="connsiteY10" fmla="*/ 160797 h 165652"/>
                <a:gd name="connsiteX11" fmla="*/ 49424 w 165652"/>
                <a:gd name="connsiteY11" fmla="*/ 166097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652" h="165652">
                  <a:moveTo>
                    <a:pt x="49424" y="166097"/>
                  </a:moveTo>
                  <a:lnTo>
                    <a:pt x="50417" y="151520"/>
                  </a:lnTo>
                  <a:lnTo>
                    <a:pt x="151796" y="50472"/>
                  </a:lnTo>
                  <a:lnTo>
                    <a:pt x="166374" y="49146"/>
                  </a:lnTo>
                  <a:cubicBezTo>
                    <a:pt x="164717" y="47490"/>
                    <a:pt x="162730" y="45834"/>
                    <a:pt x="161073" y="44177"/>
                  </a:cubicBezTo>
                  <a:cubicBezTo>
                    <a:pt x="160410" y="43846"/>
                    <a:pt x="159748" y="43183"/>
                    <a:pt x="159085" y="42852"/>
                  </a:cubicBezTo>
                  <a:cubicBezTo>
                    <a:pt x="158422" y="42521"/>
                    <a:pt x="157760" y="41858"/>
                    <a:pt x="157097" y="41195"/>
                  </a:cubicBezTo>
                  <a:cubicBezTo>
                    <a:pt x="124629" y="17010"/>
                    <a:pt x="78578" y="19661"/>
                    <a:pt x="49092" y="49146"/>
                  </a:cubicBezTo>
                  <a:cubicBezTo>
                    <a:pt x="19606" y="78633"/>
                    <a:pt x="16955" y="124684"/>
                    <a:pt x="41472" y="157152"/>
                  </a:cubicBezTo>
                  <a:cubicBezTo>
                    <a:pt x="42135" y="157814"/>
                    <a:pt x="42466" y="158477"/>
                    <a:pt x="42798" y="158809"/>
                  </a:cubicBezTo>
                  <a:cubicBezTo>
                    <a:pt x="43129" y="159471"/>
                    <a:pt x="43791" y="160133"/>
                    <a:pt x="44123" y="160797"/>
                  </a:cubicBezTo>
                  <a:cubicBezTo>
                    <a:pt x="46110" y="162453"/>
                    <a:pt x="47767" y="164441"/>
                    <a:pt x="49424" y="166097"/>
                  </a:cubicBezTo>
                  <a:close/>
                </a:path>
              </a:pathLst>
            </a:custGeom>
            <a:solidFill>
              <a:srgbClr val="D0D0D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3" name="Freeform: Shape 202">
              <a:extLst>
                <a:ext uri="{FF2B5EF4-FFF2-40B4-BE49-F238E27FC236}">
                  <a16:creationId xmlns:a16="http://schemas.microsoft.com/office/drawing/2014/main" id="{06397A5D-A955-468F-84A7-7813241BB1A4}"/>
                </a:ext>
              </a:extLst>
            </p:cNvPr>
            <p:cNvSpPr/>
            <p:nvPr/>
          </p:nvSpPr>
          <p:spPr>
            <a:xfrm>
              <a:off x="5042741" y="12432783"/>
              <a:ext cx="165671" cy="165671"/>
            </a:xfrm>
            <a:custGeom>
              <a:avLst/>
              <a:gdLst>
                <a:gd name="connsiteX0" fmla="*/ 24848 w 165652"/>
                <a:gd name="connsiteY0" fmla="*/ 142129 h 165652"/>
                <a:gd name="connsiteX1" fmla="*/ 31805 w 165652"/>
                <a:gd name="connsiteY1" fmla="*/ 148424 h 165652"/>
                <a:gd name="connsiteX2" fmla="*/ 141798 w 165652"/>
                <a:gd name="connsiteY2" fmla="*/ 142129 h 165652"/>
                <a:gd name="connsiteX3" fmla="*/ 148093 w 165652"/>
                <a:gd name="connsiteY3" fmla="*/ 32137 h 165652"/>
                <a:gd name="connsiteX4" fmla="*/ 141798 w 165652"/>
                <a:gd name="connsiteY4" fmla="*/ 24848 h 165652"/>
                <a:gd name="connsiteX5" fmla="*/ 127221 w 165652"/>
                <a:gd name="connsiteY5" fmla="*/ 26172 h 165652"/>
                <a:gd name="connsiteX6" fmla="*/ 25842 w 165652"/>
                <a:gd name="connsiteY6" fmla="*/ 127221 h 165652"/>
                <a:gd name="connsiteX7" fmla="*/ 24848 w 165652"/>
                <a:gd name="connsiteY7" fmla="*/ 142129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 h="165652">
                  <a:moveTo>
                    <a:pt x="24848" y="142129"/>
                  </a:moveTo>
                  <a:cubicBezTo>
                    <a:pt x="27167" y="144448"/>
                    <a:pt x="29486" y="146436"/>
                    <a:pt x="31805" y="148424"/>
                  </a:cubicBezTo>
                  <a:cubicBezTo>
                    <a:pt x="64273" y="174265"/>
                    <a:pt x="111649" y="171947"/>
                    <a:pt x="141798" y="142129"/>
                  </a:cubicBezTo>
                  <a:cubicBezTo>
                    <a:pt x="171947" y="111981"/>
                    <a:pt x="173935" y="64935"/>
                    <a:pt x="148093" y="32137"/>
                  </a:cubicBezTo>
                  <a:cubicBezTo>
                    <a:pt x="146105" y="29486"/>
                    <a:pt x="144117" y="27167"/>
                    <a:pt x="141798" y="24848"/>
                  </a:cubicBezTo>
                  <a:lnTo>
                    <a:pt x="127221" y="26172"/>
                  </a:lnTo>
                  <a:lnTo>
                    <a:pt x="25842" y="127221"/>
                  </a:lnTo>
                  <a:lnTo>
                    <a:pt x="24848" y="142129"/>
                  </a:lnTo>
                  <a:close/>
                </a:path>
              </a:pathLst>
            </a:custGeom>
            <a:solidFill>
              <a:srgbClr val="F1F1F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4" name="Freeform: Shape 203">
              <a:extLst>
                <a:ext uri="{FF2B5EF4-FFF2-40B4-BE49-F238E27FC236}">
                  <a16:creationId xmlns:a16="http://schemas.microsoft.com/office/drawing/2014/main" id="{3786578C-7FAE-4BCB-9B63-3A131D8AF78A}"/>
                </a:ext>
              </a:extLst>
            </p:cNvPr>
            <p:cNvSpPr/>
            <p:nvPr/>
          </p:nvSpPr>
          <p:spPr>
            <a:xfrm>
              <a:off x="5028459" y="12418779"/>
              <a:ext cx="165671" cy="165671"/>
            </a:xfrm>
            <a:custGeom>
              <a:avLst/>
              <a:gdLst>
                <a:gd name="connsiteX0" fmla="*/ 46417 w 165652"/>
                <a:gd name="connsiteY0" fmla="*/ 148845 h 165652"/>
                <a:gd name="connsiteX1" fmla="*/ 52712 w 165652"/>
                <a:gd name="connsiteY1" fmla="*/ 154476 h 165652"/>
                <a:gd name="connsiteX2" fmla="*/ 148790 w 165652"/>
                <a:gd name="connsiteY2" fmla="*/ 148845 h 165652"/>
                <a:gd name="connsiteX3" fmla="*/ 154422 w 165652"/>
                <a:gd name="connsiteY3" fmla="*/ 52435 h 165652"/>
                <a:gd name="connsiteX4" fmla="*/ 148790 w 165652"/>
                <a:gd name="connsiteY4" fmla="*/ 46140 h 165652"/>
                <a:gd name="connsiteX5" fmla="*/ 144152 w 165652"/>
                <a:gd name="connsiteY5" fmla="*/ 41833 h 165652"/>
                <a:gd name="connsiteX6" fmla="*/ 142495 w 165652"/>
                <a:gd name="connsiteY6" fmla="*/ 40508 h 165652"/>
                <a:gd name="connsiteX7" fmla="*/ 140838 w 165652"/>
                <a:gd name="connsiteY7" fmla="*/ 39182 h 165652"/>
                <a:gd name="connsiteX8" fmla="*/ 46085 w 165652"/>
                <a:gd name="connsiteY8" fmla="*/ 46140 h 165652"/>
                <a:gd name="connsiteX9" fmla="*/ 39459 w 165652"/>
                <a:gd name="connsiteY9" fmla="*/ 140893 h 165652"/>
                <a:gd name="connsiteX10" fmla="*/ 40785 w 165652"/>
                <a:gd name="connsiteY10" fmla="*/ 142550 h 165652"/>
                <a:gd name="connsiteX11" fmla="*/ 42110 w 165652"/>
                <a:gd name="connsiteY11" fmla="*/ 144206 h 165652"/>
                <a:gd name="connsiteX12" fmla="*/ 46417 w 165652"/>
                <a:gd name="connsiteY12" fmla="*/ 148845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165652">
                  <a:moveTo>
                    <a:pt x="46417" y="148845"/>
                  </a:moveTo>
                  <a:cubicBezTo>
                    <a:pt x="48405" y="150832"/>
                    <a:pt x="50723" y="152820"/>
                    <a:pt x="52712" y="154476"/>
                  </a:cubicBezTo>
                  <a:cubicBezTo>
                    <a:pt x="81203" y="177005"/>
                    <a:pt x="122616" y="175349"/>
                    <a:pt x="148790" y="148845"/>
                  </a:cubicBezTo>
                  <a:cubicBezTo>
                    <a:pt x="175294" y="122340"/>
                    <a:pt x="176951" y="80927"/>
                    <a:pt x="154422" y="52435"/>
                  </a:cubicBezTo>
                  <a:cubicBezTo>
                    <a:pt x="152765" y="50116"/>
                    <a:pt x="150778" y="48128"/>
                    <a:pt x="148790" y="46140"/>
                  </a:cubicBezTo>
                  <a:cubicBezTo>
                    <a:pt x="147133" y="44483"/>
                    <a:pt x="145808" y="43159"/>
                    <a:pt x="144152" y="41833"/>
                  </a:cubicBezTo>
                  <a:cubicBezTo>
                    <a:pt x="143820" y="41501"/>
                    <a:pt x="143158" y="40839"/>
                    <a:pt x="142495" y="40508"/>
                  </a:cubicBezTo>
                  <a:cubicBezTo>
                    <a:pt x="142164" y="40176"/>
                    <a:pt x="141501" y="39514"/>
                    <a:pt x="140838" y="39182"/>
                  </a:cubicBezTo>
                  <a:cubicBezTo>
                    <a:pt x="112346" y="17979"/>
                    <a:pt x="71927" y="20298"/>
                    <a:pt x="46085" y="46140"/>
                  </a:cubicBezTo>
                  <a:cubicBezTo>
                    <a:pt x="20244" y="71982"/>
                    <a:pt x="17925" y="112401"/>
                    <a:pt x="39459" y="140893"/>
                  </a:cubicBezTo>
                  <a:cubicBezTo>
                    <a:pt x="39790" y="141556"/>
                    <a:pt x="40453" y="141887"/>
                    <a:pt x="40785" y="142550"/>
                  </a:cubicBezTo>
                  <a:cubicBezTo>
                    <a:pt x="41116" y="143212"/>
                    <a:pt x="41779" y="143874"/>
                    <a:pt x="42110" y="144206"/>
                  </a:cubicBezTo>
                  <a:cubicBezTo>
                    <a:pt x="43435" y="145862"/>
                    <a:pt x="44760" y="147188"/>
                    <a:pt x="46417" y="148845"/>
                  </a:cubicBezTo>
                  <a:close/>
                </a:path>
              </a:pathLst>
            </a:custGeom>
            <a:solidFill>
              <a:srgbClr val="E2E2E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5" name="Freeform: Shape 204">
              <a:extLst>
                <a:ext uri="{FF2B5EF4-FFF2-40B4-BE49-F238E27FC236}">
                  <a16:creationId xmlns:a16="http://schemas.microsoft.com/office/drawing/2014/main" id="{B1205B78-9D9C-44D5-8EA7-59CBE3C5899D}"/>
                </a:ext>
              </a:extLst>
            </p:cNvPr>
            <p:cNvSpPr/>
            <p:nvPr/>
          </p:nvSpPr>
          <p:spPr>
            <a:xfrm>
              <a:off x="5042741" y="12432783"/>
              <a:ext cx="165671" cy="165671"/>
            </a:xfrm>
            <a:custGeom>
              <a:avLst/>
              <a:gdLst>
                <a:gd name="connsiteX0" fmla="*/ 24848 w 165652"/>
                <a:gd name="connsiteY0" fmla="*/ 142129 h 165652"/>
                <a:gd name="connsiteX1" fmla="*/ 39756 w 165652"/>
                <a:gd name="connsiteY1" fmla="*/ 140804 h 165652"/>
                <a:gd name="connsiteX2" fmla="*/ 140804 w 165652"/>
                <a:gd name="connsiteY2" fmla="*/ 39756 h 165652"/>
                <a:gd name="connsiteX3" fmla="*/ 141798 w 165652"/>
                <a:gd name="connsiteY3" fmla="*/ 24848 h 165652"/>
                <a:gd name="connsiteX4" fmla="*/ 127221 w 165652"/>
                <a:gd name="connsiteY4" fmla="*/ 26172 h 165652"/>
                <a:gd name="connsiteX5" fmla="*/ 26173 w 165652"/>
                <a:gd name="connsiteY5" fmla="*/ 12722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142129"/>
                  </a:moveTo>
                  <a:lnTo>
                    <a:pt x="39756" y="140804"/>
                  </a:lnTo>
                  <a:lnTo>
                    <a:pt x="140804" y="39756"/>
                  </a:lnTo>
                  <a:lnTo>
                    <a:pt x="141798" y="24848"/>
                  </a:lnTo>
                  <a:lnTo>
                    <a:pt x="127221" y="26172"/>
                  </a:lnTo>
                  <a:lnTo>
                    <a:pt x="26173" y="127221"/>
                  </a:lnTo>
                  <a:close/>
                </a:path>
              </a:pathLst>
            </a:custGeom>
            <a:solidFill>
              <a:srgbClr val="C5C6C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6" name="Freeform: Shape 205">
              <a:extLst>
                <a:ext uri="{FF2B5EF4-FFF2-40B4-BE49-F238E27FC236}">
                  <a16:creationId xmlns:a16="http://schemas.microsoft.com/office/drawing/2014/main" id="{40F143FE-3D49-4AE1-AEE3-CA3606BAAC62}"/>
                </a:ext>
              </a:extLst>
            </p:cNvPr>
            <p:cNvSpPr/>
            <p:nvPr/>
          </p:nvSpPr>
          <p:spPr>
            <a:xfrm>
              <a:off x="5042741" y="12432783"/>
              <a:ext cx="165671" cy="165671"/>
            </a:xfrm>
            <a:custGeom>
              <a:avLst/>
              <a:gdLst>
                <a:gd name="connsiteX0" fmla="*/ 130202 w 165652"/>
                <a:gd name="connsiteY0" fmla="*/ 29155 h 165652"/>
                <a:gd name="connsiteX1" fmla="*/ 28823 w 165652"/>
                <a:gd name="connsiteY1" fmla="*/ 130202 h 165652"/>
                <a:gd name="connsiteX2" fmla="*/ 24848 w 165652"/>
                <a:gd name="connsiteY2" fmla="*/ 142129 h 165652"/>
                <a:gd name="connsiteX3" fmla="*/ 26173 w 165652"/>
                <a:gd name="connsiteY3" fmla="*/ 127221 h 165652"/>
                <a:gd name="connsiteX4" fmla="*/ 127221 w 165652"/>
                <a:gd name="connsiteY4" fmla="*/ 26172 h 165652"/>
                <a:gd name="connsiteX5" fmla="*/ 141798 w 165652"/>
                <a:gd name="connsiteY5"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30202" y="29155"/>
                  </a:moveTo>
                  <a:lnTo>
                    <a:pt x="28823" y="130202"/>
                  </a:lnTo>
                  <a:lnTo>
                    <a:pt x="24848" y="142129"/>
                  </a:lnTo>
                  <a:lnTo>
                    <a:pt x="26173" y="127221"/>
                  </a:lnTo>
                  <a:lnTo>
                    <a:pt x="127221" y="26172"/>
                  </a:lnTo>
                  <a:lnTo>
                    <a:pt x="141798" y="24848"/>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7" name="Freeform: Shape 206">
              <a:extLst>
                <a:ext uri="{FF2B5EF4-FFF2-40B4-BE49-F238E27FC236}">
                  <a16:creationId xmlns:a16="http://schemas.microsoft.com/office/drawing/2014/main" id="{37E2CA54-2A43-43F9-9022-7AC9087FC39F}"/>
                </a:ext>
              </a:extLst>
            </p:cNvPr>
            <p:cNvSpPr/>
            <p:nvPr/>
          </p:nvSpPr>
          <p:spPr>
            <a:xfrm>
              <a:off x="5025176" y="12450345"/>
              <a:ext cx="165671" cy="165671"/>
            </a:xfrm>
            <a:custGeom>
              <a:avLst/>
              <a:gdLst>
                <a:gd name="connsiteX0" fmla="*/ 41085 w 165652"/>
                <a:gd name="connsiteY0" fmla="*/ 24848 h 165652"/>
                <a:gd name="connsiteX1" fmla="*/ 71565 w 165652"/>
                <a:gd name="connsiteY1" fmla="*/ 88458 h 165652"/>
                <a:gd name="connsiteX2" fmla="*/ 152403 w 165652"/>
                <a:gd name="connsiteY2" fmla="*/ 119270 h 165652"/>
                <a:gd name="connsiteX3" fmla="*/ 149753 w 165652"/>
                <a:gd name="connsiteY3" fmla="*/ 122251 h 165652"/>
                <a:gd name="connsiteX4" fmla="*/ 145115 w 165652"/>
                <a:gd name="connsiteY4" fmla="*/ 126559 h 165652"/>
                <a:gd name="connsiteX5" fmla="*/ 143458 w 165652"/>
                <a:gd name="connsiteY5" fmla="*/ 127883 h 165652"/>
                <a:gd name="connsiteX6" fmla="*/ 141802 w 165652"/>
                <a:gd name="connsiteY6" fmla="*/ 129208 h 165652"/>
                <a:gd name="connsiteX7" fmla="*/ 46386 w 165652"/>
                <a:gd name="connsiteY7" fmla="*/ 122251 h 165652"/>
                <a:gd name="connsiteX8" fmla="*/ 39429 w 165652"/>
                <a:gd name="connsiteY8" fmla="*/ 26836 h 165652"/>
                <a:gd name="connsiteX9" fmla="*/ 40754 w 165652"/>
                <a:gd name="connsiteY9" fmla="*/ 25178 h 165652"/>
                <a:gd name="connsiteX10" fmla="*/ 41085 w 165652"/>
                <a:gd name="connsiteY10"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652" h="165652">
                  <a:moveTo>
                    <a:pt x="41085" y="24848"/>
                  </a:moveTo>
                  <a:cubicBezTo>
                    <a:pt x="43735" y="48039"/>
                    <a:pt x="53675" y="70568"/>
                    <a:pt x="71565" y="88458"/>
                  </a:cubicBezTo>
                  <a:cubicBezTo>
                    <a:pt x="93763" y="110656"/>
                    <a:pt x="123249" y="120594"/>
                    <a:pt x="152403" y="119270"/>
                  </a:cubicBezTo>
                  <a:cubicBezTo>
                    <a:pt x="151409" y="120264"/>
                    <a:pt x="150415" y="121258"/>
                    <a:pt x="149753" y="122251"/>
                  </a:cubicBezTo>
                  <a:cubicBezTo>
                    <a:pt x="148097" y="123908"/>
                    <a:pt x="146771" y="125233"/>
                    <a:pt x="145115" y="126559"/>
                  </a:cubicBezTo>
                  <a:cubicBezTo>
                    <a:pt x="144452" y="126889"/>
                    <a:pt x="144121" y="127552"/>
                    <a:pt x="143458" y="127883"/>
                  </a:cubicBezTo>
                  <a:cubicBezTo>
                    <a:pt x="143127" y="128215"/>
                    <a:pt x="142464" y="128877"/>
                    <a:pt x="141802" y="129208"/>
                  </a:cubicBezTo>
                  <a:cubicBezTo>
                    <a:pt x="112978" y="150743"/>
                    <a:pt x="72559" y="148424"/>
                    <a:pt x="46386" y="122251"/>
                  </a:cubicBezTo>
                  <a:cubicBezTo>
                    <a:pt x="20213" y="96410"/>
                    <a:pt x="17894" y="55659"/>
                    <a:pt x="39429" y="26836"/>
                  </a:cubicBezTo>
                  <a:cubicBezTo>
                    <a:pt x="39760" y="26173"/>
                    <a:pt x="40423" y="25842"/>
                    <a:pt x="40754" y="25178"/>
                  </a:cubicBezTo>
                  <a:cubicBezTo>
                    <a:pt x="40754" y="25178"/>
                    <a:pt x="40754" y="24848"/>
                    <a:pt x="41085" y="24848"/>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8" name="Freeform: Shape 207">
              <a:extLst>
                <a:ext uri="{FF2B5EF4-FFF2-40B4-BE49-F238E27FC236}">
                  <a16:creationId xmlns:a16="http://schemas.microsoft.com/office/drawing/2014/main" id="{5EECA630-3030-4668-B282-F9D2A86671D4}"/>
                </a:ext>
              </a:extLst>
            </p:cNvPr>
            <p:cNvSpPr/>
            <p:nvPr/>
          </p:nvSpPr>
          <p:spPr>
            <a:xfrm>
              <a:off x="1071267" y="12079241"/>
              <a:ext cx="1656714" cy="1225968"/>
            </a:xfrm>
            <a:custGeom>
              <a:avLst/>
              <a:gdLst>
                <a:gd name="connsiteX0" fmla="*/ 24848 w 1656521"/>
                <a:gd name="connsiteY0" fmla="*/ 24848 h 1225826"/>
                <a:gd name="connsiteX1" fmla="*/ 1639294 w 1656521"/>
                <a:gd name="connsiteY1" fmla="*/ 24848 h 1225826"/>
                <a:gd name="connsiteX2" fmla="*/ 1639294 w 1656521"/>
                <a:gd name="connsiteY2" fmla="*/ 1229470 h 1225826"/>
                <a:gd name="connsiteX3" fmla="*/ 24848 w 1656521"/>
                <a:gd name="connsiteY3" fmla="*/ 1229470 h 1225826"/>
              </a:gdLst>
              <a:ahLst/>
              <a:cxnLst>
                <a:cxn ang="0">
                  <a:pos x="connsiteX0" y="connsiteY0"/>
                </a:cxn>
                <a:cxn ang="0">
                  <a:pos x="connsiteX1" y="connsiteY1"/>
                </a:cxn>
                <a:cxn ang="0">
                  <a:pos x="connsiteX2" y="connsiteY2"/>
                </a:cxn>
                <a:cxn ang="0">
                  <a:pos x="connsiteX3" y="connsiteY3"/>
                </a:cxn>
              </a:cxnLst>
              <a:rect l="l" t="t" r="r" b="b"/>
              <a:pathLst>
                <a:path w="1656521" h="1225826">
                  <a:moveTo>
                    <a:pt x="24848" y="24848"/>
                  </a:moveTo>
                  <a:lnTo>
                    <a:pt x="1639294" y="24848"/>
                  </a:lnTo>
                  <a:lnTo>
                    <a:pt x="1639294" y="1229470"/>
                  </a:lnTo>
                  <a:lnTo>
                    <a:pt x="24848" y="1229470"/>
                  </a:lnTo>
                  <a:close/>
                </a:path>
              </a:pathLst>
            </a:custGeom>
            <a:solidFill>
              <a:schemeClr val="bg1">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9" name="Freeform: Shape 208">
              <a:extLst>
                <a:ext uri="{FF2B5EF4-FFF2-40B4-BE49-F238E27FC236}">
                  <a16:creationId xmlns:a16="http://schemas.microsoft.com/office/drawing/2014/main" id="{FD116D9A-74E8-4C9E-A4AC-C891DD49FF3A}"/>
                </a:ext>
              </a:extLst>
            </p:cNvPr>
            <p:cNvSpPr/>
            <p:nvPr/>
          </p:nvSpPr>
          <p:spPr>
            <a:xfrm>
              <a:off x="1144493" y="12146172"/>
              <a:ext cx="1491043" cy="1093431"/>
            </a:xfrm>
            <a:custGeom>
              <a:avLst/>
              <a:gdLst>
                <a:gd name="connsiteX0" fmla="*/ 1460058 w 1490869"/>
                <a:gd name="connsiteY0" fmla="*/ 57978 h 1093304"/>
                <a:gd name="connsiteX1" fmla="*/ 1460058 w 1490869"/>
                <a:gd name="connsiteY1" fmla="*/ 1062824 h 1093304"/>
                <a:gd name="connsiteX2" fmla="*/ 57978 w 1490869"/>
                <a:gd name="connsiteY2" fmla="*/ 1062824 h 1093304"/>
                <a:gd name="connsiteX3" fmla="*/ 57978 w 1490869"/>
                <a:gd name="connsiteY3" fmla="*/ 57978 h 1093304"/>
                <a:gd name="connsiteX4" fmla="*/ 1460058 w 1490869"/>
                <a:gd name="connsiteY4" fmla="*/ 57978 h 1093304"/>
                <a:gd name="connsiteX5" fmla="*/ 1460058 w 1490869"/>
                <a:gd name="connsiteY5" fmla="*/ 57978 h 1093304"/>
                <a:gd name="connsiteX6" fmla="*/ 1492857 w 1490869"/>
                <a:gd name="connsiteY6" fmla="*/ 24848 h 1093304"/>
                <a:gd name="connsiteX7" fmla="*/ 24848 w 1490869"/>
                <a:gd name="connsiteY7" fmla="*/ 24848 h 1093304"/>
                <a:gd name="connsiteX8" fmla="*/ 24848 w 1490869"/>
                <a:gd name="connsiteY8" fmla="*/ 1095623 h 1093304"/>
                <a:gd name="connsiteX9" fmla="*/ 1492857 w 1490869"/>
                <a:gd name="connsiteY9" fmla="*/ 1095623 h 1093304"/>
                <a:gd name="connsiteX10" fmla="*/ 1492857 w 1490869"/>
                <a:gd name="connsiteY10" fmla="*/ 24848 h 1093304"/>
                <a:gd name="connsiteX11" fmla="*/ 1492857 w 1490869"/>
                <a:gd name="connsiteY11" fmla="*/ 24848 h 10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90869" h="1093304">
                  <a:moveTo>
                    <a:pt x="1460058" y="57978"/>
                  </a:moveTo>
                  <a:lnTo>
                    <a:pt x="1460058" y="1062824"/>
                  </a:lnTo>
                  <a:lnTo>
                    <a:pt x="57978" y="1062824"/>
                  </a:lnTo>
                  <a:lnTo>
                    <a:pt x="57978" y="57978"/>
                  </a:lnTo>
                  <a:lnTo>
                    <a:pt x="1460058" y="57978"/>
                  </a:lnTo>
                  <a:lnTo>
                    <a:pt x="1460058" y="57978"/>
                  </a:lnTo>
                  <a:close/>
                  <a:moveTo>
                    <a:pt x="1492857" y="24848"/>
                  </a:moveTo>
                  <a:lnTo>
                    <a:pt x="24848" y="24848"/>
                  </a:lnTo>
                  <a:lnTo>
                    <a:pt x="24848" y="1095623"/>
                  </a:lnTo>
                  <a:lnTo>
                    <a:pt x="1492857" y="1095623"/>
                  </a:lnTo>
                  <a:lnTo>
                    <a:pt x="1492857" y="24848"/>
                  </a:lnTo>
                  <a:lnTo>
                    <a:pt x="1492857" y="24848"/>
                  </a:lnTo>
                  <a:close/>
                </a:path>
              </a:pathLst>
            </a:custGeom>
            <a:solidFill>
              <a:schemeClr val="bg2">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0" name="Freeform: Shape 209">
              <a:extLst>
                <a:ext uri="{FF2B5EF4-FFF2-40B4-BE49-F238E27FC236}">
                  <a16:creationId xmlns:a16="http://schemas.microsoft.com/office/drawing/2014/main" id="{C3359899-DA3A-4FE5-B5D6-F9BB2FAFD0B9}"/>
                </a:ext>
              </a:extLst>
            </p:cNvPr>
            <p:cNvSpPr/>
            <p:nvPr/>
          </p:nvSpPr>
          <p:spPr>
            <a:xfrm>
              <a:off x="1071267" y="12079241"/>
              <a:ext cx="66269" cy="1225968"/>
            </a:xfrm>
            <a:custGeom>
              <a:avLst/>
              <a:gdLst>
                <a:gd name="connsiteX0" fmla="*/ 24848 w 66260"/>
                <a:gd name="connsiteY0" fmla="*/ 24848 h 1225826"/>
                <a:gd name="connsiteX1" fmla="*/ 53671 w 66260"/>
                <a:gd name="connsiteY1" fmla="*/ 24848 h 1225826"/>
                <a:gd name="connsiteX2" fmla="*/ 53671 w 66260"/>
                <a:gd name="connsiteY2" fmla="*/ 1229470 h 1225826"/>
                <a:gd name="connsiteX3" fmla="*/ 24848 w 66260"/>
                <a:gd name="connsiteY3" fmla="*/ 1229470 h 1225826"/>
              </a:gdLst>
              <a:ahLst/>
              <a:cxnLst>
                <a:cxn ang="0">
                  <a:pos x="connsiteX0" y="connsiteY0"/>
                </a:cxn>
                <a:cxn ang="0">
                  <a:pos x="connsiteX1" y="connsiteY1"/>
                </a:cxn>
                <a:cxn ang="0">
                  <a:pos x="connsiteX2" y="connsiteY2"/>
                </a:cxn>
                <a:cxn ang="0">
                  <a:pos x="connsiteX3" y="connsiteY3"/>
                </a:cxn>
              </a:cxnLst>
              <a:rect l="l" t="t" r="r" b="b"/>
              <a:pathLst>
                <a:path w="66260" h="1225826">
                  <a:moveTo>
                    <a:pt x="24848" y="24848"/>
                  </a:moveTo>
                  <a:lnTo>
                    <a:pt x="53671" y="24848"/>
                  </a:lnTo>
                  <a:lnTo>
                    <a:pt x="53671" y="1229470"/>
                  </a:lnTo>
                  <a:lnTo>
                    <a:pt x="24848" y="1229470"/>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1" name="Freeform: Shape 210">
              <a:extLst>
                <a:ext uri="{FF2B5EF4-FFF2-40B4-BE49-F238E27FC236}">
                  <a16:creationId xmlns:a16="http://schemas.microsoft.com/office/drawing/2014/main" id="{43C63FAD-B639-4AF7-9913-DB9315461130}"/>
                </a:ext>
              </a:extLst>
            </p:cNvPr>
            <p:cNvSpPr/>
            <p:nvPr/>
          </p:nvSpPr>
          <p:spPr>
            <a:xfrm>
              <a:off x="2657405" y="12079241"/>
              <a:ext cx="66269" cy="1225968"/>
            </a:xfrm>
            <a:custGeom>
              <a:avLst/>
              <a:gdLst>
                <a:gd name="connsiteX0" fmla="*/ 24848 w 66260"/>
                <a:gd name="connsiteY0" fmla="*/ 24848 h 1225826"/>
                <a:gd name="connsiteX1" fmla="*/ 53671 w 66260"/>
                <a:gd name="connsiteY1" fmla="*/ 24848 h 1225826"/>
                <a:gd name="connsiteX2" fmla="*/ 53671 w 66260"/>
                <a:gd name="connsiteY2" fmla="*/ 1229470 h 1225826"/>
                <a:gd name="connsiteX3" fmla="*/ 24848 w 66260"/>
                <a:gd name="connsiteY3" fmla="*/ 1229470 h 1225826"/>
              </a:gdLst>
              <a:ahLst/>
              <a:cxnLst>
                <a:cxn ang="0">
                  <a:pos x="connsiteX0" y="connsiteY0"/>
                </a:cxn>
                <a:cxn ang="0">
                  <a:pos x="connsiteX1" y="connsiteY1"/>
                </a:cxn>
                <a:cxn ang="0">
                  <a:pos x="connsiteX2" y="connsiteY2"/>
                </a:cxn>
                <a:cxn ang="0">
                  <a:pos x="connsiteX3" y="connsiteY3"/>
                </a:cxn>
              </a:cxnLst>
              <a:rect l="l" t="t" r="r" b="b"/>
              <a:pathLst>
                <a:path w="66260" h="1225826">
                  <a:moveTo>
                    <a:pt x="24848" y="24848"/>
                  </a:moveTo>
                  <a:lnTo>
                    <a:pt x="53671" y="24848"/>
                  </a:lnTo>
                  <a:lnTo>
                    <a:pt x="53671" y="1229470"/>
                  </a:lnTo>
                  <a:lnTo>
                    <a:pt x="24848" y="1229470"/>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2" name="Freeform: Shape 211">
              <a:extLst>
                <a:ext uri="{FF2B5EF4-FFF2-40B4-BE49-F238E27FC236}">
                  <a16:creationId xmlns:a16="http://schemas.microsoft.com/office/drawing/2014/main" id="{1B8C2319-9D7B-43E6-BF77-2FCD6306EBE2}"/>
                </a:ext>
              </a:extLst>
            </p:cNvPr>
            <p:cNvSpPr/>
            <p:nvPr/>
          </p:nvSpPr>
          <p:spPr>
            <a:xfrm>
              <a:off x="955960" y="11942396"/>
              <a:ext cx="132537" cy="1358505"/>
            </a:xfrm>
            <a:custGeom>
              <a:avLst/>
              <a:gdLst>
                <a:gd name="connsiteX0" fmla="*/ 24848 w 132521"/>
                <a:gd name="connsiteY0" fmla="*/ 24847 h 1358347"/>
                <a:gd name="connsiteX1" fmla="*/ 140142 w 132521"/>
                <a:gd name="connsiteY1" fmla="*/ 24847 h 1358347"/>
                <a:gd name="connsiteX2" fmla="*/ 140142 w 132521"/>
                <a:gd name="connsiteY2" fmla="*/ 1366298 h 1358347"/>
                <a:gd name="connsiteX3" fmla="*/ 24848 w 132521"/>
                <a:gd name="connsiteY3" fmla="*/ 1366298 h 1358347"/>
              </a:gdLst>
              <a:ahLst/>
              <a:cxnLst>
                <a:cxn ang="0">
                  <a:pos x="connsiteX0" y="connsiteY0"/>
                </a:cxn>
                <a:cxn ang="0">
                  <a:pos x="connsiteX1" y="connsiteY1"/>
                </a:cxn>
                <a:cxn ang="0">
                  <a:pos x="connsiteX2" y="connsiteY2"/>
                </a:cxn>
                <a:cxn ang="0">
                  <a:pos x="connsiteX3" y="connsiteY3"/>
                </a:cxn>
              </a:cxnLst>
              <a:rect l="l" t="t" r="r" b="b"/>
              <a:pathLst>
                <a:path w="132521" h="1358347">
                  <a:moveTo>
                    <a:pt x="24848" y="24847"/>
                  </a:moveTo>
                  <a:lnTo>
                    <a:pt x="140142" y="24847"/>
                  </a:lnTo>
                  <a:lnTo>
                    <a:pt x="140142" y="1366298"/>
                  </a:lnTo>
                  <a:lnTo>
                    <a:pt x="24848" y="1366298"/>
                  </a:ln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3" name="Freeform: Shape 212">
              <a:extLst>
                <a:ext uri="{FF2B5EF4-FFF2-40B4-BE49-F238E27FC236}">
                  <a16:creationId xmlns:a16="http://schemas.microsoft.com/office/drawing/2014/main" id="{8B2660E2-ED83-49D8-BEAF-EDB5C7A0DAE1}"/>
                </a:ext>
              </a:extLst>
            </p:cNvPr>
            <p:cNvSpPr/>
            <p:nvPr/>
          </p:nvSpPr>
          <p:spPr>
            <a:xfrm>
              <a:off x="972527" y="11942396"/>
              <a:ext cx="66269" cy="1358505"/>
            </a:xfrm>
            <a:custGeom>
              <a:avLst/>
              <a:gdLst>
                <a:gd name="connsiteX0" fmla="*/ 24848 w 66260"/>
                <a:gd name="connsiteY0" fmla="*/ 24847 h 1358347"/>
                <a:gd name="connsiteX1" fmla="*/ 57647 w 66260"/>
                <a:gd name="connsiteY1" fmla="*/ 24847 h 1358347"/>
                <a:gd name="connsiteX2" fmla="*/ 57647 w 66260"/>
                <a:gd name="connsiteY2" fmla="*/ 1366298 h 1358347"/>
                <a:gd name="connsiteX3" fmla="*/ 24848 w 66260"/>
                <a:gd name="connsiteY3" fmla="*/ 1366298 h 1358347"/>
              </a:gdLst>
              <a:ahLst/>
              <a:cxnLst>
                <a:cxn ang="0">
                  <a:pos x="connsiteX0" y="connsiteY0"/>
                </a:cxn>
                <a:cxn ang="0">
                  <a:pos x="connsiteX1" y="connsiteY1"/>
                </a:cxn>
                <a:cxn ang="0">
                  <a:pos x="connsiteX2" y="connsiteY2"/>
                </a:cxn>
                <a:cxn ang="0">
                  <a:pos x="connsiteX3" y="connsiteY3"/>
                </a:cxn>
              </a:cxnLst>
              <a:rect l="l" t="t" r="r" b="b"/>
              <a:pathLst>
                <a:path w="66260" h="1358347">
                  <a:moveTo>
                    <a:pt x="24848" y="24847"/>
                  </a:moveTo>
                  <a:lnTo>
                    <a:pt x="57647" y="24847"/>
                  </a:lnTo>
                  <a:lnTo>
                    <a:pt x="57647" y="1366298"/>
                  </a:lnTo>
                  <a:lnTo>
                    <a:pt x="24848" y="1366298"/>
                  </a:ln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4" name="Freeform: Shape 213">
              <a:extLst>
                <a:ext uri="{FF2B5EF4-FFF2-40B4-BE49-F238E27FC236}">
                  <a16:creationId xmlns:a16="http://schemas.microsoft.com/office/drawing/2014/main" id="{866F55E7-C60C-462C-B6E7-8BDD5FBA3424}"/>
                </a:ext>
              </a:extLst>
            </p:cNvPr>
            <p:cNvSpPr/>
            <p:nvPr/>
          </p:nvSpPr>
          <p:spPr>
            <a:xfrm>
              <a:off x="927134" y="11855917"/>
              <a:ext cx="198806" cy="198806"/>
            </a:xfrm>
            <a:custGeom>
              <a:avLst/>
              <a:gdLst>
                <a:gd name="connsiteX0" fmla="*/ 197789 w 198782"/>
                <a:gd name="connsiteY0" fmla="*/ 111318 h 198782"/>
                <a:gd name="connsiteX1" fmla="*/ 111318 w 198782"/>
                <a:gd name="connsiteY1" fmla="*/ 197789 h 198782"/>
                <a:gd name="connsiteX2" fmla="*/ 24848 w 198782"/>
                <a:gd name="connsiteY2" fmla="*/ 111318 h 198782"/>
                <a:gd name="connsiteX3" fmla="*/ 111318 w 198782"/>
                <a:gd name="connsiteY3" fmla="*/ 24848 h 198782"/>
                <a:gd name="connsiteX4" fmla="*/ 197789 w 198782"/>
                <a:gd name="connsiteY4" fmla="*/ 111318 h 198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82" h="198782">
                  <a:moveTo>
                    <a:pt x="197789" y="111318"/>
                  </a:moveTo>
                  <a:cubicBezTo>
                    <a:pt x="197789" y="159026"/>
                    <a:pt x="159026" y="197789"/>
                    <a:pt x="111318" y="197789"/>
                  </a:cubicBezTo>
                  <a:cubicBezTo>
                    <a:pt x="63610" y="197789"/>
                    <a:pt x="24848" y="159026"/>
                    <a:pt x="24848" y="111318"/>
                  </a:cubicBezTo>
                  <a:cubicBezTo>
                    <a:pt x="24848" y="63610"/>
                    <a:pt x="63610" y="24848"/>
                    <a:pt x="111318" y="24848"/>
                  </a:cubicBezTo>
                  <a:cubicBezTo>
                    <a:pt x="159026" y="24848"/>
                    <a:pt x="197789" y="63610"/>
                    <a:pt x="197789" y="111318"/>
                  </a:cubicBezTo>
                  <a:close/>
                </a:path>
              </a:pathLst>
            </a:custGeom>
            <a:solidFill>
              <a:srgbClr val="A065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5" name="Freeform: Shape 214">
              <a:extLst>
                <a:ext uri="{FF2B5EF4-FFF2-40B4-BE49-F238E27FC236}">
                  <a16:creationId xmlns:a16="http://schemas.microsoft.com/office/drawing/2014/main" id="{40ED7510-EBDF-4208-B9DF-87FFC7865C12}"/>
                </a:ext>
              </a:extLst>
            </p:cNvPr>
            <p:cNvSpPr/>
            <p:nvPr/>
          </p:nvSpPr>
          <p:spPr>
            <a:xfrm>
              <a:off x="959936" y="11889050"/>
              <a:ext cx="99403" cy="99403"/>
            </a:xfrm>
            <a:custGeom>
              <a:avLst/>
              <a:gdLst>
                <a:gd name="connsiteX0" fmla="*/ 95084 w 99391"/>
                <a:gd name="connsiteY0" fmla="*/ 61954 h 99391"/>
                <a:gd name="connsiteX1" fmla="*/ 59966 w 99391"/>
                <a:gd name="connsiteY1" fmla="*/ 99060 h 99391"/>
                <a:gd name="connsiteX2" fmla="*/ 24848 w 99391"/>
                <a:gd name="connsiteY2" fmla="*/ 61954 h 99391"/>
                <a:gd name="connsiteX3" fmla="*/ 59966 w 99391"/>
                <a:gd name="connsiteY3" fmla="*/ 24848 h 99391"/>
                <a:gd name="connsiteX4" fmla="*/ 95084 w 99391"/>
                <a:gd name="connsiteY4" fmla="*/ 61954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95084" y="61954"/>
                  </a:moveTo>
                  <a:cubicBezTo>
                    <a:pt x="95084" y="82494"/>
                    <a:pt x="79513" y="99060"/>
                    <a:pt x="59966" y="99060"/>
                  </a:cubicBezTo>
                  <a:cubicBezTo>
                    <a:pt x="40750" y="99060"/>
                    <a:pt x="24848" y="82494"/>
                    <a:pt x="24848" y="61954"/>
                  </a:cubicBezTo>
                  <a:cubicBezTo>
                    <a:pt x="24848" y="41413"/>
                    <a:pt x="40419" y="24848"/>
                    <a:pt x="59966" y="24848"/>
                  </a:cubicBezTo>
                  <a:cubicBezTo>
                    <a:pt x="79182" y="24848"/>
                    <a:pt x="95084" y="41413"/>
                    <a:pt x="95084" y="61954"/>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6" name="Freeform: Shape 215">
              <a:extLst>
                <a:ext uri="{FF2B5EF4-FFF2-40B4-BE49-F238E27FC236}">
                  <a16:creationId xmlns:a16="http://schemas.microsoft.com/office/drawing/2014/main" id="{82F1730F-4AFE-40E1-8959-785CBC050FE1}"/>
                </a:ext>
              </a:extLst>
            </p:cNvPr>
            <p:cNvSpPr/>
            <p:nvPr/>
          </p:nvSpPr>
          <p:spPr>
            <a:xfrm>
              <a:off x="2685900" y="11942396"/>
              <a:ext cx="132537" cy="1358505"/>
            </a:xfrm>
            <a:custGeom>
              <a:avLst/>
              <a:gdLst>
                <a:gd name="connsiteX0" fmla="*/ 24848 w 132521"/>
                <a:gd name="connsiteY0" fmla="*/ 24847 h 1358347"/>
                <a:gd name="connsiteX1" fmla="*/ 140142 w 132521"/>
                <a:gd name="connsiteY1" fmla="*/ 24847 h 1358347"/>
                <a:gd name="connsiteX2" fmla="*/ 140142 w 132521"/>
                <a:gd name="connsiteY2" fmla="*/ 1366298 h 1358347"/>
                <a:gd name="connsiteX3" fmla="*/ 24848 w 132521"/>
                <a:gd name="connsiteY3" fmla="*/ 1366298 h 1358347"/>
              </a:gdLst>
              <a:ahLst/>
              <a:cxnLst>
                <a:cxn ang="0">
                  <a:pos x="connsiteX0" y="connsiteY0"/>
                </a:cxn>
                <a:cxn ang="0">
                  <a:pos x="connsiteX1" y="connsiteY1"/>
                </a:cxn>
                <a:cxn ang="0">
                  <a:pos x="connsiteX2" y="connsiteY2"/>
                </a:cxn>
                <a:cxn ang="0">
                  <a:pos x="connsiteX3" y="connsiteY3"/>
                </a:cxn>
              </a:cxnLst>
              <a:rect l="l" t="t" r="r" b="b"/>
              <a:pathLst>
                <a:path w="132521" h="1358347">
                  <a:moveTo>
                    <a:pt x="24848" y="24847"/>
                  </a:moveTo>
                  <a:lnTo>
                    <a:pt x="140142" y="24847"/>
                  </a:lnTo>
                  <a:lnTo>
                    <a:pt x="140142" y="1366298"/>
                  </a:lnTo>
                  <a:lnTo>
                    <a:pt x="24848" y="1366298"/>
                  </a:ln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7" name="Freeform: Shape 216">
              <a:extLst>
                <a:ext uri="{FF2B5EF4-FFF2-40B4-BE49-F238E27FC236}">
                  <a16:creationId xmlns:a16="http://schemas.microsoft.com/office/drawing/2014/main" id="{CAEB6382-698A-4EA6-B626-923DB16A9415}"/>
                </a:ext>
              </a:extLst>
            </p:cNvPr>
            <p:cNvSpPr/>
            <p:nvPr/>
          </p:nvSpPr>
          <p:spPr>
            <a:xfrm>
              <a:off x="2702467" y="11942396"/>
              <a:ext cx="66269" cy="1358505"/>
            </a:xfrm>
            <a:custGeom>
              <a:avLst/>
              <a:gdLst>
                <a:gd name="connsiteX0" fmla="*/ 24848 w 66260"/>
                <a:gd name="connsiteY0" fmla="*/ 24847 h 1358347"/>
                <a:gd name="connsiteX1" fmla="*/ 57647 w 66260"/>
                <a:gd name="connsiteY1" fmla="*/ 24847 h 1358347"/>
                <a:gd name="connsiteX2" fmla="*/ 57647 w 66260"/>
                <a:gd name="connsiteY2" fmla="*/ 1366298 h 1358347"/>
                <a:gd name="connsiteX3" fmla="*/ 24848 w 66260"/>
                <a:gd name="connsiteY3" fmla="*/ 1366298 h 1358347"/>
              </a:gdLst>
              <a:ahLst/>
              <a:cxnLst>
                <a:cxn ang="0">
                  <a:pos x="connsiteX0" y="connsiteY0"/>
                </a:cxn>
                <a:cxn ang="0">
                  <a:pos x="connsiteX1" y="connsiteY1"/>
                </a:cxn>
                <a:cxn ang="0">
                  <a:pos x="connsiteX2" y="connsiteY2"/>
                </a:cxn>
                <a:cxn ang="0">
                  <a:pos x="connsiteX3" y="connsiteY3"/>
                </a:cxn>
              </a:cxnLst>
              <a:rect l="l" t="t" r="r" b="b"/>
              <a:pathLst>
                <a:path w="66260" h="1358347">
                  <a:moveTo>
                    <a:pt x="24848" y="24847"/>
                  </a:moveTo>
                  <a:lnTo>
                    <a:pt x="57647" y="24847"/>
                  </a:lnTo>
                  <a:lnTo>
                    <a:pt x="57647" y="1366298"/>
                  </a:lnTo>
                  <a:lnTo>
                    <a:pt x="24848" y="1366298"/>
                  </a:ln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8" name="Freeform: Shape 217">
              <a:extLst>
                <a:ext uri="{FF2B5EF4-FFF2-40B4-BE49-F238E27FC236}">
                  <a16:creationId xmlns:a16="http://schemas.microsoft.com/office/drawing/2014/main" id="{A08AA9B8-D3AF-4ADE-BBBB-CFCD6433AFF5}"/>
                </a:ext>
              </a:extLst>
            </p:cNvPr>
            <p:cNvSpPr/>
            <p:nvPr/>
          </p:nvSpPr>
          <p:spPr>
            <a:xfrm>
              <a:off x="2657405" y="11855917"/>
              <a:ext cx="198806" cy="198806"/>
            </a:xfrm>
            <a:custGeom>
              <a:avLst/>
              <a:gdLst>
                <a:gd name="connsiteX0" fmla="*/ 197789 w 198782"/>
                <a:gd name="connsiteY0" fmla="*/ 111318 h 198782"/>
                <a:gd name="connsiteX1" fmla="*/ 111318 w 198782"/>
                <a:gd name="connsiteY1" fmla="*/ 197789 h 198782"/>
                <a:gd name="connsiteX2" fmla="*/ 24848 w 198782"/>
                <a:gd name="connsiteY2" fmla="*/ 111318 h 198782"/>
                <a:gd name="connsiteX3" fmla="*/ 111318 w 198782"/>
                <a:gd name="connsiteY3" fmla="*/ 24848 h 198782"/>
                <a:gd name="connsiteX4" fmla="*/ 197789 w 198782"/>
                <a:gd name="connsiteY4" fmla="*/ 111318 h 198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82" h="198782">
                  <a:moveTo>
                    <a:pt x="197789" y="111318"/>
                  </a:moveTo>
                  <a:cubicBezTo>
                    <a:pt x="197789" y="159026"/>
                    <a:pt x="159026" y="197789"/>
                    <a:pt x="111318" y="197789"/>
                  </a:cubicBezTo>
                  <a:cubicBezTo>
                    <a:pt x="63610" y="197789"/>
                    <a:pt x="24848" y="159026"/>
                    <a:pt x="24848" y="111318"/>
                  </a:cubicBezTo>
                  <a:cubicBezTo>
                    <a:pt x="24848" y="63610"/>
                    <a:pt x="63610" y="24848"/>
                    <a:pt x="111318" y="24848"/>
                  </a:cubicBezTo>
                  <a:cubicBezTo>
                    <a:pt x="159026" y="24848"/>
                    <a:pt x="197789" y="63610"/>
                    <a:pt x="197789" y="111318"/>
                  </a:cubicBezTo>
                  <a:close/>
                </a:path>
              </a:pathLst>
            </a:custGeom>
            <a:solidFill>
              <a:srgbClr val="A065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9" name="Freeform: Shape 218">
              <a:extLst>
                <a:ext uri="{FF2B5EF4-FFF2-40B4-BE49-F238E27FC236}">
                  <a16:creationId xmlns:a16="http://schemas.microsoft.com/office/drawing/2014/main" id="{B2C11094-DEE5-4827-A04E-1039AE70111A}"/>
                </a:ext>
              </a:extLst>
            </p:cNvPr>
            <p:cNvSpPr/>
            <p:nvPr/>
          </p:nvSpPr>
          <p:spPr>
            <a:xfrm>
              <a:off x="2689876" y="11889050"/>
              <a:ext cx="99403" cy="99403"/>
            </a:xfrm>
            <a:custGeom>
              <a:avLst/>
              <a:gdLst>
                <a:gd name="connsiteX0" fmla="*/ 95084 w 99391"/>
                <a:gd name="connsiteY0" fmla="*/ 61954 h 99391"/>
                <a:gd name="connsiteX1" fmla="*/ 59966 w 99391"/>
                <a:gd name="connsiteY1" fmla="*/ 99060 h 99391"/>
                <a:gd name="connsiteX2" fmla="*/ 24848 w 99391"/>
                <a:gd name="connsiteY2" fmla="*/ 61954 h 99391"/>
                <a:gd name="connsiteX3" fmla="*/ 59966 w 99391"/>
                <a:gd name="connsiteY3" fmla="*/ 24848 h 99391"/>
                <a:gd name="connsiteX4" fmla="*/ 95084 w 99391"/>
                <a:gd name="connsiteY4" fmla="*/ 61954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95084" y="61954"/>
                  </a:moveTo>
                  <a:cubicBezTo>
                    <a:pt x="95084" y="82494"/>
                    <a:pt x="79513" y="99060"/>
                    <a:pt x="59966" y="99060"/>
                  </a:cubicBezTo>
                  <a:cubicBezTo>
                    <a:pt x="40750" y="99060"/>
                    <a:pt x="24848" y="82494"/>
                    <a:pt x="24848" y="61954"/>
                  </a:cubicBezTo>
                  <a:cubicBezTo>
                    <a:pt x="24848" y="41413"/>
                    <a:pt x="40419" y="24848"/>
                    <a:pt x="59966" y="24848"/>
                  </a:cubicBezTo>
                  <a:cubicBezTo>
                    <a:pt x="79513" y="24848"/>
                    <a:pt x="95084" y="41413"/>
                    <a:pt x="95084" y="61954"/>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0" name="Freeform: Shape 219">
              <a:extLst>
                <a:ext uri="{FF2B5EF4-FFF2-40B4-BE49-F238E27FC236}">
                  <a16:creationId xmlns:a16="http://schemas.microsoft.com/office/drawing/2014/main" id="{884768F5-B0CA-43F9-BD4F-6981D22B90FB}"/>
                </a:ext>
              </a:extLst>
            </p:cNvPr>
            <p:cNvSpPr/>
            <p:nvPr/>
          </p:nvSpPr>
          <p:spPr>
            <a:xfrm>
              <a:off x="817128" y="12681621"/>
              <a:ext cx="2153727" cy="629551"/>
            </a:xfrm>
            <a:custGeom>
              <a:avLst/>
              <a:gdLst>
                <a:gd name="connsiteX0" fmla="*/ 2153478 w 2153478"/>
                <a:gd name="connsiteY0" fmla="*/ 628154 h 629478"/>
                <a:gd name="connsiteX1" fmla="*/ 24848 w 2153478"/>
                <a:gd name="connsiteY1" fmla="*/ 628154 h 629478"/>
                <a:gd name="connsiteX2" fmla="*/ 336605 w 2153478"/>
                <a:gd name="connsiteY2" fmla="*/ 415456 h 629478"/>
                <a:gd name="connsiteX3" fmla="*/ 543670 w 2153478"/>
                <a:gd name="connsiteY3" fmla="*/ 48371 h 629478"/>
                <a:gd name="connsiteX4" fmla="*/ 557585 w 2153478"/>
                <a:gd name="connsiteY4" fmla="*/ 24848 h 629478"/>
                <a:gd name="connsiteX5" fmla="*/ 1699260 w 2153478"/>
                <a:gd name="connsiteY5" fmla="*/ 24848 h 629478"/>
                <a:gd name="connsiteX6" fmla="*/ 1757238 w 2153478"/>
                <a:gd name="connsiteY6" fmla="*/ 178242 h 629478"/>
                <a:gd name="connsiteX7" fmla="*/ 1943100 w 2153478"/>
                <a:gd name="connsiteY7" fmla="*/ 463164 h 629478"/>
                <a:gd name="connsiteX8" fmla="*/ 2153478 w 2153478"/>
                <a:gd name="connsiteY8" fmla="*/ 628154 h 629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3478" h="629478">
                  <a:moveTo>
                    <a:pt x="2153478" y="628154"/>
                  </a:moveTo>
                  <a:lnTo>
                    <a:pt x="24848" y="628154"/>
                  </a:lnTo>
                  <a:cubicBezTo>
                    <a:pt x="184868" y="567525"/>
                    <a:pt x="295192" y="462832"/>
                    <a:pt x="336605" y="415456"/>
                  </a:cubicBezTo>
                  <a:cubicBezTo>
                    <a:pt x="431358" y="308445"/>
                    <a:pt x="474759" y="170953"/>
                    <a:pt x="543670" y="48371"/>
                  </a:cubicBezTo>
                  <a:cubicBezTo>
                    <a:pt x="547977" y="40419"/>
                    <a:pt x="552616" y="32468"/>
                    <a:pt x="557585" y="24848"/>
                  </a:cubicBezTo>
                  <a:lnTo>
                    <a:pt x="1699260" y="24848"/>
                  </a:lnTo>
                  <a:cubicBezTo>
                    <a:pt x="1722783" y="70237"/>
                    <a:pt x="1741004" y="120264"/>
                    <a:pt x="1757238" y="178242"/>
                  </a:cubicBezTo>
                  <a:cubicBezTo>
                    <a:pt x="1789044" y="290885"/>
                    <a:pt x="1849010" y="392927"/>
                    <a:pt x="1943100" y="463164"/>
                  </a:cubicBezTo>
                  <a:cubicBezTo>
                    <a:pt x="2016981" y="518823"/>
                    <a:pt x="2097488" y="585747"/>
                    <a:pt x="2153478" y="628154"/>
                  </a:cubicBezTo>
                  <a:close/>
                </a:path>
              </a:pathLst>
            </a:custGeom>
            <a:solidFill>
              <a:schemeClr val="bg1">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1" name="Freeform: Shape 220">
              <a:extLst>
                <a:ext uri="{FF2B5EF4-FFF2-40B4-BE49-F238E27FC236}">
                  <a16:creationId xmlns:a16="http://schemas.microsoft.com/office/drawing/2014/main" id="{7E124162-8682-4185-89C2-4747715027D6}"/>
                </a:ext>
              </a:extLst>
            </p:cNvPr>
            <p:cNvSpPr/>
            <p:nvPr/>
          </p:nvSpPr>
          <p:spPr>
            <a:xfrm>
              <a:off x="817790" y="12340503"/>
              <a:ext cx="2153727" cy="994028"/>
            </a:xfrm>
            <a:custGeom>
              <a:avLst/>
              <a:gdLst>
                <a:gd name="connsiteX0" fmla="*/ 2152816 w 2153478"/>
                <a:gd name="connsiteY0" fmla="*/ 969233 h 993913"/>
                <a:gd name="connsiteX1" fmla="*/ 1967285 w 2153478"/>
                <a:gd name="connsiteY1" fmla="*/ 944054 h 993913"/>
                <a:gd name="connsiteX2" fmla="*/ 1710856 w 2153478"/>
                <a:gd name="connsiteY2" fmla="*/ 850295 h 993913"/>
                <a:gd name="connsiteX3" fmla="*/ 1518037 w 2153478"/>
                <a:gd name="connsiteY3" fmla="*/ 703196 h 993913"/>
                <a:gd name="connsiteX4" fmla="*/ 1341451 w 2153478"/>
                <a:gd name="connsiteY4" fmla="*/ 620038 h 993913"/>
                <a:gd name="connsiteX5" fmla="*/ 991263 w 2153478"/>
                <a:gd name="connsiteY5" fmla="*/ 607448 h 993913"/>
                <a:gd name="connsiteX6" fmla="*/ 711311 w 2153478"/>
                <a:gd name="connsiteY6" fmla="*/ 719761 h 993913"/>
                <a:gd name="connsiteX7" fmla="*/ 320040 w 2153478"/>
                <a:gd name="connsiteY7" fmla="*/ 924175 h 993913"/>
                <a:gd name="connsiteX8" fmla="*/ 24848 w 2153478"/>
                <a:gd name="connsiteY8" fmla="*/ 969564 h 993913"/>
                <a:gd name="connsiteX9" fmla="*/ 336605 w 2153478"/>
                <a:gd name="connsiteY9" fmla="*/ 756867 h 993913"/>
                <a:gd name="connsiteX10" fmla="*/ 543670 w 2153478"/>
                <a:gd name="connsiteY10" fmla="*/ 389781 h 993913"/>
                <a:gd name="connsiteX11" fmla="*/ 557585 w 2153478"/>
                <a:gd name="connsiteY11" fmla="*/ 366259 h 993913"/>
                <a:gd name="connsiteX12" fmla="*/ 887233 w 2153478"/>
                <a:gd name="connsiteY12" fmla="*/ 74048 h 993913"/>
                <a:gd name="connsiteX13" fmla="*/ 1217875 w 2153478"/>
                <a:gd name="connsiteY13" fmla="*/ 32967 h 993913"/>
                <a:gd name="connsiteX14" fmla="*/ 1555143 w 2153478"/>
                <a:gd name="connsiteY14" fmla="*/ 190668 h 993913"/>
                <a:gd name="connsiteX15" fmla="*/ 1698929 w 2153478"/>
                <a:gd name="connsiteY15" fmla="*/ 366259 h 993913"/>
                <a:gd name="connsiteX16" fmla="*/ 1756907 w 2153478"/>
                <a:gd name="connsiteY16" fmla="*/ 519653 h 993913"/>
                <a:gd name="connsiteX17" fmla="*/ 1942769 w 2153478"/>
                <a:gd name="connsiteY17" fmla="*/ 804575 h 993913"/>
                <a:gd name="connsiteX18" fmla="*/ 2152816 w 2153478"/>
                <a:gd name="connsiteY18" fmla="*/ 969233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53478" h="993913">
                  <a:moveTo>
                    <a:pt x="2152816" y="969233"/>
                  </a:moveTo>
                  <a:cubicBezTo>
                    <a:pt x="2152816" y="969233"/>
                    <a:pt x="1994452" y="949686"/>
                    <a:pt x="1967285" y="944054"/>
                  </a:cubicBezTo>
                  <a:cubicBezTo>
                    <a:pt x="1865243" y="923513"/>
                    <a:pt x="1792357" y="911586"/>
                    <a:pt x="1710856" y="850295"/>
                  </a:cubicBezTo>
                  <a:cubicBezTo>
                    <a:pt x="1647908" y="802918"/>
                    <a:pt x="1585954" y="747259"/>
                    <a:pt x="1518037" y="703196"/>
                  </a:cubicBezTo>
                  <a:cubicBezTo>
                    <a:pt x="1465359" y="669072"/>
                    <a:pt x="1405062" y="640579"/>
                    <a:pt x="1341451" y="620038"/>
                  </a:cubicBezTo>
                  <a:cubicBezTo>
                    <a:pt x="1227151" y="583594"/>
                    <a:pt x="1101918" y="573656"/>
                    <a:pt x="991263" y="607448"/>
                  </a:cubicBezTo>
                  <a:cubicBezTo>
                    <a:pt x="896841" y="636272"/>
                    <a:pt x="802419" y="676691"/>
                    <a:pt x="711311" y="719761"/>
                  </a:cubicBezTo>
                  <a:cubicBezTo>
                    <a:pt x="573157" y="785028"/>
                    <a:pt x="460844" y="866197"/>
                    <a:pt x="320040" y="924175"/>
                  </a:cubicBezTo>
                  <a:cubicBezTo>
                    <a:pt x="213029" y="968570"/>
                    <a:pt x="24848" y="969564"/>
                    <a:pt x="24848" y="969564"/>
                  </a:cubicBezTo>
                  <a:cubicBezTo>
                    <a:pt x="184868" y="908936"/>
                    <a:pt x="295192" y="804243"/>
                    <a:pt x="336605" y="756867"/>
                  </a:cubicBezTo>
                  <a:cubicBezTo>
                    <a:pt x="431358" y="649855"/>
                    <a:pt x="474759" y="512364"/>
                    <a:pt x="543670" y="389781"/>
                  </a:cubicBezTo>
                  <a:cubicBezTo>
                    <a:pt x="547977" y="381830"/>
                    <a:pt x="552616" y="373879"/>
                    <a:pt x="557585" y="366259"/>
                  </a:cubicBezTo>
                  <a:cubicBezTo>
                    <a:pt x="635773" y="237382"/>
                    <a:pt x="747754" y="134346"/>
                    <a:pt x="887233" y="74048"/>
                  </a:cubicBezTo>
                  <a:cubicBezTo>
                    <a:pt x="997226" y="26672"/>
                    <a:pt x="1101256" y="14745"/>
                    <a:pt x="1217875" y="32967"/>
                  </a:cubicBezTo>
                  <a:cubicBezTo>
                    <a:pt x="1343108" y="52514"/>
                    <a:pt x="1459064" y="108836"/>
                    <a:pt x="1555143" y="190668"/>
                  </a:cubicBezTo>
                  <a:cubicBezTo>
                    <a:pt x="1621404" y="247321"/>
                    <a:pt x="1665798" y="302317"/>
                    <a:pt x="1698929" y="366259"/>
                  </a:cubicBezTo>
                  <a:cubicBezTo>
                    <a:pt x="1722451" y="411647"/>
                    <a:pt x="1740673" y="461675"/>
                    <a:pt x="1756907" y="519653"/>
                  </a:cubicBezTo>
                  <a:cubicBezTo>
                    <a:pt x="1788712" y="632296"/>
                    <a:pt x="1848678" y="734339"/>
                    <a:pt x="1942769" y="804575"/>
                  </a:cubicBezTo>
                  <a:cubicBezTo>
                    <a:pt x="2016318" y="859902"/>
                    <a:pt x="2096825" y="926826"/>
                    <a:pt x="2152816" y="969233"/>
                  </a:cubicBezTo>
                  <a:close/>
                </a:path>
              </a:pathLst>
            </a:custGeom>
            <a:solidFill>
              <a:schemeClr val="bg2">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2" name="Freeform: Shape 221">
              <a:extLst>
                <a:ext uri="{FF2B5EF4-FFF2-40B4-BE49-F238E27FC236}">
                  <a16:creationId xmlns:a16="http://schemas.microsoft.com/office/drawing/2014/main" id="{E55F2153-D636-4596-875C-EFD8469067E7}"/>
                </a:ext>
              </a:extLst>
            </p:cNvPr>
            <p:cNvSpPr/>
            <p:nvPr/>
          </p:nvSpPr>
          <p:spPr>
            <a:xfrm>
              <a:off x="817128" y="12315684"/>
              <a:ext cx="2153727" cy="994028"/>
            </a:xfrm>
            <a:custGeom>
              <a:avLst/>
              <a:gdLst>
                <a:gd name="connsiteX0" fmla="*/ 24848 w 2153478"/>
                <a:gd name="connsiteY0" fmla="*/ 994049 h 993913"/>
                <a:gd name="connsiteX1" fmla="*/ 324016 w 2153478"/>
                <a:gd name="connsiteY1" fmla="*/ 777708 h 993913"/>
                <a:gd name="connsiteX2" fmla="*/ 501595 w 2153478"/>
                <a:gd name="connsiteY2" fmla="*/ 453029 h 993913"/>
                <a:gd name="connsiteX3" fmla="*/ 740465 w 2153478"/>
                <a:gd name="connsiteY3" fmla="*/ 155849 h 993913"/>
                <a:gd name="connsiteX4" fmla="*/ 910424 w 2153478"/>
                <a:gd name="connsiteY4" fmla="*/ 63416 h 993913"/>
                <a:gd name="connsiteX5" fmla="*/ 1101256 w 2153478"/>
                <a:gd name="connsiteY5" fmla="*/ 24984 h 993913"/>
                <a:gd name="connsiteX6" fmla="*/ 1471323 w 2153478"/>
                <a:gd name="connsiteY6" fmla="*/ 126032 h 993913"/>
                <a:gd name="connsiteX7" fmla="*/ 1621404 w 2153478"/>
                <a:gd name="connsiteY7" fmla="*/ 247289 h 993913"/>
                <a:gd name="connsiteX8" fmla="*/ 1682695 w 2153478"/>
                <a:gd name="connsiteY8" fmla="*/ 322826 h 993913"/>
                <a:gd name="connsiteX9" fmla="*/ 1729409 w 2153478"/>
                <a:gd name="connsiteY9" fmla="*/ 407972 h 993913"/>
                <a:gd name="connsiteX10" fmla="*/ 1762539 w 2153478"/>
                <a:gd name="connsiteY10" fmla="*/ 498087 h 993913"/>
                <a:gd name="connsiteX11" fmla="*/ 1775460 w 2153478"/>
                <a:gd name="connsiteY11" fmla="*/ 543807 h 993913"/>
                <a:gd name="connsiteX12" fmla="*/ 1788712 w 2153478"/>
                <a:gd name="connsiteY12" fmla="*/ 587538 h 993913"/>
                <a:gd name="connsiteX13" fmla="*/ 1874851 w 2153478"/>
                <a:gd name="connsiteY13" fmla="*/ 747559 h 993913"/>
                <a:gd name="connsiteX14" fmla="*/ 1938130 w 2153478"/>
                <a:gd name="connsiteY14" fmla="*/ 813488 h 993913"/>
                <a:gd name="connsiteX15" fmla="*/ 2010686 w 2153478"/>
                <a:gd name="connsiteY15" fmla="*/ 872792 h 993913"/>
                <a:gd name="connsiteX16" fmla="*/ 2153810 w 2153478"/>
                <a:gd name="connsiteY16" fmla="*/ 994380 h 993913"/>
                <a:gd name="connsiteX17" fmla="*/ 2002735 w 2153478"/>
                <a:gd name="connsiteY17" fmla="*/ 883394 h 993913"/>
                <a:gd name="connsiteX18" fmla="*/ 1926866 w 2153478"/>
                <a:gd name="connsiteY18" fmla="*/ 828397 h 993913"/>
                <a:gd name="connsiteX19" fmla="*/ 1856298 w 2153478"/>
                <a:gd name="connsiteY19" fmla="*/ 763461 h 993913"/>
                <a:gd name="connsiteX20" fmla="*/ 1758232 w 2153478"/>
                <a:gd name="connsiteY20" fmla="*/ 599134 h 993913"/>
                <a:gd name="connsiteX21" fmla="*/ 1742330 w 2153478"/>
                <a:gd name="connsiteY21" fmla="*/ 553746 h 993913"/>
                <a:gd name="connsiteX22" fmla="*/ 1728415 w 2153478"/>
                <a:gd name="connsiteY22" fmla="*/ 509683 h 993913"/>
                <a:gd name="connsiteX23" fmla="*/ 1694291 w 2153478"/>
                <a:gd name="connsiteY23" fmla="*/ 424868 h 993913"/>
                <a:gd name="connsiteX24" fmla="*/ 1447469 w 2153478"/>
                <a:gd name="connsiteY24" fmla="*/ 166782 h 993913"/>
                <a:gd name="connsiteX25" fmla="*/ 1281485 w 2153478"/>
                <a:gd name="connsiteY25" fmla="*/ 96214 h 993913"/>
                <a:gd name="connsiteX26" fmla="*/ 1102912 w 2153478"/>
                <a:gd name="connsiteY26" fmla="*/ 75010 h 993913"/>
                <a:gd name="connsiteX27" fmla="*/ 768295 w 2153478"/>
                <a:gd name="connsiteY27" fmla="*/ 193950 h 993913"/>
                <a:gd name="connsiteX28" fmla="*/ 635773 w 2153478"/>
                <a:gd name="connsiteY28" fmla="*/ 317857 h 993913"/>
                <a:gd name="connsiteX29" fmla="*/ 536050 w 2153478"/>
                <a:gd name="connsiteY29" fmla="*/ 470919 h 993913"/>
                <a:gd name="connsiteX30" fmla="*/ 451237 w 2153478"/>
                <a:gd name="connsiteY30" fmla="*/ 638228 h 993913"/>
                <a:gd name="connsiteX31" fmla="*/ 342237 w 2153478"/>
                <a:gd name="connsiteY31" fmla="*/ 794603 h 993913"/>
                <a:gd name="connsiteX32" fmla="*/ 194807 w 2153478"/>
                <a:gd name="connsiteY32" fmla="*/ 913542 h 993913"/>
                <a:gd name="connsiteX33" fmla="*/ 24848 w 2153478"/>
                <a:gd name="connsiteY33" fmla="*/ 994049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53478" h="993913">
                  <a:moveTo>
                    <a:pt x="24848" y="994049"/>
                  </a:moveTo>
                  <a:cubicBezTo>
                    <a:pt x="139479" y="944354"/>
                    <a:pt x="243177" y="870472"/>
                    <a:pt x="324016" y="777708"/>
                  </a:cubicBezTo>
                  <a:cubicBezTo>
                    <a:pt x="404523" y="684611"/>
                    <a:pt x="446267" y="566335"/>
                    <a:pt x="501595" y="453029"/>
                  </a:cubicBezTo>
                  <a:cubicBezTo>
                    <a:pt x="554935" y="338398"/>
                    <a:pt x="636767" y="232380"/>
                    <a:pt x="740465" y="155849"/>
                  </a:cubicBezTo>
                  <a:cubicBezTo>
                    <a:pt x="792149" y="117417"/>
                    <a:pt x="849796" y="86276"/>
                    <a:pt x="910424" y="63416"/>
                  </a:cubicBezTo>
                  <a:cubicBezTo>
                    <a:pt x="971053" y="40555"/>
                    <a:pt x="1035989" y="26972"/>
                    <a:pt x="1101256" y="24984"/>
                  </a:cubicBezTo>
                  <a:cubicBezTo>
                    <a:pt x="1231458" y="22333"/>
                    <a:pt x="1360998" y="58445"/>
                    <a:pt x="1471323" y="126032"/>
                  </a:cubicBezTo>
                  <a:cubicBezTo>
                    <a:pt x="1526650" y="160156"/>
                    <a:pt x="1576346" y="200575"/>
                    <a:pt x="1621404" y="247289"/>
                  </a:cubicBezTo>
                  <a:cubicBezTo>
                    <a:pt x="1643932" y="270481"/>
                    <a:pt x="1664473" y="295659"/>
                    <a:pt x="1682695" y="322826"/>
                  </a:cubicBezTo>
                  <a:cubicBezTo>
                    <a:pt x="1700917" y="349994"/>
                    <a:pt x="1716157" y="378485"/>
                    <a:pt x="1729409" y="407972"/>
                  </a:cubicBezTo>
                  <a:cubicBezTo>
                    <a:pt x="1742330" y="437457"/>
                    <a:pt x="1753263" y="467606"/>
                    <a:pt x="1762539" y="498087"/>
                  </a:cubicBezTo>
                  <a:cubicBezTo>
                    <a:pt x="1767177" y="513326"/>
                    <a:pt x="1771484" y="528898"/>
                    <a:pt x="1775460" y="543807"/>
                  </a:cubicBezTo>
                  <a:cubicBezTo>
                    <a:pt x="1779767" y="558715"/>
                    <a:pt x="1783743" y="572961"/>
                    <a:pt x="1788712" y="587538"/>
                  </a:cubicBezTo>
                  <a:cubicBezTo>
                    <a:pt x="1808259" y="645186"/>
                    <a:pt x="1837083" y="699851"/>
                    <a:pt x="1874851" y="747559"/>
                  </a:cubicBezTo>
                  <a:cubicBezTo>
                    <a:pt x="1893736" y="771413"/>
                    <a:pt x="1914939" y="793610"/>
                    <a:pt x="1938130" y="813488"/>
                  </a:cubicBezTo>
                  <a:cubicBezTo>
                    <a:pt x="1961984" y="833035"/>
                    <a:pt x="1986832" y="852582"/>
                    <a:pt x="2010686" y="872792"/>
                  </a:cubicBezTo>
                  <a:lnTo>
                    <a:pt x="2153810" y="994380"/>
                  </a:lnTo>
                  <a:cubicBezTo>
                    <a:pt x="2102457" y="958600"/>
                    <a:pt x="2052762" y="920500"/>
                    <a:pt x="2002735" y="883394"/>
                  </a:cubicBezTo>
                  <a:cubicBezTo>
                    <a:pt x="1977556" y="864509"/>
                    <a:pt x="1952376" y="846950"/>
                    <a:pt x="1926866" y="828397"/>
                  </a:cubicBezTo>
                  <a:cubicBezTo>
                    <a:pt x="1901356" y="809181"/>
                    <a:pt x="1877833" y="787315"/>
                    <a:pt x="1856298" y="763461"/>
                  </a:cubicBezTo>
                  <a:cubicBezTo>
                    <a:pt x="1814223" y="715091"/>
                    <a:pt x="1781755" y="658438"/>
                    <a:pt x="1758232" y="599134"/>
                  </a:cubicBezTo>
                  <a:cubicBezTo>
                    <a:pt x="1752269" y="584226"/>
                    <a:pt x="1746968" y="568985"/>
                    <a:pt x="1742330" y="553746"/>
                  </a:cubicBezTo>
                  <a:cubicBezTo>
                    <a:pt x="1737691" y="538506"/>
                    <a:pt x="1733384" y="524259"/>
                    <a:pt x="1728415" y="509683"/>
                  </a:cubicBezTo>
                  <a:cubicBezTo>
                    <a:pt x="1718476" y="480528"/>
                    <a:pt x="1707543" y="452035"/>
                    <a:pt x="1694291" y="424868"/>
                  </a:cubicBezTo>
                  <a:cubicBezTo>
                    <a:pt x="1642938" y="315538"/>
                    <a:pt x="1550836" y="229068"/>
                    <a:pt x="1447469" y="166782"/>
                  </a:cubicBezTo>
                  <a:cubicBezTo>
                    <a:pt x="1395454" y="135971"/>
                    <a:pt x="1339795" y="111786"/>
                    <a:pt x="1281485" y="96214"/>
                  </a:cubicBezTo>
                  <a:cubicBezTo>
                    <a:pt x="1223507" y="80643"/>
                    <a:pt x="1162878" y="73354"/>
                    <a:pt x="1102912" y="75010"/>
                  </a:cubicBezTo>
                  <a:cubicBezTo>
                    <a:pt x="983311" y="77330"/>
                    <a:pt x="866361" y="124044"/>
                    <a:pt x="768295" y="193950"/>
                  </a:cubicBezTo>
                  <a:cubicBezTo>
                    <a:pt x="719262" y="229068"/>
                    <a:pt x="674536" y="270811"/>
                    <a:pt x="635773" y="317857"/>
                  </a:cubicBezTo>
                  <a:cubicBezTo>
                    <a:pt x="597010" y="364571"/>
                    <a:pt x="564543" y="415923"/>
                    <a:pt x="536050" y="470919"/>
                  </a:cubicBezTo>
                  <a:cubicBezTo>
                    <a:pt x="507227" y="525584"/>
                    <a:pt x="481717" y="582901"/>
                    <a:pt x="451237" y="638228"/>
                  </a:cubicBezTo>
                  <a:cubicBezTo>
                    <a:pt x="421088" y="693556"/>
                    <a:pt x="386301" y="747889"/>
                    <a:pt x="342237" y="794603"/>
                  </a:cubicBezTo>
                  <a:cubicBezTo>
                    <a:pt x="297843" y="840324"/>
                    <a:pt x="247816" y="879749"/>
                    <a:pt x="194807" y="913542"/>
                  </a:cubicBezTo>
                  <a:cubicBezTo>
                    <a:pt x="141467" y="947004"/>
                    <a:pt x="84483" y="974502"/>
                    <a:pt x="24848" y="994049"/>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3" name="Freeform: Shape 222">
              <a:extLst>
                <a:ext uri="{FF2B5EF4-FFF2-40B4-BE49-F238E27FC236}">
                  <a16:creationId xmlns:a16="http://schemas.microsoft.com/office/drawing/2014/main" id="{7C4A8455-42A2-4ECA-A1EB-9D746DF1F15E}"/>
                </a:ext>
              </a:extLst>
            </p:cNvPr>
            <p:cNvSpPr/>
            <p:nvPr/>
          </p:nvSpPr>
          <p:spPr>
            <a:xfrm>
              <a:off x="1394607" y="12277425"/>
              <a:ext cx="463880" cy="1027162"/>
            </a:xfrm>
            <a:custGeom>
              <a:avLst/>
              <a:gdLst>
                <a:gd name="connsiteX0" fmla="*/ 302531 w 463826"/>
                <a:gd name="connsiteY0" fmla="*/ 27457 h 1027043"/>
                <a:gd name="connsiteX1" fmla="*/ 405567 w 463826"/>
                <a:gd name="connsiteY1" fmla="*/ 110615 h 1027043"/>
                <a:gd name="connsiteX2" fmla="*/ 432403 w 463826"/>
                <a:gd name="connsiteY2" fmla="*/ 243799 h 1027043"/>
                <a:gd name="connsiteX3" fmla="*/ 429752 w 463826"/>
                <a:gd name="connsiteY3" fmla="*/ 443245 h 1027043"/>
                <a:gd name="connsiteX4" fmla="*/ 431409 w 463826"/>
                <a:gd name="connsiteY4" fmla="*/ 780513 h 1027043"/>
                <a:gd name="connsiteX5" fmla="*/ 429752 w 463826"/>
                <a:gd name="connsiteY5" fmla="*/ 1004143 h 1027043"/>
                <a:gd name="connsiteX6" fmla="*/ 259462 w 463826"/>
                <a:gd name="connsiteY6" fmla="*/ 983271 h 1027043"/>
                <a:gd name="connsiteX7" fmla="*/ 148806 w 463826"/>
                <a:gd name="connsiteY7" fmla="*/ 751026 h 1027043"/>
                <a:gd name="connsiteX8" fmla="*/ 44776 w 463826"/>
                <a:gd name="connsiteY8" fmla="*/ 430987 h 1027043"/>
                <a:gd name="connsiteX9" fmla="*/ 57697 w 463826"/>
                <a:gd name="connsiteY9" fmla="*/ 253739 h 1027043"/>
                <a:gd name="connsiteX10" fmla="*/ 110043 w 463826"/>
                <a:gd name="connsiteY10" fmla="*/ 179195 h 1027043"/>
                <a:gd name="connsiteX11" fmla="*/ 170341 w 463826"/>
                <a:gd name="connsiteY11" fmla="*/ 116910 h 1027043"/>
                <a:gd name="connsiteX12" fmla="*/ 246872 w 463826"/>
                <a:gd name="connsiteY12" fmla="*/ 92724 h 1027043"/>
                <a:gd name="connsiteX13" fmla="*/ 279009 w 463826"/>
                <a:gd name="connsiteY13" fmla="*/ 217957 h 1027043"/>
                <a:gd name="connsiteX14" fmla="*/ 311145 w 463826"/>
                <a:gd name="connsiteY14" fmla="*/ 223590 h 1027043"/>
                <a:gd name="connsiteX15" fmla="*/ 302531 w 463826"/>
                <a:gd name="connsiteY15" fmla="*/ 27457 h 102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3826" h="1027043">
                  <a:moveTo>
                    <a:pt x="302531" y="27457"/>
                  </a:moveTo>
                  <a:cubicBezTo>
                    <a:pt x="344607" y="13212"/>
                    <a:pt x="391983" y="59594"/>
                    <a:pt x="405567" y="110615"/>
                  </a:cubicBezTo>
                  <a:cubicBezTo>
                    <a:pt x="419150" y="161636"/>
                    <a:pt x="419482" y="204705"/>
                    <a:pt x="432403" y="243799"/>
                  </a:cubicBezTo>
                  <a:cubicBezTo>
                    <a:pt x="445323" y="282562"/>
                    <a:pt x="480110" y="339878"/>
                    <a:pt x="429752" y="443245"/>
                  </a:cubicBezTo>
                  <a:cubicBezTo>
                    <a:pt x="379063" y="546943"/>
                    <a:pt x="408880" y="703650"/>
                    <a:pt x="431409" y="780513"/>
                  </a:cubicBezTo>
                  <a:cubicBezTo>
                    <a:pt x="453606" y="857375"/>
                    <a:pt x="476135" y="968693"/>
                    <a:pt x="429752" y="1004143"/>
                  </a:cubicBezTo>
                  <a:cubicBezTo>
                    <a:pt x="383370" y="1039593"/>
                    <a:pt x="311476" y="1052183"/>
                    <a:pt x="259462" y="983271"/>
                  </a:cubicBezTo>
                  <a:cubicBezTo>
                    <a:pt x="207447" y="914028"/>
                    <a:pt x="175310" y="832196"/>
                    <a:pt x="148806" y="751026"/>
                  </a:cubicBezTo>
                  <a:cubicBezTo>
                    <a:pt x="121970" y="669857"/>
                    <a:pt x="61010" y="529715"/>
                    <a:pt x="44776" y="430987"/>
                  </a:cubicBezTo>
                  <a:cubicBezTo>
                    <a:pt x="28543" y="332258"/>
                    <a:pt x="4026" y="271298"/>
                    <a:pt x="57697" y="253739"/>
                  </a:cubicBezTo>
                  <a:cubicBezTo>
                    <a:pt x="31856" y="219283"/>
                    <a:pt x="67636" y="149709"/>
                    <a:pt x="110043" y="179195"/>
                  </a:cubicBezTo>
                  <a:cubicBezTo>
                    <a:pt x="103086" y="142752"/>
                    <a:pt x="123958" y="100345"/>
                    <a:pt x="170341" y="116910"/>
                  </a:cubicBezTo>
                  <a:cubicBezTo>
                    <a:pt x="182268" y="81460"/>
                    <a:pt x="216723" y="72846"/>
                    <a:pt x="246872" y="92724"/>
                  </a:cubicBezTo>
                  <a:cubicBezTo>
                    <a:pt x="276689" y="112603"/>
                    <a:pt x="267744" y="204374"/>
                    <a:pt x="279009" y="217957"/>
                  </a:cubicBezTo>
                  <a:cubicBezTo>
                    <a:pt x="290273" y="231209"/>
                    <a:pt x="302863" y="225246"/>
                    <a:pt x="311145" y="223590"/>
                  </a:cubicBezTo>
                  <a:cubicBezTo>
                    <a:pt x="300212" y="204374"/>
                    <a:pt x="216723" y="56612"/>
                    <a:pt x="302531" y="27457"/>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4" name="Freeform: Shape 223">
              <a:extLst>
                <a:ext uri="{FF2B5EF4-FFF2-40B4-BE49-F238E27FC236}">
                  <a16:creationId xmlns:a16="http://schemas.microsoft.com/office/drawing/2014/main" id="{3F489BA2-B82C-4B75-855F-8835CCFFBB30}"/>
                </a:ext>
              </a:extLst>
            </p:cNvPr>
            <p:cNvSpPr/>
            <p:nvPr/>
          </p:nvSpPr>
          <p:spPr>
            <a:xfrm>
              <a:off x="1404155" y="12283919"/>
              <a:ext cx="430746" cy="994028"/>
            </a:xfrm>
            <a:custGeom>
              <a:avLst/>
              <a:gdLst>
                <a:gd name="connsiteX0" fmla="*/ 135946 w 430695"/>
                <a:gd name="connsiteY0" fmla="*/ 207488 h 993913"/>
                <a:gd name="connsiteX1" fmla="*/ 152511 w 430695"/>
                <a:gd name="connsiteY1" fmla="*/ 195562 h 993913"/>
                <a:gd name="connsiteX2" fmla="*/ 171064 w 430695"/>
                <a:gd name="connsiteY2" fmla="*/ 182309 h 993913"/>
                <a:gd name="connsiteX3" fmla="*/ 113417 w 430695"/>
                <a:gd name="connsiteY3" fmla="*/ 170714 h 993913"/>
                <a:gd name="connsiteX4" fmla="*/ 134290 w 430695"/>
                <a:gd name="connsiteY4" fmla="*/ 116711 h 993913"/>
                <a:gd name="connsiteX5" fmla="*/ 157150 w 430695"/>
                <a:gd name="connsiteY5" fmla="*/ 119361 h 993913"/>
                <a:gd name="connsiteX6" fmla="*/ 166426 w 430695"/>
                <a:gd name="connsiteY6" fmla="*/ 122674 h 993913"/>
                <a:gd name="connsiteX7" fmla="*/ 169408 w 430695"/>
                <a:gd name="connsiteY7" fmla="*/ 113398 h 993913"/>
                <a:gd name="connsiteX8" fmla="*/ 197569 w 430695"/>
                <a:gd name="connsiteY8" fmla="*/ 85900 h 993913"/>
                <a:gd name="connsiteX9" fmla="*/ 231693 w 430695"/>
                <a:gd name="connsiteY9" fmla="*/ 94183 h 993913"/>
                <a:gd name="connsiteX10" fmla="*/ 252234 w 430695"/>
                <a:gd name="connsiteY10" fmla="*/ 172038 h 993913"/>
                <a:gd name="connsiteX11" fmla="*/ 290003 w 430695"/>
                <a:gd name="connsiteY11" fmla="*/ 228361 h 993913"/>
                <a:gd name="connsiteX12" fmla="*/ 387075 w 430695"/>
                <a:gd name="connsiteY12" fmla="*/ 215109 h 993913"/>
                <a:gd name="connsiteX13" fmla="*/ 334397 w 430695"/>
                <a:gd name="connsiteY13" fmla="*/ 199537 h 993913"/>
                <a:gd name="connsiteX14" fmla="*/ 328103 w 430695"/>
                <a:gd name="connsiteY14" fmla="*/ 171376 h 993913"/>
                <a:gd name="connsiteX15" fmla="*/ 289340 w 430695"/>
                <a:gd name="connsiteY15" fmla="*/ 161106 h 993913"/>
                <a:gd name="connsiteX16" fmla="*/ 262173 w 430695"/>
                <a:gd name="connsiteY16" fmla="*/ 99814 h 993913"/>
                <a:gd name="connsiteX17" fmla="*/ 273769 w 430695"/>
                <a:gd name="connsiteY17" fmla="*/ 38192 h 993913"/>
                <a:gd name="connsiteX18" fmla="*/ 343343 w 430695"/>
                <a:gd name="connsiteY18" fmla="*/ 37198 h 993913"/>
                <a:gd name="connsiteX19" fmla="*/ 387406 w 430695"/>
                <a:gd name="connsiteY19" fmla="*/ 107103 h 993913"/>
                <a:gd name="connsiteX20" fmla="*/ 400327 w 430695"/>
                <a:gd name="connsiteY20" fmla="*/ 174026 h 993913"/>
                <a:gd name="connsiteX21" fmla="*/ 414242 w 430695"/>
                <a:gd name="connsiteY21" fmla="*/ 240619 h 993913"/>
                <a:gd name="connsiteX22" fmla="*/ 420205 w 430695"/>
                <a:gd name="connsiteY22" fmla="*/ 256522 h 993913"/>
                <a:gd name="connsiteX23" fmla="*/ 437433 w 430695"/>
                <a:gd name="connsiteY23" fmla="*/ 341335 h 993913"/>
                <a:gd name="connsiteX24" fmla="*/ 424843 w 430695"/>
                <a:gd name="connsiteY24" fmla="*/ 402627 h 993913"/>
                <a:gd name="connsiteX25" fmla="*/ 386412 w 430695"/>
                <a:gd name="connsiteY25" fmla="*/ 461930 h 993913"/>
                <a:gd name="connsiteX26" fmla="*/ 350963 w 430695"/>
                <a:gd name="connsiteY26" fmla="*/ 532167 h 993913"/>
                <a:gd name="connsiteX27" fmla="*/ 375148 w 430695"/>
                <a:gd name="connsiteY27" fmla="*/ 705107 h 993913"/>
                <a:gd name="connsiteX28" fmla="*/ 435114 w 430695"/>
                <a:gd name="connsiteY28" fmla="*/ 873410 h 993913"/>
                <a:gd name="connsiteX29" fmla="*/ 357257 w 430695"/>
                <a:gd name="connsiteY29" fmla="*/ 982740 h 993913"/>
                <a:gd name="connsiteX30" fmla="*/ 148536 w 430695"/>
                <a:gd name="connsiteY30" fmla="*/ 741551 h 993913"/>
                <a:gd name="connsiteX31" fmla="*/ 117724 w 430695"/>
                <a:gd name="connsiteY31" fmla="*/ 656075 h 993913"/>
                <a:gd name="connsiteX32" fmla="*/ 44837 w 430695"/>
                <a:gd name="connsiteY32" fmla="*/ 422836 h 993913"/>
                <a:gd name="connsiteX33" fmla="*/ 35561 w 430695"/>
                <a:gd name="connsiteY33" fmla="*/ 372809 h 993913"/>
                <a:gd name="connsiteX34" fmla="*/ 51132 w 430695"/>
                <a:gd name="connsiteY34" fmla="*/ 256190 h 993913"/>
                <a:gd name="connsiteX35" fmla="*/ 63722 w 430695"/>
                <a:gd name="connsiteY35" fmla="*/ 251883 h 993913"/>
                <a:gd name="connsiteX36" fmla="*/ 55771 w 430695"/>
                <a:gd name="connsiteY36" fmla="*/ 241281 h 993913"/>
                <a:gd name="connsiteX37" fmla="*/ 52457 w 430695"/>
                <a:gd name="connsiteY37" fmla="*/ 199537 h 993913"/>
                <a:gd name="connsiteX38" fmla="*/ 116399 w 430695"/>
                <a:gd name="connsiteY38" fmla="*/ 194568 h 993913"/>
                <a:gd name="connsiteX39" fmla="*/ 113749 w 430695"/>
                <a:gd name="connsiteY39" fmla="*/ 233330 h 993913"/>
                <a:gd name="connsiteX40" fmla="*/ 133627 w 430695"/>
                <a:gd name="connsiteY40" fmla="*/ 232004 h 993913"/>
                <a:gd name="connsiteX41" fmla="*/ 138597 w 430695"/>
                <a:gd name="connsiteY41" fmla="*/ 257516 h 993913"/>
                <a:gd name="connsiteX42" fmla="*/ 165764 w 430695"/>
                <a:gd name="connsiteY42" fmla="*/ 229686 h 993913"/>
                <a:gd name="connsiteX43" fmla="*/ 191937 w 430695"/>
                <a:gd name="connsiteY43" fmla="*/ 217759 h 993913"/>
                <a:gd name="connsiteX44" fmla="*/ 217447 w 430695"/>
                <a:gd name="connsiteY44" fmla="*/ 210801 h 993913"/>
                <a:gd name="connsiteX45" fmla="*/ 244283 w 430695"/>
                <a:gd name="connsiteY45" fmla="*/ 208150 h 993913"/>
                <a:gd name="connsiteX46" fmla="*/ 225730 w 430695"/>
                <a:gd name="connsiteY46" fmla="*/ 199537 h 993913"/>
                <a:gd name="connsiteX47" fmla="*/ 204195 w 430695"/>
                <a:gd name="connsiteY47" fmla="*/ 199537 h 993913"/>
                <a:gd name="connsiteX48" fmla="*/ 197569 w 430695"/>
                <a:gd name="connsiteY48" fmla="*/ 175020 h 993913"/>
                <a:gd name="connsiteX49" fmla="*/ 237657 w 430695"/>
                <a:gd name="connsiteY49" fmla="*/ 160112 h 993913"/>
                <a:gd name="connsiteX50" fmla="*/ 216122 w 430695"/>
                <a:gd name="connsiteY50" fmla="*/ 167069 h 993913"/>
                <a:gd name="connsiteX51" fmla="*/ 190611 w 430695"/>
                <a:gd name="connsiteY51" fmla="*/ 149842 h 993913"/>
                <a:gd name="connsiteX52" fmla="*/ 175703 w 430695"/>
                <a:gd name="connsiteY52" fmla="*/ 123668 h 993913"/>
                <a:gd name="connsiteX53" fmla="*/ 187630 w 430695"/>
                <a:gd name="connsiteY53" fmla="*/ 169388 h 993913"/>
                <a:gd name="connsiteX54" fmla="*/ 176365 w 430695"/>
                <a:gd name="connsiteY54" fmla="*/ 209808 h 993913"/>
                <a:gd name="connsiteX55" fmla="*/ 135946 w 430695"/>
                <a:gd name="connsiteY55" fmla="*/ 207488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430695" h="993913">
                  <a:moveTo>
                    <a:pt x="135946" y="207488"/>
                  </a:moveTo>
                  <a:cubicBezTo>
                    <a:pt x="131308" y="196556"/>
                    <a:pt x="145885" y="198212"/>
                    <a:pt x="152511" y="195562"/>
                  </a:cubicBezTo>
                  <a:cubicBezTo>
                    <a:pt x="159137" y="192911"/>
                    <a:pt x="166757" y="187941"/>
                    <a:pt x="171064" y="182309"/>
                  </a:cubicBezTo>
                  <a:cubicBezTo>
                    <a:pt x="153837" y="194568"/>
                    <a:pt x="125344" y="186948"/>
                    <a:pt x="113417" y="170714"/>
                  </a:cubicBezTo>
                  <a:cubicBezTo>
                    <a:pt x="100497" y="153485"/>
                    <a:pt x="113086" y="120687"/>
                    <a:pt x="134290" y="116711"/>
                  </a:cubicBezTo>
                  <a:cubicBezTo>
                    <a:pt x="140916" y="115386"/>
                    <a:pt x="148536" y="116048"/>
                    <a:pt x="157150" y="119361"/>
                  </a:cubicBezTo>
                  <a:lnTo>
                    <a:pt x="166426" y="122674"/>
                  </a:lnTo>
                  <a:lnTo>
                    <a:pt x="169408" y="113398"/>
                  </a:lnTo>
                  <a:cubicBezTo>
                    <a:pt x="174377" y="98489"/>
                    <a:pt x="184648" y="88550"/>
                    <a:pt x="197569" y="85900"/>
                  </a:cubicBezTo>
                  <a:cubicBezTo>
                    <a:pt x="208502" y="83581"/>
                    <a:pt x="220429" y="86562"/>
                    <a:pt x="231693" y="94183"/>
                  </a:cubicBezTo>
                  <a:cubicBezTo>
                    <a:pt x="246602" y="104121"/>
                    <a:pt x="249915" y="144872"/>
                    <a:pt x="252234" y="172038"/>
                  </a:cubicBezTo>
                  <a:cubicBezTo>
                    <a:pt x="254222" y="194568"/>
                    <a:pt x="263830" y="225379"/>
                    <a:pt x="290003" y="228361"/>
                  </a:cubicBezTo>
                  <a:cubicBezTo>
                    <a:pt x="323133" y="232004"/>
                    <a:pt x="353944" y="201193"/>
                    <a:pt x="387075" y="215109"/>
                  </a:cubicBezTo>
                  <a:cubicBezTo>
                    <a:pt x="374485" y="204175"/>
                    <a:pt x="349969" y="205832"/>
                    <a:pt x="334397" y="199537"/>
                  </a:cubicBezTo>
                  <a:cubicBezTo>
                    <a:pt x="315513" y="191917"/>
                    <a:pt x="296960" y="177009"/>
                    <a:pt x="328103" y="171376"/>
                  </a:cubicBezTo>
                  <a:cubicBezTo>
                    <a:pt x="317832" y="167401"/>
                    <a:pt x="299942" y="169388"/>
                    <a:pt x="289340" y="161106"/>
                  </a:cubicBezTo>
                  <a:cubicBezTo>
                    <a:pt x="271781" y="146860"/>
                    <a:pt x="267143" y="120355"/>
                    <a:pt x="262173" y="99814"/>
                  </a:cubicBezTo>
                  <a:cubicBezTo>
                    <a:pt x="257535" y="80267"/>
                    <a:pt x="259523" y="53764"/>
                    <a:pt x="273769" y="38192"/>
                  </a:cubicBezTo>
                  <a:cubicBezTo>
                    <a:pt x="292322" y="17982"/>
                    <a:pt x="322471" y="23283"/>
                    <a:pt x="343343" y="37198"/>
                  </a:cubicBezTo>
                  <a:cubicBezTo>
                    <a:pt x="365209" y="51776"/>
                    <a:pt x="380449" y="81924"/>
                    <a:pt x="387406" y="107103"/>
                  </a:cubicBezTo>
                  <a:cubicBezTo>
                    <a:pt x="393701" y="130957"/>
                    <a:pt x="397014" y="152823"/>
                    <a:pt x="400327" y="174026"/>
                  </a:cubicBezTo>
                  <a:cubicBezTo>
                    <a:pt x="403971" y="197550"/>
                    <a:pt x="407284" y="219416"/>
                    <a:pt x="414242" y="240619"/>
                  </a:cubicBezTo>
                  <a:cubicBezTo>
                    <a:pt x="415898" y="245588"/>
                    <a:pt x="417886" y="250889"/>
                    <a:pt x="420205" y="256522"/>
                  </a:cubicBezTo>
                  <a:cubicBezTo>
                    <a:pt x="430807" y="284019"/>
                    <a:pt x="438758" y="311849"/>
                    <a:pt x="437433" y="341335"/>
                  </a:cubicBezTo>
                  <a:cubicBezTo>
                    <a:pt x="436770" y="362538"/>
                    <a:pt x="431138" y="382417"/>
                    <a:pt x="424843" y="402627"/>
                  </a:cubicBezTo>
                  <a:cubicBezTo>
                    <a:pt x="418217" y="424162"/>
                    <a:pt x="398008" y="442383"/>
                    <a:pt x="386412" y="461930"/>
                  </a:cubicBezTo>
                  <a:cubicBezTo>
                    <a:pt x="373160" y="484790"/>
                    <a:pt x="360239" y="507650"/>
                    <a:pt x="350963" y="532167"/>
                  </a:cubicBezTo>
                  <a:cubicBezTo>
                    <a:pt x="329097" y="589814"/>
                    <a:pt x="358251" y="650111"/>
                    <a:pt x="375148" y="705107"/>
                  </a:cubicBezTo>
                  <a:cubicBezTo>
                    <a:pt x="393038" y="763085"/>
                    <a:pt x="426500" y="812450"/>
                    <a:pt x="435114" y="873410"/>
                  </a:cubicBezTo>
                  <a:cubicBezTo>
                    <a:pt x="442071" y="923768"/>
                    <a:pt x="408941" y="976115"/>
                    <a:pt x="357257" y="982740"/>
                  </a:cubicBezTo>
                  <a:cubicBezTo>
                    <a:pt x="231030" y="998643"/>
                    <a:pt x="180010" y="836304"/>
                    <a:pt x="148536" y="741551"/>
                  </a:cubicBezTo>
                  <a:cubicBezTo>
                    <a:pt x="140584" y="717366"/>
                    <a:pt x="129320" y="687548"/>
                    <a:pt x="117724" y="656075"/>
                  </a:cubicBezTo>
                  <a:cubicBezTo>
                    <a:pt x="90226" y="582857"/>
                    <a:pt x="56102" y="491748"/>
                    <a:pt x="44837" y="422836"/>
                  </a:cubicBezTo>
                  <a:cubicBezTo>
                    <a:pt x="41856" y="404945"/>
                    <a:pt x="38543" y="388380"/>
                    <a:pt x="35561" y="372809"/>
                  </a:cubicBezTo>
                  <a:cubicBezTo>
                    <a:pt x="21315" y="299922"/>
                    <a:pt x="16677" y="267454"/>
                    <a:pt x="51132" y="256190"/>
                  </a:cubicBezTo>
                  <a:lnTo>
                    <a:pt x="63722" y="251883"/>
                  </a:lnTo>
                  <a:lnTo>
                    <a:pt x="55771" y="241281"/>
                  </a:lnTo>
                  <a:cubicBezTo>
                    <a:pt x="47819" y="231011"/>
                    <a:pt x="46494" y="214777"/>
                    <a:pt x="52457" y="199537"/>
                  </a:cubicBezTo>
                  <a:cubicBezTo>
                    <a:pt x="63722" y="170382"/>
                    <a:pt x="101159" y="166407"/>
                    <a:pt x="116399" y="194568"/>
                  </a:cubicBezTo>
                  <a:cubicBezTo>
                    <a:pt x="123025" y="206826"/>
                    <a:pt x="125013" y="222397"/>
                    <a:pt x="113749" y="233330"/>
                  </a:cubicBezTo>
                  <a:cubicBezTo>
                    <a:pt x="121700" y="233330"/>
                    <a:pt x="126670" y="221072"/>
                    <a:pt x="133627" y="232004"/>
                  </a:cubicBezTo>
                  <a:cubicBezTo>
                    <a:pt x="137271" y="237969"/>
                    <a:pt x="138597" y="250558"/>
                    <a:pt x="138597" y="257516"/>
                  </a:cubicBezTo>
                  <a:cubicBezTo>
                    <a:pt x="138597" y="248901"/>
                    <a:pt x="159137" y="233330"/>
                    <a:pt x="165764" y="229686"/>
                  </a:cubicBezTo>
                  <a:cubicBezTo>
                    <a:pt x="174046" y="225047"/>
                    <a:pt x="182991" y="221403"/>
                    <a:pt x="191937" y="217759"/>
                  </a:cubicBezTo>
                  <a:cubicBezTo>
                    <a:pt x="199557" y="214445"/>
                    <a:pt x="208502" y="212127"/>
                    <a:pt x="217447" y="210801"/>
                  </a:cubicBezTo>
                  <a:cubicBezTo>
                    <a:pt x="226061" y="209476"/>
                    <a:pt x="235337" y="210801"/>
                    <a:pt x="244283" y="208150"/>
                  </a:cubicBezTo>
                  <a:cubicBezTo>
                    <a:pt x="238650" y="204838"/>
                    <a:pt x="231693" y="200863"/>
                    <a:pt x="225730" y="199537"/>
                  </a:cubicBezTo>
                  <a:cubicBezTo>
                    <a:pt x="218441" y="197880"/>
                    <a:pt x="211484" y="200863"/>
                    <a:pt x="204195" y="199537"/>
                  </a:cubicBezTo>
                  <a:cubicBezTo>
                    <a:pt x="201876" y="191255"/>
                    <a:pt x="200219" y="182640"/>
                    <a:pt x="197569" y="175020"/>
                  </a:cubicBezTo>
                  <a:cubicBezTo>
                    <a:pt x="212809" y="178997"/>
                    <a:pt x="236663" y="182309"/>
                    <a:pt x="237657" y="160112"/>
                  </a:cubicBezTo>
                  <a:cubicBezTo>
                    <a:pt x="237657" y="163756"/>
                    <a:pt x="219104" y="166407"/>
                    <a:pt x="216122" y="167069"/>
                  </a:cubicBezTo>
                  <a:cubicBezTo>
                    <a:pt x="202538" y="169057"/>
                    <a:pt x="196244" y="161768"/>
                    <a:pt x="190611" y="149842"/>
                  </a:cubicBezTo>
                  <a:cubicBezTo>
                    <a:pt x="188624" y="145203"/>
                    <a:pt x="177359" y="127975"/>
                    <a:pt x="175703" y="123668"/>
                  </a:cubicBezTo>
                  <a:cubicBezTo>
                    <a:pt x="181004" y="138908"/>
                    <a:pt x="184317" y="153817"/>
                    <a:pt x="187630" y="169388"/>
                  </a:cubicBezTo>
                  <a:cubicBezTo>
                    <a:pt x="190943" y="185954"/>
                    <a:pt x="193924" y="202519"/>
                    <a:pt x="176365" y="209808"/>
                  </a:cubicBezTo>
                  <a:cubicBezTo>
                    <a:pt x="164770" y="213451"/>
                    <a:pt x="142572" y="223060"/>
                    <a:pt x="135946" y="207488"/>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5" name="Freeform: Shape 224">
              <a:extLst>
                <a:ext uri="{FF2B5EF4-FFF2-40B4-BE49-F238E27FC236}">
                  <a16:creationId xmlns:a16="http://schemas.microsoft.com/office/drawing/2014/main" id="{24F99FAB-B5B7-4FD3-A0F8-AC5BA2519794}"/>
                </a:ext>
              </a:extLst>
            </p:cNvPr>
            <p:cNvSpPr/>
            <p:nvPr/>
          </p:nvSpPr>
          <p:spPr>
            <a:xfrm>
              <a:off x="1422491" y="12500046"/>
              <a:ext cx="99403" cy="165671"/>
            </a:xfrm>
            <a:custGeom>
              <a:avLst/>
              <a:gdLst>
                <a:gd name="connsiteX0" fmla="*/ 86802 w 99391"/>
                <a:gd name="connsiteY0" fmla="*/ 24848 h 165652"/>
                <a:gd name="connsiteX1" fmla="*/ 82163 w 99391"/>
                <a:gd name="connsiteY1" fmla="*/ 49364 h 165652"/>
                <a:gd name="connsiteX2" fmla="*/ 105023 w 99391"/>
                <a:gd name="connsiteY2" fmla="*/ 42075 h 165652"/>
                <a:gd name="connsiteX3" fmla="*/ 96078 w 99391"/>
                <a:gd name="connsiteY3" fmla="*/ 59304 h 165652"/>
                <a:gd name="connsiteX4" fmla="*/ 93759 w 99391"/>
                <a:gd name="connsiteY4" fmla="*/ 76200 h 165652"/>
                <a:gd name="connsiteX5" fmla="*/ 84151 w 99391"/>
                <a:gd name="connsiteY5" fmla="*/ 110324 h 165652"/>
                <a:gd name="connsiteX6" fmla="*/ 31143 w 99391"/>
                <a:gd name="connsiteY6" fmla="*/ 155382 h 165652"/>
                <a:gd name="connsiteX7" fmla="*/ 55328 w 99391"/>
                <a:gd name="connsiteY7" fmla="*/ 127552 h 165652"/>
                <a:gd name="connsiteX8" fmla="*/ 24848 w 99391"/>
                <a:gd name="connsiteY8" fmla="*/ 127552 h 165652"/>
                <a:gd name="connsiteX9" fmla="*/ 54334 w 99391"/>
                <a:gd name="connsiteY9" fmla="*/ 117282 h 165652"/>
                <a:gd name="connsiteX10" fmla="*/ 78188 w 99391"/>
                <a:gd name="connsiteY10" fmla="*/ 90777 h 165652"/>
                <a:gd name="connsiteX11" fmla="*/ 51352 w 99391"/>
                <a:gd name="connsiteY11" fmla="*/ 35780 h 165652"/>
                <a:gd name="connsiteX12" fmla="*/ 86802 w 99391"/>
                <a:gd name="connsiteY12"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391" h="165652">
                  <a:moveTo>
                    <a:pt x="86802" y="24848"/>
                  </a:moveTo>
                  <a:cubicBezTo>
                    <a:pt x="83157" y="31473"/>
                    <a:pt x="76863" y="41744"/>
                    <a:pt x="82163" y="49364"/>
                  </a:cubicBezTo>
                  <a:cubicBezTo>
                    <a:pt x="88790" y="58309"/>
                    <a:pt x="97735" y="46051"/>
                    <a:pt x="105023" y="42075"/>
                  </a:cubicBezTo>
                  <a:cubicBezTo>
                    <a:pt x="104030" y="48370"/>
                    <a:pt x="99060" y="53671"/>
                    <a:pt x="96078" y="59304"/>
                  </a:cubicBezTo>
                  <a:cubicBezTo>
                    <a:pt x="92434" y="66261"/>
                    <a:pt x="93428" y="69242"/>
                    <a:pt x="93759" y="76200"/>
                  </a:cubicBezTo>
                  <a:cubicBezTo>
                    <a:pt x="94422" y="88789"/>
                    <a:pt x="92103" y="99722"/>
                    <a:pt x="84151" y="110324"/>
                  </a:cubicBezTo>
                  <a:cubicBezTo>
                    <a:pt x="72224" y="126227"/>
                    <a:pt x="52015" y="144780"/>
                    <a:pt x="31143" y="155382"/>
                  </a:cubicBezTo>
                  <a:cubicBezTo>
                    <a:pt x="34456" y="149749"/>
                    <a:pt x="51683" y="132190"/>
                    <a:pt x="55328" y="127552"/>
                  </a:cubicBezTo>
                  <a:cubicBezTo>
                    <a:pt x="45057" y="128215"/>
                    <a:pt x="35118" y="128215"/>
                    <a:pt x="24848" y="127552"/>
                  </a:cubicBezTo>
                  <a:cubicBezTo>
                    <a:pt x="36112" y="124570"/>
                    <a:pt x="45057" y="124239"/>
                    <a:pt x="54334" y="117282"/>
                  </a:cubicBezTo>
                  <a:cubicBezTo>
                    <a:pt x="63942" y="109993"/>
                    <a:pt x="73218" y="102041"/>
                    <a:pt x="78188" y="90777"/>
                  </a:cubicBezTo>
                  <a:cubicBezTo>
                    <a:pt x="85808" y="72556"/>
                    <a:pt x="74543" y="37106"/>
                    <a:pt x="51352" y="35780"/>
                  </a:cubicBezTo>
                  <a:cubicBezTo>
                    <a:pt x="59966" y="36112"/>
                    <a:pt x="81832" y="33793"/>
                    <a:pt x="86802" y="24848"/>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6" name="Freeform: Shape 225">
              <a:extLst>
                <a:ext uri="{FF2B5EF4-FFF2-40B4-BE49-F238E27FC236}">
                  <a16:creationId xmlns:a16="http://schemas.microsoft.com/office/drawing/2014/main" id="{226021BB-660B-4B35-9497-0BC373995A2F}"/>
                </a:ext>
              </a:extLst>
            </p:cNvPr>
            <p:cNvSpPr/>
            <p:nvPr/>
          </p:nvSpPr>
          <p:spPr>
            <a:xfrm>
              <a:off x="1654621" y="12291501"/>
              <a:ext cx="132537" cy="132537"/>
            </a:xfrm>
            <a:custGeom>
              <a:avLst/>
              <a:gdLst>
                <a:gd name="connsiteX0" fmla="*/ 89593 w 132521"/>
                <a:gd name="connsiteY0" fmla="*/ 37236 h 132521"/>
                <a:gd name="connsiteX1" fmla="*/ 38903 w 132521"/>
                <a:gd name="connsiteY1" fmla="*/ 28623 h 132521"/>
                <a:gd name="connsiteX2" fmla="*/ 33934 w 132521"/>
                <a:gd name="connsiteY2" fmla="*/ 94552 h 132521"/>
                <a:gd name="connsiteX3" fmla="*/ 104170 w 132521"/>
                <a:gd name="connsiteY3" fmla="*/ 113768 h 132521"/>
                <a:gd name="connsiteX4" fmla="*/ 89593 w 132521"/>
                <a:gd name="connsiteY4" fmla="*/ 37236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132521">
                  <a:moveTo>
                    <a:pt x="89593" y="37236"/>
                  </a:moveTo>
                  <a:cubicBezTo>
                    <a:pt x="77997" y="28292"/>
                    <a:pt x="52155" y="19677"/>
                    <a:pt x="38903" y="28623"/>
                  </a:cubicBezTo>
                  <a:cubicBezTo>
                    <a:pt x="19688" y="42206"/>
                    <a:pt x="22338" y="77325"/>
                    <a:pt x="33934" y="94552"/>
                  </a:cubicBezTo>
                  <a:cubicBezTo>
                    <a:pt x="48180" y="116087"/>
                    <a:pt x="81310" y="131327"/>
                    <a:pt x="104170" y="113768"/>
                  </a:cubicBezTo>
                  <a:cubicBezTo>
                    <a:pt x="130012" y="93559"/>
                    <a:pt x="110796" y="53471"/>
                    <a:pt x="89593" y="37236"/>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7" name="Freeform: Shape 226">
              <a:extLst>
                <a:ext uri="{FF2B5EF4-FFF2-40B4-BE49-F238E27FC236}">
                  <a16:creationId xmlns:a16="http://schemas.microsoft.com/office/drawing/2014/main" id="{5224F29E-B6DB-4CE7-A50B-8503B406F7B5}"/>
                </a:ext>
              </a:extLst>
            </p:cNvPr>
            <p:cNvSpPr/>
            <p:nvPr/>
          </p:nvSpPr>
          <p:spPr>
            <a:xfrm>
              <a:off x="1570277" y="12354542"/>
              <a:ext cx="66269" cy="66269"/>
            </a:xfrm>
            <a:custGeom>
              <a:avLst/>
              <a:gdLst>
                <a:gd name="connsiteX0" fmla="*/ 27490 w 66260"/>
                <a:gd name="connsiteY0" fmla="*/ 54047 h 66260"/>
                <a:gd name="connsiteX1" fmla="*/ 64265 w 66260"/>
                <a:gd name="connsiteY1" fmla="*/ 53385 h 66260"/>
                <a:gd name="connsiteX2" fmla="*/ 43393 w 66260"/>
                <a:gd name="connsiteY2" fmla="*/ 24892 h 66260"/>
                <a:gd name="connsiteX3" fmla="*/ 27490 w 66260"/>
                <a:gd name="connsiteY3" fmla="*/ 54047 h 66260"/>
              </a:gdLst>
              <a:ahLst/>
              <a:cxnLst>
                <a:cxn ang="0">
                  <a:pos x="connsiteX0" y="connsiteY0"/>
                </a:cxn>
                <a:cxn ang="0">
                  <a:pos x="connsiteX1" y="connsiteY1"/>
                </a:cxn>
                <a:cxn ang="0">
                  <a:pos x="connsiteX2" y="connsiteY2"/>
                </a:cxn>
                <a:cxn ang="0">
                  <a:pos x="connsiteX3" y="connsiteY3"/>
                </a:cxn>
              </a:cxnLst>
              <a:rect l="l" t="t" r="r" b="b"/>
              <a:pathLst>
                <a:path w="66260" h="66260">
                  <a:moveTo>
                    <a:pt x="27490" y="54047"/>
                  </a:moveTo>
                  <a:cubicBezTo>
                    <a:pt x="33454" y="65311"/>
                    <a:pt x="59296" y="64981"/>
                    <a:pt x="64265" y="53385"/>
                  </a:cubicBezTo>
                  <a:cubicBezTo>
                    <a:pt x="69897" y="39801"/>
                    <a:pt x="56977" y="23898"/>
                    <a:pt x="43393" y="24892"/>
                  </a:cubicBezTo>
                  <a:cubicBezTo>
                    <a:pt x="27822" y="25886"/>
                    <a:pt x="20533" y="41127"/>
                    <a:pt x="27490" y="54047"/>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8" name="Freeform: Shape 227">
              <a:extLst>
                <a:ext uri="{FF2B5EF4-FFF2-40B4-BE49-F238E27FC236}">
                  <a16:creationId xmlns:a16="http://schemas.microsoft.com/office/drawing/2014/main" id="{03168CFA-CE39-4D52-9CA1-FD6D01DA95DB}"/>
                </a:ext>
              </a:extLst>
            </p:cNvPr>
            <p:cNvSpPr/>
            <p:nvPr/>
          </p:nvSpPr>
          <p:spPr>
            <a:xfrm>
              <a:off x="1501220" y="12385974"/>
              <a:ext cx="66269" cy="66269"/>
            </a:xfrm>
            <a:custGeom>
              <a:avLst/>
              <a:gdLst>
                <a:gd name="connsiteX0" fmla="*/ 51151 w 66260"/>
                <a:gd name="connsiteY0" fmla="*/ 59394 h 66260"/>
                <a:gd name="connsiteX1" fmla="*/ 58109 w 66260"/>
                <a:gd name="connsiteY1" fmla="*/ 25601 h 66260"/>
                <a:gd name="connsiteX2" fmla="*/ 28623 w 66260"/>
                <a:gd name="connsiteY2" fmla="*/ 57075 h 66260"/>
                <a:gd name="connsiteX3" fmla="*/ 51151 w 66260"/>
                <a:gd name="connsiteY3" fmla="*/ 59394 h 66260"/>
              </a:gdLst>
              <a:ahLst/>
              <a:cxnLst>
                <a:cxn ang="0">
                  <a:pos x="connsiteX0" y="connsiteY0"/>
                </a:cxn>
                <a:cxn ang="0">
                  <a:pos x="connsiteX1" y="connsiteY1"/>
                </a:cxn>
                <a:cxn ang="0">
                  <a:pos x="connsiteX2" y="connsiteY2"/>
                </a:cxn>
                <a:cxn ang="0">
                  <a:pos x="connsiteX3" y="connsiteY3"/>
                </a:cxn>
              </a:cxnLst>
              <a:rect l="l" t="t" r="r" b="b"/>
              <a:pathLst>
                <a:path w="66260" h="66260">
                  <a:moveTo>
                    <a:pt x="51151" y="59394"/>
                  </a:moveTo>
                  <a:cubicBezTo>
                    <a:pt x="68048" y="55087"/>
                    <a:pt x="80637" y="31896"/>
                    <a:pt x="58109" y="25601"/>
                  </a:cubicBezTo>
                  <a:cubicBezTo>
                    <a:pt x="41212" y="20963"/>
                    <a:pt x="15039" y="38522"/>
                    <a:pt x="28623" y="57075"/>
                  </a:cubicBezTo>
                  <a:cubicBezTo>
                    <a:pt x="32930" y="63701"/>
                    <a:pt x="44525" y="61382"/>
                    <a:pt x="51151" y="59394"/>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9" name="Freeform: Shape 228">
              <a:extLst>
                <a:ext uri="{FF2B5EF4-FFF2-40B4-BE49-F238E27FC236}">
                  <a16:creationId xmlns:a16="http://schemas.microsoft.com/office/drawing/2014/main" id="{81985837-9662-4A87-ADAC-297E66606BA1}"/>
                </a:ext>
              </a:extLst>
            </p:cNvPr>
            <p:cNvSpPr/>
            <p:nvPr/>
          </p:nvSpPr>
          <p:spPr>
            <a:xfrm>
              <a:off x="1441010" y="12444801"/>
              <a:ext cx="66269" cy="66269"/>
            </a:xfrm>
            <a:custGeom>
              <a:avLst/>
              <a:gdLst>
                <a:gd name="connsiteX0" fmla="*/ 31178 w 66260"/>
                <a:gd name="connsiteY0" fmla="*/ 62196 h 66260"/>
                <a:gd name="connsiteX1" fmla="*/ 43436 w 66260"/>
                <a:gd name="connsiteY1" fmla="*/ 64847 h 66260"/>
                <a:gd name="connsiteX2" fmla="*/ 71266 w 66260"/>
                <a:gd name="connsiteY2" fmla="*/ 47951 h 66260"/>
                <a:gd name="connsiteX3" fmla="*/ 38135 w 66260"/>
                <a:gd name="connsiteY3" fmla="*/ 26747 h 66260"/>
                <a:gd name="connsiteX4" fmla="*/ 24883 w 66260"/>
                <a:gd name="connsiteY4" fmla="*/ 45631 h 66260"/>
                <a:gd name="connsiteX5" fmla="*/ 31178 w 66260"/>
                <a:gd name="connsiteY5" fmla="*/ 6219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31178" y="62196"/>
                  </a:moveTo>
                  <a:cubicBezTo>
                    <a:pt x="34160" y="64184"/>
                    <a:pt x="38135" y="65178"/>
                    <a:pt x="43436" y="64847"/>
                  </a:cubicBezTo>
                  <a:cubicBezTo>
                    <a:pt x="53044" y="64184"/>
                    <a:pt x="70603" y="60209"/>
                    <a:pt x="71266" y="47951"/>
                  </a:cubicBezTo>
                  <a:cubicBezTo>
                    <a:pt x="72260" y="30391"/>
                    <a:pt x="52713" y="20452"/>
                    <a:pt x="38135" y="26747"/>
                  </a:cubicBezTo>
                  <a:cubicBezTo>
                    <a:pt x="29853" y="30391"/>
                    <a:pt x="24883" y="36686"/>
                    <a:pt x="24883" y="45631"/>
                  </a:cubicBezTo>
                  <a:cubicBezTo>
                    <a:pt x="24552" y="53252"/>
                    <a:pt x="26540" y="58883"/>
                    <a:pt x="31178" y="62196"/>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0" name="Freeform: Shape 229">
              <a:extLst>
                <a:ext uri="{FF2B5EF4-FFF2-40B4-BE49-F238E27FC236}">
                  <a16:creationId xmlns:a16="http://schemas.microsoft.com/office/drawing/2014/main" id="{B0AB19AB-F53E-4F4B-A886-92A9F4046C67}"/>
                </a:ext>
              </a:extLst>
            </p:cNvPr>
            <p:cNvSpPr/>
            <p:nvPr/>
          </p:nvSpPr>
          <p:spPr>
            <a:xfrm>
              <a:off x="1414271" y="12518481"/>
              <a:ext cx="99403" cy="66269"/>
            </a:xfrm>
            <a:custGeom>
              <a:avLst/>
              <a:gdLst>
                <a:gd name="connsiteX0" fmla="*/ 28097 w 99391"/>
                <a:gd name="connsiteY0" fmla="*/ 58098 h 66260"/>
                <a:gd name="connsiteX1" fmla="*/ 72823 w 99391"/>
                <a:gd name="connsiteY1" fmla="*/ 53129 h 66260"/>
                <a:gd name="connsiteX2" fmla="*/ 45325 w 99391"/>
                <a:gd name="connsiteY2" fmla="*/ 26293 h 66260"/>
                <a:gd name="connsiteX3" fmla="*/ 28097 w 99391"/>
                <a:gd name="connsiteY3" fmla="*/ 58098 h 66260"/>
              </a:gdLst>
              <a:ahLst/>
              <a:cxnLst>
                <a:cxn ang="0">
                  <a:pos x="connsiteX0" y="connsiteY0"/>
                </a:cxn>
                <a:cxn ang="0">
                  <a:pos x="connsiteX1" y="connsiteY1"/>
                </a:cxn>
                <a:cxn ang="0">
                  <a:pos x="connsiteX2" y="connsiteY2"/>
                </a:cxn>
                <a:cxn ang="0">
                  <a:pos x="connsiteX3" y="connsiteY3"/>
                </a:cxn>
              </a:cxnLst>
              <a:rect l="l" t="t" r="r" b="b"/>
              <a:pathLst>
                <a:path w="99391" h="66260">
                  <a:moveTo>
                    <a:pt x="28097" y="58098"/>
                  </a:moveTo>
                  <a:cubicBezTo>
                    <a:pt x="36711" y="71019"/>
                    <a:pt x="65866" y="66049"/>
                    <a:pt x="72823" y="53129"/>
                  </a:cubicBezTo>
                  <a:cubicBezTo>
                    <a:pt x="82431" y="35238"/>
                    <a:pt x="61890" y="19999"/>
                    <a:pt x="45325" y="26293"/>
                  </a:cubicBezTo>
                  <a:cubicBezTo>
                    <a:pt x="33067" y="30599"/>
                    <a:pt x="18158" y="42859"/>
                    <a:pt x="28097" y="58098"/>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1" name="Freeform: Shape 230">
              <a:extLst>
                <a:ext uri="{FF2B5EF4-FFF2-40B4-BE49-F238E27FC236}">
                  <a16:creationId xmlns:a16="http://schemas.microsoft.com/office/drawing/2014/main" id="{6262F1A9-0016-4189-9EFF-73639A7BE262}"/>
                </a:ext>
              </a:extLst>
            </p:cNvPr>
            <p:cNvSpPr/>
            <p:nvPr/>
          </p:nvSpPr>
          <p:spPr>
            <a:xfrm>
              <a:off x="1467614" y="12513614"/>
              <a:ext cx="364477" cy="497015"/>
            </a:xfrm>
            <a:custGeom>
              <a:avLst/>
              <a:gdLst>
                <a:gd name="connsiteX0" fmla="*/ 323292 w 364434"/>
                <a:gd name="connsiteY0" fmla="*/ 149435 h 496956"/>
                <a:gd name="connsiteX1" fmla="*/ 348471 w 364434"/>
                <a:gd name="connsiteY1" fmla="*/ 69591 h 496956"/>
                <a:gd name="connsiteX2" fmla="*/ 245767 w 364434"/>
                <a:gd name="connsiteY2" fmla="*/ 24865 h 496956"/>
                <a:gd name="connsiteX3" fmla="*/ 90716 w 364434"/>
                <a:gd name="connsiteY3" fmla="*/ 79530 h 496956"/>
                <a:gd name="connsiteX4" fmla="*/ 26112 w 364434"/>
                <a:gd name="connsiteY4" fmla="*/ 172295 h 496956"/>
                <a:gd name="connsiteX5" fmla="*/ 28100 w 364434"/>
                <a:gd name="connsiteY5" fmla="*/ 252140 h 496956"/>
                <a:gd name="connsiteX6" fmla="*/ 60567 w 364434"/>
                <a:gd name="connsiteY6" fmla="*/ 366440 h 496956"/>
                <a:gd name="connsiteX7" fmla="*/ 121527 w 364434"/>
                <a:gd name="connsiteY7" fmla="*/ 487698 h 496956"/>
                <a:gd name="connsiteX8" fmla="*/ 103968 w 364434"/>
                <a:gd name="connsiteY8" fmla="*/ 434357 h 496956"/>
                <a:gd name="connsiteX9" fmla="*/ 95354 w 364434"/>
                <a:gd name="connsiteY9" fmla="*/ 369090 h 496956"/>
                <a:gd name="connsiteX10" fmla="*/ 111920 w 364434"/>
                <a:gd name="connsiteY10" fmla="*/ 258766 h 496956"/>
                <a:gd name="connsiteX11" fmla="*/ 127160 w 364434"/>
                <a:gd name="connsiteY11" fmla="*/ 230605 h 496956"/>
                <a:gd name="connsiteX12" fmla="*/ 186463 w 364434"/>
                <a:gd name="connsiteY12" fmla="*/ 180909 h 496956"/>
                <a:gd name="connsiteX13" fmla="*/ 261669 w 364434"/>
                <a:gd name="connsiteY13" fmla="*/ 172959 h 496956"/>
                <a:gd name="connsiteX14" fmla="*/ 323292 w 364434"/>
                <a:gd name="connsiteY14" fmla="*/ 149435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4434" h="496956">
                  <a:moveTo>
                    <a:pt x="323292" y="149435"/>
                  </a:moveTo>
                  <a:cubicBezTo>
                    <a:pt x="344164" y="134195"/>
                    <a:pt x="358741" y="95764"/>
                    <a:pt x="348471" y="69591"/>
                  </a:cubicBezTo>
                  <a:cubicBezTo>
                    <a:pt x="331906" y="28509"/>
                    <a:pt x="258687" y="24534"/>
                    <a:pt x="245767" y="24865"/>
                  </a:cubicBezTo>
                  <a:cubicBezTo>
                    <a:pt x="187126" y="26190"/>
                    <a:pt x="136105" y="40105"/>
                    <a:pt x="90716" y="79530"/>
                  </a:cubicBezTo>
                  <a:cubicBezTo>
                    <a:pt x="60567" y="105372"/>
                    <a:pt x="33069" y="131214"/>
                    <a:pt x="26112" y="172295"/>
                  </a:cubicBezTo>
                  <a:cubicBezTo>
                    <a:pt x="23793" y="185217"/>
                    <a:pt x="24787" y="237894"/>
                    <a:pt x="28100" y="252140"/>
                  </a:cubicBezTo>
                  <a:cubicBezTo>
                    <a:pt x="35388" y="285270"/>
                    <a:pt x="48972" y="334634"/>
                    <a:pt x="60567" y="366440"/>
                  </a:cubicBezTo>
                  <a:cubicBezTo>
                    <a:pt x="83427" y="428394"/>
                    <a:pt x="114239" y="478752"/>
                    <a:pt x="121527" y="487698"/>
                  </a:cubicBezTo>
                  <a:cubicBezTo>
                    <a:pt x="116227" y="481403"/>
                    <a:pt x="105956" y="444627"/>
                    <a:pt x="103968" y="434357"/>
                  </a:cubicBezTo>
                  <a:cubicBezTo>
                    <a:pt x="99661" y="412823"/>
                    <a:pt x="97342" y="390956"/>
                    <a:pt x="95354" y="369090"/>
                  </a:cubicBezTo>
                  <a:cubicBezTo>
                    <a:pt x="92373" y="331984"/>
                    <a:pt x="98005" y="292891"/>
                    <a:pt x="111920" y="258766"/>
                  </a:cubicBezTo>
                  <a:cubicBezTo>
                    <a:pt x="115895" y="249158"/>
                    <a:pt x="121196" y="239219"/>
                    <a:pt x="127160" y="230605"/>
                  </a:cubicBezTo>
                  <a:cubicBezTo>
                    <a:pt x="140412" y="212052"/>
                    <a:pt x="164266" y="187867"/>
                    <a:pt x="186463" y="180909"/>
                  </a:cubicBezTo>
                  <a:cubicBezTo>
                    <a:pt x="198721" y="176934"/>
                    <a:pt x="249411" y="173621"/>
                    <a:pt x="261669" y="172959"/>
                  </a:cubicBezTo>
                  <a:cubicBezTo>
                    <a:pt x="284860" y="171633"/>
                    <a:pt x="304407" y="163019"/>
                    <a:pt x="323292" y="149435"/>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2" name="Freeform: Shape 231">
              <a:extLst>
                <a:ext uri="{FF2B5EF4-FFF2-40B4-BE49-F238E27FC236}">
                  <a16:creationId xmlns:a16="http://schemas.microsoft.com/office/drawing/2014/main" id="{AB0207C7-DB95-4DA7-AB0E-608D50790A99}"/>
                </a:ext>
              </a:extLst>
            </p:cNvPr>
            <p:cNvSpPr/>
            <p:nvPr/>
          </p:nvSpPr>
          <p:spPr>
            <a:xfrm>
              <a:off x="1622584" y="13067592"/>
              <a:ext cx="198806" cy="165671"/>
            </a:xfrm>
            <a:custGeom>
              <a:avLst/>
              <a:gdLst>
                <a:gd name="connsiteX0" fmla="*/ 131234 w 198782"/>
                <a:gd name="connsiteY0" fmla="*/ 146481 h 165652"/>
                <a:gd name="connsiteX1" fmla="*/ 148131 w 198782"/>
                <a:gd name="connsiteY1" fmla="*/ 141511 h 165652"/>
                <a:gd name="connsiteX2" fmla="*/ 189875 w 198782"/>
                <a:gd name="connsiteY2" fmla="*/ 37151 h 165652"/>
                <a:gd name="connsiteX3" fmla="*/ 126927 w 198782"/>
                <a:gd name="connsiteY3" fmla="*/ 47753 h 165652"/>
                <a:gd name="connsiteX4" fmla="*/ 74912 w 198782"/>
                <a:gd name="connsiteY4" fmla="*/ 64318 h 165652"/>
                <a:gd name="connsiteX5" fmla="*/ 30518 w 198782"/>
                <a:gd name="connsiteY5" fmla="*/ 80220 h 165652"/>
                <a:gd name="connsiteX6" fmla="*/ 58347 w 198782"/>
                <a:gd name="connsiteY6" fmla="*/ 133229 h 165652"/>
                <a:gd name="connsiteX7" fmla="*/ 131234 w 198782"/>
                <a:gd name="connsiteY7" fmla="*/ 14648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782" h="165652">
                  <a:moveTo>
                    <a:pt x="131234" y="146481"/>
                  </a:moveTo>
                  <a:cubicBezTo>
                    <a:pt x="136866" y="145155"/>
                    <a:pt x="142498" y="143831"/>
                    <a:pt x="148131" y="141511"/>
                  </a:cubicBezTo>
                  <a:cubicBezTo>
                    <a:pt x="187224" y="127265"/>
                    <a:pt x="213398" y="75582"/>
                    <a:pt x="189875" y="37151"/>
                  </a:cubicBezTo>
                  <a:cubicBezTo>
                    <a:pt x="172647" y="8658"/>
                    <a:pt x="145480" y="37151"/>
                    <a:pt x="126927" y="47753"/>
                  </a:cubicBezTo>
                  <a:cubicBezTo>
                    <a:pt x="110362" y="57691"/>
                    <a:pt x="94128" y="63324"/>
                    <a:pt x="74912" y="64318"/>
                  </a:cubicBezTo>
                  <a:cubicBezTo>
                    <a:pt x="60335" y="64980"/>
                    <a:pt x="40788" y="68624"/>
                    <a:pt x="30518" y="80220"/>
                  </a:cubicBezTo>
                  <a:cubicBezTo>
                    <a:pt x="12296" y="101092"/>
                    <a:pt x="42445" y="123952"/>
                    <a:pt x="58347" y="133229"/>
                  </a:cubicBezTo>
                  <a:cubicBezTo>
                    <a:pt x="82532" y="147475"/>
                    <a:pt x="106055" y="151782"/>
                    <a:pt x="131234" y="146481"/>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3" name="Freeform: Shape 232">
              <a:extLst>
                <a:ext uri="{FF2B5EF4-FFF2-40B4-BE49-F238E27FC236}">
                  <a16:creationId xmlns:a16="http://schemas.microsoft.com/office/drawing/2014/main" id="{EBACD3E6-9A02-4776-B5B1-3C527AADEB87}"/>
                </a:ext>
              </a:extLst>
            </p:cNvPr>
            <p:cNvSpPr/>
            <p:nvPr/>
          </p:nvSpPr>
          <p:spPr>
            <a:xfrm>
              <a:off x="1956999" y="12277425"/>
              <a:ext cx="463880" cy="1027162"/>
            </a:xfrm>
            <a:custGeom>
              <a:avLst/>
              <a:gdLst>
                <a:gd name="connsiteX0" fmla="*/ 179514 w 463826"/>
                <a:gd name="connsiteY0" fmla="*/ 27457 h 1027043"/>
                <a:gd name="connsiteX1" fmla="*/ 76147 w 463826"/>
                <a:gd name="connsiteY1" fmla="*/ 110615 h 1027043"/>
                <a:gd name="connsiteX2" fmla="*/ 49311 w 463826"/>
                <a:gd name="connsiteY2" fmla="*/ 243799 h 1027043"/>
                <a:gd name="connsiteX3" fmla="*/ 51962 w 463826"/>
                <a:gd name="connsiteY3" fmla="*/ 443245 h 1027043"/>
                <a:gd name="connsiteX4" fmla="*/ 50305 w 463826"/>
                <a:gd name="connsiteY4" fmla="*/ 780513 h 1027043"/>
                <a:gd name="connsiteX5" fmla="*/ 51962 w 463826"/>
                <a:gd name="connsiteY5" fmla="*/ 1004143 h 1027043"/>
                <a:gd name="connsiteX6" fmla="*/ 222252 w 463826"/>
                <a:gd name="connsiteY6" fmla="*/ 983271 h 1027043"/>
                <a:gd name="connsiteX7" fmla="*/ 332908 w 463826"/>
                <a:gd name="connsiteY7" fmla="*/ 751026 h 1027043"/>
                <a:gd name="connsiteX8" fmla="*/ 436937 w 463826"/>
                <a:gd name="connsiteY8" fmla="*/ 430987 h 1027043"/>
                <a:gd name="connsiteX9" fmla="*/ 424017 w 463826"/>
                <a:gd name="connsiteY9" fmla="*/ 253739 h 1027043"/>
                <a:gd name="connsiteX10" fmla="*/ 371670 w 463826"/>
                <a:gd name="connsiteY10" fmla="*/ 179195 h 1027043"/>
                <a:gd name="connsiteX11" fmla="*/ 311373 w 463826"/>
                <a:gd name="connsiteY11" fmla="*/ 116910 h 1027043"/>
                <a:gd name="connsiteX12" fmla="*/ 234842 w 463826"/>
                <a:gd name="connsiteY12" fmla="*/ 92724 h 1027043"/>
                <a:gd name="connsiteX13" fmla="*/ 202705 w 463826"/>
                <a:gd name="connsiteY13" fmla="*/ 217957 h 1027043"/>
                <a:gd name="connsiteX14" fmla="*/ 170569 w 463826"/>
                <a:gd name="connsiteY14" fmla="*/ 223590 h 1027043"/>
                <a:gd name="connsiteX15" fmla="*/ 179514 w 463826"/>
                <a:gd name="connsiteY15" fmla="*/ 27457 h 102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3826" h="1027043">
                  <a:moveTo>
                    <a:pt x="179514" y="27457"/>
                  </a:moveTo>
                  <a:cubicBezTo>
                    <a:pt x="137438" y="13212"/>
                    <a:pt x="90062" y="59594"/>
                    <a:pt x="76147" y="110615"/>
                  </a:cubicBezTo>
                  <a:cubicBezTo>
                    <a:pt x="62563" y="161636"/>
                    <a:pt x="62563" y="204705"/>
                    <a:pt x="49311" y="243799"/>
                  </a:cubicBezTo>
                  <a:cubicBezTo>
                    <a:pt x="36390" y="282562"/>
                    <a:pt x="1603" y="339878"/>
                    <a:pt x="51962" y="443245"/>
                  </a:cubicBezTo>
                  <a:cubicBezTo>
                    <a:pt x="102651" y="546943"/>
                    <a:pt x="72834" y="703650"/>
                    <a:pt x="50305" y="780513"/>
                  </a:cubicBezTo>
                  <a:cubicBezTo>
                    <a:pt x="28108" y="857375"/>
                    <a:pt x="5579" y="968693"/>
                    <a:pt x="51962" y="1004143"/>
                  </a:cubicBezTo>
                  <a:cubicBezTo>
                    <a:pt x="98344" y="1039593"/>
                    <a:pt x="170237" y="1052183"/>
                    <a:pt x="222252" y="983271"/>
                  </a:cubicBezTo>
                  <a:cubicBezTo>
                    <a:pt x="274267" y="914028"/>
                    <a:pt x="306403" y="832196"/>
                    <a:pt x="332908" y="751026"/>
                  </a:cubicBezTo>
                  <a:cubicBezTo>
                    <a:pt x="359743" y="669857"/>
                    <a:pt x="420703" y="529715"/>
                    <a:pt x="436937" y="430987"/>
                  </a:cubicBezTo>
                  <a:cubicBezTo>
                    <a:pt x="453503" y="332258"/>
                    <a:pt x="477688" y="271298"/>
                    <a:pt x="424017" y="253739"/>
                  </a:cubicBezTo>
                  <a:cubicBezTo>
                    <a:pt x="449858" y="219283"/>
                    <a:pt x="414077" y="149709"/>
                    <a:pt x="371670" y="179195"/>
                  </a:cubicBezTo>
                  <a:cubicBezTo>
                    <a:pt x="378628" y="142752"/>
                    <a:pt x="358087" y="100345"/>
                    <a:pt x="311373" y="116910"/>
                  </a:cubicBezTo>
                  <a:cubicBezTo>
                    <a:pt x="299446" y="81460"/>
                    <a:pt x="264990" y="72846"/>
                    <a:pt x="234842" y="92724"/>
                  </a:cubicBezTo>
                  <a:cubicBezTo>
                    <a:pt x="205024" y="112603"/>
                    <a:pt x="213970" y="204374"/>
                    <a:pt x="202705" y="217957"/>
                  </a:cubicBezTo>
                  <a:cubicBezTo>
                    <a:pt x="191441" y="231209"/>
                    <a:pt x="178851" y="225246"/>
                    <a:pt x="170569" y="223590"/>
                  </a:cubicBezTo>
                  <a:cubicBezTo>
                    <a:pt x="182164" y="204374"/>
                    <a:pt x="265322" y="56612"/>
                    <a:pt x="179514" y="27457"/>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4" name="Freeform: Shape 233">
              <a:extLst>
                <a:ext uri="{FF2B5EF4-FFF2-40B4-BE49-F238E27FC236}">
                  <a16:creationId xmlns:a16="http://schemas.microsoft.com/office/drawing/2014/main" id="{4101778F-2452-4CE3-877D-A37E8FF8BE3A}"/>
                </a:ext>
              </a:extLst>
            </p:cNvPr>
            <p:cNvSpPr/>
            <p:nvPr/>
          </p:nvSpPr>
          <p:spPr>
            <a:xfrm>
              <a:off x="1968067" y="12283919"/>
              <a:ext cx="430746" cy="994028"/>
            </a:xfrm>
            <a:custGeom>
              <a:avLst/>
              <a:gdLst>
                <a:gd name="connsiteX0" fmla="*/ 325817 w 430695"/>
                <a:gd name="connsiteY0" fmla="*/ 207488 h 993913"/>
                <a:gd name="connsiteX1" fmla="*/ 309252 w 430695"/>
                <a:gd name="connsiteY1" fmla="*/ 195562 h 993913"/>
                <a:gd name="connsiteX2" fmla="*/ 290698 w 430695"/>
                <a:gd name="connsiteY2" fmla="*/ 182309 h 993913"/>
                <a:gd name="connsiteX3" fmla="*/ 348345 w 430695"/>
                <a:gd name="connsiteY3" fmla="*/ 170714 h 993913"/>
                <a:gd name="connsiteX4" fmla="*/ 327473 w 430695"/>
                <a:gd name="connsiteY4" fmla="*/ 116711 h 993913"/>
                <a:gd name="connsiteX5" fmla="*/ 304613 w 430695"/>
                <a:gd name="connsiteY5" fmla="*/ 119361 h 993913"/>
                <a:gd name="connsiteX6" fmla="*/ 295337 w 430695"/>
                <a:gd name="connsiteY6" fmla="*/ 122674 h 993913"/>
                <a:gd name="connsiteX7" fmla="*/ 292355 w 430695"/>
                <a:gd name="connsiteY7" fmla="*/ 113398 h 993913"/>
                <a:gd name="connsiteX8" fmla="*/ 264194 w 430695"/>
                <a:gd name="connsiteY8" fmla="*/ 85900 h 993913"/>
                <a:gd name="connsiteX9" fmla="*/ 230070 w 430695"/>
                <a:gd name="connsiteY9" fmla="*/ 94183 h 993913"/>
                <a:gd name="connsiteX10" fmla="*/ 209529 w 430695"/>
                <a:gd name="connsiteY10" fmla="*/ 172038 h 993913"/>
                <a:gd name="connsiteX11" fmla="*/ 171760 w 430695"/>
                <a:gd name="connsiteY11" fmla="*/ 228361 h 993913"/>
                <a:gd name="connsiteX12" fmla="*/ 75019 w 430695"/>
                <a:gd name="connsiteY12" fmla="*/ 215109 h 993913"/>
                <a:gd name="connsiteX13" fmla="*/ 127697 w 430695"/>
                <a:gd name="connsiteY13" fmla="*/ 199537 h 993913"/>
                <a:gd name="connsiteX14" fmla="*/ 133991 w 430695"/>
                <a:gd name="connsiteY14" fmla="*/ 171376 h 993913"/>
                <a:gd name="connsiteX15" fmla="*/ 172754 w 430695"/>
                <a:gd name="connsiteY15" fmla="*/ 161106 h 993913"/>
                <a:gd name="connsiteX16" fmla="*/ 199921 w 430695"/>
                <a:gd name="connsiteY16" fmla="*/ 99814 h 993913"/>
                <a:gd name="connsiteX17" fmla="*/ 188325 w 430695"/>
                <a:gd name="connsiteY17" fmla="*/ 38192 h 993913"/>
                <a:gd name="connsiteX18" fmla="*/ 118752 w 430695"/>
                <a:gd name="connsiteY18" fmla="*/ 37198 h 993913"/>
                <a:gd name="connsiteX19" fmla="*/ 75019 w 430695"/>
                <a:gd name="connsiteY19" fmla="*/ 107103 h 993913"/>
                <a:gd name="connsiteX20" fmla="*/ 62098 w 430695"/>
                <a:gd name="connsiteY20" fmla="*/ 174026 h 993913"/>
                <a:gd name="connsiteX21" fmla="*/ 48184 w 430695"/>
                <a:gd name="connsiteY21" fmla="*/ 240619 h 993913"/>
                <a:gd name="connsiteX22" fmla="*/ 42220 w 430695"/>
                <a:gd name="connsiteY22" fmla="*/ 256522 h 993913"/>
                <a:gd name="connsiteX23" fmla="*/ 24992 w 430695"/>
                <a:gd name="connsiteY23" fmla="*/ 341335 h 993913"/>
                <a:gd name="connsiteX24" fmla="*/ 37582 w 430695"/>
                <a:gd name="connsiteY24" fmla="*/ 402627 h 993913"/>
                <a:gd name="connsiteX25" fmla="*/ 76013 w 430695"/>
                <a:gd name="connsiteY25" fmla="*/ 461930 h 993913"/>
                <a:gd name="connsiteX26" fmla="*/ 111463 w 430695"/>
                <a:gd name="connsiteY26" fmla="*/ 532167 h 993913"/>
                <a:gd name="connsiteX27" fmla="*/ 87278 w 430695"/>
                <a:gd name="connsiteY27" fmla="*/ 705107 h 993913"/>
                <a:gd name="connsiteX28" fmla="*/ 27311 w 430695"/>
                <a:gd name="connsiteY28" fmla="*/ 873410 h 993913"/>
                <a:gd name="connsiteX29" fmla="*/ 105168 w 430695"/>
                <a:gd name="connsiteY29" fmla="*/ 982740 h 993913"/>
                <a:gd name="connsiteX30" fmla="*/ 313890 w 430695"/>
                <a:gd name="connsiteY30" fmla="*/ 741551 h 993913"/>
                <a:gd name="connsiteX31" fmla="*/ 344701 w 430695"/>
                <a:gd name="connsiteY31" fmla="*/ 656075 h 993913"/>
                <a:gd name="connsiteX32" fmla="*/ 417588 w 430695"/>
                <a:gd name="connsiteY32" fmla="*/ 422836 h 993913"/>
                <a:gd name="connsiteX33" fmla="*/ 426865 w 430695"/>
                <a:gd name="connsiteY33" fmla="*/ 372809 h 993913"/>
                <a:gd name="connsiteX34" fmla="*/ 411293 w 430695"/>
                <a:gd name="connsiteY34" fmla="*/ 256190 h 993913"/>
                <a:gd name="connsiteX35" fmla="*/ 398704 w 430695"/>
                <a:gd name="connsiteY35" fmla="*/ 251883 h 993913"/>
                <a:gd name="connsiteX36" fmla="*/ 406655 w 430695"/>
                <a:gd name="connsiteY36" fmla="*/ 241281 h 993913"/>
                <a:gd name="connsiteX37" fmla="*/ 409968 w 430695"/>
                <a:gd name="connsiteY37" fmla="*/ 199537 h 993913"/>
                <a:gd name="connsiteX38" fmla="*/ 346358 w 430695"/>
                <a:gd name="connsiteY38" fmla="*/ 194568 h 993913"/>
                <a:gd name="connsiteX39" fmla="*/ 349008 w 430695"/>
                <a:gd name="connsiteY39" fmla="*/ 233330 h 993913"/>
                <a:gd name="connsiteX40" fmla="*/ 329130 w 430695"/>
                <a:gd name="connsiteY40" fmla="*/ 232004 h 993913"/>
                <a:gd name="connsiteX41" fmla="*/ 323829 w 430695"/>
                <a:gd name="connsiteY41" fmla="*/ 257516 h 993913"/>
                <a:gd name="connsiteX42" fmla="*/ 296662 w 430695"/>
                <a:gd name="connsiteY42" fmla="*/ 229686 h 993913"/>
                <a:gd name="connsiteX43" fmla="*/ 270489 w 430695"/>
                <a:gd name="connsiteY43" fmla="*/ 217759 h 993913"/>
                <a:gd name="connsiteX44" fmla="*/ 244978 w 430695"/>
                <a:gd name="connsiteY44" fmla="*/ 210801 h 993913"/>
                <a:gd name="connsiteX45" fmla="*/ 218143 w 430695"/>
                <a:gd name="connsiteY45" fmla="*/ 208150 h 993913"/>
                <a:gd name="connsiteX46" fmla="*/ 237027 w 430695"/>
                <a:gd name="connsiteY46" fmla="*/ 199537 h 993913"/>
                <a:gd name="connsiteX47" fmla="*/ 258562 w 430695"/>
                <a:gd name="connsiteY47" fmla="*/ 199537 h 993913"/>
                <a:gd name="connsiteX48" fmla="*/ 265188 w 430695"/>
                <a:gd name="connsiteY48" fmla="*/ 175020 h 993913"/>
                <a:gd name="connsiteX49" fmla="*/ 225100 w 430695"/>
                <a:gd name="connsiteY49" fmla="*/ 160112 h 993913"/>
                <a:gd name="connsiteX50" fmla="*/ 246635 w 430695"/>
                <a:gd name="connsiteY50" fmla="*/ 167069 h 993913"/>
                <a:gd name="connsiteX51" fmla="*/ 272145 w 430695"/>
                <a:gd name="connsiteY51" fmla="*/ 149842 h 993913"/>
                <a:gd name="connsiteX52" fmla="*/ 287054 w 430695"/>
                <a:gd name="connsiteY52" fmla="*/ 123668 h 993913"/>
                <a:gd name="connsiteX53" fmla="*/ 275127 w 430695"/>
                <a:gd name="connsiteY53" fmla="*/ 169388 h 993913"/>
                <a:gd name="connsiteX54" fmla="*/ 286391 w 430695"/>
                <a:gd name="connsiteY54" fmla="*/ 209808 h 993913"/>
                <a:gd name="connsiteX55" fmla="*/ 325817 w 430695"/>
                <a:gd name="connsiteY55" fmla="*/ 207488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430695" h="993913">
                  <a:moveTo>
                    <a:pt x="325817" y="207488"/>
                  </a:moveTo>
                  <a:cubicBezTo>
                    <a:pt x="330455" y="196556"/>
                    <a:pt x="315878" y="198212"/>
                    <a:pt x="309252" y="195562"/>
                  </a:cubicBezTo>
                  <a:cubicBezTo>
                    <a:pt x="302625" y="192911"/>
                    <a:pt x="295005" y="187941"/>
                    <a:pt x="290698" y="182309"/>
                  </a:cubicBezTo>
                  <a:cubicBezTo>
                    <a:pt x="307926" y="194568"/>
                    <a:pt x="336418" y="186948"/>
                    <a:pt x="348345" y="170714"/>
                  </a:cubicBezTo>
                  <a:cubicBezTo>
                    <a:pt x="361266" y="153485"/>
                    <a:pt x="348677" y="120687"/>
                    <a:pt x="327473" y="116711"/>
                  </a:cubicBezTo>
                  <a:cubicBezTo>
                    <a:pt x="320847" y="115386"/>
                    <a:pt x="313227" y="116048"/>
                    <a:pt x="304613" y="119361"/>
                  </a:cubicBezTo>
                  <a:lnTo>
                    <a:pt x="295337" y="122674"/>
                  </a:lnTo>
                  <a:lnTo>
                    <a:pt x="292355" y="113398"/>
                  </a:lnTo>
                  <a:cubicBezTo>
                    <a:pt x="287385" y="98489"/>
                    <a:pt x="277115" y="88550"/>
                    <a:pt x="264194" y="85900"/>
                  </a:cubicBezTo>
                  <a:cubicBezTo>
                    <a:pt x="253261" y="83581"/>
                    <a:pt x="241334" y="86562"/>
                    <a:pt x="230070" y="94183"/>
                  </a:cubicBezTo>
                  <a:cubicBezTo>
                    <a:pt x="215161" y="104121"/>
                    <a:pt x="211848" y="144872"/>
                    <a:pt x="209529" y="172038"/>
                  </a:cubicBezTo>
                  <a:cubicBezTo>
                    <a:pt x="207541" y="194568"/>
                    <a:pt x="197933" y="225379"/>
                    <a:pt x="171760" y="228361"/>
                  </a:cubicBezTo>
                  <a:cubicBezTo>
                    <a:pt x="138630" y="232004"/>
                    <a:pt x="107818" y="201193"/>
                    <a:pt x="75019" y="215109"/>
                  </a:cubicBezTo>
                  <a:cubicBezTo>
                    <a:pt x="87609" y="204175"/>
                    <a:pt x="111794" y="205832"/>
                    <a:pt x="127697" y="199537"/>
                  </a:cubicBezTo>
                  <a:cubicBezTo>
                    <a:pt x="146581" y="191917"/>
                    <a:pt x="165134" y="177009"/>
                    <a:pt x="133991" y="171376"/>
                  </a:cubicBezTo>
                  <a:cubicBezTo>
                    <a:pt x="144262" y="167401"/>
                    <a:pt x="162152" y="169388"/>
                    <a:pt x="172754" y="161106"/>
                  </a:cubicBezTo>
                  <a:cubicBezTo>
                    <a:pt x="190644" y="146860"/>
                    <a:pt x="195283" y="120355"/>
                    <a:pt x="199921" y="99814"/>
                  </a:cubicBezTo>
                  <a:cubicBezTo>
                    <a:pt x="204559" y="80267"/>
                    <a:pt x="202571" y="53764"/>
                    <a:pt x="188325" y="38192"/>
                  </a:cubicBezTo>
                  <a:cubicBezTo>
                    <a:pt x="169441" y="17982"/>
                    <a:pt x="139624" y="23283"/>
                    <a:pt x="118752" y="37198"/>
                  </a:cubicBezTo>
                  <a:cubicBezTo>
                    <a:pt x="96885" y="51776"/>
                    <a:pt x="81645" y="81924"/>
                    <a:pt x="75019" y="107103"/>
                  </a:cubicBezTo>
                  <a:cubicBezTo>
                    <a:pt x="68393" y="130957"/>
                    <a:pt x="65080" y="152823"/>
                    <a:pt x="62098" y="174026"/>
                  </a:cubicBezTo>
                  <a:cubicBezTo>
                    <a:pt x="58454" y="197550"/>
                    <a:pt x="55141" y="219416"/>
                    <a:pt x="48184" y="240619"/>
                  </a:cubicBezTo>
                  <a:cubicBezTo>
                    <a:pt x="46527" y="245588"/>
                    <a:pt x="44539" y="250889"/>
                    <a:pt x="42220" y="256522"/>
                  </a:cubicBezTo>
                  <a:cubicBezTo>
                    <a:pt x="31618" y="284019"/>
                    <a:pt x="23667" y="311849"/>
                    <a:pt x="24992" y="341335"/>
                  </a:cubicBezTo>
                  <a:cubicBezTo>
                    <a:pt x="25655" y="362538"/>
                    <a:pt x="31287" y="382417"/>
                    <a:pt x="37582" y="402627"/>
                  </a:cubicBezTo>
                  <a:cubicBezTo>
                    <a:pt x="44208" y="424162"/>
                    <a:pt x="64418" y="442383"/>
                    <a:pt x="76013" y="461930"/>
                  </a:cubicBezTo>
                  <a:cubicBezTo>
                    <a:pt x="89265" y="484790"/>
                    <a:pt x="102186" y="507650"/>
                    <a:pt x="111463" y="532167"/>
                  </a:cubicBezTo>
                  <a:cubicBezTo>
                    <a:pt x="133329" y="589814"/>
                    <a:pt x="104174" y="650111"/>
                    <a:pt x="87278" y="705107"/>
                  </a:cubicBezTo>
                  <a:cubicBezTo>
                    <a:pt x="69387" y="763085"/>
                    <a:pt x="35925" y="812450"/>
                    <a:pt x="27311" y="873410"/>
                  </a:cubicBezTo>
                  <a:cubicBezTo>
                    <a:pt x="20354" y="923768"/>
                    <a:pt x="53485" y="976115"/>
                    <a:pt x="105168" y="982740"/>
                  </a:cubicBezTo>
                  <a:cubicBezTo>
                    <a:pt x="231395" y="998643"/>
                    <a:pt x="282747" y="836304"/>
                    <a:pt x="313890" y="741551"/>
                  </a:cubicBezTo>
                  <a:cubicBezTo>
                    <a:pt x="321841" y="717366"/>
                    <a:pt x="333105" y="687548"/>
                    <a:pt x="344701" y="656075"/>
                  </a:cubicBezTo>
                  <a:cubicBezTo>
                    <a:pt x="372199" y="582857"/>
                    <a:pt x="405992" y="491748"/>
                    <a:pt x="417588" y="422836"/>
                  </a:cubicBezTo>
                  <a:cubicBezTo>
                    <a:pt x="420570" y="404945"/>
                    <a:pt x="423883" y="388380"/>
                    <a:pt x="426865" y="372809"/>
                  </a:cubicBezTo>
                  <a:cubicBezTo>
                    <a:pt x="441111" y="299922"/>
                    <a:pt x="445749" y="267454"/>
                    <a:pt x="411293" y="256190"/>
                  </a:cubicBezTo>
                  <a:lnTo>
                    <a:pt x="398704" y="251883"/>
                  </a:lnTo>
                  <a:lnTo>
                    <a:pt x="406655" y="241281"/>
                  </a:lnTo>
                  <a:cubicBezTo>
                    <a:pt x="414606" y="231011"/>
                    <a:pt x="415600" y="214777"/>
                    <a:pt x="409968" y="199537"/>
                  </a:cubicBezTo>
                  <a:cubicBezTo>
                    <a:pt x="399035" y="170382"/>
                    <a:pt x="361266" y="166407"/>
                    <a:pt x="346358" y="194568"/>
                  </a:cubicBezTo>
                  <a:cubicBezTo>
                    <a:pt x="339731" y="206826"/>
                    <a:pt x="337744" y="222397"/>
                    <a:pt x="349008" y="233330"/>
                  </a:cubicBezTo>
                  <a:cubicBezTo>
                    <a:pt x="341388" y="233330"/>
                    <a:pt x="336087" y="221072"/>
                    <a:pt x="329130" y="232004"/>
                  </a:cubicBezTo>
                  <a:cubicBezTo>
                    <a:pt x="325154" y="237969"/>
                    <a:pt x="324160" y="250558"/>
                    <a:pt x="323829" y="257516"/>
                  </a:cubicBezTo>
                  <a:cubicBezTo>
                    <a:pt x="323829" y="248901"/>
                    <a:pt x="303288" y="233330"/>
                    <a:pt x="296662" y="229686"/>
                  </a:cubicBezTo>
                  <a:cubicBezTo>
                    <a:pt x="288379" y="225047"/>
                    <a:pt x="279434" y="221403"/>
                    <a:pt x="270489" y="217759"/>
                  </a:cubicBezTo>
                  <a:cubicBezTo>
                    <a:pt x="262869" y="214445"/>
                    <a:pt x="253924" y="212127"/>
                    <a:pt x="244978" y="210801"/>
                  </a:cubicBezTo>
                  <a:cubicBezTo>
                    <a:pt x="236365" y="209476"/>
                    <a:pt x="227088" y="210801"/>
                    <a:pt x="218143" y="208150"/>
                  </a:cubicBezTo>
                  <a:cubicBezTo>
                    <a:pt x="223775" y="204838"/>
                    <a:pt x="230732" y="200863"/>
                    <a:pt x="237027" y="199537"/>
                  </a:cubicBezTo>
                  <a:cubicBezTo>
                    <a:pt x="244316" y="197880"/>
                    <a:pt x="251273" y="200863"/>
                    <a:pt x="258562" y="199537"/>
                  </a:cubicBezTo>
                  <a:cubicBezTo>
                    <a:pt x="260881" y="191255"/>
                    <a:pt x="262538" y="182640"/>
                    <a:pt x="265188" y="175020"/>
                  </a:cubicBezTo>
                  <a:cubicBezTo>
                    <a:pt x="249948" y="178997"/>
                    <a:pt x="226094" y="182309"/>
                    <a:pt x="225100" y="160112"/>
                  </a:cubicBezTo>
                  <a:cubicBezTo>
                    <a:pt x="225100" y="163756"/>
                    <a:pt x="243653" y="166407"/>
                    <a:pt x="246635" y="167069"/>
                  </a:cubicBezTo>
                  <a:cubicBezTo>
                    <a:pt x="260218" y="169057"/>
                    <a:pt x="266513" y="161768"/>
                    <a:pt x="272145" y="149842"/>
                  </a:cubicBezTo>
                  <a:cubicBezTo>
                    <a:pt x="274133" y="145203"/>
                    <a:pt x="285398" y="127975"/>
                    <a:pt x="287054" y="123668"/>
                  </a:cubicBezTo>
                  <a:cubicBezTo>
                    <a:pt x="282085" y="138908"/>
                    <a:pt x="278440" y="153817"/>
                    <a:pt x="275127" y="169388"/>
                  </a:cubicBezTo>
                  <a:cubicBezTo>
                    <a:pt x="271814" y="185954"/>
                    <a:pt x="268832" y="202519"/>
                    <a:pt x="286391" y="209808"/>
                  </a:cubicBezTo>
                  <a:cubicBezTo>
                    <a:pt x="296662" y="213451"/>
                    <a:pt x="319191" y="223060"/>
                    <a:pt x="325817" y="207488"/>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5" name="Freeform: Shape 234">
              <a:extLst>
                <a:ext uri="{FF2B5EF4-FFF2-40B4-BE49-F238E27FC236}">
                  <a16:creationId xmlns:a16="http://schemas.microsoft.com/office/drawing/2014/main" id="{C4B7A7DB-FAB5-4B96-9585-DC93277E4672}"/>
                </a:ext>
              </a:extLst>
            </p:cNvPr>
            <p:cNvSpPr/>
            <p:nvPr/>
          </p:nvSpPr>
          <p:spPr>
            <a:xfrm>
              <a:off x="2281662" y="12500046"/>
              <a:ext cx="99403" cy="165671"/>
            </a:xfrm>
            <a:custGeom>
              <a:avLst/>
              <a:gdLst>
                <a:gd name="connsiteX0" fmla="*/ 43070 w 99391"/>
                <a:gd name="connsiteY0" fmla="*/ 24848 h 165652"/>
                <a:gd name="connsiteX1" fmla="*/ 47708 w 99391"/>
                <a:gd name="connsiteY1" fmla="*/ 49364 h 165652"/>
                <a:gd name="connsiteX2" fmla="*/ 24848 w 99391"/>
                <a:gd name="connsiteY2" fmla="*/ 42075 h 165652"/>
                <a:gd name="connsiteX3" fmla="*/ 33793 w 99391"/>
                <a:gd name="connsiteY3" fmla="*/ 59304 h 165652"/>
                <a:gd name="connsiteX4" fmla="*/ 36112 w 99391"/>
                <a:gd name="connsiteY4" fmla="*/ 76200 h 165652"/>
                <a:gd name="connsiteX5" fmla="*/ 45720 w 99391"/>
                <a:gd name="connsiteY5" fmla="*/ 110324 h 165652"/>
                <a:gd name="connsiteX6" fmla="*/ 98729 w 99391"/>
                <a:gd name="connsiteY6" fmla="*/ 155382 h 165652"/>
                <a:gd name="connsiteX7" fmla="*/ 74543 w 99391"/>
                <a:gd name="connsiteY7" fmla="*/ 127552 h 165652"/>
                <a:gd name="connsiteX8" fmla="*/ 105023 w 99391"/>
                <a:gd name="connsiteY8" fmla="*/ 127552 h 165652"/>
                <a:gd name="connsiteX9" fmla="*/ 75537 w 99391"/>
                <a:gd name="connsiteY9" fmla="*/ 117282 h 165652"/>
                <a:gd name="connsiteX10" fmla="*/ 51683 w 99391"/>
                <a:gd name="connsiteY10" fmla="*/ 90777 h 165652"/>
                <a:gd name="connsiteX11" fmla="*/ 78519 w 99391"/>
                <a:gd name="connsiteY11" fmla="*/ 35780 h 165652"/>
                <a:gd name="connsiteX12" fmla="*/ 43070 w 99391"/>
                <a:gd name="connsiteY12"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391" h="165652">
                  <a:moveTo>
                    <a:pt x="43070" y="24848"/>
                  </a:moveTo>
                  <a:cubicBezTo>
                    <a:pt x="46714" y="31473"/>
                    <a:pt x="53009" y="41744"/>
                    <a:pt x="47708" y="49364"/>
                  </a:cubicBezTo>
                  <a:cubicBezTo>
                    <a:pt x="41082" y="58309"/>
                    <a:pt x="32136" y="46051"/>
                    <a:pt x="24848" y="42075"/>
                  </a:cubicBezTo>
                  <a:cubicBezTo>
                    <a:pt x="25842" y="48370"/>
                    <a:pt x="30811" y="53671"/>
                    <a:pt x="33793" y="59304"/>
                  </a:cubicBezTo>
                  <a:cubicBezTo>
                    <a:pt x="37437" y="66261"/>
                    <a:pt x="36443" y="69242"/>
                    <a:pt x="36112" y="76200"/>
                  </a:cubicBezTo>
                  <a:cubicBezTo>
                    <a:pt x="35450" y="88789"/>
                    <a:pt x="37769" y="99722"/>
                    <a:pt x="45720" y="110324"/>
                  </a:cubicBezTo>
                  <a:cubicBezTo>
                    <a:pt x="57647" y="126227"/>
                    <a:pt x="77856" y="144780"/>
                    <a:pt x="98729" y="155382"/>
                  </a:cubicBezTo>
                  <a:cubicBezTo>
                    <a:pt x="95416" y="149749"/>
                    <a:pt x="78188" y="132190"/>
                    <a:pt x="74543" y="127552"/>
                  </a:cubicBezTo>
                  <a:cubicBezTo>
                    <a:pt x="84814" y="128215"/>
                    <a:pt x="95084" y="128215"/>
                    <a:pt x="105023" y="127552"/>
                  </a:cubicBezTo>
                  <a:cubicBezTo>
                    <a:pt x="93759" y="124570"/>
                    <a:pt x="85145" y="124239"/>
                    <a:pt x="75537" y="117282"/>
                  </a:cubicBezTo>
                  <a:cubicBezTo>
                    <a:pt x="65929" y="109993"/>
                    <a:pt x="56653" y="102041"/>
                    <a:pt x="51683" y="90777"/>
                  </a:cubicBezTo>
                  <a:cubicBezTo>
                    <a:pt x="44063" y="72556"/>
                    <a:pt x="55328" y="37106"/>
                    <a:pt x="78519" y="35780"/>
                  </a:cubicBezTo>
                  <a:cubicBezTo>
                    <a:pt x="69905" y="36112"/>
                    <a:pt x="47708" y="33793"/>
                    <a:pt x="43070" y="24848"/>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6" name="Freeform: Shape 235">
              <a:extLst>
                <a:ext uri="{FF2B5EF4-FFF2-40B4-BE49-F238E27FC236}">
                  <a16:creationId xmlns:a16="http://schemas.microsoft.com/office/drawing/2014/main" id="{747EAADA-6D58-4CB0-A78E-A0B93A2A95AE}"/>
                </a:ext>
              </a:extLst>
            </p:cNvPr>
            <p:cNvSpPr/>
            <p:nvPr/>
          </p:nvSpPr>
          <p:spPr>
            <a:xfrm>
              <a:off x="2037702" y="12291501"/>
              <a:ext cx="132537" cy="132537"/>
            </a:xfrm>
            <a:custGeom>
              <a:avLst/>
              <a:gdLst>
                <a:gd name="connsiteX0" fmla="*/ 51775 w 132521"/>
                <a:gd name="connsiteY0" fmla="*/ 37236 h 132521"/>
                <a:gd name="connsiteX1" fmla="*/ 102465 w 132521"/>
                <a:gd name="connsiteY1" fmla="*/ 28623 h 132521"/>
                <a:gd name="connsiteX2" fmla="*/ 107434 w 132521"/>
                <a:gd name="connsiteY2" fmla="*/ 94552 h 132521"/>
                <a:gd name="connsiteX3" fmla="*/ 37198 w 132521"/>
                <a:gd name="connsiteY3" fmla="*/ 113768 h 132521"/>
                <a:gd name="connsiteX4" fmla="*/ 51775 w 132521"/>
                <a:gd name="connsiteY4" fmla="*/ 37236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132521">
                  <a:moveTo>
                    <a:pt x="51775" y="37236"/>
                  </a:moveTo>
                  <a:cubicBezTo>
                    <a:pt x="63371" y="28292"/>
                    <a:pt x="89212" y="19677"/>
                    <a:pt x="102465" y="28623"/>
                  </a:cubicBezTo>
                  <a:cubicBezTo>
                    <a:pt x="121680" y="42206"/>
                    <a:pt x="119030" y="77325"/>
                    <a:pt x="107434" y="94552"/>
                  </a:cubicBezTo>
                  <a:cubicBezTo>
                    <a:pt x="93188" y="116087"/>
                    <a:pt x="60058" y="131327"/>
                    <a:pt x="37198" y="113768"/>
                  </a:cubicBezTo>
                  <a:cubicBezTo>
                    <a:pt x="11356" y="93559"/>
                    <a:pt x="30903" y="53471"/>
                    <a:pt x="51775" y="37236"/>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7" name="Freeform: Shape 236">
              <a:extLst>
                <a:ext uri="{FF2B5EF4-FFF2-40B4-BE49-F238E27FC236}">
                  <a16:creationId xmlns:a16="http://schemas.microsoft.com/office/drawing/2014/main" id="{4649934E-599F-4694-811D-978C08A8CC4C}"/>
                </a:ext>
              </a:extLst>
            </p:cNvPr>
            <p:cNvSpPr/>
            <p:nvPr/>
          </p:nvSpPr>
          <p:spPr>
            <a:xfrm>
              <a:off x="2173617" y="12354542"/>
              <a:ext cx="66269" cy="66269"/>
            </a:xfrm>
            <a:custGeom>
              <a:avLst/>
              <a:gdLst>
                <a:gd name="connsiteX0" fmla="*/ 62644 w 66260"/>
                <a:gd name="connsiteY0" fmla="*/ 54047 h 66260"/>
                <a:gd name="connsiteX1" fmla="*/ 26201 w 66260"/>
                <a:gd name="connsiteY1" fmla="*/ 53385 h 66260"/>
                <a:gd name="connsiteX2" fmla="*/ 47073 w 66260"/>
                <a:gd name="connsiteY2" fmla="*/ 24892 h 66260"/>
                <a:gd name="connsiteX3" fmla="*/ 62644 w 66260"/>
                <a:gd name="connsiteY3" fmla="*/ 54047 h 66260"/>
              </a:gdLst>
              <a:ahLst/>
              <a:cxnLst>
                <a:cxn ang="0">
                  <a:pos x="connsiteX0" y="connsiteY0"/>
                </a:cxn>
                <a:cxn ang="0">
                  <a:pos x="connsiteX1" y="connsiteY1"/>
                </a:cxn>
                <a:cxn ang="0">
                  <a:pos x="connsiteX2" y="connsiteY2"/>
                </a:cxn>
                <a:cxn ang="0">
                  <a:pos x="connsiteX3" y="connsiteY3"/>
                </a:cxn>
              </a:cxnLst>
              <a:rect l="l" t="t" r="r" b="b"/>
              <a:pathLst>
                <a:path w="66260" h="66260">
                  <a:moveTo>
                    <a:pt x="62644" y="54047"/>
                  </a:moveTo>
                  <a:cubicBezTo>
                    <a:pt x="56681" y="65311"/>
                    <a:pt x="30839" y="64981"/>
                    <a:pt x="26201" y="53385"/>
                  </a:cubicBezTo>
                  <a:cubicBezTo>
                    <a:pt x="20569" y="39801"/>
                    <a:pt x="33490" y="23898"/>
                    <a:pt x="47073" y="24892"/>
                  </a:cubicBezTo>
                  <a:cubicBezTo>
                    <a:pt x="61982" y="25886"/>
                    <a:pt x="69270" y="41127"/>
                    <a:pt x="62644" y="54047"/>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8" name="Freeform: Shape 237">
              <a:extLst>
                <a:ext uri="{FF2B5EF4-FFF2-40B4-BE49-F238E27FC236}">
                  <a16:creationId xmlns:a16="http://schemas.microsoft.com/office/drawing/2014/main" id="{CF7D12D2-A424-40DD-BFAD-A79C0503C774}"/>
                </a:ext>
              </a:extLst>
            </p:cNvPr>
            <p:cNvSpPr/>
            <p:nvPr/>
          </p:nvSpPr>
          <p:spPr>
            <a:xfrm>
              <a:off x="2237448" y="12385974"/>
              <a:ext cx="66269" cy="66269"/>
            </a:xfrm>
            <a:custGeom>
              <a:avLst/>
              <a:gdLst>
                <a:gd name="connsiteX0" fmla="*/ 43877 w 66260"/>
                <a:gd name="connsiteY0" fmla="*/ 59394 h 66260"/>
                <a:gd name="connsiteX1" fmla="*/ 36920 w 66260"/>
                <a:gd name="connsiteY1" fmla="*/ 25601 h 66260"/>
                <a:gd name="connsiteX2" fmla="*/ 66737 w 66260"/>
                <a:gd name="connsiteY2" fmla="*/ 57075 h 66260"/>
                <a:gd name="connsiteX3" fmla="*/ 43877 w 66260"/>
                <a:gd name="connsiteY3" fmla="*/ 59394 h 66260"/>
              </a:gdLst>
              <a:ahLst/>
              <a:cxnLst>
                <a:cxn ang="0">
                  <a:pos x="connsiteX0" y="connsiteY0"/>
                </a:cxn>
                <a:cxn ang="0">
                  <a:pos x="connsiteX1" y="connsiteY1"/>
                </a:cxn>
                <a:cxn ang="0">
                  <a:pos x="connsiteX2" y="connsiteY2"/>
                </a:cxn>
                <a:cxn ang="0">
                  <a:pos x="connsiteX3" y="connsiteY3"/>
                </a:cxn>
              </a:cxnLst>
              <a:rect l="l" t="t" r="r" b="b"/>
              <a:pathLst>
                <a:path w="66260" h="66260">
                  <a:moveTo>
                    <a:pt x="43877" y="59394"/>
                  </a:moveTo>
                  <a:cubicBezTo>
                    <a:pt x="27312" y="55087"/>
                    <a:pt x="14391" y="31896"/>
                    <a:pt x="36920" y="25601"/>
                  </a:cubicBezTo>
                  <a:cubicBezTo>
                    <a:pt x="53817" y="20963"/>
                    <a:pt x="79990" y="38522"/>
                    <a:pt x="66737" y="57075"/>
                  </a:cubicBezTo>
                  <a:cubicBezTo>
                    <a:pt x="62099" y="63701"/>
                    <a:pt x="50504" y="61382"/>
                    <a:pt x="43877" y="59394"/>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9" name="Freeform: Shape 238">
              <a:extLst>
                <a:ext uri="{FF2B5EF4-FFF2-40B4-BE49-F238E27FC236}">
                  <a16:creationId xmlns:a16="http://schemas.microsoft.com/office/drawing/2014/main" id="{EB5C0C5D-5C2C-41E2-8CFE-2583441F3E4B}"/>
                </a:ext>
              </a:extLst>
            </p:cNvPr>
            <p:cNvSpPr/>
            <p:nvPr/>
          </p:nvSpPr>
          <p:spPr>
            <a:xfrm>
              <a:off x="2296867" y="12444801"/>
              <a:ext cx="66269" cy="66269"/>
            </a:xfrm>
            <a:custGeom>
              <a:avLst/>
              <a:gdLst>
                <a:gd name="connsiteX0" fmla="*/ 64972 w 66260"/>
                <a:gd name="connsiteY0" fmla="*/ 62196 h 66260"/>
                <a:gd name="connsiteX1" fmla="*/ 52714 w 66260"/>
                <a:gd name="connsiteY1" fmla="*/ 64847 h 66260"/>
                <a:gd name="connsiteX2" fmla="*/ 24884 w 66260"/>
                <a:gd name="connsiteY2" fmla="*/ 47951 h 66260"/>
                <a:gd name="connsiteX3" fmla="*/ 58015 w 66260"/>
                <a:gd name="connsiteY3" fmla="*/ 26747 h 66260"/>
                <a:gd name="connsiteX4" fmla="*/ 71267 w 66260"/>
                <a:gd name="connsiteY4" fmla="*/ 45631 h 66260"/>
                <a:gd name="connsiteX5" fmla="*/ 64972 w 66260"/>
                <a:gd name="connsiteY5" fmla="*/ 6219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64972" y="62196"/>
                  </a:moveTo>
                  <a:cubicBezTo>
                    <a:pt x="61990" y="64184"/>
                    <a:pt x="58015" y="65178"/>
                    <a:pt x="52714" y="64847"/>
                  </a:cubicBezTo>
                  <a:cubicBezTo>
                    <a:pt x="43106" y="64184"/>
                    <a:pt x="25547" y="60209"/>
                    <a:pt x="24884" y="47951"/>
                  </a:cubicBezTo>
                  <a:cubicBezTo>
                    <a:pt x="23890" y="30391"/>
                    <a:pt x="43437" y="20452"/>
                    <a:pt x="58015" y="26747"/>
                  </a:cubicBezTo>
                  <a:cubicBezTo>
                    <a:pt x="66297" y="30391"/>
                    <a:pt x="71267" y="36686"/>
                    <a:pt x="71267" y="45631"/>
                  </a:cubicBezTo>
                  <a:cubicBezTo>
                    <a:pt x="71598" y="53252"/>
                    <a:pt x="69279" y="58883"/>
                    <a:pt x="64972" y="62196"/>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0" name="Freeform: Shape 239">
              <a:extLst>
                <a:ext uri="{FF2B5EF4-FFF2-40B4-BE49-F238E27FC236}">
                  <a16:creationId xmlns:a16="http://schemas.microsoft.com/office/drawing/2014/main" id="{8627A337-7FF8-4994-8B3A-87D18C451F68}"/>
                </a:ext>
              </a:extLst>
            </p:cNvPr>
            <p:cNvSpPr/>
            <p:nvPr/>
          </p:nvSpPr>
          <p:spPr>
            <a:xfrm>
              <a:off x="2319297" y="12518481"/>
              <a:ext cx="99403" cy="66269"/>
            </a:xfrm>
            <a:custGeom>
              <a:avLst/>
              <a:gdLst>
                <a:gd name="connsiteX0" fmla="*/ 72031 w 99391"/>
                <a:gd name="connsiteY0" fmla="*/ 58098 h 66260"/>
                <a:gd name="connsiteX1" fmla="*/ 27305 w 99391"/>
                <a:gd name="connsiteY1" fmla="*/ 53129 h 66260"/>
                <a:gd name="connsiteX2" fmla="*/ 54803 w 99391"/>
                <a:gd name="connsiteY2" fmla="*/ 26293 h 66260"/>
                <a:gd name="connsiteX3" fmla="*/ 72031 w 99391"/>
                <a:gd name="connsiteY3" fmla="*/ 58098 h 66260"/>
              </a:gdLst>
              <a:ahLst/>
              <a:cxnLst>
                <a:cxn ang="0">
                  <a:pos x="connsiteX0" y="connsiteY0"/>
                </a:cxn>
                <a:cxn ang="0">
                  <a:pos x="connsiteX1" y="connsiteY1"/>
                </a:cxn>
                <a:cxn ang="0">
                  <a:pos x="connsiteX2" y="connsiteY2"/>
                </a:cxn>
                <a:cxn ang="0">
                  <a:pos x="connsiteX3" y="connsiteY3"/>
                </a:cxn>
              </a:cxnLst>
              <a:rect l="l" t="t" r="r" b="b"/>
              <a:pathLst>
                <a:path w="99391" h="66260">
                  <a:moveTo>
                    <a:pt x="72031" y="58098"/>
                  </a:moveTo>
                  <a:cubicBezTo>
                    <a:pt x="63417" y="71019"/>
                    <a:pt x="34263" y="66049"/>
                    <a:pt x="27305" y="53129"/>
                  </a:cubicBezTo>
                  <a:cubicBezTo>
                    <a:pt x="17697" y="35238"/>
                    <a:pt x="38238" y="19999"/>
                    <a:pt x="54803" y="26293"/>
                  </a:cubicBezTo>
                  <a:cubicBezTo>
                    <a:pt x="67393" y="30599"/>
                    <a:pt x="81970" y="42859"/>
                    <a:pt x="72031" y="58098"/>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1" name="Freeform: Shape 240">
              <a:extLst>
                <a:ext uri="{FF2B5EF4-FFF2-40B4-BE49-F238E27FC236}">
                  <a16:creationId xmlns:a16="http://schemas.microsoft.com/office/drawing/2014/main" id="{B0495270-FA09-4BCC-B115-045FD0AF529D}"/>
                </a:ext>
              </a:extLst>
            </p:cNvPr>
            <p:cNvSpPr/>
            <p:nvPr/>
          </p:nvSpPr>
          <p:spPr>
            <a:xfrm>
              <a:off x="1989693" y="12513614"/>
              <a:ext cx="364477" cy="497015"/>
            </a:xfrm>
            <a:custGeom>
              <a:avLst/>
              <a:gdLst>
                <a:gd name="connsiteX0" fmla="*/ 53397 w 364434"/>
                <a:gd name="connsiteY0" fmla="*/ 149435 h 496956"/>
                <a:gd name="connsiteX1" fmla="*/ 28218 w 364434"/>
                <a:gd name="connsiteY1" fmla="*/ 69591 h 496956"/>
                <a:gd name="connsiteX2" fmla="*/ 130922 w 364434"/>
                <a:gd name="connsiteY2" fmla="*/ 24865 h 496956"/>
                <a:gd name="connsiteX3" fmla="*/ 286304 w 364434"/>
                <a:gd name="connsiteY3" fmla="*/ 79530 h 496956"/>
                <a:gd name="connsiteX4" fmla="*/ 350908 w 364434"/>
                <a:gd name="connsiteY4" fmla="*/ 172295 h 496956"/>
                <a:gd name="connsiteX5" fmla="*/ 349252 w 364434"/>
                <a:gd name="connsiteY5" fmla="*/ 252140 h 496956"/>
                <a:gd name="connsiteX6" fmla="*/ 316784 w 364434"/>
                <a:gd name="connsiteY6" fmla="*/ 366440 h 496956"/>
                <a:gd name="connsiteX7" fmla="*/ 255824 w 364434"/>
                <a:gd name="connsiteY7" fmla="*/ 487698 h 496956"/>
                <a:gd name="connsiteX8" fmla="*/ 273383 w 364434"/>
                <a:gd name="connsiteY8" fmla="*/ 434357 h 496956"/>
                <a:gd name="connsiteX9" fmla="*/ 281997 w 364434"/>
                <a:gd name="connsiteY9" fmla="*/ 369090 h 496956"/>
                <a:gd name="connsiteX10" fmla="*/ 265432 w 364434"/>
                <a:gd name="connsiteY10" fmla="*/ 258766 h 496956"/>
                <a:gd name="connsiteX11" fmla="*/ 250192 w 364434"/>
                <a:gd name="connsiteY11" fmla="*/ 230605 h 496956"/>
                <a:gd name="connsiteX12" fmla="*/ 190888 w 364434"/>
                <a:gd name="connsiteY12" fmla="*/ 180909 h 496956"/>
                <a:gd name="connsiteX13" fmla="*/ 115682 w 364434"/>
                <a:gd name="connsiteY13" fmla="*/ 172959 h 496956"/>
                <a:gd name="connsiteX14" fmla="*/ 53397 w 364434"/>
                <a:gd name="connsiteY14" fmla="*/ 149435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4434" h="496956">
                  <a:moveTo>
                    <a:pt x="53397" y="149435"/>
                  </a:moveTo>
                  <a:cubicBezTo>
                    <a:pt x="32525" y="134195"/>
                    <a:pt x="17948" y="95764"/>
                    <a:pt x="28218" y="69591"/>
                  </a:cubicBezTo>
                  <a:cubicBezTo>
                    <a:pt x="44783" y="28509"/>
                    <a:pt x="118002" y="24534"/>
                    <a:pt x="130922" y="24865"/>
                  </a:cubicBezTo>
                  <a:cubicBezTo>
                    <a:pt x="189563" y="26190"/>
                    <a:pt x="240584" y="40105"/>
                    <a:pt x="286304" y="79530"/>
                  </a:cubicBezTo>
                  <a:cubicBezTo>
                    <a:pt x="316453" y="105372"/>
                    <a:pt x="343951" y="131214"/>
                    <a:pt x="350908" y="172295"/>
                  </a:cubicBezTo>
                  <a:cubicBezTo>
                    <a:pt x="352896" y="185217"/>
                    <a:pt x="352234" y="237894"/>
                    <a:pt x="349252" y="252140"/>
                  </a:cubicBezTo>
                  <a:cubicBezTo>
                    <a:pt x="341963" y="285270"/>
                    <a:pt x="328380" y="334634"/>
                    <a:pt x="316784" y="366440"/>
                  </a:cubicBezTo>
                  <a:cubicBezTo>
                    <a:pt x="293924" y="428394"/>
                    <a:pt x="263113" y="478752"/>
                    <a:pt x="255824" y="487698"/>
                  </a:cubicBezTo>
                  <a:cubicBezTo>
                    <a:pt x="261125" y="481403"/>
                    <a:pt x="271395" y="444627"/>
                    <a:pt x="273383" y="434357"/>
                  </a:cubicBezTo>
                  <a:cubicBezTo>
                    <a:pt x="277690" y="412823"/>
                    <a:pt x="280341" y="390956"/>
                    <a:pt x="281997" y="369090"/>
                  </a:cubicBezTo>
                  <a:cubicBezTo>
                    <a:pt x="284979" y="331984"/>
                    <a:pt x="279347" y="292891"/>
                    <a:pt x="265432" y="258766"/>
                  </a:cubicBezTo>
                  <a:cubicBezTo>
                    <a:pt x="261456" y="249158"/>
                    <a:pt x="256155" y="239219"/>
                    <a:pt x="250192" y="230605"/>
                  </a:cubicBezTo>
                  <a:cubicBezTo>
                    <a:pt x="236940" y="212052"/>
                    <a:pt x="213086" y="187867"/>
                    <a:pt x="190888" y="180909"/>
                  </a:cubicBezTo>
                  <a:cubicBezTo>
                    <a:pt x="178630" y="176934"/>
                    <a:pt x="128272" y="173621"/>
                    <a:pt x="115682" y="172959"/>
                  </a:cubicBezTo>
                  <a:cubicBezTo>
                    <a:pt x="91497" y="171633"/>
                    <a:pt x="71950" y="163019"/>
                    <a:pt x="53397" y="149435"/>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2" name="Freeform: Shape 241">
              <a:extLst>
                <a:ext uri="{FF2B5EF4-FFF2-40B4-BE49-F238E27FC236}">
                  <a16:creationId xmlns:a16="http://schemas.microsoft.com/office/drawing/2014/main" id="{5A59715A-1008-400B-8CE9-FE7FE933BA44}"/>
                </a:ext>
              </a:extLst>
            </p:cNvPr>
            <p:cNvSpPr/>
            <p:nvPr/>
          </p:nvSpPr>
          <p:spPr>
            <a:xfrm>
              <a:off x="1987932" y="13067592"/>
              <a:ext cx="198806" cy="165671"/>
            </a:xfrm>
            <a:custGeom>
              <a:avLst/>
              <a:gdLst>
                <a:gd name="connsiteX0" fmla="*/ 92263 w 198782"/>
                <a:gd name="connsiteY0" fmla="*/ 146481 h 165652"/>
                <a:gd name="connsiteX1" fmla="*/ 75367 w 198782"/>
                <a:gd name="connsiteY1" fmla="*/ 141511 h 165652"/>
                <a:gd name="connsiteX2" fmla="*/ 33622 w 198782"/>
                <a:gd name="connsiteY2" fmla="*/ 37151 h 165652"/>
                <a:gd name="connsiteX3" fmla="*/ 96570 w 198782"/>
                <a:gd name="connsiteY3" fmla="*/ 47753 h 165652"/>
                <a:gd name="connsiteX4" fmla="*/ 148585 w 198782"/>
                <a:gd name="connsiteY4" fmla="*/ 64318 h 165652"/>
                <a:gd name="connsiteX5" fmla="*/ 192980 w 198782"/>
                <a:gd name="connsiteY5" fmla="*/ 80220 h 165652"/>
                <a:gd name="connsiteX6" fmla="*/ 165150 w 198782"/>
                <a:gd name="connsiteY6" fmla="*/ 133229 h 165652"/>
                <a:gd name="connsiteX7" fmla="*/ 92263 w 198782"/>
                <a:gd name="connsiteY7" fmla="*/ 14648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782" h="165652">
                  <a:moveTo>
                    <a:pt x="92263" y="146481"/>
                  </a:moveTo>
                  <a:cubicBezTo>
                    <a:pt x="86631" y="145155"/>
                    <a:pt x="80999" y="143831"/>
                    <a:pt x="75367" y="141511"/>
                  </a:cubicBezTo>
                  <a:cubicBezTo>
                    <a:pt x="36273" y="127265"/>
                    <a:pt x="10431" y="75582"/>
                    <a:pt x="33622" y="37151"/>
                  </a:cubicBezTo>
                  <a:cubicBezTo>
                    <a:pt x="50850" y="8658"/>
                    <a:pt x="78017" y="37151"/>
                    <a:pt x="96570" y="47753"/>
                  </a:cubicBezTo>
                  <a:cubicBezTo>
                    <a:pt x="113135" y="57691"/>
                    <a:pt x="129369" y="63324"/>
                    <a:pt x="148585" y="64318"/>
                  </a:cubicBezTo>
                  <a:cubicBezTo>
                    <a:pt x="163162" y="64980"/>
                    <a:pt x="182709" y="68624"/>
                    <a:pt x="192980" y="80220"/>
                  </a:cubicBezTo>
                  <a:cubicBezTo>
                    <a:pt x="211201" y="101092"/>
                    <a:pt x="181053" y="123952"/>
                    <a:pt x="165150" y="133229"/>
                  </a:cubicBezTo>
                  <a:cubicBezTo>
                    <a:pt x="140965" y="147475"/>
                    <a:pt x="117442" y="151782"/>
                    <a:pt x="92263" y="146481"/>
                  </a:cubicBezTo>
                  <a:close/>
                </a:path>
              </a:pathLst>
            </a:custGeom>
            <a:solidFill>
              <a:srgbClr val="FDD4A6">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3" name="Freeform: Shape 242">
              <a:extLst>
                <a:ext uri="{FF2B5EF4-FFF2-40B4-BE49-F238E27FC236}">
                  <a16:creationId xmlns:a16="http://schemas.microsoft.com/office/drawing/2014/main" id="{11BB3E67-9B84-4917-B58C-E40390D30903}"/>
                </a:ext>
              </a:extLst>
            </p:cNvPr>
            <p:cNvSpPr/>
            <p:nvPr/>
          </p:nvSpPr>
          <p:spPr>
            <a:xfrm>
              <a:off x="1283326" y="12176987"/>
              <a:ext cx="430746" cy="265074"/>
            </a:xfrm>
            <a:custGeom>
              <a:avLst/>
              <a:gdLst>
                <a:gd name="connsiteX0" fmla="*/ 87133 w 430695"/>
                <a:gd name="connsiteY0" fmla="*/ 242515 h 265043"/>
                <a:gd name="connsiteX1" fmla="*/ 64604 w 430695"/>
                <a:gd name="connsiteY1" fmla="*/ 238208 h 265043"/>
                <a:gd name="connsiteX2" fmla="*/ 36443 w 430695"/>
                <a:gd name="connsiteY2" fmla="*/ 238208 h 265043"/>
                <a:gd name="connsiteX3" fmla="*/ 24848 w 430695"/>
                <a:gd name="connsiteY3" fmla="*/ 226612 h 265043"/>
                <a:gd name="connsiteX4" fmla="*/ 69243 w 430695"/>
                <a:gd name="connsiteY4" fmla="*/ 222637 h 265043"/>
                <a:gd name="connsiteX5" fmla="*/ 94753 w 430695"/>
                <a:gd name="connsiteY5" fmla="*/ 223630 h 265043"/>
                <a:gd name="connsiteX6" fmla="*/ 97072 w 430695"/>
                <a:gd name="connsiteY6" fmla="*/ 198119 h 265043"/>
                <a:gd name="connsiteX7" fmla="*/ 107011 w 430695"/>
                <a:gd name="connsiteY7" fmla="*/ 154719 h 265043"/>
                <a:gd name="connsiteX8" fmla="*/ 151737 w 430695"/>
                <a:gd name="connsiteY8" fmla="*/ 157700 h 265043"/>
                <a:gd name="connsiteX9" fmla="*/ 176585 w 430695"/>
                <a:gd name="connsiteY9" fmla="*/ 162671 h 265043"/>
                <a:gd name="connsiteX10" fmla="*/ 182880 w 430695"/>
                <a:gd name="connsiteY10" fmla="*/ 137823 h 265043"/>
                <a:gd name="connsiteX11" fmla="*/ 199114 w 430695"/>
                <a:gd name="connsiteY11" fmla="*/ 96410 h 265043"/>
                <a:gd name="connsiteX12" fmla="*/ 242846 w 430695"/>
                <a:gd name="connsiteY12" fmla="*/ 106017 h 265043"/>
                <a:gd name="connsiteX13" fmla="*/ 266700 w 430695"/>
                <a:gd name="connsiteY13" fmla="*/ 114631 h 265043"/>
                <a:gd name="connsiteX14" fmla="*/ 276639 w 430695"/>
                <a:gd name="connsiteY14" fmla="*/ 91109 h 265043"/>
                <a:gd name="connsiteX15" fmla="*/ 299168 w 430695"/>
                <a:gd name="connsiteY15" fmla="*/ 52677 h 265043"/>
                <a:gd name="connsiteX16" fmla="*/ 340912 w 430695"/>
                <a:gd name="connsiteY16" fmla="*/ 68911 h 265043"/>
                <a:gd name="connsiteX17" fmla="*/ 363110 w 430695"/>
                <a:gd name="connsiteY17" fmla="*/ 81169 h 265043"/>
                <a:gd name="connsiteX18" fmla="*/ 376693 w 430695"/>
                <a:gd name="connsiteY18" fmla="*/ 59304 h 265043"/>
                <a:gd name="connsiteX19" fmla="*/ 405185 w 430695"/>
                <a:gd name="connsiteY19" fmla="*/ 24848 h 265043"/>
                <a:gd name="connsiteX20" fmla="*/ 408167 w 430695"/>
                <a:gd name="connsiteY20" fmla="*/ 41081 h 265043"/>
                <a:gd name="connsiteX21" fmla="*/ 392264 w 430695"/>
                <a:gd name="connsiteY21" fmla="*/ 64273 h 265043"/>
                <a:gd name="connsiteX22" fmla="*/ 367085 w 430695"/>
                <a:gd name="connsiteY22" fmla="*/ 97072 h 265043"/>
                <a:gd name="connsiteX23" fmla="*/ 329316 w 430695"/>
                <a:gd name="connsiteY23" fmla="*/ 80838 h 265043"/>
                <a:gd name="connsiteX24" fmla="*/ 304137 w 430695"/>
                <a:gd name="connsiteY24" fmla="*/ 68249 h 265043"/>
                <a:gd name="connsiteX25" fmla="*/ 292542 w 430695"/>
                <a:gd name="connsiteY25" fmla="*/ 93428 h 265043"/>
                <a:gd name="connsiteX26" fmla="*/ 272663 w 430695"/>
                <a:gd name="connsiteY26" fmla="*/ 129540 h 265043"/>
                <a:gd name="connsiteX27" fmla="*/ 232907 w 430695"/>
                <a:gd name="connsiteY27" fmla="*/ 119270 h 265043"/>
                <a:gd name="connsiteX28" fmla="*/ 206403 w 430695"/>
                <a:gd name="connsiteY28" fmla="*/ 110656 h 265043"/>
                <a:gd name="connsiteX29" fmla="*/ 198783 w 430695"/>
                <a:gd name="connsiteY29" fmla="*/ 137491 h 265043"/>
                <a:gd name="connsiteX30" fmla="*/ 184868 w 430695"/>
                <a:gd name="connsiteY30" fmla="*/ 176254 h 265043"/>
                <a:gd name="connsiteX31" fmla="*/ 144117 w 430695"/>
                <a:gd name="connsiteY31" fmla="*/ 171947 h 265043"/>
                <a:gd name="connsiteX32" fmla="*/ 116619 w 430695"/>
                <a:gd name="connsiteY32" fmla="*/ 167640 h 265043"/>
                <a:gd name="connsiteX33" fmla="*/ 113306 w 430695"/>
                <a:gd name="connsiteY33" fmla="*/ 195138 h 265043"/>
                <a:gd name="connsiteX34" fmla="*/ 105355 w 430695"/>
                <a:gd name="connsiteY34" fmla="*/ 235889 h 265043"/>
                <a:gd name="connsiteX35" fmla="*/ 87133 w 430695"/>
                <a:gd name="connsiteY35" fmla="*/ 242515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30695" h="265043">
                  <a:moveTo>
                    <a:pt x="87133" y="242515"/>
                  </a:moveTo>
                  <a:cubicBezTo>
                    <a:pt x="79513" y="242515"/>
                    <a:pt x="71562" y="240196"/>
                    <a:pt x="64604" y="238208"/>
                  </a:cubicBezTo>
                  <a:cubicBezTo>
                    <a:pt x="51352" y="234232"/>
                    <a:pt x="42738" y="231913"/>
                    <a:pt x="36443" y="238208"/>
                  </a:cubicBezTo>
                  <a:lnTo>
                    <a:pt x="24848" y="226612"/>
                  </a:lnTo>
                  <a:cubicBezTo>
                    <a:pt x="38431" y="213028"/>
                    <a:pt x="55659" y="218329"/>
                    <a:pt x="69243" y="222637"/>
                  </a:cubicBezTo>
                  <a:cubicBezTo>
                    <a:pt x="81501" y="226280"/>
                    <a:pt x="89452" y="228268"/>
                    <a:pt x="94753" y="223630"/>
                  </a:cubicBezTo>
                  <a:cubicBezTo>
                    <a:pt x="100054" y="218992"/>
                    <a:pt x="99391" y="211041"/>
                    <a:pt x="97072" y="198119"/>
                  </a:cubicBezTo>
                  <a:cubicBezTo>
                    <a:pt x="94753" y="183874"/>
                    <a:pt x="91771" y="166314"/>
                    <a:pt x="107011" y="154719"/>
                  </a:cubicBezTo>
                  <a:cubicBezTo>
                    <a:pt x="122583" y="143454"/>
                    <a:pt x="138816" y="151406"/>
                    <a:pt x="151737" y="157700"/>
                  </a:cubicBezTo>
                  <a:cubicBezTo>
                    <a:pt x="163333" y="163333"/>
                    <a:pt x="170953" y="166314"/>
                    <a:pt x="176585" y="162671"/>
                  </a:cubicBezTo>
                  <a:cubicBezTo>
                    <a:pt x="182549" y="159026"/>
                    <a:pt x="182880" y="150743"/>
                    <a:pt x="182880" y="137823"/>
                  </a:cubicBezTo>
                  <a:cubicBezTo>
                    <a:pt x="182880" y="123576"/>
                    <a:pt x="182549" y="105355"/>
                    <a:pt x="199114" y="96410"/>
                  </a:cubicBezTo>
                  <a:cubicBezTo>
                    <a:pt x="216010" y="87464"/>
                    <a:pt x="230919" y="97734"/>
                    <a:pt x="242846" y="106017"/>
                  </a:cubicBezTo>
                  <a:cubicBezTo>
                    <a:pt x="253448" y="113306"/>
                    <a:pt x="260405" y="117613"/>
                    <a:pt x="266700" y="114631"/>
                  </a:cubicBezTo>
                  <a:cubicBezTo>
                    <a:pt x="273326" y="111981"/>
                    <a:pt x="274983" y="104029"/>
                    <a:pt x="276639" y="91109"/>
                  </a:cubicBezTo>
                  <a:cubicBezTo>
                    <a:pt x="278627" y="76863"/>
                    <a:pt x="281277" y="58972"/>
                    <a:pt x="299168" y="52677"/>
                  </a:cubicBezTo>
                  <a:cubicBezTo>
                    <a:pt x="317390" y="46714"/>
                    <a:pt x="330642" y="58972"/>
                    <a:pt x="340912" y="68911"/>
                  </a:cubicBezTo>
                  <a:cubicBezTo>
                    <a:pt x="350189" y="77857"/>
                    <a:pt x="356483" y="83157"/>
                    <a:pt x="363110" y="81169"/>
                  </a:cubicBezTo>
                  <a:cubicBezTo>
                    <a:pt x="370067" y="79513"/>
                    <a:pt x="373049" y="71892"/>
                    <a:pt x="376693" y="59304"/>
                  </a:cubicBezTo>
                  <a:cubicBezTo>
                    <a:pt x="381000" y="45389"/>
                    <a:pt x="386301" y="28492"/>
                    <a:pt x="405185" y="24848"/>
                  </a:cubicBezTo>
                  <a:lnTo>
                    <a:pt x="408167" y="41081"/>
                  </a:lnTo>
                  <a:cubicBezTo>
                    <a:pt x="399553" y="42739"/>
                    <a:pt x="396571" y="51021"/>
                    <a:pt x="392264" y="64273"/>
                  </a:cubicBezTo>
                  <a:cubicBezTo>
                    <a:pt x="388289" y="77193"/>
                    <a:pt x="383319" y="93096"/>
                    <a:pt x="367085" y="97072"/>
                  </a:cubicBezTo>
                  <a:cubicBezTo>
                    <a:pt x="351183" y="101379"/>
                    <a:pt x="338924" y="90115"/>
                    <a:pt x="329316" y="80838"/>
                  </a:cubicBezTo>
                  <a:cubicBezTo>
                    <a:pt x="319046" y="71230"/>
                    <a:pt x="312751" y="65598"/>
                    <a:pt x="304137" y="68249"/>
                  </a:cubicBezTo>
                  <a:cubicBezTo>
                    <a:pt x="296186" y="71230"/>
                    <a:pt x="294530" y="79844"/>
                    <a:pt x="292542" y="93428"/>
                  </a:cubicBezTo>
                  <a:cubicBezTo>
                    <a:pt x="290554" y="106680"/>
                    <a:pt x="288235" y="123245"/>
                    <a:pt x="272663" y="129540"/>
                  </a:cubicBezTo>
                  <a:cubicBezTo>
                    <a:pt x="257423" y="136166"/>
                    <a:pt x="243840" y="126889"/>
                    <a:pt x="232907" y="119270"/>
                  </a:cubicBezTo>
                  <a:cubicBezTo>
                    <a:pt x="221311" y="111318"/>
                    <a:pt x="214023" y="106680"/>
                    <a:pt x="206403" y="110656"/>
                  </a:cubicBezTo>
                  <a:cubicBezTo>
                    <a:pt x="199114" y="114631"/>
                    <a:pt x="198783" y="123576"/>
                    <a:pt x="198783" y="137491"/>
                  </a:cubicBezTo>
                  <a:cubicBezTo>
                    <a:pt x="199114" y="151075"/>
                    <a:pt x="199114" y="167640"/>
                    <a:pt x="184868" y="176254"/>
                  </a:cubicBezTo>
                  <a:cubicBezTo>
                    <a:pt x="170953" y="185199"/>
                    <a:pt x="156044" y="177910"/>
                    <a:pt x="144117" y="171947"/>
                  </a:cubicBezTo>
                  <a:cubicBezTo>
                    <a:pt x="131528" y="165983"/>
                    <a:pt x="123577" y="162339"/>
                    <a:pt x="116619" y="167640"/>
                  </a:cubicBezTo>
                  <a:cubicBezTo>
                    <a:pt x="109993" y="172941"/>
                    <a:pt x="110987" y="181554"/>
                    <a:pt x="113306" y="195138"/>
                  </a:cubicBezTo>
                  <a:cubicBezTo>
                    <a:pt x="115625" y="208391"/>
                    <a:pt x="118276" y="224956"/>
                    <a:pt x="105355" y="235889"/>
                  </a:cubicBezTo>
                  <a:cubicBezTo>
                    <a:pt x="100054" y="240858"/>
                    <a:pt x="93759" y="242515"/>
                    <a:pt x="87133" y="242515"/>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4" name="Freeform: Shape 243">
              <a:extLst>
                <a:ext uri="{FF2B5EF4-FFF2-40B4-BE49-F238E27FC236}">
                  <a16:creationId xmlns:a16="http://schemas.microsoft.com/office/drawing/2014/main" id="{E8BA21B1-56FB-49DC-94F8-BCC53D12A929}"/>
                </a:ext>
              </a:extLst>
            </p:cNvPr>
            <p:cNvSpPr/>
            <p:nvPr/>
          </p:nvSpPr>
          <p:spPr>
            <a:xfrm>
              <a:off x="1153771" y="12055054"/>
              <a:ext cx="596417" cy="331342"/>
            </a:xfrm>
            <a:custGeom>
              <a:avLst/>
              <a:gdLst>
                <a:gd name="connsiteX0" fmla="*/ 38100 w 596347"/>
                <a:gd name="connsiteY0" fmla="*/ 332298 h 331304"/>
                <a:gd name="connsiteX1" fmla="*/ 24848 w 596347"/>
                <a:gd name="connsiteY1" fmla="*/ 322690 h 331304"/>
                <a:gd name="connsiteX2" fmla="*/ 68249 w 596347"/>
                <a:gd name="connsiteY2" fmla="*/ 311426 h 331304"/>
                <a:gd name="connsiteX3" fmla="*/ 93759 w 596347"/>
                <a:gd name="connsiteY3" fmla="*/ 308444 h 331304"/>
                <a:gd name="connsiteX4" fmla="*/ 92434 w 596347"/>
                <a:gd name="connsiteY4" fmla="*/ 282603 h 331304"/>
                <a:gd name="connsiteX5" fmla="*/ 95416 w 596347"/>
                <a:gd name="connsiteY5" fmla="*/ 237876 h 331304"/>
                <a:gd name="connsiteX6" fmla="*/ 140142 w 596347"/>
                <a:gd name="connsiteY6" fmla="*/ 233569 h 331304"/>
                <a:gd name="connsiteX7" fmla="*/ 165652 w 596347"/>
                <a:gd name="connsiteY7" fmla="*/ 234563 h 331304"/>
                <a:gd name="connsiteX8" fmla="*/ 168303 w 596347"/>
                <a:gd name="connsiteY8" fmla="*/ 209053 h 331304"/>
                <a:gd name="connsiteX9" fmla="*/ 178242 w 596347"/>
                <a:gd name="connsiteY9" fmla="*/ 165652 h 331304"/>
                <a:gd name="connsiteX10" fmla="*/ 222968 w 596347"/>
                <a:gd name="connsiteY10" fmla="*/ 168302 h 331304"/>
                <a:gd name="connsiteX11" fmla="*/ 247816 w 596347"/>
                <a:gd name="connsiteY11" fmla="*/ 173272 h 331304"/>
                <a:gd name="connsiteX12" fmla="*/ 254110 w 596347"/>
                <a:gd name="connsiteY12" fmla="*/ 148424 h 331304"/>
                <a:gd name="connsiteX13" fmla="*/ 270344 w 596347"/>
                <a:gd name="connsiteY13" fmla="*/ 107011 h 331304"/>
                <a:gd name="connsiteX14" fmla="*/ 314077 w 596347"/>
                <a:gd name="connsiteY14" fmla="*/ 116619 h 331304"/>
                <a:gd name="connsiteX15" fmla="*/ 337930 w 596347"/>
                <a:gd name="connsiteY15" fmla="*/ 125564 h 331304"/>
                <a:gd name="connsiteX16" fmla="*/ 347870 w 596347"/>
                <a:gd name="connsiteY16" fmla="*/ 102041 h 331304"/>
                <a:gd name="connsiteX17" fmla="*/ 370398 w 596347"/>
                <a:gd name="connsiteY17" fmla="*/ 63610 h 331304"/>
                <a:gd name="connsiteX18" fmla="*/ 412143 w 596347"/>
                <a:gd name="connsiteY18" fmla="*/ 79843 h 331304"/>
                <a:gd name="connsiteX19" fmla="*/ 434340 w 596347"/>
                <a:gd name="connsiteY19" fmla="*/ 92103 h 331304"/>
                <a:gd name="connsiteX20" fmla="*/ 447924 w 596347"/>
                <a:gd name="connsiteY20" fmla="*/ 70236 h 331304"/>
                <a:gd name="connsiteX21" fmla="*/ 476416 w 596347"/>
                <a:gd name="connsiteY21" fmla="*/ 35780 h 331304"/>
                <a:gd name="connsiteX22" fmla="*/ 515178 w 596347"/>
                <a:gd name="connsiteY22" fmla="*/ 58309 h 331304"/>
                <a:gd name="connsiteX23" fmla="*/ 535719 w 596347"/>
                <a:gd name="connsiteY23" fmla="*/ 73880 h 331304"/>
                <a:gd name="connsiteX24" fmla="*/ 552947 w 596347"/>
                <a:gd name="connsiteY24" fmla="*/ 54665 h 331304"/>
                <a:gd name="connsiteX25" fmla="*/ 586740 w 596347"/>
                <a:gd name="connsiteY25" fmla="*/ 24848 h 331304"/>
                <a:gd name="connsiteX26" fmla="*/ 587403 w 596347"/>
                <a:gd name="connsiteY26" fmla="*/ 41413 h 331304"/>
                <a:gd name="connsiteX27" fmla="*/ 567524 w 596347"/>
                <a:gd name="connsiteY27" fmla="*/ 61954 h 331304"/>
                <a:gd name="connsiteX28" fmla="*/ 537044 w 596347"/>
                <a:gd name="connsiteY28" fmla="*/ 90445 h 331304"/>
                <a:gd name="connsiteX29" fmla="*/ 501926 w 596347"/>
                <a:gd name="connsiteY29" fmla="*/ 68579 h 331304"/>
                <a:gd name="connsiteX30" fmla="*/ 479066 w 596347"/>
                <a:gd name="connsiteY30" fmla="*/ 52346 h 331304"/>
                <a:gd name="connsiteX31" fmla="*/ 463495 w 596347"/>
                <a:gd name="connsiteY31" fmla="*/ 75537 h 331304"/>
                <a:gd name="connsiteX32" fmla="*/ 438316 w 596347"/>
                <a:gd name="connsiteY32" fmla="*/ 108336 h 331304"/>
                <a:gd name="connsiteX33" fmla="*/ 400547 w 596347"/>
                <a:gd name="connsiteY33" fmla="*/ 92103 h 331304"/>
                <a:gd name="connsiteX34" fmla="*/ 375699 w 596347"/>
                <a:gd name="connsiteY34" fmla="*/ 79513 h 331304"/>
                <a:gd name="connsiteX35" fmla="*/ 364103 w 596347"/>
                <a:gd name="connsiteY35" fmla="*/ 104691 h 331304"/>
                <a:gd name="connsiteX36" fmla="*/ 344225 w 596347"/>
                <a:gd name="connsiteY36" fmla="*/ 140804 h 331304"/>
                <a:gd name="connsiteX37" fmla="*/ 304469 w 596347"/>
                <a:gd name="connsiteY37" fmla="*/ 130533 h 331304"/>
                <a:gd name="connsiteX38" fmla="*/ 277964 w 596347"/>
                <a:gd name="connsiteY38" fmla="*/ 121920 h 331304"/>
                <a:gd name="connsiteX39" fmla="*/ 270344 w 596347"/>
                <a:gd name="connsiteY39" fmla="*/ 148424 h 331304"/>
                <a:gd name="connsiteX40" fmla="*/ 256430 w 596347"/>
                <a:gd name="connsiteY40" fmla="*/ 187187 h 331304"/>
                <a:gd name="connsiteX41" fmla="*/ 215679 w 596347"/>
                <a:gd name="connsiteY41" fmla="*/ 182880 h 331304"/>
                <a:gd name="connsiteX42" fmla="*/ 188181 w 596347"/>
                <a:gd name="connsiteY42" fmla="*/ 178573 h 331304"/>
                <a:gd name="connsiteX43" fmla="*/ 184868 w 596347"/>
                <a:gd name="connsiteY43" fmla="*/ 206071 h 331304"/>
                <a:gd name="connsiteX44" fmla="*/ 176916 w 596347"/>
                <a:gd name="connsiteY44" fmla="*/ 246821 h 331304"/>
                <a:gd name="connsiteX45" fmla="*/ 135835 w 596347"/>
                <a:gd name="connsiteY45" fmla="*/ 249141 h 331304"/>
                <a:gd name="connsiteX46" fmla="*/ 107674 w 596347"/>
                <a:gd name="connsiteY46" fmla="*/ 249141 h 331304"/>
                <a:gd name="connsiteX47" fmla="*/ 108336 w 596347"/>
                <a:gd name="connsiteY47" fmla="*/ 277302 h 331304"/>
                <a:gd name="connsiteX48" fmla="*/ 106680 w 596347"/>
                <a:gd name="connsiteY48" fmla="*/ 318715 h 331304"/>
                <a:gd name="connsiteX49" fmla="*/ 66261 w 596347"/>
                <a:gd name="connsiteY49" fmla="*/ 327659 h 331304"/>
                <a:gd name="connsiteX50" fmla="*/ 38100 w 596347"/>
                <a:gd name="connsiteY50" fmla="*/ 332298 h 33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96347" h="331304">
                  <a:moveTo>
                    <a:pt x="38100" y="332298"/>
                  </a:moveTo>
                  <a:lnTo>
                    <a:pt x="24848" y="322690"/>
                  </a:lnTo>
                  <a:cubicBezTo>
                    <a:pt x="36112" y="307119"/>
                    <a:pt x="54003" y="309438"/>
                    <a:pt x="68249" y="311426"/>
                  </a:cubicBezTo>
                  <a:cubicBezTo>
                    <a:pt x="81170" y="313082"/>
                    <a:pt x="89452" y="313745"/>
                    <a:pt x="93759" y="308444"/>
                  </a:cubicBezTo>
                  <a:cubicBezTo>
                    <a:pt x="98397" y="302812"/>
                    <a:pt x="96410" y="294861"/>
                    <a:pt x="92434" y="282603"/>
                  </a:cubicBezTo>
                  <a:cubicBezTo>
                    <a:pt x="88127" y="269019"/>
                    <a:pt x="82495" y="251790"/>
                    <a:pt x="95416" y="237876"/>
                  </a:cubicBezTo>
                  <a:cubicBezTo>
                    <a:pt x="108999" y="224293"/>
                    <a:pt x="126227" y="229262"/>
                    <a:pt x="140142" y="233569"/>
                  </a:cubicBezTo>
                  <a:cubicBezTo>
                    <a:pt x="152400" y="237213"/>
                    <a:pt x="160351" y="239202"/>
                    <a:pt x="165652" y="234563"/>
                  </a:cubicBezTo>
                  <a:cubicBezTo>
                    <a:pt x="170953" y="229924"/>
                    <a:pt x="170290" y="221973"/>
                    <a:pt x="168303" y="209053"/>
                  </a:cubicBezTo>
                  <a:cubicBezTo>
                    <a:pt x="165983" y="194806"/>
                    <a:pt x="163002" y="176916"/>
                    <a:pt x="178242" y="165652"/>
                  </a:cubicBezTo>
                  <a:cubicBezTo>
                    <a:pt x="193813" y="154387"/>
                    <a:pt x="209716" y="162007"/>
                    <a:pt x="222968" y="168302"/>
                  </a:cubicBezTo>
                  <a:cubicBezTo>
                    <a:pt x="234563" y="173935"/>
                    <a:pt x="242183" y="176916"/>
                    <a:pt x="247816" y="173272"/>
                  </a:cubicBezTo>
                  <a:cubicBezTo>
                    <a:pt x="253779" y="169628"/>
                    <a:pt x="254110" y="161345"/>
                    <a:pt x="254110" y="148424"/>
                  </a:cubicBezTo>
                  <a:cubicBezTo>
                    <a:pt x="254110" y="133846"/>
                    <a:pt x="253779" y="115957"/>
                    <a:pt x="270344" y="107011"/>
                  </a:cubicBezTo>
                  <a:cubicBezTo>
                    <a:pt x="287241" y="98397"/>
                    <a:pt x="302150" y="108336"/>
                    <a:pt x="314077" y="116619"/>
                  </a:cubicBezTo>
                  <a:cubicBezTo>
                    <a:pt x="324678" y="123908"/>
                    <a:pt x="331636" y="128215"/>
                    <a:pt x="337930" y="125564"/>
                  </a:cubicBezTo>
                  <a:cubicBezTo>
                    <a:pt x="344557" y="122914"/>
                    <a:pt x="346213" y="114963"/>
                    <a:pt x="347870" y="102041"/>
                  </a:cubicBezTo>
                  <a:cubicBezTo>
                    <a:pt x="349857" y="87795"/>
                    <a:pt x="352508" y="69905"/>
                    <a:pt x="370398" y="63610"/>
                  </a:cubicBezTo>
                  <a:cubicBezTo>
                    <a:pt x="388620" y="57647"/>
                    <a:pt x="401541" y="69905"/>
                    <a:pt x="412143" y="79843"/>
                  </a:cubicBezTo>
                  <a:cubicBezTo>
                    <a:pt x="421750" y="88789"/>
                    <a:pt x="427714" y="94090"/>
                    <a:pt x="434340" y="92103"/>
                  </a:cubicBezTo>
                  <a:cubicBezTo>
                    <a:pt x="441297" y="90445"/>
                    <a:pt x="444279" y="82826"/>
                    <a:pt x="447924" y="70236"/>
                  </a:cubicBezTo>
                  <a:cubicBezTo>
                    <a:pt x="452230" y="56321"/>
                    <a:pt x="457531" y="39094"/>
                    <a:pt x="476416" y="35780"/>
                  </a:cubicBezTo>
                  <a:cubicBezTo>
                    <a:pt x="495300" y="32467"/>
                    <a:pt x="506564" y="46713"/>
                    <a:pt x="515178" y="58309"/>
                  </a:cubicBezTo>
                  <a:cubicBezTo>
                    <a:pt x="523130" y="68579"/>
                    <a:pt x="528430" y="74874"/>
                    <a:pt x="535719" y="73880"/>
                  </a:cubicBezTo>
                  <a:cubicBezTo>
                    <a:pt x="543008" y="73218"/>
                    <a:pt x="546983" y="66261"/>
                    <a:pt x="552947" y="54665"/>
                  </a:cubicBezTo>
                  <a:cubicBezTo>
                    <a:pt x="559573" y="41744"/>
                    <a:pt x="567524" y="25510"/>
                    <a:pt x="586740" y="24848"/>
                  </a:cubicBezTo>
                  <a:lnTo>
                    <a:pt x="587403" y="41413"/>
                  </a:lnTo>
                  <a:cubicBezTo>
                    <a:pt x="578457" y="41744"/>
                    <a:pt x="574150" y="49364"/>
                    <a:pt x="567524" y="61954"/>
                  </a:cubicBezTo>
                  <a:cubicBezTo>
                    <a:pt x="561561" y="73880"/>
                    <a:pt x="553941" y="88789"/>
                    <a:pt x="537044" y="90445"/>
                  </a:cubicBezTo>
                  <a:cubicBezTo>
                    <a:pt x="520479" y="92433"/>
                    <a:pt x="510209" y="79181"/>
                    <a:pt x="501926" y="68579"/>
                  </a:cubicBezTo>
                  <a:cubicBezTo>
                    <a:pt x="493312" y="57647"/>
                    <a:pt x="487680" y="50690"/>
                    <a:pt x="479066" y="52346"/>
                  </a:cubicBezTo>
                  <a:cubicBezTo>
                    <a:pt x="470783" y="54002"/>
                    <a:pt x="467470" y="62284"/>
                    <a:pt x="463495" y="75537"/>
                  </a:cubicBezTo>
                  <a:cubicBezTo>
                    <a:pt x="459519" y="88458"/>
                    <a:pt x="454549" y="104361"/>
                    <a:pt x="438316" y="108336"/>
                  </a:cubicBezTo>
                  <a:cubicBezTo>
                    <a:pt x="422413" y="112643"/>
                    <a:pt x="410155" y="101379"/>
                    <a:pt x="400547" y="92103"/>
                  </a:cubicBezTo>
                  <a:cubicBezTo>
                    <a:pt x="390276" y="82494"/>
                    <a:pt x="383650" y="76862"/>
                    <a:pt x="375699" y="79513"/>
                  </a:cubicBezTo>
                  <a:cubicBezTo>
                    <a:pt x="367748" y="82494"/>
                    <a:pt x="366091" y="91109"/>
                    <a:pt x="364103" y="104691"/>
                  </a:cubicBezTo>
                  <a:cubicBezTo>
                    <a:pt x="362116" y="117944"/>
                    <a:pt x="359796" y="134509"/>
                    <a:pt x="344225" y="140804"/>
                  </a:cubicBezTo>
                  <a:cubicBezTo>
                    <a:pt x="328985" y="147430"/>
                    <a:pt x="315402" y="138153"/>
                    <a:pt x="304469" y="130533"/>
                  </a:cubicBezTo>
                  <a:cubicBezTo>
                    <a:pt x="292873" y="122582"/>
                    <a:pt x="285584" y="117944"/>
                    <a:pt x="277964" y="121920"/>
                  </a:cubicBezTo>
                  <a:cubicBezTo>
                    <a:pt x="270676" y="125895"/>
                    <a:pt x="270344" y="134509"/>
                    <a:pt x="270344" y="148424"/>
                  </a:cubicBezTo>
                  <a:cubicBezTo>
                    <a:pt x="270344" y="161676"/>
                    <a:pt x="270676" y="178573"/>
                    <a:pt x="256430" y="187187"/>
                  </a:cubicBezTo>
                  <a:cubicBezTo>
                    <a:pt x="242515" y="196132"/>
                    <a:pt x="227606" y="188843"/>
                    <a:pt x="215679" y="182880"/>
                  </a:cubicBezTo>
                  <a:cubicBezTo>
                    <a:pt x="203090" y="176916"/>
                    <a:pt x="195138" y="173272"/>
                    <a:pt x="188181" y="178573"/>
                  </a:cubicBezTo>
                  <a:cubicBezTo>
                    <a:pt x="181555" y="183874"/>
                    <a:pt x="182549" y="192488"/>
                    <a:pt x="184868" y="206071"/>
                  </a:cubicBezTo>
                  <a:cubicBezTo>
                    <a:pt x="187187" y="219323"/>
                    <a:pt x="189837" y="235889"/>
                    <a:pt x="176916" y="246821"/>
                  </a:cubicBezTo>
                  <a:cubicBezTo>
                    <a:pt x="164658" y="257755"/>
                    <a:pt x="148756" y="253116"/>
                    <a:pt x="135835" y="249141"/>
                  </a:cubicBezTo>
                  <a:cubicBezTo>
                    <a:pt x="122583" y="245165"/>
                    <a:pt x="113969" y="242846"/>
                    <a:pt x="107674" y="249141"/>
                  </a:cubicBezTo>
                  <a:cubicBezTo>
                    <a:pt x="101710" y="255435"/>
                    <a:pt x="104030" y="264050"/>
                    <a:pt x="108336" y="277302"/>
                  </a:cubicBezTo>
                  <a:cubicBezTo>
                    <a:pt x="112643" y="289891"/>
                    <a:pt x="117613" y="305793"/>
                    <a:pt x="106680" y="318715"/>
                  </a:cubicBezTo>
                  <a:cubicBezTo>
                    <a:pt x="96078" y="331635"/>
                    <a:pt x="79513" y="329647"/>
                    <a:pt x="66261" y="327659"/>
                  </a:cubicBezTo>
                  <a:cubicBezTo>
                    <a:pt x="52346" y="325672"/>
                    <a:pt x="43401" y="325009"/>
                    <a:pt x="38100" y="332298"/>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5" name="Freeform: Shape 244">
              <a:extLst>
                <a:ext uri="{FF2B5EF4-FFF2-40B4-BE49-F238E27FC236}">
                  <a16:creationId xmlns:a16="http://schemas.microsoft.com/office/drawing/2014/main" id="{208A44CA-DA4E-42CE-9823-5D7FE70B0C66}"/>
                </a:ext>
              </a:extLst>
            </p:cNvPr>
            <p:cNvSpPr/>
            <p:nvPr/>
          </p:nvSpPr>
          <p:spPr>
            <a:xfrm>
              <a:off x="2089815" y="12176324"/>
              <a:ext cx="430746" cy="265074"/>
            </a:xfrm>
            <a:custGeom>
              <a:avLst/>
              <a:gdLst>
                <a:gd name="connsiteX0" fmla="*/ 346876 w 430695"/>
                <a:gd name="connsiteY0" fmla="*/ 243178 h 265043"/>
                <a:gd name="connsiteX1" fmla="*/ 327991 w 430695"/>
                <a:gd name="connsiteY1" fmla="*/ 236220 h 265043"/>
                <a:gd name="connsiteX2" fmla="*/ 320371 w 430695"/>
                <a:gd name="connsiteY2" fmla="*/ 195801 h 265043"/>
                <a:gd name="connsiteX3" fmla="*/ 316727 w 430695"/>
                <a:gd name="connsiteY3" fmla="*/ 167972 h 265043"/>
                <a:gd name="connsiteX4" fmla="*/ 289229 w 430695"/>
                <a:gd name="connsiteY4" fmla="*/ 172610 h 265043"/>
                <a:gd name="connsiteX5" fmla="*/ 248147 w 430695"/>
                <a:gd name="connsiteY5" fmla="*/ 176586 h 265043"/>
                <a:gd name="connsiteX6" fmla="*/ 234232 w 430695"/>
                <a:gd name="connsiteY6" fmla="*/ 137823 h 265043"/>
                <a:gd name="connsiteX7" fmla="*/ 226612 w 430695"/>
                <a:gd name="connsiteY7" fmla="*/ 110987 h 265043"/>
                <a:gd name="connsiteX8" fmla="*/ 200108 w 430695"/>
                <a:gd name="connsiteY8" fmla="*/ 119601 h 265043"/>
                <a:gd name="connsiteX9" fmla="*/ 160020 w 430695"/>
                <a:gd name="connsiteY9" fmla="*/ 129872 h 265043"/>
                <a:gd name="connsiteX10" fmla="*/ 140473 w 430695"/>
                <a:gd name="connsiteY10" fmla="*/ 93760 h 265043"/>
                <a:gd name="connsiteX11" fmla="*/ 128546 w 430695"/>
                <a:gd name="connsiteY11" fmla="*/ 68250 h 265043"/>
                <a:gd name="connsiteX12" fmla="*/ 103698 w 430695"/>
                <a:gd name="connsiteY12" fmla="*/ 80838 h 265043"/>
                <a:gd name="connsiteX13" fmla="*/ 65598 w 430695"/>
                <a:gd name="connsiteY13" fmla="*/ 97073 h 265043"/>
                <a:gd name="connsiteX14" fmla="*/ 40750 w 430695"/>
                <a:gd name="connsiteY14" fmla="*/ 64273 h 265043"/>
                <a:gd name="connsiteX15" fmla="*/ 24848 w 430695"/>
                <a:gd name="connsiteY15" fmla="*/ 41082 h 265043"/>
                <a:gd name="connsiteX16" fmla="*/ 27830 w 430695"/>
                <a:gd name="connsiteY16" fmla="*/ 24848 h 265043"/>
                <a:gd name="connsiteX17" fmla="*/ 56322 w 430695"/>
                <a:gd name="connsiteY17" fmla="*/ 59304 h 265043"/>
                <a:gd name="connsiteX18" fmla="*/ 69905 w 430695"/>
                <a:gd name="connsiteY18" fmla="*/ 80838 h 265043"/>
                <a:gd name="connsiteX19" fmla="*/ 92434 w 430695"/>
                <a:gd name="connsiteY19" fmla="*/ 68580 h 265043"/>
                <a:gd name="connsiteX20" fmla="*/ 133847 w 430695"/>
                <a:gd name="connsiteY20" fmla="*/ 52347 h 265043"/>
                <a:gd name="connsiteX21" fmla="*/ 156707 w 430695"/>
                <a:gd name="connsiteY21" fmla="*/ 90778 h 265043"/>
                <a:gd name="connsiteX22" fmla="*/ 166646 w 430695"/>
                <a:gd name="connsiteY22" fmla="*/ 114300 h 265043"/>
                <a:gd name="connsiteX23" fmla="*/ 190500 w 430695"/>
                <a:gd name="connsiteY23" fmla="*/ 105686 h 265043"/>
                <a:gd name="connsiteX24" fmla="*/ 233901 w 430695"/>
                <a:gd name="connsiteY24" fmla="*/ 95747 h 265043"/>
                <a:gd name="connsiteX25" fmla="*/ 250466 w 430695"/>
                <a:gd name="connsiteY25" fmla="*/ 137160 h 265043"/>
                <a:gd name="connsiteX26" fmla="*/ 256761 w 430695"/>
                <a:gd name="connsiteY26" fmla="*/ 161677 h 265043"/>
                <a:gd name="connsiteX27" fmla="*/ 281940 w 430695"/>
                <a:gd name="connsiteY27" fmla="*/ 156707 h 265043"/>
                <a:gd name="connsiteX28" fmla="*/ 326335 w 430695"/>
                <a:gd name="connsiteY28" fmla="*/ 153726 h 265043"/>
                <a:gd name="connsiteX29" fmla="*/ 336274 w 430695"/>
                <a:gd name="connsiteY29" fmla="*/ 197458 h 265043"/>
                <a:gd name="connsiteX30" fmla="*/ 338593 w 430695"/>
                <a:gd name="connsiteY30" fmla="*/ 222968 h 265043"/>
                <a:gd name="connsiteX31" fmla="*/ 364103 w 430695"/>
                <a:gd name="connsiteY31" fmla="*/ 221974 h 265043"/>
                <a:gd name="connsiteX32" fmla="*/ 408830 w 430695"/>
                <a:gd name="connsiteY32" fmla="*/ 225950 h 265043"/>
                <a:gd name="connsiteX33" fmla="*/ 397234 w 430695"/>
                <a:gd name="connsiteY33" fmla="*/ 237546 h 265043"/>
                <a:gd name="connsiteX34" fmla="*/ 369073 w 430695"/>
                <a:gd name="connsiteY34" fmla="*/ 237546 h 265043"/>
                <a:gd name="connsiteX35" fmla="*/ 346876 w 430695"/>
                <a:gd name="connsiteY35" fmla="*/ 243178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30695" h="265043">
                  <a:moveTo>
                    <a:pt x="346876" y="243178"/>
                  </a:moveTo>
                  <a:cubicBezTo>
                    <a:pt x="340250" y="243178"/>
                    <a:pt x="333623" y="241521"/>
                    <a:pt x="327991" y="236220"/>
                  </a:cubicBezTo>
                  <a:cubicBezTo>
                    <a:pt x="315402" y="225288"/>
                    <a:pt x="318052" y="209054"/>
                    <a:pt x="320371" y="195801"/>
                  </a:cubicBezTo>
                  <a:cubicBezTo>
                    <a:pt x="322690" y="182217"/>
                    <a:pt x="323684" y="173273"/>
                    <a:pt x="316727" y="167972"/>
                  </a:cubicBezTo>
                  <a:cubicBezTo>
                    <a:pt x="309770" y="163002"/>
                    <a:pt x="301818" y="166315"/>
                    <a:pt x="289229" y="172610"/>
                  </a:cubicBezTo>
                  <a:cubicBezTo>
                    <a:pt x="277302" y="178574"/>
                    <a:pt x="262062" y="185862"/>
                    <a:pt x="248147" y="176586"/>
                  </a:cubicBezTo>
                  <a:cubicBezTo>
                    <a:pt x="233901" y="167972"/>
                    <a:pt x="234232" y="151076"/>
                    <a:pt x="234232" y="137823"/>
                  </a:cubicBezTo>
                  <a:cubicBezTo>
                    <a:pt x="234232" y="123909"/>
                    <a:pt x="234232" y="115294"/>
                    <a:pt x="226612" y="110987"/>
                  </a:cubicBezTo>
                  <a:cubicBezTo>
                    <a:pt x="218992" y="107012"/>
                    <a:pt x="211703" y="111650"/>
                    <a:pt x="200108" y="119601"/>
                  </a:cubicBezTo>
                  <a:cubicBezTo>
                    <a:pt x="189175" y="127222"/>
                    <a:pt x="175591" y="136829"/>
                    <a:pt x="160020" y="129872"/>
                  </a:cubicBezTo>
                  <a:cubicBezTo>
                    <a:pt x="144780" y="123577"/>
                    <a:pt x="142461" y="107012"/>
                    <a:pt x="140473" y="93760"/>
                  </a:cubicBezTo>
                  <a:cubicBezTo>
                    <a:pt x="138485" y="79844"/>
                    <a:pt x="136829" y="71231"/>
                    <a:pt x="128546" y="68250"/>
                  </a:cubicBezTo>
                  <a:cubicBezTo>
                    <a:pt x="120595" y="65599"/>
                    <a:pt x="113969" y="71231"/>
                    <a:pt x="103698" y="80838"/>
                  </a:cubicBezTo>
                  <a:cubicBezTo>
                    <a:pt x="94090" y="90115"/>
                    <a:pt x="81832" y="101711"/>
                    <a:pt x="65598" y="97073"/>
                  </a:cubicBezTo>
                  <a:cubicBezTo>
                    <a:pt x="49696" y="93097"/>
                    <a:pt x="44395" y="77194"/>
                    <a:pt x="40750" y="64273"/>
                  </a:cubicBezTo>
                  <a:cubicBezTo>
                    <a:pt x="36443" y="51021"/>
                    <a:pt x="33462" y="42739"/>
                    <a:pt x="24848" y="41082"/>
                  </a:cubicBezTo>
                  <a:lnTo>
                    <a:pt x="27830" y="24848"/>
                  </a:lnTo>
                  <a:cubicBezTo>
                    <a:pt x="46714" y="28493"/>
                    <a:pt x="52015" y="45720"/>
                    <a:pt x="56322" y="59304"/>
                  </a:cubicBezTo>
                  <a:cubicBezTo>
                    <a:pt x="60297" y="71893"/>
                    <a:pt x="62948" y="79182"/>
                    <a:pt x="69905" y="80838"/>
                  </a:cubicBezTo>
                  <a:cubicBezTo>
                    <a:pt x="76863" y="82826"/>
                    <a:pt x="83157" y="77526"/>
                    <a:pt x="92434" y="68580"/>
                  </a:cubicBezTo>
                  <a:cubicBezTo>
                    <a:pt x="103036" y="58642"/>
                    <a:pt x="115957" y="46383"/>
                    <a:pt x="133847" y="52347"/>
                  </a:cubicBezTo>
                  <a:cubicBezTo>
                    <a:pt x="152069" y="58972"/>
                    <a:pt x="154719" y="76532"/>
                    <a:pt x="156707" y="90778"/>
                  </a:cubicBezTo>
                  <a:cubicBezTo>
                    <a:pt x="158695" y="103698"/>
                    <a:pt x="160020" y="111650"/>
                    <a:pt x="166646" y="114300"/>
                  </a:cubicBezTo>
                  <a:cubicBezTo>
                    <a:pt x="173272" y="117282"/>
                    <a:pt x="179898" y="112975"/>
                    <a:pt x="190500" y="105686"/>
                  </a:cubicBezTo>
                  <a:cubicBezTo>
                    <a:pt x="202427" y="97404"/>
                    <a:pt x="217004" y="87133"/>
                    <a:pt x="233901" y="95747"/>
                  </a:cubicBezTo>
                  <a:cubicBezTo>
                    <a:pt x="250797" y="105024"/>
                    <a:pt x="250466" y="122915"/>
                    <a:pt x="250466" y="137160"/>
                  </a:cubicBezTo>
                  <a:cubicBezTo>
                    <a:pt x="250466" y="150081"/>
                    <a:pt x="250797" y="158033"/>
                    <a:pt x="256761" y="161677"/>
                  </a:cubicBezTo>
                  <a:cubicBezTo>
                    <a:pt x="262724" y="165652"/>
                    <a:pt x="270344" y="162340"/>
                    <a:pt x="281940" y="156707"/>
                  </a:cubicBezTo>
                  <a:cubicBezTo>
                    <a:pt x="294861" y="150412"/>
                    <a:pt x="311095" y="142461"/>
                    <a:pt x="326335" y="153726"/>
                  </a:cubicBezTo>
                  <a:cubicBezTo>
                    <a:pt x="341575" y="165322"/>
                    <a:pt x="338593" y="182881"/>
                    <a:pt x="336274" y="197458"/>
                  </a:cubicBezTo>
                  <a:cubicBezTo>
                    <a:pt x="334286" y="210378"/>
                    <a:pt x="333292" y="218330"/>
                    <a:pt x="338593" y="222968"/>
                  </a:cubicBezTo>
                  <a:cubicBezTo>
                    <a:pt x="343894" y="227607"/>
                    <a:pt x="351845" y="225950"/>
                    <a:pt x="364103" y="221974"/>
                  </a:cubicBezTo>
                  <a:cubicBezTo>
                    <a:pt x="378018" y="217667"/>
                    <a:pt x="395246" y="212366"/>
                    <a:pt x="408830" y="225950"/>
                  </a:cubicBezTo>
                  <a:lnTo>
                    <a:pt x="397234" y="237546"/>
                  </a:lnTo>
                  <a:cubicBezTo>
                    <a:pt x="390939" y="231251"/>
                    <a:pt x="382325" y="233570"/>
                    <a:pt x="369073" y="237546"/>
                  </a:cubicBezTo>
                  <a:cubicBezTo>
                    <a:pt x="362116" y="240859"/>
                    <a:pt x="354496" y="243178"/>
                    <a:pt x="346876" y="243178"/>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6" name="Freeform: Shape 245">
              <a:extLst>
                <a:ext uri="{FF2B5EF4-FFF2-40B4-BE49-F238E27FC236}">
                  <a16:creationId xmlns:a16="http://schemas.microsoft.com/office/drawing/2014/main" id="{679351CA-32A9-484F-90EF-732A133ECEFB}"/>
                </a:ext>
              </a:extLst>
            </p:cNvPr>
            <p:cNvSpPr/>
            <p:nvPr/>
          </p:nvSpPr>
          <p:spPr>
            <a:xfrm>
              <a:off x="2040113" y="12054389"/>
              <a:ext cx="596417" cy="331342"/>
            </a:xfrm>
            <a:custGeom>
              <a:avLst/>
              <a:gdLst>
                <a:gd name="connsiteX0" fmla="*/ 575144 w 596347"/>
                <a:gd name="connsiteY0" fmla="*/ 332961 h 331304"/>
                <a:gd name="connsiteX1" fmla="*/ 546983 w 596347"/>
                <a:gd name="connsiteY1" fmla="*/ 328323 h 331304"/>
                <a:gd name="connsiteX2" fmla="*/ 506564 w 596347"/>
                <a:gd name="connsiteY2" fmla="*/ 319046 h 331304"/>
                <a:gd name="connsiteX3" fmla="*/ 504908 w 596347"/>
                <a:gd name="connsiteY3" fmla="*/ 277633 h 331304"/>
                <a:gd name="connsiteX4" fmla="*/ 505570 w 596347"/>
                <a:gd name="connsiteY4" fmla="*/ 249472 h 331304"/>
                <a:gd name="connsiteX5" fmla="*/ 477410 w 596347"/>
                <a:gd name="connsiteY5" fmla="*/ 249472 h 331304"/>
                <a:gd name="connsiteX6" fmla="*/ 435997 w 596347"/>
                <a:gd name="connsiteY6" fmla="*/ 247153 h 331304"/>
                <a:gd name="connsiteX7" fmla="*/ 428377 w 596347"/>
                <a:gd name="connsiteY7" fmla="*/ 206735 h 331304"/>
                <a:gd name="connsiteX8" fmla="*/ 424732 w 596347"/>
                <a:gd name="connsiteY8" fmla="*/ 179236 h 331304"/>
                <a:gd name="connsiteX9" fmla="*/ 397234 w 596347"/>
                <a:gd name="connsiteY9" fmla="*/ 183875 h 331304"/>
                <a:gd name="connsiteX10" fmla="*/ 356152 w 596347"/>
                <a:gd name="connsiteY10" fmla="*/ 187850 h 331304"/>
                <a:gd name="connsiteX11" fmla="*/ 342237 w 596347"/>
                <a:gd name="connsiteY11" fmla="*/ 149087 h 331304"/>
                <a:gd name="connsiteX12" fmla="*/ 334617 w 596347"/>
                <a:gd name="connsiteY12" fmla="*/ 122251 h 331304"/>
                <a:gd name="connsiteX13" fmla="*/ 308113 w 596347"/>
                <a:gd name="connsiteY13" fmla="*/ 130866 h 331304"/>
                <a:gd name="connsiteX14" fmla="*/ 268025 w 596347"/>
                <a:gd name="connsiteY14" fmla="*/ 141136 h 331304"/>
                <a:gd name="connsiteX15" fmla="*/ 248478 w 596347"/>
                <a:gd name="connsiteY15" fmla="*/ 105024 h 331304"/>
                <a:gd name="connsiteX16" fmla="*/ 236551 w 596347"/>
                <a:gd name="connsiteY16" fmla="*/ 79513 h 331304"/>
                <a:gd name="connsiteX17" fmla="*/ 211703 w 596347"/>
                <a:gd name="connsiteY17" fmla="*/ 92103 h 331304"/>
                <a:gd name="connsiteX18" fmla="*/ 173603 w 596347"/>
                <a:gd name="connsiteY18" fmla="*/ 108337 h 331304"/>
                <a:gd name="connsiteX19" fmla="*/ 148424 w 596347"/>
                <a:gd name="connsiteY19" fmla="*/ 75537 h 331304"/>
                <a:gd name="connsiteX20" fmla="*/ 132522 w 596347"/>
                <a:gd name="connsiteY20" fmla="*/ 52347 h 331304"/>
                <a:gd name="connsiteX21" fmla="*/ 109662 w 596347"/>
                <a:gd name="connsiteY21" fmla="*/ 68580 h 331304"/>
                <a:gd name="connsiteX22" fmla="*/ 74543 w 596347"/>
                <a:gd name="connsiteY22" fmla="*/ 90446 h 331304"/>
                <a:gd name="connsiteX23" fmla="*/ 44395 w 596347"/>
                <a:gd name="connsiteY23" fmla="*/ 61954 h 331304"/>
                <a:gd name="connsiteX24" fmla="*/ 24848 w 596347"/>
                <a:gd name="connsiteY24" fmla="*/ 41413 h 331304"/>
                <a:gd name="connsiteX25" fmla="*/ 25510 w 596347"/>
                <a:gd name="connsiteY25" fmla="*/ 24848 h 331304"/>
                <a:gd name="connsiteX26" fmla="*/ 59304 w 596347"/>
                <a:gd name="connsiteY26" fmla="*/ 54665 h 331304"/>
                <a:gd name="connsiteX27" fmla="*/ 76200 w 596347"/>
                <a:gd name="connsiteY27" fmla="*/ 73881 h 331304"/>
                <a:gd name="connsiteX28" fmla="*/ 96741 w 596347"/>
                <a:gd name="connsiteY28" fmla="*/ 58310 h 331304"/>
                <a:gd name="connsiteX29" fmla="*/ 135503 w 596347"/>
                <a:gd name="connsiteY29" fmla="*/ 35781 h 331304"/>
                <a:gd name="connsiteX30" fmla="*/ 163996 w 596347"/>
                <a:gd name="connsiteY30" fmla="*/ 70568 h 331304"/>
                <a:gd name="connsiteX31" fmla="*/ 177579 w 596347"/>
                <a:gd name="connsiteY31" fmla="*/ 92103 h 331304"/>
                <a:gd name="connsiteX32" fmla="*/ 200108 w 596347"/>
                <a:gd name="connsiteY32" fmla="*/ 79844 h 331304"/>
                <a:gd name="connsiteX33" fmla="*/ 241521 w 596347"/>
                <a:gd name="connsiteY33" fmla="*/ 63611 h 331304"/>
                <a:gd name="connsiteX34" fmla="*/ 264381 w 596347"/>
                <a:gd name="connsiteY34" fmla="*/ 102042 h 331304"/>
                <a:gd name="connsiteX35" fmla="*/ 274320 w 596347"/>
                <a:gd name="connsiteY35" fmla="*/ 125565 h 331304"/>
                <a:gd name="connsiteX36" fmla="*/ 298505 w 596347"/>
                <a:gd name="connsiteY36" fmla="*/ 116950 h 331304"/>
                <a:gd name="connsiteX37" fmla="*/ 341906 w 596347"/>
                <a:gd name="connsiteY37" fmla="*/ 107343 h 331304"/>
                <a:gd name="connsiteX38" fmla="*/ 358471 w 596347"/>
                <a:gd name="connsiteY38" fmla="*/ 148756 h 331304"/>
                <a:gd name="connsiteX39" fmla="*/ 364766 w 596347"/>
                <a:gd name="connsiteY39" fmla="*/ 173604 h 331304"/>
                <a:gd name="connsiteX40" fmla="*/ 389945 w 596347"/>
                <a:gd name="connsiteY40" fmla="*/ 168634 h 331304"/>
                <a:gd name="connsiteX41" fmla="*/ 434340 w 596347"/>
                <a:gd name="connsiteY41" fmla="*/ 165652 h 331304"/>
                <a:gd name="connsiteX42" fmla="*/ 444279 w 596347"/>
                <a:gd name="connsiteY42" fmla="*/ 209385 h 331304"/>
                <a:gd name="connsiteX43" fmla="*/ 446598 w 596347"/>
                <a:gd name="connsiteY43" fmla="*/ 234895 h 331304"/>
                <a:gd name="connsiteX44" fmla="*/ 472109 w 596347"/>
                <a:gd name="connsiteY44" fmla="*/ 233901 h 331304"/>
                <a:gd name="connsiteX45" fmla="*/ 516835 w 596347"/>
                <a:gd name="connsiteY45" fmla="*/ 237876 h 331304"/>
                <a:gd name="connsiteX46" fmla="*/ 520148 w 596347"/>
                <a:gd name="connsiteY46" fmla="*/ 282603 h 331304"/>
                <a:gd name="connsiteX47" fmla="*/ 518491 w 596347"/>
                <a:gd name="connsiteY47" fmla="*/ 308444 h 331304"/>
                <a:gd name="connsiteX48" fmla="*/ 544333 w 596347"/>
                <a:gd name="connsiteY48" fmla="*/ 311758 h 331304"/>
                <a:gd name="connsiteX49" fmla="*/ 587734 w 596347"/>
                <a:gd name="connsiteY49" fmla="*/ 323022 h 331304"/>
                <a:gd name="connsiteX50" fmla="*/ 575144 w 596347"/>
                <a:gd name="connsiteY50" fmla="*/ 332961 h 33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96347" h="331304">
                  <a:moveTo>
                    <a:pt x="575144" y="332961"/>
                  </a:moveTo>
                  <a:cubicBezTo>
                    <a:pt x="569844" y="325673"/>
                    <a:pt x="560898" y="326335"/>
                    <a:pt x="546983" y="328323"/>
                  </a:cubicBezTo>
                  <a:cubicBezTo>
                    <a:pt x="533731" y="329979"/>
                    <a:pt x="517166" y="332298"/>
                    <a:pt x="506564" y="319046"/>
                  </a:cubicBezTo>
                  <a:cubicBezTo>
                    <a:pt x="495631" y="306457"/>
                    <a:pt x="500932" y="290555"/>
                    <a:pt x="504908" y="277633"/>
                  </a:cubicBezTo>
                  <a:cubicBezTo>
                    <a:pt x="509215" y="264381"/>
                    <a:pt x="511534" y="255767"/>
                    <a:pt x="505570" y="249472"/>
                  </a:cubicBezTo>
                  <a:cubicBezTo>
                    <a:pt x="499276" y="243509"/>
                    <a:pt x="490993" y="245497"/>
                    <a:pt x="477410" y="249472"/>
                  </a:cubicBezTo>
                  <a:cubicBezTo>
                    <a:pt x="464489" y="253448"/>
                    <a:pt x="448586" y="258086"/>
                    <a:pt x="435997" y="247153"/>
                  </a:cubicBezTo>
                  <a:cubicBezTo>
                    <a:pt x="423407" y="236552"/>
                    <a:pt x="426057" y="219987"/>
                    <a:pt x="428377" y="206735"/>
                  </a:cubicBezTo>
                  <a:cubicBezTo>
                    <a:pt x="430696" y="193151"/>
                    <a:pt x="431690" y="184205"/>
                    <a:pt x="424732" y="179236"/>
                  </a:cubicBezTo>
                  <a:cubicBezTo>
                    <a:pt x="417775" y="174266"/>
                    <a:pt x="409823" y="177580"/>
                    <a:pt x="397234" y="183875"/>
                  </a:cubicBezTo>
                  <a:cubicBezTo>
                    <a:pt x="385307" y="189838"/>
                    <a:pt x="370067" y="197126"/>
                    <a:pt x="356152" y="187850"/>
                  </a:cubicBezTo>
                  <a:cubicBezTo>
                    <a:pt x="342237" y="179236"/>
                    <a:pt x="342237" y="162339"/>
                    <a:pt x="342237" y="149087"/>
                  </a:cubicBezTo>
                  <a:cubicBezTo>
                    <a:pt x="342237" y="135173"/>
                    <a:pt x="341906" y="126559"/>
                    <a:pt x="334617" y="122251"/>
                  </a:cubicBezTo>
                  <a:cubicBezTo>
                    <a:pt x="326997" y="118276"/>
                    <a:pt x="319709" y="123245"/>
                    <a:pt x="308113" y="130866"/>
                  </a:cubicBezTo>
                  <a:cubicBezTo>
                    <a:pt x="297180" y="138485"/>
                    <a:pt x="283265" y="148093"/>
                    <a:pt x="268025" y="141136"/>
                  </a:cubicBezTo>
                  <a:cubicBezTo>
                    <a:pt x="252785" y="134841"/>
                    <a:pt x="250466" y="118276"/>
                    <a:pt x="248478" y="105024"/>
                  </a:cubicBezTo>
                  <a:cubicBezTo>
                    <a:pt x="246490" y="91109"/>
                    <a:pt x="244834" y="82495"/>
                    <a:pt x="236551" y="79513"/>
                  </a:cubicBezTo>
                  <a:cubicBezTo>
                    <a:pt x="228600" y="76863"/>
                    <a:pt x="221974" y="82495"/>
                    <a:pt x="211703" y="92103"/>
                  </a:cubicBezTo>
                  <a:cubicBezTo>
                    <a:pt x="202096" y="101379"/>
                    <a:pt x="189837" y="112975"/>
                    <a:pt x="173603" y="108337"/>
                  </a:cubicBezTo>
                  <a:cubicBezTo>
                    <a:pt x="157370" y="104361"/>
                    <a:pt x="152400" y="88459"/>
                    <a:pt x="148424" y="75537"/>
                  </a:cubicBezTo>
                  <a:cubicBezTo>
                    <a:pt x="144117" y="62285"/>
                    <a:pt x="141136" y="54003"/>
                    <a:pt x="132522" y="52347"/>
                  </a:cubicBezTo>
                  <a:cubicBezTo>
                    <a:pt x="123908" y="51021"/>
                    <a:pt x="118276" y="57648"/>
                    <a:pt x="109662" y="68580"/>
                  </a:cubicBezTo>
                  <a:cubicBezTo>
                    <a:pt x="101379" y="79182"/>
                    <a:pt x="91109" y="92434"/>
                    <a:pt x="74543" y="90446"/>
                  </a:cubicBezTo>
                  <a:cubicBezTo>
                    <a:pt x="57978" y="89121"/>
                    <a:pt x="50358" y="74213"/>
                    <a:pt x="44395" y="61954"/>
                  </a:cubicBezTo>
                  <a:cubicBezTo>
                    <a:pt x="38100" y="49365"/>
                    <a:pt x="33793" y="41745"/>
                    <a:pt x="24848" y="41413"/>
                  </a:cubicBezTo>
                  <a:lnTo>
                    <a:pt x="25510" y="24848"/>
                  </a:lnTo>
                  <a:cubicBezTo>
                    <a:pt x="44726" y="25511"/>
                    <a:pt x="53009" y="41413"/>
                    <a:pt x="59304" y="54665"/>
                  </a:cubicBezTo>
                  <a:cubicBezTo>
                    <a:pt x="65267" y="66261"/>
                    <a:pt x="69243" y="73218"/>
                    <a:pt x="76200" y="73881"/>
                  </a:cubicBezTo>
                  <a:cubicBezTo>
                    <a:pt x="83489" y="74543"/>
                    <a:pt x="88790" y="68580"/>
                    <a:pt x="96741" y="58310"/>
                  </a:cubicBezTo>
                  <a:cubicBezTo>
                    <a:pt x="105686" y="47046"/>
                    <a:pt x="116619" y="32800"/>
                    <a:pt x="135503" y="35781"/>
                  </a:cubicBezTo>
                  <a:cubicBezTo>
                    <a:pt x="154388" y="39425"/>
                    <a:pt x="159689" y="56653"/>
                    <a:pt x="163996" y="70568"/>
                  </a:cubicBezTo>
                  <a:cubicBezTo>
                    <a:pt x="167971" y="82826"/>
                    <a:pt x="170622" y="90446"/>
                    <a:pt x="177579" y="92103"/>
                  </a:cubicBezTo>
                  <a:cubicBezTo>
                    <a:pt x="184537" y="94090"/>
                    <a:pt x="190831" y="88789"/>
                    <a:pt x="200108" y="79844"/>
                  </a:cubicBezTo>
                  <a:cubicBezTo>
                    <a:pt x="210710" y="69906"/>
                    <a:pt x="223630" y="57648"/>
                    <a:pt x="241521" y="63611"/>
                  </a:cubicBezTo>
                  <a:cubicBezTo>
                    <a:pt x="259743" y="70236"/>
                    <a:pt x="262393" y="87795"/>
                    <a:pt x="264381" y="102042"/>
                  </a:cubicBezTo>
                  <a:cubicBezTo>
                    <a:pt x="266369" y="114963"/>
                    <a:pt x="268025" y="122914"/>
                    <a:pt x="274320" y="125565"/>
                  </a:cubicBezTo>
                  <a:cubicBezTo>
                    <a:pt x="280946" y="128546"/>
                    <a:pt x="287903" y="124239"/>
                    <a:pt x="298505" y="116950"/>
                  </a:cubicBezTo>
                  <a:cubicBezTo>
                    <a:pt x="310432" y="108668"/>
                    <a:pt x="325009" y="98397"/>
                    <a:pt x="341906" y="107343"/>
                  </a:cubicBezTo>
                  <a:cubicBezTo>
                    <a:pt x="358803" y="116620"/>
                    <a:pt x="358471" y="134509"/>
                    <a:pt x="358471" y="148756"/>
                  </a:cubicBezTo>
                  <a:cubicBezTo>
                    <a:pt x="358471" y="161677"/>
                    <a:pt x="358471" y="169959"/>
                    <a:pt x="364766" y="173604"/>
                  </a:cubicBezTo>
                  <a:cubicBezTo>
                    <a:pt x="370730" y="177580"/>
                    <a:pt x="378350" y="174266"/>
                    <a:pt x="389945" y="168634"/>
                  </a:cubicBezTo>
                  <a:cubicBezTo>
                    <a:pt x="402866" y="162339"/>
                    <a:pt x="419100" y="154388"/>
                    <a:pt x="434340" y="165652"/>
                  </a:cubicBezTo>
                  <a:cubicBezTo>
                    <a:pt x="449580" y="177248"/>
                    <a:pt x="446598" y="195139"/>
                    <a:pt x="444279" y="209385"/>
                  </a:cubicBezTo>
                  <a:cubicBezTo>
                    <a:pt x="441960" y="221974"/>
                    <a:pt x="441297" y="230257"/>
                    <a:pt x="446598" y="234895"/>
                  </a:cubicBezTo>
                  <a:cubicBezTo>
                    <a:pt x="451899" y="239533"/>
                    <a:pt x="459850" y="237876"/>
                    <a:pt x="472109" y="233901"/>
                  </a:cubicBezTo>
                  <a:cubicBezTo>
                    <a:pt x="486023" y="229594"/>
                    <a:pt x="503251" y="224624"/>
                    <a:pt x="516835" y="237876"/>
                  </a:cubicBezTo>
                  <a:cubicBezTo>
                    <a:pt x="530087" y="251792"/>
                    <a:pt x="524455" y="269019"/>
                    <a:pt x="520148" y="282603"/>
                  </a:cubicBezTo>
                  <a:cubicBezTo>
                    <a:pt x="516172" y="294861"/>
                    <a:pt x="514184" y="302813"/>
                    <a:pt x="518491" y="308444"/>
                  </a:cubicBezTo>
                  <a:cubicBezTo>
                    <a:pt x="523130" y="314077"/>
                    <a:pt x="531412" y="313414"/>
                    <a:pt x="544333" y="311758"/>
                  </a:cubicBezTo>
                  <a:cubicBezTo>
                    <a:pt x="558579" y="309770"/>
                    <a:pt x="576470" y="307450"/>
                    <a:pt x="587734" y="323022"/>
                  </a:cubicBezTo>
                  <a:lnTo>
                    <a:pt x="575144" y="332961"/>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7" name="Freeform: Shape 246">
              <a:extLst>
                <a:ext uri="{FF2B5EF4-FFF2-40B4-BE49-F238E27FC236}">
                  <a16:creationId xmlns:a16="http://schemas.microsoft.com/office/drawing/2014/main" id="{CFFBDFBF-FAA9-4DD2-961F-F2EE35FF7DC7}"/>
                </a:ext>
              </a:extLst>
            </p:cNvPr>
            <p:cNvSpPr/>
            <p:nvPr/>
          </p:nvSpPr>
          <p:spPr>
            <a:xfrm>
              <a:off x="743569" y="7413936"/>
              <a:ext cx="2120593" cy="2120593"/>
            </a:xfrm>
            <a:custGeom>
              <a:avLst/>
              <a:gdLst>
                <a:gd name="connsiteX0" fmla="*/ 2104114 w 2120347"/>
                <a:gd name="connsiteY0" fmla="*/ 1065143 h 2120347"/>
                <a:gd name="connsiteX1" fmla="*/ 2098813 w 2120347"/>
                <a:gd name="connsiteY1" fmla="*/ 1170498 h 2120347"/>
                <a:gd name="connsiteX2" fmla="*/ 2098150 w 2120347"/>
                <a:gd name="connsiteY2" fmla="*/ 1178780 h 2120347"/>
                <a:gd name="connsiteX3" fmla="*/ 2098150 w 2120347"/>
                <a:gd name="connsiteY3" fmla="*/ 1179112 h 2120347"/>
                <a:gd name="connsiteX4" fmla="*/ 2094506 w 2120347"/>
                <a:gd name="connsiteY4" fmla="*/ 1205616 h 2120347"/>
                <a:gd name="connsiteX5" fmla="*/ 2094506 w 2120347"/>
                <a:gd name="connsiteY5" fmla="*/ 1205948 h 2120347"/>
                <a:gd name="connsiteX6" fmla="*/ 2057400 w 2120347"/>
                <a:gd name="connsiteY6" fmla="*/ 1372594 h 2120347"/>
                <a:gd name="connsiteX7" fmla="*/ 2051768 w 2120347"/>
                <a:gd name="connsiteY7" fmla="*/ 1391809 h 2120347"/>
                <a:gd name="connsiteX8" fmla="*/ 2038184 w 2120347"/>
                <a:gd name="connsiteY8" fmla="*/ 1429910 h 2120347"/>
                <a:gd name="connsiteX9" fmla="*/ 2034540 w 2120347"/>
                <a:gd name="connsiteY9" fmla="*/ 1440180 h 2120347"/>
                <a:gd name="connsiteX10" fmla="*/ 2034540 w 2120347"/>
                <a:gd name="connsiteY10" fmla="*/ 1440511 h 2120347"/>
                <a:gd name="connsiteX11" fmla="*/ 1873195 w 2120347"/>
                <a:gd name="connsiteY11" fmla="*/ 1718476 h 2120347"/>
                <a:gd name="connsiteX12" fmla="*/ 1830788 w 2120347"/>
                <a:gd name="connsiteY12" fmla="*/ 1767509 h 2120347"/>
                <a:gd name="connsiteX13" fmla="*/ 1830457 w 2120347"/>
                <a:gd name="connsiteY13" fmla="*/ 1767840 h 2120347"/>
                <a:gd name="connsiteX14" fmla="*/ 1236759 w 2120347"/>
                <a:gd name="connsiteY14" fmla="*/ 2090531 h 2120347"/>
                <a:gd name="connsiteX15" fmla="*/ 1064481 w 2120347"/>
                <a:gd name="connsiteY15" fmla="*/ 2104777 h 2120347"/>
                <a:gd name="connsiteX16" fmla="*/ 578789 w 2120347"/>
                <a:gd name="connsiteY16" fmla="*/ 1984513 h 2120347"/>
                <a:gd name="connsiteX17" fmla="*/ 514184 w 2120347"/>
                <a:gd name="connsiteY17" fmla="*/ 1947075 h 2120347"/>
                <a:gd name="connsiteX18" fmla="*/ 24848 w 2120347"/>
                <a:gd name="connsiteY18" fmla="*/ 1064812 h 2120347"/>
                <a:gd name="connsiteX19" fmla="*/ 1064481 w 2120347"/>
                <a:gd name="connsiteY19" fmla="*/ 24848 h 2120347"/>
                <a:gd name="connsiteX20" fmla="*/ 2104114 w 2120347"/>
                <a:gd name="connsiteY20" fmla="*/ 1065143 h 212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20347" h="2120347">
                  <a:moveTo>
                    <a:pt x="2104114" y="1065143"/>
                  </a:moveTo>
                  <a:cubicBezTo>
                    <a:pt x="2104114" y="1100924"/>
                    <a:pt x="2102126" y="1135711"/>
                    <a:pt x="2098813" y="1170498"/>
                  </a:cubicBezTo>
                  <a:cubicBezTo>
                    <a:pt x="2098813" y="1173149"/>
                    <a:pt x="2098482" y="1175799"/>
                    <a:pt x="2098150" y="1178780"/>
                  </a:cubicBezTo>
                  <a:lnTo>
                    <a:pt x="2098150" y="1179112"/>
                  </a:lnTo>
                  <a:cubicBezTo>
                    <a:pt x="2097157" y="1187726"/>
                    <a:pt x="2095831" y="1197003"/>
                    <a:pt x="2094506" y="1205616"/>
                  </a:cubicBezTo>
                  <a:lnTo>
                    <a:pt x="2094506" y="1205948"/>
                  </a:lnTo>
                  <a:cubicBezTo>
                    <a:pt x="2086886" y="1262932"/>
                    <a:pt x="2074296" y="1318923"/>
                    <a:pt x="2057400" y="1372594"/>
                  </a:cubicBezTo>
                  <a:cubicBezTo>
                    <a:pt x="2055744" y="1378889"/>
                    <a:pt x="2053424" y="1385183"/>
                    <a:pt x="2051768" y="1391809"/>
                  </a:cubicBezTo>
                  <a:cubicBezTo>
                    <a:pt x="2047461" y="1404399"/>
                    <a:pt x="2042823" y="1417320"/>
                    <a:pt x="2038184" y="1429910"/>
                  </a:cubicBezTo>
                  <a:cubicBezTo>
                    <a:pt x="2036859" y="1433554"/>
                    <a:pt x="2035534" y="1436535"/>
                    <a:pt x="2034540" y="1440180"/>
                  </a:cubicBezTo>
                  <a:lnTo>
                    <a:pt x="2034540" y="1440511"/>
                  </a:lnTo>
                  <a:cubicBezTo>
                    <a:pt x="1995446" y="1541891"/>
                    <a:pt x="1940450" y="1635649"/>
                    <a:pt x="1873195" y="1718476"/>
                  </a:cubicBezTo>
                  <a:cubicBezTo>
                    <a:pt x="1859943" y="1735372"/>
                    <a:pt x="1845697" y="1751606"/>
                    <a:pt x="1830788" y="1767509"/>
                  </a:cubicBezTo>
                  <a:lnTo>
                    <a:pt x="1830457" y="1767840"/>
                  </a:lnTo>
                  <a:cubicBezTo>
                    <a:pt x="1677394" y="1934817"/>
                    <a:pt x="1470329" y="2051768"/>
                    <a:pt x="1236759" y="2090531"/>
                  </a:cubicBezTo>
                  <a:cubicBezTo>
                    <a:pt x="1180769" y="2100138"/>
                    <a:pt x="1123122" y="2104777"/>
                    <a:pt x="1064481" y="2104777"/>
                  </a:cubicBezTo>
                  <a:cubicBezTo>
                    <a:pt x="889221" y="2104777"/>
                    <a:pt x="723900" y="2061376"/>
                    <a:pt x="578789" y="1984513"/>
                  </a:cubicBezTo>
                  <a:cubicBezTo>
                    <a:pt x="556923" y="1972586"/>
                    <a:pt x="535057" y="1960327"/>
                    <a:pt x="514184" y="1947075"/>
                  </a:cubicBezTo>
                  <a:cubicBezTo>
                    <a:pt x="220317" y="1763202"/>
                    <a:pt x="24848" y="1436867"/>
                    <a:pt x="24848" y="1064812"/>
                  </a:cubicBezTo>
                  <a:cubicBezTo>
                    <a:pt x="24848" y="490662"/>
                    <a:pt x="490330" y="24848"/>
                    <a:pt x="1064481" y="24848"/>
                  </a:cubicBezTo>
                  <a:cubicBezTo>
                    <a:pt x="1638631" y="25179"/>
                    <a:pt x="2104114" y="490993"/>
                    <a:pt x="2104114" y="1065143"/>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8" name="Freeform: Shape 247">
              <a:extLst>
                <a:ext uri="{FF2B5EF4-FFF2-40B4-BE49-F238E27FC236}">
                  <a16:creationId xmlns:a16="http://schemas.microsoft.com/office/drawing/2014/main" id="{76EE405A-70A8-408D-ACFF-E556C9E03C58}"/>
                </a:ext>
              </a:extLst>
            </p:cNvPr>
            <p:cNvSpPr/>
            <p:nvPr/>
          </p:nvSpPr>
          <p:spPr>
            <a:xfrm>
              <a:off x="695525" y="7366554"/>
              <a:ext cx="2219996" cy="2219996"/>
            </a:xfrm>
            <a:custGeom>
              <a:avLst/>
              <a:gdLst>
                <a:gd name="connsiteX0" fmla="*/ 1112520 w 2219739"/>
                <a:gd name="connsiteY0" fmla="*/ 72556 h 2219739"/>
                <a:gd name="connsiteX1" fmla="*/ 2152484 w 2219739"/>
                <a:gd name="connsiteY1" fmla="*/ 1112520 h 2219739"/>
                <a:gd name="connsiteX2" fmla="*/ 1112520 w 2219739"/>
                <a:gd name="connsiteY2" fmla="*/ 2152485 h 2219739"/>
                <a:gd name="connsiteX3" fmla="*/ 72556 w 2219739"/>
                <a:gd name="connsiteY3" fmla="*/ 1112520 h 2219739"/>
                <a:gd name="connsiteX4" fmla="*/ 1112520 w 2219739"/>
                <a:gd name="connsiteY4" fmla="*/ 72556 h 2219739"/>
                <a:gd name="connsiteX5" fmla="*/ 1112520 w 2219739"/>
                <a:gd name="connsiteY5" fmla="*/ 72556 h 2219739"/>
                <a:gd name="connsiteX6" fmla="*/ 1112520 w 2219739"/>
                <a:gd name="connsiteY6" fmla="*/ 24848 h 2219739"/>
                <a:gd name="connsiteX7" fmla="*/ 24848 w 2219739"/>
                <a:gd name="connsiteY7" fmla="*/ 1112520 h 2219739"/>
                <a:gd name="connsiteX8" fmla="*/ 1112520 w 2219739"/>
                <a:gd name="connsiteY8" fmla="*/ 2200192 h 2219739"/>
                <a:gd name="connsiteX9" fmla="*/ 2200192 w 2219739"/>
                <a:gd name="connsiteY9" fmla="*/ 1112520 h 2219739"/>
                <a:gd name="connsiteX10" fmla="*/ 1112520 w 2219739"/>
                <a:gd name="connsiteY10" fmla="*/ 24848 h 2219739"/>
                <a:gd name="connsiteX11" fmla="*/ 1112520 w 2219739"/>
                <a:gd name="connsiteY11" fmla="*/ 24848 h 221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19739" h="2219739">
                  <a:moveTo>
                    <a:pt x="1112520" y="72556"/>
                  </a:moveTo>
                  <a:cubicBezTo>
                    <a:pt x="1686670" y="72556"/>
                    <a:pt x="2152484" y="538038"/>
                    <a:pt x="2152484" y="1112520"/>
                  </a:cubicBezTo>
                  <a:cubicBezTo>
                    <a:pt x="2152484" y="1686670"/>
                    <a:pt x="1687002" y="2152485"/>
                    <a:pt x="1112520" y="2152485"/>
                  </a:cubicBezTo>
                  <a:cubicBezTo>
                    <a:pt x="538038" y="2152485"/>
                    <a:pt x="72556" y="1686670"/>
                    <a:pt x="72556" y="1112520"/>
                  </a:cubicBezTo>
                  <a:cubicBezTo>
                    <a:pt x="72556" y="538370"/>
                    <a:pt x="538370" y="72556"/>
                    <a:pt x="1112520" y="72556"/>
                  </a:cubicBezTo>
                  <a:lnTo>
                    <a:pt x="1112520" y="72556"/>
                  </a:lnTo>
                  <a:close/>
                  <a:moveTo>
                    <a:pt x="1112520" y="24848"/>
                  </a:moveTo>
                  <a:cubicBezTo>
                    <a:pt x="512859" y="24848"/>
                    <a:pt x="24848" y="512859"/>
                    <a:pt x="24848" y="1112520"/>
                  </a:cubicBezTo>
                  <a:cubicBezTo>
                    <a:pt x="24848" y="1712181"/>
                    <a:pt x="512859" y="2200192"/>
                    <a:pt x="1112520" y="2200192"/>
                  </a:cubicBezTo>
                  <a:cubicBezTo>
                    <a:pt x="1712181" y="2200192"/>
                    <a:pt x="2200192" y="1712181"/>
                    <a:pt x="2200192" y="1112520"/>
                  </a:cubicBezTo>
                  <a:cubicBezTo>
                    <a:pt x="2200192" y="512859"/>
                    <a:pt x="1712181" y="24848"/>
                    <a:pt x="1112520" y="24848"/>
                  </a:cubicBezTo>
                  <a:lnTo>
                    <a:pt x="1112520" y="24848"/>
                  </a:ln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9" name="Freeform: Shape 248">
              <a:extLst>
                <a:ext uri="{FF2B5EF4-FFF2-40B4-BE49-F238E27FC236}">
                  <a16:creationId xmlns:a16="http://schemas.microsoft.com/office/drawing/2014/main" id="{1554CA8F-B59D-4069-9AF8-4A0D18D4E85A}"/>
                </a:ext>
              </a:extLst>
            </p:cNvPr>
            <p:cNvSpPr/>
            <p:nvPr/>
          </p:nvSpPr>
          <p:spPr>
            <a:xfrm>
              <a:off x="2805845" y="8453608"/>
              <a:ext cx="463880" cy="265074"/>
            </a:xfrm>
            <a:custGeom>
              <a:avLst/>
              <a:gdLst>
                <a:gd name="connsiteX0" fmla="*/ 63942 w 463826"/>
                <a:gd name="connsiteY0" fmla="*/ 263468 h 265043"/>
                <a:gd name="connsiteX1" fmla="*/ 185530 w 463826"/>
                <a:gd name="connsiteY1" fmla="*/ 245579 h 265043"/>
                <a:gd name="connsiteX2" fmla="*/ 202758 w 463826"/>
                <a:gd name="connsiteY2" fmla="*/ 190582 h 265043"/>
                <a:gd name="connsiteX3" fmla="*/ 247484 w 463826"/>
                <a:gd name="connsiteY3" fmla="*/ 123327 h 265043"/>
                <a:gd name="connsiteX4" fmla="*/ 469790 w 463826"/>
                <a:gd name="connsiteY4" fmla="*/ 116369 h 265043"/>
                <a:gd name="connsiteX5" fmla="*/ 226281 w 463826"/>
                <a:gd name="connsiteY5" fmla="*/ 24930 h 265043"/>
                <a:gd name="connsiteX6" fmla="*/ 24848 w 463826"/>
                <a:gd name="connsiteY6" fmla="*/ 140223 h 265043"/>
                <a:gd name="connsiteX7" fmla="*/ 63942 w 463826"/>
                <a:gd name="connsiteY7" fmla="*/ 263468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3826" h="265043">
                  <a:moveTo>
                    <a:pt x="63942" y="263468"/>
                  </a:moveTo>
                  <a:cubicBezTo>
                    <a:pt x="63942" y="263468"/>
                    <a:pt x="156376" y="254192"/>
                    <a:pt x="185530" y="245579"/>
                  </a:cubicBezTo>
                  <a:cubicBezTo>
                    <a:pt x="214685" y="236965"/>
                    <a:pt x="270013" y="183624"/>
                    <a:pt x="202758" y="190582"/>
                  </a:cubicBezTo>
                  <a:cubicBezTo>
                    <a:pt x="135503" y="197871"/>
                    <a:pt x="247484" y="123327"/>
                    <a:pt x="247484" y="123327"/>
                  </a:cubicBezTo>
                  <a:cubicBezTo>
                    <a:pt x="247484" y="123327"/>
                    <a:pt x="459519" y="134922"/>
                    <a:pt x="469790" y="116369"/>
                  </a:cubicBezTo>
                  <a:cubicBezTo>
                    <a:pt x="480060" y="97486"/>
                    <a:pt x="270013" y="28574"/>
                    <a:pt x="226281" y="24930"/>
                  </a:cubicBezTo>
                  <a:cubicBezTo>
                    <a:pt x="182217" y="21285"/>
                    <a:pt x="24848" y="140223"/>
                    <a:pt x="24848" y="140223"/>
                  </a:cubicBezTo>
                  <a:lnTo>
                    <a:pt x="63942" y="263468"/>
                  </a:ln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0" name="Freeform: Shape 249">
              <a:extLst>
                <a:ext uri="{FF2B5EF4-FFF2-40B4-BE49-F238E27FC236}">
                  <a16:creationId xmlns:a16="http://schemas.microsoft.com/office/drawing/2014/main" id="{7107C891-7868-4CBB-B4A7-B80B1180A8E1}"/>
                </a:ext>
              </a:extLst>
            </p:cNvPr>
            <p:cNvSpPr/>
            <p:nvPr/>
          </p:nvSpPr>
          <p:spPr>
            <a:xfrm>
              <a:off x="1283471" y="8554086"/>
              <a:ext cx="1656714" cy="596417"/>
            </a:xfrm>
            <a:custGeom>
              <a:avLst/>
              <a:gdLst>
                <a:gd name="connsiteX0" fmla="*/ 1637161 w 1656521"/>
                <a:gd name="connsiteY0" fmla="*/ 204084 h 596347"/>
                <a:gd name="connsiteX1" fmla="*/ 963288 w 1656521"/>
                <a:gd name="connsiteY1" fmla="*/ 569512 h 596347"/>
                <a:gd name="connsiteX2" fmla="*/ 208246 w 1656521"/>
                <a:gd name="connsiteY2" fmla="*/ 474759 h 596347"/>
                <a:gd name="connsiteX3" fmla="*/ 135359 w 1656521"/>
                <a:gd name="connsiteY3" fmla="*/ 452562 h 596347"/>
                <a:gd name="connsiteX4" fmla="*/ 121112 w 1656521"/>
                <a:gd name="connsiteY4" fmla="*/ 445604 h 596347"/>
                <a:gd name="connsiteX5" fmla="*/ 72079 w 1656521"/>
                <a:gd name="connsiteY5" fmla="*/ 409160 h 596347"/>
                <a:gd name="connsiteX6" fmla="*/ 66447 w 1656521"/>
                <a:gd name="connsiteY6" fmla="*/ 403197 h 596347"/>
                <a:gd name="connsiteX7" fmla="*/ 61146 w 1656521"/>
                <a:gd name="connsiteY7" fmla="*/ 396902 h 596347"/>
                <a:gd name="connsiteX8" fmla="*/ 56177 w 1656521"/>
                <a:gd name="connsiteY8" fmla="*/ 390276 h 596347"/>
                <a:gd name="connsiteX9" fmla="*/ 47232 w 1656521"/>
                <a:gd name="connsiteY9" fmla="*/ 376693 h 596347"/>
                <a:gd name="connsiteX10" fmla="*/ 39943 w 1656521"/>
                <a:gd name="connsiteY10" fmla="*/ 362447 h 596347"/>
                <a:gd name="connsiteX11" fmla="*/ 39943 w 1656521"/>
                <a:gd name="connsiteY11" fmla="*/ 362447 h 596347"/>
                <a:gd name="connsiteX12" fmla="*/ 33979 w 1656521"/>
                <a:gd name="connsiteY12" fmla="*/ 347538 h 596347"/>
                <a:gd name="connsiteX13" fmla="*/ 25034 w 1656521"/>
                <a:gd name="connsiteY13" fmla="*/ 283265 h 596347"/>
                <a:gd name="connsiteX14" fmla="*/ 25365 w 1656521"/>
                <a:gd name="connsiteY14" fmla="*/ 276638 h 596347"/>
                <a:gd name="connsiteX15" fmla="*/ 25365 w 1656521"/>
                <a:gd name="connsiteY15" fmla="*/ 275976 h 596347"/>
                <a:gd name="connsiteX16" fmla="*/ 25365 w 1656521"/>
                <a:gd name="connsiteY16" fmla="*/ 275976 h 596347"/>
                <a:gd name="connsiteX17" fmla="*/ 28679 w 1656521"/>
                <a:gd name="connsiteY17" fmla="*/ 250466 h 596347"/>
                <a:gd name="connsiteX18" fmla="*/ 203607 w 1656521"/>
                <a:gd name="connsiteY18" fmla="*/ 147430 h 596347"/>
                <a:gd name="connsiteX19" fmla="*/ 924857 w 1656521"/>
                <a:gd name="connsiteY19" fmla="*/ 278958 h 596347"/>
                <a:gd name="connsiteX20" fmla="*/ 1551022 w 1656521"/>
                <a:gd name="connsiteY20" fmla="*/ 24848 h 596347"/>
                <a:gd name="connsiteX21" fmla="*/ 1554998 w 1656521"/>
                <a:gd name="connsiteY21" fmla="*/ 33130 h 596347"/>
                <a:gd name="connsiteX22" fmla="*/ 1615626 w 1656521"/>
                <a:gd name="connsiteY22" fmla="*/ 159688 h 596347"/>
                <a:gd name="connsiteX23" fmla="*/ 1624240 w 1656521"/>
                <a:gd name="connsiteY23" fmla="*/ 177910 h 596347"/>
                <a:gd name="connsiteX24" fmla="*/ 1633186 w 1656521"/>
                <a:gd name="connsiteY24" fmla="*/ 196795 h 596347"/>
                <a:gd name="connsiteX25" fmla="*/ 1637161 w 1656521"/>
                <a:gd name="connsiteY25" fmla="*/ 204084 h 596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56521" h="596347">
                  <a:moveTo>
                    <a:pt x="1637161" y="204084"/>
                  </a:moveTo>
                  <a:cubicBezTo>
                    <a:pt x="1501326" y="292210"/>
                    <a:pt x="1150475" y="551622"/>
                    <a:pt x="963288" y="569512"/>
                  </a:cubicBezTo>
                  <a:cubicBezTo>
                    <a:pt x="773782" y="587734"/>
                    <a:pt x="303992" y="492649"/>
                    <a:pt x="208246" y="474759"/>
                  </a:cubicBezTo>
                  <a:cubicBezTo>
                    <a:pt x="181079" y="469789"/>
                    <a:pt x="156562" y="462169"/>
                    <a:pt x="135359" y="452562"/>
                  </a:cubicBezTo>
                  <a:cubicBezTo>
                    <a:pt x="130389" y="450242"/>
                    <a:pt x="125751" y="447923"/>
                    <a:pt x="121112" y="445604"/>
                  </a:cubicBezTo>
                  <a:cubicBezTo>
                    <a:pt x="101897" y="435333"/>
                    <a:pt x="85663" y="423075"/>
                    <a:pt x="72079" y="409160"/>
                  </a:cubicBezTo>
                  <a:cubicBezTo>
                    <a:pt x="70092" y="407172"/>
                    <a:pt x="68104" y="405185"/>
                    <a:pt x="66447" y="403197"/>
                  </a:cubicBezTo>
                  <a:cubicBezTo>
                    <a:pt x="64791" y="401209"/>
                    <a:pt x="62803" y="398890"/>
                    <a:pt x="61146" y="396902"/>
                  </a:cubicBezTo>
                  <a:cubicBezTo>
                    <a:pt x="59490" y="394584"/>
                    <a:pt x="57833" y="392595"/>
                    <a:pt x="56177" y="390276"/>
                  </a:cubicBezTo>
                  <a:cubicBezTo>
                    <a:pt x="52864" y="385969"/>
                    <a:pt x="50213" y="381331"/>
                    <a:pt x="47232" y="376693"/>
                  </a:cubicBezTo>
                  <a:cubicBezTo>
                    <a:pt x="44581" y="372054"/>
                    <a:pt x="42262" y="367416"/>
                    <a:pt x="39943" y="362447"/>
                  </a:cubicBezTo>
                  <a:cubicBezTo>
                    <a:pt x="39943" y="362447"/>
                    <a:pt x="39943" y="362447"/>
                    <a:pt x="39943" y="362447"/>
                  </a:cubicBezTo>
                  <a:cubicBezTo>
                    <a:pt x="37624" y="357477"/>
                    <a:pt x="35967" y="352839"/>
                    <a:pt x="33979" y="347538"/>
                  </a:cubicBezTo>
                  <a:cubicBezTo>
                    <a:pt x="27022" y="327659"/>
                    <a:pt x="24040" y="306125"/>
                    <a:pt x="25034" y="283265"/>
                  </a:cubicBezTo>
                  <a:cubicBezTo>
                    <a:pt x="25034" y="280945"/>
                    <a:pt x="25365" y="278958"/>
                    <a:pt x="25365" y="276638"/>
                  </a:cubicBezTo>
                  <a:cubicBezTo>
                    <a:pt x="25365" y="276308"/>
                    <a:pt x="25365" y="275976"/>
                    <a:pt x="25365" y="275976"/>
                  </a:cubicBezTo>
                  <a:lnTo>
                    <a:pt x="25365" y="275976"/>
                  </a:lnTo>
                  <a:cubicBezTo>
                    <a:pt x="26028" y="267693"/>
                    <a:pt x="27022" y="259079"/>
                    <a:pt x="28679" y="250466"/>
                  </a:cubicBezTo>
                  <a:cubicBezTo>
                    <a:pt x="44250" y="167971"/>
                    <a:pt x="141985" y="155712"/>
                    <a:pt x="203607" y="147430"/>
                  </a:cubicBezTo>
                  <a:cubicBezTo>
                    <a:pt x="249990" y="141135"/>
                    <a:pt x="741646" y="278627"/>
                    <a:pt x="924857" y="278958"/>
                  </a:cubicBezTo>
                  <a:cubicBezTo>
                    <a:pt x="1102436" y="279289"/>
                    <a:pt x="1442354" y="70568"/>
                    <a:pt x="1551022" y="24848"/>
                  </a:cubicBezTo>
                  <a:lnTo>
                    <a:pt x="1554998" y="33130"/>
                  </a:lnTo>
                  <a:lnTo>
                    <a:pt x="1615626" y="159688"/>
                  </a:lnTo>
                  <a:lnTo>
                    <a:pt x="1624240" y="177910"/>
                  </a:lnTo>
                  <a:lnTo>
                    <a:pt x="1633186" y="196795"/>
                  </a:lnTo>
                  <a:lnTo>
                    <a:pt x="1637161" y="204084"/>
                  </a:ln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1" name="Freeform: Shape 250">
              <a:extLst>
                <a:ext uri="{FF2B5EF4-FFF2-40B4-BE49-F238E27FC236}">
                  <a16:creationId xmlns:a16="http://schemas.microsoft.com/office/drawing/2014/main" id="{1B5C2BD3-EB7A-48DE-9821-F2FE3D46B407}"/>
                </a:ext>
              </a:extLst>
            </p:cNvPr>
            <p:cNvSpPr/>
            <p:nvPr/>
          </p:nvSpPr>
          <p:spPr>
            <a:xfrm>
              <a:off x="1283471" y="8707166"/>
              <a:ext cx="1656714" cy="430746"/>
            </a:xfrm>
            <a:custGeom>
              <a:avLst/>
              <a:gdLst>
                <a:gd name="connsiteX0" fmla="*/ 1637161 w 1656521"/>
                <a:gd name="connsiteY0" fmla="*/ 51021 h 430695"/>
                <a:gd name="connsiteX1" fmla="*/ 963288 w 1656521"/>
                <a:gd name="connsiteY1" fmla="*/ 416450 h 430695"/>
                <a:gd name="connsiteX2" fmla="*/ 208246 w 1656521"/>
                <a:gd name="connsiteY2" fmla="*/ 321696 h 430695"/>
                <a:gd name="connsiteX3" fmla="*/ 135359 w 1656521"/>
                <a:gd name="connsiteY3" fmla="*/ 299499 h 430695"/>
                <a:gd name="connsiteX4" fmla="*/ 121112 w 1656521"/>
                <a:gd name="connsiteY4" fmla="*/ 292541 h 430695"/>
                <a:gd name="connsiteX5" fmla="*/ 72079 w 1656521"/>
                <a:gd name="connsiteY5" fmla="*/ 256098 h 430695"/>
                <a:gd name="connsiteX6" fmla="*/ 66447 w 1656521"/>
                <a:gd name="connsiteY6" fmla="*/ 250134 h 430695"/>
                <a:gd name="connsiteX7" fmla="*/ 61146 w 1656521"/>
                <a:gd name="connsiteY7" fmla="*/ 243840 h 430695"/>
                <a:gd name="connsiteX8" fmla="*/ 61146 w 1656521"/>
                <a:gd name="connsiteY8" fmla="*/ 243840 h 430695"/>
                <a:gd name="connsiteX9" fmla="*/ 56177 w 1656521"/>
                <a:gd name="connsiteY9" fmla="*/ 237545 h 430695"/>
                <a:gd name="connsiteX10" fmla="*/ 47232 w 1656521"/>
                <a:gd name="connsiteY10" fmla="*/ 223962 h 430695"/>
                <a:gd name="connsiteX11" fmla="*/ 39943 w 1656521"/>
                <a:gd name="connsiteY11" fmla="*/ 209715 h 430695"/>
                <a:gd name="connsiteX12" fmla="*/ 39943 w 1656521"/>
                <a:gd name="connsiteY12" fmla="*/ 209715 h 430695"/>
                <a:gd name="connsiteX13" fmla="*/ 33979 w 1656521"/>
                <a:gd name="connsiteY13" fmla="*/ 194807 h 430695"/>
                <a:gd name="connsiteX14" fmla="*/ 25034 w 1656521"/>
                <a:gd name="connsiteY14" fmla="*/ 130534 h 430695"/>
                <a:gd name="connsiteX15" fmla="*/ 25365 w 1656521"/>
                <a:gd name="connsiteY15" fmla="*/ 123908 h 430695"/>
                <a:gd name="connsiteX16" fmla="*/ 25365 w 1656521"/>
                <a:gd name="connsiteY16" fmla="*/ 123245 h 430695"/>
                <a:gd name="connsiteX17" fmla="*/ 58496 w 1656521"/>
                <a:gd name="connsiteY17" fmla="*/ 209715 h 430695"/>
                <a:gd name="connsiteX18" fmla="*/ 207583 w 1656521"/>
                <a:gd name="connsiteY18" fmla="*/ 290554 h 430695"/>
                <a:gd name="connsiteX19" fmla="*/ 962625 w 1656521"/>
                <a:gd name="connsiteY19" fmla="*/ 385307 h 430695"/>
                <a:gd name="connsiteX20" fmla="*/ 1575870 w 1656521"/>
                <a:gd name="connsiteY20" fmla="*/ 55991 h 430695"/>
                <a:gd name="connsiteX21" fmla="*/ 1624240 w 1656521"/>
                <a:gd name="connsiteY21" fmla="*/ 24848 h 430695"/>
                <a:gd name="connsiteX22" fmla="*/ 1633186 w 1656521"/>
                <a:gd name="connsiteY22" fmla="*/ 43732 h 430695"/>
                <a:gd name="connsiteX23" fmla="*/ 1637161 w 1656521"/>
                <a:gd name="connsiteY23" fmla="*/ 51021 h 43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656521" h="430695">
                  <a:moveTo>
                    <a:pt x="1637161" y="51021"/>
                  </a:moveTo>
                  <a:cubicBezTo>
                    <a:pt x="1501326" y="139147"/>
                    <a:pt x="1150475" y="398559"/>
                    <a:pt x="963288" y="416450"/>
                  </a:cubicBezTo>
                  <a:cubicBezTo>
                    <a:pt x="773782" y="434671"/>
                    <a:pt x="303992" y="339587"/>
                    <a:pt x="208246" y="321696"/>
                  </a:cubicBezTo>
                  <a:cubicBezTo>
                    <a:pt x="181079" y="316727"/>
                    <a:pt x="156562" y="309107"/>
                    <a:pt x="135359" y="299499"/>
                  </a:cubicBezTo>
                  <a:cubicBezTo>
                    <a:pt x="130389" y="297180"/>
                    <a:pt x="125751" y="294861"/>
                    <a:pt x="121112" y="292541"/>
                  </a:cubicBezTo>
                  <a:cubicBezTo>
                    <a:pt x="101897" y="282271"/>
                    <a:pt x="85663" y="270013"/>
                    <a:pt x="72079" y="256098"/>
                  </a:cubicBezTo>
                  <a:cubicBezTo>
                    <a:pt x="70092" y="254110"/>
                    <a:pt x="68104" y="252122"/>
                    <a:pt x="66447" y="250134"/>
                  </a:cubicBezTo>
                  <a:cubicBezTo>
                    <a:pt x="64791" y="248147"/>
                    <a:pt x="62803" y="245827"/>
                    <a:pt x="61146" y="243840"/>
                  </a:cubicBezTo>
                  <a:cubicBezTo>
                    <a:pt x="61146" y="243840"/>
                    <a:pt x="61146" y="243840"/>
                    <a:pt x="61146" y="243840"/>
                  </a:cubicBezTo>
                  <a:cubicBezTo>
                    <a:pt x="59490" y="241852"/>
                    <a:pt x="57833" y="239532"/>
                    <a:pt x="56177" y="237545"/>
                  </a:cubicBezTo>
                  <a:cubicBezTo>
                    <a:pt x="52864" y="233239"/>
                    <a:pt x="50213" y="228600"/>
                    <a:pt x="47232" y="223962"/>
                  </a:cubicBezTo>
                  <a:cubicBezTo>
                    <a:pt x="44581" y="219323"/>
                    <a:pt x="42262" y="214685"/>
                    <a:pt x="39943" y="209715"/>
                  </a:cubicBezTo>
                  <a:cubicBezTo>
                    <a:pt x="39943" y="209715"/>
                    <a:pt x="39943" y="209715"/>
                    <a:pt x="39943" y="209715"/>
                  </a:cubicBezTo>
                  <a:cubicBezTo>
                    <a:pt x="37955" y="204746"/>
                    <a:pt x="35967" y="200108"/>
                    <a:pt x="33979" y="194807"/>
                  </a:cubicBezTo>
                  <a:cubicBezTo>
                    <a:pt x="27022" y="174929"/>
                    <a:pt x="24040" y="153394"/>
                    <a:pt x="25034" y="130534"/>
                  </a:cubicBezTo>
                  <a:cubicBezTo>
                    <a:pt x="25034" y="128215"/>
                    <a:pt x="25365" y="126227"/>
                    <a:pt x="25365" y="123908"/>
                  </a:cubicBezTo>
                  <a:cubicBezTo>
                    <a:pt x="25365" y="123576"/>
                    <a:pt x="25365" y="123245"/>
                    <a:pt x="25365" y="123245"/>
                  </a:cubicBezTo>
                  <a:cubicBezTo>
                    <a:pt x="28347" y="155712"/>
                    <a:pt x="39280" y="184867"/>
                    <a:pt x="58496" y="209715"/>
                  </a:cubicBezTo>
                  <a:cubicBezTo>
                    <a:pt x="88976" y="249141"/>
                    <a:pt x="139003" y="277633"/>
                    <a:pt x="207583" y="290554"/>
                  </a:cubicBezTo>
                  <a:cubicBezTo>
                    <a:pt x="303661" y="308444"/>
                    <a:pt x="773451" y="403528"/>
                    <a:pt x="962625" y="385307"/>
                  </a:cubicBezTo>
                  <a:cubicBezTo>
                    <a:pt x="1127946" y="369404"/>
                    <a:pt x="1417838" y="158032"/>
                    <a:pt x="1575870" y="55991"/>
                  </a:cubicBezTo>
                  <a:cubicBezTo>
                    <a:pt x="1593760" y="44395"/>
                    <a:pt x="1609994" y="34124"/>
                    <a:pt x="1624240" y="24848"/>
                  </a:cubicBezTo>
                  <a:lnTo>
                    <a:pt x="1633186" y="43732"/>
                  </a:lnTo>
                  <a:lnTo>
                    <a:pt x="1637161" y="51021"/>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2" name="Freeform: Shape 251">
              <a:extLst>
                <a:ext uri="{FF2B5EF4-FFF2-40B4-BE49-F238E27FC236}">
                  <a16:creationId xmlns:a16="http://schemas.microsoft.com/office/drawing/2014/main" id="{EE4BCB87-8C79-4E09-AB47-A9B88108EEC0}"/>
                </a:ext>
              </a:extLst>
            </p:cNvPr>
            <p:cNvSpPr/>
            <p:nvPr/>
          </p:nvSpPr>
          <p:spPr>
            <a:xfrm>
              <a:off x="1317392" y="8722077"/>
              <a:ext cx="1623579" cy="397611"/>
            </a:xfrm>
            <a:custGeom>
              <a:avLst/>
              <a:gdLst>
                <a:gd name="connsiteX0" fmla="*/ 1603245 w 1623391"/>
                <a:gd name="connsiteY0" fmla="*/ 36113 h 397565"/>
                <a:gd name="connsiteX1" fmla="*/ 929372 w 1623391"/>
                <a:gd name="connsiteY1" fmla="*/ 401542 h 397565"/>
                <a:gd name="connsiteX2" fmla="*/ 174330 w 1623391"/>
                <a:gd name="connsiteY2" fmla="*/ 306788 h 397565"/>
                <a:gd name="connsiteX3" fmla="*/ 101443 w 1623391"/>
                <a:gd name="connsiteY3" fmla="*/ 284591 h 397565"/>
                <a:gd name="connsiteX4" fmla="*/ 87197 w 1623391"/>
                <a:gd name="connsiteY4" fmla="*/ 277633 h 397565"/>
                <a:gd name="connsiteX5" fmla="*/ 38163 w 1623391"/>
                <a:gd name="connsiteY5" fmla="*/ 241190 h 397565"/>
                <a:gd name="connsiteX6" fmla="*/ 32531 w 1623391"/>
                <a:gd name="connsiteY6" fmla="*/ 235226 h 397565"/>
                <a:gd name="connsiteX7" fmla="*/ 27230 w 1623391"/>
                <a:gd name="connsiteY7" fmla="*/ 228931 h 397565"/>
                <a:gd name="connsiteX8" fmla="*/ 27230 w 1623391"/>
                <a:gd name="connsiteY8" fmla="*/ 228931 h 397565"/>
                <a:gd name="connsiteX9" fmla="*/ 24911 w 1623391"/>
                <a:gd name="connsiteY9" fmla="*/ 195139 h 397565"/>
                <a:gd name="connsiteX10" fmla="*/ 25574 w 1623391"/>
                <a:gd name="connsiteY10" fmla="*/ 178242 h 397565"/>
                <a:gd name="connsiteX11" fmla="*/ 25574 w 1623391"/>
                <a:gd name="connsiteY11" fmla="*/ 178242 h 397565"/>
                <a:gd name="connsiteX12" fmla="*/ 26568 w 1623391"/>
                <a:gd name="connsiteY12" fmla="*/ 168635 h 397565"/>
                <a:gd name="connsiteX13" fmla="*/ 26568 w 1623391"/>
                <a:gd name="connsiteY13" fmla="*/ 168635 h 397565"/>
                <a:gd name="connsiteX14" fmla="*/ 31537 w 1623391"/>
                <a:gd name="connsiteY14" fmla="*/ 141468 h 397565"/>
                <a:gd name="connsiteX15" fmla="*/ 213092 w 1623391"/>
                <a:gd name="connsiteY15" fmla="*/ 45390 h 397565"/>
                <a:gd name="connsiteX16" fmla="*/ 923740 w 1623391"/>
                <a:gd name="connsiteY16" fmla="*/ 243178 h 397565"/>
                <a:gd name="connsiteX17" fmla="*/ 1541954 w 1623391"/>
                <a:gd name="connsiteY17" fmla="*/ 41745 h 397565"/>
                <a:gd name="connsiteX18" fmla="*/ 1588337 w 1623391"/>
                <a:gd name="connsiteY18" fmla="*/ 24848 h 397565"/>
                <a:gd name="connsiteX19" fmla="*/ 1591981 w 1623391"/>
                <a:gd name="connsiteY19" fmla="*/ 34124 h 397565"/>
                <a:gd name="connsiteX20" fmla="*/ 1599601 w 1623391"/>
                <a:gd name="connsiteY20" fmla="*/ 29155 h 397565"/>
                <a:gd name="connsiteX21" fmla="*/ 1603245 w 1623391"/>
                <a:gd name="connsiteY21" fmla="*/ 36113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23391" h="397565">
                  <a:moveTo>
                    <a:pt x="1603245" y="36113"/>
                  </a:moveTo>
                  <a:cubicBezTo>
                    <a:pt x="1467410" y="124239"/>
                    <a:pt x="1116559" y="383651"/>
                    <a:pt x="929372" y="401542"/>
                  </a:cubicBezTo>
                  <a:cubicBezTo>
                    <a:pt x="739866" y="419763"/>
                    <a:pt x="270077" y="324679"/>
                    <a:pt x="174330" y="306788"/>
                  </a:cubicBezTo>
                  <a:cubicBezTo>
                    <a:pt x="147163" y="301819"/>
                    <a:pt x="122646" y="294198"/>
                    <a:pt x="101443" y="284591"/>
                  </a:cubicBezTo>
                  <a:cubicBezTo>
                    <a:pt x="96473" y="282272"/>
                    <a:pt x="91835" y="279953"/>
                    <a:pt x="87197" y="277633"/>
                  </a:cubicBezTo>
                  <a:cubicBezTo>
                    <a:pt x="67981" y="267363"/>
                    <a:pt x="51747" y="255105"/>
                    <a:pt x="38163" y="241190"/>
                  </a:cubicBezTo>
                  <a:cubicBezTo>
                    <a:pt x="36176" y="239202"/>
                    <a:pt x="34188" y="237214"/>
                    <a:pt x="32531" y="235226"/>
                  </a:cubicBezTo>
                  <a:cubicBezTo>
                    <a:pt x="30875" y="233239"/>
                    <a:pt x="28887" y="230919"/>
                    <a:pt x="27230" y="228931"/>
                  </a:cubicBezTo>
                  <a:cubicBezTo>
                    <a:pt x="27230" y="228931"/>
                    <a:pt x="27230" y="228931"/>
                    <a:pt x="27230" y="228931"/>
                  </a:cubicBezTo>
                  <a:cubicBezTo>
                    <a:pt x="25574" y="217999"/>
                    <a:pt x="24580" y="206735"/>
                    <a:pt x="24911" y="195139"/>
                  </a:cubicBezTo>
                  <a:cubicBezTo>
                    <a:pt x="24911" y="189506"/>
                    <a:pt x="25243" y="183875"/>
                    <a:pt x="25574" y="178242"/>
                  </a:cubicBezTo>
                  <a:cubicBezTo>
                    <a:pt x="25574" y="178242"/>
                    <a:pt x="25574" y="178242"/>
                    <a:pt x="25574" y="178242"/>
                  </a:cubicBezTo>
                  <a:cubicBezTo>
                    <a:pt x="25905" y="174929"/>
                    <a:pt x="26237" y="171947"/>
                    <a:pt x="26568" y="168635"/>
                  </a:cubicBezTo>
                  <a:lnTo>
                    <a:pt x="26568" y="168635"/>
                  </a:lnTo>
                  <a:cubicBezTo>
                    <a:pt x="27893" y="159689"/>
                    <a:pt x="29550" y="150744"/>
                    <a:pt x="31537" y="141468"/>
                  </a:cubicBezTo>
                  <a:cubicBezTo>
                    <a:pt x="52741" y="54334"/>
                    <a:pt x="151138" y="49033"/>
                    <a:pt x="213092" y="45390"/>
                  </a:cubicBezTo>
                  <a:cubicBezTo>
                    <a:pt x="259806" y="42407"/>
                    <a:pt x="740860" y="228269"/>
                    <a:pt x="923740" y="243178"/>
                  </a:cubicBezTo>
                  <a:cubicBezTo>
                    <a:pt x="1081441" y="256099"/>
                    <a:pt x="1393861" y="97735"/>
                    <a:pt x="1541954" y="41745"/>
                  </a:cubicBezTo>
                  <a:cubicBezTo>
                    <a:pt x="1560176" y="34788"/>
                    <a:pt x="1575747" y="29155"/>
                    <a:pt x="1588337" y="24848"/>
                  </a:cubicBezTo>
                  <a:lnTo>
                    <a:pt x="1591981" y="34124"/>
                  </a:lnTo>
                  <a:cubicBezTo>
                    <a:pt x="1594300" y="32800"/>
                    <a:pt x="1596619" y="31143"/>
                    <a:pt x="1599601" y="29155"/>
                  </a:cubicBezTo>
                  <a:lnTo>
                    <a:pt x="1603245" y="36113"/>
                  </a:lnTo>
                  <a:close/>
                </a:path>
              </a:pathLst>
            </a:custGeom>
            <a:solidFill>
              <a:schemeClr val="bg2">
                <a:lumMod val="85000"/>
                <a:alpha val="2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3" name="Freeform: Shape 252">
              <a:extLst>
                <a:ext uri="{FF2B5EF4-FFF2-40B4-BE49-F238E27FC236}">
                  <a16:creationId xmlns:a16="http://schemas.microsoft.com/office/drawing/2014/main" id="{59C963F1-B48F-48E3-AF11-B3DD533C0553}"/>
                </a:ext>
              </a:extLst>
            </p:cNvPr>
            <p:cNvSpPr/>
            <p:nvPr/>
          </p:nvSpPr>
          <p:spPr>
            <a:xfrm>
              <a:off x="1226667" y="7679205"/>
              <a:ext cx="795222" cy="1225968"/>
            </a:xfrm>
            <a:custGeom>
              <a:avLst/>
              <a:gdLst>
                <a:gd name="connsiteX0" fmla="*/ 781878 w 795130"/>
                <a:gd name="connsiteY0" fmla="*/ 582237 h 1225826"/>
                <a:gd name="connsiteX1" fmla="*/ 740797 w 795130"/>
                <a:gd name="connsiteY1" fmla="*/ 609736 h 1225826"/>
                <a:gd name="connsiteX2" fmla="*/ 748417 w 795130"/>
                <a:gd name="connsiteY2" fmla="*/ 640216 h 1225826"/>
                <a:gd name="connsiteX3" fmla="*/ 748417 w 795130"/>
                <a:gd name="connsiteY3" fmla="*/ 640547 h 1225826"/>
                <a:gd name="connsiteX4" fmla="*/ 749742 w 795130"/>
                <a:gd name="connsiteY4" fmla="*/ 648830 h 1225826"/>
                <a:gd name="connsiteX5" fmla="*/ 744441 w 795130"/>
                <a:gd name="connsiteY5" fmla="*/ 660094 h 1225826"/>
                <a:gd name="connsiteX6" fmla="*/ 686463 w 795130"/>
                <a:gd name="connsiteY6" fmla="*/ 663739 h 1225826"/>
                <a:gd name="connsiteX7" fmla="*/ 684806 w 795130"/>
                <a:gd name="connsiteY7" fmla="*/ 664401 h 1225826"/>
                <a:gd name="connsiteX8" fmla="*/ 682818 w 795130"/>
                <a:gd name="connsiteY8" fmla="*/ 671027 h 1225826"/>
                <a:gd name="connsiteX9" fmla="*/ 705016 w 795130"/>
                <a:gd name="connsiteY9" fmla="*/ 690905 h 1225826"/>
                <a:gd name="connsiteX10" fmla="*/ 735496 w 795130"/>
                <a:gd name="connsiteY10" fmla="*/ 708796 h 1225826"/>
                <a:gd name="connsiteX11" fmla="*/ 727213 w 795130"/>
                <a:gd name="connsiteY11" fmla="*/ 726687 h 1225826"/>
                <a:gd name="connsiteX12" fmla="*/ 716943 w 795130"/>
                <a:gd name="connsiteY12" fmla="*/ 742920 h 1225826"/>
                <a:gd name="connsiteX13" fmla="*/ 714624 w 795130"/>
                <a:gd name="connsiteY13" fmla="*/ 806199 h 1225826"/>
                <a:gd name="connsiteX14" fmla="*/ 572825 w 795130"/>
                <a:gd name="connsiteY14" fmla="*/ 823096 h 1225826"/>
                <a:gd name="connsiteX15" fmla="*/ 492650 w 795130"/>
                <a:gd name="connsiteY15" fmla="*/ 806531 h 1225826"/>
                <a:gd name="connsiteX16" fmla="*/ 474097 w 795130"/>
                <a:gd name="connsiteY16" fmla="*/ 867491 h 1225826"/>
                <a:gd name="connsiteX17" fmla="*/ 535057 w 795130"/>
                <a:gd name="connsiteY17" fmla="*/ 1004320 h 1225826"/>
                <a:gd name="connsiteX18" fmla="*/ 558248 w 795130"/>
                <a:gd name="connsiteY18" fmla="*/ 1044076 h 1225826"/>
                <a:gd name="connsiteX19" fmla="*/ 611257 w 795130"/>
                <a:gd name="connsiteY19" fmla="*/ 1217017 h 1225826"/>
                <a:gd name="connsiteX20" fmla="*/ 24848 w 795130"/>
                <a:gd name="connsiteY20" fmla="*/ 1217017 h 1225826"/>
                <a:gd name="connsiteX21" fmla="*/ 31143 w 795130"/>
                <a:gd name="connsiteY21" fmla="*/ 1164339 h 1225826"/>
                <a:gd name="connsiteX22" fmla="*/ 40750 w 795130"/>
                <a:gd name="connsiteY22" fmla="*/ 1092446 h 1225826"/>
                <a:gd name="connsiteX23" fmla="*/ 72224 w 795130"/>
                <a:gd name="connsiteY23" fmla="*/ 998687 h 1225826"/>
                <a:gd name="connsiteX24" fmla="*/ 132190 w 795130"/>
                <a:gd name="connsiteY24" fmla="*/ 913211 h 1225826"/>
                <a:gd name="connsiteX25" fmla="*/ 183211 w 795130"/>
                <a:gd name="connsiteY25" fmla="*/ 823758 h 1225826"/>
                <a:gd name="connsiteX26" fmla="*/ 200439 w 795130"/>
                <a:gd name="connsiteY26" fmla="*/ 752197 h 1225826"/>
                <a:gd name="connsiteX27" fmla="*/ 200439 w 795130"/>
                <a:gd name="connsiteY27" fmla="*/ 752197 h 1225826"/>
                <a:gd name="connsiteX28" fmla="*/ 206403 w 795130"/>
                <a:gd name="connsiteY28" fmla="*/ 724036 h 1225826"/>
                <a:gd name="connsiteX29" fmla="*/ 212366 w 795130"/>
                <a:gd name="connsiteY29" fmla="*/ 691237 h 1225826"/>
                <a:gd name="connsiteX30" fmla="*/ 215348 w 795130"/>
                <a:gd name="connsiteY30" fmla="*/ 632265 h 1225826"/>
                <a:gd name="connsiteX31" fmla="*/ 213360 w 795130"/>
                <a:gd name="connsiteY31" fmla="*/ 609404 h 1225826"/>
                <a:gd name="connsiteX32" fmla="*/ 198120 w 795130"/>
                <a:gd name="connsiteY32" fmla="*/ 527903 h 1225826"/>
                <a:gd name="connsiteX33" fmla="*/ 174266 w 795130"/>
                <a:gd name="connsiteY33" fmla="*/ 493117 h 1225826"/>
                <a:gd name="connsiteX34" fmla="*/ 169959 w 795130"/>
                <a:gd name="connsiteY34" fmla="*/ 486159 h 1225826"/>
                <a:gd name="connsiteX35" fmla="*/ 154719 w 795130"/>
                <a:gd name="connsiteY35" fmla="*/ 460318 h 1225826"/>
                <a:gd name="connsiteX36" fmla="*/ 154388 w 795130"/>
                <a:gd name="connsiteY36" fmla="*/ 459655 h 1225826"/>
                <a:gd name="connsiteX37" fmla="*/ 125564 w 795130"/>
                <a:gd name="connsiteY37" fmla="*/ 391075 h 1225826"/>
                <a:gd name="connsiteX38" fmla="*/ 122251 w 795130"/>
                <a:gd name="connsiteY38" fmla="*/ 379148 h 1225826"/>
                <a:gd name="connsiteX39" fmla="*/ 120264 w 795130"/>
                <a:gd name="connsiteY39" fmla="*/ 370534 h 1225826"/>
                <a:gd name="connsiteX40" fmla="*/ 118938 w 795130"/>
                <a:gd name="connsiteY40" fmla="*/ 364902 h 1225826"/>
                <a:gd name="connsiteX41" fmla="*/ 117944 w 795130"/>
                <a:gd name="connsiteY41" fmla="*/ 361257 h 1225826"/>
                <a:gd name="connsiteX42" fmla="*/ 116950 w 795130"/>
                <a:gd name="connsiteY42" fmla="*/ 355625 h 1225826"/>
                <a:gd name="connsiteX43" fmla="*/ 116619 w 795130"/>
                <a:gd name="connsiteY43" fmla="*/ 354963 h 1225826"/>
                <a:gd name="connsiteX44" fmla="*/ 116619 w 795130"/>
                <a:gd name="connsiteY44" fmla="*/ 353969 h 1225826"/>
                <a:gd name="connsiteX45" fmla="*/ 115625 w 795130"/>
                <a:gd name="connsiteY45" fmla="*/ 347674 h 1225826"/>
                <a:gd name="connsiteX46" fmla="*/ 115294 w 795130"/>
                <a:gd name="connsiteY46" fmla="*/ 343698 h 1225826"/>
                <a:gd name="connsiteX47" fmla="*/ 114631 w 795130"/>
                <a:gd name="connsiteY47" fmla="*/ 339723 h 1225826"/>
                <a:gd name="connsiteX48" fmla="*/ 113969 w 795130"/>
                <a:gd name="connsiteY48" fmla="*/ 331771 h 1225826"/>
                <a:gd name="connsiteX49" fmla="*/ 113306 w 795130"/>
                <a:gd name="connsiteY49" fmla="*/ 323820 h 1225826"/>
                <a:gd name="connsiteX50" fmla="*/ 112975 w 795130"/>
                <a:gd name="connsiteY50" fmla="*/ 316200 h 1225826"/>
                <a:gd name="connsiteX51" fmla="*/ 112643 w 795130"/>
                <a:gd name="connsiteY51" fmla="*/ 308580 h 1225826"/>
                <a:gd name="connsiteX52" fmla="*/ 112643 w 795130"/>
                <a:gd name="connsiteY52" fmla="*/ 307586 h 1225826"/>
                <a:gd name="connsiteX53" fmla="*/ 112643 w 795130"/>
                <a:gd name="connsiteY53" fmla="*/ 299966 h 1225826"/>
                <a:gd name="connsiteX54" fmla="*/ 112643 w 795130"/>
                <a:gd name="connsiteY54" fmla="*/ 293009 h 1225826"/>
                <a:gd name="connsiteX55" fmla="*/ 112643 w 795130"/>
                <a:gd name="connsiteY55" fmla="*/ 290358 h 1225826"/>
                <a:gd name="connsiteX56" fmla="*/ 112975 w 795130"/>
                <a:gd name="connsiteY56" fmla="*/ 284063 h 1225826"/>
                <a:gd name="connsiteX57" fmla="*/ 113969 w 795130"/>
                <a:gd name="connsiteY57" fmla="*/ 267830 h 1225826"/>
                <a:gd name="connsiteX58" fmla="*/ 114963 w 795130"/>
                <a:gd name="connsiteY58" fmla="*/ 259878 h 1225826"/>
                <a:gd name="connsiteX59" fmla="*/ 115957 w 795130"/>
                <a:gd name="connsiteY59" fmla="*/ 251927 h 1225826"/>
                <a:gd name="connsiteX60" fmla="*/ 117613 w 795130"/>
                <a:gd name="connsiteY60" fmla="*/ 240994 h 1225826"/>
                <a:gd name="connsiteX61" fmla="*/ 118276 w 795130"/>
                <a:gd name="connsiteY61" fmla="*/ 236356 h 1225826"/>
                <a:gd name="connsiteX62" fmla="*/ 118938 w 795130"/>
                <a:gd name="connsiteY62" fmla="*/ 231718 h 1225826"/>
                <a:gd name="connsiteX63" fmla="*/ 121257 w 795130"/>
                <a:gd name="connsiteY63" fmla="*/ 220122 h 1225826"/>
                <a:gd name="connsiteX64" fmla="*/ 365760 w 795130"/>
                <a:gd name="connsiteY64" fmla="*/ 33266 h 1225826"/>
                <a:gd name="connsiteX65" fmla="*/ 367417 w 795130"/>
                <a:gd name="connsiteY65" fmla="*/ 32935 h 1225826"/>
                <a:gd name="connsiteX66" fmla="*/ 388620 w 795130"/>
                <a:gd name="connsiteY66" fmla="*/ 29291 h 1225826"/>
                <a:gd name="connsiteX67" fmla="*/ 399553 w 795130"/>
                <a:gd name="connsiteY67" fmla="*/ 27965 h 1225826"/>
                <a:gd name="connsiteX68" fmla="*/ 420756 w 795130"/>
                <a:gd name="connsiteY68" fmla="*/ 25977 h 1225826"/>
                <a:gd name="connsiteX69" fmla="*/ 431027 w 795130"/>
                <a:gd name="connsiteY69" fmla="*/ 25315 h 1225826"/>
                <a:gd name="connsiteX70" fmla="*/ 486355 w 795130"/>
                <a:gd name="connsiteY70" fmla="*/ 26640 h 1225826"/>
                <a:gd name="connsiteX71" fmla="*/ 507890 w 795130"/>
                <a:gd name="connsiteY71" fmla="*/ 29622 h 1225826"/>
                <a:gd name="connsiteX72" fmla="*/ 516172 w 795130"/>
                <a:gd name="connsiteY72" fmla="*/ 31278 h 1225826"/>
                <a:gd name="connsiteX73" fmla="*/ 520148 w 795130"/>
                <a:gd name="connsiteY73" fmla="*/ 32272 h 1225826"/>
                <a:gd name="connsiteX74" fmla="*/ 527768 w 795130"/>
                <a:gd name="connsiteY74" fmla="*/ 33929 h 1225826"/>
                <a:gd name="connsiteX75" fmla="*/ 528099 w 795130"/>
                <a:gd name="connsiteY75" fmla="*/ 33929 h 1225826"/>
                <a:gd name="connsiteX76" fmla="*/ 659627 w 795130"/>
                <a:gd name="connsiteY76" fmla="*/ 130338 h 1225826"/>
                <a:gd name="connsiteX77" fmla="*/ 703690 w 795130"/>
                <a:gd name="connsiteY77" fmla="*/ 227742 h 1225826"/>
                <a:gd name="connsiteX78" fmla="*/ 713630 w 795130"/>
                <a:gd name="connsiteY78" fmla="*/ 264517 h 1225826"/>
                <a:gd name="connsiteX79" fmla="*/ 720256 w 795130"/>
                <a:gd name="connsiteY79" fmla="*/ 293671 h 1225826"/>
                <a:gd name="connsiteX80" fmla="*/ 732183 w 795130"/>
                <a:gd name="connsiteY80" fmla="*/ 409959 h 1225826"/>
                <a:gd name="connsiteX81" fmla="*/ 775584 w 795130"/>
                <a:gd name="connsiteY81" fmla="*/ 515645 h 1225826"/>
                <a:gd name="connsiteX82" fmla="*/ 781878 w 795130"/>
                <a:gd name="connsiteY82" fmla="*/ 582237 h 1225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795130" h="1225826">
                  <a:moveTo>
                    <a:pt x="781878" y="582237"/>
                  </a:moveTo>
                  <a:cubicBezTo>
                    <a:pt x="769620" y="588532"/>
                    <a:pt x="735164" y="582237"/>
                    <a:pt x="740797" y="609736"/>
                  </a:cubicBezTo>
                  <a:cubicBezTo>
                    <a:pt x="743116" y="621663"/>
                    <a:pt x="746429" y="632265"/>
                    <a:pt x="748417" y="640216"/>
                  </a:cubicBezTo>
                  <a:lnTo>
                    <a:pt x="748417" y="640547"/>
                  </a:lnTo>
                  <a:cubicBezTo>
                    <a:pt x="749079" y="643529"/>
                    <a:pt x="749742" y="646510"/>
                    <a:pt x="749742" y="648830"/>
                  </a:cubicBezTo>
                  <a:cubicBezTo>
                    <a:pt x="750404" y="654793"/>
                    <a:pt x="749079" y="658438"/>
                    <a:pt x="744441" y="660094"/>
                  </a:cubicBezTo>
                  <a:cubicBezTo>
                    <a:pt x="733508" y="663739"/>
                    <a:pt x="698390" y="659432"/>
                    <a:pt x="686463" y="663739"/>
                  </a:cubicBezTo>
                  <a:cubicBezTo>
                    <a:pt x="685800" y="664070"/>
                    <a:pt x="685469" y="664070"/>
                    <a:pt x="684806" y="664401"/>
                  </a:cubicBezTo>
                  <a:cubicBezTo>
                    <a:pt x="681824" y="666057"/>
                    <a:pt x="681493" y="668377"/>
                    <a:pt x="682818" y="671027"/>
                  </a:cubicBezTo>
                  <a:cubicBezTo>
                    <a:pt x="685800" y="677321"/>
                    <a:pt x="698058" y="685273"/>
                    <a:pt x="705016" y="690905"/>
                  </a:cubicBezTo>
                  <a:cubicBezTo>
                    <a:pt x="714955" y="698857"/>
                    <a:pt x="732514" y="701175"/>
                    <a:pt x="735496" y="708796"/>
                  </a:cubicBezTo>
                  <a:cubicBezTo>
                    <a:pt x="737152" y="713103"/>
                    <a:pt x="732514" y="719398"/>
                    <a:pt x="727213" y="726687"/>
                  </a:cubicBezTo>
                  <a:cubicBezTo>
                    <a:pt x="723569" y="731656"/>
                    <a:pt x="719593" y="737287"/>
                    <a:pt x="716943" y="742920"/>
                  </a:cubicBezTo>
                  <a:cubicBezTo>
                    <a:pt x="710979" y="756835"/>
                    <a:pt x="729532" y="786321"/>
                    <a:pt x="714624" y="806199"/>
                  </a:cubicBezTo>
                  <a:cubicBezTo>
                    <a:pt x="700046" y="826408"/>
                    <a:pt x="622190" y="836017"/>
                    <a:pt x="572825" y="823096"/>
                  </a:cubicBezTo>
                  <a:cubicBezTo>
                    <a:pt x="523461" y="810506"/>
                    <a:pt x="500601" y="808849"/>
                    <a:pt x="492650" y="806531"/>
                  </a:cubicBezTo>
                  <a:cubicBezTo>
                    <a:pt x="483373" y="803880"/>
                    <a:pt x="473765" y="862852"/>
                    <a:pt x="474097" y="867491"/>
                  </a:cubicBezTo>
                  <a:cubicBezTo>
                    <a:pt x="475422" y="901615"/>
                    <a:pt x="510540" y="962907"/>
                    <a:pt x="535057" y="1004320"/>
                  </a:cubicBezTo>
                  <a:cubicBezTo>
                    <a:pt x="545990" y="1022873"/>
                    <a:pt x="554935" y="1037450"/>
                    <a:pt x="558248" y="1044076"/>
                  </a:cubicBezTo>
                  <a:cubicBezTo>
                    <a:pt x="599330" y="1134522"/>
                    <a:pt x="611257" y="1217017"/>
                    <a:pt x="611257" y="1217017"/>
                  </a:cubicBezTo>
                  <a:lnTo>
                    <a:pt x="24848" y="1217017"/>
                  </a:lnTo>
                  <a:cubicBezTo>
                    <a:pt x="24848" y="1217017"/>
                    <a:pt x="29817" y="1181567"/>
                    <a:pt x="31143" y="1164339"/>
                  </a:cubicBezTo>
                  <a:cubicBezTo>
                    <a:pt x="32468" y="1140154"/>
                    <a:pt x="35781" y="1115969"/>
                    <a:pt x="40750" y="1092446"/>
                  </a:cubicBezTo>
                  <a:cubicBezTo>
                    <a:pt x="47377" y="1060972"/>
                    <a:pt x="57316" y="1026848"/>
                    <a:pt x="72224" y="998687"/>
                  </a:cubicBezTo>
                  <a:cubicBezTo>
                    <a:pt x="87796" y="968870"/>
                    <a:pt x="112643" y="940047"/>
                    <a:pt x="132190" y="913211"/>
                  </a:cubicBezTo>
                  <a:cubicBezTo>
                    <a:pt x="152731" y="885712"/>
                    <a:pt x="172610" y="856889"/>
                    <a:pt x="183211" y="823758"/>
                  </a:cubicBezTo>
                  <a:cubicBezTo>
                    <a:pt x="186856" y="812163"/>
                    <a:pt x="194807" y="778038"/>
                    <a:pt x="200439" y="752197"/>
                  </a:cubicBezTo>
                  <a:cubicBezTo>
                    <a:pt x="200439" y="752197"/>
                    <a:pt x="200439" y="752197"/>
                    <a:pt x="200439" y="752197"/>
                  </a:cubicBezTo>
                  <a:cubicBezTo>
                    <a:pt x="203090" y="739938"/>
                    <a:pt x="205409" y="729336"/>
                    <a:pt x="206403" y="724036"/>
                  </a:cubicBezTo>
                  <a:cubicBezTo>
                    <a:pt x="208390" y="713103"/>
                    <a:pt x="210047" y="702169"/>
                    <a:pt x="212366" y="691237"/>
                  </a:cubicBezTo>
                  <a:cubicBezTo>
                    <a:pt x="216010" y="671690"/>
                    <a:pt x="215348" y="652474"/>
                    <a:pt x="215348" y="632265"/>
                  </a:cubicBezTo>
                  <a:cubicBezTo>
                    <a:pt x="215348" y="627295"/>
                    <a:pt x="214685" y="619013"/>
                    <a:pt x="213360" y="609404"/>
                  </a:cubicBezTo>
                  <a:cubicBezTo>
                    <a:pt x="210047" y="580912"/>
                    <a:pt x="202758" y="539499"/>
                    <a:pt x="198120" y="527903"/>
                  </a:cubicBezTo>
                  <a:cubicBezTo>
                    <a:pt x="193482" y="516308"/>
                    <a:pt x="181223" y="503718"/>
                    <a:pt x="174266" y="493117"/>
                  </a:cubicBezTo>
                  <a:cubicBezTo>
                    <a:pt x="172941" y="490797"/>
                    <a:pt x="171284" y="488479"/>
                    <a:pt x="169959" y="486159"/>
                  </a:cubicBezTo>
                  <a:cubicBezTo>
                    <a:pt x="164990" y="477877"/>
                    <a:pt x="159689" y="469263"/>
                    <a:pt x="154719" y="460318"/>
                  </a:cubicBezTo>
                  <a:cubicBezTo>
                    <a:pt x="154719" y="459986"/>
                    <a:pt x="154388" y="459986"/>
                    <a:pt x="154388" y="459655"/>
                  </a:cubicBezTo>
                  <a:cubicBezTo>
                    <a:pt x="143123" y="439445"/>
                    <a:pt x="132853" y="416917"/>
                    <a:pt x="125564" y="391075"/>
                  </a:cubicBezTo>
                  <a:cubicBezTo>
                    <a:pt x="124239" y="387099"/>
                    <a:pt x="123245" y="383124"/>
                    <a:pt x="122251" y="379148"/>
                  </a:cubicBezTo>
                  <a:cubicBezTo>
                    <a:pt x="121589" y="376166"/>
                    <a:pt x="120926" y="373516"/>
                    <a:pt x="120264" y="370534"/>
                  </a:cubicBezTo>
                  <a:cubicBezTo>
                    <a:pt x="119932" y="368878"/>
                    <a:pt x="119270" y="366889"/>
                    <a:pt x="118938" y="364902"/>
                  </a:cubicBezTo>
                  <a:cubicBezTo>
                    <a:pt x="118607" y="363577"/>
                    <a:pt x="118276" y="362251"/>
                    <a:pt x="117944" y="361257"/>
                  </a:cubicBezTo>
                  <a:cubicBezTo>
                    <a:pt x="117613" y="359270"/>
                    <a:pt x="117282" y="357613"/>
                    <a:pt x="116950" y="355625"/>
                  </a:cubicBezTo>
                  <a:cubicBezTo>
                    <a:pt x="116950" y="355294"/>
                    <a:pt x="116950" y="354963"/>
                    <a:pt x="116619" y="354963"/>
                  </a:cubicBezTo>
                  <a:cubicBezTo>
                    <a:pt x="116619" y="354631"/>
                    <a:pt x="116619" y="354300"/>
                    <a:pt x="116619" y="353969"/>
                  </a:cubicBezTo>
                  <a:cubicBezTo>
                    <a:pt x="116288" y="351650"/>
                    <a:pt x="115957" y="349662"/>
                    <a:pt x="115625" y="347674"/>
                  </a:cubicBezTo>
                  <a:cubicBezTo>
                    <a:pt x="115625" y="346349"/>
                    <a:pt x="115294" y="345024"/>
                    <a:pt x="115294" y="343698"/>
                  </a:cubicBezTo>
                  <a:cubicBezTo>
                    <a:pt x="114963" y="342373"/>
                    <a:pt x="114963" y="341048"/>
                    <a:pt x="114631" y="339723"/>
                  </a:cubicBezTo>
                  <a:cubicBezTo>
                    <a:pt x="114300" y="337072"/>
                    <a:pt x="113969" y="334422"/>
                    <a:pt x="113969" y="331771"/>
                  </a:cubicBezTo>
                  <a:cubicBezTo>
                    <a:pt x="113637" y="329121"/>
                    <a:pt x="113637" y="326471"/>
                    <a:pt x="113306" y="323820"/>
                  </a:cubicBezTo>
                  <a:cubicBezTo>
                    <a:pt x="113306" y="321170"/>
                    <a:pt x="112975" y="318850"/>
                    <a:pt x="112975" y="316200"/>
                  </a:cubicBezTo>
                  <a:cubicBezTo>
                    <a:pt x="112975" y="313550"/>
                    <a:pt x="112643" y="310899"/>
                    <a:pt x="112643" y="308580"/>
                  </a:cubicBezTo>
                  <a:cubicBezTo>
                    <a:pt x="112643" y="308249"/>
                    <a:pt x="112643" y="307917"/>
                    <a:pt x="112643" y="307586"/>
                  </a:cubicBezTo>
                  <a:cubicBezTo>
                    <a:pt x="112643" y="304936"/>
                    <a:pt x="112643" y="302285"/>
                    <a:pt x="112643" y="299966"/>
                  </a:cubicBezTo>
                  <a:cubicBezTo>
                    <a:pt x="112643" y="297647"/>
                    <a:pt x="112643" y="295328"/>
                    <a:pt x="112643" y="293009"/>
                  </a:cubicBezTo>
                  <a:cubicBezTo>
                    <a:pt x="112643" y="292015"/>
                    <a:pt x="112643" y="291352"/>
                    <a:pt x="112643" y="290358"/>
                  </a:cubicBezTo>
                  <a:cubicBezTo>
                    <a:pt x="112643" y="288370"/>
                    <a:pt x="112975" y="286052"/>
                    <a:pt x="112975" y="284063"/>
                  </a:cubicBezTo>
                  <a:cubicBezTo>
                    <a:pt x="112975" y="278763"/>
                    <a:pt x="113637" y="273462"/>
                    <a:pt x="113969" y="267830"/>
                  </a:cubicBezTo>
                  <a:cubicBezTo>
                    <a:pt x="114300" y="265179"/>
                    <a:pt x="114631" y="262529"/>
                    <a:pt x="114963" y="259878"/>
                  </a:cubicBezTo>
                  <a:cubicBezTo>
                    <a:pt x="115294" y="257228"/>
                    <a:pt x="115625" y="254577"/>
                    <a:pt x="115957" y="251927"/>
                  </a:cubicBezTo>
                  <a:cubicBezTo>
                    <a:pt x="116288" y="248283"/>
                    <a:pt x="116950" y="244639"/>
                    <a:pt x="117613" y="240994"/>
                  </a:cubicBezTo>
                  <a:cubicBezTo>
                    <a:pt x="117944" y="239669"/>
                    <a:pt x="117944" y="238012"/>
                    <a:pt x="118276" y="236356"/>
                  </a:cubicBezTo>
                  <a:cubicBezTo>
                    <a:pt x="118607" y="234699"/>
                    <a:pt x="118607" y="233374"/>
                    <a:pt x="118938" y="231718"/>
                  </a:cubicBezTo>
                  <a:cubicBezTo>
                    <a:pt x="119601" y="227742"/>
                    <a:pt x="120264" y="224097"/>
                    <a:pt x="121257" y="220122"/>
                  </a:cubicBezTo>
                  <a:cubicBezTo>
                    <a:pt x="140473" y="130007"/>
                    <a:pt x="209384" y="63083"/>
                    <a:pt x="365760" y="33266"/>
                  </a:cubicBezTo>
                  <a:cubicBezTo>
                    <a:pt x="366423" y="33266"/>
                    <a:pt x="366754" y="32935"/>
                    <a:pt x="367417" y="32935"/>
                  </a:cubicBezTo>
                  <a:cubicBezTo>
                    <a:pt x="374705" y="31610"/>
                    <a:pt x="381994" y="30285"/>
                    <a:pt x="388620" y="29291"/>
                  </a:cubicBezTo>
                  <a:cubicBezTo>
                    <a:pt x="392264" y="28628"/>
                    <a:pt x="395909" y="28297"/>
                    <a:pt x="399553" y="27965"/>
                  </a:cubicBezTo>
                  <a:cubicBezTo>
                    <a:pt x="406842" y="26971"/>
                    <a:pt x="413799" y="26309"/>
                    <a:pt x="420756" y="25977"/>
                  </a:cubicBezTo>
                  <a:cubicBezTo>
                    <a:pt x="424070" y="25646"/>
                    <a:pt x="427714" y="25646"/>
                    <a:pt x="431027" y="25315"/>
                  </a:cubicBezTo>
                  <a:cubicBezTo>
                    <a:pt x="450905" y="24321"/>
                    <a:pt x="469458" y="24984"/>
                    <a:pt x="486355" y="26640"/>
                  </a:cubicBezTo>
                  <a:cubicBezTo>
                    <a:pt x="493975" y="27634"/>
                    <a:pt x="500932" y="28628"/>
                    <a:pt x="507890" y="29622"/>
                  </a:cubicBezTo>
                  <a:cubicBezTo>
                    <a:pt x="510540" y="29953"/>
                    <a:pt x="513522" y="30616"/>
                    <a:pt x="516172" y="31278"/>
                  </a:cubicBezTo>
                  <a:cubicBezTo>
                    <a:pt x="517497" y="31610"/>
                    <a:pt x="518823" y="31941"/>
                    <a:pt x="520148" y="32272"/>
                  </a:cubicBezTo>
                  <a:cubicBezTo>
                    <a:pt x="522798" y="32935"/>
                    <a:pt x="525117" y="33597"/>
                    <a:pt x="527768" y="33929"/>
                  </a:cubicBezTo>
                  <a:cubicBezTo>
                    <a:pt x="527768" y="33929"/>
                    <a:pt x="528099" y="33929"/>
                    <a:pt x="528099" y="33929"/>
                  </a:cubicBezTo>
                  <a:cubicBezTo>
                    <a:pt x="607281" y="54801"/>
                    <a:pt x="644056" y="104828"/>
                    <a:pt x="659627" y="130338"/>
                  </a:cubicBezTo>
                  <a:cubicBezTo>
                    <a:pt x="681162" y="165457"/>
                    <a:pt x="694414" y="198256"/>
                    <a:pt x="703690" y="227742"/>
                  </a:cubicBezTo>
                  <a:cubicBezTo>
                    <a:pt x="707666" y="240663"/>
                    <a:pt x="710648" y="252921"/>
                    <a:pt x="713630" y="264517"/>
                  </a:cubicBezTo>
                  <a:cubicBezTo>
                    <a:pt x="715949" y="274787"/>
                    <a:pt x="718268" y="284395"/>
                    <a:pt x="720256" y="293671"/>
                  </a:cubicBezTo>
                  <a:cubicBezTo>
                    <a:pt x="729864" y="337735"/>
                    <a:pt x="734171" y="394057"/>
                    <a:pt x="732183" y="409959"/>
                  </a:cubicBezTo>
                  <a:cubicBezTo>
                    <a:pt x="729864" y="425862"/>
                    <a:pt x="742453" y="476220"/>
                    <a:pt x="775584" y="515645"/>
                  </a:cubicBezTo>
                  <a:cubicBezTo>
                    <a:pt x="809376" y="554077"/>
                    <a:pt x="794468" y="575943"/>
                    <a:pt x="781878" y="582237"/>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4" name="Freeform: Shape 253">
              <a:extLst>
                <a:ext uri="{FF2B5EF4-FFF2-40B4-BE49-F238E27FC236}">
                  <a16:creationId xmlns:a16="http://schemas.microsoft.com/office/drawing/2014/main" id="{DDCB9A11-731B-4F7A-A7EA-2562FD3CE055}"/>
                </a:ext>
              </a:extLst>
            </p:cNvPr>
            <p:cNvSpPr/>
            <p:nvPr/>
          </p:nvSpPr>
          <p:spPr>
            <a:xfrm>
              <a:off x="1782991" y="8002268"/>
              <a:ext cx="165671" cy="66269"/>
            </a:xfrm>
            <a:custGeom>
              <a:avLst/>
              <a:gdLst>
                <a:gd name="connsiteX0" fmla="*/ 161677 w 165652"/>
                <a:gd name="connsiteY0" fmla="*/ 61424 h 66260"/>
                <a:gd name="connsiteX1" fmla="*/ 151737 w 165652"/>
                <a:gd name="connsiteY1" fmla="*/ 43865 h 66260"/>
                <a:gd name="connsiteX2" fmla="*/ 69574 w 165652"/>
                <a:gd name="connsiteY2" fmla="*/ 24981 h 66260"/>
                <a:gd name="connsiteX3" fmla="*/ 24848 w 165652"/>
                <a:gd name="connsiteY3" fmla="*/ 45853 h 66260"/>
                <a:gd name="connsiteX4" fmla="*/ 64273 w 165652"/>
                <a:gd name="connsiteY4" fmla="*/ 43202 h 66260"/>
                <a:gd name="connsiteX5" fmla="*/ 141467 w 165652"/>
                <a:gd name="connsiteY5" fmla="*/ 64074 h 66260"/>
                <a:gd name="connsiteX6" fmla="*/ 161677 w 165652"/>
                <a:gd name="connsiteY6" fmla="*/ 6142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652" h="66260">
                  <a:moveTo>
                    <a:pt x="161677" y="61424"/>
                  </a:moveTo>
                  <a:cubicBezTo>
                    <a:pt x="166977" y="51485"/>
                    <a:pt x="160351" y="48172"/>
                    <a:pt x="151737" y="43865"/>
                  </a:cubicBezTo>
                  <a:cubicBezTo>
                    <a:pt x="145111" y="40552"/>
                    <a:pt x="84483" y="26637"/>
                    <a:pt x="69574" y="24981"/>
                  </a:cubicBezTo>
                  <a:cubicBezTo>
                    <a:pt x="54665" y="23324"/>
                    <a:pt x="31143" y="37570"/>
                    <a:pt x="24848" y="45853"/>
                  </a:cubicBezTo>
                  <a:cubicBezTo>
                    <a:pt x="34787" y="47509"/>
                    <a:pt x="49033" y="42871"/>
                    <a:pt x="64273" y="43202"/>
                  </a:cubicBezTo>
                  <a:cubicBezTo>
                    <a:pt x="79182" y="43865"/>
                    <a:pt x="131859" y="59436"/>
                    <a:pt x="141467" y="64074"/>
                  </a:cubicBezTo>
                  <a:cubicBezTo>
                    <a:pt x="151406" y="68381"/>
                    <a:pt x="160020" y="64406"/>
                    <a:pt x="161677" y="61424"/>
                  </a:cubicBezTo>
                  <a:close/>
                </a:path>
              </a:pathLst>
            </a:custGeom>
            <a:solidFill>
              <a:srgbClr val="26262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5" name="Freeform: Shape 254">
              <a:extLst>
                <a:ext uri="{FF2B5EF4-FFF2-40B4-BE49-F238E27FC236}">
                  <a16:creationId xmlns:a16="http://schemas.microsoft.com/office/drawing/2014/main" id="{E66E279E-016E-4816-8E7E-A801C41746D1}"/>
                </a:ext>
              </a:extLst>
            </p:cNvPr>
            <p:cNvSpPr/>
            <p:nvPr/>
          </p:nvSpPr>
          <p:spPr>
            <a:xfrm>
              <a:off x="1905059" y="8184970"/>
              <a:ext cx="99403" cy="66269"/>
            </a:xfrm>
            <a:custGeom>
              <a:avLst/>
              <a:gdLst>
                <a:gd name="connsiteX0" fmla="*/ 41611 w 99391"/>
                <a:gd name="connsiteY0" fmla="*/ 24848 h 66260"/>
                <a:gd name="connsiteX1" fmla="*/ 34323 w 99391"/>
                <a:gd name="connsiteY1" fmla="*/ 36444 h 66260"/>
                <a:gd name="connsiteX2" fmla="*/ 30678 w 99391"/>
                <a:gd name="connsiteY2" fmla="*/ 48702 h 66260"/>
                <a:gd name="connsiteX3" fmla="*/ 31672 w 99391"/>
                <a:gd name="connsiteY3" fmla="*/ 54334 h 66260"/>
                <a:gd name="connsiteX4" fmla="*/ 35316 w 99391"/>
                <a:gd name="connsiteY4" fmla="*/ 58972 h 66260"/>
                <a:gd name="connsiteX5" fmla="*/ 45587 w 99391"/>
                <a:gd name="connsiteY5" fmla="*/ 65267 h 66260"/>
                <a:gd name="connsiteX6" fmla="*/ 57845 w 99391"/>
                <a:gd name="connsiteY6" fmla="*/ 66592 h 66260"/>
                <a:gd name="connsiteX7" fmla="*/ 64140 w 99391"/>
                <a:gd name="connsiteY7" fmla="*/ 65267 h 66260"/>
                <a:gd name="connsiteX8" fmla="*/ 70766 w 99391"/>
                <a:gd name="connsiteY8" fmla="*/ 63610 h 66260"/>
                <a:gd name="connsiteX9" fmla="*/ 84681 w 99391"/>
                <a:gd name="connsiteY9" fmla="*/ 61623 h 66260"/>
                <a:gd name="connsiteX10" fmla="*/ 91970 w 99391"/>
                <a:gd name="connsiteY10" fmla="*/ 63279 h 66260"/>
                <a:gd name="connsiteX11" fmla="*/ 96608 w 99391"/>
                <a:gd name="connsiteY11" fmla="*/ 68580 h 66260"/>
                <a:gd name="connsiteX12" fmla="*/ 84681 w 99391"/>
                <a:gd name="connsiteY12" fmla="*/ 64936 h 66260"/>
                <a:gd name="connsiteX13" fmla="*/ 71760 w 99391"/>
                <a:gd name="connsiteY13" fmla="*/ 68580 h 66260"/>
                <a:gd name="connsiteX14" fmla="*/ 65134 w 99391"/>
                <a:gd name="connsiteY14" fmla="*/ 70899 h 66260"/>
                <a:gd name="connsiteX15" fmla="*/ 57845 w 99391"/>
                <a:gd name="connsiteY15" fmla="*/ 72887 h 66260"/>
                <a:gd name="connsiteX16" fmla="*/ 42936 w 99391"/>
                <a:gd name="connsiteY16" fmla="*/ 71893 h 66260"/>
                <a:gd name="connsiteX17" fmla="*/ 30016 w 99391"/>
                <a:gd name="connsiteY17" fmla="*/ 63610 h 66260"/>
                <a:gd name="connsiteX18" fmla="*/ 25709 w 99391"/>
                <a:gd name="connsiteY18" fmla="*/ 56984 h 66260"/>
                <a:gd name="connsiteX19" fmla="*/ 25046 w 99391"/>
                <a:gd name="connsiteY19" fmla="*/ 49033 h 66260"/>
                <a:gd name="connsiteX20" fmla="*/ 41611 w 99391"/>
                <a:gd name="connsiteY20" fmla="*/ 2484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391" h="66260">
                  <a:moveTo>
                    <a:pt x="41611" y="24848"/>
                  </a:moveTo>
                  <a:cubicBezTo>
                    <a:pt x="38961" y="28492"/>
                    <a:pt x="36310" y="32468"/>
                    <a:pt x="34323" y="36444"/>
                  </a:cubicBezTo>
                  <a:cubicBezTo>
                    <a:pt x="32335" y="40419"/>
                    <a:pt x="31010" y="44726"/>
                    <a:pt x="30678" y="48702"/>
                  </a:cubicBezTo>
                  <a:cubicBezTo>
                    <a:pt x="30678" y="50690"/>
                    <a:pt x="31010" y="52678"/>
                    <a:pt x="31672" y="54334"/>
                  </a:cubicBezTo>
                  <a:cubicBezTo>
                    <a:pt x="32335" y="55991"/>
                    <a:pt x="33329" y="57316"/>
                    <a:pt x="35316" y="58972"/>
                  </a:cubicBezTo>
                  <a:cubicBezTo>
                    <a:pt x="37967" y="61623"/>
                    <a:pt x="41611" y="64273"/>
                    <a:pt x="45587" y="65267"/>
                  </a:cubicBezTo>
                  <a:cubicBezTo>
                    <a:pt x="49562" y="66592"/>
                    <a:pt x="53869" y="66924"/>
                    <a:pt x="57845" y="66592"/>
                  </a:cubicBezTo>
                  <a:cubicBezTo>
                    <a:pt x="59833" y="66261"/>
                    <a:pt x="62152" y="65930"/>
                    <a:pt x="64140" y="65267"/>
                  </a:cubicBezTo>
                  <a:cubicBezTo>
                    <a:pt x="66459" y="64605"/>
                    <a:pt x="68447" y="63942"/>
                    <a:pt x="70766" y="63610"/>
                  </a:cubicBezTo>
                  <a:cubicBezTo>
                    <a:pt x="75404" y="62617"/>
                    <a:pt x="80043" y="61623"/>
                    <a:pt x="84681" y="61623"/>
                  </a:cubicBezTo>
                  <a:cubicBezTo>
                    <a:pt x="87000" y="61623"/>
                    <a:pt x="89650" y="61954"/>
                    <a:pt x="91970" y="63279"/>
                  </a:cubicBezTo>
                  <a:cubicBezTo>
                    <a:pt x="94289" y="64273"/>
                    <a:pt x="95945" y="66261"/>
                    <a:pt x="96608" y="68580"/>
                  </a:cubicBezTo>
                  <a:cubicBezTo>
                    <a:pt x="93957" y="64605"/>
                    <a:pt x="88988" y="63942"/>
                    <a:pt x="84681" y="64936"/>
                  </a:cubicBezTo>
                  <a:cubicBezTo>
                    <a:pt x="80374" y="65599"/>
                    <a:pt x="76067" y="67255"/>
                    <a:pt x="71760" y="68580"/>
                  </a:cubicBezTo>
                  <a:lnTo>
                    <a:pt x="65134" y="70899"/>
                  </a:lnTo>
                  <a:cubicBezTo>
                    <a:pt x="62815" y="71562"/>
                    <a:pt x="60496" y="72225"/>
                    <a:pt x="57845" y="72887"/>
                  </a:cubicBezTo>
                  <a:cubicBezTo>
                    <a:pt x="52876" y="73550"/>
                    <a:pt x="47575" y="73218"/>
                    <a:pt x="42936" y="71893"/>
                  </a:cubicBezTo>
                  <a:cubicBezTo>
                    <a:pt x="37967" y="70237"/>
                    <a:pt x="33660" y="67586"/>
                    <a:pt x="30016" y="63610"/>
                  </a:cubicBezTo>
                  <a:cubicBezTo>
                    <a:pt x="28690" y="61954"/>
                    <a:pt x="26703" y="59635"/>
                    <a:pt x="25709" y="56984"/>
                  </a:cubicBezTo>
                  <a:cubicBezTo>
                    <a:pt x="24715" y="54334"/>
                    <a:pt x="24715" y="51683"/>
                    <a:pt x="25046" y="49033"/>
                  </a:cubicBezTo>
                  <a:cubicBezTo>
                    <a:pt x="28028" y="38100"/>
                    <a:pt x="34654" y="30480"/>
                    <a:pt x="41611" y="24848"/>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6" name="Freeform: Shape 255">
              <a:extLst>
                <a:ext uri="{FF2B5EF4-FFF2-40B4-BE49-F238E27FC236}">
                  <a16:creationId xmlns:a16="http://schemas.microsoft.com/office/drawing/2014/main" id="{0378FE29-3C0A-4B41-85F4-35422E9F917B}"/>
                </a:ext>
              </a:extLst>
            </p:cNvPr>
            <p:cNvSpPr/>
            <p:nvPr/>
          </p:nvSpPr>
          <p:spPr>
            <a:xfrm>
              <a:off x="1820433" y="8066349"/>
              <a:ext cx="99403" cy="66269"/>
            </a:xfrm>
            <a:custGeom>
              <a:avLst/>
              <a:gdLst>
                <a:gd name="connsiteX0" fmla="*/ 91771 w 99391"/>
                <a:gd name="connsiteY0" fmla="*/ 26504 h 66260"/>
                <a:gd name="connsiteX1" fmla="*/ 96741 w 99391"/>
                <a:gd name="connsiteY1" fmla="*/ 35781 h 66260"/>
                <a:gd name="connsiteX2" fmla="*/ 98729 w 99391"/>
                <a:gd name="connsiteY2" fmla="*/ 46383 h 66260"/>
                <a:gd name="connsiteX3" fmla="*/ 98397 w 99391"/>
                <a:gd name="connsiteY3" fmla="*/ 67586 h 66260"/>
                <a:gd name="connsiteX4" fmla="*/ 98066 w 99391"/>
                <a:gd name="connsiteY4" fmla="*/ 69574 h 66260"/>
                <a:gd name="connsiteX5" fmla="*/ 96078 w 99391"/>
                <a:gd name="connsiteY5" fmla="*/ 69905 h 66260"/>
                <a:gd name="connsiteX6" fmla="*/ 76531 w 99391"/>
                <a:gd name="connsiteY6" fmla="*/ 67917 h 66260"/>
                <a:gd name="connsiteX7" fmla="*/ 58310 w 99391"/>
                <a:gd name="connsiteY7" fmla="*/ 62617 h 66260"/>
                <a:gd name="connsiteX8" fmla="*/ 40750 w 99391"/>
                <a:gd name="connsiteY8" fmla="*/ 55328 h 66260"/>
                <a:gd name="connsiteX9" fmla="*/ 32468 w 99391"/>
                <a:gd name="connsiteY9" fmla="*/ 50358 h 66260"/>
                <a:gd name="connsiteX10" fmla="*/ 25179 w 99391"/>
                <a:gd name="connsiteY10" fmla="*/ 43401 h 66260"/>
                <a:gd name="connsiteX11" fmla="*/ 24848 w 99391"/>
                <a:gd name="connsiteY11" fmla="*/ 42739 h 66260"/>
                <a:gd name="connsiteX12" fmla="*/ 25179 w 99391"/>
                <a:gd name="connsiteY12" fmla="*/ 42076 h 66260"/>
                <a:gd name="connsiteX13" fmla="*/ 30480 w 99391"/>
                <a:gd name="connsiteY13" fmla="*/ 32137 h 66260"/>
                <a:gd name="connsiteX14" fmla="*/ 33793 w 99391"/>
                <a:gd name="connsiteY14" fmla="*/ 27830 h 66260"/>
                <a:gd name="connsiteX15" fmla="*/ 38431 w 99391"/>
                <a:gd name="connsiteY15" fmla="*/ 24848 h 66260"/>
                <a:gd name="connsiteX16" fmla="*/ 34787 w 99391"/>
                <a:gd name="connsiteY16" fmla="*/ 28492 h 66260"/>
                <a:gd name="connsiteX17" fmla="*/ 32137 w 99391"/>
                <a:gd name="connsiteY17" fmla="*/ 33130 h 66260"/>
                <a:gd name="connsiteX18" fmla="*/ 28492 w 99391"/>
                <a:gd name="connsiteY18" fmla="*/ 43070 h 66260"/>
                <a:gd name="connsiteX19" fmla="*/ 28492 w 99391"/>
                <a:gd name="connsiteY19" fmla="*/ 41745 h 66260"/>
                <a:gd name="connsiteX20" fmla="*/ 43401 w 99391"/>
                <a:gd name="connsiteY20" fmla="*/ 50690 h 66260"/>
                <a:gd name="connsiteX21" fmla="*/ 60629 w 99391"/>
                <a:gd name="connsiteY21" fmla="*/ 57316 h 66260"/>
                <a:gd name="connsiteX22" fmla="*/ 78188 w 99391"/>
                <a:gd name="connsiteY22" fmla="*/ 62617 h 66260"/>
                <a:gd name="connsiteX23" fmla="*/ 95747 w 99391"/>
                <a:gd name="connsiteY23" fmla="*/ 64936 h 66260"/>
                <a:gd name="connsiteX24" fmla="*/ 93428 w 99391"/>
                <a:gd name="connsiteY24" fmla="*/ 67255 h 66260"/>
                <a:gd name="connsiteX25" fmla="*/ 95416 w 99391"/>
                <a:gd name="connsiteY25" fmla="*/ 47046 h 66260"/>
                <a:gd name="connsiteX26" fmla="*/ 91771 w 99391"/>
                <a:gd name="connsiteY26" fmla="*/ 2650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9391" h="66260">
                  <a:moveTo>
                    <a:pt x="91771" y="26504"/>
                  </a:moveTo>
                  <a:cubicBezTo>
                    <a:pt x="94090" y="29155"/>
                    <a:pt x="95416" y="32468"/>
                    <a:pt x="96741" y="35781"/>
                  </a:cubicBezTo>
                  <a:cubicBezTo>
                    <a:pt x="97735" y="39094"/>
                    <a:pt x="98397" y="42739"/>
                    <a:pt x="98729" y="46383"/>
                  </a:cubicBezTo>
                  <a:cubicBezTo>
                    <a:pt x="99391" y="53340"/>
                    <a:pt x="99391" y="60629"/>
                    <a:pt x="98397" y="67586"/>
                  </a:cubicBezTo>
                  <a:lnTo>
                    <a:pt x="98066" y="69574"/>
                  </a:lnTo>
                  <a:lnTo>
                    <a:pt x="96078" y="69905"/>
                  </a:lnTo>
                  <a:cubicBezTo>
                    <a:pt x="89121" y="70568"/>
                    <a:pt x="82826" y="69243"/>
                    <a:pt x="76531" y="67917"/>
                  </a:cubicBezTo>
                  <a:cubicBezTo>
                    <a:pt x="70236" y="66592"/>
                    <a:pt x="64273" y="64936"/>
                    <a:pt x="58310" y="62617"/>
                  </a:cubicBezTo>
                  <a:cubicBezTo>
                    <a:pt x="52346" y="60629"/>
                    <a:pt x="46383" y="57978"/>
                    <a:pt x="40750" y="55328"/>
                  </a:cubicBezTo>
                  <a:cubicBezTo>
                    <a:pt x="37769" y="54003"/>
                    <a:pt x="35118" y="52346"/>
                    <a:pt x="32468" y="50358"/>
                  </a:cubicBezTo>
                  <a:cubicBezTo>
                    <a:pt x="29817" y="48371"/>
                    <a:pt x="27167" y="46714"/>
                    <a:pt x="25179" y="43401"/>
                  </a:cubicBezTo>
                  <a:lnTo>
                    <a:pt x="24848" y="42739"/>
                  </a:lnTo>
                  <a:lnTo>
                    <a:pt x="25179" y="42076"/>
                  </a:lnTo>
                  <a:cubicBezTo>
                    <a:pt x="26504" y="38431"/>
                    <a:pt x="28492" y="35119"/>
                    <a:pt x="30480" y="32137"/>
                  </a:cubicBezTo>
                  <a:cubicBezTo>
                    <a:pt x="31474" y="30480"/>
                    <a:pt x="32799" y="29155"/>
                    <a:pt x="33793" y="27830"/>
                  </a:cubicBezTo>
                  <a:cubicBezTo>
                    <a:pt x="35118" y="26504"/>
                    <a:pt x="36443" y="25179"/>
                    <a:pt x="38431" y="24848"/>
                  </a:cubicBezTo>
                  <a:cubicBezTo>
                    <a:pt x="36775" y="25511"/>
                    <a:pt x="35781" y="27167"/>
                    <a:pt x="34787" y="28492"/>
                  </a:cubicBezTo>
                  <a:cubicBezTo>
                    <a:pt x="33793" y="29818"/>
                    <a:pt x="32799" y="31474"/>
                    <a:pt x="32137" y="33130"/>
                  </a:cubicBezTo>
                  <a:cubicBezTo>
                    <a:pt x="30480" y="36444"/>
                    <a:pt x="29486" y="39757"/>
                    <a:pt x="28492" y="43070"/>
                  </a:cubicBezTo>
                  <a:lnTo>
                    <a:pt x="28492" y="41745"/>
                  </a:lnTo>
                  <a:cubicBezTo>
                    <a:pt x="31805" y="45720"/>
                    <a:pt x="38100" y="48371"/>
                    <a:pt x="43401" y="50690"/>
                  </a:cubicBezTo>
                  <a:cubicBezTo>
                    <a:pt x="49033" y="53009"/>
                    <a:pt x="54665" y="54997"/>
                    <a:pt x="60629" y="57316"/>
                  </a:cubicBezTo>
                  <a:cubicBezTo>
                    <a:pt x="66261" y="59304"/>
                    <a:pt x="72224" y="60960"/>
                    <a:pt x="78188" y="62617"/>
                  </a:cubicBezTo>
                  <a:cubicBezTo>
                    <a:pt x="84151" y="63942"/>
                    <a:pt x="90115" y="65267"/>
                    <a:pt x="95747" y="64936"/>
                  </a:cubicBezTo>
                  <a:lnTo>
                    <a:pt x="93428" y="67255"/>
                  </a:lnTo>
                  <a:cubicBezTo>
                    <a:pt x="94753" y="60629"/>
                    <a:pt x="95416" y="53672"/>
                    <a:pt x="95416" y="47046"/>
                  </a:cubicBezTo>
                  <a:cubicBezTo>
                    <a:pt x="95084" y="39757"/>
                    <a:pt x="94753" y="32468"/>
                    <a:pt x="91771" y="26504"/>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7" name="Freeform: Shape 256">
              <a:extLst>
                <a:ext uri="{FF2B5EF4-FFF2-40B4-BE49-F238E27FC236}">
                  <a16:creationId xmlns:a16="http://schemas.microsoft.com/office/drawing/2014/main" id="{ABAAA6B1-A25A-4F45-B69B-ED495C5AFB98}"/>
                </a:ext>
              </a:extLst>
            </p:cNvPr>
            <p:cNvSpPr/>
            <p:nvPr/>
          </p:nvSpPr>
          <p:spPr>
            <a:xfrm>
              <a:off x="1822090" y="8083248"/>
              <a:ext cx="99403" cy="66269"/>
            </a:xfrm>
            <a:custGeom>
              <a:avLst/>
              <a:gdLst>
                <a:gd name="connsiteX0" fmla="*/ 94090 w 99391"/>
                <a:gd name="connsiteY0" fmla="*/ 50027 h 66260"/>
                <a:gd name="connsiteX1" fmla="*/ 74543 w 99391"/>
                <a:gd name="connsiteY1" fmla="*/ 55991 h 66260"/>
                <a:gd name="connsiteX2" fmla="*/ 54334 w 99391"/>
                <a:gd name="connsiteY2" fmla="*/ 52015 h 66260"/>
                <a:gd name="connsiteX3" fmla="*/ 36444 w 99391"/>
                <a:gd name="connsiteY3" fmla="*/ 41744 h 66260"/>
                <a:gd name="connsiteX4" fmla="*/ 24848 w 99391"/>
                <a:gd name="connsiteY4" fmla="*/ 24848 h 66260"/>
                <a:gd name="connsiteX5" fmla="*/ 40088 w 99391"/>
                <a:gd name="connsiteY5" fmla="*/ 36443 h 66260"/>
                <a:gd name="connsiteX6" fmla="*/ 56984 w 99391"/>
                <a:gd name="connsiteY6" fmla="*/ 44064 h 66260"/>
                <a:gd name="connsiteX7" fmla="*/ 74875 w 99391"/>
                <a:gd name="connsiteY7" fmla="*/ 49364 h 66260"/>
                <a:gd name="connsiteX8" fmla="*/ 94090 w 99391"/>
                <a:gd name="connsiteY8" fmla="*/ 5002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391" h="66260">
                  <a:moveTo>
                    <a:pt x="94090" y="50027"/>
                  </a:moveTo>
                  <a:cubicBezTo>
                    <a:pt x="89121" y="54997"/>
                    <a:pt x="81501" y="55991"/>
                    <a:pt x="74543" y="55991"/>
                  </a:cubicBezTo>
                  <a:cubicBezTo>
                    <a:pt x="67586" y="55991"/>
                    <a:pt x="60629" y="54334"/>
                    <a:pt x="54334" y="52015"/>
                  </a:cubicBezTo>
                  <a:cubicBezTo>
                    <a:pt x="48039" y="49696"/>
                    <a:pt x="41744" y="46382"/>
                    <a:pt x="36444" y="41744"/>
                  </a:cubicBezTo>
                  <a:cubicBezTo>
                    <a:pt x="31143" y="37106"/>
                    <a:pt x="26504" y="31474"/>
                    <a:pt x="24848" y="24848"/>
                  </a:cubicBezTo>
                  <a:cubicBezTo>
                    <a:pt x="29486" y="29817"/>
                    <a:pt x="34456" y="33462"/>
                    <a:pt x="40088" y="36443"/>
                  </a:cubicBezTo>
                  <a:cubicBezTo>
                    <a:pt x="45720" y="39425"/>
                    <a:pt x="51352" y="42076"/>
                    <a:pt x="56984" y="44064"/>
                  </a:cubicBezTo>
                  <a:cubicBezTo>
                    <a:pt x="62948" y="46382"/>
                    <a:pt x="68911" y="48039"/>
                    <a:pt x="74875" y="49364"/>
                  </a:cubicBezTo>
                  <a:cubicBezTo>
                    <a:pt x="81170" y="51021"/>
                    <a:pt x="87464" y="51683"/>
                    <a:pt x="94090" y="50027"/>
                  </a:cubicBezTo>
                  <a:close/>
                </a:path>
              </a:pathLst>
            </a:custGeom>
            <a:solidFill>
              <a:srgbClr val="26262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8" name="Freeform: Shape 257">
              <a:extLst>
                <a:ext uri="{FF2B5EF4-FFF2-40B4-BE49-F238E27FC236}">
                  <a16:creationId xmlns:a16="http://schemas.microsoft.com/office/drawing/2014/main" id="{A83A3FFE-9A1B-473F-8979-1EEAFE9D3EC4}"/>
                </a:ext>
              </a:extLst>
            </p:cNvPr>
            <p:cNvSpPr/>
            <p:nvPr/>
          </p:nvSpPr>
          <p:spPr>
            <a:xfrm>
              <a:off x="1888690" y="8293703"/>
              <a:ext cx="99403" cy="66269"/>
            </a:xfrm>
            <a:custGeom>
              <a:avLst/>
              <a:gdLst>
                <a:gd name="connsiteX0" fmla="*/ 86470 w 99391"/>
                <a:gd name="connsiteY0" fmla="*/ 25789 h 66260"/>
                <a:gd name="connsiteX1" fmla="*/ 86470 w 99391"/>
                <a:gd name="connsiteY1" fmla="*/ 25789 h 66260"/>
                <a:gd name="connsiteX2" fmla="*/ 88127 w 99391"/>
                <a:gd name="connsiteY2" fmla="*/ 34403 h 66260"/>
                <a:gd name="connsiteX3" fmla="*/ 82826 w 99391"/>
                <a:gd name="connsiteY3" fmla="*/ 45667 h 66260"/>
                <a:gd name="connsiteX4" fmla="*/ 24848 w 99391"/>
                <a:gd name="connsiteY4" fmla="*/ 49312 h 66260"/>
                <a:gd name="connsiteX5" fmla="*/ 86470 w 99391"/>
                <a:gd name="connsiteY5" fmla="*/ 2578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66260">
                  <a:moveTo>
                    <a:pt x="86470" y="25789"/>
                  </a:moveTo>
                  <a:lnTo>
                    <a:pt x="86470" y="25789"/>
                  </a:lnTo>
                  <a:lnTo>
                    <a:pt x="88127" y="34403"/>
                  </a:lnTo>
                  <a:cubicBezTo>
                    <a:pt x="88790" y="40035"/>
                    <a:pt x="87464" y="44011"/>
                    <a:pt x="82826" y="45667"/>
                  </a:cubicBezTo>
                  <a:cubicBezTo>
                    <a:pt x="71893" y="49312"/>
                    <a:pt x="36775" y="44673"/>
                    <a:pt x="24848" y="49312"/>
                  </a:cubicBezTo>
                  <a:cubicBezTo>
                    <a:pt x="38431" y="32415"/>
                    <a:pt x="78519" y="21482"/>
                    <a:pt x="86470" y="25789"/>
                  </a:cubicBezTo>
                  <a:close/>
                </a:path>
              </a:pathLst>
            </a:custGeom>
            <a:solidFill>
              <a:srgbClr val="DF988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9" name="Freeform: Shape 258">
              <a:extLst>
                <a:ext uri="{FF2B5EF4-FFF2-40B4-BE49-F238E27FC236}">
                  <a16:creationId xmlns:a16="http://schemas.microsoft.com/office/drawing/2014/main" id="{20D9ABA4-61DD-4DAF-BD39-11FA625F50BE}"/>
                </a:ext>
              </a:extLst>
            </p:cNvPr>
            <p:cNvSpPr/>
            <p:nvPr/>
          </p:nvSpPr>
          <p:spPr>
            <a:xfrm>
              <a:off x="1885376" y="8325459"/>
              <a:ext cx="99403" cy="99403"/>
            </a:xfrm>
            <a:custGeom>
              <a:avLst/>
              <a:gdLst>
                <a:gd name="connsiteX0" fmla="*/ 77525 w 99391"/>
                <a:gd name="connsiteY0" fmla="*/ 62285 h 99391"/>
                <a:gd name="connsiteX1" fmla="*/ 69243 w 99391"/>
                <a:gd name="connsiteY1" fmla="*/ 80176 h 99391"/>
                <a:gd name="connsiteX2" fmla="*/ 24848 w 99391"/>
                <a:gd name="connsiteY2" fmla="*/ 24848 h 99391"/>
                <a:gd name="connsiteX3" fmla="*/ 47045 w 99391"/>
                <a:gd name="connsiteY3" fmla="*/ 44726 h 99391"/>
                <a:gd name="connsiteX4" fmla="*/ 77525 w 99391"/>
                <a:gd name="connsiteY4" fmla="*/ 62285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77525" y="62285"/>
                  </a:moveTo>
                  <a:cubicBezTo>
                    <a:pt x="79182" y="66592"/>
                    <a:pt x="74543" y="72887"/>
                    <a:pt x="69243" y="80176"/>
                  </a:cubicBezTo>
                  <a:cubicBezTo>
                    <a:pt x="52015" y="73219"/>
                    <a:pt x="31474" y="48702"/>
                    <a:pt x="24848" y="24848"/>
                  </a:cubicBezTo>
                  <a:cubicBezTo>
                    <a:pt x="27830" y="31143"/>
                    <a:pt x="40088" y="39095"/>
                    <a:pt x="47045" y="44726"/>
                  </a:cubicBezTo>
                  <a:cubicBezTo>
                    <a:pt x="56984" y="52347"/>
                    <a:pt x="74543" y="54666"/>
                    <a:pt x="77525" y="62285"/>
                  </a:cubicBezTo>
                  <a:close/>
                </a:path>
              </a:pathLst>
            </a:custGeom>
            <a:solidFill>
              <a:srgbClr val="DF988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0" name="Freeform: Shape 259">
              <a:extLst>
                <a:ext uri="{FF2B5EF4-FFF2-40B4-BE49-F238E27FC236}">
                  <a16:creationId xmlns:a16="http://schemas.microsoft.com/office/drawing/2014/main" id="{46820FD9-838D-45C0-9DF1-A0FAF7649916}"/>
                </a:ext>
              </a:extLst>
            </p:cNvPr>
            <p:cNvSpPr/>
            <p:nvPr/>
          </p:nvSpPr>
          <p:spPr>
            <a:xfrm>
              <a:off x="1315135" y="7679461"/>
              <a:ext cx="629551" cy="629551"/>
            </a:xfrm>
            <a:custGeom>
              <a:avLst/>
              <a:gdLst>
                <a:gd name="connsiteX0" fmla="*/ 616557 w 629478"/>
                <a:gd name="connsiteY0" fmla="*/ 226824 h 629478"/>
                <a:gd name="connsiteX1" fmla="*/ 552947 w 629478"/>
                <a:gd name="connsiteY1" fmla="*/ 196012 h 629478"/>
                <a:gd name="connsiteX2" fmla="*/ 501926 w 629478"/>
                <a:gd name="connsiteY2" fmla="*/ 226824 h 629478"/>
                <a:gd name="connsiteX3" fmla="*/ 497288 w 629478"/>
                <a:gd name="connsiteY3" fmla="*/ 301698 h 629478"/>
                <a:gd name="connsiteX4" fmla="*/ 445604 w 629478"/>
                <a:gd name="connsiteY4" fmla="*/ 346756 h 629478"/>
                <a:gd name="connsiteX5" fmla="*/ 386964 w 629478"/>
                <a:gd name="connsiteY5" fmla="*/ 390819 h 629478"/>
                <a:gd name="connsiteX6" fmla="*/ 377024 w 629478"/>
                <a:gd name="connsiteY6" fmla="*/ 467019 h 629478"/>
                <a:gd name="connsiteX7" fmla="*/ 306788 w 629478"/>
                <a:gd name="connsiteY7" fmla="*/ 502800 h 629478"/>
                <a:gd name="connsiteX8" fmla="*/ 252454 w 629478"/>
                <a:gd name="connsiteY8" fmla="*/ 445153 h 629478"/>
                <a:gd name="connsiteX9" fmla="*/ 204415 w 629478"/>
                <a:gd name="connsiteY9" fmla="*/ 515721 h 629478"/>
                <a:gd name="connsiteX10" fmla="*/ 197457 w 629478"/>
                <a:gd name="connsiteY10" fmla="*/ 549183 h 629478"/>
                <a:gd name="connsiteX11" fmla="*/ 191825 w 629478"/>
                <a:gd name="connsiteY11" fmla="*/ 584301 h 629478"/>
                <a:gd name="connsiteX12" fmla="*/ 125896 w 629478"/>
                <a:gd name="connsiteY12" fmla="*/ 609480 h 629478"/>
                <a:gd name="connsiteX13" fmla="*/ 122914 w 629478"/>
                <a:gd name="connsiteY13" fmla="*/ 610474 h 629478"/>
                <a:gd name="connsiteX14" fmla="*/ 107343 w 629478"/>
                <a:gd name="connsiteY14" fmla="*/ 552495 h 629478"/>
                <a:gd name="connsiteX15" fmla="*/ 66923 w 629478"/>
                <a:gd name="connsiteY15" fmla="*/ 460062 h 629478"/>
                <a:gd name="connsiteX16" fmla="*/ 66592 w 629478"/>
                <a:gd name="connsiteY16" fmla="*/ 459399 h 629478"/>
                <a:gd name="connsiteX17" fmla="*/ 63942 w 629478"/>
                <a:gd name="connsiteY17" fmla="*/ 454098 h 629478"/>
                <a:gd name="connsiteX18" fmla="*/ 37769 w 629478"/>
                <a:gd name="connsiteY18" fmla="*/ 391150 h 629478"/>
                <a:gd name="connsiteX19" fmla="*/ 34456 w 629478"/>
                <a:gd name="connsiteY19" fmla="*/ 379223 h 629478"/>
                <a:gd name="connsiteX20" fmla="*/ 32468 w 629478"/>
                <a:gd name="connsiteY20" fmla="*/ 370610 h 629478"/>
                <a:gd name="connsiteX21" fmla="*/ 31143 w 629478"/>
                <a:gd name="connsiteY21" fmla="*/ 364978 h 629478"/>
                <a:gd name="connsiteX22" fmla="*/ 30480 w 629478"/>
                <a:gd name="connsiteY22" fmla="*/ 361333 h 629478"/>
                <a:gd name="connsiteX23" fmla="*/ 29486 w 629478"/>
                <a:gd name="connsiteY23" fmla="*/ 355701 h 629478"/>
                <a:gd name="connsiteX24" fmla="*/ 29155 w 629478"/>
                <a:gd name="connsiteY24" fmla="*/ 355038 h 629478"/>
                <a:gd name="connsiteX25" fmla="*/ 29155 w 629478"/>
                <a:gd name="connsiteY25" fmla="*/ 354044 h 629478"/>
                <a:gd name="connsiteX26" fmla="*/ 28161 w 629478"/>
                <a:gd name="connsiteY26" fmla="*/ 347750 h 629478"/>
                <a:gd name="connsiteX27" fmla="*/ 27498 w 629478"/>
                <a:gd name="connsiteY27" fmla="*/ 343774 h 629478"/>
                <a:gd name="connsiteX28" fmla="*/ 26836 w 629478"/>
                <a:gd name="connsiteY28" fmla="*/ 339798 h 629478"/>
                <a:gd name="connsiteX29" fmla="*/ 26173 w 629478"/>
                <a:gd name="connsiteY29" fmla="*/ 331847 h 629478"/>
                <a:gd name="connsiteX30" fmla="*/ 25510 w 629478"/>
                <a:gd name="connsiteY30" fmla="*/ 323896 h 629478"/>
                <a:gd name="connsiteX31" fmla="*/ 25179 w 629478"/>
                <a:gd name="connsiteY31" fmla="*/ 316276 h 629478"/>
                <a:gd name="connsiteX32" fmla="*/ 24848 w 629478"/>
                <a:gd name="connsiteY32" fmla="*/ 308655 h 629478"/>
                <a:gd name="connsiteX33" fmla="*/ 24848 w 629478"/>
                <a:gd name="connsiteY33" fmla="*/ 307662 h 629478"/>
                <a:gd name="connsiteX34" fmla="*/ 24848 w 629478"/>
                <a:gd name="connsiteY34" fmla="*/ 300042 h 629478"/>
                <a:gd name="connsiteX35" fmla="*/ 24848 w 629478"/>
                <a:gd name="connsiteY35" fmla="*/ 293085 h 629478"/>
                <a:gd name="connsiteX36" fmla="*/ 24848 w 629478"/>
                <a:gd name="connsiteY36" fmla="*/ 290434 h 629478"/>
                <a:gd name="connsiteX37" fmla="*/ 25179 w 629478"/>
                <a:gd name="connsiteY37" fmla="*/ 284139 h 629478"/>
                <a:gd name="connsiteX38" fmla="*/ 26173 w 629478"/>
                <a:gd name="connsiteY38" fmla="*/ 267905 h 629478"/>
                <a:gd name="connsiteX39" fmla="*/ 27167 w 629478"/>
                <a:gd name="connsiteY39" fmla="*/ 259954 h 629478"/>
                <a:gd name="connsiteX40" fmla="*/ 28161 w 629478"/>
                <a:gd name="connsiteY40" fmla="*/ 252003 h 629478"/>
                <a:gd name="connsiteX41" fmla="*/ 29817 w 629478"/>
                <a:gd name="connsiteY41" fmla="*/ 241070 h 629478"/>
                <a:gd name="connsiteX42" fmla="*/ 30480 w 629478"/>
                <a:gd name="connsiteY42" fmla="*/ 236431 h 629478"/>
                <a:gd name="connsiteX43" fmla="*/ 31474 w 629478"/>
                <a:gd name="connsiteY43" fmla="*/ 231793 h 629478"/>
                <a:gd name="connsiteX44" fmla="*/ 33793 w 629478"/>
                <a:gd name="connsiteY44" fmla="*/ 220197 h 629478"/>
                <a:gd name="connsiteX45" fmla="*/ 278296 w 629478"/>
                <a:gd name="connsiteY45" fmla="*/ 33342 h 629478"/>
                <a:gd name="connsiteX46" fmla="*/ 279952 w 629478"/>
                <a:gd name="connsiteY46" fmla="*/ 33010 h 629478"/>
                <a:gd name="connsiteX47" fmla="*/ 301156 w 629478"/>
                <a:gd name="connsiteY47" fmla="*/ 29366 h 629478"/>
                <a:gd name="connsiteX48" fmla="*/ 312089 w 629478"/>
                <a:gd name="connsiteY48" fmla="*/ 28041 h 629478"/>
                <a:gd name="connsiteX49" fmla="*/ 333292 w 629478"/>
                <a:gd name="connsiteY49" fmla="*/ 26053 h 629478"/>
                <a:gd name="connsiteX50" fmla="*/ 343563 w 629478"/>
                <a:gd name="connsiteY50" fmla="*/ 25391 h 629478"/>
                <a:gd name="connsiteX51" fmla="*/ 398890 w 629478"/>
                <a:gd name="connsiteY51" fmla="*/ 26716 h 629478"/>
                <a:gd name="connsiteX52" fmla="*/ 420425 w 629478"/>
                <a:gd name="connsiteY52" fmla="*/ 29697 h 629478"/>
                <a:gd name="connsiteX53" fmla="*/ 425064 w 629478"/>
                <a:gd name="connsiteY53" fmla="*/ 30691 h 629478"/>
                <a:gd name="connsiteX54" fmla="*/ 428708 w 629478"/>
                <a:gd name="connsiteY54" fmla="*/ 31354 h 629478"/>
                <a:gd name="connsiteX55" fmla="*/ 432684 w 629478"/>
                <a:gd name="connsiteY55" fmla="*/ 32348 h 629478"/>
                <a:gd name="connsiteX56" fmla="*/ 440304 w 629478"/>
                <a:gd name="connsiteY56" fmla="*/ 34004 h 629478"/>
                <a:gd name="connsiteX57" fmla="*/ 440635 w 629478"/>
                <a:gd name="connsiteY57" fmla="*/ 34004 h 629478"/>
                <a:gd name="connsiteX58" fmla="*/ 572163 w 629478"/>
                <a:gd name="connsiteY58" fmla="*/ 130414 h 629478"/>
                <a:gd name="connsiteX59" fmla="*/ 616557 w 629478"/>
                <a:gd name="connsiteY59" fmla="*/ 226824 h 629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29478" h="629478">
                  <a:moveTo>
                    <a:pt x="616557" y="226824"/>
                  </a:moveTo>
                  <a:cubicBezTo>
                    <a:pt x="594691" y="228480"/>
                    <a:pt x="574151" y="195681"/>
                    <a:pt x="552947" y="196012"/>
                  </a:cubicBezTo>
                  <a:cubicBezTo>
                    <a:pt x="533400" y="196012"/>
                    <a:pt x="511865" y="210921"/>
                    <a:pt x="501926" y="226824"/>
                  </a:cubicBezTo>
                  <a:cubicBezTo>
                    <a:pt x="491656" y="244051"/>
                    <a:pt x="501264" y="280495"/>
                    <a:pt x="497288" y="301698"/>
                  </a:cubicBezTo>
                  <a:cubicBezTo>
                    <a:pt x="491656" y="329859"/>
                    <a:pt x="469458" y="335491"/>
                    <a:pt x="445604" y="346756"/>
                  </a:cubicBezTo>
                  <a:cubicBezTo>
                    <a:pt x="425064" y="356363"/>
                    <a:pt x="397565" y="369616"/>
                    <a:pt x="386964" y="390819"/>
                  </a:cubicBezTo>
                  <a:cubicBezTo>
                    <a:pt x="376030" y="413017"/>
                    <a:pt x="378350" y="442503"/>
                    <a:pt x="377024" y="467019"/>
                  </a:cubicBezTo>
                  <a:cubicBezTo>
                    <a:pt x="357477" y="466357"/>
                    <a:pt x="310101" y="477290"/>
                    <a:pt x="306788" y="502800"/>
                  </a:cubicBezTo>
                  <a:cubicBezTo>
                    <a:pt x="299168" y="488554"/>
                    <a:pt x="272663" y="442172"/>
                    <a:pt x="252454" y="445153"/>
                  </a:cubicBezTo>
                  <a:cubicBezTo>
                    <a:pt x="232907" y="448135"/>
                    <a:pt x="210047" y="499155"/>
                    <a:pt x="204415" y="515721"/>
                  </a:cubicBezTo>
                  <a:cubicBezTo>
                    <a:pt x="200770" y="526654"/>
                    <a:pt x="199445" y="537256"/>
                    <a:pt x="197457" y="549183"/>
                  </a:cubicBezTo>
                  <a:cubicBezTo>
                    <a:pt x="196463" y="556471"/>
                    <a:pt x="196132" y="579000"/>
                    <a:pt x="191825" y="584301"/>
                  </a:cubicBezTo>
                  <a:cubicBezTo>
                    <a:pt x="186524" y="590264"/>
                    <a:pt x="138154" y="605505"/>
                    <a:pt x="125896" y="609480"/>
                  </a:cubicBezTo>
                  <a:cubicBezTo>
                    <a:pt x="123908" y="610143"/>
                    <a:pt x="122914" y="610474"/>
                    <a:pt x="122914" y="610474"/>
                  </a:cubicBezTo>
                  <a:cubicBezTo>
                    <a:pt x="122914" y="610474"/>
                    <a:pt x="110324" y="563429"/>
                    <a:pt x="107343" y="552495"/>
                  </a:cubicBezTo>
                  <a:cubicBezTo>
                    <a:pt x="99391" y="524003"/>
                    <a:pt x="81170" y="487891"/>
                    <a:pt x="66923" y="460062"/>
                  </a:cubicBezTo>
                  <a:cubicBezTo>
                    <a:pt x="66923" y="459731"/>
                    <a:pt x="66592" y="459731"/>
                    <a:pt x="66592" y="459399"/>
                  </a:cubicBezTo>
                  <a:cubicBezTo>
                    <a:pt x="65598" y="457411"/>
                    <a:pt x="64604" y="455755"/>
                    <a:pt x="63942" y="454098"/>
                  </a:cubicBezTo>
                  <a:cubicBezTo>
                    <a:pt x="53671" y="433889"/>
                    <a:pt x="44395" y="412685"/>
                    <a:pt x="37769" y="391150"/>
                  </a:cubicBezTo>
                  <a:cubicBezTo>
                    <a:pt x="36443" y="387175"/>
                    <a:pt x="35450" y="383199"/>
                    <a:pt x="34456" y="379223"/>
                  </a:cubicBezTo>
                  <a:cubicBezTo>
                    <a:pt x="33793" y="376242"/>
                    <a:pt x="33130" y="373591"/>
                    <a:pt x="32468" y="370610"/>
                  </a:cubicBezTo>
                  <a:cubicBezTo>
                    <a:pt x="32136" y="368953"/>
                    <a:pt x="31474" y="366965"/>
                    <a:pt x="31143" y="364978"/>
                  </a:cubicBezTo>
                  <a:cubicBezTo>
                    <a:pt x="30811" y="363652"/>
                    <a:pt x="30480" y="362327"/>
                    <a:pt x="30480" y="361333"/>
                  </a:cubicBezTo>
                  <a:cubicBezTo>
                    <a:pt x="30149" y="359345"/>
                    <a:pt x="29817" y="357689"/>
                    <a:pt x="29486" y="355701"/>
                  </a:cubicBezTo>
                  <a:cubicBezTo>
                    <a:pt x="29486" y="355369"/>
                    <a:pt x="29486" y="355038"/>
                    <a:pt x="29155" y="355038"/>
                  </a:cubicBezTo>
                  <a:cubicBezTo>
                    <a:pt x="29155" y="354707"/>
                    <a:pt x="29155" y="354376"/>
                    <a:pt x="29155" y="354044"/>
                  </a:cubicBezTo>
                  <a:cubicBezTo>
                    <a:pt x="28824" y="352057"/>
                    <a:pt x="28492" y="349737"/>
                    <a:pt x="28161" y="347750"/>
                  </a:cubicBezTo>
                  <a:cubicBezTo>
                    <a:pt x="27830" y="346425"/>
                    <a:pt x="27830" y="345099"/>
                    <a:pt x="27498" y="343774"/>
                  </a:cubicBezTo>
                  <a:cubicBezTo>
                    <a:pt x="27167" y="342449"/>
                    <a:pt x="27167" y="341124"/>
                    <a:pt x="26836" y="339798"/>
                  </a:cubicBezTo>
                  <a:cubicBezTo>
                    <a:pt x="26504" y="337148"/>
                    <a:pt x="26173" y="334498"/>
                    <a:pt x="26173" y="331847"/>
                  </a:cubicBezTo>
                  <a:cubicBezTo>
                    <a:pt x="25842" y="329197"/>
                    <a:pt x="25842" y="326546"/>
                    <a:pt x="25510" y="323896"/>
                  </a:cubicBezTo>
                  <a:cubicBezTo>
                    <a:pt x="25179" y="321245"/>
                    <a:pt x="25179" y="318926"/>
                    <a:pt x="25179" y="316276"/>
                  </a:cubicBezTo>
                  <a:cubicBezTo>
                    <a:pt x="25179" y="313625"/>
                    <a:pt x="24848" y="310975"/>
                    <a:pt x="24848" y="308655"/>
                  </a:cubicBezTo>
                  <a:cubicBezTo>
                    <a:pt x="24848" y="308324"/>
                    <a:pt x="24848" y="307993"/>
                    <a:pt x="24848" y="307662"/>
                  </a:cubicBezTo>
                  <a:cubicBezTo>
                    <a:pt x="24848" y="305012"/>
                    <a:pt x="24848" y="302361"/>
                    <a:pt x="24848" y="300042"/>
                  </a:cubicBezTo>
                  <a:cubicBezTo>
                    <a:pt x="24848" y="297723"/>
                    <a:pt x="24848" y="295403"/>
                    <a:pt x="24848" y="293085"/>
                  </a:cubicBezTo>
                  <a:cubicBezTo>
                    <a:pt x="24848" y="292090"/>
                    <a:pt x="24848" y="291428"/>
                    <a:pt x="24848" y="290434"/>
                  </a:cubicBezTo>
                  <a:cubicBezTo>
                    <a:pt x="24848" y="288446"/>
                    <a:pt x="25179" y="286127"/>
                    <a:pt x="25179" y="284139"/>
                  </a:cubicBezTo>
                  <a:cubicBezTo>
                    <a:pt x="25510" y="278838"/>
                    <a:pt x="25842" y="273537"/>
                    <a:pt x="26173" y="267905"/>
                  </a:cubicBezTo>
                  <a:cubicBezTo>
                    <a:pt x="26504" y="265255"/>
                    <a:pt x="26836" y="262604"/>
                    <a:pt x="27167" y="259954"/>
                  </a:cubicBezTo>
                  <a:cubicBezTo>
                    <a:pt x="27498" y="257304"/>
                    <a:pt x="27830" y="254653"/>
                    <a:pt x="28161" y="252003"/>
                  </a:cubicBezTo>
                  <a:cubicBezTo>
                    <a:pt x="28492" y="248358"/>
                    <a:pt x="29155" y="244714"/>
                    <a:pt x="29817" y="241070"/>
                  </a:cubicBezTo>
                  <a:lnTo>
                    <a:pt x="30480" y="236431"/>
                  </a:lnTo>
                  <a:cubicBezTo>
                    <a:pt x="30811" y="234775"/>
                    <a:pt x="31143" y="233450"/>
                    <a:pt x="31474" y="231793"/>
                  </a:cubicBezTo>
                  <a:cubicBezTo>
                    <a:pt x="32136" y="227818"/>
                    <a:pt x="32799" y="224173"/>
                    <a:pt x="33793" y="220197"/>
                  </a:cubicBezTo>
                  <a:cubicBezTo>
                    <a:pt x="53009" y="130082"/>
                    <a:pt x="121920" y="63159"/>
                    <a:pt x="278296" y="33342"/>
                  </a:cubicBezTo>
                  <a:cubicBezTo>
                    <a:pt x="278958" y="33342"/>
                    <a:pt x="279290" y="33010"/>
                    <a:pt x="279952" y="33010"/>
                  </a:cubicBezTo>
                  <a:cubicBezTo>
                    <a:pt x="286910" y="31685"/>
                    <a:pt x="294198" y="30360"/>
                    <a:pt x="301156" y="29366"/>
                  </a:cubicBezTo>
                  <a:cubicBezTo>
                    <a:pt x="304800" y="28703"/>
                    <a:pt x="308444" y="28372"/>
                    <a:pt x="312089" y="28041"/>
                  </a:cubicBezTo>
                  <a:cubicBezTo>
                    <a:pt x="319046" y="27047"/>
                    <a:pt x="326335" y="26384"/>
                    <a:pt x="333292" y="26053"/>
                  </a:cubicBezTo>
                  <a:cubicBezTo>
                    <a:pt x="336605" y="25722"/>
                    <a:pt x="340250" y="25722"/>
                    <a:pt x="343563" y="25391"/>
                  </a:cubicBezTo>
                  <a:cubicBezTo>
                    <a:pt x="362116" y="24397"/>
                    <a:pt x="380669" y="24728"/>
                    <a:pt x="398890" y="26716"/>
                  </a:cubicBezTo>
                  <a:cubicBezTo>
                    <a:pt x="406179" y="27378"/>
                    <a:pt x="413137" y="28372"/>
                    <a:pt x="420425" y="29697"/>
                  </a:cubicBezTo>
                  <a:cubicBezTo>
                    <a:pt x="422082" y="30029"/>
                    <a:pt x="423407" y="30360"/>
                    <a:pt x="425064" y="30691"/>
                  </a:cubicBezTo>
                  <a:cubicBezTo>
                    <a:pt x="426389" y="31023"/>
                    <a:pt x="427383" y="31023"/>
                    <a:pt x="428708" y="31354"/>
                  </a:cubicBezTo>
                  <a:cubicBezTo>
                    <a:pt x="430033" y="31685"/>
                    <a:pt x="431358" y="32017"/>
                    <a:pt x="432684" y="32348"/>
                  </a:cubicBezTo>
                  <a:cubicBezTo>
                    <a:pt x="435334" y="33010"/>
                    <a:pt x="437653" y="33673"/>
                    <a:pt x="440304" y="34004"/>
                  </a:cubicBezTo>
                  <a:cubicBezTo>
                    <a:pt x="440304" y="34004"/>
                    <a:pt x="440635" y="34004"/>
                    <a:pt x="440635" y="34004"/>
                  </a:cubicBezTo>
                  <a:cubicBezTo>
                    <a:pt x="519816" y="54877"/>
                    <a:pt x="556591" y="104903"/>
                    <a:pt x="572163" y="130414"/>
                  </a:cubicBezTo>
                  <a:cubicBezTo>
                    <a:pt x="594029" y="164207"/>
                    <a:pt x="607281" y="197006"/>
                    <a:pt x="616557" y="226824"/>
                  </a:cubicBez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1" name="Freeform: Shape 260">
              <a:extLst>
                <a:ext uri="{FF2B5EF4-FFF2-40B4-BE49-F238E27FC236}">
                  <a16:creationId xmlns:a16="http://schemas.microsoft.com/office/drawing/2014/main" id="{068EAC14-DA3A-43CA-94B3-B4B9F87EAFEC}"/>
                </a:ext>
              </a:extLst>
            </p:cNvPr>
            <p:cNvSpPr/>
            <p:nvPr/>
          </p:nvSpPr>
          <p:spPr>
            <a:xfrm>
              <a:off x="1481856" y="8045660"/>
              <a:ext cx="165671" cy="231940"/>
            </a:xfrm>
            <a:custGeom>
              <a:avLst/>
              <a:gdLst>
                <a:gd name="connsiteX0" fmla="*/ 134123 w 165652"/>
                <a:gd name="connsiteY0" fmla="*/ 65083 h 231913"/>
                <a:gd name="connsiteX1" fmla="*/ 108612 w 165652"/>
                <a:gd name="connsiteY1" fmla="*/ 35597 h 231913"/>
                <a:gd name="connsiteX2" fmla="*/ 108612 w 165652"/>
                <a:gd name="connsiteY2" fmla="*/ 35597 h 231913"/>
                <a:gd name="connsiteX3" fmla="*/ 108612 w 165652"/>
                <a:gd name="connsiteY3" fmla="*/ 35597 h 231913"/>
                <a:gd name="connsiteX4" fmla="*/ 106625 w 165652"/>
                <a:gd name="connsiteY4" fmla="*/ 34603 h 231913"/>
                <a:gd name="connsiteX5" fmla="*/ 103311 w 165652"/>
                <a:gd name="connsiteY5" fmla="*/ 32615 h 231913"/>
                <a:gd name="connsiteX6" fmla="*/ 101324 w 165652"/>
                <a:gd name="connsiteY6" fmla="*/ 31621 h 231913"/>
                <a:gd name="connsiteX7" fmla="*/ 96685 w 165652"/>
                <a:gd name="connsiteY7" fmla="*/ 29633 h 231913"/>
                <a:gd name="connsiteX8" fmla="*/ 94698 w 165652"/>
                <a:gd name="connsiteY8" fmla="*/ 28970 h 231913"/>
                <a:gd name="connsiteX9" fmla="*/ 90722 w 165652"/>
                <a:gd name="connsiteY9" fmla="*/ 27645 h 231913"/>
                <a:gd name="connsiteX10" fmla="*/ 89065 w 165652"/>
                <a:gd name="connsiteY10" fmla="*/ 27314 h 231913"/>
                <a:gd name="connsiteX11" fmla="*/ 84096 w 165652"/>
                <a:gd name="connsiteY11" fmla="*/ 25989 h 231913"/>
                <a:gd name="connsiteX12" fmla="*/ 82439 w 165652"/>
                <a:gd name="connsiteY12" fmla="*/ 25658 h 231913"/>
                <a:gd name="connsiteX13" fmla="*/ 77470 w 165652"/>
                <a:gd name="connsiteY13" fmla="*/ 24995 h 231913"/>
                <a:gd name="connsiteX14" fmla="*/ 76476 w 165652"/>
                <a:gd name="connsiteY14" fmla="*/ 24995 h 231913"/>
                <a:gd name="connsiteX15" fmla="*/ 71838 w 165652"/>
                <a:gd name="connsiteY15" fmla="*/ 24995 h 231913"/>
                <a:gd name="connsiteX16" fmla="*/ 70512 w 165652"/>
                <a:gd name="connsiteY16" fmla="*/ 24995 h 231913"/>
                <a:gd name="connsiteX17" fmla="*/ 65543 w 165652"/>
                <a:gd name="connsiteY17" fmla="*/ 25326 h 231913"/>
                <a:gd name="connsiteX18" fmla="*/ 64549 w 165652"/>
                <a:gd name="connsiteY18" fmla="*/ 25326 h 231913"/>
                <a:gd name="connsiteX19" fmla="*/ 60242 w 165652"/>
                <a:gd name="connsiteY19" fmla="*/ 26320 h 231913"/>
                <a:gd name="connsiteX20" fmla="*/ 59579 w 165652"/>
                <a:gd name="connsiteY20" fmla="*/ 26652 h 231913"/>
                <a:gd name="connsiteX21" fmla="*/ 55272 w 165652"/>
                <a:gd name="connsiteY21" fmla="*/ 28639 h 231913"/>
                <a:gd name="connsiteX22" fmla="*/ 54278 w 165652"/>
                <a:gd name="connsiteY22" fmla="*/ 28970 h 231913"/>
                <a:gd name="connsiteX23" fmla="*/ 49971 w 165652"/>
                <a:gd name="connsiteY23" fmla="*/ 31621 h 231913"/>
                <a:gd name="connsiteX24" fmla="*/ 35725 w 165652"/>
                <a:gd name="connsiteY24" fmla="*/ 122730 h 231913"/>
                <a:gd name="connsiteX25" fmla="*/ 39038 w 165652"/>
                <a:gd name="connsiteY25" fmla="*/ 127700 h 231913"/>
                <a:gd name="connsiteX26" fmla="*/ 46990 w 165652"/>
                <a:gd name="connsiteY26" fmla="*/ 139627 h 231913"/>
                <a:gd name="connsiteX27" fmla="*/ 46990 w 165652"/>
                <a:gd name="connsiteY27" fmla="*/ 139627 h 231913"/>
                <a:gd name="connsiteX28" fmla="*/ 50965 w 165652"/>
                <a:gd name="connsiteY28" fmla="*/ 145590 h 231913"/>
                <a:gd name="connsiteX29" fmla="*/ 50965 w 165652"/>
                <a:gd name="connsiteY29" fmla="*/ 145921 h 231913"/>
                <a:gd name="connsiteX30" fmla="*/ 59579 w 165652"/>
                <a:gd name="connsiteY30" fmla="*/ 158511 h 231913"/>
                <a:gd name="connsiteX31" fmla="*/ 59579 w 165652"/>
                <a:gd name="connsiteY31" fmla="*/ 158842 h 231913"/>
                <a:gd name="connsiteX32" fmla="*/ 111263 w 165652"/>
                <a:gd name="connsiteY32" fmla="*/ 211188 h 231913"/>
                <a:gd name="connsiteX33" fmla="*/ 111263 w 165652"/>
                <a:gd name="connsiteY33" fmla="*/ 211188 h 231913"/>
                <a:gd name="connsiteX34" fmla="*/ 111263 w 165652"/>
                <a:gd name="connsiteY34" fmla="*/ 211188 h 231913"/>
                <a:gd name="connsiteX35" fmla="*/ 150357 w 165652"/>
                <a:gd name="connsiteY35" fmla="*/ 214170 h 231913"/>
                <a:gd name="connsiteX36" fmla="*/ 134123 w 165652"/>
                <a:gd name="connsiteY36" fmla="*/ 65083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65652" h="231913">
                  <a:moveTo>
                    <a:pt x="134123" y="65083"/>
                  </a:moveTo>
                  <a:cubicBezTo>
                    <a:pt x="129153" y="53156"/>
                    <a:pt x="119877" y="42886"/>
                    <a:pt x="108612" y="35597"/>
                  </a:cubicBezTo>
                  <a:lnTo>
                    <a:pt x="108612" y="35597"/>
                  </a:lnTo>
                  <a:lnTo>
                    <a:pt x="108612" y="35597"/>
                  </a:lnTo>
                  <a:cubicBezTo>
                    <a:pt x="107950" y="35265"/>
                    <a:pt x="107287" y="34934"/>
                    <a:pt x="106625" y="34603"/>
                  </a:cubicBezTo>
                  <a:cubicBezTo>
                    <a:pt x="105631" y="33940"/>
                    <a:pt x="104637" y="33278"/>
                    <a:pt x="103311" y="32615"/>
                  </a:cubicBezTo>
                  <a:cubicBezTo>
                    <a:pt x="102649" y="32284"/>
                    <a:pt x="101986" y="31953"/>
                    <a:pt x="101324" y="31621"/>
                  </a:cubicBezTo>
                  <a:cubicBezTo>
                    <a:pt x="99998" y="30959"/>
                    <a:pt x="98342" y="30296"/>
                    <a:pt x="96685" y="29633"/>
                  </a:cubicBezTo>
                  <a:cubicBezTo>
                    <a:pt x="96023" y="29302"/>
                    <a:pt x="95360" y="28970"/>
                    <a:pt x="94698" y="28970"/>
                  </a:cubicBezTo>
                  <a:cubicBezTo>
                    <a:pt x="93372" y="28308"/>
                    <a:pt x="92047" y="27977"/>
                    <a:pt x="90722" y="27645"/>
                  </a:cubicBezTo>
                  <a:cubicBezTo>
                    <a:pt x="90391" y="27645"/>
                    <a:pt x="89728" y="27314"/>
                    <a:pt x="89065" y="27314"/>
                  </a:cubicBezTo>
                  <a:cubicBezTo>
                    <a:pt x="87409" y="26652"/>
                    <a:pt x="85752" y="26320"/>
                    <a:pt x="84096" y="25989"/>
                  </a:cubicBezTo>
                  <a:cubicBezTo>
                    <a:pt x="83433" y="25989"/>
                    <a:pt x="83102" y="25658"/>
                    <a:pt x="82439" y="25658"/>
                  </a:cubicBezTo>
                  <a:cubicBezTo>
                    <a:pt x="80783" y="25326"/>
                    <a:pt x="79126" y="24995"/>
                    <a:pt x="77470" y="24995"/>
                  </a:cubicBezTo>
                  <a:cubicBezTo>
                    <a:pt x="77138" y="24995"/>
                    <a:pt x="76807" y="24995"/>
                    <a:pt x="76476" y="24995"/>
                  </a:cubicBezTo>
                  <a:cubicBezTo>
                    <a:pt x="74819" y="24995"/>
                    <a:pt x="73494" y="24664"/>
                    <a:pt x="71838" y="24995"/>
                  </a:cubicBezTo>
                  <a:cubicBezTo>
                    <a:pt x="71506" y="24995"/>
                    <a:pt x="70844" y="24995"/>
                    <a:pt x="70512" y="24995"/>
                  </a:cubicBezTo>
                  <a:cubicBezTo>
                    <a:pt x="68856" y="24995"/>
                    <a:pt x="67199" y="25326"/>
                    <a:pt x="65543" y="25326"/>
                  </a:cubicBezTo>
                  <a:cubicBezTo>
                    <a:pt x="65211" y="25326"/>
                    <a:pt x="64880" y="25326"/>
                    <a:pt x="64549" y="25326"/>
                  </a:cubicBezTo>
                  <a:cubicBezTo>
                    <a:pt x="63224" y="25658"/>
                    <a:pt x="61567" y="25989"/>
                    <a:pt x="60242" y="26320"/>
                  </a:cubicBezTo>
                  <a:cubicBezTo>
                    <a:pt x="59911" y="26320"/>
                    <a:pt x="59579" y="26320"/>
                    <a:pt x="59579" y="26652"/>
                  </a:cubicBezTo>
                  <a:cubicBezTo>
                    <a:pt x="57923" y="27314"/>
                    <a:pt x="56598" y="27645"/>
                    <a:pt x="55272" y="28639"/>
                  </a:cubicBezTo>
                  <a:cubicBezTo>
                    <a:pt x="54941" y="28639"/>
                    <a:pt x="54610" y="28970"/>
                    <a:pt x="54278" y="28970"/>
                  </a:cubicBezTo>
                  <a:cubicBezTo>
                    <a:pt x="52953" y="29965"/>
                    <a:pt x="51297" y="30627"/>
                    <a:pt x="49971" y="31621"/>
                  </a:cubicBezTo>
                  <a:cubicBezTo>
                    <a:pt x="26449" y="50506"/>
                    <a:pt x="14853" y="91256"/>
                    <a:pt x="35725" y="122730"/>
                  </a:cubicBezTo>
                  <a:cubicBezTo>
                    <a:pt x="36719" y="124386"/>
                    <a:pt x="38045" y="126043"/>
                    <a:pt x="39038" y="127700"/>
                  </a:cubicBezTo>
                  <a:cubicBezTo>
                    <a:pt x="41358" y="131675"/>
                    <a:pt x="44008" y="135651"/>
                    <a:pt x="46990" y="139627"/>
                  </a:cubicBezTo>
                  <a:cubicBezTo>
                    <a:pt x="46990" y="139627"/>
                    <a:pt x="46990" y="139627"/>
                    <a:pt x="46990" y="139627"/>
                  </a:cubicBezTo>
                  <a:cubicBezTo>
                    <a:pt x="48315" y="141614"/>
                    <a:pt x="49640" y="143602"/>
                    <a:pt x="50965" y="145590"/>
                  </a:cubicBezTo>
                  <a:cubicBezTo>
                    <a:pt x="50965" y="145590"/>
                    <a:pt x="50965" y="145590"/>
                    <a:pt x="50965" y="145921"/>
                  </a:cubicBezTo>
                  <a:cubicBezTo>
                    <a:pt x="53616" y="149897"/>
                    <a:pt x="56598" y="154204"/>
                    <a:pt x="59579" y="158511"/>
                  </a:cubicBezTo>
                  <a:cubicBezTo>
                    <a:pt x="59579" y="158511"/>
                    <a:pt x="59579" y="158511"/>
                    <a:pt x="59579" y="158842"/>
                  </a:cubicBezTo>
                  <a:cubicBezTo>
                    <a:pt x="74819" y="180046"/>
                    <a:pt x="92378" y="200918"/>
                    <a:pt x="111263" y="211188"/>
                  </a:cubicBezTo>
                  <a:lnTo>
                    <a:pt x="111263" y="211188"/>
                  </a:lnTo>
                  <a:lnTo>
                    <a:pt x="111263" y="211188"/>
                  </a:lnTo>
                  <a:cubicBezTo>
                    <a:pt x="123852" y="218145"/>
                    <a:pt x="137105" y="220133"/>
                    <a:pt x="150357" y="214170"/>
                  </a:cubicBezTo>
                  <a:cubicBezTo>
                    <a:pt x="163609" y="208206"/>
                    <a:pt x="150025" y="104508"/>
                    <a:pt x="134123" y="65083"/>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2" name="Freeform: Shape 261">
              <a:extLst>
                <a:ext uri="{FF2B5EF4-FFF2-40B4-BE49-F238E27FC236}">
                  <a16:creationId xmlns:a16="http://schemas.microsoft.com/office/drawing/2014/main" id="{CEE380FB-E03D-4A7B-BCAE-B7A47CE7CD30}"/>
                </a:ext>
              </a:extLst>
            </p:cNvPr>
            <p:cNvSpPr/>
            <p:nvPr/>
          </p:nvSpPr>
          <p:spPr>
            <a:xfrm>
              <a:off x="1492217" y="8046450"/>
              <a:ext cx="165671" cy="231940"/>
            </a:xfrm>
            <a:custGeom>
              <a:avLst/>
              <a:gdLst>
                <a:gd name="connsiteX0" fmla="*/ 125089 w 165652"/>
                <a:gd name="connsiteY0" fmla="*/ 65949 h 231913"/>
                <a:gd name="connsiteX1" fmla="*/ 47895 w 165652"/>
                <a:gd name="connsiteY1" fmla="*/ 31824 h 231913"/>
                <a:gd name="connsiteX2" fmla="*/ 34974 w 165652"/>
                <a:gd name="connsiteY2" fmla="*/ 121939 h 231913"/>
                <a:gd name="connsiteX3" fmla="*/ 141323 w 165652"/>
                <a:gd name="connsiteY3" fmla="*/ 212717 h 231913"/>
                <a:gd name="connsiteX4" fmla="*/ 125089 w 165652"/>
                <a:gd name="connsiteY4" fmla="*/ 65949 h 23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231913">
                  <a:moveTo>
                    <a:pt x="125089" y="65949"/>
                  </a:moveTo>
                  <a:cubicBezTo>
                    <a:pt x="112831" y="34144"/>
                    <a:pt x="69761" y="13272"/>
                    <a:pt x="47895" y="31824"/>
                  </a:cubicBezTo>
                  <a:cubicBezTo>
                    <a:pt x="26029" y="50378"/>
                    <a:pt x="15759" y="90797"/>
                    <a:pt x="34974" y="121939"/>
                  </a:cubicBezTo>
                  <a:cubicBezTo>
                    <a:pt x="58828" y="160702"/>
                    <a:pt x="99247" y="232264"/>
                    <a:pt x="141323" y="212717"/>
                  </a:cubicBezTo>
                  <a:cubicBezTo>
                    <a:pt x="152919" y="207416"/>
                    <a:pt x="139998" y="105043"/>
                    <a:pt x="125089" y="65949"/>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3" name="Freeform: Shape 262">
              <a:extLst>
                <a:ext uri="{FF2B5EF4-FFF2-40B4-BE49-F238E27FC236}">
                  <a16:creationId xmlns:a16="http://schemas.microsoft.com/office/drawing/2014/main" id="{582199CC-423A-4C1B-B667-8565F071C65F}"/>
                </a:ext>
              </a:extLst>
            </p:cNvPr>
            <p:cNvSpPr/>
            <p:nvPr/>
          </p:nvSpPr>
          <p:spPr>
            <a:xfrm>
              <a:off x="1492217" y="8046414"/>
              <a:ext cx="99403" cy="231940"/>
            </a:xfrm>
            <a:custGeom>
              <a:avLst/>
              <a:gdLst>
                <a:gd name="connsiteX0" fmla="*/ 39944 w 99391"/>
                <a:gd name="connsiteY0" fmla="*/ 125288 h 231913"/>
                <a:gd name="connsiteX1" fmla="*/ 52865 w 99391"/>
                <a:gd name="connsiteY1" fmla="*/ 35173 h 231913"/>
                <a:gd name="connsiteX2" fmla="*/ 101235 w 99391"/>
                <a:gd name="connsiteY2" fmla="*/ 36498 h 231913"/>
                <a:gd name="connsiteX3" fmla="*/ 47895 w 99391"/>
                <a:gd name="connsiteY3" fmla="*/ 31860 h 231913"/>
                <a:gd name="connsiteX4" fmla="*/ 34974 w 99391"/>
                <a:gd name="connsiteY4" fmla="*/ 121975 h 231913"/>
                <a:gd name="connsiteX5" fmla="*/ 105211 w 99391"/>
                <a:gd name="connsiteY5" fmla="*/ 209771 h 231913"/>
                <a:gd name="connsiteX6" fmla="*/ 39944 w 99391"/>
                <a:gd name="connsiteY6" fmla="*/ 125288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91" h="231913">
                  <a:moveTo>
                    <a:pt x="39944" y="125288"/>
                  </a:moveTo>
                  <a:cubicBezTo>
                    <a:pt x="20728" y="94145"/>
                    <a:pt x="30999" y="53726"/>
                    <a:pt x="52865" y="35173"/>
                  </a:cubicBezTo>
                  <a:cubicBezTo>
                    <a:pt x="65123" y="24571"/>
                    <a:pt x="84670" y="26891"/>
                    <a:pt x="101235" y="36498"/>
                  </a:cubicBezTo>
                  <a:cubicBezTo>
                    <a:pt x="83676" y="23909"/>
                    <a:pt x="61479" y="20265"/>
                    <a:pt x="47895" y="31860"/>
                  </a:cubicBezTo>
                  <a:cubicBezTo>
                    <a:pt x="26029" y="50413"/>
                    <a:pt x="15759" y="90832"/>
                    <a:pt x="34974" y="121975"/>
                  </a:cubicBezTo>
                  <a:cubicBezTo>
                    <a:pt x="51871" y="149473"/>
                    <a:pt x="77050" y="193206"/>
                    <a:pt x="105211" y="209771"/>
                  </a:cubicBezTo>
                  <a:cubicBezTo>
                    <a:pt x="79038" y="191218"/>
                    <a:pt x="55846" y="151130"/>
                    <a:pt x="39944" y="125288"/>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4" name="Freeform: Shape 263">
              <a:extLst>
                <a:ext uri="{FF2B5EF4-FFF2-40B4-BE49-F238E27FC236}">
                  <a16:creationId xmlns:a16="http://schemas.microsoft.com/office/drawing/2014/main" id="{404D50CA-30D3-460F-AE1A-4FC906A00759}"/>
                </a:ext>
              </a:extLst>
            </p:cNvPr>
            <p:cNvSpPr/>
            <p:nvPr/>
          </p:nvSpPr>
          <p:spPr>
            <a:xfrm>
              <a:off x="1505924" y="8085102"/>
              <a:ext cx="99403" cy="132537"/>
            </a:xfrm>
            <a:custGeom>
              <a:avLst/>
              <a:gdLst>
                <a:gd name="connsiteX0" fmla="*/ 43465 w 99391"/>
                <a:gd name="connsiteY0" fmla="*/ 77659 h 132521"/>
                <a:gd name="connsiteX1" fmla="*/ 26900 w 99391"/>
                <a:gd name="connsiteY1" fmla="*/ 56787 h 132521"/>
                <a:gd name="connsiteX2" fmla="*/ 24912 w 99391"/>
                <a:gd name="connsiteY2" fmla="*/ 43535 h 132521"/>
                <a:gd name="connsiteX3" fmla="*/ 32201 w 99391"/>
                <a:gd name="connsiteY3" fmla="*/ 29289 h 132521"/>
                <a:gd name="connsiteX4" fmla="*/ 66656 w 99391"/>
                <a:gd name="connsiteY4" fmla="*/ 27632 h 132521"/>
                <a:gd name="connsiteX5" fmla="*/ 93492 w 99391"/>
                <a:gd name="connsiteY5" fmla="*/ 44860 h 132521"/>
                <a:gd name="connsiteX6" fmla="*/ 95480 w 99391"/>
                <a:gd name="connsiteY6" fmla="*/ 72689 h 132521"/>
                <a:gd name="connsiteX7" fmla="*/ 87197 w 99391"/>
                <a:gd name="connsiteY7" fmla="*/ 96875 h 132521"/>
                <a:gd name="connsiteX8" fmla="*/ 81896 w 99391"/>
                <a:gd name="connsiteY8" fmla="*/ 119735 h 132521"/>
                <a:gd name="connsiteX9" fmla="*/ 93823 w 99391"/>
                <a:gd name="connsiteY9" fmla="*/ 140275 h 132521"/>
                <a:gd name="connsiteX10" fmla="*/ 75270 w 99391"/>
                <a:gd name="connsiteY10" fmla="*/ 120728 h 132521"/>
                <a:gd name="connsiteX11" fmla="*/ 76927 w 99391"/>
                <a:gd name="connsiteY11" fmla="*/ 94887 h 132521"/>
                <a:gd name="connsiteX12" fmla="*/ 81565 w 99391"/>
                <a:gd name="connsiteY12" fmla="*/ 50492 h 132521"/>
                <a:gd name="connsiteX13" fmla="*/ 38496 w 99391"/>
                <a:gd name="connsiteY13" fmla="*/ 36577 h 132521"/>
                <a:gd name="connsiteX14" fmla="*/ 33857 w 99391"/>
                <a:gd name="connsiteY14" fmla="*/ 55793 h 132521"/>
                <a:gd name="connsiteX15" fmla="*/ 43465 w 99391"/>
                <a:gd name="connsiteY15" fmla="*/ 77659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91" h="132521">
                  <a:moveTo>
                    <a:pt x="43465" y="77659"/>
                  </a:moveTo>
                  <a:cubicBezTo>
                    <a:pt x="34520" y="73352"/>
                    <a:pt x="30213" y="64738"/>
                    <a:pt x="26900" y="56787"/>
                  </a:cubicBezTo>
                  <a:cubicBezTo>
                    <a:pt x="25575" y="52480"/>
                    <a:pt x="24581" y="48173"/>
                    <a:pt x="24912" y="43535"/>
                  </a:cubicBezTo>
                  <a:cubicBezTo>
                    <a:pt x="25243" y="38896"/>
                    <a:pt x="26237" y="33595"/>
                    <a:pt x="32201" y="29289"/>
                  </a:cubicBezTo>
                  <a:cubicBezTo>
                    <a:pt x="44128" y="22331"/>
                    <a:pt x="56386" y="24982"/>
                    <a:pt x="66656" y="27632"/>
                  </a:cubicBezTo>
                  <a:cubicBezTo>
                    <a:pt x="77258" y="30614"/>
                    <a:pt x="87197" y="35915"/>
                    <a:pt x="93492" y="44860"/>
                  </a:cubicBezTo>
                  <a:cubicBezTo>
                    <a:pt x="99787" y="54799"/>
                    <a:pt x="97468" y="64407"/>
                    <a:pt x="95480" y="72689"/>
                  </a:cubicBezTo>
                  <a:cubicBezTo>
                    <a:pt x="93161" y="81303"/>
                    <a:pt x="90510" y="89255"/>
                    <a:pt x="87197" y="96875"/>
                  </a:cubicBezTo>
                  <a:cubicBezTo>
                    <a:pt x="84215" y="104826"/>
                    <a:pt x="80571" y="112446"/>
                    <a:pt x="81896" y="119735"/>
                  </a:cubicBezTo>
                  <a:cubicBezTo>
                    <a:pt x="82559" y="127023"/>
                    <a:pt x="86203" y="135306"/>
                    <a:pt x="93823" y="140275"/>
                  </a:cubicBezTo>
                  <a:cubicBezTo>
                    <a:pt x="84215" y="137294"/>
                    <a:pt x="78252" y="129011"/>
                    <a:pt x="75270" y="120728"/>
                  </a:cubicBezTo>
                  <a:cubicBezTo>
                    <a:pt x="72289" y="111783"/>
                    <a:pt x="75270" y="102838"/>
                    <a:pt x="76927" y="94887"/>
                  </a:cubicBezTo>
                  <a:cubicBezTo>
                    <a:pt x="80240" y="78984"/>
                    <a:pt x="87860" y="61425"/>
                    <a:pt x="81565" y="50492"/>
                  </a:cubicBezTo>
                  <a:cubicBezTo>
                    <a:pt x="74608" y="39890"/>
                    <a:pt x="51085" y="31939"/>
                    <a:pt x="38496" y="36577"/>
                  </a:cubicBezTo>
                  <a:cubicBezTo>
                    <a:pt x="33526" y="38896"/>
                    <a:pt x="32532" y="48504"/>
                    <a:pt x="33857" y="55793"/>
                  </a:cubicBezTo>
                  <a:cubicBezTo>
                    <a:pt x="34520" y="63413"/>
                    <a:pt x="36839" y="71696"/>
                    <a:pt x="43465" y="77659"/>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5" name="Freeform: Shape 264">
              <a:extLst>
                <a:ext uri="{FF2B5EF4-FFF2-40B4-BE49-F238E27FC236}">
                  <a16:creationId xmlns:a16="http://schemas.microsoft.com/office/drawing/2014/main" id="{6FD44F54-9766-4DBD-BF2E-98517534848F}"/>
                </a:ext>
              </a:extLst>
            </p:cNvPr>
            <p:cNvSpPr/>
            <p:nvPr/>
          </p:nvSpPr>
          <p:spPr>
            <a:xfrm>
              <a:off x="1540780" y="8383776"/>
              <a:ext cx="198806" cy="198806"/>
            </a:xfrm>
            <a:custGeom>
              <a:avLst/>
              <a:gdLst>
                <a:gd name="connsiteX0" fmla="*/ 170290 w 198782"/>
                <a:gd name="connsiteY0" fmla="*/ 205077 h 198782"/>
                <a:gd name="connsiteX1" fmla="*/ 24848 w 198782"/>
                <a:gd name="connsiteY1" fmla="*/ 24848 h 198782"/>
                <a:gd name="connsiteX2" fmla="*/ 179567 w 198782"/>
                <a:gd name="connsiteY2" fmla="*/ 102373 h 198782"/>
                <a:gd name="connsiteX3" fmla="*/ 170290 w 198782"/>
                <a:gd name="connsiteY3" fmla="*/ 205077 h 198782"/>
              </a:gdLst>
              <a:ahLst/>
              <a:cxnLst>
                <a:cxn ang="0">
                  <a:pos x="connsiteX0" y="connsiteY0"/>
                </a:cxn>
                <a:cxn ang="0">
                  <a:pos x="connsiteX1" y="connsiteY1"/>
                </a:cxn>
                <a:cxn ang="0">
                  <a:pos x="connsiteX2" y="connsiteY2"/>
                </a:cxn>
                <a:cxn ang="0">
                  <a:pos x="connsiteX3" y="connsiteY3"/>
                </a:cxn>
              </a:cxnLst>
              <a:rect l="l" t="t" r="r" b="b"/>
              <a:pathLst>
                <a:path w="198782" h="198782">
                  <a:moveTo>
                    <a:pt x="170290" y="205077"/>
                  </a:moveTo>
                  <a:cubicBezTo>
                    <a:pt x="121257" y="156707"/>
                    <a:pt x="72224" y="84152"/>
                    <a:pt x="24848" y="24848"/>
                  </a:cubicBezTo>
                  <a:cubicBezTo>
                    <a:pt x="66592" y="52677"/>
                    <a:pt x="127884" y="85145"/>
                    <a:pt x="179567" y="102373"/>
                  </a:cubicBezTo>
                  <a:cubicBezTo>
                    <a:pt x="177579" y="110987"/>
                    <a:pt x="145443" y="138817"/>
                    <a:pt x="170290" y="205077"/>
                  </a:cubicBezTo>
                  <a:close/>
                </a:path>
              </a:pathLst>
            </a:custGeom>
            <a:solidFill>
              <a:srgbClr val="EC8940">
                <a:alpha val="6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6" name="Freeform: Shape 265">
              <a:extLst>
                <a:ext uri="{FF2B5EF4-FFF2-40B4-BE49-F238E27FC236}">
                  <a16:creationId xmlns:a16="http://schemas.microsoft.com/office/drawing/2014/main" id="{19695123-790E-4C8F-B8E5-94484519FC84}"/>
                </a:ext>
              </a:extLst>
            </p:cNvPr>
            <p:cNvSpPr/>
            <p:nvPr/>
          </p:nvSpPr>
          <p:spPr>
            <a:xfrm>
              <a:off x="1179285" y="7888768"/>
              <a:ext cx="265074" cy="662686"/>
            </a:xfrm>
            <a:custGeom>
              <a:avLst/>
              <a:gdLst>
                <a:gd name="connsiteX0" fmla="*/ 268688 w 265043"/>
                <a:gd name="connsiteY0" fmla="*/ 129191 h 662608"/>
                <a:gd name="connsiteX1" fmla="*/ 140142 w 265043"/>
                <a:gd name="connsiteY1" fmla="*/ 659278 h 662608"/>
                <a:gd name="connsiteX2" fmla="*/ 24848 w 265043"/>
                <a:gd name="connsiteY2" fmla="*/ 59949 h 662608"/>
                <a:gd name="connsiteX3" fmla="*/ 120595 w 265043"/>
                <a:gd name="connsiteY3" fmla="*/ 25493 h 662608"/>
                <a:gd name="connsiteX4" fmla="*/ 268688 w 265043"/>
                <a:gd name="connsiteY4" fmla="*/ 129191 h 662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662608">
                  <a:moveTo>
                    <a:pt x="268688" y="129191"/>
                  </a:moveTo>
                  <a:cubicBezTo>
                    <a:pt x="268688" y="235871"/>
                    <a:pt x="219324" y="483687"/>
                    <a:pt x="140142" y="659278"/>
                  </a:cubicBezTo>
                  <a:cubicBezTo>
                    <a:pt x="113637" y="497270"/>
                    <a:pt x="38100" y="160002"/>
                    <a:pt x="24848" y="59949"/>
                  </a:cubicBezTo>
                  <a:cubicBezTo>
                    <a:pt x="53340" y="40070"/>
                    <a:pt x="87133" y="28474"/>
                    <a:pt x="120595" y="25493"/>
                  </a:cubicBezTo>
                  <a:cubicBezTo>
                    <a:pt x="195801" y="19530"/>
                    <a:pt x="268688" y="54979"/>
                    <a:pt x="268688" y="129191"/>
                  </a:cubicBezTo>
                  <a:close/>
                </a:path>
              </a:pathLst>
            </a:custGeom>
            <a:solidFill>
              <a:schemeClr val="bg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7" name="Freeform: Shape 266">
              <a:extLst>
                <a:ext uri="{FF2B5EF4-FFF2-40B4-BE49-F238E27FC236}">
                  <a16:creationId xmlns:a16="http://schemas.microsoft.com/office/drawing/2014/main" id="{7C029CD9-9763-4A91-88E5-89BC77DD4311}"/>
                </a:ext>
              </a:extLst>
            </p:cNvPr>
            <p:cNvSpPr/>
            <p:nvPr/>
          </p:nvSpPr>
          <p:spPr>
            <a:xfrm>
              <a:off x="1294592" y="7924390"/>
              <a:ext cx="165671" cy="629551"/>
            </a:xfrm>
            <a:custGeom>
              <a:avLst/>
              <a:gdLst>
                <a:gd name="connsiteX0" fmla="*/ 153394 w 165652"/>
                <a:gd name="connsiteY0" fmla="*/ 93572 h 629478"/>
                <a:gd name="connsiteX1" fmla="*/ 24848 w 165652"/>
                <a:gd name="connsiteY1" fmla="*/ 623658 h 629478"/>
                <a:gd name="connsiteX2" fmla="*/ 34787 w 165652"/>
                <a:gd name="connsiteY2" fmla="*/ 27642 h 629478"/>
                <a:gd name="connsiteX3" fmla="*/ 153394 w 165652"/>
                <a:gd name="connsiteY3" fmla="*/ 93572 h 629478"/>
              </a:gdLst>
              <a:ahLst/>
              <a:cxnLst>
                <a:cxn ang="0">
                  <a:pos x="connsiteX0" y="connsiteY0"/>
                </a:cxn>
                <a:cxn ang="0">
                  <a:pos x="connsiteX1" y="connsiteY1"/>
                </a:cxn>
                <a:cxn ang="0">
                  <a:pos x="connsiteX2" y="connsiteY2"/>
                </a:cxn>
                <a:cxn ang="0">
                  <a:pos x="connsiteX3" y="connsiteY3"/>
                </a:cxn>
              </a:cxnLst>
              <a:rect l="l" t="t" r="r" b="b"/>
              <a:pathLst>
                <a:path w="165652" h="629478">
                  <a:moveTo>
                    <a:pt x="153394" y="93572"/>
                  </a:moveTo>
                  <a:cubicBezTo>
                    <a:pt x="153394" y="200252"/>
                    <a:pt x="104030" y="448068"/>
                    <a:pt x="24848" y="623658"/>
                  </a:cubicBezTo>
                  <a:cubicBezTo>
                    <a:pt x="24848" y="623658"/>
                    <a:pt x="28161" y="234376"/>
                    <a:pt x="34787" y="27642"/>
                  </a:cubicBezTo>
                  <a:cubicBezTo>
                    <a:pt x="110324" y="21347"/>
                    <a:pt x="153394" y="19360"/>
                    <a:pt x="153394" y="93572"/>
                  </a:cubicBezTo>
                  <a:close/>
                </a:path>
              </a:pathLst>
            </a:custGeom>
            <a:solidFill>
              <a:schemeClr val="bg1">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8" name="Freeform: Shape 267">
              <a:extLst>
                <a:ext uri="{FF2B5EF4-FFF2-40B4-BE49-F238E27FC236}">
                  <a16:creationId xmlns:a16="http://schemas.microsoft.com/office/drawing/2014/main" id="{A9DE4A8A-EAF2-4AC1-B549-435561747ACC}"/>
                </a:ext>
              </a:extLst>
            </p:cNvPr>
            <p:cNvSpPr/>
            <p:nvPr/>
          </p:nvSpPr>
          <p:spPr>
            <a:xfrm>
              <a:off x="1178953" y="7623326"/>
              <a:ext cx="762088" cy="629551"/>
            </a:xfrm>
            <a:custGeom>
              <a:avLst/>
              <a:gdLst>
                <a:gd name="connsiteX0" fmla="*/ 765976 w 762000"/>
                <a:gd name="connsiteY0" fmla="*/ 318732 h 629478"/>
                <a:gd name="connsiteX1" fmla="*/ 514184 w 762000"/>
                <a:gd name="connsiteY1" fmla="*/ 396920 h 629478"/>
                <a:gd name="connsiteX2" fmla="*/ 243840 w 762000"/>
                <a:gd name="connsiteY2" fmla="*/ 608955 h 629478"/>
                <a:gd name="connsiteX3" fmla="*/ 150081 w 762000"/>
                <a:gd name="connsiteY3" fmla="*/ 329334 h 629478"/>
                <a:gd name="connsiteX4" fmla="*/ 24848 w 762000"/>
                <a:gd name="connsiteY4" fmla="*/ 326021 h 629478"/>
                <a:gd name="connsiteX5" fmla="*/ 575144 w 762000"/>
                <a:gd name="connsiteY5" fmla="*/ 33479 h 629478"/>
                <a:gd name="connsiteX6" fmla="*/ 603305 w 762000"/>
                <a:gd name="connsiteY6" fmla="*/ 46069 h 629478"/>
                <a:gd name="connsiteX7" fmla="*/ 765976 w 762000"/>
                <a:gd name="connsiteY7" fmla="*/ 318732 h 629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0" h="629478">
                  <a:moveTo>
                    <a:pt x="765976" y="318732"/>
                  </a:moveTo>
                  <a:cubicBezTo>
                    <a:pt x="702697" y="332316"/>
                    <a:pt x="607612" y="364121"/>
                    <a:pt x="514184" y="396920"/>
                  </a:cubicBezTo>
                  <a:cubicBezTo>
                    <a:pt x="399222" y="437008"/>
                    <a:pt x="295855" y="482065"/>
                    <a:pt x="243840" y="608955"/>
                  </a:cubicBezTo>
                  <a:cubicBezTo>
                    <a:pt x="184537" y="540043"/>
                    <a:pt x="150081" y="329334"/>
                    <a:pt x="150081" y="329334"/>
                  </a:cubicBezTo>
                  <a:cubicBezTo>
                    <a:pt x="150081" y="329334"/>
                    <a:pt x="67917" y="329334"/>
                    <a:pt x="24848" y="326021"/>
                  </a:cubicBezTo>
                  <a:cubicBezTo>
                    <a:pt x="149087" y="45737"/>
                    <a:pt x="499276" y="2337"/>
                    <a:pt x="575144" y="33479"/>
                  </a:cubicBezTo>
                  <a:cubicBezTo>
                    <a:pt x="583758" y="37123"/>
                    <a:pt x="593366" y="40768"/>
                    <a:pt x="603305" y="46069"/>
                  </a:cubicBezTo>
                  <a:cubicBezTo>
                    <a:pt x="680830" y="83175"/>
                    <a:pt x="747423" y="178590"/>
                    <a:pt x="765976" y="318732"/>
                  </a:cubicBezTo>
                  <a:close/>
                </a:path>
              </a:pathLst>
            </a:custGeom>
            <a:solidFill>
              <a:schemeClr val="bg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9" name="Freeform: Shape 268">
              <a:extLst>
                <a:ext uri="{FF2B5EF4-FFF2-40B4-BE49-F238E27FC236}">
                  <a16:creationId xmlns:a16="http://schemas.microsoft.com/office/drawing/2014/main" id="{60AC2707-E03C-4B74-9DAC-42E8961C8A54}"/>
                </a:ext>
              </a:extLst>
            </p:cNvPr>
            <p:cNvSpPr/>
            <p:nvPr/>
          </p:nvSpPr>
          <p:spPr>
            <a:xfrm>
              <a:off x="1491338" y="7644550"/>
              <a:ext cx="463880" cy="397611"/>
            </a:xfrm>
            <a:custGeom>
              <a:avLst/>
              <a:gdLst>
                <a:gd name="connsiteX0" fmla="*/ 453627 w 463826"/>
                <a:gd name="connsiteY0" fmla="*/ 297511 h 397565"/>
                <a:gd name="connsiteX1" fmla="*/ 201836 w 463826"/>
                <a:gd name="connsiteY1" fmla="*/ 375699 h 397565"/>
                <a:gd name="connsiteX2" fmla="*/ 25250 w 463826"/>
                <a:gd name="connsiteY2" fmla="*/ 353171 h 397565"/>
                <a:gd name="connsiteX3" fmla="*/ 134249 w 463826"/>
                <a:gd name="connsiteY3" fmla="*/ 269682 h 397565"/>
                <a:gd name="connsiteX4" fmla="*/ 84885 w 463826"/>
                <a:gd name="connsiteY4" fmla="*/ 249804 h 397565"/>
                <a:gd name="connsiteX5" fmla="*/ 216413 w 463826"/>
                <a:gd name="connsiteY5" fmla="*/ 170622 h 397565"/>
                <a:gd name="connsiteX6" fmla="*/ 25582 w 463826"/>
                <a:gd name="connsiteY6" fmla="*/ 170622 h 397565"/>
                <a:gd name="connsiteX7" fmla="*/ 290625 w 463826"/>
                <a:gd name="connsiteY7" fmla="*/ 24848 h 397565"/>
                <a:gd name="connsiteX8" fmla="*/ 453627 w 463826"/>
                <a:gd name="connsiteY8" fmla="*/ 297511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3826" h="397565">
                  <a:moveTo>
                    <a:pt x="453627" y="297511"/>
                  </a:moveTo>
                  <a:cubicBezTo>
                    <a:pt x="390348" y="311095"/>
                    <a:pt x="295263" y="342900"/>
                    <a:pt x="201836" y="375699"/>
                  </a:cubicBezTo>
                  <a:cubicBezTo>
                    <a:pt x="86873" y="381000"/>
                    <a:pt x="18956" y="380337"/>
                    <a:pt x="25250" y="353171"/>
                  </a:cubicBezTo>
                  <a:cubicBezTo>
                    <a:pt x="31214" y="325341"/>
                    <a:pt x="137563" y="294530"/>
                    <a:pt x="134249" y="269682"/>
                  </a:cubicBezTo>
                  <a:cubicBezTo>
                    <a:pt x="130936" y="244834"/>
                    <a:pt x="71633" y="270344"/>
                    <a:pt x="84885" y="249804"/>
                  </a:cubicBezTo>
                  <a:cubicBezTo>
                    <a:pt x="97806" y="229263"/>
                    <a:pt x="249543" y="180892"/>
                    <a:pt x="216413" y="170622"/>
                  </a:cubicBezTo>
                  <a:cubicBezTo>
                    <a:pt x="183614" y="160351"/>
                    <a:pt x="35521" y="208722"/>
                    <a:pt x="25582" y="170622"/>
                  </a:cubicBezTo>
                  <a:cubicBezTo>
                    <a:pt x="15643" y="132522"/>
                    <a:pt x="173343" y="77525"/>
                    <a:pt x="290625" y="24848"/>
                  </a:cubicBezTo>
                  <a:cubicBezTo>
                    <a:pt x="368482" y="61954"/>
                    <a:pt x="435074" y="157370"/>
                    <a:pt x="453627" y="297511"/>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0" name="Freeform: Shape 269">
              <a:extLst>
                <a:ext uri="{FF2B5EF4-FFF2-40B4-BE49-F238E27FC236}">
                  <a16:creationId xmlns:a16="http://schemas.microsoft.com/office/drawing/2014/main" id="{F3AA8C83-0CCC-467D-8F8A-F3F7E7D67A91}"/>
                </a:ext>
              </a:extLst>
            </p:cNvPr>
            <p:cNvSpPr/>
            <p:nvPr/>
          </p:nvSpPr>
          <p:spPr>
            <a:xfrm>
              <a:off x="1257707" y="8523022"/>
              <a:ext cx="132537" cy="132537"/>
            </a:xfrm>
            <a:custGeom>
              <a:avLst/>
              <a:gdLst>
                <a:gd name="connsiteX0" fmla="*/ 61729 w 132521"/>
                <a:gd name="connsiteY0" fmla="*/ 25428 h 132521"/>
                <a:gd name="connsiteX1" fmla="*/ 115400 w 132521"/>
                <a:gd name="connsiteY1" fmla="*/ 114881 h 132521"/>
                <a:gd name="connsiteX2" fmla="*/ 25286 w 132521"/>
                <a:gd name="connsiteY2" fmla="*/ 114881 h 132521"/>
                <a:gd name="connsiteX3" fmla="*/ 61729 w 132521"/>
                <a:gd name="connsiteY3" fmla="*/ 25428 h 132521"/>
              </a:gdLst>
              <a:ahLst/>
              <a:cxnLst>
                <a:cxn ang="0">
                  <a:pos x="connsiteX0" y="connsiteY0"/>
                </a:cxn>
                <a:cxn ang="0">
                  <a:pos x="connsiteX1" y="connsiteY1"/>
                </a:cxn>
                <a:cxn ang="0">
                  <a:pos x="connsiteX2" y="connsiteY2"/>
                </a:cxn>
                <a:cxn ang="0">
                  <a:pos x="connsiteX3" y="connsiteY3"/>
                </a:cxn>
              </a:cxnLst>
              <a:rect l="l" t="t" r="r" b="b"/>
              <a:pathLst>
                <a:path w="132521" h="132521">
                  <a:moveTo>
                    <a:pt x="61729" y="25428"/>
                  </a:moveTo>
                  <a:cubicBezTo>
                    <a:pt x="100492" y="34373"/>
                    <a:pt x="113413" y="42656"/>
                    <a:pt x="115400" y="114881"/>
                  </a:cubicBezTo>
                  <a:cubicBezTo>
                    <a:pt x="91215" y="121838"/>
                    <a:pt x="55103" y="128795"/>
                    <a:pt x="25286" y="114881"/>
                  </a:cubicBezTo>
                  <a:cubicBezTo>
                    <a:pt x="22304" y="70155"/>
                    <a:pt x="34562" y="18803"/>
                    <a:pt x="61729" y="25428"/>
                  </a:cubicBezTo>
                  <a:close/>
                </a:path>
              </a:pathLst>
            </a:custGeom>
            <a:solidFill>
              <a:schemeClr val="bg1">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1" name="Freeform: Shape 270">
              <a:extLst>
                <a:ext uri="{FF2B5EF4-FFF2-40B4-BE49-F238E27FC236}">
                  <a16:creationId xmlns:a16="http://schemas.microsoft.com/office/drawing/2014/main" id="{3F75A709-90FA-429A-A120-7E48E3783BD7}"/>
                </a:ext>
              </a:extLst>
            </p:cNvPr>
            <p:cNvSpPr/>
            <p:nvPr/>
          </p:nvSpPr>
          <p:spPr>
            <a:xfrm>
              <a:off x="1223354" y="8406308"/>
              <a:ext cx="762088" cy="1126565"/>
            </a:xfrm>
            <a:custGeom>
              <a:avLst/>
              <a:gdLst>
                <a:gd name="connsiteX0" fmla="*/ 757031 w 762000"/>
                <a:gd name="connsiteY0" fmla="*/ 1098275 h 1126434"/>
                <a:gd name="connsiteX1" fmla="*/ 584752 w 762000"/>
                <a:gd name="connsiteY1" fmla="*/ 1112521 h 1126434"/>
                <a:gd name="connsiteX2" fmla="*/ 99060 w 762000"/>
                <a:gd name="connsiteY2" fmla="*/ 992257 h 1126434"/>
                <a:gd name="connsiteX3" fmla="*/ 34456 w 762000"/>
                <a:gd name="connsiteY3" fmla="*/ 954819 h 1126434"/>
                <a:gd name="connsiteX4" fmla="*/ 25842 w 762000"/>
                <a:gd name="connsiteY4" fmla="*/ 504577 h 1126434"/>
                <a:gd name="connsiteX5" fmla="*/ 24848 w 762000"/>
                <a:gd name="connsiteY5" fmla="*/ 504577 h 1126434"/>
                <a:gd name="connsiteX6" fmla="*/ 24848 w 762000"/>
                <a:gd name="connsiteY6" fmla="*/ 478404 h 1126434"/>
                <a:gd name="connsiteX7" fmla="*/ 76863 w 762000"/>
                <a:gd name="connsiteY7" fmla="*/ 271338 h 1126434"/>
                <a:gd name="connsiteX8" fmla="*/ 83157 w 762000"/>
                <a:gd name="connsiteY8" fmla="*/ 260074 h 1126434"/>
                <a:gd name="connsiteX9" fmla="*/ 89121 w 762000"/>
                <a:gd name="connsiteY9" fmla="*/ 250466 h 1126434"/>
                <a:gd name="connsiteX10" fmla="*/ 96741 w 762000"/>
                <a:gd name="connsiteY10" fmla="*/ 238871 h 1126434"/>
                <a:gd name="connsiteX11" fmla="*/ 136497 w 762000"/>
                <a:gd name="connsiteY11" fmla="*/ 185531 h 1126434"/>
                <a:gd name="connsiteX12" fmla="*/ 142792 w 762000"/>
                <a:gd name="connsiteY12" fmla="*/ 176586 h 1126434"/>
                <a:gd name="connsiteX13" fmla="*/ 187518 w 762000"/>
                <a:gd name="connsiteY13" fmla="*/ 96079 h 1126434"/>
                <a:gd name="connsiteX14" fmla="*/ 204746 w 762000"/>
                <a:gd name="connsiteY14" fmla="*/ 24848 h 1126434"/>
                <a:gd name="connsiteX15" fmla="*/ 232576 w 762000"/>
                <a:gd name="connsiteY15" fmla="*/ 59635 h 1126434"/>
                <a:gd name="connsiteX16" fmla="*/ 388289 w 762000"/>
                <a:gd name="connsiteY16" fmla="*/ 209385 h 1126434"/>
                <a:gd name="connsiteX17" fmla="*/ 534394 w 762000"/>
                <a:gd name="connsiteY17" fmla="*/ 271670 h 1126434"/>
                <a:gd name="connsiteX18" fmla="*/ 539363 w 762000"/>
                <a:gd name="connsiteY18" fmla="*/ 276639 h 1126434"/>
                <a:gd name="connsiteX19" fmla="*/ 621527 w 762000"/>
                <a:gd name="connsiteY19" fmla="*/ 368742 h 1126434"/>
                <a:gd name="connsiteX20" fmla="*/ 668572 w 762000"/>
                <a:gd name="connsiteY20" fmla="*/ 430696 h 1126434"/>
                <a:gd name="connsiteX21" fmla="*/ 697396 w 762000"/>
                <a:gd name="connsiteY21" fmla="*/ 479397 h 1126434"/>
                <a:gd name="connsiteX22" fmla="*/ 697396 w 762000"/>
                <a:gd name="connsiteY22" fmla="*/ 479729 h 1126434"/>
                <a:gd name="connsiteX23" fmla="*/ 702034 w 762000"/>
                <a:gd name="connsiteY23" fmla="*/ 487680 h 1126434"/>
                <a:gd name="connsiteX24" fmla="*/ 728207 w 762000"/>
                <a:gd name="connsiteY24" fmla="*/ 543340 h 1126434"/>
                <a:gd name="connsiteX25" fmla="*/ 747423 w 762000"/>
                <a:gd name="connsiteY25" fmla="*/ 671223 h 1126434"/>
                <a:gd name="connsiteX26" fmla="*/ 750073 w 762000"/>
                <a:gd name="connsiteY26" fmla="*/ 702697 h 1126434"/>
                <a:gd name="connsiteX27" fmla="*/ 754380 w 762000"/>
                <a:gd name="connsiteY27" fmla="*/ 789499 h 1126434"/>
                <a:gd name="connsiteX28" fmla="*/ 755374 w 762000"/>
                <a:gd name="connsiteY28" fmla="*/ 821635 h 1126434"/>
                <a:gd name="connsiteX29" fmla="*/ 755374 w 762000"/>
                <a:gd name="connsiteY29" fmla="*/ 821966 h 1126434"/>
                <a:gd name="connsiteX30" fmla="*/ 757031 w 762000"/>
                <a:gd name="connsiteY30" fmla="*/ 1098275 h 1126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62000" h="1126434">
                  <a:moveTo>
                    <a:pt x="757031" y="1098275"/>
                  </a:moveTo>
                  <a:cubicBezTo>
                    <a:pt x="701040" y="1107882"/>
                    <a:pt x="643393" y="1112521"/>
                    <a:pt x="584752" y="1112521"/>
                  </a:cubicBezTo>
                  <a:cubicBezTo>
                    <a:pt x="409492" y="1112521"/>
                    <a:pt x="244171" y="1069120"/>
                    <a:pt x="99060" y="992257"/>
                  </a:cubicBezTo>
                  <a:cubicBezTo>
                    <a:pt x="77194" y="980330"/>
                    <a:pt x="55328" y="968071"/>
                    <a:pt x="34456" y="954819"/>
                  </a:cubicBezTo>
                  <a:cubicBezTo>
                    <a:pt x="29817" y="782542"/>
                    <a:pt x="29817" y="627491"/>
                    <a:pt x="25842" y="504577"/>
                  </a:cubicBezTo>
                  <a:lnTo>
                    <a:pt x="24848" y="504577"/>
                  </a:lnTo>
                  <a:cubicBezTo>
                    <a:pt x="24848" y="504577"/>
                    <a:pt x="24848" y="482711"/>
                    <a:pt x="24848" y="478404"/>
                  </a:cubicBezTo>
                  <a:cubicBezTo>
                    <a:pt x="24848" y="372387"/>
                    <a:pt x="61954" y="299499"/>
                    <a:pt x="76863" y="271338"/>
                  </a:cubicBezTo>
                  <a:cubicBezTo>
                    <a:pt x="78850" y="267363"/>
                    <a:pt x="81170" y="264050"/>
                    <a:pt x="83157" y="260074"/>
                  </a:cubicBezTo>
                  <a:cubicBezTo>
                    <a:pt x="85145" y="256761"/>
                    <a:pt x="87133" y="253779"/>
                    <a:pt x="89121" y="250466"/>
                  </a:cubicBezTo>
                  <a:cubicBezTo>
                    <a:pt x="91440" y="246491"/>
                    <a:pt x="93759" y="242847"/>
                    <a:pt x="96741" y="238871"/>
                  </a:cubicBezTo>
                  <a:cubicBezTo>
                    <a:pt x="109330" y="220318"/>
                    <a:pt x="124239" y="202427"/>
                    <a:pt x="136497" y="185531"/>
                  </a:cubicBezTo>
                  <a:cubicBezTo>
                    <a:pt x="138817" y="182549"/>
                    <a:pt x="140804" y="179899"/>
                    <a:pt x="142792" y="176586"/>
                  </a:cubicBezTo>
                  <a:cubicBezTo>
                    <a:pt x="161014" y="151738"/>
                    <a:pt x="178242" y="125565"/>
                    <a:pt x="187518" y="96079"/>
                  </a:cubicBezTo>
                  <a:cubicBezTo>
                    <a:pt x="191494" y="84483"/>
                    <a:pt x="199445" y="50359"/>
                    <a:pt x="204746" y="24848"/>
                  </a:cubicBezTo>
                  <a:cubicBezTo>
                    <a:pt x="204746" y="24848"/>
                    <a:pt x="223630" y="50359"/>
                    <a:pt x="232576" y="59635"/>
                  </a:cubicBezTo>
                  <a:cubicBezTo>
                    <a:pt x="283928" y="110325"/>
                    <a:pt x="334949" y="176917"/>
                    <a:pt x="388289" y="209385"/>
                  </a:cubicBezTo>
                  <a:cubicBezTo>
                    <a:pt x="438978" y="243509"/>
                    <a:pt x="502920" y="274320"/>
                    <a:pt x="534394" y="271670"/>
                  </a:cubicBezTo>
                  <a:cubicBezTo>
                    <a:pt x="536050" y="273326"/>
                    <a:pt x="538038" y="275314"/>
                    <a:pt x="539363" y="276639"/>
                  </a:cubicBezTo>
                  <a:cubicBezTo>
                    <a:pt x="571169" y="309770"/>
                    <a:pt x="597342" y="339256"/>
                    <a:pt x="621527" y="368742"/>
                  </a:cubicBezTo>
                  <a:cubicBezTo>
                    <a:pt x="637761" y="388952"/>
                    <a:pt x="653001" y="408830"/>
                    <a:pt x="668572" y="430696"/>
                  </a:cubicBezTo>
                  <a:cubicBezTo>
                    <a:pt x="677849" y="446930"/>
                    <a:pt x="688119" y="463164"/>
                    <a:pt x="697396" y="479397"/>
                  </a:cubicBezTo>
                  <a:lnTo>
                    <a:pt x="697396" y="479729"/>
                  </a:lnTo>
                  <a:cubicBezTo>
                    <a:pt x="699052" y="482379"/>
                    <a:pt x="700709" y="485030"/>
                    <a:pt x="702034" y="487680"/>
                  </a:cubicBezTo>
                  <a:cubicBezTo>
                    <a:pt x="713961" y="508222"/>
                    <a:pt x="723569" y="527105"/>
                    <a:pt x="728207" y="543340"/>
                  </a:cubicBezTo>
                  <a:cubicBezTo>
                    <a:pt x="736821" y="574813"/>
                    <a:pt x="742784" y="619871"/>
                    <a:pt x="747423" y="671223"/>
                  </a:cubicBezTo>
                  <a:cubicBezTo>
                    <a:pt x="748417" y="681493"/>
                    <a:pt x="749079" y="692095"/>
                    <a:pt x="750073" y="702697"/>
                  </a:cubicBezTo>
                  <a:cubicBezTo>
                    <a:pt x="752061" y="730527"/>
                    <a:pt x="753386" y="759682"/>
                    <a:pt x="754380" y="789499"/>
                  </a:cubicBezTo>
                  <a:cubicBezTo>
                    <a:pt x="754711" y="800431"/>
                    <a:pt x="755374" y="810702"/>
                    <a:pt x="755374" y="821635"/>
                  </a:cubicBezTo>
                  <a:lnTo>
                    <a:pt x="755374" y="821966"/>
                  </a:lnTo>
                  <a:cubicBezTo>
                    <a:pt x="759018" y="929309"/>
                    <a:pt x="758356" y="1036652"/>
                    <a:pt x="757031" y="1098275"/>
                  </a:cubicBezTo>
                  <a:close/>
                </a:path>
              </a:pathLst>
            </a:custGeom>
            <a:solidFill>
              <a:schemeClr val="bg2">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2" name="Freeform: Shape 271">
              <a:extLst>
                <a:ext uri="{FF2B5EF4-FFF2-40B4-BE49-F238E27FC236}">
                  <a16:creationId xmlns:a16="http://schemas.microsoft.com/office/drawing/2014/main" id="{1D812036-0B60-40B8-976D-DED7BE5FC79F}"/>
                </a:ext>
              </a:extLst>
            </p:cNvPr>
            <p:cNvSpPr/>
            <p:nvPr/>
          </p:nvSpPr>
          <p:spPr>
            <a:xfrm>
              <a:off x="1223685" y="8406971"/>
              <a:ext cx="198806" cy="994028"/>
            </a:xfrm>
            <a:custGeom>
              <a:avLst/>
              <a:gdLst>
                <a:gd name="connsiteX0" fmla="*/ 204415 w 198782"/>
                <a:gd name="connsiteY0" fmla="*/ 24848 h 993913"/>
                <a:gd name="connsiteX1" fmla="*/ 199777 w 198782"/>
                <a:gd name="connsiteY1" fmla="*/ 109330 h 993913"/>
                <a:gd name="connsiteX2" fmla="*/ 154057 w 198782"/>
                <a:gd name="connsiteY2" fmla="*/ 201433 h 993913"/>
                <a:gd name="connsiteX3" fmla="*/ 148424 w 198782"/>
                <a:gd name="connsiteY3" fmla="*/ 210378 h 993913"/>
                <a:gd name="connsiteX4" fmla="*/ 148424 w 198782"/>
                <a:gd name="connsiteY4" fmla="*/ 210709 h 993913"/>
                <a:gd name="connsiteX5" fmla="*/ 131528 w 198782"/>
                <a:gd name="connsiteY5" fmla="*/ 235226 h 993913"/>
                <a:gd name="connsiteX6" fmla="*/ 99060 w 198782"/>
                <a:gd name="connsiteY6" fmla="*/ 290222 h 993913"/>
                <a:gd name="connsiteX7" fmla="*/ 59635 w 198782"/>
                <a:gd name="connsiteY7" fmla="*/ 489668 h 993913"/>
                <a:gd name="connsiteX8" fmla="*/ 59966 w 198782"/>
                <a:gd name="connsiteY8" fmla="*/ 499938 h 993913"/>
                <a:gd name="connsiteX9" fmla="*/ 61291 w 198782"/>
                <a:gd name="connsiteY9" fmla="*/ 526442 h 993913"/>
                <a:gd name="connsiteX10" fmla="*/ 62285 w 198782"/>
                <a:gd name="connsiteY10" fmla="*/ 526111 h 993913"/>
                <a:gd name="connsiteX11" fmla="*/ 99060 w 198782"/>
                <a:gd name="connsiteY11" fmla="*/ 991925 h 993913"/>
                <a:gd name="connsiteX12" fmla="*/ 34456 w 198782"/>
                <a:gd name="connsiteY12" fmla="*/ 954488 h 993913"/>
                <a:gd name="connsiteX13" fmla="*/ 25842 w 198782"/>
                <a:gd name="connsiteY13" fmla="*/ 504245 h 993913"/>
                <a:gd name="connsiteX14" fmla="*/ 24848 w 198782"/>
                <a:gd name="connsiteY14" fmla="*/ 504245 h 993913"/>
                <a:gd name="connsiteX15" fmla="*/ 24848 w 198782"/>
                <a:gd name="connsiteY15" fmla="*/ 478072 h 993913"/>
                <a:gd name="connsiteX16" fmla="*/ 76863 w 198782"/>
                <a:gd name="connsiteY16" fmla="*/ 271007 h 993913"/>
                <a:gd name="connsiteX17" fmla="*/ 83157 w 198782"/>
                <a:gd name="connsiteY17" fmla="*/ 259742 h 993913"/>
                <a:gd name="connsiteX18" fmla="*/ 89121 w 198782"/>
                <a:gd name="connsiteY18" fmla="*/ 250134 h 993913"/>
                <a:gd name="connsiteX19" fmla="*/ 96741 w 198782"/>
                <a:gd name="connsiteY19" fmla="*/ 238539 h 993913"/>
                <a:gd name="connsiteX20" fmla="*/ 136497 w 198782"/>
                <a:gd name="connsiteY20" fmla="*/ 185199 h 993913"/>
                <a:gd name="connsiteX21" fmla="*/ 142792 w 198782"/>
                <a:gd name="connsiteY21" fmla="*/ 176254 h 993913"/>
                <a:gd name="connsiteX22" fmla="*/ 187518 w 198782"/>
                <a:gd name="connsiteY22" fmla="*/ 95746 h 993913"/>
                <a:gd name="connsiteX23" fmla="*/ 204415 w 198782"/>
                <a:gd name="connsiteY23" fmla="*/ 24848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8782" h="993913">
                  <a:moveTo>
                    <a:pt x="204415" y="24848"/>
                  </a:moveTo>
                  <a:cubicBezTo>
                    <a:pt x="204415" y="24848"/>
                    <a:pt x="202758" y="97404"/>
                    <a:pt x="199777" y="109330"/>
                  </a:cubicBezTo>
                  <a:cubicBezTo>
                    <a:pt x="191163" y="142792"/>
                    <a:pt x="172610" y="172941"/>
                    <a:pt x="154057" y="201433"/>
                  </a:cubicBezTo>
                  <a:cubicBezTo>
                    <a:pt x="152069" y="204414"/>
                    <a:pt x="150081" y="207396"/>
                    <a:pt x="148424" y="210378"/>
                  </a:cubicBezTo>
                  <a:lnTo>
                    <a:pt x="148424" y="210709"/>
                  </a:lnTo>
                  <a:cubicBezTo>
                    <a:pt x="142792" y="218992"/>
                    <a:pt x="137160" y="226612"/>
                    <a:pt x="131528" y="235226"/>
                  </a:cubicBezTo>
                  <a:cubicBezTo>
                    <a:pt x="119270" y="253116"/>
                    <a:pt x="107674" y="271669"/>
                    <a:pt x="99060" y="290222"/>
                  </a:cubicBezTo>
                  <a:cubicBezTo>
                    <a:pt x="86470" y="318715"/>
                    <a:pt x="55659" y="389283"/>
                    <a:pt x="59635" y="489668"/>
                  </a:cubicBezTo>
                  <a:cubicBezTo>
                    <a:pt x="59635" y="492981"/>
                    <a:pt x="59635" y="496293"/>
                    <a:pt x="59966" y="499938"/>
                  </a:cubicBezTo>
                  <a:cubicBezTo>
                    <a:pt x="60297" y="504245"/>
                    <a:pt x="61291" y="526442"/>
                    <a:pt x="61291" y="526442"/>
                  </a:cubicBezTo>
                  <a:lnTo>
                    <a:pt x="62285" y="526111"/>
                  </a:lnTo>
                  <a:cubicBezTo>
                    <a:pt x="73881" y="652669"/>
                    <a:pt x="83489" y="813683"/>
                    <a:pt x="99060" y="991925"/>
                  </a:cubicBezTo>
                  <a:cubicBezTo>
                    <a:pt x="77194" y="979998"/>
                    <a:pt x="55328" y="967740"/>
                    <a:pt x="34456" y="954488"/>
                  </a:cubicBezTo>
                  <a:cubicBezTo>
                    <a:pt x="29817" y="782209"/>
                    <a:pt x="29817" y="627159"/>
                    <a:pt x="25842" y="504245"/>
                  </a:cubicBezTo>
                  <a:lnTo>
                    <a:pt x="24848" y="504245"/>
                  </a:lnTo>
                  <a:cubicBezTo>
                    <a:pt x="24848" y="504245"/>
                    <a:pt x="24848" y="482379"/>
                    <a:pt x="24848" y="478072"/>
                  </a:cubicBezTo>
                  <a:cubicBezTo>
                    <a:pt x="24848" y="372054"/>
                    <a:pt x="61954" y="299168"/>
                    <a:pt x="76863" y="271007"/>
                  </a:cubicBezTo>
                  <a:cubicBezTo>
                    <a:pt x="78850" y="267031"/>
                    <a:pt x="81170" y="263718"/>
                    <a:pt x="83157" y="259742"/>
                  </a:cubicBezTo>
                  <a:cubicBezTo>
                    <a:pt x="85145" y="256429"/>
                    <a:pt x="87133" y="253448"/>
                    <a:pt x="89121" y="250134"/>
                  </a:cubicBezTo>
                  <a:cubicBezTo>
                    <a:pt x="91440" y="246159"/>
                    <a:pt x="93759" y="242515"/>
                    <a:pt x="96741" y="238539"/>
                  </a:cubicBezTo>
                  <a:cubicBezTo>
                    <a:pt x="109330" y="219986"/>
                    <a:pt x="124239" y="202096"/>
                    <a:pt x="136497" y="185199"/>
                  </a:cubicBezTo>
                  <a:cubicBezTo>
                    <a:pt x="138817" y="182217"/>
                    <a:pt x="140804" y="179566"/>
                    <a:pt x="142792" y="176254"/>
                  </a:cubicBezTo>
                  <a:cubicBezTo>
                    <a:pt x="161014" y="151406"/>
                    <a:pt x="178242" y="125233"/>
                    <a:pt x="187518" y="95746"/>
                  </a:cubicBezTo>
                  <a:cubicBezTo>
                    <a:pt x="191163" y="84814"/>
                    <a:pt x="199114" y="50358"/>
                    <a:pt x="204415" y="24848"/>
                  </a:cubicBezTo>
                  <a:close/>
                </a:path>
              </a:pathLst>
            </a:custGeom>
            <a:solidFill>
              <a:schemeClr val="bg2">
                <a:lumMod val="85000"/>
                <a:alpha val="2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3" name="Freeform: Shape 272">
              <a:extLst>
                <a:ext uri="{FF2B5EF4-FFF2-40B4-BE49-F238E27FC236}">
                  <a16:creationId xmlns:a16="http://schemas.microsoft.com/office/drawing/2014/main" id="{32049894-3138-4C20-A859-1E05AEDC78B0}"/>
                </a:ext>
              </a:extLst>
            </p:cNvPr>
            <p:cNvSpPr/>
            <p:nvPr/>
          </p:nvSpPr>
          <p:spPr>
            <a:xfrm>
              <a:off x="2888681" y="8692432"/>
              <a:ext cx="463880" cy="265074"/>
            </a:xfrm>
            <a:custGeom>
              <a:avLst/>
              <a:gdLst>
                <a:gd name="connsiteX0" fmla="*/ 50027 w 463826"/>
                <a:gd name="connsiteY0" fmla="*/ 243665 h 265043"/>
                <a:gd name="connsiteX1" fmla="*/ 172610 w 463826"/>
                <a:gd name="connsiteY1" fmla="*/ 239689 h 265043"/>
                <a:gd name="connsiteX2" fmla="*/ 196132 w 463826"/>
                <a:gd name="connsiteY2" fmla="*/ 187011 h 265043"/>
                <a:gd name="connsiteX3" fmla="*/ 248147 w 463826"/>
                <a:gd name="connsiteY3" fmla="*/ 125389 h 265043"/>
                <a:gd name="connsiteX4" fmla="*/ 469790 w 463826"/>
                <a:gd name="connsiteY4" fmla="*/ 143610 h 265043"/>
                <a:gd name="connsiteX5" fmla="*/ 238208 w 463826"/>
                <a:gd name="connsiteY5" fmla="*/ 25335 h 265043"/>
                <a:gd name="connsiteX6" fmla="*/ 24848 w 463826"/>
                <a:gd name="connsiteY6" fmla="*/ 117106 h 265043"/>
                <a:gd name="connsiteX7" fmla="*/ 50027 w 463826"/>
                <a:gd name="connsiteY7" fmla="*/ 243665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3826" h="265043">
                  <a:moveTo>
                    <a:pt x="50027" y="243665"/>
                  </a:moveTo>
                  <a:cubicBezTo>
                    <a:pt x="50027" y="243665"/>
                    <a:pt x="142792" y="244658"/>
                    <a:pt x="172610" y="239689"/>
                  </a:cubicBezTo>
                  <a:cubicBezTo>
                    <a:pt x="202427" y="234388"/>
                    <a:pt x="263718" y="187674"/>
                    <a:pt x="196132" y="187011"/>
                  </a:cubicBezTo>
                  <a:cubicBezTo>
                    <a:pt x="128215" y="186349"/>
                    <a:pt x="248147" y="125389"/>
                    <a:pt x="248147" y="125389"/>
                  </a:cubicBezTo>
                  <a:cubicBezTo>
                    <a:pt x="248147" y="125389"/>
                    <a:pt x="457531" y="160838"/>
                    <a:pt x="469790" y="143610"/>
                  </a:cubicBezTo>
                  <a:cubicBezTo>
                    <a:pt x="482048" y="125720"/>
                    <a:pt x="281277" y="33618"/>
                    <a:pt x="238208" y="25335"/>
                  </a:cubicBezTo>
                  <a:cubicBezTo>
                    <a:pt x="194807" y="17052"/>
                    <a:pt x="24848" y="117106"/>
                    <a:pt x="24848" y="117106"/>
                  </a:cubicBezTo>
                  <a:lnTo>
                    <a:pt x="50027" y="243665"/>
                  </a:ln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4" name="Freeform: Shape 273">
              <a:extLst>
                <a:ext uri="{FF2B5EF4-FFF2-40B4-BE49-F238E27FC236}">
                  <a16:creationId xmlns:a16="http://schemas.microsoft.com/office/drawing/2014/main" id="{2C714253-86AB-474C-83B6-4277ACE6E38D}"/>
                </a:ext>
              </a:extLst>
            </p:cNvPr>
            <p:cNvSpPr/>
            <p:nvPr/>
          </p:nvSpPr>
          <p:spPr>
            <a:xfrm>
              <a:off x="1321828" y="8742617"/>
              <a:ext cx="1656714" cy="530148"/>
            </a:xfrm>
            <a:custGeom>
              <a:avLst/>
              <a:gdLst>
                <a:gd name="connsiteX0" fmla="*/ 1598147 w 1656521"/>
                <a:gd name="connsiteY0" fmla="*/ 52018 h 530086"/>
                <a:gd name="connsiteX1" fmla="*/ 921623 w 1656521"/>
                <a:gd name="connsiteY1" fmla="*/ 237548 h 530086"/>
                <a:gd name="connsiteX2" fmla="*/ 219921 w 1656521"/>
                <a:gd name="connsiteY2" fmla="*/ 24852 h 530086"/>
                <a:gd name="connsiteX3" fmla="*/ 34390 w 1656521"/>
                <a:gd name="connsiteY3" fmla="*/ 107346 h 530086"/>
                <a:gd name="connsiteX4" fmla="*/ 187121 w 1656521"/>
                <a:gd name="connsiteY4" fmla="*/ 350523 h 530086"/>
                <a:gd name="connsiteX5" fmla="*/ 926593 w 1656521"/>
                <a:gd name="connsiteY5" fmla="*/ 530753 h 530086"/>
                <a:gd name="connsiteX6" fmla="*/ 1663414 w 1656521"/>
                <a:gd name="connsiteY6" fmla="*/ 239868 h 530086"/>
                <a:gd name="connsiteX7" fmla="*/ 1598147 w 1656521"/>
                <a:gd name="connsiteY7" fmla="*/ 52018 h 53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1" h="530086">
                  <a:moveTo>
                    <a:pt x="1598147" y="52018"/>
                  </a:moveTo>
                  <a:cubicBezTo>
                    <a:pt x="1484841" y="85148"/>
                    <a:pt x="1097877" y="258089"/>
                    <a:pt x="921623" y="237548"/>
                  </a:cubicBezTo>
                  <a:cubicBezTo>
                    <a:pt x="739406" y="216346"/>
                    <a:pt x="266634" y="23858"/>
                    <a:pt x="219921" y="24852"/>
                  </a:cubicBezTo>
                  <a:cubicBezTo>
                    <a:pt x="157635" y="25846"/>
                    <a:pt x="59238" y="27170"/>
                    <a:pt x="34390" y="107346"/>
                  </a:cubicBezTo>
                  <a:cubicBezTo>
                    <a:pt x="1260" y="216014"/>
                    <a:pt x="54931" y="309773"/>
                    <a:pt x="187121" y="350523"/>
                  </a:cubicBezTo>
                  <a:cubicBezTo>
                    <a:pt x="280549" y="379347"/>
                    <a:pt x="736424" y="527108"/>
                    <a:pt x="926593" y="530753"/>
                  </a:cubicBezTo>
                  <a:cubicBezTo>
                    <a:pt x="1114442" y="534066"/>
                    <a:pt x="1518302" y="312092"/>
                    <a:pt x="1663414" y="239868"/>
                  </a:cubicBezTo>
                  <a:lnTo>
                    <a:pt x="1598147" y="52018"/>
                  </a:lnTo>
                  <a:close/>
                </a:path>
              </a:pathLst>
            </a:custGeom>
            <a:solidFill>
              <a:schemeClr val="bg2">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5" name="Freeform: Shape 274">
              <a:extLst>
                <a:ext uri="{FF2B5EF4-FFF2-40B4-BE49-F238E27FC236}">
                  <a16:creationId xmlns:a16="http://schemas.microsoft.com/office/drawing/2014/main" id="{FBE842A2-890F-4E2A-97DB-9826D471BCCB}"/>
                </a:ext>
              </a:extLst>
            </p:cNvPr>
            <p:cNvSpPr/>
            <p:nvPr/>
          </p:nvSpPr>
          <p:spPr>
            <a:xfrm>
              <a:off x="1321344" y="8850637"/>
              <a:ext cx="1656714" cy="430746"/>
            </a:xfrm>
            <a:custGeom>
              <a:avLst/>
              <a:gdLst>
                <a:gd name="connsiteX0" fmla="*/ 930058 w 1656521"/>
                <a:gd name="connsiteY0" fmla="*/ 391934 h 430695"/>
                <a:gd name="connsiteX1" fmla="*/ 190587 w 1656521"/>
                <a:gd name="connsiteY1" fmla="*/ 211704 h 430695"/>
                <a:gd name="connsiteX2" fmla="*/ 28248 w 1656521"/>
                <a:gd name="connsiteY2" fmla="*/ 24848 h 430695"/>
                <a:gd name="connsiteX3" fmla="*/ 186942 w 1656521"/>
                <a:gd name="connsiteY3" fmla="*/ 242847 h 430695"/>
                <a:gd name="connsiteX4" fmla="*/ 926414 w 1656521"/>
                <a:gd name="connsiteY4" fmla="*/ 423076 h 430695"/>
                <a:gd name="connsiteX5" fmla="*/ 1663235 w 1656521"/>
                <a:gd name="connsiteY5" fmla="*/ 132191 h 430695"/>
                <a:gd name="connsiteX6" fmla="*/ 1653958 w 1656521"/>
                <a:gd name="connsiteY6" fmla="*/ 104692 h 430695"/>
                <a:gd name="connsiteX7" fmla="*/ 930058 w 1656521"/>
                <a:gd name="connsiteY7" fmla="*/ 391934 h 43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1" h="430695">
                  <a:moveTo>
                    <a:pt x="930058" y="391934"/>
                  </a:moveTo>
                  <a:cubicBezTo>
                    <a:pt x="739889" y="388620"/>
                    <a:pt x="284015" y="240527"/>
                    <a:pt x="190587" y="211704"/>
                  </a:cubicBezTo>
                  <a:cubicBezTo>
                    <a:pt x="81919" y="178242"/>
                    <a:pt x="25928" y="108999"/>
                    <a:pt x="28248" y="24848"/>
                  </a:cubicBezTo>
                  <a:cubicBezTo>
                    <a:pt x="10026" y="122583"/>
                    <a:pt x="65354" y="205409"/>
                    <a:pt x="186942" y="242847"/>
                  </a:cubicBezTo>
                  <a:cubicBezTo>
                    <a:pt x="280370" y="271670"/>
                    <a:pt x="736245" y="419431"/>
                    <a:pt x="926414" y="423076"/>
                  </a:cubicBezTo>
                  <a:cubicBezTo>
                    <a:pt x="1114263" y="426389"/>
                    <a:pt x="1518123" y="204415"/>
                    <a:pt x="1663235" y="132191"/>
                  </a:cubicBezTo>
                  <a:lnTo>
                    <a:pt x="1653958" y="104692"/>
                  </a:lnTo>
                  <a:cubicBezTo>
                    <a:pt x="1504540" y="178904"/>
                    <a:pt x="1114926" y="395247"/>
                    <a:pt x="930058" y="391934"/>
                  </a:cubicBezTo>
                  <a:close/>
                </a:path>
              </a:pathLst>
            </a:custGeom>
            <a:solidFill>
              <a:schemeClr val="bg1">
                <a:lumMod val="85000"/>
                <a:alpha val="2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6" name="Freeform: Shape 275">
              <a:extLst>
                <a:ext uri="{FF2B5EF4-FFF2-40B4-BE49-F238E27FC236}">
                  <a16:creationId xmlns:a16="http://schemas.microsoft.com/office/drawing/2014/main" id="{4B712C47-B63F-4F33-B44D-38C9304F41D3}"/>
                </a:ext>
              </a:extLst>
            </p:cNvPr>
            <p:cNvSpPr/>
            <p:nvPr/>
          </p:nvSpPr>
          <p:spPr>
            <a:xfrm>
              <a:off x="4649860" y="8204003"/>
              <a:ext cx="2253131" cy="2253131"/>
            </a:xfrm>
            <a:custGeom>
              <a:avLst/>
              <a:gdLst>
                <a:gd name="connsiteX0" fmla="*/ 1159669 w 2252869"/>
                <a:gd name="connsiteY0" fmla="*/ 52369 h 2252869"/>
                <a:gd name="connsiteX1" fmla="*/ 2213150 w 2252869"/>
                <a:gd name="connsiteY1" fmla="*/ 1159669 h 2252869"/>
                <a:gd name="connsiteX2" fmla="*/ 1105850 w 2252869"/>
                <a:gd name="connsiteY2" fmla="*/ 2213150 h 2252869"/>
                <a:gd name="connsiteX3" fmla="*/ 52369 w 2252869"/>
                <a:gd name="connsiteY3" fmla="*/ 1105849 h 2252869"/>
                <a:gd name="connsiteX4" fmla="*/ 1159669 w 2252869"/>
                <a:gd name="connsiteY4" fmla="*/ 52369 h 2252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2869" h="2252869">
                  <a:moveTo>
                    <a:pt x="1159669" y="52369"/>
                  </a:moveTo>
                  <a:cubicBezTo>
                    <a:pt x="1756353" y="67231"/>
                    <a:pt x="2228012" y="562986"/>
                    <a:pt x="2213150" y="1159669"/>
                  </a:cubicBezTo>
                  <a:cubicBezTo>
                    <a:pt x="2198288" y="1756352"/>
                    <a:pt x="1702533" y="2228012"/>
                    <a:pt x="1105850" y="2213150"/>
                  </a:cubicBezTo>
                  <a:cubicBezTo>
                    <a:pt x="509166" y="2198288"/>
                    <a:pt x="37507" y="1702533"/>
                    <a:pt x="52369" y="1105849"/>
                  </a:cubicBezTo>
                  <a:cubicBezTo>
                    <a:pt x="67231" y="509166"/>
                    <a:pt x="562986" y="37507"/>
                    <a:pt x="1159669" y="52369"/>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7" name="Freeform: Shape 276">
              <a:extLst>
                <a:ext uri="{FF2B5EF4-FFF2-40B4-BE49-F238E27FC236}">
                  <a16:creationId xmlns:a16="http://schemas.microsoft.com/office/drawing/2014/main" id="{D7609224-B2DF-4066-A02E-C3D55BD57F60}"/>
                </a:ext>
              </a:extLst>
            </p:cNvPr>
            <p:cNvSpPr/>
            <p:nvPr/>
          </p:nvSpPr>
          <p:spPr>
            <a:xfrm>
              <a:off x="5166994" y="9144538"/>
              <a:ext cx="1225968" cy="1093431"/>
            </a:xfrm>
            <a:custGeom>
              <a:avLst/>
              <a:gdLst>
                <a:gd name="connsiteX0" fmla="*/ 24848 w 1225826"/>
                <a:gd name="connsiteY0" fmla="*/ 24847 h 1093304"/>
                <a:gd name="connsiteX1" fmla="*/ 1209924 w 1225826"/>
                <a:gd name="connsiteY1" fmla="*/ 24847 h 1093304"/>
                <a:gd name="connsiteX2" fmla="*/ 1209924 w 1225826"/>
                <a:gd name="connsiteY2" fmla="*/ 1079389 h 1093304"/>
                <a:gd name="connsiteX3" fmla="*/ 24848 w 1225826"/>
                <a:gd name="connsiteY3" fmla="*/ 1079389 h 1093304"/>
              </a:gdLst>
              <a:ahLst/>
              <a:cxnLst>
                <a:cxn ang="0">
                  <a:pos x="connsiteX0" y="connsiteY0"/>
                </a:cxn>
                <a:cxn ang="0">
                  <a:pos x="connsiteX1" y="connsiteY1"/>
                </a:cxn>
                <a:cxn ang="0">
                  <a:pos x="connsiteX2" y="connsiteY2"/>
                </a:cxn>
                <a:cxn ang="0">
                  <a:pos x="connsiteX3" y="connsiteY3"/>
                </a:cxn>
              </a:cxnLst>
              <a:rect l="l" t="t" r="r" b="b"/>
              <a:pathLst>
                <a:path w="1225826" h="1093304">
                  <a:moveTo>
                    <a:pt x="24848" y="24847"/>
                  </a:moveTo>
                  <a:lnTo>
                    <a:pt x="1209924" y="24847"/>
                  </a:lnTo>
                  <a:lnTo>
                    <a:pt x="1209924" y="1079389"/>
                  </a:lnTo>
                  <a:lnTo>
                    <a:pt x="24848" y="1079389"/>
                  </a:lnTo>
                  <a:close/>
                </a:path>
              </a:pathLst>
            </a:custGeom>
            <a:solidFill>
              <a:schemeClr val="bg2">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8" name="Freeform: Shape 277">
              <a:extLst>
                <a:ext uri="{FF2B5EF4-FFF2-40B4-BE49-F238E27FC236}">
                  <a16:creationId xmlns:a16="http://schemas.microsoft.com/office/drawing/2014/main" id="{27A4638A-21B1-4731-846F-9C5FC566128F}"/>
                </a:ext>
              </a:extLst>
            </p:cNvPr>
            <p:cNvSpPr/>
            <p:nvPr/>
          </p:nvSpPr>
          <p:spPr>
            <a:xfrm>
              <a:off x="5122263" y="8719095"/>
              <a:ext cx="1292237" cy="1027162"/>
            </a:xfrm>
            <a:custGeom>
              <a:avLst/>
              <a:gdLst>
                <a:gd name="connsiteX0" fmla="*/ 1276185 w 1292086"/>
                <a:gd name="connsiteY0" fmla="*/ 515841 h 1027043"/>
                <a:gd name="connsiteX1" fmla="*/ 1262932 w 1292086"/>
                <a:gd name="connsiteY1" fmla="*/ 163996 h 1027043"/>
                <a:gd name="connsiteX2" fmla="*/ 1294406 w 1292086"/>
                <a:gd name="connsiteY2" fmla="*/ 24848 h 1027043"/>
                <a:gd name="connsiteX3" fmla="*/ 981986 w 1292086"/>
                <a:gd name="connsiteY3" fmla="*/ 61292 h 1027043"/>
                <a:gd name="connsiteX4" fmla="*/ 659627 w 1292086"/>
                <a:gd name="connsiteY4" fmla="*/ 45720 h 1027043"/>
                <a:gd name="connsiteX5" fmla="*/ 337268 w 1292086"/>
                <a:gd name="connsiteY5" fmla="*/ 61292 h 1027043"/>
                <a:gd name="connsiteX6" fmla="*/ 24848 w 1292086"/>
                <a:gd name="connsiteY6" fmla="*/ 24848 h 1027043"/>
                <a:gd name="connsiteX7" fmla="*/ 56322 w 1292086"/>
                <a:gd name="connsiteY7" fmla="*/ 163996 h 1027043"/>
                <a:gd name="connsiteX8" fmla="*/ 43070 w 1292086"/>
                <a:gd name="connsiteY8" fmla="*/ 515841 h 1027043"/>
                <a:gd name="connsiteX9" fmla="*/ 56322 w 1292086"/>
                <a:gd name="connsiteY9" fmla="*/ 867686 h 1027043"/>
                <a:gd name="connsiteX10" fmla="*/ 24848 w 1292086"/>
                <a:gd name="connsiteY10" fmla="*/ 1007166 h 1027043"/>
                <a:gd name="connsiteX11" fmla="*/ 337268 w 1292086"/>
                <a:gd name="connsiteY11" fmla="*/ 970722 h 1027043"/>
                <a:gd name="connsiteX12" fmla="*/ 659627 w 1292086"/>
                <a:gd name="connsiteY12" fmla="*/ 986294 h 1027043"/>
                <a:gd name="connsiteX13" fmla="*/ 981986 w 1292086"/>
                <a:gd name="connsiteY13" fmla="*/ 970722 h 1027043"/>
                <a:gd name="connsiteX14" fmla="*/ 1294406 w 1292086"/>
                <a:gd name="connsiteY14" fmla="*/ 1007166 h 1027043"/>
                <a:gd name="connsiteX15" fmla="*/ 1262932 w 1292086"/>
                <a:gd name="connsiteY15" fmla="*/ 867686 h 1027043"/>
                <a:gd name="connsiteX16" fmla="*/ 1276185 w 1292086"/>
                <a:gd name="connsiteY16" fmla="*/ 515841 h 102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92086" h="1027043">
                  <a:moveTo>
                    <a:pt x="1276185" y="515841"/>
                  </a:moveTo>
                  <a:cubicBezTo>
                    <a:pt x="1276185" y="362447"/>
                    <a:pt x="1256306" y="270344"/>
                    <a:pt x="1262932" y="163996"/>
                  </a:cubicBezTo>
                  <a:cubicBezTo>
                    <a:pt x="1266576" y="108006"/>
                    <a:pt x="1276516" y="63611"/>
                    <a:pt x="1294406" y="24848"/>
                  </a:cubicBezTo>
                  <a:cubicBezTo>
                    <a:pt x="1231458" y="68580"/>
                    <a:pt x="1062493" y="71893"/>
                    <a:pt x="981986" y="61292"/>
                  </a:cubicBezTo>
                  <a:cubicBezTo>
                    <a:pt x="901479" y="50690"/>
                    <a:pt x="745766" y="45720"/>
                    <a:pt x="659627" y="45720"/>
                  </a:cubicBezTo>
                  <a:cubicBezTo>
                    <a:pt x="573488" y="45720"/>
                    <a:pt x="417775" y="51021"/>
                    <a:pt x="337268" y="61292"/>
                  </a:cubicBezTo>
                  <a:cubicBezTo>
                    <a:pt x="256761" y="71893"/>
                    <a:pt x="87796" y="68249"/>
                    <a:pt x="24848" y="24848"/>
                  </a:cubicBezTo>
                  <a:cubicBezTo>
                    <a:pt x="42739" y="63943"/>
                    <a:pt x="53009" y="108006"/>
                    <a:pt x="56322" y="163996"/>
                  </a:cubicBezTo>
                  <a:cubicBezTo>
                    <a:pt x="62948" y="270344"/>
                    <a:pt x="43070" y="362447"/>
                    <a:pt x="43070" y="515841"/>
                  </a:cubicBezTo>
                  <a:cubicBezTo>
                    <a:pt x="43070" y="669235"/>
                    <a:pt x="62948" y="761338"/>
                    <a:pt x="56322" y="867686"/>
                  </a:cubicBezTo>
                  <a:cubicBezTo>
                    <a:pt x="52677" y="923677"/>
                    <a:pt x="42739" y="968071"/>
                    <a:pt x="24848" y="1007166"/>
                  </a:cubicBezTo>
                  <a:cubicBezTo>
                    <a:pt x="87796" y="963434"/>
                    <a:pt x="256761" y="960120"/>
                    <a:pt x="337268" y="970722"/>
                  </a:cubicBezTo>
                  <a:cubicBezTo>
                    <a:pt x="417775" y="981323"/>
                    <a:pt x="573488" y="986294"/>
                    <a:pt x="659627" y="986294"/>
                  </a:cubicBezTo>
                  <a:cubicBezTo>
                    <a:pt x="745766" y="986294"/>
                    <a:pt x="901479" y="980993"/>
                    <a:pt x="981986" y="970722"/>
                  </a:cubicBezTo>
                  <a:cubicBezTo>
                    <a:pt x="1062493" y="960452"/>
                    <a:pt x="1231458" y="963764"/>
                    <a:pt x="1294406" y="1007166"/>
                  </a:cubicBezTo>
                  <a:cubicBezTo>
                    <a:pt x="1276516" y="968071"/>
                    <a:pt x="1266245" y="924008"/>
                    <a:pt x="1262932" y="867686"/>
                  </a:cubicBezTo>
                  <a:cubicBezTo>
                    <a:pt x="1256306" y="761338"/>
                    <a:pt x="1276185" y="669235"/>
                    <a:pt x="1276185" y="515841"/>
                  </a:cubicBez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9" name="Freeform: Shape 278">
              <a:extLst>
                <a:ext uri="{FF2B5EF4-FFF2-40B4-BE49-F238E27FC236}">
                  <a16:creationId xmlns:a16="http://schemas.microsoft.com/office/drawing/2014/main" id="{4DF48CA1-43B7-4F45-8545-B6A11619783F}"/>
                </a:ext>
              </a:extLst>
            </p:cNvPr>
            <p:cNvSpPr/>
            <p:nvPr/>
          </p:nvSpPr>
          <p:spPr>
            <a:xfrm>
              <a:off x="5182236" y="8782712"/>
              <a:ext cx="1192834" cy="894626"/>
            </a:xfrm>
            <a:custGeom>
              <a:avLst/>
              <a:gdLst>
                <a:gd name="connsiteX0" fmla="*/ 1166854 w 1192695"/>
                <a:gd name="connsiteY0" fmla="*/ 632792 h 894521"/>
                <a:gd name="connsiteX1" fmla="*/ 1161885 w 1192695"/>
                <a:gd name="connsiteY1" fmla="*/ 806726 h 894521"/>
                <a:gd name="connsiteX2" fmla="*/ 1165197 w 1192695"/>
                <a:gd name="connsiteY2" fmla="*/ 840851 h 894521"/>
                <a:gd name="connsiteX3" fmla="*/ 1129748 w 1192695"/>
                <a:gd name="connsiteY3" fmla="*/ 867355 h 894521"/>
                <a:gd name="connsiteX4" fmla="*/ 1011472 w 1192695"/>
                <a:gd name="connsiteY4" fmla="*/ 859734 h 894521"/>
                <a:gd name="connsiteX5" fmla="*/ 917382 w 1192695"/>
                <a:gd name="connsiteY5" fmla="*/ 865035 h 894521"/>
                <a:gd name="connsiteX6" fmla="*/ 820310 w 1192695"/>
                <a:gd name="connsiteY6" fmla="*/ 873318 h 894521"/>
                <a:gd name="connsiteX7" fmla="*/ 600324 w 1192695"/>
                <a:gd name="connsiteY7" fmla="*/ 880607 h 894521"/>
                <a:gd name="connsiteX8" fmla="*/ 394915 w 1192695"/>
                <a:gd name="connsiteY8" fmla="*/ 874312 h 894521"/>
                <a:gd name="connsiteX9" fmla="*/ 282934 w 1192695"/>
                <a:gd name="connsiteY9" fmla="*/ 865035 h 894521"/>
                <a:gd name="connsiteX10" fmla="*/ 188844 w 1192695"/>
                <a:gd name="connsiteY10" fmla="*/ 859734 h 894521"/>
                <a:gd name="connsiteX11" fmla="*/ 70568 w 1192695"/>
                <a:gd name="connsiteY11" fmla="*/ 867355 h 894521"/>
                <a:gd name="connsiteX12" fmla="*/ 35118 w 1192695"/>
                <a:gd name="connsiteY12" fmla="*/ 840851 h 894521"/>
                <a:gd name="connsiteX13" fmla="*/ 38100 w 1192695"/>
                <a:gd name="connsiteY13" fmla="*/ 806726 h 894521"/>
                <a:gd name="connsiteX14" fmla="*/ 33130 w 1192695"/>
                <a:gd name="connsiteY14" fmla="*/ 632792 h 894521"/>
                <a:gd name="connsiteX15" fmla="*/ 24848 w 1192695"/>
                <a:gd name="connsiteY15" fmla="*/ 452562 h 894521"/>
                <a:gd name="connsiteX16" fmla="*/ 33130 w 1192695"/>
                <a:gd name="connsiteY16" fmla="*/ 272332 h 894521"/>
                <a:gd name="connsiteX17" fmla="*/ 38100 w 1192695"/>
                <a:gd name="connsiteY17" fmla="*/ 98397 h 894521"/>
                <a:gd name="connsiteX18" fmla="*/ 35118 w 1192695"/>
                <a:gd name="connsiteY18" fmla="*/ 64604 h 894521"/>
                <a:gd name="connsiteX19" fmla="*/ 70568 w 1192695"/>
                <a:gd name="connsiteY19" fmla="*/ 38100 h 894521"/>
                <a:gd name="connsiteX20" fmla="*/ 188844 w 1192695"/>
                <a:gd name="connsiteY20" fmla="*/ 45720 h 894521"/>
                <a:gd name="connsiteX21" fmla="*/ 282934 w 1192695"/>
                <a:gd name="connsiteY21" fmla="*/ 40419 h 894521"/>
                <a:gd name="connsiteX22" fmla="*/ 313414 w 1192695"/>
                <a:gd name="connsiteY22" fmla="*/ 37106 h 894521"/>
                <a:gd name="connsiteX23" fmla="*/ 599992 w 1192695"/>
                <a:gd name="connsiteY23" fmla="*/ 24848 h 894521"/>
                <a:gd name="connsiteX24" fmla="*/ 833562 w 1192695"/>
                <a:gd name="connsiteY24" fmla="*/ 32799 h 894521"/>
                <a:gd name="connsiteX25" fmla="*/ 917051 w 1192695"/>
                <a:gd name="connsiteY25" fmla="*/ 40419 h 894521"/>
                <a:gd name="connsiteX26" fmla="*/ 1011141 w 1192695"/>
                <a:gd name="connsiteY26" fmla="*/ 45720 h 894521"/>
                <a:gd name="connsiteX27" fmla="*/ 1129417 w 1192695"/>
                <a:gd name="connsiteY27" fmla="*/ 38100 h 894521"/>
                <a:gd name="connsiteX28" fmla="*/ 1164866 w 1192695"/>
                <a:gd name="connsiteY28" fmla="*/ 64604 h 894521"/>
                <a:gd name="connsiteX29" fmla="*/ 1161553 w 1192695"/>
                <a:gd name="connsiteY29" fmla="*/ 98397 h 894521"/>
                <a:gd name="connsiteX30" fmla="*/ 1166523 w 1192695"/>
                <a:gd name="connsiteY30" fmla="*/ 272332 h 894521"/>
                <a:gd name="connsiteX31" fmla="*/ 1174806 w 1192695"/>
                <a:gd name="connsiteY31" fmla="*/ 452562 h 894521"/>
                <a:gd name="connsiteX32" fmla="*/ 1166854 w 1192695"/>
                <a:gd name="connsiteY32" fmla="*/ 632792 h 89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92695" h="894521">
                  <a:moveTo>
                    <a:pt x="1166854" y="632792"/>
                  </a:moveTo>
                  <a:cubicBezTo>
                    <a:pt x="1162216" y="694414"/>
                    <a:pt x="1158240" y="747754"/>
                    <a:pt x="1161885" y="806726"/>
                  </a:cubicBezTo>
                  <a:cubicBezTo>
                    <a:pt x="1162547" y="818321"/>
                    <a:pt x="1163872" y="829917"/>
                    <a:pt x="1165197" y="840851"/>
                  </a:cubicBezTo>
                  <a:cubicBezTo>
                    <a:pt x="1167186" y="859404"/>
                    <a:pt x="1152277" y="870668"/>
                    <a:pt x="1129748" y="867355"/>
                  </a:cubicBezTo>
                  <a:cubicBezTo>
                    <a:pt x="1083034" y="860729"/>
                    <a:pt x="1037645" y="859734"/>
                    <a:pt x="1011472" y="859734"/>
                  </a:cubicBezTo>
                  <a:cubicBezTo>
                    <a:pt x="977017" y="859734"/>
                    <a:pt x="943555" y="861723"/>
                    <a:pt x="917382" y="865035"/>
                  </a:cubicBezTo>
                  <a:cubicBezTo>
                    <a:pt x="891209" y="868348"/>
                    <a:pt x="857085" y="871330"/>
                    <a:pt x="820310" y="873318"/>
                  </a:cubicBezTo>
                  <a:cubicBezTo>
                    <a:pt x="743447" y="877957"/>
                    <a:pt x="654658" y="880607"/>
                    <a:pt x="600324" y="880607"/>
                  </a:cubicBezTo>
                  <a:cubicBezTo>
                    <a:pt x="549303" y="880607"/>
                    <a:pt x="468133" y="878619"/>
                    <a:pt x="394915" y="874312"/>
                  </a:cubicBezTo>
                  <a:cubicBezTo>
                    <a:pt x="352508" y="871993"/>
                    <a:pt x="312751" y="869012"/>
                    <a:pt x="282934" y="865035"/>
                  </a:cubicBezTo>
                  <a:cubicBezTo>
                    <a:pt x="256761" y="861723"/>
                    <a:pt x="223299" y="859734"/>
                    <a:pt x="188844" y="859734"/>
                  </a:cubicBezTo>
                  <a:cubicBezTo>
                    <a:pt x="162339" y="859734"/>
                    <a:pt x="117282" y="861060"/>
                    <a:pt x="70568" y="867355"/>
                  </a:cubicBezTo>
                  <a:cubicBezTo>
                    <a:pt x="48040" y="870668"/>
                    <a:pt x="32799" y="859734"/>
                    <a:pt x="35118" y="840851"/>
                  </a:cubicBezTo>
                  <a:cubicBezTo>
                    <a:pt x="36444" y="829917"/>
                    <a:pt x="37438" y="818653"/>
                    <a:pt x="38100" y="806726"/>
                  </a:cubicBezTo>
                  <a:cubicBezTo>
                    <a:pt x="41745" y="747423"/>
                    <a:pt x="37769" y="694082"/>
                    <a:pt x="33130" y="632792"/>
                  </a:cubicBezTo>
                  <a:cubicBezTo>
                    <a:pt x="29155" y="581439"/>
                    <a:pt x="24848" y="522798"/>
                    <a:pt x="24848" y="452562"/>
                  </a:cubicBezTo>
                  <a:cubicBezTo>
                    <a:pt x="24848" y="381994"/>
                    <a:pt x="29155" y="323684"/>
                    <a:pt x="33130" y="272332"/>
                  </a:cubicBezTo>
                  <a:cubicBezTo>
                    <a:pt x="37769" y="210709"/>
                    <a:pt x="41745" y="157370"/>
                    <a:pt x="38100" y="98397"/>
                  </a:cubicBezTo>
                  <a:cubicBezTo>
                    <a:pt x="37438" y="86802"/>
                    <a:pt x="36444" y="75537"/>
                    <a:pt x="35118" y="64604"/>
                  </a:cubicBezTo>
                  <a:cubicBezTo>
                    <a:pt x="32799" y="45720"/>
                    <a:pt x="48040" y="34787"/>
                    <a:pt x="70568" y="38100"/>
                  </a:cubicBezTo>
                  <a:cubicBezTo>
                    <a:pt x="117282" y="44395"/>
                    <a:pt x="162671" y="45720"/>
                    <a:pt x="188844" y="45720"/>
                  </a:cubicBezTo>
                  <a:cubicBezTo>
                    <a:pt x="223299" y="45720"/>
                    <a:pt x="256761" y="43732"/>
                    <a:pt x="282934" y="40419"/>
                  </a:cubicBezTo>
                  <a:cubicBezTo>
                    <a:pt x="292211" y="39094"/>
                    <a:pt x="302481" y="38100"/>
                    <a:pt x="313414" y="37106"/>
                  </a:cubicBezTo>
                  <a:cubicBezTo>
                    <a:pt x="398228" y="28823"/>
                    <a:pt x="529093" y="24848"/>
                    <a:pt x="599992" y="24848"/>
                  </a:cubicBezTo>
                  <a:cubicBezTo>
                    <a:pt x="657639" y="24848"/>
                    <a:pt x="754049" y="27498"/>
                    <a:pt x="833562" y="32799"/>
                  </a:cubicBezTo>
                  <a:cubicBezTo>
                    <a:pt x="865036" y="34787"/>
                    <a:pt x="894191" y="37438"/>
                    <a:pt x="917051" y="40419"/>
                  </a:cubicBezTo>
                  <a:cubicBezTo>
                    <a:pt x="943555" y="43732"/>
                    <a:pt x="976686" y="45720"/>
                    <a:pt x="1011141" y="45720"/>
                  </a:cubicBezTo>
                  <a:cubicBezTo>
                    <a:pt x="1037645" y="45720"/>
                    <a:pt x="1083034" y="44395"/>
                    <a:pt x="1129417" y="38100"/>
                  </a:cubicBezTo>
                  <a:cubicBezTo>
                    <a:pt x="1151945" y="35118"/>
                    <a:pt x="1167186" y="45720"/>
                    <a:pt x="1164866" y="64604"/>
                  </a:cubicBezTo>
                  <a:cubicBezTo>
                    <a:pt x="1163541" y="75537"/>
                    <a:pt x="1162547" y="86802"/>
                    <a:pt x="1161553" y="98397"/>
                  </a:cubicBezTo>
                  <a:cubicBezTo>
                    <a:pt x="1157909" y="157701"/>
                    <a:pt x="1161885" y="211041"/>
                    <a:pt x="1166523" y="272332"/>
                  </a:cubicBezTo>
                  <a:cubicBezTo>
                    <a:pt x="1170167" y="323684"/>
                    <a:pt x="1174806" y="382326"/>
                    <a:pt x="1174806" y="452562"/>
                  </a:cubicBezTo>
                  <a:cubicBezTo>
                    <a:pt x="1175137" y="522798"/>
                    <a:pt x="1170830" y="581108"/>
                    <a:pt x="1166854" y="632792"/>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0" name="Freeform: Shape 279">
              <a:extLst>
                <a:ext uri="{FF2B5EF4-FFF2-40B4-BE49-F238E27FC236}">
                  <a16:creationId xmlns:a16="http://schemas.microsoft.com/office/drawing/2014/main" id="{88E392DB-C800-4EBA-8179-AFF97892DDB9}"/>
                </a:ext>
              </a:extLst>
            </p:cNvPr>
            <p:cNvSpPr/>
            <p:nvPr/>
          </p:nvSpPr>
          <p:spPr>
            <a:xfrm>
              <a:off x="6084813" y="10062690"/>
              <a:ext cx="66269" cy="265074"/>
            </a:xfrm>
            <a:custGeom>
              <a:avLst/>
              <a:gdLst>
                <a:gd name="connsiteX0" fmla="*/ 24848 w 66260"/>
                <a:gd name="connsiteY0" fmla="*/ 264380 h 265043"/>
                <a:gd name="connsiteX1" fmla="*/ 38431 w 66260"/>
                <a:gd name="connsiteY1" fmla="*/ 24848 h 265043"/>
                <a:gd name="connsiteX2" fmla="*/ 52015 w 66260"/>
                <a:gd name="connsiteY2" fmla="*/ 264380 h 265043"/>
              </a:gdLst>
              <a:ahLst/>
              <a:cxnLst>
                <a:cxn ang="0">
                  <a:pos x="connsiteX0" y="connsiteY0"/>
                </a:cxn>
                <a:cxn ang="0">
                  <a:pos x="connsiteX1" y="connsiteY1"/>
                </a:cxn>
                <a:cxn ang="0">
                  <a:pos x="connsiteX2" y="connsiteY2"/>
                </a:cxn>
              </a:cxnLst>
              <a:rect l="l" t="t" r="r" b="b"/>
              <a:pathLst>
                <a:path w="66260" h="265043">
                  <a:moveTo>
                    <a:pt x="24848" y="264380"/>
                  </a:moveTo>
                  <a:lnTo>
                    <a:pt x="38431" y="24848"/>
                  </a:lnTo>
                  <a:lnTo>
                    <a:pt x="52015" y="264380"/>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1" name="Freeform: Shape 280">
              <a:extLst>
                <a:ext uri="{FF2B5EF4-FFF2-40B4-BE49-F238E27FC236}">
                  <a16:creationId xmlns:a16="http://schemas.microsoft.com/office/drawing/2014/main" id="{DB79157D-7D87-40CC-AFC9-782341FA519A}"/>
                </a:ext>
              </a:extLst>
            </p:cNvPr>
            <p:cNvSpPr/>
            <p:nvPr/>
          </p:nvSpPr>
          <p:spPr>
            <a:xfrm>
              <a:off x="5395290" y="10062690"/>
              <a:ext cx="66269" cy="265074"/>
            </a:xfrm>
            <a:custGeom>
              <a:avLst/>
              <a:gdLst>
                <a:gd name="connsiteX0" fmla="*/ 24848 w 66260"/>
                <a:gd name="connsiteY0" fmla="*/ 264380 h 265043"/>
                <a:gd name="connsiteX1" fmla="*/ 38431 w 66260"/>
                <a:gd name="connsiteY1" fmla="*/ 24848 h 265043"/>
                <a:gd name="connsiteX2" fmla="*/ 52015 w 66260"/>
                <a:gd name="connsiteY2" fmla="*/ 264380 h 265043"/>
              </a:gdLst>
              <a:ahLst/>
              <a:cxnLst>
                <a:cxn ang="0">
                  <a:pos x="connsiteX0" y="connsiteY0"/>
                </a:cxn>
                <a:cxn ang="0">
                  <a:pos x="connsiteX1" y="connsiteY1"/>
                </a:cxn>
                <a:cxn ang="0">
                  <a:pos x="connsiteX2" y="connsiteY2"/>
                </a:cxn>
              </a:cxnLst>
              <a:rect l="l" t="t" r="r" b="b"/>
              <a:pathLst>
                <a:path w="66260" h="265043">
                  <a:moveTo>
                    <a:pt x="24848" y="264380"/>
                  </a:moveTo>
                  <a:lnTo>
                    <a:pt x="38431" y="24848"/>
                  </a:lnTo>
                  <a:lnTo>
                    <a:pt x="52015" y="264380"/>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2" name="Freeform: Shape 281">
              <a:extLst>
                <a:ext uri="{FF2B5EF4-FFF2-40B4-BE49-F238E27FC236}">
                  <a16:creationId xmlns:a16="http://schemas.microsoft.com/office/drawing/2014/main" id="{D13C1C83-F282-48B4-8117-201482424E5B}"/>
                </a:ext>
              </a:extLst>
            </p:cNvPr>
            <p:cNvSpPr/>
            <p:nvPr/>
          </p:nvSpPr>
          <p:spPr>
            <a:xfrm>
              <a:off x="5277332" y="8782713"/>
              <a:ext cx="1027162" cy="927759"/>
            </a:xfrm>
            <a:custGeom>
              <a:avLst/>
              <a:gdLst>
                <a:gd name="connsiteX0" fmla="*/ 169628 w 1027043"/>
                <a:gd name="connsiteY0" fmla="*/ 755705 h 927652"/>
                <a:gd name="connsiteX1" fmla="*/ 177248 w 1027043"/>
                <a:gd name="connsiteY1" fmla="*/ 670891 h 927652"/>
                <a:gd name="connsiteX2" fmla="*/ 133516 w 1027043"/>
                <a:gd name="connsiteY2" fmla="*/ 621858 h 927652"/>
                <a:gd name="connsiteX3" fmla="*/ 101379 w 1027043"/>
                <a:gd name="connsiteY3" fmla="*/ 558579 h 927652"/>
                <a:gd name="connsiteX4" fmla="*/ 24848 w 1027043"/>
                <a:gd name="connsiteY4" fmla="*/ 511865 h 927652"/>
                <a:gd name="connsiteX5" fmla="*/ 97735 w 1027043"/>
                <a:gd name="connsiteY5" fmla="*/ 388289 h 927652"/>
                <a:gd name="connsiteX6" fmla="*/ 106348 w 1027043"/>
                <a:gd name="connsiteY6" fmla="*/ 311426 h 927652"/>
                <a:gd name="connsiteX7" fmla="*/ 101047 w 1027043"/>
                <a:gd name="connsiteY7" fmla="*/ 271338 h 927652"/>
                <a:gd name="connsiteX8" fmla="*/ 85808 w 1027043"/>
                <a:gd name="connsiteY8" fmla="*/ 242183 h 927652"/>
                <a:gd name="connsiteX9" fmla="*/ 172941 w 1027043"/>
                <a:gd name="connsiteY9" fmla="*/ 149419 h 927652"/>
                <a:gd name="connsiteX10" fmla="*/ 218329 w 1027043"/>
                <a:gd name="connsiteY10" fmla="*/ 37106 h 927652"/>
                <a:gd name="connsiteX11" fmla="*/ 504908 w 1027043"/>
                <a:gd name="connsiteY11" fmla="*/ 24848 h 927652"/>
                <a:gd name="connsiteX12" fmla="*/ 630803 w 1027043"/>
                <a:gd name="connsiteY12" fmla="*/ 27498 h 927652"/>
                <a:gd name="connsiteX13" fmla="*/ 699052 w 1027043"/>
                <a:gd name="connsiteY13" fmla="*/ 31805 h 927652"/>
                <a:gd name="connsiteX14" fmla="*/ 742122 w 1027043"/>
                <a:gd name="connsiteY14" fmla="*/ 69905 h 927652"/>
                <a:gd name="connsiteX15" fmla="*/ 788504 w 1027043"/>
                <a:gd name="connsiteY15" fmla="*/ 100385 h 927652"/>
                <a:gd name="connsiteX16" fmla="*/ 832899 w 1027043"/>
                <a:gd name="connsiteY16" fmla="*/ 132522 h 927652"/>
                <a:gd name="connsiteX17" fmla="*/ 885576 w 1027043"/>
                <a:gd name="connsiteY17" fmla="*/ 159689 h 927652"/>
                <a:gd name="connsiteX18" fmla="*/ 854434 w 1027043"/>
                <a:gd name="connsiteY18" fmla="*/ 219323 h 927652"/>
                <a:gd name="connsiteX19" fmla="*/ 871330 w 1027043"/>
                <a:gd name="connsiteY19" fmla="*/ 278627 h 927652"/>
                <a:gd name="connsiteX20" fmla="*/ 940904 w 1027043"/>
                <a:gd name="connsiteY20" fmla="*/ 419100 h 927652"/>
                <a:gd name="connsiteX21" fmla="*/ 1010809 w 1027043"/>
                <a:gd name="connsiteY21" fmla="*/ 455875 h 927652"/>
                <a:gd name="connsiteX22" fmla="*/ 1005177 w 1027043"/>
                <a:gd name="connsiteY22" fmla="*/ 457863 h 927652"/>
                <a:gd name="connsiteX23" fmla="*/ 933615 w 1027043"/>
                <a:gd name="connsiteY23" fmla="*/ 481054 h 927652"/>
                <a:gd name="connsiteX24" fmla="*/ 889884 w 1027043"/>
                <a:gd name="connsiteY24" fmla="*/ 542013 h 927652"/>
                <a:gd name="connsiteX25" fmla="*/ 860729 w 1027043"/>
                <a:gd name="connsiteY25" fmla="*/ 620533 h 927652"/>
                <a:gd name="connsiteX26" fmla="*/ 856421 w 1027043"/>
                <a:gd name="connsiteY26" fmla="*/ 777903 h 927652"/>
                <a:gd name="connsiteX27" fmla="*/ 757362 w 1027043"/>
                <a:gd name="connsiteY27" fmla="*/ 796456 h 927652"/>
                <a:gd name="connsiteX28" fmla="*/ 725887 w 1027043"/>
                <a:gd name="connsiteY28" fmla="*/ 873649 h 927652"/>
                <a:gd name="connsiteX29" fmla="*/ 725556 w 1027043"/>
                <a:gd name="connsiteY29" fmla="*/ 877294 h 927652"/>
                <a:gd name="connsiteX30" fmla="*/ 624508 w 1027043"/>
                <a:gd name="connsiteY30" fmla="*/ 891208 h 927652"/>
                <a:gd name="connsiteX31" fmla="*/ 524786 w 1027043"/>
                <a:gd name="connsiteY31" fmla="*/ 901147 h 927652"/>
                <a:gd name="connsiteX32" fmla="*/ 447261 w 1027043"/>
                <a:gd name="connsiteY32" fmla="*/ 903467 h 927652"/>
                <a:gd name="connsiteX33" fmla="*/ 377687 w 1027043"/>
                <a:gd name="connsiteY33" fmla="*/ 900153 h 927652"/>
                <a:gd name="connsiteX34" fmla="*/ 303143 w 1027043"/>
                <a:gd name="connsiteY34" fmla="*/ 898497 h 927652"/>
                <a:gd name="connsiteX35" fmla="*/ 300824 w 1027043"/>
                <a:gd name="connsiteY35" fmla="*/ 874975 h 927652"/>
                <a:gd name="connsiteX36" fmla="*/ 256098 w 1027043"/>
                <a:gd name="connsiteY36" fmla="*/ 807057 h 927652"/>
                <a:gd name="connsiteX37" fmla="*/ 205740 w 1027043"/>
                <a:gd name="connsiteY37" fmla="*/ 799438 h 927652"/>
                <a:gd name="connsiteX38" fmla="*/ 156376 w 1027043"/>
                <a:gd name="connsiteY38" fmla="*/ 809376 h 927652"/>
                <a:gd name="connsiteX39" fmla="*/ 169628 w 1027043"/>
                <a:gd name="connsiteY39" fmla="*/ 755705 h 927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027043" h="927652">
                  <a:moveTo>
                    <a:pt x="169628" y="755705"/>
                  </a:moveTo>
                  <a:cubicBezTo>
                    <a:pt x="174929" y="720255"/>
                    <a:pt x="178904" y="678512"/>
                    <a:pt x="177248" y="670891"/>
                  </a:cubicBezTo>
                  <a:cubicBezTo>
                    <a:pt x="171947" y="646043"/>
                    <a:pt x="150081" y="637761"/>
                    <a:pt x="133516" y="621858"/>
                  </a:cubicBezTo>
                  <a:cubicBezTo>
                    <a:pt x="116950" y="605956"/>
                    <a:pt x="113306" y="578789"/>
                    <a:pt x="101379" y="558579"/>
                  </a:cubicBezTo>
                  <a:cubicBezTo>
                    <a:pt x="81832" y="525780"/>
                    <a:pt x="64935" y="510540"/>
                    <a:pt x="24848" y="511865"/>
                  </a:cubicBezTo>
                  <a:cubicBezTo>
                    <a:pt x="78188" y="511865"/>
                    <a:pt x="90777" y="424732"/>
                    <a:pt x="97735" y="388289"/>
                  </a:cubicBezTo>
                  <a:cubicBezTo>
                    <a:pt x="102373" y="363109"/>
                    <a:pt x="106348" y="338261"/>
                    <a:pt x="106348" y="311426"/>
                  </a:cubicBezTo>
                  <a:cubicBezTo>
                    <a:pt x="106348" y="297180"/>
                    <a:pt x="106348" y="284259"/>
                    <a:pt x="101047" y="271338"/>
                  </a:cubicBezTo>
                  <a:cubicBezTo>
                    <a:pt x="96741" y="261399"/>
                    <a:pt x="87133" y="252454"/>
                    <a:pt x="85808" y="242183"/>
                  </a:cubicBezTo>
                  <a:cubicBezTo>
                    <a:pt x="126558" y="224956"/>
                    <a:pt x="155381" y="188843"/>
                    <a:pt x="172941" y="149419"/>
                  </a:cubicBezTo>
                  <a:cubicBezTo>
                    <a:pt x="181886" y="129540"/>
                    <a:pt x="190168" y="39756"/>
                    <a:pt x="218329" y="37106"/>
                  </a:cubicBezTo>
                  <a:cubicBezTo>
                    <a:pt x="303143" y="28823"/>
                    <a:pt x="434008" y="24848"/>
                    <a:pt x="504908" y="24848"/>
                  </a:cubicBezTo>
                  <a:cubicBezTo>
                    <a:pt x="546983" y="24848"/>
                    <a:pt x="588727" y="25842"/>
                    <a:pt x="630803" y="27498"/>
                  </a:cubicBezTo>
                  <a:cubicBezTo>
                    <a:pt x="651013" y="28161"/>
                    <a:pt x="680499" y="24186"/>
                    <a:pt x="699052" y="31805"/>
                  </a:cubicBezTo>
                  <a:cubicBezTo>
                    <a:pt x="715949" y="38762"/>
                    <a:pt x="727876" y="58972"/>
                    <a:pt x="742122" y="69905"/>
                  </a:cubicBezTo>
                  <a:cubicBezTo>
                    <a:pt x="757030" y="81169"/>
                    <a:pt x="773264" y="90115"/>
                    <a:pt x="788504" y="100385"/>
                  </a:cubicBezTo>
                  <a:cubicBezTo>
                    <a:pt x="803744" y="110656"/>
                    <a:pt x="817328" y="122914"/>
                    <a:pt x="832899" y="132522"/>
                  </a:cubicBezTo>
                  <a:cubicBezTo>
                    <a:pt x="844494" y="139479"/>
                    <a:pt x="880938" y="150743"/>
                    <a:pt x="885576" y="159689"/>
                  </a:cubicBezTo>
                  <a:cubicBezTo>
                    <a:pt x="866030" y="162671"/>
                    <a:pt x="856090" y="202758"/>
                    <a:pt x="854434" y="219323"/>
                  </a:cubicBezTo>
                  <a:cubicBezTo>
                    <a:pt x="852115" y="244171"/>
                    <a:pt x="864042" y="257092"/>
                    <a:pt x="871330" y="278627"/>
                  </a:cubicBezTo>
                  <a:cubicBezTo>
                    <a:pt x="886901" y="325009"/>
                    <a:pt x="907111" y="382326"/>
                    <a:pt x="940904" y="419100"/>
                  </a:cubicBezTo>
                  <a:cubicBezTo>
                    <a:pt x="959126" y="438978"/>
                    <a:pt x="989937" y="438647"/>
                    <a:pt x="1010809" y="455875"/>
                  </a:cubicBezTo>
                  <a:cubicBezTo>
                    <a:pt x="1008822" y="456537"/>
                    <a:pt x="1006834" y="457200"/>
                    <a:pt x="1005177" y="457863"/>
                  </a:cubicBezTo>
                  <a:cubicBezTo>
                    <a:pt x="980329" y="465152"/>
                    <a:pt x="954819" y="461175"/>
                    <a:pt x="933615" y="481054"/>
                  </a:cubicBezTo>
                  <a:cubicBezTo>
                    <a:pt x="914069" y="498944"/>
                    <a:pt x="899160" y="517166"/>
                    <a:pt x="889884" y="542013"/>
                  </a:cubicBezTo>
                  <a:cubicBezTo>
                    <a:pt x="880275" y="568187"/>
                    <a:pt x="865698" y="593035"/>
                    <a:pt x="860729" y="620533"/>
                  </a:cubicBezTo>
                  <a:cubicBezTo>
                    <a:pt x="858741" y="630472"/>
                    <a:pt x="851783" y="777903"/>
                    <a:pt x="856421" y="777903"/>
                  </a:cubicBezTo>
                  <a:cubicBezTo>
                    <a:pt x="828923" y="776577"/>
                    <a:pt x="780221" y="783203"/>
                    <a:pt x="757362" y="796456"/>
                  </a:cubicBezTo>
                  <a:cubicBezTo>
                    <a:pt x="732182" y="811033"/>
                    <a:pt x="726550" y="845488"/>
                    <a:pt x="725887" y="873649"/>
                  </a:cubicBezTo>
                  <a:cubicBezTo>
                    <a:pt x="725556" y="874975"/>
                    <a:pt x="725556" y="875969"/>
                    <a:pt x="725556" y="877294"/>
                  </a:cubicBezTo>
                  <a:cubicBezTo>
                    <a:pt x="689444" y="878950"/>
                    <a:pt x="656977" y="877957"/>
                    <a:pt x="624508" y="891208"/>
                  </a:cubicBezTo>
                  <a:cubicBezTo>
                    <a:pt x="588065" y="906448"/>
                    <a:pt x="563880" y="905124"/>
                    <a:pt x="524786" y="901147"/>
                  </a:cubicBezTo>
                  <a:cubicBezTo>
                    <a:pt x="497950" y="898497"/>
                    <a:pt x="473103" y="897503"/>
                    <a:pt x="447261" y="903467"/>
                  </a:cubicBezTo>
                  <a:cubicBezTo>
                    <a:pt x="422744" y="909099"/>
                    <a:pt x="402535" y="899823"/>
                    <a:pt x="377687" y="900153"/>
                  </a:cubicBezTo>
                  <a:cubicBezTo>
                    <a:pt x="371392" y="900153"/>
                    <a:pt x="303143" y="901147"/>
                    <a:pt x="303143" y="898497"/>
                  </a:cubicBezTo>
                  <a:cubicBezTo>
                    <a:pt x="302812" y="890215"/>
                    <a:pt x="302149" y="882264"/>
                    <a:pt x="300824" y="874975"/>
                  </a:cubicBezTo>
                  <a:cubicBezTo>
                    <a:pt x="296517" y="846814"/>
                    <a:pt x="285915" y="824285"/>
                    <a:pt x="256098" y="807057"/>
                  </a:cubicBezTo>
                  <a:cubicBezTo>
                    <a:pt x="241190" y="798444"/>
                    <a:pt x="223962" y="797780"/>
                    <a:pt x="205740" y="799438"/>
                  </a:cubicBezTo>
                  <a:cubicBezTo>
                    <a:pt x="188512" y="801094"/>
                    <a:pt x="172941" y="811033"/>
                    <a:pt x="156376" y="809376"/>
                  </a:cubicBezTo>
                  <a:cubicBezTo>
                    <a:pt x="159688" y="809045"/>
                    <a:pt x="165321" y="784197"/>
                    <a:pt x="169628" y="755705"/>
                  </a:cubicBezTo>
                  <a:close/>
                </a:path>
              </a:pathLst>
            </a:custGeom>
            <a:solidFill>
              <a:schemeClr val="bg1">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3" name="Freeform: Shape 282">
              <a:extLst>
                <a:ext uri="{FF2B5EF4-FFF2-40B4-BE49-F238E27FC236}">
                  <a16:creationId xmlns:a16="http://schemas.microsoft.com/office/drawing/2014/main" id="{1298A67F-DBC6-4FF2-9E83-8D2FDE5C2D6A}"/>
                </a:ext>
              </a:extLst>
            </p:cNvPr>
            <p:cNvSpPr/>
            <p:nvPr/>
          </p:nvSpPr>
          <p:spPr>
            <a:xfrm>
              <a:off x="5352093" y="8754808"/>
              <a:ext cx="828357" cy="927759"/>
            </a:xfrm>
            <a:custGeom>
              <a:avLst/>
              <a:gdLst>
                <a:gd name="connsiteX0" fmla="*/ 285707 w 828260"/>
                <a:gd name="connsiteY0" fmla="*/ 92837 h 927652"/>
                <a:gd name="connsiteX1" fmla="*/ 546443 w 828260"/>
                <a:gd name="connsiteY1" fmla="*/ 39828 h 927652"/>
                <a:gd name="connsiteX2" fmla="*/ 748539 w 828260"/>
                <a:gd name="connsiteY2" fmla="*/ 195210 h 927652"/>
                <a:gd name="connsiteX3" fmla="*/ 780344 w 828260"/>
                <a:gd name="connsiteY3" fmla="*/ 320443 h 927652"/>
                <a:gd name="connsiteX4" fmla="*/ 830371 w 828260"/>
                <a:gd name="connsiteY4" fmla="*/ 485433 h 927652"/>
                <a:gd name="connsiteX5" fmla="*/ 743569 w 828260"/>
                <a:gd name="connsiteY5" fmla="*/ 644790 h 927652"/>
                <a:gd name="connsiteX6" fmla="*/ 718390 w 828260"/>
                <a:gd name="connsiteY6" fmla="*/ 752795 h 927652"/>
                <a:gd name="connsiteX7" fmla="*/ 639871 w 828260"/>
                <a:gd name="connsiteY7" fmla="*/ 786920 h 927652"/>
                <a:gd name="connsiteX8" fmla="*/ 619993 w 828260"/>
                <a:gd name="connsiteY8" fmla="*/ 845892 h 927652"/>
                <a:gd name="connsiteX9" fmla="*/ 559695 w 828260"/>
                <a:gd name="connsiteY9" fmla="*/ 857156 h 927652"/>
                <a:gd name="connsiteX10" fmla="*/ 531203 w 828260"/>
                <a:gd name="connsiteY10" fmla="*/ 910165 h 927652"/>
                <a:gd name="connsiteX11" fmla="*/ 427505 w 828260"/>
                <a:gd name="connsiteY11" fmla="*/ 784932 h 927652"/>
                <a:gd name="connsiteX12" fmla="*/ 328776 w 828260"/>
                <a:gd name="connsiteY12" fmla="*/ 894924 h 927652"/>
                <a:gd name="connsiteX13" fmla="*/ 285375 w 828260"/>
                <a:gd name="connsiteY13" fmla="*/ 855168 h 927652"/>
                <a:gd name="connsiteX14" fmla="*/ 230379 w 828260"/>
                <a:gd name="connsiteY14" fmla="*/ 862788 h 927652"/>
                <a:gd name="connsiteX15" fmla="*/ 230379 w 828260"/>
                <a:gd name="connsiteY15" fmla="*/ 796527 h 927652"/>
                <a:gd name="connsiteX16" fmla="*/ 145234 w 828260"/>
                <a:gd name="connsiteY16" fmla="*/ 762402 h 927652"/>
                <a:gd name="connsiteX17" fmla="*/ 116742 w 828260"/>
                <a:gd name="connsiteY17" fmla="*/ 675270 h 927652"/>
                <a:gd name="connsiteX18" fmla="*/ 24970 w 828260"/>
                <a:gd name="connsiteY18" fmla="*/ 497028 h 927652"/>
                <a:gd name="connsiteX19" fmla="*/ 79967 w 828260"/>
                <a:gd name="connsiteY19" fmla="*/ 309510 h 927652"/>
                <a:gd name="connsiteX20" fmla="*/ 145234 w 828260"/>
                <a:gd name="connsiteY20" fmla="*/ 131268 h 927652"/>
                <a:gd name="connsiteX21" fmla="*/ 285707 w 828260"/>
                <a:gd name="connsiteY21" fmla="*/ 92837 h 927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28260" h="927652">
                  <a:moveTo>
                    <a:pt x="285707" y="92837"/>
                  </a:moveTo>
                  <a:cubicBezTo>
                    <a:pt x="350974" y="24588"/>
                    <a:pt x="486477" y="9348"/>
                    <a:pt x="546443" y="39828"/>
                  </a:cubicBezTo>
                  <a:cubicBezTo>
                    <a:pt x="606741" y="70308"/>
                    <a:pt x="722034" y="157441"/>
                    <a:pt x="748539" y="195210"/>
                  </a:cubicBezTo>
                  <a:cubicBezTo>
                    <a:pt x="775374" y="232979"/>
                    <a:pt x="761791" y="301227"/>
                    <a:pt x="780344" y="320443"/>
                  </a:cubicBezTo>
                  <a:cubicBezTo>
                    <a:pt x="798566" y="339327"/>
                    <a:pt x="847268" y="420828"/>
                    <a:pt x="830371" y="485433"/>
                  </a:cubicBezTo>
                  <a:cubicBezTo>
                    <a:pt x="813806" y="549706"/>
                    <a:pt x="748539" y="608678"/>
                    <a:pt x="743569" y="644790"/>
                  </a:cubicBezTo>
                  <a:cubicBezTo>
                    <a:pt x="738600" y="680902"/>
                    <a:pt x="743569" y="728278"/>
                    <a:pt x="718390" y="752795"/>
                  </a:cubicBezTo>
                  <a:cubicBezTo>
                    <a:pt x="693211" y="777312"/>
                    <a:pt x="656436" y="769691"/>
                    <a:pt x="639871" y="786920"/>
                  </a:cubicBezTo>
                  <a:cubicBezTo>
                    <a:pt x="623306" y="804147"/>
                    <a:pt x="638214" y="834296"/>
                    <a:pt x="619993" y="845892"/>
                  </a:cubicBezTo>
                  <a:cubicBezTo>
                    <a:pt x="601771" y="857156"/>
                    <a:pt x="574936" y="845892"/>
                    <a:pt x="559695" y="857156"/>
                  </a:cubicBezTo>
                  <a:cubicBezTo>
                    <a:pt x="544455" y="868420"/>
                    <a:pt x="536173" y="893268"/>
                    <a:pt x="531203" y="910165"/>
                  </a:cubicBezTo>
                  <a:cubicBezTo>
                    <a:pt x="514638" y="902545"/>
                    <a:pt x="487802" y="805804"/>
                    <a:pt x="427505" y="784932"/>
                  </a:cubicBezTo>
                  <a:cubicBezTo>
                    <a:pt x="367208" y="764060"/>
                    <a:pt x="317181" y="862457"/>
                    <a:pt x="328776" y="894924"/>
                  </a:cubicBezTo>
                  <a:cubicBezTo>
                    <a:pt x="301941" y="906189"/>
                    <a:pt x="300284" y="862788"/>
                    <a:pt x="285375" y="855168"/>
                  </a:cubicBezTo>
                  <a:cubicBezTo>
                    <a:pt x="270467" y="847548"/>
                    <a:pt x="246944" y="855168"/>
                    <a:pt x="230379" y="862788"/>
                  </a:cubicBezTo>
                  <a:cubicBezTo>
                    <a:pt x="222096" y="853181"/>
                    <a:pt x="243631" y="815411"/>
                    <a:pt x="230379" y="796527"/>
                  </a:cubicBezTo>
                  <a:cubicBezTo>
                    <a:pt x="217127" y="777643"/>
                    <a:pt x="165112" y="785263"/>
                    <a:pt x="145234" y="762402"/>
                  </a:cubicBezTo>
                  <a:cubicBezTo>
                    <a:pt x="125355" y="739543"/>
                    <a:pt x="133638" y="701774"/>
                    <a:pt x="116742" y="675270"/>
                  </a:cubicBezTo>
                  <a:cubicBezTo>
                    <a:pt x="100176" y="648765"/>
                    <a:pt x="21326" y="576873"/>
                    <a:pt x="24970" y="497028"/>
                  </a:cubicBezTo>
                  <a:cubicBezTo>
                    <a:pt x="28283" y="417516"/>
                    <a:pt x="48493" y="368151"/>
                    <a:pt x="79967" y="309510"/>
                  </a:cubicBezTo>
                  <a:cubicBezTo>
                    <a:pt x="111772" y="250869"/>
                    <a:pt x="103489" y="169037"/>
                    <a:pt x="145234" y="131268"/>
                  </a:cubicBezTo>
                  <a:cubicBezTo>
                    <a:pt x="187309" y="92837"/>
                    <a:pt x="245619" y="79585"/>
                    <a:pt x="285707" y="92837"/>
                  </a:cubicBezTo>
                  <a:close/>
                </a:path>
              </a:pathLst>
            </a:custGeom>
            <a:solidFill>
              <a:srgbClr val="26111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4" name="Freeform: Shape 283">
              <a:extLst>
                <a:ext uri="{FF2B5EF4-FFF2-40B4-BE49-F238E27FC236}">
                  <a16:creationId xmlns:a16="http://schemas.microsoft.com/office/drawing/2014/main" id="{E24D4816-0E58-49B6-BCA1-331E2F93E51C}"/>
                </a:ext>
              </a:extLst>
            </p:cNvPr>
            <p:cNvSpPr/>
            <p:nvPr/>
          </p:nvSpPr>
          <p:spPr>
            <a:xfrm>
              <a:off x="5948652" y="9195597"/>
              <a:ext cx="99403" cy="198806"/>
            </a:xfrm>
            <a:custGeom>
              <a:avLst/>
              <a:gdLst>
                <a:gd name="connsiteX0" fmla="*/ 39736 w 99391"/>
                <a:gd name="connsiteY0" fmla="*/ 51321 h 198782"/>
                <a:gd name="connsiteX1" fmla="*/ 84131 w 99391"/>
                <a:gd name="connsiteY1" fmla="*/ 37738 h 198782"/>
                <a:gd name="connsiteX2" fmla="*/ 73860 w 99391"/>
                <a:gd name="connsiteY2" fmla="*/ 118244 h 198782"/>
                <a:gd name="connsiteX3" fmla="*/ 55970 w 99391"/>
                <a:gd name="connsiteY3" fmla="*/ 174897 h 198782"/>
                <a:gd name="connsiteX4" fmla="*/ 27809 w 99391"/>
                <a:gd name="connsiteY4" fmla="*/ 174897 h 198782"/>
                <a:gd name="connsiteX5" fmla="*/ 39736 w 99391"/>
                <a:gd name="connsiteY5" fmla="*/ 51321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198782">
                  <a:moveTo>
                    <a:pt x="39736" y="51321"/>
                  </a:moveTo>
                  <a:cubicBezTo>
                    <a:pt x="49013" y="24816"/>
                    <a:pt x="75517" y="14546"/>
                    <a:pt x="84131" y="37738"/>
                  </a:cubicBezTo>
                  <a:cubicBezTo>
                    <a:pt x="92745" y="60928"/>
                    <a:pt x="80818" y="95053"/>
                    <a:pt x="73860" y="118244"/>
                  </a:cubicBezTo>
                  <a:cubicBezTo>
                    <a:pt x="66903" y="141436"/>
                    <a:pt x="64253" y="166946"/>
                    <a:pt x="55970" y="174897"/>
                  </a:cubicBezTo>
                  <a:cubicBezTo>
                    <a:pt x="47356" y="182517"/>
                    <a:pt x="38742" y="191132"/>
                    <a:pt x="27809" y="174897"/>
                  </a:cubicBezTo>
                  <a:cubicBezTo>
                    <a:pt x="16876" y="158332"/>
                    <a:pt x="39736" y="51321"/>
                    <a:pt x="39736" y="51321"/>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5" name="Freeform: Shape 284">
              <a:extLst>
                <a:ext uri="{FF2B5EF4-FFF2-40B4-BE49-F238E27FC236}">
                  <a16:creationId xmlns:a16="http://schemas.microsoft.com/office/drawing/2014/main" id="{0AF4144F-8941-4CA4-83E7-3F3E24EF4A9B}"/>
                </a:ext>
              </a:extLst>
            </p:cNvPr>
            <p:cNvSpPr/>
            <p:nvPr/>
          </p:nvSpPr>
          <p:spPr>
            <a:xfrm>
              <a:off x="5503281" y="9195597"/>
              <a:ext cx="99403" cy="198806"/>
            </a:xfrm>
            <a:custGeom>
              <a:avLst/>
              <a:gdLst>
                <a:gd name="connsiteX0" fmla="*/ 72251 w 99391"/>
                <a:gd name="connsiteY0" fmla="*/ 51321 h 198782"/>
                <a:gd name="connsiteX1" fmla="*/ 27856 w 99391"/>
                <a:gd name="connsiteY1" fmla="*/ 37738 h 198782"/>
                <a:gd name="connsiteX2" fmla="*/ 38126 w 99391"/>
                <a:gd name="connsiteY2" fmla="*/ 118244 h 198782"/>
                <a:gd name="connsiteX3" fmla="*/ 56017 w 99391"/>
                <a:gd name="connsiteY3" fmla="*/ 174897 h 198782"/>
                <a:gd name="connsiteX4" fmla="*/ 84178 w 99391"/>
                <a:gd name="connsiteY4" fmla="*/ 174897 h 198782"/>
                <a:gd name="connsiteX5" fmla="*/ 72251 w 99391"/>
                <a:gd name="connsiteY5" fmla="*/ 51321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198782">
                  <a:moveTo>
                    <a:pt x="72251" y="51321"/>
                  </a:moveTo>
                  <a:cubicBezTo>
                    <a:pt x="62974" y="24816"/>
                    <a:pt x="36138" y="14546"/>
                    <a:pt x="27856" y="37738"/>
                  </a:cubicBezTo>
                  <a:cubicBezTo>
                    <a:pt x="19242" y="60928"/>
                    <a:pt x="31169" y="95053"/>
                    <a:pt x="38126" y="118244"/>
                  </a:cubicBezTo>
                  <a:cubicBezTo>
                    <a:pt x="45084" y="141436"/>
                    <a:pt x="47403" y="166946"/>
                    <a:pt x="56017" y="174897"/>
                  </a:cubicBezTo>
                  <a:cubicBezTo>
                    <a:pt x="64630" y="182517"/>
                    <a:pt x="73245" y="191132"/>
                    <a:pt x="84178" y="174897"/>
                  </a:cubicBezTo>
                  <a:cubicBezTo>
                    <a:pt x="95442" y="158332"/>
                    <a:pt x="72251" y="51321"/>
                    <a:pt x="72251" y="51321"/>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6" name="Freeform: Shape 285">
              <a:extLst>
                <a:ext uri="{FF2B5EF4-FFF2-40B4-BE49-F238E27FC236}">
                  <a16:creationId xmlns:a16="http://schemas.microsoft.com/office/drawing/2014/main" id="{42D0F2B3-A302-4F1D-8BC3-52E69D4A8C45}"/>
                </a:ext>
              </a:extLst>
            </p:cNvPr>
            <p:cNvSpPr/>
            <p:nvPr/>
          </p:nvSpPr>
          <p:spPr>
            <a:xfrm>
              <a:off x="5272302" y="9453019"/>
              <a:ext cx="994028" cy="927759"/>
            </a:xfrm>
            <a:custGeom>
              <a:avLst/>
              <a:gdLst>
                <a:gd name="connsiteX0" fmla="*/ 931357 w 993913"/>
                <a:gd name="connsiteY0" fmla="*/ 923013 h 927652"/>
                <a:gd name="connsiteX1" fmla="*/ 88187 w 993913"/>
                <a:gd name="connsiteY1" fmla="*/ 923013 h 927652"/>
                <a:gd name="connsiteX2" fmla="*/ 24908 w 993913"/>
                <a:gd name="connsiteY2" fmla="*/ 384975 h 927652"/>
                <a:gd name="connsiteX3" fmla="*/ 162731 w 993913"/>
                <a:gd name="connsiteY3" fmla="*/ 268025 h 927652"/>
                <a:gd name="connsiteX4" fmla="*/ 345611 w 993913"/>
                <a:gd name="connsiteY4" fmla="*/ 216342 h 927652"/>
                <a:gd name="connsiteX5" fmla="*/ 371121 w 993913"/>
                <a:gd name="connsiteY5" fmla="*/ 200107 h 927652"/>
                <a:gd name="connsiteX6" fmla="*/ 396963 w 993913"/>
                <a:gd name="connsiteY6" fmla="*/ 92765 h 927652"/>
                <a:gd name="connsiteX7" fmla="*/ 403920 w 993913"/>
                <a:gd name="connsiteY7" fmla="*/ 24848 h 927652"/>
                <a:gd name="connsiteX8" fmla="*/ 509606 w 993913"/>
                <a:gd name="connsiteY8" fmla="*/ 24848 h 927652"/>
                <a:gd name="connsiteX9" fmla="*/ 615293 w 993913"/>
                <a:gd name="connsiteY9" fmla="*/ 24848 h 927652"/>
                <a:gd name="connsiteX10" fmla="*/ 622250 w 993913"/>
                <a:gd name="connsiteY10" fmla="*/ 92765 h 927652"/>
                <a:gd name="connsiteX11" fmla="*/ 648091 w 993913"/>
                <a:gd name="connsiteY11" fmla="*/ 200439 h 927652"/>
                <a:gd name="connsiteX12" fmla="*/ 856150 w 993913"/>
                <a:gd name="connsiteY12" fmla="*/ 268356 h 927652"/>
                <a:gd name="connsiteX13" fmla="*/ 994305 w 993913"/>
                <a:gd name="connsiteY13" fmla="*/ 385306 h 927652"/>
                <a:gd name="connsiteX14" fmla="*/ 931357 w 993913"/>
                <a:gd name="connsiteY14" fmla="*/ 923013 h 927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93913" h="927652">
                  <a:moveTo>
                    <a:pt x="931357" y="923013"/>
                  </a:moveTo>
                  <a:lnTo>
                    <a:pt x="88187" y="923013"/>
                  </a:lnTo>
                  <a:cubicBezTo>
                    <a:pt x="88187" y="923013"/>
                    <a:pt x="22589" y="424731"/>
                    <a:pt x="24908" y="384975"/>
                  </a:cubicBezTo>
                  <a:cubicBezTo>
                    <a:pt x="27227" y="345219"/>
                    <a:pt x="64664" y="291547"/>
                    <a:pt x="162731" y="268025"/>
                  </a:cubicBezTo>
                  <a:cubicBezTo>
                    <a:pt x="236611" y="250466"/>
                    <a:pt x="307842" y="232907"/>
                    <a:pt x="345611" y="216342"/>
                  </a:cubicBezTo>
                  <a:cubicBezTo>
                    <a:pt x="358200" y="210709"/>
                    <a:pt x="366814" y="205408"/>
                    <a:pt x="371121" y="200107"/>
                  </a:cubicBezTo>
                  <a:cubicBezTo>
                    <a:pt x="380729" y="187517"/>
                    <a:pt x="390668" y="137159"/>
                    <a:pt x="396963" y="92765"/>
                  </a:cubicBezTo>
                  <a:cubicBezTo>
                    <a:pt x="401270" y="62948"/>
                    <a:pt x="403920" y="36112"/>
                    <a:pt x="403920" y="24848"/>
                  </a:cubicBezTo>
                  <a:cubicBezTo>
                    <a:pt x="432081" y="24848"/>
                    <a:pt x="509606" y="24848"/>
                    <a:pt x="509606" y="24848"/>
                  </a:cubicBezTo>
                  <a:cubicBezTo>
                    <a:pt x="509606" y="24848"/>
                    <a:pt x="587463" y="24848"/>
                    <a:pt x="615293" y="24848"/>
                  </a:cubicBezTo>
                  <a:cubicBezTo>
                    <a:pt x="615293" y="36112"/>
                    <a:pt x="617943" y="63278"/>
                    <a:pt x="622250" y="92765"/>
                  </a:cubicBezTo>
                  <a:cubicBezTo>
                    <a:pt x="628544" y="137159"/>
                    <a:pt x="638153" y="187517"/>
                    <a:pt x="648091" y="200439"/>
                  </a:cubicBezTo>
                  <a:cubicBezTo>
                    <a:pt x="664325" y="221311"/>
                    <a:pt x="758085" y="244833"/>
                    <a:pt x="856150" y="268356"/>
                  </a:cubicBezTo>
                  <a:cubicBezTo>
                    <a:pt x="954548" y="291879"/>
                    <a:pt x="991985" y="345550"/>
                    <a:pt x="994305" y="385306"/>
                  </a:cubicBezTo>
                  <a:cubicBezTo>
                    <a:pt x="996624" y="424731"/>
                    <a:pt x="931357" y="923013"/>
                    <a:pt x="931357" y="923013"/>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7" name="Freeform: Shape 286">
              <a:extLst>
                <a:ext uri="{FF2B5EF4-FFF2-40B4-BE49-F238E27FC236}">
                  <a16:creationId xmlns:a16="http://schemas.microsoft.com/office/drawing/2014/main" id="{6162329E-3A43-4F9E-A918-5673E867AC73}"/>
                </a:ext>
              </a:extLst>
            </p:cNvPr>
            <p:cNvSpPr/>
            <p:nvPr/>
          </p:nvSpPr>
          <p:spPr>
            <a:xfrm>
              <a:off x="5398262" y="10028010"/>
              <a:ext cx="762088" cy="364477"/>
            </a:xfrm>
            <a:custGeom>
              <a:avLst/>
              <a:gdLst>
                <a:gd name="connsiteX0" fmla="*/ 723578 w 762000"/>
                <a:gd name="connsiteY0" fmla="*/ 27718 h 364434"/>
                <a:gd name="connsiteX1" fmla="*/ 383660 w 762000"/>
                <a:gd name="connsiteY1" fmla="*/ 52235 h 364434"/>
                <a:gd name="connsiteX2" fmla="*/ 44404 w 762000"/>
                <a:gd name="connsiteY2" fmla="*/ 27718 h 364434"/>
                <a:gd name="connsiteX3" fmla="*/ 56000 w 762000"/>
                <a:gd name="connsiteY3" fmla="*/ 282491 h 364434"/>
                <a:gd name="connsiteX4" fmla="*/ 79522 w 762000"/>
                <a:gd name="connsiteY4" fmla="*/ 348089 h 364434"/>
                <a:gd name="connsiteX5" fmla="*/ 383991 w 762000"/>
                <a:gd name="connsiteY5" fmla="*/ 348089 h 364434"/>
                <a:gd name="connsiteX6" fmla="*/ 678190 w 762000"/>
                <a:gd name="connsiteY6" fmla="*/ 348089 h 364434"/>
                <a:gd name="connsiteX7" fmla="*/ 701713 w 762000"/>
                <a:gd name="connsiteY7" fmla="*/ 282491 h 364434"/>
                <a:gd name="connsiteX8" fmla="*/ 723578 w 762000"/>
                <a:gd name="connsiteY8" fmla="*/ 27718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2000" h="364434">
                  <a:moveTo>
                    <a:pt x="723578" y="27718"/>
                  </a:moveTo>
                  <a:cubicBezTo>
                    <a:pt x="723578" y="27718"/>
                    <a:pt x="416791" y="12478"/>
                    <a:pt x="383660" y="52235"/>
                  </a:cubicBezTo>
                  <a:cubicBezTo>
                    <a:pt x="350530" y="12478"/>
                    <a:pt x="44404" y="27718"/>
                    <a:pt x="44404" y="27718"/>
                  </a:cubicBezTo>
                  <a:cubicBezTo>
                    <a:pt x="23532" y="102593"/>
                    <a:pt x="9286" y="207947"/>
                    <a:pt x="56000" y="282491"/>
                  </a:cubicBezTo>
                  <a:cubicBezTo>
                    <a:pt x="65277" y="322248"/>
                    <a:pt x="79522" y="348089"/>
                    <a:pt x="79522" y="348089"/>
                  </a:cubicBezTo>
                  <a:lnTo>
                    <a:pt x="383991" y="348089"/>
                  </a:lnTo>
                  <a:lnTo>
                    <a:pt x="678190" y="348089"/>
                  </a:lnTo>
                  <a:cubicBezTo>
                    <a:pt x="678190" y="348089"/>
                    <a:pt x="692104" y="322248"/>
                    <a:pt x="701713" y="282491"/>
                  </a:cubicBezTo>
                  <a:cubicBezTo>
                    <a:pt x="753064" y="198340"/>
                    <a:pt x="744451" y="102593"/>
                    <a:pt x="723578" y="27718"/>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8" name="Freeform: Shape 287">
              <a:extLst>
                <a:ext uri="{FF2B5EF4-FFF2-40B4-BE49-F238E27FC236}">
                  <a16:creationId xmlns:a16="http://schemas.microsoft.com/office/drawing/2014/main" id="{13751917-8CBF-4E1D-9113-29D9E8A13A24}"/>
                </a:ext>
              </a:extLst>
            </p:cNvPr>
            <p:cNvSpPr/>
            <p:nvPr/>
          </p:nvSpPr>
          <p:spPr>
            <a:xfrm>
              <a:off x="6053452" y="9830194"/>
              <a:ext cx="99403" cy="231940"/>
            </a:xfrm>
            <a:custGeom>
              <a:avLst/>
              <a:gdLst>
                <a:gd name="connsiteX0" fmla="*/ 68464 w 99391"/>
                <a:gd name="connsiteY0" fmla="*/ 225510 h 231913"/>
                <a:gd name="connsiteX1" fmla="*/ 25063 w 99391"/>
                <a:gd name="connsiteY1" fmla="*/ 106242 h 231913"/>
                <a:gd name="connsiteX2" fmla="*/ 80060 w 99391"/>
                <a:gd name="connsiteY2" fmla="*/ 33686 h 231913"/>
                <a:gd name="connsiteX3" fmla="*/ 87348 w 99391"/>
                <a:gd name="connsiteY3" fmla="*/ 51245 h 231913"/>
                <a:gd name="connsiteX4" fmla="*/ 68464 w 99391"/>
                <a:gd name="connsiteY4" fmla="*/ 225510 h 23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231913">
                  <a:moveTo>
                    <a:pt x="68464" y="225510"/>
                  </a:moveTo>
                  <a:cubicBezTo>
                    <a:pt x="39309" y="191718"/>
                    <a:pt x="22744" y="133077"/>
                    <a:pt x="25063" y="106242"/>
                  </a:cubicBezTo>
                  <a:cubicBezTo>
                    <a:pt x="27382" y="79406"/>
                    <a:pt x="73102" y="42962"/>
                    <a:pt x="80060" y="33686"/>
                  </a:cubicBezTo>
                  <a:cubicBezTo>
                    <a:pt x="87017" y="24409"/>
                    <a:pt x="112196" y="13807"/>
                    <a:pt x="87348" y="51245"/>
                  </a:cubicBezTo>
                  <a:cubicBezTo>
                    <a:pt x="62500" y="88683"/>
                    <a:pt x="47260" y="164882"/>
                    <a:pt x="68464" y="225510"/>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9" name="Freeform: Shape 288">
              <a:extLst>
                <a:ext uri="{FF2B5EF4-FFF2-40B4-BE49-F238E27FC236}">
                  <a16:creationId xmlns:a16="http://schemas.microsoft.com/office/drawing/2014/main" id="{DB61E982-E4A3-4764-A8B3-6CA4666A8052}"/>
                </a:ext>
              </a:extLst>
            </p:cNvPr>
            <p:cNvSpPr/>
            <p:nvPr/>
          </p:nvSpPr>
          <p:spPr>
            <a:xfrm>
              <a:off x="5387879" y="9830194"/>
              <a:ext cx="99403" cy="231940"/>
            </a:xfrm>
            <a:custGeom>
              <a:avLst/>
              <a:gdLst>
                <a:gd name="connsiteX0" fmla="*/ 54455 w 99391"/>
                <a:gd name="connsiteY0" fmla="*/ 225510 h 231913"/>
                <a:gd name="connsiteX1" fmla="*/ 97856 w 99391"/>
                <a:gd name="connsiteY1" fmla="*/ 106242 h 231913"/>
                <a:gd name="connsiteX2" fmla="*/ 42859 w 99391"/>
                <a:gd name="connsiteY2" fmla="*/ 33686 h 231913"/>
                <a:gd name="connsiteX3" fmla="*/ 35571 w 99391"/>
                <a:gd name="connsiteY3" fmla="*/ 51245 h 231913"/>
                <a:gd name="connsiteX4" fmla="*/ 54455 w 99391"/>
                <a:gd name="connsiteY4" fmla="*/ 225510 h 23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231913">
                  <a:moveTo>
                    <a:pt x="54455" y="225510"/>
                  </a:moveTo>
                  <a:cubicBezTo>
                    <a:pt x="83610" y="191718"/>
                    <a:pt x="100175" y="133077"/>
                    <a:pt x="97856" y="106242"/>
                  </a:cubicBezTo>
                  <a:cubicBezTo>
                    <a:pt x="95537" y="79406"/>
                    <a:pt x="49817" y="42962"/>
                    <a:pt x="42859" y="33686"/>
                  </a:cubicBezTo>
                  <a:cubicBezTo>
                    <a:pt x="35902" y="24409"/>
                    <a:pt x="10723" y="13807"/>
                    <a:pt x="35571" y="51245"/>
                  </a:cubicBezTo>
                  <a:cubicBezTo>
                    <a:pt x="60418" y="88683"/>
                    <a:pt x="75659" y="164882"/>
                    <a:pt x="54455" y="225510"/>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0" name="Freeform: Shape 289">
              <a:extLst>
                <a:ext uri="{FF2B5EF4-FFF2-40B4-BE49-F238E27FC236}">
                  <a16:creationId xmlns:a16="http://schemas.microsoft.com/office/drawing/2014/main" id="{4F133BDB-C197-42D5-AA32-7709702582BB}"/>
                </a:ext>
              </a:extLst>
            </p:cNvPr>
            <p:cNvSpPr/>
            <p:nvPr/>
          </p:nvSpPr>
          <p:spPr>
            <a:xfrm>
              <a:off x="5593101" y="9453020"/>
              <a:ext cx="298209" cy="231940"/>
            </a:xfrm>
            <a:custGeom>
              <a:avLst/>
              <a:gdLst>
                <a:gd name="connsiteX0" fmla="*/ 301487 w 298173"/>
                <a:gd name="connsiteY0" fmla="*/ 92765 h 231913"/>
                <a:gd name="connsiteX1" fmla="*/ 24848 w 298173"/>
                <a:gd name="connsiteY1" fmla="*/ 216342 h 231913"/>
                <a:gd name="connsiteX2" fmla="*/ 50358 w 298173"/>
                <a:gd name="connsiteY2" fmla="*/ 200107 h 231913"/>
                <a:gd name="connsiteX3" fmla="*/ 76200 w 298173"/>
                <a:gd name="connsiteY3" fmla="*/ 92765 h 231913"/>
                <a:gd name="connsiteX4" fmla="*/ 83157 w 298173"/>
                <a:gd name="connsiteY4" fmla="*/ 24848 h 231913"/>
                <a:gd name="connsiteX5" fmla="*/ 188843 w 298173"/>
                <a:gd name="connsiteY5" fmla="*/ 24848 h 231913"/>
                <a:gd name="connsiteX6" fmla="*/ 294530 w 298173"/>
                <a:gd name="connsiteY6" fmla="*/ 24848 h 231913"/>
                <a:gd name="connsiteX7" fmla="*/ 301487 w 298173"/>
                <a:gd name="connsiteY7" fmla="*/ 92765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8173" h="231913">
                  <a:moveTo>
                    <a:pt x="301487" y="92765"/>
                  </a:moveTo>
                  <a:cubicBezTo>
                    <a:pt x="273988" y="158032"/>
                    <a:pt x="105023" y="219654"/>
                    <a:pt x="24848" y="216342"/>
                  </a:cubicBezTo>
                  <a:cubicBezTo>
                    <a:pt x="37437" y="210709"/>
                    <a:pt x="46051" y="205408"/>
                    <a:pt x="50358" y="200107"/>
                  </a:cubicBezTo>
                  <a:cubicBezTo>
                    <a:pt x="59966" y="187517"/>
                    <a:pt x="69905" y="137159"/>
                    <a:pt x="76200" y="92765"/>
                  </a:cubicBezTo>
                  <a:cubicBezTo>
                    <a:pt x="80507" y="62948"/>
                    <a:pt x="83157" y="36112"/>
                    <a:pt x="83157" y="24848"/>
                  </a:cubicBezTo>
                  <a:cubicBezTo>
                    <a:pt x="111318" y="24848"/>
                    <a:pt x="188843" y="24848"/>
                    <a:pt x="188843" y="24848"/>
                  </a:cubicBezTo>
                  <a:cubicBezTo>
                    <a:pt x="188843" y="24848"/>
                    <a:pt x="266700" y="24848"/>
                    <a:pt x="294530" y="24848"/>
                  </a:cubicBezTo>
                  <a:cubicBezTo>
                    <a:pt x="294861" y="36112"/>
                    <a:pt x="297180" y="63278"/>
                    <a:pt x="301487" y="92765"/>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1" name="Freeform: Shape 290">
              <a:extLst>
                <a:ext uri="{FF2B5EF4-FFF2-40B4-BE49-F238E27FC236}">
                  <a16:creationId xmlns:a16="http://schemas.microsoft.com/office/drawing/2014/main" id="{12FDD920-3F08-47E2-BCBC-41D0289B0690}"/>
                </a:ext>
              </a:extLst>
            </p:cNvPr>
            <p:cNvSpPr/>
            <p:nvPr/>
          </p:nvSpPr>
          <p:spPr>
            <a:xfrm>
              <a:off x="5527775" y="8936787"/>
              <a:ext cx="497015" cy="662686"/>
            </a:xfrm>
            <a:custGeom>
              <a:avLst/>
              <a:gdLst>
                <a:gd name="connsiteX0" fmla="*/ 444331 w 496956"/>
                <a:gd name="connsiteY0" fmla="*/ 509546 h 662608"/>
                <a:gd name="connsiteX1" fmla="*/ 409544 w 496956"/>
                <a:gd name="connsiteY1" fmla="*/ 550628 h 662608"/>
                <a:gd name="connsiteX2" fmla="*/ 254493 w 496956"/>
                <a:gd name="connsiteY2" fmla="*/ 659295 h 662608"/>
                <a:gd name="connsiteX3" fmla="*/ 119652 w 496956"/>
                <a:gd name="connsiteY3" fmla="*/ 570506 h 662608"/>
                <a:gd name="connsiteX4" fmla="*/ 64656 w 496956"/>
                <a:gd name="connsiteY4" fmla="*/ 509546 h 662608"/>
                <a:gd name="connsiteX5" fmla="*/ 26556 w 496956"/>
                <a:gd name="connsiteY5" fmla="*/ 198120 h 662608"/>
                <a:gd name="connsiteX6" fmla="*/ 254824 w 496956"/>
                <a:gd name="connsiteY6" fmla="*/ 24848 h 662608"/>
                <a:gd name="connsiteX7" fmla="*/ 483093 w 496956"/>
                <a:gd name="connsiteY7" fmla="*/ 198120 h 662608"/>
                <a:gd name="connsiteX8" fmla="*/ 444331 w 496956"/>
                <a:gd name="connsiteY8" fmla="*/ 509546 h 6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956" h="662608">
                  <a:moveTo>
                    <a:pt x="444331" y="509546"/>
                  </a:moveTo>
                  <a:cubicBezTo>
                    <a:pt x="436379" y="521473"/>
                    <a:pt x="424121" y="535720"/>
                    <a:pt x="409544" y="550628"/>
                  </a:cubicBezTo>
                  <a:cubicBezTo>
                    <a:pt x="359848" y="601317"/>
                    <a:pt x="283317" y="659295"/>
                    <a:pt x="254493" y="659295"/>
                  </a:cubicBezTo>
                  <a:cubicBezTo>
                    <a:pt x="229314" y="659295"/>
                    <a:pt x="167691" y="615232"/>
                    <a:pt x="119652" y="570506"/>
                  </a:cubicBezTo>
                  <a:cubicBezTo>
                    <a:pt x="96461" y="548640"/>
                    <a:pt x="76251" y="526774"/>
                    <a:pt x="64656" y="509546"/>
                  </a:cubicBezTo>
                  <a:cubicBezTo>
                    <a:pt x="29537" y="456869"/>
                    <a:pt x="20592" y="262724"/>
                    <a:pt x="26556" y="198120"/>
                  </a:cubicBezTo>
                  <a:cubicBezTo>
                    <a:pt x="32519" y="133516"/>
                    <a:pt x="92154" y="24848"/>
                    <a:pt x="254824" y="24848"/>
                  </a:cubicBezTo>
                  <a:cubicBezTo>
                    <a:pt x="417163" y="24848"/>
                    <a:pt x="477129" y="133516"/>
                    <a:pt x="483093" y="198120"/>
                  </a:cubicBezTo>
                  <a:cubicBezTo>
                    <a:pt x="488394" y="263056"/>
                    <a:pt x="479449" y="456869"/>
                    <a:pt x="444331" y="509546"/>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2" name="Freeform: Shape 291">
              <a:extLst>
                <a:ext uri="{FF2B5EF4-FFF2-40B4-BE49-F238E27FC236}">
                  <a16:creationId xmlns:a16="http://schemas.microsoft.com/office/drawing/2014/main" id="{63016529-5258-465B-B348-1E873E6A0B81}"/>
                </a:ext>
              </a:extLst>
            </p:cNvPr>
            <p:cNvSpPr/>
            <p:nvPr/>
          </p:nvSpPr>
          <p:spPr>
            <a:xfrm>
              <a:off x="5800521" y="9167372"/>
              <a:ext cx="165671" cy="66269"/>
            </a:xfrm>
            <a:custGeom>
              <a:avLst/>
              <a:gdLst>
                <a:gd name="connsiteX0" fmla="*/ 24848 w 165652"/>
                <a:gd name="connsiteY0" fmla="*/ 34817 h 66260"/>
                <a:gd name="connsiteX1" fmla="*/ 64604 w 165652"/>
                <a:gd name="connsiteY1" fmla="*/ 25209 h 66260"/>
                <a:gd name="connsiteX2" fmla="*/ 126227 w 165652"/>
                <a:gd name="connsiteY2" fmla="*/ 33492 h 66260"/>
                <a:gd name="connsiteX3" fmla="*/ 162339 w 165652"/>
                <a:gd name="connsiteY3" fmla="*/ 65297 h 66260"/>
                <a:gd name="connsiteX4" fmla="*/ 111318 w 165652"/>
                <a:gd name="connsiteY4" fmla="*/ 40781 h 66260"/>
                <a:gd name="connsiteX5" fmla="*/ 60960 w 165652"/>
                <a:gd name="connsiteY5" fmla="*/ 39125 h 66260"/>
                <a:gd name="connsiteX6" fmla="*/ 24848 w 165652"/>
                <a:gd name="connsiteY6" fmla="*/ 3481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652" h="66260">
                  <a:moveTo>
                    <a:pt x="24848" y="34817"/>
                  </a:moveTo>
                  <a:cubicBezTo>
                    <a:pt x="24848" y="27197"/>
                    <a:pt x="37769" y="26203"/>
                    <a:pt x="64604" y="25209"/>
                  </a:cubicBezTo>
                  <a:cubicBezTo>
                    <a:pt x="79844" y="24878"/>
                    <a:pt x="103698" y="22890"/>
                    <a:pt x="126227" y="33492"/>
                  </a:cubicBezTo>
                  <a:cubicBezTo>
                    <a:pt x="148756" y="44094"/>
                    <a:pt x="161014" y="59334"/>
                    <a:pt x="162339" y="65297"/>
                  </a:cubicBezTo>
                  <a:cubicBezTo>
                    <a:pt x="146768" y="56020"/>
                    <a:pt x="124239" y="41775"/>
                    <a:pt x="111318" y="40781"/>
                  </a:cubicBezTo>
                  <a:cubicBezTo>
                    <a:pt x="98397" y="39787"/>
                    <a:pt x="69242" y="39125"/>
                    <a:pt x="60960" y="39125"/>
                  </a:cubicBezTo>
                  <a:cubicBezTo>
                    <a:pt x="53009" y="38793"/>
                    <a:pt x="25179" y="39787"/>
                    <a:pt x="24848" y="34817"/>
                  </a:cubicBezTo>
                  <a:close/>
                </a:path>
              </a:pathLst>
            </a:custGeom>
            <a:solidFill>
              <a:srgbClr val="43352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3" name="Freeform: Shape 292">
              <a:extLst>
                <a:ext uri="{FF2B5EF4-FFF2-40B4-BE49-F238E27FC236}">
                  <a16:creationId xmlns:a16="http://schemas.microsoft.com/office/drawing/2014/main" id="{3CFFD6CA-A1A0-4FE0-9532-E765C1177577}"/>
                </a:ext>
              </a:extLst>
            </p:cNvPr>
            <p:cNvSpPr/>
            <p:nvPr/>
          </p:nvSpPr>
          <p:spPr>
            <a:xfrm>
              <a:off x="5576202" y="9167372"/>
              <a:ext cx="165671" cy="66269"/>
            </a:xfrm>
            <a:custGeom>
              <a:avLst/>
              <a:gdLst>
                <a:gd name="connsiteX0" fmla="*/ 162339 w 165652"/>
                <a:gd name="connsiteY0" fmla="*/ 34817 h 66260"/>
                <a:gd name="connsiteX1" fmla="*/ 122583 w 165652"/>
                <a:gd name="connsiteY1" fmla="*/ 25209 h 66260"/>
                <a:gd name="connsiteX2" fmla="*/ 60960 w 165652"/>
                <a:gd name="connsiteY2" fmla="*/ 33492 h 66260"/>
                <a:gd name="connsiteX3" fmla="*/ 24848 w 165652"/>
                <a:gd name="connsiteY3" fmla="*/ 65297 h 66260"/>
                <a:gd name="connsiteX4" fmla="*/ 75869 w 165652"/>
                <a:gd name="connsiteY4" fmla="*/ 40781 h 66260"/>
                <a:gd name="connsiteX5" fmla="*/ 126227 w 165652"/>
                <a:gd name="connsiteY5" fmla="*/ 39125 h 66260"/>
                <a:gd name="connsiteX6" fmla="*/ 162339 w 165652"/>
                <a:gd name="connsiteY6" fmla="*/ 3481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652" h="66260">
                  <a:moveTo>
                    <a:pt x="162339" y="34817"/>
                  </a:moveTo>
                  <a:cubicBezTo>
                    <a:pt x="162671" y="27197"/>
                    <a:pt x="149419" y="26203"/>
                    <a:pt x="122583" y="25209"/>
                  </a:cubicBezTo>
                  <a:cubicBezTo>
                    <a:pt x="107343" y="24878"/>
                    <a:pt x="83489" y="22890"/>
                    <a:pt x="60960" y="33492"/>
                  </a:cubicBezTo>
                  <a:cubicBezTo>
                    <a:pt x="38431" y="44094"/>
                    <a:pt x="26173" y="59334"/>
                    <a:pt x="24848" y="65297"/>
                  </a:cubicBezTo>
                  <a:cubicBezTo>
                    <a:pt x="40419" y="56020"/>
                    <a:pt x="62948" y="41775"/>
                    <a:pt x="75869" y="40781"/>
                  </a:cubicBezTo>
                  <a:cubicBezTo>
                    <a:pt x="88790" y="39787"/>
                    <a:pt x="117945" y="39125"/>
                    <a:pt x="126227" y="39125"/>
                  </a:cubicBezTo>
                  <a:cubicBezTo>
                    <a:pt x="134510" y="38793"/>
                    <a:pt x="162339" y="39787"/>
                    <a:pt x="162339" y="34817"/>
                  </a:cubicBezTo>
                  <a:close/>
                </a:path>
              </a:pathLst>
            </a:custGeom>
            <a:solidFill>
              <a:srgbClr val="43352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4" name="Freeform: Shape 293">
              <a:extLst>
                <a:ext uri="{FF2B5EF4-FFF2-40B4-BE49-F238E27FC236}">
                  <a16:creationId xmlns:a16="http://schemas.microsoft.com/office/drawing/2014/main" id="{637D6703-058C-48AC-8318-F256C2DBE1E2}"/>
                </a:ext>
              </a:extLst>
            </p:cNvPr>
            <p:cNvSpPr/>
            <p:nvPr/>
          </p:nvSpPr>
          <p:spPr>
            <a:xfrm>
              <a:off x="5796877" y="9685042"/>
              <a:ext cx="231940" cy="66269"/>
            </a:xfrm>
            <a:custGeom>
              <a:avLst/>
              <a:gdLst>
                <a:gd name="connsiteX0" fmla="*/ 24848 w 231913"/>
                <a:gd name="connsiteY0" fmla="*/ 49281 h 66260"/>
                <a:gd name="connsiteX1" fmla="*/ 29155 w 231913"/>
                <a:gd name="connsiteY1" fmla="*/ 36692 h 66260"/>
                <a:gd name="connsiteX2" fmla="*/ 40419 w 231913"/>
                <a:gd name="connsiteY2" fmla="*/ 28077 h 66260"/>
                <a:gd name="connsiteX3" fmla="*/ 54003 w 231913"/>
                <a:gd name="connsiteY3" fmla="*/ 25427 h 66260"/>
                <a:gd name="connsiteX4" fmla="*/ 66924 w 231913"/>
                <a:gd name="connsiteY4" fmla="*/ 25096 h 66260"/>
                <a:gd name="connsiteX5" fmla="*/ 118607 w 231913"/>
                <a:gd name="connsiteY5" fmla="*/ 25096 h 66260"/>
                <a:gd name="connsiteX6" fmla="*/ 221643 w 231913"/>
                <a:gd name="connsiteY6" fmla="*/ 29735 h 66260"/>
                <a:gd name="connsiteX7" fmla="*/ 118607 w 231913"/>
                <a:gd name="connsiteY7" fmla="*/ 34372 h 66260"/>
                <a:gd name="connsiteX8" fmla="*/ 66924 w 231913"/>
                <a:gd name="connsiteY8" fmla="*/ 34372 h 66260"/>
                <a:gd name="connsiteX9" fmla="*/ 54003 w 231913"/>
                <a:gd name="connsiteY9" fmla="*/ 34042 h 66260"/>
                <a:gd name="connsiteX10" fmla="*/ 42407 w 231913"/>
                <a:gd name="connsiteY10" fmla="*/ 34704 h 66260"/>
                <a:gd name="connsiteX11" fmla="*/ 24848 w 231913"/>
                <a:gd name="connsiteY11" fmla="*/ 4928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913" h="66260">
                  <a:moveTo>
                    <a:pt x="24848" y="49281"/>
                  </a:moveTo>
                  <a:cubicBezTo>
                    <a:pt x="25179" y="44974"/>
                    <a:pt x="26504" y="40336"/>
                    <a:pt x="29155" y="36692"/>
                  </a:cubicBezTo>
                  <a:cubicBezTo>
                    <a:pt x="31805" y="32716"/>
                    <a:pt x="36112" y="29735"/>
                    <a:pt x="40419" y="28077"/>
                  </a:cubicBezTo>
                  <a:cubicBezTo>
                    <a:pt x="45057" y="26421"/>
                    <a:pt x="49696" y="25427"/>
                    <a:pt x="54003" y="25427"/>
                  </a:cubicBezTo>
                  <a:lnTo>
                    <a:pt x="66924" y="25096"/>
                  </a:lnTo>
                  <a:cubicBezTo>
                    <a:pt x="84152" y="24765"/>
                    <a:pt x="101379" y="24765"/>
                    <a:pt x="118607" y="25096"/>
                  </a:cubicBezTo>
                  <a:cubicBezTo>
                    <a:pt x="153062" y="25427"/>
                    <a:pt x="187187" y="26753"/>
                    <a:pt x="221643" y="29735"/>
                  </a:cubicBezTo>
                  <a:cubicBezTo>
                    <a:pt x="187187" y="32716"/>
                    <a:pt x="153062" y="34042"/>
                    <a:pt x="118607" y="34372"/>
                  </a:cubicBezTo>
                  <a:cubicBezTo>
                    <a:pt x="101379" y="34704"/>
                    <a:pt x="84152" y="34372"/>
                    <a:pt x="66924" y="34372"/>
                  </a:cubicBezTo>
                  <a:lnTo>
                    <a:pt x="54003" y="34042"/>
                  </a:lnTo>
                  <a:cubicBezTo>
                    <a:pt x="50027" y="34042"/>
                    <a:pt x="46051" y="34042"/>
                    <a:pt x="42407" y="34704"/>
                  </a:cubicBezTo>
                  <a:cubicBezTo>
                    <a:pt x="34787" y="35698"/>
                    <a:pt x="28823" y="41330"/>
                    <a:pt x="24848" y="49281"/>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5" name="Freeform: Shape 294">
              <a:extLst>
                <a:ext uri="{FF2B5EF4-FFF2-40B4-BE49-F238E27FC236}">
                  <a16:creationId xmlns:a16="http://schemas.microsoft.com/office/drawing/2014/main" id="{2BD4CD34-3EEB-4CE4-83CD-39D52934D3E7}"/>
                </a:ext>
              </a:extLst>
            </p:cNvPr>
            <p:cNvSpPr/>
            <p:nvPr/>
          </p:nvSpPr>
          <p:spPr>
            <a:xfrm>
              <a:off x="5520868" y="9684811"/>
              <a:ext cx="231940" cy="66269"/>
            </a:xfrm>
            <a:custGeom>
              <a:avLst/>
              <a:gdLst>
                <a:gd name="connsiteX0" fmla="*/ 221312 w 231913"/>
                <a:gd name="connsiteY0" fmla="*/ 49511 h 66260"/>
                <a:gd name="connsiteX1" fmla="*/ 203752 w 231913"/>
                <a:gd name="connsiteY1" fmla="*/ 34602 h 66260"/>
                <a:gd name="connsiteX2" fmla="*/ 192157 w 231913"/>
                <a:gd name="connsiteY2" fmla="*/ 33940 h 66260"/>
                <a:gd name="connsiteX3" fmla="*/ 179236 w 231913"/>
                <a:gd name="connsiteY3" fmla="*/ 34272 h 66260"/>
                <a:gd name="connsiteX4" fmla="*/ 127884 w 231913"/>
                <a:gd name="connsiteY4" fmla="*/ 34272 h 66260"/>
                <a:gd name="connsiteX5" fmla="*/ 24848 w 231913"/>
                <a:gd name="connsiteY5" fmla="*/ 29633 h 66260"/>
                <a:gd name="connsiteX6" fmla="*/ 127884 w 231913"/>
                <a:gd name="connsiteY6" fmla="*/ 24995 h 66260"/>
                <a:gd name="connsiteX7" fmla="*/ 179236 w 231913"/>
                <a:gd name="connsiteY7" fmla="*/ 24995 h 66260"/>
                <a:gd name="connsiteX8" fmla="*/ 192157 w 231913"/>
                <a:gd name="connsiteY8" fmla="*/ 25326 h 66260"/>
                <a:gd name="connsiteX9" fmla="*/ 205740 w 231913"/>
                <a:gd name="connsiteY9" fmla="*/ 27977 h 66260"/>
                <a:gd name="connsiteX10" fmla="*/ 217004 w 231913"/>
                <a:gd name="connsiteY10" fmla="*/ 36590 h 66260"/>
                <a:gd name="connsiteX11" fmla="*/ 221312 w 231913"/>
                <a:gd name="connsiteY11" fmla="*/ 4951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913" h="66260">
                  <a:moveTo>
                    <a:pt x="221312" y="49511"/>
                  </a:moveTo>
                  <a:cubicBezTo>
                    <a:pt x="217667" y="41229"/>
                    <a:pt x="211372" y="35928"/>
                    <a:pt x="203752" y="34602"/>
                  </a:cubicBezTo>
                  <a:cubicBezTo>
                    <a:pt x="200108" y="33940"/>
                    <a:pt x="196132" y="33608"/>
                    <a:pt x="192157" y="33940"/>
                  </a:cubicBezTo>
                  <a:lnTo>
                    <a:pt x="179236" y="34272"/>
                  </a:lnTo>
                  <a:cubicBezTo>
                    <a:pt x="162008" y="34272"/>
                    <a:pt x="144780" y="34602"/>
                    <a:pt x="127884" y="34272"/>
                  </a:cubicBezTo>
                  <a:cubicBezTo>
                    <a:pt x="93428" y="33940"/>
                    <a:pt x="59304" y="32615"/>
                    <a:pt x="24848" y="29633"/>
                  </a:cubicBezTo>
                  <a:cubicBezTo>
                    <a:pt x="59304" y="26651"/>
                    <a:pt x="93428" y="25326"/>
                    <a:pt x="127884" y="24995"/>
                  </a:cubicBezTo>
                  <a:cubicBezTo>
                    <a:pt x="145111" y="24664"/>
                    <a:pt x="162339" y="24995"/>
                    <a:pt x="179236" y="24995"/>
                  </a:cubicBezTo>
                  <a:lnTo>
                    <a:pt x="192157" y="25326"/>
                  </a:lnTo>
                  <a:cubicBezTo>
                    <a:pt x="196795" y="25326"/>
                    <a:pt x="201433" y="26320"/>
                    <a:pt x="205740" y="27977"/>
                  </a:cubicBezTo>
                  <a:cubicBezTo>
                    <a:pt x="210047" y="29633"/>
                    <a:pt x="214354" y="32615"/>
                    <a:pt x="217004" y="36590"/>
                  </a:cubicBezTo>
                  <a:cubicBezTo>
                    <a:pt x="219655" y="40897"/>
                    <a:pt x="220980" y="45204"/>
                    <a:pt x="221312" y="49511"/>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6" name="Freeform: Shape 295">
              <a:extLst>
                <a:ext uri="{FF2B5EF4-FFF2-40B4-BE49-F238E27FC236}">
                  <a16:creationId xmlns:a16="http://schemas.microsoft.com/office/drawing/2014/main" id="{21FCC0BA-F444-4B00-B2FD-346466CA4CD6}"/>
                </a:ext>
              </a:extLst>
            </p:cNvPr>
            <p:cNvSpPr/>
            <p:nvPr/>
          </p:nvSpPr>
          <p:spPr>
            <a:xfrm>
              <a:off x="5717023" y="9377371"/>
              <a:ext cx="99403" cy="33134"/>
            </a:xfrm>
            <a:custGeom>
              <a:avLst/>
              <a:gdLst>
                <a:gd name="connsiteX0" fmla="*/ 64936 w 99391"/>
                <a:gd name="connsiteY0" fmla="*/ 28593 h 33130"/>
                <a:gd name="connsiteX1" fmla="*/ 24848 w 99391"/>
                <a:gd name="connsiteY1" fmla="*/ 26274 h 33130"/>
                <a:gd name="connsiteX2" fmla="*/ 62285 w 99391"/>
                <a:gd name="connsiteY2" fmla="*/ 39195 h 33130"/>
                <a:gd name="connsiteX3" fmla="*/ 67255 w 99391"/>
                <a:gd name="connsiteY3" fmla="*/ 39195 h 33130"/>
                <a:gd name="connsiteX4" fmla="*/ 104692 w 99391"/>
                <a:gd name="connsiteY4" fmla="*/ 26274 h 33130"/>
                <a:gd name="connsiteX5" fmla="*/ 64936 w 99391"/>
                <a:gd name="connsiteY5" fmla="*/ 28593 h 3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33130">
                  <a:moveTo>
                    <a:pt x="64936" y="28593"/>
                  </a:moveTo>
                  <a:cubicBezTo>
                    <a:pt x="51684" y="24286"/>
                    <a:pt x="37769" y="23954"/>
                    <a:pt x="24848" y="26274"/>
                  </a:cubicBezTo>
                  <a:cubicBezTo>
                    <a:pt x="38763" y="27599"/>
                    <a:pt x="51684" y="31906"/>
                    <a:pt x="62285" y="39195"/>
                  </a:cubicBezTo>
                  <a:cubicBezTo>
                    <a:pt x="63610" y="40189"/>
                    <a:pt x="65930" y="40189"/>
                    <a:pt x="67255" y="39195"/>
                  </a:cubicBezTo>
                  <a:cubicBezTo>
                    <a:pt x="77857" y="31906"/>
                    <a:pt x="90778" y="27268"/>
                    <a:pt x="104692" y="26274"/>
                  </a:cubicBezTo>
                  <a:cubicBezTo>
                    <a:pt x="92103" y="23954"/>
                    <a:pt x="78519" y="24618"/>
                    <a:pt x="64936" y="28593"/>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7" name="Freeform: Shape 296">
              <a:extLst>
                <a:ext uri="{FF2B5EF4-FFF2-40B4-BE49-F238E27FC236}">
                  <a16:creationId xmlns:a16="http://schemas.microsoft.com/office/drawing/2014/main" id="{F03CC4CA-E6B2-47E5-AED4-1DBCEC6C5418}"/>
                </a:ext>
              </a:extLst>
            </p:cNvPr>
            <p:cNvSpPr/>
            <p:nvPr/>
          </p:nvSpPr>
          <p:spPr>
            <a:xfrm>
              <a:off x="5695817" y="9460639"/>
              <a:ext cx="165671" cy="66269"/>
            </a:xfrm>
            <a:custGeom>
              <a:avLst/>
              <a:gdLst>
                <a:gd name="connsiteX0" fmla="*/ 104361 w 165652"/>
                <a:gd name="connsiteY0" fmla="*/ 24848 h 66260"/>
                <a:gd name="connsiteX1" fmla="*/ 86470 w 165652"/>
                <a:gd name="connsiteY1" fmla="*/ 33130 h 66260"/>
                <a:gd name="connsiteX2" fmla="*/ 68580 w 165652"/>
                <a:gd name="connsiteY2" fmla="*/ 24848 h 66260"/>
                <a:gd name="connsiteX3" fmla="*/ 24848 w 165652"/>
                <a:gd name="connsiteY3" fmla="*/ 25842 h 66260"/>
                <a:gd name="connsiteX4" fmla="*/ 60960 w 165652"/>
                <a:gd name="connsiteY4" fmla="*/ 55328 h 66260"/>
                <a:gd name="connsiteX5" fmla="*/ 86802 w 165652"/>
                <a:gd name="connsiteY5" fmla="*/ 61292 h 66260"/>
                <a:gd name="connsiteX6" fmla="*/ 112644 w 165652"/>
                <a:gd name="connsiteY6" fmla="*/ 55328 h 66260"/>
                <a:gd name="connsiteX7" fmla="*/ 148425 w 165652"/>
                <a:gd name="connsiteY7" fmla="*/ 25842 h 66260"/>
                <a:gd name="connsiteX8" fmla="*/ 104361 w 165652"/>
                <a:gd name="connsiteY8" fmla="*/ 2484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652" h="66260">
                  <a:moveTo>
                    <a:pt x="104361" y="24848"/>
                  </a:moveTo>
                  <a:cubicBezTo>
                    <a:pt x="95416" y="24848"/>
                    <a:pt x="87464" y="31474"/>
                    <a:pt x="86470" y="33130"/>
                  </a:cubicBezTo>
                  <a:cubicBezTo>
                    <a:pt x="85477" y="31474"/>
                    <a:pt x="77194" y="24848"/>
                    <a:pt x="68580" y="24848"/>
                  </a:cubicBezTo>
                  <a:cubicBezTo>
                    <a:pt x="59635" y="24848"/>
                    <a:pt x="36775" y="26505"/>
                    <a:pt x="24848" y="25842"/>
                  </a:cubicBezTo>
                  <a:cubicBezTo>
                    <a:pt x="26504" y="36444"/>
                    <a:pt x="52015" y="51353"/>
                    <a:pt x="60960" y="55328"/>
                  </a:cubicBezTo>
                  <a:cubicBezTo>
                    <a:pt x="68249" y="58972"/>
                    <a:pt x="80176" y="61292"/>
                    <a:pt x="86802" y="61292"/>
                  </a:cubicBezTo>
                  <a:cubicBezTo>
                    <a:pt x="93428" y="61292"/>
                    <a:pt x="105023" y="58642"/>
                    <a:pt x="112644" y="55328"/>
                  </a:cubicBezTo>
                  <a:cubicBezTo>
                    <a:pt x="121258" y="51021"/>
                    <a:pt x="147099" y="36444"/>
                    <a:pt x="148425" y="25842"/>
                  </a:cubicBezTo>
                  <a:cubicBezTo>
                    <a:pt x="135835" y="26505"/>
                    <a:pt x="112975" y="24848"/>
                    <a:pt x="104361" y="24848"/>
                  </a:cubicBezTo>
                  <a:close/>
                </a:path>
              </a:pathLst>
            </a:custGeom>
            <a:solidFill>
              <a:srgbClr val="F9437D"/>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8" name="Freeform: Shape 297">
              <a:extLst>
                <a:ext uri="{FF2B5EF4-FFF2-40B4-BE49-F238E27FC236}">
                  <a16:creationId xmlns:a16="http://schemas.microsoft.com/office/drawing/2014/main" id="{FD00D70D-7431-413D-B9EC-A7151B6CC011}"/>
                </a:ext>
              </a:extLst>
            </p:cNvPr>
            <p:cNvSpPr/>
            <p:nvPr/>
          </p:nvSpPr>
          <p:spPr>
            <a:xfrm>
              <a:off x="5695486" y="9442830"/>
              <a:ext cx="165671" cy="66269"/>
            </a:xfrm>
            <a:custGeom>
              <a:avLst/>
              <a:gdLst>
                <a:gd name="connsiteX0" fmla="*/ 122251 w 165652"/>
                <a:gd name="connsiteY0" fmla="*/ 31060 h 66260"/>
                <a:gd name="connsiteX1" fmla="*/ 99060 w 165652"/>
                <a:gd name="connsiteY1" fmla="*/ 25096 h 66260"/>
                <a:gd name="connsiteX2" fmla="*/ 86470 w 165652"/>
                <a:gd name="connsiteY2" fmla="*/ 29403 h 66260"/>
                <a:gd name="connsiteX3" fmla="*/ 73881 w 165652"/>
                <a:gd name="connsiteY3" fmla="*/ 25096 h 66260"/>
                <a:gd name="connsiteX4" fmla="*/ 50690 w 165652"/>
                <a:gd name="connsiteY4" fmla="*/ 31060 h 66260"/>
                <a:gd name="connsiteX5" fmla="*/ 24848 w 165652"/>
                <a:gd name="connsiteY5" fmla="*/ 43649 h 66260"/>
                <a:gd name="connsiteX6" fmla="*/ 44064 w 165652"/>
                <a:gd name="connsiteY6" fmla="*/ 48950 h 66260"/>
                <a:gd name="connsiteX7" fmla="*/ 64936 w 165652"/>
                <a:gd name="connsiteY7" fmla="*/ 43981 h 66260"/>
                <a:gd name="connsiteX8" fmla="*/ 86802 w 165652"/>
                <a:gd name="connsiteY8" fmla="*/ 50938 h 66260"/>
                <a:gd name="connsiteX9" fmla="*/ 108668 w 165652"/>
                <a:gd name="connsiteY9" fmla="*/ 43981 h 66260"/>
                <a:gd name="connsiteX10" fmla="*/ 129540 w 165652"/>
                <a:gd name="connsiteY10" fmla="*/ 48950 h 66260"/>
                <a:gd name="connsiteX11" fmla="*/ 148424 w 165652"/>
                <a:gd name="connsiteY11" fmla="*/ 43649 h 66260"/>
                <a:gd name="connsiteX12" fmla="*/ 122251 w 165652"/>
                <a:gd name="connsiteY12" fmla="*/ 3106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66260">
                  <a:moveTo>
                    <a:pt x="122251" y="31060"/>
                  </a:moveTo>
                  <a:cubicBezTo>
                    <a:pt x="114963" y="26090"/>
                    <a:pt x="103698" y="24102"/>
                    <a:pt x="99060" y="25096"/>
                  </a:cubicBezTo>
                  <a:cubicBezTo>
                    <a:pt x="96410" y="25428"/>
                    <a:pt x="89452" y="29403"/>
                    <a:pt x="86470" y="29403"/>
                  </a:cubicBezTo>
                  <a:cubicBezTo>
                    <a:pt x="83820" y="29403"/>
                    <a:pt x="76531" y="25759"/>
                    <a:pt x="73881" y="25096"/>
                  </a:cubicBezTo>
                  <a:cubicBezTo>
                    <a:pt x="69242" y="24102"/>
                    <a:pt x="57978" y="26090"/>
                    <a:pt x="50690" y="31060"/>
                  </a:cubicBezTo>
                  <a:cubicBezTo>
                    <a:pt x="43401" y="36030"/>
                    <a:pt x="24848" y="43649"/>
                    <a:pt x="24848" y="43649"/>
                  </a:cubicBezTo>
                  <a:cubicBezTo>
                    <a:pt x="32137" y="46631"/>
                    <a:pt x="37438" y="48950"/>
                    <a:pt x="44064" y="48950"/>
                  </a:cubicBezTo>
                  <a:cubicBezTo>
                    <a:pt x="50358" y="48950"/>
                    <a:pt x="59635" y="43649"/>
                    <a:pt x="64936" y="43981"/>
                  </a:cubicBezTo>
                  <a:cubicBezTo>
                    <a:pt x="70568" y="44313"/>
                    <a:pt x="80176" y="50938"/>
                    <a:pt x="86802" y="50938"/>
                  </a:cubicBezTo>
                  <a:cubicBezTo>
                    <a:pt x="93428" y="50938"/>
                    <a:pt x="103036" y="44313"/>
                    <a:pt x="108668" y="43981"/>
                  </a:cubicBezTo>
                  <a:cubicBezTo>
                    <a:pt x="113969" y="43649"/>
                    <a:pt x="122914" y="48950"/>
                    <a:pt x="129540" y="48950"/>
                  </a:cubicBezTo>
                  <a:cubicBezTo>
                    <a:pt x="135835" y="48950"/>
                    <a:pt x="141467" y="46963"/>
                    <a:pt x="148424" y="43649"/>
                  </a:cubicBezTo>
                  <a:cubicBezTo>
                    <a:pt x="148424" y="43649"/>
                    <a:pt x="129540" y="36030"/>
                    <a:pt x="122251" y="31060"/>
                  </a:cubicBezTo>
                  <a:close/>
                </a:path>
              </a:pathLst>
            </a:custGeom>
            <a:solidFill>
              <a:srgbClr val="E3336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9" name="Freeform: Shape 298">
              <a:extLst>
                <a:ext uri="{FF2B5EF4-FFF2-40B4-BE49-F238E27FC236}">
                  <a16:creationId xmlns:a16="http://schemas.microsoft.com/office/drawing/2014/main" id="{D459FC7F-112D-4951-B60F-F3C4C3A4B930}"/>
                </a:ext>
              </a:extLst>
            </p:cNvPr>
            <p:cNvSpPr/>
            <p:nvPr/>
          </p:nvSpPr>
          <p:spPr>
            <a:xfrm>
              <a:off x="5991043" y="9674698"/>
              <a:ext cx="99403" cy="364477"/>
            </a:xfrm>
            <a:custGeom>
              <a:avLst/>
              <a:gdLst>
                <a:gd name="connsiteX0" fmla="*/ 35118 w 99391"/>
                <a:gd name="connsiteY0" fmla="*/ 370719 h 364434"/>
                <a:gd name="connsiteX1" fmla="*/ 24848 w 99391"/>
                <a:gd name="connsiteY1" fmla="*/ 360448 h 364434"/>
                <a:gd name="connsiteX2" fmla="*/ 81501 w 99391"/>
                <a:gd name="connsiteY2" fmla="*/ 28482 h 364434"/>
                <a:gd name="connsiteX3" fmla="*/ 96078 w 99391"/>
                <a:gd name="connsiteY3" fmla="*/ 27488 h 364434"/>
                <a:gd name="connsiteX4" fmla="*/ 97072 w 99391"/>
                <a:gd name="connsiteY4" fmla="*/ 42065 h 364434"/>
                <a:gd name="connsiteX5" fmla="*/ 45720 w 99391"/>
                <a:gd name="connsiteY5" fmla="*/ 360448 h 364434"/>
                <a:gd name="connsiteX6" fmla="*/ 35118 w 99391"/>
                <a:gd name="connsiteY6" fmla="*/ 370719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91" h="364434">
                  <a:moveTo>
                    <a:pt x="35118" y="370719"/>
                  </a:moveTo>
                  <a:cubicBezTo>
                    <a:pt x="29486" y="370719"/>
                    <a:pt x="24848" y="366081"/>
                    <a:pt x="24848" y="360448"/>
                  </a:cubicBezTo>
                  <a:cubicBezTo>
                    <a:pt x="24848" y="234885"/>
                    <a:pt x="49033" y="66250"/>
                    <a:pt x="81501" y="28482"/>
                  </a:cubicBezTo>
                  <a:cubicBezTo>
                    <a:pt x="85145" y="24175"/>
                    <a:pt x="91771" y="23512"/>
                    <a:pt x="96078" y="27488"/>
                  </a:cubicBezTo>
                  <a:cubicBezTo>
                    <a:pt x="100385" y="31132"/>
                    <a:pt x="101048" y="37758"/>
                    <a:pt x="97072" y="42065"/>
                  </a:cubicBezTo>
                  <a:cubicBezTo>
                    <a:pt x="70899" y="72214"/>
                    <a:pt x="45720" y="229914"/>
                    <a:pt x="45720" y="360448"/>
                  </a:cubicBezTo>
                  <a:cubicBezTo>
                    <a:pt x="45389" y="366081"/>
                    <a:pt x="40750" y="370719"/>
                    <a:pt x="35118" y="370719"/>
                  </a:cubicBezTo>
                  <a:close/>
                </a:path>
              </a:pathLst>
            </a:custGeom>
            <a:solidFill>
              <a:srgbClr val="94949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0" name="Freeform: Shape 299">
              <a:extLst>
                <a:ext uri="{FF2B5EF4-FFF2-40B4-BE49-F238E27FC236}">
                  <a16:creationId xmlns:a16="http://schemas.microsoft.com/office/drawing/2014/main" id="{386E0ACE-315D-41FB-9D3B-52C7F378C080}"/>
                </a:ext>
              </a:extLst>
            </p:cNvPr>
            <p:cNvSpPr/>
            <p:nvPr/>
          </p:nvSpPr>
          <p:spPr>
            <a:xfrm>
              <a:off x="6042070" y="9677338"/>
              <a:ext cx="66269" cy="66269"/>
            </a:xfrm>
            <a:custGeom>
              <a:avLst/>
              <a:gdLst>
                <a:gd name="connsiteX0" fmla="*/ 33130 w 66260"/>
                <a:gd name="connsiteY0" fmla="*/ 65599 h 66260"/>
                <a:gd name="connsiteX1" fmla="*/ 24848 w 66260"/>
                <a:gd name="connsiteY1" fmla="*/ 62948 h 66260"/>
                <a:gd name="connsiteX2" fmla="*/ 44063 w 66260"/>
                <a:gd name="connsiteY2" fmla="*/ 24848 h 66260"/>
                <a:gd name="connsiteX3" fmla="*/ 50690 w 66260"/>
                <a:gd name="connsiteY3" fmla="*/ 30479 h 66260"/>
                <a:gd name="connsiteX4" fmla="*/ 56984 w 66260"/>
                <a:gd name="connsiteY4" fmla="*/ 55659 h 66260"/>
                <a:gd name="connsiteX5" fmla="*/ 33130 w 66260"/>
                <a:gd name="connsiteY5" fmla="*/ 65599 h 66260"/>
                <a:gd name="connsiteX6" fmla="*/ 49696 w 66260"/>
                <a:gd name="connsiteY6" fmla="*/ 40751 h 66260"/>
                <a:gd name="connsiteX7" fmla="*/ 42075 w 66260"/>
                <a:gd name="connsiteY7" fmla="*/ 48370 h 66260"/>
                <a:gd name="connsiteX8" fmla="*/ 41081 w 66260"/>
                <a:gd name="connsiteY8" fmla="*/ 58972 h 66260"/>
                <a:gd name="connsiteX9" fmla="*/ 52015 w 66260"/>
                <a:gd name="connsiteY9" fmla="*/ 53009 h 66260"/>
                <a:gd name="connsiteX10" fmla="*/ 49696 w 66260"/>
                <a:gd name="connsiteY10" fmla="*/ 4075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3130" y="65599"/>
                  </a:moveTo>
                  <a:lnTo>
                    <a:pt x="24848" y="62948"/>
                  </a:lnTo>
                  <a:cubicBezTo>
                    <a:pt x="29486" y="50358"/>
                    <a:pt x="33462" y="38100"/>
                    <a:pt x="44063" y="24848"/>
                  </a:cubicBezTo>
                  <a:lnTo>
                    <a:pt x="50690" y="30479"/>
                  </a:lnTo>
                  <a:cubicBezTo>
                    <a:pt x="57978" y="37768"/>
                    <a:pt x="60628" y="47376"/>
                    <a:pt x="56984" y="55659"/>
                  </a:cubicBezTo>
                  <a:cubicBezTo>
                    <a:pt x="53008" y="63610"/>
                    <a:pt x="42738" y="68911"/>
                    <a:pt x="33130" y="65599"/>
                  </a:cubicBezTo>
                  <a:close/>
                  <a:moveTo>
                    <a:pt x="49696" y="40751"/>
                  </a:moveTo>
                  <a:cubicBezTo>
                    <a:pt x="47707" y="40088"/>
                    <a:pt x="44395" y="43069"/>
                    <a:pt x="42075" y="48370"/>
                  </a:cubicBezTo>
                  <a:cubicBezTo>
                    <a:pt x="39756" y="53671"/>
                    <a:pt x="39094" y="57978"/>
                    <a:pt x="41081" y="58972"/>
                  </a:cubicBezTo>
                  <a:cubicBezTo>
                    <a:pt x="43401" y="60628"/>
                    <a:pt x="49696" y="57647"/>
                    <a:pt x="52015" y="53009"/>
                  </a:cubicBezTo>
                  <a:cubicBezTo>
                    <a:pt x="54002" y="48039"/>
                    <a:pt x="52346" y="41745"/>
                    <a:pt x="49696" y="4075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1" name="Freeform: Shape 300">
              <a:extLst>
                <a:ext uri="{FF2B5EF4-FFF2-40B4-BE49-F238E27FC236}">
                  <a16:creationId xmlns:a16="http://schemas.microsoft.com/office/drawing/2014/main" id="{C58489A2-6F9E-439B-A2FF-0BA599423DE7}"/>
                </a:ext>
              </a:extLst>
            </p:cNvPr>
            <p:cNvSpPr/>
            <p:nvPr/>
          </p:nvSpPr>
          <p:spPr>
            <a:xfrm>
              <a:off x="6031467" y="9715442"/>
              <a:ext cx="66269" cy="66269"/>
            </a:xfrm>
            <a:custGeom>
              <a:avLst/>
              <a:gdLst>
                <a:gd name="connsiteX0" fmla="*/ 33130 w 66260"/>
                <a:gd name="connsiteY0" fmla="*/ 64273 h 66260"/>
                <a:gd name="connsiteX1" fmla="*/ 24848 w 66260"/>
                <a:gd name="connsiteY1" fmla="*/ 62285 h 66260"/>
                <a:gd name="connsiteX2" fmla="*/ 35450 w 66260"/>
                <a:gd name="connsiteY2" fmla="*/ 24848 h 66260"/>
                <a:gd name="connsiteX3" fmla="*/ 43732 w 66260"/>
                <a:gd name="connsiteY3" fmla="*/ 27499 h 66260"/>
                <a:gd name="connsiteX4" fmla="*/ 55991 w 66260"/>
                <a:gd name="connsiteY4" fmla="*/ 50690 h 66260"/>
                <a:gd name="connsiteX5" fmla="*/ 33130 w 66260"/>
                <a:gd name="connsiteY5" fmla="*/ 64273 h 66260"/>
                <a:gd name="connsiteX6" fmla="*/ 45720 w 66260"/>
                <a:gd name="connsiteY6" fmla="*/ 37438 h 66260"/>
                <a:gd name="connsiteX7" fmla="*/ 39756 w 66260"/>
                <a:gd name="connsiteY7" fmla="*/ 46382 h 66260"/>
                <a:gd name="connsiteX8" fmla="*/ 40088 w 66260"/>
                <a:gd name="connsiteY8" fmla="*/ 56984 h 66260"/>
                <a:gd name="connsiteX9" fmla="*/ 50027 w 66260"/>
                <a:gd name="connsiteY9" fmla="*/ 49364 h 66260"/>
                <a:gd name="connsiteX10" fmla="*/ 45720 w 66260"/>
                <a:gd name="connsiteY10" fmla="*/ 3743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3130" y="64273"/>
                  </a:moveTo>
                  <a:lnTo>
                    <a:pt x="24848" y="62285"/>
                  </a:lnTo>
                  <a:cubicBezTo>
                    <a:pt x="27829" y="49696"/>
                    <a:pt x="31143" y="37106"/>
                    <a:pt x="35450" y="24848"/>
                  </a:cubicBezTo>
                  <a:lnTo>
                    <a:pt x="43732" y="27499"/>
                  </a:lnTo>
                  <a:cubicBezTo>
                    <a:pt x="53340" y="30811"/>
                    <a:pt x="58641" y="41081"/>
                    <a:pt x="55991" y="50690"/>
                  </a:cubicBezTo>
                  <a:cubicBezTo>
                    <a:pt x="53009" y="60298"/>
                    <a:pt x="43070" y="66592"/>
                    <a:pt x="33130" y="64273"/>
                  </a:cubicBezTo>
                  <a:close/>
                  <a:moveTo>
                    <a:pt x="45720" y="37438"/>
                  </a:moveTo>
                  <a:cubicBezTo>
                    <a:pt x="43401" y="37106"/>
                    <a:pt x="41413" y="40751"/>
                    <a:pt x="39756" y="46382"/>
                  </a:cubicBezTo>
                  <a:cubicBezTo>
                    <a:pt x="38100" y="52015"/>
                    <a:pt x="38100" y="55991"/>
                    <a:pt x="40088" y="56984"/>
                  </a:cubicBezTo>
                  <a:cubicBezTo>
                    <a:pt x="42738" y="58310"/>
                    <a:pt x="48702" y="54665"/>
                    <a:pt x="50027" y="49364"/>
                  </a:cubicBezTo>
                  <a:cubicBezTo>
                    <a:pt x="52015" y="43732"/>
                    <a:pt x="48702" y="37769"/>
                    <a:pt x="45720" y="37438"/>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2" name="Freeform: Shape 301">
              <a:extLst>
                <a:ext uri="{FF2B5EF4-FFF2-40B4-BE49-F238E27FC236}">
                  <a16:creationId xmlns:a16="http://schemas.microsoft.com/office/drawing/2014/main" id="{0874ED20-0CA1-4665-8B43-7870F5BC5C41}"/>
                </a:ext>
              </a:extLst>
            </p:cNvPr>
            <p:cNvSpPr/>
            <p:nvPr/>
          </p:nvSpPr>
          <p:spPr>
            <a:xfrm>
              <a:off x="6023515" y="9752552"/>
              <a:ext cx="66269" cy="66269"/>
            </a:xfrm>
            <a:custGeom>
              <a:avLst/>
              <a:gdLst>
                <a:gd name="connsiteX0" fmla="*/ 33130 w 66260"/>
                <a:gd name="connsiteY0" fmla="*/ 64273 h 66260"/>
                <a:gd name="connsiteX1" fmla="*/ 24848 w 66260"/>
                <a:gd name="connsiteY1" fmla="*/ 62617 h 66260"/>
                <a:gd name="connsiteX2" fmla="*/ 32799 w 66260"/>
                <a:gd name="connsiteY2" fmla="*/ 24848 h 66260"/>
                <a:gd name="connsiteX3" fmla="*/ 41082 w 66260"/>
                <a:gd name="connsiteY3" fmla="*/ 26836 h 66260"/>
                <a:gd name="connsiteX4" fmla="*/ 54997 w 66260"/>
                <a:gd name="connsiteY4" fmla="*/ 49365 h 66260"/>
                <a:gd name="connsiteX5" fmla="*/ 33130 w 66260"/>
                <a:gd name="connsiteY5" fmla="*/ 64273 h 66260"/>
                <a:gd name="connsiteX6" fmla="*/ 44064 w 66260"/>
                <a:gd name="connsiteY6" fmla="*/ 36775 h 66260"/>
                <a:gd name="connsiteX7" fmla="*/ 38763 w 66260"/>
                <a:gd name="connsiteY7" fmla="*/ 46052 h 66260"/>
                <a:gd name="connsiteX8" fmla="*/ 39757 w 66260"/>
                <a:gd name="connsiteY8" fmla="*/ 56654 h 66260"/>
                <a:gd name="connsiteX9" fmla="*/ 49365 w 66260"/>
                <a:gd name="connsiteY9" fmla="*/ 48371 h 66260"/>
                <a:gd name="connsiteX10" fmla="*/ 44064 w 66260"/>
                <a:gd name="connsiteY10" fmla="*/ 3677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3130" y="64273"/>
                  </a:moveTo>
                  <a:lnTo>
                    <a:pt x="24848" y="62617"/>
                  </a:lnTo>
                  <a:cubicBezTo>
                    <a:pt x="27167" y="50027"/>
                    <a:pt x="29818" y="37438"/>
                    <a:pt x="32799" y="24848"/>
                  </a:cubicBezTo>
                  <a:lnTo>
                    <a:pt x="41082" y="26836"/>
                  </a:lnTo>
                  <a:cubicBezTo>
                    <a:pt x="51021" y="29155"/>
                    <a:pt x="56984" y="39425"/>
                    <a:pt x="54997" y="49365"/>
                  </a:cubicBezTo>
                  <a:cubicBezTo>
                    <a:pt x="52678" y="59635"/>
                    <a:pt x="43070" y="66261"/>
                    <a:pt x="33130" y="64273"/>
                  </a:cubicBezTo>
                  <a:close/>
                  <a:moveTo>
                    <a:pt x="44064" y="36775"/>
                  </a:moveTo>
                  <a:cubicBezTo>
                    <a:pt x="41745" y="36775"/>
                    <a:pt x="39757" y="40419"/>
                    <a:pt x="38763" y="46052"/>
                  </a:cubicBezTo>
                  <a:cubicBezTo>
                    <a:pt x="37438" y="51683"/>
                    <a:pt x="37769" y="55659"/>
                    <a:pt x="39757" y="56654"/>
                  </a:cubicBezTo>
                  <a:cubicBezTo>
                    <a:pt x="42407" y="57648"/>
                    <a:pt x="48040" y="54003"/>
                    <a:pt x="49365" y="48371"/>
                  </a:cubicBezTo>
                  <a:cubicBezTo>
                    <a:pt x="50690" y="42739"/>
                    <a:pt x="47045" y="37106"/>
                    <a:pt x="44064" y="36775"/>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3" name="Freeform: Shape 302">
              <a:extLst>
                <a:ext uri="{FF2B5EF4-FFF2-40B4-BE49-F238E27FC236}">
                  <a16:creationId xmlns:a16="http://schemas.microsoft.com/office/drawing/2014/main" id="{D22E92BD-B3C9-44F3-A53F-268660D10FBC}"/>
                </a:ext>
              </a:extLst>
            </p:cNvPr>
            <p:cNvSpPr/>
            <p:nvPr/>
          </p:nvSpPr>
          <p:spPr>
            <a:xfrm>
              <a:off x="6016889" y="9790657"/>
              <a:ext cx="66269" cy="66269"/>
            </a:xfrm>
            <a:custGeom>
              <a:avLst/>
              <a:gdLst>
                <a:gd name="connsiteX0" fmla="*/ 33462 w 66260"/>
                <a:gd name="connsiteY0" fmla="*/ 63943 h 66260"/>
                <a:gd name="connsiteX1" fmla="*/ 24848 w 66260"/>
                <a:gd name="connsiteY1" fmla="*/ 62617 h 66260"/>
                <a:gd name="connsiteX2" fmla="*/ 31143 w 66260"/>
                <a:gd name="connsiteY2" fmla="*/ 24848 h 66260"/>
                <a:gd name="connsiteX3" fmla="*/ 39425 w 66260"/>
                <a:gd name="connsiteY3" fmla="*/ 26505 h 66260"/>
                <a:gd name="connsiteX4" fmla="*/ 54334 w 66260"/>
                <a:gd name="connsiteY4" fmla="*/ 48371 h 66260"/>
                <a:gd name="connsiteX5" fmla="*/ 33462 w 66260"/>
                <a:gd name="connsiteY5" fmla="*/ 63943 h 66260"/>
                <a:gd name="connsiteX6" fmla="*/ 43401 w 66260"/>
                <a:gd name="connsiteY6" fmla="*/ 35781 h 66260"/>
                <a:gd name="connsiteX7" fmla="*/ 38431 w 66260"/>
                <a:gd name="connsiteY7" fmla="*/ 45390 h 66260"/>
                <a:gd name="connsiteX8" fmla="*/ 40088 w 66260"/>
                <a:gd name="connsiteY8" fmla="*/ 55991 h 66260"/>
                <a:gd name="connsiteX9" fmla="*/ 49365 w 66260"/>
                <a:gd name="connsiteY9" fmla="*/ 47046 h 66260"/>
                <a:gd name="connsiteX10" fmla="*/ 43401 w 66260"/>
                <a:gd name="connsiteY10" fmla="*/ 3578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3462" y="63943"/>
                  </a:moveTo>
                  <a:lnTo>
                    <a:pt x="24848" y="62617"/>
                  </a:lnTo>
                  <a:cubicBezTo>
                    <a:pt x="26836" y="50027"/>
                    <a:pt x="28823" y="37438"/>
                    <a:pt x="31143" y="24848"/>
                  </a:cubicBezTo>
                  <a:lnTo>
                    <a:pt x="39425" y="26505"/>
                  </a:lnTo>
                  <a:cubicBezTo>
                    <a:pt x="49365" y="28493"/>
                    <a:pt x="55991" y="38101"/>
                    <a:pt x="54334" y="48371"/>
                  </a:cubicBezTo>
                  <a:cubicBezTo>
                    <a:pt x="53009" y="58310"/>
                    <a:pt x="43732" y="65267"/>
                    <a:pt x="33462" y="63943"/>
                  </a:cubicBezTo>
                  <a:close/>
                  <a:moveTo>
                    <a:pt x="43401" y="35781"/>
                  </a:moveTo>
                  <a:cubicBezTo>
                    <a:pt x="41413" y="35781"/>
                    <a:pt x="39425" y="39757"/>
                    <a:pt x="38431" y="45390"/>
                  </a:cubicBezTo>
                  <a:cubicBezTo>
                    <a:pt x="37438" y="51021"/>
                    <a:pt x="37769" y="55328"/>
                    <a:pt x="40088" y="55991"/>
                  </a:cubicBezTo>
                  <a:cubicBezTo>
                    <a:pt x="42739" y="56984"/>
                    <a:pt x="48371" y="53009"/>
                    <a:pt x="49365" y="47046"/>
                  </a:cubicBezTo>
                  <a:cubicBezTo>
                    <a:pt x="50358" y="41413"/>
                    <a:pt x="46383" y="35781"/>
                    <a:pt x="43401" y="3578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4" name="Freeform: Shape 303">
              <a:extLst>
                <a:ext uri="{FF2B5EF4-FFF2-40B4-BE49-F238E27FC236}">
                  <a16:creationId xmlns:a16="http://schemas.microsoft.com/office/drawing/2014/main" id="{77163915-E1E0-48A4-BB78-EF5051473764}"/>
                </a:ext>
              </a:extLst>
            </p:cNvPr>
            <p:cNvSpPr/>
            <p:nvPr/>
          </p:nvSpPr>
          <p:spPr>
            <a:xfrm>
              <a:off x="6011918" y="9828099"/>
              <a:ext cx="66269" cy="66269"/>
            </a:xfrm>
            <a:custGeom>
              <a:avLst/>
              <a:gdLst>
                <a:gd name="connsiteX0" fmla="*/ 33462 w 66260"/>
                <a:gd name="connsiteY0" fmla="*/ 63943 h 66260"/>
                <a:gd name="connsiteX1" fmla="*/ 24848 w 66260"/>
                <a:gd name="connsiteY1" fmla="*/ 62948 h 66260"/>
                <a:gd name="connsiteX2" fmla="*/ 29817 w 66260"/>
                <a:gd name="connsiteY2" fmla="*/ 24848 h 66260"/>
                <a:gd name="connsiteX3" fmla="*/ 38431 w 66260"/>
                <a:gd name="connsiteY3" fmla="*/ 26173 h 66260"/>
                <a:gd name="connsiteX4" fmla="*/ 54002 w 66260"/>
                <a:gd name="connsiteY4" fmla="*/ 47377 h 66260"/>
                <a:gd name="connsiteX5" fmla="*/ 33462 w 66260"/>
                <a:gd name="connsiteY5" fmla="*/ 63943 h 66260"/>
                <a:gd name="connsiteX6" fmla="*/ 42407 w 66260"/>
                <a:gd name="connsiteY6" fmla="*/ 35781 h 66260"/>
                <a:gd name="connsiteX7" fmla="*/ 37769 w 66260"/>
                <a:gd name="connsiteY7" fmla="*/ 45389 h 66260"/>
                <a:gd name="connsiteX8" fmla="*/ 39756 w 66260"/>
                <a:gd name="connsiteY8" fmla="*/ 55991 h 66260"/>
                <a:gd name="connsiteX9" fmla="*/ 48702 w 66260"/>
                <a:gd name="connsiteY9" fmla="*/ 47046 h 66260"/>
                <a:gd name="connsiteX10" fmla="*/ 42407 w 66260"/>
                <a:gd name="connsiteY10" fmla="*/ 3578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3462" y="63943"/>
                  </a:moveTo>
                  <a:lnTo>
                    <a:pt x="24848" y="62948"/>
                  </a:lnTo>
                  <a:cubicBezTo>
                    <a:pt x="26504" y="50359"/>
                    <a:pt x="28161" y="37769"/>
                    <a:pt x="29817" y="24848"/>
                  </a:cubicBezTo>
                  <a:lnTo>
                    <a:pt x="38431" y="26173"/>
                  </a:lnTo>
                  <a:cubicBezTo>
                    <a:pt x="48370" y="27829"/>
                    <a:pt x="55328" y="37106"/>
                    <a:pt x="54002" y="47377"/>
                  </a:cubicBezTo>
                  <a:cubicBezTo>
                    <a:pt x="52677" y="57978"/>
                    <a:pt x="43732" y="65267"/>
                    <a:pt x="33462" y="63943"/>
                  </a:cubicBezTo>
                  <a:close/>
                  <a:moveTo>
                    <a:pt x="42407" y="35781"/>
                  </a:moveTo>
                  <a:cubicBezTo>
                    <a:pt x="40088" y="35781"/>
                    <a:pt x="38763" y="39757"/>
                    <a:pt x="37769" y="45389"/>
                  </a:cubicBezTo>
                  <a:cubicBezTo>
                    <a:pt x="37106" y="51021"/>
                    <a:pt x="37437" y="55328"/>
                    <a:pt x="39756" y="55991"/>
                  </a:cubicBezTo>
                  <a:cubicBezTo>
                    <a:pt x="42407" y="56984"/>
                    <a:pt x="48039" y="52677"/>
                    <a:pt x="48702" y="47046"/>
                  </a:cubicBezTo>
                  <a:cubicBezTo>
                    <a:pt x="49364" y="41082"/>
                    <a:pt x="45389" y="35450"/>
                    <a:pt x="42407" y="3578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5" name="Freeform: Shape 304">
              <a:extLst>
                <a:ext uri="{FF2B5EF4-FFF2-40B4-BE49-F238E27FC236}">
                  <a16:creationId xmlns:a16="http://schemas.microsoft.com/office/drawing/2014/main" id="{3948464C-6DDE-4A43-8EE0-4884DEAB0F89}"/>
                </a:ext>
              </a:extLst>
            </p:cNvPr>
            <p:cNvSpPr/>
            <p:nvPr/>
          </p:nvSpPr>
          <p:spPr>
            <a:xfrm>
              <a:off x="6007941" y="9866202"/>
              <a:ext cx="66269" cy="66269"/>
            </a:xfrm>
            <a:custGeom>
              <a:avLst/>
              <a:gdLst>
                <a:gd name="connsiteX0" fmla="*/ 33462 w 66260"/>
                <a:gd name="connsiteY0" fmla="*/ 63611 h 66260"/>
                <a:gd name="connsiteX1" fmla="*/ 24848 w 66260"/>
                <a:gd name="connsiteY1" fmla="*/ 62949 h 66260"/>
                <a:gd name="connsiteX2" fmla="*/ 28824 w 66260"/>
                <a:gd name="connsiteY2" fmla="*/ 24848 h 66260"/>
                <a:gd name="connsiteX3" fmla="*/ 37438 w 66260"/>
                <a:gd name="connsiteY3" fmla="*/ 25843 h 66260"/>
                <a:gd name="connsiteX4" fmla="*/ 53672 w 66260"/>
                <a:gd name="connsiteY4" fmla="*/ 46714 h 66260"/>
                <a:gd name="connsiteX5" fmla="*/ 33462 w 66260"/>
                <a:gd name="connsiteY5" fmla="*/ 63611 h 66260"/>
                <a:gd name="connsiteX6" fmla="*/ 41745 w 66260"/>
                <a:gd name="connsiteY6" fmla="*/ 35119 h 66260"/>
                <a:gd name="connsiteX7" fmla="*/ 37438 w 66260"/>
                <a:gd name="connsiteY7" fmla="*/ 45058 h 66260"/>
                <a:gd name="connsiteX8" fmla="*/ 39757 w 66260"/>
                <a:gd name="connsiteY8" fmla="*/ 55660 h 66260"/>
                <a:gd name="connsiteX9" fmla="*/ 48371 w 66260"/>
                <a:gd name="connsiteY9" fmla="*/ 46383 h 66260"/>
                <a:gd name="connsiteX10" fmla="*/ 41745 w 66260"/>
                <a:gd name="connsiteY10" fmla="*/ 3511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3462" y="63611"/>
                  </a:moveTo>
                  <a:lnTo>
                    <a:pt x="24848" y="62949"/>
                  </a:lnTo>
                  <a:cubicBezTo>
                    <a:pt x="26173" y="50359"/>
                    <a:pt x="27498" y="37438"/>
                    <a:pt x="28824" y="24848"/>
                  </a:cubicBezTo>
                  <a:lnTo>
                    <a:pt x="37438" y="25843"/>
                  </a:lnTo>
                  <a:cubicBezTo>
                    <a:pt x="47708" y="27167"/>
                    <a:pt x="54666" y="36444"/>
                    <a:pt x="53672" y="46714"/>
                  </a:cubicBezTo>
                  <a:cubicBezTo>
                    <a:pt x="52678" y="56984"/>
                    <a:pt x="43732" y="64605"/>
                    <a:pt x="33462" y="63611"/>
                  </a:cubicBezTo>
                  <a:close/>
                  <a:moveTo>
                    <a:pt x="41745" y="35119"/>
                  </a:moveTo>
                  <a:cubicBezTo>
                    <a:pt x="39425" y="35450"/>
                    <a:pt x="38100" y="39095"/>
                    <a:pt x="37438" y="45058"/>
                  </a:cubicBezTo>
                  <a:cubicBezTo>
                    <a:pt x="36775" y="50691"/>
                    <a:pt x="37438" y="54997"/>
                    <a:pt x="39757" y="55660"/>
                  </a:cubicBezTo>
                  <a:cubicBezTo>
                    <a:pt x="42739" y="56654"/>
                    <a:pt x="48040" y="52015"/>
                    <a:pt x="48371" y="46383"/>
                  </a:cubicBezTo>
                  <a:cubicBezTo>
                    <a:pt x="48702" y="40419"/>
                    <a:pt x="44726" y="35119"/>
                    <a:pt x="41745" y="35119"/>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6" name="Freeform: Shape 305">
              <a:extLst>
                <a:ext uri="{FF2B5EF4-FFF2-40B4-BE49-F238E27FC236}">
                  <a16:creationId xmlns:a16="http://schemas.microsoft.com/office/drawing/2014/main" id="{5F9F92B7-3ADE-4DF1-B3FF-8015F9194A55}"/>
                </a:ext>
              </a:extLst>
            </p:cNvPr>
            <p:cNvSpPr/>
            <p:nvPr/>
          </p:nvSpPr>
          <p:spPr>
            <a:xfrm>
              <a:off x="6004960" y="9904308"/>
              <a:ext cx="66269" cy="66269"/>
            </a:xfrm>
            <a:custGeom>
              <a:avLst/>
              <a:gdLst>
                <a:gd name="connsiteX0" fmla="*/ 33462 w 66260"/>
                <a:gd name="connsiteY0" fmla="*/ 63279 h 66260"/>
                <a:gd name="connsiteX1" fmla="*/ 24848 w 66260"/>
                <a:gd name="connsiteY1" fmla="*/ 62948 h 66260"/>
                <a:gd name="connsiteX2" fmla="*/ 27829 w 66260"/>
                <a:gd name="connsiteY2" fmla="*/ 24848 h 66260"/>
                <a:gd name="connsiteX3" fmla="*/ 36444 w 66260"/>
                <a:gd name="connsiteY3" fmla="*/ 25510 h 66260"/>
                <a:gd name="connsiteX4" fmla="*/ 53340 w 66260"/>
                <a:gd name="connsiteY4" fmla="*/ 45720 h 66260"/>
                <a:gd name="connsiteX5" fmla="*/ 33462 w 66260"/>
                <a:gd name="connsiteY5" fmla="*/ 63279 h 66260"/>
                <a:gd name="connsiteX6" fmla="*/ 41082 w 66260"/>
                <a:gd name="connsiteY6" fmla="*/ 34787 h 66260"/>
                <a:gd name="connsiteX7" fmla="*/ 37106 w 66260"/>
                <a:gd name="connsiteY7" fmla="*/ 44725 h 66260"/>
                <a:gd name="connsiteX8" fmla="*/ 39425 w 66260"/>
                <a:gd name="connsiteY8" fmla="*/ 54997 h 66260"/>
                <a:gd name="connsiteX9" fmla="*/ 48039 w 66260"/>
                <a:gd name="connsiteY9" fmla="*/ 45389 h 66260"/>
                <a:gd name="connsiteX10" fmla="*/ 41082 w 66260"/>
                <a:gd name="connsiteY10" fmla="*/ 3478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3462" y="63279"/>
                  </a:moveTo>
                  <a:lnTo>
                    <a:pt x="24848" y="62948"/>
                  </a:lnTo>
                  <a:cubicBezTo>
                    <a:pt x="25511" y="50358"/>
                    <a:pt x="26504" y="37438"/>
                    <a:pt x="27829" y="24848"/>
                  </a:cubicBezTo>
                  <a:lnTo>
                    <a:pt x="36444" y="25510"/>
                  </a:lnTo>
                  <a:cubicBezTo>
                    <a:pt x="46714" y="26504"/>
                    <a:pt x="54003" y="35449"/>
                    <a:pt x="53340" y="45720"/>
                  </a:cubicBezTo>
                  <a:cubicBezTo>
                    <a:pt x="52677" y="56321"/>
                    <a:pt x="43732" y="63941"/>
                    <a:pt x="33462" y="63279"/>
                  </a:cubicBezTo>
                  <a:close/>
                  <a:moveTo>
                    <a:pt x="41082" y="34787"/>
                  </a:moveTo>
                  <a:cubicBezTo>
                    <a:pt x="39094" y="35118"/>
                    <a:pt x="37438" y="39094"/>
                    <a:pt x="37106" y="44725"/>
                  </a:cubicBezTo>
                  <a:cubicBezTo>
                    <a:pt x="36775" y="50358"/>
                    <a:pt x="37438" y="54665"/>
                    <a:pt x="39425" y="54997"/>
                  </a:cubicBezTo>
                  <a:cubicBezTo>
                    <a:pt x="42407" y="55659"/>
                    <a:pt x="47377" y="51020"/>
                    <a:pt x="48039" y="45389"/>
                  </a:cubicBezTo>
                  <a:cubicBezTo>
                    <a:pt x="48371" y="39756"/>
                    <a:pt x="43732" y="34455"/>
                    <a:pt x="41082" y="34787"/>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7" name="Freeform: Shape 306">
              <a:extLst>
                <a:ext uri="{FF2B5EF4-FFF2-40B4-BE49-F238E27FC236}">
                  <a16:creationId xmlns:a16="http://schemas.microsoft.com/office/drawing/2014/main" id="{24E37A25-6FC3-4997-82E4-2CB9495FBED0}"/>
                </a:ext>
              </a:extLst>
            </p:cNvPr>
            <p:cNvSpPr/>
            <p:nvPr/>
          </p:nvSpPr>
          <p:spPr>
            <a:xfrm>
              <a:off x="6003303" y="9942412"/>
              <a:ext cx="66269" cy="66269"/>
            </a:xfrm>
            <a:custGeom>
              <a:avLst/>
              <a:gdLst>
                <a:gd name="connsiteX0" fmla="*/ 33462 w 66260"/>
                <a:gd name="connsiteY0" fmla="*/ 63279 h 66260"/>
                <a:gd name="connsiteX1" fmla="*/ 24848 w 66260"/>
                <a:gd name="connsiteY1" fmla="*/ 62948 h 66260"/>
                <a:gd name="connsiteX2" fmla="*/ 26836 w 66260"/>
                <a:gd name="connsiteY2" fmla="*/ 24848 h 66260"/>
                <a:gd name="connsiteX3" fmla="*/ 35450 w 66260"/>
                <a:gd name="connsiteY3" fmla="*/ 25179 h 66260"/>
                <a:gd name="connsiteX4" fmla="*/ 53009 w 66260"/>
                <a:gd name="connsiteY4" fmla="*/ 45057 h 66260"/>
                <a:gd name="connsiteX5" fmla="*/ 33462 w 66260"/>
                <a:gd name="connsiteY5" fmla="*/ 63279 h 66260"/>
                <a:gd name="connsiteX6" fmla="*/ 40088 w 66260"/>
                <a:gd name="connsiteY6" fmla="*/ 34456 h 66260"/>
                <a:gd name="connsiteX7" fmla="*/ 36444 w 66260"/>
                <a:gd name="connsiteY7" fmla="*/ 44395 h 66260"/>
                <a:gd name="connsiteX8" fmla="*/ 39094 w 66260"/>
                <a:gd name="connsiteY8" fmla="*/ 54665 h 66260"/>
                <a:gd name="connsiteX9" fmla="*/ 47377 w 66260"/>
                <a:gd name="connsiteY9" fmla="*/ 44726 h 66260"/>
                <a:gd name="connsiteX10" fmla="*/ 40088 w 66260"/>
                <a:gd name="connsiteY10" fmla="*/ 3445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3462" y="63279"/>
                  </a:moveTo>
                  <a:lnTo>
                    <a:pt x="24848" y="62948"/>
                  </a:lnTo>
                  <a:cubicBezTo>
                    <a:pt x="25179" y="50358"/>
                    <a:pt x="25842" y="37438"/>
                    <a:pt x="26836" y="24848"/>
                  </a:cubicBezTo>
                  <a:lnTo>
                    <a:pt x="35450" y="25179"/>
                  </a:lnTo>
                  <a:cubicBezTo>
                    <a:pt x="45720" y="25842"/>
                    <a:pt x="53340" y="34787"/>
                    <a:pt x="53009" y="45057"/>
                  </a:cubicBezTo>
                  <a:cubicBezTo>
                    <a:pt x="52346" y="55327"/>
                    <a:pt x="43732" y="63610"/>
                    <a:pt x="33462" y="63279"/>
                  </a:cubicBezTo>
                  <a:close/>
                  <a:moveTo>
                    <a:pt x="40088" y="34456"/>
                  </a:moveTo>
                  <a:cubicBezTo>
                    <a:pt x="37769" y="34787"/>
                    <a:pt x="36775" y="38762"/>
                    <a:pt x="36444" y="44395"/>
                  </a:cubicBezTo>
                  <a:cubicBezTo>
                    <a:pt x="36113" y="50027"/>
                    <a:pt x="37106" y="54333"/>
                    <a:pt x="39094" y="54665"/>
                  </a:cubicBezTo>
                  <a:cubicBezTo>
                    <a:pt x="42076" y="55327"/>
                    <a:pt x="47046" y="50690"/>
                    <a:pt x="47377" y="44726"/>
                  </a:cubicBezTo>
                  <a:cubicBezTo>
                    <a:pt x="47377" y="39094"/>
                    <a:pt x="42739" y="33793"/>
                    <a:pt x="40088" y="34456"/>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8" name="Freeform: Shape 307">
              <a:extLst>
                <a:ext uri="{FF2B5EF4-FFF2-40B4-BE49-F238E27FC236}">
                  <a16:creationId xmlns:a16="http://schemas.microsoft.com/office/drawing/2014/main" id="{C812E82E-B0D5-4EB8-8D84-DC60F6ACAB30}"/>
                </a:ext>
              </a:extLst>
            </p:cNvPr>
            <p:cNvSpPr/>
            <p:nvPr/>
          </p:nvSpPr>
          <p:spPr>
            <a:xfrm>
              <a:off x="6002641" y="9980517"/>
              <a:ext cx="66269" cy="66269"/>
            </a:xfrm>
            <a:custGeom>
              <a:avLst/>
              <a:gdLst>
                <a:gd name="connsiteX0" fmla="*/ 33462 w 66260"/>
                <a:gd name="connsiteY0" fmla="*/ 63279 h 66260"/>
                <a:gd name="connsiteX1" fmla="*/ 24848 w 66260"/>
                <a:gd name="connsiteY1" fmla="*/ 63279 h 66260"/>
                <a:gd name="connsiteX2" fmla="*/ 25510 w 66260"/>
                <a:gd name="connsiteY2" fmla="*/ 24848 h 66260"/>
                <a:gd name="connsiteX3" fmla="*/ 34124 w 66260"/>
                <a:gd name="connsiteY3" fmla="*/ 25179 h 66260"/>
                <a:gd name="connsiteX4" fmla="*/ 52015 w 66260"/>
                <a:gd name="connsiteY4" fmla="*/ 44395 h 66260"/>
                <a:gd name="connsiteX5" fmla="*/ 33462 w 66260"/>
                <a:gd name="connsiteY5" fmla="*/ 63279 h 66260"/>
                <a:gd name="connsiteX6" fmla="*/ 39094 w 66260"/>
                <a:gd name="connsiteY6" fmla="*/ 34124 h 66260"/>
                <a:gd name="connsiteX7" fmla="*/ 35781 w 66260"/>
                <a:gd name="connsiteY7" fmla="*/ 44395 h 66260"/>
                <a:gd name="connsiteX8" fmla="*/ 38763 w 66260"/>
                <a:gd name="connsiteY8" fmla="*/ 54665 h 66260"/>
                <a:gd name="connsiteX9" fmla="*/ 46714 w 66260"/>
                <a:gd name="connsiteY9" fmla="*/ 44726 h 66260"/>
                <a:gd name="connsiteX10" fmla="*/ 39094 w 66260"/>
                <a:gd name="connsiteY10" fmla="*/ 3412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3462" y="63279"/>
                  </a:moveTo>
                  <a:lnTo>
                    <a:pt x="24848" y="63279"/>
                  </a:lnTo>
                  <a:cubicBezTo>
                    <a:pt x="24848" y="50358"/>
                    <a:pt x="25179" y="37769"/>
                    <a:pt x="25510" y="24848"/>
                  </a:cubicBezTo>
                  <a:lnTo>
                    <a:pt x="34124" y="25179"/>
                  </a:lnTo>
                  <a:cubicBezTo>
                    <a:pt x="44395" y="25510"/>
                    <a:pt x="52346" y="34124"/>
                    <a:pt x="52015" y="44395"/>
                  </a:cubicBezTo>
                  <a:cubicBezTo>
                    <a:pt x="52015" y="54665"/>
                    <a:pt x="43732" y="63279"/>
                    <a:pt x="33462" y="63279"/>
                  </a:cubicBezTo>
                  <a:close/>
                  <a:moveTo>
                    <a:pt x="39094" y="34124"/>
                  </a:moveTo>
                  <a:cubicBezTo>
                    <a:pt x="36775" y="34456"/>
                    <a:pt x="35781" y="38431"/>
                    <a:pt x="35781" y="44395"/>
                  </a:cubicBezTo>
                  <a:cubicBezTo>
                    <a:pt x="35781" y="50027"/>
                    <a:pt x="36775" y="54334"/>
                    <a:pt x="38763" y="54665"/>
                  </a:cubicBezTo>
                  <a:cubicBezTo>
                    <a:pt x="41744" y="55328"/>
                    <a:pt x="46382" y="50358"/>
                    <a:pt x="46714" y="44726"/>
                  </a:cubicBezTo>
                  <a:cubicBezTo>
                    <a:pt x="46714" y="38763"/>
                    <a:pt x="42075" y="33462"/>
                    <a:pt x="39094" y="34124"/>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9" name="Freeform: Shape 308">
              <a:extLst>
                <a:ext uri="{FF2B5EF4-FFF2-40B4-BE49-F238E27FC236}">
                  <a16:creationId xmlns:a16="http://schemas.microsoft.com/office/drawing/2014/main" id="{11F50A42-3F69-4843-AC3E-4F2F4CA69FC6}"/>
                </a:ext>
              </a:extLst>
            </p:cNvPr>
            <p:cNvSpPr/>
            <p:nvPr/>
          </p:nvSpPr>
          <p:spPr>
            <a:xfrm>
              <a:off x="5448646" y="9674698"/>
              <a:ext cx="99403" cy="364477"/>
            </a:xfrm>
            <a:custGeom>
              <a:avLst/>
              <a:gdLst>
                <a:gd name="connsiteX0" fmla="*/ 89442 w 99391"/>
                <a:gd name="connsiteY0" fmla="*/ 370719 h 364434"/>
                <a:gd name="connsiteX1" fmla="*/ 99712 w 99391"/>
                <a:gd name="connsiteY1" fmla="*/ 360448 h 364434"/>
                <a:gd name="connsiteX2" fmla="*/ 43059 w 99391"/>
                <a:gd name="connsiteY2" fmla="*/ 28482 h 364434"/>
                <a:gd name="connsiteX3" fmla="*/ 28482 w 99391"/>
                <a:gd name="connsiteY3" fmla="*/ 27488 h 364434"/>
                <a:gd name="connsiteX4" fmla="*/ 27488 w 99391"/>
                <a:gd name="connsiteY4" fmla="*/ 42065 h 364434"/>
                <a:gd name="connsiteX5" fmla="*/ 79171 w 99391"/>
                <a:gd name="connsiteY5" fmla="*/ 360448 h 364434"/>
                <a:gd name="connsiteX6" fmla="*/ 89442 w 99391"/>
                <a:gd name="connsiteY6" fmla="*/ 370719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91" h="364434">
                  <a:moveTo>
                    <a:pt x="89442" y="370719"/>
                  </a:moveTo>
                  <a:cubicBezTo>
                    <a:pt x="95074" y="370719"/>
                    <a:pt x="99712" y="366081"/>
                    <a:pt x="99712" y="360448"/>
                  </a:cubicBezTo>
                  <a:cubicBezTo>
                    <a:pt x="99712" y="234885"/>
                    <a:pt x="75527" y="66250"/>
                    <a:pt x="43059" y="28482"/>
                  </a:cubicBezTo>
                  <a:cubicBezTo>
                    <a:pt x="39415" y="24175"/>
                    <a:pt x="32788" y="23512"/>
                    <a:pt x="28482" y="27488"/>
                  </a:cubicBezTo>
                  <a:cubicBezTo>
                    <a:pt x="24175" y="31132"/>
                    <a:pt x="23512" y="37758"/>
                    <a:pt x="27488" y="42065"/>
                  </a:cubicBezTo>
                  <a:cubicBezTo>
                    <a:pt x="53661" y="72214"/>
                    <a:pt x="79171" y="229914"/>
                    <a:pt x="79171" y="360448"/>
                  </a:cubicBezTo>
                  <a:cubicBezTo>
                    <a:pt x="78840" y="366081"/>
                    <a:pt x="83478" y="370719"/>
                    <a:pt x="89442" y="370719"/>
                  </a:cubicBezTo>
                  <a:close/>
                </a:path>
              </a:pathLst>
            </a:custGeom>
            <a:solidFill>
              <a:srgbClr val="94949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0" name="Freeform: Shape 309">
              <a:extLst>
                <a:ext uri="{FF2B5EF4-FFF2-40B4-BE49-F238E27FC236}">
                  <a16:creationId xmlns:a16="http://schemas.microsoft.com/office/drawing/2014/main" id="{A81D0AA3-03E0-4A5F-8783-A13268992330}"/>
                </a:ext>
              </a:extLst>
            </p:cNvPr>
            <p:cNvSpPr/>
            <p:nvPr/>
          </p:nvSpPr>
          <p:spPr>
            <a:xfrm>
              <a:off x="5438789" y="9677006"/>
              <a:ext cx="66269" cy="66269"/>
            </a:xfrm>
            <a:custGeom>
              <a:avLst/>
              <a:gdLst>
                <a:gd name="connsiteX0" fmla="*/ 26411 w 66260"/>
                <a:gd name="connsiteY0" fmla="*/ 55659 h 66260"/>
                <a:gd name="connsiteX1" fmla="*/ 32706 w 66260"/>
                <a:gd name="connsiteY1" fmla="*/ 30480 h 66260"/>
                <a:gd name="connsiteX2" fmla="*/ 39001 w 66260"/>
                <a:gd name="connsiteY2" fmla="*/ 24848 h 66260"/>
                <a:gd name="connsiteX3" fmla="*/ 58216 w 66260"/>
                <a:gd name="connsiteY3" fmla="*/ 62948 h 66260"/>
                <a:gd name="connsiteX4" fmla="*/ 50265 w 66260"/>
                <a:gd name="connsiteY4" fmla="*/ 65599 h 66260"/>
                <a:gd name="connsiteX5" fmla="*/ 26411 w 66260"/>
                <a:gd name="connsiteY5" fmla="*/ 55659 h 66260"/>
                <a:gd name="connsiteX6" fmla="*/ 31381 w 66260"/>
                <a:gd name="connsiteY6" fmla="*/ 53341 h 66260"/>
                <a:gd name="connsiteX7" fmla="*/ 42314 w 66260"/>
                <a:gd name="connsiteY7" fmla="*/ 59304 h 66260"/>
                <a:gd name="connsiteX8" fmla="*/ 41320 w 66260"/>
                <a:gd name="connsiteY8" fmla="*/ 48702 h 66260"/>
                <a:gd name="connsiteX9" fmla="*/ 33700 w 66260"/>
                <a:gd name="connsiteY9" fmla="*/ 41082 h 66260"/>
                <a:gd name="connsiteX10" fmla="*/ 31381 w 66260"/>
                <a:gd name="connsiteY10" fmla="*/ 5334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6411" y="55659"/>
                  </a:moveTo>
                  <a:cubicBezTo>
                    <a:pt x="22767" y="47376"/>
                    <a:pt x="25749" y="37769"/>
                    <a:pt x="32706" y="30480"/>
                  </a:cubicBezTo>
                  <a:lnTo>
                    <a:pt x="39001" y="24848"/>
                  </a:lnTo>
                  <a:cubicBezTo>
                    <a:pt x="49603" y="38100"/>
                    <a:pt x="53578" y="50359"/>
                    <a:pt x="58216" y="62948"/>
                  </a:cubicBezTo>
                  <a:lnTo>
                    <a:pt x="50265" y="65599"/>
                  </a:lnTo>
                  <a:cubicBezTo>
                    <a:pt x="40657" y="69242"/>
                    <a:pt x="30387" y="63941"/>
                    <a:pt x="26411" y="55659"/>
                  </a:cubicBezTo>
                  <a:close/>
                  <a:moveTo>
                    <a:pt x="31381" y="53341"/>
                  </a:moveTo>
                  <a:cubicBezTo>
                    <a:pt x="33700" y="58310"/>
                    <a:pt x="39995" y="60960"/>
                    <a:pt x="42314" y="59304"/>
                  </a:cubicBezTo>
                  <a:cubicBezTo>
                    <a:pt x="44302" y="58310"/>
                    <a:pt x="43639" y="54003"/>
                    <a:pt x="41320" y="48702"/>
                  </a:cubicBezTo>
                  <a:cubicBezTo>
                    <a:pt x="39001" y="43401"/>
                    <a:pt x="35688" y="40419"/>
                    <a:pt x="33700" y="41082"/>
                  </a:cubicBezTo>
                  <a:cubicBezTo>
                    <a:pt x="31050" y="42076"/>
                    <a:pt x="29062" y="48370"/>
                    <a:pt x="31381" y="5334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1" name="Freeform: Shape 310">
              <a:extLst>
                <a:ext uri="{FF2B5EF4-FFF2-40B4-BE49-F238E27FC236}">
                  <a16:creationId xmlns:a16="http://schemas.microsoft.com/office/drawing/2014/main" id="{F4808D30-DD29-497B-93D9-F3D5C97EB981}"/>
                </a:ext>
              </a:extLst>
            </p:cNvPr>
            <p:cNvSpPr/>
            <p:nvPr/>
          </p:nvSpPr>
          <p:spPr>
            <a:xfrm>
              <a:off x="5451600" y="9715442"/>
              <a:ext cx="66269" cy="66269"/>
            </a:xfrm>
            <a:custGeom>
              <a:avLst/>
              <a:gdLst>
                <a:gd name="connsiteX0" fmla="*/ 25528 w 66260"/>
                <a:gd name="connsiteY0" fmla="*/ 50690 h 66260"/>
                <a:gd name="connsiteX1" fmla="*/ 37786 w 66260"/>
                <a:gd name="connsiteY1" fmla="*/ 27499 h 66260"/>
                <a:gd name="connsiteX2" fmla="*/ 45738 w 66260"/>
                <a:gd name="connsiteY2" fmla="*/ 24848 h 66260"/>
                <a:gd name="connsiteX3" fmla="*/ 56339 w 66260"/>
                <a:gd name="connsiteY3" fmla="*/ 62285 h 66260"/>
                <a:gd name="connsiteX4" fmla="*/ 48057 w 66260"/>
                <a:gd name="connsiteY4" fmla="*/ 64273 h 66260"/>
                <a:gd name="connsiteX5" fmla="*/ 25528 w 66260"/>
                <a:gd name="connsiteY5" fmla="*/ 50690 h 66260"/>
                <a:gd name="connsiteX6" fmla="*/ 30829 w 66260"/>
                <a:gd name="connsiteY6" fmla="*/ 49364 h 66260"/>
                <a:gd name="connsiteX7" fmla="*/ 40768 w 66260"/>
                <a:gd name="connsiteY7" fmla="*/ 56984 h 66260"/>
                <a:gd name="connsiteX8" fmla="*/ 41100 w 66260"/>
                <a:gd name="connsiteY8" fmla="*/ 46382 h 66260"/>
                <a:gd name="connsiteX9" fmla="*/ 35136 w 66260"/>
                <a:gd name="connsiteY9" fmla="*/ 37438 h 66260"/>
                <a:gd name="connsiteX10" fmla="*/ 30829 w 66260"/>
                <a:gd name="connsiteY10" fmla="*/ 4936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5528" y="50690"/>
                  </a:moveTo>
                  <a:cubicBezTo>
                    <a:pt x="22878" y="41081"/>
                    <a:pt x="28179" y="30811"/>
                    <a:pt x="37786" y="27499"/>
                  </a:cubicBezTo>
                  <a:lnTo>
                    <a:pt x="45738" y="24848"/>
                  </a:lnTo>
                  <a:cubicBezTo>
                    <a:pt x="50045" y="37438"/>
                    <a:pt x="53358" y="50027"/>
                    <a:pt x="56339" y="62285"/>
                  </a:cubicBezTo>
                  <a:lnTo>
                    <a:pt x="48057" y="64273"/>
                  </a:lnTo>
                  <a:cubicBezTo>
                    <a:pt x="38118" y="66592"/>
                    <a:pt x="28179" y="60298"/>
                    <a:pt x="25528" y="50690"/>
                  </a:cubicBezTo>
                  <a:close/>
                  <a:moveTo>
                    <a:pt x="30829" y="49364"/>
                  </a:moveTo>
                  <a:cubicBezTo>
                    <a:pt x="32485" y="54665"/>
                    <a:pt x="38118" y="58310"/>
                    <a:pt x="40768" y="56984"/>
                  </a:cubicBezTo>
                  <a:cubicBezTo>
                    <a:pt x="42756" y="55991"/>
                    <a:pt x="42756" y="51683"/>
                    <a:pt x="41100" y="46382"/>
                  </a:cubicBezTo>
                  <a:cubicBezTo>
                    <a:pt x="39443" y="40751"/>
                    <a:pt x="37124" y="37106"/>
                    <a:pt x="35136" y="37438"/>
                  </a:cubicBezTo>
                  <a:cubicBezTo>
                    <a:pt x="32154" y="37769"/>
                    <a:pt x="29173" y="43732"/>
                    <a:pt x="30829" y="49364"/>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2" name="Freeform: Shape 311">
              <a:extLst>
                <a:ext uri="{FF2B5EF4-FFF2-40B4-BE49-F238E27FC236}">
                  <a16:creationId xmlns:a16="http://schemas.microsoft.com/office/drawing/2014/main" id="{A1585F52-3E9C-41D7-9B63-531BA1E9A7C5}"/>
                </a:ext>
              </a:extLst>
            </p:cNvPr>
            <p:cNvSpPr/>
            <p:nvPr/>
          </p:nvSpPr>
          <p:spPr>
            <a:xfrm>
              <a:off x="5460514" y="9752552"/>
              <a:ext cx="66269" cy="66269"/>
            </a:xfrm>
            <a:custGeom>
              <a:avLst/>
              <a:gdLst>
                <a:gd name="connsiteX0" fmla="*/ 25229 w 66260"/>
                <a:gd name="connsiteY0" fmla="*/ 49365 h 66260"/>
                <a:gd name="connsiteX1" fmla="*/ 39143 w 66260"/>
                <a:gd name="connsiteY1" fmla="*/ 26836 h 66260"/>
                <a:gd name="connsiteX2" fmla="*/ 47426 w 66260"/>
                <a:gd name="connsiteY2" fmla="*/ 24848 h 66260"/>
                <a:gd name="connsiteX3" fmla="*/ 55377 w 66260"/>
                <a:gd name="connsiteY3" fmla="*/ 62617 h 66260"/>
                <a:gd name="connsiteX4" fmla="*/ 47095 w 66260"/>
                <a:gd name="connsiteY4" fmla="*/ 64273 h 66260"/>
                <a:gd name="connsiteX5" fmla="*/ 25229 w 66260"/>
                <a:gd name="connsiteY5" fmla="*/ 49365 h 66260"/>
                <a:gd name="connsiteX6" fmla="*/ 30530 w 66260"/>
                <a:gd name="connsiteY6" fmla="*/ 48371 h 66260"/>
                <a:gd name="connsiteX7" fmla="*/ 40137 w 66260"/>
                <a:gd name="connsiteY7" fmla="*/ 56654 h 66260"/>
                <a:gd name="connsiteX8" fmla="*/ 41131 w 66260"/>
                <a:gd name="connsiteY8" fmla="*/ 46052 h 66260"/>
                <a:gd name="connsiteX9" fmla="*/ 35831 w 66260"/>
                <a:gd name="connsiteY9" fmla="*/ 36775 h 66260"/>
                <a:gd name="connsiteX10" fmla="*/ 30530 w 66260"/>
                <a:gd name="connsiteY10" fmla="*/ 4837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5229" y="49365"/>
                  </a:moveTo>
                  <a:cubicBezTo>
                    <a:pt x="23241" y="39425"/>
                    <a:pt x="29204" y="29487"/>
                    <a:pt x="39143" y="26836"/>
                  </a:cubicBezTo>
                  <a:lnTo>
                    <a:pt x="47426" y="24848"/>
                  </a:lnTo>
                  <a:cubicBezTo>
                    <a:pt x="50408" y="37438"/>
                    <a:pt x="53058" y="50027"/>
                    <a:pt x="55377" y="62617"/>
                  </a:cubicBezTo>
                  <a:lnTo>
                    <a:pt x="47095" y="64273"/>
                  </a:lnTo>
                  <a:cubicBezTo>
                    <a:pt x="36825" y="66261"/>
                    <a:pt x="27216" y="59635"/>
                    <a:pt x="25229" y="49365"/>
                  </a:cubicBezTo>
                  <a:close/>
                  <a:moveTo>
                    <a:pt x="30530" y="48371"/>
                  </a:moveTo>
                  <a:cubicBezTo>
                    <a:pt x="31855" y="54003"/>
                    <a:pt x="37487" y="57978"/>
                    <a:pt x="40137" y="56654"/>
                  </a:cubicBezTo>
                  <a:cubicBezTo>
                    <a:pt x="42125" y="55659"/>
                    <a:pt x="42457" y="51683"/>
                    <a:pt x="41131" y="46052"/>
                  </a:cubicBezTo>
                  <a:cubicBezTo>
                    <a:pt x="39806" y="40419"/>
                    <a:pt x="38150" y="36775"/>
                    <a:pt x="35831" y="36775"/>
                  </a:cubicBezTo>
                  <a:cubicBezTo>
                    <a:pt x="32849" y="37106"/>
                    <a:pt x="29204" y="42739"/>
                    <a:pt x="30530" y="4837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3" name="Freeform: Shape 312">
              <a:extLst>
                <a:ext uri="{FF2B5EF4-FFF2-40B4-BE49-F238E27FC236}">
                  <a16:creationId xmlns:a16="http://schemas.microsoft.com/office/drawing/2014/main" id="{0970B95E-9156-4E2C-B3AF-3F3769246EBA}"/>
                </a:ext>
              </a:extLst>
            </p:cNvPr>
            <p:cNvSpPr/>
            <p:nvPr/>
          </p:nvSpPr>
          <p:spPr>
            <a:xfrm>
              <a:off x="5467268" y="9790326"/>
              <a:ext cx="66269" cy="66269"/>
            </a:xfrm>
            <a:custGeom>
              <a:avLst/>
              <a:gdLst>
                <a:gd name="connsiteX0" fmla="*/ 25102 w 66260"/>
                <a:gd name="connsiteY0" fmla="*/ 48370 h 66260"/>
                <a:gd name="connsiteX1" fmla="*/ 40010 w 66260"/>
                <a:gd name="connsiteY1" fmla="*/ 26504 h 66260"/>
                <a:gd name="connsiteX2" fmla="*/ 48293 w 66260"/>
                <a:gd name="connsiteY2" fmla="*/ 24848 h 66260"/>
                <a:gd name="connsiteX3" fmla="*/ 54588 w 66260"/>
                <a:gd name="connsiteY3" fmla="*/ 62616 h 66260"/>
                <a:gd name="connsiteX4" fmla="*/ 45974 w 66260"/>
                <a:gd name="connsiteY4" fmla="*/ 63941 h 66260"/>
                <a:gd name="connsiteX5" fmla="*/ 25102 w 66260"/>
                <a:gd name="connsiteY5" fmla="*/ 48370 h 66260"/>
                <a:gd name="connsiteX6" fmla="*/ 30734 w 66260"/>
                <a:gd name="connsiteY6" fmla="*/ 47376 h 66260"/>
                <a:gd name="connsiteX7" fmla="*/ 40010 w 66260"/>
                <a:gd name="connsiteY7" fmla="*/ 56321 h 66260"/>
                <a:gd name="connsiteX8" fmla="*/ 41336 w 66260"/>
                <a:gd name="connsiteY8" fmla="*/ 45720 h 66260"/>
                <a:gd name="connsiteX9" fmla="*/ 36366 w 66260"/>
                <a:gd name="connsiteY9" fmla="*/ 36112 h 66260"/>
                <a:gd name="connsiteX10" fmla="*/ 30734 w 66260"/>
                <a:gd name="connsiteY10" fmla="*/ 4737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5102" y="48370"/>
                  </a:moveTo>
                  <a:cubicBezTo>
                    <a:pt x="23445" y="38100"/>
                    <a:pt x="30071" y="28492"/>
                    <a:pt x="40010" y="26504"/>
                  </a:cubicBezTo>
                  <a:lnTo>
                    <a:pt x="48293" y="24848"/>
                  </a:lnTo>
                  <a:cubicBezTo>
                    <a:pt x="50612" y="37438"/>
                    <a:pt x="52600" y="50026"/>
                    <a:pt x="54588" y="62616"/>
                  </a:cubicBezTo>
                  <a:lnTo>
                    <a:pt x="45974" y="63941"/>
                  </a:lnTo>
                  <a:cubicBezTo>
                    <a:pt x="36366" y="65598"/>
                    <a:pt x="27089" y="58641"/>
                    <a:pt x="25102" y="48370"/>
                  </a:cubicBezTo>
                  <a:close/>
                  <a:moveTo>
                    <a:pt x="30734" y="47376"/>
                  </a:moveTo>
                  <a:cubicBezTo>
                    <a:pt x="31728" y="53009"/>
                    <a:pt x="37360" y="57315"/>
                    <a:pt x="40010" y="56321"/>
                  </a:cubicBezTo>
                  <a:cubicBezTo>
                    <a:pt x="41998" y="55659"/>
                    <a:pt x="42329" y="51352"/>
                    <a:pt x="41336" y="45720"/>
                  </a:cubicBezTo>
                  <a:cubicBezTo>
                    <a:pt x="40342" y="40088"/>
                    <a:pt x="38685" y="36112"/>
                    <a:pt x="36366" y="36112"/>
                  </a:cubicBezTo>
                  <a:cubicBezTo>
                    <a:pt x="33716" y="36112"/>
                    <a:pt x="29740" y="41744"/>
                    <a:pt x="30734" y="47376"/>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4" name="Freeform: Shape 313">
              <a:extLst>
                <a:ext uri="{FF2B5EF4-FFF2-40B4-BE49-F238E27FC236}">
                  <a16:creationId xmlns:a16="http://schemas.microsoft.com/office/drawing/2014/main" id="{545368C6-DB45-4D31-A8DB-2E2A213B2638}"/>
                </a:ext>
              </a:extLst>
            </p:cNvPr>
            <p:cNvSpPr/>
            <p:nvPr/>
          </p:nvSpPr>
          <p:spPr>
            <a:xfrm>
              <a:off x="5472993" y="9828430"/>
              <a:ext cx="66269" cy="66269"/>
            </a:xfrm>
            <a:custGeom>
              <a:avLst/>
              <a:gdLst>
                <a:gd name="connsiteX0" fmla="*/ 25010 w 66260"/>
                <a:gd name="connsiteY0" fmla="*/ 47376 h 66260"/>
                <a:gd name="connsiteX1" fmla="*/ 40581 w 66260"/>
                <a:gd name="connsiteY1" fmla="*/ 26173 h 66260"/>
                <a:gd name="connsiteX2" fmla="*/ 49195 w 66260"/>
                <a:gd name="connsiteY2" fmla="*/ 24848 h 66260"/>
                <a:gd name="connsiteX3" fmla="*/ 54165 w 66260"/>
                <a:gd name="connsiteY3" fmla="*/ 62948 h 66260"/>
                <a:gd name="connsiteX4" fmla="*/ 45551 w 66260"/>
                <a:gd name="connsiteY4" fmla="*/ 63941 h 66260"/>
                <a:gd name="connsiteX5" fmla="*/ 25010 w 66260"/>
                <a:gd name="connsiteY5" fmla="*/ 47376 h 66260"/>
                <a:gd name="connsiteX6" fmla="*/ 30642 w 66260"/>
                <a:gd name="connsiteY6" fmla="*/ 46714 h 66260"/>
                <a:gd name="connsiteX7" fmla="*/ 39587 w 66260"/>
                <a:gd name="connsiteY7" fmla="*/ 55659 h 66260"/>
                <a:gd name="connsiteX8" fmla="*/ 41575 w 66260"/>
                <a:gd name="connsiteY8" fmla="*/ 45057 h 66260"/>
                <a:gd name="connsiteX9" fmla="*/ 36937 w 66260"/>
                <a:gd name="connsiteY9" fmla="*/ 35450 h 66260"/>
                <a:gd name="connsiteX10" fmla="*/ 30642 w 66260"/>
                <a:gd name="connsiteY10" fmla="*/ 4671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5010" y="47376"/>
                  </a:moveTo>
                  <a:cubicBezTo>
                    <a:pt x="23685" y="37106"/>
                    <a:pt x="30642" y="27829"/>
                    <a:pt x="40581" y="26173"/>
                  </a:cubicBezTo>
                  <a:lnTo>
                    <a:pt x="49195" y="24848"/>
                  </a:lnTo>
                  <a:cubicBezTo>
                    <a:pt x="51183" y="37438"/>
                    <a:pt x="52840" y="50027"/>
                    <a:pt x="54165" y="62948"/>
                  </a:cubicBezTo>
                  <a:lnTo>
                    <a:pt x="45551" y="63941"/>
                  </a:lnTo>
                  <a:cubicBezTo>
                    <a:pt x="35612" y="64935"/>
                    <a:pt x="26335" y="57647"/>
                    <a:pt x="25010" y="47376"/>
                  </a:cubicBezTo>
                  <a:close/>
                  <a:moveTo>
                    <a:pt x="30642" y="46714"/>
                  </a:moveTo>
                  <a:cubicBezTo>
                    <a:pt x="31304" y="52346"/>
                    <a:pt x="36937" y="56653"/>
                    <a:pt x="39587" y="55659"/>
                  </a:cubicBezTo>
                  <a:cubicBezTo>
                    <a:pt x="41575" y="54997"/>
                    <a:pt x="42238" y="50690"/>
                    <a:pt x="41575" y="45057"/>
                  </a:cubicBezTo>
                  <a:cubicBezTo>
                    <a:pt x="40913" y="39425"/>
                    <a:pt x="39256" y="35450"/>
                    <a:pt x="36937" y="35450"/>
                  </a:cubicBezTo>
                  <a:cubicBezTo>
                    <a:pt x="33955" y="35118"/>
                    <a:pt x="29648" y="40751"/>
                    <a:pt x="30642" y="46714"/>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5" name="Freeform: Shape 314">
              <a:extLst>
                <a:ext uri="{FF2B5EF4-FFF2-40B4-BE49-F238E27FC236}">
                  <a16:creationId xmlns:a16="http://schemas.microsoft.com/office/drawing/2014/main" id="{A0E1138F-F558-458B-91D8-6A223B11B55E}"/>
                </a:ext>
              </a:extLst>
            </p:cNvPr>
            <p:cNvSpPr/>
            <p:nvPr/>
          </p:nvSpPr>
          <p:spPr>
            <a:xfrm>
              <a:off x="5477372" y="9866202"/>
              <a:ext cx="66269" cy="66269"/>
            </a:xfrm>
            <a:custGeom>
              <a:avLst/>
              <a:gdLst>
                <a:gd name="connsiteX0" fmla="*/ 24939 w 66260"/>
                <a:gd name="connsiteY0" fmla="*/ 46714 h 66260"/>
                <a:gd name="connsiteX1" fmla="*/ 41173 w 66260"/>
                <a:gd name="connsiteY1" fmla="*/ 25843 h 66260"/>
                <a:gd name="connsiteX2" fmla="*/ 49786 w 66260"/>
                <a:gd name="connsiteY2" fmla="*/ 24848 h 66260"/>
                <a:gd name="connsiteX3" fmla="*/ 53762 w 66260"/>
                <a:gd name="connsiteY3" fmla="*/ 62949 h 66260"/>
                <a:gd name="connsiteX4" fmla="*/ 45148 w 66260"/>
                <a:gd name="connsiteY4" fmla="*/ 63611 h 66260"/>
                <a:gd name="connsiteX5" fmla="*/ 24939 w 66260"/>
                <a:gd name="connsiteY5" fmla="*/ 46714 h 66260"/>
                <a:gd name="connsiteX6" fmla="*/ 30571 w 66260"/>
                <a:gd name="connsiteY6" fmla="*/ 46052 h 66260"/>
                <a:gd name="connsiteX7" fmla="*/ 39185 w 66260"/>
                <a:gd name="connsiteY7" fmla="*/ 55328 h 66260"/>
                <a:gd name="connsiteX8" fmla="*/ 41173 w 66260"/>
                <a:gd name="connsiteY8" fmla="*/ 44726 h 66260"/>
                <a:gd name="connsiteX9" fmla="*/ 36866 w 66260"/>
                <a:gd name="connsiteY9" fmla="*/ 34788 h 66260"/>
                <a:gd name="connsiteX10" fmla="*/ 30571 w 66260"/>
                <a:gd name="connsiteY10" fmla="*/ 4605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4939" y="46714"/>
                  </a:moveTo>
                  <a:cubicBezTo>
                    <a:pt x="23945" y="36444"/>
                    <a:pt x="31233" y="27167"/>
                    <a:pt x="41173" y="25843"/>
                  </a:cubicBezTo>
                  <a:lnTo>
                    <a:pt x="49786" y="24848"/>
                  </a:lnTo>
                  <a:cubicBezTo>
                    <a:pt x="51112" y="37438"/>
                    <a:pt x="52768" y="50027"/>
                    <a:pt x="53762" y="62949"/>
                  </a:cubicBezTo>
                  <a:lnTo>
                    <a:pt x="45148" y="63611"/>
                  </a:lnTo>
                  <a:cubicBezTo>
                    <a:pt x="35209" y="64605"/>
                    <a:pt x="26264" y="56984"/>
                    <a:pt x="24939" y="46714"/>
                  </a:cubicBezTo>
                  <a:close/>
                  <a:moveTo>
                    <a:pt x="30571" y="46052"/>
                  </a:moveTo>
                  <a:cubicBezTo>
                    <a:pt x="31233" y="51684"/>
                    <a:pt x="36534" y="56322"/>
                    <a:pt x="39185" y="55328"/>
                  </a:cubicBezTo>
                  <a:cubicBezTo>
                    <a:pt x="41173" y="54666"/>
                    <a:pt x="41835" y="50359"/>
                    <a:pt x="41173" y="44726"/>
                  </a:cubicBezTo>
                  <a:cubicBezTo>
                    <a:pt x="40510" y="39095"/>
                    <a:pt x="39185" y="35119"/>
                    <a:pt x="36866" y="34788"/>
                  </a:cubicBezTo>
                  <a:cubicBezTo>
                    <a:pt x="34215" y="35119"/>
                    <a:pt x="29908" y="40419"/>
                    <a:pt x="30571" y="46052"/>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6" name="Freeform: Shape 315">
              <a:extLst>
                <a:ext uri="{FF2B5EF4-FFF2-40B4-BE49-F238E27FC236}">
                  <a16:creationId xmlns:a16="http://schemas.microsoft.com/office/drawing/2014/main" id="{FAEE1160-F335-4BD3-BDCA-DE9015D49C5D}"/>
                </a:ext>
              </a:extLst>
            </p:cNvPr>
            <p:cNvSpPr/>
            <p:nvPr/>
          </p:nvSpPr>
          <p:spPr>
            <a:xfrm>
              <a:off x="5481066" y="9904639"/>
              <a:ext cx="66269" cy="66269"/>
            </a:xfrm>
            <a:custGeom>
              <a:avLst/>
              <a:gdLst>
                <a:gd name="connsiteX0" fmla="*/ 24890 w 66260"/>
                <a:gd name="connsiteY0" fmla="*/ 45720 h 66260"/>
                <a:gd name="connsiteX1" fmla="*/ 41786 w 66260"/>
                <a:gd name="connsiteY1" fmla="*/ 25511 h 66260"/>
                <a:gd name="connsiteX2" fmla="*/ 50400 w 66260"/>
                <a:gd name="connsiteY2" fmla="*/ 24848 h 66260"/>
                <a:gd name="connsiteX3" fmla="*/ 53382 w 66260"/>
                <a:gd name="connsiteY3" fmla="*/ 62949 h 66260"/>
                <a:gd name="connsiteX4" fmla="*/ 44768 w 66260"/>
                <a:gd name="connsiteY4" fmla="*/ 63279 h 66260"/>
                <a:gd name="connsiteX5" fmla="*/ 24890 w 66260"/>
                <a:gd name="connsiteY5" fmla="*/ 45720 h 66260"/>
                <a:gd name="connsiteX6" fmla="*/ 30191 w 66260"/>
                <a:gd name="connsiteY6" fmla="*/ 45058 h 66260"/>
                <a:gd name="connsiteX7" fmla="*/ 38804 w 66260"/>
                <a:gd name="connsiteY7" fmla="*/ 54666 h 66260"/>
                <a:gd name="connsiteX8" fmla="*/ 41124 w 66260"/>
                <a:gd name="connsiteY8" fmla="*/ 44395 h 66260"/>
                <a:gd name="connsiteX9" fmla="*/ 37148 w 66260"/>
                <a:gd name="connsiteY9" fmla="*/ 34456 h 66260"/>
                <a:gd name="connsiteX10" fmla="*/ 30191 w 66260"/>
                <a:gd name="connsiteY10" fmla="*/ 4505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4890" y="45720"/>
                  </a:moveTo>
                  <a:cubicBezTo>
                    <a:pt x="24227" y="35450"/>
                    <a:pt x="31516" y="26505"/>
                    <a:pt x="41786" y="25511"/>
                  </a:cubicBezTo>
                  <a:lnTo>
                    <a:pt x="50400" y="24848"/>
                  </a:lnTo>
                  <a:cubicBezTo>
                    <a:pt x="51394" y="37438"/>
                    <a:pt x="52388" y="50359"/>
                    <a:pt x="53382" y="62949"/>
                  </a:cubicBezTo>
                  <a:lnTo>
                    <a:pt x="44768" y="63279"/>
                  </a:lnTo>
                  <a:cubicBezTo>
                    <a:pt x="34166" y="63611"/>
                    <a:pt x="25552" y="55991"/>
                    <a:pt x="24890" y="45720"/>
                  </a:cubicBezTo>
                  <a:close/>
                  <a:moveTo>
                    <a:pt x="30191" y="45058"/>
                  </a:moveTo>
                  <a:cubicBezTo>
                    <a:pt x="30522" y="50690"/>
                    <a:pt x="35823" y="55328"/>
                    <a:pt x="38804" y="54666"/>
                  </a:cubicBezTo>
                  <a:cubicBezTo>
                    <a:pt x="40792" y="54003"/>
                    <a:pt x="41786" y="50027"/>
                    <a:pt x="41124" y="44395"/>
                  </a:cubicBezTo>
                  <a:cubicBezTo>
                    <a:pt x="40792" y="38763"/>
                    <a:pt x="39136" y="34788"/>
                    <a:pt x="37148" y="34456"/>
                  </a:cubicBezTo>
                  <a:cubicBezTo>
                    <a:pt x="34166" y="34124"/>
                    <a:pt x="29859" y="39425"/>
                    <a:pt x="30191" y="45058"/>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7" name="Freeform: Shape 316">
              <a:extLst>
                <a:ext uri="{FF2B5EF4-FFF2-40B4-BE49-F238E27FC236}">
                  <a16:creationId xmlns:a16="http://schemas.microsoft.com/office/drawing/2014/main" id="{CD15434C-E340-448F-87F6-9636D2B35A50}"/>
                </a:ext>
              </a:extLst>
            </p:cNvPr>
            <p:cNvSpPr/>
            <p:nvPr/>
          </p:nvSpPr>
          <p:spPr>
            <a:xfrm>
              <a:off x="5483417" y="9942412"/>
              <a:ext cx="66269" cy="66269"/>
            </a:xfrm>
            <a:custGeom>
              <a:avLst/>
              <a:gdLst>
                <a:gd name="connsiteX0" fmla="*/ 24858 w 66260"/>
                <a:gd name="connsiteY0" fmla="*/ 45057 h 66260"/>
                <a:gd name="connsiteX1" fmla="*/ 42417 w 66260"/>
                <a:gd name="connsiteY1" fmla="*/ 25179 h 66260"/>
                <a:gd name="connsiteX2" fmla="*/ 51031 w 66260"/>
                <a:gd name="connsiteY2" fmla="*/ 24848 h 66260"/>
                <a:gd name="connsiteX3" fmla="*/ 53019 w 66260"/>
                <a:gd name="connsiteY3" fmla="*/ 62948 h 66260"/>
                <a:gd name="connsiteX4" fmla="*/ 44405 w 66260"/>
                <a:gd name="connsiteY4" fmla="*/ 63279 h 66260"/>
                <a:gd name="connsiteX5" fmla="*/ 24858 w 66260"/>
                <a:gd name="connsiteY5" fmla="*/ 45057 h 66260"/>
                <a:gd name="connsiteX6" fmla="*/ 30159 w 66260"/>
                <a:gd name="connsiteY6" fmla="*/ 45057 h 66260"/>
                <a:gd name="connsiteX7" fmla="*/ 38441 w 66260"/>
                <a:gd name="connsiteY7" fmla="*/ 54997 h 66260"/>
                <a:gd name="connsiteX8" fmla="*/ 41092 w 66260"/>
                <a:gd name="connsiteY8" fmla="*/ 44726 h 66260"/>
                <a:gd name="connsiteX9" fmla="*/ 37447 w 66260"/>
                <a:gd name="connsiteY9" fmla="*/ 34787 h 66260"/>
                <a:gd name="connsiteX10" fmla="*/ 30159 w 66260"/>
                <a:gd name="connsiteY10" fmla="*/ 4505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4858" y="45057"/>
                  </a:moveTo>
                  <a:cubicBezTo>
                    <a:pt x="24527" y="34787"/>
                    <a:pt x="32146" y="25842"/>
                    <a:pt x="42417" y="25179"/>
                  </a:cubicBezTo>
                  <a:lnTo>
                    <a:pt x="51031" y="24848"/>
                  </a:lnTo>
                  <a:cubicBezTo>
                    <a:pt x="51694" y="37438"/>
                    <a:pt x="52356" y="50358"/>
                    <a:pt x="53019" y="62948"/>
                  </a:cubicBezTo>
                  <a:lnTo>
                    <a:pt x="44405" y="63279"/>
                  </a:lnTo>
                  <a:cubicBezTo>
                    <a:pt x="33803" y="63610"/>
                    <a:pt x="25189" y="55327"/>
                    <a:pt x="24858" y="45057"/>
                  </a:cubicBezTo>
                  <a:close/>
                  <a:moveTo>
                    <a:pt x="30159" y="45057"/>
                  </a:moveTo>
                  <a:cubicBezTo>
                    <a:pt x="30490" y="50690"/>
                    <a:pt x="35460" y="55659"/>
                    <a:pt x="38441" y="54997"/>
                  </a:cubicBezTo>
                  <a:cubicBezTo>
                    <a:pt x="40429" y="54333"/>
                    <a:pt x="41423" y="50358"/>
                    <a:pt x="41092" y="44726"/>
                  </a:cubicBezTo>
                  <a:cubicBezTo>
                    <a:pt x="40761" y="39094"/>
                    <a:pt x="39435" y="35118"/>
                    <a:pt x="37447" y="34787"/>
                  </a:cubicBezTo>
                  <a:cubicBezTo>
                    <a:pt x="34466" y="33793"/>
                    <a:pt x="29828" y="39094"/>
                    <a:pt x="30159" y="45057"/>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8" name="Freeform: Shape 317">
              <a:extLst>
                <a:ext uri="{FF2B5EF4-FFF2-40B4-BE49-F238E27FC236}">
                  <a16:creationId xmlns:a16="http://schemas.microsoft.com/office/drawing/2014/main" id="{C0B28EC0-B04E-42EA-AFB8-0DD2402C048E}"/>
                </a:ext>
              </a:extLst>
            </p:cNvPr>
            <p:cNvSpPr/>
            <p:nvPr/>
          </p:nvSpPr>
          <p:spPr>
            <a:xfrm>
              <a:off x="5484421" y="9980517"/>
              <a:ext cx="66269" cy="66269"/>
            </a:xfrm>
            <a:custGeom>
              <a:avLst/>
              <a:gdLst>
                <a:gd name="connsiteX0" fmla="*/ 24848 w 66260"/>
                <a:gd name="connsiteY0" fmla="*/ 44395 h 66260"/>
                <a:gd name="connsiteX1" fmla="*/ 43069 w 66260"/>
                <a:gd name="connsiteY1" fmla="*/ 25179 h 66260"/>
                <a:gd name="connsiteX2" fmla="*/ 51683 w 66260"/>
                <a:gd name="connsiteY2" fmla="*/ 24848 h 66260"/>
                <a:gd name="connsiteX3" fmla="*/ 52346 w 66260"/>
                <a:gd name="connsiteY3" fmla="*/ 63279 h 66260"/>
                <a:gd name="connsiteX4" fmla="*/ 43732 w 66260"/>
                <a:gd name="connsiteY4" fmla="*/ 63279 h 66260"/>
                <a:gd name="connsiteX5" fmla="*/ 24848 w 66260"/>
                <a:gd name="connsiteY5" fmla="*/ 44395 h 66260"/>
                <a:gd name="connsiteX6" fmla="*/ 30480 w 66260"/>
                <a:gd name="connsiteY6" fmla="*/ 44395 h 66260"/>
                <a:gd name="connsiteX7" fmla="*/ 38431 w 66260"/>
                <a:gd name="connsiteY7" fmla="*/ 54334 h 66260"/>
                <a:gd name="connsiteX8" fmla="*/ 41413 w 66260"/>
                <a:gd name="connsiteY8" fmla="*/ 44064 h 66260"/>
                <a:gd name="connsiteX9" fmla="*/ 38100 w 66260"/>
                <a:gd name="connsiteY9" fmla="*/ 33793 h 66260"/>
                <a:gd name="connsiteX10" fmla="*/ 30480 w 66260"/>
                <a:gd name="connsiteY10" fmla="*/ 4439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4848" y="44395"/>
                  </a:moveTo>
                  <a:cubicBezTo>
                    <a:pt x="24848" y="34124"/>
                    <a:pt x="32799" y="25510"/>
                    <a:pt x="43069" y="25179"/>
                  </a:cubicBezTo>
                  <a:lnTo>
                    <a:pt x="51683" y="24848"/>
                  </a:lnTo>
                  <a:cubicBezTo>
                    <a:pt x="52015" y="37438"/>
                    <a:pt x="52346" y="50358"/>
                    <a:pt x="52346" y="63279"/>
                  </a:cubicBezTo>
                  <a:lnTo>
                    <a:pt x="43732" y="63279"/>
                  </a:lnTo>
                  <a:cubicBezTo>
                    <a:pt x="33462" y="63279"/>
                    <a:pt x="25179" y="54665"/>
                    <a:pt x="24848" y="44395"/>
                  </a:cubicBezTo>
                  <a:close/>
                  <a:moveTo>
                    <a:pt x="30480" y="44395"/>
                  </a:moveTo>
                  <a:cubicBezTo>
                    <a:pt x="30480" y="50027"/>
                    <a:pt x="35449" y="54997"/>
                    <a:pt x="38431" y="54334"/>
                  </a:cubicBezTo>
                  <a:cubicBezTo>
                    <a:pt x="40419" y="54003"/>
                    <a:pt x="41744" y="49696"/>
                    <a:pt x="41413" y="44064"/>
                  </a:cubicBezTo>
                  <a:cubicBezTo>
                    <a:pt x="41413" y="38431"/>
                    <a:pt x="40088" y="34456"/>
                    <a:pt x="38100" y="33793"/>
                  </a:cubicBezTo>
                  <a:cubicBezTo>
                    <a:pt x="35118" y="33462"/>
                    <a:pt x="30480" y="38763"/>
                    <a:pt x="30480" y="44395"/>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9" name="Freeform: Shape 318">
              <a:extLst>
                <a:ext uri="{FF2B5EF4-FFF2-40B4-BE49-F238E27FC236}">
                  <a16:creationId xmlns:a16="http://schemas.microsoft.com/office/drawing/2014/main" id="{37D6AFC0-23DE-4589-BE79-05849B34115B}"/>
                </a:ext>
              </a:extLst>
            </p:cNvPr>
            <p:cNvSpPr/>
            <p:nvPr/>
          </p:nvSpPr>
          <p:spPr>
            <a:xfrm>
              <a:off x="5401315" y="9986981"/>
              <a:ext cx="728954" cy="397611"/>
            </a:xfrm>
            <a:custGeom>
              <a:avLst/>
              <a:gdLst>
                <a:gd name="connsiteX0" fmla="*/ 717544 w 728869"/>
                <a:gd name="connsiteY0" fmla="*/ 71394 h 397565"/>
                <a:gd name="connsiteX1" fmla="*/ 380607 w 728869"/>
                <a:gd name="connsiteY1" fmla="*/ 122415 h 397565"/>
                <a:gd name="connsiteX2" fmla="*/ 43671 w 728869"/>
                <a:gd name="connsiteY2" fmla="*/ 71394 h 397565"/>
                <a:gd name="connsiteX3" fmla="*/ 92373 w 728869"/>
                <a:gd name="connsiteY3" fmla="*/ 324179 h 397565"/>
                <a:gd name="connsiteX4" fmla="*/ 115564 w 728869"/>
                <a:gd name="connsiteY4" fmla="*/ 389115 h 397565"/>
                <a:gd name="connsiteX5" fmla="*/ 380607 w 728869"/>
                <a:gd name="connsiteY5" fmla="*/ 389115 h 397565"/>
                <a:gd name="connsiteX6" fmla="*/ 645651 w 728869"/>
                <a:gd name="connsiteY6" fmla="*/ 389115 h 397565"/>
                <a:gd name="connsiteX7" fmla="*/ 668842 w 728869"/>
                <a:gd name="connsiteY7" fmla="*/ 324179 h 397565"/>
                <a:gd name="connsiteX8" fmla="*/ 717544 w 728869"/>
                <a:gd name="connsiteY8" fmla="*/ 71394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8869" h="397565">
                  <a:moveTo>
                    <a:pt x="717544" y="71394"/>
                  </a:moveTo>
                  <a:cubicBezTo>
                    <a:pt x="522737" y="-42243"/>
                    <a:pt x="413738" y="82990"/>
                    <a:pt x="380607" y="122415"/>
                  </a:cubicBezTo>
                  <a:cubicBezTo>
                    <a:pt x="347477" y="82990"/>
                    <a:pt x="238478" y="-42243"/>
                    <a:pt x="43671" y="71394"/>
                  </a:cubicBezTo>
                  <a:cubicBezTo>
                    <a:pt x="22799" y="145606"/>
                    <a:pt x="-393" y="268519"/>
                    <a:pt x="92373" y="324179"/>
                  </a:cubicBezTo>
                  <a:cubicBezTo>
                    <a:pt x="101649" y="363604"/>
                    <a:pt x="115564" y="389115"/>
                    <a:pt x="115564" y="389115"/>
                  </a:cubicBezTo>
                  <a:lnTo>
                    <a:pt x="380607" y="389115"/>
                  </a:lnTo>
                  <a:lnTo>
                    <a:pt x="645651" y="389115"/>
                  </a:lnTo>
                  <a:cubicBezTo>
                    <a:pt x="645651" y="389115"/>
                    <a:pt x="659566" y="363604"/>
                    <a:pt x="668842" y="324179"/>
                  </a:cubicBezTo>
                  <a:cubicBezTo>
                    <a:pt x="761607" y="268519"/>
                    <a:pt x="738416" y="145606"/>
                    <a:pt x="717544" y="71394"/>
                  </a:cubicBezTo>
                  <a:close/>
                </a:path>
              </a:pathLst>
            </a:custGeom>
            <a:solidFill>
              <a:srgbClr val="B3B3B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0" name="Freeform: Shape 319">
              <a:extLst>
                <a:ext uri="{FF2B5EF4-FFF2-40B4-BE49-F238E27FC236}">
                  <a16:creationId xmlns:a16="http://schemas.microsoft.com/office/drawing/2014/main" id="{966B4B36-95DC-4EF4-9961-BD25928A814B}"/>
                </a:ext>
              </a:extLst>
            </p:cNvPr>
            <p:cNvSpPr/>
            <p:nvPr/>
          </p:nvSpPr>
          <p:spPr>
            <a:xfrm>
              <a:off x="5401646" y="10033532"/>
              <a:ext cx="165671" cy="364477"/>
            </a:xfrm>
            <a:custGeom>
              <a:avLst/>
              <a:gdLst>
                <a:gd name="connsiteX0" fmla="*/ 43671 w 165652"/>
                <a:gd name="connsiteY0" fmla="*/ 24848 h 364434"/>
                <a:gd name="connsiteX1" fmla="*/ 129479 w 165652"/>
                <a:gd name="connsiteY1" fmla="*/ 266037 h 364434"/>
                <a:gd name="connsiteX2" fmla="*/ 152670 w 165652"/>
                <a:gd name="connsiteY2" fmla="*/ 342569 h 364434"/>
                <a:gd name="connsiteX3" fmla="*/ 115564 w 165652"/>
                <a:gd name="connsiteY3" fmla="*/ 342569 h 364434"/>
                <a:gd name="connsiteX4" fmla="*/ 92373 w 165652"/>
                <a:gd name="connsiteY4" fmla="*/ 277633 h 364434"/>
                <a:gd name="connsiteX5" fmla="*/ 43671 w 165652"/>
                <a:gd name="connsiteY5" fmla="*/ 24848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364434">
                  <a:moveTo>
                    <a:pt x="43671" y="24848"/>
                  </a:moveTo>
                  <a:cubicBezTo>
                    <a:pt x="39695" y="159357"/>
                    <a:pt x="48972" y="211041"/>
                    <a:pt x="129479" y="266037"/>
                  </a:cubicBezTo>
                  <a:cubicBezTo>
                    <a:pt x="138755" y="311094"/>
                    <a:pt x="152670" y="342569"/>
                    <a:pt x="152670" y="342569"/>
                  </a:cubicBezTo>
                  <a:lnTo>
                    <a:pt x="115564" y="342569"/>
                  </a:lnTo>
                  <a:cubicBezTo>
                    <a:pt x="115564" y="342569"/>
                    <a:pt x="101649" y="317059"/>
                    <a:pt x="92373" y="277633"/>
                  </a:cubicBezTo>
                  <a:cubicBezTo>
                    <a:pt x="-393" y="221973"/>
                    <a:pt x="22799" y="99060"/>
                    <a:pt x="43671" y="24848"/>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1" name="Freeform: Shape 320">
              <a:extLst>
                <a:ext uri="{FF2B5EF4-FFF2-40B4-BE49-F238E27FC236}">
                  <a16:creationId xmlns:a16="http://schemas.microsoft.com/office/drawing/2014/main" id="{8E82DD79-CD39-42B4-A36C-83B26911E53C}"/>
                </a:ext>
              </a:extLst>
            </p:cNvPr>
            <p:cNvSpPr/>
            <p:nvPr/>
          </p:nvSpPr>
          <p:spPr>
            <a:xfrm>
              <a:off x="5984085" y="10030881"/>
              <a:ext cx="165671" cy="364477"/>
            </a:xfrm>
            <a:custGeom>
              <a:avLst/>
              <a:gdLst>
                <a:gd name="connsiteX0" fmla="*/ 134841 w 165652"/>
                <a:gd name="connsiteY0" fmla="*/ 24848 h 364434"/>
                <a:gd name="connsiteX1" fmla="*/ 48370 w 165652"/>
                <a:gd name="connsiteY1" fmla="*/ 268026 h 364434"/>
                <a:gd name="connsiteX2" fmla="*/ 24848 w 165652"/>
                <a:gd name="connsiteY2" fmla="*/ 345220 h 364434"/>
                <a:gd name="connsiteX3" fmla="*/ 62285 w 165652"/>
                <a:gd name="connsiteY3" fmla="*/ 345220 h 364434"/>
                <a:gd name="connsiteX4" fmla="*/ 85808 w 165652"/>
                <a:gd name="connsiteY4" fmla="*/ 279621 h 364434"/>
                <a:gd name="connsiteX5" fmla="*/ 134841 w 165652"/>
                <a:gd name="connsiteY5" fmla="*/ 24848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364434">
                  <a:moveTo>
                    <a:pt x="134841" y="24848"/>
                  </a:moveTo>
                  <a:cubicBezTo>
                    <a:pt x="138816" y="160352"/>
                    <a:pt x="129540" y="212698"/>
                    <a:pt x="48370" y="268026"/>
                  </a:cubicBezTo>
                  <a:cubicBezTo>
                    <a:pt x="39094" y="313415"/>
                    <a:pt x="24848" y="345220"/>
                    <a:pt x="24848" y="345220"/>
                  </a:cubicBezTo>
                  <a:lnTo>
                    <a:pt x="62285" y="345220"/>
                  </a:lnTo>
                  <a:cubicBezTo>
                    <a:pt x="62285" y="345220"/>
                    <a:pt x="76200" y="319378"/>
                    <a:pt x="85808" y="279621"/>
                  </a:cubicBezTo>
                  <a:cubicBezTo>
                    <a:pt x="179235" y="223630"/>
                    <a:pt x="155713" y="99723"/>
                    <a:pt x="134841" y="24848"/>
                  </a:cubicBezTo>
                  <a:close/>
                </a:path>
              </a:pathLst>
            </a:custGeom>
            <a:solidFill>
              <a:srgbClr val="949494">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2" name="Freeform: Shape 321">
              <a:extLst>
                <a:ext uri="{FF2B5EF4-FFF2-40B4-BE49-F238E27FC236}">
                  <a16:creationId xmlns:a16="http://schemas.microsoft.com/office/drawing/2014/main" id="{1476AEA7-0C4D-46F5-AAE6-255760C743AB}"/>
                </a:ext>
              </a:extLst>
            </p:cNvPr>
            <p:cNvSpPr/>
            <p:nvPr/>
          </p:nvSpPr>
          <p:spPr>
            <a:xfrm>
              <a:off x="5597408" y="10211130"/>
              <a:ext cx="331342" cy="99403"/>
            </a:xfrm>
            <a:custGeom>
              <a:avLst/>
              <a:gdLst>
                <a:gd name="connsiteX0" fmla="*/ 297180 w 331304"/>
                <a:gd name="connsiteY0" fmla="*/ 86803 h 99391"/>
                <a:gd name="connsiteX1" fmla="*/ 259411 w 331304"/>
                <a:gd name="connsiteY1" fmla="*/ 70237 h 99391"/>
                <a:gd name="connsiteX2" fmla="*/ 222968 w 331304"/>
                <a:gd name="connsiteY2" fmla="*/ 51683 h 99391"/>
                <a:gd name="connsiteX3" fmla="*/ 191163 w 331304"/>
                <a:gd name="connsiteY3" fmla="*/ 29487 h 99391"/>
                <a:gd name="connsiteX4" fmla="*/ 186525 w 331304"/>
                <a:gd name="connsiteY4" fmla="*/ 24848 h 99391"/>
                <a:gd name="connsiteX5" fmla="*/ 180561 w 331304"/>
                <a:gd name="connsiteY5" fmla="*/ 27829 h 99391"/>
                <a:gd name="connsiteX6" fmla="*/ 161014 w 331304"/>
                <a:gd name="connsiteY6" fmla="*/ 39425 h 99391"/>
                <a:gd name="connsiteX7" fmla="*/ 142793 w 331304"/>
                <a:gd name="connsiteY7" fmla="*/ 50690 h 99391"/>
                <a:gd name="connsiteX8" fmla="*/ 105686 w 331304"/>
                <a:gd name="connsiteY8" fmla="*/ 71893 h 99391"/>
                <a:gd name="connsiteX9" fmla="*/ 66593 w 331304"/>
                <a:gd name="connsiteY9" fmla="*/ 88790 h 99391"/>
                <a:gd name="connsiteX10" fmla="*/ 24848 w 331304"/>
                <a:gd name="connsiteY10" fmla="*/ 100055 h 99391"/>
                <a:gd name="connsiteX11" fmla="*/ 149419 w 331304"/>
                <a:gd name="connsiteY11" fmla="*/ 81832 h 99391"/>
                <a:gd name="connsiteX12" fmla="*/ 181224 w 331304"/>
                <a:gd name="connsiteY12" fmla="*/ 62949 h 99391"/>
                <a:gd name="connsiteX13" fmla="*/ 212366 w 331304"/>
                <a:gd name="connsiteY13" fmla="*/ 82495 h 99391"/>
                <a:gd name="connsiteX14" fmla="*/ 335943 w 331304"/>
                <a:gd name="connsiteY14" fmla="*/ 100055 h 99391"/>
                <a:gd name="connsiteX15" fmla="*/ 297180 w 331304"/>
                <a:gd name="connsiteY15" fmla="*/ 8680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1304" h="99391">
                  <a:moveTo>
                    <a:pt x="297180" y="86803"/>
                  </a:moveTo>
                  <a:cubicBezTo>
                    <a:pt x="284259" y="81832"/>
                    <a:pt x="272001" y="76201"/>
                    <a:pt x="259411" y="70237"/>
                  </a:cubicBezTo>
                  <a:cubicBezTo>
                    <a:pt x="247153" y="64273"/>
                    <a:pt x="234895" y="58642"/>
                    <a:pt x="222968" y="51683"/>
                  </a:cubicBezTo>
                  <a:cubicBezTo>
                    <a:pt x="211372" y="45058"/>
                    <a:pt x="199776" y="38101"/>
                    <a:pt x="191163" y="29487"/>
                  </a:cubicBezTo>
                  <a:lnTo>
                    <a:pt x="186525" y="24848"/>
                  </a:lnTo>
                  <a:lnTo>
                    <a:pt x="180561" y="27829"/>
                  </a:lnTo>
                  <a:cubicBezTo>
                    <a:pt x="172941" y="31806"/>
                    <a:pt x="167309" y="35781"/>
                    <a:pt x="161014" y="39425"/>
                  </a:cubicBezTo>
                  <a:lnTo>
                    <a:pt x="142793" y="50690"/>
                  </a:lnTo>
                  <a:cubicBezTo>
                    <a:pt x="130866" y="58310"/>
                    <a:pt x="118276" y="65267"/>
                    <a:pt x="105686" y="71893"/>
                  </a:cubicBezTo>
                  <a:cubicBezTo>
                    <a:pt x="93097" y="78188"/>
                    <a:pt x="80176" y="84152"/>
                    <a:pt x="66593" y="88790"/>
                  </a:cubicBezTo>
                  <a:cubicBezTo>
                    <a:pt x="53009" y="93760"/>
                    <a:pt x="39425" y="97073"/>
                    <a:pt x="24848" y="100055"/>
                  </a:cubicBezTo>
                  <a:cubicBezTo>
                    <a:pt x="67917" y="105356"/>
                    <a:pt x="136498" y="88790"/>
                    <a:pt x="149419" y="81832"/>
                  </a:cubicBezTo>
                  <a:cubicBezTo>
                    <a:pt x="155713" y="78188"/>
                    <a:pt x="176917" y="65267"/>
                    <a:pt x="181224" y="62949"/>
                  </a:cubicBezTo>
                  <a:cubicBezTo>
                    <a:pt x="191163" y="71231"/>
                    <a:pt x="201765" y="77194"/>
                    <a:pt x="212366" y="82495"/>
                  </a:cubicBezTo>
                  <a:cubicBezTo>
                    <a:pt x="225287" y="88790"/>
                    <a:pt x="283265" y="101048"/>
                    <a:pt x="335943" y="100055"/>
                  </a:cubicBezTo>
                  <a:cubicBezTo>
                    <a:pt x="322691" y="97073"/>
                    <a:pt x="309770" y="92103"/>
                    <a:pt x="297180" y="86803"/>
                  </a:cubicBezTo>
                  <a:close/>
                </a:path>
              </a:pathLst>
            </a:custGeom>
            <a:solidFill>
              <a:srgbClr val="949494">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3" name="Freeform: Shape 322">
              <a:extLst>
                <a:ext uri="{FF2B5EF4-FFF2-40B4-BE49-F238E27FC236}">
                  <a16:creationId xmlns:a16="http://schemas.microsoft.com/office/drawing/2014/main" id="{653CCA28-4C99-447E-A7A7-D0F8A42DC556}"/>
                </a:ext>
              </a:extLst>
            </p:cNvPr>
            <p:cNvSpPr/>
            <p:nvPr/>
          </p:nvSpPr>
          <p:spPr>
            <a:xfrm>
              <a:off x="5806486" y="9262828"/>
              <a:ext cx="132537" cy="66269"/>
            </a:xfrm>
            <a:custGeom>
              <a:avLst/>
              <a:gdLst>
                <a:gd name="connsiteX0" fmla="*/ 130865 w 132521"/>
                <a:gd name="connsiteY0" fmla="*/ 24848 h 66260"/>
                <a:gd name="connsiteX1" fmla="*/ 85476 w 132521"/>
                <a:gd name="connsiteY1" fmla="*/ 60960 h 66260"/>
                <a:gd name="connsiteX2" fmla="*/ 24848 w 132521"/>
                <a:gd name="connsiteY2" fmla="*/ 47046 h 66260"/>
                <a:gd name="connsiteX3" fmla="*/ 130865 w 132521"/>
                <a:gd name="connsiteY3" fmla="*/ 24848 h 66260"/>
              </a:gdLst>
              <a:ahLst/>
              <a:cxnLst>
                <a:cxn ang="0">
                  <a:pos x="connsiteX0" y="connsiteY0"/>
                </a:cxn>
                <a:cxn ang="0">
                  <a:pos x="connsiteX1" y="connsiteY1"/>
                </a:cxn>
                <a:cxn ang="0">
                  <a:pos x="connsiteX2" y="connsiteY2"/>
                </a:cxn>
                <a:cxn ang="0">
                  <a:pos x="connsiteX3" y="connsiteY3"/>
                </a:cxn>
              </a:cxnLst>
              <a:rect l="l" t="t" r="r" b="b"/>
              <a:pathLst>
                <a:path w="132521" h="66260">
                  <a:moveTo>
                    <a:pt x="130865" y="24848"/>
                  </a:moveTo>
                  <a:cubicBezTo>
                    <a:pt x="120926" y="45389"/>
                    <a:pt x="105686" y="56322"/>
                    <a:pt x="85476" y="60960"/>
                  </a:cubicBezTo>
                  <a:cubicBezTo>
                    <a:pt x="69574" y="64935"/>
                    <a:pt x="49364" y="60960"/>
                    <a:pt x="24848" y="47046"/>
                  </a:cubicBezTo>
                  <a:cubicBezTo>
                    <a:pt x="54002" y="52677"/>
                    <a:pt x="89120" y="52677"/>
                    <a:pt x="130865" y="24848"/>
                  </a:cubicBezTo>
                  <a:close/>
                </a:path>
              </a:pathLst>
            </a:custGeom>
            <a:solidFill>
              <a:srgbClr val="F3B079">
                <a:alpha val="7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4" name="Freeform: Shape 323">
              <a:extLst>
                <a:ext uri="{FF2B5EF4-FFF2-40B4-BE49-F238E27FC236}">
                  <a16:creationId xmlns:a16="http://schemas.microsoft.com/office/drawing/2014/main" id="{D9E1A856-AA01-4762-82BD-23E6FE2BEAB1}"/>
                </a:ext>
              </a:extLst>
            </p:cNvPr>
            <p:cNvSpPr/>
            <p:nvPr/>
          </p:nvSpPr>
          <p:spPr>
            <a:xfrm>
              <a:off x="5602047" y="9262828"/>
              <a:ext cx="132537" cy="66269"/>
            </a:xfrm>
            <a:custGeom>
              <a:avLst/>
              <a:gdLst>
                <a:gd name="connsiteX0" fmla="*/ 24848 w 132521"/>
                <a:gd name="connsiteY0" fmla="*/ 24848 h 66260"/>
                <a:gd name="connsiteX1" fmla="*/ 70237 w 132521"/>
                <a:gd name="connsiteY1" fmla="*/ 60960 h 66260"/>
                <a:gd name="connsiteX2" fmla="*/ 130866 w 132521"/>
                <a:gd name="connsiteY2" fmla="*/ 47046 h 66260"/>
                <a:gd name="connsiteX3" fmla="*/ 24848 w 132521"/>
                <a:gd name="connsiteY3" fmla="*/ 24848 h 66260"/>
              </a:gdLst>
              <a:ahLst/>
              <a:cxnLst>
                <a:cxn ang="0">
                  <a:pos x="connsiteX0" y="connsiteY0"/>
                </a:cxn>
                <a:cxn ang="0">
                  <a:pos x="connsiteX1" y="connsiteY1"/>
                </a:cxn>
                <a:cxn ang="0">
                  <a:pos x="connsiteX2" y="connsiteY2"/>
                </a:cxn>
                <a:cxn ang="0">
                  <a:pos x="connsiteX3" y="connsiteY3"/>
                </a:cxn>
              </a:cxnLst>
              <a:rect l="l" t="t" r="r" b="b"/>
              <a:pathLst>
                <a:path w="132521" h="66260">
                  <a:moveTo>
                    <a:pt x="24848" y="24848"/>
                  </a:moveTo>
                  <a:cubicBezTo>
                    <a:pt x="34787" y="45389"/>
                    <a:pt x="50027" y="56322"/>
                    <a:pt x="70237" y="60960"/>
                  </a:cubicBezTo>
                  <a:cubicBezTo>
                    <a:pt x="86139" y="64935"/>
                    <a:pt x="106349" y="60960"/>
                    <a:pt x="130866" y="47046"/>
                  </a:cubicBezTo>
                  <a:cubicBezTo>
                    <a:pt x="101711" y="52677"/>
                    <a:pt x="66593" y="52677"/>
                    <a:pt x="24848" y="24848"/>
                  </a:cubicBezTo>
                  <a:close/>
                </a:path>
              </a:pathLst>
            </a:custGeom>
            <a:solidFill>
              <a:srgbClr val="F3B079">
                <a:alpha val="7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5" name="Freeform: Shape 324">
              <a:extLst>
                <a:ext uri="{FF2B5EF4-FFF2-40B4-BE49-F238E27FC236}">
                  <a16:creationId xmlns:a16="http://schemas.microsoft.com/office/drawing/2014/main" id="{FF3D28FE-10D5-45B5-B2D5-76B52926C4B6}"/>
                </a:ext>
              </a:extLst>
            </p:cNvPr>
            <p:cNvSpPr/>
            <p:nvPr/>
          </p:nvSpPr>
          <p:spPr>
            <a:xfrm>
              <a:off x="5737566" y="10055400"/>
              <a:ext cx="66269" cy="66269"/>
            </a:xfrm>
            <a:custGeom>
              <a:avLst/>
              <a:gdLst>
                <a:gd name="connsiteX0" fmla="*/ 44064 w 66260"/>
                <a:gd name="connsiteY0" fmla="*/ 24848 h 66260"/>
                <a:gd name="connsiteX1" fmla="*/ 24848 w 66260"/>
                <a:gd name="connsiteY1" fmla="*/ 39425 h 66260"/>
                <a:gd name="connsiteX2" fmla="*/ 24848 w 66260"/>
                <a:gd name="connsiteY2" fmla="*/ 46051 h 66260"/>
                <a:gd name="connsiteX3" fmla="*/ 44395 w 66260"/>
                <a:gd name="connsiteY3" fmla="*/ 65267 h 66260"/>
                <a:gd name="connsiteX4" fmla="*/ 63279 w 66260"/>
                <a:gd name="connsiteY4" fmla="*/ 46051 h 66260"/>
                <a:gd name="connsiteX5" fmla="*/ 63279 w 66260"/>
                <a:gd name="connsiteY5" fmla="*/ 39425 h 66260"/>
                <a:gd name="connsiteX6" fmla="*/ 44064 w 66260"/>
                <a:gd name="connsiteY6" fmla="*/ 24848 h 66260"/>
                <a:gd name="connsiteX7" fmla="*/ 44064 w 66260"/>
                <a:gd name="connsiteY7" fmla="*/ 29155 h 66260"/>
                <a:gd name="connsiteX8" fmla="*/ 54334 w 66260"/>
                <a:gd name="connsiteY8" fmla="*/ 35118 h 66260"/>
                <a:gd name="connsiteX9" fmla="*/ 44064 w 66260"/>
                <a:gd name="connsiteY9" fmla="*/ 37768 h 66260"/>
                <a:gd name="connsiteX10" fmla="*/ 33793 w 66260"/>
                <a:gd name="connsiteY10" fmla="*/ 35118 h 66260"/>
                <a:gd name="connsiteX11" fmla="*/ 44064 w 66260"/>
                <a:gd name="connsiteY11" fmla="*/ 2915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260" h="66260">
                  <a:moveTo>
                    <a:pt x="44064" y="24848"/>
                  </a:moveTo>
                  <a:cubicBezTo>
                    <a:pt x="33462" y="24848"/>
                    <a:pt x="24848" y="31143"/>
                    <a:pt x="24848" y="39425"/>
                  </a:cubicBezTo>
                  <a:lnTo>
                    <a:pt x="24848" y="46051"/>
                  </a:lnTo>
                  <a:lnTo>
                    <a:pt x="44395" y="65267"/>
                  </a:lnTo>
                  <a:lnTo>
                    <a:pt x="63279" y="46051"/>
                  </a:lnTo>
                  <a:lnTo>
                    <a:pt x="63279" y="39425"/>
                  </a:lnTo>
                  <a:cubicBezTo>
                    <a:pt x="63279" y="31143"/>
                    <a:pt x="54665" y="24848"/>
                    <a:pt x="44064" y="24848"/>
                  </a:cubicBezTo>
                  <a:close/>
                  <a:moveTo>
                    <a:pt x="44064" y="29155"/>
                  </a:moveTo>
                  <a:cubicBezTo>
                    <a:pt x="50027" y="29155"/>
                    <a:pt x="54996" y="32799"/>
                    <a:pt x="54334" y="35118"/>
                  </a:cubicBezTo>
                  <a:cubicBezTo>
                    <a:pt x="54002" y="36774"/>
                    <a:pt x="49696" y="37768"/>
                    <a:pt x="44064" y="37768"/>
                  </a:cubicBezTo>
                  <a:cubicBezTo>
                    <a:pt x="38431" y="37768"/>
                    <a:pt x="34124" y="36774"/>
                    <a:pt x="33793" y="35118"/>
                  </a:cubicBezTo>
                  <a:cubicBezTo>
                    <a:pt x="33130" y="32799"/>
                    <a:pt x="38100" y="29155"/>
                    <a:pt x="44064" y="29155"/>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6" name="Freeform: Shape 325">
              <a:extLst>
                <a:ext uri="{FF2B5EF4-FFF2-40B4-BE49-F238E27FC236}">
                  <a16:creationId xmlns:a16="http://schemas.microsoft.com/office/drawing/2014/main" id="{E5DCA16F-3F80-4AF2-BA97-C63FCA0BDFE0}"/>
                </a:ext>
              </a:extLst>
            </p:cNvPr>
            <p:cNvSpPr/>
            <p:nvPr/>
          </p:nvSpPr>
          <p:spPr>
            <a:xfrm>
              <a:off x="6059631" y="10002690"/>
              <a:ext cx="66269" cy="66269"/>
            </a:xfrm>
            <a:custGeom>
              <a:avLst/>
              <a:gdLst>
                <a:gd name="connsiteX0" fmla="*/ 28492 w 66260"/>
                <a:gd name="connsiteY0" fmla="*/ 34813 h 66260"/>
                <a:gd name="connsiteX1" fmla="*/ 24848 w 66260"/>
                <a:gd name="connsiteY1" fmla="*/ 42434 h 66260"/>
                <a:gd name="connsiteX2" fmla="*/ 60297 w 66260"/>
                <a:gd name="connsiteY2" fmla="*/ 60987 h 66260"/>
                <a:gd name="connsiteX3" fmla="*/ 64604 w 66260"/>
                <a:gd name="connsiteY3" fmla="*/ 53698 h 66260"/>
                <a:gd name="connsiteX4" fmla="*/ 55328 w 66260"/>
                <a:gd name="connsiteY4" fmla="*/ 27525 h 66260"/>
                <a:gd name="connsiteX5" fmla="*/ 28492 w 66260"/>
                <a:gd name="connsiteY5" fmla="*/ 34813 h 66260"/>
                <a:gd name="connsiteX6" fmla="*/ 58972 w 66260"/>
                <a:gd name="connsiteY6" fmla="*/ 44421 h 66260"/>
                <a:gd name="connsiteX7" fmla="*/ 47707 w 66260"/>
                <a:gd name="connsiteY7" fmla="*/ 42102 h 66260"/>
                <a:gd name="connsiteX8" fmla="*/ 39425 w 66260"/>
                <a:gd name="connsiteY8" fmla="*/ 34151 h 66260"/>
                <a:gd name="connsiteX9" fmla="*/ 53008 w 66260"/>
                <a:gd name="connsiteY9" fmla="*/ 32163 h 66260"/>
                <a:gd name="connsiteX10" fmla="*/ 58972 w 66260"/>
                <a:gd name="connsiteY10" fmla="*/ 4442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8492" y="34813"/>
                  </a:moveTo>
                  <a:lnTo>
                    <a:pt x="24848" y="42434"/>
                  </a:lnTo>
                  <a:cubicBezTo>
                    <a:pt x="36775" y="48065"/>
                    <a:pt x="48702" y="54360"/>
                    <a:pt x="60297" y="60987"/>
                  </a:cubicBezTo>
                  <a:lnTo>
                    <a:pt x="64604" y="53698"/>
                  </a:lnTo>
                  <a:cubicBezTo>
                    <a:pt x="69905" y="45084"/>
                    <a:pt x="65929" y="32826"/>
                    <a:pt x="55328" y="27525"/>
                  </a:cubicBezTo>
                  <a:cubicBezTo>
                    <a:pt x="44726" y="21893"/>
                    <a:pt x="32799" y="25537"/>
                    <a:pt x="28492" y="34813"/>
                  </a:cubicBezTo>
                  <a:close/>
                  <a:moveTo>
                    <a:pt x="58972" y="44421"/>
                  </a:moveTo>
                  <a:cubicBezTo>
                    <a:pt x="57647" y="46078"/>
                    <a:pt x="53008" y="44752"/>
                    <a:pt x="47707" y="42102"/>
                  </a:cubicBezTo>
                  <a:cubicBezTo>
                    <a:pt x="42407" y="39452"/>
                    <a:pt x="38763" y="36469"/>
                    <a:pt x="39425" y="34151"/>
                  </a:cubicBezTo>
                  <a:cubicBezTo>
                    <a:pt x="40088" y="31169"/>
                    <a:pt x="47045" y="29512"/>
                    <a:pt x="53008" y="32163"/>
                  </a:cubicBezTo>
                  <a:cubicBezTo>
                    <a:pt x="58309" y="35145"/>
                    <a:pt x="60960" y="42102"/>
                    <a:pt x="58972" y="4442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7" name="Freeform: Shape 326">
              <a:extLst>
                <a:ext uri="{FF2B5EF4-FFF2-40B4-BE49-F238E27FC236}">
                  <a16:creationId xmlns:a16="http://schemas.microsoft.com/office/drawing/2014/main" id="{C28CBB92-B5CF-46C3-B3C6-023886522173}"/>
                </a:ext>
              </a:extLst>
            </p:cNvPr>
            <p:cNvSpPr/>
            <p:nvPr/>
          </p:nvSpPr>
          <p:spPr>
            <a:xfrm>
              <a:off x="6022852" y="9985856"/>
              <a:ext cx="66269" cy="66269"/>
            </a:xfrm>
            <a:custGeom>
              <a:avLst/>
              <a:gdLst>
                <a:gd name="connsiteX0" fmla="*/ 27498 w 66260"/>
                <a:gd name="connsiteY0" fmla="*/ 36736 h 66260"/>
                <a:gd name="connsiteX1" fmla="*/ 24848 w 66260"/>
                <a:gd name="connsiteY1" fmla="*/ 45019 h 66260"/>
                <a:gd name="connsiteX2" fmla="*/ 61623 w 66260"/>
                <a:gd name="connsiteY2" fmla="*/ 59596 h 66260"/>
                <a:gd name="connsiteX3" fmla="*/ 65267 w 66260"/>
                <a:gd name="connsiteY3" fmla="*/ 51977 h 66260"/>
                <a:gd name="connsiteX4" fmla="*/ 53340 w 66260"/>
                <a:gd name="connsiteY4" fmla="*/ 26797 h 66260"/>
                <a:gd name="connsiteX5" fmla="*/ 27498 w 66260"/>
                <a:gd name="connsiteY5" fmla="*/ 36736 h 66260"/>
                <a:gd name="connsiteX6" fmla="*/ 58641 w 66260"/>
                <a:gd name="connsiteY6" fmla="*/ 43031 h 66260"/>
                <a:gd name="connsiteX7" fmla="*/ 47045 w 66260"/>
                <a:gd name="connsiteY7" fmla="*/ 41706 h 66260"/>
                <a:gd name="connsiteX8" fmla="*/ 37769 w 66260"/>
                <a:gd name="connsiteY8" fmla="*/ 34748 h 66260"/>
                <a:gd name="connsiteX9" fmla="*/ 51021 w 66260"/>
                <a:gd name="connsiteY9" fmla="*/ 31436 h 66260"/>
                <a:gd name="connsiteX10" fmla="*/ 58641 w 66260"/>
                <a:gd name="connsiteY10" fmla="*/ 4303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7498" y="36736"/>
                  </a:moveTo>
                  <a:lnTo>
                    <a:pt x="24848" y="45019"/>
                  </a:lnTo>
                  <a:cubicBezTo>
                    <a:pt x="37437" y="48995"/>
                    <a:pt x="49696" y="53965"/>
                    <a:pt x="61623" y="59596"/>
                  </a:cubicBezTo>
                  <a:lnTo>
                    <a:pt x="65267" y="51977"/>
                  </a:lnTo>
                  <a:cubicBezTo>
                    <a:pt x="69574" y="42700"/>
                    <a:pt x="64604" y="31104"/>
                    <a:pt x="53340" y="26797"/>
                  </a:cubicBezTo>
                  <a:cubicBezTo>
                    <a:pt x="42407" y="21828"/>
                    <a:pt x="30480" y="26797"/>
                    <a:pt x="27498" y="36736"/>
                  </a:cubicBezTo>
                  <a:close/>
                  <a:moveTo>
                    <a:pt x="58641" y="43031"/>
                  </a:moveTo>
                  <a:cubicBezTo>
                    <a:pt x="57316" y="44688"/>
                    <a:pt x="52677" y="44025"/>
                    <a:pt x="47045" y="41706"/>
                  </a:cubicBezTo>
                  <a:cubicBezTo>
                    <a:pt x="41413" y="39387"/>
                    <a:pt x="37437" y="37068"/>
                    <a:pt x="37769" y="34748"/>
                  </a:cubicBezTo>
                  <a:cubicBezTo>
                    <a:pt x="38100" y="31767"/>
                    <a:pt x="45057" y="29117"/>
                    <a:pt x="51021" y="31436"/>
                  </a:cubicBezTo>
                  <a:cubicBezTo>
                    <a:pt x="57316" y="33754"/>
                    <a:pt x="60629" y="40381"/>
                    <a:pt x="58641" y="4303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8" name="Freeform: Shape 327">
              <a:extLst>
                <a:ext uri="{FF2B5EF4-FFF2-40B4-BE49-F238E27FC236}">
                  <a16:creationId xmlns:a16="http://schemas.microsoft.com/office/drawing/2014/main" id="{6C410313-A4AB-494A-9B77-783D2DA803F2}"/>
                </a:ext>
              </a:extLst>
            </p:cNvPr>
            <p:cNvSpPr/>
            <p:nvPr/>
          </p:nvSpPr>
          <p:spPr>
            <a:xfrm>
              <a:off x="5985080" y="9973501"/>
              <a:ext cx="66269" cy="66269"/>
            </a:xfrm>
            <a:custGeom>
              <a:avLst/>
              <a:gdLst>
                <a:gd name="connsiteX0" fmla="*/ 26173 w 66260"/>
                <a:gd name="connsiteY0" fmla="*/ 39151 h 66260"/>
                <a:gd name="connsiteX1" fmla="*/ 24848 w 66260"/>
                <a:gd name="connsiteY1" fmla="*/ 47765 h 66260"/>
                <a:gd name="connsiteX2" fmla="*/ 62948 w 66260"/>
                <a:gd name="connsiteY2" fmla="*/ 57372 h 66260"/>
                <a:gd name="connsiteX3" fmla="*/ 65598 w 66260"/>
                <a:gd name="connsiteY3" fmla="*/ 49090 h 66260"/>
                <a:gd name="connsiteX4" fmla="*/ 50690 w 66260"/>
                <a:gd name="connsiteY4" fmla="*/ 25567 h 66260"/>
                <a:gd name="connsiteX5" fmla="*/ 26173 w 66260"/>
                <a:gd name="connsiteY5" fmla="*/ 39151 h 66260"/>
                <a:gd name="connsiteX6" fmla="*/ 57978 w 66260"/>
                <a:gd name="connsiteY6" fmla="*/ 41139 h 66260"/>
                <a:gd name="connsiteX7" fmla="*/ 46382 w 66260"/>
                <a:gd name="connsiteY7" fmla="*/ 41470 h 66260"/>
                <a:gd name="connsiteX8" fmla="*/ 36443 w 66260"/>
                <a:gd name="connsiteY8" fmla="*/ 35838 h 66260"/>
                <a:gd name="connsiteX9" fmla="*/ 49033 w 66260"/>
                <a:gd name="connsiteY9" fmla="*/ 30868 h 66260"/>
                <a:gd name="connsiteX10" fmla="*/ 57978 w 66260"/>
                <a:gd name="connsiteY10" fmla="*/ 4113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6173" y="39151"/>
                  </a:moveTo>
                  <a:lnTo>
                    <a:pt x="24848" y="47765"/>
                  </a:lnTo>
                  <a:cubicBezTo>
                    <a:pt x="37769" y="49753"/>
                    <a:pt x="50358" y="53066"/>
                    <a:pt x="62948" y="57372"/>
                  </a:cubicBezTo>
                  <a:lnTo>
                    <a:pt x="65598" y="49090"/>
                  </a:lnTo>
                  <a:cubicBezTo>
                    <a:pt x="68911" y="39483"/>
                    <a:pt x="62285" y="28549"/>
                    <a:pt x="50690" y="25567"/>
                  </a:cubicBezTo>
                  <a:cubicBezTo>
                    <a:pt x="38763" y="22586"/>
                    <a:pt x="27498" y="29212"/>
                    <a:pt x="26173" y="39151"/>
                  </a:cubicBezTo>
                  <a:close/>
                  <a:moveTo>
                    <a:pt x="57978" y="41139"/>
                  </a:moveTo>
                  <a:cubicBezTo>
                    <a:pt x="56984" y="43126"/>
                    <a:pt x="52346" y="42796"/>
                    <a:pt x="46382" y="41470"/>
                  </a:cubicBezTo>
                  <a:cubicBezTo>
                    <a:pt x="40419" y="40145"/>
                    <a:pt x="36443" y="38157"/>
                    <a:pt x="36443" y="35838"/>
                  </a:cubicBezTo>
                  <a:cubicBezTo>
                    <a:pt x="36443" y="32856"/>
                    <a:pt x="42738" y="29212"/>
                    <a:pt x="49033" y="30868"/>
                  </a:cubicBezTo>
                  <a:cubicBezTo>
                    <a:pt x="55328" y="32524"/>
                    <a:pt x="59303" y="38489"/>
                    <a:pt x="57978" y="41139"/>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9" name="Freeform: Shape 328">
              <a:extLst>
                <a:ext uri="{FF2B5EF4-FFF2-40B4-BE49-F238E27FC236}">
                  <a16:creationId xmlns:a16="http://schemas.microsoft.com/office/drawing/2014/main" id="{BA8AD814-1FF3-410E-B369-BE0D0E5CEEC7}"/>
                </a:ext>
              </a:extLst>
            </p:cNvPr>
            <p:cNvSpPr/>
            <p:nvPr/>
          </p:nvSpPr>
          <p:spPr>
            <a:xfrm>
              <a:off x="5946304" y="9966850"/>
              <a:ext cx="66269" cy="66269"/>
            </a:xfrm>
            <a:custGeom>
              <a:avLst/>
              <a:gdLst>
                <a:gd name="connsiteX0" fmla="*/ 24856 w 66260"/>
                <a:gd name="connsiteY0" fmla="*/ 42488 h 66260"/>
                <a:gd name="connsiteX1" fmla="*/ 24856 w 66260"/>
                <a:gd name="connsiteY1" fmla="*/ 51102 h 66260"/>
                <a:gd name="connsiteX2" fmla="*/ 63619 w 66260"/>
                <a:gd name="connsiteY2" fmla="*/ 54415 h 66260"/>
                <a:gd name="connsiteX3" fmla="*/ 64944 w 66260"/>
                <a:gd name="connsiteY3" fmla="*/ 45801 h 66260"/>
                <a:gd name="connsiteX4" fmla="*/ 46391 w 66260"/>
                <a:gd name="connsiteY4" fmla="*/ 24929 h 66260"/>
                <a:gd name="connsiteX5" fmla="*/ 24856 w 66260"/>
                <a:gd name="connsiteY5" fmla="*/ 42488 h 66260"/>
                <a:gd name="connsiteX6" fmla="*/ 56330 w 66260"/>
                <a:gd name="connsiteY6" fmla="*/ 39175 h 66260"/>
                <a:gd name="connsiteX7" fmla="*/ 45065 w 66260"/>
                <a:gd name="connsiteY7" fmla="*/ 41163 h 66260"/>
                <a:gd name="connsiteX8" fmla="*/ 34133 w 66260"/>
                <a:gd name="connsiteY8" fmla="*/ 37187 h 66260"/>
                <a:gd name="connsiteX9" fmla="*/ 45728 w 66260"/>
                <a:gd name="connsiteY9" fmla="*/ 30230 h 66260"/>
                <a:gd name="connsiteX10" fmla="*/ 56330 w 66260"/>
                <a:gd name="connsiteY10" fmla="*/ 3917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4856" y="42488"/>
                  </a:moveTo>
                  <a:lnTo>
                    <a:pt x="24856" y="51102"/>
                  </a:lnTo>
                  <a:cubicBezTo>
                    <a:pt x="37777" y="51102"/>
                    <a:pt x="50698" y="52096"/>
                    <a:pt x="63619" y="54415"/>
                  </a:cubicBezTo>
                  <a:lnTo>
                    <a:pt x="64944" y="45801"/>
                  </a:lnTo>
                  <a:cubicBezTo>
                    <a:pt x="66932" y="35862"/>
                    <a:pt x="58649" y="25923"/>
                    <a:pt x="46391" y="24929"/>
                  </a:cubicBezTo>
                  <a:cubicBezTo>
                    <a:pt x="34464" y="23935"/>
                    <a:pt x="24525" y="32218"/>
                    <a:pt x="24856" y="42488"/>
                  </a:cubicBezTo>
                  <a:close/>
                  <a:moveTo>
                    <a:pt x="56330" y="39175"/>
                  </a:moveTo>
                  <a:cubicBezTo>
                    <a:pt x="55667" y="41163"/>
                    <a:pt x="51029" y="41826"/>
                    <a:pt x="45065" y="41163"/>
                  </a:cubicBezTo>
                  <a:cubicBezTo>
                    <a:pt x="39102" y="40500"/>
                    <a:pt x="34464" y="39506"/>
                    <a:pt x="34133" y="37187"/>
                  </a:cubicBezTo>
                  <a:cubicBezTo>
                    <a:pt x="33470" y="34205"/>
                    <a:pt x="39433" y="29568"/>
                    <a:pt x="45728" y="30230"/>
                  </a:cubicBezTo>
                  <a:cubicBezTo>
                    <a:pt x="52686" y="30892"/>
                    <a:pt x="57324" y="36525"/>
                    <a:pt x="56330" y="39175"/>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0" name="Freeform: Shape 329">
              <a:extLst>
                <a:ext uri="{FF2B5EF4-FFF2-40B4-BE49-F238E27FC236}">
                  <a16:creationId xmlns:a16="http://schemas.microsoft.com/office/drawing/2014/main" id="{CB020063-1241-4D8F-8DE0-CFAD10112355}"/>
                </a:ext>
              </a:extLst>
            </p:cNvPr>
            <p:cNvSpPr/>
            <p:nvPr/>
          </p:nvSpPr>
          <p:spPr>
            <a:xfrm>
              <a:off x="5905916" y="9966519"/>
              <a:ext cx="66269" cy="66269"/>
            </a:xfrm>
            <a:custGeom>
              <a:avLst/>
              <a:gdLst>
                <a:gd name="connsiteX0" fmla="*/ 25152 w 66260"/>
                <a:gd name="connsiteY0" fmla="*/ 46464 h 66260"/>
                <a:gd name="connsiteX1" fmla="*/ 26808 w 66260"/>
                <a:gd name="connsiteY1" fmla="*/ 54746 h 66260"/>
                <a:gd name="connsiteX2" fmla="*/ 65239 w 66260"/>
                <a:gd name="connsiteY2" fmla="*/ 51101 h 66260"/>
                <a:gd name="connsiteX3" fmla="*/ 65239 w 66260"/>
                <a:gd name="connsiteY3" fmla="*/ 42488 h 66260"/>
                <a:gd name="connsiteX4" fmla="*/ 43374 w 66260"/>
                <a:gd name="connsiteY4" fmla="*/ 24929 h 66260"/>
                <a:gd name="connsiteX5" fmla="*/ 25152 w 66260"/>
                <a:gd name="connsiteY5" fmla="*/ 46464 h 66260"/>
                <a:gd name="connsiteX6" fmla="*/ 55632 w 66260"/>
                <a:gd name="connsiteY6" fmla="*/ 37849 h 66260"/>
                <a:gd name="connsiteX7" fmla="*/ 45030 w 66260"/>
                <a:gd name="connsiteY7" fmla="*/ 41825 h 66260"/>
                <a:gd name="connsiteX8" fmla="*/ 33766 w 66260"/>
                <a:gd name="connsiteY8" fmla="*/ 39837 h 66260"/>
                <a:gd name="connsiteX9" fmla="*/ 44036 w 66260"/>
                <a:gd name="connsiteY9" fmla="*/ 30892 h 66260"/>
                <a:gd name="connsiteX10" fmla="*/ 55632 w 66260"/>
                <a:gd name="connsiteY10" fmla="*/ 3784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5152" y="46464"/>
                  </a:moveTo>
                  <a:lnTo>
                    <a:pt x="26808" y="54746"/>
                  </a:lnTo>
                  <a:cubicBezTo>
                    <a:pt x="39398" y="52427"/>
                    <a:pt x="52319" y="51101"/>
                    <a:pt x="65239" y="51101"/>
                  </a:cubicBezTo>
                  <a:lnTo>
                    <a:pt x="65239" y="42488"/>
                  </a:lnTo>
                  <a:cubicBezTo>
                    <a:pt x="65239" y="32217"/>
                    <a:pt x="55632" y="23934"/>
                    <a:pt x="43374" y="24929"/>
                  </a:cubicBezTo>
                  <a:cubicBezTo>
                    <a:pt x="31115" y="26585"/>
                    <a:pt x="23164" y="36524"/>
                    <a:pt x="25152" y="46464"/>
                  </a:cubicBezTo>
                  <a:close/>
                  <a:moveTo>
                    <a:pt x="55632" y="37849"/>
                  </a:moveTo>
                  <a:cubicBezTo>
                    <a:pt x="55301" y="39837"/>
                    <a:pt x="50994" y="41163"/>
                    <a:pt x="45030" y="41825"/>
                  </a:cubicBezTo>
                  <a:cubicBezTo>
                    <a:pt x="39067" y="42488"/>
                    <a:pt x="34428" y="42156"/>
                    <a:pt x="33766" y="39837"/>
                  </a:cubicBezTo>
                  <a:cubicBezTo>
                    <a:pt x="32772" y="37187"/>
                    <a:pt x="37410" y="31554"/>
                    <a:pt x="44036" y="30892"/>
                  </a:cubicBezTo>
                  <a:cubicBezTo>
                    <a:pt x="50331" y="30229"/>
                    <a:pt x="56295" y="34868"/>
                    <a:pt x="55632" y="37849"/>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1" name="Freeform: Shape 330">
              <a:extLst>
                <a:ext uri="{FF2B5EF4-FFF2-40B4-BE49-F238E27FC236}">
                  <a16:creationId xmlns:a16="http://schemas.microsoft.com/office/drawing/2014/main" id="{48C5D11D-A35C-46A2-B7BA-04F21AE15D04}"/>
                </a:ext>
              </a:extLst>
            </p:cNvPr>
            <p:cNvSpPr/>
            <p:nvPr/>
          </p:nvSpPr>
          <p:spPr>
            <a:xfrm>
              <a:off x="5866554" y="9974533"/>
              <a:ext cx="66269" cy="66269"/>
            </a:xfrm>
            <a:custGeom>
              <a:avLst/>
              <a:gdLst>
                <a:gd name="connsiteX0" fmla="*/ 26077 w 66260"/>
                <a:gd name="connsiteY0" fmla="*/ 50046 h 66260"/>
                <a:gd name="connsiteX1" fmla="*/ 29391 w 66260"/>
                <a:gd name="connsiteY1" fmla="*/ 57997 h 66260"/>
                <a:gd name="connsiteX2" fmla="*/ 66165 w 66260"/>
                <a:gd name="connsiteY2" fmla="*/ 47064 h 66260"/>
                <a:gd name="connsiteX3" fmla="*/ 64509 w 66260"/>
                <a:gd name="connsiteY3" fmla="*/ 38781 h 66260"/>
                <a:gd name="connsiteX4" fmla="*/ 39661 w 66260"/>
                <a:gd name="connsiteY4" fmla="*/ 25861 h 66260"/>
                <a:gd name="connsiteX5" fmla="*/ 26077 w 66260"/>
                <a:gd name="connsiteY5" fmla="*/ 50046 h 66260"/>
                <a:gd name="connsiteX6" fmla="*/ 54238 w 66260"/>
                <a:gd name="connsiteY6" fmla="*/ 35469 h 66260"/>
                <a:gd name="connsiteX7" fmla="*/ 44299 w 66260"/>
                <a:gd name="connsiteY7" fmla="*/ 41432 h 66260"/>
                <a:gd name="connsiteX8" fmla="*/ 32703 w 66260"/>
                <a:gd name="connsiteY8" fmla="*/ 41764 h 66260"/>
                <a:gd name="connsiteX9" fmla="*/ 40986 w 66260"/>
                <a:gd name="connsiteY9" fmla="*/ 30830 h 66260"/>
                <a:gd name="connsiteX10" fmla="*/ 54238 w 66260"/>
                <a:gd name="connsiteY10" fmla="*/ 3546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6077" y="50046"/>
                  </a:moveTo>
                  <a:lnTo>
                    <a:pt x="29391" y="57997"/>
                  </a:lnTo>
                  <a:cubicBezTo>
                    <a:pt x="41318" y="53359"/>
                    <a:pt x="53576" y="49383"/>
                    <a:pt x="66165" y="47064"/>
                  </a:cubicBezTo>
                  <a:lnTo>
                    <a:pt x="64509" y="38781"/>
                  </a:lnTo>
                  <a:cubicBezTo>
                    <a:pt x="62852" y="28842"/>
                    <a:pt x="51588" y="22216"/>
                    <a:pt x="39661" y="25861"/>
                  </a:cubicBezTo>
                  <a:cubicBezTo>
                    <a:pt x="28065" y="29174"/>
                    <a:pt x="22102" y="40438"/>
                    <a:pt x="26077" y="50046"/>
                  </a:cubicBezTo>
                  <a:close/>
                  <a:moveTo>
                    <a:pt x="54238" y="35469"/>
                  </a:moveTo>
                  <a:cubicBezTo>
                    <a:pt x="54238" y="37787"/>
                    <a:pt x="50262" y="39775"/>
                    <a:pt x="44299" y="41432"/>
                  </a:cubicBezTo>
                  <a:cubicBezTo>
                    <a:pt x="38335" y="43088"/>
                    <a:pt x="34029" y="43751"/>
                    <a:pt x="32703" y="41764"/>
                  </a:cubicBezTo>
                  <a:cubicBezTo>
                    <a:pt x="31047" y="39113"/>
                    <a:pt x="34692" y="32818"/>
                    <a:pt x="40986" y="30830"/>
                  </a:cubicBezTo>
                  <a:cubicBezTo>
                    <a:pt x="47612" y="28842"/>
                    <a:pt x="54238" y="32486"/>
                    <a:pt x="54238" y="35469"/>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2" name="Freeform: Shape 331">
              <a:extLst>
                <a:ext uri="{FF2B5EF4-FFF2-40B4-BE49-F238E27FC236}">
                  <a16:creationId xmlns:a16="http://schemas.microsoft.com/office/drawing/2014/main" id="{FF085A5E-3EEE-47B3-B491-730CB3ACF4A9}"/>
                </a:ext>
              </a:extLst>
            </p:cNvPr>
            <p:cNvSpPr/>
            <p:nvPr/>
          </p:nvSpPr>
          <p:spPr>
            <a:xfrm>
              <a:off x="5829442" y="9989196"/>
              <a:ext cx="66269" cy="66269"/>
            </a:xfrm>
            <a:custGeom>
              <a:avLst/>
              <a:gdLst>
                <a:gd name="connsiteX0" fmla="*/ 27405 w 66260"/>
                <a:gd name="connsiteY0" fmla="*/ 53608 h 66260"/>
                <a:gd name="connsiteX1" fmla="*/ 32043 w 66260"/>
                <a:gd name="connsiteY1" fmla="*/ 60896 h 66260"/>
                <a:gd name="connsiteX2" fmla="*/ 66499 w 66260"/>
                <a:gd name="connsiteY2" fmla="*/ 43337 h 66260"/>
                <a:gd name="connsiteX3" fmla="*/ 63186 w 66260"/>
                <a:gd name="connsiteY3" fmla="*/ 35386 h 66260"/>
                <a:gd name="connsiteX4" fmla="*/ 36350 w 66260"/>
                <a:gd name="connsiteY4" fmla="*/ 27434 h 66260"/>
                <a:gd name="connsiteX5" fmla="*/ 27405 w 66260"/>
                <a:gd name="connsiteY5" fmla="*/ 53608 h 66260"/>
                <a:gd name="connsiteX6" fmla="*/ 52584 w 66260"/>
                <a:gd name="connsiteY6" fmla="*/ 34061 h 66260"/>
                <a:gd name="connsiteX7" fmla="*/ 43970 w 66260"/>
                <a:gd name="connsiteY7" fmla="*/ 41680 h 66260"/>
                <a:gd name="connsiteX8" fmla="*/ 32706 w 66260"/>
                <a:gd name="connsiteY8" fmla="*/ 43999 h 66260"/>
                <a:gd name="connsiteX9" fmla="*/ 39001 w 66260"/>
                <a:gd name="connsiteY9" fmla="*/ 31741 h 66260"/>
                <a:gd name="connsiteX10" fmla="*/ 52584 w 66260"/>
                <a:gd name="connsiteY10" fmla="*/ 3406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7405" y="53608"/>
                  </a:moveTo>
                  <a:lnTo>
                    <a:pt x="32043" y="60896"/>
                  </a:lnTo>
                  <a:cubicBezTo>
                    <a:pt x="42976" y="53939"/>
                    <a:pt x="54572" y="47975"/>
                    <a:pt x="66499" y="43337"/>
                  </a:cubicBezTo>
                  <a:lnTo>
                    <a:pt x="63186" y="35386"/>
                  </a:lnTo>
                  <a:cubicBezTo>
                    <a:pt x="59541" y="25778"/>
                    <a:pt x="47283" y="21803"/>
                    <a:pt x="36350" y="27434"/>
                  </a:cubicBezTo>
                  <a:cubicBezTo>
                    <a:pt x="25748" y="32735"/>
                    <a:pt x="21773" y="45325"/>
                    <a:pt x="27405" y="53608"/>
                  </a:cubicBezTo>
                  <a:close/>
                  <a:moveTo>
                    <a:pt x="52584" y="34061"/>
                  </a:moveTo>
                  <a:cubicBezTo>
                    <a:pt x="52915" y="36380"/>
                    <a:pt x="49602" y="39030"/>
                    <a:pt x="43970" y="41680"/>
                  </a:cubicBezTo>
                  <a:cubicBezTo>
                    <a:pt x="38669" y="44331"/>
                    <a:pt x="34362" y="45657"/>
                    <a:pt x="32706" y="43999"/>
                  </a:cubicBezTo>
                  <a:cubicBezTo>
                    <a:pt x="30718" y="41680"/>
                    <a:pt x="33037" y="34723"/>
                    <a:pt x="39001" y="31741"/>
                  </a:cubicBezTo>
                  <a:cubicBezTo>
                    <a:pt x="44633" y="29091"/>
                    <a:pt x="51921" y="31410"/>
                    <a:pt x="52584" y="3406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3" name="Freeform: Shape 332">
              <a:extLst>
                <a:ext uri="{FF2B5EF4-FFF2-40B4-BE49-F238E27FC236}">
                  <a16:creationId xmlns:a16="http://schemas.microsoft.com/office/drawing/2014/main" id="{4D7C2986-330B-45D8-86A8-24245040CC14}"/>
                </a:ext>
              </a:extLst>
            </p:cNvPr>
            <p:cNvSpPr/>
            <p:nvPr/>
          </p:nvSpPr>
          <p:spPr>
            <a:xfrm>
              <a:off x="5795508" y="10009842"/>
              <a:ext cx="66269" cy="66269"/>
            </a:xfrm>
            <a:custGeom>
              <a:avLst/>
              <a:gdLst>
                <a:gd name="connsiteX0" fmla="*/ 28867 w 66260"/>
                <a:gd name="connsiteY0" fmla="*/ 57149 h 66260"/>
                <a:gd name="connsiteX1" fmla="*/ 34499 w 66260"/>
                <a:gd name="connsiteY1" fmla="*/ 63443 h 66260"/>
                <a:gd name="connsiteX2" fmla="*/ 65642 w 66260"/>
                <a:gd name="connsiteY2" fmla="*/ 39921 h 66260"/>
                <a:gd name="connsiteX3" fmla="*/ 61003 w 66260"/>
                <a:gd name="connsiteY3" fmla="*/ 32632 h 66260"/>
                <a:gd name="connsiteX4" fmla="*/ 33174 w 66260"/>
                <a:gd name="connsiteY4" fmla="*/ 29319 h 66260"/>
                <a:gd name="connsiteX5" fmla="*/ 28867 w 66260"/>
                <a:gd name="connsiteY5" fmla="*/ 57149 h 66260"/>
                <a:gd name="connsiteX6" fmla="*/ 50733 w 66260"/>
                <a:gd name="connsiteY6" fmla="*/ 33957 h 66260"/>
                <a:gd name="connsiteX7" fmla="*/ 43775 w 66260"/>
                <a:gd name="connsiteY7" fmla="*/ 42902 h 66260"/>
                <a:gd name="connsiteX8" fmla="*/ 33174 w 66260"/>
                <a:gd name="connsiteY8" fmla="*/ 47209 h 66260"/>
                <a:gd name="connsiteX9" fmla="*/ 37149 w 66260"/>
                <a:gd name="connsiteY9" fmla="*/ 34289 h 66260"/>
                <a:gd name="connsiteX10" fmla="*/ 50733 w 66260"/>
                <a:gd name="connsiteY10" fmla="*/ 3395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8867" y="57149"/>
                  </a:moveTo>
                  <a:lnTo>
                    <a:pt x="34499" y="63443"/>
                  </a:lnTo>
                  <a:cubicBezTo>
                    <a:pt x="44438" y="54830"/>
                    <a:pt x="54709" y="46878"/>
                    <a:pt x="65642" y="39921"/>
                  </a:cubicBezTo>
                  <a:lnTo>
                    <a:pt x="61003" y="32632"/>
                  </a:lnTo>
                  <a:cubicBezTo>
                    <a:pt x="55702" y="24019"/>
                    <a:pt x="43113" y="22030"/>
                    <a:pt x="33174" y="29319"/>
                  </a:cubicBezTo>
                  <a:cubicBezTo>
                    <a:pt x="23897" y="36939"/>
                    <a:pt x="22241" y="49529"/>
                    <a:pt x="28867" y="57149"/>
                  </a:cubicBezTo>
                  <a:close/>
                  <a:moveTo>
                    <a:pt x="50733" y="33957"/>
                  </a:moveTo>
                  <a:cubicBezTo>
                    <a:pt x="51727" y="35945"/>
                    <a:pt x="48414" y="39258"/>
                    <a:pt x="43775" y="42902"/>
                  </a:cubicBezTo>
                  <a:cubicBezTo>
                    <a:pt x="38806" y="46547"/>
                    <a:pt x="34830" y="48535"/>
                    <a:pt x="33174" y="47209"/>
                  </a:cubicBezTo>
                  <a:cubicBezTo>
                    <a:pt x="30855" y="45553"/>
                    <a:pt x="32180" y="38265"/>
                    <a:pt x="37149" y="34289"/>
                  </a:cubicBezTo>
                  <a:cubicBezTo>
                    <a:pt x="42119" y="30313"/>
                    <a:pt x="49408" y="30976"/>
                    <a:pt x="50733" y="33957"/>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4" name="Freeform: Shape 333">
              <a:extLst>
                <a:ext uri="{FF2B5EF4-FFF2-40B4-BE49-F238E27FC236}">
                  <a16:creationId xmlns:a16="http://schemas.microsoft.com/office/drawing/2014/main" id="{421ECB57-1ED2-471C-9635-115B6F09DEA7}"/>
                </a:ext>
              </a:extLst>
            </p:cNvPr>
            <p:cNvSpPr/>
            <p:nvPr/>
          </p:nvSpPr>
          <p:spPr>
            <a:xfrm>
              <a:off x="5765396" y="10036842"/>
              <a:ext cx="66269" cy="66269"/>
            </a:xfrm>
            <a:custGeom>
              <a:avLst/>
              <a:gdLst>
                <a:gd name="connsiteX0" fmla="*/ 30482 w 66260"/>
                <a:gd name="connsiteY0" fmla="*/ 58975 h 66260"/>
                <a:gd name="connsiteX1" fmla="*/ 36777 w 66260"/>
                <a:gd name="connsiteY1" fmla="*/ 64606 h 66260"/>
                <a:gd name="connsiteX2" fmla="*/ 64607 w 66260"/>
                <a:gd name="connsiteY2" fmla="*/ 36777 h 66260"/>
                <a:gd name="connsiteX3" fmla="*/ 58975 w 66260"/>
                <a:gd name="connsiteY3" fmla="*/ 30482 h 66260"/>
                <a:gd name="connsiteX4" fmla="*/ 31145 w 66260"/>
                <a:gd name="connsiteY4" fmla="*/ 31145 h 66260"/>
                <a:gd name="connsiteX5" fmla="*/ 30482 w 66260"/>
                <a:gd name="connsiteY5" fmla="*/ 58975 h 66260"/>
                <a:gd name="connsiteX6" fmla="*/ 48704 w 66260"/>
                <a:gd name="connsiteY6" fmla="*/ 32801 h 66260"/>
                <a:gd name="connsiteX7" fmla="*/ 43072 w 66260"/>
                <a:gd name="connsiteY7" fmla="*/ 42740 h 66260"/>
                <a:gd name="connsiteX8" fmla="*/ 33133 w 66260"/>
                <a:gd name="connsiteY8" fmla="*/ 48373 h 66260"/>
                <a:gd name="connsiteX9" fmla="*/ 35452 w 66260"/>
                <a:gd name="connsiteY9" fmla="*/ 34789 h 66260"/>
                <a:gd name="connsiteX10" fmla="*/ 48704 w 66260"/>
                <a:gd name="connsiteY10" fmla="*/ 3280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0482" y="58975"/>
                  </a:moveTo>
                  <a:lnTo>
                    <a:pt x="36777" y="64606"/>
                  </a:lnTo>
                  <a:cubicBezTo>
                    <a:pt x="45723" y="54668"/>
                    <a:pt x="54668" y="45391"/>
                    <a:pt x="64607" y="36777"/>
                  </a:cubicBezTo>
                  <a:lnTo>
                    <a:pt x="58975" y="30482"/>
                  </a:lnTo>
                  <a:cubicBezTo>
                    <a:pt x="52349" y="22863"/>
                    <a:pt x="39428" y="22863"/>
                    <a:pt x="31145" y="31145"/>
                  </a:cubicBezTo>
                  <a:cubicBezTo>
                    <a:pt x="22863" y="39428"/>
                    <a:pt x="22863" y="52017"/>
                    <a:pt x="30482" y="58975"/>
                  </a:cubicBezTo>
                  <a:close/>
                  <a:moveTo>
                    <a:pt x="48704" y="32801"/>
                  </a:moveTo>
                  <a:cubicBezTo>
                    <a:pt x="49698" y="34789"/>
                    <a:pt x="47379" y="38434"/>
                    <a:pt x="43072" y="42740"/>
                  </a:cubicBezTo>
                  <a:cubicBezTo>
                    <a:pt x="38765" y="47047"/>
                    <a:pt x="35121" y="49698"/>
                    <a:pt x="33133" y="48373"/>
                  </a:cubicBezTo>
                  <a:cubicBezTo>
                    <a:pt x="30482" y="47047"/>
                    <a:pt x="30814" y="39428"/>
                    <a:pt x="35452" y="34789"/>
                  </a:cubicBezTo>
                  <a:cubicBezTo>
                    <a:pt x="39759" y="30151"/>
                    <a:pt x="47048" y="30151"/>
                    <a:pt x="48704" y="3280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5" name="Freeform: Shape 334">
              <a:extLst>
                <a:ext uri="{FF2B5EF4-FFF2-40B4-BE49-F238E27FC236}">
                  <a16:creationId xmlns:a16="http://schemas.microsoft.com/office/drawing/2014/main" id="{CE80FE85-7AFC-4C63-A622-32B33C299B04}"/>
                </a:ext>
              </a:extLst>
            </p:cNvPr>
            <p:cNvSpPr/>
            <p:nvPr/>
          </p:nvSpPr>
          <p:spPr>
            <a:xfrm>
              <a:off x="5709071" y="10036511"/>
              <a:ext cx="66269" cy="66269"/>
            </a:xfrm>
            <a:custGeom>
              <a:avLst/>
              <a:gdLst>
                <a:gd name="connsiteX0" fmla="*/ 30480 w 66260"/>
                <a:gd name="connsiteY0" fmla="*/ 30483 h 66260"/>
                <a:gd name="connsiteX1" fmla="*/ 24848 w 66260"/>
                <a:gd name="connsiteY1" fmla="*/ 36777 h 66260"/>
                <a:gd name="connsiteX2" fmla="*/ 52677 w 66260"/>
                <a:gd name="connsiteY2" fmla="*/ 64607 h 66260"/>
                <a:gd name="connsiteX3" fmla="*/ 58972 w 66260"/>
                <a:gd name="connsiteY3" fmla="*/ 58975 h 66260"/>
                <a:gd name="connsiteX4" fmla="*/ 58309 w 66260"/>
                <a:gd name="connsiteY4" fmla="*/ 31145 h 66260"/>
                <a:gd name="connsiteX5" fmla="*/ 30480 w 66260"/>
                <a:gd name="connsiteY5" fmla="*/ 30483 h 66260"/>
                <a:gd name="connsiteX6" fmla="*/ 56653 w 66260"/>
                <a:gd name="connsiteY6" fmla="*/ 48704 h 66260"/>
                <a:gd name="connsiteX7" fmla="*/ 46714 w 66260"/>
                <a:gd name="connsiteY7" fmla="*/ 43072 h 66260"/>
                <a:gd name="connsiteX8" fmla="*/ 41081 w 66260"/>
                <a:gd name="connsiteY8" fmla="*/ 33133 h 66260"/>
                <a:gd name="connsiteX9" fmla="*/ 54665 w 66260"/>
                <a:gd name="connsiteY9" fmla="*/ 35452 h 66260"/>
                <a:gd name="connsiteX10" fmla="*/ 56653 w 66260"/>
                <a:gd name="connsiteY10" fmla="*/ 4870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0480" y="30483"/>
                  </a:moveTo>
                  <a:lnTo>
                    <a:pt x="24848" y="36777"/>
                  </a:lnTo>
                  <a:cubicBezTo>
                    <a:pt x="34787" y="45391"/>
                    <a:pt x="44064" y="54667"/>
                    <a:pt x="52677" y="64607"/>
                  </a:cubicBezTo>
                  <a:lnTo>
                    <a:pt x="58972" y="58975"/>
                  </a:lnTo>
                  <a:cubicBezTo>
                    <a:pt x="66592" y="52348"/>
                    <a:pt x="66592" y="39428"/>
                    <a:pt x="58309" y="31145"/>
                  </a:cubicBezTo>
                  <a:cubicBezTo>
                    <a:pt x="50027" y="22863"/>
                    <a:pt x="37106" y="22863"/>
                    <a:pt x="30480" y="30483"/>
                  </a:cubicBezTo>
                  <a:close/>
                  <a:moveTo>
                    <a:pt x="56653" y="48704"/>
                  </a:moveTo>
                  <a:cubicBezTo>
                    <a:pt x="54665" y="49698"/>
                    <a:pt x="51021" y="47379"/>
                    <a:pt x="46714" y="43072"/>
                  </a:cubicBezTo>
                  <a:cubicBezTo>
                    <a:pt x="42407" y="38766"/>
                    <a:pt x="39756" y="35121"/>
                    <a:pt x="41081" y="33133"/>
                  </a:cubicBezTo>
                  <a:cubicBezTo>
                    <a:pt x="42407" y="30483"/>
                    <a:pt x="50027" y="30814"/>
                    <a:pt x="54665" y="35452"/>
                  </a:cubicBezTo>
                  <a:cubicBezTo>
                    <a:pt x="58972" y="39759"/>
                    <a:pt x="59303" y="47048"/>
                    <a:pt x="56653" y="48704"/>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6" name="Freeform: Shape 335">
              <a:extLst>
                <a:ext uri="{FF2B5EF4-FFF2-40B4-BE49-F238E27FC236}">
                  <a16:creationId xmlns:a16="http://schemas.microsoft.com/office/drawing/2014/main" id="{00057B25-BF0D-411B-A78B-831A74FD2486}"/>
                </a:ext>
              </a:extLst>
            </p:cNvPr>
            <p:cNvSpPr/>
            <p:nvPr/>
          </p:nvSpPr>
          <p:spPr>
            <a:xfrm>
              <a:off x="5677593" y="10010237"/>
              <a:ext cx="66269" cy="66269"/>
            </a:xfrm>
            <a:custGeom>
              <a:avLst/>
              <a:gdLst>
                <a:gd name="connsiteX0" fmla="*/ 29486 w 66260"/>
                <a:gd name="connsiteY0" fmla="*/ 32568 h 66260"/>
                <a:gd name="connsiteX1" fmla="*/ 24848 w 66260"/>
                <a:gd name="connsiteY1" fmla="*/ 39857 h 66260"/>
                <a:gd name="connsiteX2" fmla="*/ 55990 w 66260"/>
                <a:gd name="connsiteY2" fmla="*/ 63379 h 66260"/>
                <a:gd name="connsiteX3" fmla="*/ 61622 w 66260"/>
                <a:gd name="connsiteY3" fmla="*/ 57084 h 66260"/>
                <a:gd name="connsiteX4" fmla="*/ 56984 w 66260"/>
                <a:gd name="connsiteY4" fmla="*/ 29586 h 66260"/>
                <a:gd name="connsiteX5" fmla="*/ 29486 w 66260"/>
                <a:gd name="connsiteY5" fmla="*/ 32568 h 66260"/>
                <a:gd name="connsiteX6" fmla="*/ 58309 w 66260"/>
                <a:gd name="connsiteY6" fmla="*/ 46814 h 66260"/>
                <a:gd name="connsiteX7" fmla="*/ 47707 w 66260"/>
                <a:gd name="connsiteY7" fmla="*/ 42507 h 66260"/>
                <a:gd name="connsiteX8" fmla="*/ 40750 w 66260"/>
                <a:gd name="connsiteY8" fmla="*/ 33562 h 66260"/>
                <a:gd name="connsiteX9" fmla="*/ 54334 w 66260"/>
                <a:gd name="connsiteY9" fmla="*/ 33893 h 66260"/>
                <a:gd name="connsiteX10" fmla="*/ 58309 w 66260"/>
                <a:gd name="connsiteY10" fmla="*/ 4681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9486" y="32568"/>
                  </a:moveTo>
                  <a:lnTo>
                    <a:pt x="24848" y="39857"/>
                  </a:lnTo>
                  <a:cubicBezTo>
                    <a:pt x="35780" y="46814"/>
                    <a:pt x="46382" y="54765"/>
                    <a:pt x="55990" y="63379"/>
                  </a:cubicBezTo>
                  <a:lnTo>
                    <a:pt x="61622" y="57084"/>
                  </a:lnTo>
                  <a:cubicBezTo>
                    <a:pt x="68580" y="49465"/>
                    <a:pt x="66592" y="36875"/>
                    <a:pt x="56984" y="29586"/>
                  </a:cubicBezTo>
                  <a:cubicBezTo>
                    <a:pt x="47707" y="21966"/>
                    <a:pt x="34787" y="23954"/>
                    <a:pt x="29486" y="32568"/>
                  </a:cubicBezTo>
                  <a:close/>
                  <a:moveTo>
                    <a:pt x="58309" y="46814"/>
                  </a:moveTo>
                  <a:cubicBezTo>
                    <a:pt x="56653" y="48139"/>
                    <a:pt x="52346" y="46152"/>
                    <a:pt x="47707" y="42507"/>
                  </a:cubicBezTo>
                  <a:cubicBezTo>
                    <a:pt x="42738" y="38863"/>
                    <a:pt x="39756" y="35550"/>
                    <a:pt x="40750" y="33562"/>
                  </a:cubicBezTo>
                  <a:cubicBezTo>
                    <a:pt x="41744" y="30912"/>
                    <a:pt x="49364" y="29917"/>
                    <a:pt x="54334" y="33893"/>
                  </a:cubicBezTo>
                  <a:cubicBezTo>
                    <a:pt x="59303" y="37537"/>
                    <a:pt x="60628" y="44826"/>
                    <a:pt x="58309" y="46814"/>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7" name="Freeform: Shape 336">
              <a:extLst>
                <a:ext uri="{FF2B5EF4-FFF2-40B4-BE49-F238E27FC236}">
                  <a16:creationId xmlns:a16="http://schemas.microsoft.com/office/drawing/2014/main" id="{21F23398-16D9-4992-A23C-03413F678954}"/>
                </a:ext>
              </a:extLst>
            </p:cNvPr>
            <p:cNvSpPr/>
            <p:nvPr/>
          </p:nvSpPr>
          <p:spPr>
            <a:xfrm>
              <a:off x="5643133" y="9989086"/>
              <a:ext cx="66269" cy="66269"/>
            </a:xfrm>
            <a:custGeom>
              <a:avLst/>
              <a:gdLst>
                <a:gd name="connsiteX0" fmla="*/ 28161 w 66260"/>
                <a:gd name="connsiteY0" fmla="*/ 35495 h 66260"/>
                <a:gd name="connsiteX1" fmla="*/ 24848 w 66260"/>
                <a:gd name="connsiteY1" fmla="*/ 43446 h 66260"/>
                <a:gd name="connsiteX2" fmla="*/ 59304 w 66260"/>
                <a:gd name="connsiteY2" fmla="*/ 61005 h 66260"/>
                <a:gd name="connsiteX3" fmla="*/ 63942 w 66260"/>
                <a:gd name="connsiteY3" fmla="*/ 53717 h 66260"/>
                <a:gd name="connsiteX4" fmla="*/ 54997 w 66260"/>
                <a:gd name="connsiteY4" fmla="*/ 27213 h 66260"/>
                <a:gd name="connsiteX5" fmla="*/ 28161 w 66260"/>
                <a:gd name="connsiteY5" fmla="*/ 35495 h 66260"/>
                <a:gd name="connsiteX6" fmla="*/ 58641 w 66260"/>
                <a:gd name="connsiteY6" fmla="*/ 44440 h 66260"/>
                <a:gd name="connsiteX7" fmla="*/ 47377 w 66260"/>
                <a:gd name="connsiteY7" fmla="*/ 42121 h 66260"/>
                <a:gd name="connsiteX8" fmla="*/ 38763 w 66260"/>
                <a:gd name="connsiteY8" fmla="*/ 34501 h 66260"/>
                <a:gd name="connsiteX9" fmla="*/ 52346 w 66260"/>
                <a:gd name="connsiteY9" fmla="*/ 32513 h 66260"/>
                <a:gd name="connsiteX10" fmla="*/ 58641 w 66260"/>
                <a:gd name="connsiteY10" fmla="*/ 4444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8161" y="35495"/>
                  </a:moveTo>
                  <a:lnTo>
                    <a:pt x="24848" y="43446"/>
                  </a:lnTo>
                  <a:cubicBezTo>
                    <a:pt x="36775" y="48084"/>
                    <a:pt x="48371" y="54379"/>
                    <a:pt x="59304" y="61005"/>
                  </a:cubicBezTo>
                  <a:lnTo>
                    <a:pt x="63942" y="53717"/>
                  </a:lnTo>
                  <a:cubicBezTo>
                    <a:pt x="69574" y="45103"/>
                    <a:pt x="65930" y="32844"/>
                    <a:pt x="54997" y="27213"/>
                  </a:cubicBezTo>
                  <a:cubicBezTo>
                    <a:pt x="44395" y="21912"/>
                    <a:pt x="32137" y="25887"/>
                    <a:pt x="28161" y="35495"/>
                  </a:cubicBezTo>
                  <a:close/>
                  <a:moveTo>
                    <a:pt x="58641" y="44440"/>
                  </a:moveTo>
                  <a:cubicBezTo>
                    <a:pt x="56984" y="46096"/>
                    <a:pt x="52677" y="44772"/>
                    <a:pt x="47377" y="42121"/>
                  </a:cubicBezTo>
                  <a:cubicBezTo>
                    <a:pt x="42076" y="39471"/>
                    <a:pt x="38431" y="36489"/>
                    <a:pt x="38763" y="34501"/>
                  </a:cubicBezTo>
                  <a:cubicBezTo>
                    <a:pt x="39425" y="31519"/>
                    <a:pt x="46382" y="29531"/>
                    <a:pt x="52346" y="32513"/>
                  </a:cubicBezTo>
                  <a:cubicBezTo>
                    <a:pt x="58309" y="35164"/>
                    <a:pt x="60960" y="42121"/>
                    <a:pt x="58641" y="44440"/>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8" name="Freeform: Shape 337">
              <a:extLst>
                <a:ext uri="{FF2B5EF4-FFF2-40B4-BE49-F238E27FC236}">
                  <a16:creationId xmlns:a16="http://schemas.microsoft.com/office/drawing/2014/main" id="{6CC53D05-592E-4790-9FFE-DCC167A35C26}"/>
                </a:ext>
              </a:extLst>
            </p:cNvPr>
            <p:cNvSpPr/>
            <p:nvPr/>
          </p:nvSpPr>
          <p:spPr>
            <a:xfrm>
              <a:off x="5606355" y="9974325"/>
              <a:ext cx="66269" cy="66269"/>
            </a:xfrm>
            <a:custGeom>
              <a:avLst/>
              <a:gdLst>
                <a:gd name="connsiteX0" fmla="*/ 26504 w 66260"/>
                <a:gd name="connsiteY0" fmla="*/ 38659 h 66260"/>
                <a:gd name="connsiteX1" fmla="*/ 24848 w 66260"/>
                <a:gd name="connsiteY1" fmla="*/ 46942 h 66260"/>
                <a:gd name="connsiteX2" fmla="*/ 61623 w 66260"/>
                <a:gd name="connsiteY2" fmla="*/ 57875 h 66260"/>
                <a:gd name="connsiteX3" fmla="*/ 64936 w 66260"/>
                <a:gd name="connsiteY3" fmla="*/ 49924 h 66260"/>
                <a:gd name="connsiteX4" fmla="*/ 51352 w 66260"/>
                <a:gd name="connsiteY4" fmla="*/ 25738 h 66260"/>
                <a:gd name="connsiteX5" fmla="*/ 26504 w 66260"/>
                <a:gd name="connsiteY5" fmla="*/ 38659 h 66260"/>
                <a:gd name="connsiteX6" fmla="*/ 58309 w 66260"/>
                <a:gd name="connsiteY6" fmla="*/ 41973 h 66260"/>
                <a:gd name="connsiteX7" fmla="*/ 46714 w 66260"/>
                <a:gd name="connsiteY7" fmla="*/ 41641 h 66260"/>
                <a:gd name="connsiteX8" fmla="*/ 36775 w 66260"/>
                <a:gd name="connsiteY8" fmla="*/ 35678 h 66260"/>
                <a:gd name="connsiteX9" fmla="*/ 49696 w 66260"/>
                <a:gd name="connsiteY9" fmla="*/ 31039 h 66260"/>
                <a:gd name="connsiteX10" fmla="*/ 58309 w 66260"/>
                <a:gd name="connsiteY10" fmla="*/ 4197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6504" y="38659"/>
                  </a:moveTo>
                  <a:lnTo>
                    <a:pt x="24848" y="46942"/>
                  </a:lnTo>
                  <a:cubicBezTo>
                    <a:pt x="37438" y="49260"/>
                    <a:pt x="49696" y="53237"/>
                    <a:pt x="61623" y="57875"/>
                  </a:cubicBezTo>
                  <a:lnTo>
                    <a:pt x="64936" y="49924"/>
                  </a:lnTo>
                  <a:cubicBezTo>
                    <a:pt x="68911" y="40647"/>
                    <a:pt x="62948" y="29051"/>
                    <a:pt x="51352" y="25738"/>
                  </a:cubicBezTo>
                  <a:cubicBezTo>
                    <a:pt x="39756" y="22425"/>
                    <a:pt x="28492" y="28720"/>
                    <a:pt x="26504" y="38659"/>
                  </a:cubicBezTo>
                  <a:close/>
                  <a:moveTo>
                    <a:pt x="58309" y="41973"/>
                  </a:moveTo>
                  <a:cubicBezTo>
                    <a:pt x="56984" y="43960"/>
                    <a:pt x="52677" y="43297"/>
                    <a:pt x="46714" y="41641"/>
                  </a:cubicBezTo>
                  <a:cubicBezTo>
                    <a:pt x="40750" y="39984"/>
                    <a:pt x="36775" y="37996"/>
                    <a:pt x="36775" y="35678"/>
                  </a:cubicBezTo>
                  <a:cubicBezTo>
                    <a:pt x="36775" y="32695"/>
                    <a:pt x="43401" y="29383"/>
                    <a:pt x="49696" y="31039"/>
                  </a:cubicBezTo>
                  <a:cubicBezTo>
                    <a:pt x="55991" y="33027"/>
                    <a:pt x="59966" y="39322"/>
                    <a:pt x="58309" y="41973"/>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9" name="Freeform: Shape 338">
              <a:extLst>
                <a:ext uri="{FF2B5EF4-FFF2-40B4-BE49-F238E27FC236}">
                  <a16:creationId xmlns:a16="http://schemas.microsoft.com/office/drawing/2014/main" id="{72C5D5A1-01C0-44E8-9A79-FEEC6D643499}"/>
                </a:ext>
              </a:extLst>
            </p:cNvPr>
            <p:cNvSpPr/>
            <p:nvPr/>
          </p:nvSpPr>
          <p:spPr>
            <a:xfrm>
              <a:off x="5568243" y="9967123"/>
              <a:ext cx="66269" cy="66269"/>
            </a:xfrm>
            <a:custGeom>
              <a:avLst/>
              <a:gdLst>
                <a:gd name="connsiteX0" fmla="*/ 24856 w 66260"/>
                <a:gd name="connsiteY0" fmla="*/ 42215 h 66260"/>
                <a:gd name="connsiteX1" fmla="*/ 24856 w 66260"/>
                <a:gd name="connsiteY1" fmla="*/ 50829 h 66260"/>
                <a:gd name="connsiteX2" fmla="*/ 63287 w 66260"/>
                <a:gd name="connsiteY2" fmla="*/ 54473 h 66260"/>
                <a:gd name="connsiteX3" fmla="*/ 64943 w 66260"/>
                <a:gd name="connsiteY3" fmla="*/ 46191 h 66260"/>
                <a:gd name="connsiteX4" fmla="*/ 46722 w 66260"/>
                <a:gd name="connsiteY4" fmla="*/ 24988 h 66260"/>
                <a:gd name="connsiteX5" fmla="*/ 24856 w 66260"/>
                <a:gd name="connsiteY5" fmla="*/ 42215 h 66260"/>
                <a:gd name="connsiteX6" fmla="*/ 56330 w 66260"/>
                <a:gd name="connsiteY6" fmla="*/ 39233 h 66260"/>
                <a:gd name="connsiteX7" fmla="*/ 45065 w 66260"/>
                <a:gd name="connsiteY7" fmla="*/ 41221 h 66260"/>
                <a:gd name="connsiteX8" fmla="*/ 34132 w 66260"/>
                <a:gd name="connsiteY8" fmla="*/ 37246 h 66260"/>
                <a:gd name="connsiteX9" fmla="*/ 46059 w 66260"/>
                <a:gd name="connsiteY9" fmla="*/ 30289 h 66260"/>
                <a:gd name="connsiteX10" fmla="*/ 56330 w 66260"/>
                <a:gd name="connsiteY10" fmla="*/ 3923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4856" y="42215"/>
                  </a:moveTo>
                  <a:lnTo>
                    <a:pt x="24856" y="50829"/>
                  </a:lnTo>
                  <a:cubicBezTo>
                    <a:pt x="37777" y="50829"/>
                    <a:pt x="50698" y="52155"/>
                    <a:pt x="63287" y="54473"/>
                  </a:cubicBezTo>
                  <a:lnTo>
                    <a:pt x="64943" y="46191"/>
                  </a:lnTo>
                  <a:cubicBezTo>
                    <a:pt x="66931" y="36252"/>
                    <a:pt x="58980" y="25981"/>
                    <a:pt x="46722" y="24988"/>
                  </a:cubicBezTo>
                  <a:cubicBezTo>
                    <a:pt x="34463" y="23662"/>
                    <a:pt x="24524" y="31945"/>
                    <a:pt x="24856" y="42215"/>
                  </a:cubicBezTo>
                  <a:close/>
                  <a:moveTo>
                    <a:pt x="56330" y="39233"/>
                  </a:moveTo>
                  <a:cubicBezTo>
                    <a:pt x="55667" y="41221"/>
                    <a:pt x="51029" y="41553"/>
                    <a:pt x="45065" y="41221"/>
                  </a:cubicBezTo>
                  <a:cubicBezTo>
                    <a:pt x="39102" y="40559"/>
                    <a:pt x="34795" y="39233"/>
                    <a:pt x="34132" y="37246"/>
                  </a:cubicBezTo>
                  <a:cubicBezTo>
                    <a:pt x="33470" y="34264"/>
                    <a:pt x="39433" y="29625"/>
                    <a:pt x="46059" y="30289"/>
                  </a:cubicBezTo>
                  <a:cubicBezTo>
                    <a:pt x="52685" y="30951"/>
                    <a:pt x="57655" y="36583"/>
                    <a:pt x="56330" y="39233"/>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0" name="Freeform: Shape 339">
              <a:extLst>
                <a:ext uri="{FF2B5EF4-FFF2-40B4-BE49-F238E27FC236}">
                  <a16:creationId xmlns:a16="http://schemas.microsoft.com/office/drawing/2014/main" id="{81E469C6-DEB5-4ABA-AC57-BAD27243E074}"/>
                </a:ext>
              </a:extLst>
            </p:cNvPr>
            <p:cNvSpPr/>
            <p:nvPr/>
          </p:nvSpPr>
          <p:spPr>
            <a:xfrm>
              <a:off x="5527863" y="9966850"/>
              <a:ext cx="66269" cy="66269"/>
            </a:xfrm>
            <a:custGeom>
              <a:avLst/>
              <a:gdLst>
                <a:gd name="connsiteX0" fmla="*/ 25142 w 66260"/>
                <a:gd name="connsiteY0" fmla="*/ 45801 h 66260"/>
                <a:gd name="connsiteX1" fmla="*/ 26468 w 66260"/>
                <a:gd name="connsiteY1" fmla="*/ 54415 h 66260"/>
                <a:gd name="connsiteX2" fmla="*/ 65230 w 66260"/>
                <a:gd name="connsiteY2" fmla="*/ 51102 h 66260"/>
                <a:gd name="connsiteX3" fmla="*/ 65230 w 66260"/>
                <a:gd name="connsiteY3" fmla="*/ 42488 h 66260"/>
                <a:gd name="connsiteX4" fmla="*/ 43695 w 66260"/>
                <a:gd name="connsiteY4" fmla="*/ 24929 h 66260"/>
                <a:gd name="connsiteX5" fmla="*/ 25142 w 66260"/>
                <a:gd name="connsiteY5" fmla="*/ 45801 h 66260"/>
                <a:gd name="connsiteX6" fmla="*/ 55622 w 66260"/>
                <a:gd name="connsiteY6" fmla="*/ 37187 h 66260"/>
                <a:gd name="connsiteX7" fmla="*/ 44689 w 66260"/>
                <a:gd name="connsiteY7" fmla="*/ 41163 h 66260"/>
                <a:gd name="connsiteX8" fmla="*/ 33425 w 66260"/>
                <a:gd name="connsiteY8" fmla="*/ 39175 h 66260"/>
                <a:gd name="connsiteX9" fmla="*/ 43695 w 66260"/>
                <a:gd name="connsiteY9" fmla="*/ 30230 h 66260"/>
                <a:gd name="connsiteX10" fmla="*/ 55622 w 66260"/>
                <a:gd name="connsiteY10" fmla="*/ 3718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5142" y="45801"/>
                  </a:moveTo>
                  <a:lnTo>
                    <a:pt x="26468" y="54415"/>
                  </a:lnTo>
                  <a:cubicBezTo>
                    <a:pt x="39389" y="52096"/>
                    <a:pt x="52310" y="51102"/>
                    <a:pt x="65230" y="51102"/>
                  </a:cubicBezTo>
                  <a:lnTo>
                    <a:pt x="65230" y="42488"/>
                  </a:lnTo>
                  <a:cubicBezTo>
                    <a:pt x="65562" y="32218"/>
                    <a:pt x="55622" y="23935"/>
                    <a:pt x="43695" y="24929"/>
                  </a:cubicBezTo>
                  <a:cubicBezTo>
                    <a:pt x="31437" y="25923"/>
                    <a:pt x="23155" y="35862"/>
                    <a:pt x="25142" y="45801"/>
                  </a:cubicBezTo>
                  <a:close/>
                  <a:moveTo>
                    <a:pt x="55622" y="37187"/>
                  </a:moveTo>
                  <a:cubicBezTo>
                    <a:pt x="55291" y="39506"/>
                    <a:pt x="50984" y="40500"/>
                    <a:pt x="44689" y="41163"/>
                  </a:cubicBezTo>
                  <a:cubicBezTo>
                    <a:pt x="38726" y="41826"/>
                    <a:pt x="34088" y="41163"/>
                    <a:pt x="33425" y="39175"/>
                  </a:cubicBezTo>
                  <a:cubicBezTo>
                    <a:pt x="32431" y="36525"/>
                    <a:pt x="37400" y="30892"/>
                    <a:pt x="43695" y="30230"/>
                  </a:cubicBezTo>
                  <a:cubicBezTo>
                    <a:pt x="50322" y="29898"/>
                    <a:pt x="56285" y="34537"/>
                    <a:pt x="55622" y="37187"/>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1" name="Freeform: Shape 340">
              <a:extLst>
                <a:ext uri="{FF2B5EF4-FFF2-40B4-BE49-F238E27FC236}">
                  <a16:creationId xmlns:a16="http://schemas.microsoft.com/office/drawing/2014/main" id="{88096950-6642-4E96-A9A8-D0E181FC9CE7}"/>
                </a:ext>
              </a:extLst>
            </p:cNvPr>
            <p:cNvSpPr/>
            <p:nvPr/>
          </p:nvSpPr>
          <p:spPr>
            <a:xfrm>
              <a:off x="5487993" y="9973303"/>
              <a:ext cx="66269" cy="66269"/>
            </a:xfrm>
            <a:custGeom>
              <a:avLst/>
              <a:gdLst>
                <a:gd name="connsiteX0" fmla="*/ 25582 w 66260"/>
                <a:gd name="connsiteY0" fmla="*/ 49288 h 66260"/>
                <a:gd name="connsiteX1" fmla="*/ 28233 w 66260"/>
                <a:gd name="connsiteY1" fmla="*/ 57571 h 66260"/>
                <a:gd name="connsiteX2" fmla="*/ 66333 w 66260"/>
                <a:gd name="connsiteY2" fmla="*/ 47964 h 66260"/>
                <a:gd name="connsiteX3" fmla="*/ 65008 w 66260"/>
                <a:gd name="connsiteY3" fmla="*/ 39350 h 66260"/>
                <a:gd name="connsiteX4" fmla="*/ 40823 w 66260"/>
                <a:gd name="connsiteY4" fmla="*/ 25434 h 66260"/>
                <a:gd name="connsiteX5" fmla="*/ 25582 w 66260"/>
                <a:gd name="connsiteY5" fmla="*/ 49288 h 66260"/>
                <a:gd name="connsiteX6" fmla="*/ 54737 w 66260"/>
                <a:gd name="connsiteY6" fmla="*/ 36036 h 66260"/>
                <a:gd name="connsiteX7" fmla="*/ 44798 w 66260"/>
                <a:gd name="connsiteY7" fmla="*/ 41669 h 66260"/>
                <a:gd name="connsiteX8" fmla="*/ 33203 w 66260"/>
                <a:gd name="connsiteY8" fmla="*/ 41337 h 66260"/>
                <a:gd name="connsiteX9" fmla="*/ 42148 w 66260"/>
                <a:gd name="connsiteY9" fmla="*/ 31067 h 66260"/>
                <a:gd name="connsiteX10" fmla="*/ 54737 w 66260"/>
                <a:gd name="connsiteY10" fmla="*/ 360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5582" y="49288"/>
                  </a:moveTo>
                  <a:lnTo>
                    <a:pt x="28233" y="57571"/>
                  </a:lnTo>
                  <a:cubicBezTo>
                    <a:pt x="40823" y="53595"/>
                    <a:pt x="53412" y="50282"/>
                    <a:pt x="66333" y="47964"/>
                  </a:cubicBezTo>
                  <a:lnTo>
                    <a:pt x="65008" y="39350"/>
                  </a:lnTo>
                  <a:cubicBezTo>
                    <a:pt x="63351" y="29411"/>
                    <a:pt x="52418" y="22784"/>
                    <a:pt x="40823" y="25434"/>
                  </a:cubicBezTo>
                  <a:cubicBezTo>
                    <a:pt x="28896" y="28417"/>
                    <a:pt x="22601" y="39681"/>
                    <a:pt x="25582" y="49288"/>
                  </a:cubicBezTo>
                  <a:close/>
                  <a:moveTo>
                    <a:pt x="54737" y="36036"/>
                  </a:moveTo>
                  <a:cubicBezTo>
                    <a:pt x="54737" y="38356"/>
                    <a:pt x="50430" y="40012"/>
                    <a:pt x="44798" y="41669"/>
                  </a:cubicBezTo>
                  <a:cubicBezTo>
                    <a:pt x="38835" y="43325"/>
                    <a:pt x="34528" y="43325"/>
                    <a:pt x="33203" y="41337"/>
                  </a:cubicBezTo>
                  <a:cubicBezTo>
                    <a:pt x="31877" y="38687"/>
                    <a:pt x="35853" y="32723"/>
                    <a:pt x="42148" y="31067"/>
                  </a:cubicBezTo>
                  <a:cubicBezTo>
                    <a:pt x="48443" y="29411"/>
                    <a:pt x="54737" y="33055"/>
                    <a:pt x="54737" y="36036"/>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2" name="Freeform: Shape 341">
              <a:extLst>
                <a:ext uri="{FF2B5EF4-FFF2-40B4-BE49-F238E27FC236}">
                  <a16:creationId xmlns:a16="http://schemas.microsoft.com/office/drawing/2014/main" id="{2EBAAD65-6D49-4C36-9812-28F22EDDF21C}"/>
                </a:ext>
              </a:extLst>
            </p:cNvPr>
            <p:cNvSpPr/>
            <p:nvPr/>
          </p:nvSpPr>
          <p:spPr>
            <a:xfrm>
              <a:off x="5449609" y="9985440"/>
              <a:ext cx="66269" cy="66269"/>
            </a:xfrm>
            <a:custGeom>
              <a:avLst/>
              <a:gdLst>
                <a:gd name="connsiteX0" fmla="*/ 26526 w 66260"/>
                <a:gd name="connsiteY0" fmla="*/ 52061 h 66260"/>
                <a:gd name="connsiteX1" fmla="*/ 30170 w 66260"/>
                <a:gd name="connsiteY1" fmla="*/ 59682 h 66260"/>
                <a:gd name="connsiteX2" fmla="*/ 66945 w 66260"/>
                <a:gd name="connsiteY2" fmla="*/ 45104 h 66260"/>
                <a:gd name="connsiteX3" fmla="*/ 64294 w 66260"/>
                <a:gd name="connsiteY3" fmla="*/ 36822 h 66260"/>
                <a:gd name="connsiteX4" fmla="*/ 38453 w 66260"/>
                <a:gd name="connsiteY4" fmla="*/ 26551 h 66260"/>
                <a:gd name="connsiteX5" fmla="*/ 26526 w 66260"/>
                <a:gd name="connsiteY5" fmla="*/ 52061 h 66260"/>
                <a:gd name="connsiteX6" fmla="*/ 53361 w 66260"/>
                <a:gd name="connsiteY6" fmla="*/ 35164 h 66260"/>
                <a:gd name="connsiteX7" fmla="*/ 44085 w 66260"/>
                <a:gd name="connsiteY7" fmla="*/ 42123 h 66260"/>
                <a:gd name="connsiteX8" fmla="*/ 32820 w 66260"/>
                <a:gd name="connsiteY8" fmla="*/ 43447 h 66260"/>
                <a:gd name="connsiteX9" fmla="*/ 40109 w 66260"/>
                <a:gd name="connsiteY9" fmla="*/ 31852 h 66260"/>
                <a:gd name="connsiteX10" fmla="*/ 53361 w 66260"/>
                <a:gd name="connsiteY10" fmla="*/ 3516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6526" y="52061"/>
                  </a:moveTo>
                  <a:lnTo>
                    <a:pt x="30170" y="59682"/>
                  </a:lnTo>
                  <a:cubicBezTo>
                    <a:pt x="42097" y="54049"/>
                    <a:pt x="54355" y="49080"/>
                    <a:pt x="66945" y="45104"/>
                  </a:cubicBezTo>
                  <a:lnTo>
                    <a:pt x="64294" y="36822"/>
                  </a:lnTo>
                  <a:cubicBezTo>
                    <a:pt x="61312" y="27213"/>
                    <a:pt x="49385" y="21912"/>
                    <a:pt x="38453" y="26551"/>
                  </a:cubicBezTo>
                  <a:cubicBezTo>
                    <a:pt x="27188" y="31189"/>
                    <a:pt x="21887" y="42785"/>
                    <a:pt x="26526" y="52061"/>
                  </a:cubicBezTo>
                  <a:close/>
                  <a:moveTo>
                    <a:pt x="53361" y="35164"/>
                  </a:moveTo>
                  <a:cubicBezTo>
                    <a:pt x="53692" y="37152"/>
                    <a:pt x="49717" y="39803"/>
                    <a:pt x="44085" y="42123"/>
                  </a:cubicBezTo>
                  <a:cubicBezTo>
                    <a:pt x="38453" y="44441"/>
                    <a:pt x="33814" y="45104"/>
                    <a:pt x="32820" y="43447"/>
                  </a:cubicBezTo>
                  <a:cubicBezTo>
                    <a:pt x="30832" y="41129"/>
                    <a:pt x="34146" y="34502"/>
                    <a:pt x="40109" y="31852"/>
                  </a:cubicBezTo>
                  <a:cubicBezTo>
                    <a:pt x="46404" y="29533"/>
                    <a:pt x="53030" y="32183"/>
                    <a:pt x="53361" y="35164"/>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3" name="Freeform: Shape 342">
              <a:extLst>
                <a:ext uri="{FF2B5EF4-FFF2-40B4-BE49-F238E27FC236}">
                  <a16:creationId xmlns:a16="http://schemas.microsoft.com/office/drawing/2014/main" id="{F644BBAE-3244-4D09-9CF4-41136B6943C2}"/>
                </a:ext>
              </a:extLst>
            </p:cNvPr>
            <p:cNvSpPr/>
            <p:nvPr/>
          </p:nvSpPr>
          <p:spPr>
            <a:xfrm>
              <a:off x="5412832" y="10002358"/>
              <a:ext cx="66269" cy="66269"/>
            </a:xfrm>
            <a:custGeom>
              <a:avLst/>
              <a:gdLst>
                <a:gd name="connsiteX0" fmla="*/ 27185 w 66260"/>
                <a:gd name="connsiteY0" fmla="*/ 53698 h 66260"/>
                <a:gd name="connsiteX1" fmla="*/ 31492 w 66260"/>
                <a:gd name="connsiteY1" fmla="*/ 60987 h 66260"/>
                <a:gd name="connsiteX2" fmla="*/ 66942 w 66260"/>
                <a:gd name="connsiteY2" fmla="*/ 42434 h 66260"/>
                <a:gd name="connsiteX3" fmla="*/ 63298 w 66260"/>
                <a:gd name="connsiteY3" fmla="*/ 34813 h 66260"/>
                <a:gd name="connsiteX4" fmla="*/ 36462 w 66260"/>
                <a:gd name="connsiteY4" fmla="*/ 27525 h 66260"/>
                <a:gd name="connsiteX5" fmla="*/ 27185 w 66260"/>
                <a:gd name="connsiteY5" fmla="*/ 53698 h 66260"/>
                <a:gd name="connsiteX6" fmla="*/ 52365 w 66260"/>
                <a:gd name="connsiteY6" fmla="*/ 34483 h 66260"/>
                <a:gd name="connsiteX7" fmla="*/ 44082 w 66260"/>
                <a:gd name="connsiteY7" fmla="*/ 42434 h 66260"/>
                <a:gd name="connsiteX8" fmla="*/ 32818 w 66260"/>
                <a:gd name="connsiteY8" fmla="*/ 44753 h 66260"/>
                <a:gd name="connsiteX9" fmla="*/ 39112 w 66260"/>
                <a:gd name="connsiteY9" fmla="*/ 32495 h 66260"/>
                <a:gd name="connsiteX10" fmla="*/ 52365 w 66260"/>
                <a:gd name="connsiteY10" fmla="*/ 3448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7185" y="53698"/>
                  </a:moveTo>
                  <a:lnTo>
                    <a:pt x="31492" y="60987"/>
                  </a:lnTo>
                  <a:cubicBezTo>
                    <a:pt x="43088" y="54360"/>
                    <a:pt x="54684" y="48066"/>
                    <a:pt x="66942" y="42434"/>
                  </a:cubicBezTo>
                  <a:lnTo>
                    <a:pt x="63298" y="34813"/>
                  </a:lnTo>
                  <a:cubicBezTo>
                    <a:pt x="58991" y="25537"/>
                    <a:pt x="47064" y="21893"/>
                    <a:pt x="36462" y="27525"/>
                  </a:cubicBezTo>
                  <a:cubicBezTo>
                    <a:pt x="25860" y="33157"/>
                    <a:pt x="21885" y="45084"/>
                    <a:pt x="27185" y="53698"/>
                  </a:cubicBezTo>
                  <a:close/>
                  <a:moveTo>
                    <a:pt x="52365" y="34483"/>
                  </a:moveTo>
                  <a:cubicBezTo>
                    <a:pt x="52696" y="36470"/>
                    <a:pt x="49383" y="39452"/>
                    <a:pt x="44082" y="42434"/>
                  </a:cubicBezTo>
                  <a:cubicBezTo>
                    <a:pt x="38781" y="45415"/>
                    <a:pt x="34143" y="46409"/>
                    <a:pt x="32818" y="44753"/>
                  </a:cubicBezTo>
                  <a:cubicBezTo>
                    <a:pt x="30830" y="42434"/>
                    <a:pt x="33480" y="35807"/>
                    <a:pt x="39112" y="32495"/>
                  </a:cubicBezTo>
                  <a:cubicBezTo>
                    <a:pt x="44744" y="29512"/>
                    <a:pt x="51702" y="31501"/>
                    <a:pt x="52365" y="34483"/>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4" name="Freeform: Shape 343">
              <a:extLst>
                <a:ext uri="{FF2B5EF4-FFF2-40B4-BE49-F238E27FC236}">
                  <a16:creationId xmlns:a16="http://schemas.microsoft.com/office/drawing/2014/main" id="{3F940250-5777-4316-93A2-B811B6BA4ADD}"/>
                </a:ext>
              </a:extLst>
            </p:cNvPr>
            <p:cNvSpPr/>
            <p:nvPr/>
          </p:nvSpPr>
          <p:spPr>
            <a:xfrm>
              <a:off x="5799527" y="9205145"/>
              <a:ext cx="165671" cy="99403"/>
            </a:xfrm>
            <a:custGeom>
              <a:avLst/>
              <a:gdLst>
                <a:gd name="connsiteX0" fmla="*/ 24848 w 165652"/>
                <a:gd name="connsiteY0" fmla="*/ 71592 h 99391"/>
                <a:gd name="connsiteX1" fmla="*/ 98397 w 165652"/>
                <a:gd name="connsiteY1" fmla="*/ 86170 h 99391"/>
                <a:gd name="connsiteX2" fmla="*/ 142129 w 165652"/>
                <a:gd name="connsiteY2" fmla="*/ 40781 h 99391"/>
                <a:gd name="connsiteX3" fmla="*/ 78851 w 165652"/>
                <a:gd name="connsiteY3" fmla="*/ 27197 h 99391"/>
                <a:gd name="connsiteX4" fmla="*/ 24848 w 165652"/>
                <a:gd name="connsiteY4" fmla="*/ 71592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99391">
                  <a:moveTo>
                    <a:pt x="24848" y="71592"/>
                  </a:moveTo>
                  <a:cubicBezTo>
                    <a:pt x="43401" y="83850"/>
                    <a:pt x="63610" y="98096"/>
                    <a:pt x="98397" y="86170"/>
                  </a:cubicBezTo>
                  <a:cubicBezTo>
                    <a:pt x="117944" y="79543"/>
                    <a:pt x="137160" y="49394"/>
                    <a:pt x="142129" y="40781"/>
                  </a:cubicBezTo>
                  <a:cubicBezTo>
                    <a:pt x="121920" y="25210"/>
                    <a:pt x="91440" y="21896"/>
                    <a:pt x="78851" y="27197"/>
                  </a:cubicBezTo>
                  <a:cubicBezTo>
                    <a:pt x="65930" y="32829"/>
                    <a:pt x="42407" y="45419"/>
                    <a:pt x="24848" y="71592"/>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5" name="Freeform: Shape 344">
              <a:extLst>
                <a:ext uri="{FF2B5EF4-FFF2-40B4-BE49-F238E27FC236}">
                  <a16:creationId xmlns:a16="http://schemas.microsoft.com/office/drawing/2014/main" id="{775EB69B-E7A3-4F79-A96E-E4E1C3CDEC85}"/>
                </a:ext>
              </a:extLst>
            </p:cNvPr>
            <p:cNvSpPr/>
            <p:nvPr/>
          </p:nvSpPr>
          <p:spPr>
            <a:xfrm>
              <a:off x="5799196" y="9218610"/>
              <a:ext cx="165671" cy="99403"/>
            </a:xfrm>
            <a:custGeom>
              <a:avLst/>
              <a:gdLst>
                <a:gd name="connsiteX0" fmla="*/ 146436 w 165652"/>
                <a:gd name="connsiteY0" fmla="*/ 36261 h 99391"/>
                <a:gd name="connsiteX1" fmla="*/ 124570 w 165652"/>
                <a:gd name="connsiteY1" fmla="*/ 59452 h 99391"/>
                <a:gd name="connsiteX2" fmla="*/ 110656 w 165652"/>
                <a:gd name="connsiteY2" fmla="*/ 72042 h 99391"/>
                <a:gd name="connsiteX3" fmla="*/ 101710 w 165652"/>
                <a:gd name="connsiteY3" fmla="*/ 76680 h 99391"/>
                <a:gd name="connsiteX4" fmla="*/ 92765 w 165652"/>
                <a:gd name="connsiteY4" fmla="*/ 79330 h 99391"/>
                <a:gd name="connsiteX5" fmla="*/ 55328 w 165652"/>
                <a:gd name="connsiteY5" fmla="*/ 78006 h 99391"/>
                <a:gd name="connsiteX6" fmla="*/ 24848 w 165652"/>
                <a:gd name="connsiteY6" fmla="*/ 58128 h 99391"/>
                <a:gd name="connsiteX7" fmla="*/ 57316 w 165652"/>
                <a:gd name="connsiteY7" fmla="*/ 71379 h 99391"/>
                <a:gd name="connsiteX8" fmla="*/ 90446 w 165652"/>
                <a:gd name="connsiteY8" fmla="*/ 70386 h 99391"/>
                <a:gd name="connsiteX9" fmla="*/ 98397 w 165652"/>
                <a:gd name="connsiteY9" fmla="*/ 67735 h 99391"/>
                <a:gd name="connsiteX10" fmla="*/ 105355 w 165652"/>
                <a:gd name="connsiteY10" fmla="*/ 64091 h 99391"/>
                <a:gd name="connsiteX11" fmla="*/ 117944 w 165652"/>
                <a:gd name="connsiteY11" fmla="*/ 53158 h 99391"/>
                <a:gd name="connsiteX12" fmla="*/ 140142 w 165652"/>
                <a:gd name="connsiteY12" fmla="*/ 26322 h 99391"/>
                <a:gd name="connsiteX13" fmla="*/ 141135 w 165652"/>
                <a:gd name="connsiteY13" fmla="*/ 24997 h 99391"/>
                <a:gd name="connsiteX14" fmla="*/ 142129 w 165652"/>
                <a:gd name="connsiteY14" fmla="*/ 24997 h 99391"/>
                <a:gd name="connsiteX15" fmla="*/ 167308 w 165652"/>
                <a:gd name="connsiteY15" fmla="*/ 27979 h 99391"/>
                <a:gd name="connsiteX16" fmla="*/ 146436 w 165652"/>
                <a:gd name="connsiteY16" fmla="*/ 3626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5652" h="99391">
                  <a:moveTo>
                    <a:pt x="146436" y="36261"/>
                  </a:moveTo>
                  <a:cubicBezTo>
                    <a:pt x="137160" y="43550"/>
                    <a:pt x="132190" y="50507"/>
                    <a:pt x="124570" y="59452"/>
                  </a:cubicBezTo>
                  <a:cubicBezTo>
                    <a:pt x="120595" y="64091"/>
                    <a:pt x="115957" y="68398"/>
                    <a:pt x="110656" y="72042"/>
                  </a:cubicBezTo>
                  <a:cubicBezTo>
                    <a:pt x="108005" y="74029"/>
                    <a:pt x="105355" y="75687"/>
                    <a:pt x="101710" y="76680"/>
                  </a:cubicBezTo>
                  <a:cubicBezTo>
                    <a:pt x="98729" y="77674"/>
                    <a:pt x="95747" y="78668"/>
                    <a:pt x="92765" y="79330"/>
                  </a:cubicBezTo>
                  <a:cubicBezTo>
                    <a:pt x="80507" y="82312"/>
                    <a:pt x="67255" y="82312"/>
                    <a:pt x="55328" y="78006"/>
                  </a:cubicBezTo>
                  <a:cubicBezTo>
                    <a:pt x="43401" y="73699"/>
                    <a:pt x="33793" y="66079"/>
                    <a:pt x="24848" y="58128"/>
                  </a:cubicBezTo>
                  <a:cubicBezTo>
                    <a:pt x="35781" y="63429"/>
                    <a:pt x="46051" y="69060"/>
                    <a:pt x="57316" y="71379"/>
                  </a:cubicBezTo>
                  <a:cubicBezTo>
                    <a:pt x="68249" y="74029"/>
                    <a:pt x="79513" y="73036"/>
                    <a:pt x="90446" y="70386"/>
                  </a:cubicBezTo>
                  <a:cubicBezTo>
                    <a:pt x="93096" y="69723"/>
                    <a:pt x="96078" y="68730"/>
                    <a:pt x="98397" y="67735"/>
                  </a:cubicBezTo>
                  <a:cubicBezTo>
                    <a:pt x="100385" y="66741"/>
                    <a:pt x="103036" y="65416"/>
                    <a:pt x="105355" y="64091"/>
                  </a:cubicBezTo>
                  <a:cubicBezTo>
                    <a:pt x="109993" y="61109"/>
                    <a:pt x="113968" y="57134"/>
                    <a:pt x="117944" y="53158"/>
                  </a:cubicBezTo>
                  <a:cubicBezTo>
                    <a:pt x="125895" y="44876"/>
                    <a:pt x="133184" y="35930"/>
                    <a:pt x="140142" y="26322"/>
                  </a:cubicBezTo>
                  <a:lnTo>
                    <a:pt x="141135" y="24997"/>
                  </a:lnTo>
                  <a:lnTo>
                    <a:pt x="142129" y="24997"/>
                  </a:lnTo>
                  <a:cubicBezTo>
                    <a:pt x="154387" y="24003"/>
                    <a:pt x="155381" y="28310"/>
                    <a:pt x="167308" y="27979"/>
                  </a:cubicBezTo>
                  <a:cubicBezTo>
                    <a:pt x="155713" y="30629"/>
                    <a:pt x="155713" y="28973"/>
                    <a:pt x="146436" y="36261"/>
                  </a:cubicBezTo>
                  <a:close/>
                </a:path>
              </a:pathLst>
            </a:custGeom>
            <a:solidFill>
              <a:srgbClr val="26111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6" name="Freeform: Shape 345">
              <a:extLst>
                <a:ext uri="{FF2B5EF4-FFF2-40B4-BE49-F238E27FC236}">
                  <a16:creationId xmlns:a16="http://schemas.microsoft.com/office/drawing/2014/main" id="{3AFA9B63-6E6E-418C-AA46-85ADACE3B6EA}"/>
                </a:ext>
              </a:extLst>
            </p:cNvPr>
            <p:cNvSpPr/>
            <p:nvPr/>
          </p:nvSpPr>
          <p:spPr>
            <a:xfrm>
              <a:off x="5597740" y="9205145"/>
              <a:ext cx="165671" cy="99403"/>
            </a:xfrm>
            <a:custGeom>
              <a:avLst/>
              <a:gdLst>
                <a:gd name="connsiteX0" fmla="*/ 142129 w 165652"/>
                <a:gd name="connsiteY0" fmla="*/ 71592 h 99391"/>
                <a:gd name="connsiteX1" fmla="*/ 68580 w 165652"/>
                <a:gd name="connsiteY1" fmla="*/ 86170 h 99391"/>
                <a:gd name="connsiteX2" fmla="*/ 24848 w 165652"/>
                <a:gd name="connsiteY2" fmla="*/ 40781 h 99391"/>
                <a:gd name="connsiteX3" fmla="*/ 88127 w 165652"/>
                <a:gd name="connsiteY3" fmla="*/ 27197 h 99391"/>
                <a:gd name="connsiteX4" fmla="*/ 142129 w 165652"/>
                <a:gd name="connsiteY4" fmla="*/ 71592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99391">
                  <a:moveTo>
                    <a:pt x="142129" y="71592"/>
                  </a:moveTo>
                  <a:cubicBezTo>
                    <a:pt x="123576" y="83850"/>
                    <a:pt x="103367" y="98096"/>
                    <a:pt x="68580" y="86170"/>
                  </a:cubicBezTo>
                  <a:cubicBezTo>
                    <a:pt x="49033" y="79543"/>
                    <a:pt x="29817" y="49394"/>
                    <a:pt x="24848" y="40781"/>
                  </a:cubicBezTo>
                  <a:cubicBezTo>
                    <a:pt x="45057" y="25210"/>
                    <a:pt x="75537" y="21896"/>
                    <a:pt x="88127" y="27197"/>
                  </a:cubicBezTo>
                  <a:cubicBezTo>
                    <a:pt x="101048" y="32829"/>
                    <a:pt x="124570" y="45419"/>
                    <a:pt x="142129" y="71592"/>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7" name="Freeform: Shape 346">
              <a:extLst>
                <a:ext uri="{FF2B5EF4-FFF2-40B4-BE49-F238E27FC236}">
                  <a16:creationId xmlns:a16="http://schemas.microsoft.com/office/drawing/2014/main" id="{B3452647-C5B0-4305-94B2-2C10319E4401}"/>
                </a:ext>
              </a:extLst>
            </p:cNvPr>
            <p:cNvSpPr/>
            <p:nvPr/>
          </p:nvSpPr>
          <p:spPr>
            <a:xfrm>
              <a:off x="5572557" y="9218610"/>
              <a:ext cx="165671" cy="99403"/>
            </a:xfrm>
            <a:custGeom>
              <a:avLst/>
              <a:gdLst>
                <a:gd name="connsiteX0" fmla="*/ 46051 w 165652"/>
                <a:gd name="connsiteY0" fmla="*/ 36261 h 99391"/>
                <a:gd name="connsiteX1" fmla="*/ 67917 w 165652"/>
                <a:gd name="connsiteY1" fmla="*/ 59452 h 99391"/>
                <a:gd name="connsiteX2" fmla="*/ 81832 w 165652"/>
                <a:gd name="connsiteY2" fmla="*/ 72042 h 99391"/>
                <a:gd name="connsiteX3" fmla="*/ 90778 w 165652"/>
                <a:gd name="connsiteY3" fmla="*/ 76680 h 99391"/>
                <a:gd name="connsiteX4" fmla="*/ 99723 w 165652"/>
                <a:gd name="connsiteY4" fmla="*/ 79330 h 99391"/>
                <a:gd name="connsiteX5" fmla="*/ 137160 w 165652"/>
                <a:gd name="connsiteY5" fmla="*/ 78006 h 99391"/>
                <a:gd name="connsiteX6" fmla="*/ 167640 w 165652"/>
                <a:gd name="connsiteY6" fmla="*/ 58128 h 99391"/>
                <a:gd name="connsiteX7" fmla="*/ 135172 w 165652"/>
                <a:gd name="connsiteY7" fmla="*/ 71379 h 99391"/>
                <a:gd name="connsiteX8" fmla="*/ 102042 w 165652"/>
                <a:gd name="connsiteY8" fmla="*/ 70386 h 99391"/>
                <a:gd name="connsiteX9" fmla="*/ 94091 w 165652"/>
                <a:gd name="connsiteY9" fmla="*/ 67735 h 99391"/>
                <a:gd name="connsiteX10" fmla="*/ 87133 w 165652"/>
                <a:gd name="connsiteY10" fmla="*/ 64091 h 99391"/>
                <a:gd name="connsiteX11" fmla="*/ 74543 w 165652"/>
                <a:gd name="connsiteY11" fmla="*/ 53158 h 99391"/>
                <a:gd name="connsiteX12" fmla="*/ 52346 w 165652"/>
                <a:gd name="connsiteY12" fmla="*/ 26322 h 99391"/>
                <a:gd name="connsiteX13" fmla="*/ 51352 w 165652"/>
                <a:gd name="connsiteY13" fmla="*/ 24997 h 99391"/>
                <a:gd name="connsiteX14" fmla="*/ 50358 w 165652"/>
                <a:gd name="connsiteY14" fmla="*/ 24997 h 99391"/>
                <a:gd name="connsiteX15" fmla="*/ 24848 w 165652"/>
                <a:gd name="connsiteY15" fmla="*/ 27979 h 99391"/>
                <a:gd name="connsiteX16" fmla="*/ 46051 w 165652"/>
                <a:gd name="connsiteY16" fmla="*/ 3626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5652" h="99391">
                  <a:moveTo>
                    <a:pt x="46051" y="36261"/>
                  </a:moveTo>
                  <a:cubicBezTo>
                    <a:pt x="55328" y="43550"/>
                    <a:pt x="60298" y="50507"/>
                    <a:pt x="67917" y="59452"/>
                  </a:cubicBezTo>
                  <a:cubicBezTo>
                    <a:pt x="71893" y="64091"/>
                    <a:pt x="76532" y="68398"/>
                    <a:pt x="81832" y="72042"/>
                  </a:cubicBezTo>
                  <a:cubicBezTo>
                    <a:pt x="84483" y="74029"/>
                    <a:pt x="87133" y="75687"/>
                    <a:pt x="90778" y="76680"/>
                  </a:cubicBezTo>
                  <a:cubicBezTo>
                    <a:pt x="93759" y="77674"/>
                    <a:pt x="96741" y="78668"/>
                    <a:pt x="99723" y="79330"/>
                  </a:cubicBezTo>
                  <a:cubicBezTo>
                    <a:pt x="111981" y="82312"/>
                    <a:pt x="125233" y="82312"/>
                    <a:pt x="137160" y="78006"/>
                  </a:cubicBezTo>
                  <a:cubicBezTo>
                    <a:pt x="149087" y="73699"/>
                    <a:pt x="158695" y="66079"/>
                    <a:pt x="167640" y="58128"/>
                  </a:cubicBezTo>
                  <a:cubicBezTo>
                    <a:pt x="156707" y="63429"/>
                    <a:pt x="146437" y="69060"/>
                    <a:pt x="135172" y="71379"/>
                  </a:cubicBezTo>
                  <a:cubicBezTo>
                    <a:pt x="124239" y="74029"/>
                    <a:pt x="112975" y="73036"/>
                    <a:pt x="102042" y="70386"/>
                  </a:cubicBezTo>
                  <a:cubicBezTo>
                    <a:pt x="99391" y="69723"/>
                    <a:pt x="96410" y="68730"/>
                    <a:pt x="94091" y="67735"/>
                  </a:cubicBezTo>
                  <a:cubicBezTo>
                    <a:pt x="92103" y="66741"/>
                    <a:pt x="89453" y="65416"/>
                    <a:pt x="87133" y="64091"/>
                  </a:cubicBezTo>
                  <a:cubicBezTo>
                    <a:pt x="82495" y="61109"/>
                    <a:pt x="78519" y="57134"/>
                    <a:pt x="74543" y="53158"/>
                  </a:cubicBezTo>
                  <a:cubicBezTo>
                    <a:pt x="66593" y="44876"/>
                    <a:pt x="59304" y="35930"/>
                    <a:pt x="52346" y="26322"/>
                  </a:cubicBezTo>
                  <a:lnTo>
                    <a:pt x="51352" y="24997"/>
                  </a:lnTo>
                  <a:lnTo>
                    <a:pt x="50358" y="24997"/>
                  </a:lnTo>
                  <a:cubicBezTo>
                    <a:pt x="38100" y="24003"/>
                    <a:pt x="37106" y="28310"/>
                    <a:pt x="24848" y="27979"/>
                  </a:cubicBezTo>
                  <a:cubicBezTo>
                    <a:pt x="36775" y="30629"/>
                    <a:pt x="36444" y="28973"/>
                    <a:pt x="46051" y="36261"/>
                  </a:cubicBezTo>
                  <a:close/>
                </a:path>
              </a:pathLst>
            </a:custGeom>
            <a:solidFill>
              <a:srgbClr val="26111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8" name="Freeform: Shape 347">
              <a:extLst>
                <a:ext uri="{FF2B5EF4-FFF2-40B4-BE49-F238E27FC236}">
                  <a16:creationId xmlns:a16="http://schemas.microsoft.com/office/drawing/2014/main" id="{B50AAB32-4055-4F41-84CB-C0ACB6EE0E52}"/>
                </a:ext>
              </a:extLst>
            </p:cNvPr>
            <p:cNvSpPr/>
            <p:nvPr/>
          </p:nvSpPr>
          <p:spPr>
            <a:xfrm>
              <a:off x="5498409" y="8868587"/>
              <a:ext cx="563282" cy="397611"/>
            </a:xfrm>
            <a:custGeom>
              <a:avLst/>
              <a:gdLst>
                <a:gd name="connsiteX0" fmla="*/ 333551 w 563217"/>
                <a:gd name="connsiteY0" fmla="*/ 165927 h 397565"/>
                <a:gd name="connsiteX1" fmla="*/ 456466 w 563217"/>
                <a:gd name="connsiteY1" fmla="*/ 293148 h 397565"/>
                <a:gd name="connsiteX2" fmla="*/ 515107 w 563217"/>
                <a:gd name="connsiteY2" fmla="*/ 393533 h 397565"/>
                <a:gd name="connsiteX3" fmla="*/ 370326 w 563217"/>
                <a:gd name="connsiteY3" fmla="*/ 31086 h 397565"/>
                <a:gd name="connsiteX4" fmla="*/ 45980 w 563217"/>
                <a:gd name="connsiteY4" fmla="*/ 173878 h 397565"/>
                <a:gd name="connsiteX5" fmla="*/ 49955 w 563217"/>
                <a:gd name="connsiteY5" fmla="*/ 393533 h 397565"/>
                <a:gd name="connsiteX6" fmla="*/ 108596 w 563217"/>
                <a:gd name="connsiteY6" fmla="*/ 304080 h 397565"/>
                <a:gd name="connsiteX7" fmla="*/ 111909 w 563217"/>
                <a:gd name="connsiteY7" fmla="*/ 353776 h 397565"/>
                <a:gd name="connsiteX8" fmla="*/ 219583 w 563217"/>
                <a:gd name="connsiteY8" fmla="*/ 248090 h 397565"/>
                <a:gd name="connsiteX9" fmla="*/ 333551 w 563217"/>
                <a:gd name="connsiteY9" fmla="*/ 165927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3217" h="397565">
                  <a:moveTo>
                    <a:pt x="333551" y="165927"/>
                  </a:moveTo>
                  <a:cubicBezTo>
                    <a:pt x="357737" y="207340"/>
                    <a:pt x="392524" y="253391"/>
                    <a:pt x="456466" y="293148"/>
                  </a:cubicBezTo>
                  <a:cubicBezTo>
                    <a:pt x="492247" y="315345"/>
                    <a:pt x="502186" y="367360"/>
                    <a:pt x="515107" y="393533"/>
                  </a:cubicBezTo>
                  <a:cubicBezTo>
                    <a:pt x="603565" y="251403"/>
                    <a:pt x="484626" y="63885"/>
                    <a:pt x="370326" y="31086"/>
                  </a:cubicBezTo>
                  <a:cubicBezTo>
                    <a:pt x="274911" y="3587"/>
                    <a:pt x="92362" y="69848"/>
                    <a:pt x="45980" y="173878"/>
                  </a:cubicBezTo>
                  <a:cubicBezTo>
                    <a:pt x="-735" y="277908"/>
                    <a:pt x="43660" y="348807"/>
                    <a:pt x="49955" y="393533"/>
                  </a:cubicBezTo>
                  <a:cubicBezTo>
                    <a:pt x="83748" y="349138"/>
                    <a:pt x="98988" y="310375"/>
                    <a:pt x="108596" y="304080"/>
                  </a:cubicBezTo>
                  <a:cubicBezTo>
                    <a:pt x="105283" y="325615"/>
                    <a:pt x="110253" y="342180"/>
                    <a:pt x="111909" y="353776"/>
                  </a:cubicBezTo>
                  <a:cubicBezTo>
                    <a:pt x="132781" y="315676"/>
                    <a:pt x="166574" y="264655"/>
                    <a:pt x="219583" y="248090"/>
                  </a:cubicBezTo>
                  <a:cubicBezTo>
                    <a:pt x="272592" y="231525"/>
                    <a:pt x="320631" y="210322"/>
                    <a:pt x="333551" y="165927"/>
                  </a:cubicBezTo>
                  <a:close/>
                </a:path>
              </a:pathLst>
            </a:custGeom>
            <a:solidFill>
              <a:srgbClr val="26111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9" name="Freeform: Shape 348">
              <a:extLst>
                <a:ext uri="{FF2B5EF4-FFF2-40B4-BE49-F238E27FC236}">
                  <a16:creationId xmlns:a16="http://schemas.microsoft.com/office/drawing/2014/main" id="{24819115-BC15-469D-90D2-B9D56C4B975A}"/>
                </a:ext>
              </a:extLst>
            </p:cNvPr>
            <p:cNvSpPr/>
            <p:nvPr/>
          </p:nvSpPr>
          <p:spPr>
            <a:xfrm>
              <a:off x="5100394" y="9895693"/>
              <a:ext cx="1358505" cy="530148"/>
            </a:xfrm>
            <a:custGeom>
              <a:avLst/>
              <a:gdLst>
                <a:gd name="connsiteX0" fmla="*/ 1338138 w 1358347"/>
                <a:gd name="connsiteY0" fmla="*/ 522467 h 530086"/>
                <a:gd name="connsiteX1" fmla="*/ 24848 w 1358347"/>
                <a:gd name="connsiteY1" fmla="*/ 522467 h 530086"/>
                <a:gd name="connsiteX2" fmla="*/ 71893 w 1358347"/>
                <a:gd name="connsiteY2" fmla="*/ 224956 h 530086"/>
                <a:gd name="connsiteX3" fmla="*/ 24848 w 1358347"/>
                <a:gd name="connsiteY3" fmla="*/ 24848 h 530086"/>
                <a:gd name="connsiteX4" fmla="*/ 1338138 w 1358347"/>
                <a:gd name="connsiteY4" fmla="*/ 24848 h 530086"/>
                <a:gd name="connsiteX5" fmla="*/ 1316273 w 1358347"/>
                <a:gd name="connsiteY5" fmla="*/ 191826 h 530086"/>
                <a:gd name="connsiteX6" fmla="*/ 1322236 w 1358347"/>
                <a:gd name="connsiteY6" fmla="*/ 450905 h 53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347" h="530086">
                  <a:moveTo>
                    <a:pt x="1338138" y="522467"/>
                  </a:moveTo>
                  <a:lnTo>
                    <a:pt x="24848" y="522467"/>
                  </a:lnTo>
                  <a:lnTo>
                    <a:pt x="71893" y="224956"/>
                  </a:lnTo>
                  <a:lnTo>
                    <a:pt x="24848" y="24848"/>
                  </a:lnTo>
                  <a:lnTo>
                    <a:pt x="1338138" y="24848"/>
                  </a:lnTo>
                  <a:lnTo>
                    <a:pt x="1316273" y="191826"/>
                  </a:lnTo>
                  <a:lnTo>
                    <a:pt x="1322236" y="450905"/>
                  </a:lnTo>
                  <a:close/>
                </a:path>
              </a:pathLst>
            </a:custGeom>
            <a:solidFill>
              <a:schemeClr val="bg2">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0" name="Freeform: Shape 349">
              <a:extLst>
                <a:ext uri="{FF2B5EF4-FFF2-40B4-BE49-F238E27FC236}">
                  <a16:creationId xmlns:a16="http://schemas.microsoft.com/office/drawing/2014/main" id="{533434E8-1A0E-495D-87EF-FE802CD18236}"/>
                </a:ext>
              </a:extLst>
            </p:cNvPr>
            <p:cNvSpPr/>
            <p:nvPr/>
          </p:nvSpPr>
          <p:spPr>
            <a:xfrm>
              <a:off x="5077532" y="9751890"/>
              <a:ext cx="1391639" cy="298209"/>
            </a:xfrm>
            <a:custGeom>
              <a:avLst/>
              <a:gdLst>
                <a:gd name="connsiteX0" fmla="*/ 1363317 w 1391478"/>
                <a:gd name="connsiteY0" fmla="*/ 302481 h 298173"/>
                <a:gd name="connsiteX1" fmla="*/ 45389 w 1391478"/>
                <a:gd name="connsiteY1" fmla="*/ 227938 h 298173"/>
                <a:gd name="connsiteX2" fmla="*/ 24848 w 1391478"/>
                <a:gd name="connsiteY2" fmla="*/ 204084 h 298173"/>
                <a:gd name="connsiteX3" fmla="*/ 39094 w 1391478"/>
                <a:gd name="connsiteY3" fmla="*/ 67255 h 298173"/>
                <a:gd name="connsiteX4" fmla="*/ 24848 w 1391478"/>
                <a:gd name="connsiteY4" fmla="*/ 47376 h 298173"/>
                <a:gd name="connsiteX5" fmla="*/ 45389 w 1391478"/>
                <a:gd name="connsiteY5" fmla="*/ 24848 h 298173"/>
                <a:gd name="connsiteX6" fmla="*/ 1363317 w 1391478"/>
                <a:gd name="connsiteY6" fmla="*/ 24848 h 298173"/>
                <a:gd name="connsiteX7" fmla="*/ 1383858 w 1391478"/>
                <a:gd name="connsiteY7" fmla="*/ 47376 h 298173"/>
                <a:gd name="connsiteX8" fmla="*/ 1360998 w 1391478"/>
                <a:gd name="connsiteY8" fmla="*/ 207397 h 298173"/>
                <a:gd name="connsiteX9" fmla="*/ 1383858 w 1391478"/>
                <a:gd name="connsiteY9" fmla="*/ 281277 h 298173"/>
                <a:gd name="connsiteX10" fmla="*/ 1363317 w 1391478"/>
                <a:gd name="connsiteY10" fmla="*/ 302481 h 29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1478" h="298173">
                  <a:moveTo>
                    <a:pt x="1363317" y="302481"/>
                  </a:moveTo>
                  <a:lnTo>
                    <a:pt x="45389" y="227938"/>
                  </a:lnTo>
                  <a:cubicBezTo>
                    <a:pt x="34124" y="227274"/>
                    <a:pt x="24848" y="216342"/>
                    <a:pt x="24848" y="204084"/>
                  </a:cubicBezTo>
                  <a:lnTo>
                    <a:pt x="39094" y="67255"/>
                  </a:lnTo>
                  <a:lnTo>
                    <a:pt x="24848" y="47376"/>
                  </a:lnTo>
                  <a:cubicBezTo>
                    <a:pt x="24848" y="34787"/>
                    <a:pt x="34124" y="24848"/>
                    <a:pt x="45389" y="24848"/>
                  </a:cubicBezTo>
                  <a:lnTo>
                    <a:pt x="1363317" y="24848"/>
                  </a:lnTo>
                  <a:cubicBezTo>
                    <a:pt x="1374581" y="24848"/>
                    <a:pt x="1383858" y="35118"/>
                    <a:pt x="1383858" y="47376"/>
                  </a:cubicBezTo>
                  <a:lnTo>
                    <a:pt x="1360998" y="207397"/>
                  </a:lnTo>
                  <a:lnTo>
                    <a:pt x="1383858" y="281277"/>
                  </a:lnTo>
                  <a:cubicBezTo>
                    <a:pt x="1383858" y="293535"/>
                    <a:pt x="1374913" y="303143"/>
                    <a:pt x="1363317" y="302481"/>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1" name="Freeform: Shape 350">
              <a:extLst>
                <a:ext uri="{FF2B5EF4-FFF2-40B4-BE49-F238E27FC236}">
                  <a16:creationId xmlns:a16="http://schemas.microsoft.com/office/drawing/2014/main" id="{E1B8F9F6-8DC1-48ED-A430-CE8572C8D5C9}"/>
                </a:ext>
              </a:extLst>
            </p:cNvPr>
            <p:cNvSpPr/>
            <p:nvPr/>
          </p:nvSpPr>
          <p:spPr>
            <a:xfrm>
              <a:off x="5080514" y="9774954"/>
              <a:ext cx="66269" cy="66269"/>
            </a:xfrm>
            <a:custGeom>
              <a:avLst/>
              <a:gdLst>
                <a:gd name="connsiteX0" fmla="*/ 24848 w 66260"/>
                <a:gd name="connsiteY0" fmla="*/ 25641 h 66260"/>
                <a:gd name="connsiteX1" fmla="*/ 36443 w 66260"/>
                <a:gd name="connsiteY1" fmla="*/ 43862 h 66260"/>
                <a:gd name="connsiteX2" fmla="*/ 52346 w 66260"/>
                <a:gd name="connsiteY2" fmla="*/ 65397 h 66260"/>
                <a:gd name="connsiteX3" fmla="*/ 55659 w 66260"/>
                <a:gd name="connsiteY3" fmla="*/ 33260 h 66260"/>
                <a:gd name="connsiteX4" fmla="*/ 37769 w 66260"/>
                <a:gd name="connsiteY4" fmla="*/ 24977 h 66260"/>
                <a:gd name="connsiteX5" fmla="*/ 24848 w 66260"/>
                <a:gd name="connsiteY5" fmla="*/ 2564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1"/>
                  </a:moveTo>
                  <a:cubicBezTo>
                    <a:pt x="30149" y="31936"/>
                    <a:pt x="33793" y="38893"/>
                    <a:pt x="36443" y="43862"/>
                  </a:cubicBezTo>
                  <a:cubicBezTo>
                    <a:pt x="39756" y="50489"/>
                    <a:pt x="44395" y="59765"/>
                    <a:pt x="52346" y="65397"/>
                  </a:cubicBezTo>
                  <a:lnTo>
                    <a:pt x="55659" y="33260"/>
                  </a:lnTo>
                  <a:cubicBezTo>
                    <a:pt x="51021" y="28954"/>
                    <a:pt x="45389" y="25972"/>
                    <a:pt x="37769" y="24977"/>
                  </a:cubicBezTo>
                  <a:cubicBezTo>
                    <a:pt x="33462" y="24647"/>
                    <a:pt x="28823" y="24977"/>
                    <a:pt x="24848" y="25641"/>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2" name="Freeform: Shape 351">
              <a:extLst>
                <a:ext uri="{FF2B5EF4-FFF2-40B4-BE49-F238E27FC236}">
                  <a16:creationId xmlns:a16="http://schemas.microsoft.com/office/drawing/2014/main" id="{6EC01854-6D6E-4157-8B9F-DC03E73B0B3F}"/>
                </a:ext>
              </a:extLst>
            </p:cNvPr>
            <p:cNvSpPr/>
            <p:nvPr/>
          </p:nvSpPr>
          <p:spPr>
            <a:xfrm>
              <a:off x="5062482" y="9779391"/>
              <a:ext cx="66269" cy="66269"/>
            </a:xfrm>
            <a:custGeom>
              <a:avLst/>
              <a:gdLst>
                <a:gd name="connsiteX0" fmla="*/ 33270 w 66260"/>
                <a:gd name="connsiteY0" fmla="*/ 24848 h 66260"/>
                <a:gd name="connsiteX1" fmla="*/ 24987 w 66260"/>
                <a:gd name="connsiteY1" fmla="*/ 39425 h 66260"/>
                <a:gd name="connsiteX2" fmla="*/ 43209 w 66260"/>
                <a:gd name="connsiteY2" fmla="*/ 62285 h 66260"/>
                <a:gd name="connsiteX3" fmla="*/ 55467 w 66260"/>
                <a:gd name="connsiteY3" fmla="*/ 59635 h 66260"/>
                <a:gd name="connsiteX4" fmla="*/ 45859 w 66260"/>
                <a:gd name="connsiteY4" fmla="*/ 43732 h 66260"/>
                <a:gd name="connsiteX5" fmla="*/ 33270 w 66260"/>
                <a:gd name="connsiteY5" fmla="*/ 2484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33270" y="24848"/>
                  </a:moveTo>
                  <a:cubicBezTo>
                    <a:pt x="28631" y="28161"/>
                    <a:pt x="25650" y="33462"/>
                    <a:pt x="24987" y="39425"/>
                  </a:cubicBezTo>
                  <a:cubicBezTo>
                    <a:pt x="23662" y="50690"/>
                    <a:pt x="31945" y="60960"/>
                    <a:pt x="43209" y="62285"/>
                  </a:cubicBezTo>
                  <a:cubicBezTo>
                    <a:pt x="47516" y="62949"/>
                    <a:pt x="51823" y="61954"/>
                    <a:pt x="55467" y="59635"/>
                  </a:cubicBezTo>
                  <a:cubicBezTo>
                    <a:pt x="51160" y="54003"/>
                    <a:pt x="48179" y="48040"/>
                    <a:pt x="45859" y="43732"/>
                  </a:cubicBezTo>
                  <a:cubicBezTo>
                    <a:pt x="43209" y="38101"/>
                    <a:pt x="39233" y="30480"/>
                    <a:pt x="33270" y="2484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3" name="Freeform: Shape 352">
              <a:extLst>
                <a:ext uri="{FF2B5EF4-FFF2-40B4-BE49-F238E27FC236}">
                  <a16:creationId xmlns:a16="http://schemas.microsoft.com/office/drawing/2014/main" id="{6D30C68E-D2A8-44D8-8C2C-46E76E69204B}"/>
                </a:ext>
              </a:extLst>
            </p:cNvPr>
            <p:cNvSpPr/>
            <p:nvPr/>
          </p:nvSpPr>
          <p:spPr>
            <a:xfrm>
              <a:off x="5053190" y="9765765"/>
              <a:ext cx="99403" cy="99403"/>
            </a:xfrm>
            <a:custGeom>
              <a:avLst/>
              <a:gdLst>
                <a:gd name="connsiteX0" fmla="*/ 71384 w 99391"/>
                <a:gd name="connsiteY0" fmla="*/ 80217 h 99391"/>
                <a:gd name="connsiteX1" fmla="*/ 51506 w 99391"/>
                <a:gd name="connsiteY1" fmla="*/ 85187 h 99391"/>
                <a:gd name="connsiteX2" fmla="*/ 25002 w 99391"/>
                <a:gd name="connsiteY2" fmla="*/ 52056 h 99391"/>
                <a:gd name="connsiteX3" fmla="*/ 40573 w 99391"/>
                <a:gd name="connsiteY3" fmla="*/ 28534 h 99391"/>
                <a:gd name="connsiteX4" fmla="*/ 40905 w 99391"/>
                <a:gd name="connsiteY4" fmla="*/ 28202 h 99391"/>
                <a:gd name="connsiteX5" fmla="*/ 65752 w 99391"/>
                <a:gd name="connsiteY5" fmla="*/ 25221 h 99391"/>
                <a:gd name="connsiteX6" fmla="*/ 83643 w 99391"/>
                <a:gd name="connsiteY6" fmla="*/ 31847 h 99391"/>
                <a:gd name="connsiteX7" fmla="*/ 83643 w 99391"/>
                <a:gd name="connsiteY7" fmla="*/ 31847 h 99391"/>
                <a:gd name="connsiteX8" fmla="*/ 82649 w 99391"/>
                <a:gd name="connsiteY8" fmla="*/ 42780 h 99391"/>
                <a:gd name="connsiteX9" fmla="*/ 64758 w 99391"/>
                <a:gd name="connsiteY9" fmla="*/ 34497 h 99391"/>
                <a:gd name="connsiteX10" fmla="*/ 51837 w 99391"/>
                <a:gd name="connsiteY10" fmla="*/ 34829 h 99391"/>
                <a:gd name="connsiteX11" fmla="*/ 63433 w 99391"/>
                <a:gd name="connsiteY11" fmla="*/ 53050 h 99391"/>
                <a:gd name="connsiteX12" fmla="*/ 79335 w 99391"/>
                <a:gd name="connsiteY12" fmla="*/ 74585 h 99391"/>
                <a:gd name="connsiteX13" fmla="*/ 78342 w 99391"/>
                <a:gd name="connsiteY13" fmla="*/ 84856 h 99391"/>
                <a:gd name="connsiteX14" fmla="*/ 71384 w 99391"/>
                <a:gd name="connsiteY14" fmla="*/ 80217 h 99391"/>
                <a:gd name="connsiteX15" fmla="*/ 64758 w 99391"/>
                <a:gd name="connsiteY15" fmla="*/ 73260 h 99391"/>
                <a:gd name="connsiteX16" fmla="*/ 55150 w 99391"/>
                <a:gd name="connsiteY16" fmla="*/ 57357 h 99391"/>
                <a:gd name="connsiteX17" fmla="*/ 42229 w 99391"/>
                <a:gd name="connsiteY17" fmla="*/ 38473 h 99391"/>
                <a:gd name="connsiteX18" fmla="*/ 33947 w 99391"/>
                <a:gd name="connsiteY18" fmla="*/ 53050 h 99391"/>
                <a:gd name="connsiteX19" fmla="*/ 52169 w 99391"/>
                <a:gd name="connsiteY19" fmla="*/ 75910 h 99391"/>
                <a:gd name="connsiteX20" fmla="*/ 64758 w 99391"/>
                <a:gd name="connsiteY20" fmla="*/ 7326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391" h="99391">
                  <a:moveTo>
                    <a:pt x="71384" y="80217"/>
                  </a:moveTo>
                  <a:cubicBezTo>
                    <a:pt x="65752" y="84193"/>
                    <a:pt x="58464" y="86180"/>
                    <a:pt x="51506" y="85187"/>
                  </a:cubicBezTo>
                  <a:cubicBezTo>
                    <a:pt x="35272" y="83530"/>
                    <a:pt x="23345" y="68621"/>
                    <a:pt x="25002" y="52056"/>
                  </a:cubicBezTo>
                  <a:cubicBezTo>
                    <a:pt x="25995" y="42117"/>
                    <a:pt x="31959" y="33172"/>
                    <a:pt x="40573" y="28534"/>
                  </a:cubicBezTo>
                  <a:lnTo>
                    <a:pt x="40905" y="28202"/>
                  </a:lnTo>
                  <a:cubicBezTo>
                    <a:pt x="48524" y="25221"/>
                    <a:pt x="57138" y="24227"/>
                    <a:pt x="65752" y="25221"/>
                  </a:cubicBezTo>
                  <a:cubicBezTo>
                    <a:pt x="73041" y="25883"/>
                    <a:pt x="79004" y="28534"/>
                    <a:pt x="83643" y="31847"/>
                  </a:cubicBezTo>
                  <a:lnTo>
                    <a:pt x="83643" y="31847"/>
                  </a:lnTo>
                  <a:lnTo>
                    <a:pt x="82649" y="42780"/>
                  </a:lnTo>
                  <a:cubicBezTo>
                    <a:pt x="78010" y="38473"/>
                    <a:pt x="72378" y="35491"/>
                    <a:pt x="64758" y="34497"/>
                  </a:cubicBezTo>
                  <a:cubicBezTo>
                    <a:pt x="60120" y="34165"/>
                    <a:pt x="55813" y="34165"/>
                    <a:pt x="51837" y="34829"/>
                  </a:cubicBezTo>
                  <a:cubicBezTo>
                    <a:pt x="57138" y="41124"/>
                    <a:pt x="60782" y="48081"/>
                    <a:pt x="63433" y="53050"/>
                  </a:cubicBezTo>
                  <a:cubicBezTo>
                    <a:pt x="66746" y="59676"/>
                    <a:pt x="71384" y="68953"/>
                    <a:pt x="79335" y="74585"/>
                  </a:cubicBezTo>
                  <a:lnTo>
                    <a:pt x="78342" y="84856"/>
                  </a:lnTo>
                  <a:cubicBezTo>
                    <a:pt x="75691" y="83530"/>
                    <a:pt x="73372" y="81873"/>
                    <a:pt x="71384" y="80217"/>
                  </a:cubicBezTo>
                  <a:close/>
                  <a:moveTo>
                    <a:pt x="64758" y="73260"/>
                  </a:moveTo>
                  <a:cubicBezTo>
                    <a:pt x="60451" y="67627"/>
                    <a:pt x="57470" y="61664"/>
                    <a:pt x="55150" y="57357"/>
                  </a:cubicBezTo>
                  <a:cubicBezTo>
                    <a:pt x="52169" y="51725"/>
                    <a:pt x="48524" y="44105"/>
                    <a:pt x="42229" y="38473"/>
                  </a:cubicBezTo>
                  <a:cubicBezTo>
                    <a:pt x="37591" y="41786"/>
                    <a:pt x="34610" y="47087"/>
                    <a:pt x="33947" y="53050"/>
                  </a:cubicBezTo>
                  <a:cubicBezTo>
                    <a:pt x="32622" y="64314"/>
                    <a:pt x="40905" y="74585"/>
                    <a:pt x="52169" y="75910"/>
                  </a:cubicBezTo>
                  <a:cubicBezTo>
                    <a:pt x="56807" y="76242"/>
                    <a:pt x="61114" y="75248"/>
                    <a:pt x="64758" y="73260"/>
                  </a:cubicBez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4" name="Freeform: Shape 353">
              <a:extLst>
                <a:ext uri="{FF2B5EF4-FFF2-40B4-BE49-F238E27FC236}">
                  <a16:creationId xmlns:a16="http://schemas.microsoft.com/office/drawing/2014/main" id="{D4B3DD50-6BE3-4CE5-B4BD-B94ED82C4EE3}"/>
                </a:ext>
              </a:extLst>
            </p:cNvPr>
            <p:cNvSpPr/>
            <p:nvPr/>
          </p:nvSpPr>
          <p:spPr>
            <a:xfrm>
              <a:off x="5120938" y="9779261"/>
              <a:ext cx="66269" cy="66269"/>
            </a:xfrm>
            <a:custGeom>
              <a:avLst/>
              <a:gdLst>
                <a:gd name="connsiteX0" fmla="*/ 24848 w 66260"/>
                <a:gd name="connsiteY0" fmla="*/ 25641 h 66260"/>
                <a:gd name="connsiteX1" fmla="*/ 36443 w 66260"/>
                <a:gd name="connsiteY1" fmla="*/ 43862 h 66260"/>
                <a:gd name="connsiteX2" fmla="*/ 52346 w 66260"/>
                <a:gd name="connsiteY2" fmla="*/ 65397 h 66260"/>
                <a:gd name="connsiteX3" fmla="*/ 55659 w 66260"/>
                <a:gd name="connsiteY3" fmla="*/ 33260 h 66260"/>
                <a:gd name="connsiteX4" fmla="*/ 37769 w 66260"/>
                <a:gd name="connsiteY4" fmla="*/ 24977 h 66260"/>
                <a:gd name="connsiteX5" fmla="*/ 24848 w 66260"/>
                <a:gd name="connsiteY5" fmla="*/ 2564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1"/>
                  </a:moveTo>
                  <a:cubicBezTo>
                    <a:pt x="30480" y="31936"/>
                    <a:pt x="33793" y="38893"/>
                    <a:pt x="36443" y="43862"/>
                  </a:cubicBezTo>
                  <a:cubicBezTo>
                    <a:pt x="39756" y="50489"/>
                    <a:pt x="44395" y="59765"/>
                    <a:pt x="52346" y="65397"/>
                  </a:cubicBezTo>
                  <a:lnTo>
                    <a:pt x="55659" y="33260"/>
                  </a:lnTo>
                  <a:cubicBezTo>
                    <a:pt x="51021" y="28953"/>
                    <a:pt x="45389" y="25971"/>
                    <a:pt x="37769" y="24977"/>
                  </a:cubicBezTo>
                  <a:cubicBezTo>
                    <a:pt x="33462" y="24647"/>
                    <a:pt x="29154" y="24977"/>
                    <a:pt x="24848" y="25641"/>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5" name="Freeform: Shape 354">
              <a:extLst>
                <a:ext uri="{FF2B5EF4-FFF2-40B4-BE49-F238E27FC236}">
                  <a16:creationId xmlns:a16="http://schemas.microsoft.com/office/drawing/2014/main" id="{FD8133C2-F4A1-487E-BF47-E28A96AB9CB8}"/>
                </a:ext>
              </a:extLst>
            </p:cNvPr>
            <p:cNvSpPr/>
            <p:nvPr/>
          </p:nvSpPr>
          <p:spPr>
            <a:xfrm>
              <a:off x="5108015" y="9783367"/>
              <a:ext cx="66269" cy="66269"/>
            </a:xfrm>
            <a:custGeom>
              <a:avLst/>
              <a:gdLst>
                <a:gd name="connsiteX0" fmla="*/ 52677 w 66260"/>
                <a:gd name="connsiteY0" fmla="*/ 62285 h 66260"/>
                <a:gd name="connsiteX1" fmla="*/ 41081 w 66260"/>
                <a:gd name="connsiteY1" fmla="*/ 44064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1" y="44064"/>
                  </a:cubicBezTo>
                  <a:cubicBezTo>
                    <a:pt x="38100" y="38101"/>
                    <a:pt x="34455" y="30812"/>
                    <a:pt x="28161" y="24848"/>
                  </a:cubicBezTo>
                  <a:lnTo>
                    <a:pt x="24848" y="56984"/>
                  </a:lnTo>
                  <a:cubicBezTo>
                    <a:pt x="28823" y="59967"/>
                    <a:pt x="33793" y="61955"/>
                    <a:pt x="39756" y="62617"/>
                  </a:cubicBezTo>
                  <a:cubicBezTo>
                    <a:pt x="44064" y="63279"/>
                    <a:pt x="48370" y="62949"/>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6" name="Freeform: Shape 355">
              <a:extLst>
                <a:ext uri="{FF2B5EF4-FFF2-40B4-BE49-F238E27FC236}">
                  <a16:creationId xmlns:a16="http://schemas.microsoft.com/office/drawing/2014/main" id="{9894FA55-BD80-46B2-AB55-EE02B92C9129}"/>
                </a:ext>
              </a:extLst>
            </p:cNvPr>
            <p:cNvSpPr/>
            <p:nvPr/>
          </p:nvSpPr>
          <p:spPr>
            <a:xfrm>
              <a:off x="5107021" y="9770533"/>
              <a:ext cx="66269" cy="99403"/>
            </a:xfrm>
            <a:custGeom>
              <a:avLst/>
              <a:gdLst>
                <a:gd name="connsiteX0" fmla="*/ 65267 w 66260"/>
                <a:gd name="connsiteY0" fmla="*/ 84726 h 99391"/>
                <a:gd name="connsiteX1" fmla="*/ 66261 w 66260"/>
                <a:gd name="connsiteY1" fmla="*/ 74456 h 99391"/>
                <a:gd name="connsiteX2" fmla="*/ 50358 w 66260"/>
                <a:gd name="connsiteY2" fmla="*/ 52921 h 99391"/>
                <a:gd name="connsiteX3" fmla="*/ 38763 w 66260"/>
                <a:gd name="connsiteY3" fmla="*/ 34699 h 99391"/>
                <a:gd name="connsiteX4" fmla="*/ 51683 w 66260"/>
                <a:gd name="connsiteY4" fmla="*/ 34368 h 99391"/>
                <a:gd name="connsiteX5" fmla="*/ 69574 w 66260"/>
                <a:gd name="connsiteY5" fmla="*/ 42651 h 99391"/>
                <a:gd name="connsiteX6" fmla="*/ 70899 w 66260"/>
                <a:gd name="connsiteY6" fmla="*/ 31717 h 99391"/>
                <a:gd name="connsiteX7" fmla="*/ 53008 w 66260"/>
                <a:gd name="connsiteY7" fmla="*/ 25092 h 99391"/>
                <a:gd name="connsiteX8" fmla="*/ 30480 w 66260"/>
                <a:gd name="connsiteY8" fmla="*/ 27410 h 99391"/>
                <a:gd name="connsiteX9" fmla="*/ 30480 w 66260"/>
                <a:gd name="connsiteY9" fmla="*/ 27410 h 99391"/>
                <a:gd name="connsiteX10" fmla="*/ 29486 w 66260"/>
                <a:gd name="connsiteY10" fmla="*/ 38344 h 99391"/>
                <a:gd name="connsiteX11" fmla="*/ 42407 w 66260"/>
                <a:gd name="connsiteY11" fmla="*/ 57559 h 99391"/>
                <a:gd name="connsiteX12" fmla="*/ 54002 w 66260"/>
                <a:gd name="connsiteY12" fmla="*/ 75781 h 99391"/>
                <a:gd name="connsiteX13" fmla="*/ 40750 w 66260"/>
                <a:gd name="connsiteY13" fmla="*/ 76112 h 99391"/>
                <a:gd name="connsiteX14" fmla="*/ 25842 w 66260"/>
                <a:gd name="connsiteY14" fmla="*/ 70480 h 99391"/>
                <a:gd name="connsiteX15" fmla="*/ 24848 w 66260"/>
                <a:gd name="connsiteY15" fmla="*/ 80751 h 99391"/>
                <a:gd name="connsiteX16" fmla="*/ 39756 w 66260"/>
                <a:gd name="connsiteY16" fmla="*/ 85388 h 99391"/>
                <a:gd name="connsiteX17" fmla="*/ 62285 w 66260"/>
                <a:gd name="connsiteY17" fmla="*/ 83070 h 99391"/>
                <a:gd name="connsiteX18" fmla="*/ 65267 w 66260"/>
                <a:gd name="connsiteY18" fmla="*/ 8472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726"/>
                  </a:moveTo>
                  <a:lnTo>
                    <a:pt x="66261" y="74456"/>
                  </a:lnTo>
                  <a:cubicBezTo>
                    <a:pt x="58309" y="68823"/>
                    <a:pt x="53671" y="59547"/>
                    <a:pt x="50358" y="52921"/>
                  </a:cubicBezTo>
                  <a:cubicBezTo>
                    <a:pt x="47707" y="47952"/>
                    <a:pt x="44395" y="40994"/>
                    <a:pt x="38763" y="34699"/>
                  </a:cubicBezTo>
                  <a:cubicBezTo>
                    <a:pt x="42738" y="34036"/>
                    <a:pt x="47376" y="33705"/>
                    <a:pt x="51683" y="34368"/>
                  </a:cubicBezTo>
                  <a:cubicBezTo>
                    <a:pt x="59303" y="35030"/>
                    <a:pt x="64935" y="38344"/>
                    <a:pt x="69574" y="42651"/>
                  </a:cubicBezTo>
                  <a:lnTo>
                    <a:pt x="70899" y="31717"/>
                  </a:lnTo>
                  <a:cubicBezTo>
                    <a:pt x="65929" y="28404"/>
                    <a:pt x="59966" y="26086"/>
                    <a:pt x="53008" y="25092"/>
                  </a:cubicBezTo>
                  <a:cubicBezTo>
                    <a:pt x="45057" y="24428"/>
                    <a:pt x="37437" y="25092"/>
                    <a:pt x="30480" y="27410"/>
                  </a:cubicBezTo>
                  <a:lnTo>
                    <a:pt x="30480" y="27410"/>
                  </a:lnTo>
                  <a:lnTo>
                    <a:pt x="29486" y="38344"/>
                  </a:lnTo>
                  <a:cubicBezTo>
                    <a:pt x="35780" y="43975"/>
                    <a:pt x="39425" y="51596"/>
                    <a:pt x="42407" y="57559"/>
                  </a:cubicBezTo>
                  <a:cubicBezTo>
                    <a:pt x="44726" y="62528"/>
                    <a:pt x="48370" y="69486"/>
                    <a:pt x="54002" y="75781"/>
                  </a:cubicBezTo>
                  <a:cubicBezTo>
                    <a:pt x="49696" y="76443"/>
                    <a:pt x="45389" y="76775"/>
                    <a:pt x="40750" y="76112"/>
                  </a:cubicBezTo>
                  <a:cubicBezTo>
                    <a:pt x="34787" y="75450"/>
                    <a:pt x="29817" y="73462"/>
                    <a:pt x="25842" y="70480"/>
                  </a:cubicBezTo>
                  <a:lnTo>
                    <a:pt x="24848" y="80751"/>
                  </a:lnTo>
                  <a:cubicBezTo>
                    <a:pt x="29154" y="83070"/>
                    <a:pt x="34124" y="84726"/>
                    <a:pt x="39756" y="85388"/>
                  </a:cubicBezTo>
                  <a:cubicBezTo>
                    <a:pt x="47707" y="86382"/>
                    <a:pt x="55328" y="85388"/>
                    <a:pt x="62285" y="83070"/>
                  </a:cubicBezTo>
                  <a:lnTo>
                    <a:pt x="65267" y="8472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7" name="Freeform: Shape 356">
              <a:extLst>
                <a:ext uri="{FF2B5EF4-FFF2-40B4-BE49-F238E27FC236}">
                  <a16:creationId xmlns:a16="http://schemas.microsoft.com/office/drawing/2014/main" id="{CADF1907-9530-412E-ADC3-73429AE8F543}"/>
                </a:ext>
              </a:extLst>
            </p:cNvPr>
            <p:cNvSpPr/>
            <p:nvPr/>
          </p:nvSpPr>
          <p:spPr>
            <a:xfrm>
              <a:off x="5161693" y="9783699"/>
              <a:ext cx="66269" cy="66269"/>
            </a:xfrm>
            <a:custGeom>
              <a:avLst/>
              <a:gdLst>
                <a:gd name="connsiteX0" fmla="*/ 24848 w 66260"/>
                <a:gd name="connsiteY0" fmla="*/ 25511 h 66260"/>
                <a:gd name="connsiteX1" fmla="*/ 36444 w 66260"/>
                <a:gd name="connsiteY1" fmla="*/ 43732 h 66260"/>
                <a:gd name="connsiteX2" fmla="*/ 52346 w 66260"/>
                <a:gd name="connsiteY2" fmla="*/ 65267 h 66260"/>
                <a:gd name="connsiteX3" fmla="*/ 55659 w 66260"/>
                <a:gd name="connsiteY3" fmla="*/ 33130 h 66260"/>
                <a:gd name="connsiteX4" fmla="*/ 37769 w 66260"/>
                <a:gd name="connsiteY4" fmla="*/ 24848 h 66260"/>
                <a:gd name="connsiteX5" fmla="*/ 24848 w 66260"/>
                <a:gd name="connsiteY5" fmla="*/ 2551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1"/>
                  </a:moveTo>
                  <a:cubicBezTo>
                    <a:pt x="30480" y="31805"/>
                    <a:pt x="33793" y="38763"/>
                    <a:pt x="36444" y="43732"/>
                  </a:cubicBezTo>
                  <a:cubicBezTo>
                    <a:pt x="39756" y="50359"/>
                    <a:pt x="44395" y="59635"/>
                    <a:pt x="52346" y="65267"/>
                  </a:cubicBezTo>
                  <a:lnTo>
                    <a:pt x="55659" y="33130"/>
                  </a:lnTo>
                  <a:cubicBezTo>
                    <a:pt x="51021" y="28823"/>
                    <a:pt x="45389" y="25842"/>
                    <a:pt x="37769" y="24848"/>
                  </a:cubicBezTo>
                  <a:cubicBezTo>
                    <a:pt x="33462" y="24848"/>
                    <a:pt x="28823" y="24848"/>
                    <a:pt x="24848" y="25511"/>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8" name="Freeform: Shape 357">
              <a:extLst>
                <a:ext uri="{FF2B5EF4-FFF2-40B4-BE49-F238E27FC236}">
                  <a16:creationId xmlns:a16="http://schemas.microsoft.com/office/drawing/2014/main" id="{71052CDD-16EC-4B20-B329-8B54AD0C430D}"/>
                </a:ext>
              </a:extLst>
            </p:cNvPr>
            <p:cNvSpPr/>
            <p:nvPr/>
          </p:nvSpPr>
          <p:spPr>
            <a:xfrm>
              <a:off x="5148439" y="9787674"/>
              <a:ext cx="66269" cy="66269"/>
            </a:xfrm>
            <a:custGeom>
              <a:avLst/>
              <a:gdLst>
                <a:gd name="connsiteX0" fmla="*/ 52677 w 66260"/>
                <a:gd name="connsiteY0" fmla="*/ 62285 h 66260"/>
                <a:gd name="connsiteX1" fmla="*/ 41081 w 66260"/>
                <a:gd name="connsiteY1" fmla="*/ 44064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1" y="44064"/>
                  </a:cubicBezTo>
                  <a:cubicBezTo>
                    <a:pt x="38100" y="38101"/>
                    <a:pt x="34455" y="30812"/>
                    <a:pt x="28161" y="24848"/>
                  </a:cubicBezTo>
                  <a:lnTo>
                    <a:pt x="24848" y="56984"/>
                  </a:lnTo>
                  <a:cubicBezTo>
                    <a:pt x="28823" y="59966"/>
                    <a:pt x="33793" y="61954"/>
                    <a:pt x="39756" y="62617"/>
                  </a:cubicBezTo>
                  <a:cubicBezTo>
                    <a:pt x="44063" y="63279"/>
                    <a:pt x="48702" y="62949"/>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9" name="Freeform: Shape 358">
              <a:extLst>
                <a:ext uri="{FF2B5EF4-FFF2-40B4-BE49-F238E27FC236}">
                  <a16:creationId xmlns:a16="http://schemas.microsoft.com/office/drawing/2014/main" id="{1D5AB914-0A6D-4B62-969D-0893FE22A4DC}"/>
                </a:ext>
              </a:extLst>
            </p:cNvPr>
            <p:cNvSpPr/>
            <p:nvPr/>
          </p:nvSpPr>
          <p:spPr>
            <a:xfrm>
              <a:off x="5147445" y="9774694"/>
              <a:ext cx="66269" cy="99403"/>
            </a:xfrm>
            <a:custGeom>
              <a:avLst/>
              <a:gdLst>
                <a:gd name="connsiteX0" fmla="*/ 65266 w 66260"/>
                <a:gd name="connsiteY0" fmla="*/ 84873 h 99391"/>
                <a:gd name="connsiteX1" fmla="*/ 66261 w 66260"/>
                <a:gd name="connsiteY1" fmla="*/ 74603 h 99391"/>
                <a:gd name="connsiteX2" fmla="*/ 50358 w 66260"/>
                <a:gd name="connsiteY2" fmla="*/ 53068 h 99391"/>
                <a:gd name="connsiteX3" fmla="*/ 38763 w 66260"/>
                <a:gd name="connsiteY3" fmla="*/ 34846 h 99391"/>
                <a:gd name="connsiteX4" fmla="*/ 52015 w 66260"/>
                <a:gd name="connsiteY4" fmla="*/ 34515 h 99391"/>
                <a:gd name="connsiteX5" fmla="*/ 69905 w 66260"/>
                <a:gd name="connsiteY5" fmla="*/ 42798 h 99391"/>
                <a:gd name="connsiteX6" fmla="*/ 71230 w 66260"/>
                <a:gd name="connsiteY6" fmla="*/ 31864 h 99391"/>
                <a:gd name="connsiteX7" fmla="*/ 53340 w 66260"/>
                <a:gd name="connsiteY7" fmla="*/ 25238 h 99391"/>
                <a:gd name="connsiteX8" fmla="*/ 30811 w 66260"/>
                <a:gd name="connsiteY8" fmla="*/ 27226 h 99391"/>
                <a:gd name="connsiteX9" fmla="*/ 30811 w 66260"/>
                <a:gd name="connsiteY9" fmla="*/ 27226 h 99391"/>
                <a:gd name="connsiteX10" fmla="*/ 29486 w 66260"/>
                <a:gd name="connsiteY10" fmla="*/ 38159 h 99391"/>
                <a:gd name="connsiteX11" fmla="*/ 42407 w 66260"/>
                <a:gd name="connsiteY11" fmla="*/ 57374 h 99391"/>
                <a:gd name="connsiteX12" fmla="*/ 54002 w 66260"/>
                <a:gd name="connsiteY12" fmla="*/ 75597 h 99391"/>
                <a:gd name="connsiteX13" fmla="*/ 40750 w 66260"/>
                <a:gd name="connsiteY13" fmla="*/ 75928 h 99391"/>
                <a:gd name="connsiteX14" fmla="*/ 25842 w 66260"/>
                <a:gd name="connsiteY14" fmla="*/ 70296 h 99391"/>
                <a:gd name="connsiteX15" fmla="*/ 24848 w 66260"/>
                <a:gd name="connsiteY15" fmla="*/ 80566 h 99391"/>
                <a:gd name="connsiteX16" fmla="*/ 39756 w 66260"/>
                <a:gd name="connsiteY16" fmla="*/ 85205 h 99391"/>
                <a:gd name="connsiteX17" fmla="*/ 62285 w 66260"/>
                <a:gd name="connsiteY17" fmla="*/ 83216 h 99391"/>
                <a:gd name="connsiteX18" fmla="*/ 65266 w 66260"/>
                <a:gd name="connsiteY18" fmla="*/ 8487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6" y="84873"/>
                  </a:moveTo>
                  <a:lnTo>
                    <a:pt x="66261" y="74603"/>
                  </a:lnTo>
                  <a:cubicBezTo>
                    <a:pt x="58309" y="68640"/>
                    <a:pt x="53671" y="59694"/>
                    <a:pt x="50358" y="53068"/>
                  </a:cubicBezTo>
                  <a:cubicBezTo>
                    <a:pt x="47707" y="48098"/>
                    <a:pt x="44395" y="41141"/>
                    <a:pt x="38763" y="34846"/>
                  </a:cubicBezTo>
                  <a:cubicBezTo>
                    <a:pt x="43069" y="34184"/>
                    <a:pt x="47376" y="33852"/>
                    <a:pt x="52015" y="34515"/>
                  </a:cubicBezTo>
                  <a:cubicBezTo>
                    <a:pt x="59634" y="35177"/>
                    <a:pt x="65266" y="38491"/>
                    <a:pt x="69905" y="42798"/>
                  </a:cubicBezTo>
                  <a:lnTo>
                    <a:pt x="71230" y="31864"/>
                  </a:lnTo>
                  <a:cubicBezTo>
                    <a:pt x="66261" y="28551"/>
                    <a:pt x="60297" y="26233"/>
                    <a:pt x="53340" y="25238"/>
                  </a:cubicBezTo>
                  <a:cubicBezTo>
                    <a:pt x="45389" y="24244"/>
                    <a:pt x="37769" y="25238"/>
                    <a:pt x="30811" y="27226"/>
                  </a:cubicBezTo>
                  <a:lnTo>
                    <a:pt x="30811" y="27226"/>
                  </a:lnTo>
                  <a:lnTo>
                    <a:pt x="29486" y="38159"/>
                  </a:lnTo>
                  <a:cubicBezTo>
                    <a:pt x="35780" y="43792"/>
                    <a:pt x="39425" y="51411"/>
                    <a:pt x="42407" y="57374"/>
                  </a:cubicBezTo>
                  <a:cubicBezTo>
                    <a:pt x="45057" y="62345"/>
                    <a:pt x="48370" y="69302"/>
                    <a:pt x="54002" y="75597"/>
                  </a:cubicBezTo>
                  <a:cubicBezTo>
                    <a:pt x="49696" y="76259"/>
                    <a:pt x="45389" y="76590"/>
                    <a:pt x="40750" y="75928"/>
                  </a:cubicBezTo>
                  <a:cubicBezTo>
                    <a:pt x="34787" y="75265"/>
                    <a:pt x="29817" y="73277"/>
                    <a:pt x="25842" y="70296"/>
                  </a:cubicBezTo>
                  <a:lnTo>
                    <a:pt x="24848" y="80566"/>
                  </a:lnTo>
                  <a:cubicBezTo>
                    <a:pt x="29154" y="82885"/>
                    <a:pt x="34124" y="84541"/>
                    <a:pt x="39756" y="85205"/>
                  </a:cubicBezTo>
                  <a:cubicBezTo>
                    <a:pt x="47707" y="86199"/>
                    <a:pt x="55328" y="85205"/>
                    <a:pt x="62285" y="83216"/>
                  </a:cubicBezTo>
                  <a:lnTo>
                    <a:pt x="65266" y="8487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0" name="Freeform: Shape 359">
              <a:extLst>
                <a:ext uri="{FF2B5EF4-FFF2-40B4-BE49-F238E27FC236}">
                  <a16:creationId xmlns:a16="http://schemas.microsoft.com/office/drawing/2014/main" id="{BA2CBE26-BD1F-459B-8709-F75A382941EC}"/>
                </a:ext>
              </a:extLst>
            </p:cNvPr>
            <p:cNvSpPr/>
            <p:nvPr/>
          </p:nvSpPr>
          <p:spPr>
            <a:xfrm>
              <a:off x="5202116" y="9788006"/>
              <a:ext cx="66269" cy="66269"/>
            </a:xfrm>
            <a:custGeom>
              <a:avLst/>
              <a:gdLst>
                <a:gd name="connsiteX0" fmla="*/ 24848 w 66260"/>
                <a:gd name="connsiteY0" fmla="*/ 25510 h 66260"/>
                <a:gd name="connsiteX1" fmla="*/ 36444 w 66260"/>
                <a:gd name="connsiteY1" fmla="*/ 43732 h 66260"/>
                <a:gd name="connsiteX2" fmla="*/ 52346 w 66260"/>
                <a:gd name="connsiteY2" fmla="*/ 65267 h 66260"/>
                <a:gd name="connsiteX3" fmla="*/ 55659 w 66260"/>
                <a:gd name="connsiteY3" fmla="*/ 33130 h 66260"/>
                <a:gd name="connsiteX4" fmla="*/ 37769 w 66260"/>
                <a:gd name="connsiteY4" fmla="*/ 24848 h 66260"/>
                <a:gd name="connsiteX5" fmla="*/ 24848 w 66260"/>
                <a:gd name="connsiteY5" fmla="*/ 2551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0"/>
                  </a:moveTo>
                  <a:cubicBezTo>
                    <a:pt x="30480" y="31805"/>
                    <a:pt x="33793" y="38763"/>
                    <a:pt x="36444" y="43732"/>
                  </a:cubicBezTo>
                  <a:cubicBezTo>
                    <a:pt x="39756" y="50358"/>
                    <a:pt x="44395" y="59634"/>
                    <a:pt x="52346" y="65267"/>
                  </a:cubicBezTo>
                  <a:lnTo>
                    <a:pt x="55659" y="33130"/>
                  </a:lnTo>
                  <a:cubicBezTo>
                    <a:pt x="51021" y="28823"/>
                    <a:pt x="45389" y="25842"/>
                    <a:pt x="37769" y="24848"/>
                  </a:cubicBezTo>
                  <a:cubicBezTo>
                    <a:pt x="33462" y="24848"/>
                    <a:pt x="29155" y="24848"/>
                    <a:pt x="24848" y="2551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1" name="Freeform: Shape 360">
              <a:extLst>
                <a:ext uri="{FF2B5EF4-FFF2-40B4-BE49-F238E27FC236}">
                  <a16:creationId xmlns:a16="http://schemas.microsoft.com/office/drawing/2014/main" id="{B831C8C1-87B0-4E59-B370-A781814AB47C}"/>
                </a:ext>
              </a:extLst>
            </p:cNvPr>
            <p:cNvSpPr/>
            <p:nvPr/>
          </p:nvSpPr>
          <p:spPr>
            <a:xfrm>
              <a:off x="5189195" y="9791983"/>
              <a:ext cx="66269" cy="66269"/>
            </a:xfrm>
            <a:custGeom>
              <a:avLst/>
              <a:gdLst>
                <a:gd name="connsiteX0" fmla="*/ 52677 w 66260"/>
                <a:gd name="connsiteY0" fmla="*/ 62285 h 66260"/>
                <a:gd name="connsiteX1" fmla="*/ 41082 w 66260"/>
                <a:gd name="connsiteY1" fmla="*/ 44064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2" y="44064"/>
                  </a:cubicBezTo>
                  <a:cubicBezTo>
                    <a:pt x="38100" y="38100"/>
                    <a:pt x="34455" y="30811"/>
                    <a:pt x="28161" y="24848"/>
                  </a:cubicBezTo>
                  <a:lnTo>
                    <a:pt x="24848" y="56984"/>
                  </a:lnTo>
                  <a:cubicBezTo>
                    <a:pt x="28823" y="59966"/>
                    <a:pt x="33793" y="61954"/>
                    <a:pt x="39756" y="62617"/>
                  </a:cubicBezTo>
                  <a:cubicBezTo>
                    <a:pt x="44064" y="63279"/>
                    <a:pt x="48370"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2" name="Freeform: Shape 361">
              <a:extLst>
                <a:ext uri="{FF2B5EF4-FFF2-40B4-BE49-F238E27FC236}">
                  <a16:creationId xmlns:a16="http://schemas.microsoft.com/office/drawing/2014/main" id="{3553C9FD-D097-4A70-BF39-7AB530FDF481}"/>
                </a:ext>
              </a:extLst>
            </p:cNvPr>
            <p:cNvSpPr/>
            <p:nvPr/>
          </p:nvSpPr>
          <p:spPr>
            <a:xfrm>
              <a:off x="5188201" y="9779007"/>
              <a:ext cx="66269" cy="99403"/>
            </a:xfrm>
            <a:custGeom>
              <a:avLst/>
              <a:gdLst>
                <a:gd name="connsiteX0" fmla="*/ 65267 w 66260"/>
                <a:gd name="connsiteY0" fmla="*/ 84867 h 99391"/>
                <a:gd name="connsiteX1" fmla="*/ 66261 w 66260"/>
                <a:gd name="connsiteY1" fmla="*/ 74597 h 99391"/>
                <a:gd name="connsiteX2" fmla="*/ 50358 w 66260"/>
                <a:gd name="connsiteY2" fmla="*/ 53061 h 99391"/>
                <a:gd name="connsiteX3" fmla="*/ 38763 w 66260"/>
                <a:gd name="connsiteY3" fmla="*/ 34840 h 99391"/>
                <a:gd name="connsiteX4" fmla="*/ 52015 w 66260"/>
                <a:gd name="connsiteY4" fmla="*/ 34508 h 99391"/>
                <a:gd name="connsiteX5" fmla="*/ 69905 w 66260"/>
                <a:gd name="connsiteY5" fmla="*/ 42791 h 99391"/>
                <a:gd name="connsiteX6" fmla="*/ 71230 w 66260"/>
                <a:gd name="connsiteY6" fmla="*/ 31858 h 99391"/>
                <a:gd name="connsiteX7" fmla="*/ 53340 w 66260"/>
                <a:gd name="connsiteY7" fmla="*/ 25232 h 99391"/>
                <a:gd name="connsiteX8" fmla="*/ 30811 w 66260"/>
                <a:gd name="connsiteY8" fmla="*/ 27551 h 99391"/>
                <a:gd name="connsiteX9" fmla="*/ 30811 w 66260"/>
                <a:gd name="connsiteY9" fmla="*/ 27551 h 99391"/>
                <a:gd name="connsiteX10" fmla="*/ 29486 w 66260"/>
                <a:gd name="connsiteY10" fmla="*/ 38485 h 99391"/>
                <a:gd name="connsiteX11" fmla="*/ 42407 w 66260"/>
                <a:gd name="connsiteY11" fmla="*/ 57700 h 99391"/>
                <a:gd name="connsiteX12" fmla="*/ 54002 w 66260"/>
                <a:gd name="connsiteY12" fmla="*/ 75921 h 99391"/>
                <a:gd name="connsiteX13" fmla="*/ 40750 w 66260"/>
                <a:gd name="connsiteY13" fmla="*/ 76253 h 99391"/>
                <a:gd name="connsiteX14" fmla="*/ 25842 w 66260"/>
                <a:gd name="connsiteY14" fmla="*/ 70620 h 99391"/>
                <a:gd name="connsiteX15" fmla="*/ 24848 w 66260"/>
                <a:gd name="connsiteY15" fmla="*/ 80891 h 99391"/>
                <a:gd name="connsiteX16" fmla="*/ 39756 w 66260"/>
                <a:gd name="connsiteY16" fmla="*/ 85529 h 99391"/>
                <a:gd name="connsiteX17" fmla="*/ 62285 w 66260"/>
                <a:gd name="connsiteY17" fmla="*/ 83210 h 99391"/>
                <a:gd name="connsiteX18" fmla="*/ 65267 w 66260"/>
                <a:gd name="connsiteY18" fmla="*/ 8486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7"/>
                  </a:moveTo>
                  <a:lnTo>
                    <a:pt x="66261" y="74597"/>
                  </a:lnTo>
                  <a:cubicBezTo>
                    <a:pt x="58309" y="68632"/>
                    <a:pt x="53671" y="59688"/>
                    <a:pt x="50358" y="53061"/>
                  </a:cubicBezTo>
                  <a:cubicBezTo>
                    <a:pt x="47708" y="48092"/>
                    <a:pt x="44395" y="41135"/>
                    <a:pt x="38763" y="34840"/>
                  </a:cubicBezTo>
                  <a:cubicBezTo>
                    <a:pt x="43070" y="34177"/>
                    <a:pt x="47376" y="33846"/>
                    <a:pt x="52015" y="34508"/>
                  </a:cubicBezTo>
                  <a:cubicBezTo>
                    <a:pt x="59635" y="35171"/>
                    <a:pt x="65267" y="38485"/>
                    <a:pt x="69905" y="42791"/>
                  </a:cubicBezTo>
                  <a:lnTo>
                    <a:pt x="71230" y="31858"/>
                  </a:lnTo>
                  <a:cubicBezTo>
                    <a:pt x="66261" y="28545"/>
                    <a:pt x="60297" y="26225"/>
                    <a:pt x="53340" y="25232"/>
                  </a:cubicBezTo>
                  <a:cubicBezTo>
                    <a:pt x="45389" y="24238"/>
                    <a:pt x="37769" y="25232"/>
                    <a:pt x="30811" y="27551"/>
                  </a:cubicBezTo>
                  <a:lnTo>
                    <a:pt x="30811" y="27551"/>
                  </a:lnTo>
                  <a:lnTo>
                    <a:pt x="29486" y="38485"/>
                  </a:lnTo>
                  <a:cubicBezTo>
                    <a:pt x="35781" y="44116"/>
                    <a:pt x="39425" y="51737"/>
                    <a:pt x="42407" y="57700"/>
                  </a:cubicBezTo>
                  <a:cubicBezTo>
                    <a:pt x="45057" y="62669"/>
                    <a:pt x="48370" y="69626"/>
                    <a:pt x="54002" y="75921"/>
                  </a:cubicBezTo>
                  <a:cubicBezTo>
                    <a:pt x="49696" y="76584"/>
                    <a:pt x="45389" y="76915"/>
                    <a:pt x="40750" y="76253"/>
                  </a:cubicBezTo>
                  <a:cubicBezTo>
                    <a:pt x="34787" y="75590"/>
                    <a:pt x="29817" y="73603"/>
                    <a:pt x="25842" y="70620"/>
                  </a:cubicBezTo>
                  <a:lnTo>
                    <a:pt x="24848" y="80891"/>
                  </a:lnTo>
                  <a:cubicBezTo>
                    <a:pt x="29154" y="83210"/>
                    <a:pt x="34124" y="84867"/>
                    <a:pt x="39756" y="85529"/>
                  </a:cubicBezTo>
                  <a:cubicBezTo>
                    <a:pt x="47708" y="86523"/>
                    <a:pt x="55328" y="85529"/>
                    <a:pt x="62285" y="83210"/>
                  </a:cubicBezTo>
                  <a:lnTo>
                    <a:pt x="65267" y="8486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3" name="Freeform: Shape 362">
              <a:extLst>
                <a:ext uri="{FF2B5EF4-FFF2-40B4-BE49-F238E27FC236}">
                  <a16:creationId xmlns:a16="http://schemas.microsoft.com/office/drawing/2014/main" id="{6DC526B4-5B82-4BD9-9E7A-047F2C2E5B83}"/>
                </a:ext>
              </a:extLst>
            </p:cNvPr>
            <p:cNvSpPr/>
            <p:nvPr/>
          </p:nvSpPr>
          <p:spPr>
            <a:xfrm>
              <a:off x="5242872" y="9792314"/>
              <a:ext cx="66269" cy="66269"/>
            </a:xfrm>
            <a:custGeom>
              <a:avLst/>
              <a:gdLst>
                <a:gd name="connsiteX0" fmla="*/ 24848 w 66260"/>
                <a:gd name="connsiteY0" fmla="*/ 25510 h 66260"/>
                <a:gd name="connsiteX1" fmla="*/ 36444 w 66260"/>
                <a:gd name="connsiteY1" fmla="*/ 43732 h 66260"/>
                <a:gd name="connsiteX2" fmla="*/ 52346 w 66260"/>
                <a:gd name="connsiteY2" fmla="*/ 65267 h 66260"/>
                <a:gd name="connsiteX3" fmla="*/ 55659 w 66260"/>
                <a:gd name="connsiteY3" fmla="*/ 33130 h 66260"/>
                <a:gd name="connsiteX4" fmla="*/ 37769 w 66260"/>
                <a:gd name="connsiteY4" fmla="*/ 24848 h 66260"/>
                <a:gd name="connsiteX5" fmla="*/ 24848 w 66260"/>
                <a:gd name="connsiteY5" fmla="*/ 2551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0"/>
                  </a:moveTo>
                  <a:cubicBezTo>
                    <a:pt x="30480" y="31805"/>
                    <a:pt x="33793" y="38762"/>
                    <a:pt x="36444" y="43732"/>
                  </a:cubicBezTo>
                  <a:cubicBezTo>
                    <a:pt x="39756" y="50358"/>
                    <a:pt x="44395" y="59634"/>
                    <a:pt x="52346" y="65267"/>
                  </a:cubicBezTo>
                  <a:lnTo>
                    <a:pt x="55659" y="33130"/>
                  </a:lnTo>
                  <a:cubicBezTo>
                    <a:pt x="51021" y="28823"/>
                    <a:pt x="45389" y="25842"/>
                    <a:pt x="37769" y="24848"/>
                  </a:cubicBezTo>
                  <a:cubicBezTo>
                    <a:pt x="33462" y="24848"/>
                    <a:pt x="28824" y="24848"/>
                    <a:pt x="24848" y="2551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4" name="Freeform: Shape 363">
              <a:extLst>
                <a:ext uri="{FF2B5EF4-FFF2-40B4-BE49-F238E27FC236}">
                  <a16:creationId xmlns:a16="http://schemas.microsoft.com/office/drawing/2014/main" id="{CA895263-08EB-4F92-9B3B-CBB3937D5A82}"/>
                </a:ext>
              </a:extLst>
            </p:cNvPr>
            <p:cNvSpPr/>
            <p:nvPr/>
          </p:nvSpPr>
          <p:spPr>
            <a:xfrm>
              <a:off x="5229618" y="9796290"/>
              <a:ext cx="66269" cy="66269"/>
            </a:xfrm>
            <a:custGeom>
              <a:avLst/>
              <a:gdLst>
                <a:gd name="connsiteX0" fmla="*/ 52677 w 66260"/>
                <a:gd name="connsiteY0" fmla="*/ 62285 h 66260"/>
                <a:gd name="connsiteX1" fmla="*/ 41081 w 66260"/>
                <a:gd name="connsiteY1" fmla="*/ 44063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1" y="44063"/>
                  </a:cubicBezTo>
                  <a:cubicBezTo>
                    <a:pt x="38100" y="38100"/>
                    <a:pt x="34455" y="30811"/>
                    <a:pt x="28161" y="24848"/>
                  </a:cubicBezTo>
                  <a:lnTo>
                    <a:pt x="24848" y="56984"/>
                  </a:lnTo>
                  <a:cubicBezTo>
                    <a:pt x="28823" y="59966"/>
                    <a:pt x="33793" y="61954"/>
                    <a:pt x="39756" y="62617"/>
                  </a:cubicBezTo>
                  <a:cubicBezTo>
                    <a:pt x="44395" y="63279"/>
                    <a:pt x="48702"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5" name="Freeform: Shape 364">
              <a:extLst>
                <a:ext uri="{FF2B5EF4-FFF2-40B4-BE49-F238E27FC236}">
                  <a16:creationId xmlns:a16="http://schemas.microsoft.com/office/drawing/2014/main" id="{07A31106-1C27-40B9-BFA6-57C02BFD943D}"/>
                </a:ext>
              </a:extLst>
            </p:cNvPr>
            <p:cNvSpPr/>
            <p:nvPr/>
          </p:nvSpPr>
          <p:spPr>
            <a:xfrm>
              <a:off x="5228624" y="9783315"/>
              <a:ext cx="66269" cy="99403"/>
            </a:xfrm>
            <a:custGeom>
              <a:avLst/>
              <a:gdLst>
                <a:gd name="connsiteX0" fmla="*/ 65598 w 66260"/>
                <a:gd name="connsiteY0" fmla="*/ 84867 h 99391"/>
                <a:gd name="connsiteX1" fmla="*/ 66592 w 66260"/>
                <a:gd name="connsiteY1" fmla="*/ 74596 h 99391"/>
                <a:gd name="connsiteX2" fmla="*/ 50690 w 66260"/>
                <a:gd name="connsiteY2" fmla="*/ 53061 h 99391"/>
                <a:gd name="connsiteX3" fmla="*/ 39094 w 66260"/>
                <a:gd name="connsiteY3" fmla="*/ 34840 h 99391"/>
                <a:gd name="connsiteX4" fmla="*/ 52346 w 66260"/>
                <a:gd name="connsiteY4" fmla="*/ 34508 h 99391"/>
                <a:gd name="connsiteX5" fmla="*/ 70236 w 66260"/>
                <a:gd name="connsiteY5" fmla="*/ 42791 h 99391"/>
                <a:gd name="connsiteX6" fmla="*/ 71230 w 66260"/>
                <a:gd name="connsiteY6" fmla="*/ 31858 h 99391"/>
                <a:gd name="connsiteX7" fmla="*/ 53340 w 66260"/>
                <a:gd name="connsiteY7" fmla="*/ 25232 h 99391"/>
                <a:gd name="connsiteX8" fmla="*/ 30811 w 66260"/>
                <a:gd name="connsiteY8" fmla="*/ 27551 h 99391"/>
                <a:gd name="connsiteX9" fmla="*/ 30811 w 66260"/>
                <a:gd name="connsiteY9" fmla="*/ 27551 h 99391"/>
                <a:gd name="connsiteX10" fmla="*/ 29486 w 66260"/>
                <a:gd name="connsiteY10" fmla="*/ 38484 h 99391"/>
                <a:gd name="connsiteX11" fmla="*/ 42407 w 66260"/>
                <a:gd name="connsiteY11" fmla="*/ 57700 h 99391"/>
                <a:gd name="connsiteX12" fmla="*/ 54002 w 66260"/>
                <a:gd name="connsiteY12" fmla="*/ 75921 h 99391"/>
                <a:gd name="connsiteX13" fmla="*/ 40750 w 66260"/>
                <a:gd name="connsiteY13" fmla="*/ 76253 h 99391"/>
                <a:gd name="connsiteX14" fmla="*/ 25842 w 66260"/>
                <a:gd name="connsiteY14" fmla="*/ 70620 h 99391"/>
                <a:gd name="connsiteX15" fmla="*/ 24848 w 66260"/>
                <a:gd name="connsiteY15" fmla="*/ 80890 h 99391"/>
                <a:gd name="connsiteX16" fmla="*/ 39756 w 66260"/>
                <a:gd name="connsiteY16" fmla="*/ 85529 h 99391"/>
                <a:gd name="connsiteX17" fmla="*/ 62285 w 66260"/>
                <a:gd name="connsiteY17" fmla="*/ 83210 h 99391"/>
                <a:gd name="connsiteX18" fmla="*/ 65598 w 66260"/>
                <a:gd name="connsiteY18" fmla="*/ 8486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598" y="84867"/>
                  </a:moveTo>
                  <a:lnTo>
                    <a:pt x="66592" y="74596"/>
                  </a:lnTo>
                  <a:cubicBezTo>
                    <a:pt x="58641" y="68632"/>
                    <a:pt x="54002" y="59688"/>
                    <a:pt x="50690" y="53061"/>
                  </a:cubicBezTo>
                  <a:cubicBezTo>
                    <a:pt x="48039" y="48092"/>
                    <a:pt x="44726" y="41135"/>
                    <a:pt x="39094" y="34840"/>
                  </a:cubicBezTo>
                  <a:cubicBezTo>
                    <a:pt x="43401" y="34177"/>
                    <a:pt x="47708" y="33846"/>
                    <a:pt x="52346" y="34508"/>
                  </a:cubicBezTo>
                  <a:cubicBezTo>
                    <a:pt x="59966" y="35502"/>
                    <a:pt x="65598" y="38484"/>
                    <a:pt x="70236" y="42791"/>
                  </a:cubicBezTo>
                  <a:lnTo>
                    <a:pt x="71230" y="31858"/>
                  </a:lnTo>
                  <a:cubicBezTo>
                    <a:pt x="66261" y="28545"/>
                    <a:pt x="60297" y="26225"/>
                    <a:pt x="53340" y="25232"/>
                  </a:cubicBezTo>
                  <a:cubicBezTo>
                    <a:pt x="45389" y="24238"/>
                    <a:pt x="37769" y="25232"/>
                    <a:pt x="30811" y="27551"/>
                  </a:cubicBezTo>
                  <a:lnTo>
                    <a:pt x="30811" y="27551"/>
                  </a:lnTo>
                  <a:lnTo>
                    <a:pt x="29486" y="38484"/>
                  </a:lnTo>
                  <a:cubicBezTo>
                    <a:pt x="35781" y="44116"/>
                    <a:pt x="39425" y="51737"/>
                    <a:pt x="42407" y="57700"/>
                  </a:cubicBezTo>
                  <a:cubicBezTo>
                    <a:pt x="45057" y="62669"/>
                    <a:pt x="48370" y="69626"/>
                    <a:pt x="54002" y="75921"/>
                  </a:cubicBezTo>
                  <a:cubicBezTo>
                    <a:pt x="49696" y="76584"/>
                    <a:pt x="45389" y="76915"/>
                    <a:pt x="40750" y="76253"/>
                  </a:cubicBezTo>
                  <a:cubicBezTo>
                    <a:pt x="34787" y="75590"/>
                    <a:pt x="29817" y="73602"/>
                    <a:pt x="25842" y="70620"/>
                  </a:cubicBezTo>
                  <a:lnTo>
                    <a:pt x="24848" y="80890"/>
                  </a:lnTo>
                  <a:cubicBezTo>
                    <a:pt x="29154" y="83210"/>
                    <a:pt x="34124" y="84867"/>
                    <a:pt x="39756" y="85529"/>
                  </a:cubicBezTo>
                  <a:cubicBezTo>
                    <a:pt x="47708" y="86191"/>
                    <a:pt x="55328" y="85529"/>
                    <a:pt x="62285" y="83210"/>
                  </a:cubicBezTo>
                  <a:lnTo>
                    <a:pt x="65598" y="8486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6" name="Freeform: Shape 365">
              <a:extLst>
                <a:ext uri="{FF2B5EF4-FFF2-40B4-BE49-F238E27FC236}">
                  <a16:creationId xmlns:a16="http://schemas.microsoft.com/office/drawing/2014/main" id="{4163D7DD-1240-49E5-AE63-ED409F0CAD34}"/>
                </a:ext>
              </a:extLst>
            </p:cNvPr>
            <p:cNvSpPr/>
            <p:nvPr/>
          </p:nvSpPr>
          <p:spPr>
            <a:xfrm>
              <a:off x="5283296" y="9796621"/>
              <a:ext cx="66269" cy="66269"/>
            </a:xfrm>
            <a:custGeom>
              <a:avLst/>
              <a:gdLst>
                <a:gd name="connsiteX0" fmla="*/ 24848 w 66260"/>
                <a:gd name="connsiteY0" fmla="*/ 25510 h 66260"/>
                <a:gd name="connsiteX1" fmla="*/ 36444 w 66260"/>
                <a:gd name="connsiteY1" fmla="*/ 43731 h 66260"/>
                <a:gd name="connsiteX2" fmla="*/ 52346 w 66260"/>
                <a:gd name="connsiteY2" fmla="*/ 65267 h 66260"/>
                <a:gd name="connsiteX3" fmla="*/ 55659 w 66260"/>
                <a:gd name="connsiteY3" fmla="*/ 33130 h 66260"/>
                <a:gd name="connsiteX4" fmla="*/ 37769 w 66260"/>
                <a:gd name="connsiteY4" fmla="*/ 24848 h 66260"/>
                <a:gd name="connsiteX5" fmla="*/ 24848 w 66260"/>
                <a:gd name="connsiteY5" fmla="*/ 2551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0"/>
                  </a:moveTo>
                  <a:cubicBezTo>
                    <a:pt x="30480" y="31805"/>
                    <a:pt x="33793" y="38762"/>
                    <a:pt x="36444" y="43731"/>
                  </a:cubicBezTo>
                  <a:cubicBezTo>
                    <a:pt x="39756" y="50358"/>
                    <a:pt x="44395" y="59634"/>
                    <a:pt x="52346" y="65267"/>
                  </a:cubicBezTo>
                  <a:lnTo>
                    <a:pt x="55659" y="33130"/>
                  </a:lnTo>
                  <a:cubicBezTo>
                    <a:pt x="51021" y="28823"/>
                    <a:pt x="45389" y="25842"/>
                    <a:pt x="37769" y="24848"/>
                  </a:cubicBezTo>
                  <a:cubicBezTo>
                    <a:pt x="33462" y="24848"/>
                    <a:pt x="29155" y="24848"/>
                    <a:pt x="24848" y="2551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7" name="Freeform: Shape 366">
              <a:extLst>
                <a:ext uri="{FF2B5EF4-FFF2-40B4-BE49-F238E27FC236}">
                  <a16:creationId xmlns:a16="http://schemas.microsoft.com/office/drawing/2014/main" id="{12D1137C-F885-475E-A704-A61EBBC0A10D}"/>
                </a:ext>
              </a:extLst>
            </p:cNvPr>
            <p:cNvSpPr/>
            <p:nvPr/>
          </p:nvSpPr>
          <p:spPr>
            <a:xfrm>
              <a:off x="5270373" y="9800598"/>
              <a:ext cx="66269" cy="66269"/>
            </a:xfrm>
            <a:custGeom>
              <a:avLst/>
              <a:gdLst>
                <a:gd name="connsiteX0" fmla="*/ 52677 w 66260"/>
                <a:gd name="connsiteY0" fmla="*/ 62285 h 66260"/>
                <a:gd name="connsiteX1" fmla="*/ 41082 w 66260"/>
                <a:gd name="connsiteY1" fmla="*/ 44063 h 66260"/>
                <a:gd name="connsiteX2" fmla="*/ 28161 w 66260"/>
                <a:gd name="connsiteY2" fmla="*/ 24848 h 66260"/>
                <a:gd name="connsiteX3" fmla="*/ 24848 w 66260"/>
                <a:gd name="connsiteY3" fmla="*/ 56984 h 66260"/>
                <a:gd name="connsiteX4" fmla="*/ 39756 w 66260"/>
                <a:gd name="connsiteY4" fmla="*/ 62616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2"/>
                    <a:pt x="41082" y="44063"/>
                  </a:cubicBezTo>
                  <a:cubicBezTo>
                    <a:pt x="38100" y="38100"/>
                    <a:pt x="34456" y="30811"/>
                    <a:pt x="28161" y="24848"/>
                  </a:cubicBezTo>
                  <a:lnTo>
                    <a:pt x="24848" y="56984"/>
                  </a:lnTo>
                  <a:cubicBezTo>
                    <a:pt x="28823" y="59966"/>
                    <a:pt x="33462" y="61954"/>
                    <a:pt x="39756" y="62616"/>
                  </a:cubicBezTo>
                  <a:cubicBezTo>
                    <a:pt x="44064" y="63279"/>
                    <a:pt x="48371" y="63279"/>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8" name="Freeform: Shape 367">
              <a:extLst>
                <a:ext uri="{FF2B5EF4-FFF2-40B4-BE49-F238E27FC236}">
                  <a16:creationId xmlns:a16="http://schemas.microsoft.com/office/drawing/2014/main" id="{FB816FF5-327B-47D4-8758-BBC25FADDF16}"/>
                </a:ext>
              </a:extLst>
            </p:cNvPr>
            <p:cNvSpPr/>
            <p:nvPr/>
          </p:nvSpPr>
          <p:spPr>
            <a:xfrm>
              <a:off x="5269710" y="9787622"/>
              <a:ext cx="66269" cy="99403"/>
            </a:xfrm>
            <a:custGeom>
              <a:avLst/>
              <a:gdLst>
                <a:gd name="connsiteX0" fmla="*/ 64936 w 66260"/>
                <a:gd name="connsiteY0" fmla="*/ 84866 h 99391"/>
                <a:gd name="connsiteX1" fmla="*/ 65930 w 66260"/>
                <a:gd name="connsiteY1" fmla="*/ 74596 h 99391"/>
                <a:gd name="connsiteX2" fmla="*/ 50027 w 66260"/>
                <a:gd name="connsiteY2" fmla="*/ 53061 h 99391"/>
                <a:gd name="connsiteX3" fmla="*/ 38431 w 66260"/>
                <a:gd name="connsiteY3" fmla="*/ 34840 h 99391"/>
                <a:gd name="connsiteX4" fmla="*/ 51684 w 66260"/>
                <a:gd name="connsiteY4" fmla="*/ 34508 h 99391"/>
                <a:gd name="connsiteX5" fmla="*/ 69574 w 66260"/>
                <a:gd name="connsiteY5" fmla="*/ 42791 h 99391"/>
                <a:gd name="connsiteX6" fmla="*/ 70899 w 66260"/>
                <a:gd name="connsiteY6" fmla="*/ 31858 h 99391"/>
                <a:gd name="connsiteX7" fmla="*/ 53009 w 66260"/>
                <a:gd name="connsiteY7" fmla="*/ 25232 h 99391"/>
                <a:gd name="connsiteX8" fmla="*/ 30480 w 66260"/>
                <a:gd name="connsiteY8" fmla="*/ 27551 h 99391"/>
                <a:gd name="connsiteX9" fmla="*/ 30480 w 66260"/>
                <a:gd name="connsiteY9" fmla="*/ 27551 h 99391"/>
                <a:gd name="connsiteX10" fmla="*/ 29486 w 66260"/>
                <a:gd name="connsiteY10" fmla="*/ 38484 h 99391"/>
                <a:gd name="connsiteX11" fmla="*/ 42407 w 66260"/>
                <a:gd name="connsiteY11" fmla="*/ 57700 h 99391"/>
                <a:gd name="connsiteX12" fmla="*/ 54003 w 66260"/>
                <a:gd name="connsiteY12" fmla="*/ 75921 h 99391"/>
                <a:gd name="connsiteX13" fmla="*/ 40751 w 66260"/>
                <a:gd name="connsiteY13" fmla="*/ 76253 h 99391"/>
                <a:gd name="connsiteX14" fmla="*/ 25842 w 66260"/>
                <a:gd name="connsiteY14" fmla="*/ 70620 h 99391"/>
                <a:gd name="connsiteX15" fmla="*/ 24848 w 66260"/>
                <a:gd name="connsiteY15" fmla="*/ 80890 h 99391"/>
                <a:gd name="connsiteX16" fmla="*/ 39757 w 66260"/>
                <a:gd name="connsiteY16" fmla="*/ 85529 h 99391"/>
                <a:gd name="connsiteX17" fmla="*/ 62285 w 66260"/>
                <a:gd name="connsiteY17" fmla="*/ 83210 h 99391"/>
                <a:gd name="connsiteX18" fmla="*/ 64936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4936" y="84866"/>
                  </a:moveTo>
                  <a:lnTo>
                    <a:pt x="65930" y="74596"/>
                  </a:lnTo>
                  <a:cubicBezTo>
                    <a:pt x="57978" y="68632"/>
                    <a:pt x="53340" y="59688"/>
                    <a:pt x="50027" y="53061"/>
                  </a:cubicBezTo>
                  <a:cubicBezTo>
                    <a:pt x="47377" y="48092"/>
                    <a:pt x="44064" y="41135"/>
                    <a:pt x="38431" y="34840"/>
                  </a:cubicBezTo>
                  <a:cubicBezTo>
                    <a:pt x="42739" y="34176"/>
                    <a:pt x="47045" y="33846"/>
                    <a:pt x="51684" y="34508"/>
                  </a:cubicBezTo>
                  <a:cubicBezTo>
                    <a:pt x="59304" y="35170"/>
                    <a:pt x="64936" y="38484"/>
                    <a:pt x="69574" y="42791"/>
                  </a:cubicBezTo>
                  <a:lnTo>
                    <a:pt x="70899" y="31858"/>
                  </a:lnTo>
                  <a:cubicBezTo>
                    <a:pt x="65930" y="28545"/>
                    <a:pt x="59967" y="26225"/>
                    <a:pt x="53009" y="25232"/>
                  </a:cubicBezTo>
                  <a:cubicBezTo>
                    <a:pt x="45057" y="24238"/>
                    <a:pt x="37438" y="25232"/>
                    <a:pt x="30480" y="27551"/>
                  </a:cubicBezTo>
                  <a:lnTo>
                    <a:pt x="30480" y="27551"/>
                  </a:lnTo>
                  <a:lnTo>
                    <a:pt x="29486" y="38484"/>
                  </a:lnTo>
                  <a:cubicBezTo>
                    <a:pt x="35781" y="44116"/>
                    <a:pt x="39425" y="51736"/>
                    <a:pt x="42407" y="57700"/>
                  </a:cubicBezTo>
                  <a:cubicBezTo>
                    <a:pt x="45057" y="62669"/>
                    <a:pt x="48371" y="69626"/>
                    <a:pt x="54003" y="75921"/>
                  </a:cubicBezTo>
                  <a:cubicBezTo>
                    <a:pt x="49696" y="76583"/>
                    <a:pt x="45389" y="76915"/>
                    <a:pt x="40751" y="76253"/>
                  </a:cubicBezTo>
                  <a:cubicBezTo>
                    <a:pt x="34787" y="75589"/>
                    <a:pt x="29818" y="73602"/>
                    <a:pt x="25842" y="70620"/>
                  </a:cubicBezTo>
                  <a:lnTo>
                    <a:pt x="24848" y="80890"/>
                  </a:lnTo>
                  <a:cubicBezTo>
                    <a:pt x="29155" y="83210"/>
                    <a:pt x="34124" y="84866"/>
                    <a:pt x="39757" y="85529"/>
                  </a:cubicBezTo>
                  <a:cubicBezTo>
                    <a:pt x="47708" y="86523"/>
                    <a:pt x="55328" y="85529"/>
                    <a:pt x="62285" y="83210"/>
                  </a:cubicBezTo>
                  <a:lnTo>
                    <a:pt x="64936"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9" name="Freeform: Shape 368">
              <a:extLst>
                <a:ext uri="{FF2B5EF4-FFF2-40B4-BE49-F238E27FC236}">
                  <a16:creationId xmlns:a16="http://schemas.microsoft.com/office/drawing/2014/main" id="{EA5DDC37-EB8E-4F8F-B5F7-8E5C80012781}"/>
                </a:ext>
              </a:extLst>
            </p:cNvPr>
            <p:cNvSpPr/>
            <p:nvPr/>
          </p:nvSpPr>
          <p:spPr>
            <a:xfrm>
              <a:off x="5324050" y="9801062"/>
              <a:ext cx="66269" cy="66269"/>
            </a:xfrm>
            <a:custGeom>
              <a:avLst/>
              <a:gdLst>
                <a:gd name="connsiteX0" fmla="*/ 24848 w 66260"/>
                <a:gd name="connsiteY0" fmla="*/ 25709 h 66260"/>
                <a:gd name="connsiteX1" fmla="*/ 36444 w 66260"/>
                <a:gd name="connsiteY1" fmla="*/ 43930 h 66260"/>
                <a:gd name="connsiteX2" fmla="*/ 52346 w 66260"/>
                <a:gd name="connsiteY2" fmla="*/ 65465 h 66260"/>
                <a:gd name="connsiteX3" fmla="*/ 55659 w 66260"/>
                <a:gd name="connsiteY3" fmla="*/ 33328 h 66260"/>
                <a:gd name="connsiteX4" fmla="*/ 37769 w 66260"/>
                <a:gd name="connsiteY4" fmla="*/ 25045 h 66260"/>
                <a:gd name="connsiteX5" fmla="*/ 24848 w 66260"/>
                <a:gd name="connsiteY5" fmla="*/ 2570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709"/>
                  </a:moveTo>
                  <a:cubicBezTo>
                    <a:pt x="30480" y="32003"/>
                    <a:pt x="33793" y="38961"/>
                    <a:pt x="36444" y="43930"/>
                  </a:cubicBezTo>
                  <a:cubicBezTo>
                    <a:pt x="39757" y="50557"/>
                    <a:pt x="44395" y="59833"/>
                    <a:pt x="52346" y="65465"/>
                  </a:cubicBezTo>
                  <a:lnTo>
                    <a:pt x="55659" y="33328"/>
                  </a:lnTo>
                  <a:cubicBezTo>
                    <a:pt x="51021" y="29021"/>
                    <a:pt x="45389" y="26039"/>
                    <a:pt x="37769" y="25045"/>
                  </a:cubicBezTo>
                  <a:cubicBezTo>
                    <a:pt x="33462" y="24715"/>
                    <a:pt x="28824" y="24715"/>
                    <a:pt x="24848" y="2570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0" name="Freeform: Shape 369">
              <a:extLst>
                <a:ext uri="{FF2B5EF4-FFF2-40B4-BE49-F238E27FC236}">
                  <a16:creationId xmlns:a16="http://schemas.microsoft.com/office/drawing/2014/main" id="{09AD3B4C-64BE-4E41-A770-A4C6471A327B}"/>
                </a:ext>
              </a:extLst>
            </p:cNvPr>
            <p:cNvSpPr/>
            <p:nvPr/>
          </p:nvSpPr>
          <p:spPr>
            <a:xfrm>
              <a:off x="5311128" y="9804905"/>
              <a:ext cx="66269" cy="66269"/>
            </a:xfrm>
            <a:custGeom>
              <a:avLst/>
              <a:gdLst>
                <a:gd name="connsiteX0" fmla="*/ 52678 w 66260"/>
                <a:gd name="connsiteY0" fmla="*/ 62285 h 66260"/>
                <a:gd name="connsiteX1" fmla="*/ 41082 w 66260"/>
                <a:gd name="connsiteY1" fmla="*/ 44063 h 66260"/>
                <a:gd name="connsiteX2" fmla="*/ 28161 w 66260"/>
                <a:gd name="connsiteY2" fmla="*/ 24848 h 66260"/>
                <a:gd name="connsiteX3" fmla="*/ 24848 w 66260"/>
                <a:gd name="connsiteY3" fmla="*/ 56984 h 66260"/>
                <a:gd name="connsiteX4" fmla="*/ 39757 w 66260"/>
                <a:gd name="connsiteY4" fmla="*/ 62616 h 66260"/>
                <a:gd name="connsiteX5" fmla="*/ 52678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8" y="62285"/>
                  </a:moveTo>
                  <a:cubicBezTo>
                    <a:pt x="47045" y="55991"/>
                    <a:pt x="43732" y="49032"/>
                    <a:pt x="41082" y="44063"/>
                  </a:cubicBezTo>
                  <a:cubicBezTo>
                    <a:pt x="38100" y="38100"/>
                    <a:pt x="34456" y="30479"/>
                    <a:pt x="28161" y="24848"/>
                  </a:cubicBezTo>
                  <a:lnTo>
                    <a:pt x="24848" y="56984"/>
                  </a:lnTo>
                  <a:cubicBezTo>
                    <a:pt x="28824" y="59966"/>
                    <a:pt x="33793" y="61954"/>
                    <a:pt x="39757" y="62616"/>
                  </a:cubicBezTo>
                  <a:cubicBezTo>
                    <a:pt x="44064" y="63279"/>
                    <a:pt x="48371" y="63279"/>
                    <a:pt x="52678"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1" name="Freeform: Shape 370">
              <a:extLst>
                <a:ext uri="{FF2B5EF4-FFF2-40B4-BE49-F238E27FC236}">
                  <a16:creationId xmlns:a16="http://schemas.microsoft.com/office/drawing/2014/main" id="{26F1ACEF-3352-43E9-A1E1-93A4C95C1047}"/>
                </a:ext>
              </a:extLst>
            </p:cNvPr>
            <p:cNvSpPr/>
            <p:nvPr/>
          </p:nvSpPr>
          <p:spPr>
            <a:xfrm>
              <a:off x="5310134" y="9792070"/>
              <a:ext cx="66269" cy="99403"/>
            </a:xfrm>
            <a:custGeom>
              <a:avLst/>
              <a:gdLst>
                <a:gd name="connsiteX0" fmla="*/ 65267 w 66260"/>
                <a:gd name="connsiteY0" fmla="*/ 84726 h 99391"/>
                <a:gd name="connsiteX1" fmla="*/ 66261 w 66260"/>
                <a:gd name="connsiteY1" fmla="*/ 74456 h 99391"/>
                <a:gd name="connsiteX2" fmla="*/ 50358 w 66260"/>
                <a:gd name="connsiteY2" fmla="*/ 52921 h 99391"/>
                <a:gd name="connsiteX3" fmla="*/ 38763 w 66260"/>
                <a:gd name="connsiteY3" fmla="*/ 34700 h 99391"/>
                <a:gd name="connsiteX4" fmla="*/ 52015 w 66260"/>
                <a:gd name="connsiteY4" fmla="*/ 34368 h 99391"/>
                <a:gd name="connsiteX5" fmla="*/ 69905 w 66260"/>
                <a:gd name="connsiteY5" fmla="*/ 42651 h 99391"/>
                <a:gd name="connsiteX6" fmla="*/ 71231 w 66260"/>
                <a:gd name="connsiteY6" fmla="*/ 31717 h 99391"/>
                <a:gd name="connsiteX7" fmla="*/ 53340 w 66260"/>
                <a:gd name="connsiteY7" fmla="*/ 25092 h 99391"/>
                <a:gd name="connsiteX8" fmla="*/ 30812 w 66260"/>
                <a:gd name="connsiteY8" fmla="*/ 27411 h 99391"/>
                <a:gd name="connsiteX9" fmla="*/ 30812 w 66260"/>
                <a:gd name="connsiteY9" fmla="*/ 27411 h 99391"/>
                <a:gd name="connsiteX10" fmla="*/ 29486 w 66260"/>
                <a:gd name="connsiteY10" fmla="*/ 38344 h 99391"/>
                <a:gd name="connsiteX11" fmla="*/ 42407 w 66260"/>
                <a:gd name="connsiteY11" fmla="*/ 57559 h 99391"/>
                <a:gd name="connsiteX12" fmla="*/ 54003 w 66260"/>
                <a:gd name="connsiteY12" fmla="*/ 75781 h 99391"/>
                <a:gd name="connsiteX13" fmla="*/ 40751 w 66260"/>
                <a:gd name="connsiteY13" fmla="*/ 76113 h 99391"/>
                <a:gd name="connsiteX14" fmla="*/ 25842 w 66260"/>
                <a:gd name="connsiteY14" fmla="*/ 70480 h 99391"/>
                <a:gd name="connsiteX15" fmla="*/ 24848 w 66260"/>
                <a:gd name="connsiteY15" fmla="*/ 80751 h 99391"/>
                <a:gd name="connsiteX16" fmla="*/ 39756 w 66260"/>
                <a:gd name="connsiteY16" fmla="*/ 85389 h 99391"/>
                <a:gd name="connsiteX17" fmla="*/ 62285 w 66260"/>
                <a:gd name="connsiteY17" fmla="*/ 83070 h 99391"/>
                <a:gd name="connsiteX18" fmla="*/ 65267 w 66260"/>
                <a:gd name="connsiteY18" fmla="*/ 8472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726"/>
                  </a:moveTo>
                  <a:lnTo>
                    <a:pt x="66261" y="74456"/>
                  </a:lnTo>
                  <a:cubicBezTo>
                    <a:pt x="58310" y="68824"/>
                    <a:pt x="53672" y="59548"/>
                    <a:pt x="50358" y="52921"/>
                  </a:cubicBezTo>
                  <a:cubicBezTo>
                    <a:pt x="47708" y="47952"/>
                    <a:pt x="44395" y="40994"/>
                    <a:pt x="38763" y="34700"/>
                  </a:cubicBezTo>
                  <a:cubicBezTo>
                    <a:pt x="43070" y="34036"/>
                    <a:pt x="47377" y="33706"/>
                    <a:pt x="52015" y="34368"/>
                  </a:cubicBezTo>
                  <a:cubicBezTo>
                    <a:pt x="59635" y="35030"/>
                    <a:pt x="65267" y="38344"/>
                    <a:pt x="69905" y="42651"/>
                  </a:cubicBezTo>
                  <a:lnTo>
                    <a:pt x="71231" y="31717"/>
                  </a:lnTo>
                  <a:cubicBezTo>
                    <a:pt x="66261" y="28405"/>
                    <a:pt x="60298" y="26085"/>
                    <a:pt x="53340" y="25092"/>
                  </a:cubicBezTo>
                  <a:cubicBezTo>
                    <a:pt x="45389" y="24428"/>
                    <a:pt x="37769" y="25092"/>
                    <a:pt x="30812" y="27411"/>
                  </a:cubicBezTo>
                  <a:lnTo>
                    <a:pt x="30812" y="27411"/>
                  </a:lnTo>
                  <a:lnTo>
                    <a:pt x="29486" y="38344"/>
                  </a:lnTo>
                  <a:cubicBezTo>
                    <a:pt x="35781" y="43976"/>
                    <a:pt x="39425" y="51596"/>
                    <a:pt x="42407" y="57559"/>
                  </a:cubicBezTo>
                  <a:cubicBezTo>
                    <a:pt x="45057" y="62529"/>
                    <a:pt x="48371" y="69486"/>
                    <a:pt x="54003" y="75781"/>
                  </a:cubicBezTo>
                  <a:cubicBezTo>
                    <a:pt x="49696" y="76443"/>
                    <a:pt x="45389" y="76775"/>
                    <a:pt x="40751" y="76113"/>
                  </a:cubicBezTo>
                  <a:cubicBezTo>
                    <a:pt x="34787" y="75450"/>
                    <a:pt x="29818" y="73462"/>
                    <a:pt x="25842" y="70480"/>
                  </a:cubicBezTo>
                  <a:lnTo>
                    <a:pt x="24848" y="80751"/>
                  </a:lnTo>
                  <a:cubicBezTo>
                    <a:pt x="29155" y="83070"/>
                    <a:pt x="34124" y="84726"/>
                    <a:pt x="39756" y="85389"/>
                  </a:cubicBezTo>
                  <a:cubicBezTo>
                    <a:pt x="47708" y="86052"/>
                    <a:pt x="55328" y="85389"/>
                    <a:pt x="62285" y="83070"/>
                  </a:cubicBezTo>
                  <a:lnTo>
                    <a:pt x="65267" y="8472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2" name="Freeform: Shape 371">
              <a:extLst>
                <a:ext uri="{FF2B5EF4-FFF2-40B4-BE49-F238E27FC236}">
                  <a16:creationId xmlns:a16="http://schemas.microsoft.com/office/drawing/2014/main" id="{DD7436E6-1159-4D7E-954E-59DCCFE2201A}"/>
                </a:ext>
              </a:extLst>
            </p:cNvPr>
            <p:cNvSpPr/>
            <p:nvPr/>
          </p:nvSpPr>
          <p:spPr>
            <a:xfrm>
              <a:off x="5364474" y="9805369"/>
              <a:ext cx="66269" cy="66269"/>
            </a:xfrm>
            <a:custGeom>
              <a:avLst/>
              <a:gdLst>
                <a:gd name="connsiteX0" fmla="*/ 24848 w 66260"/>
                <a:gd name="connsiteY0" fmla="*/ 25708 h 66260"/>
                <a:gd name="connsiteX1" fmla="*/ 36444 w 66260"/>
                <a:gd name="connsiteY1" fmla="*/ 43931 h 66260"/>
                <a:gd name="connsiteX2" fmla="*/ 52346 w 66260"/>
                <a:gd name="connsiteY2" fmla="*/ 65465 h 66260"/>
                <a:gd name="connsiteX3" fmla="*/ 55659 w 66260"/>
                <a:gd name="connsiteY3" fmla="*/ 33329 h 66260"/>
                <a:gd name="connsiteX4" fmla="*/ 37769 w 66260"/>
                <a:gd name="connsiteY4" fmla="*/ 25046 h 66260"/>
                <a:gd name="connsiteX5" fmla="*/ 24848 w 66260"/>
                <a:gd name="connsiteY5" fmla="*/ 2570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708"/>
                  </a:moveTo>
                  <a:cubicBezTo>
                    <a:pt x="30480" y="32003"/>
                    <a:pt x="33793" y="38961"/>
                    <a:pt x="36444" y="43931"/>
                  </a:cubicBezTo>
                  <a:cubicBezTo>
                    <a:pt x="39757" y="50556"/>
                    <a:pt x="44395" y="59833"/>
                    <a:pt x="52346" y="65465"/>
                  </a:cubicBezTo>
                  <a:lnTo>
                    <a:pt x="55659" y="33329"/>
                  </a:lnTo>
                  <a:cubicBezTo>
                    <a:pt x="51021" y="29022"/>
                    <a:pt x="45389" y="26040"/>
                    <a:pt x="37769" y="25046"/>
                  </a:cubicBezTo>
                  <a:cubicBezTo>
                    <a:pt x="33462" y="24715"/>
                    <a:pt x="29155" y="24715"/>
                    <a:pt x="24848" y="2570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3" name="Freeform: Shape 372">
              <a:extLst>
                <a:ext uri="{FF2B5EF4-FFF2-40B4-BE49-F238E27FC236}">
                  <a16:creationId xmlns:a16="http://schemas.microsoft.com/office/drawing/2014/main" id="{35A044FF-2F23-462E-9DC0-3089F9CF8331}"/>
                </a:ext>
              </a:extLst>
            </p:cNvPr>
            <p:cNvSpPr/>
            <p:nvPr/>
          </p:nvSpPr>
          <p:spPr>
            <a:xfrm>
              <a:off x="5351553" y="9809544"/>
              <a:ext cx="66269" cy="66269"/>
            </a:xfrm>
            <a:custGeom>
              <a:avLst/>
              <a:gdLst>
                <a:gd name="connsiteX0" fmla="*/ 52678 w 66260"/>
                <a:gd name="connsiteY0" fmla="*/ 62285 h 66260"/>
                <a:gd name="connsiteX1" fmla="*/ 41082 w 66260"/>
                <a:gd name="connsiteY1" fmla="*/ 44064 h 66260"/>
                <a:gd name="connsiteX2" fmla="*/ 28161 w 66260"/>
                <a:gd name="connsiteY2" fmla="*/ 24848 h 66260"/>
                <a:gd name="connsiteX3" fmla="*/ 24848 w 66260"/>
                <a:gd name="connsiteY3" fmla="*/ 56984 h 66260"/>
                <a:gd name="connsiteX4" fmla="*/ 39756 w 66260"/>
                <a:gd name="connsiteY4" fmla="*/ 62617 h 66260"/>
                <a:gd name="connsiteX5" fmla="*/ 52678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8" y="62285"/>
                  </a:moveTo>
                  <a:cubicBezTo>
                    <a:pt x="47045" y="55991"/>
                    <a:pt x="43732" y="49033"/>
                    <a:pt x="41082" y="44064"/>
                  </a:cubicBezTo>
                  <a:cubicBezTo>
                    <a:pt x="38100" y="38100"/>
                    <a:pt x="34456" y="30480"/>
                    <a:pt x="28161" y="24848"/>
                  </a:cubicBezTo>
                  <a:lnTo>
                    <a:pt x="24848" y="56984"/>
                  </a:lnTo>
                  <a:cubicBezTo>
                    <a:pt x="28824" y="59966"/>
                    <a:pt x="33793" y="61954"/>
                    <a:pt x="39756" y="62617"/>
                  </a:cubicBezTo>
                  <a:cubicBezTo>
                    <a:pt x="44064" y="62948"/>
                    <a:pt x="48702" y="62948"/>
                    <a:pt x="52678"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4" name="Freeform: Shape 373">
              <a:extLst>
                <a:ext uri="{FF2B5EF4-FFF2-40B4-BE49-F238E27FC236}">
                  <a16:creationId xmlns:a16="http://schemas.microsoft.com/office/drawing/2014/main" id="{14C5A3EB-7E77-4ED1-9BA4-DCE4BEC69E2E}"/>
                </a:ext>
              </a:extLst>
            </p:cNvPr>
            <p:cNvSpPr/>
            <p:nvPr/>
          </p:nvSpPr>
          <p:spPr>
            <a:xfrm>
              <a:off x="5350558" y="9796237"/>
              <a:ext cx="66269" cy="99403"/>
            </a:xfrm>
            <a:custGeom>
              <a:avLst/>
              <a:gdLst>
                <a:gd name="connsiteX0" fmla="*/ 65267 w 66260"/>
                <a:gd name="connsiteY0" fmla="*/ 84866 h 99391"/>
                <a:gd name="connsiteX1" fmla="*/ 66261 w 66260"/>
                <a:gd name="connsiteY1" fmla="*/ 74596 h 99391"/>
                <a:gd name="connsiteX2" fmla="*/ 50358 w 66260"/>
                <a:gd name="connsiteY2" fmla="*/ 53061 h 99391"/>
                <a:gd name="connsiteX3" fmla="*/ 38763 w 66260"/>
                <a:gd name="connsiteY3" fmla="*/ 34839 h 99391"/>
                <a:gd name="connsiteX4" fmla="*/ 52015 w 66260"/>
                <a:gd name="connsiteY4" fmla="*/ 34508 h 99391"/>
                <a:gd name="connsiteX5" fmla="*/ 69905 w 66260"/>
                <a:gd name="connsiteY5" fmla="*/ 42791 h 99391"/>
                <a:gd name="connsiteX6" fmla="*/ 71231 w 66260"/>
                <a:gd name="connsiteY6" fmla="*/ 31857 h 99391"/>
                <a:gd name="connsiteX7" fmla="*/ 53340 w 66260"/>
                <a:gd name="connsiteY7" fmla="*/ 25232 h 99391"/>
                <a:gd name="connsiteX8" fmla="*/ 30812 w 66260"/>
                <a:gd name="connsiteY8" fmla="*/ 27550 h 99391"/>
                <a:gd name="connsiteX9" fmla="*/ 30812 w 66260"/>
                <a:gd name="connsiteY9" fmla="*/ 27550 h 99391"/>
                <a:gd name="connsiteX10" fmla="*/ 29486 w 66260"/>
                <a:gd name="connsiteY10" fmla="*/ 38484 h 99391"/>
                <a:gd name="connsiteX11" fmla="*/ 42407 w 66260"/>
                <a:gd name="connsiteY11" fmla="*/ 57699 h 99391"/>
                <a:gd name="connsiteX12" fmla="*/ 54003 w 66260"/>
                <a:gd name="connsiteY12" fmla="*/ 75921 h 99391"/>
                <a:gd name="connsiteX13" fmla="*/ 40750 w 66260"/>
                <a:gd name="connsiteY13" fmla="*/ 76252 h 99391"/>
                <a:gd name="connsiteX14" fmla="*/ 25842 w 66260"/>
                <a:gd name="connsiteY14" fmla="*/ 70620 h 99391"/>
                <a:gd name="connsiteX15" fmla="*/ 24848 w 66260"/>
                <a:gd name="connsiteY15" fmla="*/ 80890 h 99391"/>
                <a:gd name="connsiteX16" fmla="*/ 39756 w 66260"/>
                <a:gd name="connsiteY16" fmla="*/ 85528 h 99391"/>
                <a:gd name="connsiteX17" fmla="*/ 62285 w 66260"/>
                <a:gd name="connsiteY17" fmla="*/ 83210 h 99391"/>
                <a:gd name="connsiteX18" fmla="*/ 65267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6"/>
                  </a:moveTo>
                  <a:lnTo>
                    <a:pt x="66261" y="74596"/>
                  </a:lnTo>
                  <a:cubicBezTo>
                    <a:pt x="58310" y="68963"/>
                    <a:pt x="53672" y="59687"/>
                    <a:pt x="50358" y="53061"/>
                  </a:cubicBezTo>
                  <a:cubicBezTo>
                    <a:pt x="47708" y="48092"/>
                    <a:pt x="44395" y="41134"/>
                    <a:pt x="38763" y="34839"/>
                  </a:cubicBezTo>
                  <a:cubicBezTo>
                    <a:pt x="43070" y="34176"/>
                    <a:pt x="47377" y="33845"/>
                    <a:pt x="52015" y="34508"/>
                  </a:cubicBezTo>
                  <a:cubicBezTo>
                    <a:pt x="59635" y="35170"/>
                    <a:pt x="65267" y="38484"/>
                    <a:pt x="69905" y="42791"/>
                  </a:cubicBezTo>
                  <a:lnTo>
                    <a:pt x="71231" y="31857"/>
                  </a:lnTo>
                  <a:cubicBezTo>
                    <a:pt x="66261" y="28544"/>
                    <a:pt x="60298" y="26225"/>
                    <a:pt x="53340" y="25232"/>
                  </a:cubicBezTo>
                  <a:cubicBezTo>
                    <a:pt x="45389" y="24238"/>
                    <a:pt x="37769" y="25232"/>
                    <a:pt x="30812" y="27550"/>
                  </a:cubicBezTo>
                  <a:lnTo>
                    <a:pt x="30812" y="27550"/>
                  </a:lnTo>
                  <a:lnTo>
                    <a:pt x="29486" y="38484"/>
                  </a:lnTo>
                  <a:cubicBezTo>
                    <a:pt x="35781" y="44115"/>
                    <a:pt x="39425" y="51736"/>
                    <a:pt x="42407" y="57699"/>
                  </a:cubicBezTo>
                  <a:cubicBezTo>
                    <a:pt x="45057" y="62669"/>
                    <a:pt x="48371" y="69626"/>
                    <a:pt x="54003" y="75921"/>
                  </a:cubicBezTo>
                  <a:cubicBezTo>
                    <a:pt x="49696" y="76583"/>
                    <a:pt x="45389" y="76915"/>
                    <a:pt x="40750" y="76252"/>
                  </a:cubicBezTo>
                  <a:cubicBezTo>
                    <a:pt x="34787" y="75589"/>
                    <a:pt x="29818" y="73602"/>
                    <a:pt x="25842" y="70620"/>
                  </a:cubicBezTo>
                  <a:lnTo>
                    <a:pt x="24848" y="80890"/>
                  </a:lnTo>
                  <a:cubicBezTo>
                    <a:pt x="29155" y="83210"/>
                    <a:pt x="34124" y="84866"/>
                    <a:pt x="39756" y="85528"/>
                  </a:cubicBezTo>
                  <a:cubicBezTo>
                    <a:pt x="47708" y="86522"/>
                    <a:pt x="55328" y="85528"/>
                    <a:pt x="62285" y="83210"/>
                  </a:cubicBezTo>
                  <a:lnTo>
                    <a:pt x="65267"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5" name="Freeform: Shape 374">
              <a:extLst>
                <a:ext uri="{FF2B5EF4-FFF2-40B4-BE49-F238E27FC236}">
                  <a16:creationId xmlns:a16="http://schemas.microsoft.com/office/drawing/2014/main" id="{BAB2A272-758B-4BED-B31B-AAD897E04159}"/>
                </a:ext>
              </a:extLst>
            </p:cNvPr>
            <p:cNvSpPr/>
            <p:nvPr/>
          </p:nvSpPr>
          <p:spPr>
            <a:xfrm>
              <a:off x="5405230" y="9809677"/>
              <a:ext cx="66269" cy="66269"/>
            </a:xfrm>
            <a:custGeom>
              <a:avLst/>
              <a:gdLst>
                <a:gd name="connsiteX0" fmla="*/ 24848 w 66260"/>
                <a:gd name="connsiteY0" fmla="*/ 25708 h 66260"/>
                <a:gd name="connsiteX1" fmla="*/ 36443 w 66260"/>
                <a:gd name="connsiteY1" fmla="*/ 43931 h 66260"/>
                <a:gd name="connsiteX2" fmla="*/ 52346 w 66260"/>
                <a:gd name="connsiteY2" fmla="*/ 65465 h 66260"/>
                <a:gd name="connsiteX3" fmla="*/ 55659 w 66260"/>
                <a:gd name="connsiteY3" fmla="*/ 33329 h 66260"/>
                <a:gd name="connsiteX4" fmla="*/ 37769 w 66260"/>
                <a:gd name="connsiteY4" fmla="*/ 25046 h 66260"/>
                <a:gd name="connsiteX5" fmla="*/ 24848 w 66260"/>
                <a:gd name="connsiteY5" fmla="*/ 2570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708"/>
                  </a:moveTo>
                  <a:cubicBezTo>
                    <a:pt x="30480" y="32003"/>
                    <a:pt x="33793" y="38960"/>
                    <a:pt x="36443" y="43931"/>
                  </a:cubicBezTo>
                  <a:cubicBezTo>
                    <a:pt x="39756" y="50556"/>
                    <a:pt x="44395" y="59833"/>
                    <a:pt x="52346" y="65465"/>
                  </a:cubicBezTo>
                  <a:lnTo>
                    <a:pt x="55659" y="33329"/>
                  </a:lnTo>
                  <a:cubicBezTo>
                    <a:pt x="51021" y="29022"/>
                    <a:pt x="45389" y="26040"/>
                    <a:pt x="37769" y="25046"/>
                  </a:cubicBezTo>
                  <a:cubicBezTo>
                    <a:pt x="33462" y="24715"/>
                    <a:pt x="29154" y="24715"/>
                    <a:pt x="24848" y="2570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6" name="Freeform: Shape 375">
              <a:extLst>
                <a:ext uri="{FF2B5EF4-FFF2-40B4-BE49-F238E27FC236}">
                  <a16:creationId xmlns:a16="http://schemas.microsoft.com/office/drawing/2014/main" id="{F1816C66-EFD8-48C6-81A1-5470D665CB6A}"/>
                </a:ext>
              </a:extLst>
            </p:cNvPr>
            <p:cNvSpPr/>
            <p:nvPr/>
          </p:nvSpPr>
          <p:spPr>
            <a:xfrm>
              <a:off x="5392307" y="9813851"/>
              <a:ext cx="66269" cy="66269"/>
            </a:xfrm>
            <a:custGeom>
              <a:avLst/>
              <a:gdLst>
                <a:gd name="connsiteX0" fmla="*/ 52677 w 66260"/>
                <a:gd name="connsiteY0" fmla="*/ 62285 h 66260"/>
                <a:gd name="connsiteX1" fmla="*/ 41081 w 66260"/>
                <a:gd name="connsiteY1" fmla="*/ 44063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1" y="44063"/>
                  </a:cubicBezTo>
                  <a:cubicBezTo>
                    <a:pt x="38100" y="38100"/>
                    <a:pt x="34455" y="30811"/>
                    <a:pt x="28161" y="24848"/>
                  </a:cubicBezTo>
                  <a:lnTo>
                    <a:pt x="24848" y="56984"/>
                  </a:lnTo>
                  <a:cubicBezTo>
                    <a:pt x="28823" y="59966"/>
                    <a:pt x="33793" y="61954"/>
                    <a:pt x="39756" y="62617"/>
                  </a:cubicBezTo>
                  <a:cubicBezTo>
                    <a:pt x="44063" y="62948"/>
                    <a:pt x="48370"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7" name="Freeform: Shape 376">
              <a:extLst>
                <a:ext uri="{FF2B5EF4-FFF2-40B4-BE49-F238E27FC236}">
                  <a16:creationId xmlns:a16="http://schemas.microsoft.com/office/drawing/2014/main" id="{16B20781-8FEC-4A5C-A630-C8BCA023D77E}"/>
                </a:ext>
              </a:extLst>
            </p:cNvPr>
            <p:cNvSpPr/>
            <p:nvPr/>
          </p:nvSpPr>
          <p:spPr>
            <a:xfrm>
              <a:off x="5391313" y="9800545"/>
              <a:ext cx="66269" cy="99403"/>
            </a:xfrm>
            <a:custGeom>
              <a:avLst/>
              <a:gdLst>
                <a:gd name="connsiteX0" fmla="*/ 65267 w 66260"/>
                <a:gd name="connsiteY0" fmla="*/ 84866 h 99391"/>
                <a:gd name="connsiteX1" fmla="*/ 66261 w 66260"/>
                <a:gd name="connsiteY1" fmla="*/ 74596 h 99391"/>
                <a:gd name="connsiteX2" fmla="*/ 50358 w 66260"/>
                <a:gd name="connsiteY2" fmla="*/ 53061 h 99391"/>
                <a:gd name="connsiteX3" fmla="*/ 38763 w 66260"/>
                <a:gd name="connsiteY3" fmla="*/ 34839 h 99391"/>
                <a:gd name="connsiteX4" fmla="*/ 52015 w 66260"/>
                <a:gd name="connsiteY4" fmla="*/ 34509 h 99391"/>
                <a:gd name="connsiteX5" fmla="*/ 69905 w 66260"/>
                <a:gd name="connsiteY5" fmla="*/ 42791 h 99391"/>
                <a:gd name="connsiteX6" fmla="*/ 71231 w 66260"/>
                <a:gd name="connsiteY6" fmla="*/ 31858 h 99391"/>
                <a:gd name="connsiteX7" fmla="*/ 53340 w 66260"/>
                <a:gd name="connsiteY7" fmla="*/ 25232 h 99391"/>
                <a:gd name="connsiteX8" fmla="*/ 30812 w 66260"/>
                <a:gd name="connsiteY8" fmla="*/ 27550 h 99391"/>
                <a:gd name="connsiteX9" fmla="*/ 30812 w 66260"/>
                <a:gd name="connsiteY9" fmla="*/ 27550 h 99391"/>
                <a:gd name="connsiteX10" fmla="*/ 29487 w 66260"/>
                <a:gd name="connsiteY10" fmla="*/ 38484 h 99391"/>
                <a:gd name="connsiteX11" fmla="*/ 42407 w 66260"/>
                <a:gd name="connsiteY11" fmla="*/ 57699 h 99391"/>
                <a:gd name="connsiteX12" fmla="*/ 54003 w 66260"/>
                <a:gd name="connsiteY12" fmla="*/ 75922 h 99391"/>
                <a:gd name="connsiteX13" fmla="*/ 40751 w 66260"/>
                <a:gd name="connsiteY13" fmla="*/ 76252 h 99391"/>
                <a:gd name="connsiteX14" fmla="*/ 25842 w 66260"/>
                <a:gd name="connsiteY14" fmla="*/ 70621 h 99391"/>
                <a:gd name="connsiteX15" fmla="*/ 24848 w 66260"/>
                <a:gd name="connsiteY15" fmla="*/ 80891 h 99391"/>
                <a:gd name="connsiteX16" fmla="*/ 39757 w 66260"/>
                <a:gd name="connsiteY16" fmla="*/ 85529 h 99391"/>
                <a:gd name="connsiteX17" fmla="*/ 62285 w 66260"/>
                <a:gd name="connsiteY17" fmla="*/ 83210 h 99391"/>
                <a:gd name="connsiteX18" fmla="*/ 65267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6"/>
                  </a:moveTo>
                  <a:lnTo>
                    <a:pt x="66261" y="74596"/>
                  </a:lnTo>
                  <a:cubicBezTo>
                    <a:pt x="58310" y="68633"/>
                    <a:pt x="53672" y="59687"/>
                    <a:pt x="50358" y="53061"/>
                  </a:cubicBezTo>
                  <a:cubicBezTo>
                    <a:pt x="47708" y="48091"/>
                    <a:pt x="44395" y="41134"/>
                    <a:pt x="38763" y="34839"/>
                  </a:cubicBezTo>
                  <a:cubicBezTo>
                    <a:pt x="43070" y="34177"/>
                    <a:pt x="47377" y="33845"/>
                    <a:pt x="52015" y="34509"/>
                  </a:cubicBezTo>
                  <a:cubicBezTo>
                    <a:pt x="59635" y="35171"/>
                    <a:pt x="65267" y="38484"/>
                    <a:pt x="69905" y="42791"/>
                  </a:cubicBezTo>
                  <a:lnTo>
                    <a:pt x="71231" y="31858"/>
                  </a:lnTo>
                  <a:cubicBezTo>
                    <a:pt x="66261" y="28544"/>
                    <a:pt x="60298" y="26226"/>
                    <a:pt x="53340" y="25232"/>
                  </a:cubicBezTo>
                  <a:cubicBezTo>
                    <a:pt x="45389" y="24237"/>
                    <a:pt x="37769" y="25232"/>
                    <a:pt x="30812" y="27550"/>
                  </a:cubicBezTo>
                  <a:lnTo>
                    <a:pt x="30812" y="27550"/>
                  </a:lnTo>
                  <a:lnTo>
                    <a:pt x="29487" y="38484"/>
                  </a:lnTo>
                  <a:cubicBezTo>
                    <a:pt x="35781" y="44116"/>
                    <a:pt x="39425" y="51736"/>
                    <a:pt x="42407" y="57699"/>
                  </a:cubicBezTo>
                  <a:cubicBezTo>
                    <a:pt x="45057" y="62669"/>
                    <a:pt x="48371" y="69627"/>
                    <a:pt x="54003" y="75922"/>
                  </a:cubicBezTo>
                  <a:cubicBezTo>
                    <a:pt x="49696" y="76584"/>
                    <a:pt x="45389" y="76915"/>
                    <a:pt x="40751" y="76252"/>
                  </a:cubicBezTo>
                  <a:cubicBezTo>
                    <a:pt x="34787" y="75590"/>
                    <a:pt x="29818" y="73602"/>
                    <a:pt x="25842" y="70621"/>
                  </a:cubicBezTo>
                  <a:lnTo>
                    <a:pt x="24848" y="80891"/>
                  </a:lnTo>
                  <a:cubicBezTo>
                    <a:pt x="29155" y="83210"/>
                    <a:pt x="34125" y="84866"/>
                    <a:pt x="39757" y="85529"/>
                  </a:cubicBezTo>
                  <a:cubicBezTo>
                    <a:pt x="47708" y="86523"/>
                    <a:pt x="55328" y="85529"/>
                    <a:pt x="62285" y="83210"/>
                  </a:cubicBezTo>
                  <a:lnTo>
                    <a:pt x="65267"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8" name="Freeform: Shape 377">
              <a:extLst>
                <a:ext uri="{FF2B5EF4-FFF2-40B4-BE49-F238E27FC236}">
                  <a16:creationId xmlns:a16="http://schemas.microsoft.com/office/drawing/2014/main" id="{FE4C92F6-05FD-4FB3-BA35-C1DB069722E3}"/>
                </a:ext>
              </a:extLst>
            </p:cNvPr>
            <p:cNvSpPr/>
            <p:nvPr/>
          </p:nvSpPr>
          <p:spPr>
            <a:xfrm>
              <a:off x="5445984" y="9814052"/>
              <a:ext cx="66269" cy="66269"/>
            </a:xfrm>
            <a:custGeom>
              <a:avLst/>
              <a:gdLst>
                <a:gd name="connsiteX0" fmla="*/ 24848 w 66260"/>
                <a:gd name="connsiteY0" fmla="*/ 25640 h 66260"/>
                <a:gd name="connsiteX1" fmla="*/ 36443 w 66260"/>
                <a:gd name="connsiteY1" fmla="*/ 43862 h 66260"/>
                <a:gd name="connsiteX2" fmla="*/ 52346 w 66260"/>
                <a:gd name="connsiteY2" fmla="*/ 65397 h 66260"/>
                <a:gd name="connsiteX3" fmla="*/ 55659 w 66260"/>
                <a:gd name="connsiteY3" fmla="*/ 33261 h 66260"/>
                <a:gd name="connsiteX4" fmla="*/ 37769 w 66260"/>
                <a:gd name="connsiteY4" fmla="*/ 24978 h 66260"/>
                <a:gd name="connsiteX5" fmla="*/ 24848 w 66260"/>
                <a:gd name="connsiteY5" fmla="*/ 2564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0"/>
                  </a:moveTo>
                  <a:cubicBezTo>
                    <a:pt x="30480" y="31935"/>
                    <a:pt x="33793" y="38892"/>
                    <a:pt x="36443" y="43862"/>
                  </a:cubicBezTo>
                  <a:cubicBezTo>
                    <a:pt x="39756" y="50488"/>
                    <a:pt x="44395" y="59764"/>
                    <a:pt x="52346" y="65397"/>
                  </a:cubicBezTo>
                  <a:lnTo>
                    <a:pt x="55659" y="33261"/>
                  </a:lnTo>
                  <a:cubicBezTo>
                    <a:pt x="51021" y="28953"/>
                    <a:pt x="45389" y="25972"/>
                    <a:pt x="37769" y="24978"/>
                  </a:cubicBezTo>
                  <a:cubicBezTo>
                    <a:pt x="33130" y="24646"/>
                    <a:pt x="28823" y="24978"/>
                    <a:pt x="24848" y="2564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9" name="Freeform: Shape 378">
              <a:extLst>
                <a:ext uri="{FF2B5EF4-FFF2-40B4-BE49-F238E27FC236}">
                  <a16:creationId xmlns:a16="http://schemas.microsoft.com/office/drawing/2014/main" id="{1B080A4C-10FB-43C9-AC34-17F82A2658DD}"/>
                </a:ext>
              </a:extLst>
            </p:cNvPr>
            <p:cNvSpPr/>
            <p:nvPr/>
          </p:nvSpPr>
          <p:spPr>
            <a:xfrm>
              <a:off x="5432731" y="9818159"/>
              <a:ext cx="66269" cy="66269"/>
            </a:xfrm>
            <a:custGeom>
              <a:avLst/>
              <a:gdLst>
                <a:gd name="connsiteX0" fmla="*/ 52678 w 66260"/>
                <a:gd name="connsiteY0" fmla="*/ 62285 h 66260"/>
                <a:gd name="connsiteX1" fmla="*/ 41082 w 66260"/>
                <a:gd name="connsiteY1" fmla="*/ 44063 h 66260"/>
                <a:gd name="connsiteX2" fmla="*/ 28161 w 66260"/>
                <a:gd name="connsiteY2" fmla="*/ 24848 h 66260"/>
                <a:gd name="connsiteX3" fmla="*/ 24848 w 66260"/>
                <a:gd name="connsiteY3" fmla="*/ 56984 h 66260"/>
                <a:gd name="connsiteX4" fmla="*/ 39757 w 66260"/>
                <a:gd name="connsiteY4" fmla="*/ 62616 h 66260"/>
                <a:gd name="connsiteX5" fmla="*/ 52678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8" y="62285"/>
                  </a:moveTo>
                  <a:cubicBezTo>
                    <a:pt x="47046" y="55991"/>
                    <a:pt x="43732" y="49033"/>
                    <a:pt x="41082" y="44063"/>
                  </a:cubicBezTo>
                  <a:cubicBezTo>
                    <a:pt x="38100" y="38100"/>
                    <a:pt x="34456" y="30811"/>
                    <a:pt x="28161" y="24848"/>
                  </a:cubicBezTo>
                  <a:lnTo>
                    <a:pt x="24848" y="56984"/>
                  </a:lnTo>
                  <a:cubicBezTo>
                    <a:pt x="28824" y="59966"/>
                    <a:pt x="33793" y="61954"/>
                    <a:pt x="39757" y="62616"/>
                  </a:cubicBezTo>
                  <a:cubicBezTo>
                    <a:pt x="44064" y="62948"/>
                    <a:pt x="48702" y="62948"/>
                    <a:pt x="52678"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0" name="Freeform: Shape 379">
              <a:extLst>
                <a:ext uri="{FF2B5EF4-FFF2-40B4-BE49-F238E27FC236}">
                  <a16:creationId xmlns:a16="http://schemas.microsoft.com/office/drawing/2014/main" id="{623AD1CA-E276-4DC2-9BB9-ADCE395168B7}"/>
                </a:ext>
              </a:extLst>
            </p:cNvPr>
            <p:cNvSpPr/>
            <p:nvPr/>
          </p:nvSpPr>
          <p:spPr>
            <a:xfrm>
              <a:off x="5431737" y="9804852"/>
              <a:ext cx="66269" cy="99403"/>
            </a:xfrm>
            <a:custGeom>
              <a:avLst/>
              <a:gdLst>
                <a:gd name="connsiteX0" fmla="*/ 65267 w 66260"/>
                <a:gd name="connsiteY0" fmla="*/ 84867 h 99391"/>
                <a:gd name="connsiteX1" fmla="*/ 66261 w 66260"/>
                <a:gd name="connsiteY1" fmla="*/ 74597 h 99391"/>
                <a:gd name="connsiteX2" fmla="*/ 50358 w 66260"/>
                <a:gd name="connsiteY2" fmla="*/ 53061 h 99391"/>
                <a:gd name="connsiteX3" fmla="*/ 38763 w 66260"/>
                <a:gd name="connsiteY3" fmla="*/ 34840 h 99391"/>
                <a:gd name="connsiteX4" fmla="*/ 52015 w 66260"/>
                <a:gd name="connsiteY4" fmla="*/ 34508 h 99391"/>
                <a:gd name="connsiteX5" fmla="*/ 69905 w 66260"/>
                <a:gd name="connsiteY5" fmla="*/ 42791 h 99391"/>
                <a:gd name="connsiteX6" fmla="*/ 71231 w 66260"/>
                <a:gd name="connsiteY6" fmla="*/ 31858 h 99391"/>
                <a:gd name="connsiteX7" fmla="*/ 53340 w 66260"/>
                <a:gd name="connsiteY7" fmla="*/ 25232 h 99391"/>
                <a:gd name="connsiteX8" fmla="*/ 30812 w 66260"/>
                <a:gd name="connsiteY8" fmla="*/ 27551 h 99391"/>
                <a:gd name="connsiteX9" fmla="*/ 30812 w 66260"/>
                <a:gd name="connsiteY9" fmla="*/ 27551 h 99391"/>
                <a:gd name="connsiteX10" fmla="*/ 29486 w 66260"/>
                <a:gd name="connsiteY10" fmla="*/ 38485 h 99391"/>
                <a:gd name="connsiteX11" fmla="*/ 42407 w 66260"/>
                <a:gd name="connsiteY11" fmla="*/ 57700 h 99391"/>
                <a:gd name="connsiteX12" fmla="*/ 54003 w 66260"/>
                <a:gd name="connsiteY12" fmla="*/ 75921 h 99391"/>
                <a:gd name="connsiteX13" fmla="*/ 40751 w 66260"/>
                <a:gd name="connsiteY13" fmla="*/ 76253 h 99391"/>
                <a:gd name="connsiteX14" fmla="*/ 25842 w 66260"/>
                <a:gd name="connsiteY14" fmla="*/ 70621 h 99391"/>
                <a:gd name="connsiteX15" fmla="*/ 24848 w 66260"/>
                <a:gd name="connsiteY15" fmla="*/ 80891 h 99391"/>
                <a:gd name="connsiteX16" fmla="*/ 39757 w 66260"/>
                <a:gd name="connsiteY16" fmla="*/ 85529 h 99391"/>
                <a:gd name="connsiteX17" fmla="*/ 62285 w 66260"/>
                <a:gd name="connsiteY17" fmla="*/ 83210 h 99391"/>
                <a:gd name="connsiteX18" fmla="*/ 65267 w 66260"/>
                <a:gd name="connsiteY18" fmla="*/ 8486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7"/>
                  </a:moveTo>
                  <a:lnTo>
                    <a:pt x="66261" y="74597"/>
                  </a:lnTo>
                  <a:cubicBezTo>
                    <a:pt x="58310" y="68632"/>
                    <a:pt x="53672" y="59688"/>
                    <a:pt x="50358" y="53061"/>
                  </a:cubicBezTo>
                  <a:cubicBezTo>
                    <a:pt x="48040" y="48092"/>
                    <a:pt x="44395" y="41135"/>
                    <a:pt x="38763" y="34840"/>
                  </a:cubicBezTo>
                  <a:cubicBezTo>
                    <a:pt x="43070" y="34177"/>
                    <a:pt x="47377" y="33846"/>
                    <a:pt x="52015" y="34508"/>
                  </a:cubicBezTo>
                  <a:cubicBezTo>
                    <a:pt x="59635" y="35502"/>
                    <a:pt x="65267" y="38485"/>
                    <a:pt x="69905" y="42791"/>
                  </a:cubicBezTo>
                  <a:lnTo>
                    <a:pt x="71231" y="31858"/>
                  </a:lnTo>
                  <a:cubicBezTo>
                    <a:pt x="66261" y="28545"/>
                    <a:pt x="60298" y="26225"/>
                    <a:pt x="53340" y="25232"/>
                  </a:cubicBezTo>
                  <a:cubicBezTo>
                    <a:pt x="45389" y="24238"/>
                    <a:pt x="37769" y="25232"/>
                    <a:pt x="30812" y="27551"/>
                  </a:cubicBezTo>
                  <a:lnTo>
                    <a:pt x="30812" y="27551"/>
                  </a:lnTo>
                  <a:lnTo>
                    <a:pt x="29486" y="38485"/>
                  </a:lnTo>
                  <a:cubicBezTo>
                    <a:pt x="35781" y="44116"/>
                    <a:pt x="39425" y="51737"/>
                    <a:pt x="42407" y="57700"/>
                  </a:cubicBezTo>
                  <a:cubicBezTo>
                    <a:pt x="44726" y="62669"/>
                    <a:pt x="48371" y="69626"/>
                    <a:pt x="54003" y="75921"/>
                  </a:cubicBezTo>
                  <a:cubicBezTo>
                    <a:pt x="49696" y="76584"/>
                    <a:pt x="45389" y="76915"/>
                    <a:pt x="40751" y="76253"/>
                  </a:cubicBezTo>
                  <a:cubicBezTo>
                    <a:pt x="34787" y="75590"/>
                    <a:pt x="29818" y="73603"/>
                    <a:pt x="25842" y="70621"/>
                  </a:cubicBezTo>
                  <a:lnTo>
                    <a:pt x="24848" y="80891"/>
                  </a:lnTo>
                  <a:cubicBezTo>
                    <a:pt x="29155" y="83210"/>
                    <a:pt x="34124" y="84867"/>
                    <a:pt x="39757" y="85529"/>
                  </a:cubicBezTo>
                  <a:cubicBezTo>
                    <a:pt x="47708" y="86523"/>
                    <a:pt x="55328" y="85529"/>
                    <a:pt x="62285" y="83210"/>
                  </a:cubicBezTo>
                  <a:lnTo>
                    <a:pt x="65267" y="8486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1" name="Freeform: Shape 380">
              <a:extLst>
                <a:ext uri="{FF2B5EF4-FFF2-40B4-BE49-F238E27FC236}">
                  <a16:creationId xmlns:a16="http://schemas.microsoft.com/office/drawing/2014/main" id="{8380FF5B-F5EC-4786-8EE3-98977D333B9D}"/>
                </a:ext>
              </a:extLst>
            </p:cNvPr>
            <p:cNvSpPr/>
            <p:nvPr/>
          </p:nvSpPr>
          <p:spPr>
            <a:xfrm>
              <a:off x="5486409" y="9818360"/>
              <a:ext cx="66269" cy="66269"/>
            </a:xfrm>
            <a:custGeom>
              <a:avLst/>
              <a:gdLst>
                <a:gd name="connsiteX0" fmla="*/ 24848 w 66260"/>
                <a:gd name="connsiteY0" fmla="*/ 25640 h 66260"/>
                <a:gd name="connsiteX1" fmla="*/ 36443 w 66260"/>
                <a:gd name="connsiteY1" fmla="*/ 43862 h 66260"/>
                <a:gd name="connsiteX2" fmla="*/ 52346 w 66260"/>
                <a:gd name="connsiteY2" fmla="*/ 65397 h 66260"/>
                <a:gd name="connsiteX3" fmla="*/ 55659 w 66260"/>
                <a:gd name="connsiteY3" fmla="*/ 33261 h 66260"/>
                <a:gd name="connsiteX4" fmla="*/ 37769 w 66260"/>
                <a:gd name="connsiteY4" fmla="*/ 24978 h 66260"/>
                <a:gd name="connsiteX5" fmla="*/ 24848 w 66260"/>
                <a:gd name="connsiteY5" fmla="*/ 2564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0"/>
                  </a:moveTo>
                  <a:cubicBezTo>
                    <a:pt x="30480" y="31935"/>
                    <a:pt x="33793" y="38892"/>
                    <a:pt x="36443" y="43862"/>
                  </a:cubicBezTo>
                  <a:cubicBezTo>
                    <a:pt x="39756" y="50488"/>
                    <a:pt x="44395" y="59764"/>
                    <a:pt x="52346" y="65397"/>
                  </a:cubicBezTo>
                  <a:lnTo>
                    <a:pt x="55659" y="33261"/>
                  </a:lnTo>
                  <a:cubicBezTo>
                    <a:pt x="51021" y="28953"/>
                    <a:pt x="45389" y="25972"/>
                    <a:pt x="37769" y="24978"/>
                  </a:cubicBezTo>
                  <a:cubicBezTo>
                    <a:pt x="33462" y="24646"/>
                    <a:pt x="29154" y="24978"/>
                    <a:pt x="24848" y="2564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2" name="Freeform: Shape 381">
              <a:extLst>
                <a:ext uri="{FF2B5EF4-FFF2-40B4-BE49-F238E27FC236}">
                  <a16:creationId xmlns:a16="http://schemas.microsoft.com/office/drawing/2014/main" id="{04C5D411-F27B-415F-A219-C7C6D4CE4A22}"/>
                </a:ext>
              </a:extLst>
            </p:cNvPr>
            <p:cNvSpPr/>
            <p:nvPr/>
          </p:nvSpPr>
          <p:spPr>
            <a:xfrm>
              <a:off x="5473487" y="9822466"/>
              <a:ext cx="66269" cy="66269"/>
            </a:xfrm>
            <a:custGeom>
              <a:avLst/>
              <a:gdLst>
                <a:gd name="connsiteX0" fmla="*/ 52677 w 66260"/>
                <a:gd name="connsiteY0" fmla="*/ 62285 h 66260"/>
                <a:gd name="connsiteX1" fmla="*/ 41081 w 66260"/>
                <a:gd name="connsiteY1" fmla="*/ 44063 h 66260"/>
                <a:gd name="connsiteX2" fmla="*/ 28161 w 66260"/>
                <a:gd name="connsiteY2" fmla="*/ 24848 h 66260"/>
                <a:gd name="connsiteX3" fmla="*/ 24848 w 66260"/>
                <a:gd name="connsiteY3" fmla="*/ 56984 h 66260"/>
                <a:gd name="connsiteX4" fmla="*/ 39756 w 66260"/>
                <a:gd name="connsiteY4" fmla="*/ 62616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2"/>
                    <a:pt x="41081" y="44063"/>
                  </a:cubicBezTo>
                  <a:cubicBezTo>
                    <a:pt x="38100" y="38100"/>
                    <a:pt x="34455" y="30811"/>
                    <a:pt x="28161" y="24848"/>
                  </a:cubicBezTo>
                  <a:lnTo>
                    <a:pt x="24848" y="56984"/>
                  </a:lnTo>
                  <a:cubicBezTo>
                    <a:pt x="28823" y="59966"/>
                    <a:pt x="33793" y="61954"/>
                    <a:pt x="39756" y="62616"/>
                  </a:cubicBezTo>
                  <a:cubicBezTo>
                    <a:pt x="44064" y="62948"/>
                    <a:pt x="48370"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3" name="Freeform: Shape 382">
              <a:extLst>
                <a:ext uri="{FF2B5EF4-FFF2-40B4-BE49-F238E27FC236}">
                  <a16:creationId xmlns:a16="http://schemas.microsoft.com/office/drawing/2014/main" id="{ECB141C2-42FF-43F2-900D-BAA96DCCC15C}"/>
                </a:ext>
              </a:extLst>
            </p:cNvPr>
            <p:cNvSpPr/>
            <p:nvPr/>
          </p:nvSpPr>
          <p:spPr>
            <a:xfrm>
              <a:off x="5472824" y="9809154"/>
              <a:ext cx="66269" cy="99403"/>
            </a:xfrm>
            <a:custGeom>
              <a:avLst/>
              <a:gdLst>
                <a:gd name="connsiteX0" fmla="*/ 64936 w 66260"/>
                <a:gd name="connsiteY0" fmla="*/ 84873 h 99391"/>
                <a:gd name="connsiteX1" fmla="*/ 65930 w 66260"/>
                <a:gd name="connsiteY1" fmla="*/ 74603 h 99391"/>
                <a:gd name="connsiteX2" fmla="*/ 50027 w 66260"/>
                <a:gd name="connsiteY2" fmla="*/ 53067 h 99391"/>
                <a:gd name="connsiteX3" fmla="*/ 38431 w 66260"/>
                <a:gd name="connsiteY3" fmla="*/ 34846 h 99391"/>
                <a:gd name="connsiteX4" fmla="*/ 51683 w 66260"/>
                <a:gd name="connsiteY4" fmla="*/ 34514 h 99391"/>
                <a:gd name="connsiteX5" fmla="*/ 69574 w 66260"/>
                <a:gd name="connsiteY5" fmla="*/ 42797 h 99391"/>
                <a:gd name="connsiteX6" fmla="*/ 70899 w 66260"/>
                <a:gd name="connsiteY6" fmla="*/ 31864 h 99391"/>
                <a:gd name="connsiteX7" fmla="*/ 53009 w 66260"/>
                <a:gd name="connsiteY7" fmla="*/ 25238 h 99391"/>
                <a:gd name="connsiteX8" fmla="*/ 30480 w 66260"/>
                <a:gd name="connsiteY8" fmla="*/ 27225 h 99391"/>
                <a:gd name="connsiteX9" fmla="*/ 30480 w 66260"/>
                <a:gd name="connsiteY9" fmla="*/ 27225 h 99391"/>
                <a:gd name="connsiteX10" fmla="*/ 29155 w 66260"/>
                <a:gd name="connsiteY10" fmla="*/ 38159 h 99391"/>
                <a:gd name="connsiteX11" fmla="*/ 42076 w 66260"/>
                <a:gd name="connsiteY11" fmla="*/ 57374 h 99391"/>
                <a:gd name="connsiteX12" fmla="*/ 53671 w 66260"/>
                <a:gd name="connsiteY12" fmla="*/ 75597 h 99391"/>
                <a:gd name="connsiteX13" fmla="*/ 40750 w 66260"/>
                <a:gd name="connsiteY13" fmla="*/ 75927 h 99391"/>
                <a:gd name="connsiteX14" fmla="*/ 25842 w 66260"/>
                <a:gd name="connsiteY14" fmla="*/ 70296 h 99391"/>
                <a:gd name="connsiteX15" fmla="*/ 24848 w 66260"/>
                <a:gd name="connsiteY15" fmla="*/ 80566 h 99391"/>
                <a:gd name="connsiteX16" fmla="*/ 39756 w 66260"/>
                <a:gd name="connsiteY16" fmla="*/ 85204 h 99391"/>
                <a:gd name="connsiteX17" fmla="*/ 62285 w 66260"/>
                <a:gd name="connsiteY17" fmla="*/ 82885 h 99391"/>
                <a:gd name="connsiteX18" fmla="*/ 64936 w 66260"/>
                <a:gd name="connsiteY18" fmla="*/ 8487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4936" y="84873"/>
                  </a:moveTo>
                  <a:lnTo>
                    <a:pt x="65930" y="74603"/>
                  </a:lnTo>
                  <a:cubicBezTo>
                    <a:pt x="57978" y="68639"/>
                    <a:pt x="53340" y="59694"/>
                    <a:pt x="50027" y="53067"/>
                  </a:cubicBezTo>
                  <a:cubicBezTo>
                    <a:pt x="47377" y="48098"/>
                    <a:pt x="44064" y="41141"/>
                    <a:pt x="38431" y="34846"/>
                  </a:cubicBezTo>
                  <a:cubicBezTo>
                    <a:pt x="42738" y="34184"/>
                    <a:pt x="47045" y="34184"/>
                    <a:pt x="51683" y="34514"/>
                  </a:cubicBezTo>
                  <a:cubicBezTo>
                    <a:pt x="59303" y="35508"/>
                    <a:pt x="64936" y="38490"/>
                    <a:pt x="69574" y="42797"/>
                  </a:cubicBezTo>
                  <a:lnTo>
                    <a:pt x="70899" y="31864"/>
                  </a:lnTo>
                  <a:cubicBezTo>
                    <a:pt x="65930" y="28551"/>
                    <a:pt x="59966" y="26232"/>
                    <a:pt x="53009" y="25238"/>
                  </a:cubicBezTo>
                  <a:cubicBezTo>
                    <a:pt x="45057" y="24244"/>
                    <a:pt x="37438" y="25238"/>
                    <a:pt x="30480" y="27225"/>
                  </a:cubicBezTo>
                  <a:lnTo>
                    <a:pt x="30480" y="27225"/>
                  </a:lnTo>
                  <a:lnTo>
                    <a:pt x="29155" y="38159"/>
                  </a:lnTo>
                  <a:cubicBezTo>
                    <a:pt x="35450" y="43791"/>
                    <a:pt x="39094" y="51411"/>
                    <a:pt x="42076" y="57374"/>
                  </a:cubicBezTo>
                  <a:cubicBezTo>
                    <a:pt x="44726" y="62344"/>
                    <a:pt x="48039" y="69302"/>
                    <a:pt x="53671" y="75597"/>
                  </a:cubicBezTo>
                  <a:cubicBezTo>
                    <a:pt x="49365" y="76259"/>
                    <a:pt x="45057" y="76591"/>
                    <a:pt x="40750" y="75927"/>
                  </a:cubicBezTo>
                  <a:cubicBezTo>
                    <a:pt x="34787" y="75265"/>
                    <a:pt x="29817" y="73277"/>
                    <a:pt x="25842" y="70296"/>
                  </a:cubicBezTo>
                  <a:lnTo>
                    <a:pt x="24848" y="80566"/>
                  </a:lnTo>
                  <a:cubicBezTo>
                    <a:pt x="29155" y="82885"/>
                    <a:pt x="34124" y="84541"/>
                    <a:pt x="39756" y="85204"/>
                  </a:cubicBezTo>
                  <a:cubicBezTo>
                    <a:pt x="47708" y="86198"/>
                    <a:pt x="55328" y="85204"/>
                    <a:pt x="62285" y="82885"/>
                  </a:cubicBezTo>
                  <a:lnTo>
                    <a:pt x="64936" y="8487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4" name="Freeform: Shape 383">
              <a:extLst>
                <a:ext uri="{FF2B5EF4-FFF2-40B4-BE49-F238E27FC236}">
                  <a16:creationId xmlns:a16="http://schemas.microsoft.com/office/drawing/2014/main" id="{569D88C1-59A7-4465-8D47-539C5F4FD0D9}"/>
                </a:ext>
              </a:extLst>
            </p:cNvPr>
            <p:cNvSpPr/>
            <p:nvPr/>
          </p:nvSpPr>
          <p:spPr>
            <a:xfrm>
              <a:off x="5527164" y="9822667"/>
              <a:ext cx="66269" cy="66269"/>
            </a:xfrm>
            <a:custGeom>
              <a:avLst/>
              <a:gdLst>
                <a:gd name="connsiteX0" fmla="*/ 24848 w 66260"/>
                <a:gd name="connsiteY0" fmla="*/ 25641 h 66260"/>
                <a:gd name="connsiteX1" fmla="*/ 36444 w 66260"/>
                <a:gd name="connsiteY1" fmla="*/ 43862 h 66260"/>
                <a:gd name="connsiteX2" fmla="*/ 52346 w 66260"/>
                <a:gd name="connsiteY2" fmla="*/ 65397 h 66260"/>
                <a:gd name="connsiteX3" fmla="*/ 55659 w 66260"/>
                <a:gd name="connsiteY3" fmla="*/ 33260 h 66260"/>
                <a:gd name="connsiteX4" fmla="*/ 37769 w 66260"/>
                <a:gd name="connsiteY4" fmla="*/ 24977 h 66260"/>
                <a:gd name="connsiteX5" fmla="*/ 24848 w 66260"/>
                <a:gd name="connsiteY5" fmla="*/ 2564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1"/>
                  </a:moveTo>
                  <a:cubicBezTo>
                    <a:pt x="30480" y="31936"/>
                    <a:pt x="33793" y="38893"/>
                    <a:pt x="36444" y="43862"/>
                  </a:cubicBezTo>
                  <a:cubicBezTo>
                    <a:pt x="39756" y="50489"/>
                    <a:pt x="44395" y="59765"/>
                    <a:pt x="52346" y="65397"/>
                  </a:cubicBezTo>
                  <a:lnTo>
                    <a:pt x="55659" y="33260"/>
                  </a:lnTo>
                  <a:cubicBezTo>
                    <a:pt x="51021" y="28954"/>
                    <a:pt x="45389" y="25971"/>
                    <a:pt x="37769" y="24977"/>
                  </a:cubicBezTo>
                  <a:cubicBezTo>
                    <a:pt x="33462" y="24647"/>
                    <a:pt x="28823" y="24977"/>
                    <a:pt x="24848" y="25641"/>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5" name="Freeform: Shape 384">
              <a:extLst>
                <a:ext uri="{FF2B5EF4-FFF2-40B4-BE49-F238E27FC236}">
                  <a16:creationId xmlns:a16="http://schemas.microsoft.com/office/drawing/2014/main" id="{B8446946-CC59-47AB-B1FF-2C56B500540C}"/>
                </a:ext>
              </a:extLst>
            </p:cNvPr>
            <p:cNvSpPr/>
            <p:nvPr/>
          </p:nvSpPr>
          <p:spPr>
            <a:xfrm>
              <a:off x="5513910" y="9826774"/>
              <a:ext cx="66269" cy="66269"/>
            </a:xfrm>
            <a:custGeom>
              <a:avLst/>
              <a:gdLst>
                <a:gd name="connsiteX0" fmla="*/ 52677 w 66260"/>
                <a:gd name="connsiteY0" fmla="*/ 62284 h 66260"/>
                <a:gd name="connsiteX1" fmla="*/ 41081 w 66260"/>
                <a:gd name="connsiteY1" fmla="*/ 44063 h 66260"/>
                <a:gd name="connsiteX2" fmla="*/ 28161 w 66260"/>
                <a:gd name="connsiteY2" fmla="*/ 24848 h 66260"/>
                <a:gd name="connsiteX3" fmla="*/ 24848 w 66260"/>
                <a:gd name="connsiteY3" fmla="*/ 56984 h 66260"/>
                <a:gd name="connsiteX4" fmla="*/ 39756 w 66260"/>
                <a:gd name="connsiteY4" fmla="*/ 62616 h 66260"/>
                <a:gd name="connsiteX5" fmla="*/ 52677 w 66260"/>
                <a:gd name="connsiteY5" fmla="*/ 6228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4"/>
                  </a:moveTo>
                  <a:cubicBezTo>
                    <a:pt x="47045" y="55990"/>
                    <a:pt x="43732" y="49032"/>
                    <a:pt x="41081" y="44063"/>
                  </a:cubicBezTo>
                  <a:cubicBezTo>
                    <a:pt x="38100" y="38100"/>
                    <a:pt x="34455" y="30811"/>
                    <a:pt x="28161" y="24848"/>
                  </a:cubicBezTo>
                  <a:lnTo>
                    <a:pt x="24848" y="56984"/>
                  </a:lnTo>
                  <a:cubicBezTo>
                    <a:pt x="28823" y="59966"/>
                    <a:pt x="33793" y="61954"/>
                    <a:pt x="39756" y="62616"/>
                  </a:cubicBezTo>
                  <a:cubicBezTo>
                    <a:pt x="44064" y="63278"/>
                    <a:pt x="48702" y="62948"/>
                    <a:pt x="52677" y="62284"/>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6" name="Freeform: Shape 385">
              <a:extLst>
                <a:ext uri="{FF2B5EF4-FFF2-40B4-BE49-F238E27FC236}">
                  <a16:creationId xmlns:a16="http://schemas.microsoft.com/office/drawing/2014/main" id="{48C4DC7F-815E-4CE4-9A22-727CB0CBBC09}"/>
                </a:ext>
              </a:extLst>
            </p:cNvPr>
            <p:cNvSpPr/>
            <p:nvPr/>
          </p:nvSpPr>
          <p:spPr>
            <a:xfrm>
              <a:off x="5512916" y="9813467"/>
              <a:ext cx="66269" cy="99403"/>
            </a:xfrm>
            <a:custGeom>
              <a:avLst/>
              <a:gdLst>
                <a:gd name="connsiteX0" fmla="*/ 65267 w 66260"/>
                <a:gd name="connsiteY0" fmla="*/ 84866 h 99391"/>
                <a:gd name="connsiteX1" fmla="*/ 66261 w 66260"/>
                <a:gd name="connsiteY1" fmla="*/ 74596 h 99391"/>
                <a:gd name="connsiteX2" fmla="*/ 50358 w 66260"/>
                <a:gd name="connsiteY2" fmla="*/ 53061 h 99391"/>
                <a:gd name="connsiteX3" fmla="*/ 38763 w 66260"/>
                <a:gd name="connsiteY3" fmla="*/ 34840 h 99391"/>
                <a:gd name="connsiteX4" fmla="*/ 52015 w 66260"/>
                <a:gd name="connsiteY4" fmla="*/ 34508 h 99391"/>
                <a:gd name="connsiteX5" fmla="*/ 69905 w 66260"/>
                <a:gd name="connsiteY5" fmla="*/ 42791 h 99391"/>
                <a:gd name="connsiteX6" fmla="*/ 71230 w 66260"/>
                <a:gd name="connsiteY6" fmla="*/ 31858 h 99391"/>
                <a:gd name="connsiteX7" fmla="*/ 53340 w 66260"/>
                <a:gd name="connsiteY7" fmla="*/ 25232 h 99391"/>
                <a:gd name="connsiteX8" fmla="*/ 30811 w 66260"/>
                <a:gd name="connsiteY8" fmla="*/ 27551 h 99391"/>
                <a:gd name="connsiteX9" fmla="*/ 30811 w 66260"/>
                <a:gd name="connsiteY9" fmla="*/ 27551 h 99391"/>
                <a:gd name="connsiteX10" fmla="*/ 29486 w 66260"/>
                <a:gd name="connsiteY10" fmla="*/ 38484 h 99391"/>
                <a:gd name="connsiteX11" fmla="*/ 42407 w 66260"/>
                <a:gd name="connsiteY11" fmla="*/ 57700 h 99391"/>
                <a:gd name="connsiteX12" fmla="*/ 54002 w 66260"/>
                <a:gd name="connsiteY12" fmla="*/ 75921 h 99391"/>
                <a:gd name="connsiteX13" fmla="*/ 40750 w 66260"/>
                <a:gd name="connsiteY13" fmla="*/ 76253 h 99391"/>
                <a:gd name="connsiteX14" fmla="*/ 25842 w 66260"/>
                <a:gd name="connsiteY14" fmla="*/ 70620 h 99391"/>
                <a:gd name="connsiteX15" fmla="*/ 24848 w 66260"/>
                <a:gd name="connsiteY15" fmla="*/ 80890 h 99391"/>
                <a:gd name="connsiteX16" fmla="*/ 39756 w 66260"/>
                <a:gd name="connsiteY16" fmla="*/ 85529 h 99391"/>
                <a:gd name="connsiteX17" fmla="*/ 62285 w 66260"/>
                <a:gd name="connsiteY17" fmla="*/ 83210 h 99391"/>
                <a:gd name="connsiteX18" fmla="*/ 65267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6"/>
                  </a:moveTo>
                  <a:lnTo>
                    <a:pt x="66261" y="74596"/>
                  </a:lnTo>
                  <a:cubicBezTo>
                    <a:pt x="58309" y="68632"/>
                    <a:pt x="53671" y="59688"/>
                    <a:pt x="50358" y="53061"/>
                  </a:cubicBezTo>
                  <a:cubicBezTo>
                    <a:pt x="47707" y="48092"/>
                    <a:pt x="44395" y="41135"/>
                    <a:pt x="38763" y="34840"/>
                  </a:cubicBezTo>
                  <a:cubicBezTo>
                    <a:pt x="43069" y="34176"/>
                    <a:pt x="47376" y="33846"/>
                    <a:pt x="52015" y="34508"/>
                  </a:cubicBezTo>
                  <a:cubicBezTo>
                    <a:pt x="59634" y="35170"/>
                    <a:pt x="65267" y="38484"/>
                    <a:pt x="69905" y="42791"/>
                  </a:cubicBezTo>
                  <a:lnTo>
                    <a:pt x="71230" y="31858"/>
                  </a:lnTo>
                  <a:cubicBezTo>
                    <a:pt x="66261" y="28545"/>
                    <a:pt x="60297" y="26225"/>
                    <a:pt x="53340" y="25232"/>
                  </a:cubicBezTo>
                  <a:cubicBezTo>
                    <a:pt x="45389" y="24238"/>
                    <a:pt x="37769" y="25232"/>
                    <a:pt x="30811" y="27551"/>
                  </a:cubicBezTo>
                  <a:lnTo>
                    <a:pt x="30811" y="27551"/>
                  </a:lnTo>
                  <a:lnTo>
                    <a:pt x="29486" y="38484"/>
                  </a:lnTo>
                  <a:cubicBezTo>
                    <a:pt x="35780" y="44116"/>
                    <a:pt x="39425" y="51736"/>
                    <a:pt x="42407" y="57700"/>
                  </a:cubicBezTo>
                  <a:cubicBezTo>
                    <a:pt x="45057" y="62669"/>
                    <a:pt x="48370" y="69626"/>
                    <a:pt x="54002" y="75921"/>
                  </a:cubicBezTo>
                  <a:cubicBezTo>
                    <a:pt x="49696" y="76583"/>
                    <a:pt x="45389" y="76915"/>
                    <a:pt x="40750" y="76253"/>
                  </a:cubicBezTo>
                  <a:cubicBezTo>
                    <a:pt x="34787" y="75589"/>
                    <a:pt x="29817" y="73602"/>
                    <a:pt x="25842" y="70620"/>
                  </a:cubicBezTo>
                  <a:lnTo>
                    <a:pt x="24848" y="80890"/>
                  </a:lnTo>
                  <a:cubicBezTo>
                    <a:pt x="29154" y="83210"/>
                    <a:pt x="33793" y="84866"/>
                    <a:pt x="39756" y="85529"/>
                  </a:cubicBezTo>
                  <a:cubicBezTo>
                    <a:pt x="47707" y="86191"/>
                    <a:pt x="55328" y="85529"/>
                    <a:pt x="62285" y="83210"/>
                  </a:cubicBezTo>
                  <a:lnTo>
                    <a:pt x="65267"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7" name="Freeform: Shape 386">
              <a:extLst>
                <a:ext uri="{FF2B5EF4-FFF2-40B4-BE49-F238E27FC236}">
                  <a16:creationId xmlns:a16="http://schemas.microsoft.com/office/drawing/2014/main" id="{FE26C549-8815-4F4D-8EAB-81ECEE3498CA}"/>
                </a:ext>
              </a:extLst>
            </p:cNvPr>
            <p:cNvSpPr/>
            <p:nvPr/>
          </p:nvSpPr>
          <p:spPr>
            <a:xfrm>
              <a:off x="5567588" y="9826975"/>
              <a:ext cx="66269" cy="66269"/>
            </a:xfrm>
            <a:custGeom>
              <a:avLst/>
              <a:gdLst>
                <a:gd name="connsiteX0" fmla="*/ 24848 w 66260"/>
                <a:gd name="connsiteY0" fmla="*/ 25641 h 66260"/>
                <a:gd name="connsiteX1" fmla="*/ 36444 w 66260"/>
                <a:gd name="connsiteY1" fmla="*/ 43862 h 66260"/>
                <a:gd name="connsiteX2" fmla="*/ 52346 w 66260"/>
                <a:gd name="connsiteY2" fmla="*/ 65397 h 66260"/>
                <a:gd name="connsiteX3" fmla="*/ 55659 w 66260"/>
                <a:gd name="connsiteY3" fmla="*/ 33260 h 66260"/>
                <a:gd name="connsiteX4" fmla="*/ 37769 w 66260"/>
                <a:gd name="connsiteY4" fmla="*/ 24977 h 66260"/>
                <a:gd name="connsiteX5" fmla="*/ 24848 w 66260"/>
                <a:gd name="connsiteY5" fmla="*/ 2564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1"/>
                  </a:moveTo>
                  <a:cubicBezTo>
                    <a:pt x="30480" y="31936"/>
                    <a:pt x="33793" y="38893"/>
                    <a:pt x="36444" y="43862"/>
                  </a:cubicBezTo>
                  <a:cubicBezTo>
                    <a:pt x="39756" y="50489"/>
                    <a:pt x="44395" y="59765"/>
                    <a:pt x="52346" y="65397"/>
                  </a:cubicBezTo>
                  <a:lnTo>
                    <a:pt x="55659" y="33260"/>
                  </a:lnTo>
                  <a:cubicBezTo>
                    <a:pt x="51021" y="28953"/>
                    <a:pt x="45389" y="25971"/>
                    <a:pt x="37769" y="24977"/>
                  </a:cubicBezTo>
                  <a:cubicBezTo>
                    <a:pt x="33462" y="24647"/>
                    <a:pt x="29155" y="24977"/>
                    <a:pt x="24848" y="25641"/>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8" name="Freeform: Shape 387">
              <a:extLst>
                <a:ext uri="{FF2B5EF4-FFF2-40B4-BE49-F238E27FC236}">
                  <a16:creationId xmlns:a16="http://schemas.microsoft.com/office/drawing/2014/main" id="{71D19996-681B-48E6-AAA9-3A51D6D24796}"/>
                </a:ext>
              </a:extLst>
            </p:cNvPr>
            <p:cNvSpPr/>
            <p:nvPr/>
          </p:nvSpPr>
          <p:spPr>
            <a:xfrm>
              <a:off x="5554665" y="9831080"/>
              <a:ext cx="66269" cy="66269"/>
            </a:xfrm>
            <a:custGeom>
              <a:avLst/>
              <a:gdLst>
                <a:gd name="connsiteX0" fmla="*/ 52677 w 66260"/>
                <a:gd name="connsiteY0" fmla="*/ 62285 h 66260"/>
                <a:gd name="connsiteX1" fmla="*/ 41082 w 66260"/>
                <a:gd name="connsiteY1" fmla="*/ 44064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2" y="44064"/>
                  </a:cubicBezTo>
                  <a:cubicBezTo>
                    <a:pt x="38100" y="38101"/>
                    <a:pt x="34455" y="30812"/>
                    <a:pt x="28161" y="24848"/>
                  </a:cubicBezTo>
                  <a:lnTo>
                    <a:pt x="24848" y="56984"/>
                  </a:lnTo>
                  <a:cubicBezTo>
                    <a:pt x="28823" y="59966"/>
                    <a:pt x="33793" y="61955"/>
                    <a:pt x="39756" y="62617"/>
                  </a:cubicBezTo>
                  <a:cubicBezTo>
                    <a:pt x="44064" y="63279"/>
                    <a:pt x="48371" y="62949"/>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9" name="Freeform: Shape 388">
              <a:extLst>
                <a:ext uri="{FF2B5EF4-FFF2-40B4-BE49-F238E27FC236}">
                  <a16:creationId xmlns:a16="http://schemas.microsoft.com/office/drawing/2014/main" id="{BFD05274-2F6F-42A1-AF97-CF2BDB19D7FD}"/>
                </a:ext>
              </a:extLst>
            </p:cNvPr>
            <p:cNvSpPr/>
            <p:nvPr/>
          </p:nvSpPr>
          <p:spPr>
            <a:xfrm>
              <a:off x="5553671" y="9818107"/>
              <a:ext cx="66269" cy="99403"/>
            </a:xfrm>
            <a:custGeom>
              <a:avLst/>
              <a:gdLst>
                <a:gd name="connsiteX0" fmla="*/ 65267 w 66260"/>
                <a:gd name="connsiteY0" fmla="*/ 84866 h 99391"/>
                <a:gd name="connsiteX1" fmla="*/ 66261 w 66260"/>
                <a:gd name="connsiteY1" fmla="*/ 74596 h 99391"/>
                <a:gd name="connsiteX2" fmla="*/ 50358 w 66260"/>
                <a:gd name="connsiteY2" fmla="*/ 53061 h 99391"/>
                <a:gd name="connsiteX3" fmla="*/ 38763 w 66260"/>
                <a:gd name="connsiteY3" fmla="*/ 34839 h 99391"/>
                <a:gd name="connsiteX4" fmla="*/ 52015 w 66260"/>
                <a:gd name="connsiteY4" fmla="*/ 34508 h 99391"/>
                <a:gd name="connsiteX5" fmla="*/ 69905 w 66260"/>
                <a:gd name="connsiteY5" fmla="*/ 42791 h 99391"/>
                <a:gd name="connsiteX6" fmla="*/ 71230 w 66260"/>
                <a:gd name="connsiteY6" fmla="*/ 31857 h 99391"/>
                <a:gd name="connsiteX7" fmla="*/ 53340 w 66260"/>
                <a:gd name="connsiteY7" fmla="*/ 25232 h 99391"/>
                <a:gd name="connsiteX8" fmla="*/ 30811 w 66260"/>
                <a:gd name="connsiteY8" fmla="*/ 27550 h 99391"/>
                <a:gd name="connsiteX9" fmla="*/ 30811 w 66260"/>
                <a:gd name="connsiteY9" fmla="*/ 27550 h 99391"/>
                <a:gd name="connsiteX10" fmla="*/ 29486 w 66260"/>
                <a:gd name="connsiteY10" fmla="*/ 38484 h 99391"/>
                <a:gd name="connsiteX11" fmla="*/ 42407 w 66260"/>
                <a:gd name="connsiteY11" fmla="*/ 57699 h 99391"/>
                <a:gd name="connsiteX12" fmla="*/ 54003 w 66260"/>
                <a:gd name="connsiteY12" fmla="*/ 75921 h 99391"/>
                <a:gd name="connsiteX13" fmla="*/ 40750 w 66260"/>
                <a:gd name="connsiteY13" fmla="*/ 76252 h 99391"/>
                <a:gd name="connsiteX14" fmla="*/ 25842 w 66260"/>
                <a:gd name="connsiteY14" fmla="*/ 70620 h 99391"/>
                <a:gd name="connsiteX15" fmla="*/ 24848 w 66260"/>
                <a:gd name="connsiteY15" fmla="*/ 80890 h 99391"/>
                <a:gd name="connsiteX16" fmla="*/ 39756 w 66260"/>
                <a:gd name="connsiteY16" fmla="*/ 85528 h 99391"/>
                <a:gd name="connsiteX17" fmla="*/ 62285 w 66260"/>
                <a:gd name="connsiteY17" fmla="*/ 83210 h 99391"/>
                <a:gd name="connsiteX18" fmla="*/ 65267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6"/>
                  </a:moveTo>
                  <a:lnTo>
                    <a:pt x="66261" y="74596"/>
                  </a:lnTo>
                  <a:cubicBezTo>
                    <a:pt x="58309" y="68632"/>
                    <a:pt x="53671" y="59687"/>
                    <a:pt x="50358" y="53061"/>
                  </a:cubicBezTo>
                  <a:cubicBezTo>
                    <a:pt x="47708" y="48091"/>
                    <a:pt x="44395" y="41134"/>
                    <a:pt x="38763" y="34839"/>
                  </a:cubicBezTo>
                  <a:cubicBezTo>
                    <a:pt x="43070" y="34176"/>
                    <a:pt x="47376" y="33845"/>
                    <a:pt x="52015" y="34508"/>
                  </a:cubicBezTo>
                  <a:cubicBezTo>
                    <a:pt x="59635" y="35502"/>
                    <a:pt x="65267" y="38484"/>
                    <a:pt x="69905" y="42791"/>
                  </a:cubicBezTo>
                  <a:lnTo>
                    <a:pt x="71230" y="31857"/>
                  </a:lnTo>
                  <a:cubicBezTo>
                    <a:pt x="66261" y="28544"/>
                    <a:pt x="60297" y="26225"/>
                    <a:pt x="53340" y="25232"/>
                  </a:cubicBezTo>
                  <a:cubicBezTo>
                    <a:pt x="45389" y="24238"/>
                    <a:pt x="37769" y="25232"/>
                    <a:pt x="30811" y="27550"/>
                  </a:cubicBezTo>
                  <a:lnTo>
                    <a:pt x="30811" y="27550"/>
                  </a:lnTo>
                  <a:lnTo>
                    <a:pt x="29486" y="38484"/>
                  </a:lnTo>
                  <a:cubicBezTo>
                    <a:pt x="35781" y="44115"/>
                    <a:pt x="39425" y="51736"/>
                    <a:pt x="42407" y="57699"/>
                  </a:cubicBezTo>
                  <a:cubicBezTo>
                    <a:pt x="44726" y="62668"/>
                    <a:pt x="48370" y="69626"/>
                    <a:pt x="54003" y="75921"/>
                  </a:cubicBezTo>
                  <a:cubicBezTo>
                    <a:pt x="49696" y="76583"/>
                    <a:pt x="45389" y="76915"/>
                    <a:pt x="40750" y="76252"/>
                  </a:cubicBezTo>
                  <a:cubicBezTo>
                    <a:pt x="34787" y="75589"/>
                    <a:pt x="29817" y="73602"/>
                    <a:pt x="25842" y="70620"/>
                  </a:cubicBezTo>
                  <a:lnTo>
                    <a:pt x="24848" y="80890"/>
                  </a:lnTo>
                  <a:cubicBezTo>
                    <a:pt x="29155" y="83210"/>
                    <a:pt x="34124" y="84866"/>
                    <a:pt x="39756" y="85528"/>
                  </a:cubicBezTo>
                  <a:cubicBezTo>
                    <a:pt x="47708" y="86191"/>
                    <a:pt x="55328" y="85528"/>
                    <a:pt x="62285" y="83210"/>
                  </a:cubicBezTo>
                  <a:lnTo>
                    <a:pt x="65267"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0" name="Freeform: Shape 389">
              <a:extLst>
                <a:ext uri="{FF2B5EF4-FFF2-40B4-BE49-F238E27FC236}">
                  <a16:creationId xmlns:a16="http://schemas.microsoft.com/office/drawing/2014/main" id="{6001A763-B39A-4342-80A9-4089A8742456}"/>
                </a:ext>
              </a:extLst>
            </p:cNvPr>
            <p:cNvSpPr/>
            <p:nvPr/>
          </p:nvSpPr>
          <p:spPr>
            <a:xfrm>
              <a:off x="5608342" y="9831282"/>
              <a:ext cx="66269" cy="66269"/>
            </a:xfrm>
            <a:custGeom>
              <a:avLst/>
              <a:gdLst>
                <a:gd name="connsiteX0" fmla="*/ 24848 w 66260"/>
                <a:gd name="connsiteY0" fmla="*/ 25640 h 66260"/>
                <a:gd name="connsiteX1" fmla="*/ 36444 w 66260"/>
                <a:gd name="connsiteY1" fmla="*/ 43863 h 66260"/>
                <a:gd name="connsiteX2" fmla="*/ 52346 w 66260"/>
                <a:gd name="connsiteY2" fmla="*/ 65397 h 66260"/>
                <a:gd name="connsiteX3" fmla="*/ 55659 w 66260"/>
                <a:gd name="connsiteY3" fmla="*/ 33261 h 66260"/>
                <a:gd name="connsiteX4" fmla="*/ 37769 w 66260"/>
                <a:gd name="connsiteY4" fmla="*/ 24978 h 66260"/>
                <a:gd name="connsiteX5" fmla="*/ 24848 w 66260"/>
                <a:gd name="connsiteY5" fmla="*/ 2564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0"/>
                  </a:moveTo>
                  <a:cubicBezTo>
                    <a:pt x="30480" y="31935"/>
                    <a:pt x="33793" y="38893"/>
                    <a:pt x="36444" y="43863"/>
                  </a:cubicBezTo>
                  <a:cubicBezTo>
                    <a:pt x="39756" y="50488"/>
                    <a:pt x="44395" y="59764"/>
                    <a:pt x="52346" y="65397"/>
                  </a:cubicBezTo>
                  <a:lnTo>
                    <a:pt x="55659" y="33261"/>
                  </a:lnTo>
                  <a:cubicBezTo>
                    <a:pt x="51021" y="28953"/>
                    <a:pt x="45389" y="25972"/>
                    <a:pt x="37769" y="24978"/>
                  </a:cubicBezTo>
                  <a:cubicBezTo>
                    <a:pt x="33462" y="24646"/>
                    <a:pt x="28824" y="24978"/>
                    <a:pt x="24848" y="2564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1" name="Freeform: Shape 390">
              <a:extLst>
                <a:ext uri="{FF2B5EF4-FFF2-40B4-BE49-F238E27FC236}">
                  <a16:creationId xmlns:a16="http://schemas.microsoft.com/office/drawing/2014/main" id="{C335D0DC-508B-4600-8E70-32693AC1CA93}"/>
                </a:ext>
              </a:extLst>
            </p:cNvPr>
            <p:cNvSpPr/>
            <p:nvPr/>
          </p:nvSpPr>
          <p:spPr>
            <a:xfrm>
              <a:off x="5595089" y="9835388"/>
              <a:ext cx="66269" cy="66269"/>
            </a:xfrm>
            <a:custGeom>
              <a:avLst/>
              <a:gdLst>
                <a:gd name="connsiteX0" fmla="*/ 52677 w 66260"/>
                <a:gd name="connsiteY0" fmla="*/ 62285 h 66260"/>
                <a:gd name="connsiteX1" fmla="*/ 41082 w 66260"/>
                <a:gd name="connsiteY1" fmla="*/ 44064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2" y="44064"/>
                  </a:cubicBezTo>
                  <a:cubicBezTo>
                    <a:pt x="38100" y="38100"/>
                    <a:pt x="34455" y="30811"/>
                    <a:pt x="28161" y="24848"/>
                  </a:cubicBezTo>
                  <a:lnTo>
                    <a:pt x="24848" y="56984"/>
                  </a:lnTo>
                  <a:cubicBezTo>
                    <a:pt x="28823" y="59966"/>
                    <a:pt x="33793" y="61954"/>
                    <a:pt x="39756" y="62617"/>
                  </a:cubicBezTo>
                  <a:cubicBezTo>
                    <a:pt x="44064" y="63279"/>
                    <a:pt x="48702"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2" name="Freeform: Shape 391">
              <a:extLst>
                <a:ext uri="{FF2B5EF4-FFF2-40B4-BE49-F238E27FC236}">
                  <a16:creationId xmlns:a16="http://schemas.microsoft.com/office/drawing/2014/main" id="{AFB14389-CD73-4A46-BA7F-A334CA21B57C}"/>
                </a:ext>
              </a:extLst>
            </p:cNvPr>
            <p:cNvSpPr/>
            <p:nvPr/>
          </p:nvSpPr>
          <p:spPr>
            <a:xfrm>
              <a:off x="5594427" y="9822413"/>
              <a:ext cx="66269" cy="99403"/>
            </a:xfrm>
            <a:custGeom>
              <a:avLst/>
              <a:gdLst>
                <a:gd name="connsiteX0" fmla="*/ 64936 w 66260"/>
                <a:gd name="connsiteY0" fmla="*/ 84867 h 99391"/>
                <a:gd name="connsiteX1" fmla="*/ 65930 w 66260"/>
                <a:gd name="connsiteY1" fmla="*/ 74597 h 99391"/>
                <a:gd name="connsiteX2" fmla="*/ 50027 w 66260"/>
                <a:gd name="connsiteY2" fmla="*/ 53062 h 99391"/>
                <a:gd name="connsiteX3" fmla="*/ 38431 w 66260"/>
                <a:gd name="connsiteY3" fmla="*/ 34840 h 99391"/>
                <a:gd name="connsiteX4" fmla="*/ 51683 w 66260"/>
                <a:gd name="connsiteY4" fmla="*/ 34508 h 99391"/>
                <a:gd name="connsiteX5" fmla="*/ 69574 w 66260"/>
                <a:gd name="connsiteY5" fmla="*/ 42791 h 99391"/>
                <a:gd name="connsiteX6" fmla="*/ 70899 w 66260"/>
                <a:gd name="connsiteY6" fmla="*/ 31858 h 99391"/>
                <a:gd name="connsiteX7" fmla="*/ 53009 w 66260"/>
                <a:gd name="connsiteY7" fmla="*/ 25232 h 99391"/>
                <a:gd name="connsiteX8" fmla="*/ 30480 w 66260"/>
                <a:gd name="connsiteY8" fmla="*/ 27551 h 99391"/>
                <a:gd name="connsiteX9" fmla="*/ 30480 w 66260"/>
                <a:gd name="connsiteY9" fmla="*/ 27551 h 99391"/>
                <a:gd name="connsiteX10" fmla="*/ 29155 w 66260"/>
                <a:gd name="connsiteY10" fmla="*/ 38485 h 99391"/>
                <a:gd name="connsiteX11" fmla="*/ 42076 w 66260"/>
                <a:gd name="connsiteY11" fmla="*/ 57700 h 99391"/>
                <a:gd name="connsiteX12" fmla="*/ 53671 w 66260"/>
                <a:gd name="connsiteY12" fmla="*/ 75921 h 99391"/>
                <a:gd name="connsiteX13" fmla="*/ 40750 w 66260"/>
                <a:gd name="connsiteY13" fmla="*/ 76253 h 99391"/>
                <a:gd name="connsiteX14" fmla="*/ 25842 w 66260"/>
                <a:gd name="connsiteY14" fmla="*/ 70621 h 99391"/>
                <a:gd name="connsiteX15" fmla="*/ 24848 w 66260"/>
                <a:gd name="connsiteY15" fmla="*/ 80891 h 99391"/>
                <a:gd name="connsiteX16" fmla="*/ 39756 w 66260"/>
                <a:gd name="connsiteY16" fmla="*/ 85529 h 99391"/>
                <a:gd name="connsiteX17" fmla="*/ 62285 w 66260"/>
                <a:gd name="connsiteY17" fmla="*/ 83210 h 99391"/>
                <a:gd name="connsiteX18" fmla="*/ 64936 w 66260"/>
                <a:gd name="connsiteY18" fmla="*/ 8486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4936" y="84867"/>
                  </a:moveTo>
                  <a:lnTo>
                    <a:pt x="65930" y="74597"/>
                  </a:lnTo>
                  <a:cubicBezTo>
                    <a:pt x="57978" y="68632"/>
                    <a:pt x="53340" y="59688"/>
                    <a:pt x="50027" y="53062"/>
                  </a:cubicBezTo>
                  <a:cubicBezTo>
                    <a:pt x="47377" y="48092"/>
                    <a:pt x="44064" y="41135"/>
                    <a:pt x="38431" y="34840"/>
                  </a:cubicBezTo>
                  <a:cubicBezTo>
                    <a:pt x="42739" y="34177"/>
                    <a:pt x="47045" y="33846"/>
                    <a:pt x="51683" y="34508"/>
                  </a:cubicBezTo>
                  <a:cubicBezTo>
                    <a:pt x="59304" y="35171"/>
                    <a:pt x="64936" y="38485"/>
                    <a:pt x="69574" y="42791"/>
                  </a:cubicBezTo>
                  <a:lnTo>
                    <a:pt x="70899" y="31858"/>
                  </a:lnTo>
                  <a:cubicBezTo>
                    <a:pt x="65930" y="28545"/>
                    <a:pt x="59966" y="26225"/>
                    <a:pt x="53009" y="25232"/>
                  </a:cubicBezTo>
                  <a:cubicBezTo>
                    <a:pt x="45057" y="24238"/>
                    <a:pt x="37438" y="25232"/>
                    <a:pt x="30480" y="27551"/>
                  </a:cubicBezTo>
                  <a:lnTo>
                    <a:pt x="30480" y="27551"/>
                  </a:lnTo>
                  <a:lnTo>
                    <a:pt x="29155" y="38485"/>
                  </a:lnTo>
                  <a:cubicBezTo>
                    <a:pt x="35450" y="44116"/>
                    <a:pt x="39094" y="51737"/>
                    <a:pt x="42076" y="57700"/>
                  </a:cubicBezTo>
                  <a:cubicBezTo>
                    <a:pt x="44726" y="62669"/>
                    <a:pt x="48039" y="69627"/>
                    <a:pt x="53671" y="75921"/>
                  </a:cubicBezTo>
                  <a:cubicBezTo>
                    <a:pt x="49696" y="76584"/>
                    <a:pt x="45057" y="76584"/>
                    <a:pt x="40750" y="76253"/>
                  </a:cubicBezTo>
                  <a:cubicBezTo>
                    <a:pt x="34787" y="75590"/>
                    <a:pt x="29818" y="73603"/>
                    <a:pt x="25842" y="70621"/>
                  </a:cubicBezTo>
                  <a:lnTo>
                    <a:pt x="24848" y="80891"/>
                  </a:lnTo>
                  <a:cubicBezTo>
                    <a:pt x="29155" y="83210"/>
                    <a:pt x="34124" y="84867"/>
                    <a:pt x="39756" y="85529"/>
                  </a:cubicBezTo>
                  <a:cubicBezTo>
                    <a:pt x="47708" y="86523"/>
                    <a:pt x="55328" y="85529"/>
                    <a:pt x="62285" y="83210"/>
                  </a:cubicBezTo>
                  <a:lnTo>
                    <a:pt x="64936" y="8486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3" name="Freeform: Shape 392">
              <a:extLst>
                <a:ext uri="{FF2B5EF4-FFF2-40B4-BE49-F238E27FC236}">
                  <a16:creationId xmlns:a16="http://schemas.microsoft.com/office/drawing/2014/main" id="{417D548D-A759-43DA-A3B7-6AA3FB9541FD}"/>
                </a:ext>
              </a:extLst>
            </p:cNvPr>
            <p:cNvSpPr/>
            <p:nvPr/>
          </p:nvSpPr>
          <p:spPr>
            <a:xfrm>
              <a:off x="5648767" y="9835720"/>
              <a:ext cx="66269" cy="66269"/>
            </a:xfrm>
            <a:custGeom>
              <a:avLst/>
              <a:gdLst>
                <a:gd name="connsiteX0" fmla="*/ 24848 w 66260"/>
                <a:gd name="connsiteY0" fmla="*/ 25510 h 66260"/>
                <a:gd name="connsiteX1" fmla="*/ 36444 w 66260"/>
                <a:gd name="connsiteY1" fmla="*/ 43732 h 66260"/>
                <a:gd name="connsiteX2" fmla="*/ 52346 w 66260"/>
                <a:gd name="connsiteY2" fmla="*/ 65267 h 66260"/>
                <a:gd name="connsiteX3" fmla="*/ 55659 w 66260"/>
                <a:gd name="connsiteY3" fmla="*/ 33130 h 66260"/>
                <a:gd name="connsiteX4" fmla="*/ 37769 w 66260"/>
                <a:gd name="connsiteY4" fmla="*/ 24848 h 66260"/>
                <a:gd name="connsiteX5" fmla="*/ 24848 w 66260"/>
                <a:gd name="connsiteY5" fmla="*/ 2551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0"/>
                  </a:moveTo>
                  <a:cubicBezTo>
                    <a:pt x="30480" y="31805"/>
                    <a:pt x="33793" y="38762"/>
                    <a:pt x="36444" y="43732"/>
                  </a:cubicBezTo>
                  <a:cubicBezTo>
                    <a:pt x="39756" y="50358"/>
                    <a:pt x="44395" y="59634"/>
                    <a:pt x="52346" y="65267"/>
                  </a:cubicBezTo>
                  <a:lnTo>
                    <a:pt x="55659" y="33130"/>
                  </a:lnTo>
                  <a:cubicBezTo>
                    <a:pt x="51021" y="28823"/>
                    <a:pt x="45389" y="25842"/>
                    <a:pt x="37769" y="24848"/>
                  </a:cubicBezTo>
                  <a:cubicBezTo>
                    <a:pt x="33462" y="24848"/>
                    <a:pt x="29155" y="24848"/>
                    <a:pt x="24848" y="2551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4" name="Freeform: Shape 393">
              <a:extLst>
                <a:ext uri="{FF2B5EF4-FFF2-40B4-BE49-F238E27FC236}">
                  <a16:creationId xmlns:a16="http://schemas.microsoft.com/office/drawing/2014/main" id="{C92EA4EE-8E1B-4B30-A2F4-DF957F8A99E5}"/>
                </a:ext>
              </a:extLst>
            </p:cNvPr>
            <p:cNvSpPr/>
            <p:nvPr/>
          </p:nvSpPr>
          <p:spPr>
            <a:xfrm>
              <a:off x="5635844" y="9839695"/>
              <a:ext cx="66269" cy="66269"/>
            </a:xfrm>
            <a:custGeom>
              <a:avLst/>
              <a:gdLst>
                <a:gd name="connsiteX0" fmla="*/ 52677 w 66260"/>
                <a:gd name="connsiteY0" fmla="*/ 62285 h 66260"/>
                <a:gd name="connsiteX1" fmla="*/ 41082 w 66260"/>
                <a:gd name="connsiteY1" fmla="*/ 44064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2" y="44064"/>
                  </a:cubicBezTo>
                  <a:cubicBezTo>
                    <a:pt x="38100" y="38100"/>
                    <a:pt x="34456" y="30811"/>
                    <a:pt x="28161" y="24848"/>
                  </a:cubicBezTo>
                  <a:lnTo>
                    <a:pt x="24848" y="56984"/>
                  </a:lnTo>
                  <a:cubicBezTo>
                    <a:pt x="28823" y="59966"/>
                    <a:pt x="33793" y="61954"/>
                    <a:pt x="39756" y="62617"/>
                  </a:cubicBezTo>
                  <a:cubicBezTo>
                    <a:pt x="44064" y="63279"/>
                    <a:pt x="48371"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5" name="Freeform: Shape 394">
              <a:extLst>
                <a:ext uri="{FF2B5EF4-FFF2-40B4-BE49-F238E27FC236}">
                  <a16:creationId xmlns:a16="http://schemas.microsoft.com/office/drawing/2014/main" id="{DCFA6C03-DAC0-4AE9-9A7D-A54A28798D36}"/>
                </a:ext>
              </a:extLst>
            </p:cNvPr>
            <p:cNvSpPr/>
            <p:nvPr/>
          </p:nvSpPr>
          <p:spPr>
            <a:xfrm>
              <a:off x="5634187" y="9826861"/>
              <a:ext cx="66269" cy="99403"/>
            </a:xfrm>
            <a:custGeom>
              <a:avLst/>
              <a:gdLst>
                <a:gd name="connsiteX0" fmla="*/ 65930 w 66260"/>
                <a:gd name="connsiteY0" fmla="*/ 84727 h 99391"/>
                <a:gd name="connsiteX1" fmla="*/ 66924 w 66260"/>
                <a:gd name="connsiteY1" fmla="*/ 74456 h 99391"/>
                <a:gd name="connsiteX2" fmla="*/ 51021 w 66260"/>
                <a:gd name="connsiteY2" fmla="*/ 52921 h 99391"/>
                <a:gd name="connsiteX3" fmla="*/ 39425 w 66260"/>
                <a:gd name="connsiteY3" fmla="*/ 34699 h 99391"/>
                <a:gd name="connsiteX4" fmla="*/ 52346 w 66260"/>
                <a:gd name="connsiteY4" fmla="*/ 34368 h 99391"/>
                <a:gd name="connsiteX5" fmla="*/ 70237 w 66260"/>
                <a:gd name="connsiteY5" fmla="*/ 42650 h 99391"/>
                <a:gd name="connsiteX6" fmla="*/ 71231 w 66260"/>
                <a:gd name="connsiteY6" fmla="*/ 31718 h 99391"/>
                <a:gd name="connsiteX7" fmla="*/ 53340 w 66260"/>
                <a:gd name="connsiteY7" fmla="*/ 25091 h 99391"/>
                <a:gd name="connsiteX8" fmla="*/ 30812 w 66260"/>
                <a:gd name="connsiteY8" fmla="*/ 27411 h 99391"/>
                <a:gd name="connsiteX9" fmla="*/ 30812 w 66260"/>
                <a:gd name="connsiteY9" fmla="*/ 27411 h 99391"/>
                <a:gd name="connsiteX10" fmla="*/ 29486 w 66260"/>
                <a:gd name="connsiteY10" fmla="*/ 38343 h 99391"/>
                <a:gd name="connsiteX11" fmla="*/ 42407 w 66260"/>
                <a:gd name="connsiteY11" fmla="*/ 57559 h 99391"/>
                <a:gd name="connsiteX12" fmla="*/ 54003 w 66260"/>
                <a:gd name="connsiteY12" fmla="*/ 75781 h 99391"/>
                <a:gd name="connsiteX13" fmla="*/ 40751 w 66260"/>
                <a:gd name="connsiteY13" fmla="*/ 76112 h 99391"/>
                <a:gd name="connsiteX14" fmla="*/ 25842 w 66260"/>
                <a:gd name="connsiteY14" fmla="*/ 70480 h 99391"/>
                <a:gd name="connsiteX15" fmla="*/ 24848 w 66260"/>
                <a:gd name="connsiteY15" fmla="*/ 80750 h 99391"/>
                <a:gd name="connsiteX16" fmla="*/ 39757 w 66260"/>
                <a:gd name="connsiteY16" fmla="*/ 85389 h 99391"/>
                <a:gd name="connsiteX17" fmla="*/ 62285 w 66260"/>
                <a:gd name="connsiteY17" fmla="*/ 83069 h 99391"/>
                <a:gd name="connsiteX18" fmla="*/ 65930 w 66260"/>
                <a:gd name="connsiteY18" fmla="*/ 8472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30" y="84727"/>
                  </a:moveTo>
                  <a:lnTo>
                    <a:pt x="66924" y="74456"/>
                  </a:lnTo>
                  <a:cubicBezTo>
                    <a:pt x="58972" y="68492"/>
                    <a:pt x="54334" y="59547"/>
                    <a:pt x="51021" y="52921"/>
                  </a:cubicBezTo>
                  <a:cubicBezTo>
                    <a:pt x="48371" y="47951"/>
                    <a:pt x="45057" y="40994"/>
                    <a:pt x="39425" y="34699"/>
                  </a:cubicBezTo>
                  <a:cubicBezTo>
                    <a:pt x="43732" y="34037"/>
                    <a:pt x="48040" y="33705"/>
                    <a:pt x="52346" y="34368"/>
                  </a:cubicBezTo>
                  <a:cubicBezTo>
                    <a:pt x="59967" y="35362"/>
                    <a:pt x="65599" y="38343"/>
                    <a:pt x="70237" y="42650"/>
                  </a:cubicBezTo>
                  <a:lnTo>
                    <a:pt x="71231" y="31718"/>
                  </a:lnTo>
                  <a:cubicBezTo>
                    <a:pt x="66261" y="28404"/>
                    <a:pt x="60629" y="26085"/>
                    <a:pt x="53340" y="25091"/>
                  </a:cubicBezTo>
                  <a:cubicBezTo>
                    <a:pt x="45389" y="24429"/>
                    <a:pt x="37769" y="25091"/>
                    <a:pt x="30812" y="27411"/>
                  </a:cubicBezTo>
                  <a:lnTo>
                    <a:pt x="30812" y="27411"/>
                  </a:lnTo>
                  <a:lnTo>
                    <a:pt x="29486" y="38343"/>
                  </a:lnTo>
                  <a:cubicBezTo>
                    <a:pt x="35781" y="43976"/>
                    <a:pt x="39425" y="51596"/>
                    <a:pt x="42407" y="57559"/>
                  </a:cubicBezTo>
                  <a:cubicBezTo>
                    <a:pt x="45057" y="62529"/>
                    <a:pt x="48371" y="69486"/>
                    <a:pt x="54003" y="75781"/>
                  </a:cubicBezTo>
                  <a:cubicBezTo>
                    <a:pt x="49696" y="76444"/>
                    <a:pt x="45389" y="76775"/>
                    <a:pt x="40751" y="76112"/>
                  </a:cubicBezTo>
                  <a:cubicBezTo>
                    <a:pt x="34787" y="75450"/>
                    <a:pt x="29818" y="73462"/>
                    <a:pt x="25842" y="70480"/>
                  </a:cubicBezTo>
                  <a:lnTo>
                    <a:pt x="24848" y="80750"/>
                  </a:lnTo>
                  <a:cubicBezTo>
                    <a:pt x="29155" y="83069"/>
                    <a:pt x="34124" y="84727"/>
                    <a:pt x="39757" y="85389"/>
                  </a:cubicBezTo>
                  <a:cubicBezTo>
                    <a:pt x="47708" y="86383"/>
                    <a:pt x="55328" y="85389"/>
                    <a:pt x="62285" y="83069"/>
                  </a:cubicBezTo>
                  <a:lnTo>
                    <a:pt x="65930" y="8472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6" name="Freeform: Shape 395">
              <a:extLst>
                <a:ext uri="{FF2B5EF4-FFF2-40B4-BE49-F238E27FC236}">
                  <a16:creationId xmlns:a16="http://schemas.microsoft.com/office/drawing/2014/main" id="{B3E7301E-A817-4318-BCD0-55523655DE4F}"/>
                </a:ext>
              </a:extLst>
            </p:cNvPr>
            <p:cNvSpPr/>
            <p:nvPr/>
          </p:nvSpPr>
          <p:spPr>
            <a:xfrm>
              <a:off x="5689522" y="9840027"/>
              <a:ext cx="66269" cy="66269"/>
            </a:xfrm>
            <a:custGeom>
              <a:avLst/>
              <a:gdLst>
                <a:gd name="connsiteX0" fmla="*/ 24848 w 66260"/>
                <a:gd name="connsiteY0" fmla="*/ 25510 h 66260"/>
                <a:gd name="connsiteX1" fmla="*/ 36444 w 66260"/>
                <a:gd name="connsiteY1" fmla="*/ 43732 h 66260"/>
                <a:gd name="connsiteX2" fmla="*/ 52346 w 66260"/>
                <a:gd name="connsiteY2" fmla="*/ 65267 h 66260"/>
                <a:gd name="connsiteX3" fmla="*/ 55659 w 66260"/>
                <a:gd name="connsiteY3" fmla="*/ 33130 h 66260"/>
                <a:gd name="connsiteX4" fmla="*/ 37769 w 66260"/>
                <a:gd name="connsiteY4" fmla="*/ 24848 h 66260"/>
                <a:gd name="connsiteX5" fmla="*/ 24848 w 66260"/>
                <a:gd name="connsiteY5" fmla="*/ 2551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0"/>
                  </a:moveTo>
                  <a:cubicBezTo>
                    <a:pt x="30480" y="31805"/>
                    <a:pt x="33793" y="38762"/>
                    <a:pt x="36444" y="43732"/>
                  </a:cubicBezTo>
                  <a:cubicBezTo>
                    <a:pt x="39757" y="50358"/>
                    <a:pt x="44395" y="59634"/>
                    <a:pt x="52346" y="65267"/>
                  </a:cubicBezTo>
                  <a:lnTo>
                    <a:pt x="55659" y="33130"/>
                  </a:lnTo>
                  <a:cubicBezTo>
                    <a:pt x="51021" y="28823"/>
                    <a:pt x="45389" y="25842"/>
                    <a:pt x="37769" y="24848"/>
                  </a:cubicBezTo>
                  <a:cubicBezTo>
                    <a:pt x="33462" y="24848"/>
                    <a:pt x="28824" y="24848"/>
                    <a:pt x="24848" y="2551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7" name="Freeform: Shape 396">
              <a:extLst>
                <a:ext uri="{FF2B5EF4-FFF2-40B4-BE49-F238E27FC236}">
                  <a16:creationId xmlns:a16="http://schemas.microsoft.com/office/drawing/2014/main" id="{4FCDD2A4-1F31-4A00-BCF7-1BAE021003A4}"/>
                </a:ext>
              </a:extLst>
            </p:cNvPr>
            <p:cNvSpPr/>
            <p:nvPr/>
          </p:nvSpPr>
          <p:spPr>
            <a:xfrm>
              <a:off x="5676268" y="9844004"/>
              <a:ext cx="66269" cy="66269"/>
            </a:xfrm>
            <a:custGeom>
              <a:avLst/>
              <a:gdLst>
                <a:gd name="connsiteX0" fmla="*/ 52677 w 66260"/>
                <a:gd name="connsiteY0" fmla="*/ 62285 h 66260"/>
                <a:gd name="connsiteX1" fmla="*/ 41082 w 66260"/>
                <a:gd name="connsiteY1" fmla="*/ 44063 h 66260"/>
                <a:gd name="connsiteX2" fmla="*/ 28161 w 66260"/>
                <a:gd name="connsiteY2" fmla="*/ 24848 h 66260"/>
                <a:gd name="connsiteX3" fmla="*/ 24848 w 66260"/>
                <a:gd name="connsiteY3" fmla="*/ 56984 h 66260"/>
                <a:gd name="connsiteX4" fmla="*/ 39756 w 66260"/>
                <a:gd name="connsiteY4" fmla="*/ 62616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2" y="44063"/>
                  </a:cubicBezTo>
                  <a:cubicBezTo>
                    <a:pt x="38100" y="38100"/>
                    <a:pt x="34456" y="30811"/>
                    <a:pt x="28161" y="24848"/>
                  </a:cubicBezTo>
                  <a:lnTo>
                    <a:pt x="24848" y="56984"/>
                  </a:lnTo>
                  <a:cubicBezTo>
                    <a:pt x="28823" y="59966"/>
                    <a:pt x="33793" y="61954"/>
                    <a:pt x="39756" y="62616"/>
                  </a:cubicBezTo>
                  <a:cubicBezTo>
                    <a:pt x="44064" y="63279"/>
                    <a:pt x="48702"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8" name="Freeform: Shape 397">
              <a:extLst>
                <a:ext uri="{FF2B5EF4-FFF2-40B4-BE49-F238E27FC236}">
                  <a16:creationId xmlns:a16="http://schemas.microsoft.com/office/drawing/2014/main" id="{542564C7-7C29-4E8F-B4E8-0C3527ED0AB9}"/>
                </a:ext>
              </a:extLst>
            </p:cNvPr>
            <p:cNvSpPr/>
            <p:nvPr/>
          </p:nvSpPr>
          <p:spPr>
            <a:xfrm>
              <a:off x="5675605" y="9831028"/>
              <a:ext cx="66269" cy="99403"/>
            </a:xfrm>
            <a:custGeom>
              <a:avLst/>
              <a:gdLst>
                <a:gd name="connsiteX0" fmla="*/ 64936 w 66260"/>
                <a:gd name="connsiteY0" fmla="*/ 84866 h 99391"/>
                <a:gd name="connsiteX1" fmla="*/ 65930 w 66260"/>
                <a:gd name="connsiteY1" fmla="*/ 74596 h 99391"/>
                <a:gd name="connsiteX2" fmla="*/ 50027 w 66260"/>
                <a:gd name="connsiteY2" fmla="*/ 53061 h 99391"/>
                <a:gd name="connsiteX3" fmla="*/ 38431 w 66260"/>
                <a:gd name="connsiteY3" fmla="*/ 34840 h 99391"/>
                <a:gd name="connsiteX4" fmla="*/ 51684 w 66260"/>
                <a:gd name="connsiteY4" fmla="*/ 34508 h 99391"/>
                <a:gd name="connsiteX5" fmla="*/ 69574 w 66260"/>
                <a:gd name="connsiteY5" fmla="*/ 42791 h 99391"/>
                <a:gd name="connsiteX6" fmla="*/ 70899 w 66260"/>
                <a:gd name="connsiteY6" fmla="*/ 31858 h 99391"/>
                <a:gd name="connsiteX7" fmla="*/ 53009 w 66260"/>
                <a:gd name="connsiteY7" fmla="*/ 25232 h 99391"/>
                <a:gd name="connsiteX8" fmla="*/ 30480 w 66260"/>
                <a:gd name="connsiteY8" fmla="*/ 27551 h 99391"/>
                <a:gd name="connsiteX9" fmla="*/ 30480 w 66260"/>
                <a:gd name="connsiteY9" fmla="*/ 27551 h 99391"/>
                <a:gd name="connsiteX10" fmla="*/ 29486 w 66260"/>
                <a:gd name="connsiteY10" fmla="*/ 38484 h 99391"/>
                <a:gd name="connsiteX11" fmla="*/ 42407 w 66260"/>
                <a:gd name="connsiteY11" fmla="*/ 57700 h 99391"/>
                <a:gd name="connsiteX12" fmla="*/ 54003 w 66260"/>
                <a:gd name="connsiteY12" fmla="*/ 75921 h 99391"/>
                <a:gd name="connsiteX13" fmla="*/ 40751 w 66260"/>
                <a:gd name="connsiteY13" fmla="*/ 76253 h 99391"/>
                <a:gd name="connsiteX14" fmla="*/ 25842 w 66260"/>
                <a:gd name="connsiteY14" fmla="*/ 70620 h 99391"/>
                <a:gd name="connsiteX15" fmla="*/ 24848 w 66260"/>
                <a:gd name="connsiteY15" fmla="*/ 80890 h 99391"/>
                <a:gd name="connsiteX16" fmla="*/ 39757 w 66260"/>
                <a:gd name="connsiteY16" fmla="*/ 85529 h 99391"/>
                <a:gd name="connsiteX17" fmla="*/ 62285 w 66260"/>
                <a:gd name="connsiteY17" fmla="*/ 83210 h 99391"/>
                <a:gd name="connsiteX18" fmla="*/ 64936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4936" y="84866"/>
                  </a:moveTo>
                  <a:lnTo>
                    <a:pt x="65930" y="74596"/>
                  </a:lnTo>
                  <a:cubicBezTo>
                    <a:pt x="57978" y="68964"/>
                    <a:pt x="53340" y="59688"/>
                    <a:pt x="50027" y="53061"/>
                  </a:cubicBezTo>
                  <a:cubicBezTo>
                    <a:pt x="47377" y="48092"/>
                    <a:pt x="44064" y="41135"/>
                    <a:pt x="38431" y="34840"/>
                  </a:cubicBezTo>
                  <a:cubicBezTo>
                    <a:pt x="42739" y="34176"/>
                    <a:pt x="47045" y="33846"/>
                    <a:pt x="51684" y="34508"/>
                  </a:cubicBezTo>
                  <a:cubicBezTo>
                    <a:pt x="59304" y="35170"/>
                    <a:pt x="64936" y="38484"/>
                    <a:pt x="69574" y="42791"/>
                  </a:cubicBezTo>
                  <a:lnTo>
                    <a:pt x="70899" y="31858"/>
                  </a:lnTo>
                  <a:cubicBezTo>
                    <a:pt x="65930" y="28545"/>
                    <a:pt x="59967" y="26225"/>
                    <a:pt x="53009" y="25232"/>
                  </a:cubicBezTo>
                  <a:cubicBezTo>
                    <a:pt x="45057" y="24238"/>
                    <a:pt x="37438" y="25232"/>
                    <a:pt x="30480" y="27551"/>
                  </a:cubicBezTo>
                  <a:lnTo>
                    <a:pt x="30480" y="27551"/>
                  </a:lnTo>
                  <a:lnTo>
                    <a:pt x="29486" y="38484"/>
                  </a:lnTo>
                  <a:cubicBezTo>
                    <a:pt x="35781" y="44116"/>
                    <a:pt x="39425" y="51736"/>
                    <a:pt x="42407" y="57700"/>
                  </a:cubicBezTo>
                  <a:cubicBezTo>
                    <a:pt x="45057" y="62669"/>
                    <a:pt x="48371" y="69626"/>
                    <a:pt x="54003" y="75921"/>
                  </a:cubicBezTo>
                  <a:cubicBezTo>
                    <a:pt x="49696" y="76583"/>
                    <a:pt x="45389" y="76915"/>
                    <a:pt x="40751" y="76253"/>
                  </a:cubicBezTo>
                  <a:cubicBezTo>
                    <a:pt x="34787" y="75589"/>
                    <a:pt x="29818" y="73602"/>
                    <a:pt x="25842" y="70620"/>
                  </a:cubicBezTo>
                  <a:lnTo>
                    <a:pt x="24848" y="80890"/>
                  </a:lnTo>
                  <a:cubicBezTo>
                    <a:pt x="29155" y="83210"/>
                    <a:pt x="34124" y="84866"/>
                    <a:pt x="39757" y="85529"/>
                  </a:cubicBezTo>
                  <a:cubicBezTo>
                    <a:pt x="47708" y="86523"/>
                    <a:pt x="55328" y="85529"/>
                    <a:pt x="62285" y="83210"/>
                  </a:cubicBezTo>
                  <a:lnTo>
                    <a:pt x="64936"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9" name="Freeform: Shape 398">
              <a:extLst>
                <a:ext uri="{FF2B5EF4-FFF2-40B4-BE49-F238E27FC236}">
                  <a16:creationId xmlns:a16="http://schemas.microsoft.com/office/drawing/2014/main" id="{07CA202D-D371-4A30-A470-137A421D12EA}"/>
                </a:ext>
              </a:extLst>
            </p:cNvPr>
            <p:cNvSpPr/>
            <p:nvPr/>
          </p:nvSpPr>
          <p:spPr>
            <a:xfrm>
              <a:off x="5729945" y="9844335"/>
              <a:ext cx="66269" cy="66269"/>
            </a:xfrm>
            <a:custGeom>
              <a:avLst/>
              <a:gdLst>
                <a:gd name="connsiteX0" fmla="*/ 24848 w 66260"/>
                <a:gd name="connsiteY0" fmla="*/ 25510 h 66260"/>
                <a:gd name="connsiteX1" fmla="*/ 36444 w 66260"/>
                <a:gd name="connsiteY1" fmla="*/ 43731 h 66260"/>
                <a:gd name="connsiteX2" fmla="*/ 52346 w 66260"/>
                <a:gd name="connsiteY2" fmla="*/ 65267 h 66260"/>
                <a:gd name="connsiteX3" fmla="*/ 55659 w 66260"/>
                <a:gd name="connsiteY3" fmla="*/ 33130 h 66260"/>
                <a:gd name="connsiteX4" fmla="*/ 37769 w 66260"/>
                <a:gd name="connsiteY4" fmla="*/ 24848 h 66260"/>
                <a:gd name="connsiteX5" fmla="*/ 24848 w 66260"/>
                <a:gd name="connsiteY5" fmla="*/ 2551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0"/>
                  </a:moveTo>
                  <a:cubicBezTo>
                    <a:pt x="30480" y="31805"/>
                    <a:pt x="33793" y="38762"/>
                    <a:pt x="36444" y="43731"/>
                  </a:cubicBezTo>
                  <a:cubicBezTo>
                    <a:pt x="39757" y="50358"/>
                    <a:pt x="44395" y="59634"/>
                    <a:pt x="52346" y="65267"/>
                  </a:cubicBezTo>
                  <a:lnTo>
                    <a:pt x="55659" y="33130"/>
                  </a:lnTo>
                  <a:cubicBezTo>
                    <a:pt x="51021" y="28823"/>
                    <a:pt x="45389" y="25842"/>
                    <a:pt x="37769" y="24848"/>
                  </a:cubicBezTo>
                  <a:cubicBezTo>
                    <a:pt x="33462" y="24848"/>
                    <a:pt x="29155" y="24848"/>
                    <a:pt x="24848" y="2551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0" name="Freeform: Shape 399">
              <a:extLst>
                <a:ext uri="{FF2B5EF4-FFF2-40B4-BE49-F238E27FC236}">
                  <a16:creationId xmlns:a16="http://schemas.microsoft.com/office/drawing/2014/main" id="{CB882383-1B95-4780-AC9E-162F4A889116}"/>
                </a:ext>
              </a:extLst>
            </p:cNvPr>
            <p:cNvSpPr/>
            <p:nvPr/>
          </p:nvSpPr>
          <p:spPr>
            <a:xfrm>
              <a:off x="5717023" y="9848311"/>
              <a:ext cx="66269" cy="66269"/>
            </a:xfrm>
            <a:custGeom>
              <a:avLst/>
              <a:gdLst>
                <a:gd name="connsiteX0" fmla="*/ 52678 w 66260"/>
                <a:gd name="connsiteY0" fmla="*/ 62285 h 66260"/>
                <a:gd name="connsiteX1" fmla="*/ 41082 w 66260"/>
                <a:gd name="connsiteY1" fmla="*/ 44063 h 66260"/>
                <a:gd name="connsiteX2" fmla="*/ 28161 w 66260"/>
                <a:gd name="connsiteY2" fmla="*/ 24848 h 66260"/>
                <a:gd name="connsiteX3" fmla="*/ 24848 w 66260"/>
                <a:gd name="connsiteY3" fmla="*/ 56984 h 66260"/>
                <a:gd name="connsiteX4" fmla="*/ 39757 w 66260"/>
                <a:gd name="connsiteY4" fmla="*/ 62616 h 66260"/>
                <a:gd name="connsiteX5" fmla="*/ 52678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8" y="62285"/>
                  </a:moveTo>
                  <a:cubicBezTo>
                    <a:pt x="47045" y="55991"/>
                    <a:pt x="43732" y="49032"/>
                    <a:pt x="41082" y="44063"/>
                  </a:cubicBezTo>
                  <a:cubicBezTo>
                    <a:pt x="38100" y="38100"/>
                    <a:pt x="34456" y="30811"/>
                    <a:pt x="28161" y="24848"/>
                  </a:cubicBezTo>
                  <a:lnTo>
                    <a:pt x="24848" y="56984"/>
                  </a:lnTo>
                  <a:cubicBezTo>
                    <a:pt x="28824" y="59966"/>
                    <a:pt x="33793" y="61954"/>
                    <a:pt x="39757" y="62616"/>
                  </a:cubicBezTo>
                  <a:cubicBezTo>
                    <a:pt x="44064" y="63279"/>
                    <a:pt x="48371" y="63279"/>
                    <a:pt x="52678"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1" name="Freeform: Shape 400">
              <a:extLst>
                <a:ext uri="{FF2B5EF4-FFF2-40B4-BE49-F238E27FC236}">
                  <a16:creationId xmlns:a16="http://schemas.microsoft.com/office/drawing/2014/main" id="{B8FA2934-FA83-4EC1-AC2D-044F9FF3F2C1}"/>
                </a:ext>
              </a:extLst>
            </p:cNvPr>
            <p:cNvSpPr/>
            <p:nvPr/>
          </p:nvSpPr>
          <p:spPr>
            <a:xfrm>
              <a:off x="5716029" y="9835336"/>
              <a:ext cx="66269" cy="99403"/>
            </a:xfrm>
            <a:custGeom>
              <a:avLst/>
              <a:gdLst>
                <a:gd name="connsiteX0" fmla="*/ 65267 w 66260"/>
                <a:gd name="connsiteY0" fmla="*/ 84866 h 99391"/>
                <a:gd name="connsiteX1" fmla="*/ 66261 w 66260"/>
                <a:gd name="connsiteY1" fmla="*/ 74596 h 99391"/>
                <a:gd name="connsiteX2" fmla="*/ 50358 w 66260"/>
                <a:gd name="connsiteY2" fmla="*/ 53061 h 99391"/>
                <a:gd name="connsiteX3" fmla="*/ 38763 w 66260"/>
                <a:gd name="connsiteY3" fmla="*/ 34840 h 99391"/>
                <a:gd name="connsiteX4" fmla="*/ 52015 w 66260"/>
                <a:gd name="connsiteY4" fmla="*/ 34508 h 99391"/>
                <a:gd name="connsiteX5" fmla="*/ 69905 w 66260"/>
                <a:gd name="connsiteY5" fmla="*/ 42791 h 99391"/>
                <a:gd name="connsiteX6" fmla="*/ 71231 w 66260"/>
                <a:gd name="connsiteY6" fmla="*/ 31858 h 99391"/>
                <a:gd name="connsiteX7" fmla="*/ 53340 w 66260"/>
                <a:gd name="connsiteY7" fmla="*/ 25232 h 99391"/>
                <a:gd name="connsiteX8" fmla="*/ 30812 w 66260"/>
                <a:gd name="connsiteY8" fmla="*/ 27551 h 99391"/>
                <a:gd name="connsiteX9" fmla="*/ 30812 w 66260"/>
                <a:gd name="connsiteY9" fmla="*/ 27551 h 99391"/>
                <a:gd name="connsiteX10" fmla="*/ 29486 w 66260"/>
                <a:gd name="connsiteY10" fmla="*/ 38484 h 99391"/>
                <a:gd name="connsiteX11" fmla="*/ 42407 w 66260"/>
                <a:gd name="connsiteY11" fmla="*/ 57700 h 99391"/>
                <a:gd name="connsiteX12" fmla="*/ 54003 w 66260"/>
                <a:gd name="connsiteY12" fmla="*/ 75921 h 99391"/>
                <a:gd name="connsiteX13" fmla="*/ 40751 w 66260"/>
                <a:gd name="connsiteY13" fmla="*/ 76253 h 99391"/>
                <a:gd name="connsiteX14" fmla="*/ 25842 w 66260"/>
                <a:gd name="connsiteY14" fmla="*/ 70620 h 99391"/>
                <a:gd name="connsiteX15" fmla="*/ 24848 w 66260"/>
                <a:gd name="connsiteY15" fmla="*/ 80890 h 99391"/>
                <a:gd name="connsiteX16" fmla="*/ 39756 w 66260"/>
                <a:gd name="connsiteY16" fmla="*/ 85529 h 99391"/>
                <a:gd name="connsiteX17" fmla="*/ 62285 w 66260"/>
                <a:gd name="connsiteY17" fmla="*/ 83210 h 99391"/>
                <a:gd name="connsiteX18" fmla="*/ 65267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6"/>
                  </a:moveTo>
                  <a:lnTo>
                    <a:pt x="66261" y="74596"/>
                  </a:lnTo>
                  <a:cubicBezTo>
                    <a:pt x="58310" y="68632"/>
                    <a:pt x="53672" y="59688"/>
                    <a:pt x="50358" y="53061"/>
                  </a:cubicBezTo>
                  <a:cubicBezTo>
                    <a:pt x="47708" y="48092"/>
                    <a:pt x="44395" y="41135"/>
                    <a:pt x="38763" y="34840"/>
                  </a:cubicBezTo>
                  <a:cubicBezTo>
                    <a:pt x="43070" y="34176"/>
                    <a:pt x="47377" y="33846"/>
                    <a:pt x="52015" y="34508"/>
                  </a:cubicBezTo>
                  <a:cubicBezTo>
                    <a:pt x="59635" y="35170"/>
                    <a:pt x="65267" y="38484"/>
                    <a:pt x="69905" y="42791"/>
                  </a:cubicBezTo>
                  <a:lnTo>
                    <a:pt x="71231" y="31858"/>
                  </a:lnTo>
                  <a:cubicBezTo>
                    <a:pt x="66261" y="28545"/>
                    <a:pt x="60298" y="26225"/>
                    <a:pt x="53340" y="25232"/>
                  </a:cubicBezTo>
                  <a:cubicBezTo>
                    <a:pt x="45389" y="24238"/>
                    <a:pt x="37769" y="25232"/>
                    <a:pt x="30812" y="27551"/>
                  </a:cubicBezTo>
                  <a:lnTo>
                    <a:pt x="30812" y="27551"/>
                  </a:lnTo>
                  <a:lnTo>
                    <a:pt x="29486" y="38484"/>
                  </a:lnTo>
                  <a:cubicBezTo>
                    <a:pt x="35781" y="44116"/>
                    <a:pt x="39425" y="51736"/>
                    <a:pt x="42407" y="57700"/>
                  </a:cubicBezTo>
                  <a:cubicBezTo>
                    <a:pt x="45057" y="62669"/>
                    <a:pt x="48371" y="69626"/>
                    <a:pt x="54003" y="75921"/>
                  </a:cubicBezTo>
                  <a:cubicBezTo>
                    <a:pt x="49696" y="76583"/>
                    <a:pt x="45389" y="76915"/>
                    <a:pt x="40751" y="76253"/>
                  </a:cubicBezTo>
                  <a:cubicBezTo>
                    <a:pt x="34787" y="75589"/>
                    <a:pt x="29818" y="73602"/>
                    <a:pt x="25842" y="70620"/>
                  </a:cubicBezTo>
                  <a:lnTo>
                    <a:pt x="24848" y="80890"/>
                  </a:lnTo>
                  <a:cubicBezTo>
                    <a:pt x="29155" y="83210"/>
                    <a:pt x="34124" y="84866"/>
                    <a:pt x="39756" y="85529"/>
                  </a:cubicBezTo>
                  <a:cubicBezTo>
                    <a:pt x="47708" y="86523"/>
                    <a:pt x="55328" y="85529"/>
                    <a:pt x="62285" y="83210"/>
                  </a:cubicBezTo>
                  <a:lnTo>
                    <a:pt x="65267"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2" name="Freeform: Shape 401">
              <a:extLst>
                <a:ext uri="{FF2B5EF4-FFF2-40B4-BE49-F238E27FC236}">
                  <a16:creationId xmlns:a16="http://schemas.microsoft.com/office/drawing/2014/main" id="{B1FBE693-8469-4788-A4C0-810B62954074}"/>
                </a:ext>
              </a:extLst>
            </p:cNvPr>
            <p:cNvSpPr/>
            <p:nvPr/>
          </p:nvSpPr>
          <p:spPr>
            <a:xfrm>
              <a:off x="5770701" y="9848641"/>
              <a:ext cx="66269" cy="66269"/>
            </a:xfrm>
            <a:custGeom>
              <a:avLst/>
              <a:gdLst>
                <a:gd name="connsiteX0" fmla="*/ 24848 w 66260"/>
                <a:gd name="connsiteY0" fmla="*/ 25511 h 66260"/>
                <a:gd name="connsiteX1" fmla="*/ 36443 w 66260"/>
                <a:gd name="connsiteY1" fmla="*/ 43732 h 66260"/>
                <a:gd name="connsiteX2" fmla="*/ 52346 w 66260"/>
                <a:gd name="connsiteY2" fmla="*/ 65267 h 66260"/>
                <a:gd name="connsiteX3" fmla="*/ 55659 w 66260"/>
                <a:gd name="connsiteY3" fmla="*/ 33130 h 66260"/>
                <a:gd name="connsiteX4" fmla="*/ 37769 w 66260"/>
                <a:gd name="connsiteY4" fmla="*/ 24848 h 66260"/>
                <a:gd name="connsiteX5" fmla="*/ 24848 w 66260"/>
                <a:gd name="connsiteY5" fmla="*/ 2551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1"/>
                  </a:moveTo>
                  <a:cubicBezTo>
                    <a:pt x="30480" y="31806"/>
                    <a:pt x="33793" y="38763"/>
                    <a:pt x="36443" y="43732"/>
                  </a:cubicBezTo>
                  <a:cubicBezTo>
                    <a:pt x="39756" y="50359"/>
                    <a:pt x="44395" y="59635"/>
                    <a:pt x="52346" y="65267"/>
                  </a:cubicBezTo>
                  <a:lnTo>
                    <a:pt x="55659" y="33130"/>
                  </a:lnTo>
                  <a:cubicBezTo>
                    <a:pt x="51021" y="28824"/>
                    <a:pt x="45389" y="25842"/>
                    <a:pt x="37769" y="24848"/>
                  </a:cubicBezTo>
                  <a:cubicBezTo>
                    <a:pt x="33462" y="24848"/>
                    <a:pt x="28823" y="24848"/>
                    <a:pt x="24848" y="25511"/>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3" name="Freeform: Shape 402">
              <a:extLst>
                <a:ext uri="{FF2B5EF4-FFF2-40B4-BE49-F238E27FC236}">
                  <a16:creationId xmlns:a16="http://schemas.microsoft.com/office/drawing/2014/main" id="{8676C340-6B59-4898-A5A7-4E579C721802}"/>
                </a:ext>
              </a:extLst>
            </p:cNvPr>
            <p:cNvSpPr/>
            <p:nvPr/>
          </p:nvSpPr>
          <p:spPr>
            <a:xfrm>
              <a:off x="5757779" y="9852619"/>
              <a:ext cx="66269" cy="66269"/>
            </a:xfrm>
            <a:custGeom>
              <a:avLst/>
              <a:gdLst>
                <a:gd name="connsiteX0" fmla="*/ 52677 w 66260"/>
                <a:gd name="connsiteY0" fmla="*/ 62284 h 66260"/>
                <a:gd name="connsiteX1" fmla="*/ 41081 w 66260"/>
                <a:gd name="connsiteY1" fmla="*/ 44063 h 66260"/>
                <a:gd name="connsiteX2" fmla="*/ 28161 w 66260"/>
                <a:gd name="connsiteY2" fmla="*/ 24848 h 66260"/>
                <a:gd name="connsiteX3" fmla="*/ 24848 w 66260"/>
                <a:gd name="connsiteY3" fmla="*/ 56984 h 66260"/>
                <a:gd name="connsiteX4" fmla="*/ 39756 w 66260"/>
                <a:gd name="connsiteY4" fmla="*/ 62616 h 66260"/>
                <a:gd name="connsiteX5" fmla="*/ 52677 w 66260"/>
                <a:gd name="connsiteY5" fmla="*/ 6228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4"/>
                  </a:moveTo>
                  <a:cubicBezTo>
                    <a:pt x="47045" y="55991"/>
                    <a:pt x="43732" y="49032"/>
                    <a:pt x="41081" y="44063"/>
                  </a:cubicBezTo>
                  <a:cubicBezTo>
                    <a:pt x="38100" y="38100"/>
                    <a:pt x="34455" y="30811"/>
                    <a:pt x="28161" y="24848"/>
                  </a:cubicBezTo>
                  <a:lnTo>
                    <a:pt x="24848" y="56984"/>
                  </a:lnTo>
                  <a:cubicBezTo>
                    <a:pt x="28823" y="59966"/>
                    <a:pt x="33793" y="61954"/>
                    <a:pt x="39756" y="62616"/>
                  </a:cubicBezTo>
                  <a:cubicBezTo>
                    <a:pt x="44064" y="63278"/>
                    <a:pt x="48370" y="63278"/>
                    <a:pt x="52677" y="62284"/>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4" name="Freeform: Shape 403">
              <a:extLst>
                <a:ext uri="{FF2B5EF4-FFF2-40B4-BE49-F238E27FC236}">
                  <a16:creationId xmlns:a16="http://schemas.microsoft.com/office/drawing/2014/main" id="{D57625BD-C96F-432E-B56A-B84722DA5773}"/>
                </a:ext>
              </a:extLst>
            </p:cNvPr>
            <p:cNvSpPr/>
            <p:nvPr/>
          </p:nvSpPr>
          <p:spPr>
            <a:xfrm>
              <a:off x="5756784" y="9839783"/>
              <a:ext cx="66269" cy="99403"/>
            </a:xfrm>
            <a:custGeom>
              <a:avLst/>
              <a:gdLst>
                <a:gd name="connsiteX0" fmla="*/ 65266 w 66260"/>
                <a:gd name="connsiteY0" fmla="*/ 84726 h 99391"/>
                <a:gd name="connsiteX1" fmla="*/ 66261 w 66260"/>
                <a:gd name="connsiteY1" fmla="*/ 74456 h 99391"/>
                <a:gd name="connsiteX2" fmla="*/ 50358 w 66260"/>
                <a:gd name="connsiteY2" fmla="*/ 52921 h 99391"/>
                <a:gd name="connsiteX3" fmla="*/ 38763 w 66260"/>
                <a:gd name="connsiteY3" fmla="*/ 34699 h 99391"/>
                <a:gd name="connsiteX4" fmla="*/ 52015 w 66260"/>
                <a:gd name="connsiteY4" fmla="*/ 34368 h 99391"/>
                <a:gd name="connsiteX5" fmla="*/ 69905 w 66260"/>
                <a:gd name="connsiteY5" fmla="*/ 42651 h 99391"/>
                <a:gd name="connsiteX6" fmla="*/ 71230 w 66260"/>
                <a:gd name="connsiteY6" fmla="*/ 31717 h 99391"/>
                <a:gd name="connsiteX7" fmla="*/ 53340 w 66260"/>
                <a:gd name="connsiteY7" fmla="*/ 25092 h 99391"/>
                <a:gd name="connsiteX8" fmla="*/ 30811 w 66260"/>
                <a:gd name="connsiteY8" fmla="*/ 27411 h 99391"/>
                <a:gd name="connsiteX9" fmla="*/ 30811 w 66260"/>
                <a:gd name="connsiteY9" fmla="*/ 27411 h 99391"/>
                <a:gd name="connsiteX10" fmla="*/ 29486 w 66260"/>
                <a:gd name="connsiteY10" fmla="*/ 38344 h 99391"/>
                <a:gd name="connsiteX11" fmla="*/ 42407 w 66260"/>
                <a:gd name="connsiteY11" fmla="*/ 57559 h 99391"/>
                <a:gd name="connsiteX12" fmla="*/ 54002 w 66260"/>
                <a:gd name="connsiteY12" fmla="*/ 75781 h 99391"/>
                <a:gd name="connsiteX13" fmla="*/ 40750 w 66260"/>
                <a:gd name="connsiteY13" fmla="*/ 76112 h 99391"/>
                <a:gd name="connsiteX14" fmla="*/ 25842 w 66260"/>
                <a:gd name="connsiteY14" fmla="*/ 70480 h 99391"/>
                <a:gd name="connsiteX15" fmla="*/ 24848 w 66260"/>
                <a:gd name="connsiteY15" fmla="*/ 80751 h 99391"/>
                <a:gd name="connsiteX16" fmla="*/ 39756 w 66260"/>
                <a:gd name="connsiteY16" fmla="*/ 85389 h 99391"/>
                <a:gd name="connsiteX17" fmla="*/ 62285 w 66260"/>
                <a:gd name="connsiteY17" fmla="*/ 83070 h 99391"/>
                <a:gd name="connsiteX18" fmla="*/ 65266 w 66260"/>
                <a:gd name="connsiteY18" fmla="*/ 8472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6" y="84726"/>
                  </a:moveTo>
                  <a:lnTo>
                    <a:pt x="66261" y="74456"/>
                  </a:lnTo>
                  <a:cubicBezTo>
                    <a:pt x="58309" y="68492"/>
                    <a:pt x="53671" y="59547"/>
                    <a:pt x="50358" y="52921"/>
                  </a:cubicBezTo>
                  <a:cubicBezTo>
                    <a:pt x="47707" y="47952"/>
                    <a:pt x="44395" y="40994"/>
                    <a:pt x="38763" y="34699"/>
                  </a:cubicBezTo>
                  <a:cubicBezTo>
                    <a:pt x="43069" y="34036"/>
                    <a:pt x="47376" y="33705"/>
                    <a:pt x="52015" y="34368"/>
                  </a:cubicBezTo>
                  <a:cubicBezTo>
                    <a:pt x="59634" y="35030"/>
                    <a:pt x="65266" y="38344"/>
                    <a:pt x="69905" y="42651"/>
                  </a:cubicBezTo>
                  <a:lnTo>
                    <a:pt x="71230" y="31717"/>
                  </a:lnTo>
                  <a:cubicBezTo>
                    <a:pt x="66261" y="28405"/>
                    <a:pt x="60297" y="26085"/>
                    <a:pt x="53340" y="25092"/>
                  </a:cubicBezTo>
                  <a:cubicBezTo>
                    <a:pt x="45389" y="24428"/>
                    <a:pt x="37769" y="25092"/>
                    <a:pt x="30811" y="27411"/>
                  </a:cubicBezTo>
                  <a:lnTo>
                    <a:pt x="30811" y="27411"/>
                  </a:lnTo>
                  <a:lnTo>
                    <a:pt x="29486" y="38344"/>
                  </a:lnTo>
                  <a:cubicBezTo>
                    <a:pt x="35780" y="43976"/>
                    <a:pt x="39425" y="51596"/>
                    <a:pt x="42407" y="57559"/>
                  </a:cubicBezTo>
                  <a:cubicBezTo>
                    <a:pt x="45057" y="62529"/>
                    <a:pt x="48370" y="69486"/>
                    <a:pt x="54002" y="75781"/>
                  </a:cubicBezTo>
                  <a:cubicBezTo>
                    <a:pt x="49696" y="76443"/>
                    <a:pt x="45389" y="76775"/>
                    <a:pt x="40750" y="76112"/>
                  </a:cubicBezTo>
                  <a:cubicBezTo>
                    <a:pt x="34787" y="75450"/>
                    <a:pt x="29817" y="73462"/>
                    <a:pt x="25842" y="70480"/>
                  </a:cubicBezTo>
                  <a:lnTo>
                    <a:pt x="24848" y="80751"/>
                  </a:lnTo>
                  <a:cubicBezTo>
                    <a:pt x="29154" y="83070"/>
                    <a:pt x="34124" y="84726"/>
                    <a:pt x="39756" y="85389"/>
                  </a:cubicBezTo>
                  <a:cubicBezTo>
                    <a:pt x="47707" y="86383"/>
                    <a:pt x="55328" y="85389"/>
                    <a:pt x="62285" y="83070"/>
                  </a:cubicBezTo>
                  <a:lnTo>
                    <a:pt x="65266" y="8472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5" name="Freeform: Shape 404">
              <a:extLst>
                <a:ext uri="{FF2B5EF4-FFF2-40B4-BE49-F238E27FC236}">
                  <a16:creationId xmlns:a16="http://schemas.microsoft.com/office/drawing/2014/main" id="{B581A434-4C43-4A2F-B85C-1A00128B9D3E}"/>
                </a:ext>
              </a:extLst>
            </p:cNvPr>
            <p:cNvSpPr/>
            <p:nvPr/>
          </p:nvSpPr>
          <p:spPr>
            <a:xfrm>
              <a:off x="5811125" y="9853083"/>
              <a:ext cx="66269" cy="66269"/>
            </a:xfrm>
            <a:custGeom>
              <a:avLst/>
              <a:gdLst>
                <a:gd name="connsiteX0" fmla="*/ 24848 w 66260"/>
                <a:gd name="connsiteY0" fmla="*/ 25708 h 66260"/>
                <a:gd name="connsiteX1" fmla="*/ 36443 w 66260"/>
                <a:gd name="connsiteY1" fmla="*/ 43931 h 66260"/>
                <a:gd name="connsiteX2" fmla="*/ 52346 w 66260"/>
                <a:gd name="connsiteY2" fmla="*/ 65465 h 66260"/>
                <a:gd name="connsiteX3" fmla="*/ 55659 w 66260"/>
                <a:gd name="connsiteY3" fmla="*/ 33329 h 66260"/>
                <a:gd name="connsiteX4" fmla="*/ 37769 w 66260"/>
                <a:gd name="connsiteY4" fmla="*/ 25046 h 66260"/>
                <a:gd name="connsiteX5" fmla="*/ 24848 w 66260"/>
                <a:gd name="connsiteY5" fmla="*/ 2570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708"/>
                  </a:moveTo>
                  <a:cubicBezTo>
                    <a:pt x="30480" y="32003"/>
                    <a:pt x="33793" y="38961"/>
                    <a:pt x="36443" y="43931"/>
                  </a:cubicBezTo>
                  <a:cubicBezTo>
                    <a:pt x="39756" y="50556"/>
                    <a:pt x="44395" y="59833"/>
                    <a:pt x="52346" y="65465"/>
                  </a:cubicBezTo>
                  <a:lnTo>
                    <a:pt x="55659" y="33329"/>
                  </a:lnTo>
                  <a:cubicBezTo>
                    <a:pt x="51021" y="29022"/>
                    <a:pt x="45389" y="26040"/>
                    <a:pt x="37769" y="25046"/>
                  </a:cubicBezTo>
                  <a:cubicBezTo>
                    <a:pt x="33462" y="24715"/>
                    <a:pt x="29154" y="24715"/>
                    <a:pt x="24848" y="2570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6" name="Freeform: Shape 405">
              <a:extLst>
                <a:ext uri="{FF2B5EF4-FFF2-40B4-BE49-F238E27FC236}">
                  <a16:creationId xmlns:a16="http://schemas.microsoft.com/office/drawing/2014/main" id="{B93047EB-526E-4B10-B074-850442D78499}"/>
                </a:ext>
              </a:extLst>
            </p:cNvPr>
            <p:cNvSpPr/>
            <p:nvPr/>
          </p:nvSpPr>
          <p:spPr>
            <a:xfrm>
              <a:off x="5798202" y="9857257"/>
              <a:ext cx="66269" cy="66269"/>
            </a:xfrm>
            <a:custGeom>
              <a:avLst/>
              <a:gdLst>
                <a:gd name="connsiteX0" fmla="*/ 52677 w 66260"/>
                <a:gd name="connsiteY0" fmla="*/ 62285 h 66260"/>
                <a:gd name="connsiteX1" fmla="*/ 41081 w 66260"/>
                <a:gd name="connsiteY1" fmla="*/ 44064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1" y="44064"/>
                  </a:cubicBezTo>
                  <a:cubicBezTo>
                    <a:pt x="38100" y="38100"/>
                    <a:pt x="34455" y="30811"/>
                    <a:pt x="28161" y="24848"/>
                  </a:cubicBezTo>
                  <a:lnTo>
                    <a:pt x="24848" y="56984"/>
                  </a:lnTo>
                  <a:cubicBezTo>
                    <a:pt x="28823" y="59966"/>
                    <a:pt x="33793" y="61954"/>
                    <a:pt x="39756" y="62617"/>
                  </a:cubicBezTo>
                  <a:cubicBezTo>
                    <a:pt x="44063" y="62948"/>
                    <a:pt x="48370"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7" name="Freeform: Shape 406">
              <a:extLst>
                <a:ext uri="{FF2B5EF4-FFF2-40B4-BE49-F238E27FC236}">
                  <a16:creationId xmlns:a16="http://schemas.microsoft.com/office/drawing/2014/main" id="{5815DCB6-3CE7-491C-9D84-CD49D9272BA4}"/>
                </a:ext>
              </a:extLst>
            </p:cNvPr>
            <p:cNvSpPr/>
            <p:nvPr/>
          </p:nvSpPr>
          <p:spPr>
            <a:xfrm>
              <a:off x="5797208" y="9843951"/>
              <a:ext cx="66269" cy="99403"/>
            </a:xfrm>
            <a:custGeom>
              <a:avLst/>
              <a:gdLst>
                <a:gd name="connsiteX0" fmla="*/ 65267 w 66260"/>
                <a:gd name="connsiteY0" fmla="*/ 84866 h 99391"/>
                <a:gd name="connsiteX1" fmla="*/ 66261 w 66260"/>
                <a:gd name="connsiteY1" fmla="*/ 74596 h 99391"/>
                <a:gd name="connsiteX2" fmla="*/ 50358 w 66260"/>
                <a:gd name="connsiteY2" fmla="*/ 53061 h 99391"/>
                <a:gd name="connsiteX3" fmla="*/ 38763 w 66260"/>
                <a:gd name="connsiteY3" fmla="*/ 34839 h 99391"/>
                <a:gd name="connsiteX4" fmla="*/ 52015 w 66260"/>
                <a:gd name="connsiteY4" fmla="*/ 34508 h 99391"/>
                <a:gd name="connsiteX5" fmla="*/ 69905 w 66260"/>
                <a:gd name="connsiteY5" fmla="*/ 42791 h 99391"/>
                <a:gd name="connsiteX6" fmla="*/ 71231 w 66260"/>
                <a:gd name="connsiteY6" fmla="*/ 31857 h 99391"/>
                <a:gd name="connsiteX7" fmla="*/ 53340 w 66260"/>
                <a:gd name="connsiteY7" fmla="*/ 25232 h 99391"/>
                <a:gd name="connsiteX8" fmla="*/ 30812 w 66260"/>
                <a:gd name="connsiteY8" fmla="*/ 27550 h 99391"/>
                <a:gd name="connsiteX9" fmla="*/ 30812 w 66260"/>
                <a:gd name="connsiteY9" fmla="*/ 27550 h 99391"/>
                <a:gd name="connsiteX10" fmla="*/ 29487 w 66260"/>
                <a:gd name="connsiteY10" fmla="*/ 38484 h 99391"/>
                <a:gd name="connsiteX11" fmla="*/ 42407 w 66260"/>
                <a:gd name="connsiteY11" fmla="*/ 57699 h 99391"/>
                <a:gd name="connsiteX12" fmla="*/ 54003 w 66260"/>
                <a:gd name="connsiteY12" fmla="*/ 75921 h 99391"/>
                <a:gd name="connsiteX13" fmla="*/ 40751 w 66260"/>
                <a:gd name="connsiteY13" fmla="*/ 76252 h 99391"/>
                <a:gd name="connsiteX14" fmla="*/ 25842 w 66260"/>
                <a:gd name="connsiteY14" fmla="*/ 70620 h 99391"/>
                <a:gd name="connsiteX15" fmla="*/ 24848 w 66260"/>
                <a:gd name="connsiteY15" fmla="*/ 80890 h 99391"/>
                <a:gd name="connsiteX16" fmla="*/ 39757 w 66260"/>
                <a:gd name="connsiteY16" fmla="*/ 85528 h 99391"/>
                <a:gd name="connsiteX17" fmla="*/ 62285 w 66260"/>
                <a:gd name="connsiteY17" fmla="*/ 83210 h 99391"/>
                <a:gd name="connsiteX18" fmla="*/ 65267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6"/>
                  </a:moveTo>
                  <a:lnTo>
                    <a:pt x="66261" y="74596"/>
                  </a:lnTo>
                  <a:cubicBezTo>
                    <a:pt x="58310" y="68632"/>
                    <a:pt x="53672" y="59687"/>
                    <a:pt x="50358" y="53061"/>
                  </a:cubicBezTo>
                  <a:cubicBezTo>
                    <a:pt x="47708" y="48092"/>
                    <a:pt x="44395" y="41134"/>
                    <a:pt x="38763" y="34839"/>
                  </a:cubicBezTo>
                  <a:cubicBezTo>
                    <a:pt x="43070" y="34176"/>
                    <a:pt x="47377" y="33845"/>
                    <a:pt x="52015" y="34508"/>
                  </a:cubicBezTo>
                  <a:cubicBezTo>
                    <a:pt x="59635" y="35502"/>
                    <a:pt x="65267" y="38484"/>
                    <a:pt x="69905" y="42791"/>
                  </a:cubicBezTo>
                  <a:lnTo>
                    <a:pt x="71231" y="31857"/>
                  </a:lnTo>
                  <a:cubicBezTo>
                    <a:pt x="66261" y="28544"/>
                    <a:pt x="60298" y="26225"/>
                    <a:pt x="53340" y="25232"/>
                  </a:cubicBezTo>
                  <a:cubicBezTo>
                    <a:pt x="45389" y="24238"/>
                    <a:pt x="37769" y="25232"/>
                    <a:pt x="30812" y="27550"/>
                  </a:cubicBezTo>
                  <a:lnTo>
                    <a:pt x="30812" y="27550"/>
                  </a:lnTo>
                  <a:lnTo>
                    <a:pt x="29487" y="38484"/>
                  </a:lnTo>
                  <a:cubicBezTo>
                    <a:pt x="35781" y="44115"/>
                    <a:pt x="39425" y="51736"/>
                    <a:pt x="42407" y="57699"/>
                  </a:cubicBezTo>
                  <a:cubicBezTo>
                    <a:pt x="45057" y="62668"/>
                    <a:pt x="48371" y="69626"/>
                    <a:pt x="54003" y="75921"/>
                  </a:cubicBezTo>
                  <a:cubicBezTo>
                    <a:pt x="49696" y="76583"/>
                    <a:pt x="45389" y="76915"/>
                    <a:pt x="40751" y="76252"/>
                  </a:cubicBezTo>
                  <a:cubicBezTo>
                    <a:pt x="34787" y="75589"/>
                    <a:pt x="29818" y="73602"/>
                    <a:pt x="25842" y="70620"/>
                  </a:cubicBezTo>
                  <a:lnTo>
                    <a:pt x="24848" y="80890"/>
                  </a:lnTo>
                  <a:cubicBezTo>
                    <a:pt x="29155" y="83210"/>
                    <a:pt x="34125" y="84866"/>
                    <a:pt x="39757" y="85528"/>
                  </a:cubicBezTo>
                  <a:cubicBezTo>
                    <a:pt x="47708" y="86522"/>
                    <a:pt x="55328" y="85528"/>
                    <a:pt x="62285" y="83210"/>
                  </a:cubicBezTo>
                  <a:lnTo>
                    <a:pt x="65267"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8" name="Freeform: Shape 407">
              <a:extLst>
                <a:ext uri="{FF2B5EF4-FFF2-40B4-BE49-F238E27FC236}">
                  <a16:creationId xmlns:a16="http://schemas.microsoft.com/office/drawing/2014/main" id="{80816C6A-F949-4231-A51D-CB6339524F7B}"/>
                </a:ext>
              </a:extLst>
            </p:cNvPr>
            <p:cNvSpPr/>
            <p:nvPr/>
          </p:nvSpPr>
          <p:spPr>
            <a:xfrm>
              <a:off x="5851879" y="9857390"/>
              <a:ext cx="66269" cy="66269"/>
            </a:xfrm>
            <a:custGeom>
              <a:avLst/>
              <a:gdLst>
                <a:gd name="connsiteX0" fmla="*/ 24848 w 66260"/>
                <a:gd name="connsiteY0" fmla="*/ 25708 h 66260"/>
                <a:gd name="connsiteX1" fmla="*/ 36443 w 66260"/>
                <a:gd name="connsiteY1" fmla="*/ 43931 h 66260"/>
                <a:gd name="connsiteX2" fmla="*/ 52346 w 66260"/>
                <a:gd name="connsiteY2" fmla="*/ 65465 h 66260"/>
                <a:gd name="connsiteX3" fmla="*/ 55659 w 66260"/>
                <a:gd name="connsiteY3" fmla="*/ 33329 h 66260"/>
                <a:gd name="connsiteX4" fmla="*/ 37769 w 66260"/>
                <a:gd name="connsiteY4" fmla="*/ 25046 h 66260"/>
                <a:gd name="connsiteX5" fmla="*/ 24848 w 66260"/>
                <a:gd name="connsiteY5" fmla="*/ 2570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708"/>
                  </a:moveTo>
                  <a:cubicBezTo>
                    <a:pt x="30480" y="32003"/>
                    <a:pt x="33793" y="38960"/>
                    <a:pt x="36443" y="43931"/>
                  </a:cubicBezTo>
                  <a:cubicBezTo>
                    <a:pt x="39756" y="50556"/>
                    <a:pt x="44395" y="59833"/>
                    <a:pt x="52346" y="65465"/>
                  </a:cubicBezTo>
                  <a:lnTo>
                    <a:pt x="55659" y="33329"/>
                  </a:lnTo>
                  <a:cubicBezTo>
                    <a:pt x="51021" y="29022"/>
                    <a:pt x="45389" y="26040"/>
                    <a:pt x="37769" y="25046"/>
                  </a:cubicBezTo>
                  <a:cubicBezTo>
                    <a:pt x="33462" y="24715"/>
                    <a:pt x="29155" y="24715"/>
                    <a:pt x="24848" y="2570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9" name="Freeform: Shape 408">
              <a:extLst>
                <a:ext uri="{FF2B5EF4-FFF2-40B4-BE49-F238E27FC236}">
                  <a16:creationId xmlns:a16="http://schemas.microsoft.com/office/drawing/2014/main" id="{B23131FB-9742-4DBC-A728-D5EA65DFD899}"/>
                </a:ext>
              </a:extLst>
            </p:cNvPr>
            <p:cNvSpPr/>
            <p:nvPr/>
          </p:nvSpPr>
          <p:spPr>
            <a:xfrm>
              <a:off x="5838957" y="9861565"/>
              <a:ext cx="66269" cy="66269"/>
            </a:xfrm>
            <a:custGeom>
              <a:avLst/>
              <a:gdLst>
                <a:gd name="connsiteX0" fmla="*/ 52677 w 66260"/>
                <a:gd name="connsiteY0" fmla="*/ 62285 h 66260"/>
                <a:gd name="connsiteX1" fmla="*/ 41081 w 66260"/>
                <a:gd name="connsiteY1" fmla="*/ 44063 h 66260"/>
                <a:gd name="connsiteX2" fmla="*/ 28161 w 66260"/>
                <a:gd name="connsiteY2" fmla="*/ 24848 h 66260"/>
                <a:gd name="connsiteX3" fmla="*/ 24848 w 66260"/>
                <a:gd name="connsiteY3" fmla="*/ 56984 h 66260"/>
                <a:gd name="connsiteX4" fmla="*/ 39756 w 66260"/>
                <a:gd name="connsiteY4" fmla="*/ 62616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1" y="44063"/>
                  </a:cubicBezTo>
                  <a:cubicBezTo>
                    <a:pt x="38100" y="38100"/>
                    <a:pt x="34455" y="30811"/>
                    <a:pt x="28161" y="24848"/>
                  </a:cubicBezTo>
                  <a:lnTo>
                    <a:pt x="24848" y="56984"/>
                  </a:lnTo>
                  <a:cubicBezTo>
                    <a:pt x="28823" y="59966"/>
                    <a:pt x="33793" y="61954"/>
                    <a:pt x="39756" y="62616"/>
                  </a:cubicBezTo>
                  <a:cubicBezTo>
                    <a:pt x="44064" y="62948"/>
                    <a:pt x="48370"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0" name="Freeform: Shape 409">
              <a:extLst>
                <a:ext uri="{FF2B5EF4-FFF2-40B4-BE49-F238E27FC236}">
                  <a16:creationId xmlns:a16="http://schemas.microsoft.com/office/drawing/2014/main" id="{BBED4032-BCC1-4D81-BC93-82BE29945EBD}"/>
                </a:ext>
              </a:extLst>
            </p:cNvPr>
            <p:cNvSpPr/>
            <p:nvPr/>
          </p:nvSpPr>
          <p:spPr>
            <a:xfrm>
              <a:off x="5837964" y="9848258"/>
              <a:ext cx="66269" cy="99403"/>
            </a:xfrm>
            <a:custGeom>
              <a:avLst/>
              <a:gdLst>
                <a:gd name="connsiteX0" fmla="*/ 65267 w 66260"/>
                <a:gd name="connsiteY0" fmla="*/ 84867 h 99391"/>
                <a:gd name="connsiteX1" fmla="*/ 66261 w 66260"/>
                <a:gd name="connsiteY1" fmla="*/ 74597 h 99391"/>
                <a:gd name="connsiteX2" fmla="*/ 50358 w 66260"/>
                <a:gd name="connsiteY2" fmla="*/ 53062 h 99391"/>
                <a:gd name="connsiteX3" fmla="*/ 38763 w 66260"/>
                <a:gd name="connsiteY3" fmla="*/ 34840 h 99391"/>
                <a:gd name="connsiteX4" fmla="*/ 52015 w 66260"/>
                <a:gd name="connsiteY4" fmla="*/ 34508 h 99391"/>
                <a:gd name="connsiteX5" fmla="*/ 69905 w 66260"/>
                <a:gd name="connsiteY5" fmla="*/ 42791 h 99391"/>
                <a:gd name="connsiteX6" fmla="*/ 71230 w 66260"/>
                <a:gd name="connsiteY6" fmla="*/ 31858 h 99391"/>
                <a:gd name="connsiteX7" fmla="*/ 53340 w 66260"/>
                <a:gd name="connsiteY7" fmla="*/ 25232 h 99391"/>
                <a:gd name="connsiteX8" fmla="*/ 30811 w 66260"/>
                <a:gd name="connsiteY8" fmla="*/ 27551 h 99391"/>
                <a:gd name="connsiteX9" fmla="*/ 30811 w 66260"/>
                <a:gd name="connsiteY9" fmla="*/ 27551 h 99391"/>
                <a:gd name="connsiteX10" fmla="*/ 29486 w 66260"/>
                <a:gd name="connsiteY10" fmla="*/ 38485 h 99391"/>
                <a:gd name="connsiteX11" fmla="*/ 42407 w 66260"/>
                <a:gd name="connsiteY11" fmla="*/ 57700 h 99391"/>
                <a:gd name="connsiteX12" fmla="*/ 54002 w 66260"/>
                <a:gd name="connsiteY12" fmla="*/ 75921 h 99391"/>
                <a:gd name="connsiteX13" fmla="*/ 40750 w 66260"/>
                <a:gd name="connsiteY13" fmla="*/ 76253 h 99391"/>
                <a:gd name="connsiteX14" fmla="*/ 25842 w 66260"/>
                <a:gd name="connsiteY14" fmla="*/ 70621 h 99391"/>
                <a:gd name="connsiteX15" fmla="*/ 24848 w 66260"/>
                <a:gd name="connsiteY15" fmla="*/ 80891 h 99391"/>
                <a:gd name="connsiteX16" fmla="*/ 39756 w 66260"/>
                <a:gd name="connsiteY16" fmla="*/ 85529 h 99391"/>
                <a:gd name="connsiteX17" fmla="*/ 62285 w 66260"/>
                <a:gd name="connsiteY17" fmla="*/ 83210 h 99391"/>
                <a:gd name="connsiteX18" fmla="*/ 65267 w 66260"/>
                <a:gd name="connsiteY18" fmla="*/ 8486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7"/>
                  </a:moveTo>
                  <a:lnTo>
                    <a:pt x="66261" y="74597"/>
                  </a:lnTo>
                  <a:cubicBezTo>
                    <a:pt x="58309" y="68633"/>
                    <a:pt x="53671" y="59688"/>
                    <a:pt x="50358" y="53062"/>
                  </a:cubicBezTo>
                  <a:cubicBezTo>
                    <a:pt x="48039" y="48092"/>
                    <a:pt x="44395" y="41135"/>
                    <a:pt x="38763" y="34840"/>
                  </a:cubicBezTo>
                  <a:cubicBezTo>
                    <a:pt x="43070" y="34177"/>
                    <a:pt x="47376" y="33846"/>
                    <a:pt x="52015" y="34508"/>
                  </a:cubicBezTo>
                  <a:cubicBezTo>
                    <a:pt x="59635" y="35171"/>
                    <a:pt x="65267" y="38485"/>
                    <a:pt x="69905" y="42791"/>
                  </a:cubicBezTo>
                  <a:lnTo>
                    <a:pt x="71230" y="31858"/>
                  </a:lnTo>
                  <a:cubicBezTo>
                    <a:pt x="66261" y="28545"/>
                    <a:pt x="60297" y="26225"/>
                    <a:pt x="53340" y="25232"/>
                  </a:cubicBezTo>
                  <a:cubicBezTo>
                    <a:pt x="45389" y="24238"/>
                    <a:pt x="37769" y="25232"/>
                    <a:pt x="30811" y="27551"/>
                  </a:cubicBezTo>
                  <a:lnTo>
                    <a:pt x="30811" y="27551"/>
                  </a:lnTo>
                  <a:lnTo>
                    <a:pt x="29486" y="38485"/>
                  </a:lnTo>
                  <a:cubicBezTo>
                    <a:pt x="35781" y="44116"/>
                    <a:pt x="39425" y="51737"/>
                    <a:pt x="42407" y="57700"/>
                  </a:cubicBezTo>
                  <a:cubicBezTo>
                    <a:pt x="44726" y="62669"/>
                    <a:pt x="48370" y="69627"/>
                    <a:pt x="54002" y="75921"/>
                  </a:cubicBezTo>
                  <a:cubicBezTo>
                    <a:pt x="49696" y="76584"/>
                    <a:pt x="45389" y="76916"/>
                    <a:pt x="40750" y="76253"/>
                  </a:cubicBezTo>
                  <a:cubicBezTo>
                    <a:pt x="34787" y="75590"/>
                    <a:pt x="29817" y="73603"/>
                    <a:pt x="25842" y="70621"/>
                  </a:cubicBezTo>
                  <a:lnTo>
                    <a:pt x="24848" y="80891"/>
                  </a:lnTo>
                  <a:cubicBezTo>
                    <a:pt x="29154" y="83210"/>
                    <a:pt x="34124" y="84867"/>
                    <a:pt x="39756" y="85529"/>
                  </a:cubicBezTo>
                  <a:cubicBezTo>
                    <a:pt x="47708" y="86523"/>
                    <a:pt x="55328" y="85529"/>
                    <a:pt x="62285" y="83210"/>
                  </a:cubicBezTo>
                  <a:lnTo>
                    <a:pt x="65267" y="8486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1" name="Freeform: Shape 410">
              <a:extLst>
                <a:ext uri="{FF2B5EF4-FFF2-40B4-BE49-F238E27FC236}">
                  <a16:creationId xmlns:a16="http://schemas.microsoft.com/office/drawing/2014/main" id="{6F6C8BB8-0CBF-421D-A0F2-F9975FE60AB2}"/>
                </a:ext>
              </a:extLst>
            </p:cNvPr>
            <p:cNvSpPr/>
            <p:nvPr/>
          </p:nvSpPr>
          <p:spPr>
            <a:xfrm>
              <a:off x="5892303" y="9861766"/>
              <a:ext cx="66269" cy="66269"/>
            </a:xfrm>
            <a:custGeom>
              <a:avLst/>
              <a:gdLst>
                <a:gd name="connsiteX0" fmla="*/ 24848 w 66260"/>
                <a:gd name="connsiteY0" fmla="*/ 25640 h 66260"/>
                <a:gd name="connsiteX1" fmla="*/ 36443 w 66260"/>
                <a:gd name="connsiteY1" fmla="*/ 43862 h 66260"/>
                <a:gd name="connsiteX2" fmla="*/ 52346 w 66260"/>
                <a:gd name="connsiteY2" fmla="*/ 65397 h 66260"/>
                <a:gd name="connsiteX3" fmla="*/ 55659 w 66260"/>
                <a:gd name="connsiteY3" fmla="*/ 33261 h 66260"/>
                <a:gd name="connsiteX4" fmla="*/ 37769 w 66260"/>
                <a:gd name="connsiteY4" fmla="*/ 24978 h 66260"/>
                <a:gd name="connsiteX5" fmla="*/ 24848 w 66260"/>
                <a:gd name="connsiteY5" fmla="*/ 2564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0"/>
                  </a:moveTo>
                  <a:cubicBezTo>
                    <a:pt x="30480" y="31935"/>
                    <a:pt x="33793" y="38892"/>
                    <a:pt x="36443" y="43862"/>
                  </a:cubicBezTo>
                  <a:cubicBezTo>
                    <a:pt x="39756" y="50488"/>
                    <a:pt x="44395" y="59764"/>
                    <a:pt x="52346" y="65397"/>
                  </a:cubicBezTo>
                  <a:lnTo>
                    <a:pt x="55659" y="33261"/>
                  </a:lnTo>
                  <a:cubicBezTo>
                    <a:pt x="51021" y="29284"/>
                    <a:pt x="45389" y="25972"/>
                    <a:pt x="37769" y="24978"/>
                  </a:cubicBezTo>
                  <a:cubicBezTo>
                    <a:pt x="33462" y="24646"/>
                    <a:pt x="29154" y="24978"/>
                    <a:pt x="24848" y="2564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2" name="Freeform: Shape 411">
              <a:extLst>
                <a:ext uri="{FF2B5EF4-FFF2-40B4-BE49-F238E27FC236}">
                  <a16:creationId xmlns:a16="http://schemas.microsoft.com/office/drawing/2014/main" id="{B9ED7032-7C0E-417B-988A-F1705CCABE6C}"/>
                </a:ext>
              </a:extLst>
            </p:cNvPr>
            <p:cNvSpPr/>
            <p:nvPr/>
          </p:nvSpPr>
          <p:spPr>
            <a:xfrm>
              <a:off x="5879382" y="9865872"/>
              <a:ext cx="66269" cy="66269"/>
            </a:xfrm>
            <a:custGeom>
              <a:avLst/>
              <a:gdLst>
                <a:gd name="connsiteX0" fmla="*/ 52677 w 66260"/>
                <a:gd name="connsiteY0" fmla="*/ 62285 h 66260"/>
                <a:gd name="connsiteX1" fmla="*/ 41081 w 66260"/>
                <a:gd name="connsiteY1" fmla="*/ 44063 h 66260"/>
                <a:gd name="connsiteX2" fmla="*/ 28161 w 66260"/>
                <a:gd name="connsiteY2" fmla="*/ 24848 h 66260"/>
                <a:gd name="connsiteX3" fmla="*/ 24848 w 66260"/>
                <a:gd name="connsiteY3" fmla="*/ 56984 h 66260"/>
                <a:gd name="connsiteX4" fmla="*/ 39756 w 66260"/>
                <a:gd name="connsiteY4" fmla="*/ 62616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376" y="55991"/>
                    <a:pt x="43732" y="49032"/>
                    <a:pt x="41081" y="44063"/>
                  </a:cubicBezTo>
                  <a:cubicBezTo>
                    <a:pt x="38100" y="38100"/>
                    <a:pt x="34455" y="30811"/>
                    <a:pt x="28161" y="24848"/>
                  </a:cubicBezTo>
                  <a:lnTo>
                    <a:pt x="24848" y="56984"/>
                  </a:lnTo>
                  <a:cubicBezTo>
                    <a:pt x="28823" y="59966"/>
                    <a:pt x="33793" y="61954"/>
                    <a:pt x="39756" y="62616"/>
                  </a:cubicBezTo>
                  <a:cubicBezTo>
                    <a:pt x="44064" y="62948"/>
                    <a:pt x="48702"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3" name="Freeform: Shape 412">
              <a:extLst>
                <a:ext uri="{FF2B5EF4-FFF2-40B4-BE49-F238E27FC236}">
                  <a16:creationId xmlns:a16="http://schemas.microsoft.com/office/drawing/2014/main" id="{D2F146CE-B82A-4059-9C1C-C936834F25CB}"/>
                </a:ext>
              </a:extLst>
            </p:cNvPr>
            <p:cNvSpPr/>
            <p:nvPr/>
          </p:nvSpPr>
          <p:spPr>
            <a:xfrm>
              <a:off x="5878387" y="9852566"/>
              <a:ext cx="66269" cy="99403"/>
            </a:xfrm>
            <a:custGeom>
              <a:avLst/>
              <a:gdLst>
                <a:gd name="connsiteX0" fmla="*/ 65267 w 66260"/>
                <a:gd name="connsiteY0" fmla="*/ 84867 h 99391"/>
                <a:gd name="connsiteX1" fmla="*/ 66261 w 66260"/>
                <a:gd name="connsiteY1" fmla="*/ 74597 h 99391"/>
                <a:gd name="connsiteX2" fmla="*/ 50358 w 66260"/>
                <a:gd name="connsiteY2" fmla="*/ 53061 h 99391"/>
                <a:gd name="connsiteX3" fmla="*/ 38763 w 66260"/>
                <a:gd name="connsiteY3" fmla="*/ 34840 h 99391"/>
                <a:gd name="connsiteX4" fmla="*/ 52015 w 66260"/>
                <a:gd name="connsiteY4" fmla="*/ 34508 h 99391"/>
                <a:gd name="connsiteX5" fmla="*/ 69905 w 66260"/>
                <a:gd name="connsiteY5" fmla="*/ 42791 h 99391"/>
                <a:gd name="connsiteX6" fmla="*/ 71230 w 66260"/>
                <a:gd name="connsiteY6" fmla="*/ 31858 h 99391"/>
                <a:gd name="connsiteX7" fmla="*/ 53340 w 66260"/>
                <a:gd name="connsiteY7" fmla="*/ 25232 h 99391"/>
                <a:gd name="connsiteX8" fmla="*/ 30811 w 66260"/>
                <a:gd name="connsiteY8" fmla="*/ 27551 h 99391"/>
                <a:gd name="connsiteX9" fmla="*/ 30811 w 66260"/>
                <a:gd name="connsiteY9" fmla="*/ 27551 h 99391"/>
                <a:gd name="connsiteX10" fmla="*/ 29486 w 66260"/>
                <a:gd name="connsiteY10" fmla="*/ 38484 h 99391"/>
                <a:gd name="connsiteX11" fmla="*/ 42407 w 66260"/>
                <a:gd name="connsiteY11" fmla="*/ 57700 h 99391"/>
                <a:gd name="connsiteX12" fmla="*/ 54002 w 66260"/>
                <a:gd name="connsiteY12" fmla="*/ 75921 h 99391"/>
                <a:gd name="connsiteX13" fmla="*/ 40750 w 66260"/>
                <a:gd name="connsiteY13" fmla="*/ 76253 h 99391"/>
                <a:gd name="connsiteX14" fmla="*/ 25842 w 66260"/>
                <a:gd name="connsiteY14" fmla="*/ 70620 h 99391"/>
                <a:gd name="connsiteX15" fmla="*/ 24848 w 66260"/>
                <a:gd name="connsiteY15" fmla="*/ 80891 h 99391"/>
                <a:gd name="connsiteX16" fmla="*/ 39756 w 66260"/>
                <a:gd name="connsiteY16" fmla="*/ 85529 h 99391"/>
                <a:gd name="connsiteX17" fmla="*/ 62285 w 66260"/>
                <a:gd name="connsiteY17" fmla="*/ 83210 h 99391"/>
                <a:gd name="connsiteX18" fmla="*/ 65267 w 66260"/>
                <a:gd name="connsiteY18" fmla="*/ 8486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7"/>
                  </a:moveTo>
                  <a:lnTo>
                    <a:pt x="66261" y="74597"/>
                  </a:lnTo>
                  <a:cubicBezTo>
                    <a:pt x="58309" y="68632"/>
                    <a:pt x="53671" y="59688"/>
                    <a:pt x="50358" y="53061"/>
                  </a:cubicBezTo>
                  <a:cubicBezTo>
                    <a:pt x="47708" y="48092"/>
                    <a:pt x="44395" y="41135"/>
                    <a:pt x="38763" y="34840"/>
                  </a:cubicBezTo>
                  <a:cubicBezTo>
                    <a:pt x="43069" y="34177"/>
                    <a:pt x="47376" y="33846"/>
                    <a:pt x="52015" y="34508"/>
                  </a:cubicBezTo>
                  <a:cubicBezTo>
                    <a:pt x="59634" y="35502"/>
                    <a:pt x="65267" y="38484"/>
                    <a:pt x="69905" y="42791"/>
                  </a:cubicBezTo>
                  <a:lnTo>
                    <a:pt x="71230" y="31858"/>
                  </a:lnTo>
                  <a:cubicBezTo>
                    <a:pt x="66261" y="28545"/>
                    <a:pt x="60297" y="26225"/>
                    <a:pt x="53340" y="25232"/>
                  </a:cubicBezTo>
                  <a:cubicBezTo>
                    <a:pt x="45389" y="24238"/>
                    <a:pt x="37769" y="25232"/>
                    <a:pt x="30811" y="27551"/>
                  </a:cubicBezTo>
                  <a:lnTo>
                    <a:pt x="30811" y="27551"/>
                  </a:lnTo>
                  <a:lnTo>
                    <a:pt x="29486" y="38484"/>
                  </a:lnTo>
                  <a:cubicBezTo>
                    <a:pt x="35781" y="44116"/>
                    <a:pt x="39425" y="51737"/>
                    <a:pt x="42407" y="57700"/>
                  </a:cubicBezTo>
                  <a:cubicBezTo>
                    <a:pt x="45057" y="62669"/>
                    <a:pt x="48370" y="69626"/>
                    <a:pt x="54002" y="75921"/>
                  </a:cubicBezTo>
                  <a:cubicBezTo>
                    <a:pt x="49696" y="76584"/>
                    <a:pt x="45389" y="76915"/>
                    <a:pt x="40750" y="76253"/>
                  </a:cubicBezTo>
                  <a:cubicBezTo>
                    <a:pt x="34787" y="75590"/>
                    <a:pt x="29817" y="73603"/>
                    <a:pt x="25842" y="70620"/>
                  </a:cubicBezTo>
                  <a:lnTo>
                    <a:pt x="24848" y="80891"/>
                  </a:lnTo>
                  <a:cubicBezTo>
                    <a:pt x="29154" y="83210"/>
                    <a:pt x="34124" y="84867"/>
                    <a:pt x="39756" y="85529"/>
                  </a:cubicBezTo>
                  <a:cubicBezTo>
                    <a:pt x="47708" y="86523"/>
                    <a:pt x="55328" y="85529"/>
                    <a:pt x="62285" y="83210"/>
                  </a:cubicBezTo>
                  <a:lnTo>
                    <a:pt x="65267" y="8486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4" name="Freeform: Shape 413">
              <a:extLst>
                <a:ext uri="{FF2B5EF4-FFF2-40B4-BE49-F238E27FC236}">
                  <a16:creationId xmlns:a16="http://schemas.microsoft.com/office/drawing/2014/main" id="{745CAE82-227B-4E02-8E57-E1E0869683BF}"/>
                </a:ext>
              </a:extLst>
            </p:cNvPr>
            <p:cNvSpPr/>
            <p:nvPr/>
          </p:nvSpPr>
          <p:spPr>
            <a:xfrm>
              <a:off x="5933059" y="9866073"/>
              <a:ext cx="66269" cy="66269"/>
            </a:xfrm>
            <a:custGeom>
              <a:avLst/>
              <a:gdLst>
                <a:gd name="connsiteX0" fmla="*/ 24848 w 66260"/>
                <a:gd name="connsiteY0" fmla="*/ 25641 h 66260"/>
                <a:gd name="connsiteX1" fmla="*/ 36444 w 66260"/>
                <a:gd name="connsiteY1" fmla="*/ 43862 h 66260"/>
                <a:gd name="connsiteX2" fmla="*/ 52346 w 66260"/>
                <a:gd name="connsiteY2" fmla="*/ 65397 h 66260"/>
                <a:gd name="connsiteX3" fmla="*/ 55659 w 66260"/>
                <a:gd name="connsiteY3" fmla="*/ 33260 h 66260"/>
                <a:gd name="connsiteX4" fmla="*/ 37769 w 66260"/>
                <a:gd name="connsiteY4" fmla="*/ 24977 h 66260"/>
                <a:gd name="connsiteX5" fmla="*/ 24848 w 66260"/>
                <a:gd name="connsiteY5" fmla="*/ 2564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1"/>
                  </a:moveTo>
                  <a:cubicBezTo>
                    <a:pt x="30480" y="31936"/>
                    <a:pt x="33793" y="38893"/>
                    <a:pt x="36444" y="43862"/>
                  </a:cubicBezTo>
                  <a:cubicBezTo>
                    <a:pt x="39756" y="50489"/>
                    <a:pt x="44395" y="59765"/>
                    <a:pt x="52346" y="65397"/>
                  </a:cubicBezTo>
                  <a:lnTo>
                    <a:pt x="55659" y="33260"/>
                  </a:lnTo>
                  <a:cubicBezTo>
                    <a:pt x="51021" y="28954"/>
                    <a:pt x="45389" y="25972"/>
                    <a:pt x="37769" y="24977"/>
                  </a:cubicBezTo>
                  <a:cubicBezTo>
                    <a:pt x="33462" y="24647"/>
                    <a:pt x="29155" y="24977"/>
                    <a:pt x="24848" y="25641"/>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5" name="Freeform: Shape 414">
              <a:extLst>
                <a:ext uri="{FF2B5EF4-FFF2-40B4-BE49-F238E27FC236}">
                  <a16:creationId xmlns:a16="http://schemas.microsoft.com/office/drawing/2014/main" id="{4E5E266E-0E9F-4CA3-A16D-7241F0FD354F}"/>
                </a:ext>
              </a:extLst>
            </p:cNvPr>
            <p:cNvSpPr/>
            <p:nvPr/>
          </p:nvSpPr>
          <p:spPr>
            <a:xfrm>
              <a:off x="5920136" y="9870180"/>
              <a:ext cx="66269" cy="66269"/>
            </a:xfrm>
            <a:custGeom>
              <a:avLst/>
              <a:gdLst>
                <a:gd name="connsiteX0" fmla="*/ 52677 w 66260"/>
                <a:gd name="connsiteY0" fmla="*/ 62284 h 66260"/>
                <a:gd name="connsiteX1" fmla="*/ 41082 w 66260"/>
                <a:gd name="connsiteY1" fmla="*/ 44063 h 66260"/>
                <a:gd name="connsiteX2" fmla="*/ 28161 w 66260"/>
                <a:gd name="connsiteY2" fmla="*/ 24848 h 66260"/>
                <a:gd name="connsiteX3" fmla="*/ 24848 w 66260"/>
                <a:gd name="connsiteY3" fmla="*/ 56984 h 66260"/>
                <a:gd name="connsiteX4" fmla="*/ 39756 w 66260"/>
                <a:gd name="connsiteY4" fmla="*/ 62616 h 66260"/>
                <a:gd name="connsiteX5" fmla="*/ 52677 w 66260"/>
                <a:gd name="connsiteY5" fmla="*/ 6228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4"/>
                  </a:moveTo>
                  <a:cubicBezTo>
                    <a:pt x="47045" y="55991"/>
                    <a:pt x="43732" y="49032"/>
                    <a:pt x="41082" y="44063"/>
                  </a:cubicBezTo>
                  <a:cubicBezTo>
                    <a:pt x="38100" y="38431"/>
                    <a:pt x="34455" y="30811"/>
                    <a:pt x="28161" y="24848"/>
                  </a:cubicBezTo>
                  <a:lnTo>
                    <a:pt x="24848" y="56984"/>
                  </a:lnTo>
                  <a:cubicBezTo>
                    <a:pt x="28823" y="59966"/>
                    <a:pt x="33793" y="61954"/>
                    <a:pt x="39756" y="62616"/>
                  </a:cubicBezTo>
                  <a:cubicBezTo>
                    <a:pt x="44064" y="62948"/>
                    <a:pt x="48371" y="62948"/>
                    <a:pt x="52677" y="62284"/>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6" name="Freeform: Shape 415">
              <a:extLst>
                <a:ext uri="{FF2B5EF4-FFF2-40B4-BE49-F238E27FC236}">
                  <a16:creationId xmlns:a16="http://schemas.microsoft.com/office/drawing/2014/main" id="{C24D8169-7574-4256-A963-D1338D0E3658}"/>
                </a:ext>
              </a:extLst>
            </p:cNvPr>
            <p:cNvSpPr/>
            <p:nvPr/>
          </p:nvSpPr>
          <p:spPr>
            <a:xfrm>
              <a:off x="5919142" y="9856873"/>
              <a:ext cx="66269" cy="99403"/>
            </a:xfrm>
            <a:custGeom>
              <a:avLst/>
              <a:gdLst>
                <a:gd name="connsiteX0" fmla="*/ 65267 w 66260"/>
                <a:gd name="connsiteY0" fmla="*/ 84867 h 99391"/>
                <a:gd name="connsiteX1" fmla="*/ 66261 w 66260"/>
                <a:gd name="connsiteY1" fmla="*/ 74596 h 99391"/>
                <a:gd name="connsiteX2" fmla="*/ 50358 w 66260"/>
                <a:gd name="connsiteY2" fmla="*/ 53061 h 99391"/>
                <a:gd name="connsiteX3" fmla="*/ 38763 w 66260"/>
                <a:gd name="connsiteY3" fmla="*/ 34840 h 99391"/>
                <a:gd name="connsiteX4" fmla="*/ 52015 w 66260"/>
                <a:gd name="connsiteY4" fmla="*/ 34508 h 99391"/>
                <a:gd name="connsiteX5" fmla="*/ 69905 w 66260"/>
                <a:gd name="connsiteY5" fmla="*/ 42791 h 99391"/>
                <a:gd name="connsiteX6" fmla="*/ 71230 w 66260"/>
                <a:gd name="connsiteY6" fmla="*/ 31858 h 99391"/>
                <a:gd name="connsiteX7" fmla="*/ 53340 w 66260"/>
                <a:gd name="connsiteY7" fmla="*/ 25232 h 99391"/>
                <a:gd name="connsiteX8" fmla="*/ 30811 w 66260"/>
                <a:gd name="connsiteY8" fmla="*/ 27551 h 99391"/>
                <a:gd name="connsiteX9" fmla="*/ 30811 w 66260"/>
                <a:gd name="connsiteY9" fmla="*/ 27551 h 99391"/>
                <a:gd name="connsiteX10" fmla="*/ 29486 w 66260"/>
                <a:gd name="connsiteY10" fmla="*/ 38484 h 99391"/>
                <a:gd name="connsiteX11" fmla="*/ 42407 w 66260"/>
                <a:gd name="connsiteY11" fmla="*/ 57700 h 99391"/>
                <a:gd name="connsiteX12" fmla="*/ 54003 w 66260"/>
                <a:gd name="connsiteY12" fmla="*/ 75921 h 99391"/>
                <a:gd name="connsiteX13" fmla="*/ 40750 w 66260"/>
                <a:gd name="connsiteY13" fmla="*/ 76253 h 99391"/>
                <a:gd name="connsiteX14" fmla="*/ 25842 w 66260"/>
                <a:gd name="connsiteY14" fmla="*/ 70620 h 99391"/>
                <a:gd name="connsiteX15" fmla="*/ 24848 w 66260"/>
                <a:gd name="connsiteY15" fmla="*/ 80890 h 99391"/>
                <a:gd name="connsiteX16" fmla="*/ 39756 w 66260"/>
                <a:gd name="connsiteY16" fmla="*/ 85529 h 99391"/>
                <a:gd name="connsiteX17" fmla="*/ 62285 w 66260"/>
                <a:gd name="connsiteY17" fmla="*/ 83210 h 99391"/>
                <a:gd name="connsiteX18" fmla="*/ 65267 w 66260"/>
                <a:gd name="connsiteY18" fmla="*/ 8486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7"/>
                  </a:moveTo>
                  <a:lnTo>
                    <a:pt x="66261" y="74596"/>
                  </a:lnTo>
                  <a:cubicBezTo>
                    <a:pt x="58309" y="68632"/>
                    <a:pt x="53671" y="59688"/>
                    <a:pt x="50358" y="53061"/>
                  </a:cubicBezTo>
                  <a:cubicBezTo>
                    <a:pt x="47708" y="48092"/>
                    <a:pt x="44395" y="41135"/>
                    <a:pt x="38763" y="34840"/>
                  </a:cubicBezTo>
                  <a:cubicBezTo>
                    <a:pt x="43070" y="34176"/>
                    <a:pt x="47376" y="33846"/>
                    <a:pt x="52015" y="34508"/>
                  </a:cubicBezTo>
                  <a:cubicBezTo>
                    <a:pt x="59635" y="35171"/>
                    <a:pt x="65267" y="38484"/>
                    <a:pt x="69905" y="42791"/>
                  </a:cubicBezTo>
                  <a:lnTo>
                    <a:pt x="71230" y="31858"/>
                  </a:lnTo>
                  <a:cubicBezTo>
                    <a:pt x="66261" y="28545"/>
                    <a:pt x="60297" y="26225"/>
                    <a:pt x="53340" y="25232"/>
                  </a:cubicBezTo>
                  <a:cubicBezTo>
                    <a:pt x="45389" y="24238"/>
                    <a:pt x="37769" y="25232"/>
                    <a:pt x="30811" y="27551"/>
                  </a:cubicBezTo>
                  <a:lnTo>
                    <a:pt x="30811" y="27551"/>
                  </a:lnTo>
                  <a:lnTo>
                    <a:pt x="29486" y="38484"/>
                  </a:lnTo>
                  <a:cubicBezTo>
                    <a:pt x="35781" y="44116"/>
                    <a:pt x="39425" y="51737"/>
                    <a:pt x="42407" y="57700"/>
                  </a:cubicBezTo>
                  <a:cubicBezTo>
                    <a:pt x="45057" y="62669"/>
                    <a:pt x="48371" y="69626"/>
                    <a:pt x="54003" y="75921"/>
                  </a:cubicBezTo>
                  <a:cubicBezTo>
                    <a:pt x="49696" y="76584"/>
                    <a:pt x="45389" y="76915"/>
                    <a:pt x="40750" y="76253"/>
                  </a:cubicBezTo>
                  <a:cubicBezTo>
                    <a:pt x="34787" y="75589"/>
                    <a:pt x="29817" y="73602"/>
                    <a:pt x="25842" y="70620"/>
                  </a:cubicBezTo>
                  <a:lnTo>
                    <a:pt x="24848" y="80890"/>
                  </a:lnTo>
                  <a:cubicBezTo>
                    <a:pt x="29155" y="83210"/>
                    <a:pt x="33793" y="84867"/>
                    <a:pt x="39756" y="85529"/>
                  </a:cubicBezTo>
                  <a:cubicBezTo>
                    <a:pt x="47708" y="86191"/>
                    <a:pt x="55328" y="85529"/>
                    <a:pt x="62285" y="83210"/>
                  </a:cubicBezTo>
                  <a:lnTo>
                    <a:pt x="65267" y="8486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7" name="Freeform: Shape 416">
              <a:extLst>
                <a:ext uri="{FF2B5EF4-FFF2-40B4-BE49-F238E27FC236}">
                  <a16:creationId xmlns:a16="http://schemas.microsoft.com/office/drawing/2014/main" id="{6DB8FEF5-7EEE-4645-8F84-1E323F8051E3}"/>
                </a:ext>
              </a:extLst>
            </p:cNvPr>
            <p:cNvSpPr/>
            <p:nvPr/>
          </p:nvSpPr>
          <p:spPr>
            <a:xfrm>
              <a:off x="5973814" y="9870381"/>
              <a:ext cx="66269" cy="66269"/>
            </a:xfrm>
            <a:custGeom>
              <a:avLst/>
              <a:gdLst>
                <a:gd name="connsiteX0" fmla="*/ 24848 w 66260"/>
                <a:gd name="connsiteY0" fmla="*/ 25641 h 66260"/>
                <a:gd name="connsiteX1" fmla="*/ 36444 w 66260"/>
                <a:gd name="connsiteY1" fmla="*/ 43862 h 66260"/>
                <a:gd name="connsiteX2" fmla="*/ 52346 w 66260"/>
                <a:gd name="connsiteY2" fmla="*/ 65397 h 66260"/>
                <a:gd name="connsiteX3" fmla="*/ 55659 w 66260"/>
                <a:gd name="connsiteY3" fmla="*/ 33260 h 66260"/>
                <a:gd name="connsiteX4" fmla="*/ 37769 w 66260"/>
                <a:gd name="connsiteY4" fmla="*/ 24977 h 66260"/>
                <a:gd name="connsiteX5" fmla="*/ 24848 w 66260"/>
                <a:gd name="connsiteY5" fmla="*/ 2564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1"/>
                  </a:moveTo>
                  <a:cubicBezTo>
                    <a:pt x="30480" y="31936"/>
                    <a:pt x="33793" y="38893"/>
                    <a:pt x="36444" y="43862"/>
                  </a:cubicBezTo>
                  <a:cubicBezTo>
                    <a:pt x="39757" y="50489"/>
                    <a:pt x="44395" y="59765"/>
                    <a:pt x="52346" y="65397"/>
                  </a:cubicBezTo>
                  <a:lnTo>
                    <a:pt x="55659" y="33260"/>
                  </a:lnTo>
                  <a:cubicBezTo>
                    <a:pt x="51021" y="28953"/>
                    <a:pt x="45389" y="25971"/>
                    <a:pt x="37769" y="24977"/>
                  </a:cubicBezTo>
                  <a:cubicBezTo>
                    <a:pt x="33462" y="24647"/>
                    <a:pt x="28824" y="24977"/>
                    <a:pt x="24848" y="25641"/>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8" name="Freeform: Shape 417">
              <a:extLst>
                <a:ext uri="{FF2B5EF4-FFF2-40B4-BE49-F238E27FC236}">
                  <a16:creationId xmlns:a16="http://schemas.microsoft.com/office/drawing/2014/main" id="{D66C0FB7-DCF5-4116-8808-222CCC15C4BB}"/>
                </a:ext>
              </a:extLst>
            </p:cNvPr>
            <p:cNvSpPr/>
            <p:nvPr/>
          </p:nvSpPr>
          <p:spPr>
            <a:xfrm>
              <a:off x="5960560" y="9874486"/>
              <a:ext cx="66269" cy="66269"/>
            </a:xfrm>
            <a:custGeom>
              <a:avLst/>
              <a:gdLst>
                <a:gd name="connsiteX0" fmla="*/ 52677 w 66260"/>
                <a:gd name="connsiteY0" fmla="*/ 62285 h 66260"/>
                <a:gd name="connsiteX1" fmla="*/ 41082 w 66260"/>
                <a:gd name="connsiteY1" fmla="*/ 44064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2" y="44064"/>
                  </a:cubicBezTo>
                  <a:cubicBezTo>
                    <a:pt x="38100" y="38101"/>
                    <a:pt x="34455" y="30480"/>
                    <a:pt x="28161" y="24848"/>
                  </a:cubicBezTo>
                  <a:lnTo>
                    <a:pt x="24848" y="56984"/>
                  </a:lnTo>
                  <a:cubicBezTo>
                    <a:pt x="28823" y="59967"/>
                    <a:pt x="33793" y="61955"/>
                    <a:pt x="39756" y="62617"/>
                  </a:cubicBezTo>
                  <a:cubicBezTo>
                    <a:pt x="44064" y="63279"/>
                    <a:pt x="48702" y="62949"/>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9" name="Freeform: Shape 418">
              <a:extLst>
                <a:ext uri="{FF2B5EF4-FFF2-40B4-BE49-F238E27FC236}">
                  <a16:creationId xmlns:a16="http://schemas.microsoft.com/office/drawing/2014/main" id="{B3C688D9-7033-474D-8A3C-4B4202E835AA}"/>
                </a:ext>
              </a:extLst>
            </p:cNvPr>
            <p:cNvSpPr/>
            <p:nvPr/>
          </p:nvSpPr>
          <p:spPr>
            <a:xfrm>
              <a:off x="5959235" y="9861321"/>
              <a:ext cx="66269" cy="99403"/>
            </a:xfrm>
            <a:custGeom>
              <a:avLst/>
              <a:gdLst>
                <a:gd name="connsiteX0" fmla="*/ 65598 w 66260"/>
                <a:gd name="connsiteY0" fmla="*/ 84726 h 99391"/>
                <a:gd name="connsiteX1" fmla="*/ 66592 w 66260"/>
                <a:gd name="connsiteY1" fmla="*/ 74455 h 99391"/>
                <a:gd name="connsiteX2" fmla="*/ 50690 w 66260"/>
                <a:gd name="connsiteY2" fmla="*/ 52921 h 99391"/>
                <a:gd name="connsiteX3" fmla="*/ 39094 w 66260"/>
                <a:gd name="connsiteY3" fmla="*/ 34699 h 99391"/>
                <a:gd name="connsiteX4" fmla="*/ 52346 w 66260"/>
                <a:gd name="connsiteY4" fmla="*/ 34368 h 99391"/>
                <a:gd name="connsiteX5" fmla="*/ 70236 w 66260"/>
                <a:gd name="connsiteY5" fmla="*/ 42650 h 99391"/>
                <a:gd name="connsiteX6" fmla="*/ 71230 w 66260"/>
                <a:gd name="connsiteY6" fmla="*/ 31718 h 99391"/>
                <a:gd name="connsiteX7" fmla="*/ 53340 w 66260"/>
                <a:gd name="connsiteY7" fmla="*/ 25091 h 99391"/>
                <a:gd name="connsiteX8" fmla="*/ 30811 w 66260"/>
                <a:gd name="connsiteY8" fmla="*/ 27411 h 99391"/>
                <a:gd name="connsiteX9" fmla="*/ 30811 w 66260"/>
                <a:gd name="connsiteY9" fmla="*/ 27411 h 99391"/>
                <a:gd name="connsiteX10" fmla="*/ 29486 w 66260"/>
                <a:gd name="connsiteY10" fmla="*/ 38343 h 99391"/>
                <a:gd name="connsiteX11" fmla="*/ 42407 w 66260"/>
                <a:gd name="connsiteY11" fmla="*/ 57559 h 99391"/>
                <a:gd name="connsiteX12" fmla="*/ 54002 w 66260"/>
                <a:gd name="connsiteY12" fmla="*/ 75781 h 99391"/>
                <a:gd name="connsiteX13" fmla="*/ 40750 w 66260"/>
                <a:gd name="connsiteY13" fmla="*/ 76112 h 99391"/>
                <a:gd name="connsiteX14" fmla="*/ 25842 w 66260"/>
                <a:gd name="connsiteY14" fmla="*/ 70480 h 99391"/>
                <a:gd name="connsiteX15" fmla="*/ 24848 w 66260"/>
                <a:gd name="connsiteY15" fmla="*/ 80750 h 99391"/>
                <a:gd name="connsiteX16" fmla="*/ 39756 w 66260"/>
                <a:gd name="connsiteY16" fmla="*/ 85389 h 99391"/>
                <a:gd name="connsiteX17" fmla="*/ 62285 w 66260"/>
                <a:gd name="connsiteY17" fmla="*/ 83069 h 99391"/>
                <a:gd name="connsiteX18" fmla="*/ 65598 w 66260"/>
                <a:gd name="connsiteY18" fmla="*/ 8472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598" y="84726"/>
                  </a:moveTo>
                  <a:lnTo>
                    <a:pt x="66592" y="74455"/>
                  </a:lnTo>
                  <a:cubicBezTo>
                    <a:pt x="58641" y="68824"/>
                    <a:pt x="54002" y="59547"/>
                    <a:pt x="50690" y="52921"/>
                  </a:cubicBezTo>
                  <a:cubicBezTo>
                    <a:pt x="48370" y="47951"/>
                    <a:pt x="44726" y="40994"/>
                    <a:pt x="39094" y="34699"/>
                  </a:cubicBezTo>
                  <a:cubicBezTo>
                    <a:pt x="43401" y="34036"/>
                    <a:pt x="47707" y="33705"/>
                    <a:pt x="52346" y="34368"/>
                  </a:cubicBezTo>
                  <a:cubicBezTo>
                    <a:pt x="59966" y="35030"/>
                    <a:pt x="65598" y="38343"/>
                    <a:pt x="70236" y="42650"/>
                  </a:cubicBezTo>
                  <a:lnTo>
                    <a:pt x="71230" y="31718"/>
                  </a:lnTo>
                  <a:cubicBezTo>
                    <a:pt x="66261" y="28404"/>
                    <a:pt x="60297" y="26085"/>
                    <a:pt x="53340" y="25091"/>
                  </a:cubicBezTo>
                  <a:cubicBezTo>
                    <a:pt x="45389" y="24429"/>
                    <a:pt x="37769" y="25091"/>
                    <a:pt x="30811" y="27411"/>
                  </a:cubicBezTo>
                  <a:lnTo>
                    <a:pt x="30811" y="27411"/>
                  </a:lnTo>
                  <a:lnTo>
                    <a:pt x="29486" y="38343"/>
                  </a:lnTo>
                  <a:cubicBezTo>
                    <a:pt x="35780" y="43976"/>
                    <a:pt x="39425" y="51595"/>
                    <a:pt x="42407" y="57559"/>
                  </a:cubicBezTo>
                  <a:cubicBezTo>
                    <a:pt x="44726" y="62529"/>
                    <a:pt x="48370" y="69486"/>
                    <a:pt x="54002" y="75781"/>
                  </a:cubicBezTo>
                  <a:cubicBezTo>
                    <a:pt x="49696" y="76443"/>
                    <a:pt x="45389" y="76775"/>
                    <a:pt x="40750" y="76112"/>
                  </a:cubicBezTo>
                  <a:cubicBezTo>
                    <a:pt x="34787" y="75449"/>
                    <a:pt x="29817" y="73461"/>
                    <a:pt x="25842" y="70480"/>
                  </a:cubicBezTo>
                  <a:lnTo>
                    <a:pt x="24848" y="80750"/>
                  </a:lnTo>
                  <a:cubicBezTo>
                    <a:pt x="29154" y="83069"/>
                    <a:pt x="34124" y="84726"/>
                    <a:pt x="39756" y="85389"/>
                  </a:cubicBezTo>
                  <a:cubicBezTo>
                    <a:pt x="47707" y="86383"/>
                    <a:pt x="55328" y="85389"/>
                    <a:pt x="62285" y="83069"/>
                  </a:cubicBezTo>
                  <a:lnTo>
                    <a:pt x="65598" y="8472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0" name="Freeform: Shape 419">
              <a:extLst>
                <a:ext uri="{FF2B5EF4-FFF2-40B4-BE49-F238E27FC236}">
                  <a16:creationId xmlns:a16="http://schemas.microsoft.com/office/drawing/2014/main" id="{B625AB82-194B-4907-9AB3-A74FF27E7414}"/>
                </a:ext>
              </a:extLst>
            </p:cNvPr>
            <p:cNvSpPr/>
            <p:nvPr/>
          </p:nvSpPr>
          <p:spPr>
            <a:xfrm>
              <a:off x="6014237" y="9874687"/>
              <a:ext cx="66269" cy="66269"/>
            </a:xfrm>
            <a:custGeom>
              <a:avLst/>
              <a:gdLst>
                <a:gd name="connsiteX0" fmla="*/ 24848 w 66260"/>
                <a:gd name="connsiteY0" fmla="*/ 25641 h 66260"/>
                <a:gd name="connsiteX1" fmla="*/ 36444 w 66260"/>
                <a:gd name="connsiteY1" fmla="*/ 43863 h 66260"/>
                <a:gd name="connsiteX2" fmla="*/ 52346 w 66260"/>
                <a:gd name="connsiteY2" fmla="*/ 65397 h 66260"/>
                <a:gd name="connsiteX3" fmla="*/ 55659 w 66260"/>
                <a:gd name="connsiteY3" fmla="*/ 33261 h 66260"/>
                <a:gd name="connsiteX4" fmla="*/ 37769 w 66260"/>
                <a:gd name="connsiteY4" fmla="*/ 24978 h 66260"/>
                <a:gd name="connsiteX5" fmla="*/ 24848 w 66260"/>
                <a:gd name="connsiteY5" fmla="*/ 2564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1"/>
                  </a:moveTo>
                  <a:cubicBezTo>
                    <a:pt x="30480" y="31935"/>
                    <a:pt x="33793" y="38893"/>
                    <a:pt x="36444" y="43863"/>
                  </a:cubicBezTo>
                  <a:cubicBezTo>
                    <a:pt x="39756" y="50489"/>
                    <a:pt x="44395" y="59765"/>
                    <a:pt x="52346" y="65397"/>
                  </a:cubicBezTo>
                  <a:lnTo>
                    <a:pt x="55659" y="33261"/>
                  </a:lnTo>
                  <a:cubicBezTo>
                    <a:pt x="51021" y="28953"/>
                    <a:pt x="45389" y="25972"/>
                    <a:pt x="37769" y="24978"/>
                  </a:cubicBezTo>
                  <a:cubicBezTo>
                    <a:pt x="33462" y="24646"/>
                    <a:pt x="29155" y="24978"/>
                    <a:pt x="24848" y="25641"/>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1" name="Freeform: Shape 420">
              <a:extLst>
                <a:ext uri="{FF2B5EF4-FFF2-40B4-BE49-F238E27FC236}">
                  <a16:creationId xmlns:a16="http://schemas.microsoft.com/office/drawing/2014/main" id="{5FB51175-4447-4CAD-9E75-7B2F589744C9}"/>
                </a:ext>
              </a:extLst>
            </p:cNvPr>
            <p:cNvSpPr/>
            <p:nvPr/>
          </p:nvSpPr>
          <p:spPr>
            <a:xfrm>
              <a:off x="6001315" y="9878794"/>
              <a:ext cx="66269" cy="66269"/>
            </a:xfrm>
            <a:custGeom>
              <a:avLst/>
              <a:gdLst>
                <a:gd name="connsiteX0" fmla="*/ 52677 w 66260"/>
                <a:gd name="connsiteY0" fmla="*/ 62285 h 66260"/>
                <a:gd name="connsiteX1" fmla="*/ 41082 w 66260"/>
                <a:gd name="connsiteY1" fmla="*/ 44064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2" y="44064"/>
                  </a:cubicBezTo>
                  <a:cubicBezTo>
                    <a:pt x="38100" y="38101"/>
                    <a:pt x="34456" y="30812"/>
                    <a:pt x="28161" y="24848"/>
                  </a:cubicBezTo>
                  <a:lnTo>
                    <a:pt x="24848" y="56984"/>
                  </a:lnTo>
                  <a:cubicBezTo>
                    <a:pt x="28824" y="59966"/>
                    <a:pt x="33793" y="61954"/>
                    <a:pt x="39756" y="62617"/>
                  </a:cubicBezTo>
                  <a:cubicBezTo>
                    <a:pt x="44064" y="63279"/>
                    <a:pt x="48371" y="62949"/>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2" name="Freeform: Shape 421">
              <a:extLst>
                <a:ext uri="{FF2B5EF4-FFF2-40B4-BE49-F238E27FC236}">
                  <a16:creationId xmlns:a16="http://schemas.microsoft.com/office/drawing/2014/main" id="{3C8E113D-EF47-48A1-96A9-59E99AB97F14}"/>
                </a:ext>
              </a:extLst>
            </p:cNvPr>
            <p:cNvSpPr/>
            <p:nvPr/>
          </p:nvSpPr>
          <p:spPr>
            <a:xfrm>
              <a:off x="6000321" y="9865488"/>
              <a:ext cx="66269" cy="99403"/>
            </a:xfrm>
            <a:custGeom>
              <a:avLst/>
              <a:gdLst>
                <a:gd name="connsiteX0" fmla="*/ 65267 w 66260"/>
                <a:gd name="connsiteY0" fmla="*/ 84866 h 99391"/>
                <a:gd name="connsiteX1" fmla="*/ 66261 w 66260"/>
                <a:gd name="connsiteY1" fmla="*/ 74596 h 99391"/>
                <a:gd name="connsiteX2" fmla="*/ 50358 w 66260"/>
                <a:gd name="connsiteY2" fmla="*/ 53061 h 99391"/>
                <a:gd name="connsiteX3" fmla="*/ 38763 w 66260"/>
                <a:gd name="connsiteY3" fmla="*/ 34840 h 99391"/>
                <a:gd name="connsiteX4" fmla="*/ 52015 w 66260"/>
                <a:gd name="connsiteY4" fmla="*/ 34508 h 99391"/>
                <a:gd name="connsiteX5" fmla="*/ 69905 w 66260"/>
                <a:gd name="connsiteY5" fmla="*/ 42791 h 99391"/>
                <a:gd name="connsiteX6" fmla="*/ 70899 w 66260"/>
                <a:gd name="connsiteY6" fmla="*/ 31857 h 99391"/>
                <a:gd name="connsiteX7" fmla="*/ 53009 w 66260"/>
                <a:gd name="connsiteY7" fmla="*/ 25232 h 99391"/>
                <a:gd name="connsiteX8" fmla="*/ 30480 w 66260"/>
                <a:gd name="connsiteY8" fmla="*/ 27551 h 99391"/>
                <a:gd name="connsiteX9" fmla="*/ 30480 w 66260"/>
                <a:gd name="connsiteY9" fmla="*/ 27551 h 99391"/>
                <a:gd name="connsiteX10" fmla="*/ 29486 w 66260"/>
                <a:gd name="connsiteY10" fmla="*/ 38484 h 99391"/>
                <a:gd name="connsiteX11" fmla="*/ 42407 w 66260"/>
                <a:gd name="connsiteY11" fmla="*/ 57699 h 99391"/>
                <a:gd name="connsiteX12" fmla="*/ 54003 w 66260"/>
                <a:gd name="connsiteY12" fmla="*/ 75921 h 99391"/>
                <a:gd name="connsiteX13" fmla="*/ 40750 w 66260"/>
                <a:gd name="connsiteY13" fmla="*/ 76253 h 99391"/>
                <a:gd name="connsiteX14" fmla="*/ 25842 w 66260"/>
                <a:gd name="connsiteY14" fmla="*/ 70620 h 99391"/>
                <a:gd name="connsiteX15" fmla="*/ 24848 w 66260"/>
                <a:gd name="connsiteY15" fmla="*/ 80890 h 99391"/>
                <a:gd name="connsiteX16" fmla="*/ 39756 w 66260"/>
                <a:gd name="connsiteY16" fmla="*/ 85529 h 99391"/>
                <a:gd name="connsiteX17" fmla="*/ 62285 w 66260"/>
                <a:gd name="connsiteY17" fmla="*/ 83210 h 99391"/>
                <a:gd name="connsiteX18" fmla="*/ 65267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6"/>
                  </a:moveTo>
                  <a:lnTo>
                    <a:pt x="66261" y="74596"/>
                  </a:lnTo>
                  <a:cubicBezTo>
                    <a:pt x="58310" y="68964"/>
                    <a:pt x="53671" y="59688"/>
                    <a:pt x="50358" y="53061"/>
                  </a:cubicBezTo>
                  <a:cubicBezTo>
                    <a:pt x="47708" y="48092"/>
                    <a:pt x="44395" y="41134"/>
                    <a:pt x="38763" y="34840"/>
                  </a:cubicBezTo>
                  <a:cubicBezTo>
                    <a:pt x="43070" y="34176"/>
                    <a:pt x="47377" y="33845"/>
                    <a:pt x="52015" y="34508"/>
                  </a:cubicBezTo>
                  <a:cubicBezTo>
                    <a:pt x="59635" y="35170"/>
                    <a:pt x="65267" y="38484"/>
                    <a:pt x="69905" y="42791"/>
                  </a:cubicBezTo>
                  <a:lnTo>
                    <a:pt x="70899" y="31857"/>
                  </a:lnTo>
                  <a:cubicBezTo>
                    <a:pt x="65930" y="28545"/>
                    <a:pt x="59966" y="26225"/>
                    <a:pt x="53009" y="25232"/>
                  </a:cubicBezTo>
                  <a:cubicBezTo>
                    <a:pt x="45057" y="24238"/>
                    <a:pt x="37438" y="25232"/>
                    <a:pt x="30480" y="27551"/>
                  </a:cubicBezTo>
                  <a:lnTo>
                    <a:pt x="30480" y="27551"/>
                  </a:lnTo>
                  <a:lnTo>
                    <a:pt x="29486" y="38484"/>
                  </a:lnTo>
                  <a:cubicBezTo>
                    <a:pt x="35781" y="44116"/>
                    <a:pt x="39425" y="51736"/>
                    <a:pt x="42407" y="57699"/>
                  </a:cubicBezTo>
                  <a:cubicBezTo>
                    <a:pt x="45057" y="62669"/>
                    <a:pt x="48371" y="69626"/>
                    <a:pt x="54003" y="75921"/>
                  </a:cubicBezTo>
                  <a:cubicBezTo>
                    <a:pt x="49696" y="76583"/>
                    <a:pt x="45389" y="76915"/>
                    <a:pt x="40750" y="76253"/>
                  </a:cubicBezTo>
                  <a:cubicBezTo>
                    <a:pt x="34787" y="75589"/>
                    <a:pt x="29818" y="73602"/>
                    <a:pt x="25842" y="70620"/>
                  </a:cubicBezTo>
                  <a:lnTo>
                    <a:pt x="24848" y="80890"/>
                  </a:lnTo>
                  <a:cubicBezTo>
                    <a:pt x="29155" y="83210"/>
                    <a:pt x="34124" y="84866"/>
                    <a:pt x="39756" y="85529"/>
                  </a:cubicBezTo>
                  <a:cubicBezTo>
                    <a:pt x="47708" y="86523"/>
                    <a:pt x="55328" y="85529"/>
                    <a:pt x="62285" y="83210"/>
                  </a:cubicBezTo>
                  <a:lnTo>
                    <a:pt x="65267"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3" name="Freeform: Shape 422">
              <a:extLst>
                <a:ext uri="{FF2B5EF4-FFF2-40B4-BE49-F238E27FC236}">
                  <a16:creationId xmlns:a16="http://schemas.microsoft.com/office/drawing/2014/main" id="{F9426E3F-5DC6-4BA3-906D-13EB1D265BB7}"/>
                </a:ext>
              </a:extLst>
            </p:cNvPr>
            <p:cNvSpPr/>
            <p:nvPr/>
          </p:nvSpPr>
          <p:spPr>
            <a:xfrm>
              <a:off x="6054993" y="9879126"/>
              <a:ext cx="66269" cy="66269"/>
            </a:xfrm>
            <a:custGeom>
              <a:avLst/>
              <a:gdLst>
                <a:gd name="connsiteX0" fmla="*/ 24848 w 66260"/>
                <a:gd name="connsiteY0" fmla="*/ 25510 h 66260"/>
                <a:gd name="connsiteX1" fmla="*/ 36443 w 66260"/>
                <a:gd name="connsiteY1" fmla="*/ 43732 h 66260"/>
                <a:gd name="connsiteX2" fmla="*/ 52346 w 66260"/>
                <a:gd name="connsiteY2" fmla="*/ 65267 h 66260"/>
                <a:gd name="connsiteX3" fmla="*/ 55659 w 66260"/>
                <a:gd name="connsiteY3" fmla="*/ 33130 h 66260"/>
                <a:gd name="connsiteX4" fmla="*/ 37769 w 66260"/>
                <a:gd name="connsiteY4" fmla="*/ 24848 h 66260"/>
                <a:gd name="connsiteX5" fmla="*/ 24848 w 66260"/>
                <a:gd name="connsiteY5" fmla="*/ 2551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0"/>
                  </a:moveTo>
                  <a:cubicBezTo>
                    <a:pt x="30480" y="31805"/>
                    <a:pt x="33793" y="38763"/>
                    <a:pt x="36443" y="43732"/>
                  </a:cubicBezTo>
                  <a:cubicBezTo>
                    <a:pt x="39756" y="50358"/>
                    <a:pt x="44395" y="59634"/>
                    <a:pt x="52346" y="65267"/>
                  </a:cubicBezTo>
                  <a:lnTo>
                    <a:pt x="55659" y="33130"/>
                  </a:lnTo>
                  <a:cubicBezTo>
                    <a:pt x="51021" y="28823"/>
                    <a:pt x="45389" y="25842"/>
                    <a:pt x="37769" y="24848"/>
                  </a:cubicBezTo>
                  <a:cubicBezTo>
                    <a:pt x="33462" y="24848"/>
                    <a:pt x="28823" y="24848"/>
                    <a:pt x="24848" y="2551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4" name="Freeform: Shape 423">
              <a:extLst>
                <a:ext uri="{FF2B5EF4-FFF2-40B4-BE49-F238E27FC236}">
                  <a16:creationId xmlns:a16="http://schemas.microsoft.com/office/drawing/2014/main" id="{0ABC359B-AFAD-4F59-B713-5B95816DCCCD}"/>
                </a:ext>
              </a:extLst>
            </p:cNvPr>
            <p:cNvSpPr/>
            <p:nvPr/>
          </p:nvSpPr>
          <p:spPr>
            <a:xfrm>
              <a:off x="6041739" y="9883101"/>
              <a:ext cx="66269" cy="66269"/>
            </a:xfrm>
            <a:custGeom>
              <a:avLst/>
              <a:gdLst>
                <a:gd name="connsiteX0" fmla="*/ 52677 w 66260"/>
                <a:gd name="connsiteY0" fmla="*/ 62285 h 66260"/>
                <a:gd name="connsiteX1" fmla="*/ 41082 w 66260"/>
                <a:gd name="connsiteY1" fmla="*/ 44064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2" y="44064"/>
                  </a:cubicBezTo>
                  <a:cubicBezTo>
                    <a:pt x="38100" y="38100"/>
                    <a:pt x="34456" y="30811"/>
                    <a:pt x="28161" y="24848"/>
                  </a:cubicBezTo>
                  <a:lnTo>
                    <a:pt x="24848" y="56984"/>
                  </a:lnTo>
                  <a:cubicBezTo>
                    <a:pt x="28823" y="59966"/>
                    <a:pt x="33793" y="61954"/>
                    <a:pt x="39756" y="62617"/>
                  </a:cubicBezTo>
                  <a:cubicBezTo>
                    <a:pt x="44064" y="63279"/>
                    <a:pt x="48702"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5" name="Freeform: Shape 424">
              <a:extLst>
                <a:ext uri="{FF2B5EF4-FFF2-40B4-BE49-F238E27FC236}">
                  <a16:creationId xmlns:a16="http://schemas.microsoft.com/office/drawing/2014/main" id="{395869A5-6C5C-4DE3-8AD4-99BDB79BAE3C}"/>
                </a:ext>
              </a:extLst>
            </p:cNvPr>
            <p:cNvSpPr/>
            <p:nvPr/>
          </p:nvSpPr>
          <p:spPr>
            <a:xfrm>
              <a:off x="6041076" y="9870127"/>
              <a:ext cx="66269" cy="99403"/>
            </a:xfrm>
            <a:custGeom>
              <a:avLst/>
              <a:gdLst>
                <a:gd name="connsiteX0" fmla="*/ 64936 w 66260"/>
                <a:gd name="connsiteY0" fmla="*/ 84867 h 99391"/>
                <a:gd name="connsiteX1" fmla="*/ 65930 w 66260"/>
                <a:gd name="connsiteY1" fmla="*/ 74597 h 99391"/>
                <a:gd name="connsiteX2" fmla="*/ 50027 w 66260"/>
                <a:gd name="connsiteY2" fmla="*/ 53061 h 99391"/>
                <a:gd name="connsiteX3" fmla="*/ 38431 w 66260"/>
                <a:gd name="connsiteY3" fmla="*/ 34840 h 99391"/>
                <a:gd name="connsiteX4" fmla="*/ 51684 w 66260"/>
                <a:gd name="connsiteY4" fmla="*/ 34508 h 99391"/>
                <a:gd name="connsiteX5" fmla="*/ 69574 w 66260"/>
                <a:gd name="connsiteY5" fmla="*/ 42791 h 99391"/>
                <a:gd name="connsiteX6" fmla="*/ 70899 w 66260"/>
                <a:gd name="connsiteY6" fmla="*/ 31858 h 99391"/>
                <a:gd name="connsiteX7" fmla="*/ 53009 w 66260"/>
                <a:gd name="connsiteY7" fmla="*/ 25232 h 99391"/>
                <a:gd name="connsiteX8" fmla="*/ 30480 w 66260"/>
                <a:gd name="connsiteY8" fmla="*/ 27551 h 99391"/>
                <a:gd name="connsiteX9" fmla="*/ 30480 w 66260"/>
                <a:gd name="connsiteY9" fmla="*/ 27551 h 99391"/>
                <a:gd name="connsiteX10" fmla="*/ 29486 w 66260"/>
                <a:gd name="connsiteY10" fmla="*/ 38485 h 99391"/>
                <a:gd name="connsiteX11" fmla="*/ 42407 w 66260"/>
                <a:gd name="connsiteY11" fmla="*/ 57700 h 99391"/>
                <a:gd name="connsiteX12" fmla="*/ 54003 w 66260"/>
                <a:gd name="connsiteY12" fmla="*/ 75921 h 99391"/>
                <a:gd name="connsiteX13" fmla="*/ 40751 w 66260"/>
                <a:gd name="connsiteY13" fmla="*/ 76253 h 99391"/>
                <a:gd name="connsiteX14" fmla="*/ 25842 w 66260"/>
                <a:gd name="connsiteY14" fmla="*/ 70620 h 99391"/>
                <a:gd name="connsiteX15" fmla="*/ 24848 w 66260"/>
                <a:gd name="connsiteY15" fmla="*/ 80891 h 99391"/>
                <a:gd name="connsiteX16" fmla="*/ 39757 w 66260"/>
                <a:gd name="connsiteY16" fmla="*/ 85529 h 99391"/>
                <a:gd name="connsiteX17" fmla="*/ 62285 w 66260"/>
                <a:gd name="connsiteY17" fmla="*/ 83210 h 99391"/>
                <a:gd name="connsiteX18" fmla="*/ 64936 w 66260"/>
                <a:gd name="connsiteY18" fmla="*/ 8486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4936" y="84867"/>
                  </a:moveTo>
                  <a:lnTo>
                    <a:pt x="65930" y="74597"/>
                  </a:lnTo>
                  <a:cubicBezTo>
                    <a:pt x="57978" y="68632"/>
                    <a:pt x="53340" y="59688"/>
                    <a:pt x="50027" y="53061"/>
                  </a:cubicBezTo>
                  <a:cubicBezTo>
                    <a:pt x="47377" y="48092"/>
                    <a:pt x="44064" y="41135"/>
                    <a:pt x="38431" y="34840"/>
                  </a:cubicBezTo>
                  <a:cubicBezTo>
                    <a:pt x="42739" y="34177"/>
                    <a:pt x="47046" y="33846"/>
                    <a:pt x="51684" y="34508"/>
                  </a:cubicBezTo>
                  <a:cubicBezTo>
                    <a:pt x="59304" y="35171"/>
                    <a:pt x="64936" y="38485"/>
                    <a:pt x="69574" y="42791"/>
                  </a:cubicBezTo>
                  <a:lnTo>
                    <a:pt x="70899" y="31858"/>
                  </a:lnTo>
                  <a:cubicBezTo>
                    <a:pt x="65930" y="28545"/>
                    <a:pt x="59967" y="26225"/>
                    <a:pt x="53009" y="25232"/>
                  </a:cubicBezTo>
                  <a:cubicBezTo>
                    <a:pt x="45057" y="24238"/>
                    <a:pt x="37438" y="25232"/>
                    <a:pt x="30480" y="27551"/>
                  </a:cubicBezTo>
                  <a:lnTo>
                    <a:pt x="30480" y="27551"/>
                  </a:lnTo>
                  <a:lnTo>
                    <a:pt x="29486" y="38485"/>
                  </a:lnTo>
                  <a:cubicBezTo>
                    <a:pt x="35781" y="44116"/>
                    <a:pt x="39425" y="51737"/>
                    <a:pt x="42407" y="57700"/>
                  </a:cubicBezTo>
                  <a:cubicBezTo>
                    <a:pt x="45057" y="62669"/>
                    <a:pt x="48371" y="69626"/>
                    <a:pt x="54003" y="75921"/>
                  </a:cubicBezTo>
                  <a:cubicBezTo>
                    <a:pt x="49696" y="76584"/>
                    <a:pt x="45389" y="76915"/>
                    <a:pt x="40751" y="76253"/>
                  </a:cubicBezTo>
                  <a:cubicBezTo>
                    <a:pt x="34787" y="75590"/>
                    <a:pt x="29818" y="73603"/>
                    <a:pt x="25842" y="70620"/>
                  </a:cubicBezTo>
                  <a:lnTo>
                    <a:pt x="24848" y="80891"/>
                  </a:lnTo>
                  <a:cubicBezTo>
                    <a:pt x="29155" y="83210"/>
                    <a:pt x="33793" y="84867"/>
                    <a:pt x="39757" y="85529"/>
                  </a:cubicBezTo>
                  <a:cubicBezTo>
                    <a:pt x="47708" y="86523"/>
                    <a:pt x="55328" y="85529"/>
                    <a:pt x="62285" y="83210"/>
                  </a:cubicBezTo>
                  <a:lnTo>
                    <a:pt x="64936" y="8486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6" name="Freeform: Shape 425">
              <a:extLst>
                <a:ext uri="{FF2B5EF4-FFF2-40B4-BE49-F238E27FC236}">
                  <a16:creationId xmlns:a16="http://schemas.microsoft.com/office/drawing/2014/main" id="{A35D266D-0438-43C5-8F64-B67AC18F9955}"/>
                </a:ext>
              </a:extLst>
            </p:cNvPr>
            <p:cNvSpPr/>
            <p:nvPr/>
          </p:nvSpPr>
          <p:spPr>
            <a:xfrm>
              <a:off x="6095417" y="9883433"/>
              <a:ext cx="66269" cy="66269"/>
            </a:xfrm>
            <a:custGeom>
              <a:avLst/>
              <a:gdLst>
                <a:gd name="connsiteX0" fmla="*/ 24848 w 66260"/>
                <a:gd name="connsiteY0" fmla="*/ 25510 h 66260"/>
                <a:gd name="connsiteX1" fmla="*/ 36444 w 66260"/>
                <a:gd name="connsiteY1" fmla="*/ 43732 h 66260"/>
                <a:gd name="connsiteX2" fmla="*/ 52346 w 66260"/>
                <a:gd name="connsiteY2" fmla="*/ 65267 h 66260"/>
                <a:gd name="connsiteX3" fmla="*/ 55659 w 66260"/>
                <a:gd name="connsiteY3" fmla="*/ 33130 h 66260"/>
                <a:gd name="connsiteX4" fmla="*/ 37769 w 66260"/>
                <a:gd name="connsiteY4" fmla="*/ 24848 h 66260"/>
                <a:gd name="connsiteX5" fmla="*/ 24848 w 66260"/>
                <a:gd name="connsiteY5" fmla="*/ 2551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0"/>
                  </a:moveTo>
                  <a:cubicBezTo>
                    <a:pt x="30480" y="31805"/>
                    <a:pt x="33793" y="38762"/>
                    <a:pt x="36444" y="43732"/>
                  </a:cubicBezTo>
                  <a:cubicBezTo>
                    <a:pt x="39757" y="50358"/>
                    <a:pt x="44395" y="59634"/>
                    <a:pt x="52346" y="65267"/>
                  </a:cubicBezTo>
                  <a:lnTo>
                    <a:pt x="55659" y="33130"/>
                  </a:lnTo>
                  <a:cubicBezTo>
                    <a:pt x="51021" y="28823"/>
                    <a:pt x="45389" y="25842"/>
                    <a:pt x="37769" y="24848"/>
                  </a:cubicBezTo>
                  <a:cubicBezTo>
                    <a:pt x="33462" y="24848"/>
                    <a:pt x="29155" y="24848"/>
                    <a:pt x="24848" y="2551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7" name="Freeform: Shape 426">
              <a:extLst>
                <a:ext uri="{FF2B5EF4-FFF2-40B4-BE49-F238E27FC236}">
                  <a16:creationId xmlns:a16="http://schemas.microsoft.com/office/drawing/2014/main" id="{48FFB2EA-0930-4017-B566-70B1F28B458C}"/>
                </a:ext>
              </a:extLst>
            </p:cNvPr>
            <p:cNvSpPr/>
            <p:nvPr/>
          </p:nvSpPr>
          <p:spPr>
            <a:xfrm>
              <a:off x="6082494" y="9887409"/>
              <a:ext cx="66269" cy="66269"/>
            </a:xfrm>
            <a:custGeom>
              <a:avLst/>
              <a:gdLst>
                <a:gd name="connsiteX0" fmla="*/ 52678 w 66260"/>
                <a:gd name="connsiteY0" fmla="*/ 62285 h 66260"/>
                <a:gd name="connsiteX1" fmla="*/ 41082 w 66260"/>
                <a:gd name="connsiteY1" fmla="*/ 44063 h 66260"/>
                <a:gd name="connsiteX2" fmla="*/ 28161 w 66260"/>
                <a:gd name="connsiteY2" fmla="*/ 24848 h 66260"/>
                <a:gd name="connsiteX3" fmla="*/ 24848 w 66260"/>
                <a:gd name="connsiteY3" fmla="*/ 56984 h 66260"/>
                <a:gd name="connsiteX4" fmla="*/ 39757 w 66260"/>
                <a:gd name="connsiteY4" fmla="*/ 62617 h 66260"/>
                <a:gd name="connsiteX5" fmla="*/ 52678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8" y="62285"/>
                  </a:moveTo>
                  <a:cubicBezTo>
                    <a:pt x="47046" y="55991"/>
                    <a:pt x="43732" y="49033"/>
                    <a:pt x="41082" y="44063"/>
                  </a:cubicBezTo>
                  <a:cubicBezTo>
                    <a:pt x="38100" y="38100"/>
                    <a:pt x="34456" y="30811"/>
                    <a:pt x="28161" y="24848"/>
                  </a:cubicBezTo>
                  <a:lnTo>
                    <a:pt x="24848" y="56984"/>
                  </a:lnTo>
                  <a:cubicBezTo>
                    <a:pt x="28824" y="59966"/>
                    <a:pt x="33793" y="61954"/>
                    <a:pt x="39757" y="62617"/>
                  </a:cubicBezTo>
                  <a:cubicBezTo>
                    <a:pt x="44064" y="63279"/>
                    <a:pt x="48371" y="62948"/>
                    <a:pt x="52678"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8" name="Freeform: Shape 427">
              <a:extLst>
                <a:ext uri="{FF2B5EF4-FFF2-40B4-BE49-F238E27FC236}">
                  <a16:creationId xmlns:a16="http://schemas.microsoft.com/office/drawing/2014/main" id="{C048F20F-1287-4BCB-9F6E-C2BBFCF7A203}"/>
                </a:ext>
              </a:extLst>
            </p:cNvPr>
            <p:cNvSpPr/>
            <p:nvPr/>
          </p:nvSpPr>
          <p:spPr>
            <a:xfrm>
              <a:off x="6081832" y="9874434"/>
              <a:ext cx="66269" cy="99403"/>
            </a:xfrm>
            <a:custGeom>
              <a:avLst/>
              <a:gdLst>
                <a:gd name="connsiteX0" fmla="*/ 64935 w 66260"/>
                <a:gd name="connsiteY0" fmla="*/ 84867 h 99391"/>
                <a:gd name="connsiteX1" fmla="*/ 65929 w 66260"/>
                <a:gd name="connsiteY1" fmla="*/ 74596 h 99391"/>
                <a:gd name="connsiteX2" fmla="*/ 50027 w 66260"/>
                <a:gd name="connsiteY2" fmla="*/ 53061 h 99391"/>
                <a:gd name="connsiteX3" fmla="*/ 38431 w 66260"/>
                <a:gd name="connsiteY3" fmla="*/ 34840 h 99391"/>
                <a:gd name="connsiteX4" fmla="*/ 51683 w 66260"/>
                <a:gd name="connsiteY4" fmla="*/ 34508 h 99391"/>
                <a:gd name="connsiteX5" fmla="*/ 69574 w 66260"/>
                <a:gd name="connsiteY5" fmla="*/ 42791 h 99391"/>
                <a:gd name="connsiteX6" fmla="*/ 70899 w 66260"/>
                <a:gd name="connsiteY6" fmla="*/ 31858 h 99391"/>
                <a:gd name="connsiteX7" fmla="*/ 53008 w 66260"/>
                <a:gd name="connsiteY7" fmla="*/ 25232 h 99391"/>
                <a:gd name="connsiteX8" fmla="*/ 30480 w 66260"/>
                <a:gd name="connsiteY8" fmla="*/ 27551 h 99391"/>
                <a:gd name="connsiteX9" fmla="*/ 30480 w 66260"/>
                <a:gd name="connsiteY9" fmla="*/ 27551 h 99391"/>
                <a:gd name="connsiteX10" fmla="*/ 29154 w 66260"/>
                <a:gd name="connsiteY10" fmla="*/ 38484 h 99391"/>
                <a:gd name="connsiteX11" fmla="*/ 42075 w 66260"/>
                <a:gd name="connsiteY11" fmla="*/ 57700 h 99391"/>
                <a:gd name="connsiteX12" fmla="*/ 53671 w 66260"/>
                <a:gd name="connsiteY12" fmla="*/ 75921 h 99391"/>
                <a:gd name="connsiteX13" fmla="*/ 40750 w 66260"/>
                <a:gd name="connsiteY13" fmla="*/ 76253 h 99391"/>
                <a:gd name="connsiteX14" fmla="*/ 25842 w 66260"/>
                <a:gd name="connsiteY14" fmla="*/ 70620 h 99391"/>
                <a:gd name="connsiteX15" fmla="*/ 24848 w 66260"/>
                <a:gd name="connsiteY15" fmla="*/ 80890 h 99391"/>
                <a:gd name="connsiteX16" fmla="*/ 39756 w 66260"/>
                <a:gd name="connsiteY16" fmla="*/ 85529 h 99391"/>
                <a:gd name="connsiteX17" fmla="*/ 62285 w 66260"/>
                <a:gd name="connsiteY17" fmla="*/ 83210 h 99391"/>
                <a:gd name="connsiteX18" fmla="*/ 64935 w 66260"/>
                <a:gd name="connsiteY18" fmla="*/ 8486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4935" y="84867"/>
                  </a:moveTo>
                  <a:lnTo>
                    <a:pt x="65929" y="74596"/>
                  </a:lnTo>
                  <a:cubicBezTo>
                    <a:pt x="57978" y="68632"/>
                    <a:pt x="53340" y="59688"/>
                    <a:pt x="50027" y="53061"/>
                  </a:cubicBezTo>
                  <a:cubicBezTo>
                    <a:pt x="47376" y="48092"/>
                    <a:pt x="44064" y="41135"/>
                    <a:pt x="38431" y="34840"/>
                  </a:cubicBezTo>
                  <a:cubicBezTo>
                    <a:pt x="42738" y="34177"/>
                    <a:pt x="47045" y="33846"/>
                    <a:pt x="51683" y="34508"/>
                  </a:cubicBezTo>
                  <a:cubicBezTo>
                    <a:pt x="59303" y="35171"/>
                    <a:pt x="64935" y="38484"/>
                    <a:pt x="69574" y="42791"/>
                  </a:cubicBezTo>
                  <a:lnTo>
                    <a:pt x="70899" y="31858"/>
                  </a:lnTo>
                  <a:cubicBezTo>
                    <a:pt x="65929" y="28545"/>
                    <a:pt x="59966" y="26225"/>
                    <a:pt x="53008" y="25232"/>
                  </a:cubicBezTo>
                  <a:cubicBezTo>
                    <a:pt x="45057" y="24238"/>
                    <a:pt x="37437" y="25232"/>
                    <a:pt x="30480" y="27551"/>
                  </a:cubicBezTo>
                  <a:lnTo>
                    <a:pt x="30480" y="27551"/>
                  </a:lnTo>
                  <a:lnTo>
                    <a:pt x="29154" y="38484"/>
                  </a:lnTo>
                  <a:cubicBezTo>
                    <a:pt x="35449" y="44116"/>
                    <a:pt x="39094" y="51737"/>
                    <a:pt x="42075" y="57700"/>
                  </a:cubicBezTo>
                  <a:cubicBezTo>
                    <a:pt x="44726" y="62669"/>
                    <a:pt x="48039" y="69626"/>
                    <a:pt x="53671" y="75921"/>
                  </a:cubicBezTo>
                  <a:cubicBezTo>
                    <a:pt x="49696" y="76584"/>
                    <a:pt x="45057" y="76915"/>
                    <a:pt x="40750" y="76253"/>
                  </a:cubicBezTo>
                  <a:cubicBezTo>
                    <a:pt x="34787" y="75590"/>
                    <a:pt x="29817" y="73602"/>
                    <a:pt x="25842" y="70620"/>
                  </a:cubicBezTo>
                  <a:lnTo>
                    <a:pt x="24848" y="80890"/>
                  </a:lnTo>
                  <a:cubicBezTo>
                    <a:pt x="29154" y="83210"/>
                    <a:pt x="34124" y="84867"/>
                    <a:pt x="39756" y="85529"/>
                  </a:cubicBezTo>
                  <a:cubicBezTo>
                    <a:pt x="47708" y="86523"/>
                    <a:pt x="55328" y="85529"/>
                    <a:pt x="62285" y="83210"/>
                  </a:cubicBezTo>
                  <a:lnTo>
                    <a:pt x="64935" y="8486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9" name="Freeform: Shape 428">
              <a:extLst>
                <a:ext uri="{FF2B5EF4-FFF2-40B4-BE49-F238E27FC236}">
                  <a16:creationId xmlns:a16="http://schemas.microsoft.com/office/drawing/2014/main" id="{53D0AE19-8E3F-426C-A7AC-A8FC24091C34}"/>
                </a:ext>
              </a:extLst>
            </p:cNvPr>
            <p:cNvSpPr/>
            <p:nvPr/>
          </p:nvSpPr>
          <p:spPr>
            <a:xfrm>
              <a:off x="6136171" y="9887741"/>
              <a:ext cx="66269" cy="66269"/>
            </a:xfrm>
            <a:custGeom>
              <a:avLst/>
              <a:gdLst>
                <a:gd name="connsiteX0" fmla="*/ 24848 w 66260"/>
                <a:gd name="connsiteY0" fmla="*/ 25510 h 66260"/>
                <a:gd name="connsiteX1" fmla="*/ 36443 w 66260"/>
                <a:gd name="connsiteY1" fmla="*/ 43731 h 66260"/>
                <a:gd name="connsiteX2" fmla="*/ 52346 w 66260"/>
                <a:gd name="connsiteY2" fmla="*/ 65267 h 66260"/>
                <a:gd name="connsiteX3" fmla="*/ 55659 w 66260"/>
                <a:gd name="connsiteY3" fmla="*/ 33130 h 66260"/>
                <a:gd name="connsiteX4" fmla="*/ 37769 w 66260"/>
                <a:gd name="connsiteY4" fmla="*/ 24848 h 66260"/>
                <a:gd name="connsiteX5" fmla="*/ 24848 w 66260"/>
                <a:gd name="connsiteY5" fmla="*/ 2551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0"/>
                  </a:moveTo>
                  <a:cubicBezTo>
                    <a:pt x="30480" y="31805"/>
                    <a:pt x="33793" y="38762"/>
                    <a:pt x="36443" y="43731"/>
                  </a:cubicBezTo>
                  <a:cubicBezTo>
                    <a:pt x="39756" y="50358"/>
                    <a:pt x="44395" y="59634"/>
                    <a:pt x="52346" y="65267"/>
                  </a:cubicBezTo>
                  <a:lnTo>
                    <a:pt x="55659" y="33130"/>
                  </a:lnTo>
                  <a:cubicBezTo>
                    <a:pt x="51021" y="28823"/>
                    <a:pt x="45389" y="25842"/>
                    <a:pt x="37769" y="24848"/>
                  </a:cubicBezTo>
                  <a:cubicBezTo>
                    <a:pt x="33462" y="24848"/>
                    <a:pt x="28823" y="24848"/>
                    <a:pt x="24848" y="2551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0" name="Freeform: Shape 429">
              <a:extLst>
                <a:ext uri="{FF2B5EF4-FFF2-40B4-BE49-F238E27FC236}">
                  <a16:creationId xmlns:a16="http://schemas.microsoft.com/office/drawing/2014/main" id="{A7E3A582-8255-4ED7-8E9A-3BF775C86B51}"/>
                </a:ext>
              </a:extLst>
            </p:cNvPr>
            <p:cNvSpPr/>
            <p:nvPr/>
          </p:nvSpPr>
          <p:spPr>
            <a:xfrm>
              <a:off x="6122918" y="9891716"/>
              <a:ext cx="66269" cy="66269"/>
            </a:xfrm>
            <a:custGeom>
              <a:avLst/>
              <a:gdLst>
                <a:gd name="connsiteX0" fmla="*/ 52678 w 66260"/>
                <a:gd name="connsiteY0" fmla="*/ 62285 h 66260"/>
                <a:gd name="connsiteX1" fmla="*/ 41082 w 66260"/>
                <a:gd name="connsiteY1" fmla="*/ 44063 h 66260"/>
                <a:gd name="connsiteX2" fmla="*/ 28161 w 66260"/>
                <a:gd name="connsiteY2" fmla="*/ 24848 h 66260"/>
                <a:gd name="connsiteX3" fmla="*/ 24848 w 66260"/>
                <a:gd name="connsiteY3" fmla="*/ 56984 h 66260"/>
                <a:gd name="connsiteX4" fmla="*/ 39757 w 66260"/>
                <a:gd name="connsiteY4" fmla="*/ 62616 h 66260"/>
                <a:gd name="connsiteX5" fmla="*/ 52678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8" y="62285"/>
                  </a:moveTo>
                  <a:cubicBezTo>
                    <a:pt x="47045" y="55991"/>
                    <a:pt x="43732" y="49032"/>
                    <a:pt x="41082" y="44063"/>
                  </a:cubicBezTo>
                  <a:cubicBezTo>
                    <a:pt x="38100" y="38100"/>
                    <a:pt x="34456" y="30811"/>
                    <a:pt x="28161" y="24848"/>
                  </a:cubicBezTo>
                  <a:lnTo>
                    <a:pt x="24848" y="56984"/>
                  </a:lnTo>
                  <a:cubicBezTo>
                    <a:pt x="28824" y="59966"/>
                    <a:pt x="33793" y="61954"/>
                    <a:pt x="39757" y="62616"/>
                  </a:cubicBezTo>
                  <a:cubicBezTo>
                    <a:pt x="44064" y="63279"/>
                    <a:pt x="48702" y="63279"/>
                    <a:pt x="52678"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1" name="Freeform: Shape 430">
              <a:extLst>
                <a:ext uri="{FF2B5EF4-FFF2-40B4-BE49-F238E27FC236}">
                  <a16:creationId xmlns:a16="http://schemas.microsoft.com/office/drawing/2014/main" id="{492CB9A9-2EC3-4135-83DD-78D75A977F93}"/>
                </a:ext>
              </a:extLst>
            </p:cNvPr>
            <p:cNvSpPr/>
            <p:nvPr/>
          </p:nvSpPr>
          <p:spPr>
            <a:xfrm>
              <a:off x="6121593" y="9878742"/>
              <a:ext cx="66269" cy="99403"/>
            </a:xfrm>
            <a:custGeom>
              <a:avLst/>
              <a:gdLst>
                <a:gd name="connsiteX0" fmla="*/ 65598 w 66260"/>
                <a:gd name="connsiteY0" fmla="*/ 84866 h 99391"/>
                <a:gd name="connsiteX1" fmla="*/ 66592 w 66260"/>
                <a:gd name="connsiteY1" fmla="*/ 74596 h 99391"/>
                <a:gd name="connsiteX2" fmla="*/ 50690 w 66260"/>
                <a:gd name="connsiteY2" fmla="*/ 53061 h 99391"/>
                <a:gd name="connsiteX3" fmla="*/ 39094 w 66260"/>
                <a:gd name="connsiteY3" fmla="*/ 34840 h 99391"/>
                <a:gd name="connsiteX4" fmla="*/ 52015 w 66260"/>
                <a:gd name="connsiteY4" fmla="*/ 34508 h 99391"/>
                <a:gd name="connsiteX5" fmla="*/ 69905 w 66260"/>
                <a:gd name="connsiteY5" fmla="*/ 42791 h 99391"/>
                <a:gd name="connsiteX6" fmla="*/ 71230 w 66260"/>
                <a:gd name="connsiteY6" fmla="*/ 31858 h 99391"/>
                <a:gd name="connsiteX7" fmla="*/ 53340 w 66260"/>
                <a:gd name="connsiteY7" fmla="*/ 25232 h 99391"/>
                <a:gd name="connsiteX8" fmla="*/ 30811 w 66260"/>
                <a:gd name="connsiteY8" fmla="*/ 27551 h 99391"/>
                <a:gd name="connsiteX9" fmla="*/ 30811 w 66260"/>
                <a:gd name="connsiteY9" fmla="*/ 27551 h 99391"/>
                <a:gd name="connsiteX10" fmla="*/ 29486 w 66260"/>
                <a:gd name="connsiteY10" fmla="*/ 38484 h 99391"/>
                <a:gd name="connsiteX11" fmla="*/ 42407 w 66260"/>
                <a:gd name="connsiteY11" fmla="*/ 57700 h 99391"/>
                <a:gd name="connsiteX12" fmla="*/ 54003 w 66260"/>
                <a:gd name="connsiteY12" fmla="*/ 75921 h 99391"/>
                <a:gd name="connsiteX13" fmla="*/ 40750 w 66260"/>
                <a:gd name="connsiteY13" fmla="*/ 76253 h 99391"/>
                <a:gd name="connsiteX14" fmla="*/ 25842 w 66260"/>
                <a:gd name="connsiteY14" fmla="*/ 70620 h 99391"/>
                <a:gd name="connsiteX15" fmla="*/ 24848 w 66260"/>
                <a:gd name="connsiteY15" fmla="*/ 80890 h 99391"/>
                <a:gd name="connsiteX16" fmla="*/ 39756 w 66260"/>
                <a:gd name="connsiteY16" fmla="*/ 85529 h 99391"/>
                <a:gd name="connsiteX17" fmla="*/ 62285 w 66260"/>
                <a:gd name="connsiteY17" fmla="*/ 83210 h 99391"/>
                <a:gd name="connsiteX18" fmla="*/ 65598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598" y="84866"/>
                  </a:moveTo>
                  <a:lnTo>
                    <a:pt x="66592" y="74596"/>
                  </a:lnTo>
                  <a:cubicBezTo>
                    <a:pt x="58641" y="68632"/>
                    <a:pt x="54003" y="59688"/>
                    <a:pt x="50690" y="53061"/>
                  </a:cubicBezTo>
                  <a:cubicBezTo>
                    <a:pt x="48370" y="48092"/>
                    <a:pt x="44726" y="41135"/>
                    <a:pt x="39094" y="34840"/>
                  </a:cubicBezTo>
                  <a:cubicBezTo>
                    <a:pt x="43401" y="34176"/>
                    <a:pt x="47708" y="33846"/>
                    <a:pt x="52015" y="34508"/>
                  </a:cubicBezTo>
                  <a:cubicBezTo>
                    <a:pt x="59635" y="35502"/>
                    <a:pt x="65267" y="38484"/>
                    <a:pt x="69905" y="42791"/>
                  </a:cubicBezTo>
                  <a:lnTo>
                    <a:pt x="71230" y="31858"/>
                  </a:lnTo>
                  <a:cubicBezTo>
                    <a:pt x="66261" y="28545"/>
                    <a:pt x="60297" y="26225"/>
                    <a:pt x="53340" y="25232"/>
                  </a:cubicBezTo>
                  <a:cubicBezTo>
                    <a:pt x="45389" y="24238"/>
                    <a:pt x="37769" y="25232"/>
                    <a:pt x="30811" y="27551"/>
                  </a:cubicBezTo>
                  <a:lnTo>
                    <a:pt x="30811" y="27551"/>
                  </a:lnTo>
                  <a:lnTo>
                    <a:pt x="29486" y="38484"/>
                  </a:lnTo>
                  <a:cubicBezTo>
                    <a:pt x="35781" y="44116"/>
                    <a:pt x="39425" y="51736"/>
                    <a:pt x="42407" y="57700"/>
                  </a:cubicBezTo>
                  <a:cubicBezTo>
                    <a:pt x="45057" y="62669"/>
                    <a:pt x="48370" y="69626"/>
                    <a:pt x="54003" y="75921"/>
                  </a:cubicBezTo>
                  <a:cubicBezTo>
                    <a:pt x="49696" y="76583"/>
                    <a:pt x="45389" y="76915"/>
                    <a:pt x="40750" y="76253"/>
                  </a:cubicBezTo>
                  <a:cubicBezTo>
                    <a:pt x="34787" y="75589"/>
                    <a:pt x="29817" y="73602"/>
                    <a:pt x="25842" y="70620"/>
                  </a:cubicBezTo>
                  <a:lnTo>
                    <a:pt x="24848" y="80890"/>
                  </a:lnTo>
                  <a:cubicBezTo>
                    <a:pt x="29155" y="83210"/>
                    <a:pt x="34124" y="84866"/>
                    <a:pt x="39756" y="85529"/>
                  </a:cubicBezTo>
                  <a:cubicBezTo>
                    <a:pt x="47708" y="86523"/>
                    <a:pt x="55328" y="85529"/>
                    <a:pt x="62285" y="83210"/>
                  </a:cubicBezTo>
                  <a:lnTo>
                    <a:pt x="65598"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2" name="Freeform: Shape 431">
              <a:extLst>
                <a:ext uri="{FF2B5EF4-FFF2-40B4-BE49-F238E27FC236}">
                  <a16:creationId xmlns:a16="http://schemas.microsoft.com/office/drawing/2014/main" id="{D8E46E64-D5D7-48D9-8681-29B300D22344}"/>
                </a:ext>
              </a:extLst>
            </p:cNvPr>
            <p:cNvSpPr/>
            <p:nvPr/>
          </p:nvSpPr>
          <p:spPr>
            <a:xfrm>
              <a:off x="6176596" y="9892048"/>
              <a:ext cx="66269" cy="66269"/>
            </a:xfrm>
            <a:custGeom>
              <a:avLst/>
              <a:gdLst>
                <a:gd name="connsiteX0" fmla="*/ 24848 w 66260"/>
                <a:gd name="connsiteY0" fmla="*/ 25510 h 66260"/>
                <a:gd name="connsiteX1" fmla="*/ 36443 w 66260"/>
                <a:gd name="connsiteY1" fmla="*/ 43731 h 66260"/>
                <a:gd name="connsiteX2" fmla="*/ 52346 w 66260"/>
                <a:gd name="connsiteY2" fmla="*/ 65266 h 66260"/>
                <a:gd name="connsiteX3" fmla="*/ 55659 w 66260"/>
                <a:gd name="connsiteY3" fmla="*/ 33130 h 66260"/>
                <a:gd name="connsiteX4" fmla="*/ 37769 w 66260"/>
                <a:gd name="connsiteY4" fmla="*/ 24848 h 66260"/>
                <a:gd name="connsiteX5" fmla="*/ 24848 w 66260"/>
                <a:gd name="connsiteY5" fmla="*/ 2551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510"/>
                  </a:moveTo>
                  <a:cubicBezTo>
                    <a:pt x="30480" y="31805"/>
                    <a:pt x="33793" y="38762"/>
                    <a:pt x="36443" y="43731"/>
                  </a:cubicBezTo>
                  <a:cubicBezTo>
                    <a:pt x="39756" y="50358"/>
                    <a:pt x="44395" y="59634"/>
                    <a:pt x="52346" y="65266"/>
                  </a:cubicBezTo>
                  <a:lnTo>
                    <a:pt x="55659" y="33130"/>
                  </a:lnTo>
                  <a:cubicBezTo>
                    <a:pt x="51021" y="28823"/>
                    <a:pt x="45389" y="25842"/>
                    <a:pt x="37769" y="24848"/>
                  </a:cubicBezTo>
                  <a:cubicBezTo>
                    <a:pt x="33462" y="24848"/>
                    <a:pt x="29154" y="24848"/>
                    <a:pt x="24848" y="2551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3" name="Freeform: Shape 432">
              <a:extLst>
                <a:ext uri="{FF2B5EF4-FFF2-40B4-BE49-F238E27FC236}">
                  <a16:creationId xmlns:a16="http://schemas.microsoft.com/office/drawing/2014/main" id="{9B4A007F-7692-4EA2-B1EC-A8B48CD016A7}"/>
                </a:ext>
              </a:extLst>
            </p:cNvPr>
            <p:cNvSpPr/>
            <p:nvPr/>
          </p:nvSpPr>
          <p:spPr>
            <a:xfrm>
              <a:off x="6163674" y="9896025"/>
              <a:ext cx="66269" cy="66269"/>
            </a:xfrm>
            <a:custGeom>
              <a:avLst/>
              <a:gdLst>
                <a:gd name="connsiteX0" fmla="*/ 52677 w 66260"/>
                <a:gd name="connsiteY0" fmla="*/ 62285 h 66260"/>
                <a:gd name="connsiteX1" fmla="*/ 41081 w 66260"/>
                <a:gd name="connsiteY1" fmla="*/ 44063 h 66260"/>
                <a:gd name="connsiteX2" fmla="*/ 28161 w 66260"/>
                <a:gd name="connsiteY2" fmla="*/ 24848 h 66260"/>
                <a:gd name="connsiteX3" fmla="*/ 24848 w 66260"/>
                <a:gd name="connsiteY3" fmla="*/ 56984 h 66260"/>
                <a:gd name="connsiteX4" fmla="*/ 39756 w 66260"/>
                <a:gd name="connsiteY4" fmla="*/ 62616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2"/>
                    <a:pt x="41081" y="44063"/>
                  </a:cubicBezTo>
                  <a:cubicBezTo>
                    <a:pt x="38100" y="38431"/>
                    <a:pt x="34455" y="30811"/>
                    <a:pt x="28161" y="24848"/>
                  </a:cubicBezTo>
                  <a:lnTo>
                    <a:pt x="24848" y="56984"/>
                  </a:lnTo>
                  <a:cubicBezTo>
                    <a:pt x="28823" y="59966"/>
                    <a:pt x="33793" y="61954"/>
                    <a:pt x="39756" y="62616"/>
                  </a:cubicBezTo>
                  <a:cubicBezTo>
                    <a:pt x="44064" y="63279"/>
                    <a:pt x="48370" y="63279"/>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4" name="Freeform: Shape 433">
              <a:extLst>
                <a:ext uri="{FF2B5EF4-FFF2-40B4-BE49-F238E27FC236}">
                  <a16:creationId xmlns:a16="http://schemas.microsoft.com/office/drawing/2014/main" id="{524362D1-F00D-424C-8112-101594D8C544}"/>
                </a:ext>
              </a:extLst>
            </p:cNvPr>
            <p:cNvSpPr/>
            <p:nvPr/>
          </p:nvSpPr>
          <p:spPr>
            <a:xfrm>
              <a:off x="6162679" y="9883049"/>
              <a:ext cx="66269" cy="99403"/>
            </a:xfrm>
            <a:custGeom>
              <a:avLst/>
              <a:gdLst>
                <a:gd name="connsiteX0" fmla="*/ 65266 w 66260"/>
                <a:gd name="connsiteY0" fmla="*/ 84866 h 99391"/>
                <a:gd name="connsiteX1" fmla="*/ 66261 w 66260"/>
                <a:gd name="connsiteY1" fmla="*/ 74596 h 99391"/>
                <a:gd name="connsiteX2" fmla="*/ 50358 w 66260"/>
                <a:gd name="connsiteY2" fmla="*/ 53061 h 99391"/>
                <a:gd name="connsiteX3" fmla="*/ 38763 w 66260"/>
                <a:gd name="connsiteY3" fmla="*/ 34840 h 99391"/>
                <a:gd name="connsiteX4" fmla="*/ 52015 w 66260"/>
                <a:gd name="connsiteY4" fmla="*/ 34508 h 99391"/>
                <a:gd name="connsiteX5" fmla="*/ 69905 w 66260"/>
                <a:gd name="connsiteY5" fmla="*/ 42791 h 99391"/>
                <a:gd name="connsiteX6" fmla="*/ 71230 w 66260"/>
                <a:gd name="connsiteY6" fmla="*/ 31857 h 99391"/>
                <a:gd name="connsiteX7" fmla="*/ 53340 w 66260"/>
                <a:gd name="connsiteY7" fmla="*/ 25232 h 99391"/>
                <a:gd name="connsiteX8" fmla="*/ 30811 w 66260"/>
                <a:gd name="connsiteY8" fmla="*/ 27551 h 99391"/>
                <a:gd name="connsiteX9" fmla="*/ 30811 w 66260"/>
                <a:gd name="connsiteY9" fmla="*/ 27551 h 99391"/>
                <a:gd name="connsiteX10" fmla="*/ 29486 w 66260"/>
                <a:gd name="connsiteY10" fmla="*/ 38484 h 99391"/>
                <a:gd name="connsiteX11" fmla="*/ 42407 w 66260"/>
                <a:gd name="connsiteY11" fmla="*/ 57699 h 99391"/>
                <a:gd name="connsiteX12" fmla="*/ 54002 w 66260"/>
                <a:gd name="connsiteY12" fmla="*/ 75921 h 99391"/>
                <a:gd name="connsiteX13" fmla="*/ 40750 w 66260"/>
                <a:gd name="connsiteY13" fmla="*/ 76253 h 99391"/>
                <a:gd name="connsiteX14" fmla="*/ 25842 w 66260"/>
                <a:gd name="connsiteY14" fmla="*/ 70620 h 99391"/>
                <a:gd name="connsiteX15" fmla="*/ 24848 w 66260"/>
                <a:gd name="connsiteY15" fmla="*/ 80890 h 99391"/>
                <a:gd name="connsiteX16" fmla="*/ 39756 w 66260"/>
                <a:gd name="connsiteY16" fmla="*/ 85529 h 99391"/>
                <a:gd name="connsiteX17" fmla="*/ 62285 w 66260"/>
                <a:gd name="connsiteY17" fmla="*/ 83210 h 99391"/>
                <a:gd name="connsiteX18" fmla="*/ 65266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6" y="84866"/>
                  </a:moveTo>
                  <a:lnTo>
                    <a:pt x="66261" y="74596"/>
                  </a:lnTo>
                  <a:cubicBezTo>
                    <a:pt x="58309" y="68632"/>
                    <a:pt x="53671" y="59688"/>
                    <a:pt x="50358" y="53061"/>
                  </a:cubicBezTo>
                  <a:cubicBezTo>
                    <a:pt x="47707" y="48092"/>
                    <a:pt x="44395" y="41134"/>
                    <a:pt x="38763" y="34840"/>
                  </a:cubicBezTo>
                  <a:cubicBezTo>
                    <a:pt x="43069" y="34176"/>
                    <a:pt x="47376" y="33846"/>
                    <a:pt x="52015" y="34508"/>
                  </a:cubicBezTo>
                  <a:cubicBezTo>
                    <a:pt x="59634" y="35502"/>
                    <a:pt x="65266" y="38484"/>
                    <a:pt x="69905" y="42791"/>
                  </a:cubicBezTo>
                  <a:lnTo>
                    <a:pt x="71230" y="31857"/>
                  </a:lnTo>
                  <a:cubicBezTo>
                    <a:pt x="66261" y="28545"/>
                    <a:pt x="60297" y="26225"/>
                    <a:pt x="53340" y="25232"/>
                  </a:cubicBezTo>
                  <a:cubicBezTo>
                    <a:pt x="45389" y="24238"/>
                    <a:pt x="37769" y="25232"/>
                    <a:pt x="30811" y="27551"/>
                  </a:cubicBezTo>
                  <a:lnTo>
                    <a:pt x="30811" y="27551"/>
                  </a:lnTo>
                  <a:lnTo>
                    <a:pt x="29486" y="38484"/>
                  </a:lnTo>
                  <a:cubicBezTo>
                    <a:pt x="35780" y="44116"/>
                    <a:pt x="39425" y="51736"/>
                    <a:pt x="42407" y="57699"/>
                  </a:cubicBezTo>
                  <a:cubicBezTo>
                    <a:pt x="45057" y="62669"/>
                    <a:pt x="48370" y="69626"/>
                    <a:pt x="54002" y="75921"/>
                  </a:cubicBezTo>
                  <a:cubicBezTo>
                    <a:pt x="49696" y="76583"/>
                    <a:pt x="45389" y="76915"/>
                    <a:pt x="40750" y="76253"/>
                  </a:cubicBezTo>
                  <a:cubicBezTo>
                    <a:pt x="34787" y="75589"/>
                    <a:pt x="29817" y="73602"/>
                    <a:pt x="25842" y="70620"/>
                  </a:cubicBezTo>
                  <a:lnTo>
                    <a:pt x="24848" y="80890"/>
                  </a:lnTo>
                  <a:cubicBezTo>
                    <a:pt x="29154" y="83210"/>
                    <a:pt x="34124" y="84866"/>
                    <a:pt x="39756" y="85529"/>
                  </a:cubicBezTo>
                  <a:cubicBezTo>
                    <a:pt x="47707" y="86523"/>
                    <a:pt x="55328" y="85529"/>
                    <a:pt x="62285" y="83210"/>
                  </a:cubicBezTo>
                  <a:lnTo>
                    <a:pt x="65266"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5" name="Freeform: Shape 434">
              <a:extLst>
                <a:ext uri="{FF2B5EF4-FFF2-40B4-BE49-F238E27FC236}">
                  <a16:creationId xmlns:a16="http://schemas.microsoft.com/office/drawing/2014/main" id="{353B3FC4-FA90-4DC2-9BA1-F0A0B369E2DD}"/>
                </a:ext>
              </a:extLst>
            </p:cNvPr>
            <p:cNvSpPr/>
            <p:nvPr/>
          </p:nvSpPr>
          <p:spPr>
            <a:xfrm>
              <a:off x="6217351" y="9896488"/>
              <a:ext cx="66269" cy="66269"/>
            </a:xfrm>
            <a:custGeom>
              <a:avLst/>
              <a:gdLst>
                <a:gd name="connsiteX0" fmla="*/ 24848 w 66260"/>
                <a:gd name="connsiteY0" fmla="*/ 25708 h 66260"/>
                <a:gd name="connsiteX1" fmla="*/ 36444 w 66260"/>
                <a:gd name="connsiteY1" fmla="*/ 43931 h 66260"/>
                <a:gd name="connsiteX2" fmla="*/ 52346 w 66260"/>
                <a:gd name="connsiteY2" fmla="*/ 65465 h 66260"/>
                <a:gd name="connsiteX3" fmla="*/ 55659 w 66260"/>
                <a:gd name="connsiteY3" fmla="*/ 33329 h 66260"/>
                <a:gd name="connsiteX4" fmla="*/ 37769 w 66260"/>
                <a:gd name="connsiteY4" fmla="*/ 25046 h 66260"/>
                <a:gd name="connsiteX5" fmla="*/ 24848 w 66260"/>
                <a:gd name="connsiteY5" fmla="*/ 2570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708"/>
                  </a:moveTo>
                  <a:cubicBezTo>
                    <a:pt x="30480" y="32003"/>
                    <a:pt x="33793" y="38961"/>
                    <a:pt x="36444" y="43931"/>
                  </a:cubicBezTo>
                  <a:cubicBezTo>
                    <a:pt x="39756" y="50556"/>
                    <a:pt x="44395" y="59833"/>
                    <a:pt x="52346" y="65465"/>
                  </a:cubicBezTo>
                  <a:lnTo>
                    <a:pt x="55659" y="33329"/>
                  </a:lnTo>
                  <a:cubicBezTo>
                    <a:pt x="51021" y="29022"/>
                    <a:pt x="45389" y="26040"/>
                    <a:pt x="37769" y="25046"/>
                  </a:cubicBezTo>
                  <a:cubicBezTo>
                    <a:pt x="33462" y="24715"/>
                    <a:pt x="28823" y="24715"/>
                    <a:pt x="24848" y="2570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6" name="Freeform: Shape 435">
              <a:extLst>
                <a:ext uri="{FF2B5EF4-FFF2-40B4-BE49-F238E27FC236}">
                  <a16:creationId xmlns:a16="http://schemas.microsoft.com/office/drawing/2014/main" id="{CF03E1CD-3C3D-4F65-9AB4-D1FBE9AE31B9}"/>
                </a:ext>
              </a:extLst>
            </p:cNvPr>
            <p:cNvSpPr/>
            <p:nvPr/>
          </p:nvSpPr>
          <p:spPr>
            <a:xfrm>
              <a:off x="6204428" y="9900332"/>
              <a:ext cx="66269" cy="66269"/>
            </a:xfrm>
            <a:custGeom>
              <a:avLst/>
              <a:gdLst>
                <a:gd name="connsiteX0" fmla="*/ 52677 w 66260"/>
                <a:gd name="connsiteY0" fmla="*/ 62284 h 66260"/>
                <a:gd name="connsiteX1" fmla="*/ 41082 w 66260"/>
                <a:gd name="connsiteY1" fmla="*/ 44063 h 66260"/>
                <a:gd name="connsiteX2" fmla="*/ 28161 w 66260"/>
                <a:gd name="connsiteY2" fmla="*/ 24848 h 66260"/>
                <a:gd name="connsiteX3" fmla="*/ 24848 w 66260"/>
                <a:gd name="connsiteY3" fmla="*/ 56983 h 66260"/>
                <a:gd name="connsiteX4" fmla="*/ 39756 w 66260"/>
                <a:gd name="connsiteY4" fmla="*/ 62616 h 66260"/>
                <a:gd name="connsiteX5" fmla="*/ 52677 w 66260"/>
                <a:gd name="connsiteY5" fmla="*/ 6228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4"/>
                  </a:moveTo>
                  <a:cubicBezTo>
                    <a:pt x="47045" y="55990"/>
                    <a:pt x="43732" y="49032"/>
                    <a:pt x="41082" y="44063"/>
                  </a:cubicBezTo>
                  <a:cubicBezTo>
                    <a:pt x="38100" y="38100"/>
                    <a:pt x="34455" y="30479"/>
                    <a:pt x="28161" y="24848"/>
                  </a:cubicBezTo>
                  <a:lnTo>
                    <a:pt x="24848" y="56983"/>
                  </a:lnTo>
                  <a:cubicBezTo>
                    <a:pt x="28823" y="59966"/>
                    <a:pt x="33793" y="61954"/>
                    <a:pt x="39756" y="62616"/>
                  </a:cubicBezTo>
                  <a:cubicBezTo>
                    <a:pt x="44064" y="63278"/>
                    <a:pt x="48370" y="63278"/>
                    <a:pt x="52677" y="62284"/>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7" name="Freeform: Shape 436">
              <a:extLst>
                <a:ext uri="{FF2B5EF4-FFF2-40B4-BE49-F238E27FC236}">
                  <a16:creationId xmlns:a16="http://schemas.microsoft.com/office/drawing/2014/main" id="{D3401BDB-1559-4813-BE4C-95B38DDA1F3E}"/>
                </a:ext>
              </a:extLst>
            </p:cNvPr>
            <p:cNvSpPr/>
            <p:nvPr/>
          </p:nvSpPr>
          <p:spPr>
            <a:xfrm>
              <a:off x="6203434" y="9887357"/>
              <a:ext cx="66269" cy="99403"/>
            </a:xfrm>
            <a:custGeom>
              <a:avLst/>
              <a:gdLst>
                <a:gd name="connsiteX0" fmla="*/ 65267 w 66260"/>
                <a:gd name="connsiteY0" fmla="*/ 84866 h 99391"/>
                <a:gd name="connsiteX1" fmla="*/ 66261 w 66260"/>
                <a:gd name="connsiteY1" fmla="*/ 74596 h 99391"/>
                <a:gd name="connsiteX2" fmla="*/ 50358 w 66260"/>
                <a:gd name="connsiteY2" fmla="*/ 53061 h 99391"/>
                <a:gd name="connsiteX3" fmla="*/ 38763 w 66260"/>
                <a:gd name="connsiteY3" fmla="*/ 34839 h 99391"/>
                <a:gd name="connsiteX4" fmla="*/ 52015 w 66260"/>
                <a:gd name="connsiteY4" fmla="*/ 34508 h 99391"/>
                <a:gd name="connsiteX5" fmla="*/ 69905 w 66260"/>
                <a:gd name="connsiteY5" fmla="*/ 42791 h 99391"/>
                <a:gd name="connsiteX6" fmla="*/ 71230 w 66260"/>
                <a:gd name="connsiteY6" fmla="*/ 31857 h 99391"/>
                <a:gd name="connsiteX7" fmla="*/ 53340 w 66260"/>
                <a:gd name="connsiteY7" fmla="*/ 25232 h 99391"/>
                <a:gd name="connsiteX8" fmla="*/ 30811 w 66260"/>
                <a:gd name="connsiteY8" fmla="*/ 27550 h 99391"/>
                <a:gd name="connsiteX9" fmla="*/ 30811 w 66260"/>
                <a:gd name="connsiteY9" fmla="*/ 27550 h 99391"/>
                <a:gd name="connsiteX10" fmla="*/ 29486 w 66260"/>
                <a:gd name="connsiteY10" fmla="*/ 38484 h 99391"/>
                <a:gd name="connsiteX11" fmla="*/ 42407 w 66260"/>
                <a:gd name="connsiteY11" fmla="*/ 57699 h 99391"/>
                <a:gd name="connsiteX12" fmla="*/ 54003 w 66260"/>
                <a:gd name="connsiteY12" fmla="*/ 75921 h 99391"/>
                <a:gd name="connsiteX13" fmla="*/ 40750 w 66260"/>
                <a:gd name="connsiteY13" fmla="*/ 76252 h 99391"/>
                <a:gd name="connsiteX14" fmla="*/ 25842 w 66260"/>
                <a:gd name="connsiteY14" fmla="*/ 70620 h 99391"/>
                <a:gd name="connsiteX15" fmla="*/ 24848 w 66260"/>
                <a:gd name="connsiteY15" fmla="*/ 80890 h 99391"/>
                <a:gd name="connsiteX16" fmla="*/ 39756 w 66260"/>
                <a:gd name="connsiteY16" fmla="*/ 85528 h 99391"/>
                <a:gd name="connsiteX17" fmla="*/ 62285 w 66260"/>
                <a:gd name="connsiteY17" fmla="*/ 83210 h 99391"/>
                <a:gd name="connsiteX18" fmla="*/ 65267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6"/>
                  </a:moveTo>
                  <a:lnTo>
                    <a:pt x="66261" y="74596"/>
                  </a:lnTo>
                  <a:cubicBezTo>
                    <a:pt x="58309" y="68632"/>
                    <a:pt x="53671" y="59687"/>
                    <a:pt x="50358" y="53061"/>
                  </a:cubicBezTo>
                  <a:cubicBezTo>
                    <a:pt x="47708" y="48092"/>
                    <a:pt x="44395" y="41134"/>
                    <a:pt x="38763" y="34839"/>
                  </a:cubicBezTo>
                  <a:cubicBezTo>
                    <a:pt x="43070" y="34176"/>
                    <a:pt x="47376" y="33845"/>
                    <a:pt x="52015" y="34508"/>
                  </a:cubicBezTo>
                  <a:cubicBezTo>
                    <a:pt x="59635" y="35170"/>
                    <a:pt x="65267" y="38484"/>
                    <a:pt x="69905" y="42791"/>
                  </a:cubicBezTo>
                  <a:lnTo>
                    <a:pt x="71230" y="31857"/>
                  </a:lnTo>
                  <a:cubicBezTo>
                    <a:pt x="66261" y="28544"/>
                    <a:pt x="60297" y="26225"/>
                    <a:pt x="53340" y="25232"/>
                  </a:cubicBezTo>
                  <a:cubicBezTo>
                    <a:pt x="45389" y="24238"/>
                    <a:pt x="37769" y="25232"/>
                    <a:pt x="30811" y="27550"/>
                  </a:cubicBezTo>
                  <a:lnTo>
                    <a:pt x="30811" y="27550"/>
                  </a:lnTo>
                  <a:lnTo>
                    <a:pt x="29486" y="38484"/>
                  </a:lnTo>
                  <a:cubicBezTo>
                    <a:pt x="35781" y="44115"/>
                    <a:pt x="39425" y="51736"/>
                    <a:pt x="42407" y="57699"/>
                  </a:cubicBezTo>
                  <a:cubicBezTo>
                    <a:pt x="45057" y="62669"/>
                    <a:pt x="48370" y="69626"/>
                    <a:pt x="54003" y="75921"/>
                  </a:cubicBezTo>
                  <a:cubicBezTo>
                    <a:pt x="49696" y="76583"/>
                    <a:pt x="45389" y="76915"/>
                    <a:pt x="40750" y="76252"/>
                  </a:cubicBezTo>
                  <a:cubicBezTo>
                    <a:pt x="34787" y="75589"/>
                    <a:pt x="29817" y="73602"/>
                    <a:pt x="25842" y="70620"/>
                  </a:cubicBezTo>
                  <a:lnTo>
                    <a:pt x="24848" y="80890"/>
                  </a:lnTo>
                  <a:cubicBezTo>
                    <a:pt x="29155" y="83210"/>
                    <a:pt x="34124" y="84866"/>
                    <a:pt x="39756" y="85528"/>
                  </a:cubicBezTo>
                  <a:cubicBezTo>
                    <a:pt x="47708" y="86522"/>
                    <a:pt x="55328" y="85528"/>
                    <a:pt x="62285" y="83210"/>
                  </a:cubicBezTo>
                  <a:lnTo>
                    <a:pt x="65267"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8" name="Freeform: Shape 437">
              <a:extLst>
                <a:ext uri="{FF2B5EF4-FFF2-40B4-BE49-F238E27FC236}">
                  <a16:creationId xmlns:a16="http://schemas.microsoft.com/office/drawing/2014/main" id="{817B6E33-1559-4F73-A947-901F0EC714DB}"/>
                </a:ext>
              </a:extLst>
            </p:cNvPr>
            <p:cNvSpPr/>
            <p:nvPr/>
          </p:nvSpPr>
          <p:spPr>
            <a:xfrm>
              <a:off x="6257774" y="9900796"/>
              <a:ext cx="66269" cy="66269"/>
            </a:xfrm>
            <a:custGeom>
              <a:avLst/>
              <a:gdLst>
                <a:gd name="connsiteX0" fmla="*/ 24848 w 66260"/>
                <a:gd name="connsiteY0" fmla="*/ 25708 h 66260"/>
                <a:gd name="connsiteX1" fmla="*/ 36443 w 66260"/>
                <a:gd name="connsiteY1" fmla="*/ 43931 h 66260"/>
                <a:gd name="connsiteX2" fmla="*/ 52346 w 66260"/>
                <a:gd name="connsiteY2" fmla="*/ 65465 h 66260"/>
                <a:gd name="connsiteX3" fmla="*/ 55659 w 66260"/>
                <a:gd name="connsiteY3" fmla="*/ 33329 h 66260"/>
                <a:gd name="connsiteX4" fmla="*/ 37769 w 66260"/>
                <a:gd name="connsiteY4" fmla="*/ 25046 h 66260"/>
                <a:gd name="connsiteX5" fmla="*/ 24848 w 66260"/>
                <a:gd name="connsiteY5" fmla="*/ 2570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708"/>
                  </a:moveTo>
                  <a:cubicBezTo>
                    <a:pt x="30480" y="32003"/>
                    <a:pt x="33793" y="38960"/>
                    <a:pt x="36443" y="43931"/>
                  </a:cubicBezTo>
                  <a:cubicBezTo>
                    <a:pt x="39756" y="50556"/>
                    <a:pt x="44395" y="59833"/>
                    <a:pt x="52346" y="65465"/>
                  </a:cubicBezTo>
                  <a:lnTo>
                    <a:pt x="55659" y="33329"/>
                  </a:lnTo>
                  <a:cubicBezTo>
                    <a:pt x="51021" y="29022"/>
                    <a:pt x="45389" y="26040"/>
                    <a:pt x="37769" y="25046"/>
                  </a:cubicBezTo>
                  <a:cubicBezTo>
                    <a:pt x="33462" y="24715"/>
                    <a:pt x="29155" y="24715"/>
                    <a:pt x="24848" y="2570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9" name="Freeform: Shape 438">
              <a:extLst>
                <a:ext uri="{FF2B5EF4-FFF2-40B4-BE49-F238E27FC236}">
                  <a16:creationId xmlns:a16="http://schemas.microsoft.com/office/drawing/2014/main" id="{8353F2E6-C657-4319-83F4-ECE046B42290}"/>
                </a:ext>
              </a:extLst>
            </p:cNvPr>
            <p:cNvSpPr/>
            <p:nvPr/>
          </p:nvSpPr>
          <p:spPr>
            <a:xfrm>
              <a:off x="6244852" y="9904970"/>
              <a:ext cx="66269" cy="66269"/>
            </a:xfrm>
            <a:custGeom>
              <a:avLst/>
              <a:gdLst>
                <a:gd name="connsiteX0" fmla="*/ 52677 w 66260"/>
                <a:gd name="connsiteY0" fmla="*/ 62285 h 66260"/>
                <a:gd name="connsiteX1" fmla="*/ 41081 w 66260"/>
                <a:gd name="connsiteY1" fmla="*/ 44063 h 66260"/>
                <a:gd name="connsiteX2" fmla="*/ 28161 w 66260"/>
                <a:gd name="connsiteY2" fmla="*/ 24848 h 66260"/>
                <a:gd name="connsiteX3" fmla="*/ 24848 w 66260"/>
                <a:gd name="connsiteY3" fmla="*/ 56984 h 66260"/>
                <a:gd name="connsiteX4" fmla="*/ 39756 w 66260"/>
                <a:gd name="connsiteY4" fmla="*/ 62617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1" y="44063"/>
                  </a:cubicBezTo>
                  <a:cubicBezTo>
                    <a:pt x="38100" y="38100"/>
                    <a:pt x="34455" y="30811"/>
                    <a:pt x="28161" y="24848"/>
                  </a:cubicBezTo>
                  <a:lnTo>
                    <a:pt x="24848" y="56984"/>
                  </a:lnTo>
                  <a:cubicBezTo>
                    <a:pt x="28823" y="59966"/>
                    <a:pt x="33793" y="61954"/>
                    <a:pt x="39756" y="62617"/>
                  </a:cubicBezTo>
                  <a:cubicBezTo>
                    <a:pt x="44064" y="62948"/>
                    <a:pt x="48370"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0" name="Freeform: Shape 439">
              <a:extLst>
                <a:ext uri="{FF2B5EF4-FFF2-40B4-BE49-F238E27FC236}">
                  <a16:creationId xmlns:a16="http://schemas.microsoft.com/office/drawing/2014/main" id="{0AA24400-D8C0-41C6-8D71-04788B9E1345}"/>
                </a:ext>
              </a:extLst>
            </p:cNvPr>
            <p:cNvSpPr/>
            <p:nvPr/>
          </p:nvSpPr>
          <p:spPr>
            <a:xfrm>
              <a:off x="6243858" y="9891664"/>
              <a:ext cx="66269" cy="99403"/>
            </a:xfrm>
            <a:custGeom>
              <a:avLst/>
              <a:gdLst>
                <a:gd name="connsiteX0" fmla="*/ 65267 w 66260"/>
                <a:gd name="connsiteY0" fmla="*/ 84866 h 99391"/>
                <a:gd name="connsiteX1" fmla="*/ 66261 w 66260"/>
                <a:gd name="connsiteY1" fmla="*/ 74596 h 99391"/>
                <a:gd name="connsiteX2" fmla="*/ 50358 w 66260"/>
                <a:gd name="connsiteY2" fmla="*/ 53061 h 99391"/>
                <a:gd name="connsiteX3" fmla="*/ 38763 w 66260"/>
                <a:gd name="connsiteY3" fmla="*/ 34839 h 99391"/>
                <a:gd name="connsiteX4" fmla="*/ 51683 w 66260"/>
                <a:gd name="connsiteY4" fmla="*/ 34509 h 99391"/>
                <a:gd name="connsiteX5" fmla="*/ 69574 w 66260"/>
                <a:gd name="connsiteY5" fmla="*/ 42791 h 99391"/>
                <a:gd name="connsiteX6" fmla="*/ 70899 w 66260"/>
                <a:gd name="connsiteY6" fmla="*/ 31858 h 99391"/>
                <a:gd name="connsiteX7" fmla="*/ 53008 w 66260"/>
                <a:gd name="connsiteY7" fmla="*/ 25232 h 99391"/>
                <a:gd name="connsiteX8" fmla="*/ 30480 w 66260"/>
                <a:gd name="connsiteY8" fmla="*/ 27550 h 99391"/>
                <a:gd name="connsiteX9" fmla="*/ 30480 w 66260"/>
                <a:gd name="connsiteY9" fmla="*/ 27550 h 99391"/>
                <a:gd name="connsiteX10" fmla="*/ 29154 w 66260"/>
                <a:gd name="connsiteY10" fmla="*/ 38484 h 99391"/>
                <a:gd name="connsiteX11" fmla="*/ 42075 w 66260"/>
                <a:gd name="connsiteY11" fmla="*/ 57699 h 99391"/>
                <a:gd name="connsiteX12" fmla="*/ 53671 w 66260"/>
                <a:gd name="connsiteY12" fmla="*/ 75922 h 99391"/>
                <a:gd name="connsiteX13" fmla="*/ 40750 w 66260"/>
                <a:gd name="connsiteY13" fmla="*/ 76252 h 99391"/>
                <a:gd name="connsiteX14" fmla="*/ 25842 w 66260"/>
                <a:gd name="connsiteY14" fmla="*/ 70621 h 99391"/>
                <a:gd name="connsiteX15" fmla="*/ 24848 w 66260"/>
                <a:gd name="connsiteY15" fmla="*/ 80891 h 99391"/>
                <a:gd name="connsiteX16" fmla="*/ 39756 w 66260"/>
                <a:gd name="connsiteY16" fmla="*/ 85529 h 99391"/>
                <a:gd name="connsiteX17" fmla="*/ 62285 w 66260"/>
                <a:gd name="connsiteY17" fmla="*/ 83210 h 99391"/>
                <a:gd name="connsiteX18" fmla="*/ 65267 w 66260"/>
                <a:gd name="connsiteY18" fmla="*/ 848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866"/>
                  </a:moveTo>
                  <a:lnTo>
                    <a:pt x="66261" y="74596"/>
                  </a:lnTo>
                  <a:cubicBezTo>
                    <a:pt x="58309" y="68633"/>
                    <a:pt x="53671" y="59687"/>
                    <a:pt x="50358" y="53061"/>
                  </a:cubicBezTo>
                  <a:cubicBezTo>
                    <a:pt x="47708" y="48091"/>
                    <a:pt x="44395" y="41134"/>
                    <a:pt x="38763" y="34839"/>
                  </a:cubicBezTo>
                  <a:cubicBezTo>
                    <a:pt x="43070" y="34177"/>
                    <a:pt x="47376" y="33845"/>
                    <a:pt x="51683" y="34509"/>
                  </a:cubicBezTo>
                  <a:cubicBezTo>
                    <a:pt x="59303" y="35171"/>
                    <a:pt x="64935" y="38484"/>
                    <a:pt x="69574" y="42791"/>
                  </a:cubicBezTo>
                  <a:lnTo>
                    <a:pt x="70899" y="31858"/>
                  </a:lnTo>
                  <a:cubicBezTo>
                    <a:pt x="65929" y="28544"/>
                    <a:pt x="59966" y="26226"/>
                    <a:pt x="53008" y="25232"/>
                  </a:cubicBezTo>
                  <a:cubicBezTo>
                    <a:pt x="45057" y="24237"/>
                    <a:pt x="37437" y="25232"/>
                    <a:pt x="30480" y="27550"/>
                  </a:cubicBezTo>
                  <a:lnTo>
                    <a:pt x="30480" y="27550"/>
                  </a:lnTo>
                  <a:lnTo>
                    <a:pt x="29154" y="38484"/>
                  </a:lnTo>
                  <a:cubicBezTo>
                    <a:pt x="35449" y="44116"/>
                    <a:pt x="39094" y="51736"/>
                    <a:pt x="42075" y="57699"/>
                  </a:cubicBezTo>
                  <a:cubicBezTo>
                    <a:pt x="44726" y="62669"/>
                    <a:pt x="48039" y="69627"/>
                    <a:pt x="53671" y="75922"/>
                  </a:cubicBezTo>
                  <a:cubicBezTo>
                    <a:pt x="49364" y="76584"/>
                    <a:pt x="45057" y="76915"/>
                    <a:pt x="40750" y="76252"/>
                  </a:cubicBezTo>
                  <a:cubicBezTo>
                    <a:pt x="34787" y="75590"/>
                    <a:pt x="29817" y="73602"/>
                    <a:pt x="25842" y="70621"/>
                  </a:cubicBezTo>
                  <a:lnTo>
                    <a:pt x="24848" y="80891"/>
                  </a:lnTo>
                  <a:cubicBezTo>
                    <a:pt x="29154" y="83210"/>
                    <a:pt x="34124" y="84866"/>
                    <a:pt x="39756" y="85529"/>
                  </a:cubicBezTo>
                  <a:cubicBezTo>
                    <a:pt x="47708" y="86192"/>
                    <a:pt x="55328" y="85529"/>
                    <a:pt x="62285" y="83210"/>
                  </a:cubicBezTo>
                  <a:lnTo>
                    <a:pt x="65267" y="84866"/>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1" name="Freeform: Shape 440">
              <a:extLst>
                <a:ext uri="{FF2B5EF4-FFF2-40B4-BE49-F238E27FC236}">
                  <a16:creationId xmlns:a16="http://schemas.microsoft.com/office/drawing/2014/main" id="{1FE301B0-1936-4191-A72A-134D12CFC9CB}"/>
                </a:ext>
              </a:extLst>
            </p:cNvPr>
            <p:cNvSpPr/>
            <p:nvPr/>
          </p:nvSpPr>
          <p:spPr>
            <a:xfrm>
              <a:off x="6298529" y="9905172"/>
              <a:ext cx="66269" cy="66269"/>
            </a:xfrm>
            <a:custGeom>
              <a:avLst/>
              <a:gdLst>
                <a:gd name="connsiteX0" fmla="*/ 24848 w 66260"/>
                <a:gd name="connsiteY0" fmla="*/ 25640 h 66260"/>
                <a:gd name="connsiteX1" fmla="*/ 36444 w 66260"/>
                <a:gd name="connsiteY1" fmla="*/ 43862 h 66260"/>
                <a:gd name="connsiteX2" fmla="*/ 52346 w 66260"/>
                <a:gd name="connsiteY2" fmla="*/ 65397 h 66260"/>
                <a:gd name="connsiteX3" fmla="*/ 55659 w 66260"/>
                <a:gd name="connsiteY3" fmla="*/ 33261 h 66260"/>
                <a:gd name="connsiteX4" fmla="*/ 37769 w 66260"/>
                <a:gd name="connsiteY4" fmla="*/ 24978 h 66260"/>
                <a:gd name="connsiteX5" fmla="*/ 24848 w 66260"/>
                <a:gd name="connsiteY5" fmla="*/ 2564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0"/>
                  </a:moveTo>
                  <a:cubicBezTo>
                    <a:pt x="30480" y="31935"/>
                    <a:pt x="33793" y="38892"/>
                    <a:pt x="36444" y="43862"/>
                  </a:cubicBezTo>
                  <a:cubicBezTo>
                    <a:pt x="39756" y="50488"/>
                    <a:pt x="44395" y="59764"/>
                    <a:pt x="52346" y="65397"/>
                  </a:cubicBezTo>
                  <a:lnTo>
                    <a:pt x="55659" y="33261"/>
                  </a:lnTo>
                  <a:cubicBezTo>
                    <a:pt x="51021" y="28953"/>
                    <a:pt x="45389" y="25972"/>
                    <a:pt x="37769" y="24978"/>
                  </a:cubicBezTo>
                  <a:cubicBezTo>
                    <a:pt x="33462" y="24646"/>
                    <a:pt x="28823" y="24978"/>
                    <a:pt x="24848" y="2564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2" name="Freeform: Shape 441">
              <a:extLst>
                <a:ext uri="{FF2B5EF4-FFF2-40B4-BE49-F238E27FC236}">
                  <a16:creationId xmlns:a16="http://schemas.microsoft.com/office/drawing/2014/main" id="{C1F596B6-D5CE-4E09-9883-ED1482584CAA}"/>
                </a:ext>
              </a:extLst>
            </p:cNvPr>
            <p:cNvSpPr/>
            <p:nvPr/>
          </p:nvSpPr>
          <p:spPr>
            <a:xfrm>
              <a:off x="6285608" y="9909278"/>
              <a:ext cx="66269" cy="66269"/>
            </a:xfrm>
            <a:custGeom>
              <a:avLst/>
              <a:gdLst>
                <a:gd name="connsiteX0" fmla="*/ 52677 w 66260"/>
                <a:gd name="connsiteY0" fmla="*/ 62285 h 66260"/>
                <a:gd name="connsiteX1" fmla="*/ 41082 w 66260"/>
                <a:gd name="connsiteY1" fmla="*/ 44063 h 66260"/>
                <a:gd name="connsiteX2" fmla="*/ 28161 w 66260"/>
                <a:gd name="connsiteY2" fmla="*/ 24848 h 66260"/>
                <a:gd name="connsiteX3" fmla="*/ 24848 w 66260"/>
                <a:gd name="connsiteY3" fmla="*/ 56984 h 66260"/>
                <a:gd name="connsiteX4" fmla="*/ 39756 w 66260"/>
                <a:gd name="connsiteY4" fmla="*/ 62616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3"/>
                    <a:pt x="41082" y="44063"/>
                  </a:cubicBezTo>
                  <a:cubicBezTo>
                    <a:pt x="38100" y="38100"/>
                    <a:pt x="34456" y="30811"/>
                    <a:pt x="28161" y="24848"/>
                  </a:cubicBezTo>
                  <a:lnTo>
                    <a:pt x="24848" y="56984"/>
                  </a:lnTo>
                  <a:cubicBezTo>
                    <a:pt x="28823" y="59966"/>
                    <a:pt x="33793" y="61954"/>
                    <a:pt x="39756" y="62616"/>
                  </a:cubicBezTo>
                  <a:cubicBezTo>
                    <a:pt x="44064" y="62948"/>
                    <a:pt x="48371"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3" name="Freeform: Shape 442">
              <a:extLst>
                <a:ext uri="{FF2B5EF4-FFF2-40B4-BE49-F238E27FC236}">
                  <a16:creationId xmlns:a16="http://schemas.microsoft.com/office/drawing/2014/main" id="{E5229F5C-6D4D-4078-8CB9-73E8B5533697}"/>
                </a:ext>
              </a:extLst>
            </p:cNvPr>
            <p:cNvSpPr/>
            <p:nvPr/>
          </p:nvSpPr>
          <p:spPr>
            <a:xfrm>
              <a:off x="6284614" y="9896112"/>
              <a:ext cx="66269" cy="99403"/>
            </a:xfrm>
            <a:custGeom>
              <a:avLst/>
              <a:gdLst>
                <a:gd name="connsiteX0" fmla="*/ 65267 w 66260"/>
                <a:gd name="connsiteY0" fmla="*/ 84727 h 99391"/>
                <a:gd name="connsiteX1" fmla="*/ 66261 w 66260"/>
                <a:gd name="connsiteY1" fmla="*/ 74456 h 99391"/>
                <a:gd name="connsiteX2" fmla="*/ 50358 w 66260"/>
                <a:gd name="connsiteY2" fmla="*/ 52921 h 99391"/>
                <a:gd name="connsiteX3" fmla="*/ 38763 w 66260"/>
                <a:gd name="connsiteY3" fmla="*/ 34699 h 99391"/>
                <a:gd name="connsiteX4" fmla="*/ 52015 w 66260"/>
                <a:gd name="connsiteY4" fmla="*/ 34368 h 99391"/>
                <a:gd name="connsiteX5" fmla="*/ 69905 w 66260"/>
                <a:gd name="connsiteY5" fmla="*/ 42650 h 99391"/>
                <a:gd name="connsiteX6" fmla="*/ 71230 w 66260"/>
                <a:gd name="connsiteY6" fmla="*/ 31718 h 99391"/>
                <a:gd name="connsiteX7" fmla="*/ 53340 w 66260"/>
                <a:gd name="connsiteY7" fmla="*/ 25091 h 99391"/>
                <a:gd name="connsiteX8" fmla="*/ 30812 w 66260"/>
                <a:gd name="connsiteY8" fmla="*/ 27411 h 99391"/>
                <a:gd name="connsiteX9" fmla="*/ 30812 w 66260"/>
                <a:gd name="connsiteY9" fmla="*/ 27411 h 99391"/>
                <a:gd name="connsiteX10" fmla="*/ 29486 w 66260"/>
                <a:gd name="connsiteY10" fmla="*/ 38344 h 99391"/>
                <a:gd name="connsiteX11" fmla="*/ 42407 w 66260"/>
                <a:gd name="connsiteY11" fmla="*/ 57559 h 99391"/>
                <a:gd name="connsiteX12" fmla="*/ 54003 w 66260"/>
                <a:gd name="connsiteY12" fmla="*/ 75781 h 99391"/>
                <a:gd name="connsiteX13" fmla="*/ 40750 w 66260"/>
                <a:gd name="connsiteY13" fmla="*/ 76112 h 99391"/>
                <a:gd name="connsiteX14" fmla="*/ 25842 w 66260"/>
                <a:gd name="connsiteY14" fmla="*/ 70481 h 99391"/>
                <a:gd name="connsiteX15" fmla="*/ 24848 w 66260"/>
                <a:gd name="connsiteY15" fmla="*/ 80751 h 99391"/>
                <a:gd name="connsiteX16" fmla="*/ 39756 w 66260"/>
                <a:gd name="connsiteY16" fmla="*/ 85389 h 99391"/>
                <a:gd name="connsiteX17" fmla="*/ 62285 w 66260"/>
                <a:gd name="connsiteY17" fmla="*/ 83069 h 99391"/>
                <a:gd name="connsiteX18" fmla="*/ 65267 w 66260"/>
                <a:gd name="connsiteY18" fmla="*/ 8472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267" y="84727"/>
                  </a:moveTo>
                  <a:lnTo>
                    <a:pt x="66261" y="74456"/>
                  </a:lnTo>
                  <a:cubicBezTo>
                    <a:pt x="58309" y="68492"/>
                    <a:pt x="53671" y="59547"/>
                    <a:pt x="50358" y="52921"/>
                  </a:cubicBezTo>
                  <a:cubicBezTo>
                    <a:pt x="47708" y="47951"/>
                    <a:pt x="44395" y="40994"/>
                    <a:pt x="38763" y="34699"/>
                  </a:cubicBezTo>
                  <a:cubicBezTo>
                    <a:pt x="43070" y="34037"/>
                    <a:pt x="47377" y="33705"/>
                    <a:pt x="52015" y="34368"/>
                  </a:cubicBezTo>
                  <a:cubicBezTo>
                    <a:pt x="59635" y="35362"/>
                    <a:pt x="65267" y="38344"/>
                    <a:pt x="69905" y="42650"/>
                  </a:cubicBezTo>
                  <a:lnTo>
                    <a:pt x="71230" y="31718"/>
                  </a:lnTo>
                  <a:cubicBezTo>
                    <a:pt x="66261" y="28404"/>
                    <a:pt x="60298" y="26085"/>
                    <a:pt x="53340" y="25091"/>
                  </a:cubicBezTo>
                  <a:cubicBezTo>
                    <a:pt x="45389" y="24429"/>
                    <a:pt x="37769" y="25091"/>
                    <a:pt x="30812" y="27411"/>
                  </a:cubicBezTo>
                  <a:lnTo>
                    <a:pt x="30812" y="27411"/>
                  </a:lnTo>
                  <a:lnTo>
                    <a:pt x="29486" y="38344"/>
                  </a:lnTo>
                  <a:cubicBezTo>
                    <a:pt x="35781" y="43976"/>
                    <a:pt x="39425" y="51596"/>
                    <a:pt x="42407" y="57559"/>
                  </a:cubicBezTo>
                  <a:cubicBezTo>
                    <a:pt x="45057" y="62529"/>
                    <a:pt x="48371" y="69486"/>
                    <a:pt x="54003" y="75781"/>
                  </a:cubicBezTo>
                  <a:cubicBezTo>
                    <a:pt x="49696" y="76444"/>
                    <a:pt x="45389" y="76775"/>
                    <a:pt x="40750" y="76112"/>
                  </a:cubicBezTo>
                  <a:cubicBezTo>
                    <a:pt x="34787" y="75450"/>
                    <a:pt x="29817" y="73462"/>
                    <a:pt x="25842" y="70481"/>
                  </a:cubicBezTo>
                  <a:lnTo>
                    <a:pt x="24848" y="80751"/>
                  </a:lnTo>
                  <a:cubicBezTo>
                    <a:pt x="29155" y="83069"/>
                    <a:pt x="34124" y="84727"/>
                    <a:pt x="39756" y="85389"/>
                  </a:cubicBezTo>
                  <a:cubicBezTo>
                    <a:pt x="47708" y="86383"/>
                    <a:pt x="55328" y="85389"/>
                    <a:pt x="62285" y="83069"/>
                  </a:cubicBezTo>
                  <a:lnTo>
                    <a:pt x="65267" y="8472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4" name="Freeform: Shape 443">
              <a:extLst>
                <a:ext uri="{FF2B5EF4-FFF2-40B4-BE49-F238E27FC236}">
                  <a16:creationId xmlns:a16="http://schemas.microsoft.com/office/drawing/2014/main" id="{908F065E-4113-4F7A-AA0A-CB360C4A8C82}"/>
                </a:ext>
              </a:extLst>
            </p:cNvPr>
            <p:cNvSpPr/>
            <p:nvPr/>
          </p:nvSpPr>
          <p:spPr>
            <a:xfrm>
              <a:off x="6338954" y="9909479"/>
              <a:ext cx="66269" cy="66269"/>
            </a:xfrm>
            <a:custGeom>
              <a:avLst/>
              <a:gdLst>
                <a:gd name="connsiteX0" fmla="*/ 24848 w 66260"/>
                <a:gd name="connsiteY0" fmla="*/ 25640 h 66260"/>
                <a:gd name="connsiteX1" fmla="*/ 36444 w 66260"/>
                <a:gd name="connsiteY1" fmla="*/ 43862 h 66260"/>
                <a:gd name="connsiteX2" fmla="*/ 52346 w 66260"/>
                <a:gd name="connsiteY2" fmla="*/ 65397 h 66260"/>
                <a:gd name="connsiteX3" fmla="*/ 55659 w 66260"/>
                <a:gd name="connsiteY3" fmla="*/ 33261 h 66260"/>
                <a:gd name="connsiteX4" fmla="*/ 37769 w 66260"/>
                <a:gd name="connsiteY4" fmla="*/ 24978 h 66260"/>
                <a:gd name="connsiteX5" fmla="*/ 24848 w 66260"/>
                <a:gd name="connsiteY5" fmla="*/ 2564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640"/>
                  </a:moveTo>
                  <a:cubicBezTo>
                    <a:pt x="30480" y="31935"/>
                    <a:pt x="33793" y="38892"/>
                    <a:pt x="36444" y="43862"/>
                  </a:cubicBezTo>
                  <a:cubicBezTo>
                    <a:pt x="39756" y="50488"/>
                    <a:pt x="44395" y="59764"/>
                    <a:pt x="52346" y="65397"/>
                  </a:cubicBezTo>
                  <a:lnTo>
                    <a:pt x="55659" y="33261"/>
                  </a:lnTo>
                  <a:cubicBezTo>
                    <a:pt x="51021" y="28953"/>
                    <a:pt x="45389" y="25972"/>
                    <a:pt x="37769" y="24978"/>
                  </a:cubicBezTo>
                  <a:cubicBezTo>
                    <a:pt x="33462" y="24646"/>
                    <a:pt x="29155" y="24978"/>
                    <a:pt x="24848" y="2564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5" name="Freeform: Shape 444">
              <a:extLst>
                <a:ext uri="{FF2B5EF4-FFF2-40B4-BE49-F238E27FC236}">
                  <a16:creationId xmlns:a16="http://schemas.microsoft.com/office/drawing/2014/main" id="{4DE4F217-C699-4265-8B06-0530A8F48286}"/>
                </a:ext>
              </a:extLst>
            </p:cNvPr>
            <p:cNvSpPr/>
            <p:nvPr/>
          </p:nvSpPr>
          <p:spPr>
            <a:xfrm>
              <a:off x="6326031" y="9913586"/>
              <a:ext cx="66269" cy="66269"/>
            </a:xfrm>
            <a:custGeom>
              <a:avLst/>
              <a:gdLst>
                <a:gd name="connsiteX0" fmla="*/ 52677 w 66260"/>
                <a:gd name="connsiteY0" fmla="*/ 62285 h 66260"/>
                <a:gd name="connsiteX1" fmla="*/ 41082 w 66260"/>
                <a:gd name="connsiteY1" fmla="*/ 44063 h 66260"/>
                <a:gd name="connsiteX2" fmla="*/ 28161 w 66260"/>
                <a:gd name="connsiteY2" fmla="*/ 24848 h 66260"/>
                <a:gd name="connsiteX3" fmla="*/ 24848 w 66260"/>
                <a:gd name="connsiteY3" fmla="*/ 56984 h 66260"/>
                <a:gd name="connsiteX4" fmla="*/ 39756 w 66260"/>
                <a:gd name="connsiteY4" fmla="*/ 62616 h 66260"/>
                <a:gd name="connsiteX5" fmla="*/ 52677 w 66260"/>
                <a:gd name="connsiteY5" fmla="*/ 6228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7" y="62285"/>
                  </a:moveTo>
                  <a:cubicBezTo>
                    <a:pt x="47045" y="55991"/>
                    <a:pt x="43732" y="49032"/>
                    <a:pt x="41082" y="44063"/>
                  </a:cubicBezTo>
                  <a:cubicBezTo>
                    <a:pt x="38100" y="38100"/>
                    <a:pt x="34455" y="30811"/>
                    <a:pt x="28161" y="24848"/>
                  </a:cubicBezTo>
                  <a:lnTo>
                    <a:pt x="24848" y="56984"/>
                  </a:lnTo>
                  <a:cubicBezTo>
                    <a:pt x="28823" y="59966"/>
                    <a:pt x="33793" y="61954"/>
                    <a:pt x="39756" y="62616"/>
                  </a:cubicBezTo>
                  <a:cubicBezTo>
                    <a:pt x="44064" y="62948"/>
                    <a:pt x="48371" y="62948"/>
                    <a:pt x="52677" y="62285"/>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6" name="Freeform: Shape 445">
              <a:extLst>
                <a:ext uri="{FF2B5EF4-FFF2-40B4-BE49-F238E27FC236}">
                  <a16:creationId xmlns:a16="http://schemas.microsoft.com/office/drawing/2014/main" id="{E05EE3FB-611E-43AE-A753-810C333B1AC1}"/>
                </a:ext>
              </a:extLst>
            </p:cNvPr>
            <p:cNvSpPr/>
            <p:nvPr/>
          </p:nvSpPr>
          <p:spPr>
            <a:xfrm>
              <a:off x="6324706" y="9900279"/>
              <a:ext cx="66269" cy="99403"/>
            </a:xfrm>
            <a:custGeom>
              <a:avLst/>
              <a:gdLst>
                <a:gd name="connsiteX0" fmla="*/ 65598 w 66260"/>
                <a:gd name="connsiteY0" fmla="*/ 84867 h 99391"/>
                <a:gd name="connsiteX1" fmla="*/ 66592 w 66260"/>
                <a:gd name="connsiteY1" fmla="*/ 74597 h 99391"/>
                <a:gd name="connsiteX2" fmla="*/ 50690 w 66260"/>
                <a:gd name="connsiteY2" fmla="*/ 53061 h 99391"/>
                <a:gd name="connsiteX3" fmla="*/ 39094 w 66260"/>
                <a:gd name="connsiteY3" fmla="*/ 34840 h 99391"/>
                <a:gd name="connsiteX4" fmla="*/ 52346 w 66260"/>
                <a:gd name="connsiteY4" fmla="*/ 34508 h 99391"/>
                <a:gd name="connsiteX5" fmla="*/ 70236 w 66260"/>
                <a:gd name="connsiteY5" fmla="*/ 42791 h 99391"/>
                <a:gd name="connsiteX6" fmla="*/ 71230 w 66260"/>
                <a:gd name="connsiteY6" fmla="*/ 31858 h 99391"/>
                <a:gd name="connsiteX7" fmla="*/ 53340 w 66260"/>
                <a:gd name="connsiteY7" fmla="*/ 25232 h 99391"/>
                <a:gd name="connsiteX8" fmla="*/ 30811 w 66260"/>
                <a:gd name="connsiteY8" fmla="*/ 27551 h 99391"/>
                <a:gd name="connsiteX9" fmla="*/ 30811 w 66260"/>
                <a:gd name="connsiteY9" fmla="*/ 27551 h 99391"/>
                <a:gd name="connsiteX10" fmla="*/ 29486 w 66260"/>
                <a:gd name="connsiteY10" fmla="*/ 38484 h 99391"/>
                <a:gd name="connsiteX11" fmla="*/ 42407 w 66260"/>
                <a:gd name="connsiteY11" fmla="*/ 57700 h 99391"/>
                <a:gd name="connsiteX12" fmla="*/ 54002 w 66260"/>
                <a:gd name="connsiteY12" fmla="*/ 75921 h 99391"/>
                <a:gd name="connsiteX13" fmla="*/ 40750 w 66260"/>
                <a:gd name="connsiteY13" fmla="*/ 76253 h 99391"/>
                <a:gd name="connsiteX14" fmla="*/ 25842 w 66260"/>
                <a:gd name="connsiteY14" fmla="*/ 70620 h 99391"/>
                <a:gd name="connsiteX15" fmla="*/ 24848 w 66260"/>
                <a:gd name="connsiteY15" fmla="*/ 80890 h 99391"/>
                <a:gd name="connsiteX16" fmla="*/ 39756 w 66260"/>
                <a:gd name="connsiteY16" fmla="*/ 85529 h 99391"/>
                <a:gd name="connsiteX17" fmla="*/ 62285 w 66260"/>
                <a:gd name="connsiteY17" fmla="*/ 83210 h 99391"/>
                <a:gd name="connsiteX18" fmla="*/ 65598 w 66260"/>
                <a:gd name="connsiteY18" fmla="*/ 8486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598" y="84867"/>
                  </a:moveTo>
                  <a:lnTo>
                    <a:pt x="66592" y="74597"/>
                  </a:lnTo>
                  <a:cubicBezTo>
                    <a:pt x="58641" y="68964"/>
                    <a:pt x="54002" y="59688"/>
                    <a:pt x="50690" y="53061"/>
                  </a:cubicBezTo>
                  <a:cubicBezTo>
                    <a:pt x="48039" y="48092"/>
                    <a:pt x="44726" y="41135"/>
                    <a:pt x="39094" y="34840"/>
                  </a:cubicBezTo>
                  <a:cubicBezTo>
                    <a:pt x="43401" y="34177"/>
                    <a:pt x="47707" y="33846"/>
                    <a:pt x="52346" y="34508"/>
                  </a:cubicBezTo>
                  <a:cubicBezTo>
                    <a:pt x="59966" y="35171"/>
                    <a:pt x="65598" y="38484"/>
                    <a:pt x="70236" y="42791"/>
                  </a:cubicBezTo>
                  <a:lnTo>
                    <a:pt x="71230" y="31858"/>
                  </a:lnTo>
                  <a:cubicBezTo>
                    <a:pt x="66261" y="28545"/>
                    <a:pt x="60297" y="26225"/>
                    <a:pt x="53340" y="25232"/>
                  </a:cubicBezTo>
                  <a:cubicBezTo>
                    <a:pt x="45389" y="24238"/>
                    <a:pt x="37769" y="25232"/>
                    <a:pt x="30811" y="27551"/>
                  </a:cubicBezTo>
                  <a:lnTo>
                    <a:pt x="30811" y="27551"/>
                  </a:lnTo>
                  <a:lnTo>
                    <a:pt x="29486" y="38484"/>
                  </a:lnTo>
                  <a:cubicBezTo>
                    <a:pt x="35780" y="44116"/>
                    <a:pt x="39425" y="51737"/>
                    <a:pt x="42407" y="57700"/>
                  </a:cubicBezTo>
                  <a:cubicBezTo>
                    <a:pt x="45057" y="62669"/>
                    <a:pt x="48370" y="69626"/>
                    <a:pt x="54002" y="75921"/>
                  </a:cubicBezTo>
                  <a:cubicBezTo>
                    <a:pt x="49696" y="76584"/>
                    <a:pt x="45389" y="76915"/>
                    <a:pt x="40750" y="76253"/>
                  </a:cubicBezTo>
                  <a:cubicBezTo>
                    <a:pt x="34787" y="75590"/>
                    <a:pt x="29817" y="73602"/>
                    <a:pt x="25842" y="70620"/>
                  </a:cubicBezTo>
                  <a:lnTo>
                    <a:pt x="24848" y="80890"/>
                  </a:lnTo>
                  <a:cubicBezTo>
                    <a:pt x="29154" y="83210"/>
                    <a:pt x="33793" y="84867"/>
                    <a:pt x="39756" y="85529"/>
                  </a:cubicBezTo>
                  <a:cubicBezTo>
                    <a:pt x="47707" y="86523"/>
                    <a:pt x="55328" y="85529"/>
                    <a:pt x="62285" y="83210"/>
                  </a:cubicBezTo>
                  <a:lnTo>
                    <a:pt x="65598" y="84867"/>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7" name="Freeform: Shape 446">
              <a:extLst>
                <a:ext uri="{FF2B5EF4-FFF2-40B4-BE49-F238E27FC236}">
                  <a16:creationId xmlns:a16="http://schemas.microsoft.com/office/drawing/2014/main" id="{C8CBAB82-454B-4E83-B929-416075204613}"/>
                </a:ext>
              </a:extLst>
            </p:cNvPr>
            <p:cNvSpPr/>
            <p:nvPr/>
          </p:nvSpPr>
          <p:spPr>
            <a:xfrm>
              <a:off x="6422451" y="9918354"/>
              <a:ext cx="66269" cy="66269"/>
            </a:xfrm>
            <a:custGeom>
              <a:avLst/>
              <a:gdLst>
                <a:gd name="connsiteX0" fmla="*/ 37437 w 66260"/>
                <a:gd name="connsiteY0" fmla="*/ 25049 h 66260"/>
                <a:gd name="connsiteX1" fmla="*/ 24848 w 66260"/>
                <a:gd name="connsiteY1" fmla="*/ 27699 h 66260"/>
                <a:gd name="connsiteX2" fmla="*/ 34455 w 66260"/>
                <a:gd name="connsiteY2" fmla="*/ 43271 h 66260"/>
                <a:gd name="connsiteX3" fmla="*/ 47376 w 66260"/>
                <a:gd name="connsiteY3" fmla="*/ 62487 h 66260"/>
                <a:gd name="connsiteX4" fmla="*/ 55659 w 66260"/>
                <a:gd name="connsiteY4" fmla="*/ 47909 h 66260"/>
                <a:gd name="connsiteX5" fmla="*/ 37437 w 66260"/>
                <a:gd name="connsiteY5" fmla="*/ 2504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37437" y="25049"/>
                  </a:moveTo>
                  <a:cubicBezTo>
                    <a:pt x="33130" y="24387"/>
                    <a:pt x="28492" y="25381"/>
                    <a:pt x="24848" y="27699"/>
                  </a:cubicBezTo>
                  <a:cubicBezTo>
                    <a:pt x="29154" y="33332"/>
                    <a:pt x="32137" y="38963"/>
                    <a:pt x="34455" y="43271"/>
                  </a:cubicBezTo>
                  <a:cubicBezTo>
                    <a:pt x="37437" y="48903"/>
                    <a:pt x="41081" y="56523"/>
                    <a:pt x="47376" y="62487"/>
                  </a:cubicBezTo>
                  <a:cubicBezTo>
                    <a:pt x="52015" y="59173"/>
                    <a:pt x="54997" y="53872"/>
                    <a:pt x="55659" y="47909"/>
                  </a:cubicBezTo>
                  <a:cubicBezTo>
                    <a:pt x="56653" y="36645"/>
                    <a:pt x="48702" y="26375"/>
                    <a:pt x="37437" y="2504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8" name="Freeform: Shape 447">
              <a:extLst>
                <a:ext uri="{FF2B5EF4-FFF2-40B4-BE49-F238E27FC236}">
                  <a16:creationId xmlns:a16="http://schemas.microsoft.com/office/drawing/2014/main" id="{06345F90-0F5D-4A78-B052-5278F3307EFD}"/>
                </a:ext>
              </a:extLst>
            </p:cNvPr>
            <p:cNvSpPr/>
            <p:nvPr/>
          </p:nvSpPr>
          <p:spPr>
            <a:xfrm>
              <a:off x="6379377" y="9913887"/>
              <a:ext cx="99403" cy="66269"/>
            </a:xfrm>
            <a:custGeom>
              <a:avLst/>
              <a:gdLst>
                <a:gd name="connsiteX0" fmla="*/ 68911 w 99391"/>
                <a:gd name="connsiteY0" fmla="*/ 52376 h 66260"/>
                <a:gd name="connsiteX1" fmla="*/ 38100 w 99391"/>
                <a:gd name="connsiteY1" fmla="*/ 25209 h 66260"/>
                <a:gd name="connsiteX2" fmla="*/ 24848 w 99391"/>
                <a:gd name="connsiteY2" fmla="*/ 25541 h 66260"/>
                <a:gd name="connsiteX3" fmla="*/ 36444 w 99391"/>
                <a:gd name="connsiteY3" fmla="*/ 43762 h 66260"/>
                <a:gd name="connsiteX4" fmla="*/ 67255 w 99391"/>
                <a:gd name="connsiteY4" fmla="*/ 70929 h 66260"/>
                <a:gd name="connsiteX5" fmla="*/ 80176 w 99391"/>
                <a:gd name="connsiteY5" fmla="*/ 70597 h 66260"/>
                <a:gd name="connsiteX6" fmla="*/ 68911 w 99391"/>
                <a:gd name="connsiteY6" fmla="*/ 5237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91" h="66260">
                  <a:moveTo>
                    <a:pt x="68911" y="52376"/>
                  </a:moveTo>
                  <a:cubicBezTo>
                    <a:pt x="63941" y="42436"/>
                    <a:pt x="56322" y="27197"/>
                    <a:pt x="38100" y="25209"/>
                  </a:cubicBezTo>
                  <a:cubicBezTo>
                    <a:pt x="33462" y="24547"/>
                    <a:pt x="29155" y="24877"/>
                    <a:pt x="24848" y="25541"/>
                  </a:cubicBezTo>
                  <a:cubicBezTo>
                    <a:pt x="30480" y="31835"/>
                    <a:pt x="33793" y="38793"/>
                    <a:pt x="36444" y="43762"/>
                  </a:cubicBezTo>
                  <a:cubicBezTo>
                    <a:pt x="41413" y="53702"/>
                    <a:pt x="49033" y="68941"/>
                    <a:pt x="67255" y="70929"/>
                  </a:cubicBezTo>
                  <a:cubicBezTo>
                    <a:pt x="71893" y="71591"/>
                    <a:pt x="76200" y="71261"/>
                    <a:pt x="80176" y="70597"/>
                  </a:cubicBezTo>
                  <a:cubicBezTo>
                    <a:pt x="75206" y="64303"/>
                    <a:pt x="71562" y="57345"/>
                    <a:pt x="68911" y="5237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9" name="Freeform: Shape 448">
              <a:extLst>
                <a:ext uri="{FF2B5EF4-FFF2-40B4-BE49-F238E27FC236}">
                  <a16:creationId xmlns:a16="http://schemas.microsoft.com/office/drawing/2014/main" id="{21635162-8EBE-43D5-866E-70B37F5BBD2A}"/>
                </a:ext>
              </a:extLst>
            </p:cNvPr>
            <p:cNvSpPr/>
            <p:nvPr/>
          </p:nvSpPr>
          <p:spPr>
            <a:xfrm>
              <a:off x="6366786" y="9917893"/>
              <a:ext cx="66269" cy="66269"/>
            </a:xfrm>
            <a:custGeom>
              <a:avLst/>
              <a:gdLst>
                <a:gd name="connsiteX0" fmla="*/ 52678 w 66260"/>
                <a:gd name="connsiteY0" fmla="*/ 62284 h 66260"/>
                <a:gd name="connsiteX1" fmla="*/ 41082 w 66260"/>
                <a:gd name="connsiteY1" fmla="*/ 44063 h 66260"/>
                <a:gd name="connsiteX2" fmla="*/ 28161 w 66260"/>
                <a:gd name="connsiteY2" fmla="*/ 24848 h 66260"/>
                <a:gd name="connsiteX3" fmla="*/ 24848 w 66260"/>
                <a:gd name="connsiteY3" fmla="*/ 56984 h 66260"/>
                <a:gd name="connsiteX4" fmla="*/ 39757 w 66260"/>
                <a:gd name="connsiteY4" fmla="*/ 62616 h 66260"/>
                <a:gd name="connsiteX5" fmla="*/ 52678 w 66260"/>
                <a:gd name="connsiteY5" fmla="*/ 6228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2678" y="62284"/>
                  </a:moveTo>
                  <a:cubicBezTo>
                    <a:pt x="47045" y="55990"/>
                    <a:pt x="43732" y="49032"/>
                    <a:pt x="41082" y="44063"/>
                  </a:cubicBezTo>
                  <a:cubicBezTo>
                    <a:pt x="38100" y="38100"/>
                    <a:pt x="34456" y="30811"/>
                    <a:pt x="28161" y="24848"/>
                  </a:cubicBezTo>
                  <a:lnTo>
                    <a:pt x="24848" y="56984"/>
                  </a:lnTo>
                  <a:cubicBezTo>
                    <a:pt x="28824" y="59966"/>
                    <a:pt x="33793" y="61954"/>
                    <a:pt x="39757" y="62616"/>
                  </a:cubicBezTo>
                  <a:cubicBezTo>
                    <a:pt x="44064" y="63278"/>
                    <a:pt x="48371" y="62948"/>
                    <a:pt x="52678" y="62284"/>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0" name="Freeform: Shape 449">
              <a:extLst>
                <a:ext uri="{FF2B5EF4-FFF2-40B4-BE49-F238E27FC236}">
                  <a16:creationId xmlns:a16="http://schemas.microsoft.com/office/drawing/2014/main" id="{E242185B-B20C-4E4B-84C0-AEB4B3726DD2}"/>
                </a:ext>
              </a:extLst>
            </p:cNvPr>
            <p:cNvSpPr/>
            <p:nvPr/>
          </p:nvSpPr>
          <p:spPr>
            <a:xfrm>
              <a:off x="6365461" y="9904395"/>
              <a:ext cx="132537" cy="99403"/>
            </a:xfrm>
            <a:custGeom>
              <a:avLst/>
              <a:gdLst>
                <a:gd name="connsiteX0" fmla="*/ 121920 w 132521"/>
                <a:gd name="connsiteY0" fmla="*/ 62860 h 99391"/>
                <a:gd name="connsiteX1" fmla="*/ 106017 w 132521"/>
                <a:gd name="connsiteY1" fmla="*/ 86383 h 99391"/>
                <a:gd name="connsiteX2" fmla="*/ 105355 w 132521"/>
                <a:gd name="connsiteY2" fmla="*/ 86714 h 99391"/>
                <a:gd name="connsiteX3" fmla="*/ 80176 w 132521"/>
                <a:gd name="connsiteY3" fmla="*/ 89696 h 99391"/>
                <a:gd name="connsiteX4" fmla="*/ 62285 w 132521"/>
                <a:gd name="connsiteY4" fmla="*/ 83069 h 99391"/>
                <a:gd name="connsiteX5" fmla="*/ 39756 w 132521"/>
                <a:gd name="connsiteY5" fmla="*/ 85389 h 99391"/>
                <a:gd name="connsiteX6" fmla="*/ 24848 w 132521"/>
                <a:gd name="connsiteY6" fmla="*/ 80751 h 99391"/>
                <a:gd name="connsiteX7" fmla="*/ 25842 w 132521"/>
                <a:gd name="connsiteY7" fmla="*/ 70481 h 99391"/>
                <a:gd name="connsiteX8" fmla="*/ 40750 w 132521"/>
                <a:gd name="connsiteY8" fmla="*/ 76112 h 99391"/>
                <a:gd name="connsiteX9" fmla="*/ 53671 w 132521"/>
                <a:gd name="connsiteY9" fmla="*/ 75781 h 99391"/>
                <a:gd name="connsiteX10" fmla="*/ 42076 w 132521"/>
                <a:gd name="connsiteY10" fmla="*/ 57559 h 99391"/>
                <a:gd name="connsiteX11" fmla="*/ 29155 w 132521"/>
                <a:gd name="connsiteY11" fmla="*/ 38344 h 99391"/>
                <a:gd name="connsiteX12" fmla="*/ 30149 w 132521"/>
                <a:gd name="connsiteY12" fmla="*/ 27411 h 99391"/>
                <a:gd name="connsiteX13" fmla="*/ 52677 w 132521"/>
                <a:gd name="connsiteY13" fmla="*/ 25091 h 99391"/>
                <a:gd name="connsiteX14" fmla="*/ 74875 w 132521"/>
                <a:gd name="connsiteY14" fmla="*/ 34699 h 99391"/>
                <a:gd name="connsiteX15" fmla="*/ 95084 w 132521"/>
                <a:gd name="connsiteY15" fmla="*/ 29398 h 99391"/>
                <a:gd name="connsiteX16" fmla="*/ 121920 w 132521"/>
                <a:gd name="connsiteY16" fmla="*/ 62860 h 99391"/>
                <a:gd name="connsiteX17" fmla="*/ 94421 w 132521"/>
                <a:gd name="connsiteY17" fmla="*/ 80088 h 99391"/>
                <a:gd name="connsiteX18" fmla="*/ 82826 w 132521"/>
                <a:gd name="connsiteY18" fmla="*/ 61867 h 99391"/>
                <a:gd name="connsiteX19" fmla="*/ 52015 w 132521"/>
                <a:gd name="connsiteY19" fmla="*/ 34699 h 99391"/>
                <a:gd name="connsiteX20" fmla="*/ 38763 w 132521"/>
                <a:gd name="connsiteY20" fmla="*/ 35031 h 99391"/>
                <a:gd name="connsiteX21" fmla="*/ 50358 w 132521"/>
                <a:gd name="connsiteY21" fmla="*/ 53252 h 99391"/>
                <a:gd name="connsiteX22" fmla="*/ 81169 w 132521"/>
                <a:gd name="connsiteY22" fmla="*/ 80419 h 99391"/>
                <a:gd name="connsiteX23" fmla="*/ 94421 w 132521"/>
                <a:gd name="connsiteY23" fmla="*/ 80088 h 99391"/>
                <a:gd name="connsiteX24" fmla="*/ 112643 w 132521"/>
                <a:gd name="connsiteY24" fmla="*/ 61867 h 99391"/>
                <a:gd name="connsiteX25" fmla="*/ 94421 w 132521"/>
                <a:gd name="connsiteY25" fmla="*/ 39006 h 99391"/>
                <a:gd name="connsiteX26" fmla="*/ 81832 w 132521"/>
                <a:gd name="connsiteY26" fmla="*/ 41656 h 99391"/>
                <a:gd name="connsiteX27" fmla="*/ 91440 w 132521"/>
                <a:gd name="connsiteY27" fmla="*/ 57228 h 99391"/>
                <a:gd name="connsiteX28" fmla="*/ 104361 w 132521"/>
                <a:gd name="connsiteY28" fmla="*/ 76444 h 99391"/>
                <a:gd name="connsiteX29" fmla="*/ 112643 w 132521"/>
                <a:gd name="connsiteY29" fmla="*/ 6186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521" h="99391">
                  <a:moveTo>
                    <a:pt x="121920" y="62860"/>
                  </a:moveTo>
                  <a:cubicBezTo>
                    <a:pt x="120926" y="72799"/>
                    <a:pt x="114963" y="81745"/>
                    <a:pt x="106017" y="86383"/>
                  </a:cubicBezTo>
                  <a:lnTo>
                    <a:pt x="105355" y="86714"/>
                  </a:lnTo>
                  <a:cubicBezTo>
                    <a:pt x="97735" y="89696"/>
                    <a:pt x="89121" y="90690"/>
                    <a:pt x="80176" y="89696"/>
                  </a:cubicBezTo>
                  <a:cubicBezTo>
                    <a:pt x="72887" y="89034"/>
                    <a:pt x="66924" y="86383"/>
                    <a:pt x="62285" y="83069"/>
                  </a:cubicBezTo>
                  <a:cubicBezTo>
                    <a:pt x="55328" y="85389"/>
                    <a:pt x="47708" y="86051"/>
                    <a:pt x="39756" y="85389"/>
                  </a:cubicBezTo>
                  <a:cubicBezTo>
                    <a:pt x="34124" y="84727"/>
                    <a:pt x="29155" y="83069"/>
                    <a:pt x="24848" y="80751"/>
                  </a:cubicBezTo>
                  <a:lnTo>
                    <a:pt x="25842" y="70481"/>
                  </a:lnTo>
                  <a:cubicBezTo>
                    <a:pt x="29817" y="73462"/>
                    <a:pt x="34787" y="75450"/>
                    <a:pt x="40750" y="76112"/>
                  </a:cubicBezTo>
                  <a:cubicBezTo>
                    <a:pt x="45389" y="76775"/>
                    <a:pt x="49696" y="76444"/>
                    <a:pt x="53671" y="75781"/>
                  </a:cubicBezTo>
                  <a:cubicBezTo>
                    <a:pt x="48039" y="69486"/>
                    <a:pt x="44726" y="62529"/>
                    <a:pt x="42076" y="57559"/>
                  </a:cubicBezTo>
                  <a:cubicBezTo>
                    <a:pt x="39094" y="51596"/>
                    <a:pt x="35449" y="44307"/>
                    <a:pt x="29155" y="38344"/>
                  </a:cubicBezTo>
                  <a:lnTo>
                    <a:pt x="30149" y="27411"/>
                  </a:lnTo>
                  <a:cubicBezTo>
                    <a:pt x="37106" y="25091"/>
                    <a:pt x="44726" y="24429"/>
                    <a:pt x="52677" y="25091"/>
                  </a:cubicBezTo>
                  <a:cubicBezTo>
                    <a:pt x="61954" y="26085"/>
                    <a:pt x="69242" y="30062"/>
                    <a:pt x="74875" y="34699"/>
                  </a:cubicBezTo>
                  <a:cubicBezTo>
                    <a:pt x="80838" y="30724"/>
                    <a:pt x="87795" y="28736"/>
                    <a:pt x="95084" y="29398"/>
                  </a:cubicBezTo>
                  <a:cubicBezTo>
                    <a:pt x="111649" y="31386"/>
                    <a:pt x="123576" y="46295"/>
                    <a:pt x="121920" y="62860"/>
                  </a:cubicBezTo>
                  <a:close/>
                  <a:moveTo>
                    <a:pt x="94421" y="80088"/>
                  </a:moveTo>
                  <a:cubicBezTo>
                    <a:pt x="89121" y="73793"/>
                    <a:pt x="85477" y="66836"/>
                    <a:pt x="82826" y="61867"/>
                  </a:cubicBezTo>
                  <a:cubicBezTo>
                    <a:pt x="77856" y="51927"/>
                    <a:pt x="70236" y="36687"/>
                    <a:pt x="52015" y="34699"/>
                  </a:cubicBezTo>
                  <a:cubicBezTo>
                    <a:pt x="47376" y="34037"/>
                    <a:pt x="43070" y="34368"/>
                    <a:pt x="38763" y="35031"/>
                  </a:cubicBezTo>
                  <a:cubicBezTo>
                    <a:pt x="44395" y="41326"/>
                    <a:pt x="47708" y="48283"/>
                    <a:pt x="50358" y="53252"/>
                  </a:cubicBezTo>
                  <a:cubicBezTo>
                    <a:pt x="55328" y="63192"/>
                    <a:pt x="62948" y="78432"/>
                    <a:pt x="81169" y="80419"/>
                  </a:cubicBezTo>
                  <a:cubicBezTo>
                    <a:pt x="85808" y="81082"/>
                    <a:pt x="90446" y="80751"/>
                    <a:pt x="94421" y="80088"/>
                  </a:cubicBezTo>
                  <a:close/>
                  <a:moveTo>
                    <a:pt x="112643" y="61867"/>
                  </a:moveTo>
                  <a:cubicBezTo>
                    <a:pt x="113969" y="50271"/>
                    <a:pt x="105686" y="40000"/>
                    <a:pt x="94421" y="39006"/>
                  </a:cubicBezTo>
                  <a:cubicBezTo>
                    <a:pt x="90115" y="38344"/>
                    <a:pt x="85477" y="39338"/>
                    <a:pt x="81832" y="41656"/>
                  </a:cubicBezTo>
                  <a:cubicBezTo>
                    <a:pt x="86139" y="47289"/>
                    <a:pt x="89121" y="52921"/>
                    <a:pt x="91440" y="57228"/>
                  </a:cubicBezTo>
                  <a:cubicBezTo>
                    <a:pt x="94421" y="62860"/>
                    <a:pt x="98066" y="70481"/>
                    <a:pt x="104361" y="76444"/>
                  </a:cubicBezTo>
                  <a:cubicBezTo>
                    <a:pt x="108668" y="73131"/>
                    <a:pt x="111981" y="67830"/>
                    <a:pt x="112643" y="61867"/>
                  </a:cubicBez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1" name="Freeform: Shape 450">
              <a:extLst>
                <a:ext uri="{FF2B5EF4-FFF2-40B4-BE49-F238E27FC236}">
                  <a16:creationId xmlns:a16="http://schemas.microsoft.com/office/drawing/2014/main" id="{52F563E9-5023-4992-86DD-CBA78103758F}"/>
                </a:ext>
              </a:extLst>
            </p:cNvPr>
            <p:cNvSpPr/>
            <p:nvPr/>
          </p:nvSpPr>
          <p:spPr>
            <a:xfrm>
              <a:off x="6356846" y="10046785"/>
              <a:ext cx="66269" cy="66269"/>
            </a:xfrm>
            <a:custGeom>
              <a:avLst/>
              <a:gdLst>
                <a:gd name="connsiteX0" fmla="*/ 57316 w 66260"/>
                <a:gd name="connsiteY0" fmla="*/ 60629 h 66260"/>
                <a:gd name="connsiteX1" fmla="*/ 43401 w 66260"/>
                <a:gd name="connsiteY1" fmla="*/ 44064 h 66260"/>
                <a:gd name="connsiteX2" fmla="*/ 24848 w 66260"/>
                <a:gd name="connsiteY2" fmla="*/ 24848 h 66260"/>
                <a:gd name="connsiteX3" fmla="*/ 25510 w 66260"/>
                <a:gd name="connsiteY3" fmla="*/ 56984 h 66260"/>
                <a:gd name="connsiteX4" fmla="*/ 44395 w 66260"/>
                <a:gd name="connsiteY4" fmla="*/ 62617 h 66260"/>
                <a:gd name="connsiteX5" fmla="*/ 57316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9"/>
                  </a:moveTo>
                  <a:cubicBezTo>
                    <a:pt x="51021" y="55328"/>
                    <a:pt x="46714" y="48702"/>
                    <a:pt x="43401" y="44064"/>
                  </a:cubicBezTo>
                  <a:cubicBezTo>
                    <a:pt x="39094" y="37769"/>
                    <a:pt x="33462" y="29487"/>
                    <a:pt x="24848" y="24848"/>
                  </a:cubicBezTo>
                  <a:lnTo>
                    <a:pt x="25510" y="56984"/>
                  </a:lnTo>
                  <a:cubicBezTo>
                    <a:pt x="30480" y="60629"/>
                    <a:pt x="36774" y="62948"/>
                    <a:pt x="44395" y="62617"/>
                  </a:cubicBezTo>
                  <a:cubicBezTo>
                    <a:pt x="49033" y="62617"/>
                    <a:pt x="53340" y="61954"/>
                    <a:pt x="57316"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2" name="Freeform: Shape 451">
              <a:extLst>
                <a:ext uri="{FF2B5EF4-FFF2-40B4-BE49-F238E27FC236}">
                  <a16:creationId xmlns:a16="http://schemas.microsoft.com/office/drawing/2014/main" id="{3CB2D521-8E58-4FA8-B4DF-94E9ACF890B4}"/>
                </a:ext>
              </a:extLst>
            </p:cNvPr>
            <p:cNvSpPr/>
            <p:nvPr/>
          </p:nvSpPr>
          <p:spPr>
            <a:xfrm>
              <a:off x="6372088" y="10042138"/>
              <a:ext cx="66269" cy="66269"/>
            </a:xfrm>
            <a:custGeom>
              <a:avLst/>
              <a:gdLst>
                <a:gd name="connsiteX0" fmla="*/ 51352 w 66260"/>
                <a:gd name="connsiteY0" fmla="*/ 60637 h 66260"/>
                <a:gd name="connsiteX1" fmla="*/ 57647 w 66260"/>
                <a:gd name="connsiteY1" fmla="*/ 45066 h 66260"/>
                <a:gd name="connsiteX2" fmla="*/ 36775 w 66260"/>
                <a:gd name="connsiteY2" fmla="*/ 24857 h 66260"/>
                <a:gd name="connsiteX3" fmla="*/ 24848 w 66260"/>
                <a:gd name="connsiteY3" fmla="*/ 29163 h 66260"/>
                <a:gd name="connsiteX4" fmla="*/ 36444 w 66260"/>
                <a:gd name="connsiteY4" fmla="*/ 43740 h 66260"/>
                <a:gd name="connsiteX5" fmla="*/ 51352 w 66260"/>
                <a:gd name="connsiteY5" fmla="*/ 6063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1352" y="60637"/>
                  </a:moveTo>
                  <a:cubicBezTo>
                    <a:pt x="55328" y="56662"/>
                    <a:pt x="57647" y="51029"/>
                    <a:pt x="57647" y="45066"/>
                  </a:cubicBezTo>
                  <a:cubicBezTo>
                    <a:pt x="57316" y="33470"/>
                    <a:pt x="48039" y="24525"/>
                    <a:pt x="36775" y="24857"/>
                  </a:cubicBezTo>
                  <a:cubicBezTo>
                    <a:pt x="32468" y="24857"/>
                    <a:pt x="28161" y="26513"/>
                    <a:pt x="24848" y="29163"/>
                  </a:cubicBezTo>
                  <a:cubicBezTo>
                    <a:pt x="29817" y="34133"/>
                    <a:pt x="33793" y="39433"/>
                    <a:pt x="36444" y="43740"/>
                  </a:cubicBezTo>
                  <a:cubicBezTo>
                    <a:pt x="39425" y="48711"/>
                    <a:pt x="44395" y="55668"/>
                    <a:pt x="51352" y="60637"/>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3" name="Freeform: Shape 452">
              <a:extLst>
                <a:ext uri="{FF2B5EF4-FFF2-40B4-BE49-F238E27FC236}">
                  <a16:creationId xmlns:a16="http://schemas.microsoft.com/office/drawing/2014/main" id="{F34E802E-D6A3-42FE-B718-80586EA3CE30}"/>
                </a:ext>
              </a:extLst>
            </p:cNvPr>
            <p:cNvSpPr/>
            <p:nvPr/>
          </p:nvSpPr>
          <p:spPr>
            <a:xfrm>
              <a:off x="6356846" y="10032863"/>
              <a:ext cx="99403" cy="99403"/>
            </a:xfrm>
            <a:custGeom>
              <a:avLst/>
              <a:gdLst>
                <a:gd name="connsiteX0" fmla="*/ 32468 w 99391"/>
                <a:gd name="connsiteY0" fmla="*/ 32473 h 99391"/>
                <a:gd name="connsiteX1" fmla="*/ 51683 w 99391"/>
                <a:gd name="connsiteY1" fmla="*/ 24854 h 99391"/>
                <a:gd name="connsiteX2" fmla="*/ 82163 w 99391"/>
                <a:gd name="connsiteY2" fmla="*/ 54339 h 99391"/>
                <a:gd name="connsiteX3" fmla="*/ 69574 w 99391"/>
                <a:gd name="connsiteY3" fmla="*/ 79519 h 99391"/>
                <a:gd name="connsiteX4" fmla="*/ 69242 w 99391"/>
                <a:gd name="connsiteY4" fmla="*/ 79850 h 99391"/>
                <a:gd name="connsiteX5" fmla="*/ 44726 w 99391"/>
                <a:gd name="connsiteY5" fmla="*/ 86144 h 99391"/>
                <a:gd name="connsiteX6" fmla="*/ 26173 w 99391"/>
                <a:gd name="connsiteY6" fmla="*/ 82169 h 99391"/>
                <a:gd name="connsiteX7" fmla="*/ 26173 w 99391"/>
                <a:gd name="connsiteY7" fmla="*/ 82169 h 99391"/>
                <a:gd name="connsiteX8" fmla="*/ 25842 w 99391"/>
                <a:gd name="connsiteY8" fmla="*/ 71236 h 99391"/>
                <a:gd name="connsiteX9" fmla="*/ 44726 w 99391"/>
                <a:gd name="connsiteY9" fmla="*/ 76868 h 99391"/>
                <a:gd name="connsiteX10" fmla="*/ 57647 w 99391"/>
                <a:gd name="connsiteY10" fmla="*/ 74880 h 99391"/>
                <a:gd name="connsiteX11" fmla="*/ 43732 w 99391"/>
                <a:gd name="connsiteY11" fmla="*/ 58315 h 99391"/>
                <a:gd name="connsiteX12" fmla="*/ 25179 w 99391"/>
                <a:gd name="connsiteY12" fmla="*/ 39100 h 99391"/>
                <a:gd name="connsiteX13" fmla="*/ 24848 w 99391"/>
                <a:gd name="connsiteY13" fmla="*/ 28498 h 99391"/>
                <a:gd name="connsiteX14" fmla="*/ 32468 w 99391"/>
                <a:gd name="connsiteY14" fmla="*/ 32473 h 99391"/>
                <a:gd name="connsiteX15" fmla="*/ 39756 w 99391"/>
                <a:gd name="connsiteY15" fmla="*/ 38437 h 99391"/>
                <a:gd name="connsiteX16" fmla="*/ 51352 w 99391"/>
                <a:gd name="connsiteY16" fmla="*/ 53014 h 99391"/>
                <a:gd name="connsiteX17" fmla="*/ 66592 w 99391"/>
                <a:gd name="connsiteY17" fmla="*/ 70242 h 99391"/>
                <a:gd name="connsiteX18" fmla="*/ 72887 w 99391"/>
                <a:gd name="connsiteY18" fmla="*/ 54671 h 99391"/>
                <a:gd name="connsiteX19" fmla="*/ 52015 w 99391"/>
                <a:gd name="connsiteY19" fmla="*/ 34461 h 99391"/>
                <a:gd name="connsiteX20" fmla="*/ 39756 w 99391"/>
                <a:gd name="connsiteY20" fmla="*/ 3843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391" h="99391">
                  <a:moveTo>
                    <a:pt x="32468" y="32473"/>
                  </a:moveTo>
                  <a:cubicBezTo>
                    <a:pt x="37769" y="27836"/>
                    <a:pt x="44395" y="24854"/>
                    <a:pt x="51683" y="24854"/>
                  </a:cubicBezTo>
                  <a:cubicBezTo>
                    <a:pt x="68249" y="24522"/>
                    <a:pt x="81832" y="37774"/>
                    <a:pt x="82163" y="54339"/>
                  </a:cubicBezTo>
                  <a:cubicBezTo>
                    <a:pt x="82494" y="64278"/>
                    <a:pt x="77856" y="73886"/>
                    <a:pt x="69574" y="79519"/>
                  </a:cubicBezTo>
                  <a:lnTo>
                    <a:pt x="69242" y="79850"/>
                  </a:lnTo>
                  <a:cubicBezTo>
                    <a:pt x="62285" y="83826"/>
                    <a:pt x="53671" y="86144"/>
                    <a:pt x="44726" y="86144"/>
                  </a:cubicBezTo>
                  <a:cubicBezTo>
                    <a:pt x="37437" y="86476"/>
                    <a:pt x="31142" y="84820"/>
                    <a:pt x="26173" y="82169"/>
                  </a:cubicBezTo>
                  <a:lnTo>
                    <a:pt x="26173" y="82169"/>
                  </a:lnTo>
                  <a:lnTo>
                    <a:pt x="25842" y="71236"/>
                  </a:lnTo>
                  <a:cubicBezTo>
                    <a:pt x="30811" y="74880"/>
                    <a:pt x="37106" y="77200"/>
                    <a:pt x="44726" y="76868"/>
                  </a:cubicBezTo>
                  <a:cubicBezTo>
                    <a:pt x="49364" y="76868"/>
                    <a:pt x="53671" y="75874"/>
                    <a:pt x="57647" y="74880"/>
                  </a:cubicBezTo>
                  <a:cubicBezTo>
                    <a:pt x="51352" y="69579"/>
                    <a:pt x="47045" y="62954"/>
                    <a:pt x="43732" y="58315"/>
                  </a:cubicBezTo>
                  <a:cubicBezTo>
                    <a:pt x="39425" y="52020"/>
                    <a:pt x="33793" y="43737"/>
                    <a:pt x="25179" y="39100"/>
                  </a:cubicBezTo>
                  <a:lnTo>
                    <a:pt x="24848" y="28498"/>
                  </a:lnTo>
                  <a:cubicBezTo>
                    <a:pt x="27498" y="29492"/>
                    <a:pt x="30148" y="30817"/>
                    <a:pt x="32468" y="32473"/>
                  </a:cubicBezTo>
                  <a:close/>
                  <a:moveTo>
                    <a:pt x="39756" y="38437"/>
                  </a:moveTo>
                  <a:cubicBezTo>
                    <a:pt x="44726" y="43407"/>
                    <a:pt x="48701" y="48707"/>
                    <a:pt x="51352" y="53014"/>
                  </a:cubicBezTo>
                  <a:cubicBezTo>
                    <a:pt x="54996" y="58315"/>
                    <a:pt x="59634" y="65272"/>
                    <a:pt x="66592" y="70242"/>
                  </a:cubicBezTo>
                  <a:cubicBezTo>
                    <a:pt x="70567" y="66267"/>
                    <a:pt x="72887" y="60634"/>
                    <a:pt x="72887" y="54671"/>
                  </a:cubicBezTo>
                  <a:cubicBezTo>
                    <a:pt x="72555" y="43075"/>
                    <a:pt x="63279" y="34130"/>
                    <a:pt x="52015" y="34461"/>
                  </a:cubicBezTo>
                  <a:cubicBezTo>
                    <a:pt x="47376" y="34130"/>
                    <a:pt x="43069" y="35787"/>
                    <a:pt x="39756" y="38437"/>
                  </a:cubicBez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4" name="Freeform: Shape 453">
              <a:extLst>
                <a:ext uri="{FF2B5EF4-FFF2-40B4-BE49-F238E27FC236}">
                  <a16:creationId xmlns:a16="http://schemas.microsoft.com/office/drawing/2014/main" id="{06962879-8383-4821-91DB-2DBFADF67279}"/>
                </a:ext>
              </a:extLst>
            </p:cNvPr>
            <p:cNvSpPr/>
            <p:nvPr/>
          </p:nvSpPr>
          <p:spPr>
            <a:xfrm>
              <a:off x="6316090" y="10047778"/>
              <a:ext cx="66269" cy="66269"/>
            </a:xfrm>
            <a:custGeom>
              <a:avLst/>
              <a:gdLst>
                <a:gd name="connsiteX0" fmla="*/ 57316 w 66260"/>
                <a:gd name="connsiteY0" fmla="*/ 60629 h 66260"/>
                <a:gd name="connsiteX1" fmla="*/ 43401 w 66260"/>
                <a:gd name="connsiteY1" fmla="*/ 44064 h 66260"/>
                <a:gd name="connsiteX2" fmla="*/ 24848 w 66260"/>
                <a:gd name="connsiteY2" fmla="*/ 24848 h 66260"/>
                <a:gd name="connsiteX3" fmla="*/ 25511 w 66260"/>
                <a:gd name="connsiteY3" fmla="*/ 56984 h 66260"/>
                <a:gd name="connsiteX4" fmla="*/ 44395 w 66260"/>
                <a:gd name="connsiteY4" fmla="*/ 62617 h 66260"/>
                <a:gd name="connsiteX5" fmla="*/ 57316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9"/>
                  </a:moveTo>
                  <a:cubicBezTo>
                    <a:pt x="51021" y="54997"/>
                    <a:pt x="46714" y="48702"/>
                    <a:pt x="43401" y="44064"/>
                  </a:cubicBezTo>
                  <a:cubicBezTo>
                    <a:pt x="39094" y="37769"/>
                    <a:pt x="33462" y="29487"/>
                    <a:pt x="24848" y="24848"/>
                  </a:cubicBezTo>
                  <a:lnTo>
                    <a:pt x="25511" y="56984"/>
                  </a:lnTo>
                  <a:cubicBezTo>
                    <a:pt x="30480" y="60629"/>
                    <a:pt x="36775" y="62948"/>
                    <a:pt x="44395" y="62617"/>
                  </a:cubicBezTo>
                  <a:cubicBezTo>
                    <a:pt x="49033" y="62948"/>
                    <a:pt x="53340" y="61954"/>
                    <a:pt x="57316"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5" name="Freeform: Shape 454">
              <a:extLst>
                <a:ext uri="{FF2B5EF4-FFF2-40B4-BE49-F238E27FC236}">
                  <a16:creationId xmlns:a16="http://schemas.microsoft.com/office/drawing/2014/main" id="{5C5992BF-85CF-43DD-9ED4-FE884C7CE076}"/>
                </a:ext>
              </a:extLst>
            </p:cNvPr>
            <p:cNvSpPr/>
            <p:nvPr/>
          </p:nvSpPr>
          <p:spPr>
            <a:xfrm>
              <a:off x="6328682" y="10043098"/>
              <a:ext cx="66269" cy="66269"/>
            </a:xfrm>
            <a:custGeom>
              <a:avLst/>
              <a:gdLst>
                <a:gd name="connsiteX0" fmla="*/ 24848 w 66260"/>
                <a:gd name="connsiteY0" fmla="*/ 26878 h 66260"/>
                <a:gd name="connsiteX1" fmla="*/ 38763 w 66260"/>
                <a:gd name="connsiteY1" fmla="*/ 43443 h 66260"/>
                <a:gd name="connsiteX2" fmla="*/ 54003 w 66260"/>
                <a:gd name="connsiteY2" fmla="*/ 60671 h 66260"/>
                <a:gd name="connsiteX3" fmla="*/ 53340 w 66260"/>
                <a:gd name="connsiteY3" fmla="*/ 28534 h 66260"/>
                <a:gd name="connsiteX4" fmla="*/ 38100 w 66260"/>
                <a:gd name="connsiteY4" fmla="*/ 24890 h 66260"/>
                <a:gd name="connsiteX5" fmla="*/ 24848 w 66260"/>
                <a:gd name="connsiteY5" fmla="*/ 2687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78"/>
                  </a:moveTo>
                  <a:cubicBezTo>
                    <a:pt x="31143" y="32179"/>
                    <a:pt x="35449" y="38804"/>
                    <a:pt x="38763" y="43443"/>
                  </a:cubicBezTo>
                  <a:cubicBezTo>
                    <a:pt x="42407" y="48744"/>
                    <a:pt x="47045" y="55701"/>
                    <a:pt x="54003" y="60671"/>
                  </a:cubicBezTo>
                  <a:lnTo>
                    <a:pt x="53340" y="28534"/>
                  </a:lnTo>
                  <a:cubicBezTo>
                    <a:pt x="49033" y="26215"/>
                    <a:pt x="44064" y="24558"/>
                    <a:pt x="38100" y="24890"/>
                  </a:cubicBezTo>
                  <a:cubicBezTo>
                    <a:pt x="33130" y="25221"/>
                    <a:pt x="28823" y="25884"/>
                    <a:pt x="24848" y="2687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6" name="Freeform: Shape 455">
              <a:extLst>
                <a:ext uri="{FF2B5EF4-FFF2-40B4-BE49-F238E27FC236}">
                  <a16:creationId xmlns:a16="http://schemas.microsoft.com/office/drawing/2014/main" id="{169C0354-77C0-49FF-A426-76DF6A2CB927}"/>
                </a:ext>
              </a:extLst>
            </p:cNvPr>
            <p:cNvSpPr/>
            <p:nvPr/>
          </p:nvSpPr>
          <p:spPr>
            <a:xfrm>
              <a:off x="6316090" y="10033532"/>
              <a:ext cx="66269" cy="99403"/>
            </a:xfrm>
            <a:custGeom>
              <a:avLst/>
              <a:gdLst>
                <a:gd name="connsiteX0" fmla="*/ 24848 w 66260"/>
                <a:gd name="connsiteY0" fmla="*/ 28823 h 99391"/>
                <a:gd name="connsiteX1" fmla="*/ 25179 w 66260"/>
                <a:gd name="connsiteY1" fmla="*/ 39425 h 99391"/>
                <a:gd name="connsiteX2" fmla="*/ 43732 w 66260"/>
                <a:gd name="connsiteY2" fmla="*/ 58641 h 99391"/>
                <a:gd name="connsiteX3" fmla="*/ 57647 w 66260"/>
                <a:gd name="connsiteY3" fmla="*/ 75206 h 99391"/>
                <a:gd name="connsiteX4" fmla="*/ 44726 w 66260"/>
                <a:gd name="connsiteY4" fmla="*/ 77193 h 99391"/>
                <a:gd name="connsiteX5" fmla="*/ 25842 w 66260"/>
                <a:gd name="connsiteY5" fmla="*/ 71562 h 99391"/>
                <a:gd name="connsiteX6" fmla="*/ 26173 w 66260"/>
                <a:gd name="connsiteY6" fmla="*/ 82494 h 99391"/>
                <a:gd name="connsiteX7" fmla="*/ 44726 w 66260"/>
                <a:gd name="connsiteY7" fmla="*/ 86470 h 99391"/>
                <a:gd name="connsiteX8" fmla="*/ 66924 w 66260"/>
                <a:gd name="connsiteY8" fmla="*/ 81169 h 99391"/>
                <a:gd name="connsiteX9" fmla="*/ 66924 w 66260"/>
                <a:gd name="connsiteY9" fmla="*/ 81169 h 99391"/>
                <a:gd name="connsiteX10" fmla="*/ 66593 w 66260"/>
                <a:gd name="connsiteY10" fmla="*/ 70236 h 99391"/>
                <a:gd name="connsiteX11" fmla="*/ 51352 w 66260"/>
                <a:gd name="connsiteY11" fmla="*/ 53009 h 99391"/>
                <a:gd name="connsiteX12" fmla="*/ 37438 w 66260"/>
                <a:gd name="connsiteY12" fmla="*/ 36444 h 99391"/>
                <a:gd name="connsiteX13" fmla="*/ 50358 w 66260"/>
                <a:gd name="connsiteY13" fmla="*/ 34456 h 99391"/>
                <a:gd name="connsiteX14" fmla="*/ 65599 w 66260"/>
                <a:gd name="connsiteY14" fmla="*/ 38100 h 99391"/>
                <a:gd name="connsiteX15" fmla="*/ 65267 w 66260"/>
                <a:gd name="connsiteY15" fmla="*/ 27498 h 99391"/>
                <a:gd name="connsiteX16" fmla="*/ 50027 w 66260"/>
                <a:gd name="connsiteY16" fmla="*/ 24848 h 99391"/>
                <a:gd name="connsiteX17" fmla="*/ 28161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425"/>
                  </a:lnTo>
                  <a:cubicBezTo>
                    <a:pt x="33793" y="44063"/>
                    <a:pt x="39756" y="52677"/>
                    <a:pt x="43732" y="58641"/>
                  </a:cubicBezTo>
                  <a:cubicBezTo>
                    <a:pt x="47045" y="63279"/>
                    <a:pt x="51352" y="69574"/>
                    <a:pt x="57647" y="75206"/>
                  </a:cubicBezTo>
                  <a:cubicBezTo>
                    <a:pt x="53672" y="76531"/>
                    <a:pt x="49365" y="77193"/>
                    <a:pt x="44726" y="77193"/>
                  </a:cubicBezTo>
                  <a:cubicBezTo>
                    <a:pt x="37106" y="77525"/>
                    <a:pt x="31143" y="75206"/>
                    <a:pt x="25842" y="71562"/>
                  </a:cubicBezTo>
                  <a:lnTo>
                    <a:pt x="26173" y="82494"/>
                  </a:lnTo>
                  <a:cubicBezTo>
                    <a:pt x="31474" y="85145"/>
                    <a:pt x="37769" y="86802"/>
                    <a:pt x="44726" y="86470"/>
                  </a:cubicBezTo>
                  <a:cubicBezTo>
                    <a:pt x="52677" y="86139"/>
                    <a:pt x="60298" y="84482"/>
                    <a:pt x="66924" y="81169"/>
                  </a:cubicBezTo>
                  <a:lnTo>
                    <a:pt x="66924" y="81169"/>
                  </a:lnTo>
                  <a:lnTo>
                    <a:pt x="66593" y="70236"/>
                  </a:lnTo>
                  <a:cubicBezTo>
                    <a:pt x="59635" y="65267"/>
                    <a:pt x="54997" y="58310"/>
                    <a:pt x="51352" y="53009"/>
                  </a:cubicBezTo>
                  <a:cubicBezTo>
                    <a:pt x="48371" y="48370"/>
                    <a:pt x="43732" y="42075"/>
                    <a:pt x="37438" y="36444"/>
                  </a:cubicBezTo>
                  <a:cubicBezTo>
                    <a:pt x="41413" y="35118"/>
                    <a:pt x="45720" y="34456"/>
                    <a:pt x="50358" y="34456"/>
                  </a:cubicBezTo>
                  <a:cubicBezTo>
                    <a:pt x="56322" y="34456"/>
                    <a:pt x="61292" y="35780"/>
                    <a:pt x="65599" y="38100"/>
                  </a:cubicBezTo>
                  <a:lnTo>
                    <a:pt x="65267" y="27498"/>
                  </a:lnTo>
                  <a:cubicBezTo>
                    <a:pt x="60629" y="25842"/>
                    <a:pt x="55659" y="24848"/>
                    <a:pt x="50027" y="24848"/>
                  </a:cubicBezTo>
                  <a:cubicBezTo>
                    <a:pt x="42076" y="25179"/>
                    <a:pt x="34456" y="26836"/>
                    <a:pt x="28161"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7" name="Freeform: Shape 456">
              <a:extLst>
                <a:ext uri="{FF2B5EF4-FFF2-40B4-BE49-F238E27FC236}">
                  <a16:creationId xmlns:a16="http://schemas.microsoft.com/office/drawing/2014/main" id="{AD7B1B14-24E5-4E2A-AB53-398020BE282B}"/>
                </a:ext>
              </a:extLst>
            </p:cNvPr>
            <p:cNvSpPr/>
            <p:nvPr/>
          </p:nvSpPr>
          <p:spPr>
            <a:xfrm>
              <a:off x="6275335" y="10049105"/>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395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1" y="56984"/>
                  </a:lnTo>
                  <a:cubicBezTo>
                    <a:pt x="30480" y="60628"/>
                    <a:pt x="36775" y="62948"/>
                    <a:pt x="44395"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8" name="Freeform: Shape 457">
              <a:extLst>
                <a:ext uri="{FF2B5EF4-FFF2-40B4-BE49-F238E27FC236}">
                  <a16:creationId xmlns:a16="http://schemas.microsoft.com/office/drawing/2014/main" id="{60ADAD15-04F8-4958-8B59-2BBEC7F6C5E0}"/>
                </a:ext>
              </a:extLst>
            </p:cNvPr>
            <p:cNvSpPr/>
            <p:nvPr/>
          </p:nvSpPr>
          <p:spPr>
            <a:xfrm>
              <a:off x="6287927" y="10044465"/>
              <a:ext cx="66269" cy="66269"/>
            </a:xfrm>
            <a:custGeom>
              <a:avLst/>
              <a:gdLst>
                <a:gd name="connsiteX0" fmla="*/ 24848 w 66260"/>
                <a:gd name="connsiteY0" fmla="*/ 26836 h 66260"/>
                <a:gd name="connsiteX1" fmla="*/ 38763 w 66260"/>
                <a:gd name="connsiteY1" fmla="*/ 43401 h 66260"/>
                <a:gd name="connsiteX2" fmla="*/ 54002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2" y="32468"/>
                    <a:pt x="35449" y="38763"/>
                    <a:pt x="38763" y="43401"/>
                  </a:cubicBezTo>
                  <a:cubicBezTo>
                    <a:pt x="42407" y="48702"/>
                    <a:pt x="47045" y="55660"/>
                    <a:pt x="54002" y="60629"/>
                  </a:cubicBezTo>
                  <a:lnTo>
                    <a:pt x="53340" y="28493"/>
                  </a:lnTo>
                  <a:cubicBezTo>
                    <a:pt x="49033" y="26173"/>
                    <a:pt x="44064" y="24848"/>
                    <a:pt x="38100" y="24848"/>
                  </a:cubicBezTo>
                  <a:cubicBezTo>
                    <a:pt x="33130"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9" name="Freeform: Shape 458">
              <a:extLst>
                <a:ext uri="{FF2B5EF4-FFF2-40B4-BE49-F238E27FC236}">
                  <a16:creationId xmlns:a16="http://schemas.microsoft.com/office/drawing/2014/main" id="{13E58852-BFED-4E7C-8BD1-FCEB390814CF}"/>
                </a:ext>
              </a:extLst>
            </p:cNvPr>
            <p:cNvSpPr/>
            <p:nvPr/>
          </p:nvSpPr>
          <p:spPr>
            <a:xfrm>
              <a:off x="6275335" y="10034194"/>
              <a:ext cx="66269" cy="99403"/>
            </a:xfrm>
            <a:custGeom>
              <a:avLst/>
              <a:gdLst>
                <a:gd name="connsiteX0" fmla="*/ 24848 w 66260"/>
                <a:gd name="connsiteY0" fmla="*/ 29155 h 99391"/>
                <a:gd name="connsiteX1" fmla="*/ 25179 w 66260"/>
                <a:gd name="connsiteY1" fmla="*/ 39425 h 99391"/>
                <a:gd name="connsiteX2" fmla="*/ 43732 w 66260"/>
                <a:gd name="connsiteY2" fmla="*/ 58642 h 99391"/>
                <a:gd name="connsiteX3" fmla="*/ 57647 w 66260"/>
                <a:gd name="connsiteY3" fmla="*/ 75207 h 99391"/>
                <a:gd name="connsiteX4" fmla="*/ 44726 w 66260"/>
                <a:gd name="connsiteY4" fmla="*/ 77194 h 99391"/>
                <a:gd name="connsiteX5" fmla="*/ 25842 w 66260"/>
                <a:gd name="connsiteY5" fmla="*/ 71562 h 99391"/>
                <a:gd name="connsiteX6" fmla="*/ 26173 w 66260"/>
                <a:gd name="connsiteY6" fmla="*/ 82495 h 99391"/>
                <a:gd name="connsiteX7" fmla="*/ 44726 w 66260"/>
                <a:gd name="connsiteY7" fmla="*/ 86471 h 99391"/>
                <a:gd name="connsiteX8" fmla="*/ 66924 w 66260"/>
                <a:gd name="connsiteY8" fmla="*/ 81170 h 99391"/>
                <a:gd name="connsiteX9" fmla="*/ 66924 w 66260"/>
                <a:gd name="connsiteY9" fmla="*/ 81170 h 99391"/>
                <a:gd name="connsiteX10" fmla="*/ 66592 w 66260"/>
                <a:gd name="connsiteY10" fmla="*/ 70236 h 99391"/>
                <a:gd name="connsiteX11" fmla="*/ 51352 w 66260"/>
                <a:gd name="connsiteY11" fmla="*/ 53009 h 99391"/>
                <a:gd name="connsiteX12" fmla="*/ 37438 w 66260"/>
                <a:gd name="connsiteY12" fmla="*/ 36444 h 99391"/>
                <a:gd name="connsiteX13" fmla="*/ 50358 w 66260"/>
                <a:gd name="connsiteY13" fmla="*/ 34456 h 99391"/>
                <a:gd name="connsiteX14" fmla="*/ 65598 w 66260"/>
                <a:gd name="connsiteY14" fmla="*/ 38100 h 99391"/>
                <a:gd name="connsiteX15" fmla="*/ 65267 w 66260"/>
                <a:gd name="connsiteY15" fmla="*/ 27499 h 99391"/>
                <a:gd name="connsiteX16" fmla="*/ 50027 w 66260"/>
                <a:gd name="connsiteY16" fmla="*/ 24848 h 99391"/>
                <a:gd name="connsiteX17" fmla="*/ 27829 w 66260"/>
                <a:gd name="connsiteY17" fmla="*/ 30149 h 99391"/>
                <a:gd name="connsiteX18" fmla="*/ 24848 w 66260"/>
                <a:gd name="connsiteY18" fmla="*/ 2915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9155"/>
                  </a:moveTo>
                  <a:lnTo>
                    <a:pt x="25179" y="39425"/>
                  </a:lnTo>
                  <a:cubicBezTo>
                    <a:pt x="33793" y="44064"/>
                    <a:pt x="39756" y="52677"/>
                    <a:pt x="43732" y="58642"/>
                  </a:cubicBezTo>
                  <a:cubicBezTo>
                    <a:pt x="46714" y="63279"/>
                    <a:pt x="51352" y="69574"/>
                    <a:pt x="57647" y="75207"/>
                  </a:cubicBezTo>
                  <a:cubicBezTo>
                    <a:pt x="53671" y="76531"/>
                    <a:pt x="49365" y="77194"/>
                    <a:pt x="44726" y="77194"/>
                  </a:cubicBezTo>
                  <a:cubicBezTo>
                    <a:pt x="37106" y="77525"/>
                    <a:pt x="31143" y="74875"/>
                    <a:pt x="25842" y="71562"/>
                  </a:cubicBezTo>
                  <a:lnTo>
                    <a:pt x="26173" y="82495"/>
                  </a:lnTo>
                  <a:cubicBezTo>
                    <a:pt x="31474" y="85145"/>
                    <a:pt x="37769" y="86802"/>
                    <a:pt x="44726" y="86471"/>
                  </a:cubicBezTo>
                  <a:cubicBezTo>
                    <a:pt x="52677" y="86139"/>
                    <a:pt x="60297" y="84483"/>
                    <a:pt x="66924" y="81170"/>
                  </a:cubicBezTo>
                  <a:lnTo>
                    <a:pt x="66924" y="81170"/>
                  </a:lnTo>
                  <a:lnTo>
                    <a:pt x="66592" y="70236"/>
                  </a:lnTo>
                  <a:cubicBezTo>
                    <a:pt x="59635" y="65267"/>
                    <a:pt x="54997" y="58310"/>
                    <a:pt x="51352" y="53009"/>
                  </a:cubicBezTo>
                  <a:cubicBezTo>
                    <a:pt x="48371" y="48371"/>
                    <a:pt x="43732" y="42076"/>
                    <a:pt x="37438" y="36444"/>
                  </a:cubicBezTo>
                  <a:cubicBezTo>
                    <a:pt x="41413" y="35118"/>
                    <a:pt x="45720" y="34456"/>
                    <a:pt x="50358" y="34456"/>
                  </a:cubicBezTo>
                  <a:cubicBezTo>
                    <a:pt x="56322" y="34456"/>
                    <a:pt x="61292" y="35781"/>
                    <a:pt x="65598" y="38100"/>
                  </a:cubicBezTo>
                  <a:lnTo>
                    <a:pt x="65267" y="27499"/>
                  </a:lnTo>
                  <a:cubicBezTo>
                    <a:pt x="60629" y="25842"/>
                    <a:pt x="55659" y="24848"/>
                    <a:pt x="50027" y="24848"/>
                  </a:cubicBezTo>
                  <a:cubicBezTo>
                    <a:pt x="42076" y="24848"/>
                    <a:pt x="34455" y="26836"/>
                    <a:pt x="27829" y="30149"/>
                  </a:cubicBezTo>
                  <a:lnTo>
                    <a:pt x="24848" y="29155"/>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0" name="Freeform: Shape 459">
              <a:extLst>
                <a:ext uri="{FF2B5EF4-FFF2-40B4-BE49-F238E27FC236}">
                  <a16:creationId xmlns:a16="http://schemas.microsoft.com/office/drawing/2014/main" id="{A3369AAD-716F-4C4A-A6D9-422DFCA12681}"/>
                </a:ext>
              </a:extLst>
            </p:cNvPr>
            <p:cNvSpPr/>
            <p:nvPr/>
          </p:nvSpPr>
          <p:spPr>
            <a:xfrm>
              <a:off x="6234581" y="10050099"/>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842 w 66260"/>
                <a:gd name="connsiteY3" fmla="*/ 56984 h 66260"/>
                <a:gd name="connsiteX4" fmla="*/ 44395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842" y="56984"/>
                  </a:lnTo>
                  <a:cubicBezTo>
                    <a:pt x="30811" y="60628"/>
                    <a:pt x="36775" y="62948"/>
                    <a:pt x="44395"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1" name="Freeform: Shape 460">
              <a:extLst>
                <a:ext uri="{FF2B5EF4-FFF2-40B4-BE49-F238E27FC236}">
                  <a16:creationId xmlns:a16="http://schemas.microsoft.com/office/drawing/2014/main" id="{168092D6-4D3B-4330-B202-2960960E238C}"/>
                </a:ext>
              </a:extLst>
            </p:cNvPr>
            <p:cNvSpPr/>
            <p:nvPr/>
          </p:nvSpPr>
          <p:spPr>
            <a:xfrm>
              <a:off x="6247171" y="10045459"/>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137"/>
                    <a:pt x="35450" y="38763"/>
                    <a:pt x="38763" y="43401"/>
                  </a:cubicBezTo>
                  <a:cubicBezTo>
                    <a:pt x="42407" y="48702"/>
                    <a:pt x="47045" y="55660"/>
                    <a:pt x="54003" y="60629"/>
                  </a:cubicBezTo>
                  <a:lnTo>
                    <a:pt x="53340" y="28493"/>
                  </a:lnTo>
                  <a:cubicBezTo>
                    <a:pt x="49033" y="26173"/>
                    <a:pt x="44064" y="24848"/>
                    <a:pt x="38100" y="24848"/>
                  </a:cubicBezTo>
                  <a:cubicBezTo>
                    <a:pt x="33130" y="24848"/>
                    <a:pt x="28824"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2" name="Freeform: Shape 461">
              <a:extLst>
                <a:ext uri="{FF2B5EF4-FFF2-40B4-BE49-F238E27FC236}">
                  <a16:creationId xmlns:a16="http://schemas.microsoft.com/office/drawing/2014/main" id="{493AFADF-DB90-40CA-A6A9-8CBEAA6DF298}"/>
                </a:ext>
              </a:extLst>
            </p:cNvPr>
            <p:cNvSpPr/>
            <p:nvPr/>
          </p:nvSpPr>
          <p:spPr>
            <a:xfrm>
              <a:off x="6234581" y="10035519"/>
              <a:ext cx="66269" cy="99403"/>
            </a:xfrm>
            <a:custGeom>
              <a:avLst/>
              <a:gdLst>
                <a:gd name="connsiteX0" fmla="*/ 24848 w 66260"/>
                <a:gd name="connsiteY0" fmla="*/ 28823 h 99391"/>
                <a:gd name="connsiteX1" fmla="*/ 25179 w 66260"/>
                <a:gd name="connsiteY1" fmla="*/ 39425 h 99391"/>
                <a:gd name="connsiteX2" fmla="*/ 43732 w 66260"/>
                <a:gd name="connsiteY2" fmla="*/ 58641 h 99391"/>
                <a:gd name="connsiteX3" fmla="*/ 57647 w 66260"/>
                <a:gd name="connsiteY3" fmla="*/ 75206 h 99391"/>
                <a:gd name="connsiteX4" fmla="*/ 44726 w 66260"/>
                <a:gd name="connsiteY4" fmla="*/ 77193 h 99391"/>
                <a:gd name="connsiteX5" fmla="*/ 26173 w 66260"/>
                <a:gd name="connsiteY5" fmla="*/ 71562 h 99391"/>
                <a:gd name="connsiteX6" fmla="*/ 26504 w 66260"/>
                <a:gd name="connsiteY6" fmla="*/ 82494 h 99391"/>
                <a:gd name="connsiteX7" fmla="*/ 45057 w 66260"/>
                <a:gd name="connsiteY7" fmla="*/ 86470 h 99391"/>
                <a:gd name="connsiteX8" fmla="*/ 67255 w 66260"/>
                <a:gd name="connsiteY8" fmla="*/ 81170 h 99391"/>
                <a:gd name="connsiteX9" fmla="*/ 67255 w 66260"/>
                <a:gd name="connsiteY9" fmla="*/ 81170 h 99391"/>
                <a:gd name="connsiteX10" fmla="*/ 66923 w 66260"/>
                <a:gd name="connsiteY10" fmla="*/ 70236 h 99391"/>
                <a:gd name="connsiteX11" fmla="*/ 51683 w 66260"/>
                <a:gd name="connsiteY11" fmla="*/ 53009 h 99391"/>
                <a:gd name="connsiteX12" fmla="*/ 37769 w 66260"/>
                <a:gd name="connsiteY12" fmla="*/ 36444 h 99391"/>
                <a:gd name="connsiteX13" fmla="*/ 50690 w 66260"/>
                <a:gd name="connsiteY13" fmla="*/ 34456 h 99391"/>
                <a:gd name="connsiteX14" fmla="*/ 65929 w 66260"/>
                <a:gd name="connsiteY14" fmla="*/ 38100 h 99391"/>
                <a:gd name="connsiteX15" fmla="*/ 65598 w 66260"/>
                <a:gd name="connsiteY15" fmla="*/ 27498 h 99391"/>
                <a:gd name="connsiteX16" fmla="*/ 50358 w 66260"/>
                <a:gd name="connsiteY16" fmla="*/ 24848 h 99391"/>
                <a:gd name="connsiteX17" fmla="*/ 28161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425"/>
                  </a:lnTo>
                  <a:cubicBezTo>
                    <a:pt x="33793" y="44063"/>
                    <a:pt x="39756" y="52677"/>
                    <a:pt x="43732" y="58641"/>
                  </a:cubicBezTo>
                  <a:cubicBezTo>
                    <a:pt x="46714" y="63279"/>
                    <a:pt x="51352" y="69574"/>
                    <a:pt x="57647" y="75206"/>
                  </a:cubicBezTo>
                  <a:cubicBezTo>
                    <a:pt x="53671" y="76531"/>
                    <a:pt x="49364" y="77193"/>
                    <a:pt x="44726" y="77193"/>
                  </a:cubicBezTo>
                  <a:cubicBezTo>
                    <a:pt x="37106" y="77525"/>
                    <a:pt x="31143" y="74875"/>
                    <a:pt x="26173" y="71562"/>
                  </a:cubicBezTo>
                  <a:lnTo>
                    <a:pt x="26504" y="82494"/>
                  </a:lnTo>
                  <a:cubicBezTo>
                    <a:pt x="31805" y="85145"/>
                    <a:pt x="38100" y="86802"/>
                    <a:pt x="45057" y="86470"/>
                  </a:cubicBezTo>
                  <a:cubicBezTo>
                    <a:pt x="53008" y="86139"/>
                    <a:pt x="60629" y="84482"/>
                    <a:pt x="67255" y="81170"/>
                  </a:cubicBezTo>
                  <a:lnTo>
                    <a:pt x="67255" y="81170"/>
                  </a:lnTo>
                  <a:lnTo>
                    <a:pt x="66923" y="70236"/>
                  </a:lnTo>
                  <a:cubicBezTo>
                    <a:pt x="59966" y="65267"/>
                    <a:pt x="55328" y="58310"/>
                    <a:pt x="51683" y="53009"/>
                  </a:cubicBezTo>
                  <a:cubicBezTo>
                    <a:pt x="48702" y="48370"/>
                    <a:pt x="44064" y="41745"/>
                    <a:pt x="37769" y="36444"/>
                  </a:cubicBezTo>
                  <a:cubicBezTo>
                    <a:pt x="41744" y="35118"/>
                    <a:pt x="46051" y="34456"/>
                    <a:pt x="50690" y="34456"/>
                  </a:cubicBezTo>
                  <a:cubicBezTo>
                    <a:pt x="56653" y="34456"/>
                    <a:pt x="61623" y="35780"/>
                    <a:pt x="65929" y="38100"/>
                  </a:cubicBezTo>
                  <a:lnTo>
                    <a:pt x="65598" y="27498"/>
                  </a:lnTo>
                  <a:cubicBezTo>
                    <a:pt x="60960" y="25842"/>
                    <a:pt x="55991" y="24848"/>
                    <a:pt x="50358" y="24848"/>
                  </a:cubicBezTo>
                  <a:cubicBezTo>
                    <a:pt x="42407" y="24848"/>
                    <a:pt x="34787" y="26836"/>
                    <a:pt x="28161"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3" name="Freeform: Shape 462">
              <a:extLst>
                <a:ext uri="{FF2B5EF4-FFF2-40B4-BE49-F238E27FC236}">
                  <a16:creationId xmlns:a16="http://schemas.microsoft.com/office/drawing/2014/main" id="{5FCDF8F0-81BC-474C-8343-1A86006634A6}"/>
                </a:ext>
              </a:extLst>
            </p:cNvPr>
            <p:cNvSpPr/>
            <p:nvPr/>
          </p:nvSpPr>
          <p:spPr>
            <a:xfrm>
              <a:off x="6193825" y="10051093"/>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064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5327"/>
                    <a:pt x="46714" y="48702"/>
                    <a:pt x="43401" y="44063"/>
                  </a:cubicBezTo>
                  <a:cubicBezTo>
                    <a:pt x="39094" y="37768"/>
                    <a:pt x="33462" y="29486"/>
                    <a:pt x="24848" y="24848"/>
                  </a:cubicBezTo>
                  <a:lnTo>
                    <a:pt x="25511" y="56984"/>
                  </a:lnTo>
                  <a:cubicBezTo>
                    <a:pt x="30480" y="60628"/>
                    <a:pt x="36444" y="62948"/>
                    <a:pt x="44064"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4" name="Freeform: Shape 463">
              <a:extLst>
                <a:ext uri="{FF2B5EF4-FFF2-40B4-BE49-F238E27FC236}">
                  <a16:creationId xmlns:a16="http://schemas.microsoft.com/office/drawing/2014/main" id="{72D0F85E-B4A4-4A51-95F4-F58DAF6CA21C}"/>
                </a:ext>
              </a:extLst>
            </p:cNvPr>
            <p:cNvSpPr/>
            <p:nvPr/>
          </p:nvSpPr>
          <p:spPr>
            <a:xfrm>
              <a:off x="6206416" y="10046453"/>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009 w 66260"/>
                <a:gd name="connsiteY3" fmla="*/ 28493 h 66260"/>
                <a:gd name="connsiteX4" fmla="*/ 37769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50" y="38763"/>
                    <a:pt x="38763" y="43401"/>
                  </a:cubicBezTo>
                  <a:cubicBezTo>
                    <a:pt x="42407" y="48702"/>
                    <a:pt x="47045" y="55660"/>
                    <a:pt x="54003" y="60629"/>
                  </a:cubicBezTo>
                  <a:lnTo>
                    <a:pt x="53009" y="28493"/>
                  </a:lnTo>
                  <a:cubicBezTo>
                    <a:pt x="48702" y="26173"/>
                    <a:pt x="43732" y="24848"/>
                    <a:pt x="37769" y="24848"/>
                  </a:cubicBezTo>
                  <a:cubicBezTo>
                    <a:pt x="33130"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5" name="Freeform: Shape 464">
              <a:extLst>
                <a:ext uri="{FF2B5EF4-FFF2-40B4-BE49-F238E27FC236}">
                  <a16:creationId xmlns:a16="http://schemas.microsoft.com/office/drawing/2014/main" id="{65E5AD29-8BFA-43C3-B2D0-4FAFB542D8C2}"/>
                </a:ext>
              </a:extLst>
            </p:cNvPr>
            <p:cNvSpPr/>
            <p:nvPr/>
          </p:nvSpPr>
          <p:spPr>
            <a:xfrm>
              <a:off x="6193825" y="10036513"/>
              <a:ext cx="66269" cy="99403"/>
            </a:xfrm>
            <a:custGeom>
              <a:avLst/>
              <a:gdLst>
                <a:gd name="connsiteX0" fmla="*/ 24848 w 66260"/>
                <a:gd name="connsiteY0" fmla="*/ 28823 h 99391"/>
                <a:gd name="connsiteX1" fmla="*/ 25179 w 66260"/>
                <a:gd name="connsiteY1" fmla="*/ 39425 h 99391"/>
                <a:gd name="connsiteX2" fmla="*/ 43732 w 66260"/>
                <a:gd name="connsiteY2" fmla="*/ 58641 h 99391"/>
                <a:gd name="connsiteX3" fmla="*/ 57647 w 66260"/>
                <a:gd name="connsiteY3" fmla="*/ 75206 h 99391"/>
                <a:gd name="connsiteX4" fmla="*/ 44726 w 66260"/>
                <a:gd name="connsiteY4" fmla="*/ 77193 h 99391"/>
                <a:gd name="connsiteX5" fmla="*/ 26173 w 66260"/>
                <a:gd name="connsiteY5" fmla="*/ 71562 h 99391"/>
                <a:gd name="connsiteX6" fmla="*/ 26504 w 66260"/>
                <a:gd name="connsiteY6" fmla="*/ 82494 h 99391"/>
                <a:gd name="connsiteX7" fmla="*/ 45057 w 66260"/>
                <a:gd name="connsiteY7" fmla="*/ 86470 h 99391"/>
                <a:gd name="connsiteX8" fmla="*/ 67255 w 66260"/>
                <a:gd name="connsiteY8" fmla="*/ 81170 h 99391"/>
                <a:gd name="connsiteX9" fmla="*/ 67255 w 66260"/>
                <a:gd name="connsiteY9" fmla="*/ 81170 h 99391"/>
                <a:gd name="connsiteX10" fmla="*/ 66924 w 66260"/>
                <a:gd name="connsiteY10" fmla="*/ 70236 h 99391"/>
                <a:gd name="connsiteX11" fmla="*/ 51684 w 66260"/>
                <a:gd name="connsiteY11" fmla="*/ 53009 h 99391"/>
                <a:gd name="connsiteX12" fmla="*/ 37769 w 66260"/>
                <a:gd name="connsiteY12" fmla="*/ 36444 h 99391"/>
                <a:gd name="connsiteX13" fmla="*/ 50690 w 66260"/>
                <a:gd name="connsiteY13" fmla="*/ 34456 h 99391"/>
                <a:gd name="connsiteX14" fmla="*/ 65930 w 66260"/>
                <a:gd name="connsiteY14" fmla="*/ 38100 h 99391"/>
                <a:gd name="connsiteX15" fmla="*/ 65599 w 66260"/>
                <a:gd name="connsiteY15" fmla="*/ 27498 h 99391"/>
                <a:gd name="connsiteX16" fmla="*/ 50358 w 66260"/>
                <a:gd name="connsiteY16" fmla="*/ 24848 h 99391"/>
                <a:gd name="connsiteX17" fmla="*/ 28161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425"/>
                  </a:lnTo>
                  <a:cubicBezTo>
                    <a:pt x="33793" y="44063"/>
                    <a:pt x="39425" y="52346"/>
                    <a:pt x="43732" y="58641"/>
                  </a:cubicBezTo>
                  <a:cubicBezTo>
                    <a:pt x="47046" y="63279"/>
                    <a:pt x="51352" y="69905"/>
                    <a:pt x="57647" y="75206"/>
                  </a:cubicBezTo>
                  <a:cubicBezTo>
                    <a:pt x="53672" y="76531"/>
                    <a:pt x="49365" y="77193"/>
                    <a:pt x="44726" y="77193"/>
                  </a:cubicBezTo>
                  <a:cubicBezTo>
                    <a:pt x="37106" y="77525"/>
                    <a:pt x="31143" y="74875"/>
                    <a:pt x="26173" y="71562"/>
                  </a:cubicBezTo>
                  <a:lnTo>
                    <a:pt x="26504" y="82494"/>
                  </a:lnTo>
                  <a:cubicBezTo>
                    <a:pt x="31805" y="85145"/>
                    <a:pt x="38100" y="86802"/>
                    <a:pt x="45057" y="86470"/>
                  </a:cubicBezTo>
                  <a:cubicBezTo>
                    <a:pt x="53009" y="86139"/>
                    <a:pt x="60629" y="84482"/>
                    <a:pt x="67255" y="81170"/>
                  </a:cubicBezTo>
                  <a:lnTo>
                    <a:pt x="67255" y="81170"/>
                  </a:lnTo>
                  <a:lnTo>
                    <a:pt x="66924" y="70236"/>
                  </a:lnTo>
                  <a:cubicBezTo>
                    <a:pt x="59967" y="65267"/>
                    <a:pt x="55328" y="58310"/>
                    <a:pt x="51684" y="53009"/>
                  </a:cubicBezTo>
                  <a:cubicBezTo>
                    <a:pt x="48702" y="48370"/>
                    <a:pt x="44064" y="42075"/>
                    <a:pt x="37769" y="36444"/>
                  </a:cubicBezTo>
                  <a:cubicBezTo>
                    <a:pt x="41745" y="35118"/>
                    <a:pt x="46051" y="34456"/>
                    <a:pt x="50690" y="34456"/>
                  </a:cubicBezTo>
                  <a:cubicBezTo>
                    <a:pt x="56653" y="34456"/>
                    <a:pt x="61623" y="35780"/>
                    <a:pt x="65930" y="38100"/>
                  </a:cubicBezTo>
                  <a:lnTo>
                    <a:pt x="65599" y="27498"/>
                  </a:lnTo>
                  <a:cubicBezTo>
                    <a:pt x="60960" y="25842"/>
                    <a:pt x="55991" y="24848"/>
                    <a:pt x="50358" y="24848"/>
                  </a:cubicBezTo>
                  <a:cubicBezTo>
                    <a:pt x="42407" y="25179"/>
                    <a:pt x="34787" y="26836"/>
                    <a:pt x="28161"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6" name="Freeform: Shape 465">
              <a:extLst>
                <a:ext uri="{FF2B5EF4-FFF2-40B4-BE49-F238E27FC236}">
                  <a16:creationId xmlns:a16="http://schemas.microsoft.com/office/drawing/2014/main" id="{852D9306-75CB-4ECC-A6E4-6008DCBE1CBA}"/>
                </a:ext>
              </a:extLst>
            </p:cNvPr>
            <p:cNvSpPr/>
            <p:nvPr/>
          </p:nvSpPr>
          <p:spPr>
            <a:xfrm>
              <a:off x="6153070" y="10052087"/>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064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1" y="56984"/>
                  </a:lnTo>
                  <a:cubicBezTo>
                    <a:pt x="30480" y="60628"/>
                    <a:pt x="36775" y="62948"/>
                    <a:pt x="44064"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7" name="Freeform: Shape 466">
              <a:extLst>
                <a:ext uri="{FF2B5EF4-FFF2-40B4-BE49-F238E27FC236}">
                  <a16:creationId xmlns:a16="http://schemas.microsoft.com/office/drawing/2014/main" id="{0A9E0A6A-970E-4C5F-A0FE-337A0472F5FD}"/>
                </a:ext>
              </a:extLst>
            </p:cNvPr>
            <p:cNvSpPr/>
            <p:nvPr/>
          </p:nvSpPr>
          <p:spPr>
            <a:xfrm>
              <a:off x="6165662" y="10047447"/>
              <a:ext cx="66269" cy="66269"/>
            </a:xfrm>
            <a:custGeom>
              <a:avLst/>
              <a:gdLst>
                <a:gd name="connsiteX0" fmla="*/ 24848 w 66260"/>
                <a:gd name="connsiteY0" fmla="*/ 26837 h 66260"/>
                <a:gd name="connsiteX1" fmla="*/ 38763 w 66260"/>
                <a:gd name="connsiteY1" fmla="*/ 43402 h 66260"/>
                <a:gd name="connsiteX2" fmla="*/ 54002 w 66260"/>
                <a:gd name="connsiteY2" fmla="*/ 60629 h 66260"/>
                <a:gd name="connsiteX3" fmla="*/ 53340 w 66260"/>
                <a:gd name="connsiteY3" fmla="*/ 28493 h 66260"/>
                <a:gd name="connsiteX4" fmla="*/ 38100 w 66260"/>
                <a:gd name="connsiteY4" fmla="*/ 24848 h 66260"/>
                <a:gd name="connsiteX5" fmla="*/ 24848 w 66260"/>
                <a:gd name="connsiteY5" fmla="*/ 2683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7"/>
                  </a:moveTo>
                  <a:cubicBezTo>
                    <a:pt x="31143" y="32468"/>
                    <a:pt x="35449" y="38763"/>
                    <a:pt x="38763" y="43402"/>
                  </a:cubicBezTo>
                  <a:cubicBezTo>
                    <a:pt x="42407" y="48702"/>
                    <a:pt x="47045" y="55660"/>
                    <a:pt x="54002" y="60629"/>
                  </a:cubicBezTo>
                  <a:lnTo>
                    <a:pt x="53340" y="28493"/>
                  </a:lnTo>
                  <a:cubicBezTo>
                    <a:pt x="49033" y="26173"/>
                    <a:pt x="44064" y="24848"/>
                    <a:pt x="38100" y="24848"/>
                  </a:cubicBezTo>
                  <a:cubicBezTo>
                    <a:pt x="33130" y="24848"/>
                    <a:pt x="28823" y="25511"/>
                    <a:pt x="24848" y="26837"/>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8" name="Freeform: Shape 467">
              <a:extLst>
                <a:ext uri="{FF2B5EF4-FFF2-40B4-BE49-F238E27FC236}">
                  <a16:creationId xmlns:a16="http://schemas.microsoft.com/office/drawing/2014/main" id="{0012E9E5-A339-4F1D-9EFB-31F07CD5A038}"/>
                </a:ext>
              </a:extLst>
            </p:cNvPr>
            <p:cNvSpPr/>
            <p:nvPr/>
          </p:nvSpPr>
          <p:spPr>
            <a:xfrm>
              <a:off x="6153070" y="10037507"/>
              <a:ext cx="66269" cy="99403"/>
            </a:xfrm>
            <a:custGeom>
              <a:avLst/>
              <a:gdLst>
                <a:gd name="connsiteX0" fmla="*/ 24848 w 66260"/>
                <a:gd name="connsiteY0" fmla="*/ 28823 h 99391"/>
                <a:gd name="connsiteX1" fmla="*/ 25179 w 66260"/>
                <a:gd name="connsiteY1" fmla="*/ 39425 h 99391"/>
                <a:gd name="connsiteX2" fmla="*/ 43732 w 66260"/>
                <a:gd name="connsiteY2" fmla="*/ 58641 h 99391"/>
                <a:gd name="connsiteX3" fmla="*/ 57647 w 66260"/>
                <a:gd name="connsiteY3" fmla="*/ 75206 h 99391"/>
                <a:gd name="connsiteX4" fmla="*/ 44726 w 66260"/>
                <a:gd name="connsiteY4" fmla="*/ 77193 h 99391"/>
                <a:gd name="connsiteX5" fmla="*/ 26173 w 66260"/>
                <a:gd name="connsiteY5" fmla="*/ 71562 h 99391"/>
                <a:gd name="connsiteX6" fmla="*/ 26504 w 66260"/>
                <a:gd name="connsiteY6" fmla="*/ 82494 h 99391"/>
                <a:gd name="connsiteX7" fmla="*/ 45057 w 66260"/>
                <a:gd name="connsiteY7" fmla="*/ 86471 h 99391"/>
                <a:gd name="connsiteX8" fmla="*/ 67255 w 66260"/>
                <a:gd name="connsiteY8" fmla="*/ 81170 h 99391"/>
                <a:gd name="connsiteX9" fmla="*/ 67255 w 66260"/>
                <a:gd name="connsiteY9" fmla="*/ 81170 h 99391"/>
                <a:gd name="connsiteX10" fmla="*/ 66924 w 66260"/>
                <a:gd name="connsiteY10" fmla="*/ 70236 h 99391"/>
                <a:gd name="connsiteX11" fmla="*/ 51683 w 66260"/>
                <a:gd name="connsiteY11" fmla="*/ 53009 h 99391"/>
                <a:gd name="connsiteX12" fmla="*/ 37769 w 66260"/>
                <a:gd name="connsiteY12" fmla="*/ 36444 h 99391"/>
                <a:gd name="connsiteX13" fmla="*/ 50690 w 66260"/>
                <a:gd name="connsiteY13" fmla="*/ 34456 h 99391"/>
                <a:gd name="connsiteX14" fmla="*/ 65930 w 66260"/>
                <a:gd name="connsiteY14" fmla="*/ 38100 h 99391"/>
                <a:gd name="connsiteX15" fmla="*/ 65598 w 66260"/>
                <a:gd name="connsiteY15" fmla="*/ 27498 h 99391"/>
                <a:gd name="connsiteX16" fmla="*/ 50358 w 66260"/>
                <a:gd name="connsiteY16" fmla="*/ 24848 h 99391"/>
                <a:gd name="connsiteX17" fmla="*/ 28161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425"/>
                  </a:lnTo>
                  <a:cubicBezTo>
                    <a:pt x="33793" y="44063"/>
                    <a:pt x="39756" y="52346"/>
                    <a:pt x="43732" y="58641"/>
                  </a:cubicBezTo>
                  <a:cubicBezTo>
                    <a:pt x="46714" y="63279"/>
                    <a:pt x="51352" y="69574"/>
                    <a:pt x="57647" y="75206"/>
                  </a:cubicBezTo>
                  <a:cubicBezTo>
                    <a:pt x="53671" y="76531"/>
                    <a:pt x="49365" y="77193"/>
                    <a:pt x="44726" y="77193"/>
                  </a:cubicBezTo>
                  <a:cubicBezTo>
                    <a:pt x="37106" y="77525"/>
                    <a:pt x="31143" y="74875"/>
                    <a:pt x="26173" y="71562"/>
                  </a:cubicBezTo>
                  <a:lnTo>
                    <a:pt x="26504" y="82494"/>
                  </a:lnTo>
                  <a:cubicBezTo>
                    <a:pt x="31805" y="85145"/>
                    <a:pt x="38100" y="86802"/>
                    <a:pt x="45057" y="86471"/>
                  </a:cubicBezTo>
                  <a:cubicBezTo>
                    <a:pt x="53009" y="86139"/>
                    <a:pt x="60629" y="84482"/>
                    <a:pt x="67255" y="81170"/>
                  </a:cubicBezTo>
                  <a:lnTo>
                    <a:pt x="67255" y="81170"/>
                  </a:lnTo>
                  <a:lnTo>
                    <a:pt x="66924" y="70236"/>
                  </a:lnTo>
                  <a:cubicBezTo>
                    <a:pt x="59966" y="65267"/>
                    <a:pt x="55328" y="58310"/>
                    <a:pt x="51683" y="53009"/>
                  </a:cubicBezTo>
                  <a:cubicBezTo>
                    <a:pt x="48702" y="48370"/>
                    <a:pt x="44064" y="42075"/>
                    <a:pt x="37769" y="36444"/>
                  </a:cubicBezTo>
                  <a:cubicBezTo>
                    <a:pt x="41744" y="35118"/>
                    <a:pt x="46051" y="34456"/>
                    <a:pt x="50690" y="34456"/>
                  </a:cubicBezTo>
                  <a:cubicBezTo>
                    <a:pt x="56653" y="34456"/>
                    <a:pt x="61623" y="35780"/>
                    <a:pt x="65930" y="38100"/>
                  </a:cubicBezTo>
                  <a:lnTo>
                    <a:pt x="65598" y="27498"/>
                  </a:lnTo>
                  <a:cubicBezTo>
                    <a:pt x="60960" y="25842"/>
                    <a:pt x="55991" y="24848"/>
                    <a:pt x="50358" y="24848"/>
                  </a:cubicBezTo>
                  <a:cubicBezTo>
                    <a:pt x="42407" y="25179"/>
                    <a:pt x="34787" y="26836"/>
                    <a:pt x="28161"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9" name="Freeform: Shape 468">
              <a:extLst>
                <a:ext uri="{FF2B5EF4-FFF2-40B4-BE49-F238E27FC236}">
                  <a16:creationId xmlns:a16="http://schemas.microsoft.com/office/drawing/2014/main" id="{2D8252CF-8EAC-4999-9FBA-EC87D738A7BB}"/>
                </a:ext>
              </a:extLst>
            </p:cNvPr>
            <p:cNvSpPr/>
            <p:nvPr/>
          </p:nvSpPr>
          <p:spPr>
            <a:xfrm>
              <a:off x="6112316" y="10053080"/>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842 w 66260"/>
                <a:gd name="connsiteY3" fmla="*/ 56984 h 66260"/>
                <a:gd name="connsiteX4" fmla="*/ 44395 w 66260"/>
                <a:gd name="connsiteY4" fmla="*/ 62617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5328"/>
                    <a:pt x="46714" y="48702"/>
                    <a:pt x="43401" y="44063"/>
                  </a:cubicBezTo>
                  <a:cubicBezTo>
                    <a:pt x="39094" y="37769"/>
                    <a:pt x="33462" y="29487"/>
                    <a:pt x="24848" y="24848"/>
                  </a:cubicBezTo>
                  <a:lnTo>
                    <a:pt x="25842" y="56984"/>
                  </a:lnTo>
                  <a:cubicBezTo>
                    <a:pt x="30811" y="60628"/>
                    <a:pt x="36775" y="62948"/>
                    <a:pt x="44395" y="62617"/>
                  </a:cubicBezTo>
                  <a:cubicBezTo>
                    <a:pt x="49033" y="62617"/>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0" name="Freeform: Shape 469">
              <a:extLst>
                <a:ext uri="{FF2B5EF4-FFF2-40B4-BE49-F238E27FC236}">
                  <a16:creationId xmlns:a16="http://schemas.microsoft.com/office/drawing/2014/main" id="{F81720D0-20CA-46BE-AC76-30D7C4923131}"/>
                </a:ext>
              </a:extLst>
            </p:cNvPr>
            <p:cNvSpPr/>
            <p:nvPr/>
          </p:nvSpPr>
          <p:spPr>
            <a:xfrm>
              <a:off x="6124906" y="10048441"/>
              <a:ext cx="66269" cy="66269"/>
            </a:xfrm>
            <a:custGeom>
              <a:avLst/>
              <a:gdLst>
                <a:gd name="connsiteX0" fmla="*/ 24848 w 66260"/>
                <a:gd name="connsiteY0" fmla="*/ 26837 h 66260"/>
                <a:gd name="connsiteX1" fmla="*/ 38763 w 66260"/>
                <a:gd name="connsiteY1" fmla="*/ 43402 h 66260"/>
                <a:gd name="connsiteX2" fmla="*/ 54002 w 66260"/>
                <a:gd name="connsiteY2" fmla="*/ 60629 h 66260"/>
                <a:gd name="connsiteX3" fmla="*/ 53340 w 66260"/>
                <a:gd name="connsiteY3" fmla="*/ 28493 h 66260"/>
                <a:gd name="connsiteX4" fmla="*/ 38100 w 66260"/>
                <a:gd name="connsiteY4" fmla="*/ 24848 h 66260"/>
                <a:gd name="connsiteX5" fmla="*/ 24848 w 66260"/>
                <a:gd name="connsiteY5" fmla="*/ 2683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7"/>
                  </a:moveTo>
                  <a:cubicBezTo>
                    <a:pt x="31142" y="32137"/>
                    <a:pt x="35449" y="38763"/>
                    <a:pt x="38763" y="43402"/>
                  </a:cubicBezTo>
                  <a:cubicBezTo>
                    <a:pt x="42407" y="48702"/>
                    <a:pt x="47045" y="55660"/>
                    <a:pt x="54002" y="60629"/>
                  </a:cubicBezTo>
                  <a:lnTo>
                    <a:pt x="53340" y="28493"/>
                  </a:lnTo>
                  <a:cubicBezTo>
                    <a:pt x="49033" y="26173"/>
                    <a:pt x="44063" y="24848"/>
                    <a:pt x="38100" y="24848"/>
                  </a:cubicBezTo>
                  <a:cubicBezTo>
                    <a:pt x="33130" y="24848"/>
                    <a:pt x="28823" y="25511"/>
                    <a:pt x="24848" y="26837"/>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1" name="Freeform: Shape 470">
              <a:extLst>
                <a:ext uri="{FF2B5EF4-FFF2-40B4-BE49-F238E27FC236}">
                  <a16:creationId xmlns:a16="http://schemas.microsoft.com/office/drawing/2014/main" id="{5CACBC48-7C0A-40A3-ACB8-009E84B02232}"/>
                </a:ext>
              </a:extLst>
            </p:cNvPr>
            <p:cNvSpPr/>
            <p:nvPr/>
          </p:nvSpPr>
          <p:spPr>
            <a:xfrm>
              <a:off x="6112316" y="10038833"/>
              <a:ext cx="66269" cy="99403"/>
            </a:xfrm>
            <a:custGeom>
              <a:avLst/>
              <a:gdLst>
                <a:gd name="connsiteX0" fmla="*/ 24848 w 66260"/>
                <a:gd name="connsiteY0" fmla="*/ 28823 h 99391"/>
                <a:gd name="connsiteX1" fmla="*/ 25179 w 66260"/>
                <a:gd name="connsiteY1" fmla="*/ 39094 h 99391"/>
                <a:gd name="connsiteX2" fmla="*/ 43732 w 66260"/>
                <a:gd name="connsiteY2" fmla="*/ 58309 h 99391"/>
                <a:gd name="connsiteX3" fmla="*/ 57647 w 66260"/>
                <a:gd name="connsiteY3" fmla="*/ 74874 h 99391"/>
                <a:gd name="connsiteX4" fmla="*/ 44726 w 66260"/>
                <a:gd name="connsiteY4" fmla="*/ 76863 h 99391"/>
                <a:gd name="connsiteX5" fmla="*/ 26173 w 66260"/>
                <a:gd name="connsiteY5" fmla="*/ 71230 h 99391"/>
                <a:gd name="connsiteX6" fmla="*/ 26504 w 66260"/>
                <a:gd name="connsiteY6" fmla="*/ 82163 h 99391"/>
                <a:gd name="connsiteX7" fmla="*/ 45057 w 66260"/>
                <a:gd name="connsiteY7" fmla="*/ 86139 h 99391"/>
                <a:gd name="connsiteX8" fmla="*/ 67255 w 66260"/>
                <a:gd name="connsiteY8" fmla="*/ 81169 h 99391"/>
                <a:gd name="connsiteX9" fmla="*/ 67255 w 66260"/>
                <a:gd name="connsiteY9" fmla="*/ 81169 h 99391"/>
                <a:gd name="connsiteX10" fmla="*/ 66924 w 66260"/>
                <a:gd name="connsiteY10" fmla="*/ 70236 h 99391"/>
                <a:gd name="connsiteX11" fmla="*/ 51683 w 66260"/>
                <a:gd name="connsiteY11" fmla="*/ 53009 h 99391"/>
                <a:gd name="connsiteX12" fmla="*/ 37769 w 66260"/>
                <a:gd name="connsiteY12" fmla="*/ 36444 h 99391"/>
                <a:gd name="connsiteX13" fmla="*/ 50690 w 66260"/>
                <a:gd name="connsiteY13" fmla="*/ 34455 h 99391"/>
                <a:gd name="connsiteX14" fmla="*/ 65929 w 66260"/>
                <a:gd name="connsiteY14" fmla="*/ 38100 h 99391"/>
                <a:gd name="connsiteX15" fmla="*/ 65598 w 66260"/>
                <a:gd name="connsiteY15" fmla="*/ 27498 h 99391"/>
                <a:gd name="connsiteX16" fmla="*/ 50358 w 66260"/>
                <a:gd name="connsiteY16" fmla="*/ 24848 h 99391"/>
                <a:gd name="connsiteX17" fmla="*/ 28161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094"/>
                  </a:lnTo>
                  <a:cubicBezTo>
                    <a:pt x="33793" y="43732"/>
                    <a:pt x="39425" y="52015"/>
                    <a:pt x="43732" y="58309"/>
                  </a:cubicBezTo>
                  <a:cubicBezTo>
                    <a:pt x="46714" y="62948"/>
                    <a:pt x="51352" y="69242"/>
                    <a:pt x="57647" y="74874"/>
                  </a:cubicBezTo>
                  <a:cubicBezTo>
                    <a:pt x="53671" y="76200"/>
                    <a:pt x="49364" y="76863"/>
                    <a:pt x="44726" y="76863"/>
                  </a:cubicBezTo>
                  <a:cubicBezTo>
                    <a:pt x="37106" y="77193"/>
                    <a:pt x="31143" y="74543"/>
                    <a:pt x="26173" y="71230"/>
                  </a:cubicBezTo>
                  <a:lnTo>
                    <a:pt x="26504" y="82163"/>
                  </a:lnTo>
                  <a:cubicBezTo>
                    <a:pt x="31805" y="84814"/>
                    <a:pt x="38100" y="86470"/>
                    <a:pt x="45057" y="86139"/>
                  </a:cubicBezTo>
                  <a:cubicBezTo>
                    <a:pt x="53008" y="85808"/>
                    <a:pt x="60629" y="84151"/>
                    <a:pt x="67255" y="81169"/>
                  </a:cubicBezTo>
                  <a:lnTo>
                    <a:pt x="67255" y="81169"/>
                  </a:lnTo>
                  <a:lnTo>
                    <a:pt x="66924" y="70236"/>
                  </a:lnTo>
                  <a:cubicBezTo>
                    <a:pt x="59966" y="65267"/>
                    <a:pt x="55328" y="58309"/>
                    <a:pt x="51683" y="53009"/>
                  </a:cubicBezTo>
                  <a:cubicBezTo>
                    <a:pt x="48702" y="48370"/>
                    <a:pt x="44064" y="42075"/>
                    <a:pt x="37769" y="36444"/>
                  </a:cubicBezTo>
                  <a:cubicBezTo>
                    <a:pt x="41744" y="35118"/>
                    <a:pt x="46051" y="34455"/>
                    <a:pt x="50690" y="34455"/>
                  </a:cubicBezTo>
                  <a:cubicBezTo>
                    <a:pt x="56653" y="34455"/>
                    <a:pt x="61623" y="35780"/>
                    <a:pt x="65929" y="38100"/>
                  </a:cubicBezTo>
                  <a:lnTo>
                    <a:pt x="65598" y="27498"/>
                  </a:lnTo>
                  <a:cubicBezTo>
                    <a:pt x="60960" y="25842"/>
                    <a:pt x="55991" y="24848"/>
                    <a:pt x="50358" y="24848"/>
                  </a:cubicBezTo>
                  <a:cubicBezTo>
                    <a:pt x="42407" y="25178"/>
                    <a:pt x="34787" y="26836"/>
                    <a:pt x="28161"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2" name="Freeform: Shape 471">
              <a:extLst>
                <a:ext uri="{FF2B5EF4-FFF2-40B4-BE49-F238E27FC236}">
                  <a16:creationId xmlns:a16="http://schemas.microsoft.com/office/drawing/2014/main" id="{0AC38609-41DC-4063-90CB-0A9C4071CCFA}"/>
                </a:ext>
              </a:extLst>
            </p:cNvPr>
            <p:cNvSpPr/>
            <p:nvPr/>
          </p:nvSpPr>
          <p:spPr>
            <a:xfrm>
              <a:off x="6071891" y="10054074"/>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842 w 66260"/>
                <a:gd name="connsiteY3" fmla="*/ 56984 h 66260"/>
                <a:gd name="connsiteX4" fmla="*/ 44395 w 66260"/>
                <a:gd name="connsiteY4" fmla="*/ 62617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5328"/>
                    <a:pt x="46714" y="48702"/>
                    <a:pt x="43401" y="44063"/>
                  </a:cubicBezTo>
                  <a:cubicBezTo>
                    <a:pt x="39094" y="37769"/>
                    <a:pt x="33462" y="29487"/>
                    <a:pt x="24848" y="24848"/>
                  </a:cubicBezTo>
                  <a:lnTo>
                    <a:pt x="25842" y="56984"/>
                  </a:lnTo>
                  <a:cubicBezTo>
                    <a:pt x="30811" y="60628"/>
                    <a:pt x="36775" y="62948"/>
                    <a:pt x="44395" y="62617"/>
                  </a:cubicBezTo>
                  <a:cubicBezTo>
                    <a:pt x="48702" y="62617"/>
                    <a:pt x="53009"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3" name="Freeform: Shape 472">
              <a:extLst>
                <a:ext uri="{FF2B5EF4-FFF2-40B4-BE49-F238E27FC236}">
                  <a16:creationId xmlns:a16="http://schemas.microsoft.com/office/drawing/2014/main" id="{3090934C-4B5D-45B7-8BC8-C0DC3C8A7EAF}"/>
                </a:ext>
              </a:extLst>
            </p:cNvPr>
            <p:cNvSpPr/>
            <p:nvPr/>
          </p:nvSpPr>
          <p:spPr>
            <a:xfrm>
              <a:off x="6084150" y="10049437"/>
              <a:ext cx="66269" cy="66269"/>
            </a:xfrm>
            <a:custGeom>
              <a:avLst/>
              <a:gdLst>
                <a:gd name="connsiteX0" fmla="*/ 24848 w 66260"/>
                <a:gd name="connsiteY0" fmla="*/ 26836 h 66260"/>
                <a:gd name="connsiteX1" fmla="*/ 38763 w 66260"/>
                <a:gd name="connsiteY1" fmla="*/ 43401 h 66260"/>
                <a:gd name="connsiteX2" fmla="*/ 54003 w 66260"/>
                <a:gd name="connsiteY2" fmla="*/ 60628 h 66260"/>
                <a:gd name="connsiteX3" fmla="*/ 53009 w 66260"/>
                <a:gd name="connsiteY3" fmla="*/ 28492 h 66260"/>
                <a:gd name="connsiteX4" fmla="*/ 37769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136"/>
                    <a:pt x="35450" y="38762"/>
                    <a:pt x="38763" y="43401"/>
                  </a:cubicBezTo>
                  <a:cubicBezTo>
                    <a:pt x="42407" y="48701"/>
                    <a:pt x="47377" y="55659"/>
                    <a:pt x="54003" y="60628"/>
                  </a:cubicBezTo>
                  <a:lnTo>
                    <a:pt x="53009" y="28492"/>
                  </a:lnTo>
                  <a:cubicBezTo>
                    <a:pt x="48702" y="26172"/>
                    <a:pt x="43732" y="24848"/>
                    <a:pt x="37769" y="24848"/>
                  </a:cubicBezTo>
                  <a:cubicBezTo>
                    <a:pt x="33462" y="24848"/>
                    <a:pt x="28824" y="25842"/>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4" name="Freeform: Shape 473">
              <a:extLst>
                <a:ext uri="{FF2B5EF4-FFF2-40B4-BE49-F238E27FC236}">
                  <a16:creationId xmlns:a16="http://schemas.microsoft.com/office/drawing/2014/main" id="{3BC624C5-65B3-4B90-BD41-D4A26CEE6704}"/>
                </a:ext>
              </a:extLst>
            </p:cNvPr>
            <p:cNvSpPr/>
            <p:nvPr/>
          </p:nvSpPr>
          <p:spPr>
            <a:xfrm>
              <a:off x="6071560" y="10040157"/>
              <a:ext cx="66269" cy="99403"/>
            </a:xfrm>
            <a:custGeom>
              <a:avLst/>
              <a:gdLst>
                <a:gd name="connsiteX0" fmla="*/ 24848 w 66260"/>
                <a:gd name="connsiteY0" fmla="*/ 28493 h 99391"/>
                <a:gd name="connsiteX1" fmla="*/ 25179 w 66260"/>
                <a:gd name="connsiteY1" fmla="*/ 39095 h 99391"/>
                <a:gd name="connsiteX2" fmla="*/ 43732 w 66260"/>
                <a:gd name="connsiteY2" fmla="*/ 58310 h 99391"/>
                <a:gd name="connsiteX3" fmla="*/ 57647 w 66260"/>
                <a:gd name="connsiteY3" fmla="*/ 74875 h 99391"/>
                <a:gd name="connsiteX4" fmla="*/ 44726 w 66260"/>
                <a:gd name="connsiteY4" fmla="*/ 76863 h 99391"/>
                <a:gd name="connsiteX5" fmla="*/ 26173 w 66260"/>
                <a:gd name="connsiteY5" fmla="*/ 71231 h 99391"/>
                <a:gd name="connsiteX6" fmla="*/ 26504 w 66260"/>
                <a:gd name="connsiteY6" fmla="*/ 82164 h 99391"/>
                <a:gd name="connsiteX7" fmla="*/ 45057 w 66260"/>
                <a:gd name="connsiteY7" fmla="*/ 86139 h 99391"/>
                <a:gd name="connsiteX8" fmla="*/ 66923 w 66260"/>
                <a:gd name="connsiteY8" fmla="*/ 80838 h 99391"/>
                <a:gd name="connsiteX9" fmla="*/ 66923 w 66260"/>
                <a:gd name="connsiteY9" fmla="*/ 80838 h 99391"/>
                <a:gd name="connsiteX10" fmla="*/ 66592 w 66260"/>
                <a:gd name="connsiteY10" fmla="*/ 69906 h 99391"/>
                <a:gd name="connsiteX11" fmla="*/ 51352 w 66260"/>
                <a:gd name="connsiteY11" fmla="*/ 52678 h 99391"/>
                <a:gd name="connsiteX12" fmla="*/ 37437 w 66260"/>
                <a:gd name="connsiteY12" fmla="*/ 36113 h 99391"/>
                <a:gd name="connsiteX13" fmla="*/ 50358 w 66260"/>
                <a:gd name="connsiteY13" fmla="*/ 34125 h 99391"/>
                <a:gd name="connsiteX14" fmla="*/ 65598 w 66260"/>
                <a:gd name="connsiteY14" fmla="*/ 37769 h 99391"/>
                <a:gd name="connsiteX15" fmla="*/ 65266 w 66260"/>
                <a:gd name="connsiteY15" fmla="*/ 27499 h 99391"/>
                <a:gd name="connsiteX16" fmla="*/ 50027 w 66260"/>
                <a:gd name="connsiteY16" fmla="*/ 24848 h 99391"/>
                <a:gd name="connsiteX17" fmla="*/ 28161 w 66260"/>
                <a:gd name="connsiteY17" fmla="*/ 29818 h 99391"/>
                <a:gd name="connsiteX18" fmla="*/ 24848 w 66260"/>
                <a:gd name="connsiteY18" fmla="*/ 2849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493"/>
                  </a:moveTo>
                  <a:lnTo>
                    <a:pt x="25179" y="39095"/>
                  </a:lnTo>
                  <a:cubicBezTo>
                    <a:pt x="33793" y="43732"/>
                    <a:pt x="39756" y="52015"/>
                    <a:pt x="43732" y="58310"/>
                  </a:cubicBezTo>
                  <a:cubicBezTo>
                    <a:pt x="46714" y="62949"/>
                    <a:pt x="51352" y="69574"/>
                    <a:pt x="57647" y="74875"/>
                  </a:cubicBezTo>
                  <a:cubicBezTo>
                    <a:pt x="53671" y="76201"/>
                    <a:pt x="49364" y="76863"/>
                    <a:pt x="44726" y="76863"/>
                  </a:cubicBezTo>
                  <a:cubicBezTo>
                    <a:pt x="37106" y="77194"/>
                    <a:pt x="31142" y="74543"/>
                    <a:pt x="26173" y="71231"/>
                  </a:cubicBezTo>
                  <a:lnTo>
                    <a:pt x="26504" y="82164"/>
                  </a:lnTo>
                  <a:cubicBezTo>
                    <a:pt x="31805" y="84815"/>
                    <a:pt x="38100" y="86471"/>
                    <a:pt x="45057" y="86139"/>
                  </a:cubicBezTo>
                  <a:cubicBezTo>
                    <a:pt x="53008" y="85809"/>
                    <a:pt x="60628" y="84152"/>
                    <a:pt x="66923" y="80838"/>
                  </a:cubicBezTo>
                  <a:lnTo>
                    <a:pt x="66923" y="80838"/>
                  </a:lnTo>
                  <a:lnTo>
                    <a:pt x="66592" y="69906"/>
                  </a:lnTo>
                  <a:cubicBezTo>
                    <a:pt x="59634" y="64936"/>
                    <a:pt x="54996" y="57978"/>
                    <a:pt x="51352" y="52678"/>
                  </a:cubicBezTo>
                  <a:cubicBezTo>
                    <a:pt x="48370" y="48040"/>
                    <a:pt x="43732" y="41745"/>
                    <a:pt x="37437" y="36113"/>
                  </a:cubicBezTo>
                  <a:cubicBezTo>
                    <a:pt x="41413" y="34788"/>
                    <a:pt x="45720" y="34125"/>
                    <a:pt x="50358" y="34125"/>
                  </a:cubicBezTo>
                  <a:cubicBezTo>
                    <a:pt x="56322" y="34125"/>
                    <a:pt x="61291" y="35450"/>
                    <a:pt x="65598" y="37769"/>
                  </a:cubicBezTo>
                  <a:lnTo>
                    <a:pt x="65266" y="27499"/>
                  </a:lnTo>
                  <a:cubicBezTo>
                    <a:pt x="60628" y="25843"/>
                    <a:pt x="55659" y="24848"/>
                    <a:pt x="50027" y="24848"/>
                  </a:cubicBezTo>
                  <a:cubicBezTo>
                    <a:pt x="42075" y="25179"/>
                    <a:pt x="34455" y="26837"/>
                    <a:pt x="28161" y="29818"/>
                  </a:cubicBezTo>
                  <a:lnTo>
                    <a:pt x="24848" y="2849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5" name="Freeform: Shape 474">
              <a:extLst>
                <a:ext uri="{FF2B5EF4-FFF2-40B4-BE49-F238E27FC236}">
                  <a16:creationId xmlns:a16="http://schemas.microsoft.com/office/drawing/2014/main" id="{5BBB5506-9F11-4BB6-8339-5DE7AD4506EB}"/>
                </a:ext>
              </a:extLst>
            </p:cNvPr>
            <p:cNvSpPr/>
            <p:nvPr/>
          </p:nvSpPr>
          <p:spPr>
            <a:xfrm>
              <a:off x="6031136" y="10055400"/>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0 w 66260"/>
                <a:gd name="connsiteY3" fmla="*/ 56984 h 66260"/>
                <a:gd name="connsiteX4" fmla="*/ 44064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0" y="56984"/>
                  </a:lnTo>
                  <a:cubicBezTo>
                    <a:pt x="30480" y="60628"/>
                    <a:pt x="36443" y="62948"/>
                    <a:pt x="44064" y="62616"/>
                  </a:cubicBezTo>
                  <a:cubicBezTo>
                    <a:pt x="48702" y="62616"/>
                    <a:pt x="53008" y="61622"/>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6" name="Freeform: Shape 475">
              <a:extLst>
                <a:ext uri="{FF2B5EF4-FFF2-40B4-BE49-F238E27FC236}">
                  <a16:creationId xmlns:a16="http://schemas.microsoft.com/office/drawing/2014/main" id="{3BCDC4C6-2F75-4CBA-B876-AA7AD32BEE99}"/>
                </a:ext>
              </a:extLst>
            </p:cNvPr>
            <p:cNvSpPr/>
            <p:nvPr/>
          </p:nvSpPr>
          <p:spPr>
            <a:xfrm>
              <a:off x="6043396" y="10050761"/>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009 w 66260"/>
                <a:gd name="connsiteY3" fmla="*/ 28493 h 66260"/>
                <a:gd name="connsiteX4" fmla="*/ 37769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137"/>
                    <a:pt x="35449" y="38763"/>
                    <a:pt x="38763" y="43401"/>
                  </a:cubicBezTo>
                  <a:cubicBezTo>
                    <a:pt x="42407" y="48702"/>
                    <a:pt x="47045" y="55659"/>
                    <a:pt x="54003" y="60629"/>
                  </a:cubicBezTo>
                  <a:lnTo>
                    <a:pt x="53009" y="28493"/>
                  </a:lnTo>
                  <a:cubicBezTo>
                    <a:pt x="48702" y="26173"/>
                    <a:pt x="43732" y="24848"/>
                    <a:pt x="37769" y="24848"/>
                  </a:cubicBezTo>
                  <a:cubicBezTo>
                    <a:pt x="33462"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7" name="Freeform: Shape 476">
              <a:extLst>
                <a:ext uri="{FF2B5EF4-FFF2-40B4-BE49-F238E27FC236}">
                  <a16:creationId xmlns:a16="http://schemas.microsoft.com/office/drawing/2014/main" id="{C1302B95-105D-4B0A-898C-E6FE3DA7ACB9}"/>
                </a:ext>
              </a:extLst>
            </p:cNvPr>
            <p:cNvSpPr/>
            <p:nvPr/>
          </p:nvSpPr>
          <p:spPr>
            <a:xfrm>
              <a:off x="6030804" y="10040820"/>
              <a:ext cx="66269" cy="99403"/>
            </a:xfrm>
            <a:custGeom>
              <a:avLst/>
              <a:gdLst>
                <a:gd name="connsiteX0" fmla="*/ 24848 w 66260"/>
                <a:gd name="connsiteY0" fmla="*/ 28823 h 99391"/>
                <a:gd name="connsiteX1" fmla="*/ 25179 w 66260"/>
                <a:gd name="connsiteY1" fmla="*/ 39094 h 99391"/>
                <a:gd name="connsiteX2" fmla="*/ 43732 w 66260"/>
                <a:gd name="connsiteY2" fmla="*/ 58310 h 99391"/>
                <a:gd name="connsiteX3" fmla="*/ 57647 w 66260"/>
                <a:gd name="connsiteY3" fmla="*/ 74875 h 99391"/>
                <a:gd name="connsiteX4" fmla="*/ 44726 w 66260"/>
                <a:gd name="connsiteY4" fmla="*/ 76863 h 99391"/>
                <a:gd name="connsiteX5" fmla="*/ 26173 w 66260"/>
                <a:gd name="connsiteY5" fmla="*/ 71230 h 99391"/>
                <a:gd name="connsiteX6" fmla="*/ 26504 w 66260"/>
                <a:gd name="connsiteY6" fmla="*/ 82163 h 99391"/>
                <a:gd name="connsiteX7" fmla="*/ 45057 w 66260"/>
                <a:gd name="connsiteY7" fmla="*/ 86139 h 99391"/>
                <a:gd name="connsiteX8" fmla="*/ 67255 w 66260"/>
                <a:gd name="connsiteY8" fmla="*/ 81169 h 99391"/>
                <a:gd name="connsiteX9" fmla="*/ 67255 w 66260"/>
                <a:gd name="connsiteY9" fmla="*/ 81169 h 99391"/>
                <a:gd name="connsiteX10" fmla="*/ 66924 w 66260"/>
                <a:gd name="connsiteY10" fmla="*/ 70236 h 99391"/>
                <a:gd name="connsiteX11" fmla="*/ 51683 w 66260"/>
                <a:gd name="connsiteY11" fmla="*/ 53009 h 99391"/>
                <a:gd name="connsiteX12" fmla="*/ 37769 w 66260"/>
                <a:gd name="connsiteY12" fmla="*/ 36444 h 99391"/>
                <a:gd name="connsiteX13" fmla="*/ 50690 w 66260"/>
                <a:gd name="connsiteY13" fmla="*/ 34456 h 99391"/>
                <a:gd name="connsiteX14" fmla="*/ 65930 w 66260"/>
                <a:gd name="connsiteY14" fmla="*/ 38100 h 99391"/>
                <a:gd name="connsiteX15" fmla="*/ 65599 w 66260"/>
                <a:gd name="connsiteY15" fmla="*/ 27498 h 99391"/>
                <a:gd name="connsiteX16" fmla="*/ 50358 w 66260"/>
                <a:gd name="connsiteY16" fmla="*/ 24848 h 99391"/>
                <a:gd name="connsiteX17" fmla="*/ 28161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094"/>
                  </a:lnTo>
                  <a:cubicBezTo>
                    <a:pt x="33793" y="43732"/>
                    <a:pt x="39425" y="52015"/>
                    <a:pt x="43732" y="58310"/>
                  </a:cubicBezTo>
                  <a:cubicBezTo>
                    <a:pt x="46714" y="62948"/>
                    <a:pt x="51352" y="69242"/>
                    <a:pt x="57647" y="74875"/>
                  </a:cubicBezTo>
                  <a:cubicBezTo>
                    <a:pt x="53672" y="76200"/>
                    <a:pt x="49365" y="76863"/>
                    <a:pt x="44726" y="76863"/>
                  </a:cubicBezTo>
                  <a:cubicBezTo>
                    <a:pt x="37106" y="77193"/>
                    <a:pt x="31143" y="74543"/>
                    <a:pt x="26173" y="71230"/>
                  </a:cubicBezTo>
                  <a:lnTo>
                    <a:pt x="26504" y="82163"/>
                  </a:lnTo>
                  <a:cubicBezTo>
                    <a:pt x="31805" y="84814"/>
                    <a:pt x="38100" y="86470"/>
                    <a:pt x="45057" y="86139"/>
                  </a:cubicBezTo>
                  <a:cubicBezTo>
                    <a:pt x="53009" y="85808"/>
                    <a:pt x="60629" y="84152"/>
                    <a:pt x="67255" y="81169"/>
                  </a:cubicBezTo>
                  <a:lnTo>
                    <a:pt x="67255" y="81169"/>
                  </a:lnTo>
                  <a:lnTo>
                    <a:pt x="66924" y="70236"/>
                  </a:lnTo>
                  <a:cubicBezTo>
                    <a:pt x="59966" y="65267"/>
                    <a:pt x="55328" y="58310"/>
                    <a:pt x="51683" y="53009"/>
                  </a:cubicBezTo>
                  <a:cubicBezTo>
                    <a:pt x="48702" y="48370"/>
                    <a:pt x="44064" y="42075"/>
                    <a:pt x="37769" y="36444"/>
                  </a:cubicBezTo>
                  <a:cubicBezTo>
                    <a:pt x="41745" y="35118"/>
                    <a:pt x="46051" y="34456"/>
                    <a:pt x="50690" y="34456"/>
                  </a:cubicBezTo>
                  <a:cubicBezTo>
                    <a:pt x="56653" y="34456"/>
                    <a:pt x="61623" y="35780"/>
                    <a:pt x="65930" y="38100"/>
                  </a:cubicBezTo>
                  <a:lnTo>
                    <a:pt x="65599" y="27498"/>
                  </a:lnTo>
                  <a:cubicBezTo>
                    <a:pt x="60960" y="25842"/>
                    <a:pt x="55991" y="24848"/>
                    <a:pt x="50358" y="24848"/>
                  </a:cubicBezTo>
                  <a:cubicBezTo>
                    <a:pt x="42407" y="25179"/>
                    <a:pt x="34787" y="26836"/>
                    <a:pt x="28161"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8" name="Freeform: Shape 477">
              <a:extLst>
                <a:ext uri="{FF2B5EF4-FFF2-40B4-BE49-F238E27FC236}">
                  <a16:creationId xmlns:a16="http://schemas.microsoft.com/office/drawing/2014/main" id="{2550A0E6-EDE7-4FFD-A4F6-07D6987F1647}"/>
                </a:ext>
              </a:extLst>
            </p:cNvPr>
            <p:cNvSpPr/>
            <p:nvPr/>
          </p:nvSpPr>
          <p:spPr>
            <a:xfrm>
              <a:off x="5990380" y="10056394"/>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395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5327"/>
                    <a:pt x="46714" y="48702"/>
                    <a:pt x="43401" y="44063"/>
                  </a:cubicBezTo>
                  <a:cubicBezTo>
                    <a:pt x="39094" y="37768"/>
                    <a:pt x="33462" y="29486"/>
                    <a:pt x="24848" y="24848"/>
                  </a:cubicBezTo>
                  <a:lnTo>
                    <a:pt x="25511" y="56984"/>
                  </a:lnTo>
                  <a:cubicBezTo>
                    <a:pt x="30480" y="60628"/>
                    <a:pt x="36775" y="62948"/>
                    <a:pt x="44395" y="62616"/>
                  </a:cubicBezTo>
                  <a:cubicBezTo>
                    <a:pt x="48702" y="62616"/>
                    <a:pt x="53009" y="61622"/>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9" name="Freeform: Shape 478">
              <a:extLst>
                <a:ext uri="{FF2B5EF4-FFF2-40B4-BE49-F238E27FC236}">
                  <a16:creationId xmlns:a16="http://schemas.microsoft.com/office/drawing/2014/main" id="{53166F11-CF31-4816-8BAA-DF7ED43F612A}"/>
                </a:ext>
              </a:extLst>
            </p:cNvPr>
            <p:cNvSpPr/>
            <p:nvPr/>
          </p:nvSpPr>
          <p:spPr>
            <a:xfrm>
              <a:off x="6002641" y="10051755"/>
              <a:ext cx="66269" cy="66269"/>
            </a:xfrm>
            <a:custGeom>
              <a:avLst/>
              <a:gdLst>
                <a:gd name="connsiteX0" fmla="*/ 24848 w 66260"/>
                <a:gd name="connsiteY0" fmla="*/ 26836 h 66260"/>
                <a:gd name="connsiteX1" fmla="*/ 38763 w 66260"/>
                <a:gd name="connsiteY1" fmla="*/ 43401 h 66260"/>
                <a:gd name="connsiteX2" fmla="*/ 54002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49" y="38763"/>
                    <a:pt x="38763" y="43401"/>
                  </a:cubicBezTo>
                  <a:cubicBezTo>
                    <a:pt x="42407" y="48702"/>
                    <a:pt x="47376" y="55660"/>
                    <a:pt x="54002" y="60629"/>
                  </a:cubicBezTo>
                  <a:lnTo>
                    <a:pt x="53340" y="28493"/>
                  </a:lnTo>
                  <a:cubicBezTo>
                    <a:pt x="49033" y="26173"/>
                    <a:pt x="44064" y="24848"/>
                    <a:pt x="38100" y="24848"/>
                  </a:cubicBezTo>
                  <a:cubicBezTo>
                    <a:pt x="33462"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0" name="Freeform: Shape 479">
              <a:extLst>
                <a:ext uri="{FF2B5EF4-FFF2-40B4-BE49-F238E27FC236}">
                  <a16:creationId xmlns:a16="http://schemas.microsoft.com/office/drawing/2014/main" id="{0FC791C3-FFC9-4BE2-A7E1-1B9020B41DD3}"/>
                </a:ext>
              </a:extLst>
            </p:cNvPr>
            <p:cNvSpPr/>
            <p:nvPr/>
          </p:nvSpPr>
          <p:spPr>
            <a:xfrm>
              <a:off x="5990049" y="10041764"/>
              <a:ext cx="66269" cy="99403"/>
            </a:xfrm>
            <a:custGeom>
              <a:avLst/>
              <a:gdLst>
                <a:gd name="connsiteX0" fmla="*/ 24848 w 66260"/>
                <a:gd name="connsiteY0" fmla="*/ 28875 h 99391"/>
                <a:gd name="connsiteX1" fmla="*/ 25179 w 66260"/>
                <a:gd name="connsiteY1" fmla="*/ 39145 h 99391"/>
                <a:gd name="connsiteX2" fmla="*/ 43732 w 66260"/>
                <a:gd name="connsiteY2" fmla="*/ 58361 h 99391"/>
                <a:gd name="connsiteX3" fmla="*/ 57647 w 66260"/>
                <a:gd name="connsiteY3" fmla="*/ 74926 h 99391"/>
                <a:gd name="connsiteX4" fmla="*/ 44726 w 66260"/>
                <a:gd name="connsiteY4" fmla="*/ 76914 h 99391"/>
                <a:gd name="connsiteX5" fmla="*/ 25842 w 66260"/>
                <a:gd name="connsiteY5" fmla="*/ 71281 h 99391"/>
                <a:gd name="connsiteX6" fmla="*/ 26173 w 66260"/>
                <a:gd name="connsiteY6" fmla="*/ 82215 h 99391"/>
                <a:gd name="connsiteX7" fmla="*/ 44726 w 66260"/>
                <a:gd name="connsiteY7" fmla="*/ 86191 h 99391"/>
                <a:gd name="connsiteX8" fmla="*/ 66924 w 66260"/>
                <a:gd name="connsiteY8" fmla="*/ 80890 h 99391"/>
                <a:gd name="connsiteX9" fmla="*/ 66924 w 66260"/>
                <a:gd name="connsiteY9" fmla="*/ 80890 h 99391"/>
                <a:gd name="connsiteX10" fmla="*/ 66592 w 66260"/>
                <a:gd name="connsiteY10" fmla="*/ 69956 h 99391"/>
                <a:gd name="connsiteX11" fmla="*/ 51352 w 66260"/>
                <a:gd name="connsiteY11" fmla="*/ 52728 h 99391"/>
                <a:gd name="connsiteX12" fmla="*/ 37438 w 66260"/>
                <a:gd name="connsiteY12" fmla="*/ 36163 h 99391"/>
                <a:gd name="connsiteX13" fmla="*/ 50358 w 66260"/>
                <a:gd name="connsiteY13" fmla="*/ 34175 h 99391"/>
                <a:gd name="connsiteX14" fmla="*/ 65598 w 66260"/>
                <a:gd name="connsiteY14" fmla="*/ 37819 h 99391"/>
                <a:gd name="connsiteX15" fmla="*/ 65267 w 66260"/>
                <a:gd name="connsiteY15" fmla="*/ 27549 h 99391"/>
                <a:gd name="connsiteX16" fmla="*/ 50027 w 66260"/>
                <a:gd name="connsiteY16" fmla="*/ 24899 h 99391"/>
                <a:gd name="connsiteX17" fmla="*/ 27829 w 66260"/>
                <a:gd name="connsiteY17" fmla="*/ 30200 h 99391"/>
                <a:gd name="connsiteX18" fmla="*/ 24848 w 66260"/>
                <a:gd name="connsiteY18" fmla="*/ 2887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75"/>
                  </a:moveTo>
                  <a:lnTo>
                    <a:pt x="25179" y="39145"/>
                  </a:lnTo>
                  <a:cubicBezTo>
                    <a:pt x="33793" y="43784"/>
                    <a:pt x="39425" y="52066"/>
                    <a:pt x="43732" y="58361"/>
                  </a:cubicBezTo>
                  <a:cubicBezTo>
                    <a:pt x="46714" y="62999"/>
                    <a:pt x="51352" y="69294"/>
                    <a:pt x="57647" y="74926"/>
                  </a:cubicBezTo>
                  <a:cubicBezTo>
                    <a:pt x="53671" y="76251"/>
                    <a:pt x="49365" y="76914"/>
                    <a:pt x="44726" y="76914"/>
                  </a:cubicBezTo>
                  <a:cubicBezTo>
                    <a:pt x="37106" y="77245"/>
                    <a:pt x="31143" y="74595"/>
                    <a:pt x="25842" y="71281"/>
                  </a:cubicBezTo>
                  <a:lnTo>
                    <a:pt x="26173" y="82215"/>
                  </a:lnTo>
                  <a:cubicBezTo>
                    <a:pt x="31474" y="84865"/>
                    <a:pt x="37769" y="86521"/>
                    <a:pt x="44726" y="86191"/>
                  </a:cubicBezTo>
                  <a:cubicBezTo>
                    <a:pt x="52677" y="85859"/>
                    <a:pt x="60298" y="84203"/>
                    <a:pt x="66924" y="80890"/>
                  </a:cubicBezTo>
                  <a:lnTo>
                    <a:pt x="66924" y="80890"/>
                  </a:lnTo>
                  <a:lnTo>
                    <a:pt x="66592" y="69956"/>
                  </a:lnTo>
                  <a:cubicBezTo>
                    <a:pt x="59635" y="64987"/>
                    <a:pt x="54997" y="58029"/>
                    <a:pt x="51352" y="52728"/>
                  </a:cubicBezTo>
                  <a:cubicBezTo>
                    <a:pt x="48371" y="48090"/>
                    <a:pt x="43732" y="41796"/>
                    <a:pt x="37438" y="36163"/>
                  </a:cubicBezTo>
                  <a:cubicBezTo>
                    <a:pt x="41413" y="34838"/>
                    <a:pt x="45720" y="34175"/>
                    <a:pt x="50358" y="34175"/>
                  </a:cubicBezTo>
                  <a:cubicBezTo>
                    <a:pt x="56322" y="34175"/>
                    <a:pt x="61292" y="35501"/>
                    <a:pt x="65598" y="37819"/>
                  </a:cubicBezTo>
                  <a:lnTo>
                    <a:pt x="65267" y="27549"/>
                  </a:lnTo>
                  <a:cubicBezTo>
                    <a:pt x="60629" y="25893"/>
                    <a:pt x="55659" y="24567"/>
                    <a:pt x="50027" y="24899"/>
                  </a:cubicBezTo>
                  <a:cubicBezTo>
                    <a:pt x="42076" y="25231"/>
                    <a:pt x="34455" y="26887"/>
                    <a:pt x="27829" y="30200"/>
                  </a:cubicBezTo>
                  <a:lnTo>
                    <a:pt x="24848" y="28875"/>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1" name="Freeform: Shape 480">
              <a:extLst>
                <a:ext uri="{FF2B5EF4-FFF2-40B4-BE49-F238E27FC236}">
                  <a16:creationId xmlns:a16="http://schemas.microsoft.com/office/drawing/2014/main" id="{9CE734A6-1285-4F84-A709-19AB2631B690}"/>
                </a:ext>
              </a:extLst>
            </p:cNvPr>
            <p:cNvSpPr/>
            <p:nvPr/>
          </p:nvSpPr>
          <p:spPr>
            <a:xfrm>
              <a:off x="5949626" y="10057388"/>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395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1" y="56984"/>
                  </a:lnTo>
                  <a:cubicBezTo>
                    <a:pt x="30480" y="60628"/>
                    <a:pt x="36444" y="62948"/>
                    <a:pt x="44395" y="62616"/>
                  </a:cubicBezTo>
                  <a:cubicBezTo>
                    <a:pt x="48702" y="62616"/>
                    <a:pt x="53009"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2" name="Freeform: Shape 481">
              <a:extLst>
                <a:ext uri="{FF2B5EF4-FFF2-40B4-BE49-F238E27FC236}">
                  <a16:creationId xmlns:a16="http://schemas.microsoft.com/office/drawing/2014/main" id="{EC3D466A-5572-4288-ACA8-CFFA08DA6913}"/>
                </a:ext>
              </a:extLst>
            </p:cNvPr>
            <p:cNvSpPr/>
            <p:nvPr/>
          </p:nvSpPr>
          <p:spPr>
            <a:xfrm>
              <a:off x="5961885" y="10052749"/>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137"/>
                    <a:pt x="35450" y="38763"/>
                    <a:pt x="38763" y="43401"/>
                  </a:cubicBezTo>
                  <a:cubicBezTo>
                    <a:pt x="42407" y="48702"/>
                    <a:pt x="47046" y="55660"/>
                    <a:pt x="54003" y="60629"/>
                  </a:cubicBezTo>
                  <a:lnTo>
                    <a:pt x="53340" y="28493"/>
                  </a:lnTo>
                  <a:cubicBezTo>
                    <a:pt x="49033" y="26173"/>
                    <a:pt x="44064" y="24848"/>
                    <a:pt x="38100" y="24848"/>
                  </a:cubicBezTo>
                  <a:cubicBezTo>
                    <a:pt x="33462" y="24848"/>
                    <a:pt x="28824"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3" name="Freeform: Shape 482">
              <a:extLst>
                <a:ext uri="{FF2B5EF4-FFF2-40B4-BE49-F238E27FC236}">
                  <a16:creationId xmlns:a16="http://schemas.microsoft.com/office/drawing/2014/main" id="{79AF575B-793E-4DF5-8321-E3E505174C4C}"/>
                </a:ext>
              </a:extLst>
            </p:cNvPr>
            <p:cNvSpPr/>
            <p:nvPr/>
          </p:nvSpPr>
          <p:spPr>
            <a:xfrm>
              <a:off x="5949295" y="10042809"/>
              <a:ext cx="66269" cy="99403"/>
            </a:xfrm>
            <a:custGeom>
              <a:avLst/>
              <a:gdLst>
                <a:gd name="connsiteX0" fmla="*/ 24848 w 66260"/>
                <a:gd name="connsiteY0" fmla="*/ 28823 h 99391"/>
                <a:gd name="connsiteX1" fmla="*/ 25179 w 66260"/>
                <a:gd name="connsiteY1" fmla="*/ 39094 h 99391"/>
                <a:gd name="connsiteX2" fmla="*/ 43732 w 66260"/>
                <a:gd name="connsiteY2" fmla="*/ 58310 h 99391"/>
                <a:gd name="connsiteX3" fmla="*/ 57647 w 66260"/>
                <a:gd name="connsiteY3" fmla="*/ 74875 h 99391"/>
                <a:gd name="connsiteX4" fmla="*/ 44726 w 66260"/>
                <a:gd name="connsiteY4" fmla="*/ 76863 h 99391"/>
                <a:gd name="connsiteX5" fmla="*/ 25842 w 66260"/>
                <a:gd name="connsiteY5" fmla="*/ 71230 h 99391"/>
                <a:gd name="connsiteX6" fmla="*/ 26173 w 66260"/>
                <a:gd name="connsiteY6" fmla="*/ 82164 h 99391"/>
                <a:gd name="connsiteX7" fmla="*/ 44726 w 66260"/>
                <a:gd name="connsiteY7" fmla="*/ 86139 h 99391"/>
                <a:gd name="connsiteX8" fmla="*/ 66923 w 66260"/>
                <a:gd name="connsiteY8" fmla="*/ 80838 h 99391"/>
                <a:gd name="connsiteX9" fmla="*/ 66923 w 66260"/>
                <a:gd name="connsiteY9" fmla="*/ 80838 h 99391"/>
                <a:gd name="connsiteX10" fmla="*/ 66592 w 66260"/>
                <a:gd name="connsiteY10" fmla="*/ 69905 h 99391"/>
                <a:gd name="connsiteX11" fmla="*/ 51352 w 66260"/>
                <a:gd name="connsiteY11" fmla="*/ 52677 h 99391"/>
                <a:gd name="connsiteX12" fmla="*/ 37437 w 66260"/>
                <a:gd name="connsiteY12" fmla="*/ 36112 h 99391"/>
                <a:gd name="connsiteX13" fmla="*/ 50358 w 66260"/>
                <a:gd name="connsiteY13" fmla="*/ 34124 h 99391"/>
                <a:gd name="connsiteX14" fmla="*/ 65598 w 66260"/>
                <a:gd name="connsiteY14" fmla="*/ 37768 h 99391"/>
                <a:gd name="connsiteX15" fmla="*/ 65267 w 66260"/>
                <a:gd name="connsiteY15" fmla="*/ 27498 h 99391"/>
                <a:gd name="connsiteX16" fmla="*/ 50027 w 66260"/>
                <a:gd name="connsiteY16" fmla="*/ 24848 h 99391"/>
                <a:gd name="connsiteX17" fmla="*/ 27829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094"/>
                  </a:lnTo>
                  <a:cubicBezTo>
                    <a:pt x="33793" y="43732"/>
                    <a:pt x="39425" y="52015"/>
                    <a:pt x="43732" y="58310"/>
                  </a:cubicBezTo>
                  <a:cubicBezTo>
                    <a:pt x="46714" y="62948"/>
                    <a:pt x="51352" y="69242"/>
                    <a:pt x="57647" y="74875"/>
                  </a:cubicBezTo>
                  <a:cubicBezTo>
                    <a:pt x="53671" y="76200"/>
                    <a:pt x="49364" y="76863"/>
                    <a:pt x="44726" y="76863"/>
                  </a:cubicBezTo>
                  <a:cubicBezTo>
                    <a:pt x="37106" y="77193"/>
                    <a:pt x="31143" y="74543"/>
                    <a:pt x="25842" y="71230"/>
                  </a:cubicBezTo>
                  <a:lnTo>
                    <a:pt x="26173" y="82164"/>
                  </a:lnTo>
                  <a:cubicBezTo>
                    <a:pt x="31474" y="84814"/>
                    <a:pt x="37769" y="86470"/>
                    <a:pt x="44726" y="86139"/>
                  </a:cubicBezTo>
                  <a:cubicBezTo>
                    <a:pt x="52677" y="85808"/>
                    <a:pt x="60297" y="84152"/>
                    <a:pt x="66923" y="80838"/>
                  </a:cubicBezTo>
                  <a:lnTo>
                    <a:pt x="66923" y="80838"/>
                  </a:lnTo>
                  <a:lnTo>
                    <a:pt x="66592" y="69905"/>
                  </a:lnTo>
                  <a:cubicBezTo>
                    <a:pt x="59635" y="64935"/>
                    <a:pt x="54996" y="57978"/>
                    <a:pt x="51352" y="52677"/>
                  </a:cubicBezTo>
                  <a:cubicBezTo>
                    <a:pt x="48370" y="48040"/>
                    <a:pt x="43732" y="41413"/>
                    <a:pt x="37437" y="36112"/>
                  </a:cubicBezTo>
                  <a:cubicBezTo>
                    <a:pt x="41413" y="34787"/>
                    <a:pt x="45720" y="34124"/>
                    <a:pt x="50358" y="34124"/>
                  </a:cubicBezTo>
                  <a:cubicBezTo>
                    <a:pt x="56322" y="34124"/>
                    <a:pt x="61291" y="35450"/>
                    <a:pt x="65598" y="37768"/>
                  </a:cubicBezTo>
                  <a:lnTo>
                    <a:pt x="65267" y="27498"/>
                  </a:lnTo>
                  <a:cubicBezTo>
                    <a:pt x="60629" y="25842"/>
                    <a:pt x="55659" y="24848"/>
                    <a:pt x="50027" y="24848"/>
                  </a:cubicBezTo>
                  <a:cubicBezTo>
                    <a:pt x="42075" y="25179"/>
                    <a:pt x="34455" y="26836"/>
                    <a:pt x="27829"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4" name="Freeform: Shape 483">
              <a:extLst>
                <a:ext uri="{FF2B5EF4-FFF2-40B4-BE49-F238E27FC236}">
                  <a16:creationId xmlns:a16="http://schemas.microsoft.com/office/drawing/2014/main" id="{1F34D72C-1ACE-4B50-A5AE-221C80384777}"/>
                </a:ext>
              </a:extLst>
            </p:cNvPr>
            <p:cNvSpPr/>
            <p:nvPr/>
          </p:nvSpPr>
          <p:spPr>
            <a:xfrm>
              <a:off x="5908871" y="10058382"/>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064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5327"/>
                    <a:pt x="46714" y="48702"/>
                    <a:pt x="43401" y="44063"/>
                  </a:cubicBezTo>
                  <a:cubicBezTo>
                    <a:pt x="39094" y="37768"/>
                    <a:pt x="33462" y="29486"/>
                    <a:pt x="24848" y="24848"/>
                  </a:cubicBezTo>
                  <a:lnTo>
                    <a:pt x="25511" y="56984"/>
                  </a:lnTo>
                  <a:cubicBezTo>
                    <a:pt x="30480" y="60298"/>
                    <a:pt x="36443" y="62948"/>
                    <a:pt x="44064" y="62616"/>
                  </a:cubicBezTo>
                  <a:cubicBezTo>
                    <a:pt x="48702" y="62616"/>
                    <a:pt x="53008"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5" name="Freeform: Shape 484">
              <a:extLst>
                <a:ext uri="{FF2B5EF4-FFF2-40B4-BE49-F238E27FC236}">
                  <a16:creationId xmlns:a16="http://schemas.microsoft.com/office/drawing/2014/main" id="{966ABBCA-80A8-46B0-82D3-57520CDBCC8B}"/>
                </a:ext>
              </a:extLst>
            </p:cNvPr>
            <p:cNvSpPr/>
            <p:nvPr/>
          </p:nvSpPr>
          <p:spPr>
            <a:xfrm>
              <a:off x="5921130" y="10053743"/>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50" y="38763"/>
                    <a:pt x="38763" y="43401"/>
                  </a:cubicBezTo>
                  <a:cubicBezTo>
                    <a:pt x="42407" y="48702"/>
                    <a:pt x="47045" y="55660"/>
                    <a:pt x="54003" y="60629"/>
                  </a:cubicBezTo>
                  <a:lnTo>
                    <a:pt x="53340" y="28493"/>
                  </a:lnTo>
                  <a:cubicBezTo>
                    <a:pt x="49033" y="26173"/>
                    <a:pt x="44064" y="24848"/>
                    <a:pt x="38100" y="24848"/>
                  </a:cubicBezTo>
                  <a:cubicBezTo>
                    <a:pt x="33462"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6" name="Freeform: Shape 485">
              <a:extLst>
                <a:ext uri="{FF2B5EF4-FFF2-40B4-BE49-F238E27FC236}">
                  <a16:creationId xmlns:a16="http://schemas.microsoft.com/office/drawing/2014/main" id="{34986A7C-CA1F-4A35-9B4D-D120094C8824}"/>
                </a:ext>
              </a:extLst>
            </p:cNvPr>
            <p:cNvSpPr/>
            <p:nvPr/>
          </p:nvSpPr>
          <p:spPr>
            <a:xfrm>
              <a:off x="5908539" y="10044135"/>
              <a:ext cx="66269" cy="99403"/>
            </a:xfrm>
            <a:custGeom>
              <a:avLst/>
              <a:gdLst>
                <a:gd name="connsiteX0" fmla="*/ 24848 w 66260"/>
                <a:gd name="connsiteY0" fmla="*/ 28492 h 99391"/>
                <a:gd name="connsiteX1" fmla="*/ 25179 w 66260"/>
                <a:gd name="connsiteY1" fmla="*/ 38762 h 99391"/>
                <a:gd name="connsiteX2" fmla="*/ 43732 w 66260"/>
                <a:gd name="connsiteY2" fmla="*/ 57978 h 99391"/>
                <a:gd name="connsiteX3" fmla="*/ 57647 w 66260"/>
                <a:gd name="connsiteY3" fmla="*/ 74543 h 99391"/>
                <a:gd name="connsiteX4" fmla="*/ 44726 w 66260"/>
                <a:gd name="connsiteY4" fmla="*/ 76862 h 99391"/>
                <a:gd name="connsiteX5" fmla="*/ 26173 w 66260"/>
                <a:gd name="connsiteY5" fmla="*/ 71230 h 99391"/>
                <a:gd name="connsiteX6" fmla="*/ 26504 w 66260"/>
                <a:gd name="connsiteY6" fmla="*/ 82163 h 99391"/>
                <a:gd name="connsiteX7" fmla="*/ 45057 w 66260"/>
                <a:gd name="connsiteY7" fmla="*/ 86138 h 99391"/>
                <a:gd name="connsiteX8" fmla="*/ 66924 w 66260"/>
                <a:gd name="connsiteY8" fmla="*/ 80838 h 99391"/>
                <a:gd name="connsiteX9" fmla="*/ 66924 w 66260"/>
                <a:gd name="connsiteY9" fmla="*/ 80838 h 99391"/>
                <a:gd name="connsiteX10" fmla="*/ 66593 w 66260"/>
                <a:gd name="connsiteY10" fmla="*/ 69905 h 99391"/>
                <a:gd name="connsiteX11" fmla="*/ 51352 w 66260"/>
                <a:gd name="connsiteY11" fmla="*/ 52677 h 99391"/>
                <a:gd name="connsiteX12" fmla="*/ 37438 w 66260"/>
                <a:gd name="connsiteY12" fmla="*/ 36112 h 99391"/>
                <a:gd name="connsiteX13" fmla="*/ 50358 w 66260"/>
                <a:gd name="connsiteY13" fmla="*/ 34124 h 99391"/>
                <a:gd name="connsiteX14" fmla="*/ 65599 w 66260"/>
                <a:gd name="connsiteY14" fmla="*/ 37768 h 99391"/>
                <a:gd name="connsiteX15" fmla="*/ 65267 w 66260"/>
                <a:gd name="connsiteY15" fmla="*/ 27498 h 99391"/>
                <a:gd name="connsiteX16" fmla="*/ 50027 w 66260"/>
                <a:gd name="connsiteY16" fmla="*/ 24848 h 99391"/>
                <a:gd name="connsiteX17" fmla="*/ 27830 w 66260"/>
                <a:gd name="connsiteY17" fmla="*/ 30149 h 99391"/>
                <a:gd name="connsiteX18" fmla="*/ 24848 w 66260"/>
                <a:gd name="connsiteY18" fmla="*/ 2849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492"/>
                  </a:moveTo>
                  <a:lnTo>
                    <a:pt x="25179" y="38762"/>
                  </a:lnTo>
                  <a:cubicBezTo>
                    <a:pt x="33793" y="43401"/>
                    <a:pt x="39425" y="51683"/>
                    <a:pt x="43732" y="57978"/>
                  </a:cubicBezTo>
                  <a:cubicBezTo>
                    <a:pt x="46714" y="62616"/>
                    <a:pt x="51352" y="68911"/>
                    <a:pt x="57647" y="74543"/>
                  </a:cubicBezTo>
                  <a:cubicBezTo>
                    <a:pt x="53672" y="75868"/>
                    <a:pt x="49365" y="76531"/>
                    <a:pt x="44726" y="76862"/>
                  </a:cubicBezTo>
                  <a:cubicBezTo>
                    <a:pt x="37106" y="76862"/>
                    <a:pt x="31143" y="74543"/>
                    <a:pt x="26173" y="71230"/>
                  </a:cubicBezTo>
                  <a:lnTo>
                    <a:pt x="26504" y="82163"/>
                  </a:lnTo>
                  <a:cubicBezTo>
                    <a:pt x="31805" y="84814"/>
                    <a:pt x="37769" y="86470"/>
                    <a:pt x="45057" y="86138"/>
                  </a:cubicBezTo>
                  <a:cubicBezTo>
                    <a:pt x="53009" y="85808"/>
                    <a:pt x="60629" y="84151"/>
                    <a:pt x="66924" y="80838"/>
                  </a:cubicBezTo>
                  <a:lnTo>
                    <a:pt x="66924" y="80838"/>
                  </a:lnTo>
                  <a:lnTo>
                    <a:pt x="66593" y="69905"/>
                  </a:lnTo>
                  <a:cubicBezTo>
                    <a:pt x="59635" y="64935"/>
                    <a:pt x="54997" y="57978"/>
                    <a:pt x="51352" y="52677"/>
                  </a:cubicBezTo>
                  <a:cubicBezTo>
                    <a:pt x="48040" y="48039"/>
                    <a:pt x="43732" y="41744"/>
                    <a:pt x="37438" y="36112"/>
                  </a:cubicBezTo>
                  <a:cubicBezTo>
                    <a:pt x="41413" y="34787"/>
                    <a:pt x="45720" y="34124"/>
                    <a:pt x="50358" y="34124"/>
                  </a:cubicBezTo>
                  <a:cubicBezTo>
                    <a:pt x="56322" y="34124"/>
                    <a:pt x="61292" y="35449"/>
                    <a:pt x="65599" y="37768"/>
                  </a:cubicBezTo>
                  <a:lnTo>
                    <a:pt x="65267" y="27498"/>
                  </a:lnTo>
                  <a:cubicBezTo>
                    <a:pt x="60629" y="25842"/>
                    <a:pt x="55659" y="24848"/>
                    <a:pt x="50027" y="24848"/>
                  </a:cubicBezTo>
                  <a:cubicBezTo>
                    <a:pt x="42076" y="25178"/>
                    <a:pt x="34456" y="26836"/>
                    <a:pt x="27830" y="30149"/>
                  </a:cubicBezTo>
                  <a:lnTo>
                    <a:pt x="24848" y="2849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7" name="Freeform: Shape 486">
              <a:extLst>
                <a:ext uri="{FF2B5EF4-FFF2-40B4-BE49-F238E27FC236}">
                  <a16:creationId xmlns:a16="http://schemas.microsoft.com/office/drawing/2014/main" id="{01A4F1EC-01CE-4BB9-8689-61BE0DF8E3AE}"/>
                </a:ext>
              </a:extLst>
            </p:cNvPr>
            <p:cNvSpPr/>
            <p:nvPr/>
          </p:nvSpPr>
          <p:spPr>
            <a:xfrm>
              <a:off x="5868115" y="10059376"/>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0 w 66260"/>
                <a:gd name="connsiteY3" fmla="*/ 56984 h 66260"/>
                <a:gd name="connsiteX4" fmla="*/ 44063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0" y="56984"/>
                  </a:lnTo>
                  <a:cubicBezTo>
                    <a:pt x="30480" y="60628"/>
                    <a:pt x="36774" y="62948"/>
                    <a:pt x="44063" y="62616"/>
                  </a:cubicBezTo>
                  <a:cubicBezTo>
                    <a:pt x="48701"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8" name="Freeform: Shape 487">
              <a:extLst>
                <a:ext uri="{FF2B5EF4-FFF2-40B4-BE49-F238E27FC236}">
                  <a16:creationId xmlns:a16="http://schemas.microsoft.com/office/drawing/2014/main" id="{0AD356B1-2C2B-4DF1-ADFB-95161581F465}"/>
                </a:ext>
              </a:extLst>
            </p:cNvPr>
            <p:cNvSpPr/>
            <p:nvPr/>
          </p:nvSpPr>
          <p:spPr>
            <a:xfrm>
              <a:off x="5880375" y="10054737"/>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49" y="38763"/>
                    <a:pt x="38763" y="43401"/>
                  </a:cubicBezTo>
                  <a:cubicBezTo>
                    <a:pt x="42407" y="48702"/>
                    <a:pt x="47045" y="55660"/>
                    <a:pt x="54003" y="60629"/>
                  </a:cubicBezTo>
                  <a:lnTo>
                    <a:pt x="53340" y="28493"/>
                  </a:lnTo>
                  <a:cubicBezTo>
                    <a:pt x="49033" y="26173"/>
                    <a:pt x="44064" y="24848"/>
                    <a:pt x="38100" y="24848"/>
                  </a:cubicBezTo>
                  <a:cubicBezTo>
                    <a:pt x="33462"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9" name="Freeform: Shape 488">
              <a:extLst>
                <a:ext uri="{FF2B5EF4-FFF2-40B4-BE49-F238E27FC236}">
                  <a16:creationId xmlns:a16="http://schemas.microsoft.com/office/drawing/2014/main" id="{AE199CB2-123A-4426-BA0A-76394AA051E7}"/>
                </a:ext>
              </a:extLst>
            </p:cNvPr>
            <p:cNvSpPr/>
            <p:nvPr/>
          </p:nvSpPr>
          <p:spPr>
            <a:xfrm>
              <a:off x="5867784" y="10044797"/>
              <a:ext cx="66269" cy="99403"/>
            </a:xfrm>
            <a:custGeom>
              <a:avLst/>
              <a:gdLst>
                <a:gd name="connsiteX0" fmla="*/ 24848 w 66260"/>
                <a:gd name="connsiteY0" fmla="*/ 28823 h 99391"/>
                <a:gd name="connsiteX1" fmla="*/ 25179 w 66260"/>
                <a:gd name="connsiteY1" fmla="*/ 39094 h 99391"/>
                <a:gd name="connsiteX2" fmla="*/ 43732 w 66260"/>
                <a:gd name="connsiteY2" fmla="*/ 58310 h 99391"/>
                <a:gd name="connsiteX3" fmla="*/ 57647 w 66260"/>
                <a:gd name="connsiteY3" fmla="*/ 74875 h 99391"/>
                <a:gd name="connsiteX4" fmla="*/ 44726 w 66260"/>
                <a:gd name="connsiteY4" fmla="*/ 76863 h 99391"/>
                <a:gd name="connsiteX5" fmla="*/ 26173 w 66260"/>
                <a:gd name="connsiteY5" fmla="*/ 71230 h 99391"/>
                <a:gd name="connsiteX6" fmla="*/ 26504 w 66260"/>
                <a:gd name="connsiteY6" fmla="*/ 82164 h 99391"/>
                <a:gd name="connsiteX7" fmla="*/ 45057 w 66260"/>
                <a:gd name="connsiteY7" fmla="*/ 86139 h 99391"/>
                <a:gd name="connsiteX8" fmla="*/ 67255 w 66260"/>
                <a:gd name="connsiteY8" fmla="*/ 80838 h 99391"/>
                <a:gd name="connsiteX9" fmla="*/ 67255 w 66260"/>
                <a:gd name="connsiteY9" fmla="*/ 80838 h 99391"/>
                <a:gd name="connsiteX10" fmla="*/ 66924 w 66260"/>
                <a:gd name="connsiteY10" fmla="*/ 69905 h 99391"/>
                <a:gd name="connsiteX11" fmla="*/ 51683 w 66260"/>
                <a:gd name="connsiteY11" fmla="*/ 52677 h 99391"/>
                <a:gd name="connsiteX12" fmla="*/ 37769 w 66260"/>
                <a:gd name="connsiteY12" fmla="*/ 36112 h 99391"/>
                <a:gd name="connsiteX13" fmla="*/ 50690 w 66260"/>
                <a:gd name="connsiteY13" fmla="*/ 34124 h 99391"/>
                <a:gd name="connsiteX14" fmla="*/ 65930 w 66260"/>
                <a:gd name="connsiteY14" fmla="*/ 37769 h 99391"/>
                <a:gd name="connsiteX15" fmla="*/ 65598 w 66260"/>
                <a:gd name="connsiteY15" fmla="*/ 27498 h 99391"/>
                <a:gd name="connsiteX16" fmla="*/ 50358 w 66260"/>
                <a:gd name="connsiteY16" fmla="*/ 24848 h 99391"/>
                <a:gd name="connsiteX17" fmla="*/ 28161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094"/>
                  </a:lnTo>
                  <a:cubicBezTo>
                    <a:pt x="33793" y="43732"/>
                    <a:pt x="39425" y="52346"/>
                    <a:pt x="43732" y="58310"/>
                  </a:cubicBezTo>
                  <a:cubicBezTo>
                    <a:pt x="47045" y="62948"/>
                    <a:pt x="51352" y="69242"/>
                    <a:pt x="57647" y="74875"/>
                  </a:cubicBezTo>
                  <a:cubicBezTo>
                    <a:pt x="53671" y="76200"/>
                    <a:pt x="49365" y="76863"/>
                    <a:pt x="44726" y="76863"/>
                  </a:cubicBezTo>
                  <a:cubicBezTo>
                    <a:pt x="37106" y="76863"/>
                    <a:pt x="31143" y="74543"/>
                    <a:pt x="26173" y="71230"/>
                  </a:cubicBezTo>
                  <a:lnTo>
                    <a:pt x="26504" y="82164"/>
                  </a:lnTo>
                  <a:cubicBezTo>
                    <a:pt x="31805" y="84814"/>
                    <a:pt x="38100" y="86470"/>
                    <a:pt x="45057" y="86139"/>
                  </a:cubicBezTo>
                  <a:cubicBezTo>
                    <a:pt x="53009" y="85808"/>
                    <a:pt x="60629" y="84152"/>
                    <a:pt x="67255" y="80838"/>
                  </a:cubicBezTo>
                  <a:lnTo>
                    <a:pt x="67255" y="80838"/>
                  </a:lnTo>
                  <a:lnTo>
                    <a:pt x="66924" y="69905"/>
                  </a:lnTo>
                  <a:cubicBezTo>
                    <a:pt x="59966" y="64935"/>
                    <a:pt x="55328" y="57978"/>
                    <a:pt x="51683" y="52677"/>
                  </a:cubicBezTo>
                  <a:cubicBezTo>
                    <a:pt x="48702" y="48040"/>
                    <a:pt x="44064" y="41745"/>
                    <a:pt x="37769" y="36112"/>
                  </a:cubicBezTo>
                  <a:cubicBezTo>
                    <a:pt x="41745" y="34787"/>
                    <a:pt x="46051" y="34124"/>
                    <a:pt x="50690" y="34124"/>
                  </a:cubicBezTo>
                  <a:cubicBezTo>
                    <a:pt x="56653" y="34124"/>
                    <a:pt x="61623" y="35450"/>
                    <a:pt x="65930" y="37769"/>
                  </a:cubicBezTo>
                  <a:lnTo>
                    <a:pt x="65598" y="27498"/>
                  </a:lnTo>
                  <a:cubicBezTo>
                    <a:pt x="61292" y="25842"/>
                    <a:pt x="55991" y="24848"/>
                    <a:pt x="50358" y="24848"/>
                  </a:cubicBezTo>
                  <a:cubicBezTo>
                    <a:pt x="42407" y="25179"/>
                    <a:pt x="34787" y="26836"/>
                    <a:pt x="28161"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0" name="Freeform: Shape 489">
              <a:extLst>
                <a:ext uri="{FF2B5EF4-FFF2-40B4-BE49-F238E27FC236}">
                  <a16:creationId xmlns:a16="http://schemas.microsoft.com/office/drawing/2014/main" id="{E24596FD-648F-4365-8DB1-B29D61A72812}"/>
                </a:ext>
              </a:extLst>
            </p:cNvPr>
            <p:cNvSpPr/>
            <p:nvPr/>
          </p:nvSpPr>
          <p:spPr>
            <a:xfrm>
              <a:off x="5827361" y="10060370"/>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064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1" y="56984"/>
                  </a:lnTo>
                  <a:cubicBezTo>
                    <a:pt x="30480" y="60628"/>
                    <a:pt x="36775" y="62948"/>
                    <a:pt x="44064" y="62616"/>
                  </a:cubicBezTo>
                  <a:cubicBezTo>
                    <a:pt x="48702"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1" name="Freeform: Shape 490">
              <a:extLst>
                <a:ext uri="{FF2B5EF4-FFF2-40B4-BE49-F238E27FC236}">
                  <a16:creationId xmlns:a16="http://schemas.microsoft.com/office/drawing/2014/main" id="{EF009D2D-34B0-4229-877C-96214E43607F}"/>
                </a:ext>
              </a:extLst>
            </p:cNvPr>
            <p:cNvSpPr/>
            <p:nvPr/>
          </p:nvSpPr>
          <p:spPr>
            <a:xfrm>
              <a:off x="5839620" y="10055730"/>
              <a:ext cx="66269" cy="66269"/>
            </a:xfrm>
            <a:custGeom>
              <a:avLst/>
              <a:gdLst>
                <a:gd name="connsiteX0" fmla="*/ 24848 w 66260"/>
                <a:gd name="connsiteY0" fmla="*/ 26837 h 66260"/>
                <a:gd name="connsiteX1" fmla="*/ 38763 w 66260"/>
                <a:gd name="connsiteY1" fmla="*/ 43402 h 66260"/>
                <a:gd name="connsiteX2" fmla="*/ 54002 w 66260"/>
                <a:gd name="connsiteY2" fmla="*/ 60629 h 66260"/>
                <a:gd name="connsiteX3" fmla="*/ 53340 w 66260"/>
                <a:gd name="connsiteY3" fmla="*/ 28493 h 66260"/>
                <a:gd name="connsiteX4" fmla="*/ 38100 w 66260"/>
                <a:gd name="connsiteY4" fmla="*/ 24848 h 66260"/>
                <a:gd name="connsiteX5" fmla="*/ 24848 w 66260"/>
                <a:gd name="connsiteY5" fmla="*/ 2683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7"/>
                  </a:moveTo>
                  <a:cubicBezTo>
                    <a:pt x="31142" y="32468"/>
                    <a:pt x="35449" y="38763"/>
                    <a:pt x="38763" y="43402"/>
                  </a:cubicBezTo>
                  <a:cubicBezTo>
                    <a:pt x="42407" y="48702"/>
                    <a:pt x="47045" y="55660"/>
                    <a:pt x="54002" y="60629"/>
                  </a:cubicBezTo>
                  <a:lnTo>
                    <a:pt x="53340" y="28493"/>
                  </a:lnTo>
                  <a:cubicBezTo>
                    <a:pt x="49033" y="26173"/>
                    <a:pt x="44063" y="24848"/>
                    <a:pt x="38100" y="24848"/>
                  </a:cubicBezTo>
                  <a:cubicBezTo>
                    <a:pt x="33462" y="24848"/>
                    <a:pt x="28823" y="25511"/>
                    <a:pt x="24848" y="26837"/>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2" name="Freeform: Shape 491">
              <a:extLst>
                <a:ext uri="{FF2B5EF4-FFF2-40B4-BE49-F238E27FC236}">
                  <a16:creationId xmlns:a16="http://schemas.microsoft.com/office/drawing/2014/main" id="{A8C50858-17B0-4DD1-BEDE-64F9051F7E3E}"/>
                </a:ext>
              </a:extLst>
            </p:cNvPr>
            <p:cNvSpPr/>
            <p:nvPr/>
          </p:nvSpPr>
          <p:spPr>
            <a:xfrm>
              <a:off x="5827029" y="10046122"/>
              <a:ext cx="66269" cy="99403"/>
            </a:xfrm>
            <a:custGeom>
              <a:avLst/>
              <a:gdLst>
                <a:gd name="connsiteX0" fmla="*/ 24848 w 66260"/>
                <a:gd name="connsiteY0" fmla="*/ 28823 h 99391"/>
                <a:gd name="connsiteX1" fmla="*/ 25179 w 66260"/>
                <a:gd name="connsiteY1" fmla="*/ 39094 h 99391"/>
                <a:gd name="connsiteX2" fmla="*/ 43732 w 66260"/>
                <a:gd name="connsiteY2" fmla="*/ 58309 h 99391"/>
                <a:gd name="connsiteX3" fmla="*/ 57647 w 66260"/>
                <a:gd name="connsiteY3" fmla="*/ 74874 h 99391"/>
                <a:gd name="connsiteX4" fmla="*/ 44726 w 66260"/>
                <a:gd name="connsiteY4" fmla="*/ 76862 h 99391"/>
                <a:gd name="connsiteX5" fmla="*/ 26173 w 66260"/>
                <a:gd name="connsiteY5" fmla="*/ 71230 h 99391"/>
                <a:gd name="connsiteX6" fmla="*/ 26504 w 66260"/>
                <a:gd name="connsiteY6" fmla="*/ 82163 h 99391"/>
                <a:gd name="connsiteX7" fmla="*/ 45057 w 66260"/>
                <a:gd name="connsiteY7" fmla="*/ 86139 h 99391"/>
                <a:gd name="connsiteX8" fmla="*/ 66924 w 66260"/>
                <a:gd name="connsiteY8" fmla="*/ 80838 h 99391"/>
                <a:gd name="connsiteX9" fmla="*/ 66924 w 66260"/>
                <a:gd name="connsiteY9" fmla="*/ 80838 h 99391"/>
                <a:gd name="connsiteX10" fmla="*/ 66592 w 66260"/>
                <a:gd name="connsiteY10" fmla="*/ 69905 h 99391"/>
                <a:gd name="connsiteX11" fmla="*/ 51352 w 66260"/>
                <a:gd name="connsiteY11" fmla="*/ 52677 h 99391"/>
                <a:gd name="connsiteX12" fmla="*/ 37438 w 66260"/>
                <a:gd name="connsiteY12" fmla="*/ 36112 h 99391"/>
                <a:gd name="connsiteX13" fmla="*/ 50358 w 66260"/>
                <a:gd name="connsiteY13" fmla="*/ 34124 h 99391"/>
                <a:gd name="connsiteX14" fmla="*/ 65598 w 66260"/>
                <a:gd name="connsiteY14" fmla="*/ 37768 h 99391"/>
                <a:gd name="connsiteX15" fmla="*/ 65267 w 66260"/>
                <a:gd name="connsiteY15" fmla="*/ 27498 h 99391"/>
                <a:gd name="connsiteX16" fmla="*/ 50027 w 66260"/>
                <a:gd name="connsiteY16" fmla="*/ 24848 h 99391"/>
                <a:gd name="connsiteX17" fmla="*/ 27829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094"/>
                  </a:lnTo>
                  <a:cubicBezTo>
                    <a:pt x="33793" y="43731"/>
                    <a:pt x="39425" y="52014"/>
                    <a:pt x="43732" y="58309"/>
                  </a:cubicBezTo>
                  <a:cubicBezTo>
                    <a:pt x="46714" y="62948"/>
                    <a:pt x="51352" y="69242"/>
                    <a:pt x="57647" y="74874"/>
                  </a:cubicBezTo>
                  <a:cubicBezTo>
                    <a:pt x="53671" y="76200"/>
                    <a:pt x="49365" y="76862"/>
                    <a:pt x="44726" y="76862"/>
                  </a:cubicBezTo>
                  <a:cubicBezTo>
                    <a:pt x="37106" y="76862"/>
                    <a:pt x="31143" y="74543"/>
                    <a:pt x="26173" y="71230"/>
                  </a:cubicBezTo>
                  <a:lnTo>
                    <a:pt x="26504" y="82163"/>
                  </a:lnTo>
                  <a:cubicBezTo>
                    <a:pt x="31805" y="84814"/>
                    <a:pt x="38100" y="86470"/>
                    <a:pt x="45057" y="86139"/>
                  </a:cubicBezTo>
                  <a:cubicBezTo>
                    <a:pt x="53008" y="85808"/>
                    <a:pt x="60629" y="84151"/>
                    <a:pt x="66924" y="80838"/>
                  </a:cubicBezTo>
                  <a:lnTo>
                    <a:pt x="66924" y="80838"/>
                  </a:lnTo>
                  <a:lnTo>
                    <a:pt x="66592" y="69905"/>
                  </a:lnTo>
                  <a:cubicBezTo>
                    <a:pt x="59635" y="64935"/>
                    <a:pt x="54997" y="57978"/>
                    <a:pt x="51352" y="52677"/>
                  </a:cubicBezTo>
                  <a:cubicBezTo>
                    <a:pt x="48370" y="48039"/>
                    <a:pt x="43732" y="41744"/>
                    <a:pt x="37438" y="36112"/>
                  </a:cubicBezTo>
                  <a:cubicBezTo>
                    <a:pt x="41413" y="34787"/>
                    <a:pt x="45720" y="34124"/>
                    <a:pt x="50358" y="34124"/>
                  </a:cubicBezTo>
                  <a:cubicBezTo>
                    <a:pt x="56322" y="34124"/>
                    <a:pt x="61291" y="35449"/>
                    <a:pt x="65598" y="37768"/>
                  </a:cubicBezTo>
                  <a:lnTo>
                    <a:pt x="65267" y="27498"/>
                  </a:lnTo>
                  <a:cubicBezTo>
                    <a:pt x="60629" y="25842"/>
                    <a:pt x="55659" y="24848"/>
                    <a:pt x="50027" y="24848"/>
                  </a:cubicBezTo>
                  <a:cubicBezTo>
                    <a:pt x="42076" y="25178"/>
                    <a:pt x="34455" y="26836"/>
                    <a:pt x="27829"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3" name="Freeform: Shape 492">
              <a:extLst>
                <a:ext uri="{FF2B5EF4-FFF2-40B4-BE49-F238E27FC236}">
                  <a16:creationId xmlns:a16="http://schemas.microsoft.com/office/drawing/2014/main" id="{D6FDB630-50EE-4324-AA65-0D252E70011D}"/>
                </a:ext>
              </a:extLst>
            </p:cNvPr>
            <p:cNvSpPr/>
            <p:nvPr/>
          </p:nvSpPr>
          <p:spPr>
            <a:xfrm>
              <a:off x="5786605" y="10061364"/>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395 w 66260"/>
                <a:gd name="connsiteY4" fmla="*/ 62617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9"/>
                    <a:pt x="33462" y="29487"/>
                    <a:pt x="24848" y="24848"/>
                  </a:cubicBezTo>
                  <a:lnTo>
                    <a:pt x="25511" y="56984"/>
                  </a:lnTo>
                  <a:cubicBezTo>
                    <a:pt x="30480" y="60628"/>
                    <a:pt x="36444" y="62948"/>
                    <a:pt x="44395" y="62617"/>
                  </a:cubicBezTo>
                  <a:cubicBezTo>
                    <a:pt x="48702" y="62617"/>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4" name="Freeform: Shape 493">
              <a:extLst>
                <a:ext uri="{FF2B5EF4-FFF2-40B4-BE49-F238E27FC236}">
                  <a16:creationId xmlns:a16="http://schemas.microsoft.com/office/drawing/2014/main" id="{E16EA1BF-2933-4727-B728-C3FB4610A645}"/>
                </a:ext>
              </a:extLst>
            </p:cNvPr>
            <p:cNvSpPr/>
            <p:nvPr/>
          </p:nvSpPr>
          <p:spPr>
            <a:xfrm>
              <a:off x="5798864" y="10056682"/>
              <a:ext cx="66269" cy="66269"/>
            </a:xfrm>
            <a:custGeom>
              <a:avLst/>
              <a:gdLst>
                <a:gd name="connsiteX0" fmla="*/ 24848 w 66260"/>
                <a:gd name="connsiteY0" fmla="*/ 26879 h 66260"/>
                <a:gd name="connsiteX1" fmla="*/ 38763 w 66260"/>
                <a:gd name="connsiteY1" fmla="*/ 43444 h 66260"/>
                <a:gd name="connsiteX2" fmla="*/ 54003 w 66260"/>
                <a:gd name="connsiteY2" fmla="*/ 60671 h 66260"/>
                <a:gd name="connsiteX3" fmla="*/ 53340 w 66260"/>
                <a:gd name="connsiteY3" fmla="*/ 28535 h 66260"/>
                <a:gd name="connsiteX4" fmla="*/ 38100 w 66260"/>
                <a:gd name="connsiteY4" fmla="*/ 24890 h 66260"/>
                <a:gd name="connsiteX5" fmla="*/ 24848 w 66260"/>
                <a:gd name="connsiteY5" fmla="*/ 2687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79"/>
                  </a:moveTo>
                  <a:cubicBezTo>
                    <a:pt x="31143" y="32510"/>
                    <a:pt x="35450" y="38805"/>
                    <a:pt x="38763" y="43444"/>
                  </a:cubicBezTo>
                  <a:cubicBezTo>
                    <a:pt x="42407" y="48744"/>
                    <a:pt x="47045" y="55702"/>
                    <a:pt x="54003" y="60671"/>
                  </a:cubicBezTo>
                  <a:lnTo>
                    <a:pt x="53340" y="28535"/>
                  </a:lnTo>
                  <a:cubicBezTo>
                    <a:pt x="49033" y="26215"/>
                    <a:pt x="44064" y="24559"/>
                    <a:pt x="38100" y="24890"/>
                  </a:cubicBezTo>
                  <a:cubicBezTo>
                    <a:pt x="33462" y="25222"/>
                    <a:pt x="29155" y="25885"/>
                    <a:pt x="24848" y="2687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5" name="Freeform: Shape 494">
              <a:extLst>
                <a:ext uri="{FF2B5EF4-FFF2-40B4-BE49-F238E27FC236}">
                  <a16:creationId xmlns:a16="http://schemas.microsoft.com/office/drawing/2014/main" id="{9F493A23-77E0-44A6-8635-2685897F96C1}"/>
                </a:ext>
              </a:extLst>
            </p:cNvPr>
            <p:cNvSpPr/>
            <p:nvPr/>
          </p:nvSpPr>
          <p:spPr>
            <a:xfrm>
              <a:off x="5786274" y="10047116"/>
              <a:ext cx="66269" cy="99403"/>
            </a:xfrm>
            <a:custGeom>
              <a:avLst/>
              <a:gdLst>
                <a:gd name="connsiteX0" fmla="*/ 24848 w 66260"/>
                <a:gd name="connsiteY0" fmla="*/ 28823 h 99391"/>
                <a:gd name="connsiteX1" fmla="*/ 25179 w 66260"/>
                <a:gd name="connsiteY1" fmla="*/ 39094 h 99391"/>
                <a:gd name="connsiteX2" fmla="*/ 43732 w 66260"/>
                <a:gd name="connsiteY2" fmla="*/ 58309 h 99391"/>
                <a:gd name="connsiteX3" fmla="*/ 57647 w 66260"/>
                <a:gd name="connsiteY3" fmla="*/ 74874 h 99391"/>
                <a:gd name="connsiteX4" fmla="*/ 44726 w 66260"/>
                <a:gd name="connsiteY4" fmla="*/ 76863 h 99391"/>
                <a:gd name="connsiteX5" fmla="*/ 25842 w 66260"/>
                <a:gd name="connsiteY5" fmla="*/ 71230 h 99391"/>
                <a:gd name="connsiteX6" fmla="*/ 26173 w 66260"/>
                <a:gd name="connsiteY6" fmla="*/ 82163 h 99391"/>
                <a:gd name="connsiteX7" fmla="*/ 44726 w 66260"/>
                <a:gd name="connsiteY7" fmla="*/ 86139 h 99391"/>
                <a:gd name="connsiteX8" fmla="*/ 66592 w 66260"/>
                <a:gd name="connsiteY8" fmla="*/ 80838 h 99391"/>
                <a:gd name="connsiteX9" fmla="*/ 66592 w 66260"/>
                <a:gd name="connsiteY9" fmla="*/ 80838 h 99391"/>
                <a:gd name="connsiteX10" fmla="*/ 66261 w 66260"/>
                <a:gd name="connsiteY10" fmla="*/ 69905 h 99391"/>
                <a:gd name="connsiteX11" fmla="*/ 51021 w 66260"/>
                <a:gd name="connsiteY11" fmla="*/ 52677 h 99391"/>
                <a:gd name="connsiteX12" fmla="*/ 37106 w 66260"/>
                <a:gd name="connsiteY12" fmla="*/ 36112 h 99391"/>
                <a:gd name="connsiteX13" fmla="*/ 50027 w 66260"/>
                <a:gd name="connsiteY13" fmla="*/ 34124 h 99391"/>
                <a:gd name="connsiteX14" fmla="*/ 65267 w 66260"/>
                <a:gd name="connsiteY14" fmla="*/ 37768 h 99391"/>
                <a:gd name="connsiteX15" fmla="*/ 64935 w 66260"/>
                <a:gd name="connsiteY15" fmla="*/ 27498 h 99391"/>
                <a:gd name="connsiteX16" fmla="*/ 49696 w 66260"/>
                <a:gd name="connsiteY16" fmla="*/ 24848 h 99391"/>
                <a:gd name="connsiteX17" fmla="*/ 27498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094"/>
                  </a:lnTo>
                  <a:cubicBezTo>
                    <a:pt x="33793" y="43732"/>
                    <a:pt x="39425" y="52346"/>
                    <a:pt x="43732" y="58309"/>
                  </a:cubicBezTo>
                  <a:cubicBezTo>
                    <a:pt x="46714" y="62948"/>
                    <a:pt x="51352" y="69242"/>
                    <a:pt x="57647" y="74874"/>
                  </a:cubicBezTo>
                  <a:cubicBezTo>
                    <a:pt x="53671" y="76200"/>
                    <a:pt x="49364" y="76863"/>
                    <a:pt x="44726" y="76863"/>
                  </a:cubicBezTo>
                  <a:cubicBezTo>
                    <a:pt x="37106" y="77193"/>
                    <a:pt x="31142" y="74543"/>
                    <a:pt x="25842" y="71230"/>
                  </a:cubicBezTo>
                  <a:lnTo>
                    <a:pt x="26173" y="82163"/>
                  </a:lnTo>
                  <a:cubicBezTo>
                    <a:pt x="31474" y="84814"/>
                    <a:pt x="37437" y="86470"/>
                    <a:pt x="44726" y="86139"/>
                  </a:cubicBezTo>
                  <a:cubicBezTo>
                    <a:pt x="52677" y="85808"/>
                    <a:pt x="60297" y="84151"/>
                    <a:pt x="66592" y="80838"/>
                  </a:cubicBezTo>
                  <a:lnTo>
                    <a:pt x="66592" y="80838"/>
                  </a:lnTo>
                  <a:lnTo>
                    <a:pt x="66261" y="69905"/>
                  </a:lnTo>
                  <a:cubicBezTo>
                    <a:pt x="59303" y="64935"/>
                    <a:pt x="54665" y="57978"/>
                    <a:pt x="51021" y="52677"/>
                  </a:cubicBezTo>
                  <a:cubicBezTo>
                    <a:pt x="48039" y="48039"/>
                    <a:pt x="43401" y="41744"/>
                    <a:pt x="37106" y="36112"/>
                  </a:cubicBezTo>
                  <a:cubicBezTo>
                    <a:pt x="41081" y="34787"/>
                    <a:pt x="45389" y="34124"/>
                    <a:pt x="50027" y="34124"/>
                  </a:cubicBezTo>
                  <a:cubicBezTo>
                    <a:pt x="55990" y="33793"/>
                    <a:pt x="60960" y="35450"/>
                    <a:pt x="65267" y="37768"/>
                  </a:cubicBezTo>
                  <a:lnTo>
                    <a:pt x="64935" y="27498"/>
                  </a:lnTo>
                  <a:cubicBezTo>
                    <a:pt x="60297" y="25842"/>
                    <a:pt x="55328" y="24848"/>
                    <a:pt x="49696" y="24848"/>
                  </a:cubicBezTo>
                  <a:cubicBezTo>
                    <a:pt x="41744" y="25178"/>
                    <a:pt x="34124" y="26836"/>
                    <a:pt x="27498"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6" name="Freeform: Shape 495">
              <a:extLst>
                <a:ext uri="{FF2B5EF4-FFF2-40B4-BE49-F238E27FC236}">
                  <a16:creationId xmlns:a16="http://schemas.microsoft.com/office/drawing/2014/main" id="{F11793B3-BE79-4C2E-9738-90F07D80B5EF}"/>
                </a:ext>
              </a:extLst>
            </p:cNvPr>
            <p:cNvSpPr/>
            <p:nvPr/>
          </p:nvSpPr>
          <p:spPr>
            <a:xfrm>
              <a:off x="5745850" y="10062690"/>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0 w 66260"/>
                <a:gd name="connsiteY3" fmla="*/ 56984 h 66260"/>
                <a:gd name="connsiteX4" fmla="*/ 44064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0" y="56984"/>
                  </a:lnTo>
                  <a:cubicBezTo>
                    <a:pt x="30480" y="60628"/>
                    <a:pt x="36775" y="62948"/>
                    <a:pt x="44064" y="62616"/>
                  </a:cubicBezTo>
                  <a:cubicBezTo>
                    <a:pt x="49033" y="62616"/>
                    <a:pt x="53340" y="61622"/>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7" name="Freeform: Shape 496">
              <a:extLst>
                <a:ext uri="{FF2B5EF4-FFF2-40B4-BE49-F238E27FC236}">
                  <a16:creationId xmlns:a16="http://schemas.microsoft.com/office/drawing/2014/main" id="{CCCE21F3-1373-4084-A323-E65F6793EFFE}"/>
                </a:ext>
              </a:extLst>
            </p:cNvPr>
            <p:cNvSpPr/>
            <p:nvPr/>
          </p:nvSpPr>
          <p:spPr>
            <a:xfrm>
              <a:off x="5758110" y="10058051"/>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50" y="38763"/>
                    <a:pt x="38763" y="43401"/>
                  </a:cubicBezTo>
                  <a:cubicBezTo>
                    <a:pt x="42407" y="48702"/>
                    <a:pt x="47045" y="55659"/>
                    <a:pt x="54003" y="60629"/>
                  </a:cubicBezTo>
                  <a:lnTo>
                    <a:pt x="53340" y="28493"/>
                  </a:lnTo>
                  <a:cubicBezTo>
                    <a:pt x="49033" y="26173"/>
                    <a:pt x="44064" y="24848"/>
                    <a:pt x="38100" y="24848"/>
                  </a:cubicBezTo>
                  <a:cubicBezTo>
                    <a:pt x="33462" y="24848"/>
                    <a:pt x="29155"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8" name="Freeform: Shape 497">
              <a:extLst>
                <a:ext uri="{FF2B5EF4-FFF2-40B4-BE49-F238E27FC236}">
                  <a16:creationId xmlns:a16="http://schemas.microsoft.com/office/drawing/2014/main" id="{17C57903-FC3D-4DBB-849A-6C53E109E7BA}"/>
                </a:ext>
              </a:extLst>
            </p:cNvPr>
            <p:cNvSpPr/>
            <p:nvPr/>
          </p:nvSpPr>
          <p:spPr>
            <a:xfrm>
              <a:off x="5745518" y="10048110"/>
              <a:ext cx="66269" cy="99403"/>
            </a:xfrm>
            <a:custGeom>
              <a:avLst/>
              <a:gdLst>
                <a:gd name="connsiteX0" fmla="*/ 24848 w 66260"/>
                <a:gd name="connsiteY0" fmla="*/ 28823 h 99391"/>
                <a:gd name="connsiteX1" fmla="*/ 25179 w 66260"/>
                <a:gd name="connsiteY1" fmla="*/ 39094 h 99391"/>
                <a:gd name="connsiteX2" fmla="*/ 43732 w 66260"/>
                <a:gd name="connsiteY2" fmla="*/ 58309 h 99391"/>
                <a:gd name="connsiteX3" fmla="*/ 57647 w 66260"/>
                <a:gd name="connsiteY3" fmla="*/ 74874 h 99391"/>
                <a:gd name="connsiteX4" fmla="*/ 44726 w 66260"/>
                <a:gd name="connsiteY4" fmla="*/ 76863 h 99391"/>
                <a:gd name="connsiteX5" fmla="*/ 26173 w 66260"/>
                <a:gd name="connsiteY5" fmla="*/ 71230 h 99391"/>
                <a:gd name="connsiteX6" fmla="*/ 26504 w 66260"/>
                <a:gd name="connsiteY6" fmla="*/ 82163 h 99391"/>
                <a:gd name="connsiteX7" fmla="*/ 45057 w 66260"/>
                <a:gd name="connsiteY7" fmla="*/ 86139 h 99391"/>
                <a:gd name="connsiteX8" fmla="*/ 66924 w 66260"/>
                <a:gd name="connsiteY8" fmla="*/ 80838 h 99391"/>
                <a:gd name="connsiteX9" fmla="*/ 66924 w 66260"/>
                <a:gd name="connsiteY9" fmla="*/ 80838 h 99391"/>
                <a:gd name="connsiteX10" fmla="*/ 66593 w 66260"/>
                <a:gd name="connsiteY10" fmla="*/ 69905 h 99391"/>
                <a:gd name="connsiteX11" fmla="*/ 51352 w 66260"/>
                <a:gd name="connsiteY11" fmla="*/ 52677 h 99391"/>
                <a:gd name="connsiteX12" fmla="*/ 37438 w 66260"/>
                <a:gd name="connsiteY12" fmla="*/ 36112 h 99391"/>
                <a:gd name="connsiteX13" fmla="*/ 50358 w 66260"/>
                <a:gd name="connsiteY13" fmla="*/ 34124 h 99391"/>
                <a:gd name="connsiteX14" fmla="*/ 65599 w 66260"/>
                <a:gd name="connsiteY14" fmla="*/ 37768 h 99391"/>
                <a:gd name="connsiteX15" fmla="*/ 65267 w 66260"/>
                <a:gd name="connsiteY15" fmla="*/ 27498 h 99391"/>
                <a:gd name="connsiteX16" fmla="*/ 50027 w 66260"/>
                <a:gd name="connsiteY16" fmla="*/ 24848 h 99391"/>
                <a:gd name="connsiteX17" fmla="*/ 27830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094"/>
                  </a:lnTo>
                  <a:cubicBezTo>
                    <a:pt x="33793" y="43732"/>
                    <a:pt x="39425" y="52346"/>
                    <a:pt x="43732" y="58309"/>
                  </a:cubicBezTo>
                  <a:cubicBezTo>
                    <a:pt x="46714" y="62948"/>
                    <a:pt x="51352" y="69242"/>
                    <a:pt x="57647" y="74874"/>
                  </a:cubicBezTo>
                  <a:cubicBezTo>
                    <a:pt x="53672" y="76200"/>
                    <a:pt x="49365" y="76863"/>
                    <a:pt x="44726" y="76863"/>
                  </a:cubicBezTo>
                  <a:cubicBezTo>
                    <a:pt x="37106" y="77193"/>
                    <a:pt x="31143" y="74543"/>
                    <a:pt x="26173" y="71230"/>
                  </a:cubicBezTo>
                  <a:lnTo>
                    <a:pt x="26504" y="82163"/>
                  </a:lnTo>
                  <a:cubicBezTo>
                    <a:pt x="31805" y="84814"/>
                    <a:pt x="38100" y="86470"/>
                    <a:pt x="45057" y="86139"/>
                  </a:cubicBezTo>
                  <a:cubicBezTo>
                    <a:pt x="53009" y="85808"/>
                    <a:pt x="60629" y="84152"/>
                    <a:pt x="66924" y="80838"/>
                  </a:cubicBezTo>
                  <a:lnTo>
                    <a:pt x="66924" y="80838"/>
                  </a:lnTo>
                  <a:lnTo>
                    <a:pt x="66593" y="69905"/>
                  </a:lnTo>
                  <a:cubicBezTo>
                    <a:pt x="59635" y="64935"/>
                    <a:pt x="54997" y="57978"/>
                    <a:pt x="51352" y="52677"/>
                  </a:cubicBezTo>
                  <a:cubicBezTo>
                    <a:pt x="48371" y="48039"/>
                    <a:pt x="43732" y="41744"/>
                    <a:pt x="37438" y="36112"/>
                  </a:cubicBezTo>
                  <a:cubicBezTo>
                    <a:pt x="41413" y="34787"/>
                    <a:pt x="45720" y="34124"/>
                    <a:pt x="50358" y="34124"/>
                  </a:cubicBezTo>
                  <a:cubicBezTo>
                    <a:pt x="56322" y="34124"/>
                    <a:pt x="61292" y="35450"/>
                    <a:pt x="65599" y="37768"/>
                  </a:cubicBezTo>
                  <a:lnTo>
                    <a:pt x="65267" y="27498"/>
                  </a:lnTo>
                  <a:cubicBezTo>
                    <a:pt x="60629" y="25842"/>
                    <a:pt x="55659" y="24848"/>
                    <a:pt x="50027" y="24848"/>
                  </a:cubicBezTo>
                  <a:cubicBezTo>
                    <a:pt x="42076" y="25178"/>
                    <a:pt x="34456" y="26836"/>
                    <a:pt x="27830"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9" name="Freeform: Shape 498">
              <a:extLst>
                <a:ext uri="{FF2B5EF4-FFF2-40B4-BE49-F238E27FC236}">
                  <a16:creationId xmlns:a16="http://schemas.microsoft.com/office/drawing/2014/main" id="{0450F8C2-305A-4E8C-AAAD-78FD4135D257}"/>
                </a:ext>
              </a:extLst>
            </p:cNvPr>
            <p:cNvSpPr/>
            <p:nvPr/>
          </p:nvSpPr>
          <p:spPr>
            <a:xfrm>
              <a:off x="5705094" y="10063683"/>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395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1" y="56984"/>
                  </a:lnTo>
                  <a:cubicBezTo>
                    <a:pt x="30480" y="60628"/>
                    <a:pt x="36775" y="62948"/>
                    <a:pt x="44395"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0" name="Freeform: Shape 499">
              <a:extLst>
                <a:ext uri="{FF2B5EF4-FFF2-40B4-BE49-F238E27FC236}">
                  <a16:creationId xmlns:a16="http://schemas.microsoft.com/office/drawing/2014/main" id="{5A381300-E322-498F-9D48-CA9751D4008F}"/>
                </a:ext>
              </a:extLst>
            </p:cNvPr>
            <p:cNvSpPr/>
            <p:nvPr/>
          </p:nvSpPr>
          <p:spPr>
            <a:xfrm>
              <a:off x="5717686" y="10059045"/>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50" y="38763"/>
                    <a:pt x="38763" y="43401"/>
                  </a:cubicBezTo>
                  <a:cubicBezTo>
                    <a:pt x="42407" y="48702"/>
                    <a:pt x="47045" y="55659"/>
                    <a:pt x="54003" y="60629"/>
                  </a:cubicBezTo>
                  <a:lnTo>
                    <a:pt x="53340" y="28493"/>
                  </a:lnTo>
                  <a:cubicBezTo>
                    <a:pt x="49033" y="26173"/>
                    <a:pt x="44064" y="24848"/>
                    <a:pt x="38100" y="24848"/>
                  </a:cubicBezTo>
                  <a:cubicBezTo>
                    <a:pt x="33130"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1" name="Freeform: Shape 500">
              <a:extLst>
                <a:ext uri="{FF2B5EF4-FFF2-40B4-BE49-F238E27FC236}">
                  <a16:creationId xmlns:a16="http://schemas.microsoft.com/office/drawing/2014/main" id="{4C247E00-4437-4F8E-801D-AF836376BB34}"/>
                </a:ext>
              </a:extLst>
            </p:cNvPr>
            <p:cNvSpPr/>
            <p:nvPr/>
          </p:nvSpPr>
          <p:spPr>
            <a:xfrm>
              <a:off x="5704763" y="10049104"/>
              <a:ext cx="66269" cy="99403"/>
            </a:xfrm>
            <a:custGeom>
              <a:avLst/>
              <a:gdLst>
                <a:gd name="connsiteX0" fmla="*/ 24848 w 66260"/>
                <a:gd name="connsiteY0" fmla="*/ 28823 h 99391"/>
                <a:gd name="connsiteX1" fmla="*/ 25179 w 66260"/>
                <a:gd name="connsiteY1" fmla="*/ 39094 h 99391"/>
                <a:gd name="connsiteX2" fmla="*/ 43732 w 66260"/>
                <a:gd name="connsiteY2" fmla="*/ 58310 h 99391"/>
                <a:gd name="connsiteX3" fmla="*/ 57647 w 66260"/>
                <a:gd name="connsiteY3" fmla="*/ 74875 h 99391"/>
                <a:gd name="connsiteX4" fmla="*/ 44726 w 66260"/>
                <a:gd name="connsiteY4" fmla="*/ 76863 h 99391"/>
                <a:gd name="connsiteX5" fmla="*/ 25842 w 66260"/>
                <a:gd name="connsiteY5" fmla="*/ 71230 h 99391"/>
                <a:gd name="connsiteX6" fmla="*/ 26173 w 66260"/>
                <a:gd name="connsiteY6" fmla="*/ 82163 h 99391"/>
                <a:gd name="connsiteX7" fmla="*/ 44726 w 66260"/>
                <a:gd name="connsiteY7" fmla="*/ 86139 h 99391"/>
                <a:gd name="connsiteX8" fmla="*/ 66924 w 66260"/>
                <a:gd name="connsiteY8" fmla="*/ 80838 h 99391"/>
                <a:gd name="connsiteX9" fmla="*/ 66924 w 66260"/>
                <a:gd name="connsiteY9" fmla="*/ 80838 h 99391"/>
                <a:gd name="connsiteX10" fmla="*/ 66592 w 66260"/>
                <a:gd name="connsiteY10" fmla="*/ 69905 h 99391"/>
                <a:gd name="connsiteX11" fmla="*/ 51352 w 66260"/>
                <a:gd name="connsiteY11" fmla="*/ 52677 h 99391"/>
                <a:gd name="connsiteX12" fmla="*/ 37438 w 66260"/>
                <a:gd name="connsiteY12" fmla="*/ 36112 h 99391"/>
                <a:gd name="connsiteX13" fmla="*/ 50358 w 66260"/>
                <a:gd name="connsiteY13" fmla="*/ 34124 h 99391"/>
                <a:gd name="connsiteX14" fmla="*/ 65598 w 66260"/>
                <a:gd name="connsiteY14" fmla="*/ 37768 h 99391"/>
                <a:gd name="connsiteX15" fmla="*/ 65267 w 66260"/>
                <a:gd name="connsiteY15" fmla="*/ 27498 h 99391"/>
                <a:gd name="connsiteX16" fmla="*/ 50027 w 66260"/>
                <a:gd name="connsiteY16" fmla="*/ 24848 h 99391"/>
                <a:gd name="connsiteX17" fmla="*/ 27829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094"/>
                  </a:lnTo>
                  <a:cubicBezTo>
                    <a:pt x="33793" y="43732"/>
                    <a:pt x="39425" y="52346"/>
                    <a:pt x="43732" y="58310"/>
                  </a:cubicBezTo>
                  <a:cubicBezTo>
                    <a:pt x="46714" y="62948"/>
                    <a:pt x="51352" y="69574"/>
                    <a:pt x="57647" y="74875"/>
                  </a:cubicBezTo>
                  <a:cubicBezTo>
                    <a:pt x="53671" y="76200"/>
                    <a:pt x="49365" y="76863"/>
                    <a:pt x="44726" y="76863"/>
                  </a:cubicBezTo>
                  <a:cubicBezTo>
                    <a:pt x="37106" y="77193"/>
                    <a:pt x="31143" y="74543"/>
                    <a:pt x="25842" y="71230"/>
                  </a:cubicBezTo>
                  <a:lnTo>
                    <a:pt x="26173" y="82163"/>
                  </a:lnTo>
                  <a:cubicBezTo>
                    <a:pt x="31474" y="84814"/>
                    <a:pt x="37769" y="86470"/>
                    <a:pt x="44726" y="86139"/>
                  </a:cubicBezTo>
                  <a:cubicBezTo>
                    <a:pt x="52677" y="85808"/>
                    <a:pt x="60298" y="84152"/>
                    <a:pt x="66924" y="80838"/>
                  </a:cubicBezTo>
                  <a:lnTo>
                    <a:pt x="66924" y="80838"/>
                  </a:lnTo>
                  <a:lnTo>
                    <a:pt x="66592" y="69905"/>
                  </a:lnTo>
                  <a:cubicBezTo>
                    <a:pt x="59635" y="64935"/>
                    <a:pt x="54997" y="57978"/>
                    <a:pt x="51352" y="52677"/>
                  </a:cubicBezTo>
                  <a:cubicBezTo>
                    <a:pt x="48371" y="48039"/>
                    <a:pt x="43732" y="41745"/>
                    <a:pt x="37438" y="36112"/>
                  </a:cubicBezTo>
                  <a:cubicBezTo>
                    <a:pt x="41413" y="34787"/>
                    <a:pt x="45720" y="34124"/>
                    <a:pt x="50358" y="34124"/>
                  </a:cubicBezTo>
                  <a:cubicBezTo>
                    <a:pt x="56322" y="34124"/>
                    <a:pt x="61292" y="35450"/>
                    <a:pt x="65598" y="37768"/>
                  </a:cubicBezTo>
                  <a:lnTo>
                    <a:pt x="65267" y="27498"/>
                  </a:lnTo>
                  <a:cubicBezTo>
                    <a:pt x="60629" y="25842"/>
                    <a:pt x="55659" y="24848"/>
                    <a:pt x="50027" y="24848"/>
                  </a:cubicBezTo>
                  <a:cubicBezTo>
                    <a:pt x="42076" y="25179"/>
                    <a:pt x="34455" y="26836"/>
                    <a:pt x="27829"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2" name="Freeform: Shape 501">
              <a:extLst>
                <a:ext uri="{FF2B5EF4-FFF2-40B4-BE49-F238E27FC236}">
                  <a16:creationId xmlns:a16="http://schemas.microsoft.com/office/drawing/2014/main" id="{614FE2E5-DBBC-41AC-A37D-96B2EC53BAD3}"/>
                </a:ext>
              </a:extLst>
            </p:cNvPr>
            <p:cNvSpPr/>
            <p:nvPr/>
          </p:nvSpPr>
          <p:spPr>
            <a:xfrm>
              <a:off x="5664340" y="10064677"/>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395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5327"/>
                    <a:pt x="46714" y="48702"/>
                    <a:pt x="43401" y="44063"/>
                  </a:cubicBezTo>
                  <a:cubicBezTo>
                    <a:pt x="39094" y="37768"/>
                    <a:pt x="33462" y="29486"/>
                    <a:pt x="24848" y="24848"/>
                  </a:cubicBezTo>
                  <a:lnTo>
                    <a:pt x="25511" y="56984"/>
                  </a:lnTo>
                  <a:cubicBezTo>
                    <a:pt x="30480" y="60628"/>
                    <a:pt x="36775" y="62948"/>
                    <a:pt x="44395"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3" name="Freeform: Shape 502">
              <a:extLst>
                <a:ext uri="{FF2B5EF4-FFF2-40B4-BE49-F238E27FC236}">
                  <a16:creationId xmlns:a16="http://schemas.microsoft.com/office/drawing/2014/main" id="{97AB7682-74B8-4F7E-86BE-FF1E7D56C28D}"/>
                </a:ext>
              </a:extLst>
            </p:cNvPr>
            <p:cNvSpPr/>
            <p:nvPr/>
          </p:nvSpPr>
          <p:spPr>
            <a:xfrm>
              <a:off x="5676931" y="10060039"/>
              <a:ext cx="66269" cy="66269"/>
            </a:xfrm>
            <a:custGeom>
              <a:avLst/>
              <a:gdLst>
                <a:gd name="connsiteX0" fmla="*/ 24848 w 66260"/>
                <a:gd name="connsiteY0" fmla="*/ 26836 h 66260"/>
                <a:gd name="connsiteX1" fmla="*/ 38763 w 66260"/>
                <a:gd name="connsiteY1" fmla="*/ 43401 h 66260"/>
                <a:gd name="connsiteX2" fmla="*/ 54002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137"/>
                    <a:pt x="35449" y="38763"/>
                    <a:pt x="38763" y="43401"/>
                  </a:cubicBezTo>
                  <a:cubicBezTo>
                    <a:pt x="42407" y="48702"/>
                    <a:pt x="47045" y="55660"/>
                    <a:pt x="54002" y="60629"/>
                  </a:cubicBezTo>
                  <a:lnTo>
                    <a:pt x="53340" y="28493"/>
                  </a:lnTo>
                  <a:cubicBezTo>
                    <a:pt x="49033" y="26173"/>
                    <a:pt x="44064" y="24848"/>
                    <a:pt x="38100" y="24848"/>
                  </a:cubicBezTo>
                  <a:cubicBezTo>
                    <a:pt x="33130"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4" name="Freeform: Shape 503">
              <a:extLst>
                <a:ext uri="{FF2B5EF4-FFF2-40B4-BE49-F238E27FC236}">
                  <a16:creationId xmlns:a16="http://schemas.microsoft.com/office/drawing/2014/main" id="{724EDDD5-81F0-4B50-9C87-D2690D0B2ED2}"/>
                </a:ext>
              </a:extLst>
            </p:cNvPr>
            <p:cNvSpPr/>
            <p:nvPr/>
          </p:nvSpPr>
          <p:spPr>
            <a:xfrm>
              <a:off x="5664009" y="10050099"/>
              <a:ext cx="66269" cy="99403"/>
            </a:xfrm>
            <a:custGeom>
              <a:avLst/>
              <a:gdLst>
                <a:gd name="connsiteX0" fmla="*/ 24848 w 66260"/>
                <a:gd name="connsiteY0" fmla="*/ 28823 h 99391"/>
                <a:gd name="connsiteX1" fmla="*/ 25179 w 66260"/>
                <a:gd name="connsiteY1" fmla="*/ 39094 h 99391"/>
                <a:gd name="connsiteX2" fmla="*/ 43732 w 66260"/>
                <a:gd name="connsiteY2" fmla="*/ 58310 h 99391"/>
                <a:gd name="connsiteX3" fmla="*/ 57647 w 66260"/>
                <a:gd name="connsiteY3" fmla="*/ 74875 h 99391"/>
                <a:gd name="connsiteX4" fmla="*/ 44726 w 66260"/>
                <a:gd name="connsiteY4" fmla="*/ 76863 h 99391"/>
                <a:gd name="connsiteX5" fmla="*/ 25842 w 66260"/>
                <a:gd name="connsiteY5" fmla="*/ 71230 h 99391"/>
                <a:gd name="connsiteX6" fmla="*/ 26173 w 66260"/>
                <a:gd name="connsiteY6" fmla="*/ 82164 h 99391"/>
                <a:gd name="connsiteX7" fmla="*/ 44726 w 66260"/>
                <a:gd name="connsiteY7" fmla="*/ 86139 h 99391"/>
                <a:gd name="connsiteX8" fmla="*/ 66592 w 66260"/>
                <a:gd name="connsiteY8" fmla="*/ 80838 h 99391"/>
                <a:gd name="connsiteX9" fmla="*/ 66592 w 66260"/>
                <a:gd name="connsiteY9" fmla="*/ 80838 h 99391"/>
                <a:gd name="connsiteX10" fmla="*/ 66261 w 66260"/>
                <a:gd name="connsiteY10" fmla="*/ 69905 h 99391"/>
                <a:gd name="connsiteX11" fmla="*/ 51021 w 66260"/>
                <a:gd name="connsiteY11" fmla="*/ 52677 h 99391"/>
                <a:gd name="connsiteX12" fmla="*/ 37106 w 66260"/>
                <a:gd name="connsiteY12" fmla="*/ 36112 h 99391"/>
                <a:gd name="connsiteX13" fmla="*/ 50027 w 66260"/>
                <a:gd name="connsiteY13" fmla="*/ 34124 h 99391"/>
                <a:gd name="connsiteX14" fmla="*/ 65267 w 66260"/>
                <a:gd name="connsiteY14" fmla="*/ 37768 h 99391"/>
                <a:gd name="connsiteX15" fmla="*/ 64935 w 66260"/>
                <a:gd name="connsiteY15" fmla="*/ 27498 h 99391"/>
                <a:gd name="connsiteX16" fmla="*/ 49696 w 66260"/>
                <a:gd name="connsiteY16" fmla="*/ 24848 h 99391"/>
                <a:gd name="connsiteX17" fmla="*/ 27498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094"/>
                  </a:lnTo>
                  <a:cubicBezTo>
                    <a:pt x="33793" y="43732"/>
                    <a:pt x="39425" y="52015"/>
                    <a:pt x="43732" y="58310"/>
                  </a:cubicBezTo>
                  <a:cubicBezTo>
                    <a:pt x="46714" y="62948"/>
                    <a:pt x="51352" y="69574"/>
                    <a:pt x="57647" y="74875"/>
                  </a:cubicBezTo>
                  <a:cubicBezTo>
                    <a:pt x="53671" y="76200"/>
                    <a:pt x="49364" y="76863"/>
                    <a:pt x="44726" y="76863"/>
                  </a:cubicBezTo>
                  <a:cubicBezTo>
                    <a:pt x="37106" y="76863"/>
                    <a:pt x="31143" y="74543"/>
                    <a:pt x="25842" y="71230"/>
                  </a:cubicBezTo>
                  <a:lnTo>
                    <a:pt x="26173" y="82164"/>
                  </a:lnTo>
                  <a:cubicBezTo>
                    <a:pt x="31474" y="84814"/>
                    <a:pt x="37437" y="86470"/>
                    <a:pt x="44726" y="86139"/>
                  </a:cubicBezTo>
                  <a:cubicBezTo>
                    <a:pt x="52677" y="85808"/>
                    <a:pt x="60297" y="84152"/>
                    <a:pt x="66592" y="80838"/>
                  </a:cubicBezTo>
                  <a:lnTo>
                    <a:pt x="66592" y="80838"/>
                  </a:lnTo>
                  <a:lnTo>
                    <a:pt x="66261" y="69905"/>
                  </a:lnTo>
                  <a:cubicBezTo>
                    <a:pt x="59303" y="64935"/>
                    <a:pt x="54665" y="57978"/>
                    <a:pt x="51021" y="52677"/>
                  </a:cubicBezTo>
                  <a:cubicBezTo>
                    <a:pt x="48039" y="48039"/>
                    <a:pt x="43401" y="41745"/>
                    <a:pt x="37106" y="36112"/>
                  </a:cubicBezTo>
                  <a:cubicBezTo>
                    <a:pt x="41081" y="34787"/>
                    <a:pt x="45389" y="34124"/>
                    <a:pt x="50027" y="34124"/>
                  </a:cubicBezTo>
                  <a:cubicBezTo>
                    <a:pt x="55991" y="34124"/>
                    <a:pt x="60960" y="35450"/>
                    <a:pt x="65267" y="37768"/>
                  </a:cubicBezTo>
                  <a:lnTo>
                    <a:pt x="64935" y="27498"/>
                  </a:lnTo>
                  <a:cubicBezTo>
                    <a:pt x="60297" y="25842"/>
                    <a:pt x="55328" y="24848"/>
                    <a:pt x="49696" y="24848"/>
                  </a:cubicBezTo>
                  <a:cubicBezTo>
                    <a:pt x="41744" y="25179"/>
                    <a:pt x="34124" y="26836"/>
                    <a:pt x="27498"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5" name="Freeform: Shape 504">
              <a:extLst>
                <a:ext uri="{FF2B5EF4-FFF2-40B4-BE49-F238E27FC236}">
                  <a16:creationId xmlns:a16="http://schemas.microsoft.com/office/drawing/2014/main" id="{A2372F40-FB3D-448E-A8B7-8F3C5E391B07}"/>
                </a:ext>
              </a:extLst>
            </p:cNvPr>
            <p:cNvSpPr/>
            <p:nvPr/>
          </p:nvSpPr>
          <p:spPr>
            <a:xfrm>
              <a:off x="5623585" y="10065671"/>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395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1" y="56984"/>
                  </a:lnTo>
                  <a:cubicBezTo>
                    <a:pt x="30480" y="60628"/>
                    <a:pt x="36775" y="62948"/>
                    <a:pt x="44395"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6" name="Freeform: Shape 505">
              <a:extLst>
                <a:ext uri="{FF2B5EF4-FFF2-40B4-BE49-F238E27FC236}">
                  <a16:creationId xmlns:a16="http://schemas.microsoft.com/office/drawing/2014/main" id="{7BB4C333-0BF3-479F-8E17-A94F003536FA}"/>
                </a:ext>
              </a:extLst>
            </p:cNvPr>
            <p:cNvSpPr/>
            <p:nvPr/>
          </p:nvSpPr>
          <p:spPr>
            <a:xfrm>
              <a:off x="5636175" y="10061032"/>
              <a:ext cx="66269" cy="66269"/>
            </a:xfrm>
            <a:custGeom>
              <a:avLst/>
              <a:gdLst>
                <a:gd name="connsiteX0" fmla="*/ 24848 w 66260"/>
                <a:gd name="connsiteY0" fmla="*/ 26836 h 66260"/>
                <a:gd name="connsiteX1" fmla="*/ 38763 w 66260"/>
                <a:gd name="connsiteY1" fmla="*/ 43401 h 66260"/>
                <a:gd name="connsiteX2" fmla="*/ 54002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2" y="32468"/>
                    <a:pt x="35449" y="38763"/>
                    <a:pt x="38763" y="43401"/>
                  </a:cubicBezTo>
                  <a:cubicBezTo>
                    <a:pt x="42407" y="48702"/>
                    <a:pt x="47045" y="55660"/>
                    <a:pt x="54002" y="60629"/>
                  </a:cubicBezTo>
                  <a:lnTo>
                    <a:pt x="53340" y="28493"/>
                  </a:lnTo>
                  <a:cubicBezTo>
                    <a:pt x="49033" y="26173"/>
                    <a:pt x="44063" y="24848"/>
                    <a:pt x="38100" y="24848"/>
                  </a:cubicBezTo>
                  <a:cubicBezTo>
                    <a:pt x="33130"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7" name="Freeform: Shape 506">
              <a:extLst>
                <a:ext uri="{FF2B5EF4-FFF2-40B4-BE49-F238E27FC236}">
                  <a16:creationId xmlns:a16="http://schemas.microsoft.com/office/drawing/2014/main" id="{CFA58296-2E6F-4BA0-A91A-3E52FA9B7901}"/>
                </a:ext>
              </a:extLst>
            </p:cNvPr>
            <p:cNvSpPr/>
            <p:nvPr/>
          </p:nvSpPr>
          <p:spPr>
            <a:xfrm>
              <a:off x="5623253" y="10051093"/>
              <a:ext cx="66269" cy="99403"/>
            </a:xfrm>
            <a:custGeom>
              <a:avLst/>
              <a:gdLst>
                <a:gd name="connsiteX0" fmla="*/ 24848 w 66260"/>
                <a:gd name="connsiteY0" fmla="*/ 28823 h 99391"/>
                <a:gd name="connsiteX1" fmla="*/ 25179 w 66260"/>
                <a:gd name="connsiteY1" fmla="*/ 39094 h 99391"/>
                <a:gd name="connsiteX2" fmla="*/ 43732 w 66260"/>
                <a:gd name="connsiteY2" fmla="*/ 58310 h 99391"/>
                <a:gd name="connsiteX3" fmla="*/ 57647 w 66260"/>
                <a:gd name="connsiteY3" fmla="*/ 74875 h 99391"/>
                <a:gd name="connsiteX4" fmla="*/ 44726 w 66260"/>
                <a:gd name="connsiteY4" fmla="*/ 76863 h 99391"/>
                <a:gd name="connsiteX5" fmla="*/ 25842 w 66260"/>
                <a:gd name="connsiteY5" fmla="*/ 71230 h 99391"/>
                <a:gd name="connsiteX6" fmla="*/ 26173 w 66260"/>
                <a:gd name="connsiteY6" fmla="*/ 82164 h 99391"/>
                <a:gd name="connsiteX7" fmla="*/ 44726 w 66260"/>
                <a:gd name="connsiteY7" fmla="*/ 86139 h 99391"/>
                <a:gd name="connsiteX8" fmla="*/ 66924 w 66260"/>
                <a:gd name="connsiteY8" fmla="*/ 80838 h 99391"/>
                <a:gd name="connsiteX9" fmla="*/ 66924 w 66260"/>
                <a:gd name="connsiteY9" fmla="*/ 80838 h 99391"/>
                <a:gd name="connsiteX10" fmla="*/ 66593 w 66260"/>
                <a:gd name="connsiteY10" fmla="*/ 69905 h 99391"/>
                <a:gd name="connsiteX11" fmla="*/ 51352 w 66260"/>
                <a:gd name="connsiteY11" fmla="*/ 52677 h 99391"/>
                <a:gd name="connsiteX12" fmla="*/ 37438 w 66260"/>
                <a:gd name="connsiteY12" fmla="*/ 36112 h 99391"/>
                <a:gd name="connsiteX13" fmla="*/ 50358 w 66260"/>
                <a:gd name="connsiteY13" fmla="*/ 34124 h 99391"/>
                <a:gd name="connsiteX14" fmla="*/ 65599 w 66260"/>
                <a:gd name="connsiteY14" fmla="*/ 37768 h 99391"/>
                <a:gd name="connsiteX15" fmla="*/ 65267 w 66260"/>
                <a:gd name="connsiteY15" fmla="*/ 27498 h 99391"/>
                <a:gd name="connsiteX16" fmla="*/ 50027 w 66260"/>
                <a:gd name="connsiteY16" fmla="*/ 24848 h 99391"/>
                <a:gd name="connsiteX17" fmla="*/ 27830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094"/>
                  </a:lnTo>
                  <a:cubicBezTo>
                    <a:pt x="33793" y="43732"/>
                    <a:pt x="39757" y="52015"/>
                    <a:pt x="43732" y="58310"/>
                  </a:cubicBezTo>
                  <a:cubicBezTo>
                    <a:pt x="47046" y="62948"/>
                    <a:pt x="51352" y="69242"/>
                    <a:pt x="57647" y="74875"/>
                  </a:cubicBezTo>
                  <a:cubicBezTo>
                    <a:pt x="53672" y="76200"/>
                    <a:pt x="49365" y="76863"/>
                    <a:pt x="44726" y="76863"/>
                  </a:cubicBezTo>
                  <a:cubicBezTo>
                    <a:pt x="37106" y="77193"/>
                    <a:pt x="31143" y="74543"/>
                    <a:pt x="25842" y="71230"/>
                  </a:cubicBezTo>
                  <a:lnTo>
                    <a:pt x="26173" y="82164"/>
                  </a:lnTo>
                  <a:cubicBezTo>
                    <a:pt x="31474" y="84814"/>
                    <a:pt x="37438" y="86470"/>
                    <a:pt x="44726" y="86139"/>
                  </a:cubicBezTo>
                  <a:cubicBezTo>
                    <a:pt x="52678" y="85808"/>
                    <a:pt x="60298" y="84152"/>
                    <a:pt x="66924" y="80838"/>
                  </a:cubicBezTo>
                  <a:lnTo>
                    <a:pt x="66924" y="80838"/>
                  </a:lnTo>
                  <a:lnTo>
                    <a:pt x="66593" y="69905"/>
                  </a:lnTo>
                  <a:cubicBezTo>
                    <a:pt x="59635" y="64935"/>
                    <a:pt x="54997" y="57978"/>
                    <a:pt x="51352" y="52677"/>
                  </a:cubicBezTo>
                  <a:cubicBezTo>
                    <a:pt x="48371" y="48040"/>
                    <a:pt x="43732" y="41745"/>
                    <a:pt x="37438" y="36112"/>
                  </a:cubicBezTo>
                  <a:cubicBezTo>
                    <a:pt x="41413" y="34787"/>
                    <a:pt x="45720" y="34124"/>
                    <a:pt x="50358" y="34124"/>
                  </a:cubicBezTo>
                  <a:cubicBezTo>
                    <a:pt x="56322" y="34124"/>
                    <a:pt x="61292" y="35450"/>
                    <a:pt x="65599" y="37768"/>
                  </a:cubicBezTo>
                  <a:lnTo>
                    <a:pt x="65267" y="27498"/>
                  </a:lnTo>
                  <a:cubicBezTo>
                    <a:pt x="60629" y="25842"/>
                    <a:pt x="55659" y="24848"/>
                    <a:pt x="50027" y="24848"/>
                  </a:cubicBezTo>
                  <a:cubicBezTo>
                    <a:pt x="42076" y="25179"/>
                    <a:pt x="34456" y="26836"/>
                    <a:pt x="27830"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8" name="Freeform: Shape 507">
              <a:extLst>
                <a:ext uri="{FF2B5EF4-FFF2-40B4-BE49-F238E27FC236}">
                  <a16:creationId xmlns:a16="http://schemas.microsoft.com/office/drawing/2014/main" id="{09A3CD7D-D540-4422-8DD8-41967BB5B720}"/>
                </a:ext>
              </a:extLst>
            </p:cNvPr>
            <p:cNvSpPr/>
            <p:nvPr/>
          </p:nvSpPr>
          <p:spPr>
            <a:xfrm>
              <a:off x="5582829" y="10066666"/>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0 w 66260"/>
                <a:gd name="connsiteY3" fmla="*/ 56984 h 66260"/>
                <a:gd name="connsiteX4" fmla="*/ 44395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5327"/>
                    <a:pt x="46714" y="48702"/>
                    <a:pt x="43401" y="44063"/>
                  </a:cubicBezTo>
                  <a:cubicBezTo>
                    <a:pt x="39094" y="37768"/>
                    <a:pt x="33462" y="29486"/>
                    <a:pt x="24848" y="24848"/>
                  </a:cubicBezTo>
                  <a:lnTo>
                    <a:pt x="25510" y="56984"/>
                  </a:lnTo>
                  <a:cubicBezTo>
                    <a:pt x="30480" y="60628"/>
                    <a:pt x="36443" y="62948"/>
                    <a:pt x="44395"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9" name="Freeform: Shape 508">
              <a:extLst>
                <a:ext uri="{FF2B5EF4-FFF2-40B4-BE49-F238E27FC236}">
                  <a16:creationId xmlns:a16="http://schemas.microsoft.com/office/drawing/2014/main" id="{D106148F-EED1-4CBD-BC28-BAF3C8EE7824}"/>
                </a:ext>
              </a:extLst>
            </p:cNvPr>
            <p:cNvSpPr/>
            <p:nvPr/>
          </p:nvSpPr>
          <p:spPr>
            <a:xfrm>
              <a:off x="5595421" y="10062026"/>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50" y="38763"/>
                    <a:pt x="38763" y="43401"/>
                  </a:cubicBezTo>
                  <a:cubicBezTo>
                    <a:pt x="42407" y="48702"/>
                    <a:pt x="47045" y="55660"/>
                    <a:pt x="54003" y="60629"/>
                  </a:cubicBezTo>
                  <a:lnTo>
                    <a:pt x="53340" y="28493"/>
                  </a:lnTo>
                  <a:cubicBezTo>
                    <a:pt x="49033" y="26173"/>
                    <a:pt x="44064" y="24848"/>
                    <a:pt x="38100" y="24848"/>
                  </a:cubicBezTo>
                  <a:cubicBezTo>
                    <a:pt x="33130" y="24848"/>
                    <a:pt x="28824"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0" name="Freeform: Shape 509">
              <a:extLst>
                <a:ext uri="{FF2B5EF4-FFF2-40B4-BE49-F238E27FC236}">
                  <a16:creationId xmlns:a16="http://schemas.microsoft.com/office/drawing/2014/main" id="{6CE7B98C-404C-4E99-B18C-A9334A4535BC}"/>
                </a:ext>
              </a:extLst>
            </p:cNvPr>
            <p:cNvSpPr/>
            <p:nvPr/>
          </p:nvSpPr>
          <p:spPr>
            <a:xfrm>
              <a:off x="5582498" y="10052418"/>
              <a:ext cx="66269" cy="99403"/>
            </a:xfrm>
            <a:custGeom>
              <a:avLst/>
              <a:gdLst>
                <a:gd name="connsiteX0" fmla="*/ 24848 w 66260"/>
                <a:gd name="connsiteY0" fmla="*/ 28492 h 99391"/>
                <a:gd name="connsiteX1" fmla="*/ 25179 w 66260"/>
                <a:gd name="connsiteY1" fmla="*/ 39094 h 99391"/>
                <a:gd name="connsiteX2" fmla="*/ 43732 w 66260"/>
                <a:gd name="connsiteY2" fmla="*/ 58309 h 99391"/>
                <a:gd name="connsiteX3" fmla="*/ 57647 w 66260"/>
                <a:gd name="connsiteY3" fmla="*/ 74874 h 99391"/>
                <a:gd name="connsiteX4" fmla="*/ 44726 w 66260"/>
                <a:gd name="connsiteY4" fmla="*/ 76862 h 99391"/>
                <a:gd name="connsiteX5" fmla="*/ 25842 w 66260"/>
                <a:gd name="connsiteY5" fmla="*/ 71230 h 99391"/>
                <a:gd name="connsiteX6" fmla="*/ 26173 w 66260"/>
                <a:gd name="connsiteY6" fmla="*/ 82163 h 99391"/>
                <a:gd name="connsiteX7" fmla="*/ 44726 w 66260"/>
                <a:gd name="connsiteY7" fmla="*/ 86138 h 99391"/>
                <a:gd name="connsiteX8" fmla="*/ 66924 w 66260"/>
                <a:gd name="connsiteY8" fmla="*/ 80838 h 99391"/>
                <a:gd name="connsiteX9" fmla="*/ 66924 w 66260"/>
                <a:gd name="connsiteY9" fmla="*/ 80838 h 99391"/>
                <a:gd name="connsiteX10" fmla="*/ 66593 w 66260"/>
                <a:gd name="connsiteY10" fmla="*/ 69905 h 99391"/>
                <a:gd name="connsiteX11" fmla="*/ 51352 w 66260"/>
                <a:gd name="connsiteY11" fmla="*/ 52677 h 99391"/>
                <a:gd name="connsiteX12" fmla="*/ 37438 w 66260"/>
                <a:gd name="connsiteY12" fmla="*/ 36112 h 99391"/>
                <a:gd name="connsiteX13" fmla="*/ 50358 w 66260"/>
                <a:gd name="connsiteY13" fmla="*/ 34124 h 99391"/>
                <a:gd name="connsiteX14" fmla="*/ 65598 w 66260"/>
                <a:gd name="connsiteY14" fmla="*/ 37768 h 99391"/>
                <a:gd name="connsiteX15" fmla="*/ 65267 w 66260"/>
                <a:gd name="connsiteY15" fmla="*/ 27498 h 99391"/>
                <a:gd name="connsiteX16" fmla="*/ 50027 w 66260"/>
                <a:gd name="connsiteY16" fmla="*/ 24848 h 99391"/>
                <a:gd name="connsiteX17" fmla="*/ 27829 w 66260"/>
                <a:gd name="connsiteY17" fmla="*/ 29817 h 99391"/>
                <a:gd name="connsiteX18" fmla="*/ 24848 w 66260"/>
                <a:gd name="connsiteY18" fmla="*/ 2849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492"/>
                  </a:moveTo>
                  <a:lnTo>
                    <a:pt x="25179" y="39094"/>
                  </a:lnTo>
                  <a:cubicBezTo>
                    <a:pt x="33793" y="43731"/>
                    <a:pt x="39756" y="52014"/>
                    <a:pt x="43732" y="58309"/>
                  </a:cubicBezTo>
                  <a:cubicBezTo>
                    <a:pt x="47045" y="62948"/>
                    <a:pt x="51352" y="69242"/>
                    <a:pt x="57647" y="74874"/>
                  </a:cubicBezTo>
                  <a:cubicBezTo>
                    <a:pt x="53672" y="76200"/>
                    <a:pt x="49365" y="76862"/>
                    <a:pt x="44726" y="76862"/>
                  </a:cubicBezTo>
                  <a:cubicBezTo>
                    <a:pt x="37106" y="77193"/>
                    <a:pt x="31143" y="74543"/>
                    <a:pt x="25842" y="71230"/>
                  </a:cubicBezTo>
                  <a:lnTo>
                    <a:pt x="26173" y="82163"/>
                  </a:lnTo>
                  <a:cubicBezTo>
                    <a:pt x="31474" y="84814"/>
                    <a:pt x="37769" y="86470"/>
                    <a:pt x="44726" y="86138"/>
                  </a:cubicBezTo>
                  <a:cubicBezTo>
                    <a:pt x="52677" y="85808"/>
                    <a:pt x="60298" y="84151"/>
                    <a:pt x="66924" y="80838"/>
                  </a:cubicBezTo>
                  <a:lnTo>
                    <a:pt x="66924" y="80838"/>
                  </a:lnTo>
                  <a:lnTo>
                    <a:pt x="66593" y="69905"/>
                  </a:lnTo>
                  <a:cubicBezTo>
                    <a:pt x="59635" y="64935"/>
                    <a:pt x="54997" y="57978"/>
                    <a:pt x="51352" y="52677"/>
                  </a:cubicBezTo>
                  <a:cubicBezTo>
                    <a:pt x="48371" y="48039"/>
                    <a:pt x="43732" y="41744"/>
                    <a:pt x="37438" y="36112"/>
                  </a:cubicBezTo>
                  <a:cubicBezTo>
                    <a:pt x="41413" y="34787"/>
                    <a:pt x="45720" y="34124"/>
                    <a:pt x="50358" y="34124"/>
                  </a:cubicBezTo>
                  <a:cubicBezTo>
                    <a:pt x="56322" y="34124"/>
                    <a:pt x="61292" y="35449"/>
                    <a:pt x="65598" y="37768"/>
                  </a:cubicBezTo>
                  <a:lnTo>
                    <a:pt x="65267" y="27498"/>
                  </a:lnTo>
                  <a:cubicBezTo>
                    <a:pt x="60629" y="25842"/>
                    <a:pt x="55659" y="24848"/>
                    <a:pt x="50027" y="24848"/>
                  </a:cubicBezTo>
                  <a:cubicBezTo>
                    <a:pt x="42076" y="25178"/>
                    <a:pt x="34456" y="26836"/>
                    <a:pt x="27829" y="29817"/>
                  </a:cubicBezTo>
                  <a:lnTo>
                    <a:pt x="24848" y="2849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1" name="Freeform: Shape 510">
              <a:extLst>
                <a:ext uri="{FF2B5EF4-FFF2-40B4-BE49-F238E27FC236}">
                  <a16:creationId xmlns:a16="http://schemas.microsoft.com/office/drawing/2014/main" id="{0179E5DE-B7F8-4EAC-8C23-BB0010716DF4}"/>
                </a:ext>
              </a:extLst>
            </p:cNvPr>
            <p:cNvSpPr/>
            <p:nvPr/>
          </p:nvSpPr>
          <p:spPr>
            <a:xfrm>
              <a:off x="5542075" y="10067660"/>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842 w 66260"/>
                <a:gd name="connsiteY3" fmla="*/ 56984 h 66260"/>
                <a:gd name="connsiteX4" fmla="*/ 44395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842" y="56984"/>
                  </a:lnTo>
                  <a:cubicBezTo>
                    <a:pt x="30812" y="60628"/>
                    <a:pt x="36775" y="62948"/>
                    <a:pt x="44395"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2" name="Freeform: Shape 511">
              <a:extLst>
                <a:ext uri="{FF2B5EF4-FFF2-40B4-BE49-F238E27FC236}">
                  <a16:creationId xmlns:a16="http://schemas.microsoft.com/office/drawing/2014/main" id="{7E6C96A7-C277-44AC-B42F-3BBBFDEC9F2F}"/>
                </a:ext>
              </a:extLst>
            </p:cNvPr>
            <p:cNvSpPr/>
            <p:nvPr/>
          </p:nvSpPr>
          <p:spPr>
            <a:xfrm>
              <a:off x="5554665" y="10062978"/>
              <a:ext cx="66269" cy="66269"/>
            </a:xfrm>
            <a:custGeom>
              <a:avLst/>
              <a:gdLst>
                <a:gd name="connsiteX0" fmla="*/ 24848 w 66260"/>
                <a:gd name="connsiteY0" fmla="*/ 26878 h 66260"/>
                <a:gd name="connsiteX1" fmla="*/ 38763 w 66260"/>
                <a:gd name="connsiteY1" fmla="*/ 43443 h 66260"/>
                <a:gd name="connsiteX2" fmla="*/ 54003 w 66260"/>
                <a:gd name="connsiteY2" fmla="*/ 60671 h 66260"/>
                <a:gd name="connsiteX3" fmla="*/ 53340 w 66260"/>
                <a:gd name="connsiteY3" fmla="*/ 28535 h 66260"/>
                <a:gd name="connsiteX4" fmla="*/ 38100 w 66260"/>
                <a:gd name="connsiteY4" fmla="*/ 24890 h 66260"/>
                <a:gd name="connsiteX5" fmla="*/ 24848 w 66260"/>
                <a:gd name="connsiteY5" fmla="*/ 2687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78"/>
                  </a:moveTo>
                  <a:cubicBezTo>
                    <a:pt x="31143" y="32179"/>
                    <a:pt x="35449" y="38805"/>
                    <a:pt x="38763" y="43443"/>
                  </a:cubicBezTo>
                  <a:cubicBezTo>
                    <a:pt x="42407" y="48744"/>
                    <a:pt x="47045" y="55702"/>
                    <a:pt x="54003" y="60671"/>
                  </a:cubicBezTo>
                  <a:lnTo>
                    <a:pt x="53340" y="28535"/>
                  </a:lnTo>
                  <a:cubicBezTo>
                    <a:pt x="49033" y="26215"/>
                    <a:pt x="44064" y="24559"/>
                    <a:pt x="38100" y="24890"/>
                  </a:cubicBezTo>
                  <a:cubicBezTo>
                    <a:pt x="33130" y="24890"/>
                    <a:pt x="28823" y="25884"/>
                    <a:pt x="24848" y="2687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3" name="Freeform: Shape 512">
              <a:extLst>
                <a:ext uri="{FF2B5EF4-FFF2-40B4-BE49-F238E27FC236}">
                  <a16:creationId xmlns:a16="http://schemas.microsoft.com/office/drawing/2014/main" id="{F10344D3-96D1-4BC1-AFF0-4379D2B39E38}"/>
                </a:ext>
              </a:extLst>
            </p:cNvPr>
            <p:cNvSpPr/>
            <p:nvPr/>
          </p:nvSpPr>
          <p:spPr>
            <a:xfrm>
              <a:off x="5541743" y="10053412"/>
              <a:ext cx="66269" cy="99403"/>
            </a:xfrm>
            <a:custGeom>
              <a:avLst/>
              <a:gdLst>
                <a:gd name="connsiteX0" fmla="*/ 24848 w 66260"/>
                <a:gd name="connsiteY0" fmla="*/ 28823 h 99391"/>
                <a:gd name="connsiteX1" fmla="*/ 25179 w 66260"/>
                <a:gd name="connsiteY1" fmla="*/ 39425 h 99391"/>
                <a:gd name="connsiteX2" fmla="*/ 43732 w 66260"/>
                <a:gd name="connsiteY2" fmla="*/ 58641 h 99391"/>
                <a:gd name="connsiteX3" fmla="*/ 57647 w 66260"/>
                <a:gd name="connsiteY3" fmla="*/ 75206 h 99391"/>
                <a:gd name="connsiteX4" fmla="*/ 44726 w 66260"/>
                <a:gd name="connsiteY4" fmla="*/ 77193 h 99391"/>
                <a:gd name="connsiteX5" fmla="*/ 26173 w 66260"/>
                <a:gd name="connsiteY5" fmla="*/ 71562 h 99391"/>
                <a:gd name="connsiteX6" fmla="*/ 26504 w 66260"/>
                <a:gd name="connsiteY6" fmla="*/ 82494 h 99391"/>
                <a:gd name="connsiteX7" fmla="*/ 45057 w 66260"/>
                <a:gd name="connsiteY7" fmla="*/ 86470 h 99391"/>
                <a:gd name="connsiteX8" fmla="*/ 67255 w 66260"/>
                <a:gd name="connsiteY8" fmla="*/ 81169 h 99391"/>
                <a:gd name="connsiteX9" fmla="*/ 67255 w 66260"/>
                <a:gd name="connsiteY9" fmla="*/ 81169 h 99391"/>
                <a:gd name="connsiteX10" fmla="*/ 66924 w 66260"/>
                <a:gd name="connsiteY10" fmla="*/ 70236 h 99391"/>
                <a:gd name="connsiteX11" fmla="*/ 51683 w 66260"/>
                <a:gd name="connsiteY11" fmla="*/ 53008 h 99391"/>
                <a:gd name="connsiteX12" fmla="*/ 37769 w 66260"/>
                <a:gd name="connsiteY12" fmla="*/ 36443 h 99391"/>
                <a:gd name="connsiteX13" fmla="*/ 50690 w 66260"/>
                <a:gd name="connsiteY13" fmla="*/ 34455 h 99391"/>
                <a:gd name="connsiteX14" fmla="*/ 65930 w 66260"/>
                <a:gd name="connsiteY14" fmla="*/ 38100 h 99391"/>
                <a:gd name="connsiteX15" fmla="*/ 65598 w 66260"/>
                <a:gd name="connsiteY15" fmla="*/ 27498 h 99391"/>
                <a:gd name="connsiteX16" fmla="*/ 50358 w 66260"/>
                <a:gd name="connsiteY16" fmla="*/ 24848 h 99391"/>
                <a:gd name="connsiteX17" fmla="*/ 28492 w 66260"/>
                <a:gd name="connsiteY17" fmla="*/ 29817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425"/>
                  </a:lnTo>
                  <a:cubicBezTo>
                    <a:pt x="33793" y="44063"/>
                    <a:pt x="39425" y="52346"/>
                    <a:pt x="43732" y="58641"/>
                  </a:cubicBezTo>
                  <a:cubicBezTo>
                    <a:pt x="46714" y="63279"/>
                    <a:pt x="51352" y="69573"/>
                    <a:pt x="57647" y="75206"/>
                  </a:cubicBezTo>
                  <a:cubicBezTo>
                    <a:pt x="53671" y="76531"/>
                    <a:pt x="49365" y="77193"/>
                    <a:pt x="44726" y="77193"/>
                  </a:cubicBezTo>
                  <a:cubicBezTo>
                    <a:pt x="37106" y="77525"/>
                    <a:pt x="31143" y="74874"/>
                    <a:pt x="26173" y="71562"/>
                  </a:cubicBezTo>
                  <a:lnTo>
                    <a:pt x="26504" y="82494"/>
                  </a:lnTo>
                  <a:cubicBezTo>
                    <a:pt x="31805" y="85144"/>
                    <a:pt x="38100" y="86802"/>
                    <a:pt x="45057" y="86470"/>
                  </a:cubicBezTo>
                  <a:cubicBezTo>
                    <a:pt x="53009" y="86138"/>
                    <a:pt x="60629" y="84482"/>
                    <a:pt x="67255" y="81169"/>
                  </a:cubicBezTo>
                  <a:lnTo>
                    <a:pt x="67255" y="81169"/>
                  </a:lnTo>
                  <a:lnTo>
                    <a:pt x="66924" y="70236"/>
                  </a:lnTo>
                  <a:cubicBezTo>
                    <a:pt x="59966" y="65267"/>
                    <a:pt x="55328" y="58309"/>
                    <a:pt x="51683" y="53008"/>
                  </a:cubicBezTo>
                  <a:cubicBezTo>
                    <a:pt x="48702" y="48370"/>
                    <a:pt x="44064" y="42075"/>
                    <a:pt x="37769" y="36443"/>
                  </a:cubicBezTo>
                  <a:cubicBezTo>
                    <a:pt x="41744" y="35118"/>
                    <a:pt x="46051" y="34455"/>
                    <a:pt x="50690" y="34455"/>
                  </a:cubicBezTo>
                  <a:cubicBezTo>
                    <a:pt x="56653" y="34124"/>
                    <a:pt x="61623" y="35780"/>
                    <a:pt x="65930" y="38100"/>
                  </a:cubicBezTo>
                  <a:lnTo>
                    <a:pt x="65598" y="27498"/>
                  </a:lnTo>
                  <a:cubicBezTo>
                    <a:pt x="60960" y="25842"/>
                    <a:pt x="55991" y="24848"/>
                    <a:pt x="50358" y="24848"/>
                  </a:cubicBezTo>
                  <a:cubicBezTo>
                    <a:pt x="42407" y="25178"/>
                    <a:pt x="34787" y="26836"/>
                    <a:pt x="28492" y="29817"/>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4" name="Freeform: Shape 513">
              <a:extLst>
                <a:ext uri="{FF2B5EF4-FFF2-40B4-BE49-F238E27FC236}">
                  <a16:creationId xmlns:a16="http://schemas.microsoft.com/office/drawing/2014/main" id="{B083E558-D4F6-4820-BA5C-86334D54D2BF}"/>
                </a:ext>
              </a:extLst>
            </p:cNvPr>
            <p:cNvSpPr/>
            <p:nvPr/>
          </p:nvSpPr>
          <p:spPr>
            <a:xfrm>
              <a:off x="5501319" y="10068654"/>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395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5328"/>
                    <a:pt x="46714" y="48702"/>
                    <a:pt x="43401" y="44063"/>
                  </a:cubicBezTo>
                  <a:cubicBezTo>
                    <a:pt x="39094" y="37768"/>
                    <a:pt x="33462" y="29486"/>
                    <a:pt x="24848" y="24848"/>
                  </a:cubicBezTo>
                  <a:lnTo>
                    <a:pt x="25511" y="56984"/>
                  </a:lnTo>
                  <a:cubicBezTo>
                    <a:pt x="30480" y="60628"/>
                    <a:pt x="36444" y="62948"/>
                    <a:pt x="44395"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5" name="Freeform: Shape 514">
              <a:extLst>
                <a:ext uri="{FF2B5EF4-FFF2-40B4-BE49-F238E27FC236}">
                  <a16:creationId xmlns:a16="http://schemas.microsoft.com/office/drawing/2014/main" id="{F1D5C45C-25E7-41AD-B045-E005BE428BC7}"/>
                </a:ext>
              </a:extLst>
            </p:cNvPr>
            <p:cNvSpPr/>
            <p:nvPr/>
          </p:nvSpPr>
          <p:spPr>
            <a:xfrm>
              <a:off x="5513910" y="10064014"/>
              <a:ext cx="66269" cy="66269"/>
            </a:xfrm>
            <a:custGeom>
              <a:avLst/>
              <a:gdLst>
                <a:gd name="connsiteX0" fmla="*/ 24848 w 66260"/>
                <a:gd name="connsiteY0" fmla="*/ 26837 h 66260"/>
                <a:gd name="connsiteX1" fmla="*/ 38763 w 66260"/>
                <a:gd name="connsiteY1" fmla="*/ 43402 h 66260"/>
                <a:gd name="connsiteX2" fmla="*/ 54002 w 66260"/>
                <a:gd name="connsiteY2" fmla="*/ 60629 h 66260"/>
                <a:gd name="connsiteX3" fmla="*/ 53008 w 66260"/>
                <a:gd name="connsiteY3" fmla="*/ 28493 h 66260"/>
                <a:gd name="connsiteX4" fmla="*/ 37769 w 66260"/>
                <a:gd name="connsiteY4" fmla="*/ 24848 h 66260"/>
                <a:gd name="connsiteX5" fmla="*/ 24848 w 66260"/>
                <a:gd name="connsiteY5" fmla="*/ 2683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7"/>
                  </a:moveTo>
                  <a:cubicBezTo>
                    <a:pt x="31143" y="32468"/>
                    <a:pt x="35449" y="38763"/>
                    <a:pt x="38763" y="43402"/>
                  </a:cubicBezTo>
                  <a:cubicBezTo>
                    <a:pt x="42407" y="48702"/>
                    <a:pt x="47045" y="55991"/>
                    <a:pt x="54002" y="60629"/>
                  </a:cubicBezTo>
                  <a:lnTo>
                    <a:pt x="53008" y="28493"/>
                  </a:lnTo>
                  <a:cubicBezTo>
                    <a:pt x="48702" y="26173"/>
                    <a:pt x="43732" y="24848"/>
                    <a:pt x="37769" y="24848"/>
                  </a:cubicBezTo>
                  <a:cubicBezTo>
                    <a:pt x="33130" y="24848"/>
                    <a:pt x="28823" y="25842"/>
                    <a:pt x="24848" y="26837"/>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6" name="Freeform: Shape 515">
              <a:extLst>
                <a:ext uri="{FF2B5EF4-FFF2-40B4-BE49-F238E27FC236}">
                  <a16:creationId xmlns:a16="http://schemas.microsoft.com/office/drawing/2014/main" id="{ACBEFC83-ED0F-4405-ACD1-19B53CD74D8B}"/>
                </a:ext>
              </a:extLst>
            </p:cNvPr>
            <p:cNvSpPr/>
            <p:nvPr/>
          </p:nvSpPr>
          <p:spPr>
            <a:xfrm>
              <a:off x="5500988" y="10054074"/>
              <a:ext cx="66269" cy="99403"/>
            </a:xfrm>
            <a:custGeom>
              <a:avLst/>
              <a:gdLst>
                <a:gd name="connsiteX0" fmla="*/ 24848 w 66260"/>
                <a:gd name="connsiteY0" fmla="*/ 29155 h 99391"/>
                <a:gd name="connsiteX1" fmla="*/ 25179 w 66260"/>
                <a:gd name="connsiteY1" fmla="*/ 39757 h 99391"/>
                <a:gd name="connsiteX2" fmla="*/ 43732 w 66260"/>
                <a:gd name="connsiteY2" fmla="*/ 58972 h 99391"/>
                <a:gd name="connsiteX3" fmla="*/ 57647 w 66260"/>
                <a:gd name="connsiteY3" fmla="*/ 75537 h 99391"/>
                <a:gd name="connsiteX4" fmla="*/ 44726 w 66260"/>
                <a:gd name="connsiteY4" fmla="*/ 77525 h 99391"/>
                <a:gd name="connsiteX5" fmla="*/ 25842 w 66260"/>
                <a:gd name="connsiteY5" fmla="*/ 71893 h 99391"/>
                <a:gd name="connsiteX6" fmla="*/ 26173 w 66260"/>
                <a:gd name="connsiteY6" fmla="*/ 82826 h 99391"/>
                <a:gd name="connsiteX7" fmla="*/ 44726 w 66260"/>
                <a:gd name="connsiteY7" fmla="*/ 86802 h 99391"/>
                <a:gd name="connsiteX8" fmla="*/ 66592 w 66260"/>
                <a:gd name="connsiteY8" fmla="*/ 81501 h 99391"/>
                <a:gd name="connsiteX9" fmla="*/ 66592 w 66260"/>
                <a:gd name="connsiteY9" fmla="*/ 81501 h 99391"/>
                <a:gd name="connsiteX10" fmla="*/ 66261 w 66260"/>
                <a:gd name="connsiteY10" fmla="*/ 70236 h 99391"/>
                <a:gd name="connsiteX11" fmla="*/ 51021 w 66260"/>
                <a:gd name="connsiteY11" fmla="*/ 53009 h 99391"/>
                <a:gd name="connsiteX12" fmla="*/ 37106 w 66260"/>
                <a:gd name="connsiteY12" fmla="*/ 36444 h 99391"/>
                <a:gd name="connsiteX13" fmla="*/ 50027 w 66260"/>
                <a:gd name="connsiteY13" fmla="*/ 34456 h 99391"/>
                <a:gd name="connsiteX14" fmla="*/ 65267 w 66260"/>
                <a:gd name="connsiteY14" fmla="*/ 38100 h 99391"/>
                <a:gd name="connsiteX15" fmla="*/ 64935 w 66260"/>
                <a:gd name="connsiteY15" fmla="*/ 27498 h 99391"/>
                <a:gd name="connsiteX16" fmla="*/ 49696 w 66260"/>
                <a:gd name="connsiteY16" fmla="*/ 24848 h 99391"/>
                <a:gd name="connsiteX17" fmla="*/ 27498 w 66260"/>
                <a:gd name="connsiteY17" fmla="*/ 30149 h 99391"/>
                <a:gd name="connsiteX18" fmla="*/ 24848 w 66260"/>
                <a:gd name="connsiteY18" fmla="*/ 2915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9155"/>
                  </a:moveTo>
                  <a:lnTo>
                    <a:pt x="25179" y="39757"/>
                  </a:lnTo>
                  <a:cubicBezTo>
                    <a:pt x="33793" y="44395"/>
                    <a:pt x="39756" y="52677"/>
                    <a:pt x="43732" y="58972"/>
                  </a:cubicBezTo>
                  <a:cubicBezTo>
                    <a:pt x="47045" y="63611"/>
                    <a:pt x="51352" y="69906"/>
                    <a:pt x="57647" y="75537"/>
                  </a:cubicBezTo>
                  <a:cubicBezTo>
                    <a:pt x="53671" y="76863"/>
                    <a:pt x="49364" y="77525"/>
                    <a:pt x="44726" y="77525"/>
                  </a:cubicBezTo>
                  <a:cubicBezTo>
                    <a:pt x="37106" y="77857"/>
                    <a:pt x="31142" y="75206"/>
                    <a:pt x="25842" y="71893"/>
                  </a:cubicBezTo>
                  <a:lnTo>
                    <a:pt x="26173" y="82826"/>
                  </a:lnTo>
                  <a:cubicBezTo>
                    <a:pt x="31474" y="85476"/>
                    <a:pt x="37769" y="87133"/>
                    <a:pt x="44726" y="86802"/>
                  </a:cubicBezTo>
                  <a:cubicBezTo>
                    <a:pt x="52677" y="86471"/>
                    <a:pt x="60297" y="84814"/>
                    <a:pt x="66592" y="81501"/>
                  </a:cubicBezTo>
                  <a:lnTo>
                    <a:pt x="66592" y="81501"/>
                  </a:lnTo>
                  <a:lnTo>
                    <a:pt x="66261" y="70236"/>
                  </a:lnTo>
                  <a:cubicBezTo>
                    <a:pt x="59303" y="65599"/>
                    <a:pt x="54665" y="58310"/>
                    <a:pt x="51021" y="53009"/>
                  </a:cubicBezTo>
                  <a:cubicBezTo>
                    <a:pt x="47707" y="48370"/>
                    <a:pt x="43401" y="42075"/>
                    <a:pt x="37106" y="36444"/>
                  </a:cubicBezTo>
                  <a:cubicBezTo>
                    <a:pt x="41081" y="35118"/>
                    <a:pt x="45389" y="34456"/>
                    <a:pt x="50027" y="34456"/>
                  </a:cubicBezTo>
                  <a:cubicBezTo>
                    <a:pt x="55990" y="34456"/>
                    <a:pt x="60960" y="35780"/>
                    <a:pt x="65267" y="38100"/>
                  </a:cubicBezTo>
                  <a:lnTo>
                    <a:pt x="64935" y="27498"/>
                  </a:lnTo>
                  <a:cubicBezTo>
                    <a:pt x="60297" y="25842"/>
                    <a:pt x="55328" y="24848"/>
                    <a:pt x="49696" y="24848"/>
                  </a:cubicBezTo>
                  <a:cubicBezTo>
                    <a:pt x="41744" y="25179"/>
                    <a:pt x="34124" y="26836"/>
                    <a:pt x="27498" y="30149"/>
                  </a:cubicBezTo>
                  <a:lnTo>
                    <a:pt x="24848" y="29155"/>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7" name="Freeform: Shape 516">
              <a:extLst>
                <a:ext uri="{FF2B5EF4-FFF2-40B4-BE49-F238E27FC236}">
                  <a16:creationId xmlns:a16="http://schemas.microsoft.com/office/drawing/2014/main" id="{1F023C87-C92B-4E40-98B3-8496E8A71A13}"/>
                </a:ext>
              </a:extLst>
            </p:cNvPr>
            <p:cNvSpPr/>
            <p:nvPr/>
          </p:nvSpPr>
          <p:spPr>
            <a:xfrm>
              <a:off x="5460564" y="10069979"/>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0 w 66260"/>
                <a:gd name="connsiteY3" fmla="*/ 56984 h 66260"/>
                <a:gd name="connsiteX4" fmla="*/ 44064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0" y="56984"/>
                  </a:lnTo>
                  <a:cubicBezTo>
                    <a:pt x="30480" y="60628"/>
                    <a:pt x="36443" y="62948"/>
                    <a:pt x="44064"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8" name="Freeform: Shape 517">
              <a:extLst>
                <a:ext uri="{FF2B5EF4-FFF2-40B4-BE49-F238E27FC236}">
                  <a16:creationId xmlns:a16="http://schemas.microsoft.com/office/drawing/2014/main" id="{DBEAC45F-ACFA-4BD6-B3A3-345DCCC4B865}"/>
                </a:ext>
              </a:extLst>
            </p:cNvPr>
            <p:cNvSpPr/>
            <p:nvPr/>
          </p:nvSpPr>
          <p:spPr>
            <a:xfrm>
              <a:off x="5473155" y="10065297"/>
              <a:ext cx="66269" cy="66269"/>
            </a:xfrm>
            <a:custGeom>
              <a:avLst/>
              <a:gdLst>
                <a:gd name="connsiteX0" fmla="*/ 24848 w 66260"/>
                <a:gd name="connsiteY0" fmla="*/ 26878 h 66260"/>
                <a:gd name="connsiteX1" fmla="*/ 38763 w 66260"/>
                <a:gd name="connsiteY1" fmla="*/ 43443 h 66260"/>
                <a:gd name="connsiteX2" fmla="*/ 54003 w 66260"/>
                <a:gd name="connsiteY2" fmla="*/ 60672 h 66260"/>
                <a:gd name="connsiteX3" fmla="*/ 53340 w 66260"/>
                <a:gd name="connsiteY3" fmla="*/ 28535 h 66260"/>
                <a:gd name="connsiteX4" fmla="*/ 38100 w 66260"/>
                <a:gd name="connsiteY4" fmla="*/ 24890 h 66260"/>
                <a:gd name="connsiteX5" fmla="*/ 24848 w 66260"/>
                <a:gd name="connsiteY5" fmla="*/ 2687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78"/>
                  </a:moveTo>
                  <a:cubicBezTo>
                    <a:pt x="31143" y="32510"/>
                    <a:pt x="35450" y="38805"/>
                    <a:pt x="38763" y="43443"/>
                  </a:cubicBezTo>
                  <a:cubicBezTo>
                    <a:pt x="42407" y="48744"/>
                    <a:pt x="47046" y="55701"/>
                    <a:pt x="54003" y="60672"/>
                  </a:cubicBezTo>
                  <a:lnTo>
                    <a:pt x="53340" y="28535"/>
                  </a:lnTo>
                  <a:cubicBezTo>
                    <a:pt x="49033" y="26216"/>
                    <a:pt x="44064" y="24558"/>
                    <a:pt x="38100" y="24890"/>
                  </a:cubicBezTo>
                  <a:cubicBezTo>
                    <a:pt x="33130" y="24890"/>
                    <a:pt x="28824" y="25553"/>
                    <a:pt x="24848" y="2687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9" name="Freeform: Shape 518">
              <a:extLst>
                <a:ext uri="{FF2B5EF4-FFF2-40B4-BE49-F238E27FC236}">
                  <a16:creationId xmlns:a16="http://schemas.microsoft.com/office/drawing/2014/main" id="{80F798E5-0681-4A98-815B-C8A24CF26759}"/>
                </a:ext>
              </a:extLst>
            </p:cNvPr>
            <p:cNvSpPr/>
            <p:nvPr/>
          </p:nvSpPr>
          <p:spPr>
            <a:xfrm>
              <a:off x="5460232" y="10055730"/>
              <a:ext cx="66269" cy="99403"/>
            </a:xfrm>
            <a:custGeom>
              <a:avLst/>
              <a:gdLst>
                <a:gd name="connsiteX0" fmla="*/ 24848 w 66260"/>
                <a:gd name="connsiteY0" fmla="*/ 28493 h 99391"/>
                <a:gd name="connsiteX1" fmla="*/ 25179 w 66260"/>
                <a:gd name="connsiteY1" fmla="*/ 39095 h 99391"/>
                <a:gd name="connsiteX2" fmla="*/ 43732 w 66260"/>
                <a:gd name="connsiteY2" fmla="*/ 58310 h 99391"/>
                <a:gd name="connsiteX3" fmla="*/ 57647 w 66260"/>
                <a:gd name="connsiteY3" fmla="*/ 74875 h 99391"/>
                <a:gd name="connsiteX4" fmla="*/ 44726 w 66260"/>
                <a:gd name="connsiteY4" fmla="*/ 76863 h 99391"/>
                <a:gd name="connsiteX5" fmla="*/ 26173 w 66260"/>
                <a:gd name="connsiteY5" fmla="*/ 71231 h 99391"/>
                <a:gd name="connsiteX6" fmla="*/ 26504 w 66260"/>
                <a:gd name="connsiteY6" fmla="*/ 82164 h 99391"/>
                <a:gd name="connsiteX7" fmla="*/ 45057 w 66260"/>
                <a:gd name="connsiteY7" fmla="*/ 86139 h 99391"/>
                <a:gd name="connsiteX8" fmla="*/ 67255 w 66260"/>
                <a:gd name="connsiteY8" fmla="*/ 81170 h 99391"/>
                <a:gd name="connsiteX9" fmla="*/ 67255 w 66260"/>
                <a:gd name="connsiteY9" fmla="*/ 81170 h 99391"/>
                <a:gd name="connsiteX10" fmla="*/ 66924 w 66260"/>
                <a:gd name="connsiteY10" fmla="*/ 70237 h 99391"/>
                <a:gd name="connsiteX11" fmla="*/ 51684 w 66260"/>
                <a:gd name="connsiteY11" fmla="*/ 53009 h 99391"/>
                <a:gd name="connsiteX12" fmla="*/ 37769 w 66260"/>
                <a:gd name="connsiteY12" fmla="*/ 36444 h 99391"/>
                <a:gd name="connsiteX13" fmla="*/ 50690 w 66260"/>
                <a:gd name="connsiteY13" fmla="*/ 34456 h 99391"/>
                <a:gd name="connsiteX14" fmla="*/ 65930 w 66260"/>
                <a:gd name="connsiteY14" fmla="*/ 38101 h 99391"/>
                <a:gd name="connsiteX15" fmla="*/ 65599 w 66260"/>
                <a:gd name="connsiteY15" fmla="*/ 27499 h 99391"/>
                <a:gd name="connsiteX16" fmla="*/ 50358 w 66260"/>
                <a:gd name="connsiteY16" fmla="*/ 24848 h 99391"/>
                <a:gd name="connsiteX17" fmla="*/ 28161 w 66260"/>
                <a:gd name="connsiteY17" fmla="*/ 30149 h 99391"/>
                <a:gd name="connsiteX18" fmla="*/ 24848 w 66260"/>
                <a:gd name="connsiteY18" fmla="*/ 2849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493"/>
                  </a:moveTo>
                  <a:lnTo>
                    <a:pt x="25179" y="39095"/>
                  </a:lnTo>
                  <a:cubicBezTo>
                    <a:pt x="33793" y="43732"/>
                    <a:pt x="39425" y="52347"/>
                    <a:pt x="43732" y="58310"/>
                  </a:cubicBezTo>
                  <a:cubicBezTo>
                    <a:pt x="46714" y="62949"/>
                    <a:pt x="51352" y="69244"/>
                    <a:pt x="57647" y="74875"/>
                  </a:cubicBezTo>
                  <a:cubicBezTo>
                    <a:pt x="53672" y="76201"/>
                    <a:pt x="49365" y="76863"/>
                    <a:pt x="44726" y="76863"/>
                  </a:cubicBezTo>
                  <a:cubicBezTo>
                    <a:pt x="37106" y="76863"/>
                    <a:pt x="31143" y="74543"/>
                    <a:pt x="26173" y="71231"/>
                  </a:cubicBezTo>
                  <a:lnTo>
                    <a:pt x="26504" y="82164"/>
                  </a:lnTo>
                  <a:cubicBezTo>
                    <a:pt x="31805" y="84815"/>
                    <a:pt x="38100" y="86471"/>
                    <a:pt x="45057" y="86139"/>
                  </a:cubicBezTo>
                  <a:cubicBezTo>
                    <a:pt x="53009" y="85809"/>
                    <a:pt x="60629" y="84152"/>
                    <a:pt x="67255" y="81170"/>
                  </a:cubicBezTo>
                  <a:lnTo>
                    <a:pt x="67255" y="81170"/>
                  </a:lnTo>
                  <a:lnTo>
                    <a:pt x="66924" y="70237"/>
                  </a:lnTo>
                  <a:cubicBezTo>
                    <a:pt x="59967" y="65267"/>
                    <a:pt x="55328" y="58310"/>
                    <a:pt x="51684" y="53009"/>
                  </a:cubicBezTo>
                  <a:cubicBezTo>
                    <a:pt x="48702" y="48371"/>
                    <a:pt x="44064" y="42076"/>
                    <a:pt x="37769" y="36444"/>
                  </a:cubicBezTo>
                  <a:cubicBezTo>
                    <a:pt x="41745" y="35119"/>
                    <a:pt x="46051" y="34456"/>
                    <a:pt x="50690" y="34456"/>
                  </a:cubicBezTo>
                  <a:cubicBezTo>
                    <a:pt x="56653" y="34124"/>
                    <a:pt x="61623" y="35781"/>
                    <a:pt x="65930" y="38101"/>
                  </a:cubicBezTo>
                  <a:lnTo>
                    <a:pt x="65599" y="27499"/>
                  </a:lnTo>
                  <a:cubicBezTo>
                    <a:pt x="60960" y="25842"/>
                    <a:pt x="55991" y="24848"/>
                    <a:pt x="50358" y="24848"/>
                  </a:cubicBezTo>
                  <a:cubicBezTo>
                    <a:pt x="42407" y="25179"/>
                    <a:pt x="34787" y="26837"/>
                    <a:pt x="28161" y="30149"/>
                  </a:cubicBezTo>
                  <a:lnTo>
                    <a:pt x="24848" y="2849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0" name="Freeform: Shape 519">
              <a:extLst>
                <a:ext uri="{FF2B5EF4-FFF2-40B4-BE49-F238E27FC236}">
                  <a16:creationId xmlns:a16="http://schemas.microsoft.com/office/drawing/2014/main" id="{A9A24729-BD87-4CDC-907E-345464666654}"/>
                </a:ext>
              </a:extLst>
            </p:cNvPr>
            <p:cNvSpPr/>
            <p:nvPr/>
          </p:nvSpPr>
          <p:spPr>
            <a:xfrm>
              <a:off x="5419808" y="10070973"/>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395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1" y="56984"/>
                  </a:lnTo>
                  <a:cubicBezTo>
                    <a:pt x="30480" y="60628"/>
                    <a:pt x="36775" y="62948"/>
                    <a:pt x="44395"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1" name="Freeform: Shape 520">
              <a:extLst>
                <a:ext uri="{FF2B5EF4-FFF2-40B4-BE49-F238E27FC236}">
                  <a16:creationId xmlns:a16="http://schemas.microsoft.com/office/drawing/2014/main" id="{0D9D6494-277F-43BC-944C-91E29CB4AE6F}"/>
                </a:ext>
              </a:extLst>
            </p:cNvPr>
            <p:cNvSpPr/>
            <p:nvPr/>
          </p:nvSpPr>
          <p:spPr>
            <a:xfrm>
              <a:off x="5432400" y="10066334"/>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50" y="38763"/>
                    <a:pt x="38763" y="43401"/>
                  </a:cubicBezTo>
                  <a:cubicBezTo>
                    <a:pt x="42407" y="48702"/>
                    <a:pt x="47045" y="55659"/>
                    <a:pt x="54003" y="60629"/>
                  </a:cubicBezTo>
                  <a:lnTo>
                    <a:pt x="53340" y="28493"/>
                  </a:lnTo>
                  <a:cubicBezTo>
                    <a:pt x="49033" y="26173"/>
                    <a:pt x="44064" y="24848"/>
                    <a:pt x="38100" y="24848"/>
                  </a:cubicBezTo>
                  <a:cubicBezTo>
                    <a:pt x="33130"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2" name="Freeform: Shape 521">
              <a:extLst>
                <a:ext uri="{FF2B5EF4-FFF2-40B4-BE49-F238E27FC236}">
                  <a16:creationId xmlns:a16="http://schemas.microsoft.com/office/drawing/2014/main" id="{8343EEAF-40D5-4927-B108-C461848AA3ED}"/>
                </a:ext>
              </a:extLst>
            </p:cNvPr>
            <p:cNvSpPr/>
            <p:nvPr/>
          </p:nvSpPr>
          <p:spPr>
            <a:xfrm>
              <a:off x="5419477" y="10056062"/>
              <a:ext cx="66269" cy="99403"/>
            </a:xfrm>
            <a:custGeom>
              <a:avLst/>
              <a:gdLst>
                <a:gd name="connsiteX0" fmla="*/ 24848 w 66260"/>
                <a:gd name="connsiteY0" fmla="*/ 29155 h 99391"/>
                <a:gd name="connsiteX1" fmla="*/ 25179 w 66260"/>
                <a:gd name="connsiteY1" fmla="*/ 39425 h 99391"/>
                <a:gd name="connsiteX2" fmla="*/ 43732 w 66260"/>
                <a:gd name="connsiteY2" fmla="*/ 58641 h 99391"/>
                <a:gd name="connsiteX3" fmla="*/ 57647 w 66260"/>
                <a:gd name="connsiteY3" fmla="*/ 75206 h 99391"/>
                <a:gd name="connsiteX4" fmla="*/ 44726 w 66260"/>
                <a:gd name="connsiteY4" fmla="*/ 77194 h 99391"/>
                <a:gd name="connsiteX5" fmla="*/ 25842 w 66260"/>
                <a:gd name="connsiteY5" fmla="*/ 71562 h 99391"/>
                <a:gd name="connsiteX6" fmla="*/ 26173 w 66260"/>
                <a:gd name="connsiteY6" fmla="*/ 82494 h 99391"/>
                <a:gd name="connsiteX7" fmla="*/ 44726 w 66260"/>
                <a:gd name="connsiteY7" fmla="*/ 86471 h 99391"/>
                <a:gd name="connsiteX8" fmla="*/ 66924 w 66260"/>
                <a:gd name="connsiteY8" fmla="*/ 81501 h 99391"/>
                <a:gd name="connsiteX9" fmla="*/ 66924 w 66260"/>
                <a:gd name="connsiteY9" fmla="*/ 81501 h 99391"/>
                <a:gd name="connsiteX10" fmla="*/ 66592 w 66260"/>
                <a:gd name="connsiteY10" fmla="*/ 70236 h 99391"/>
                <a:gd name="connsiteX11" fmla="*/ 51352 w 66260"/>
                <a:gd name="connsiteY11" fmla="*/ 53009 h 99391"/>
                <a:gd name="connsiteX12" fmla="*/ 37438 w 66260"/>
                <a:gd name="connsiteY12" fmla="*/ 36444 h 99391"/>
                <a:gd name="connsiteX13" fmla="*/ 50358 w 66260"/>
                <a:gd name="connsiteY13" fmla="*/ 34456 h 99391"/>
                <a:gd name="connsiteX14" fmla="*/ 65598 w 66260"/>
                <a:gd name="connsiteY14" fmla="*/ 38100 h 99391"/>
                <a:gd name="connsiteX15" fmla="*/ 65267 w 66260"/>
                <a:gd name="connsiteY15" fmla="*/ 27499 h 99391"/>
                <a:gd name="connsiteX16" fmla="*/ 50027 w 66260"/>
                <a:gd name="connsiteY16" fmla="*/ 24848 h 99391"/>
                <a:gd name="connsiteX17" fmla="*/ 28161 w 66260"/>
                <a:gd name="connsiteY17" fmla="*/ 30149 h 99391"/>
                <a:gd name="connsiteX18" fmla="*/ 24848 w 66260"/>
                <a:gd name="connsiteY18" fmla="*/ 2915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9155"/>
                  </a:moveTo>
                  <a:lnTo>
                    <a:pt x="25179" y="39425"/>
                  </a:lnTo>
                  <a:cubicBezTo>
                    <a:pt x="33793" y="44064"/>
                    <a:pt x="39756" y="52347"/>
                    <a:pt x="43732" y="58641"/>
                  </a:cubicBezTo>
                  <a:cubicBezTo>
                    <a:pt x="46714" y="63279"/>
                    <a:pt x="51352" y="69574"/>
                    <a:pt x="57647" y="75206"/>
                  </a:cubicBezTo>
                  <a:cubicBezTo>
                    <a:pt x="53671" y="76531"/>
                    <a:pt x="49365" y="77194"/>
                    <a:pt x="44726" y="77194"/>
                  </a:cubicBezTo>
                  <a:cubicBezTo>
                    <a:pt x="37106" y="77525"/>
                    <a:pt x="31143" y="74875"/>
                    <a:pt x="25842" y="71562"/>
                  </a:cubicBezTo>
                  <a:lnTo>
                    <a:pt x="26173" y="82494"/>
                  </a:lnTo>
                  <a:cubicBezTo>
                    <a:pt x="31474" y="85145"/>
                    <a:pt x="37769" y="86802"/>
                    <a:pt x="44726" y="86471"/>
                  </a:cubicBezTo>
                  <a:cubicBezTo>
                    <a:pt x="52677" y="86139"/>
                    <a:pt x="60298" y="84483"/>
                    <a:pt x="66924" y="81501"/>
                  </a:cubicBezTo>
                  <a:lnTo>
                    <a:pt x="66924" y="81501"/>
                  </a:lnTo>
                  <a:lnTo>
                    <a:pt x="66592" y="70236"/>
                  </a:lnTo>
                  <a:cubicBezTo>
                    <a:pt x="59635" y="65599"/>
                    <a:pt x="54997" y="58310"/>
                    <a:pt x="51352" y="53009"/>
                  </a:cubicBezTo>
                  <a:cubicBezTo>
                    <a:pt x="48371" y="48370"/>
                    <a:pt x="43732" y="42075"/>
                    <a:pt x="37438" y="36444"/>
                  </a:cubicBezTo>
                  <a:cubicBezTo>
                    <a:pt x="41413" y="35118"/>
                    <a:pt x="45720" y="34456"/>
                    <a:pt x="50358" y="34456"/>
                  </a:cubicBezTo>
                  <a:cubicBezTo>
                    <a:pt x="56322" y="34456"/>
                    <a:pt x="61292" y="35781"/>
                    <a:pt x="65598" y="38100"/>
                  </a:cubicBezTo>
                  <a:lnTo>
                    <a:pt x="65267" y="27499"/>
                  </a:lnTo>
                  <a:cubicBezTo>
                    <a:pt x="60629" y="25842"/>
                    <a:pt x="55659" y="24848"/>
                    <a:pt x="50027" y="24848"/>
                  </a:cubicBezTo>
                  <a:cubicBezTo>
                    <a:pt x="42076" y="25179"/>
                    <a:pt x="34456" y="26836"/>
                    <a:pt x="28161" y="30149"/>
                  </a:cubicBezTo>
                  <a:lnTo>
                    <a:pt x="24848" y="29155"/>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3" name="Freeform: Shape 522">
              <a:extLst>
                <a:ext uri="{FF2B5EF4-FFF2-40B4-BE49-F238E27FC236}">
                  <a16:creationId xmlns:a16="http://schemas.microsoft.com/office/drawing/2014/main" id="{1234D278-3CE8-4B93-881E-ADF57091BBA0}"/>
                </a:ext>
              </a:extLst>
            </p:cNvPr>
            <p:cNvSpPr/>
            <p:nvPr/>
          </p:nvSpPr>
          <p:spPr>
            <a:xfrm>
              <a:off x="5379054" y="10071967"/>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064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1" y="56984"/>
                  </a:lnTo>
                  <a:cubicBezTo>
                    <a:pt x="30480" y="60628"/>
                    <a:pt x="36444" y="62948"/>
                    <a:pt x="44064"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4" name="Freeform: Shape 523">
              <a:extLst>
                <a:ext uri="{FF2B5EF4-FFF2-40B4-BE49-F238E27FC236}">
                  <a16:creationId xmlns:a16="http://schemas.microsoft.com/office/drawing/2014/main" id="{A80CC745-F3D0-4251-8B56-9376E032A419}"/>
                </a:ext>
              </a:extLst>
            </p:cNvPr>
            <p:cNvSpPr/>
            <p:nvPr/>
          </p:nvSpPr>
          <p:spPr>
            <a:xfrm>
              <a:off x="5391645" y="10067328"/>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49" y="38763"/>
                    <a:pt x="38763" y="43401"/>
                  </a:cubicBezTo>
                  <a:cubicBezTo>
                    <a:pt x="42407" y="48702"/>
                    <a:pt x="47045" y="55659"/>
                    <a:pt x="54003" y="60629"/>
                  </a:cubicBezTo>
                  <a:lnTo>
                    <a:pt x="53340" y="28493"/>
                  </a:lnTo>
                  <a:cubicBezTo>
                    <a:pt x="49033" y="26173"/>
                    <a:pt x="44064" y="24848"/>
                    <a:pt x="38100" y="24848"/>
                  </a:cubicBezTo>
                  <a:cubicBezTo>
                    <a:pt x="33130"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5" name="Freeform: Shape 524">
              <a:extLst>
                <a:ext uri="{FF2B5EF4-FFF2-40B4-BE49-F238E27FC236}">
                  <a16:creationId xmlns:a16="http://schemas.microsoft.com/office/drawing/2014/main" id="{D42616E7-3487-4002-B4BB-71ECC3AA39D6}"/>
                </a:ext>
              </a:extLst>
            </p:cNvPr>
            <p:cNvSpPr/>
            <p:nvPr/>
          </p:nvSpPr>
          <p:spPr>
            <a:xfrm>
              <a:off x="5378723" y="10057719"/>
              <a:ext cx="66269" cy="99403"/>
            </a:xfrm>
            <a:custGeom>
              <a:avLst/>
              <a:gdLst>
                <a:gd name="connsiteX0" fmla="*/ 24848 w 66260"/>
                <a:gd name="connsiteY0" fmla="*/ 28492 h 99391"/>
                <a:gd name="connsiteX1" fmla="*/ 25179 w 66260"/>
                <a:gd name="connsiteY1" fmla="*/ 39094 h 99391"/>
                <a:gd name="connsiteX2" fmla="*/ 43732 w 66260"/>
                <a:gd name="connsiteY2" fmla="*/ 58309 h 99391"/>
                <a:gd name="connsiteX3" fmla="*/ 57647 w 66260"/>
                <a:gd name="connsiteY3" fmla="*/ 74874 h 99391"/>
                <a:gd name="connsiteX4" fmla="*/ 44726 w 66260"/>
                <a:gd name="connsiteY4" fmla="*/ 76862 h 99391"/>
                <a:gd name="connsiteX5" fmla="*/ 26173 w 66260"/>
                <a:gd name="connsiteY5" fmla="*/ 71230 h 99391"/>
                <a:gd name="connsiteX6" fmla="*/ 26504 w 66260"/>
                <a:gd name="connsiteY6" fmla="*/ 82163 h 99391"/>
                <a:gd name="connsiteX7" fmla="*/ 45057 w 66260"/>
                <a:gd name="connsiteY7" fmla="*/ 86138 h 99391"/>
                <a:gd name="connsiteX8" fmla="*/ 66924 w 66260"/>
                <a:gd name="connsiteY8" fmla="*/ 80837 h 99391"/>
                <a:gd name="connsiteX9" fmla="*/ 66924 w 66260"/>
                <a:gd name="connsiteY9" fmla="*/ 80837 h 99391"/>
                <a:gd name="connsiteX10" fmla="*/ 66592 w 66260"/>
                <a:gd name="connsiteY10" fmla="*/ 69905 h 99391"/>
                <a:gd name="connsiteX11" fmla="*/ 51352 w 66260"/>
                <a:gd name="connsiteY11" fmla="*/ 52677 h 99391"/>
                <a:gd name="connsiteX12" fmla="*/ 37437 w 66260"/>
                <a:gd name="connsiteY12" fmla="*/ 36112 h 99391"/>
                <a:gd name="connsiteX13" fmla="*/ 50358 w 66260"/>
                <a:gd name="connsiteY13" fmla="*/ 34124 h 99391"/>
                <a:gd name="connsiteX14" fmla="*/ 65598 w 66260"/>
                <a:gd name="connsiteY14" fmla="*/ 37768 h 99391"/>
                <a:gd name="connsiteX15" fmla="*/ 65267 w 66260"/>
                <a:gd name="connsiteY15" fmla="*/ 27498 h 99391"/>
                <a:gd name="connsiteX16" fmla="*/ 50027 w 66260"/>
                <a:gd name="connsiteY16" fmla="*/ 24848 h 99391"/>
                <a:gd name="connsiteX17" fmla="*/ 27829 w 66260"/>
                <a:gd name="connsiteY17" fmla="*/ 30148 h 99391"/>
                <a:gd name="connsiteX18" fmla="*/ 24848 w 66260"/>
                <a:gd name="connsiteY18" fmla="*/ 2849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492"/>
                  </a:moveTo>
                  <a:lnTo>
                    <a:pt x="25179" y="39094"/>
                  </a:lnTo>
                  <a:cubicBezTo>
                    <a:pt x="33793" y="43731"/>
                    <a:pt x="39425" y="52014"/>
                    <a:pt x="43732" y="58309"/>
                  </a:cubicBezTo>
                  <a:cubicBezTo>
                    <a:pt x="46714" y="62948"/>
                    <a:pt x="51352" y="69242"/>
                    <a:pt x="57647" y="74874"/>
                  </a:cubicBezTo>
                  <a:cubicBezTo>
                    <a:pt x="53671" y="76200"/>
                    <a:pt x="49364" y="76862"/>
                    <a:pt x="44726" y="76862"/>
                  </a:cubicBezTo>
                  <a:cubicBezTo>
                    <a:pt x="37106" y="76862"/>
                    <a:pt x="31143" y="74543"/>
                    <a:pt x="26173" y="71230"/>
                  </a:cubicBezTo>
                  <a:lnTo>
                    <a:pt x="26504" y="82163"/>
                  </a:lnTo>
                  <a:cubicBezTo>
                    <a:pt x="31805" y="84814"/>
                    <a:pt x="37769" y="86470"/>
                    <a:pt x="45057" y="86138"/>
                  </a:cubicBezTo>
                  <a:cubicBezTo>
                    <a:pt x="53008" y="85808"/>
                    <a:pt x="60629" y="84151"/>
                    <a:pt x="66924" y="80837"/>
                  </a:cubicBezTo>
                  <a:lnTo>
                    <a:pt x="66924" y="80837"/>
                  </a:lnTo>
                  <a:lnTo>
                    <a:pt x="66592" y="69905"/>
                  </a:lnTo>
                  <a:cubicBezTo>
                    <a:pt x="59635" y="64935"/>
                    <a:pt x="54997" y="57978"/>
                    <a:pt x="51352" y="52677"/>
                  </a:cubicBezTo>
                  <a:cubicBezTo>
                    <a:pt x="48370" y="48039"/>
                    <a:pt x="43732" y="41744"/>
                    <a:pt x="37437" y="36112"/>
                  </a:cubicBezTo>
                  <a:cubicBezTo>
                    <a:pt x="41413" y="34787"/>
                    <a:pt x="45720" y="34124"/>
                    <a:pt x="50358" y="34124"/>
                  </a:cubicBezTo>
                  <a:cubicBezTo>
                    <a:pt x="56322" y="34124"/>
                    <a:pt x="61291" y="35449"/>
                    <a:pt x="65598" y="37768"/>
                  </a:cubicBezTo>
                  <a:lnTo>
                    <a:pt x="65267" y="27498"/>
                  </a:lnTo>
                  <a:cubicBezTo>
                    <a:pt x="60629" y="25842"/>
                    <a:pt x="55659" y="24848"/>
                    <a:pt x="50027" y="24848"/>
                  </a:cubicBezTo>
                  <a:cubicBezTo>
                    <a:pt x="42076" y="25178"/>
                    <a:pt x="34455" y="26836"/>
                    <a:pt x="27829" y="30148"/>
                  </a:cubicBezTo>
                  <a:lnTo>
                    <a:pt x="24848" y="2849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6" name="Freeform: Shape 525">
              <a:extLst>
                <a:ext uri="{FF2B5EF4-FFF2-40B4-BE49-F238E27FC236}">
                  <a16:creationId xmlns:a16="http://schemas.microsoft.com/office/drawing/2014/main" id="{33B5DDD4-DEB9-4C56-B5D8-4D0C4894FE37}"/>
                </a:ext>
              </a:extLst>
            </p:cNvPr>
            <p:cNvSpPr/>
            <p:nvPr/>
          </p:nvSpPr>
          <p:spPr>
            <a:xfrm>
              <a:off x="5338299" y="10072961"/>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064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1" y="56984"/>
                  </a:lnTo>
                  <a:cubicBezTo>
                    <a:pt x="30480" y="60628"/>
                    <a:pt x="36443" y="62948"/>
                    <a:pt x="44064"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7" name="Freeform: Shape 526">
              <a:extLst>
                <a:ext uri="{FF2B5EF4-FFF2-40B4-BE49-F238E27FC236}">
                  <a16:creationId xmlns:a16="http://schemas.microsoft.com/office/drawing/2014/main" id="{6859B125-A8D6-4874-A532-D98DF0E0EFFA}"/>
                </a:ext>
              </a:extLst>
            </p:cNvPr>
            <p:cNvSpPr/>
            <p:nvPr/>
          </p:nvSpPr>
          <p:spPr>
            <a:xfrm>
              <a:off x="5350889" y="10068322"/>
              <a:ext cx="66269" cy="66269"/>
            </a:xfrm>
            <a:custGeom>
              <a:avLst/>
              <a:gdLst>
                <a:gd name="connsiteX0" fmla="*/ 24848 w 66260"/>
                <a:gd name="connsiteY0" fmla="*/ 26836 h 66260"/>
                <a:gd name="connsiteX1" fmla="*/ 38763 w 66260"/>
                <a:gd name="connsiteY1" fmla="*/ 43401 h 66260"/>
                <a:gd name="connsiteX2" fmla="*/ 54002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2" y="32468"/>
                    <a:pt x="35449" y="38763"/>
                    <a:pt x="38763" y="43401"/>
                  </a:cubicBezTo>
                  <a:cubicBezTo>
                    <a:pt x="42407" y="48702"/>
                    <a:pt x="47045" y="55660"/>
                    <a:pt x="54002" y="60629"/>
                  </a:cubicBezTo>
                  <a:lnTo>
                    <a:pt x="53340" y="28493"/>
                  </a:lnTo>
                  <a:cubicBezTo>
                    <a:pt x="49033" y="26173"/>
                    <a:pt x="44063" y="24848"/>
                    <a:pt x="38100" y="24848"/>
                  </a:cubicBezTo>
                  <a:cubicBezTo>
                    <a:pt x="33130" y="24848"/>
                    <a:pt x="28823"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8" name="Freeform: Shape 527">
              <a:extLst>
                <a:ext uri="{FF2B5EF4-FFF2-40B4-BE49-F238E27FC236}">
                  <a16:creationId xmlns:a16="http://schemas.microsoft.com/office/drawing/2014/main" id="{9767B875-4CB2-454B-9168-BBE564FD94AA}"/>
                </a:ext>
              </a:extLst>
            </p:cNvPr>
            <p:cNvSpPr/>
            <p:nvPr/>
          </p:nvSpPr>
          <p:spPr>
            <a:xfrm>
              <a:off x="5337967" y="10058714"/>
              <a:ext cx="66269" cy="99403"/>
            </a:xfrm>
            <a:custGeom>
              <a:avLst/>
              <a:gdLst>
                <a:gd name="connsiteX0" fmla="*/ 24848 w 66260"/>
                <a:gd name="connsiteY0" fmla="*/ 28492 h 99391"/>
                <a:gd name="connsiteX1" fmla="*/ 25179 w 66260"/>
                <a:gd name="connsiteY1" fmla="*/ 39094 h 99391"/>
                <a:gd name="connsiteX2" fmla="*/ 43732 w 66260"/>
                <a:gd name="connsiteY2" fmla="*/ 58309 h 99391"/>
                <a:gd name="connsiteX3" fmla="*/ 57647 w 66260"/>
                <a:gd name="connsiteY3" fmla="*/ 74874 h 99391"/>
                <a:gd name="connsiteX4" fmla="*/ 44726 w 66260"/>
                <a:gd name="connsiteY4" fmla="*/ 76862 h 99391"/>
                <a:gd name="connsiteX5" fmla="*/ 26173 w 66260"/>
                <a:gd name="connsiteY5" fmla="*/ 71230 h 99391"/>
                <a:gd name="connsiteX6" fmla="*/ 26504 w 66260"/>
                <a:gd name="connsiteY6" fmla="*/ 82163 h 99391"/>
                <a:gd name="connsiteX7" fmla="*/ 45057 w 66260"/>
                <a:gd name="connsiteY7" fmla="*/ 86138 h 99391"/>
                <a:gd name="connsiteX8" fmla="*/ 66923 w 66260"/>
                <a:gd name="connsiteY8" fmla="*/ 81169 h 99391"/>
                <a:gd name="connsiteX9" fmla="*/ 66923 w 66260"/>
                <a:gd name="connsiteY9" fmla="*/ 81169 h 99391"/>
                <a:gd name="connsiteX10" fmla="*/ 66592 w 66260"/>
                <a:gd name="connsiteY10" fmla="*/ 70236 h 99391"/>
                <a:gd name="connsiteX11" fmla="*/ 51352 w 66260"/>
                <a:gd name="connsiteY11" fmla="*/ 53008 h 99391"/>
                <a:gd name="connsiteX12" fmla="*/ 37437 w 66260"/>
                <a:gd name="connsiteY12" fmla="*/ 36443 h 99391"/>
                <a:gd name="connsiteX13" fmla="*/ 50358 w 66260"/>
                <a:gd name="connsiteY13" fmla="*/ 34455 h 99391"/>
                <a:gd name="connsiteX14" fmla="*/ 65598 w 66260"/>
                <a:gd name="connsiteY14" fmla="*/ 38100 h 99391"/>
                <a:gd name="connsiteX15" fmla="*/ 65266 w 66260"/>
                <a:gd name="connsiteY15" fmla="*/ 27498 h 99391"/>
                <a:gd name="connsiteX16" fmla="*/ 50027 w 66260"/>
                <a:gd name="connsiteY16" fmla="*/ 24848 h 99391"/>
                <a:gd name="connsiteX17" fmla="*/ 27829 w 66260"/>
                <a:gd name="connsiteY17" fmla="*/ 30148 h 99391"/>
                <a:gd name="connsiteX18" fmla="*/ 24848 w 66260"/>
                <a:gd name="connsiteY18" fmla="*/ 2849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492"/>
                  </a:moveTo>
                  <a:lnTo>
                    <a:pt x="25179" y="39094"/>
                  </a:lnTo>
                  <a:cubicBezTo>
                    <a:pt x="33793" y="43731"/>
                    <a:pt x="39425" y="52014"/>
                    <a:pt x="43732" y="58309"/>
                  </a:cubicBezTo>
                  <a:cubicBezTo>
                    <a:pt x="46714" y="62948"/>
                    <a:pt x="51352" y="69242"/>
                    <a:pt x="57647" y="74874"/>
                  </a:cubicBezTo>
                  <a:cubicBezTo>
                    <a:pt x="53671" y="76200"/>
                    <a:pt x="49364" y="76862"/>
                    <a:pt x="44726" y="76862"/>
                  </a:cubicBezTo>
                  <a:cubicBezTo>
                    <a:pt x="37106" y="77193"/>
                    <a:pt x="31142" y="74543"/>
                    <a:pt x="26173" y="71230"/>
                  </a:cubicBezTo>
                  <a:lnTo>
                    <a:pt x="26504" y="82163"/>
                  </a:lnTo>
                  <a:cubicBezTo>
                    <a:pt x="31805" y="84814"/>
                    <a:pt x="38100" y="86470"/>
                    <a:pt x="45057" y="86138"/>
                  </a:cubicBezTo>
                  <a:cubicBezTo>
                    <a:pt x="53008" y="86138"/>
                    <a:pt x="60628" y="84151"/>
                    <a:pt x="66923" y="81169"/>
                  </a:cubicBezTo>
                  <a:lnTo>
                    <a:pt x="66923" y="81169"/>
                  </a:lnTo>
                  <a:lnTo>
                    <a:pt x="66592" y="70236"/>
                  </a:lnTo>
                  <a:cubicBezTo>
                    <a:pt x="59634" y="65267"/>
                    <a:pt x="54996" y="58309"/>
                    <a:pt x="51352" y="53008"/>
                  </a:cubicBezTo>
                  <a:cubicBezTo>
                    <a:pt x="48370" y="48370"/>
                    <a:pt x="43732" y="42075"/>
                    <a:pt x="37437" y="36443"/>
                  </a:cubicBezTo>
                  <a:cubicBezTo>
                    <a:pt x="41413" y="35118"/>
                    <a:pt x="45720" y="34455"/>
                    <a:pt x="50358" y="34455"/>
                  </a:cubicBezTo>
                  <a:cubicBezTo>
                    <a:pt x="56322" y="34455"/>
                    <a:pt x="61291" y="35780"/>
                    <a:pt x="65598" y="38100"/>
                  </a:cubicBezTo>
                  <a:lnTo>
                    <a:pt x="65266" y="27498"/>
                  </a:lnTo>
                  <a:cubicBezTo>
                    <a:pt x="60628" y="25842"/>
                    <a:pt x="55659" y="24848"/>
                    <a:pt x="50027" y="24848"/>
                  </a:cubicBezTo>
                  <a:cubicBezTo>
                    <a:pt x="42075" y="25178"/>
                    <a:pt x="34455" y="26836"/>
                    <a:pt x="27829" y="30148"/>
                  </a:cubicBezTo>
                  <a:lnTo>
                    <a:pt x="24848" y="2849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9" name="Freeform: Shape 528">
              <a:extLst>
                <a:ext uri="{FF2B5EF4-FFF2-40B4-BE49-F238E27FC236}">
                  <a16:creationId xmlns:a16="http://schemas.microsoft.com/office/drawing/2014/main" id="{8F7C036F-C40C-4205-9257-2DBAC7103671}"/>
                </a:ext>
              </a:extLst>
            </p:cNvPr>
            <p:cNvSpPr/>
            <p:nvPr/>
          </p:nvSpPr>
          <p:spPr>
            <a:xfrm>
              <a:off x="5297543" y="10073955"/>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0 w 66260"/>
                <a:gd name="connsiteY3" fmla="*/ 56984 h 66260"/>
                <a:gd name="connsiteX4" fmla="*/ 44063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0" y="56984"/>
                  </a:lnTo>
                  <a:cubicBezTo>
                    <a:pt x="30480" y="60628"/>
                    <a:pt x="36775" y="62948"/>
                    <a:pt x="44063"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0" name="Freeform: Shape 529">
              <a:extLst>
                <a:ext uri="{FF2B5EF4-FFF2-40B4-BE49-F238E27FC236}">
                  <a16:creationId xmlns:a16="http://schemas.microsoft.com/office/drawing/2014/main" id="{479867E2-054B-4E2E-BD4A-4C2FD43BCC54}"/>
                </a:ext>
              </a:extLst>
            </p:cNvPr>
            <p:cNvSpPr/>
            <p:nvPr/>
          </p:nvSpPr>
          <p:spPr>
            <a:xfrm>
              <a:off x="5310134" y="10069316"/>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50" y="38763"/>
                    <a:pt x="38763" y="43401"/>
                  </a:cubicBezTo>
                  <a:cubicBezTo>
                    <a:pt x="42407" y="48702"/>
                    <a:pt x="47045" y="55660"/>
                    <a:pt x="54003" y="60629"/>
                  </a:cubicBezTo>
                  <a:lnTo>
                    <a:pt x="53340" y="28493"/>
                  </a:lnTo>
                  <a:cubicBezTo>
                    <a:pt x="49033" y="26173"/>
                    <a:pt x="44064" y="24848"/>
                    <a:pt x="38100" y="24848"/>
                  </a:cubicBezTo>
                  <a:cubicBezTo>
                    <a:pt x="33130" y="24848"/>
                    <a:pt x="28824" y="25511"/>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1" name="Freeform: Shape 530">
              <a:extLst>
                <a:ext uri="{FF2B5EF4-FFF2-40B4-BE49-F238E27FC236}">
                  <a16:creationId xmlns:a16="http://schemas.microsoft.com/office/drawing/2014/main" id="{CF9455B1-F7D0-4B9F-A440-2213571FAD3D}"/>
                </a:ext>
              </a:extLst>
            </p:cNvPr>
            <p:cNvSpPr/>
            <p:nvPr/>
          </p:nvSpPr>
          <p:spPr>
            <a:xfrm>
              <a:off x="5297212" y="10059376"/>
              <a:ext cx="66269" cy="99403"/>
            </a:xfrm>
            <a:custGeom>
              <a:avLst/>
              <a:gdLst>
                <a:gd name="connsiteX0" fmla="*/ 24848 w 66260"/>
                <a:gd name="connsiteY0" fmla="*/ 28823 h 99391"/>
                <a:gd name="connsiteX1" fmla="*/ 25179 w 66260"/>
                <a:gd name="connsiteY1" fmla="*/ 39425 h 99391"/>
                <a:gd name="connsiteX2" fmla="*/ 43732 w 66260"/>
                <a:gd name="connsiteY2" fmla="*/ 58641 h 99391"/>
                <a:gd name="connsiteX3" fmla="*/ 57647 w 66260"/>
                <a:gd name="connsiteY3" fmla="*/ 75206 h 99391"/>
                <a:gd name="connsiteX4" fmla="*/ 44726 w 66260"/>
                <a:gd name="connsiteY4" fmla="*/ 77193 h 99391"/>
                <a:gd name="connsiteX5" fmla="*/ 26173 w 66260"/>
                <a:gd name="connsiteY5" fmla="*/ 71562 h 99391"/>
                <a:gd name="connsiteX6" fmla="*/ 26504 w 66260"/>
                <a:gd name="connsiteY6" fmla="*/ 82494 h 99391"/>
                <a:gd name="connsiteX7" fmla="*/ 45057 w 66260"/>
                <a:gd name="connsiteY7" fmla="*/ 86470 h 99391"/>
                <a:gd name="connsiteX8" fmla="*/ 67255 w 66260"/>
                <a:gd name="connsiteY8" fmla="*/ 81170 h 99391"/>
                <a:gd name="connsiteX9" fmla="*/ 67255 w 66260"/>
                <a:gd name="connsiteY9" fmla="*/ 81170 h 99391"/>
                <a:gd name="connsiteX10" fmla="*/ 66924 w 66260"/>
                <a:gd name="connsiteY10" fmla="*/ 70236 h 99391"/>
                <a:gd name="connsiteX11" fmla="*/ 51683 w 66260"/>
                <a:gd name="connsiteY11" fmla="*/ 53009 h 99391"/>
                <a:gd name="connsiteX12" fmla="*/ 37769 w 66260"/>
                <a:gd name="connsiteY12" fmla="*/ 36444 h 99391"/>
                <a:gd name="connsiteX13" fmla="*/ 50690 w 66260"/>
                <a:gd name="connsiteY13" fmla="*/ 34456 h 99391"/>
                <a:gd name="connsiteX14" fmla="*/ 65930 w 66260"/>
                <a:gd name="connsiteY14" fmla="*/ 38100 h 99391"/>
                <a:gd name="connsiteX15" fmla="*/ 65599 w 66260"/>
                <a:gd name="connsiteY15" fmla="*/ 27498 h 99391"/>
                <a:gd name="connsiteX16" fmla="*/ 50358 w 66260"/>
                <a:gd name="connsiteY16" fmla="*/ 24848 h 99391"/>
                <a:gd name="connsiteX17" fmla="*/ 28161 w 66260"/>
                <a:gd name="connsiteY17" fmla="*/ 30149 h 99391"/>
                <a:gd name="connsiteX18" fmla="*/ 24848 w 66260"/>
                <a:gd name="connsiteY18" fmla="*/ 2882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823"/>
                  </a:moveTo>
                  <a:lnTo>
                    <a:pt x="25179" y="39425"/>
                  </a:lnTo>
                  <a:cubicBezTo>
                    <a:pt x="33793" y="44063"/>
                    <a:pt x="39425" y="52346"/>
                    <a:pt x="43732" y="58641"/>
                  </a:cubicBezTo>
                  <a:cubicBezTo>
                    <a:pt x="46714" y="63279"/>
                    <a:pt x="51352" y="69574"/>
                    <a:pt x="57647" y="75206"/>
                  </a:cubicBezTo>
                  <a:cubicBezTo>
                    <a:pt x="53672" y="76531"/>
                    <a:pt x="49365" y="77193"/>
                    <a:pt x="44726" y="77193"/>
                  </a:cubicBezTo>
                  <a:cubicBezTo>
                    <a:pt x="37106" y="77525"/>
                    <a:pt x="31143" y="74875"/>
                    <a:pt x="26173" y="71562"/>
                  </a:cubicBezTo>
                  <a:lnTo>
                    <a:pt x="26504" y="82494"/>
                  </a:lnTo>
                  <a:cubicBezTo>
                    <a:pt x="31805" y="85145"/>
                    <a:pt x="38100" y="86802"/>
                    <a:pt x="45057" y="86470"/>
                  </a:cubicBezTo>
                  <a:cubicBezTo>
                    <a:pt x="53009" y="86470"/>
                    <a:pt x="60629" y="84482"/>
                    <a:pt x="67255" y="81170"/>
                  </a:cubicBezTo>
                  <a:lnTo>
                    <a:pt x="67255" y="81170"/>
                  </a:lnTo>
                  <a:lnTo>
                    <a:pt x="66924" y="70236"/>
                  </a:lnTo>
                  <a:cubicBezTo>
                    <a:pt x="59966" y="65267"/>
                    <a:pt x="55328" y="58310"/>
                    <a:pt x="51683" y="53009"/>
                  </a:cubicBezTo>
                  <a:cubicBezTo>
                    <a:pt x="48702" y="48370"/>
                    <a:pt x="44064" y="42075"/>
                    <a:pt x="37769" y="36444"/>
                  </a:cubicBezTo>
                  <a:cubicBezTo>
                    <a:pt x="41745" y="35118"/>
                    <a:pt x="46051" y="34456"/>
                    <a:pt x="50690" y="34456"/>
                  </a:cubicBezTo>
                  <a:cubicBezTo>
                    <a:pt x="56653" y="34456"/>
                    <a:pt x="61623" y="35780"/>
                    <a:pt x="65930" y="38100"/>
                  </a:cubicBezTo>
                  <a:lnTo>
                    <a:pt x="65599" y="27498"/>
                  </a:lnTo>
                  <a:cubicBezTo>
                    <a:pt x="60960" y="25842"/>
                    <a:pt x="55991" y="24848"/>
                    <a:pt x="50358" y="24848"/>
                  </a:cubicBezTo>
                  <a:cubicBezTo>
                    <a:pt x="42407" y="25179"/>
                    <a:pt x="34787" y="26836"/>
                    <a:pt x="28161" y="30149"/>
                  </a:cubicBezTo>
                  <a:lnTo>
                    <a:pt x="24848" y="2882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2" name="Freeform: Shape 531">
              <a:extLst>
                <a:ext uri="{FF2B5EF4-FFF2-40B4-BE49-F238E27FC236}">
                  <a16:creationId xmlns:a16="http://schemas.microsoft.com/office/drawing/2014/main" id="{09DF8296-D27A-470C-A664-3CC34DF51421}"/>
                </a:ext>
              </a:extLst>
            </p:cNvPr>
            <p:cNvSpPr/>
            <p:nvPr/>
          </p:nvSpPr>
          <p:spPr>
            <a:xfrm>
              <a:off x="5256788" y="10074950"/>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511 w 66260"/>
                <a:gd name="connsiteY3" fmla="*/ 56984 h 66260"/>
                <a:gd name="connsiteX4" fmla="*/ 44064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4997"/>
                    <a:pt x="46714" y="48702"/>
                    <a:pt x="43401" y="44063"/>
                  </a:cubicBezTo>
                  <a:cubicBezTo>
                    <a:pt x="39094" y="37768"/>
                    <a:pt x="33462" y="29486"/>
                    <a:pt x="24848" y="24848"/>
                  </a:cubicBezTo>
                  <a:lnTo>
                    <a:pt x="25511" y="56984"/>
                  </a:lnTo>
                  <a:cubicBezTo>
                    <a:pt x="30480" y="60628"/>
                    <a:pt x="36444" y="62948"/>
                    <a:pt x="44064" y="62616"/>
                  </a:cubicBezTo>
                  <a:cubicBezTo>
                    <a:pt x="49033" y="62616"/>
                    <a:pt x="53340" y="61954"/>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3" name="Freeform: Shape 532">
              <a:extLst>
                <a:ext uri="{FF2B5EF4-FFF2-40B4-BE49-F238E27FC236}">
                  <a16:creationId xmlns:a16="http://schemas.microsoft.com/office/drawing/2014/main" id="{0B1FDD31-40B4-4548-8388-E737FB9537ED}"/>
                </a:ext>
              </a:extLst>
            </p:cNvPr>
            <p:cNvSpPr/>
            <p:nvPr/>
          </p:nvSpPr>
          <p:spPr>
            <a:xfrm>
              <a:off x="5269379" y="10070310"/>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340 w 66260"/>
                <a:gd name="connsiteY3" fmla="*/ 28493 h 66260"/>
                <a:gd name="connsiteX4" fmla="*/ 38100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50" y="38763"/>
                    <a:pt x="38763" y="43401"/>
                  </a:cubicBezTo>
                  <a:cubicBezTo>
                    <a:pt x="42407" y="48702"/>
                    <a:pt x="47045" y="55660"/>
                    <a:pt x="54003" y="60629"/>
                  </a:cubicBezTo>
                  <a:lnTo>
                    <a:pt x="53340" y="28493"/>
                  </a:lnTo>
                  <a:cubicBezTo>
                    <a:pt x="49033" y="26173"/>
                    <a:pt x="44064" y="24848"/>
                    <a:pt x="38100" y="24848"/>
                  </a:cubicBezTo>
                  <a:cubicBezTo>
                    <a:pt x="33130" y="24848"/>
                    <a:pt x="28823" y="25842"/>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4" name="Freeform: Shape 533">
              <a:extLst>
                <a:ext uri="{FF2B5EF4-FFF2-40B4-BE49-F238E27FC236}">
                  <a16:creationId xmlns:a16="http://schemas.microsoft.com/office/drawing/2014/main" id="{48B4472E-563B-4E60-B813-3E5A74C0618E}"/>
                </a:ext>
              </a:extLst>
            </p:cNvPr>
            <p:cNvSpPr/>
            <p:nvPr/>
          </p:nvSpPr>
          <p:spPr>
            <a:xfrm>
              <a:off x="5256457" y="10060370"/>
              <a:ext cx="66269" cy="99403"/>
            </a:xfrm>
            <a:custGeom>
              <a:avLst/>
              <a:gdLst>
                <a:gd name="connsiteX0" fmla="*/ 24848 w 66260"/>
                <a:gd name="connsiteY0" fmla="*/ 29155 h 99391"/>
                <a:gd name="connsiteX1" fmla="*/ 25179 w 66260"/>
                <a:gd name="connsiteY1" fmla="*/ 39425 h 99391"/>
                <a:gd name="connsiteX2" fmla="*/ 43732 w 66260"/>
                <a:gd name="connsiteY2" fmla="*/ 58641 h 99391"/>
                <a:gd name="connsiteX3" fmla="*/ 57647 w 66260"/>
                <a:gd name="connsiteY3" fmla="*/ 75206 h 99391"/>
                <a:gd name="connsiteX4" fmla="*/ 44726 w 66260"/>
                <a:gd name="connsiteY4" fmla="*/ 77193 h 99391"/>
                <a:gd name="connsiteX5" fmla="*/ 26173 w 66260"/>
                <a:gd name="connsiteY5" fmla="*/ 71562 h 99391"/>
                <a:gd name="connsiteX6" fmla="*/ 26504 w 66260"/>
                <a:gd name="connsiteY6" fmla="*/ 82494 h 99391"/>
                <a:gd name="connsiteX7" fmla="*/ 45057 w 66260"/>
                <a:gd name="connsiteY7" fmla="*/ 86470 h 99391"/>
                <a:gd name="connsiteX8" fmla="*/ 66924 w 66260"/>
                <a:gd name="connsiteY8" fmla="*/ 81170 h 99391"/>
                <a:gd name="connsiteX9" fmla="*/ 66924 w 66260"/>
                <a:gd name="connsiteY9" fmla="*/ 81170 h 99391"/>
                <a:gd name="connsiteX10" fmla="*/ 66592 w 66260"/>
                <a:gd name="connsiteY10" fmla="*/ 70236 h 99391"/>
                <a:gd name="connsiteX11" fmla="*/ 51352 w 66260"/>
                <a:gd name="connsiteY11" fmla="*/ 53009 h 99391"/>
                <a:gd name="connsiteX12" fmla="*/ 37438 w 66260"/>
                <a:gd name="connsiteY12" fmla="*/ 36444 h 99391"/>
                <a:gd name="connsiteX13" fmla="*/ 50358 w 66260"/>
                <a:gd name="connsiteY13" fmla="*/ 34456 h 99391"/>
                <a:gd name="connsiteX14" fmla="*/ 65598 w 66260"/>
                <a:gd name="connsiteY14" fmla="*/ 38100 h 99391"/>
                <a:gd name="connsiteX15" fmla="*/ 65267 w 66260"/>
                <a:gd name="connsiteY15" fmla="*/ 27498 h 99391"/>
                <a:gd name="connsiteX16" fmla="*/ 50027 w 66260"/>
                <a:gd name="connsiteY16" fmla="*/ 24848 h 99391"/>
                <a:gd name="connsiteX17" fmla="*/ 27829 w 66260"/>
                <a:gd name="connsiteY17" fmla="*/ 30149 h 99391"/>
                <a:gd name="connsiteX18" fmla="*/ 24848 w 66260"/>
                <a:gd name="connsiteY18" fmla="*/ 2915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9155"/>
                  </a:moveTo>
                  <a:lnTo>
                    <a:pt x="25179" y="39425"/>
                  </a:lnTo>
                  <a:cubicBezTo>
                    <a:pt x="33793" y="44063"/>
                    <a:pt x="39425" y="52677"/>
                    <a:pt x="43732" y="58641"/>
                  </a:cubicBezTo>
                  <a:cubicBezTo>
                    <a:pt x="46714" y="63279"/>
                    <a:pt x="51352" y="69574"/>
                    <a:pt x="57647" y="75206"/>
                  </a:cubicBezTo>
                  <a:cubicBezTo>
                    <a:pt x="53671" y="76531"/>
                    <a:pt x="49365" y="77193"/>
                    <a:pt x="44726" y="77193"/>
                  </a:cubicBezTo>
                  <a:cubicBezTo>
                    <a:pt x="37106" y="77525"/>
                    <a:pt x="31143" y="74875"/>
                    <a:pt x="26173" y="71562"/>
                  </a:cubicBezTo>
                  <a:lnTo>
                    <a:pt x="26504" y="82494"/>
                  </a:lnTo>
                  <a:cubicBezTo>
                    <a:pt x="31805" y="85145"/>
                    <a:pt x="38100" y="86802"/>
                    <a:pt x="45057" y="86470"/>
                  </a:cubicBezTo>
                  <a:cubicBezTo>
                    <a:pt x="53009" y="86139"/>
                    <a:pt x="60629" y="84482"/>
                    <a:pt x="66924" y="81170"/>
                  </a:cubicBezTo>
                  <a:lnTo>
                    <a:pt x="66924" y="81170"/>
                  </a:lnTo>
                  <a:lnTo>
                    <a:pt x="66592" y="70236"/>
                  </a:lnTo>
                  <a:cubicBezTo>
                    <a:pt x="59635" y="65267"/>
                    <a:pt x="54997" y="58310"/>
                    <a:pt x="51352" y="53009"/>
                  </a:cubicBezTo>
                  <a:cubicBezTo>
                    <a:pt x="48371" y="48370"/>
                    <a:pt x="43732" y="42075"/>
                    <a:pt x="37438" y="36444"/>
                  </a:cubicBezTo>
                  <a:cubicBezTo>
                    <a:pt x="41413" y="35118"/>
                    <a:pt x="45720" y="34456"/>
                    <a:pt x="50358" y="34456"/>
                  </a:cubicBezTo>
                  <a:cubicBezTo>
                    <a:pt x="56322" y="34456"/>
                    <a:pt x="61292" y="35780"/>
                    <a:pt x="65598" y="38100"/>
                  </a:cubicBezTo>
                  <a:lnTo>
                    <a:pt x="65267" y="27498"/>
                  </a:lnTo>
                  <a:cubicBezTo>
                    <a:pt x="60629" y="25842"/>
                    <a:pt x="55659" y="24848"/>
                    <a:pt x="50027" y="24848"/>
                  </a:cubicBezTo>
                  <a:cubicBezTo>
                    <a:pt x="42076" y="24848"/>
                    <a:pt x="34455" y="26836"/>
                    <a:pt x="27829" y="30149"/>
                  </a:cubicBezTo>
                  <a:lnTo>
                    <a:pt x="24848" y="29155"/>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5" name="Freeform: Shape 534">
              <a:extLst>
                <a:ext uri="{FF2B5EF4-FFF2-40B4-BE49-F238E27FC236}">
                  <a16:creationId xmlns:a16="http://schemas.microsoft.com/office/drawing/2014/main" id="{BC77CB2F-E186-4B13-B2CE-84CC111096CA}"/>
                </a:ext>
              </a:extLst>
            </p:cNvPr>
            <p:cNvSpPr/>
            <p:nvPr/>
          </p:nvSpPr>
          <p:spPr>
            <a:xfrm>
              <a:off x="5216033" y="10076275"/>
              <a:ext cx="66269" cy="66269"/>
            </a:xfrm>
            <a:custGeom>
              <a:avLst/>
              <a:gdLst>
                <a:gd name="connsiteX0" fmla="*/ 57316 w 66260"/>
                <a:gd name="connsiteY0" fmla="*/ 60628 h 66260"/>
                <a:gd name="connsiteX1" fmla="*/ 43401 w 66260"/>
                <a:gd name="connsiteY1" fmla="*/ 44063 h 66260"/>
                <a:gd name="connsiteX2" fmla="*/ 24848 w 66260"/>
                <a:gd name="connsiteY2" fmla="*/ 24848 h 66260"/>
                <a:gd name="connsiteX3" fmla="*/ 25842 w 66260"/>
                <a:gd name="connsiteY3" fmla="*/ 56984 h 66260"/>
                <a:gd name="connsiteX4" fmla="*/ 44726 w 66260"/>
                <a:gd name="connsiteY4" fmla="*/ 62616 h 66260"/>
                <a:gd name="connsiteX5" fmla="*/ 57316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7316" y="60628"/>
                  </a:moveTo>
                  <a:cubicBezTo>
                    <a:pt x="51021" y="55327"/>
                    <a:pt x="46714" y="48702"/>
                    <a:pt x="43401" y="44063"/>
                  </a:cubicBezTo>
                  <a:cubicBezTo>
                    <a:pt x="39094" y="37768"/>
                    <a:pt x="33462" y="29486"/>
                    <a:pt x="24848" y="24848"/>
                  </a:cubicBezTo>
                  <a:lnTo>
                    <a:pt x="25842" y="56984"/>
                  </a:lnTo>
                  <a:cubicBezTo>
                    <a:pt x="30812" y="60628"/>
                    <a:pt x="36775" y="62948"/>
                    <a:pt x="44726" y="62616"/>
                  </a:cubicBezTo>
                  <a:cubicBezTo>
                    <a:pt x="49033" y="62616"/>
                    <a:pt x="53340" y="61622"/>
                    <a:pt x="57316"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6" name="Freeform: Shape 535">
              <a:extLst>
                <a:ext uri="{FF2B5EF4-FFF2-40B4-BE49-F238E27FC236}">
                  <a16:creationId xmlns:a16="http://schemas.microsoft.com/office/drawing/2014/main" id="{6A5CD66B-FB12-43C6-9024-DBB493A6ECEC}"/>
                </a:ext>
              </a:extLst>
            </p:cNvPr>
            <p:cNvSpPr/>
            <p:nvPr/>
          </p:nvSpPr>
          <p:spPr>
            <a:xfrm>
              <a:off x="5228624" y="10071571"/>
              <a:ext cx="66269" cy="66269"/>
            </a:xfrm>
            <a:custGeom>
              <a:avLst/>
              <a:gdLst>
                <a:gd name="connsiteX0" fmla="*/ 24848 w 66260"/>
                <a:gd name="connsiteY0" fmla="*/ 26900 h 66260"/>
                <a:gd name="connsiteX1" fmla="*/ 38763 w 66260"/>
                <a:gd name="connsiteY1" fmla="*/ 43465 h 66260"/>
                <a:gd name="connsiteX2" fmla="*/ 54002 w 66260"/>
                <a:gd name="connsiteY2" fmla="*/ 60694 h 66260"/>
                <a:gd name="connsiteX3" fmla="*/ 53340 w 66260"/>
                <a:gd name="connsiteY3" fmla="*/ 28557 h 66260"/>
                <a:gd name="connsiteX4" fmla="*/ 38100 w 66260"/>
                <a:gd name="connsiteY4" fmla="*/ 24912 h 66260"/>
                <a:gd name="connsiteX5" fmla="*/ 24848 w 66260"/>
                <a:gd name="connsiteY5" fmla="*/ 2690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900"/>
                  </a:moveTo>
                  <a:cubicBezTo>
                    <a:pt x="31143" y="32533"/>
                    <a:pt x="35449" y="38827"/>
                    <a:pt x="38763" y="43465"/>
                  </a:cubicBezTo>
                  <a:cubicBezTo>
                    <a:pt x="42407" y="48766"/>
                    <a:pt x="47045" y="55723"/>
                    <a:pt x="54002" y="60694"/>
                  </a:cubicBezTo>
                  <a:lnTo>
                    <a:pt x="53340" y="28557"/>
                  </a:lnTo>
                  <a:cubicBezTo>
                    <a:pt x="49033" y="26238"/>
                    <a:pt x="44064" y="24912"/>
                    <a:pt x="38100" y="24912"/>
                  </a:cubicBezTo>
                  <a:cubicBezTo>
                    <a:pt x="33130" y="24581"/>
                    <a:pt x="28823" y="25574"/>
                    <a:pt x="24848" y="2690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7" name="Freeform: Shape 536">
              <a:extLst>
                <a:ext uri="{FF2B5EF4-FFF2-40B4-BE49-F238E27FC236}">
                  <a16:creationId xmlns:a16="http://schemas.microsoft.com/office/drawing/2014/main" id="{5C97C29C-3353-4C7B-B1DD-32BF88231481}"/>
                </a:ext>
              </a:extLst>
            </p:cNvPr>
            <p:cNvSpPr/>
            <p:nvPr/>
          </p:nvSpPr>
          <p:spPr>
            <a:xfrm>
              <a:off x="5215702" y="10062026"/>
              <a:ext cx="66269" cy="99403"/>
            </a:xfrm>
            <a:custGeom>
              <a:avLst/>
              <a:gdLst>
                <a:gd name="connsiteX0" fmla="*/ 24848 w 66260"/>
                <a:gd name="connsiteY0" fmla="*/ 28493 h 99391"/>
                <a:gd name="connsiteX1" fmla="*/ 25179 w 66260"/>
                <a:gd name="connsiteY1" fmla="*/ 39095 h 99391"/>
                <a:gd name="connsiteX2" fmla="*/ 43732 w 66260"/>
                <a:gd name="connsiteY2" fmla="*/ 58310 h 99391"/>
                <a:gd name="connsiteX3" fmla="*/ 57647 w 66260"/>
                <a:gd name="connsiteY3" fmla="*/ 74875 h 99391"/>
                <a:gd name="connsiteX4" fmla="*/ 44726 w 66260"/>
                <a:gd name="connsiteY4" fmla="*/ 76863 h 99391"/>
                <a:gd name="connsiteX5" fmla="*/ 25842 w 66260"/>
                <a:gd name="connsiteY5" fmla="*/ 71231 h 99391"/>
                <a:gd name="connsiteX6" fmla="*/ 26173 w 66260"/>
                <a:gd name="connsiteY6" fmla="*/ 82164 h 99391"/>
                <a:gd name="connsiteX7" fmla="*/ 44726 w 66260"/>
                <a:gd name="connsiteY7" fmla="*/ 86139 h 99391"/>
                <a:gd name="connsiteX8" fmla="*/ 66923 w 66260"/>
                <a:gd name="connsiteY8" fmla="*/ 80838 h 99391"/>
                <a:gd name="connsiteX9" fmla="*/ 66923 w 66260"/>
                <a:gd name="connsiteY9" fmla="*/ 80838 h 99391"/>
                <a:gd name="connsiteX10" fmla="*/ 66592 w 66260"/>
                <a:gd name="connsiteY10" fmla="*/ 69906 h 99391"/>
                <a:gd name="connsiteX11" fmla="*/ 51352 w 66260"/>
                <a:gd name="connsiteY11" fmla="*/ 52677 h 99391"/>
                <a:gd name="connsiteX12" fmla="*/ 37437 w 66260"/>
                <a:gd name="connsiteY12" fmla="*/ 36112 h 99391"/>
                <a:gd name="connsiteX13" fmla="*/ 50358 w 66260"/>
                <a:gd name="connsiteY13" fmla="*/ 34124 h 99391"/>
                <a:gd name="connsiteX14" fmla="*/ 65598 w 66260"/>
                <a:gd name="connsiteY14" fmla="*/ 37769 h 99391"/>
                <a:gd name="connsiteX15" fmla="*/ 65267 w 66260"/>
                <a:gd name="connsiteY15" fmla="*/ 27499 h 99391"/>
                <a:gd name="connsiteX16" fmla="*/ 50027 w 66260"/>
                <a:gd name="connsiteY16" fmla="*/ 24848 h 99391"/>
                <a:gd name="connsiteX17" fmla="*/ 27829 w 66260"/>
                <a:gd name="connsiteY17" fmla="*/ 29818 h 99391"/>
                <a:gd name="connsiteX18" fmla="*/ 24848 w 66260"/>
                <a:gd name="connsiteY18" fmla="*/ 2849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24848" y="28493"/>
                  </a:moveTo>
                  <a:lnTo>
                    <a:pt x="25179" y="39095"/>
                  </a:lnTo>
                  <a:cubicBezTo>
                    <a:pt x="33793" y="43732"/>
                    <a:pt x="39756" y="52347"/>
                    <a:pt x="43732" y="58310"/>
                  </a:cubicBezTo>
                  <a:cubicBezTo>
                    <a:pt x="46714" y="62949"/>
                    <a:pt x="51352" y="69242"/>
                    <a:pt x="57647" y="74875"/>
                  </a:cubicBezTo>
                  <a:cubicBezTo>
                    <a:pt x="53671" y="76201"/>
                    <a:pt x="49364" y="76863"/>
                    <a:pt x="44726" y="76863"/>
                  </a:cubicBezTo>
                  <a:cubicBezTo>
                    <a:pt x="37106" y="77194"/>
                    <a:pt x="31143" y="74543"/>
                    <a:pt x="25842" y="71231"/>
                  </a:cubicBezTo>
                  <a:lnTo>
                    <a:pt x="26173" y="82164"/>
                  </a:lnTo>
                  <a:cubicBezTo>
                    <a:pt x="31474" y="84814"/>
                    <a:pt x="37437" y="86471"/>
                    <a:pt x="44726" y="86139"/>
                  </a:cubicBezTo>
                  <a:cubicBezTo>
                    <a:pt x="52677" y="85808"/>
                    <a:pt x="60297" y="84152"/>
                    <a:pt x="66923" y="80838"/>
                  </a:cubicBezTo>
                  <a:lnTo>
                    <a:pt x="66923" y="80838"/>
                  </a:lnTo>
                  <a:lnTo>
                    <a:pt x="66592" y="69906"/>
                  </a:lnTo>
                  <a:cubicBezTo>
                    <a:pt x="59634" y="64936"/>
                    <a:pt x="54996" y="57978"/>
                    <a:pt x="51352" y="52677"/>
                  </a:cubicBezTo>
                  <a:cubicBezTo>
                    <a:pt x="48039" y="48040"/>
                    <a:pt x="43732" y="41745"/>
                    <a:pt x="37437" y="36112"/>
                  </a:cubicBezTo>
                  <a:cubicBezTo>
                    <a:pt x="41413" y="34788"/>
                    <a:pt x="45720" y="34124"/>
                    <a:pt x="50358" y="34124"/>
                  </a:cubicBezTo>
                  <a:cubicBezTo>
                    <a:pt x="56322" y="34124"/>
                    <a:pt x="61291" y="35450"/>
                    <a:pt x="65598" y="37769"/>
                  </a:cubicBezTo>
                  <a:lnTo>
                    <a:pt x="65267" y="27499"/>
                  </a:lnTo>
                  <a:cubicBezTo>
                    <a:pt x="60629" y="25842"/>
                    <a:pt x="55659" y="24848"/>
                    <a:pt x="50027" y="24848"/>
                  </a:cubicBezTo>
                  <a:cubicBezTo>
                    <a:pt x="42075" y="25179"/>
                    <a:pt x="34455" y="26836"/>
                    <a:pt x="27829" y="29818"/>
                  </a:cubicBezTo>
                  <a:lnTo>
                    <a:pt x="24848" y="2849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8" name="Freeform: Shape 537">
              <a:extLst>
                <a:ext uri="{FF2B5EF4-FFF2-40B4-BE49-F238E27FC236}">
                  <a16:creationId xmlns:a16="http://schemas.microsoft.com/office/drawing/2014/main" id="{80D0C618-2BE0-4657-AEF0-7A22452BF031}"/>
                </a:ext>
              </a:extLst>
            </p:cNvPr>
            <p:cNvSpPr/>
            <p:nvPr/>
          </p:nvSpPr>
          <p:spPr>
            <a:xfrm>
              <a:off x="5131509" y="10080251"/>
              <a:ext cx="66269" cy="66269"/>
            </a:xfrm>
            <a:custGeom>
              <a:avLst/>
              <a:gdLst>
                <a:gd name="connsiteX0" fmla="*/ 46082 w 66260"/>
                <a:gd name="connsiteY0" fmla="*/ 60628 h 66260"/>
                <a:gd name="connsiteX1" fmla="*/ 58009 w 66260"/>
                <a:gd name="connsiteY1" fmla="*/ 56321 h 66260"/>
                <a:gd name="connsiteX2" fmla="*/ 46414 w 66260"/>
                <a:gd name="connsiteY2" fmla="*/ 42075 h 66260"/>
                <a:gd name="connsiteX3" fmla="*/ 31174 w 66260"/>
                <a:gd name="connsiteY3" fmla="*/ 24848 h 66260"/>
                <a:gd name="connsiteX4" fmla="*/ 24879 w 66260"/>
                <a:gd name="connsiteY4" fmla="*/ 40419 h 66260"/>
                <a:gd name="connsiteX5" fmla="*/ 46082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46082" y="60628"/>
                  </a:moveTo>
                  <a:cubicBezTo>
                    <a:pt x="50390" y="60628"/>
                    <a:pt x="54697" y="58972"/>
                    <a:pt x="58009" y="56321"/>
                  </a:cubicBezTo>
                  <a:cubicBezTo>
                    <a:pt x="53040" y="51352"/>
                    <a:pt x="49396" y="46051"/>
                    <a:pt x="46414" y="42075"/>
                  </a:cubicBezTo>
                  <a:cubicBezTo>
                    <a:pt x="42770" y="36774"/>
                    <a:pt x="38131" y="29817"/>
                    <a:pt x="31174" y="24848"/>
                  </a:cubicBezTo>
                  <a:cubicBezTo>
                    <a:pt x="26867" y="28823"/>
                    <a:pt x="24548" y="34455"/>
                    <a:pt x="24879" y="40419"/>
                  </a:cubicBezTo>
                  <a:cubicBezTo>
                    <a:pt x="25211" y="52015"/>
                    <a:pt x="34818" y="60960"/>
                    <a:pt x="46082"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9" name="Freeform: Shape 538">
              <a:extLst>
                <a:ext uri="{FF2B5EF4-FFF2-40B4-BE49-F238E27FC236}">
                  <a16:creationId xmlns:a16="http://schemas.microsoft.com/office/drawing/2014/main" id="{1CD374A5-DD7A-431A-87D5-713F7524BD49}"/>
                </a:ext>
              </a:extLst>
            </p:cNvPr>
            <p:cNvSpPr/>
            <p:nvPr/>
          </p:nvSpPr>
          <p:spPr>
            <a:xfrm>
              <a:off x="5147114" y="10073601"/>
              <a:ext cx="99403" cy="66269"/>
            </a:xfrm>
            <a:custGeom>
              <a:avLst/>
              <a:gdLst>
                <a:gd name="connsiteX0" fmla="*/ 38763 w 99391"/>
                <a:gd name="connsiteY0" fmla="*/ 43423 h 66260"/>
                <a:gd name="connsiteX1" fmla="*/ 72887 w 99391"/>
                <a:gd name="connsiteY1" fmla="*/ 66283 h 66260"/>
                <a:gd name="connsiteX2" fmla="*/ 85808 w 99391"/>
                <a:gd name="connsiteY2" fmla="*/ 64295 h 66260"/>
                <a:gd name="connsiteX3" fmla="*/ 71893 w 99391"/>
                <a:gd name="connsiteY3" fmla="*/ 47730 h 66260"/>
                <a:gd name="connsiteX4" fmla="*/ 37769 w 99391"/>
                <a:gd name="connsiteY4" fmla="*/ 24870 h 66260"/>
                <a:gd name="connsiteX5" fmla="*/ 24848 w 99391"/>
                <a:gd name="connsiteY5" fmla="*/ 26858 h 66260"/>
                <a:gd name="connsiteX6" fmla="*/ 38763 w 99391"/>
                <a:gd name="connsiteY6" fmla="*/ 4342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91" h="66260">
                  <a:moveTo>
                    <a:pt x="38763" y="43423"/>
                  </a:moveTo>
                  <a:cubicBezTo>
                    <a:pt x="45057" y="52700"/>
                    <a:pt x="54666" y="66946"/>
                    <a:pt x="72887" y="66283"/>
                  </a:cubicBezTo>
                  <a:cubicBezTo>
                    <a:pt x="77525" y="66283"/>
                    <a:pt x="81832" y="65621"/>
                    <a:pt x="85808" y="64295"/>
                  </a:cubicBezTo>
                  <a:cubicBezTo>
                    <a:pt x="79513" y="58664"/>
                    <a:pt x="75206" y="52369"/>
                    <a:pt x="71893" y="47730"/>
                  </a:cubicBezTo>
                  <a:cubicBezTo>
                    <a:pt x="65598" y="38454"/>
                    <a:pt x="55991" y="24208"/>
                    <a:pt x="37769" y="24870"/>
                  </a:cubicBezTo>
                  <a:cubicBezTo>
                    <a:pt x="33130" y="24870"/>
                    <a:pt x="28823" y="25864"/>
                    <a:pt x="24848" y="26858"/>
                  </a:cubicBezTo>
                  <a:cubicBezTo>
                    <a:pt x="31143" y="32159"/>
                    <a:pt x="35450" y="38785"/>
                    <a:pt x="38763" y="43423"/>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0" name="Freeform: Shape 539">
              <a:extLst>
                <a:ext uri="{FF2B5EF4-FFF2-40B4-BE49-F238E27FC236}">
                  <a16:creationId xmlns:a16="http://schemas.microsoft.com/office/drawing/2014/main" id="{31B0FE4C-A42E-45D3-B088-9DBB991642F8}"/>
                </a:ext>
              </a:extLst>
            </p:cNvPr>
            <p:cNvSpPr/>
            <p:nvPr/>
          </p:nvSpPr>
          <p:spPr>
            <a:xfrm>
              <a:off x="5187869" y="10072629"/>
              <a:ext cx="66269" cy="66269"/>
            </a:xfrm>
            <a:custGeom>
              <a:avLst/>
              <a:gdLst>
                <a:gd name="connsiteX0" fmla="*/ 24848 w 66260"/>
                <a:gd name="connsiteY0" fmla="*/ 26836 h 66260"/>
                <a:gd name="connsiteX1" fmla="*/ 38763 w 66260"/>
                <a:gd name="connsiteY1" fmla="*/ 43401 h 66260"/>
                <a:gd name="connsiteX2" fmla="*/ 54003 w 66260"/>
                <a:gd name="connsiteY2" fmla="*/ 60629 h 66260"/>
                <a:gd name="connsiteX3" fmla="*/ 53009 w 66260"/>
                <a:gd name="connsiteY3" fmla="*/ 28493 h 66260"/>
                <a:gd name="connsiteX4" fmla="*/ 37769 w 66260"/>
                <a:gd name="connsiteY4" fmla="*/ 24848 h 66260"/>
                <a:gd name="connsiteX5" fmla="*/ 24848 w 66260"/>
                <a:gd name="connsiteY5" fmla="*/ 2683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836"/>
                  </a:moveTo>
                  <a:cubicBezTo>
                    <a:pt x="31143" y="32468"/>
                    <a:pt x="35450" y="38763"/>
                    <a:pt x="38763" y="43401"/>
                  </a:cubicBezTo>
                  <a:cubicBezTo>
                    <a:pt x="42407" y="48702"/>
                    <a:pt x="47046" y="55659"/>
                    <a:pt x="54003" y="60629"/>
                  </a:cubicBezTo>
                  <a:lnTo>
                    <a:pt x="53009" y="28493"/>
                  </a:lnTo>
                  <a:cubicBezTo>
                    <a:pt x="48702" y="26173"/>
                    <a:pt x="43732" y="24848"/>
                    <a:pt x="37769" y="24848"/>
                  </a:cubicBezTo>
                  <a:cubicBezTo>
                    <a:pt x="33130" y="24848"/>
                    <a:pt x="28824" y="25510"/>
                    <a:pt x="24848" y="2683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1" name="Freeform: Shape 540">
              <a:extLst>
                <a:ext uri="{FF2B5EF4-FFF2-40B4-BE49-F238E27FC236}">
                  <a16:creationId xmlns:a16="http://schemas.microsoft.com/office/drawing/2014/main" id="{DDE8B5A7-B74E-4478-996F-C4B9025BBCE8}"/>
                </a:ext>
              </a:extLst>
            </p:cNvPr>
            <p:cNvSpPr/>
            <p:nvPr/>
          </p:nvSpPr>
          <p:spPr>
            <a:xfrm>
              <a:off x="5122246" y="10062690"/>
              <a:ext cx="132537" cy="99403"/>
            </a:xfrm>
            <a:custGeom>
              <a:avLst/>
              <a:gdLst>
                <a:gd name="connsiteX0" fmla="*/ 24864 w 132521"/>
                <a:gd name="connsiteY0" fmla="*/ 58309 h 99391"/>
                <a:gd name="connsiteX1" fmla="*/ 37454 w 132521"/>
                <a:gd name="connsiteY1" fmla="*/ 32799 h 99391"/>
                <a:gd name="connsiteX2" fmla="*/ 38117 w 132521"/>
                <a:gd name="connsiteY2" fmla="*/ 32467 h 99391"/>
                <a:gd name="connsiteX3" fmla="*/ 62302 w 132521"/>
                <a:gd name="connsiteY3" fmla="*/ 26172 h 99391"/>
                <a:gd name="connsiteX4" fmla="*/ 80855 w 132521"/>
                <a:gd name="connsiteY4" fmla="*/ 30149 h 99391"/>
                <a:gd name="connsiteX5" fmla="*/ 103052 w 132521"/>
                <a:gd name="connsiteY5" fmla="*/ 24848 h 99391"/>
                <a:gd name="connsiteX6" fmla="*/ 118292 w 132521"/>
                <a:gd name="connsiteY6" fmla="*/ 27498 h 99391"/>
                <a:gd name="connsiteX7" fmla="*/ 118624 w 132521"/>
                <a:gd name="connsiteY7" fmla="*/ 38100 h 99391"/>
                <a:gd name="connsiteX8" fmla="*/ 103383 w 132521"/>
                <a:gd name="connsiteY8" fmla="*/ 34455 h 99391"/>
                <a:gd name="connsiteX9" fmla="*/ 90463 w 132521"/>
                <a:gd name="connsiteY9" fmla="*/ 36444 h 99391"/>
                <a:gd name="connsiteX10" fmla="*/ 104378 w 132521"/>
                <a:gd name="connsiteY10" fmla="*/ 53009 h 99391"/>
                <a:gd name="connsiteX11" fmla="*/ 119617 w 132521"/>
                <a:gd name="connsiteY11" fmla="*/ 70236 h 99391"/>
                <a:gd name="connsiteX12" fmla="*/ 119949 w 132521"/>
                <a:gd name="connsiteY12" fmla="*/ 81169 h 99391"/>
                <a:gd name="connsiteX13" fmla="*/ 98083 w 132521"/>
                <a:gd name="connsiteY13" fmla="*/ 86139 h 99391"/>
                <a:gd name="connsiteX14" fmla="*/ 74892 w 132521"/>
                <a:gd name="connsiteY14" fmla="*/ 79513 h 99391"/>
                <a:gd name="connsiteX15" fmla="*/ 55676 w 132521"/>
                <a:gd name="connsiteY15" fmla="*/ 87133 h 99391"/>
                <a:gd name="connsiteX16" fmla="*/ 24864 w 132521"/>
                <a:gd name="connsiteY16" fmla="*/ 58309 h 99391"/>
                <a:gd name="connsiteX17" fmla="*/ 49712 w 132521"/>
                <a:gd name="connsiteY17" fmla="*/ 37768 h 99391"/>
                <a:gd name="connsiteX18" fmla="*/ 63627 w 132521"/>
                <a:gd name="connsiteY18" fmla="*/ 54333 h 99391"/>
                <a:gd name="connsiteX19" fmla="*/ 97751 w 132521"/>
                <a:gd name="connsiteY19" fmla="*/ 77193 h 99391"/>
                <a:gd name="connsiteX20" fmla="*/ 110672 w 132521"/>
                <a:gd name="connsiteY20" fmla="*/ 75206 h 99391"/>
                <a:gd name="connsiteX21" fmla="*/ 96757 w 132521"/>
                <a:gd name="connsiteY21" fmla="*/ 58641 h 99391"/>
                <a:gd name="connsiteX22" fmla="*/ 62633 w 132521"/>
                <a:gd name="connsiteY22" fmla="*/ 35780 h 99391"/>
                <a:gd name="connsiteX23" fmla="*/ 49712 w 132521"/>
                <a:gd name="connsiteY23" fmla="*/ 37768 h 99391"/>
                <a:gd name="connsiteX24" fmla="*/ 34141 w 132521"/>
                <a:gd name="connsiteY24" fmla="*/ 57978 h 99391"/>
                <a:gd name="connsiteX25" fmla="*/ 55013 w 132521"/>
                <a:gd name="connsiteY25" fmla="*/ 78187 h 99391"/>
                <a:gd name="connsiteX26" fmla="*/ 66940 w 132521"/>
                <a:gd name="connsiteY26" fmla="*/ 73880 h 99391"/>
                <a:gd name="connsiteX27" fmla="*/ 55344 w 132521"/>
                <a:gd name="connsiteY27" fmla="*/ 59634 h 99391"/>
                <a:gd name="connsiteX28" fmla="*/ 40105 w 132521"/>
                <a:gd name="connsiteY28" fmla="*/ 42407 h 99391"/>
                <a:gd name="connsiteX29" fmla="*/ 34141 w 132521"/>
                <a:gd name="connsiteY29" fmla="*/ 5797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521" h="99391">
                  <a:moveTo>
                    <a:pt x="24864" y="58309"/>
                  </a:moveTo>
                  <a:cubicBezTo>
                    <a:pt x="24533" y="48370"/>
                    <a:pt x="29172" y="38762"/>
                    <a:pt x="37454" y="32799"/>
                  </a:cubicBezTo>
                  <a:lnTo>
                    <a:pt x="38117" y="32467"/>
                  </a:lnTo>
                  <a:cubicBezTo>
                    <a:pt x="45074" y="28492"/>
                    <a:pt x="53688" y="26504"/>
                    <a:pt x="62302" y="26172"/>
                  </a:cubicBezTo>
                  <a:cubicBezTo>
                    <a:pt x="69591" y="25842"/>
                    <a:pt x="75886" y="27498"/>
                    <a:pt x="80855" y="30149"/>
                  </a:cubicBezTo>
                  <a:cubicBezTo>
                    <a:pt x="87481" y="26836"/>
                    <a:pt x="95101" y="25178"/>
                    <a:pt x="103052" y="24848"/>
                  </a:cubicBezTo>
                  <a:cubicBezTo>
                    <a:pt x="108684" y="24848"/>
                    <a:pt x="113985" y="25842"/>
                    <a:pt x="118292" y="27498"/>
                  </a:cubicBezTo>
                  <a:lnTo>
                    <a:pt x="118624" y="38100"/>
                  </a:lnTo>
                  <a:cubicBezTo>
                    <a:pt x="114316" y="35780"/>
                    <a:pt x="109347" y="34455"/>
                    <a:pt x="103383" y="34455"/>
                  </a:cubicBezTo>
                  <a:cubicBezTo>
                    <a:pt x="98745" y="34455"/>
                    <a:pt x="94439" y="35449"/>
                    <a:pt x="90463" y="36444"/>
                  </a:cubicBezTo>
                  <a:cubicBezTo>
                    <a:pt x="96757" y="42075"/>
                    <a:pt x="101065" y="48370"/>
                    <a:pt x="104378" y="53009"/>
                  </a:cubicBezTo>
                  <a:cubicBezTo>
                    <a:pt x="108022" y="58309"/>
                    <a:pt x="112660" y="65267"/>
                    <a:pt x="119617" y="70236"/>
                  </a:cubicBezTo>
                  <a:lnTo>
                    <a:pt x="119949" y="81169"/>
                  </a:lnTo>
                  <a:cubicBezTo>
                    <a:pt x="113323" y="84151"/>
                    <a:pt x="105703" y="86139"/>
                    <a:pt x="98083" y="86139"/>
                  </a:cubicBezTo>
                  <a:cubicBezTo>
                    <a:pt x="88806" y="86470"/>
                    <a:pt x="81186" y="83488"/>
                    <a:pt x="74892" y="79513"/>
                  </a:cubicBezTo>
                  <a:cubicBezTo>
                    <a:pt x="69591" y="84151"/>
                    <a:pt x="62965" y="87133"/>
                    <a:pt x="55676" y="87133"/>
                  </a:cubicBezTo>
                  <a:cubicBezTo>
                    <a:pt x="39111" y="88127"/>
                    <a:pt x="25527" y="74874"/>
                    <a:pt x="24864" y="58309"/>
                  </a:cubicBezTo>
                  <a:close/>
                  <a:moveTo>
                    <a:pt x="49712" y="37768"/>
                  </a:moveTo>
                  <a:cubicBezTo>
                    <a:pt x="56007" y="43069"/>
                    <a:pt x="60314" y="49696"/>
                    <a:pt x="63627" y="54333"/>
                  </a:cubicBezTo>
                  <a:cubicBezTo>
                    <a:pt x="69922" y="63610"/>
                    <a:pt x="79530" y="77857"/>
                    <a:pt x="97751" y="77193"/>
                  </a:cubicBezTo>
                  <a:cubicBezTo>
                    <a:pt x="102390" y="77193"/>
                    <a:pt x="106697" y="76531"/>
                    <a:pt x="110672" y="75206"/>
                  </a:cubicBezTo>
                  <a:cubicBezTo>
                    <a:pt x="104378" y="69574"/>
                    <a:pt x="100071" y="63279"/>
                    <a:pt x="96757" y="58641"/>
                  </a:cubicBezTo>
                  <a:cubicBezTo>
                    <a:pt x="90463" y="49364"/>
                    <a:pt x="80855" y="35118"/>
                    <a:pt x="62633" y="35780"/>
                  </a:cubicBezTo>
                  <a:cubicBezTo>
                    <a:pt x="57995" y="35780"/>
                    <a:pt x="53688" y="36444"/>
                    <a:pt x="49712" y="37768"/>
                  </a:cubicBezTo>
                  <a:close/>
                  <a:moveTo>
                    <a:pt x="34141" y="57978"/>
                  </a:moveTo>
                  <a:cubicBezTo>
                    <a:pt x="34473" y="69574"/>
                    <a:pt x="43749" y="78519"/>
                    <a:pt x="55013" y="78187"/>
                  </a:cubicBezTo>
                  <a:cubicBezTo>
                    <a:pt x="59320" y="78187"/>
                    <a:pt x="63627" y="76531"/>
                    <a:pt x="66940" y="73880"/>
                  </a:cubicBezTo>
                  <a:cubicBezTo>
                    <a:pt x="61970" y="68911"/>
                    <a:pt x="58326" y="63610"/>
                    <a:pt x="55344" y="59634"/>
                  </a:cubicBezTo>
                  <a:cubicBezTo>
                    <a:pt x="51700" y="54333"/>
                    <a:pt x="47062" y="47376"/>
                    <a:pt x="40105" y="42407"/>
                  </a:cubicBezTo>
                  <a:cubicBezTo>
                    <a:pt x="36460" y="46382"/>
                    <a:pt x="34141" y="52014"/>
                    <a:pt x="34141" y="57978"/>
                  </a:cubicBez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2" name="Freeform: Shape 541">
              <a:extLst>
                <a:ext uri="{FF2B5EF4-FFF2-40B4-BE49-F238E27FC236}">
                  <a16:creationId xmlns:a16="http://schemas.microsoft.com/office/drawing/2014/main" id="{229AA376-F000-4EC8-88E9-DA40463CFDE3}"/>
                </a:ext>
              </a:extLst>
            </p:cNvPr>
            <p:cNvSpPr/>
            <p:nvPr/>
          </p:nvSpPr>
          <p:spPr>
            <a:xfrm>
              <a:off x="5126570" y="10231343"/>
              <a:ext cx="66269" cy="66269"/>
            </a:xfrm>
            <a:custGeom>
              <a:avLst/>
              <a:gdLst>
                <a:gd name="connsiteX0" fmla="*/ 24848 w 66260"/>
                <a:gd name="connsiteY0" fmla="*/ 25842 h 66260"/>
                <a:gd name="connsiteX1" fmla="*/ 37438 w 66260"/>
                <a:gd name="connsiteY1" fmla="*/ 43401 h 66260"/>
                <a:gd name="connsiteX2" fmla="*/ 54665 w 66260"/>
                <a:gd name="connsiteY2" fmla="*/ 64273 h 66260"/>
                <a:gd name="connsiteX3" fmla="*/ 56322 w 66260"/>
                <a:gd name="connsiteY3" fmla="*/ 32137 h 66260"/>
                <a:gd name="connsiteX4" fmla="*/ 38100 w 66260"/>
                <a:gd name="connsiteY4" fmla="*/ 24848 h 66260"/>
                <a:gd name="connsiteX5" fmla="*/ 24848 w 66260"/>
                <a:gd name="connsiteY5" fmla="*/ 2584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842"/>
                  </a:moveTo>
                  <a:cubicBezTo>
                    <a:pt x="30811" y="31805"/>
                    <a:pt x="34455" y="38431"/>
                    <a:pt x="37438" y="43401"/>
                  </a:cubicBezTo>
                  <a:cubicBezTo>
                    <a:pt x="41081" y="50027"/>
                    <a:pt x="46382" y="58641"/>
                    <a:pt x="54665" y="64273"/>
                  </a:cubicBezTo>
                  <a:lnTo>
                    <a:pt x="56322" y="32137"/>
                  </a:lnTo>
                  <a:cubicBezTo>
                    <a:pt x="51683" y="28161"/>
                    <a:pt x="45720" y="25179"/>
                    <a:pt x="38100" y="24848"/>
                  </a:cubicBezTo>
                  <a:cubicBezTo>
                    <a:pt x="33462" y="24848"/>
                    <a:pt x="29155" y="25179"/>
                    <a:pt x="24848" y="25842"/>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3" name="Freeform: Shape 542">
              <a:extLst>
                <a:ext uri="{FF2B5EF4-FFF2-40B4-BE49-F238E27FC236}">
                  <a16:creationId xmlns:a16="http://schemas.microsoft.com/office/drawing/2014/main" id="{9BB89AAE-6A74-407E-B1CE-6ED0C914AEC1}"/>
                </a:ext>
              </a:extLst>
            </p:cNvPr>
            <p:cNvSpPr/>
            <p:nvPr/>
          </p:nvSpPr>
          <p:spPr>
            <a:xfrm>
              <a:off x="5109638" y="10236644"/>
              <a:ext cx="66269" cy="66269"/>
            </a:xfrm>
            <a:custGeom>
              <a:avLst/>
              <a:gdLst>
                <a:gd name="connsiteX0" fmla="*/ 32503 w 66260"/>
                <a:gd name="connsiteY0" fmla="*/ 24848 h 66260"/>
                <a:gd name="connsiteX1" fmla="*/ 24882 w 66260"/>
                <a:gd name="connsiteY1" fmla="*/ 39756 h 66260"/>
                <a:gd name="connsiteX2" fmla="*/ 44430 w 66260"/>
                <a:gd name="connsiteY2" fmla="*/ 61622 h 66260"/>
                <a:gd name="connsiteX3" fmla="*/ 56688 w 66260"/>
                <a:gd name="connsiteY3" fmla="*/ 58309 h 66260"/>
                <a:gd name="connsiteX4" fmla="*/ 46417 w 66260"/>
                <a:gd name="connsiteY4" fmla="*/ 43069 h 66260"/>
                <a:gd name="connsiteX5" fmla="*/ 32503 w 66260"/>
                <a:gd name="connsiteY5" fmla="*/ 2484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32503" y="24848"/>
                  </a:moveTo>
                  <a:cubicBezTo>
                    <a:pt x="28196" y="28492"/>
                    <a:pt x="25214" y="33793"/>
                    <a:pt x="24882" y="39756"/>
                  </a:cubicBezTo>
                  <a:cubicBezTo>
                    <a:pt x="24220" y="51352"/>
                    <a:pt x="33165" y="60960"/>
                    <a:pt x="44430" y="61622"/>
                  </a:cubicBezTo>
                  <a:cubicBezTo>
                    <a:pt x="48736" y="61954"/>
                    <a:pt x="53043" y="60628"/>
                    <a:pt x="56688" y="58309"/>
                  </a:cubicBezTo>
                  <a:cubicBezTo>
                    <a:pt x="52050" y="53009"/>
                    <a:pt x="48736" y="47376"/>
                    <a:pt x="46417" y="43069"/>
                  </a:cubicBezTo>
                  <a:cubicBezTo>
                    <a:pt x="43104" y="37438"/>
                    <a:pt x="38798" y="30149"/>
                    <a:pt x="32503" y="2484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4" name="Freeform: Shape 543">
              <a:extLst>
                <a:ext uri="{FF2B5EF4-FFF2-40B4-BE49-F238E27FC236}">
                  <a16:creationId xmlns:a16="http://schemas.microsoft.com/office/drawing/2014/main" id="{73273C83-536A-4922-BEF2-5F93BF5762C9}"/>
                </a:ext>
              </a:extLst>
            </p:cNvPr>
            <p:cNvSpPr/>
            <p:nvPr/>
          </p:nvSpPr>
          <p:spPr>
            <a:xfrm>
              <a:off x="5100670" y="10222252"/>
              <a:ext cx="99403" cy="99403"/>
            </a:xfrm>
            <a:custGeom>
              <a:avLst/>
              <a:gdLst>
                <a:gd name="connsiteX0" fmla="*/ 72611 w 99391"/>
                <a:gd name="connsiteY0" fmla="*/ 79326 h 99391"/>
                <a:gd name="connsiteX1" fmla="*/ 53063 w 99391"/>
                <a:gd name="connsiteY1" fmla="*/ 85621 h 99391"/>
                <a:gd name="connsiteX2" fmla="*/ 24903 w 99391"/>
                <a:gd name="connsiteY2" fmla="*/ 53816 h 99391"/>
                <a:gd name="connsiteX3" fmla="*/ 39480 w 99391"/>
                <a:gd name="connsiteY3" fmla="*/ 29630 h 99391"/>
                <a:gd name="connsiteX4" fmla="*/ 39811 w 99391"/>
                <a:gd name="connsiteY4" fmla="*/ 29299 h 99391"/>
                <a:gd name="connsiteX5" fmla="*/ 64659 w 99391"/>
                <a:gd name="connsiteY5" fmla="*/ 24992 h 99391"/>
                <a:gd name="connsiteX6" fmla="*/ 82881 w 99391"/>
                <a:gd name="connsiteY6" fmla="*/ 30624 h 99391"/>
                <a:gd name="connsiteX7" fmla="*/ 82881 w 99391"/>
                <a:gd name="connsiteY7" fmla="*/ 30624 h 99391"/>
                <a:gd name="connsiteX8" fmla="*/ 82218 w 99391"/>
                <a:gd name="connsiteY8" fmla="*/ 41557 h 99391"/>
                <a:gd name="connsiteX9" fmla="*/ 63997 w 99391"/>
                <a:gd name="connsiteY9" fmla="*/ 34269 h 99391"/>
                <a:gd name="connsiteX10" fmla="*/ 50745 w 99391"/>
                <a:gd name="connsiteY10" fmla="*/ 35263 h 99391"/>
                <a:gd name="connsiteX11" fmla="*/ 63334 w 99391"/>
                <a:gd name="connsiteY11" fmla="*/ 52822 h 99391"/>
                <a:gd name="connsiteX12" fmla="*/ 80562 w 99391"/>
                <a:gd name="connsiteY12" fmla="*/ 73693 h 99391"/>
                <a:gd name="connsiteX13" fmla="*/ 79899 w 99391"/>
                <a:gd name="connsiteY13" fmla="*/ 84295 h 99391"/>
                <a:gd name="connsiteX14" fmla="*/ 72611 w 99391"/>
                <a:gd name="connsiteY14" fmla="*/ 79326 h 99391"/>
                <a:gd name="connsiteX15" fmla="*/ 65653 w 99391"/>
                <a:gd name="connsiteY15" fmla="*/ 72700 h 99391"/>
                <a:gd name="connsiteX16" fmla="*/ 55383 w 99391"/>
                <a:gd name="connsiteY16" fmla="*/ 57460 h 99391"/>
                <a:gd name="connsiteX17" fmla="*/ 41468 w 99391"/>
                <a:gd name="connsiteY17" fmla="*/ 39238 h 99391"/>
                <a:gd name="connsiteX18" fmla="*/ 33848 w 99391"/>
                <a:gd name="connsiteY18" fmla="*/ 54147 h 99391"/>
                <a:gd name="connsiteX19" fmla="*/ 53395 w 99391"/>
                <a:gd name="connsiteY19" fmla="*/ 76013 h 99391"/>
                <a:gd name="connsiteX20" fmla="*/ 65653 w 99391"/>
                <a:gd name="connsiteY20" fmla="*/ 7270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391" h="99391">
                  <a:moveTo>
                    <a:pt x="72611" y="79326"/>
                  </a:moveTo>
                  <a:cubicBezTo>
                    <a:pt x="66978" y="83633"/>
                    <a:pt x="60021" y="85953"/>
                    <a:pt x="53063" y="85621"/>
                  </a:cubicBezTo>
                  <a:cubicBezTo>
                    <a:pt x="36498" y="84627"/>
                    <a:pt x="23909" y="70381"/>
                    <a:pt x="24903" y="53816"/>
                  </a:cubicBezTo>
                  <a:cubicBezTo>
                    <a:pt x="25565" y="43876"/>
                    <a:pt x="30866" y="34600"/>
                    <a:pt x="39480" y="29630"/>
                  </a:cubicBezTo>
                  <a:lnTo>
                    <a:pt x="39811" y="29299"/>
                  </a:lnTo>
                  <a:cubicBezTo>
                    <a:pt x="47100" y="25987"/>
                    <a:pt x="55714" y="24329"/>
                    <a:pt x="64659" y="24992"/>
                  </a:cubicBezTo>
                  <a:cubicBezTo>
                    <a:pt x="71948" y="25323"/>
                    <a:pt x="77911" y="27643"/>
                    <a:pt x="82881" y="30624"/>
                  </a:cubicBezTo>
                  <a:lnTo>
                    <a:pt x="82881" y="30624"/>
                  </a:lnTo>
                  <a:lnTo>
                    <a:pt x="82218" y="41557"/>
                  </a:lnTo>
                  <a:cubicBezTo>
                    <a:pt x="77580" y="37581"/>
                    <a:pt x="71617" y="34600"/>
                    <a:pt x="63997" y="34269"/>
                  </a:cubicBezTo>
                  <a:cubicBezTo>
                    <a:pt x="59358" y="33938"/>
                    <a:pt x="55052" y="34269"/>
                    <a:pt x="50745" y="35263"/>
                  </a:cubicBezTo>
                  <a:cubicBezTo>
                    <a:pt x="56708" y="41226"/>
                    <a:pt x="60352" y="47852"/>
                    <a:pt x="63334" y="52822"/>
                  </a:cubicBezTo>
                  <a:cubicBezTo>
                    <a:pt x="66978" y="59448"/>
                    <a:pt x="72279" y="68062"/>
                    <a:pt x="80562" y="73693"/>
                  </a:cubicBezTo>
                  <a:lnTo>
                    <a:pt x="79899" y="84295"/>
                  </a:lnTo>
                  <a:cubicBezTo>
                    <a:pt x="77249" y="82639"/>
                    <a:pt x="74599" y="80982"/>
                    <a:pt x="72611" y="79326"/>
                  </a:cubicBezTo>
                  <a:close/>
                  <a:moveTo>
                    <a:pt x="65653" y="72700"/>
                  </a:moveTo>
                  <a:cubicBezTo>
                    <a:pt x="61015" y="67400"/>
                    <a:pt x="57702" y="61767"/>
                    <a:pt x="55383" y="57460"/>
                  </a:cubicBezTo>
                  <a:cubicBezTo>
                    <a:pt x="52070" y="51828"/>
                    <a:pt x="48094" y="44539"/>
                    <a:pt x="41468" y="39238"/>
                  </a:cubicBezTo>
                  <a:cubicBezTo>
                    <a:pt x="37161" y="42882"/>
                    <a:pt x="34179" y="48183"/>
                    <a:pt x="33848" y="54147"/>
                  </a:cubicBezTo>
                  <a:cubicBezTo>
                    <a:pt x="33185" y="65742"/>
                    <a:pt x="42130" y="75351"/>
                    <a:pt x="53395" y="76013"/>
                  </a:cubicBezTo>
                  <a:cubicBezTo>
                    <a:pt x="57702" y="76344"/>
                    <a:pt x="62009" y="75019"/>
                    <a:pt x="65653" y="72700"/>
                  </a:cubicBez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5" name="Freeform: Shape 544">
              <a:extLst>
                <a:ext uri="{FF2B5EF4-FFF2-40B4-BE49-F238E27FC236}">
                  <a16:creationId xmlns:a16="http://schemas.microsoft.com/office/drawing/2014/main" id="{48F61262-EF79-4DFE-B953-C0BE32094428}"/>
                </a:ext>
              </a:extLst>
            </p:cNvPr>
            <p:cNvSpPr/>
            <p:nvPr/>
          </p:nvSpPr>
          <p:spPr>
            <a:xfrm>
              <a:off x="5167656" y="10233538"/>
              <a:ext cx="66269" cy="66269"/>
            </a:xfrm>
            <a:custGeom>
              <a:avLst/>
              <a:gdLst>
                <a:gd name="connsiteX0" fmla="*/ 24848 w 66260"/>
                <a:gd name="connsiteY0" fmla="*/ 25966 h 66260"/>
                <a:gd name="connsiteX1" fmla="*/ 37438 w 66260"/>
                <a:gd name="connsiteY1" fmla="*/ 43525 h 66260"/>
                <a:gd name="connsiteX2" fmla="*/ 54666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29"/>
                    <a:pt x="34456" y="38886"/>
                    <a:pt x="37438" y="43525"/>
                  </a:cubicBezTo>
                  <a:cubicBezTo>
                    <a:pt x="41082" y="50151"/>
                    <a:pt x="46383" y="58765"/>
                    <a:pt x="54666" y="64398"/>
                  </a:cubicBezTo>
                  <a:lnTo>
                    <a:pt x="56322" y="32261"/>
                  </a:lnTo>
                  <a:cubicBezTo>
                    <a:pt x="51684" y="28284"/>
                    <a:pt x="45720" y="25303"/>
                    <a:pt x="38100" y="24972"/>
                  </a:cubicBezTo>
                  <a:cubicBezTo>
                    <a:pt x="33130" y="24641"/>
                    <a:pt x="28824"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6" name="Freeform: Shape 545">
              <a:extLst>
                <a:ext uri="{FF2B5EF4-FFF2-40B4-BE49-F238E27FC236}">
                  <a16:creationId xmlns:a16="http://schemas.microsoft.com/office/drawing/2014/main" id="{DA8DE8B2-E591-4D0D-AF57-611888314016}"/>
                </a:ext>
              </a:extLst>
            </p:cNvPr>
            <p:cNvSpPr/>
            <p:nvPr/>
          </p:nvSpPr>
          <p:spPr>
            <a:xfrm>
              <a:off x="5156391" y="10238632"/>
              <a:ext cx="66269" cy="66269"/>
            </a:xfrm>
            <a:custGeom>
              <a:avLst/>
              <a:gdLst>
                <a:gd name="connsiteX0" fmla="*/ 53009 w 66260"/>
                <a:gd name="connsiteY0" fmla="*/ 60628 h 66260"/>
                <a:gd name="connsiteX1" fmla="*/ 40419 w 66260"/>
                <a:gd name="connsiteY1" fmla="*/ 43069 h 66260"/>
                <a:gd name="connsiteX2" fmla="*/ 26504 w 66260"/>
                <a:gd name="connsiteY2" fmla="*/ 24848 h 66260"/>
                <a:gd name="connsiteX3" fmla="*/ 24848 w 66260"/>
                <a:gd name="connsiteY3" fmla="*/ 56984 h 66260"/>
                <a:gd name="connsiteX4" fmla="*/ 39756 w 66260"/>
                <a:gd name="connsiteY4" fmla="*/ 61954 h 66260"/>
                <a:gd name="connsiteX5" fmla="*/ 53009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8"/>
                  </a:moveTo>
                  <a:cubicBezTo>
                    <a:pt x="47045" y="54665"/>
                    <a:pt x="43401" y="48039"/>
                    <a:pt x="40419" y="43069"/>
                  </a:cubicBezTo>
                  <a:cubicBezTo>
                    <a:pt x="37106" y="37438"/>
                    <a:pt x="32799" y="30149"/>
                    <a:pt x="26504" y="24848"/>
                  </a:cubicBezTo>
                  <a:lnTo>
                    <a:pt x="24848" y="56984"/>
                  </a:lnTo>
                  <a:cubicBezTo>
                    <a:pt x="28824" y="59634"/>
                    <a:pt x="33793" y="61622"/>
                    <a:pt x="39756" y="61954"/>
                  </a:cubicBezTo>
                  <a:cubicBezTo>
                    <a:pt x="44395" y="61954"/>
                    <a:pt x="48702" y="61622"/>
                    <a:pt x="53009"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7" name="Freeform: Shape 546">
              <a:extLst>
                <a:ext uri="{FF2B5EF4-FFF2-40B4-BE49-F238E27FC236}">
                  <a16:creationId xmlns:a16="http://schemas.microsoft.com/office/drawing/2014/main" id="{CC78489E-A5D0-4D86-B20A-B2CCE7ADD49B}"/>
                </a:ext>
              </a:extLst>
            </p:cNvPr>
            <p:cNvSpPr/>
            <p:nvPr/>
          </p:nvSpPr>
          <p:spPr>
            <a:xfrm>
              <a:off x="5156060" y="10223992"/>
              <a:ext cx="66269" cy="99403"/>
            </a:xfrm>
            <a:custGeom>
              <a:avLst/>
              <a:gdLst>
                <a:gd name="connsiteX0" fmla="*/ 65598 w 66260"/>
                <a:gd name="connsiteY0" fmla="*/ 84213 h 99391"/>
                <a:gd name="connsiteX1" fmla="*/ 66261 w 66260"/>
                <a:gd name="connsiteY1" fmla="*/ 73611 h 99391"/>
                <a:gd name="connsiteX2" fmla="*/ 49033 w 66260"/>
                <a:gd name="connsiteY2" fmla="*/ 52739 h 99391"/>
                <a:gd name="connsiteX3" fmla="*/ 36443 w 66260"/>
                <a:gd name="connsiteY3" fmla="*/ 35180 h 99391"/>
                <a:gd name="connsiteX4" fmla="*/ 49696 w 66260"/>
                <a:gd name="connsiteY4" fmla="*/ 34186 h 99391"/>
                <a:gd name="connsiteX5" fmla="*/ 67917 w 66260"/>
                <a:gd name="connsiteY5" fmla="*/ 41475 h 99391"/>
                <a:gd name="connsiteX6" fmla="*/ 68580 w 66260"/>
                <a:gd name="connsiteY6" fmla="*/ 30541 h 99391"/>
                <a:gd name="connsiteX7" fmla="*/ 50358 w 66260"/>
                <a:gd name="connsiteY7" fmla="*/ 24909 h 99391"/>
                <a:gd name="connsiteX8" fmla="*/ 27829 w 66260"/>
                <a:gd name="connsiteY8" fmla="*/ 28223 h 99391"/>
                <a:gd name="connsiteX9" fmla="*/ 27829 w 66260"/>
                <a:gd name="connsiteY9" fmla="*/ 28223 h 99391"/>
                <a:gd name="connsiteX10" fmla="*/ 27167 w 66260"/>
                <a:gd name="connsiteY10" fmla="*/ 39155 h 99391"/>
                <a:gd name="connsiteX11" fmla="*/ 41082 w 66260"/>
                <a:gd name="connsiteY11" fmla="*/ 57378 h 99391"/>
                <a:gd name="connsiteX12" fmla="*/ 53671 w 66260"/>
                <a:gd name="connsiteY12" fmla="*/ 74937 h 99391"/>
                <a:gd name="connsiteX13" fmla="*/ 40419 w 66260"/>
                <a:gd name="connsiteY13" fmla="*/ 75931 h 99391"/>
                <a:gd name="connsiteX14" fmla="*/ 25511 w 66260"/>
                <a:gd name="connsiteY14" fmla="*/ 70960 h 99391"/>
                <a:gd name="connsiteX15" fmla="*/ 24848 w 66260"/>
                <a:gd name="connsiteY15" fmla="*/ 81562 h 99391"/>
                <a:gd name="connsiteX16" fmla="*/ 40088 w 66260"/>
                <a:gd name="connsiteY16" fmla="*/ 85538 h 99391"/>
                <a:gd name="connsiteX17" fmla="*/ 62617 w 66260"/>
                <a:gd name="connsiteY17" fmla="*/ 82225 h 99391"/>
                <a:gd name="connsiteX18" fmla="*/ 65598 w 66260"/>
                <a:gd name="connsiteY18" fmla="*/ 8421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598" y="84213"/>
                  </a:moveTo>
                  <a:lnTo>
                    <a:pt x="66261" y="73611"/>
                  </a:lnTo>
                  <a:cubicBezTo>
                    <a:pt x="57978" y="68310"/>
                    <a:pt x="53008" y="59365"/>
                    <a:pt x="49033" y="52739"/>
                  </a:cubicBezTo>
                  <a:cubicBezTo>
                    <a:pt x="46382" y="48100"/>
                    <a:pt x="42407" y="41143"/>
                    <a:pt x="36443" y="35180"/>
                  </a:cubicBezTo>
                  <a:cubicBezTo>
                    <a:pt x="40419" y="34186"/>
                    <a:pt x="45057" y="33854"/>
                    <a:pt x="49696" y="34186"/>
                  </a:cubicBezTo>
                  <a:cubicBezTo>
                    <a:pt x="57316" y="34518"/>
                    <a:pt x="63279" y="37499"/>
                    <a:pt x="67917" y="41475"/>
                  </a:cubicBezTo>
                  <a:lnTo>
                    <a:pt x="68580" y="30541"/>
                  </a:lnTo>
                  <a:cubicBezTo>
                    <a:pt x="63610" y="27559"/>
                    <a:pt x="57647" y="25241"/>
                    <a:pt x="50358" y="24909"/>
                  </a:cubicBezTo>
                  <a:cubicBezTo>
                    <a:pt x="42407" y="24578"/>
                    <a:pt x="34787" y="25572"/>
                    <a:pt x="27829" y="28223"/>
                  </a:cubicBezTo>
                  <a:lnTo>
                    <a:pt x="27829" y="28223"/>
                  </a:lnTo>
                  <a:lnTo>
                    <a:pt x="27167" y="39155"/>
                  </a:lnTo>
                  <a:cubicBezTo>
                    <a:pt x="33793" y="44456"/>
                    <a:pt x="37769" y="51745"/>
                    <a:pt x="41082" y="57378"/>
                  </a:cubicBezTo>
                  <a:cubicBezTo>
                    <a:pt x="43732" y="62347"/>
                    <a:pt x="47708" y="68972"/>
                    <a:pt x="53671" y="74937"/>
                  </a:cubicBezTo>
                  <a:cubicBezTo>
                    <a:pt x="49696" y="75931"/>
                    <a:pt x="45057" y="76261"/>
                    <a:pt x="40419" y="75931"/>
                  </a:cubicBezTo>
                  <a:cubicBezTo>
                    <a:pt x="34455" y="75599"/>
                    <a:pt x="29486" y="73943"/>
                    <a:pt x="25511" y="70960"/>
                  </a:cubicBezTo>
                  <a:lnTo>
                    <a:pt x="24848" y="81562"/>
                  </a:lnTo>
                  <a:cubicBezTo>
                    <a:pt x="29155" y="83550"/>
                    <a:pt x="34124" y="85207"/>
                    <a:pt x="40088" y="85538"/>
                  </a:cubicBezTo>
                  <a:cubicBezTo>
                    <a:pt x="48039" y="85869"/>
                    <a:pt x="55659" y="84875"/>
                    <a:pt x="62617" y="82225"/>
                  </a:cubicBezTo>
                  <a:lnTo>
                    <a:pt x="65598" y="8421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8" name="Freeform: Shape 547">
              <a:extLst>
                <a:ext uri="{FF2B5EF4-FFF2-40B4-BE49-F238E27FC236}">
                  <a16:creationId xmlns:a16="http://schemas.microsoft.com/office/drawing/2014/main" id="{5A5AB430-F772-426D-A974-B602CA31C0BA}"/>
                </a:ext>
              </a:extLst>
            </p:cNvPr>
            <p:cNvSpPr/>
            <p:nvPr/>
          </p:nvSpPr>
          <p:spPr>
            <a:xfrm>
              <a:off x="5208412" y="10235562"/>
              <a:ext cx="66269" cy="66269"/>
            </a:xfrm>
            <a:custGeom>
              <a:avLst/>
              <a:gdLst>
                <a:gd name="connsiteX0" fmla="*/ 24848 w 66260"/>
                <a:gd name="connsiteY0" fmla="*/ 25930 h 66260"/>
                <a:gd name="connsiteX1" fmla="*/ 37437 w 66260"/>
                <a:gd name="connsiteY1" fmla="*/ 43489 h 66260"/>
                <a:gd name="connsiteX2" fmla="*/ 54665 w 66260"/>
                <a:gd name="connsiteY2" fmla="*/ 64361 h 66260"/>
                <a:gd name="connsiteX3" fmla="*/ 56322 w 66260"/>
                <a:gd name="connsiteY3" fmla="*/ 32225 h 66260"/>
                <a:gd name="connsiteX4" fmla="*/ 38100 w 66260"/>
                <a:gd name="connsiteY4" fmla="*/ 24936 h 66260"/>
                <a:gd name="connsiteX5" fmla="*/ 24848 w 66260"/>
                <a:gd name="connsiteY5" fmla="*/ 2593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30"/>
                  </a:moveTo>
                  <a:cubicBezTo>
                    <a:pt x="30811" y="31893"/>
                    <a:pt x="34455" y="38520"/>
                    <a:pt x="37437" y="43489"/>
                  </a:cubicBezTo>
                  <a:cubicBezTo>
                    <a:pt x="41081" y="50115"/>
                    <a:pt x="46382" y="58729"/>
                    <a:pt x="54665" y="64361"/>
                  </a:cubicBezTo>
                  <a:lnTo>
                    <a:pt x="56322" y="32225"/>
                  </a:lnTo>
                  <a:cubicBezTo>
                    <a:pt x="51683" y="28248"/>
                    <a:pt x="45720" y="25267"/>
                    <a:pt x="38100" y="24936"/>
                  </a:cubicBezTo>
                  <a:cubicBezTo>
                    <a:pt x="33462" y="24604"/>
                    <a:pt x="28823" y="25267"/>
                    <a:pt x="24848" y="2593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9" name="Freeform: Shape 548">
              <a:extLst>
                <a:ext uri="{FF2B5EF4-FFF2-40B4-BE49-F238E27FC236}">
                  <a16:creationId xmlns:a16="http://schemas.microsoft.com/office/drawing/2014/main" id="{1A746C6A-B513-4F86-9018-50429AF716A4}"/>
                </a:ext>
              </a:extLst>
            </p:cNvPr>
            <p:cNvSpPr/>
            <p:nvPr/>
          </p:nvSpPr>
          <p:spPr>
            <a:xfrm>
              <a:off x="5197147" y="10240952"/>
              <a:ext cx="66269" cy="66269"/>
            </a:xfrm>
            <a:custGeom>
              <a:avLst/>
              <a:gdLst>
                <a:gd name="connsiteX0" fmla="*/ 53008 w 66260"/>
                <a:gd name="connsiteY0" fmla="*/ 60628 h 66260"/>
                <a:gd name="connsiteX1" fmla="*/ 40419 w 66260"/>
                <a:gd name="connsiteY1" fmla="*/ 43069 h 66260"/>
                <a:gd name="connsiteX2" fmla="*/ 26504 w 66260"/>
                <a:gd name="connsiteY2" fmla="*/ 24848 h 66260"/>
                <a:gd name="connsiteX3" fmla="*/ 24848 w 66260"/>
                <a:gd name="connsiteY3" fmla="*/ 56984 h 66260"/>
                <a:gd name="connsiteX4" fmla="*/ 39756 w 66260"/>
                <a:gd name="connsiteY4" fmla="*/ 61954 h 66260"/>
                <a:gd name="connsiteX5" fmla="*/ 53008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8"/>
                  </a:moveTo>
                  <a:cubicBezTo>
                    <a:pt x="47045" y="54665"/>
                    <a:pt x="43401" y="47707"/>
                    <a:pt x="40419" y="43069"/>
                  </a:cubicBezTo>
                  <a:cubicBezTo>
                    <a:pt x="37106" y="37437"/>
                    <a:pt x="32799" y="30148"/>
                    <a:pt x="26504" y="24848"/>
                  </a:cubicBezTo>
                  <a:lnTo>
                    <a:pt x="24848" y="56984"/>
                  </a:lnTo>
                  <a:cubicBezTo>
                    <a:pt x="28823" y="59634"/>
                    <a:pt x="33793" y="61622"/>
                    <a:pt x="39756" y="61954"/>
                  </a:cubicBezTo>
                  <a:cubicBezTo>
                    <a:pt x="44395" y="61954"/>
                    <a:pt x="49033" y="61622"/>
                    <a:pt x="53008"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0" name="Freeform: Shape 549">
              <a:extLst>
                <a:ext uri="{FF2B5EF4-FFF2-40B4-BE49-F238E27FC236}">
                  <a16:creationId xmlns:a16="http://schemas.microsoft.com/office/drawing/2014/main" id="{8AD7C5E5-5169-4AF0-B970-A7A74B022790}"/>
                </a:ext>
              </a:extLst>
            </p:cNvPr>
            <p:cNvSpPr/>
            <p:nvPr/>
          </p:nvSpPr>
          <p:spPr>
            <a:xfrm>
              <a:off x="5196815" y="10226311"/>
              <a:ext cx="66269" cy="99403"/>
            </a:xfrm>
            <a:custGeom>
              <a:avLst/>
              <a:gdLst>
                <a:gd name="connsiteX0" fmla="*/ 65598 w 66260"/>
                <a:gd name="connsiteY0" fmla="*/ 83882 h 99391"/>
                <a:gd name="connsiteX1" fmla="*/ 66261 w 66260"/>
                <a:gd name="connsiteY1" fmla="*/ 73611 h 99391"/>
                <a:gd name="connsiteX2" fmla="*/ 49033 w 66260"/>
                <a:gd name="connsiteY2" fmla="*/ 52739 h 99391"/>
                <a:gd name="connsiteX3" fmla="*/ 36444 w 66260"/>
                <a:gd name="connsiteY3" fmla="*/ 35180 h 99391"/>
                <a:gd name="connsiteX4" fmla="*/ 49696 w 66260"/>
                <a:gd name="connsiteY4" fmla="*/ 34186 h 99391"/>
                <a:gd name="connsiteX5" fmla="*/ 67917 w 66260"/>
                <a:gd name="connsiteY5" fmla="*/ 41475 h 99391"/>
                <a:gd name="connsiteX6" fmla="*/ 68580 w 66260"/>
                <a:gd name="connsiteY6" fmla="*/ 30541 h 99391"/>
                <a:gd name="connsiteX7" fmla="*/ 50358 w 66260"/>
                <a:gd name="connsiteY7" fmla="*/ 24909 h 99391"/>
                <a:gd name="connsiteX8" fmla="*/ 27829 w 66260"/>
                <a:gd name="connsiteY8" fmla="*/ 28222 h 99391"/>
                <a:gd name="connsiteX9" fmla="*/ 27829 w 66260"/>
                <a:gd name="connsiteY9" fmla="*/ 28222 h 99391"/>
                <a:gd name="connsiteX10" fmla="*/ 27167 w 66260"/>
                <a:gd name="connsiteY10" fmla="*/ 39155 h 99391"/>
                <a:gd name="connsiteX11" fmla="*/ 41082 w 66260"/>
                <a:gd name="connsiteY11" fmla="*/ 57377 h 99391"/>
                <a:gd name="connsiteX12" fmla="*/ 53671 w 66260"/>
                <a:gd name="connsiteY12" fmla="*/ 74936 h 99391"/>
                <a:gd name="connsiteX13" fmla="*/ 40419 w 66260"/>
                <a:gd name="connsiteY13" fmla="*/ 75930 h 99391"/>
                <a:gd name="connsiteX14" fmla="*/ 25511 w 66260"/>
                <a:gd name="connsiteY14" fmla="*/ 70960 h 99391"/>
                <a:gd name="connsiteX15" fmla="*/ 24848 w 66260"/>
                <a:gd name="connsiteY15" fmla="*/ 81562 h 99391"/>
                <a:gd name="connsiteX16" fmla="*/ 40088 w 66260"/>
                <a:gd name="connsiteY16" fmla="*/ 85538 h 99391"/>
                <a:gd name="connsiteX17" fmla="*/ 62617 w 66260"/>
                <a:gd name="connsiteY17" fmla="*/ 82224 h 99391"/>
                <a:gd name="connsiteX18" fmla="*/ 65598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598" y="83882"/>
                  </a:moveTo>
                  <a:lnTo>
                    <a:pt x="66261" y="73611"/>
                  </a:lnTo>
                  <a:cubicBezTo>
                    <a:pt x="57978" y="68310"/>
                    <a:pt x="53009" y="59364"/>
                    <a:pt x="49033" y="52739"/>
                  </a:cubicBezTo>
                  <a:cubicBezTo>
                    <a:pt x="46383" y="47770"/>
                    <a:pt x="42407" y="41143"/>
                    <a:pt x="36444" y="35180"/>
                  </a:cubicBezTo>
                  <a:cubicBezTo>
                    <a:pt x="40750" y="34186"/>
                    <a:pt x="45057" y="33854"/>
                    <a:pt x="49696" y="34186"/>
                  </a:cubicBezTo>
                  <a:cubicBezTo>
                    <a:pt x="57316" y="34517"/>
                    <a:pt x="63279" y="37498"/>
                    <a:pt x="67917" y="41475"/>
                  </a:cubicBezTo>
                  <a:lnTo>
                    <a:pt x="68580" y="30541"/>
                  </a:lnTo>
                  <a:cubicBezTo>
                    <a:pt x="63610" y="27559"/>
                    <a:pt x="57316" y="25240"/>
                    <a:pt x="50358" y="24909"/>
                  </a:cubicBezTo>
                  <a:cubicBezTo>
                    <a:pt x="42407" y="24578"/>
                    <a:pt x="34787" y="25572"/>
                    <a:pt x="27829" y="28222"/>
                  </a:cubicBezTo>
                  <a:lnTo>
                    <a:pt x="27829" y="28222"/>
                  </a:lnTo>
                  <a:lnTo>
                    <a:pt x="27167" y="39155"/>
                  </a:lnTo>
                  <a:cubicBezTo>
                    <a:pt x="33462" y="44456"/>
                    <a:pt x="37769" y="51745"/>
                    <a:pt x="41082" y="57377"/>
                  </a:cubicBezTo>
                  <a:cubicBezTo>
                    <a:pt x="43732" y="62346"/>
                    <a:pt x="47708" y="68972"/>
                    <a:pt x="53671" y="74936"/>
                  </a:cubicBezTo>
                  <a:cubicBezTo>
                    <a:pt x="49696" y="75930"/>
                    <a:pt x="45057" y="76261"/>
                    <a:pt x="40419" y="75930"/>
                  </a:cubicBezTo>
                  <a:cubicBezTo>
                    <a:pt x="34456" y="75599"/>
                    <a:pt x="29486" y="73611"/>
                    <a:pt x="25511" y="70960"/>
                  </a:cubicBezTo>
                  <a:lnTo>
                    <a:pt x="24848" y="81562"/>
                  </a:lnTo>
                  <a:cubicBezTo>
                    <a:pt x="29155" y="83550"/>
                    <a:pt x="34124" y="85206"/>
                    <a:pt x="40088" y="85538"/>
                  </a:cubicBezTo>
                  <a:cubicBezTo>
                    <a:pt x="48039" y="85869"/>
                    <a:pt x="55659" y="84875"/>
                    <a:pt x="62617" y="82224"/>
                  </a:cubicBezTo>
                  <a:lnTo>
                    <a:pt x="65598"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1" name="Freeform: Shape 550">
              <a:extLst>
                <a:ext uri="{FF2B5EF4-FFF2-40B4-BE49-F238E27FC236}">
                  <a16:creationId xmlns:a16="http://schemas.microsoft.com/office/drawing/2014/main" id="{54D9F0A8-5A69-4A68-B414-DCF046EE2957}"/>
                </a:ext>
              </a:extLst>
            </p:cNvPr>
            <p:cNvSpPr/>
            <p:nvPr/>
          </p:nvSpPr>
          <p:spPr>
            <a:xfrm>
              <a:off x="5249168" y="10237638"/>
              <a:ext cx="66269" cy="66269"/>
            </a:xfrm>
            <a:custGeom>
              <a:avLst/>
              <a:gdLst>
                <a:gd name="connsiteX0" fmla="*/ 24848 w 66260"/>
                <a:gd name="connsiteY0" fmla="*/ 26172 h 66260"/>
                <a:gd name="connsiteX1" fmla="*/ 37438 w 66260"/>
                <a:gd name="connsiteY1" fmla="*/ 43732 h 66260"/>
                <a:gd name="connsiteX2" fmla="*/ 54665 w 66260"/>
                <a:gd name="connsiteY2" fmla="*/ 64273 h 66260"/>
                <a:gd name="connsiteX3" fmla="*/ 56322 w 66260"/>
                <a:gd name="connsiteY3" fmla="*/ 32137 h 66260"/>
                <a:gd name="connsiteX4" fmla="*/ 38100 w 66260"/>
                <a:gd name="connsiteY4" fmla="*/ 24848 h 66260"/>
                <a:gd name="connsiteX5" fmla="*/ 24848 w 66260"/>
                <a:gd name="connsiteY5" fmla="*/ 2617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172"/>
                  </a:moveTo>
                  <a:cubicBezTo>
                    <a:pt x="30812" y="32137"/>
                    <a:pt x="34455" y="38762"/>
                    <a:pt x="37438" y="43732"/>
                  </a:cubicBezTo>
                  <a:cubicBezTo>
                    <a:pt x="41082" y="50358"/>
                    <a:pt x="46382" y="58972"/>
                    <a:pt x="54665" y="64273"/>
                  </a:cubicBezTo>
                  <a:lnTo>
                    <a:pt x="56322" y="32137"/>
                  </a:lnTo>
                  <a:cubicBezTo>
                    <a:pt x="51683" y="28161"/>
                    <a:pt x="45720" y="25510"/>
                    <a:pt x="38100" y="24848"/>
                  </a:cubicBezTo>
                  <a:cubicBezTo>
                    <a:pt x="33462" y="24848"/>
                    <a:pt x="29155" y="25178"/>
                    <a:pt x="24848" y="26172"/>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2" name="Freeform: Shape 551">
              <a:extLst>
                <a:ext uri="{FF2B5EF4-FFF2-40B4-BE49-F238E27FC236}">
                  <a16:creationId xmlns:a16="http://schemas.microsoft.com/office/drawing/2014/main" id="{A87541FA-21E6-4DF8-AA30-2454945976E2}"/>
                </a:ext>
              </a:extLst>
            </p:cNvPr>
            <p:cNvSpPr/>
            <p:nvPr/>
          </p:nvSpPr>
          <p:spPr>
            <a:xfrm>
              <a:off x="5238232" y="10242940"/>
              <a:ext cx="66269" cy="66269"/>
            </a:xfrm>
            <a:custGeom>
              <a:avLst/>
              <a:gdLst>
                <a:gd name="connsiteX0" fmla="*/ 53009 w 66260"/>
                <a:gd name="connsiteY0" fmla="*/ 60628 h 66260"/>
                <a:gd name="connsiteX1" fmla="*/ 40419 w 66260"/>
                <a:gd name="connsiteY1" fmla="*/ 43069 h 66260"/>
                <a:gd name="connsiteX2" fmla="*/ 26504 w 66260"/>
                <a:gd name="connsiteY2" fmla="*/ 24848 h 66260"/>
                <a:gd name="connsiteX3" fmla="*/ 24848 w 66260"/>
                <a:gd name="connsiteY3" fmla="*/ 56984 h 66260"/>
                <a:gd name="connsiteX4" fmla="*/ 40088 w 66260"/>
                <a:gd name="connsiteY4" fmla="*/ 61954 h 66260"/>
                <a:gd name="connsiteX5" fmla="*/ 53009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8"/>
                  </a:moveTo>
                  <a:cubicBezTo>
                    <a:pt x="47045" y="54665"/>
                    <a:pt x="43401" y="48039"/>
                    <a:pt x="40419" y="43069"/>
                  </a:cubicBezTo>
                  <a:cubicBezTo>
                    <a:pt x="37106" y="37437"/>
                    <a:pt x="32799" y="30149"/>
                    <a:pt x="26504" y="24848"/>
                  </a:cubicBezTo>
                  <a:lnTo>
                    <a:pt x="24848" y="56984"/>
                  </a:lnTo>
                  <a:cubicBezTo>
                    <a:pt x="29155" y="59634"/>
                    <a:pt x="33793" y="61622"/>
                    <a:pt x="40088" y="61954"/>
                  </a:cubicBezTo>
                  <a:cubicBezTo>
                    <a:pt x="44395" y="61954"/>
                    <a:pt x="48702" y="61622"/>
                    <a:pt x="53009"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3" name="Freeform: Shape 552">
              <a:extLst>
                <a:ext uri="{FF2B5EF4-FFF2-40B4-BE49-F238E27FC236}">
                  <a16:creationId xmlns:a16="http://schemas.microsoft.com/office/drawing/2014/main" id="{31B610DD-494D-4453-820C-6F99FD2CA3CF}"/>
                </a:ext>
              </a:extLst>
            </p:cNvPr>
            <p:cNvSpPr/>
            <p:nvPr/>
          </p:nvSpPr>
          <p:spPr>
            <a:xfrm>
              <a:off x="5236907" y="10228961"/>
              <a:ext cx="66269" cy="99403"/>
            </a:xfrm>
            <a:custGeom>
              <a:avLst/>
              <a:gdLst>
                <a:gd name="connsiteX0" fmla="*/ 66261 w 66260"/>
                <a:gd name="connsiteY0" fmla="*/ 83550 h 99391"/>
                <a:gd name="connsiteX1" fmla="*/ 66923 w 66260"/>
                <a:gd name="connsiteY1" fmla="*/ 73280 h 99391"/>
                <a:gd name="connsiteX2" fmla="*/ 49696 w 66260"/>
                <a:gd name="connsiteY2" fmla="*/ 52739 h 99391"/>
                <a:gd name="connsiteX3" fmla="*/ 37106 w 66260"/>
                <a:gd name="connsiteY3" fmla="*/ 35180 h 99391"/>
                <a:gd name="connsiteX4" fmla="*/ 50358 w 66260"/>
                <a:gd name="connsiteY4" fmla="*/ 34186 h 99391"/>
                <a:gd name="connsiteX5" fmla="*/ 68580 w 66260"/>
                <a:gd name="connsiteY5" fmla="*/ 41475 h 99391"/>
                <a:gd name="connsiteX6" fmla="*/ 69242 w 66260"/>
                <a:gd name="connsiteY6" fmla="*/ 30542 h 99391"/>
                <a:gd name="connsiteX7" fmla="*/ 50690 w 66260"/>
                <a:gd name="connsiteY7" fmla="*/ 24909 h 99391"/>
                <a:gd name="connsiteX8" fmla="*/ 28161 w 66260"/>
                <a:gd name="connsiteY8" fmla="*/ 28223 h 99391"/>
                <a:gd name="connsiteX9" fmla="*/ 28161 w 66260"/>
                <a:gd name="connsiteY9" fmla="*/ 28223 h 99391"/>
                <a:gd name="connsiteX10" fmla="*/ 27498 w 66260"/>
                <a:gd name="connsiteY10" fmla="*/ 39155 h 99391"/>
                <a:gd name="connsiteX11" fmla="*/ 41413 w 66260"/>
                <a:gd name="connsiteY11" fmla="*/ 57378 h 99391"/>
                <a:gd name="connsiteX12" fmla="*/ 54002 w 66260"/>
                <a:gd name="connsiteY12" fmla="*/ 74937 h 99391"/>
                <a:gd name="connsiteX13" fmla="*/ 40750 w 66260"/>
                <a:gd name="connsiteY13" fmla="*/ 75931 h 99391"/>
                <a:gd name="connsiteX14" fmla="*/ 25510 w 66260"/>
                <a:gd name="connsiteY14" fmla="*/ 70961 h 99391"/>
                <a:gd name="connsiteX15" fmla="*/ 24848 w 66260"/>
                <a:gd name="connsiteY15" fmla="*/ 81232 h 99391"/>
                <a:gd name="connsiteX16" fmla="*/ 40088 w 66260"/>
                <a:gd name="connsiteY16" fmla="*/ 85207 h 99391"/>
                <a:gd name="connsiteX17" fmla="*/ 62617 w 66260"/>
                <a:gd name="connsiteY17" fmla="*/ 81894 h 99391"/>
                <a:gd name="connsiteX18" fmla="*/ 66261 w 66260"/>
                <a:gd name="connsiteY18" fmla="*/ 8355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6261" y="83550"/>
                  </a:moveTo>
                  <a:lnTo>
                    <a:pt x="66923" y="73280"/>
                  </a:lnTo>
                  <a:cubicBezTo>
                    <a:pt x="58641" y="67979"/>
                    <a:pt x="53340" y="59034"/>
                    <a:pt x="49696" y="52739"/>
                  </a:cubicBezTo>
                  <a:cubicBezTo>
                    <a:pt x="47045" y="47770"/>
                    <a:pt x="43070" y="41143"/>
                    <a:pt x="37106" y="35180"/>
                  </a:cubicBezTo>
                  <a:cubicBezTo>
                    <a:pt x="41413" y="34186"/>
                    <a:pt x="45720" y="33854"/>
                    <a:pt x="50358" y="34186"/>
                  </a:cubicBezTo>
                  <a:cubicBezTo>
                    <a:pt x="57978" y="34518"/>
                    <a:pt x="63941" y="37499"/>
                    <a:pt x="68580" y="41475"/>
                  </a:cubicBezTo>
                  <a:lnTo>
                    <a:pt x="69242" y="30542"/>
                  </a:lnTo>
                  <a:cubicBezTo>
                    <a:pt x="64273" y="27560"/>
                    <a:pt x="57978" y="25241"/>
                    <a:pt x="50690" y="24909"/>
                  </a:cubicBezTo>
                  <a:cubicBezTo>
                    <a:pt x="42738" y="24578"/>
                    <a:pt x="35118" y="25572"/>
                    <a:pt x="28161" y="28223"/>
                  </a:cubicBezTo>
                  <a:lnTo>
                    <a:pt x="28161" y="28223"/>
                  </a:lnTo>
                  <a:lnTo>
                    <a:pt x="27498" y="39155"/>
                  </a:lnTo>
                  <a:cubicBezTo>
                    <a:pt x="33793" y="44456"/>
                    <a:pt x="38100" y="51745"/>
                    <a:pt x="41413" y="57378"/>
                  </a:cubicBezTo>
                  <a:cubicBezTo>
                    <a:pt x="44064" y="62347"/>
                    <a:pt x="48039" y="68973"/>
                    <a:pt x="54002" y="74937"/>
                  </a:cubicBezTo>
                  <a:cubicBezTo>
                    <a:pt x="50027" y="75931"/>
                    <a:pt x="45389" y="76261"/>
                    <a:pt x="40750" y="75931"/>
                  </a:cubicBezTo>
                  <a:cubicBezTo>
                    <a:pt x="34787" y="75599"/>
                    <a:pt x="29817" y="73611"/>
                    <a:pt x="25510" y="70961"/>
                  </a:cubicBezTo>
                  <a:lnTo>
                    <a:pt x="24848" y="81232"/>
                  </a:lnTo>
                  <a:cubicBezTo>
                    <a:pt x="29154" y="83219"/>
                    <a:pt x="34124" y="84875"/>
                    <a:pt x="40088" y="85207"/>
                  </a:cubicBezTo>
                  <a:cubicBezTo>
                    <a:pt x="48039" y="85539"/>
                    <a:pt x="55659" y="84544"/>
                    <a:pt x="62617" y="81894"/>
                  </a:cubicBezTo>
                  <a:lnTo>
                    <a:pt x="66261" y="83550"/>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4" name="Freeform: Shape 553">
              <a:extLst>
                <a:ext uri="{FF2B5EF4-FFF2-40B4-BE49-F238E27FC236}">
                  <a16:creationId xmlns:a16="http://schemas.microsoft.com/office/drawing/2014/main" id="{B7C4740D-001C-4D87-9212-1FF0625EE1E6}"/>
                </a:ext>
              </a:extLst>
            </p:cNvPr>
            <p:cNvSpPr/>
            <p:nvPr/>
          </p:nvSpPr>
          <p:spPr>
            <a:xfrm>
              <a:off x="5290254" y="10239870"/>
              <a:ext cx="66269" cy="66269"/>
            </a:xfrm>
            <a:custGeom>
              <a:avLst/>
              <a:gdLst>
                <a:gd name="connsiteX0" fmla="*/ 24848 w 66260"/>
                <a:gd name="connsiteY0" fmla="*/ 25930 h 66260"/>
                <a:gd name="connsiteX1" fmla="*/ 37437 w 66260"/>
                <a:gd name="connsiteY1" fmla="*/ 43489 h 66260"/>
                <a:gd name="connsiteX2" fmla="*/ 54665 w 66260"/>
                <a:gd name="connsiteY2" fmla="*/ 64360 h 66260"/>
                <a:gd name="connsiteX3" fmla="*/ 56322 w 66260"/>
                <a:gd name="connsiteY3" fmla="*/ 32224 h 66260"/>
                <a:gd name="connsiteX4" fmla="*/ 38100 w 66260"/>
                <a:gd name="connsiteY4" fmla="*/ 24936 h 66260"/>
                <a:gd name="connsiteX5" fmla="*/ 24848 w 66260"/>
                <a:gd name="connsiteY5" fmla="*/ 2593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30"/>
                  </a:moveTo>
                  <a:cubicBezTo>
                    <a:pt x="30811" y="31893"/>
                    <a:pt x="34455" y="38519"/>
                    <a:pt x="37437" y="43489"/>
                  </a:cubicBezTo>
                  <a:cubicBezTo>
                    <a:pt x="41081" y="50115"/>
                    <a:pt x="46382" y="58729"/>
                    <a:pt x="54665" y="64360"/>
                  </a:cubicBezTo>
                  <a:lnTo>
                    <a:pt x="56322" y="32224"/>
                  </a:lnTo>
                  <a:cubicBezTo>
                    <a:pt x="51683" y="28248"/>
                    <a:pt x="45720" y="25598"/>
                    <a:pt x="38100" y="24936"/>
                  </a:cubicBezTo>
                  <a:cubicBezTo>
                    <a:pt x="33130" y="24604"/>
                    <a:pt x="28823" y="25267"/>
                    <a:pt x="24848" y="2593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5" name="Freeform: Shape 554">
              <a:extLst>
                <a:ext uri="{FF2B5EF4-FFF2-40B4-BE49-F238E27FC236}">
                  <a16:creationId xmlns:a16="http://schemas.microsoft.com/office/drawing/2014/main" id="{66166A22-C8E2-4A79-86E3-02C26EA73C30}"/>
                </a:ext>
              </a:extLst>
            </p:cNvPr>
            <p:cNvSpPr/>
            <p:nvPr/>
          </p:nvSpPr>
          <p:spPr>
            <a:xfrm>
              <a:off x="5278988" y="10245259"/>
              <a:ext cx="66269" cy="66269"/>
            </a:xfrm>
            <a:custGeom>
              <a:avLst/>
              <a:gdLst>
                <a:gd name="connsiteX0" fmla="*/ 53009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955 h 66260"/>
                <a:gd name="connsiteX5" fmla="*/ 53009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9"/>
                  </a:moveTo>
                  <a:cubicBezTo>
                    <a:pt x="47046" y="54666"/>
                    <a:pt x="43401" y="47708"/>
                    <a:pt x="40419" y="43070"/>
                  </a:cubicBezTo>
                  <a:cubicBezTo>
                    <a:pt x="37106" y="37438"/>
                    <a:pt x="32799" y="30149"/>
                    <a:pt x="26504" y="24848"/>
                  </a:cubicBezTo>
                  <a:lnTo>
                    <a:pt x="24848" y="56984"/>
                  </a:lnTo>
                  <a:cubicBezTo>
                    <a:pt x="29155" y="59635"/>
                    <a:pt x="33793" y="61623"/>
                    <a:pt x="40088" y="61955"/>
                  </a:cubicBezTo>
                  <a:cubicBezTo>
                    <a:pt x="44395" y="61955"/>
                    <a:pt x="48702" y="61623"/>
                    <a:pt x="53009"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6" name="Freeform: Shape 555">
              <a:extLst>
                <a:ext uri="{FF2B5EF4-FFF2-40B4-BE49-F238E27FC236}">
                  <a16:creationId xmlns:a16="http://schemas.microsoft.com/office/drawing/2014/main" id="{452F301E-7CCA-4B78-9B6E-D1E5AB2B79D7}"/>
                </a:ext>
              </a:extLst>
            </p:cNvPr>
            <p:cNvSpPr/>
            <p:nvPr/>
          </p:nvSpPr>
          <p:spPr>
            <a:xfrm>
              <a:off x="5277994" y="10230618"/>
              <a:ext cx="66269" cy="99403"/>
            </a:xfrm>
            <a:custGeom>
              <a:avLst/>
              <a:gdLst>
                <a:gd name="connsiteX0" fmla="*/ 65930 w 66260"/>
                <a:gd name="connsiteY0" fmla="*/ 84213 h 99391"/>
                <a:gd name="connsiteX1" fmla="*/ 66593 w 66260"/>
                <a:gd name="connsiteY1" fmla="*/ 73611 h 99391"/>
                <a:gd name="connsiteX2" fmla="*/ 49365 w 66260"/>
                <a:gd name="connsiteY2" fmla="*/ 52740 h 99391"/>
                <a:gd name="connsiteX3" fmla="*/ 36775 w 66260"/>
                <a:gd name="connsiteY3" fmla="*/ 35180 h 99391"/>
                <a:gd name="connsiteX4" fmla="*/ 50027 w 66260"/>
                <a:gd name="connsiteY4" fmla="*/ 34187 h 99391"/>
                <a:gd name="connsiteX5" fmla="*/ 68249 w 66260"/>
                <a:gd name="connsiteY5" fmla="*/ 41474 h 99391"/>
                <a:gd name="connsiteX6" fmla="*/ 68911 w 66260"/>
                <a:gd name="connsiteY6" fmla="*/ 30542 h 99391"/>
                <a:gd name="connsiteX7" fmla="*/ 50690 w 66260"/>
                <a:gd name="connsiteY7" fmla="*/ 24909 h 99391"/>
                <a:gd name="connsiteX8" fmla="*/ 28161 w 66260"/>
                <a:gd name="connsiteY8" fmla="*/ 28222 h 99391"/>
                <a:gd name="connsiteX9" fmla="*/ 28161 w 66260"/>
                <a:gd name="connsiteY9" fmla="*/ 28222 h 99391"/>
                <a:gd name="connsiteX10" fmla="*/ 27498 w 66260"/>
                <a:gd name="connsiteY10" fmla="*/ 39156 h 99391"/>
                <a:gd name="connsiteX11" fmla="*/ 41413 w 66260"/>
                <a:gd name="connsiteY11" fmla="*/ 57377 h 99391"/>
                <a:gd name="connsiteX12" fmla="*/ 54003 w 66260"/>
                <a:gd name="connsiteY12" fmla="*/ 74936 h 99391"/>
                <a:gd name="connsiteX13" fmla="*/ 40751 w 66260"/>
                <a:gd name="connsiteY13" fmla="*/ 75930 h 99391"/>
                <a:gd name="connsiteX14" fmla="*/ 25511 w 66260"/>
                <a:gd name="connsiteY14" fmla="*/ 70961 h 99391"/>
                <a:gd name="connsiteX15" fmla="*/ 24848 w 66260"/>
                <a:gd name="connsiteY15" fmla="*/ 81563 h 99391"/>
                <a:gd name="connsiteX16" fmla="*/ 40088 w 66260"/>
                <a:gd name="connsiteY16" fmla="*/ 85538 h 99391"/>
                <a:gd name="connsiteX17" fmla="*/ 62617 w 66260"/>
                <a:gd name="connsiteY17" fmla="*/ 82225 h 99391"/>
                <a:gd name="connsiteX18" fmla="*/ 65930 w 66260"/>
                <a:gd name="connsiteY18" fmla="*/ 8421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30" y="84213"/>
                  </a:moveTo>
                  <a:lnTo>
                    <a:pt x="66593" y="73611"/>
                  </a:lnTo>
                  <a:cubicBezTo>
                    <a:pt x="58310" y="68311"/>
                    <a:pt x="53340" y="59365"/>
                    <a:pt x="49365" y="52740"/>
                  </a:cubicBezTo>
                  <a:cubicBezTo>
                    <a:pt x="46714" y="47769"/>
                    <a:pt x="42739" y="41144"/>
                    <a:pt x="36775" y="35180"/>
                  </a:cubicBezTo>
                  <a:cubicBezTo>
                    <a:pt x="41082" y="34187"/>
                    <a:pt x="45389" y="33855"/>
                    <a:pt x="50027" y="34187"/>
                  </a:cubicBezTo>
                  <a:cubicBezTo>
                    <a:pt x="57647" y="34517"/>
                    <a:pt x="63610" y="37499"/>
                    <a:pt x="68249" y="41474"/>
                  </a:cubicBezTo>
                  <a:lnTo>
                    <a:pt x="68911" y="30542"/>
                  </a:lnTo>
                  <a:cubicBezTo>
                    <a:pt x="63942" y="27560"/>
                    <a:pt x="57647" y="25241"/>
                    <a:pt x="50690" y="24909"/>
                  </a:cubicBezTo>
                  <a:cubicBezTo>
                    <a:pt x="42739" y="24578"/>
                    <a:pt x="35119" y="25572"/>
                    <a:pt x="28161" y="28222"/>
                  </a:cubicBezTo>
                  <a:lnTo>
                    <a:pt x="28161" y="28222"/>
                  </a:lnTo>
                  <a:lnTo>
                    <a:pt x="27498" y="39156"/>
                  </a:lnTo>
                  <a:cubicBezTo>
                    <a:pt x="34124" y="44457"/>
                    <a:pt x="38100" y="51746"/>
                    <a:pt x="41413" y="57377"/>
                  </a:cubicBezTo>
                  <a:cubicBezTo>
                    <a:pt x="44064" y="62016"/>
                    <a:pt x="48040" y="68973"/>
                    <a:pt x="54003" y="74936"/>
                  </a:cubicBezTo>
                  <a:cubicBezTo>
                    <a:pt x="50027" y="75930"/>
                    <a:pt x="45389" y="76262"/>
                    <a:pt x="40751" y="75930"/>
                  </a:cubicBezTo>
                  <a:cubicBezTo>
                    <a:pt x="34787" y="75600"/>
                    <a:pt x="29818" y="73943"/>
                    <a:pt x="25511" y="70961"/>
                  </a:cubicBezTo>
                  <a:lnTo>
                    <a:pt x="24848" y="81563"/>
                  </a:lnTo>
                  <a:cubicBezTo>
                    <a:pt x="29155" y="83551"/>
                    <a:pt x="34124" y="85207"/>
                    <a:pt x="40088" y="85538"/>
                  </a:cubicBezTo>
                  <a:cubicBezTo>
                    <a:pt x="48040" y="85870"/>
                    <a:pt x="55659" y="84876"/>
                    <a:pt x="62617" y="82225"/>
                  </a:cubicBezTo>
                  <a:lnTo>
                    <a:pt x="65930" y="8421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7" name="Freeform: Shape 556">
              <a:extLst>
                <a:ext uri="{FF2B5EF4-FFF2-40B4-BE49-F238E27FC236}">
                  <a16:creationId xmlns:a16="http://schemas.microsoft.com/office/drawing/2014/main" id="{6FB6A350-3C1C-43D3-B74F-299B62275832}"/>
                </a:ext>
              </a:extLst>
            </p:cNvPr>
            <p:cNvSpPr/>
            <p:nvPr/>
          </p:nvSpPr>
          <p:spPr>
            <a:xfrm>
              <a:off x="5331009" y="10242153"/>
              <a:ext cx="66269" cy="66269"/>
            </a:xfrm>
            <a:custGeom>
              <a:avLst/>
              <a:gdLst>
                <a:gd name="connsiteX0" fmla="*/ 24848 w 66260"/>
                <a:gd name="connsiteY0" fmla="*/ 25966 h 66260"/>
                <a:gd name="connsiteX1" fmla="*/ 37438 w 66260"/>
                <a:gd name="connsiteY1" fmla="*/ 43525 h 66260"/>
                <a:gd name="connsiteX2" fmla="*/ 54665 w 66260"/>
                <a:gd name="connsiteY2" fmla="*/ 64397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1" y="31930"/>
                    <a:pt x="34455" y="38555"/>
                    <a:pt x="37438" y="43525"/>
                  </a:cubicBezTo>
                  <a:cubicBezTo>
                    <a:pt x="41082" y="50151"/>
                    <a:pt x="46382" y="58765"/>
                    <a:pt x="54665" y="64397"/>
                  </a:cubicBezTo>
                  <a:lnTo>
                    <a:pt x="56322" y="32261"/>
                  </a:lnTo>
                  <a:cubicBezTo>
                    <a:pt x="51683" y="28285"/>
                    <a:pt x="45720" y="25303"/>
                    <a:pt x="38100" y="24972"/>
                  </a:cubicBezTo>
                  <a:cubicBezTo>
                    <a:pt x="33462" y="24641"/>
                    <a:pt x="28823"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8" name="Freeform: Shape 557">
              <a:extLst>
                <a:ext uri="{FF2B5EF4-FFF2-40B4-BE49-F238E27FC236}">
                  <a16:creationId xmlns:a16="http://schemas.microsoft.com/office/drawing/2014/main" id="{40F1D8AC-9707-4AA2-8094-42C0C358D501}"/>
                </a:ext>
              </a:extLst>
            </p:cNvPr>
            <p:cNvSpPr/>
            <p:nvPr/>
          </p:nvSpPr>
          <p:spPr>
            <a:xfrm>
              <a:off x="5319744" y="10247246"/>
              <a:ext cx="66269" cy="66269"/>
            </a:xfrm>
            <a:custGeom>
              <a:avLst/>
              <a:gdLst>
                <a:gd name="connsiteX0" fmla="*/ 53008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623 h 66260"/>
                <a:gd name="connsiteX5" fmla="*/ 53008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9"/>
                  </a:moveTo>
                  <a:cubicBezTo>
                    <a:pt x="47045" y="54666"/>
                    <a:pt x="43401" y="47708"/>
                    <a:pt x="40419" y="43070"/>
                  </a:cubicBezTo>
                  <a:cubicBezTo>
                    <a:pt x="37106" y="37438"/>
                    <a:pt x="32799" y="30149"/>
                    <a:pt x="26504" y="24848"/>
                  </a:cubicBezTo>
                  <a:lnTo>
                    <a:pt x="24848" y="56984"/>
                  </a:lnTo>
                  <a:cubicBezTo>
                    <a:pt x="29154" y="59635"/>
                    <a:pt x="33793" y="61623"/>
                    <a:pt x="40088" y="61623"/>
                  </a:cubicBezTo>
                  <a:cubicBezTo>
                    <a:pt x="44395" y="61955"/>
                    <a:pt x="49033" y="61623"/>
                    <a:pt x="53008"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9" name="Freeform: Shape 558">
              <a:extLst>
                <a:ext uri="{FF2B5EF4-FFF2-40B4-BE49-F238E27FC236}">
                  <a16:creationId xmlns:a16="http://schemas.microsoft.com/office/drawing/2014/main" id="{A69C17F0-DC0F-4002-A16A-790B0A950851}"/>
                </a:ext>
              </a:extLst>
            </p:cNvPr>
            <p:cNvSpPr/>
            <p:nvPr/>
          </p:nvSpPr>
          <p:spPr>
            <a:xfrm>
              <a:off x="5319081" y="10232938"/>
              <a:ext cx="66269" cy="99403"/>
            </a:xfrm>
            <a:custGeom>
              <a:avLst/>
              <a:gdLst>
                <a:gd name="connsiteX0" fmla="*/ 65930 w 66260"/>
                <a:gd name="connsiteY0" fmla="*/ 83881 h 99391"/>
                <a:gd name="connsiteX1" fmla="*/ 66592 w 66260"/>
                <a:gd name="connsiteY1" fmla="*/ 73611 h 99391"/>
                <a:gd name="connsiteX2" fmla="*/ 49365 w 66260"/>
                <a:gd name="connsiteY2" fmla="*/ 52739 h 99391"/>
                <a:gd name="connsiteX3" fmla="*/ 36775 w 66260"/>
                <a:gd name="connsiteY3" fmla="*/ 35179 h 99391"/>
                <a:gd name="connsiteX4" fmla="*/ 50027 w 66260"/>
                <a:gd name="connsiteY4" fmla="*/ 34186 h 99391"/>
                <a:gd name="connsiteX5" fmla="*/ 68249 w 66260"/>
                <a:gd name="connsiteY5" fmla="*/ 41474 h 99391"/>
                <a:gd name="connsiteX6" fmla="*/ 68911 w 66260"/>
                <a:gd name="connsiteY6" fmla="*/ 30542 h 99391"/>
                <a:gd name="connsiteX7" fmla="*/ 50690 w 66260"/>
                <a:gd name="connsiteY7" fmla="*/ 24909 h 99391"/>
                <a:gd name="connsiteX8" fmla="*/ 28161 w 66260"/>
                <a:gd name="connsiteY8" fmla="*/ 28222 h 99391"/>
                <a:gd name="connsiteX9" fmla="*/ 28161 w 66260"/>
                <a:gd name="connsiteY9" fmla="*/ 28222 h 99391"/>
                <a:gd name="connsiteX10" fmla="*/ 27498 w 66260"/>
                <a:gd name="connsiteY10" fmla="*/ 39155 h 99391"/>
                <a:gd name="connsiteX11" fmla="*/ 41413 w 66260"/>
                <a:gd name="connsiteY11" fmla="*/ 57377 h 99391"/>
                <a:gd name="connsiteX12" fmla="*/ 54003 w 66260"/>
                <a:gd name="connsiteY12" fmla="*/ 74936 h 99391"/>
                <a:gd name="connsiteX13" fmla="*/ 40750 w 66260"/>
                <a:gd name="connsiteY13" fmla="*/ 75930 h 99391"/>
                <a:gd name="connsiteX14" fmla="*/ 25511 w 66260"/>
                <a:gd name="connsiteY14" fmla="*/ 71292 h 99391"/>
                <a:gd name="connsiteX15" fmla="*/ 24848 w 66260"/>
                <a:gd name="connsiteY15" fmla="*/ 81563 h 99391"/>
                <a:gd name="connsiteX16" fmla="*/ 40088 w 66260"/>
                <a:gd name="connsiteY16" fmla="*/ 85207 h 99391"/>
                <a:gd name="connsiteX17" fmla="*/ 62617 w 66260"/>
                <a:gd name="connsiteY17" fmla="*/ 81893 h 99391"/>
                <a:gd name="connsiteX18" fmla="*/ 65930 w 66260"/>
                <a:gd name="connsiteY18" fmla="*/ 8388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30" y="83881"/>
                  </a:moveTo>
                  <a:lnTo>
                    <a:pt x="66592" y="73611"/>
                  </a:lnTo>
                  <a:cubicBezTo>
                    <a:pt x="58309" y="68310"/>
                    <a:pt x="53340" y="59365"/>
                    <a:pt x="49365" y="52739"/>
                  </a:cubicBezTo>
                  <a:cubicBezTo>
                    <a:pt x="46714" y="47769"/>
                    <a:pt x="42738" y="41144"/>
                    <a:pt x="36775" y="35179"/>
                  </a:cubicBezTo>
                  <a:cubicBezTo>
                    <a:pt x="40750" y="34186"/>
                    <a:pt x="45389" y="33855"/>
                    <a:pt x="50027" y="34186"/>
                  </a:cubicBezTo>
                  <a:cubicBezTo>
                    <a:pt x="57647" y="34517"/>
                    <a:pt x="63610" y="37499"/>
                    <a:pt x="68249" y="41474"/>
                  </a:cubicBezTo>
                  <a:lnTo>
                    <a:pt x="68911" y="30542"/>
                  </a:lnTo>
                  <a:cubicBezTo>
                    <a:pt x="63941" y="27560"/>
                    <a:pt x="57647" y="25241"/>
                    <a:pt x="50690" y="24909"/>
                  </a:cubicBezTo>
                  <a:cubicBezTo>
                    <a:pt x="42738" y="24578"/>
                    <a:pt x="35118" y="25572"/>
                    <a:pt x="28161" y="28222"/>
                  </a:cubicBezTo>
                  <a:lnTo>
                    <a:pt x="28161" y="28222"/>
                  </a:lnTo>
                  <a:lnTo>
                    <a:pt x="27498" y="39155"/>
                  </a:lnTo>
                  <a:cubicBezTo>
                    <a:pt x="34124" y="44456"/>
                    <a:pt x="38100" y="51745"/>
                    <a:pt x="41413" y="57377"/>
                  </a:cubicBezTo>
                  <a:cubicBezTo>
                    <a:pt x="44064" y="62015"/>
                    <a:pt x="48039" y="68973"/>
                    <a:pt x="54003" y="74936"/>
                  </a:cubicBezTo>
                  <a:cubicBezTo>
                    <a:pt x="50027" y="75930"/>
                    <a:pt x="45389" y="76262"/>
                    <a:pt x="40750" y="75930"/>
                  </a:cubicBezTo>
                  <a:cubicBezTo>
                    <a:pt x="34787" y="75599"/>
                    <a:pt x="29817" y="73943"/>
                    <a:pt x="25511" y="71292"/>
                  </a:cubicBezTo>
                  <a:lnTo>
                    <a:pt x="24848" y="81563"/>
                  </a:lnTo>
                  <a:cubicBezTo>
                    <a:pt x="29155" y="83551"/>
                    <a:pt x="34124" y="85207"/>
                    <a:pt x="40088" y="85207"/>
                  </a:cubicBezTo>
                  <a:cubicBezTo>
                    <a:pt x="48039" y="85538"/>
                    <a:pt x="55659" y="84544"/>
                    <a:pt x="62617" y="81893"/>
                  </a:cubicBezTo>
                  <a:lnTo>
                    <a:pt x="65930" y="83881"/>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0" name="Freeform: Shape 559">
              <a:extLst>
                <a:ext uri="{FF2B5EF4-FFF2-40B4-BE49-F238E27FC236}">
                  <a16:creationId xmlns:a16="http://schemas.microsoft.com/office/drawing/2014/main" id="{2B4FC92F-7C09-4A4F-B800-9DD9AE5BBD28}"/>
                </a:ext>
              </a:extLst>
            </p:cNvPr>
            <p:cNvSpPr/>
            <p:nvPr/>
          </p:nvSpPr>
          <p:spPr>
            <a:xfrm>
              <a:off x="5371764" y="10244265"/>
              <a:ext cx="66269" cy="66269"/>
            </a:xfrm>
            <a:custGeom>
              <a:avLst/>
              <a:gdLst>
                <a:gd name="connsiteX0" fmla="*/ 24848 w 66260"/>
                <a:gd name="connsiteY0" fmla="*/ 25842 h 66260"/>
                <a:gd name="connsiteX1" fmla="*/ 37438 w 66260"/>
                <a:gd name="connsiteY1" fmla="*/ 43401 h 66260"/>
                <a:gd name="connsiteX2" fmla="*/ 54666 w 66260"/>
                <a:gd name="connsiteY2" fmla="*/ 64273 h 66260"/>
                <a:gd name="connsiteX3" fmla="*/ 56322 w 66260"/>
                <a:gd name="connsiteY3" fmla="*/ 32137 h 66260"/>
                <a:gd name="connsiteX4" fmla="*/ 38100 w 66260"/>
                <a:gd name="connsiteY4" fmla="*/ 24848 h 66260"/>
                <a:gd name="connsiteX5" fmla="*/ 24848 w 66260"/>
                <a:gd name="connsiteY5" fmla="*/ 2584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842"/>
                  </a:moveTo>
                  <a:cubicBezTo>
                    <a:pt x="30812" y="31806"/>
                    <a:pt x="34456" y="38431"/>
                    <a:pt x="37438" y="43401"/>
                  </a:cubicBezTo>
                  <a:cubicBezTo>
                    <a:pt x="41082" y="50027"/>
                    <a:pt x="46383" y="58642"/>
                    <a:pt x="54666" y="64273"/>
                  </a:cubicBezTo>
                  <a:lnTo>
                    <a:pt x="56322" y="32137"/>
                  </a:lnTo>
                  <a:cubicBezTo>
                    <a:pt x="51683" y="28161"/>
                    <a:pt x="45720" y="25511"/>
                    <a:pt x="38100" y="24848"/>
                  </a:cubicBezTo>
                  <a:cubicBezTo>
                    <a:pt x="33462" y="24848"/>
                    <a:pt x="29155" y="25179"/>
                    <a:pt x="24848" y="25842"/>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1" name="Freeform: Shape 560">
              <a:extLst>
                <a:ext uri="{FF2B5EF4-FFF2-40B4-BE49-F238E27FC236}">
                  <a16:creationId xmlns:a16="http://schemas.microsoft.com/office/drawing/2014/main" id="{FC94C722-E5A0-45A9-97F1-4DCBC248928F}"/>
                </a:ext>
              </a:extLst>
            </p:cNvPr>
            <p:cNvSpPr/>
            <p:nvPr/>
          </p:nvSpPr>
          <p:spPr>
            <a:xfrm>
              <a:off x="5360499" y="10249567"/>
              <a:ext cx="66269" cy="66269"/>
            </a:xfrm>
            <a:custGeom>
              <a:avLst/>
              <a:gdLst>
                <a:gd name="connsiteX0" fmla="*/ 53009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954 h 66260"/>
                <a:gd name="connsiteX5" fmla="*/ 53009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9"/>
                  </a:moveTo>
                  <a:cubicBezTo>
                    <a:pt x="47045" y="54665"/>
                    <a:pt x="43401" y="48040"/>
                    <a:pt x="40419" y="43070"/>
                  </a:cubicBezTo>
                  <a:cubicBezTo>
                    <a:pt x="37106" y="37438"/>
                    <a:pt x="32799" y="30149"/>
                    <a:pt x="26504" y="24848"/>
                  </a:cubicBezTo>
                  <a:lnTo>
                    <a:pt x="24848" y="56984"/>
                  </a:lnTo>
                  <a:cubicBezTo>
                    <a:pt x="29155" y="59635"/>
                    <a:pt x="33793" y="61623"/>
                    <a:pt x="40088" y="61954"/>
                  </a:cubicBezTo>
                  <a:cubicBezTo>
                    <a:pt x="44726" y="61954"/>
                    <a:pt x="49033" y="61623"/>
                    <a:pt x="53009"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2" name="Freeform: Shape 561">
              <a:extLst>
                <a:ext uri="{FF2B5EF4-FFF2-40B4-BE49-F238E27FC236}">
                  <a16:creationId xmlns:a16="http://schemas.microsoft.com/office/drawing/2014/main" id="{0984E0E4-655F-481C-B2EF-9D543902E6FD}"/>
                </a:ext>
              </a:extLst>
            </p:cNvPr>
            <p:cNvSpPr/>
            <p:nvPr/>
          </p:nvSpPr>
          <p:spPr>
            <a:xfrm>
              <a:off x="5359835" y="10235257"/>
              <a:ext cx="66269" cy="99403"/>
            </a:xfrm>
            <a:custGeom>
              <a:avLst/>
              <a:gdLst>
                <a:gd name="connsiteX0" fmla="*/ 65930 w 66260"/>
                <a:gd name="connsiteY0" fmla="*/ 83882 h 99391"/>
                <a:gd name="connsiteX1" fmla="*/ 66593 w 66260"/>
                <a:gd name="connsiteY1" fmla="*/ 73611 h 99391"/>
                <a:gd name="connsiteX2" fmla="*/ 49365 w 66260"/>
                <a:gd name="connsiteY2" fmla="*/ 52739 h 99391"/>
                <a:gd name="connsiteX3" fmla="*/ 36775 w 66260"/>
                <a:gd name="connsiteY3" fmla="*/ 35180 h 99391"/>
                <a:gd name="connsiteX4" fmla="*/ 49696 w 66260"/>
                <a:gd name="connsiteY4" fmla="*/ 34186 h 99391"/>
                <a:gd name="connsiteX5" fmla="*/ 67917 w 66260"/>
                <a:gd name="connsiteY5" fmla="*/ 41475 h 99391"/>
                <a:gd name="connsiteX6" fmla="*/ 68580 w 66260"/>
                <a:gd name="connsiteY6" fmla="*/ 30542 h 99391"/>
                <a:gd name="connsiteX7" fmla="*/ 50358 w 66260"/>
                <a:gd name="connsiteY7" fmla="*/ 24909 h 99391"/>
                <a:gd name="connsiteX8" fmla="*/ 27830 w 66260"/>
                <a:gd name="connsiteY8" fmla="*/ 28223 h 99391"/>
                <a:gd name="connsiteX9" fmla="*/ 27830 w 66260"/>
                <a:gd name="connsiteY9" fmla="*/ 28223 h 99391"/>
                <a:gd name="connsiteX10" fmla="*/ 27167 w 66260"/>
                <a:gd name="connsiteY10" fmla="*/ 39155 h 99391"/>
                <a:gd name="connsiteX11" fmla="*/ 41082 w 66260"/>
                <a:gd name="connsiteY11" fmla="*/ 57378 h 99391"/>
                <a:gd name="connsiteX12" fmla="*/ 53672 w 66260"/>
                <a:gd name="connsiteY12" fmla="*/ 74937 h 99391"/>
                <a:gd name="connsiteX13" fmla="*/ 40751 w 66260"/>
                <a:gd name="connsiteY13" fmla="*/ 75931 h 99391"/>
                <a:gd name="connsiteX14" fmla="*/ 25511 w 66260"/>
                <a:gd name="connsiteY14" fmla="*/ 70961 h 99391"/>
                <a:gd name="connsiteX15" fmla="*/ 24848 w 66260"/>
                <a:gd name="connsiteY15" fmla="*/ 81232 h 99391"/>
                <a:gd name="connsiteX16" fmla="*/ 40088 w 66260"/>
                <a:gd name="connsiteY16" fmla="*/ 85207 h 99391"/>
                <a:gd name="connsiteX17" fmla="*/ 62617 w 66260"/>
                <a:gd name="connsiteY17" fmla="*/ 81894 h 99391"/>
                <a:gd name="connsiteX18" fmla="*/ 65930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30" y="83882"/>
                  </a:moveTo>
                  <a:lnTo>
                    <a:pt x="66593" y="73611"/>
                  </a:lnTo>
                  <a:cubicBezTo>
                    <a:pt x="58310" y="68310"/>
                    <a:pt x="53340" y="59365"/>
                    <a:pt x="49365" y="52739"/>
                  </a:cubicBezTo>
                  <a:cubicBezTo>
                    <a:pt x="46714" y="47770"/>
                    <a:pt x="42739" y="41143"/>
                    <a:pt x="36775" y="35180"/>
                  </a:cubicBezTo>
                  <a:cubicBezTo>
                    <a:pt x="40751" y="34186"/>
                    <a:pt x="45389" y="33854"/>
                    <a:pt x="49696" y="34186"/>
                  </a:cubicBezTo>
                  <a:cubicBezTo>
                    <a:pt x="57316" y="34518"/>
                    <a:pt x="63279" y="37499"/>
                    <a:pt x="67917" y="41475"/>
                  </a:cubicBezTo>
                  <a:lnTo>
                    <a:pt x="68580" y="30542"/>
                  </a:lnTo>
                  <a:cubicBezTo>
                    <a:pt x="63610" y="27559"/>
                    <a:pt x="57316" y="25241"/>
                    <a:pt x="50358" y="24909"/>
                  </a:cubicBezTo>
                  <a:cubicBezTo>
                    <a:pt x="42407" y="24578"/>
                    <a:pt x="34787" y="25572"/>
                    <a:pt x="27830" y="28223"/>
                  </a:cubicBezTo>
                  <a:lnTo>
                    <a:pt x="27830" y="28223"/>
                  </a:lnTo>
                  <a:lnTo>
                    <a:pt x="27167" y="39155"/>
                  </a:lnTo>
                  <a:cubicBezTo>
                    <a:pt x="33793" y="44456"/>
                    <a:pt x="37769" y="51745"/>
                    <a:pt x="41082" y="57378"/>
                  </a:cubicBezTo>
                  <a:cubicBezTo>
                    <a:pt x="43732" y="62347"/>
                    <a:pt x="47708" y="68972"/>
                    <a:pt x="53672" y="74937"/>
                  </a:cubicBezTo>
                  <a:cubicBezTo>
                    <a:pt x="49696" y="75931"/>
                    <a:pt x="45057" y="76261"/>
                    <a:pt x="40751" y="75931"/>
                  </a:cubicBezTo>
                  <a:cubicBezTo>
                    <a:pt x="34787" y="75599"/>
                    <a:pt x="29818" y="73611"/>
                    <a:pt x="25511" y="70961"/>
                  </a:cubicBezTo>
                  <a:lnTo>
                    <a:pt x="24848" y="81232"/>
                  </a:lnTo>
                  <a:cubicBezTo>
                    <a:pt x="29155" y="83219"/>
                    <a:pt x="34124" y="84875"/>
                    <a:pt x="40088" y="85207"/>
                  </a:cubicBezTo>
                  <a:cubicBezTo>
                    <a:pt x="48039" y="85538"/>
                    <a:pt x="55659" y="84544"/>
                    <a:pt x="62617" y="81894"/>
                  </a:cubicBezTo>
                  <a:lnTo>
                    <a:pt x="65930"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3" name="Freeform: Shape 562">
              <a:extLst>
                <a:ext uri="{FF2B5EF4-FFF2-40B4-BE49-F238E27FC236}">
                  <a16:creationId xmlns:a16="http://schemas.microsoft.com/office/drawing/2014/main" id="{949808C4-FC3D-4807-88B2-808784CE2C0F}"/>
                </a:ext>
              </a:extLst>
            </p:cNvPr>
            <p:cNvSpPr/>
            <p:nvPr/>
          </p:nvSpPr>
          <p:spPr>
            <a:xfrm>
              <a:off x="5412851" y="10246460"/>
              <a:ext cx="66269" cy="66269"/>
            </a:xfrm>
            <a:custGeom>
              <a:avLst/>
              <a:gdLst>
                <a:gd name="connsiteX0" fmla="*/ 24848 w 66260"/>
                <a:gd name="connsiteY0" fmla="*/ 25966 h 66260"/>
                <a:gd name="connsiteX1" fmla="*/ 37438 w 66260"/>
                <a:gd name="connsiteY1" fmla="*/ 43525 h 66260"/>
                <a:gd name="connsiteX2" fmla="*/ 54665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1" y="31929"/>
                    <a:pt x="34455" y="38556"/>
                    <a:pt x="37438" y="43525"/>
                  </a:cubicBezTo>
                  <a:cubicBezTo>
                    <a:pt x="41082" y="50152"/>
                    <a:pt x="46382" y="58765"/>
                    <a:pt x="54665" y="64398"/>
                  </a:cubicBezTo>
                  <a:lnTo>
                    <a:pt x="56322" y="32261"/>
                  </a:lnTo>
                  <a:cubicBezTo>
                    <a:pt x="51683" y="28285"/>
                    <a:pt x="45720" y="25634"/>
                    <a:pt x="38100" y="24972"/>
                  </a:cubicBezTo>
                  <a:cubicBezTo>
                    <a:pt x="33130" y="24641"/>
                    <a:pt x="28823"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4" name="Freeform: Shape 563">
              <a:extLst>
                <a:ext uri="{FF2B5EF4-FFF2-40B4-BE49-F238E27FC236}">
                  <a16:creationId xmlns:a16="http://schemas.microsoft.com/office/drawing/2014/main" id="{64F06F0C-A28C-4798-827A-622EFFD75137}"/>
                </a:ext>
              </a:extLst>
            </p:cNvPr>
            <p:cNvSpPr/>
            <p:nvPr/>
          </p:nvSpPr>
          <p:spPr>
            <a:xfrm>
              <a:off x="5401585" y="10251554"/>
              <a:ext cx="66269" cy="66269"/>
            </a:xfrm>
            <a:custGeom>
              <a:avLst/>
              <a:gdLst>
                <a:gd name="connsiteX0" fmla="*/ 53008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954 h 66260"/>
                <a:gd name="connsiteX5" fmla="*/ 53008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9"/>
                  </a:moveTo>
                  <a:cubicBezTo>
                    <a:pt x="47045" y="54666"/>
                    <a:pt x="43401" y="48040"/>
                    <a:pt x="40419" y="43070"/>
                  </a:cubicBezTo>
                  <a:cubicBezTo>
                    <a:pt x="37106" y="37438"/>
                    <a:pt x="33130" y="30149"/>
                    <a:pt x="26504" y="24848"/>
                  </a:cubicBezTo>
                  <a:lnTo>
                    <a:pt x="24848" y="56984"/>
                  </a:lnTo>
                  <a:cubicBezTo>
                    <a:pt x="29154" y="59635"/>
                    <a:pt x="33793" y="61623"/>
                    <a:pt x="40088" y="61954"/>
                  </a:cubicBezTo>
                  <a:cubicBezTo>
                    <a:pt x="44395" y="61954"/>
                    <a:pt x="48702" y="61623"/>
                    <a:pt x="53008"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5" name="Freeform: Shape 564">
              <a:extLst>
                <a:ext uri="{FF2B5EF4-FFF2-40B4-BE49-F238E27FC236}">
                  <a16:creationId xmlns:a16="http://schemas.microsoft.com/office/drawing/2014/main" id="{D2E77AF9-9DD8-4C5F-BD6A-106B311C78F4}"/>
                </a:ext>
              </a:extLst>
            </p:cNvPr>
            <p:cNvSpPr/>
            <p:nvPr/>
          </p:nvSpPr>
          <p:spPr>
            <a:xfrm>
              <a:off x="5400922" y="10237245"/>
              <a:ext cx="66269" cy="99403"/>
            </a:xfrm>
            <a:custGeom>
              <a:avLst/>
              <a:gdLst>
                <a:gd name="connsiteX0" fmla="*/ 65930 w 66260"/>
                <a:gd name="connsiteY0" fmla="*/ 83882 h 99391"/>
                <a:gd name="connsiteX1" fmla="*/ 66592 w 66260"/>
                <a:gd name="connsiteY1" fmla="*/ 73611 h 99391"/>
                <a:gd name="connsiteX2" fmla="*/ 49365 w 66260"/>
                <a:gd name="connsiteY2" fmla="*/ 52739 h 99391"/>
                <a:gd name="connsiteX3" fmla="*/ 36775 w 66260"/>
                <a:gd name="connsiteY3" fmla="*/ 35180 h 99391"/>
                <a:gd name="connsiteX4" fmla="*/ 50027 w 66260"/>
                <a:gd name="connsiteY4" fmla="*/ 34186 h 99391"/>
                <a:gd name="connsiteX5" fmla="*/ 68249 w 66260"/>
                <a:gd name="connsiteY5" fmla="*/ 41475 h 99391"/>
                <a:gd name="connsiteX6" fmla="*/ 68911 w 66260"/>
                <a:gd name="connsiteY6" fmla="*/ 30542 h 99391"/>
                <a:gd name="connsiteX7" fmla="*/ 50358 w 66260"/>
                <a:gd name="connsiteY7" fmla="*/ 24909 h 99391"/>
                <a:gd name="connsiteX8" fmla="*/ 27829 w 66260"/>
                <a:gd name="connsiteY8" fmla="*/ 28223 h 99391"/>
                <a:gd name="connsiteX9" fmla="*/ 27829 w 66260"/>
                <a:gd name="connsiteY9" fmla="*/ 28223 h 99391"/>
                <a:gd name="connsiteX10" fmla="*/ 27167 w 66260"/>
                <a:gd name="connsiteY10" fmla="*/ 39155 h 99391"/>
                <a:gd name="connsiteX11" fmla="*/ 41082 w 66260"/>
                <a:gd name="connsiteY11" fmla="*/ 57378 h 99391"/>
                <a:gd name="connsiteX12" fmla="*/ 53671 w 66260"/>
                <a:gd name="connsiteY12" fmla="*/ 74937 h 99391"/>
                <a:gd name="connsiteX13" fmla="*/ 40750 w 66260"/>
                <a:gd name="connsiteY13" fmla="*/ 75931 h 99391"/>
                <a:gd name="connsiteX14" fmla="*/ 25511 w 66260"/>
                <a:gd name="connsiteY14" fmla="*/ 70961 h 99391"/>
                <a:gd name="connsiteX15" fmla="*/ 24848 w 66260"/>
                <a:gd name="connsiteY15" fmla="*/ 81232 h 99391"/>
                <a:gd name="connsiteX16" fmla="*/ 40088 w 66260"/>
                <a:gd name="connsiteY16" fmla="*/ 84875 h 99391"/>
                <a:gd name="connsiteX17" fmla="*/ 62617 w 66260"/>
                <a:gd name="connsiteY17" fmla="*/ 81562 h 99391"/>
                <a:gd name="connsiteX18" fmla="*/ 65930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30" y="83882"/>
                  </a:moveTo>
                  <a:lnTo>
                    <a:pt x="66592" y="73611"/>
                  </a:lnTo>
                  <a:cubicBezTo>
                    <a:pt x="58309" y="68310"/>
                    <a:pt x="53340" y="59365"/>
                    <a:pt x="49365" y="52739"/>
                  </a:cubicBezTo>
                  <a:cubicBezTo>
                    <a:pt x="46714" y="47770"/>
                    <a:pt x="42738" y="41143"/>
                    <a:pt x="36775" y="35180"/>
                  </a:cubicBezTo>
                  <a:cubicBezTo>
                    <a:pt x="40750" y="34186"/>
                    <a:pt x="45389" y="33854"/>
                    <a:pt x="50027" y="34186"/>
                  </a:cubicBezTo>
                  <a:cubicBezTo>
                    <a:pt x="57647" y="34518"/>
                    <a:pt x="63610" y="37499"/>
                    <a:pt x="68249" y="41475"/>
                  </a:cubicBezTo>
                  <a:lnTo>
                    <a:pt x="68911" y="30542"/>
                  </a:lnTo>
                  <a:cubicBezTo>
                    <a:pt x="63941" y="27560"/>
                    <a:pt x="57647" y="25241"/>
                    <a:pt x="50358" y="24909"/>
                  </a:cubicBezTo>
                  <a:cubicBezTo>
                    <a:pt x="42407" y="24578"/>
                    <a:pt x="34787" y="25572"/>
                    <a:pt x="27829" y="28223"/>
                  </a:cubicBezTo>
                  <a:lnTo>
                    <a:pt x="27829" y="28223"/>
                  </a:lnTo>
                  <a:lnTo>
                    <a:pt x="27167" y="39155"/>
                  </a:lnTo>
                  <a:cubicBezTo>
                    <a:pt x="33793" y="44456"/>
                    <a:pt x="37769" y="51745"/>
                    <a:pt x="41082" y="57378"/>
                  </a:cubicBezTo>
                  <a:cubicBezTo>
                    <a:pt x="43732" y="62347"/>
                    <a:pt x="47708" y="68973"/>
                    <a:pt x="53671" y="74937"/>
                  </a:cubicBezTo>
                  <a:cubicBezTo>
                    <a:pt x="49696" y="75931"/>
                    <a:pt x="45057" y="76261"/>
                    <a:pt x="40750" y="75931"/>
                  </a:cubicBezTo>
                  <a:cubicBezTo>
                    <a:pt x="34787" y="75599"/>
                    <a:pt x="29817" y="73611"/>
                    <a:pt x="25511" y="70961"/>
                  </a:cubicBezTo>
                  <a:lnTo>
                    <a:pt x="24848" y="81232"/>
                  </a:lnTo>
                  <a:cubicBezTo>
                    <a:pt x="29155" y="83219"/>
                    <a:pt x="34124" y="84875"/>
                    <a:pt x="40088" y="84875"/>
                  </a:cubicBezTo>
                  <a:cubicBezTo>
                    <a:pt x="48039" y="85207"/>
                    <a:pt x="55659" y="84213"/>
                    <a:pt x="62617" y="81562"/>
                  </a:cubicBezTo>
                  <a:lnTo>
                    <a:pt x="65930"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6" name="Freeform: Shape 565">
              <a:extLst>
                <a:ext uri="{FF2B5EF4-FFF2-40B4-BE49-F238E27FC236}">
                  <a16:creationId xmlns:a16="http://schemas.microsoft.com/office/drawing/2014/main" id="{90321756-CB0F-48EF-9EAF-C43A66A9C0EF}"/>
                </a:ext>
              </a:extLst>
            </p:cNvPr>
            <p:cNvSpPr/>
            <p:nvPr/>
          </p:nvSpPr>
          <p:spPr>
            <a:xfrm>
              <a:off x="5453605" y="10248485"/>
              <a:ext cx="66269" cy="66269"/>
            </a:xfrm>
            <a:custGeom>
              <a:avLst/>
              <a:gdLst>
                <a:gd name="connsiteX0" fmla="*/ 24848 w 66260"/>
                <a:gd name="connsiteY0" fmla="*/ 25930 h 66260"/>
                <a:gd name="connsiteX1" fmla="*/ 37438 w 66260"/>
                <a:gd name="connsiteY1" fmla="*/ 43489 h 66260"/>
                <a:gd name="connsiteX2" fmla="*/ 54666 w 66260"/>
                <a:gd name="connsiteY2" fmla="*/ 64361 h 66260"/>
                <a:gd name="connsiteX3" fmla="*/ 56322 w 66260"/>
                <a:gd name="connsiteY3" fmla="*/ 32224 h 66260"/>
                <a:gd name="connsiteX4" fmla="*/ 38100 w 66260"/>
                <a:gd name="connsiteY4" fmla="*/ 24936 h 66260"/>
                <a:gd name="connsiteX5" fmla="*/ 24848 w 66260"/>
                <a:gd name="connsiteY5" fmla="*/ 2593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30"/>
                  </a:moveTo>
                  <a:cubicBezTo>
                    <a:pt x="30812" y="31893"/>
                    <a:pt x="34456" y="38519"/>
                    <a:pt x="37438" y="43489"/>
                  </a:cubicBezTo>
                  <a:cubicBezTo>
                    <a:pt x="41082" y="50115"/>
                    <a:pt x="46051" y="58729"/>
                    <a:pt x="54666" y="64361"/>
                  </a:cubicBezTo>
                  <a:lnTo>
                    <a:pt x="56322" y="32224"/>
                  </a:lnTo>
                  <a:cubicBezTo>
                    <a:pt x="51683" y="28249"/>
                    <a:pt x="45720" y="25267"/>
                    <a:pt x="38100" y="24936"/>
                  </a:cubicBezTo>
                  <a:cubicBezTo>
                    <a:pt x="33462" y="24605"/>
                    <a:pt x="28823" y="25267"/>
                    <a:pt x="24848" y="2593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7" name="Freeform: Shape 566">
              <a:extLst>
                <a:ext uri="{FF2B5EF4-FFF2-40B4-BE49-F238E27FC236}">
                  <a16:creationId xmlns:a16="http://schemas.microsoft.com/office/drawing/2014/main" id="{CD1153B3-7076-4A9B-B0FB-8A27C46BAFC3}"/>
                </a:ext>
              </a:extLst>
            </p:cNvPr>
            <p:cNvSpPr/>
            <p:nvPr/>
          </p:nvSpPr>
          <p:spPr>
            <a:xfrm>
              <a:off x="5442340" y="10253874"/>
              <a:ext cx="66269" cy="66269"/>
            </a:xfrm>
            <a:custGeom>
              <a:avLst/>
              <a:gdLst>
                <a:gd name="connsiteX0" fmla="*/ 53009 w 66260"/>
                <a:gd name="connsiteY0" fmla="*/ 60629 h 66260"/>
                <a:gd name="connsiteX1" fmla="*/ 40419 w 66260"/>
                <a:gd name="connsiteY1" fmla="*/ 43069 h 66260"/>
                <a:gd name="connsiteX2" fmla="*/ 26504 w 66260"/>
                <a:gd name="connsiteY2" fmla="*/ 24848 h 66260"/>
                <a:gd name="connsiteX3" fmla="*/ 24848 w 66260"/>
                <a:gd name="connsiteY3" fmla="*/ 56984 h 66260"/>
                <a:gd name="connsiteX4" fmla="*/ 40088 w 66260"/>
                <a:gd name="connsiteY4" fmla="*/ 61954 h 66260"/>
                <a:gd name="connsiteX5" fmla="*/ 53009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9"/>
                  </a:moveTo>
                  <a:cubicBezTo>
                    <a:pt x="47045" y="54665"/>
                    <a:pt x="43401" y="48040"/>
                    <a:pt x="40419" y="43069"/>
                  </a:cubicBezTo>
                  <a:cubicBezTo>
                    <a:pt x="37106" y="37438"/>
                    <a:pt x="33130" y="30149"/>
                    <a:pt x="26504" y="24848"/>
                  </a:cubicBezTo>
                  <a:lnTo>
                    <a:pt x="24848" y="56984"/>
                  </a:lnTo>
                  <a:cubicBezTo>
                    <a:pt x="28823" y="59634"/>
                    <a:pt x="33793" y="61623"/>
                    <a:pt x="40088" y="61954"/>
                  </a:cubicBezTo>
                  <a:cubicBezTo>
                    <a:pt x="44395" y="61954"/>
                    <a:pt x="49033" y="61623"/>
                    <a:pt x="53009"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8" name="Freeform: Shape 567">
              <a:extLst>
                <a:ext uri="{FF2B5EF4-FFF2-40B4-BE49-F238E27FC236}">
                  <a16:creationId xmlns:a16="http://schemas.microsoft.com/office/drawing/2014/main" id="{67C072A1-C3A2-4009-9125-AE1C224071F5}"/>
                </a:ext>
              </a:extLst>
            </p:cNvPr>
            <p:cNvSpPr/>
            <p:nvPr/>
          </p:nvSpPr>
          <p:spPr>
            <a:xfrm>
              <a:off x="5441346" y="10239233"/>
              <a:ext cx="66269" cy="99403"/>
            </a:xfrm>
            <a:custGeom>
              <a:avLst/>
              <a:gdLst>
                <a:gd name="connsiteX0" fmla="*/ 66261 w 66260"/>
                <a:gd name="connsiteY0" fmla="*/ 84213 h 99391"/>
                <a:gd name="connsiteX1" fmla="*/ 66924 w 66260"/>
                <a:gd name="connsiteY1" fmla="*/ 73611 h 99391"/>
                <a:gd name="connsiteX2" fmla="*/ 49696 w 66260"/>
                <a:gd name="connsiteY2" fmla="*/ 52739 h 99391"/>
                <a:gd name="connsiteX3" fmla="*/ 37106 w 66260"/>
                <a:gd name="connsiteY3" fmla="*/ 35180 h 99391"/>
                <a:gd name="connsiteX4" fmla="*/ 50358 w 66260"/>
                <a:gd name="connsiteY4" fmla="*/ 34186 h 99391"/>
                <a:gd name="connsiteX5" fmla="*/ 68580 w 66260"/>
                <a:gd name="connsiteY5" fmla="*/ 41475 h 99391"/>
                <a:gd name="connsiteX6" fmla="*/ 69242 w 66260"/>
                <a:gd name="connsiteY6" fmla="*/ 30542 h 99391"/>
                <a:gd name="connsiteX7" fmla="*/ 50690 w 66260"/>
                <a:gd name="connsiteY7" fmla="*/ 24909 h 99391"/>
                <a:gd name="connsiteX8" fmla="*/ 28161 w 66260"/>
                <a:gd name="connsiteY8" fmla="*/ 28223 h 99391"/>
                <a:gd name="connsiteX9" fmla="*/ 28161 w 66260"/>
                <a:gd name="connsiteY9" fmla="*/ 28223 h 99391"/>
                <a:gd name="connsiteX10" fmla="*/ 27498 w 66260"/>
                <a:gd name="connsiteY10" fmla="*/ 39155 h 99391"/>
                <a:gd name="connsiteX11" fmla="*/ 41413 w 66260"/>
                <a:gd name="connsiteY11" fmla="*/ 57378 h 99391"/>
                <a:gd name="connsiteX12" fmla="*/ 54003 w 66260"/>
                <a:gd name="connsiteY12" fmla="*/ 74937 h 99391"/>
                <a:gd name="connsiteX13" fmla="*/ 40750 w 66260"/>
                <a:gd name="connsiteY13" fmla="*/ 75931 h 99391"/>
                <a:gd name="connsiteX14" fmla="*/ 25511 w 66260"/>
                <a:gd name="connsiteY14" fmla="*/ 70961 h 99391"/>
                <a:gd name="connsiteX15" fmla="*/ 24848 w 66260"/>
                <a:gd name="connsiteY15" fmla="*/ 81232 h 99391"/>
                <a:gd name="connsiteX16" fmla="*/ 40088 w 66260"/>
                <a:gd name="connsiteY16" fmla="*/ 84875 h 99391"/>
                <a:gd name="connsiteX17" fmla="*/ 62617 w 66260"/>
                <a:gd name="connsiteY17" fmla="*/ 81562 h 99391"/>
                <a:gd name="connsiteX18" fmla="*/ 66261 w 66260"/>
                <a:gd name="connsiteY18" fmla="*/ 8421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6261" y="84213"/>
                  </a:moveTo>
                  <a:lnTo>
                    <a:pt x="66924" y="73611"/>
                  </a:lnTo>
                  <a:cubicBezTo>
                    <a:pt x="58641" y="68310"/>
                    <a:pt x="53671" y="59365"/>
                    <a:pt x="49696" y="52739"/>
                  </a:cubicBezTo>
                  <a:cubicBezTo>
                    <a:pt x="47045" y="47769"/>
                    <a:pt x="43070" y="41143"/>
                    <a:pt x="37106" y="35180"/>
                  </a:cubicBezTo>
                  <a:cubicBezTo>
                    <a:pt x="41081" y="34186"/>
                    <a:pt x="45720" y="33855"/>
                    <a:pt x="50358" y="34186"/>
                  </a:cubicBezTo>
                  <a:cubicBezTo>
                    <a:pt x="57978" y="34517"/>
                    <a:pt x="63941" y="37499"/>
                    <a:pt x="68580" y="41475"/>
                  </a:cubicBezTo>
                  <a:lnTo>
                    <a:pt x="69242" y="30542"/>
                  </a:lnTo>
                  <a:cubicBezTo>
                    <a:pt x="64273" y="27560"/>
                    <a:pt x="57978" y="25241"/>
                    <a:pt x="50690" y="24909"/>
                  </a:cubicBezTo>
                  <a:cubicBezTo>
                    <a:pt x="42738" y="24578"/>
                    <a:pt x="35118" y="25573"/>
                    <a:pt x="28161" y="28223"/>
                  </a:cubicBezTo>
                  <a:lnTo>
                    <a:pt x="28161" y="28223"/>
                  </a:lnTo>
                  <a:lnTo>
                    <a:pt x="27498" y="39155"/>
                  </a:lnTo>
                  <a:cubicBezTo>
                    <a:pt x="34124" y="44456"/>
                    <a:pt x="38100" y="51745"/>
                    <a:pt x="41413" y="57378"/>
                  </a:cubicBezTo>
                  <a:cubicBezTo>
                    <a:pt x="44064" y="62347"/>
                    <a:pt x="48039" y="68973"/>
                    <a:pt x="54003" y="74937"/>
                  </a:cubicBezTo>
                  <a:cubicBezTo>
                    <a:pt x="50027" y="75931"/>
                    <a:pt x="45389" y="76262"/>
                    <a:pt x="40750" y="75931"/>
                  </a:cubicBezTo>
                  <a:cubicBezTo>
                    <a:pt x="34787" y="75599"/>
                    <a:pt x="29817" y="73611"/>
                    <a:pt x="25511" y="70961"/>
                  </a:cubicBezTo>
                  <a:lnTo>
                    <a:pt x="24848" y="81232"/>
                  </a:lnTo>
                  <a:cubicBezTo>
                    <a:pt x="29155" y="83219"/>
                    <a:pt x="34124" y="84875"/>
                    <a:pt x="40088" y="84875"/>
                  </a:cubicBezTo>
                  <a:cubicBezTo>
                    <a:pt x="48039" y="85207"/>
                    <a:pt x="55659" y="84213"/>
                    <a:pt x="62617" y="81562"/>
                  </a:cubicBezTo>
                  <a:lnTo>
                    <a:pt x="66261" y="8421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9" name="Freeform: Shape 568">
              <a:extLst>
                <a:ext uri="{FF2B5EF4-FFF2-40B4-BE49-F238E27FC236}">
                  <a16:creationId xmlns:a16="http://schemas.microsoft.com/office/drawing/2014/main" id="{D9C496EF-FEBC-46E9-87A0-CED5FB54A68E}"/>
                </a:ext>
              </a:extLst>
            </p:cNvPr>
            <p:cNvSpPr/>
            <p:nvPr/>
          </p:nvSpPr>
          <p:spPr>
            <a:xfrm>
              <a:off x="5494361" y="10250768"/>
              <a:ext cx="66269" cy="66269"/>
            </a:xfrm>
            <a:custGeom>
              <a:avLst/>
              <a:gdLst>
                <a:gd name="connsiteX0" fmla="*/ 24848 w 66260"/>
                <a:gd name="connsiteY0" fmla="*/ 25966 h 66260"/>
                <a:gd name="connsiteX1" fmla="*/ 37438 w 66260"/>
                <a:gd name="connsiteY1" fmla="*/ 43525 h 66260"/>
                <a:gd name="connsiteX2" fmla="*/ 54666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29"/>
                    <a:pt x="34456" y="38556"/>
                    <a:pt x="37438" y="43525"/>
                  </a:cubicBezTo>
                  <a:cubicBezTo>
                    <a:pt x="41082" y="50152"/>
                    <a:pt x="46051" y="58765"/>
                    <a:pt x="54666" y="64398"/>
                  </a:cubicBezTo>
                  <a:lnTo>
                    <a:pt x="56322" y="32261"/>
                  </a:lnTo>
                  <a:cubicBezTo>
                    <a:pt x="51684" y="28285"/>
                    <a:pt x="45720" y="25634"/>
                    <a:pt x="38100" y="24972"/>
                  </a:cubicBezTo>
                  <a:cubicBezTo>
                    <a:pt x="33462" y="24641"/>
                    <a:pt x="29155"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0" name="Freeform: Shape 569">
              <a:extLst>
                <a:ext uri="{FF2B5EF4-FFF2-40B4-BE49-F238E27FC236}">
                  <a16:creationId xmlns:a16="http://schemas.microsoft.com/office/drawing/2014/main" id="{6E0FC16F-EB34-4DC5-A30C-DEA5FFB9173B}"/>
                </a:ext>
              </a:extLst>
            </p:cNvPr>
            <p:cNvSpPr/>
            <p:nvPr/>
          </p:nvSpPr>
          <p:spPr>
            <a:xfrm>
              <a:off x="5483427" y="10255862"/>
              <a:ext cx="66269" cy="66269"/>
            </a:xfrm>
            <a:custGeom>
              <a:avLst/>
              <a:gdLst>
                <a:gd name="connsiteX0" fmla="*/ 53008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954 h 66260"/>
                <a:gd name="connsiteX5" fmla="*/ 53008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9"/>
                  </a:moveTo>
                  <a:cubicBezTo>
                    <a:pt x="47045" y="54665"/>
                    <a:pt x="43401" y="47708"/>
                    <a:pt x="40419" y="43070"/>
                  </a:cubicBezTo>
                  <a:cubicBezTo>
                    <a:pt x="37106" y="37438"/>
                    <a:pt x="32799" y="30149"/>
                    <a:pt x="26504" y="24848"/>
                  </a:cubicBezTo>
                  <a:lnTo>
                    <a:pt x="24848" y="56984"/>
                  </a:lnTo>
                  <a:cubicBezTo>
                    <a:pt x="28823" y="59635"/>
                    <a:pt x="33793" y="61623"/>
                    <a:pt x="40088" y="61954"/>
                  </a:cubicBezTo>
                  <a:cubicBezTo>
                    <a:pt x="44395" y="61954"/>
                    <a:pt x="48701" y="61623"/>
                    <a:pt x="53008"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1" name="Freeform: Shape 570">
              <a:extLst>
                <a:ext uri="{FF2B5EF4-FFF2-40B4-BE49-F238E27FC236}">
                  <a16:creationId xmlns:a16="http://schemas.microsoft.com/office/drawing/2014/main" id="{6F648633-F21D-4390-90ED-F9052B59B374}"/>
                </a:ext>
              </a:extLst>
            </p:cNvPr>
            <p:cNvSpPr/>
            <p:nvPr/>
          </p:nvSpPr>
          <p:spPr>
            <a:xfrm>
              <a:off x="5481770" y="10241553"/>
              <a:ext cx="66269" cy="99403"/>
            </a:xfrm>
            <a:custGeom>
              <a:avLst/>
              <a:gdLst>
                <a:gd name="connsiteX0" fmla="*/ 66592 w 66260"/>
                <a:gd name="connsiteY0" fmla="*/ 83882 h 99391"/>
                <a:gd name="connsiteX1" fmla="*/ 67255 w 66260"/>
                <a:gd name="connsiteY1" fmla="*/ 73611 h 99391"/>
                <a:gd name="connsiteX2" fmla="*/ 50027 w 66260"/>
                <a:gd name="connsiteY2" fmla="*/ 52739 h 99391"/>
                <a:gd name="connsiteX3" fmla="*/ 37437 w 66260"/>
                <a:gd name="connsiteY3" fmla="*/ 35180 h 99391"/>
                <a:gd name="connsiteX4" fmla="*/ 50358 w 66260"/>
                <a:gd name="connsiteY4" fmla="*/ 34186 h 99391"/>
                <a:gd name="connsiteX5" fmla="*/ 68580 w 66260"/>
                <a:gd name="connsiteY5" fmla="*/ 41475 h 99391"/>
                <a:gd name="connsiteX6" fmla="*/ 69242 w 66260"/>
                <a:gd name="connsiteY6" fmla="*/ 30541 h 99391"/>
                <a:gd name="connsiteX7" fmla="*/ 50690 w 66260"/>
                <a:gd name="connsiteY7" fmla="*/ 24909 h 99391"/>
                <a:gd name="connsiteX8" fmla="*/ 28161 w 66260"/>
                <a:gd name="connsiteY8" fmla="*/ 28223 h 99391"/>
                <a:gd name="connsiteX9" fmla="*/ 28161 w 66260"/>
                <a:gd name="connsiteY9" fmla="*/ 28223 h 99391"/>
                <a:gd name="connsiteX10" fmla="*/ 27498 w 66260"/>
                <a:gd name="connsiteY10" fmla="*/ 39155 h 99391"/>
                <a:gd name="connsiteX11" fmla="*/ 41413 w 66260"/>
                <a:gd name="connsiteY11" fmla="*/ 57378 h 99391"/>
                <a:gd name="connsiteX12" fmla="*/ 54002 w 66260"/>
                <a:gd name="connsiteY12" fmla="*/ 74937 h 99391"/>
                <a:gd name="connsiteX13" fmla="*/ 40750 w 66260"/>
                <a:gd name="connsiteY13" fmla="*/ 75931 h 99391"/>
                <a:gd name="connsiteX14" fmla="*/ 25510 w 66260"/>
                <a:gd name="connsiteY14" fmla="*/ 70960 h 99391"/>
                <a:gd name="connsiteX15" fmla="*/ 24848 w 66260"/>
                <a:gd name="connsiteY15" fmla="*/ 81562 h 99391"/>
                <a:gd name="connsiteX16" fmla="*/ 40088 w 66260"/>
                <a:gd name="connsiteY16" fmla="*/ 85207 h 99391"/>
                <a:gd name="connsiteX17" fmla="*/ 62617 w 66260"/>
                <a:gd name="connsiteY17" fmla="*/ 81894 h 99391"/>
                <a:gd name="connsiteX18" fmla="*/ 66592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6592" y="83882"/>
                  </a:moveTo>
                  <a:lnTo>
                    <a:pt x="67255" y="73611"/>
                  </a:lnTo>
                  <a:cubicBezTo>
                    <a:pt x="58972" y="68310"/>
                    <a:pt x="54002" y="59365"/>
                    <a:pt x="50027" y="52739"/>
                  </a:cubicBezTo>
                  <a:cubicBezTo>
                    <a:pt x="47376" y="47770"/>
                    <a:pt x="43401" y="41143"/>
                    <a:pt x="37437" y="35180"/>
                  </a:cubicBezTo>
                  <a:cubicBezTo>
                    <a:pt x="41413" y="34186"/>
                    <a:pt x="46051" y="33854"/>
                    <a:pt x="50358" y="34186"/>
                  </a:cubicBezTo>
                  <a:cubicBezTo>
                    <a:pt x="57978" y="34518"/>
                    <a:pt x="63941" y="37499"/>
                    <a:pt x="68580" y="41475"/>
                  </a:cubicBezTo>
                  <a:lnTo>
                    <a:pt x="69242" y="30541"/>
                  </a:lnTo>
                  <a:cubicBezTo>
                    <a:pt x="64273" y="27559"/>
                    <a:pt x="57978" y="25572"/>
                    <a:pt x="50690" y="24909"/>
                  </a:cubicBezTo>
                  <a:cubicBezTo>
                    <a:pt x="42738" y="24578"/>
                    <a:pt x="35118" y="25572"/>
                    <a:pt x="28161" y="28223"/>
                  </a:cubicBezTo>
                  <a:lnTo>
                    <a:pt x="28161" y="28223"/>
                  </a:lnTo>
                  <a:lnTo>
                    <a:pt x="27498" y="39155"/>
                  </a:lnTo>
                  <a:cubicBezTo>
                    <a:pt x="33793" y="44456"/>
                    <a:pt x="38100" y="51745"/>
                    <a:pt x="41413" y="57378"/>
                  </a:cubicBezTo>
                  <a:cubicBezTo>
                    <a:pt x="44064" y="62347"/>
                    <a:pt x="48039" y="68972"/>
                    <a:pt x="54002" y="74937"/>
                  </a:cubicBezTo>
                  <a:cubicBezTo>
                    <a:pt x="50027" y="75931"/>
                    <a:pt x="45389" y="76261"/>
                    <a:pt x="40750" y="75931"/>
                  </a:cubicBezTo>
                  <a:cubicBezTo>
                    <a:pt x="34787" y="75599"/>
                    <a:pt x="29817" y="73611"/>
                    <a:pt x="25510" y="70960"/>
                  </a:cubicBezTo>
                  <a:lnTo>
                    <a:pt x="24848" y="81562"/>
                  </a:lnTo>
                  <a:cubicBezTo>
                    <a:pt x="29154" y="83550"/>
                    <a:pt x="34124" y="85207"/>
                    <a:pt x="40088" y="85207"/>
                  </a:cubicBezTo>
                  <a:cubicBezTo>
                    <a:pt x="48039" y="85538"/>
                    <a:pt x="55659" y="84544"/>
                    <a:pt x="62617" y="81894"/>
                  </a:cubicBezTo>
                  <a:lnTo>
                    <a:pt x="66592"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2" name="Freeform: Shape 571">
              <a:extLst>
                <a:ext uri="{FF2B5EF4-FFF2-40B4-BE49-F238E27FC236}">
                  <a16:creationId xmlns:a16="http://schemas.microsoft.com/office/drawing/2014/main" id="{71077720-0B91-4F74-AF61-6DF5F5D533EF}"/>
                </a:ext>
              </a:extLst>
            </p:cNvPr>
            <p:cNvSpPr/>
            <p:nvPr/>
          </p:nvSpPr>
          <p:spPr>
            <a:xfrm>
              <a:off x="5535448" y="10253087"/>
              <a:ext cx="66269" cy="66269"/>
            </a:xfrm>
            <a:custGeom>
              <a:avLst/>
              <a:gdLst>
                <a:gd name="connsiteX0" fmla="*/ 24848 w 66260"/>
                <a:gd name="connsiteY0" fmla="*/ 25966 h 66260"/>
                <a:gd name="connsiteX1" fmla="*/ 37438 w 66260"/>
                <a:gd name="connsiteY1" fmla="*/ 43525 h 66260"/>
                <a:gd name="connsiteX2" fmla="*/ 54665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29"/>
                    <a:pt x="34456" y="38556"/>
                    <a:pt x="37438" y="43525"/>
                  </a:cubicBezTo>
                  <a:cubicBezTo>
                    <a:pt x="41082" y="50151"/>
                    <a:pt x="46382" y="58765"/>
                    <a:pt x="54665" y="64398"/>
                  </a:cubicBezTo>
                  <a:lnTo>
                    <a:pt x="56322" y="32261"/>
                  </a:lnTo>
                  <a:cubicBezTo>
                    <a:pt x="51683" y="28285"/>
                    <a:pt x="45720" y="25634"/>
                    <a:pt x="38100" y="24972"/>
                  </a:cubicBezTo>
                  <a:cubicBezTo>
                    <a:pt x="33130" y="24641"/>
                    <a:pt x="28823"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3" name="Freeform: Shape 572">
              <a:extLst>
                <a:ext uri="{FF2B5EF4-FFF2-40B4-BE49-F238E27FC236}">
                  <a16:creationId xmlns:a16="http://schemas.microsoft.com/office/drawing/2014/main" id="{A6F2A75C-3388-44E6-AA97-DA2BD9C1DC51}"/>
                </a:ext>
              </a:extLst>
            </p:cNvPr>
            <p:cNvSpPr/>
            <p:nvPr/>
          </p:nvSpPr>
          <p:spPr>
            <a:xfrm>
              <a:off x="5524182" y="10258182"/>
              <a:ext cx="66269" cy="66269"/>
            </a:xfrm>
            <a:custGeom>
              <a:avLst/>
              <a:gdLst>
                <a:gd name="connsiteX0" fmla="*/ 53008 w 66260"/>
                <a:gd name="connsiteY0" fmla="*/ 60628 h 66260"/>
                <a:gd name="connsiteX1" fmla="*/ 40419 w 66260"/>
                <a:gd name="connsiteY1" fmla="*/ 43069 h 66260"/>
                <a:gd name="connsiteX2" fmla="*/ 26504 w 66260"/>
                <a:gd name="connsiteY2" fmla="*/ 24848 h 66260"/>
                <a:gd name="connsiteX3" fmla="*/ 24848 w 66260"/>
                <a:gd name="connsiteY3" fmla="*/ 56984 h 66260"/>
                <a:gd name="connsiteX4" fmla="*/ 40088 w 66260"/>
                <a:gd name="connsiteY4" fmla="*/ 61954 h 66260"/>
                <a:gd name="connsiteX5" fmla="*/ 53008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8"/>
                  </a:moveTo>
                  <a:cubicBezTo>
                    <a:pt x="47045" y="54665"/>
                    <a:pt x="43401" y="48040"/>
                    <a:pt x="40419" y="43069"/>
                  </a:cubicBezTo>
                  <a:cubicBezTo>
                    <a:pt x="37106" y="37438"/>
                    <a:pt x="32799" y="30149"/>
                    <a:pt x="26504" y="24848"/>
                  </a:cubicBezTo>
                  <a:lnTo>
                    <a:pt x="24848" y="56984"/>
                  </a:lnTo>
                  <a:cubicBezTo>
                    <a:pt x="28823" y="59634"/>
                    <a:pt x="33793" y="61622"/>
                    <a:pt x="40088" y="61954"/>
                  </a:cubicBezTo>
                  <a:cubicBezTo>
                    <a:pt x="44395" y="61954"/>
                    <a:pt x="48702" y="61622"/>
                    <a:pt x="53008"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4" name="Freeform: Shape 573">
              <a:extLst>
                <a:ext uri="{FF2B5EF4-FFF2-40B4-BE49-F238E27FC236}">
                  <a16:creationId xmlns:a16="http://schemas.microsoft.com/office/drawing/2014/main" id="{C6039711-4765-4E6D-BBD5-0087B7275599}"/>
                </a:ext>
              </a:extLst>
            </p:cNvPr>
            <p:cNvSpPr/>
            <p:nvPr/>
          </p:nvSpPr>
          <p:spPr>
            <a:xfrm>
              <a:off x="5522525" y="10243873"/>
              <a:ext cx="66269" cy="99403"/>
            </a:xfrm>
            <a:custGeom>
              <a:avLst/>
              <a:gdLst>
                <a:gd name="connsiteX0" fmla="*/ 66592 w 66260"/>
                <a:gd name="connsiteY0" fmla="*/ 83882 h 99391"/>
                <a:gd name="connsiteX1" fmla="*/ 67255 w 66260"/>
                <a:gd name="connsiteY1" fmla="*/ 73611 h 99391"/>
                <a:gd name="connsiteX2" fmla="*/ 50027 w 66260"/>
                <a:gd name="connsiteY2" fmla="*/ 52739 h 99391"/>
                <a:gd name="connsiteX3" fmla="*/ 37438 w 66260"/>
                <a:gd name="connsiteY3" fmla="*/ 35180 h 99391"/>
                <a:gd name="connsiteX4" fmla="*/ 50358 w 66260"/>
                <a:gd name="connsiteY4" fmla="*/ 34186 h 99391"/>
                <a:gd name="connsiteX5" fmla="*/ 68580 w 66260"/>
                <a:gd name="connsiteY5" fmla="*/ 41475 h 99391"/>
                <a:gd name="connsiteX6" fmla="*/ 69242 w 66260"/>
                <a:gd name="connsiteY6" fmla="*/ 30541 h 99391"/>
                <a:gd name="connsiteX7" fmla="*/ 50690 w 66260"/>
                <a:gd name="connsiteY7" fmla="*/ 24909 h 99391"/>
                <a:gd name="connsiteX8" fmla="*/ 28161 w 66260"/>
                <a:gd name="connsiteY8" fmla="*/ 28222 h 99391"/>
                <a:gd name="connsiteX9" fmla="*/ 28161 w 66260"/>
                <a:gd name="connsiteY9" fmla="*/ 28222 h 99391"/>
                <a:gd name="connsiteX10" fmla="*/ 27498 w 66260"/>
                <a:gd name="connsiteY10" fmla="*/ 39155 h 99391"/>
                <a:gd name="connsiteX11" fmla="*/ 41413 w 66260"/>
                <a:gd name="connsiteY11" fmla="*/ 57377 h 99391"/>
                <a:gd name="connsiteX12" fmla="*/ 54003 w 66260"/>
                <a:gd name="connsiteY12" fmla="*/ 74936 h 99391"/>
                <a:gd name="connsiteX13" fmla="*/ 40750 w 66260"/>
                <a:gd name="connsiteY13" fmla="*/ 75930 h 99391"/>
                <a:gd name="connsiteX14" fmla="*/ 25511 w 66260"/>
                <a:gd name="connsiteY14" fmla="*/ 70960 h 99391"/>
                <a:gd name="connsiteX15" fmla="*/ 24848 w 66260"/>
                <a:gd name="connsiteY15" fmla="*/ 81231 h 99391"/>
                <a:gd name="connsiteX16" fmla="*/ 40088 w 66260"/>
                <a:gd name="connsiteY16" fmla="*/ 85206 h 99391"/>
                <a:gd name="connsiteX17" fmla="*/ 62617 w 66260"/>
                <a:gd name="connsiteY17" fmla="*/ 81894 h 99391"/>
                <a:gd name="connsiteX18" fmla="*/ 66592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6592" y="83882"/>
                  </a:moveTo>
                  <a:lnTo>
                    <a:pt x="67255" y="73611"/>
                  </a:lnTo>
                  <a:cubicBezTo>
                    <a:pt x="58972" y="68310"/>
                    <a:pt x="53671" y="59364"/>
                    <a:pt x="50027" y="52739"/>
                  </a:cubicBezTo>
                  <a:cubicBezTo>
                    <a:pt x="47377" y="47770"/>
                    <a:pt x="43401" y="41143"/>
                    <a:pt x="37438" y="35180"/>
                  </a:cubicBezTo>
                  <a:cubicBezTo>
                    <a:pt x="41413" y="34186"/>
                    <a:pt x="46051" y="33854"/>
                    <a:pt x="50358" y="34186"/>
                  </a:cubicBezTo>
                  <a:cubicBezTo>
                    <a:pt x="57978" y="34517"/>
                    <a:pt x="63942" y="37499"/>
                    <a:pt x="68580" y="41475"/>
                  </a:cubicBezTo>
                  <a:lnTo>
                    <a:pt x="69242" y="30541"/>
                  </a:lnTo>
                  <a:cubicBezTo>
                    <a:pt x="64273" y="27559"/>
                    <a:pt x="57978" y="25240"/>
                    <a:pt x="50690" y="24909"/>
                  </a:cubicBezTo>
                  <a:cubicBezTo>
                    <a:pt x="42738" y="24578"/>
                    <a:pt x="35118" y="25572"/>
                    <a:pt x="28161" y="28222"/>
                  </a:cubicBezTo>
                  <a:lnTo>
                    <a:pt x="28161" y="28222"/>
                  </a:lnTo>
                  <a:lnTo>
                    <a:pt x="27498" y="39155"/>
                  </a:lnTo>
                  <a:cubicBezTo>
                    <a:pt x="33793" y="44456"/>
                    <a:pt x="38100" y="51745"/>
                    <a:pt x="41413" y="57377"/>
                  </a:cubicBezTo>
                  <a:cubicBezTo>
                    <a:pt x="44064" y="62347"/>
                    <a:pt x="48039" y="68972"/>
                    <a:pt x="54003" y="74936"/>
                  </a:cubicBezTo>
                  <a:cubicBezTo>
                    <a:pt x="50027" y="75930"/>
                    <a:pt x="45389" y="76261"/>
                    <a:pt x="40750" y="75930"/>
                  </a:cubicBezTo>
                  <a:cubicBezTo>
                    <a:pt x="34787" y="75599"/>
                    <a:pt x="29817" y="73942"/>
                    <a:pt x="25511" y="70960"/>
                  </a:cubicBezTo>
                  <a:lnTo>
                    <a:pt x="24848" y="81231"/>
                  </a:lnTo>
                  <a:cubicBezTo>
                    <a:pt x="29155" y="83218"/>
                    <a:pt x="34124" y="84875"/>
                    <a:pt x="40088" y="85206"/>
                  </a:cubicBezTo>
                  <a:cubicBezTo>
                    <a:pt x="48039" y="85538"/>
                    <a:pt x="55659" y="84544"/>
                    <a:pt x="62617" y="81894"/>
                  </a:cubicBezTo>
                  <a:lnTo>
                    <a:pt x="66592"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5" name="Freeform: Shape 574">
              <a:extLst>
                <a:ext uri="{FF2B5EF4-FFF2-40B4-BE49-F238E27FC236}">
                  <a16:creationId xmlns:a16="http://schemas.microsoft.com/office/drawing/2014/main" id="{61E09CC9-58BB-4D08-BA44-53B5CDDC755F}"/>
                </a:ext>
              </a:extLst>
            </p:cNvPr>
            <p:cNvSpPr/>
            <p:nvPr/>
          </p:nvSpPr>
          <p:spPr>
            <a:xfrm>
              <a:off x="5576203" y="10255075"/>
              <a:ext cx="66269" cy="66269"/>
            </a:xfrm>
            <a:custGeom>
              <a:avLst/>
              <a:gdLst>
                <a:gd name="connsiteX0" fmla="*/ 24848 w 66260"/>
                <a:gd name="connsiteY0" fmla="*/ 25966 h 66260"/>
                <a:gd name="connsiteX1" fmla="*/ 37438 w 66260"/>
                <a:gd name="connsiteY1" fmla="*/ 43525 h 66260"/>
                <a:gd name="connsiteX2" fmla="*/ 54666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29"/>
                    <a:pt x="34456" y="38556"/>
                    <a:pt x="37438" y="43525"/>
                  </a:cubicBezTo>
                  <a:cubicBezTo>
                    <a:pt x="41082" y="50151"/>
                    <a:pt x="46383" y="58765"/>
                    <a:pt x="54666" y="64398"/>
                  </a:cubicBezTo>
                  <a:lnTo>
                    <a:pt x="56322" y="32261"/>
                  </a:lnTo>
                  <a:cubicBezTo>
                    <a:pt x="51684" y="28285"/>
                    <a:pt x="45720" y="25634"/>
                    <a:pt x="38100" y="24972"/>
                  </a:cubicBezTo>
                  <a:cubicBezTo>
                    <a:pt x="33462" y="24641"/>
                    <a:pt x="28824"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6" name="Freeform: Shape 575">
              <a:extLst>
                <a:ext uri="{FF2B5EF4-FFF2-40B4-BE49-F238E27FC236}">
                  <a16:creationId xmlns:a16="http://schemas.microsoft.com/office/drawing/2014/main" id="{2B87CAAA-52FD-4DA9-938D-22D834A82C64}"/>
                </a:ext>
              </a:extLst>
            </p:cNvPr>
            <p:cNvSpPr/>
            <p:nvPr/>
          </p:nvSpPr>
          <p:spPr>
            <a:xfrm>
              <a:off x="5564937" y="10259838"/>
              <a:ext cx="66269" cy="66269"/>
            </a:xfrm>
            <a:custGeom>
              <a:avLst/>
              <a:gdLst>
                <a:gd name="connsiteX0" fmla="*/ 53009 w 66260"/>
                <a:gd name="connsiteY0" fmla="*/ 60960 h 66260"/>
                <a:gd name="connsiteX1" fmla="*/ 40419 w 66260"/>
                <a:gd name="connsiteY1" fmla="*/ 43401 h 66260"/>
                <a:gd name="connsiteX2" fmla="*/ 26504 w 66260"/>
                <a:gd name="connsiteY2" fmla="*/ 24848 h 66260"/>
                <a:gd name="connsiteX3" fmla="*/ 24848 w 66260"/>
                <a:gd name="connsiteY3" fmla="*/ 56984 h 66260"/>
                <a:gd name="connsiteX4" fmla="*/ 40088 w 66260"/>
                <a:gd name="connsiteY4" fmla="*/ 61954 h 66260"/>
                <a:gd name="connsiteX5" fmla="*/ 53009 w 66260"/>
                <a:gd name="connsiteY5" fmla="*/ 6096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960"/>
                  </a:moveTo>
                  <a:cubicBezTo>
                    <a:pt x="47045" y="54997"/>
                    <a:pt x="43401" y="48371"/>
                    <a:pt x="40419" y="43401"/>
                  </a:cubicBezTo>
                  <a:cubicBezTo>
                    <a:pt x="37106" y="37769"/>
                    <a:pt x="33130" y="30480"/>
                    <a:pt x="26504" y="24848"/>
                  </a:cubicBezTo>
                  <a:lnTo>
                    <a:pt x="24848" y="56984"/>
                  </a:lnTo>
                  <a:cubicBezTo>
                    <a:pt x="29155" y="59635"/>
                    <a:pt x="33793" y="61623"/>
                    <a:pt x="40088" y="61954"/>
                  </a:cubicBezTo>
                  <a:cubicBezTo>
                    <a:pt x="44395" y="62285"/>
                    <a:pt x="49033" y="61954"/>
                    <a:pt x="53009" y="6096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7" name="Freeform: Shape 576">
              <a:extLst>
                <a:ext uri="{FF2B5EF4-FFF2-40B4-BE49-F238E27FC236}">
                  <a16:creationId xmlns:a16="http://schemas.microsoft.com/office/drawing/2014/main" id="{43B00F65-10D2-42B4-9B07-34093A9E0C9B}"/>
                </a:ext>
              </a:extLst>
            </p:cNvPr>
            <p:cNvSpPr/>
            <p:nvPr/>
          </p:nvSpPr>
          <p:spPr>
            <a:xfrm>
              <a:off x="5563612" y="10245860"/>
              <a:ext cx="66269" cy="99403"/>
            </a:xfrm>
            <a:custGeom>
              <a:avLst/>
              <a:gdLst>
                <a:gd name="connsiteX0" fmla="*/ 66592 w 66260"/>
                <a:gd name="connsiteY0" fmla="*/ 83882 h 99391"/>
                <a:gd name="connsiteX1" fmla="*/ 67255 w 66260"/>
                <a:gd name="connsiteY1" fmla="*/ 73611 h 99391"/>
                <a:gd name="connsiteX2" fmla="*/ 50027 w 66260"/>
                <a:gd name="connsiteY2" fmla="*/ 52739 h 99391"/>
                <a:gd name="connsiteX3" fmla="*/ 37437 w 66260"/>
                <a:gd name="connsiteY3" fmla="*/ 35180 h 99391"/>
                <a:gd name="connsiteX4" fmla="*/ 50358 w 66260"/>
                <a:gd name="connsiteY4" fmla="*/ 34186 h 99391"/>
                <a:gd name="connsiteX5" fmla="*/ 68580 w 66260"/>
                <a:gd name="connsiteY5" fmla="*/ 41475 h 99391"/>
                <a:gd name="connsiteX6" fmla="*/ 69242 w 66260"/>
                <a:gd name="connsiteY6" fmla="*/ 30541 h 99391"/>
                <a:gd name="connsiteX7" fmla="*/ 50690 w 66260"/>
                <a:gd name="connsiteY7" fmla="*/ 24909 h 99391"/>
                <a:gd name="connsiteX8" fmla="*/ 28161 w 66260"/>
                <a:gd name="connsiteY8" fmla="*/ 28223 h 99391"/>
                <a:gd name="connsiteX9" fmla="*/ 28161 w 66260"/>
                <a:gd name="connsiteY9" fmla="*/ 28223 h 99391"/>
                <a:gd name="connsiteX10" fmla="*/ 27498 w 66260"/>
                <a:gd name="connsiteY10" fmla="*/ 39155 h 99391"/>
                <a:gd name="connsiteX11" fmla="*/ 41413 w 66260"/>
                <a:gd name="connsiteY11" fmla="*/ 57708 h 99391"/>
                <a:gd name="connsiteX12" fmla="*/ 54002 w 66260"/>
                <a:gd name="connsiteY12" fmla="*/ 75267 h 99391"/>
                <a:gd name="connsiteX13" fmla="*/ 40750 w 66260"/>
                <a:gd name="connsiteY13" fmla="*/ 76261 h 99391"/>
                <a:gd name="connsiteX14" fmla="*/ 25510 w 66260"/>
                <a:gd name="connsiteY14" fmla="*/ 71292 h 99391"/>
                <a:gd name="connsiteX15" fmla="*/ 24848 w 66260"/>
                <a:gd name="connsiteY15" fmla="*/ 81562 h 99391"/>
                <a:gd name="connsiteX16" fmla="*/ 40088 w 66260"/>
                <a:gd name="connsiteY16" fmla="*/ 85538 h 99391"/>
                <a:gd name="connsiteX17" fmla="*/ 62617 w 66260"/>
                <a:gd name="connsiteY17" fmla="*/ 82224 h 99391"/>
                <a:gd name="connsiteX18" fmla="*/ 66592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6592" y="83882"/>
                  </a:moveTo>
                  <a:lnTo>
                    <a:pt x="67255" y="73611"/>
                  </a:lnTo>
                  <a:cubicBezTo>
                    <a:pt x="58972" y="68310"/>
                    <a:pt x="54002" y="59364"/>
                    <a:pt x="50027" y="52739"/>
                  </a:cubicBezTo>
                  <a:cubicBezTo>
                    <a:pt x="47376" y="47770"/>
                    <a:pt x="43401" y="41143"/>
                    <a:pt x="37437" y="35180"/>
                  </a:cubicBezTo>
                  <a:cubicBezTo>
                    <a:pt x="41413" y="34186"/>
                    <a:pt x="46051" y="33854"/>
                    <a:pt x="50358" y="34186"/>
                  </a:cubicBezTo>
                  <a:cubicBezTo>
                    <a:pt x="57978" y="34517"/>
                    <a:pt x="63941" y="37499"/>
                    <a:pt x="68580" y="41475"/>
                  </a:cubicBezTo>
                  <a:lnTo>
                    <a:pt x="69242" y="30541"/>
                  </a:lnTo>
                  <a:cubicBezTo>
                    <a:pt x="64273" y="27559"/>
                    <a:pt x="57978" y="25240"/>
                    <a:pt x="50690" y="24909"/>
                  </a:cubicBezTo>
                  <a:cubicBezTo>
                    <a:pt x="42738" y="24578"/>
                    <a:pt x="35118" y="25572"/>
                    <a:pt x="28161" y="28223"/>
                  </a:cubicBezTo>
                  <a:lnTo>
                    <a:pt x="28161" y="28223"/>
                  </a:lnTo>
                  <a:lnTo>
                    <a:pt x="27498" y="39155"/>
                  </a:lnTo>
                  <a:cubicBezTo>
                    <a:pt x="34124" y="44456"/>
                    <a:pt x="38100" y="51745"/>
                    <a:pt x="41413" y="57708"/>
                  </a:cubicBezTo>
                  <a:cubicBezTo>
                    <a:pt x="44064" y="62678"/>
                    <a:pt x="48039" y="69304"/>
                    <a:pt x="54002" y="75267"/>
                  </a:cubicBezTo>
                  <a:cubicBezTo>
                    <a:pt x="50027" y="76261"/>
                    <a:pt x="45389" y="76593"/>
                    <a:pt x="40750" y="76261"/>
                  </a:cubicBezTo>
                  <a:cubicBezTo>
                    <a:pt x="34787" y="75930"/>
                    <a:pt x="29817" y="74273"/>
                    <a:pt x="25510" y="71292"/>
                  </a:cubicBezTo>
                  <a:lnTo>
                    <a:pt x="24848" y="81562"/>
                  </a:lnTo>
                  <a:cubicBezTo>
                    <a:pt x="29154" y="83550"/>
                    <a:pt x="34124" y="85207"/>
                    <a:pt x="40088" y="85538"/>
                  </a:cubicBezTo>
                  <a:cubicBezTo>
                    <a:pt x="48039" y="85869"/>
                    <a:pt x="55659" y="84875"/>
                    <a:pt x="62617" y="82224"/>
                  </a:cubicBezTo>
                  <a:lnTo>
                    <a:pt x="66592"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8" name="Freeform: Shape 577">
              <a:extLst>
                <a:ext uri="{FF2B5EF4-FFF2-40B4-BE49-F238E27FC236}">
                  <a16:creationId xmlns:a16="http://schemas.microsoft.com/office/drawing/2014/main" id="{C7F033E7-8B8A-427F-A90B-F843790AE1AA}"/>
                </a:ext>
              </a:extLst>
            </p:cNvPr>
            <p:cNvSpPr/>
            <p:nvPr/>
          </p:nvSpPr>
          <p:spPr>
            <a:xfrm>
              <a:off x="5616958" y="10257395"/>
              <a:ext cx="66269" cy="66269"/>
            </a:xfrm>
            <a:custGeom>
              <a:avLst/>
              <a:gdLst>
                <a:gd name="connsiteX0" fmla="*/ 24848 w 66260"/>
                <a:gd name="connsiteY0" fmla="*/ 25966 h 66260"/>
                <a:gd name="connsiteX1" fmla="*/ 37437 w 66260"/>
                <a:gd name="connsiteY1" fmla="*/ 43525 h 66260"/>
                <a:gd name="connsiteX2" fmla="*/ 54665 w 66260"/>
                <a:gd name="connsiteY2" fmla="*/ 64396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1" y="31929"/>
                    <a:pt x="34455" y="38555"/>
                    <a:pt x="37437" y="43525"/>
                  </a:cubicBezTo>
                  <a:cubicBezTo>
                    <a:pt x="41081" y="50151"/>
                    <a:pt x="46382" y="58765"/>
                    <a:pt x="54665" y="64396"/>
                  </a:cubicBezTo>
                  <a:lnTo>
                    <a:pt x="56322" y="32261"/>
                  </a:lnTo>
                  <a:cubicBezTo>
                    <a:pt x="51683" y="28284"/>
                    <a:pt x="45720" y="25303"/>
                    <a:pt x="38100" y="24972"/>
                  </a:cubicBezTo>
                  <a:cubicBezTo>
                    <a:pt x="33462" y="24641"/>
                    <a:pt x="29154"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9" name="Freeform: Shape 578">
              <a:extLst>
                <a:ext uri="{FF2B5EF4-FFF2-40B4-BE49-F238E27FC236}">
                  <a16:creationId xmlns:a16="http://schemas.microsoft.com/office/drawing/2014/main" id="{9CE713D1-8379-40D5-B13D-2937DCD6DFA5}"/>
                </a:ext>
              </a:extLst>
            </p:cNvPr>
            <p:cNvSpPr/>
            <p:nvPr/>
          </p:nvSpPr>
          <p:spPr>
            <a:xfrm>
              <a:off x="5606024" y="10262489"/>
              <a:ext cx="66269" cy="66269"/>
            </a:xfrm>
            <a:custGeom>
              <a:avLst/>
              <a:gdLst>
                <a:gd name="connsiteX0" fmla="*/ 53008 w 66260"/>
                <a:gd name="connsiteY0" fmla="*/ 60628 h 66260"/>
                <a:gd name="connsiteX1" fmla="*/ 40419 w 66260"/>
                <a:gd name="connsiteY1" fmla="*/ 43069 h 66260"/>
                <a:gd name="connsiteX2" fmla="*/ 26504 w 66260"/>
                <a:gd name="connsiteY2" fmla="*/ 24848 h 66260"/>
                <a:gd name="connsiteX3" fmla="*/ 24848 w 66260"/>
                <a:gd name="connsiteY3" fmla="*/ 56984 h 66260"/>
                <a:gd name="connsiteX4" fmla="*/ 40088 w 66260"/>
                <a:gd name="connsiteY4" fmla="*/ 61954 h 66260"/>
                <a:gd name="connsiteX5" fmla="*/ 53008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8"/>
                  </a:moveTo>
                  <a:cubicBezTo>
                    <a:pt x="47045" y="54665"/>
                    <a:pt x="43401" y="47708"/>
                    <a:pt x="40419" y="43069"/>
                  </a:cubicBezTo>
                  <a:cubicBezTo>
                    <a:pt x="37106" y="37438"/>
                    <a:pt x="32799" y="30149"/>
                    <a:pt x="26504" y="24848"/>
                  </a:cubicBezTo>
                  <a:lnTo>
                    <a:pt x="24848" y="56984"/>
                  </a:lnTo>
                  <a:cubicBezTo>
                    <a:pt x="28823" y="59634"/>
                    <a:pt x="33793" y="61622"/>
                    <a:pt x="40088" y="61954"/>
                  </a:cubicBezTo>
                  <a:cubicBezTo>
                    <a:pt x="44395" y="61954"/>
                    <a:pt x="48702" y="61622"/>
                    <a:pt x="53008"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0" name="Freeform: Shape 579">
              <a:extLst>
                <a:ext uri="{FF2B5EF4-FFF2-40B4-BE49-F238E27FC236}">
                  <a16:creationId xmlns:a16="http://schemas.microsoft.com/office/drawing/2014/main" id="{20CF0AC8-9DF3-4338-9F88-04D1A57C3ED8}"/>
                </a:ext>
              </a:extLst>
            </p:cNvPr>
            <p:cNvSpPr/>
            <p:nvPr/>
          </p:nvSpPr>
          <p:spPr>
            <a:xfrm>
              <a:off x="5605030" y="10247848"/>
              <a:ext cx="66269" cy="99403"/>
            </a:xfrm>
            <a:custGeom>
              <a:avLst/>
              <a:gdLst>
                <a:gd name="connsiteX0" fmla="*/ 65929 w 66260"/>
                <a:gd name="connsiteY0" fmla="*/ 84213 h 99391"/>
                <a:gd name="connsiteX1" fmla="*/ 66592 w 66260"/>
                <a:gd name="connsiteY1" fmla="*/ 73611 h 99391"/>
                <a:gd name="connsiteX2" fmla="*/ 49364 w 66260"/>
                <a:gd name="connsiteY2" fmla="*/ 52739 h 99391"/>
                <a:gd name="connsiteX3" fmla="*/ 36775 w 66260"/>
                <a:gd name="connsiteY3" fmla="*/ 35180 h 99391"/>
                <a:gd name="connsiteX4" fmla="*/ 50027 w 66260"/>
                <a:gd name="connsiteY4" fmla="*/ 34186 h 99391"/>
                <a:gd name="connsiteX5" fmla="*/ 68249 w 66260"/>
                <a:gd name="connsiteY5" fmla="*/ 41475 h 99391"/>
                <a:gd name="connsiteX6" fmla="*/ 68911 w 66260"/>
                <a:gd name="connsiteY6" fmla="*/ 30541 h 99391"/>
                <a:gd name="connsiteX7" fmla="*/ 50690 w 66260"/>
                <a:gd name="connsiteY7" fmla="*/ 24909 h 99391"/>
                <a:gd name="connsiteX8" fmla="*/ 28161 w 66260"/>
                <a:gd name="connsiteY8" fmla="*/ 28223 h 99391"/>
                <a:gd name="connsiteX9" fmla="*/ 28161 w 66260"/>
                <a:gd name="connsiteY9" fmla="*/ 28223 h 99391"/>
                <a:gd name="connsiteX10" fmla="*/ 27498 w 66260"/>
                <a:gd name="connsiteY10" fmla="*/ 39155 h 99391"/>
                <a:gd name="connsiteX11" fmla="*/ 41413 w 66260"/>
                <a:gd name="connsiteY11" fmla="*/ 57377 h 99391"/>
                <a:gd name="connsiteX12" fmla="*/ 54002 w 66260"/>
                <a:gd name="connsiteY12" fmla="*/ 74937 h 99391"/>
                <a:gd name="connsiteX13" fmla="*/ 40750 w 66260"/>
                <a:gd name="connsiteY13" fmla="*/ 75931 h 99391"/>
                <a:gd name="connsiteX14" fmla="*/ 25510 w 66260"/>
                <a:gd name="connsiteY14" fmla="*/ 70960 h 99391"/>
                <a:gd name="connsiteX15" fmla="*/ 24848 w 66260"/>
                <a:gd name="connsiteY15" fmla="*/ 81231 h 99391"/>
                <a:gd name="connsiteX16" fmla="*/ 40088 w 66260"/>
                <a:gd name="connsiteY16" fmla="*/ 85207 h 99391"/>
                <a:gd name="connsiteX17" fmla="*/ 62617 w 66260"/>
                <a:gd name="connsiteY17" fmla="*/ 81894 h 99391"/>
                <a:gd name="connsiteX18" fmla="*/ 65929 w 66260"/>
                <a:gd name="connsiteY18" fmla="*/ 8421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29" y="84213"/>
                  </a:moveTo>
                  <a:lnTo>
                    <a:pt x="66592" y="73611"/>
                  </a:lnTo>
                  <a:cubicBezTo>
                    <a:pt x="58309" y="68310"/>
                    <a:pt x="53340" y="59365"/>
                    <a:pt x="49364" y="52739"/>
                  </a:cubicBezTo>
                  <a:cubicBezTo>
                    <a:pt x="46714" y="47770"/>
                    <a:pt x="42738" y="41143"/>
                    <a:pt x="36775" y="35180"/>
                  </a:cubicBezTo>
                  <a:cubicBezTo>
                    <a:pt x="41081" y="34186"/>
                    <a:pt x="45389" y="33854"/>
                    <a:pt x="50027" y="34186"/>
                  </a:cubicBezTo>
                  <a:cubicBezTo>
                    <a:pt x="57647" y="34518"/>
                    <a:pt x="63610" y="37499"/>
                    <a:pt x="68249" y="41475"/>
                  </a:cubicBezTo>
                  <a:lnTo>
                    <a:pt x="68911" y="30541"/>
                  </a:lnTo>
                  <a:cubicBezTo>
                    <a:pt x="63941" y="27559"/>
                    <a:pt x="57647" y="25241"/>
                    <a:pt x="50690" y="24909"/>
                  </a:cubicBezTo>
                  <a:cubicBezTo>
                    <a:pt x="42738" y="24578"/>
                    <a:pt x="35118" y="25572"/>
                    <a:pt x="28161" y="28223"/>
                  </a:cubicBezTo>
                  <a:lnTo>
                    <a:pt x="28161" y="28223"/>
                  </a:lnTo>
                  <a:lnTo>
                    <a:pt x="27498" y="39155"/>
                  </a:lnTo>
                  <a:cubicBezTo>
                    <a:pt x="34124" y="44456"/>
                    <a:pt x="38100" y="51745"/>
                    <a:pt x="41413" y="57377"/>
                  </a:cubicBezTo>
                  <a:cubicBezTo>
                    <a:pt x="44064" y="62347"/>
                    <a:pt x="48039" y="68972"/>
                    <a:pt x="54002" y="74937"/>
                  </a:cubicBezTo>
                  <a:cubicBezTo>
                    <a:pt x="50027" y="75931"/>
                    <a:pt x="45389" y="76261"/>
                    <a:pt x="40750" y="75931"/>
                  </a:cubicBezTo>
                  <a:cubicBezTo>
                    <a:pt x="34787" y="75599"/>
                    <a:pt x="29817" y="73611"/>
                    <a:pt x="25510" y="70960"/>
                  </a:cubicBezTo>
                  <a:lnTo>
                    <a:pt x="24848" y="81231"/>
                  </a:lnTo>
                  <a:cubicBezTo>
                    <a:pt x="29154" y="83219"/>
                    <a:pt x="34124" y="84875"/>
                    <a:pt x="40088" y="85207"/>
                  </a:cubicBezTo>
                  <a:cubicBezTo>
                    <a:pt x="48039" y="85538"/>
                    <a:pt x="55659" y="84544"/>
                    <a:pt x="62617" y="81894"/>
                  </a:cubicBezTo>
                  <a:lnTo>
                    <a:pt x="65929" y="8421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1" name="Freeform: Shape 580">
              <a:extLst>
                <a:ext uri="{FF2B5EF4-FFF2-40B4-BE49-F238E27FC236}">
                  <a16:creationId xmlns:a16="http://schemas.microsoft.com/office/drawing/2014/main" id="{9408BACC-8D06-49D9-9A10-58B85416FF8A}"/>
                </a:ext>
              </a:extLst>
            </p:cNvPr>
            <p:cNvSpPr/>
            <p:nvPr/>
          </p:nvSpPr>
          <p:spPr>
            <a:xfrm>
              <a:off x="5658044" y="10259383"/>
              <a:ext cx="66269" cy="66269"/>
            </a:xfrm>
            <a:custGeom>
              <a:avLst/>
              <a:gdLst>
                <a:gd name="connsiteX0" fmla="*/ 24848 w 66260"/>
                <a:gd name="connsiteY0" fmla="*/ 25966 h 66260"/>
                <a:gd name="connsiteX1" fmla="*/ 37438 w 66260"/>
                <a:gd name="connsiteY1" fmla="*/ 43525 h 66260"/>
                <a:gd name="connsiteX2" fmla="*/ 54666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29"/>
                    <a:pt x="34456" y="38556"/>
                    <a:pt x="37438" y="43525"/>
                  </a:cubicBezTo>
                  <a:cubicBezTo>
                    <a:pt x="41082" y="50151"/>
                    <a:pt x="46383" y="58765"/>
                    <a:pt x="54666" y="64398"/>
                  </a:cubicBezTo>
                  <a:lnTo>
                    <a:pt x="56322" y="32261"/>
                  </a:lnTo>
                  <a:cubicBezTo>
                    <a:pt x="51683" y="28284"/>
                    <a:pt x="45720" y="25634"/>
                    <a:pt x="38100" y="24972"/>
                  </a:cubicBezTo>
                  <a:cubicBezTo>
                    <a:pt x="33130" y="24641"/>
                    <a:pt x="28824"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2" name="Freeform: Shape 581">
              <a:extLst>
                <a:ext uri="{FF2B5EF4-FFF2-40B4-BE49-F238E27FC236}">
                  <a16:creationId xmlns:a16="http://schemas.microsoft.com/office/drawing/2014/main" id="{3898C08A-05E9-4F5A-B98E-BA644492739C}"/>
                </a:ext>
              </a:extLst>
            </p:cNvPr>
            <p:cNvSpPr/>
            <p:nvPr/>
          </p:nvSpPr>
          <p:spPr>
            <a:xfrm>
              <a:off x="5646779" y="10264477"/>
              <a:ext cx="66269" cy="66269"/>
            </a:xfrm>
            <a:custGeom>
              <a:avLst/>
              <a:gdLst>
                <a:gd name="connsiteX0" fmla="*/ 53009 w 66260"/>
                <a:gd name="connsiteY0" fmla="*/ 60628 h 66260"/>
                <a:gd name="connsiteX1" fmla="*/ 40419 w 66260"/>
                <a:gd name="connsiteY1" fmla="*/ 43069 h 66260"/>
                <a:gd name="connsiteX2" fmla="*/ 26504 w 66260"/>
                <a:gd name="connsiteY2" fmla="*/ 24848 h 66260"/>
                <a:gd name="connsiteX3" fmla="*/ 24848 w 66260"/>
                <a:gd name="connsiteY3" fmla="*/ 56984 h 66260"/>
                <a:gd name="connsiteX4" fmla="*/ 40088 w 66260"/>
                <a:gd name="connsiteY4" fmla="*/ 61954 h 66260"/>
                <a:gd name="connsiteX5" fmla="*/ 53009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8"/>
                  </a:moveTo>
                  <a:cubicBezTo>
                    <a:pt x="47045" y="54665"/>
                    <a:pt x="43401" y="47708"/>
                    <a:pt x="40419" y="43069"/>
                  </a:cubicBezTo>
                  <a:cubicBezTo>
                    <a:pt x="37106" y="37438"/>
                    <a:pt x="32799" y="30149"/>
                    <a:pt x="26504" y="24848"/>
                  </a:cubicBezTo>
                  <a:lnTo>
                    <a:pt x="24848" y="56984"/>
                  </a:lnTo>
                  <a:cubicBezTo>
                    <a:pt x="29155" y="59634"/>
                    <a:pt x="33793" y="61622"/>
                    <a:pt x="40088" y="61954"/>
                  </a:cubicBezTo>
                  <a:cubicBezTo>
                    <a:pt x="44395" y="61954"/>
                    <a:pt x="49033" y="61622"/>
                    <a:pt x="53009"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3" name="Freeform: Shape 582">
              <a:extLst>
                <a:ext uri="{FF2B5EF4-FFF2-40B4-BE49-F238E27FC236}">
                  <a16:creationId xmlns:a16="http://schemas.microsoft.com/office/drawing/2014/main" id="{218E8324-3054-454B-96DE-4BEBA36DFC10}"/>
                </a:ext>
              </a:extLst>
            </p:cNvPr>
            <p:cNvSpPr/>
            <p:nvPr/>
          </p:nvSpPr>
          <p:spPr>
            <a:xfrm>
              <a:off x="5645785" y="10250168"/>
              <a:ext cx="66269" cy="99403"/>
            </a:xfrm>
            <a:custGeom>
              <a:avLst/>
              <a:gdLst>
                <a:gd name="connsiteX0" fmla="*/ 65930 w 66260"/>
                <a:gd name="connsiteY0" fmla="*/ 83882 h 99391"/>
                <a:gd name="connsiteX1" fmla="*/ 66592 w 66260"/>
                <a:gd name="connsiteY1" fmla="*/ 73611 h 99391"/>
                <a:gd name="connsiteX2" fmla="*/ 49365 w 66260"/>
                <a:gd name="connsiteY2" fmla="*/ 52739 h 99391"/>
                <a:gd name="connsiteX3" fmla="*/ 36775 w 66260"/>
                <a:gd name="connsiteY3" fmla="*/ 35180 h 99391"/>
                <a:gd name="connsiteX4" fmla="*/ 50027 w 66260"/>
                <a:gd name="connsiteY4" fmla="*/ 34186 h 99391"/>
                <a:gd name="connsiteX5" fmla="*/ 68249 w 66260"/>
                <a:gd name="connsiteY5" fmla="*/ 41475 h 99391"/>
                <a:gd name="connsiteX6" fmla="*/ 68911 w 66260"/>
                <a:gd name="connsiteY6" fmla="*/ 30541 h 99391"/>
                <a:gd name="connsiteX7" fmla="*/ 50690 w 66260"/>
                <a:gd name="connsiteY7" fmla="*/ 24909 h 99391"/>
                <a:gd name="connsiteX8" fmla="*/ 28161 w 66260"/>
                <a:gd name="connsiteY8" fmla="*/ 28222 h 99391"/>
                <a:gd name="connsiteX9" fmla="*/ 28161 w 66260"/>
                <a:gd name="connsiteY9" fmla="*/ 28222 h 99391"/>
                <a:gd name="connsiteX10" fmla="*/ 27498 w 66260"/>
                <a:gd name="connsiteY10" fmla="*/ 39155 h 99391"/>
                <a:gd name="connsiteX11" fmla="*/ 41413 w 66260"/>
                <a:gd name="connsiteY11" fmla="*/ 57377 h 99391"/>
                <a:gd name="connsiteX12" fmla="*/ 54003 w 66260"/>
                <a:gd name="connsiteY12" fmla="*/ 74936 h 99391"/>
                <a:gd name="connsiteX13" fmla="*/ 40750 w 66260"/>
                <a:gd name="connsiteY13" fmla="*/ 75930 h 99391"/>
                <a:gd name="connsiteX14" fmla="*/ 25511 w 66260"/>
                <a:gd name="connsiteY14" fmla="*/ 70960 h 99391"/>
                <a:gd name="connsiteX15" fmla="*/ 24848 w 66260"/>
                <a:gd name="connsiteY15" fmla="*/ 81562 h 99391"/>
                <a:gd name="connsiteX16" fmla="*/ 40088 w 66260"/>
                <a:gd name="connsiteY16" fmla="*/ 85206 h 99391"/>
                <a:gd name="connsiteX17" fmla="*/ 62617 w 66260"/>
                <a:gd name="connsiteY17" fmla="*/ 81894 h 99391"/>
                <a:gd name="connsiteX18" fmla="*/ 65930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30" y="83882"/>
                  </a:moveTo>
                  <a:lnTo>
                    <a:pt x="66592" y="73611"/>
                  </a:lnTo>
                  <a:cubicBezTo>
                    <a:pt x="58309" y="68310"/>
                    <a:pt x="53340" y="59364"/>
                    <a:pt x="49365" y="52739"/>
                  </a:cubicBezTo>
                  <a:cubicBezTo>
                    <a:pt x="46714" y="47770"/>
                    <a:pt x="42738" y="41143"/>
                    <a:pt x="36775" y="35180"/>
                  </a:cubicBezTo>
                  <a:cubicBezTo>
                    <a:pt x="40750" y="34186"/>
                    <a:pt x="45389" y="33854"/>
                    <a:pt x="50027" y="34186"/>
                  </a:cubicBezTo>
                  <a:cubicBezTo>
                    <a:pt x="57647" y="34517"/>
                    <a:pt x="63610" y="37498"/>
                    <a:pt x="68249" y="41475"/>
                  </a:cubicBezTo>
                  <a:lnTo>
                    <a:pt x="68911" y="30541"/>
                  </a:lnTo>
                  <a:cubicBezTo>
                    <a:pt x="63941" y="27559"/>
                    <a:pt x="57647" y="25240"/>
                    <a:pt x="50690" y="24909"/>
                  </a:cubicBezTo>
                  <a:cubicBezTo>
                    <a:pt x="42738" y="24578"/>
                    <a:pt x="35118" y="25572"/>
                    <a:pt x="28161" y="28222"/>
                  </a:cubicBezTo>
                  <a:lnTo>
                    <a:pt x="28161" y="28222"/>
                  </a:lnTo>
                  <a:lnTo>
                    <a:pt x="27498" y="39155"/>
                  </a:lnTo>
                  <a:cubicBezTo>
                    <a:pt x="34124" y="44456"/>
                    <a:pt x="38100" y="51745"/>
                    <a:pt x="41413" y="57377"/>
                  </a:cubicBezTo>
                  <a:cubicBezTo>
                    <a:pt x="44064" y="62346"/>
                    <a:pt x="48039" y="68972"/>
                    <a:pt x="54003" y="74936"/>
                  </a:cubicBezTo>
                  <a:cubicBezTo>
                    <a:pt x="50027" y="75930"/>
                    <a:pt x="45389" y="76261"/>
                    <a:pt x="40750" y="75930"/>
                  </a:cubicBezTo>
                  <a:cubicBezTo>
                    <a:pt x="34787" y="75599"/>
                    <a:pt x="29817" y="73611"/>
                    <a:pt x="25511" y="70960"/>
                  </a:cubicBezTo>
                  <a:lnTo>
                    <a:pt x="24848" y="81562"/>
                  </a:lnTo>
                  <a:cubicBezTo>
                    <a:pt x="29155" y="83550"/>
                    <a:pt x="34124" y="84875"/>
                    <a:pt x="40088" y="85206"/>
                  </a:cubicBezTo>
                  <a:cubicBezTo>
                    <a:pt x="48039" y="85538"/>
                    <a:pt x="55659" y="84544"/>
                    <a:pt x="62617" y="81894"/>
                  </a:cubicBezTo>
                  <a:lnTo>
                    <a:pt x="65930"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4" name="Freeform: Shape 583">
              <a:extLst>
                <a:ext uri="{FF2B5EF4-FFF2-40B4-BE49-F238E27FC236}">
                  <a16:creationId xmlns:a16="http://schemas.microsoft.com/office/drawing/2014/main" id="{8E4E5E12-D894-41EE-A703-F6536BF54129}"/>
                </a:ext>
              </a:extLst>
            </p:cNvPr>
            <p:cNvSpPr/>
            <p:nvPr/>
          </p:nvSpPr>
          <p:spPr>
            <a:xfrm>
              <a:off x="5698800" y="10261702"/>
              <a:ext cx="66269" cy="66269"/>
            </a:xfrm>
            <a:custGeom>
              <a:avLst/>
              <a:gdLst>
                <a:gd name="connsiteX0" fmla="*/ 24848 w 66260"/>
                <a:gd name="connsiteY0" fmla="*/ 25966 h 66260"/>
                <a:gd name="connsiteX1" fmla="*/ 37437 w 66260"/>
                <a:gd name="connsiteY1" fmla="*/ 43525 h 66260"/>
                <a:gd name="connsiteX2" fmla="*/ 54665 w 66260"/>
                <a:gd name="connsiteY2" fmla="*/ 64397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480" y="31930"/>
                    <a:pt x="34455" y="38887"/>
                    <a:pt x="37437" y="43525"/>
                  </a:cubicBezTo>
                  <a:cubicBezTo>
                    <a:pt x="41081" y="50151"/>
                    <a:pt x="46382" y="58765"/>
                    <a:pt x="54665" y="64397"/>
                  </a:cubicBezTo>
                  <a:lnTo>
                    <a:pt x="56322" y="32261"/>
                  </a:lnTo>
                  <a:cubicBezTo>
                    <a:pt x="51683" y="28285"/>
                    <a:pt x="45720" y="25635"/>
                    <a:pt x="38100" y="24972"/>
                  </a:cubicBezTo>
                  <a:cubicBezTo>
                    <a:pt x="33462" y="24641"/>
                    <a:pt x="28823"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5" name="Freeform: Shape 584">
              <a:extLst>
                <a:ext uri="{FF2B5EF4-FFF2-40B4-BE49-F238E27FC236}">
                  <a16:creationId xmlns:a16="http://schemas.microsoft.com/office/drawing/2014/main" id="{CF0CE690-54D7-40DB-95CE-02C8C3AC6D6D}"/>
                </a:ext>
              </a:extLst>
            </p:cNvPr>
            <p:cNvSpPr/>
            <p:nvPr/>
          </p:nvSpPr>
          <p:spPr>
            <a:xfrm>
              <a:off x="5687533" y="10266797"/>
              <a:ext cx="66269" cy="66269"/>
            </a:xfrm>
            <a:custGeom>
              <a:avLst/>
              <a:gdLst>
                <a:gd name="connsiteX0" fmla="*/ 53009 w 66260"/>
                <a:gd name="connsiteY0" fmla="*/ 60628 h 66260"/>
                <a:gd name="connsiteX1" fmla="*/ 40419 w 66260"/>
                <a:gd name="connsiteY1" fmla="*/ 43069 h 66260"/>
                <a:gd name="connsiteX2" fmla="*/ 26504 w 66260"/>
                <a:gd name="connsiteY2" fmla="*/ 24848 h 66260"/>
                <a:gd name="connsiteX3" fmla="*/ 24848 w 66260"/>
                <a:gd name="connsiteY3" fmla="*/ 56984 h 66260"/>
                <a:gd name="connsiteX4" fmla="*/ 40088 w 66260"/>
                <a:gd name="connsiteY4" fmla="*/ 61954 h 66260"/>
                <a:gd name="connsiteX5" fmla="*/ 53009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8"/>
                  </a:moveTo>
                  <a:cubicBezTo>
                    <a:pt x="47045" y="54665"/>
                    <a:pt x="43401" y="48039"/>
                    <a:pt x="40419" y="43069"/>
                  </a:cubicBezTo>
                  <a:cubicBezTo>
                    <a:pt x="37106" y="37437"/>
                    <a:pt x="32799" y="30148"/>
                    <a:pt x="26504" y="24848"/>
                  </a:cubicBezTo>
                  <a:lnTo>
                    <a:pt x="24848" y="56984"/>
                  </a:lnTo>
                  <a:cubicBezTo>
                    <a:pt x="29155" y="59634"/>
                    <a:pt x="33793" y="61622"/>
                    <a:pt x="40088" y="61954"/>
                  </a:cubicBezTo>
                  <a:cubicBezTo>
                    <a:pt x="44395" y="61954"/>
                    <a:pt x="49033" y="61622"/>
                    <a:pt x="53009"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6" name="Freeform: Shape 585">
              <a:extLst>
                <a:ext uri="{FF2B5EF4-FFF2-40B4-BE49-F238E27FC236}">
                  <a16:creationId xmlns:a16="http://schemas.microsoft.com/office/drawing/2014/main" id="{71743FCD-1F0B-454F-A9F4-DDF35460C486}"/>
                </a:ext>
              </a:extLst>
            </p:cNvPr>
            <p:cNvSpPr/>
            <p:nvPr/>
          </p:nvSpPr>
          <p:spPr>
            <a:xfrm>
              <a:off x="5686539" y="10252487"/>
              <a:ext cx="66269" cy="99403"/>
            </a:xfrm>
            <a:custGeom>
              <a:avLst/>
              <a:gdLst>
                <a:gd name="connsiteX0" fmla="*/ 66261 w 66260"/>
                <a:gd name="connsiteY0" fmla="*/ 83881 h 99391"/>
                <a:gd name="connsiteX1" fmla="*/ 66924 w 66260"/>
                <a:gd name="connsiteY1" fmla="*/ 73611 h 99391"/>
                <a:gd name="connsiteX2" fmla="*/ 49696 w 66260"/>
                <a:gd name="connsiteY2" fmla="*/ 52739 h 99391"/>
                <a:gd name="connsiteX3" fmla="*/ 37106 w 66260"/>
                <a:gd name="connsiteY3" fmla="*/ 35179 h 99391"/>
                <a:gd name="connsiteX4" fmla="*/ 50027 w 66260"/>
                <a:gd name="connsiteY4" fmla="*/ 34186 h 99391"/>
                <a:gd name="connsiteX5" fmla="*/ 68249 w 66260"/>
                <a:gd name="connsiteY5" fmla="*/ 41474 h 99391"/>
                <a:gd name="connsiteX6" fmla="*/ 68911 w 66260"/>
                <a:gd name="connsiteY6" fmla="*/ 30542 h 99391"/>
                <a:gd name="connsiteX7" fmla="*/ 50358 w 66260"/>
                <a:gd name="connsiteY7" fmla="*/ 24909 h 99391"/>
                <a:gd name="connsiteX8" fmla="*/ 27829 w 66260"/>
                <a:gd name="connsiteY8" fmla="*/ 28222 h 99391"/>
                <a:gd name="connsiteX9" fmla="*/ 27829 w 66260"/>
                <a:gd name="connsiteY9" fmla="*/ 28222 h 99391"/>
                <a:gd name="connsiteX10" fmla="*/ 27167 w 66260"/>
                <a:gd name="connsiteY10" fmla="*/ 39156 h 99391"/>
                <a:gd name="connsiteX11" fmla="*/ 41082 w 66260"/>
                <a:gd name="connsiteY11" fmla="*/ 57377 h 99391"/>
                <a:gd name="connsiteX12" fmla="*/ 53672 w 66260"/>
                <a:gd name="connsiteY12" fmla="*/ 74936 h 99391"/>
                <a:gd name="connsiteX13" fmla="*/ 40751 w 66260"/>
                <a:gd name="connsiteY13" fmla="*/ 75930 h 99391"/>
                <a:gd name="connsiteX14" fmla="*/ 25511 w 66260"/>
                <a:gd name="connsiteY14" fmla="*/ 70961 h 99391"/>
                <a:gd name="connsiteX15" fmla="*/ 24848 w 66260"/>
                <a:gd name="connsiteY15" fmla="*/ 81231 h 99391"/>
                <a:gd name="connsiteX16" fmla="*/ 40088 w 66260"/>
                <a:gd name="connsiteY16" fmla="*/ 85207 h 99391"/>
                <a:gd name="connsiteX17" fmla="*/ 62617 w 66260"/>
                <a:gd name="connsiteY17" fmla="*/ 81893 h 99391"/>
                <a:gd name="connsiteX18" fmla="*/ 66261 w 66260"/>
                <a:gd name="connsiteY18" fmla="*/ 8388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6261" y="83881"/>
                  </a:moveTo>
                  <a:lnTo>
                    <a:pt x="66924" y="73611"/>
                  </a:lnTo>
                  <a:cubicBezTo>
                    <a:pt x="58641" y="68310"/>
                    <a:pt x="53672" y="59365"/>
                    <a:pt x="49696" y="52739"/>
                  </a:cubicBezTo>
                  <a:cubicBezTo>
                    <a:pt x="47045" y="47769"/>
                    <a:pt x="43070" y="41144"/>
                    <a:pt x="37106" y="35179"/>
                  </a:cubicBezTo>
                  <a:cubicBezTo>
                    <a:pt x="41082" y="34186"/>
                    <a:pt x="45720" y="33855"/>
                    <a:pt x="50027" y="34186"/>
                  </a:cubicBezTo>
                  <a:cubicBezTo>
                    <a:pt x="57647" y="34517"/>
                    <a:pt x="63610" y="37499"/>
                    <a:pt x="68249" y="41474"/>
                  </a:cubicBezTo>
                  <a:lnTo>
                    <a:pt x="68911" y="30542"/>
                  </a:lnTo>
                  <a:cubicBezTo>
                    <a:pt x="63942" y="27560"/>
                    <a:pt x="57647" y="25241"/>
                    <a:pt x="50358" y="24909"/>
                  </a:cubicBezTo>
                  <a:cubicBezTo>
                    <a:pt x="42407" y="24578"/>
                    <a:pt x="34787" y="25572"/>
                    <a:pt x="27829" y="28222"/>
                  </a:cubicBezTo>
                  <a:lnTo>
                    <a:pt x="27829" y="28222"/>
                  </a:lnTo>
                  <a:lnTo>
                    <a:pt x="27167" y="39156"/>
                  </a:lnTo>
                  <a:cubicBezTo>
                    <a:pt x="33793" y="44456"/>
                    <a:pt x="37769" y="51745"/>
                    <a:pt x="41082" y="57377"/>
                  </a:cubicBezTo>
                  <a:cubicBezTo>
                    <a:pt x="43732" y="62347"/>
                    <a:pt x="47708" y="68973"/>
                    <a:pt x="53672" y="74936"/>
                  </a:cubicBezTo>
                  <a:cubicBezTo>
                    <a:pt x="49365" y="75930"/>
                    <a:pt x="45057" y="76262"/>
                    <a:pt x="40751" y="75930"/>
                  </a:cubicBezTo>
                  <a:cubicBezTo>
                    <a:pt x="34787" y="75599"/>
                    <a:pt x="29818" y="73611"/>
                    <a:pt x="25511" y="70961"/>
                  </a:cubicBezTo>
                  <a:lnTo>
                    <a:pt x="24848" y="81231"/>
                  </a:lnTo>
                  <a:cubicBezTo>
                    <a:pt x="29155" y="83219"/>
                    <a:pt x="34124" y="84544"/>
                    <a:pt x="40088" y="85207"/>
                  </a:cubicBezTo>
                  <a:cubicBezTo>
                    <a:pt x="48039" y="85538"/>
                    <a:pt x="55659" y="84544"/>
                    <a:pt x="62617" y="81893"/>
                  </a:cubicBezTo>
                  <a:lnTo>
                    <a:pt x="66261" y="83881"/>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7" name="Freeform: Shape 586">
              <a:extLst>
                <a:ext uri="{FF2B5EF4-FFF2-40B4-BE49-F238E27FC236}">
                  <a16:creationId xmlns:a16="http://schemas.microsoft.com/office/drawing/2014/main" id="{FBD15F1A-63AD-49A0-87E6-CEC8A6590BBA}"/>
                </a:ext>
              </a:extLst>
            </p:cNvPr>
            <p:cNvSpPr/>
            <p:nvPr/>
          </p:nvSpPr>
          <p:spPr>
            <a:xfrm>
              <a:off x="5739554" y="10263690"/>
              <a:ext cx="66269" cy="66269"/>
            </a:xfrm>
            <a:custGeom>
              <a:avLst/>
              <a:gdLst>
                <a:gd name="connsiteX0" fmla="*/ 24848 w 66260"/>
                <a:gd name="connsiteY0" fmla="*/ 25967 h 66260"/>
                <a:gd name="connsiteX1" fmla="*/ 37438 w 66260"/>
                <a:gd name="connsiteY1" fmla="*/ 43526 h 66260"/>
                <a:gd name="connsiteX2" fmla="*/ 54665 w 66260"/>
                <a:gd name="connsiteY2" fmla="*/ 64397 h 66260"/>
                <a:gd name="connsiteX3" fmla="*/ 56322 w 66260"/>
                <a:gd name="connsiteY3" fmla="*/ 32260 h 66260"/>
                <a:gd name="connsiteX4" fmla="*/ 38100 w 66260"/>
                <a:gd name="connsiteY4" fmla="*/ 24972 h 66260"/>
                <a:gd name="connsiteX5" fmla="*/ 24848 w 66260"/>
                <a:gd name="connsiteY5" fmla="*/ 2596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7"/>
                  </a:moveTo>
                  <a:cubicBezTo>
                    <a:pt x="30811" y="31930"/>
                    <a:pt x="34455" y="38555"/>
                    <a:pt x="37438" y="43526"/>
                  </a:cubicBezTo>
                  <a:cubicBezTo>
                    <a:pt x="41081" y="50151"/>
                    <a:pt x="46382" y="58765"/>
                    <a:pt x="54665" y="64397"/>
                  </a:cubicBezTo>
                  <a:lnTo>
                    <a:pt x="56322" y="32260"/>
                  </a:lnTo>
                  <a:cubicBezTo>
                    <a:pt x="51683" y="28285"/>
                    <a:pt x="45720" y="25635"/>
                    <a:pt x="38100" y="24972"/>
                  </a:cubicBezTo>
                  <a:cubicBezTo>
                    <a:pt x="33462" y="24641"/>
                    <a:pt x="29155" y="24972"/>
                    <a:pt x="24848" y="25967"/>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8" name="Freeform: Shape 587">
              <a:extLst>
                <a:ext uri="{FF2B5EF4-FFF2-40B4-BE49-F238E27FC236}">
                  <a16:creationId xmlns:a16="http://schemas.microsoft.com/office/drawing/2014/main" id="{AC1451DF-C160-4427-AC64-DD8BA4836F53}"/>
                </a:ext>
              </a:extLst>
            </p:cNvPr>
            <p:cNvSpPr/>
            <p:nvPr/>
          </p:nvSpPr>
          <p:spPr>
            <a:xfrm>
              <a:off x="5728620" y="10268453"/>
              <a:ext cx="66269" cy="66269"/>
            </a:xfrm>
            <a:custGeom>
              <a:avLst/>
              <a:gdLst>
                <a:gd name="connsiteX0" fmla="*/ 53009 w 66260"/>
                <a:gd name="connsiteY0" fmla="*/ 60960 h 66260"/>
                <a:gd name="connsiteX1" fmla="*/ 40419 w 66260"/>
                <a:gd name="connsiteY1" fmla="*/ 43401 h 66260"/>
                <a:gd name="connsiteX2" fmla="*/ 26504 w 66260"/>
                <a:gd name="connsiteY2" fmla="*/ 24848 h 66260"/>
                <a:gd name="connsiteX3" fmla="*/ 24848 w 66260"/>
                <a:gd name="connsiteY3" fmla="*/ 56984 h 66260"/>
                <a:gd name="connsiteX4" fmla="*/ 40088 w 66260"/>
                <a:gd name="connsiteY4" fmla="*/ 61954 h 66260"/>
                <a:gd name="connsiteX5" fmla="*/ 53009 w 66260"/>
                <a:gd name="connsiteY5" fmla="*/ 6096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960"/>
                  </a:moveTo>
                  <a:cubicBezTo>
                    <a:pt x="47045" y="54997"/>
                    <a:pt x="43401" y="48370"/>
                    <a:pt x="40419" y="43401"/>
                  </a:cubicBezTo>
                  <a:cubicBezTo>
                    <a:pt x="37106" y="37769"/>
                    <a:pt x="32799" y="30480"/>
                    <a:pt x="26504" y="24848"/>
                  </a:cubicBezTo>
                  <a:lnTo>
                    <a:pt x="24848" y="56984"/>
                  </a:lnTo>
                  <a:cubicBezTo>
                    <a:pt x="28823" y="59634"/>
                    <a:pt x="33793" y="61622"/>
                    <a:pt x="40088" y="61954"/>
                  </a:cubicBezTo>
                  <a:cubicBezTo>
                    <a:pt x="44395" y="62285"/>
                    <a:pt x="48702" y="61954"/>
                    <a:pt x="53009" y="6096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9" name="Freeform: Shape 588">
              <a:extLst>
                <a:ext uri="{FF2B5EF4-FFF2-40B4-BE49-F238E27FC236}">
                  <a16:creationId xmlns:a16="http://schemas.microsoft.com/office/drawing/2014/main" id="{D207DCA6-4B84-4DC3-98D6-D2B88CC6AEFB}"/>
                </a:ext>
              </a:extLst>
            </p:cNvPr>
            <p:cNvSpPr/>
            <p:nvPr/>
          </p:nvSpPr>
          <p:spPr>
            <a:xfrm>
              <a:off x="5727957" y="10254475"/>
              <a:ext cx="66269" cy="99403"/>
            </a:xfrm>
            <a:custGeom>
              <a:avLst/>
              <a:gdLst>
                <a:gd name="connsiteX0" fmla="*/ 65599 w 66260"/>
                <a:gd name="connsiteY0" fmla="*/ 83881 h 99391"/>
                <a:gd name="connsiteX1" fmla="*/ 66261 w 66260"/>
                <a:gd name="connsiteY1" fmla="*/ 73611 h 99391"/>
                <a:gd name="connsiteX2" fmla="*/ 49033 w 66260"/>
                <a:gd name="connsiteY2" fmla="*/ 52740 h 99391"/>
                <a:gd name="connsiteX3" fmla="*/ 36444 w 66260"/>
                <a:gd name="connsiteY3" fmla="*/ 35180 h 99391"/>
                <a:gd name="connsiteX4" fmla="*/ 49696 w 66260"/>
                <a:gd name="connsiteY4" fmla="*/ 34186 h 99391"/>
                <a:gd name="connsiteX5" fmla="*/ 67917 w 66260"/>
                <a:gd name="connsiteY5" fmla="*/ 41474 h 99391"/>
                <a:gd name="connsiteX6" fmla="*/ 68580 w 66260"/>
                <a:gd name="connsiteY6" fmla="*/ 30542 h 99391"/>
                <a:gd name="connsiteX7" fmla="*/ 50358 w 66260"/>
                <a:gd name="connsiteY7" fmla="*/ 24909 h 99391"/>
                <a:gd name="connsiteX8" fmla="*/ 27829 w 66260"/>
                <a:gd name="connsiteY8" fmla="*/ 28222 h 99391"/>
                <a:gd name="connsiteX9" fmla="*/ 27829 w 66260"/>
                <a:gd name="connsiteY9" fmla="*/ 28222 h 99391"/>
                <a:gd name="connsiteX10" fmla="*/ 27167 w 66260"/>
                <a:gd name="connsiteY10" fmla="*/ 39156 h 99391"/>
                <a:gd name="connsiteX11" fmla="*/ 41082 w 66260"/>
                <a:gd name="connsiteY11" fmla="*/ 57709 h 99391"/>
                <a:gd name="connsiteX12" fmla="*/ 53672 w 66260"/>
                <a:gd name="connsiteY12" fmla="*/ 75268 h 99391"/>
                <a:gd name="connsiteX13" fmla="*/ 40751 w 66260"/>
                <a:gd name="connsiteY13" fmla="*/ 76262 h 99391"/>
                <a:gd name="connsiteX14" fmla="*/ 25511 w 66260"/>
                <a:gd name="connsiteY14" fmla="*/ 71293 h 99391"/>
                <a:gd name="connsiteX15" fmla="*/ 24848 w 66260"/>
                <a:gd name="connsiteY15" fmla="*/ 81563 h 99391"/>
                <a:gd name="connsiteX16" fmla="*/ 40088 w 66260"/>
                <a:gd name="connsiteY16" fmla="*/ 85538 h 99391"/>
                <a:gd name="connsiteX17" fmla="*/ 62617 w 66260"/>
                <a:gd name="connsiteY17" fmla="*/ 82225 h 99391"/>
                <a:gd name="connsiteX18" fmla="*/ 65599 w 66260"/>
                <a:gd name="connsiteY18" fmla="*/ 8388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599" y="83881"/>
                  </a:moveTo>
                  <a:lnTo>
                    <a:pt x="66261" y="73611"/>
                  </a:lnTo>
                  <a:cubicBezTo>
                    <a:pt x="57978" y="68311"/>
                    <a:pt x="53009" y="59365"/>
                    <a:pt x="49033" y="52740"/>
                  </a:cubicBezTo>
                  <a:cubicBezTo>
                    <a:pt x="46383" y="47769"/>
                    <a:pt x="42407" y="41144"/>
                    <a:pt x="36444" y="35180"/>
                  </a:cubicBezTo>
                  <a:cubicBezTo>
                    <a:pt x="40419" y="34186"/>
                    <a:pt x="45057" y="33855"/>
                    <a:pt x="49696" y="34186"/>
                  </a:cubicBezTo>
                  <a:cubicBezTo>
                    <a:pt x="57316" y="34517"/>
                    <a:pt x="63279" y="37499"/>
                    <a:pt x="67917" y="41474"/>
                  </a:cubicBezTo>
                  <a:lnTo>
                    <a:pt x="68580" y="30542"/>
                  </a:lnTo>
                  <a:cubicBezTo>
                    <a:pt x="63610" y="27560"/>
                    <a:pt x="57316" y="25241"/>
                    <a:pt x="50358" y="24909"/>
                  </a:cubicBezTo>
                  <a:cubicBezTo>
                    <a:pt x="42407" y="24578"/>
                    <a:pt x="34787" y="25572"/>
                    <a:pt x="27829" y="28222"/>
                  </a:cubicBezTo>
                  <a:lnTo>
                    <a:pt x="27829" y="28222"/>
                  </a:lnTo>
                  <a:lnTo>
                    <a:pt x="27167" y="39156"/>
                  </a:lnTo>
                  <a:cubicBezTo>
                    <a:pt x="33793" y="44457"/>
                    <a:pt x="37769" y="51746"/>
                    <a:pt x="41082" y="57709"/>
                  </a:cubicBezTo>
                  <a:cubicBezTo>
                    <a:pt x="43732" y="62347"/>
                    <a:pt x="47708" y="69305"/>
                    <a:pt x="53672" y="75268"/>
                  </a:cubicBezTo>
                  <a:cubicBezTo>
                    <a:pt x="49365" y="76262"/>
                    <a:pt x="45057" y="76594"/>
                    <a:pt x="40751" y="76262"/>
                  </a:cubicBezTo>
                  <a:cubicBezTo>
                    <a:pt x="34787" y="75930"/>
                    <a:pt x="29818" y="74274"/>
                    <a:pt x="25511" y="71293"/>
                  </a:cubicBezTo>
                  <a:lnTo>
                    <a:pt x="24848" y="81563"/>
                  </a:lnTo>
                  <a:cubicBezTo>
                    <a:pt x="29155" y="83551"/>
                    <a:pt x="34124" y="85207"/>
                    <a:pt x="40088" y="85538"/>
                  </a:cubicBezTo>
                  <a:cubicBezTo>
                    <a:pt x="48039" y="85870"/>
                    <a:pt x="55659" y="84876"/>
                    <a:pt x="62617" y="82225"/>
                  </a:cubicBezTo>
                  <a:lnTo>
                    <a:pt x="65599" y="83881"/>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0" name="Freeform: Shape 589">
              <a:extLst>
                <a:ext uri="{FF2B5EF4-FFF2-40B4-BE49-F238E27FC236}">
                  <a16:creationId xmlns:a16="http://schemas.microsoft.com/office/drawing/2014/main" id="{1370BFA2-3864-4895-A899-6264B3805E4E}"/>
                </a:ext>
              </a:extLst>
            </p:cNvPr>
            <p:cNvSpPr/>
            <p:nvPr/>
          </p:nvSpPr>
          <p:spPr>
            <a:xfrm>
              <a:off x="5780641" y="10266010"/>
              <a:ext cx="66269" cy="66269"/>
            </a:xfrm>
            <a:custGeom>
              <a:avLst/>
              <a:gdLst>
                <a:gd name="connsiteX0" fmla="*/ 24848 w 66260"/>
                <a:gd name="connsiteY0" fmla="*/ 25966 h 66260"/>
                <a:gd name="connsiteX1" fmla="*/ 37438 w 66260"/>
                <a:gd name="connsiteY1" fmla="*/ 43525 h 66260"/>
                <a:gd name="connsiteX2" fmla="*/ 54666 w 66260"/>
                <a:gd name="connsiteY2" fmla="*/ 64397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30"/>
                    <a:pt x="34456" y="38555"/>
                    <a:pt x="37438" y="43525"/>
                  </a:cubicBezTo>
                  <a:cubicBezTo>
                    <a:pt x="41082" y="50151"/>
                    <a:pt x="46383" y="58765"/>
                    <a:pt x="54666" y="64397"/>
                  </a:cubicBezTo>
                  <a:lnTo>
                    <a:pt x="56322" y="32261"/>
                  </a:lnTo>
                  <a:cubicBezTo>
                    <a:pt x="51684" y="28285"/>
                    <a:pt x="45720" y="25303"/>
                    <a:pt x="38100" y="24972"/>
                  </a:cubicBezTo>
                  <a:cubicBezTo>
                    <a:pt x="33130" y="24641"/>
                    <a:pt x="28824"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1" name="Freeform: Shape 590">
              <a:extLst>
                <a:ext uri="{FF2B5EF4-FFF2-40B4-BE49-F238E27FC236}">
                  <a16:creationId xmlns:a16="http://schemas.microsoft.com/office/drawing/2014/main" id="{A5519C37-A59B-404B-A49B-7745FEED388B}"/>
                </a:ext>
              </a:extLst>
            </p:cNvPr>
            <p:cNvSpPr/>
            <p:nvPr/>
          </p:nvSpPr>
          <p:spPr>
            <a:xfrm>
              <a:off x="5769375" y="10271103"/>
              <a:ext cx="66269" cy="66269"/>
            </a:xfrm>
            <a:custGeom>
              <a:avLst/>
              <a:gdLst>
                <a:gd name="connsiteX0" fmla="*/ 53009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623 h 66260"/>
                <a:gd name="connsiteX5" fmla="*/ 53009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9"/>
                  </a:moveTo>
                  <a:cubicBezTo>
                    <a:pt x="47045" y="54666"/>
                    <a:pt x="43401" y="48040"/>
                    <a:pt x="40419" y="43070"/>
                  </a:cubicBezTo>
                  <a:cubicBezTo>
                    <a:pt x="37106" y="37438"/>
                    <a:pt x="32799" y="30149"/>
                    <a:pt x="26504" y="24848"/>
                  </a:cubicBezTo>
                  <a:lnTo>
                    <a:pt x="24848" y="56984"/>
                  </a:lnTo>
                  <a:cubicBezTo>
                    <a:pt x="28824" y="59635"/>
                    <a:pt x="33793" y="61623"/>
                    <a:pt x="40088" y="61623"/>
                  </a:cubicBezTo>
                  <a:cubicBezTo>
                    <a:pt x="44395" y="61955"/>
                    <a:pt x="48702" y="61623"/>
                    <a:pt x="53009"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2" name="Freeform: Shape 591">
              <a:extLst>
                <a:ext uri="{FF2B5EF4-FFF2-40B4-BE49-F238E27FC236}">
                  <a16:creationId xmlns:a16="http://schemas.microsoft.com/office/drawing/2014/main" id="{84C0A8B1-1B83-4033-BA25-EB657C66418E}"/>
                </a:ext>
              </a:extLst>
            </p:cNvPr>
            <p:cNvSpPr/>
            <p:nvPr/>
          </p:nvSpPr>
          <p:spPr>
            <a:xfrm>
              <a:off x="5768713" y="10256794"/>
              <a:ext cx="66269" cy="99403"/>
            </a:xfrm>
            <a:custGeom>
              <a:avLst/>
              <a:gdLst>
                <a:gd name="connsiteX0" fmla="*/ 65929 w 66260"/>
                <a:gd name="connsiteY0" fmla="*/ 83881 h 99391"/>
                <a:gd name="connsiteX1" fmla="*/ 66592 w 66260"/>
                <a:gd name="connsiteY1" fmla="*/ 73611 h 99391"/>
                <a:gd name="connsiteX2" fmla="*/ 49364 w 66260"/>
                <a:gd name="connsiteY2" fmla="*/ 52739 h 99391"/>
                <a:gd name="connsiteX3" fmla="*/ 36774 w 66260"/>
                <a:gd name="connsiteY3" fmla="*/ 35179 h 99391"/>
                <a:gd name="connsiteX4" fmla="*/ 49696 w 66260"/>
                <a:gd name="connsiteY4" fmla="*/ 34186 h 99391"/>
                <a:gd name="connsiteX5" fmla="*/ 67917 w 66260"/>
                <a:gd name="connsiteY5" fmla="*/ 41474 h 99391"/>
                <a:gd name="connsiteX6" fmla="*/ 68580 w 66260"/>
                <a:gd name="connsiteY6" fmla="*/ 30542 h 99391"/>
                <a:gd name="connsiteX7" fmla="*/ 50358 w 66260"/>
                <a:gd name="connsiteY7" fmla="*/ 24909 h 99391"/>
                <a:gd name="connsiteX8" fmla="*/ 27829 w 66260"/>
                <a:gd name="connsiteY8" fmla="*/ 28222 h 99391"/>
                <a:gd name="connsiteX9" fmla="*/ 27829 w 66260"/>
                <a:gd name="connsiteY9" fmla="*/ 28222 h 99391"/>
                <a:gd name="connsiteX10" fmla="*/ 27167 w 66260"/>
                <a:gd name="connsiteY10" fmla="*/ 39155 h 99391"/>
                <a:gd name="connsiteX11" fmla="*/ 41081 w 66260"/>
                <a:gd name="connsiteY11" fmla="*/ 57377 h 99391"/>
                <a:gd name="connsiteX12" fmla="*/ 53671 w 66260"/>
                <a:gd name="connsiteY12" fmla="*/ 74936 h 99391"/>
                <a:gd name="connsiteX13" fmla="*/ 40750 w 66260"/>
                <a:gd name="connsiteY13" fmla="*/ 75930 h 99391"/>
                <a:gd name="connsiteX14" fmla="*/ 25510 w 66260"/>
                <a:gd name="connsiteY14" fmla="*/ 71292 h 99391"/>
                <a:gd name="connsiteX15" fmla="*/ 24848 w 66260"/>
                <a:gd name="connsiteY15" fmla="*/ 81562 h 99391"/>
                <a:gd name="connsiteX16" fmla="*/ 40088 w 66260"/>
                <a:gd name="connsiteY16" fmla="*/ 85538 h 99391"/>
                <a:gd name="connsiteX17" fmla="*/ 62617 w 66260"/>
                <a:gd name="connsiteY17" fmla="*/ 82225 h 99391"/>
                <a:gd name="connsiteX18" fmla="*/ 65929 w 66260"/>
                <a:gd name="connsiteY18" fmla="*/ 8388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29" y="83881"/>
                  </a:moveTo>
                  <a:lnTo>
                    <a:pt x="66592" y="73611"/>
                  </a:lnTo>
                  <a:cubicBezTo>
                    <a:pt x="58309" y="68310"/>
                    <a:pt x="53340" y="59365"/>
                    <a:pt x="49364" y="52739"/>
                  </a:cubicBezTo>
                  <a:cubicBezTo>
                    <a:pt x="46714" y="47769"/>
                    <a:pt x="42738" y="41144"/>
                    <a:pt x="36774" y="35179"/>
                  </a:cubicBezTo>
                  <a:cubicBezTo>
                    <a:pt x="40750" y="34186"/>
                    <a:pt x="45389" y="33855"/>
                    <a:pt x="49696" y="34186"/>
                  </a:cubicBezTo>
                  <a:cubicBezTo>
                    <a:pt x="57316" y="34517"/>
                    <a:pt x="63279" y="37499"/>
                    <a:pt x="67917" y="41474"/>
                  </a:cubicBezTo>
                  <a:lnTo>
                    <a:pt x="68580" y="30542"/>
                  </a:lnTo>
                  <a:cubicBezTo>
                    <a:pt x="63610" y="27560"/>
                    <a:pt x="57316" y="25241"/>
                    <a:pt x="50358" y="24909"/>
                  </a:cubicBezTo>
                  <a:cubicBezTo>
                    <a:pt x="42407" y="24578"/>
                    <a:pt x="34787" y="25572"/>
                    <a:pt x="27829" y="28222"/>
                  </a:cubicBezTo>
                  <a:lnTo>
                    <a:pt x="27829" y="28222"/>
                  </a:lnTo>
                  <a:lnTo>
                    <a:pt x="27167" y="39155"/>
                  </a:lnTo>
                  <a:cubicBezTo>
                    <a:pt x="33793" y="44456"/>
                    <a:pt x="37769" y="51745"/>
                    <a:pt x="41081" y="57377"/>
                  </a:cubicBezTo>
                  <a:cubicBezTo>
                    <a:pt x="43732" y="62347"/>
                    <a:pt x="47707" y="68973"/>
                    <a:pt x="53671" y="74936"/>
                  </a:cubicBezTo>
                  <a:cubicBezTo>
                    <a:pt x="49364" y="75930"/>
                    <a:pt x="45057" y="76262"/>
                    <a:pt x="40750" y="75930"/>
                  </a:cubicBezTo>
                  <a:cubicBezTo>
                    <a:pt x="34787" y="75599"/>
                    <a:pt x="29817" y="73943"/>
                    <a:pt x="25510" y="71292"/>
                  </a:cubicBezTo>
                  <a:lnTo>
                    <a:pt x="24848" y="81562"/>
                  </a:lnTo>
                  <a:cubicBezTo>
                    <a:pt x="29154" y="83551"/>
                    <a:pt x="34124" y="85207"/>
                    <a:pt x="40088" y="85538"/>
                  </a:cubicBezTo>
                  <a:cubicBezTo>
                    <a:pt x="48039" y="85869"/>
                    <a:pt x="55659" y="84875"/>
                    <a:pt x="62617" y="82225"/>
                  </a:cubicBezTo>
                  <a:lnTo>
                    <a:pt x="65929" y="83881"/>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3" name="Freeform: Shape 592">
              <a:extLst>
                <a:ext uri="{FF2B5EF4-FFF2-40B4-BE49-F238E27FC236}">
                  <a16:creationId xmlns:a16="http://schemas.microsoft.com/office/drawing/2014/main" id="{9D7CD158-F0B2-4DE5-8BD5-E452E9EB5BB5}"/>
                </a:ext>
              </a:extLst>
            </p:cNvPr>
            <p:cNvSpPr/>
            <p:nvPr/>
          </p:nvSpPr>
          <p:spPr>
            <a:xfrm>
              <a:off x="5821396" y="10267998"/>
              <a:ext cx="66269" cy="66269"/>
            </a:xfrm>
            <a:custGeom>
              <a:avLst/>
              <a:gdLst>
                <a:gd name="connsiteX0" fmla="*/ 24848 w 66260"/>
                <a:gd name="connsiteY0" fmla="*/ 25966 h 66260"/>
                <a:gd name="connsiteX1" fmla="*/ 37437 w 66260"/>
                <a:gd name="connsiteY1" fmla="*/ 43525 h 66260"/>
                <a:gd name="connsiteX2" fmla="*/ 54665 w 66260"/>
                <a:gd name="connsiteY2" fmla="*/ 64397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1" y="31930"/>
                    <a:pt x="34455" y="38555"/>
                    <a:pt x="37437" y="43525"/>
                  </a:cubicBezTo>
                  <a:cubicBezTo>
                    <a:pt x="41081" y="50151"/>
                    <a:pt x="46382" y="58765"/>
                    <a:pt x="54665" y="64397"/>
                  </a:cubicBezTo>
                  <a:lnTo>
                    <a:pt x="56322" y="32261"/>
                  </a:lnTo>
                  <a:cubicBezTo>
                    <a:pt x="51683" y="28285"/>
                    <a:pt x="45720" y="25635"/>
                    <a:pt x="38100" y="24972"/>
                  </a:cubicBezTo>
                  <a:cubicBezTo>
                    <a:pt x="33462" y="24641"/>
                    <a:pt x="28823"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4" name="Freeform: Shape 593">
              <a:extLst>
                <a:ext uri="{FF2B5EF4-FFF2-40B4-BE49-F238E27FC236}">
                  <a16:creationId xmlns:a16="http://schemas.microsoft.com/office/drawing/2014/main" id="{5AFD0280-DEBD-41E0-ADBB-D5183E7EE398}"/>
                </a:ext>
              </a:extLst>
            </p:cNvPr>
            <p:cNvSpPr/>
            <p:nvPr/>
          </p:nvSpPr>
          <p:spPr>
            <a:xfrm>
              <a:off x="5810131" y="10273092"/>
              <a:ext cx="66269" cy="66269"/>
            </a:xfrm>
            <a:custGeom>
              <a:avLst/>
              <a:gdLst>
                <a:gd name="connsiteX0" fmla="*/ 53008 w 66260"/>
                <a:gd name="connsiteY0" fmla="*/ 60628 h 66260"/>
                <a:gd name="connsiteX1" fmla="*/ 40419 w 66260"/>
                <a:gd name="connsiteY1" fmla="*/ 43069 h 66260"/>
                <a:gd name="connsiteX2" fmla="*/ 26504 w 66260"/>
                <a:gd name="connsiteY2" fmla="*/ 24848 h 66260"/>
                <a:gd name="connsiteX3" fmla="*/ 24848 w 66260"/>
                <a:gd name="connsiteY3" fmla="*/ 56983 h 66260"/>
                <a:gd name="connsiteX4" fmla="*/ 40088 w 66260"/>
                <a:gd name="connsiteY4" fmla="*/ 61954 h 66260"/>
                <a:gd name="connsiteX5" fmla="*/ 53008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8"/>
                  </a:moveTo>
                  <a:cubicBezTo>
                    <a:pt x="47045" y="54665"/>
                    <a:pt x="43401" y="48039"/>
                    <a:pt x="40419" y="43069"/>
                  </a:cubicBezTo>
                  <a:cubicBezTo>
                    <a:pt x="37106" y="37437"/>
                    <a:pt x="33130" y="30148"/>
                    <a:pt x="26504" y="24848"/>
                  </a:cubicBezTo>
                  <a:lnTo>
                    <a:pt x="24848" y="56983"/>
                  </a:lnTo>
                  <a:cubicBezTo>
                    <a:pt x="29154" y="59634"/>
                    <a:pt x="33793" y="61622"/>
                    <a:pt x="40088" y="61954"/>
                  </a:cubicBezTo>
                  <a:cubicBezTo>
                    <a:pt x="44395" y="61954"/>
                    <a:pt x="49033" y="61622"/>
                    <a:pt x="53008"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5" name="Freeform: Shape 594">
              <a:extLst>
                <a:ext uri="{FF2B5EF4-FFF2-40B4-BE49-F238E27FC236}">
                  <a16:creationId xmlns:a16="http://schemas.microsoft.com/office/drawing/2014/main" id="{7B9402ED-FE51-421A-A8C7-111DE935E83B}"/>
                </a:ext>
              </a:extLst>
            </p:cNvPr>
            <p:cNvSpPr/>
            <p:nvPr/>
          </p:nvSpPr>
          <p:spPr>
            <a:xfrm>
              <a:off x="5809136" y="10258783"/>
              <a:ext cx="66269" cy="99403"/>
            </a:xfrm>
            <a:custGeom>
              <a:avLst/>
              <a:gdLst>
                <a:gd name="connsiteX0" fmla="*/ 66261 w 66260"/>
                <a:gd name="connsiteY0" fmla="*/ 83881 h 99391"/>
                <a:gd name="connsiteX1" fmla="*/ 66924 w 66260"/>
                <a:gd name="connsiteY1" fmla="*/ 73611 h 99391"/>
                <a:gd name="connsiteX2" fmla="*/ 49696 w 66260"/>
                <a:gd name="connsiteY2" fmla="*/ 52739 h 99391"/>
                <a:gd name="connsiteX3" fmla="*/ 37106 w 66260"/>
                <a:gd name="connsiteY3" fmla="*/ 35179 h 99391"/>
                <a:gd name="connsiteX4" fmla="*/ 50027 w 66260"/>
                <a:gd name="connsiteY4" fmla="*/ 34186 h 99391"/>
                <a:gd name="connsiteX5" fmla="*/ 68249 w 66260"/>
                <a:gd name="connsiteY5" fmla="*/ 41474 h 99391"/>
                <a:gd name="connsiteX6" fmla="*/ 68911 w 66260"/>
                <a:gd name="connsiteY6" fmla="*/ 30542 h 99391"/>
                <a:gd name="connsiteX7" fmla="*/ 50358 w 66260"/>
                <a:gd name="connsiteY7" fmla="*/ 24909 h 99391"/>
                <a:gd name="connsiteX8" fmla="*/ 27830 w 66260"/>
                <a:gd name="connsiteY8" fmla="*/ 28222 h 99391"/>
                <a:gd name="connsiteX9" fmla="*/ 27830 w 66260"/>
                <a:gd name="connsiteY9" fmla="*/ 28222 h 99391"/>
                <a:gd name="connsiteX10" fmla="*/ 27167 w 66260"/>
                <a:gd name="connsiteY10" fmla="*/ 39156 h 99391"/>
                <a:gd name="connsiteX11" fmla="*/ 41082 w 66260"/>
                <a:gd name="connsiteY11" fmla="*/ 57377 h 99391"/>
                <a:gd name="connsiteX12" fmla="*/ 53672 w 66260"/>
                <a:gd name="connsiteY12" fmla="*/ 74936 h 99391"/>
                <a:gd name="connsiteX13" fmla="*/ 40751 w 66260"/>
                <a:gd name="connsiteY13" fmla="*/ 75930 h 99391"/>
                <a:gd name="connsiteX14" fmla="*/ 25511 w 66260"/>
                <a:gd name="connsiteY14" fmla="*/ 70961 h 99391"/>
                <a:gd name="connsiteX15" fmla="*/ 24848 w 66260"/>
                <a:gd name="connsiteY15" fmla="*/ 81231 h 99391"/>
                <a:gd name="connsiteX16" fmla="*/ 40088 w 66260"/>
                <a:gd name="connsiteY16" fmla="*/ 84875 h 99391"/>
                <a:gd name="connsiteX17" fmla="*/ 62617 w 66260"/>
                <a:gd name="connsiteY17" fmla="*/ 81563 h 99391"/>
                <a:gd name="connsiteX18" fmla="*/ 66261 w 66260"/>
                <a:gd name="connsiteY18" fmla="*/ 8388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6261" y="83881"/>
                  </a:moveTo>
                  <a:lnTo>
                    <a:pt x="66924" y="73611"/>
                  </a:lnTo>
                  <a:cubicBezTo>
                    <a:pt x="58641" y="68310"/>
                    <a:pt x="53672" y="59365"/>
                    <a:pt x="49696" y="52739"/>
                  </a:cubicBezTo>
                  <a:cubicBezTo>
                    <a:pt x="47046" y="47769"/>
                    <a:pt x="43070" y="41144"/>
                    <a:pt x="37106" y="35179"/>
                  </a:cubicBezTo>
                  <a:cubicBezTo>
                    <a:pt x="41082" y="34186"/>
                    <a:pt x="45720" y="33855"/>
                    <a:pt x="50027" y="34186"/>
                  </a:cubicBezTo>
                  <a:cubicBezTo>
                    <a:pt x="57647" y="34517"/>
                    <a:pt x="63611" y="37499"/>
                    <a:pt x="68249" y="41474"/>
                  </a:cubicBezTo>
                  <a:lnTo>
                    <a:pt x="68911" y="30542"/>
                  </a:lnTo>
                  <a:cubicBezTo>
                    <a:pt x="63942" y="27560"/>
                    <a:pt x="57978" y="25241"/>
                    <a:pt x="50358" y="24909"/>
                  </a:cubicBezTo>
                  <a:cubicBezTo>
                    <a:pt x="42407" y="24578"/>
                    <a:pt x="34787" y="25572"/>
                    <a:pt x="27830" y="28222"/>
                  </a:cubicBezTo>
                  <a:lnTo>
                    <a:pt x="27830" y="28222"/>
                  </a:lnTo>
                  <a:lnTo>
                    <a:pt x="27167" y="39156"/>
                  </a:lnTo>
                  <a:cubicBezTo>
                    <a:pt x="33793" y="44456"/>
                    <a:pt x="37769" y="51745"/>
                    <a:pt x="41082" y="57377"/>
                  </a:cubicBezTo>
                  <a:cubicBezTo>
                    <a:pt x="43732" y="62347"/>
                    <a:pt x="47708" y="68973"/>
                    <a:pt x="53672" y="74936"/>
                  </a:cubicBezTo>
                  <a:cubicBezTo>
                    <a:pt x="49696" y="75930"/>
                    <a:pt x="45057" y="76262"/>
                    <a:pt x="40751" y="75930"/>
                  </a:cubicBezTo>
                  <a:cubicBezTo>
                    <a:pt x="34787" y="75599"/>
                    <a:pt x="29818" y="73611"/>
                    <a:pt x="25511" y="70961"/>
                  </a:cubicBezTo>
                  <a:lnTo>
                    <a:pt x="24848" y="81231"/>
                  </a:lnTo>
                  <a:cubicBezTo>
                    <a:pt x="29155" y="83219"/>
                    <a:pt x="34125" y="84875"/>
                    <a:pt x="40088" y="84875"/>
                  </a:cubicBezTo>
                  <a:cubicBezTo>
                    <a:pt x="48040" y="85207"/>
                    <a:pt x="55659" y="84213"/>
                    <a:pt x="62617" y="81563"/>
                  </a:cubicBezTo>
                  <a:lnTo>
                    <a:pt x="66261" y="83881"/>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6" name="Freeform: Shape 595">
              <a:extLst>
                <a:ext uri="{FF2B5EF4-FFF2-40B4-BE49-F238E27FC236}">
                  <a16:creationId xmlns:a16="http://schemas.microsoft.com/office/drawing/2014/main" id="{CA98EDD1-361F-4E8B-B65D-C1F5CA88B3D0}"/>
                </a:ext>
              </a:extLst>
            </p:cNvPr>
            <p:cNvSpPr/>
            <p:nvPr/>
          </p:nvSpPr>
          <p:spPr>
            <a:xfrm>
              <a:off x="5862152" y="10270317"/>
              <a:ext cx="66269" cy="66269"/>
            </a:xfrm>
            <a:custGeom>
              <a:avLst/>
              <a:gdLst>
                <a:gd name="connsiteX0" fmla="*/ 24848 w 66260"/>
                <a:gd name="connsiteY0" fmla="*/ 25966 h 66260"/>
                <a:gd name="connsiteX1" fmla="*/ 37438 w 66260"/>
                <a:gd name="connsiteY1" fmla="*/ 43525 h 66260"/>
                <a:gd name="connsiteX2" fmla="*/ 54665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29"/>
                    <a:pt x="34455" y="38556"/>
                    <a:pt x="37438" y="43525"/>
                  </a:cubicBezTo>
                  <a:cubicBezTo>
                    <a:pt x="41082" y="50152"/>
                    <a:pt x="46382" y="58765"/>
                    <a:pt x="54665" y="64398"/>
                  </a:cubicBezTo>
                  <a:lnTo>
                    <a:pt x="56322" y="32261"/>
                  </a:lnTo>
                  <a:cubicBezTo>
                    <a:pt x="51683" y="28285"/>
                    <a:pt x="45720" y="25634"/>
                    <a:pt x="38100" y="24972"/>
                  </a:cubicBezTo>
                  <a:cubicBezTo>
                    <a:pt x="33462" y="24641"/>
                    <a:pt x="29155"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7" name="Freeform: Shape 596">
              <a:extLst>
                <a:ext uri="{FF2B5EF4-FFF2-40B4-BE49-F238E27FC236}">
                  <a16:creationId xmlns:a16="http://schemas.microsoft.com/office/drawing/2014/main" id="{A3AB3FE9-E3BB-4B3D-9661-AFACA1906446}"/>
                </a:ext>
              </a:extLst>
            </p:cNvPr>
            <p:cNvSpPr/>
            <p:nvPr/>
          </p:nvSpPr>
          <p:spPr>
            <a:xfrm>
              <a:off x="5851217" y="10275411"/>
              <a:ext cx="66269" cy="66269"/>
            </a:xfrm>
            <a:custGeom>
              <a:avLst/>
              <a:gdLst>
                <a:gd name="connsiteX0" fmla="*/ 53009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954 h 66260"/>
                <a:gd name="connsiteX5" fmla="*/ 53009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9"/>
                  </a:moveTo>
                  <a:cubicBezTo>
                    <a:pt x="47045" y="54665"/>
                    <a:pt x="43401" y="47708"/>
                    <a:pt x="40419" y="43070"/>
                  </a:cubicBezTo>
                  <a:cubicBezTo>
                    <a:pt x="37106" y="37438"/>
                    <a:pt x="32799" y="30149"/>
                    <a:pt x="26504" y="24848"/>
                  </a:cubicBezTo>
                  <a:lnTo>
                    <a:pt x="24848" y="56984"/>
                  </a:lnTo>
                  <a:cubicBezTo>
                    <a:pt x="29155" y="59635"/>
                    <a:pt x="33793" y="61292"/>
                    <a:pt x="40088" y="61954"/>
                  </a:cubicBezTo>
                  <a:cubicBezTo>
                    <a:pt x="44395" y="61954"/>
                    <a:pt x="48702" y="61623"/>
                    <a:pt x="53009"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8" name="Freeform: Shape 597">
              <a:extLst>
                <a:ext uri="{FF2B5EF4-FFF2-40B4-BE49-F238E27FC236}">
                  <a16:creationId xmlns:a16="http://schemas.microsoft.com/office/drawing/2014/main" id="{B2EEB1C3-047F-4203-89F2-FFA9EDB78457}"/>
                </a:ext>
              </a:extLst>
            </p:cNvPr>
            <p:cNvSpPr/>
            <p:nvPr/>
          </p:nvSpPr>
          <p:spPr>
            <a:xfrm>
              <a:off x="5849892" y="10261102"/>
              <a:ext cx="66269" cy="99403"/>
            </a:xfrm>
            <a:custGeom>
              <a:avLst/>
              <a:gdLst>
                <a:gd name="connsiteX0" fmla="*/ 66261 w 66260"/>
                <a:gd name="connsiteY0" fmla="*/ 83882 h 99391"/>
                <a:gd name="connsiteX1" fmla="*/ 66923 w 66260"/>
                <a:gd name="connsiteY1" fmla="*/ 73611 h 99391"/>
                <a:gd name="connsiteX2" fmla="*/ 49696 w 66260"/>
                <a:gd name="connsiteY2" fmla="*/ 52739 h 99391"/>
                <a:gd name="connsiteX3" fmla="*/ 37106 w 66260"/>
                <a:gd name="connsiteY3" fmla="*/ 35180 h 99391"/>
                <a:gd name="connsiteX4" fmla="*/ 50027 w 66260"/>
                <a:gd name="connsiteY4" fmla="*/ 34186 h 99391"/>
                <a:gd name="connsiteX5" fmla="*/ 68249 w 66260"/>
                <a:gd name="connsiteY5" fmla="*/ 41475 h 99391"/>
                <a:gd name="connsiteX6" fmla="*/ 68911 w 66260"/>
                <a:gd name="connsiteY6" fmla="*/ 30542 h 99391"/>
                <a:gd name="connsiteX7" fmla="*/ 50358 w 66260"/>
                <a:gd name="connsiteY7" fmla="*/ 24909 h 99391"/>
                <a:gd name="connsiteX8" fmla="*/ 27829 w 66260"/>
                <a:gd name="connsiteY8" fmla="*/ 28223 h 99391"/>
                <a:gd name="connsiteX9" fmla="*/ 27829 w 66260"/>
                <a:gd name="connsiteY9" fmla="*/ 28223 h 99391"/>
                <a:gd name="connsiteX10" fmla="*/ 27167 w 66260"/>
                <a:gd name="connsiteY10" fmla="*/ 39155 h 99391"/>
                <a:gd name="connsiteX11" fmla="*/ 41081 w 66260"/>
                <a:gd name="connsiteY11" fmla="*/ 57378 h 99391"/>
                <a:gd name="connsiteX12" fmla="*/ 53671 w 66260"/>
                <a:gd name="connsiteY12" fmla="*/ 74937 h 99391"/>
                <a:gd name="connsiteX13" fmla="*/ 40750 w 66260"/>
                <a:gd name="connsiteY13" fmla="*/ 75931 h 99391"/>
                <a:gd name="connsiteX14" fmla="*/ 25510 w 66260"/>
                <a:gd name="connsiteY14" fmla="*/ 70961 h 99391"/>
                <a:gd name="connsiteX15" fmla="*/ 24848 w 66260"/>
                <a:gd name="connsiteY15" fmla="*/ 81232 h 99391"/>
                <a:gd name="connsiteX16" fmla="*/ 40088 w 66260"/>
                <a:gd name="connsiteY16" fmla="*/ 84875 h 99391"/>
                <a:gd name="connsiteX17" fmla="*/ 62617 w 66260"/>
                <a:gd name="connsiteY17" fmla="*/ 81562 h 99391"/>
                <a:gd name="connsiteX18" fmla="*/ 66261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6261" y="83882"/>
                  </a:moveTo>
                  <a:lnTo>
                    <a:pt x="66923" y="73611"/>
                  </a:lnTo>
                  <a:cubicBezTo>
                    <a:pt x="58641" y="68310"/>
                    <a:pt x="53671" y="59365"/>
                    <a:pt x="49696" y="52739"/>
                  </a:cubicBezTo>
                  <a:cubicBezTo>
                    <a:pt x="47045" y="47770"/>
                    <a:pt x="43070" y="41143"/>
                    <a:pt x="37106" y="35180"/>
                  </a:cubicBezTo>
                  <a:cubicBezTo>
                    <a:pt x="41081" y="34186"/>
                    <a:pt x="45720" y="33854"/>
                    <a:pt x="50027" y="34186"/>
                  </a:cubicBezTo>
                  <a:cubicBezTo>
                    <a:pt x="57647" y="34518"/>
                    <a:pt x="63610" y="37499"/>
                    <a:pt x="68249" y="41475"/>
                  </a:cubicBezTo>
                  <a:lnTo>
                    <a:pt x="68911" y="30542"/>
                  </a:lnTo>
                  <a:cubicBezTo>
                    <a:pt x="63941" y="27559"/>
                    <a:pt x="57647" y="25241"/>
                    <a:pt x="50358" y="24909"/>
                  </a:cubicBezTo>
                  <a:cubicBezTo>
                    <a:pt x="42407" y="24578"/>
                    <a:pt x="34787" y="25572"/>
                    <a:pt x="27829" y="28223"/>
                  </a:cubicBezTo>
                  <a:lnTo>
                    <a:pt x="27829" y="28223"/>
                  </a:lnTo>
                  <a:lnTo>
                    <a:pt x="27167" y="39155"/>
                  </a:lnTo>
                  <a:cubicBezTo>
                    <a:pt x="33793" y="44456"/>
                    <a:pt x="37769" y="51745"/>
                    <a:pt x="41081" y="57378"/>
                  </a:cubicBezTo>
                  <a:cubicBezTo>
                    <a:pt x="43732" y="62347"/>
                    <a:pt x="47708" y="68972"/>
                    <a:pt x="53671" y="74937"/>
                  </a:cubicBezTo>
                  <a:cubicBezTo>
                    <a:pt x="49696" y="75931"/>
                    <a:pt x="45057" y="76261"/>
                    <a:pt x="40750" y="75931"/>
                  </a:cubicBezTo>
                  <a:cubicBezTo>
                    <a:pt x="34787" y="75599"/>
                    <a:pt x="29817" y="73611"/>
                    <a:pt x="25510" y="70961"/>
                  </a:cubicBezTo>
                  <a:lnTo>
                    <a:pt x="24848" y="81232"/>
                  </a:lnTo>
                  <a:cubicBezTo>
                    <a:pt x="29154" y="83219"/>
                    <a:pt x="34124" y="84875"/>
                    <a:pt x="40088" y="84875"/>
                  </a:cubicBezTo>
                  <a:cubicBezTo>
                    <a:pt x="48039" y="85207"/>
                    <a:pt x="55659" y="84213"/>
                    <a:pt x="62617" y="81562"/>
                  </a:cubicBezTo>
                  <a:lnTo>
                    <a:pt x="66261"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9" name="Freeform: Shape 598">
              <a:extLst>
                <a:ext uri="{FF2B5EF4-FFF2-40B4-BE49-F238E27FC236}">
                  <a16:creationId xmlns:a16="http://schemas.microsoft.com/office/drawing/2014/main" id="{5F42CC3A-2DBC-4B97-A06A-D5546AA55191}"/>
                </a:ext>
              </a:extLst>
            </p:cNvPr>
            <p:cNvSpPr/>
            <p:nvPr/>
          </p:nvSpPr>
          <p:spPr>
            <a:xfrm>
              <a:off x="5903238" y="10272304"/>
              <a:ext cx="66269" cy="66269"/>
            </a:xfrm>
            <a:custGeom>
              <a:avLst/>
              <a:gdLst>
                <a:gd name="connsiteX0" fmla="*/ 24848 w 66260"/>
                <a:gd name="connsiteY0" fmla="*/ 25966 h 66260"/>
                <a:gd name="connsiteX1" fmla="*/ 37437 w 66260"/>
                <a:gd name="connsiteY1" fmla="*/ 43525 h 66260"/>
                <a:gd name="connsiteX2" fmla="*/ 54665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1" y="31929"/>
                    <a:pt x="34455" y="38556"/>
                    <a:pt x="37437" y="43525"/>
                  </a:cubicBezTo>
                  <a:cubicBezTo>
                    <a:pt x="41081" y="50152"/>
                    <a:pt x="46382" y="58766"/>
                    <a:pt x="54665" y="64398"/>
                  </a:cubicBezTo>
                  <a:lnTo>
                    <a:pt x="56322" y="32261"/>
                  </a:lnTo>
                  <a:cubicBezTo>
                    <a:pt x="51683" y="28285"/>
                    <a:pt x="45720" y="25304"/>
                    <a:pt x="38100" y="24972"/>
                  </a:cubicBezTo>
                  <a:cubicBezTo>
                    <a:pt x="33130" y="24641"/>
                    <a:pt x="28823"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0" name="Freeform: Shape 599">
              <a:extLst>
                <a:ext uri="{FF2B5EF4-FFF2-40B4-BE49-F238E27FC236}">
                  <a16:creationId xmlns:a16="http://schemas.microsoft.com/office/drawing/2014/main" id="{C2396ADF-2C0F-4D4C-A28A-79AD5FFCAE0F}"/>
                </a:ext>
              </a:extLst>
            </p:cNvPr>
            <p:cNvSpPr/>
            <p:nvPr/>
          </p:nvSpPr>
          <p:spPr>
            <a:xfrm>
              <a:off x="5891972" y="10277399"/>
              <a:ext cx="66269" cy="66269"/>
            </a:xfrm>
            <a:custGeom>
              <a:avLst/>
              <a:gdLst>
                <a:gd name="connsiteX0" fmla="*/ 53009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955 h 66260"/>
                <a:gd name="connsiteX5" fmla="*/ 53009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9"/>
                  </a:moveTo>
                  <a:cubicBezTo>
                    <a:pt x="47046" y="54666"/>
                    <a:pt x="43401" y="48040"/>
                    <a:pt x="40419" y="43070"/>
                  </a:cubicBezTo>
                  <a:cubicBezTo>
                    <a:pt x="37106" y="37438"/>
                    <a:pt x="32799" y="30149"/>
                    <a:pt x="26504" y="24848"/>
                  </a:cubicBezTo>
                  <a:lnTo>
                    <a:pt x="24848" y="56984"/>
                  </a:lnTo>
                  <a:cubicBezTo>
                    <a:pt x="28824" y="59635"/>
                    <a:pt x="33793" y="61623"/>
                    <a:pt x="40088" y="61955"/>
                  </a:cubicBezTo>
                  <a:cubicBezTo>
                    <a:pt x="44395" y="62285"/>
                    <a:pt x="48702" y="61623"/>
                    <a:pt x="53009"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1" name="Freeform: Shape 600">
              <a:extLst>
                <a:ext uri="{FF2B5EF4-FFF2-40B4-BE49-F238E27FC236}">
                  <a16:creationId xmlns:a16="http://schemas.microsoft.com/office/drawing/2014/main" id="{BD3FD9CB-644F-4B70-A8DD-62C8737D0E20}"/>
                </a:ext>
              </a:extLst>
            </p:cNvPr>
            <p:cNvSpPr/>
            <p:nvPr/>
          </p:nvSpPr>
          <p:spPr>
            <a:xfrm>
              <a:off x="5891310" y="10262758"/>
              <a:ext cx="66269" cy="99403"/>
            </a:xfrm>
            <a:custGeom>
              <a:avLst/>
              <a:gdLst>
                <a:gd name="connsiteX0" fmla="*/ 65929 w 66260"/>
                <a:gd name="connsiteY0" fmla="*/ 84213 h 99391"/>
                <a:gd name="connsiteX1" fmla="*/ 66592 w 66260"/>
                <a:gd name="connsiteY1" fmla="*/ 73611 h 99391"/>
                <a:gd name="connsiteX2" fmla="*/ 49364 w 66260"/>
                <a:gd name="connsiteY2" fmla="*/ 52740 h 99391"/>
                <a:gd name="connsiteX3" fmla="*/ 36775 w 66260"/>
                <a:gd name="connsiteY3" fmla="*/ 35180 h 99391"/>
                <a:gd name="connsiteX4" fmla="*/ 50027 w 66260"/>
                <a:gd name="connsiteY4" fmla="*/ 34186 h 99391"/>
                <a:gd name="connsiteX5" fmla="*/ 68249 w 66260"/>
                <a:gd name="connsiteY5" fmla="*/ 41474 h 99391"/>
                <a:gd name="connsiteX6" fmla="*/ 68911 w 66260"/>
                <a:gd name="connsiteY6" fmla="*/ 30542 h 99391"/>
                <a:gd name="connsiteX7" fmla="*/ 50690 w 66260"/>
                <a:gd name="connsiteY7" fmla="*/ 24909 h 99391"/>
                <a:gd name="connsiteX8" fmla="*/ 28161 w 66260"/>
                <a:gd name="connsiteY8" fmla="*/ 28222 h 99391"/>
                <a:gd name="connsiteX9" fmla="*/ 28161 w 66260"/>
                <a:gd name="connsiteY9" fmla="*/ 28222 h 99391"/>
                <a:gd name="connsiteX10" fmla="*/ 27498 w 66260"/>
                <a:gd name="connsiteY10" fmla="*/ 39156 h 99391"/>
                <a:gd name="connsiteX11" fmla="*/ 41413 w 66260"/>
                <a:gd name="connsiteY11" fmla="*/ 57377 h 99391"/>
                <a:gd name="connsiteX12" fmla="*/ 54002 w 66260"/>
                <a:gd name="connsiteY12" fmla="*/ 74936 h 99391"/>
                <a:gd name="connsiteX13" fmla="*/ 40750 w 66260"/>
                <a:gd name="connsiteY13" fmla="*/ 75930 h 99391"/>
                <a:gd name="connsiteX14" fmla="*/ 25510 w 66260"/>
                <a:gd name="connsiteY14" fmla="*/ 70961 h 99391"/>
                <a:gd name="connsiteX15" fmla="*/ 24848 w 66260"/>
                <a:gd name="connsiteY15" fmla="*/ 81563 h 99391"/>
                <a:gd name="connsiteX16" fmla="*/ 40088 w 66260"/>
                <a:gd name="connsiteY16" fmla="*/ 85207 h 99391"/>
                <a:gd name="connsiteX17" fmla="*/ 62617 w 66260"/>
                <a:gd name="connsiteY17" fmla="*/ 81893 h 99391"/>
                <a:gd name="connsiteX18" fmla="*/ 65929 w 66260"/>
                <a:gd name="connsiteY18" fmla="*/ 8421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29" y="84213"/>
                  </a:moveTo>
                  <a:lnTo>
                    <a:pt x="66592" y="73611"/>
                  </a:lnTo>
                  <a:cubicBezTo>
                    <a:pt x="58309" y="68311"/>
                    <a:pt x="53340" y="59365"/>
                    <a:pt x="49364" y="52740"/>
                  </a:cubicBezTo>
                  <a:cubicBezTo>
                    <a:pt x="46714" y="48101"/>
                    <a:pt x="42738" y="41144"/>
                    <a:pt x="36775" y="35180"/>
                  </a:cubicBezTo>
                  <a:cubicBezTo>
                    <a:pt x="41081" y="34186"/>
                    <a:pt x="45389" y="33855"/>
                    <a:pt x="50027" y="34186"/>
                  </a:cubicBezTo>
                  <a:cubicBezTo>
                    <a:pt x="57647" y="34517"/>
                    <a:pt x="63610" y="37499"/>
                    <a:pt x="68249" y="41474"/>
                  </a:cubicBezTo>
                  <a:lnTo>
                    <a:pt x="68911" y="30542"/>
                  </a:lnTo>
                  <a:cubicBezTo>
                    <a:pt x="63941" y="27560"/>
                    <a:pt x="57647" y="25241"/>
                    <a:pt x="50690" y="24909"/>
                  </a:cubicBezTo>
                  <a:cubicBezTo>
                    <a:pt x="42738" y="24578"/>
                    <a:pt x="35118" y="25572"/>
                    <a:pt x="28161" y="28222"/>
                  </a:cubicBezTo>
                  <a:lnTo>
                    <a:pt x="28161" y="28222"/>
                  </a:lnTo>
                  <a:lnTo>
                    <a:pt x="27498" y="39156"/>
                  </a:lnTo>
                  <a:cubicBezTo>
                    <a:pt x="34124" y="44457"/>
                    <a:pt x="38100" y="51746"/>
                    <a:pt x="41413" y="57377"/>
                  </a:cubicBezTo>
                  <a:cubicBezTo>
                    <a:pt x="44064" y="62347"/>
                    <a:pt x="48039" y="68973"/>
                    <a:pt x="54002" y="74936"/>
                  </a:cubicBezTo>
                  <a:cubicBezTo>
                    <a:pt x="50027" y="75930"/>
                    <a:pt x="45389" y="76262"/>
                    <a:pt x="40750" y="75930"/>
                  </a:cubicBezTo>
                  <a:cubicBezTo>
                    <a:pt x="34787" y="75599"/>
                    <a:pt x="29817" y="73611"/>
                    <a:pt x="25510" y="70961"/>
                  </a:cubicBezTo>
                  <a:lnTo>
                    <a:pt x="24848" y="81563"/>
                  </a:lnTo>
                  <a:cubicBezTo>
                    <a:pt x="29154" y="83551"/>
                    <a:pt x="34124" y="84876"/>
                    <a:pt x="40088" y="85207"/>
                  </a:cubicBezTo>
                  <a:cubicBezTo>
                    <a:pt x="48039" y="85538"/>
                    <a:pt x="55659" y="84544"/>
                    <a:pt x="62617" y="81893"/>
                  </a:cubicBezTo>
                  <a:lnTo>
                    <a:pt x="65929" y="8421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2" name="Freeform: Shape 601">
              <a:extLst>
                <a:ext uri="{FF2B5EF4-FFF2-40B4-BE49-F238E27FC236}">
                  <a16:creationId xmlns:a16="http://schemas.microsoft.com/office/drawing/2014/main" id="{FA783552-7256-4581-8AB5-AAE496E4CAD3}"/>
                </a:ext>
              </a:extLst>
            </p:cNvPr>
            <p:cNvSpPr/>
            <p:nvPr/>
          </p:nvSpPr>
          <p:spPr>
            <a:xfrm>
              <a:off x="5943993" y="10274625"/>
              <a:ext cx="66269" cy="66269"/>
            </a:xfrm>
            <a:custGeom>
              <a:avLst/>
              <a:gdLst>
                <a:gd name="connsiteX0" fmla="*/ 24848 w 66260"/>
                <a:gd name="connsiteY0" fmla="*/ 25966 h 66260"/>
                <a:gd name="connsiteX1" fmla="*/ 37438 w 66260"/>
                <a:gd name="connsiteY1" fmla="*/ 43525 h 66260"/>
                <a:gd name="connsiteX2" fmla="*/ 54665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1" y="31929"/>
                    <a:pt x="34455" y="38556"/>
                    <a:pt x="37438" y="43525"/>
                  </a:cubicBezTo>
                  <a:cubicBezTo>
                    <a:pt x="41082" y="50152"/>
                    <a:pt x="46382" y="58765"/>
                    <a:pt x="54665" y="64398"/>
                  </a:cubicBezTo>
                  <a:lnTo>
                    <a:pt x="56322" y="32261"/>
                  </a:lnTo>
                  <a:cubicBezTo>
                    <a:pt x="51683" y="28285"/>
                    <a:pt x="45720" y="25634"/>
                    <a:pt x="38100" y="24972"/>
                  </a:cubicBezTo>
                  <a:cubicBezTo>
                    <a:pt x="33462" y="24641"/>
                    <a:pt x="28823"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3" name="Freeform: Shape 602">
              <a:extLst>
                <a:ext uri="{FF2B5EF4-FFF2-40B4-BE49-F238E27FC236}">
                  <a16:creationId xmlns:a16="http://schemas.microsoft.com/office/drawing/2014/main" id="{3B8CD2F8-3189-42C0-9B7D-FCA94815D70B}"/>
                </a:ext>
              </a:extLst>
            </p:cNvPr>
            <p:cNvSpPr/>
            <p:nvPr/>
          </p:nvSpPr>
          <p:spPr>
            <a:xfrm>
              <a:off x="5932728" y="10279719"/>
              <a:ext cx="66269" cy="66269"/>
            </a:xfrm>
            <a:custGeom>
              <a:avLst/>
              <a:gdLst>
                <a:gd name="connsiteX0" fmla="*/ 53008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954 h 66260"/>
                <a:gd name="connsiteX5" fmla="*/ 53008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9"/>
                  </a:moveTo>
                  <a:cubicBezTo>
                    <a:pt x="47045" y="54665"/>
                    <a:pt x="43401" y="47708"/>
                    <a:pt x="40419" y="43070"/>
                  </a:cubicBezTo>
                  <a:cubicBezTo>
                    <a:pt x="37106" y="37438"/>
                    <a:pt x="32799" y="30149"/>
                    <a:pt x="26504" y="24848"/>
                  </a:cubicBezTo>
                  <a:lnTo>
                    <a:pt x="24848" y="56984"/>
                  </a:lnTo>
                  <a:cubicBezTo>
                    <a:pt x="28823" y="59635"/>
                    <a:pt x="33793" y="61623"/>
                    <a:pt x="40088" y="61954"/>
                  </a:cubicBezTo>
                  <a:cubicBezTo>
                    <a:pt x="44395" y="61954"/>
                    <a:pt x="49033" y="61623"/>
                    <a:pt x="53008"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4" name="Freeform: Shape 603">
              <a:extLst>
                <a:ext uri="{FF2B5EF4-FFF2-40B4-BE49-F238E27FC236}">
                  <a16:creationId xmlns:a16="http://schemas.microsoft.com/office/drawing/2014/main" id="{1FFAAD67-A1ED-4B58-8FB4-95C957E23479}"/>
                </a:ext>
              </a:extLst>
            </p:cNvPr>
            <p:cNvSpPr/>
            <p:nvPr/>
          </p:nvSpPr>
          <p:spPr>
            <a:xfrm>
              <a:off x="5931734" y="10265409"/>
              <a:ext cx="66269" cy="99403"/>
            </a:xfrm>
            <a:custGeom>
              <a:avLst/>
              <a:gdLst>
                <a:gd name="connsiteX0" fmla="*/ 66261 w 66260"/>
                <a:gd name="connsiteY0" fmla="*/ 83882 h 99391"/>
                <a:gd name="connsiteX1" fmla="*/ 66923 w 66260"/>
                <a:gd name="connsiteY1" fmla="*/ 73611 h 99391"/>
                <a:gd name="connsiteX2" fmla="*/ 49696 w 66260"/>
                <a:gd name="connsiteY2" fmla="*/ 52739 h 99391"/>
                <a:gd name="connsiteX3" fmla="*/ 37106 w 66260"/>
                <a:gd name="connsiteY3" fmla="*/ 35180 h 99391"/>
                <a:gd name="connsiteX4" fmla="*/ 50027 w 66260"/>
                <a:gd name="connsiteY4" fmla="*/ 34186 h 99391"/>
                <a:gd name="connsiteX5" fmla="*/ 68249 w 66260"/>
                <a:gd name="connsiteY5" fmla="*/ 41475 h 99391"/>
                <a:gd name="connsiteX6" fmla="*/ 68911 w 66260"/>
                <a:gd name="connsiteY6" fmla="*/ 30541 h 99391"/>
                <a:gd name="connsiteX7" fmla="*/ 50690 w 66260"/>
                <a:gd name="connsiteY7" fmla="*/ 24909 h 99391"/>
                <a:gd name="connsiteX8" fmla="*/ 28161 w 66260"/>
                <a:gd name="connsiteY8" fmla="*/ 28223 h 99391"/>
                <a:gd name="connsiteX9" fmla="*/ 28161 w 66260"/>
                <a:gd name="connsiteY9" fmla="*/ 28223 h 99391"/>
                <a:gd name="connsiteX10" fmla="*/ 27498 w 66260"/>
                <a:gd name="connsiteY10" fmla="*/ 39155 h 99391"/>
                <a:gd name="connsiteX11" fmla="*/ 41413 w 66260"/>
                <a:gd name="connsiteY11" fmla="*/ 57378 h 99391"/>
                <a:gd name="connsiteX12" fmla="*/ 54002 w 66260"/>
                <a:gd name="connsiteY12" fmla="*/ 74937 h 99391"/>
                <a:gd name="connsiteX13" fmla="*/ 40750 w 66260"/>
                <a:gd name="connsiteY13" fmla="*/ 75931 h 99391"/>
                <a:gd name="connsiteX14" fmla="*/ 25510 w 66260"/>
                <a:gd name="connsiteY14" fmla="*/ 70960 h 99391"/>
                <a:gd name="connsiteX15" fmla="*/ 24848 w 66260"/>
                <a:gd name="connsiteY15" fmla="*/ 81562 h 99391"/>
                <a:gd name="connsiteX16" fmla="*/ 40088 w 66260"/>
                <a:gd name="connsiteY16" fmla="*/ 85538 h 99391"/>
                <a:gd name="connsiteX17" fmla="*/ 62617 w 66260"/>
                <a:gd name="connsiteY17" fmla="*/ 82225 h 99391"/>
                <a:gd name="connsiteX18" fmla="*/ 66261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6261" y="83882"/>
                  </a:moveTo>
                  <a:lnTo>
                    <a:pt x="66923" y="73611"/>
                  </a:lnTo>
                  <a:cubicBezTo>
                    <a:pt x="58641" y="68310"/>
                    <a:pt x="53671" y="59365"/>
                    <a:pt x="49696" y="52739"/>
                  </a:cubicBezTo>
                  <a:cubicBezTo>
                    <a:pt x="47045" y="47770"/>
                    <a:pt x="43069" y="41143"/>
                    <a:pt x="37106" y="35180"/>
                  </a:cubicBezTo>
                  <a:cubicBezTo>
                    <a:pt x="41081" y="34186"/>
                    <a:pt x="45720" y="33854"/>
                    <a:pt x="50027" y="34186"/>
                  </a:cubicBezTo>
                  <a:cubicBezTo>
                    <a:pt x="57647" y="34518"/>
                    <a:pt x="63610" y="37499"/>
                    <a:pt x="68249" y="41475"/>
                  </a:cubicBezTo>
                  <a:lnTo>
                    <a:pt x="68911" y="30541"/>
                  </a:lnTo>
                  <a:cubicBezTo>
                    <a:pt x="63941" y="27559"/>
                    <a:pt x="57647" y="25241"/>
                    <a:pt x="50690" y="24909"/>
                  </a:cubicBezTo>
                  <a:cubicBezTo>
                    <a:pt x="42738" y="24578"/>
                    <a:pt x="35118" y="25572"/>
                    <a:pt x="28161" y="28223"/>
                  </a:cubicBezTo>
                  <a:lnTo>
                    <a:pt x="28161" y="28223"/>
                  </a:lnTo>
                  <a:lnTo>
                    <a:pt x="27498" y="39155"/>
                  </a:lnTo>
                  <a:cubicBezTo>
                    <a:pt x="34124" y="44456"/>
                    <a:pt x="38100" y="51745"/>
                    <a:pt x="41413" y="57378"/>
                  </a:cubicBezTo>
                  <a:cubicBezTo>
                    <a:pt x="44064" y="62347"/>
                    <a:pt x="48039" y="68972"/>
                    <a:pt x="54002" y="74937"/>
                  </a:cubicBezTo>
                  <a:cubicBezTo>
                    <a:pt x="50027" y="75931"/>
                    <a:pt x="45389" y="76261"/>
                    <a:pt x="40750" y="75931"/>
                  </a:cubicBezTo>
                  <a:cubicBezTo>
                    <a:pt x="34787" y="75599"/>
                    <a:pt x="29817" y="73943"/>
                    <a:pt x="25510" y="70960"/>
                  </a:cubicBezTo>
                  <a:lnTo>
                    <a:pt x="24848" y="81562"/>
                  </a:lnTo>
                  <a:cubicBezTo>
                    <a:pt x="29154" y="83550"/>
                    <a:pt x="34124" y="85207"/>
                    <a:pt x="40088" y="85538"/>
                  </a:cubicBezTo>
                  <a:cubicBezTo>
                    <a:pt x="48039" y="85869"/>
                    <a:pt x="55659" y="84875"/>
                    <a:pt x="62617" y="82225"/>
                  </a:cubicBezTo>
                  <a:lnTo>
                    <a:pt x="66261"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5" name="Freeform: Shape 604">
              <a:extLst>
                <a:ext uri="{FF2B5EF4-FFF2-40B4-BE49-F238E27FC236}">
                  <a16:creationId xmlns:a16="http://schemas.microsoft.com/office/drawing/2014/main" id="{A0783663-156C-4F51-BAE9-C4338C08AABE}"/>
                </a:ext>
              </a:extLst>
            </p:cNvPr>
            <p:cNvSpPr/>
            <p:nvPr/>
          </p:nvSpPr>
          <p:spPr>
            <a:xfrm>
              <a:off x="5984748" y="10276613"/>
              <a:ext cx="66269" cy="66269"/>
            </a:xfrm>
            <a:custGeom>
              <a:avLst/>
              <a:gdLst>
                <a:gd name="connsiteX0" fmla="*/ 24848 w 66260"/>
                <a:gd name="connsiteY0" fmla="*/ 25966 h 66260"/>
                <a:gd name="connsiteX1" fmla="*/ 37438 w 66260"/>
                <a:gd name="connsiteY1" fmla="*/ 43525 h 66260"/>
                <a:gd name="connsiteX2" fmla="*/ 54666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29"/>
                    <a:pt x="34456" y="38556"/>
                    <a:pt x="37438" y="43525"/>
                  </a:cubicBezTo>
                  <a:cubicBezTo>
                    <a:pt x="41082" y="50152"/>
                    <a:pt x="46383" y="58765"/>
                    <a:pt x="54666" y="64398"/>
                  </a:cubicBezTo>
                  <a:lnTo>
                    <a:pt x="56322" y="32261"/>
                  </a:lnTo>
                  <a:cubicBezTo>
                    <a:pt x="51683" y="28285"/>
                    <a:pt x="45720" y="25634"/>
                    <a:pt x="38100" y="24972"/>
                  </a:cubicBezTo>
                  <a:cubicBezTo>
                    <a:pt x="33462" y="24641"/>
                    <a:pt x="29155"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6" name="Freeform: Shape 605">
              <a:extLst>
                <a:ext uri="{FF2B5EF4-FFF2-40B4-BE49-F238E27FC236}">
                  <a16:creationId xmlns:a16="http://schemas.microsoft.com/office/drawing/2014/main" id="{2BD4744F-1C45-478B-A63E-1F4FBE193D67}"/>
                </a:ext>
              </a:extLst>
            </p:cNvPr>
            <p:cNvSpPr/>
            <p:nvPr/>
          </p:nvSpPr>
          <p:spPr>
            <a:xfrm>
              <a:off x="5973814" y="10281706"/>
              <a:ext cx="66269" cy="66269"/>
            </a:xfrm>
            <a:custGeom>
              <a:avLst/>
              <a:gdLst>
                <a:gd name="connsiteX0" fmla="*/ 53009 w 66260"/>
                <a:gd name="connsiteY0" fmla="*/ 60960 h 66260"/>
                <a:gd name="connsiteX1" fmla="*/ 40419 w 66260"/>
                <a:gd name="connsiteY1" fmla="*/ 43401 h 66260"/>
                <a:gd name="connsiteX2" fmla="*/ 26504 w 66260"/>
                <a:gd name="connsiteY2" fmla="*/ 24848 h 66260"/>
                <a:gd name="connsiteX3" fmla="*/ 24848 w 66260"/>
                <a:gd name="connsiteY3" fmla="*/ 56984 h 66260"/>
                <a:gd name="connsiteX4" fmla="*/ 40088 w 66260"/>
                <a:gd name="connsiteY4" fmla="*/ 61954 h 66260"/>
                <a:gd name="connsiteX5" fmla="*/ 53009 w 66260"/>
                <a:gd name="connsiteY5" fmla="*/ 6096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960"/>
                  </a:moveTo>
                  <a:cubicBezTo>
                    <a:pt x="47045" y="54997"/>
                    <a:pt x="43401" y="48040"/>
                    <a:pt x="40419" y="43401"/>
                  </a:cubicBezTo>
                  <a:cubicBezTo>
                    <a:pt x="37106" y="37769"/>
                    <a:pt x="32799" y="30480"/>
                    <a:pt x="26504" y="24848"/>
                  </a:cubicBezTo>
                  <a:lnTo>
                    <a:pt x="24848" y="56984"/>
                  </a:lnTo>
                  <a:cubicBezTo>
                    <a:pt x="29155" y="59635"/>
                    <a:pt x="33793" y="61623"/>
                    <a:pt x="40088" y="61954"/>
                  </a:cubicBezTo>
                  <a:cubicBezTo>
                    <a:pt x="44395" y="62285"/>
                    <a:pt x="48702" y="61623"/>
                    <a:pt x="53009" y="6096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7" name="Freeform: Shape 606">
              <a:extLst>
                <a:ext uri="{FF2B5EF4-FFF2-40B4-BE49-F238E27FC236}">
                  <a16:creationId xmlns:a16="http://schemas.microsoft.com/office/drawing/2014/main" id="{885EC916-8DB8-4BBF-90B2-00BD46E7427C}"/>
                </a:ext>
              </a:extLst>
            </p:cNvPr>
            <p:cNvSpPr/>
            <p:nvPr/>
          </p:nvSpPr>
          <p:spPr>
            <a:xfrm>
              <a:off x="5972488" y="10267398"/>
              <a:ext cx="66269" cy="99403"/>
            </a:xfrm>
            <a:custGeom>
              <a:avLst/>
              <a:gdLst>
                <a:gd name="connsiteX0" fmla="*/ 66261 w 66260"/>
                <a:gd name="connsiteY0" fmla="*/ 83882 h 99391"/>
                <a:gd name="connsiteX1" fmla="*/ 66924 w 66260"/>
                <a:gd name="connsiteY1" fmla="*/ 73611 h 99391"/>
                <a:gd name="connsiteX2" fmla="*/ 49696 w 66260"/>
                <a:gd name="connsiteY2" fmla="*/ 52739 h 99391"/>
                <a:gd name="connsiteX3" fmla="*/ 37106 w 66260"/>
                <a:gd name="connsiteY3" fmla="*/ 35180 h 99391"/>
                <a:gd name="connsiteX4" fmla="*/ 50027 w 66260"/>
                <a:gd name="connsiteY4" fmla="*/ 34186 h 99391"/>
                <a:gd name="connsiteX5" fmla="*/ 68249 w 66260"/>
                <a:gd name="connsiteY5" fmla="*/ 41475 h 99391"/>
                <a:gd name="connsiteX6" fmla="*/ 68911 w 66260"/>
                <a:gd name="connsiteY6" fmla="*/ 30542 h 99391"/>
                <a:gd name="connsiteX7" fmla="*/ 50358 w 66260"/>
                <a:gd name="connsiteY7" fmla="*/ 24909 h 99391"/>
                <a:gd name="connsiteX8" fmla="*/ 27829 w 66260"/>
                <a:gd name="connsiteY8" fmla="*/ 28223 h 99391"/>
                <a:gd name="connsiteX9" fmla="*/ 27829 w 66260"/>
                <a:gd name="connsiteY9" fmla="*/ 28223 h 99391"/>
                <a:gd name="connsiteX10" fmla="*/ 27167 w 66260"/>
                <a:gd name="connsiteY10" fmla="*/ 39155 h 99391"/>
                <a:gd name="connsiteX11" fmla="*/ 41082 w 66260"/>
                <a:gd name="connsiteY11" fmla="*/ 57708 h 99391"/>
                <a:gd name="connsiteX12" fmla="*/ 53671 w 66260"/>
                <a:gd name="connsiteY12" fmla="*/ 75267 h 99391"/>
                <a:gd name="connsiteX13" fmla="*/ 40750 w 66260"/>
                <a:gd name="connsiteY13" fmla="*/ 76261 h 99391"/>
                <a:gd name="connsiteX14" fmla="*/ 25511 w 66260"/>
                <a:gd name="connsiteY14" fmla="*/ 71292 h 99391"/>
                <a:gd name="connsiteX15" fmla="*/ 24848 w 66260"/>
                <a:gd name="connsiteY15" fmla="*/ 81562 h 99391"/>
                <a:gd name="connsiteX16" fmla="*/ 40088 w 66260"/>
                <a:gd name="connsiteY16" fmla="*/ 85538 h 99391"/>
                <a:gd name="connsiteX17" fmla="*/ 62617 w 66260"/>
                <a:gd name="connsiteY17" fmla="*/ 82225 h 99391"/>
                <a:gd name="connsiteX18" fmla="*/ 66261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6261" y="83882"/>
                  </a:moveTo>
                  <a:lnTo>
                    <a:pt x="66924" y="73611"/>
                  </a:lnTo>
                  <a:cubicBezTo>
                    <a:pt x="58641" y="68310"/>
                    <a:pt x="53671" y="59365"/>
                    <a:pt x="49696" y="52739"/>
                  </a:cubicBezTo>
                  <a:cubicBezTo>
                    <a:pt x="47045" y="47770"/>
                    <a:pt x="43070" y="41143"/>
                    <a:pt x="37106" y="35180"/>
                  </a:cubicBezTo>
                  <a:cubicBezTo>
                    <a:pt x="41082" y="34186"/>
                    <a:pt x="45720" y="33854"/>
                    <a:pt x="50027" y="34186"/>
                  </a:cubicBezTo>
                  <a:cubicBezTo>
                    <a:pt x="57647" y="34518"/>
                    <a:pt x="63610" y="37499"/>
                    <a:pt x="68249" y="41475"/>
                  </a:cubicBezTo>
                  <a:lnTo>
                    <a:pt x="68911" y="30542"/>
                  </a:lnTo>
                  <a:cubicBezTo>
                    <a:pt x="63941" y="27559"/>
                    <a:pt x="57647" y="25241"/>
                    <a:pt x="50358" y="24909"/>
                  </a:cubicBezTo>
                  <a:cubicBezTo>
                    <a:pt x="42407" y="24578"/>
                    <a:pt x="34787" y="25572"/>
                    <a:pt x="27829" y="28223"/>
                  </a:cubicBezTo>
                  <a:lnTo>
                    <a:pt x="27829" y="28223"/>
                  </a:lnTo>
                  <a:lnTo>
                    <a:pt x="27167" y="39155"/>
                  </a:lnTo>
                  <a:cubicBezTo>
                    <a:pt x="33793" y="44456"/>
                    <a:pt x="37769" y="51745"/>
                    <a:pt x="41082" y="57708"/>
                  </a:cubicBezTo>
                  <a:cubicBezTo>
                    <a:pt x="43732" y="62678"/>
                    <a:pt x="47708" y="69304"/>
                    <a:pt x="53671" y="75267"/>
                  </a:cubicBezTo>
                  <a:cubicBezTo>
                    <a:pt x="49365" y="76261"/>
                    <a:pt x="45057" y="76593"/>
                    <a:pt x="40750" y="76261"/>
                  </a:cubicBezTo>
                  <a:cubicBezTo>
                    <a:pt x="34787" y="75931"/>
                    <a:pt x="29817" y="73943"/>
                    <a:pt x="25511" y="71292"/>
                  </a:cubicBezTo>
                  <a:lnTo>
                    <a:pt x="24848" y="81562"/>
                  </a:lnTo>
                  <a:cubicBezTo>
                    <a:pt x="29155" y="83550"/>
                    <a:pt x="34124" y="85207"/>
                    <a:pt x="40088" y="85538"/>
                  </a:cubicBezTo>
                  <a:cubicBezTo>
                    <a:pt x="48039" y="85869"/>
                    <a:pt x="55659" y="84875"/>
                    <a:pt x="62617" y="82225"/>
                  </a:cubicBezTo>
                  <a:lnTo>
                    <a:pt x="66261"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8" name="Freeform: Shape 607">
              <a:extLst>
                <a:ext uri="{FF2B5EF4-FFF2-40B4-BE49-F238E27FC236}">
                  <a16:creationId xmlns:a16="http://schemas.microsoft.com/office/drawing/2014/main" id="{4917151E-BE9B-4BBE-9207-50C8DD34C234}"/>
                </a:ext>
              </a:extLst>
            </p:cNvPr>
            <p:cNvSpPr/>
            <p:nvPr/>
          </p:nvSpPr>
          <p:spPr>
            <a:xfrm>
              <a:off x="6025835" y="10278725"/>
              <a:ext cx="66269" cy="66269"/>
            </a:xfrm>
            <a:custGeom>
              <a:avLst/>
              <a:gdLst>
                <a:gd name="connsiteX0" fmla="*/ 24848 w 66260"/>
                <a:gd name="connsiteY0" fmla="*/ 26173 h 66260"/>
                <a:gd name="connsiteX1" fmla="*/ 37438 w 66260"/>
                <a:gd name="connsiteY1" fmla="*/ 43732 h 66260"/>
                <a:gd name="connsiteX2" fmla="*/ 54665 w 66260"/>
                <a:gd name="connsiteY2" fmla="*/ 64273 h 66260"/>
                <a:gd name="connsiteX3" fmla="*/ 56322 w 66260"/>
                <a:gd name="connsiteY3" fmla="*/ 32137 h 66260"/>
                <a:gd name="connsiteX4" fmla="*/ 38100 w 66260"/>
                <a:gd name="connsiteY4" fmla="*/ 24848 h 66260"/>
                <a:gd name="connsiteX5" fmla="*/ 24848 w 66260"/>
                <a:gd name="connsiteY5" fmla="*/ 2617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6173"/>
                  </a:moveTo>
                  <a:cubicBezTo>
                    <a:pt x="30811" y="32137"/>
                    <a:pt x="34455" y="38763"/>
                    <a:pt x="37438" y="43732"/>
                  </a:cubicBezTo>
                  <a:cubicBezTo>
                    <a:pt x="41082" y="50358"/>
                    <a:pt x="46382" y="58972"/>
                    <a:pt x="54665" y="64273"/>
                  </a:cubicBezTo>
                  <a:lnTo>
                    <a:pt x="56322" y="32137"/>
                  </a:lnTo>
                  <a:cubicBezTo>
                    <a:pt x="51683" y="28161"/>
                    <a:pt x="45720" y="25510"/>
                    <a:pt x="38100" y="24848"/>
                  </a:cubicBezTo>
                  <a:cubicBezTo>
                    <a:pt x="33130" y="24848"/>
                    <a:pt x="28823" y="25179"/>
                    <a:pt x="24848" y="26173"/>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9" name="Freeform: Shape 608">
              <a:extLst>
                <a:ext uri="{FF2B5EF4-FFF2-40B4-BE49-F238E27FC236}">
                  <a16:creationId xmlns:a16="http://schemas.microsoft.com/office/drawing/2014/main" id="{73165C45-D8AD-416F-8152-3280CB96143D}"/>
                </a:ext>
              </a:extLst>
            </p:cNvPr>
            <p:cNvSpPr/>
            <p:nvPr/>
          </p:nvSpPr>
          <p:spPr>
            <a:xfrm>
              <a:off x="6014569" y="10284027"/>
              <a:ext cx="66269" cy="66269"/>
            </a:xfrm>
            <a:custGeom>
              <a:avLst/>
              <a:gdLst>
                <a:gd name="connsiteX0" fmla="*/ 53008 w 66260"/>
                <a:gd name="connsiteY0" fmla="*/ 60628 h 66260"/>
                <a:gd name="connsiteX1" fmla="*/ 40419 w 66260"/>
                <a:gd name="connsiteY1" fmla="*/ 43069 h 66260"/>
                <a:gd name="connsiteX2" fmla="*/ 26504 w 66260"/>
                <a:gd name="connsiteY2" fmla="*/ 24848 h 66260"/>
                <a:gd name="connsiteX3" fmla="*/ 24848 w 66260"/>
                <a:gd name="connsiteY3" fmla="*/ 56984 h 66260"/>
                <a:gd name="connsiteX4" fmla="*/ 39756 w 66260"/>
                <a:gd name="connsiteY4" fmla="*/ 61954 h 66260"/>
                <a:gd name="connsiteX5" fmla="*/ 53008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8"/>
                  </a:moveTo>
                  <a:cubicBezTo>
                    <a:pt x="47045" y="54665"/>
                    <a:pt x="43401" y="48040"/>
                    <a:pt x="40419" y="43069"/>
                  </a:cubicBezTo>
                  <a:cubicBezTo>
                    <a:pt x="37106" y="37438"/>
                    <a:pt x="32799" y="30149"/>
                    <a:pt x="26504" y="24848"/>
                  </a:cubicBezTo>
                  <a:lnTo>
                    <a:pt x="24848" y="56984"/>
                  </a:lnTo>
                  <a:cubicBezTo>
                    <a:pt x="28823" y="59634"/>
                    <a:pt x="33793" y="61622"/>
                    <a:pt x="39756" y="61954"/>
                  </a:cubicBezTo>
                  <a:cubicBezTo>
                    <a:pt x="44395" y="61954"/>
                    <a:pt x="48702" y="61622"/>
                    <a:pt x="53008"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0" name="Freeform: Shape 609">
              <a:extLst>
                <a:ext uri="{FF2B5EF4-FFF2-40B4-BE49-F238E27FC236}">
                  <a16:creationId xmlns:a16="http://schemas.microsoft.com/office/drawing/2014/main" id="{139E5AC8-8B49-498B-A7D4-7C3ECB03DB54}"/>
                </a:ext>
              </a:extLst>
            </p:cNvPr>
            <p:cNvSpPr/>
            <p:nvPr/>
          </p:nvSpPr>
          <p:spPr>
            <a:xfrm>
              <a:off x="6013906" y="10269717"/>
              <a:ext cx="66269" cy="99403"/>
            </a:xfrm>
            <a:custGeom>
              <a:avLst/>
              <a:gdLst>
                <a:gd name="connsiteX0" fmla="*/ 65930 w 66260"/>
                <a:gd name="connsiteY0" fmla="*/ 83882 h 99391"/>
                <a:gd name="connsiteX1" fmla="*/ 66592 w 66260"/>
                <a:gd name="connsiteY1" fmla="*/ 73280 h 99391"/>
                <a:gd name="connsiteX2" fmla="*/ 49365 w 66260"/>
                <a:gd name="connsiteY2" fmla="*/ 52739 h 99391"/>
                <a:gd name="connsiteX3" fmla="*/ 36775 w 66260"/>
                <a:gd name="connsiteY3" fmla="*/ 35180 h 99391"/>
                <a:gd name="connsiteX4" fmla="*/ 49696 w 66260"/>
                <a:gd name="connsiteY4" fmla="*/ 34186 h 99391"/>
                <a:gd name="connsiteX5" fmla="*/ 67917 w 66260"/>
                <a:gd name="connsiteY5" fmla="*/ 41475 h 99391"/>
                <a:gd name="connsiteX6" fmla="*/ 68580 w 66260"/>
                <a:gd name="connsiteY6" fmla="*/ 30541 h 99391"/>
                <a:gd name="connsiteX7" fmla="*/ 50358 w 66260"/>
                <a:gd name="connsiteY7" fmla="*/ 24909 h 99391"/>
                <a:gd name="connsiteX8" fmla="*/ 27829 w 66260"/>
                <a:gd name="connsiteY8" fmla="*/ 28223 h 99391"/>
                <a:gd name="connsiteX9" fmla="*/ 27829 w 66260"/>
                <a:gd name="connsiteY9" fmla="*/ 28223 h 99391"/>
                <a:gd name="connsiteX10" fmla="*/ 27167 w 66260"/>
                <a:gd name="connsiteY10" fmla="*/ 39155 h 99391"/>
                <a:gd name="connsiteX11" fmla="*/ 41082 w 66260"/>
                <a:gd name="connsiteY11" fmla="*/ 57377 h 99391"/>
                <a:gd name="connsiteX12" fmla="*/ 53671 w 66260"/>
                <a:gd name="connsiteY12" fmla="*/ 74936 h 99391"/>
                <a:gd name="connsiteX13" fmla="*/ 40419 w 66260"/>
                <a:gd name="connsiteY13" fmla="*/ 75930 h 99391"/>
                <a:gd name="connsiteX14" fmla="*/ 25511 w 66260"/>
                <a:gd name="connsiteY14" fmla="*/ 70960 h 99391"/>
                <a:gd name="connsiteX15" fmla="*/ 24848 w 66260"/>
                <a:gd name="connsiteY15" fmla="*/ 81231 h 99391"/>
                <a:gd name="connsiteX16" fmla="*/ 40088 w 66260"/>
                <a:gd name="connsiteY16" fmla="*/ 85206 h 99391"/>
                <a:gd name="connsiteX17" fmla="*/ 62617 w 66260"/>
                <a:gd name="connsiteY17" fmla="*/ 81894 h 99391"/>
                <a:gd name="connsiteX18" fmla="*/ 65930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30" y="83882"/>
                  </a:moveTo>
                  <a:lnTo>
                    <a:pt x="66592" y="73280"/>
                  </a:lnTo>
                  <a:cubicBezTo>
                    <a:pt x="58309" y="67979"/>
                    <a:pt x="53340" y="59034"/>
                    <a:pt x="49365" y="52739"/>
                  </a:cubicBezTo>
                  <a:cubicBezTo>
                    <a:pt x="46714" y="47770"/>
                    <a:pt x="42738" y="41143"/>
                    <a:pt x="36775" y="35180"/>
                  </a:cubicBezTo>
                  <a:cubicBezTo>
                    <a:pt x="40750" y="34186"/>
                    <a:pt x="45389" y="33854"/>
                    <a:pt x="49696" y="34186"/>
                  </a:cubicBezTo>
                  <a:cubicBezTo>
                    <a:pt x="57316" y="34517"/>
                    <a:pt x="63279" y="37499"/>
                    <a:pt x="67917" y="41475"/>
                  </a:cubicBezTo>
                  <a:lnTo>
                    <a:pt x="68580" y="30541"/>
                  </a:lnTo>
                  <a:cubicBezTo>
                    <a:pt x="63610" y="27559"/>
                    <a:pt x="57647" y="25240"/>
                    <a:pt x="50358" y="24909"/>
                  </a:cubicBezTo>
                  <a:cubicBezTo>
                    <a:pt x="42407" y="24578"/>
                    <a:pt x="34787" y="25572"/>
                    <a:pt x="27829" y="28223"/>
                  </a:cubicBezTo>
                  <a:lnTo>
                    <a:pt x="27829" y="28223"/>
                  </a:lnTo>
                  <a:lnTo>
                    <a:pt x="27167" y="39155"/>
                  </a:lnTo>
                  <a:cubicBezTo>
                    <a:pt x="33793" y="44456"/>
                    <a:pt x="37769" y="51745"/>
                    <a:pt x="41082" y="57377"/>
                  </a:cubicBezTo>
                  <a:cubicBezTo>
                    <a:pt x="43732" y="62347"/>
                    <a:pt x="47708" y="68972"/>
                    <a:pt x="53671" y="74936"/>
                  </a:cubicBezTo>
                  <a:cubicBezTo>
                    <a:pt x="49365" y="75930"/>
                    <a:pt x="45057" y="76261"/>
                    <a:pt x="40419" y="75930"/>
                  </a:cubicBezTo>
                  <a:cubicBezTo>
                    <a:pt x="34455" y="75599"/>
                    <a:pt x="29486" y="73942"/>
                    <a:pt x="25511" y="70960"/>
                  </a:cubicBezTo>
                  <a:lnTo>
                    <a:pt x="24848" y="81231"/>
                  </a:lnTo>
                  <a:cubicBezTo>
                    <a:pt x="29155" y="83218"/>
                    <a:pt x="34124" y="84875"/>
                    <a:pt x="40088" y="85206"/>
                  </a:cubicBezTo>
                  <a:cubicBezTo>
                    <a:pt x="48039" y="85538"/>
                    <a:pt x="55659" y="84544"/>
                    <a:pt x="62617" y="81894"/>
                  </a:cubicBezTo>
                  <a:lnTo>
                    <a:pt x="65930"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1" name="Freeform: Shape 610">
              <a:extLst>
                <a:ext uri="{FF2B5EF4-FFF2-40B4-BE49-F238E27FC236}">
                  <a16:creationId xmlns:a16="http://schemas.microsoft.com/office/drawing/2014/main" id="{77E1164C-8679-4E01-B92A-629C4B8921C6}"/>
                </a:ext>
              </a:extLst>
            </p:cNvPr>
            <p:cNvSpPr/>
            <p:nvPr/>
          </p:nvSpPr>
          <p:spPr>
            <a:xfrm>
              <a:off x="6066589" y="10280920"/>
              <a:ext cx="66269" cy="66269"/>
            </a:xfrm>
            <a:custGeom>
              <a:avLst/>
              <a:gdLst>
                <a:gd name="connsiteX0" fmla="*/ 24848 w 66260"/>
                <a:gd name="connsiteY0" fmla="*/ 25966 h 66260"/>
                <a:gd name="connsiteX1" fmla="*/ 37438 w 66260"/>
                <a:gd name="connsiteY1" fmla="*/ 43525 h 66260"/>
                <a:gd name="connsiteX2" fmla="*/ 54666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29"/>
                    <a:pt x="34456" y="38556"/>
                    <a:pt x="37438" y="43525"/>
                  </a:cubicBezTo>
                  <a:cubicBezTo>
                    <a:pt x="41082" y="50152"/>
                    <a:pt x="46383" y="58765"/>
                    <a:pt x="54666" y="64398"/>
                  </a:cubicBezTo>
                  <a:lnTo>
                    <a:pt x="56322" y="32261"/>
                  </a:lnTo>
                  <a:cubicBezTo>
                    <a:pt x="51683" y="28285"/>
                    <a:pt x="45720" y="25304"/>
                    <a:pt x="38100" y="24972"/>
                  </a:cubicBezTo>
                  <a:cubicBezTo>
                    <a:pt x="33462" y="24641"/>
                    <a:pt x="28823"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2" name="Freeform: Shape 611">
              <a:extLst>
                <a:ext uri="{FF2B5EF4-FFF2-40B4-BE49-F238E27FC236}">
                  <a16:creationId xmlns:a16="http://schemas.microsoft.com/office/drawing/2014/main" id="{7E56BB45-E517-4441-9ACC-67A3F99752F8}"/>
                </a:ext>
              </a:extLst>
            </p:cNvPr>
            <p:cNvSpPr/>
            <p:nvPr/>
          </p:nvSpPr>
          <p:spPr>
            <a:xfrm>
              <a:off x="6055324" y="10286346"/>
              <a:ext cx="66269" cy="66269"/>
            </a:xfrm>
            <a:custGeom>
              <a:avLst/>
              <a:gdLst>
                <a:gd name="connsiteX0" fmla="*/ 53009 w 66260"/>
                <a:gd name="connsiteY0" fmla="*/ 60628 h 66260"/>
                <a:gd name="connsiteX1" fmla="*/ 40419 w 66260"/>
                <a:gd name="connsiteY1" fmla="*/ 43069 h 66260"/>
                <a:gd name="connsiteX2" fmla="*/ 26504 w 66260"/>
                <a:gd name="connsiteY2" fmla="*/ 24848 h 66260"/>
                <a:gd name="connsiteX3" fmla="*/ 24848 w 66260"/>
                <a:gd name="connsiteY3" fmla="*/ 56984 h 66260"/>
                <a:gd name="connsiteX4" fmla="*/ 39756 w 66260"/>
                <a:gd name="connsiteY4" fmla="*/ 61954 h 66260"/>
                <a:gd name="connsiteX5" fmla="*/ 53009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8"/>
                  </a:moveTo>
                  <a:cubicBezTo>
                    <a:pt x="47045" y="54665"/>
                    <a:pt x="43070" y="47708"/>
                    <a:pt x="40419" y="43069"/>
                  </a:cubicBezTo>
                  <a:cubicBezTo>
                    <a:pt x="37106" y="37438"/>
                    <a:pt x="32799" y="30149"/>
                    <a:pt x="26504" y="24848"/>
                  </a:cubicBezTo>
                  <a:lnTo>
                    <a:pt x="24848" y="56984"/>
                  </a:lnTo>
                  <a:cubicBezTo>
                    <a:pt x="28823" y="59634"/>
                    <a:pt x="33793" y="61622"/>
                    <a:pt x="39756" y="61954"/>
                  </a:cubicBezTo>
                  <a:cubicBezTo>
                    <a:pt x="44395" y="61954"/>
                    <a:pt x="49033" y="61292"/>
                    <a:pt x="53009"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3" name="Freeform: Shape 612">
              <a:extLst>
                <a:ext uri="{FF2B5EF4-FFF2-40B4-BE49-F238E27FC236}">
                  <a16:creationId xmlns:a16="http://schemas.microsoft.com/office/drawing/2014/main" id="{008615F2-A782-4AC3-9CC2-FE418F19280C}"/>
                </a:ext>
              </a:extLst>
            </p:cNvPr>
            <p:cNvSpPr/>
            <p:nvPr/>
          </p:nvSpPr>
          <p:spPr>
            <a:xfrm>
              <a:off x="6054993" y="10271705"/>
              <a:ext cx="66269" cy="99403"/>
            </a:xfrm>
            <a:custGeom>
              <a:avLst/>
              <a:gdLst>
                <a:gd name="connsiteX0" fmla="*/ 65598 w 66260"/>
                <a:gd name="connsiteY0" fmla="*/ 83882 h 99391"/>
                <a:gd name="connsiteX1" fmla="*/ 66261 w 66260"/>
                <a:gd name="connsiteY1" fmla="*/ 73611 h 99391"/>
                <a:gd name="connsiteX2" fmla="*/ 49033 w 66260"/>
                <a:gd name="connsiteY2" fmla="*/ 52739 h 99391"/>
                <a:gd name="connsiteX3" fmla="*/ 36443 w 66260"/>
                <a:gd name="connsiteY3" fmla="*/ 35180 h 99391"/>
                <a:gd name="connsiteX4" fmla="*/ 49696 w 66260"/>
                <a:gd name="connsiteY4" fmla="*/ 34186 h 99391"/>
                <a:gd name="connsiteX5" fmla="*/ 67917 w 66260"/>
                <a:gd name="connsiteY5" fmla="*/ 41475 h 99391"/>
                <a:gd name="connsiteX6" fmla="*/ 68580 w 66260"/>
                <a:gd name="connsiteY6" fmla="*/ 30541 h 99391"/>
                <a:gd name="connsiteX7" fmla="*/ 50358 w 66260"/>
                <a:gd name="connsiteY7" fmla="*/ 24909 h 99391"/>
                <a:gd name="connsiteX8" fmla="*/ 27829 w 66260"/>
                <a:gd name="connsiteY8" fmla="*/ 28223 h 99391"/>
                <a:gd name="connsiteX9" fmla="*/ 27829 w 66260"/>
                <a:gd name="connsiteY9" fmla="*/ 28223 h 99391"/>
                <a:gd name="connsiteX10" fmla="*/ 27167 w 66260"/>
                <a:gd name="connsiteY10" fmla="*/ 39155 h 99391"/>
                <a:gd name="connsiteX11" fmla="*/ 41081 w 66260"/>
                <a:gd name="connsiteY11" fmla="*/ 57377 h 99391"/>
                <a:gd name="connsiteX12" fmla="*/ 53671 w 66260"/>
                <a:gd name="connsiteY12" fmla="*/ 74936 h 99391"/>
                <a:gd name="connsiteX13" fmla="*/ 40419 w 66260"/>
                <a:gd name="connsiteY13" fmla="*/ 75931 h 99391"/>
                <a:gd name="connsiteX14" fmla="*/ 25510 w 66260"/>
                <a:gd name="connsiteY14" fmla="*/ 70960 h 99391"/>
                <a:gd name="connsiteX15" fmla="*/ 24848 w 66260"/>
                <a:gd name="connsiteY15" fmla="*/ 81231 h 99391"/>
                <a:gd name="connsiteX16" fmla="*/ 40088 w 66260"/>
                <a:gd name="connsiteY16" fmla="*/ 85207 h 99391"/>
                <a:gd name="connsiteX17" fmla="*/ 62617 w 66260"/>
                <a:gd name="connsiteY17" fmla="*/ 81894 h 99391"/>
                <a:gd name="connsiteX18" fmla="*/ 65598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598" y="83882"/>
                  </a:moveTo>
                  <a:lnTo>
                    <a:pt x="66261" y="73611"/>
                  </a:lnTo>
                  <a:cubicBezTo>
                    <a:pt x="57978" y="68310"/>
                    <a:pt x="53008" y="59365"/>
                    <a:pt x="49033" y="52739"/>
                  </a:cubicBezTo>
                  <a:cubicBezTo>
                    <a:pt x="46382" y="47770"/>
                    <a:pt x="42407" y="41143"/>
                    <a:pt x="36443" y="35180"/>
                  </a:cubicBezTo>
                  <a:cubicBezTo>
                    <a:pt x="40750" y="34186"/>
                    <a:pt x="45057" y="33854"/>
                    <a:pt x="49696" y="34186"/>
                  </a:cubicBezTo>
                  <a:cubicBezTo>
                    <a:pt x="57316" y="34518"/>
                    <a:pt x="63279" y="37499"/>
                    <a:pt x="67917" y="41475"/>
                  </a:cubicBezTo>
                  <a:lnTo>
                    <a:pt x="68580" y="30541"/>
                  </a:lnTo>
                  <a:cubicBezTo>
                    <a:pt x="63610" y="27559"/>
                    <a:pt x="57316" y="25240"/>
                    <a:pt x="50358" y="24909"/>
                  </a:cubicBezTo>
                  <a:cubicBezTo>
                    <a:pt x="42407" y="24578"/>
                    <a:pt x="34787" y="25572"/>
                    <a:pt x="27829" y="28223"/>
                  </a:cubicBezTo>
                  <a:lnTo>
                    <a:pt x="27829" y="28223"/>
                  </a:lnTo>
                  <a:lnTo>
                    <a:pt x="27167" y="39155"/>
                  </a:lnTo>
                  <a:cubicBezTo>
                    <a:pt x="33793" y="44456"/>
                    <a:pt x="37769" y="51745"/>
                    <a:pt x="41081" y="57377"/>
                  </a:cubicBezTo>
                  <a:cubicBezTo>
                    <a:pt x="43732" y="62015"/>
                    <a:pt x="47707" y="68972"/>
                    <a:pt x="53671" y="74936"/>
                  </a:cubicBezTo>
                  <a:cubicBezTo>
                    <a:pt x="49364" y="75931"/>
                    <a:pt x="45057" y="76261"/>
                    <a:pt x="40419" y="75931"/>
                  </a:cubicBezTo>
                  <a:cubicBezTo>
                    <a:pt x="34455" y="75599"/>
                    <a:pt x="29486" y="73611"/>
                    <a:pt x="25510" y="70960"/>
                  </a:cubicBezTo>
                  <a:lnTo>
                    <a:pt x="24848" y="81231"/>
                  </a:lnTo>
                  <a:cubicBezTo>
                    <a:pt x="29154" y="83218"/>
                    <a:pt x="34124" y="84875"/>
                    <a:pt x="40088" y="85207"/>
                  </a:cubicBezTo>
                  <a:cubicBezTo>
                    <a:pt x="48039" y="85538"/>
                    <a:pt x="55659" y="84544"/>
                    <a:pt x="62617" y="81894"/>
                  </a:cubicBezTo>
                  <a:lnTo>
                    <a:pt x="65598"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4" name="Freeform: Shape 613">
              <a:extLst>
                <a:ext uri="{FF2B5EF4-FFF2-40B4-BE49-F238E27FC236}">
                  <a16:creationId xmlns:a16="http://schemas.microsoft.com/office/drawing/2014/main" id="{9EA56DB8-1C47-4A8D-845B-981A6D86755C}"/>
                </a:ext>
              </a:extLst>
            </p:cNvPr>
            <p:cNvSpPr/>
            <p:nvPr/>
          </p:nvSpPr>
          <p:spPr>
            <a:xfrm>
              <a:off x="6107345" y="10283240"/>
              <a:ext cx="66269" cy="66269"/>
            </a:xfrm>
            <a:custGeom>
              <a:avLst/>
              <a:gdLst>
                <a:gd name="connsiteX0" fmla="*/ 24848 w 66260"/>
                <a:gd name="connsiteY0" fmla="*/ 25966 h 66260"/>
                <a:gd name="connsiteX1" fmla="*/ 37438 w 66260"/>
                <a:gd name="connsiteY1" fmla="*/ 43525 h 66260"/>
                <a:gd name="connsiteX2" fmla="*/ 54666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29"/>
                    <a:pt x="34456" y="38555"/>
                    <a:pt x="37438" y="43525"/>
                  </a:cubicBezTo>
                  <a:cubicBezTo>
                    <a:pt x="41082" y="50151"/>
                    <a:pt x="46383" y="58765"/>
                    <a:pt x="54666" y="64398"/>
                  </a:cubicBezTo>
                  <a:lnTo>
                    <a:pt x="56322" y="32261"/>
                  </a:lnTo>
                  <a:cubicBezTo>
                    <a:pt x="51684" y="28284"/>
                    <a:pt x="45720" y="25634"/>
                    <a:pt x="38100" y="24972"/>
                  </a:cubicBezTo>
                  <a:cubicBezTo>
                    <a:pt x="33462" y="24641"/>
                    <a:pt x="29155"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5" name="Freeform: Shape 614">
              <a:extLst>
                <a:ext uri="{FF2B5EF4-FFF2-40B4-BE49-F238E27FC236}">
                  <a16:creationId xmlns:a16="http://schemas.microsoft.com/office/drawing/2014/main" id="{E5361BCF-5925-49C7-9125-C373A8CA1F55}"/>
                </a:ext>
              </a:extLst>
            </p:cNvPr>
            <p:cNvSpPr/>
            <p:nvPr/>
          </p:nvSpPr>
          <p:spPr>
            <a:xfrm>
              <a:off x="6096079" y="10288334"/>
              <a:ext cx="66269" cy="66269"/>
            </a:xfrm>
            <a:custGeom>
              <a:avLst/>
              <a:gdLst>
                <a:gd name="connsiteX0" fmla="*/ 53009 w 66260"/>
                <a:gd name="connsiteY0" fmla="*/ 60628 h 66260"/>
                <a:gd name="connsiteX1" fmla="*/ 40419 w 66260"/>
                <a:gd name="connsiteY1" fmla="*/ 43069 h 66260"/>
                <a:gd name="connsiteX2" fmla="*/ 26504 w 66260"/>
                <a:gd name="connsiteY2" fmla="*/ 24848 h 66260"/>
                <a:gd name="connsiteX3" fmla="*/ 24848 w 66260"/>
                <a:gd name="connsiteY3" fmla="*/ 56984 h 66260"/>
                <a:gd name="connsiteX4" fmla="*/ 40088 w 66260"/>
                <a:gd name="connsiteY4" fmla="*/ 61954 h 66260"/>
                <a:gd name="connsiteX5" fmla="*/ 53009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8"/>
                  </a:moveTo>
                  <a:cubicBezTo>
                    <a:pt x="47045" y="54665"/>
                    <a:pt x="43401" y="48039"/>
                    <a:pt x="40419" y="43069"/>
                  </a:cubicBezTo>
                  <a:cubicBezTo>
                    <a:pt x="37106" y="37438"/>
                    <a:pt x="32799" y="30149"/>
                    <a:pt x="26504" y="24848"/>
                  </a:cubicBezTo>
                  <a:lnTo>
                    <a:pt x="24848" y="56984"/>
                  </a:lnTo>
                  <a:cubicBezTo>
                    <a:pt x="29155" y="59634"/>
                    <a:pt x="34124" y="61622"/>
                    <a:pt x="40088" y="61954"/>
                  </a:cubicBezTo>
                  <a:cubicBezTo>
                    <a:pt x="44726" y="61954"/>
                    <a:pt x="49033" y="61622"/>
                    <a:pt x="53009"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6" name="Freeform: Shape 615">
              <a:extLst>
                <a:ext uri="{FF2B5EF4-FFF2-40B4-BE49-F238E27FC236}">
                  <a16:creationId xmlns:a16="http://schemas.microsoft.com/office/drawing/2014/main" id="{A727664C-A91D-4F4E-86D9-E9CF9546E948}"/>
                </a:ext>
              </a:extLst>
            </p:cNvPr>
            <p:cNvSpPr/>
            <p:nvPr/>
          </p:nvSpPr>
          <p:spPr>
            <a:xfrm>
              <a:off x="6095417" y="10274024"/>
              <a:ext cx="66269" cy="99403"/>
            </a:xfrm>
            <a:custGeom>
              <a:avLst/>
              <a:gdLst>
                <a:gd name="connsiteX0" fmla="*/ 65930 w 66260"/>
                <a:gd name="connsiteY0" fmla="*/ 83882 h 99391"/>
                <a:gd name="connsiteX1" fmla="*/ 66593 w 66260"/>
                <a:gd name="connsiteY1" fmla="*/ 73611 h 99391"/>
                <a:gd name="connsiteX2" fmla="*/ 49365 w 66260"/>
                <a:gd name="connsiteY2" fmla="*/ 52739 h 99391"/>
                <a:gd name="connsiteX3" fmla="*/ 36775 w 66260"/>
                <a:gd name="connsiteY3" fmla="*/ 35180 h 99391"/>
                <a:gd name="connsiteX4" fmla="*/ 50027 w 66260"/>
                <a:gd name="connsiteY4" fmla="*/ 34186 h 99391"/>
                <a:gd name="connsiteX5" fmla="*/ 68249 w 66260"/>
                <a:gd name="connsiteY5" fmla="*/ 41475 h 99391"/>
                <a:gd name="connsiteX6" fmla="*/ 68911 w 66260"/>
                <a:gd name="connsiteY6" fmla="*/ 30541 h 99391"/>
                <a:gd name="connsiteX7" fmla="*/ 50358 w 66260"/>
                <a:gd name="connsiteY7" fmla="*/ 24909 h 99391"/>
                <a:gd name="connsiteX8" fmla="*/ 27830 w 66260"/>
                <a:gd name="connsiteY8" fmla="*/ 28222 h 99391"/>
                <a:gd name="connsiteX9" fmla="*/ 27830 w 66260"/>
                <a:gd name="connsiteY9" fmla="*/ 28222 h 99391"/>
                <a:gd name="connsiteX10" fmla="*/ 27167 w 66260"/>
                <a:gd name="connsiteY10" fmla="*/ 39155 h 99391"/>
                <a:gd name="connsiteX11" fmla="*/ 41082 w 66260"/>
                <a:gd name="connsiteY11" fmla="*/ 57377 h 99391"/>
                <a:gd name="connsiteX12" fmla="*/ 53672 w 66260"/>
                <a:gd name="connsiteY12" fmla="*/ 74936 h 99391"/>
                <a:gd name="connsiteX13" fmla="*/ 40751 w 66260"/>
                <a:gd name="connsiteY13" fmla="*/ 75930 h 99391"/>
                <a:gd name="connsiteX14" fmla="*/ 25511 w 66260"/>
                <a:gd name="connsiteY14" fmla="*/ 70960 h 99391"/>
                <a:gd name="connsiteX15" fmla="*/ 24848 w 66260"/>
                <a:gd name="connsiteY15" fmla="*/ 81231 h 99391"/>
                <a:gd name="connsiteX16" fmla="*/ 40088 w 66260"/>
                <a:gd name="connsiteY16" fmla="*/ 84875 h 99391"/>
                <a:gd name="connsiteX17" fmla="*/ 62617 w 66260"/>
                <a:gd name="connsiteY17" fmla="*/ 81562 h 99391"/>
                <a:gd name="connsiteX18" fmla="*/ 65930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30" y="83882"/>
                  </a:moveTo>
                  <a:lnTo>
                    <a:pt x="66593" y="73611"/>
                  </a:lnTo>
                  <a:cubicBezTo>
                    <a:pt x="58310" y="68310"/>
                    <a:pt x="53340" y="59364"/>
                    <a:pt x="49365" y="52739"/>
                  </a:cubicBezTo>
                  <a:cubicBezTo>
                    <a:pt x="46714" y="47768"/>
                    <a:pt x="42739" y="41143"/>
                    <a:pt x="36775" y="35180"/>
                  </a:cubicBezTo>
                  <a:cubicBezTo>
                    <a:pt x="41082" y="34186"/>
                    <a:pt x="45389" y="33854"/>
                    <a:pt x="50027" y="34186"/>
                  </a:cubicBezTo>
                  <a:cubicBezTo>
                    <a:pt x="57647" y="34517"/>
                    <a:pt x="63611" y="37498"/>
                    <a:pt x="68249" y="41475"/>
                  </a:cubicBezTo>
                  <a:lnTo>
                    <a:pt x="68911" y="30541"/>
                  </a:lnTo>
                  <a:cubicBezTo>
                    <a:pt x="63942" y="27559"/>
                    <a:pt x="57978" y="25240"/>
                    <a:pt x="50358" y="24909"/>
                  </a:cubicBezTo>
                  <a:cubicBezTo>
                    <a:pt x="42407" y="24578"/>
                    <a:pt x="34787" y="25572"/>
                    <a:pt x="27830" y="28222"/>
                  </a:cubicBezTo>
                  <a:lnTo>
                    <a:pt x="27830" y="28222"/>
                  </a:lnTo>
                  <a:lnTo>
                    <a:pt x="27167" y="39155"/>
                  </a:lnTo>
                  <a:cubicBezTo>
                    <a:pt x="33793" y="44456"/>
                    <a:pt x="37769" y="51745"/>
                    <a:pt x="41082" y="57377"/>
                  </a:cubicBezTo>
                  <a:cubicBezTo>
                    <a:pt x="43732" y="62346"/>
                    <a:pt x="47708" y="68972"/>
                    <a:pt x="53672" y="74936"/>
                  </a:cubicBezTo>
                  <a:cubicBezTo>
                    <a:pt x="49696" y="75930"/>
                    <a:pt x="45057" y="76261"/>
                    <a:pt x="40751" y="75930"/>
                  </a:cubicBezTo>
                  <a:cubicBezTo>
                    <a:pt x="34787" y="75599"/>
                    <a:pt x="29818" y="73611"/>
                    <a:pt x="25511" y="70960"/>
                  </a:cubicBezTo>
                  <a:lnTo>
                    <a:pt x="24848" y="81231"/>
                  </a:lnTo>
                  <a:cubicBezTo>
                    <a:pt x="29155" y="83218"/>
                    <a:pt x="34125" y="84544"/>
                    <a:pt x="40088" y="84875"/>
                  </a:cubicBezTo>
                  <a:cubicBezTo>
                    <a:pt x="48040" y="85206"/>
                    <a:pt x="55659" y="84212"/>
                    <a:pt x="62617" y="81562"/>
                  </a:cubicBezTo>
                  <a:lnTo>
                    <a:pt x="65930"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7" name="Freeform: Shape 616">
              <a:extLst>
                <a:ext uri="{FF2B5EF4-FFF2-40B4-BE49-F238E27FC236}">
                  <a16:creationId xmlns:a16="http://schemas.microsoft.com/office/drawing/2014/main" id="{A58B9DE7-FFC4-4FA5-84A5-EC272FEF4442}"/>
                </a:ext>
              </a:extLst>
            </p:cNvPr>
            <p:cNvSpPr/>
            <p:nvPr/>
          </p:nvSpPr>
          <p:spPr>
            <a:xfrm>
              <a:off x="6148432" y="10285228"/>
              <a:ext cx="66269" cy="66269"/>
            </a:xfrm>
            <a:custGeom>
              <a:avLst/>
              <a:gdLst>
                <a:gd name="connsiteX0" fmla="*/ 24848 w 66260"/>
                <a:gd name="connsiteY0" fmla="*/ 25966 h 66260"/>
                <a:gd name="connsiteX1" fmla="*/ 37438 w 66260"/>
                <a:gd name="connsiteY1" fmla="*/ 43525 h 66260"/>
                <a:gd name="connsiteX2" fmla="*/ 54665 w 66260"/>
                <a:gd name="connsiteY2" fmla="*/ 64398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29"/>
                    <a:pt x="34456" y="38886"/>
                    <a:pt x="37438" y="43525"/>
                  </a:cubicBezTo>
                  <a:cubicBezTo>
                    <a:pt x="41082" y="50151"/>
                    <a:pt x="46382" y="58765"/>
                    <a:pt x="54665" y="64398"/>
                  </a:cubicBezTo>
                  <a:lnTo>
                    <a:pt x="56322" y="32261"/>
                  </a:lnTo>
                  <a:cubicBezTo>
                    <a:pt x="51683" y="28284"/>
                    <a:pt x="45720" y="25634"/>
                    <a:pt x="38100" y="24972"/>
                  </a:cubicBezTo>
                  <a:cubicBezTo>
                    <a:pt x="33130" y="24641"/>
                    <a:pt x="28823"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8" name="Freeform: Shape 617">
              <a:extLst>
                <a:ext uri="{FF2B5EF4-FFF2-40B4-BE49-F238E27FC236}">
                  <a16:creationId xmlns:a16="http://schemas.microsoft.com/office/drawing/2014/main" id="{57802C72-30D4-4292-8353-E72477C1E28A}"/>
                </a:ext>
              </a:extLst>
            </p:cNvPr>
            <p:cNvSpPr/>
            <p:nvPr/>
          </p:nvSpPr>
          <p:spPr>
            <a:xfrm>
              <a:off x="6137165" y="10290653"/>
              <a:ext cx="66269" cy="66269"/>
            </a:xfrm>
            <a:custGeom>
              <a:avLst/>
              <a:gdLst>
                <a:gd name="connsiteX0" fmla="*/ 53008 w 66260"/>
                <a:gd name="connsiteY0" fmla="*/ 60628 h 66260"/>
                <a:gd name="connsiteX1" fmla="*/ 40419 w 66260"/>
                <a:gd name="connsiteY1" fmla="*/ 43069 h 66260"/>
                <a:gd name="connsiteX2" fmla="*/ 26504 w 66260"/>
                <a:gd name="connsiteY2" fmla="*/ 24848 h 66260"/>
                <a:gd name="connsiteX3" fmla="*/ 24848 w 66260"/>
                <a:gd name="connsiteY3" fmla="*/ 56984 h 66260"/>
                <a:gd name="connsiteX4" fmla="*/ 40088 w 66260"/>
                <a:gd name="connsiteY4" fmla="*/ 61954 h 66260"/>
                <a:gd name="connsiteX5" fmla="*/ 53008 w 66260"/>
                <a:gd name="connsiteY5" fmla="*/ 6062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8"/>
                  </a:moveTo>
                  <a:cubicBezTo>
                    <a:pt x="47045" y="54665"/>
                    <a:pt x="43401" y="48039"/>
                    <a:pt x="40419" y="43069"/>
                  </a:cubicBezTo>
                  <a:cubicBezTo>
                    <a:pt x="37106" y="37437"/>
                    <a:pt x="32799" y="30148"/>
                    <a:pt x="26504" y="24848"/>
                  </a:cubicBezTo>
                  <a:lnTo>
                    <a:pt x="24848" y="56984"/>
                  </a:lnTo>
                  <a:cubicBezTo>
                    <a:pt x="29155" y="59634"/>
                    <a:pt x="34124" y="61622"/>
                    <a:pt x="40088" y="61954"/>
                  </a:cubicBezTo>
                  <a:cubicBezTo>
                    <a:pt x="44395" y="61954"/>
                    <a:pt x="48702" y="61290"/>
                    <a:pt x="53008" y="6062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9" name="Freeform: Shape 618">
              <a:extLst>
                <a:ext uri="{FF2B5EF4-FFF2-40B4-BE49-F238E27FC236}">
                  <a16:creationId xmlns:a16="http://schemas.microsoft.com/office/drawing/2014/main" id="{DC8F4492-2CD1-43E5-95C1-FC2AE6D84D4F}"/>
                </a:ext>
              </a:extLst>
            </p:cNvPr>
            <p:cNvSpPr/>
            <p:nvPr/>
          </p:nvSpPr>
          <p:spPr>
            <a:xfrm>
              <a:off x="6136503" y="10276013"/>
              <a:ext cx="66269" cy="99403"/>
            </a:xfrm>
            <a:custGeom>
              <a:avLst/>
              <a:gdLst>
                <a:gd name="connsiteX0" fmla="*/ 65930 w 66260"/>
                <a:gd name="connsiteY0" fmla="*/ 83882 h 99391"/>
                <a:gd name="connsiteX1" fmla="*/ 66592 w 66260"/>
                <a:gd name="connsiteY1" fmla="*/ 73611 h 99391"/>
                <a:gd name="connsiteX2" fmla="*/ 49365 w 66260"/>
                <a:gd name="connsiteY2" fmla="*/ 52739 h 99391"/>
                <a:gd name="connsiteX3" fmla="*/ 36775 w 66260"/>
                <a:gd name="connsiteY3" fmla="*/ 35180 h 99391"/>
                <a:gd name="connsiteX4" fmla="*/ 50027 w 66260"/>
                <a:gd name="connsiteY4" fmla="*/ 34186 h 99391"/>
                <a:gd name="connsiteX5" fmla="*/ 68249 w 66260"/>
                <a:gd name="connsiteY5" fmla="*/ 41475 h 99391"/>
                <a:gd name="connsiteX6" fmla="*/ 68911 w 66260"/>
                <a:gd name="connsiteY6" fmla="*/ 30541 h 99391"/>
                <a:gd name="connsiteX7" fmla="*/ 50690 w 66260"/>
                <a:gd name="connsiteY7" fmla="*/ 24909 h 99391"/>
                <a:gd name="connsiteX8" fmla="*/ 28161 w 66260"/>
                <a:gd name="connsiteY8" fmla="*/ 28222 h 99391"/>
                <a:gd name="connsiteX9" fmla="*/ 28161 w 66260"/>
                <a:gd name="connsiteY9" fmla="*/ 28222 h 99391"/>
                <a:gd name="connsiteX10" fmla="*/ 27498 w 66260"/>
                <a:gd name="connsiteY10" fmla="*/ 39155 h 99391"/>
                <a:gd name="connsiteX11" fmla="*/ 41413 w 66260"/>
                <a:gd name="connsiteY11" fmla="*/ 57377 h 99391"/>
                <a:gd name="connsiteX12" fmla="*/ 54003 w 66260"/>
                <a:gd name="connsiteY12" fmla="*/ 74936 h 99391"/>
                <a:gd name="connsiteX13" fmla="*/ 40750 w 66260"/>
                <a:gd name="connsiteY13" fmla="*/ 75930 h 99391"/>
                <a:gd name="connsiteX14" fmla="*/ 25511 w 66260"/>
                <a:gd name="connsiteY14" fmla="*/ 70960 h 99391"/>
                <a:gd name="connsiteX15" fmla="*/ 24848 w 66260"/>
                <a:gd name="connsiteY15" fmla="*/ 81231 h 99391"/>
                <a:gd name="connsiteX16" fmla="*/ 40088 w 66260"/>
                <a:gd name="connsiteY16" fmla="*/ 85206 h 99391"/>
                <a:gd name="connsiteX17" fmla="*/ 62617 w 66260"/>
                <a:gd name="connsiteY17" fmla="*/ 81894 h 99391"/>
                <a:gd name="connsiteX18" fmla="*/ 65930 w 66260"/>
                <a:gd name="connsiteY18" fmla="*/ 8388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30" y="83882"/>
                  </a:moveTo>
                  <a:lnTo>
                    <a:pt x="66592" y="73611"/>
                  </a:lnTo>
                  <a:cubicBezTo>
                    <a:pt x="58309" y="68310"/>
                    <a:pt x="53340" y="59364"/>
                    <a:pt x="49365" y="52739"/>
                  </a:cubicBezTo>
                  <a:cubicBezTo>
                    <a:pt x="46714" y="47770"/>
                    <a:pt x="42739" y="41143"/>
                    <a:pt x="36775" y="35180"/>
                  </a:cubicBezTo>
                  <a:cubicBezTo>
                    <a:pt x="41082" y="34186"/>
                    <a:pt x="45389" y="33854"/>
                    <a:pt x="50027" y="34186"/>
                  </a:cubicBezTo>
                  <a:cubicBezTo>
                    <a:pt x="57647" y="34517"/>
                    <a:pt x="63610" y="37498"/>
                    <a:pt x="68249" y="41475"/>
                  </a:cubicBezTo>
                  <a:lnTo>
                    <a:pt x="68911" y="30541"/>
                  </a:lnTo>
                  <a:cubicBezTo>
                    <a:pt x="63942" y="27559"/>
                    <a:pt x="57647" y="25240"/>
                    <a:pt x="50690" y="24909"/>
                  </a:cubicBezTo>
                  <a:cubicBezTo>
                    <a:pt x="42739" y="24578"/>
                    <a:pt x="35118" y="25572"/>
                    <a:pt x="28161" y="28222"/>
                  </a:cubicBezTo>
                  <a:lnTo>
                    <a:pt x="28161" y="28222"/>
                  </a:lnTo>
                  <a:lnTo>
                    <a:pt x="27498" y="39155"/>
                  </a:lnTo>
                  <a:cubicBezTo>
                    <a:pt x="34124" y="44456"/>
                    <a:pt x="38100" y="51745"/>
                    <a:pt x="41413" y="57377"/>
                  </a:cubicBezTo>
                  <a:cubicBezTo>
                    <a:pt x="44064" y="62346"/>
                    <a:pt x="48039" y="68972"/>
                    <a:pt x="54003" y="74936"/>
                  </a:cubicBezTo>
                  <a:cubicBezTo>
                    <a:pt x="49696" y="75930"/>
                    <a:pt x="45389" y="76261"/>
                    <a:pt x="40750" y="75930"/>
                  </a:cubicBezTo>
                  <a:cubicBezTo>
                    <a:pt x="34787" y="75599"/>
                    <a:pt x="29818" y="73611"/>
                    <a:pt x="25511" y="70960"/>
                  </a:cubicBezTo>
                  <a:lnTo>
                    <a:pt x="24848" y="81231"/>
                  </a:lnTo>
                  <a:cubicBezTo>
                    <a:pt x="29155" y="83218"/>
                    <a:pt x="34124" y="84875"/>
                    <a:pt x="40088" y="85206"/>
                  </a:cubicBezTo>
                  <a:cubicBezTo>
                    <a:pt x="48039" y="85538"/>
                    <a:pt x="55659" y="84544"/>
                    <a:pt x="62617" y="81894"/>
                  </a:cubicBezTo>
                  <a:lnTo>
                    <a:pt x="65930" y="83882"/>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0" name="Freeform: Shape 619">
              <a:extLst>
                <a:ext uri="{FF2B5EF4-FFF2-40B4-BE49-F238E27FC236}">
                  <a16:creationId xmlns:a16="http://schemas.microsoft.com/office/drawing/2014/main" id="{A5B5C993-4479-41D8-BAF3-424EB974BCD2}"/>
                </a:ext>
              </a:extLst>
            </p:cNvPr>
            <p:cNvSpPr/>
            <p:nvPr/>
          </p:nvSpPr>
          <p:spPr>
            <a:xfrm>
              <a:off x="6189186" y="10287547"/>
              <a:ext cx="66269" cy="66269"/>
            </a:xfrm>
            <a:custGeom>
              <a:avLst/>
              <a:gdLst>
                <a:gd name="connsiteX0" fmla="*/ 24848 w 66260"/>
                <a:gd name="connsiteY0" fmla="*/ 25966 h 66260"/>
                <a:gd name="connsiteX1" fmla="*/ 37438 w 66260"/>
                <a:gd name="connsiteY1" fmla="*/ 43526 h 66260"/>
                <a:gd name="connsiteX2" fmla="*/ 54666 w 66260"/>
                <a:gd name="connsiteY2" fmla="*/ 64397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30"/>
                    <a:pt x="34456" y="38555"/>
                    <a:pt x="37438" y="43526"/>
                  </a:cubicBezTo>
                  <a:cubicBezTo>
                    <a:pt x="41082" y="50151"/>
                    <a:pt x="46383" y="58765"/>
                    <a:pt x="54666" y="64397"/>
                  </a:cubicBezTo>
                  <a:lnTo>
                    <a:pt x="56322" y="32261"/>
                  </a:lnTo>
                  <a:cubicBezTo>
                    <a:pt x="51684" y="28285"/>
                    <a:pt x="45720" y="25303"/>
                    <a:pt x="38100" y="24972"/>
                  </a:cubicBezTo>
                  <a:cubicBezTo>
                    <a:pt x="33462" y="24641"/>
                    <a:pt x="28824"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1" name="Freeform: Shape 620">
              <a:extLst>
                <a:ext uri="{FF2B5EF4-FFF2-40B4-BE49-F238E27FC236}">
                  <a16:creationId xmlns:a16="http://schemas.microsoft.com/office/drawing/2014/main" id="{8FE5E4BE-DF42-44FD-AED4-7DA34755A9F7}"/>
                </a:ext>
              </a:extLst>
            </p:cNvPr>
            <p:cNvSpPr/>
            <p:nvPr/>
          </p:nvSpPr>
          <p:spPr>
            <a:xfrm>
              <a:off x="6177921" y="10292310"/>
              <a:ext cx="66269" cy="66269"/>
            </a:xfrm>
            <a:custGeom>
              <a:avLst/>
              <a:gdLst>
                <a:gd name="connsiteX0" fmla="*/ 53009 w 66260"/>
                <a:gd name="connsiteY0" fmla="*/ 60960 h 66260"/>
                <a:gd name="connsiteX1" fmla="*/ 40419 w 66260"/>
                <a:gd name="connsiteY1" fmla="*/ 43401 h 66260"/>
                <a:gd name="connsiteX2" fmla="*/ 26504 w 66260"/>
                <a:gd name="connsiteY2" fmla="*/ 24848 h 66260"/>
                <a:gd name="connsiteX3" fmla="*/ 24848 w 66260"/>
                <a:gd name="connsiteY3" fmla="*/ 56984 h 66260"/>
                <a:gd name="connsiteX4" fmla="*/ 40088 w 66260"/>
                <a:gd name="connsiteY4" fmla="*/ 61622 h 66260"/>
                <a:gd name="connsiteX5" fmla="*/ 53009 w 66260"/>
                <a:gd name="connsiteY5" fmla="*/ 6096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960"/>
                  </a:moveTo>
                  <a:cubicBezTo>
                    <a:pt x="47045" y="54997"/>
                    <a:pt x="43401" y="48370"/>
                    <a:pt x="40419" y="43401"/>
                  </a:cubicBezTo>
                  <a:cubicBezTo>
                    <a:pt x="37106" y="37768"/>
                    <a:pt x="32799" y="30480"/>
                    <a:pt x="26504" y="24848"/>
                  </a:cubicBezTo>
                  <a:lnTo>
                    <a:pt x="24848" y="56984"/>
                  </a:lnTo>
                  <a:cubicBezTo>
                    <a:pt x="28823" y="59634"/>
                    <a:pt x="33793" y="61622"/>
                    <a:pt x="40088" y="61622"/>
                  </a:cubicBezTo>
                  <a:cubicBezTo>
                    <a:pt x="44395" y="62285"/>
                    <a:pt x="49033" y="61954"/>
                    <a:pt x="53009" y="6096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2" name="Freeform: Shape 621">
              <a:extLst>
                <a:ext uri="{FF2B5EF4-FFF2-40B4-BE49-F238E27FC236}">
                  <a16:creationId xmlns:a16="http://schemas.microsoft.com/office/drawing/2014/main" id="{4B88D81A-A912-4940-8884-331FF9854611}"/>
                </a:ext>
              </a:extLst>
            </p:cNvPr>
            <p:cNvSpPr/>
            <p:nvPr/>
          </p:nvSpPr>
          <p:spPr>
            <a:xfrm>
              <a:off x="6177590" y="10278332"/>
              <a:ext cx="66269" cy="99403"/>
            </a:xfrm>
            <a:custGeom>
              <a:avLst/>
              <a:gdLst>
                <a:gd name="connsiteX0" fmla="*/ 65598 w 66260"/>
                <a:gd name="connsiteY0" fmla="*/ 83881 h 99391"/>
                <a:gd name="connsiteX1" fmla="*/ 66261 w 66260"/>
                <a:gd name="connsiteY1" fmla="*/ 73611 h 99391"/>
                <a:gd name="connsiteX2" fmla="*/ 49033 w 66260"/>
                <a:gd name="connsiteY2" fmla="*/ 52740 h 99391"/>
                <a:gd name="connsiteX3" fmla="*/ 36443 w 66260"/>
                <a:gd name="connsiteY3" fmla="*/ 35179 h 99391"/>
                <a:gd name="connsiteX4" fmla="*/ 49696 w 66260"/>
                <a:gd name="connsiteY4" fmla="*/ 34186 h 99391"/>
                <a:gd name="connsiteX5" fmla="*/ 67917 w 66260"/>
                <a:gd name="connsiteY5" fmla="*/ 41474 h 99391"/>
                <a:gd name="connsiteX6" fmla="*/ 68580 w 66260"/>
                <a:gd name="connsiteY6" fmla="*/ 30542 h 99391"/>
                <a:gd name="connsiteX7" fmla="*/ 50358 w 66260"/>
                <a:gd name="connsiteY7" fmla="*/ 24909 h 99391"/>
                <a:gd name="connsiteX8" fmla="*/ 27829 w 66260"/>
                <a:gd name="connsiteY8" fmla="*/ 28222 h 99391"/>
                <a:gd name="connsiteX9" fmla="*/ 27829 w 66260"/>
                <a:gd name="connsiteY9" fmla="*/ 28222 h 99391"/>
                <a:gd name="connsiteX10" fmla="*/ 27167 w 66260"/>
                <a:gd name="connsiteY10" fmla="*/ 39156 h 99391"/>
                <a:gd name="connsiteX11" fmla="*/ 41081 w 66260"/>
                <a:gd name="connsiteY11" fmla="*/ 57709 h 99391"/>
                <a:gd name="connsiteX12" fmla="*/ 53671 w 66260"/>
                <a:gd name="connsiteY12" fmla="*/ 75268 h 99391"/>
                <a:gd name="connsiteX13" fmla="*/ 40750 w 66260"/>
                <a:gd name="connsiteY13" fmla="*/ 76262 h 99391"/>
                <a:gd name="connsiteX14" fmla="*/ 25510 w 66260"/>
                <a:gd name="connsiteY14" fmla="*/ 71623 h 99391"/>
                <a:gd name="connsiteX15" fmla="*/ 24848 w 66260"/>
                <a:gd name="connsiteY15" fmla="*/ 81893 h 99391"/>
                <a:gd name="connsiteX16" fmla="*/ 40088 w 66260"/>
                <a:gd name="connsiteY16" fmla="*/ 85538 h 99391"/>
                <a:gd name="connsiteX17" fmla="*/ 62617 w 66260"/>
                <a:gd name="connsiteY17" fmla="*/ 82225 h 99391"/>
                <a:gd name="connsiteX18" fmla="*/ 65598 w 66260"/>
                <a:gd name="connsiteY18" fmla="*/ 8388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598" y="83881"/>
                  </a:moveTo>
                  <a:lnTo>
                    <a:pt x="66261" y="73611"/>
                  </a:lnTo>
                  <a:cubicBezTo>
                    <a:pt x="57978" y="68310"/>
                    <a:pt x="53008" y="59365"/>
                    <a:pt x="49033" y="52740"/>
                  </a:cubicBezTo>
                  <a:cubicBezTo>
                    <a:pt x="46382" y="47769"/>
                    <a:pt x="42407" y="41144"/>
                    <a:pt x="36443" y="35179"/>
                  </a:cubicBezTo>
                  <a:cubicBezTo>
                    <a:pt x="40419" y="34186"/>
                    <a:pt x="45057" y="33855"/>
                    <a:pt x="49696" y="34186"/>
                  </a:cubicBezTo>
                  <a:cubicBezTo>
                    <a:pt x="57316" y="34517"/>
                    <a:pt x="63279" y="37499"/>
                    <a:pt x="67917" y="41474"/>
                  </a:cubicBezTo>
                  <a:lnTo>
                    <a:pt x="68580" y="30542"/>
                  </a:lnTo>
                  <a:cubicBezTo>
                    <a:pt x="63610" y="27560"/>
                    <a:pt x="57316" y="25241"/>
                    <a:pt x="50358" y="24909"/>
                  </a:cubicBezTo>
                  <a:cubicBezTo>
                    <a:pt x="42407" y="24578"/>
                    <a:pt x="34787" y="25572"/>
                    <a:pt x="27829" y="28222"/>
                  </a:cubicBezTo>
                  <a:lnTo>
                    <a:pt x="27829" y="28222"/>
                  </a:lnTo>
                  <a:lnTo>
                    <a:pt x="27167" y="39156"/>
                  </a:lnTo>
                  <a:cubicBezTo>
                    <a:pt x="33793" y="44457"/>
                    <a:pt x="37769" y="51745"/>
                    <a:pt x="41081" y="57709"/>
                  </a:cubicBezTo>
                  <a:cubicBezTo>
                    <a:pt x="43732" y="62678"/>
                    <a:pt x="47708" y="69305"/>
                    <a:pt x="53671" y="75268"/>
                  </a:cubicBezTo>
                  <a:cubicBezTo>
                    <a:pt x="49696" y="76262"/>
                    <a:pt x="45057" y="76592"/>
                    <a:pt x="40750" y="76262"/>
                  </a:cubicBezTo>
                  <a:cubicBezTo>
                    <a:pt x="34787" y="75930"/>
                    <a:pt x="29817" y="74274"/>
                    <a:pt x="25510" y="71623"/>
                  </a:cubicBezTo>
                  <a:lnTo>
                    <a:pt x="24848" y="81893"/>
                  </a:lnTo>
                  <a:cubicBezTo>
                    <a:pt x="29154" y="83881"/>
                    <a:pt x="34124" y="85538"/>
                    <a:pt x="40088" y="85538"/>
                  </a:cubicBezTo>
                  <a:cubicBezTo>
                    <a:pt x="48039" y="85870"/>
                    <a:pt x="55659" y="84875"/>
                    <a:pt x="62617" y="82225"/>
                  </a:cubicBezTo>
                  <a:lnTo>
                    <a:pt x="65598" y="83881"/>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3" name="Freeform: Shape 622">
              <a:extLst>
                <a:ext uri="{FF2B5EF4-FFF2-40B4-BE49-F238E27FC236}">
                  <a16:creationId xmlns:a16="http://schemas.microsoft.com/office/drawing/2014/main" id="{14646286-5BDC-407A-A153-711D24CF69AC}"/>
                </a:ext>
              </a:extLst>
            </p:cNvPr>
            <p:cNvSpPr/>
            <p:nvPr/>
          </p:nvSpPr>
          <p:spPr>
            <a:xfrm>
              <a:off x="6229942" y="10289535"/>
              <a:ext cx="66269" cy="66269"/>
            </a:xfrm>
            <a:custGeom>
              <a:avLst/>
              <a:gdLst>
                <a:gd name="connsiteX0" fmla="*/ 24848 w 66260"/>
                <a:gd name="connsiteY0" fmla="*/ 25966 h 66260"/>
                <a:gd name="connsiteX1" fmla="*/ 37437 w 66260"/>
                <a:gd name="connsiteY1" fmla="*/ 43525 h 66260"/>
                <a:gd name="connsiteX2" fmla="*/ 54665 w 66260"/>
                <a:gd name="connsiteY2" fmla="*/ 64396 h 66260"/>
                <a:gd name="connsiteX3" fmla="*/ 56322 w 66260"/>
                <a:gd name="connsiteY3" fmla="*/ 32260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1" y="31929"/>
                    <a:pt x="34455" y="38555"/>
                    <a:pt x="37437" y="43525"/>
                  </a:cubicBezTo>
                  <a:cubicBezTo>
                    <a:pt x="41081" y="50151"/>
                    <a:pt x="46382" y="58765"/>
                    <a:pt x="54665" y="64396"/>
                  </a:cubicBezTo>
                  <a:lnTo>
                    <a:pt x="56322" y="32260"/>
                  </a:lnTo>
                  <a:cubicBezTo>
                    <a:pt x="51683" y="28284"/>
                    <a:pt x="45720" y="25634"/>
                    <a:pt x="38100" y="24972"/>
                  </a:cubicBezTo>
                  <a:cubicBezTo>
                    <a:pt x="33462" y="24641"/>
                    <a:pt x="29154"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4" name="Freeform: Shape 623">
              <a:extLst>
                <a:ext uri="{FF2B5EF4-FFF2-40B4-BE49-F238E27FC236}">
                  <a16:creationId xmlns:a16="http://schemas.microsoft.com/office/drawing/2014/main" id="{35086F85-C3FB-4331-9DCD-3EC3673F5C36}"/>
                </a:ext>
              </a:extLst>
            </p:cNvPr>
            <p:cNvSpPr/>
            <p:nvPr/>
          </p:nvSpPr>
          <p:spPr>
            <a:xfrm>
              <a:off x="6219008" y="10294960"/>
              <a:ext cx="66269" cy="66269"/>
            </a:xfrm>
            <a:custGeom>
              <a:avLst/>
              <a:gdLst>
                <a:gd name="connsiteX0" fmla="*/ 53008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955 h 66260"/>
                <a:gd name="connsiteX5" fmla="*/ 53008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9"/>
                  </a:moveTo>
                  <a:cubicBezTo>
                    <a:pt x="47045" y="54666"/>
                    <a:pt x="43401" y="48040"/>
                    <a:pt x="40419" y="43070"/>
                  </a:cubicBezTo>
                  <a:cubicBezTo>
                    <a:pt x="37106" y="37438"/>
                    <a:pt x="32799" y="30149"/>
                    <a:pt x="26504" y="24848"/>
                  </a:cubicBezTo>
                  <a:lnTo>
                    <a:pt x="24848" y="56984"/>
                  </a:lnTo>
                  <a:cubicBezTo>
                    <a:pt x="29154" y="59635"/>
                    <a:pt x="33793" y="61623"/>
                    <a:pt x="40088" y="61955"/>
                  </a:cubicBezTo>
                  <a:cubicBezTo>
                    <a:pt x="44395" y="61955"/>
                    <a:pt x="48702" y="61623"/>
                    <a:pt x="53008"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5" name="Freeform: Shape 624">
              <a:extLst>
                <a:ext uri="{FF2B5EF4-FFF2-40B4-BE49-F238E27FC236}">
                  <a16:creationId xmlns:a16="http://schemas.microsoft.com/office/drawing/2014/main" id="{FE86A5EF-54DC-410E-BBEC-A9078DD2BCAF}"/>
                </a:ext>
              </a:extLst>
            </p:cNvPr>
            <p:cNvSpPr/>
            <p:nvPr/>
          </p:nvSpPr>
          <p:spPr>
            <a:xfrm>
              <a:off x="6218014" y="10279989"/>
              <a:ext cx="66269" cy="99403"/>
            </a:xfrm>
            <a:custGeom>
              <a:avLst/>
              <a:gdLst>
                <a:gd name="connsiteX0" fmla="*/ 65929 w 66260"/>
                <a:gd name="connsiteY0" fmla="*/ 84213 h 99391"/>
                <a:gd name="connsiteX1" fmla="*/ 66592 w 66260"/>
                <a:gd name="connsiteY1" fmla="*/ 73611 h 99391"/>
                <a:gd name="connsiteX2" fmla="*/ 49364 w 66260"/>
                <a:gd name="connsiteY2" fmla="*/ 52739 h 99391"/>
                <a:gd name="connsiteX3" fmla="*/ 36775 w 66260"/>
                <a:gd name="connsiteY3" fmla="*/ 35180 h 99391"/>
                <a:gd name="connsiteX4" fmla="*/ 49696 w 66260"/>
                <a:gd name="connsiteY4" fmla="*/ 34186 h 99391"/>
                <a:gd name="connsiteX5" fmla="*/ 67917 w 66260"/>
                <a:gd name="connsiteY5" fmla="*/ 41475 h 99391"/>
                <a:gd name="connsiteX6" fmla="*/ 68580 w 66260"/>
                <a:gd name="connsiteY6" fmla="*/ 30541 h 99391"/>
                <a:gd name="connsiteX7" fmla="*/ 50358 w 66260"/>
                <a:gd name="connsiteY7" fmla="*/ 24909 h 99391"/>
                <a:gd name="connsiteX8" fmla="*/ 27829 w 66260"/>
                <a:gd name="connsiteY8" fmla="*/ 28223 h 99391"/>
                <a:gd name="connsiteX9" fmla="*/ 27829 w 66260"/>
                <a:gd name="connsiteY9" fmla="*/ 28223 h 99391"/>
                <a:gd name="connsiteX10" fmla="*/ 27167 w 66260"/>
                <a:gd name="connsiteY10" fmla="*/ 39155 h 99391"/>
                <a:gd name="connsiteX11" fmla="*/ 41081 w 66260"/>
                <a:gd name="connsiteY11" fmla="*/ 57377 h 99391"/>
                <a:gd name="connsiteX12" fmla="*/ 53671 w 66260"/>
                <a:gd name="connsiteY12" fmla="*/ 74936 h 99391"/>
                <a:gd name="connsiteX13" fmla="*/ 40750 w 66260"/>
                <a:gd name="connsiteY13" fmla="*/ 75931 h 99391"/>
                <a:gd name="connsiteX14" fmla="*/ 25510 w 66260"/>
                <a:gd name="connsiteY14" fmla="*/ 70960 h 99391"/>
                <a:gd name="connsiteX15" fmla="*/ 24848 w 66260"/>
                <a:gd name="connsiteY15" fmla="*/ 81231 h 99391"/>
                <a:gd name="connsiteX16" fmla="*/ 40088 w 66260"/>
                <a:gd name="connsiteY16" fmla="*/ 84875 h 99391"/>
                <a:gd name="connsiteX17" fmla="*/ 62617 w 66260"/>
                <a:gd name="connsiteY17" fmla="*/ 81562 h 99391"/>
                <a:gd name="connsiteX18" fmla="*/ 65929 w 66260"/>
                <a:gd name="connsiteY18" fmla="*/ 8421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29" y="84213"/>
                  </a:moveTo>
                  <a:lnTo>
                    <a:pt x="66592" y="73611"/>
                  </a:lnTo>
                  <a:cubicBezTo>
                    <a:pt x="58309" y="68310"/>
                    <a:pt x="53340" y="59365"/>
                    <a:pt x="49364" y="52739"/>
                  </a:cubicBezTo>
                  <a:cubicBezTo>
                    <a:pt x="46714" y="47770"/>
                    <a:pt x="42738" y="41143"/>
                    <a:pt x="36775" y="35180"/>
                  </a:cubicBezTo>
                  <a:cubicBezTo>
                    <a:pt x="40750" y="34186"/>
                    <a:pt x="45389" y="33854"/>
                    <a:pt x="49696" y="34186"/>
                  </a:cubicBezTo>
                  <a:cubicBezTo>
                    <a:pt x="57316" y="34518"/>
                    <a:pt x="63279" y="37499"/>
                    <a:pt x="67917" y="41475"/>
                  </a:cubicBezTo>
                  <a:lnTo>
                    <a:pt x="68580" y="30541"/>
                  </a:lnTo>
                  <a:cubicBezTo>
                    <a:pt x="63610" y="27559"/>
                    <a:pt x="57316" y="25240"/>
                    <a:pt x="50358" y="24909"/>
                  </a:cubicBezTo>
                  <a:cubicBezTo>
                    <a:pt x="42407" y="24578"/>
                    <a:pt x="34787" y="25572"/>
                    <a:pt x="27829" y="28223"/>
                  </a:cubicBezTo>
                  <a:lnTo>
                    <a:pt x="27829" y="28223"/>
                  </a:lnTo>
                  <a:lnTo>
                    <a:pt x="27167" y="39155"/>
                  </a:lnTo>
                  <a:cubicBezTo>
                    <a:pt x="33793" y="44456"/>
                    <a:pt x="37769" y="51745"/>
                    <a:pt x="41081" y="57377"/>
                  </a:cubicBezTo>
                  <a:cubicBezTo>
                    <a:pt x="43732" y="62347"/>
                    <a:pt x="47708" y="68972"/>
                    <a:pt x="53671" y="74936"/>
                  </a:cubicBezTo>
                  <a:cubicBezTo>
                    <a:pt x="49696" y="75931"/>
                    <a:pt x="45057" y="76261"/>
                    <a:pt x="40750" y="75931"/>
                  </a:cubicBezTo>
                  <a:cubicBezTo>
                    <a:pt x="34787" y="75599"/>
                    <a:pt x="29817" y="73611"/>
                    <a:pt x="25510" y="70960"/>
                  </a:cubicBezTo>
                  <a:lnTo>
                    <a:pt x="24848" y="81231"/>
                  </a:lnTo>
                  <a:cubicBezTo>
                    <a:pt x="29154" y="83218"/>
                    <a:pt x="34124" y="84875"/>
                    <a:pt x="40088" y="84875"/>
                  </a:cubicBezTo>
                  <a:cubicBezTo>
                    <a:pt x="48039" y="85207"/>
                    <a:pt x="55659" y="84213"/>
                    <a:pt x="62617" y="81562"/>
                  </a:cubicBezTo>
                  <a:lnTo>
                    <a:pt x="65929" y="84213"/>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6" name="Freeform: Shape 625">
              <a:extLst>
                <a:ext uri="{FF2B5EF4-FFF2-40B4-BE49-F238E27FC236}">
                  <a16:creationId xmlns:a16="http://schemas.microsoft.com/office/drawing/2014/main" id="{2A281BA7-7DA5-4F40-A3BB-271EE239D804}"/>
                </a:ext>
              </a:extLst>
            </p:cNvPr>
            <p:cNvSpPr/>
            <p:nvPr/>
          </p:nvSpPr>
          <p:spPr>
            <a:xfrm>
              <a:off x="6271028" y="10291855"/>
              <a:ext cx="66269" cy="66269"/>
            </a:xfrm>
            <a:custGeom>
              <a:avLst/>
              <a:gdLst>
                <a:gd name="connsiteX0" fmla="*/ 24848 w 66260"/>
                <a:gd name="connsiteY0" fmla="*/ 25966 h 66260"/>
                <a:gd name="connsiteX1" fmla="*/ 37438 w 66260"/>
                <a:gd name="connsiteY1" fmla="*/ 43525 h 66260"/>
                <a:gd name="connsiteX2" fmla="*/ 54666 w 66260"/>
                <a:gd name="connsiteY2" fmla="*/ 64397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2" y="31930"/>
                    <a:pt x="34456" y="38555"/>
                    <a:pt x="37438" y="43525"/>
                  </a:cubicBezTo>
                  <a:cubicBezTo>
                    <a:pt x="41082" y="50151"/>
                    <a:pt x="46383" y="58765"/>
                    <a:pt x="54666" y="64397"/>
                  </a:cubicBezTo>
                  <a:lnTo>
                    <a:pt x="56322" y="32261"/>
                  </a:lnTo>
                  <a:cubicBezTo>
                    <a:pt x="51683" y="28285"/>
                    <a:pt x="45720" y="25635"/>
                    <a:pt x="38100" y="24972"/>
                  </a:cubicBezTo>
                  <a:cubicBezTo>
                    <a:pt x="33130" y="24641"/>
                    <a:pt x="28824"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7" name="Freeform: Shape 626">
              <a:extLst>
                <a:ext uri="{FF2B5EF4-FFF2-40B4-BE49-F238E27FC236}">
                  <a16:creationId xmlns:a16="http://schemas.microsoft.com/office/drawing/2014/main" id="{CE2DB61E-D92C-43A1-8B2F-6A91A6859F81}"/>
                </a:ext>
              </a:extLst>
            </p:cNvPr>
            <p:cNvSpPr/>
            <p:nvPr/>
          </p:nvSpPr>
          <p:spPr>
            <a:xfrm>
              <a:off x="6259763" y="10296948"/>
              <a:ext cx="66269" cy="66269"/>
            </a:xfrm>
            <a:custGeom>
              <a:avLst/>
              <a:gdLst>
                <a:gd name="connsiteX0" fmla="*/ 53009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955 h 66260"/>
                <a:gd name="connsiteX5" fmla="*/ 53009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629"/>
                  </a:moveTo>
                  <a:cubicBezTo>
                    <a:pt x="47045" y="54666"/>
                    <a:pt x="43401" y="48040"/>
                    <a:pt x="40419" y="43070"/>
                  </a:cubicBezTo>
                  <a:cubicBezTo>
                    <a:pt x="37106" y="37438"/>
                    <a:pt x="33130" y="30149"/>
                    <a:pt x="26504" y="24848"/>
                  </a:cubicBezTo>
                  <a:lnTo>
                    <a:pt x="24848" y="56984"/>
                  </a:lnTo>
                  <a:cubicBezTo>
                    <a:pt x="29155" y="59635"/>
                    <a:pt x="33793" y="61623"/>
                    <a:pt x="40088" y="61955"/>
                  </a:cubicBezTo>
                  <a:cubicBezTo>
                    <a:pt x="44395" y="61955"/>
                    <a:pt x="48702" y="61623"/>
                    <a:pt x="53009"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8" name="Freeform: Shape 627">
              <a:extLst>
                <a:ext uri="{FF2B5EF4-FFF2-40B4-BE49-F238E27FC236}">
                  <a16:creationId xmlns:a16="http://schemas.microsoft.com/office/drawing/2014/main" id="{6880A82F-E665-48E2-85AC-B2C11758A63C}"/>
                </a:ext>
              </a:extLst>
            </p:cNvPr>
            <p:cNvSpPr/>
            <p:nvPr/>
          </p:nvSpPr>
          <p:spPr>
            <a:xfrm>
              <a:off x="6258769" y="10282639"/>
              <a:ext cx="66269" cy="99403"/>
            </a:xfrm>
            <a:custGeom>
              <a:avLst/>
              <a:gdLst>
                <a:gd name="connsiteX0" fmla="*/ 66261 w 66260"/>
                <a:gd name="connsiteY0" fmla="*/ 83881 h 99391"/>
                <a:gd name="connsiteX1" fmla="*/ 66924 w 66260"/>
                <a:gd name="connsiteY1" fmla="*/ 73611 h 99391"/>
                <a:gd name="connsiteX2" fmla="*/ 49696 w 66260"/>
                <a:gd name="connsiteY2" fmla="*/ 52739 h 99391"/>
                <a:gd name="connsiteX3" fmla="*/ 37106 w 66260"/>
                <a:gd name="connsiteY3" fmla="*/ 35179 h 99391"/>
                <a:gd name="connsiteX4" fmla="*/ 50027 w 66260"/>
                <a:gd name="connsiteY4" fmla="*/ 34186 h 99391"/>
                <a:gd name="connsiteX5" fmla="*/ 68249 w 66260"/>
                <a:gd name="connsiteY5" fmla="*/ 41474 h 99391"/>
                <a:gd name="connsiteX6" fmla="*/ 68911 w 66260"/>
                <a:gd name="connsiteY6" fmla="*/ 30542 h 99391"/>
                <a:gd name="connsiteX7" fmla="*/ 50358 w 66260"/>
                <a:gd name="connsiteY7" fmla="*/ 24909 h 99391"/>
                <a:gd name="connsiteX8" fmla="*/ 27829 w 66260"/>
                <a:gd name="connsiteY8" fmla="*/ 28222 h 99391"/>
                <a:gd name="connsiteX9" fmla="*/ 27829 w 66260"/>
                <a:gd name="connsiteY9" fmla="*/ 28222 h 99391"/>
                <a:gd name="connsiteX10" fmla="*/ 27167 w 66260"/>
                <a:gd name="connsiteY10" fmla="*/ 39155 h 99391"/>
                <a:gd name="connsiteX11" fmla="*/ 41082 w 66260"/>
                <a:gd name="connsiteY11" fmla="*/ 57377 h 99391"/>
                <a:gd name="connsiteX12" fmla="*/ 53671 w 66260"/>
                <a:gd name="connsiteY12" fmla="*/ 74936 h 99391"/>
                <a:gd name="connsiteX13" fmla="*/ 40750 w 66260"/>
                <a:gd name="connsiteY13" fmla="*/ 75930 h 99391"/>
                <a:gd name="connsiteX14" fmla="*/ 25511 w 66260"/>
                <a:gd name="connsiteY14" fmla="*/ 70961 h 99391"/>
                <a:gd name="connsiteX15" fmla="*/ 24848 w 66260"/>
                <a:gd name="connsiteY15" fmla="*/ 81231 h 99391"/>
                <a:gd name="connsiteX16" fmla="*/ 40088 w 66260"/>
                <a:gd name="connsiteY16" fmla="*/ 84875 h 99391"/>
                <a:gd name="connsiteX17" fmla="*/ 62617 w 66260"/>
                <a:gd name="connsiteY17" fmla="*/ 81563 h 99391"/>
                <a:gd name="connsiteX18" fmla="*/ 66261 w 66260"/>
                <a:gd name="connsiteY18" fmla="*/ 8388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6261" y="83881"/>
                  </a:moveTo>
                  <a:lnTo>
                    <a:pt x="66924" y="73611"/>
                  </a:lnTo>
                  <a:cubicBezTo>
                    <a:pt x="58641" y="68310"/>
                    <a:pt x="53671" y="59365"/>
                    <a:pt x="49696" y="52739"/>
                  </a:cubicBezTo>
                  <a:cubicBezTo>
                    <a:pt x="47045" y="47769"/>
                    <a:pt x="43070" y="41144"/>
                    <a:pt x="37106" y="35179"/>
                  </a:cubicBezTo>
                  <a:cubicBezTo>
                    <a:pt x="41082" y="34186"/>
                    <a:pt x="45720" y="33855"/>
                    <a:pt x="50027" y="34186"/>
                  </a:cubicBezTo>
                  <a:cubicBezTo>
                    <a:pt x="57647" y="34517"/>
                    <a:pt x="63610" y="37499"/>
                    <a:pt x="68249" y="41474"/>
                  </a:cubicBezTo>
                  <a:lnTo>
                    <a:pt x="68911" y="30542"/>
                  </a:lnTo>
                  <a:cubicBezTo>
                    <a:pt x="63941" y="27560"/>
                    <a:pt x="57647" y="25241"/>
                    <a:pt x="50358" y="24909"/>
                  </a:cubicBezTo>
                  <a:cubicBezTo>
                    <a:pt x="42407" y="24578"/>
                    <a:pt x="34787" y="25572"/>
                    <a:pt x="27829" y="28222"/>
                  </a:cubicBezTo>
                  <a:lnTo>
                    <a:pt x="27829" y="28222"/>
                  </a:lnTo>
                  <a:lnTo>
                    <a:pt x="27167" y="39155"/>
                  </a:lnTo>
                  <a:cubicBezTo>
                    <a:pt x="33793" y="44456"/>
                    <a:pt x="37769" y="51745"/>
                    <a:pt x="41082" y="57377"/>
                  </a:cubicBezTo>
                  <a:cubicBezTo>
                    <a:pt x="43732" y="62347"/>
                    <a:pt x="47708" y="68973"/>
                    <a:pt x="53671" y="74936"/>
                  </a:cubicBezTo>
                  <a:cubicBezTo>
                    <a:pt x="49696" y="75930"/>
                    <a:pt x="45057" y="76262"/>
                    <a:pt x="40750" y="75930"/>
                  </a:cubicBezTo>
                  <a:cubicBezTo>
                    <a:pt x="34787" y="75599"/>
                    <a:pt x="29817" y="73611"/>
                    <a:pt x="25511" y="70961"/>
                  </a:cubicBezTo>
                  <a:lnTo>
                    <a:pt x="24848" y="81231"/>
                  </a:lnTo>
                  <a:cubicBezTo>
                    <a:pt x="29155" y="83219"/>
                    <a:pt x="34124" y="84875"/>
                    <a:pt x="40088" y="84875"/>
                  </a:cubicBezTo>
                  <a:cubicBezTo>
                    <a:pt x="48039" y="85207"/>
                    <a:pt x="55659" y="84213"/>
                    <a:pt x="62617" y="81563"/>
                  </a:cubicBezTo>
                  <a:lnTo>
                    <a:pt x="66261" y="83881"/>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9" name="Freeform: Shape 628">
              <a:extLst>
                <a:ext uri="{FF2B5EF4-FFF2-40B4-BE49-F238E27FC236}">
                  <a16:creationId xmlns:a16="http://schemas.microsoft.com/office/drawing/2014/main" id="{C3B14F63-3D22-4B7B-9AAC-F386F8CBFEBE}"/>
                </a:ext>
              </a:extLst>
            </p:cNvPr>
            <p:cNvSpPr/>
            <p:nvPr/>
          </p:nvSpPr>
          <p:spPr>
            <a:xfrm>
              <a:off x="6311784" y="10293842"/>
              <a:ext cx="66269" cy="66269"/>
            </a:xfrm>
            <a:custGeom>
              <a:avLst/>
              <a:gdLst>
                <a:gd name="connsiteX0" fmla="*/ 24848 w 66260"/>
                <a:gd name="connsiteY0" fmla="*/ 25966 h 66260"/>
                <a:gd name="connsiteX1" fmla="*/ 37437 w 66260"/>
                <a:gd name="connsiteY1" fmla="*/ 43525 h 66260"/>
                <a:gd name="connsiteX2" fmla="*/ 54665 w 66260"/>
                <a:gd name="connsiteY2" fmla="*/ 64397 h 66260"/>
                <a:gd name="connsiteX3" fmla="*/ 56322 w 66260"/>
                <a:gd name="connsiteY3" fmla="*/ 32261 h 66260"/>
                <a:gd name="connsiteX4" fmla="*/ 38100 w 66260"/>
                <a:gd name="connsiteY4" fmla="*/ 24972 h 66260"/>
                <a:gd name="connsiteX5" fmla="*/ 24848 w 66260"/>
                <a:gd name="connsiteY5" fmla="*/ 2596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4848" y="25966"/>
                  </a:moveTo>
                  <a:cubicBezTo>
                    <a:pt x="30811" y="31930"/>
                    <a:pt x="34455" y="38555"/>
                    <a:pt x="37437" y="43525"/>
                  </a:cubicBezTo>
                  <a:cubicBezTo>
                    <a:pt x="41081" y="50151"/>
                    <a:pt x="46382" y="58765"/>
                    <a:pt x="54665" y="64397"/>
                  </a:cubicBezTo>
                  <a:lnTo>
                    <a:pt x="56322" y="32261"/>
                  </a:lnTo>
                  <a:cubicBezTo>
                    <a:pt x="51683" y="28285"/>
                    <a:pt x="45720" y="25635"/>
                    <a:pt x="38100" y="24972"/>
                  </a:cubicBezTo>
                  <a:cubicBezTo>
                    <a:pt x="33462" y="24641"/>
                    <a:pt x="28823" y="24972"/>
                    <a:pt x="24848" y="25966"/>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0" name="Freeform: Shape 629">
              <a:extLst>
                <a:ext uri="{FF2B5EF4-FFF2-40B4-BE49-F238E27FC236}">
                  <a16:creationId xmlns:a16="http://schemas.microsoft.com/office/drawing/2014/main" id="{7BBA80C1-4B92-4F10-B31E-A0244A2E98A5}"/>
                </a:ext>
              </a:extLst>
            </p:cNvPr>
            <p:cNvSpPr/>
            <p:nvPr/>
          </p:nvSpPr>
          <p:spPr>
            <a:xfrm>
              <a:off x="6300517" y="10298937"/>
              <a:ext cx="66269" cy="66269"/>
            </a:xfrm>
            <a:custGeom>
              <a:avLst/>
              <a:gdLst>
                <a:gd name="connsiteX0" fmla="*/ 53009 w 66260"/>
                <a:gd name="connsiteY0" fmla="*/ 60960 h 66260"/>
                <a:gd name="connsiteX1" fmla="*/ 40419 w 66260"/>
                <a:gd name="connsiteY1" fmla="*/ 43401 h 66260"/>
                <a:gd name="connsiteX2" fmla="*/ 26504 w 66260"/>
                <a:gd name="connsiteY2" fmla="*/ 24848 h 66260"/>
                <a:gd name="connsiteX3" fmla="*/ 24848 w 66260"/>
                <a:gd name="connsiteY3" fmla="*/ 56984 h 66260"/>
                <a:gd name="connsiteX4" fmla="*/ 39757 w 66260"/>
                <a:gd name="connsiteY4" fmla="*/ 61954 h 66260"/>
                <a:gd name="connsiteX5" fmla="*/ 53009 w 66260"/>
                <a:gd name="connsiteY5" fmla="*/ 6096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9" y="60960"/>
                  </a:moveTo>
                  <a:cubicBezTo>
                    <a:pt x="47045" y="54996"/>
                    <a:pt x="43401" y="48370"/>
                    <a:pt x="40419" y="43401"/>
                  </a:cubicBezTo>
                  <a:cubicBezTo>
                    <a:pt x="37106" y="37768"/>
                    <a:pt x="33130" y="30479"/>
                    <a:pt x="26504" y="24848"/>
                  </a:cubicBezTo>
                  <a:lnTo>
                    <a:pt x="24848" y="56984"/>
                  </a:lnTo>
                  <a:cubicBezTo>
                    <a:pt x="28824" y="59634"/>
                    <a:pt x="33793" y="61622"/>
                    <a:pt x="39757" y="61954"/>
                  </a:cubicBezTo>
                  <a:cubicBezTo>
                    <a:pt x="44395" y="62284"/>
                    <a:pt x="49033" y="61954"/>
                    <a:pt x="53009" y="60960"/>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1" name="Freeform: Shape 630">
              <a:extLst>
                <a:ext uri="{FF2B5EF4-FFF2-40B4-BE49-F238E27FC236}">
                  <a16:creationId xmlns:a16="http://schemas.microsoft.com/office/drawing/2014/main" id="{B029F937-AD66-4DEA-9945-96DDC9E0F06E}"/>
                </a:ext>
              </a:extLst>
            </p:cNvPr>
            <p:cNvSpPr/>
            <p:nvPr/>
          </p:nvSpPr>
          <p:spPr>
            <a:xfrm>
              <a:off x="6299855" y="10284628"/>
              <a:ext cx="66269" cy="99403"/>
            </a:xfrm>
            <a:custGeom>
              <a:avLst/>
              <a:gdLst>
                <a:gd name="connsiteX0" fmla="*/ 65929 w 66260"/>
                <a:gd name="connsiteY0" fmla="*/ 83881 h 99391"/>
                <a:gd name="connsiteX1" fmla="*/ 66592 w 66260"/>
                <a:gd name="connsiteY1" fmla="*/ 73611 h 99391"/>
                <a:gd name="connsiteX2" fmla="*/ 49364 w 66260"/>
                <a:gd name="connsiteY2" fmla="*/ 52739 h 99391"/>
                <a:gd name="connsiteX3" fmla="*/ 36775 w 66260"/>
                <a:gd name="connsiteY3" fmla="*/ 35179 h 99391"/>
                <a:gd name="connsiteX4" fmla="*/ 49696 w 66260"/>
                <a:gd name="connsiteY4" fmla="*/ 34186 h 99391"/>
                <a:gd name="connsiteX5" fmla="*/ 67917 w 66260"/>
                <a:gd name="connsiteY5" fmla="*/ 41474 h 99391"/>
                <a:gd name="connsiteX6" fmla="*/ 68580 w 66260"/>
                <a:gd name="connsiteY6" fmla="*/ 30542 h 99391"/>
                <a:gd name="connsiteX7" fmla="*/ 50358 w 66260"/>
                <a:gd name="connsiteY7" fmla="*/ 24909 h 99391"/>
                <a:gd name="connsiteX8" fmla="*/ 27829 w 66260"/>
                <a:gd name="connsiteY8" fmla="*/ 28222 h 99391"/>
                <a:gd name="connsiteX9" fmla="*/ 27829 w 66260"/>
                <a:gd name="connsiteY9" fmla="*/ 28222 h 99391"/>
                <a:gd name="connsiteX10" fmla="*/ 27167 w 66260"/>
                <a:gd name="connsiteY10" fmla="*/ 39156 h 99391"/>
                <a:gd name="connsiteX11" fmla="*/ 41081 w 66260"/>
                <a:gd name="connsiteY11" fmla="*/ 57709 h 99391"/>
                <a:gd name="connsiteX12" fmla="*/ 53671 w 66260"/>
                <a:gd name="connsiteY12" fmla="*/ 75268 h 99391"/>
                <a:gd name="connsiteX13" fmla="*/ 40419 w 66260"/>
                <a:gd name="connsiteY13" fmla="*/ 76262 h 99391"/>
                <a:gd name="connsiteX14" fmla="*/ 25510 w 66260"/>
                <a:gd name="connsiteY14" fmla="*/ 71293 h 99391"/>
                <a:gd name="connsiteX15" fmla="*/ 24848 w 66260"/>
                <a:gd name="connsiteY15" fmla="*/ 81563 h 99391"/>
                <a:gd name="connsiteX16" fmla="*/ 40088 w 66260"/>
                <a:gd name="connsiteY16" fmla="*/ 85538 h 99391"/>
                <a:gd name="connsiteX17" fmla="*/ 62617 w 66260"/>
                <a:gd name="connsiteY17" fmla="*/ 82225 h 99391"/>
                <a:gd name="connsiteX18" fmla="*/ 65929 w 66260"/>
                <a:gd name="connsiteY18" fmla="*/ 8388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60" h="99391">
                  <a:moveTo>
                    <a:pt x="65929" y="83881"/>
                  </a:moveTo>
                  <a:lnTo>
                    <a:pt x="66592" y="73611"/>
                  </a:lnTo>
                  <a:cubicBezTo>
                    <a:pt x="58309" y="68310"/>
                    <a:pt x="53340" y="59365"/>
                    <a:pt x="49364" y="52739"/>
                  </a:cubicBezTo>
                  <a:cubicBezTo>
                    <a:pt x="46714" y="47769"/>
                    <a:pt x="42738" y="41144"/>
                    <a:pt x="36775" y="35179"/>
                  </a:cubicBezTo>
                  <a:cubicBezTo>
                    <a:pt x="41081" y="34186"/>
                    <a:pt x="45389" y="33855"/>
                    <a:pt x="49696" y="34186"/>
                  </a:cubicBezTo>
                  <a:cubicBezTo>
                    <a:pt x="57316" y="34517"/>
                    <a:pt x="63279" y="37499"/>
                    <a:pt x="67917" y="41474"/>
                  </a:cubicBezTo>
                  <a:lnTo>
                    <a:pt x="68580" y="30542"/>
                  </a:lnTo>
                  <a:cubicBezTo>
                    <a:pt x="63610" y="27560"/>
                    <a:pt x="57647" y="25241"/>
                    <a:pt x="50358" y="24909"/>
                  </a:cubicBezTo>
                  <a:cubicBezTo>
                    <a:pt x="42407" y="24578"/>
                    <a:pt x="34787" y="25572"/>
                    <a:pt x="27829" y="28222"/>
                  </a:cubicBezTo>
                  <a:lnTo>
                    <a:pt x="27829" y="28222"/>
                  </a:lnTo>
                  <a:lnTo>
                    <a:pt x="27167" y="39156"/>
                  </a:lnTo>
                  <a:cubicBezTo>
                    <a:pt x="33793" y="44456"/>
                    <a:pt x="37769" y="51745"/>
                    <a:pt x="41081" y="57709"/>
                  </a:cubicBezTo>
                  <a:cubicBezTo>
                    <a:pt x="43732" y="62678"/>
                    <a:pt x="47707" y="69304"/>
                    <a:pt x="53671" y="75268"/>
                  </a:cubicBezTo>
                  <a:cubicBezTo>
                    <a:pt x="49696" y="76262"/>
                    <a:pt x="45057" y="76592"/>
                    <a:pt x="40419" y="76262"/>
                  </a:cubicBezTo>
                  <a:cubicBezTo>
                    <a:pt x="34455" y="75930"/>
                    <a:pt x="29486" y="74274"/>
                    <a:pt x="25510" y="71293"/>
                  </a:cubicBezTo>
                  <a:lnTo>
                    <a:pt x="24848" y="81563"/>
                  </a:lnTo>
                  <a:cubicBezTo>
                    <a:pt x="29154" y="83551"/>
                    <a:pt x="34124" y="85207"/>
                    <a:pt x="40088" y="85538"/>
                  </a:cubicBezTo>
                  <a:cubicBezTo>
                    <a:pt x="48039" y="85869"/>
                    <a:pt x="55659" y="84875"/>
                    <a:pt x="62617" y="82225"/>
                  </a:cubicBezTo>
                  <a:lnTo>
                    <a:pt x="65929" y="83881"/>
                  </a:ln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2" name="Freeform: Shape 631">
              <a:extLst>
                <a:ext uri="{FF2B5EF4-FFF2-40B4-BE49-F238E27FC236}">
                  <a16:creationId xmlns:a16="http://schemas.microsoft.com/office/drawing/2014/main" id="{A04AAB24-E9D5-4E61-94C2-9CA00DA7F814}"/>
                </a:ext>
              </a:extLst>
            </p:cNvPr>
            <p:cNvSpPr/>
            <p:nvPr/>
          </p:nvSpPr>
          <p:spPr>
            <a:xfrm>
              <a:off x="6395944" y="10298223"/>
              <a:ext cx="66269" cy="66269"/>
            </a:xfrm>
            <a:custGeom>
              <a:avLst/>
              <a:gdLst>
                <a:gd name="connsiteX0" fmla="*/ 37106 w 66260"/>
                <a:gd name="connsiteY0" fmla="*/ 24898 h 66260"/>
                <a:gd name="connsiteX1" fmla="*/ 24848 w 66260"/>
                <a:gd name="connsiteY1" fmla="*/ 28211 h 66260"/>
                <a:gd name="connsiteX2" fmla="*/ 35118 w 66260"/>
                <a:gd name="connsiteY2" fmla="*/ 43451 h 66260"/>
                <a:gd name="connsiteX3" fmla="*/ 49033 w 66260"/>
                <a:gd name="connsiteY3" fmla="*/ 61673 h 66260"/>
                <a:gd name="connsiteX4" fmla="*/ 56653 w 66260"/>
                <a:gd name="connsiteY4" fmla="*/ 46433 h 66260"/>
                <a:gd name="connsiteX5" fmla="*/ 37106 w 66260"/>
                <a:gd name="connsiteY5" fmla="*/ 2489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37106" y="24898"/>
                  </a:moveTo>
                  <a:cubicBezTo>
                    <a:pt x="32799" y="24567"/>
                    <a:pt x="28161" y="25892"/>
                    <a:pt x="24848" y="28211"/>
                  </a:cubicBezTo>
                  <a:cubicBezTo>
                    <a:pt x="29486" y="33512"/>
                    <a:pt x="32799" y="39144"/>
                    <a:pt x="35118" y="43451"/>
                  </a:cubicBezTo>
                  <a:cubicBezTo>
                    <a:pt x="38431" y="49084"/>
                    <a:pt x="42407" y="56372"/>
                    <a:pt x="49033" y="61673"/>
                  </a:cubicBezTo>
                  <a:cubicBezTo>
                    <a:pt x="53671" y="58028"/>
                    <a:pt x="56322" y="52397"/>
                    <a:pt x="56653" y="46433"/>
                  </a:cubicBezTo>
                  <a:cubicBezTo>
                    <a:pt x="56984" y="35500"/>
                    <a:pt x="48371" y="25561"/>
                    <a:pt x="37106" y="24898"/>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3" name="Freeform: Shape 632">
              <a:extLst>
                <a:ext uri="{FF2B5EF4-FFF2-40B4-BE49-F238E27FC236}">
                  <a16:creationId xmlns:a16="http://schemas.microsoft.com/office/drawing/2014/main" id="{C3061B6B-FBA9-4D49-85EB-50080BB5DB9E}"/>
                </a:ext>
              </a:extLst>
            </p:cNvPr>
            <p:cNvSpPr/>
            <p:nvPr/>
          </p:nvSpPr>
          <p:spPr>
            <a:xfrm>
              <a:off x="6352538" y="10296161"/>
              <a:ext cx="99403" cy="66269"/>
            </a:xfrm>
            <a:custGeom>
              <a:avLst/>
              <a:gdLst>
                <a:gd name="connsiteX0" fmla="*/ 70236 w 99391"/>
                <a:gd name="connsiteY0" fmla="*/ 50482 h 66260"/>
                <a:gd name="connsiteX1" fmla="*/ 38100 w 99391"/>
                <a:gd name="connsiteY1" fmla="*/ 24972 h 66260"/>
                <a:gd name="connsiteX2" fmla="*/ 24848 w 99391"/>
                <a:gd name="connsiteY2" fmla="*/ 25966 h 66260"/>
                <a:gd name="connsiteX3" fmla="*/ 37438 w 99391"/>
                <a:gd name="connsiteY3" fmla="*/ 43525 h 66260"/>
                <a:gd name="connsiteX4" fmla="*/ 69574 w 99391"/>
                <a:gd name="connsiteY4" fmla="*/ 69036 h 66260"/>
                <a:gd name="connsiteX5" fmla="*/ 82494 w 99391"/>
                <a:gd name="connsiteY5" fmla="*/ 68042 h 66260"/>
                <a:gd name="connsiteX6" fmla="*/ 70236 w 99391"/>
                <a:gd name="connsiteY6" fmla="*/ 5048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91" h="66260">
                  <a:moveTo>
                    <a:pt x="70236" y="50482"/>
                  </a:moveTo>
                  <a:cubicBezTo>
                    <a:pt x="64604" y="40544"/>
                    <a:pt x="55991" y="25966"/>
                    <a:pt x="38100" y="24972"/>
                  </a:cubicBezTo>
                  <a:cubicBezTo>
                    <a:pt x="33462" y="24641"/>
                    <a:pt x="29155" y="24972"/>
                    <a:pt x="24848" y="25966"/>
                  </a:cubicBezTo>
                  <a:cubicBezTo>
                    <a:pt x="30811" y="31929"/>
                    <a:pt x="34455" y="38887"/>
                    <a:pt x="37438" y="43525"/>
                  </a:cubicBezTo>
                  <a:cubicBezTo>
                    <a:pt x="43070" y="53465"/>
                    <a:pt x="51683" y="68042"/>
                    <a:pt x="69574" y="69036"/>
                  </a:cubicBezTo>
                  <a:cubicBezTo>
                    <a:pt x="74212" y="69367"/>
                    <a:pt x="78519" y="69036"/>
                    <a:pt x="82494" y="68042"/>
                  </a:cubicBezTo>
                  <a:cubicBezTo>
                    <a:pt x="76862" y="62078"/>
                    <a:pt x="73218" y="55121"/>
                    <a:pt x="70236" y="50482"/>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4" name="Freeform: Shape 633">
              <a:extLst>
                <a:ext uri="{FF2B5EF4-FFF2-40B4-BE49-F238E27FC236}">
                  <a16:creationId xmlns:a16="http://schemas.microsoft.com/office/drawing/2014/main" id="{9B2CDBC8-339E-45E0-BB2B-BA335F20FAF0}"/>
                </a:ext>
              </a:extLst>
            </p:cNvPr>
            <p:cNvSpPr/>
            <p:nvPr/>
          </p:nvSpPr>
          <p:spPr>
            <a:xfrm>
              <a:off x="6341273" y="10301256"/>
              <a:ext cx="66269" cy="66269"/>
            </a:xfrm>
            <a:custGeom>
              <a:avLst/>
              <a:gdLst>
                <a:gd name="connsiteX0" fmla="*/ 53008 w 66260"/>
                <a:gd name="connsiteY0" fmla="*/ 60629 h 66260"/>
                <a:gd name="connsiteX1" fmla="*/ 40419 w 66260"/>
                <a:gd name="connsiteY1" fmla="*/ 43070 h 66260"/>
                <a:gd name="connsiteX2" fmla="*/ 26504 w 66260"/>
                <a:gd name="connsiteY2" fmla="*/ 24848 h 66260"/>
                <a:gd name="connsiteX3" fmla="*/ 24848 w 66260"/>
                <a:gd name="connsiteY3" fmla="*/ 56984 h 66260"/>
                <a:gd name="connsiteX4" fmla="*/ 40088 w 66260"/>
                <a:gd name="connsiteY4" fmla="*/ 61954 h 66260"/>
                <a:gd name="connsiteX5" fmla="*/ 53008 w 66260"/>
                <a:gd name="connsiteY5" fmla="*/ 6062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53008" y="60629"/>
                  </a:moveTo>
                  <a:cubicBezTo>
                    <a:pt x="47045" y="54666"/>
                    <a:pt x="43401" y="48040"/>
                    <a:pt x="40419" y="43070"/>
                  </a:cubicBezTo>
                  <a:cubicBezTo>
                    <a:pt x="37106" y="37438"/>
                    <a:pt x="32799" y="30149"/>
                    <a:pt x="26504" y="24848"/>
                  </a:cubicBezTo>
                  <a:lnTo>
                    <a:pt x="24848" y="56984"/>
                  </a:lnTo>
                  <a:cubicBezTo>
                    <a:pt x="28823" y="59635"/>
                    <a:pt x="33793" y="61623"/>
                    <a:pt x="40088" y="61954"/>
                  </a:cubicBezTo>
                  <a:cubicBezTo>
                    <a:pt x="44726" y="61954"/>
                    <a:pt x="49033" y="61623"/>
                    <a:pt x="53008" y="60629"/>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5" name="Freeform: Shape 634">
              <a:extLst>
                <a:ext uri="{FF2B5EF4-FFF2-40B4-BE49-F238E27FC236}">
                  <a16:creationId xmlns:a16="http://schemas.microsoft.com/office/drawing/2014/main" id="{9658018B-0930-407E-8FC9-EA4F4B51BDD2}"/>
                </a:ext>
              </a:extLst>
            </p:cNvPr>
            <p:cNvSpPr/>
            <p:nvPr/>
          </p:nvSpPr>
          <p:spPr>
            <a:xfrm>
              <a:off x="6340279" y="10286840"/>
              <a:ext cx="132537" cy="99403"/>
            </a:xfrm>
            <a:custGeom>
              <a:avLst/>
              <a:gdLst>
                <a:gd name="connsiteX0" fmla="*/ 121257 w 132521"/>
                <a:gd name="connsiteY0" fmla="*/ 58809 h 99391"/>
                <a:gd name="connsiteX1" fmla="*/ 106680 w 132521"/>
                <a:gd name="connsiteY1" fmla="*/ 82995 h 99391"/>
                <a:gd name="connsiteX2" fmla="*/ 106017 w 132521"/>
                <a:gd name="connsiteY2" fmla="*/ 83326 h 99391"/>
                <a:gd name="connsiteX3" fmla="*/ 81169 w 132521"/>
                <a:gd name="connsiteY3" fmla="*/ 87634 h 99391"/>
                <a:gd name="connsiteX4" fmla="*/ 62617 w 132521"/>
                <a:gd name="connsiteY4" fmla="*/ 82001 h 99391"/>
                <a:gd name="connsiteX5" fmla="*/ 40088 w 132521"/>
                <a:gd name="connsiteY5" fmla="*/ 85314 h 99391"/>
                <a:gd name="connsiteX6" fmla="*/ 24848 w 132521"/>
                <a:gd name="connsiteY6" fmla="*/ 81339 h 99391"/>
                <a:gd name="connsiteX7" fmla="*/ 25510 w 132521"/>
                <a:gd name="connsiteY7" fmla="*/ 71068 h 99391"/>
                <a:gd name="connsiteX8" fmla="*/ 40750 w 132521"/>
                <a:gd name="connsiteY8" fmla="*/ 76038 h 99391"/>
                <a:gd name="connsiteX9" fmla="*/ 53671 w 132521"/>
                <a:gd name="connsiteY9" fmla="*/ 75044 h 99391"/>
                <a:gd name="connsiteX10" fmla="*/ 41081 w 132521"/>
                <a:gd name="connsiteY10" fmla="*/ 57485 h 99391"/>
                <a:gd name="connsiteX11" fmla="*/ 27167 w 132521"/>
                <a:gd name="connsiteY11" fmla="*/ 39262 h 99391"/>
                <a:gd name="connsiteX12" fmla="*/ 27829 w 132521"/>
                <a:gd name="connsiteY12" fmla="*/ 28330 h 99391"/>
                <a:gd name="connsiteX13" fmla="*/ 50358 w 132521"/>
                <a:gd name="connsiteY13" fmla="*/ 25017 h 99391"/>
                <a:gd name="connsiteX14" fmla="*/ 72887 w 132521"/>
                <a:gd name="connsiteY14" fmla="*/ 33631 h 99391"/>
                <a:gd name="connsiteX15" fmla="*/ 92765 w 132521"/>
                <a:gd name="connsiteY15" fmla="*/ 27336 h 99391"/>
                <a:gd name="connsiteX16" fmla="*/ 121257 w 132521"/>
                <a:gd name="connsiteY16" fmla="*/ 58809 h 99391"/>
                <a:gd name="connsiteX17" fmla="*/ 95084 w 132521"/>
                <a:gd name="connsiteY17" fmla="*/ 77363 h 99391"/>
                <a:gd name="connsiteX18" fmla="*/ 82494 w 132521"/>
                <a:gd name="connsiteY18" fmla="*/ 59803 h 99391"/>
                <a:gd name="connsiteX19" fmla="*/ 50358 w 132521"/>
                <a:gd name="connsiteY19" fmla="*/ 34293 h 99391"/>
                <a:gd name="connsiteX20" fmla="*/ 37106 w 132521"/>
                <a:gd name="connsiteY20" fmla="*/ 35287 h 99391"/>
                <a:gd name="connsiteX21" fmla="*/ 49696 w 132521"/>
                <a:gd name="connsiteY21" fmla="*/ 52846 h 99391"/>
                <a:gd name="connsiteX22" fmla="*/ 81832 w 132521"/>
                <a:gd name="connsiteY22" fmla="*/ 78357 h 99391"/>
                <a:gd name="connsiteX23" fmla="*/ 95084 w 132521"/>
                <a:gd name="connsiteY23" fmla="*/ 77363 h 99391"/>
                <a:gd name="connsiteX24" fmla="*/ 111981 w 132521"/>
                <a:gd name="connsiteY24" fmla="*/ 58147 h 99391"/>
                <a:gd name="connsiteX25" fmla="*/ 92434 w 132521"/>
                <a:gd name="connsiteY25" fmla="*/ 36281 h 99391"/>
                <a:gd name="connsiteX26" fmla="*/ 80176 w 132521"/>
                <a:gd name="connsiteY26" fmla="*/ 39594 h 99391"/>
                <a:gd name="connsiteX27" fmla="*/ 90446 w 132521"/>
                <a:gd name="connsiteY27" fmla="*/ 54834 h 99391"/>
                <a:gd name="connsiteX28" fmla="*/ 104361 w 132521"/>
                <a:gd name="connsiteY28" fmla="*/ 73056 h 99391"/>
                <a:gd name="connsiteX29" fmla="*/ 111981 w 132521"/>
                <a:gd name="connsiteY29" fmla="*/ 5814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521" h="99391">
                  <a:moveTo>
                    <a:pt x="121257" y="58809"/>
                  </a:moveTo>
                  <a:cubicBezTo>
                    <a:pt x="120595" y="68749"/>
                    <a:pt x="115294" y="78025"/>
                    <a:pt x="106680" y="82995"/>
                  </a:cubicBezTo>
                  <a:lnTo>
                    <a:pt x="106017" y="83326"/>
                  </a:lnTo>
                  <a:cubicBezTo>
                    <a:pt x="98729" y="86640"/>
                    <a:pt x="90114" y="88296"/>
                    <a:pt x="81169" y="87634"/>
                  </a:cubicBezTo>
                  <a:cubicBezTo>
                    <a:pt x="73881" y="87302"/>
                    <a:pt x="67917" y="84983"/>
                    <a:pt x="62617" y="82001"/>
                  </a:cubicBezTo>
                  <a:cubicBezTo>
                    <a:pt x="55659" y="84651"/>
                    <a:pt x="48039" y="85976"/>
                    <a:pt x="40088" y="85314"/>
                  </a:cubicBezTo>
                  <a:cubicBezTo>
                    <a:pt x="34455" y="84983"/>
                    <a:pt x="29154" y="83657"/>
                    <a:pt x="24848" y="81339"/>
                  </a:cubicBezTo>
                  <a:lnTo>
                    <a:pt x="25510" y="71068"/>
                  </a:lnTo>
                  <a:cubicBezTo>
                    <a:pt x="29486" y="73718"/>
                    <a:pt x="34455" y="75706"/>
                    <a:pt x="40750" y="76038"/>
                  </a:cubicBezTo>
                  <a:cubicBezTo>
                    <a:pt x="45389" y="76368"/>
                    <a:pt x="49696" y="76038"/>
                    <a:pt x="53671" y="75044"/>
                  </a:cubicBezTo>
                  <a:cubicBezTo>
                    <a:pt x="47707" y="69081"/>
                    <a:pt x="44063" y="62454"/>
                    <a:pt x="41081" y="57485"/>
                  </a:cubicBezTo>
                  <a:cubicBezTo>
                    <a:pt x="37769" y="51852"/>
                    <a:pt x="33462" y="44563"/>
                    <a:pt x="27167" y="39262"/>
                  </a:cubicBezTo>
                  <a:lnTo>
                    <a:pt x="27829" y="28330"/>
                  </a:lnTo>
                  <a:cubicBezTo>
                    <a:pt x="34787" y="25679"/>
                    <a:pt x="42407" y="24354"/>
                    <a:pt x="50358" y="25017"/>
                  </a:cubicBezTo>
                  <a:cubicBezTo>
                    <a:pt x="59634" y="25679"/>
                    <a:pt x="67255" y="28992"/>
                    <a:pt x="72887" y="33631"/>
                  </a:cubicBezTo>
                  <a:cubicBezTo>
                    <a:pt x="78519" y="29324"/>
                    <a:pt x="85476" y="27004"/>
                    <a:pt x="92765" y="27336"/>
                  </a:cubicBezTo>
                  <a:cubicBezTo>
                    <a:pt x="109662" y="27998"/>
                    <a:pt x="122251" y="42244"/>
                    <a:pt x="121257" y="58809"/>
                  </a:cubicBezTo>
                  <a:close/>
                  <a:moveTo>
                    <a:pt x="95084" y="77363"/>
                  </a:moveTo>
                  <a:cubicBezTo>
                    <a:pt x="89120" y="71399"/>
                    <a:pt x="85476" y="64774"/>
                    <a:pt x="82494" y="59803"/>
                  </a:cubicBezTo>
                  <a:cubicBezTo>
                    <a:pt x="76862" y="49864"/>
                    <a:pt x="68249" y="35287"/>
                    <a:pt x="50358" y="34293"/>
                  </a:cubicBezTo>
                  <a:cubicBezTo>
                    <a:pt x="45720" y="33961"/>
                    <a:pt x="41413" y="34293"/>
                    <a:pt x="37106" y="35287"/>
                  </a:cubicBezTo>
                  <a:cubicBezTo>
                    <a:pt x="43069" y="41250"/>
                    <a:pt x="46714" y="48208"/>
                    <a:pt x="49696" y="52846"/>
                  </a:cubicBezTo>
                  <a:cubicBezTo>
                    <a:pt x="55328" y="62786"/>
                    <a:pt x="63941" y="77363"/>
                    <a:pt x="81832" y="78357"/>
                  </a:cubicBezTo>
                  <a:cubicBezTo>
                    <a:pt x="86470" y="78688"/>
                    <a:pt x="90777" y="78357"/>
                    <a:pt x="95084" y="77363"/>
                  </a:cubicBezTo>
                  <a:close/>
                  <a:moveTo>
                    <a:pt x="111981" y="58147"/>
                  </a:moveTo>
                  <a:cubicBezTo>
                    <a:pt x="112643" y="46883"/>
                    <a:pt x="104030" y="36944"/>
                    <a:pt x="92434" y="36281"/>
                  </a:cubicBezTo>
                  <a:cubicBezTo>
                    <a:pt x="88127" y="35950"/>
                    <a:pt x="83488" y="37275"/>
                    <a:pt x="80176" y="39594"/>
                  </a:cubicBezTo>
                  <a:cubicBezTo>
                    <a:pt x="84814" y="44895"/>
                    <a:pt x="88127" y="50527"/>
                    <a:pt x="90446" y="54834"/>
                  </a:cubicBezTo>
                  <a:cubicBezTo>
                    <a:pt x="93759" y="60466"/>
                    <a:pt x="97735" y="67755"/>
                    <a:pt x="104361" y="73056"/>
                  </a:cubicBezTo>
                  <a:cubicBezTo>
                    <a:pt x="108999" y="69743"/>
                    <a:pt x="111981" y="64110"/>
                    <a:pt x="111981" y="58147"/>
                  </a:cubicBezTo>
                  <a:close/>
                </a:path>
              </a:pathLst>
            </a:custGeom>
            <a:solidFill>
              <a:srgbClr val="6E462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6" name="Freeform: Shape 635">
              <a:extLst>
                <a:ext uri="{FF2B5EF4-FFF2-40B4-BE49-F238E27FC236}">
                  <a16:creationId xmlns:a16="http://schemas.microsoft.com/office/drawing/2014/main" id="{6820E5F2-F948-4B8B-BE18-00D934D4CF9F}"/>
                </a:ext>
              </a:extLst>
            </p:cNvPr>
            <p:cNvSpPr/>
            <p:nvPr/>
          </p:nvSpPr>
          <p:spPr>
            <a:xfrm>
              <a:off x="4676939" y="8231689"/>
              <a:ext cx="2186862" cy="2186862"/>
            </a:xfrm>
            <a:custGeom>
              <a:avLst/>
              <a:gdLst>
                <a:gd name="connsiteX0" fmla="*/ 1105563 w 2186608"/>
                <a:gd name="connsiteY0" fmla="*/ 70236 h 2186608"/>
                <a:gd name="connsiteX1" fmla="*/ 2140889 w 2186608"/>
                <a:gd name="connsiteY1" fmla="*/ 1105562 h 2186608"/>
                <a:gd name="connsiteX2" fmla="*/ 1105563 w 2186608"/>
                <a:gd name="connsiteY2" fmla="*/ 2140889 h 2186608"/>
                <a:gd name="connsiteX3" fmla="*/ 70236 w 2186608"/>
                <a:gd name="connsiteY3" fmla="*/ 1105562 h 2186608"/>
                <a:gd name="connsiteX4" fmla="*/ 1105563 w 2186608"/>
                <a:gd name="connsiteY4" fmla="*/ 70236 h 2186608"/>
                <a:gd name="connsiteX5" fmla="*/ 1105563 w 2186608"/>
                <a:gd name="connsiteY5" fmla="*/ 70236 h 2186608"/>
                <a:gd name="connsiteX6" fmla="*/ 1105563 w 2186608"/>
                <a:gd name="connsiteY6" fmla="*/ 24848 h 2186608"/>
                <a:gd name="connsiteX7" fmla="*/ 24848 w 2186608"/>
                <a:gd name="connsiteY7" fmla="*/ 1105562 h 2186608"/>
                <a:gd name="connsiteX8" fmla="*/ 1105563 w 2186608"/>
                <a:gd name="connsiteY8" fmla="*/ 2186277 h 2186608"/>
                <a:gd name="connsiteX9" fmla="*/ 2186277 w 2186608"/>
                <a:gd name="connsiteY9" fmla="*/ 1105562 h 2186608"/>
                <a:gd name="connsiteX10" fmla="*/ 1105563 w 2186608"/>
                <a:gd name="connsiteY10" fmla="*/ 24848 h 2186608"/>
                <a:gd name="connsiteX11" fmla="*/ 1105563 w 2186608"/>
                <a:gd name="connsiteY11" fmla="*/ 24848 h 2186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6608" h="2186608">
                  <a:moveTo>
                    <a:pt x="1105563" y="70236"/>
                  </a:moveTo>
                  <a:cubicBezTo>
                    <a:pt x="1676400" y="70236"/>
                    <a:pt x="2140889" y="534726"/>
                    <a:pt x="2140889" y="1105562"/>
                  </a:cubicBezTo>
                  <a:cubicBezTo>
                    <a:pt x="2140889" y="1676400"/>
                    <a:pt x="1676400" y="2140889"/>
                    <a:pt x="1105563" y="2140889"/>
                  </a:cubicBezTo>
                  <a:cubicBezTo>
                    <a:pt x="534725" y="2140889"/>
                    <a:pt x="70236" y="1676400"/>
                    <a:pt x="70236" y="1105562"/>
                  </a:cubicBezTo>
                  <a:cubicBezTo>
                    <a:pt x="70236" y="534726"/>
                    <a:pt x="534725" y="70236"/>
                    <a:pt x="1105563" y="70236"/>
                  </a:cubicBezTo>
                  <a:lnTo>
                    <a:pt x="1105563" y="70236"/>
                  </a:lnTo>
                  <a:close/>
                  <a:moveTo>
                    <a:pt x="1105563" y="24848"/>
                  </a:moveTo>
                  <a:cubicBezTo>
                    <a:pt x="508883" y="24848"/>
                    <a:pt x="24848" y="508552"/>
                    <a:pt x="24848" y="1105562"/>
                  </a:cubicBezTo>
                  <a:cubicBezTo>
                    <a:pt x="24848" y="1702574"/>
                    <a:pt x="508552" y="2186277"/>
                    <a:pt x="1105563" y="2186277"/>
                  </a:cubicBezTo>
                  <a:cubicBezTo>
                    <a:pt x="1702242" y="2186277"/>
                    <a:pt x="2186277" y="1702574"/>
                    <a:pt x="2186277" y="1105562"/>
                  </a:cubicBezTo>
                  <a:cubicBezTo>
                    <a:pt x="2186277" y="508552"/>
                    <a:pt x="1702573" y="24848"/>
                    <a:pt x="1105563" y="24848"/>
                  </a:cubicBezTo>
                  <a:lnTo>
                    <a:pt x="1105563" y="24848"/>
                  </a:ln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637" name="TextBox 636">
            <a:extLst>
              <a:ext uri="{FF2B5EF4-FFF2-40B4-BE49-F238E27FC236}">
                <a16:creationId xmlns:a16="http://schemas.microsoft.com/office/drawing/2014/main" id="{C43F052D-8048-4A52-8F52-0319EA25E0F6}"/>
              </a:ext>
            </a:extLst>
          </p:cNvPr>
          <p:cNvSpPr txBox="1"/>
          <p:nvPr/>
        </p:nvSpPr>
        <p:spPr>
          <a:xfrm>
            <a:off x="15019526" y="5175845"/>
            <a:ext cx="7971072" cy="1107836"/>
          </a:xfrm>
          <a:prstGeom prst="rect">
            <a:avLst/>
          </a:prstGeom>
          <a:noFill/>
        </p:spPr>
        <p:txBody>
          <a:bodyPr wrap="square" rtlCol="0">
            <a:spAutoFit/>
          </a:bodyPr>
          <a:lstStyle/>
          <a:p>
            <a:pPr marL="0" marR="0" lvl="0" indent="0" algn="l" defTabSz="2438278" rtl="0" eaLnBrk="1" fontAlgn="auto" latinLnBrk="0" hangingPunct="1">
              <a:lnSpc>
                <a:spcPct val="100000"/>
              </a:lnSpc>
              <a:spcBef>
                <a:spcPts val="0"/>
              </a:spcBef>
              <a:spcAft>
                <a:spcPts val="0"/>
              </a:spcAft>
              <a:buClrTx/>
              <a:buSzTx/>
              <a:buFontTx/>
              <a:buNone/>
              <a:tabLst/>
              <a:defRPr/>
            </a:pPr>
            <a:r>
              <a:rPr kumimoji="0" lang="en-US" sz="6599" b="0" i="0" u="none" strike="noStrike" kern="1200" cap="none" spc="0" normalizeH="0" baseline="0" noProof="0">
                <a:ln>
                  <a:noFill/>
                </a:ln>
                <a:solidFill>
                  <a:srgbClr val="000000"/>
                </a:solidFill>
                <a:effectLst/>
                <a:uLnTx/>
                <a:uFillTx/>
                <a:latin typeface="Montserrat "/>
                <a:ea typeface="+mn-ea"/>
                <a:cs typeface="+mn-cs"/>
              </a:rPr>
              <a:t>Sleep Disorder </a:t>
            </a:r>
          </a:p>
        </p:txBody>
      </p:sp>
      <p:sp>
        <p:nvSpPr>
          <p:cNvPr id="638" name="Rectangle 637">
            <a:extLst>
              <a:ext uri="{FF2B5EF4-FFF2-40B4-BE49-F238E27FC236}">
                <a16:creationId xmlns:a16="http://schemas.microsoft.com/office/drawing/2014/main" id="{0CDB8B32-8F19-435E-976B-170B91EC193B}"/>
              </a:ext>
            </a:extLst>
          </p:cNvPr>
          <p:cNvSpPr/>
          <p:nvPr/>
        </p:nvSpPr>
        <p:spPr>
          <a:xfrm>
            <a:off x="15109650" y="6492952"/>
            <a:ext cx="6588269" cy="2241827"/>
          </a:xfrm>
          <a:prstGeom prst="rect">
            <a:avLst/>
          </a:prstGeom>
        </p:spPr>
        <p:txBody>
          <a:bodyPr wrap="square">
            <a:spAutoFit/>
          </a:bodyPr>
          <a:lstStyle/>
          <a:p>
            <a:pPr marL="0" marR="0" lvl="0" indent="0" algn="l" defTabSz="2438278" rtl="0" eaLnBrk="1" fontAlgn="auto" latinLnBrk="0" hangingPunct="1">
              <a:lnSpc>
                <a:spcPct val="15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latin typeface="Montserrat Light "/>
                <a:ea typeface="+mn-ea"/>
                <a:cs typeface="+mn-cs"/>
              </a:rPr>
              <a:t>Lorem Ipsum</a:t>
            </a:r>
            <a:r>
              <a:rPr kumimoji="0" lang="en-US" sz="2400" b="0" i="0" u="none" strike="noStrike" kern="1200" cap="none" spc="0" normalizeH="0" baseline="0" noProof="0">
                <a:ln>
                  <a:noFill/>
                </a:ln>
                <a:solidFill>
                  <a:srgbClr val="000000"/>
                </a:solidFill>
                <a:effectLst/>
                <a:uLnTx/>
                <a:uFillTx/>
                <a:latin typeface="Montserrat Light "/>
                <a:ea typeface="+mn-ea"/>
                <a:cs typeface="+mn-cs"/>
              </a:rPr>
              <a:t> is simply dummy text of the printing and typesetting industry. Lorem Ipsum has been the industry's standard dummy text ever since the</a:t>
            </a:r>
          </a:p>
        </p:txBody>
      </p:sp>
    </p:spTree>
    <p:extLst>
      <p:ext uri="{BB962C8B-B14F-4D97-AF65-F5344CB8AC3E}">
        <p14:creationId xmlns:p14="http://schemas.microsoft.com/office/powerpoint/2010/main" val="17631901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45"/>
          <p:cNvSpPr txBox="1">
            <a:spLocks noGrp="1"/>
          </p:cNvSpPr>
          <p:nvPr>
            <p:ph type="title" idx="4294967295"/>
          </p:nvPr>
        </p:nvSpPr>
        <p:spPr>
          <a:xfrm>
            <a:off x="1676401" y="730340"/>
            <a:ext cx="21031200" cy="2651088"/>
          </a:xfrm>
          <a:prstGeom prst="rect">
            <a:avLst/>
          </a:prstGeom>
        </p:spPr>
        <p:txBody>
          <a:bodyPr spcFirstLastPara="1" vert="horz" wrap="square" lIns="91428" tIns="45714" rIns="91428" bIns="45714" rtlCol="0" anchor="ctr" anchorCtr="0">
            <a:normAutofit/>
          </a:bodyPr>
          <a:lstStyle>
            <a:lvl1pPr algn="l" defTabSz="1828983" rtl="0" eaLnBrk="1" latinLnBrk="0" hangingPunct="1">
              <a:lnSpc>
                <a:spcPct val="90000"/>
              </a:lnSpc>
              <a:spcBef>
                <a:spcPct val="0"/>
              </a:spcBef>
              <a:buNone/>
              <a:defRPr sz="8801" kern="1200">
                <a:solidFill>
                  <a:schemeClr val="tx1"/>
                </a:solidFill>
                <a:latin typeface="+mj-lt"/>
                <a:ea typeface="+mj-ea"/>
                <a:cs typeface="+mj-cs"/>
              </a:defRPr>
            </a:lvl1pPr>
          </a:lstStyle>
          <a:p>
            <a:pPr algn="ctr"/>
            <a:r>
              <a:rPr lang="en-US"/>
              <a:t>Click to edit Master title style</a:t>
            </a:r>
          </a:p>
        </p:txBody>
      </p:sp>
      <p:sp>
        <p:nvSpPr>
          <p:cNvPr id="101" name="Google Shape;1393;p46">
            <a:extLst>
              <a:ext uri="{FF2B5EF4-FFF2-40B4-BE49-F238E27FC236}">
                <a16:creationId xmlns:a16="http://schemas.microsoft.com/office/drawing/2014/main" id="{147C39E6-8BEB-4F28-8514-8D71D1CFA5E9}"/>
              </a:ext>
            </a:extLst>
          </p:cNvPr>
          <p:cNvSpPr/>
          <p:nvPr/>
        </p:nvSpPr>
        <p:spPr>
          <a:xfrm rot="7923033">
            <a:off x="5005299" y="4282966"/>
            <a:ext cx="5574540" cy="4404987"/>
          </a:xfrm>
          <a:custGeom>
            <a:avLst/>
            <a:gdLst/>
            <a:ahLst/>
            <a:cxnLst/>
            <a:rect l="l" t="t" r="r" b="b"/>
            <a:pathLst>
              <a:path w="222074" h="165520" extrusionOk="0">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2" name="Google Shape;1394;p46">
            <a:extLst>
              <a:ext uri="{FF2B5EF4-FFF2-40B4-BE49-F238E27FC236}">
                <a16:creationId xmlns:a16="http://schemas.microsoft.com/office/drawing/2014/main" id="{C4FE8FFC-B115-487F-9B81-364FCD56A28F}"/>
              </a:ext>
            </a:extLst>
          </p:cNvPr>
          <p:cNvSpPr/>
          <p:nvPr/>
        </p:nvSpPr>
        <p:spPr>
          <a:xfrm rot="7923033">
            <a:off x="14219231" y="4516963"/>
            <a:ext cx="5574540" cy="4404987"/>
          </a:xfrm>
          <a:custGeom>
            <a:avLst/>
            <a:gdLst/>
            <a:ahLst/>
            <a:cxnLst/>
            <a:rect l="l" t="t" r="r" b="b"/>
            <a:pathLst>
              <a:path w="222074" h="165520" extrusionOk="0">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6" name="Google Shape;1398;p46">
            <a:extLst>
              <a:ext uri="{FF2B5EF4-FFF2-40B4-BE49-F238E27FC236}">
                <a16:creationId xmlns:a16="http://schemas.microsoft.com/office/drawing/2014/main" id="{AE70874A-CF58-4C16-8206-63322588F79E}"/>
              </a:ext>
            </a:extLst>
          </p:cNvPr>
          <p:cNvSpPr/>
          <p:nvPr/>
        </p:nvSpPr>
        <p:spPr>
          <a:xfrm>
            <a:off x="8126317" y="6758677"/>
            <a:ext cx="1600721" cy="796481"/>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107" name="Google Shape;1399;p46">
            <a:extLst>
              <a:ext uri="{FF2B5EF4-FFF2-40B4-BE49-F238E27FC236}">
                <a16:creationId xmlns:a16="http://schemas.microsoft.com/office/drawing/2014/main" id="{1E1B1FD6-1007-4E61-874C-EEB9D395056E}"/>
              </a:ext>
            </a:extLst>
          </p:cNvPr>
          <p:cNvGrpSpPr/>
          <p:nvPr/>
        </p:nvGrpSpPr>
        <p:grpSpPr>
          <a:xfrm>
            <a:off x="7593676" y="4060324"/>
            <a:ext cx="1600620" cy="3331445"/>
            <a:chOff x="3582675" y="238125"/>
            <a:chExt cx="1335650" cy="2779950"/>
          </a:xfrm>
        </p:grpSpPr>
        <p:sp>
          <p:nvSpPr>
            <p:cNvPr id="108" name="Google Shape;1400;p46">
              <a:extLst>
                <a:ext uri="{FF2B5EF4-FFF2-40B4-BE49-F238E27FC236}">
                  <a16:creationId xmlns:a16="http://schemas.microsoft.com/office/drawing/2014/main" id="{FCEE4E38-F0B0-4434-AB9B-596BC3B1C3DD}"/>
                </a:ext>
              </a:extLst>
            </p:cNvPr>
            <p:cNvSpPr/>
            <p:nvPr/>
          </p:nvSpPr>
          <p:spPr>
            <a:xfrm>
              <a:off x="3582675" y="592025"/>
              <a:ext cx="1335650" cy="2426050"/>
            </a:xfrm>
            <a:custGeom>
              <a:avLst/>
              <a:gdLst/>
              <a:ahLst/>
              <a:cxnLst/>
              <a:rect l="l" t="t" r="r" b="b"/>
              <a:pathLst>
                <a:path w="53426" h="97042" extrusionOk="0">
                  <a:moveTo>
                    <a:pt x="10472" y="1"/>
                  </a:moveTo>
                  <a:lnTo>
                    <a:pt x="10472" y="19815"/>
                  </a:lnTo>
                  <a:lnTo>
                    <a:pt x="5389" y="24502"/>
                  </a:lnTo>
                  <a:cubicBezTo>
                    <a:pt x="3796" y="25559"/>
                    <a:pt x="2508" y="26736"/>
                    <a:pt x="1591" y="28005"/>
                  </a:cubicBezTo>
                  <a:lnTo>
                    <a:pt x="1256" y="28313"/>
                  </a:lnTo>
                  <a:lnTo>
                    <a:pt x="1382" y="28313"/>
                  </a:lnTo>
                  <a:cubicBezTo>
                    <a:pt x="491" y="29647"/>
                    <a:pt x="1" y="31074"/>
                    <a:pt x="1" y="32560"/>
                  </a:cubicBezTo>
                  <a:lnTo>
                    <a:pt x="1" y="83661"/>
                  </a:lnTo>
                  <a:cubicBezTo>
                    <a:pt x="1" y="91051"/>
                    <a:pt x="11961" y="97041"/>
                    <a:pt x="26714" y="97041"/>
                  </a:cubicBezTo>
                  <a:cubicBezTo>
                    <a:pt x="41467" y="97041"/>
                    <a:pt x="53426" y="91051"/>
                    <a:pt x="53426" y="83661"/>
                  </a:cubicBezTo>
                  <a:lnTo>
                    <a:pt x="53426" y="32560"/>
                  </a:lnTo>
                  <a:cubicBezTo>
                    <a:pt x="53424" y="29335"/>
                    <a:pt x="51148" y="26377"/>
                    <a:pt x="47355" y="24067"/>
                  </a:cubicBezTo>
                  <a:lnTo>
                    <a:pt x="42953" y="19815"/>
                  </a:lnTo>
                  <a:lnTo>
                    <a:pt x="42953" y="1"/>
                  </a:lnTo>
                  <a:close/>
                </a:path>
              </a:pathLst>
            </a:custGeom>
            <a:solidFill>
              <a:srgbClr val="90FFE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9" name="Google Shape;1401;p46">
              <a:extLst>
                <a:ext uri="{FF2B5EF4-FFF2-40B4-BE49-F238E27FC236}">
                  <a16:creationId xmlns:a16="http://schemas.microsoft.com/office/drawing/2014/main" id="{8C12D793-241F-41EE-B70C-FD6DD3457542}"/>
                </a:ext>
              </a:extLst>
            </p:cNvPr>
            <p:cNvSpPr/>
            <p:nvPr/>
          </p:nvSpPr>
          <p:spPr>
            <a:xfrm>
              <a:off x="3582675" y="592025"/>
              <a:ext cx="1335650" cy="2426050"/>
            </a:xfrm>
            <a:custGeom>
              <a:avLst/>
              <a:gdLst/>
              <a:ahLst/>
              <a:cxnLst/>
              <a:rect l="l" t="t" r="r" b="b"/>
              <a:pathLst>
                <a:path w="53426" h="97042" extrusionOk="0">
                  <a:moveTo>
                    <a:pt x="47355" y="24067"/>
                  </a:moveTo>
                  <a:lnTo>
                    <a:pt x="42953" y="19815"/>
                  </a:lnTo>
                  <a:lnTo>
                    <a:pt x="42953" y="1"/>
                  </a:lnTo>
                  <a:lnTo>
                    <a:pt x="10472" y="1"/>
                  </a:lnTo>
                  <a:lnTo>
                    <a:pt x="10472" y="19815"/>
                  </a:lnTo>
                  <a:lnTo>
                    <a:pt x="5389" y="24502"/>
                  </a:lnTo>
                  <a:cubicBezTo>
                    <a:pt x="3796" y="25559"/>
                    <a:pt x="2508" y="26736"/>
                    <a:pt x="1591" y="28005"/>
                  </a:cubicBezTo>
                  <a:lnTo>
                    <a:pt x="1256" y="28313"/>
                  </a:lnTo>
                  <a:lnTo>
                    <a:pt x="1382" y="28313"/>
                  </a:lnTo>
                  <a:cubicBezTo>
                    <a:pt x="491" y="29647"/>
                    <a:pt x="1" y="31074"/>
                    <a:pt x="1" y="32560"/>
                  </a:cubicBezTo>
                  <a:lnTo>
                    <a:pt x="1" y="83661"/>
                  </a:lnTo>
                  <a:cubicBezTo>
                    <a:pt x="1" y="91051"/>
                    <a:pt x="11961" y="97041"/>
                    <a:pt x="26714" y="97041"/>
                  </a:cubicBezTo>
                  <a:cubicBezTo>
                    <a:pt x="41467" y="97041"/>
                    <a:pt x="53426" y="91051"/>
                    <a:pt x="53426" y="83661"/>
                  </a:cubicBezTo>
                  <a:lnTo>
                    <a:pt x="53426" y="32560"/>
                  </a:lnTo>
                  <a:cubicBezTo>
                    <a:pt x="53424" y="29335"/>
                    <a:pt x="51148" y="26377"/>
                    <a:pt x="47355" y="24067"/>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0" name="Google Shape;1402;p46">
              <a:extLst>
                <a:ext uri="{FF2B5EF4-FFF2-40B4-BE49-F238E27FC236}">
                  <a16:creationId xmlns:a16="http://schemas.microsoft.com/office/drawing/2014/main" id="{43F21E0D-1E27-4E84-B333-0684BAF89C64}"/>
                </a:ext>
              </a:extLst>
            </p:cNvPr>
            <p:cNvSpPr/>
            <p:nvPr/>
          </p:nvSpPr>
          <p:spPr>
            <a:xfrm>
              <a:off x="3582675" y="1594475"/>
              <a:ext cx="1335650" cy="1002525"/>
            </a:xfrm>
            <a:custGeom>
              <a:avLst/>
              <a:gdLst/>
              <a:ahLst/>
              <a:cxnLst/>
              <a:rect l="l" t="t" r="r" b="b"/>
              <a:pathLst>
                <a:path w="53426" h="40101" extrusionOk="0">
                  <a:moveTo>
                    <a:pt x="1" y="0"/>
                  </a:moveTo>
                  <a:lnTo>
                    <a:pt x="1" y="26721"/>
                  </a:lnTo>
                  <a:cubicBezTo>
                    <a:pt x="1" y="34110"/>
                    <a:pt x="11960" y="40100"/>
                    <a:pt x="26713" y="40100"/>
                  </a:cubicBezTo>
                  <a:cubicBezTo>
                    <a:pt x="41466" y="40100"/>
                    <a:pt x="53426" y="34110"/>
                    <a:pt x="53426" y="26721"/>
                  </a:cubicBezTo>
                  <a:lnTo>
                    <a:pt x="53426" y="0"/>
                  </a:lnTo>
                  <a:cubicBezTo>
                    <a:pt x="53424" y="7389"/>
                    <a:pt x="41466" y="13380"/>
                    <a:pt x="26713" y="13380"/>
                  </a:cubicBezTo>
                  <a:cubicBezTo>
                    <a:pt x="11960" y="13380"/>
                    <a:pt x="1" y="7389"/>
                    <a:pt x="1" y="0"/>
                  </a:cubicBezTo>
                  <a:close/>
                </a:path>
              </a:pathLst>
            </a:custGeom>
            <a:solidFill>
              <a:schemeClr val="accent5">
                <a:lumMod val="60000"/>
                <a:lumOff val="4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1" name="Google Shape;1403;p46">
              <a:extLst>
                <a:ext uri="{FF2B5EF4-FFF2-40B4-BE49-F238E27FC236}">
                  <a16:creationId xmlns:a16="http://schemas.microsoft.com/office/drawing/2014/main" id="{7DA4B7D0-9380-4527-8EF0-174D84ECC890}"/>
                </a:ext>
              </a:extLst>
            </p:cNvPr>
            <p:cNvSpPr/>
            <p:nvPr/>
          </p:nvSpPr>
          <p:spPr>
            <a:xfrm>
              <a:off x="3582675" y="1734700"/>
              <a:ext cx="1335650" cy="714050"/>
            </a:xfrm>
            <a:custGeom>
              <a:avLst/>
              <a:gdLst/>
              <a:ahLst/>
              <a:cxnLst/>
              <a:rect l="l" t="t" r="r" b="b"/>
              <a:pathLst>
                <a:path w="53426" h="28562" extrusionOk="0">
                  <a:moveTo>
                    <a:pt x="1" y="1"/>
                  </a:moveTo>
                  <a:lnTo>
                    <a:pt x="1" y="15182"/>
                  </a:lnTo>
                  <a:cubicBezTo>
                    <a:pt x="1" y="22571"/>
                    <a:pt x="11960" y="28561"/>
                    <a:pt x="26713" y="28561"/>
                  </a:cubicBezTo>
                  <a:cubicBezTo>
                    <a:pt x="41466" y="28561"/>
                    <a:pt x="53426" y="22571"/>
                    <a:pt x="53426" y="15182"/>
                  </a:cubicBezTo>
                  <a:lnTo>
                    <a:pt x="53426" y="1"/>
                  </a:lnTo>
                  <a:cubicBezTo>
                    <a:pt x="53424" y="7390"/>
                    <a:pt x="41466" y="13381"/>
                    <a:pt x="26713" y="13381"/>
                  </a:cubicBezTo>
                  <a:cubicBezTo>
                    <a:pt x="11960" y="13381"/>
                    <a:pt x="1" y="7390"/>
                    <a:pt x="1"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2" name="Google Shape;1404;p46">
              <a:extLst>
                <a:ext uri="{FF2B5EF4-FFF2-40B4-BE49-F238E27FC236}">
                  <a16:creationId xmlns:a16="http://schemas.microsoft.com/office/drawing/2014/main" id="{92470AF8-03B6-47AD-A72F-7315E21864A2}"/>
                </a:ext>
              </a:extLst>
            </p:cNvPr>
            <p:cNvSpPr/>
            <p:nvPr/>
          </p:nvSpPr>
          <p:spPr>
            <a:xfrm>
              <a:off x="3582675" y="388625"/>
              <a:ext cx="1073875" cy="2620800"/>
            </a:xfrm>
            <a:custGeom>
              <a:avLst/>
              <a:gdLst/>
              <a:ahLst/>
              <a:cxnLst/>
              <a:rect l="l" t="t" r="r" b="b"/>
              <a:pathLst>
                <a:path w="42955" h="104832" extrusionOk="0">
                  <a:moveTo>
                    <a:pt x="26713" y="1"/>
                  </a:moveTo>
                  <a:cubicBezTo>
                    <a:pt x="17743" y="1"/>
                    <a:pt x="10471" y="3644"/>
                    <a:pt x="10471" y="8137"/>
                  </a:cubicBezTo>
                  <a:lnTo>
                    <a:pt x="10471" y="27951"/>
                  </a:lnTo>
                  <a:lnTo>
                    <a:pt x="5389" y="32638"/>
                  </a:lnTo>
                  <a:cubicBezTo>
                    <a:pt x="3796" y="33695"/>
                    <a:pt x="2508" y="34872"/>
                    <a:pt x="1591" y="36140"/>
                  </a:cubicBezTo>
                  <a:lnTo>
                    <a:pt x="1256" y="36449"/>
                  </a:lnTo>
                  <a:lnTo>
                    <a:pt x="1382" y="36449"/>
                  </a:lnTo>
                  <a:cubicBezTo>
                    <a:pt x="491" y="37783"/>
                    <a:pt x="1" y="39210"/>
                    <a:pt x="1" y="40695"/>
                  </a:cubicBezTo>
                  <a:lnTo>
                    <a:pt x="1" y="91797"/>
                  </a:lnTo>
                  <a:cubicBezTo>
                    <a:pt x="1" y="98148"/>
                    <a:pt x="8838" y="103462"/>
                    <a:pt x="20689" y="104832"/>
                  </a:cubicBezTo>
                  <a:cubicBezTo>
                    <a:pt x="12307" y="102574"/>
                    <a:pt x="6608" y="98141"/>
                    <a:pt x="6608" y="93041"/>
                  </a:cubicBezTo>
                  <a:lnTo>
                    <a:pt x="6608" y="41938"/>
                  </a:lnTo>
                  <a:cubicBezTo>
                    <a:pt x="6608" y="40454"/>
                    <a:pt x="7098" y="39027"/>
                    <a:pt x="7990" y="37692"/>
                  </a:cubicBezTo>
                  <a:lnTo>
                    <a:pt x="7865" y="37692"/>
                  </a:lnTo>
                  <a:lnTo>
                    <a:pt x="8199" y="37383"/>
                  </a:lnTo>
                  <a:cubicBezTo>
                    <a:pt x="9116" y="36116"/>
                    <a:pt x="10404" y="34937"/>
                    <a:pt x="11998" y="33881"/>
                  </a:cubicBezTo>
                  <a:lnTo>
                    <a:pt x="17079" y="29194"/>
                  </a:lnTo>
                  <a:lnTo>
                    <a:pt x="17079" y="14676"/>
                  </a:lnTo>
                  <a:cubicBezTo>
                    <a:pt x="19777" y="15674"/>
                    <a:pt x="23102" y="16272"/>
                    <a:pt x="26714" y="16272"/>
                  </a:cubicBezTo>
                  <a:cubicBezTo>
                    <a:pt x="34838" y="16272"/>
                    <a:pt x="41548" y="13281"/>
                    <a:pt x="42746" y="9380"/>
                  </a:cubicBezTo>
                  <a:lnTo>
                    <a:pt x="42954" y="9380"/>
                  </a:lnTo>
                  <a:lnTo>
                    <a:pt x="42954" y="8137"/>
                  </a:lnTo>
                  <a:cubicBezTo>
                    <a:pt x="42954" y="3644"/>
                    <a:pt x="35682" y="1"/>
                    <a:pt x="26713" y="1"/>
                  </a:cubicBezTo>
                  <a:close/>
                </a:path>
              </a:pathLst>
            </a:custGeom>
            <a:solidFill>
              <a:srgbClr val="E76F5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3" name="Google Shape;1405;p46">
              <a:extLst>
                <a:ext uri="{FF2B5EF4-FFF2-40B4-BE49-F238E27FC236}">
                  <a16:creationId xmlns:a16="http://schemas.microsoft.com/office/drawing/2014/main" id="{33705D84-3730-4BA9-96DF-185203BB175B}"/>
                </a:ext>
              </a:extLst>
            </p:cNvPr>
            <p:cNvSpPr/>
            <p:nvPr/>
          </p:nvSpPr>
          <p:spPr>
            <a:xfrm>
              <a:off x="3823375" y="313900"/>
              <a:ext cx="854225" cy="427875"/>
            </a:xfrm>
            <a:custGeom>
              <a:avLst/>
              <a:gdLst/>
              <a:ahLst/>
              <a:cxnLst/>
              <a:rect l="l" t="t" r="r" b="b"/>
              <a:pathLst>
                <a:path w="34169" h="17115" extrusionOk="0">
                  <a:moveTo>
                    <a:pt x="17085" y="0"/>
                  </a:moveTo>
                  <a:cubicBezTo>
                    <a:pt x="9093" y="0"/>
                    <a:pt x="77" y="1064"/>
                    <a:pt x="16" y="5219"/>
                  </a:cubicBezTo>
                  <a:cubicBezTo>
                    <a:pt x="1" y="6246"/>
                    <a:pt x="1" y="7835"/>
                    <a:pt x="1" y="8557"/>
                  </a:cubicBezTo>
                  <a:cubicBezTo>
                    <a:pt x="1" y="13283"/>
                    <a:pt x="7650" y="17115"/>
                    <a:pt x="17085" y="17115"/>
                  </a:cubicBezTo>
                  <a:cubicBezTo>
                    <a:pt x="26519" y="17115"/>
                    <a:pt x="34169" y="13283"/>
                    <a:pt x="34169" y="8557"/>
                  </a:cubicBezTo>
                  <a:lnTo>
                    <a:pt x="34169" y="5902"/>
                  </a:lnTo>
                  <a:cubicBezTo>
                    <a:pt x="34169" y="1720"/>
                    <a:pt x="25202" y="0"/>
                    <a:pt x="17085" y="0"/>
                  </a:cubicBezTo>
                  <a:close/>
                </a:path>
              </a:pathLst>
            </a:custGeom>
            <a:solidFill>
              <a:srgbClr val="E76F5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4" name="Google Shape;1406;p46">
              <a:extLst>
                <a:ext uri="{FF2B5EF4-FFF2-40B4-BE49-F238E27FC236}">
                  <a16:creationId xmlns:a16="http://schemas.microsoft.com/office/drawing/2014/main" id="{E4AEB783-ADE7-4BB5-B965-29BF47DCBDDD}"/>
                </a:ext>
              </a:extLst>
            </p:cNvPr>
            <p:cNvSpPr/>
            <p:nvPr/>
          </p:nvSpPr>
          <p:spPr>
            <a:xfrm>
              <a:off x="3823375" y="238125"/>
              <a:ext cx="854225" cy="427875"/>
            </a:xfrm>
            <a:custGeom>
              <a:avLst/>
              <a:gdLst/>
              <a:ahLst/>
              <a:cxnLst/>
              <a:rect l="l" t="t" r="r" b="b"/>
              <a:pathLst>
                <a:path w="34169" h="17115" extrusionOk="0">
                  <a:moveTo>
                    <a:pt x="17085" y="0"/>
                  </a:moveTo>
                  <a:cubicBezTo>
                    <a:pt x="12554" y="0"/>
                    <a:pt x="8208" y="902"/>
                    <a:pt x="5004" y="2507"/>
                  </a:cubicBezTo>
                  <a:cubicBezTo>
                    <a:pt x="1800" y="4111"/>
                    <a:pt x="1" y="6287"/>
                    <a:pt x="1" y="8557"/>
                  </a:cubicBezTo>
                  <a:cubicBezTo>
                    <a:pt x="1" y="10826"/>
                    <a:pt x="1800" y="13003"/>
                    <a:pt x="5004" y="14608"/>
                  </a:cubicBezTo>
                  <a:cubicBezTo>
                    <a:pt x="8208" y="16212"/>
                    <a:pt x="12554" y="17114"/>
                    <a:pt x="17085" y="17114"/>
                  </a:cubicBezTo>
                  <a:cubicBezTo>
                    <a:pt x="21616" y="17114"/>
                    <a:pt x="25961" y="16212"/>
                    <a:pt x="29165" y="14608"/>
                  </a:cubicBezTo>
                  <a:cubicBezTo>
                    <a:pt x="32369" y="13003"/>
                    <a:pt x="34169" y="10826"/>
                    <a:pt x="34169" y="8557"/>
                  </a:cubicBezTo>
                  <a:cubicBezTo>
                    <a:pt x="34169" y="6287"/>
                    <a:pt x="32369" y="4111"/>
                    <a:pt x="29165" y="2507"/>
                  </a:cubicBezTo>
                  <a:cubicBezTo>
                    <a:pt x="25961" y="902"/>
                    <a:pt x="21616" y="0"/>
                    <a:pt x="17085"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15" name="Google Shape;1407;p46">
            <a:extLst>
              <a:ext uri="{FF2B5EF4-FFF2-40B4-BE49-F238E27FC236}">
                <a16:creationId xmlns:a16="http://schemas.microsoft.com/office/drawing/2014/main" id="{B6AB96F8-BF4B-4252-ACB3-87A1EDBFDC55}"/>
              </a:ext>
            </a:extLst>
          </p:cNvPr>
          <p:cNvSpPr/>
          <p:nvPr/>
        </p:nvSpPr>
        <p:spPr>
          <a:xfrm>
            <a:off x="17476348" y="7240422"/>
            <a:ext cx="1046092" cy="495613"/>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chemeClr val="bg1">
              <a:lumMod val="95000"/>
              <a:alpha val="2902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116" name="Google Shape;1408;p46">
            <a:extLst>
              <a:ext uri="{FF2B5EF4-FFF2-40B4-BE49-F238E27FC236}">
                <a16:creationId xmlns:a16="http://schemas.microsoft.com/office/drawing/2014/main" id="{05B9EA0E-01E9-404A-8D8E-DD31A717D0E2}"/>
              </a:ext>
            </a:extLst>
          </p:cNvPr>
          <p:cNvGrpSpPr/>
          <p:nvPr/>
        </p:nvGrpSpPr>
        <p:grpSpPr>
          <a:xfrm>
            <a:off x="5664338" y="4492387"/>
            <a:ext cx="2639767" cy="3352775"/>
            <a:chOff x="2272100" y="1484025"/>
            <a:chExt cx="2202775" cy="2797750"/>
          </a:xfrm>
        </p:grpSpPr>
        <p:sp>
          <p:nvSpPr>
            <p:cNvPr id="117" name="Google Shape;1409;p46">
              <a:extLst>
                <a:ext uri="{FF2B5EF4-FFF2-40B4-BE49-F238E27FC236}">
                  <a16:creationId xmlns:a16="http://schemas.microsoft.com/office/drawing/2014/main" id="{1BFAD8CF-F868-4A8D-BDE9-5E65014876FD}"/>
                </a:ext>
              </a:extLst>
            </p:cNvPr>
            <p:cNvSpPr/>
            <p:nvPr/>
          </p:nvSpPr>
          <p:spPr>
            <a:xfrm>
              <a:off x="4025250" y="2501375"/>
              <a:ext cx="449625" cy="1780400"/>
            </a:xfrm>
            <a:custGeom>
              <a:avLst/>
              <a:gdLst/>
              <a:ahLst/>
              <a:cxnLst/>
              <a:rect l="l" t="t" r="r" b="b"/>
              <a:pathLst>
                <a:path w="17985" h="71216" extrusionOk="0">
                  <a:moveTo>
                    <a:pt x="17985" y="0"/>
                  </a:moveTo>
                  <a:lnTo>
                    <a:pt x="1" y="10384"/>
                  </a:lnTo>
                  <a:lnTo>
                    <a:pt x="1" y="71216"/>
                  </a:lnTo>
                  <a:lnTo>
                    <a:pt x="17985" y="60832"/>
                  </a:lnTo>
                  <a:lnTo>
                    <a:pt x="17985" y="0"/>
                  </a:ln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8" name="Google Shape;1410;p46">
              <a:extLst>
                <a:ext uri="{FF2B5EF4-FFF2-40B4-BE49-F238E27FC236}">
                  <a16:creationId xmlns:a16="http://schemas.microsoft.com/office/drawing/2014/main" id="{A25A866F-3724-4C55-B001-A201AA11D1B9}"/>
                </a:ext>
              </a:extLst>
            </p:cNvPr>
            <p:cNvSpPr/>
            <p:nvPr/>
          </p:nvSpPr>
          <p:spPr>
            <a:xfrm>
              <a:off x="2272100" y="1738450"/>
              <a:ext cx="1753175" cy="2543325"/>
            </a:xfrm>
            <a:custGeom>
              <a:avLst/>
              <a:gdLst/>
              <a:ahLst/>
              <a:cxnLst/>
              <a:rect l="l" t="t" r="r" b="b"/>
              <a:pathLst>
                <a:path w="70127" h="101733" extrusionOk="0">
                  <a:moveTo>
                    <a:pt x="1" y="1"/>
                  </a:moveTo>
                  <a:lnTo>
                    <a:pt x="1" y="60833"/>
                  </a:lnTo>
                  <a:lnTo>
                    <a:pt x="70127" y="101733"/>
                  </a:lnTo>
                  <a:lnTo>
                    <a:pt x="70127" y="40901"/>
                  </a:lnTo>
                  <a:lnTo>
                    <a:pt x="1" y="1"/>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9" name="Google Shape;1411;p46">
              <a:extLst>
                <a:ext uri="{FF2B5EF4-FFF2-40B4-BE49-F238E27FC236}">
                  <a16:creationId xmlns:a16="http://schemas.microsoft.com/office/drawing/2014/main" id="{2E889FE6-640C-448A-8905-E131FD58A773}"/>
                </a:ext>
              </a:extLst>
            </p:cNvPr>
            <p:cNvSpPr/>
            <p:nvPr/>
          </p:nvSpPr>
          <p:spPr>
            <a:xfrm>
              <a:off x="2890125" y="2322000"/>
              <a:ext cx="993375" cy="702575"/>
            </a:xfrm>
            <a:custGeom>
              <a:avLst/>
              <a:gdLst/>
              <a:ahLst/>
              <a:cxnLst/>
              <a:rect l="l" t="t" r="r" b="b"/>
              <a:pathLst>
                <a:path w="39735" h="28103" extrusionOk="0">
                  <a:moveTo>
                    <a:pt x="0" y="1"/>
                  </a:moveTo>
                  <a:lnTo>
                    <a:pt x="0" y="4927"/>
                  </a:lnTo>
                  <a:lnTo>
                    <a:pt x="39734" y="28103"/>
                  </a:lnTo>
                  <a:lnTo>
                    <a:pt x="39734" y="23177"/>
                  </a:lnTo>
                  <a:lnTo>
                    <a:pt x="0" y="1"/>
                  </a:lnTo>
                  <a:close/>
                </a:path>
              </a:pathLst>
            </a:custGeom>
            <a:solidFill>
              <a:srgbClr val="E76F5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 name="Google Shape;1412;p46">
              <a:extLst>
                <a:ext uri="{FF2B5EF4-FFF2-40B4-BE49-F238E27FC236}">
                  <a16:creationId xmlns:a16="http://schemas.microsoft.com/office/drawing/2014/main" id="{EB9DBB47-1D01-42BB-A82C-F0A40BD18F0E}"/>
                </a:ext>
              </a:extLst>
            </p:cNvPr>
            <p:cNvSpPr/>
            <p:nvPr/>
          </p:nvSpPr>
          <p:spPr>
            <a:xfrm>
              <a:off x="3006425" y="2569200"/>
              <a:ext cx="877075" cy="574850"/>
            </a:xfrm>
            <a:custGeom>
              <a:avLst/>
              <a:gdLst/>
              <a:ahLst/>
              <a:cxnLst/>
              <a:rect l="l" t="t" r="r" b="b"/>
              <a:pathLst>
                <a:path w="35083" h="22994" extrusionOk="0">
                  <a:moveTo>
                    <a:pt x="0" y="1"/>
                  </a:moveTo>
                  <a:lnTo>
                    <a:pt x="0" y="2532"/>
                  </a:lnTo>
                  <a:lnTo>
                    <a:pt x="35082" y="22994"/>
                  </a:lnTo>
                  <a:lnTo>
                    <a:pt x="35082" y="20462"/>
                  </a:lnTo>
                  <a:lnTo>
                    <a:pt x="0" y="1"/>
                  </a:lnTo>
                  <a:close/>
                </a:path>
              </a:pathLst>
            </a:custGeom>
            <a:solidFill>
              <a:srgbClr val="E76F5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 name="Google Shape;1413;p46">
              <a:extLst>
                <a:ext uri="{FF2B5EF4-FFF2-40B4-BE49-F238E27FC236}">
                  <a16:creationId xmlns:a16="http://schemas.microsoft.com/office/drawing/2014/main" id="{29D626BB-30DE-4C25-BADD-1FA267EA2D56}"/>
                </a:ext>
              </a:extLst>
            </p:cNvPr>
            <p:cNvSpPr/>
            <p:nvPr/>
          </p:nvSpPr>
          <p:spPr>
            <a:xfrm>
              <a:off x="3273825" y="2843125"/>
              <a:ext cx="609675" cy="418925"/>
            </a:xfrm>
            <a:custGeom>
              <a:avLst/>
              <a:gdLst/>
              <a:ahLst/>
              <a:cxnLst/>
              <a:rect l="l" t="t" r="r" b="b"/>
              <a:pathLst>
                <a:path w="24387" h="16757" extrusionOk="0">
                  <a:moveTo>
                    <a:pt x="0" y="1"/>
                  </a:moveTo>
                  <a:lnTo>
                    <a:pt x="0" y="2533"/>
                  </a:lnTo>
                  <a:lnTo>
                    <a:pt x="24386" y="16756"/>
                  </a:lnTo>
                  <a:lnTo>
                    <a:pt x="24386" y="14225"/>
                  </a:lnTo>
                  <a:lnTo>
                    <a:pt x="0" y="1"/>
                  </a:lnTo>
                  <a:close/>
                </a:path>
              </a:pathLst>
            </a:custGeom>
            <a:solidFill>
              <a:srgbClr val="E76F5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 name="Google Shape;1414;p46">
              <a:extLst>
                <a:ext uri="{FF2B5EF4-FFF2-40B4-BE49-F238E27FC236}">
                  <a16:creationId xmlns:a16="http://schemas.microsoft.com/office/drawing/2014/main" id="{E1159314-BF23-4EBA-A641-BE4294D6B8A5}"/>
                </a:ext>
              </a:extLst>
            </p:cNvPr>
            <p:cNvSpPr/>
            <p:nvPr/>
          </p:nvSpPr>
          <p:spPr>
            <a:xfrm>
              <a:off x="2272100" y="1484025"/>
              <a:ext cx="2202775" cy="1276950"/>
            </a:xfrm>
            <a:custGeom>
              <a:avLst/>
              <a:gdLst/>
              <a:ahLst/>
              <a:cxnLst/>
              <a:rect l="l" t="t" r="r" b="b"/>
              <a:pathLst>
                <a:path w="88111" h="51078" extrusionOk="0">
                  <a:moveTo>
                    <a:pt x="17626" y="0"/>
                  </a:moveTo>
                  <a:lnTo>
                    <a:pt x="1" y="10178"/>
                  </a:lnTo>
                  <a:lnTo>
                    <a:pt x="70127" y="51078"/>
                  </a:lnTo>
                  <a:lnTo>
                    <a:pt x="88111" y="40694"/>
                  </a:lnTo>
                  <a:lnTo>
                    <a:pt x="17626" y="0"/>
                  </a:ln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 name="Google Shape;1415;p46">
              <a:extLst>
                <a:ext uri="{FF2B5EF4-FFF2-40B4-BE49-F238E27FC236}">
                  <a16:creationId xmlns:a16="http://schemas.microsoft.com/office/drawing/2014/main" id="{0C353024-B81D-4E50-AF6E-146C163126FE}"/>
                </a:ext>
              </a:extLst>
            </p:cNvPr>
            <p:cNvSpPr/>
            <p:nvPr/>
          </p:nvSpPr>
          <p:spPr>
            <a:xfrm>
              <a:off x="2272100" y="1738450"/>
              <a:ext cx="1740225" cy="2535800"/>
            </a:xfrm>
            <a:custGeom>
              <a:avLst/>
              <a:gdLst/>
              <a:ahLst/>
              <a:cxnLst/>
              <a:rect l="l" t="t" r="r" b="b"/>
              <a:pathLst>
                <a:path w="69609" h="101432" extrusionOk="0">
                  <a:moveTo>
                    <a:pt x="1" y="1"/>
                  </a:moveTo>
                  <a:lnTo>
                    <a:pt x="1" y="60833"/>
                  </a:lnTo>
                  <a:lnTo>
                    <a:pt x="69609" y="101431"/>
                  </a:lnTo>
                  <a:cubicBezTo>
                    <a:pt x="64043" y="90262"/>
                    <a:pt x="59979" y="64006"/>
                    <a:pt x="39984" y="62732"/>
                  </a:cubicBezTo>
                  <a:cubicBezTo>
                    <a:pt x="15167" y="61150"/>
                    <a:pt x="7285" y="20576"/>
                    <a:pt x="5937" y="3463"/>
                  </a:cubicBezTo>
                  <a:lnTo>
                    <a:pt x="1" y="1"/>
                  </a:lnTo>
                  <a:close/>
                </a:path>
              </a:pathLst>
            </a:custGeom>
            <a:solidFill>
              <a:schemeClr val="bg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24" name="Google Shape;1416;p46">
            <a:extLst>
              <a:ext uri="{FF2B5EF4-FFF2-40B4-BE49-F238E27FC236}">
                <a16:creationId xmlns:a16="http://schemas.microsoft.com/office/drawing/2014/main" id="{56B07F07-FD56-4571-A1B4-CFD69AC16365}"/>
              </a:ext>
            </a:extLst>
          </p:cNvPr>
          <p:cNvSpPr/>
          <p:nvPr/>
        </p:nvSpPr>
        <p:spPr>
          <a:xfrm>
            <a:off x="15937840" y="4153462"/>
            <a:ext cx="1128053" cy="2648717"/>
          </a:xfrm>
          <a:custGeom>
            <a:avLst/>
            <a:gdLst/>
            <a:ahLst/>
            <a:cxnLst/>
            <a:rect l="l" t="t" r="r" b="b"/>
            <a:pathLst>
              <a:path w="43510" h="107295" extrusionOk="0">
                <a:moveTo>
                  <a:pt x="21755" y="0"/>
                </a:moveTo>
                <a:cubicBezTo>
                  <a:pt x="16187" y="0"/>
                  <a:pt x="10620" y="1227"/>
                  <a:pt x="6372" y="3679"/>
                </a:cubicBezTo>
                <a:cubicBezTo>
                  <a:pt x="2124" y="6132"/>
                  <a:pt x="0" y="9345"/>
                  <a:pt x="0" y="12560"/>
                </a:cubicBezTo>
                <a:lnTo>
                  <a:pt x="0" y="95452"/>
                </a:lnTo>
                <a:lnTo>
                  <a:pt x="59" y="95452"/>
                </a:lnTo>
                <a:cubicBezTo>
                  <a:pt x="353" y="98424"/>
                  <a:pt x="2440" y="101345"/>
                  <a:pt x="6372" y="103616"/>
                </a:cubicBezTo>
                <a:cubicBezTo>
                  <a:pt x="10620" y="106068"/>
                  <a:pt x="16187" y="107294"/>
                  <a:pt x="21755" y="107294"/>
                </a:cubicBezTo>
                <a:cubicBezTo>
                  <a:pt x="27322" y="107294"/>
                  <a:pt x="32890" y="106068"/>
                  <a:pt x="37138" y="103616"/>
                </a:cubicBezTo>
                <a:cubicBezTo>
                  <a:pt x="41068" y="101346"/>
                  <a:pt x="43157" y="98424"/>
                  <a:pt x="43449" y="95452"/>
                </a:cubicBezTo>
                <a:lnTo>
                  <a:pt x="43509" y="95452"/>
                </a:lnTo>
                <a:lnTo>
                  <a:pt x="43509" y="12561"/>
                </a:lnTo>
                <a:cubicBezTo>
                  <a:pt x="43509" y="9347"/>
                  <a:pt x="41385" y="6132"/>
                  <a:pt x="37138" y="3679"/>
                </a:cubicBezTo>
                <a:cubicBezTo>
                  <a:pt x="32890" y="1227"/>
                  <a:pt x="27322" y="0"/>
                  <a:pt x="21755" y="0"/>
                </a:cubicBezTo>
                <a:close/>
              </a:path>
            </a:pathLst>
          </a:custGeom>
          <a:solidFill>
            <a:schemeClr val="accent2">
              <a:alpha val="2902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5" name="Google Shape;1417;p46">
            <a:extLst>
              <a:ext uri="{FF2B5EF4-FFF2-40B4-BE49-F238E27FC236}">
                <a16:creationId xmlns:a16="http://schemas.microsoft.com/office/drawing/2014/main" id="{23B629C9-1B54-4987-81A5-603435C2AEA8}"/>
              </a:ext>
            </a:extLst>
          </p:cNvPr>
          <p:cNvSpPr/>
          <p:nvPr/>
        </p:nvSpPr>
        <p:spPr>
          <a:xfrm>
            <a:off x="15937840" y="4153461"/>
            <a:ext cx="1128053" cy="620146"/>
          </a:xfrm>
          <a:custGeom>
            <a:avLst/>
            <a:gdLst/>
            <a:ahLst/>
            <a:cxnLst/>
            <a:rect l="l" t="t" r="r" b="b"/>
            <a:pathLst>
              <a:path w="43510" h="25121" extrusionOk="0">
                <a:moveTo>
                  <a:pt x="21755" y="0"/>
                </a:moveTo>
                <a:cubicBezTo>
                  <a:pt x="15985" y="0"/>
                  <a:pt x="10452" y="1324"/>
                  <a:pt x="6372" y="3679"/>
                </a:cubicBezTo>
                <a:cubicBezTo>
                  <a:pt x="2292" y="6034"/>
                  <a:pt x="0" y="9229"/>
                  <a:pt x="0" y="12560"/>
                </a:cubicBezTo>
                <a:cubicBezTo>
                  <a:pt x="0" y="15891"/>
                  <a:pt x="2292" y="19086"/>
                  <a:pt x="6372" y="21441"/>
                </a:cubicBezTo>
                <a:cubicBezTo>
                  <a:pt x="10452" y="23798"/>
                  <a:pt x="15985" y="25120"/>
                  <a:pt x="21755" y="25120"/>
                </a:cubicBezTo>
                <a:cubicBezTo>
                  <a:pt x="27524" y="25120"/>
                  <a:pt x="33057" y="23798"/>
                  <a:pt x="37138" y="21441"/>
                </a:cubicBezTo>
                <a:cubicBezTo>
                  <a:pt x="41217" y="19086"/>
                  <a:pt x="43509" y="15891"/>
                  <a:pt x="43509" y="12560"/>
                </a:cubicBezTo>
                <a:cubicBezTo>
                  <a:pt x="43509" y="9229"/>
                  <a:pt x="41217" y="6034"/>
                  <a:pt x="37138" y="3679"/>
                </a:cubicBezTo>
                <a:cubicBezTo>
                  <a:pt x="33057" y="1324"/>
                  <a:pt x="27524" y="0"/>
                  <a:pt x="21755" y="0"/>
                </a:cubicBezTo>
                <a:close/>
              </a:path>
            </a:pathLst>
          </a:custGeom>
          <a:solidFill>
            <a:schemeClr val="accent2">
              <a:alpha val="2902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6" name="Google Shape;1418;p46">
            <a:extLst>
              <a:ext uri="{FF2B5EF4-FFF2-40B4-BE49-F238E27FC236}">
                <a16:creationId xmlns:a16="http://schemas.microsoft.com/office/drawing/2014/main" id="{04411D57-3C36-4DCF-9B82-9D96EEF0F9B0}"/>
              </a:ext>
            </a:extLst>
          </p:cNvPr>
          <p:cNvSpPr/>
          <p:nvPr/>
        </p:nvSpPr>
        <p:spPr>
          <a:xfrm>
            <a:off x="15882748" y="6993768"/>
            <a:ext cx="1238214" cy="620170"/>
          </a:xfrm>
          <a:custGeom>
            <a:avLst/>
            <a:gdLst/>
            <a:ahLst/>
            <a:cxnLst/>
            <a:rect l="l" t="t" r="r" b="b"/>
            <a:pathLst>
              <a:path w="47759" h="25122" extrusionOk="0">
                <a:moveTo>
                  <a:pt x="23880" y="1"/>
                </a:moveTo>
                <a:cubicBezTo>
                  <a:pt x="18312" y="1"/>
                  <a:pt x="12745" y="1227"/>
                  <a:pt x="8497" y="3679"/>
                </a:cubicBezTo>
                <a:cubicBezTo>
                  <a:pt x="1" y="8584"/>
                  <a:pt x="1" y="16537"/>
                  <a:pt x="8497" y="21443"/>
                </a:cubicBezTo>
                <a:cubicBezTo>
                  <a:pt x="12744" y="23896"/>
                  <a:pt x="18311" y="25122"/>
                  <a:pt x="23879" y="25122"/>
                </a:cubicBezTo>
                <a:cubicBezTo>
                  <a:pt x="29447" y="25122"/>
                  <a:pt x="35015" y="23895"/>
                  <a:pt x="39263" y="21443"/>
                </a:cubicBezTo>
                <a:cubicBezTo>
                  <a:pt x="47759" y="16537"/>
                  <a:pt x="47757" y="8584"/>
                  <a:pt x="39263" y="3679"/>
                </a:cubicBezTo>
                <a:cubicBezTo>
                  <a:pt x="35015" y="1227"/>
                  <a:pt x="29447" y="1"/>
                  <a:pt x="23880"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7" name="Google Shape;1419;p46">
            <a:extLst>
              <a:ext uri="{FF2B5EF4-FFF2-40B4-BE49-F238E27FC236}">
                <a16:creationId xmlns:a16="http://schemas.microsoft.com/office/drawing/2014/main" id="{1DBC4EBA-F009-4A2D-AF30-C12276754435}"/>
              </a:ext>
            </a:extLst>
          </p:cNvPr>
          <p:cNvSpPr/>
          <p:nvPr/>
        </p:nvSpPr>
        <p:spPr>
          <a:xfrm>
            <a:off x="15882747" y="6994041"/>
            <a:ext cx="609659" cy="619652"/>
          </a:xfrm>
          <a:custGeom>
            <a:avLst/>
            <a:gdLst/>
            <a:ahLst/>
            <a:cxnLst/>
            <a:rect l="l" t="t" r="r" b="b"/>
            <a:pathLst>
              <a:path w="23515" h="25101" extrusionOk="0">
                <a:moveTo>
                  <a:pt x="23515" y="1"/>
                </a:moveTo>
                <a:cubicBezTo>
                  <a:pt x="18070" y="52"/>
                  <a:pt x="12652" y="1271"/>
                  <a:pt x="8497" y="3668"/>
                </a:cubicBezTo>
                <a:cubicBezTo>
                  <a:pt x="1" y="8573"/>
                  <a:pt x="1" y="16526"/>
                  <a:pt x="8497" y="21432"/>
                </a:cubicBezTo>
                <a:cubicBezTo>
                  <a:pt x="12652" y="23831"/>
                  <a:pt x="18070" y="25048"/>
                  <a:pt x="23515" y="25101"/>
                </a:cubicBezTo>
                <a:lnTo>
                  <a:pt x="23515"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8" name="Google Shape;1420;p46">
            <a:extLst>
              <a:ext uri="{FF2B5EF4-FFF2-40B4-BE49-F238E27FC236}">
                <a16:creationId xmlns:a16="http://schemas.microsoft.com/office/drawing/2014/main" id="{11A5D1B2-96EE-4E5F-8555-16DDC8CF720E}"/>
              </a:ext>
            </a:extLst>
          </p:cNvPr>
          <p:cNvSpPr/>
          <p:nvPr/>
        </p:nvSpPr>
        <p:spPr>
          <a:xfrm>
            <a:off x="15937840" y="6930307"/>
            <a:ext cx="1128053" cy="620146"/>
          </a:xfrm>
          <a:custGeom>
            <a:avLst/>
            <a:gdLst/>
            <a:ahLst/>
            <a:cxnLst/>
            <a:rect l="l" t="t" r="r" b="b"/>
            <a:pathLst>
              <a:path w="43510" h="25121" extrusionOk="0">
                <a:moveTo>
                  <a:pt x="21755" y="1"/>
                </a:moveTo>
                <a:cubicBezTo>
                  <a:pt x="15985" y="1"/>
                  <a:pt x="10452" y="1324"/>
                  <a:pt x="6372" y="3679"/>
                </a:cubicBezTo>
                <a:cubicBezTo>
                  <a:pt x="2292" y="6035"/>
                  <a:pt x="0" y="9230"/>
                  <a:pt x="0" y="12561"/>
                </a:cubicBezTo>
                <a:cubicBezTo>
                  <a:pt x="0" y="15892"/>
                  <a:pt x="2292" y="19086"/>
                  <a:pt x="6372" y="21443"/>
                </a:cubicBezTo>
                <a:cubicBezTo>
                  <a:pt x="10452" y="23798"/>
                  <a:pt x="15985" y="25121"/>
                  <a:pt x="21755" y="25121"/>
                </a:cubicBezTo>
                <a:cubicBezTo>
                  <a:pt x="27524" y="25121"/>
                  <a:pt x="33057" y="23798"/>
                  <a:pt x="37138" y="21443"/>
                </a:cubicBezTo>
                <a:cubicBezTo>
                  <a:pt x="41217" y="19086"/>
                  <a:pt x="43509" y="15892"/>
                  <a:pt x="43509" y="12561"/>
                </a:cubicBezTo>
                <a:cubicBezTo>
                  <a:pt x="43509" y="9230"/>
                  <a:pt x="41217" y="6035"/>
                  <a:pt x="37138" y="3679"/>
                </a:cubicBezTo>
                <a:cubicBezTo>
                  <a:pt x="33057" y="1324"/>
                  <a:pt x="27524" y="1"/>
                  <a:pt x="21755" y="1"/>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9" name="Google Shape;1421;p46">
            <a:extLst>
              <a:ext uri="{FF2B5EF4-FFF2-40B4-BE49-F238E27FC236}">
                <a16:creationId xmlns:a16="http://schemas.microsoft.com/office/drawing/2014/main" id="{50038BD4-A8B9-48FD-AC60-980D06A4E590}"/>
              </a:ext>
            </a:extLst>
          </p:cNvPr>
          <p:cNvSpPr/>
          <p:nvPr/>
        </p:nvSpPr>
        <p:spPr>
          <a:xfrm>
            <a:off x="16313844" y="6406237"/>
            <a:ext cx="378110" cy="937563"/>
          </a:xfrm>
          <a:custGeom>
            <a:avLst/>
            <a:gdLst/>
            <a:ahLst/>
            <a:cxnLst/>
            <a:rect l="l" t="t" r="r" b="b"/>
            <a:pathLst>
              <a:path w="14584" h="37979" extrusionOk="0">
                <a:moveTo>
                  <a:pt x="7252" y="1"/>
                </a:moveTo>
                <a:cubicBezTo>
                  <a:pt x="5396" y="1"/>
                  <a:pt x="3540" y="410"/>
                  <a:pt x="2124" y="1227"/>
                </a:cubicBezTo>
                <a:cubicBezTo>
                  <a:pt x="708" y="2045"/>
                  <a:pt x="1" y="3117"/>
                  <a:pt x="1" y="4188"/>
                </a:cubicBezTo>
                <a:lnTo>
                  <a:pt x="1" y="33793"/>
                </a:lnTo>
                <a:cubicBezTo>
                  <a:pt x="1" y="34864"/>
                  <a:pt x="708" y="35935"/>
                  <a:pt x="2125" y="36753"/>
                </a:cubicBezTo>
                <a:cubicBezTo>
                  <a:pt x="3541" y="37570"/>
                  <a:pt x="5397" y="37979"/>
                  <a:pt x="7252" y="37979"/>
                </a:cubicBezTo>
                <a:cubicBezTo>
                  <a:pt x="9108" y="37979"/>
                  <a:pt x="10964" y="37570"/>
                  <a:pt x="12380" y="36753"/>
                </a:cubicBezTo>
                <a:cubicBezTo>
                  <a:pt x="13908" y="35871"/>
                  <a:pt x="14583" y="34694"/>
                  <a:pt x="14461" y="33538"/>
                </a:cubicBezTo>
                <a:lnTo>
                  <a:pt x="14461" y="4442"/>
                </a:lnTo>
                <a:cubicBezTo>
                  <a:pt x="14582" y="3286"/>
                  <a:pt x="13908" y="2109"/>
                  <a:pt x="12379" y="1227"/>
                </a:cubicBezTo>
                <a:cubicBezTo>
                  <a:pt x="10963" y="410"/>
                  <a:pt x="9107" y="1"/>
                  <a:pt x="7252"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0" name="Google Shape;1422;p46">
            <a:extLst>
              <a:ext uri="{FF2B5EF4-FFF2-40B4-BE49-F238E27FC236}">
                <a16:creationId xmlns:a16="http://schemas.microsoft.com/office/drawing/2014/main" id="{1C7E0CC6-0C8C-4CC9-BC6C-83E8E6FAACD2}"/>
              </a:ext>
            </a:extLst>
          </p:cNvPr>
          <p:cNvSpPr/>
          <p:nvPr/>
        </p:nvSpPr>
        <p:spPr>
          <a:xfrm>
            <a:off x="16313842" y="6423441"/>
            <a:ext cx="357110" cy="920355"/>
          </a:xfrm>
          <a:custGeom>
            <a:avLst/>
            <a:gdLst/>
            <a:ahLst/>
            <a:cxnLst/>
            <a:rect l="l" t="t" r="r" b="b"/>
            <a:pathLst>
              <a:path w="13774" h="37282" extrusionOk="0">
                <a:moveTo>
                  <a:pt x="3248" y="1"/>
                </a:moveTo>
                <a:cubicBezTo>
                  <a:pt x="2860" y="147"/>
                  <a:pt x="2484" y="324"/>
                  <a:pt x="2124" y="530"/>
                </a:cubicBezTo>
                <a:cubicBezTo>
                  <a:pt x="708" y="1348"/>
                  <a:pt x="1" y="2420"/>
                  <a:pt x="1" y="3491"/>
                </a:cubicBezTo>
                <a:lnTo>
                  <a:pt x="1" y="33096"/>
                </a:lnTo>
                <a:cubicBezTo>
                  <a:pt x="1" y="34167"/>
                  <a:pt x="708" y="35239"/>
                  <a:pt x="2125" y="36056"/>
                </a:cubicBezTo>
                <a:cubicBezTo>
                  <a:pt x="3541" y="36873"/>
                  <a:pt x="5397" y="37282"/>
                  <a:pt x="7252" y="37282"/>
                </a:cubicBezTo>
                <a:cubicBezTo>
                  <a:pt x="9108" y="37282"/>
                  <a:pt x="10964" y="36873"/>
                  <a:pt x="12380" y="36056"/>
                </a:cubicBezTo>
                <a:cubicBezTo>
                  <a:pt x="12493" y="35991"/>
                  <a:pt x="12591" y="35921"/>
                  <a:pt x="12695" y="35852"/>
                </a:cubicBezTo>
                <a:cubicBezTo>
                  <a:pt x="13368" y="35300"/>
                  <a:pt x="13774" y="34912"/>
                  <a:pt x="13774" y="34911"/>
                </a:cubicBezTo>
                <a:lnTo>
                  <a:pt x="13774" y="34911"/>
                </a:lnTo>
                <a:cubicBezTo>
                  <a:pt x="12815" y="35583"/>
                  <a:pt x="11026" y="35935"/>
                  <a:pt x="9211" y="35935"/>
                </a:cubicBezTo>
                <a:cubicBezTo>
                  <a:pt x="6877" y="35935"/>
                  <a:pt x="4500" y="35354"/>
                  <a:pt x="3790" y="34123"/>
                </a:cubicBezTo>
                <a:cubicBezTo>
                  <a:pt x="2932" y="32638"/>
                  <a:pt x="3248" y="27140"/>
                  <a:pt x="3248" y="21254"/>
                </a:cubicBezTo>
                <a:lnTo>
                  <a:pt x="3248"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1" name="Google Shape;1423;p46">
            <a:extLst>
              <a:ext uri="{FF2B5EF4-FFF2-40B4-BE49-F238E27FC236}">
                <a16:creationId xmlns:a16="http://schemas.microsoft.com/office/drawing/2014/main" id="{630DE870-8891-4AAE-A8CB-269057E94B8F}"/>
              </a:ext>
            </a:extLst>
          </p:cNvPr>
          <p:cNvSpPr/>
          <p:nvPr/>
        </p:nvSpPr>
        <p:spPr>
          <a:xfrm>
            <a:off x="16313844" y="6406237"/>
            <a:ext cx="378056" cy="395376"/>
          </a:xfrm>
          <a:custGeom>
            <a:avLst/>
            <a:gdLst/>
            <a:ahLst/>
            <a:cxnLst/>
            <a:rect l="l" t="t" r="r" b="b"/>
            <a:pathLst>
              <a:path w="14582" h="16016" extrusionOk="0">
                <a:moveTo>
                  <a:pt x="7252" y="1"/>
                </a:moveTo>
                <a:cubicBezTo>
                  <a:pt x="5397" y="1"/>
                  <a:pt x="3541" y="410"/>
                  <a:pt x="2125" y="1227"/>
                </a:cubicBezTo>
                <a:cubicBezTo>
                  <a:pt x="708" y="2045"/>
                  <a:pt x="1" y="3117"/>
                  <a:pt x="1" y="4188"/>
                </a:cubicBezTo>
                <a:lnTo>
                  <a:pt x="1" y="15298"/>
                </a:lnTo>
                <a:cubicBezTo>
                  <a:pt x="2344" y="15776"/>
                  <a:pt x="4798" y="16015"/>
                  <a:pt x="7252" y="16015"/>
                </a:cubicBezTo>
                <a:cubicBezTo>
                  <a:pt x="9691" y="16015"/>
                  <a:pt x="12130" y="15779"/>
                  <a:pt x="14461" y="15307"/>
                </a:cubicBezTo>
                <a:lnTo>
                  <a:pt x="14461" y="4442"/>
                </a:lnTo>
                <a:cubicBezTo>
                  <a:pt x="14582" y="3286"/>
                  <a:pt x="13908" y="2109"/>
                  <a:pt x="12380" y="1227"/>
                </a:cubicBezTo>
                <a:cubicBezTo>
                  <a:pt x="10964" y="410"/>
                  <a:pt x="9108" y="1"/>
                  <a:pt x="7252"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2" name="Google Shape;1424;p46">
            <a:extLst>
              <a:ext uri="{FF2B5EF4-FFF2-40B4-BE49-F238E27FC236}">
                <a16:creationId xmlns:a16="http://schemas.microsoft.com/office/drawing/2014/main" id="{C80C2214-2883-46E3-8F9D-D2564460DD4D}"/>
              </a:ext>
            </a:extLst>
          </p:cNvPr>
          <p:cNvSpPr/>
          <p:nvPr/>
        </p:nvSpPr>
        <p:spPr>
          <a:xfrm>
            <a:off x="16313844" y="6423442"/>
            <a:ext cx="84210" cy="372714"/>
          </a:xfrm>
          <a:custGeom>
            <a:avLst/>
            <a:gdLst/>
            <a:ahLst/>
            <a:cxnLst/>
            <a:rect l="l" t="t" r="r" b="b"/>
            <a:pathLst>
              <a:path w="3248" h="15098" extrusionOk="0">
                <a:moveTo>
                  <a:pt x="3248" y="1"/>
                </a:moveTo>
                <a:lnTo>
                  <a:pt x="3248" y="1"/>
                </a:lnTo>
                <a:cubicBezTo>
                  <a:pt x="2860" y="147"/>
                  <a:pt x="2484" y="324"/>
                  <a:pt x="2124" y="530"/>
                </a:cubicBezTo>
                <a:cubicBezTo>
                  <a:pt x="708" y="1348"/>
                  <a:pt x="1" y="2420"/>
                  <a:pt x="1" y="3491"/>
                </a:cubicBezTo>
                <a:lnTo>
                  <a:pt x="1" y="14602"/>
                </a:lnTo>
                <a:cubicBezTo>
                  <a:pt x="1063" y="14818"/>
                  <a:pt x="2149" y="14980"/>
                  <a:pt x="3247" y="15098"/>
                </a:cubicBezTo>
                <a:lnTo>
                  <a:pt x="3248" y="1"/>
                </a:lnTo>
                <a:close/>
              </a:path>
            </a:pathLst>
          </a:custGeom>
          <a:solidFill>
            <a:srgbClr val="76D3C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3" name="Google Shape;1425;p46">
            <a:extLst>
              <a:ext uri="{FF2B5EF4-FFF2-40B4-BE49-F238E27FC236}">
                <a16:creationId xmlns:a16="http://schemas.microsoft.com/office/drawing/2014/main" id="{41EE9918-9044-451B-BBE4-7222C12C39F0}"/>
              </a:ext>
            </a:extLst>
          </p:cNvPr>
          <p:cNvSpPr/>
          <p:nvPr/>
        </p:nvSpPr>
        <p:spPr>
          <a:xfrm>
            <a:off x="16313844" y="6083048"/>
            <a:ext cx="84210" cy="713139"/>
          </a:xfrm>
          <a:custGeom>
            <a:avLst/>
            <a:gdLst/>
            <a:ahLst/>
            <a:cxnLst/>
            <a:rect l="l" t="t" r="r" b="b"/>
            <a:pathLst>
              <a:path w="3248" h="28888" extrusionOk="0">
                <a:moveTo>
                  <a:pt x="3248" y="1"/>
                </a:moveTo>
                <a:lnTo>
                  <a:pt x="3248" y="1"/>
                </a:lnTo>
                <a:cubicBezTo>
                  <a:pt x="2860" y="148"/>
                  <a:pt x="2484" y="326"/>
                  <a:pt x="2124" y="532"/>
                </a:cubicBezTo>
                <a:cubicBezTo>
                  <a:pt x="708" y="1349"/>
                  <a:pt x="1" y="2420"/>
                  <a:pt x="1" y="3492"/>
                </a:cubicBezTo>
                <a:lnTo>
                  <a:pt x="1" y="28391"/>
                </a:lnTo>
                <a:cubicBezTo>
                  <a:pt x="1063" y="28608"/>
                  <a:pt x="2149" y="28769"/>
                  <a:pt x="3247" y="28888"/>
                </a:cubicBezTo>
                <a:lnTo>
                  <a:pt x="3248"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4" name="Google Shape;1426;p46">
            <a:extLst>
              <a:ext uri="{FF2B5EF4-FFF2-40B4-BE49-F238E27FC236}">
                <a16:creationId xmlns:a16="http://schemas.microsoft.com/office/drawing/2014/main" id="{2146FCF5-6C11-4D35-9C2B-9399A6C67ADC}"/>
              </a:ext>
            </a:extLst>
          </p:cNvPr>
          <p:cNvSpPr/>
          <p:nvPr/>
        </p:nvSpPr>
        <p:spPr>
          <a:xfrm>
            <a:off x="16313844" y="5967796"/>
            <a:ext cx="378110" cy="645252"/>
          </a:xfrm>
          <a:custGeom>
            <a:avLst/>
            <a:gdLst/>
            <a:ahLst/>
            <a:cxnLst/>
            <a:rect l="l" t="t" r="r" b="b"/>
            <a:pathLst>
              <a:path w="14584" h="26138" extrusionOk="0">
                <a:moveTo>
                  <a:pt x="7252" y="1"/>
                </a:moveTo>
                <a:cubicBezTo>
                  <a:pt x="5396" y="1"/>
                  <a:pt x="3540" y="410"/>
                  <a:pt x="2124" y="1227"/>
                </a:cubicBezTo>
                <a:cubicBezTo>
                  <a:pt x="708" y="2045"/>
                  <a:pt x="1" y="3117"/>
                  <a:pt x="1" y="4188"/>
                </a:cubicBezTo>
                <a:lnTo>
                  <a:pt x="1" y="21950"/>
                </a:lnTo>
                <a:cubicBezTo>
                  <a:pt x="1" y="23022"/>
                  <a:pt x="708" y="24093"/>
                  <a:pt x="2125" y="24912"/>
                </a:cubicBezTo>
                <a:cubicBezTo>
                  <a:pt x="3541" y="25729"/>
                  <a:pt x="5397" y="26138"/>
                  <a:pt x="7252" y="26138"/>
                </a:cubicBezTo>
                <a:cubicBezTo>
                  <a:pt x="9108" y="26138"/>
                  <a:pt x="10964" y="25729"/>
                  <a:pt x="12380" y="24912"/>
                </a:cubicBezTo>
                <a:cubicBezTo>
                  <a:pt x="13908" y="24028"/>
                  <a:pt x="14583" y="22851"/>
                  <a:pt x="14461" y="21697"/>
                </a:cubicBezTo>
                <a:lnTo>
                  <a:pt x="14461" y="4442"/>
                </a:lnTo>
                <a:cubicBezTo>
                  <a:pt x="14582" y="3287"/>
                  <a:pt x="13908" y="2110"/>
                  <a:pt x="12379" y="1227"/>
                </a:cubicBezTo>
                <a:cubicBezTo>
                  <a:pt x="10963" y="410"/>
                  <a:pt x="9107" y="1"/>
                  <a:pt x="7252"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5" name="Google Shape;1427;p46">
            <a:extLst>
              <a:ext uri="{FF2B5EF4-FFF2-40B4-BE49-F238E27FC236}">
                <a16:creationId xmlns:a16="http://schemas.microsoft.com/office/drawing/2014/main" id="{9FC4D6AB-4378-4F66-96AC-F32C321FB09D}"/>
              </a:ext>
            </a:extLst>
          </p:cNvPr>
          <p:cNvSpPr/>
          <p:nvPr/>
        </p:nvSpPr>
        <p:spPr>
          <a:xfrm>
            <a:off x="16313844" y="6083047"/>
            <a:ext cx="84210" cy="512808"/>
          </a:xfrm>
          <a:custGeom>
            <a:avLst/>
            <a:gdLst/>
            <a:ahLst/>
            <a:cxnLst/>
            <a:rect l="l" t="t" r="r" b="b"/>
            <a:pathLst>
              <a:path w="3248" h="20773" extrusionOk="0">
                <a:moveTo>
                  <a:pt x="3248" y="1"/>
                </a:moveTo>
                <a:cubicBezTo>
                  <a:pt x="2860" y="148"/>
                  <a:pt x="2484" y="326"/>
                  <a:pt x="2124" y="532"/>
                </a:cubicBezTo>
                <a:cubicBezTo>
                  <a:pt x="708" y="1349"/>
                  <a:pt x="1" y="2420"/>
                  <a:pt x="1" y="3492"/>
                </a:cubicBezTo>
                <a:lnTo>
                  <a:pt x="1" y="17281"/>
                </a:lnTo>
                <a:cubicBezTo>
                  <a:pt x="1" y="18353"/>
                  <a:pt x="708" y="19424"/>
                  <a:pt x="2124" y="20241"/>
                </a:cubicBezTo>
                <a:cubicBezTo>
                  <a:pt x="2484" y="20447"/>
                  <a:pt x="2860" y="20625"/>
                  <a:pt x="3248" y="20772"/>
                </a:cubicBezTo>
                <a:lnTo>
                  <a:pt x="3248"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6" name="Google Shape;1428;p46">
            <a:extLst>
              <a:ext uri="{FF2B5EF4-FFF2-40B4-BE49-F238E27FC236}">
                <a16:creationId xmlns:a16="http://schemas.microsoft.com/office/drawing/2014/main" id="{F35C1FA7-D612-4D9E-BFCA-22A3DBF16151}"/>
              </a:ext>
            </a:extLst>
          </p:cNvPr>
          <p:cNvSpPr/>
          <p:nvPr/>
        </p:nvSpPr>
        <p:spPr>
          <a:xfrm>
            <a:off x="15985879" y="5812779"/>
            <a:ext cx="1031868" cy="516785"/>
          </a:xfrm>
          <a:custGeom>
            <a:avLst/>
            <a:gdLst/>
            <a:ahLst/>
            <a:cxnLst/>
            <a:rect l="l" t="t" r="r" b="b"/>
            <a:pathLst>
              <a:path w="39800" h="20934" extrusionOk="0">
                <a:moveTo>
                  <a:pt x="19901" y="1"/>
                </a:moveTo>
                <a:cubicBezTo>
                  <a:pt x="15262" y="1"/>
                  <a:pt x="10623" y="1023"/>
                  <a:pt x="7083" y="3066"/>
                </a:cubicBezTo>
                <a:cubicBezTo>
                  <a:pt x="3" y="7154"/>
                  <a:pt x="0" y="13781"/>
                  <a:pt x="7076" y="17869"/>
                </a:cubicBezTo>
                <a:cubicBezTo>
                  <a:pt x="10613" y="19912"/>
                  <a:pt x="15252" y="20934"/>
                  <a:pt x="19891" y="20934"/>
                </a:cubicBezTo>
                <a:cubicBezTo>
                  <a:pt x="24531" y="20934"/>
                  <a:pt x="29171" y="19912"/>
                  <a:pt x="32713" y="17869"/>
                </a:cubicBezTo>
                <a:cubicBezTo>
                  <a:pt x="39796" y="13782"/>
                  <a:pt x="39799" y="7154"/>
                  <a:pt x="32720" y="3066"/>
                </a:cubicBezTo>
                <a:cubicBezTo>
                  <a:pt x="29180" y="1023"/>
                  <a:pt x="24540" y="1"/>
                  <a:pt x="19901"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7" name="Google Shape;1429;p46">
            <a:extLst>
              <a:ext uri="{FF2B5EF4-FFF2-40B4-BE49-F238E27FC236}">
                <a16:creationId xmlns:a16="http://schemas.microsoft.com/office/drawing/2014/main" id="{02962262-B290-4030-8E4A-AD988D89F291}"/>
              </a:ext>
            </a:extLst>
          </p:cNvPr>
          <p:cNvSpPr/>
          <p:nvPr/>
        </p:nvSpPr>
        <p:spPr>
          <a:xfrm>
            <a:off x="15985879" y="5773654"/>
            <a:ext cx="1031868" cy="516785"/>
          </a:xfrm>
          <a:custGeom>
            <a:avLst/>
            <a:gdLst/>
            <a:ahLst/>
            <a:cxnLst/>
            <a:rect l="l" t="t" r="r" b="b"/>
            <a:pathLst>
              <a:path w="39800" h="20934" extrusionOk="0">
                <a:moveTo>
                  <a:pt x="19902" y="1"/>
                </a:moveTo>
                <a:cubicBezTo>
                  <a:pt x="15262" y="1"/>
                  <a:pt x="10623" y="1023"/>
                  <a:pt x="7083" y="3067"/>
                </a:cubicBezTo>
                <a:cubicBezTo>
                  <a:pt x="3" y="7153"/>
                  <a:pt x="0" y="13781"/>
                  <a:pt x="7076" y="17868"/>
                </a:cubicBezTo>
                <a:cubicBezTo>
                  <a:pt x="10613" y="19912"/>
                  <a:pt x="15252" y="20934"/>
                  <a:pt x="19891" y="20934"/>
                </a:cubicBezTo>
                <a:cubicBezTo>
                  <a:pt x="24531" y="20934"/>
                  <a:pt x="29171" y="19912"/>
                  <a:pt x="32713" y="17868"/>
                </a:cubicBezTo>
                <a:cubicBezTo>
                  <a:pt x="39796" y="13781"/>
                  <a:pt x="39799" y="7153"/>
                  <a:pt x="32720" y="3067"/>
                </a:cubicBezTo>
                <a:cubicBezTo>
                  <a:pt x="29181" y="1023"/>
                  <a:pt x="24541" y="1"/>
                  <a:pt x="19902"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8" name="Google Shape;1430;p46">
            <a:extLst>
              <a:ext uri="{FF2B5EF4-FFF2-40B4-BE49-F238E27FC236}">
                <a16:creationId xmlns:a16="http://schemas.microsoft.com/office/drawing/2014/main" id="{14FDA634-1D0D-452E-B800-E44155AE1711}"/>
              </a:ext>
            </a:extLst>
          </p:cNvPr>
          <p:cNvSpPr/>
          <p:nvPr/>
        </p:nvSpPr>
        <p:spPr>
          <a:xfrm>
            <a:off x="16031743" y="4226081"/>
            <a:ext cx="940088" cy="2030547"/>
          </a:xfrm>
          <a:custGeom>
            <a:avLst/>
            <a:gdLst/>
            <a:ahLst/>
            <a:cxnLst/>
            <a:rect l="l" t="t" r="r" b="b"/>
            <a:pathLst>
              <a:path w="36260" h="82254" extrusionOk="0">
                <a:moveTo>
                  <a:pt x="18133" y="1"/>
                </a:moveTo>
                <a:cubicBezTo>
                  <a:pt x="13493" y="1"/>
                  <a:pt x="8854" y="940"/>
                  <a:pt x="5314" y="2817"/>
                </a:cubicBezTo>
                <a:cubicBezTo>
                  <a:pt x="1773" y="4696"/>
                  <a:pt x="3" y="7158"/>
                  <a:pt x="2" y="9618"/>
                </a:cubicBezTo>
                <a:lnTo>
                  <a:pt x="2" y="71787"/>
                </a:lnTo>
                <a:cubicBezTo>
                  <a:pt x="0" y="74466"/>
                  <a:pt x="1768" y="77145"/>
                  <a:pt x="5307" y="79189"/>
                </a:cubicBezTo>
                <a:cubicBezTo>
                  <a:pt x="8844" y="81232"/>
                  <a:pt x="13483" y="82254"/>
                  <a:pt x="18123" y="82254"/>
                </a:cubicBezTo>
                <a:cubicBezTo>
                  <a:pt x="22762" y="82254"/>
                  <a:pt x="27403" y="81232"/>
                  <a:pt x="30944" y="79189"/>
                </a:cubicBezTo>
                <a:cubicBezTo>
                  <a:pt x="34486" y="77145"/>
                  <a:pt x="36257" y="74466"/>
                  <a:pt x="36259" y="71787"/>
                </a:cubicBezTo>
                <a:lnTo>
                  <a:pt x="36259" y="9619"/>
                </a:lnTo>
                <a:cubicBezTo>
                  <a:pt x="36260" y="7156"/>
                  <a:pt x="34492" y="4696"/>
                  <a:pt x="30951" y="2817"/>
                </a:cubicBezTo>
                <a:cubicBezTo>
                  <a:pt x="27412" y="940"/>
                  <a:pt x="22772" y="1"/>
                  <a:pt x="18133"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0" name="Google Shape;1432;p46">
            <a:extLst>
              <a:ext uri="{FF2B5EF4-FFF2-40B4-BE49-F238E27FC236}">
                <a16:creationId xmlns:a16="http://schemas.microsoft.com/office/drawing/2014/main" id="{6D7605C4-B379-44E9-813F-0D0ABEBCA9BA}"/>
              </a:ext>
            </a:extLst>
          </p:cNvPr>
          <p:cNvSpPr/>
          <p:nvPr/>
        </p:nvSpPr>
        <p:spPr>
          <a:xfrm>
            <a:off x="16031742" y="4361303"/>
            <a:ext cx="731329" cy="1895265"/>
          </a:xfrm>
          <a:custGeom>
            <a:avLst/>
            <a:gdLst/>
            <a:ahLst/>
            <a:cxnLst/>
            <a:rect l="l" t="t" r="r" b="b"/>
            <a:pathLst>
              <a:path w="28208" h="76774" extrusionOk="0">
                <a:moveTo>
                  <a:pt x="1787" y="1"/>
                </a:moveTo>
                <a:cubicBezTo>
                  <a:pt x="610" y="1307"/>
                  <a:pt x="3" y="2722"/>
                  <a:pt x="2" y="4140"/>
                </a:cubicBezTo>
                <a:lnTo>
                  <a:pt x="2" y="66309"/>
                </a:lnTo>
                <a:cubicBezTo>
                  <a:pt x="0" y="68988"/>
                  <a:pt x="1768" y="71667"/>
                  <a:pt x="5307" y="73711"/>
                </a:cubicBezTo>
                <a:cubicBezTo>
                  <a:pt x="8843" y="75753"/>
                  <a:pt x="13478" y="76774"/>
                  <a:pt x="18115" y="76774"/>
                </a:cubicBezTo>
                <a:cubicBezTo>
                  <a:pt x="21639" y="76774"/>
                  <a:pt x="25163" y="76184"/>
                  <a:pt x="28207" y="75006"/>
                </a:cubicBezTo>
                <a:lnTo>
                  <a:pt x="28207" y="75006"/>
                </a:lnTo>
                <a:cubicBezTo>
                  <a:pt x="26355" y="75441"/>
                  <a:pt x="24609" y="75638"/>
                  <a:pt x="22977" y="75638"/>
                </a:cubicBezTo>
                <a:cubicBezTo>
                  <a:pt x="13385" y="75638"/>
                  <a:pt x="7733" y="68847"/>
                  <a:pt x="7733" y="63916"/>
                </a:cubicBezTo>
                <a:lnTo>
                  <a:pt x="7733" y="7695"/>
                </a:lnTo>
                <a:lnTo>
                  <a:pt x="1787"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1" name="Google Shape;1433;p46">
            <a:extLst>
              <a:ext uri="{FF2B5EF4-FFF2-40B4-BE49-F238E27FC236}">
                <a16:creationId xmlns:a16="http://schemas.microsoft.com/office/drawing/2014/main" id="{F8062276-8B9F-4F13-B505-C3FF46C0BDD0}"/>
              </a:ext>
            </a:extLst>
          </p:cNvPr>
          <p:cNvSpPr/>
          <p:nvPr/>
        </p:nvSpPr>
        <p:spPr>
          <a:xfrm>
            <a:off x="15985879" y="4226082"/>
            <a:ext cx="1031868" cy="474865"/>
          </a:xfrm>
          <a:custGeom>
            <a:avLst/>
            <a:gdLst/>
            <a:ahLst/>
            <a:cxnLst/>
            <a:rect l="l" t="t" r="r" b="b"/>
            <a:pathLst>
              <a:path w="39800" h="19236" extrusionOk="0">
                <a:moveTo>
                  <a:pt x="19902" y="1"/>
                </a:moveTo>
                <a:cubicBezTo>
                  <a:pt x="15262" y="1"/>
                  <a:pt x="10623" y="940"/>
                  <a:pt x="7083" y="2817"/>
                </a:cubicBezTo>
                <a:cubicBezTo>
                  <a:pt x="3" y="6574"/>
                  <a:pt x="0" y="12663"/>
                  <a:pt x="7076" y="16419"/>
                </a:cubicBezTo>
                <a:cubicBezTo>
                  <a:pt x="10613" y="18297"/>
                  <a:pt x="15252" y="19235"/>
                  <a:pt x="19891" y="19235"/>
                </a:cubicBezTo>
                <a:cubicBezTo>
                  <a:pt x="24531" y="19235"/>
                  <a:pt x="29171" y="18297"/>
                  <a:pt x="32713" y="16419"/>
                </a:cubicBezTo>
                <a:cubicBezTo>
                  <a:pt x="39796" y="12663"/>
                  <a:pt x="39799" y="6574"/>
                  <a:pt x="32720" y="2817"/>
                </a:cubicBezTo>
                <a:cubicBezTo>
                  <a:pt x="29181" y="940"/>
                  <a:pt x="24541" y="1"/>
                  <a:pt x="19902"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2" name="Google Shape;1434;p46">
            <a:extLst>
              <a:ext uri="{FF2B5EF4-FFF2-40B4-BE49-F238E27FC236}">
                <a16:creationId xmlns:a16="http://schemas.microsoft.com/office/drawing/2014/main" id="{4B2D01F9-E8DA-4A56-BF28-6496A7551D69}"/>
              </a:ext>
            </a:extLst>
          </p:cNvPr>
          <p:cNvSpPr/>
          <p:nvPr/>
        </p:nvSpPr>
        <p:spPr>
          <a:xfrm>
            <a:off x="16219837" y="4016167"/>
            <a:ext cx="564053" cy="602397"/>
          </a:xfrm>
          <a:custGeom>
            <a:avLst/>
            <a:gdLst/>
            <a:ahLst/>
            <a:cxnLst/>
            <a:rect l="l" t="t" r="r" b="b"/>
            <a:pathLst>
              <a:path w="21756" h="24402" extrusionOk="0">
                <a:moveTo>
                  <a:pt x="10877" y="1"/>
                </a:moveTo>
                <a:cubicBezTo>
                  <a:pt x="8093" y="1"/>
                  <a:pt x="5310" y="614"/>
                  <a:pt x="3186" y="1841"/>
                </a:cubicBezTo>
                <a:cubicBezTo>
                  <a:pt x="1063" y="3066"/>
                  <a:pt x="0" y="4674"/>
                  <a:pt x="0" y="6280"/>
                </a:cubicBezTo>
                <a:lnTo>
                  <a:pt x="0" y="18122"/>
                </a:lnTo>
                <a:cubicBezTo>
                  <a:pt x="0" y="19729"/>
                  <a:pt x="1062" y="21337"/>
                  <a:pt x="3186" y="22563"/>
                </a:cubicBezTo>
                <a:cubicBezTo>
                  <a:pt x="5310" y="23789"/>
                  <a:pt x="8093" y="24401"/>
                  <a:pt x="10877" y="24401"/>
                </a:cubicBezTo>
                <a:cubicBezTo>
                  <a:pt x="13661" y="24401"/>
                  <a:pt x="16445" y="23789"/>
                  <a:pt x="18569" y="22563"/>
                </a:cubicBezTo>
                <a:cubicBezTo>
                  <a:pt x="20692" y="21337"/>
                  <a:pt x="21755" y="19729"/>
                  <a:pt x="21755" y="18122"/>
                </a:cubicBezTo>
                <a:lnTo>
                  <a:pt x="21755" y="6280"/>
                </a:lnTo>
                <a:cubicBezTo>
                  <a:pt x="21755" y="4674"/>
                  <a:pt x="20692" y="3066"/>
                  <a:pt x="18569" y="1841"/>
                </a:cubicBezTo>
                <a:cubicBezTo>
                  <a:pt x="16445" y="614"/>
                  <a:pt x="13661" y="1"/>
                  <a:pt x="10877" y="1"/>
                </a:cubicBezTo>
                <a:close/>
              </a:path>
            </a:pathLst>
          </a:custGeom>
          <a:solidFill>
            <a:schemeClr val="accent2">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3" name="Google Shape;1435;p46">
            <a:extLst>
              <a:ext uri="{FF2B5EF4-FFF2-40B4-BE49-F238E27FC236}">
                <a16:creationId xmlns:a16="http://schemas.microsoft.com/office/drawing/2014/main" id="{28702E2E-208F-4790-B6D7-B109C46275E2}"/>
              </a:ext>
            </a:extLst>
          </p:cNvPr>
          <p:cNvSpPr/>
          <p:nvPr/>
        </p:nvSpPr>
        <p:spPr>
          <a:xfrm>
            <a:off x="16219836" y="4084838"/>
            <a:ext cx="520755" cy="533742"/>
          </a:xfrm>
          <a:custGeom>
            <a:avLst/>
            <a:gdLst/>
            <a:ahLst/>
            <a:cxnLst/>
            <a:rect l="l" t="t" r="r" b="b"/>
            <a:pathLst>
              <a:path w="20086" h="21621" extrusionOk="0">
                <a:moveTo>
                  <a:pt x="1846" y="1"/>
                </a:moveTo>
                <a:cubicBezTo>
                  <a:pt x="619" y="1056"/>
                  <a:pt x="0" y="2277"/>
                  <a:pt x="0" y="3499"/>
                </a:cubicBezTo>
                <a:lnTo>
                  <a:pt x="0" y="15340"/>
                </a:lnTo>
                <a:cubicBezTo>
                  <a:pt x="0" y="16947"/>
                  <a:pt x="1062" y="18555"/>
                  <a:pt x="3186" y="19781"/>
                </a:cubicBezTo>
                <a:cubicBezTo>
                  <a:pt x="5310" y="21007"/>
                  <a:pt x="8093" y="21620"/>
                  <a:pt x="10877" y="21620"/>
                </a:cubicBezTo>
                <a:cubicBezTo>
                  <a:pt x="13661" y="21620"/>
                  <a:pt x="16445" y="21007"/>
                  <a:pt x="18569" y="19781"/>
                </a:cubicBezTo>
                <a:cubicBezTo>
                  <a:pt x="19114" y="19469"/>
                  <a:pt x="19622" y="19099"/>
                  <a:pt x="20085" y="18676"/>
                </a:cubicBezTo>
                <a:lnTo>
                  <a:pt x="20085" y="18676"/>
                </a:lnTo>
                <a:cubicBezTo>
                  <a:pt x="17873" y="19935"/>
                  <a:pt x="15417" y="20450"/>
                  <a:pt x="13100" y="20450"/>
                </a:cubicBezTo>
                <a:cubicBezTo>
                  <a:pt x="8193" y="20450"/>
                  <a:pt x="3914" y="18139"/>
                  <a:pt x="3914" y="15680"/>
                </a:cubicBezTo>
                <a:lnTo>
                  <a:pt x="3914" y="6459"/>
                </a:lnTo>
                <a:lnTo>
                  <a:pt x="1846" y="1"/>
                </a:lnTo>
                <a:close/>
              </a:path>
            </a:pathLst>
          </a:custGeom>
          <a:solidFill>
            <a:schemeClr val="accent2">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4" name="Google Shape;1436;p46">
            <a:extLst>
              <a:ext uri="{FF2B5EF4-FFF2-40B4-BE49-F238E27FC236}">
                <a16:creationId xmlns:a16="http://schemas.microsoft.com/office/drawing/2014/main" id="{51DBE230-1727-45FF-AB1D-161904808941}"/>
              </a:ext>
            </a:extLst>
          </p:cNvPr>
          <p:cNvSpPr/>
          <p:nvPr/>
        </p:nvSpPr>
        <p:spPr>
          <a:xfrm>
            <a:off x="16192277" y="4016168"/>
            <a:ext cx="619119" cy="310084"/>
          </a:xfrm>
          <a:custGeom>
            <a:avLst/>
            <a:gdLst/>
            <a:ahLst/>
            <a:cxnLst/>
            <a:rect l="l" t="t" r="r" b="b"/>
            <a:pathLst>
              <a:path w="23880" h="12561" extrusionOk="0">
                <a:moveTo>
                  <a:pt x="11940" y="1"/>
                </a:moveTo>
                <a:cubicBezTo>
                  <a:pt x="9156" y="1"/>
                  <a:pt x="6373" y="614"/>
                  <a:pt x="4249" y="1841"/>
                </a:cubicBezTo>
                <a:cubicBezTo>
                  <a:pt x="1" y="4292"/>
                  <a:pt x="1" y="8269"/>
                  <a:pt x="4249" y="10722"/>
                </a:cubicBezTo>
                <a:cubicBezTo>
                  <a:pt x="6374" y="11948"/>
                  <a:pt x="9158" y="12561"/>
                  <a:pt x="11942" y="12561"/>
                </a:cubicBezTo>
                <a:cubicBezTo>
                  <a:pt x="14725" y="12561"/>
                  <a:pt x="17508" y="11948"/>
                  <a:pt x="19632" y="10722"/>
                </a:cubicBezTo>
                <a:cubicBezTo>
                  <a:pt x="23880" y="8269"/>
                  <a:pt x="23880" y="4292"/>
                  <a:pt x="19632" y="1841"/>
                </a:cubicBezTo>
                <a:cubicBezTo>
                  <a:pt x="17508" y="614"/>
                  <a:pt x="14724" y="1"/>
                  <a:pt x="11940"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5" name="Google Shape;1437;p46">
            <a:extLst>
              <a:ext uri="{FF2B5EF4-FFF2-40B4-BE49-F238E27FC236}">
                <a16:creationId xmlns:a16="http://schemas.microsoft.com/office/drawing/2014/main" id="{5C45CFF8-1404-41F9-A7B8-4054C0A6CD97}"/>
              </a:ext>
            </a:extLst>
          </p:cNvPr>
          <p:cNvSpPr/>
          <p:nvPr/>
        </p:nvSpPr>
        <p:spPr>
          <a:xfrm>
            <a:off x="16368859" y="3805811"/>
            <a:ext cx="265951" cy="438503"/>
          </a:xfrm>
          <a:custGeom>
            <a:avLst/>
            <a:gdLst/>
            <a:ahLst/>
            <a:cxnLst/>
            <a:rect l="l" t="t" r="r" b="b"/>
            <a:pathLst>
              <a:path w="10258" h="17763" extrusionOk="0">
                <a:moveTo>
                  <a:pt x="5129" y="0"/>
                </a:moveTo>
                <a:cubicBezTo>
                  <a:pt x="3817" y="0"/>
                  <a:pt x="2505" y="289"/>
                  <a:pt x="1504" y="868"/>
                </a:cubicBezTo>
                <a:cubicBezTo>
                  <a:pt x="500" y="1446"/>
                  <a:pt x="0" y="2205"/>
                  <a:pt x="2" y="2965"/>
                </a:cubicBezTo>
                <a:lnTo>
                  <a:pt x="2" y="14799"/>
                </a:lnTo>
                <a:cubicBezTo>
                  <a:pt x="0" y="15558"/>
                  <a:pt x="501" y="16318"/>
                  <a:pt x="1504" y="16896"/>
                </a:cubicBezTo>
                <a:cubicBezTo>
                  <a:pt x="2505" y="17474"/>
                  <a:pt x="3817" y="17763"/>
                  <a:pt x="5130" y="17763"/>
                </a:cubicBezTo>
                <a:cubicBezTo>
                  <a:pt x="6442" y="17763"/>
                  <a:pt x="7754" y="17474"/>
                  <a:pt x="8755" y="16896"/>
                </a:cubicBezTo>
                <a:cubicBezTo>
                  <a:pt x="9756" y="16318"/>
                  <a:pt x="10257" y="15560"/>
                  <a:pt x="10257" y="14802"/>
                </a:cubicBezTo>
                <a:lnTo>
                  <a:pt x="10257" y="2965"/>
                </a:lnTo>
                <a:cubicBezTo>
                  <a:pt x="10258" y="2205"/>
                  <a:pt x="9758" y="1448"/>
                  <a:pt x="8755" y="868"/>
                </a:cubicBezTo>
                <a:cubicBezTo>
                  <a:pt x="7753" y="289"/>
                  <a:pt x="6441" y="0"/>
                  <a:pt x="5129" y="0"/>
                </a:cubicBezTo>
                <a:close/>
              </a:path>
            </a:pathLst>
          </a:custGeom>
          <a:solidFill>
            <a:schemeClr val="accent2">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6" name="Google Shape;1438;p46">
            <a:extLst>
              <a:ext uri="{FF2B5EF4-FFF2-40B4-BE49-F238E27FC236}">
                <a16:creationId xmlns:a16="http://schemas.microsoft.com/office/drawing/2014/main" id="{CCD8056F-2D07-42DD-AEFE-5EC75D991029}"/>
              </a:ext>
            </a:extLst>
          </p:cNvPr>
          <p:cNvSpPr/>
          <p:nvPr/>
        </p:nvSpPr>
        <p:spPr>
          <a:xfrm>
            <a:off x="16368859" y="3837555"/>
            <a:ext cx="251252" cy="406781"/>
          </a:xfrm>
          <a:custGeom>
            <a:avLst/>
            <a:gdLst/>
            <a:ahLst/>
            <a:cxnLst/>
            <a:rect l="l" t="t" r="r" b="b"/>
            <a:pathLst>
              <a:path w="9691" h="16478" extrusionOk="0">
                <a:moveTo>
                  <a:pt x="910" y="1"/>
                </a:moveTo>
                <a:cubicBezTo>
                  <a:pt x="309" y="505"/>
                  <a:pt x="0" y="1091"/>
                  <a:pt x="2" y="1680"/>
                </a:cubicBezTo>
                <a:lnTo>
                  <a:pt x="2" y="13515"/>
                </a:lnTo>
                <a:cubicBezTo>
                  <a:pt x="2" y="14272"/>
                  <a:pt x="501" y="15032"/>
                  <a:pt x="1504" y="15610"/>
                </a:cubicBezTo>
                <a:cubicBezTo>
                  <a:pt x="2505" y="16188"/>
                  <a:pt x="3817" y="16478"/>
                  <a:pt x="5130" y="16478"/>
                </a:cubicBezTo>
                <a:cubicBezTo>
                  <a:pt x="6442" y="16478"/>
                  <a:pt x="7755" y="16188"/>
                  <a:pt x="8756" y="15610"/>
                </a:cubicBezTo>
                <a:cubicBezTo>
                  <a:pt x="9109" y="15408"/>
                  <a:pt x="9425" y="15147"/>
                  <a:pt x="9691" y="14840"/>
                </a:cubicBezTo>
                <a:lnTo>
                  <a:pt x="9691" y="14840"/>
                </a:lnTo>
                <a:cubicBezTo>
                  <a:pt x="8933" y="15481"/>
                  <a:pt x="7776" y="15811"/>
                  <a:pt x="6600" y="15811"/>
                </a:cubicBezTo>
                <a:cubicBezTo>
                  <a:pt x="5557" y="15811"/>
                  <a:pt x="4500" y="15552"/>
                  <a:pt x="3693" y="15019"/>
                </a:cubicBezTo>
                <a:cubicBezTo>
                  <a:pt x="1958" y="13873"/>
                  <a:pt x="2118" y="12600"/>
                  <a:pt x="2118" y="10556"/>
                </a:cubicBezTo>
                <a:lnTo>
                  <a:pt x="2118" y="1335"/>
                </a:lnTo>
                <a:lnTo>
                  <a:pt x="910" y="1"/>
                </a:lnTo>
                <a:close/>
              </a:path>
            </a:pathLst>
          </a:custGeom>
          <a:solidFill>
            <a:schemeClr val="accent2">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7" name="Google Shape;1439;p46">
            <a:extLst>
              <a:ext uri="{FF2B5EF4-FFF2-40B4-BE49-F238E27FC236}">
                <a16:creationId xmlns:a16="http://schemas.microsoft.com/office/drawing/2014/main" id="{03FA1494-D7FE-4809-8657-0CDC097FCC47}"/>
              </a:ext>
            </a:extLst>
          </p:cNvPr>
          <p:cNvSpPr/>
          <p:nvPr/>
        </p:nvSpPr>
        <p:spPr>
          <a:xfrm>
            <a:off x="16355892" y="3805811"/>
            <a:ext cx="291879" cy="146193"/>
          </a:xfrm>
          <a:custGeom>
            <a:avLst/>
            <a:gdLst/>
            <a:ahLst/>
            <a:cxnLst/>
            <a:rect l="l" t="t" r="r" b="b"/>
            <a:pathLst>
              <a:path w="11258" h="5922" extrusionOk="0">
                <a:moveTo>
                  <a:pt x="5629" y="0"/>
                </a:moveTo>
                <a:cubicBezTo>
                  <a:pt x="4317" y="0"/>
                  <a:pt x="3005" y="289"/>
                  <a:pt x="2004" y="868"/>
                </a:cubicBezTo>
                <a:cubicBezTo>
                  <a:pt x="1" y="2023"/>
                  <a:pt x="1" y="3898"/>
                  <a:pt x="2004" y="5054"/>
                </a:cubicBezTo>
                <a:cubicBezTo>
                  <a:pt x="3005" y="5632"/>
                  <a:pt x="4317" y="5921"/>
                  <a:pt x="5629" y="5921"/>
                </a:cubicBezTo>
                <a:cubicBezTo>
                  <a:pt x="6941" y="5921"/>
                  <a:pt x="8253" y="5632"/>
                  <a:pt x="9255" y="5054"/>
                </a:cubicBezTo>
                <a:cubicBezTo>
                  <a:pt x="11257" y="3898"/>
                  <a:pt x="11257" y="2023"/>
                  <a:pt x="9255" y="868"/>
                </a:cubicBezTo>
                <a:cubicBezTo>
                  <a:pt x="8253" y="289"/>
                  <a:pt x="6941" y="0"/>
                  <a:pt x="5629" y="0"/>
                </a:cubicBezTo>
                <a:close/>
              </a:path>
            </a:pathLst>
          </a:custGeom>
          <a:solidFill>
            <a:schemeClr val="accent2">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5" name="Google Shape;1440;p46">
            <a:extLst>
              <a:ext uri="{FF2B5EF4-FFF2-40B4-BE49-F238E27FC236}">
                <a16:creationId xmlns:a16="http://schemas.microsoft.com/office/drawing/2014/main" id="{AC3BDC4E-FE67-403F-AF81-F47742397AB9}"/>
              </a:ext>
            </a:extLst>
          </p:cNvPr>
          <p:cNvSpPr/>
          <p:nvPr/>
        </p:nvSpPr>
        <p:spPr>
          <a:xfrm>
            <a:off x="16487106" y="2563529"/>
            <a:ext cx="29452" cy="1315485"/>
          </a:xfrm>
          <a:custGeom>
            <a:avLst/>
            <a:gdLst/>
            <a:ahLst/>
            <a:cxnLst/>
            <a:rect l="l" t="t" r="r" b="b"/>
            <a:pathLst>
              <a:path w="1136" h="53288" extrusionOk="0">
                <a:moveTo>
                  <a:pt x="569" y="0"/>
                </a:moveTo>
                <a:lnTo>
                  <a:pt x="550" y="13"/>
                </a:lnTo>
                <a:cubicBezTo>
                  <a:pt x="546" y="16"/>
                  <a:pt x="541" y="21"/>
                  <a:pt x="537" y="25"/>
                </a:cubicBezTo>
                <a:cubicBezTo>
                  <a:pt x="534" y="29"/>
                  <a:pt x="531" y="34"/>
                  <a:pt x="529" y="39"/>
                </a:cubicBezTo>
                <a:cubicBezTo>
                  <a:pt x="525" y="43"/>
                  <a:pt x="524" y="46"/>
                  <a:pt x="521" y="51"/>
                </a:cubicBezTo>
                <a:cubicBezTo>
                  <a:pt x="516" y="69"/>
                  <a:pt x="511" y="87"/>
                  <a:pt x="506" y="104"/>
                </a:cubicBezTo>
                <a:cubicBezTo>
                  <a:pt x="497" y="138"/>
                  <a:pt x="491" y="173"/>
                  <a:pt x="486" y="207"/>
                </a:cubicBezTo>
                <a:cubicBezTo>
                  <a:pt x="481" y="242"/>
                  <a:pt x="477" y="277"/>
                  <a:pt x="473" y="311"/>
                </a:cubicBezTo>
                <a:cubicBezTo>
                  <a:pt x="470" y="346"/>
                  <a:pt x="466" y="381"/>
                  <a:pt x="463" y="415"/>
                </a:cubicBezTo>
                <a:cubicBezTo>
                  <a:pt x="461" y="486"/>
                  <a:pt x="461" y="555"/>
                  <a:pt x="461" y="624"/>
                </a:cubicBezTo>
                <a:lnTo>
                  <a:pt x="458" y="832"/>
                </a:lnTo>
                <a:lnTo>
                  <a:pt x="451" y="1665"/>
                </a:lnTo>
                <a:lnTo>
                  <a:pt x="434" y="3330"/>
                </a:lnTo>
                <a:lnTo>
                  <a:pt x="399" y="6660"/>
                </a:lnTo>
                <a:lnTo>
                  <a:pt x="362" y="9992"/>
                </a:lnTo>
                <a:lnTo>
                  <a:pt x="319" y="13323"/>
                </a:lnTo>
                <a:lnTo>
                  <a:pt x="145" y="26645"/>
                </a:lnTo>
                <a:cubicBezTo>
                  <a:pt x="86" y="31085"/>
                  <a:pt x="45" y="35526"/>
                  <a:pt x="23" y="39966"/>
                </a:cubicBezTo>
                <a:cubicBezTo>
                  <a:pt x="10" y="42187"/>
                  <a:pt x="3" y="44407"/>
                  <a:pt x="0" y="46628"/>
                </a:cubicBezTo>
                <a:lnTo>
                  <a:pt x="0" y="49958"/>
                </a:lnTo>
                <a:lnTo>
                  <a:pt x="2" y="51623"/>
                </a:lnTo>
                <a:lnTo>
                  <a:pt x="4" y="52456"/>
                </a:lnTo>
                <a:cubicBezTo>
                  <a:pt x="9" y="52603"/>
                  <a:pt x="53" y="52747"/>
                  <a:pt x="132" y="52872"/>
                </a:cubicBezTo>
                <a:cubicBezTo>
                  <a:pt x="180" y="52948"/>
                  <a:pt x="235" y="53017"/>
                  <a:pt x="299" y="53079"/>
                </a:cubicBezTo>
                <a:lnTo>
                  <a:pt x="355" y="53131"/>
                </a:lnTo>
                <a:lnTo>
                  <a:pt x="384" y="53157"/>
                </a:lnTo>
                <a:cubicBezTo>
                  <a:pt x="388" y="53162"/>
                  <a:pt x="394" y="53166"/>
                  <a:pt x="399" y="53171"/>
                </a:cubicBezTo>
                <a:lnTo>
                  <a:pt x="417" y="53184"/>
                </a:lnTo>
                <a:lnTo>
                  <a:pt x="451" y="53210"/>
                </a:lnTo>
                <a:lnTo>
                  <a:pt x="467" y="53223"/>
                </a:lnTo>
                <a:cubicBezTo>
                  <a:pt x="473" y="53226"/>
                  <a:pt x="478" y="53231"/>
                  <a:pt x="486" y="53235"/>
                </a:cubicBezTo>
                <a:lnTo>
                  <a:pt x="569" y="53288"/>
                </a:lnTo>
                <a:lnTo>
                  <a:pt x="650" y="53235"/>
                </a:lnTo>
                <a:cubicBezTo>
                  <a:pt x="658" y="53231"/>
                  <a:pt x="663" y="53226"/>
                  <a:pt x="669" y="53223"/>
                </a:cubicBezTo>
                <a:lnTo>
                  <a:pt x="685" y="53210"/>
                </a:lnTo>
                <a:lnTo>
                  <a:pt x="719" y="53184"/>
                </a:lnTo>
                <a:lnTo>
                  <a:pt x="737" y="53171"/>
                </a:lnTo>
                <a:cubicBezTo>
                  <a:pt x="742" y="53166"/>
                  <a:pt x="747" y="53162"/>
                  <a:pt x="752" y="53157"/>
                </a:cubicBezTo>
                <a:lnTo>
                  <a:pt x="781" y="53131"/>
                </a:lnTo>
                <a:lnTo>
                  <a:pt x="837" y="53079"/>
                </a:lnTo>
                <a:cubicBezTo>
                  <a:pt x="900" y="53017"/>
                  <a:pt x="956" y="52946"/>
                  <a:pt x="1004" y="52871"/>
                </a:cubicBezTo>
                <a:cubicBezTo>
                  <a:pt x="1082" y="52746"/>
                  <a:pt x="1126" y="52603"/>
                  <a:pt x="1132" y="52455"/>
                </a:cubicBezTo>
                <a:lnTo>
                  <a:pt x="1133" y="51623"/>
                </a:lnTo>
                <a:lnTo>
                  <a:pt x="1136" y="49958"/>
                </a:lnTo>
                <a:lnTo>
                  <a:pt x="1136" y="46626"/>
                </a:lnTo>
                <a:cubicBezTo>
                  <a:pt x="1135" y="44407"/>
                  <a:pt x="1127" y="42186"/>
                  <a:pt x="1113" y="39966"/>
                </a:cubicBezTo>
                <a:cubicBezTo>
                  <a:pt x="1087" y="35526"/>
                  <a:pt x="1047" y="31085"/>
                  <a:pt x="992" y="26643"/>
                </a:cubicBezTo>
                <a:lnTo>
                  <a:pt x="816" y="13322"/>
                </a:lnTo>
                <a:lnTo>
                  <a:pt x="774" y="9992"/>
                </a:lnTo>
                <a:lnTo>
                  <a:pt x="736" y="6661"/>
                </a:lnTo>
                <a:lnTo>
                  <a:pt x="700" y="3330"/>
                </a:lnTo>
                <a:lnTo>
                  <a:pt x="685" y="1665"/>
                </a:lnTo>
                <a:lnTo>
                  <a:pt x="677" y="833"/>
                </a:lnTo>
                <a:lnTo>
                  <a:pt x="675" y="625"/>
                </a:lnTo>
                <a:cubicBezTo>
                  <a:pt x="674" y="555"/>
                  <a:pt x="675" y="486"/>
                  <a:pt x="672" y="417"/>
                </a:cubicBezTo>
                <a:cubicBezTo>
                  <a:pt x="670" y="381"/>
                  <a:pt x="667" y="348"/>
                  <a:pt x="663" y="312"/>
                </a:cubicBezTo>
                <a:cubicBezTo>
                  <a:pt x="659" y="277"/>
                  <a:pt x="655" y="243"/>
                  <a:pt x="650" y="208"/>
                </a:cubicBezTo>
                <a:cubicBezTo>
                  <a:pt x="645" y="173"/>
                  <a:pt x="638" y="138"/>
                  <a:pt x="629" y="104"/>
                </a:cubicBezTo>
                <a:cubicBezTo>
                  <a:pt x="624" y="87"/>
                  <a:pt x="620" y="69"/>
                  <a:pt x="614" y="53"/>
                </a:cubicBezTo>
                <a:cubicBezTo>
                  <a:pt x="613" y="48"/>
                  <a:pt x="610" y="43"/>
                  <a:pt x="608" y="39"/>
                </a:cubicBezTo>
                <a:cubicBezTo>
                  <a:pt x="605" y="34"/>
                  <a:pt x="601" y="30"/>
                  <a:pt x="598" y="26"/>
                </a:cubicBezTo>
                <a:cubicBezTo>
                  <a:pt x="594" y="21"/>
                  <a:pt x="590" y="18"/>
                  <a:pt x="585" y="13"/>
                </a:cubicBezTo>
                <a:lnTo>
                  <a:pt x="569" y="0"/>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6" name="Google Shape;1441;p46">
            <a:extLst>
              <a:ext uri="{FF2B5EF4-FFF2-40B4-BE49-F238E27FC236}">
                <a16:creationId xmlns:a16="http://schemas.microsoft.com/office/drawing/2014/main" id="{0C763839-C2A4-45FB-BF48-8E3C34305F60}"/>
              </a:ext>
            </a:extLst>
          </p:cNvPr>
          <p:cNvSpPr/>
          <p:nvPr/>
        </p:nvSpPr>
        <p:spPr>
          <a:xfrm>
            <a:off x="16854735" y="5543452"/>
            <a:ext cx="1251435" cy="2192760"/>
          </a:xfrm>
          <a:custGeom>
            <a:avLst/>
            <a:gdLst/>
            <a:ahLst/>
            <a:cxnLst/>
            <a:rect l="l" t="t" r="r" b="b"/>
            <a:pathLst>
              <a:path w="48269" h="88825" extrusionOk="0">
                <a:moveTo>
                  <a:pt x="13895" y="1"/>
                </a:moveTo>
                <a:lnTo>
                  <a:pt x="13895" y="11033"/>
                </a:lnTo>
                <a:cubicBezTo>
                  <a:pt x="13895" y="13320"/>
                  <a:pt x="12461" y="15324"/>
                  <a:pt x="10337" y="16172"/>
                </a:cubicBezTo>
                <a:cubicBezTo>
                  <a:pt x="9187" y="16630"/>
                  <a:pt x="8092" y="17153"/>
                  <a:pt x="7069" y="17744"/>
                </a:cubicBezTo>
                <a:cubicBezTo>
                  <a:pt x="2357" y="20464"/>
                  <a:pt x="0" y="24032"/>
                  <a:pt x="0" y="27598"/>
                </a:cubicBezTo>
                <a:lnTo>
                  <a:pt x="0" y="74889"/>
                </a:lnTo>
                <a:cubicBezTo>
                  <a:pt x="0" y="78456"/>
                  <a:pt x="2357" y="82022"/>
                  <a:pt x="7069" y="84744"/>
                </a:cubicBezTo>
                <a:cubicBezTo>
                  <a:pt x="11782" y="87464"/>
                  <a:pt x="17959" y="88824"/>
                  <a:pt x="24135" y="88824"/>
                </a:cubicBezTo>
                <a:cubicBezTo>
                  <a:pt x="30312" y="88824"/>
                  <a:pt x="36488" y="87464"/>
                  <a:pt x="41201" y="84744"/>
                </a:cubicBezTo>
                <a:cubicBezTo>
                  <a:pt x="45912" y="82022"/>
                  <a:pt x="48269" y="78456"/>
                  <a:pt x="48269" y="74890"/>
                </a:cubicBezTo>
                <a:lnTo>
                  <a:pt x="48269" y="27596"/>
                </a:lnTo>
                <a:cubicBezTo>
                  <a:pt x="48269" y="24030"/>
                  <a:pt x="45912" y="20464"/>
                  <a:pt x="41201" y="17744"/>
                </a:cubicBezTo>
                <a:cubicBezTo>
                  <a:pt x="40177" y="17153"/>
                  <a:pt x="39083" y="16630"/>
                  <a:pt x="37934" y="16172"/>
                </a:cubicBezTo>
                <a:cubicBezTo>
                  <a:pt x="35809" y="15324"/>
                  <a:pt x="34374" y="13320"/>
                  <a:pt x="34374" y="11033"/>
                </a:cubicBezTo>
                <a:lnTo>
                  <a:pt x="34374"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7" name="Google Shape;1442;p46">
            <a:extLst>
              <a:ext uri="{FF2B5EF4-FFF2-40B4-BE49-F238E27FC236}">
                <a16:creationId xmlns:a16="http://schemas.microsoft.com/office/drawing/2014/main" id="{04480ACB-CE42-49F0-8152-89838DC180F6}"/>
              </a:ext>
            </a:extLst>
          </p:cNvPr>
          <p:cNvSpPr/>
          <p:nvPr/>
        </p:nvSpPr>
        <p:spPr>
          <a:xfrm>
            <a:off x="16855509" y="7055305"/>
            <a:ext cx="1250659" cy="680774"/>
          </a:xfrm>
          <a:custGeom>
            <a:avLst/>
            <a:gdLst/>
            <a:ahLst/>
            <a:cxnLst/>
            <a:rect l="l" t="t" r="r" b="b"/>
            <a:pathLst>
              <a:path w="48239" h="27577" extrusionOk="0">
                <a:moveTo>
                  <a:pt x="24120" y="1"/>
                </a:moveTo>
                <a:cubicBezTo>
                  <a:pt x="17722" y="1"/>
                  <a:pt x="11588" y="1454"/>
                  <a:pt x="7064" y="4040"/>
                </a:cubicBezTo>
                <a:cubicBezTo>
                  <a:pt x="2541" y="6626"/>
                  <a:pt x="0" y="10132"/>
                  <a:pt x="0" y="13789"/>
                </a:cubicBezTo>
                <a:cubicBezTo>
                  <a:pt x="0" y="17445"/>
                  <a:pt x="2541" y="20952"/>
                  <a:pt x="7064" y="23538"/>
                </a:cubicBezTo>
                <a:cubicBezTo>
                  <a:pt x="11588" y="26123"/>
                  <a:pt x="17722" y="27576"/>
                  <a:pt x="24120" y="27576"/>
                </a:cubicBezTo>
                <a:cubicBezTo>
                  <a:pt x="30517" y="27576"/>
                  <a:pt x="36651" y="26123"/>
                  <a:pt x="41175" y="23538"/>
                </a:cubicBezTo>
                <a:cubicBezTo>
                  <a:pt x="45698" y="20952"/>
                  <a:pt x="48239" y="17445"/>
                  <a:pt x="48239" y="13789"/>
                </a:cubicBezTo>
                <a:cubicBezTo>
                  <a:pt x="48239" y="10132"/>
                  <a:pt x="45698" y="6626"/>
                  <a:pt x="41175" y="4040"/>
                </a:cubicBezTo>
                <a:cubicBezTo>
                  <a:pt x="36651" y="1454"/>
                  <a:pt x="30517" y="1"/>
                  <a:pt x="24120" y="1"/>
                </a:cubicBezTo>
                <a:close/>
              </a:path>
            </a:pathLst>
          </a:custGeom>
          <a:solidFill>
            <a:srgbClr val="2A9D8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8" name="Google Shape;1443;p46">
            <a:extLst>
              <a:ext uri="{FF2B5EF4-FFF2-40B4-BE49-F238E27FC236}">
                <a16:creationId xmlns:a16="http://schemas.microsoft.com/office/drawing/2014/main" id="{22F51388-F740-4B5B-8540-9EEFB88F6A65}"/>
              </a:ext>
            </a:extLst>
          </p:cNvPr>
          <p:cNvSpPr/>
          <p:nvPr/>
        </p:nvSpPr>
        <p:spPr>
          <a:xfrm>
            <a:off x="16952991" y="6276424"/>
            <a:ext cx="1055174" cy="1366164"/>
          </a:xfrm>
          <a:custGeom>
            <a:avLst/>
            <a:gdLst/>
            <a:ahLst/>
            <a:cxnLst/>
            <a:rect l="l" t="t" r="r" b="b"/>
            <a:pathLst>
              <a:path w="40699" h="55341" extrusionOk="0">
                <a:moveTo>
                  <a:pt x="20344" y="0"/>
                </a:moveTo>
                <a:cubicBezTo>
                  <a:pt x="15137" y="0"/>
                  <a:pt x="9930" y="1149"/>
                  <a:pt x="5959" y="3447"/>
                </a:cubicBezTo>
                <a:cubicBezTo>
                  <a:pt x="1983" y="5745"/>
                  <a:pt x="1" y="8748"/>
                  <a:pt x="1" y="11754"/>
                </a:cubicBezTo>
                <a:lnTo>
                  <a:pt x="1" y="43766"/>
                </a:lnTo>
                <a:cubicBezTo>
                  <a:pt x="1" y="46771"/>
                  <a:pt x="1983" y="49775"/>
                  <a:pt x="5959" y="52072"/>
                </a:cubicBezTo>
                <a:cubicBezTo>
                  <a:pt x="6691" y="52500"/>
                  <a:pt x="7461" y="52879"/>
                  <a:pt x="8269" y="53233"/>
                </a:cubicBezTo>
                <a:cubicBezTo>
                  <a:pt x="8320" y="53245"/>
                  <a:pt x="8370" y="53258"/>
                  <a:pt x="8409" y="53283"/>
                </a:cubicBezTo>
                <a:cubicBezTo>
                  <a:pt x="11881" y="54609"/>
                  <a:pt x="16058" y="55341"/>
                  <a:pt x="20350" y="55341"/>
                </a:cubicBezTo>
                <a:cubicBezTo>
                  <a:pt x="24275" y="55341"/>
                  <a:pt x="28112" y="54722"/>
                  <a:pt x="31407" y="53612"/>
                </a:cubicBezTo>
                <a:lnTo>
                  <a:pt x="31938" y="53422"/>
                </a:lnTo>
                <a:cubicBezTo>
                  <a:pt x="32088" y="53360"/>
                  <a:pt x="32228" y="53296"/>
                  <a:pt x="32367" y="53245"/>
                </a:cubicBezTo>
                <a:cubicBezTo>
                  <a:pt x="33187" y="52892"/>
                  <a:pt x="33983" y="52500"/>
                  <a:pt x="34727" y="52071"/>
                </a:cubicBezTo>
                <a:cubicBezTo>
                  <a:pt x="38703" y="49774"/>
                  <a:pt x="40686" y="46770"/>
                  <a:pt x="40698" y="43766"/>
                </a:cubicBezTo>
                <a:lnTo>
                  <a:pt x="40698" y="11754"/>
                </a:lnTo>
                <a:cubicBezTo>
                  <a:pt x="40698" y="8748"/>
                  <a:pt x="38703" y="5745"/>
                  <a:pt x="34728" y="3447"/>
                </a:cubicBezTo>
                <a:cubicBezTo>
                  <a:pt x="30758" y="1149"/>
                  <a:pt x="25551" y="0"/>
                  <a:pt x="20344" y="0"/>
                </a:cubicBezTo>
                <a:close/>
              </a:path>
            </a:pathLst>
          </a:custGeom>
          <a:solidFill>
            <a:srgbClr val="9DE5D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9" name="Google Shape;1444;p46">
            <a:extLst>
              <a:ext uri="{FF2B5EF4-FFF2-40B4-BE49-F238E27FC236}">
                <a16:creationId xmlns:a16="http://schemas.microsoft.com/office/drawing/2014/main" id="{C66367F1-3690-4DB1-A2CF-835F7BA0BF28}"/>
              </a:ext>
            </a:extLst>
          </p:cNvPr>
          <p:cNvSpPr/>
          <p:nvPr/>
        </p:nvSpPr>
        <p:spPr>
          <a:xfrm>
            <a:off x="16952991" y="7066637"/>
            <a:ext cx="1055174" cy="580052"/>
          </a:xfrm>
          <a:custGeom>
            <a:avLst/>
            <a:gdLst/>
            <a:ahLst/>
            <a:cxnLst/>
            <a:rect l="l" t="t" r="r" b="b"/>
            <a:pathLst>
              <a:path w="40699" h="23497" extrusionOk="0">
                <a:moveTo>
                  <a:pt x="20343" y="1"/>
                </a:moveTo>
                <a:cubicBezTo>
                  <a:pt x="15135" y="1"/>
                  <a:pt x="9928" y="1150"/>
                  <a:pt x="5958" y="3448"/>
                </a:cubicBezTo>
                <a:cubicBezTo>
                  <a:pt x="1982" y="5733"/>
                  <a:pt x="1" y="8736"/>
                  <a:pt x="1" y="11753"/>
                </a:cubicBezTo>
                <a:cubicBezTo>
                  <a:pt x="1" y="14758"/>
                  <a:pt x="1982" y="17762"/>
                  <a:pt x="5958" y="20059"/>
                </a:cubicBezTo>
                <a:cubicBezTo>
                  <a:pt x="6691" y="20487"/>
                  <a:pt x="7461" y="20866"/>
                  <a:pt x="8268" y="21220"/>
                </a:cubicBezTo>
                <a:cubicBezTo>
                  <a:pt x="8320" y="21232"/>
                  <a:pt x="8370" y="21245"/>
                  <a:pt x="8407" y="21270"/>
                </a:cubicBezTo>
                <a:cubicBezTo>
                  <a:pt x="11953" y="22754"/>
                  <a:pt x="16141" y="23497"/>
                  <a:pt x="20327" y="23497"/>
                </a:cubicBezTo>
                <a:cubicBezTo>
                  <a:pt x="24189" y="23497"/>
                  <a:pt x="28051" y="22865"/>
                  <a:pt x="31407" y="21599"/>
                </a:cubicBezTo>
                <a:lnTo>
                  <a:pt x="31938" y="21409"/>
                </a:lnTo>
                <a:cubicBezTo>
                  <a:pt x="32088" y="21347"/>
                  <a:pt x="32228" y="21283"/>
                  <a:pt x="32367" y="21232"/>
                </a:cubicBezTo>
                <a:cubicBezTo>
                  <a:pt x="33187" y="20879"/>
                  <a:pt x="33983" y="20487"/>
                  <a:pt x="34727" y="20058"/>
                </a:cubicBezTo>
                <a:cubicBezTo>
                  <a:pt x="38703" y="17761"/>
                  <a:pt x="40686" y="14757"/>
                  <a:pt x="40698" y="11753"/>
                </a:cubicBezTo>
                <a:cubicBezTo>
                  <a:pt x="40698" y="8735"/>
                  <a:pt x="38703" y="5731"/>
                  <a:pt x="34727" y="3448"/>
                </a:cubicBezTo>
                <a:cubicBezTo>
                  <a:pt x="30757" y="1150"/>
                  <a:pt x="25550" y="1"/>
                  <a:pt x="20343" y="1"/>
                </a:cubicBezTo>
                <a:close/>
              </a:path>
            </a:pathLst>
          </a:custGeom>
          <a:solidFill>
            <a:srgbClr val="F2F2F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0" name="Google Shape;1445;p46">
            <a:extLst>
              <a:ext uri="{FF2B5EF4-FFF2-40B4-BE49-F238E27FC236}">
                <a16:creationId xmlns:a16="http://schemas.microsoft.com/office/drawing/2014/main" id="{E28D05F5-29F4-4C75-8C43-F8812339073E}"/>
              </a:ext>
            </a:extLst>
          </p:cNvPr>
          <p:cNvSpPr/>
          <p:nvPr/>
        </p:nvSpPr>
        <p:spPr>
          <a:xfrm>
            <a:off x="16952887" y="6272867"/>
            <a:ext cx="1055097" cy="587288"/>
          </a:xfrm>
          <a:custGeom>
            <a:avLst/>
            <a:gdLst/>
            <a:ahLst/>
            <a:cxnLst/>
            <a:rect l="l" t="t" r="r" b="b"/>
            <a:pathLst>
              <a:path w="40696" h="23790" extrusionOk="0">
                <a:moveTo>
                  <a:pt x="20347" y="1"/>
                </a:moveTo>
                <a:cubicBezTo>
                  <a:pt x="17345" y="1"/>
                  <a:pt x="14343" y="431"/>
                  <a:pt x="11447" y="1292"/>
                </a:cubicBezTo>
                <a:cubicBezTo>
                  <a:pt x="3818" y="3562"/>
                  <a:pt x="2" y="7729"/>
                  <a:pt x="2" y="11895"/>
                </a:cubicBezTo>
                <a:cubicBezTo>
                  <a:pt x="1" y="16061"/>
                  <a:pt x="3817" y="20228"/>
                  <a:pt x="11447" y="22498"/>
                </a:cubicBezTo>
                <a:cubicBezTo>
                  <a:pt x="14343" y="23359"/>
                  <a:pt x="17346" y="23790"/>
                  <a:pt x="20349" y="23790"/>
                </a:cubicBezTo>
                <a:cubicBezTo>
                  <a:pt x="23352" y="23790"/>
                  <a:pt x="26354" y="23359"/>
                  <a:pt x="29250" y="22498"/>
                </a:cubicBezTo>
                <a:cubicBezTo>
                  <a:pt x="36880" y="20228"/>
                  <a:pt x="40695" y="16062"/>
                  <a:pt x="40696" y="11896"/>
                </a:cubicBezTo>
                <a:cubicBezTo>
                  <a:pt x="40696" y="7729"/>
                  <a:pt x="36880" y="3564"/>
                  <a:pt x="29250" y="1294"/>
                </a:cubicBezTo>
                <a:cubicBezTo>
                  <a:pt x="26354" y="432"/>
                  <a:pt x="23351" y="1"/>
                  <a:pt x="20347" y="1"/>
                </a:cubicBezTo>
                <a:close/>
              </a:path>
            </a:pathLst>
          </a:custGeom>
          <a:solidFill>
            <a:srgbClr val="9DE5D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1" name="Google Shape;1446;p46">
            <a:extLst>
              <a:ext uri="{FF2B5EF4-FFF2-40B4-BE49-F238E27FC236}">
                <a16:creationId xmlns:a16="http://schemas.microsoft.com/office/drawing/2014/main" id="{8E74ADF7-843D-49E3-86BE-3189F1A25BF0}"/>
              </a:ext>
            </a:extLst>
          </p:cNvPr>
          <p:cNvSpPr/>
          <p:nvPr/>
        </p:nvSpPr>
        <p:spPr>
          <a:xfrm>
            <a:off x="16854733" y="5543451"/>
            <a:ext cx="833193" cy="2192465"/>
          </a:xfrm>
          <a:custGeom>
            <a:avLst/>
            <a:gdLst/>
            <a:ahLst/>
            <a:cxnLst/>
            <a:rect l="l" t="t" r="r" b="b"/>
            <a:pathLst>
              <a:path w="32137" h="88813" extrusionOk="0">
                <a:moveTo>
                  <a:pt x="13895" y="1"/>
                </a:moveTo>
                <a:lnTo>
                  <a:pt x="13895" y="11033"/>
                </a:lnTo>
                <a:cubicBezTo>
                  <a:pt x="13895" y="13320"/>
                  <a:pt x="12461" y="15324"/>
                  <a:pt x="10337" y="16172"/>
                </a:cubicBezTo>
                <a:cubicBezTo>
                  <a:pt x="9187" y="16630"/>
                  <a:pt x="8092" y="17153"/>
                  <a:pt x="7069" y="17744"/>
                </a:cubicBezTo>
                <a:cubicBezTo>
                  <a:pt x="2357" y="20464"/>
                  <a:pt x="0" y="24032"/>
                  <a:pt x="0" y="27598"/>
                </a:cubicBezTo>
                <a:lnTo>
                  <a:pt x="0" y="74889"/>
                </a:lnTo>
                <a:cubicBezTo>
                  <a:pt x="0" y="78455"/>
                  <a:pt x="2357" y="82022"/>
                  <a:pt x="7069" y="84744"/>
                </a:cubicBezTo>
                <a:cubicBezTo>
                  <a:pt x="11773" y="87460"/>
                  <a:pt x="17933" y="88812"/>
                  <a:pt x="24097" y="88812"/>
                </a:cubicBezTo>
                <a:cubicBezTo>
                  <a:pt x="26817" y="88812"/>
                  <a:pt x="29539" y="88549"/>
                  <a:pt x="32137" y="88022"/>
                </a:cubicBezTo>
                <a:lnTo>
                  <a:pt x="32137" y="88022"/>
                </a:lnTo>
                <a:cubicBezTo>
                  <a:pt x="30701" y="88121"/>
                  <a:pt x="29346" y="88168"/>
                  <a:pt x="28066" y="88168"/>
                </a:cubicBezTo>
                <a:cubicBezTo>
                  <a:pt x="11856" y="88168"/>
                  <a:pt x="7782" y="80613"/>
                  <a:pt x="7782" y="75037"/>
                </a:cubicBezTo>
                <a:lnTo>
                  <a:pt x="7782" y="29048"/>
                </a:lnTo>
                <a:cubicBezTo>
                  <a:pt x="7782" y="26087"/>
                  <a:pt x="8406" y="23841"/>
                  <a:pt x="11954" y="22044"/>
                </a:cubicBezTo>
                <a:cubicBezTo>
                  <a:pt x="19032" y="18459"/>
                  <a:pt x="19932" y="15563"/>
                  <a:pt x="19932" y="11930"/>
                </a:cubicBezTo>
                <a:lnTo>
                  <a:pt x="19932" y="1"/>
                </a:lnTo>
                <a:close/>
              </a:path>
            </a:pathLst>
          </a:custGeom>
          <a:solidFill>
            <a:srgbClr val="2A9D8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2" name="Google Shape;1447;p46">
            <a:extLst>
              <a:ext uri="{FF2B5EF4-FFF2-40B4-BE49-F238E27FC236}">
                <a16:creationId xmlns:a16="http://schemas.microsoft.com/office/drawing/2014/main" id="{7E614890-4C1E-46E0-B909-E5A666A009F7}"/>
              </a:ext>
            </a:extLst>
          </p:cNvPr>
          <p:cNvSpPr/>
          <p:nvPr/>
        </p:nvSpPr>
        <p:spPr>
          <a:xfrm>
            <a:off x="17493180" y="5077142"/>
            <a:ext cx="95642" cy="91068"/>
          </a:xfrm>
          <a:custGeom>
            <a:avLst/>
            <a:gdLst/>
            <a:ahLst/>
            <a:cxnLst/>
            <a:rect l="l" t="t" r="r" b="b"/>
            <a:pathLst>
              <a:path w="3689" h="3689" extrusionOk="0">
                <a:moveTo>
                  <a:pt x="1844" y="0"/>
                </a:moveTo>
                <a:cubicBezTo>
                  <a:pt x="827" y="0"/>
                  <a:pt x="1" y="826"/>
                  <a:pt x="1" y="1845"/>
                </a:cubicBezTo>
                <a:cubicBezTo>
                  <a:pt x="1" y="2862"/>
                  <a:pt x="827" y="3688"/>
                  <a:pt x="1844" y="3688"/>
                </a:cubicBezTo>
                <a:cubicBezTo>
                  <a:pt x="2863" y="3688"/>
                  <a:pt x="3689" y="2862"/>
                  <a:pt x="3689" y="1845"/>
                </a:cubicBezTo>
                <a:cubicBezTo>
                  <a:pt x="3689" y="826"/>
                  <a:pt x="2863" y="0"/>
                  <a:pt x="1844" y="0"/>
                </a:cubicBezTo>
                <a:close/>
              </a:path>
            </a:pathLst>
          </a:custGeom>
          <a:solidFill>
            <a:srgbClr val="3E65A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3" name="Google Shape;1448;p46">
            <a:extLst>
              <a:ext uri="{FF2B5EF4-FFF2-40B4-BE49-F238E27FC236}">
                <a16:creationId xmlns:a16="http://schemas.microsoft.com/office/drawing/2014/main" id="{57BA2757-EBB4-4282-B198-1E85736B9A57}"/>
              </a:ext>
            </a:extLst>
          </p:cNvPr>
          <p:cNvSpPr/>
          <p:nvPr/>
        </p:nvSpPr>
        <p:spPr>
          <a:xfrm>
            <a:off x="17143779" y="5277479"/>
            <a:ext cx="674550" cy="451241"/>
          </a:xfrm>
          <a:custGeom>
            <a:avLst/>
            <a:gdLst/>
            <a:ahLst/>
            <a:cxnLst/>
            <a:rect l="l" t="t" r="r" b="b"/>
            <a:pathLst>
              <a:path w="26018" h="18279" extrusionOk="0">
                <a:moveTo>
                  <a:pt x="13005" y="1"/>
                </a:moveTo>
                <a:cubicBezTo>
                  <a:pt x="9758" y="1"/>
                  <a:pt x="6509" y="698"/>
                  <a:pt x="3990" y="2095"/>
                </a:cubicBezTo>
                <a:cubicBezTo>
                  <a:pt x="3924" y="2124"/>
                  <a:pt x="3862" y="2158"/>
                  <a:pt x="3800" y="2196"/>
                </a:cubicBezTo>
                <a:cubicBezTo>
                  <a:pt x="1655" y="3433"/>
                  <a:pt x="417" y="5012"/>
                  <a:pt x="102" y="6640"/>
                </a:cubicBezTo>
                <a:cubicBezTo>
                  <a:pt x="26" y="6930"/>
                  <a:pt x="1" y="7220"/>
                  <a:pt x="1" y="7511"/>
                </a:cubicBezTo>
                <a:lnTo>
                  <a:pt x="1" y="10780"/>
                </a:lnTo>
                <a:cubicBezTo>
                  <a:pt x="1" y="11739"/>
                  <a:pt x="317" y="12698"/>
                  <a:pt x="948" y="13595"/>
                </a:cubicBezTo>
                <a:cubicBezTo>
                  <a:pt x="1579" y="14504"/>
                  <a:pt x="2538" y="15349"/>
                  <a:pt x="3800" y="16082"/>
                </a:cubicBezTo>
                <a:cubicBezTo>
                  <a:pt x="6344" y="17546"/>
                  <a:pt x="9674" y="18279"/>
                  <a:pt x="13001" y="18279"/>
                </a:cubicBezTo>
                <a:cubicBezTo>
                  <a:pt x="16329" y="18279"/>
                  <a:pt x="19655" y="17546"/>
                  <a:pt x="22192" y="16082"/>
                </a:cubicBezTo>
                <a:cubicBezTo>
                  <a:pt x="24743" y="14605"/>
                  <a:pt x="26018" y="12673"/>
                  <a:pt x="26005" y="10754"/>
                </a:cubicBezTo>
                <a:lnTo>
                  <a:pt x="26005" y="7536"/>
                </a:lnTo>
                <a:cubicBezTo>
                  <a:pt x="26005" y="7232"/>
                  <a:pt x="25979" y="6930"/>
                  <a:pt x="25904" y="6626"/>
                </a:cubicBezTo>
                <a:cubicBezTo>
                  <a:pt x="25589" y="5012"/>
                  <a:pt x="24339" y="3433"/>
                  <a:pt x="22192" y="2196"/>
                </a:cubicBezTo>
                <a:cubicBezTo>
                  <a:pt x="19656" y="733"/>
                  <a:pt x="16332" y="1"/>
                  <a:pt x="13005"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4" name="Google Shape;1449;p46">
            <a:extLst>
              <a:ext uri="{FF2B5EF4-FFF2-40B4-BE49-F238E27FC236}">
                <a16:creationId xmlns:a16="http://schemas.microsoft.com/office/drawing/2014/main" id="{DF3928A3-B96E-4488-BE5C-5A621F4600A4}"/>
              </a:ext>
            </a:extLst>
          </p:cNvPr>
          <p:cNvSpPr/>
          <p:nvPr/>
        </p:nvSpPr>
        <p:spPr>
          <a:xfrm>
            <a:off x="17143780" y="5329194"/>
            <a:ext cx="575381" cy="399522"/>
          </a:xfrm>
          <a:custGeom>
            <a:avLst/>
            <a:gdLst/>
            <a:ahLst/>
            <a:cxnLst/>
            <a:rect l="l" t="t" r="r" b="b"/>
            <a:pathLst>
              <a:path w="22193" h="16184" extrusionOk="0">
                <a:moveTo>
                  <a:pt x="3990" y="0"/>
                </a:moveTo>
                <a:cubicBezTo>
                  <a:pt x="3924" y="29"/>
                  <a:pt x="3860" y="63"/>
                  <a:pt x="3800" y="101"/>
                </a:cubicBezTo>
                <a:cubicBezTo>
                  <a:pt x="1655" y="1338"/>
                  <a:pt x="417" y="2917"/>
                  <a:pt x="101" y="4544"/>
                </a:cubicBezTo>
                <a:cubicBezTo>
                  <a:pt x="26" y="4835"/>
                  <a:pt x="1" y="5125"/>
                  <a:pt x="1" y="5416"/>
                </a:cubicBezTo>
                <a:lnTo>
                  <a:pt x="1" y="8685"/>
                </a:lnTo>
                <a:cubicBezTo>
                  <a:pt x="1" y="9644"/>
                  <a:pt x="316" y="10603"/>
                  <a:pt x="947" y="11500"/>
                </a:cubicBezTo>
                <a:cubicBezTo>
                  <a:pt x="1578" y="12409"/>
                  <a:pt x="2538" y="13254"/>
                  <a:pt x="3800" y="13987"/>
                </a:cubicBezTo>
                <a:cubicBezTo>
                  <a:pt x="6344" y="15451"/>
                  <a:pt x="9673" y="16184"/>
                  <a:pt x="13001" y="16184"/>
                </a:cubicBezTo>
                <a:cubicBezTo>
                  <a:pt x="16329" y="16184"/>
                  <a:pt x="19655" y="15451"/>
                  <a:pt x="22192" y="13987"/>
                </a:cubicBezTo>
                <a:lnTo>
                  <a:pt x="22192" y="13987"/>
                </a:lnTo>
                <a:cubicBezTo>
                  <a:pt x="20870" y="14508"/>
                  <a:pt x="19417" y="14745"/>
                  <a:pt x="18110" y="14745"/>
                </a:cubicBezTo>
                <a:cubicBezTo>
                  <a:pt x="15874" y="14745"/>
                  <a:pt x="14064" y="14053"/>
                  <a:pt x="14064" y="12914"/>
                </a:cubicBezTo>
                <a:lnTo>
                  <a:pt x="14064" y="8130"/>
                </a:lnTo>
                <a:cubicBezTo>
                  <a:pt x="14064" y="6237"/>
                  <a:pt x="14543" y="3358"/>
                  <a:pt x="11223" y="3358"/>
                </a:cubicBezTo>
                <a:cubicBezTo>
                  <a:pt x="8345" y="3358"/>
                  <a:pt x="5783" y="2159"/>
                  <a:pt x="3990"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5" name="Google Shape;1450;p46">
            <a:extLst>
              <a:ext uri="{FF2B5EF4-FFF2-40B4-BE49-F238E27FC236}">
                <a16:creationId xmlns:a16="http://schemas.microsoft.com/office/drawing/2014/main" id="{049105CA-4FEC-4875-83CE-4F40416E1877}"/>
              </a:ext>
            </a:extLst>
          </p:cNvPr>
          <p:cNvSpPr/>
          <p:nvPr/>
        </p:nvSpPr>
        <p:spPr>
          <a:xfrm>
            <a:off x="17143725" y="5277504"/>
            <a:ext cx="674214" cy="370640"/>
          </a:xfrm>
          <a:custGeom>
            <a:avLst/>
            <a:gdLst/>
            <a:ahLst/>
            <a:cxnLst/>
            <a:rect l="l" t="t" r="r" b="b"/>
            <a:pathLst>
              <a:path w="26005" h="15014" extrusionOk="0">
                <a:moveTo>
                  <a:pt x="13003" y="0"/>
                </a:moveTo>
                <a:cubicBezTo>
                  <a:pt x="9554" y="0"/>
                  <a:pt x="6248" y="791"/>
                  <a:pt x="3808" y="2199"/>
                </a:cubicBezTo>
                <a:cubicBezTo>
                  <a:pt x="1370" y="3606"/>
                  <a:pt x="0" y="5516"/>
                  <a:pt x="0" y="7506"/>
                </a:cubicBezTo>
                <a:cubicBezTo>
                  <a:pt x="0" y="9497"/>
                  <a:pt x="1370" y="11407"/>
                  <a:pt x="3808" y="12815"/>
                </a:cubicBezTo>
                <a:cubicBezTo>
                  <a:pt x="6248" y="14223"/>
                  <a:pt x="9554" y="15013"/>
                  <a:pt x="13003" y="15013"/>
                </a:cubicBezTo>
                <a:cubicBezTo>
                  <a:pt x="16451" y="15013"/>
                  <a:pt x="19759" y="14223"/>
                  <a:pt x="22197" y="12815"/>
                </a:cubicBezTo>
                <a:cubicBezTo>
                  <a:pt x="24635" y="11407"/>
                  <a:pt x="26005" y="9497"/>
                  <a:pt x="26005" y="7506"/>
                </a:cubicBezTo>
                <a:cubicBezTo>
                  <a:pt x="26005" y="5516"/>
                  <a:pt x="24635" y="3606"/>
                  <a:pt x="22197" y="2199"/>
                </a:cubicBezTo>
                <a:cubicBezTo>
                  <a:pt x="19759" y="791"/>
                  <a:pt x="16451" y="0"/>
                  <a:pt x="13003" y="0"/>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6" name="Google Shape;1451;p46">
            <a:extLst>
              <a:ext uri="{FF2B5EF4-FFF2-40B4-BE49-F238E27FC236}">
                <a16:creationId xmlns:a16="http://schemas.microsoft.com/office/drawing/2014/main" id="{8E593F27-9C68-419F-A64D-F3CF6A79C4C9}"/>
              </a:ext>
            </a:extLst>
          </p:cNvPr>
          <p:cNvSpPr/>
          <p:nvPr/>
        </p:nvSpPr>
        <p:spPr>
          <a:xfrm>
            <a:off x="17143779" y="5031875"/>
            <a:ext cx="674550" cy="572548"/>
          </a:xfrm>
          <a:custGeom>
            <a:avLst/>
            <a:gdLst/>
            <a:ahLst/>
            <a:cxnLst/>
            <a:rect l="l" t="t" r="r" b="b"/>
            <a:pathLst>
              <a:path w="26018" h="23193" extrusionOk="0">
                <a:moveTo>
                  <a:pt x="13005" y="0"/>
                </a:moveTo>
                <a:cubicBezTo>
                  <a:pt x="9970" y="0"/>
                  <a:pt x="6933" y="611"/>
                  <a:pt x="4494" y="1833"/>
                </a:cubicBezTo>
                <a:cubicBezTo>
                  <a:pt x="4256" y="1946"/>
                  <a:pt x="4027" y="2073"/>
                  <a:pt x="3800" y="2200"/>
                </a:cubicBezTo>
                <a:cubicBezTo>
                  <a:pt x="1263" y="3664"/>
                  <a:pt x="1" y="5582"/>
                  <a:pt x="1" y="7513"/>
                </a:cubicBezTo>
                <a:lnTo>
                  <a:pt x="1" y="15706"/>
                </a:lnTo>
                <a:cubicBezTo>
                  <a:pt x="1" y="15997"/>
                  <a:pt x="26" y="16299"/>
                  <a:pt x="101" y="16590"/>
                </a:cubicBezTo>
                <a:cubicBezTo>
                  <a:pt x="228" y="17246"/>
                  <a:pt x="505" y="17903"/>
                  <a:pt x="947" y="18521"/>
                </a:cubicBezTo>
                <a:cubicBezTo>
                  <a:pt x="1592" y="19430"/>
                  <a:pt x="2538" y="20263"/>
                  <a:pt x="3800" y="20996"/>
                </a:cubicBezTo>
                <a:cubicBezTo>
                  <a:pt x="6338" y="22463"/>
                  <a:pt x="9655" y="23192"/>
                  <a:pt x="12976" y="23192"/>
                </a:cubicBezTo>
                <a:cubicBezTo>
                  <a:pt x="13339" y="23192"/>
                  <a:pt x="13702" y="23184"/>
                  <a:pt x="14064" y="23166"/>
                </a:cubicBezTo>
                <a:cubicBezTo>
                  <a:pt x="17016" y="23040"/>
                  <a:pt x="19921" y="22321"/>
                  <a:pt x="22192" y="21008"/>
                </a:cubicBezTo>
                <a:cubicBezTo>
                  <a:pt x="24339" y="19771"/>
                  <a:pt x="25589" y="18192"/>
                  <a:pt x="25904" y="16576"/>
                </a:cubicBezTo>
                <a:cubicBezTo>
                  <a:pt x="25979" y="16274"/>
                  <a:pt x="26005" y="15972"/>
                  <a:pt x="26005" y="15668"/>
                </a:cubicBezTo>
                <a:lnTo>
                  <a:pt x="26005" y="7538"/>
                </a:lnTo>
                <a:cubicBezTo>
                  <a:pt x="26018" y="5607"/>
                  <a:pt x="24743" y="3676"/>
                  <a:pt x="22192" y="2200"/>
                </a:cubicBezTo>
                <a:cubicBezTo>
                  <a:pt x="19658" y="734"/>
                  <a:pt x="16332" y="0"/>
                  <a:pt x="13005"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7" name="Google Shape;1452;p46">
            <a:extLst>
              <a:ext uri="{FF2B5EF4-FFF2-40B4-BE49-F238E27FC236}">
                <a16:creationId xmlns:a16="http://schemas.microsoft.com/office/drawing/2014/main" id="{DF7C98C5-E2E9-4356-9DA6-018641973AD7}"/>
              </a:ext>
            </a:extLst>
          </p:cNvPr>
          <p:cNvSpPr/>
          <p:nvPr/>
        </p:nvSpPr>
        <p:spPr>
          <a:xfrm>
            <a:off x="17297078" y="4593458"/>
            <a:ext cx="367558" cy="724841"/>
          </a:xfrm>
          <a:custGeom>
            <a:avLst/>
            <a:gdLst/>
            <a:ahLst/>
            <a:cxnLst/>
            <a:rect l="l" t="t" r="r" b="b"/>
            <a:pathLst>
              <a:path w="14177" h="29362" extrusionOk="0">
                <a:moveTo>
                  <a:pt x="7088" y="0"/>
                </a:moveTo>
                <a:cubicBezTo>
                  <a:pt x="3173" y="0"/>
                  <a:pt x="0" y="3175"/>
                  <a:pt x="0" y="7088"/>
                </a:cubicBezTo>
                <a:lnTo>
                  <a:pt x="0" y="25269"/>
                </a:lnTo>
                <a:cubicBezTo>
                  <a:pt x="0" y="26317"/>
                  <a:pt x="691" y="27365"/>
                  <a:pt x="2075" y="28164"/>
                </a:cubicBezTo>
                <a:cubicBezTo>
                  <a:pt x="3459" y="28963"/>
                  <a:pt x="5273" y="29362"/>
                  <a:pt x="7088" y="29362"/>
                </a:cubicBezTo>
                <a:cubicBezTo>
                  <a:pt x="8902" y="29362"/>
                  <a:pt x="10716" y="28963"/>
                  <a:pt x="12100" y="28164"/>
                </a:cubicBezTo>
                <a:cubicBezTo>
                  <a:pt x="13484" y="27365"/>
                  <a:pt x="14175" y="26317"/>
                  <a:pt x="14175" y="25269"/>
                </a:cubicBezTo>
                <a:lnTo>
                  <a:pt x="14175" y="7088"/>
                </a:lnTo>
                <a:cubicBezTo>
                  <a:pt x="14176" y="3175"/>
                  <a:pt x="11002" y="0"/>
                  <a:pt x="7088"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8" name="Google Shape;1453;p46">
            <a:extLst>
              <a:ext uri="{FF2B5EF4-FFF2-40B4-BE49-F238E27FC236}">
                <a16:creationId xmlns:a16="http://schemas.microsoft.com/office/drawing/2014/main" id="{3BED4F26-29FA-4193-AAFD-DA61029659F6}"/>
              </a:ext>
            </a:extLst>
          </p:cNvPr>
          <p:cNvSpPr/>
          <p:nvPr/>
        </p:nvSpPr>
        <p:spPr>
          <a:xfrm>
            <a:off x="17297080" y="4593458"/>
            <a:ext cx="357394" cy="724841"/>
          </a:xfrm>
          <a:custGeom>
            <a:avLst/>
            <a:gdLst/>
            <a:ahLst/>
            <a:cxnLst/>
            <a:rect l="l" t="t" r="r" b="b"/>
            <a:pathLst>
              <a:path w="13785" h="29362" extrusionOk="0">
                <a:moveTo>
                  <a:pt x="7088" y="0"/>
                </a:moveTo>
                <a:cubicBezTo>
                  <a:pt x="3173" y="0"/>
                  <a:pt x="0" y="3173"/>
                  <a:pt x="0" y="7088"/>
                </a:cubicBezTo>
                <a:lnTo>
                  <a:pt x="0" y="25269"/>
                </a:lnTo>
                <a:cubicBezTo>
                  <a:pt x="0" y="26317"/>
                  <a:pt x="691" y="27365"/>
                  <a:pt x="2075" y="28164"/>
                </a:cubicBezTo>
                <a:cubicBezTo>
                  <a:pt x="3459" y="28963"/>
                  <a:pt x="5273" y="29362"/>
                  <a:pt x="7088" y="29362"/>
                </a:cubicBezTo>
                <a:cubicBezTo>
                  <a:pt x="8902" y="29362"/>
                  <a:pt x="10716" y="28963"/>
                  <a:pt x="12100" y="28164"/>
                </a:cubicBezTo>
                <a:cubicBezTo>
                  <a:pt x="12906" y="27697"/>
                  <a:pt x="13448" y="27144"/>
                  <a:pt x="13785" y="26559"/>
                </a:cubicBezTo>
                <a:lnTo>
                  <a:pt x="13785" y="26559"/>
                </a:lnTo>
                <a:cubicBezTo>
                  <a:pt x="13163" y="26977"/>
                  <a:pt x="11830" y="27707"/>
                  <a:pt x="10104" y="27707"/>
                </a:cubicBezTo>
                <a:cubicBezTo>
                  <a:pt x="9407" y="27707"/>
                  <a:pt x="8645" y="27588"/>
                  <a:pt x="7840" y="27281"/>
                </a:cubicBezTo>
                <a:cubicBezTo>
                  <a:pt x="4958" y="26180"/>
                  <a:pt x="4132" y="23415"/>
                  <a:pt x="4132" y="19595"/>
                </a:cubicBezTo>
                <a:lnTo>
                  <a:pt x="4132" y="7753"/>
                </a:lnTo>
                <a:cubicBezTo>
                  <a:pt x="4132" y="3959"/>
                  <a:pt x="6602" y="673"/>
                  <a:pt x="9241" y="673"/>
                </a:cubicBezTo>
                <a:cubicBezTo>
                  <a:pt x="9884" y="673"/>
                  <a:pt x="10537" y="868"/>
                  <a:pt x="11166" y="1297"/>
                </a:cubicBezTo>
                <a:cubicBezTo>
                  <a:pt x="9973" y="453"/>
                  <a:pt x="8549" y="0"/>
                  <a:pt x="7088" y="0"/>
                </a:cubicBezTo>
                <a:close/>
              </a:path>
            </a:pathLst>
          </a:cu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9" name="Google Shape;418;p29">
            <a:extLst>
              <a:ext uri="{FF2B5EF4-FFF2-40B4-BE49-F238E27FC236}">
                <a16:creationId xmlns:a16="http://schemas.microsoft.com/office/drawing/2014/main" id="{BDFBE9C5-DDF8-49A9-8E9B-A4A5B67450E2}"/>
              </a:ext>
            </a:extLst>
          </p:cNvPr>
          <p:cNvSpPr txBox="1">
            <a:spLocks/>
          </p:cNvSpPr>
          <p:nvPr/>
        </p:nvSpPr>
        <p:spPr>
          <a:xfrm>
            <a:off x="5472350" y="8845027"/>
            <a:ext cx="4585863"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60" name="Google Shape;419;p29">
            <a:extLst>
              <a:ext uri="{FF2B5EF4-FFF2-40B4-BE49-F238E27FC236}">
                <a16:creationId xmlns:a16="http://schemas.microsoft.com/office/drawing/2014/main" id="{76422EC9-AFB4-4DBF-99DC-3D134D0554DA}"/>
              </a:ext>
            </a:extLst>
          </p:cNvPr>
          <p:cNvSpPr txBox="1">
            <a:spLocks/>
          </p:cNvSpPr>
          <p:nvPr/>
        </p:nvSpPr>
        <p:spPr>
          <a:xfrm>
            <a:off x="5084727" y="9536615"/>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1" name="Google Shape;418;p29">
            <a:extLst>
              <a:ext uri="{FF2B5EF4-FFF2-40B4-BE49-F238E27FC236}">
                <a16:creationId xmlns:a16="http://schemas.microsoft.com/office/drawing/2014/main" id="{E4918F9D-7C3F-443B-A12E-08C575225F80}"/>
              </a:ext>
            </a:extLst>
          </p:cNvPr>
          <p:cNvSpPr txBox="1">
            <a:spLocks/>
          </p:cNvSpPr>
          <p:nvPr/>
        </p:nvSpPr>
        <p:spPr>
          <a:xfrm>
            <a:off x="15004147" y="8845027"/>
            <a:ext cx="4585863"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262" name="Google Shape;419;p29">
            <a:extLst>
              <a:ext uri="{FF2B5EF4-FFF2-40B4-BE49-F238E27FC236}">
                <a16:creationId xmlns:a16="http://schemas.microsoft.com/office/drawing/2014/main" id="{C6B4B126-6024-4FE2-A886-1674D1A97C06}"/>
              </a:ext>
            </a:extLst>
          </p:cNvPr>
          <p:cNvSpPr txBox="1">
            <a:spLocks/>
          </p:cNvSpPr>
          <p:nvPr/>
        </p:nvSpPr>
        <p:spPr>
          <a:xfrm>
            <a:off x="14616524" y="9536615"/>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Tree>
    <p:custDataLst>
      <p:tags r:id="rId1"/>
    </p:custDataLst>
    <p:extLst>
      <p:ext uri="{BB962C8B-B14F-4D97-AF65-F5344CB8AC3E}">
        <p14:creationId xmlns:p14="http://schemas.microsoft.com/office/powerpoint/2010/main" val="22586687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45"/>
          <p:cNvSpPr txBox="1">
            <a:spLocks noGrp="1"/>
          </p:cNvSpPr>
          <p:nvPr>
            <p:ph type="title" idx="4294967295"/>
          </p:nvPr>
        </p:nvSpPr>
        <p:spPr>
          <a:xfrm>
            <a:off x="1676401" y="730340"/>
            <a:ext cx="21031200" cy="2651088"/>
          </a:xfrm>
          <a:prstGeom prst="rect">
            <a:avLst/>
          </a:prstGeom>
        </p:spPr>
        <p:txBody>
          <a:bodyPr spcFirstLastPara="1" vert="horz" wrap="square" lIns="91428" tIns="45714" rIns="91428" bIns="45714" rtlCol="0" anchor="ctr" anchorCtr="0">
            <a:normAutofit/>
          </a:bodyPr>
          <a:lstStyle>
            <a:lvl1pPr algn="l" defTabSz="1828983" rtl="0" eaLnBrk="1" latinLnBrk="0" hangingPunct="1">
              <a:lnSpc>
                <a:spcPct val="90000"/>
              </a:lnSpc>
              <a:spcBef>
                <a:spcPct val="0"/>
              </a:spcBef>
              <a:buNone/>
              <a:defRPr sz="8801" kern="1200">
                <a:solidFill>
                  <a:schemeClr val="tx1"/>
                </a:solidFill>
                <a:latin typeface="+mj-lt"/>
                <a:ea typeface="+mj-ea"/>
                <a:cs typeface="+mj-cs"/>
              </a:defRPr>
            </a:lvl1pPr>
          </a:lstStyle>
          <a:p>
            <a:pPr algn="ctr"/>
            <a:r>
              <a:rPr lang="en-US"/>
              <a:t>Click to edit Master title style</a:t>
            </a:r>
            <a:endParaRPr lang="en-US" sz="6599"/>
          </a:p>
        </p:txBody>
      </p:sp>
      <p:cxnSp>
        <p:nvCxnSpPr>
          <p:cNvPr id="77" name="Google Shape;1555;p49">
            <a:extLst>
              <a:ext uri="{FF2B5EF4-FFF2-40B4-BE49-F238E27FC236}">
                <a16:creationId xmlns:a16="http://schemas.microsoft.com/office/drawing/2014/main" id="{D5572C98-022A-46EA-BBA9-2ADDC83D1F85}"/>
              </a:ext>
            </a:extLst>
          </p:cNvPr>
          <p:cNvCxnSpPr/>
          <p:nvPr/>
        </p:nvCxnSpPr>
        <p:spPr>
          <a:xfrm>
            <a:off x="7972906" y="5185646"/>
            <a:ext cx="2539963" cy="0"/>
          </a:xfrm>
          <a:prstGeom prst="straightConnector1">
            <a:avLst/>
          </a:prstGeom>
          <a:noFill/>
          <a:ln w="19050" cap="flat" cmpd="sng">
            <a:solidFill>
              <a:schemeClr val="bg1">
                <a:lumMod val="75000"/>
              </a:schemeClr>
            </a:solidFill>
            <a:prstDash val="solid"/>
            <a:round/>
            <a:headEnd type="oval" w="med" len="med"/>
            <a:tailEnd type="none" w="med" len="med"/>
          </a:ln>
        </p:spPr>
      </p:cxnSp>
      <p:cxnSp>
        <p:nvCxnSpPr>
          <p:cNvPr id="78" name="Google Shape;1556;p49">
            <a:extLst>
              <a:ext uri="{FF2B5EF4-FFF2-40B4-BE49-F238E27FC236}">
                <a16:creationId xmlns:a16="http://schemas.microsoft.com/office/drawing/2014/main" id="{E85D8C15-0537-424A-A54D-7CA63A832260}"/>
              </a:ext>
            </a:extLst>
          </p:cNvPr>
          <p:cNvCxnSpPr/>
          <p:nvPr/>
        </p:nvCxnSpPr>
        <p:spPr>
          <a:xfrm>
            <a:off x="7972905" y="7928140"/>
            <a:ext cx="3987943" cy="0"/>
          </a:xfrm>
          <a:prstGeom prst="straightConnector1">
            <a:avLst/>
          </a:prstGeom>
          <a:noFill/>
          <a:ln w="19050" cap="flat" cmpd="sng">
            <a:solidFill>
              <a:schemeClr val="bg1">
                <a:lumMod val="75000"/>
              </a:schemeClr>
            </a:solidFill>
            <a:prstDash val="solid"/>
            <a:round/>
            <a:headEnd type="oval" w="med" len="med"/>
            <a:tailEnd type="none" w="med" len="med"/>
          </a:ln>
        </p:spPr>
      </p:cxnSp>
      <p:cxnSp>
        <p:nvCxnSpPr>
          <p:cNvPr id="79" name="Google Shape;1557;p49">
            <a:extLst>
              <a:ext uri="{FF2B5EF4-FFF2-40B4-BE49-F238E27FC236}">
                <a16:creationId xmlns:a16="http://schemas.microsoft.com/office/drawing/2014/main" id="{F295F4A4-4E34-45A7-B5DE-3A3B46E5511A}"/>
              </a:ext>
            </a:extLst>
          </p:cNvPr>
          <p:cNvCxnSpPr/>
          <p:nvPr/>
        </p:nvCxnSpPr>
        <p:spPr>
          <a:xfrm>
            <a:off x="7972907" y="10687232"/>
            <a:ext cx="2463964" cy="0"/>
          </a:xfrm>
          <a:prstGeom prst="straightConnector1">
            <a:avLst/>
          </a:prstGeom>
          <a:noFill/>
          <a:ln w="19050" cap="flat" cmpd="sng">
            <a:solidFill>
              <a:schemeClr val="bg1">
                <a:lumMod val="75000"/>
              </a:schemeClr>
            </a:solidFill>
            <a:prstDash val="solid"/>
            <a:round/>
            <a:headEnd type="oval" w="med" len="med"/>
            <a:tailEnd type="none" w="med" len="med"/>
          </a:ln>
        </p:spPr>
      </p:cxnSp>
      <p:cxnSp>
        <p:nvCxnSpPr>
          <p:cNvPr id="80" name="Google Shape;1558;p49">
            <a:extLst>
              <a:ext uri="{FF2B5EF4-FFF2-40B4-BE49-F238E27FC236}">
                <a16:creationId xmlns:a16="http://schemas.microsoft.com/office/drawing/2014/main" id="{BE76D1C9-E637-4F33-97F9-03AE4493A147}"/>
              </a:ext>
            </a:extLst>
          </p:cNvPr>
          <p:cNvCxnSpPr/>
          <p:nvPr/>
        </p:nvCxnSpPr>
        <p:spPr>
          <a:xfrm rot="10800000">
            <a:off x="13306762" y="10687232"/>
            <a:ext cx="2278367" cy="0"/>
          </a:xfrm>
          <a:prstGeom prst="straightConnector1">
            <a:avLst/>
          </a:prstGeom>
          <a:noFill/>
          <a:ln w="19050" cap="flat" cmpd="sng">
            <a:solidFill>
              <a:schemeClr val="bg1">
                <a:lumMod val="75000"/>
              </a:schemeClr>
            </a:solidFill>
            <a:prstDash val="solid"/>
            <a:round/>
            <a:headEnd type="oval" w="med" len="med"/>
            <a:tailEnd type="none" w="med" len="med"/>
          </a:ln>
        </p:spPr>
      </p:cxnSp>
      <p:cxnSp>
        <p:nvCxnSpPr>
          <p:cNvPr id="81" name="Google Shape;1559;p49">
            <a:extLst>
              <a:ext uri="{FF2B5EF4-FFF2-40B4-BE49-F238E27FC236}">
                <a16:creationId xmlns:a16="http://schemas.microsoft.com/office/drawing/2014/main" id="{B233F2F9-912A-485A-B64F-E3CA61C20E79}"/>
              </a:ext>
            </a:extLst>
          </p:cNvPr>
          <p:cNvCxnSpPr/>
          <p:nvPr/>
        </p:nvCxnSpPr>
        <p:spPr>
          <a:xfrm rot="10800000">
            <a:off x="11858784" y="7928140"/>
            <a:ext cx="3726346" cy="0"/>
          </a:xfrm>
          <a:prstGeom prst="straightConnector1">
            <a:avLst/>
          </a:prstGeom>
          <a:noFill/>
          <a:ln w="19050" cap="flat" cmpd="sng">
            <a:solidFill>
              <a:schemeClr val="bg1">
                <a:lumMod val="75000"/>
              </a:schemeClr>
            </a:solidFill>
            <a:prstDash val="solid"/>
            <a:round/>
            <a:headEnd type="oval" w="med" len="med"/>
            <a:tailEnd type="none" w="med" len="med"/>
          </a:ln>
        </p:spPr>
      </p:cxnSp>
      <p:cxnSp>
        <p:nvCxnSpPr>
          <p:cNvPr id="82" name="Google Shape;1560;p49">
            <a:extLst>
              <a:ext uri="{FF2B5EF4-FFF2-40B4-BE49-F238E27FC236}">
                <a16:creationId xmlns:a16="http://schemas.microsoft.com/office/drawing/2014/main" id="{D4A1569F-D61D-44C4-BD95-53F867197A6C}"/>
              </a:ext>
            </a:extLst>
          </p:cNvPr>
          <p:cNvCxnSpPr/>
          <p:nvPr/>
        </p:nvCxnSpPr>
        <p:spPr>
          <a:xfrm rot="10800000">
            <a:off x="12747570" y="5185646"/>
            <a:ext cx="2837559" cy="0"/>
          </a:xfrm>
          <a:prstGeom prst="straightConnector1">
            <a:avLst/>
          </a:prstGeom>
          <a:noFill/>
          <a:ln w="19050" cap="flat" cmpd="sng">
            <a:solidFill>
              <a:schemeClr val="bg1">
                <a:lumMod val="75000"/>
              </a:schemeClr>
            </a:solidFill>
            <a:prstDash val="solid"/>
            <a:round/>
            <a:headEnd type="oval" w="med" len="med"/>
            <a:tailEnd type="none" w="med" len="med"/>
          </a:ln>
        </p:spPr>
      </p:cxnSp>
      <p:grpSp>
        <p:nvGrpSpPr>
          <p:cNvPr id="83" name="Google Shape;1561;p49">
            <a:extLst>
              <a:ext uri="{FF2B5EF4-FFF2-40B4-BE49-F238E27FC236}">
                <a16:creationId xmlns:a16="http://schemas.microsoft.com/office/drawing/2014/main" id="{720D24A2-5A52-40A8-926D-FD2D961BDD5A}"/>
              </a:ext>
            </a:extLst>
          </p:cNvPr>
          <p:cNvGrpSpPr/>
          <p:nvPr/>
        </p:nvGrpSpPr>
        <p:grpSpPr>
          <a:xfrm>
            <a:off x="9415742" y="3841991"/>
            <a:ext cx="4726540" cy="8153199"/>
            <a:chOff x="2291450" y="238125"/>
            <a:chExt cx="3036625" cy="5238125"/>
          </a:xfrm>
        </p:grpSpPr>
        <p:sp>
          <p:nvSpPr>
            <p:cNvPr id="84" name="Google Shape;1562;p49">
              <a:extLst>
                <a:ext uri="{FF2B5EF4-FFF2-40B4-BE49-F238E27FC236}">
                  <a16:creationId xmlns:a16="http://schemas.microsoft.com/office/drawing/2014/main" id="{A78212B3-5A5F-4076-8EFD-A440FCAF7110}"/>
                </a:ext>
              </a:extLst>
            </p:cNvPr>
            <p:cNvSpPr/>
            <p:nvPr/>
          </p:nvSpPr>
          <p:spPr>
            <a:xfrm>
              <a:off x="3106550" y="238125"/>
              <a:ext cx="1372825" cy="859350"/>
            </a:xfrm>
            <a:custGeom>
              <a:avLst/>
              <a:gdLst/>
              <a:ahLst/>
              <a:cxnLst/>
              <a:rect l="l" t="t" r="r" b="b"/>
              <a:pathLst>
                <a:path w="54913" h="34374" extrusionOk="0">
                  <a:moveTo>
                    <a:pt x="27832" y="0"/>
                  </a:moveTo>
                  <a:cubicBezTo>
                    <a:pt x="16229" y="0"/>
                    <a:pt x="8866" y="3533"/>
                    <a:pt x="4787" y="9610"/>
                  </a:cubicBezTo>
                  <a:cubicBezTo>
                    <a:pt x="4464" y="10131"/>
                    <a:pt x="4155" y="10652"/>
                    <a:pt x="3847" y="11168"/>
                  </a:cubicBezTo>
                  <a:cubicBezTo>
                    <a:pt x="3837" y="11188"/>
                    <a:pt x="3821" y="11209"/>
                    <a:pt x="3811" y="11228"/>
                  </a:cubicBezTo>
                  <a:cubicBezTo>
                    <a:pt x="3807" y="11239"/>
                    <a:pt x="3801" y="11243"/>
                    <a:pt x="3801" y="11249"/>
                  </a:cubicBezTo>
                  <a:cubicBezTo>
                    <a:pt x="961" y="16308"/>
                    <a:pt x="0" y="25251"/>
                    <a:pt x="1026" y="34374"/>
                  </a:cubicBezTo>
                  <a:cubicBezTo>
                    <a:pt x="2404" y="27781"/>
                    <a:pt x="15201" y="21202"/>
                    <a:pt x="27832" y="21202"/>
                  </a:cubicBezTo>
                  <a:cubicBezTo>
                    <a:pt x="40098" y="21202"/>
                    <a:pt x="52965" y="27697"/>
                    <a:pt x="54427" y="34374"/>
                  </a:cubicBezTo>
                  <a:cubicBezTo>
                    <a:pt x="54912" y="27355"/>
                    <a:pt x="54785" y="16838"/>
                    <a:pt x="51606" y="11158"/>
                  </a:cubicBezTo>
                  <a:cubicBezTo>
                    <a:pt x="51308" y="10626"/>
                    <a:pt x="51008" y="10105"/>
                    <a:pt x="50679" y="9610"/>
                  </a:cubicBezTo>
                  <a:cubicBezTo>
                    <a:pt x="50673" y="9604"/>
                    <a:pt x="50669" y="9604"/>
                    <a:pt x="50669" y="9599"/>
                  </a:cubicBezTo>
                  <a:cubicBezTo>
                    <a:pt x="46636" y="3522"/>
                    <a:pt x="39335" y="0"/>
                    <a:pt x="27832"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5" name="Google Shape;1563;p49">
              <a:extLst>
                <a:ext uri="{FF2B5EF4-FFF2-40B4-BE49-F238E27FC236}">
                  <a16:creationId xmlns:a16="http://schemas.microsoft.com/office/drawing/2014/main" id="{DDF13DA8-E858-4E5C-86BC-C5A1012C96FC}"/>
                </a:ext>
              </a:extLst>
            </p:cNvPr>
            <p:cNvSpPr/>
            <p:nvPr/>
          </p:nvSpPr>
          <p:spPr>
            <a:xfrm>
              <a:off x="2812850" y="519325"/>
              <a:ext cx="2515225" cy="4956925"/>
            </a:xfrm>
            <a:custGeom>
              <a:avLst/>
              <a:gdLst/>
              <a:ahLst/>
              <a:cxnLst/>
              <a:rect l="l" t="t" r="r" b="b"/>
              <a:pathLst>
                <a:path w="100609" h="198277" extrusionOk="0">
                  <a:moveTo>
                    <a:pt x="15548" y="1"/>
                  </a:moveTo>
                  <a:cubicBezTo>
                    <a:pt x="0" y="26254"/>
                    <a:pt x="1147" y="45806"/>
                    <a:pt x="1183" y="46333"/>
                  </a:cubicBezTo>
                  <a:lnTo>
                    <a:pt x="1183" y="46342"/>
                  </a:lnTo>
                  <a:cubicBezTo>
                    <a:pt x="1188" y="46854"/>
                    <a:pt x="1238" y="47323"/>
                    <a:pt x="1238" y="47740"/>
                  </a:cubicBezTo>
                  <a:cubicBezTo>
                    <a:pt x="1238" y="83076"/>
                    <a:pt x="80071" y="198276"/>
                    <a:pt x="80071" y="198276"/>
                  </a:cubicBezTo>
                  <a:lnTo>
                    <a:pt x="83351" y="176437"/>
                  </a:lnTo>
                  <a:lnTo>
                    <a:pt x="100609" y="174719"/>
                  </a:lnTo>
                  <a:cubicBezTo>
                    <a:pt x="100609" y="174719"/>
                    <a:pt x="12543" y="50436"/>
                    <a:pt x="12543" y="16983"/>
                  </a:cubicBezTo>
                  <a:cubicBezTo>
                    <a:pt x="12543" y="10330"/>
                    <a:pt x="13080" y="4565"/>
                    <a:pt x="15548" y="1"/>
                  </a:cubicBezTo>
                  <a:close/>
                </a:path>
              </a:pathLst>
            </a:custGeom>
            <a:solidFill>
              <a:schemeClr val="accent2">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6" name="Google Shape;1564;p49">
              <a:extLst>
                <a:ext uri="{FF2B5EF4-FFF2-40B4-BE49-F238E27FC236}">
                  <a16:creationId xmlns:a16="http://schemas.microsoft.com/office/drawing/2014/main" id="{7811195F-7A53-4357-B1A2-70C1ABA0DB34}"/>
                </a:ext>
              </a:extLst>
            </p:cNvPr>
            <p:cNvSpPr/>
            <p:nvPr/>
          </p:nvSpPr>
          <p:spPr>
            <a:xfrm>
              <a:off x="2291450" y="517075"/>
              <a:ext cx="2529275" cy="4959175"/>
            </a:xfrm>
            <a:custGeom>
              <a:avLst/>
              <a:gdLst/>
              <a:ahLst/>
              <a:cxnLst/>
              <a:rect l="l" t="t" r="r" b="b"/>
              <a:pathLst>
                <a:path w="101171" h="198367" extrusionOk="0">
                  <a:moveTo>
                    <a:pt x="84210" y="0"/>
                  </a:moveTo>
                  <a:cubicBezTo>
                    <a:pt x="101171" y="39394"/>
                    <a:pt x="0" y="174500"/>
                    <a:pt x="0" y="174500"/>
                  </a:cubicBezTo>
                  <a:lnTo>
                    <a:pt x="0" y="174500"/>
                  </a:lnTo>
                  <a:lnTo>
                    <a:pt x="18415" y="173826"/>
                  </a:lnTo>
                  <a:lnTo>
                    <a:pt x="21462" y="198366"/>
                  </a:lnTo>
                  <a:cubicBezTo>
                    <a:pt x="21462" y="198366"/>
                    <a:pt x="98777" y="85610"/>
                    <a:pt x="98777" y="47830"/>
                  </a:cubicBezTo>
                  <a:cubicBezTo>
                    <a:pt x="98777" y="47378"/>
                    <a:pt x="98823" y="46863"/>
                    <a:pt x="98812" y="46287"/>
                  </a:cubicBezTo>
                  <a:cubicBezTo>
                    <a:pt x="98812" y="46287"/>
                    <a:pt x="100032" y="26648"/>
                    <a:pt x="84210"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7" name="Google Shape;1565;p49">
              <a:extLst>
                <a:ext uri="{FF2B5EF4-FFF2-40B4-BE49-F238E27FC236}">
                  <a16:creationId xmlns:a16="http://schemas.microsoft.com/office/drawing/2014/main" id="{7CD37D4D-94F8-4E20-805F-C238D1A07E82}"/>
                </a:ext>
              </a:extLst>
            </p:cNvPr>
            <p:cNvSpPr/>
            <p:nvPr/>
          </p:nvSpPr>
          <p:spPr>
            <a:xfrm>
              <a:off x="3122325" y="329525"/>
              <a:ext cx="264975" cy="1048925"/>
            </a:xfrm>
            <a:custGeom>
              <a:avLst/>
              <a:gdLst/>
              <a:ahLst/>
              <a:cxnLst/>
              <a:rect l="l" t="t" r="r" b="b"/>
              <a:pathLst>
                <a:path w="10599" h="41957" extrusionOk="0">
                  <a:moveTo>
                    <a:pt x="10599" y="1"/>
                  </a:moveTo>
                  <a:cubicBezTo>
                    <a:pt x="10388" y="118"/>
                    <a:pt x="10185" y="245"/>
                    <a:pt x="9985" y="377"/>
                  </a:cubicBezTo>
                  <a:cubicBezTo>
                    <a:pt x="10186" y="246"/>
                    <a:pt x="10389" y="118"/>
                    <a:pt x="10599" y="1"/>
                  </a:cubicBezTo>
                  <a:close/>
                  <a:moveTo>
                    <a:pt x="9985" y="377"/>
                  </a:moveTo>
                  <a:cubicBezTo>
                    <a:pt x="9915" y="423"/>
                    <a:pt x="9847" y="469"/>
                    <a:pt x="9778" y="515"/>
                  </a:cubicBezTo>
                  <a:lnTo>
                    <a:pt x="9778" y="515"/>
                  </a:lnTo>
                  <a:cubicBezTo>
                    <a:pt x="9847" y="469"/>
                    <a:pt x="9916" y="423"/>
                    <a:pt x="9985" y="377"/>
                  </a:cubicBezTo>
                  <a:close/>
                  <a:moveTo>
                    <a:pt x="9778" y="515"/>
                  </a:moveTo>
                  <a:cubicBezTo>
                    <a:pt x="9648" y="604"/>
                    <a:pt x="9519" y="694"/>
                    <a:pt x="9391" y="785"/>
                  </a:cubicBezTo>
                  <a:cubicBezTo>
                    <a:pt x="9002" y="1067"/>
                    <a:pt x="8622" y="1361"/>
                    <a:pt x="8254" y="1669"/>
                  </a:cubicBezTo>
                  <a:cubicBezTo>
                    <a:pt x="7517" y="2286"/>
                    <a:pt x="6822" y="2951"/>
                    <a:pt x="6173" y="3660"/>
                  </a:cubicBezTo>
                  <a:cubicBezTo>
                    <a:pt x="4875" y="5077"/>
                    <a:pt x="3763" y="6665"/>
                    <a:pt x="2888" y="8376"/>
                  </a:cubicBezTo>
                  <a:cubicBezTo>
                    <a:pt x="2860" y="8429"/>
                    <a:pt x="2834" y="8483"/>
                    <a:pt x="2807" y="8537"/>
                  </a:cubicBezTo>
                  <a:lnTo>
                    <a:pt x="2727" y="8698"/>
                  </a:lnTo>
                  <a:cubicBezTo>
                    <a:pt x="2674" y="8806"/>
                    <a:pt x="2623" y="8914"/>
                    <a:pt x="2571" y="9022"/>
                  </a:cubicBezTo>
                  <a:lnTo>
                    <a:pt x="2421" y="9350"/>
                  </a:lnTo>
                  <a:cubicBezTo>
                    <a:pt x="2373" y="9460"/>
                    <a:pt x="2324" y="9571"/>
                    <a:pt x="2277" y="9681"/>
                  </a:cubicBezTo>
                  <a:cubicBezTo>
                    <a:pt x="2089" y="10123"/>
                    <a:pt x="1915" y="10571"/>
                    <a:pt x="1756" y="11024"/>
                  </a:cubicBezTo>
                  <a:cubicBezTo>
                    <a:pt x="1438" y="11931"/>
                    <a:pt x="1170" y="12854"/>
                    <a:pt x="951" y="13790"/>
                  </a:cubicBezTo>
                  <a:cubicBezTo>
                    <a:pt x="733" y="14726"/>
                    <a:pt x="555" y="15670"/>
                    <a:pt x="417" y="16622"/>
                  </a:cubicBezTo>
                  <a:cubicBezTo>
                    <a:pt x="350" y="17098"/>
                    <a:pt x="292" y="17573"/>
                    <a:pt x="242" y="18051"/>
                  </a:cubicBezTo>
                  <a:lnTo>
                    <a:pt x="206" y="18410"/>
                  </a:lnTo>
                  <a:lnTo>
                    <a:pt x="176" y="18769"/>
                  </a:lnTo>
                  <a:cubicBezTo>
                    <a:pt x="164" y="18888"/>
                    <a:pt x="157" y="19008"/>
                    <a:pt x="148" y="19128"/>
                  </a:cubicBezTo>
                  <a:cubicBezTo>
                    <a:pt x="139" y="19248"/>
                    <a:pt x="130" y="19367"/>
                    <a:pt x="123" y="19487"/>
                  </a:cubicBezTo>
                  <a:cubicBezTo>
                    <a:pt x="1" y="21405"/>
                    <a:pt x="21" y="23331"/>
                    <a:pt x="166" y="25246"/>
                  </a:cubicBezTo>
                  <a:lnTo>
                    <a:pt x="179" y="25427"/>
                  </a:lnTo>
                  <a:lnTo>
                    <a:pt x="186" y="25517"/>
                  </a:lnTo>
                  <a:lnTo>
                    <a:pt x="194" y="25606"/>
                  </a:lnTo>
                  <a:lnTo>
                    <a:pt x="226" y="25964"/>
                  </a:lnTo>
                  <a:cubicBezTo>
                    <a:pt x="236" y="26084"/>
                    <a:pt x="247" y="26204"/>
                    <a:pt x="259" y="26323"/>
                  </a:cubicBezTo>
                  <a:cubicBezTo>
                    <a:pt x="271" y="26443"/>
                    <a:pt x="282" y="26562"/>
                    <a:pt x="296" y="26682"/>
                  </a:cubicBezTo>
                  <a:lnTo>
                    <a:pt x="336" y="27040"/>
                  </a:lnTo>
                  <a:lnTo>
                    <a:pt x="357" y="27219"/>
                  </a:lnTo>
                  <a:lnTo>
                    <a:pt x="378" y="27397"/>
                  </a:lnTo>
                  <a:lnTo>
                    <a:pt x="423" y="27755"/>
                  </a:lnTo>
                  <a:lnTo>
                    <a:pt x="471" y="28112"/>
                  </a:lnTo>
                  <a:cubicBezTo>
                    <a:pt x="503" y="28350"/>
                    <a:pt x="539" y="28588"/>
                    <a:pt x="575" y="28825"/>
                  </a:cubicBezTo>
                  <a:cubicBezTo>
                    <a:pt x="591" y="28944"/>
                    <a:pt x="612" y="29062"/>
                    <a:pt x="630" y="29181"/>
                  </a:cubicBezTo>
                  <a:lnTo>
                    <a:pt x="688" y="29537"/>
                  </a:lnTo>
                  <a:lnTo>
                    <a:pt x="749" y="29892"/>
                  </a:lnTo>
                  <a:cubicBezTo>
                    <a:pt x="771" y="30009"/>
                    <a:pt x="790" y="30128"/>
                    <a:pt x="813" y="30246"/>
                  </a:cubicBezTo>
                  <a:lnTo>
                    <a:pt x="879" y="30600"/>
                  </a:lnTo>
                  <a:lnTo>
                    <a:pt x="911" y="30777"/>
                  </a:lnTo>
                  <a:lnTo>
                    <a:pt x="947" y="30953"/>
                  </a:lnTo>
                  <a:cubicBezTo>
                    <a:pt x="1320" y="32839"/>
                    <a:pt x="1792" y="34703"/>
                    <a:pt x="2360" y="36538"/>
                  </a:cubicBezTo>
                  <a:cubicBezTo>
                    <a:pt x="2928" y="38374"/>
                    <a:pt x="3585" y="40181"/>
                    <a:pt x="4320" y="41957"/>
                  </a:cubicBezTo>
                  <a:cubicBezTo>
                    <a:pt x="3588" y="40180"/>
                    <a:pt x="2932" y="38372"/>
                    <a:pt x="2367" y="36536"/>
                  </a:cubicBezTo>
                  <a:cubicBezTo>
                    <a:pt x="1799" y="34701"/>
                    <a:pt x="1328" y="32837"/>
                    <a:pt x="956" y="30952"/>
                  </a:cubicBezTo>
                  <a:lnTo>
                    <a:pt x="920" y="30776"/>
                  </a:lnTo>
                  <a:lnTo>
                    <a:pt x="888" y="30599"/>
                  </a:lnTo>
                  <a:lnTo>
                    <a:pt x="822" y="30245"/>
                  </a:lnTo>
                  <a:cubicBezTo>
                    <a:pt x="799" y="30127"/>
                    <a:pt x="779" y="30008"/>
                    <a:pt x="759" y="29891"/>
                  </a:cubicBezTo>
                  <a:lnTo>
                    <a:pt x="697" y="29536"/>
                  </a:lnTo>
                  <a:lnTo>
                    <a:pt x="640" y="29180"/>
                  </a:lnTo>
                  <a:cubicBezTo>
                    <a:pt x="621" y="29061"/>
                    <a:pt x="601" y="28943"/>
                    <a:pt x="584" y="28824"/>
                  </a:cubicBezTo>
                  <a:cubicBezTo>
                    <a:pt x="549" y="28586"/>
                    <a:pt x="512" y="28350"/>
                    <a:pt x="481" y="28111"/>
                  </a:cubicBezTo>
                  <a:lnTo>
                    <a:pt x="433" y="27754"/>
                  </a:lnTo>
                  <a:lnTo>
                    <a:pt x="389" y="27397"/>
                  </a:lnTo>
                  <a:lnTo>
                    <a:pt x="366" y="27218"/>
                  </a:lnTo>
                  <a:lnTo>
                    <a:pt x="347" y="27039"/>
                  </a:lnTo>
                  <a:lnTo>
                    <a:pt x="306" y="26681"/>
                  </a:lnTo>
                  <a:cubicBezTo>
                    <a:pt x="293" y="26562"/>
                    <a:pt x="281" y="26442"/>
                    <a:pt x="270" y="26323"/>
                  </a:cubicBezTo>
                  <a:cubicBezTo>
                    <a:pt x="258" y="26203"/>
                    <a:pt x="245" y="26084"/>
                    <a:pt x="236" y="25964"/>
                  </a:cubicBezTo>
                  <a:lnTo>
                    <a:pt x="205" y="25605"/>
                  </a:lnTo>
                  <a:lnTo>
                    <a:pt x="197" y="25516"/>
                  </a:lnTo>
                  <a:lnTo>
                    <a:pt x="190" y="25426"/>
                  </a:lnTo>
                  <a:lnTo>
                    <a:pt x="177" y="25246"/>
                  </a:lnTo>
                  <a:cubicBezTo>
                    <a:pt x="33" y="23330"/>
                    <a:pt x="15" y="21405"/>
                    <a:pt x="136" y="19488"/>
                  </a:cubicBezTo>
                  <a:cubicBezTo>
                    <a:pt x="143" y="19368"/>
                    <a:pt x="152" y="19249"/>
                    <a:pt x="161" y="19129"/>
                  </a:cubicBezTo>
                  <a:cubicBezTo>
                    <a:pt x="170" y="19009"/>
                    <a:pt x="178" y="18889"/>
                    <a:pt x="189" y="18770"/>
                  </a:cubicBezTo>
                  <a:lnTo>
                    <a:pt x="219" y="18411"/>
                  </a:lnTo>
                  <a:lnTo>
                    <a:pt x="255" y="18053"/>
                  </a:lnTo>
                  <a:cubicBezTo>
                    <a:pt x="304" y="17575"/>
                    <a:pt x="362" y="17099"/>
                    <a:pt x="430" y="16623"/>
                  </a:cubicBezTo>
                  <a:cubicBezTo>
                    <a:pt x="564" y="15671"/>
                    <a:pt x="742" y="14727"/>
                    <a:pt x="962" y="13792"/>
                  </a:cubicBezTo>
                  <a:cubicBezTo>
                    <a:pt x="1180" y="12857"/>
                    <a:pt x="1448" y="11934"/>
                    <a:pt x="1765" y="11027"/>
                  </a:cubicBezTo>
                  <a:cubicBezTo>
                    <a:pt x="1923" y="10573"/>
                    <a:pt x="2096" y="10125"/>
                    <a:pt x="2285" y="9684"/>
                  </a:cubicBezTo>
                  <a:cubicBezTo>
                    <a:pt x="2332" y="9574"/>
                    <a:pt x="2381" y="9465"/>
                    <a:pt x="2430" y="9354"/>
                  </a:cubicBezTo>
                  <a:lnTo>
                    <a:pt x="2579" y="9027"/>
                  </a:lnTo>
                  <a:cubicBezTo>
                    <a:pt x="2631" y="8919"/>
                    <a:pt x="2683" y="8810"/>
                    <a:pt x="2734" y="8702"/>
                  </a:cubicBezTo>
                  <a:lnTo>
                    <a:pt x="2816" y="8541"/>
                  </a:lnTo>
                  <a:cubicBezTo>
                    <a:pt x="2843" y="8487"/>
                    <a:pt x="2869" y="8434"/>
                    <a:pt x="2897" y="8380"/>
                  </a:cubicBezTo>
                  <a:cubicBezTo>
                    <a:pt x="3115" y="7953"/>
                    <a:pt x="3349" y="7533"/>
                    <a:pt x="3595" y="7121"/>
                  </a:cubicBezTo>
                  <a:lnTo>
                    <a:pt x="3642" y="7044"/>
                  </a:lnTo>
                  <a:lnTo>
                    <a:pt x="3688" y="6967"/>
                  </a:lnTo>
                  <a:lnTo>
                    <a:pt x="3783" y="6814"/>
                  </a:lnTo>
                  <a:cubicBezTo>
                    <a:pt x="3846" y="6712"/>
                    <a:pt x="3912" y="6611"/>
                    <a:pt x="3976" y="6510"/>
                  </a:cubicBezTo>
                  <a:cubicBezTo>
                    <a:pt x="4108" y="6309"/>
                    <a:pt x="4241" y="6109"/>
                    <a:pt x="4378" y="5912"/>
                  </a:cubicBezTo>
                  <a:lnTo>
                    <a:pt x="4482" y="5765"/>
                  </a:lnTo>
                  <a:lnTo>
                    <a:pt x="4586" y="5617"/>
                  </a:lnTo>
                  <a:lnTo>
                    <a:pt x="4639" y="5545"/>
                  </a:lnTo>
                  <a:lnTo>
                    <a:pt x="4693" y="5472"/>
                  </a:lnTo>
                  <a:lnTo>
                    <a:pt x="4800" y="5328"/>
                  </a:lnTo>
                  <a:cubicBezTo>
                    <a:pt x="4944" y="5135"/>
                    <a:pt x="5091" y="4945"/>
                    <a:pt x="5240" y="4758"/>
                  </a:cubicBezTo>
                  <a:cubicBezTo>
                    <a:pt x="5390" y="4571"/>
                    <a:pt x="5544" y="4386"/>
                    <a:pt x="5699" y="4203"/>
                  </a:cubicBezTo>
                  <a:cubicBezTo>
                    <a:pt x="5856" y="4021"/>
                    <a:pt x="6015" y="3842"/>
                    <a:pt x="6177" y="3664"/>
                  </a:cubicBezTo>
                  <a:cubicBezTo>
                    <a:pt x="6825" y="2955"/>
                    <a:pt x="7519" y="2289"/>
                    <a:pt x="8256" y="1672"/>
                  </a:cubicBezTo>
                  <a:cubicBezTo>
                    <a:pt x="8623" y="1362"/>
                    <a:pt x="9002" y="1067"/>
                    <a:pt x="9392" y="786"/>
                  </a:cubicBezTo>
                  <a:cubicBezTo>
                    <a:pt x="9520" y="695"/>
                    <a:pt x="9648" y="604"/>
                    <a:pt x="9778" y="515"/>
                  </a:cubicBezTo>
                  <a:close/>
                </a:path>
              </a:pathLst>
            </a:custGeom>
            <a:solidFill>
              <a:srgbClr val="FE89B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88" name="Google Shape;418;p29">
            <a:extLst>
              <a:ext uri="{FF2B5EF4-FFF2-40B4-BE49-F238E27FC236}">
                <a16:creationId xmlns:a16="http://schemas.microsoft.com/office/drawing/2014/main" id="{92F876C8-B15A-449E-9356-E89621357552}"/>
              </a:ext>
            </a:extLst>
          </p:cNvPr>
          <p:cNvSpPr txBox="1">
            <a:spLocks/>
          </p:cNvSpPr>
          <p:nvPr/>
        </p:nvSpPr>
        <p:spPr>
          <a:xfrm>
            <a:off x="2941544" y="4487989"/>
            <a:ext cx="4662587"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89" name="Google Shape;419;p29">
            <a:extLst>
              <a:ext uri="{FF2B5EF4-FFF2-40B4-BE49-F238E27FC236}">
                <a16:creationId xmlns:a16="http://schemas.microsoft.com/office/drawing/2014/main" id="{9C5F0D69-D7C4-4896-A92D-4BD05A0A65E1}"/>
              </a:ext>
            </a:extLst>
          </p:cNvPr>
          <p:cNvSpPr txBox="1">
            <a:spLocks/>
          </p:cNvSpPr>
          <p:nvPr/>
        </p:nvSpPr>
        <p:spPr>
          <a:xfrm>
            <a:off x="2553922" y="5179578"/>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0" name="Google Shape;418;p29">
            <a:extLst>
              <a:ext uri="{FF2B5EF4-FFF2-40B4-BE49-F238E27FC236}">
                <a16:creationId xmlns:a16="http://schemas.microsoft.com/office/drawing/2014/main" id="{EAED849B-3937-46C9-977A-C9AF2BE1B049}"/>
              </a:ext>
            </a:extLst>
          </p:cNvPr>
          <p:cNvSpPr txBox="1">
            <a:spLocks/>
          </p:cNvSpPr>
          <p:nvPr/>
        </p:nvSpPr>
        <p:spPr>
          <a:xfrm>
            <a:off x="2941544" y="7307095"/>
            <a:ext cx="4662587"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91" name="Google Shape;419;p29">
            <a:extLst>
              <a:ext uri="{FF2B5EF4-FFF2-40B4-BE49-F238E27FC236}">
                <a16:creationId xmlns:a16="http://schemas.microsoft.com/office/drawing/2014/main" id="{A895CA1C-68EB-4D2C-94CE-1546ABD12758}"/>
              </a:ext>
            </a:extLst>
          </p:cNvPr>
          <p:cNvSpPr txBox="1">
            <a:spLocks/>
          </p:cNvSpPr>
          <p:nvPr/>
        </p:nvSpPr>
        <p:spPr>
          <a:xfrm>
            <a:off x="2553922" y="7998683"/>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2" name="Google Shape;418;p29">
            <a:extLst>
              <a:ext uri="{FF2B5EF4-FFF2-40B4-BE49-F238E27FC236}">
                <a16:creationId xmlns:a16="http://schemas.microsoft.com/office/drawing/2014/main" id="{F19EEC4E-96BF-4FF5-A342-CDA2AD3642FA}"/>
              </a:ext>
            </a:extLst>
          </p:cNvPr>
          <p:cNvSpPr txBox="1">
            <a:spLocks/>
          </p:cNvSpPr>
          <p:nvPr/>
        </p:nvSpPr>
        <p:spPr>
          <a:xfrm>
            <a:off x="2941544" y="9995644"/>
            <a:ext cx="4662587"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93" name="Google Shape;419;p29">
            <a:extLst>
              <a:ext uri="{FF2B5EF4-FFF2-40B4-BE49-F238E27FC236}">
                <a16:creationId xmlns:a16="http://schemas.microsoft.com/office/drawing/2014/main" id="{A8C23182-69FF-4B22-B697-4FD538D43117}"/>
              </a:ext>
            </a:extLst>
          </p:cNvPr>
          <p:cNvSpPr txBox="1">
            <a:spLocks/>
          </p:cNvSpPr>
          <p:nvPr/>
        </p:nvSpPr>
        <p:spPr>
          <a:xfrm>
            <a:off x="2553922" y="10687232"/>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4" name="Google Shape;418;p29">
            <a:extLst>
              <a:ext uri="{FF2B5EF4-FFF2-40B4-BE49-F238E27FC236}">
                <a16:creationId xmlns:a16="http://schemas.microsoft.com/office/drawing/2014/main" id="{FEEDB720-9A53-4733-87E7-CF59FD3CA971}"/>
              </a:ext>
            </a:extLst>
          </p:cNvPr>
          <p:cNvSpPr txBox="1">
            <a:spLocks/>
          </p:cNvSpPr>
          <p:nvPr/>
        </p:nvSpPr>
        <p:spPr>
          <a:xfrm>
            <a:off x="15893116" y="4487989"/>
            <a:ext cx="4662587"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95" name="Google Shape;419;p29">
            <a:extLst>
              <a:ext uri="{FF2B5EF4-FFF2-40B4-BE49-F238E27FC236}">
                <a16:creationId xmlns:a16="http://schemas.microsoft.com/office/drawing/2014/main" id="{A0786E70-5275-43B4-8BD6-D5D01528BD59}"/>
              </a:ext>
            </a:extLst>
          </p:cNvPr>
          <p:cNvSpPr txBox="1">
            <a:spLocks/>
          </p:cNvSpPr>
          <p:nvPr/>
        </p:nvSpPr>
        <p:spPr>
          <a:xfrm>
            <a:off x="15959507" y="5179578"/>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6" name="Google Shape;418;p29">
            <a:extLst>
              <a:ext uri="{FF2B5EF4-FFF2-40B4-BE49-F238E27FC236}">
                <a16:creationId xmlns:a16="http://schemas.microsoft.com/office/drawing/2014/main" id="{0E407B31-0C05-4B2E-96BE-032A7D276490}"/>
              </a:ext>
            </a:extLst>
          </p:cNvPr>
          <p:cNvSpPr txBox="1">
            <a:spLocks/>
          </p:cNvSpPr>
          <p:nvPr/>
        </p:nvSpPr>
        <p:spPr>
          <a:xfrm>
            <a:off x="15893116" y="7307095"/>
            <a:ext cx="4662587"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97" name="Google Shape;419;p29">
            <a:extLst>
              <a:ext uri="{FF2B5EF4-FFF2-40B4-BE49-F238E27FC236}">
                <a16:creationId xmlns:a16="http://schemas.microsoft.com/office/drawing/2014/main" id="{C684EA8A-8960-47ED-AD74-9388521A7991}"/>
              </a:ext>
            </a:extLst>
          </p:cNvPr>
          <p:cNvSpPr txBox="1">
            <a:spLocks/>
          </p:cNvSpPr>
          <p:nvPr/>
        </p:nvSpPr>
        <p:spPr>
          <a:xfrm>
            <a:off x="15959507" y="7998683"/>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8" name="Google Shape;418;p29">
            <a:extLst>
              <a:ext uri="{FF2B5EF4-FFF2-40B4-BE49-F238E27FC236}">
                <a16:creationId xmlns:a16="http://schemas.microsoft.com/office/drawing/2014/main" id="{73F6B446-8D3F-4078-82BD-5E007C77868C}"/>
              </a:ext>
            </a:extLst>
          </p:cNvPr>
          <p:cNvSpPr txBox="1">
            <a:spLocks/>
          </p:cNvSpPr>
          <p:nvPr/>
        </p:nvSpPr>
        <p:spPr>
          <a:xfrm>
            <a:off x="15893116" y="9995644"/>
            <a:ext cx="4662587" cy="85024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000000"/>
                </a:solidFill>
                <a:effectLst/>
                <a:uLnTx/>
                <a:uFillTx/>
                <a:latin typeface="Montserrat"/>
                <a:ea typeface="+mj-ea"/>
                <a:cs typeface="+mj-cs"/>
              </a:rPr>
              <a:t>Title Here </a:t>
            </a:r>
          </a:p>
        </p:txBody>
      </p:sp>
      <p:sp>
        <p:nvSpPr>
          <p:cNvPr id="99" name="Google Shape;419;p29">
            <a:extLst>
              <a:ext uri="{FF2B5EF4-FFF2-40B4-BE49-F238E27FC236}">
                <a16:creationId xmlns:a16="http://schemas.microsoft.com/office/drawing/2014/main" id="{960DCDF5-0184-4132-8810-715C56C1D828}"/>
              </a:ext>
            </a:extLst>
          </p:cNvPr>
          <p:cNvSpPr txBox="1">
            <a:spLocks/>
          </p:cNvSpPr>
          <p:nvPr/>
        </p:nvSpPr>
        <p:spPr>
          <a:xfrm>
            <a:off x="15959507" y="10687232"/>
            <a:ext cx="5050210" cy="1677144"/>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400" b="0" i="0" u="none" strike="noStrike" kern="0" cap="none" spc="0" normalizeH="0" baseline="0" noProof="0">
                <a:ln>
                  <a:noFill/>
                </a:ln>
                <a:solidFill>
                  <a:srgbClr val="000000"/>
                </a:solidFill>
                <a:effectLst/>
                <a:uLnTx/>
                <a:uFillTx/>
                <a:latin typeface="Montserrat Light"/>
                <a:ea typeface="Nunito Light"/>
                <a:cs typeface="Nunito Light"/>
                <a:sym typeface="Nunito Light"/>
              </a:rPr>
              <a:t>Lorem Ipsum is simply dummy text</a:t>
            </a:r>
            <a:endParaRPr kumimoji="0" lang="en-US" sz="2400" b="0" i="0" u="none" strike="noStrike" kern="1200" cap="none" spc="0" normalizeH="0" baseline="0" noProof="0">
              <a:ln>
                <a:noFill/>
              </a:ln>
              <a:solidFill>
                <a:srgbClr val="272E3A"/>
              </a:solidFill>
              <a:effectLst/>
              <a:uLnTx/>
              <a:uFillTx/>
              <a:latin typeface="Montserrat Light"/>
              <a:ea typeface="+mn-ea"/>
              <a:cs typeface="+mn-cs"/>
            </a:endParaRPr>
          </a:p>
        </p:txBody>
      </p:sp>
    </p:spTree>
    <p:custDataLst>
      <p:tags r:id="rId1"/>
    </p:custDataLst>
    <p:extLst>
      <p:ext uri="{BB962C8B-B14F-4D97-AF65-F5344CB8AC3E}">
        <p14:creationId xmlns:p14="http://schemas.microsoft.com/office/powerpoint/2010/main" val="23614657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Google Shape;1790;p53">
            <a:extLst>
              <a:ext uri="{FF2B5EF4-FFF2-40B4-BE49-F238E27FC236}">
                <a16:creationId xmlns:a16="http://schemas.microsoft.com/office/drawing/2014/main" id="{D299CD41-FC95-43D6-9379-16A4DDC7DC52}"/>
              </a:ext>
            </a:extLst>
          </p:cNvPr>
          <p:cNvSpPr/>
          <p:nvPr/>
        </p:nvSpPr>
        <p:spPr>
          <a:xfrm>
            <a:off x="8742986" y="11710798"/>
            <a:ext cx="6483237" cy="565258"/>
          </a:xfrm>
          <a:custGeom>
            <a:avLst/>
            <a:gdLst/>
            <a:ahLst/>
            <a:cxnLst/>
            <a:rect l="l" t="t" r="r" b="b"/>
            <a:pathLst>
              <a:path w="138375" h="27185" extrusionOk="0">
                <a:moveTo>
                  <a:pt x="138374" y="13592"/>
                </a:moveTo>
                <a:cubicBezTo>
                  <a:pt x="138374" y="21099"/>
                  <a:pt x="107398" y="27184"/>
                  <a:pt x="69187" y="27184"/>
                </a:cubicBezTo>
                <a:cubicBezTo>
                  <a:pt x="30977" y="27184"/>
                  <a:pt x="1" y="21099"/>
                  <a:pt x="1" y="13592"/>
                </a:cubicBezTo>
                <a:cubicBezTo>
                  <a:pt x="1" y="6086"/>
                  <a:pt x="30977" y="1"/>
                  <a:pt x="69187" y="1"/>
                </a:cubicBezTo>
                <a:cubicBezTo>
                  <a:pt x="107399" y="1"/>
                  <a:pt x="138374" y="6086"/>
                  <a:pt x="138374" y="13592"/>
                </a:cubicBez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7" name="Google Shape;1792;p53">
            <a:extLst>
              <a:ext uri="{FF2B5EF4-FFF2-40B4-BE49-F238E27FC236}">
                <a16:creationId xmlns:a16="http://schemas.microsoft.com/office/drawing/2014/main" id="{8B395D07-1797-4BC7-B635-64756EFE6905}"/>
              </a:ext>
            </a:extLst>
          </p:cNvPr>
          <p:cNvSpPr/>
          <p:nvPr/>
        </p:nvSpPr>
        <p:spPr>
          <a:xfrm>
            <a:off x="10159021" y="11355056"/>
            <a:ext cx="358955" cy="544651"/>
          </a:xfrm>
          <a:custGeom>
            <a:avLst/>
            <a:gdLst/>
            <a:ahLst/>
            <a:cxnLst/>
            <a:rect l="l" t="t" r="r" b="b"/>
            <a:pathLst>
              <a:path w="8977" h="13621" extrusionOk="0">
                <a:moveTo>
                  <a:pt x="4332" y="1"/>
                </a:moveTo>
                <a:cubicBezTo>
                  <a:pt x="1" y="1"/>
                  <a:pt x="3943" y="11241"/>
                  <a:pt x="5952" y="13356"/>
                </a:cubicBezTo>
                <a:cubicBezTo>
                  <a:pt x="6130" y="13543"/>
                  <a:pt x="6342" y="13620"/>
                  <a:pt x="6560" y="13620"/>
                </a:cubicBezTo>
                <a:cubicBezTo>
                  <a:pt x="6959" y="13620"/>
                  <a:pt x="7376" y="13363"/>
                  <a:pt x="7636" y="13050"/>
                </a:cubicBezTo>
                <a:cubicBezTo>
                  <a:pt x="8976" y="11447"/>
                  <a:pt x="8549" y="9109"/>
                  <a:pt x="8210" y="7187"/>
                </a:cubicBezTo>
                <a:cubicBezTo>
                  <a:pt x="8028" y="6156"/>
                  <a:pt x="7827" y="5124"/>
                  <a:pt x="7704" y="4082"/>
                </a:cubicBezTo>
                <a:cubicBezTo>
                  <a:pt x="7571" y="2950"/>
                  <a:pt x="7701" y="1907"/>
                  <a:pt x="7209" y="904"/>
                </a:cubicBezTo>
                <a:cubicBezTo>
                  <a:pt x="7015" y="510"/>
                  <a:pt x="6684" y="261"/>
                  <a:pt x="6308" y="261"/>
                </a:cubicBezTo>
                <a:cubicBezTo>
                  <a:pt x="6174" y="261"/>
                  <a:pt x="6034" y="292"/>
                  <a:pt x="5893" y="360"/>
                </a:cubicBezTo>
                <a:cubicBezTo>
                  <a:pt x="5283" y="114"/>
                  <a:pt x="4766" y="1"/>
                  <a:pt x="4332" y="1"/>
                </a:cubicBezTo>
                <a:close/>
              </a:path>
            </a:pathLst>
          </a:custGeom>
          <a:solidFill>
            <a:srgbClr val="F2BF97"/>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8" name="Google Shape;1793;p53">
            <a:extLst>
              <a:ext uri="{FF2B5EF4-FFF2-40B4-BE49-F238E27FC236}">
                <a16:creationId xmlns:a16="http://schemas.microsoft.com/office/drawing/2014/main" id="{AB6A84F9-55DD-4FA1-B0B5-4561961E31CA}"/>
              </a:ext>
            </a:extLst>
          </p:cNvPr>
          <p:cNvSpPr/>
          <p:nvPr/>
        </p:nvSpPr>
        <p:spPr>
          <a:xfrm>
            <a:off x="9780283" y="11747390"/>
            <a:ext cx="799562" cy="285620"/>
          </a:xfrm>
          <a:custGeom>
            <a:avLst/>
            <a:gdLst/>
            <a:ahLst/>
            <a:cxnLst/>
            <a:rect l="l" t="t" r="r" b="b"/>
            <a:pathLst>
              <a:path w="19996" h="7143" extrusionOk="0">
                <a:moveTo>
                  <a:pt x="13960" y="1"/>
                </a:moveTo>
                <a:cubicBezTo>
                  <a:pt x="13483" y="1"/>
                  <a:pt x="13059" y="183"/>
                  <a:pt x="13059" y="183"/>
                </a:cubicBezTo>
                <a:cubicBezTo>
                  <a:pt x="13059" y="183"/>
                  <a:pt x="11700" y="1349"/>
                  <a:pt x="10475" y="2786"/>
                </a:cubicBezTo>
                <a:cubicBezTo>
                  <a:pt x="9249" y="4223"/>
                  <a:pt x="4982" y="4182"/>
                  <a:pt x="2556" y="4479"/>
                </a:cubicBezTo>
                <a:cubicBezTo>
                  <a:pt x="131" y="4777"/>
                  <a:pt x="1" y="7142"/>
                  <a:pt x="1" y="7142"/>
                </a:cubicBezTo>
                <a:lnTo>
                  <a:pt x="19995" y="7089"/>
                </a:lnTo>
                <a:lnTo>
                  <a:pt x="18744" y="474"/>
                </a:lnTo>
                <a:lnTo>
                  <a:pt x="18744" y="472"/>
                </a:lnTo>
                <a:cubicBezTo>
                  <a:pt x="18155" y="130"/>
                  <a:pt x="17620" y="6"/>
                  <a:pt x="17153" y="6"/>
                </a:cubicBezTo>
                <a:cubicBezTo>
                  <a:pt x="15923" y="6"/>
                  <a:pt x="15168" y="865"/>
                  <a:pt x="15168" y="865"/>
                </a:cubicBezTo>
                <a:cubicBezTo>
                  <a:pt x="14945" y="175"/>
                  <a:pt x="14427" y="1"/>
                  <a:pt x="13960" y="1"/>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9" name="Google Shape;1794;p53">
            <a:extLst>
              <a:ext uri="{FF2B5EF4-FFF2-40B4-BE49-F238E27FC236}">
                <a16:creationId xmlns:a16="http://schemas.microsoft.com/office/drawing/2014/main" id="{9980A5FB-5A10-42B0-AB80-A92F551F4C59}"/>
              </a:ext>
            </a:extLst>
          </p:cNvPr>
          <p:cNvSpPr/>
          <p:nvPr/>
        </p:nvSpPr>
        <p:spPr>
          <a:xfrm>
            <a:off x="10028309" y="7316647"/>
            <a:ext cx="807359" cy="4409907"/>
          </a:xfrm>
          <a:custGeom>
            <a:avLst/>
            <a:gdLst/>
            <a:ahLst/>
            <a:cxnLst/>
            <a:rect l="l" t="t" r="r" b="b"/>
            <a:pathLst>
              <a:path w="20191" h="110286" extrusionOk="0">
                <a:moveTo>
                  <a:pt x="11031" y="1"/>
                </a:moveTo>
                <a:cubicBezTo>
                  <a:pt x="9370" y="1"/>
                  <a:pt x="7730" y="459"/>
                  <a:pt x="6372" y="1457"/>
                </a:cubicBezTo>
                <a:lnTo>
                  <a:pt x="1024" y="1126"/>
                </a:lnTo>
                <a:lnTo>
                  <a:pt x="1024" y="1126"/>
                </a:lnTo>
                <a:cubicBezTo>
                  <a:pt x="1455" y="10839"/>
                  <a:pt x="69" y="19501"/>
                  <a:pt x="69" y="26886"/>
                </a:cubicBezTo>
                <a:cubicBezTo>
                  <a:pt x="68" y="36934"/>
                  <a:pt x="0" y="46891"/>
                  <a:pt x="1932" y="56752"/>
                </a:cubicBezTo>
                <a:cubicBezTo>
                  <a:pt x="3227" y="63364"/>
                  <a:pt x="3665" y="75757"/>
                  <a:pt x="3595" y="82494"/>
                </a:cubicBezTo>
                <a:cubicBezTo>
                  <a:pt x="3501" y="91262"/>
                  <a:pt x="3746" y="99763"/>
                  <a:pt x="4436" y="108504"/>
                </a:cubicBezTo>
                <a:cubicBezTo>
                  <a:pt x="4474" y="109000"/>
                  <a:pt x="4543" y="109538"/>
                  <a:pt x="4898" y="109886"/>
                </a:cubicBezTo>
                <a:cubicBezTo>
                  <a:pt x="5247" y="110227"/>
                  <a:pt x="5764" y="110285"/>
                  <a:pt x="6263" y="110285"/>
                </a:cubicBezTo>
                <a:cubicBezTo>
                  <a:pt x="6351" y="110285"/>
                  <a:pt x="6438" y="110283"/>
                  <a:pt x="6523" y="110281"/>
                </a:cubicBezTo>
                <a:cubicBezTo>
                  <a:pt x="8609" y="110224"/>
                  <a:pt x="10695" y="110166"/>
                  <a:pt x="12782" y="110107"/>
                </a:cubicBezTo>
                <a:cubicBezTo>
                  <a:pt x="12952" y="104883"/>
                  <a:pt x="13961" y="99720"/>
                  <a:pt x="15773" y="94816"/>
                </a:cubicBezTo>
                <a:cubicBezTo>
                  <a:pt x="17101" y="91228"/>
                  <a:pt x="14813" y="86195"/>
                  <a:pt x="15654" y="82462"/>
                </a:cubicBezTo>
                <a:cubicBezTo>
                  <a:pt x="16416" y="79078"/>
                  <a:pt x="16163" y="68286"/>
                  <a:pt x="16143" y="64818"/>
                </a:cubicBezTo>
                <a:cubicBezTo>
                  <a:pt x="16026" y="45786"/>
                  <a:pt x="20191" y="30070"/>
                  <a:pt x="20076" y="11039"/>
                </a:cubicBezTo>
                <a:cubicBezTo>
                  <a:pt x="20064" y="9180"/>
                  <a:pt x="20046" y="7280"/>
                  <a:pt x="19436" y="5522"/>
                </a:cubicBezTo>
                <a:cubicBezTo>
                  <a:pt x="18251" y="2108"/>
                  <a:pt x="14593" y="1"/>
                  <a:pt x="11031"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0" name="Google Shape;1795;p53">
            <a:extLst>
              <a:ext uri="{FF2B5EF4-FFF2-40B4-BE49-F238E27FC236}">
                <a16:creationId xmlns:a16="http://schemas.microsoft.com/office/drawing/2014/main" id="{7CE619ED-827D-4DE0-8601-819A13E7E3DF}"/>
              </a:ext>
            </a:extLst>
          </p:cNvPr>
          <p:cNvSpPr/>
          <p:nvPr/>
        </p:nvSpPr>
        <p:spPr>
          <a:xfrm>
            <a:off x="10028309" y="8530991"/>
            <a:ext cx="807359" cy="91090"/>
          </a:xfrm>
          <a:custGeom>
            <a:avLst/>
            <a:gdLst/>
            <a:ahLst/>
            <a:cxnLst/>
            <a:rect l="l" t="t" r="r" b="b"/>
            <a:pathLst>
              <a:path w="20191" h="2278" extrusionOk="0">
                <a:moveTo>
                  <a:pt x="0" y="1"/>
                </a:moveTo>
                <a:lnTo>
                  <a:pt x="0" y="1758"/>
                </a:lnTo>
                <a:lnTo>
                  <a:pt x="20191" y="2278"/>
                </a:lnTo>
                <a:lnTo>
                  <a:pt x="20191" y="519"/>
                </a:lnTo>
                <a:lnTo>
                  <a:pt x="0"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1" name="Google Shape;1796;p53">
            <a:extLst>
              <a:ext uri="{FF2B5EF4-FFF2-40B4-BE49-F238E27FC236}">
                <a16:creationId xmlns:a16="http://schemas.microsoft.com/office/drawing/2014/main" id="{5429880F-336A-4082-B625-172FABEC23C3}"/>
              </a:ext>
            </a:extLst>
          </p:cNvPr>
          <p:cNvSpPr/>
          <p:nvPr/>
        </p:nvSpPr>
        <p:spPr>
          <a:xfrm>
            <a:off x="10028309" y="8460697"/>
            <a:ext cx="807359" cy="91050"/>
          </a:xfrm>
          <a:custGeom>
            <a:avLst/>
            <a:gdLst/>
            <a:ahLst/>
            <a:cxnLst/>
            <a:rect l="l" t="t" r="r" b="b"/>
            <a:pathLst>
              <a:path w="20191" h="2277" extrusionOk="0">
                <a:moveTo>
                  <a:pt x="0" y="1"/>
                </a:moveTo>
                <a:lnTo>
                  <a:pt x="0" y="1759"/>
                </a:lnTo>
                <a:lnTo>
                  <a:pt x="20191" y="2277"/>
                </a:lnTo>
                <a:lnTo>
                  <a:pt x="20191" y="519"/>
                </a:lnTo>
                <a:lnTo>
                  <a:pt x="0"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2" name="Google Shape;1797;p53">
            <a:extLst>
              <a:ext uri="{FF2B5EF4-FFF2-40B4-BE49-F238E27FC236}">
                <a16:creationId xmlns:a16="http://schemas.microsoft.com/office/drawing/2014/main" id="{5351DCE1-A158-4AB1-844F-03387312D6D0}"/>
              </a:ext>
            </a:extLst>
          </p:cNvPr>
          <p:cNvSpPr/>
          <p:nvPr/>
        </p:nvSpPr>
        <p:spPr>
          <a:xfrm>
            <a:off x="10028309" y="8390443"/>
            <a:ext cx="807359" cy="91050"/>
          </a:xfrm>
          <a:custGeom>
            <a:avLst/>
            <a:gdLst/>
            <a:ahLst/>
            <a:cxnLst/>
            <a:rect l="l" t="t" r="r" b="b"/>
            <a:pathLst>
              <a:path w="20191" h="2277" extrusionOk="0">
                <a:moveTo>
                  <a:pt x="0" y="0"/>
                </a:moveTo>
                <a:lnTo>
                  <a:pt x="0" y="1758"/>
                </a:lnTo>
                <a:lnTo>
                  <a:pt x="20191" y="2276"/>
                </a:lnTo>
                <a:lnTo>
                  <a:pt x="20191" y="518"/>
                </a:lnTo>
                <a:lnTo>
                  <a:pt x="0" y="0"/>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3" name="Google Shape;1798;p53">
            <a:extLst>
              <a:ext uri="{FF2B5EF4-FFF2-40B4-BE49-F238E27FC236}">
                <a16:creationId xmlns:a16="http://schemas.microsoft.com/office/drawing/2014/main" id="{D5C2D747-6282-4384-87F6-9E129948F818}"/>
              </a:ext>
            </a:extLst>
          </p:cNvPr>
          <p:cNvSpPr/>
          <p:nvPr/>
        </p:nvSpPr>
        <p:spPr>
          <a:xfrm>
            <a:off x="10028309" y="8320151"/>
            <a:ext cx="807359" cy="91050"/>
          </a:xfrm>
          <a:custGeom>
            <a:avLst/>
            <a:gdLst/>
            <a:ahLst/>
            <a:cxnLst/>
            <a:rect l="l" t="t" r="r" b="b"/>
            <a:pathLst>
              <a:path w="20191" h="2277" extrusionOk="0">
                <a:moveTo>
                  <a:pt x="0" y="0"/>
                </a:moveTo>
                <a:lnTo>
                  <a:pt x="0" y="1758"/>
                </a:lnTo>
                <a:lnTo>
                  <a:pt x="20191" y="2276"/>
                </a:lnTo>
                <a:lnTo>
                  <a:pt x="20191" y="519"/>
                </a:lnTo>
                <a:lnTo>
                  <a:pt x="0" y="0"/>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4" name="Google Shape;1799;p53">
            <a:extLst>
              <a:ext uri="{FF2B5EF4-FFF2-40B4-BE49-F238E27FC236}">
                <a16:creationId xmlns:a16="http://schemas.microsoft.com/office/drawing/2014/main" id="{A93D04E3-E8BF-4C91-BA31-09ECC347979C}"/>
              </a:ext>
            </a:extLst>
          </p:cNvPr>
          <p:cNvSpPr/>
          <p:nvPr/>
        </p:nvSpPr>
        <p:spPr>
          <a:xfrm>
            <a:off x="10028309" y="8249816"/>
            <a:ext cx="807359" cy="91090"/>
          </a:xfrm>
          <a:custGeom>
            <a:avLst/>
            <a:gdLst/>
            <a:ahLst/>
            <a:cxnLst/>
            <a:rect l="l" t="t" r="r" b="b"/>
            <a:pathLst>
              <a:path w="20191" h="2278" extrusionOk="0">
                <a:moveTo>
                  <a:pt x="0" y="1"/>
                </a:moveTo>
                <a:lnTo>
                  <a:pt x="0" y="1759"/>
                </a:lnTo>
                <a:lnTo>
                  <a:pt x="20191" y="2278"/>
                </a:lnTo>
                <a:lnTo>
                  <a:pt x="20191" y="520"/>
                </a:lnTo>
                <a:lnTo>
                  <a:pt x="0"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5" name="Google Shape;1800;p53">
            <a:extLst>
              <a:ext uri="{FF2B5EF4-FFF2-40B4-BE49-F238E27FC236}">
                <a16:creationId xmlns:a16="http://schemas.microsoft.com/office/drawing/2014/main" id="{AE7A4A96-26F0-4F27-A238-53C4801D1F7B}"/>
              </a:ext>
            </a:extLst>
          </p:cNvPr>
          <p:cNvSpPr/>
          <p:nvPr/>
        </p:nvSpPr>
        <p:spPr>
          <a:xfrm>
            <a:off x="10028309" y="8179524"/>
            <a:ext cx="807359" cy="91090"/>
          </a:xfrm>
          <a:custGeom>
            <a:avLst/>
            <a:gdLst/>
            <a:ahLst/>
            <a:cxnLst/>
            <a:rect l="l" t="t" r="r" b="b"/>
            <a:pathLst>
              <a:path w="20191" h="2278" extrusionOk="0">
                <a:moveTo>
                  <a:pt x="0" y="1"/>
                </a:moveTo>
                <a:lnTo>
                  <a:pt x="0" y="1759"/>
                </a:lnTo>
                <a:lnTo>
                  <a:pt x="20191" y="2278"/>
                </a:lnTo>
                <a:lnTo>
                  <a:pt x="20191" y="520"/>
                </a:lnTo>
                <a:lnTo>
                  <a:pt x="0"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6" name="Google Shape;1801;p53">
            <a:extLst>
              <a:ext uri="{FF2B5EF4-FFF2-40B4-BE49-F238E27FC236}">
                <a16:creationId xmlns:a16="http://schemas.microsoft.com/office/drawing/2014/main" id="{39A28AC4-1310-47B9-9473-AC73EDF72E0D}"/>
              </a:ext>
            </a:extLst>
          </p:cNvPr>
          <p:cNvSpPr/>
          <p:nvPr/>
        </p:nvSpPr>
        <p:spPr>
          <a:xfrm>
            <a:off x="10028309" y="8109269"/>
            <a:ext cx="807359" cy="91090"/>
          </a:xfrm>
          <a:custGeom>
            <a:avLst/>
            <a:gdLst/>
            <a:ahLst/>
            <a:cxnLst/>
            <a:rect l="l" t="t" r="r" b="b"/>
            <a:pathLst>
              <a:path w="20191" h="2278" extrusionOk="0">
                <a:moveTo>
                  <a:pt x="0" y="0"/>
                </a:moveTo>
                <a:lnTo>
                  <a:pt x="0" y="1758"/>
                </a:lnTo>
                <a:lnTo>
                  <a:pt x="20191" y="2277"/>
                </a:lnTo>
                <a:lnTo>
                  <a:pt x="20191" y="519"/>
                </a:lnTo>
                <a:lnTo>
                  <a:pt x="0" y="0"/>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7" name="Google Shape;1802;p53">
            <a:extLst>
              <a:ext uri="{FF2B5EF4-FFF2-40B4-BE49-F238E27FC236}">
                <a16:creationId xmlns:a16="http://schemas.microsoft.com/office/drawing/2014/main" id="{2B02AE88-E3F7-40FD-B6C6-EFD1BCE5A23C}"/>
              </a:ext>
            </a:extLst>
          </p:cNvPr>
          <p:cNvSpPr/>
          <p:nvPr/>
        </p:nvSpPr>
        <p:spPr>
          <a:xfrm>
            <a:off x="10028309" y="8038976"/>
            <a:ext cx="807359" cy="91090"/>
          </a:xfrm>
          <a:custGeom>
            <a:avLst/>
            <a:gdLst/>
            <a:ahLst/>
            <a:cxnLst/>
            <a:rect l="l" t="t" r="r" b="b"/>
            <a:pathLst>
              <a:path w="20191" h="2278" extrusionOk="0">
                <a:moveTo>
                  <a:pt x="0" y="0"/>
                </a:moveTo>
                <a:lnTo>
                  <a:pt x="0" y="1758"/>
                </a:lnTo>
                <a:lnTo>
                  <a:pt x="20191" y="2277"/>
                </a:lnTo>
                <a:lnTo>
                  <a:pt x="20191" y="519"/>
                </a:lnTo>
                <a:lnTo>
                  <a:pt x="0" y="0"/>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8" name="Google Shape;1803;p53">
            <a:extLst>
              <a:ext uri="{FF2B5EF4-FFF2-40B4-BE49-F238E27FC236}">
                <a16:creationId xmlns:a16="http://schemas.microsoft.com/office/drawing/2014/main" id="{958B677D-3EC3-4D60-B2B8-7B9FA4933183}"/>
              </a:ext>
            </a:extLst>
          </p:cNvPr>
          <p:cNvSpPr/>
          <p:nvPr/>
        </p:nvSpPr>
        <p:spPr>
          <a:xfrm>
            <a:off x="10028309" y="7968680"/>
            <a:ext cx="807359" cy="91050"/>
          </a:xfrm>
          <a:custGeom>
            <a:avLst/>
            <a:gdLst/>
            <a:ahLst/>
            <a:cxnLst/>
            <a:rect l="l" t="t" r="r" b="b"/>
            <a:pathLst>
              <a:path w="20191" h="2277" extrusionOk="0">
                <a:moveTo>
                  <a:pt x="0" y="1"/>
                </a:moveTo>
                <a:lnTo>
                  <a:pt x="0" y="1758"/>
                </a:lnTo>
                <a:lnTo>
                  <a:pt x="20191" y="2277"/>
                </a:lnTo>
                <a:lnTo>
                  <a:pt x="20191" y="519"/>
                </a:lnTo>
                <a:lnTo>
                  <a:pt x="0"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9" name="Google Shape;1804;p53">
            <a:extLst>
              <a:ext uri="{FF2B5EF4-FFF2-40B4-BE49-F238E27FC236}">
                <a16:creationId xmlns:a16="http://schemas.microsoft.com/office/drawing/2014/main" id="{EDA1508E-22E6-4449-BAD8-BB03C167B5EC}"/>
              </a:ext>
            </a:extLst>
          </p:cNvPr>
          <p:cNvSpPr/>
          <p:nvPr/>
        </p:nvSpPr>
        <p:spPr>
          <a:xfrm>
            <a:off x="10028309" y="7898389"/>
            <a:ext cx="807359" cy="91050"/>
          </a:xfrm>
          <a:custGeom>
            <a:avLst/>
            <a:gdLst/>
            <a:ahLst/>
            <a:cxnLst/>
            <a:rect l="l" t="t" r="r" b="b"/>
            <a:pathLst>
              <a:path w="20191" h="2277" extrusionOk="0">
                <a:moveTo>
                  <a:pt x="0" y="1"/>
                </a:moveTo>
                <a:lnTo>
                  <a:pt x="0" y="1759"/>
                </a:lnTo>
                <a:lnTo>
                  <a:pt x="20191" y="2277"/>
                </a:lnTo>
                <a:lnTo>
                  <a:pt x="20191" y="519"/>
                </a:lnTo>
                <a:lnTo>
                  <a:pt x="0"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0" name="Google Shape;1805;p53">
            <a:extLst>
              <a:ext uri="{FF2B5EF4-FFF2-40B4-BE49-F238E27FC236}">
                <a16:creationId xmlns:a16="http://schemas.microsoft.com/office/drawing/2014/main" id="{2EC780C8-FD42-46CF-B14A-58BD08D29BDB}"/>
              </a:ext>
            </a:extLst>
          </p:cNvPr>
          <p:cNvSpPr/>
          <p:nvPr/>
        </p:nvSpPr>
        <p:spPr>
          <a:xfrm>
            <a:off x="10028309" y="7828095"/>
            <a:ext cx="807359" cy="91090"/>
          </a:xfrm>
          <a:custGeom>
            <a:avLst/>
            <a:gdLst/>
            <a:ahLst/>
            <a:cxnLst/>
            <a:rect l="l" t="t" r="r" b="b"/>
            <a:pathLst>
              <a:path w="20191" h="2278" extrusionOk="0">
                <a:moveTo>
                  <a:pt x="0" y="0"/>
                </a:moveTo>
                <a:lnTo>
                  <a:pt x="0" y="1759"/>
                </a:lnTo>
                <a:lnTo>
                  <a:pt x="20191" y="2277"/>
                </a:lnTo>
                <a:lnTo>
                  <a:pt x="20191" y="519"/>
                </a:lnTo>
                <a:lnTo>
                  <a:pt x="0" y="0"/>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1" name="Google Shape;1806;p53">
            <a:extLst>
              <a:ext uri="{FF2B5EF4-FFF2-40B4-BE49-F238E27FC236}">
                <a16:creationId xmlns:a16="http://schemas.microsoft.com/office/drawing/2014/main" id="{8C166F2D-2079-4875-8F21-53E786727FD5}"/>
              </a:ext>
            </a:extLst>
          </p:cNvPr>
          <p:cNvSpPr/>
          <p:nvPr/>
        </p:nvSpPr>
        <p:spPr>
          <a:xfrm>
            <a:off x="10028309" y="7757799"/>
            <a:ext cx="807359" cy="91090"/>
          </a:xfrm>
          <a:custGeom>
            <a:avLst/>
            <a:gdLst/>
            <a:ahLst/>
            <a:cxnLst/>
            <a:rect l="l" t="t" r="r" b="b"/>
            <a:pathLst>
              <a:path w="20191" h="2278" extrusionOk="0">
                <a:moveTo>
                  <a:pt x="0" y="0"/>
                </a:moveTo>
                <a:lnTo>
                  <a:pt x="0" y="1758"/>
                </a:lnTo>
                <a:lnTo>
                  <a:pt x="20191" y="2277"/>
                </a:lnTo>
                <a:lnTo>
                  <a:pt x="20191" y="520"/>
                </a:lnTo>
                <a:lnTo>
                  <a:pt x="0" y="0"/>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2" name="Google Shape;1807;p53">
            <a:extLst>
              <a:ext uri="{FF2B5EF4-FFF2-40B4-BE49-F238E27FC236}">
                <a16:creationId xmlns:a16="http://schemas.microsoft.com/office/drawing/2014/main" id="{32376944-8FE2-4797-9137-0298746BAF13}"/>
              </a:ext>
            </a:extLst>
          </p:cNvPr>
          <p:cNvSpPr/>
          <p:nvPr/>
        </p:nvSpPr>
        <p:spPr>
          <a:xfrm>
            <a:off x="10028309" y="7687507"/>
            <a:ext cx="807359" cy="91090"/>
          </a:xfrm>
          <a:custGeom>
            <a:avLst/>
            <a:gdLst/>
            <a:ahLst/>
            <a:cxnLst/>
            <a:rect l="l" t="t" r="r" b="b"/>
            <a:pathLst>
              <a:path w="20191" h="2278" extrusionOk="0">
                <a:moveTo>
                  <a:pt x="0" y="1"/>
                </a:moveTo>
                <a:lnTo>
                  <a:pt x="0" y="1758"/>
                </a:lnTo>
                <a:lnTo>
                  <a:pt x="20191" y="2278"/>
                </a:lnTo>
                <a:lnTo>
                  <a:pt x="20191" y="520"/>
                </a:lnTo>
                <a:lnTo>
                  <a:pt x="0"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3" name="Google Shape;1808;p53">
            <a:extLst>
              <a:ext uri="{FF2B5EF4-FFF2-40B4-BE49-F238E27FC236}">
                <a16:creationId xmlns:a16="http://schemas.microsoft.com/office/drawing/2014/main" id="{3C810F1D-4AB6-41D8-A636-DD41335FD5E3}"/>
              </a:ext>
            </a:extLst>
          </p:cNvPr>
          <p:cNvSpPr/>
          <p:nvPr/>
        </p:nvSpPr>
        <p:spPr>
          <a:xfrm>
            <a:off x="10028309" y="7617212"/>
            <a:ext cx="807359" cy="91090"/>
          </a:xfrm>
          <a:custGeom>
            <a:avLst/>
            <a:gdLst/>
            <a:ahLst/>
            <a:cxnLst/>
            <a:rect l="l" t="t" r="r" b="b"/>
            <a:pathLst>
              <a:path w="20191" h="2278" extrusionOk="0">
                <a:moveTo>
                  <a:pt x="0" y="1"/>
                </a:moveTo>
                <a:lnTo>
                  <a:pt x="0" y="1759"/>
                </a:lnTo>
                <a:lnTo>
                  <a:pt x="20191" y="2278"/>
                </a:lnTo>
                <a:lnTo>
                  <a:pt x="20191" y="519"/>
                </a:lnTo>
                <a:lnTo>
                  <a:pt x="0"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4" name="Google Shape;1809;p53">
            <a:extLst>
              <a:ext uri="{FF2B5EF4-FFF2-40B4-BE49-F238E27FC236}">
                <a16:creationId xmlns:a16="http://schemas.microsoft.com/office/drawing/2014/main" id="{C917E64C-AFC0-467E-A06A-23ACB9059947}"/>
              </a:ext>
            </a:extLst>
          </p:cNvPr>
          <p:cNvSpPr/>
          <p:nvPr/>
        </p:nvSpPr>
        <p:spPr>
          <a:xfrm>
            <a:off x="10028309" y="7249470"/>
            <a:ext cx="807359" cy="388543"/>
          </a:xfrm>
          <a:custGeom>
            <a:avLst/>
            <a:gdLst/>
            <a:ahLst/>
            <a:cxnLst/>
            <a:rect l="l" t="t" r="r" b="b"/>
            <a:pathLst>
              <a:path w="20191" h="9717" extrusionOk="0">
                <a:moveTo>
                  <a:pt x="0" y="1"/>
                </a:moveTo>
                <a:lnTo>
                  <a:pt x="0" y="9198"/>
                </a:lnTo>
                <a:lnTo>
                  <a:pt x="20191" y="9716"/>
                </a:lnTo>
                <a:lnTo>
                  <a:pt x="20191"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5" name="Google Shape;1810;p53">
            <a:extLst>
              <a:ext uri="{FF2B5EF4-FFF2-40B4-BE49-F238E27FC236}">
                <a16:creationId xmlns:a16="http://schemas.microsoft.com/office/drawing/2014/main" id="{ABE90F1A-520D-41AF-B44E-3E229B29F46F}"/>
              </a:ext>
            </a:extLst>
          </p:cNvPr>
          <p:cNvSpPr/>
          <p:nvPr/>
        </p:nvSpPr>
        <p:spPr>
          <a:xfrm>
            <a:off x="11011982" y="11373007"/>
            <a:ext cx="358955" cy="544611"/>
          </a:xfrm>
          <a:custGeom>
            <a:avLst/>
            <a:gdLst/>
            <a:ahLst/>
            <a:cxnLst/>
            <a:rect l="l" t="t" r="r" b="b"/>
            <a:pathLst>
              <a:path w="8977" h="13620" extrusionOk="0">
                <a:moveTo>
                  <a:pt x="4333" y="0"/>
                </a:moveTo>
                <a:cubicBezTo>
                  <a:pt x="1" y="0"/>
                  <a:pt x="3944" y="11242"/>
                  <a:pt x="5952" y="13355"/>
                </a:cubicBezTo>
                <a:cubicBezTo>
                  <a:pt x="6131" y="13543"/>
                  <a:pt x="6343" y="13620"/>
                  <a:pt x="6561" y="13620"/>
                </a:cubicBezTo>
                <a:cubicBezTo>
                  <a:pt x="6959" y="13620"/>
                  <a:pt x="7376" y="13362"/>
                  <a:pt x="7638" y="13050"/>
                </a:cubicBezTo>
                <a:cubicBezTo>
                  <a:pt x="8977" y="11446"/>
                  <a:pt x="8549" y="9108"/>
                  <a:pt x="8210" y="7186"/>
                </a:cubicBezTo>
                <a:cubicBezTo>
                  <a:pt x="8028" y="6155"/>
                  <a:pt x="7828" y="5124"/>
                  <a:pt x="7705" y="4081"/>
                </a:cubicBezTo>
                <a:cubicBezTo>
                  <a:pt x="7572" y="2950"/>
                  <a:pt x="7702" y="1906"/>
                  <a:pt x="7209" y="903"/>
                </a:cubicBezTo>
                <a:cubicBezTo>
                  <a:pt x="7015" y="509"/>
                  <a:pt x="6684" y="260"/>
                  <a:pt x="6308" y="260"/>
                </a:cubicBezTo>
                <a:cubicBezTo>
                  <a:pt x="6175" y="260"/>
                  <a:pt x="6035" y="292"/>
                  <a:pt x="5895" y="359"/>
                </a:cubicBezTo>
                <a:cubicBezTo>
                  <a:pt x="5284" y="113"/>
                  <a:pt x="4767" y="0"/>
                  <a:pt x="4333" y="0"/>
                </a:cubicBezTo>
                <a:close/>
              </a:path>
            </a:pathLst>
          </a:custGeom>
          <a:solidFill>
            <a:srgbClr val="F2BF97"/>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6" name="Google Shape;1811;p53">
            <a:extLst>
              <a:ext uri="{FF2B5EF4-FFF2-40B4-BE49-F238E27FC236}">
                <a16:creationId xmlns:a16="http://schemas.microsoft.com/office/drawing/2014/main" id="{38D92B4D-9DC9-4DC7-8202-26B4C063C551}"/>
              </a:ext>
            </a:extLst>
          </p:cNvPr>
          <p:cNvSpPr/>
          <p:nvPr/>
        </p:nvSpPr>
        <p:spPr>
          <a:xfrm>
            <a:off x="10675589" y="11752547"/>
            <a:ext cx="799282" cy="340920"/>
          </a:xfrm>
          <a:custGeom>
            <a:avLst/>
            <a:gdLst/>
            <a:ahLst/>
            <a:cxnLst/>
            <a:rect l="l" t="t" r="r" b="b"/>
            <a:pathLst>
              <a:path w="19989" h="8526" extrusionOk="0">
                <a:moveTo>
                  <a:pt x="16794" y="0"/>
                </a:moveTo>
                <a:cubicBezTo>
                  <a:pt x="15432" y="0"/>
                  <a:pt x="14669" y="1029"/>
                  <a:pt x="14669" y="1029"/>
                </a:cubicBezTo>
                <a:cubicBezTo>
                  <a:pt x="14417" y="427"/>
                  <a:pt x="13963" y="259"/>
                  <a:pt x="13536" y="259"/>
                </a:cubicBezTo>
                <a:cubicBezTo>
                  <a:pt x="13003" y="259"/>
                  <a:pt x="12511" y="521"/>
                  <a:pt x="12511" y="521"/>
                </a:cubicBezTo>
                <a:cubicBezTo>
                  <a:pt x="12511" y="521"/>
                  <a:pt x="11250" y="1794"/>
                  <a:pt x="10148" y="3326"/>
                </a:cubicBezTo>
                <a:cubicBezTo>
                  <a:pt x="9045" y="4858"/>
                  <a:pt x="4789" y="5164"/>
                  <a:pt x="2394" y="5661"/>
                </a:cubicBezTo>
                <a:cubicBezTo>
                  <a:pt x="1" y="6157"/>
                  <a:pt x="66" y="8526"/>
                  <a:pt x="66" y="8526"/>
                </a:cubicBezTo>
                <a:lnTo>
                  <a:pt x="19988" y="6836"/>
                </a:lnTo>
                <a:lnTo>
                  <a:pt x="18200" y="346"/>
                </a:lnTo>
                <a:lnTo>
                  <a:pt x="18200" y="345"/>
                </a:lnTo>
                <a:cubicBezTo>
                  <a:pt x="17679" y="96"/>
                  <a:pt x="17209" y="0"/>
                  <a:pt x="16794" y="0"/>
                </a:cubicBez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7" name="Google Shape;1812;p53">
            <a:extLst>
              <a:ext uri="{FF2B5EF4-FFF2-40B4-BE49-F238E27FC236}">
                <a16:creationId xmlns:a16="http://schemas.microsoft.com/office/drawing/2014/main" id="{6111F766-23F0-49E3-B536-FCC689A6A9C6}"/>
              </a:ext>
            </a:extLst>
          </p:cNvPr>
          <p:cNvSpPr/>
          <p:nvPr/>
        </p:nvSpPr>
        <p:spPr>
          <a:xfrm>
            <a:off x="10282535" y="7192052"/>
            <a:ext cx="1110453" cy="76772"/>
          </a:xfrm>
          <a:custGeom>
            <a:avLst/>
            <a:gdLst/>
            <a:ahLst/>
            <a:cxnLst/>
            <a:rect l="l" t="t" r="r" b="b"/>
            <a:pathLst>
              <a:path w="27771" h="1920" extrusionOk="0">
                <a:moveTo>
                  <a:pt x="0" y="1"/>
                </a:moveTo>
                <a:lnTo>
                  <a:pt x="0" y="1920"/>
                </a:lnTo>
                <a:lnTo>
                  <a:pt x="27770"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8" name="Google Shape;1813;p53">
            <a:extLst>
              <a:ext uri="{FF2B5EF4-FFF2-40B4-BE49-F238E27FC236}">
                <a16:creationId xmlns:a16="http://schemas.microsoft.com/office/drawing/2014/main" id="{21D4C819-D423-4E1D-9DF8-65EFAEF25D3A}"/>
              </a:ext>
            </a:extLst>
          </p:cNvPr>
          <p:cNvSpPr/>
          <p:nvPr/>
        </p:nvSpPr>
        <p:spPr>
          <a:xfrm rot="-574147">
            <a:off x="10627082" y="8068504"/>
            <a:ext cx="807284" cy="3734677"/>
          </a:xfrm>
          <a:custGeom>
            <a:avLst/>
            <a:gdLst/>
            <a:ahLst/>
            <a:cxnLst/>
            <a:rect l="l" t="t" r="r" b="b"/>
            <a:pathLst>
              <a:path w="20191" h="110286" extrusionOk="0">
                <a:moveTo>
                  <a:pt x="11031" y="1"/>
                </a:moveTo>
                <a:cubicBezTo>
                  <a:pt x="9370" y="1"/>
                  <a:pt x="7730" y="459"/>
                  <a:pt x="6372" y="1457"/>
                </a:cubicBezTo>
                <a:lnTo>
                  <a:pt x="1024" y="1126"/>
                </a:lnTo>
                <a:lnTo>
                  <a:pt x="1024" y="1126"/>
                </a:lnTo>
                <a:cubicBezTo>
                  <a:pt x="1455" y="10839"/>
                  <a:pt x="69" y="19501"/>
                  <a:pt x="69" y="26886"/>
                </a:cubicBezTo>
                <a:cubicBezTo>
                  <a:pt x="68" y="36934"/>
                  <a:pt x="0" y="46891"/>
                  <a:pt x="1932" y="56752"/>
                </a:cubicBezTo>
                <a:cubicBezTo>
                  <a:pt x="3227" y="63364"/>
                  <a:pt x="3665" y="75757"/>
                  <a:pt x="3595" y="82494"/>
                </a:cubicBezTo>
                <a:cubicBezTo>
                  <a:pt x="3501" y="91262"/>
                  <a:pt x="3746" y="99763"/>
                  <a:pt x="4436" y="108504"/>
                </a:cubicBezTo>
                <a:cubicBezTo>
                  <a:pt x="4474" y="109000"/>
                  <a:pt x="4543" y="109538"/>
                  <a:pt x="4898" y="109886"/>
                </a:cubicBezTo>
                <a:cubicBezTo>
                  <a:pt x="5247" y="110227"/>
                  <a:pt x="5764" y="110285"/>
                  <a:pt x="6263" y="110285"/>
                </a:cubicBezTo>
                <a:cubicBezTo>
                  <a:pt x="6351" y="110285"/>
                  <a:pt x="6438" y="110283"/>
                  <a:pt x="6523" y="110281"/>
                </a:cubicBezTo>
                <a:cubicBezTo>
                  <a:pt x="8609" y="110224"/>
                  <a:pt x="10695" y="110166"/>
                  <a:pt x="12782" y="110107"/>
                </a:cubicBezTo>
                <a:cubicBezTo>
                  <a:pt x="12952" y="104883"/>
                  <a:pt x="13961" y="99720"/>
                  <a:pt x="15773" y="94816"/>
                </a:cubicBezTo>
                <a:cubicBezTo>
                  <a:pt x="17101" y="91228"/>
                  <a:pt x="14813" y="86195"/>
                  <a:pt x="15654" y="82462"/>
                </a:cubicBezTo>
                <a:cubicBezTo>
                  <a:pt x="16416" y="79078"/>
                  <a:pt x="16163" y="68286"/>
                  <a:pt x="16143" y="64818"/>
                </a:cubicBezTo>
                <a:cubicBezTo>
                  <a:pt x="16026" y="45786"/>
                  <a:pt x="20191" y="30070"/>
                  <a:pt x="20076" y="11039"/>
                </a:cubicBezTo>
                <a:cubicBezTo>
                  <a:pt x="20064" y="9180"/>
                  <a:pt x="20046" y="7280"/>
                  <a:pt x="19436" y="5522"/>
                </a:cubicBezTo>
                <a:cubicBezTo>
                  <a:pt x="18251" y="2108"/>
                  <a:pt x="14593" y="1"/>
                  <a:pt x="11031"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9" name="Google Shape;1814;p53">
            <a:extLst>
              <a:ext uri="{FF2B5EF4-FFF2-40B4-BE49-F238E27FC236}">
                <a16:creationId xmlns:a16="http://schemas.microsoft.com/office/drawing/2014/main" id="{BA0865B2-C476-4C71-A3D0-B913E8462588}"/>
              </a:ext>
            </a:extLst>
          </p:cNvPr>
          <p:cNvSpPr/>
          <p:nvPr/>
        </p:nvSpPr>
        <p:spPr>
          <a:xfrm>
            <a:off x="9443968" y="5606246"/>
            <a:ext cx="1096859" cy="2477257"/>
          </a:xfrm>
          <a:custGeom>
            <a:avLst/>
            <a:gdLst/>
            <a:ahLst/>
            <a:cxnLst/>
            <a:rect l="l" t="t" r="r" b="b"/>
            <a:pathLst>
              <a:path w="27431" h="61953" extrusionOk="0">
                <a:moveTo>
                  <a:pt x="22573" y="0"/>
                </a:moveTo>
                <a:cubicBezTo>
                  <a:pt x="22573" y="0"/>
                  <a:pt x="9598" y="15398"/>
                  <a:pt x="4795" y="24035"/>
                </a:cubicBezTo>
                <a:cubicBezTo>
                  <a:pt x="2184" y="28729"/>
                  <a:pt x="0" y="34233"/>
                  <a:pt x="282" y="39700"/>
                </a:cubicBezTo>
                <a:cubicBezTo>
                  <a:pt x="717" y="48087"/>
                  <a:pt x="7939" y="50560"/>
                  <a:pt x="12923" y="56185"/>
                </a:cubicBezTo>
                <a:cubicBezTo>
                  <a:pt x="14173" y="57595"/>
                  <a:pt x="15409" y="59019"/>
                  <a:pt x="16577" y="60497"/>
                </a:cubicBezTo>
                <a:cubicBezTo>
                  <a:pt x="16672" y="60618"/>
                  <a:pt x="17611" y="61952"/>
                  <a:pt x="17771" y="61845"/>
                </a:cubicBezTo>
                <a:cubicBezTo>
                  <a:pt x="18202" y="61557"/>
                  <a:pt x="18502" y="60138"/>
                  <a:pt x="18694" y="59692"/>
                </a:cubicBezTo>
                <a:cubicBezTo>
                  <a:pt x="19541" y="57726"/>
                  <a:pt x="21035" y="55259"/>
                  <a:pt x="20437" y="53043"/>
                </a:cubicBezTo>
                <a:cubicBezTo>
                  <a:pt x="18592" y="46218"/>
                  <a:pt x="10206" y="41995"/>
                  <a:pt x="11685" y="34447"/>
                </a:cubicBezTo>
                <a:cubicBezTo>
                  <a:pt x="13373" y="25828"/>
                  <a:pt x="24298" y="18638"/>
                  <a:pt x="25570" y="9660"/>
                </a:cubicBezTo>
                <a:cubicBezTo>
                  <a:pt x="26100" y="5925"/>
                  <a:pt x="27431" y="116"/>
                  <a:pt x="22573"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 name="Google Shape;1815;p53">
            <a:extLst>
              <a:ext uri="{FF2B5EF4-FFF2-40B4-BE49-F238E27FC236}">
                <a16:creationId xmlns:a16="http://schemas.microsoft.com/office/drawing/2014/main" id="{ADA5F56A-3203-43EF-A80D-B96D3F0AE2FF}"/>
              </a:ext>
            </a:extLst>
          </p:cNvPr>
          <p:cNvSpPr/>
          <p:nvPr/>
        </p:nvSpPr>
        <p:spPr>
          <a:xfrm>
            <a:off x="9443968" y="6575322"/>
            <a:ext cx="1096859" cy="649014"/>
          </a:xfrm>
          <a:custGeom>
            <a:avLst/>
            <a:gdLst/>
            <a:ahLst/>
            <a:cxnLst/>
            <a:rect l="l" t="t" r="r" b="b"/>
            <a:pathLst>
              <a:path w="27431" h="16231" extrusionOk="0">
                <a:moveTo>
                  <a:pt x="0" y="0"/>
                </a:moveTo>
                <a:lnTo>
                  <a:pt x="0" y="1528"/>
                </a:lnTo>
                <a:lnTo>
                  <a:pt x="27431" y="16231"/>
                </a:lnTo>
                <a:lnTo>
                  <a:pt x="27431" y="14703"/>
                </a:lnTo>
                <a:lnTo>
                  <a:pt x="0" y="0"/>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 name="Google Shape;1816;p53">
            <a:extLst>
              <a:ext uri="{FF2B5EF4-FFF2-40B4-BE49-F238E27FC236}">
                <a16:creationId xmlns:a16="http://schemas.microsoft.com/office/drawing/2014/main" id="{3C39D383-D09D-411A-AEA2-EA3242F0D4D9}"/>
              </a:ext>
            </a:extLst>
          </p:cNvPr>
          <p:cNvSpPr/>
          <p:nvPr/>
        </p:nvSpPr>
        <p:spPr>
          <a:xfrm>
            <a:off x="9443968" y="6514265"/>
            <a:ext cx="1096859" cy="649014"/>
          </a:xfrm>
          <a:custGeom>
            <a:avLst/>
            <a:gdLst/>
            <a:ahLst/>
            <a:cxnLst/>
            <a:rect l="l" t="t" r="r" b="b"/>
            <a:pathLst>
              <a:path w="27431" h="16231" extrusionOk="0">
                <a:moveTo>
                  <a:pt x="0" y="1"/>
                </a:moveTo>
                <a:lnTo>
                  <a:pt x="0" y="1527"/>
                </a:lnTo>
                <a:lnTo>
                  <a:pt x="27431" y="16230"/>
                </a:lnTo>
                <a:lnTo>
                  <a:pt x="27431" y="14704"/>
                </a:lnTo>
                <a:lnTo>
                  <a:pt x="0"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 name="Google Shape;1817;p53">
            <a:extLst>
              <a:ext uri="{FF2B5EF4-FFF2-40B4-BE49-F238E27FC236}">
                <a16:creationId xmlns:a16="http://schemas.microsoft.com/office/drawing/2014/main" id="{21873491-A6D9-46BD-9506-531BA95B2439}"/>
              </a:ext>
            </a:extLst>
          </p:cNvPr>
          <p:cNvSpPr/>
          <p:nvPr/>
        </p:nvSpPr>
        <p:spPr>
          <a:xfrm>
            <a:off x="9443968" y="6453206"/>
            <a:ext cx="1096859" cy="649014"/>
          </a:xfrm>
          <a:custGeom>
            <a:avLst/>
            <a:gdLst/>
            <a:ahLst/>
            <a:cxnLst/>
            <a:rect l="l" t="t" r="r" b="b"/>
            <a:pathLst>
              <a:path w="27431" h="16231" extrusionOk="0">
                <a:moveTo>
                  <a:pt x="0" y="0"/>
                </a:moveTo>
                <a:lnTo>
                  <a:pt x="0" y="1528"/>
                </a:lnTo>
                <a:lnTo>
                  <a:pt x="27431" y="16231"/>
                </a:lnTo>
                <a:lnTo>
                  <a:pt x="27431" y="14705"/>
                </a:lnTo>
                <a:lnTo>
                  <a:pt x="0" y="0"/>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 name="Google Shape;1818;p53">
            <a:extLst>
              <a:ext uri="{FF2B5EF4-FFF2-40B4-BE49-F238E27FC236}">
                <a16:creationId xmlns:a16="http://schemas.microsoft.com/office/drawing/2014/main" id="{3AEF7ED3-339C-4783-9328-376B2743742C}"/>
              </a:ext>
            </a:extLst>
          </p:cNvPr>
          <p:cNvSpPr/>
          <p:nvPr/>
        </p:nvSpPr>
        <p:spPr>
          <a:xfrm>
            <a:off x="9443968" y="6392191"/>
            <a:ext cx="1096859" cy="649014"/>
          </a:xfrm>
          <a:custGeom>
            <a:avLst/>
            <a:gdLst/>
            <a:ahLst/>
            <a:cxnLst/>
            <a:rect l="l" t="t" r="r" b="b"/>
            <a:pathLst>
              <a:path w="27431" h="16231" extrusionOk="0">
                <a:moveTo>
                  <a:pt x="0" y="0"/>
                </a:moveTo>
                <a:lnTo>
                  <a:pt x="0" y="1526"/>
                </a:lnTo>
                <a:lnTo>
                  <a:pt x="27431" y="16231"/>
                </a:lnTo>
                <a:lnTo>
                  <a:pt x="27431" y="14703"/>
                </a:lnTo>
                <a:lnTo>
                  <a:pt x="0" y="0"/>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4" name="Google Shape;1819;p53">
            <a:extLst>
              <a:ext uri="{FF2B5EF4-FFF2-40B4-BE49-F238E27FC236}">
                <a16:creationId xmlns:a16="http://schemas.microsoft.com/office/drawing/2014/main" id="{D6985B85-4A8F-48FF-992B-4ED86C829588}"/>
              </a:ext>
            </a:extLst>
          </p:cNvPr>
          <p:cNvSpPr/>
          <p:nvPr/>
        </p:nvSpPr>
        <p:spPr>
          <a:xfrm>
            <a:off x="9443968" y="6331133"/>
            <a:ext cx="1096859" cy="649014"/>
          </a:xfrm>
          <a:custGeom>
            <a:avLst/>
            <a:gdLst/>
            <a:ahLst/>
            <a:cxnLst/>
            <a:rect l="l" t="t" r="r" b="b"/>
            <a:pathLst>
              <a:path w="27431" h="16231" extrusionOk="0">
                <a:moveTo>
                  <a:pt x="0" y="1"/>
                </a:moveTo>
                <a:lnTo>
                  <a:pt x="0" y="1527"/>
                </a:lnTo>
                <a:lnTo>
                  <a:pt x="27431" y="16230"/>
                </a:lnTo>
                <a:lnTo>
                  <a:pt x="27431" y="14704"/>
                </a:lnTo>
                <a:lnTo>
                  <a:pt x="0" y="1"/>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5" name="Google Shape;1820;p53">
            <a:extLst>
              <a:ext uri="{FF2B5EF4-FFF2-40B4-BE49-F238E27FC236}">
                <a16:creationId xmlns:a16="http://schemas.microsoft.com/office/drawing/2014/main" id="{FBAC444A-FEB9-4C72-AF69-3D258F667D34}"/>
              </a:ext>
            </a:extLst>
          </p:cNvPr>
          <p:cNvSpPr/>
          <p:nvPr/>
        </p:nvSpPr>
        <p:spPr>
          <a:xfrm>
            <a:off x="10369505" y="5606245"/>
            <a:ext cx="171302" cy="91850"/>
          </a:xfrm>
          <a:custGeom>
            <a:avLst/>
            <a:gdLst/>
            <a:ahLst/>
            <a:cxnLst/>
            <a:rect l="l" t="t" r="r" b="b"/>
            <a:pathLst>
              <a:path w="4284" h="2297" extrusionOk="0">
                <a:moveTo>
                  <a:pt x="1" y="0"/>
                </a:moveTo>
                <a:lnTo>
                  <a:pt x="4284" y="2297"/>
                </a:lnTo>
                <a:lnTo>
                  <a:pt x="4284" y="769"/>
                </a:lnTo>
                <a:lnTo>
                  <a:pt x="2849" y="0"/>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6" name="Google Shape;1821;p53">
            <a:extLst>
              <a:ext uri="{FF2B5EF4-FFF2-40B4-BE49-F238E27FC236}">
                <a16:creationId xmlns:a16="http://schemas.microsoft.com/office/drawing/2014/main" id="{8EECA174-E4EB-44D8-B141-A5DE6485E459}"/>
              </a:ext>
            </a:extLst>
          </p:cNvPr>
          <p:cNvSpPr/>
          <p:nvPr/>
        </p:nvSpPr>
        <p:spPr>
          <a:xfrm>
            <a:off x="10483381" y="5606245"/>
            <a:ext cx="57421" cy="30789"/>
          </a:xfrm>
          <a:custGeom>
            <a:avLst/>
            <a:gdLst/>
            <a:ahLst/>
            <a:cxnLst/>
            <a:rect l="l" t="t" r="r" b="b"/>
            <a:pathLst>
              <a:path w="1436" h="770" extrusionOk="0">
                <a:moveTo>
                  <a:pt x="1" y="0"/>
                </a:moveTo>
                <a:lnTo>
                  <a:pt x="1436" y="769"/>
                </a:lnTo>
                <a:lnTo>
                  <a:pt x="1436" y="0"/>
                </a:lnTo>
                <a:close/>
              </a:path>
            </a:pathLst>
          </a:custGeom>
          <a:solidFill>
            <a:srgbClr val="EF202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7" name="Google Shape;1822;p53">
            <a:extLst>
              <a:ext uri="{FF2B5EF4-FFF2-40B4-BE49-F238E27FC236}">
                <a16:creationId xmlns:a16="http://schemas.microsoft.com/office/drawing/2014/main" id="{8FD81471-0D7D-4446-A8A9-42BAEDEDB69C}"/>
              </a:ext>
            </a:extLst>
          </p:cNvPr>
          <p:cNvSpPr/>
          <p:nvPr/>
        </p:nvSpPr>
        <p:spPr>
          <a:xfrm>
            <a:off x="9893162" y="5353662"/>
            <a:ext cx="1370605" cy="3361751"/>
          </a:xfrm>
          <a:custGeom>
            <a:avLst/>
            <a:gdLst/>
            <a:ahLst/>
            <a:cxnLst/>
            <a:rect l="l" t="t" r="r" b="b"/>
            <a:pathLst>
              <a:path w="34277" h="84073" extrusionOk="0">
                <a:moveTo>
                  <a:pt x="33846" y="67277"/>
                </a:moveTo>
                <a:cubicBezTo>
                  <a:pt x="33846" y="67277"/>
                  <a:pt x="34151" y="15916"/>
                  <a:pt x="30685" y="10140"/>
                </a:cubicBezTo>
                <a:cubicBezTo>
                  <a:pt x="26343" y="2905"/>
                  <a:pt x="15603" y="0"/>
                  <a:pt x="12039" y="5294"/>
                </a:cubicBezTo>
                <a:cubicBezTo>
                  <a:pt x="3449" y="18054"/>
                  <a:pt x="0" y="81130"/>
                  <a:pt x="0" y="81130"/>
                </a:cubicBezTo>
                <a:cubicBezTo>
                  <a:pt x="0" y="81130"/>
                  <a:pt x="6130" y="82061"/>
                  <a:pt x="15046" y="83032"/>
                </a:cubicBezTo>
                <a:cubicBezTo>
                  <a:pt x="24611" y="84073"/>
                  <a:pt x="34276" y="78914"/>
                  <a:pt x="34276" y="78914"/>
                </a:cubicBezTo>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8" name="Google Shape;1823;p53">
            <a:extLst>
              <a:ext uri="{FF2B5EF4-FFF2-40B4-BE49-F238E27FC236}">
                <a16:creationId xmlns:a16="http://schemas.microsoft.com/office/drawing/2014/main" id="{DEAAA239-1667-4600-9031-00FDE030B3D7}"/>
              </a:ext>
            </a:extLst>
          </p:cNvPr>
          <p:cNvSpPr/>
          <p:nvPr/>
        </p:nvSpPr>
        <p:spPr>
          <a:xfrm>
            <a:off x="10537843" y="5444426"/>
            <a:ext cx="1398313" cy="2173844"/>
          </a:xfrm>
          <a:custGeom>
            <a:avLst/>
            <a:gdLst/>
            <a:ahLst/>
            <a:cxnLst/>
            <a:rect l="l" t="t" r="r" b="b"/>
            <a:pathLst>
              <a:path w="34970" h="54365" extrusionOk="0">
                <a:moveTo>
                  <a:pt x="8264" y="2535"/>
                </a:moveTo>
                <a:cubicBezTo>
                  <a:pt x="8264" y="2535"/>
                  <a:pt x="7267" y="8313"/>
                  <a:pt x="10222" y="15384"/>
                </a:cubicBezTo>
                <a:cubicBezTo>
                  <a:pt x="11480" y="18394"/>
                  <a:pt x="18302" y="30094"/>
                  <a:pt x="19930" y="32915"/>
                </a:cubicBezTo>
                <a:cubicBezTo>
                  <a:pt x="23453" y="39024"/>
                  <a:pt x="20402" y="40094"/>
                  <a:pt x="13893" y="42114"/>
                </a:cubicBezTo>
                <a:cubicBezTo>
                  <a:pt x="12972" y="42400"/>
                  <a:pt x="1127" y="44229"/>
                  <a:pt x="1136" y="44851"/>
                </a:cubicBezTo>
                <a:cubicBezTo>
                  <a:pt x="1160" y="46599"/>
                  <a:pt x="0" y="54365"/>
                  <a:pt x="713" y="54289"/>
                </a:cubicBezTo>
                <a:cubicBezTo>
                  <a:pt x="2945" y="54051"/>
                  <a:pt x="28980" y="50948"/>
                  <a:pt x="32098" y="43483"/>
                </a:cubicBezTo>
                <a:cubicBezTo>
                  <a:pt x="34970" y="36610"/>
                  <a:pt x="30857" y="27216"/>
                  <a:pt x="27985" y="22592"/>
                </a:cubicBezTo>
                <a:cubicBezTo>
                  <a:pt x="24334" y="16715"/>
                  <a:pt x="15065" y="0"/>
                  <a:pt x="8264" y="2535"/>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9" name="Google Shape;1824;p53">
            <a:extLst>
              <a:ext uri="{FF2B5EF4-FFF2-40B4-BE49-F238E27FC236}">
                <a16:creationId xmlns:a16="http://schemas.microsoft.com/office/drawing/2014/main" id="{EB97E45E-DD6E-4ADA-B888-7B7DB205ED07}"/>
              </a:ext>
            </a:extLst>
          </p:cNvPr>
          <p:cNvSpPr/>
          <p:nvPr/>
        </p:nvSpPr>
        <p:spPr>
          <a:xfrm>
            <a:off x="10282535" y="4868441"/>
            <a:ext cx="555488" cy="1208380"/>
          </a:xfrm>
          <a:custGeom>
            <a:avLst/>
            <a:gdLst/>
            <a:ahLst/>
            <a:cxnLst/>
            <a:rect l="l" t="t" r="r" b="b"/>
            <a:pathLst>
              <a:path w="13892" h="30220" extrusionOk="0">
                <a:moveTo>
                  <a:pt x="5981" y="0"/>
                </a:moveTo>
                <a:cubicBezTo>
                  <a:pt x="5704" y="0"/>
                  <a:pt x="5422" y="21"/>
                  <a:pt x="5139" y="62"/>
                </a:cubicBezTo>
                <a:cubicBezTo>
                  <a:pt x="2303" y="480"/>
                  <a:pt x="123" y="2931"/>
                  <a:pt x="0" y="5839"/>
                </a:cubicBezTo>
                <a:lnTo>
                  <a:pt x="1906" y="30068"/>
                </a:lnTo>
                <a:cubicBezTo>
                  <a:pt x="2017" y="30171"/>
                  <a:pt x="2154" y="30219"/>
                  <a:pt x="2314" y="30219"/>
                </a:cubicBezTo>
                <a:cubicBezTo>
                  <a:pt x="4984" y="30219"/>
                  <a:pt x="13892" y="16539"/>
                  <a:pt x="13721" y="15947"/>
                </a:cubicBezTo>
                <a:cubicBezTo>
                  <a:pt x="13165" y="14018"/>
                  <a:pt x="12720" y="12137"/>
                  <a:pt x="12400" y="10194"/>
                </a:cubicBezTo>
                <a:lnTo>
                  <a:pt x="11505" y="4752"/>
                </a:lnTo>
                <a:cubicBezTo>
                  <a:pt x="11046" y="1957"/>
                  <a:pt x="8700" y="0"/>
                  <a:pt x="5981" y="0"/>
                </a:cubicBezTo>
                <a:close/>
              </a:path>
            </a:pathLst>
          </a:custGeom>
          <a:solidFill>
            <a:srgbClr val="F2BF97"/>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0" name="Google Shape;1825;p53">
            <a:extLst>
              <a:ext uri="{FF2B5EF4-FFF2-40B4-BE49-F238E27FC236}">
                <a16:creationId xmlns:a16="http://schemas.microsoft.com/office/drawing/2014/main" id="{6BF1ADB7-396C-4432-9291-8984EEB31D21}"/>
              </a:ext>
            </a:extLst>
          </p:cNvPr>
          <p:cNvSpPr/>
          <p:nvPr/>
        </p:nvSpPr>
        <p:spPr>
          <a:xfrm>
            <a:off x="9392707" y="6097099"/>
            <a:ext cx="1483643" cy="1992228"/>
          </a:xfrm>
          <a:custGeom>
            <a:avLst/>
            <a:gdLst/>
            <a:ahLst/>
            <a:cxnLst/>
            <a:rect l="l" t="t" r="r" b="b"/>
            <a:pathLst>
              <a:path w="37104" h="49823" extrusionOk="0">
                <a:moveTo>
                  <a:pt x="28039" y="2172"/>
                </a:moveTo>
                <a:cubicBezTo>
                  <a:pt x="27742" y="840"/>
                  <a:pt x="26420" y="0"/>
                  <a:pt x="25089" y="298"/>
                </a:cubicBezTo>
                <a:lnTo>
                  <a:pt x="2172" y="5412"/>
                </a:lnTo>
                <a:cubicBezTo>
                  <a:pt x="840" y="5709"/>
                  <a:pt x="1" y="7032"/>
                  <a:pt x="298" y="8363"/>
                </a:cubicBezTo>
                <a:lnTo>
                  <a:pt x="9066" y="47651"/>
                </a:lnTo>
                <a:cubicBezTo>
                  <a:pt x="9362" y="48982"/>
                  <a:pt x="10685" y="49823"/>
                  <a:pt x="12017" y="49525"/>
                </a:cubicBezTo>
                <a:lnTo>
                  <a:pt x="34933" y="44411"/>
                </a:lnTo>
                <a:cubicBezTo>
                  <a:pt x="36265" y="44113"/>
                  <a:pt x="37104" y="42791"/>
                  <a:pt x="36807" y="41459"/>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1" name="Google Shape;1826;p53">
            <a:extLst>
              <a:ext uri="{FF2B5EF4-FFF2-40B4-BE49-F238E27FC236}">
                <a16:creationId xmlns:a16="http://schemas.microsoft.com/office/drawing/2014/main" id="{36C8EC63-5C31-4965-B689-5BBBFE689929}"/>
              </a:ext>
            </a:extLst>
          </p:cNvPr>
          <p:cNvSpPr/>
          <p:nvPr/>
        </p:nvSpPr>
        <p:spPr>
          <a:xfrm>
            <a:off x="10242472" y="7269901"/>
            <a:ext cx="678844" cy="352998"/>
          </a:xfrm>
          <a:custGeom>
            <a:avLst/>
            <a:gdLst/>
            <a:ahLst/>
            <a:cxnLst/>
            <a:rect l="l" t="t" r="r" b="b"/>
            <a:pathLst>
              <a:path w="16977" h="8828" extrusionOk="0">
                <a:moveTo>
                  <a:pt x="14934" y="980"/>
                </a:moveTo>
                <a:cubicBezTo>
                  <a:pt x="14934" y="980"/>
                  <a:pt x="10749" y="1236"/>
                  <a:pt x="7134" y="291"/>
                </a:cubicBezTo>
                <a:cubicBezTo>
                  <a:pt x="6025" y="1"/>
                  <a:pt x="6459" y="1143"/>
                  <a:pt x="6582" y="1247"/>
                </a:cubicBezTo>
                <a:cubicBezTo>
                  <a:pt x="7224" y="1794"/>
                  <a:pt x="9702" y="2651"/>
                  <a:pt x="9527" y="2805"/>
                </a:cubicBezTo>
                <a:cubicBezTo>
                  <a:pt x="9160" y="3129"/>
                  <a:pt x="4172" y="3288"/>
                  <a:pt x="2452" y="3130"/>
                </a:cubicBezTo>
                <a:cubicBezTo>
                  <a:pt x="2279" y="3115"/>
                  <a:pt x="423" y="2873"/>
                  <a:pt x="381" y="3151"/>
                </a:cubicBezTo>
                <a:cubicBezTo>
                  <a:pt x="284" y="3799"/>
                  <a:pt x="1247" y="4027"/>
                  <a:pt x="1695" y="4127"/>
                </a:cubicBezTo>
                <a:cubicBezTo>
                  <a:pt x="3217" y="4464"/>
                  <a:pt x="8018" y="4724"/>
                  <a:pt x="7775" y="4745"/>
                </a:cubicBezTo>
                <a:cubicBezTo>
                  <a:pt x="7334" y="4780"/>
                  <a:pt x="3577" y="5255"/>
                  <a:pt x="2140" y="5370"/>
                </a:cubicBezTo>
                <a:cubicBezTo>
                  <a:pt x="2046" y="5378"/>
                  <a:pt x="13" y="5539"/>
                  <a:pt x="9" y="5813"/>
                </a:cubicBezTo>
                <a:cubicBezTo>
                  <a:pt x="1" y="6367"/>
                  <a:pt x="1556" y="6435"/>
                  <a:pt x="1919" y="6427"/>
                </a:cubicBezTo>
                <a:cubicBezTo>
                  <a:pt x="3346" y="6396"/>
                  <a:pt x="7221" y="6366"/>
                  <a:pt x="7712" y="6368"/>
                </a:cubicBezTo>
                <a:cubicBezTo>
                  <a:pt x="7917" y="6368"/>
                  <a:pt x="6304" y="6764"/>
                  <a:pt x="5853" y="6868"/>
                </a:cubicBezTo>
                <a:cubicBezTo>
                  <a:pt x="4459" y="7190"/>
                  <a:pt x="3017" y="7282"/>
                  <a:pt x="1634" y="7651"/>
                </a:cubicBezTo>
                <a:cubicBezTo>
                  <a:pt x="1363" y="7724"/>
                  <a:pt x="422" y="7886"/>
                  <a:pt x="461" y="8361"/>
                </a:cubicBezTo>
                <a:cubicBezTo>
                  <a:pt x="486" y="8670"/>
                  <a:pt x="1226" y="8739"/>
                  <a:pt x="1428" y="8751"/>
                </a:cubicBezTo>
                <a:cubicBezTo>
                  <a:pt x="2687" y="8828"/>
                  <a:pt x="11247" y="7561"/>
                  <a:pt x="13549" y="6418"/>
                </a:cubicBezTo>
                <a:cubicBezTo>
                  <a:pt x="14435" y="5979"/>
                  <a:pt x="16053" y="6033"/>
                  <a:pt x="16053" y="6033"/>
                </a:cubicBezTo>
                <a:cubicBezTo>
                  <a:pt x="16053" y="6033"/>
                  <a:pt x="16976" y="1968"/>
                  <a:pt x="14934" y="980"/>
                </a:cubicBezTo>
                <a:close/>
              </a:path>
            </a:pathLst>
          </a:custGeom>
          <a:solidFill>
            <a:srgbClr val="F2BF97"/>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2" name="Google Shape;1827;p53">
            <a:extLst>
              <a:ext uri="{FF2B5EF4-FFF2-40B4-BE49-F238E27FC236}">
                <a16:creationId xmlns:a16="http://schemas.microsoft.com/office/drawing/2014/main" id="{A1F2454F-1C2D-4993-9346-CCDF4C97900C}"/>
              </a:ext>
            </a:extLst>
          </p:cNvPr>
          <p:cNvSpPr/>
          <p:nvPr/>
        </p:nvSpPr>
        <p:spPr>
          <a:xfrm>
            <a:off x="10872037" y="4792710"/>
            <a:ext cx="206688" cy="254031"/>
          </a:xfrm>
          <a:custGeom>
            <a:avLst/>
            <a:gdLst/>
            <a:ahLst/>
            <a:cxnLst/>
            <a:rect l="l" t="t" r="r" b="b"/>
            <a:pathLst>
              <a:path w="5169" h="6353" extrusionOk="0">
                <a:moveTo>
                  <a:pt x="2279" y="1"/>
                </a:moveTo>
                <a:cubicBezTo>
                  <a:pt x="1526" y="1"/>
                  <a:pt x="888" y="366"/>
                  <a:pt x="888" y="366"/>
                </a:cubicBezTo>
                <a:lnTo>
                  <a:pt x="1" y="6259"/>
                </a:lnTo>
                <a:cubicBezTo>
                  <a:pt x="259" y="6322"/>
                  <a:pt x="520" y="6352"/>
                  <a:pt x="780" y="6352"/>
                </a:cubicBezTo>
                <a:cubicBezTo>
                  <a:pt x="3021" y="6352"/>
                  <a:pt x="5169" y="4114"/>
                  <a:pt x="4310" y="1676"/>
                </a:cubicBezTo>
                <a:cubicBezTo>
                  <a:pt x="3840" y="341"/>
                  <a:pt x="3006" y="1"/>
                  <a:pt x="2279" y="1"/>
                </a:cubicBezTo>
                <a:close/>
              </a:path>
            </a:pathLst>
          </a:custGeom>
          <a:solidFill>
            <a:srgbClr val="EFCAA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3" name="Google Shape;1828;p53">
            <a:extLst>
              <a:ext uri="{FF2B5EF4-FFF2-40B4-BE49-F238E27FC236}">
                <a16:creationId xmlns:a16="http://schemas.microsoft.com/office/drawing/2014/main" id="{5C694E9A-F239-428D-8119-3C2ABADFA548}"/>
              </a:ext>
            </a:extLst>
          </p:cNvPr>
          <p:cNvSpPr/>
          <p:nvPr/>
        </p:nvSpPr>
        <p:spPr>
          <a:xfrm>
            <a:off x="10731569" y="4365788"/>
            <a:ext cx="302495" cy="854063"/>
          </a:xfrm>
          <a:custGeom>
            <a:avLst/>
            <a:gdLst/>
            <a:ahLst/>
            <a:cxnLst/>
            <a:rect l="l" t="t" r="r" b="b"/>
            <a:pathLst>
              <a:path w="7565" h="21359" extrusionOk="0">
                <a:moveTo>
                  <a:pt x="5109" y="26"/>
                </a:moveTo>
                <a:cubicBezTo>
                  <a:pt x="4924" y="1"/>
                  <a:pt x="5467" y="463"/>
                  <a:pt x="5532" y="536"/>
                </a:cubicBezTo>
                <a:cubicBezTo>
                  <a:pt x="5899" y="946"/>
                  <a:pt x="6203" y="1407"/>
                  <a:pt x="6434" y="1905"/>
                </a:cubicBezTo>
                <a:cubicBezTo>
                  <a:pt x="7041" y="3206"/>
                  <a:pt x="7303" y="4644"/>
                  <a:pt x="7370" y="6069"/>
                </a:cubicBezTo>
                <a:cubicBezTo>
                  <a:pt x="7564" y="10233"/>
                  <a:pt x="6310" y="15094"/>
                  <a:pt x="3903" y="18549"/>
                </a:cubicBezTo>
                <a:cubicBezTo>
                  <a:pt x="3461" y="19185"/>
                  <a:pt x="2034" y="21359"/>
                  <a:pt x="1099" y="21316"/>
                </a:cubicBezTo>
                <a:cubicBezTo>
                  <a:pt x="1" y="21266"/>
                  <a:pt x="487" y="17247"/>
                  <a:pt x="501" y="16822"/>
                </a:cubicBezTo>
                <a:cubicBezTo>
                  <a:pt x="654" y="11938"/>
                  <a:pt x="29" y="6661"/>
                  <a:pt x="1790" y="2001"/>
                </a:cubicBezTo>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4" name="Google Shape;1829;p53">
            <a:extLst>
              <a:ext uri="{FF2B5EF4-FFF2-40B4-BE49-F238E27FC236}">
                <a16:creationId xmlns:a16="http://schemas.microsoft.com/office/drawing/2014/main" id="{BE557318-F81B-4475-A217-2AD837B7D242}"/>
              </a:ext>
            </a:extLst>
          </p:cNvPr>
          <p:cNvSpPr/>
          <p:nvPr/>
        </p:nvSpPr>
        <p:spPr>
          <a:xfrm>
            <a:off x="10790188" y="6413065"/>
            <a:ext cx="373309" cy="97686"/>
          </a:xfrm>
          <a:custGeom>
            <a:avLst/>
            <a:gdLst/>
            <a:ahLst/>
            <a:cxnLst/>
            <a:rect l="l" t="t" r="r" b="b"/>
            <a:pathLst>
              <a:path w="9336" h="2443" extrusionOk="0">
                <a:moveTo>
                  <a:pt x="0" y="1"/>
                </a:moveTo>
                <a:lnTo>
                  <a:pt x="0" y="2443"/>
                </a:lnTo>
                <a:lnTo>
                  <a:pt x="9335" y="2443"/>
                </a:lnTo>
                <a:lnTo>
                  <a:pt x="9335"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5" name="Google Shape;1830;p53">
            <a:extLst>
              <a:ext uri="{FF2B5EF4-FFF2-40B4-BE49-F238E27FC236}">
                <a16:creationId xmlns:a16="http://schemas.microsoft.com/office/drawing/2014/main" id="{101BC071-D024-4E3B-84AE-DC2AE2E84D3D}"/>
              </a:ext>
            </a:extLst>
          </p:cNvPr>
          <p:cNvSpPr/>
          <p:nvPr/>
        </p:nvSpPr>
        <p:spPr>
          <a:xfrm>
            <a:off x="9807192" y="4076376"/>
            <a:ext cx="1164794" cy="1419227"/>
          </a:xfrm>
          <a:custGeom>
            <a:avLst/>
            <a:gdLst/>
            <a:ahLst/>
            <a:cxnLst/>
            <a:rect l="l" t="t" r="r" b="b"/>
            <a:pathLst>
              <a:path w="29130" h="35493" extrusionOk="0">
                <a:moveTo>
                  <a:pt x="14479" y="0"/>
                </a:moveTo>
                <a:cubicBezTo>
                  <a:pt x="14248" y="0"/>
                  <a:pt x="14016" y="7"/>
                  <a:pt x="13784" y="20"/>
                </a:cubicBezTo>
                <a:cubicBezTo>
                  <a:pt x="5904" y="479"/>
                  <a:pt x="1" y="8607"/>
                  <a:pt x="596" y="18176"/>
                </a:cubicBezTo>
                <a:cubicBezTo>
                  <a:pt x="1175" y="27487"/>
                  <a:pt x="11302" y="35493"/>
                  <a:pt x="19108" y="35493"/>
                </a:cubicBezTo>
                <a:cubicBezTo>
                  <a:pt x="19323" y="35493"/>
                  <a:pt x="19537" y="35487"/>
                  <a:pt x="19749" y="35474"/>
                </a:cubicBezTo>
                <a:cubicBezTo>
                  <a:pt x="27628" y="35015"/>
                  <a:pt x="28378" y="27641"/>
                  <a:pt x="29129" y="16514"/>
                </a:cubicBezTo>
                <a:cubicBezTo>
                  <a:pt x="28551" y="7229"/>
                  <a:pt x="22064" y="0"/>
                  <a:pt x="14479" y="0"/>
                </a:cubicBezTo>
                <a:close/>
              </a:path>
            </a:pathLst>
          </a:custGeom>
          <a:solidFill>
            <a:srgbClr val="EFCAA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6" name="Google Shape;1831;p53">
            <a:extLst>
              <a:ext uri="{FF2B5EF4-FFF2-40B4-BE49-F238E27FC236}">
                <a16:creationId xmlns:a16="http://schemas.microsoft.com/office/drawing/2014/main" id="{1650D327-D0F9-40D8-A4E1-841F01F0CCDD}"/>
              </a:ext>
            </a:extLst>
          </p:cNvPr>
          <p:cNvSpPr/>
          <p:nvPr/>
        </p:nvSpPr>
        <p:spPr>
          <a:xfrm>
            <a:off x="9690918" y="3936590"/>
            <a:ext cx="1703167" cy="1366644"/>
          </a:xfrm>
          <a:custGeom>
            <a:avLst/>
            <a:gdLst/>
            <a:ahLst/>
            <a:cxnLst/>
            <a:rect l="l" t="t" r="r" b="b"/>
            <a:pathLst>
              <a:path w="42594" h="34178" extrusionOk="0">
                <a:moveTo>
                  <a:pt x="34147" y="1"/>
                </a:moveTo>
                <a:cubicBezTo>
                  <a:pt x="33349" y="1"/>
                  <a:pt x="32504" y="239"/>
                  <a:pt x="31657" y="773"/>
                </a:cubicBezTo>
                <a:cubicBezTo>
                  <a:pt x="29929" y="1863"/>
                  <a:pt x="28204" y="2207"/>
                  <a:pt x="26429" y="2207"/>
                </a:cubicBezTo>
                <a:cubicBezTo>
                  <a:pt x="23402" y="2207"/>
                  <a:pt x="20231" y="1208"/>
                  <a:pt x="16656" y="1208"/>
                </a:cubicBezTo>
                <a:cubicBezTo>
                  <a:pt x="14525" y="1208"/>
                  <a:pt x="12251" y="1563"/>
                  <a:pt x="9778" y="2696"/>
                </a:cubicBezTo>
                <a:cubicBezTo>
                  <a:pt x="725" y="6843"/>
                  <a:pt x="4588" y="13660"/>
                  <a:pt x="4588" y="13660"/>
                </a:cubicBezTo>
                <a:cubicBezTo>
                  <a:pt x="4588" y="13660"/>
                  <a:pt x="1" y="18131"/>
                  <a:pt x="2444" y="25973"/>
                </a:cubicBezTo>
                <a:cubicBezTo>
                  <a:pt x="4887" y="33813"/>
                  <a:pt x="10393" y="34178"/>
                  <a:pt x="10393" y="34178"/>
                </a:cubicBezTo>
                <a:cubicBezTo>
                  <a:pt x="10393" y="34178"/>
                  <a:pt x="8427" y="29141"/>
                  <a:pt x="9656" y="27989"/>
                </a:cubicBezTo>
                <a:cubicBezTo>
                  <a:pt x="15248" y="22758"/>
                  <a:pt x="10129" y="14774"/>
                  <a:pt x="10129" y="14774"/>
                </a:cubicBezTo>
                <a:cubicBezTo>
                  <a:pt x="10553" y="14276"/>
                  <a:pt x="11065" y="14091"/>
                  <a:pt x="11708" y="14091"/>
                </a:cubicBezTo>
                <a:cubicBezTo>
                  <a:pt x="13559" y="14091"/>
                  <a:pt x="16492" y="15621"/>
                  <a:pt x="21493" y="15621"/>
                </a:cubicBezTo>
                <a:cubicBezTo>
                  <a:pt x="24020" y="15621"/>
                  <a:pt x="27074" y="15231"/>
                  <a:pt x="30783" y="14056"/>
                </a:cubicBezTo>
                <a:cubicBezTo>
                  <a:pt x="42593" y="10315"/>
                  <a:pt x="39400" y="1"/>
                  <a:pt x="34147" y="1"/>
                </a:cubicBezTo>
                <a:close/>
              </a:path>
            </a:pathLst>
          </a:custGeom>
          <a:solidFill>
            <a:schemeClr val="tx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7" name="Google Shape;1832;p53">
            <a:extLst>
              <a:ext uri="{FF2B5EF4-FFF2-40B4-BE49-F238E27FC236}">
                <a16:creationId xmlns:a16="http://schemas.microsoft.com/office/drawing/2014/main" id="{737E0197-704D-4ED9-99A4-89825A4085D7}"/>
              </a:ext>
            </a:extLst>
          </p:cNvPr>
          <p:cNvSpPr/>
          <p:nvPr/>
        </p:nvSpPr>
        <p:spPr>
          <a:xfrm>
            <a:off x="9870691" y="4906028"/>
            <a:ext cx="274145" cy="245233"/>
          </a:xfrm>
          <a:custGeom>
            <a:avLst/>
            <a:gdLst/>
            <a:ahLst/>
            <a:cxnLst/>
            <a:rect l="l" t="t" r="r" b="b"/>
            <a:pathLst>
              <a:path w="6856" h="6133" extrusionOk="0">
                <a:moveTo>
                  <a:pt x="2751" y="0"/>
                </a:moveTo>
                <a:cubicBezTo>
                  <a:pt x="1743" y="0"/>
                  <a:pt x="454" y="345"/>
                  <a:pt x="262" y="2056"/>
                </a:cubicBezTo>
                <a:cubicBezTo>
                  <a:pt x="0" y="4393"/>
                  <a:pt x="2685" y="6133"/>
                  <a:pt x="5205" y="6133"/>
                </a:cubicBezTo>
                <a:cubicBezTo>
                  <a:pt x="5776" y="6133"/>
                  <a:pt x="6338" y="6044"/>
                  <a:pt x="6856" y="5852"/>
                </a:cubicBezTo>
                <a:lnTo>
                  <a:pt x="3984" y="158"/>
                </a:lnTo>
                <a:cubicBezTo>
                  <a:pt x="3984" y="158"/>
                  <a:pt x="3432" y="0"/>
                  <a:pt x="2751" y="0"/>
                </a:cubicBezTo>
                <a:close/>
              </a:path>
            </a:pathLst>
          </a:custGeom>
          <a:solidFill>
            <a:srgbClr val="EFCAA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8" name="Google Shape;1833;p53">
            <a:extLst>
              <a:ext uri="{FF2B5EF4-FFF2-40B4-BE49-F238E27FC236}">
                <a16:creationId xmlns:a16="http://schemas.microsoft.com/office/drawing/2014/main" id="{DC3945EC-D3B9-4AF0-A026-0ECB0BF17A40}"/>
              </a:ext>
            </a:extLst>
          </p:cNvPr>
          <p:cNvSpPr/>
          <p:nvPr/>
        </p:nvSpPr>
        <p:spPr>
          <a:xfrm>
            <a:off x="12693712" y="7725729"/>
            <a:ext cx="672366" cy="4144439"/>
          </a:xfrm>
          <a:custGeom>
            <a:avLst/>
            <a:gdLst/>
            <a:ahLst/>
            <a:cxnLst/>
            <a:rect l="l" t="t" r="r" b="b"/>
            <a:pathLst>
              <a:path w="16815" h="103647" extrusionOk="0">
                <a:moveTo>
                  <a:pt x="0" y="0"/>
                </a:moveTo>
                <a:cubicBezTo>
                  <a:pt x="0" y="1"/>
                  <a:pt x="548" y="33055"/>
                  <a:pt x="1051" y="42805"/>
                </a:cubicBezTo>
                <a:cubicBezTo>
                  <a:pt x="1837" y="58077"/>
                  <a:pt x="7416" y="103647"/>
                  <a:pt x="7416" y="103647"/>
                </a:cubicBezTo>
                <a:lnTo>
                  <a:pt x="14619" y="103531"/>
                </a:lnTo>
                <a:cubicBezTo>
                  <a:pt x="14619" y="103531"/>
                  <a:pt x="14037" y="62853"/>
                  <a:pt x="15013" y="49295"/>
                </a:cubicBezTo>
                <a:cubicBezTo>
                  <a:pt x="15761" y="38891"/>
                  <a:pt x="16815" y="3228"/>
                  <a:pt x="16815" y="3228"/>
                </a:cubicBezTo>
                <a:lnTo>
                  <a:pt x="0"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9" name="Google Shape;1834;p53">
            <a:extLst>
              <a:ext uri="{FF2B5EF4-FFF2-40B4-BE49-F238E27FC236}">
                <a16:creationId xmlns:a16="http://schemas.microsoft.com/office/drawing/2014/main" id="{ADA71219-2F09-415A-AB08-C3D4E79D59C3}"/>
              </a:ext>
            </a:extLst>
          </p:cNvPr>
          <p:cNvSpPr/>
          <p:nvPr/>
        </p:nvSpPr>
        <p:spPr>
          <a:xfrm>
            <a:off x="13179491" y="7795141"/>
            <a:ext cx="1257603" cy="4074981"/>
          </a:xfrm>
          <a:custGeom>
            <a:avLst/>
            <a:gdLst/>
            <a:ahLst/>
            <a:cxnLst/>
            <a:rect l="l" t="t" r="r" b="b"/>
            <a:pathLst>
              <a:path w="31451" h="101910" extrusionOk="0">
                <a:moveTo>
                  <a:pt x="18918" y="1"/>
                </a:moveTo>
                <a:lnTo>
                  <a:pt x="1" y="1288"/>
                </a:lnTo>
                <a:cubicBezTo>
                  <a:pt x="1" y="1288"/>
                  <a:pt x="7995" y="38781"/>
                  <a:pt x="11080" y="49972"/>
                </a:cubicBezTo>
                <a:lnTo>
                  <a:pt x="25400" y="101909"/>
                </a:lnTo>
                <a:lnTo>
                  <a:pt x="31450" y="101909"/>
                </a:lnTo>
                <a:lnTo>
                  <a:pt x="18918"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0" name="Google Shape;1835;p53">
            <a:extLst>
              <a:ext uri="{FF2B5EF4-FFF2-40B4-BE49-F238E27FC236}">
                <a16:creationId xmlns:a16="http://schemas.microsoft.com/office/drawing/2014/main" id="{D7006EF2-C8EF-4487-B065-C3C44F26B3E2}"/>
              </a:ext>
            </a:extLst>
          </p:cNvPr>
          <p:cNvSpPr/>
          <p:nvPr/>
        </p:nvSpPr>
        <p:spPr>
          <a:xfrm>
            <a:off x="12337204" y="6290824"/>
            <a:ext cx="599991" cy="2890836"/>
          </a:xfrm>
          <a:custGeom>
            <a:avLst/>
            <a:gdLst/>
            <a:ahLst/>
            <a:cxnLst/>
            <a:rect l="l" t="t" r="r" b="b"/>
            <a:pathLst>
              <a:path w="15005" h="72296" extrusionOk="0">
                <a:moveTo>
                  <a:pt x="7811" y="0"/>
                </a:moveTo>
                <a:cubicBezTo>
                  <a:pt x="5371" y="2882"/>
                  <a:pt x="4384" y="6698"/>
                  <a:pt x="3660" y="10403"/>
                </a:cubicBezTo>
                <a:cubicBezTo>
                  <a:pt x="0" y="29130"/>
                  <a:pt x="1315" y="48805"/>
                  <a:pt x="7434" y="66876"/>
                </a:cubicBezTo>
                <a:cubicBezTo>
                  <a:pt x="8057" y="68714"/>
                  <a:pt x="8729" y="70541"/>
                  <a:pt x="9560" y="72295"/>
                </a:cubicBezTo>
                <a:cubicBezTo>
                  <a:pt x="12092" y="51366"/>
                  <a:pt x="14629" y="30391"/>
                  <a:pt x="14970" y="9312"/>
                </a:cubicBezTo>
                <a:cubicBezTo>
                  <a:pt x="15005" y="7088"/>
                  <a:pt x="14983" y="4734"/>
                  <a:pt x="13842" y="2824"/>
                </a:cubicBezTo>
                <a:cubicBezTo>
                  <a:pt x="13025" y="1457"/>
                  <a:pt x="11421" y="469"/>
                  <a:pt x="9897" y="469"/>
                </a:cubicBezTo>
                <a:cubicBezTo>
                  <a:pt x="9291" y="469"/>
                  <a:pt x="8697" y="625"/>
                  <a:pt x="8170" y="977"/>
                </a:cubicBezTo>
                <a:lnTo>
                  <a:pt x="7811" y="0"/>
                </a:lnTo>
                <a:close/>
              </a:path>
            </a:pathLst>
          </a:custGeom>
          <a:solidFill>
            <a:srgbClr val="FFBE9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1" name="Google Shape;1836;p53">
            <a:extLst>
              <a:ext uri="{FF2B5EF4-FFF2-40B4-BE49-F238E27FC236}">
                <a16:creationId xmlns:a16="http://schemas.microsoft.com/office/drawing/2014/main" id="{A74CA0BF-C80B-44DC-9FCF-9B8491D394F5}"/>
              </a:ext>
            </a:extLst>
          </p:cNvPr>
          <p:cNvSpPr/>
          <p:nvPr/>
        </p:nvSpPr>
        <p:spPr>
          <a:xfrm>
            <a:off x="12319332" y="5486845"/>
            <a:ext cx="559885" cy="3204965"/>
          </a:xfrm>
          <a:custGeom>
            <a:avLst/>
            <a:gdLst/>
            <a:ahLst/>
            <a:cxnLst/>
            <a:rect l="l" t="t" r="r" b="b"/>
            <a:pathLst>
              <a:path w="14002" h="80152" extrusionOk="0">
                <a:moveTo>
                  <a:pt x="14001" y="0"/>
                </a:moveTo>
                <a:cubicBezTo>
                  <a:pt x="14001" y="1"/>
                  <a:pt x="6952" y="6729"/>
                  <a:pt x="2242" y="34590"/>
                </a:cubicBezTo>
                <a:cubicBezTo>
                  <a:pt x="0" y="47840"/>
                  <a:pt x="1307" y="79631"/>
                  <a:pt x="1307" y="79631"/>
                </a:cubicBezTo>
                <a:lnTo>
                  <a:pt x="13603" y="80151"/>
                </a:lnTo>
                <a:lnTo>
                  <a:pt x="14001" y="0"/>
                </a:lnTo>
                <a:close/>
              </a:path>
            </a:pathLst>
          </a:custGeom>
          <a:solidFill>
            <a:srgbClr val="F8F8F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2" name="Google Shape;1837;p53">
            <a:extLst>
              <a:ext uri="{FF2B5EF4-FFF2-40B4-BE49-F238E27FC236}">
                <a16:creationId xmlns:a16="http://schemas.microsoft.com/office/drawing/2014/main" id="{0C523CDD-AB36-4906-8102-7F9C3382E320}"/>
              </a:ext>
            </a:extLst>
          </p:cNvPr>
          <p:cNvSpPr/>
          <p:nvPr/>
        </p:nvSpPr>
        <p:spPr>
          <a:xfrm>
            <a:off x="13974634" y="6214894"/>
            <a:ext cx="597191" cy="2890836"/>
          </a:xfrm>
          <a:custGeom>
            <a:avLst/>
            <a:gdLst/>
            <a:ahLst/>
            <a:cxnLst/>
            <a:rect l="l" t="t" r="r" b="b"/>
            <a:pathLst>
              <a:path w="14935" h="72296" extrusionOk="0">
                <a:moveTo>
                  <a:pt x="7160" y="0"/>
                </a:moveTo>
                <a:lnTo>
                  <a:pt x="6804" y="978"/>
                </a:lnTo>
                <a:cubicBezTo>
                  <a:pt x="6279" y="626"/>
                  <a:pt x="5688" y="470"/>
                  <a:pt x="5084" y="470"/>
                </a:cubicBezTo>
                <a:cubicBezTo>
                  <a:pt x="3567" y="470"/>
                  <a:pt x="1972" y="1458"/>
                  <a:pt x="1159" y="2824"/>
                </a:cubicBezTo>
                <a:cubicBezTo>
                  <a:pt x="22" y="4734"/>
                  <a:pt x="1" y="7088"/>
                  <a:pt x="36" y="9312"/>
                </a:cubicBezTo>
                <a:cubicBezTo>
                  <a:pt x="376" y="30391"/>
                  <a:pt x="2900" y="51367"/>
                  <a:pt x="5421" y="72295"/>
                </a:cubicBezTo>
                <a:cubicBezTo>
                  <a:pt x="6247" y="70541"/>
                  <a:pt x="6915" y="68714"/>
                  <a:pt x="7536" y="66877"/>
                </a:cubicBezTo>
                <a:cubicBezTo>
                  <a:pt x="13625" y="48804"/>
                  <a:pt x="14934" y="29130"/>
                  <a:pt x="11292" y="10403"/>
                </a:cubicBezTo>
                <a:cubicBezTo>
                  <a:pt x="10572" y="6697"/>
                  <a:pt x="9590" y="2881"/>
                  <a:pt x="7160" y="0"/>
                </a:cubicBezTo>
                <a:close/>
              </a:path>
            </a:pathLst>
          </a:custGeom>
          <a:solidFill>
            <a:srgbClr val="FFBE9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3" name="Google Shape;1838;p53">
            <a:extLst>
              <a:ext uri="{FF2B5EF4-FFF2-40B4-BE49-F238E27FC236}">
                <a16:creationId xmlns:a16="http://schemas.microsoft.com/office/drawing/2014/main" id="{E7B3A381-FB22-4F47-B4A3-9706E7A966FF}"/>
              </a:ext>
            </a:extLst>
          </p:cNvPr>
          <p:cNvSpPr/>
          <p:nvPr/>
        </p:nvSpPr>
        <p:spPr>
          <a:xfrm>
            <a:off x="12425252" y="11730111"/>
            <a:ext cx="907963" cy="253791"/>
          </a:xfrm>
          <a:custGeom>
            <a:avLst/>
            <a:gdLst/>
            <a:ahLst/>
            <a:cxnLst/>
            <a:rect l="l" t="t" r="r" b="b"/>
            <a:pathLst>
              <a:path w="22707" h="6347" extrusionOk="0">
                <a:moveTo>
                  <a:pt x="14924" y="1"/>
                </a:moveTo>
                <a:lnTo>
                  <a:pt x="14673" y="31"/>
                </a:lnTo>
                <a:lnTo>
                  <a:pt x="13339" y="2258"/>
                </a:lnTo>
                <a:cubicBezTo>
                  <a:pt x="13339" y="2258"/>
                  <a:pt x="7295" y="3738"/>
                  <a:pt x="1" y="4750"/>
                </a:cubicBezTo>
                <a:lnTo>
                  <a:pt x="248" y="5552"/>
                </a:lnTo>
                <a:lnTo>
                  <a:pt x="26" y="5869"/>
                </a:lnTo>
                <a:lnTo>
                  <a:pt x="199" y="6347"/>
                </a:lnTo>
                <a:lnTo>
                  <a:pt x="22707" y="5331"/>
                </a:lnTo>
                <a:lnTo>
                  <a:pt x="22585" y="4626"/>
                </a:lnTo>
                <a:cubicBezTo>
                  <a:pt x="22550" y="4420"/>
                  <a:pt x="21454" y="961"/>
                  <a:pt x="21454" y="961"/>
                </a:cubicBezTo>
                <a:lnTo>
                  <a:pt x="21261" y="392"/>
                </a:lnTo>
                <a:lnTo>
                  <a:pt x="21097" y="323"/>
                </a:lnTo>
                <a:lnTo>
                  <a:pt x="21148" y="997"/>
                </a:lnTo>
                <a:lnTo>
                  <a:pt x="14896" y="1329"/>
                </a:lnTo>
                <a:lnTo>
                  <a:pt x="14924" y="1"/>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4" name="Google Shape;1839;p53">
            <a:extLst>
              <a:ext uri="{FF2B5EF4-FFF2-40B4-BE49-F238E27FC236}">
                <a16:creationId xmlns:a16="http://schemas.microsoft.com/office/drawing/2014/main" id="{FF98EC64-C399-4689-BA4B-0C5D34059C4F}"/>
              </a:ext>
            </a:extLst>
          </p:cNvPr>
          <p:cNvSpPr/>
          <p:nvPr/>
        </p:nvSpPr>
        <p:spPr>
          <a:xfrm>
            <a:off x="14083312" y="11730111"/>
            <a:ext cx="908003" cy="253791"/>
          </a:xfrm>
          <a:custGeom>
            <a:avLst/>
            <a:gdLst/>
            <a:ahLst/>
            <a:cxnLst/>
            <a:rect l="l" t="t" r="r" b="b"/>
            <a:pathLst>
              <a:path w="22708" h="6347" extrusionOk="0">
                <a:moveTo>
                  <a:pt x="7783" y="1"/>
                </a:moveTo>
                <a:lnTo>
                  <a:pt x="7811" y="1329"/>
                </a:lnTo>
                <a:lnTo>
                  <a:pt x="1560" y="997"/>
                </a:lnTo>
                <a:lnTo>
                  <a:pt x="1610" y="323"/>
                </a:lnTo>
                <a:lnTo>
                  <a:pt x="1445" y="392"/>
                </a:lnTo>
                <a:lnTo>
                  <a:pt x="1254" y="961"/>
                </a:lnTo>
                <a:cubicBezTo>
                  <a:pt x="1254" y="961"/>
                  <a:pt x="157" y="4420"/>
                  <a:pt x="121" y="4626"/>
                </a:cubicBezTo>
                <a:lnTo>
                  <a:pt x="0" y="5331"/>
                </a:lnTo>
                <a:lnTo>
                  <a:pt x="22508" y="6347"/>
                </a:lnTo>
                <a:lnTo>
                  <a:pt x="22682" y="5869"/>
                </a:lnTo>
                <a:lnTo>
                  <a:pt x="22458" y="5552"/>
                </a:lnTo>
                <a:lnTo>
                  <a:pt x="22707" y="4750"/>
                </a:lnTo>
                <a:cubicBezTo>
                  <a:pt x="15412" y="3738"/>
                  <a:pt x="9368" y="2258"/>
                  <a:pt x="9368" y="2258"/>
                </a:cubicBezTo>
                <a:lnTo>
                  <a:pt x="8035" y="31"/>
                </a:lnTo>
                <a:lnTo>
                  <a:pt x="7783" y="1"/>
                </a:lnTo>
                <a:close/>
              </a:path>
            </a:pathLst>
          </a:custGeom>
          <a:solidFill>
            <a:schemeClr val="accen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5" name="Google Shape;1840;p53">
            <a:extLst>
              <a:ext uri="{FF2B5EF4-FFF2-40B4-BE49-F238E27FC236}">
                <a16:creationId xmlns:a16="http://schemas.microsoft.com/office/drawing/2014/main" id="{8B9403F9-BED7-466E-B654-A6BC71DA0450}"/>
              </a:ext>
            </a:extLst>
          </p:cNvPr>
          <p:cNvSpPr/>
          <p:nvPr/>
        </p:nvSpPr>
        <p:spPr>
          <a:xfrm>
            <a:off x="14032374" y="5410913"/>
            <a:ext cx="557204" cy="3204965"/>
          </a:xfrm>
          <a:custGeom>
            <a:avLst/>
            <a:gdLst/>
            <a:ahLst/>
            <a:cxnLst/>
            <a:rect l="l" t="t" r="r" b="b"/>
            <a:pathLst>
              <a:path w="13935" h="80152" extrusionOk="0">
                <a:moveTo>
                  <a:pt x="1" y="0"/>
                </a:moveTo>
                <a:lnTo>
                  <a:pt x="397" y="80151"/>
                </a:lnTo>
                <a:lnTo>
                  <a:pt x="12633" y="79631"/>
                </a:lnTo>
                <a:cubicBezTo>
                  <a:pt x="12633" y="79631"/>
                  <a:pt x="13935" y="47842"/>
                  <a:pt x="11704" y="34590"/>
                </a:cubicBezTo>
                <a:cubicBezTo>
                  <a:pt x="7016" y="6730"/>
                  <a:pt x="1" y="1"/>
                  <a:pt x="1" y="0"/>
                </a:cubicBezTo>
                <a:close/>
              </a:path>
            </a:pathLst>
          </a:custGeom>
          <a:solidFill>
            <a:srgbClr val="F8F8F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6" name="Google Shape;1841;p53">
            <a:extLst>
              <a:ext uri="{FF2B5EF4-FFF2-40B4-BE49-F238E27FC236}">
                <a16:creationId xmlns:a16="http://schemas.microsoft.com/office/drawing/2014/main" id="{90C624CB-A114-4422-8D3E-F1CC5F9460B8}"/>
              </a:ext>
            </a:extLst>
          </p:cNvPr>
          <p:cNvSpPr/>
          <p:nvPr/>
        </p:nvSpPr>
        <p:spPr>
          <a:xfrm>
            <a:off x="12614902" y="5278124"/>
            <a:ext cx="1755350" cy="4587883"/>
          </a:xfrm>
          <a:custGeom>
            <a:avLst/>
            <a:gdLst/>
            <a:ahLst/>
            <a:cxnLst/>
            <a:rect l="l" t="t" r="r" b="b"/>
            <a:pathLst>
              <a:path w="43899" h="114737" extrusionOk="0">
                <a:moveTo>
                  <a:pt x="26068" y="0"/>
                </a:moveTo>
                <a:lnTo>
                  <a:pt x="22896" y="87"/>
                </a:lnTo>
                <a:lnTo>
                  <a:pt x="6610" y="5220"/>
                </a:lnTo>
                <a:lnTo>
                  <a:pt x="0" y="114737"/>
                </a:lnTo>
                <a:lnTo>
                  <a:pt x="43898" y="113303"/>
                </a:lnTo>
                <a:lnTo>
                  <a:pt x="35786" y="3474"/>
                </a:lnTo>
                <a:lnTo>
                  <a:pt x="26068" y="0"/>
                </a:lnTo>
                <a:close/>
              </a:path>
            </a:pathLst>
          </a:custGeom>
          <a:solidFill>
            <a:srgbClr val="F8F8F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7" name="Google Shape;1842;p53">
            <a:extLst>
              <a:ext uri="{FF2B5EF4-FFF2-40B4-BE49-F238E27FC236}">
                <a16:creationId xmlns:a16="http://schemas.microsoft.com/office/drawing/2014/main" id="{568BE208-8B97-489C-82D7-C1BCB48FCA27}"/>
              </a:ext>
            </a:extLst>
          </p:cNvPr>
          <p:cNvSpPr/>
          <p:nvPr/>
        </p:nvSpPr>
        <p:spPr>
          <a:xfrm>
            <a:off x="13032708" y="4732366"/>
            <a:ext cx="570443" cy="1244166"/>
          </a:xfrm>
          <a:custGeom>
            <a:avLst/>
            <a:gdLst/>
            <a:ahLst/>
            <a:cxnLst/>
            <a:rect l="l" t="t" r="r" b="b"/>
            <a:pathLst>
              <a:path w="14266" h="31115" extrusionOk="0">
                <a:moveTo>
                  <a:pt x="6808" y="1"/>
                </a:moveTo>
                <a:cubicBezTo>
                  <a:pt x="6657" y="1"/>
                  <a:pt x="6506" y="7"/>
                  <a:pt x="6354" y="21"/>
                </a:cubicBezTo>
                <a:lnTo>
                  <a:pt x="5594" y="87"/>
                </a:lnTo>
                <a:cubicBezTo>
                  <a:pt x="2158" y="391"/>
                  <a:pt x="1" y="4089"/>
                  <a:pt x="816" y="8281"/>
                </a:cubicBezTo>
                <a:lnTo>
                  <a:pt x="3217" y="16760"/>
                </a:lnTo>
                <a:cubicBezTo>
                  <a:pt x="3951" y="20535"/>
                  <a:pt x="7100" y="31115"/>
                  <a:pt x="7100" y="31115"/>
                </a:cubicBezTo>
                <a:cubicBezTo>
                  <a:pt x="7100" y="31115"/>
                  <a:pt x="14266" y="17094"/>
                  <a:pt x="14112" y="13161"/>
                </a:cubicBezTo>
                <a:lnTo>
                  <a:pt x="13919" y="8194"/>
                </a:lnTo>
                <a:lnTo>
                  <a:pt x="13919" y="8195"/>
                </a:lnTo>
                <a:cubicBezTo>
                  <a:pt x="13747" y="3766"/>
                  <a:pt x="10418" y="1"/>
                  <a:pt x="6808" y="1"/>
                </a:cubicBezTo>
                <a:close/>
              </a:path>
            </a:pathLst>
          </a:custGeom>
          <a:solidFill>
            <a:srgbClr val="F2BF97"/>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8" name="Google Shape;1843;p53">
            <a:extLst>
              <a:ext uri="{FF2B5EF4-FFF2-40B4-BE49-F238E27FC236}">
                <a16:creationId xmlns:a16="http://schemas.microsoft.com/office/drawing/2014/main" id="{D65C4C6B-E6A8-4C74-974A-79D90CE6E339}"/>
              </a:ext>
            </a:extLst>
          </p:cNvPr>
          <p:cNvSpPr/>
          <p:nvPr/>
        </p:nvSpPr>
        <p:spPr>
          <a:xfrm>
            <a:off x="12672639" y="4448713"/>
            <a:ext cx="207608" cy="257671"/>
          </a:xfrm>
          <a:custGeom>
            <a:avLst/>
            <a:gdLst/>
            <a:ahLst/>
            <a:cxnLst/>
            <a:rect l="l" t="t" r="r" b="b"/>
            <a:pathLst>
              <a:path w="5192" h="6444" extrusionOk="0">
                <a:moveTo>
                  <a:pt x="3144" y="0"/>
                </a:moveTo>
                <a:cubicBezTo>
                  <a:pt x="2430" y="0"/>
                  <a:pt x="1624" y="330"/>
                  <a:pt x="1084" y="1551"/>
                </a:cubicBezTo>
                <a:cubicBezTo>
                  <a:pt x="1" y="4004"/>
                  <a:pt x="2210" y="6444"/>
                  <a:pt x="4596" y="6444"/>
                </a:cubicBezTo>
                <a:cubicBezTo>
                  <a:pt x="4794" y="6444"/>
                  <a:pt x="4993" y="6427"/>
                  <a:pt x="5191" y="6392"/>
                </a:cubicBezTo>
                <a:lnTo>
                  <a:pt x="4691" y="455"/>
                </a:lnTo>
                <a:cubicBezTo>
                  <a:pt x="4691" y="455"/>
                  <a:pt x="3981" y="0"/>
                  <a:pt x="3144" y="0"/>
                </a:cubicBezTo>
                <a:close/>
              </a:path>
            </a:pathLst>
          </a:custGeom>
          <a:solidFill>
            <a:srgbClr val="EFCAA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9" name="Google Shape;1844;p53">
            <a:extLst>
              <a:ext uri="{FF2B5EF4-FFF2-40B4-BE49-F238E27FC236}">
                <a16:creationId xmlns:a16="http://schemas.microsoft.com/office/drawing/2014/main" id="{06FE3028-BC9A-4E8E-827A-4B91F06FF6B8}"/>
              </a:ext>
            </a:extLst>
          </p:cNvPr>
          <p:cNvSpPr/>
          <p:nvPr/>
        </p:nvSpPr>
        <p:spPr>
          <a:xfrm>
            <a:off x="12675042" y="3941143"/>
            <a:ext cx="660889" cy="1042078"/>
          </a:xfrm>
          <a:custGeom>
            <a:avLst/>
            <a:gdLst/>
            <a:ahLst/>
            <a:cxnLst/>
            <a:rect l="l" t="t" r="r" b="b"/>
            <a:pathLst>
              <a:path w="16528" h="26061" extrusionOk="0">
                <a:moveTo>
                  <a:pt x="8144" y="3806"/>
                </a:moveTo>
                <a:cubicBezTo>
                  <a:pt x="6592" y="3428"/>
                  <a:pt x="4509" y="6178"/>
                  <a:pt x="3624" y="7157"/>
                </a:cubicBezTo>
                <a:cubicBezTo>
                  <a:pt x="0" y="11167"/>
                  <a:pt x="3886" y="25003"/>
                  <a:pt x="5134" y="25671"/>
                </a:cubicBezTo>
                <a:cubicBezTo>
                  <a:pt x="5860" y="26061"/>
                  <a:pt x="6737" y="25270"/>
                  <a:pt x="7208" y="24805"/>
                </a:cubicBezTo>
                <a:cubicBezTo>
                  <a:pt x="8595" y="23437"/>
                  <a:pt x="9488" y="21605"/>
                  <a:pt x="10324" y="19874"/>
                </a:cubicBezTo>
                <a:cubicBezTo>
                  <a:pt x="10872" y="18739"/>
                  <a:pt x="11383" y="17586"/>
                  <a:pt x="11858" y="16416"/>
                </a:cubicBezTo>
                <a:cubicBezTo>
                  <a:pt x="12274" y="15394"/>
                  <a:pt x="12669" y="14364"/>
                  <a:pt x="13030" y="13322"/>
                </a:cubicBezTo>
                <a:cubicBezTo>
                  <a:pt x="14392" y="9400"/>
                  <a:pt x="16527" y="3377"/>
                  <a:pt x="13024" y="1"/>
                </a:cubicBezTo>
              </a:path>
            </a:pathLst>
          </a:custGeom>
          <a:solidFill>
            <a:schemeClr val="tx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0" name="Google Shape;1845;p53">
            <a:extLst>
              <a:ext uri="{FF2B5EF4-FFF2-40B4-BE49-F238E27FC236}">
                <a16:creationId xmlns:a16="http://schemas.microsoft.com/office/drawing/2014/main" id="{9D4B8AFD-3BEB-43A7-90AF-6A7B1EB0BEBE}"/>
              </a:ext>
            </a:extLst>
          </p:cNvPr>
          <p:cNvSpPr/>
          <p:nvPr/>
        </p:nvSpPr>
        <p:spPr>
          <a:xfrm>
            <a:off x="12771802" y="3749614"/>
            <a:ext cx="1245566" cy="1478805"/>
          </a:xfrm>
          <a:custGeom>
            <a:avLst/>
            <a:gdLst/>
            <a:ahLst/>
            <a:cxnLst/>
            <a:rect l="l" t="t" r="r" b="b"/>
            <a:pathLst>
              <a:path w="31150" h="36983" extrusionOk="0">
                <a:moveTo>
                  <a:pt x="11130" y="0"/>
                </a:moveTo>
                <a:cubicBezTo>
                  <a:pt x="6620" y="0"/>
                  <a:pt x="3613" y="1546"/>
                  <a:pt x="2713" y="8240"/>
                </a:cubicBezTo>
                <a:cubicBezTo>
                  <a:pt x="2713" y="8240"/>
                  <a:pt x="1380" y="15557"/>
                  <a:pt x="927" y="20439"/>
                </a:cubicBezTo>
                <a:cubicBezTo>
                  <a:pt x="0" y="30440"/>
                  <a:pt x="2872" y="36826"/>
                  <a:pt x="5286" y="36952"/>
                </a:cubicBezTo>
                <a:cubicBezTo>
                  <a:pt x="5669" y="36973"/>
                  <a:pt x="6052" y="36982"/>
                  <a:pt x="6435" y="36982"/>
                </a:cubicBezTo>
                <a:cubicBezTo>
                  <a:pt x="17543" y="36982"/>
                  <a:pt x="28635" y="28693"/>
                  <a:pt x="29871" y="19494"/>
                </a:cubicBezTo>
                <a:cubicBezTo>
                  <a:pt x="31150" y="9977"/>
                  <a:pt x="25653" y="1498"/>
                  <a:pt x="17591" y="555"/>
                </a:cubicBezTo>
                <a:cubicBezTo>
                  <a:pt x="15200" y="275"/>
                  <a:pt x="13031" y="0"/>
                  <a:pt x="11130" y="0"/>
                </a:cubicBezTo>
                <a:close/>
              </a:path>
            </a:pathLst>
          </a:custGeom>
          <a:solidFill>
            <a:srgbClr val="EFCAA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1" name="Google Shape;1846;p53">
            <a:extLst>
              <a:ext uri="{FF2B5EF4-FFF2-40B4-BE49-F238E27FC236}">
                <a16:creationId xmlns:a16="http://schemas.microsoft.com/office/drawing/2014/main" id="{B088F2F0-092A-4326-A207-D98FA175235B}"/>
              </a:ext>
            </a:extLst>
          </p:cNvPr>
          <p:cNvSpPr/>
          <p:nvPr/>
        </p:nvSpPr>
        <p:spPr>
          <a:xfrm>
            <a:off x="13522482" y="4085489"/>
            <a:ext cx="568403" cy="944551"/>
          </a:xfrm>
          <a:custGeom>
            <a:avLst/>
            <a:gdLst/>
            <a:ahLst/>
            <a:cxnLst/>
            <a:rect l="l" t="t" r="r" b="b"/>
            <a:pathLst>
              <a:path w="14215" h="23622" extrusionOk="0">
                <a:moveTo>
                  <a:pt x="9871" y="26"/>
                </a:moveTo>
                <a:cubicBezTo>
                  <a:pt x="9114" y="1"/>
                  <a:pt x="1517" y="6505"/>
                  <a:pt x="1094" y="7609"/>
                </a:cubicBezTo>
                <a:cubicBezTo>
                  <a:pt x="0" y="10476"/>
                  <a:pt x="4004" y="14934"/>
                  <a:pt x="4680" y="18008"/>
                </a:cubicBezTo>
                <a:cubicBezTo>
                  <a:pt x="4992" y="19426"/>
                  <a:pt x="2788" y="23621"/>
                  <a:pt x="2788" y="23621"/>
                </a:cubicBezTo>
                <a:cubicBezTo>
                  <a:pt x="2788" y="23621"/>
                  <a:pt x="6812" y="22864"/>
                  <a:pt x="10284" y="18207"/>
                </a:cubicBezTo>
                <a:cubicBezTo>
                  <a:pt x="14215" y="12932"/>
                  <a:pt x="13175" y="9639"/>
                  <a:pt x="13299" y="6272"/>
                </a:cubicBezTo>
                <a:cubicBezTo>
                  <a:pt x="13374" y="4269"/>
                  <a:pt x="12590" y="120"/>
                  <a:pt x="9871" y="26"/>
                </a:cubicBezTo>
                <a:close/>
              </a:path>
            </a:pathLst>
          </a:custGeom>
          <a:solidFill>
            <a:schemeClr val="tx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2" name="Google Shape;1847;p53">
            <a:extLst>
              <a:ext uri="{FF2B5EF4-FFF2-40B4-BE49-F238E27FC236}">
                <a16:creationId xmlns:a16="http://schemas.microsoft.com/office/drawing/2014/main" id="{FFEEB367-9F29-4DAF-899C-3411E816B2D8}"/>
              </a:ext>
            </a:extLst>
          </p:cNvPr>
          <p:cNvSpPr/>
          <p:nvPr/>
        </p:nvSpPr>
        <p:spPr>
          <a:xfrm>
            <a:off x="13614488" y="4667191"/>
            <a:ext cx="291700" cy="233920"/>
          </a:xfrm>
          <a:custGeom>
            <a:avLst/>
            <a:gdLst/>
            <a:ahLst/>
            <a:cxnLst/>
            <a:rect l="l" t="t" r="r" b="b"/>
            <a:pathLst>
              <a:path w="7295" h="5850" extrusionOk="0">
                <a:moveTo>
                  <a:pt x="4327" y="1"/>
                </a:moveTo>
                <a:cubicBezTo>
                  <a:pt x="3960" y="1"/>
                  <a:pt x="3710" y="36"/>
                  <a:pt x="3710" y="36"/>
                </a:cubicBezTo>
                <a:lnTo>
                  <a:pt x="0" y="5307"/>
                </a:lnTo>
                <a:cubicBezTo>
                  <a:pt x="721" y="5677"/>
                  <a:pt x="1564" y="5850"/>
                  <a:pt x="2416" y="5850"/>
                </a:cubicBezTo>
                <a:cubicBezTo>
                  <a:pt x="4777" y="5850"/>
                  <a:pt x="7201" y="4524"/>
                  <a:pt x="7248" y="2405"/>
                </a:cubicBezTo>
                <a:cubicBezTo>
                  <a:pt x="7294" y="280"/>
                  <a:pt x="5353" y="1"/>
                  <a:pt x="4327" y="1"/>
                </a:cubicBezTo>
                <a:close/>
              </a:path>
            </a:pathLst>
          </a:custGeom>
          <a:solidFill>
            <a:srgbClr val="EFCAA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3" name="Google Shape;1848;p53">
            <a:extLst>
              <a:ext uri="{FF2B5EF4-FFF2-40B4-BE49-F238E27FC236}">
                <a16:creationId xmlns:a16="http://schemas.microsoft.com/office/drawing/2014/main" id="{FF47F2A4-E319-4340-8991-08B07540615D}"/>
              </a:ext>
            </a:extLst>
          </p:cNvPr>
          <p:cNvSpPr/>
          <p:nvPr/>
        </p:nvSpPr>
        <p:spPr>
          <a:xfrm>
            <a:off x="12603386" y="3622780"/>
            <a:ext cx="1349849" cy="817877"/>
          </a:xfrm>
          <a:custGeom>
            <a:avLst/>
            <a:gdLst/>
            <a:ahLst/>
            <a:cxnLst/>
            <a:rect l="l" t="t" r="r" b="b"/>
            <a:pathLst>
              <a:path w="33758" h="20454" extrusionOk="0">
                <a:moveTo>
                  <a:pt x="26530" y="18082"/>
                </a:moveTo>
                <a:cubicBezTo>
                  <a:pt x="28852" y="17143"/>
                  <a:pt x="33476" y="14081"/>
                  <a:pt x="33535" y="12709"/>
                </a:cubicBezTo>
                <a:cubicBezTo>
                  <a:pt x="33757" y="7480"/>
                  <a:pt x="30584" y="2859"/>
                  <a:pt x="25455" y="1841"/>
                </a:cubicBezTo>
                <a:cubicBezTo>
                  <a:pt x="21802" y="1116"/>
                  <a:pt x="15672" y="2854"/>
                  <a:pt x="12679" y="2276"/>
                </a:cubicBezTo>
                <a:cubicBezTo>
                  <a:pt x="11119" y="1975"/>
                  <a:pt x="8005" y="1813"/>
                  <a:pt x="6570" y="959"/>
                </a:cubicBezTo>
                <a:cubicBezTo>
                  <a:pt x="6379" y="844"/>
                  <a:pt x="5341" y="0"/>
                  <a:pt x="5140" y="145"/>
                </a:cubicBezTo>
                <a:cubicBezTo>
                  <a:pt x="4636" y="506"/>
                  <a:pt x="5239" y="2727"/>
                  <a:pt x="5381" y="3201"/>
                </a:cubicBezTo>
                <a:cubicBezTo>
                  <a:pt x="5427" y="3356"/>
                  <a:pt x="5760" y="4128"/>
                  <a:pt x="5581" y="4236"/>
                </a:cubicBezTo>
                <a:cubicBezTo>
                  <a:pt x="5017" y="4579"/>
                  <a:pt x="3708" y="3356"/>
                  <a:pt x="3301" y="2927"/>
                </a:cubicBezTo>
                <a:cubicBezTo>
                  <a:pt x="3135" y="2752"/>
                  <a:pt x="2974" y="2564"/>
                  <a:pt x="2836" y="2355"/>
                </a:cubicBezTo>
                <a:cubicBezTo>
                  <a:pt x="2819" y="2328"/>
                  <a:pt x="2664" y="2040"/>
                  <a:pt x="2651" y="2074"/>
                </a:cubicBezTo>
                <a:cubicBezTo>
                  <a:pt x="2324" y="2915"/>
                  <a:pt x="3036" y="4728"/>
                  <a:pt x="3237" y="5583"/>
                </a:cubicBezTo>
                <a:cubicBezTo>
                  <a:pt x="3272" y="5732"/>
                  <a:pt x="3575" y="6734"/>
                  <a:pt x="3435" y="6830"/>
                </a:cubicBezTo>
                <a:cubicBezTo>
                  <a:pt x="3274" y="6942"/>
                  <a:pt x="2736" y="6330"/>
                  <a:pt x="2629" y="6228"/>
                </a:cubicBezTo>
                <a:cubicBezTo>
                  <a:pt x="2005" y="5633"/>
                  <a:pt x="1461" y="4943"/>
                  <a:pt x="872" y="4304"/>
                </a:cubicBezTo>
                <a:cubicBezTo>
                  <a:pt x="733" y="4154"/>
                  <a:pt x="443" y="3752"/>
                  <a:pt x="236" y="3789"/>
                </a:cubicBezTo>
                <a:cubicBezTo>
                  <a:pt x="0" y="3833"/>
                  <a:pt x="87" y="4460"/>
                  <a:pt x="94" y="4652"/>
                </a:cubicBezTo>
                <a:cubicBezTo>
                  <a:pt x="128" y="5600"/>
                  <a:pt x="242" y="6545"/>
                  <a:pt x="434" y="7474"/>
                </a:cubicBezTo>
                <a:cubicBezTo>
                  <a:pt x="1162" y="10968"/>
                  <a:pt x="4155" y="13981"/>
                  <a:pt x="6693" y="15640"/>
                </a:cubicBezTo>
                <a:cubicBezTo>
                  <a:pt x="12775" y="19621"/>
                  <a:pt x="20663" y="20453"/>
                  <a:pt x="26530" y="18082"/>
                </a:cubicBezTo>
                <a:close/>
              </a:path>
            </a:pathLst>
          </a:custGeom>
          <a:solidFill>
            <a:schemeClr val="tx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4" name="Google Shape;1849;p53">
            <a:extLst>
              <a:ext uri="{FF2B5EF4-FFF2-40B4-BE49-F238E27FC236}">
                <a16:creationId xmlns:a16="http://schemas.microsoft.com/office/drawing/2014/main" id="{AFC37C1A-92EA-4638-83CA-273669592F75}"/>
              </a:ext>
            </a:extLst>
          </p:cNvPr>
          <p:cNvSpPr/>
          <p:nvPr/>
        </p:nvSpPr>
        <p:spPr>
          <a:xfrm>
            <a:off x="13123390" y="5188075"/>
            <a:ext cx="549368" cy="354038"/>
          </a:xfrm>
          <a:custGeom>
            <a:avLst/>
            <a:gdLst/>
            <a:ahLst/>
            <a:cxnLst/>
            <a:rect l="l" t="t" r="r" b="b"/>
            <a:pathLst>
              <a:path w="13739" h="8854" extrusionOk="0">
                <a:moveTo>
                  <a:pt x="1" y="5501"/>
                </a:moveTo>
                <a:lnTo>
                  <a:pt x="494" y="3118"/>
                </a:lnTo>
                <a:lnTo>
                  <a:pt x="3314" y="4190"/>
                </a:lnTo>
                <a:lnTo>
                  <a:pt x="11653" y="1"/>
                </a:lnTo>
                <a:lnTo>
                  <a:pt x="13738" y="2772"/>
                </a:lnTo>
                <a:lnTo>
                  <a:pt x="7047" y="8854"/>
                </a:lnTo>
                <a:lnTo>
                  <a:pt x="3519" y="5807"/>
                </a:lnTo>
                <a:lnTo>
                  <a:pt x="902" y="8717"/>
                </a:lnTo>
                <a:close/>
              </a:path>
            </a:pathLst>
          </a:custGeom>
          <a:solidFill>
            <a:srgbClr val="ECECE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5" name="Google Shape;1850;p53">
            <a:extLst>
              <a:ext uri="{FF2B5EF4-FFF2-40B4-BE49-F238E27FC236}">
                <a16:creationId xmlns:a16="http://schemas.microsoft.com/office/drawing/2014/main" id="{F7028DD0-4DB3-440E-B52B-3345B2608CE9}"/>
              </a:ext>
            </a:extLst>
          </p:cNvPr>
          <p:cNvSpPr/>
          <p:nvPr/>
        </p:nvSpPr>
        <p:spPr>
          <a:xfrm>
            <a:off x="13158219" y="5317108"/>
            <a:ext cx="473116" cy="675126"/>
          </a:xfrm>
          <a:custGeom>
            <a:avLst/>
            <a:gdLst/>
            <a:ahLst/>
            <a:cxnLst/>
            <a:rect l="l" t="t" r="r" b="b"/>
            <a:pathLst>
              <a:path w="11832" h="16884" extrusionOk="0">
                <a:moveTo>
                  <a:pt x="0" y="2443"/>
                </a:moveTo>
                <a:lnTo>
                  <a:pt x="3942" y="16883"/>
                </a:lnTo>
                <a:lnTo>
                  <a:pt x="11831" y="0"/>
                </a:lnTo>
                <a:close/>
              </a:path>
            </a:pathLst>
          </a:custGeom>
          <a:solidFill>
            <a:srgbClr val="EBEDE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6" name="Google Shape;1851;p53">
            <a:extLst>
              <a:ext uri="{FF2B5EF4-FFF2-40B4-BE49-F238E27FC236}">
                <a16:creationId xmlns:a16="http://schemas.microsoft.com/office/drawing/2014/main" id="{5B083E63-E96A-4C6F-AA8C-E89DB7E92EC1}"/>
              </a:ext>
            </a:extLst>
          </p:cNvPr>
          <p:cNvSpPr/>
          <p:nvPr/>
        </p:nvSpPr>
        <p:spPr>
          <a:xfrm>
            <a:off x="13161658" y="5382924"/>
            <a:ext cx="248874" cy="247314"/>
          </a:xfrm>
          <a:custGeom>
            <a:avLst/>
            <a:gdLst/>
            <a:ahLst/>
            <a:cxnLst/>
            <a:rect l="l" t="t" r="r" b="b"/>
            <a:pathLst>
              <a:path w="6224" h="6185" extrusionOk="0">
                <a:moveTo>
                  <a:pt x="1" y="3922"/>
                </a:moveTo>
                <a:lnTo>
                  <a:pt x="2324" y="0"/>
                </a:lnTo>
                <a:lnTo>
                  <a:pt x="6224" y="3202"/>
                </a:lnTo>
                <a:lnTo>
                  <a:pt x="2604" y="6185"/>
                </a:lnTo>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7" name="Google Shape;1852;p53">
            <a:extLst>
              <a:ext uri="{FF2B5EF4-FFF2-40B4-BE49-F238E27FC236}">
                <a16:creationId xmlns:a16="http://schemas.microsoft.com/office/drawing/2014/main" id="{BC209356-814F-42AD-9A68-AC6BD22FE537}"/>
              </a:ext>
            </a:extLst>
          </p:cNvPr>
          <p:cNvSpPr/>
          <p:nvPr/>
        </p:nvSpPr>
        <p:spPr>
          <a:xfrm>
            <a:off x="13229512" y="5516913"/>
            <a:ext cx="215925" cy="509902"/>
          </a:xfrm>
          <a:custGeom>
            <a:avLst/>
            <a:gdLst/>
            <a:ahLst/>
            <a:cxnLst/>
            <a:rect l="l" t="t" r="r" b="b"/>
            <a:pathLst>
              <a:path w="5400" h="12752" extrusionOk="0">
                <a:moveTo>
                  <a:pt x="2425" y="0"/>
                </a:moveTo>
                <a:lnTo>
                  <a:pt x="33" y="234"/>
                </a:lnTo>
                <a:cubicBezTo>
                  <a:pt x="1" y="575"/>
                  <a:pt x="123" y="4912"/>
                  <a:pt x="237" y="5289"/>
                </a:cubicBezTo>
                <a:cubicBezTo>
                  <a:pt x="615" y="6538"/>
                  <a:pt x="1889" y="12724"/>
                  <a:pt x="1979" y="12742"/>
                </a:cubicBezTo>
                <a:cubicBezTo>
                  <a:pt x="2023" y="12751"/>
                  <a:pt x="5399" y="5392"/>
                  <a:pt x="5351" y="5319"/>
                </a:cubicBezTo>
                <a:cubicBezTo>
                  <a:pt x="5003" y="4798"/>
                  <a:pt x="2947" y="910"/>
                  <a:pt x="2425"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8" name="Google Shape;1853;p53">
            <a:extLst>
              <a:ext uri="{FF2B5EF4-FFF2-40B4-BE49-F238E27FC236}">
                <a16:creationId xmlns:a16="http://schemas.microsoft.com/office/drawing/2014/main" id="{52C8E802-51BC-4C2A-83D8-628710981B88}"/>
              </a:ext>
            </a:extLst>
          </p:cNvPr>
          <p:cNvSpPr/>
          <p:nvPr/>
        </p:nvSpPr>
        <p:spPr>
          <a:xfrm rot="-1356940" flipH="1">
            <a:off x="10540919" y="4944682"/>
            <a:ext cx="227287" cy="256053"/>
          </a:xfrm>
          <a:custGeom>
            <a:avLst/>
            <a:gdLst/>
            <a:ahLst/>
            <a:cxnLst/>
            <a:rect l="l" t="t" r="r" b="b"/>
            <a:pathLst>
              <a:path w="8103" h="9114" extrusionOk="0">
                <a:moveTo>
                  <a:pt x="2633" y="1"/>
                </a:moveTo>
                <a:lnTo>
                  <a:pt x="2633" y="1"/>
                </a:lnTo>
                <a:cubicBezTo>
                  <a:pt x="1" y="5169"/>
                  <a:pt x="2705" y="9113"/>
                  <a:pt x="4861" y="9113"/>
                </a:cubicBezTo>
                <a:cubicBezTo>
                  <a:pt x="5312" y="9113"/>
                  <a:pt x="5739" y="8940"/>
                  <a:pt x="6088" y="8570"/>
                </a:cubicBezTo>
                <a:cubicBezTo>
                  <a:pt x="8103" y="6429"/>
                  <a:pt x="6513" y="5588"/>
                  <a:pt x="4800" y="4853"/>
                </a:cubicBezTo>
                <a:cubicBezTo>
                  <a:pt x="3088" y="4119"/>
                  <a:pt x="2633" y="1"/>
                  <a:pt x="2633" y="1"/>
                </a:cubicBezTo>
                <a:close/>
              </a:path>
            </a:pathLst>
          </a:custGeom>
          <a:solidFill>
            <a:srgbClr val="F2BF97"/>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9" name="Google Shape;1854;p53">
            <a:extLst>
              <a:ext uri="{FF2B5EF4-FFF2-40B4-BE49-F238E27FC236}">
                <a16:creationId xmlns:a16="http://schemas.microsoft.com/office/drawing/2014/main" id="{25E3FCA6-1519-406A-B0E5-14CE2BC96C8E}"/>
              </a:ext>
            </a:extLst>
          </p:cNvPr>
          <p:cNvSpPr/>
          <p:nvPr/>
        </p:nvSpPr>
        <p:spPr>
          <a:xfrm rot="2042987">
            <a:off x="12967005" y="4692720"/>
            <a:ext cx="162275" cy="182776"/>
          </a:xfrm>
          <a:custGeom>
            <a:avLst/>
            <a:gdLst/>
            <a:ahLst/>
            <a:cxnLst/>
            <a:rect l="l" t="t" r="r" b="b"/>
            <a:pathLst>
              <a:path w="8103" h="9114" extrusionOk="0">
                <a:moveTo>
                  <a:pt x="2633" y="1"/>
                </a:moveTo>
                <a:lnTo>
                  <a:pt x="2633" y="1"/>
                </a:lnTo>
                <a:cubicBezTo>
                  <a:pt x="1" y="5169"/>
                  <a:pt x="2705" y="9113"/>
                  <a:pt x="4861" y="9113"/>
                </a:cubicBezTo>
                <a:cubicBezTo>
                  <a:pt x="5312" y="9113"/>
                  <a:pt x="5739" y="8940"/>
                  <a:pt x="6088" y="8570"/>
                </a:cubicBezTo>
                <a:cubicBezTo>
                  <a:pt x="8103" y="6429"/>
                  <a:pt x="6513" y="5588"/>
                  <a:pt x="4800" y="4853"/>
                </a:cubicBezTo>
                <a:cubicBezTo>
                  <a:pt x="3088" y="4119"/>
                  <a:pt x="2633" y="1"/>
                  <a:pt x="2633" y="1"/>
                </a:cubicBezTo>
                <a:close/>
              </a:path>
            </a:pathLst>
          </a:custGeom>
          <a:solidFill>
            <a:srgbClr val="F2BF97"/>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0" name="Google Shape;1855;p53">
            <a:extLst>
              <a:ext uri="{FF2B5EF4-FFF2-40B4-BE49-F238E27FC236}">
                <a16:creationId xmlns:a16="http://schemas.microsoft.com/office/drawing/2014/main" id="{904F3EB5-0C88-4A13-BAA0-6BFFAD376D1D}"/>
              </a:ext>
            </a:extLst>
          </p:cNvPr>
          <p:cNvSpPr txBox="1">
            <a:spLocks/>
          </p:cNvSpPr>
          <p:nvPr/>
        </p:nvSpPr>
        <p:spPr>
          <a:xfrm>
            <a:off x="4314850" y="4367904"/>
            <a:ext cx="4229539" cy="1255981"/>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0" normalizeH="0" baseline="0" noProof="0">
                <a:ln>
                  <a:noFill/>
                </a:ln>
                <a:solidFill>
                  <a:srgbClr val="272E3A"/>
                </a:solidFill>
                <a:effectLst/>
                <a:uLnTx/>
                <a:uFillTx/>
                <a:latin typeface="Montserrat"/>
                <a:ea typeface="+mj-ea"/>
                <a:cs typeface="+mj-cs"/>
              </a:rPr>
              <a:t>Dr. John James</a:t>
            </a:r>
          </a:p>
        </p:txBody>
      </p:sp>
      <p:sp>
        <p:nvSpPr>
          <p:cNvPr id="161" name="Google Shape;1856;p53">
            <a:extLst>
              <a:ext uri="{FF2B5EF4-FFF2-40B4-BE49-F238E27FC236}">
                <a16:creationId xmlns:a16="http://schemas.microsoft.com/office/drawing/2014/main" id="{F985A93B-9938-4A86-BC58-43916CDDB8A8}"/>
              </a:ext>
            </a:extLst>
          </p:cNvPr>
          <p:cNvSpPr txBox="1">
            <a:spLocks/>
          </p:cNvSpPr>
          <p:nvPr/>
        </p:nvSpPr>
        <p:spPr>
          <a:xfrm>
            <a:off x="2735937" y="6117205"/>
            <a:ext cx="5808716" cy="1360781"/>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4267"/>
              </a:spcAft>
              <a:buClr>
                <a:srgbClr val="272E3A"/>
              </a:buClr>
              <a:buSzPts val="1100"/>
              <a:buFont typeface="Arial" panose="020B0604020202020204" pitchFamily="34" charset="0"/>
              <a:buNone/>
              <a:tabLst/>
              <a:defRPr/>
            </a:pPr>
            <a:r>
              <a:rPr kumimoji="0" lang="en-US" sz="2667" b="0" i="0" u="none" strike="noStrike" kern="1200" cap="none" spc="0" normalizeH="0" baseline="0" noProof="0">
                <a:ln>
                  <a:noFill/>
                </a:ln>
                <a:solidFill>
                  <a:srgbClr val="272E3A"/>
                </a:solidFill>
                <a:effectLst/>
                <a:uLnTx/>
                <a:uFillTx/>
                <a:latin typeface="Lato"/>
                <a:ea typeface="Lato"/>
                <a:cs typeface="Lato"/>
                <a:sym typeface="Lato"/>
              </a:rPr>
              <a:t>Here you could talk a bit about this person</a:t>
            </a:r>
          </a:p>
        </p:txBody>
      </p:sp>
      <p:sp>
        <p:nvSpPr>
          <p:cNvPr id="162" name="Google Shape;1857;p53">
            <a:extLst>
              <a:ext uri="{FF2B5EF4-FFF2-40B4-BE49-F238E27FC236}">
                <a16:creationId xmlns:a16="http://schemas.microsoft.com/office/drawing/2014/main" id="{DE4BCA6E-C646-4142-9E66-201736A9B1F6}"/>
              </a:ext>
            </a:extLst>
          </p:cNvPr>
          <p:cNvSpPr txBox="1">
            <a:spLocks/>
          </p:cNvSpPr>
          <p:nvPr/>
        </p:nvSpPr>
        <p:spPr>
          <a:xfrm>
            <a:off x="15839348" y="6921333"/>
            <a:ext cx="5188725" cy="1255981"/>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0" normalizeH="0" baseline="0" noProof="0">
                <a:ln>
                  <a:noFill/>
                </a:ln>
                <a:solidFill>
                  <a:srgbClr val="272E3A"/>
                </a:solidFill>
                <a:effectLst/>
                <a:uLnTx/>
                <a:uFillTx/>
                <a:latin typeface="Montserrat"/>
                <a:ea typeface="+mj-ea"/>
                <a:cs typeface="+mj-cs"/>
              </a:rPr>
              <a:t>Dr. Daniel Patterson</a:t>
            </a:r>
          </a:p>
        </p:txBody>
      </p:sp>
      <p:sp>
        <p:nvSpPr>
          <p:cNvPr id="163" name="Google Shape;1858;p53">
            <a:extLst>
              <a:ext uri="{FF2B5EF4-FFF2-40B4-BE49-F238E27FC236}">
                <a16:creationId xmlns:a16="http://schemas.microsoft.com/office/drawing/2014/main" id="{26D788AA-0CCC-4B46-A806-81E625258DDA}"/>
              </a:ext>
            </a:extLst>
          </p:cNvPr>
          <p:cNvSpPr txBox="1">
            <a:spLocks/>
          </p:cNvSpPr>
          <p:nvPr/>
        </p:nvSpPr>
        <p:spPr>
          <a:xfrm>
            <a:off x="15839347" y="8670635"/>
            <a:ext cx="5808716" cy="1360781"/>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667" b="0" i="0" u="none" strike="noStrike" kern="1200" cap="none" spc="0" normalizeH="0" baseline="0" noProof="0">
                <a:ln>
                  <a:noFill/>
                </a:ln>
                <a:solidFill>
                  <a:srgbClr val="272E3A"/>
                </a:solidFill>
                <a:effectLst/>
                <a:uLnTx/>
                <a:uFillTx/>
                <a:latin typeface="Lato"/>
                <a:ea typeface="Lato"/>
                <a:cs typeface="Lato"/>
                <a:sym typeface="Lato"/>
              </a:rPr>
              <a:t>Here you could talk a bit about this person</a:t>
            </a:r>
          </a:p>
        </p:txBody>
      </p:sp>
      <p:cxnSp>
        <p:nvCxnSpPr>
          <p:cNvPr id="164" name="Google Shape;1859;p53">
            <a:extLst>
              <a:ext uri="{FF2B5EF4-FFF2-40B4-BE49-F238E27FC236}">
                <a16:creationId xmlns:a16="http://schemas.microsoft.com/office/drawing/2014/main" id="{447C24DA-CEDE-4AB7-B375-A0F4AE59568E}"/>
              </a:ext>
            </a:extLst>
          </p:cNvPr>
          <p:cNvCxnSpPr/>
          <p:nvPr/>
        </p:nvCxnSpPr>
        <p:spPr>
          <a:xfrm>
            <a:off x="8722450" y="5814815"/>
            <a:ext cx="2298367" cy="0"/>
          </a:xfrm>
          <a:prstGeom prst="straightConnector1">
            <a:avLst/>
          </a:prstGeom>
          <a:noFill/>
          <a:ln w="19050" cap="flat" cmpd="sng">
            <a:solidFill>
              <a:schemeClr val="accent2"/>
            </a:solidFill>
            <a:prstDash val="solid"/>
            <a:round/>
            <a:headEnd type="oval" w="med" len="med"/>
            <a:tailEnd type="oval" w="med" len="med"/>
          </a:ln>
        </p:spPr>
      </p:cxnSp>
      <p:cxnSp>
        <p:nvCxnSpPr>
          <p:cNvPr id="165" name="Google Shape;1860;p53">
            <a:extLst>
              <a:ext uri="{FF2B5EF4-FFF2-40B4-BE49-F238E27FC236}">
                <a16:creationId xmlns:a16="http://schemas.microsoft.com/office/drawing/2014/main" id="{3A3AE29C-81F1-409D-88B1-0A55AAE0EB04}"/>
              </a:ext>
            </a:extLst>
          </p:cNvPr>
          <p:cNvCxnSpPr/>
          <p:nvPr/>
        </p:nvCxnSpPr>
        <p:spPr>
          <a:xfrm rot="10800000">
            <a:off x="13840777" y="8413412"/>
            <a:ext cx="1843973" cy="0"/>
          </a:xfrm>
          <a:prstGeom prst="straightConnector1">
            <a:avLst/>
          </a:prstGeom>
          <a:noFill/>
          <a:ln w="19050" cap="flat" cmpd="sng">
            <a:solidFill>
              <a:schemeClr val="accent2"/>
            </a:solidFill>
            <a:prstDash val="solid"/>
            <a:round/>
            <a:headEnd type="oval" w="med" len="med"/>
            <a:tailEnd type="oval" w="med" len="med"/>
          </a:ln>
        </p:spPr>
      </p:cxnSp>
      <p:sp>
        <p:nvSpPr>
          <p:cNvPr id="166" name="Google Shape;1277;p45">
            <a:extLst>
              <a:ext uri="{FF2B5EF4-FFF2-40B4-BE49-F238E27FC236}">
                <a16:creationId xmlns:a16="http://schemas.microsoft.com/office/drawing/2014/main" id="{190A986A-73AF-4058-9CB8-0881C222D41D}"/>
              </a:ext>
            </a:extLst>
          </p:cNvPr>
          <p:cNvSpPr txBox="1">
            <a:spLocks/>
          </p:cNvSpPr>
          <p:nvPr/>
        </p:nvSpPr>
        <p:spPr>
          <a:xfrm>
            <a:off x="2182905" y="801827"/>
            <a:ext cx="19644568" cy="1527153"/>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6599" b="1" i="0" u="none" strike="noStrike" kern="1200" cap="none" spc="0" normalizeH="0" baseline="0" noProof="0">
                <a:ln>
                  <a:noFill/>
                </a:ln>
                <a:solidFill>
                  <a:srgbClr val="272E3A"/>
                </a:solidFill>
                <a:effectLst/>
                <a:uLnTx/>
                <a:uFillTx/>
                <a:latin typeface="Montserrat"/>
                <a:ea typeface="+mj-ea"/>
                <a:cs typeface="+mj-cs"/>
              </a:rPr>
              <a:t>Our Team</a:t>
            </a:r>
          </a:p>
        </p:txBody>
      </p:sp>
    </p:spTree>
    <p:extLst>
      <p:ext uri="{BB962C8B-B14F-4D97-AF65-F5344CB8AC3E}">
        <p14:creationId xmlns:p14="http://schemas.microsoft.com/office/powerpoint/2010/main" val="29296720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oogle Shape;2060;p55">
            <a:extLst>
              <a:ext uri="{FF2B5EF4-FFF2-40B4-BE49-F238E27FC236}">
                <a16:creationId xmlns:a16="http://schemas.microsoft.com/office/drawing/2014/main" id="{9A0A6FF9-8017-404C-8DC9-621F7FC7902A}"/>
              </a:ext>
            </a:extLst>
          </p:cNvPr>
          <p:cNvGrpSpPr/>
          <p:nvPr/>
        </p:nvGrpSpPr>
        <p:grpSpPr>
          <a:xfrm>
            <a:off x="1662624" y="2538083"/>
            <a:ext cx="7865059" cy="8906599"/>
            <a:chOff x="3394455" y="1350475"/>
            <a:chExt cx="1256918" cy="1423367"/>
          </a:xfrm>
        </p:grpSpPr>
        <p:grpSp>
          <p:nvGrpSpPr>
            <p:cNvPr id="19" name="Google Shape;2061;p55">
              <a:extLst>
                <a:ext uri="{FF2B5EF4-FFF2-40B4-BE49-F238E27FC236}">
                  <a16:creationId xmlns:a16="http://schemas.microsoft.com/office/drawing/2014/main" id="{5ECDD5CC-E0A5-44D2-BDD7-1316548964F2}"/>
                </a:ext>
              </a:extLst>
            </p:cNvPr>
            <p:cNvGrpSpPr/>
            <p:nvPr/>
          </p:nvGrpSpPr>
          <p:grpSpPr>
            <a:xfrm>
              <a:off x="4038345" y="1670748"/>
              <a:ext cx="86047" cy="63184"/>
              <a:chOff x="5640157" y="1480410"/>
              <a:chExt cx="86047" cy="63184"/>
            </a:xfrm>
          </p:grpSpPr>
          <p:sp>
            <p:nvSpPr>
              <p:cNvPr id="61" name="Google Shape;2062;p55">
                <a:extLst>
                  <a:ext uri="{FF2B5EF4-FFF2-40B4-BE49-F238E27FC236}">
                    <a16:creationId xmlns:a16="http://schemas.microsoft.com/office/drawing/2014/main" id="{730860CB-4C29-4BB9-A762-9F0566837E21}"/>
                  </a:ext>
                </a:extLst>
              </p:cNvPr>
              <p:cNvSpPr/>
              <p:nvPr/>
            </p:nvSpPr>
            <p:spPr>
              <a:xfrm>
                <a:off x="5640157" y="1501338"/>
                <a:ext cx="86047" cy="42256"/>
              </a:xfrm>
              <a:custGeom>
                <a:avLst/>
                <a:gdLst/>
                <a:ahLst/>
                <a:cxnLst/>
                <a:rect l="l" t="t" r="r" b="b"/>
                <a:pathLst>
                  <a:path w="6669" h="3275" extrusionOk="0">
                    <a:moveTo>
                      <a:pt x="1" y="0"/>
                    </a:moveTo>
                    <a:lnTo>
                      <a:pt x="1" y="1652"/>
                    </a:lnTo>
                    <a:cubicBezTo>
                      <a:pt x="1" y="2548"/>
                      <a:pt x="1494" y="3275"/>
                      <a:pt x="3335" y="3275"/>
                    </a:cubicBezTo>
                    <a:cubicBezTo>
                      <a:pt x="5176" y="3275"/>
                      <a:pt x="6669" y="2548"/>
                      <a:pt x="6669" y="1652"/>
                    </a:cubicBezTo>
                    <a:lnTo>
                      <a:pt x="6669" y="0"/>
                    </a:lnTo>
                    <a:close/>
                  </a:path>
                </a:pathLst>
              </a:custGeom>
              <a:solidFill>
                <a:srgbClr val="FF5B97"/>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2" name="Google Shape;2063;p55">
                <a:extLst>
                  <a:ext uri="{FF2B5EF4-FFF2-40B4-BE49-F238E27FC236}">
                    <a16:creationId xmlns:a16="http://schemas.microsoft.com/office/drawing/2014/main" id="{B2063940-0496-4FBF-A722-9404DA791CAF}"/>
                  </a:ext>
                </a:extLst>
              </p:cNvPr>
              <p:cNvSpPr/>
              <p:nvPr/>
            </p:nvSpPr>
            <p:spPr>
              <a:xfrm>
                <a:off x="5640157" y="1480410"/>
                <a:ext cx="86047" cy="41856"/>
              </a:xfrm>
              <a:custGeom>
                <a:avLst/>
                <a:gdLst/>
                <a:ahLst/>
                <a:cxnLst/>
                <a:rect l="l" t="t" r="r" b="b"/>
                <a:pathLst>
                  <a:path w="6669" h="3244" extrusionOk="0">
                    <a:moveTo>
                      <a:pt x="3335" y="1"/>
                    </a:moveTo>
                    <a:cubicBezTo>
                      <a:pt x="1494" y="1"/>
                      <a:pt x="1" y="726"/>
                      <a:pt x="1" y="1622"/>
                    </a:cubicBezTo>
                    <a:cubicBezTo>
                      <a:pt x="1" y="2518"/>
                      <a:pt x="1494" y="3243"/>
                      <a:pt x="3335" y="3243"/>
                    </a:cubicBezTo>
                    <a:cubicBezTo>
                      <a:pt x="5176" y="3243"/>
                      <a:pt x="6669" y="2518"/>
                      <a:pt x="6669" y="1622"/>
                    </a:cubicBezTo>
                    <a:cubicBezTo>
                      <a:pt x="6669" y="726"/>
                      <a:pt x="5176" y="1"/>
                      <a:pt x="3335" y="1"/>
                    </a:cubicBezTo>
                    <a:close/>
                  </a:path>
                </a:pathLst>
              </a:custGeom>
              <a:solidFill>
                <a:srgbClr val="FF9FC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20" name="Google Shape;2064;p55">
              <a:extLst>
                <a:ext uri="{FF2B5EF4-FFF2-40B4-BE49-F238E27FC236}">
                  <a16:creationId xmlns:a16="http://schemas.microsoft.com/office/drawing/2014/main" id="{53D492C1-14F2-45A8-83B6-89E0D5CAA3D4}"/>
                </a:ext>
              </a:extLst>
            </p:cNvPr>
            <p:cNvGrpSpPr/>
            <p:nvPr/>
          </p:nvGrpSpPr>
          <p:grpSpPr>
            <a:xfrm>
              <a:off x="3394455" y="1382032"/>
              <a:ext cx="1256918" cy="1391810"/>
              <a:chOff x="4949577" y="1522253"/>
              <a:chExt cx="980435" cy="1085655"/>
            </a:xfrm>
          </p:grpSpPr>
          <p:sp>
            <p:nvSpPr>
              <p:cNvPr id="24" name="Google Shape;2065;p55">
                <a:extLst>
                  <a:ext uri="{FF2B5EF4-FFF2-40B4-BE49-F238E27FC236}">
                    <a16:creationId xmlns:a16="http://schemas.microsoft.com/office/drawing/2014/main" id="{C4787370-42EF-4C81-9514-409D9B875BDE}"/>
                  </a:ext>
                </a:extLst>
              </p:cNvPr>
              <p:cNvSpPr/>
              <p:nvPr/>
            </p:nvSpPr>
            <p:spPr>
              <a:xfrm>
                <a:off x="4986994" y="2053759"/>
                <a:ext cx="943018" cy="554149"/>
              </a:xfrm>
              <a:custGeom>
                <a:avLst/>
                <a:gdLst/>
                <a:ahLst/>
                <a:cxnLst/>
                <a:rect l="l" t="t" r="r" b="b"/>
                <a:pathLst>
                  <a:path w="73088" h="42949" extrusionOk="0">
                    <a:moveTo>
                      <a:pt x="57752" y="1"/>
                    </a:moveTo>
                    <a:cubicBezTo>
                      <a:pt x="57108" y="1"/>
                      <a:pt x="56464" y="167"/>
                      <a:pt x="55887" y="501"/>
                    </a:cubicBezTo>
                    <a:lnTo>
                      <a:pt x="1163" y="32096"/>
                    </a:lnTo>
                    <a:cubicBezTo>
                      <a:pt x="1" y="32768"/>
                      <a:pt x="1" y="34445"/>
                      <a:pt x="1163" y="35117"/>
                    </a:cubicBezTo>
                    <a:lnTo>
                      <a:pt x="14093" y="42581"/>
                    </a:lnTo>
                    <a:cubicBezTo>
                      <a:pt x="14517" y="42826"/>
                      <a:pt x="14989" y="42948"/>
                      <a:pt x="15462" y="42948"/>
                    </a:cubicBezTo>
                    <a:cubicBezTo>
                      <a:pt x="15935" y="42948"/>
                      <a:pt x="16408" y="42826"/>
                      <a:pt x="16832" y="42581"/>
                    </a:cubicBezTo>
                    <a:lnTo>
                      <a:pt x="71822" y="10835"/>
                    </a:lnTo>
                    <a:cubicBezTo>
                      <a:pt x="73088" y="10103"/>
                      <a:pt x="73088" y="8277"/>
                      <a:pt x="71822" y="7547"/>
                    </a:cubicBezTo>
                    <a:lnTo>
                      <a:pt x="59618" y="501"/>
                    </a:lnTo>
                    <a:cubicBezTo>
                      <a:pt x="59041" y="167"/>
                      <a:pt x="58397" y="1"/>
                      <a:pt x="57752" y="1"/>
                    </a:cubicBezTo>
                    <a:close/>
                  </a:path>
                </a:pathLst>
              </a:custGeom>
              <a:solidFill>
                <a:schemeClr val="bg1">
                  <a:lumMod val="85000"/>
                  <a:alpha val="2902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2066;p55">
                <a:extLst>
                  <a:ext uri="{FF2B5EF4-FFF2-40B4-BE49-F238E27FC236}">
                    <a16:creationId xmlns:a16="http://schemas.microsoft.com/office/drawing/2014/main" id="{04BF8DB2-F80B-44CF-BCD1-9865A43CF4E4}"/>
                  </a:ext>
                </a:extLst>
              </p:cNvPr>
              <p:cNvSpPr/>
              <p:nvPr/>
            </p:nvSpPr>
            <p:spPr>
              <a:xfrm>
                <a:off x="4953202" y="2050211"/>
                <a:ext cx="935302" cy="554137"/>
              </a:xfrm>
              <a:custGeom>
                <a:avLst/>
                <a:gdLst/>
                <a:ahLst/>
                <a:cxnLst/>
                <a:rect l="l" t="t" r="r" b="b"/>
                <a:pathLst>
                  <a:path w="72490" h="42948" extrusionOk="0">
                    <a:moveTo>
                      <a:pt x="57471" y="1"/>
                    </a:moveTo>
                    <a:cubicBezTo>
                      <a:pt x="56827" y="1"/>
                      <a:pt x="56182" y="168"/>
                      <a:pt x="55605" y="501"/>
                    </a:cubicBezTo>
                    <a:lnTo>
                      <a:pt x="3504" y="30582"/>
                    </a:lnTo>
                    <a:lnTo>
                      <a:pt x="13" y="30713"/>
                    </a:lnTo>
                    <a:lnTo>
                      <a:pt x="13" y="33562"/>
                    </a:lnTo>
                    <a:lnTo>
                      <a:pt x="15" y="33563"/>
                    </a:lnTo>
                    <a:cubicBezTo>
                      <a:pt x="1" y="34165"/>
                      <a:pt x="286" y="34773"/>
                      <a:pt x="882" y="35116"/>
                    </a:cubicBezTo>
                    <a:lnTo>
                      <a:pt x="13812" y="42580"/>
                    </a:lnTo>
                    <a:cubicBezTo>
                      <a:pt x="14236" y="42825"/>
                      <a:pt x="14708" y="42947"/>
                      <a:pt x="15181" y="42947"/>
                    </a:cubicBezTo>
                    <a:cubicBezTo>
                      <a:pt x="15654" y="42947"/>
                      <a:pt x="16127" y="42825"/>
                      <a:pt x="16550" y="42580"/>
                    </a:cubicBezTo>
                    <a:lnTo>
                      <a:pt x="71541" y="10834"/>
                    </a:lnTo>
                    <a:cubicBezTo>
                      <a:pt x="72161" y="10476"/>
                      <a:pt x="72473" y="9854"/>
                      <a:pt x="72485" y="9227"/>
                    </a:cubicBezTo>
                    <a:lnTo>
                      <a:pt x="72490" y="9225"/>
                    </a:lnTo>
                    <a:lnTo>
                      <a:pt x="72490" y="6499"/>
                    </a:lnTo>
                    <a:lnTo>
                      <a:pt x="70826" y="7135"/>
                    </a:lnTo>
                    <a:lnTo>
                      <a:pt x="59337" y="501"/>
                    </a:lnTo>
                    <a:cubicBezTo>
                      <a:pt x="58759" y="168"/>
                      <a:pt x="58115" y="1"/>
                      <a:pt x="57471"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 name="Google Shape;2067;p55">
                <a:extLst>
                  <a:ext uri="{FF2B5EF4-FFF2-40B4-BE49-F238E27FC236}">
                    <a16:creationId xmlns:a16="http://schemas.microsoft.com/office/drawing/2014/main" id="{601864D9-7CF2-42D3-8688-67D2E63958D1}"/>
                  </a:ext>
                </a:extLst>
              </p:cNvPr>
              <p:cNvSpPr/>
              <p:nvPr/>
            </p:nvSpPr>
            <p:spPr>
              <a:xfrm>
                <a:off x="4953202" y="2356529"/>
                <a:ext cx="198105" cy="247754"/>
              </a:xfrm>
              <a:custGeom>
                <a:avLst/>
                <a:gdLst/>
                <a:ahLst/>
                <a:cxnLst/>
                <a:rect l="l" t="t" r="r" b="b"/>
                <a:pathLst>
                  <a:path w="15354" h="19202" extrusionOk="0">
                    <a:moveTo>
                      <a:pt x="15353" y="0"/>
                    </a:moveTo>
                    <a:lnTo>
                      <a:pt x="3504" y="6841"/>
                    </a:lnTo>
                    <a:lnTo>
                      <a:pt x="13" y="6586"/>
                    </a:lnTo>
                    <a:lnTo>
                      <a:pt x="13" y="9821"/>
                    </a:lnTo>
                    <a:lnTo>
                      <a:pt x="15" y="9822"/>
                    </a:lnTo>
                    <a:cubicBezTo>
                      <a:pt x="1" y="10424"/>
                      <a:pt x="286" y="11032"/>
                      <a:pt x="882" y="11375"/>
                    </a:cubicBezTo>
                    <a:lnTo>
                      <a:pt x="13812" y="18839"/>
                    </a:lnTo>
                    <a:cubicBezTo>
                      <a:pt x="14226" y="19077"/>
                      <a:pt x="14694" y="19202"/>
                      <a:pt x="15170" y="19202"/>
                    </a:cubicBezTo>
                    <a:cubicBezTo>
                      <a:pt x="15231" y="19202"/>
                      <a:pt x="15292" y="19200"/>
                      <a:pt x="15353" y="19195"/>
                    </a:cubicBezTo>
                    <a:lnTo>
                      <a:pt x="15353" y="0"/>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2068;p55">
                <a:extLst>
                  <a:ext uri="{FF2B5EF4-FFF2-40B4-BE49-F238E27FC236}">
                    <a16:creationId xmlns:a16="http://schemas.microsoft.com/office/drawing/2014/main" id="{C535B28A-6B79-4BF1-BA05-896EE1402AE6}"/>
                  </a:ext>
                </a:extLst>
              </p:cNvPr>
              <p:cNvSpPr/>
              <p:nvPr/>
            </p:nvSpPr>
            <p:spPr>
              <a:xfrm>
                <a:off x="4949577" y="2006987"/>
                <a:ext cx="943018" cy="554124"/>
              </a:xfrm>
              <a:custGeom>
                <a:avLst/>
                <a:gdLst/>
                <a:ahLst/>
                <a:cxnLst/>
                <a:rect l="l" t="t" r="r" b="b"/>
                <a:pathLst>
                  <a:path w="73088" h="42947" extrusionOk="0">
                    <a:moveTo>
                      <a:pt x="57752" y="1"/>
                    </a:moveTo>
                    <a:cubicBezTo>
                      <a:pt x="57108" y="1"/>
                      <a:pt x="56463" y="167"/>
                      <a:pt x="55886" y="501"/>
                    </a:cubicBezTo>
                    <a:lnTo>
                      <a:pt x="1163" y="32096"/>
                    </a:lnTo>
                    <a:cubicBezTo>
                      <a:pt x="0" y="32766"/>
                      <a:pt x="0" y="34445"/>
                      <a:pt x="1163" y="35116"/>
                    </a:cubicBezTo>
                    <a:lnTo>
                      <a:pt x="14093" y="42580"/>
                    </a:lnTo>
                    <a:cubicBezTo>
                      <a:pt x="14517" y="42825"/>
                      <a:pt x="14989" y="42947"/>
                      <a:pt x="15462" y="42947"/>
                    </a:cubicBezTo>
                    <a:cubicBezTo>
                      <a:pt x="15935" y="42947"/>
                      <a:pt x="16408" y="42825"/>
                      <a:pt x="16831" y="42580"/>
                    </a:cubicBezTo>
                    <a:lnTo>
                      <a:pt x="71822" y="10833"/>
                    </a:lnTo>
                    <a:cubicBezTo>
                      <a:pt x="73087" y="10103"/>
                      <a:pt x="73087" y="8277"/>
                      <a:pt x="71822" y="7547"/>
                    </a:cubicBezTo>
                    <a:lnTo>
                      <a:pt x="59618" y="501"/>
                    </a:lnTo>
                    <a:cubicBezTo>
                      <a:pt x="59040" y="167"/>
                      <a:pt x="58396" y="1"/>
                      <a:pt x="57752"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2069;p55">
                <a:extLst>
                  <a:ext uri="{FF2B5EF4-FFF2-40B4-BE49-F238E27FC236}">
                    <a16:creationId xmlns:a16="http://schemas.microsoft.com/office/drawing/2014/main" id="{197321AC-767E-4517-AAA7-212262380048}"/>
                  </a:ext>
                </a:extLst>
              </p:cNvPr>
              <p:cNvSpPr/>
              <p:nvPr/>
            </p:nvSpPr>
            <p:spPr>
              <a:xfrm>
                <a:off x="5160623" y="2133187"/>
                <a:ext cx="86047" cy="308228"/>
              </a:xfrm>
              <a:custGeom>
                <a:avLst/>
                <a:gdLst/>
                <a:ahLst/>
                <a:cxnLst/>
                <a:rect l="l" t="t" r="r" b="b"/>
                <a:pathLst>
                  <a:path w="6669" h="23889" extrusionOk="0">
                    <a:moveTo>
                      <a:pt x="6668" y="1"/>
                    </a:moveTo>
                    <a:lnTo>
                      <a:pt x="474" y="3578"/>
                    </a:lnTo>
                    <a:cubicBezTo>
                      <a:pt x="323" y="3663"/>
                      <a:pt x="165" y="3732"/>
                      <a:pt x="0" y="3788"/>
                    </a:cubicBezTo>
                    <a:lnTo>
                      <a:pt x="0" y="20389"/>
                    </a:lnTo>
                    <a:cubicBezTo>
                      <a:pt x="0" y="20407"/>
                      <a:pt x="5" y="20425"/>
                      <a:pt x="6" y="20443"/>
                    </a:cubicBezTo>
                    <a:cubicBezTo>
                      <a:pt x="5" y="20481"/>
                      <a:pt x="0" y="20518"/>
                      <a:pt x="0" y="20555"/>
                    </a:cubicBezTo>
                    <a:cubicBezTo>
                      <a:pt x="0" y="22395"/>
                      <a:pt x="1493" y="23888"/>
                      <a:pt x="3335" y="23888"/>
                    </a:cubicBezTo>
                    <a:cubicBezTo>
                      <a:pt x="5177" y="23888"/>
                      <a:pt x="6668" y="22395"/>
                      <a:pt x="6668" y="20555"/>
                    </a:cubicBezTo>
                    <a:cubicBezTo>
                      <a:pt x="6668" y="20518"/>
                      <a:pt x="6665" y="20481"/>
                      <a:pt x="6664" y="20443"/>
                    </a:cubicBezTo>
                    <a:cubicBezTo>
                      <a:pt x="6665" y="20425"/>
                      <a:pt x="6668" y="20407"/>
                      <a:pt x="6668" y="20389"/>
                    </a:cubicBezTo>
                    <a:lnTo>
                      <a:pt x="6668" y="1"/>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2070;p55">
                <a:extLst>
                  <a:ext uri="{FF2B5EF4-FFF2-40B4-BE49-F238E27FC236}">
                    <a16:creationId xmlns:a16="http://schemas.microsoft.com/office/drawing/2014/main" id="{CD8B87F9-83DA-482F-BA9A-F5D50D765C24}"/>
                  </a:ext>
                </a:extLst>
              </p:cNvPr>
              <p:cNvSpPr/>
              <p:nvPr/>
            </p:nvSpPr>
            <p:spPr>
              <a:xfrm>
                <a:off x="5324304" y="2038689"/>
                <a:ext cx="86060" cy="304357"/>
              </a:xfrm>
              <a:custGeom>
                <a:avLst/>
                <a:gdLst/>
                <a:ahLst/>
                <a:cxnLst/>
                <a:rect l="l" t="t" r="r" b="b"/>
                <a:pathLst>
                  <a:path w="6670" h="23589" extrusionOk="0">
                    <a:moveTo>
                      <a:pt x="6669" y="1"/>
                    </a:moveTo>
                    <a:lnTo>
                      <a:pt x="1" y="3851"/>
                    </a:lnTo>
                    <a:lnTo>
                      <a:pt x="1" y="20088"/>
                    </a:lnTo>
                    <a:cubicBezTo>
                      <a:pt x="1" y="20106"/>
                      <a:pt x="6" y="20124"/>
                      <a:pt x="7" y="20143"/>
                    </a:cubicBezTo>
                    <a:cubicBezTo>
                      <a:pt x="6" y="20181"/>
                      <a:pt x="1" y="20217"/>
                      <a:pt x="1" y="20254"/>
                    </a:cubicBezTo>
                    <a:cubicBezTo>
                      <a:pt x="1" y="22096"/>
                      <a:pt x="1494" y="23588"/>
                      <a:pt x="3336" y="23588"/>
                    </a:cubicBezTo>
                    <a:cubicBezTo>
                      <a:pt x="5176" y="23588"/>
                      <a:pt x="6669" y="22096"/>
                      <a:pt x="6669" y="20254"/>
                    </a:cubicBezTo>
                    <a:cubicBezTo>
                      <a:pt x="6669" y="20217"/>
                      <a:pt x="6664" y="20181"/>
                      <a:pt x="6664" y="20143"/>
                    </a:cubicBezTo>
                    <a:cubicBezTo>
                      <a:pt x="6664" y="20124"/>
                      <a:pt x="6669" y="20106"/>
                      <a:pt x="6669" y="20088"/>
                    </a:cubicBezTo>
                    <a:lnTo>
                      <a:pt x="6669" y="1"/>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2071;p55">
                <a:extLst>
                  <a:ext uri="{FF2B5EF4-FFF2-40B4-BE49-F238E27FC236}">
                    <a16:creationId xmlns:a16="http://schemas.microsoft.com/office/drawing/2014/main" id="{4C26174E-A314-43C9-BDA2-2F480D372231}"/>
                  </a:ext>
                </a:extLst>
              </p:cNvPr>
              <p:cNvSpPr/>
              <p:nvPr/>
            </p:nvSpPr>
            <p:spPr>
              <a:xfrm>
                <a:off x="5476476" y="1950861"/>
                <a:ext cx="86047" cy="303854"/>
              </a:xfrm>
              <a:custGeom>
                <a:avLst/>
                <a:gdLst/>
                <a:ahLst/>
                <a:cxnLst/>
                <a:rect l="l" t="t" r="r" b="b"/>
                <a:pathLst>
                  <a:path w="6669" h="23550" extrusionOk="0">
                    <a:moveTo>
                      <a:pt x="6667" y="0"/>
                    </a:moveTo>
                    <a:lnTo>
                      <a:pt x="0" y="3851"/>
                    </a:lnTo>
                    <a:lnTo>
                      <a:pt x="0" y="20049"/>
                    </a:lnTo>
                    <a:cubicBezTo>
                      <a:pt x="0" y="20069"/>
                      <a:pt x="4" y="20087"/>
                      <a:pt x="5" y="20105"/>
                    </a:cubicBezTo>
                    <a:cubicBezTo>
                      <a:pt x="4" y="20142"/>
                      <a:pt x="0" y="20178"/>
                      <a:pt x="0" y="20215"/>
                    </a:cubicBezTo>
                    <a:cubicBezTo>
                      <a:pt x="0" y="22057"/>
                      <a:pt x="1493" y="23550"/>
                      <a:pt x="3334" y="23550"/>
                    </a:cubicBezTo>
                    <a:cubicBezTo>
                      <a:pt x="5175" y="23550"/>
                      <a:pt x="6668" y="22057"/>
                      <a:pt x="6668" y="20215"/>
                    </a:cubicBezTo>
                    <a:cubicBezTo>
                      <a:pt x="6668" y="20178"/>
                      <a:pt x="6664" y="20142"/>
                      <a:pt x="6662" y="20105"/>
                    </a:cubicBezTo>
                    <a:cubicBezTo>
                      <a:pt x="6664" y="20087"/>
                      <a:pt x="6668" y="20069"/>
                      <a:pt x="6668" y="20049"/>
                    </a:cubicBezTo>
                    <a:lnTo>
                      <a:pt x="6667" y="0"/>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2072;p55">
                <a:extLst>
                  <a:ext uri="{FF2B5EF4-FFF2-40B4-BE49-F238E27FC236}">
                    <a16:creationId xmlns:a16="http://schemas.microsoft.com/office/drawing/2014/main" id="{DCFF0DE8-CF90-438B-8A41-89460B832FA7}"/>
                  </a:ext>
                </a:extLst>
              </p:cNvPr>
              <p:cNvSpPr/>
              <p:nvPr/>
            </p:nvSpPr>
            <p:spPr>
              <a:xfrm>
                <a:off x="5640157" y="1856338"/>
                <a:ext cx="86047" cy="296009"/>
              </a:xfrm>
              <a:custGeom>
                <a:avLst/>
                <a:gdLst/>
                <a:ahLst/>
                <a:cxnLst/>
                <a:rect l="l" t="t" r="r" b="b"/>
                <a:pathLst>
                  <a:path w="6669" h="22942" extrusionOk="0">
                    <a:moveTo>
                      <a:pt x="6669" y="1"/>
                    </a:moveTo>
                    <a:lnTo>
                      <a:pt x="1" y="3851"/>
                    </a:lnTo>
                    <a:lnTo>
                      <a:pt x="1" y="19441"/>
                    </a:lnTo>
                    <a:cubicBezTo>
                      <a:pt x="1" y="19459"/>
                      <a:pt x="5" y="19478"/>
                      <a:pt x="7" y="19496"/>
                    </a:cubicBezTo>
                    <a:cubicBezTo>
                      <a:pt x="5" y="19533"/>
                      <a:pt x="1" y="19569"/>
                      <a:pt x="1" y="19606"/>
                    </a:cubicBezTo>
                    <a:cubicBezTo>
                      <a:pt x="1" y="21448"/>
                      <a:pt x="1494" y="22941"/>
                      <a:pt x="3335" y="22941"/>
                    </a:cubicBezTo>
                    <a:cubicBezTo>
                      <a:pt x="5176" y="22941"/>
                      <a:pt x="6669" y="21448"/>
                      <a:pt x="6669" y="19606"/>
                    </a:cubicBezTo>
                    <a:cubicBezTo>
                      <a:pt x="6669" y="19569"/>
                      <a:pt x="6665" y="19533"/>
                      <a:pt x="6664" y="19496"/>
                    </a:cubicBezTo>
                    <a:cubicBezTo>
                      <a:pt x="6665" y="19478"/>
                      <a:pt x="6669" y="19459"/>
                      <a:pt x="6669" y="19441"/>
                    </a:cubicBezTo>
                    <a:lnTo>
                      <a:pt x="6669" y="1"/>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2073;p55">
                <a:extLst>
                  <a:ext uri="{FF2B5EF4-FFF2-40B4-BE49-F238E27FC236}">
                    <a16:creationId xmlns:a16="http://schemas.microsoft.com/office/drawing/2014/main" id="{D2B8DB40-3F66-44D9-BAA3-2B9E471EF37D}"/>
                  </a:ext>
                </a:extLst>
              </p:cNvPr>
              <p:cNvSpPr/>
              <p:nvPr/>
            </p:nvSpPr>
            <p:spPr>
              <a:xfrm>
                <a:off x="4953202" y="1667935"/>
                <a:ext cx="935302" cy="554137"/>
              </a:xfrm>
              <a:custGeom>
                <a:avLst/>
                <a:gdLst/>
                <a:ahLst/>
                <a:cxnLst/>
                <a:rect l="l" t="t" r="r" b="b"/>
                <a:pathLst>
                  <a:path w="72490" h="42948" extrusionOk="0">
                    <a:moveTo>
                      <a:pt x="57471" y="0"/>
                    </a:moveTo>
                    <a:cubicBezTo>
                      <a:pt x="56827" y="0"/>
                      <a:pt x="56182" y="167"/>
                      <a:pt x="55605" y="500"/>
                    </a:cubicBezTo>
                    <a:lnTo>
                      <a:pt x="3504" y="30582"/>
                    </a:lnTo>
                    <a:lnTo>
                      <a:pt x="13" y="30712"/>
                    </a:lnTo>
                    <a:lnTo>
                      <a:pt x="13" y="33562"/>
                    </a:lnTo>
                    <a:lnTo>
                      <a:pt x="15" y="33563"/>
                    </a:lnTo>
                    <a:cubicBezTo>
                      <a:pt x="1" y="34165"/>
                      <a:pt x="286" y="34772"/>
                      <a:pt x="882" y="35116"/>
                    </a:cubicBezTo>
                    <a:lnTo>
                      <a:pt x="13812" y="42581"/>
                    </a:lnTo>
                    <a:cubicBezTo>
                      <a:pt x="14236" y="42825"/>
                      <a:pt x="14708" y="42948"/>
                      <a:pt x="15181" y="42948"/>
                    </a:cubicBezTo>
                    <a:cubicBezTo>
                      <a:pt x="15654" y="42948"/>
                      <a:pt x="16127" y="42825"/>
                      <a:pt x="16550" y="42581"/>
                    </a:cubicBezTo>
                    <a:lnTo>
                      <a:pt x="71541" y="10834"/>
                    </a:lnTo>
                    <a:cubicBezTo>
                      <a:pt x="72161" y="10476"/>
                      <a:pt x="72473" y="9854"/>
                      <a:pt x="72485" y="9227"/>
                    </a:cubicBezTo>
                    <a:lnTo>
                      <a:pt x="72490" y="9225"/>
                    </a:lnTo>
                    <a:lnTo>
                      <a:pt x="72490" y="6498"/>
                    </a:lnTo>
                    <a:lnTo>
                      <a:pt x="70826" y="7134"/>
                    </a:lnTo>
                    <a:lnTo>
                      <a:pt x="59337" y="500"/>
                    </a:lnTo>
                    <a:cubicBezTo>
                      <a:pt x="58759" y="167"/>
                      <a:pt x="58115" y="0"/>
                      <a:pt x="57471"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 name="Google Shape;2074;p55">
                <a:extLst>
                  <a:ext uri="{FF2B5EF4-FFF2-40B4-BE49-F238E27FC236}">
                    <a16:creationId xmlns:a16="http://schemas.microsoft.com/office/drawing/2014/main" id="{BD4C97F6-0C8C-490D-BB54-8FCB7A8C7DE5}"/>
                  </a:ext>
                </a:extLst>
              </p:cNvPr>
              <p:cNvSpPr/>
              <p:nvPr/>
            </p:nvSpPr>
            <p:spPr>
              <a:xfrm>
                <a:off x="4953202" y="1974254"/>
                <a:ext cx="198105" cy="247754"/>
              </a:xfrm>
              <a:custGeom>
                <a:avLst/>
                <a:gdLst/>
                <a:ahLst/>
                <a:cxnLst/>
                <a:rect l="l" t="t" r="r" b="b"/>
                <a:pathLst>
                  <a:path w="15354" h="19202" extrusionOk="0">
                    <a:moveTo>
                      <a:pt x="15353" y="0"/>
                    </a:moveTo>
                    <a:lnTo>
                      <a:pt x="3504" y="6841"/>
                    </a:lnTo>
                    <a:lnTo>
                      <a:pt x="13" y="6971"/>
                    </a:lnTo>
                    <a:lnTo>
                      <a:pt x="13" y="9821"/>
                    </a:lnTo>
                    <a:lnTo>
                      <a:pt x="15" y="9822"/>
                    </a:lnTo>
                    <a:cubicBezTo>
                      <a:pt x="1" y="10424"/>
                      <a:pt x="286" y="11031"/>
                      <a:pt x="882" y="11375"/>
                    </a:cubicBezTo>
                    <a:lnTo>
                      <a:pt x="13812" y="18840"/>
                    </a:lnTo>
                    <a:cubicBezTo>
                      <a:pt x="14227" y="19078"/>
                      <a:pt x="14697" y="19202"/>
                      <a:pt x="15175" y="19202"/>
                    </a:cubicBezTo>
                    <a:cubicBezTo>
                      <a:pt x="15234" y="19202"/>
                      <a:pt x="15294" y="19200"/>
                      <a:pt x="15353" y="19196"/>
                    </a:cubicBezTo>
                    <a:lnTo>
                      <a:pt x="15353" y="0"/>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 name="Google Shape;2075;p55">
                <a:extLst>
                  <a:ext uri="{FF2B5EF4-FFF2-40B4-BE49-F238E27FC236}">
                    <a16:creationId xmlns:a16="http://schemas.microsoft.com/office/drawing/2014/main" id="{364A099C-2CDF-45AE-9109-D24BB7CB085E}"/>
                  </a:ext>
                </a:extLst>
              </p:cNvPr>
              <p:cNvSpPr/>
              <p:nvPr/>
            </p:nvSpPr>
            <p:spPr>
              <a:xfrm>
                <a:off x="4949577" y="1629950"/>
                <a:ext cx="943018" cy="554137"/>
              </a:xfrm>
              <a:custGeom>
                <a:avLst/>
                <a:gdLst/>
                <a:ahLst/>
                <a:cxnLst/>
                <a:rect l="l" t="t" r="r" b="b"/>
                <a:pathLst>
                  <a:path w="73088" h="42948" extrusionOk="0">
                    <a:moveTo>
                      <a:pt x="57752" y="0"/>
                    </a:moveTo>
                    <a:cubicBezTo>
                      <a:pt x="57108" y="0"/>
                      <a:pt x="56463" y="167"/>
                      <a:pt x="55886" y="500"/>
                    </a:cubicBezTo>
                    <a:lnTo>
                      <a:pt x="1163" y="32096"/>
                    </a:lnTo>
                    <a:cubicBezTo>
                      <a:pt x="0" y="32766"/>
                      <a:pt x="0" y="34445"/>
                      <a:pt x="1163" y="35116"/>
                    </a:cubicBezTo>
                    <a:lnTo>
                      <a:pt x="14093" y="42581"/>
                    </a:lnTo>
                    <a:cubicBezTo>
                      <a:pt x="14517" y="42825"/>
                      <a:pt x="14989" y="42948"/>
                      <a:pt x="15462" y="42948"/>
                    </a:cubicBezTo>
                    <a:cubicBezTo>
                      <a:pt x="15935" y="42948"/>
                      <a:pt x="16408" y="42825"/>
                      <a:pt x="16831" y="42581"/>
                    </a:cubicBezTo>
                    <a:lnTo>
                      <a:pt x="71822" y="10833"/>
                    </a:lnTo>
                    <a:cubicBezTo>
                      <a:pt x="73087" y="10103"/>
                      <a:pt x="73087" y="8277"/>
                      <a:pt x="71822" y="7545"/>
                    </a:cubicBezTo>
                    <a:lnTo>
                      <a:pt x="59618" y="500"/>
                    </a:lnTo>
                    <a:cubicBezTo>
                      <a:pt x="59040" y="167"/>
                      <a:pt x="58396" y="0"/>
                      <a:pt x="57752" y="0"/>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 name="Google Shape;2076;p55">
                <a:extLst>
                  <a:ext uri="{FF2B5EF4-FFF2-40B4-BE49-F238E27FC236}">
                    <a16:creationId xmlns:a16="http://schemas.microsoft.com/office/drawing/2014/main" id="{B50789AD-0E05-48F0-9289-F7CC095B3F0A}"/>
                  </a:ext>
                </a:extLst>
              </p:cNvPr>
              <p:cNvSpPr/>
              <p:nvPr/>
            </p:nvSpPr>
            <p:spPr>
              <a:xfrm>
                <a:off x="5295983" y="1896245"/>
                <a:ext cx="142740" cy="69428"/>
              </a:xfrm>
              <a:custGeom>
                <a:avLst/>
                <a:gdLst/>
                <a:ahLst/>
                <a:cxnLst/>
                <a:rect l="l" t="t" r="r" b="b"/>
                <a:pathLst>
                  <a:path w="11063" h="5381" extrusionOk="0">
                    <a:moveTo>
                      <a:pt x="5531" y="0"/>
                    </a:moveTo>
                    <a:cubicBezTo>
                      <a:pt x="2476" y="0"/>
                      <a:pt x="0" y="1204"/>
                      <a:pt x="0" y="2690"/>
                    </a:cubicBezTo>
                    <a:cubicBezTo>
                      <a:pt x="0" y="4176"/>
                      <a:pt x="2476" y="5381"/>
                      <a:pt x="5531" y="5381"/>
                    </a:cubicBezTo>
                    <a:cubicBezTo>
                      <a:pt x="8585" y="5381"/>
                      <a:pt x="11062" y="4176"/>
                      <a:pt x="11062" y="2690"/>
                    </a:cubicBezTo>
                    <a:cubicBezTo>
                      <a:pt x="11062" y="1204"/>
                      <a:pt x="8585" y="0"/>
                      <a:pt x="5531" y="0"/>
                    </a:cubicBezTo>
                    <a:close/>
                  </a:path>
                </a:pathLst>
              </a:cu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 name="Google Shape;2077;p55">
                <a:extLst>
                  <a:ext uri="{FF2B5EF4-FFF2-40B4-BE49-F238E27FC236}">
                    <a16:creationId xmlns:a16="http://schemas.microsoft.com/office/drawing/2014/main" id="{1A6B8C29-256E-4FC8-9AD4-244CDCEBA25F}"/>
                  </a:ext>
                </a:extLst>
              </p:cNvPr>
              <p:cNvSpPr/>
              <p:nvPr/>
            </p:nvSpPr>
            <p:spPr>
              <a:xfrm>
                <a:off x="5448116" y="1818340"/>
                <a:ext cx="142727" cy="69441"/>
              </a:xfrm>
              <a:custGeom>
                <a:avLst/>
                <a:gdLst/>
                <a:ahLst/>
                <a:cxnLst/>
                <a:rect l="l" t="t" r="r" b="b"/>
                <a:pathLst>
                  <a:path w="11062" h="5382" extrusionOk="0">
                    <a:moveTo>
                      <a:pt x="5532" y="1"/>
                    </a:moveTo>
                    <a:cubicBezTo>
                      <a:pt x="2476" y="1"/>
                      <a:pt x="0" y="1205"/>
                      <a:pt x="0" y="2690"/>
                    </a:cubicBezTo>
                    <a:cubicBezTo>
                      <a:pt x="0" y="4176"/>
                      <a:pt x="2476" y="5381"/>
                      <a:pt x="5532" y="5381"/>
                    </a:cubicBezTo>
                    <a:cubicBezTo>
                      <a:pt x="6998" y="5381"/>
                      <a:pt x="8405" y="5098"/>
                      <a:pt x="9442" y="4593"/>
                    </a:cubicBezTo>
                    <a:cubicBezTo>
                      <a:pt x="10480" y="4089"/>
                      <a:pt x="11062" y="3404"/>
                      <a:pt x="11062" y="2690"/>
                    </a:cubicBezTo>
                    <a:cubicBezTo>
                      <a:pt x="11062" y="1977"/>
                      <a:pt x="10480" y="1294"/>
                      <a:pt x="9442" y="789"/>
                    </a:cubicBezTo>
                    <a:cubicBezTo>
                      <a:pt x="8405" y="284"/>
                      <a:pt x="6998" y="1"/>
                      <a:pt x="5532" y="1"/>
                    </a:cubicBezTo>
                    <a:close/>
                  </a:path>
                </a:pathLst>
              </a:cu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 name="Google Shape;2078;p55">
                <a:extLst>
                  <a:ext uri="{FF2B5EF4-FFF2-40B4-BE49-F238E27FC236}">
                    <a16:creationId xmlns:a16="http://schemas.microsoft.com/office/drawing/2014/main" id="{7C240F63-936B-43C1-8C12-848C700F96FD}"/>
                  </a:ext>
                </a:extLst>
              </p:cNvPr>
              <p:cNvSpPr/>
              <p:nvPr/>
            </p:nvSpPr>
            <p:spPr>
              <a:xfrm>
                <a:off x="5611810" y="1731880"/>
                <a:ext cx="142753" cy="69428"/>
              </a:xfrm>
              <a:custGeom>
                <a:avLst/>
                <a:gdLst/>
                <a:ahLst/>
                <a:cxnLst/>
                <a:rect l="l" t="t" r="r" b="b"/>
                <a:pathLst>
                  <a:path w="11064" h="5381" extrusionOk="0">
                    <a:moveTo>
                      <a:pt x="5532" y="0"/>
                    </a:moveTo>
                    <a:cubicBezTo>
                      <a:pt x="2477" y="0"/>
                      <a:pt x="1" y="1204"/>
                      <a:pt x="1" y="2690"/>
                    </a:cubicBezTo>
                    <a:cubicBezTo>
                      <a:pt x="1" y="4175"/>
                      <a:pt x="2477" y="5380"/>
                      <a:pt x="5532" y="5380"/>
                    </a:cubicBezTo>
                    <a:cubicBezTo>
                      <a:pt x="6999" y="5380"/>
                      <a:pt x="8405" y="5096"/>
                      <a:pt x="9443" y="4593"/>
                    </a:cubicBezTo>
                    <a:cubicBezTo>
                      <a:pt x="10481" y="4088"/>
                      <a:pt x="11064" y="3403"/>
                      <a:pt x="11064" y="2690"/>
                    </a:cubicBezTo>
                    <a:cubicBezTo>
                      <a:pt x="11064" y="1976"/>
                      <a:pt x="10481" y="1291"/>
                      <a:pt x="9443" y="788"/>
                    </a:cubicBezTo>
                    <a:cubicBezTo>
                      <a:pt x="8405" y="283"/>
                      <a:pt x="6999" y="0"/>
                      <a:pt x="5532" y="0"/>
                    </a:cubicBezTo>
                    <a:close/>
                  </a:path>
                </a:pathLst>
              </a:cu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 name="Google Shape;2079;p55">
                <a:extLst>
                  <a:ext uri="{FF2B5EF4-FFF2-40B4-BE49-F238E27FC236}">
                    <a16:creationId xmlns:a16="http://schemas.microsoft.com/office/drawing/2014/main" id="{144E9E2D-7255-41AE-AF86-84339F92B12D}"/>
                  </a:ext>
                </a:extLst>
              </p:cNvPr>
              <p:cNvSpPr/>
              <p:nvPr/>
            </p:nvSpPr>
            <p:spPr>
              <a:xfrm>
                <a:off x="5132276" y="1996975"/>
                <a:ext cx="28360" cy="55326"/>
              </a:xfrm>
              <a:custGeom>
                <a:avLst/>
                <a:gdLst/>
                <a:ahLst/>
                <a:cxnLst/>
                <a:rect l="l" t="t" r="r" b="b"/>
                <a:pathLst>
                  <a:path w="2198" h="4288" extrusionOk="0">
                    <a:moveTo>
                      <a:pt x="2197" y="1"/>
                    </a:moveTo>
                    <a:cubicBezTo>
                      <a:pt x="866" y="492"/>
                      <a:pt x="0" y="1268"/>
                      <a:pt x="0" y="2144"/>
                    </a:cubicBezTo>
                    <a:cubicBezTo>
                      <a:pt x="0" y="3020"/>
                      <a:pt x="865" y="3796"/>
                      <a:pt x="2197" y="4288"/>
                    </a:cubicBezTo>
                    <a:lnTo>
                      <a:pt x="2197" y="1"/>
                    </a:lnTo>
                    <a:close/>
                  </a:path>
                </a:pathLst>
              </a:cu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 name="Google Shape;2080;p55">
                <a:extLst>
                  <a:ext uri="{FF2B5EF4-FFF2-40B4-BE49-F238E27FC236}">
                    <a16:creationId xmlns:a16="http://schemas.microsoft.com/office/drawing/2014/main" id="{16E7E0D7-2FC4-411A-BB04-82A577D4BE74}"/>
                  </a:ext>
                </a:extLst>
              </p:cNvPr>
              <p:cNvSpPr/>
              <p:nvPr/>
            </p:nvSpPr>
            <p:spPr>
              <a:xfrm>
                <a:off x="5246657" y="1996975"/>
                <a:ext cx="28373" cy="55313"/>
              </a:xfrm>
              <a:custGeom>
                <a:avLst/>
                <a:gdLst/>
                <a:ahLst/>
                <a:cxnLst/>
                <a:rect l="l" t="t" r="r" b="b"/>
                <a:pathLst>
                  <a:path w="2199" h="4287" extrusionOk="0">
                    <a:moveTo>
                      <a:pt x="0" y="1"/>
                    </a:moveTo>
                    <a:lnTo>
                      <a:pt x="0" y="4286"/>
                    </a:lnTo>
                    <a:cubicBezTo>
                      <a:pt x="1334" y="3796"/>
                      <a:pt x="2198" y="3020"/>
                      <a:pt x="2198" y="2144"/>
                    </a:cubicBezTo>
                    <a:cubicBezTo>
                      <a:pt x="2198" y="1268"/>
                      <a:pt x="1334" y="492"/>
                      <a:pt x="0" y="1"/>
                    </a:cubicBezTo>
                    <a:close/>
                  </a:path>
                </a:pathLst>
              </a:cu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 name="Google Shape;2081;p55">
                <a:extLst>
                  <a:ext uri="{FF2B5EF4-FFF2-40B4-BE49-F238E27FC236}">
                    <a16:creationId xmlns:a16="http://schemas.microsoft.com/office/drawing/2014/main" id="{89246B57-49E1-4629-B646-407F517EE558}"/>
                  </a:ext>
                </a:extLst>
              </p:cNvPr>
              <p:cNvSpPr/>
              <p:nvPr/>
            </p:nvSpPr>
            <p:spPr>
              <a:xfrm>
                <a:off x="5160623" y="1766033"/>
                <a:ext cx="86047" cy="42256"/>
              </a:xfrm>
              <a:custGeom>
                <a:avLst/>
                <a:gdLst/>
                <a:ahLst/>
                <a:cxnLst/>
                <a:rect l="l" t="t" r="r" b="b"/>
                <a:pathLst>
                  <a:path w="6669" h="3275" extrusionOk="0">
                    <a:moveTo>
                      <a:pt x="0" y="1"/>
                    </a:moveTo>
                    <a:lnTo>
                      <a:pt x="0" y="1653"/>
                    </a:lnTo>
                    <a:cubicBezTo>
                      <a:pt x="0" y="2549"/>
                      <a:pt x="1493" y="3274"/>
                      <a:pt x="3335" y="3274"/>
                    </a:cubicBezTo>
                    <a:cubicBezTo>
                      <a:pt x="5177" y="3274"/>
                      <a:pt x="6668" y="2549"/>
                      <a:pt x="6668" y="1653"/>
                    </a:cubicBezTo>
                    <a:lnTo>
                      <a:pt x="6668" y="1"/>
                    </a:lnTo>
                    <a:close/>
                  </a:path>
                </a:pathLst>
              </a:custGeom>
              <a:solidFill>
                <a:schemeClr val="bg1">
                  <a:lumMod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 name="Google Shape;2082;p55">
                <a:extLst>
                  <a:ext uri="{FF2B5EF4-FFF2-40B4-BE49-F238E27FC236}">
                    <a16:creationId xmlns:a16="http://schemas.microsoft.com/office/drawing/2014/main" id="{B5BC6848-2C5C-4EA1-8480-AF3B1792A0D8}"/>
                  </a:ext>
                </a:extLst>
              </p:cNvPr>
              <p:cNvSpPr/>
              <p:nvPr/>
            </p:nvSpPr>
            <p:spPr>
              <a:xfrm>
                <a:off x="5160623" y="1745105"/>
                <a:ext cx="86047" cy="41856"/>
              </a:xfrm>
              <a:custGeom>
                <a:avLst/>
                <a:gdLst/>
                <a:ahLst/>
                <a:cxnLst/>
                <a:rect l="l" t="t" r="r" b="b"/>
                <a:pathLst>
                  <a:path w="6669" h="3244" extrusionOk="0">
                    <a:moveTo>
                      <a:pt x="3335" y="0"/>
                    </a:moveTo>
                    <a:cubicBezTo>
                      <a:pt x="1493" y="0"/>
                      <a:pt x="0" y="727"/>
                      <a:pt x="0" y="1623"/>
                    </a:cubicBezTo>
                    <a:cubicBezTo>
                      <a:pt x="0" y="2517"/>
                      <a:pt x="1493" y="3244"/>
                      <a:pt x="3335" y="3244"/>
                    </a:cubicBezTo>
                    <a:cubicBezTo>
                      <a:pt x="5177" y="3244"/>
                      <a:pt x="6668" y="2517"/>
                      <a:pt x="6668" y="1623"/>
                    </a:cubicBezTo>
                    <a:cubicBezTo>
                      <a:pt x="6668" y="727"/>
                      <a:pt x="5177" y="0"/>
                      <a:pt x="3335" y="0"/>
                    </a:cubicBezTo>
                    <a:close/>
                  </a:path>
                </a:pathLst>
              </a:custGeom>
              <a:solidFill>
                <a:schemeClr val="bg1">
                  <a:lumMod val="6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 name="Google Shape;2083;p55">
                <a:extLst>
                  <a:ext uri="{FF2B5EF4-FFF2-40B4-BE49-F238E27FC236}">
                    <a16:creationId xmlns:a16="http://schemas.microsoft.com/office/drawing/2014/main" id="{A409AA61-B6DF-458A-9A4A-464F86785301}"/>
                  </a:ext>
                </a:extLst>
              </p:cNvPr>
              <p:cNvSpPr/>
              <p:nvPr/>
            </p:nvSpPr>
            <p:spPr>
              <a:xfrm>
                <a:off x="5160623" y="1936191"/>
                <a:ext cx="86047" cy="41843"/>
              </a:xfrm>
              <a:custGeom>
                <a:avLst/>
                <a:gdLst/>
                <a:ahLst/>
                <a:cxnLst/>
                <a:rect l="l" t="t" r="r" b="b"/>
                <a:pathLst>
                  <a:path w="6669" h="3243" extrusionOk="0">
                    <a:moveTo>
                      <a:pt x="3335" y="1"/>
                    </a:moveTo>
                    <a:cubicBezTo>
                      <a:pt x="1493" y="1"/>
                      <a:pt x="0" y="726"/>
                      <a:pt x="0" y="1622"/>
                    </a:cubicBezTo>
                    <a:cubicBezTo>
                      <a:pt x="0" y="2517"/>
                      <a:pt x="1493" y="3243"/>
                      <a:pt x="3335" y="3243"/>
                    </a:cubicBezTo>
                    <a:cubicBezTo>
                      <a:pt x="5177" y="3243"/>
                      <a:pt x="6668" y="2517"/>
                      <a:pt x="6668" y="1622"/>
                    </a:cubicBezTo>
                    <a:cubicBezTo>
                      <a:pt x="6668" y="726"/>
                      <a:pt x="5177" y="1"/>
                      <a:pt x="3335"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 name="Google Shape;2084;p55">
                <a:extLst>
                  <a:ext uri="{FF2B5EF4-FFF2-40B4-BE49-F238E27FC236}">
                    <a16:creationId xmlns:a16="http://schemas.microsoft.com/office/drawing/2014/main" id="{9D477EF2-4AC6-4913-877C-84C5BDA89BA5}"/>
                  </a:ext>
                </a:extLst>
              </p:cNvPr>
              <p:cNvSpPr/>
              <p:nvPr/>
            </p:nvSpPr>
            <p:spPr>
              <a:xfrm>
                <a:off x="5160623" y="1786948"/>
                <a:ext cx="86047" cy="170171"/>
              </a:xfrm>
              <a:custGeom>
                <a:avLst/>
                <a:gdLst/>
                <a:ahLst/>
                <a:cxnLst/>
                <a:rect l="l" t="t" r="r" b="b"/>
                <a:pathLst>
                  <a:path w="6669" h="13189" extrusionOk="0">
                    <a:moveTo>
                      <a:pt x="0" y="1"/>
                    </a:moveTo>
                    <a:lnTo>
                      <a:pt x="0" y="13189"/>
                    </a:lnTo>
                    <a:cubicBezTo>
                      <a:pt x="0" y="12293"/>
                      <a:pt x="1493" y="11568"/>
                      <a:pt x="3335" y="11568"/>
                    </a:cubicBezTo>
                    <a:cubicBezTo>
                      <a:pt x="5177" y="11568"/>
                      <a:pt x="6668" y="12293"/>
                      <a:pt x="6668" y="13189"/>
                    </a:cubicBezTo>
                    <a:lnTo>
                      <a:pt x="6668" y="1"/>
                    </a:lnTo>
                    <a:cubicBezTo>
                      <a:pt x="6668" y="913"/>
                      <a:pt x="5177" y="1653"/>
                      <a:pt x="3335" y="1653"/>
                    </a:cubicBezTo>
                    <a:cubicBezTo>
                      <a:pt x="1493" y="1653"/>
                      <a:pt x="0" y="913"/>
                      <a:pt x="0" y="1"/>
                    </a:cubicBezTo>
                    <a:close/>
                  </a:path>
                </a:pathLst>
              </a:custGeom>
              <a:solidFill>
                <a:schemeClr val="bg1">
                  <a:lumMod val="6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 name="Google Shape;2085;p55">
                <a:extLst>
                  <a:ext uri="{FF2B5EF4-FFF2-40B4-BE49-F238E27FC236}">
                    <a16:creationId xmlns:a16="http://schemas.microsoft.com/office/drawing/2014/main" id="{1BD2E81E-28FB-421F-AD21-E405456BB8F2}"/>
                  </a:ext>
                </a:extLst>
              </p:cNvPr>
              <p:cNvSpPr/>
              <p:nvPr/>
            </p:nvSpPr>
            <p:spPr>
              <a:xfrm>
                <a:off x="5160623" y="1957106"/>
                <a:ext cx="86047" cy="102252"/>
              </a:xfrm>
              <a:custGeom>
                <a:avLst/>
                <a:gdLst/>
                <a:ahLst/>
                <a:cxnLst/>
                <a:rect l="l" t="t" r="r" b="b"/>
                <a:pathLst>
                  <a:path w="6669" h="7925" extrusionOk="0">
                    <a:moveTo>
                      <a:pt x="0" y="1"/>
                    </a:moveTo>
                    <a:lnTo>
                      <a:pt x="0" y="7376"/>
                    </a:lnTo>
                    <a:cubicBezTo>
                      <a:pt x="928" y="7719"/>
                      <a:pt x="2081" y="7924"/>
                      <a:pt x="3335" y="7924"/>
                    </a:cubicBezTo>
                    <a:cubicBezTo>
                      <a:pt x="4589" y="7924"/>
                      <a:pt x="5742" y="7719"/>
                      <a:pt x="6668" y="7376"/>
                    </a:cubicBezTo>
                    <a:lnTo>
                      <a:pt x="6668" y="1"/>
                    </a:lnTo>
                    <a:cubicBezTo>
                      <a:pt x="6668" y="896"/>
                      <a:pt x="5177" y="1622"/>
                      <a:pt x="3335" y="1622"/>
                    </a:cubicBezTo>
                    <a:cubicBezTo>
                      <a:pt x="1493" y="1622"/>
                      <a:pt x="0" y="896"/>
                      <a:pt x="0"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 name="Google Shape;2086;p55">
                <a:extLst>
                  <a:ext uri="{FF2B5EF4-FFF2-40B4-BE49-F238E27FC236}">
                    <a16:creationId xmlns:a16="http://schemas.microsoft.com/office/drawing/2014/main" id="{690B87B5-F4EC-45F4-9842-E293CD36C650}"/>
                  </a:ext>
                </a:extLst>
              </p:cNvPr>
              <p:cNvSpPr/>
              <p:nvPr/>
            </p:nvSpPr>
            <p:spPr>
              <a:xfrm>
                <a:off x="5324304" y="1896245"/>
                <a:ext cx="86060" cy="69428"/>
              </a:xfrm>
              <a:custGeom>
                <a:avLst/>
                <a:gdLst/>
                <a:ahLst/>
                <a:cxnLst/>
                <a:rect l="l" t="t" r="r" b="b"/>
                <a:pathLst>
                  <a:path w="6670" h="5381" extrusionOk="0">
                    <a:moveTo>
                      <a:pt x="3336" y="0"/>
                    </a:moveTo>
                    <a:cubicBezTo>
                      <a:pt x="2081" y="0"/>
                      <a:pt x="929" y="205"/>
                      <a:pt x="1" y="547"/>
                    </a:cubicBezTo>
                    <a:lnTo>
                      <a:pt x="1" y="4833"/>
                    </a:lnTo>
                    <a:cubicBezTo>
                      <a:pt x="929" y="5176"/>
                      <a:pt x="2081" y="5381"/>
                      <a:pt x="3336" y="5381"/>
                    </a:cubicBezTo>
                    <a:cubicBezTo>
                      <a:pt x="4589" y="5381"/>
                      <a:pt x="5741" y="5176"/>
                      <a:pt x="6669" y="4833"/>
                    </a:cubicBezTo>
                    <a:lnTo>
                      <a:pt x="6669" y="547"/>
                    </a:lnTo>
                    <a:cubicBezTo>
                      <a:pt x="5741" y="205"/>
                      <a:pt x="4589" y="0"/>
                      <a:pt x="3336"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 name="Google Shape;2087;p55">
                <a:extLst>
                  <a:ext uri="{FF2B5EF4-FFF2-40B4-BE49-F238E27FC236}">
                    <a16:creationId xmlns:a16="http://schemas.microsoft.com/office/drawing/2014/main" id="{137815A1-BCF5-4650-A626-C28718C00448}"/>
                  </a:ext>
                </a:extLst>
              </p:cNvPr>
              <p:cNvSpPr/>
              <p:nvPr/>
            </p:nvSpPr>
            <p:spPr>
              <a:xfrm>
                <a:off x="5324304" y="1672799"/>
                <a:ext cx="86060" cy="42269"/>
              </a:xfrm>
              <a:custGeom>
                <a:avLst/>
                <a:gdLst/>
                <a:ahLst/>
                <a:cxnLst/>
                <a:rect l="l" t="t" r="r" b="b"/>
                <a:pathLst>
                  <a:path w="6670" h="3276" extrusionOk="0">
                    <a:moveTo>
                      <a:pt x="1" y="1"/>
                    </a:moveTo>
                    <a:lnTo>
                      <a:pt x="1" y="1654"/>
                    </a:lnTo>
                    <a:cubicBezTo>
                      <a:pt x="1" y="2549"/>
                      <a:pt x="1494" y="3276"/>
                      <a:pt x="3336" y="3276"/>
                    </a:cubicBezTo>
                    <a:cubicBezTo>
                      <a:pt x="5176" y="3276"/>
                      <a:pt x="6669" y="2549"/>
                      <a:pt x="6669" y="1654"/>
                    </a:cubicBezTo>
                    <a:lnTo>
                      <a:pt x="6669" y="1"/>
                    </a:lnTo>
                    <a:close/>
                  </a:path>
                </a:pathLst>
              </a:custGeom>
              <a:solidFill>
                <a:schemeClr val="bg1">
                  <a:lumMod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 name="Google Shape;2088;p55">
                <a:extLst>
                  <a:ext uri="{FF2B5EF4-FFF2-40B4-BE49-F238E27FC236}">
                    <a16:creationId xmlns:a16="http://schemas.microsoft.com/office/drawing/2014/main" id="{8A3F38F6-A5E4-4C61-8311-4A8FB570C474}"/>
                  </a:ext>
                </a:extLst>
              </p:cNvPr>
              <p:cNvSpPr/>
              <p:nvPr/>
            </p:nvSpPr>
            <p:spPr>
              <a:xfrm>
                <a:off x="5324304" y="1651885"/>
                <a:ext cx="86060" cy="41869"/>
              </a:xfrm>
              <a:custGeom>
                <a:avLst/>
                <a:gdLst/>
                <a:ahLst/>
                <a:cxnLst/>
                <a:rect l="l" t="t" r="r" b="b"/>
                <a:pathLst>
                  <a:path w="6670" h="3245" extrusionOk="0">
                    <a:moveTo>
                      <a:pt x="3336" y="1"/>
                    </a:moveTo>
                    <a:cubicBezTo>
                      <a:pt x="1494" y="1"/>
                      <a:pt x="1" y="727"/>
                      <a:pt x="1" y="1622"/>
                    </a:cubicBezTo>
                    <a:cubicBezTo>
                      <a:pt x="1" y="2518"/>
                      <a:pt x="1494" y="3244"/>
                      <a:pt x="3336" y="3244"/>
                    </a:cubicBezTo>
                    <a:cubicBezTo>
                      <a:pt x="5176" y="3244"/>
                      <a:pt x="6669" y="2518"/>
                      <a:pt x="6669" y="1622"/>
                    </a:cubicBezTo>
                    <a:cubicBezTo>
                      <a:pt x="6669" y="727"/>
                      <a:pt x="5176" y="1"/>
                      <a:pt x="3336" y="1"/>
                    </a:cubicBezTo>
                    <a:close/>
                  </a:path>
                </a:pathLst>
              </a:custGeom>
              <a:solidFill>
                <a:schemeClr val="bg1">
                  <a:lumMod val="6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 name="Google Shape;2089;p55">
                <a:extLst>
                  <a:ext uri="{FF2B5EF4-FFF2-40B4-BE49-F238E27FC236}">
                    <a16:creationId xmlns:a16="http://schemas.microsoft.com/office/drawing/2014/main" id="{09AE3C64-AC8A-49E0-82F9-D6B17F2BA956}"/>
                  </a:ext>
                </a:extLst>
              </p:cNvPr>
              <p:cNvSpPr/>
              <p:nvPr/>
            </p:nvSpPr>
            <p:spPr>
              <a:xfrm>
                <a:off x="5324304" y="1842971"/>
                <a:ext cx="86060" cy="41856"/>
              </a:xfrm>
              <a:custGeom>
                <a:avLst/>
                <a:gdLst/>
                <a:ahLst/>
                <a:cxnLst/>
                <a:rect l="l" t="t" r="r" b="b"/>
                <a:pathLst>
                  <a:path w="6670" h="3244" extrusionOk="0">
                    <a:moveTo>
                      <a:pt x="3336" y="1"/>
                    </a:moveTo>
                    <a:cubicBezTo>
                      <a:pt x="1494" y="1"/>
                      <a:pt x="1" y="726"/>
                      <a:pt x="1" y="1622"/>
                    </a:cubicBezTo>
                    <a:cubicBezTo>
                      <a:pt x="1" y="2518"/>
                      <a:pt x="1494" y="3243"/>
                      <a:pt x="3336" y="3243"/>
                    </a:cubicBezTo>
                    <a:cubicBezTo>
                      <a:pt x="5176" y="3243"/>
                      <a:pt x="6669" y="2518"/>
                      <a:pt x="6669" y="1622"/>
                    </a:cubicBezTo>
                    <a:cubicBezTo>
                      <a:pt x="6669" y="726"/>
                      <a:pt x="5176" y="1"/>
                      <a:pt x="3336"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 name="Google Shape;2090;p55">
                <a:extLst>
                  <a:ext uri="{FF2B5EF4-FFF2-40B4-BE49-F238E27FC236}">
                    <a16:creationId xmlns:a16="http://schemas.microsoft.com/office/drawing/2014/main" id="{7F925D24-4F6A-463A-B85B-56667A966CED}"/>
                  </a:ext>
                </a:extLst>
              </p:cNvPr>
              <p:cNvSpPr/>
              <p:nvPr/>
            </p:nvSpPr>
            <p:spPr>
              <a:xfrm>
                <a:off x="5324304" y="1693740"/>
                <a:ext cx="86060" cy="170171"/>
              </a:xfrm>
              <a:custGeom>
                <a:avLst/>
                <a:gdLst/>
                <a:ahLst/>
                <a:cxnLst/>
                <a:rect l="l" t="t" r="r" b="b"/>
                <a:pathLst>
                  <a:path w="6670" h="13189" extrusionOk="0">
                    <a:moveTo>
                      <a:pt x="1" y="0"/>
                    </a:moveTo>
                    <a:lnTo>
                      <a:pt x="1" y="13188"/>
                    </a:lnTo>
                    <a:cubicBezTo>
                      <a:pt x="1" y="12292"/>
                      <a:pt x="1494" y="11567"/>
                      <a:pt x="3336" y="11567"/>
                    </a:cubicBezTo>
                    <a:cubicBezTo>
                      <a:pt x="5176" y="11567"/>
                      <a:pt x="6669" y="12292"/>
                      <a:pt x="6669" y="13188"/>
                    </a:cubicBezTo>
                    <a:lnTo>
                      <a:pt x="6669" y="0"/>
                    </a:lnTo>
                    <a:cubicBezTo>
                      <a:pt x="6669" y="913"/>
                      <a:pt x="5176" y="1653"/>
                      <a:pt x="3336" y="1653"/>
                    </a:cubicBezTo>
                    <a:cubicBezTo>
                      <a:pt x="1494" y="1653"/>
                      <a:pt x="1" y="913"/>
                      <a:pt x="1" y="0"/>
                    </a:cubicBezTo>
                    <a:close/>
                  </a:path>
                </a:pathLst>
              </a:custGeom>
              <a:solidFill>
                <a:schemeClr val="bg1">
                  <a:lumMod val="6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 name="Google Shape;2091;p55">
                <a:extLst>
                  <a:ext uri="{FF2B5EF4-FFF2-40B4-BE49-F238E27FC236}">
                    <a16:creationId xmlns:a16="http://schemas.microsoft.com/office/drawing/2014/main" id="{93F22D3D-384F-4DF0-B526-71C861125C0B}"/>
                  </a:ext>
                </a:extLst>
              </p:cNvPr>
              <p:cNvSpPr/>
              <p:nvPr/>
            </p:nvSpPr>
            <p:spPr>
              <a:xfrm>
                <a:off x="5324304" y="1863898"/>
                <a:ext cx="86060" cy="39417"/>
              </a:xfrm>
              <a:custGeom>
                <a:avLst/>
                <a:gdLst/>
                <a:ahLst/>
                <a:cxnLst/>
                <a:rect l="l" t="t" r="r" b="b"/>
                <a:pathLst>
                  <a:path w="6670" h="3055" extrusionOk="0">
                    <a:moveTo>
                      <a:pt x="1" y="0"/>
                    </a:moveTo>
                    <a:lnTo>
                      <a:pt x="1" y="3054"/>
                    </a:lnTo>
                    <a:cubicBezTo>
                      <a:pt x="929" y="2712"/>
                      <a:pt x="2081" y="2507"/>
                      <a:pt x="3336" y="2507"/>
                    </a:cubicBezTo>
                    <a:cubicBezTo>
                      <a:pt x="4589" y="2507"/>
                      <a:pt x="5741" y="2712"/>
                      <a:pt x="6669" y="3054"/>
                    </a:cubicBezTo>
                    <a:lnTo>
                      <a:pt x="6669" y="0"/>
                    </a:lnTo>
                    <a:cubicBezTo>
                      <a:pt x="6669" y="896"/>
                      <a:pt x="5176" y="1621"/>
                      <a:pt x="3336" y="1621"/>
                    </a:cubicBezTo>
                    <a:cubicBezTo>
                      <a:pt x="1494" y="1621"/>
                      <a:pt x="1" y="896"/>
                      <a:pt x="1"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 name="Google Shape;2092;p55">
                <a:extLst>
                  <a:ext uri="{FF2B5EF4-FFF2-40B4-BE49-F238E27FC236}">
                    <a16:creationId xmlns:a16="http://schemas.microsoft.com/office/drawing/2014/main" id="{8C61F5FC-C950-44B9-B080-642B379E9016}"/>
                  </a:ext>
                </a:extLst>
              </p:cNvPr>
              <p:cNvSpPr/>
              <p:nvPr/>
            </p:nvSpPr>
            <p:spPr>
              <a:xfrm>
                <a:off x="5476450" y="1818340"/>
                <a:ext cx="86060" cy="69441"/>
              </a:xfrm>
              <a:custGeom>
                <a:avLst/>
                <a:gdLst/>
                <a:ahLst/>
                <a:cxnLst/>
                <a:rect l="l" t="t" r="r" b="b"/>
                <a:pathLst>
                  <a:path w="6670" h="5382" extrusionOk="0">
                    <a:moveTo>
                      <a:pt x="3336" y="1"/>
                    </a:moveTo>
                    <a:cubicBezTo>
                      <a:pt x="2081" y="1"/>
                      <a:pt x="929" y="206"/>
                      <a:pt x="1" y="548"/>
                    </a:cubicBezTo>
                    <a:lnTo>
                      <a:pt x="1" y="4833"/>
                    </a:lnTo>
                    <a:cubicBezTo>
                      <a:pt x="929" y="5176"/>
                      <a:pt x="2081" y="5381"/>
                      <a:pt x="3336" y="5381"/>
                    </a:cubicBezTo>
                    <a:cubicBezTo>
                      <a:pt x="4589" y="5381"/>
                      <a:pt x="5742" y="5176"/>
                      <a:pt x="6669" y="4833"/>
                    </a:cubicBezTo>
                    <a:lnTo>
                      <a:pt x="6669" y="548"/>
                    </a:lnTo>
                    <a:cubicBezTo>
                      <a:pt x="5742" y="206"/>
                      <a:pt x="4589" y="1"/>
                      <a:pt x="3336"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 name="Google Shape;2093;p55">
                <a:extLst>
                  <a:ext uri="{FF2B5EF4-FFF2-40B4-BE49-F238E27FC236}">
                    <a16:creationId xmlns:a16="http://schemas.microsoft.com/office/drawing/2014/main" id="{D8E11723-DDA0-4A0D-A27E-79D3C360E531}"/>
                  </a:ext>
                </a:extLst>
              </p:cNvPr>
              <p:cNvSpPr/>
              <p:nvPr/>
            </p:nvSpPr>
            <p:spPr>
              <a:xfrm>
                <a:off x="5476476" y="1582430"/>
                <a:ext cx="86047" cy="42256"/>
              </a:xfrm>
              <a:custGeom>
                <a:avLst/>
                <a:gdLst/>
                <a:ahLst/>
                <a:cxnLst/>
                <a:rect l="l" t="t" r="r" b="b"/>
                <a:pathLst>
                  <a:path w="6669" h="3275" extrusionOk="0">
                    <a:moveTo>
                      <a:pt x="0" y="1"/>
                    </a:moveTo>
                    <a:lnTo>
                      <a:pt x="0" y="1653"/>
                    </a:lnTo>
                    <a:cubicBezTo>
                      <a:pt x="0" y="2549"/>
                      <a:pt x="1493" y="3274"/>
                      <a:pt x="3334" y="3274"/>
                    </a:cubicBezTo>
                    <a:cubicBezTo>
                      <a:pt x="5175" y="3274"/>
                      <a:pt x="6668" y="2549"/>
                      <a:pt x="6668" y="1653"/>
                    </a:cubicBezTo>
                    <a:lnTo>
                      <a:pt x="6668" y="1"/>
                    </a:lnTo>
                    <a:close/>
                  </a:path>
                </a:pathLst>
              </a:custGeom>
              <a:solidFill>
                <a:schemeClr val="bg1">
                  <a:lumMod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 name="Google Shape;2094;p55">
                <a:extLst>
                  <a:ext uri="{FF2B5EF4-FFF2-40B4-BE49-F238E27FC236}">
                    <a16:creationId xmlns:a16="http://schemas.microsoft.com/office/drawing/2014/main" id="{0EC2F137-EC37-4296-A561-5C7B5FEDA5A7}"/>
                  </a:ext>
                </a:extLst>
              </p:cNvPr>
              <p:cNvSpPr/>
              <p:nvPr/>
            </p:nvSpPr>
            <p:spPr>
              <a:xfrm>
                <a:off x="5476476" y="1561503"/>
                <a:ext cx="86034" cy="41856"/>
              </a:xfrm>
              <a:custGeom>
                <a:avLst/>
                <a:gdLst/>
                <a:ahLst/>
                <a:cxnLst/>
                <a:rect l="l" t="t" r="r" b="b"/>
                <a:pathLst>
                  <a:path w="6668" h="3244" extrusionOk="0">
                    <a:moveTo>
                      <a:pt x="3334" y="0"/>
                    </a:moveTo>
                    <a:cubicBezTo>
                      <a:pt x="1492" y="0"/>
                      <a:pt x="0" y="726"/>
                      <a:pt x="0" y="1623"/>
                    </a:cubicBezTo>
                    <a:cubicBezTo>
                      <a:pt x="0" y="2519"/>
                      <a:pt x="1492" y="3244"/>
                      <a:pt x="3334" y="3244"/>
                    </a:cubicBezTo>
                    <a:cubicBezTo>
                      <a:pt x="5174" y="3244"/>
                      <a:pt x="6667" y="2519"/>
                      <a:pt x="6667" y="1623"/>
                    </a:cubicBezTo>
                    <a:cubicBezTo>
                      <a:pt x="6667" y="727"/>
                      <a:pt x="5174" y="0"/>
                      <a:pt x="3334" y="0"/>
                    </a:cubicBezTo>
                    <a:close/>
                  </a:path>
                </a:pathLst>
              </a:custGeom>
              <a:solidFill>
                <a:schemeClr val="bg1">
                  <a:lumMod val="6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 name="Google Shape;2095;p55">
                <a:extLst>
                  <a:ext uri="{FF2B5EF4-FFF2-40B4-BE49-F238E27FC236}">
                    <a16:creationId xmlns:a16="http://schemas.microsoft.com/office/drawing/2014/main" id="{8546A5DA-D4B9-4F09-8BEA-7CF04C13187B}"/>
                  </a:ext>
                </a:extLst>
              </p:cNvPr>
              <p:cNvSpPr/>
              <p:nvPr/>
            </p:nvSpPr>
            <p:spPr>
              <a:xfrm>
                <a:off x="5476476" y="1752589"/>
                <a:ext cx="86034" cy="41856"/>
              </a:xfrm>
              <a:custGeom>
                <a:avLst/>
                <a:gdLst/>
                <a:ahLst/>
                <a:cxnLst/>
                <a:rect l="l" t="t" r="r" b="b"/>
                <a:pathLst>
                  <a:path w="6668" h="3244" extrusionOk="0">
                    <a:moveTo>
                      <a:pt x="3334" y="1"/>
                    </a:moveTo>
                    <a:cubicBezTo>
                      <a:pt x="1493" y="1"/>
                      <a:pt x="0" y="726"/>
                      <a:pt x="0" y="1622"/>
                    </a:cubicBezTo>
                    <a:cubicBezTo>
                      <a:pt x="0" y="2518"/>
                      <a:pt x="1492" y="3243"/>
                      <a:pt x="3334" y="3243"/>
                    </a:cubicBezTo>
                    <a:cubicBezTo>
                      <a:pt x="5174" y="3243"/>
                      <a:pt x="6667" y="2518"/>
                      <a:pt x="6667" y="1622"/>
                    </a:cubicBezTo>
                    <a:cubicBezTo>
                      <a:pt x="6667" y="726"/>
                      <a:pt x="5175" y="1"/>
                      <a:pt x="3334"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5" name="Google Shape;2096;p55">
                <a:extLst>
                  <a:ext uri="{FF2B5EF4-FFF2-40B4-BE49-F238E27FC236}">
                    <a16:creationId xmlns:a16="http://schemas.microsoft.com/office/drawing/2014/main" id="{8BDE66D2-3742-403E-8113-46504E2C65D8}"/>
                  </a:ext>
                </a:extLst>
              </p:cNvPr>
              <p:cNvSpPr/>
              <p:nvPr/>
            </p:nvSpPr>
            <p:spPr>
              <a:xfrm>
                <a:off x="5476450" y="1603345"/>
                <a:ext cx="86060" cy="170171"/>
              </a:xfrm>
              <a:custGeom>
                <a:avLst/>
                <a:gdLst/>
                <a:ahLst/>
                <a:cxnLst/>
                <a:rect l="l" t="t" r="r" b="b"/>
                <a:pathLst>
                  <a:path w="6670" h="13189" extrusionOk="0">
                    <a:moveTo>
                      <a:pt x="1" y="1"/>
                    </a:moveTo>
                    <a:lnTo>
                      <a:pt x="1" y="13189"/>
                    </a:lnTo>
                    <a:cubicBezTo>
                      <a:pt x="1" y="12293"/>
                      <a:pt x="1494" y="11568"/>
                      <a:pt x="3336" y="11568"/>
                    </a:cubicBezTo>
                    <a:cubicBezTo>
                      <a:pt x="5176" y="11568"/>
                      <a:pt x="6669" y="12293"/>
                      <a:pt x="6669" y="13189"/>
                    </a:cubicBezTo>
                    <a:lnTo>
                      <a:pt x="6669" y="1"/>
                    </a:lnTo>
                    <a:cubicBezTo>
                      <a:pt x="6669" y="913"/>
                      <a:pt x="5176" y="1653"/>
                      <a:pt x="3336" y="1653"/>
                    </a:cubicBezTo>
                    <a:cubicBezTo>
                      <a:pt x="1494" y="1653"/>
                      <a:pt x="1" y="913"/>
                      <a:pt x="1" y="1"/>
                    </a:cubicBezTo>
                    <a:close/>
                  </a:path>
                </a:pathLst>
              </a:custGeom>
              <a:solidFill>
                <a:schemeClr val="bg1">
                  <a:lumMod val="6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6" name="Google Shape;2097;p55">
                <a:extLst>
                  <a:ext uri="{FF2B5EF4-FFF2-40B4-BE49-F238E27FC236}">
                    <a16:creationId xmlns:a16="http://schemas.microsoft.com/office/drawing/2014/main" id="{BD119DB6-149C-4084-80B1-4E3BBAEADD61}"/>
                  </a:ext>
                </a:extLst>
              </p:cNvPr>
              <p:cNvSpPr/>
              <p:nvPr/>
            </p:nvSpPr>
            <p:spPr>
              <a:xfrm>
                <a:off x="5476476" y="1773504"/>
                <a:ext cx="86034" cy="51907"/>
              </a:xfrm>
              <a:custGeom>
                <a:avLst/>
                <a:gdLst/>
                <a:ahLst/>
                <a:cxnLst/>
                <a:rect l="l" t="t" r="r" b="b"/>
                <a:pathLst>
                  <a:path w="6668" h="4023" extrusionOk="0">
                    <a:moveTo>
                      <a:pt x="0" y="1"/>
                    </a:moveTo>
                    <a:lnTo>
                      <a:pt x="0" y="4023"/>
                    </a:lnTo>
                    <a:cubicBezTo>
                      <a:pt x="927" y="3681"/>
                      <a:pt x="2081" y="3476"/>
                      <a:pt x="3334" y="3476"/>
                    </a:cubicBezTo>
                    <a:cubicBezTo>
                      <a:pt x="4588" y="3476"/>
                      <a:pt x="5740" y="3681"/>
                      <a:pt x="6667" y="4023"/>
                    </a:cubicBezTo>
                    <a:lnTo>
                      <a:pt x="6667" y="1"/>
                    </a:lnTo>
                    <a:cubicBezTo>
                      <a:pt x="6667" y="897"/>
                      <a:pt x="5174" y="1622"/>
                      <a:pt x="3334" y="1622"/>
                    </a:cubicBezTo>
                    <a:cubicBezTo>
                      <a:pt x="1492" y="1622"/>
                      <a:pt x="0" y="897"/>
                      <a:pt x="0"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7" name="Google Shape;2098;p55">
                <a:extLst>
                  <a:ext uri="{FF2B5EF4-FFF2-40B4-BE49-F238E27FC236}">
                    <a16:creationId xmlns:a16="http://schemas.microsoft.com/office/drawing/2014/main" id="{1C2564AD-38B2-48D0-B74D-5CB24CA304BD}"/>
                  </a:ext>
                </a:extLst>
              </p:cNvPr>
              <p:cNvSpPr/>
              <p:nvPr/>
            </p:nvSpPr>
            <p:spPr>
              <a:xfrm>
                <a:off x="5640157" y="1731880"/>
                <a:ext cx="86047" cy="69428"/>
              </a:xfrm>
              <a:custGeom>
                <a:avLst/>
                <a:gdLst/>
                <a:ahLst/>
                <a:cxnLst/>
                <a:rect l="l" t="t" r="r" b="b"/>
                <a:pathLst>
                  <a:path w="6669" h="5381" extrusionOk="0">
                    <a:moveTo>
                      <a:pt x="3335" y="0"/>
                    </a:moveTo>
                    <a:cubicBezTo>
                      <a:pt x="2081" y="0"/>
                      <a:pt x="929" y="205"/>
                      <a:pt x="1" y="547"/>
                    </a:cubicBezTo>
                    <a:lnTo>
                      <a:pt x="1" y="4832"/>
                    </a:lnTo>
                    <a:cubicBezTo>
                      <a:pt x="929" y="5174"/>
                      <a:pt x="2081" y="5380"/>
                      <a:pt x="3335" y="5380"/>
                    </a:cubicBezTo>
                    <a:cubicBezTo>
                      <a:pt x="4588" y="5380"/>
                      <a:pt x="5742" y="5174"/>
                      <a:pt x="6669" y="4832"/>
                    </a:cubicBezTo>
                    <a:lnTo>
                      <a:pt x="6669" y="547"/>
                    </a:lnTo>
                    <a:cubicBezTo>
                      <a:pt x="5741" y="205"/>
                      <a:pt x="4588" y="0"/>
                      <a:pt x="3335"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8" name="Google Shape;2099;p55">
                <a:extLst>
                  <a:ext uri="{FF2B5EF4-FFF2-40B4-BE49-F238E27FC236}">
                    <a16:creationId xmlns:a16="http://schemas.microsoft.com/office/drawing/2014/main" id="{64689A99-F4FD-4484-870A-45B3494D64FD}"/>
                  </a:ext>
                </a:extLst>
              </p:cNvPr>
              <p:cNvSpPr/>
              <p:nvPr/>
            </p:nvSpPr>
            <p:spPr>
              <a:xfrm>
                <a:off x="5640157" y="1671483"/>
                <a:ext cx="86047" cy="41869"/>
              </a:xfrm>
              <a:custGeom>
                <a:avLst/>
                <a:gdLst/>
                <a:ahLst/>
                <a:cxnLst/>
                <a:rect l="l" t="t" r="r" b="b"/>
                <a:pathLst>
                  <a:path w="6669" h="3245" extrusionOk="0">
                    <a:moveTo>
                      <a:pt x="3335" y="1"/>
                    </a:moveTo>
                    <a:cubicBezTo>
                      <a:pt x="1494" y="1"/>
                      <a:pt x="1" y="728"/>
                      <a:pt x="1" y="1623"/>
                    </a:cubicBezTo>
                    <a:cubicBezTo>
                      <a:pt x="1" y="2519"/>
                      <a:pt x="1494" y="3244"/>
                      <a:pt x="3335" y="3244"/>
                    </a:cubicBezTo>
                    <a:cubicBezTo>
                      <a:pt x="5176" y="3244"/>
                      <a:pt x="6669" y="2519"/>
                      <a:pt x="6669" y="1623"/>
                    </a:cubicBezTo>
                    <a:cubicBezTo>
                      <a:pt x="6669" y="728"/>
                      <a:pt x="5176" y="1"/>
                      <a:pt x="3335"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9" name="Google Shape;2100;p55">
                <a:extLst>
                  <a:ext uri="{FF2B5EF4-FFF2-40B4-BE49-F238E27FC236}">
                    <a16:creationId xmlns:a16="http://schemas.microsoft.com/office/drawing/2014/main" id="{C2D8C71D-3D36-489B-A88B-E1BE0B74191A}"/>
                  </a:ext>
                </a:extLst>
              </p:cNvPr>
              <p:cNvSpPr/>
              <p:nvPr/>
            </p:nvSpPr>
            <p:spPr>
              <a:xfrm>
                <a:off x="5640157" y="1522253"/>
                <a:ext cx="86047" cy="170184"/>
              </a:xfrm>
              <a:custGeom>
                <a:avLst/>
                <a:gdLst/>
                <a:ahLst/>
                <a:cxnLst/>
                <a:rect l="l" t="t" r="r" b="b"/>
                <a:pathLst>
                  <a:path w="6669" h="13190" extrusionOk="0">
                    <a:moveTo>
                      <a:pt x="1" y="0"/>
                    </a:moveTo>
                    <a:lnTo>
                      <a:pt x="1" y="13189"/>
                    </a:lnTo>
                    <a:cubicBezTo>
                      <a:pt x="1" y="12294"/>
                      <a:pt x="1494" y="11567"/>
                      <a:pt x="3335" y="11567"/>
                    </a:cubicBezTo>
                    <a:cubicBezTo>
                      <a:pt x="5176" y="11567"/>
                      <a:pt x="6669" y="12294"/>
                      <a:pt x="6669" y="13189"/>
                    </a:cubicBezTo>
                    <a:lnTo>
                      <a:pt x="6669" y="0"/>
                    </a:lnTo>
                    <a:cubicBezTo>
                      <a:pt x="6669" y="914"/>
                      <a:pt x="5176" y="1654"/>
                      <a:pt x="3335" y="1654"/>
                    </a:cubicBezTo>
                    <a:cubicBezTo>
                      <a:pt x="1494" y="1654"/>
                      <a:pt x="1" y="914"/>
                      <a:pt x="1" y="0"/>
                    </a:cubicBezTo>
                    <a:close/>
                  </a:path>
                </a:pathLst>
              </a:custGeom>
              <a:solidFill>
                <a:schemeClr val="bg1">
                  <a:lumMod val="6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0" name="Google Shape;2101;p55">
                <a:extLst>
                  <a:ext uri="{FF2B5EF4-FFF2-40B4-BE49-F238E27FC236}">
                    <a16:creationId xmlns:a16="http://schemas.microsoft.com/office/drawing/2014/main" id="{99EC4B84-DEBF-4A01-BE8E-F9D3EBD2CD58}"/>
                  </a:ext>
                </a:extLst>
              </p:cNvPr>
              <p:cNvSpPr/>
              <p:nvPr/>
            </p:nvSpPr>
            <p:spPr>
              <a:xfrm>
                <a:off x="5640157" y="1692424"/>
                <a:ext cx="86047" cy="46514"/>
              </a:xfrm>
              <a:custGeom>
                <a:avLst/>
                <a:gdLst/>
                <a:ahLst/>
                <a:cxnLst/>
                <a:rect l="l" t="t" r="r" b="b"/>
                <a:pathLst>
                  <a:path w="6669" h="3605" extrusionOk="0">
                    <a:moveTo>
                      <a:pt x="1" y="0"/>
                    </a:moveTo>
                    <a:lnTo>
                      <a:pt x="1" y="3605"/>
                    </a:lnTo>
                    <a:cubicBezTo>
                      <a:pt x="929" y="3263"/>
                      <a:pt x="2081" y="3058"/>
                      <a:pt x="3335" y="3058"/>
                    </a:cubicBezTo>
                    <a:cubicBezTo>
                      <a:pt x="4588" y="3058"/>
                      <a:pt x="5741" y="3263"/>
                      <a:pt x="6669" y="3605"/>
                    </a:cubicBezTo>
                    <a:lnTo>
                      <a:pt x="6669" y="0"/>
                    </a:lnTo>
                    <a:cubicBezTo>
                      <a:pt x="6669" y="896"/>
                      <a:pt x="5176" y="1621"/>
                      <a:pt x="3335" y="1621"/>
                    </a:cubicBezTo>
                    <a:cubicBezTo>
                      <a:pt x="1494" y="1621"/>
                      <a:pt x="1" y="896"/>
                      <a:pt x="1"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21" name="Google Shape;2102;p55">
              <a:extLst>
                <a:ext uri="{FF2B5EF4-FFF2-40B4-BE49-F238E27FC236}">
                  <a16:creationId xmlns:a16="http://schemas.microsoft.com/office/drawing/2014/main" id="{863043F6-61F6-4643-BFCD-74D7081590B6}"/>
                </a:ext>
              </a:extLst>
            </p:cNvPr>
            <p:cNvGrpSpPr/>
            <p:nvPr/>
          </p:nvGrpSpPr>
          <p:grpSpPr>
            <a:xfrm>
              <a:off x="4280240" y="1350475"/>
              <a:ext cx="110312" cy="81001"/>
              <a:chOff x="5476476" y="1561503"/>
              <a:chExt cx="86047" cy="63184"/>
            </a:xfrm>
          </p:grpSpPr>
          <p:sp>
            <p:nvSpPr>
              <p:cNvPr id="22" name="Google Shape;2103;p55">
                <a:extLst>
                  <a:ext uri="{FF2B5EF4-FFF2-40B4-BE49-F238E27FC236}">
                    <a16:creationId xmlns:a16="http://schemas.microsoft.com/office/drawing/2014/main" id="{564CF155-E1C7-496B-BF5E-2D38CDCD1ACB}"/>
                  </a:ext>
                </a:extLst>
              </p:cNvPr>
              <p:cNvSpPr/>
              <p:nvPr/>
            </p:nvSpPr>
            <p:spPr>
              <a:xfrm>
                <a:off x="5476476" y="1582430"/>
                <a:ext cx="86047" cy="42256"/>
              </a:xfrm>
              <a:custGeom>
                <a:avLst/>
                <a:gdLst/>
                <a:ahLst/>
                <a:cxnLst/>
                <a:rect l="l" t="t" r="r" b="b"/>
                <a:pathLst>
                  <a:path w="6669" h="3275" extrusionOk="0">
                    <a:moveTo>
                      <a:pt x="0" y="1"/>
                    </a:moveTo>
                    <a:lnTo>
                      <a:pt x="0" y="1653"/>
                    </a:lnTo>
                    <a:cubicBezTo>
                      <a:pt x="0" y="2549"/>
                      <a:pt x="1493" y="3274"/>
                      <a:pt x="3334" y="3274"/>
                    </a:cubicBezTo>
                    <a:cubicBezTo>
                      <a:pt x="5175" y="3274"/>
                      <a:pt x="6668" y="2549"/>
                      <a:pt x="6668" y="1653"/>
                    </a:cubicBezTo>
                    <a:lnTo>
                      <a:pt x="6668" y="1"/>
                    </a:lnTo>
                    <a:close/>
                  </a:path>
                </a:pathLst>
              </a:custGeom>
              <a:solidFill>
                <a:schemeClr val="bg1">
                  <a:lumMod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2104;p55">
                <a:extLst>
                  <a:ext uri="{FF2B5EF4-FFF2-40B4-BE49-F238E27FC236}">
                    <a16:creationId xmlns:a16="http://schemas.microsoft.com/office/drawing/2014/main" id="{8ABA7100-9F26-4BF2-AD28-DDD96B243B16}"/>
                  </a:ext>
                </a:extLst>
              </p:cNvPr>
              <p:cNvSpPr/>
              <p:nvPr/>
            </p:nvSpPr>
            <p:spPr>
              <a:xfrm>
                <a:off x="5476476" y="1561503"/>
                <a:ext cx="86034" cy="41856"/>
              </a:xfrm>
              <a:custGeom>
                <a:avLst/>
                <a:gdLst/>
                <a:ahLst/>
                <a:cxnLst/>
                <a:rect l="l" t="t" r="r" b="b"/>
                <a:pathLst>
                  <a:path w="6668" h="3244" extrusionOk="0">
                    <a:moveTo>
                      <a:pt x="3334" y="0"/>
                    </a:moveTo>
                    <a:cubicBezTo>
                      <a:pt x="1492" y="0"/>
                      <a:pt x="0" y="726"/>
                      <a:pt x="0" y="1623"/>
                    </a:cubicBezTo>
                    <a:cubicBezTo>
                      <a:pt x="0" y="2519"/>
                      <a:pt x="1492" y="3244"/>
                      <a:pt x="3334" y="3244"/>
                    </a:cubicBezTo>
                    <a:cubicBezTo>
                      <a:pt x="5174" y="3244"/>
                      <a:pt x="6667" y="2519"/>
                      <a:pt x="6667" y="1623"/>
                    </a:cubicBezTo>
                    <a:cubicBezTo>
                      <a:pt x="6667" y="727"/>
                      <a:pt x="5174" y="0"/>
                      <a:pt x="3334" y="0"/>
                    </a:cubicBezTo>
                    <a:close/>
                  </a:path>
                </a:pathLst>
              </a:custGeom>
              <a:solidFill>
                <a:schemeClr val="bg1">
                  <a:lumMod val="6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sp>
        <p:nvSpPr>
          <p:cNvPr id="63" name="Google Shape;1247;p43">
            <a:extLst>
              <a:ext uri="{FF2B5EF4-FFF2-40B4-BE49-F238E27FC236}">
                <a16:creationId xmlns:a16="http://schemas.microsoft.com/office/drawing/2014/main" id="{F08608DB-D432-4580-AD9C-B0FA54EED9E2}"/>
              </a:ext>
            </a:extLst>
          </p:cNvPr>
          <p:cNvSpPr txBox="1">
            <a:spLocks/>
          </p:cNvSpPr>
          <p:nvPr/>
        </p:nvSpPr>
        <p:spPr>
          <a:xfrm>
            <a:off x="11297280" y="5764012"/>
            <a:ext cx="10654410" cy="1157147"/>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6600" b="0" i="0" u="none" strike="noStrike" kern="1200" cap="none" spc="0" normalizeH="0" baseline="0" noProof="0">
                <a:ln>
                  <a:noFill/>
                </a:ln>
                <a:solidFill>
                  <a:srgbClr val="272E3A"/>
                </a:solidFill>
                <a:effectLst/>
                <a:uLnTx/>
                <a:uFillTx/>
                <a:latin typeface="Montserrat SemiBold"/>
                <a:ea typeface="+mj-ea"/>
                <a:cs typeface="+mj-cs"/>
              </a:rPr>
              <a:t>Title Here</a:t>
            </a:r>
          </a:p>
        </p:txBody>
      </p:sp>
      <p:sp>
        <p:nvSpPr>
          <p:cNvPr id="64" name="Rectangle 63">
            <a:extLst>
              <a:ext uri="{FF2B5EF4-FFF2-40B4-BE49-F238E27FC236}">
                <a16:creationId xmlns:a16="http://schemas.microsoft.com/office/drawing/2014/main" id="{B98AE97E-2B1B-4B3B-8D38-5A0F8BC8C256}"/>
              </a:ext>
            </a:extLst>
          </p:cNvPr>
          <p:cNvSpPr/>
          <p:nvPr/>
        </p:nvSpPr>
        <p:spPr>
          <a:xfrm>
            <a:off x="11529185" y="7307900"/>
            <a:ext cx="10422504" cy="2308290"/>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Light"/>
                <a:ea typeface="+mn-ea"/>
                <a:cs typeface="+mn-cs"/>
              </a:rPr>
              <a:t>Lorem Ipsum</a:t>
            </a:r>
            <a:r>
              <a:rPr kumimoji="0" lang="en-US" sz="2400" b="0" i="0" u="none" strike="noStrike" kern="1200" cap="none" spc="0" normalizeH="0" baseline="0" noProof="0">
                <a:ln>
                  <a:noFill/>
                </a:ln>
                <a:solidFill>
                  <a:srgbClr val="272E3A"/>
                </a:solidFill>
                <a:effectLst/>
                <a:uLnTx/>
                <a:uFillTx/>
                <a:latin typeface="Montserrat Light"/>
                <a:ea typeface="+mn-ea"/>
                <a:cs typeface="+mn-cs"/>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2083164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Google Shape;1247;p43">
            <a:extLst>
              <a:ext uri="{FF2B5EF4-FFF2-40B4-BE49-F238E27FC236}">
                <a16:creationId xmlns:a16="http://schemas.microsoft.com/office/drawing/2014/main" id="{F08608DB-D432-4580-AD9C-B0FA54EED9E2}"/>
              </a:ext>
            </a:extLst>
          </p:cNvPr>
          <p:cNvSpPr txBox="1">
            <a:spLocks/>
          </p:cNvSpPr>
          <p:nvPr/>
        </p:nvSpPr>
        <p:spPr>
          <a:xfrm>
            <a:off x="12125517" y="5371899"/>
            <a:ext cx="10654410" cy="1157147"/>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6600" b="0" i="0" u="none" strike="noStrike" kern="1200" cap="none" spc="0" normalizeH="0" baseline="0" noProof="0">
                <a:ln>
                  <a:noFill/>
                </a:ln>
                <a:solidFill>
                  <a:srgbClr val="272E3A"/>
                </a:solidFill>
                <a:effectLst/>
                <a:uLnTx/>
                <a:uFillTx/>
                <a:latin typeface="Montserrat"/>
                <a:ea typeface="+mj-ea"/>
                <a:cs typeface="+mj-cs"/>
              </a:rPr>
              <a:t>Title Here</a:t>
            </a:r>
          </a:p>
        </p:txBody>
      </p:sp>
      <p:sp>
        <p:nvSpPr>
          <p:cNvPr id="64" name="Rectangle 63">
            <a:extLst>
              <a:ext uri="{FF2B5EF4-FFF2-40B4-BE49-F238E27FC236}">
                <a16:creationId xmlns:a16="http://schemas.microsoft.com/office/drawing/2014/main" id="{B98AE97E-2B1B-4B3B-8D38-5A0F8BC8C256}"/>
              </a:ext>
            </a:extLst>
          </p:cNvPr>
          <p:cNvSpPr/>
          <p:nvPr/>
        </p:nvSpPr>
        <p:spPr>
          <a:xfrm>
            <a:off x="12357423" y="6915787"/>
            <a:ext cx="10422504" cy="2308290"/>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Light"/>
                <a:ea typeface="+mn-ea"/>
                <a:cs typeface="+mn-cs"/>
              </a:rPr>
              <a:t>Lorem Ipsum</a:t>
            </a:r>
            <a:r>
              <a:rPr kumimoji="0" lang="en-US" sz="2400" b="0" i="0" u="none" strike="noStrike" kern="1200" cap="none" spc="0" normalizeH="0" baseline="0" noProof="0">
                <a:ln>
                  <a:noFill/>
                </a:ln>
                <a:solidFill>
                  <a:srgbClr val="272E3A"/>
                </a:solidFill>
                <a:effectLst/>
                <a:uLnTx/>
                <a:uFillTx/>
                <a:latin typeface="Montserrat Light"/>
                <a:ea typeface="+mn-ea"/>
                <a:cs typeface="+mn-cs"/>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4" name="Group 3">
            <a:extLst>
              <a:ext uri="{FF2B5EF4-FFF2-40B4-BE49-F238E27FC236}">
                <a16:creationId xmlns:a16="http://schemas.microsoft.com/office/drawing/2014/main" id="{1DB7D95A-EFFA-4CF9-BE28-263DA66F08D6}"/>
              </a:ext>
            </a:extLst>
          </p:cNvPr>
          <p:cNvGrpSpPr/>
          <p:nvPr/>
        </p:nvGrpSpPr>
        <p:grpSpPr>
          <a:xfrm>
            <a:off x="1003052" y="3634629"/>
            <a:ext cx="9308019" cy="6261031"/>
            <a:chOff x="13124851" y="3847533"/>
            <a:chExt cx="4118080" cy="2770023"/>
          </a:xfrm>
        </p:grpSpPr>
        <p:grpSp>
          <p:nvGrpSpPr>
            <p:cNvPr id="19" name="Google Shape;1886;p55">
              <a:extLst>
                <a:ext uri="{FF2B5EF4-FFF2-40B4-BE49-F238E27FC236}">
                  <a16:creationId xmlns:a16="http://schemas.microsoft.com/office/drawing/2014/main" id="{D359E290-3081-4024-BCE9-3957DB49086B}"/>
                </a:ext>
              </a:extLst>
            </p:cNvPr>
            <p:cNvGrpSpPr/>
            <p:nvPr/>
          </p:nvGrpSpPr>
          <p:grpSpPr>
            <a:xfrm>
              <a:off x="13124851" y="3847533"/>
              <a:ext cx="3348445" cy="1938400"/>
              <a:chOff x="5370269" y="2120799"/>
              <a:chExt cx="1255667" cy="726900"/>
            </a:xfrm>
          </p:grpSpPr>
          <p:sp>
            <p:nvSpPr>
              <p:cNvPr id="20" name="Google Shape;1887;p55">
                <a:extLst>
                  <a:ext uri="{FF2B5EF4-FFF2-40B4-BE49-F238E27FC236}">
                    <a16:creationId xmlns:a16="http://schemas.microsoft.com/office/drawing/2014/main" id="{EDDC4F6F-9262-42D0-98F0-D3E055054FDF}"/>
                  </a:ext>
                </a:extLst>
              </p:cNvPr>
              <p:cNvSpPr/>
              <p:nvPr/>
            </p:nvSpPr>
            <p:spPr>
              <a:xfrm>
                <a:off x="5518775" y="2580852"/>
                <a:ext cx="144329" cy="90961"/>
              </a:xfrm>
              <a:custGeom>
                <a:avLst/>
                <a:gdLst/>
                <a:ahLst/>
                <a:cxnLst/>
                <a:rect l="l" t="t" r="r" b="b"/>
                <a:pathLst>
                  <a:path w="8600" h="5420" extrusionOk="0">
                    <a:moveTo>
                      <a:pt x="0" y="1"/>
                    </a:moveTo>
                    <a:lnTo>
                      <a:pt x="0" y="3429"/>
                    </a:lnTo>
                    <a:cubicBezTo>
                      <a:pt x="0" y="4528"/>
                      <a:pt x="1926" y="5419"/>
                      <a:pt x="4300" y="5419"/>
                    </a:cubicBezTo>
                    <a:cubicBezTo>
                      <a:pt x="6674" y="5419"/>
                      <a:pt x="8599" y="4528"/>
                      <a:pt x="8599" y="3429"/>
                    </a:cubicBezTo>
                    <a:lnTo>
                      <a:pt x="8599" y="1"/>
                    </a:lnTo>
                    <a:close/>
                  </a:path>
                </a:pathLst>
              </a:custGeom>
              <a:solidFill>
                <a:schemeClr val="accent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1889;p55">
                <a:extLst>
                  <a:ext uri="{FF2B5EF4-FFF2-40B4-BE49-F238E27FC236}">
                    <a16:creationId xmlns:a16="http://schemas.microsoft.com/office/drawing/2014/main" id="{FCB72A8E-4F84-4821-B54F-174B176C3C22}"/>
                  </a:ext>
                </a:extLst>
              </p:cNvPr>
              <p:cNvSpPr/>
              <p:nvPr/>
            </p:nvSpPr>
            <p:spPr>
              <a:xfrm>
                <a:off x="5370269" y="2120799"/>
                <a:ext cx="1255667" cy="726900"/>
              </a:xfrm>
              <a:custGeom>
                <a:avLst/>
                <a:gdLst/>
                <a:ahLst/>
                <a:cxnLst/>
                <a:rect l="l" t="t" r="r" b="b"/>
                <a:pathLst>
                  <a:path w="74820" h="43313" extrusionOk="0">
                    <a:moveTo>
                      <a:pt x="52170" y="1"/>
                    </a:moveTo>
                    <a:cubicBezTo>
                      <a:pt x="51578" y="1"/>
                      <a:pt x="50986" y="155"/>
                      <a:pt x="50456" y="464"/>
                    </a:cubicBezTo>
                    <a:lnTo>
                      <a:pt x="803" y="29349"/>
                    </a:lnTo>
                    <a:cubicBezTo>
                      <a:pt x="1" y="29815"/>
                      <a:pt x="2" y="30975"/>
                      <a:pt x="807" y="31439"/>
                    </a:cubicBezTo>
                    <a:lnTo>
                      <a:pt x="20581" y="42857"/>
                    </a:lnTo>
                    <a:cubicBezTo>
                      <a:pt x="21108" y="43161"/>
                      <a:pt x="21697" y="43313"/>
                      <a:pt x="22285" y="43313"/>
                    </a:cubicBezTo>
                    <a:cubicBezTo>
                      <a:pt x="22873" y="43313"/>
                      <a:pt x="23461" y="43161"/>
                      <a:pt x="23988" y="42857"/>
                    </a:cubicBezTo>
                    <a:lnTo>
                      <a:pt x="74010" y="13978"/>
                    </a:lnTo>
                    <a:cubicBezTo>
                      <a:pt x="74820" y="13510"/>
                      <a:pt x="74815" y="12341"/>
                      <a:pt x="74002" y="11879"/>
                    </a:cubicBezTo>
                    <a:lnTo>
                      <a:pt x="53852" y="444"/>
                    </a:lnTo>
                    <a:cubicBezTo>
                      <a:pt x="53330" y="148"/>
                      <a:pt x="52750" y="1"/>
                      <a:pt x="52170" y="1"/>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1890;p55">
                <a:extLst>
                  <a:ext uri="{FF2B5EF4-FFF2-40B4-BE49-F238E27FC236}">
                    <a16:creationId xmlns:a16="http://schemas.microsoft.com/office/drawing/2014/main" id="{FE1EF005-9385-49FD-B283-00511B6AA2BB}"/>
                  </a:ext>
                </a:extLst>
              </p:cNvPr>
              <p:cNvSpPr/>
              <p:nvPr/>
            </p:nvSpPr>
            <p:spPr>
              <a:xfrm>
                <a:off x="6175415" y="2194993"/>
                <a:ext cx="144329" cy="90961"/>
              </a:xfrm>
              <a:custGeom>
                <a:avLst/>
                <a:gdLst/>
                <a:ahLst/>
                <a:cxnLst/>
                <a:rect l="l" t="t" r="r" b="b"/>
                <a:pathLst>
                  <a:path w="8600" h="5420" extrusionOk="0">
                    <a:moveTo>
                      <a:pt x="0" y="1"/>
                    </a:moveTo>
                    <a:lnTo>
                      <a:pt x="0" y="3429"/>
                    </a:lnTo>
                    <a:cubicBezTo>
                      <a:pt x="0" y="4529"/>
                      <a:pt x="1925" y="5420"/>
                      <a:pt x="4299" y="5420"/>
                    </a:cubicBezTo>
                    <a:cubicBezTo>
                      <a:pt x="6674" y="5420"/>
                      <a:pt x="8599" y="4529"/>
                      <a:pt x="8599" y="3429"/>
                    </a:cubicBezTo>
                    <a:lnTo>
                      <a:pt x="8599"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1891;p55">
                <a:extLst>
                  <a:ext uri="{FF2B5EF4-FFF2-40B4-BE49-F238E27FC236}">
                    <a16:creationId xmlns:a16="http://schemas.microsoft.com/office/drawing/2014/main" id="{28868426-0251-4FC5-B65C-A38CC3EEC9E7}"/>
                  </a:ext>
                </a:extLst>
              </p:cNvPr>
              <p:cNvSpPr/>
              <p:nvPr/>
            </p:nvSpPr>
            <p:spPr>
              <a:xfrm>
                <a:off x="6175415" y="2161597"/>
                <a:ext cx="144329" cy="66828"/>
              </a:xfrm>
              <a:custGeom>
                <a:avLst/>
                <a:gdLst/>
                <a:ahLst/>
                <a:cxnLst/>
                <a:rect l="l" t="t" r="r" b="b"/>
                <a:pathLst>
                  <a:path w="8600" h="3982" extrusionOk="0">
                    <a:moveTo>
                      <a:pt x="4299" y="0"/>
                    </a:moveTo>
                    <a:cubicBezTo>
                      <a:pt x="1925" y="0"/>
                      <a:pt x="0" y="891"/>
                      <a:pt x="0" y="1991"/>
                    </a:cubicBezTo>
                    <a:cubicBezTo>
                      <a:pt x="0" y="3090"/>
                      <a:pt x="1925" y="3981"/>
                      <a:pt x="4299" y="3981"/>
                    </a:cubicBezTo>
                    <a:cubicBezTo>
                      <a:pt x="6674" y="3981"/>
                      <a:pt x="8599" y="3090"/>
                      <a:pt x="8599" y="1991"/>
                    </a:cubicBezTo>
                    <a:cubicBezTo>
                      <a:pt x="8599" y="891"/>
                      <a:pt x="6674" y="0"/>
                      <a:pt x="4299" y="0"/>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1892;p55">
                <a:extLst>
                  <a:ext uri="{FF2B5EF4-FFF2-40B4-BE49-F238E27FC236}">
                    <a16:creationId xmlns:a16="http://schemas.microsoft.com/office/drawing/2014/main" id="{1B5FAA31-C626-43DF-9D70-5E63C214DFBC}"/>
                  </a:ext>
                </a:extLst>
              </p:cNvPr>
              <p:cNvSpPr/>
              <p:nvPr/>
            </p:nvSpPr>
            <p:spPr>
              <a:xfrm>
                <a:off x="6011234" y="2291475"/>
                <a:ext cx="144329" cy="90961"/>
              </a:xfrm>
              <a:custGeom>
                <a:avLst/>
                <a:gdLst/>
                <a:ahLst/>
                <a:cxnLst/>
                <a:rect l="l" t="t" r="r" b="b"/>
                <a:pathLst>
                  <a:path w="8600" h="5420" extrusionOk="0">
                    <a:moveTo>
                      <a:pt x="1" y="0"/>
                    </a:moveTo>
                    <a:lnTo>
                      <a:pt x="1" y="3429"/>
                    </a:lnTo>
                    <a:cubicBezTo>
                      <a:pt x="1" y="4528"/>
                      <a:pt x="1927" y="5419"/>
                      <a:pt x="4301" y="5419"/>
                    </a:cubicBezTo>
                    <a:cubicBezTo>
                      <a:pt x="6675" y="5419"/>
                      <a:pt x="8600" y="4528"/>
                      <a:pt x="8600" y="3429"/>
                    </a:cubicBezTo>
                    <a:lnTo>
                      <a:pt x="8600" y="0"/>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 name="Google Shape;1893;p55">
                <a:extLst>
                  <a:ext uri="{FF2B5EF4-FFF2-40B4-BE49-F238E27FC236}">
                    <a16:creationId xmlns:a16="http://schemas.microsoft.com/office/drawing/2014/main" id="{FE7A0DF7-7AFC-460D-B829-37B132C1BE0D}"/>
                  </a:ext>
                </a:extLst>
              </p:cNvPr>
              <p:cNvSpPr/>
              <p:nvPr/>
            </p:nvSpPr>
            <p:spPr>
              <a:xfrm>
                <a:off x="6011234" y="2258044"/>
                <a:ext cx="144329" cy="66845"/>
              </a:xfrm>
              <a:custGeom>
                <a:avLst/>
                <a:gdLst/>
                <a:ahLst/>
                <a:cxnLst/>
                <a:rect l="l" t="t" r="r" b="b"/>
                <a:pathLst>
                  <a:path w="8600" h="3983" extrusionOk="0">
                    <a:moveTo>
                      <a:pt x="4301" y="1"/>
                    </a:moveTo>
                    <a:cubicBezTo>
                      <a:pt x="1927" y="1"/>
                      <a:pt x="1" y="893"/>
                      <a:pt x="1" y="1992"/>
                    </a:cubicBezTo>
                    <a:cubicBezTo>
                      <a:pt x="1" y="3092"/>
                      <a:pt x="1927" y="3983"/>
                      <a:pt x="4301" y="3983"/>
                    </a:cubicBezTo>
                    <a:cubicBezTo>
                      <a:pt x="6675" y="3983"/>
                      <a:pt x="8600" y="3092"/>
                      <a:pt x="8600" y="1992"/>
                    </a:cubicBezTo>
                    <a:cubicBezTo>
                      <a:pt x="8600" y="893"/>
                      <a:pt x="6675" y="1"/>
                      <a:pt x="4301" y="1"/>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1894;p55">
                <a:extLst>
                  <a:ext uri="{FF2B5EF4-FFF2-40B4-BE49-F238E27FC236}">
                    <a16:creationId xmlns:a16="http://schemas.microsoft.com/office/drawing/2014/main" id="{AB3CAF73-72C7-4BD3-91BE-390465509DF7}"/>
                  </a:ext>
                </a:extLst>
              </p:cNvPr>
              <p:cNvSpPr/>
              <p:nvPr/>
            </p:nvSpPr>
            <p:spPr>
              <a:xfrm>
                <a:off x="5847087" y="2387939"/>
                <a:ext cx="144329" cy="90961"/>
              </a:xfrm>
              <a:custGeom>
                <a:avLst/>
                <a:gdLst/>
                <a:ahLst/>
                <a:cxnLst/>
                <a:rect l="l" t="t" r="r" b="b"/>
                <a:pathLst>
                  <a:path w="8600" h="5420" extrusionOk="0">
                    <a:moveTo>
                      <a:pt x="1" y="1"/>
                    </a:moveTo>
                    <a:lnTo>
                      <a:pt x="1" y="3429"/>
                    </a:lnTo>
                    <a:cubicBezTo>
                      <a:pt x="1" y="4528"/>
                      <a:pt x="1925" y="5420"/>
                      <a:pt x="4301" y="5420"/>
                    </a:cubicBezTo>
                    <a:cubicBezTo>
                      <a:pt x="6675" y="5420"/>
                      <a:pt x="8600" y="4528"/>
                      <a:pt x="8600" y="3429"/>
                    </a:cubicBezTo>
                    <a:lnTo>
                      <a:pt x="8600"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1895;p55">
                <a:extLst>
                  <a:ext uri="{FF2B5EF4-FFF2-40B4-BE49-F238E27FC236}">
                    <a16:creationId xmlns:a16="http://schemas.microsoft.com/office/drawing/2014/main" id="{888C0EFC-8F0A-41F5-9C11-54037B34C2E7}"/>
                  </a:ext>
                </a:extLst>
              </p:cNvPr>
              <p:cNvSpPr/>
              <p:nvPr/>
            </p:nvSpPr>
            <p:spPr>
              <a:xfrm>
                <a:off x="5847087" y="2354526"/>
                <a:ext cx="144329" cy="66845"/>
              </a:xfrm>
              <a:custGeom>
                <a:avLst/>
                <a:gdLst/>
                <a:ahLst/>
                <a:cxnLst/>
                <a:rect l="l" t="t" r="r" b="b"/>
                <a:pathLst>
                  <a:path w="8600" h="3983" extrusionOk="0">
                    <a:moveTo>
                      <a:pt x="4301" y="0"/>
                    </a:moveTo>
                    <a:cubicBezTo>
                      <a:pt x="1925" y="0"/>
                      <a:pt x="1" y="892"/>
                      <a:pt x="1" y="1992"/>
                    </a:cubicBezTo>
                    <a:cubicBezTo>
                      <a:pt x="1" y="3090"/>
                      <a:pt x="1925" y="3982"/>
                      <a:pt x="4301" y="3982"/>
                    </a:cubicBezTo>
                    <a:cubicBezTo>
                      <a:pt x="6675" y="3982"/>
                      <a:pt x="8600" y="3090"/>
                      <a:pt x="8600" y="1992"/>
                    </a:cubicBezTo>
                    <a:cubicBezTo>
                      <a:pt x="8600" y="891"/>
                      <a:pt x="6675" y="0"/>
                      <a:pt x="4301" y="0"/>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1896;p55">
                <a:extLst>
                  <a:ext uri="{FF2B5EF4-FFF2-40B4-BE49-F238E27FC236}">
                    <a16:creationId xmlns:a16="http://schemas.microsoft.com/office/drawing/2014/main" id="{A2D7C2CB-F85C-488F-B2EC-10C4C78FB510}"/>
                  </a:ext>
                </a:extLst>
              </p:cNvPr>
              <p:cNvSpPr/>
              <p:nvPr/>
            </p:nvSpPr>
            <p:spPr>
              <a:xfrm>
                <a:off x="5682939" y="2484387"/>
                <a:ext cx="144329" cy="90978"/>
              </a:xfrm>
              <a:custGeom>
                <a:avLst/>
                <a:gdLst/>
                <a:ahLst/>
                <a:cxnLst/>
                <a:rect l="l" t="t" r="r" b="b"/>
                <a:pathLst>
                  <a:path w="8600" h="5421" extrusionOk="0">
                    <a:moveTo>
                      <a:pt x="1" y="0"/>
                    </a:moveTo>
                    <a:lnTo>
                      <a:pt x="1" y="3428"/>
                    </a:lnTo>
                    <a:cubicBezTo>
                      <a:pt x="1" y="4528"/>
                      <a:pt x="1925" y="5420"/>
                      <a:pt x="4301" y="5420"/>
                    </a:cubicBezTo>
                    <a:cubicBezTo>
                      <a:pt x="6675" y="5420"/>
                      <a:pt x="8599" y="4528"/>
                      <a:pt x="8599" y="3428"/>
                    </a:cubicBezTo>
                    <a:lnTo>
                      <a:pt x="8599" y="0"/>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1897;p55">
                <a:extLst>
                  <a:ext uri="{FF2B5EF4-FFF2-40B4-BE49-F238E27FC236}">
                    <a16:creationId xmlns:a16="http://schemas.microsoft.com/office/drawing/2014/main" id="{3E7D3994-9D0A-417E-A1C5-DEC54D31A763}"/>
                  </a:ext>
                </a:extLst>
              </p:cNvPr>
              <p:cNvSpPr/>
              <p:nvPr/>
            </p:nvSpPr>
            <p:spPr>
              <a:xfrm>
                <a:off x="5682939" y="2450973"/>
                <a:ext cx="144329" cy="66828"/>
              </a:xfrm>
              <a:custGeom>
                <a:avLst/>
                <a:gdLst/>
                <a:ahLst/>
                <a:cxnLst/>
                <a:rect l="l" t="t" r="r" b="b"/>
                <a:pathLst>
                  <a:path w="8600" h="3982" extrusionOk="0">
                    <a:moveTo>
                      <a:pt x="4299" y="1"/>
                    </a:moveTo>
                    <a:cubicBezTo>
                      <a:pt x="1925" y="1"/>
                      <a:pt x="1" y="893"/>
                      <a:pt x="1" y="1991"/>
                    </a:cubicBezTo>
                    <a:cubicBezTo>
                      <a:pt x="1" y="3091"/>
                      <a:pt x="1925" y="3982"/>
                      <a:pt x="4299" y="3982"/>
                    </a:cubicBezTo>
                    <a:cubicBezTo>
                      <a:pt x="6674" y="3982"/>
                      <a:pt x="8599" y="3091"/>
                      <a:pt x="8599" y="1991"/>
                    </a:cubicBezTo>
                    <a:cubicBezTo>
                      <a:pt x="8599" y="891"/>
                      <a:pt x="6675" y="1"/>
                      <a:pt x="4299" y="1"/>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1898;p55">
                <a:extLst>
                  <a:ext uri="{FF2B5EF4-FFF2-40B4-BE49-F238E27FC236}">
                    <a16:creationId xmlns:a16="http://schemas.microsoft.com/office/drawing/2014/main" id="{DA4609C2-24BD-4277-ADD0-7D4CA70D77FF}"/>
                  </a:ext>
                </a:extLst>
              </p:cNvPr>
              <p:cNvSpPr/>
              <p:nvPr/>
            </p:nvSpPr>
            <p:spPr>
              <a:xfrm>
                <a:off x="5518775" y="2547455"/>
                <a:ext cx="144329" cy="66828"/>
              </a:xfrm>
              <a:custGeom>
                <a:avLst/>
                <a:gdLst/>
                <a:ahLst/>
                <a:cxnLst/>
                <a:rect l="l" t="t" r="r" b="b"/>
                <a:pathLst>
                  <a:path w="8600" h="3982" extrusionOk="0">
                    <a:moveTo>
                      <a:pt x="4300" y="0"/>
                    </a:moveTo>
                    <a:cubicBezTo>
                      <a:pt x="1926" y="0"/>
                      <a:pt x="0" y="891"/>
                      <a:pt x="0" y="1991"/>
                    </a:cubicBezTo>
                    <a:cubicBezTo>
                      <a:pt x="0" y="3090"/>
                      <a:pt x="1926" y="3981"/>
                      <a:pt x="4300" y="3981"/>
                    </a:cubicBezTo>
                    <a:cubicBezTo>
                      <a:pt x="6674" y="3981"/>
                      <a:pt x="8599" y="3090"/>
                      <a:pt x="8599" y="1991"/>
                    </a:cubicBezTo>
                    <a:cubicBezTo>
                      <a:pt x="8599" y="891"/>
                      <a:pt x="6674" y="0"/>
                      <a:pt x="4300" y="0"/>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1899;p55">
                <a:extLst>
                  <a:ext uri="{FF2B5EF4-FFF2-40B4-BE49-F238E27FC236}">
                    <a16:creationId xmlns:a16="http://schemas.microsoft.com/office/drawing/2014/main" id="{C4B3BD47-98A5-43EB-929B-5C65F7A72240}"/>
                  </a:ext>
                </a:extLst>
              </p:cNvPr>
              <p:cNvSpPr/>
              <p:nvPr/>
            </p:nvSpPr>
            <p:spPr>
              <a:xfrm>
                <a:off x="6330702" y="2307737"/>
                <a:ext cx="144329" cy="90978"/>
              </a:xfrm>
              <a:custGeom>
                <a:avLst/>
                <a:gdLst/>
                <a:ahLst/>
                <a:cxnLst/>
                <a:rect l="l" t="t" r="r" b="b"/>
                <a:pathLst>
                  <a:path w="8600" h="5421" extrusionOk="0">
                    <a:moveTo>
                      <a:pt x="1" y="0"/>
                    </a:moveTo>
                    <a:lnTo>
                      <a:pt x="1" y="3428"/>
                    </a:lnTo>
                    <a:cubicBezTo>
                      <a:pt x="1" y="4528"/>
                      <a:pt x="1927" y="5420"/>
                      <a:pt x="4301" y="5420"/>
                    </a:cubicBezTo>
                    <a:cubicBezTo>
                      <a:pt x="6675" y="5420"/>
                      <a:pt x="8600" y="4528"/>
                      <a:pt x="8600" y="3428"/>
                    </a:cubicBezTo>
                    <a:lnTo>
                      <a:pt x="8600" y="0"/>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 name="Google Shape;1900;p55">
                <a:extLst>
                  <a:ext uri="{FF2B5EF4-FFF2-40B4-BE49-F238E27FC236}">
                    <a16:creationId xmlns:a16="http://schemas.microsoft.com/office/drawing/2014/main" id="{399CD985-94D0-4BCC-A62E-630E4432A7B5}"/>
                  </a:ext>
                </a:extLst>
              </p:cNvPr>
              <p:cNvSpPr/>
              <p:nvPr/>
            </p:nvSpPr>
            <p:spPr>
              <a:xfrm>
                <a:off x="6330702" y="2274323"/>
                <a:ext cx="144329" cy="66845"/>
              </a:xfrm>
              <a:custGeom>
                <a:avLst/>
                <a:gdLst/>
                <a:ahLst/>
                <a:cxnLst/>
                <a:rect l="l" t="t" r="r" b="b"/>
                <a:pathLst>
                  <a:path w="8600" h="3983" extrusionOk="0">
                    <a:moveTo>
                      <a:pt x="4301" y="1"/>
                    </a:moveTo>
                    <a:cubicBezTo>
                      <a:pt x="1927" y="1"/>
                      <a:pt x="1" y="893"/>
                      <a:pt x="1" y="1991"/>
                    </a:cubicBezTo>
                    <a:cubicBezTo>
                      <a:pt x="1" y="3091"/>
                      <a:pt x="1927" y="3983"/>
                      <a:pt x="4301" y="3983"/>
                    </a:cubicBezTo>
                    <a:cubicBezTo>
                      <a:pt x="6675" y="3983"/>
                      <a:pt x="8600" y="3091"/>
                      <a:pt x="8600" y="1991"/>
                    </a:cubicBezTo>
                    <a:cubicBezTo>
                      <a:pt x="8600" y="893"/>
                      <a:pt x="6675" y="1"/>
                      <a:pt x="4301" y="1"/>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 name="Google Shape;1901;p55">
                <a:extLst>
                  <a:ext uri="{FF2B5EF4-FFF2-40B4-BE49-F238E27FC236}">
                    <a16:creationId xmlns:a16="http://schemas.microsoft.com/office/drawing/2014/main" id="{4A6A1DF0-626D-4D82-A0B8-C323813A2ED7}"/>
                  </a:ext>
                </a:extLst>
              </p:cNvPr>
              <p:cNvSpPr/>
              <p:nvPr/>
            </p:nvSpPr>
            <p:spPr>
              <a:xfrm>
                <a:off x="6166554" y="2404201"/>
                <a:ext cx="144329" cy="90961"/>
              </a:xfrm>
              <a:custGeom>
                <a:avLst/>
                <a:gdLst/>
                <a:ahLst/>
                <a:cxnLst/>
                <a:rect l="l" t="t" r="r" b="b"/>
                <a:pathLst>
                  <a:path w="8600" h="5420" extrusionOk="0">
                    <a:moveTo>
                      <a:pt x="1" y="1"/>
                    </a:moveTo>
                    <a:lnTo>
                      <a:pt x="1" y="3429"/>
                    </a:lnTo>
                    <a:cubicBezTo>
                      <a:pt x="1" y="4529"/>
                      <a:pt x="1925" y="5420"/>
                      <a:pt x="4299" y="5420"/>
                    </a:cubicBezTo>
                    <a:cubicBezTo>
                      <a:pt x="6675" y="5420"/>
                      <a:pt x="8599" y="4529"/>
                      <a:pt x="8599" y="3429"/>
                    </a:cubicBezTo>
                    <a:lnTo>
                      <a:pt x="8599"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 name="Google Shape;1902;p55">
                <a:extLst>
                  <a:ext uri="{FF2B5EF4-FFF2-40B4-BE49-F238E27FC236}">
                    <a16:creationId xmlns:a16="http://schemas.microsoft.com/office/drawing/2014/main" id="{47B9109E-D32C-4879-826D-BFE8C2A09A22}"/>
                  </a:ext>
                </a:extLst>
              </p:cNvPr>
              <p:cNvSpPr/>
              <p:nvPr/>
            </p:nvSpPr>
            <p:spPr>
              <a:xfrm>
                <a:off x="6166554" y="2370804"/>
                <a:ext cx="144329" cy="66828"/>
              </a:xfrm>
              <a:custGeom>
                <a:avLst/>
                <a:gdLst/>
                <a:ahLst/>
                <a:cxnLst/>
                <a:rect l="l" t="t" r="r" b="b"/>
                <a:pathLst>
                  <a:path w="8600" h="3982" extrusionOk="0">
                    <a:moveTo>
                      <a:pt x="4299" y="0"/>
                    </a:moveTo>
                    <a:cubicBezTo>
                      <a:pt x="1925" y="0"/>
                      <a:pt x="1" y="891"/>
                      <a:pt x="1" y="1991"/>
                    </a:cubicBezTo>
                    <a:cubicBezTo>
                      <a:pt x="1" y="3090"/>
                      <a:pt x="1925" y="3981"/>
                      <a:pt x="4299" y="3981"/>
                    </a:cubicBezTo>
                    <a:cubicBezTo>
                      <a:pt x="6675" y="3981"/>
                      <a:pt x="8599" y="3090"/>
                      <a:pt x="8599" y="1991"/>
                    </a:cubicBezTo>
                    <a:cubicBezTo>
                      <a:pt x="8599" y="891"/>
                      <a:pt x="6675" y="0"/>
                      <a:pt x="4299" y="0"/>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 name="Google Shape;1903;p55">
                <a:extLst>
                  <a:ext uri="{FF2B5EF4-FFF2-40B4-BE49-F238E27FC236}">
                    <a16:creationId xmlns:a16="http://schemas.microsoft.com/office/drawing/2014/main" id="{35D09948-2CBA-46D4-AA90-4835A1F4BBA4}"/>
                  </a:ext>
                </a:extLst>
              </p:cNvPr>
              <p:cNvSpPr/>
              <p:nvPr/>
            </p:nvSpPr>
            <p:spPr>
              <a:xfrm>
                <a:off x="6002407" y="2500666"/>
                <a:ext cx="144329" cy="90944"/>
              </a:xfrm>
              <a:custGeom>
                <a:avLst/>
                <a:gdLst/>
                <a:ahLst/>
                <a:cxnLst/>
                <a:rect l="l" t="t" r="r" b="b"/>
                <a:pathLst>
                  <a:path w="8600" h="5419" extrusionOk="0">
                    <a:moveTo>
                      <a:pt x="0" y="0"/>
                    </a:moveTo>
                    <a:lnTo>
                      <a:pt x="0" y="3428"/>
                    </a:lnTo>
                    <a:cubicBezTo>
                      <a:pt x="0" y="4528"/>
                      <a:pt x="1925" y="5419"/>
                      <a:pt x="4300" y="5419"/>
                    </a:cubicBezTo>
                    <a:cubicBezTo>
                      <a:pt x="6675" y="5419"/>
                      <a:pt x="8599" y="4528"/>
                      <a:pt x="8599" y="3428"/>
                    </a:cubicBezTo>
                    <a:lnTo>
                      <a:pt x="8599" y="0"/>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 name="Google Shape;1904;p55">
                <a:extLst>
                  <a:ext uri="{FF2B5EF4-FFF2-40B4-BE49-F238E27FC236}">
                    <a16:creationId xmlns:a16="http://schemas.microsoft.com/office/drawing/2014/main" id="{622D7332-6CD4-42CA-A53F-D888C45EB745}"/>
                  </a:ext>
                </a:extLst>
              </p:cNvPr>
              <p:cNvSpPr/>
              <p:nvPr/>
            </p:nvSpPr>
            <p:spPr>
              <a:xfrm>
                <a:off x="6002390" y="2467252"/>
                <a:ext cx="144329" cy="66828"/>
              </a:xfrm>
              <a:custGeom>
                <a:avLst/>
                <a:gdLst/>
                <a:ahLst/>
                <a:cxnLst/>
                <a:rect l="l" t="t" r="r" b="b"/>
                <a:pathLst>
                  <a:path w="8600" h="3982" extrusionOk="0">
                    <a:moveTo>
                      <a:pt x="4300" y="1"/>
                    </a:moveTo>
                    <a:cubicBezTo>
                      <a:pt x="1926" y="1"/>
                      <a:pt x="0" y="892"/>
                      <a:pt x="0" y="1991"/>
                    </a:cubicBezTo>
                    <a:cubicBezTo>
                      <a:pt x="0" y="3091"/>
                      <a:pt x="1926" y="3982"/>
                      <a:pt x="4300" y="3982"/>
                    </a:cubicBezTo>
                    <a:cubicBezTo>
                      <a:pt x="6675" y="3982"/>
                      <a:pt x="8599" y="3091"/>
                      <a:pt x="8599" y="1991"/>
                    </a:cubicBezTo>
                    <a:cubicBezTo>
                      <a:pt x="8599" y="892"/>
                      <a:pt x="6675" y="1"/>
                      <a:pt x="4300" y="1"/>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 name="Google Shape;1905;p55">
                <a:extLst>
                  <a:ext uri="{FF2B5EF4-FFF2-40B4-BE49-F238E27FC236}">
                    <a16:creationId xmlns:a16="http://schemas.microsoft.com/office/drawing/2014/main" id="{C8B1C48B-FF5C-4F28-84C2-0588203582A5}"/>
                  </a:ext>
                </a:extLst>
              </p:cNvPr>
              <p:cNvSpPr/>
              <p:nvPr/>
            </p:nvSpPr>
            <p:spPr>
              <a:xfrm>
                <a:off x="5838243" y="2597130"/>
                <a:ext cx="144313" cy="90961"/>
              </a:xfrm>
              <a:custGeom>
                <a:avLst/>
                <a:gdLst/>
                <a:ahLst/>
                <a:cxnLst/>
                <a:rect l="l" t="t" r="r" b="b"/>
                <a:pathLst>
                  <a:path w="8599" h="5420" extrusionOk="0">
                    <a:moveTo>
                      <a:pt x="0" y="1"/>
                    </a:moveTo>
                    <a:lnTo>
                      <a:pt x="0" y="3429"/>
                    </a:lnTo>
                    <a:cubicBezTo>
                      <a:pt x="0" y="4527"/>
                      <a:pt x="1926" y="5419"/>
                      <a:pt x="4300" y="5419"/>
                    </a:cubicBezTo>
                    <a:cubicBezTo>
                      <a:pt x="6674" y="5419"/>
                      <a:pt x="8599" y="4527"/>
                      <a:pt x="8599" y="3429"/>
                    </a:cubicBezTo>
                    <a:lnTo>
                      <a:pt x="8599"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 name="Google Shape;1906;p55">
                <a:extLst>
                  <a:ext uri="{FF2B5EF4-FFF2-40B4-BE49-F238E27FC236}">
                    <a16:creationId xmlns:a16="http://schemas.microsoft.com/office/drawing/2014/main" id="{DE6365A9-AADA-469B-A753-91CAAFCA8805}"/>
                  </a:ext>
                </a:extLst>
              </p:cNvPr>
              <p:cNvSpPr/>
              <p:nvPr/>
            </p:nvSpPr>
            <p:spPr>
              <a:xfrm>
                <a:off x="5838243" y="2563700"/>
                <a:ext cx="144313" cy="66861"/>
              </a:xfrm>
              <a:custGeom>
                <a:avLst/>
                <a:gdLst/>
                <a:ahLst/>
                <a:cxnLst/>
                <a:rect l="l" t="t" r="r" b="b"/>
                <a:pathLst>
                  <a:path w="8599" h="3984" extrusionOk="0">
                    <a:moveTo>
                      <a:pt x="4300" y="1"/>
                    </a:moveTo>
                    <a:cubicBezTo>
                      <a:pt x="1926" y="1"/>
                      <a:pt x="0" y="893"/>
                      <a:pt x="0" y="1993"/>
                    </a:cubicBezTo>
                    <a:cubicBezTo>
                      <a:pt x="0" y="3091"/>
                      <a:pt x="1926" y="3983"/>
                      <a:pt x="4300" y="3983"/>
                    </a:cubicBezTo>
                    <a:cubicBezTo>
                      <a:pt x="6674" y="3983"/>
                      <a:pt x="8599" y="3091"/>
                      <a:pt x="8599" y="1993"/>
                    </a:cubicBezTo>
                    <a:cubicBezTo>
                      <a:pt x="8599" y="893"/>
                      <a:pt x="6674" y="1"/>
                      <a:pt x="4300" y="1"/>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 name="Google Shape;1907;p55">
                <a:extLst>
                  <a:ext uri="{FF2B5EF4-FFF2-40B4-BE49-F238E27FC236}">
                    <a16:creationId xmlns:a16="http://schemas.microsoft.com/office/drawing/2014/main" id="{01337E44-7FDE-4746-BCFC-A5B385D86E97}"/>
                  </a:ext>
                </a:extLst>
              </p:cNvPr>
              <p:cNvSpPr/>
              <p:nvPr/>
            </p:nvSpPr>
            <p:spPr>
              <a:xfrm>
                <a:off x="5674078" y="2693595"/>
                <a:ext cx="144329" cy="90944"/>
              </a:xfrm>
              <a:custGeom>
                <a:avLst/>
                <a:gdLst/>
                <a:ahLst/>
                <a:cxnLst/>
                <a:rect l="l" t="t" r="r" b="b"/>
                <a:pathLst>
                  <a:path w="8600" h="5419" extrusionOk="0">
                    <a:moveTo>
                      <a:pt x="1" y="0"/>
                    </a:moveTo>
                    <a:lnTo>
                      <a:pt x="1" y="3428"/>
                    </a:lnTo>
                    <a:cubicBezTo>
                      <a:pt x="1" y="4528"/>
                      <a:pt x="1926" y="5419"/>
                      <a:pt x="4300" y="5419"/>
                    </a:cubicBezTo>
                    <a:cubicBezTo>
                      <a:pt x="6674" y="5419"/>
                      <a:pt x="8600" y="4528"/>
                      <a:pt x="8600" y="3428"/>
                    </a:cubicBezTo>
                    <a:lnTo>
                      <a:pt x="8600" y="0"/>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 name="Google Shape;1908;p55">
                <a:extLst>
                  <a:ext uri="{FF2B5EF4-FFF2-40B4-BE49-F238E27FC236}">
                    <a16:creationId xmlns:a16="http://schemas.microsoft.com/office/drawing/2014/main" id="{17BA7213-51AF-4BC9-85D3-72BA0D6A3C26}"/>
                  </a:ext>
                </a:extLst>
              </p:cNvPr>
              <p:cNvSpPr/>
              <p:nvPr/>
            </p:nvSpPr>
            <p:spPr>
              <a:xfrm>
                <a:off x="5674078" y="2660181"/>
                <a:ext cx="144329" cy="66828"/>
              </a:xfrm>
              <a:custGeom>
                <a:avLst/>
                <a:gdLst/>
                <a:ahLst/>
                <a:cxnLst/>
                <a:rect l="l" t="t" r="r" b="b"/>
                <a:pathLst>
                  <a:path w="8600" h="3982" extrusionOk="0">
                    <a:moveTo>
                      <a:pt x="4300" y="1"/>
                    </a:moveTo>
                    <a:cubicBezTo>
                      <a:pt x="1926" y="1"/>
                      <a:pt x="1" y="891"/>
                      <a:pt x="1" y="1991"/>
                    </a:cubicBezTo>
                    <a:cubicBezTo>
                      <a:pt x="1" y="3091"/>
                      <a:pt x="1926" y="3982"/>
                      <a:pt x="4300" y="3982"/>
                    </a:cubicBezTo>
                    <a:cubicBezTo>
                      <a:pt x="6675" y="3982"/>
                      <a:pt x="8600" y="3091"/>
                      <a:pt x="8600" y="1991"/>
                    </a:cubicBezTo>
                    <a:cubicBezTo>
                      <a:pt x="8600" y="891"/>
                      <a:pt x="6674" y="1"/>
                      <a:pt x="4300" y="1"/>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 name="Google Shape;1909;p55">
                <a:extLst>
                  <a:ext uri="{FF2B5EF4-FFF2-40B4-BE49-F238E27FC236}">
                    <a16:creationId xmlns:a16="http://schemas.microsoft.com/office/drawing/2014/main" id="{E98D5114-EBFD-47D8-9EC7-7E0F5342720A}"/>
                  </a:ext>
                </a:extLst>
              </p:cNvPr>
              <p:cNvSpPr/>
              <p:nvPr/>
            </p:nvSpPr>
            <p:spPr>
              <a:xfrm>
                <a:off x="5527653" y="2568357"/>
                <a:ext cx="144329" cy="90944"/>
              </a:xfrm>
              <a:custGeom>
                <a:avLst/>
                <a:gdLst/>
                <a:ahLst/>
                <a:cxnLst/>
                <a:rect l="l" t="t" r="r" b="b"/>
                <a:pathLst>
                  <a:path w="8600" h="5419" extrusionOk="0">
                    <a:moveTo>
                      <a:pt x="1" y="0"/>
                    </a:moveTo>
                    <a:lnTo>
                      <a:pt x="1" y="3428"/>
                    </a:lnTo>
                    <a:cubicBezTo>
                      <a:pt x="1" y="4528"/>
                      <a:pt x="1926" y="5419"/>
                      <a:pt x="4300" y="5419"/>
                    </a:cubicBezTo>
                    <a:cubicBezTo>
                      <a:pt x="6674" y="5419"/>
                      <a:pt x="8600" y="4528"/>
                      <a:pt x="8600" y="3428"/>
                    </a:cubicBezTo>
                    <a:lnTo>
                      <a:pt x="8600" y="0"/>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 name="Google Shape;1910;p55">
                <a:extLst>
                  <a:ext uri="{FF2B5EF4-FFF2-40B4-BE49-F238E27FC236}">
                    <a16:creationId xmlns:a16="http://schemas.microsoft.com/office/drawing/2014/main" id="{9F64FF7E-05AD-4DE5-8F7A-C79DA1F700A6}"/>
                  </a:ext>
                </a:extLst>
              </p:cNvPr>
              <p:cNvSpPr/>
              <p:nvPr/>
            </p:nvSpPr>
            <p:spPr>
              <a:xfrm>
                <a:off x="5527653" y="2534944"/>
                <a:ext cx="144329" cy="66828"/>
              </a:xfrm>
              <a:custGeom>
                <a:avLst/>
                <a:gdLst/>
                <a:ahLst/>
                <a:cxnLst/>
                <a:rect l="l" t="t" r="r" b="b"/>
                <a:pathLst>
                  <a:path w="8600" h="3982" extrusionOk="0">
                    <a:moveTo>
                      <a:pt x="4300" y="1"/>
                    </a:moveTo>
                    <a:cubicBezTo>
                      <a:pt x="1926" y="1"/>
                      <a:pt x="1" y="891"/>
                      <a:pt x="1" y="1991"/>
                    </a:cubicBezTo>
                    <a:cubicBezTo>
                      <a:pt x="1" y="3091"/>
                      <a:pt x="1926" y="3982"/>
                      <a:pt x="4300" y="3982"/>
                    </a:cubicBezTo>
                    <a:cubicBezTo>
                      <a:pt x="6675" y="3982"/>
                      <a:pt x="8600" y="3091"/>
                      <a:pt x="8600" y="1991"/>
                    </a:cubicBezTo>
                    <a:cubicBezTo>
                      <a:pt x="8600" y="891"/>
                      <a:pt x="6674" y="1"/>
                      <a:pt x="4300" y="1"/>
                    </a:cubicBezTo>
                    <a:close/>
                  </a:path>
                </a:pathLst>
              </a:custGeom>
              <a:solidFill>
                <a:schemeClr val="accent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44" name="Google Shape;1965;p55">
              <a:extLst>
                <a:ext uri="{FF2B5EF4-FFF2-40B4-BE49-F238E27FC236}">
                  <a16:creationId xmlns:a16="http://schemas.microsoft.com/office/drawing/2014/main" id="{9DC18AF1-EB4C-45DD-80CA-831F1DCC4FAE}"/>
                </a:ext>
              </a:extLst>
            </p:cNvPr>
            <p:cNvGrpSpPr/>
            <p:nvPr/>
          </p:nvGrpSpPr>
          <p:grpSpPr>
            <a:xfrm>
              <a:off x="14732814" y="5153196"/>
              <a:ext cx="2510117" cy="1464360"/>
              <a:chOff x="5148517" y="4196959"/>
              <a:chExt cx="941294" cy="549135"/>
            </a:xfrm>
          </p:grpSpPr>
          <p:sp>
            <p:nvSpPr>
              <p:cNvPr id="46" name="Google Shape;1967;p55">
                <a:extLst>
                  <a:ext uri="{FF2B5EF4-FFF2-40B4-BE49-F238E27FC236}">
                    <a16:creationId xmlns:a16="http://schemas.microsoft.com/office/drawing/2014/main" id="{DB717B6A-A2F8-46B6-882F-74B45C0C9E5A}"/>
                  </a:ext>
                </a:extLst>
              </p:cNvPr>
              <p:cNvSpPr/>
              <p:nvPr/>
            </p:nvSpPr>
            <p:spPr>
              <a:xfrm>
                <a:off x="5148517" y="4196959"/>
                <a:ext cx="941294" cy="549135"/>
              </a:xfrm>
              <a:custGeom>
                <a:avLst/>
                <a:gdLst/>
                <a:ahLst/>
                <a:cxnLst/>
                <a:rect l="l" t="t" r="r" b="b"/>
                <a:pathLst>
                  <a:path w="68185" h="39778" extrusionOk="0">
                    <a:moveTo>
                      <a:pt x="47121" y="0"/>
                    </a:moveTo>
                    <a:cubicBezTo>
                      <a:pt x="46895" y="0"/>
                      <a:pt x="46669" y="54"/>
                      <a:pt x="46466" y="162"/>
                    </a:cubicBezTo>
                    <a:lnTo>
                      <a:pt x="1015" y="25457"/>
                    </a:lnTo>
                    <a:cubicBezTo>
                      <a:pt x="1" y="25999"/>
                      <a:pt x="1" y="27381"/>
                      <a:pt x="1015" y="27943"/>
                    </a:cubicBezTo>
                    <a:lnTo>
                      <a:pt x="21977" y="39588"/>
                    </a:lnTo>
                    <a:cubicBezTo>
                      <a:pt x="22205" y="39714"/>
                      <a:pt x="22457" y="39777"/>
                      <a:pt x="22710" y="39777"/>
                    </a:cubicBezTo>
                    <a:cubicBezTo>
                      <a:pt x="22962" y="39777"/>
                      <a:pt x="23214" y="39714"/>
                      <a:pt x="23441" y="39588"/>
                    </a:cubicBezTo>
                    <a:lnTo>
                      <a:pt x="67279" y="14227"/>
                    </a:lnTo>
                    <a:cubicBezTo>
                      <a:pt x="68185" y="13723"/>
                      <a:pt x="68185" y="12418"/>
                      <a:pt x="67279" y="11874"/>
                    </a:cubicBezTo>
                    <a:lnTo>
                      <a:pt x="47873" y="209"/>
                    </a:lnTo>
                    <a:cubicBezTo>
                      <a:pt x="47641" y="70"/>
                      <a:pt x="47380" y="0"/>
                      <a:pt x="47121" y="0"/>
                    </a:cubicBezTo>
                    <a:close/>
                  </a:path>
                </a:pathLst>
              </a:custGeom>
              <a:solidFill>
                <a:srgbClr val="F2F2F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 name="Google Shape;1968;p55">
                <a:extLst>
                  <a:ext uri="{FF2B5EF4-FFF2-40B4-BE49-F238E27FC236}">
                    <a16:creationId xmlns:a16="http://schemas.microsoft.com/office/drawing/2014/main" id="{7B1BD644-87FE-4E7F-88A0-578B91E784F8}"/>
                  </a:ext>
                </a:extLst>
              </p:cNvPr>
              <p:cNvSpPr/>
              <p:nvPr/>
            </p:nvSpPr>
            <p:spPr>
              <a:xfrm>
                <a:off x="5224293" y="4542622"/>
                <a:ext cx="81795" cy="40559"/>
              </a:xfrm>
              <a:custGeom>
                <a:avLst/>
                <a:gdLst/>
                <a:ahLst/>
                <a:cxnLst/>
                <a:rect l="l" t="t" r="r" b="b"/>
                <a:pathLst>
                  <a:path w="5925" h="2938" extrusionOk="0">
                    <a:moveTo>
                      <a:pt x="1" y="0"/>
                    </a:moveTo>
                    <a:lnTo>
                      <a:pt x="1" y="1278"/>
                    </a:lnTo>
                    <a:cubicBezTo>
                      <a:pt x="1" y="1695"/>
                      <a:pt x="291" y="2116"/>
                      <a:pt x="872" y="2440"/>
                    </a:cubicBezTo>
                    <a:cubicBezTo>
                      <a:pt x="1465" y="2771"/>
                      <a:pt x="2247" y="2937"/>
                      <a:pt x="3023" y="2937"/>
                    </a:cubicBezTo>
                    <a:cubicBezTo>
                      <a:pt x="3763" y="2937"/>
                      <a:pt x="4498" y="2786"/>
                      <a:pt x="5061" y="2482"/>
                    </a:cubicBezTo>
                    <a:cubicBezTo>
                      <a:pt x="5638" y="2170"/>
                      <a:pt x="5924" y="1759"/>
                      <a:pt x="5924" y="1343"/>
                    </a:cubicBezTo>
                    <a:lnTo>
                      <a:pt x="5924" y="70"/>
                    </a:lnTo>
                    <a:lnTo>
                      <a:pt x="1" y="0"/>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 name="Google Shape;1969;p55">
                <a:extLst>
                  <a:ext uri="{FF2B5EF4-FFF2-40B4-BE49-F238E27FC236}">
                    <a16:creationId xmlns:a16="http://schemas.microsoft.com/office/drawing/2014/main" id="{67478B4C-F8B7-49A4-A12E-2638EBB3CE13}"/>
                  </a:ext>
                </a:extLst>
              </p:cNvPr>
              <p:cNvSpPr/>
              <p:nvPr/>
            </p:nvSpPr>
            <p:spPr>
              <a:xfrm>
                <a:off x="5220276" y="4520645"/>
                <a:ext cx="89829" cy="44935"/>
              </a:xfrm>
              <a:custGeom>
                <a:avLst/>
                <a:gdLst/>
                <a:ahLst/>
                <a:cxnLst/>
                <a:rect l="l" t="t" r="r" b="b"/>
                <a:pathLst>
                  <a:path w="6507" h="3255" extrusionOk="0">
                    <a:moveTo>
                      <a:pt x="3188" y="0"/>
                    </a:moveTo>
                    <a:cubicBezTo>
                      <a:pt x="2454" y="0"/>
                      <a:pt x="1724" y="149"/>
                      <a:pt x="1163" y="450"/>
                    </a:cubicBezTo>
                    <a:cubicBezTo>
                      <a:pt x="4" y="1070"/>
                      <a:pt x="1" y="2105"/>
                      <a:pt x="1163" y="2754"/>
                    </a:cubicBezTo>
                    <a:cubicBezTo>
                      <a:pt x="1757" y="3088"/>
                      <a:pt x="2540" y="3255"/>
                      <a:pt x="3318" y="3255"/>
                    </a:cubicBezTo>
                    <a:cubicBezTo>
                      <a:pt x="4056" y="3255"/>
                      <a:pt x="4790" y="3104"/>
                      <a:pt x="5352" y="2801"/>
                    </a:cubicBezTo>
                    <a:cubicBezTo>
                      <a:pt x="6507" y="2180"/>
                      <a:pt x="6504" y="1153"/>
                      <a:pt x="5352" y="505"/>
                    </a:cubicBezTo>
                    <a:cubicBezTo>
                      <a:pt x="4758" y="169"/>
                      <a:pt x="3971" y="0"/>
                      <a:pt x="3188"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 name="Google Shape;1970;p55">
                <a:extLst>
                  <a:ext uri="{FF2B5EF4-FFF2-40B4-BE49-F238E27FC236}">
                    <a16:creationId xmlns:a16="http://schemas.microsoft.com/office/drawing/2014/main" id="{D5D0F529-FEB0-44EA-92B4-6F5DE0A5C5F5}"/>
                  </a:ext>
                </a:extLst>
              </p:cNvPr>
              <p:cNvSpPr/>
              <p:nvPr/>
            </p:nvSpPr>
            <p:spPr>
              <a:xfrm>
                <a:off x="5324738" y="4599982"/>
                <a:ext cx="80842" cy="40186"/>
              </a:xfrm>
              <a:custGeom>
                <a:avLst/>
                <a:gdLst/>
                <a:ahLst/>
                <a:cxnLst/>
                <a:rect l="l" t="t" r="r" b="b"/>
                <a:pathLst>
                  <a:path w="5856" h="2911" extrusionOk="0">
                    <a:moveTo>
                      <a:pt x="1" y="0"/>
                    </a:moveTo>
                    <a:lnTo>
                      <a:pt x="1" y="1270"/>
                    </a:lnTo>
                    <a:cubicBezTo>
                      <a:pt x="1" y="1685"/>
                      <a:pt x="289" y="2102"/>
                      <a:pt x="862" y="2423"/>
                    </a:cubicBezTo>
                    <a:cubicBezTo>
                      <a:pt x="1444" y="2748"/>
                      <a:pt x="2209" y="2910"/>
                      <a:pt x="2970" y="2910"/>
                    </a:cubicBezTo>
                    <a:cubicBezTo>
                      <a:pt x="3707" y="2910"/>
                      <a:pt x="4441" y="2758"/>
                      <a:pt x="5002" y="2451"/>
                    </a:cubicBezTo>
                    <a:cubicBezTo>
                      <a:pt x="5571" y="2140"/>
                      <a:pt x="5856" y="1728"/>
                      <a:pt x="5856" y="1315"/>
                    </a:cubicBezTo>
                    <a:lnTo>
                      <a:pt x="5856" y="50"/>
                    </a:lnTo>
                    <a:lnTo>
                      <a:pt x="1" y="0"/>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 name="Google Shape;1971;p55">
                <a:extLst>
                  <a:ext uri="{FF2B5EF4-FFF2-40B4-BE49-F238E27FC236}">
                    <a16:creationId xmlns:a16="http://schemas.microsoft.com/office/drawing/2014/main" id="{355E7211-BB4B-487C-9345-29AEA33983B8}"/>
                  </a:ext>
                </a:extLst>
              </p:cNvPr>
              <p:cNvSpPr/>
              <p:nvPr/>
            </p:nvSpPr>
            <p:spPr>
              <a:xfrm>
                <a:off x="5320790" y="4578005"/>
                <a:ext cx="88752" cy="44659"/>
              </a:xfrm>
              <a:custGeom>
                <a:avLst/>
                <a:gdLst/>
                <a:ahLst/>
                <a:cxnLst/>
                <a:rect l="l" t="t" r="r" b="b"/>
                <a:pathLst>
                  <a:path w="6429" h="3235" extrusionOk="0">
                    <a:moveTo>
                      <a:pt x="3168" y="0"/>
                    </a:moveTo>
                    <a:cubicBezTo>
                      <a:pt x="2436" y="0"/>
                      <a:pt x="1708" y="151"/>
                      <a:pt x="1148" y="453"/>
                    </a:cubicBezTo>
                    <a:cubicBezTo>
                      <a:pt x="2" y="1075"/>
                      <a:pt x="0" y="2102"/>
                      <a:pt x="1148" y="2745"/>
                    </a:cubicBezTo>
                    <a:cubicBezTo>
                      <a:pt x="1731" y="3071"/>
                      <a:pt x="2498" y="3235"/>
                      <a:pt x="3260" y="3235"/>
                    </a:cubicBezTo>
                    <a:cubicBezTo>
                      <a:pt x="3996" y="3235"/>
                      <a:pt x="4728" y="3082"/>
                      <a:pt x="5288" y="2776"/>
                    </a:cubicBezTo>
                    <a:cubicBezTo>
                      <a:pt x="6429" y="2155"/>
                      <a:pt x="6427" y="1134"/>
                      <a:pt x="5288" y="494"/>
                    </a:cubicBezTo>
                    <a:cubicBezTo>
                      <a:pt x="4706" y="165"/>
                      <a:pt x="3936" y="0"/>
                      <a:pt x="3168"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 name="Google Shape;1972;p55">
                <a:extLst>
                  <a:ext uri="{FF2B5EF4-FFF2-40B4-BE49-F238E27FC236}">
                    <a16:creationId xmlns:a16="http://schemas.microsoft.com/office/drawing/2014/main" id="{89FFF14D-EEA7-4E5E-BCFA-A477522C41B3}"/>
                  </a:ext>
                </a:extLst>
              </p:cNvPr>
              <p:cNvSpPr/>
              <p:nvPr/>
            </p:nvSpPr>
            <p:spPr>
              <a:xfrm>
                <a:off x="5424024" y="4656652"/>
                <a:ext cx="79876" cy="39827"/>
              </a:xfrm>
              <a:custGeom>
                <a:avLst/>
                <a:gdLst/>
                <a:ahLst/>
                <a:cxnLst/>
                <a:rect l="l" t="t" r="r" b="b"/>
                <a:pathLst>
                  <a:path w="5786" h="2885" extrusionOk="0">
                    <a:moveTo>
                      <a:pt x="1" y="1"/>
                    </a:moveTo>
                    <a:lnTo>
                      <a:pt x="1" y="1264"/>
                    </a:lnTo>
                    <a:cubicBezTo>
                      <a:pt x="1" y="1677"/>
                      <a:pt x="284" y="2090"/>
                      <a:pt x="851" y="2406"/>
                    </a:cubicBezTo>
                    <a:cubicBezTo>
                      <a:pt x="1422" y="2725"/>
                      <a:pt x="2170" y="2884"/>
                      <a:pt x="2915" y="2884"/>
                    </a:cubicBezTo>
                    <a:cubicBezTo>
                      <a:pt x="3650" y="2884"/>
                      <a:pt x="4383" y="2730"/>
                      <a:pt x="4943" y="2420"/>
                    </a:cubicBezTo>
                    <a:cubicBezTo>
                      <a:pt x="5505" y="2109"/>
                      <a:pt x="5786" y="1699"/>
                      <a:pt x="5786" y="1289"/>
                    </a:cubicBezTo>
                    <a:lnTo>
                      <a:pt x="5786" y="32"/>
                    </a:lnTo>
                    <a:lnTo>
                      <a:pt x="1" y="1"/>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 name="Google Shape;1973;p55">
                <a:extLst>
                  <a:ext uri="{FF2B5EF4-FFF2-40B4-BE49-F238E27FC236}">
                    <a16:creationId xmlns:a16="http://schemas.microsoft.com/office/drawing/2014/main" id="{43C2BD34-A6D1-47B9-8338-204673E26DD6}"/>
                  </a:ext>
                </a:extLst>
              </p:cNvPr>
              <p:cNvSpPr/>
              <p:nvPr/>
            </p:nvSpPr>
            <p:spPr>
              <a:xfrm>
                <a:off x="5420117" y="4634674"/>
                <a:ext cx="87703" cy="44397"/>
              </a:xfrm>
              <a:custGeom>
                <a:avLst/>
                <a:gdLst/>
                <a:ahLst/>
                <a:cxnLst/>
                <a:rect l="l" t="t" r="r" b="b"/>
                <a:pathLst>
                  <a:path w="6353" h="3216" extrusionOk="0">
                    <a:moveTo>
                      <a:pt x="3147" y="1"/>
                    </a:moveTo>
                    <a:cubicBezTo>
                      <a:pt x="2418" y="1"/>
                      <a:pt x="1692" y="153"/>
                      <a:pt x="1134" y="459"/>
                    </a:cubicBezTo>
                    <a:cubicBezTo>
                      <a:pt x="2" y="1080"/>
                      <a:pt x="0" y="2102"/>
                      <a:pt x="1134" y="2736"/>
                    </a:cubicBezTo>
                    <a:cubicBezTo>
                      <a:pt x="1706" y="3056"/>
                      <a:pt x="2456" y="3216"/>
                      <a:pt x="3204" y="3216"/>
                    </a:cubicBezTo>
                    <a:cubicBezTo>
                      <a:pt x="3937" y="3216"/>
                      <a:pt x="4667" y="3062"/>
                      <a:pt x="5226" y="2753"/>
                    </a:cubicBezTo>
                    <a:cubicBezTo>
                      <a:pt x="6352" y="2132"/>
                      <a:pt x="6351" y="1118"/>
                      <a:pt x="5226" y="485"/>
                    </a:cubicBezTo>
                    <a:cubicBezTo>
                      <a:pt x="4653" y="163"/>
                      <a:pt x="3899" y="1"/>
                      <a:pt x="3147"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 name="Google Shape;1974;p55">
                <a:extLst>
                  <a:ext uri="{FF2B5EF4-FFF2-40B4-BE49-F238E27FC236}">
                    <a16:creationId xmlns:a16="http://schemas.microsoft.com/office/drawing/2014/main" id="{CD4BABEA-5C77-4B12-9C75-4633432FD30C}"/>
                  </a:ext>
                </a:extLst>
              </p:cNvPr>
              <p:cNvSpPr/>
              <p:nvPr/>
            </p:nvSpPr>
            <p:spPr>
              <a:xfrm>
                <a:off x="5331351" y="4483496"/>
                <a:ext cx="80773" cy="40462"/>
              </a:xfrm>
              <a:custGeom>
                <a:avLst/>
                <a:gdLst/>
                <a:ahLst/>
                <a:cxnLst/>
                <a:rect l="l" t="t" r="r" b="b"/>
                <a:pathLst>
                  <a:path w="5851" h="2931" extrusionOk="0">
                    <a:moveTo>
                      <a:pt x="0" y="0"/>
                    </a:moveTo>
                    <a:lnTo>
                      <a:pt x="0" y="1272"/>
                    </a:lnTo>
                    <a:cubicBezTo>
                      <a:pt x="0" y="1686"/>
                      <a:pt x="287" y="2103"/>
                      <a:pt x="860" y="2429"/>
                    </a:cubicBezTo>
                    <a:cubicBezTo>
                      <a:pt x="1451" y="2763"/>
                      <a:pt x="2230" y="2931"/>
                      <a:pt x="3003" y="2931"/>
                    </a:cubicBezTo>
                    <a:cubicBezTo>
                      <a:pt x="3727" y="2931"/>
                      <a:pt x="4446" y="2783"/>
                      <a:pt x="4997" y="2485"/>
                    </a:cubicBezTo>
                    <a:cubicBezTo>
                      <a:pt x="5565" y="2177"/>
                      <a:pt x="5850" y="1769"/>
                      <a:pt x="5850" y="1356"/>
                    </a:cubicBezTo>
                    <a:lnTo>
                      <a:pt x="5850" y="92"/>
                    </a:lnTo>
                    <a:lnTo>
                      <a:pt x="0" y="0"/>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 name="Google Shape;1975;p55">
                <a:extLst>
                  <a:ext uri="{FF2B5EF4-FFF2-40B4-BE49-F238E27FC236}">
                    <a16:creationId xmlns:a16="http://schemas.microsoft.com/office/drawing/2014/main" id="{87B2DE1A-0519-4221-BC51-DB7C739ED464}"/>
                  </a:ext>
                </a:extLst>
              </p:cNvPr>
              <p:cNvSpPr/>
              <p:nvPr/>
            </p:nvSpPr>
            <p:spPr>
              <a:xfrm>
                <a:off x="5327389" y="4461794"/>
                <a:ext cx="88670" cy="44673"/>
              </a:xfrm>
              <a:custGeom>
                <a:avLst/>
                <a:gdLst/>
                <a:ahLst/>
                <a:cxnLst/>
                <a:rect l="l" t="t" r="r" b="b"/>
                <a:pathLst>
                  <a:path w="6423" h="3236" extrusionOk="0">
                    <a:moveTo>
                      <a:pt x="3128" y="1"/>
                    </a:moveTo>
                    <a:cubicBezTo>
                      <a:pt x="2410" y="1"/>
                      <a:pt x="1697" y="146"/>
                      <a:pt x="1147" y="441"/>
                    </a:cubicBezTo>
                    <a:cubicBezTo>
                      <a:pt x="2" y="1053"/>
                      <a:pt x="0" y="2080"/>
                      <a:pt x="1147" y="2730"/>
                    </a:cubicBezTo>
                    <a:cubicBezTo>
                      <a:pt x="1739" y="3066"/>
                      <a:pt x="2521" y="3235"/>
                      <a:pt x="3295" y="3235"/>
                    </a:cubicBezTo>
                    <a:cubicBezTo>
                      <a:pt x="4018" y="3235"/>
                      <a:pt x="4734" y="3088"/>
                      <a:pt x="5284" y="2791"/>
                    </a:cubicBezTo>
                    <a:cubicBezTo>
                      <a:pt x="6423" y="2177"/>
                      <a:pt x="6421" y="1158"/>
                      <a:pt x="5284" y="510"/>
                    </a:cubicBezTo>
                    <a:cubicBezTo>
                      <a:pt x="4692" y="172"/>
                      <a:pt x="3907" y="1"/>
                      <a:pt x="3128"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5" name="Google Shape;1976;p55">
                <a:extLst>
                  <a:ext uri="{FF2B5EF4-FFF2-40B4-BE49-F238E27FC236}">
                    <a16:creationId xmlns:a16="http://schemas.microsoft.com/office/drawing/2014/main" id="{07BC3C81-90BD-40F4-9273-303232DB88D8}"/>
                  </a:ext>
                </a:extLst>
              </p:cNvPr>
              <p:cNvSpPr/>
              <p:nvPr/>
            </p:nvSpPr>
            <p:spPr>
              <a:xfrm>
                <a:off x="5430540" y="4540828"/>
                <a:ext cx="79807" cy="40090"/>
              </a:xfrm>
              <a:custGeom>
                <a:avLst/>
                <a:gdLst/>
                <a:ahLst/>
                <a:cxnLst/>
                <a:rect l="l" t="t" r="r" b="b"/>
                <a:pathLst>
                  <a:path w="5781" h="2904" extrusionOk="0">
                    <a:moveTo>
                      <a:pt x="1" y="1"/>
                    </a:moveTo>
                    <a:lnTo>
                      <a:pt x="1" y="1264"/>
                    </a:lnTo>
                    <a:cubicBezTo>
                      <a:pt x="1" y="1676"/>
                      <a:pt x="284" y="2092"/>
                      <a:pt x="850" y="2411"/>
                    </a:cubicBezTo>
                    <a:cubicBezTo>
                      <a:pt x="1430" y="2739"/>
                      <a:pt x="2192" y="2903"/>
                      <a:pt x="2949" y="2903"/>
                    </a:cubicBezTo>
                    <a:cubicBezTo>
                      <a:pt x="3671" y="2903"/>
                      <a:pt x="4388" y="2754"/>
                      <a:pt x="4938" y="2453"/>
                    </a:cubicBezTo>
                    <a:cubicBezTo>
                      <a:pt x="5501" y="2146"/>
                      <a:pt x="5781" y="1740"/>
                      <a:pt x="5781" y="1328"/>
                    </a:cubicBezTo>
                    <a:lnTo>
                      <a:pt x="5781" y="73"/>
                    </a:lnTo>
                    <a:lnTo>
                      <a:pt x="1" y="1"/>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6" name="Google Shape;1977;p55">
                <a:extLst>
                  <a:ext uri="{FF2B5EF4-FFF2-40B4-BE49-F238E27FC236}">
                    <a16:creationId xmlns:a16="http://schemas.microsoft.com/office/drawing/2014/main" id="{2FECCFCC-66A2-478A-AB39-21870A97F989}"/>
                  </a:ext>
                </a:extLst>
              </p:cNvPr>
              <p:cNvSpPr/>
              <p:nvPr/>
            </p:nvSpPr>
            <p:spPr>
              <a:xfrm>
                <a:off x="5426633" y="4519140"/>
                <a:ext cx="87634" cy="44397"/>
              </a:xfrm>
              <a:custGeom>
                <a:avLst/>
                <a:gdLst/>
                <a:ahLst/>
                <a:cxnLst/>
                <a:rect l="l" t="t" r="r" b="b"/>
                <a:pathLst>
                  <a:path w="6348" h="3216" extrusionOk="0">
                    <a:moveTo>
                      <a:pt x="3109" y="1"/>
                    </a:moveTo>
                    <a:cubicBezTo>
                      <a:pt x="2393" y="1"/>
                      <a:pt x="1681" y="148"/>
                      <a:pt x="1133" y="444"/>
                    </a:cubicBezTo>
                    <a:cubicBezTo>
                      <a:pt x="2" y="1056"/>
                      <a:pt x="0" y="2078"/>
                      <a:pt x="1133" y="2722"/>
                    </a:cubicBezTo>
                    <a:cubicBezTo>
                      <a:pt x="1714" y="3050"/>
                      <a:pt x="2478" y="3215"/>
                      <a:pt x="3237" y="3215"/>
                    </a:cubicBezTo>
                    <a:cubicBezTo>
                      <a:pt x="3957" y="3215"/>
                      <a:pt x="4673" y="3067"/>
                      <a:pt x="5221" y="2767"/>
                    </a:cubicBezTo>
                    <a:cubicBezTo>
                      <a:pt x="6348" y="2153"/>
                      <a:pt x="6346" y="1139"/>
                      <a:pt x="5221" y="498"/>
                    </a:cubicBezTo>
                    <a:cubicBezTo>
                      <a:pt x="4641" y="168"/>
                      <a:pt x="3873" y="1"/>
                      <a:pt x="3109"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7" name="Google Shape;1978;p55">
                <a:extLst>
                  <a:ext uri="{FF2B5EF4-FFF2-40B4-BE49-F238E27FC236}">
                    <a16:creationId xmlns:a16="http://schemas.microsoft.com/office/drawing/2014/main" id="{E88A2BFB-9C1A-449B-B4F2-33CE64190005}"/>
                  </a:ext>
                </a:extLst>
              </p:cNvPr>
              <p:cNvSpPr/>
              <p:nvPr/>
            </p:nvSpPr>
            <p:spPr>
              <a:xfrm>
                <a:off x="5528555" y="4597511"/>
                <a:ext cx="78909" cy="39689"/>
              </a:xfrm>
              <a:custGeom>
                <a:avLst/>
                <a:gdLst/>
                <a:ahLst/>
                <a:cxnLst/>
                <a:rect l="l" t="t" r="r" b="b"/>
                <a:pathLst>
                  <a:path w="5716" h="2875" extrusionOk="0">
                    <a:moveTo>
                      <a:pt x="1" y="0"/>
                    </a:moveTo>
                    <a:lnTo>
                      <a:pt x="1" y="1254"/>
                    </a:lnTo>
                    <a:cubicBezTo>
                      <a:pt x="1" y="1664"/>
                      <a:pt x="281" y="2077"/>
                      <a:pt x="842" y="2393"/>
                    </a:cubicBezTo>
                    <a:cubicBezTo>
                      <a:pt x="1410" y="2714"/>
                      <a:pt x="2157" y="2875"/>
                      <a:pt x="2899" y="2875"/>
                    </a:cubicBezTo>
                    <a:cubicBezTo>
                      <a:pt x="3618" y="2875"/>
                      <a:pt x="4334" y="2724"/>
                      <a:pt x="4882" y="2421"/>
                    </a:cubicBezTo>
                    <a:cubicBezTo>
                      <a:pt x="5437" y="2114"/>
                      <a:pt x="5715" y="1708"/>
                      <a:pt x="5715" y="1300"/>
                    </a:cubicBezTo>
                    <a:lnTo>
                      <a:pt x="5715" y="52"/>
                    </a:lnTo>
                    <a:lnTo>
                      <a:pt x="1" y="0"/>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8" name="Google Shape;1979;p55">
                <a:extLst>
                  <a:ext uri="{FF2B5EF4-FFF2-40B4-BE49-F238E27FC236}">
                    <a16:creationId xmlns:a16="http://schemas.microsoft.com/office/drawing/2014/main" id="{CD302C45-EDE8-4814-8057-74D46FDEBDC8}"/>
                  </a:ext>
                </a:extLst>
              </p:cNvPr>
              <p:cNvSpPr/>
              <p:nvPr/>
            </p:nvSpPr>
            <p:spPr>
              <a:xfrm>
                <a:off x="5524704" y="4575810"/>
                <a:ext cx="86613" cy="44121"/>
              </a:xfrm>
              <a:custGeom>
                <a:avLst/>
                <a:gdLst/>
                <a:ahLst/>
                <a:cxnLst/>
                <a:rect l="l" t="t" r="r" b="b"/>
                <a:pathLst>
                  <a:path w="6274" h="3196" extrusionOk="0">
                    <a:moveTo>
                      <a:pt x="3092" y="1"/>
                    </a:moveTo>
                    <a:cubicBezTo>
                      <a:pt x="2378" y="1"/>
                      <a:pt x="1667" y="149"/>
                      <a:pt x="1121" y="449"/>
                    </a:cubicBezTo>
                    <a:cubicBezTo>
                      <a:pt x="2" y="1061"/>
                      <a:pt x="1" y="2077"/>
                      <a:pt x="1121" y="2711"/>
                    </a:cubicBezTo>
                    <a:cubicBezTo>
                      <a:pt x="1690" y="3034"/>
                      <a:pt x="2438" y="3196"/>
                      <a:pt x="3182" y="3196"/>
                    </a:cubicBezTo>
                    <a:cubicBezTo>
                      <a:pt x="3900" y="3196"/>
                      <a:pt x="4614" y="3045"/>
                      <a:pt x="5161" y="2744"/>
                    </a:cubicBezTo>
                    <a:cubicBezTo>
                      <a:pt x="6273" y="2130"/>
                      <a:pt x="6270" y="1122"/>
                      <a:pt x="5161" y="488"/>
                    </a:cubicBezTo>
                    <a:cubicBezTo>
                      <a:pt x="4592" y="164"/>
                      <a:pt x="3840" y="1"/>
                      <a:pt x="3092"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9" name="Google Shape;1980;p55">
                <a:extLst>
                  <a:ext uri="{FF2B5EF4-FFF2-40B4-BE49-F238E27FC236}">
                    <a16:creationId xmlns:a16="http://schemas.microsoft.com/office/drawing/2014/main" id="{61A3090C-BE84-41E6-BFC6-D1EEABC79979}"/>
                  </a:ext>
                </a:extLst>
              </p:cNvPr>
              <p:cNvSpPr/>
              <p:nvPr/>
            </p:nvSpPr>
            <p:spPr>
              <a:xfrm>
                <a:off x="5437056" y="4425114"/>
                <a:ext cx="79751" cy="40338"/>
              </a:xfrm>
              <a:custGeom>
                <a:avLst/>
                <a:gdLst/>
                <a:ahLst/>
                <a:cxnLst/>
                <a:rect l="l" t="t" r="r" b="b"/>
                <a:pathLst>
                  <a:path w="5777" h="2922" extrusionOk="0">
                    <a:moveTo>
                      <a:pt x="1" y="1"/>
                    </a:moveTo>
                    <a:lnTo>
                      <a:pt x="1" y="1263"/>
                    </a:lnTo>
                    <a:cubicBezTo>
                      <a:pt x="1" y="1674"/>
                      <a:pt x="284" y="2092"/>
                      <a:pt x="850" y="2416"/>
                    </a:cubicBezTo>
                    <a:cubicBezTo>
                      <a:pt x="1438" y="2752"/>
                      <a:pt x="2215" y="2922"/>
                      <a:pt x="2984" y="2922"/>
                    </a:cubicBezTo>
                    <a:cubicBezTo>
                      <a:pt x="3693" y="2922"/>
                      <a:pt x="4395" y="2777"/>
                      <a:pt x="4935" y="2486"/>
                    </a:cubicBezTo>
                    <a:cubicBezTo>
                      <a:pt x="5496" y="2182"/>
                      <a:pt x="5776" y="1777"/>
                      <a:pt x="5776" y="1367"/>
                    </a:cubicBezTo>
                    <a:lnTo>
                      <a:pt x="5776" y="111"/>
                    </a:lnTo>
                    <a:lnTo>
                      <a:pt x="1" y="1"/>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0" name="Google Shape;1981;p55">
                <a:extLst>
                  <a:ext uri="{FF2B5EF4-FFF2-40B4-BE49-F238E27FC236}">
                    <a16:creationId xmlns:a16="http://schemas.microsoft.com/office/drawing/2014/main" id="{DD835872-E7BA-4F21-AC0F-72C44A9329E2}"/>
                  </a:ext>
                </a:extLst>
              </p:cNvPr>
              <p:cNvSpPr/>
              <p:nvPr/>
            </p:nvSpPr>
            <p:spPr>
              <a:xfrm>
                <a:off x="5433149" y="4403689"/>
                <a:ext cx="87551" cy="44397"/>
              </a:xfrm>
              <a:custGeom>
                <a:avLst/>
                <a:gdLst/>
                <a:ahLst/>
                <a:cxnLst/>
                <a:rect l="l" t="t" r="r" b="b"/>
                <a:pathLst>
                  <a:path w="6342" h="3216" extrusionOk="0">
                    <a:moveTo>
                      <a:pt x="3071" y="0"/>
                    </a:moveTo>
                    <a:cubicBezTo>
                      <a:pt x="2368" y="0"/>
                      <a:pt x="1671" y="143"/>
                      <a:pt x="1133" y="431"/>
                    </a:cubicBezTo>
                    <a:cubicBezTo>
                      <a:pt x="2" y="1035"/>
                      <a:pt x="0" y="2056"/>
                      <a:pt x="1133" y="2706"/>
                    </a:cubicBezTo>
                    <a:cubicBezTo>
                      <a:pt x="1723" y="3044"/>
                      <a:pt x="2502" y="3215"/>
                      <a:pt x="3273" y="3215"/>
                    </a:cubicBezTo>
                    <a:cubicBezTo>
                      <a:pt x="3980" y="3215"/>
                      <a:pt x="4680" y="3071"/>
                      <a:pt x="5218" y="2780"/>
                    </a:cubicBezTo>
                    <a:cubicBezTo>
                      <a:pt x="6341" y="2174"/>
                      <a:pt x="6340" y="1162"/>
                      <a:pt x="5218" y="514"/>
                    </a:cubicBezTo>
                    <a:cubicBezTo>
                      <a:pt x="4629" y="173"/>
                      <a:pt x="3846" y="0"/>
                      <a:pt x="3071"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1" name="Google Shape;1982;p55">
                <a:extLst>
                  <a:ext uri="{FF2B5EF4-FFF2-40B4-BE49-F238E27FC236}">
                    <a16:creationId xmlns:a16="http://schemas.microsoft.com/office/drawing/2014/main" id="{7F973281-AADE-436A-AC47-DF7793A5AFF7}"/>
                  </a:ext>
                </a:extLst>
              </p:cNvPr>
              <p:cNvSpPr/>
              <p:nvPr/>
            </p:nvSpPr>
            <p:spPr>
              <a:xfrm>
                <a:off x="5535016" y="4482433"/>
                <a:ext cx="78813" cy="39979"/>
              </a:xfrm>
              <a:custGeom>
                <a:avLst/>
                <a:gdLst/>
                <a:ahLst/>
                <a:cxnLst/>
                <a:rect l="l" t="t" r="r" b="b"/>
                <a:pathLst>
                  <a:path w="5709" h="2896" extrusionOk="0">
                    <a:moveTo>
                      <a:pt x="0" y="1"/>
                    </a:moveTo>
                    <a:lnTo>
                      <a:pt x="0" y="1255"/>
                    </a:lnTo>
                    <a:cubicBezTo>
                      <a:pt x="0" y="1665"/>
                      <a:pt x="279" y="2079"/>
                      <a:pt x="838" y="2399"/>
                    </a:cubicBezTo>
                    <a:cubicBezTo>
                      <a:pt x="1416" y="2729"/>
                      <a:pt x="2177" y="2896"/>
                      <a:pt x="2931" y="2896"/>
                    </a:cubicBezTo>
                    <a:cubicBezTo>
                      <a:pt x="3638" y="2896"/>
                      <a:pt x="4338" y="2749"/>
                      <a:pt x="4877" y="2455"/>
                    </a:cubicBezTo>
                    <a:cubicBezTo>
                      <a:pt x="5431" y="2152"/>
                      <a:pt x="5709" y="1749"/>
                      <a:pt x="5709" y="1341"/>
                    </a:cubicBezTo>
                    <a:lnTo>
                      <a:pt x="5709" y="91"/>
                    </a:lnTo>
                    <a:lnTo>
                      <a:pt x="0" y="1"/>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2" name="Google Shape;1983;p55">
                <a:extLst>
                  <a:ext uri="{FF2B5EF4-FFF2-40B4-BE49-F238E27FC236}">
                    <a16:creationId xmlns:a16="http://schemas.microsoft.com/office/drawing/2014/main" id="{B0EA7D7B-4FAF-4A51-8E62-33F3E6D0C6B5}"/>
                  </a:ext>
                </a:extLst>
              </p:cNvPr>
              <p:cNvSpPr/>
              <p:nvPr/>
            </p:nvSpPr>
            <p:spPr>
              <a:xfrm>
                <a:off x="5531164" y="4461021"/>
                <a:ext cx="86516" cy="44121"/>
              </a:xfrm>
              <a:custGeom>
                <a:avLst/>
                <a:gdLst/>
                <a:ahLst/>
                <a:cxnLst/>
                <a:rect l="l" t="t" r="r" b="b"/>
                <a:pathLst>
                  <a:path w="6267" h="3196" extrusionOk="0">
                    <a:moveTo>
                      <a:pt x="3052" y="0"/>
                    </a:moveTo>
                    <a:cubicBezTo>
                      <a:pt x="2351" y="0"/>
                      <a:pt x="1655" y="144"/>
                      <a:pt x="1119" y="435"/>
                    </a:cubicBezTo>
                    <a:cubicBezTo>
                      <a:pt x="0" y="1039"/>
                      <a:pt x="0" y="2055"/>
                      <a:pt x="1119" y="2697"/>
                    </a:cubicBezTo>
                    <a:cubicBezTo>
                      <a:pt x="1697" y="3028"/>
                      <a:pt x="2459" y="3195"/>
                      <a:pt x="3214" y="3195"/>
                    </a:cubicBezTo>
                    <a:cubicBezTo>
                      <a:pt x="3919" y="3195"/>
                      <a:pt x="4618" y="3050"/>
                      <a:pt x="5156" y="2756"/>
                    </a:cubicBezTo>
                    <a:cubicBezTo>
                      <a:pt x="6266" y="2150"/>
                      <a:pt x="6265" y="1142"/>
                      <a:pt x="5156" y="502"/>
                    </a:cubicBezTo>
                    <a:cubicBezTo>
                      <a:pt x="4578" y="169"/>
                      <a:pt x="3812" y="0"/>
                      <a:pt x="3052"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9" name="Google Shape;1984;p55">
                <a:extLst>
                  <a:ext uri="{FF2B5EF4-FFF2-40B4-BE49-F238E27FC236}">
                    <a16:creationId xmlns:a16="http://schemas.microsoft.com/office/drawing/2014/main" id="{D8D7D000-0E3B-4F7B-AE5E-76BFCE9CEB31}"/>
                  </a:ext>
                </a:extLst>
              </p:cNvPr>
              <p:cNvSpPr/>
              <p:nvPr/>
            </p:nvSpPr>
            <p:spPr>
              <a:xfrm>
                <a:off x="5631817" y="4539088"/>
                <a:ext cx="77902" cy="39620"/>
              </a:xfrm>
              <a:custGeom>
                <a:avLst/>
                <a:gdLst/>
                <a:ahLst/>
                <a:cxnLst/>
                <a:rect l="l" t="t" r="r" b="b"/>
                <a:pathLst>
                  <a:path w="5643" h="2870" extrusionOk="0">
                    <a:moveTo>
                      <a:pt x="1" y="1"/>
                    </a:moveTo>
                    <a:lnTo>
                      <a:pt x="1" y="1249"/>
                    </a:lnTo>
                    <a:cubicBezTo>
                      <a:pt x="1" y="1657"/>
                      <a:pt x="276" y="2067"/>
                      <a:pt x="830" y="2383"/>
                    </a:cubicBezTo>
                    <a:cubicBezTo>
                      <a:pt x="1395" y="2707"/>
                      <a:pt x="2139" y="2869"/>
                      <a:pt x="2878" y="2869"/>
                    </a:cubicBezTo>
                    <a:cubicBezTo>
                      <a:pt x="3583" y="2869"/>
                      <a:pt x="4283" y="2721"/>
                      <a:pt x="4820" y="2425"/>
                    </a:cubicBezTo>
                    <a:cubicBezTo>
                      <a:pt x="5368" y="2121"/>
                      <a:pt x="5642" y="1719"/>
                      <a:pt x="5642" y="1314"/>
                    </a:cubicBezTo>
                    <a:lnTo>
                      <a:pt x="5642" y="72"/>
                    </a:lnTo>
                    <a:lnTo>
                      <a:pt x="1" y="1"/>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0" name="Google Shape;1985;p55">
                <a:extLst>
                  <a:ext uri="{FF2B5EF4-FFF2-40B4-BE49-F238E27FC236}">
                    <a16:creationId xmlns:a16="http://schemas.microsoft.com/office/drawing/2014/main" id="{D9B7E6DB-F5B3-4429-9003-041DCAA4E927}"/>
                  </a:ext>
                </a:extLst>
              </p:cNvPr>
              <p:cNvSpPr/>
              <p:nvPr/>
            </p:nvSpPr>
            <p:spPr>
              <a:xfrm>
                <a:off x="5627993" y="4517663"/>
                <a:ext cx="85522" cy="43872"/>
              </a:xfrm>
              <a:custGeom>
                <a:avLst/>
                <a:gdLst/>
                <a:ahLst/>
                <a:cxnLst/>
                <a:rect l="l" t="t" r="r" b="b"/>
                <a:pathLst>
                  <a:path w="6195" h="3178" extrusionOk="0">
                    <a:moveTo>
                      <a:pt x="3035" y="1"/>
                    </a:moveTo>
                    <a:cubicBezTo>
                      <a:pt x="2336" y="1"/>
                      <a:pt x="1641" y="146"/>
                      <a:pt x="1107" y="439"/>
                    </a:cubicBezTo>
                    <a:cubicBezTo>
                      <a:pt x="2" y="1045"/>
                      <a:pt x="0" y="2054"/>
                      <a:pt x="1107" y="2688"/>
                    </a:cubicBezTo>
                    <a:cubicBezTo>
                      <a:pt x="1673" y="3014"/>
                      <a:pt x="2420" y="3177"/>
                      <a:pt x="3161" y="3177"/>
                    </a:cubicBezTo>
                    <a:cubicBezTo>
                      <a:pt x="3864" y="3177"/>
                      <a:pt x="4562" y="3030"/>
                      <a:pt x="5097" y="2735"/>
                    </a:cubicBezTo>
                    <a:cubicBezTo>
                      <a:pt x="6195" y="2128"/>
                      <a:pt x="6193" y="1126"/>
                      <a:pt x="5097" y="493"/>
                    </a:cubicBezTo>
                    <a:cubicBezTo>
                      <a:pt x="4531" y="166"/>
                      <a:pt x="3780" y="1"/>
                      <a:pt x="3035"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1" name="Google Shape;1986;p55">
                <a:extLst>
                  <a:ext uri="{FF2B5EF4-FFF2-40B4-BE49-F238E27FC236}">
                    <a16:creationId xmlns:a16="http://schemas.microsoft.com/office/drawing/2014/main" id="{0C5DE9D0-1486-41AE-9C19-0BF396A5659C}"/>
                  </a:ext>
                </a:extLst>
              </p:cNvPr>
              <p:cNvSpPr/>
              <p:nvPr/>
            </p:nvSpPr>
            <p:spPr>
              <a:xfrm>
                <a:off x="5541435" y="4367451"/>
                <a:ext cx="78758" cy="40255"/>
              </a:xfrm>
              <a:custGeom>
                <a:avLst/>
                <a:gdLst/>
                <a:ahLst/>
                <a:cxnLst/>
                <a:rect l="l" t="t" r="r" b="b"/>
                <a:pathLst>
                  <a:path w="5705" h="2916" extrusionOk="0">
                    <a:moveTo>
                      <a:pt x="1" y="1"/>
                    </a:moveTo>
                    <a:lnTo>
                      <a:pt x="1" y="1255"/>
                    </a:lnTo>
                    <a:cubicBezTo>
                      <a:pt x="1" y="1665"/>
                      <a:pt x="280" y="2081"/>
                      <a:pt x="839" y="2405"/>
                    </a:cubicBezTo>
                    <a:cubicBezTo>
                      <a:pt x="1425" y="2744"/>
                      <a:pt x="2200" y="2915"/>
                      <a:pt x="2965" y="2915"/>
                    </a:cubicBezTo>
                    <a:cubicBezTo>
                      <a:pt x="3659" y="2915"/>
                      <a:pt x="4344" y="2774"/>
                      <a:pt x="4873" y="2489"/>
                    </a:cubicBezTo>
                    <a:cubicBezTo>
                      <a:pt x="5427" y="2188"/>
                      <a:pt x="5705" y="1788"/>
                      <a:pt x="5705" y="1380"/>
                    </a:cubicBezTo>
                    <a:lnTo>
                      <a:pt x="5705" y="132"/>
                    </a:lnTo>
                    <a:lnTo>
                      <a:pt x="1" y="1"/>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2" name="Google Shape;1987;p55">
                <a:extLst>
                  <a:ext uri="{FF2B5EF4-FFF2-40B4-BE49-F238E27FC236}">
                    <a16:creationId xmlns:a16="http://schemas.microsoft.com/office/drawing/2014/main" id="{5F0488E0-3B3D-41AB-8C6C-B8FA8FA7CB54}"/>
                  </a:ext>
                </a:extLst>
              </p:cNvPr>
              <p:cNvSpPr/>
              <p:nvPr/>
            </p:nvSpPr>
            <p:spPr>
              <a:xfrm>
                <a:off x="5537570" y="4346301"/>
                <a:ext cx="86475" cy="44121"/>
              </a:xfrm>
              <a:custGeom>
                <a:avLst/>
                <a:gdLst/>
                <a:ahLst/>
                <a:cxnLst/>
                <a:rect l="l" t="t" r="r" b="b"/>
                <a:pathLst>
                  <a:path w="6264" h="3196" extrusionOk="0">
                    <a:moveTo>
                      <a:pt x="3016" y="0"/>
                    </a:moveTo>
                    <a:cubicBezTo>
                      <a:pt x="2327" y="0"/>
                      <a:pt x="1646" y="139"/>
                      <a:pt x="1119" y="422"/>
                    </a:cubicBezTo>
                    <a:cubicBezTo>
                      <a:pt x="2" y="1019"/>
                      <a:pt x="0" y="2033"/>
                      <a:pt x="1119" y="2683"/>
                    </a:cubicBezTo>
                    <a:cubicBezTo>
                      <a:pt x="1706" y="3023"/>
                      <a:pt x="2484" y="3196"/>
                      <a:pt x="3250" y="3196"/>
                    </a:cubicBezTo>
                    <a:cubicBezTo>
                      <a:pt x="3942" y="3196"/>
                      <a:pt x="4626" y="3055"/>
                      <a:pt x="5153" y="2771"/>
                    </a:cubicBezTo>
                    <a:cubicBezTo>
                      <a:pt x="6264" y="2173"/>
                      <a:pt x="6264" y="1165"/>
                      <a:pt x="5153" y="517"/>
                    </a:cubicBezTo>
                    <a:cubicBezTo>
                      <a:pt x="4567" y="175"/>
                      <a:pt x="3786" y="0"/>
                      <a:pt x="3016"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3" name="Google Shape;1988;p55">
                <a:extLst>
                  <a:ext uri="{FF2B5EF4-FFF2-40B4-BE49-F238E27FC236}">
                    <a16:creationId xmlns:a16="http://schemas.microsoft.com/office/drawing/2014/main" id="{66591487-A90D-497D-8F92-A0FE239D13D3}"/>
                  </a:ext>
                </a:extLst>
              </p:cNvPr>
              <p:cNvSpPr/>
              <p:nvPr/>
            </p:nvSpPr>
            <p:spPr>
              <a:xfrm>
                <a:off x="5638167" y="4424769"/>
                <a:ext cx="77846" cy="39855"/>
              </a:xfrm>
              <a:custGeom>
                <a:avLst/>
                <a:gdLst/>
                <a:ahLst/>
                <a:cxnLst/>
                <a:rect l="l" t="t" r="r" b="b"/>
                <a:pathLst>
                  <a:path w="5639" h="2887" extrusionOk="0">
                    <a:moveTo>
                      <a:pt x="0" y="1"/>
                    </a:moveTo>
                    <a:lnTo>
                      <a:pt x="0" y="1247"/>
                    </a:lnTo>
                    <a:cubicBezTo>
                      <a:pt x="0" y="1654"/>
                      <a:pt x="278" y="2067"/>
                      <a:pt x="829" y="2386"/>
                    </a:cubicBezTo>
                    <a:cubicBezTo>
                      <a:pt x="1404" y="2719"/>
                      <a:pt x="2162" y="2887"/>
                      <a:pt x="2912" y="2887"/>
                    </a:cubicBezTo>
                    <a:cubicBezTo>
                      <a:pt x="3604" y="2887"/>
                      <a:pt x="4289" y="2744"/>
                      <a:pt x="4816" y="2456"/>
                    </a:cubicBezTo>
                    <a:cubicBezTo>
                      <a:pt x="5365" y="2157"/>
                      <a:pt x="5639" y="1757"/>
                      <a:pt x="5639" y="1352"/>
                    </a:cubicBezTo>
                    <a:lnTo>
                      <a:pt x="5639" y="110"/>
                    </a:lnTo>
                    <a:lnTo>
                      <a:pt x="0" y="1"/>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4" name="Google Shape;1989;p55">
                <a:extLst>
                  <a:ext uri="{FF2B5EF4-FFF2-40B4-BE49-F238E27FC236}">
                    <a16:creationId xmlns:a16="http://schemas.microsoft.com/office/drawing/2014/main" id="{C3918C02-F26C-4185-8E80-2FE8C4FF13A1}"/>
                  </a:ext>
                </a:extLst>
              </p:cNvPr>
              <p:cNvSpPr/>
              <p:nvPr/>
            </p:nvSpPr>
            <p:spPr>
              <a:xfrm>
                <a:off x="5634357" y="4403606"/>
                <a:ext cx="85467" cy="43858"/>
              </a:xfrm>
              <a:custGeom>
                <a:avLst/>
                <a:gdLst/>
                <a:ahLst/>
                <a:cxnLst/>
                <a:rect l="l" t="t" r="r" b="b"/>
                <a:pathLst>
                  <a:path w="6191" h="3177" extrusionOk="0">
                    <a:moveTo>
                      <a:pt x="2997" y="1"/>
                    </a:moveTo>
                    <a:cubicBezTo>
                      <a:pt x="2311" y="1"/>
                      <a:pt x="1631" y="141"/>
                      <a:pt x="1105" y="426"/>
                    </a:cubicBezTo>
                    <a:cubicBezTo>
                      <a:pt x="2" y="1023"/>
                      <a:pt x="1" y="2032"/>
                      <a:pt x="1105" y="2674"/>
                    </a:cubicBezTo>
                    <a:cubicBezTo>
                      <a:pt x="1681" y="3008"/>
                      <a:pt x="2442" y="3177"/>
                      <a:pt x="3193" y="3177"/>
                    </a:cubicBezTo>
                    <a:cubicBezTo>
                      <a:pt x="3884" y="3177"/>
                      <a:pt x="4566" y="3035"/>
                      <a:pt x="5092" y="2747"/>
                    </a:cubicBezTo>
                    <a:cubicBezTo>
                      <a:pt x="6191" y="2149"/>
                      <a:pt x="6189" y="1147"/>
                      <a:pt x="5092" y="507"/>
                    </a:cubicBezTo>
                    <a:cubicBezTo>
                      <a:pt x="4518" y="171"/>
                      <a:pt x="3754" y="1"/>
                      <a:pt x="2997"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5" name="Google Shape;1990;p55">
                <a:extLst>
                  <a:ext uri="{FF2B5EF4-FFF2-40B4-BE49-F238E27FC236}">
                    <a16:creationId xmlns:a16="http://schemas.microsoft.com/office/drawing/2014/main" id="{7BC9A9A4-BC85-46DA-9FA5-169B8725123A}"/>
                  </a:ext>
                </a:extLst>
              </p:cNvPr>
              <p:cNvSpPr/>
              <p:nvPr/>
            </p:nvSpPr>
            <p:spPr>
              <a:xfrm>
                <a:off x="5733794" y="4481425"/>
                <a:ext cx="76949" cy="39482"/>
              </a:xfrm>
              <a:custGeom>
                <a:avLst/>
                <a:gdLst/>
                <a:ahLst/>
                <a:cxnLst/>
                <a:rect l="l" t="t" r="r" b="b"/>
                <a:pathLst>
                  <a:path w="5574" h="2860" extrusionOk="0">
                    <a:moveTo>
                      <a:pt x="0" y="1"/>
                    </a:moveTo>
                    <a:lnTo>
                      <a:pt x="0" y="1239"/>
                    </a:lnTo>
                    <a:cubicBezTo>
                      <a:pt x="0" y="1644"/>
                      <a:pt x="273" y="2053"/>
                      <a:pt x="818" y="2369"/>
                    </a:cubicBezTo>
                    <a:cubicBezTo>
                      <a:pt x="1382" y="2695"/>
                      <a:pt x="2124" y="2859"/>
                      <a:pt x="2860" y="2859"/>
                    </a:cubicBezTo>
                    <a:cubicBezTo>
                      <a:pt x="3550" y="2859"/>
                      <a:pt x="4235" y="2715"/>
                      <a:pt x="4760" y="2425"/>
                    </a:cubicBezTo>
                    <a:cubicBezTo>
                      <a:pt x="5302" y="2126"/>
                      <a:pt x="5573" y="1727"/>
                      <a:pt x="5573" y="1323"/>
                    </a:cubicBezTo>
                    <a:lnTo>
                      <a:pt x="5573" y="89"/>
                    </a:lnTo>
                    <a:lnTo>
                      <a:pt x="0" y="1"/>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6" name="Google Shape;1991;p55">
                <a:extLst>
                  <a:ext uri="{FF2B5EF4-FFF2-40B4-BE49-F238E27FC236}">
                    <a16:creationId xmlns:a16="http://schemas.microsoft.com/office/drawing/2014/main" id="{66EB3D04-0D17-4DF3-AAB9-248DB95061E0}"/>
                  </a:ext>
                </a:extLst>
              </p:cNvPr>
              <p:cNvSpPr/>
              <p:nvPr/>
            </p:nvSpPr>
            <p:spPr>
              <a:xfrm>
                <a:off x="5730012" y="4460248"/>
                <a:ext cx="84487" cy="43596"/>
              </a:xfrm>
              <a:custGeom>
                <a:avLst/>
                <a:gdLst/>
                <a:ahLst/>
                <a:cxnLst/>
                <a:rect l="l" t="t" r="r" b="b"/>
                <a:pathLst>
                  <a:path w="6120" h="3158" extrusionOk="0">
                    <a:moveTo>
                      <a:pt x="2979" y="0"/>
                    </a:moveTo>
                    <a:cubicBezTo>
                      <a:pt x="2295" y="0"/>
                      <a:pt x="1616" y="142"/>
                      <a:pt x="1092" y="428"/>
                    </a:cubicBezTo>
                    <a:cubicBezTo>
                      <a:pt x="2" y="1027"/>
                      <a:pt x="0" y="2030"/>
                      <a:pt x="1092" y="2664"/>
                    </a:cubicBezTo>
                    <a:cubicBezTo>
                      <a:pt x="1656" y="2992"/>
                      <a:pt x="2401" y="3157"/>
                      <a:pt x="3139" y="3157"/>
                    </a:cubicBezTo>
                    <a:cubicBezTo>
                      <a:pt x="3828" y="3157"/>
                      <a:pt x="4510" y="3014"/>
                      <a:pt x="5034" y="2725"/>
                    </a:cubicBezTo>
                    <a:cubicBezTo>
                      <a:pt x="6120" y="2125"/>
                      <a:pt x="6117" y="1130"/>
                      <a:pt x="5034" y="497"/>
                    </a:cubicBezTo>
                    <a:cubicBezTo>
                      <a:pt x="4470" y="167"/>
                      <a:pt x="3721" y="0"/>
                      <a:pt x="2979"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7" name="Google Shape;1992;p55">
                <a:extLst>
                  <a:ext uri="{FF2B5EF4-FFF2-40B4-BE49-F238E27FC236}">
                    <a16:creationId xmlns:a16="http://schemas.microsoft.com/office/drawing/2014/main" id="{8FC1661A-0A45-4B9B-8369-032A8E37CA42}"/>
                  </a:ext>
                </a:extLst>
              </p:cNvPr>
              <p:cNvSpPr/>
              <p:nvPr/>
            </p:nvSpPr>
            <p:spPr>
              <a:xfrm>
                <a:off x="5644531" y="4310519"/>
                <a:ext cx="77791" cy="40145"/>
              </a:xfrm>
              <a:custGeom>
                <a:avLst/>
                <a:gdLst/>
                <a:ahLst/>
                <a:cxnLst/>
                <a:rect l="l" t="t" r="r" b="b"/>
                <a:pathLst>
                  <a:path w="5635" h="2908" extrusionOk="0">
                    <a:moveTo>
                      <a:pt x="0" y="1"/>
                    </a:moveTo>
                    <a:lnTo>
                      <a:pt x="0" y="1247"/>
                    </a:lnTo>
                    <a:cubicBezTo>
                      <a:pt x="0" y="1654"/>
                      <a:pt x="276" y="2068"/>
                      <a:pt x="829" y="2392"/>
                    </a:cubicBezTo>
                    <a:cubicBezTo>
                      <a:pt x="1411" y="2734"/>
                      <a:pt x="2183" y="2907"/>
                      <a:pt x="2945" y="2907"/>
                    </a:cubicBezTo>
                    <a:cubicBezTo>
                      <a:pt x="3624" y="2907"/>
                      <a:pt x="4295" y="2769"/>
                      <a:pt x="4813" y="2489"/>
                    </a:cubicBezTo>
                    <a:cubicBezTo>
                      <a:pt x="5360" y="2194"/>
                      <a:pt x="5634" y="1795"/>
                      <a:pt x="5634" y="1390"/>
                    </a:cubicBezTo>
                    <a:lnTo>
                      <a:pt x="5634" y="150"/>
                    </a:lnTo>
                    <a:lnTo>
                      <a:pt x="0" y="1"/>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 name="Google Shape;1993;p55">
                <a:extLst>
                  <a:ext uri="{FF2B5EF4-FFF2-40B4-BE49-F238E27FC236}">
                    <a16:creationId xmlns:a16="http://schemas.microsoft.com/office/drawing/2014/main" id="{1D36C745-F107-4A94-A471-EFEE2404F326}"/>
                  </a:ext>
                </a:extLst>
              </p:cNvPr>
              <p:cNvSpPr/>
              <p:nvPr/>
            </p:nvSpPr>
            <p:spPr>
              <a:xfrm>
                <a:off x="5640707" y="4289632"/>
                <a:ext cx="85412" cy="43858"/>
              </a:xfrm>
              <a:custGeom>
                <a:avLst/>
                <a:gdLst/>
                <a:ahLst/>
                <a:cxnLst/>
                <a:rect l="l" t="t" r="r" b="b"/>
                <a:pathLst>
                  <a:path w="6187" h="3177" extrusionOk="0">
                    <a:moveTo>
                      <a:pt x="2960" y="1"/>
                    </a:moveTo>
                    <a:cubicBezTo>
                      <a:pt x="2286" y="1"/>
                      <a:pt x="1620" y="137"/>
                      <a:pt x="1105" y="412"/>
                    </a:cubicBezTo>
                    <a:cubicBezTo>
                      <a:pt x="3" y="1001"/>
                      <a:pt x="0" y="2011"/>
                      <a:pt x="1105" y="2659"/>
                    </a:cubicBezTo>
                    <a:cubicBezTo>
                      <a:pt x="1689" y="3002"/>
                      <a:pt x="2465" y="3176"/>
                      <a:pt x="3228" y="3176"/>
                    </a:cubicBezTo>
                    <a:cubicBezTo>
                      <a:pt x="3905" y="3176"/>
                      <a:pt x="4573" y="3039"/>
                      <a:pt x="5089" y="2762"/>
                    </a:cubicBezTo>
                    <a:cubicBezTo>
                      <a:pt x="6187" y="2170"/>
                      <a:pt x="6184" y="1169"/>
                      <a:pt x="5089" y="521"/>
                    </a:cubicBezTo>
                    <a:cubicBezTo>
                      <a:pt x="4506" y="176"/>
                      <a:pt x="3727" y="1"/>
                      <a:pt x="2960"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9" name="Google Shape;1994;p55">
                <a:extLst>
                  <a:ext uri="{FF2B5EF4-FFF2-40B4-BE49-F238E27FC236}">
                    <a16:creationId xmlns:a16="http://schemas.microsoft.com/office/drawing/2014/main" id="{0F0CA4AF-0309-4580-BC35-BB1FFF254A5D}"/>
                  </a:ext>
                </a:extLst>
              </p:cNvPr>
              <p:cNvSpPr/>
              <p:nvPr/>
            </p:nvSpPr>
            <p:spPr>
              <a:xfrm>
                <a:off x="5740075" y="4367796"/>
                <a:ext cx="76880" cy="39786"/>
              </a:xfrm>
              <a:custGeom>
                <a:avLst/>
                <a:gdLst/>
                <a:ahLst/>
                <a:cxnLst/>
                <a:rect l="l" t="t" r="r" b="b"/>
                <a:pathLst>
                  <a:path w="5569" h="2882" extrusionOk="0">
                    <a:moveTo>
                      <a:pt x="0" y="1"/>
                    </a:moveTo>
                    <a:lnTo>
                      <a:pt x="0" y="1241"/>
                    </a:lnTo>
                    <a:cubicBezTo>
                      <a:pt x="0" y="1646"/>
                      <a:pt x="273" y="2056"/>
                      <a:pt x="818" y="2377"/>
                    </a:cubicBezTo>
                    <a:cubicBezTo>
                      <a:pt x="1390" y="2712"/>
                      <a:pt x="2146" y="2881"/>
                      <a:pt x="2893" y="2881"/>
                    </a:cubicBezTo>
                    <a:cubicBezTo>
                      <a:pt x="3571" y="2881"/>
                      <a:pt x="4240" y="2742"/>
                      <a:pt x="4757" y="2459"/>
                    </a:cubicBezTo>
                    <a:cubicBezTo>
                      <a:pt x="5297" y="2163"/>
                      <a:pt x="5569" y="1767"/>
                      <a:pt x="5569" y="1364"/>
                    </a:cubicBezTo>
                    <a:lnTo>
                      <a:pt x="5569" y="130"/>
                    </a:lnTo>
                    <a:lnTo>
                      <a:pt x="0" y="1"/>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0" name="Google Shape;1995;p55">
                <a:extLst>
                  <a:ext uri="{FF2B5EF4-FFF2-40B4-BE49-F238E27FC236}">
                    <a16:creationId xmlns:a16="http://schemas.microsoft.com/office/drawing/2014/main" id="{3A6F1976-59EE-4E16-98BA-602909644020}"/>
                  </a:ext>
                </a:extLst>
              </p:cNvPr>
              <p:cNvSpPr/>
              <p:nvPr/>
            </p:nvSpPr>
            <p:spPr>
              <a:xfrm>
                <a:off x="5736279" y="4346909"/>
                <a:ext cx="84445" cy="43596"/>
              </a:xfrm>
              <a:custGeom>
                <a:avLst/>
                <a:gdLst/>
                <a:ahLst/>
                <a:cxnLst/>
                <a:rect l="l" t="t" r="r" b="b"/>
                <a:pathLst>
                  <a:path w="6117" h="3158" extrusionOk="0">
                    <a:moveTo>
                      <a:pt x="2944" y="0"/>
                    </a:moveTo>
                    <a:cubicBezTo>
                      <a:pt x="2272" y="0"/>
                      <a:pt x="1608" y="137"/>
                      <a:pt x="1093" y="415"/>
                    </a:cubicBezTo>
                    <a:cubicBezTo>
                      <a:pt x="3" y="1006"/>
                      <a:pt x="1" y="2009"/>
                      <a:pt x="1093" y="2651"/>
                    </a:cubicBezTo>
                    <a:cubicBezTo>
                      <a:pt x="1666" y="2987"/>
                      <a:pt x="2424" y="3157"/>
                      <a:pt x="3172" y="3157"/>
                    </a:cubicBezTo>
                    <a:cubicBezTo>
                      <a:pt x="3848" y="3157"/>
                      <a:pt x="4516" y="3019"/>
                      <a:pt x="5032" y="2738"/>
                    </a:cubicBezTo>
                    <a:cubicBezTo>
                      <a:pt x="6116" y="2146"/>
                      <a:pt x="6115" y="1151"/>
                      <a:pt x="5032" y="510"/>
                    </a:cubicBezTo>
                    <a:cubicBezTo>
                      <a:pt x="4459" y="172"/>
                      <a:pt x="3697" y="0"/>
                      <a:pt x="2944"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1" name="Google Shape;1996;p55">
                <a:extLst>
                  <a:ext uri="{FF2B5EF4-FFF2-40B4-BE49-F238E27FC236}">
                    <a16:creationId xmlns:a16="http://schemas.microsoft.com/office/drawing/2014/main" id="{9A4A1B2A-04C1-4E43-9E66-B0B4E6109E55}"/>
                  </a:ext>
                </a:extLst>
              </p:cNvPr>
              <p:cNvSpPr/>
              <p:nvPr/>
            </p:nvSpPr>
            <p:spPr>
              <a:xfrm>
                <a:off x="5834488" y="4424452"/>
                <a:ext cx="76024" cy="39386"/>
              </a:xfrm>
              <a:custGeom>
                <a:avLst/>
                <a:gdLst/>
                <a:ahLst/>
                <a:cxnLst/>
                <a:rect l="l" t="t" r="r" b="b"/>
                <a:pathLst>
                  <a:path w="5507" h="2853" extrusionOk="0">
                    <a:moveTo>
                      <a:pt x="1" y="0"/>
                    </a:moveTo>
                    <a:lnTo>
                      <a:pt x="1" y="1231"/>
                    </a:lnTo>
                    <a:cubicBezTo>
                      <a:pt x="1" y="1635"/>
                      <a:pt x="272" y="2041"/>
                      <a:pt x="811" y="2358"/>
                    </a:cubicBezTo>
                    <a:cubicBezTo>
                      <a:pt x="1372" y="2687"/>
                      <a:pt x="2112" y="2853"/>
                      <a:pt x="2844" y="2853"/>
                    </a:cubicBezTo>
                    <a:cubicBezTo>
                      <a:pt x="3520" y="2853"/>
                      <a:pt x="4189" y="2711"/>
                      <a:pt x="4705" y="2426"/>
                    </a:cubicBezTo>
                    <a:cubicBezTo>
                      <a:pt x="5239" y="2130"/>
                      <a:pt x="5507" y="1734"/>
                      <a:pt x="5507" y="1336"/>
                    </a:cubicBezTo>
                    <a:lnTo>
                      <a:pt x="5507" y="108"/>
                    </a:lnTo>
                    <a:lnTo>
                      <a:pt x="1" y="0"/>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2" name="Google Shape;1997;p55">
                <a:extLst>
                  <a:ext uri="{FF2B5EF4-FFF2-40B4-BE49-F238E27FC236}">
                    <a16:creationId xmlns:a16="http://schemas.microsoft.com/office/drawing/2014/main" id="{0EE9428D-BF59-435B-81FE-FFA311FF4E48}"/>
                  </a:ext>
                </a:extLst>
              </p:cNvPr>
              <p:cNvSpPr/>
              <p:nvPr/>
            </p:nvSpPr>
            <p:spPr>
              <a:xfrm>
                <a:off x="5830774" y="4403537"/>
                <a:ext cx="83437" cy="43320"/>
              </a:xfrm>
              <a:custGeom>
                <a:avLst/>
                <a:gdLst/>
                <a:ahLst/>
                <a:cxnLst/>
                <a:rect l="l" t="t" r="r" b="b"/>
                <a:pathLst>
                  <a:path w="6044" h="3138" extrusionOk="0">
                    <a:moveTo>
                      <a:pt x="2927" y="0"/>
                    </a:moveTo>
                    <a:cubicBezTo>
                      <a:pt x="2257" y="0"/>
                      <a:pt x="1593" y="139"/>
                      <a:pt x="1080" y="420"/>
                    </a:cubicBezTo>
                    <a:cubicBezTo>
                      <a:pt x="2" y="1011"/>
                      <a:pt x="0" y="2006"/>
                      <a:pt x="1080" y="2642"/>
                    </a:cubicBezTo>
                    <a:cubicBezTo>
                      <a:pt x="1641" y="2971"/>
                      <a:pt x="2383" y="3138"/>
                      <a:pt x="3116" y="3138"/>
                    </a:cubicBezTo>
                    <a:cubicBezTo>
                      <a:pt x="3791" y="3138"/>
                      <a:pt x="4459" y="2997"/>
                      <a:pt x="4972" y="2714"/>
                    </a:cubicBezTo>
                    <a:cubicBezTo>
                      <a:pt x="6044" y="2123"/>
                      <a:pt x="6044" y="1134"/>
                      <a:pt x="4972" y="500"/>
                    </a:cubicBezTo>
                    <a:cubicBezTo>
                      <a:pt x="4411" y="168"/>
                      <a:pt x="3665" y="0"/>
                      <a:pt x="2927"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3" name="Google Shape;1998;p55">
                <a:extLst>
                  <a:ext uri="{FF2B5EF4-FFF2-40B4-BE49-F238E27FC236}">
                    <a16:creationId xmlns:a16="http://schemas.microsoft.com/office/drawing/2014/main" id="{AC08DE40-AE1C-4BC4-B552-CB7EA4CE01FE}"/>
                  </a:ext>
                </a:extLst>
              </p:cNvPr>
              <p:cNvSpPr/>
              <p:nvPr/>
            </p:nvSpPr>
            <p:spPr>
              <a:xfrm>
                <a:off x="5746329" y="4254291"/>
                <a:ext cx="76839" cy="40021"/>
              </a:xfrm>
              <a:custGeom>
                <a:avLst/>
                <a:gdLst/>
                <a:ahLst/>
                <a:cxnLst/>
                <a:rect l="l" t="t" r="r" b="b"/>
                <a:pathLst>
                  <a:path w="5566" h="2899" extrusionOk="0">
                    <a:moveTo>
                      <a:pt x="1" y="1"/>
                    </a:moveTo>
                    <a:lnTo>
                      <a:pt x="1" y="1240"/>
                    </a:lnTo>
                    <a:cubicBezTo>
                      <a:pt x="1" y="1643"/>
                      <a:pt x="273" y="2056"/>
                      <a:pt x="819" y="2380"/>
                    </a:cubicBezTo>
                    <a:cubicBezTo>
                      <a:pt x="1398" y="2724"/>
                      <a:pt x="2168" y="2899"/>
                      <a:pt x="2926" y="2899"/>
                    </a:cubicBezTo>
                    <a:cubicBezTo>
                      <a:pt x="3591" y="2899"/>
                      <a:pt x="4247" y="2764"/>
                      <a:pt x="4754" y="2491"/>
                    </a:cubicBezTo>
                    <a:cubicBezTo>
                      <a:pt x="5295" y="2198"/>
                      <a:pt x="5566" y="1804"/>
                      <a:pt x="5566" y="1400"/>
                    </a:cubicBezTo>
                    <a:lnTo>
                      <a:pt x="5566" y="168"/>
                    </a:lnTo>
                    <a:lnTo>
                      <a:pt x="1" y="1"/>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4" name="Google Shape;1999;p55">
                <a:extLst>
                  <a:ext uri="{FF2B5EF4-FFF2-40B4-BE49-F238E27FC236}">
                    <a16:creationId xmlns:a16="http://schemas.microsoft.com/office/drawing/2014/main" id="{B172F4E3-81FD-4BF9-866F-91E7018B071C}"/>
                  </a:ext>
                </a:extLst>
              </p:cNvPr>
              <p:cNvSpPr/>
              <p:nvPr/>
            </p:nvSpPr>
            <p:spPr>
              <a:xfrm>
                <a:off x="5742560" y="4233653"/>
                <a:ext cx="84376" cy="43596"/>
              </a:xfrm>
              <a:custGeom>
                <a:avLst/>
                <a:gdLst/>
                <a:ahLst/>
                <a:cxnLst/>
                <a:rect l="l" t="t" r="r" b="b"/>
                <a:pathLst>
                  <a:path w="6112" h="3158" extrusionOk="0">
                    <a:moveTo>
                      <a:pt x="2908" y="1"/>
                    </a:moveTo>
                    <a:cubicBezTo>
                      <a:pt x="2247" y="1"/>
                      <a:pt x="1597" y="133"/>
                      <a:pt x="1092" y="404"/>
                    </a:cubicBezTo>
                    <a:cubicBezTo>
                      <a:pt x="2" y="987"/>
                      <a:pt x="1" y="1988"/>
                      <a:pt x="1092" y="2636"/>
                    </a:cubicBezTo>
                    <a:cubicBezTo>
                      <a:pt x="1673" y="2982"/>
                      <a:pt x="2445" y="3158"/>
                      <a:pt x="3204" y="3158"/>
                    </a:cubicBezTo>
                    <a:cubicBezTo>
                      <a:pt x="3868" y="3158"/>
                      <a:pt x="4521" y="3024"/>
                      <a:pt x="5027" y="2752"/>
                    </a:cubicBezTo>
                    <a:cubicBezTo>
                      <a:pt x="6111" y="2167"/>
                      <a:pt x="6108" y="1173"/>
                      <a:pt x="5027" y="525"/>
                    </a:cubicBezTo>
                    <a:cubicBezTo>
                      <a:pt x="4447" y="178"/>
                      <a:pt x="3671" y="1"/>
                      <a:pt x="2908"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5" name="Google Shape;2000;p55">
                <a:extLst>
                  <a:ext uri="{FF2B5EF4-FFF2-40B4-BE49-F238E27FC236}">
                    <a16:creationId xmlns:a16="http://schemas.microsoft.com/office/drawing/2014/main" id="{40336A90-0CE6-40B7-9BF1-D1EBEEC6D552}"/>
                  </a:ext>
                </a:extLst>
              </p:cNvPr>
              <p:cNvSpPr/>
              <p:nvPr/>
            </p:nvSpPr>
            <p:spPr>
              <a:xfrm>
                <a:off x="5840686" y="4311554"/>
                <a:ext cx="75955" cy="39648"/>
              </a:xfrm>
              <a:custGeom>
                <a:avLst/>
                <a:gdLst/>
                <a:ahLst/>
                <a:cxnLst/>
                <a:rect l="l" t="t" r="r" b="b"/>
                <a:pathLst>
                  <a:path w="5502" h="2872" extrusionOk="0">
                    <a:moveTo>
                      <a:pt x="1" y="0"/>
                    </a:moveTo>
                    <a:lnTo>
                      <a:pt x="1" y="1231"/>
                    </a:lnTo>
                    <a:cubicBezTo>
                      <a:pt x="1" y="1633"/>
                      <a:pt x="272" y="2043"/>
                      <a:pt x="811" y="2362"/>
                    </a:cubicBezTo>
                    <a:cubicBezTo>
                      <a:pt x="1379" y="2700"/>
                      <a:pt x="2133" y="2871"/>
                      <a:pt x="2876" y="2871"/>
                    </a:cubicBezTo>
                    <a:cubicBezTo>
                      <a:pt x="3539" y="2871"/>
                      <a:pt x="4194" y="2735"/>
                      <a:pt x="4700" y="2459"/>
                    </a:cubicBezTo>
                    <a:cubicBezTo>
                      <a:pt x="5236" y="2166"/>
                      <a:pt x="5502" y="1773"/>
                      <a:pt x="5502" y="1373"/>
                    </a:cubicBezTo>
                    <a:lnTo>
                      <a:pt x="5502" y="147"/>
                    </a:lnTo>
                    <a:lnTo>
                      <a:pt x="1" y="0"/>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6" name="Google Shape;2001;p55">
                <a:extLst>
                  <a:ext uri="{FF2B5EF4-FFF2-40B4-BE49-F238E27FC236}">
                    <a16:creationId xmlns:a16="http://schemas.microsoft.com/office/drawing/2014/main" id="{D9247118-1C67-4020-AE70-CEC7F59ED099}"/>
                  </a:ext>
                </a:extLst>
              </p:cNvPr>
              <p:cNvSpPr/>
              <p:nvPr/>
            </p:nvSpPr>
            <p:spPr>
              <a:xfrm>
                <a:off x="5836973" y="4290902"/>
                <a:ext cx="83396" cy="43334"/>
              </a:xfrm>
              <a:custGeom>
                <a:avLst/>
                <a:gdLst/>
                <a:ahLst/>
                <a:cxnLst/>
                <a:rect l="l" t="t" r="r" b="b"/>
                <a:pathLst>
                  <a:path w="6041" h="3139" extrusionOk="0">
                    <a:moveTo>
                      <a:pt x="2891" y="1"/>
                    </a:moveTo>
                    <a:cubicBezTo>
                      <a:pt x="2233" y="1"/>
                      <a:pt x="1583" y="135"/>
                      <a:pt x="1080" y="407"/>
                    </a:cubicBezTo>
                    <a:cubicBezTo>
                      <a:pt x="2" y="990"/>
                      <a:pt x="0" y="1987"/>
                      <a:pt x="1080" y="2628"/>
                    </a:cubicBezTo>
                    <a:cubicBezTo>
                      <a:pt x="1650" y="2967"/>
                      <a:pt x="2406" y="3138"/>
                      <a:pt x="3151" y="3138"/>
                    </a:cubicBezTo>
                    <a:cubicBezTo>
                      <a:pt x="3812" y="3138"/>
                      <a:pt x="4464" y="3003"/>
                      <a:pt x="4969" y="2729"/>
                    </a:cubicBezTo>
                    <a:cubicBezTo>
                      <a:pt x="6040" y="2145"/>
                      <a:pt x="6039" y="1155"/>
                      <a:pt x="4969" y="515"/>
                    </a:cubicBezTo>
                    <a:cubicBezTo>
                      <a:pt x="4399" y="174"/>
                      <a:pt x="3639" y="1"/>
                      <a:pt x="2891"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7" name="Google Shape;2002;p55">
                <a:extLst>
                  <a:ext uri="{FF2B5EF4-FFF2-40B4-BE49-F238E27FC236}">
                    <a16:creationId xmlns:a16="http://schemas.microsoft.com/office/drawing/2014/main" id="{06256640-0447-471B-8DF4-9091AD4EC13E}"/>
                  </a:ext>
                </a:extLst>
              </p:cNvPr>
              <p:cNvSpPr/>
              <p:nvPr/>
            </p:nvSpPr>
            <p:spPr>
              <a:xfrm>
                <a:off x="5933967" y="4368169"/>
                <a:ext cx="75099" cy="39275"/>
              </a:xfrm>
              <a:custGeom>
                <a:avLst/>
                <a:gdLst/>
                <a:ahLst/>
                <a:cxnLst/>
                <a:rect l="l" t="t" r="r" b="b"/>
                <a:pathLst>
                  <a:path w="5440" h="2845" extrusionOk="0">
                    <a:moveTo>
                      <a:pt x="1" y="0"/>
                    </a:moveTo>
                    <a:lnTo>
                      <a:pt x="1" y="1223"/>
                    </a:lnTo>
                    <a:cubicBezTo>
                      <a:pt x="1" y="1624"/>
                      <a:pt x="269" y="2029"/>
                      <a:pt x="802" y="2346"/>
                    </a:cubicBezTo>
                    <a:cubicBezTo>
                      <a:pt x="1359" y="2677"/>
                      <a:pt x="2097" y="2844"/>
                      <a:pt x="2826" y="2844"/>
                    </a:cubicBezTo>
                    <a:cubicBezTo>
                      <a:pt x="3488" y="2844"/>
                      <a:pt x="4142" y="2706"/>
                      <a:pt x="4647" y="2427"/>
                    </a:cubicBezTo>
                    <a:cubicBezTo>
                      <a:pt x="5175" y="2136"/>
                      <a:pt x="5440" y="1744"/>
                      <a:pt x="5440" y="1345"/>
                    </a:cubicBezTo>
                    <a:lnTo>
                      <a:pt x="5440" y="126"/>
                    </a:lnTo>
                    <a:lnTo>
                      <a:pt x="1" y="0"/>
                    </a:lnTo>
                    <a:close/>
                  </a:path>
                </a:pathLst>
              </a:custGeom>
              <a:solidFill>
                <a:srgbClr val="32186B">
                  <a:alpha val="290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8" name="Google Shape;2003;p55">
                <a:extLst>
                  <a:ext uri="{FF2B5EF4-FFF2-40B4-BE49-F238E27FC236}">
                    <a16:creationId xmlns:a16="http://schemas.microsoft.com/office/drawing/2014/main" id="{9FF59B98-AA01-42C0-B996-C432185C5F11}"/>
                  </a:ext>
                </a:extLst>
              </p:cNvPr>
              <p:cNvSpPr/>
              <p:nvPr/>
            </p:nvSpPr>
            <p:spPr>
              <a:xfrm>
                <a:off x="5930295" y="4347502"/>
                <a:ext cx="82457" cy="43085"/>
              </a:xfrm>
              <a:custGeom>
                <a:avLst/>
                <a:gdLst/>
                <a:ahLst/>
                <a:cxnLst/>
                <a:rect l="l" t="t" r="r" b="b"/>
                <a:pathLst>
                  <a:path w="5973" h="3121" extrusionOk="0">
                    <a:moveTo>
                      <a:pt x="2875" y="1"/>
                    </a:moveTo>
                    <a:cubicBezTo>
                      <a:pt x="2218" y="1"/>
                      <a:pt x="1570" y="136"/>
                      <a:pt x="1068" y="411"/>
                    </a:cubicBezTo>
                    <a:cubicBezTo>
                      <a:pt x="2" y="995"/>
                      <a:pt x="0" y="1985"/>
                      <a:pt x="1068" y="2620"/>
                    </a:cubicBezTo>
                    <a:cubicBezTo>
                      <a:pt x="1626" y="2953"/>
                      <a:pt x="2367" y="3121"/>
                      <a:pt x="3097" y="3121"/>
                    </a:cubicBezTo>
                    <a:cubicBezTo>
                      <a:pt x="3758" y="3121"/>
                      <a:pt x="4410" y="2983"/>
                      <a:pt x="4913" y="2706"/>
                    </a:cubicBezTo>
                    <a:cubicBezTo>
                      <a:pt x="5972" y="2122"/>
                      <a:pt x="5971" y="1137"/>
                      <a:pt x="4913" y="505"/>
                    </a:cubicBezTo>
                    <a:cubicBezTo>
                      <a:pt x="4354" y="171"/>
                      <a:pt x="3610" y="1"/>
                      <a:pt x="2875"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spTree>
    <p:extLst>
      <p:ext uri="{BB962C8B-B14F-4D97-AF65-F5344CB8AC3E}">
        <p14:creationId xmlns:p14="http://schemas.microsoft.com/office/powerpoint/2010/main" val="30780636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oogle Shape;376;p35">
            <a:extLst>
              <a:ext uri="{FF2B5EF4-FFF2-40B4-BE49-F238E27FC236}">
                <a16:creationId xmlns:a16="http://schemas.microsoft.com/office/drawing/2014/main" id="{42D00018-2254-41B5-96FC-803CC437C13F}"/>
              </a:ext>
            </a:extLst>
          </p:cNvPr>
          <p:cNvGrpSpPr/>
          <p:nvPr/>
        </p:nvGrpSpPr>
        <p:grpSpPr>
          <a:xfrm>
            <a:off x="4701835" y="3715712"/>
            <a:ext cx="15452235" cy="2521265"/>
            <a:chOff x="2925871" y="2837181"/>
            <a:chExt cx="2132746" cy="348002"/>
          </a:xfrm>
        </p:grpSpPr>
        <p:grpSp>
          <p:nvGrpSpPr>
            <p:cNvPr id="11" name="Google Shape;377;p35">
              <a:extLst>
                <a:ext uri="{FF2B5EF4-FFF2-40B4-BE49-F238E27FC236}">
                  <a16:creationId xmlns:a16="http://schemas.microsoft.com/office/drawing/2014/main" id="{5CAA2CA1-EB9D-4B7D-8B01-D9165A46FEC6}"/>
                </a:ext>
              </a:extLst>
            </p:cNvPr>
            <p:cNvGrpSpPr/>
            <p:nvPr/>
          </p:nvGrpSpPr>
          <p:grpSpPr>
            <a:xfrm>
              <a:off x="2925871" y="2837181"/>
              <a:ext cx="2132746" cy="348002"/>
              <a:chOff x="2925871" y="2837181"/>
              <a:chExt cx="2132746" cy="348002"/>
            </a:xfrm>
          </p:grpSpPr>
          <p:sp>
            <p:nvSpPr>
              <p:cNvPr id="16" name="Google Shape;378;p35">
                <a:extLst>
                  <a:ext uri="{FF2B5EF4-FFF2-40B4-BE49-F238E27FC236}">
                    <a16:creationId xmlns:a16="http://schemas.microsoft.com/office/drawing/2014/main" id="{9B14723E-2DE1-44A5-A7F7-4FFF774EC48D}"/>
                  </a:ext>
                </a:extLst>
              </p:cNvPr>
              <p:cNvSpPr/>
              <p:nvPr/>
            </p:nvSpPr>
            <p:spPr>
              <a:xfrm>
                <a:off x="2986196" y="2942669"/>
                <a:ext cx="175871" cy="137053"/>
              </a:xfrm>
              <a:custGeom>
                <a:avLst/>
                <a:gdLst/>
                <a:ahLst/>
                <a:cxnLst/>
                <a:rect l="l" t="t" r="r" b="b"/>
                <a:pathLst>
                  <a:path w="6959" h="5423" extrusionOk="0">
                    <a:moveTo>
                      <a:pt x="0" y="0"/>
                    </a:moveTo>
                    <a:lnTo>
                      <a:pt x="0" y="5422"/>
                    </a:lnTo>
                    <a:lnTo>
                      <a:pt x="6959" y="5422"/>
                    </a:lnTo>
                    <a:lnTo>
                      <a:pt x="6959" y="0"/>
                    </a:ln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 name="Google Shape;379;p35">
                <a:extLst>
                  <a:ext uri="{FF2B5EF4-FFF2-40B4-BE49-F238E27FC236}">
                    <a16:creationId xmlns:a16="http://schemas.microsoft.com/office/drawing/2014/main" id="{B5BB2F00-30D3-4F1D-B2F5-58E701A39AB0}"/>
                  </a:ext>
                </a:extLst>
              </p:cNvPr>
              <p:cNvSpPr/>
              <p:nvPr/>
            </p:nvSpPr>
            <p:spPr>
              <a:xfrm>
                <a:off x="4537776" y="3000366"/>
                <a:ext cx="520841" cy="21633"/>
              </a:xfrm>
              <a:custGeom>
                <a:avLst/>
                <a:gdLst/>
                <a:ahLst/>
                <a:cxnLst/>
                <a:rect l="l" t="t" r="r" b="b"/>
                <a:pathLst>
                  <a:path w="20609" h="856" extrusionOk="0">
                    <a:moveTo>
                      <a:pt x="0" y="0"/>
                    </a:moveTo>
                    <a:lnTo>
                      <a:pt x="0" y="856"/>
                    </a:lnTo>
                    <a:lnTo>
                      <a:pt x="20608" y="856"/>
                    </a:lnTo>
                    <a:lnTo>
                      <a:pt x="19540" y="0"/>
                    </a:ln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 name="Google Shape;380;p35">
                <a:extLst>
                  <a:ext uri="{FF2B5EF4-FFF2-40B4-BE49-F238E27FC236}">
                    <a16:creationId xmlns:a16="http://schemas.microsoft.com/office/drawing/2014/main" id="{C8533DC7-66EA-499A-B484-9D74F2E2F93B}"/>
                  </a:ext>
                </a:extLst>
              </p:cNvPr>
              <p:cNvSpPr/>
              <p:nvPr/>
            </p:nvSpPr>
            <p:spPr>
              <a:xfrm>
                <a:off x="4476490" y="2956998"/>
                <a:ext cx="148046" cy="108242"/>
              </a:xfrm>
              <a:custGeom>
                <a:avLst/>
                <a:gdLst/>
                <a:ahLst/>
                <a:cxnLst/>
                <a:rect l="l" t="t" r="r" b="b"/>
                <a:pathLst>
                  <a:path w="5858" h="4283" extrusionOk="0">
                    <a:moveTo>
                      <a:pt x="0" y="0"/>
                    </a:moveTo>
                    <a:lnTo>
                      <a:pt x="0" y="4283"/>
                    </a:lnTo>
                    <a:lnTo>
                      <a:pt x="4142" y="4283"/>
                    </a:lnTo>
                    <a:cubicBezTo>
                      <a:pt x="5090" y="4283"/>
                      <a:pt x="5858" y="3515"/>
                      <a:pt x="5858" y="2572"/>
                    </a:cubicBezTo>
                    <a:lnTo>
                      <a:pt x="5858" y="1716"/>
                    </a:lnTo>
                    <a:cubicBezTo>
                      <a:pt x="5858" y="768"/>
                      <a:pt x="5090" y="0"/>
                      <a:pt x="4142" y="0"/>
                    </a:cubicBez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 name="Google Shape;381;p35">
                <a:extLst>
                  <a:ext uri="{FF2B5EF4-FFF2-40B4-BE49-F238E27FC236}">
                    <a16:creationId xmlns:a16="http://schemas.microsoft.com/office/drawing/2014/main" id="{347969DF-9EBC-4800-B483-B4D5FF294AAE}"/>
                  </a:ext>
                </a:extLst>
              </p:cNvPr>
              <p:cNvSpPr/>
              <p:nvPr/>
            </p:nvSpPr>
            <p:spPr>
              <a:xfrm>
                <a:off x="3210237" y="2901626"/>
                <a:ext cx="1252505" cy="219113"/>
              </a:xfrm>
              <a:custGeom>
                <a:avLst/>
                <a:gdLst/>
                <a:ahLst/>
                <a:cxnLst/>
                <a:rect l="l" t="t" r="r" b="b"/>
                <a:pathLst>
                  <a:path w="49560" h="8670" extrusionOk="0">
                    <a:moveTo>
                      <a:pt x="1" y="1"/>
                    </a:moveTo>
                    <a:lnTo>
                      <a:pt x="1" y="8670"/>
                    </a:lnTo>
                    <a:lnTo>
                      <a:pt x="47843" y="8670"/>
                    </a:lnTo>
                    <a:cubicBezTo>
                      <a:pt x="48791" y="8670"/>
                      <a:pt x="49559" y="7902"/>
                      <a:pt x="49559" y="6959"/>
                    </a:cubicBezTo>
                    <a:lnTo>
                      <a:pt x="49559" y="1711"/>
                    </a:lnTo>
                    <a:cubicBezTo>
                      <a:pt x="49559" y="763"/>
                      <a:pt x="48791" y="1"/>
                      <a:pt x="47843" y="1"/>
                    </a:cubicBez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 name="Google Shape;382;p35">
                <a:extLst>
                  <a:ext uri="{FF2B5EF4-FFF2-40B4-BE49-F238E27FC236}">
                    <a16:creationId xmlns:a16="http://schemas.microsoft.com/office/drawing/2014/main" id="{FF984283-4112-48FB-8281-D7EED9D3DF97}"/>
                  </a:ext>
                </a:extLst>
              </p:cNvPr>
              <p:cNvSpPr/>
              <p:nvPr/>
            </p:nvSpPr>
            <p:spPr>
              <a:xfrm>
                <a:off x="3161764" y="2837181"/>
                <a:ext cx="60351" cy="348002"/>
              </a:xfrm>
              <a:custGeom>
                <a:avLst/>
                <a:gdLst/>
                <a:ahLst/>
                <a:cxnLst/>
                <a:rect l="l" t="t" r="r" b="b"/>
                <a:pathLst>
                  <a:path w="2388" h="13770" extrusionOk="0">
                    <a:moveTo>
                      <a:pt x="1194" y="0"/>
                    </a:moveTo>
                    <a:cubicBezTo>
                      <a:pt x="535" y="0"/>
                      <a:pt x="1" y="534"/>
                      <a:pt x="1" y="1194"/>
                    </a:cubicBezTo>
                    <a:lnTo>
                      <a:pt x="1" y="12577"/>
                    </a:lnTo>
                    <a:cubicBezTo>
                      <a:pt x="1" y="13231"/>
                      <a:pt x="535" y="13770"/>
                      <a:pt x="1194" y="13770"/>
                    </a:cubicBezTo>
                    <a:cubicBezTo>
                      <a:pt x="1854" y="13770"/>
                      <a:pt x="2388" y="13231"/>
                      <a:pt x="2388" y="12577"/>
                    </a:cubicBezTo>
                    <a:lnTo>
                      <a:pt x="2388" y="1194"/>
                    </a:lnTo>
                    <a:cubicBezTo>
                      <a:pt x="2388" y="534"/>
                      <a:pt x="1854" y="0"/>
                      <a:pt x="1194" y="0"/>
                    </a:cubicBez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383;p35">
                <a:extLst>
                  <a:ext uri="{FF2B5EF4-FFF2-40B4-BE49-F238E27FC236}">
                    <a16:creationId xmlns:a16="http://schemas.microsoft.com/office/drawing/2014/main" id="{08BCD40B-2069-484B-8953-B52FBDFE9F31}"/>
                  </a:ext>
                </a:extLst>
              </p:cNvPr>
              <p:cNvSpPr/>
              <p:nvPr/>
            </p:nvSpPr>
            <p:spPr>
              <a:xfrm>
                <a:off x="2925871" y="2837181"/>
                <a:ext cx="60351" cy="348002"/>
              </a:xfrm>
              <a:custGeom>
                <a:avLst/>
                <a:gdLst/>
                <a:ahLst/>
                <a:cxnLst/>
                <a:rect l="l" t="t" r="r" b="b"/>
                <a:pathLst>
                  <a:path w="2388" h="13770" extrusionOk="0">
                    <a:moveTo>
                      <a:pt x="1194" y="0"/>
                    </a:moveTo>
                    <a:cubicBezTo>
                      <a:pt x="535" y="0"/>
                      <a:pt x="1" y="534"/>
                      <a:pt x="1" y="1194"/>
                    </a:cubicBezTo>
                    <a:lnTo>
                      <a:pt x="1" y="12577"/>
                    </a:lnTo>
                    <a:cubicBezTo>
                      <a:pt x="1" y="13231"/>
                      <a:pt x="535" y="13770"/>
                      <a:pt x="1194" y="13770"/>
                    </a:cubicBezTo>
                    <a:cubicBezTo>
                      <a:pt x="1853" y="13770"/>
                      <a:pt x="2387" y="13231"/>
                      <a:pt x="2387" y="12577"/>
                    </a:cubicBezTo>
                    <a:lnTo>
                      <a:pt x="2387" y="1194"/>
                    </a:lnTo>
                    <a:cubicBezTo>
                      <a:pt x="2387" y="534"/>
                      <a:pt x="1853" y="0"/>
                      <a:pt x="1194" y="0"/>
                    </a:cubicBez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384;p35">
                <a:extLst>
                  <a:ext uri="{FF2B5EF4-FFF2-40B4-BE49-F238E27FC236}">
                    <a16:creationId xmlns:a16="http://schemas.microsoft.com/office/drawing/2014/main" id="{E0C1E843-FE10-452E-8FA4-2F949F2E99D8}"/>
                  </a:ext>
                </a:extLst>
              </p:cNvPr>
              <p:cNvSpPr/>
              <p:nvPr/>
            </p:nvSpPr>
            <p:spPr>
              <a:xfrm>
                <a:off x="4462717" y="2931650"/>
                <a:ext cx="27572" cy="159065"/>
              </a:xfrm>
              <a:custGeom>
                <a:avLst/>
                <a:gdLst/>
                <a:ahLst/>
                <a:cxnLst/>
                <a:rect l="l" t="t" r="r" b="b"/>
                <a:pathLst>
                  <a:path w="1091" h="6294" extrusionOk="0">
                    <a:moveTo>
                      <a:pt x="545" y="0"/>
                    </a:moveTo>
                    <a:cubicBezTo>
                      <a:pt x="246" y="0"/>
                      <a:pt x="0" y="240"/>
                      <a:pt x="0" y="545"/>
                    </a:cubicBezTo>
                    <a:lnTo>
                      <a:pt x="0" y="5749"/>
                    </a:lnTo>
                    <a:cubicBezTo>
                      <a:pt x="0" y="6049"/>
                      <a:pt x="246" y="6294"/>
                      <a:pt x="545" y="6294"/>
                    </a:cubicBezTo>
                    <a:cubicBezTo>
                      <a:pt x="845" y="6294"/>
                      <a:pt x="1090" y="6049"/>
                      <a:pt x="1090" y="5749"/>
                    </a:cubicBezTo>
                    <a:lnTo>
                      <a:pt x="1090" y="545"/>
                    </a:lnTo>
                    <a:cubicBezTo>
                      <a:pt x="1090" y="240"/>
                      <a:pt x="845" y="0"/>
                      <a:pt x="545" y="0"/>
                    </a:cubicBez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2" name="Google Shape;385;p35">
              <a:extLst>
                <a:ext uri="{FF2B5EF4-FFF2-40B4-BE49-F238E27FC236}">
                  <a16:creationId xmlns:a16="http://schemas.microsoft.com/office/drawing/2014/main" id="{7D178977-4C77-4F11-A368-7729A3D85C44}"/>
                </a:ext>
              </a:extLst>
            </p:cNvPr>
            <p:cNvSpPr/>
            <p:nvPr/>
          </p:nvSpPr>
          <p:spPr>
            <a:xfrm>
              <a:off x="3222280" y="2920497"/>
              <a:ext cx="1200713" cy="181381"/>
            </a:xfrm>
            <a:custGeom>
              <a:avLst/>
              <a:gdLst/>
              <a:ahLst/>
              <a:cxnLst/>
              <a:rect l="l" t="t" r="r" b="b"/>
              <a:pathLst>
                <a:path w="39762" h="7177" extrusionOk="0">
                  <a:moveTo>
                    <a:pt x="0" y="0"/>
                  </a:moveTo>
                  <a:lnTo>
                    <a:pt x="0" y="7176"/>
                  </a:lnTo>
                  <a:lnTo>
                    <a:pt x="39761" y="7176"/>
                  </a:lnTo>
                  <a:lnTo>
                    <a:pt x="39761" y="0"/>
                  </a:lnTo>
                  <a:close/>
                </a:path>
              </a:pathLst>
            </a:custGeom>
            <a:solidFill>
              <a:schemeClr val="accent5"/>
            </a:solidFill>
            <a:ln w="9525" cap="flat" cmpd="sng">
              <a:no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 name="Google Shape;386;p35">
              <a:extLst>
                <a:ext uri="{FF2B5EF4-FFF2-40B4-BE49-F238E27FC236}">
                  <a16:creationId xmlns:a16="http://schemas.microsoft.com/office/drawing/2014/main" id="{E42BD6C4-C9FD-45C6-B933-B118847D1420}"/>
                </a:ext>
              </a:extLst>
            </p:cNvPr>
            <p:cNvSpPr/>
            <p:nvPr/>
          </p:nvSpPr>
          <p:spPr>
            <a:xfrm>
              <a:off x="3222270" y="2920497"/>
              <a:ext cx="907651" cy="181381"/>
            </a:xfrm>
            <a:custGeom>
              <a:avLst/>
              <a:gdLst/>
              <a:ahLst/>
              <a:cxnLst/>
              <a:rect l="l" t="t" r="r" b="b"/>
              <a:pathLst>
                <a:path w="30112" h="7177" extrusionOk="0">
                  <a:moveTo>
                    <a:pt x="0" y="0"/>
                  </a:moveTo>
                  <a:lnTo>
                    <a:pt x="0" y="7176"/>
                  </a:lnTo>
                  <a:lnTo>
                    <a:pt x="30111" y="7176"/>
                  </a:lnTo>
                  <a:lnTo>
                    <a:pt x="30111" y="0"/>
                  </a:lnTo>
                  <a:close/>
                </a:path>
              </a:pathLst>
            </a:custGeom>
            <a:solidFill>
              <a:schemeClr val="accent4"/>
            </a:solidFill>
            <a:ln w="9525" cap="flat" cmpd="sng">
              <a:no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 name="Google Shape;387;p35">
              <a:extLst>
                <a:ext uri="{FF2B5EF4-FFF2-40B4-BE49-F238E27FC236}">
                  <a16:creationId xmlns:a16="http://schemas.microsoft.com/office/drawing/2014/main" id="{9A17680F-5E98-4752-9A49-5A5B3705CCFC}"/>
                </a:ext>
              </a:extLst>
            </p:cNvPr>
            <p:cNvSpPr/>
            <p:nvPr/>
          </p:nvSpPr>
          <p:spPr>
            <a:xfrm>
              <a:off x="3222270" y="2920497"/>
              <a:ext cx="604754" cy="181381"/>
            </a:xfrm>
            <a:custGeom>
              <a:avLst/>
              <a:gdLst/>
              <a:ahLst/>
              <a:cxnLst/>
              <a:rect l="l" t="t" r="r" b="b"/>
              <a:pathLst>
                <a:path w="20462" h="7177" extrusionOk="0">
                  <a:moveTo>
                    <a:pt x="0" y="0"/>
                  </a:moveTo>
                  <a:lnTo>
                    <a:pt x="0" y="7176"/>
                  </a:lnTo>
                  <a:lnTo>
                    <a:pt x="20461" y="7176"/>
                  </a:lnTo>
                  <a:lnTo>
                    <a:pt x="20461" y="0"/>
                  </a:lnTo>
                  <a:close/>
                </a:path>
              </a:pathLst>
            </a:custGeom>
            <a:solidFill>
              <a:schemeClr val="accent3"/>
            </a:solidFill>
            <a:ln w="9525" cap="flat" cmpd="sng">
              <a:no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Google Shape;388;p35">
              <a:extLst>
                <a:ext uri="{FF2B5EF4-FFF2-40B4-BE49-F238E27FC236}">
                  <a16:creationId xmlns:a16="http://schemas.microsoft.com/office/drawing/2014/main" id="{F20A136E-B4E4-4349-8B40-0402ADBDD4D8}"/>
                </a:ext>
              </a:extLst>
            </p:cNvPr>
            <p:cNvSpPr/>
            <p:nvPr/>
          </p:nvSpPr>
          <p:spPr>
            <a:xfrm>
              <a:off x="3222280" y="2920497"/>
              <a:ext cx="298801" cy="181381"/>
            </a:xfrm>
            <a:custGeom>
              <a:avLst/>
              <a:gdLst/>
              <a:ahLst/>
              <a:cxnLst/>
              <a:rect l="l" t="t" r="r" b="b"/>
              <a:pathLst>
                <a:path w="10703" h="7177" extrusionOk="0">
                  <a:moveTo>
                    <a:pt x="0" y="0"/>
                  </a:moveTo>
                  <a:lnTo>
                    <a:pt x="0" y="7176"/>
                  </a:lnTo>
                  <a:lnTo>
                    <a:pt x="10702" y="7176"/>
                  </a:lnTo>
                  <a:lnTo>
                    <a:pt x="10702" y="0"/>
                  </a:lnTo>
                  <a:close/>
                </a:path>
              </a:pathLst>
            </a:custGeom>
            <a:solidFill>
              <a:schemeClr val="accent2"/>
            </a:solidFill>
            <a:ln w="9525" cap="flat" cmpd="sng">
              <a:no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23" name="Google Shape;389;p35">
            <a:extLst>
              <a:ext uri="{FF2B5EF4-FFF2-40B4-BE49-F238E27FC236}">
                <a16:creationId xmlns:a16="http://schemas.microsoft.com/office/drawing/2014/main" id="{8409BD5D-E560-4179-ABD6-94722F54D216}"/>
              </a:ext>
            </a:extLst>
          </p:cNvPr>
          <p:cNvSpPr/>
          <p:nvPr/>
        </p:nvSpPr>
        <p:spPr>
          <a:xfrm>
            <a:off x="4338487" y="7846261"/>
            <a:ext cx="504792" cy="504792"/>
          </a:xfrm>
          <a:prstGeom prst="ellipse">
            <a:avLst/>
          </a:prstGeom>
          <a:solidFill>
            <a:srgbClr val="2A9D8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390;p35">
            <a:extLst>
              <a:ext uri="{FF2B5EF4-FFF2-40B4-BE49-F238E27FC236}">
                <a16:creationId xmlns:a16="http://schemas.microsoft.com/office/drawing/2014/main" id="{856D4E56-90B3-4F6D-A2B5-F2A93D6070CC}"/>
              </a:ext>
            </a:extLst>
          </p:cNvPr>
          <p:cNvSpPr/>
          <p:nvPr/>
        </p:nvSpPr>
        <p:spPr>
          <a:xfrm>
            <a:off x="14788003" y="7846261"/>
            <a:ext cx="504792" cy="504792"/>
          </a:xfrm>
          <a:prstGeom prst="ellipse">
            <a:avLst/>
          </a:prstGeom>
          <a:solidFill>
            <a:srgbClr val="F4A26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391;p35">
            <a:extLst>
              <a:ext uri="{FF2B5EF4-FFF2-40B4-BE49-F238E27FC236}">
                <a16:creationId xmlns:a16="http://schemas.microsoft.com/office/drawing/2014/main" id="{3701FA14-7050-452A-8AEA-8FE06BE32A45}"/>
              </a:ext>
            </a:extLst>
          </p:cNvPr>
          <p:cNvSpPr/>
          <p:nvPr/>
        </p:nvSpPr>
        <p:spPr>
          <a:xfrm>
            <a:off x="9563246" y="7846261"/>
            <a:ext cx="504792" cy="504792"/>
          </a:xfrm>
          <a:prstGeom prst="ellipse">
            <a:avLst/>
          </a:prstGeom>
          <a:solidFill>
            <a:srgbClr val="E9C46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 name="Google Shape;392;p35">
            <a:extLst>
              <a:ext uri="{FF2B5EF4-FFF2-40B4-BE49-F238E27FC236}">
                <a16:creationId xmlns:a16="http://schemas.microsoft.com/office/drawing/2014/main" id="{04BAFC57-54DD-4A14-BA86-1EA6EC052481}"/>
              </a:ext>
            </a:extLst>
          </p:cNvPr>
          <p:cNvSpPr/>
          <p:nvPr/>
        </p:nvSpPr>
        <p:spPr>
          <a:xfrm>
            <a:off x="20012695" y="7846261"/>
            <a:ext cx="504792" cy="504792"/>
          </a:xfrm>
          <a:prstGeom prst="ellipse">
            <a:avLst/>
          </a:prstGeom>
          <a:solidFill>
            <a:srgbClr val="E76F5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393;p35">
            <a:extLst>
              <a:ext uri="{FF2B5EF4-FFF2-40B4-BE49-F238E27FC236}">
                <a16:creationId xmlns:a16="http://schemas.microsoft.com/office/drawing/2014/main" id="{0FA5D5BB-A001-423B-8047-B9E973CDDFC7}"/>
              </a:ext>
            </a:extLst>
          </p:cNvPr>
          <p:cNvSpPr/>
          <p:nvPr/>
        </p:nvSpPr>
        <p:spPr>
          <a:xfrm>
            <a:off x="7630306" y="4723938"/>
            <a:ext cx="504792" cy="504792"/>
          </a:xfrm>
          <a:prstGeom prst="ellipse">
            <a:avLst/>
          </a:pr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394;p35">
            <a:extLst>
              <a:ext uri="{FF2B5EF4-FFF2-40B4-BE49-F238E27FC236}">
                <a16:creationId xmlns:a16="http://schemas.microsoft.com/office/drawing/2014/main" id="{7D669422-EFBD-4C83-B6AD-4492867CEFD0}"/>
              </a:ext>
            </a:extLst>
          </p:cNvPr>
          <p:cNvSpPr/>
          <p:nvPr/>
        </p:nvSpPr>
        <p:spPr>
          <a:xfrm>
            <a:off x="9870508" y="4723906"/>
            <a:ext cx="504792" cy="504792"/>
          </a:xfrm>
          <a:prstGeom prst="ellipse">
            <a:avLst/>
          </a:pr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395;p35">
            <a:extLst>
              <a:ext uri="{FF2B5EF4-FFF2-40B4-BE49-F238E27FC236}">
                <a16:creationId xmlns:a16="http://schemas.microsoft.com/office/drawing/2014/main" id="{3EA360F8-F0F4-4232-AE46-C90FE6CEC67B}"/>
              </a:ext>
            </a:extLst>
          </p:cNvPr>
          <p:cNvSpPr/>
          <p:nvPr/>
        </p:nvSpPr>
        <p:spPr>
          <a:xfrm>
            <a:off x="12110775" y="4723938"/>
            <a:ext cx="504792" cy="504792"/>
          </a:xfrm>
          <a:prstGeom prst="ellipse">
            <a:avLst/>
          </a:pr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396;p35">
            <a:extLst>
              <a:ext uri="{FF2B5EF4-FFF2-40B4-BE49-F238E27FC236}">
                <a16:creationId xmlns:a16="http://schemas.microsoft.com/office/drawing/2014/main" id="{9323B64B-5627-4972-BE90-99DEC8DE34D6}"/>
              </a:ext>
            </a:extLst>
          </p:cNvPr>
          <p:cNvSpPr/>
          <p:nvPr/>
        </p:nvSpPr>
        <p:spPr>
          <a:xfrm>
            <a:off x="14350977" y="4723906"/>
            <a:ext cx="504792" cy="504792"/>
          </a:xfrm>
          <a:prstGeom prst="ellipse">
            <a:avLst/>
          </a:pr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cxnSp>
        <p:nvCxnSpPr>
          <p:cNvPr id="31" name="Google Shape;397;p35">
            <a:extLst>
              <a:ext uri="{FF2B5EF4-FFF2-40B4-BE49-F238E27FC236}">
                <a16:creationId xmlns:a16="http://schemas.microsoft.com/office/drawing/2014/main" id="{CF8B60B2-52B9-4346-8964-4C7CEC4758DF}"/>
              </a:ext>
            </a:extLst>
          </p:cNvPr>
          <p:cNvCxnSpPr>
            <a:stCxn id="23" idx="0"/>
            <a:endCxn id="27" idx="4"/>
          </p:cNvCxnSpPr>
          <p:nvPr/>
        </p:nvCxnSpPr>
        <p:spPr>
          <a:xfrm rot="-5400000">
            <a:off x="4928078" y="4891504"/>
            <a:ext cx="2617562" cy="3291952"/>
          </a:xfrm>
          <a:prstGeom prst="bentConnector3">
            <a:avLst>
              <a:gd name="adj1" fmla="val 49999"/>
            </a:avLst>
          </a:prstGeom>
          <a:noFill/>
          <a:ln w="19050" cap="flat" cmpd="sng">
            <a:solidFill>
              <a:schemeClr val="bg1">
                <a:lumMod val="85000"/>
              </a:schemeClr>
            </a:solidFill>
            <a:prstDash val="solid"/>
            <a:round/>
            <a:headEnd type="none" w="med" len="med"/>
            <a:tailEnd type="none" w="med" len="med"/>
          </a:ln>
        </p:spPr>
      </p:cxnSp>
      <p:cxnSp>
        <p:nvCxnSpPr>
          <p:cNvPr id="32" name="Google Shape;398;p35">
            <a:extLst>
              <a:ext uri="{FF2B5EF4-FFF2-40B4-BE49-F238E27FC236}">
                <a16:creationId xmlns:a16="http://schemas.microsoft.com/office/drawing/2014/main" id="{8FEDC1E9-DA7C-4C7C-BA3B-78439AE1EE10}"/>
              </a:ext>
            </a:extLst>
          </p:cNvPr>
          <p:cNvCxnSpPr>
            <a:stCxn id="26" idx="0"/>
            <a:endCxn id="30" idx="4"/>
          </p:cNvCxnSpPr>
          <p:nvPr/>
        </p:nvCxnSpPr>
        <p:spPr>
          <a:xfrm rot="5400000" flipH="1">
            <a:off x="16125551" y="3706721"/>
            <a:ext cx="2617562" cy="5661518"/>
          </a:xfrm>
          <a:prstGeom prst="bentConnector3">
            <a:avLst>
              <a:gd name="adj1" fmla="val 50000"/>
            </a:avLst>
          </a:prstGeom>
          <a:noFill/>
          <a:ln w="19050" cap="flat" cmpd="sng">
            <a:solidFill>
              <a:schemeClr val="bg1">
                <a:lumMod val="85000"/>
              </a:schemeClr>
            </a:solidFill>
            <a:prstDash val="solid"/>
            <a:round/>
            <a:headEnd type="none" w="med" len="med"/>
            <a:tailEnd type="none" w="med" len="med"/>
          </a:ln>
        </p:spPr>
      </p:cxnSp>
      <p:cxnSp>
        <p:nvCxnSpPr>
          <p:cNvPr id="33" name="Google Shape;399;p35">
            <a:extLst>
              <a:ext uri="{FF2B5EF4-FFF2-40B4-BE49-F238E27FC236}">
                <a16:creationId xmlns:a16="http://schemas.microsoft.com/office/drawing/2014/main" id="{B56CF8C5-ADD5-4392-82B3-B7024D2FFC68}"/>
              </a:ext>
            </a:extLst>
          </p:cNvPr>
          <p:cNvCxnSpPr>
            <a:stCxn id="29" idx="4"/>
            <a:endCxn id="24" idx="2"/>
          </p:cNvCxnSpPr>
          <p:nvPr/>
        </p:nvCxnSpPr>
        <p:spPr>
          <a:xfrm rot="-5400000" flipH="1">
            <a:off x="12140774" y="5451128"/>
            <a:ext cx="2869558" cy="2424765"/>
          </a:xfrm>
          <a:prstGeom prst="bentConnector2">
            <a:avLst/>
          </a:prstGeom>
          <a:noFill/>
          <a:ln w="19050" cap="flat" cmpd="sng">
            <a:solidFill>
              <a:schemeClr val="bg1">
                <a:lumMod val="85000"/>
              </a:schemeClr>
            </a:solidFill>
            <a:prstDash val="solid"/>
            <a:round/>
            <a:headEnd type="none" w="med" len="med"/>
            <a:tailEnd type="none" w="med" len="med"/>
          </a:ln>
        </p:spPr>
      </p:cxnSp>
      <p:cxnSp>
        <p:nvCxnSpPr>
          <p:cNvPr id="34" name="Google Shape;400;p35">
            <a:extLst>
              <a:ext uri="{FF2B5EF4-FFF2-40B4-BE49-F238E27FC236}">
                <a16:creationId xmlns:a16="http://schemas.microsoft.com/office/drawing/2014/main" id="{19F7150F-257D-46A4-9E4A-648203EF4A96}"/>
              </a:ext>
            </a:extLst>
          </p:cNvPr>
          <p:cNvCxnSpPr>
            <a:stCxn id="25" idx="2"/>
            <a:endCxn id="28" idx="4"/>
          </p:cNvCxnSpPr>
          <p:nvPr/>
        </p:nvCxnSpPr>
        <p:spPr>
          <a:xfrm rot="10800000" flipH="1">
            <a:off x="9563247" y="5229099"/>
            <a:ext cx="559992" cy="2869558"/>
          </a:xfrm>
          <a:prstGeom prst="bentConnector4">
            <a:avLst>
              <a:gd name="adj1" fmla="val -113393"/>
              <a:gd name="adj2" fmla="val 54390"/>
            </a:avLst>
          </a:prstGeom>
          <a:noFill/>
          <a:ln w="19050" cap="flat" cmpd="sng">
            <a:solidFill>
              <a:schemeClr val="bg1">
                <a:lumMod val="85000"/>
              </a:schemeClr>
            </a:solidFill>
            <a:prstDash val="solid"/>
            <a:round/>
            <a:headEnd type="none" w="med" len="med"/>
            <a:tailEnd type="none" w="med" len="med"/>
          </a:ln>
        </p:spPr>
      </p:cxnSp>
      <p:sp>
        <p:nvSpPr>
          <p:cNvPr id="35" name="Google Shape;1247;p43">
            <a:extLst>
              <a:ext uri="{FF2B5EF4-FFF2-40B4-BE49-F238E27FC236}">
                <a16:creationId xmlns:a16="http://schemas.microsoft.com/office/drawing/2014/main" id="{73503291-7B1B-4689-BC85-108C497E8501}"/>
              </a:ext>
            </a:extLst>
          </p:cNvPr>
          <p:cNvSpPr txBox="1">
            <a:spLocks/>
          </p:cNvSpPr>
          <p:nvPr/>
        </p:nvSpPr>
        <p:spPr>
          <a:xfrm>
            <a:off x="3166361" y="8594993"/>
            <a:ext cx="3353838" cy="764257"/>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272E3A"/>
                </a:solidFill>
                <a:effectLst/>
                <a:uLnTx/>
                <a:uFillTx/>
                <a:latin typeface="Montserrat"/>
                <a:ea typeface="+mj-ea"/>
                <a:cs typeface="+mj-cs"/>
              </a:rPr>
              <a:t>TITLE HERE</a:t>
            </a:r>
          </a:p>
        </p:txBody>
      </p:sp>
      <p:sp>
        <p:nvSpPr>
          <p:cNvPr id="37" name="Rectangle 36">
            <a:extLst>
              <a:ext uri="{FF2B5EF4-FFF2-40B4-BE49-F238E27FC236}">
                <a16:creationId xmlns:a16="http://schemas.microsoft.com/office/drawing/2014/main" id="{B2C64C73-CDDE-475E-874D-463E1C20F4B8}"/>
              </a:ext>
            </a:extLst>
          </p:cNvPr>
          <p:cNvSpPr/>
          <p:nvPr/>
        </p:nvSpPr>
        <p:spPr>
          <a:xfrm>
            <a:off x="3355654" y="9603187"/>
            <a:ext cx="3566497" cy="830985"/>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Light"/>
                <a:ea typeface="+mn-ea"/>
                <a:cs typeface="+mn-cs"/>
              </a:rPr>
              <a:t>Lorem Ipsum</a:t>
            </a:r>
            <a:r>
              <a:rPr kumimoji="0" lang="en-US" sz="2400" b="0" i="0" u="none" strike="noStrike" kern="1200" cap="none" spc="0" normalizeH="0" baseline="0" noProof="0">
                <a:ln>
                  <a:noFill/>
                </a:ln>
                <a:solidFill>
                  <a:srgbClr val="272E3A"/>
                </a:solidFill>
                <a:effectLst/>
                <a:uLnTx/>
                <a:uFillTx/>
                <a:latin typeface="Montserrat Light"/>
                <a:ea typeface="+mn-ea"/>
                <a:cs typeface="+mn-cs"/>
              </a:rPr>
              <a:t> is simply dummy text </a:t>
            </a:r>
          </a:p>
        </p:txBody>
      </p:sp>
      <p:sp>
        <p:nvSpPr>
          <p:cNvPr id="38" name="Google Shape;1247;p43">
            <a:extLst>
              <a:ext uri="{FF2B5EF4-FFF2-40B4-BE49-F238E27FC236}">
                <a16:creationId xmlns:a16="http://schemas.microsoft.com/office/drawing/2014/main" id="{C92D12F0-B167-4834-943C-062461A27DEA}"/>
              </a:ext>
            </a:extLst>
          </p:cNvPr>
          <p:cNvSpPr txBox="1">
            <a:spLocks/>
          </p:cNvSpPr>
          <p:nvPr/>
        </p:nvSpPr>
        <p:spPr>
          <a:xfrm>
            <a:off x="8202058" y="8594993"/>
            <a:ext cx="3353838" cy="764257"/>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272E3A"/>
                </a:solidFill>
                <a:effectLst/>
                <a:uLnTx/>
                <a:uFillTx/>
                <a:latin typeface="Montserrat"/>
                <a:ea typeface="+mj-ea"/>
                <a:cs typeface="+mj-cs"/>
              </a:rPr>
              <a:t>TITLE HERE</a:t>
            </a:r>
          </a:p>
        </p:txBody>
      </p:sp>
      <p:sp>
        <p:nvSpPr>
          <p:cNvPr id="39" name="Rectangle 38">
            <a:extLst>
              <a:ext uri="{FF2B5EF4-FFF2-40B4-BE49-F238E27FC236}">
                <a16:creationId xmlns:a16="http://schemas.microsoft.com/office/drawing/2014/main" id="{133730FD-48AC-4F3E-A2C4-F374901FDB4C}"/>
              </a:ext>
            </a:extLst>
          </p:cNvPr>
          <p:cNvSpPr/>
          <p:nvPr/>
        </p:nvSpPr>
        <p:spPr>
          <a:xfrm>
            <a:off x="8391351" y="9603187"/>
            <a:ext cx="3566497" cy="830985"/>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Light"/>
                <a:ea typeface="+mn-ea"/>
                <a:cs typeface="+mn-cs"/>
              </a:rPr>
              <a:t>Lorem Ipsum</a:t>
            </a:r>
            <a:r>
              <a:rPr kumimoji="0" lang="en-US" sz="2400" b="0" i="0" u="none" strike="noStrike" kern="1200" cap="none" spc="0" normalizeH="0" baseline="0" noProof="0">
                <a:ln>
                  <a:noFill/>
                </a:ln>
                <a:solidFill>
                  <a:srgbClr val="272E3A"/>
                </a:solidFill>
                <a:effectLst/>
                <a:uLnTx/>
                <a:uFillTx/>
                <a:latin typeface="Montserrat Light"/>
                <a:ea typeface="+mn-ea"/>
                <a:cs typeface="+mn-cs"/>
              </a:rPr>
              <a:t> is simply dummy text </a:t>
            </a:r>
          </a:p>
        </p:txBody>
      </p:sp>
      <p:sp>
        <p:nvSpPr>
          <p:cNvPr id="40" name="Google Shape;1247;p43">
            <a:extLst>
              <a:ext uri="{FF2B5EF4-FFF2-40B4-BE49-F238E27FC236}">
                <a16:creationId xmlns:a16="http://schemas.microsoft.com/office/drawing/2014/main" id="{FF8CFB84-87F8-4427-B705-AF1DF9C61C94}"/>
              </a:ext>
            </a:extLst>
          </p:cNvPr>
          <p:cNvSpPr txBox="1">
            <a:spLocks/>
          </p:cNvSpPr>
          <p:nvPr/>
        </p:nvSpPr>
        <p:spPr>
          <a:xfrm>
            <a:off x="13348349" y="8594993"/>
            <a:ext cx="3353838" cy="764257"/>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272E3A"/>
                </a:solidFill>
                <a:effectLst/>
                <a:uLnTx/>
                <a:uFillTx/>
                <a:latin typeface="Montserrat"/>
                <a:ea typeface="+mj-ea"/>
                <a:cs typeface="+mj-cs"/>
              </a:rPr>
              <a:t>TITLE HERE</a:t>
            </a:r>
          </a:p>
        </p:txBody>
      </p:sp>
      <p:sp>
        <p:nvSpPr>
          <p:cNvPr id="41" name="Rectangle 40">
            <a:extLst>
              <a:ext uri="{FF2B5EF4-FFF2-40B4-BE49-F238E27FC236}">
                <a16:creationId xmlns:a16="http://schemas.microsoft.com/office/drawing/2014/main" id="{C8C2A351-5ABF-43CB-9474-75ECFEB59FA3}"/>
              </a:ext>
            </a:extLst>
          </p:cNvPr>
          <p:cNvSpPr/>
          <p:nvPr/>
        </p:nvSpPr>
        <p:spPr>
          <a:xfrm>
            <a:off x="13537643" y="9603187"/>
            <a:ext cx="3566497" cy="830985"/>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Light"/>
                <a:ea typeface="+mn-ea"/>
                <a:cs typeface="+mn-cs"/>
              </a:rPr>
              <a:t>Lorem Ipsum</a:t>
            </a:r>
            <a:r>
              <a:rPr kumimoji="0" lang="en-US" sz="2400" b="0" i="0" u="none" strike="noStrike" kern="1200" cap="none" spc="0" normalizeH="0" baseline="0" noProof="0">
                <a:ln>
                  <a:noFill/>
                </a:ln>
                <a:solidFill>
                  <a:srgbClr val="272E3A"/>
                </a:solidFill>
                <a:effectLst/>
                <a:uLnTx/>
                <a:uFillTx/>
                <a:latin typeface="Montserrat Light"/>
                <a:ea typeface="+mn-ea"/>
                <a:cs typeface="+mn-cs"/>
              </a:rPr>
              <a:t> is simply dummy text </a:t>
            </a:r>
          </a:p>
        </p:txBody>
      </p:sp>
      <p:sp>
        <p:nvSpPr>
          <p:cNvPr id="42" name="Google Shape;1247;p43">
            <a:extLst>
              <a:ext uri="{FF2B5EF4-FFF2-40B4-BE49-F238E27FC236}">
                <a16:creationId xmlns:a16="http://schemas.microsoft.com/office/drawing/2014/main" id="{740DD46B-C44A-4EBA-B6E6-79FEF4563741}"/>
              </a:ext>
            </a:extLst>
          </p:cNvPr>
          <p:cNvSpPr txBox="1">
            <a:spLocks/>
          </p:cNvSpPr>
          <p:nvPr/>
        </p:nvSpPr>
        <p:spPr>
          <a:xfrm>
            <a:off x="18651931" y="8594993"/>
            <a:ext cx="3353838" cy="764257"/>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272E3A"/>
                </a:solidFill>
                <a:effectLst/>
                <a:uLnTx/>
                <a:uFillTx/>
                <a:latin typeface="Montserrat"/>
                <a:ea typeface="+mj-ea"/>
                <a:cs typeface="+mj-cs"/>
              </a:rPr>
              <a:t>TITLE HERE</a:t>
            </a:r>
          </a:p>
        </p:txBody>
      </p:sp>
      <p:sp>
        <p:nvSpPr>
          <p:cNvPr id="43" name="Rectangle 42">
            <a:extLst>
              <a:ext uri="{FF2B5EF4-FFF2-40B4-BE49-F238E27FC236}">
                <a16:creationId xmlns:a16="http://schemas.microsoft.com/office/drawing/2014/main" id="{7240CAAE-A35C-4847-935E-80879B033F5A}"/>
              </a:ext>
            </a:extLst>
          </p:cNvPr>
          <p:cNvSpPr/>
          <p:nvPr/>
        </p:nvSpPr>
        <p:spPr>
          <a:xfrm>
            <a:off x="18841224" y="9603187"/>
            <a:ext cx="3566497" cy="830985"/>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272E3A"/>
                </a:solidFill>
                <a:effectLst/>
                <a:uLnTx/>
                <a:uFillTx/>
                <a:latin typeface="Montserrat Light"/>
                <a:ea typeface="+mn-ea"/>
                <a:cs typeface="+mn-cs"/>
              </a:rPr>
              <a:t>Lorem Ipsum</a:t>
            </a:r>
            <a:r>
              <a:rPr kumimoji="0" lang="en-US" sz="2400" b="0" i="0" u="none" strike="noStrike" kern="1200" cap="none" spc="0" normalizeH="0" baseline="0" noProof="0">
                <a:ln>
                  <a:noFill/>
                </a:ln>
                <a:solidFill>
                  <a:srgbClr val="272E3A"/>
                </a:solidFill>
                <a:effectLst/>
                <a:uLnTx/>
                <a:uFillTx/>
                <a:latin typeface="Montserrat Light"/>
                <a:ea typeface="+mn-ea"/>
                <a:cs typeface="+mn-cs"/>
              </a:rPr>
              <a:t> is simply dummy text </a:t>
            </a:r>
          </a:p>
        </p:txBody>
      </p:sp>
      <p:sp>
        <p:nvSpPr>
          <p:cNvPr id="44" name="Google Shape;1277;p45">
            <a:extLst>
              <a:ext uri="{FF2B5EF4-FFF2-40B4-BE49-F238E27FC236}">
                <a16:creationId xmlns:a16="http://schemas.microsoft.com/office/drawing/2014/main" id="{14D1C061-D61D-40BE-BF36-BD7BEB18B3C0}"/>
              </a:ext>
            </a:extLst>
          </p:cNvPr>
          <p:cNvSpPr txBox="1">
            <a:spLocks/>
          </p:cNvSpPr>
          <p:nvPr/>
        </p:nvSpPr>
        <p:spPr>
          <a:xfrm>
            <a:off x="2182905" y="801827"/>
            <a:ext cx="19644568" cy="1527153"/>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6599" b="0" i="0" u="none" strike="noStrike" kern="1200" cap="none" spc="0" normalizeH="0" baseline="0" noProof="0">
                <a:ln>
                  <a:noFill/>
                </a:ln>
                <a:solidFill>
                  <a:srgbClr val="272E3A"/>
                </a:solidFill>
                <a:effectLst/>
                <a:uLnTx/>
                <a:uFillTx/>
                <a:latin typeface="Montserrat SemiBold"/>
                <a:ea typeface="+mj-ea"/>
                <a:cs typeface="+mj-cs"/>
              </a:rPr>
              <a:t>Title Here</a:t>
            </a:r>
          </a:p>
        </p:txBody>
      </p:sp>
    </p:spTree>
    <p:extLst>
      <p:ext uri="{BB962C8B-B14F-4D97-AF65-F5344CB8AC3E}">
        <p14:creationId xmlns:p14="http://schemas.microsoft.com/office/powerpoint/2010/main" val="14569493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Google Shape;304;p38">
            <a:extLst>
              <a:ext uri="{FF2B5EF4-FFF2-40B4-BE49-F238E27FC236}">
                <a16:creationId xmlns:a16="http://schemas.microsoft.com/office/drawing/2014/main" id="{0C897F54-EA41-4C03-B316-C7BB6AF6B9CC}"/>
              </a:ext>
            </a:extLst>
          </p:cNvPr>
          <p:cNvSpPr txBox="1"/>
          <p:nvPr/>
        </p:nvSpPr>
        <p:spPr>
          <a:xfrm>
            <a:off x="16660550" y="5149380"/>
            <a:ext cx="5476721" cy="1785520"/>
          </a:xfrm>
          <a:prstGeom prst="rect">
            <a:avLst/>
          </a:prstGeom>
          <a:noFill/>
          <a:ln>
            <a:noFill/>
          </a:ln>
        </p:spPr>
        <p:txBody>
          <a:bodyPr spcFirstLastPara="1" wrap="square" lIns="243796" tIns="243796" rIns="243796" bIns="243796" anchor="t"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a:ln>
                  <a:noFill/>
                </a:ln>
                <a:solidFill>
                  <a:srgbClr val="272E3A"/>
                </a:solidFill>
                <a:effectLst/>
                <a:uLnTx/>
                <a:uFillTx/>
                <a:latin typeface="Montserrat Light"/>
                <a:ea typeface="Assistant Light"/>
                <a:cs typeface="Assistant Light"/>
                <a:sym typeface="Assistant Light"/>
              </a:rPr>
              <a:t>Lorem Ipsum is simply dummy text of the</a:t>
            </a:r>
            <a:endParaRPr kumimoji="0" sz="2400" b="0" i="0" u="none" strike="noStrike" kern="0" cap="none" spc="0" normalizeH="0" baseline="0" noProof="0">
              <a:ln>
                <a:noFill/>
              </a:ln>
              <a:solidFill>
                <a:srgbClr val="272E3A"/>
              </a:solidFill>
              <a:effectLst/>
              <a:uLnTx/>
              <a:uFillTx/>
              <a:latin typeface="Montserrat Light"/>
              <a:ea typeface="Assistant Light"/>
              <a:cs typeface="Assistant Light"/>
              <a:sym typeface="Assistant Light"/>
            </a:endParaRPr>
          </a:p>
        </p:txBody>
      </p:sp>
      <p:sp>
        <p:nvSpPr>
          <p:cNvPr id="31" name="Google Shape;304;p38">
            <a:extLst>
              <a:ext uri="{FF2B5EF4-FFF2-40B4-BE49-F238E27FC236}">
                <a16:creationId xmlns:a16="http://schemas.microsoft.com/office/drawing/2014/main" id="{6004472F-81CD-4A81-BD6F-4394C940EAA8}"/>
              </a:ext>
            </a:extLst>
          </p:cNvPr>
          <p:cNvSpPr txBox="1"/>
          <p:nvPr/>
        </p:nvSpPr>
        <p:spPr>
          <a:xfrm>
            <a:off x="16660550" y="4271343"/>
            <a:ext cx="5476721" cy="978095"/>
          </a:xfrm>
          <a:prstGeom prst="rect">
            <a:avLst/>
          </a:prstGeom>
          <a:noFill/>
          <a:ln>
            <a:noFill/>
          </a:ln>
        </p:spPr>
        <p:txBody>
          <a:bodyPr spcFirstLastPara="1" wrap="square" lIns="243796" tIns="243796" rIns="243796" bIns="243796" anchor="t"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US" sz="4400" b="0" i="0" u="none" strike="noStrike" kern="0" cap="none" spc="0" normalizeH="0" baseline="0" noProof="0">
                <a:ln>
                  <a:noFill/>
                </a:ln>
                <a:solidFill>
                  <a:srgbClr val="272E3A"/>
                </a:solidFill>
                <a:effectLst/>
                <a:uLnTx/>
                <a:uFillTx/>
                <a:latin typeface="Montserrat"/>
                <a:ea typeface="Assistant Light"/>
                <a:cs typeface="Assistant Light"/>
                <a:sym typeface="Assistant Light"/>
              </a:rPr>
              <a:t>TITLE HERE</a:t>
            </a:r>
            <a:endParaRPr kumimoji="0" sz="4400" b="0" i="0" u="none" strike="noStrike" kern="0" cap="none" spc="0" normalizeH="0" baseline="0" noProof="0">
              <a:ln>
                <a:noFill/>
              </a:ln>
              <a:solidFill>
                <a:srgbClr val="272E3A"/>
              </a:solidFill>
              <a:effectLst/>
              <a:uLnTx/>
              <a:uFillTx/>
              <a:latin typeface="Montserrat"/>
              <a:ea typeface="Assistant Light"/>
              <a:cs typeface="Assistant Light"/>
              <a:sym typeface="Assistant Light"/>
            </a:endParaRPr>
          </a:p>
        </p:txBody>
      </p:sp>
      <p:sp>
        <p:nvSpPr>
          <p:cNvPr id="32" name="Google Shape;304;p38">
            <a:extLst>
              <a:ext uri="{FF2B5EF4-FFF2-40B4-BE49-F238E27FC236}">
                <a16:creationId xmlns:a16="http://schemas.microsoft.com/office/drawing/2014/main" id="{FC540B62-B93C-44AF-A6D7-9C0D55987A75}"/>
              </a:ext>
            </a:extLst>
          </p:cNvPr>
          <p:cNvSpPr txBox="1"/>
          <p:nvPr/>
        </p:nvSpPr>
        <p:spPr>
          <a:xfrm>
            <a:off x="16660550" y="9485932"/>
            <a:ext cx="5476721" cy="1785520"/>
          </a:xfrm>
          <a:prstGeom prst="rect">
            <a:avLst/>
          </a:prstGeom>
          <a:noFill/>
          <a:ln>
            <a:noFill/>
          </a:ln>
        </p:spPr>
        <p:txBody>
          <a:bodyPr spcFirstLastPara="1" wrap="square" lIns="243796" tIns="243796" rIns="243796" bIns="243796" anchor="t"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a:ln>
                  <a:noFill/>
                </a:ln>
                <a:solidFill>
                  <a:srgbClr val="272E3A"/>
                </a:solidFill>
                <a:effectLst/>
                <a:uLnTx/>
                <a:uFillTx/>
                <a:latin typeface="Montserrat Light"/>
                <a:ea typeface="Assistant Light"/>
                <a:cs typeface="Assistant Light"/>
                <a:sym typeface="Assistant Light"/>
              </a:rPr>
              <a:t>Lorem Ipsum is simply dummy text of the</a:t>
            </a:r>
            <a:endParaRPr kumimoji="0" sz="2400" b="0" i="0" u="none" strike="noStrike" kern="0" cap="none" spc="0" normalizeH="0" baseline="0" noProof="0">
              <a:ln>
                <a:noFill/>
              </a:ln>
              <a:solidFill>
                <a:srgbClr val="272E3A"/>
              </a:solidFill>
              <a:effectLst/>
              <a:uLnTx/>
              <a:uFillTx/>
              <a:latin typeface="Montserrat Light"/>
              <a:ea typeface="Assistant Light"/>
              <a:cs typeface="Assistant Light"/>
              <a:sym typeface="Assistant Light"/>
            </a:endParaRPr>
          </a:p>
        </p:txBody>
      </p:sp>
      <p:sp>
        <p:nvSpPr>
          <p:cNvPr id="33" name="Google Shape;304;p38">
            <a:extLst>
              <a:ext uri="{FF2B5EF4-FFF2-40B4-BE49-F238E27FC236}">
                <a16:creationId xmlns:a16="http://schemas.microsoft.com/office/drawing/2014/main" id="{CEFDFE0F-D44A-4360-AC0D-86E7B8D4A0F3}"/>
              </a:ext>
            </a:extLst>
          </p:cNvPr>
          <p:cNvSpPr txBox="1"/>
          <p:nvPr/>
        </p:nvSpPr>
        <p:spPr>
          <a:xfrm>
            <a:off x="16660550" y="8607895"/>
            <a:ext cx="5476721" cy="978095"/>
          </a:xfrm>
          <a:prstGeom prst="rect">
            <a:avLst/>
          </a:prstGeom>
          <a:noFill/>
          <a:ln>
            <a:noFill/>
          </a:ln>
        </p:spPr>
        <p:txBody>
          <a:bodyPr spcFirstLastPara="1" wrap="square" lIns="243796" tIns="243796" rIns="243796" bIns="243796" anchor="t"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US" sz="4400" b="0" i="0" u="none" strike="noStrike" kern="0" cap="none" spc="0" normalizeH="0" baseline="0" noProof="0">
                <a:ln>
                  <a:noFill/>
                </a:ln>
                <a:solidFill>
                  <a:srgbClr val="272E3A"/>
                </a:solidFill>
                <a:effectLst/>
                <a:uLnTx/>
                <a:uFillTx/>
                <a:latin typeface="Montserrat"/>
                <a:ea typeface="Assistant Light"/>
                <a:cs typeface="Assistant Light"/>
                <a:sym typeface="Assistant Light"/>
              </a:rPr>
              <a:t>TITLE HERE</a:t>
            </a:r>
            <a:endParaRPr kumimoji="0" sz="4400" b="0" i="0" u="none" strike="noStrike" kern="0" cap="none" spc="0" normalizeH="0" baseline="0" noProof="0">
              <a:ln>
                <a:noFill/>
              </a:ln>
              <a:solidFill>
                <a:srgbClr val="272E3A"/>
              </a:solidFill>
              <a:effectLst/>
              <a:uLnTx/>
              <a:uFillTx/>
              <a:latin typeface="Montserrat"/>
              <a:ea typeface="Assistant Light"/>
              <a:cs typeface="Assistant Light"/>
              <a:sym typeface="Assistant Light"/>
            </a:endParaRPr>
          </a:p>
        </p:txBody>
      </p:sp>
      <p:sp>
        <p:nvSpPr>
          <p:cNvPr id="34" name="Google Shape;304;p38">
            <a:extLst>
              <a:ext uri="{FF2B5EF4-FFF2-40B4-BE49-F238E27FC236}">
                <a16:creationId xmlns:a16="http://schemas.microsoft.com/office/drawing/2014/main" id="{89DD0221-5F54-4CC6-8E85-828C886458EC}"/>
              </a:ext>
            </a:extLst>
          </p:cNvPr>
          <p:cNvSpPr txBox="1"/>
          <p:nvPr/>
        </p:nvSpPr>
        <p:spPr>
          <a:xfrm>
            <a:off x="2316132" y="9337892"/>
            <a:ext cx="5476721" cy="1785520"/>
          </a:xfrm>
          <a:prstGeom prst="rect">
            <a:avLst/>
          </a:prstGeom>
          <a:noFill/>
          <a:ln>
            <a:noFill/>
          </a:ln>
        </p:spPr>
        <p:txBody>
          <a:bodyPr spcFirstLastPara="1" wrap="square" lIns="243796" tIns="243796" rIns="243796" bIns="243796" anchor="t" anchorCtr="0">
            <a:noAutofit/>
          </a:bodyPr>
          <a:lstStyle/>
          <a:p>
            <a:pPr marL="0" marR="0" lvl="0" indent="0" algn="r" defTabSz="243843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a:ln>
                  <a:noFill/>
                </a:ln>
                <a:solidFill>
                  <a:srgbClr val="272E3A"/>
                </a:solidFill>
                <a:effectLst/>
                <a:uLnTx/>
                <a:uFillTx/>
                <a:latin typeface="Montserrat Light"/>
                <a:ea typeface="Assistant Light"/>
                <a:cs typeface="Assistant Light"/>
                <a:sym typeface="Assistant Light"/>
              </a:rPr>
              <a:t>Lorem Ipsum is simply dummy text of the</a:t>
            </a:r>
            <a:endParaRPr kumimoji="0" sz="2400" b="0" i="0" u="none" strike="noStrike" kern="0" cap="none" spc="0" normalizeH="0" baseline="0" noProof="0">
              <a:ln>
                <a:noFill/>
              </a:ln>
              <a:solidFill>
                <a:srgbClr val="272E3A"/>
              </a:solidFill>
              <a:effectLst/>
              <a:uLnTx/>
              <a:uFillTx/>
              <a:latin typeface="Montserrat Light"/>
              <a:ea typeface="Assistant Light"/>
              <a:cs typeface="Assistant Light"/>
              <a:sym typeface="Assistant Light"/>
            </a:endParaRPr>
          </a:p>
        </p:txBody>
      </p:sp>
      <p:sp>
        <p:nvSpPr>
          <p:cNvPr id="35" name="Google Shape;304;p38">
            <a:extLst>
              <a:ext uri="{FF2B5EF4-FFF2-40B4-BE49-F238E27FC236}">
                <a16:creationId xmlns:a16="http://schemas.microsoft.com/office/drawing/2014/main" id="{68C0C6E0-CEE0-43E5-AE63-33C52FB13FE1}"/>
              </a:ext>
            </a:extLst>
          </p:cNvPr>
          <p:cNvSpPr txBox="1"/>
          <p:nvPr/>
        </p:nvSpPr>
        <p:spPr>
          <a:xfrm>
            <a:off x="2316132" y="8459855"/>
            <a:ext cx="5476721" cy="978095"/>
          </a:xfrm>
          <a:prstGeom prst="rect">
            <a:avLst/>
          </a:prstGeom>
          <a:noFill/>
          <a:ln>
            <a:noFill/>
          </a:ln>
        </p:spPr>
        <p:txBody>
          <a:bodyPr spcFirstLastPara="1" wrap="square" lIns="243796" tIns="243796" rIns="243796" bIns="243796" anchor="t" anchorCtr="0">
            <a:noAutofit/>
          </a:bodyPr>
          <a:lstStyle/>
          <a:p>
            <a:pPr marL="0" marR="0" lvl="0" indent="0" algn="r" defTabSz="2438430" rtl="0" eaLnBrk="1" fontAlgn="auto" latinLnBrk="0" hangingPunct="1">
              <a:lnSpc>
                <a:spcPct val="100000"/>
              </a:lnSpc>
              <a:spcBef>
                <a:spcPts val="0"/>
              </a:spcBef>
              <a:spcAft>
                <a:spcPts val="0"/>
              </a:spcAft>
              <a:buClr>
                <a:srgbClr val="000000"/>
              </a:buClr>
              <a:buSzTx/>
              <a:buFontTx/>
              <a:buNone/>
              <a:tabLst/>
              <a:defRPr/>
            </a:pPr>
            <a:r>
              <a:rPr kumimoji="0" lang="en-US" sz="4400" b="0" i="0" u="none" strike="noStrike" kern="0" cap="none" spc="0" normalizeH="0" baseline="0" noProof="0">
                <a:ln>
                  <a:noFill/>
                </a:ln>
                <a:solidFill>
                  <a:srgbClr val="272E3A"/>
                </a:solidFill>
                <a:effectLst/>
                <a:uLnTx/>
                <a:uFillTx/>
                <a:latin typeface="Montserrat"/>
                <a:ea typeface="Assistant Light"/>
                <a:cs typeface="Assistant Light"/>
                <a:sym typeface="Assistant Light"/>
              </a:rPr>
              <a:t>TITLE HERE</a:t>
            </a:r>
            <a:endParaRPr kumimoji="0" sz="4400" b="0" i="0" u="none" strike="noStrike" kern="0" cap="none" spc="0" normalizeH="0" baseline="0" noProof="0">
              <a:ln>
                <a:noFill/>
              </a:ln>
              <a:solidFill>
                <a:srgbClr val="272E3A"/>
              </a:solidFill>
              <a:effectLst/>
              <a:uLnTx/>
              <a:uFillTx/>
              <a:latin typeface="Montserrat"/>
              <a:ea typeface="Assistant Light"/>
              <a:cs typeface="Assistant Light"/>
              <a:sym typeface="Assistant Light"/>
            </a:endParaRPr>
          </a:p>
        </p:txBody>
      </p:sp>
      <p:sp>
        <p:nvSpPr>
          <p:cNvPr id="36" name="Google Shape;304;p38">
            <a:extLst>
              <a:ext uri="{FF2B5EF4-FFF2-40B4-BE49-F238E27FC236}">
                <a16:creationId xmlns:a16="http://schemas.microsoft.com/office/drawing/2014/main" id="{A45B49C4-FB64-4C48-940A-00791BE31DCC}"/>
              </a:ext>
            </a:extLst>
          </p:cNvPr>
          <p:cNvSpPr txBox="1"/>
          <p:nvPr/>
        </p:nvSpPr>
        <p:spPr>
          <a:xfrm>
            <a:off x="2316132" y="4999895"/>
            <a:ext cx="5476721" cy="1785520"/>
          </a:xfrm>
          <a:prstGeom prst="rect">
            <a:avLst/>
          </a:prstGeom>
          <a:noFill/>
          <a:ln>
            <a:noFill/>
          </a:ln>
        </p:spPr>
        <p:txBody>
          <a:bodyPr spcFirstLastPara="1" wrap="square" lIns="243796" tIns="243796" rIns="243796" bIns="243796" anchor="t" anchorCtr="0">
            <a:noAutofit/>
          </a:bodyPr>
          <a:lstStyle/>
          <a:p>
            <a:pPr marL="0" marR="0" lvl="0" indent="0" algn="r" defTabSz="243843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a:ln>
                  <a:noFill/>
                </a:ln>
                <a:solidFill>
                  <a:srgbClr val="272E3A"/>
                </a:solidFill>
                <a:effectLst/>
                <a:uLnTx/>
                <a:uFillTx/>
                <a:latin typeface="Montserrat Light"/>
                <a:ea typeface="Assistant Light"/>
                <a:cs typeface="Assistant Light"/>
                <a:sym typeface="Assistant Light"/>
              </a:rPr>
              <a:t>Lorem Ipsum is simply dummy text of the</a:t>
            </a:r>
            <a:endParaRPr kumimoji="0" sz="2400" b="0" i="0" u="none" strike="noStrike" kern="0" cap="none" spc="0" normalizeH="0" baseline="0" noProof="0">
              <a:ln>
                <a:noFill/>
              </a:ln>
              <a:solidFill>
                <a:srgbClr val="272E3A"/>
              </a:solidFill>
              <a:effectLst/>
              <a:uLnTx/>
              <a:uFillTx/>
              <a:latin typeface="Montserrat Light"/>
              <a:ea typeface="Assistant Light"/>
              <a:cs typeface="Assistant Light"/>
              <a:sym typeface="Assistant Light"/>
            </a:endParaRPr>
          </a:p>
        </p:txBody>
      </p:sp>
      <p:sp>
        <p:nvSpPr>
          <p:cNvPr id="37" name="Google Shape;304;p38">
            <a:extLst>
              <a:ext uri="{FF2B5EF4-FFF2-40B4-BE49-F238E27FC236}">
                <a16:creationId xmlns:a16="http://schemas.microsoft.com/office/drawing/2014/main" id="{2D9588F9-E666-4AEE-ACCE-57F324C8DA26}"/>
              </a:ext>
            </a:extLst>
          </p:cNvPr>
          <p:cNvSpPr txBox="1"/>
          <p:nvPr/>
        </p:nvSpPr>
        <p:spPr>
          <a:xfrm>
            <a:off x="2316132" y="4121858"/>
            <a:ext cx="5476721" cy="978095"/>
          </a:xfrm>
          <a:prstGeom prst="rect">
            <a:avLst/>
          </a:prstGeom>
          <a:noFill/>
          <a:ln>
            <a:noFill/>
          </a:ln>
        </p:spPr>
        <p:txBody>
          <a:bodyPr spcFirstLastPara="1" wrap="square" lIns="243796" tIns="243796" rIns="243796" bIns="243796" anchor="t" anchorCtr="0">
            <a:noAutofit/>
          </a:bodyPr>
          <a:lstStyle/>
          <a:p>
            <a:pPr marL="0" marR="0" lvl="0" indent="0" algn="r" defTabSz="2438430" rtl="0" eaLnBrk="1" fontAlgn="auto" latinLnBrk="0" hangingPunct="1">
              <a:lnSpc>
                <a:spcPct val="100000"/>
              </a:lnSpc>
              <a:spcBef>
                <a:spcPts val="0"/>
              </a:spcBef>
              <a:spcAft>
                <a:spcPts val="0"/>
              </a:spcAft>
              <a:buClr>
                <a:srgbClr val="000000"/>
              </a:buClr>
              <a:buSzTx/>
              <a:buFontTx/>
              <a:buNone/>
              <a:tabLst/>
              <a:defRPr/>
            </a:pPr>
            <a:r>
              <a:rPr kumimoji="0" lang="en-US" sz="4400" b="0" i="0" u="none" strike="noStrike" kern="0" cap="none" spc="0" normalizeH="0" baseline="0" noProof="0">
                <a:ln>
                  <a:noFill/>
                </a:ln>
                <a:solidFill>
                  <a:srgbClr val="272E3A"/>
                </a:solidFill>
                <a:effectLst/>
                <a:uLnTx/>
                <a:uFillTx/>
                <a:latin typeface="Montserrat"/>
                <a:ea typeface="Assistant Light"/>
                <a:cs typeface="Assistant Light"/>
                <a:sym typeface="Assistant Light"/>
              </a:rPr>
              <a:t>TITLE HERE</a:t>
            </a:r>
            <a:endParaRPr kumimoji="0" sz="4400" b="0" i="0" u="none" strike="noStrike" kern="0" cap="none" spc="0" normalizeH="0" baseline="0" noProof="0">
              <a:ln>
                <a:noFill/>
              </a:ln>
              <a:solidFill>
                <a:srgbClr val="272E3A"/>
              </a:solidFill>
              <a:effectLst/>
              <a:uLnTx/>
              <a:uFillTx/>
              <a:latin typeface="Montserrat"/>
              <a:ea typeface="Assistant Light"/>
              <a:cs typeface="Assistant Light"/>
              <a:sym typeface="Assistant Light"/>
            </a:endParaRPr>
          </a:p>
        </p:txBody>
      </p:sp>
      <p:sp>
        <p:nvSpPr>
          <p:cNvPr id="2" name="Title 1">
            <a:extLst>
              <a:ext uri="{FF2B5EF4-FFF2-40B4-BE49-F238E27FC236}">
                <a16:creationId xmlns:a16="http://schemas.microsoft.com/office/drawing/2014/main" id="{9CD57145-88F5-4CC4-94CB-283931F16AEC}"/>
              </a:ext>
            </a:extLst>
          </p:cNvPr>
          <p:cNvSpPr>
            <a:spLocks noGrp="1"/>
          </p:cNvSpPr>
          <p:nvPr>
            <p:ph type="title"/>
          </p:nvPr>
        </p:nvSpPr>
        <p:spPr/>
        <p:txBody>
          <a:bodyPr>
            <a:normAutofit fontScale="90000"/>
          </a:bodyPr>
          <a:lstStyle/>
          <a:p>
            <a:r>
              <a:rPr lang="en"/>
              <a:t>Symptoms </a:t>
            </a:r>
            <a:r>
              <a:rPr lang="en-US"/>
              <a:t>o</a:t>
            </a:r>
            <a:r>
              <a:rPr lang="en"/>
              <a:t>f The Disease</a:t>
            </a:r>
            <a:endParaRPr lang="en-US"/>
          </a:p>
        </p:txBody>
      </p:sp>
      <p:grpSp>
        <p:nvGrpSpPr>
          <p:cNvPr id="38" name="Google Shape;960;p35">
            <a:extLst>
              <a:ext uri="{FF2B5EF4-FFF2-40B4-BE49-F238E27FC236}">
                <a16:creationId xmlns:a16="http://schemas.microsoft.com/office/drawing/2014/main" id="{75AB984D-ACA0-4A89-8ADD-6D4022CBEDD9}"/>
              </a:ext>
            </a:extLst>
          </p:cNvPr>
          <p:cNvGrpSpPr/>
          <p:nvPr/>
        </p:nvGrpSpPr>
        <p:grpSpPr>
          <a:xfrm>
            <a:off x="10268871" y="3137425"/>
            <a:ext cx="3846245" cy="9758800"/>
            <a:chOff x="4707616" y="3256553"/>
            <a:chExt cx="447702" cy="1135923"/>
          </a:xfrm>
        </p:grpSpPr>
        <p:sp>
          <p:nvSpPr>
            <p:cNvPr id="39" name="Google Shape;961;p35">
              <a:extLst>
                <a:ext uri="{FF2B5EF4-FFF2-40B4-BE49-F238E27FC236}">
                  <a16:creationId xmlns:a16="http://schemas.microsoft.com/office/drawing/2014/main" id="{BC025D42-B7D9-4174-A2EB-5DB76763C06B}"/>
                </a:ext>
              </a:extLst>
            </p:cNvPr>
            <p:cNvSpPr/>
            <p:nvPr/>
          </p:nvSpPr>
          <p:spPr>
            <a:xfrm>
              <a:off x="4707616" y="3256553"/>
              <a:ext cx="447702" cy="11359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noFill/>
            <a:ln w="19050" cap="flat" cmpd="sng">
              <a:solidFill>
                <a:schemeClr val="accent2"/>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40" name="Google Shape;962;p35">
              <a:extLst>
                <a:ext uri="{FF2B5EF4-FFF2-40B4-BE49-F238E27FC236}">
                  <a16:creationId xmlns:a16="http://schemas.microsoft.com/office/drawing/2014/main" id="{7CDE1F5C-577A-4797-A7F6-4D57D6E84729}"/>
                </a:ext>
              </a:extLst>
            </p:cNvPr>
            <p:cNvGrpSpPr/>
            <p:nvPr/>
          </p:nvGrpSpPr>
          <p:grpSpPr>
            <a:xfrm>
              <a:off x="4724641" y="3320695"/>
              <a:ext cx="412877" cy="1031270"/>
              <a:chOff x="4724641" y="3320695"/>
              <a:chExt cx="412877" cy="1031270"/>
            </a:xfrm>
          </p:grpSpPr>
          <p:sp>
            <p:nvSpPr>
              <p:cNvPr id="41" name="Google Shape;963;p35">
                <a:extLst>
                  <a:ext uri="{FF2B5EF4-FFF2-40B4-BE49-F238E27FC236}">
                    <a16:creationId xmlns:a16="http://schemas.microsoft.com/office/drawing/2014/main" id="{E81C054C-494A-404C-8140-F7E62568A421}"/>
                  </a:ext>
                </a:extLst>
              </p:cNvPr>
              <p:cNvSpPr/>
              <p:nvPr/>
            </p:nvSpPr>
            <p:spPr>
              <a:xfrm>
                <a:off x="4861946" y="3572333"/>
                <a:ext cx="76449" cy="255075"/>
              </a:xfrm>
              <a:custGeom>
                <a:avLst/>
                <a:gdLst/>
                <a:ahLst/>
                <a:cxnLst/>
                <a:rect l="l" t="t" r="r" b="b"/>
                <a:pathLst>
                  <a:path w="3025" h="10093" extrusionOk="0">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 name="Google Shape;964;p35">
                <a:extLst>
                  <a:ext uri="{FF2B5EF4-FFF2-40B4-BE49-F238E27FC236}">
                    <a16:creationId xmlns:a16="http://schemas.microsoft.com/office/drawing/2014/main" id="{A19E31D0-FAE1-440B-9374-87E802EEB4DC}"/>
                  </a:ext>
                </a:extLst>
              </p:cNvPr>
              <p:cNvSpPr/>
              <p:nvPr/>
            </p:nvSpPr>
            <p:spPr>
              <a:xfrm>
                <a:off x="4724641" y="3320695"/>
                <a:ext cx="217697" cy="547933"/>
              </a:xfrm>
              <a:custGeom>
                <a:avLst/>
                <a:gdLst/>
                <a:ahLst/>
                <a:cxnLst/>
                <a:rect l="l" t="t" r="r" b="b"/>
                <a:pathLst>
                  <a:path w="8614" h="21681" extrusionOk="0">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 name="Google Shape;965;p35">
                <a:extLst>
                  <a:ext uri="{FF2B5EF4-FFF2-40B4-BE49-F238E27FC236}">
                    <a16:creationId xmlns:a16="http://schemas.microsoft.com/office/drawing/2014/main" id="{09BACC0A-4103-42FA-8D93-80156EB410AA}"/>
                  </a:ext>
                </a:extLst>
              </p:cNvPr>
              <p:cNvSpPr/>
              <p:nvPr/>
            </p:nvSpPr>
            <p:spPr>
              <a:xfrm>
                <a:off x="4802227" y="3815202"/>
                <a:ext cx="106498" cy="536763"/>
              </a:xfrm>
              <a:custGeom>
                <a:avLst/>
                <a:gdLst/>
                <a:ahLst/>
                <a:cxnLst/>
                <a:rect l="l" t="t" r="r" b="b"/>
                <a:pathLst>
                  <a:path w="4214" h="21239" extrusionOk="0">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 name="Google Shape;966;p35">
                <a:extLst>
                  <a:ext uri="{FF2B5EF4-FFF2-40B4-BE49-F238E27FC236}">
                    <a16:creationId xmlns:a16="http://schemas.microsoft.com/office/drawing/2014/main" id="{D2C102A2-340D-4B7E-B745-1138872309DF}"/>
                  </a:ext>
                </a:extLst>
              </p:cNvPr>
              <p:cNvSpPr/>
              <p:nvPr/>
            </p:nvSpPr>
            <p:spPr>
              <a:xfrm>
                <a:off x="4927478" y="3678983"/>
                <a:ext cx="72886" cy="148375"/>
              </a:xfrm>
              <a:custGeom>
                <a:avLst/>
                <a:gdLst/>
                <a:ahLst/>
                <a:cxnLst/>
                <a:rect l="l" t="t" r="r" b="b"/>
                <a:pathLst>
                  <a:path w="2884" h="5871" extrusionOk="0">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 name="Google Shape;967;p35">
                <a:extLst>
                  <a:ext uri="{FF2B5EF4-FFF2-40B4-BE49-F238E27FC236}">
                    <a16:creationId xmlns:a16="http://schemas.microsoft.com/office/drawing/2014/main" id="{F182EDB0-AD9E-4A28-ADD4-F9256ED1DEC7}"/>
                  </a:ext>
                </a:extLst>
              </p:cNvPr>
              <p:cNvSpPr/>
              <p:nvPr/>
            </p:nvSpPr>
            <p:spPr>
              <a:xfrm>
                <a:off x="4920098" y="3320695"/>
                <a:ext cx="217419" cy="547933"/>
              </a:xfrm>
              <a:custGeom>
                <a:avLst/>
                <a:gdLst/>
                <a:ahLst/>
                <a:cxnLst/>
                <a:rect l="l" t="t" r="r" b="b"/>
                <a:pathLst>
                  <a:path w="8603" h="21681" extrusionOk="0">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rgbClr val="E86C94">
                  <a:alpha val="35710"/>
                </a:srgbClr>
              </a:solidFill>
              <a:ln w="9525" cap="flat" cmpd="sng">
                <a:solidFill>
                  <a:schemeClr val="accent2"/>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 name="Google Shape;968;p35">
                <a:extLst>
                  <a:ext uri="{FF2B5EF4-FFF2-40B4-BE49-F238E27FC236}">
                    <a16:creationId xmlns:a16="http://schemas.microsoft.com/office/drawing/2014/main" id="{3651698F-AD13-4A1F-8773-7D7A7CABAC61}"/>
                  </a:ext>
                </a:extLst>
              </p:cNvPr>
              <p:cNvSpPr/>
              <p:nvPr/>
            </p:nvSpPr>
            <p:spPr>
              <a:xfrm>
                <a:off x="4953610" y="3815202"/>
                <a:ext cx="106625" cy="536712"/>
              </a:xfrm>
              <a:custGeom>
                <a:avLst/>
                <a:gdLst/>
                <a:ahLst/>
                <a:cxnLst/>
                <a:rect l="l" t="t" r="r" b="b"/>
                <a:pathLst>
                  <a:path w="4219" h="21237" extrusionOk="0">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 name="Google Shape;969;p35">
                <a:extLst>
                  <a:ext uri="{FF2B5EF4-FFF2-40B4-BE49-F238E27FC236}">
                    <a16:creationId xmlns:a16="http://schemas.microsoft.com/office/drawing/2014/main" id="{315D9489-0A38-4813-8EC8-244741EDE9C0}"/>
                  </a:ext>
                </a:extLst>
              </p:cNvPr>
              <p:cNvSpPr/>
              <p:nvPr/>
            </p:nvSpPr>
            <p:spPr>
              <a:xfrm>
                <a:off x="4906830" y="3546656"/>
                <a:ext cx="45870" cy="41902"/>
              </a:xfrm>
              <a:custGeom>
                <a:avLst/>
                <a:gdLst/>
                <a:ahLst/>
                <a:cxnLst/>
                <a:rect l="l" t="t" r="r" b="b"/>
                <a:pathLst>
                  <a:path w="1815" h="1658" extrusionOk="0">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 name="Google Shape;970;p35">
                <a:extLst>
                  <a:ext uri="{FF2B5EF4-FFF2-40B4-BE49-F238E27FC236}">
                    <a16:creationId xmlns:a16="http://schemas.microsoft.com/office/drawing/2014/main" id="{60764E41-6BFE-4BC6-B325-3363C30CAA74}"/>
                  </a:ext>
                </a:extLst>
              </p:cNvPr>
              <p:cNvSpPr/>
              <p:nvPr/>
            </p:nvSpPr>
            <p:spPr>
              <a:xfrm>
                <a:off x="4938193" y="3484991"/>
                <a:ext cx="70662" cy="34800"/>
              </a:xfrm>
              <a:custGeom>
                <a:avLst/>
                <a:gdLst/>
                <a:ahLst/>
                <a:cxnLst/>
                <a:rect l="l" t="t" r="r" b="b"/>
                <a:pathLst>
                  <a:path w="2796" h="1377" extrusionOk="0">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 name="Google Shape;971;p35">
                <a:extLst>
                  <a:ext uri="{FF2B5EF4-FFF2-40B4-BE49-F238E27FC236}">
                    <a16:creationId xmlns:a16="http://schemas.microsoft.com/office/drawing/2014/main" id="{7AB92F41-0607-4336-AF08-F418202A005C}"/>
                  </a:ext>
                </a:extLst>
              </p:cNvPr>
              <p:cNvSpPr/>
              <p:nvPr/>
            </p:nvSpPr>
            <p:spPr>
              <a:xfrm>
                <a:off x="4903671" y="3485219"/>
                <a:ext cx="80164" cy="84739"/>
              </a:xfrm>
              <a:custGeom>
                <a:avLst/>
                <a:gdLst/>
                <a:ahLst/>
                <a:cxnLst/>
                <a:rect l="l" t="t" r="r" b="b"/>
                <a:pathLst>
                  <a:path w="3172" h="3353" extrusionOk="0">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sp>
        <p:nvSpPr>
          <p:cNvPr id="50" name="Google Shape;972;p35">
            <a:extLst>
              <a:ext uri="{FF2B5EF4-FFF2-40B4-BE49-F238E27FC236}">
                <a16:creationId xmlns:a16="http://schemas.microsoft.com/office/drawing/2014/main" id="{5BE62E4D-77EF-4286-B853-358C74FF4AE8}"/>
              </a:ext>
            </a:extLst>
          </p:cNvPr>
          <p:cNvSpPr/>
          <p:nvPr/>
        </p:nvSpPr>
        <p:spPr>
          <a:xfrm>
            <a:off x="11971804" y="5042894"/>
            <a:ext cx="934386" cy="934386"/>
          </a:xfrm>
          <a:prstGeom prst="ellipse">
            <a:avLst/>
          </a:prstGeom>
          <a:solidFill>
            <a:schemeClr val="accent2">
              <a:alpha val="3616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 name="Google Shape;973;p35">
            <a:extLst>
              <a:ext uri="{FF2B5EF4-FFF2-40B4-BE49-F238E27FC236}">
                <a16:creationId xmlns:a16="http://schemas.microsoft.com/office/drawing/2014/main" id="{AE66337A-F04A-40AD-A498-CF16A90FC3F9}"/>
              </a:ext>
            </a:extLst>
          </p:cNvPr>
          <p:cNvSpPr/>
          <p:nvPr/>
        </p:nvSpPr>
        <p:spPr>
          <a:xfrm>
            <a:off x="12405665" y="5042889"/>
            <a:ext cx="3804078" cy="496993"/>
          </a:xfrm>
          <a:custGeom>
            <a:avLst/>
            <a:gdLst/>
            <a:ahLst/>
            <a:cxnLst/>
            <a:rect l="l" t="t" r="r" b="b"/>
            <a:pathLst>
              <a:path w="57062" h="7455" extrusionOk="0">
                <a:moveTo>
                  <a:pt x="57062" y="4244"/>
                </a:moveTo>
                <a:cubicBezTo>
                  <a:pt x="46476" y="-5287"/>
                  <a:pt x="28281" y="3795"/>
                  <a:pt x="14424" y="7097"/>
                </a:cubicBezTo>
                <a:cubicBezTo>
                  <a:pt x="9740" y="8213"/>
                  <a:pt x="4815" y="6304"/>
                  <a:pt x="0" y="6304"/>
                </a:cubicBezTo>
              </a:path>
            </a:pathLst>
          </a:custGeom>
          <a:noFill/>
          <a:ln w="19050" cap="flat" cmpd="sng">
            <a:solidFill>
              <a:schemeClr val="dk1"/>
            </a:solidFill>
            <a:prstDash val="solid"/>
            <a:round/>
            <a:headEnd type="none" w="med" len="med"/>
            <a:tailEnd type="triangle" w="med" len="med"/>
          </a:ln>
        </p:spPr>
      </p:sp>
      <p:sp>
        <p:nvSpPr>
          <p:cNvPr id="52" name="Google Shape;974;p35">
            <a:extLst>
              <a:ext uri="{FF2B5EF4-FFF2-40B4-BE49-F238E27FC236}">
                <a16:creationId xmlns:a16="http://schemas.microsoft.com/office/drawing/2014/main" id="{6E84CABF-3A99-4EA7-919E-8D2205A400B1}"/>
              </a:ext>
            </a:extLst>
          </p:cNvPr>
          <p:cNvSpPr/>
          <p:nvPr/>
        </p:nvSpPr>
        <p:spPr>
          <a:xfrm>
            <a:off x="13429582" y="8014517"/>
            <a:ext cx="934386" cy="934386"/>
          </a:xfrm>
          <a:prstGeom prst="ellipse">
            <a:avLst/>
          </a:prstGeom>
          <a:solidFill>
            <a:schemeClr val="accent2">
              <a:alpha val="3616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 name="Google Shape;975;p35">
            <a:extLst>
              <a:ext uri="{FF2B5EF4-FFF2-40B4-BE49-F238E27FC236}">
                <a16:creationId xmlns:a16="http://schemas.microsoft.com/office/drawing/2014/main" id="{3FE9B795-230D-44A7-93FD-E92B7A53DB8E}"/>
              </a:ext>
            </a:extLst>
          </p:cNvPr>
          <p:cNvSpPr/>
          <p:nvPr/>
        </p:nvSpPr>
        <p:spPr>
          <a:xfrm>
            <a:off x="14054108" y="8622643"/>
            <a:ext cx="2134502" cy="718189"/>
          </a:xfrm>
          <a:custGeom>
            <a:avLst/>
            <a:gdLst/>
            <a:ahLst/>
            <a:cxnLst/>
            <a:rect l="l" t="t" r="r" b="b"/>
            <a:pathLst>
              <a:path w="32018" h="10773" extrusionOk="0">
                <a:moveTo>
                  <a:pt x="32018" y="9828"/>
                </a:moveTo>
                <a:cubicBezTo>
                  <a:pt x="21120" y="12250"/>
                  <a:pt x="4144" y="10367"/>
                  <a:pt x="0" y="0"/>
                </a:cubicBezTo>
              </a:path>
            </a:pathLst>
          </a:custGeom>
          <a:noFill/>
          <a:ln w="19050" cap="flat" cmpd="sng">
            <a:solidFill>
              <a:schemeClr val="dk1"/>
            </a:solidFill>
            <a:prstDash val="solid"/>
            <a:round/>
            <a:headEnd type="none" w="med" len="med"/>
            <a:tailEnd type="triangle" w="med" len="med"/>
          </a:ln>
        </p:spPr>
      </p:sp>
      <p:sp>
        <p:nvSpPr>
          <p:cNvPr id="54" name="Google Shape;976;p35">
            <a:extLst>
              <a:ext uri="{FF2B5EF4-FFF2-40B4-BE49-F238E27FC236}">
                <a16:creationId xmlns:a16="http://schemas.microsoft.com/office/drawing/2014/main" id="{A2EEF8A8-D060-45E5-81EC-E406E9A901D1}"/>
              </a:ext>
            </a:extLst>
          </p:cNvPr>
          <p:cNvSpPr/>
          <p:nvPr/>
        </p:nvSpPr>
        <p:spPr>
          <a:xfrm>
            <a:off x="10382894" y="6799734"/>
            <a:ext cx="934386" cy="934386"/>
          </a:xfrm>
          <a:prstGeom prst="ellipse">
            <a:avLst/>
          </a:prstGeom>
          <a:solidFill>
            <a:schemeClr val="accent2">
              <a:alpha val="3616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5" name="Google Shape;977;p35">
            <a:extLst>
              <a:ext uri="{FF2B5EF4-FFF2-40B4-BE49-F238E27FC236}">
                <a16:creationId xmlns:a16="http://schemas.microsoft.com/office/drawing/2014/main" id="{2B1B679C-E7B3-42BA-BEA6-F049EDFF315F}"/>
              </a:ext>
            </a:extLst>
          </p:cNvPr>
          <p:cNvSpPr/>
          <p:nvPr/>
        </p:nvSpPr>
        <p:spPr>
          <a:xfrm>
            <a:off x="8115527" y="5304692"/>
            <a:ext cx="2620562" cy="1870305"/>
          </a:xfrm>
          <a:custGeom>
            <a:avLst/>
            <a:gdLst/>
            <a:ahLst/>
            <a:cxnLst/>
            <a:rect l="l" t="t" r="r" b="b"/>
            <a:pathLst>
              <a:path w="39309" h="28055" extrusionOk="0">
                <a:moveTo>
                  <a:pt x="0" y="0"/>
                </a:moveTo>
                <a:cubicBezTo>
                  <a:pt x="15555" y="4147"/>
                  <a:pt x="23522" y="24906"/>
                  <a:pt x="39309" y="28055"/>
                </a:cubicBezTo>
              </a:path>
            </a:pathLst>
          </a:custGeom>
          <a:noFill/>
          <a:ln w="19050" cap="flat" cmpd="sng">
            <a:solidFill>
              <a:schemeClr val="dk1"/>
            </a:solidFill>
            <a:prstDash val="solid"/>
            <a:round/>
            <a:headEnd type="none" w="med" len="med"/>
            <a:tailEnd type="triangle" w="med" len="med"/>
          </a:ln>
        </p:spPr>
      </p:sp>
      <p:sp>
        <p:nvSpPr>
          <p:cNvPr id="56" name="Google Shape;978;p35">
            <a:extLst>
              <a:ext uri="{FF2B5EF4-FFF2-40B4-BE49-F238E27FC236}">
                <a16:creationId xmlns:a16="http://schemas.microsoft.com/office/drawing/2014/main" id="{624F488E-988F-48DB-A05E-915321C3F679}"/>
              </a:ext>
            </a:extLst>
          </p:cNvPr>
          <p:cNvSpPr/>
          <p:nvPr/>
        </p:nvSpPr>
        <p:spPr>
          <a:xfrm>
            <a:off x="11037417" y="9813757"/>
            <a:ext cx="934386" cy="934386"/>
          </a:xfrm>
          <a:prstGeom prst="ellipse">
            <a:avLst/>
          </a:prstGeom>
          <a:solidFill>
            <a:schemeClr val="accent2">
              <a:alpha val="3616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7" name="Google Shape;979;p35">
            <a:extLst>
              <a:ext uri="{FF2B5EF4-FFF2-40B4-BE49-F238E27FC236}">
                <a16:creationId xmlns:a16="http://schemas.microsoft.com/office/drawing/2014/main" id="{1CC0135B-1BFB-41AE-8253-ACBF79DE4ACC}"/>
              </a:ext>
            </a:extLst>
          </p:cNvPr>
          <p:cNvSpPr/>
          <p:nvPr/>
        </p:nvSpPr>
        <p:spPr>
          <a:xfrm>
            <a:off x="8126127" y="9288366"/>
            <a:ext cx="3191153" cy="1251782"/>
          </a:xfrm>
          <a:custGeom>
            <a:avLst/>
            <a:gdLst/>
            <a:ahLst/>
            <a:cxnLst/>
            <a:rect l="l" t="t" r="r" b="b"/>
            <a:pathLst>
              <a:path w="47868" h="18777" extrusionOk="0">
                <a:moveTo>
                  <a:pt x="0" y="0"/>
                </a:moveTo>
                <a:cubicBezTo>
                  <a:pt x="4016" y="1339"/>
                  <a:pt x="8460" y="2360"/>
                  <a:pt x="11571" y="5231"/>
                </a:cubicBezTo>
                <a:cubicBezTo>
                  <a:pt x="15250" y="8626"/>
                  <a:pt x="17679" y="13680"/>
                  <a:pt x="22190" y="15851"/>
                </a:cubicBezTo>
                <a:cubicBezTo>
                  <a:pt x="29905" y="19565"/>
                  <a:pt x="39919" y="19667"/>
                  <a:pt x="47868" y="16485"/>
                </a:cubicBezTo>
              </a:path>
            </a:pathLst>
          </a:custGeom>
          <a:noFill/>
          <a:ln w="19050" cap="flat" cmpd="sng">
            <a:solidFill>
              <a:schemeClr val="dk1"/>
            </a:solidFill>
            <a:prstDash val="solid"/>
            <a:round/>
            <a:headEnd type="none" w="med" len="med"/>
            <a:tailEnd type="triangle" w="med" len="med"/>
          </a:ln>
        </p:spPr>
      </p:sp>
    </p:spTree>
    <p:extLst>
      <p:ext uri="{BB962C8B-B14F-4D97-AF65-F5344CB8AC3E}">
        <p14:creationId xmlns:p14="http://schemas.microsoft.com/office/powerpoint/2010/main" val="27087328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185;p49">
            <a:extLst>
              <a:ext uri="{FF2B5EF4-FFF2-40B4-BE49-F238E27FC236}">
                <a16:creationId xmlns:a16="http://schemas.microsoft.com/office/drawing/2014/main" id="{0A299111-37EC-436E-BBF3-E396827C7C12}"/>
              </a:ext>
            </a:extLst>
          </p:cNvPr>
          <p:cNvSpPr/>
          <p:nvPr/>
        </p:nvSpPr>
        <p:spPr>
          <a:xfrm>
            <a:off x="9194937" y="4202972"/>
            <a:ext cx="7771087" cy="1711175"/>
          </a:xfrm>
          <a:prstGeom prst="wedgeRectCallout">
            <a:avLst>
              <a:gd name="adj1" fmla="val -54815"/>
              <a:gd name="adj2" fmla="val -11980"/>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3" name="Google Shape;1186;p49">
            <a:extLst>
              <a:ext uri="{FF2B5EF4-FFF2-40B4-BE49-F238E27FC236}">
                <a16:creationId xmlns:a16="http://schemas.microsoft.com/office/drawing/2014/main" id="{BC8F3219-7876-4B14-AB23-4AEAE48A9894}"/>
              </a:ext>
            </a:extLst>
          </p:cNvPr>
          <p:cNvSpPr/>
          <p:nvPr/>
        </p:nvSpPr>
        <p:spPr>
          <a:xfrm>
            <a:off x="9194937" y="7017232"/>
            <a:ext cx="7771087" cy="1711175"/>
          </a:xfrm>
          <a:prstGeom prst="wedgeRectCallout">
            <a:avLst>
              <a:gd name="adj1" fmla="val -54995"/>
              <a:gd name="adj2" fmla="val -22187"/>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4" name="Google Shape;1187;p49">
            <a:extLst>
              <a:ext uri="{FF2B5EF4-FFF2-40B4-BE49-F238E27FC236}">
                <a16:creationId xmlns:a16="http://schemas.microsoft.com/office/drawing/2014/main" id="{E61B4951-D730-4860-BA32-0A663639E1CA}"/>
              </a:ext>
            </a:extLst>
          </p:cNvPr>
          <p:cNvSpPr/>
          <p:nvPr/>
        </p:nvSpPr>
        <p:spPr>
          <a:xfrm rot="10800000" flipH="1">
            <a:off x="9194937" y="9827690"/>
            <a:ext cx="7771087" cy="1711175"/>
          </a:xfrm>
          <a:prstGeom prst="wedgeRectCallout">
            <a:avLst>
              <a:gd name="adj1" fmla="val -54973"/>
              <a:gd name="adj2" fmla="val 31007"/>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5" name="Google Shape;1189;p49">
            <a:extLst>
              <a:ext uri="{FF2B5EF4-FFF2-40B4-BE49-F238E27FC236}">
                <a16:creationId xmlns:a16="http://schemas.microsoft.com/office/drawing/2014/main" id="{22A67A09-0D38-4690-8E5B-FC5DB646D2EC}"/>
              </a:ext>
            </a:extLst>
          </p:cNvPr>
          <p:cNvSpPr txBox="1">
            <a:spLocks/>
          </p:cNvSpPr>
          <p:nvPr/>
        </p:nvSpPr>
        <p:spPr>
          <a:xfrm>
            <a:off x="9280909" y="4211639"/>
            <a:ext cx="7599091" cy="1711175"/>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800" b="0" i="0" u="none" strike="noStrike" kern="1200" cap="none" spc="0" normalizeH="0" baseline="0" noProof="0">
                <a:ln>
                  <a:noFill/>
                </a:ln>
                <a:solidFill>
                  <a:srgbClr val="272E3A"/>
                </a:solidFill>
                <a:effectLst/>
                <a:uLnTx/>
                <a:uFillTx/>
                <a:latin typeface="Montserrat Light"/>
                <a:ea typeface="+mn-ea"/>
                <a:cs typeface="+mn-cs"/>
              </a:rPr>
              <a:t>“Lorem Ipsum is simply dummy text ’’</a:t>
            </a:r>
          </a:p>
        </p:txBody>
      </p:sp>
      <p:sp>
        <p:nvSpPr>
          <p:cNvPr id="6" name="Google Shape;1190;p49">
            <a:extLst>
              <a:ext uri="{FF2B5EF4-FFF2-40B4-BE49-F238E27FC236}">
                <a16:creationId xmlns:a16="http://schemas.microsoft.com/office/drawing/2014/main" id="{B3F7FDB9-4330-408B-B558-E0FD9EC9338C}"/>
              </a:ext>
            </a:extLst>
          </p:cNvPr>
          <p:cNvSpPr txBox="1">
            <a:spLocks/>
          </p:cNvSpPr>
          <p:nvPr/>
        </p:nvSpPr>
        <p:spPr>
          <a:xfrm>
            <a:off x="17252061" y="4203306"/>
            <a:ext cx="5211924" cy="1711175"/>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800" b="0" i="0" u="none" strike="noStrike" kern="1200" cap="none" spc="0" normalizeH="0" baseline="0" noProof="0">
                <a:ln>
                  <a:noFill/>
                </a:ln>
                <a:solidFill>
                  <a:srgbClr val="272E3A"/>
                </a:solidFill>
                <a:effectLst/>
                <a:uLnTx/>
                <a:uFillTx/>
                <a:latin typeface="Montserrat Light"/>
                <a:ea typeface="+mn-ea"/>
                <a:cs typeface="+mn-cs"/>
              </a:rPr>
              <a:t>Dr. John Doe</a:t>
            </a:r>
          </a:p>
        </p:txBody>
      </p:sp>
      <p:sp>
        <p:nvSpPr>
          <p:cNvPr id="8" name="Google Shape;1192;p49">
            <a:extLst>
              <a:ext uri="{FF2B5EF4-FFF2-40B4-BE49-F238E27FC236}">
                <a16:creationId xmlns:a16="http://schemas.microsoft.com/office/drawing/2014/main" id="{CB87DFD8-F665-4C3C-A9EB-D2B83E616DA3}"/>
              </a:ext>
            </a:extLst>
          </p:cNvPr>
          <p:cNvSpPr txBox="1">
            <a:spLocks/>
          </p:cNvSpPr>
          <p:nvPr/>
        </p:nvSpPr>
        <p:spPr>
          <a:xfrm>
            <a:off x="17252061" y="7017432"/>
            <a:ext cx="5211924" cy="1711175"/>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800" b="0" i="0" u="none" strike="noStrike" kern="1200" cap="none" spc="0" normalizeH="0" baseline="0" noProof="0">
                <a:ln>
                  <a:noFill/>
                </a:ln>
                <a:solidFill>
                  <a:srgbClr val="272E3A"/>
                </a:solidFill>
                <a:effectLst/>
                <a:uLnTx/>
                <a:uFillTx/>
                <a:latin typeface="Montserrat Light"/>
                <a:ea typeface="+mn-ea"/>
                <a:cs typeface="+mn-cs"/>
              </a:rPr>
              <a:t>Dr. Jenna James</a:t>
            </a:r>
          </a:p>
        </p:txBody>
      </p:sp>
      <p:sp>
        <p:nvSpPr>
          <p:cNvPr id="10" name="Google Shape;1194;p49">
            <a:extLst>
              <a:ext uri="{FF2B5EF4-FFF2-40B4-BE49-F238E27FC236}">
                <a16:creationId xmlns:a16="http://schemas.microsoft.com/office/drawing/2014/main" id="{ECC6D172-02B2-45A5-A8C3-1D800527A59A}"/>
              </a:ext>
            </a:extLst>
          </p:cNvPr>
          <p:cNvSpPr txBox="1">
            <a:spLocks/>
          </p:cNvSpPr>
          <p:nvPr/>
        </p:nvSpPr>
        <p:spPr>
          <a:xfrm>
            <a:off x="17252061" y="9835890"/>
            <a:ext cx="5211924" cy="1711175"/>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800" b="0" i="0" u="none" strike="noStrike" kern="1200" cap="none" spc="0" normalizeH="0" baseline="0" noProof="0">
                <a:ln>
                  <a:noFill/>
                </a:ln>
                <a:solidFill>
                  <a:srgbClr val="272E3A"/>
                </a:solidFill>
                <a:effectLst/>
                <a:uLnTx/>
                <a:uFillTx/>
                <a:latin typeface="Montserrat Light"/>
                <a:ea typeface="+mn-ea"/>
                <a:cs typeface="+mn-cs"/>
              </a:rPr>
              <a:t>Dr. Daniel Patterson</a:t>
            </a:r>
          </a:p>
        </p:txBody>
      </p:sp>
      <p:grpSp>
        <p:nvGrpSpPr>
          <p:cNvPr id="11" name="Google Shape;1195;p49">
            <a:extLst>
              <a:ext uri="{FF2B5EF4-FFF2-40B4-BE49-F238E27FC236}">
                <a16:creationId xmlns:a16="http://schemas.microsoft.com/office/drawing/2014/main" id="{58E38327-361B-40A1-8138-3E96689AD6F0}"/>
              </a:ext>
            </a:extLst>
          </p:cNvPr>
          <p:cNvGrpSpPr/>
          <p:nvPr/>
        </p:nvGrpSpPr>
        <p:grpSpPr>
          <a:xfrm rot="-150418" flipH="1">
            <a:off x="3129223" y="4189559"/>
            <a:ext cx="5310768" cy="12747111"/>
            <a:chOff x="2714675" y="237925"/>
            <a:chExt cx="2177825" cy="5227300"/>
          </a:xfrm>
        </p:grpSpPr>
        <p:sp>
          <p:nvSpPr>
            <p:cNvPr id="12" name="Google Shape;1196;p49">
              <a:extLst>
                <a:ext uri="{FF2B5EF4-FFF2-40B4-BE49-F238E27FC236}">
                  <a16:creationId xmlns:a16="http://schemas.microsoft.com/office/drawing/2014/main" id="{A77D4010-A1D1-478A-BA1E-3356F3FAFAD7}"/>
                </a:ext>
              </a:extLst>
            </p:cNvPr>
            <p:cNvSpPr/>
            <p:nvPr/>
          </p:nvSpPr>
          <p:spPr>
            <a:xfrm>
              <a:off x="4179775" y="5184425"/>
              <a:ext cx="712725" cy="280800"/>
            </a:xfrm>
            <a:custGeom>
              <a:avLst/>
              <a:gdLst/>
              <a:ahLst/>
              <a:cxnLst/>
              <a:rect l="l" t="t" r="r" b="b"/>
              <a:pathLst>
                <a:path w="28509" h="11232" extrusionOk="0">
                  <a:moveTo>
                    <a:pt x="10740" y="1"/>
                  </a:moveTo>
                  <a:lnTo>
                    <a:pt x="0" y="818"/>
                  </a:lnTo>
                  <a:lnTo>
                    <a:pt x="794" y="6188"/>
                  </a:lnTo>
                  <a:lnTo>
                    <a:pt x="1541" y="11231"/>
                  </a:lnTo>
                  <a:lnTo>
                    <a:pt x="28508" y="11231"/>
                  </a:lnTo>
                  <a:cubicBezTo>
                    <a:pt x="27014" y="9013"/>
                    <a:pt x="24726" y="7472"/>
                    <a:pt x="22087" y="6935"/>
                  </a:cubicBezTo>
                  <a:cubicBezTo>
                    <a:pt x="20150" y="6538"/>
                    <a:pt x="18258" y="5954"/>
                    <a:pt x="16437" y="5184"/>
                  </a:cubicBezTo>
                  <a:cubicBezTo>
                    <a:pt x="10927" y="2826"/>
                    <a:pt x="10740" y="1"/>
                    <a:pt x="10740" y="1"/>
                  </a:cubicBezTo>
                  <a:close/>
                </a:path>
              </a:pathLst>
            </a:custGeom>
            <a:solidFill>
              <a:srgbClr val="F7A6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 name="Google Shape;1197;p49">
              <a:extLst>
                <a:ext uri="{FF2B5EF4-FFF2-40B4-BE49-F238E27FC236}">
                  <a16:creationId xmlns:a16="http://schemas.microsoft.com/office/drawing/2014/main" id="{CFF792D2-1A4C-469E-A044-E0486E77BEFE}"/>
                </a:ext>
              </a:extLst>
            </p:cNvPr>
            <p:cNvSpPr/>
            <p:nvPr/>
          </p:nvSpPr>
          <p:spPr>
            <a:xfrm>
              <a:off x="4199600" y="5314000"/>
              <a:ext cx="692900" cy="151225"/>
            </a:xfrm>
            <a:custGeom>
              <a:avLst/>
              <a:gdLst/>
              <a:ahLst/>
              <a:cxnLst/>
              <a:rect l="l" t="t" r="r" b="b"/>
              <a:pathLst>
                <a:path w="27716" h="6049" extrusionOk="0">
                  <a:moveTo>
                    <a:pt x="15644" y="1"/>
                  </a:moveTo>
                  <a:cubicBezTo>
                    <a:pt x="14570" y="1168"/>
                    <a:pt x="13519" y="2569"/>
                    <a:pt x="13006" y="3993"/>
                  </a:cubicBezTo>
                  <a:cubicBezTo>
                    <a:pt x="6515" y="3433"/>
                    <a:pt x="2546" y="1729"/>
                    <a:pt x="1" y="1005"/>
                  </a:cubicBezTo>
                  <a:lnTo>
                    <a:pt x="1" y="1005"/>
                  </a:lnTo>
                  <a:lnTo>
                    <a:pt x="748" y="6048"/>
                  </a:lnTo>
                  <a:lnTo>
                    <a:pt x="27715" y="6048"/>
                  </a:lnTo>
                  <a:cubicBezTo>
                    <a:pt x="26221" y="3830"/>
                    <a:pt x="23933" y="2289"/>
                    <a:pt x="21294" y="1752"/>
                  </a:cubicBezTo>
                  <a:cubicBezTo>
                    <a:pt x="19357" y="1355"/>
                    <a:pt x="17465" y="771"/>
                    <a:pt x="15644" y="1"/>
                  </a:cubicBez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 name="Google Shape;1198;p49">
              <a:extLst>
                <a:ext uri="{FF2B5EF4-FFF2-40B4-BE49-F238E27FC236}">
                  <a16:creationId xmlns:a16="http://schemas.microsoft.com/office/drawing/2014/main" id="{56C767BA-8E15-4506-8175-5B8C6252AD44}"/>
                </a:ext>
              </a:extLst>
            </p:cNvPr>
            <p:cNvSpPr/>
            <p:nvPr/>
          </p:nvSpPr>
          <p:spPr>
            <a:xfrm>
              <a:off x="3899000" y="2851950"/>
              <a:ext cx="644425" cy="2504100"/>
            </a:xfrm>
            <a:custGeom>
              <a:avLst/>
              <a:gdLst/>
              <a:ahLst/>
              <a:cxnLst/>
              <a:rect l="l" t="t" r="r" b="b"/>
              <a:pathLst>
                <a:path w="25777" h="100164" extrusionOk="0">
                  <a:moveTo>
                    <a:pt x="17558" y="0"/>
                  </a:moveTo>
                  <a:lnTo>
                    <a:pt x="1" y="187"/>
                  </a:lnTo>
                  <a:lnTo>
                    <a:pt x="561" y="6701"/>
                  </a:lnTo>
                  <a:lnTo>
                    <a:pt x="8850" y="100164"/>
                  </a:lnTo>
                  <a:lnTo>
                    <a:pt x="25777" y="94280"/>
                  </a:lnTo>
                  <a:lnTo>
                    <a:pt x="18142" y="6701"/>
                  </a:lnTo>
                  <a:lnTo>
                    <a:pt x="17558" y="0"/>
                  </a:lnTo>
                  <a:close/>
                </a:path>
              </a:pathLst>
            </a:custGeom>
            <a:solidFill>
              <a:srgbClr val="62C09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Google Shape;1199;p49">
              <a:extLst>
                <a:ext uri="{FF2B5EF4-FFF2-40B4-BE49-F238E27FC236}">
                  <a16:creationId xmlns:a16="http://schemas.microsoft.com/office/drawing/2014/main" id="{7B40AC1F-C2B4-4726-9667-1BFB036AA627}"/>
                </a:ext>
              </a:extLst>
            </p:cNvPr>
            <p:cNvSpPr/>
            <p:nvPr/>
          </p:nvSpPr>
          <p:spPr>
            <a:xfrm>
              <a:off x="3163525" y="5184425"/>
              <a:ext cx="683550" cy="280800"/>
            </a:xfrm>
            <a:custGeom>
              <a:avLst/>
              <a:gdLst/>
              <a:ahLst/>
              <a:cxnLst/>
              <a:rect l="l" t="t" r="r" b="b"/>
              <a:pathLst>
                <a:path w="27342" h="11232" extrusionOk="0">
                  <a:moveTo>
                    <a:pt x="16508" y="1"/>
                  </a:moveTo>
                  <a:cubicBezTo>
                    <a:pt x="16508" y="1"/>
                    <a:pt x="16648" y="2826"/>
                    <a:pt x="11395" y="5184"/>
                  </a:cubicBezTo>
                  <a:cubicBezTo>
                    <a:pt x="9644" y="5954"/>
                    <a:pt x="7799" y="6538"/>
                    <a:pt x="5931" y="6935"/>
                  </a:cubicBezTo>
                  <a:cubicBezTo>
                    <a:pt x="1542" y="7916"/>
                    <a:pt x="1" y="11231"/>
                    <a:pt x="1" y="11231"/>
                  </a:cubicBezTo>
                  <a:lnTo>
                    <a:pt x="26968" y="11231"/>
                  </a:lnTo>
                  <a:lnTo>
                    <a:pt x="27155" y="6188"/>
                  </a:lnTo>
                  <a:lnTo>
                    <a:pt x="27342" y="818"/>
                  </a:lnTo>
                  <a:lnTo>
                    <a:pt x="16508" y="1"/>
                  </a:lnTo>
                  <a:close/>
                </a:path>
              </a:pathLst>
            </a:custGeom>
            <a:solidFill>
              <a:srgbClr val="F7A6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 name="Google Shape;1200;p49">
              <a:extLst>
                <a:ext uri="{FF2B5EF4-FFF2-40B4-BE49-F238E27FC236}">
                  <a16:creationId xmlns:a16="http://schemas.microsoft.com/office/drawing/2014/main" id="{399DD1F0-05BF-41CB-A201-9DEA008FC3CA}"/>
                </a:ext>
              </a:extLst>
            </p:cNvPr>
            <p:cNvSpPr/>
            <p:nvPr/>
          </p:nvSpPr>
          <p:spPr>
            <a:xfrm>
              <a:off x="3163525" y="5314000"/>
              <a:ext cx="678875" cy="151225"/>
            </a:xfrm>
            <a:custGeom>
              <a:avLst/>
              <a:gdLst/>
              <a:ahLst/>
              <a:cxnLst/>
              <a:rect l="l" t="t" r="r" b="b"/>
              <a:pathLst>
                <a:path w="27155" h="6049" extrusionOk="0">
                  <a:moveTo>
                    <a:pt x="11395" y="1"/>
                  </a:moveTo>
                  <a:cubicBezTo>
                    <a:pt x="9644" y="771"/>
                    <a:pt x="7799" y="1355"/>
                    <a:pt x="5931" y="1752"/>
                  </a:cubicBezTo>
                  <a:cubicBezTo>
                    <a:pt x="1542" y="2733"/>
                    <a:pt x="1" y="6048"/>
                    <a:pt x="1" y="6048"/>
                  </a:cubicBezTo>
                  <a:lnTo>
                    <a:pt x="26968" y="6048"/>
                  </a:lnTo>
                  <a:lnTo>
                    <a:pt x="27155" y="1005"/>
                  </a:lnTo>
                  <a:lnTo>
                    <a:pt x="27155" y="1005"/>
                  </a:lnTo>
                  <a:cubicBezTo>
                    <a:pt x="24680" y="1729"/>
                    <a:pt x="20898" y="3433"/>
                    <a:pt x="14477" y="3993"/>
                  </a:cubicBezTo>
                  <a:cubicBezTo>
                    <a:pt x="13823" y="2569"/>
                    <a:pt x="12586" y="1168"/>
                    <a:pt x="11395" y="1"/>
                  </a:cubicBez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 name="Google Shape;1201;p49">
              <a:extLst>
                <a:ext uri="{FF2B5EF4-FFF2-40B4-BE49-F238E27FC236}">
                  <a16:creationId xmlns:a16="http://schemas.microsoft.com/office/drawing/2014/main" id="{F7FB1C72-0FBF-46A1-B68C-45A08F5C6E29}"/>
                </a:ext>
              </a:extLst>
            </p:cNvPr>
            <p:cNvSpPr/>
            <p:nvPr/>
          </p:nvSpPr>
          <p:spPr>
            <a:xfrm>
              <a:off x="3427950" y="2851950"/>
              <a:ext cx="495600" cy="2504100"/>
            </a:xfrm>
            <a:custGeom>
              <a:avLst/>
              <a:gdLst/>
              <a:ahLst/>
              <a:cxnLst/>
              <a:rect l="l" t="t" r="r" b="b"/>
              <a:pathLst>
                <a:path w="19824" h="100164" extrusionOk="0">
                  <a:moveTo>
                    <a:pt x="1" y="0"/>
                  </a:moveTo>
                  <a:lnTo>
                    <a:pt x="164" y="6701"/>
                  </a:lnTo>
                  <a:lnTo>
                    <a:pt x="2242" y="94280"/>
                  </a:lnTo>
                  <a:lnTo>
                    <a:pt x="19823" y="100164"/>
                  </a:lnTo>
                  <a:lnTo>
                    <a:pt x="17722" y="6701"/>
                  </a:lnTo>
                  <a:lnTo>
                    <a:pt x="17582" y="187"/>
                  </a:lnTo>
                  <a:lnTo>
                    <a:pt x="1" y="0"/>
                  </a:lnTo>
                  <a:close/>
                </a:path>
              </a:pathLst>
            </a:custGeom>
            <a:solidFill>
              <a:srgbClr val="62C09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 name="Google Shape;1202;p49">
              <a:extLst>
                <a:ext uri="{FF2B5EF4-FFF2-40B4-BE49-F238E27FC236}">
                  <a16:creationId xmlns:a16="http://schemas.microsoft.com/office/drawing/2014/main" id="{E157B352-6ED6-4CDB-9B0D-090BC5F66EBC}"/>
                </a:ext>
              </a:extLst>
            </p:cNvPr>
            <p:cNvSpPr/>
            <p:nvPr/>
          </p:nvSpPr>
          <p:spPr>
            <a:xfrm>
              <a:off x="2714675" y="668875"/>
              <a:ext cx="289525" cy="692900"/>
            </a:xfrm>
            <a:custGeom>
              <a:avLst/>
              <a:gdLst/>
              <a:ahLst/>
              <a:cxnLst/>
              <a:rect l="l" t="t" r="r" b="b"/>
              <a:pathLst>
                <a:path w="11581" h="27716" extrusionOk="0">
                  <a:moveTo>
                    <a:pt x="9409" y="9153"/>
                  </a:moveTo>
                  <a:cubicBezTo>
                    <a:pt x="9409" y="9153"/>
                    <a:pt x="9573" y="1986"/>
                    <a:pt x="8872" y="982"/>
                  </a:cubicBezTo>
                  <a:cubicBezTo>
                    <a:pt x="8149" y="1"/>
                    <a:pt x="7425" y="585"/>
                    <a:pt x="7168" y="1285"/>
                  </a:cubicBezTo>
                  <a:cubicBezTo>
                    <a:pt x="6911" y="1962"/>
                    <a:pt x="6911" y="8266"/>
                    <a:pt x="6911" y="8266"/>
                  </a:cubicBezTo>
                  <a:cubicBezTo>
                    <a:pt x="6444" y="7799"/>
                    <a:pt x="5720" y="7659"/>
                    <a:pt x="5113" y="7963"/>
                  </a:cubicBezTo>
                  <a:cubicBezTo>
                    <a:pt x="3993" y="8430"/>
                    <a:pt x="1891" y="8873"/>
                    <a:pt x="1471" y="9714"/>
                  </a:cubicBezTo>
                  <a:cubicBezTo>
                    <a:pt x="1027" y="10554"/>
                    <a:pt x="0" y="11558"/>
                    <a:pt x="304" y="12539"/>
                  </a:cubicBezTo>
                  <a:cubicBezTo>
                    <a:pt x="631" y="13496"/>
                    <a:pt x="1168" y="17185"/>
                    <a:pt x="2732" y="18913"/>
                  </a:cubicBezTo>
                  <a:cubicBezTo>
                    <a:pt x="4273" y="20664"/>
                    <a:pt x="3946" y="27715"/>
                    <a:pt x="3946" y="27715"/>
                  </a:cubicBezTo>
                  <a:lnTo>
                    <a:pt x="10950" y="27435"/>
                  </a:lnTo>
                  <a:cubicBezTo>
                    <a:pt x="10950" y="27435"/>
                    <a:pt x="9876" y="23676"/>
                    <a:pt x="9783" y="20711"/>
                  </a:cubicBezTo>
                  <a:cubicBezTo>
                    <a:pt x="9736" y="19380"/>
                    <a:pt x="10367" y="18586"/>
                    <a:pt x="10787" y="16531"/>
                  </a:cubicBezTo>
                  <a:cubicBezTo>
                    <a:pt x="11231" y="14477"/>
                    <a:pt x="11581" y="12376"/>
                    <a:pt x="10600" y="11115"/>
                  </a:cubicBezTo>
                  <a:cubicBezTo>
                    <a:pt x="10017" y="10368"/>
                    <a:pt x="9596" y="9247"/>
                    <a:pt x="9409" y="9130"/>
                  </a:cubicBezTo>
                </a:path>
              </a:pathLst>
            </a:custGeom>
            <a:solidFill>
              <a:srgbClr val="F7A6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 name="Google Shape;1203;p49">
              <a:extLst>
                <a:ext uri="{FF2B5EF4-FFF2-40B4-BE49-F238E27FC236}">
                  <a16:creationId xmlns:a16="http://schemas.microsoft.com/office/drawing/2014/main" id="{A2E2F516-7A51-44AA-A231-0D7E24466AF1}"/>
                </a:ext>
              </a:extLst>
            </p:cNvPr>
            <p:cNvSpPr/>
            <p:nvPr/>
          </p:nvSpPr>
          <p:spPr>
            <a:xfrm>
              <a:off x="2750050" y="954325"/>
              <a:ext cx="77300" cy="95625"/>
            </a:xfrm>
            <a:custGeom>
              <a:avLst/>
              <a:gdLst/>
              <a:ahLst/>
              <a:cxnLst/>
              <a:rect l="l" t="t" r="r" b="b"/>
              <a:pathLst>
                <a:path w="3092" h="3825" extrusionOk="0">
                  <a:moveTo>
                    <a:pt x="258" y="0"/>
                  </a:moveTo>
                  <a:cubicBezTo>
                    <a:pt x="125" y="0"/>
                    <a:pt x="0" y="153"/>
                    <a:pt x="79" y="327"/>
                  </a:cubicBezTo>
                  <a:cubicBezTo>
                    <a:pt x="383" y="864"/>
                    <a:pt x="733" y="1378"/>
                    <a:pt x="1107" y="1868"/>
                  </a:cubicBezTo>
                  <a:cubicBezTo>
                    <a:pt x="1317" y="2172"/>
                    <a:pt x="1504" y="2498"/>
                    <a:pt x="1644" y="2849"/>
                  </a:cubicBezTo>
                  <a:cubicBezTo>
                    <a:pt x="1714" y="3129"/>
                    <a:pt x="1761" y="3409"/>
                    <a:pt x="1761" y="3713"/>
                  </a:cubicBezTo>
                  <a:cubicBezTo>
                    <a:pt x="1778" y="3781"/>
                    <a:pt x="1832" y="3824"/>
                    <a:pt x="1897" y="3824"/>
                  </a:cubicBezTo>
                  <a:cubicBezTo>
                    <a:pt x="1921" y="3824"/>
                    <a:pt x="1946" y="3818"/>
                    <a:pt x="1971" y="3806"/>
                  </a:cubicBezTo>
                  <a:cubicBezTo>
                    <a:pt x="3091" y="3222"/>
                    <a:pt x="733" y="701"/>
                    <a:pt x="430" y="117"/>
                  </a:cubicBezTo>
                  <a:cubicBezTo>
                    <a:pt x="385" y="34"/>
                    <a:pt x="320" y="0"/>
                    <a:pt x="258" y="0"/>
                  </a:cubicBezTo>
                  <a:close/>
                </a:path>
              </a:pathLst>
            </a:custGeom>
            <a:solidFill>
              <a:srgbClr val="F37B5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 name="Google Shape;1204;p49">
              <a:extLst>
                <a:ext uri="{FF2B5EF4-FFF2-40B4-BE49-F238E27FC236}">
                  <a16:creationId xmlns:a16="http://schemas.microsoft.com/office/drawing/2014/main" id="{3D5D2BDF-A93D-45DA-BE77-2A6D6DD517CD}"/>
                </a:ext>
              </a:extLst>
            </p:cNvPr>
            <p:cNvSpPr/>
            <p:nvPr/>
          </p:nvSpPr>
          <p:spPr>
            <a:xfrm>
              <a:off x="2781800" y="923650"/>
              <a:ext cx="56625" cy="113075"/>
            </a:xfrm>
            <a:custGeom>
              <a:avLst/>
              <a:gdLst/>
              <a:ahLst/>
              <a:cxnLst/>
              <a:rect l="l" t="t" r="r" b="b"/>
              <a:pathLst>
                <a:path w="2265" h="4523" extrusionOk="0">
                  <a:moveTo>
                    <a:pt x="222" y="1"/>
                  </a:moveTo>
                  <a:cubicBezTo>
                    <a:pt x="112" y="1"/>
                    <a:pt x="1" y="148"/>
                    <a:pt x="70" y="270"/>
                  </a:cubicBezTo>
                  <a:cubicBezTo>
                    <a:pt x="514" y="924"/>
                    <a:pt x="864" y="1647"/>
                    <a:pt x="1144" y="2395"/>
                  </a:cubicBezTo>
                  <a:cubicBezTo>
                    <a:pt x="1354" y="3072"/>
                    <a:pt x="1261" y="3889"/>
                    <a:pt x="1658" y="4473"/>
                  </a:cubicBezTo>
                  <a:cubicBezTo>
                    <a:pt x="1690" y="4505"/>
                    <a:pt x="1733" y="4523"/>
                    <a:pt x="1774" y="4523"/>
                  </a:cubicBezTo>
                  <a:cubicBezTo>
                    <a:pt x="1821" y="4523"/>
                    <a:pt x="1866" y="4499"/>
                    <a:pt x="1891" y="4449"/>
                  </a:cubicBezTo>
                  <a:cubicBezTo>
                    <a:pt x="2265" y="3842"/>
                    <a:pt x="1891" y="2885"/>
                    <a:pt x="1635" y="2255"/>
                  </a:cubicBezTo>
                  <a:cubicBezTo>
                    <a:pt x="1308" y="1461"/>
                    <a:pt x="864" y="737"/>
                    <a:pt x="327" y="60"/>
                  </a:cubicBezTo>
                  <a:cubicBezTo>
                    <a:pt x="297" y="18"/>
                    <a:pt x="260" y="1"/>
                    <a:pt x="222" y="1"/>
                  </a:cubicBezTo>
                  <a:close/>
                </a:path>
              </a:pathLst>
            </a:custGeom>
            <a:solidFill>
              <a:srgbClr val="F37B5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1205;p49">
              <a:extLst>
                <a:ext uri="{FF2B5EF4-FFF2-40B4-BE49-F238E27FC236}">
                  <a16:creationId xmlns:a16="http://schemas.microsoft.com/office/drawing/2014/main" id="{55875B1C-D380-4451-ABA5-BEF1FA6495AA}"/>
                </a:ext>
              </a:extLst>
            </p:cNvPr>
            <p:cNvSpPr/>
            <p:nvPr/>
          </p:nvSpPr>
          <p:spPr>
            <a:xfrm>
              <a:off x="2821175" y="898425"/>
              <a:ext cx="45875" cy="125450"/>
            </a:xfrm>
            <a:custGeom>
              <a:avLst/>
              <a:gdLst/>
              <a:ahLst/>
              <a:cxnLst/>
              <a:rect l="l" t="t" r="r" b="b"/>
              <a:pathLst>
                <a:path w="1835" h="5018" extrusionOk="0">
                  <a:moveTo>
                    <a:pt x="163" y="0"/>
                  </a:moveTo>
                  <a:cubicBezTo>
                    <a:pt x="79" y="0"/>
                    <a:pt x="1" y="58"/>
                    <a:pt x="13" y="182"/>
                  </a:cubicBezTo>
                  <a:cubicBezTo>
                    <a:pt x="153" y="905"/>
                    <a:pt x="363" y="1653"/>
                    <a:pt x="620" y="2353"/>
                  </a:cubicBezTo>
                  <a:cubicBezTo>
                    <a:pt x="760" y="2773"/>
                    <a:pt x="853" y="3170"/>
                    <a:pt x="923" y="3590"/>
                  </a:cubicBezTo>
                  <a:cubicBezTo>
                    <a:pt x="970" y="4011"/>
                    <a:pt x="760" y="4384"/>
                    <a:pt x="807" y="4781"/>
                  </a:cubicBezTo>
                  <a:cubicBezTo>
                    <a:pt x="828" y="4909"/>
                    <a:pt x="908" y="5018"/>
                    <a:pt x="1028" y="5018"/>
                  </a:cubicBezTo>
                  <a:cubicBezTo>
                    <a:pt x="1040" y="5018"/>
                    <a:pt x="1051" y="5017"/>
                    <a:pt x="1064" y="5015"/>
                  </a:cubicBezTo>
                  <a:cubicBezTo>
                    <a:pt x="1834" y="4851"/>
                    <a:pt x="1717" y="3731"/>
                    <a:pt x="1577" y="3077"/>
                  </a:cubicBezTo>
                  <a:cubicBezTo>
                    <a:pt x="1367" y="2003"/>
                    <a:pt x="643" y="1162"/>
                    <a:pt x="340" y="135"/>
                  </a:cubicBezTo>
                  <a:cubicBezTo>
                    <a:pt x="318" y="47"/>
                    <a:pt x="238" y="0"/>
                    <a:pt x="163" y="0"/>
                  </a:cubicBezTo>
                  <a:close/>
                </a:path>
              </a:pathLst>
            </a:custGeom>
            <a:solidFill>
              <a:srgbClr val="F37B5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1206;p49">
              <a:extLst>
                <a:ext uri="{FF2B5EF4-FFF2-40B4-BE49-F238E27FC236}">
                  <a16:creationId xmlns:a16="http://schemas.microsoft.com/office/drawing/2014/main" id="{39581FA9-B53F-4EE5-9EB0-D69E83A7E437}"/>
                </a:ext>
              </a:extLst>
            </p:cNvPr>
            <p:cNvSpPr/>
            <p:nvPr/>
          </p:nvSpPr>
          <p:spPr>
            <a:xfrm>
              <a:off x="2869750" y="891875"/>
              <a:ext cx="84850" cy="189575"/>
            </a:xfrm>
            <a:custGeom>
              <a:avLst/>
              <a:gdLst/>
              <a:ahLst/>
              <a:cxnLst/>
              <a:rect l="l" t="t" r="r" b="b"/>
              <a:pathLst>
                <a:path w="3394" h="7583" extrusionOk="0">
                  <a:moveTo>
                    <a:pt x="123" y="1"/>
                  </a:moveTo>
                  <a:cubicBezTo>
                    <a:pt x="59" y="1"/>
                    <a:pt x="1" y="72"/>
                    <a:pt x="31" y="163"/>
                  </a:cubicBezTo>
                  <a:cubicBezTo>
                    <a:pt x="195" y="747"/>
                    <a:pt x="311" y="1307"/>
                    <a:pt x="428" y="1891"/>
                  </a:cubicBezTo>
                  <a:cubicBezTo>
                    <a:pt x="288" y="2031"/>
                    <a:pt x="218" y="2218"/>
                    <a:pt x="241" y="2405"/>
                  </a:cubicBezTo>
                  <a:cubicBezTo>
                    <a:pt x="265" y="2662"/>
                    <a:pt x="358" y="2895"/>
                    <a:pt x="475" y="3082"/>
                  </a:cubicBezTo>
                  <a:cubicBezTo>
                    <a:pt x="521" y="3152"/>
                    <a:pt x="568" y="3245"/>
                    <a:pt x="615" y="3315"/>
                  </a:cubicBezTo>
                  <a:cubicBezTo>
                    <a:pt x="615" y="3829"/>
                    <a:pt x="545" y="4319"/>
                    <a:pt x="568" y="4810"/>
                  </a:cubicBezTo>
                  <a:cubicBezTo>
                    <a:pt x="583" y="4911"/>
                    <a:pt x="661" y="4968"/>
                    <a:pt x="740" y="4968"/>
                  </a:cubicBezTo>
                  <a:cubicBezTo>
                    <a:pt x="788" y="4968"/>
                    <a:pt x="836" y="4947"/>
                    <a:pt x="872" y="4903"/>
                  </a:cubicBezTo>
                  <a:cubicBezTo>
                    <a:pt x="1035" y="4693"/>
                    <a:pt x="1152" y="4459"/>
                    <a:pt x="1222" y="4203"/>
                  </a:cubicBezTo>
                  <a:cubicBezTo>
                    <a:pt x="1269" y="4249"/>
                    <a:pt x="1292" y="4273"/>
                    <a:pt x="1339" y="4319"/>
                  </a:cubicBezTo>
                  <a:cubicBezTo>
                    <a:pt x="1876" y="4926"/>
                    <a:pt x="2273" y="5650"/>
                    <a:pt x="2529" y="6421"/>
                  </a:cubicBezTo>
                  <a:cubicBezTo>
                    <a:pt x="2669" y="6888"/>
                    <a:pt x="2693" y="7145"/>
                    <a:pt x="2996" y="7518"/>
                  </a:cubicBezTo>
                  <a:cubicBezTo>
                    <a:pt x="3027" y="7564"/>
                    <a:pt x="3067" y="7582"/>
                    <a:pt x="3108" y="7582"/>
                  </a:cubicBezTo>
                  <a:cubicBezTo>
                    <a:pt x="3192" y="7582"/>
                    <a:pt x="3277" y="7503"/>
                    <a:pt x="3277" y="7425"/>
                  </a:cubicBezTo>
                  <a:cubicBezTo>
                    <a:pt x="3393" y="6421"/>
                    <a:pt x="2833" y="5370"/>
                    <a:pt x="2273" y="4553"/>
                  </a:cubicBezTo>
                  <a:cubicBezTo>
                    <a:pt x="1969" y="4156"/>
                    <a:pt x="1666" y="3782"/>
                    <a:pt x="1339" y="3409"/>
                  </a:cubicBezTo>
                  <a:cubicBezTo>
                    <a:pt x="1245" y="3315"/>
                    <a:pt x="1152" y="3199"/>
                    <a:pt x="1082" y="3105"/>
                  </a:cubicBezTo>
                  <a:cubicBezTo>
                    <a:pt x="988" y="2942"/>
                    <a:pt x="872" y="2802"/>
                    <a:pt x="825" y="2662"/>
                  </a:cubicBezTo>
                  <a:cubicBezTo>
                    <a:pt x="802" y="2615"/>
                    <a:pt x="802" y="2592"/>
                    <a:pt x="802" y="2568"/>
                  </a:cubicBezTo>
                  <a:cubicBezTo>
                    <a:pt x="778" y="2545"/>
                    <a:pt x="778" y="2545"/>
                    <a:pt x="778" y="2545"/>
                  </a:cubicBezTo>
                  <a:cubicBezTo>
                    <a:pt x="732" y="2311"/>
                    <a:pt x="825" y="2148"/>
                    <a:pt x="1105" y="2055"/>
                  </a:cubicBezTo>
                  <a:cubicBezTo>
                    <a:pt x="1188" y="2029"/>
                    <a:pt x="1280" y="2019"/>
                    <a:pt x="1376" y="2019"/>
                  </a:cubicBezTo>
                  <a:cubicBezTo>
                    <a:pt x="1904" y="2019"/>
                    <a:pt x="2567" y="2342"/>
                    <a:pt x="2646" y="2381"/>
                  </a:cubicBezTo>
                  <a:cubicBezTo>
                    <a:pt x="2661" y="2390"/>
                    <a:pt x="2676" y="2394"/>
                    <a:pt x="2690" y="2394"/>
                  </a:cubicBezTo>
                  <a:cubicBezTo>
                    <a:pt x="2836" y="2394"/>
                    <a:pt x="2960" y="1997"/>
                    <a:pt x="2833" y="1891"/>
                  </a:cubicBezTo>
                  <a:cubicBezTo>
                    <a:pt x="2531" y="1678"/>
                    <a:pt x="1934" y="1546"/>
                    <a:pt x="1408" y="1546"/>
                  </a:cubicBezTo>
                  <a:cubicBezTo>
                    <a:pt x="1241" y="1546"/>
                    <a:pt x="1082" y="1560"/>
                    <a:pt x="942" y="1588"/>
                  </a:cubicBezTo>
                  <a:cubicBezTo>
                    <a:pt x="755" y="1074"/>
                    <a:pt x="498" y="560"/>
                    <a:pt x="218" y="70"/>
                  </a:cubicBezTo>
                  <a:cubicBezTo>
                    <a:pt x="194" y="21"/>
                    <a:pt x="158" y="1"/>
                    <a:pt x="123" y="1"/>
                  </a:cubicBezTo>
                  <a:close/>
                </a:path>
              </a:pathLst>
            </a:custGeom>
            <a:solidFill>
              <a:srgbClr val="F37B5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1207;p49">
              <a:extLst>
                <a:ext uri="{FF2B5EF4-FFF2-40B4-BE49-F238E27FC236}">
                  <a16:creationId xmlns:a16="http://schemas.microsoft.com/office/drawing/2014/main" id="{E81EBB86-EEB3-4F58-BBDE-630D63B84095}"/>
                </a:ext>
              </a:extLst>
            </p:cNvPr>
            <p:cNvSpPr/>
            <p:nvPr/>
          </p:nvSpPr>
          <p:spPr>
            <a:xfrm>
              <a:off x="2761950" y="1155700"/>
              <a:ext cx="921700" cy="1060025"/>
            </a:xfrm>
            <a:custGeom>
              <a:avLst/>
              <a:gdLst/>
              <a:ahLst/>
              <a:cxnLst/>
              <a:rect l="l" t="t" r="r" b="b"/>
              <a:pathLst>
                <a:path w="36868" h="42401" extrusionOk="0">
                  <a:moveTo>
                    <a:pt x="31310" y="23395"/>
                  </a:moveTo>
                  <a:lnTo>
                    <a:pt x="36867" y="0"/>
                  </a:lnTo>
                  <a:cubicBezTo>
                    <a:pt x="36867" y="0"/>
                    <a:pt x="29045" y="2429"/>
                    <a:pt x="26290" y="4483"/>
                  </a:cubicBezTo>
                  <a:cubicBezTo>
                    <a:pt x="23512" y="6538"/>
                    <a:pt x="15247" y="24726"/>
                    <a:pt x="14336" y="24282"/>
                  </a:cubicBezTo>
                  <a:cubicBezTo>
                    <a:pt x="13402" y="23839"/>
                    <a:pt x="10367" y="1051"/>
                    <a:pt x="10367" y="1051"/>
                  </a:cubicBezTo>
                  <a:cubicBezTo>
                    <a:pt x="8709" y="1915"/>
                    <a:pt x="6911" y="2522"/>
                    <a:pt x="5067" y="2825"/>
                  </a:cubicBezTo>
                  <a:cubicBezTo>
                    <a:pt x="3363" y="3036"/>
                    <a:pt x="1681" y="3362"/>
                    <a:pt x="0" y="3759"/>
                  </a:cubicBezTo>
                  <a:cubicBezTo>
                    <a:pt x="0" y="3759"/>
                    <a:pt x="2172" y="31474"/>
                    <a:pt x="4623" y="35793"/>
                  </a:cubicBezTo>
                  <a:cubicBezTo>
                    <a:pt x="7052" y="40113"/>
                    <a:pt x="13449" y="42401"/>
                    <a:pt x="17605" y="39435"/>
                  </a:cubicBezTo>
                  <a:cubicBezTo>
                    <a:pt x="26244" y="33295"/>
                    <a:pt x="31310" y="23395"/>
                    <a:pt x="31310" y="23395"/>
                  </a:cubicBezTo>
                </a:path>
              </a:pathLst>
            </a:custGeom>
            <a:solidFill>
              <a:srgbClr val="4AA27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1208;p49">
              <a:extLst>
                <a:ext uri="{FF2B5EF4-FFF2-40B4-BE49-F238E27FC236}">
                  <a16:creationId xmlns:a16="http://schemas.microsoft.com/office/drawing/2014/main" id="{420B37B2-6F39-4E7D-AAB3-75560DF033A1}"/>
                </a:ext>
              </a:extLst>
            </p:cNvPr>
            <p:cNvSpPr/>
            <p:nvPr/>
          </p:nvSpPr>
          <p:spPr>
            <a:xfrm>
              <a:off x="3317050" y="1112450"/>
              <a:ext cx="1203625" cy="2226300"/>
            </a:xfrm>
            <a:custGeom>
              <a:avLst/>
              <a:gdLst/>
              <a:ahLst/>
              <a:cxnLst/>
              <a:rect l="l" t="t" r="r" b="b"/>
              <a:pathLst>
                <a:path w="48145" h="89052" extrusionOk="0">
                  <a:moveTo>
                    <a:pt x="26237" y="1"/>
                  </a:moveTo>
                  <a:cubicBezTo>
                    <a:pt x="22628" y="1"/>
                    <a:pt x="20827" y="750"/>
                    <a:pt x="20827" y="750"/>
                  </a:cubicBezTo>
                  <a:cubicBezTo>
                    <a:pt x="20827" y="750"/>
                    <a:pt x="5044" y="2081"/>
                    <a:pt x="4600" y="8688"/>
                  </a:cubicBezTo>
                  <a:cubicBezTo>
                    <a:pt x="4273" y="13755"/>
                    <a:pt x="2219" y="54310"/>
                    <a:pt x="2662" y="57089"/>
                  </a:cubicBezTo>
                  <a:cubicBezTo>
                    <a:pt x="3082" y="59867"/>
                    <a:pt x="0" y="85644"/>
                    <a:pt x="1004" y="87909"/>
                  </a:cubicBezTo>
                  <a:cubicBezTo>
                    <a:pt x="1373" y="88732"/>
                    <a:pt x="7300" y="89052"/>
                    <a:pt x="14747" y="89052"/>
                  </a:cubicBezTo>
                  <a:cubicBezTo>
                    <a:pt x="27563" y="89052"/>
                    <a:pt x="44881" y="88106"/>
                    <a:pt x="46136" y="87161"/>
                  </a:cubicBezTo>
                  <a:cubicBezTo>
                    <a:pt x="48144" y="85644"/>
                    <a:pt x="44946" y="66405"/>
                    <a:pt x="44269" y="61432"/>
                  </a:cubicBezTo>
                  <a:cubicBezTo>
                    <a:pt x="43265" y="54007"/>
                    <a:pt x="41910" y="47376"/>
                    <a:pt x="41934" y="38620"/>
                  </a:cubicBezTo>
                  <a:cubicBezTo>
                    <a:pt x="41957" y="23491"/>
                    <a:pt x="44619" y="4579"/>
                    <a:pt x="41257" y="3248"/>
                  </a:cubicBezTo>
                  <a:cubicBezTo>
                    <a:pt x="34642" y="666"/>
                    <a:pt x="29637" y="1"/>
                    <a:pt x="26237" y="1"/>
                  </a:cubicBezTo>
                  <a:close/>
                </a:path>
              </a:pathLst>
            </a:custGeom>
            <a:solidFill>
              <a:srgbClr val="62C09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1209;p49">
              <a:extLst>
                <a:ext uri="{FF2B5EF4-FFF2-40B4-BE49-F238E27FC236}">
                  <a16:creationId xmlns:a16="http://schemas.microsoft.com/office/drawing/2014/main" id="{613A469E-7078-4890-A59B-01CD3F2AC55E}"/>
                </a:ext>
              </a:extLst>
            </p:cNvPr>
            <p:cNvSpPr/>
            <p:nvPr/>
          </p:nvSpPr>
          <p:spPr>
            <a:xfrm>
              <a:off x="3905425" y="2490050"/>
              <a:ext cx="903600" cy="748325"/>
            </a:xfrm>
            <a:custGeom>
              <a:avLst/>
              <a:gdLst/>
              <a:ahLst/>
              <a:cxnLst/>
              <a:rect l="l" t="t" r="r" b="b"/>
              <a:pathLst>
                <a:path w="36144" h="29933" extrusionOk="0">
                  <a:moveTo>
                    <a:pt x="33879" y="0"/>
                  </a:moveTo>
                  <a:lnTo>
                    <a:pt x="0" y="3012"/>
                  </a:lnTo>
                  <a:lnTo>
                    <a:pt x="1728" y="29933"/>
                  </a:lnTo>
                  <a:lnTo>
                    <a:pt x="36143" y="26594"/>
                  </a:ln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 name="Google Shape;1210;p49">
              <a:extLst>
                <a:ext uri="{FF2B5EF4-FFF2-40B4-BE49-F238E27FC236}">
                  <a16:creationId xmlns:a16="http://schemas.microsoft.com/office/drawing/2014/main" id="{E7F66E0A-0E8C-46D8-9185-8FBD478CF3B0}"/>
                </a:ext>
              </a:extLst>
            </p:cNvPr>
            <p:cNvSpPr/>
            <p:nvPr/>
          </p:nvSpPr>
          <p:spPr>
            <a:xfrm>
              <a:off x="3875075" y="2741625"/>
              <a:ext cx="152950" cy="302975"/>
            </a:xfrm>
            <a:custGeom>
              <a:avLst/>
              <a:gdLst/>
              <a:ahLst/>
              <a:cxnLst/>
              <a:rect l="l" t="t" r="r" b="b"/>
              <a:pathLst>
                <a:path w="6118" h="12119" extrusionOk="0">
                  <a:moveTo>
                    <a:pt x="4997" y="0"/>
                  </a:moveTo>
                  <a:lnTo>
                    <a:pt x="6118" y="11208"/>
                  </a:lnTo>
                  <a:cubicBezTo>
                    <a:pt x="6118" y="11208"/>
                    <a:pt x="1471" y="12118"/>
                    <a:pt x="1028" y="11745"/>
                  </a:cubicBezTo>
                  <a:cubicBezTo>
                    <a:pt x="561" y="11348"/>
                    <a:pt x="0" y="374"/>
                    <a:pt x="0" y="374"/>
                  </a:cubicBezTo>
                  <a:close/>
                </a:path>
              </a:pathLst>
            </a:custGeom>
            <a:solidFill>
              <a:srgbClr val="D1D1D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1211;p49">
              <a:extLst>
                <a:ext uri="{FF2B5EF4-FFF2-40B4-BE49-F238E27FC236}">
                  <a16:creationId xmlns:a16="http://schemas.microsoft.com/office/drawing/2014/main" id="{F5DD4DC0-0952-4C14-931A-C7CF87297427}"/>
                </a:ext>
              </a:extLst>
            </p:cNvPr>
            <p:cNvSpPr/>
            <p:nvPr/>
          </p:nvSpPr>
          <p:spPr>
            <a:xfrm>
              <a:off x="4272000" y="2695500"/>
              <a:ext cx="372425" cy="564475"/>
            </a:xfrm>
            <a:custGeom>
              <a:avLst/>
              <a:gdLst/>
              <a:ahLst/>
              <a:cxnLst/>
              <a:rect l="l" t="t" r="r" b="b"/>
              <a:pathLst>
                <a:path w="14897" h="22579" extrusionOk="0">
                  <a:moveTo>
                    <a:pt x="14896" y="2709"/>
                  </a:moveTo>
                  <a:cubicBezTo>
                    <a:pt x="14896" y="2709"/>
                    <a:pt x="13285" y="7239"/>
                    <a:pt x="13285" y="8406"/>
                  </a:cubicBezTo>
                  <a:cubicBezTo>
                    <a:pt x="13309" y="9597"/>
                    <a:pt x="13962" y="13426"/>
                    <a:pt x="13168" y="16018"/>
                  </a:cubicBezTo>
                  <a:cubicBezTo>
                    <a:pt x="12375" y="18586"/>
                    <a:pt x="11861" y="21154"/>
                    <a:pt x="10927" y="21271"/>
                  </a:cubicBezTo>
                  <a:cubicBezTo>
                    <a:pt x="9853" y="21388"/>
                    <a:pt x="8779" y="21691"/>
                    <a:pt x="7822" y="22182"/>
                  </a:cubicBezTo>
                  <a:cubicBezTo>
                    <a:pt x="7238" y="22462"/>
                    <a:pt x="6584" y="22579"/>
                    <a:pt x="5931" y="22509"/>
                  </a:cubicBezTo>
                  <a:cubicBezTo>
                    <a:pt x="4786" y="22415"/>
                    <a:pt x="2685" y="21061"/>
                    <a:pt x="1634" y="20314"/>
                  </a:cubicBezTo>
                  <a:cubicBezTo>
                    <a:pt x="584" y="19567"/>
                    <a:pt x="467" y="18820"/>
                    <a:pt x="1401" y="17862"/>
                  </a:cubicBezTo>
                  <a:cubicBezTo>
                    <a:pt x="2312" y="16882"/>
                    <a:pt x="4786" y="14173"/>
                    <a:pt x="5300" y="12142"/>
                  </a:cubicBezTo>
                  <a:cubicBezTo>
                    <a:pt x="4460" y="12632"/>
                    <a:pt x="3666" y="13193"/>
                    <a:pt x="2919" y="13776"/>
                  </a:cubicBezTo>
                  <a:cubicBezTo>
                    <a:pt x="1751" y="14710"/>
                    <a:pt x="1985" y="15177"/>
                    <a:pt x="1354" y="15177"/>
                  </a:cubicBezTo>
                  <a:cubicBezTo>
                    <a:pt x="724" y="15201"/>
                    <a:pt x="0" y="14243"/>
                    <a:pt x="1238" y="12516"/>
                  </a:cubicBezTo>
                  <a:cubicBezTo>
                    <a:pt x="2452" y="10788"/>
                    <a:pt x="3712" y="9901"/>
                    <a:pt x="4623" y="8616"/>
                  </a:cubicBezTo>
                  <a:cubicBezTo>
                    <a:pt x="5557" y="7332"/>
                    <a:pt x="7215" y="7402"/>
                    <a:pt x="7215" y="7402"/>
                  </a:cubicBezTo>
                  <a:lnTo>
                    <a:pt x="9760" y="1"/>
                  </a:lnTo>
                  <a:close/>
                </a:path>
              </a:pathLst>
            </a:custGeom>
            <a:solidFill>
              <a:srgbClr val="F7A6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1212;p49">
              <a:extLst>
                <a:ext uri="{FF2B5EF4-FFF2-40B4-BE49-F238E27FC236}">
                  <a16:creationId xmlns:a16="http://schemas.microsoft.com/office/drawing/2014/main" id="{9D096F31-7C5C-4DBA-80B7-8401561B6140}"/>
                </a:ext>
              </a:extLst>
            </p:cNvPr>
            <p:cNvSpPr/>
            <p:nvPr/>
          </p:nvSpPr>
          <p:spPr>
            <a:xfrm>
              <a:off x="4316925" y="3051925"/>
              <a:ext cx="136625" cy="162525"/>
            </a:xfrm>
            <a:custGeom>
              <a:avLst/>
              <a:gdLst/>
              <a:ahLst/>
              <a:cxnLst/>
              <a:rect l="l" t="t" r="r" b="b"/>
              <a:pathLst>
                <a:path w="5465" h="6501" extrusionOk="0">
                  <a:moveTo>
                    <a:pt x="5255" y="1"/>
                  </a:moveTo>
                  <a:cubicBezTo>
                    <a:pt x="5176" y="1"/>
                    <a:pt x="5081" y="90"/>
                    <a:pt x="4997" y="196"/>
                  </a:cubicBezTo>
                  <a:cubicBezTo>
                    <a:pt x="4997" y="196"/>
                    <a:pt x="3993" y="3208"/>
                    <a:pt x="2919" y="4049"/>
                  </a:cubicBezTo>
                  <a:cubicBezTo>
                    <a:pt x="1845" y="4889"/>
                    <a:pt x="1589" y="5380"/>
                    <a:pt x="865" y="5753"/>
                  </a:cubicBezTo>
                  <a:cubicBezTo>
                    <a:pt x="491" y="5917"/>
                    <a:pt x="211" y="6080"/>
                    <a:pt x="1" y="6174"/>
                  </a:cubicBezTo>
                  <a:cubicBezTo>
                    <a:pt x="164" y="6290"/>
                    <a:pt x="304" y="6384"/>
                    <a:pt x="491" y="6500"/>
                  </a:cubicBezTo>
                  <a:cubicBezTo>
                    <a:pt x="1098" y="6150"/>
                    <a:pt x="2593" y="5240"/>
                    <a:pt x="3340" y="4329"/>
                  </a:cubicBezTo>
                  <a:cubicBezTo>
                    <a:pt x="4297" y="3162"/>
                    <a:pt x="5464" y="757"/>
                    <a:pt x="5418" y="313"/>
                  </a:cubicBezTo>
                  <a:cubicBezTo>
                    <a:pt x="5395" y="84"/>
                    <a:pt x="5332" y="1"/>
                    <a:pt x="5255" y="1"/>
                  </a:cubicBezTo>
                  <a:close/>
                </a:path>
              </a:pathLst>
            </a:custGeom>
            <a:solidFill>
              <a:srgbClr val="F37B5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1213;p49">
              <a:extLst>
                <a:ext uri="{FF2B5EF4-FFF2-40B4-BE49-F238E27FC236}">
                  <a16:creationId xmlns:a16="http://schemas.microsoft.com/office/drawing/2014/main" id="{09229699-2FEC-413B-A2A8-D1F0457C3198}"/>
                </a:ext>
              </a:extLst>
            </p:cNvPr>
            <p:cNvSpPr/>
            <p:nvPr/>
          </p:nvSpPr>
          <p:spPr>
            <a:xfrm>
              <a:off x="4365375" y="3076525"/>
              <a:ext cx="143050" cy="166525"/>
            </a:xfrm>
            <a:custGeom>
              <a:avLst/>
              <a:gdLst/>
              <a:ahLst/>
              <a:cxnLst/>
              <a:rect l="l" t="t" r="r" b="b"/>
              <a:pathLst>
                <a:path w="5722" h="6661" extrusionOk="0">
                  <a:moveTo>
                    <a:pt x="5396" y="0"/>
                  </a:moveTo>
                  <a:cubicBezTo>
                    <a:pt x="5330" y="0"/>
                    <a:pt x="5282" y="205"/>
                    <a:pt x="5114" y="450"/>
                  </a:cubicBezTo>
                  <a:cubicBezTo>
                    <a:pt x="5114" y="450"/>
                    <a:pt x="3666" y="4396"/>
                    <a:pt x="2803" y="4933"/>
                  </a:cubicBezTo>
                  <a:lnTo>
                    <a:pt x="2803" y="4909"/>
                  </a:lnTo>
                  <a:cubicBezTo>
                    <a:pt x="1939" y="5446"/>
                    <a:pt x="468" y="6123"/>
                    <a:pt x="47" y="6380"/>
                  </a:cubicBezTo>
                  <a:cubicBezTo>
                    <a:pt x="24" y="6380"/>
                    <a:pt x="24" y="6404"/>
                    <a:pt x="1" y="6404"/>
                  </a:cubicBezTo>
                  <a:cubicBezTo>
                    <a:pt x="164" y="6497"/>
                    <a:pt x="328" y="6567"/>
                    <a:pt x="468" y="6660"/>
                  </a:cubicBezTo>
                  <a:cubicBezTo>
                    <a:pt x="865" y="6474"/>
                    <a:pt x="1262" y="6264"/>
                    <a:pt x="1612" y="6007"/>
                  </a:cubicBezTo>
                  <a:cubicBezTo>
                    <a:pt x="2149" y="5586"/>
                    <a:pt x="3363" y="5400"/>
                    <a:pt x="3923" y="4326"/>
                  </a:cubicBezTo>
                  <a:cubicBezTo>
                    <a:pt x="4460" y="3228"/>
                    <a:pt x="5721" y="613"/>
                    <a:pt x="5534" y="193"/>
                  </a:cubicBezTo>
                  <a:cubicBezTo>
                    <a:pt x="5470" y="56"/>
                    <a:pt x="5431" y="0"/>
                    <a:pt x="5396" y="0"/>
                  </a:cubicBezTo>
                  <a:close/>
                </a:path>
              </a:pathLst>
            </a:custGeom>
            <a:solidFill>
              <a:srgbClr val="F37B5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1214;p49">
              <a:extLst>
                <a:ext uri="{FF2B5EF4-FFF2-40B4-BE49-F238E27FC236}">
                  <a16:creationId xmlns:a16="http://schemas.microsoft.com/office/drawing/2014/main" id="{AB83A952-DABF-4058-B617-06431B1D1960}"/>
                </a:ext>
              </a:extLst>
            </p:cNvPr>
            <p:cNvSpPr/>
            <p:nvPr/>
          </p:nvSpPr>
          <p:spPr>
            <a:xfrm>
              <a:off x="4471625" y="3099525"/>
              <a:ext cx="81400" cy="148200"/>
            </a:xfrm>
            <a:custGeom>
              <a:avLst/>
              <a:gdLst/>
              <a:ahLst/>
              <a:cxnLst/>
              <a:rect l="l" t="t" r="r" b="b"/>
              <a:pathLst>
                <a:path w="3256" h="5928" extrusionOk="0">
                  <a:moveTo>
                    <a:pt x="3003" y="1"/>
                  </a:moveTo>
                  <a:cubicBezTo>
                    <a:pt x="2957" y="1"/>
                    <a:pt x="2916" y="40"/>
                    <a:pt x="2895" y="137"/>
                  </a:cubicBezTo>
                  <a:cubicBezTo>
                    <a:pt x="2825" y="440"/>
                    <a:pt x="1915" y="3032"/>
                    <a:pt x="1775" y="3522"/>
                  </a:cubicBezTo>
                  <a:cubicBezTo>
                    <a:pt x="1658" y="4013"/>
                    <a:pt x="1168" y="4456"/>
                    <a:pt x="911" y="4947"/>
                  </a:cubicBezTo>
                  <a:cubicBezTo>
                    <a:pt x="654" y="5320"/>
                    <a:pt x="350" y="5647"/>
                    <a:pt x="0" y="5927"/>
                  </a:cubicBezTo>
                  <a:cubicBezTo>
                    <a:pt x="350" y="5764"/>
                    <a:pt x="724" y="5624"/>
                    <a:pt x="1074" y="5507"/>
                  </a:cubicBezTo>
                  <a:cubicBezTo>
                    <a:pt x="1681" y="4760"/>
                    <a:pt x="2148" y="3896"/>
                    <a:pt x="2475" y="2985"/>
                  </a:cubicBezTo>
                  <a:cubicBezTo>
                    <a:pt x="2709" y="2192"/>
                    <a:pt x="3222" y="440"/>
                    <a:pt x="3222" y="440"/>
                  </a:cubicBezTo>
                  <a:cubicBezTo>
                    <a:pt x="3255" y="226"/>
                    <a:pt x="3114" y="1"/>
                    <a:pt x="3003" y="1"/>
                  </a:cubicBezTo>
                  <a:close/>
                </a:path>
              </a:pathLst>
            </a:custGeom>
            <a:solidFill>
              <a:srgbClr val="F37B5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1215;p49">
              <a:extLst>
                <a:ext uri="{FF2B5EF4-FFF2-40B4-BE49-F238E27FC236}">
                  <a16:creationId xmlns:a16="http://schemas.microsoft.com/office/drawing/2014/main" id="{457C3FEF-2208-4B78-B6C7-1AD857898194}"/>
                </a:ext>
              </a:extLst>
            </p:cNvPr>
            <p:cNvSpPr/>
            <p:nvPr/>
          </p:nvSpPr>
          <p:spPr>
            <a:xfrm>
              <a:off x="3718650" y="919875"/>
              <a:ext cx="317650" cy="352750"/>
            </a:xfrm>
            <a:custGeom>
              <a:avLst/>
              <a:gdLst/>
              <a:ahLst/>
              <a:cxnLst/>
              <a:rect l="l" t="t" r="r" b="b"/>
              <a:pathLst>
                <a:path w="12706" h="14110" extrusionOk="0">
                  <a:moveTo>
                    <a:pt x="9479" y="1"/>
                  </a:moveTo>
                  <a:lnTo>
                    <a:pt x="1494" y="1191"/>
                  </a:lnTo>
                  <a:lnTo>
                    <a:pt x="0" y="9994"/>
                  </a:lnTo>
                  <a:cubicBezTo>
                    <a:pt x="0" y="9994"/>
                    <a:pt x="3432" y="13379"/>
                    <a:pt x="5650" y="14056"/>
                  </a:cubicBezTo>
                  <a:cubicBezTo>
                    <a:pt x="5771" y="14092"/>
                    <a:pt x="5900" y="14109"/>
                    <a:pt x="6036" y="14109"/>
                  </a:cubicBezTo>
                  <a:cubicBezTo>
                    <a:pt x="8367" y="14109"/>
                    <a:pt x="12705" y="9104"/>
                    <a:pt x="12375" y="9060"/>
                  </a:cubicBezTo>
                  <a:lnTo>
                    <a:pt x="9479" y="1"/>
                  </a:lnTo>
                  <a:close/>
                </a:path>
              </a:pathLst>
            </a:custGeom>
            <a:solidFill>
              <a:srgbClr val="F37B5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1216;p49">
              <a:extLst>
                <a:ext uri="{FF2B5EF4-FFF2-40B4-BE49-F238E27FC236}">
                  <a16:creationId xmlns:a16="http://schemas.microsoft.com/office/drawing/2014/main" id="{654F61AF-163E-4EFD-9029-7D22CE0763B4}"/>
                </a:ext>
              </a:extLst>
            </p:cNvPr>
            <p:cNvSpPr/>
            <p:nvPr/>
          </p:nvSpPr>
          <p:spPr>
            <a:xfrm>
              <a:off x="3517850" y="339950"/>
              <a:ext cx="663575" cy="685600"/>
            </a:xfrm>
            <a:custGeom>
              <a:avLst/>
              <a:gdLst/>
              <a:ahLst/>
              <a:cxnLst/>
              <a:rect l="l" t="t" r="r" b="b"/>
              <a:pathLst>
                <a:path w="26543" h="27424" extrusionOk="0">
                  <a:moveTo>
                    <a:pt x="13197" y="0"/>
                  </a:moveTo>
                  <a:cubicBezTo>
                    <a:pt x="9283" y="0"/>
                    <a:pt x="5446" y="3223"/>
                    <a:pt x="3853" y="7391"/>
                  </a:cubicBezTo>
                  <a:cubicBezTo>
                    <a:pt x="3222" y="9072"/>
                    <a:pt x="2895" y="10846"/>
                    <a:pt x="2872" y="12644"/>
                  </a:cubicBezTo>
                  <a:cubicBezTo>
                    <a:pt x="2656" y="12589"/>
                    <a:pt x="2432" y="12561"/>
                    <a:pt x="2210" y="12561"/>
                  </a:cubicBezTo>
                  <a:cubicBezTo>
                    <a:pt x="1302" y="12561"/>
                    <a:pt x="421" y="13028"/>
                    <a:pt x="234" y="14022"/>
                  </a:cubicBezTo>
                  <a:cubicBezTo>
                    <a:pt x="0" y="15259"/>
                    <a:pt x="817" y="16847"/>
                    <a:pt x="1611" y="17734"/>
                  </a:cubicBezTo>
                  <a:cubicBezTo>
                    <a:pt x="2195" y="18365"/>
                    <a:pt x="4039" y="18832"/>
                    <a:pt x="4063" y="18902"/>
                  </a:cubicBezTo>
                  <a:cubicBezTo>
                    <a:pt x="4787" y="20886"/>
                    <a:pt x="6491" y="25533"/>
                    <a:pt x="11021" y="26957"/>
                  </a:cubicBezTo>
                  <a:cubicBezTo>
                    <a:pt x="12073" y="27281"/>
                    <a:pt x="12981" y="27424"/>
                    <a:pt x="13777" y="27424"/>
                  </a:cubicBezTo>
                  <a:cubicBezTo>
                    <a:pt x="16422" y="27424"/>
                    <a:pt x="17823" y="25844"/>
                    <a:pt x="19169" y="24085"/>
                  </a:cubicBezTo>
                  <a:cubicBezTo>
                    <a:pt x="20500" y="22357"/>
                    <a:pt x="22111" y="20653"/>
                    <a:pt x="22578" y="18691"/>
                  </a:cubicBezTo>
                  <a:cubicBezTo>
                    <a:pt x="24539" y="18178"/>
                    <a:pt x="25963" y="16543"/>
                    <a:pt x="26220" y="14536"/>
                  </a:cubicBezTo>
                  <a:cubicBezTo>
                    <a:pt x="26542" y="11846"/>
                    <a:pt x="24882" y="11031"/>
                    <a:pt x="23708" y="11031"/>
                  </a:cubicBezTo>
                  <a:cubicBezTo>
                    <a:pt x="23435" y="11031"/>
                    <a:pt x="23188" y="11075"/>
                    <a:pt x="22998" y="11150"/>
                  </a:cubicBezTo>
                  <a:cubicBezTo>
                    <a:pt x="22438" y="8138"/>
                    <a:pt x="21107" y="5313"/>
                    <a:pt x="19099" y="2978"/>
                  </a:cubicBezTo>
                  <a:cubicBezTo>
                    <a:pt x="17318" y="884"/>
                    <a:pt x="15247" y="0"/>
                    <a:pt x="13197" y="0"/>
                  </a:cubicBezTo>
                  <a:close/>
                </a:path>
              </a:pathLst>
            </a:custGeom>
            <a:solidFill>
              <a:srgbClr val="F7A6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 name="Google Shape;1217;p49">
              <a:extLst>
                <a:ext uri="{FF2B5EF4-FFF2-40B4-BE49-F238E27FC236}">
                  <a16:creationId xmlns:a16="http://schemas.microsoft.com/office/drawing/2014/main" id="{6C94E737-7EA2-4B89-B6AD-807890C558F1}"/>
                </a:ext>
              </a:extLst>
            </p:cNvPr>
            <p:cNvSpPr/>
            <p:nvPr/>
          </p:nvSpPr>
          <p:spPr>
            <a:xfrm>
              <a:off x="3652100" y="1113675"/>
              <a:ext cx="423200" cy="197300"/>
            </a:xfrm>
            <a:custGeom>
              <a:avLst/>
              <a:gdLst/>
              <a:ahLst/>
              <a:cxnLst/>
              <a:rect l="l" t="t" r="r" b="b"/>
              <a:pathLst>
                <a:path w="16928" h="7892" extrusionOk="0">
                  <a:moveTo>
                    <a:pt x="14593" y="0"/>
                  </a:moveTo>
                  <a:lnTo>
                    <a:pt x="7799" y="5837"/>
                  </a:lnTo>
                  <a:lnTo>
                    <a:pt x="2639" y="1168"/>
                  </a:lnTo>
                  <a:lnTo>
                    <a:pt x="0" y="2055"/>
                  </a:lnTo>
                  <a:cubicBezTo>
                    <a:pt x="0" y="2055"/>
                    <a:pt x="6655" y="7378"/>
                    <a:pt x="7892" y="7588"/>
                  </a:cubicBezTo>
                  <a:cubicBezTo>
                    <a:pt x="9666" y="7892"/>
                    <a:pt x="16928" y="304"/>
                    <a:pt x="16928" y="304"/>
                  </a:cubicBezTo>
                  <a:close/>
                </a:path>
              </a:pathLst>
            </a:custGeom>
            <a:solidFill>
              <a:srgbClr val="4AA27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 name="Google Shape;1218;p49">
              <a:extLst>
                <a:ext uri="{FF2B5EF4-FFF2-40B4-BE49-F238E27FC236}">
                  <a16:creationId xmlns:a16="http://schemas.microsoft.com/office/drawing/2014/main" id="{6C2E1E9B-4590-4FFB-8586-AC6378784B4D}"/>
                </a:ext>
              </a:extLst>
            </p:cNvPr>
            <p:cNvSpPr/>
            <p:nvPr/>
          </p:nvSpPr>
          <p:spPr>
            <a:xfrm>
              <a:off x="4287750" y="1172625"/>
              <a:ext cx="559800" cy="1752300"/>
            </a:xfrm>
            <a:custGeom>
              <a:avLst/>
              <a:gdLst/>
              <a:ahLst/>
              <a:cxnLst/>
              <a:rect l="l" t="t" r="r" b="b"/>
              <a:pathLst>
                <a:path w="22392" h="70092" extrusionOk="0">
                  <a:moveTo>
                    <a:pt x="9130" y="5277"/>
                  </a:moveTo>
                  <a:cubicBezTo>
                    <a:pt x="11068" y="8172"/>
                    <a:pt x="22391" y="34462"/>
                    <a:pt x="21574" y="38291"/>
                  </a:cubicBezTo>
                  <a:cubicBezTo>
                    <a:pt x="20780" y="42097"/>
                    <a:pt x="15947" y="69228"/>
                    <a:pt x="14943" y="69648"/>
                  </a:cubicBezTo>
                  <a:cubicBezTo>
                    <a:pt x="13963" y="70092"/>
                    <a:pt x="5230" y="65515"/>
                    <a:pt x="5230" y="65515"/>
                  </a:cubicBezTo>
                  <a:lnTo>
                    <a:pt x="9503" y="37568"/>
                  </a:lnTo>
                  <a:lnTo>
                    <a:pt x="3316" y="20103"/>
                  </a:lnTo>
                  <a:cubicBezTo>
                    <a:pt x="3316" y="20103"/>
                    <a:pt x="0" y="514"/>
                    <a:pt x="1238" y="257"/>
                  </a:cubicBezTo>
                  <a:cubicBezTo>
                    <a:pt x="2499" y="0"/>
                    <a:pt x="7215" y="2382"/>
                    <a:pt x="9130" y="5277"/>
                  </a:cubicBezTo>
                </a:path>
              </a:pathLst>
            </a:custGeom>
            <a:solidFill>
              <a:srgbClr val="4AA27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 name="Google Shape;1219;p49">
              <a:extLst>
                <a:ext uri="{FF2B5EF4-FFF2-40B4-BE49-F238E27FC236}">
                  <a16:creationId xmlns:a16="http://schemas.microsoft.com/office/drawing/2014/main" id="{9BE3174E-8710-4AAF-B0C2-51F0C9ADC59D}"/>
                </a:ext>
              </a:extLst>
            </p:cNvPr>
            <p:cNvSpPr/>
            <p:nvPr/>
          </p:nvSpPr>
          <p:spPr>
            <a:xfrm>
              <a:off x="4086375" y="2109425"/>
              <a:ext cx="335750" cy="407050"/>
            </a:xfrm>
            <a:custGeom>
              <a:avLst/>
              <a:gdLst/>
              <a:ahLst/>
              <a:cxnLst/>
              <a:rect l="l" t="t" r="r" b="b"/>
              <a:pathLst>
                <a:path w="13430" h="16282" extrusionOk="0">
                  <a:moveTo>
                    <a:pt x="526" y="1"/>
                  </a:moveTo>
                  <a:cubicBezTo>
                    <a:pt x="514" y="1"/>
                    <a:pt x="503" y="1"/>
                    <a:pt x="491" y="2"/>
                  </a:cubicBezTo>
                  <a:cubicBezTo>
                    <a:pt x="210" y="2"/>
                    <a:pt x="0" y="236"/>
                    <a:pt x="0" y="516"/>
                  </a:cubicBezTo>
                  <a:cubicBezTo>
                    <a:pt x="24" y="1030"/>
                    <a:pt x="654" y="13124"/>
                    <a:pt x="5347" y="15342"/>
                  </a:cubicBezTo>
                  <a:cubicBezTo>
                    <a:pt x="6772" y="16011"/>
                    <a:pt x="7917" y="16281"/>
                    <a:pt x="8894" y="16281"/>
                  </a:cubicBezTo>
                  <a:cubicBezTo>
                    <a:pt x="8974" y="16281"/>
                    <a:pt x="9052" y="16280"/>
                    <a:pt x="9129" y="16276"/>
                  </a:cubicBezTo>
                  <a:lnTo>
                    <a:pt x="9129" y="16253"/>
                  </a:lnTo>
                  <a:cubicBezTo>
                    <a:pt x="10857" y="16159"/>
                    <a:pt x="12001" y="15155"/>
                    <a:pt x="13075" y="13988"/>
                  </a:cubicBezTo>
                  <a:cubicBezTo>
                    <a:pt x="13430" y="13633"/>
                    <a:pt x="13084" y="13144"/>
                    <a:pt x="12703" y="13144"/>
                  </a:cubicBezTo>
                  <a:cubicBezTo>
                    <a:pt x="12582" y="13144"/>
                    <a:pt x="12458" y="13193"/>
                    <a:pt x="12352" y="13311"/>
                  </a:cubicBezTo>
                  <a:cubicBezTo>
                    <a:pt x="11329" y="14410"/>
                    <a:pt x="10346" y="15270"/>
                    <a:pt x="8802" y="15270"/>
                  </a:cubicBezTo>
                  <a:cubicBezTo>
                    <a:pt x="7985" y="15270"/>
                    <a:pt x="7011" y="15029"/>
                    <a:pt x="5791" y="14455"/>
                  </a:cubicBezTo>
                  <a:cubicBezTo>
                    <a:pt x="1611" y="12470"/>
                    <a:pt x="1004" y="586"/>
                    <a:pt x="1004" y="469"/>
                  </a:cubicBezTo>
                  <a:cubicBezTo>
                    <a:pt x="982" y="224"/>
                    <a:pt x="769" y="1"/>
                    <a:pt x="526" y="1"/>
                  </a:cubicBezTo>
                  <a:close/>
                </a:path>
              </a:pathLst>
            </a:custGeom>
            <a:solidFill>
              <a:srgbClr val="D1D1D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 name="Google Shape;1220;p49">
              <a:extLst>
                <a:ext uri="{FF2B5EF4-FFF2-40B4-BE49-F238E27FC236}">
                  <a16:creationId xmlns:a16="http://schemas.microsoft.com/office/drawing/2014/main" id="{091B6115-A2C5-4E97-9AA8-0E824CC537DD}"/>
                </a:ext>
              </a:extLst>
            </p:cNvPr>
            <p:cNvSpPr/>
            <p:nvPr/>
          </p:nvSpPr>
          <p:spPr>
            <a:xfrm>
              <a:off x="4381150" y="2416600"/>
              <a:ext cx="53725" cy="54850"/>
            </a:xfrm>
            <a:custGeom>
              <a:avLst/>
              <a:gdLst/>
              <a:ahLst/>
              <a:cxnLst/>
              <a:rect l="l" t="t" r="r" b="b"/>
              <a:pathLst>
                <a:path w="2149" h="2194" extrusionOk="0">
                  <a:moveTo>
                    <a:pt x="1276" y="0"/>
                  </a:moveTo>
                  <a:cubicBezTo>
                    <a:pt x="1114" y="0"/>
                    <a:pt x="923" y="76"/>
                    <a:pt x="701" y="277"/>
                  </a:cubicBezTo>
                  <a:cubicBezTo>
                    <a:pt x="701" y="277"/>
                    <a:pt x="0" y="1141"/>
                    <a:pt x="94" y="1421"/>
                  </a:cubicBezTo>
                  <a:cubicBezTo>
                    <a:pt x="177" y="1650"/>
                    <a:pt x="483" y="2194"/>
                    <a:pt x="879" y="2194"/>
                  </a:cubicBezTo>
                  <a:cubicBezTo>
                    <a:pt x="927" y="2194"/>
                    <a:pt x="977" y="2186"/>
                    <a:pt x="1028" y="2168"/>
                  </a:cubicBezTo>
                  <a:cubicBezTo>
                    <a:pt x="1494" y="2004"/>
                    <a:pt x="2148" y="884"/>
                    <a:pt x="1985" y="603"/>
                  </a:cubicBezTo>
                  <a:cubicBezTo>
                    <a:pt x="1886" y="423"/>
                    <a:pt x="1661" y="0"/>
                    <a:pt x="1276" y="0"/>
                  </a:cubicBez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 name="Google Shape;1221;p49">
              <a:extLst>
                <a:ext uri="{FF2B5EF4-FFF2-40B4-BE49-F238E27FC236}">
                  <a16:creationId xmlns:a16="http://schemas.microsoft.com/office/drawing/2014/main" id="{59BFCFC5-72C1-4475-97B9-56F45E5FCD00}"/>
                </a:ext>
              </a:extLst>
            </p:cNvPr>
            <p:cNvSpPr/>
            <p:nvPr/>
          </p:nvSpPr>
          <p:spPr>
            <a:xfrm>
              <a:off x="4093700" y="2093650"/>
              <a:ext cx="316075" cy="428700"/>
            </a:xfrm>
            <a:custGeom>
              <a:avLst/>
              <a:gdLst/>
              <a:ahLst/>
              <a:cxnLst/>
              <a:rect l="l" t="t" r="r" b="b"/>
              <a:pathLst>
                <a:path w="12643" h="17148" extrusionOk="0">
                  <a:moveTo>
                    <a:pt x="11358" y="1"/>
                  </a:moveTo>
                  <a:cubicBezTo>
                    <a:pt x="11343" y="1"/>
                    <a:pt x="11327" y="2"/>
                    <a:pt x="11311" y="3"/>
                  </a:cubicBezTo>
                  <a:cubicBezTo>
                    <a:pt x="11031" y="3"/>
                    <a:pt x="10821" y="260"/>
                    <a:pt x="10844" y="517"/>
                  </a:cubicBezTo>
                  <a:cubicBezTo>
                    <a:pt x="10844" y="633"/>
                    <a:pt x="11615" y="12518"/>
                    <a:pt x="7692" y="14946"/>
                  </a:cubicBezTo>
                  <a:cubicBezTo>
                    <a:pt x="6326" y="15802"/>
                    <a:pt x="5252" y="16143"/>
                    <a:pt x="4340" y="16143"/>
                  </a:cubicBezTo>
                  <a:cubicBezTo>
                    <a:pt x="3040" y="16143"/>
                    <a:pt x="2067" y="15450"/>
                    <a:pt x="1038" y="14572"/>
                  </a:cubicBezTo>
                  <a:cubicBezTo>
                    <a:pt x="937" y="14485"/>
                    <a:pt x="828" y="14448"/>
                    <a:pt x="725" y="14448"/>
                  </a:cubicBezTo>
                  <a:cubicBezTo>
                    <a:pt x="327" y="14448"/>
                    <a:pt x="0" y="14991"/>
                    <a:pt x="408" y="15343"/>
                  </a:cubicBezTo>
                  <a:cubicBezTo>
                    <a:pt x="1539" y="16319"/>
                    <a:pt x="2734" y="17147"/>
                    <a:pt x="4332" y="17147"/>
                  </a:cubicBezTo>
                  <a:cubicBezTo>
                    <a:pt x="4416" y="17147"/>
                    <a:pt x="4501" y="17145"/>
                    <a:pt x="4587" y="17140"/>
                  </a:cubicBezTo>
                  <a:cubicBezTo>
                    <a:pt x="5614" y="17070"/>
                    <a:pt x="6805" y="16697"/>
                    <a:pt x="8229" y="15786"/>
                  </a:cubicBezTo>
                  <a:cubicBezTo>
                    <a:pt x="12642" y="13031"/>
                    <a:pt x="11872" y="960"/>
                    <a:pt x="11848" y="447"/>
                  </a:cubicBezTo>
                  <a:cubicBezTo>
                    <a:pt x="11826" y="182"/>
                    <a:pt x="11617" y="1"/>
                    <a:pt x="11358" y="1"/>
                  </a:cubicBezTo>
                  <a:close/>
                </a:path>
              </a:pathLst>
            </a:custGeom>
            <a:solidFill>
              <a:srgbClr val="D1D1D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 name="Google Shape;1222;p49">
              <a:extLst>
                <a:ext uri="{FF2B5EF4-FFF2-40B4-BE49-F238E27FC236}">
                  <a16:creationId xmlns:a16="http://schemas.microsoft.com/office/drawing/2014/main" id="{6CCAD47F-2C63-4A1F-BEB1-5A2EA4F46C52}"/>
                </a:ext>
              </a:extLst>
            </p:cNvPr>
            <p:cNvSpPr/>
            <p:nvPr/>
          </p:nvSpPr>
          <p:spPr>
            <a:xfrm>
              <a:off x="4079950" y="2434625"/>
              <a:ext cx="54300" cy="53450"/>
            </a:xfrm>
            <a:custGeom>
              <a:avLst/>
              <a:gdLst/>
              <a:ahLst/>
              <a:cxnLst/>
              <a:rect l="l" t="t" r="r" b="b"/>
              <a:pathLst>
                <a:path w="2172" h="2138" extrusionOk="0">
                  <a:moveTo>
                    <a:pt x="834" y="0"/>
                  </a:moveTo>
                  <a:cubicBezTo>
                    <a:pt x="404" y="0"/>
                    <a:pt x="227" y="492"/>
                    <a:pt x="141" y="700"/>
                  </a:cubicBezTo>
                  <a:cubicBezTo>
                    <a:pt x="1" y="980"/>
                    <a:pt x="794" y="2007"/>
                    <a:pt x="1261" y="2124"/>
                  </a:cubicBezTo>
                  <a:cubicBezTo>
                    <a:pt x="1300" y="2133"/>
                    <a:pt x="1337" y="2137"/>
                    <a:pt x="1372" y="2137"/>
                  </a:cubicBezTo>
                  <a:cubicBezTo>
                    <a:pt x="1794" y="2137"/>
                    <a:pt x="2037" y="1542"/>
                    <a:pt x="2102" y="1283"/>
                  </a:cubicBezTo>
                  <a:cubicBezTo>
                    <a:pt x="2172" y="1003"/>
                    <a:pt x="1378" y="209"/>
                    <a:pt x="1378" y="209"/>
                  </a:cubicBezTo>
                  <a:cubicBezTo>
                    <a:pt x="1162" y="59"/>
                    <a:pt x="983" y="0"/>
                    <a:pt x="834" y="0"/>
                  </a:cubicBez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 name="Google Shape;1223;p49">
              <a:extLst>
                <a:ext uri="{FF2B5EF4-FFF2-40B4-BE49-F238E27FC236}">
                  <a16:creationId xmlns:a16="http://schemas.microsoft.com/office/drawing/2014/main" id="{D07BA3F3-C36B-4F21-B8FD-2E16B35FE211}"/>
                </a:ext>
              </a:extLst>
            </p:cNvPr>
            <p:cNvSpPr/>
            <p:nvPr/>
          </p:nvSpPr>
          <p:spPr>
            <a:xfrm>
              <a:off x="4002325" y="1069900"/>
              <a:ext cx="256850" cy="772850"/>
            </a:xfrm>
            <a:custGeom>
              <a:avLst/>
              <a:gdLst/>
              <a:ahLst/>
              <a:cxnLst/>
              <a:rect l="l" t="t" r="r" b="b"/>
              <a:pathLst>
                <a:path w="10274" h="30914" extrusionOk="0">
                  <a:moveTo>
                    <a:pt x="0" y="0"/>
                  </a:moveTo>
                  <a:cubicBezTo>
                    <a:pt x="0" y="0"/>
                    <a:pt x="3456" y="280"/>
                    <a:pt x="6001" y="4226"/>
                  </a:cubicBezTo>
                  <a:cubicBezTo>
                    <a:pt x="8546" y="8172"/>
                    <a:pt x="10273" y="27761"/>
                    <a:pt x="9923" y="30913"/>
                  </a:cubicBezTo>
                  <a:lnTo>
                    <a:pt x="8756" y="30446"/>
                  </a:lnTo>
                  <a:cubicBezTo>
                    <a:pt x="8756" y="30446"/>
                    <a:pt x="7682" y="7448"/>
                    <a:pt x="4460" y="4039"/>
                  </a:cubicBezTo>
                  <a:cubicBezTo>
                    <a:pt x="1495" y="911"/>
                    <a:pt x="304" y="1168"/>
                    <a:pt x="304" y="1168"/>
                  </a:cubicBez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 name="Google Shape;1224;p49">
              <a:extLst>
                <a:ext uri="{FF2B5EF4-FFF2-40B4-BE49-F238E27FC236}">
                  <a16:creationId xmlns:a16="http://schemas.microsoft.com/office/drawing/2014/main" id="{80AA79C5-6B5D-4AC9-A97C-409E3A769160}"/>
                </a:ext>
              </a:extLst>
            </p:cNvPr>
            <p:cNvSpPr/>
            <p:nvPr/>
          </p:nvSpPr>
          <p:spPr>
            <a:xfrm>
              <a:off x="4075275" y="1811125"/>
              <a:ext cx="322225" cy="331650"/>
            </a:xfrm>
            <a:custGeom>
              <a:avLst/>
              <a:gdLst/>
              <a:ahLst/>
              <a:cxnLst/>
              <a:rect l="l" t="t" r="r" b="b"/>
              <a:pathLst>
                <a:path w="12889" h="13266" extrusionOk="0">
                  <a:moveTo>
                    <a:pt x="6145" y="0"/>
                  </a:moveTo>
                  <a:cubicBezTo>
                    <a:pt x="5033" y="0"/>
                    <a:pt x="3956" y="463"/>
                    <a:pt x="3176" y="1288"/>
                  </a:cubicBezTo>
                  <a:cubicBezTo>
                    <a:pt x="1" y="4486"/>
                    <a:pt x="281" y="12845"/>
                    <a:pt x="281" y="13195"/>
                  </a:cubicBezTo>
                  <a:lnTo>
                    <a:pt x="1612" y="13148"/>
                  </a:lnTo>
                  <a:cubicBezTo>
                    <a:pt x="1612" y="13078"/>
                    <a:pt x="1332" y="5023"/>
                    <a:pt x="4110" y="2221"/>
                  </a:cubicBezTo>
                  <a:cubicBezTo>
                    <a:pt x="4650" y="1636"/>
                    <a:pt x="5408" y="1333"/>
                    <a:pt x="6194" y="1333"/>
                  </a:cubicBezTo>
                  <a:cubicBezTo>
                    <a:pt x="6223" y="1333"/>
                    <a:pt x="6252" y="1333"/>
                    <a:pt x="6281" y="1334"/>
                  </a:cubicBezTo>
                  <a:cubicBezTo>
                    <a:pt x="10367" y="1451"/>
                    <a:pt x="10951" y="5187"/>
                    <a:pt x="11371" y="10860"/>
                  </a:cubicBezTo>
                  <a:cubicBezTo>
                    <a:pt x="11441" y="11654"/>
                    <a:pt x="11488" y="12471"/>
                    <a:pt x="11581" y="13265"/>
                  </a:cubicBezTo>
                  <a:lnTo>
                    <a:pt x="12889" y="13125"/>
                  </a:lnTo>
                  <a:cubicBezTo>
                    <a:pt x="12819" y="12355"/>
                    <a:pt x="12749" y="11537"/>
                    <a:pt x="12702" y="10767"/>
                  </a:cubicBezTo>
                  <a:cubicBezTo>
                    <a:pt x="12329" y="5794"/>
                    <a:pt x="11908" y="167"/>
                    <a:pt x="6305" y="3"/>
                  </a:cubicBezTo>
                  <a:cubicBezTo>
                    <a:pt x="6251" y="1"/>
                    <a:pt x="6198" y="0"/>
                    <a:pt x="6145" y="0"/>
                  </a:cubicBez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 name="Google Shape;1225;p49">
              <a:extLst>
                <a:ext uri="{FF2B5EF4-FFF2-40B4-BE49-F238E27FC236}">
                  <a16:creationId xmlns:a16="http://schemas.microsoft.com/office/drawing/2014/main" id="{32A03296-BE97-4CAB-9183-1C6D3945BD20}"/>
                </a:ext>
              </a:extLst>
            </p:cNvPr>
            <p:cNvSpPr/>
            <p:nvPr/>
          </p:nvSpPr>
          <p:spPr>
            <a:xfrm>
              <a:off x="3485750" y="1113675"/>
              <a:ext cx="239325" cy="577875"/>
            </a:xfrm>
            <a:custGeom>
              <a:avLst/>
              <a:gdLst/>
              <a:ahLst/>
              <a:cxnLst/>
              <a:rect l="l" t="t" r="r" b="b"/>
              <a:pathLst>
                <a:path w="9573" h="23115" extrusionOk="0">
                  <a:moveTo>
                    <a:pt x="9573" y="0"/>
                  </a:moveTo>
                  <a:lnTo>
                    <a:pt x="9573" y="0"/>
                  </a:lnTo>
                  <a:cubicBezTo>
                    <a:pt x="6608" y="1308"/>
                    <a:pt x="4133" y="3526"/>
                    <a:pt x="2475" y="6328"/>
                  </a:cubicBezTo>
                  <a:cubicBezTo>
                    <a:pt x="0" y="10484"/>
                    <a:pt x="911" y="23115"/>
                    <a:pt x="911" y="23115"/>
                  </a:cubicBezTo>
                  <a:lnTo>
                    <a:pt x="2078" y="22998"/>
                  </a:lnTo>
                  <a:cubicBezTo>
                    <a:pt x="2078" y="22998"/>
                    <a:pt x="1448" y="12165"/>
                    <a:pt x="3129" y="7705"/>
                  </a:cubicBezTo>
                  <a:cubicBezTo>
                    <a:pt x="4810" y="3246"/>
                    <a:pt x="9293" y="1168"/>
                    <a:pt x="9293" y="1168"/>
                  </a:cubicBezTo>
                  <a:lnTo>
                    <a:pt x="9573" y="0"/>
                  </a:ln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 name="Google Shape;1226;p49">
              <a:extLst>
                <a:ext uri="{FF2B5EF4-FFF2-40B4-BE49-F238E27FC236}">
                  <a16:creationId xmlns:a16="http://schemas.microsoft.com/office/drawing/2014/main" id="{86821FE8-BAB2-478C-AD8D-00DB08C47E58}"/>
                </a:ext>
              </a:extLst>
            </p:cNvPr>
            <p:cNvSpPr/>
            <p:nvPr/>
          </p:nvSpPr>
          <p:spPr>
            <a:xfrm>
              <a:off x="3417450" y="1676950"/>
              <a:ext cx="215400" cy="216000"/>
            </a:xfrm>
            <a:custGeom>
              <a:avLst/>
              <a:gdLst/>
              <a:ahLst/>
              <a:cxnLst/>
              <a:rect l="l" t="t" r="r" b="b"/>
              <a:pathLst>
                <a:path w="8616" h="8640" extrusionOk="0">
                  <a:moveTo>
                    <a:pt x="8616" y="3713"/>
                  </a:moveTo>
                  <a:cubicBezTo>
                    <a:pt x="8592" y="7005"/>
                    <a:pt x="4623" y="8639"/>
                    <a:pt x="2312" y="6304"/>
                  </a:cubicBezTo>
                  <a:cubicBezTo>
                    <a:pt x="0" y="3969"/>
                    <a:pt x="1658" y="0"/>
                    <a:pt x="4927" y="24"/>
                  </a:cubicBezTo>
                  <a:cubicBezTo>
                    <a:pt x="6958" y="24"/>
                    <a:pt x="8616" y="1681"/>
                    <a:pt x="8616" y="3713"/>
                  </a:cubicBezTo>
                  <a:close/>
                </a:path>
              </a:pathLst>
            </a:custGeom>
            <a:solidFill>
              <a:srgbClr val="D1D1D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 name="Google Shape;1227;p49">
              <a:extLst>
                <a:ext uri="{FF2B5EF4-FFF2-40B4-BE49-F238E27FC236}">
                  <a16:creationId xmlns:a16="http://schemas.microsoft.com/office/drawing/2014/main" id="{BD0947A9-F146-4BC8-835F-DEB8E93AC076}"/>
                </a:ext>
              </a:extLst>
            </p:cNvPr>
            <p:cNvSpPr/>
            <p:nvPr/>
          </p:nvSpPr>
          <p:spPr>
            <a:xfrm>
              <a:off x="3498575" y="1738225"/>
              <a:ext cx="73000" cy="73000"/>
            </a:xfrm>
            <a:custGeom>
              <a:avLst/>
              <a:gdLst/>
              <a:ahLst/>
              <a:cxnLst/>
              <a:rect l="l" t="t" r="r" b="b"/>
              <a:pathLst>
                <a:path w="2920" h="2920" extrusionOk="0">
                  <a:moveTo>
                    <a:pt x="2919" y="1262"/>
                  </a:moveTo>
                  <a:cubicBezTo>
                    <a:pt x="2919" y="2359"/>
                    <a:pt x="1565" y="2919"/>
                    <a:pt x="795" y="2126"/>
                  </a:cubicBezTo>
                  <a:cubicBezTo>
                    <a:pt x="1" y="1332"/>
                    <a:pt x="561" y="1"/>
                    <a:pt x="1682" y="1"/>
                  </a:cubicBezTo>
                  <a:cubicBezTo>
                    <a:pt x="2359" y="1"/>
                    <a:pt x="2919" y="561"/>
                    <a:pt x="2919" y="1262"/>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 name="Google Shape;1228;p49">
              <a:extLst>
                <a:ext uri="{FF2B5EF4-FFF2-40B4-BE49-F238E27FC236}">
                  <a16:creationId xmlns:a16="http://schemas.microsoft.com/office/drawing/2014/main" id="{ADB4D459-12E8-47E2-9CB4-A65FEECE78D6}"/>
                </a:ext>
              </a:extLst>
            </p:cNvPr>
            <p:cNvSpPr/>
            <p:nvPr/>
          </p:nvSpPr>
          <p:spPr>
            <a:xfrm>
              <a:off x="3722725" y="680550"/>
              <a:ext cx="47875" cy="47900"/>
            </a:xfrm>
            <a:custGeom>
              <a:avLst/>
              <a:gdLst/>
              <a:ahLst/>
              <a:cxnLst/>
              <a:rect l="l" t="t" r="r" b="b"/>
              <a:pathLst>
                <a:path w="1915" h="1916" extrusionOk="0">
                  <a:moveTo>
                    <a:pt x="934" y="1"/>
                  </a:moveTo>
                  <a:cubicBezTo>
                    <a:pt x="561" y="1"/>
                    <a:pt x="211" y="258"/>
                    <a:pt x="71" y="631"/>
                  </a:cubicBezTo>
                  <a:cubicBezTo>
                    <a:pt x="24" y="725"/>
                    <a:pt x="0" y="865"/>
                    <a:pt x="0" y="982"/>
                  </a:cubicBezTo>
                  <a:lnTo>
                    <a:pt x="47" y="1215"/>
                  </a:lnTo>
                  <a:cubicBezTo>
                    <a:pt x="94" y="1378"/>
                    <a:pt x="187" y="1542"/>
                    <a:pt x="304" y="1659"/>
                  </a:cubicBezTo>
                  <a:cubicBezTo>
                    <a:pt x="374" y="1705"/>
                    <a:pt x="444" y="1752"/>
                    <a:pt x="514" y="1799"/>
                  </a:cubicBezTo>
                  <a:cubicBezTo>
                    <a:pt x="654" y="1869"/>
                    <a:pt x="818" y="1915"/>
                    <a:pt x="981" y="1915"/>
                  </a:cubicBezTo>
                  <a:cubicBezTo>
                    <a:pt x="1098" y="1915"/>
                    <a:pt x="1238" y="1892"/>
                    <a:pt x="1331" y="1822"/>
                  </a:cubicBezTo>
                  <a:cubicBezTo>
                    <a:pt x="1682" y="1682"/>
                    <a:pt x="1915" y="1332"/>
                    <a:pt x="1915" y="935"/>
                  </a:cubicBezTo>
                  <a:lnTo>
                    <a:pt x="1892" y="701"/>
                  </a:lnTo>
                  <a:cubicBezTo>
                    <a:pt x="1845" y="538"/>
                    <a:pt x="1752" y="374"/>
                    <a:pt x="1635" y="258"/>
                  </a:cubicBezTo>
                  <a:lnTo>
                    <a:pt x="1425" y="118"/>
                  </a:lnTo>
                  <a:cubicBezTo>
                    <a:pt x="1261" y="48"/>
                    <a:pt x="1098" y="1"/>
                    <a:pt x="934" y="1"/>
                  </a:cubicBez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 name="Google Shape;1229;p49">
              <a:extLst>
                <a:ext uri="{FF2B5EF4-FFF2-40B4-BE49-F238E27FC236}">
                  <a16:creationId xmlns:a16="http://schemas.microsoft.com/office/drawing/2014/main" id="{F1673E71-65B1-4F2C-B938-7966A67F6693}"/>
                </a:ext>
              </a:extLst>
            </p:cNvPr>
            <p:cNvSpPr/>
            <p:nvPr/>
          </p:nvSpPr>
          <p:spPr>
            <a:xfrm>
              <a:off x="3879750" y="680550"/>
              <a:ext cx="47875" cy="47900"/>
            </a:xfrm>
            <a:custGeom>
              <a:avLst/>
              <a:gdLst/>
              <a:ahLst/>
              <a:cxnLst/>
              <a:rect l="l" t="t" r="r" b="b"/>
              <a:pathLst>
                <a:path w="1915" h="1916" extrusionOk="0">
                  <a:moveTo>
                    <a:pt x="957" y="1"/>
                  </a:moveTo>
                  <a:cubicBezTo>
                    <a:pt x="560" y="1"/>
                    <a:pt x="210" y="258"/>
                    <a:pt x="94" y="631"/>
                  </a:cubicBezTo>
                  <a:cubicBezTo>
                    <a:pt x="23" y="725"/>
                    <a:pt x="0" y="865"/>
                    <a:pt x="23" y="982"/>
                  </a:cubicBezTo>
                  <a:lnTo>
                    <a:pt x="47" y="1215"/>
                  </a:lnTo>
                  <a:cubicBezTo>
                    <a:pt x="94" y="1378"/>
                    <a:pt x="187" y="1542"/>
                    <a:pt x="304" y="1659"/>
                  </a:cubicBezTo>
                  <a:cubicBezTo>
                    <a:pt x="374" y="1705"/>
                    <a:pt x="444" y="1752"/>
                    <a:pt x="514" y="1799"/>
                  </a:cubicBezTo>
                  <a:cubicBezTo>
                    <a:pt x="654" y="1869"/>
                    <a:pt x="817" y="1915"/>
                    <a:pt x="981" y="1915"/>
                  </a:cubicBezTo>
                  <a:cubicBezTo>
                    <a:pt x="1121" y="1915"/>
                    <a:pt x="1238" y="1892"/>
                    <a:pt x="1354" y="1822"/>
                  </a:cubicBezTo>
                  <a:cubicBezTo>
                    <a:pt x="1471" y="1799"/>
                    <a:pt x="1564" y="1705"/>
                    <a:pt x="1658" y="1612"/>
                  </a:cubicBezTo>
                  <a:cubicBezTo>
                    <a:pt x="1821" y="1425"/>
                    <a:pt x="1915" y="1192"/>
                    <a:pt x="1915" y="935"/>
                  </a:cubicBezTo>
                  <a:cubicBezTo>
                    <a:pt x="1915" y="865"/>
                    <a:pt x="1891" y="771"/>
                    <a:pt x="1891" y="701"/>
                  </a:cubicBezTo>
                  <a:cubicBezTo>
                    <a:pt x="1845" y="538"/>
                    <a:pt x="1751" y="374"/>
                    <a:pt x="1634" y="258"/>
                  </a:cubicBezTo>
                  <a:cubicBezTo>
                    <a:pt x="1564" y="211"/>
                    <a:pt x="1494" y="164"/>
                    <a:pt x="1424" y="118"/>
                  </a:cubicBezTo>
                  <a:cubicBezTo>
                    <a:pt x="1284" y="48"/>
                    <a:pt x="1121" y="1"/>
                    <a:pt x="957" y="1"/>
                  </a:cubicBez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 name="Google Shape;1230;p49">
              <a:extLst>
                <a:ext uri="{FF2B5EF4-FFF2-40B4-BE49-F238E27FC236}">
                  <a16:creationId xmlns:a16="http://schemas.microsoft.com/office/drawing/2014/main" id="{A5C604C3-4659-48EC-AF5C-1EAC9B966FBA}"/>
                </a:ext>
              </a:extLst>
            </p:cNvPr>
            <p:cNvSpPr/>
            <p:nvPr/>
          </p:nvSpPr>
          <p:spPr>
            <a:xfrm>
              <a:off x="3703450" y="608750"/>
              <a:ext cx="80000" cy="38575"/>
            </a:xfrm>
            <a:custGeom>
              <a:avLst/>
              <a:gdLst/>
              <a:ahLst/>
              <a:cxnLst/>
              <a:rect l="l" t="t" r="r" b="b"/>
              <a:pathLst>
                <a:path w="3200" h="1543" extrusionOk="0">
                  <a:moveTo>
                    <a:pt x="1618" y="1"/>
                  </a:moveTo>
                  <a:cubicBezTo>
                    <a:pt x="1608" y="1"/>
                    <a:pt x="1598" y="1"/>
                    <a:pt x="1589" y="1"/>
                  </a:cubicBezTo>
                  <a:cubicBezTo>
                    <a:pt x="491" y="24"/>
                    <a:pt x="1" y="1542"/>
                    <a:pt x="1" y="1542"/>
                  </a:cubicBezTo>
                  <a:cubicBezTo>
                    <a:pt x="491" y="1262"/>
                    <a:pt x="1028" y="1052"/>
                    <a:pt x="1589" y="888"/>
                  </a:cubicBezTo>
                  <a:cubicBezTo>
                    <a:pt x="1723" y="877"/>
                    <a:pt x="1859" y="871"/>
                    <a:pt x="1995" y="871"/>
                  </a:cubicBezTo>
                  <a:cubicBezTo>
                    <a:pt x="2403" y="871"/>
                    <a:pt x="2814" y="923"/>
                    <a:pt x="3200" y="1028"/>
                  </a:cubicBezTo>
                  <a:cubicBezTo>
                    <a:pt x="3200" y="1028"/>
                    <a:pt x="2492" y="1"/>
                    <a:pt x="1618" y="1"/>
                  </a:cubicBez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 name="Google Shape;1231;p49">
              <a:extLst>
                <a:ext uri="{FF2B5EF4-FFF2-40B4-BE49-F238E27FC236}">
                  <a16:creationId xmlns:a16="http://schemas.microsoft.com/office/drawing/2014/main" id="{55D6E398-B442-4F2C-8F99-C0EDEA06A3B7}"/>
                </a:ext>
              </a:extLst>
            </p:cNvPr>
            <p:cNvSpPr/>
            <p:nvPr/>
          </p:nvSpPr>
          <p:spPr>
            <a:xfrm>
              <a:off x="3865150" y="608750"/>
              <a:ext cx="80575" cy="38575"/>
            </a:xfrm>
            <a:custGeom>
              <a:avLst/>
              <a:gdLst/>
              <a:ahLst/>
              <a:cxnLst/>
              <a:rect l="l" t="t" r="r" b="b"/>
              <a:pathLst>
                <a:path w="3223" h="1543" extrusionOk="0">
                  <a:moveTo>
                    <a:pt x="1582" y="1"/>
                  </a:moveTo>
                  <a:cubicBezTo>
                    <a:pt x="708" y="1"/>
                    <a:pt x="0" y="1028"/>
                    <a:pt x="0" y="1028"/>
                  </a:cubicBezTo>
                  <a:cubicBezTo>
                    <a:pt x="381" y="913"/>
                    <a:pt x="762" y="867"/>
                    <a:pt x="1143" y="867"/>
                  </a:cubicBezTo>
                  <a:cubicBezTo>
                    <a:pt x="1299" y="867"/>
                    <a:pt x="1455" y="875"/>
                    <a:pt x="1611" y="888"/>
                  </a:cubicBezTo>
                  <a:cubicBezTo>
                    <a:pt x="2172" y="1052"/>
                    <a:pt x="2709" y="1262"/>
                    <a:pt x="3222" y="1542"/>
                  </a:cubicBezTo>
                  <a:cubicBezTo>
                    <a:pt x="3222" y="1542"/>
                    <a:pt x="2732" y="24"/>
                    <a:pt x="1611" y="1"/>
                  </a:cubicBezTo>
                  <a:cubicBezTo>
                    <a:pt x="1602" y="1"/>
                    <a:pt x="1592" y="1"/>
                    <a:pt x="1582" y="1"/>
                  </a:cubicBezTo>
                  <a:close/>
                </a:path>
              </a:pathLst>
            </a:custGeom>
            <a:solidFill>
              <a:srgbClr val="0A2E4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 name="Google Shape;1232;p49">
              <a:extLst>
                <a:ext uri="{FF2B5EF4-FFF2-40B4-BE49-F238E27FC236}">
                  <a16:creationId xmlns:a16="http://schemas.microsoft.com/office/drawing/2014/main" id="{6D4319B5-B4FA-47F3-8A05-CDA48EEB11C4}"/>
                </a:ext>
              </a:extLst>
            </p:cNvPr>
            <p:cNvSpPr/>
            <p:nvPr/>
          </p:nvSpPr>
          <p:spPr>
            <a:xfrm>
              <a:off x="3777000" y="842825"/>
              <a:ext cx="138950" cy="67750"/>
            </a:xfrm>
            <a:custGeom>
              <a:avLst/>
              <a:gdLst/>
              <a:ahLst/>
              <a:cxnLst/>
              <a:rect l="l" t="t" r="r" b="b"/>
              <a:pathLst>
                <a:path w="5558" h="2710" extrusionOk="0">
                  <a:moveTo>
                    <a:pt x="5558" y="1"/>
                  </a:moveTo>
                  <a:lnTo>
                    <a:pt x="5558" y="1"/>
                  </a:lnTo>
                  <a:cubicBezTo>
                    <a:pt x="5558" y="1"/>
                    <a:pt x="3970" y="981"/>
                    <a:pt x="2382" y="981"/>
                  </a:cubicBezTo>
                  <a:cubicBezTo>
                    <a:pt x="2305" y="986"/>
                    <a:pt x="2228" y="988"/>
                    <a:pt x="2151" y="988"/>
                  </a:cubicBezTo>
                  <a:cubicBezTo>
                    <a:pt x="1392" y="988"/>
                    <a:pt x="658" y="781"/>
                    <a:pt x="1" y="421"/>
                  </a:cubicBezTo>
                  <a:lnTo>
                    <a:pt x="1" y="421"/>
                  </a:lnTo>
                  <a:cubicBezTo>
                    <a:pt x="1" y="421"/>
                    <a:pt x="188" y="2709"/>
                    <a:pt x="2709" y="2709"/>
                  </a:cubicBezTo>
                  <a:cubicBezTo>
                    <a:pt x="2720" y="2709"/>
                    <a:pt x="2730" y="2709"/>
                    <a:pt x="2741" y="2709"/>
                  </a:cubicBezTo>
                  <a:cubicBezTo>
                    <a:pt x="5210" y="2709"/>
                    <a:pt x="5558" y="1"/>
                    <a:pt x="5558"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 name="Google Shape;1233;p49">
              <a:extLst>
                <a:ext uri="{FF2B5EF4-FFF2-40B4-BE49-F238E27FC236}">
                  <a16:creationId xmlns:a16="http://schemas.microsoft.com/office/drawing/2014/main" id="{A15E0A74-572E-47D9-8CE6-DF79AE86033A}"/>
                </a:ext>
              </a:extLst>
            </p:cNvPr>
            <p:cNvSpPr/>
            <p:nvPr/>
          </p:nvSpPr>
          <p:spPr>
            <a:xfrm>
              <a:off x="3791025" y="639550"/>
              <a:ext cx="52550" cy="178525"/>
            </a:xfrm>
            <a:custGeom>
              <a:avLst/>
              <a:gdLst/>
              <a:ahLst/>
              <a:cxnLst/>
              <a:rect l="l" t="t" r="r" b="b"/>
              <a:pathLst>
                <a:path w="2102" h="7141" extrusionOk="0">
                  <a:moveTo>
                    <a:pt x="1188" y="0"/>
                  </a:moveTo>
                  <a:cubicBezTo>
                    <a:pt x="1122" y="0"/>
                    <a:pt x="1051" y="60"/>
                    <a:pt x="1051" y="147"/>
                  </a:cubicBezTo>
                  <a:cubicBezTo>
                    <a:pt x="1051" y="1011"/>
                    <a:pt x="1261" y="1874"/>
                    <a:pt x="1238" y="2762"/>
                  </a:cubicBezTo>
                  <a:cubicBezTo>
                    <a:pt x="1238" y="3532"/>
                    <a:pt x="1074" y="4256"/>
                    <a:pt x="771" y="4933"/>
                  </a:cubicBezTo>
                  <a:cubicBezTo>
                    <a:pt x="514" y="5423"/>
                    <a:pt x="0" y="5914"/>
                    <a:pt x="234" y="6497"/>
                  </a:cubicBezTo>
                  <a:cubicBezTo>
                    <a:pt x="447" y="6995"/>
                    <a:pt x="958" y="7141"/>
                    <a:pt x="1458" y="7141"/>
                  </a:cubicBezTo>
                  <a:cubicBezTo>
                    <a:pt x="1615" y="7141"/>
                    <a:pt x="1770" y="7127"/>
                    <a:pt x="1915" y="7104"/>
                  </a:cubicBezTo>
                  <a:cubicBezTo>
                    <a:pt x="2102" y="7058"/>
                    <a:pt x="2078" y="6824"/>
                    <a:pt x="1891" y="6801"/>
                  </a:cubicBezTo>
                  <a:cubicBezTo>
                    <a:pt x="1494" y="6778"/>
                    <a:pt x="1028" y="6824"/>
                    <a:pt x="724" y="6521"/>
                  </a:cubicBezTo>
                  <a:cubicBezTo>
                    <a:pt x="444" y="6217"/>
                    <a:pt x="607" y="5937"/>
                    <a:pt x="794" y="5657"/>
                  </a:cubicBezTo>
                  <a:cubicBezTo>
                    <a:pt x="1121" y="5143"/>
                    <a:pt x="1354" y="4606"/>
                    <a:pt x="1494" y="4022"/>
                  </a:cubicBezTo>
                  <a:cubicBezTo>
                    <a:pt x="1611" y="3415"/>
                    <a:pt x="1658" y="2808"/>
                    <a:pt x="1611" y="2201"/>
                  </a:cubicBezTo>
                  <a:cubicBezTo>
                    <a:pt x="1588" y="1477"/>
                    <a:pt x="1471" y="777"/>
                    <a:pt x="1284" y="77"/>
                  </a:cubicBezTo>
                  <a:cubicBezTo>
                    <a:pt x="1267" y="23"/>
                    <a:pt x="1228" y="0"/>
                    <a:pt x="1188" y="0"/>
                  </a:cubicBezTo>
                  <a:close/>
                </a:path>
              </a:pathLst>
            </a:custGeom>
            <a:solidFill>
              <a:srgbClr val="F37B5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 name="Google Shape;1234;p49">
              <a:extLst>
                <a:ext uri="{FF2B5EF4-FFF2-40B4-BE49-F238E27FC236}">
                  <a16:creationId xmlns:a16="http://schemas.microsoft.com/office/drawing/2014/main" id="{B773C915-86B4-4806-9EF8-6704B14E30D1}"/>
                </a:ext>
              </a:extLst>
            </p:cNvPr>
            <p:cNvSpPr/>
            <p:nvPr/>
          </p:nvSpPr>
          <p:spPr>
            <a:xfrm>
              <a:off x="3941025" y="3308975"/>
              <a:ext cx="455325" cy="220100"/>
            </a:xfrm>
            <a:custGeom>
              <a:avLst/>
              <a:gdLst/>
              <a:ahLst/>
              <a:cxnLst/>
              <a:rect l="l" t="t" r="r" b="b"/>
              <a:pathLst>
                <a:path w="18213" h="8804" extrusionOk="0">
                  <a:moveTo>
                    <a:pt x="17465" y="1"/>
                  </a:moveTo>
                  <a:cubicBezTo>
                    <a:pt x="13473" y="421"/>
                    <a:pt x="6818" y="818"/>
                    <a:pt x="1" y="1028"/>
                  </a:cubicBezTo>
                  <a:lnTo>
                    <a:pt x="701" y="8803"/>
                  </a:lnTo>
                  <a:lnTo>
                    <a:pt x="18212" y="8219"/>
                  </a:lnTo>
                  <a:lnTo>
                    <a:pt x="17465" y="1"/>
                  </a:lnTo>
                  <a:close/>
                </a:path>
              </a:pathLst>
            </a:custGeom>
            <a:solidFill>
              <a:srgbClr val="4AA27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 name="Google Shape;1235;p49">
              <a:extLst>
                <a:ext uri="{FF2B5EF4-FFF2-40B4-BE49-F238E27FC236}">
                  <a16:creationId xmlns:a16="http://schemas.microsoft.com/office/drawing/2014/main" id="{AFC9B59B-6EBB-4E06-97A2-A057501C9174}"/>
                </a:ext>
              </a:extLst>
            </p:cNvPr>
            <p:cNvSpPr/>
            <p:nvPr/>
          </p:nvSpPr>
          <p:spPr>
            <a:xfrm>
              <a:off x="3439625" y="3331175"/>
              <a:ext cx="443050" cy="197900"/>
            </a:xfrm>
            <a:custGeom>
              <a:avLst/>
              <a:gdLst/>
              <a:ahLst/>
              <a:cxnLst/>
              <a:rect l="l" t="t" r="r" b="b"/>
              <a:pathLst>
                <a:path w="17722" h="7916" extrusionOk="0">
                  <a:moveTo>
                    <a:pt x="1" y="0"/>
                  </a:moveTo>
                  <a:lnTo>
                    <a:pt x="47" y="7331"/>
                  </a:lnTo>
                  <a:lnTo>
                    <a:pt x="17722" y="7915"/>
                  </a:lnTo>
                  <a:lnTo>
                    <a:pt x="17722" y="7915"/>
                  </a:lnTo>
                  <a:lnTo>
                    <a:pt x="17558" y="210"/>
                  </a:lnTo>
                  <a:cubicBezTo>
                    <a:pt x="15028" y="262"/>
                    <a:pt x="12519" y="291"/>
                    <a:pt x="10159" y="291"/>
                  </a:cubicBezTo>
                  <a:cubicBezTo>
                    <a:pt x="6138" y="291"/>
                    <a:pt x="2546" y="206"/>
                    <a:pt x="1" y="0"/>
                  </a:cubicBezTo>
                  <a:close/>
                </a:path>
              </a:pathLst>
            </a:custGeom>
            <a:solidFill>
              <a:srgbClr val="4AA27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 name="Google Shape;1236;p49">
              <a:extLst>
                <a:ext uri="{FF2B5EF4-FFF2-40B4-BE49-F238E27FC236}">
                  <a16:creationId xmlns:a16="http://schemas.microsoft.com/office/drawing/2014/main" id="{81B5D4FA-9708-4BC9-9B07-A67920E2613E}"/>
                </a:ext>
              </a:extLst>
            </p:cNvPr>
            <p:cNvSpPr/>
            <p:nvPr/>
          </p:nvSpPr>
          <p:spPr>
            <a:xfrm>
              <a:off x="4082275" y="615750"/>
              <a:ext cx="99425" cy="191500"/>
            </a:xfrm>
            <a:custGeom>
              <a:avLst/>
              <a:gdLst/>
              <a:ahLst/>
              <a:cxnLst/>
              <a:rect l="l" t="t" r="r" b="b"/>
              <a:pathLst>
                <a:path w="3977" h="7660" extrusionOk="0">
                  <a:moveTo>
                    <a:pt x="1053" y="0"/>
                  </a:moveTo>
                  <a:cubicBezTo>
                    <a:pt x="618" y="0"/>
                    <a:pt x="304" y="71"/>
                    <a:pt x="304" y="71"/>
                  </a:cubicBezTo>
                  <a:cubicBezTo>
                    <a:pt x="304" y="71"/>
                    <a:pt x="887" y="5616"/>
                    <a:pt x="27" y="7653"/>
                  </a:cubicBezTo>
                  <a:lnTo>
                    <a:pt x="27" y="7653"/>
                  </a:lnTo>
                  <a:cubicBezTo>
                    <a:pt x="1975" y="7154"/>
                    <a:pt x="3411" y="5503"/>
                    <a:pt x="3643" y="3504"/>
                  </a:cubicBezTo>
                  <a:cubicBezTo>
                    <a:pt x="3976" y="440"/>
                    <a:pt x="2136" y="0"/>
                    <a:pt x="1053" y="0"/>
                  </a:cubicBezTo>
                  <a:close/>
                  <a:moveTo>
                    <a:pt x="27" y="7653"/>
                  </a:moveTo>
                  <a:cubicBezTo>
                    <a:pt x="18" y="7655"/>
                    <a:pt x="10" y="7657"/>
                    <a:pt x="1" y="7659"/>
                  </a:cubicBezTo>
                  <a:lnTo>
                    <a:pt x="24" y="7659"/>
                  </a:lnTo>
                  <a:cubicBezTo>
                    <a:pt x="25" y="7657"/>
                    <a:pt x="26" y="7655"/>
                    <a:pt x="27" y="7653"/>
                  </a:cubicBezTo>
                  <a:close/>
                </a:path>
              </a:pathLst>
            </a:custGeom>
            <a:solidFill>
              <a:srgbClr val="F37B5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 name="Google Shape;1237;p49">
              <a:extLst>
                <a:ext uri="{FF2B5EF4-FFF2-40B4-BE49-F238E27FC236}">
                  <a16:creationId xmlns:a16="http://schemas.microsoft.com/office/drawing/2014/main" id="{2FDE7C43-2DE1-4AA9-BD7D-57E67941870A}"/>
                </a:ext>
              </a:extLst>
            </p:cNvPr>
            <p:cNvSpPr/>
            <p:nvPr/>
          </p:nvSpPr>
          <p:spPr>
            <a:xfrm>
              <a:off x="3517850" y="653950"/>
              <a:ext cx="105075" cy="160525"/>
            </a:xfrm>
            <a:custGeom>
              <a:avLst/>
              <a:gdLst/>
              <a:ahLst/>
              <a:cxnLst/>
              <a:rect l="l" t="t" r="r" b="b"/>
              <a:pathLst>
                <a:path w="4203" h="6421" extrusionOk="0">
                  <a:moveTo>
                    <a:pt x="2190" y="1"/>
                  </a:moveTo>
                  <a:cubicBezTo>
                    <a:pt x="1279" y="1"/>
                    <a:pt x="427" y="475"/>
                    <a:pt x="234" y="1462"/>
                  </a:cubicBezTo>
                  <a:cubicBezTo>
                    <a:pt x="0" y="2699"/>
                    <a:pt x="817" y="4287"/>
                    <a:pt x="1611" y="5174"/>
                  </a:cubicBezTo>
                  <a:cubicBezTo>
                    <a:pt x="2195" y="5805"/>
                    <a:pt x="3993" y="6272"/>
                    <a:pt x="4063" y="6342"/>
                  </a:cubicBezTo>
                  <a:cubicBezTo>
                    <a:pt x="4128" y="6406"/>
                    <a:pt x="4164" y="6421"/>
                    <a:pt x="4183" y="6421"/>
                  </a:cubicBezTo>
                  <a:cubicBezTo>
                    <a:pt x="4198" y="6421"/>
                    <a:pt x="4203" y="6412"/>
                    <a:pt x="4203" y="6412"/>
                  </a:cubicBezTo>
                  <a:cubicBezTo>
                    <a:pt x="2895" y="2232"/>
                    <a:pt x="2755" y="388"/>
                    <a:pt x="2755" y="61"/>
                  </a:cubicBezTo>
                  <a:cubicBezTo>
                    <a:pt x="2568" y="21"/>
                    <a:pt x="2378" y="1"/>
                    <a:pt x="2190" y="1"/>
                  </a:cubicBezTo>
                  <a:close/>
                </a:path>
              </a:pathLst>
            </a:custGeom>
            <a:solidFill>
              <a:srgbClr val="F37B5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 name="Google Shape;1238;p49">
              <a:extLst>
                <a:ext uri="{FF2B5EF4-FFF2-40B4-BE49-F238E27FC236}">
                  <a16:creationId xmlns:a16="http://schemas.microsoft.com/office/drawing/2014/main" id="{CFEB11D7-9401-40D8-8F75-6BB20091780C}"/>
                </a:ext>
              </a:extLst>
            </p:cNvPr>
            <p:cNvSpPr/>
            <p:nvPr/>
          </p:nvSpPr>
          <p:spPr>
            <a:xfrm>
              <a:off x="3546450" y="237925"/>
              <a:ext cx="579050" cy="464275"/>
            </a:xfrm>
            <a:custGeom>
              <a:avLst/>
              <a:gdLst/>
              <a:ahLst/>
              <a:cxnLst/>
              <a:rect l="l" t="t" r="r" b="b"/>
              <a:pathLst>
                <a:path w="23162" h="18571" extrusionOk="0">
                  <a:moveTo>
                    <a:pt x="9238" y="0"/>
                  </a:moveTo>
                  <a:cubicBezTo>
                    <a:pt x="8995" y="0"/>
                    <a:pt x="8748" y="62"/>
                    <a:pt x="8522" y="195"/>
                  </a:cubicBezTo>
                  <a:cubicBezTo>
                    <a:pt x="7635" y="615"/>
                    <a:pt x="7075" y="1526"/>
                    <a:pt x="7051" y="2530"/>
                  </a:cubicBezTo>
                  <a:cubicBezTo>
                    <a:pt x="6888" y="2156"/>
                    <a:pt x="6748" y="1806"/>
                    <a:pt x="6584" y="1526"/>
                  </a:cubicBezTo>
                  <a:cubicBezTo>
                    <a:pt x="6350" y="1125"/>
                    <a:pt x="5845" y="872"/>
                    <a:pt x="5361" y="872"/>
                  </a:cubicBezTo>
                  <a:cubicBezTo>
                    <a:pt x="5027" y="872"/>
                    <a:pt x="4702" y="992"/>
                    <a:pt x="4483" y="1269"/>
                  </a:cubicBezTo>
                  <a:cubicBezTo>
                    <a:pt x="3993" y="1829"/>
                    <a:pt x="3666" y="2506"/>
                    <a:pt x="3549" y="3230"/>
                  </a:cubicBezTo>
                  <a:cubicBezTo>
                    <a:pt x="3456" y="3137"/>
                    <a:pt x="3386" y="3043"/>
                    <a:pt x="3292" y="2950"/>
                  </a:cubicBezTo>
                  <a:cubicBezTo>
                    <a:pt x="3077" y="2711"/>
                    <a:pt x="2734" y="2582"/>
                    <a:pt x="2393" y="2582"/>
                  </a:cubicBezTo>
                  <a:cubicBezTo>
                    <a:pt x="2068" y="2582"/>
                    <a:pt x="1746" y="2699"/>
                    <a:pt x="1541" y="2950"/>
                  </a:cubicBezTo>
                  <a:cubicBezTo>
                    <a:pt x="0" y="4841"/>
                    <a:pt x="70" y="8273"/>
                    <a:pt x="1425" y="10305"/>
                  </a:cubicBezTo>
                  <a:cubicBezTo>
                    <a:pt x="1518" y="10445"/>
                    <a:pt x="1658" y="10561"/>
                    <a:pt x="1821" y="10631"/>
                  </a:cubicBezTo>
                  <a:cubicBezTo>
                    <a:pt x="1051" y="12616"/>
                    <a:pt x="607" y="14787"/>
                    <a:pt x="1214" y="16865"/>
                  </a:cubicBezTo>
                  <a:cubicBezTo>
                    <a:pt x="1332" y="17244"/>
                    <a:pt x="1675" y="17447"/>
                    <a:pt x="2020" y="17447"/>
                  </a:cubicBezTo>
                  <a:cubicBezTo>
                    <a:pt x="2293" y="17447"/>
                    <a:pt x="2567" y="17320"/>
                    <a:pt x="2732" y="17052"/>
                  </a:cubicBezTo>
                  <a:cubicBezTo>
                    <a:pt x="3596" y="15861"/>
                    <a:pt x="4250" y="14531"/>
                    <a:pt x="4693" y="13106"/>
                  </a:cubicBezTo>
                  <a:cubicBezTo>
                    <a:pt x="5137" y="11542"/>
                    <a:pt x="5324" y="10258"/>
                    <a:pt x="6047" y="8857"/>
                  </a:cubicBezTo>
                  <a:cubicBezTo>
                    <a:pt x="7308" y="9651"/>
                    <a:pt x="8873" y="10048"/>
                    <a:pt x="10437" y="10235"/>
                  </a:cubicBezTo>
                  <a:cubicBezTo>
                    <a:pt x="11277" y="10328"/>
                    <a:pt x="12095" y="10375"/>
                    <a:pt x="12935" y="10398"/>
                  </a:cubicBezTo>
                  <a:cubicBezTo>
                    <a:pt x="14219" y="10421"/>
                    <a:pt x="13659" y="10421"/>
                    <a:pt x="14570" y="11238"/>
                  </a:cubicBezTo>
                  <a:cubicBezTo>
                    <a:pt x="16157" y="12663"/>
                    <a:pt x="18095" y="13200"/>
                    <a:pt x="18235" y="15698"/>
                  </a:cubicBezTo>
                  <a:cubicBezTo>
                    <a:pt x="18305" y="16677"/>
                    <a:pt x="19552" y="18571"/>
                    <a:pt x="20469" y="18571"/>
                  </a:cubicBezTo>
                  <a:cubicBezTo>
                    <a:pt x="20777" y="18571"/>
                    <a:pt x="21048" y="18357"/>
                    <a:pt x="21224" y="17823"/>
                  </a:cubicBezTo>
                  <a:cubicBezTo>
                    <a:pt x="22648" y="13433"/>
                    <a:pt x="23162" y="10491"/>
                    <a:pt x="21878" y="8297"/>
                  </a:cubicBezTo>
                  <a:cubicBezTo>
                    <a:pt x="20944" y="6709"/>
                    <a:pt x="19636" y="4771"/>
                    <a:pt x="17838" y="4094"/>
                  </a:cubicBezTo>
                  <a:cubicBezTo>
                    <a:pt x="17395" y="3253"/>
                    <a:pt x="16601" y="2670"/>
                    <a:pt x="15667" y="2506"/>
                  </a:cubicBezTo>
                  <a:cubicBezTo>
                    <a:pt x="14653" y="2330"/>
                    <a:pt x="13847" y="1092"/>
                    <a:pt x="12758" y="1092"/>
                  </a:cubicBezTo>
                  <a:cubicBezTo>
                    <a:pt x="12693" y="1092"/>
                    <a:pt x="12628" y="1096"/>
                    <a:pt x="12562" y="1105"/>
                  </a:cubicBezTo>
                  <a:cubicBezTo>
                    <a:pt x="11978" y="1152"/>
                    <a:pt x="11418" y="1386"/>
                    <a:pt x="10997" y="1806"/>
                  </a:cubicBezTo>
                  <a:cubicBezTo>
                    <a:pt x="10834" y="1432"/>
                    <a:pt x="10647" y="1059"/>
                    <a:pt x="10460" y="685"/>
                  </a:cubicBezTo>
                  <a:cubicBezTo>
                    <a:pt x="10196" y="249"/>
                    <a:pt x="9724" y="0"/>
                    <a:pt x="9238" y="0"/>
                  </a:cubicBezTo>
                  <a:close/>
                </a:path>
              </a:pathLst>
            </a:custGeom>
            <a:solidFill>
              <a:srgbClr val="F3E0A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55" name="Google Shape;1189;p49">
            <a:extLst>
              <a:ext uri="{FF2B5EF4-FFF2-40B4-BE49-F238E27FC236}">
                <a16:creationId xmlns:a16="http://schemas.microsoft.com/office/drawing/2014/main" id="{3F5CE2B5-6E87-4D5A-B433-FA5102F708E4}"/>
              </a:ext>
            </a:extLst>
          </p:cNvPr>
          <p:cNvSpPr txBox="1">
            <a:spLocks/>
          </p:cNvSpPr>
          <p:nvPr/>
        </p:nvSpPr>
        <p:spPr>
          <a:xfrm>
            <a:off x="9366934" y="6877529"/>
            <a:ext cx="7599091" cy="1711175"/>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800" b="0" i="0" u="none" strike="noStrike" kern="1200" cap="none" spc="0" normalizeH="0" baseline="0" noProof="0">
                <a:ln>
                  <a:noFill/>
                </a:ln>
                <a:solidFill>
                  <a:srgbClr val="272E3A"/>
                </a:solidFill>
                <a:effectLst/>
                <a:uLnTx/>
                <a:uFillTx/>
                <a:latin typeface="Montserrat Light"/>
                <a:ea typeface="+mn-ea"/>
                <a:cs typeface="+mn-cs"/>
              </a:rPr>
              <a:t>“Lorem Ipsum is simply dummy text ’’</a:t>
            </a:r>
          </a:p>
        </p:txBody>
      </p:sp>
      <p:sp>
        <p:nvSpPr>
          <p:cNvPr id="56" name="Google Shape;1189;p49">
            <a:extLst>
              <a:ext uri="{FF2B5EF4-FFF2-40B4-BE49-F238E27FC236}">
                <a16:creationId xmlns:a16="http://schemas.microsoft.com/office/drawing/2014/main" id="{1F8F976A-FE08-449E-9D15-3D74E124292B}"/>
              </a:ext>
            </a:extLst>
          </p:cNvPr>
          <p:cNvSpPr txBox="1">
            <a:spLocks/>
          </p:cNvSpPr>
          <p:nvPr/>
        </p:nvSpPr>
        <p:spPr>
          <a:xfrm>
            <a:off x="9366934" y="9797961"/>
            <a:ext cx="7599091" cy="1711175"/>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800" b="0" i="0" u="none" strike="noStrike" kern="1200" cap="none" spc="0" normalizeH="0" baseline="0" noProof="0">
                <a:ln>
                  <a:noFill/>
                </a:ln>
                <a:solidFill>
                  <a:srgbClr val="272E3A"/>
                </a:solidFill>
                <a:effectLst/>
                <a:uLnTx/>
                <a:uFillTx/>
                <a:latin typeface="Montserrat Light"/>
                <a:ea typeface="+mn-ea"/>
                <a:cs typeface="+mn-cs"/>
              </a:rPr>
              <a:t>“Lorem Ipsum is simply dummy text ’’</a:t>
            </a:r>
          </a:p>
        </p:txBody>
      </p:sp>
      <p:sp>
        <p:nvSpPr>
          <p:cNvPr id="57" name="Google Shape;1188;p49">
            <a:extLst>
              <a:ext uri="{FF2B5EF4-FFF2-40B4-BE49-F238E27FC236}">
                <a16:creationId xmlns:a16="http://schemas.microsoft.com/office/drawing/2014/main" id="{8EAE840E-24DF-4140-91E8-6F1A4E8DE9C2}"/>
              </a:ext>
            </a:extLst>
          </p:cNvPr>
          <p:cNvSpPr txBox="1">
            <a:spLocks/>
          </p:cNvSpPr>
          <p:nvPr/>
        </p:nvSpPr>
        <p:spPr>
          <a:xfrm>
            <a:off x="1920149" y="1440079"/>
            <a:ext cx="20543703" cy="854388"/>
          </a:xfrm>
          <a:prstGeom prst="rect">
            <a:avLst/>
          </a:prstGeom>
        </p:spPr>
        <p:txBody>
          <a:bodyPr spcFirstLastPara="1" wrap="square" lIns="243796" tIns="243796" rIns="243796" bIns="243796"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6600" b="0" i="0" u="none" strike="noStrike" kern="1200" cap="none" spc="0" normalizeH="0" baseline="0" noProof="0">
                <a:ln>
                  <a:noFill/>
                </a:ln>
                <a:solidFill>
                  <a:srgbClr val="272E3A"/>
                </a:solidFill>
                <a:effectLst/>
                <a:uLnTx/>
                <a:uFillTx/>
                <a:latin typeface="Montserrat SemiBold"/>
                <a:ea typeface="+mj-ea"/>
                <a:cs typeface="+mj-cs"/>
              </a:rPr>
              <a:t>Discussions</a:t>
            </a:r>
          </a:p>
        </p:txBody>
      </p:sp>
    </p:spTree>
    <p:extLst>
      <p:ext uri="{BB962C8B-B14F-4D97-AF65-F5344CB8AC3E}">
        <p14:creationId xmlns:p14="http://schemas.microsoft.com/office/powerpoint/2010/main" val="12942070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677;p60">
            <a:extLst>
              <a:ext uri="{FF2B5EF4-FFF2-40B4-BE49-F238E27FC236}">
                <a16:creationId xmlns:a16="http://schemas.microsoft.com/office/drawing/2014/main" id="{C89A0F94-816D-485C-B3C4-D981CD49B12C}"/>
              </a:ext>
            </a:extLst>
          </p:cNvPr>
          <p:cNvSpPr/>
          <p:nvPr/>
        </p:nvSpPr>
        <p:spPr>
          <a:xfrm rot="1354772">
            <a:off x="7582279" y="3244699"/>
            <a:ext cx="9177776" cy="9177776"/>
          </a:xfrm>
          <a:prstGeom prst="chord">
            <a:avLst>
              <a:gd name="adj1" fmla="val 4029601"/>
              <a:gd name="adj2" fmla="val 14860968"/>
            </a:avLst>
          </a:prstGeom>
          <a:solidFill>
            <a:schemeClr val="accent2">
              <a:lumMod val="40000"/>
              <a:lumOff val="6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 name="Google Shape;1678;p60">
            <a:extLst>
              <a:ext uri="{FF2B5EF4-FFF2-40B4-BE49-F238E27FC236}">
                <a16:creationId xmlns:a16="http://schemas.microsoft.com/office/drawing/2014/main" id="{A46624E1-1AF0-4C6D-B56A-1227432CE9D8}"/>
              </a:ext>
            </a:extLst>
          </p:cNvPr>
          <p:cNvSpPr/>
          <p:nvPr/>
        </p:nvSpPr>
        <p:spPr>
          <a:xfrm rot="-1354772" flipH="1">
            <a:off x="7623945" y="3244699"/>
            <a:ext cx="9177776" cy="9177776"/>
          </a:xfrm>
          <a:prstGeom prst="chord">
            <a:avLst>
              <a:gd name="adj1" fmla="val 4029601"/>
              <a:gd name="adj2" fmla="val 14860968"/>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 name="Google Shape;1679;p60">
            <a:extLst>
              <a:ext uri="{FF2B5EF4-FFF2-40B4-BE49-F238E27FC236}">
                <a16:creationId xmlns:a16="http://schemas.microsoft.com/office/drawing/2014/main" id="{E7069539-2BFE-459A-850E-A9DE1AE18FB1}"/>
              </a:ext>
            </a:extLst>
          </p:cNvPr>
          <p:cNvSpPr/>
          <p:nvPr/>
        </p:nvSpPr>
        <p:spPr>
          <a:xfrm>
            <a:off x="15331438" y="4454102"/>
            <a:ext cx="314395" cy="314395"/>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 name="Google Shape;1680;p60">
            <a:extLst>
              <a:ext uri="{FF2B5EF4-FFF2-40B4-BE49-F238E27FC236}">
                <a16:creationId xmlns:a16="http://schemas.microsoft.com/office/drawing/2014/main" id="{E30EB921-C91A-43C3-A38C-0554F72CFEEE}"/>
              </a:ext>
            </a:extLst>
          </p:cNvPr>
          <p:cNvSpPr/>
          <p:nvPr/>
        </p:nvSpPr>
        <p:spPr>
          <a:xfrm>
            <a:off x="15331438" y="10846010"/>
            <a:ext cx="314395" cy="314395"/>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 name="Google Shape;1681;p60">
            <a:extLst>
              <a:ext uri="{FF2B5EF4-FFF2-40B4-BE49-F238E27FC236}">
                <a16:creationId xmlns:a16="http://schemas.microsoft.com/office/drawing/2014/main" id="{901051E4-B16E-4F18-B77F-DDE065824A41}"/>
              </a:ext>
            </a:extLst>
          </p:cNvPr>
          <p:cNvSpPr/>
          <p:nvPr/>
        </p:nvSpPr>
        <p:spPr>
          <a:xfrm>
            <a:off x="16510421" y="8715373"/>
            <a:ext cx="314395" cy="314395"/>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 name="Google Shape;1682;p60">
            <a:extLst>
              <a:ext uri="{FF2B5EF4-FFF2-40B4-BE49-F238E27FC236}">
                <a16:creationId xmlns:a16="http://schemas.microsoft.com/office/drawing/2014/main" id="{473C0DFA-A264-44D2-862F-AFA8CF641BE5}"/>
              </a:ext>
            </a:extLst>
          </p:cNvPr>
          <p:cNvSpPr/>
          <p:nvPr/>
        </p:nvSpPr>
        <p:spPr>
          <a:xfrm>
            <a:off x="16510421" y="6584738"/>
            <a:ext cx="314395" cy="314395"/>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 name="Google Shape;1683;p60">
            <a:extLst>
              <a:ext uri="{FF2B5EF4-FFF2-40B4-BE49-F238E27FC236}">
                <a16:creationId xmlns:a16="http://schemas.microsoft.com/office/drawing/2014/main" id="{5B33F82F-FECC-46AA-9E2E-E44D9640D793}"/>
              </a:ext>
            </a:extLst>
          </p:cNvPr>
          <p:cNvSpPr/>
          <p:nvPr/>
        </p:nvSpPr>
        <p:spPr>
          <a:xfrm flipH="1">
            <a:off x="8779798" y="4454102"/>
            <a:ext cx="314395" cy="314395"/>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 name="Google Shape;1684;p60">
            <a:extLst>
              <a:ext uri="{FF2B5EF4-FFF2-40B4-BE49-F238E27FC236}">
                <a16:creationId xmlns:a16="http://schemas.microsoft.com/office/drawing/2014/main" id="{57F34A1C-D8DC-46EE-BECB-B4C10BE3954D}"/>
              </a:ext>
            </a:extLst>
          </p:cNvPr>
          <p:cNvSpPr/>
          <p:nvPr/>
        </p:nvSpPr>
        <p:spPr>
          <a:xfrm flipH="1">
            <a:off x="8779798" y="10846010"/>
            <a:ext cx="314395" cy="314395"/>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 name="Google Shape;1685;p60">
            <a:extLst>
              <a:ext uri="{FF2B5EF4-FFF2-40B4-BE49-F238E27FC236}">
                <a16:creationId xmlns:a16="http://schemas.microsoft.com/office/drawing/2014/main" id="{1A1AAD6D-F2EE-498C-9B4F-BB23ABC029A6}"/>
              </a:ext>
            </a:extLst>
          </p:cNvPr>
          <p:cNvSpPr/>
          <p:nvPr/>
        </p:nvSpPr>
        <p:spPr>
          <a:xfrm flipH="1">
            <a:off x="7600816" y="8715373"/>
            <a:ext cx="314395" cy="314395"/>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 name="Google Shape;1686;p60">
            <a:extLst>
              <a:ext uri="{FF2B5EF4-FFF2-40B4-BE49-F238E27FC236}">
                <a16:creationId xmlns:a16="http://schemas.microsoft.com/office/drawing/2014/main" id="{38ADB3E6-4B6C-4A90-9509-FA41C8B63B7E}"/>
              </a:ext>
            </a:extLst>
          </p:cNvPr>
          <p:cNvSpPr/>
          <p:nvPr/>
        </p:nvSpPr>
        <p:spPr>
          <a:xfrm flipH="1">
            <a:off x="7600816" y="6584738"/>
            <a:ext cx="314395" cy="314395"/>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 name="Google Shape;1688;p60">
            <a:extLst>
              <a:ext uri="{FF2B5EF4-FFF2-40B4-BE49-F238E27FC236}">
                <a16:creationId xmlns:a16="http://schemas.microsoft.com/office/drawing/2014/main" id="{C5D4C82D-036A-47B2-A991-65A00598B3E4}"/>
              </a:ext>
            </a:extLst>
          </p:cNvPr>
          <p:cNvSpPr txBox="1">
            <a:spLocks/>
          </p:cNvSpPr>
          <p:nvPr/>
        </p:nvSpPr>
        <p:spPr>
          <a:xfrm>
            <a:off x="1920149" y="6099478"/>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Jupiter is a gas giant and the fourth-brightest object in the sky</a:t>
            </a:r>
          </a:p>
        </p:txBody>
      </p:sp>
      <p:sp>
        <p:nvSpPr>
          <p:cNvPr id="13" name="Google Shape;1689;p60">
            <a:extLst>
              <a:ext uri="{FF2B5EF4-FFF2-40B4-BE49-F238E27FC236}">
                <a16:creationId xmlns:a16="http://schemas.microsoft.com/office/drawing/2014/main" id="{2B2419E0-8963-4864-8390-0952F93FDD3A}"/>
              </a:ext>
            </a:extLst>
          </p:cNvPr>
          <p:cNvSpPr txBox="1">
            <a:spLocks/>
          </p:cNvSpPr>
          <p:nvPr/>
        </p:nvSpPr>
        <p:spPr>
          <a:xfrm>
            <a:off x="1920149" y="3968843"/>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Saturn is the ringed one. It’s a gas giant, composed of hydrogen and helium</a:t>
            </a:r>
          </a:p>
        </p:txBody>
      </p:sp>
      <p:sp>
        <p:nvSpPr>
          <p:cNvPr id="14" name="Google Shape;1690;p60">
            <a:extLst>
              <a:ext uri="{FF2B5EF4-FFF2-40B4-BE49-F238E27FC236}">
                <a16:creationId xmlns:a16="http://schemas.microsoft.com/office/drawing/2014/main" id="{65EFA9CC-F6AB-429B-A0DA-E699587E069E}"/>
              </a:ext>
            </a:extLst>
          </p:cNvPr>
          <p:cNvSpPr txBox="1">
            <a:spLocks/>
          </p:cNvSpPr>
          <p:nvPr/>
        </p:nvSpPr>
        <p:spPr>
          <a:xfrm>
            <a:off x="1920149" y="8230114"/>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Venus has a beautiful name and is the second planet from the Sun</a:t>
            </a:r>
          </a:p>
        </p:txBody>
      </p:sp>
      <p:sp>
        <p:nvSpPr>
          <p:cNvPr id="15" name="Google Shape;1691;p60">
            <a:extLst>
              <a:ext uri="{FF2B5EF4-FFF2-40B4-BE49-F238E27FC236}">
                <a16:creationId xmlns:a16="http://schemas.microsoft.com/office/drawing/2014/main" id="{015B1896-9D52-4019-8624-CDBC0ED9C3A4}"/>
              </a:ext>
            </a:extLst>
          </p:cNvPr>
          <p:cNvSpPr txBox="1">
            <a:spLocks/>
          </p:cNvSpPr>
          <p:nvPr/>
        </p:nvSpPr>
        <p:spPr>
          <a:xfrm>
            <a:off x="1920149" y="10360749"/>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Mercury is the closest planet to the Sun and the smallest in our Solar System</a:t>
            </a:r>
          </a:p>
        </p:txBody>
      </p:sp>
      <p:sp>
        <p:nvSpPr>
          <p:cNvPr id="16" name="Google Shape;1692;p60">
            <a:extLst>
              <a:ext uri="{FF2B5EF4-FFF2-40B4-BE49-F238E27FC236}">
                <a16:creationId xmlns:a16="http://schemas.microsoft.com/office/drawing/2014/main" id="{6C191273-D3FB-4CAB-B5A6-3C579801B64E}"/>
              </a:ext>
            </a:extLst>
          </p:cNvPr>
          <p:cNvSpPr txBox="1">
            <a:spLocks/>
          </p:cNvSpPr>
          <p:nvPr/>
        </p:nvSpPr>
        <p:spPr>
          <a:xfrm>
            <a:off x="17466324" y="6099478"/>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Neptune is the fourth-largest planet in our Solar System</a:t>
            </a:r>
          </a:p>
        </p:txBody>
      </p:sp>
      <p:sp>
        <p:nvSpPr>
          <p:cNvPr id="17" name="Google Shape;1693;p60">
            <a:extLst>
              <a:ext uri="{FF2B5EF4-FFF2-40B4-BE49-F238E27FC236}">
                <a16:creationId xmlns:a16="http://schemas.microsoft.com/office/drawing/2014/main" id="{E3D7EBE4-BEB4-47AF-B716-0628EDEB82AA}"/>
              </a:ext>
            </a:extLst>
          </p:cNvPr>
          <p:cNvSpPr txBox="1">
            <a:spLocks/>
          </p:cNvSpPr>
          <p:nvPr/>
        </p:nvSpPr>
        <p:spPr>
          <a:xfrm>
            <a:off x="17466324" y="3968843"/>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Despite being red, Mars is actually a cold place. It’s full of iron oxide dust</a:t>
            </a:r>
          </a:p>
        </p:txBody>
      </p:sp>
      <p:sp>
        <p:nvSpPr>
          <p:cNvPr id="18" name="Google Shape;1694;p60">
            <a:extLst>
              <a:ext uri="{FF2B5EF4-FFF2-40B4-BE49-F238E27FC236}">
                <a16:creationId xmlns:a16="http://schemas.microsoft.com/office/drawing/2014/main" id="{46EB3D06-CEC9-481F-95FB-1BDD0CF239C4}"/>
              </a:ext>
            </a:extLst>
          </p:cNvPr>
          <p:cNvSpPr txBox="1">
            <a:spLocks/>
          </p:cNvSpPr>
          <p:nvPr/>
        </p:nvSpPr>
        <p:spPr>
          <a:xfrm>
            <a:off x="17466324" y="8230114"/>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Pluto is in the Kuiper belt and is considered a dwarf planet since 2006</a:t>
            </a:r>
          </a:p>
        </p:txBody>
      </p:sp>
      <p:sp>
        <p:nvSpPr>
          <p:cNvPr id="19" name="Google Shape;1695;p60">
            <a:extLst>
              <a:ext uri="{FF2B5EF4-FFF2-40B4-BE49-F238E27FC236}">
                <a16:creationId xmlns:a16="http://schemas.microsoft.com/office/drawing/2014/main" id="{CCB738F0-BD65-4C58-A930-8BC9EB824BFD}"/>
              </a:ext>
            </a:extLst>
          </p:cNvPr>
          <p:cNvSpPr txBox="1">
            <a:spLocks/>
          </p:cNvSpPr>
          <p:nvPr/>
        </p:nvSpPr>
        <p:spPr>
          <a:xfrm>
            <a:off x="17466324" y="10360749"/>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Ceres is a dwarf planet and the biggest object in the asteroid belt</a:t>
            </a:r>
          </a:p>
        </p:txBody>
      </p:sp>
      <p:grpSp>
        <p:nvGrpSpPr>
          <p:cNvPr id="20" name="Google Shape;1696;p60">
            <a:extLst>
              <a:ext uri="{FF2B5EF4-FFF2-40B4-BE49-F238E27FC236}">
                <a16:creationId xmlns:a16="http://schemas.microsoft.com/office/drawing/2014/main" id="{239C744A-36C1-4FE9-8CD8-BCE814DCFA2F}"/>
              </a:ext>
            </a:extLst>
          </p:cNvPr>
          <p:cNvGrpSpPr/>
          <p:nvPr/>
        </p:nvGrpSpPr>
        <p:grpSpPr>
          <a:xfrm>
            <a:off x="10677729" y="5147665"/>
            <a:ext cx="3028544" cy="5359989"/>
            <a:chOff x="3937169" y="1805847"/>
            <a:chExt cx="1322296" cy="2340232"/>
          </a:xfrm>
        </p:grpSpPr>
        <p:sp>
          <p:nvSpPr>
            <p:cNvPr id="21" name="Google Shape;1697;p60">
              <a:extLst>
                <a:ext uri="{FF2B5EF4-FFF2-40B4-BE49-F238E27FC236}">
                  <a16:creationId xmlns:a16="http://schemas.microsoft.com/office/drawing/2014/main" id="{9C0A89D0-23CB-48BF-B002-F87CBD999B7E}"/>
                </a:ext>
              </a:extLst>
            </p:cNvPr>
            <p:cNvSpPr/>
            <p:nvPr/>
          </p:nvSpPr>
          <p:spPr>
            <a:xfrm>
              <a:off x="4004666" y="1853528"/>
              <a:ext cx="1187303" cy="2292551"/>
            </a:xfrm>
            <a:custGeom>
              <a:avLst/>
              <a:gdLst/>
              <a:ahLst/>
              <a:cxnLst/>
              <a:rect l="l" t="t" r="r" b="b"/>
              <a:pathLst>
                <a:path w="37028" h="71497" extrusionOk="0">
                  <a:moveTo>
                    <a:pt x="3092" y="1"/>
                  </a:moveTo>
                  <a:cubicBezTo>
                    <a:pt x="1388" y="1"/>
                    <a:pt x="1" y="1371"/>
                    <a:pt x="1" y="3075"/>
                  </a:cubicBezTo>
                  <a:lnTo>
                    <a:pt x="1" y="68405"/>
                  </a:lnTo>
                  <a:cubicBezTo>
                    <a:pt x="1" y="70109"/>
                    <a:pt x="1388" y="71496"/>
                    <a:pt x="3092" y="71496"/>
                  </a:cubicBezTo>
                  <a:lnTo>
                    <a:pt x="33936" y="71496"/>
                  </a:lnTo>
                  <a:cubicBezTo>
                    <a:pt x="35640" y="71496"/>
                    <a:pt x="37027" y="70109"/>
                    <a:pt x="37027" y="68405"/>
                  </a:cubicBezTo>
                  <a:lnTo>
                    <a:pt x="37027" y="3075"/>
                  </a:lnTo>
                  <a:cubicBezTo>
                    <a:pt x="37027" y="1371"/>
                    <a:pt x="35640" y="1"/>
                    <a:pt x="33936" y="1"/>
                  </a:cubicBezTo>
                  <a:close/>
                </a:path>
              </a:pathLst>
            </a:custGeom>
            <a:solidFill>
              <a:srgbClr val="4AA27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1698;p60">
              <a:extLst>
                <a:ext uri="{FF2B5EF4-FFF2-40B4-BE49-F238E27FC236}">
                  <a16:creationId xmlns:a16="http://schemas.microsoft.com/office/drawing/2014/main" id="{46945645-4C86-41F3-A40E-4A44CBBB4995}"/>
                </a:ext>
              </a:extLst>
            </p:cNvPr>
            <p:cNvSpPr/>
            <p:nvPr/>
          </p:nvSpPr>
          <p:spPr>
            <a:xfrm>
              <a:off x="3937169" y="1805847"/>
              <a:ext cx="1322296" cy="505793"/>
            </a:xfrm>
            <a:custGeom>
              <a:avLst/>
              <a:gdLst/>
              <a:ahLst/>
              <a:cxnLst/>
              <a:rect l="l" t="t" r="r" b="b"/>
              <a:pathLst>
                <a:path w="41238" h="15774" extrusionOk="0">
                  <a:moveTo>
                    <a:pt x="3075" y="0"/>
                  </a:moveTo>
                  <a:cubicBezTo>
                    <a:pt x="1371" y="0"/>
                    <a:pt x="1" y="1371"/>
                    <a:pt x="1" y="3075"/>
                  </a:cubicBezTo>
                  <a:lnTo>
                    <a:pt x="1" y="12699"/>
                  </a:lnTo>
                  <a:cubicBezTo>
                    <a:pt x="1" y="14403"/>
                    <a:pt x="1371" y="15773"/>
                    <a:pt x="3075" y="15773"/>
                  </a:cubicBezTo>
                  <a:lnTo>
                    <a:pt x="38163" y="15773"/>
                  </a:lnTo>
                  <a:cubicBezTo>
                    <a:pt x="39867" y="15773"/>
                    <a:pt x="41237" y="14403"/>
                    <a:pt x="41237" y="12699"/>
                  </a:cubicBezTo>
                  <a:lnTo>
                    <a:pt x="41237" y="3075"/>
                  </a:lnTo>
                  <a:cubicBezTo>
                    <a:pt x="41237" y="1371"/>
                    <a:pt x="39867" y="0"/>
                    <a:pt x="38163" y="0"/>
                  </a:cubicBezTo>
                  <a:close/>
                </a:path>
              </a:pathLst>
            </a:custGeom>
            <a:solidFill>
              <a:srgbClr val="D1D1D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1699;p60">
              <a:extLst>
                <a:ext uri="{FF2B5EF4-FFF2-40B4-BE49-F238E27FC236}">
                  <a16:creationId xmlns:a16="http://schemas.microsoft.com/office/drawing/2014/main" id="{351A4D73-9D85-4836-A3C4-A7F3BB994B13}"/>
                </a:ext>
              </a:extLst>
            </p:cNvPr>
            <p:cNvSpPr/>
            <p:nvPr/>
          </p:nvSpPr>
          <p:spPr>
            <a:xfrm>
              <a:off x="4250060" y="1876422"/>
              <a:ext cx="67016" cy="364483"/>
            </a:xfrm>
            <a:custGeom>
              <a:avLst/>
              <a:gdLst/>
              <a:ahLst/>
              <a:cxnLst/>
              <a:rect l="l" t="t" r="r" b="b"/>
              <a:pathLst>
                <a:path w="2090" h="11367" extrusionOk="0">
                  <a:moveTo>
                    <a:pt x="1045" y="1"/>
                  </a:moveTo>
                  <a:cubicBezTo>
                    <a:pt x="523" y="1"/>
                    <a:pt x="0" y="348"/>
                    <a:pt x="0" y="1041"/>
                  </a:cubicBezTo>
                  <a:lnTo>
                    <a:pt x="0" y="10331"/>
                  </a:lnTo>
                  <a:cubicBezTo>
                    <a:pt x="0" y="10899"/>
                    <a:pt x="468" y="11367"/>
                    <a:pt x="1053" y="11367"/>
                  </a:cubicBezTo>
                  <a:cubicBezTo>
                    <a:pt x="1621" y="11367"/>
                    <a:pt x="2089" y="10899"/>
                    <a:pt x="2089" y="10331"/>
                  </a:cubicBezTo>
                  <a:lnTo>
                    <a:pt x="2089" y="1041"/>
                  </a:lnTo>
                  <a:cubicBezTo>
                    <a:pt x="2089" y="348"/>
                    <a:pt x="1567" y="1"/>
                    <a:pt x="1045"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1700;p60">
              <a:extLst>
                <a:ext uri="{FF2B5EF4-FFF2-40B4-BE49-F238E27FC236}">
                  <a16:creationId xmlns:a16="http://schemas.microsoft.com/office/drawing/2014/main" id="{D546C5B7-C5E3-4978-98A0-529CFB2DB2F1}"/>
                </a:ext>
              </a:extLst>
            </p:cNvPr>
            <p:cNvSpPr/>
            <p:nvPr/>
          </p:nvSpPr>
          <p:spPr>
            <a:xfrm>
              <a:off x="4040322" y="1876037"/>
              <a:ext cx="66984" cy="364355"/>
            </a:xfrm>
            <a:custGeom>
              <a:avLst/>
              <a:gdLst/>
              <a:ahLst/>
              <a:cxnLst/>
              <a:rect l="l" t="t" r="r" b="b"/>
              <a:pathLst>
                <a:path w="2089" h="11363" extrusionOk="0">
                  <a:moveTo>
                    <a:pt x="1044" y="0"/>
                  </a:moveTo>
                  <a:cubicBezTo>
                    <a:pt x="522" y="0"/>
                    <a:pt x="0" y="351"/>
                    <a:pt x="8" y="1053"/>
                  </a:cubicBezTo>
                  <a:lnTo>
                    <a:pt x="8" y="10343"/>
                  </a:lnTo>
                  <a:cubicBezTo>
                    <a:pt x="8" y="10911"/>
                    <a:pt x="476" y="11362"/>
                    <a:pt x="1044" y="11362"/>
                  </a:cubicBezTo>
                  <a:cubicBezTo>
                    <a:pt x="1612" y="11362"/>
                    <a:pt x="2080" y="10911"/>
                    <a:pt x="2080" y="10343"/>
                  </a:cubicBezTo>
                  <a:lnTo>
                    <a:pt x="2080" y="1053"/>
                  </a:lnTo>
                  <a:cubicBezTo>
                    <a:pt x="2089" y="351"/>
                    <a:pt x="1567" y="0"/>
                    <a:pt x="1044"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1701;p60">
              <a:extLst>
                <a:ext uri="{FF2B5EF4-FFF2-40B4-BE49-F238E27FC236}">
                  <a16:creationId xmlns:a16="http://schemas.microsoft.com/office/drawing/2014/main" id="{01FE849F-7A43-4474-B71D-3B2B73F3A9F7}"/>
                </a:ext>
              </a:extLst>
            </p:cNvPr>
            <p:cNvSpPr/>
            <p:nvPr/>
          </p:nvSpPr>
          <p:spPr>
            <a:xfrm>
              <a:off x="4460085" y="1876422"/>
              <a:ext cx="66471" cy="364483"/>
            </a:xfrm>
            <a:custGeom>
              <a:avLst/>
              <a:gdLst/>
              <a:ahLst/>
              <a:cxnLst/>
              <a:rect l="l" t="t" r="r" b="b"/>
              <a:pathLst>
                <a:path w="2073" h="11367" extrusionOk="0">
                  <a:moveTo>
                    <a:pt x="1036" y="1"/>
                  </a:moveTo>
                  <a:cubicBezTo>
                    <a:pt x="518" y="1"/>
                    <a:pt x="0" y="348"/>
                    <a:pt x="0" y="1041"/>
                  </a:cubicBezTo>
                  <a:lnTo>
                    <a:pt x="0" y="10331"/>
                  </a:lnTo>
                  <a:cubicBezTo>
                    <a:pt x="0" y="10899"/>
                    <a:pt x="468" y="11367"/>
                    <a:pt x="1036" y="11367"/>
                  </a:cubicBezTo>
                  <a:cubicBezTo>
                    <a:pt x="1604" y="11367"/>
                    <a:pt x="2072" y="10899"/>
                    <a:pt x="2072" y="10331"/>
                  </a:cubicBezTo>
                  <a:lnTo>
                    <a:pt x="2072" y="1041"/>
                  </a:lnTo>
                  <a:cubicBezTo>
                    <a:pt x="2072" y="348"/>
                    <a:pt x="1554" y="1"/>
                    <a:pt x="1036"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 name="Google Shape;1702;p60">
              <a:extLst>
                <a:ext uri="{FF2B5EF4-FFF2-40B4-BE49-F238E27FC236}">
                  <a16:creationId xmlns:a16="http://schemas.microsoft.com/office/drawing/2014/main" id="{48CD25E5-CE5C-409F-8E9B-489CCC55F409}"/>
                </a:ext>
              </a:extLst>
            </p:cNvPr>
            <p:cNvSpPr/>
            <p:nvPr/>
          </p:nvSpPr>
          <p:spPr>
            <a:xfrm>
              <a:off x="4670111" y="1876422"/>
              <a:ext cx="66439" cy="364483"/>
            </a:xfrm>
            <a:custGeom>
              <a:avLst/>
              <a:gdLst/>
              <a:ahLst/>
              <a:cxnLst/>
              <a:rect l="l" t="t" r="r" b="b"/>
              <a:pathLst>
                <a:path w="2072" h="11367" extrusionOk="0">
                  <a:moveTo>
                    <a:pt x="1036" y="1"/>
                  </a:moveTo>
                  <a:cubicBezTo>
                    <a:pt x="518" y="1"/>
                    <a:pt x="0" y="348"/>
                    <a:pt x="0" y="1041"/>
                  </a:cubicBezTo>
                  <a:lnTo>
                    <a:pt x="0" y="10331"/>
                  </a:lnTo>
                  <a:cubicBezTo>
                    <a:pt x="0" y="10899"/>
                    <a:pt x="468" y="11367"/>
                    <a:pt x="1036" y="11367"/>
                  </a:cubicBezTo>
                  <a:cubicBezTo>
                    <a:pt x="1604" y="11367"/>
                    <a:pt x="2072" y="10899"/>
                    <a:pt x="2072" y="10331"/>
                  </a:cubicBezTo>
                  <a:lnTo>
                    <a:pt x="2072" y="1041"/>
                  </a:lnTo>
                  <a:cubicBezTo>
                    <a:pt x="2072" y="348"/>
                    <a:pt x="1554" y="1"/>
                    <a:pt x="1036"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1703;p60">
              <a:extLst>
                <a:ext uri="{FF2B5EF4-FFF2-40B4-BE49-F238E27FC236}">
                  <a16:creationId xmlns:a16="http://schemas.microsoft.com/office/drawing/2014/main" id="{0BA40027-C94F-4F56-A4A1-A4D55EBF64E4}"/>
                </a:ext>
              </a:extLst>
            </p:cNvPr>
            <p:cNvSpPr/>
            <p:nvPr/>
          </p:nvSpPr>
          <p:spPr>
            <a:xfrm>
              <a:off x="4880105" y="1876422"/>
              <a:ext cx="66471" cy="364483"/>
            </a:xfrm>
            <a:custGeom>
              <a:avLst/>
              <a:gdLst/>
              <a:ahLst/>
              <a:cxnLst/>
              <a:rect l="l" t="t" r="r" b="b"/>
              <a:pathLst>
                <a:path w="2073" h="11367" extrusionOk="0">
                  <a:moveTo>
                    <a:pt x="1037" y="1"/>
                  </a:moveTo>
                  <a:cubicBezTo>
                    <a:pt x="519" y="1"/>
                    <a:pt x="1" y="348"/>
                    <a:pt x="1" y="1041"/>
                  </a:cubicBezTo>
                  <a:lnTo>
                    <a:pt x="1" y="10331"/>
                  </a:lnTo>
                  <a:cubicBezTo>
                    <a:pt x="1" y="10899"/>
                    <a:pt x="452" y="11367"/>
                    <a:pt x="1037" y="11367"/>
                  </a:cubicBezTo>
                  <a:cubicBezTo>
                    <a:pt x="1605" y="11367"/>
                    <a:pt x="2073" y="10899"/>
                    <a:pt x="2073" y="10331"/>
                  </a:cubicBezTo>
                  <a:lnTo>
                    <a:pt x="2073" y="1041"/>
                  </a:lnTo>
                  <a:cubicBezTo>
                    <a:pt x="2073" y="348"/>
                    <a:pt x="1555" y="1"/>
                    <a:pt x="1037"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1704;p60">
              <a:extLst>
                <a:ext uri="{FF2B5EF4-FFF2-40B4-BE49-F238E27FC236}">
                  <a16:creationId xmlns:a16="http://schemas.microsoft.com/office/drawing/2014/main" id="{FD23D537-13F1-4394-BF44-F94F36399A54}"/>
                </a:ext>
              </a:extLst>
            </p:cNvPr>
            <p:cNvSpPr/>
            <p:nvPr/>
          </p:nvSpPr>
          <p:spPr>
            <a:xfrm>
              <a:off x="5089585" y="1876422"/>
              <a:ext cx="66471" cy="364483"/>
            </a:xfrm>
            <a:custGeom>
              <a:avLst/>
              <a:gdLst/>
              <a:ahLst/>
              <a:cxnLst/>
              <a:rect l="l" t="t" r="r" b="b"/>
              <a:pathLst>
                <a:path w="2073" h="11367" extrusionOk="0">
                  <a:moveTo>
                    <a:pt x="1037" y="1"/>
                  </a:moveTo>
                  <a:cubicBezTo>
                    <a:pt x="519" y="1"/>
                    <a:pt x="1" y="348"/>
                    <a:pt x="1" y="1041"/>
                  </a:cubicBezTo>
                  <a:lnTo>
                    <a:pt x="1" y="10331"/>
                  </a:lnTo>
                  <a:cubicBezTo>
                    <a:pt x="1" y="10899"/>
                    <a:pt x="469" y="11367"/>
                    <a:pt x="1037" y="11367"/>
                  </a:cubicBezTo>
                  <a:cubicBezTo>
                    <a:pt x="1622" y="11367"/>
                    <a:pt x="2073" y="10899"/>
                    <a:pt x="2073" y="10331"/>
                  </a:cubicBezTo>
                  <a:lnTo>
                    <a:pt x="2073" y="1041"/>
                  </a:lnTo>
                  <a:cubicBezTo>
                    <a:pt x="2073" y="348"/>
                    <a:pt x="1555" y="1"/>
                    <a:pt x="1037"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1705;p60">
              <a:extLst>
                <a:ext uri="{FF2B5EF4-FFF2-40B4-BE49-F238E27FC236}">
                  <a16:creationId xmlns:a16="http://schemas.microsoft.com/office/drawing/2014/main" id="{E4D33DA0-D128-455D-8E3E-5686E84BBF0C}"/>
                </a:ext>
              </a:extLst>
            </p:cNvPr>
            <p:cNvSpPr/>
            <p:nvPr/>
          </p:nvSpPr>
          <p:spPr>
            <a:xfrm>
              <a:off x="4109679" y="2630911"/>
              <a:ext cx="977277" cy="290958"/>
            </a:xfrm>
            <a:custGeom>
              <a:avLst/>
              <a:gdLst/>
              <a:ahLst/>
              <a:cxnLst/>
              <a:rect l="l" t="t" r="r" b="b"/>
              <a:pathLst>
                <a:path w="30478" h="9074" extrusionOk="0">
                  <a:moveTo>
                    <a:pt x="1" y="1"/>
                  </a:moveTo>
                  <a:lnTo>
                    <a:pt x="1" y="9073"/>
                  </a:lnTo>
                  <a:lnTo>
                    <a:pt x="30477" y="9073"/>
                  </a:lnTo>
                  <a:lnTo>
                    <a:pt x="30477" y="1"/>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100"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30" name="Google Shape;1188;p49">
            <a:extLst>
              <a:ext uri="{FF2B5EF4-FFF2-40B4-BE49-F238E27FC236}">
                <a16:creationId xmlns:a16="http://schemas.microsoft.com/office/drawing/2014/main" id="{B0E81560-8379-4EE7-BF78-B2826E3A98C5}"/>
              </a:ext>
            </a:extLst>
          </p:cNvPr>
          <p:cNvSpPr txBox="1">
            <a:spLocks/>
          </p:cNvSpPr>
          <p:nvPr/>
        </p:nvSpPr>
        <p:spPr>
          <a:xfrm>
            <a:off x="1920149" y="1440079"/>
            <a:ext cx="20543703" cy="854388"/>
          </a:xfrm>
          <a:prstGeom prst="rect">
            <a:avLst/>
          </a:prstGeom>
        </p:spPr>
        <p:txBody>
          <a:bodyPr spcFirstLastPara="1" wrap="square" lIns="243796" tIns="243796" rIns="243796" bIns="243796"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6599" b="0" i="0" u="none" strike="noStrike" kern="1200" cap="none" spc="0" normalizeH="0" baseline="0" noProof="0">
                <a:ln>
                  <a:noFill/>
                </a:ln>
                <a:solidFill>
                  <a:srgbClr val="272E3A"/>
                </a:solidFill>
                <a:effectLst/>
                <a:uLnTx/>
                <a:uFillTx/>
                <a:latin typeface="Montserrat SemiBold"/>
                <a:ea typeface="+mj-ea"/>
                <a:cs typeface="+mj-cs"/>
              </a:rPr>
              <a:t>CONTRAINDICATIONS - INDICATIONS</a:t>
            </a:r>
            <a:endParaRPr kumimoji="0" lang="en-US" sz="6599" b="0" i="0" u="none" strike="noStrike" kern="1200" cap="none" spc="0" normalizeH="0" baseline="0" noProof="0">
              <a:ln>
                <a:noFill/>
              </a:ln>
              <a:solidFill>
                <a:srgbClr val="272E3A"/>
              </a:solidFill>
              <a:effectLst/>
              <a:uLnTx/>
              <a:uFillTx/>
              <a:latin typeface="Montserrat SemiBold"/>
              <a:ea typeface="+mj-ea"/>
              <a:cs typeface="+mj-cs"/>
            </a:endParaRPr>
          </a:p>
        </p:txBody>
      </p:sp>
    </p:spTree>
    <p:extLst>
      <p:ext uri="{BB962C8B-B14F-4D97-AF65-F5344CB8AC3E}">
        <p14:creationId xmlns:p14="http://schemas.microsoft.com/office/powerpoint/2010/main" val="38040493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10;p61">
            <a:extLst>
              <a:ext uri="{FF2B5EF4-FFF2-40B4-BE49-F238E27FC236}">
                <a16:creationId xmlns:a16="http://schemas.microsoft.com/office/drawing/2014/main" id="{E568D46A-7178-4885-B578-A3C0B0152557}"/>
              </a:ext>
            </a:extLst>
          </p:cNvPr>
          <p:cNvSpPr/>
          <p:nvPr/>
        </p:nvSpPr>
        <p:spPr>
          <a:xfrm rot="5400000">
            <a:off x="17708289" y="7925060"/>
            <a:ext cx="314395" cy="314395"/>
          </a:xfrm>
          <a:prstGeom prst="ellipse">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cxnSp>
        <p:nvCxnSpPr>
          <p:cNvPr id="3" name="Google Shape;1711;p61">
            <a:extLst>
              <a:ext uri="{FF2B5EF4-FFF2-40B4-BE49-F238E27FC236}">
                <a16:creationId xmlns:a16="http://schemas.microsoft.com/office/drawing/2014/main" id="{55CECE7B-A75C-4F4D-9343-5462EE47D156}"/>
              </a:ext>
            </a:extLst>
          </p:cNvPr>
          <p:cNvCxnSpPr>
            <a:stCxn id="2" idx="4"/>
          </p:cNvCxnSpPr>
          <p:nvPr/>
        </p:nvCxnSpPr>
        <p:spPr>
          <a:xfrm rot="10800000">
            <a:off x="14807531" y="8082258"/>
            <a:ext cx="2900758" cy="0"/>
          </a:xfrm>
          <a:prstGeom prst="straightConnector1">
            <a:avLst/>
          </a:prstGeom>
          <a:noFill/>
          <a:ln w="19050" cap="flat" cmpd="sng">
            <a:solidFill>
              <a:schemeClr val="dk1"/>
            </a:solidFill>
            <a:prstDash val="solid"/>
            <a:round/>
            <a:headEnd type="none" w="med" len="med"/>
            <a:tailEnd type="none" w="med" len="med"/>
          </a:ln>
        </p:spPr>
      </p:cxnSp>
      <p:sp>
        <p:nvSpPr>
          <p:cNvPr id="4" name="Google Shape;1712;p61">
            <a:extLst>
              <a:ext uri="{FF2B5EF4-FFF2-40B4-BE49-F238E27FC236}">
                <a16:creationId xmlns:a16="http://schemas.microsoft.com/office/drawing/2014/main" id="{39A344F5-9B06-4F60-819E-DE5E09C14DAA}"/>
              </a:ext>
            </a:extLst>
          </p:cNvPr>
          <p:cNvSpPr/>
          <p:nvPr/>
        </p:nvSpPr>
        <p:spPr>
          <a:xfrm rot="5400000">
            <a:off x="16183771" y="4896231"/>
            <a:ext cx="314395" cy="314395"/>
          </a:xfrm>
          <a:prstGeom prst="ellipse">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 name="Google Shape;1713;p61">
            <a:extLst>
              <a:ext uri="{FF2B5EF4-FFF2-40B4-BE49-F238E27FC236}">
                <a16:creationId xmlns:a16="http://schemas.microsoft.com/office/drawing/2014/main" id="{F0A370DA-675F-428F-8ADA-3AD358049C63}"/>
              </a:ext>
            </a:extLst>
          </p:cNvPr>
          <p:cNvSpPr/>
          <p:nvPr/>
        </p:nvSpPr>
        <p:spPr>
          <a:xfrm rot="5400000">
            <a:off x="16183771" y="10953890"/>
            <a:ext cx="314395" cy="314395"/>
          </a:xfrm>
          <a:prstGeom prst="ellipse">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 name="Google Shape;1714;p61">
            <a:extLst>
              <a:ext uri="{FF2B5EF4-FFF2-40B4-BE49-F238E27FC236}">
                <a16:creationId xmlns:a16="http://schemas.microsoft.com/office/drawing/2014/main" id="{DBE4BFFF-AC31-4A0B-9CD3-3235F0DB764E}"/>
              </a:ext>
            </a:extLst>
          </p:cNvPr>
          <p:cNvSpPr/>
          <p:nvPr/>
        </p:nvSpPr>
        <p:spPr>
          <a:xfrm>
            <a:off x="13282621" y="5063827"/>
            <a:ext cx="2901041" cy="883598"/>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grpSp>
        <p:nvGrpSpPr>
          <p:cNvPr id="7" name="Google Shape;1715;p61">
            <a:extLst>
              <a:ext uri="{FF2B5EF4-FFF2-40B4-BE49-F238E27FC236}">
                <a16:creationId xmlns:a16="http://schemas.microsoft.com/office/drawing/2014/main" id="{50396DBE-2D53-4ED7-914C-72E230310621}"/>
              </a:ext>
            </a:extLst>
          </p:cNvPr>
          <p:cNvGrpSpPr/>
          <p:nvPr/>
        </p:nvGrpSpPr>
        <p:grpSpPr>
          <a:xfrm>
            <a:off x="9878780" y="6312574"/>
            <a:ext cx="4705385" cy="3408703"/>
            <a:chOff x="3704529" y="2367212"/>
            <a:chExt cx="1764545" cy="1278282"/>
          </a:xfrm>
        </p:grpSpPr>
        <p:sp>
          <p:nvSpPr>
            <p:cNvPr id="8" name="Google Shape;1716;p61">
              <a:extLst>
                <a:ext uri="{FF2B5EF4-FFF2-40B4-BE49-F238E27FC236}">
                  <a16:creationId xmlns:a16="http://schemas.microsoft.com/office/drawing/2014/main" id="{C6712203-A426-46F8-9043-3F9CEF99950D}"/>
                </a:ext>
              </a:extLst>
            </p:cNvPr>
            <p:cNvSpPr/>
            <p:nvPr/>
          </p:nvSpPr>
          <p:spPr>
            <a:xfrm>
              <a:off x="4295211" y="2367212"/>
              <a:ext cx="583182" cy="314923"/>
            </a:xfrm>
            <a:custGeom>
              <a:avLst/>
              <a:gdLst/>
              <a:ahLst/>
              <a:cxnLst/>
              <a:rect l="l" t="t" r="r" b="b"/>
              <a:pathLst>
                <a:path w="18196" h="9826" extrusionOk="0">
                  <a:moveTo>
                    <a:pt x="14203" y="2156"/>
                  </a:moveTo>
                  <a:cubicBezTo>
                    <a:pt x="15005" y="2156"/>
                    <a:pt x="15656" y="2808"/>
                    <a:pt x="15656" y="3610"/>
                  </a:cubicBezTo>
                  <a:lnTo>
                    <a:pt x="15656" y="8021"/>
                  </a:lnTo>
                  <a:cubicBezTo>
                    <a:pt x="15656" y="8806"/>
                    <a:pt x="15005" y="9458"/>
                    <a:pt x="14203" y="9458"/>
                  </a:cubicBezTo>
                  <a:lnTo>
                    <a:pt x="3977" y="9458"/>
                  </a:lnTo>
                  <a:cubicBezTo>
                    <a:pt x="3175" y="9458"/>
                    <a:pt x="2540" y="8806"/>
                    <a:pt x="2540" y="8021"/>
                  </a:cubicBezTo>
                  <a:lnTo>
                    <a:pt x="2540" y="3610"/>
                  </a:lnTo>
                  <a:cubicBezTo>
                    <a:pt x="2540" y="2808"/>
                    <a:pt x="3175" y="2156"/>
                    <a:pt x="3977" y="2156"/>
                  </a:cubicBezTo>
                  <a:close/>
                  <a:moveTo>
                    <a:pt x="2005" y="0"/>
                  </a:moveTo>
                  <a:cubicBezTo>
                    <a:pt x="903" y="0"/>
                    <a:pt x="0" y="903"/>
                    <a:pt x="0" y="2022"/>
                  </a:cubicBezTo>
                  <a:lnTo>
                    <a:pt x="0" y="7820"/>
                  </a:lnTo>
                  <a:cubicBezTo>
                    <a:pt x="0" y="8923"/>
                    <a:pt x="903" y="9825"/>
                    <a:pt x="2005" y="9825"/>
                  </a:cubicBezTo>
                  <a:lnTo>
                    <a:pt x="16191" y="9825"/>
                  </a:lnTo>
                  <a:cubicBezTo>
                    <a:pt x="17294" y="9825"/>
                    <a:pt x="18196" y="8923"/>
                    <a:pt x="18196" y="7820"/>
                  </a:cubicBezTo>
                  <a:lnTo>
                    <a:pt x="18196" y="2022"/>
                  </a:lnTo>
                  <a:cubicBezTo>
                    <a:pt x="18196" y="903"/>
                    <a:pt x="17294" y="0"/>
                    <a:pt x="16191" y="0"/>
                  </a:cubicBezTo>
                  <a:close/>
                </a:path>
              </a:pathLst>
            </a:custGeom>
            <a:solidFill>
              <a:srgbClr val="000000">
                <a:alpha val="3393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 name="Google Shape;1717;p61">
              <a:extLst>
                <a:ext uri="{FF2B5EF4-FFF2-40B4-BE49-F238E27FC236}">
                  <a16:creationId xmlns:a16="http://schemas.microsoft.com/office/drawing/2014/main" id="{13487A5E-5197-4D6F-8127-E012142D6A30}"/>
                </a:ext>
              </a:extLst>
            </p:cNvPr>
            <p:cNvSpPr/>
            <p:nvPr/>
          </p:nvSpPr>
          <p:spPr>
            <a:xfrm>
              <a:off x="3846992" y="2484483"/>
              <a:ext cx="234574" cy="65895"/>
            </a:xfrm>
            <a:custGeom>
              <a:avLst/>
              <a:gdLst/>
              <a:ahLst/>
              <a:cxnLst/>
              <a:rect l="l" t="t" r="r" b="b"/>
              <a:pathLst>
                <a:path w="7319" h="2056" extrusionOk="0">
                  <a:moveTo>
                    <a:pt x="1370" y="1"/>
                  </a:moveTo>
                  <a:cubicBezTo>
                    <a:pt x="0" y="1"/>
                    <a:pt x="0" y="2056"/>
                    <a:pt x="1370" y="2056"/>
                  </a:cubicBezTo>
                  <a:lnTo>
                    <a:pt x="6299" y="2056"/>
                  </a:lnTo>
                  <a:cubicBezTo>
                    <a:pt x="6851" y="2056"/>
                    <a:pt x="7319" y="1588"/>
                    <a:pt x="7319" y="1037"/>
                  </a:cubicBezTo>
                  <a:cubicBezTo>
                    <a:pt x="7319" y="468"/>
                    <a:pt x="6851" y="1"/>
                    <a:pt x="6299" y="1"/>
                  </a:cubicBezTo>
                  <a:close/>
                </a:path>
              </a:pathLst>
            </a:custGeom>
            <a:solidFill>
              <a:srgbClr val="000000">
                <a:alpha val="3393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 name="Google Shape;1718;p61">
              <a:extLst>
                <a:ext uri="{FF2B5EF4-FFF2-40B4-BE49-F238E27FC236}">
                  <a16:creationId xmlns:a16="http://schemas.microsoft.com/office/drawing/2014/main" id="{5259104E-E1A3-4476-BE34-B2FB89BE8DE1}"/>
                </a:ext>
              </a:extLst>
            </p:cNvPr>
            <p:cNvSpPr/>
            <p:nvPr/>
          </p:nvSpPr>
          <p:spPr>
            <a:xfrm>
              <a:off x="5081333" y="2484483"/>
              <a:ext cx="234061" cy="65895"/>
            </a:xfrm>
            <a:custGeom>
              <a:avLst/>
              <a:gdLst/>
              <a:ahLst/>
              <a:cxnLst/>
              <a:rect l="l" t="t" r="r" b="b"/>
              <a:pathLst>
                <a:path w="7303" h="2056" extrusionOk="0">
                  <a:moveTo>
                    <a:pt x="1354" y="1"/>
                  </a:moveTo>
                  <a:cubicBezTo>
                    <a:pt x="0" y="1"/>
                    <a:pt x="0" y="2056"/>
                    <a:pt x="1354" y="2056"/>
                  </a:cubicBezTo>
                  <a:lnTo>
                    <a:pt x="6283" y="2056"/>
                  </a:lnTo>
                  <a:cubicBezTo>
                    <a:pt x="6851" y="2056"/>
                    <a:pt x="7302" y="1588"/>
                    <a:pt x="7302" y="1037"/>
                  </a:cubicBezTo>
                  <a:cubicBezTo>
                    <a:pt x="7302" y="468"/>
                    <a:pt x="6851" y="1"/>
                    <a:pt x="6283" y="1"/>
                  </a:cubicBezTo>
                  <a:close/>
                </a:path>
              </a:pathLst>
            </a:custGeom>
            <a:solidFill>
              <a:srgbClr val="000000">
                <a:alpha val="3393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 name="Google Shape;1719;p61">
              <a:extLst>
                <a:ext uri="{FF2B5EF4-FFF2-40B4-BE49-F238E27FC236}">
                  <a16:creationId xmlns:a16="http://schemas.microsoft.com/office/drawing/2014/main" id="{3AD61129-20B3-481E-A860-5DDF53B9CD90}"/>
                </a:ext>
              </a:extLst>
            </p:cNvPr>
            <p:cNvSpPr/>
            <p:nvPr/>
          </p:nvSpPr>
          <p:spPr>
            <a:xfrm>
              <a:off x="3704529" y="2524642"/>
              <a:ext cx="1764545" cy="1120853"/>
            </a:xfrm>
            <a:custGeom>
              <a:avLst/>
              <a:gdLst/>
              <a:ahLst/>
              <a:cxnLst/>
              <a:rect l="l" t="t" r="r" b="b"/>
              <a:pathLst>
                <a:path w="55056" h="34972" extrusionOk="0">
                  <a:moveTo>
                    <a:pt x="2440" y="1"/>
                  </a:moveTo>
                  <a:cubicBezTo>
                    <a:pt x="1087" y="1"/>
                    <a:pt x="1" y="1104"/>
                    <a:pt x="1" y="2457"/>
                  </a:cubicBezTo>
                  <a:lnTo>
                    <a:pt x="1" y="27353"/>
                  </a:lnTo>
                  <a:cubicBezTo>
                    <a:pt x="101" y="27336"/>
                    <a:pt x="201" y="27336"/>
                    <a:pt x="318" y="27336"/>
                  </a:cubicBezTo>
                  <a:cubicBezTo>
                    <a:pt x="4362" y="27336"/>
                    <a:pt x="7436" y="30995"/>
                    <a:pt x="6734" y="34972"/>
                  </a:cubicBezTo>
                  <a:lnTo>
                    <a:pt x="48322" y="34972"/>
                  </a:lnTo>
                  <a:cubicBezTo>
                    <a:pt x="47620" y="30995"/>
                    <a:pt x="50695" y="27336"/>
                    <a:pt x="54738" y="27336"/>
                  </a:cubicBezTo>
                  <a:cubicBezTo>
                    <a:pt x="54838" y="27336"/>
                    <a:pt x="54955" y="27336"/>
                    <a:pt x="55055" y="27353"/>
                  </a:cubicBezTo>
                  <a:lnTo>
                    <a:pt x="55055" y="2457"/>
                  </a:lnTo>
                  <a:cubicBezTo>
                    <a:pt x="55055" y="1104"/>
                    <a:pt x="53969" y="1"/>
                    <a:pt x="52616" y="1"/>
                  </a:cubicBezTo>
                  <a:close/>
                </a:path>
              </a:pathLst>
            </a:custGeom>
            <a:solidFill>
              <a:srgbClr val="D1D1D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 name="Google Shape;1720;p61">
              <a:extLst>
                <a:ext uri="{FF2B5EF4-FFF2-40B4-BE49-F238E27FC236}">
                  <a16:creationId xmlns:a16="http://schemas.microsoft.com/office/drawing/2014/main" id="{E6DD67BF-7181-431B-B19B-E290D2EA929D}"/>
                </a:ext>
              </a:extLst>
            </p:cNvPr>
            <p:cNvSpPr/>
            <p:nvPr/>
          </p:nvSpPr>
          <p:spPr>
            <a:xfrm>
              <a:off x="3704529" y="2524642"/>
              <a:ext cx="1764545" cy="1120853"/>
            </a:xfrm>
            <a:custGeom>
              <a:avLst/>
              <a:gdLst/>
              <a:ahLst/>
              <a:cxnLst/>
              <a:rect l="l" t="t" r="r" b="b"/>
              <a:pathLst>
                <a:path w="55056" h="34972" extrusionOk="0">
                  <a:moveTo>
                    <a:pt x="2440" y="1"/>
                  </a:moveTo>
                  <a:cubicBezTo>
                    <a:pt x="1087" y="1"/>
                    <a:pt x="1" y="1104"/>
                    <a:pt x="1" y="2457"/>
                  </a:cubicBezTo>
                  <a:lnTo>
                    <a:pt x="1" y="27353"/>
                  </a:lnTo>
                  <a:cubicBezTo>
                    <a:pt x="101" y="27336"/>
                    <a:pt x="201" y="27336"/>
                    <a:pt x="318" y="27336"/>
                  </a:cubicBezTo>
                  <a:cubicBezTo>
                    <a:pt x="4362" y="27336"/>
                    <a:pt x="7436" y="30995"/>
                    <a:pt x="6734" y="34972"/>
                  </a:cubicBezTo>
                  <a:lnTo>
                    <a:pt x="48322" y="34972"/>
                  </a:lnTo>
                  <a:cubicBezTo>
                    <a:pt x="47620" y="30995"/>
                    <a:pt x="50695" y="27336"/>
                    <a:pt x="54738" y="27336"/>
                  </a:cubicBezTo>
                  <a:cubicBezTo>
                    <a:pt x="54838" y="27336"/>
                    <a:pt x="54955" y="27336"/>
                    <a:pt x="55055" y="27353"/>
                  </a:cubicBezTo>
                  <a:lnTo>
                    <a:pt x="55055" y="2457"/>
                  </a:lnTo>
                  <a:cubicBezTo>
                    <a:pt x="55055" y="1104"/>
                    <a:pt x="53969" y="1"/>
                    <a:pt x="52616" y="1"/>
                  </a:cubicBezTo>
                  <a:close/>
                </a:path>
              </a:pathLst>
            </a:custGeom>
            <a:solidFill>
              <a:srgbClr val="FFFFFF">
                <a:alpha val="4598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 name="Google Shape;1721;p61">
              <a:extLst>
                <a:ext uri="{FF2B5EF4-FFF2-40B4-BE49-F238E27FC236}">
                  <a16:creationId xmlns:a16="http://schemas.microsoft.com/office/drawing/2014/main" id="{9D455B32-8250-4155-8C89-606AE38393FE}"/>
                </a:ext>
              </a:extLst>
            </p:cNvPr>
            <p:cNvSpPr/>
            <p:nvPr/>
          </p:nvSpPr>
          <p:spPr>
            <a:xfrm>
              <a:off x="3704529" y="3400729"/>
              <a:ext cx="238356" cy="244766"/>
            </a:xfrm>
            <a:custGeom>
              <a:avLst/>
              <a:gdLst/>
              <a:ahLst/>
              <a:cxnLst/>
              <a:rect l="l" t="t" r="r" b="b"/>
              <a:pathLst>
                <a:path w="7437" h="7637" extrusionOk="0">
                  <a:moveTo>
                    <a:pt x="318" y="1"/>
                  </a:moveTo>
                  <a:cubicBezTo>
                    <a:pt x="201" y="1"/>
                    <a:pt x="101" y="1"/>
                    <a:pt x="1" y="18"/>
                  </a:cubicBezTo>
                  <a:lnTo>
                    <a:pt x="1" y="5197"/>
                  </a:lnTo>
                  <a:cubicBezTo>
                    <a:pt x="1" y="6534"/>
                    <a:pt x="1087" y="7637"/>
                    <a:pt x="2440" y="7637"/>
                  </a:cubicBezTo>
                  <a:lnTo>
                    <a:pt x="6734" y="7637"/>
                  </a:lnTo>
                  <a:cubicBezTo>
                    <a:pt x="7436" y="3660"/>
                    <a:pt x="4362" y="1"/>
                    <a:pt x="318" y="1"/>
                  </a:cubicBezTo>
                  <a:close/>
                </a:path>
              </a:pathLst>
            </a:custGeom>
            <a:solidFill>
              <a:srgbClr val="000000">
                <a:alpha val="3393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 name="Google Shape;1722;p61">
              <a:extLst>
                <a:ext uri="{FF2B5EF4-FFF2-40B4-BE49-F238E27FC236}">
                  <a16:creationId xmlns:a16="http://schemas.microsoft.com/office/drawing/2014/main" id="{E4C28C7E-2927-4CE9-BFE0-141F2ECA17FB}"/>
                </a:ext>
              </a:extLst>
            </p:cNvPr>
            <p:cNvSpPr/>
            <p:nvPr/>
          </p:nvSpPr>
          <p:spPr>
            <a:xfrm>
              <a:off x="5230750" y="3400729"/>
              <a:ext cx="238324" cy="244766"/>
            </a:xfrm>
            <a:custGeom>
              <a:avLst/>
              <a:gdLst/>
              <a:ahLst/>
              <a:cxnLst/>
              <a:rect l="l" t="t" r="r" b="b"/>
              <a:pathLst>
                <a:path w="7436" h="7637" extrusionOk="0">
                  <a:moveTo>
                    <a:pt x="7118" y="1"/>
                  </a:moveTo>
                  <a:cubicBezTo>
                    <a:pt x="3075" y="1"/>
                    <a:pt x="0" y="3643"/>
                    <a:pt x="702" y="7637"/>
                  </a:cubicBezTo>
                  <a:lnTo>
                    <a:pt x="4996" y="7637"/>
                  </a:lnTo>
                  <a:cubicBezTo>
                    <a:pt x="6349" y="7637"/>
                    <a:pt x="7435" y="6534"/>
                    <a:pt x="7435" y="5197"/>
                  </a:cubicBezTo>
                  <a:lnTo>
                    <a:pt x="7435" y="18"/>
                  </a:lnTo>
                  <a:cubicBezTo>
                    <a:pt x="7335" y="1"/>
                    <a:pt x="7218" y="1"/>
                    <a:pt x="7118" y="1"/>
                  </a:cubicBezTo>
                  <a:close/>
                </a:path>
              </a:pathLst>
            </a:custGeom>
            <a:solidFill>
              <a:srgbClr val="000000">
                <a:alpha val="3393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Google Shape;1723;p61">
              <a:extLst>
                <a:ext uri="{FF2B5EF4-FFF2-40B4-BE49-F238E27FC236}">
                  <a16:creationId xmlns:a16="http://schemas.microsoft.com/office/drawing/2014/main" id="{39391D54-4353-4412-AE97-86CCE5A8B80B}"/>
                </a:ext>
              </a:extLst>
            </p:cNvPr>
            <p:cNvSpPr/>
            <p:nvPr/>
          </p:nvSpPr>
          <p:spPr>
            <a:xfrm>
              <a:off x="3844043" y="2622779"/>
              <a:ext cx="45799" cy="738624"/>
            </a:xfrm>
            <a:custGeom>
              <a:avLst/>
              <a:gdLst/>
              <a:ahLst/>
              <a:cxnLst/>
              <a:rect l="l" t="t" r="r" b="b"/>
              <a:pathLst>
                <a:path w="1429" h="23046" extrusionOk="0">
                  <a:moveTo>
                    <a:pt x="717" y="1"/>
                  </a:moveTo>
                  <a:cubicBezTo>
                    <a:pt x="360" y="1"/>
                    <a:pt x="0" y="239"/>
                    <a:pt x="9" y="715"/>
                  </a:cubicBezTo>
                  <a:lnTo>
                    <a:pt x="9" y="22319"/>
                  </a:lnTo>
                  <a:cubicBezTo>
                    <a:pt x="0" y="22804"/>
                    <a:pt x="360" y="23046"/>
                    <a:pt x="717" y="23046"/>
                  </a:cubicBezTo>
                  <a:cubicBezTo>
                    <a:pt x="1074" y="23046"/>
                    <a:pt x="1429" y="22804"/>
                    <a:pt x="1412" y="22319"/>
                  </a:cubicBezTo>
                  <a:lnTo>
                    <a:pt x="1412" y="715"/>
                  </a:lnTo>
                  <a:cubicBezTo>
                    <a:pt x="1429" y="239"/>
                    <a:pt x="1074" y="1"/>
                    <a:pt x="717" y="1"/>
                  </a:cubicBezTo>
                  <a:close/>
                </a:path>
              </a:pathLst>
            </a:custGeom>
            <a:solidFill>
              <a:srgbClr val="000000">
                <a:alpha val="82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 name="Google Shape;1724;p61">
              <a:extLst>
                <a:ext uri="{FF2B5EF4-FFF2-40B4-BE49-F238E27FC236}">
                  <a16:creationId xmlns:a16="http://schemas.microsoft.com/office/drawing/2014/main" id="{7954D5E9-F786-415E-8E7B-E3AEC1554CDF}"/>
                </a:ext>
              </a:extLst>
            </p:cNvPr>
            <p:cNvSpPr/>
            <p:nvPr/>
          </p:nvSpPr>
          <p:spPr>
            <a:xfrm>
              <a:off x="4023715" y="2623997"/>
              <a:ext cx="46056" cy="939834"/>
            </a:xfrm>
            <a:custGeom>
              <a:avLst/>
              <a:gdLst/>
              <a:ahLst/>
              <a:cxnLst/>
              <a:rect l="l" t="t" r="r" b="b"/>
              <a:pathLst>
                <a:path w="1437" h="29324" extrusionOk="0">
                  <a:moveTo>
                    <a:pt x="719" y="0"/>
                  </a:moveTo>
                  <a:cubicBezTo>
                    <a:pt x="376" y="0"/>
                    <a:pt x="33" y="226"/>
                    <a:pt x="17" y="677"/>
                  </a:cubicBezTo>
                  <a:lnTo>
                    <a:pt x="17" y="28597"/>
                  </a:lnTo>
                  <a:cubicBezTo>
                    <a:pt x="0" y="29081"/>
                    <a:pt x="359" y="29324"/>
                    <a:pt x="719" y="29324"/>
                  </a:cubicBezTo>
                  <a:cubicBezTo>
                    <a:pt x="1078" y="29324"/>
                    <a:pt x="1437" y="29081"/>
                    <a:pt x="1420" y="28597"/>
                  </a:cubicBezTo>
                  <a:lnTo>
                    <a:pt x="1420" y="677"/>
                  </a:lnTo>
                  <a:cubicBezTo>
                    <a:pt x="1404" y="226"/>
                    <a:pt x="1061" y="0"/>
                    <a:pt x="719" y="0"/>
                  </a:cubicBezTo>
                  <a:close/>
                </a:path>
              </a:pathLst>
            </a:custGeom>
            <a:solidFill>
              <a:srgbClr val="000000">
                <a:alpha val="82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 name="Google Shape;1725;p61">
              <a:extLst>
                <a:ext uri="{FF2B5EF4-FFF2-40B4-BE49-F238E27FC236}">
                  <a16:creationId xmlns:a16="http://schemas.microsoft.com/office/drawing/2014/main" id="{E4041887-AF69-488D-8A77-C03CD9174DA0}"/>
                </a:ext>
              </a:extLst>
            </p:cNvPr>
            <p:cNvSpPr/>
            <p:nvPr/>
          </p:nvSpPr>
          <p:spPr>
            <a:xfrm>
              <a:off x="4204157" y="2623196"/>
              <a:ext cx="45030" cy="939834"/>
            </a:xfrm>
            <a:custGeom>
              <a:avLst/>
              <a:gdLst/>
              <a:ahLst/>
              <a:cxnLst/>
              <a:rect l="l" t="t" r="r" b="b"/>
              <a:pathLst>
                <a:path w="1405" h="29324" extrusionOk="0">
                  <a:moveTo>
                    <a:pt x="703" y="0"/>
                  </a:moveTo>
                  <a:cubicBezTo>
                    <a:pt x="352" y="0"/>
                    <a:pt x="1" y="234"/>
                    <a:pt x="1" y="702"/>
                  </a:cubicBezTo>
                  <a:lnTo>
                    <a:pt x="1" y="28622"/>
                  </a:lnTo>
                  <a:cubicBezTo>
                    <a:pt x="1" y="29090"/>
                    <a:pt x="352" y="29324"/>
                    <a:pt x="703" y="29324"/>
                  </a:cubicBezTo>
                  <a:cubicBezTo>
                    <a:pt x="1053" y="29324"/>
                    <a:pt x="1404" y="29090"/>
                    <a:pt x="1404" y="28622"/>
                  </a:cubicBezTo>
                  <a:lnTo>
                    <a:pt x="1404" y="702"/>
                  </a:lnTo>
                  <a:cubicBezTo>
                    <a:pt x="1404" y="234"/>
                    <a:pt x="1053" y="0"/>
                    <a:pt x="703" y="0"/>
                  </a:cubicBezTo>
                  <a:close/>
                </a:path>
              </a:pathLst>
            </a:custGeom>
            <a:solidFill>
              <a:srgbClr val="000000">
                <a:alpha val="82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 name="Google Shape;1726;p61">
              <a:extLst>
                <a:ext uri="{FF2B5EF4-FFF2-40B4-BE49-F238E27FC236}">
                  <a16:creationId xmlns:a16="http://schemas.microsoft.com/office/drawing/2014/main" id="{A96F9D23-6905-40C4-89F6-32927A03F178}"/>
                </a:ext>
              </a:extLst>
            </p:cNvPr>
            <p:cNvSpPr/>
            <p:nvPr/>
          </p:nvSpPr>
          <p:spPr>
            <a:xfrm>
              <a:off x="4383829" y="2623580"/>
              <a:ext cx="45832" cy="939866"/>
            </a:xfrm>
            <a:custGeom>
              <a:avLst/>
              <a:gdLst/>
              <a:ahLst/>
              <a:cxnLst/>
              <a:rect l="l" t="t" r="r" b="b"/>
              <a:pathLst>
                <a:path w="1430" h="29325" extrusionOk="0">
                  <a:moveTo>
                    <a:pt x="717" y="1"/>
                  </a:moveTo>
                  <a:cubicBezTo>
                    <a:pt x="372" y="1"/>
                    <a:pt x="26" y="230"/>
                    <a:pt x="9" y="690"/>
                  </a:cubicBezTo>
                  <a:lnTo>
                    <a:pt x="9" y="28610"/>
                  </a:lnTo>
                  <a:cubicBezTo>
                    <a:pt x="1" y="29086"/>
                    <a:pt x="360" y="29324"/>
                    <a:pt x="717" y="29324"/>
                  </a:cubicBezTo>
                  <a:cubicBezTo>
                    <a:pt x="1074" y="29324"/>
                    <a:pt x="1429" y="29086"/>
                    <a:pt x="1412" y="28610"/>
                  </a:cubicBezTo>
                  <a:lnTo>
                    <a:pt x="1412" y="690"/>
                  </a:lnTo>
                  <a:cubicBezTo>
                    <a:pt x="1404" y="230"/>
                    <a:pt x="1062" y="1"/>
                    <a:pt x="717" y="1"/>
                  </a:cubicBezTo>
                  <a:close/>
                </a:path>
              </a:pathLst>
            </a:custGeom>
            <a:solidFill>
              <a:srgbClr val="000000">
                <a:alpha val="82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 name="Google Shape;1727;p61">
              <a:extLst>
                <a:ext uri="{FF2B5EF4-FFF2-40B4-BE49-F238E27FC236}">
                  <a16:creationId xmlns:a16="http://schemas.microsoft.com/office/drawing/2014/main" id="{9DC8A485-D80F-443B-88F9-7BC77E4BA683}"/>
                </a:ext>
              </a:extLst>
            </p:cNvPr>
            <p:cNvSpPr/>
            <p:nvPr/>
          </p:nvSpPr>
          <p:spPr>
            <a:xfrm>
              <a:off x="4564046" y="2623997"/>
              <a:ext cx="45543" cy="939834"/>
            </a:xfrm>
            <a:custGeom>
              <a:avLst/>
              <a:gdLst/>
              <a:ahLst/>
              <a:cxnLst/>
              <a:rect l="l" t="t" r="r" b="b"/>
              <a:pathLst>
                <a:path w="1421" h="29324" extrusionOk="0">
                  <a:moveTo>
                    <a:pt x="704" y="0"/>
                  </a:moveTo>
                  <a:cubicBezTo>
                    <a:pt x="363" y="0"/>
                    <a:pt x="25" y="226"/>
                    <a:pt x="17" y="677"/>
                  </a:cubicBezTo>
                  <a:lnTo>
                    <a:pt x="17" y="28597"/>
                  </a:lnTo>
                  <a:cubicBezTo>
                    <a:pt x="0" y="29081"/>
                    <a:pt x="355" y="29324"/>
                    <a:pt x="710" y="29324"/>
                  </a:cubicBezTo>
                  <a:cubicBezTo>
                    <a:pt x="1065" y="29324"/>
                    <a:pt x="1420" y="29081"/>
                    <a:pt x="1404" y="28597"/>
                  </a:cubicBezTo>
                  <a:lnTo>
                    <a:pt x="1404" y="677"/>
                  </a:lnTo>
                  <a:cubicBezTo>
                    <a:pt x="1387" y="226"/>
                    <a:pt x="1044" y="0"/>
                    <a:pt x="704" y="0"/>
                  </a:cubicBezTo>
                  <a:close/>
                </a:path>
              </a:pathLst>
            </a:custGeom>
            <a:solidFill>
              <a:srgbClr val="000000">
                <a:alpha val="82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 name="Google Shape;1728;p61">
              <a:extLst>
                <a:ext uri="{FF2B5EF4-FFF2-40B4-BE49-F238E27FC236}">
                  <a16:creationId xmlns:a16="http://schemas.microsoft.com/office/drawing/2014/main" id="{B382FE5F-C088-4713-B6C1-2093FF94D37F}"/>
                </a:ext>
              </a:extLst>
            </p:cNvPr>
            <p:cNvSpPr/>
            <p:nvPr/>
          </p:nvSpPr>
          <p:spPr>
            <a:xfrm>
              <a:off x="4743975" y="2623997"/>
              <a:ext cx="45543" cy="939834"/>
            </a:xfrm>
            <a:custGeom>
              <a:avLst/>
              <a:gdLst/>
              <a:ahLst/>
              <a:cxnLst/>
              <a:rect l="l" t="t" r="r" b="b"/>
              <a:pathLst>
                <a:path w="1421" h="29324" extrusionOk="0">
                  <a:moveTo>
                    <a:pt x="704" y="0"/>
                  </a:moveTo>
                  <a:cubicBezTo>
                    <a:pt x="363" y="0"/>
                    <a:pt x="25" y="226"/>
                    <a:pt x="17" y="677"/>
                  </a:cubicBezTo>
                  <a:lnTo>
                    <a:pt x="17" y="28597"/>
                  </a:lnTo>
                  <a:cubicBezTo>
                    <a:pt x="0" y="29081"/>
                    <a:pt x="355" y="29324"/>
                    <a:pt x="710" y="29324"/>
                  </a:cubicBezTo>
                  <a:cubicBezTo>
                    <a:pt x="1065" y="29324"/>
                    <a:pt x="1420" y="29081"/>
                    <a:pt x="1404" y="28597"/>
                  </a:cubicBezTo>
                  <a:lnTo>
                    <a:pt x="1404" y="677"/>
                  </a:lnTo>
                  <a:cubicBezTo>
                    <a:pt x="1387" y="226"/>
                    <a:pt x="1044" y="0"/>
                    <a:pt x="704" y="0"/>
                  </a:cubicBezTo>
                  <a:close/>
                </a:path>
              </a:pathLst>
            </a:custGeom>
            <a:solidFill>
              <a:srgbClr val="000000">
                <a:alpha val="82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1729;p61">
              <a:extLst>
                <a:ext uri="{FF2B5EF4-FFF2-40B4-BE49-F238E27FC236}">
                  <a16:creationId xmlns:a16="http://schemas.microsoft.com/office/drawing/2014/main" id="{8C2D5336-EC69-4325-9ACD-6112171298BF}"/>
                </a:ext>
              </a:extLst>
            </p:cNvPr>
            <p:cNvSpPr/>
            <p:nvPr/>
          </p:nvSpPr>
          <p:spPr>
            <a:xfrm>
              <a:off x="4923904" y="2623580"/>
              <a:ext cx="45543" cy="939866"/>
            </a:xfrm>
            <a:custGeom>
              <a:avLst/>
              <a:gdLst/>
              <a:ahLst/>
              <a:cxnLst/>
              <a:rect l="l" t="t" r="r" b="b"/>
              <a:pathLst>
                <a:path w="1421" h="29325" extrusionOk="0">
                  <a:moveTo>
                    <a:pt x="710" y="1"/>
                  </a:moveTo>
                  <a:cubicBezTo>
                    <a:pt x="368" y="1"/>
                    <a:pt x="25" y="230"/>
                    <a:pt x="17" y="690"/>
                  </a:cubicBezTo>
                  <a:lnTo>
                    <a:pt x="17" y="28610"/>
                  </a:lnTo>
                  <a:cubicBezTo>
                    <a:pt x="0" y="29086"/>
                    <a:pt x="355" y="29324"/>
                    <a:pt x="710" y="29324"/>
                  </a:cubicBezTo>
                  <a:cubicBezTo>
                    <a:pt x="1065" y="29324"/>
                    <a:pt x="1420" y="29086"/>
                    <a:pt x="1404" y="28610"/>
                  </a:cubicBezTo>
                  <a:lnTo>
                    <a:pt x="1404" y="690"/>
                  </a:lnTo>
                  <a:cubicBezTo>
                    <a:pt x="1395" y="230"/>
                    <a:pt x="1053" y="1"/>
                    <a:pt x="710" y="1"/>
                  </a:cubicBezTo>
                  <a:close/>
                </a:path>
              </a:pathLst>
            </a:custGeom>
            <a:solidFill>
              <a:srgbClr val="000000">
                <a:alpha val="82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1730;p61">
              <a:extLst>
                <a:ext uri="{FF2B5EF4-FFF2-40B4-BE49-F238E27FC236}">
                  <a16:creationId xmlns:a16="http://schemas.microsoft.com/office/drawing/2014/main" id="{6CD9A70C-F100-4CEE-890E-ED917F7E1DFC}"/>
                </a:ext>
              </a:extLst>
            </p:cNvPr>
            <p:cNvSpPr/>
            <p:nvPr/>
          </p:nvSpPr>
          <p:spPr>
            <a:xfrm>
              <a:off x="5103832" y="2623580"/>
              <a:ext cx="45543" cy="939866"/>
            </a:xfrm>
            <a:custGeom>
              <a:avLst/>
              <a:gdLst/>
              <a:ahLst/>
              <a:cxnLst/>
              <a:rect l="l" t="t" r="r" b="b"/>
              <a:pathLst>
                <a:path w="1421" h="29325" extrusionOk="0">
                  <a:moveTo>
                    <a:pt x="710" y="1"/>
                  </a:moveTo>
                  <a:cubicBezTo>
                    <a:pt x="368" y="1"/>
                    <a:pt x="25" y="230"/>
                    <a:pt x="17" y="690"/>
                  </a:cubicBezTo>
                  <a:lnTo>
                    <a:pt x="17" y="28610"/>
                  </a:lnTo>
                  <a:cubicBezTo>
                    <a:pt x="0" y="29086"/>
                    <a:pt x="355" y="29324"/>
                    <a:pt x="710" y="29324"/>
                  </a:cubicBezTo>
                  <a:cubicBezTo>
                    <a:pt x="1065" y="29324"/>
                    <a:pt x="1420" y="29086"/>
                    <a:pt x="1404" y="28610"/>
                  </a:cubicBezTo>
                  <a:lnTo>
                    <a:pt x="1404" y="690"/>
                  </a:lnTo>
                  <a:cubicBezTo>
                    <a:pt x="1395" y="230"/>
                    <a:pt x="1053" y="1"/>
                    <a:pt x="710" y="1"/>
                  </a:cubicBezTo>
                  <a:close/>
                </a:path>
              </a:pathLst>
            </a:custGeom>
            <a:solidFill>
              <a:srgbClr val="000000">
                <a:alpha val="82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1731;p61">
              <a:extLst>
                <a:ext uri="{FF2B5EF4-FFF2-40B4-BE49-F238E27FC236}">
                  <a16:creationId xmlns:a16="http://schemas.microsoft.com/office/drawing/2014/main" id="{ACE7CF02-0BC7-44C6-BB87-F9C966B9E97E}"/>
                </a:ext>
              </a:extLst>
            </p:cNvPr>
            <p:cNvSpPr/>
            <p:nvPr/>
          </p:nvSpPr>
          <p:spPr>
            <a:xfrm>
              <a:off x="5283761" y="2622779"/>
              <a:ext cx="45799" cy="738624"/>
            </a:xfrm>
            <a:custGeom>
              <a:avLst/>
              <a:gdLst/>
              <a:ahLst/>
              <a:cxnLst/>
              <a:rect l="l" t="t" r="r" b="b"/>
              <a:pathLst>
                <a:path w="1429" h="23046" extrusionOk="0">
                  <a:moveTo>
                    <a:pt x="713" y="1"/>
                  </a:moveTo>
                  <a:cubicBezTo>
                    <a:pt x="355" y="1"/>
                    <a:pt x="0" y="239"/>
                    <a:pt x="17" y="715"/>
                  </a:cubicBezTo>
                  <a:lnTo>
                    <a:pt x="17" y="22319"/>
                  </a:lnTo>
                  <a:cubicBezTo>
                    <a:pt x="0" y="22804"/>
                    <a:pt x="355" y="23046"/>
                    <a:pt x="713" y="23046"/>
                  </a:cubicBezTo>
                  <a:cubicBezTo>
                    <a:pt x="1070" y="23046"/>
                    <a:pt x="1429" y="22804"/>
                    <a:pt x="1421" y="22319"/>
                  </a:cubicBezTo>
                  <a:lnTo>
                    <a:pt x="1421" y="715"/>
                  </a:lnTo>
                  <a:cubicBezTo>
                    <a:pt x="1429" y="239"/>
                    <a:pt x="1070" y="1"/>
                    <a:pt x="713" y="1"/>
                  </a:cubicBezTo>
                  <a:close/>
                </a:path>
              </a:pathLst>
            </a:custGeom>
            <a:solidFill>
              <a:srgbClr val="000000">
                <a:alpha val="82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1732;p61">
              <a:extLst>
                <a:ext uri="{FF2B5EF4-FFF2-40B4-BE49-F238E27FC236}">
                  <a16:creationId xmlns:a16="http://schemas.microsoft.com/office/drawing/2014/main" id="{53932B2B-D231-4E43-8E04-C45F2E906B88}"/>
                </a:ext>
              </a:extLst>
            </p:cNvPr>
            <p:cNvSpPr/>
            <p:nvPr/>
          </p:nvSpPr>
          <p:spPr>
            <a:xfrm>
              <a:off x="4179542" y="2761299"/>
              <a:ext cx="790449" cy="663563"/>
            </a:xfrm>
            <a:custGeom>
              <a:avLst/>
              <a:gdLst/>
              <a:ahLst/>
              <a:cxnLst/>
              <a:rect l="l" t="t" r="r" b="b"/>
              <a:pathLst>
                <a:path w="24663" h="20704" extrusionOk="0">
                  <a:moveTo>
                    <a:pt x="18220" y="0"/>
                  </a:moveTo>
                  <a:cubicBezTo>
                    <a:pt x="16014" y="0"/>
                    <a:pt x="13905" y="1128"/>
                    <a:pt x="12699" y="3076"/>
                  </a:cubicBezTo>
                  <a:cubicBezTo>
                    <a:pt x="11474" y="1075"/>
                    <a:pt x="9353" y="5"/>
                    <a:pt x="7199" y="5"/>
                  </a:cubicBezTo>
                  <a:cubicBezTo>
                    <a:pt x="5738" y="5"/>
                    <a:pt x="4263" y="496"/>
                    <a:pt x="3041" y="1522"/>
                  </a:cubicBezTo>
                  <a:cubicBezTo>
                    <a:pt x="34" y="4079"/>
                    <a:pt x="0" y="8724"/>
                    <a:pt x="2974" y="11314"/>
                  </a:cubicBezTo>
                  <a:lnTo>
                    <a:pt x="12114" y="20453"/>
                  </a:lnTo>
                  <a:cubicBezTo>
                    <a:pt x="12281" y="20620"/>
                    <a:pt x="12494" y="20704"/>
                    <a:pt x="12707" y="20704"/>
                  </a:cubicBezTo>
                  <a:cubicBezTo>
                    <a:pt x="12920" y="20704"/>
                    <a:pt x="13133" y="20620"/>
                    <a:pt x="13300" y="20453"/>
                  </a:cubicBezTo>
                  <a:lnTo>
                    <a:pt x="22440" y="11314"/>
                  </a:lnTo>
                  <a:cubicBezTo>
                    <a:pt x="23843" y="10094"/>
                    <a:pt x="24645" y="8323"/>
                    <a:pt x="24645" y="6451"/>
                  </a:cubicBezTo>
                  <a:cubicBezTo>
                    <a:pt x="24662" y="3561"/>
                    <a:pt x="22741" y="1021"/>
                    <a:pt x="19950" y="236"/>
                  </a:cubicBezTo>
                  <a:cubicBezTo>
                    <a:pt x="19376" y="77"/>
                    <a:pt x="18795" y="0"/>
                    <a:pt x="18220" y="0"/>
                  </a:cubicBezTo>
                  <a:close/>
                </a:path>
              </a:pathLst>
            </a:custGeom>
            <a:solidFill>
              <a:srgbClr val="4AA27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1733;p61">
              <a:extLst>
                <a:ext uri="{FF2B5EF4-FFF2-40B4-BE49-F238E27FC236}">
                  <a16:creationId xmlns:a16="http://schemas.microsoft.com/office/drawing/2014/main" id="{8F6DDA91-B8A8-4DB2-B8EC-CACBF5F078E3}"/>
                </a:ext>
              </a:extLst>
            </p:cNvPr>
            <p:cNvSpPr/>
            <p:nvPr/>
          </p:nvSpPr>
          <p:spPr>
            <a:xfrm>
              <a:off x="4452640" y="2947157"/>
              <a:ext cx="268323" cy="268323"/>
            </a:xfrm>
            <a:custGeom>
              <a:avLst/>
              <a:gdLst/>
              <a:ahLst/>
              <a:cxnLst/>
              <a:rect l="l" t="t" r="r" b="b"/>
              <a:pathLst>
                <a:path w="8372" h="8372" extrusionOk="0">
                  <a:moveTo>
                    <a:pt x="3275" y="1"/>
                  </a:moveTo>
                  <a:cubicBezTo>
                    <a:pt x="3075" y="1"/>
                    <a:pt x="2908" y="151"/>
                    <a:pt x="2908" y="352"/>
                  </a:cubicBezTo>
                  <a:lnTo>
                    <a:pt x="2908" y="2908"/>
                  </a:lnTo>
                  <a:lnTo>
                    <a:pt x="368" y="2908"/>
                  </a:lnTo>
                  <a:cubicBezTo>
                    <a:pt x="168" y="2908"/>
                    <a:pt x="1" y="3075"/>
                    <a:pt x="1" y="3276"/>
                  </a:cubicBezTo>
                  <a:lnTo>
                    <a:pt x="1" y="5097"/>
                  </a:lnTo>
                  <a:cubicBezTo>
                    <a:pt x="1" y="5297"/>
                    <a:pt x="168" y="5448"/>
                    <a:pt x="368" y="5448"/>
                  </a:cubicBezTo>
                  <a:lnTo>
                    <a:pt x="2908" y="5448"/>
                  </a:lnTo>
                  <a:lnTo>
                    <a:pt x="2908" y="8004"/>
                  </a:lnTo>
                  <a:cubicBezTo>
                    <a:pt x="2908" y="8205"/>
                    <a:pt x="3075" y="8372"/>
                    <a:pt x="3275" y="8372"/>
                  </a:cubicBezTo>
                  <a:lnTo>
                    <a:pt x="5097" y="8372"/>
                  </a:lnTo>
                  <a:cubicBezTo>
                    <a:pt x="5297" y="8372"/>
                    <a:pt x="5464" y="8205"/>
                    <a:pt x="5464" y="8004"/>
                  </a:cubicBezTo>
                  <a:lnTo>
                    <a:pt x="5464" y="5448"/>
                  </a:lnTo>
                  <a:lnTo>
                    <a:pt x="8004" y="5448"/>
                  </a:lnTo>
                  <a:cubicBezTo>
                    <a:pt x="8205" y="5448"/>
                    <a:pt x="8372" y="5297"/>
                    <a:pt x="8372" y="5097"/>
                  </a:cubicBezTo>
                  <a:lnTo>
                    <a:pt x="8372" y="3276"/>
                  </a:lnTo>
                  <a:cubicBezTo>
                    <a:pt x="8372" y="3075"/>
                    <a:pt x="8205" y="2908"/>
                    <a:pt x="8004" y="2908"/>
                  </a:cubicBezTo>
                  <a:lnTo>
                    <a:pt x="5464" y="2908"/>
                  </a:lnTo>
                  <a:lnTo>
                    <a:pt x="5464" y="352"/>
                  </a:lnTo>
                  <a:cubicBezTo>
                    <a:pt x="5464" y="151"/>
                    <a:pt x="5297" y="1"/>
                    <a:pt x="5097"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26" name="Google Shape;1734;p61">
            <a:extLst>
              <a:ext uri="{FF2B5EF4-FFF2-40B4-BE49-F238E27FC236}">
                <a16:creationId xmlns:a16="http://schemas.microsoft.com/office/drawing/2014/main" id="{8FA62E75-DD58-46CE-85B8-8BF0E965473C}"/>
              </a:ext>
            </a:extLst>
          </p:cNvPr>
          <p:cNvSpPr/>
          <p:nvPr/>
        </p:nvSpPr>
        <p:spPr>
          <a:xfrm rot="10800000" flipH="1">
            <a:off x="13282621" y="10231264"/>
            <a:ext cx="2901041" cy="883598"/>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cxnSp>
        <p:nvCxnSpPr>
          <p:cNvPr id="27" name="Google Shape;1735;p61">
            <a:extLst>
              <a:ext uri="{FF2B5EF4-FFF2-40B4-BE49-F238E27FC236}">
                <a16:creationId xmlns:a16="http://schemas.microsoft.com/office/drawing/2014/main" id="{A3E71B64-D782-4401-B3AA-E0C7034230B4}"/>
              </a:ext>
            </a:extLst>
          </p:cNvPr>
          <p:cNvCxnSpPr>
            <a:stCxn id="32" idx="4"/>
          </p:cNvCxnSpPr>
          <p:nvPr/>
        </p:nvCxnSpPr>
        <p:spPr>
          <a:xfrm>
            <a:off x="6674914" y="8082258"/>
            <a:ext cx="2901558" cy="0"/>
          </a:xfrm>
          <a:prstGeom prst="straightConnector1">
            <a:avLst/>
          </a:prstGeom>
          <a:noFill/>
          <a:ln w="19050" cap="flat" cmpd="sng">
            <a:solidFill>
              <a:schemeClr val="dk1"/>
            </a:solidFill>
            <a:prstDash val="solid"/>
            <a:round/>
            <a:headEnd type="none" w="med" len="med"/>
            <a:tailEnd type="none" w="med" len="med"/>
          </a:ln>
        </p:spPr>
      </p:cxnSp>
      <p:sp>
        <p:nvSpPr>
          <p:cNvPr id="28" name="Google Shape;1737;p61">
            <a:extLst>
              <a:ext uri="{FF2B5EF4-FFF2-40B4-BE49-F238E27FC236}">
                <a16:creationId xmlns:a16="http://schemas.microsoft.com/office/drawing/2014/main" id="{E1DCC01C-16E4-4E5C-89F9-D517EF7EC016}"/>
              </a:ext>
            </a:extLst>
          </p:cNvPr>
          <p:cNvSpPr/>
          <p:nvPr/>
        </p:nvSpPr>
        <p:spPr>
          <a:xfrm rot="-5400000" flipH="1">
            <a:off x="7885834" y="4896228"/>
            <a:ext cx="314395" cy="314395"/>
          </a:xfrm>
          <a:prstGeom prst="ellipse">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1738;p61">
            <a:extLst>
              <a:ext uri="{FF2B5EF4-FFF2-40B4-BE49-F238E27FC236}">
                <a16:creationId xmlns:a16="http://schemas.microsoft.com/office/drawing/2014/main" id="{3B78E852-1A12-4B93-9EEE-E7B89C18AAB3}"/>
              </a:ext>
            </a:extLst>
          </p:cNvPr>
          <p:cNvSpPr/>
          <p:nvPr/>
        </p:nvSpPr>
        <p:spPr>
          <a:xfrm rot="-5400000" flipH="1">
            <a:off x="7885834" y="10953890"/>
            <a:ext cx="314395" cy="314395"/>
          </a:xfrm>
          <a:prstGeom prst="ellipse">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1739;p61">
            <a:extLst>
              <a:ext uri="{FF2B5EF4-FFF2-40B4-BE49-F238E27FC236}">
                <a16:creationId xmlns:a16="http://schemas.microsoft.com/office/drawing/2014/main" id="{6A69044C-1278-448E-9776-8CE98172DFBA}"/>
              </a:ext>
            </a:extLst>
          </p:cNvPr>
          <p:cNvSpPr/>
          <p:nvPr/>
        </p:nvSpPr>
        <p:spPr>
          <a:xfrm flipH="1">
            <a:off x="8200343" y="5063827"/>
            <a:ext cx="2901041" cy="883598"/>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31" name="Google Shape;1740;p61">
            <a:extLst>
              <a:ext uri="{FF2B5EF4-FFF2-40B4-BE49-F238E27FC236}">
                <a16:creationId xmlns:a16="http://schemas.microsoft.com/office/drawing/2014/main" id="{AE0E4683-B58A-4F0D-B682-81ABDFE0EE91}"/>
              </a:ext>
            </a:extLst>
          </p:cNvPr>
          <p:cNvSpPr/>
          <p:nvPr/>
        </p:nvSpPr>
        <p:spPr>
          <a:xfrm rot="10800000">
            <a:off x="8200343" y="10231264"/>
            <a:ext cx="2901041" cy="883598"/>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32" name="Google Shape;1736;p61">
            <a:extLst>
              <a:ext uri="{FF2B5EF4-FFF2-40B4-BE49-F238E27FC236}">
                <a16:creationId xmlns:a16="http://schemas.microsoft.com/office/drawing/2014/main" id="{FC3A9EBB-DCF0-4FB4-A3FC-B9CAA4DFE067}"/>
              </a:ext>
            </a:extLst>
          </p:cNvPr>
          <p:cNvSpPr/>
          <p:nvPr/>
        </p:nvSpPr>
        <p:spPr>
          <a:xfrm rot="-5400000" flipH="1">
            <a:off x="6360519" y="7925060"/>
            <a:ext cx="314395" cy="314395"/>
          </a:xfrm>
          <a:prstGeom prst="ellipse">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 name="Google Shape;1188;p49">
            <a:extLst>
              <a:ext uri="{FF2B5EF4-FFF2-40B4-BE49-F238E27FC236}">
                <a16:creationId xmlns:a16="http://schemas.microsoft.com/office/drawing/2014/main" id="{789AF8DA-623B-4628-8698-EA37B20AF99A}"/>
              </a:ext>
            </a:extLst>
          </p:cNvPr>
          <p:cNvSpPr txBox="1">
            <a:spLocks/>
          </p:cNvSpPr>
          <p:nvPr/>
        </p:nvSpPr>
        <p:spPr>
          <a:xfrm>
            <a:off x="1920149" y="1440079"/>
            <a:ext cx="20543703" cy="854388"/>
          </a:xfrm>
          <a:prstGeom prst="rect">
            <a:avLst/>
          </a:prstGeom>
        </p:spPr>
        <p:txBody>
          <a:bodyPr spcFirstLastPara="1" wrap="square" lIns="243796" tIns="243796" rIns="243796" bIns="243796"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6600" b="0" i="0" u="none" strike="noStrike" kern="1200" cap="none" spc="0" normalizeH="0" baseline="0" noProof="0">
                <a:ln>
                  <a:noFill/>
                </a:ln>
                <a:solidFill>
                  <a:srgbClr val="272E3A"/>
                </a:solidFill>
                <a:effectLst/>
                <a:uLnTx/>
                <a:uFillTx/>
                <a:latin typeface="Montserrat"/>
                <a:ea typeface="+mj-ea"/>
                <a:cs typeface="+mj-cs"/>
              </a:rPr>
              <a:t>POST-PREVENTION</a:t>
            </a:r>
            <a:endParaRPr kumimoji="0" lang="en-US" sz="6600" b="0" i="0" u="none" strike="noStrike" kern="1200" cap="none" spc="0" normalizeH="0" baseline="0" noProof="0">
              <a:ln>
                <a:noFill/>
              </a:ln>
              <a:solidFill>
                <a:srgbClr val="272E3A"/>
              </a:solidFill>
              <a:effectLst/>
              <a:uLnTx/>
              <a:uFillTx/>
              <a:latin typeface="Montserrat"/>
              <a:ea typeface="+mj-ea"/>
              <a:cs typeface="+mj-cs"/>
            </a:endParaRPr>
          </a:p>
        </p:txBody>
      </p:sp>
      <p:sp>
        <p:nvSpPr>
          <p:cNvPr id="46" name="Google Shape;1689;p60">
            <a:extLst>
              <a:ext uri="{FF2B5EF4-FFF2-40B4-BE49-F238E27FC236}">
                <a16:creationId xmlns:a16="http://schemas.microsoft.com/office/drawing/2014/main" id="{AB3B6FC4-7B35-4AF9-9C19-0328941C10F5}"/>
              </a:ext>
            </a:extLst>
          </p:cNvPr>
          <p:cNvSpPr txBox="1">
            <a:spLocks/>
          </p:cNvSpPr>
          <p:nvPr/>
        </p:nvSpPr>
        <p:spPr>
          <a:xfrm>
            <a:off x="2539572" y="4271489"/>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Saturn is the ringed one. It’s a gas giant, composed of hydrogen and helium</a:t>
            </a:r>
          </a:p>
        </p:txBody>
      </p:sp>
      <p:sp>
        <p:nvSpPr>
          <p:cNvPr id="47" name="Google Shape;1689;p60">
            <a:extLst>
              <a:ext uri="{FF2B5EF4-FFF2-40B4-BE49-F238E27FC236}">
                <a16:creationId xmlns:a16="http://schemas.microsoft.com/office/drawing/2014/main" id="{A616E803-3B7E-4B79-BAE7-FBAEE8DE498B}"/>
              </a:ext>
            </a:extLst>
          </p:cNvPr>
          <p:cNvSpPr txBox="1">
            <a:spLocks/>
          </p:cNvSpPr>
          <p:nvPr/>
        </p:nvSpPr>
        <p:spPr>
          <a:xfrm>
            <a:off x="1240263" y="7310103"/>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Saturn is the ringed one. It’s a gas giant, composed of hydrogen and helium</a:t>
            </a:r>
          </a:p>
        </p:txBody>
      </p:sp>
      <p:sp>
        <p:nvSpPr>
          <p:cNvPr id="48" name="Google Shape;1689;p60">
            <a:extLst>
              <a:ext uri="{FF2B5EF4-FFF2-40B4-BE49-F238E27FC236}">
                <a16:creationId xmlns:a16="http://schemas.microsoft.com/office/drawing/2014/main" id="{F0AA5296-0E36-44F7-A883-09BA678FA147}"/>
              </a:ext>
            </a:extLst>
          </p:cNvPr>
          <p:cNvSpPr txBox="1">
            <a:spLocks/>
          </p:cNvSpPr>
          <p:nvPr/>
        </p:nvSpPr>
        <p:spPr>
          <a:xfrm>
            <a:off x="2725617" y="10294884"/>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Saturn is the ringed one. It’s a gas giant, composed of hydrogen and helium</a:t>
            </a:r>
          </a:p>
        </p:txBody>
      </p:sp>
      <p:sp>
        <p:nvSpPr>
          <p:cNvPr id="49" name="Google Shape;1689;p60">
            <a:extLst>
              <a:ext uri="{FF2B5EF4-FFF2-40B4-BE49-F238E27FC236}">
                <a16:creationId xmlns:a16="http://schemas.microsoft.com/office/drawing/2014/main" id="{C1ACBD71-E453-4AD0-B0DA-61AB2A29FECB}"/>
              </a:ext>
            </a:extLst>
          </p:cNvPr>
          <p:cNvSpPr txBox="1">
            <a:spLocks/>
          </p:cNvSpPr>
          <p:nvPr/>
        </p:nvSpPr>
        <p:spPr>
          <a:xfrm>
            <a:off x="17112368" y="10374289"/>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Saturn is the ringed one. It’s a gas giant, composed of hydrogen and helium</a:t>
            </a:r>
          </a:p>
        </p:txBody>
      </p:sp>
      <p:sp>
        <p:nvSpPr>
          <p:cNvPr id="50" name="Google Shape;1689;p60">
            <a:extLst>
              <a:ext uri="{FF2B5EF4-FFF2-40B4-BE49-F238E27FC236}">
                <a16:creationId xmlns:a16="http://schemas.microsoft.com/office/drawing/2014/main" id="{F4FD487C-2488-451A-B1F1-69B36CBF110F}"/>
              </a:ext>
            </a:extLst>
          </p:cNvPr>
          <p:cNvSpPr txBox="1">
            <a:spLocks/>
          </p:cNvSpPr>
          <p:nvPr/>
        </p:nvSpPr>
        <p:spPr>
          <a:xfrm>
            <a:off x="18424679" y="7355289"/>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Saturn is the ringed one. It’s a gas giant, composed of hydrogen and helium</a:t>
            </a:r>
          </a:p>
        </p:txBody>
      </p:sp>
      <p:sp>
        <p:nvSpPr>
          <p:cNvPr id="51" name="Google Shape;1689;p60">
            <a:extLst>
              <a:ext uri="{FF2B5EF4-FFF2-40B4-BE49-F238E27FC236}">
                <a16:creationId xmlns:a16="http://schemas.microsoft.com/office/drawing/2014/main" id="{1F775FB6-6065-4FAF-9EC8-91288DA81AE7}"/>
              </a:ext>
            </a:extLst>
          </p:cNvPr>
          <p:cNvSpPr txBox="1">
            <a:spLocks/>
          </p:cNvSpPr>
          <p:nvPr/>
        </p:nvSpPr>
        <p:spPr>
          <a:xfrm>
            <a:off x="16846903" y="4376671"/>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Saturn is the ringed one. It’s a gas giant, composed of hydrogen and helium</a:t>
            </a:r>
          </a:p>
        </p:txBody>
      </p:sp>
    </p:spTree>
    <p:extLst>
      <p:ext uri="{BB962C8B-B14F-4D97-AF65-F5344CB8AC3E}">
        <p14:creationId xmlns:p14="http://schemas.microsoft.com/office/powerpoint/2010/main" val="1637243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3C11E47-2F57-4916-B11B-AF1000B57292}"/>
              </a:ext>
            </a:extLst>
          </p:cNvPr>
          <p:cNvGrpSpPr/>
          <p:nvPr/>
        </p:nvGrpSpPr>
        <p:grpSpPr>
          <a:xfrm>
            <a:off x="2007128" y="1801157"/>
            <a:ext cx="9741525" cy="9610657"/>
            <a:chOff x="7926459" y="-304981"/>
            <a:chExt cx="6314066" cy="6229243"/>
          </a:xfrm>
        </p:grpSpPr>
        <p:sp>
          <p:nvSpPr>
            <p:cNvPr id="5" name="Freeform: Shape 4">
              <a:extLst>
                <a:ext uri="{FF2B5EF4-FFF2-40B4-BE49-F238E27FC236}">
                  <a16:creationId xmlns:a16="http://schemas.microsoft.com/office/drawing/2014/main" id="{DAE98B15-76EE-4AB8-8417-D1CAB1387E73}"/>
                </a:ext>
              </a:extLst>
            </p:cNvPr>
            <p:cNvSpPr/>
            <p:nvPr/>
          </p:nvSpPr>
          <p:spPr>
            <a:xfrm>
              <a:off x="8475163" y="390840"/>
              <a:ext cx="5533423" cy="5533422"/>
            </a:xfrm>
            <a:custGeom>
              <a:avLst/>
              <a:gdLst>
                <a:gd name="connsiteX0" fmla="*/ 5463497 w 5532782"/>
                <a:gd name="connsiteY0" fmla="*/ 2774962 h 5532782"/>
                <a:gd name="connsiteX1" fmla="*/ 2774962 w 5532782"/>
                <a:gd name="connsiteY1" fmla="*/ 5463497 h 5532782"/>
                <a:gd name="connsiteX2" fmla="*/ 86428 w 5532782"/>
                <a:gd name="connsiteY2" fmla="*/ 2774962 h 5532782"/>
                <a:gd name="connsiteX3" fmla="*/ 2774962 w 5532782"/>
                <a:gd name="connsiteY3" fmla="*/ 86427 h 5532782"/>
                <a:gd name="connsiteX4" fmla="*/ 5463497 w 5532782"/>
                <a:gd name="connsiteY4" fmla="*/ 2774962 h 5532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782" h="5532782">
                  <a:moveTo>
                    <a:pt x="5463497" y="2774962"/>
                  </a:moveTo>
                  <a:cubicBezTo>
                    <a:pt x="5463497" y="4259799"/>
                    <a:pt x="4259799" y="5463497"/>
                    <a:pt x="2774962" y="5463497"/>
                  </a:cubicBezTo>
                  <a:cubicBezTo>
                    <a:pt x="1290126" y="5463497"/>
                    <a:pt x="86428" y="4259799"/>
                    <a:pt x="86428" y="2774962"/>
                  </a:cubicBezTo>
                  <a:cubicBezTo>
                    <a:pt x="86428" y="1290125"/>
                    <a:pt x="1290126" y="86427"/>
                    <a:pt x="2774962" y="86427"/>
                  </a:cubicBezTo>
                  <a:cubicBezTo>
                    <a:pt x="4259799" y="86427"/>
                    <a:pt x="5463497" y="1290125"/>
                    <a:pt x="5463497" y="2774962"/>
                  </a:cubicBezTo>
                  <a:close/>
                </a:path>
              </a:pathLst>
            </a:custGeom>
            <a:solidFill>
              <a:schemeClr val="accent2"/>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 name="Freeform: Shape 5">
              <a:extLst>
                <a:ext uri="{FF2B5EF4-FFF2-40B4-BE49-F238E27FC236}">
                  <a16:creationId xmlns:a16="http://schemas.microsoft.com/office/drawing/2014/main" id="{6088D932-A7FF-4DF2-99A7-2511502AA786}"/>
                </a:ext>
              </a:extLst>
            </p:cNvPr>
            <p:cNvSpPr/>
            <p:nvPr/>
          </p:nvSpPr>
          <p:spPr>
            <a:xfrm>
              <a:off x="12748821" y="4529310"/>
              <a:ext cx="1325370" cy="1325370"/>
            </a:xfrm>
            <a:custGeom>
              <a:avLst/>
              <a:gdLst>
                <a:gd name="connsiteX0" fmla="*/ 1245992 w 1325217"/>
                <a:gd name="connsiteY0" fmla="*/ 666210 h 1325217"/>
                <a:gd name="connsiteX1" fmla="*/ 666210 w 1325217"/>
                <a:gd name="connsiteY1" fmla="*/ 1245992 h 1325217"/>
                <a:gd name="connsiteX2" fmla="*/ 86427 w 1325217"/>
                <a:gd name="connsiteY2" fmla="*/ 666210 h 1325217"/>
                <a:gd name="connsiteX3" fmla="*/ 666210 w 1325217"/>
                <a:gd name="connsiteY3" fmla="*/ 86427 h 1325217"/>
                <a:gd name="connsiteX4" fmla="*/ 1245992 w 1325217"/>
                <a:gd name="connsiteY4" fmla="*/ 666210 h 1325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7" h="1325217">
                  <a:moveTo>
                    <a:pt x="1245992" y="666210"/>
                  </a:moveTo>
                  <a:cubicBezTo>
                    <a:pt x="1245992" y="986415"/>
                    <a:pt x="986415" y="1245992"/>
                    <a:pt x="666210" y="1245992"/>
                  </a:cubicBezTo>
                  <a:cubicBezTo>
                    <a:pt x="346005" y="1245992"/>
                    <a:pt x="86427" y="986415"/>
                    <a:pt x="86427" y="666210"/>
                  </a:cubicBezTo>
                  <a:cubicBezTo>
                    <a:pt x="86427" y="346005"/>
                    <a:pt x="346005" y="86427"/>
                    <a:pt x="666210" y="86427"/>
                  </a:cubicBezTo>
                  <a:cubicBezTo>
                    <a:pt x="986415" y="86427"/>
                    <a:pt x="1245992" y="346005"/>
                    <a:pt x="1245992" y="666210"/>
                  </a:cubicBezTo>
                  <a:close/>
                </a:path>
              </a:pathLst>
            </a:custGeom>
            <a:solidFill>
              <a:schemeClr val="bg1">
                <a:lumMod val="85000"/>
              </a:schemeClr>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 name="Freeform: Shape 6">
              <a:extLst>
                <a:ext uri="{FF2B5EF4-FFF2-40B4-BE49-F238E27FC236}">
                  <a16:creationId xmlns:a16="http://schemas.microsoft.com/office/drawing/2014/main" id="{D3CE5533-DCF8-4E02-8DB1-6311F967AD03}"/>
                </a:ext>
              </a:extLst>
            </p:cNvPr>
            <p:cNvSpPr/>
            <p:nvPr/>
          </p:nvSpPr>
          <p:spPr>
            <a:xfrm>
              <a:off x="8059990" y="3820236"/>
              <a:ext cx="1689848" cy="1689848"/>
            </a:xfrm>
            <a:custGeom>
              <a:avLst/>
              <a:gdLst>
                <a:gd name="connsiteX0" fmla="*/ 1613740 w 1689652"/>
                <a:gd name="connsiteY0" fmla="*/ 850084 h 1689652"/>
                <a:gd name="connsiteX1" fmla="*/ 850083 w 1689652"/>
                <a:gd name="connsiteY1" fmla="*/ 1613740 h 1689652"/>
                <a:gd name="connsiteX2" fmla="*/ 86427 w 1689652"/>
                <a:gd name="connsiteY2" fmla="*/ 850084 h 1689652"/>
                <a:gd name="connsiteX3" fmla="*/ 850083 w 1689652"/>
                <a:gd name="connsiteY3" fmla="*/ 86427 h 1689652"/>
                <a:gd name="connsiteX4" fmla="*/ 1613740 w 1689652"/>
                <a:gd name="connsiteY4" fmla="*/ 850084 h 1689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9652" h="1689652">
                  <a:moveTo>
                    <a:pt x="1613740" y="850084"/>
                  </a:moveTo>
                  <a:cubicBezTo>
                    <a:pt x="1613740" y="1271840"/>
                    <a:pt x="1271840" y="1613740"/>
                    <a:pt x="850083" y="1613740"/>
                  </a:cubicBezTo>
                  <a:cubicBezTo>
                    <a:pt x="428328" y="1613740"/>
                    <a:pt x="86427" y="1271840"/>
                    <a:pt x="86427" y="850084"/>
                  </a:cubicBezTo>
                  <a:cubicBezTo>
                    <a:pt x="86427" y="428328"/>
                    <a:pt x="428328" y="86427"/>
                    <a:pt x="850083" y="86427"/>
                  </a:cubicBezTo>
                  <a:cubicBezTo>
                    <a:pt x="1271839" y="86427"/>
                    <a:pt x="1613740" y="428328"/>
                    <a:pt x="1613740" y="850084"/>
                  </a:cubicBezTo>
                  <a:close/>
                </a:path>
              </a:pathLst>
            </a:custGeom>
            <a:solidFill>
              <a:srgbClr val="D9D9D9"/>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 name="Freeform: Shape 7">
              <a:extLst>
                <a:ext uri="{FF2B5EF4-FFF2-40B4-BE49-F238E27FC236}">
                  <a16:creationId xmlns:a16="http://schemas.microsoft.com/office/drawing/2014/main" id="{62C8F40F-97DA-435C-8B41-9867A33B3DB8}"/>
                </a:ext>
              </a:extLst>
            </p:cNvPr>
            <p:cNvSpPr/>
            <p:nvPr/>
          </p:nvSpPr>
          <p:spPr>
            <a:xfrm>
              <a:off x="9713016" y="2669771"/>
              <a:ext cx="3048353" cy="2717010"/>
            </a:xfrm>
            <a:custGeom>
              <a:avLst/>
              <a:gdLst>
                <a:gd name="connsiteX0" fmla="*/ 24847 w 3048000"/>
                <a:gd name="connsiteY0" fmla="*/ 24848 h 2716695"/>
                <a:gd name="connsiteX1" fmla="*/ 3023814 w 3048000"/>
                <a:gd name="connsiteY1" fmla="*/ 24848 h 2716695"/>
                <a:gd name="connsiteX2" fmla="*/ 3023814 w 3048000"/>
                <a:gd name="connsiteY2" fmla="*/ 2694167 h 2716695"/>
                <a:gd name="connsiteX3" fmla="*/ 24847 w 3048000"/>
                <a:gd name="connsiteY3" fmla="*/ 2694167 h 2716695"/>
              </a:gdLst>
              <a:ahLst/>
              <a:cxnLst>
                <a:cxn ang="0">
                  <a:pos x="connsiteX0" y="connsiteY0"/>
                </a:cxn>
                <a:cxn ang="0">
                  <a:pos x="connsiteX1" y="connsiteY1"/>
                </a:cxn>
                <a:cxn ang="0">
                  <a:pos x="connsiteX2" y="connsiteY2"/>
                </a:cxn>
                <a:cxn ang="0">
                  <a:pos x="connsiteX3" y="connsiteY3"/>
                </a:cxn>
              </a:cxnLst>
              <a:rect l="l" t="t" r="r" b="b"/>
              <a:pathLst>
                <a:path w="3048000" h="2716695">
                  <a:moveTo>
                    <a:pt x="24847" y="24848"/>
                  </a:moveTo>
                  <a:lnTo>
                    <a:pt x="3023814" y="24848"/>
                  </a:lnTo>
                  <a:lnTo>
                    <a:pt x="3023814" y="2694167"/>
                  </a:lnTo>
                  <a:lnTo>
                    <a:pt x="24847" y="2694167"/>
                  </a:lnTo>
                  <a:close/>
                </a:path>
              </a:pathLst>
            </a:custGeom>
            <a:solidFill>
              <a:srgbClr val="94949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 name="Freeform: Shape 8">
              <a:extLst>
                <a:ext uri="{FF2B5EF4-FFF2-40B4-BE49-F238E27FC236}">
                  <a16:creationId xmlns:a16="http://schemas.microsoft.com/office/drawing/2014/main" id="{54492406-FFD6-4130-98FD-E088B03E0829}"/>
                </a:ext>
              </a:extLst>
            </p:cNvPr>
            <p:cNvSpPr/>
            <p:nvPr/>
          </p:nvSpPr>
          <p:spPr>
            <a:xfrm>
              <a:off x="9599697" y="1592908"/>
              <a:ext cx="3247159" cy="2518204"/>
            </a:xfrm>
            <a:custGeom>
              <a:avLst/>
              <a:gdLst>
                <a:gd name="connsiteX0" fmla="*/ 3192448 w 3246782"/>
                <a:gd name="connsiteY0" fmla="*/ 1267902 h 2517912"/>
                <a:gd name="connsiteX1" fmla="*/ 3158656 w 3246782"/>
                <a:gd name="connsiteY1" fmla="*/ 377356 h 2517912"/>
                <a:gd name="connsiteX2" fmla="*/ 3238500 w 3246782"/>
                <a:gd name="connsiteY2" fmla="*/ 24848 h 2517912"/>
                <a:gd name="connsiteX3" fmla="*/ 2447677 w 3246782"/>
                <a:gd name="connsiteY3" fmla="*/ 117282 h 2517912"/>
                <a:gd name="connsiteX4" fmla="*/ 1631674 w 3246782"/>
                <a:gd name="connsiteY4" fmla="*/ 77525 h 2517912"/>
                <a:gd name="connsiteX5" fmla="*/ 815671 w 3246782"/>
                <a:gd name="connsiteY5" fmla="*/ 117282 h 2517912"/>
                <a:gd name="connsiteX6" fmla="*/ 24848 w 3246782"/>
                <a:gd name="connsiteY6" fmla="*/ 24848 h 2517912"/>
                <a:gd name="connsiteX7" fmla="*/ 104692 w 3246782"/>
                <a:gd name="connsiteY7" fmla="*/ 377356 h 2517912"/>
                <a:gd name="connsiteX8" fmla="*/ 70899 w 3246782"/>
                <a:gd name="connsiteY8" fmla="*/ 1267902 h 2517912"/>
                <a:gd name="connsiteX9" fmla="*/ 104692 w 3246782"/>
                <a:gd name="connsiteY9" fmla="*/ 2158117 h 2517912"/>
                <a:gd name="connsiteX10" fmla="*/ 24848 w 3246782"/>
                <a:gd name="connsiteY10" fmla="*/ 2510624 h 2517912"/>
                <a:gd name="connsiteX11" fmla="*/ 815671 w 3246782"/>
                <a:gd name="connsiteY11" fmla="*/ 2418191 h 2517912"/>
                <a:gd name="connsiteX12" fmla="*/ 1631674 w 3246782"/>
                <a:gd name="connsiteY12" fmla="*/ 2457947 h 2517912"/>
                <a:gd name="connsiteX13" fmla="*/ 2447677 w 3246782"/>
                <a:gd name="connsiteY13" fmla="*/ 2418191 h 2517912"/>
                <a:gd name="connsiteX14" fmla="*/ 3238500 w 3246782"/>
                <a:gd name="connsiteY14" fmla="*/ 2510624 h 2517912"/>
                <a:gd name="connsiteX15" fmla="*/ 3158656 w 3246782"/>
                <a:gd name="connsiteY15" fmla="*/ 2158117 h 2517912"/>
                <a:gd name="connsiteX16" fmla="*/ 3192448 w 3246782"/>
                <a:gd name="connsiteY16" fmla="*/ 1267902 h 2517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46782" h="2517912">
                  <a:moveTo>
                    <a:pt x="3192448" y="1267902"/>
                  </a:moveTo>
                  <a:cubicBezTo>
                    <a:pt x="3192448" y="879945"/>
                    <a:pt x="3142090" y="646375"/>
                    <a:pt x="3158656" y="377356"/>
                  </a:cubicBezTo>
                  <a:cubicBezTo>
                    <a:pt x="3167601" y="235557"/>
                    <a:pt x="3192780" y="123577"/>
                    <a:pt x="3238500" y="24848"/>
                  </a:cubicBezTo>
                  <a:cubicBezTo>
                    <a:pt x="3079143" y="135172"/>
                    <a:pt x="2651429" y="143786"/>
                    <a:pt x="2447677" y="117282"/>
                  </a:cubicBezTo>
                  <a:cubicBezTo>
                    <a:pt x="2244255" y="90777"/>
                    <a:pt x="1850003" y="77525"/>
                    <a:pt x="1631674" y="77525"/>
                  </a:cubicBezTo>
                  <a:cubicBezTo>
                    <a:pt x="1413345" y="77525"/>
                    <a:pt x="1019093" y="90777"/>
                    <a:pt x="815671" y="117282"/>
                  </a:cubicBezTo>
                  <a:cubicBezTo>
                    <a:pt x="612251" y="143786"/>
                    <a:pt x="184205" y="134841"/>
                    <a:pt x="24848" y="24848"/>
                  </a:cubicBezTo>
                  <a:cubicBezTo>
                    <a:pt x="70568" y="123577"/>
                    <a:pt x="95746" y="235557"/>
                    <a:pt x="104692" y="377356"/>
                  </a:cubicBezTo>
                  <a:cubicBezTo>
                    <a:pt x="121588" y="646375"/>
                    <a:pt x="70899" y="879613"/>
                    <a:pt x="70899" y="1267902"/>
                  </a:cubicBezTo>
                  <a:cubicBezTo>
                    <a:pt x="70899" y="1655528"/>
                    <a:pt x="121258" y="1889098"/>
                    <a:pt x="104692" y="2158117"/>
                  </a:cubicBezTo>
                  <a:cubicBezTo>
                    <a:pt x="95746" y="2299915"/>
                    <a:pt x="70568" y="2411896"/>
                    <a:pt x="24848" y="2510624"/>
                  </a:cubicBezTo>
                  <a:cubicBezTo>
                    <a:pt x="184205" y="2400300"/>
                    <a:pt x="611919" y="2391686"/>
                    <a:pt x="815671" y="2418191"/>
                  </a:cubicBezTo>
                  <a:cubicBezTo>
                    <a:pt x="1019093" y="2444695"/>
                    <a:pt x="1413345" y="2457947"/>
                    <a:pt x="1631674" y="2457947"/>
                  </a:cubicBezTo>
                  <a:cubicBezTo>
                    <a:pt x="1850003" y="2457947"/>
                    <a:pt x="2244255" y="2444695"/>
                    <a:pt x="2447677" y="2418191"/>
                  </a:cubicBezTo>
                  <a:cubicBezTo>
                    <a:pt x="2651097" y="2391686"/>
                    <a:pt x="3079143" y="2400631"/>
                    <a:pt x="3238500" y="2510624"/>
                  </a:cubicBezTo>
                  <a:cubicBezTo>
                    <a:pt x="3192780" y="2411896"/>
                    <a:pt x="3167601" y="2299915"/>
                    <a:pt x="3158656" y="2158117"/>
                  </a:cubicBezTo>
                  <a:cubicBezTo>
                    <a:pt x="3141759" y="1889098"/>
                    <a:pt x="3192448" y="1655528"/>
                    <a:pt x="3192448" y="1267902"/>
                  </a:cubicBezTo>
                  <a:close/>
                </a:path>
              </a:pathLst>
            </a:custGeom>
            <a:solidFill>
              <a:srgbClr val="B3B3B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 name="Freeform: Shape 9">
              <a:extLst>
                <a:ext uri="{FF2B5EF4-FFF2-40B4-BE49-F238E27FC236}">
                  <a16:creationId xmlns:a16="http://schemas.microsoft.com/office/drawing/2014/main" id="{1E76DFF9-9D6E-487B-BC2F-A47D8B6E7C87}"/>
                </a:ext>
              </a:extLst>
            </p:cNvPr>
            <p:cNvSpPr/>
            <p:nvPr/>
          </p:nvSpPr>
          <p:spPr>
            <a:xfrm>
              <a:off x="9750127" y="1752616"/>
              <a:ext cx="2948950" cy="2186862"/>
            </a:xfrm>
            <a:custGeom>
              <a:avLst/>
              <a:gdLst>
                <a:gd name="connsiteX0" fmla="*/ 678511 w 2948608"/>
                <a:gd name="connsiteY0" fmla="*/ 2152153 h 2186608"/>
                <a:gd name="connsiteX1" fmla="*/ 439972 w 2948608"/>
                <a:gd name="connsiteY1" fmla="*/ 2138901 h 2186608"/>
                <a:gd name="connsiteX2" fmla="*/ 140141 w 2948608"/>
                <a:gd name="connsiteY2" fmla="*/ 2158448 h 2186608"/>
                <a:gd name="connsiteX3" fmla="*/ 50690 w 2948608"/>
                <a:gd name="connsiteY3" fmla="*/ 2091193 h 2186608"/>
                <a:gd name="connsiteX4" fmla="*/ 58309 w 2948608"/>
                <a:gd name="connsiteY4" fmla="*/ 2005054 h 2186608"/>
                <a:gd name="connsiteX5" fmla="*/ 45719 w 2948608"/>
                <a:gd name="connsiteY5" fmla="*/ 1564088 h 2186608"/>
                <a:gd name="connsiteX6" fmla="*/ 24848 w 2948608"/>
                <a:gd name="connsiteY6" fmla="*/ 1107882 h 2186608"/>
                <a:gd name="connsiteX7" fmla="*/ 45719 w 2948608"/>
                <a:gd name="connsiteY7" fmla="*/ 651344 h 2186608"/>
                <a:gd name="connsiteX8" fmla="*/ 58309 w 2948608"/>
                <a:gd name="connsiteY8" fmla="*/ 210378 h 2186608"/>
                <a:gd name="connsiteX9" fmla="*/ 50690 w 2948608"/>
                <a:gd name="connsiteY9" fmla="*/ 124570 h 2186608"/>
                <a:gd name="connsiteX10" fmla="*/ 140141 w 2948608"/>
                <a:gd name="connsiteY10" fmla="*/ 57316 h 2186608"/>
                <a:gd name="connsiteX11" fmla="*/ 439972 w 2948608"/>
                <a:gd name="connsiteY11" fmla="*/ 76863 h 2186608"/>
                <a:gd name="connsiteX12" fmla="*/ 678180 w 2948608"/>
                <a:gd name="connsiteY12" fmla="*/ 63610 h 2186608"/>
                <a:gd name="connsiteX13" fmla="*/ 1481262 w 2948608"/>
                <a:gd name="connsiteY13" fmla="*/ 24848 h 2186608"/>
                <a:gd name="connsiteX14" fmla="*/ 2284012 w 2948608"/>
                <a:gd name="connsiteY14" fmla="*/ 63610 h 2186608"/>
                <a:gd name="connsiteX15" fmla="*/ 2522219 w 2948608"/>
                <a:gd name="connsiteY15" fmla="*/ 76863 h 2186608"/>
                <a:gd name="connsiteX16" fmla="*/ 2821719 w 2948608"/>
                <a:gd name="connsiteY16" fmla="*/ 57316 h 2186608"/>
                <a:gd name="connsiteX17" fmla="*/ 2911502 w 2948608"/>
                <a:gd name="connsiteY17" fmla="*/ 124570 h 2186608"/>
                <a:gd name="connsiteX18" fmla="*/ 2903883 w 2948608"/>
                <a:gd name="connsiteY18" fmla="*/ 210378 h 2186608"/>
                <a:gd name="connsiteX19" fmla="*/ 2916472 w 2948608"/>
                <a:gd name="connsiteY19" fmla="*/ 651344 h 2186608"/>
                <a:gd name="connsiteX20" fmla="*/ 2937345 w 2948608"/>
                <a:gd name="connsiteY20" fmla="*/ 1107882 h 2186608"/>
                <a:gd name="connsiteX21" fmla="*/ 2916472 w 2948608"/>
                <a:gd name="connsiteY21" fmla="*/ 1564088 h 2186608"/>
                <a:gd name="connsiteX22" fmla="*/ 2903883 w 2948608"/>
                <a:gd name="connsiteY22" fmla="*/ 2005054 h 2186608"/>
                <a:gd name="connsiteX23" fmla="*/ 2911502 w 2948608"/>
                <a:gd name="connsiteY23" fmla="*/ 2091193 h 2186608"/>
                <a:gd name="connsiteX24" fmla="*/ 2821719 w 2948608"/>
                <a:gd name="connsiteY24" fmla="*/ 2158448 h 2186608"/>
                <a:gd name="connsiteX25" fmla="*/ 2522219 w 2948608"/>
                <a:gd name="connsiteY25" fmla="*/ 2138901 h 2186608"/>
                <a:gd name="connsiteX26" fmla="*/ 2284012 w 2948608"/>
                <a:gd name="connsiteY26" fmla="*/ 2152153 h 2186608"/>
                <a:gd name="connsiteX27" fmla="*/ 1480930 w 2948608"/>
                <a:gd name="connsiteY27" fmla="*/ 2190916 h 2186608"/>
                <a:gd name="connsiteX28" fmla="*/ 678511 w 2948608"/>
                <a:gd name="connsiteY28" fmla="*/ 2152153 h 2186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948608" h="2186608">
                  <a:moveTo>
                    <a:pt x="678511" y="2152153"/>
                  </a:moveTo>
                  <a:cubicBezTo>
                    <a:pt x="612250" y="2143539"/>
                    <a:pt x="527436" y="2138901"/>
                    <a:pt x="439972" y="2138901"/>
                  </a:cubicBezTo>
                  <a:cubicBezTo>
                    <a:pt x="373380" y="2138901"/>
                    <a:pt x="258749" y="2141883"/>
                    <a:pt x="140141" y="2158448"/>
                  </a:cubicBezTo>
                  <a:cubicBezTo>
                    <a:pt x="83157" y="2166399"/>
                    <a:pt x="45057" y="2138570"/>
                    <a:pt x="50690" y="2091193"/>
                  </a:cubicBezTo>
                  <a:cubicBezTo>
                    <a:pt x="53671" y="2063695"/>
                    <a:pt x="56321" y="2035202"/>
                    <a:pt x="58309" y="2005054"/>
                  </a:cubicBezTo>
                  <a:cubicBezTo>
                    <a:pt x="67585" y="1854973"/>
                    <a:pt x="57647" y="1720132"/>
                    <a:pt x="45719" y="1564088"/>
                  </a:cubicBezTo>
                  <a:cubicBezTo>
                    <a:pt x="35780" y="1433885"/>
                    <a:pt x="24848" y="1286123"/>
                    <a:pt x="24848" y="1107882"/>
                  </a:cubicBezTo>
                  <a:cubicBezTo>
                    <a:pt x="24848" y="929640"/>
                    <a:pt x="35780" y="781878"/>
                    <a:pt x="45719" y="651344"/>
                  </a:cubicBezTo>
                  <a:cubicBezTo>
                    <a:pt x="57315" y="495300"/>
                    <a:pt x="67585" y="360459"/>
                    <a:pt x="58309" y="210378"/>
                  </a:cubicBezTo>
                  <a:cubicBezTo>
                    <a:pt x="56321" y="180561"/>
                    <a:pt x="53671" y="152069"/>
                    <a:pt x="50690" y="124570"/>
                  </a:cubicBezTo>
                  <a:cubicBezTo>
                    <a:pt x="45057" y="77194"/>
                    <a:pt x="83488" y="49364"/>
                    <a:pt x="140141" y="57316"/>
                  </a:cubicBezTo>
                  <a:cubicBezTo>
                    <a:pt x="258417" y="73881"/>
                    <a:pt x="373380" y="76863"/>
                    <a:pt x="439972" y="76863"/>
                  </a:cubicBezTo>
                  <a:cubicBezTo>
                    <a:pt x="527436" y="76863"/>
                    <a:pt x="611919" y="72224"/>
                    <a:pt x="678180" y="63610"/>
                  </a:cubicBezTo>
                  <a:cubicBezTo>
                    <a:pt x="881600" y="37106"/>
                    <a:pt x="1277510" y="24848"/>
                    <a:pt x="1481262" y="24848"/>
                  </a:cubicBezTo>
                  <a:cubicBezTo>
                    <a:pt x="1684682" y="24848"/>
                    <a:pt x="2080591" y="37106"/>
                    <a:pt x="2284012" y="63610"/>
                  </a:cubicBezTo>
                  <a:cubicBezTo>
                    <a:pt x="2350273" y="72224"/>
                    <a:pt x="2435087" y="76863"/>
                    <a:pt x="2522219" y="76863"/>
                  </a:cubicBezTo>
                  <a:cubicBezTo>
                    <a:pt x="2588812" y="76863"/>
                    <a:pt x="2703443" y="73881"/>
                    <a:pt x="2821719" y="57316"/>
                  </a:cubicBezTo>
                  <a:cubicBezTo>
                    <a:pt x="2878703" y="49364"/>
                    <a:pt x="2917135" y="77194"/>
                    <a:pt x="2911502" y="124570"/>
                  </a:cubicBezTo>
                  <a:cubicBezTo>
                    <a:pt x="2908190" y="152069"/>
                    <a:pt x="2905870" y="180561"/>
                    <a:pt x="2903883" y="210378"/>
                  </a:cubicBezTo>
                  <a:cubicBezTo>
                    <a:pt x="2894606" y="360459"/>
                    <a:pt x="2904876" y="495300"/>
                    <a:pt x="2916472" y="651344"/>
                  </a:cubicBezTo>
                  <a:cubicBezTo>
                    <a:pt x="2926411" y="781547"/>
                    <a:pt x="2937345" y="929309"/>
                    <a:pt x="2937345" y="1107882"/>
                  </a:cubicBezTo>
                  <a:cubicBezTo>
                    <a:pt x="2937345" y="1286123"/>
                    <a:pt x="2926411" y="1433885"/>
                    <a:pt x="2916472" y="1564088"/>
                  </a:cubicBezTo>
                  <a:cubicBezTo>
                    <a:pt x="2904876" y="1720132"/>
                    <a:pt x="2894606" y="1854973"/>
                    <a:pt x="2903883" y="2005054"/>
                  </a:cubicBezTo>
                  <a:cubicBezTo>
                    <a:pt x="2905870" y="2034871"/>
                    <a:pt x="2908190" y="2063363"/>
                    <a:pt x="2911502" y="2091193"/>
                  </a:cubicBezTo>
                  <a:cubicBezTo>
                    <a:pt x="2917135" y="2138570"/>
                    <a:pt x="2878703" y="2166399"/>
                    <a:pt x="2821719" y="2158448"/>
                  </a:cubicBezTo>
                  <a:cubicBezTo>
                    <a:pt x="2703443" y="2141883"/>
                    <a:pt x="2588480" y="2138901"/>
                    <a:pt x="2522219" y="2138901"/>
                  </a:cubicBezTo>
                  <a:cubicBezTo>
                    <a:pt x="2434755" y="2138901"/>
                    <a:pt x="2350273" y="2143539"/>
                    <a:pt x="2284012" y="2152153"/>
                  </a:cubicBezTo>
                  <a:cubicBezTo>
                    <a:pt x="2080259" y="2178657"/>
                    <a:pt x="1684682" y="2190916"/>
                    <a:pt x="1480930" y="2190916"/>
                  </a:cubicBezTo>
                  <a:cubicBezTo>
                    <a:pt x="1277840" y="2190916"/>
                    <a:pt x="881932" y="2178657"/>
                    <a:pt x="678511" y="2152153"/>
                  </a:cubicBezTo>
                  <a:close/>
                </a:path>
              </a:pathLst>
            </a:custGeom>
            <a:solidFill>
              <a:srgbClr val="E3E3E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 name="Freeform: Shape 10">
              <a:extLst>
                <a:ext uri="{FF2B5EF4-FFF2-40B4-BE49-F238E27FC236}">
                  <a16:creationId xmlns:a16="http://schemas.microsoft.com/office/drawing/2014/main" id="{43C64513-EDE6-4CF5-B129-1443140DE4D7}"/>
                </a:ext>
              </a:extLst>
            </p:cNvPr>
            <p:cNvSpPr/>
            <p:nvPr/>
          </p:nvSpPr>
          <p:spPr>
            <a:xfrm>
              <a:off x="10364435" y="1723457"/>
              <a:ext cx="1988056" cy="2219996"/>
            </a:xfrm>
            <a:custGeom>
              <a:avLst/>
              <a:gdLst>
                <a:gd name="connsiteX0" fmla="*/ 24848 w 1987826"/>
                <a:gd name="connsiteY0" fmla="*/ 1211249 h 2219739"/>
                <a:gd name="connsiteX1" fmla="*/ 203090 w 1987826"/>
                <a:gd name="connsiteY1" fmla="*/ 1212243 h 2219739"/>
                <a:gd name="connsiteX2" fmla="*/ 258418 w 1987826"/>
                <a:gd name="connsiteY2" fmla="*/ 1399761 h 2219739"/>
                <a:gd name="connsiteX3" fmla="*/ 336937 w 1987826"/>
                <a:gd name="connsiteY3" fmla="*/ 1577340 h 2219739"/>
                <a:gd name="connsiteX4" fmla="*/ 195470 w 1987826"/>
                <a:gd name="connsiteY4" fmla="*/ 1770491 h 2219739"/>
                <a:gd name="connsiteX5" fmla="*/ 139810 w 1987826"/>
                <a:gd name="connsiteY5" fmla="*/ 1823831 h 2219739"/>
                <a:gd name="connsiteX6" fmla="*/ 448255 w 1987826"/>
                <a:gd name="connsiteY6" fmla="*/ 1873195 h 2219739"/>
                <a:gd name="connsiteX7" fmla="*/ 332298 w 1987826"/>
                <a:gd name="connsiteY7" fmla="*/ 2195223 h 2219739"/>
                <a:gd name="connsiteX8" fmla="*/ 601980 w 1987826"/>
                <a:gd name="connsiteY8" fmla="*/ 2186277 h 2219739"/>
                <a:gd name="connsiteX9" fmla="*/ 905455 w 1987826"/>
                <a:gd name="connsiteY9" fmla="*/ 2177663 h 2219739"/>
                <a:gd name="connsiteX10" fmla="*/ 1158241 w 1987826"/>
                <a:gd name="connsiteY10" fmla="*/ 2186609 h 2219739"/>
                <a:gd name="connsiteX11" fmla="*/ 1375576 w 1987826"/>
                <a:gd name="connsiteY11" fmla="*/ 2161098 h 2219739"/>
                <a:gd name="connsiteX12" fmla="*/ 1395123 w 1987826"/>
                <a:gd name="connsiteY12" fmla="*/ 2159110 h 2219739"/>
                <a:gd name="connsiteX13" fmla="*/ 1286124 w 1987826"/>
                <a:gd name="connsiteY13" fmla="*/ 1926203 h 2219739"/>
                <a:gd name="connsiteX14" fmla="*/ 1514393 w 1987826"/>
                <a:gd name="connsiteY14" fmla="*/ 1850997 h 2219739"/>
                <a:gd name="connsiteX15" fmla="*/ 1334494 w 1987826"/>
                <a:gd name="connsiteY15" fmla="*/ 1810578 h 2219739"/>
                <a:gd name="connsiteX16" fmla="*/ 1402412 w 1987826"/>
                <a:gd name="connsiteY16" fmla="*/ 1569720 h 2219739"/>
                <a:gd name="connsiteX17" fmla="*/ 1629024 w 1987826"/>
                <a:gd name="connsiteY17" fmla="*/ 1489544 h 2219739"/>
                <a:gd name="connsiteX18" fmla="*/ 1571708 w 1987826"/>
                <a:gd name="connsiteY18" fmla="*/ 1098605 h 2219739"/>
                <a:gd name="connsiteX19" fmla="*/ 1968943 w 1987826"/>
                <a:gd name="connsiteY19" fmla="*/ 969397 h 2219739"/>
                <a:gd name="connsiteX20" fmla="*/ 1679051 w 1987826"/>
                <a:gd name="connsiteY20" fmla="*/ 986293 h 2219739"/>
                <a:gd name="connsiteX21" fmla="*/ 1522344 w 1987826"/>
                <a:gd name="connsiteY21" fmla="*/ 650682 h 2219739"/>
                <a:gd name="connsiteX22" fmla="*/ 1733385 w 1987826"/>
                <a:gd name="connsiteY22" fmla="*/ 540357 h 2219739"/>
                <a:gd name="connsiteX23" fmla="*/ 1732722 w 1987826"/>
                <a:gd name="connsiteY23" fmla="*/ 540689 h 2219739"/>
                <a:gd name="connsiteX24" fmla="*/ 1414338 w 1987826"/>
                <a:gd name="connsiteY24" fmla="*/ 227275 h 2219739"/>
                <a:gd name="connsiteX25" fmla="*/ 1515387 w 1987826"/>
                <a:gd name="connsiteY25" fmla="*/ 24848 h 2219739"/>
                <a:gd name="connsiteX26" fmla="*/ 1072764 w 1987826"/>
                <a:gd name="connsiteY26" fmla="*/ 179567 h 2219739"/>
                <a:gd name="connsiteX27" fmla="*/ 620202 w 1987826"/>
                <a:gd name="connsiteY27" fmla="*/ 254773 h 2219739"/>
                <a:gd name="connsiteX28" fmla="*/ 254443 w 1987826"/>
                <a:gd name="connsiteY28" fmla="*/ 179567 h 2219739"/>
                <a:gd name="connsiteX29" fmla="*/ 349857 w 1987826"/>
                <a:gd name="connsiteY29" fmla="*/ 294530 h 2219739"/>
                <a:gd name="connsiteX30" fmla="*/ 261400 w 1987826"/>
                <a:gd name="connsiteY30" fmla="*/ 452230 h 2219739"/>
                <a:gd name="connsiteX31" fmla="*/ 222306 w 1987826"/>
                <a:gd name="connsiteY31" fmla="*/ 939911 h 2219739"/>
                <a:gd name="connsiteX32" fmla="*/ 24848 w 1987826"/>
                <a:gd name="connsiteY32" fmla="*/ 1211249 h 221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87826" h="2219739">
                  <a:moveTo>
                    <a:pt x="24848" y="1211249"/>
                  </a:moveTo>
                  <a:cubicBezTo>
                    <a:pt x="87465" y="1197996"/>
                    <a:pt x="151075" y="1160559"/>
                    <a:pt x="203090" y="1212243"/>
                  </a:cubicBezTo>
                  <a:cubicBezTo>
                    <a:pt x="250798" y="1259619"/>
                    <a:pt x="241521" y="1342114"/>
                    <a:pt x="258418" y="1399761"/>
                  </a:cubicBezTo>
                  <a:cubicBezTo>
                    <a:pt x="276639" y="1462377"/>
                    <a:pt x="333624" y="1509754"/>
                    <a:pt x="336937" y="1577340"/>
                  </a:cubicBezTo>
                  <a:cubicBezTo>
                    <a:pt x="341575" y="1672093"/>
                    <a:pt x="256099" y="1713506"/>
                    <a:pt x="195470" y="1770491"/>
                  </a:cubicBezTo>
                  <a:cubicBezTo>
                    <a:pt x="176916" y="1787718"/>
                    <a:pt x="159689" y="1808259"/>
                    <a:pt x="139810" y="1823831"/>
                  </a:cubicBezTo>
                  <a:cubicBezTo>
                    <a:pt x="234232" y="1762539"/>
                    <a:pt x="410487" y="1742992"/>
                    <a:pt x="448255" y="1873195"/>
                  </a:cubicBezTo>
                  <a:cubicBezTo>
                    <a:pt x="480061" y="1983188"/>
                    <a:pt x="396571" y="2109083"/>
                    <a:pt x="332298" y="2195223"/>
                  </a:cubicBezTo>
                  <a:cubicBezTo>
                    <a:pt x="398891" y="2231998"/>
                    <a:pt x="528099" y="2191909"/>
                    <a:pt x="601980" y="2186277"/>
                  </a:cubicBezTo>
                  <a:cubicBezTo>
                    <a:pt x="702697" y="2178658"/>
                    <a:pt x="803413" y="2177663"/>
                    <a:pt x="905455" y="2177663"/>
                  </a:cubicBezTo>
                  <a:cubicBezTo>
                    <a:pt x="990931" y="2177663"/>
                    <a:pt x="1073427" y="2183958"/>
                    <a:pt x="1158241" y="2186609"/>
                  </a:cubicBezTo>
                  <a:cubicBezTo>
                    <a:pt x="1205285" y="2188265"/>
                    <a:pt x="1342777" y="2192904"/>
                    <a:pt x="1375576" y="2161098"/>
                  </a:cubicBezTo>
                  <a:cubicBezTo>
                    <a:pt x="1378890" y="2157785"/>
                    <a:pt x="1390816" y="2159773"/>
                    <a:pt x="1395123" y="2159110"/>
                  </a:cubicBezTo>
                  <a:cubicBezTo>
                    <a:pt x="1339464" y="2135919"/>
                    <a:pt x="1284136" y="1981531"/>
                    <a:pt x="1286124" y="1926203"/>
                  </a:cubicBezTo>
                  <a:cubicBezTo>
                    <a:pt x="1290431" y="1811904"/>
                    <a:pt x="1433555" y="1868888"/>
                    <a:pt x="1514393" y="1850997"/>
                  </a:cubicBezTo>
                  <a:cubicBezTo>
                    <a:pt x="1475630" y="1845034"/>
                    <a:pt x="1358017" y="1851991"/>
                    <a:pt x="1334494" y="1810578"/>
                  </a:cubicBezTo>
                  <a:cubicBezTo>
                    <a:pt x="1309978" y="1767840"/>
                    <a:pt x="1382533" y="1611464"/>
                    <a:pt x="1402412" y="1569720"/>
                  </a:cubicBezTo>
                  <a:cubicBezTo>
                    <a:pt x="1439518" y="1491532"/>
                    <a:pt x="1542222" y="1437861"/>
                    <a:pt x="1629024" y="1489544"/>
                  </a:cubicBezTo>
                  <a:cubicBezTo>
                    <a:pt x="1523338" y="1426265"/>
                    <a:pt x="1482919" y="1176462"/>
                    <a:pt x="1571708" y="1098605"/>
                  </a:cubicBezTo>
                  <a:cubicBezTo>
                    <a:pt x="1636313" y="1041621"/>
                    <a:pt x="1841390" y="982649"/>
                    <a:pt x="1968943" y="969397"/>
                  </a:cubicBezTo>
                  <a:cubicBezTo>
                    <a:pt x="1841390" y="982649"/>
                    <a:pt x="1773142" y="1003190"/>
                    <a:pt x="1679051" y="986293"/>
                  </a:cubicBezTo>
                  <a:cubicBezTo>
                    <a:pt x="1490539" y="952500"/>
                    <a:pt x="1491533" y="813021"/>
                    <a:pt x="1522344" y="650682"/>
                  </a:cubicBezTo>
                  <a:cubicBezTo>
                    <a:pt x="1541559" y="548309"/>
                    <a:pt x="1631343" y="537376"/>
                    <a:pt x="1733385" y="540357"/>
                  </a:cubicBezTo>
                  <a:cubicBezTo>
                    <a:pt x="1736036" y="540357"/>
                    <a:pt x="1735704" y="540357"/>
                    <a:pt x="1732722" y="540689"/>
                  </a:cubicBezTo>
                  <a:cubicBezTo>
                    <a:pt x="1553155" y="552947"/>
                    <a:pt x="1407381" y="413468"/>
                    <a:pt x="1414338" y="227275"/>
                  </a:cubicBezTo>
                  <a:cubicBezTo>
                    <a:pt x="1417320" y="149418"/>
                    <a:pt x="1463372" y="80176"/>
                    <a:pt x="1515387" y="24848"/>
                  </a:cubicBezTo>
                  <a:cubicBezTo>
                    <a:pt x="1371601" y="87133"/>
                    <a:pt x="1217544" y="120264"/>
                    <a:pt x="1072764" y="179567"/>
                  </a:cubicBezTo>
                  <a:cubicBezTo>
                    <a:pt x="928978" y="238208"/>
                    <a:pt x="775915" y="239533"/>
                    <a:pt x="620202" y="254773"/>
                  </a:cubicBezTo>
                  <a:cubicBezTo>
                    <a:pt x="489006" y="267363"/>
                    <a:pt x="369074" y="235557"/>
                    <a:pt x="254443" y="179567"/>
                  </a:cubicBezTo>
                  <a:cubicBezTo>
                    <a:pt x="271670" y="199445"/>
                    <a:pt x="343232" y="271669"/>
                    <a:pt x="349857" y="294530"/>
                  </a:cubicBezTo>
                  <a:cubicBezTo>
                    <a:pt x="367748" y="356815"/>
                    <a:pt x="285585" y="404854"/>
                    <a:pt x="261400" y="452230"/>
                  </a:cubicBezTo>
                  <a:cubicBezTo>
                    <a:pt x="180230" y="609600"/>
                    <a:pt x="203753" y="772270"/>
                    <a:pt x="222306" y="939911"/>
                  </a:cubicBezTo>
                  <a:cubicBezTo>
                    <a:pt x="234564" y="1058186"/>
                    <a:pt x="151738" y="1183750"/>
                    <a:pt x="24848" y="1211249"/>
                  </a:cubicBezTo>
                  <a:close/>
                </a:path>
              </a:pathLst>
            </a:custGeom>
            <a:solidFill>
              <a:srgbClr val="B3B3B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 name="Freeform: Shape 11">
              <a:extLst>
                <a:ext uri="{FF2B5EF4-FFF2-40B4-BE49-F238E27FC236}">
                  <a16:creationId xmlns:a16="http://schemas.microsoft.com/office/drawing/2014/main" id="{029BC477-EF0A-4A16-AE1C-46063AD5415C}"/>
                </a:ext>
              </a:extLst>
            </p:cNvPr>
            <p:cNvSpPr/>
            <p:nvPr/>
          </p:nvSpPr>
          <p:spPr>
            <a:xfrm>
              <a:off x="10234550" y="3510388"/>
              <a:ext cx="2054325" cy="994028"/>
            </a:xfrm>
            <a:custGeom>
              <a:avLst/>
              <a:gdLst>
                <a:gd name="connsiteX0" fmla="*/ 2051436 w 2054086"/>
                <a:gd name="connsiteY0" fmla="*/ 713298 h 993913"/>
                <a:gd name="connsiteX1" fmla="*/ 2051436 w 2054086"/>
                <a:gd name="connsiteY1" fmla="*/ 999214 h 993913"/>
                <a:gd name="connsiteX2" fmla="*/ 24848 w 2054086"/>
                <a:gd name="connsiteY2" fmla="*/ 999214 h 993913"/>
                <a:gd name="connsiteX3" fmla="*/ 24848 w 2054086"/>
                <a:gd name="connsiteY3" fmla="*/ 687125 h 993913"/>
                <a:gd name="connsiteX4" fmla="*/ 131858 w 2054086"/>
                <a:gd name="connsiteY4" fmla="*/ 649025 h 993913"/>
                <a:gd name="connsiteX5" fmla="*/ 579119 w 2054086"/>
                <a:gd name="connsiteY5" fmla="*/ 380337 h 993913"/>
                <a:gd name="connsiteX6" fmla="*/ 643724 w 2054086"/>
                <a:gd name="connsiteY6" fmla="*/ 164989 h 993913"/>
                <a:gd name="connsiteX7" fmla="*/ 651013 w 2054086"/>
                <a:gd name="connsiteY7" fmla="*/ 117282 h 993913"/>
                <a:gd name="connsiteX8" fmla="*/ 652338 w 2054086"/>
                <a:gd name="connsiteY8" fmla="*/ 108336 h 993913"/>
                <a:gd name="connsiteX9" fmla="*/ 662939 w 2054086"/>
                <a:gd name="connsiteY9" fmla="*/ 24848 h 993913"/>
                <a:gd name="connsiteX10" fmla="*/ 1342777 w 2054086"/>
                <a:gd name="connsiteY10" fmla="*/ 24848 h 993913"/>
                <a:gd name="connsiteX11" fmla="*/ 1353379 w 2054086"/>
                <a:gd name="connsiteY11" fmla="*/ 108336 h 993913"/>
                <a:gd name="connsiteX12" fmla="*/ 1354703 w 2054086"/>
                <a:gd name="connsiteY12" fmla="*/ 117282 h 993913"/>
                <a:gd name="connsiteX13" fmla="*/ 1361992 w 2054086"/>
                <a:gd name="connsiteY13" fmla="*/ 164989 h 993913"/>
                <a:gd name="connsiteX14" fmla="*/ 1426597 w 2054086"/>
                <a:gd name="connsiteY14" fmla="*/ 380337 h 993913"/>
                <a:gd name="connsiteX15" fmla="*/ 1873526 w 2054086"/>
                <a:gd name="connsiteY15" fmla="*/ 649025 h 993913"/>
                <a:gd name="connsiteX16" fmla="*/ 2051436 w 2054086"/>
                <a:gd name="connsiteY16" fmla="*/ 713298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4086" h="993913">
                  <a:moveTo>
                    <a:pt x="2051436" y="713298"/>
                  </a:moveTo>
                  <a:lnTo>
                    <a:pt x="2051436" y="999214"/>
                  </a:lnTo>
                  <a:lnTo>
                    <a:pt x="24848" y="999214"/>
                  </a:lnTo>
                  <a:lnTo>
                    <a:pt x="24848" y="687125"/>
                  </a:lnTo>
                  <a:cubicBezTo>
                    <a:pt x="70568" y="670560"/>
                    <a:pt x="107674" y="658633"/>
                    <a:pt x="131858" y="649025"/>
                  </a:cubicBezTo>
                  <a:cubicBezTo>
                    <a:pt x="234232" y="607943"/>
                    <a:pt x="531412" y="407504"/>
                    <a:pt x="579119" y="380337"/>
                  </a:cubicBezTo>
                  <a:cubicBezTo>
                    <a:pt x="605624" y="365097"/>
                    <a:pt x="628815" y="257755"/>
                    <a:pt x="643724" y="164989"/>
                  </a:cubicBezTo>
                  <a:cubicBezTo>
                    <a:pt x="646374" y="148424"/>
                    <a:pt x="649025" y="132190"/>
                    <a:pt x="651013" y="117282"/>
                  </a:cubicBezTo>
                  <a:cubicBezTo>
                    <a:pt x="651345" y="114300"/>
                    <a:pt x="652007" y="111318"/>
                    <a:pt x="652338" y="108336"/>
                  </a:cubicBezTo>
                  <a:cubicBezTo>
                    <a:pt x="658964" y="59966"/>
                    <a:pt x="662939" y="24848"/>
                    <a:pt x="662939" y="24848"/>
                  </a:cubicBezTo>
                  <a:lnTo>
                    <a:pt x="1342777" y="24848"/>
                  </a:lnTo>
                  <a:cubicBezTo>
                    <a:pt x="1342777" y="24848"/>
                    <a:pt x="1346752" y="59966"/>
                    <a:pt x="1353379" y="108336"/>
                  </a:cubicBezTo>
                  <a:cubicBezTo>
                    <a:pt x="1354041" y="111318"/>
                    <a:pt x="1354372" y="113969"/>
                    <a:pt x="1354703" y="117282"/>
                  </a:cubicBezTo>
                  <a:cubicBezTo>
                    <a:pt x="1356691" y="132522"/>
                    <a:pt x="1359342" y="148424"/>
                    <a:pt x="1361992" y="164989"/>
                  </a:cubicBezTo>
                  <a:cubicBezTo>
                    <a:pt x="1376901" y="257755"/>
                    <a:pt x="1400092" y="365097"/>
                    <a:pt x="1426597" y="380337"/>
                  </a:cubicBezTo>
                  <a:cubicBezTo>
                    <a:pt x="1474304" y="407504"/>
                    <a:pt x="1771153" y="607943"/>
                    <a:pt x="1873526" y="649025"/>
                  </a:cubicBezTo>
                  <a:cubicBezTo>
                    <a:pt x="1909307" y="663603"/>
                    <a:pt x="1972917" y="682818"/>
                    <a:pt x="2051436" y="713298"/>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 name="Freeform: Shape 12">
              <a:extLst>
                <a:ext uri="{FF2B5EF4-FFF2-40B4-BE49-F238E27FC236}">
                  <a16:creationId xmlns:a16="http://schemas.microsoft.com/office/drawing/2014/main" id="{58B02203-9BB5-4BA9-94F9-9CF48604C3F0}"/>
                </a:ext>
              </a:extLst>
            </p:cNvPr>
            <p:cNvSpPr/>
            <p:nvPr/>
          </p:nvSpPr>
          <p:spPr>
            <a:xfrm>
              <a:off x="10861781" y="3510719"/>
              <a:ext cx="728954" cy="331342"/>
            </a:xfrm>
            <a:custGeom>
              <a:avLst/>
              <a:gdLst>
                <a:gd name="connsiteX0" fmla="*/ 725888 w 728869"/>
                <a:gd name="connsiteY0" fmla="*/ 108336 h 331304"/>
                <a:gd name="connsiteX1" fmla="*/ 571168 w 728869"/>
                <a:gd name="connsiteY1" fmla="*/ 260405 h 331304"/>
                <a:gd name="connsiteX2" fmla="*/ 375367 w 728869"/>
                <a:gd name="connsiteY2" fmla="*/ 320371 h 331304"/>
                <a:gd name="connsiteX3" fmla="*/ 179567 w 728869"/>
                <a:gd name="connsiteY3" fmla="*/ 260405 h 331304"/>
                <a:gd name="connsiteX4" fmla="*/ 24848 w 728869"/>
                <a:gd name="connsiteY4" fmla="*/ 108336 h 331304"/>
                <a:gd name="connsiteX5" fmla="*/ 35450 w 728869"/>
                <a:gd name="connsiteY5" fmla="*/ 24848 h 331304"/>
                <a:gd name="connsiteX6" fmla="*/ 715286 w 728869"/>
                <a:gd name="connsiteY6" fmla="*/ 24848 h 331304"/>
                <a:gd name="connsiteX7" fmla="*/ 725888 w 728869"/>
                <a:gd name="connsiteY7" fmla="*/ 108336 h 33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69" h="331304">
                  <a:moveTo>
                    <a:pt x="725888" y="108336"/>
                  </a:moveTo>
                  <a:cubicBezTo>
                    <a:pt x="663603" y="179236"/>
                    <a:pt x="597010" y="241521"/>
                    <a:pt x="571168" y="260405"/>
                  </a:cubicBezTo>
                  <a:cubicBezTo>
                    <a:pt x="518823" y="298836"/>
                    <a:pt x="441960" y="320371"/>
                    <a:pt x="375367" y="320371"/>
                  </a:cubicBezTo>
                  <a:cubicBezTo>
                    <a:pt x="309107" y="320371"/>
                    <a:pt x="231913" y="298505"/>
                    <a:pt x="179567" y="260405"/>
                  </a:cubicBezTo>
                  <a:cubicBezTo>
                    <a:pt x="153726" y="241521"/>
                    <a:pt x="87133" y="179567"/>
                    <a:pt x="24848" y="108336"/>
                  </a:cubicBezTo>
                  <a:cubicBezTo>
                    <a:pt x="31474" y="59966"/>
                    <a:pt x="35450" y="24848"/>
                    <a:pt x="35450" y="24848"/>
                  </a:cubicBezTo>
                  <a:lnTo>
                    <a:pt x="715286" y="24848"/>
                  </a:lnTo>
                  <a:cubicBezTo>
                    <a:pt x="715618" y="24848"/>
                    <a:pt x="719261" y="59966"/>
                    <a:pt x="725888" y="108336"/>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 name="Freeform: Shape 13">
              <a:extLst>
                <a:ext uri="{FF2B5EF4-FFF2-40B4-BE49-F238E27FC236}">
                  <a16:creationId xmlns:a16="http://schemas.microsoft.com/office/drawing/2014/main" id="{7D6374D6-00E3-4F86-A530-991FCD231051}"/>
                </a:ext>
              </a:extLst>
            </p:cNvPr>
            <p:cNvSpPr/>
            <p:nvPr/>
          </p:nvSpPr>
          <p:spPr>
            <a:xfrm>
              <a:off x="10693556" y="2113447"/>
              <a:ext cx="1060297" cy="1656714"/>
            </a:xfrm>
            <a:custGeom>
              <a:avLst/>
              <a:gdLst>
                <a:gd name="connsiteX0" fmla="*/ 1043511 w 1060173"/>
                <a:gd name="connsiteY0" fmla="*/ 244834 h 1656521"/>
                <a:gd name="connsiteX1" fmla="*/ 543904 w 1060173"/>
                <a:gd name="connsiteY1" fmla="*/ 24848 h 1656521"/>
                <a:gd name="connsiteX2" fmla="*/ 44297 w 1060173"/>
                <a:gd name="connsiteY2" fmla="*/ 244834 h 1656521"/>
                <a:gd name="connsiteX3" fmla="*/ 65170 w 1060173"/>
                <a:gd name="connsiteY3" fmla="*/ 1243385 h 1656521"/>
                <a:gd name="connsiteX4" fmla="*/ 348103 w 1060173"/>
                <a:gd name="connsiteY4" fmla="*/ 1589267 h 1656521"/>
                <a:gd name="connsiteX5" fmla="*/ 543904 w 1060173"/>
                <a:gd name="connsiteY5" fmla="*/ 1646914 h 1656521"/>
                <a:gd name="connsiteX6" fmla="*/ 739705 w 1060173"/>
                <a:gd name="connsiteY6" fmla="*/ 1589267 h 1656521"/>
                <a:gd name="connsiteX7" fmla="*/ 1022970 w 1060173"/>
                <a:gd name="connsiteY7" fmla="*/ 1243385 h 1656521"/>
                <a:gd name="connsiteX8" fmla="*/ 1043511 w 1060173"/>
                <a:gd name="connsiteY8" fmla="*/ 244834 h 1656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0173" h="1656521">
                  <a:moveTo>
                    <a:pt x="1043511" y="244834"/>
                  </a:moveTo>
                  <a:cubicBezTo>
                    <a:pt x="993816" y="48370"/>
                    <a:pt x="660854" y="24848"/>
                    <a:pt x="543904" y="24848"/>
                  </a:cubicBezTo>
                  <a:cubicBezTo>
                    <a:pt x="426953" y="24848"/>
                    <a:pt x="93993" y="48370"/>
                    <a:pt x="44297" y="244834"/>
                  </a:cubicBezTo>
                  <a:cubicBezTo>
                    <a:pt x="-5398" y="441297"/>
                    <a:pt x="54568" y="1141012"/>
                    <a:pt x="65170" y="1243385"/>
                  </a:cubicBezTo>
                  <a:cubicBezTo>
                    <a:pt x="75440" y="1345427"/>
                    <a:pt x="295757" y="1552492"/>
                    <a:pt x="348103" y="1589267"/>
                  </a:cubicBezTo>
                  <a:cubicBezTo>
                    <a:pt x="400449" y="1626042"/>
                    <a:pt x="477311" y="1646914"/>
                    <a:pt x="543904" y="1646914"/>
                  </a:cubicBezTo>
                  <a:cubicBezTo>
                    <a:pt x="610165" y="1646914"/>
                    <a:pt x="687359" y="1626042"/>
                    <a:pt x="739705" y="1589267"/>
                  </a:cubicBezTo>
                  <a:cubicBezTo>
                    <a:pt x="792050" y="1552492"/>
                    <a:pt x="1012369" y="1345427"/>
                    <a:pt x="1022970" y="1243385"/>
                  </a:cubicBezTo>
                  <a:cubicBezTo>
                    <a:pt x="1033241" y="1141344"/>
                    <a:pt x="1093207" y="441629"/>
                    <a:pt x="1043511" y="244834"/>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 name="Freeform: Shape 14">
              <a:extLst>
                <a:ext uri="{FF2B5EF4-FFF2-40B4-BE49-F238E27FC236}">
                  <a16:creationId xmlns:a16="http://schemas.microsoft.com/office/drawing/2014/main" id="{5D7B877C-D975-4689-AD45-547693D0B0C2}"/>
                </a:ext>
              </a:extLst>
            </p:cNvPr>
            <p:cNvSpPr/>
            <p:nvPr/>
          </p:nvSpPr>
          <p:spPr>
            <a:xfrm>
              <a:off x="9737662" y="3643919"/>
              <a:ext cx="2982084" cy="2219996"/>
            </a:xfrm>
            <a:custGeom>
              <a:avLst/>
              <a:gdLst>
                <a:gd name="connsiteX0" fmla="*/ 2971673 w 2981739"/>
                <a:gd name="connsiteY0" fmla="*/ 1040296 h 2219739"/>
                <a:gd name="connsiteX1" fmla="*/ 2658260 w 2981739"/>
                <a:gd name="connsiteY1" fmla="*/ 481385 h 2219739"/>
                <a:gd name="connsiteX2" fmla="*/ 1927734 w 2981739"/>
                <a:gd name="connsiteY2" fmla="*/ 140142 h 2219739"/>
                <a:gd name="connsiteX3" fmla="*/ 1926077 w 2981739"/>
                <a:gd name="connsiteY3" fmla="*/ 138485 h 2219739"/>
                <a:gd name="connsiteX4" fmla="*/ 1909512 w 2981739"/>
                <a:gd name="connsiteY4" fmla="*/ 123245 h 2219739"/>
                <a:gd name="connsiteX5" fmla="*/ 1908849 w 2981739"/>
                <a:gd name="connsiteY5" fmla="*/ 122251 h 2219739"/>
                <a:gd name="connsiteX6" fmla="*/ 1895266 w 2981739"/>
                <a:gd name="connsiteY6" fmla="*/ 95416 h 2219739"/>
                <a:gd name="connsiteX7" fmla="*/ 1894603 w 2981739"/>
                <a:gd name="connsiteY7" fmla="*/ 94753 h 2219739"/>
                <a:gd name="connsiteX8" fmla="*/ 1891290 w 2981739"/>
                <a:gd name="connsiteY8" fmla="*/ 88127 h 2219739"/>
                <a:gd name="connsiteX9" fmla="*/ 1888639 w 2981739"/>
                <a:gd name="connsiteY9" fmla="*/ 82495 h 2219739"/>
                <a:gd name="connsiteX10" fmla="*/ 1859816 w 2981739"/>
                <a:gd name="connsiteY10" fmla="*/ 25179 h 2219739"/>
                <a:gd name="connsiteX11" fmla="*/ 1869756 w 2981739"/>
                <a:gd name="connsiteY11" fmla="*/ 95416 h 2219739"/>
                <a:gd name="connsiteX12" fmla="*/ 1869756 w 2981739"/>
                <a:gd name="connsiteY12" fmla="*/ 97404 h 2219739"/>
                <a:gd name="connsiteX13" fmla="*/ 1536132 w 2981739"/>
                <a:gd name="connsiteY13" fmla="*/ 483704 h 2219739"/>
                <a:gd name="connsiteX14" fmla="*/ 1499026 w 2981739"/>
                <a:gd name="connsiteY14" fmla="*/ 484698 h 2219739"/>
                <a:gd name="connsiteX15" fmla="*/ 1461920 w 2981739"/>
                <a:gd name="connsiteY15" fmla="*/ 483704 h 2219739"/>
                <a:gd name="connsiteX16" fmla="*/ 1128296 w 2981739"/>
                <a:gd name="connsiteY16" fmla="*/ 96741 h 2219739"/>
                <a:gd name="connsiteX17" fmla="*/ 1128296 w 2981739"/>
                <a:gd name="connsiteY17" fmla="*/ 95747 h 2219739"/>
                <a:gd name="connsiteX18" fmla="*/ 1138235 w 2981739"/>
                <a:gd name="connsiteY18" fmla="*/ 24848 h 2219739"/>
                <a:gd name="connsiteX19" fmla="*/ 1109412 w 2981739"/>
                <a:gd name="connsiteY19" fmla="*/ 82164 h 2219739"/>
                <a:gd name="connsiteX20" fmla="*/ 1103449 w 2981739"/>
                <a:gd name="connsiteY20" fmla="*/ 93759 h 2219739"/>
                <a:gd name="connsiteX21" fmla="*/ 1103117 w 2981739"/>
                <a:gd name="connsiteY21" fmla="*/ 94753 h 2219739"/>
                <a:gd name="connsiteX22" fmla="*/ 1089865 w 2981739"/>
                <a:gd name="connsiteY22" fmla="*/ 120926 h 2219739"/>
                <a:gd name="connsiteX23" fmla="*/ 1071644 w 2981739"/>
                <a:gd name="connsiteY23" fmla="*/ 137491 h 2219739"/>
                <a:gd name="connsiteX24" fmla="*/ 1070650 w 2981739"/>
                <a:gd name="connsiteY24" fmla="*/ 139148 h 2219739"/>
                <a:gd name="connsiteX25" fmla="*/ 340123 w 2981739"/>
                <a:gd name="connsiteY25" fmla="*/ 480392 h 2219739"/>
                <a:gd name="connsiteX26" fmla="*/ 26709 w 2981739"/>
                <a:gd name="connsiteY26" fmla="*/ 1039302 h 2219739"/>
                <a:gd name="connsiteX27" fmla="*/ 30023 w 2981739"/>
                <a:gd name="connsiteY27" fmla="*/ 2209800 h 2219739"/>
                <a:gd name="connsiteX28" fmla="*/ 744645 w 2981739"/>
                <a:gd name="connsiteY28" fmla="*/ 2209800 h 2219739"/>
                <a:gd name="connsiteX29" fmla="*/ 1244915 w 2981739"/>
                <a:gd name="connsiteY29" fmla="*/ 2209800 h 2219739"/>
                <a:gd name="connsiteX30" fmla="*/ 1753136 w 2981739"/>
                <a:gd name="connsiteY30" fmla="*/ 2209800 h 2219739"/>
                <a:gd name="connsiteX31" fmla="*/ 2253406 w 2981739"/>
                <a:gd name="connsiteY31" fmla="*/ 2209800 h 2219739"/>
                <a:gd name="connsiteX32" fmla="*/ 2967698 w 2981739"/>
                <a:gd name="connsiteY32" fmla="*/ 2209800 h 2219739"/>
                <a:gd name="connsiteX33" fmla="*/ 2971673 w 2981739"/>
                <a:gd name="connsiteY33" fmla="*/ 1040296 h 221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981739" h="2219739">
                  <a:moveTo>
                    <a:pt x="2971673" y="1040296"/>
                  </a:moveTo>
                  <a:cubicBezTo>
                    <a:pt x="2938212" y="812027"/>
                    <a:pt x="2773885" y="523461"/>
                    <a:pt x="2658260" y="481385"/>
                  </a:cubicBezTo>
                  <a:cubicBezTo>
                    <a:pt x="2548266" y="441297"/>
                    <a:pt x="2127179" y="309770"/>
                    <a:pt x="1927734" y="140142"/>
                  </a:cubicBezTo>
                  <a:cubicBezTo>
                    <a:pt x="1927071" y="139810"/>
                    <a:pt x="1926740" y="139148"/>
                    <a:pt x="1926077" y="138485"/>
                  </a:cubicBezTo>
                  <a:cubicBezTo>
                    <a:pt x="1920445" y="132853"/>
                    <a:pt x="1914813" y="127883"/>
                    <a:pt x="1909512" y="123245"/>
                  </a:cubicBezTo>
                  <a:cubicBezTo>
                    <a:pt x="1908849" y="122583"/>
                    <a:pt x="1908849" y="122251"/>
                    <a:pt x="1908849" y="122251"/>
                  </a:cubicBezTo>
                  <a:cubicBezTo>
                    <a:pt x="1903880" y="112644"/>
                    <a:pt x="1899241" y="104030"/>
                    <a:pt x="1895266" y="95416"/>
                  </a:cubicBezTo>
                  <a:lnTo>
                    <a:pt x="1894603" y="94753"/>
                  </a:lnTo>
                  <a:cubicBezTo>
                    <a:pt x="1893610" y="92103"/>
                    <a:pt x="1892616" y="90115"/>
                    <a:pt x="1891290" y="88127"/>
                  </a:cubicBezTo>
                  <a:cubicBezTo>
                    <a:pt x="1890296" y="86139"/>
                    <a:pt x="1889965" y="84483"/>
                    <a:pt x="1888639" y="82495"/>
                  </a:cubicBezTo>
                  <a:cubicBezTo>
                    <a:pt x="1876051" y="58641"/>
                    <a:pt x="1866442" y="39094"/>
                    <a:pt x="1859816" y="25179"/>
                  </a:cubicBezTo>
                  <a:cubicBezTo>
                    <a:pt x="1864786" y="50027"/>
                    <a:pt x="1868430" y="73218"/>
                    <a:pt x="1869756" y="95416"/>
                  </a:cubicBezTo>
                  <a:lnTo>
                    <a:pt x="1869756" y="97404"/>
                  </a:lnTo>
                  <a:cubicBezTo>
                    <a:pt x="1892616" y="390608"/>
                    <a:pt x="1647119" y="473103"/>
                    <a:pt x="1536132" y="483704"/>
                  </a:cubicBezTo>
                  <a:cubicBezTo>
                    <a:pt x="1520892" y="485361"/>
                    <a:pt x="1508303" y="485692"/>
                    <a:pt x="1499026" y="484698"/>
                  </a:cubicBezTo>
                  <a:cubicBezTo>
                    <a:pt x="1490080" y="485692"/>
                    <a:pt x="1477491" y="485361"/>
                    <a:pt x="1461920" y="483704"/>
                  </a:cubicBezTo>
                  <a:cubicBezTo>
                    <a:pt x="1350601" y="473103"/>
                    <a:pt x="1105105" y="390608"/>
                    <a:pt x="1128296" y="96741"/>
                  </a:cubicBezTo>
                  <a:cubicBezTo>
                    <a:pt x="1128296" y="96078"/>
                    <a:pt x="1128296" y="96078"/>
                    <a:pt x="1128296" y="95747"/>
                  </a:cubicBezTo>
                  <a:cubicBezTo>
                    <a:pt x="1129622" y="73550"/>
                    <a:pt x="1133266" y="49696"/>
                    <a:pt x="1138235" y="24848"/>
                  </a:cubicBezTo>
                  <a:cubicBezTo>
                    <a:pt x="1131610" y="38431"/>
                    <a:pt x="1122002" y="58310"/>
                    <a:pt x="1109412" y="82164"/>
                  </a:cubicBezTo>
                  <a:cubicBezTo>
                    <a:pt x="1107424" y="85808"/>
                    <a:pt x="1105768" y="90115"/>
                    <a:pt x="1103449" y="93759"/>
                  </a:cubicBezTo>
                  <a:cubicBezTo>
                    <a:pt x="1103117" y="94422"/>
                    <a:pt x="1103117" y="94422"/>
                    <a:pt x="1103117" y="94753"/>
                  </a:cubicBezTo>
                  <a:cubicBezTo>
                    <a:pt x="1099141" y="102704"/>
                    <a:pt x="1094504" y="111981"/>
                    <a:pt x="1089865" y="120926"/>
                  </a:cubicBezTo>
                  <a:cubicBezTo>
                    <a:pt x="1084232" y="125896"/>
                    <a:pt x="1078269" y="131528"/>
                    <a:pt x="1071644" y="137491"/>
                  </a:cubicBezTo>
                  <a:cubicBezTo>
                    <a:pt x="1071312" y="138154"/>
                    <a:pt x="1071312" y="138485"/>
                    <a:pt x="1070650" y="139148"/>
                  </a:cubicBezTo>
                  <a:cubicBezTo>
                    <a:pt x="871204" y="308776"/>
                    <a:pt x="450116" y="440304"/>
                    <a:pt x="340123" y="480392"/>
                  </a:cubicBezTo>
                  <a:cubicBezTo>
                    <a:pt x="224830" y="522467"/>
                    <a:pt x="60171" y="811033"/>
                    <a:pt x="26709" y="1039302"/>
                  </a:cubicBezTo>
                  <a:cubicBezTo>
                    <a:pt x="21077" y="1076739"/>
                    <a:pt x="30023" y="2209800"/>
                    <a:pt x="30023" y="2209800"/>
                  </a:cubicBezTo>
                  <a:lnTo>
                    <a:pt x="744645" y="2209800"/>
                  </a:lnTo>
                  <a:lnTo>
                    <a:pt x="1244915" y="2209800"/>
                  </a:lnTo>
                  <a:lnTo>
                    <a:pt x="1753136" y="2209800"/>
                  </a:lnTo>
                  <a:lnTo>
                    <a:pt x="2253406" y="2209800"/>
                  </a:lnTo>
                  <a:lnTo>
                    <a:pt x="2967698" y="2209800"/>
                  </a:lnTo>
                  <a:cubicBezTo>
                    <a:pt x="2968361" y="2210462"/>
                    <a:pt x="2977638" y="1077733"/>
                    <a:pt x="2971673" y="1040296"/>
                  </a:cubicBezTo>
                  <a:close/>
                </a:path>
              </a:pathLst>
            </a:custGeom>
            <a:solidFill>
              <a:schemeClr val="accent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 name="Freeform: Shape 15">
              <a:extLst>
                <a:ext uri="{FF2B5EF4-FFF2-40B4-BE49-F238E27FC236}">
                  <a16:creationId xmlns:a16="http://schemas.microsoft.com/office/drawing/2014/main" id="{A7B62994-1469-4A3D-A366-C3E8989A3837}"/>
                </a:ext>
              </a:extLst>
            </p:cNvPr>
            <p:cNvSpPr/>
            <p:nvPr/>
          </p:nvSpPr>
          <p:spPr>
            <a:xfrm>
              <a:off x="11691463" y="2751562"/>
              <a:ext cx="165671" cy="463880"/>
            </a:xfrm>
            <a:custGeom>
              <a:avLst/>
              <a:gdLst>
                <a:gd name="connsiteX0" fmla="*/ 47045 w 165652"/>
                <a:gd name="connsiteY0" fmla="*/ 122303 h 463826"/>
                <a:gd name="connsiteX1" fmla="*/ 128215 w 165652"/>
                <a:gd name="connsiteY1" fmla="*/ 36826 h 463826"/>
                <a:gd name="connsiteX2" fmla="*/ 137159 w 165652"/>
                <a:gd name="connsiteY2" fmla="*/ 288286 h 463826"/>
                <a:gd name="connsiteX3" fmla="*/ 24848 w 165652"/>
                <a:gd name="connsiteY3" fmla="*/ 460233 h 463826"/>
                <a:gd name="connsiteX4" fmla="*/ 39756 w 165652"/>
                <a:gd name="connsiteY4" fmla="*/ 255819 h 463826"/>
                <a:gd name="connsiteX5" fmla="*/ 47045 w 165652"/>
                <a:gd name="connsiteY5" fmla="*/ 122303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463826">
                  <a:moveTo>
                    <a:pt x="47045" y="122303"/>
                  </a:moveTo>
                  <a:cubicBezTo>
                    <a:pt x="49032" y="75920"/>
                    <a:pt x="90777" y="-5912"/>
                    <a:pt x="128215" y="36826"/>
                  </a:cubicBezTo>
                  <a:cubicBezTo>
                    <a:pt x="165983" y="79565"/>
                    <a:pt x="152069" y="234284"/>
                    <a:pt x="137159" y="288286"/>
                  </a:cubicBezTo>
                  <a:cubicBezTo>
                    <a:pt x="121920" y="342289"/>
                    <a:pt x="52677" y="462884"/>
                    <a:pt x="24848" y="460233"/>
                  </a:cubicBezTo>
                  <a:cubicBezTo>
                    <a:pt x="29155" y="403580"/>
                    <a:pt x="35118" y="307502"/>
                    <a:pt x="39756" y="255819"/>
                  </a:cubicBezTo>
                  <a:cubicBezTo>
                    <a:pt x="44063" y="204135"/>
                    <a:pt x="45057" y="161397"/>
                    <a:pt x="47045" y="122303"/>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 name="Freeform: Shape 16">
              <a:extLst>
                <a:ext uri="{FF2B5EF4-FFF2-40B4-BE49-F238E27FC236}">
                  <a16:creationId xmlns:a16="http://schemas.microsoft.com/office/drawing/2014/main" id="{B71A07E2-D1FA-44CE-B183-1F6D4EC0AB7B}"/>
                </a:ext>
              </a:extLst>
            </p:cNvPr>
            <p:cNvSpPr/>
            <p:nvPr/>
          </p:nvSpPr>
          <p:spPr>
            <a:xfrm>
              <a:off x="11736643" y="2813770"/>
              <a:ext cx="99403" cy="265074"/>
            </a:xfrm>
            <a:custGeom>
              <a:avLst/>
              <a:gdLst>
                <a:gd name="connsiteX0" fmla="*/ 30362 w 99391"/>
                <a:gd name="connsiteY0" fmla="*/ 131663 h 265043"/>
                <a:gd name="connsiteX1" fmla="*/ 30031 w 99391"/>
                <a:gd name="connsiteY1" fmla="*/ 45855 h 265043"/>
                <a:gd name="connsiteX2" fmla="*/ 46264 w 99391"/>
                <a:gd name="connsiteY2" fmla="*/ 25314 h 265043"/>
                <a:gd name="connsiteX3" fmla="*/ 61505 w 99391"/>
                <a:gd name="connsiteY3" fmla="*/ 28296 h 265043"/>
                <a:gd name="connsiteX4" fmla="*/ 70782 w 99391"/>
                <a:gd name="connsiteY4" fmla="*/ 37573 h 265043"/>
                <a:gd name="connsiteX5" fmla="*/ 84365 w 99391"/>
                <a:gd name="connsiteY5" fmla="*/ 80973 h 265043"/>
                <a:gd name="connsiteX6" fmla="*/ 80058 w 99391"/>
                <a:gd name="connsiteY6" fmla="*/ 125699 h 265043"/>
                <a:gd name="connsiteX7" fmla="*/ 62167 w 99391"/>
                <a:gd name="connsiteY7" fmla="*/ 165456 h 265043"/>
                <a:gd name="connsiteX8" fmla="*/ 28375 w 99391"/>
                <a:gd name="connsiteY8" fmla="*/ 242319 h 265043"/>
                <a:gd name="connsiteX9" fmla="*/ 35994 w 99391"/>
                <a:gd name="connsiteY9" fmla="*/ 200243 h 265043"/>
                <a:gd name="connsiteX10" fmla="*/ 51897 w 99391"/>
                <a:gd name="connsiteY10" fmla="*/ 160155 h 265043"/>
                <a:gd name="connsiteX11" fmla="*/ 66474 w 99391"/>
                <a:gd name="connsiteY11" fmla="*/ 121724 h 265043"/>
                <a:gd name="connsiteX12" fmla="*/ 69456 w 99391"/>
                <a:gd name="connsiteY12" fmla="*/ 82299 h 265043"/>
                <a:gd name="connsiteX13" fmla="*/ 58854 w 99391"/>
                <a:gd name="connsiteY13" fmla="*/ 45192 h 265043"/>
                <a:gd name="connsiteX14" fmla="*/ 49247 w 99391"/>
                <a:gd name="connsiteY14" fmla="*/ 37573 h 265043"/>
                <a:gd name="connsiteX15" fmla="*/ 40633 w 99391"/>
                <a:gd name="connsiteY15" fmla="*/ 49500 h 265043"/>
                <a:gd name="connsiteX16" fmla="*/ 32350 w 99391"/>
                <a:gd name="connsiteY16" fmla="*/ 89587 h 265043"/>
                <a:gd name="connsiteX17" fmla="*/ 30362 w 99391"/>
                <a:gd name="connsiteY17" fmla="*/ 131663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391" h="265043">
                  <a:moveTo>
                    <a:pt x="30362" y="131663"/>
                  </a:moveTo>
                  <a:cubicBezTo>
                    <a:pt x="23405" y="103833"/>
                    <a:pt x="22742" y="75010"/>
                    <a:pt x="30031" y="45855"/>
                  </a:cubicBezTo>
                  <a:cubicBezTo>
                    <a:pt x="32350" y="38898"/>
                    <a:pt x="34006" y="29621"/>
                    <a:pt x="46264" y="25314"/>
                  </a:cubicBezTo>
                  <a:cubicBezTo>
                    <a:pt x="51897" y="23989"/>
                    <a:pt x="57530" y="25646"/>
                    <a:pt x="61505" y="28296"/>
                  </a:cubicBezTo>
                  <a:cubicBezTo>
                    <a:pt x="65481" y="30946"/>
                    <a:pt x="68462" y="34260"/>
                    <a:pt x="70782" y="37573"/>
                  </a:cubicBezTo>
                  <a:cubicBezTo>
                    <a:pt x="79726" y="51156"/>
                    <a:pt x="82708" y="66065"/>
                    <a:pt x="84365" y="80973"/>
                  </a:cubicBezTo>
                  <a:cubicBezTo>
                    <a:pt x="85359" y="95882"/>
                    <a:pt x="84365" y="110791"/>
                    <a:pt x="80058" y="125699"/>
                  </a:cubicBezTo>
                  <a:cubicBezTo>
                    <a:pt x="75419" y="139946"/>
                    <a:pt x="69456" y="152866"/>
                    <a:pt x="62167" y="165456"/>
                  </a:cubicBezTo>
                  <a:cubicBezTo>
                    <a:pt x="47258" y="189641"/>
                    <a:pt x="37319" y="215152"/>
                    <a:pt x="28375" y="242319"/>
                  </a:cubicBezTo>
                  <a:cubicBezTo>
                    <a:pt x="29699" y="228073"/>
                    <a:pt x="32350" y="214158"/>
                    <a:pt x="35994" y="200243"/>
                  </a:cubicBezTo>
                  <a:cubicBezTo>
                    <a:pt x="39970" y="186328"/>
                    <a:pt x="45934" y="173076"/>
                    <a:pt x="51897" y="160155"/>
                  </a:cubicBezTo>
                  <a:cubicBezTo>
                    <a:pt x="57198" y="147566"/>
                    <a:pt x="63161" y="134313"/>
                    <a:pt x="66474" y="121724"/>
                  </a:cubicBezTo>
                  <a:cubicBezTo>
                    <a:pt x="69456" y="108803"/>
                    <a:pt x="70782" y="95551"/>
                    <a:pt x="69456" y="82299"/>
                  </a:cubicBezTo>
                  <a:cubicBezTo>
                    <a:pt x="68462" y="69046"/>
                    <a:pt x="65481" y="55463"/>
                    <a:pt x="58854" y="45192"/>
                  </a:cubicBezTo>
                  <a:cubicBezTo>
                    <a:pt x="55872" y="39892"/>
                    <a:pt x="51235" y="36910"/>
                    <a:pt x="49247" y="37573"/>
                  </a:cubicBezTo>
                  <a:cubicBezTo>
                    <a:pt x="46928" y="37573"/>
                    <a:pt x="42620" y="43536"/>
                    <a:pt x="40633" y="49500"/>
                  </a:cubicBezTo>
                  <a:cubicBezTo>
                    <a:pt x="35994" y="61758"/>
                    <a:pt x="33676" y="76004"/>
                    <a:pt x="32350" y="89587"/>
                  </a:cubicBezTo>
                  <a:cubicBezTo>
                    <a:pt x="30362" y="103502"/>
                    <a:pt x="29368" y="117748"/>
                    <a:pt x="30362" y="131663"/>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 name="Freeform: Shape 17">
              <a:extLst>
                <a:ext uri="{FF2B5EF4-FFF2-40B4-BE49-F238E27FC236}">
                  <a16:creationId xmlns:a16="http://schemas.microsoft.com/office/drawing/2014/main" id="{8A36BFF1-289B-4797-9A9F-D23C99A7D81D}"/>
                </a:ext>
              </a:extLst>
            </p:cNvPr>
            <p:cNvSpPr/>
            <p:nvPr/>
          </p:nvSpPr>
          <p:spPr>
            <a:xfrm>
              <a:off x="10604941" y="2739964"/>
              <a:ext cx="165671" cy="463880"/>
            </a:xfrm>
            <a:custGeom>
              <a:avLst/>
              <a:gdLst>
                <a:gd name="connsiteX0" fmla="*/ 130583 w 165652"/>
                <a:gd name="connsiteY0" fmla="*/ 122303 h 463826"/>
                <a:gd name="connsiteX1" fmla="*/ 49082 w 165652"/>
                <a:gd name="connsiteY1" fmla="*/ 36826 h 463826"/>
                <a:gd name="connsiteX2" fmla="*/ 40468 w 165652"/>
                <a:gd name="connsiteY2" fmla="*/ 288286 h 463826"/>
                <a:gd name="connsiteX3" fmla="*/ 152781 w 165652"/>
                <a:gd name="connsiteY3" fmla="*/ 460233 h 463826"/>
                <a:gd name="connsiteX4" fmla="*/ 137872 w 165652"/>
                <a:gd name="connsiteY4" fmla="*/ 255819 h 463826"/>
                <a:gd name="connsiteX5" fmla="*/ 130583 w 165652"/>
                <a:gd name="connsiteY5" fmla="*/ 122303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463826">
                  <a:moveTo>
                    <a:pt x="130583" y="122303"/>
                  </a:moveTo>
                  <a:cubicBezTo>
                    <a:pt x="128595" y="75920"/>
                    <a:pt x="86850" y="-5912"/>
                    <a:pt x="49082" y="36826"/>
                  </a:cubicBezTo>
                  <a:cubicBezTo>
                    <a:pt x="11313" y="79565"/>
                    <a:pt x="25228" y="234284"/>
                    <a:pt x="40468" y="288286"/>
                  </a:cubicBezTo>
                  <a:cubicBezTo>
                    <a:pt x="55377" y="342289"/>
                    <a:pt x="124950" y="462884"/>
                    <a:pt x="152781" y="460233"/>
                  </a:cubicBezTo>
                  <a:cubicBezTo>
                    <a:pt x="148474" y="403580"/>
                    <a:pt x="142509" y="307502"/>
                    <a:pt x="137872" y="255819"/>
                  </a:cubicBezTo>
                  <a:cubicBezTo>
                    <a:pt x="133564" y="204135"/>
                    <a:pt x="132571" y="161397"/>
                    <a:pt x="130583" y="122303"/>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 name="Freeform: Shape 18">
              <a:extLst>
                <a:ext uri="{FF2B5EF4-FFF2-40B4-BE49-F238E27FC236}">
                  <a16:creationId xmlns:a16="http://schemas.microsoft.com/office/drawing/2014/main" id="{A8761456-810E-4924-BA1A-2E9291CA0B48}"/>
                </a:ext>
              </a:extLst>
            </p:cNvPr>
            <p:cNvSpPr/>
            <p:nvPr/>
          </p:nvSpPr>
          <p:spPr>
            <a:xfrm>
              <a:off x="10627831" y="2803028"/>
              <a:ext cx="99403" cy="265074"/>
            </a:xfrm>
            <a:custGeom>
              <a:avLst/>
              <a:gdLst>
                <a:gd name="connsiteX0" fmla="*/ 79204 w 99391"/>
                <a:gd name="connsiteY0" fmla="*/ 131140 h 265043"/>
                <a:gd name="connsiteX1" fmla="*/ 77548 w 99391"/>
                <a:gd name="connsiteY1" fmla="*/ 89064 h 265043"/>
                <a:gd name="connsiteX2" fmla="*/ 68933 w 99391"/>
                <a:gd name="connsiteY2" fmla="*/ 48976 h 265043"/>
                <a:gd name="connsiteX3" fmla="*/ 60320 w 99391"/>
                <a:gd name="connsiteY3" fmla="*/ 37049 h 265043"/>
                <a:gd name="connsiteX4" fmla="*/ 50381 w 99391"/>
                <a:gd name="connsiteY4" fmla="*/ 44669 h 265043"/>
                <a:gd name="connsiteX5" fmla="*/ 40110 w 99391"/>
                <a:gd name="connsiteY5" fmla="*/ 81775 h 265043"/>
                <a:gd name="connsiteX6" fmla="*/ 43092 w 99391"/>
                <a:gd name="connsiteY6" fmla="*/ 121532 h 265043"/>
                <a:gd name="connsiteX7" fmla="*/ 58001 w 99391"/>
                <a:gd name="connsiteY7" fmla="*/ 159963 h 265043"/>
                <a:gd name="connsiteX8" fmla="*/ 73904 w 99391"/>
                <a:gd name="connsiteY8" fmla="*/ 200051 h 265043"/>
                <a:gd name="connsiteX9" fmla="*/ 81523 w 99391"/>
                <a:gd name="connsiteY9" fmla="*/ 242127 h 265043"/>
                <a:gd name="connsiteX10" fmla="*/ 47731 w 99391"/>
                <a:gd name="connsiteY10" fmla="*/ 165264 h 265043"/>
                <a:gd name="connsiteX11" fmla="*/ 29508 w 99391"/>
                <a:gd name="connsiteY11" fmla="*/ 125508 h 265043"/>
                <a:gd name="connsiteX12" fmla="*/ 25202 w 99391"/>
                <a:gd name="connsiteY12" fmla="*/ 81113 h 265043"/>
                <a:gd name="connsiteX13" fmla="*/ 38786 w 99391"/>
                <a:gd name="connsiteY13" fmla="*/ 37712 h 265043"/>
                <a:gd name="connsiteX14" fmla="*/ 48062 w 99391"/>
                <a:gd name="connsiteY14" fmla="*/ 28435 h 265043"/>
                <a:gd name="connsiteX15" fmla="*/ 63302 w 99391"/>
                <a:gd name="connsiteY15" fmla="*/ 25454 h 265043"/>
                <a:gd name="connsiteX16" fmla="*/ 79204 w 99391"/>
                <a:gd name="connsiteY16" fmla="*/ 45994 h 265043"/>
                <a:gd name="connsiteX17" fmla="*/ 79204 w 99391"/>
                <a:gd name="connsiteY17" fmla="*/ 131140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391" h="265043">
                  <a:moveTo>
                    <a:pt x="79204" y="131140"/>
                  </a:moveTo>
                  <a:cubicBezTo>
                    <a:pt x="80199" y="116894"/>
                    <a:pt x="79204" y="102648"/>
                    <a:pt x="77548" y="89064"/>
                  </a:cubicBezTo>
                  <a:cubicBezTo>
                    <a:pt x="75892" y="75149"/>
                    <a:pt x="73904" y="61234"/>
                    <a:pt x="68933" y="48976"/>
                  </a:cubicBezTo>
                  <a:cubicBezTo>
                    <a:pt x="66615" y="43013"/>
                    <a:pt x="62639" y="37049"/>
                    <a:pt x="60320" y="37049"/>
                  </a:cubicBezTo>
                  <a:cubicBezTo>
                    <a:pt x="58001" y="36387"/>
                    <a:pt x="53694" y="39700"/>
                    <a:pt x="50381" y="44669"/>
                  </a:cubicBezTo>
                  <a:cubicBezTo>
                    <a:pt x="44086" y="54940"/>
                    <a:pt x="40773" y="68523"/>
                    <a:pt x="40110" y="81775"/>
                  </a:cubicBezTo>
                  <a:cubicBezTo>
                    <a:pt x="38786" y="95027"/>
                    <a:pt x="39780" y="108611"/>
                    <a:pt x="43092" y="121532"/>
                  </a:cubicBezTo>
                  <a:cubicBezTo>
                    <a:pt x="46405" y="134121"/>
                    <a:pt x="52368" y="147042"/>
                    <a:pt x="58001" y="159963"/>
                  </a:cubicBezTo>
                  <a:cubicBezTo>
                    <a:pt x="63964" y="172553"/>
                    <a:pt x="69927" y="186136"/>
                    <a:pt x="73904" y="200051"/>
                  </a:cubicBezTo>
                  <a:cubicBezTo>
                    <a:pt x="77548" y="213966"/>
                    <a:pt x="80199" y="227881"/>
                    <a:pt x="81523" y="242127"/>
                  </a:cubicBezTo>
                  <a:cubicBezTo>
                    <a:pt x="72910" y="214960"/>
                    <a:pt x="62970" y="189118"/>
                    <a:pt x="47731" y="165264"/>
                  </a:cubicBezTo>
                  <a:cubicBezTo>
                    <a:pt x="40442" y="152675"/>
                    <a:pt x="34479" y="139754"/>
                    <a:pt x="29508" y="125508"/>
                  </a:cubicBezTo>
                  <a:cubicBezTo>
                    <a:pt x="25202" y="110930"/>
                    <a:pt x="24208" y="96021"/>
                    <a:pt x="25202" y="81113"/>
                  </a:cubicBezTo>
                  <a:cubicBezTo>
                    <a:pt x="26858" y="66204"/>
                    <a:pt x="29840" y="51295"/>
                    <a:pt x="38786" y="37712"/>
                  </a:cubicBezTo>
                  <a:cubicBezTo>
                    <a:pt x="41104" y="34399"/>
                    <a:pt x="44086" y="31086"/>
                    <a:pt x="48062" y="28435"/>
                  </a:cubicBezTo>
                  <a:cubicBezTo>
                    <a:pt x="52038" y="25785"/>
                    <a:pt x="57339" y="23797"/>
                    <a:pt x="63302" y="25454"/>
                  </a:cubicBezTo>
                  <a:cubicBezTo>
                    <a:pt x="75228" y="30092"/>
                    <a:pt x="76885" y="39368"/>
                    <a:pt x="79204" y="45994"/>
                  </a:cubicBezTo>
                  <a:cubicBezTo>
                    <a:pt x="86824" y="74155"/>
                    <a:pt x="86162" y="103310"/>
                    <a:pt x="79204" y="131140"/>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 name="Freeform: Shape 19">
              <a:extLst>
                <a:ext uri="{FF2B5EF4-FFF2-40B4-BE49-F238E27FC236}">
                  <a16:creationId xmlns:a16="http://schemas.microsoft.com/office/drawing/2014/main" id="{60A1C992-0110-4288-8D9A-9FB005FBEE4E}"/>
                </a:ext>
              </a:extLst>
            </p:cNvPr>
            <p:cNvSpPr/>
            <p:nvPr/>
          </p:nvSpPr>
          <p:spPr>
            <a:xfrm>
              <a:off x="10610854" y="1921925"/>
              <a:ext cx="1225968" cy="994028"/>
            </a:xfrm>
            <a:custGeom>
              <a:avLst/>
              <a:gdLst>
                <a:gd name="connsiteX0" fmla="*/ 147531 w 1225826"/>
                <a:gd name="connsiteY0" fmla="*/ 228606 h 993913"/>
                <a:gd name="connsiteX1" fmla="*/ 439079 w 1225826"/>
                <a:gd name="connsiteY1" fmla="*/ 105692 h 993913"/>
                <a:gd name="connsiteX2" fmla="*/ 906218 w 1225826"/>
                <a:gd name="connsiteY2" fmla="*/ 35455 h 993913"/>
                <a:gd name="connsiteX3" fmla="*/ 1081809 w 1225826"/>
                <a:gd name="connsiteY3" fmla="*/ 24854 h 993913"/>
                <a:gd name="connsiteX4" fmla="*/ 980099 w 1225826"/>
                <a:gd name="connsiteY4" fmla="*/ 88464 h 993913"/>
                <a:gd name="connsiteX5" fmla="*/ 1180207 w 1225826"/>
                <a:gd name="connsiteY5" fmla="*/ 228937 h 993913"/>
                <a:gd name="connsiteX6" fmla="*/ 1218638 w 1225826"/>
                <a:gd name="connsiteY6" fmla="*/ 703034 h 993913"/>
                <a:gd name="connsiteX7" fmla="*/ 1137800 w 1225826"/>
                <a:gd name="connsiteY7" fmla="*/ 987624 h 993913"/>
                <a:gd name="connsiteX8" fmla="*/ 1018531 w 1225826"/>
                <a:gd name="connsiteY8" fmla="*/ 432689 h 993913"/>
                <a:gd name="connsiteX9" fmla="*/ 748186 w 1225826"/>
                <a:gd name="connsiteY9" fmla="*/ 471452 h 993913"/>
                <a:gd name="connsiteX10" fmla="*/ 182650 w 1225826"/>
                <a:gd name="connsiteY10" fmla="*/ 450248 h 993913"/>
                <a:gd name="connsiteX11" fmla="*/ 175693 w 1225826"/>
                <a:gd name="connsiteY11" fmla="*/ 710322 h 993913"/>
                <a:gd name="connsiteX12" fmla="*/ 112413 w 1225826"/>
                <a:gd name="connsiteY12" fmla="*/ 987624 h 993913"/>
                <a:gd name="connsiteX13" fmla="*/ 31575 w 1225826"/>
                <a:gd name="connsiteY13" fmla="*/ 671560 h 993913"/>
                <a:gd name="connsiteX14" fmla="*/ 37538 w 1225826"/>
                <a:gd name="connsiteY14" fmla="*/ 350526 h 993913"/>
                <a:gd name="connsiteX15" fmla="*/ 147531 w 1225826"/>
                <a:gd name="connsiteY15" fmla="*/ 228606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25826" h="993913">
                  <a:moveTo>
                    <a:pt x="147531" y="228606"/>
                  </a:moveTo>
                  <a:cubicBezTo>
                    <a:pt x="165091" y="130208"/>
                    <a:pt x="298606" y="119607"/>
                    <a:pt x="439079" y="105692"/>
                  </a:cubicBezTo>
                  <a:cubicBezTo>
                    <a:pt x="579553" y="91446"/>
                    <a:pt x="832669" y="31811"/>
                    <a:pt x="906218" y="35455"/>
                  </a:cubicBezTo>
                  <a:cubicBezTo>
                    <a:pt x="980099" y="38768"/>
                    <a:pt x="1039734" y="24522"/>
                    <a:pt x="1081809" y="24854"/>
                  </a:cubicBezTo>
                  <a:cubicBezTo>
                    <a:pt x="1046691" y="60303"/>
                    <a:pt x="962540" y="70905"/>
                    <a:pt x="980099" y="88464"/>
                  </a:cubicBezTo>
                  <a:cubicBezTo>
                    <a:pt x="997659" y="106023"/>
                    <a:pt x="1154365" y="176922"/>
                    <a:pt x="1180207" y="228937"/>
                  </a:cubicBezTo>
                  <a:cubicBezTo>
                    <a:pt x="1246799" y="362453"/>
                    <a:pt x="1226590" y="635447"/>
                    <a:pt x="1218638" y="703034"/>
                  </a:cubicBezTo>
                  <a:cubicBezTo>
                    <a:pt x="1201079" y="857753"/>
                    <a:pt x="1141445" y="941904"/>
                    <a:pt x="1137800" y="987624"/>
                  </a:cubicBezTo>
                  <a:cubicBezTo>
                    <a:pt x="1130843" y="861066"/>
                    <a:pt x="1004284" y="502926"/>
                    <a:pt x="1018531" y="432689"/>
                  </a:cubicBezTo>
                  <a:cubicBezTo>
                    <a:pt x="987057" y="450248"/>
                    <a:pt x="842939" y="478409"/>
                    <a:pt x="748186" y="471452"/>
                  </a:cubicBezTo>
                  <a:cubicBezTo>
                    <a:pt x="653433" y="464495"/>
                    <a:pt x="291317" y="506570"/>
                    <a:pt x="182650" y="450248"/>
                  </a:cubicBezTo>
                  <a:cubicBezTo>
                    <a:pt x="214124" y="573494"/>
                    <a:pt x="200209" y="668247"/>
                    <a:pt x="175693" y="710322"/>
                  </a:cubicBezTo>
                  <a:cubicBezTo>
                    <a:pt x="151175" y="752398"/>
                    <a:pt x="101811" y="868354"/>
                    <a:pt x="112413" y="987624"/>
                  </a:cubicBezTo>
                  <a:cubicBezTo>
                    <a:pt x="52447" y="848808"/>
                    <a:pt x="31575" y="734839"/>
                    <a:pt x="31575" y="671560"/>
                  </a:cubicBezTo>
                  <a:cubicBezTo>
                    <a:pt x="31575" y="608281"/>
                    <a:pt x="13022" y="427720"/>
                    <a:pt x="37538" y="350526"/>
                  </a:cubicBezTo>
                  <a:cubicBezTo>
                    <a:pt x="62386" y="272669"/>
                    <a:pt x="116057" y="221648"/>
                    <a:pt x="147531" y="228606"/>
                  </a:cubicBezTo>
                  <a:close/>
                </a:path>
              </a:pathLst>
            </a:custGeom>
            <a:solidFill>
              <a:srgbClr val="2D2D2D"/>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 name="Freeform: Shape 20">
              <a:extLst>
                <a:ext uri="{FF2B5EF4-FFF2-40B4-BE49-F238E27FC236}">
                  <a16:creationId xmlns:a16="http://schemas.microsoft.com/office/drawing/2014/main" id="{9C00128E-8278-451D-95F8-4B20146B35D3}"/>
                </a:ext>
              </a:extLst>
            </p:cNvPr>
            <p:cNvSpPr/>
            <p:nvPr/>
          </p:nvSpPr>
          <p:spPr>
            <a:xfrm>
              <a:off x="11130832" y="3231066"/>
              <a:ext cx="198806" cy="66269"/>
            </a:xfrm>
            <a:custGeom>
              <a:avLst/>
              <a:gdLst>
                <a:gd name="connsiteX0" fmla="*/ 54003 w 198782"/>
                <a:gd name="connsiteY0" fmla="*/ 46051 h 66260"/>
                <a:gd name="connsiteX1" fmla="*/ 39094 w 198782"/>
                <a:gd name="connsiteY1" fmla="*/ 42076 h 66260"/>
                <a:gd name="connsiteX2" fmla="*/ 31805 w 198782"/>
                <a:gd name="connsiteY2" fmla="*/ 39425 h 66260"/>
                <a:gd name="connsiteX3" fmla="*/ 28161 w 198782"/>
                <a:gd name="connsiteY3" fmla="*/ 37437 h 66260"/>
                <a:gd name="connsiteX4" fmla="*/ 24848 w 198782"/>
                <a:gd name="connsiteY4" fmla="*/ 32137 h 66260"/>
                <a:gd name="connsiteX5" fmla="*/ 28493 w 198782"/>
                <a:gd name="connsiteY5" fmla="*/ 27829 h 66260"/>
                <a:gd name="connsiteX6" fmla="*/ 33130 w 198782"/>
                <a:gd name="connsiteY6" fmla="*/ 25842 h 66260"/>
                <a:gd name="connsiteX7" fmla="*/ 41413 w 198782"/>
                <a:gd name="connsiteY7" fmla="*/ 24848 h 66260"/>
                <a:gd name="connsiteX8" fmla="*/ 57316 w 198782"/>
                <a:gd name="connsiteY8" fmla="*/ 27167 h 66260"/>
                <a:gd name="connsiteX9" fmla="*/ 84483 w 198782"/>
                <a:gd name="connsiteY9" fmla="*/ 44726 h 66260"/>
                <a:gd name="connsiteX10" fmla="*/ 96078 w 198782"/>
                <a:gd name="connsiteY10" fmla="*/ 54334 h 66260"/>
                <a:gd name="connsiteX11" fmla="*/ 106018 w 198782"/>
                <a:gd name="connsiteY11" fmla="*/ 59635 h 66260"/>
                <a:gd name="connsiteX12" fmla="*/ 128546 w 198782"/>
                <a:gd name="connsiteY12" fmla="*/ 45057 h 66260"/>
                <a:gd name="connsiteX13" fmla="*/ 155713 w 198782"/>
                <a:gd name="connsiteY13" fmla="*/ 27498 h 66260"/>
                <a:gd name="connsiteX14" fmla="*/ 171615 w 198782"/>
                <a:gd name="connsiteY14" fmla="*/ 25179 h 66260"/>
                <a:gd name="connsiteX15" fmla="*/ 187850 w 198782"/>
                <a:gd name="connsiteY15" fmla="*/ 31805 h 66260"/>
                <a:gd name="connsiteX16" fmla="*/ 184868 w 198782"/>
                <a:gd name="connsiteY16" fmla="*/ 37769 h 66260"/>
                <a:gd name="connsiteX17" fmla="*/ 181224 w 198782"/>
                <a:gd name="connsiteY17" fmla="*/ 39756 h 66260"/>
                <a:gd name="connsiteX18" fmla="*/ 173935 w 198782"/>
                <a:gd name="connsiteY18" fmla="*/ 42407 h 66260"/>
                <a:gd name="connsiteX19" fmla="*/ 159027 w 198782"/>
                <a:gd name="connsiteY19" fmla="*/ 46383 h 66260"/>
                <a:gd name="connsiteX20" fmla="*/ 172609 w 198782"/>
                <a:gd name="connsiteY20" fmla="*/ 39756 h 66260"/>
                <a:gd name="connsiteX21" fmla="*/ 179236 w 198782"/>
                <a:gd name="connsiteY21" fmla="*/ 36112 h 66260"/>
                <a:gd name="connsiteX22" fmla="*/ 182217 w 198782"/>
                <a:gd name="connsiteY22" fmla="*/ 34124 h 66260"/>
                <a:gd name="connsiteX23" fmla="*/ 183211 w 198782"/>
                <a:gd name="connsiteY23" fmla="*/ 34124 h 66260"/>
                <a:gd name="connsiteX24" fmla="*/ 171947 w 198782"/>
                <a:gd name="connsiteY24" fmla="*/ 31805 h 66260"/>
                <a:gd name="connsiteX25" fmla="*/ 158033 w 198782"/>
                <a:gd name="connsiteY25" fmla="*/ 35450 h 66260"/>
                <a:gd name="connsiteX26" fmla="*/ 135173 w 198782"/>
                <a:gd name="connsiteY26" fmla="*/ 52677 h 66260"/>
                <a:gd name="connsiteX27" fmla="*/ 107012 w 198782"/>
                <a:gd name="connsiteY27" fmla="*/ 70237 h 66260"/>
                <a:gd name="connsiteX28" fmla="*/ 89783 w 198782"/>
                <a:gd name="connsiteY28" fmla="*/ 62948 h 66260"/>
                <a:gd name="connsiteX29" fmla="*/ 77857 w 198782"/>
                <a:gd name="connsiteY29" fmla="*/ 52677 h 66260"/>
                <a:gd name="connsiteX30" fmla="*/ 54997 w 198782"/>
                <a:gd name="connsiteY30" fmla="*/ 35450 h 66260"/>
                <a:gd name="connsiteX31" fmla="*/ 41082 w 198782"/>
                <a:gd name="connsiteY31" fmla="*/ 31805 h 66260"/>
                <a:gd name="connsiteX32" fmla="*/ 30149 w 198782"/>
                <a:gd name="connsiteY32" fmla="*/ 33462 h 66260"/>
                <a:gd name="connsiteX33" fmla="*/ 33794 w 198782"/>
                <a:gd name="connsiteY33" fmla="*/ 36443 h 66260"/>
                <a:gd name="connsiteX34" fmla="*/ 40419 w 198782"/>
                <a:gd name="connsiteY34" fmla="*/ 40088 h 66260"/>
                <a:gd name="connsiteX35" fmla="*/ 54003 w 198782"/>
                <a:gd name="connsiteY35" fmla="*/ 4605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8782" h="66260">
                  <a:moveTo>
                    <a:pt x="54003" y="46051"/>
                  </a:moveTo>
                  <a:cubicBezTo>
                    <a:pt x="49033" y="44726"/>
                    <a:pt x="44064" y="43732"/>
                    <a:pt x="39094" y="42076"/>
                  </a:cubicBezTo>
                  <a:cubicBezTo>
                    <a:pt x="36444" y="41413"/>
                    <a:pt x="34124" y="40419"/>
                    <a:pt x="31805" y="39425"/>
                  </a:cubicBezTo>
                  <a:cubicBezTo>
                    <a:pt x="30480" y="38763"/>
                    <a:pt x="29487" y="38431"/>
                    <a:pt x="28161" y="37437"/>
                  </a:cubicBezTo>
                  <a:cubicBezTo>
                    <a:pt x="27167" y="36443"/>
                    <a:pt x="25179" y="36112"/>
                    <a:pt x="24848" y="32137"/>
                  </a:cubicBezTo>
                  <a:cubicBezTo>
                    <a:pt x="26173" y="28161"/>
                    <a:pt x="27499" y="28824"/>
                    <a:pt x="28493" y="27829"/>
                  </a:cubicBezTo>
                  <a:cubicBezTo>
                    <a:pt x="30149" y="27167"/>
                    <a:pt x="31474" y="26173"/>
                    <a:pt x="33130" y="25842"/>
                  </a:cubicBezTo>
                  <a:cubicBezTo>
                    <a:pt x="35781" y="24848"/>
                    <a:pt x="38763" y="24848"/>
                    <a:pt x="41413" y="24848"/>
                  </a:cubicBezTo>
                  <a:cubicBezTo>
                    <a:pt x="47046" y="24848"/>
                    <a:pt x="52347" y="25842"/>
                    <a:pt x="57316" y="27167"/>
                  </a:cubicBezTo>
                  <a:cubicBezTo>
                    <a:pt x="68580" y="30149"/>
                    <a:pt x="76531" y="38431"/>
                    <a:pt x="84483" y="44726"/>
                  </a:cubicBezTo>
                  <a:cubicBezTo>
                    <a:pt x="88459" y="48039"/>
                    <a:pt x="92103" y="51352"/>
                    <a:pt x="96078" y="54334"/>
                  </a:cubicBezTo>
                  <a:cubicBezTo>
                    <a:pt x="99391" y="57316"/>
                    <a:pt x="104692" y="59304"/>
                    <a:pt x="106018" y="59635"/>
                  </a:cubicBezTo>
                  <a:cubicBezTo>
                    <a:pt x="113307" y="59304"/>
                    <a:pt x="120926" y="51352"/>
                    <a:pt x="128546" y="45057"/>
                  </a:cubicBezTo>
                  <a:cubicBezTo>
                    <a:pt x="136497" y="38763"/>
                    <a:pt x="144118" y="30480"/>
                    <a:pt x="155713" y="27498"/>
                  </a:cubicBezTo>
                  <a:cubicBezTo>
                    <a:pt x="160351" y="26173"/>
                    <a:pt x="166315" y="25179"/>
                    <a:pt x="171615" y="25179"/>
                  </a:cubicBezTo>
                  <a:cubicBezTo>
                    <a:pt x="176916" y="25510"/>
                    <a:pt x="183211" y="25179"/>
                    <a:pt x="187850" y="31805"/>
                  </a:cubicBezTo>
                  <a:cubicBezTo>
                    <a:pt x="188181" y="37106"/>
                    <a:pt x="185531" y="36443"/>
                    <a:pt x="184868" y="37769"/>
                  </a:cubicBezTo>
                  <a:cubicBezTo>
                    <a:pt x="183543" y="38431"/>
                    <a:pt x="182217" y="39094"/>
                    <a:pt x="181224" y="39756"/>
                  </a:cubicBezTo>
                  <a:cubicBezTo>
                    <a:pt x="178904" y="40750"/>
                    <a:pt x="176254" y="41744"/>
                    <a:pt x="173935" y="42407"/>
                  </a:cubicBezTo>
                  <a:cubicBezTo>
                    <a:pt x="168965" y="44064"/>
                    <a:pt x="163996" y="45389"/>
                    <a:pt x="159027" y="46383"/>
                  </a:cubicBezTo>
                  <a:lnTo>
                    <a:pt x="172609" y="39756"/>
                  </a:lnTo>
                  <a:cubicBezTo>
                    <a:pt x="174929" y="38763"/>
                    <a:pt x="177248" y="37437"/>
                    <a:pt x="179236" y="36112"/>
                  </a:cubicBezTo>
                  <a:cubicBezTo>
                    <a:pt x="180230" y="35450"/>
                    <a:pt x="181224" y="34787"/>
                    <a:pt x="182217" y="34124"/>
                  </a:cubicBezTo>
                  <a:cubicBezTo>
                    <a:pt x="183211" y="33793"/>
                    <a:pt x="183211" y="31474"/>
                    <a:pt x="183211" y="34124"/>
                  </a:cubicBezTo>
                  <a:cubicBezTo>
                    <a:pt x="181887" y="32137"/>
                    <a:pt x="176254" y="31143"/>
                    <a:pt x="171947" y="31805"/>
                  </a:cubicBezTo>
                  <a:cubicBezTo>
                    <a:pt x="167309" y="32137"/>
                    <a:pt x="163002" y="33462"/>
                    <a:pt x="158033" y="35450"/>
                  </a:cubicBezTo>
                  <a:cubicBezTo>
                    <a:pt x="149750" y="38431"/>
                    <a:pt x="142792" y="45720"/>
                    <a:pt x="135173" y="52677"/>
                  </a:cubicBezTo>
                  <a:cubicBezTo>
                    <a:pt x="127552" y="58972"/>
                    <a:pt x="120595" y="68249"/>
                    <a:pt x="107012" y="70237"/>
                  </a:cubicBezTo>
                  <a:cubicBezTo>
                    <a:pt x="98066" y="69905"/>
                    <a:pt x="94422" y="65929"/>
                    <a:pt x="89783" y="62948"/>
                  </a:cubicBezTo>
                  <a:cubicBezTo>
                    <a:pt x="85477" y="59635"/>
                    <a:pt x="81501" y="55991"/>
                    <a:pt x="77857" y="52677"/>
                  </a:cubicBezTo>
                  <a:cubicBezTo>
                    <a:pt x="70236" y="45720"/>
                    <a:pt x="63611" y="38763"/>
                    <a:pt x="54997" y="35450"/>
                  </a:cubicBezTo>
                  <a:cubicBezTo>
                    <a:pt x="50359" y="33462"/>
                    <a:pt x="45720" y="32468"/>
                    <a:pt x="41082" y="31805"/>
                  </a:cubicBezTo>
                  <a:cubicBezTo>
                    <a:pt x="36775" y="30811"/>
                    <a:pt x="31474" y="32468"/>
                    <a:pt x="30149" y="33462"/>
                  </a:cubicBezTo>
                  <a:cubicBezTo>
                    <a:pt x="29155" y="32137"/>
                    <a:pt x="32137" y="35450"/>
                    <a:pt x="33794" y="36443"/>
                  </a:cubicBezTo>
                  <a:cubicBezTo>
                    <a:pt x="35781" y="37769"/>
                    <a:pt x="38100" y="38763"/>
                    <a:pt x="40419" y="40088"/>
                  </a:cubicBezTo>
                  <a:lnTo>
                    <a:pt x="54003" y="46051"/>
                  </a:ln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 name="Freeform: Shape 21">
              <a:extLst>
                <a:ext uri="{FF2B5EF4-FFF2-40B4-BE49-F238E27FC236}">
                  <a16:creationId xmlns:a16="http://schemas.microsoft.com/office/drawing/2014/main" id="{C66EBF76-D69F-44D6-9362-218CE6E6D9E4}"/>
                </a:ext>
              </a:extLst>
            </p:cNvPr>
            <p:cNvSpPr/>
            <p:nvPr/>
          </p:nvSpPr>
          <p:spPr>
            <a:xfrm>
              <a:off x="11288219" y="3190642"/>
              <a:ext cx="66269" cy="99403"/>
            </a:xfrm>
            <a:custGeom>
              <a:avLst/>
              <a:gdLst>
                <a:gd name="connsiteX0" fmla="*/ 24848 w 66260"/>
                <a:gd name="connsiteY0" fmla="*/ 24848 h 99391"/>
                <a:gd name="connsiteX1" fmla="*/ 51021 w 66260"/>
                <a:gd name="connsiteY1" fmla="*/ 46383 h 99391"/>
                <a:gd name="connsiteX2" fmla="*/ 50359 w 66260"/>
                <a:gd name="connsiteY2" fmla="*/ 64936 h 99391"/>
                <a:gd name="connsiteX3" fmla="*/ 39425 w 66260"/>
                <a:gd name="connsiteY3" fmla="*/ 78188 h 99391"/>
                <a:gd name="connsiteX4" fmla="*/ 41082 w 66260"/>
                <a:gd name="connsiteY4" fmla="*/ 50027 h 99391"/>
                <a:gd name="connsiteX5" fmla="*/ 24848 w 66260"/>
                <a:gd name="connsiteY5" fmla="*/ 2484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99391">
                  <a:moveTo>
                    <a:pt x="24848" y="24848"/>
                  </a:moveTo>
                  <a:cubicBezTo>
                    <a:pt x="35781" y="27167"/>
                    <a:pt x="46382" y="34124"/>
                    <a:pt x="51021" y="46383"/>
                  </a:cubicBezTo>
                  <a:cubicBezTo>
                    <a:pt x="53009" y="52346"/>
                    <a:pt x="52677" y="59304"/>
                    <a:pt x="50359" y="64936"/>
                  </a:cubicBezTo>
                  <a:cubicBezTo>
                    <a:pt x="47708" y="70568"/>
                    <a:pt x="44064" y="74875"/>
                    <a:pt x="39425" y="78188"/>
                  </a:cubicBezTo>
                  <a:cubicBezTo>
                    <a:pt x="42407" y="67255"/>
                    <a:pt x="44064" y="57978"/>
                    <a:pt x="41082" y="50027"/>
                  </a:cubicBezTo>
                  <a:cubicBezTo>
                    <a:pt x="38431" y="41413"/>
                    <a:pt x="31805" y="34124"/>
                    <a:pt x="24848" y="24848"/>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 name="Freeform: Shape 22">
              <a:extLst>
                <a:ext uri="{FF2B5EF4-FFF2-40B4-BE49-F238E27FC236}">
                  <a16:creationId xmlns:a16="http://schemas.microsoft.com/office/drawing/2014/main" id="{A1610361-111F-46F6-AC47-00D4A917A711}"/>
                </a:ext>
              </a:extLst>
            </p:cNvPr>
            <p:cNvSpPr/>
            <p:nvPr/>
          </p:nvSpPr>
          <p:spPr>
            <a:xfrm>
              <a:off x="11109534" y="3190642"/>
              <a:ext cx="66269" cy="99403"/>
            </a:xfrm>
            <a:custGeom>
              <a:avLst/>
              <a:gdLst>
                <a:gd name="connsiteX0" fmla="*/ 52106 w 66260"/>
                <a:gd name="connsiteY0" fmla="*/ 24848 h 99391"/>
                <a:gd name="connsiteX1" fmla="*/ 36204 w 66260"/>
                <a:gd name="connsiteY1" fmla="*/ 49696 h 99391"/>
                <a:gd name="connsiteX2" fmla="*/ 37861 w 66260"/>
                <a:gd name="connsiteY2" fmla="*/ 77856 h 99391"/>
                <a:gd name="connsiteX3" fmla="*/ 26928 w 66260"/>
                <a:gd name="connsiteY3" fmla="*/ 64604 h 99391"/>
                <a:gd name="connsiteX4" fmla="*/ 26265 w 66260"/>
                <a:gd name="connsiteY4" fmla="*/ 46051 h 99391"/>
                <a:gd name="connsiteX5" fmla="*/ 52106 w 66260"/>
                <a:gd name="connsiteY5" fmla="*/ 2484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99391">
                  <a:moveTo>
                    <a:pt x="52106" y="24848"/>
                  </a:moveTo>
                  <a:cubicBezTo>
                    <a:pt x="45481" y="34124"/>
                    <a:pt x="38854" y="41413"/>
                    <a:pt x="36204" y="49696"/>
                  </a:cubicBezTo>
                  <a:cubicBezTo>
                    <a:pt x="33223" y="57647"/>
                    <a:pt x="35211" y="66924"/>
                    <a:pt x="37861" y="77856"/>
                  </a:cubicBezTo>
                  <a:cubicBezTo>
                    <a:pt x="32891" y="74875"/>
                    <a:pt x="29247" y="70237"/>
                    <a:pt x="26928" y="64604"/>
                  </a:cubicBezTo>
                  <a:cubicBezTo>
                    <a:pt x="24277" y="58972"/>
                    <a:pt x="24277" y="52015"/>
                    <a:pt x="26265" y="46051"/>
                  </a:cubicBezTo>
                  <a:cubicBezTo>
                    <a:pt x="30572" y="34456"/>
                    <a:pt x="41174" y="27167"/>
                    <a:pt x="52106" y="24848"/>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 name="Freeform: Shape 23">
              <a:extLst>
                <a:ext uri="{FF2B5EF4-FFF2-40B4-BE49-F238E27FC236}">
                  <a16:creationId xmlns:a16="http://schemas.microsoft.com/office/drawing/2014/main" id="{A6A97262-913D-4C70-BC6F-C879A26C767E}"/>
                </a:ext>
              </a:extLst>
            </p:cNvPr>
            <p:cNvSpPr/>
            <p:nvPr/>
          </p:nvSpPr>
          <p:spPr>
            <a:xfrm>
              <a:off x="11324005" y="2816752"/>
              <a:ext cx="265074" cy="165671"/>
            </a:xfrm>
            <a:custGeom>
              <a:avLst/>
              <a:gdLst>
                <a:gd name="connsiteX0" fmla="*/ 24848 w 265043"/>
                <a:gd name="connsiteY0" fmla="*/ 80974 h 165652"/>
                <a:gd name="connsiteX1" fmla="*/ 152399 w 265043"/>
                <a:gd name="connsiteY1" fmla="*/ 151210 h 165652"/>
                <a:gd name="connsiteX2" fmla="*/ 272994 w 265043"/>
                <a:gd name="connsiteY2" fmla="*/ 102840 h 165652"/>
                <a:gd name="connsiteX3" fmla="*/ 159688 w 265043"/>
                <a:gd name="connsiteY3" fmla="*/ 25646 h 165652"/>
                <a:gd name="connsiteX4" fmla="*/ 24848 w 265043"/>
                <a:gd name="connsiteY4" fmla="*/ 80974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165652">
                  <a:moveTo>
                    <a:pt x="24848" y="80974"/>
                  </a:moveTo>
                  <a:cubicBezTo>
                    <a:pt x="51683" y="137958"/>
                    <a:pt x="125564" y="151210"/>
                    <a:pt x="152399" y="151210"/>
                  </a:cubicBezTo>
                  <a:cubicBezTo>
                    <a:pt x="189175" y="151210"/>
                    <a:pt x="251128" y="126031"/>
                    <a:pt x="272994" y="102840"/>
                  </a:cubicBezTo>
                  <a:cubicBezTo>
                    <a:pt x="247153" y="52813"/>
                    <a:pt x="195138" y="30615"/>
                    <a:pt x="159688" y="25646"/>
                  </a:cubicBezTo>
                  <a:cubicBezTo>
                    <a:pt x="124570" y="20676"/>
                    <a:pt x="60297" y="38898"/>
                    <a:pt x="24848" y="80974"/>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 name="Freeform: Shape 24">
              <a:extLst>
                <a:ext uri="{FF2B5EF4-FFF2-40B4-BE49-F238E27FC236}">
                  <a16:creationId xmlns:a16="http://schemas.microsoft.com/office/drawing/2014/main" id="{879BD021-CBCC-4B02-9CB5-54154F8C2F2C}"/>
                </a:ext>
              </a:extLst>
            </p:cNvPr>
            <p:cNvSpPr/>
            <p:nvPr/>
          </p:nvSpPr>
          <p:spPr>
            <a:xfrm>
              <a:off x="11324004" y="2872885"/>
              <a:ext cx="298209" cy="99403"/>
            </a:xfrm>
            <a:custGeom>
              <a:avLst/>
              <a:gdLst>
                <a:gd name="connsiteX0" fmla="*/ 24848 w 298173"/>
                <a:gd name="connsiteY0" fmla="*/ 24848 h 99391"/>
                <a:gd name="connsiteX1" fmla="*/ 70899 w 298173"/>
                <a:gd name="connsiteY1" fmla="*/ 81169 h 99391"/>
                <a:gd name="connsiteX2" fmla="*/ 141467 w 298173"/>
                <a:gd name="connsiteY2" fmla="*/ 104692 h 99391"/>
                <a:gd name="connsiteX3" fmla="*/ 215016 w 298173"/>
                <a:gd name="connsiteY3" fmla="*/ 90446 h 99391"/>
                <a:gd name="connsiteX4" fmla="*/ 275314 w 298173"/>
                <a:gd name="connsiteY4" fmla="*/ 48702 h 99391"/>
                <a:gd name="connsiteX5" fmla="*/ 276970 w 298173"/>
                <a:gd name="connsiteY5" fmla="*/ 46714 h 99391"/>
                <a:gd name="connsiteX6" fmla="*/ 275976 w 298173"/>
                <a:gd name="connsiteY6" fmla="*/ 45057 h 99391"/>
                <a:gd name="connsiteX7" fmla="*/ 260736 w 298173"/>
                <a:gd name="connsiteY7" fmla="*/ 26836 h 99391"/>
                <a:gd name="connsiteX8" fmla="*/ 270344 w 298173"/>
                <a:gd name="connsiteY8" fmla="*/ 47708 h 99391"/>
                <a:gd name="connsiteX9" fmla="*/ 271007 w 298173"/>
                <a:gd name="connsiteY9" fmla="*/ 44063 h 99391"/>
                <a:gd name="connsiteX10" fmla="*/ 209053 w 298173"/>
                <a:gd name="connsiteY10" fmla="*/ 73549 h 99391"/>
                <a:gd name="connsiteX11" fmla="*/ 143454 w 298173"/>
                <a:gd name="connsiteY11" fmla="*/ 84482 h 99391"/>
                <a:gd name="connsiteX12" fmla="*/ 78187 w 298173"/>
                <a:gd name="connsiteY12" fmla="*/ 67586 h 99391"/>
                <a:gd name="connsiteX13" fmla="*/ 24848 w 298173"/>
                <a:gd name="connsiteY13" fmla="*/ 2484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8173" h="99391">
                  <a:moveTo>
                    <a:pt x="24848" y="24848"/>
                  </a:moveTo>
                  <a:cubicBezTo>
                    <a:pt x="31805" y="48039"/>
                    <a:pt x="49696" y="68249"/>
                    <a:pt x="70899" y="81169"/>
                  </a:cubicBezTo>
                  <a:cubicBezTo>
                    <a:pt x="92103" y="94753"/>
                    <a:pt x="116619" y="102042"/>
                    <a:pt x="141467" y="104692"/>
                  </a:cubicBezTo>
                  <a:cubicBezTo>
                    <a:pt x="167308" y="107343"/>
                    <a:pt x="192818" y="99391"/>
                    <a:pt x="215016" y="90446"/>
                  </a:cubicBezTo>
                  <a:cubicBezTo>
                    <a:pt x="237214" y="80176"/>
                    <a:pt x="259742" y="68580"/>
                    <a:pt x="275314" y="48702"/>
                  </a:cubicBezTo>
                  <a:lnTo>
                    <a:pt x="276970" y="46714"/>
                  </a:lnTo>
                  <a:lnTo>
                    <a:pt x="275976" y="45057"/>
                  </a:lnTo>
                  <a:cubicBezTo>
                    <a:pt x="271338" y="38431"/>
                    <a:pt x="266700" y="32468"/>
                    <a:pt x="260736" y="26836"/>
                  </a:cubicBezTo>
                  <a:cubicBezTo>
                    <a:pt x="264380" y="33793"/>
                    <a:pt x="267362" y="40750"/>
                    <a:pt x="270344" y="47708"/>
                  </a:cubicBezTo>
                  <a:lnTo>
                    <a:pt x="271007" y="44063"/>
                  </a:lnTo>
                  <a:cubicBezTo>
                    <a:pt x="252784" y="57647"/>
                    <a:pt x="230919" y="66592"/>
                    <a:pt x="209053" y="73549"/>
                  </a:cubicBezTo>
                  <a:cubicBezTo>
                    <a:pt x="186524" y="80507"/>
                    <a:pt x="165321" y="86139"/>
                    <a:pt x="143454" y="84482"/>
                  </a:cubicBezTo>
                  <a:cubicBezTo>
                    <a:pt x="121258" y="82495"/>
                    <a:pt x="99060" y="76863"/>
                    <a:pt x="78187" y="67586"/>
                  </a:cubicBezTo>
                  <a:cubicBezTo>
                    <a:pt x="56984" y="58972"/>
                    <a:pt x="38762" y="44726"/>
                    <a:pt x="24848" y="24848"/>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 name="Freeform: Shape 25">
              <a:extLst>
                <a:ext uri="{FF2B5EF4-FFF2-40B4-BE49-F238E27FC236}">
                  <a16:creationId xmlns:a16="http://schemas.microsoft.com/office/drawing/2014/main" id="{3A919CE5-FC28-4F66-9CE1-E047A7F35079}"/>
                </a:ext>
              </a:extLst>
            </p:cNvPr>
            <p:cNvSpPr/>
            <p:nvPr/>
          </p:nvSpPr>
          <p:spPr>
            <a:xfrm>
              <a:off x="11296368" y="2667783"/>
              <a:ext cx="364477" cy="132537"/>
            </a:xfrm>
            <a:custGeom>
              <a:avLst/>
              <a:gdLst>
                <a:gd name="connsiteX0" fmla="*/ 27964 w 364434"/>
                <a:gd name="connsiteY0" fmla="*/ 106680 h 132521"/>
                <a:gd name="connsiteX1" fmla="*/ 56457 w 364434"/>
                <a:gd name="connsiteY1" fmla="*/ 54665 h 132521"/>
                <a:gd name="connsiteX2" fmla="*/ 257890 w 364434"/>
                <a:gd name="connsiteY2" fmla="*/ 24848 h 132521"/>
                <a:gd name="connsiteX3" fmla="*/ 358606 w 364434"/>
                <a:gd name="connsiteY3" fmla="*/ 107011 h 132521"/>
                <a:gd name="connsiteX4" fmla="*/ 265510 w 364434"/>
                <a:gd name="connsiteY4" fmla="*/ 84483 h 132521"/>
                <a:gd name="connsiteX5" fmla="*/ 75342 w 364434"/>
                <a:gd name="connsiteY5" fmla="*/ 121920 h 132521"/>
                <a:gd name="connsiteX6" fmla="*/ 27964 w 364434"/>
                <a:gd name="connsiteY6" fmla="*/ 106680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434" h="132521">
                  <a:moveTo>
                    <a:pt x="27964" y="106680"/>
                  </a:moveTo>
                  <a:cubicBezTo>
                    <a:pt x="17694" y="73218"/>
                    <a:pt x="34259" y="65598"/>
                    <a:pt x="56457" y="54665"/>
                  </a:cubicBezTo>
                  <a:cubicBezTo>
                    <a:pt x="73353" y="46383"/>
                    <a:pt x="221778" y="24848"/>
                    <a:pt x="257890" y="24848"/>
                  </a:cubicBezTo>
                  <a:cubicBezTo>
                    <a:pt x="293671" y="24848"/>
                    <a:pt x="346017" y="78188"/>
                    <a:pt x="358606" y="107011"/>
                  </a:cubicBezTo>
                  <a:cubicBezTo>
                    <a:pt x="334752" y="108668"/>
                    <a:pt x="301622" y="88458"/>
                    <a:pt x="265510" y="84483"/>
                  </a:cubicBezTo>
                  <a:cubicBezTo>
                    <a:pt x="229398" y="80838"/>
                    <a:pt x="100189" y="110656"/>
                    <a:pt x="75342" y="121920"/>
                  </a:cubicBezTo>
                  <a:cubicBezTo>
                    <a:pt x="50494" y="132853"/>
                    <a:pt x="31278" y="116950"/>
                    <a:pt x="27964" y="106680"/>
                  </a:cubicBez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 name="Freeform: Shape 26">
              <a:extLst>
                <a:ext uri="{FF2B5EF4-FFF2-40B4-BE49-F238E27FC236}">
                  <a16:creationId xmlns:a16="http://schemas.microsoft.com/office/drawing/2014/main" id="{7977054C-58D5-4FC9-B23B-FB0C5AEA6D97}"/>
                </a:ext>
              </a:extLst>
            </p:cNvPr>
            <p:cNvSpPr/>
            <p:nvPr/>
          </p:nvSpPr>
          <p:spPr>
            <a:xfrm>
              <a:off x="10852835" y="2816752"/>
              <a:ext cx="298209" cy="165671"/>
            </a:xfrm>
            <a:custGeom>
              <a:avLst/>
              <a:gdLst>
                <a:gd name="connsiteX0" fmla="*/ 273326 w 298173"/>
                <a:gd name="connsiteY0" fmla="*/ 80974 h 165652"/>
                <a:gd name="connsiteX1" fmla="*/ 145774 w 298173"/>
                <a:gd name="connsiteY1" fmla="*/ 151210 h 165652"/>
                <a:gd name="connsiteX2" fmla="*/ 24848 w 298173"/>
                <a:gd name="connsiteY2" fmla="*/ 102840 h 165652"/>
                <a:gd name="connsiteX3" fmla="*/ 138153 w 298173"/>
                <a:gd name="connsiteY3" fmla="*/ 25646 h 165652"/>
                <a:gd name="connsiteX4" fmla="*/ 273326 w 298173"/>
                <a:gd name="connsiteY4" fmla="*/ 80974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165652">
                  <a:moveTo>
                    <a:pt x="273326" y="80974"/>
                  </a:moveTo>
                  <a:cubicBezTo>
                    <a:pt x="246159" y="137958"/>
                    <a:pt x="172609" y="151210"/>
                    <a:pt x="145774" y="151210"/>
                  </a:cubicBezTo>
                  <a:cubicBezTo>
                    <a:pt x="108668" y="151210"/>
                    <a:pt x="46714" y="126031"/>
                    <a:pt x="24848" y="102840"/>
                  </a:cubicBezTo>
                  <a:cubicBezTo>
                    <a:pt x="50690" y="52813"/>
                    <a:pt x="102704" y="30615"/>
                    <a:pt x="138153" y="25646"/>
                  </a:cubicBezTo>
                  <a:cubicBezTo>
                    <a:pt x="173272" y="20676"/>
                    <a:pt x="237876" y="38898"/>
                    <a:pt x="273326" y="80974"/>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 name="Freeform: Shape 27">
              <a:extLst>
                <a:ext uri="{FF2B5EF4-FFF2-40B4-BE49-F238E27FC236}">
                  <a16:creationId xmlns:a16="http://schemas.microsoft.com/office/drawing/2014/main" id="{99C4309A-1E6A-42E0-A5A7-5DF80F489749}"/>
                </a:ext>
              </a:extLst>
            </p:cNvPr>
            <p:cNvSpPr/>
            <p:nvPr/>
          </p:nvSpPr>
          <p:spPr>
            <a:xfrm>
              <a:off x="10849189" y="2872885"/>
              <a:ext cx="298209" cy="99403"/>
            </a:xfrm>
            <a:custGeom>
              <a:avLst/>
              <a:gdLst>
                <a:gd name="connsiteX0" fmla="*/ 276971 w 298173"/>
                <a:gd name="connsiteY0" fmla="*/ 24848 h 99391"/>
                <a:gd name="connsiteX1" fmla="*/ 230919 w 298173"/>
                <a:gd name="connsiteY1" fmla="*/ 81169 h 99391"/>
                <a:gd name="connsiteX2" fmla="*/ 160351 w 298173"/>
                <a:gd name="connsiteY2" fmla="*/ 104692 h 99391"/>
                <a:gd name="connsiteX3" fmla="*/ 86802 w 298173"/>
                <a:gd name="connsiteY3" fmla="*/ 90446 h 99391"/>
                <a:gd name="connsiteX4" fmla="*/ 26505 w 298173"/>
                <a:gd name="connsiteY4" fmla="*/ 48702 h 99391"/>
                <a:gd name="connsiteX5" fmla="*/ 24848 w 298173"/>
                <a:gd name="connsiteY5" fmla="*/ 46714 h 99391"/>
                <a:gd name="connsiteX6" fmla="*/ 25842 w 298173"/>
                <a:gd name="connsiteY6" fmla="*/ 45057 h 99391"/>
                <a:gd name="connsiteX7" fmla="*/ 41082 w 298173"/>
                <a:gd name="connsiteY7" fmla="*/ 26836 h 99391"/>
                <a:gd name="connsiteX8" fmla="*/ 31474 w 298173"/>
                <a:gd name="connsiteY8" fmla="*/ 47708 h 99391"/>
                <a:gd name="connsiteX9" fmla="*/ 31143 w 298173"/>
                <a:gd name="connsiteY9" fmla="*/ 44063 h 99391"/>
                <a:gd name="connsiteX10" fmla="*/ 93096 w 298173"/>
                <a:gd name="connsiteY10" fmla="*/ 73549 h 99391"/>
                <a:gd name="connsiteX11" fmla="*/ 158695 w 298173"/>
                <a:gd name="connsiteY11" fmla="*/ 84482 h 99391"/>
                <a:gd name="connsiteX12" fmla="*/ 223962 w 298173"/>
                <a:gd name="connsiteY12" fmla="*/ 67586 h 99391"/>
                <a:gd name="connsiteX13" fmla="*/ 276971 w 298173"/>
                <a:gd name="connsiteY13" fmla="*/ 2484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8173" h="99391">
                  <a:moveTo>
                    <a:pt x="276971" y="24848"/>
                  </a:moveTo>
                  <a:cubicBezTo>
                    <a:pt x="270013" y="48039"/>
                    <a:pt x="252123" y="68249"/>
                    <a:pt x="230919" y="81169"/>
                  </a:cubicBezTo>
                  <a:cubicBezTo>
                    <a:pt x="209716" y="94753"/>
                    <a:pt x="185531" y="102042"/>
                    <a:pt x="160351" y="104692"/>
                  </a:cubicBezTo>
                  <a:cubicBezTo>
                    <a:pt x="134841" y="107343"/>
                    <a:pt x="108999" y="99391"/>
                    <a:pt x="86802" y="90446"/>
                  </a:cubicBezTo>
                  <a:cubicBezTo>
                    <a:pt x="64605" y="80176"/>
                    <a:pt x="42407" y="68580"/>
                    <a:pt x="26505" y="48702"/>
                  </a:cubicBezTo>
                  <a:lnTo>
                    <a:pt x="24848" y="46714"/>
                  </a:lnTo>
                  <a:lnTo>
                    <a:pt x="25842" y="45057"/>
                  </a:lnTo>
                  <a:cubicBezTo>
                    <a:pt x="30480" y="38431"/>
                    <a:pt x="35450" y="32468"/>
                    <a:pt x="41082" y="26836"/>
                  </a:cubicBezTo>
                  <a:cubicBezTo>
                    <a:pt x="37769" y="33793"/>
                    <a:pt x="34456" y="40750"/>
                    <a:pt x="31474" y="47708"/>
                  </a:cubicBezTo>
                  <a:lnTo>
                    <a:pt x="31143" y="44063"/>
                  </a:lnTo>
                  <a:cubicBezTo>
                    <a:pt x="49365" y="57647"/>
                    <a:pt x="71230" y="66592"/>
                    <a:pt x="93096" y="73549"/>
                  </a:cubicBezTo>
                  <a:cubicBezTo>
                    <a:pt x="115626" y="80507"/>
                    <a:pt x="136829" y="86139"/>
                    <a:pt x="158695" y="84482"/>
                  </a:cubicBezTo>
                  <a:cubicBezTo>
                    <a:pt x="180892" y="82495"/>
                    <a:pt x="203421" y="76863"/>
                    <a:pt x="223962" y="67586"/>
                  </a:cubicBezTo>
                  <a:cubicBezTo>
                    <a:pt x="244503" y="58972"/>
                    <a:pt x="262724" y="44726"/>
                    <a:pt x="276971" y="24848"/>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 name="Freeform: Shape 28">
              <a:extLst>
                <a:ext uri="{FF2B5EF4-FFF2-40B4-BE49-F238E27FC236}">
                  <a16:creationId xmlns:a16="http://schemas.microsoft.com/office/drawing/2014/main" id="{07F08D3D-EEE0-4488-B40F-B3F4ABCDB4DC}"/>
                </a:ext>
              </a:extLst>
            </p:cNvPr>
            <p:cNvSpPr/>
            <p:nvPr/>
          </p:nvSpPr>
          <p:spPr>
            <a:xfrm>
              <a:off x="10794851" y="2667783"/>
              <a:ext cx="364477" cy="132537"/>
            </a:xfrm>
            <a:custGeom>
              <a:avLst/>
              <a:gdLst>
                <a:gd name="connsiteX0" fmla="*/ 355489 w 364434"/>
                <a:gd name="connsiteY0" fmla="*/ 106680 h 132521"/>
                <a:gd name="connsiteX1" fmla="*/ 326997 w 364434"/>
                <a:gd name="connsiteY1" fmla="*/ 54665 h 132521"/>
                <a:gd name="connsiteX2" fmla="*/ 125564 w 364434"/>
                <a:gd name="connsiteY2" fmla="*/ 24848 h 132521"/>
                <a:gd name="connsiteX3" fmla="*/ 24848 w 364434"/>
                <a:gd name="connsiteY3" fmla="*/ 107011 h 132521"/>
                <a:gd name="connsiteX4" fmla="*/ 118275 w 364434"/>
                <a:gd name="connsiteY4" fmla="*/ 84483 h 132521"/>
                <a:gd name="connsiteX5" fmla="*/ 308444 w 364434"/>
                <a:gd name="connsiteY5" fmla="*/ 121920 h 132521"/>
                <a:gd name="connsiteX6" fmla="*/ 355489 w 364434"/>
                <a:gd name="connsiteY6" fmla="*/ 106680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434" h="132521">
                  <a:moveTo>
                    <a:pt x="355489" y="106680"/>
                  </a:moveTo>
                  <a:cubicBezTo>
                    <a:pt x="365759" y="73218"/>
                    <a:pt x="349194" y="65598"/>
                    <a:pt x="326997" y="54665"/>
                  </a:cubicBezTo>
                  <a:cubicBezTo>
                    <a:pt x="310100" y="46383"/>
                    <a:pt x="161677" y="24848"/>
                    <a:pt x="125564" y="24848"/>
                  </a:cubicBezTo>
                  <a:cubicBezTo>
                    <a:pt x="89452" y="24848"/>
                    <a:pt x="37438" y="78188"/>
                    <a:pt x="24848" y="107011"/>
                  </a:cubicBezTo>
                  <a:cubicBezTo>
                    <a:pt x="48702" y="108668"/>
                    <a:pt x="82163" y="88458"/>
                    <a:pt x="118275" y="84483"/>
                  </a:cubicBezTo>
                  <a:cubicBezTo>
                    <a:pt x="154388" y="80838"/>
                    <a:pt x="283596" y="110656"/>
                    <a:pt x="308444" y="121920"/>
                  </a:cubicBezTo>
                  <a:cubicBezTo>
                    <a:pt x="332960" y="132853"/>
                    <a:pt x="352177" y="116950"/>
                    <a:pt x="355489" y="106680"/>
                  </a:cubicBez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 name="Freeform: Shape 29">
              <a:extLst>
                <a:ext uri="{FF2B5EF4-FFF2-40B4-BE49-F238E27FC236}">
                  <a16:creationId xmlns:a16="http://schemas.microsoft.com/office/drawing/2014/main" id="{483B8950-0F94-4BCA-A7F9-69C290C6BF84}"/>
                </a:ext>
              </a:extLst>
            </p:cNvPr>
            <p:cNvSpPr/>
            <p:nvPr/>
          </p:nvSpPr>
          <p:spPr>
            <a:xfrm>
              <a:off x="12132812" y="5268160"/>
              <a:ext cx="99403" cy="596417"/>
            </a:xfrm>
            <a:custGeom>
              <a:avLst/>
              <a:gdLst>
                <a:gd name="connsiteX0" fmla="*/ 50690 w 99391"/>
                <a:gd name="connsiteY0" fmla="*/ 24848 h 596347"/>
                <a:gd name="connsiteX1" fmla="*/ 76200 w 99391"/>
                <a:gd name="connsiteY1" fmla="*/ 586409 h 596347"/>
                <a:gd name="connsiteX2" fmla="*/ 24848 w 99391"/>
                <a:gd name="connsiteY2" fmla="*/ 586409 h 596347"/>
              </a:gdLst>
              <a:ahLst/>
              <a:cxnLst>
                <a:cxn ang="0">
                  <a:pos x="connsiteX0" y="connsiteY0"/>
                </a:cxn>
                <a:cxn ang="0">
                  <a:pos x="connsiteX1" y="connsiteY1"/>
                </a:cxn>
                <a:cxn ang="0">
                  <a:pos x="connsiteX2" y="connsiteY2"/>
                </a:cxn>
              </a:cxnLst>
              <a:rect l="l" t="t" r="r" b="b"/>
              <a:pathLst>
                <a:path w="99391" h="596347">
                  <a:moveTo>
                    <a:pt x="50690" y="24848"/>
                  </a:moveTo>
                  <a:lnTo>
                    <a:pt x="76200" y="586409"/>
                  </a:lnTo>
                  <a:lnTo>
                    <a:pt x="24848" y="586409"/>
                  </a:lnTo>
                  <a:close/>
                </a:path>
              </a:pathLst>
            </a:custGeom>
            <a:solidFill>
              <a:srgbClr val="795E8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 name="Freeform: Shape 30">
              <a:extLst>
                <a:ext uri="{FF2B5EF4-FFF2-40B4-BE49-F238E27FC236}">
                  <a16:creationId xmlns:a16="http://schemas.microsoft.com/office/drawing/2014/main" id="{4367FFC9-AC53-478D-83F8-45B10596C205}"/>
                </a:ext>
              </a:extLst>
            </p:cNvPr>
            <p:cNvSpPr/>
            <p:nvPr/>
          </p:nvSpPr>
          <p:spPr>
            <a:xfrm>
              <a:off x="10241176" y="5268160"/>
              <a:ext cx="99403" cy="596417"/>
            </a:xfrm>
            <a:custGeom>
              <a:avLst/>
              <a:gdLst>
                <a:gd name="connsiteX0" fmla="*/ 50359 w 99391"/>
                <a:gd name="connsiteY0" fmla="*/ 24848 h 596347"/>
                <a:gd name="connsiteX1" fmla="*/ 76201 w 99391"/>
                <a:gd name="connsiteY1" fmla="*/ 586409 h 596347"/>
                <a:gd name="connsiteX2" fmla="*/ 24848 w 99391"/>
                <a:gd name="connsiteY2" fmla="*/ 586409 h 596347"/>
              </a:gdLst>
              <a:ahLst/>
              <a:cxnLst>
                <a:cxn ang="0">
                  <a:pos x="connsiteX0" y="connsiteY0"/>
                </a:cxn>
                <a:cxn ang="0">
                  <a:pos x="connsiteX1" y="connsiteY1"/>
                </a:cxn>
                <a:cxn ang="0">
                  <a:pos x="connsiteX2" y="connsiteY2"/>
                </a:cxn>
              </a:cxnLst>
              <a:rect l="l" t="t" r="r" b="b"/>
              <a:pathLst>
                <a:path w="99391" h="596347">
                  <a:moveTo>
                    <a:pt x="50359" y="24848"/>
                  </a:moveTo>
                  <a:lnTo>
                    <a:pt x="76201" y="586409"/>
                  </a:lnTo>
                  <a:lnTo>
                    <a:pt x="24848" y="586409"/>
                  </a:lnTo>
                  <a:close/>
                </a:path>
              </a:pathLst>
            </a:custGeom>
            <a:solidFill>
              <a:srgbClr val="795E8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 name="Freeform: Shape 31">
              <a:extLst>
                <a:ext uri="{FF2B5EF4-FFF2-40B4-BE49-F238E27FC236}">
                  <a16:creationId xmlns:a16="http://schemas.microsoft.com/office/drawing/2014/main" id="{D52C33B0-D929-4F36-BBCD-10B90A95A0CD}"/>
                </a:ext>
              </a:extLst>
            </p:cNvPr>
            <p:cNvSpPr/>
            <p:nvPr/>
          </p:nvSpPr>
          <p:spPr>
            <a:xfrm>
              <a:off x="11084248" y="3358633"/>
              <a:ext cx="298209" cy="298209"/>
            </a:xfrm>
            <a:custGeom>
              <a:avLst/>
              <a:gdLst>
                <a:gd name="connsiteX0" fmla="*/ 271533 w 298173"/>
                <a:gd name="connsiteY0" fmla="*/ 82495 h 298173"/>
                <a:gd name="connsiteX1" fmla="*/ 223163 w 298173"/>
                <a:gd name="connsiteY1" fmla="*/ 35781 h 298173"/>
                <a:gd name="connsiteX2" fmla="*/ 152926 w 298173"/>
                <a:gd name="connsiteY2" fmla="*/ 24848 h 298173"/>
                <a:gd name="connsiteX3" fmla="*/ 82689 w 298173"/>
                <a:gd name="connsiteY3" fmla="*/ 35781 h 298173"/>
                <a:gd name="connsiteX4" fmla="*/ 34319 w 298173"/>
                <a:gd name="connsiteY4" fmla="*/ 82495 h 298173"/>
                <a:gd name="connsiteX5" fmla="*/ 27030 w 298173"/>
                <a:gd name="connsiteY5" fmla="*/ 172610 h 298173"/>
                <a:gd name="connsiteX6" fmla="*/ 152595 w 298173"/>
                <a:gd name="connsiteY6" fmla="*/ 293867 h 298173"/>
                <a:gd name="connsiteX7" fmla="*/ 278160 w 298173"/>
                <a:gd name="connsiteY7" fmla="*/ 172610 h 298173"/>
                <a:gd name="connsiteX8" fmla="*/ 271533 w 298173"/>
                <a:gd name="connsiteY8" fmla="*/ 82495 h 29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173" h="298173">
                  <a:moveTo>
                    <a:pt x="271533" y="82495"/>
                  </a:moveTo>
                  <a:cubicBezTo>
                    <a:pt x="259606" y="52346"/>
                    <a:pt x="238071" y="40419"/>
                    <a:pt x="223163" y="35781"/>
                  </a:cubicBezTo>
                  <a:cubicBezTo>
                    <a:pt x="198315" y="27830"/>
                    <a:pt x="152926" y="24848"/>
                    <a:pt x="152926" y="24848"/>
                  </a:cubicBezTo>
                  <a:cubicBezTo>
                    <a:pt x="152926" y="24848"/>
                    <a:pt x="107537" y="27830"/>
                    <a:pt x="82689" y="35781"/>
                  </a:cubicBezTo>
                  <a:cubicBezTo>
                    <a:pt x="67781" y="40088"/>
                    <a:pt x="46577" y="52015"/>
                    <a:pt x="34319" y="82495"/>
                  </a:cubicBezTo>
                  <a:cubicBezTo>
                    <a:pt x="26037" y="103036"/>
                    <a:pt x="22061" y="131859"/>
                    <a:pt x="27030" y="172610"/>
                  </a:cubicBezTo>
                  <a:cubicBezTo>
                    <a:pt x="39620" y="273657"/>
                    <a:pt x="152595" y="293867"/>
                    <a:pt x="152595" y="293867"/>
                  </a:cubicBezTo>
                  <a:cubicBezTo>
                    <a:pt x="152595" y="293867"/>
                    <a:pt x="265570" y="273657"/>
                    <a:pt x="278160" y="172610"/>
                  </a:cubicBezTo>
                  <a:cubicBezTo>
                    <a:pt x="283791" y="131528"/>
                    <a:pt x="279816" y="103036"/>
                    <a:pt x="271533" y="82495"/>
                  </a:cubicBezTo>
                  <a:close/>
                </a:path>
              </a:pathLst>
            </a:custGeom>
            <a:solidFill>
              <a:srgbClr val="763E1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 name="Freeform: Shape 32">
              <a:extLst>
                <a:ext uri="{FF2B5EF4-FFF2-40B4-BE49-F238E27FC236}">
                  <a16:creationId xmlns:a16="http://schemas.microsoft.com/office/drawing/2014/main" id="{6EEFD96E-A862-4B14-816F-F0EA6B3CAA3F}"/>
                </a:ext>
              </a:extLst>
            </p:cNvPr>
            <p:cNvSpPr/>
            <p:nvPr/>
          </p:nvSpPr>
          <p:spPr>
            <a:xfrm>
              <a:off x="11103230" y="3481728"/>
              <a:ext cx="265074" cy="132537"/>
            </a:xfrm>
            <a:custGeom>
              <a:avLst/>
              <a:gdLst>
                <a:gd name="connsiteX0" fmla="*/ 195901 w 265043"/>
                <a:gd name="connsiteY0" fmla="*/ 25012 h 132521"/>
                <a:gd name="connsiteX1" fmla="*/ 134277 w 265043"/>
                <a:gd name="connsiteY1" fmla="*/ 36276 h 132521"/>
                <a:gd name="connsiteX2" fmla="*/ 72655 w 265043"/>
                <a:gd name="connsiteY2" fmla="*/ 25012 h 132521"/>
                <a:gd name="connsiteX3" fmla="*/ 25278 w 265043"/>
                <a:gd name="connsiteY3" fmla="*/ 81003 h 132521"/>
                <a:gd name="connsiteX4" fmla="*/ 134609 w 265043"/>
                <a:gd name="connsiteY4" fmla="*/ 119434 h 132521"/>
                <a:gd name="connsiteX5" fmla="*/ 243939 w 265043"/>
                <a:gd name="connsiteY5" fmla="*/ 81003 h 132521"/>
                <a:gd name="connsiteX6" fmla="*/ 195901 w 265043"/>
                <a:gd name="connsiteY6" fmla="*/ 25012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043" h="132521">
                  <a:moveTo>
                    <a:pt x="195901" y="25012"/>
                  </a:moveTo>
                  <a:cubicBezTo>
                    <a:pt x="168733" y="23687"/>
                    <a:pt x="142892" y="30644"/>
                    <a:pt x="134277" y="36276"/>
                  </a:cubicBezTo>
                  <a:cubicBezTo>
                    <a:pt x="125333" y="30644"/>
                    <a:pt x="99491" y="24018"/>
                    <a:pt x="72655" y="25012"/>
                  </a:cubicBezTo>
                  <a:cubicBezTo>
                    <a:pt x="45488" y="26006"/>
                    <a:pt x="21303" y="47541"/>
                    <a:pt x="25278" y="81003"/>
                  </a:cubicBezTo>
                  <a:cubicBezTo>
                    <a:pt x="29255" y="114133"/>
                    <a:pt x="134609" y="119434"/>
                    <a:pt x="134609" y="119434"/>
                  </a:cubicBezTo>
                  <a:cubicBezTo>
                    <a:pt x="134609" y="119434"/>
                    <a:pt x="239964" y="114133"/>
                    <a:pt x="243939" y="81003"/>
                  </a:cubicBezTo>
                  <a:cubicBezTo>
                    <a:pt x="247252" y="47541"/>
                    <a:pt x="222736" y="26006"/>
                    <a:pt x="195901" y="25012"/>
                  </a:cubicBezTo>
                  <a:close/>
                </a:path>
              </a:pathLst>
            </a:custGeom>
            <a:solidFill>
              <a:srgbClr val="934B2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 name="Freeform: Shape 33">
              <a:extLst>
                <a:ext uri="{FF2B5EF4-FFF2-40B4-BE49-F238E27FC236}">
                  <a16:creationId xmlns:a16="http://schemas.microsoft.com/office/drawing/2014/main" id="{C8069DA8-9061-450F-B8CA-99F6862EAA21}"/>
                </a:ext>
              </a:extLst>
            </p:cNvPr>
            <p:cNvSpPr/>
            <p:nvPr/>
          </p:nvSpPr>
          <p:spPr>
            <a:xfrm>
              <a:off x="11091071" y="3358633"/>
              <a:ext cx="265074" cy="99403"/>
            </a:xfrm>
            <a:custGeom>
              <a:avLst/>
              <a:gdLst>
                <a:gd name="connsiteX0" fmla="*/ 216342 w 265043"/>
                <a:gd name="connsiteY0" fmla="*/ 35781 h 99391"/>
                <a:gd name="connsiteX1" fmla="*/ 146104 w 265043"/>
                <a:gd name="connsiteY1" fmla="*/ 24848 h 99391"/>
                <a:gd name="connsiteX2" fmla="*/ 75868 w 265043"/>
                <a:gd name="connsiteY2" fmla="*/ 35781 h 99391"/>
                <a:gd name="connsiteX3" fmla="*/ 24848 w 265043"/>
                <a:gd name="connsiteY3" fmla="*/ 90777 h 99391"/>
                <a:gd name="connsiteX4" fmla="*/ 146104 w 265043"/>
                <a:gd name="connsiteY4" fmla="*/ 78850 h 99391"/>
                <a:gd name="connsiteX5" fmla="*/ 267362 w 265043"/>
                <a:gd name="connsiteY5" fmla="*/ 90777 h 99391"/>
                <a:gd name="connsiteX6" fmla="*/ 216342 w 265043"/>
                <a:gd name="connsiteY6" fmla="*/ 3578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043" h="99391">
                  <a:moveTo>
                    <a:pt x="216342" y="35781"/>
                  </a:moveTo>
                  <a:cubicBezTo>
                    <a:pt x="191494" y="27830"/>
                    <a:pt x="146104" y="24848"/>
                    <a:pt x="146104" y="24848"/>
                  </a:cubicBezTo>
                  <a:cubicBezTo>
                    <a:pt x="146104" y="24848"/>
                    <a:pt x="100716" y="27830"/>
                    <a:pt x="75868" y="35781"/>
                  </a:cubicBezTo>
                  <a:cubicBezTo>
                    <a:pt x="60960" y="40088"/>
                    <a:pt x="34455" y="57647"/>
                    <a:pt x="24848" y="90777"/>
                  </a:cubicBezTo>
                  <a:cubicBezTo>
                    <a:pt x="67255" y="75206"/>
                    <a:pt x="146104" y="78850"/>
                    <a:pt x="146104" y="78850"/>
                  </a:cubicBezTo>
                  <a:cubicBezTo>
                    <a:pt x="146104" y="78850"/>
                    <a:pt x="224955" y="75206"/>
                    <a:pt x="267362" y="90777"/>
                  </a:cubicBezTo>
                  <a:cubicBezTo>
                    <a:pt x="257755" y="57647"/>
                    <a:pt x="231250" y="40088"/>
                    <a:pt x="216342" y="35781"/>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 name="Freeform: Shape 34">
              <a:extLst>
                <a:ext uri="{FF2B5EF4-FFF2-40B4-BE49-F238E27FC236}">
                  <a16:creationId xmlns:a16="http://schemas.microsoft.com/office/drawing/2014/main" id="{28BA3C37-D500-43ED-8601-8392D1C0F4CC}"/>
                </a:ext>
              </a:extLst>
            </p:cNvPr>
            <p:cNvSpPr/>
            <p:nvPr/>
          </p:nvSpPr>
          <p:spPr>
            <a:xfrm>
              <a:off x="11093059" y="3532587"/>
              <a:ext cx="265074" cy="132537"/>
            </a:xfrm>
            <a:custGeom>
              <a:avLst/>
              <a:gdLst>
                <a:gd name="connsiteX0" fmla="*/ 144448 w 265043"/>
                <a:gd name="connsiteY0" fmla="*/ 60629 h 132521"/>
                <a:gd name="connsiteX1" fmla="*/ 24848 w 265043"/>
                <a:gd name="connsiteY1" fmla="*/ 24848 h 132521"/>
                <a:gd name="connsiteX2" fmla="*/ 144448 w 265043"/>
                <a:gd name="connsiteY2" fmla="*/ 119932 h 132521"/>
                <a:gd name="connsiteX3" fmla="*/ 264050 w 265043"/>
                <a:gd name="connsiteY3" fmla="*/ 24848 h 132521"/>
                <a:gd name="connsiteX4" fmla="*/ 144448 w 265043"/>
                <a:gd name="connsiteY4" fmla="*/ 60629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132521">
                  <a:moveTo>
                    <a:pt x="144448" y="60629"/>
                  </a:moveTo>
                  <a:cubicBezTo>
                    <a:pt x="118607" y="60629"/>
                    <a:pt x="62948" y="45057"/>
                    <a:pt x="24848" y="24848"/>
                  </a:cubicBezTo>
                  <a:cubicBezTo>
                    <a:pt x="42075" y="99391"/>
                    <a:pt x="144448" y="119932"/>
                    <a:pt x="144448" y="119932"/>
                  </a:cubicBezTo>
                  <a:cubicBezTo>
                    <a:pt x="144448" y="119932"/>
                    <a:pt x="246821" y="99391"/>
                    <a:pt x="264050" y="24848"/>
                  </a:cubicBezTo>
                  <a:cubicBezTo>
                    <a:pt x="225618" y="45057"/>
                    <a:pt x="170290" y="60629"/>
                    <a:pt x="144448" y="60629"/>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 name="Freeform: Shape 35">
              <a:extLst>
                <a:ext uri="{FF2B5EF4-FFF2-40B4-BE49-F238E27FC236}">
                  <a16:creationId xmlns:a16="http://schemas.microsoft.com/office/drawing/2014/main" id="{D6472A1E-609C-483F-B1DD-CA157DE689D4}"/>
                </a:ext>
              </a:extLst>
            </p:cNvPr>
            <p:cNvSpPr/>
            <p:nvPr/>
          </p:nvSpPr>
          <p:spPr>
            <a:xfrm>
              <a:off x="11087093" y="3506080"/>
              <a:ext cx="298209" cy="165671"/>
            </a:xfrm>
            <a:custGeom>
              <a:avLst/>
              <a:gdLst>
                <a:gd name="connsiteX0" fmla="*/ 150412 w 298173"/>
                <a:gd name="connsiteY0" fmla="*/ 118276 h 165652"/>
                <a:gd name="connsiteX1" fmla="*/ 24848 w 298173"/>
                <a:gd name="connsiteY1" fmla="*/ 24848 h 165652"/>
                <a:gd name="connsiteX2" fmla="*/ 150412 w 298173"/>
                <a:gd name="connsiteY2" fmla="*/ 163333 h 165652"/>
                <a:gd name="connsiteX3" fmla="*/ 275645 w 298173"/>
                <a:gd name="connsiteY3" fmla="*/ 24848 h 165652"/>
                <a:gd name="connsiteX4" fmla="*/ 150412 w 298173"/>
                <a:gd name="connsiteY4" fmla="*/ 118276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165652">
                  <a:moveTo>
                    <a:pt x="150412" y="118276"/>
                  </a:moveTo>
                  <a:cubicBezTo>
                    <a:pt x="83820" y="118276"/>
                    <a:pt x="45390" y="63279"/>
                    <a:pt x="24848" y="24848"/>
                  </a:cubicBezTo>
                  <a:cubicBezTo>
                    <a:pt x="28161" y="156044"/>
                    <a:pt x="137492" y="163333"/>
                    <a:pt x="150412" y="163333"/>
                  </a:cubicBezTo>
                  <a:cubicBezTo>
                    <a:pt x="163334" y="163333"/>
                    <a:pt x="272332" y="156044"/>
                    <a:pt x="275645" y="24848"/>
                  </a:cubicBezTo>
                  <a:cubicBezTo>
                    <a:pt x="255436" y="63279"/>
                    <a:pt x="216673" y="118276"/>
                    <a:pt x="150412" y="118276"/>
                  </a:cubicBezTo>
                  <a:close/>
                </a:path>
              </a:pathLst>
            </a:custGeom>
            <a:solidFill>
              <a:srgbClr val="CF7B4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 name="Freeform: Shape 36">
              <a:extLst>
                <a:ext uri="{FF2B5EF4-FFF2-40B4-BE49-F238E27FC236}">
                  <a16:creationId xmlns:a16="http://schemas.microsoft.com/office/drawing/2014/main" id="{8E4EA44F-6746-4DC5-8BCE-FD04A3334472}"/>
                </a:ext>
              </a:extLst>
            </p:cNvPr>
            <p:cNvSpPr/>
            <p:nvPr/>
          </p:nvSpPr>
          <p:spPr>
            <a:xfrm>
              <a:off x="11089083" y="3345560"/>
              <a:ext cx="265074" cy="132537"/>
            </a:xfrm>
            <a:custGeom>
              <a:avLst/>
              <a:gdLst>
                <a:gd name="connsiteX0" fmla="*/ 148424 w 265043"/>
                <a:gd name="connsiteY0" fmla="*/ 25330 h 132521"/>
                <a:gd name="connsiteX1" fmla="*/ 24848 w 265043"/>
                <a:gd name="connsiteY1" fmla="*/ 112132 h 132521"/>
                <a:gd name="connsiteX2" fmla="*/ 148424 w 265043"/>
                <a:gd name="connsiteY2" fmla="*/ 52497 h 132521"/>
                <a:gd name="connsiteX3" fmla="*/ 272001 w 265043"/>
                <a:gd name="connsiteY3" fmla="*/ 112132 h 132521"/>
                <a:gd name="connsiteX4" fmla="*/ 148424 w 265043"/>
                <a:gd name="connsiteY4" fmla="*/ 25330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132521">
                  <a:moveTo>
                    <a:pt x="148424" y="25330"/>
                  </a:moveTo>
                  <a:cubicBezTo>
                    <a:pt x="148424" y="25330"/>
                    <a:pt x="41081" y="13403"/>
                    <a:pt x="24848" y="112132"/>
                  </a:cubicBezTo>
                  <a:cubicBezTo>
                    <a:pt x="41413" y="68400"/>
                    <a:pt x="84482" y="46865"/>
                    <a:pt x="148424" y="52497"/>
                  </a:cubicBezTo>
                  <a:cubicBezTo>
                    <a:pt x="212365" y="46865"/>
                    <a:pt x="255104" y="68400"/>
                    <a:pt x="272001" y="112132"/>
                  </a:cubicBezTo>
                  <a:cubicBezTo>
                    <a:pt x="255435" y="13072"/>
                    <a:pt x="148424" y="25330"/>
                    <a:pt x="148424" y="25330"/>
                  </a:cubicBezTo>
                  <a:close/>
                </a:path>
              </a:pathLst>
            </a:custGeom>
            <a:solidFill>
              <a:srgbClr val="CF7B4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 name="Freeform: Shape 37">
              <a:extLst>
                <a:ext uri="{FF2B5EF4-FFF2-40B4-BE49-F238E27FC236}">
                  <a16:creationId xmlns:a16="http://schemas.microsoft.com/office/drawing/2014/main" id="{DDB4B23E-1074-4A38-ACE8-0645CD110791}"/>
                </a:ext>
              </a:extLst>
            </p:cNvPr>
            <p:cNvSpPr/>
            <p:nvPr/>
          </p:nvSpPr>
          <p:spPr>
            <a:xfrm>
              <a:off x="11837916" y="3050485"/>
              <a:ext cx="397611" cy="364477"/>
            </a:xfrm>
            <a:custGeom>
              <a:avLst/>
              <a:gdLst>
                <a:gd name="connsiteX0" fmla="*/ 78188 w 397565"/>
                <a:gd name="connsiteY0" fmla="*/ 101048 h 364434"/>
                <a:gd name="connsiteX1" fmla="*/ 72556 w 397565"/>
                <a:gd name="connsiteY1" fmla="*/ 49696 h 364434"/>
                <a:gd name="connsiteX2" fmla="*/ 72225 w 397565"/>
                <a:gd name="connsiteY2" fmla="*/ 44726 h 364434"/>
                <a:gd name="connsiteX3" fmla="*/ 78188 w 397565"/>
                <a:gd name="connsiteY3" fmla="*/ 44063 h 364434"/>
                <a:gd name="connsiteX4" fmla="*/ 350189 w 397565"/>
                <a:gd name="connsiteY4" fmla="*/ 26836 h 364434"/>
                <a:gd name="connsiteX5" fmla="*/ 403860 w 397565"/>
                <a:gd name="connsiteY5" fmla="*/ 24848 h 364434"/>
                <a:gd name="connsiteX6" fmla="*/ 367086 w 397565"/>
                <a:gd name="connsiteY6" fmla="*/ 65929 h 364434"/>
                <a:gd name="connsiteX7" fmla="*/ 95084 w 397565"/>
                <a:gd name="connsiteY7" fmla="*/ 348201 h 364434"/>
                <a:gd name="connsiteX8" fmla="*/ 78188 w 397565"/>
                <a:gd name="connsiteY8" fmla="*/ 308776 h 364434"/>
                <a:gd name="connsiteX9" fmla="*/ 350189 w 397565"/>
                <a:gd name="connsiteY9" fmla="*/ 326335 h 364434"/>
                <a:gd name="connsiteX10" fmla="*/ 344557 w 397565"/>
                <a:gd name="connsiteY10" fmla="*/ 331967 h 364434"/>
                <a:gd name="connsiteX11" fmla="*/ 350189 w 397565"/>
                <a:gd name="connsiteY11" fmla="*/ 280615 h 364434"/>
                <a:gd name="connsiteX12" fmla="*/ 356152 w 397565"/>
                <a:gd name="connsiteY12" fmla="*/ 331967 h 364434"/>
                <a:gd name="connsiteX13" fmla="*/ 356484 w 397565"/>
                <a:gd name="connsiteY13" fmla="*/ 336936 h 364434"/>
                <a:gd name="connsiteX14" fmla="*/ 350521 w 397565"/>
                <a:gd name="connsiteY14" fmla="*/ 337599 h 364434"/>
                <a:gd name="connsiteX15" fmla="*/ 78519 w 397565"/>
                <a:gd name="connsiteY15" fmla="*/ 355158 h 364434"/>
                <a:gd name="connsiteX16" fmla="*/ 24848 w 397565"/>
                <a:gd name="connsiteY16" fmla="*/ 357146 h 364434"/>
                <a:gd name="connsiteX17" fmla="*/ 61954 w 397565"/>
                <a:gd name="connsiteY17" fmla="*/ 316064 h 364434"/>
                <a:gd name="connsiteX18" fmla="*/ 333955 w 397565"/>
                <a:gd name="connsiteY18" fmla="*/ 33793 h 364434"/>
                <a:gd name="connsiteX19" fmla="*/ 350521 w 397565"/>
                <a:gd name="connsiteY19" fmla="*/ 72887 h 364434"/>
                <a:gd name="connsiteX20" fmla="*/ 78519 w 397565"/>
                <a:gd name="connsiteY20" fmla="*/ 55659 h 364434"/>
                <a:gd name="connsiteX21" fmla="*/ 84152 w 397565"/>
                <a:gd name="connsiteY21" fmla="*/ 50027 h 364434"/>
                <a:gd name="connsiteX22" fmla="*/ 78188 w 397565"/>
                <a:gd name="connsiteY22" fmla="*/ 101048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97565" h="364434">
                  <a:moveTo>
                    <a:pt x="78188" y="101048"/>
                  </a:moveTo>
                  <a:cubicBezTo>
                    <a:pt x="76201" y="83820"/>
                    <a:pt x="73881" y="66923"/>
                    <a:pt x="72556" y="49696"/>
                  </a:cubicBezTo>
                  <a:lnTo>
                    <a:pt x="72225" y="44726"/>
                  </a:lnTo>
                  <a:lnTo>
                    <a:pt x="78188" y="44063"/>
                  </a:lnTo>
                  <a:cubicBezTo>
                    <a:pt x="168965" y="34787"/>
                    <a:pt x="259412" y="29817"/>
                    <a:pt x="350189" y="26836"/>
                  </a:cubicBezTo>
                  <a:lnTo>
                    <a:pt x="403860" y="24848"/>
                  </a:lnTo>
                  <a:lnTo>
                    <a:pt x="367086" y="65929"/>
                  </a:lnTo>
                  <a:cubicBezTo>
                    <a:pt x="279621" y="163002"/>
                    <a:pt x="188844" y="257092"/>
                    <a:pt x="95084" y="348201"/>
                  </a:cubicBezTo>
                  <a:lnTo>
                    <a:pt x="78188" y="308776"/>
                  </a:lnTo>
                  <a:cubicBezTo>
                    <a:pt x="168965" y="311757"/>
                    <a:pt x="259412" y="316727"/>
                    <a:pt x="350189" y="326335"/>
                  </a:cubicBezTo>
                  <a:lnTo>
                    <a:pt x="344557" y="331967"/>
                  </a:lnTo>
                  <a:cubicBezTo>
                    <a:pt x="345882" y="314739"/>
                    <a:pt x="348201" y="297843"/>
                    <a:pt x="350189" y="280615"/>
                  </a:cubicBezTo>
                  <a:cubicBezTo>
                    <a:pt x="352177" y="297843"/>
                    <a:pt x="354496" y="314739"/>
                    <a:pt x="356152" y="331967"/>
                  </a:cubicBezTo>
                  <a:lnTo>
                    <a:pt x="356484" y="336936"/>
                  </a:lnTo>
                  <a:lnTo>
                    <a:pt x="350521" y="337599"/>
                  </a:lnTo>
                  <a:cubicBezTo>
                    <a:pt x="259742" y="346875"/>
                    <a:pt x="169297" y="351845"/>
                    <a:pt x="78519" y="355158"/>
                  </a:cubicBezTo>
                  <a:lnTo>
                    <a:pt x="24848" y="357146"/>
                  </a:lnTo>
                  <a:lnTo>
                    <a:pt x="61954" y="316064"/>
                  </a:lnTo>
                  <a:cubicBezTo>
                    <a:pt x="149419" y="218992"/>
                    <a:pt x="240196" y="124902"/>
                    <a:pt x="333955" y="33793"/>
                  </a:cubicBezTo>
                  <a:lnTo>
                    <a:pt x="350521" y="72887"/>
                  </a:lnTo>
                  <a:cubicBezTo>
                    <a:pt x="259742" y="69905"/>
                    <a:pt x="169297" y="64936"/>
                    <a:pt x="78519" y="55659"/>
                  </a:cubicBezTo>
                  <a:lnTo>
                    <a:pt x="84152" y="50027"/>
                  </a:lnTo>
                  <a:cubicBezTo>
                    <a:pt x="82495" y="66923"/>
                    <a:pt x="80176" y="84151"/>
                    <a:pt x="78188" y="101048"/>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 name="Freeform: Shape 38">
              <a:extLst>
                <a:ext uri="{FF2B5EF4-FFF2-40B4-BE49-F238E27FC236}">
                  <a16:creationId xmlns:a16="http://schemas.microsoft.com/office/drawing/2014/main" id="{69316AAF-5004-47F9-AA41-1D60817FDED4}"/>
                </a:ext>
              </a:extLst>
            </p:cNvPr>
            <p:cNvSpPr/>
            <p:nvPr/>
          </p:nvSpPr>
          <p:spPr>
            <a:xfrm>
              <a:off x="12270981" y="2717153"/>
              <a:ext cx="497015" cy="463880"/>
            </a:xfrm>
            <a:custGeom>
              <a:avLst/>
              <a:gdLst>
                <a:gd name="connsiteX0" fmla="*/ 78519 w 496956"/>
                <a:gd name="connsiteY0" fmla="*/ 116950 h 463826"/>
                <a:gd name="connsiteX1" fmla="*/ 72887 w 496956"/>
                <a:gd name="connsiteY1" fmla="*/ 48702 h 463826"/>
                <a:gd name="connsiteX2" fmla="*/ 72556 w 496956"/>
                <a:gd name="connsiteY2" fmla="*/ 43401 h 463826"/>
                <a:gd name="connsiteX3" fmla="*/ 78519 w 496956"/>
                <a:gd name="connsiteY3" fmla="*/ 43070 h 463826"/>
                <a:gd name="connsiteX4" fmla="*/ 259080 w 496956"/>
                <a:gd name="connsiteY4" fmla="*/ 32799 h 463826"/>
                <a:gd name="connsiteX5" fmla="*/ 439641 w 496956"/>
                <a:gd name="connsiteY5" fmla="*/ 25842 h 463826"/>
                <a:gd name="connsiteX6" fmla="*/ 492981 w 496956"/>
                <a:gd name="connsiteY6" fmla="*/ 24848 h 463826"/>
                <a:gd name="connsiteX7" fmla="*/ 456206 w 496956"/>
                <a:gd name="connsiteY7" fmla="*/ 64936 h 463826"/>
                <a:gd name="connsiteX8" fmla="*/ 95084 w 496956"/>
                <a:gd name="connsiteY8" fmla="*/ 439641 h 463826"/>
                <a:gd name="connsiteX9" fmla="*/ 78188 w 496956"/>
                <a:gd name="connsiteY9" fmla="*/ 400547 h 463826"/>
                <a:gd name="connsiteX10" fmla="*/ 258749 w 496956"/>
                <a:gd name="connsiteY10" fmla="*/ 407504 h 463826"/>
                <a:gd name="connsiteX11" fmla="*/ 439310 w 496956"/>
                <a:gd name="connsiteY11" fmla="*/ 418106 h 463826"/>
                <a:gd name="connsiteX12" fmla="*/ 433677 w 496956"/>
                <a:gd name="connsiteY12" fmla="*/ 423738 h 463826"/>
                <a:gd name="connsiteX13" fmla="*/ 439310 w 496956"/>
                <a:gd name="connsiteY13" fmla="*/ 355490 h 463826"/>
                <a:gd name="connsiteX14" fmla="*/ 445273 w 496956"/>
                <a:gd name="connsiteY14" fmla="*/ 423738 h 463826"/>
                <a:gd name="connsiteX15" fmla="*/ 445605 w 496956"/>
                <a:gd name="connsiteY15" fmla="*/ 429039 h 463826"/>
                <a:gd name="connsiteX16" fmla="*/ 439310 w 496956"/>
                <a:gd name="connsiteY16" fmla="*/ 429370 h 463826"/>
                <a:gd name="connsiteX17" fmla="*/ 258749 w 496956"/>
                <a:gd name="connsiteY17" fmla="*/ 439972 h 463826"/>
                <a:gd name="connsiteX18" fmla="*/ 78188 w 496956"/>
                <a:gd name="connsiteY18" fmla="*/ 446929 h 463826"/>
                <a:gd name="connsiteX19" fmla="*/ 24848 w 496956"/>
                <a:gd name="connsiteY19" fmla="*/ 447924 h 463826"/>
                <a:gd name="connsiteX20" fmla="*/ 61623 w 496956"/>
                <a:gd name="connsiteY20" fmla="*/ 407836 h 463826"/>
                <a:gd name="connsiteX21" fmla="*/ 423075 w 496956"/>
                <a:gd name="connsiteY21" fmla="*/ 33130 h 463826"/>
                <a:gd name="connsiteX22" fmla="*/ 439641 w 496956"/>
                <a:gd name="connsiteY22" fmla="*/ 72224 h 463826"/>
                <a:gd name="connsiteX23" fmla="*/ 259080 w 496956"/>
                <a:gd name="connsiteY23" fmla="*/ 65267 h 463826"/>
                <a:gd name="connsiteX24" fmla="*/ 78519 w 496956"/>
                <a:gd name="connsiteY24" fmla="*/ 54665 h 463826"/>
                <a:gd name="connsiteX25" fmla="*/ 84482 w 496956"/>
                <a:gd name="connsiteY25" fmla="*/ 49033 h 463826"/>
                <a:gd name="connsiteX26" fmla="*/ 78519 w 496956"/>
                <a:gd name="connsiteY26" fmla="*/ 116950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96956" h="463826">
                  <a:moveTo>
                    <a:pt x="78519" y="116950"/>
                  </a:moveTo>
                  <a:cubicBezTo>
                    <a:pt x="76531" y="94091"/>
                    <a:pt x="74212" y="71562"/>
                    <a:pt x="72887" y="48702"/>
                  </a:cubicBezTo>
                  <a:lnTo>
                    <a:pt x="72556" y="43401"/>
                  </a:lnTo>
                  <a:lnTo>
                    <a:pt x="78519" y="43070"/>
                  </a:lnTo>
                  <a:cubicBezTo>
                    <a:pt x="138817" y="38763"/>
                    <a:pt x="199114" y="34456"/>
                    <a:pt x="259080" y="32799"/>
                  </a:cubicBezTo>
                  <a:cubicBezTo>
                    <a:pt x="319378" y="30480"/>
                    <a:pt x="379675" y="27167"/>
                    <a:pt x="439641" y="25842"/>
                  </a:cubicBezTo>
                  <a:lnTo>
                    <a:pt x="492981" y="24848"/>
                  </a:lnTo>
                  <a:lnTo>
                    <a:pt x="456206" y="64936"/>
                  </a:lnTo>
                  <a:cubicBezTo>
                    <a:pt x="338925" y="192819"/>
                    <a:pt x="218661" y="318052"/>
                    <a:pt x="95084" y="439641"/>
                  </a:cubicBezTo>
                  <a:lnTo>
                    <a:pt x="78188" y="400547"/>
                  </a:lnTo>
                  <a:cubicBezTo>
                    <a:pt x="138485" y="401541"/>
                    <a:pt x="198783" y="405185"/>
                    <a:pt x="258749" y="407504"/>
                  </a:cubicBezTo>
                  <a:cubicBezTo>
                    <a:pt x="319046" y="409492"/>
                    <a:pt x="379344" y="413799"/>
                    <a:pt x="439310" y="418106"/>
                  </a:cubicBezTo>
                  <a:lnTo>
                    <a:pt x="433677" y="423738"/>
                  </a:lnTo>
                  <a:cubicBezTo>
                    <a:pt x="435003" y="400878"/>
                    <a:pt x="437322" y="378350"/>
                    <a:pt x="439310" y="355490"/>
                  </a:cubicBezTo>
                  <a:cubicBezTo>
                    <a:pt x="441298" y="378350"/>
                    <a:pt x="443617" y="400878"/>
                    <a:pt x="445273" y="423738"/>
                  </a:cubicBezTo>
                  <a:lnTo>
                    <a:pt x="445605" y="429039"/>
                  </a:lnTo>
                  <a:lnTo>
                    <a:pt x="439310" y="429370"/>
                  </a:lnTo>
                  <a:cubicBezTo>
                    <a:pt x="379012" y="433678"/>
                    <a:pt x="319046" y="437984"/>
                    <a:pt x="258749" y="439972"/>
                  </a:cubicBezTo>
                  <a:cubicBezTo>
                    <a:pt x="198451" y="441960"/>
                    <a:pt x="138485" y="445605"/>
                    <a:pt x="78188" y="446929"/>
                  </a:cubicBezTo>
                  <a:lnTo>
                    <a:pt x="24848" y="447924"/>
                  </a:lnTo>
                  <a:lnTo>
                    <a:pt x="61623" y="407836"/>
                  </a:lnTo>
                  <a:cubicBezTo>
                    <a:pt x="178904" y="279952"/>
                    <a:pt x="299168" y="155050"/>
                    <a:pt x="423075" y="33130"/>
                  </a:cubicBezTo>
                  <a:lnTo>
                    <a:pt x="439641" y="72224"/>
                  </a:lnTo>
                  <a:cubicBezTo>
                    <a:pt x="379344" y="71230"/>
                    <a:pt x="319378" y="67586"/>
                    <a:pt x="259080" y="65267"/>
                  </a:cubicBezTo>
                  <a:cubicBezTo>
                    <a:pt x="198783" y="63279"/>
                    <a:pt x="138817" y="58972"/>
                    <a:pt x="78519" y="54665"/>
                  </a:cubicBezTo>
                  <a:lnTo>
                    <a:pt x="84482" y="49033"/>
                  </a:lnTo>
                  <a:cubicBezTo>
                    <a:pt x="82826" y="71562"/>
                    <a:pt x="80507" y="94422"/>
                    <a:pt x="78519" y="116950"/>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 name="Freeform: Shape 39">
              <a:extLst>
                <a:ext uri="{FF2B5EF4-FFF2-40B4-BE49-F238E27FC236}">
                  <a16:creationId xmlns:a16="http://schemas.microsoft.com/office/drawing/2014/main" id="{5582362E-1D2A-4243-8ACB-A3EE032623E2}"/>
                </a:ext>
              </a:extLst>
            </p:cNvPr>
            <p:cNvSpPr/>
            <p:nvPr/>
          </p:nvSpPr>
          <p:spPr>
            <a:xfrm>
              <a:off x="12708685" y="2434850"/>
              <a:ext cx="596417" cy="530148"/>
            </a:xfrm>
            <a:custGeom>
              <a:avLst/>
              <a:gdLst>
                <a:gd name="connsiteX0" fmla="*/ 78520 w 596347"/>
                <a:gd name="connsiteY0" fmla="*/ 132522 h 530086"/>
                <a:gd name="connsiteX1" fmla="*/ 72887 w 596347"/>
                <a:gd name="connsiteY1" fmla="*/ 48702 h 530086"/>
                <a:gd name="connsiteX2" fmla="*/ 72556 w 596347"/>
                <a:gd name="connsiteY2" fmla="*/ 43401 h 530086"/>
                <a:gd name="connsiteX3" fmla="*/ 78520 w 596347"/>
                <a:gd name="connsiteY3" fmla="*/ 43069 h 530086"/>
                <a:gd name="connsiteX4" fmla="*/ 300493 w 596347"/>
                <a:gd name="connsiteY4" fmla="*/ 32468 h 530086"/>
                <a:gd name="connsiteX5" fmla="*/ 522468 w 596347"/>
                <a:gd name="connsiteY5" fmla="*/ 25510 h 530086"/>
                <a:gd name="connsiteX6" fmla="*/ 576139 w 596347"/>
                <a:gd name="connsiteY6" fmla="*/ 24848 h 530086"/>
                <a:gd name="connsiteX7" fmla="*/ 539033 w 596347"/>
                <a:gd name="connsiteY7" fmla="*/ 64604 h 530086"/>
                <a:gd name="connsiteX8" fmla="*/ 95085 w 596347"/>
                <a:gd name="connsiteY8" fmla="*/ 525449 h 530086"/>
                <a:gd name="connsiteX9" fmla="*/ 78520 w 596347"/>
                <a:gd name="connsiteY9" fmla="*/ 486355 h 530086"/>
                <a:gd name="connsiteX10" fmla="*/ 300493 w 596347"/>
                <a:gd name="connsiteY10" fmla="*/ 493312 h 530086"/>
                <a:gd name="connsiteX11" fmla="*/ 522468 w 596347"/>
                <a:gd name="connsiteY11" fmla="*/ 503914 h 530086"/>
                <a:gd name="connsiteX12" fmla="*/ 516835 w 596347"/>
                <a:gd name="connsiteY12" fmla="*/ 509546 h 530086"/>
                <a:gd name="connsiteX13" fmla="*/ 522468 w 596347"/>
                <a:gd name="connsiteY13" fmla="*/ 425726 h 530086"/>
                <a:gd name="connsiteX14" fmla="*/ 528099 w 596347"/>
                <a:gd name="connsiteY14" fmla="*/ 509546 h 530086"/>
                <a:gd name="connsiteX15" fmla="*/ 528431 w 596347"/>
                <a:gd name="connsiteY15" fmla="*/ 514847 h 530086"/>
                <a:gd name="connsiteX16" fmla="*/ 522468 w 596347"/>
                <a:gd name="connsiteY16" fmla="*/ 515178 h 530086"/>
                <a:gd name="connsiteX17" fmla="*/ 300493 w 596347"/>
                <a:gd name="connsiteY17" fmla="*/ 525780 h 530086"/>
                <a:gd name="connsiteX18" fmla="*/ 78520 w 596347"/>
                <a:gd name="connsiteY18" fmla="*/ 532737 h 530086"/>
                <a:gd name="connsiteX19" fmla="*/ 24848 w 596347"/>
                <a:gd name="connsiteY19" fmla="*/ 533400 h 530086"/>
                <a:gd name="connsiteX20" fmla="*/ 61955 w 596347"/>
                <a:gd name="connsiteY20" fmla="*/ 493312 h 530086"/>
                <a:gd name="connsiteX21" fmla="*/ 506233 w 596347"/>
                <a:gd name="connsiteY21" fmla="*/ 32468 h 530086"/>
                <a:gd name="connsiteX22" fmla="*/ 522798 w 596347"/>
                <a:gd name="connsiteY22" fmla="*/ 71562 h 530086"/>
                <a:gd name="connsiteX23" fmla="*/ 300825 w 596347"/>
                <a:gd name="connsiteY23" fmla="*/ 64604 h 530086"/>
                <a:gd name="connsiteX24" fmla="*/ 78851 w 596347"/>
                <a:gd name="connsiteY24" fmla="*/ 54003 h 530086"/>
                <a:gd name="connsiteX25" fmla="*/ 84483 w 596347"/>
                <a:gd name="connsiteY25" fmla="*/ 48370 h 530086"/>
                <a:gd name="connsiteX26" fmla="*/ 78520 w 596347"/>
                <a:gd name="connsiteY26" fmla="*/ 132522 h 53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96347" h="530086">
                  <a:moveTo>
                    <a:pt x="78520" y="132522"/>
                  </a:moveTo>
                  <a:cubicBezTo>
                    <a:pt x="76531" y="104692"/>
                    <a:pt x="74213" y="76863"/>
                    <a:pt x="72887" y="48702"/>
                  </a:cubicBezTo>
                  <a:lnTo>
                    <a:pt x="72556" y="43401"/>
                  </a:lnTo>
                  <a:lnTo>
                    <a:pt x="78520" y="43069"/>
                  </a:lnTo>
                  <a:cubicBezTo>
                    <a:pt x="152400" y="38763"/>
                    <a:pt x="226612" y="34456"/>
                    <a:pt x="300493" y="32468"/>
                  </a:cubicBezTo>
                  <a:cubicBezTo>
                    <a:pt x="374375" y="30149"/>
                    <a:pt x="448586" y="26836"/>
                    <a:pt x="522468" y="25510"/>
                  </a:cubicBezTo>
                  <a:lnTo>
                    <a:pt x="576139" y="24848"/>
                  </a:lnTo>
                  <a:lnTo>
                    <a:pt x="539033" y="64604"/>
                  </a:lnTo>
                  <a:cubicBezTo>
                    <a:pt x="394253" y="221311"/>
                    <a:pt x="246160" y="375037"/>
                    <a:pt x="95085" y="525449"/>
                  </a:cubicBezTo>
                  <a:lnTo>
                    <a:pt x="78520" y="486355"/>
                  </a:lnTo>
                  <a:cubicBezTo>
                    <a:pt x="152400" y="487349"/>
                    <a:pt x="226612" y="490993"/>
                    <a:pt x="300493" y="493312"/>
                  </a:cubicBezTo>
                  <a:cubicBezTo>
                    <a:pt x="374375" y="495300"/>
                    <a:pt x="448586" y="499607"/>
                    <a:pt x="522468" y="503914"/>
                  </a:cubicBezTo>
                  <a:lnTo>
                    <a:pt x="516835" y="509546"/>
                  </a:lnTo>
                  <a:cubicBezTo>
                    <a:pt x="518161" y="481717"/>
                    <a:pt x="520480" y="453555"/>
                    <a:pt x="522468" y="425726"/>
                  </a:cubicBezTo>
                  <a:cubicBezTo>
                    <a:pt x="524455" y="453555"/>
                    <a:pt x="526775" y="481717"/>
                    <a:pt x="528099" y="509546"/>
                  </a:cubicBezTo>
                  <a:lnTo>
                    <a:pt x="528431" y="514847"/>
                  </a:lnTo>
                  <a:lnTo>
                    <a:pt x="522468" y="515178"/>
                  </a:lnTo>
                  <a:cubicBezTo>
                    <a:pt x="448586" y="519485"/>
                    <a:pt x="374375" y="523792"/>
                    <a:pt x="300493" y="525780"/>
                  </a:cubicBezTo>
                  <a:cubicBezTo>
                    <a:pt x="226281" y="528099"/>
                    <a:pt x="152400" y="531743"/>
                    <a:pt x="78520" y="532737"/>
                  </a:cubicBezTo>
                  <a:lnTo>
                    <a:pt x="24848" y="533400"/>
                  </a:lnTo>
                  <a:lnTo>
                    <a:pt x="61955" y="493312"/>
                  </a:lnTo>
                  <a:cubicBezTo>
                    <a:pt x="207065" y="336605"/>
                    <a:pt x="354828" y="182880"/>
                    <a:pt x="506233" y="32468"/>
                  </a:cubicBezTo>
                  <a:lnTo>
                    <a:pt x="522798" y="71562"/>
                  </a:lnTo>
                  <a:cubicBezTo>
                    <a:pt x="448918" y="70568"/>
                    <a:pt x="374705" y="66923"/>
                    <a:pt x="300825" y="64604"/>
                  </a:cubicBezTo>
                  <a:cubicBezTo>
                    <a:pt x="226612" y="62617"/>
                    <a:pt x="152732" y="58309"/>
                    <a:pt x="78851" y="54003"/>
                  </a:cubicBezTo>
                  <a:lnTo>
                    <a:pt x="84483" y="48370"/>
                  </a:lnTo>
                  <a:cubicBezTo>
                    <a:pt x="83158" y="76863"/>
                    <a:pt x="80838" y="104692"/>
                    <a:pt x="78520" y="132522"/>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 name="Freeform: Shape 40">
              <a:extLst>
                <a:ext uri="{FF2B5EF4-FFF2-40B4-BE49-F238E27FC236}">
                  <a16:creationId xmlns:a16="http://schemas.microsoft.com/office/drawing/2014/main" id="{B0868E14-769A-477D-B36F-3FC7C8B91CA1}"/>
                </a:ext>
              </a:extLst>
            </p:cNvPr>
            <p:cNvSpPr/>
            <p:nvPr/>
          </p:nvSpPr>
          <p:spPr>
            <a:xfrm>
              <a:off x="9544694" y="4684334"/>
              <a:ext cx="3346561" cy="1192834"/>
            </a:xfrm>
            <a:custGeom>
              <a:avLst/>
              <a:gdLst>
                <a:gd name="connsiteX0" fmla="*/ 24848 w 3346173"/>
                <a:gd name="connsiteY0" fmla="*/ 24848 h 1192695"/>
                <a:gd name="connsiteX1" fmla="*/ 3348824 w 3346173"/>
                <a:gd name="connsiteY1" fmla="*/ 24848 h 1192695"/>
                <a:gd name="connsiteX2" fmla="*/ 3348824 w 3346173"/>
                <a:gd name="connsiteY2" fmla="*/ 1170498 h 1192695"/>
                <a:gd name="connsiteX3" fmla="*/ 24848 w 3346173"/>
                <a:gd name="connsiteY3" fmla="*/ 1170498 h 1192695"/>
              </a:gdLst>
              <a:ahLst/>
              <a:cxnLst>
                <a:cxn ang="0">
                  <a:pos x="connsiteX0" y="connsiteY0"/>
                </a:cxn>
                <a:cxn ang="0">
                  <a:pos x="connsiteX1" y="connsiteY1"/>
                </a:cxn>
                <a:cxn ang="0">
                  <a:pos x="connsiteX2" y="connsiteY2"/>
                </a:cxn>
                <a:cxn ang="0">
                  <a:pos x="connsiteX3" y="connsiteY3"/>
                </a:cxn>
              </a:cxnLst>
              <a:rect l="l" t="t" r="r" b="b"/>
              <a:pathLst>
                <a:path w="3346173" h="1192695">
                  <a:moveTo>
                    <a:pt x="24848" y="24848"/>
                  </a:moveTo>
                  <a:lnTo>
                    <a:pt x="3348824" y="24848"/>
                  </a:lnTo>
                  <a:lnTo>
                    <a:pt x="3348824" y="1170498"/>
                  </a:lnTo>
                  <a:lnTo>
                    <a:pt x="24848" y="1170498"/>
                  </a:lnTo>
                  <a:close/>
                </a:path>
              </a:pathLst>
            </a:custGeom>
            <a:solidFill>
              <a:srgbClr val="B3B3B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 name="Freeform: Shape 41">
              <a:extLst>
                <a:ext uri="{FF2B5EF4-FFF2-40B4-BE49-F238E27FC236}">
                  <a16:creationId xmlns:a16="http://schemas.microsoft.com/office/drawing/2014/main" id="{21133D79-F286-4CF2-8BB8-580D306244A4}"/>
                </a:ext>
              </a:extLst>
            </p:cNvPr>
            <p:cNvSpPr/>
            <p:nvPr/>
          </p:nvSpPr>
          <p:spPr>
            <a:xfrm>
              <a:off x="9544694" y="4684334"/>
              <a:ext cx="3346561" cy="1192834"/>
            </a:xfrm>
            <a:custGeom>
              <a:avLst/>
              <a:gdLst>
                <a:gd name="connsiteX0" fmla="*/ 24848 w 3346173"/>
                <a:gd name="connsiteY0" fmla="*/ 24848 h 1192695"/>
                <a:gd name="connsiteX1" fmla="*/ 24848 w 3346173"/>
                <a:gd name="connsiteY1" fmla="*/ 1170498 h 1192695"/>
                <a:gd name="connsiteX2" fmla="*/ 501264 w 3346173"/>
                <a:gd name="connsiteY2" fmla="*/ 1170498 h 1192695"/>
                <a:gd name="connsiteX3" fmla="*/ 839857 w 3346173"/>
                <a:gd name="connsiteY3" fmla="*/ 469127 h 1192695"/>
                <a:gd name="connsiteX4" fmla="*/ 3348824 w 3346173"/>
                <a:gd name="connsiteY4" fmla="*/ 521142 h 1192695"/>
                <a:gd name="connsiteX5" fmla="*/ 3348824 w 3346173"/>
                <a:gd name="connsiteY5" fmla="*/ 24848 h 1192695"/>
                <a:gd name="connsiteX6" fmla="*/ 24848 w 3346173"/>
                <a:gd name="connsiteY6" fmla="*/ 24848 h 1192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173" h="1192695">
                  <a:moveTo>
                    <a:pt x="24848" y="24848"/>
                  </a:moveTo>
                  <a:lnTo>
                    <a:pt x="24848" y="1170498"/>
                  </a:lnTo>
                  <a:lnTo>
                    <a:pt x="501264" y="1170498"/>
                  </a:lnTo>
                  <a:cubicBezTo>
                    <a:pt x="501264" y="1170498"/>
                    <a:pt x="681493" y="548640"/>
                    <a:pt x="839857" y="469127"/>
                  </a:cubicBezTo>
                  <a:cubicBezTo>
                    <a:pt x="1121465" y="327660"/>
                    <a:pt x="3348824" y="521142"/>
                    <a:pt x="3348824" y="521142"/>
                  </a:cubicBezTo>
                  <a:lnTo>
                    <a:pt x="3348824" y="24848"/>
                  </a:lnTo>
                  <a:lnTo>
                    <a:pt x="24848" y="24848"/>
                  </a:lnTo>
                  <a:close/>
                </a:path>
              </a:pathLst>
            </a:custGeom>
            <a:solidFill>
              <a:srgbClr val="70707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 name="Freeform: Shape 42">
              <a:extLst>
                <a:ext uri="{FF2B5EF4-FFF2-40B4-BE49-F238E27FC236}">
                  <a16:creationId xmlns:a16="http://schemas.microsoft.com/office/drawing/2014/main" id="{D160F270-BDB7-4388-97D7-B2BA51212A98}"/>
                </a:ext>
              </a:extLst>
            </p:cNvPr>
            <p:cNvSpPr/>
            <p:nvPr/>
          </p:nvSpPr>
          <p:spPr>
            <a:xfrm>
              <a:off x="9486709" y="4351998"/>
              <a:ext cx="3479099" cy="795222"/>
            </a:xfrm>
            <a:custGeom>
              <a:avLst/>
              <a:gdLst>
                <a:gd name="connsiteX0" fmla="*/ 3412767 w 3478695"/>
                <a:gd name="connsiteY0" fmla="*/ 798112 h 795130"/>
                <a:gd name="connsiteX1" fmla="*/ 76863 w 3478695"/>
                <a:gd name="connsiteY1" fmla="*/ 596016 h 795130"/>
                <a:gd name="connsiteX2" fmla="*/ 24848 w 3478695"/>
                <a:gd name="connsiteY2" fmla="*/ 540688 h 795130"/>
                <a:gd name="connsiteX3" fmla="*/ 24848 w 3478695"/>
                <a:gd name="connsiteY3" fmla="*/ 76862 h 795130"/>
                <a:gd name="connsiteX4" fmla="*/ 76863 w 3478695"/>
                <a:gd name="connsiteY4" fmla="*/ 24848 h 795130"/>
                <a:gd name="connsiteX5" fmla="*/ 3412435 w 3478695"/>
                <a:gd name="connsiteY5" fmla="*/ 24848 h 795130"/>
                <a:gd name="connsiteX6" fmla="*/ 3464450 w 3478695"/>
                <a:gd name="connsiteY6" fmla="*/ 76862 h 795130"/>
                <a:gd name="connsiteX7" fmla="*/ 3464450 w 3478695"/>
                <a:gd name="connsiteY7" fmla="*/ 748748 h 795130"/>
                <a:gd name="connsiteX8" fmla="*/ 3412767 w 3478695"/>
                <a:gd name="connsiteY8" fmla="*/ 798112 h 79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78695" h="795130">
                  <a:moveTo>
                    <a:pt x="3412767" y="798112"/>
                  </a:moveTo>
                  <a:lnTo>
                    <a:pt x="76863" y="596016"/>
                  </a:lnTo>
                  <a:cubicBezTo>
                    <a:pt x="48040" y="594360"/>
                    <a:pt x="24848" y="569512"/>
                    <a:pt x="24848" y="540688"/>
                  </a:cubicBezTo>
                  <a:lnTo>
                    <a:pt x="24848" y="76862"/>
                  </a:lnTo>
                  <a:cubicBezTo>
                    <a:pt x="24848" y="48039"/>
                    <a:pt x="48040" y="24848"/>
                    <a:pt x="76863" y="24848"/>
                  </a:cubicBezTo>
                  <a:lnTo>
                    <a:pt x="3412435" y="24848"/>
                  </a:lnTo>
                  <a:cubicBezTo>
                    <a:pt x="3441258" y="24848"/>
                    <a:pt x="3464450" y="48039"/>
                    <a:pt x="3464450" y="76862"/>
                  </a:cubicBezTo>
                  <a:lnTo>
                    <a:pt x="3464450" y="748748"/>
                  </a:lnTo>
                  <a:cubicBezTo>
                    <a:pt x="3464450" y="777902"/>
                    <a:pt x="3441258" y="799769"/>
                    <a:pt x="3412767" y="798112"/>
                  </a:cubicBezTo>
                  <a:close/>
                </a:path>
              </a:pathLst>
            </a:custGeom>
            <a:solidFill>
              <a:srgbClr val="E3E3E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 name="Freeform: Shape 43">
              <a:extLst>
                <a:ext uri="{FF2B5EF4-FFF2-40B4-BE49-F238E27FC236}">
                  <a16:creationId xmlns:a16="http://schemas.microsoft.com/office/drawing/2014/main" id="{CF579074-8CFE-4A51-911D-E8EB4B063D30}"/>
                </a:ext>
              </a:extLst>
            </p:cNvPr>
            <p:cNvSpPr/>
            <p:nvPr/>
          </p:nvSpPr>
          <p:spPr>
            <a:xfrm>
              <a:off x="8536749" y="452426"/>
              <a:ext cx="5400886" cy="5400886"/>
            </a:xfrm>
            <a:custGeom>
              <a:avLst/>
              <a:gdLst>
                <a:gd name="connsiteX0" fmla="*/ 2713383 w 5400260"/>
                <a:gd name="connsiteY0" fmla="*/ 74543 h 5400260"/>
                <a:gd name="connsiteX1" fmla="*/ 5352222 w 5400260"/>
                <a:gd name="connsiteY1" fmla="*/ 2713383 h 5400260"/>
                <a:gd name="connsiteX2" fmla="*/ 2713383 w 5400260"/>
                <a:gd name="connsiteY2" fmla="*/ 5352222 h 5400260"/>
                <a:gd name="connsiteX3" fmla="*/ 74543 w 5400260"/>
                <a:gd name="connsiteY3" fmla="*/ 2713383 h 5400260"/>
                <a:gd name="connsiteX4" fmla="*/ 2713383 w 5400260"/>
                <a:gd name="connsiteY4" fmla="*/ 74543 h 5400260"/>
                <a:gd name="connsiteX5" fmla="*/ 2713383 w 5400260"/>
                <a:gd name="connsiteY5" fmla="*/ 74543 h 5400260"/>
                <a:gd name="connsiteX6" fmla="*/ 2713383 w 5400260"/>
                <a:gd name="connsiteY6" fmla="*/ 24848 h 5400260"/>
                <a:gd name="connsiteX7" fmla="*/ 24848 w 5400260"/>
                <a:gd name="connsiteY7" fmla="*/ 2713383 h 5400260"/>
                <a:gd name="connsiteX8" fmla="*/ 2713383 w 5400260"/>
                <a:gd name="connsiteY8" fmla="*/ 5401918 h 5400260"/>
                <a:gd name="connsiteX9" fmla="*/ 5401918 w 5400260"/>
                <a:gd name="connsiteY9" fmla="*/ 2713383 h 5400260"/>
                <a:gd name="connsiteX10" fmla="*/ 2713383 w 5400260"/>
                <a:gd name="connsiteY10" fmla="*/ 24848 h 5400260"/>
                <a:gd name="connsiteX11" fmla="*/ 2713383 w 5400260"/>
                <a:gd name="connsiteY11" fmla="*/ 24848 h 540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00260" h="5400260">
                  <a:moveTo>
                    <a:pt x="2713383" y="74543"/>
                  </a:moveTo>
                  <a:cubicBezTo>
                    <a:pt x="4168471" y="74543"/>
                    <a:pt x="5352222" y="1258294"/>
                    <a:pt x="5352222" y="2713383"/>
                  </a:cubicBezTo>
                  <a:cubicBezTo>
                    <a:pt x="5352222" y="4168472"/>
                    <a:pt x="4168471" y="5352222"/>
                    <a:pt x="2713383" y="5352222"/>
                  </a:cubicBezTo>
                  <a:cubicBezTo>
                    <a:pt x="1258294" y="5352222"/>
                    <a:pt x="74543" y="4168472"/>
                    <a:pt x="74543" y="2713383"/>
                  </a:cubicBezTo>
                  <a:cubicBezTo>
                    <a:pt x="74543" y="1258294"/>
                    <a:pt x="1258294" y="74543"/>
                    <a:pt x="2713383" y="74543"/>
                  </a:cubicBezTo>
                  <a:lnTo>
                    <a:pt x="2713383" y="74543"/>
                  </a:lnTo>
                  <a:close/>
                  <a:moveTo>
                    <a:pt x="2713383" y="24848"/>
                  </a:moveTo>
                  <a:cubicBezTo>
                    <a:pt x="1228477" y="24848"/>
                    <a:pt x="24848" y="1228477"/>
                    <a:pt x="24848" y="2713383"/>
                  </a:cubicBezTo>
                  <a:cubicBezTo>
                    <a:pt x="24848" y="4198289"/>
                    <a:pt x="1228477" y="5401918"/>
                    <a:pt x="2713383" y="5401918"/>
                  </a:cubicBezTo>
                  <a:cubicBezTo>
                    <a:pt x="4198288" y="5401918"/>
                    <a:pt x="5401918" y="4198289"/>
                    <a:pt x="5401918" y="2713383"/>
                  </a:cubicBezTo>
                  <a:cubicBezTo>
                    <a:pt x="5401918" y="1228477"/>
                    <a:pt x="4198288" y="24848"/>
                    <a:pt x="2713383" y="24848"/>
                  </a:cubicBezTo>
                  <a:lnTo>
                    <a:pt x="2713383" y="24848"/>
                  </a:ln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 name="Freeform: Shape 44">
              <a:extLst>
                <a:ext uri="{FF2B5EF4-FFF2-40B4-BE49-F238E27FC236}">
                  <a16:creationId xmlns:a16="http://schemas.microsoft.com/office/drawing/2014/main" id="{2A96D38C-119B-4FE9-BEB9-9489C812E990}"/>
                </a:ext>
              </a:extLst>
            </p:cNvPr>
            <p:cNvSpPr/>
            <p:nvPr/>
          </p:nvSpPr>
          <p:spPr>
            <a:xfrm>
              <a:off x="9660664" y="4857516"/>
              <a:ext cx="497015" cy="994028"/>
            </a:xfrm>
            <a:custGeom>
              <a:avLst/>
              <a:gdLst>
                <a:gd name="connsiteX0" fmla="*/ 204084 w 496956"/>
                <a:gd name="connsiteY0" fmla="*/ 997006 h 993913"/>
                <a:gd name="connsiteX1" fmla="*/ 290554 w 496956"/>
                <a:gd name="connsiteY1" fmla="*/ 493423 h 993913"/>
                <a:gd name="connsiteX2" fmla="*/ 407836 w 496956"/>
                <a:gd name="connsiteY2" fmla="*/ 277744 h 993913"/>
                <a:gd name="connsiteX3" fmla="*/ 349195 w 496956"/>
                <a:gd name="connsiteY3" fmla="*/ 167751 h 993913"/>
                <a:gd name="connsiteX4" fmla="*/ 38763 w 496956"/>
                <a:gd name="connsiteY4" fmla="*/ 123357 h 993913"/>
                <a:gd name="connsiteX5" fmla="*/ 24848 w 496956"/>
                <a:gd name="connsiteY5" fmla="*/ 33573 h 993913"/>
                <a:gd name="connsiteX6" fmla="*/ 408167 w 496956"/>
                <a:gd name="connsiteY6" fmla="*/ 98509 h 993913"/>
                <a:gd name="connsiteX7" fmla="*/ 498944 w 496956"/>
                <a:gd name="connsiteY7" fmla="*/ 274431 h 993913"/>
                <a:gd name="connsiteX8" fmla="*/ 354496 w 496956"/>
                <a:gd name="connsiteY8" fmla="*/ 558359 h 993913"/>
                <a:gd name="connsiteX9" fmla="*/ 204084 w 496956"/>
                <a:gd name="connsiteY9" fmla="*/ 997006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6956" h="993913">
                  <a:moveTo>
                    <a:pt x="204084" y="997006"/>
                  </a:moveTo>
                  <a:cubicBezTo>
                    <a:pt x="75869" y="825391"/>
                    <a:pt x="101047" y="679285"/>
                    <a:pt x="290554" y="493423"/>
                  </a:cubicBezTo>
                  <a:cubicBezTo>
                    <a:pt x="369404" y="416229"/>
                    <a:pt x="410155" y="341686"/>
                    <a:pt x="407836" y="277744"/>
                  </a:cubicBezTo>
                  <a:cubicBezTo>
                    <a:pt x="406510" y="236663"/>
                    <a:pt x="386633" y="199557"/>
                    <a:pt x="349195" y="167751"/>
                  </a:cubicBezTo>
                  <a:cubicBezTo>
                    <a:pt x="285916" y="113749"/>
                    <a:pt x="147761" y="106791"/>
                    <a:pt x="38763" y="123357"/>
                  </a:cubicBezTo>
                  <a:lnTo>
                    <a:pt x="24848" y="33573"/>
                  </a:lnTo>
                  <a:cubicBezTo>
                    <a:pt x="68249" y="26947"/>
                    <a:pt x="290885" y="-1214"/>
                    <a:pt x="408167" y="98509"/>
                  </a:cubicBezTo>
                  <a:cubicBezTo>
                    <a:pt x="465152" y="146879"/>
                    <a:pt x="496625" y="207839"/>
                    <a:pt x="498944" y="274431"/>
                  </a:cubicBezTo>
                  <a:cubicBezTo>
                    <a:pt x="501926" y="364546"/>
                    <a:pt x="452230" y="462612"/>
                    <a:pt x="354496" y="558359"/>
                  </a:cubicBezTo>
                  <a:cubicBezTo>
                    <a:pt x="177580" y="731962"/>
                    <a:pt x="204084" y="997006"/>
                    <a:pt x="204084" y="997006"/>
                  </a:cubicBez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 name="Freeform: Shape 45">
              <a:extLst>
                <a:ext uri="{FF2B5EF4-FFF2-40B4-BE49-F238E27FC236}">
                  <a16:creationId xmlns:a16="http://schemas.microsoft.com/office/drawing/2014/main" id="{7B001394-0171-4A9B-8054-69159B4CDEE1}"/>
                </a:ext>
              </a:extLst>
            </p:cNvPr>
            <p:cNvSpPr/>
            <p:nvPr/>
          </p:nvSpPr>
          <p:spPr>
            <a:xfrm>
              <a:off x="8247333" y="4857847"/>
              <a:ext cx="497015" cy="994028"/>
            </a:xfrm>
            <a:custGeom>
              <a:avLst/>
              <a:gdLst>
                <a:gd name="connsiteX0" fmla="*/ 319863 w 496956"/>
                <a:gd name="connsiteY0" fmla="*/ 996675 h 993913"/>
                <a:gd name="connsiteX1" fmla="*/ 169451 w 496956"/>
                <a:gd name="connsiteY1" fmla="*/ 558359 h 993913"/>
                <a:gd name="connsiteX2" fmla="*/ 25002 w 496956"/>
                <a:gd name="connsiteY2" fmla="*/ 274432 h 993913"/>
                <a:gd name="connsiteX3" fmla="*/ 115779 w 496956"/>
                <a:gd name="connsiteY3" fmla="*/ 98508 h 993913"/>
                <a:gd name="connsiteX4" fmla="*/ 498767 w 496956"/>
                <a:gd name="connsiteY4" fmla="*/ 33573 h 993913"/>
                <a:gd name="connsiteX5" fmla="*/ 484852 w 496956"/>
                <a:gd name="connsiteY5" fmla="*/ 123356 h 993913"/>
                <a:gd name="connsiteX6" fmla="*/ 174420 w 496956"/>
                <a:gd name="connsiteY6" fmla="*/ 167751 h 993913"/>
                <a:gd name="connsiteX7" fmla="*/ 115779 w 496956"/>
                <a:gd name="connsiteY7" fmla="*/ 277744 h 993913"/>
                <a:gd name="connsiteX8" fmla="*/ 233061 w 496956"/>
                <a:gd name="connsiteY8" fmla="*/ 493424 h 993913"/>
                <a:gd name="connsiteX9" fmla="*/ 319863 w 496956"/>
                <a:gd name="connsiteY9" fmla="*/ 996675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6956" h="993913">
                  <a:moveTo>
                    <a:pt x="319863" y="996675"/>
                  </a:moveTo>
                  <a:cubicBezTo>
                    <a:pt x="319863" y="996675"/>
                    <a:pt x="346367" y="731300"/>
                    <a:pt x="169451" y="558359"/>
                  </a:cubicBezTo>
                  <a:cubicBezTo>
                    <a:pt x="71716" y="462612"/>
                    <a:pt x="21689" y="364546"/>
                    <a:pt x="25002" y="274432"/>
                  </a:cubicBezTo>
                  <a:cubicBezTo>
                    <a:pt x="27321" y="207839"/>
                    <a:pt x="58795" y="146879"/>
                    <a:pt x="115779" y="98508"/>
                  </a:cubicBezTo>
                  <a:cubicBezTo>
                    <a:pt x="233061" y="-1214"/>
                    <a:pt x="455698" y="26947"/>
                    <a:pt x="498767" y="33573"/>
                  </a:cubicBezTo>
                  <a:lnTo>
                    <a:pt x="484852" y="123356"/>
                  </a:lnTo>
                  <a:cubicBezTo>
                    <a:pt x="375854" y="106460"/>
                    <a:pt x="237700" y="113749"/>
                    <a:pt x="174420" y="167751"/>
                  </a:cubicBezTo>
                  <a:cubicBezTo>
                    <a:pt x="136983" y="199556"/>
                    <a:pt x="117105" y="236663"/>
                    <a:pt x="115779" y="277744"/>
                  </a:cubicBezTo>
                  <a:cubicBezTo>
                    <a:pt x="113461" y="341686"/>
                    <a:pt x="154211" y="416230"/>
                    <a:pt x="233061" y="493424"/>
                  </a:cubicBezTo>
                  <a:cubicBezTo>
                    <a:pt x="422899" y="679285"/>
                    <a:pt x="448078" y="825059"/>
                    <a:pt x="319863" y="996675"/>
                  </a:cubicBez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 name="Freeform: Shape 46">
              <a:extLst>
                <a:ext uri="{FF2B5EF4-FFF2-40B4-BE49-F238E27FC236}">
                  <a16:creationId xmlns:a16="http://schemas.microsoft.com/office/drawing/2014/main" id="{AC4AD36B-7EDF-4E4E-9549-1D0FDC6D1867}"/>
                </a:ext>
              </a:extLst>
            </p:cNvPr>
            <p:cNvSpPr/>
            <p:nvPr/>
          </p:nvSpPr>
          <p:spPr>
            <a:xfrm>
              <a:off x="9493667" y="5171409"/>
              <a:ext cx="66269" cy="99403"/>
            </a:xfrm>
            <a:custGeom>
              <a:avLst/>
              <a:gdLst>
                <a:gd name="connsiteX0" fmla="*/ 28493 w 66260"/>
                <a:gd name="connsiteY0" fmla="*/ 96079 h 99391"/>
                <a:gd name="connsiteX1" fmla="*/ 24848 w 66260"/>
                <a:gd name="connsiteY1" fmla="*/ 24848 h 99391"/>
                <a:gd name="connsiteX2" fmla="*/ 52677 w 66260"/>
                <a:gd name="connsiteY2" fmla="*/ 33462 h 99391"/>
                <a:gd name="connsiteX3" fmla="*/ 52677 w 66260"/>
                <a:gd name="connsiteY3" fmla="*/ 96079 h 99391"/>
              </a:gdLst>
              <a:ahLst/>
              <a:cxnLst>
                <a:cxn ang="0">
                  <a:pos x="connsiteX0" y="connsiteY0"/>
                </a:cxn>
                <a:cxn ang="0">
                  <a:pos x="connsiteX1" y="connsiteY1"/>
                </a:cxn>
                <a:cxn ang="0">
                  <a:pos x="connsiteX2" y="connsiteY2"/>
                </a:cxn>
                <a:cxn ang="0">
                  <a:pos x="connsiteX3" y="connsiteY3"/>
                </a:cxn>
              </a:cxnLst>
              <a:rect l="l" t="t" r="r" b="b"/>
              <a:pathLst>
                <a:path w="66260" h="99391">
                  <a:moveTo>
                    <a:pt x="28493" y="96079"/>
                  </a:moveTo>
                  <a:lnTo>
                    <a:pt x="24848" y="24848"/>
                  </a:lnTo>
                  <a:lnTo>
                    <a:pt x="52677" y="33462"/>
                  </a:lnTo>
                  <a:lnTo>
                    <a:pt x="52677" y="96079"/>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 name="Freeform: Shape 47">
              <a:extLst>
                <a:ext uri="{FF2B5EF4-FFF2-40B4-BE49-F238E27FC236}">
                  <a16:creationId xmlns:a16="http://schemas.microsoft.com/office/drawing/2014/main" id="{B9108D4B-D44F-47DF-8560-851501005B9B}"/>
                </a:ext>
              </a:extLst>
            </p:cNvPr>
            <p:cNvSpPr/>
            <p:nvPr/>
          </p:nvSpPr>
          <p:spPr>
            <a:xfrm>
              <a:off x="9364775" y="5120382"/>
              <a:ext cx="99403" cy="99403"/>
            </a:xfrm>
            <a:custGeom>
              <a:avLst/>
              <a:gdLst>
                <a:gd name="connsiteX0" fmla="*/ 57315 w 99391"/>
                <a:gd name="connsiteY0" fmla="*/ 101379 h 99391"/>
                <a:gd name="connsiteX1" fmla="*/ 93096 w 99391"/>
                <a:gd name="connsiteY1" fmla="*/ 42407 h 99391"/>
                <a:gd name="connsiteX2" fmla="*/ 51683 w 99391"/>
                <a:gd name="connsiteY2" fmla="*/ 24848 h 99391"/>
                <a:gd name="connsiteX3" fmla="*/ 24848 w 99391"/>
                <a:gd name="connsiteY3" fmla="*/ 56653 h 99391"/>
              </a:gdLst>
              <a:ahLst/>
              <a:cxnLst>
                <a:cxn ang="0">
                  <a:pos x="connsiteX0" y="connsiteY0"/>
                </a:cxn>
                <a:cxn ang="0">
                  <a:pos x="connsiteX1" y="connsiteY1"/>
                </a:cxn>
                <a:cxn ang="0">
                  <a:pos x="connsiteX2" y="connsiteY2"/>
                </a:cxn>
                <a:cxn ang="0">
                  <a:pos x="connsiteX3" y="connsiteY3"/>
                </a:cxn>
              </a:cxnLst>
              <a:rect l="l" t="t" r="r" b="b"/>
              <a:pathLst>
                <a:path w="99391" h="99391">
                  <a:moveTo>
                    <a:pt x="57315" y="101379"/>
                  </a:moveTo>
                  <a:lnTo>
                    <a:pt x="93096" y="42407"/>
                  </a:lnTo>
                  <a:lnTo>
                    <a:pt x="51683" y="24848"/>
                  </a:lnTo>
                  <a:lnTo>
                    <a:pt x="24848" y="56653"/>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 name="Freeform: Shape 48">
              <a:extLst>
                <a:ext uri="{FF2B5EF4-FFF2-40B4-BE49-F238E27FC236}">
                  <a16:creationId xmlns:a16="http://schemas.microsoft.com/office/drawing/2014/main" id="{9940260F-3209-472D-A0C6-6781DD251C6F}"/>
                </a:ext>
              </a:extLst>
            </p:cNvPr>
            <p:cNvSpPr/>
            <p:nvPr/>
          </p:nvSpPr>
          <p:spPr>
            <a:xfrm>
              <a:off x="9321369" y="5066042"/>
              <a:ext cx="66269" cy="99403"/>
            </a:xfrm>
            <a:custGeom>
              <a:avLst/>
              <a:gdLst>
                <a:gd name="connsiteX0" fmla="*/ 24848 w 66260"/>
                <a:gd name="connsiteY0" fmla="*/ 83157 h 99391"/>
                <a:gd name="connsiteX1" fmla="*/ 40750 w 66260"/>
                <a:gd name="connsiteY1" fmla="*/ 24848 h 99391"/>
                <a:gd name="connsiteX2" fmla="*/ 58309 w 66260"/>
                <a:gd name="connsiteY2" fmla="*/ 46714 h 99391"/>
                <a:gd name="connsiteX3" fmla="*/ 37768 w 66260"/>
                <a:gd name="connsiteY3" fmla="*/ 97403 h 99391"/>
              </a:gdLst>
              <a:ahLst/>
              <a:cxnLst>
                <a:cxn ang="0">
                  <a:pos x="connsiteX0" y="connsiteY0"/>
                </a:cxn>
                <a:cxn ang="0">
                  <a:pos x="connsiteX1" y="connsiteY1"/>
                </a:cxn>
                <a:cxn ang="0">
                  <a:pos x="connsiteX2" y="connsiteY2"/>
                </a:cxn>
                <a:cxn ang="0">
                  <a:pos x="connsiteX3" y="connsiteY3"/>
                </a:cxn>
              </a:cxnLst>
              <a:rect l="l" t="t" r="r" b="b"/>
              <a:pathLst>
                <a:path w="66260" h="99391">
                  <a:moveTo>
                    <a:pt x="24848" y="83157"/>
                  </a:moveTo>
                  <a:lnTo>
                    <a:pt x="40750" y="24848"/>
                  </a:lnTo>
                  <a:lnTo>
                    <a:pt x="58309" y="46714"/>
                  </a:lnTo>
                  <a:lnTo>
                    <a:pt x="37768" y="97403"/>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0" name="Freeform: Shape 49">
              <a:extLst>
                <a:ext uri="{FF2B5EF4-FFF2-40B4-BE49-F238E27FC236}">
                  <a16:creationId xmlns:a16="http://schemas.microsoft.com/office/drawing/2014/main" id="{5031F8EB-46AB-4826-BFC4-947819A1C521}"/>
                </a:ext>
              </a:extLst>
            </p:cNvPr>
            <p:cNvSpPr/>
            <p:nvPr/>
          </p:nvSpPr>
          <p:spPr>
            <a:xfrm>
              <a:off x="9205399" y="5010707"/>
              <a:ext cx="99403" cy="99403"/>
            </a:xfrm>
            <a:custGeom>
              <a:avLst/>
              <a:gdLst>
                <a:gd name="connsiteX0" fmla="*/ 65267 w 99391"/>
                <a:gd name="connsiteY0" fmla="*/ 86802 h 99391"/>
                <a:gd name="connsiteX1" fmla="*/ 96078 w 99391"/>
                <a:gd name="connsiteY1" fmla="*/ 46714 h 99391"/>
                <a:gd name="connsiteX2" fmla="*/ 70568 w 99391"/>
                <a:gd name="connsiteY2" fmla="*/ 24848 h 99391"/>
                <a:gd name="connsiteX3" fmla="*/ 24848 w 99391"/>
                <a:gd name="connsiteY3" fmla="*/ 67917 h 99391"/>
              </a:gdLst>
              <a:ahLst/>
              <a:cxnLst>
                <a:cxn ang="0">
                  <a:pos x="connsiteX0" y="connsiteY0"/>
                </a:cxn>
                <a:cxn ang="0">
                  <a:pos x="connsiteX1" y="connsiteY1"/>
                </a:cxn>
                <a:cxn ang="0">
                  <a:pos x="connsiteX2" y="connsiteY2"/>
                </a:cxn>
                <a:cxn ang="0">
                  <a:pos x="connsiteX3" y="connsiteY3"/>
                </a:cxn>
              </a:cxnLst>
              <a:rect l="l" t="t" r="r" b="b"/>
              <a:pathLst>
                <a:path w="99391" h="99391">
                  <a:moveTo>
                    <a:pt x="65267" y="86802"/>
                  </a:moveTo>
                  <a:lnTo>
                    <a:pt x="96078" y="46714"/>
                  </a:lnTo>
                  <a:lnTo>
                    <a:pt x="70568" y="24848"/>
                  </a:lnTo>
                  <a:lnTo>
                    <a:pt x="24848" y="67917"/>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1" name="Freeform: Shape 50">
              <a:extLst>
                <a:ext uri="{FF2B5EF4-FFF2-40B4-BE49-F238E27FC236}">
                  <a16:creationId xmlns:a16="http://schemas.microsoft.com/office/drawing/2014/main" id="{354F3E08-5E45-4805-A3D4-BF95514DFE29}"/>
                </a:ext>
              </a:extLst>
            </p:cNvPr>
            <p:cNvSpPr/>
            <p:nvPr/>
          </p:nvSpPr>
          <p:spPr>
            <a:xfrm>
              <a:off x="9554303" y="5193278"/>
              <a:ext cx="66269" cy="99403"/>
            </a:xfrm>
            <a:custGeom>
              <a:avLst/>
              <a:gdLst>
                <a:gd name="connsiteX0" fmla="*/ 47045 w 66260"/>
                <a:gd name="connsiteY0" fmla="*/ 86139 h 99391"/>
                <a:gd name="connsiteX1" fmla="*/ 59634 w 66260"/>
                <a:gd name="connsiteY1" fmla="*/ 27829 h 99391"/>
                <a:gd name="connsiteX2" fmla="*/ 28492 w 66260"/>
                <a:gd name="connsiteY2" fmla="*/ 24848 h 99391"/>
                <a:gd name="connsiteX3" fmla="*/ 24848 w 66260"/>
                <a:gd name="connsiteY3" fmla="*/ 81832 h 99391"/>
              </a:gdLst>
              <a:ahLst/>
              <a:cxnLst>
                <a:cxn ang="0">
                  <a:pos x="connsiteX0" y="connsiteY0"/>
                </a:cxn>
                <a:cxn ang="0">
                  <a:pos x="connsiteX1" y="connsiteY1"/>
                </a:cxn>
                <a:cxn ang="0">
                  <a:pos x="connsiteX2" y="connsiteY2"/>
                </a:cxn>
                <a:cxn ang="0">
                  <a:pos x="connsiteX3" y="connsiteY3"/>
                </a:cxn>
              </a:cxnLst>
              <a:rect l="l" t="t" r="r" b="b"/>
              <a:pathLst>
                <a:path w="66260" h="99391">
                  <a:moveTo>
                    <a:pt x="47045" y="86139"/>
                  </a:moveTo>
                  <a:lnTo>
                    <a:pt x="59634" y="27829"/>
                  </a:lnTo>
                  <a:lnTo>
                    <a:pt x="28492" y="24848"/>
                  </a:lnTo>
                  <a:lnTo>
                    <a:pt x="24848" y="81832"/>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2" name="Freeform: Shape 51">
              <a:extLst>
                <a:ext uri="{FF2B5EF4-FFF2-40B4-BE49-F238E27FC236}">
                  <a16:creationId xmlns:a16="http://schemas.microsoft.com/office/drawing/2014/main" id="{BE0BDB2D-D2EB-40C8-8023-238681165C87}"/>
                </a:ext>
              </a:extLst>
            </p:cNvPr>
            <p:cNvSpPr/>
            <p:nvPr/>
          </p:nvSpPr>
          <p:spPr>
            <a:xfrm>
              <a:off x="9652712" y="5180023"/>
              <a:ext cx="99403" cy="99403"/>
            </a:xfrm>
            <a:custGeom>
              <a:avLst/>
              <a:gdLst>
                <a:gd name="connsiteX0" fmla="*/ 54333 w 99391"/>
                <a:gd name="connsiteY0" fmla="*/ 81170 h 99391"/>
                <a:gd name="connsiteX1" fmla="*/ 24848 w 99391"/>
                <a:gd name="connsiteY1" fmla="*/ 24848 h 99391"/>
                <a:gd name="connsiteX2" fmla="*/ 54333 w 99391"/>
                <a:gd name="connsiteY2" fmla="*/ 29487 h 99391"/>
                <a:gd name="connsiteX3" fmla="*/ 76531 w 99391"/>
                <a:gd name="connsiteY3" fmla="*/ 74212 h 99391"/>
              </a:gdLst>
              <a:ahLst/>
              <a:cxnLst>
                <a:cxn ang="0">
                  <a:pos x="connsiteX0" y="connsiteY0"/>
                </a:cxn>
                <a:cxn ang="0">
                  <a:pos x="connsiteX1" y="connsiteY1"/>
                </a:cxn>
                <a:cxn ang="0">
                  <a:pos x="connsiteX2" y="connsiteY2"/>
                </a:cxn>
                <a:cxn ang="0">
                  <a:pos x="connsiteX3" y="connsiteY3"/>
                </a:cxn>
              </a:cxnLst>
              <a:rect l="l" t="t" r="r" b="b"/>
              <a:pathLst>
                <a:path w="99391" h="99391">
                  <a:moveTo>
                    <a:pt x="54333" y="81170"/>
                  </a:moveTo>
                  <a:lnTo>
                    <a:pt x="24848" y="24848"/>
                  </a:lnTo>
                  <a:lnTo>
                    <a:pt x="54333" y="29487"/>
                  </a:lnTo>
                  <a:lnTo>
                    <a:pt x="76531" y="74212"/>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3" name="Freeform: Shape 52">
              <a:extLst>
                <a:ext uri="{FF2B5EF4-FFF2-40B4-BE49-F238E27FC236}">
                  <a16:creationId xmlns:a16="http://schemas.microsoft.com/office/drawing/2014/main" id="{1319CCC8-1E81-483C-97E0-95ECFA6D5582}"/>
                </a:ext>
              </a:extLst>
            </p:cNvPr>
            <p:cNvSpPr/>
            <p:nvPr/>
          </p:nvSpPr>
          <p:spPr>
            <a:xfrm>
              <a:off x="9747475" y="5130322"/>
              <a:ext cx="66269" cy="99403"/>
            </a:xfrm>
            <a:custGeom>
              <a:avLst/>
              <a:gdLst>
                <a:gd name="connsiteX0" fmla="*/ 62617 w 66260"/>
                <a:gd name="connsiteY0" fmla="*/ 91440 h 99391"/>
                <a:gd name="connsiteX1" fmla="*/ 48370 w 66260"/>
                <a:gd name="connsiteY1" fmla="*/ 24848 h 99391"/>
                <a:gd name="connsiteX2" fmla="*/ 24848 w 66260"/>
                <a:gd name="connsiteY2" fmla="*/ 42739 h 99391"/>
                <a:gd name="connsiteX3" fmla="*/ 31805 w 66260"/>
                <a:gd name="connsiteY3" fmla="*/ 95085 h 99391"/>
              </a:gdLst>
              <a:ahLst/>
              <a:cxnLst>
                <a:cxn ang="0">
                  <a:pos x="connsiteX0" y="connsiteY0"/>
                </a:cxn>
                <a:cxn ang="0">
                  <a:pos x="connsiteX1" y="connsiteY1"/>
                </a:cxn>
                <a:cxn ang="0">
                  <a:pos x="connsiteX2" y="connsiteY2"/>
                </a:cxn>
                <a:cxn ang="0">
                  <a:pos x="connsiteX3" y="connsiteY3"/>
                </a:cxn>
              </a:cxnLst>
              <a:rect l="l" t="t" r="r" b="b"/>
              <a:pathLst>
                <a:path w="66260" h="99391">
                  <a:moveTo>
                    <a:pt x="62617" y="91440"/>
                  </a:moveTo>
                  <a:lnTo>
                    <a:pt x="48370" y="24848"/>
                  </a:lnTo>
                  <a:lnTo>
                    <a:pt x="24848" y="42739"/>
                  </a:lnTo>
                  <a:lnTo>
                    <a:pt x="31805" y="95085"/>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4" name="Freeform: Shape 53">
              <a:extLst>
                <a:ext uri="{FF2B5EF4-FFF2-40B4-BE49-F238E27FC236}">
                  <a16:creationId xmlns:a16="http://schemas.microsoft.com/office/drawing/2014/main" id="{D259CA63-2BEE-4A7C-ACBA-62D22E8BE788}"/>
                </a:ext>
              </a:extLst>
            </p:cNvPr>
            <p:cNvSpPr/>
            <p:nvPr/>
          </p:nvSpPr>
          <p:spPr>
            <a:xfrm>
              <a:off x="9814076" y="5066042"/>
              <a:ext cx="99403" cy="99403"/>
            </a:xfrm>
            <a:custGeom>
              <a:avLst/>
              <a:gdLst>
                <a:gd name="connsiteX0" fmla="*/ 87133 w 99391"/>
                <a:gd name="connsiteY0" fmla="*/ 89120 h 99391"/>
                <a:gd name="connsiteX1" fmla="*/ 24848 w 99391"/>
                <a:gd name="connsiteY1" fmla="*/ 55328 h 99391"/>
                <a:gd name="connsiteX2" fmla="*/ 40751 w 99391"/>
                <a:gd name="connsiteY2" fmla="*/ 24848 h 99391"/>
                <a:gd name="connsiteX3" fmla="*/ 95746 w 99391"/>
                <a:gd name="connsiteY3" fmla="*/ 61291 h 99391"/>
              </a:gdLst>
              <a:ahLst/>
              <a:cxnLst>
                <a:cxn ang="0">
                  <a:pos x="connsiteX0" y="connsiteY0"/>
                </a:cxn>
                <a:cxn ang="0">
                  <a:pos x="connsiteX1" y="connsiteY1"/>
                </a:cxn>
                <a:cxn ang="0">
                  <a:pos x="connsiteX2" y="connsiteY2"/>
                </a:cxn>
                <a:cxn ang="0">
                  <a:pos x="connsiteX3" y="connsiteY3"/>
                </a:cxn>
              </a:cxnLst>
              <a:rect l="l" t="t" r="r" b="b"/>
              <a:pathLst>
                <a:path w="99391" h="99391">
                  <a:moveTo>
                    <a:pt x="87133" y="89120"/>
                  </a:moveTo>
                  <a:lnTo>
                    <a:pt x="24848" y="55328"/>
                  </a:lnTo>
                  <a:lnTo>
                    <a:pt x="40751" y="24848"/>
                  </a:lnTo>
                  <a:lnTo>
                    <a:pt x="95746" y="61291"/>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5" name="Freeform: Shape 54">
              <a:extLst>
                <a:ext uri="{FF2B5EF4-FFF2-40B4-BE49-F238E27FC236}">
                  <a16:creationId xmlns:a16="http://schemas.microsoft.com/office/drawing/2014/main" id="{7D8E058E-4DAB-48F8-8D9F-820C9AC3DD96}"/>
                </a:ext>
              </a:extLst>
            </p:cNvPr>
            <p:cNvSpPr/>
            <p:nvPr/>
          </p:nvSpPr>
          <p:spPr>
            <a:xfrm>
              <a:off x="9849860" y="5000104"/>
              <a:ext cx="99403" cy="99403"/>
            </a:xfrm>
            <a:custGeom>
              <a:avLst/>
              <a:gdLst>
                <a:gd name="connsiteX0" fmla="*/ 93760 w 99391"/>
                <a:gd name="connsiteY0" fmla="*/ 67255 h 99391"/>
                <a:gd name="connsiteX1" fmla="*/ 36444 w 99391"/>
                <a:gd name="connsiteY1" fmla="*/ 24848 h 99391"/>
                <a:gd name="connsiteX2" fmla="*/ 24848 w 99391"/>
                <a:gd name="connsiteY2" fmla="*/ 53009 h 99391"/>
                <a:gd name="connsiteX3" fmla="*/ 84814 w 99391"/>
                <a:gd name="connsiteY3" fmla="*/ 95084 h 99391"/>
              </a:gdLst>
              <a:ahLst/>
              <a:cxnLst>
                <a:cxn ang="0">
                  <a:pos x="connsiteX0" y="connsiteY0"/>
                </a:cxn>
                <a:cxn ang="0">
                  <a:pos x="connsiteX1" y="connsiteY1"/>
                </a:cxn>
                <a:cxn ang="0">
                  <a:pos x="connsiteX2" y="connsiteY2"/>
                </a:cxn>
                <a:cxn ang="0">
                  <a:pos x="connsiteX3" y="connsiteY3"/>
                </a:cxn>
              </a:cxnLst>
              <a:rect l="l" t="t" r="r" b="b"/>
              <a:pathLst>
                <a:path w="99391" h="99391">
                  <a:moveTo>
                    <a:pt x="93760" y="67255"/>
                  </a:moveTo>
                  <a:lnTo>
                    <a:pt x="36444" y="24848"/>
                  </a:lnTo>
                  <a:lnTo>
                    <a:pt x="24848" y="53009"/>
                  </a:lnTo>
                  <a:lnTo>
                    <a:pt x="84814" y="95084"/>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6" name="Freeform: Shape 55">
              <a:extLst>
                <a:ext uri="{FF2B5EF4-FFF2-40B4-BE49-F238E27FC236}">
                  <a16:creationId xmlns:a16="http://schemas.microsoft.com/office/drawing/2014/main" id="{6C1CF261-722D-48E9-A30E-929976C6577B}"/>
                </a:ext>
              </a:extLst>
            </p:cNvPr>
            <p:cNvSpPr/>
            <p:nvPr/>
          </p:nvSpPr>
          <p:spPr>
            <a:xfrm>
              <a:off x="9871729" y="4931185"/>
              <a:ext cx="99403" cy="66269"/>
            </a:xfrm>
            <a:custGeom>
              <a:avLst/>
              <a:gdLst>
                <a:gd name="connsiteX0" fmla="*/ 101379 w 99391"/>
                <a:gd name="connsiteY0" fmla="*/ 54334 h 66260"/>
                <a:gd name="connsiteX1" fmla="*/ 31143 w 99391"/>
                <a:gd name="connsiteY1" fmla="*/ 62617 h 66260"/>
                <a:gd name="connsiteX2" fmla="*/ 24848 w 99391"/>
                <a:gd name="connsiteY2" fmla="*/ 32137 h 66260"/>
                <a:gd name="connsiteX3" fmla="*/ 89453 w 99391"/>
                <a:gd name="connsiteY3" fmla="*/ 24848 h 66260"/>
              </a:gdLst>
              <a:ahLst/>
              <a:cxnLst>
                <a:cxn ang="0">
                  <a:pos x="connsiteX0" y="connsiteY0"/>
                </a:cxn>
                <a:cxn ang="0">
                  <a:pos x="connsiteX1" y="connsiteY1"/>
                </a:cxn>
                <a:cxn ang="0">
                  <a:pos x="connsiteX2" y="connsiteY2"/>
                </a:cxn>
                <a:cxn ang="0">
                  <a:pos x="connsiteX3" y="connsiteY3"/>
                </a:cxn>
              </a:cxnLst>
              <a:rect l="l" t="t" r="r" b="b"/>
              <a:pathLst>
                <a:path w="99391" h="66260">
                  <a:moveTo>
                    <a:pt x="101379" y="54334"/>
                  </a:moveTo>
                  <a:lnTo>
                    <a:pt x="31143" y="62617"/>
                  </a:lnTo>
                  <a:lnTo>
                    <a:pt x="24848" y="32137"/>
                  </a:lnTo>
                  <a:lnTo>
                    <a:pt x="89453"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7" name="Freeform: Shape 56">
              <a:extLst>
                <a:ext uri="{FF2B5EF4-FFF2-40B4-BE49-F238E27FC236}">
                  <a16:creationId xmlns:a16="http://schemas.microsoft.com/office/drawing/2014/main" id="{828B3775-4853-4A24-9206-8D830A957284}"/>
                </a:ext>
              </a:extLst>
            </p:cNvPr>
            <p:cNvSpPr/>
            <p:nvPr/>
          </p:nvSpPr>
          <p:spPr>
            <a:xfrm>
              <a:off x="9894260" y="4842054"/>
              <a:ext cx="99403" cy="66269"/>
            </a:xfrm>
            <a:custGeom>
              <a:avLst/>
              <a:gdLst>
                <a:gd name="connsiteX0" fmla="*/ 92434 w 99391"/>
                <a:gd name="connsiteY0" fmla="*/ 37106 h 66260"/>
                <a:gd name="connsiteX1" fmla="*/ 24848 w 99391"/>
                <a:gd name="connsiteY1" fmla="*/ 24848 h 66260"/>
                <a:gd name="connsiteX2" fmla="*/ 24848 w 99391"/>
                <a:gd name="connsiteY2" fmla="*/ 50027 h 66260"/>
                <a:gd name="connsiteX3" fmla="*/ 85809 w 99391"/>
                <a:gd name="connsiteY3" fmla="*/ 56984 h 66260"/>
              </a:gdLst>
              <a:ahLst/>
              <a:cxnLst>
                <a:cxn ang="0">
                  <a:pos x="connsiteX0" y="connsiteY0"/>
                </a:cxn>
                <a:cxn ang="0">
                  <a:pos x="connsiteX1" y="connsiteY1"/>
                </a:cxn>
                <a:cxn ang="0">
                  <a:pos x="connsiteX2" y="connsiteY2"/>
                </a:cxn>
                <a:cxn ang="0">
                  <a:pos x="connsiteX3" y="connsiteY3"/>
                </a:cxn>
              </a:cxnLst>
              <a:rect l="l" t="t" r="r" b="b"/>
              <a:pathLst>
                <a:path w="99391" h="66260">
                  <a:moveTo>
                    <a:pt x="92434" y="37106"/>
                  </a:moveTo>
                  <a:lnTo>
                    <a:pt x="24848" y="24848"/>
                  </a:lnTo>
                  <a:lnTo>
                    <a:pt x="24848" y="50027"/>
                  </a:lnTo>
                  <a:lnTo>
                    <a:pt x="85809" y="56984"/>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8" name="Freeform: Shape 57">
              <a:extLst>
                <a:ext uri="{FF2B5EF4-FFF2-40B4-BE49-F238E27FC236}">
                  <a16:creationId xmlns:a16="http://schemas.microsoft.com/office/drawing/2014/main" id="{00A5F619-5EBD-490D-AF5C-C2F3962AE55A}"/>
                </a:ext>
              </a:extLst>
            </p:cNvPr>
            <p:cNvSpPr/>
            <p:nvPr/>
          </p:nvSpPr>
          <p:spPr>
            <a:xfrm>
              <a:off x="9864109" y="4729398"/>
              <a:ext cx="99403" cy="99403"/>
            </a:xfrm>
            <a:custGeom>
              <a:avLst/>
              <a:gdLst>
                <a:gd name="connsiteX0" fmla="*/ 100716 w 99391"/>
                <a:gd name="connsiteY0" fmla="*/ 49696 h 99391"/>
                <a:gd name="connsiteX1" fmla="*/ 38762 w 99391"/>
                <a:gd name="connsiteY1" fmla="*/ 86802 h 99391"/>
                <a:gd name="connsiteX2" fmla="*/ 24848 w 99391"/>
                <a:gd name="connsiteY2" fmla="*/ 49696 h 99391"/>
                <a:gd name="connsiteX3" fmla="*/ 92433 w 99391"/>
                <a:gd name="connsiteY3" fmla="*/ 24848 h 99391"/>
              </a:gdLst>
              <a:ahLst/>
              <a:cxnLst>
                <a:cxn ang="0">
                  <a:pos x="connsiteX0" y="connsiteY0"/>
                </a:cxn>
                <a:cxn ang="0">
                  <a:pos x="connsiteX1" y="connsiteY1"/>
                </a:cxn>
                <a:cxn ang="0">
                  <a:pos x="connsiteX2" y="connsiteY2"/>
                </a:cxn>
                <a:cxn ang="0">
                  <a:pos x="connsiteX3" y="connsiteY3"/>
                </a:cxn>
              </a:cxnLst>
              <a:rect l="l" t="t" r="r" b="b"/>
              <a:pathLst>
                <a:path w="99391" h="99391">
                  <a:moveTo>
                    <a:pt x="100716" y="49696"/>
                  </a:moveTo>
                  <a:lnTo>
                    <a:pt x="38762" y="86802"/>
                  </a:lnTo>
                  <a:lnTo>
                    <a:pt x="24848" y="49696"/>
                  </a:lnTo>
                  <a:lnTo>
                    <a:pt x="92433"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59" name="Freeform: Shape 58">
              <a:extLst>
                <a:ext uri="{FF2B5EF4-FFF2-40B4-BE49-F238E27FC236}">
                  <a16:creationId xmlns:a16="http://schemas.microsoft.com/office/drawing/2014/main" id="{781AE178-8106-4E85-A59D-870FF9E9FA33}"/>
                </a:ext>
              </a:extLst>
            </p:cNvPr>
            <p:cNvSpPr/>
            <p:nvPr/>
          </p:nvSpPr>
          <p:spPr>
            <a:xfrm>
              <a:off x="9842240" y="4663460"/>
              <a:ext cx="132537" cy="66269"/>
            </a:xfrm>
            <a:custGeom>
              <a:avLst/>
              <a:gdLst>
                <a:gd name="connsiteX0" fmla="*/ 95416 w 132521"/>
                <a:gd name="connsiteY0" fmla="*/ 24848 h 66260"/>
                <a:gd name="connsiteX1" fmla="*/ 28492 w 132521"/>
                <a:gd name="connsiteY1" fmla="*/ 43732 h 66260"/>
                <a:gd name="connsiteX2" fmla="*/ 24848 w 132521"/>
                <a:gd name="connsiteY2" fmla="*/ 70237 h 66260"/>
                <a:gd name="connsiteX3" fmla="*/ 110656 w 132521"/>
                <a:gd name="connsiteY3" fmla="*/ 54666 h 66260"/>
              </a:gdLst>
              <a:ahLst/>
              <a:cxnLst>
                <a:cxn ang="0">
                  <a:pos x="connsiteX0" y="connsiteY0"/>
                </a:cxn>
                <a:cxn ang="0">
                  <a:pos x="connsiteX1" y="connsiteY1"/>
                </a:cxn>
                <a:cxn ang="0">
                  <a:pos x="connsiteX2" y="connsiteY2"/>
                </a:cxn>
                <a:cxn ang="0">
                  <a:pos x="connsiteX3" y="connsiteY3"/>
                </a:cxn>
              </a:cxnLst>
              <a:rect l="l" t="t" r="r" b="b"/>
              <a:pathLst>
                <a:path w="132521" h="66260">
                  <a:moveTo>
                    <a:pt x="95416" y="24848"/>
                  </a:moveTo>
                  <a:lnTo>
                    <a:pt x="28492" y="43732"/>
                  </a:lnTo>
                  <a:lnTo>
                    <a:pt x="24848" y="70237"/>
                  </a:lnTo>
                  <a:lnTo>
                    <a:pt x="110656" y="54666"/>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0" name="Freeform: Shape 59">
              <a:extLst>
                <a:ext uri="{FF2B5EF4-FFF2-40B4-BE49-F238E27FC236}">
                  <a16:creationId xmlns:a16="http://schemas.microsoft.com/office/drawing/2014/main" id="{49453C0A-CB23-42EE-8930-A31FCDA40ACF}"/>
                </a:ext>
              </a:extLst>
            </p:cNvPr>
            <p:cNvSpPr/>
            <p:nvPr/>
          </p:nvSpPr>
          <p:spPr>
            <a:xfrm>
              <a:off x="9793864" y="4561406"/>
              <a:ext cx="99403" cy="99403"/>
            </a:xfrm>
            <a:custGeom>
              <a:avLst/>
              <a:gdLst>
                <a:gd name="connsiteX0" fmla="*/ 92103 w 99391"/>
                <a:gd name="connsiteY0" fmla="*/ 48040 h 99391"/>
                <a:gd name="connsiteX1" fmla="*/ 50359 w 99391"/>
                <a:gd name="connsiteY1" fmla="*/ 94091 h 99391"/>
                <a:gd name="connsiteX2" fmla="*/ 24848 w 99391"/>
                <a:gd name="connsiteY2" fmla="*/ 76200 h 99391"/>
                <a:gd name="connsiteX3" fmla="*/ 52015 w 99391"/>
                <a:gd name="connsiteY3" fmla="*/ 24848 h 99391"/>
              </a:gdLst>
              <a:ahLst/>
              <a:cxnLst>
                <a:cxn ang="0">
                  <a:pos x="connsiteX0" y="connsiteY0"/>
                </a:cxn>
                <a:cxn ang="0">
                  <a:pos x="connsiteX1" y="connsiteY1"/>
                </a:cxn>
                <a:cxn ang="0">
                  <a:pos x="connsiteX2" y="connsiteY2"/>
                </a:cxn>
                <a:cxn ang="0">
                  <a:pos x="connsiteX3" y="connsiteY3"/>
                </a:cxn>
              </a:cxnLst>
              <a:rect l="l" t="t" r="r" b="b"/>
              <a:pathLst>
                <a:path w="99391" h="99391">
                  <a:moveTo>
                    <a:pt x="92103" y="48040"/>
                  </a:moveTo>
                  <a:lnTo>
                    <a:pt x="50359" y="94091"/>
                  </a:lnTo>
                  <a:lnTo>
                    <a:pt x="24848" y="76200"/>
                  </a:lnTo>
                  <a:lnTo>
                    <a:pt x="52015"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1" name="Freeform: Shape 60">
              <a:extLst>
                <a:ext uri="{FF2B5EF4-FFF2-40B4-BE49-F238E27FC236}">
                  <a16:creationId xmlns:a16="http://schemas.microsoft.com/office/drawing/2014/main" id="{CEDD983E-6611-499D-A804-CAB17D4E5DE4}"/>
                </a:ext>
              </a:extLst>
            </p:cNvPr>
            <p:cNvSpPr/>
            <p:nvPr/>
          </p:nvSpPr>
          <p:spPr>
            <a:xfrm>
              <a:off x="9746813" y="4536224"/>
              <a:ext cx="99403" cy="99403"/>
            </a:xfrm>
            <a:custGeom>
              <a:avLst/>
              <a:gdLst>
                <a:gd name="connsiteX0" fmla="*/ 63279 w 99391"/>
                <a:gd name="connsiteY0" fmla="*/ 24848 h 99391"/>
                <a:gd name="connsiteX1" fmla="*/ 24848 w 99391"/>
                <a:gd name="connsiteY1" fmla="*/ 70568 h 99391"/>
                <a:gd name="connsiteX2" fmla="*/ 64273 w 99391"/>
                <a:gd name="connsiteY2" fmla="*/ 75537 h 99391"/>
                <a:gd name="connsiteX3" fmla="*/ 81501 w 99391"/>
                <a:gd name="connsiteY3" fmla="*/ 34455 h 99391"/>
              </a:gdLst>
              <a:ahLst/>
              <a:cxnLst>
                <a:cxn ang="0">
                  <a:pos x="connsiteX0" y="connsiteY0"/>
                </a:cxn>
                <a:cxn ang="0">
                  <a:pos x="connsiteX1" y="connsiteY1"/>
                </a:cxn>
                <a:cxn ang="0">
                  <a:pos x="connsiteX2" y="connsiteY2"/>
                </a:cxn>
                <a:cxn ang="0">
                  <a:pos x="connsiteX3" y="connsiteY3"/>
                </a:cxn>
              </a:cxnLst>
              <a:rect l="l" t="t" r="r" b="b"/>
              <a:pathLst>
                <a:path w="99391" h="99391">
                  <a:moveTo>
                    <a:pt x="63279" y="24848"/>
                  </a:moveTo>
                  <a:lnTo>
                    <a:pt x="24848" y="70568"/>
                  </a:lnTo>
                  <a:lnTo>
                    <a:pt x="64273" y="75537"/>
                  </a:lnTo>
                  <a:lnTo>
                    <a:pt x="81501" y="34455"/>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2" name="Freeform: Shape 61">
              <a:extLst>
                <a:ext uri="{FF2B5EF4-FFF2-40B4-BE49-F238E27FC236}">
                  <a16:creationId xmlns:a16="http://schemas.microsoft.com/office/drawing/2014/main" id="{CB62C46A-8BDF-4A2C-920D-D2298B9C840E}"/>
                </a:ext>
              </a:extLst>
            </p:cNvPr>
            <p:cNvSpPr/>
            <p:nvPr/>
          </p:nvSpPr>
          <p:spPr>
            <a:xfrm>
              <a:off x="9634487" y="4479897"/>
              <a:ext cx="66269" cy="99403"/>
            </a:xfrm>
            <a:custGeom>
              <a:avLst/>
              <a:gdLst>
                <a:gd name="connsiteX0" fmla="*/ 54334 w 66260"/>
                <a:gd name="connsiteY0" fmla="*/ 28492 h 99391"/>
                <a:gd name="connsiteX1" fmla="*/ 51353 w 66260"/>
                <a:gd name="connsiteY1" fmla="*/ 95415 h 99391"/>
                <a:gd name="connsiteX2" fmla="*/ 24848 w 66260"/>
                <a:gd name="connsiteY2" fmla="*/ 84814 h 99391"/>
                <a:gd name="connsiteX3" fmla="*/ 30149 w 66260"/>
                <a:gd name="connsiteY3" fmla="*/ 24848 h 99391"/>
              </a:gdLst>
              <a:ahLst/>
              <a:cxnLst>
                <a:cxn ang="0">
                  <a:pos x="connsiteX0" y="connsiteY0"/>
                </a:cxn>
                <a:cxn ang="0">
                  <a:pos x="connsiteX1" y="connsiteY1"/>
                </a:cxn>
                <a:cxn ang="0">
                  <a:pos x="connsiteX2" y="connsiteY2"/>
                </a:cxn>
                <a:cxn ang="0">
                  <a:pos x="connsiteX3" y="connsiteY3"/>
                </a:cxn>
              </a:cxnLst>
              <a:rect l="l" t="t" r="r" b="b"/>
              <a:pathLst>
                <a:path w="66260" h="99391">
                  <a:moveTo>
                    <a:pt x="54334" y="28492"/>
                  </a:moveTo>
                  <a:lnTo>
                    <a:pt x="51353" y="95415"/>
                  </a:lnTo>
                  <a:lnTo>
                    <a:pt x="24848" y="84814"/>
                  </a:lnTo>
                  <a:lnTo>
                    <a:pt x="30149"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3" name="Freeform: Shape 62">
              <a:extLst>
                <a:ext uri="{FF2B5EF4-FFF2-40B4-BE49-F238E27FC236}">
                  <a16:creationId xmlns:a16="http://schemas.microsoft.com/office/drawing/2014/main" id="{E2D89721-6226-45C1-9791-CFD1D9149AF0}"/>
                </a:ext>
              </a:extLst>
            </p:cNvPr>
            <p:cNvSpPr/>
            <p:nvPr/>
          </p:nvSpPr>
          <p:spPr>
            <a:xfrm>
              <a:off x="9526139" y="4466311"/>
              <a:ext cx="99403" cy="99403"/>
            </a:xfrm>
            <a:custGeom>
              <a:avLst/>
              <a:gdLst>
                <a:gd name="connsiteX0" fmla="*/ 44726 w 99391"/>
                <a:gd name="connsiteY0" fmla="*/ 24848 h 99391"/>
                <a:gd name="connsiteX1" fmla="*/ 24848 w 99391"/>
                <a:gd name="connsiteY1" fmla="*/ 83820 h 99391"/>
                <a:gd name="connsiteX2" fmla="*/ 58972 w 99391"/>
                <a:gd name="connsiteY2" fmla="*/ 83820 h 99391"/>
                <a:gd name="connsiteX3" fmla="*/ 79513 w 99391"/>
                <a:gd name="connsiteY3" fmla="*/ 28161 h 99391"/>
              </a:gdLst>
              <a:ahLst/>
              <a:cxnLst>
                <a:cxn ang="0">
                  <a:pos x="connsiteX0" y="connsiteY0"/>
                </a:cxn>
                <a:cxn ang="0">
                  <a:pos x="connsiteX1" y="connsiteY1"/>
                </a:cxn>
                <a:cxn ang="0">
                  <a:pos x="connsiteX2" y="connsiteY2"/>
                </a:cxn>
                <a:cxn ang="0">
                  <a:pos x="connsiteX3" y="connsiteY3"/>
                </a:cxn>
              </a:cxnLst>
              <a:rect l="l" t="t" r="r" b="b"/>
              <a:pathLst>
                <a:path w="99391" h="99391">
                  <a:moveTo>
                    <a:pt x="44726" y="24848"/>
                  </a:moveTo>
                  <a:lnTo>
                    <a:pt x="24848" y="83820"/>
                  </a:lnTo>
                  <a:lnTo>
                    <a:pt x="58972" y="83820"/>
                  </a:lnTo>
                  <a:lnTo>
                    <a:pt x="79513" y="28161"/>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4" name="Freeform: Shape 63">
              <a:extLst>
                <a:ext uri="{FF2B5EF4-FFF2-40B4-BE49-F238E27FC236}">
                  <a16:creationId xmlns:a16="http://schemas.microsoft.com/office/drawing/2014/main" id="{E6418819-D336-4C18-B962-89EA7C65C38F}"/>
                </a:ext>
              </a:extLst>
            </p:cNvPr>
            <p:cNvSpPr/>
            <p:nvPr/>
          </p:nvSpPr>
          <p:spPr>
            <a:xfrm>
              <a:off x="9388963" y="4439141"/>
              <a:ext cx="66269" cy="99403"/>
            </a:xfrm>
            <a:custGeom>
              <a:avLst/>
              <a:gdLst>
                <a:gd name="connsiteX0" fmla="*/ 60629 w 66260"/>
                <a:gd name="connsiteY0" fmla="*/ 24848 h 99391"/>
                <a:gd name="connsiteX1" fmla="*/ 46383 w 66260"/>
                <a:gd name="connsiteY1" fmla="*/ 83157 h 99391"/>
                <a:gd name="connsiteX2" fmla="*/ 24848 w 66260"/>
                <a:gd name="connsiteY2" fmla="*/ 76200 h 99391"/>
                <a:gd name="connsiteX3" fmla="*/ 24848 w 66260"/>
                <a:gd name="connsiteY3" fmla="*/ 24848 h 99391"/>
              </a:gdLst>
              <a:ahLst/>
              <a:cxnLst>
                <a:cxn ang="0">
                  <a:pos x="connsiteX0" y="connsiteY0"/>
                </a:cxn>
                <a:cxn ang="0">
                  <a:pos x="connsiteX1" y="connsiteY1"/>
                </a:cxn>
                <a:cxn ang="0">
                  <a:pos x="connsiteX2" y="connsiteY2"/>
                </a:cxn>
                <a:cxn ang="0">
                  <a:pos x="connsiteX3" y="connsiteY3"/>
                </a:cxn>
              </a:cxnLst>
              <a:rect l="l" t="t" r="r" b="b"/>
              <a:pathLst>
                <a:path w="66260" h="99391">
                  <a:moveTo>
                    <a:pt x="60629" y="24848"/>
                  </a:moveTo>
                  <a:lnTo>
                    <a:pt x="46383" y="83157"/>
                  </a:lnTo>
                  <a:lnTo>
                    <a:pt x="24848" y="76200"/>
                  </a:lnTo>
                  <a:lnTo>
                    <a:pt x="24848"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5" name="Freeform: Shape 64">
              <a:extLst>
                <a:ext uri="{FF2B5EF4-FFF2-40B4-BE49-F238E27FC236}">
                  <a16:creationId xmlns:a16="http://schemas.microsoft.com/office/drawing/2014/main" id="{E4A02CD6-BF64-4234-9B93-BDF951F14792}"/>
                </a:ext>
              </a:extLst>
            </p:cNvPr>
            <p:cNvSpPr/>
            <p:nvPr/>
          </p:nvSpPr>
          <p:spPr>
            <a:xfrm>
              <a:off x="9291217" y="4439141"/>
              <a:ext cx="66269" cy="99403"/>
            </a:xfrm>
            <a:custGeom>
              <a:avLst/>
              <a:gdLst>
                <a:gd name="connsiteX0" fmla="*/ 24848 w 66260"/>
                <a:gd name="connsiteY0" fmla="*/ 24848 h 99391"/>
                <a:gd name="connsiteX1" fmla="*/ 28161 w 66260"/>
                <a:gd name="connsiteY1" fmla="*/ 86139 h 99391"/>
                <a:gd name="connsiteX2" fmla="*/ 54997 w 66260"/>
                <a:gd name="connsiteY2" fmla="*/ 74875 h 99391"/>
                <a:gd name="connsiteX3" fmla="*/ 48370 w 66260"/>
                <a:gd name="connsiteY3" fmla="*/ 24848 h 99391"/>
              </a:gdLst>
              <a:ahLst/>
              <a:cxnLst>
                <a:cxn ang="0">
                  <a:pos x="connsiteX0" y="connsiteY0"/>
                </a:cxn>
                <a:cxn ang="0">
                  <a:pos x="connsiteX1" y="connsiteY1"/>
                </a:cxn>
                <a:cxn ang="0">
                  <a:pos x="connsiteX2" y="connsiteY2"/>
                </a:cxn>
                <a:cxn ang="0">
                  <a:pos x="connsiteX3" y="connsiteY3"/>
                </a:cxn>
              </a:cxnLst>
              <a:rect l="l" t="t" r="r" b="b"/>
              <a:pathLst>
                <a:path w="66260" h="99391">
                  <a:moveTo>
                    <a:pt x="24848" y="24848"/>
                  </a:moveTo>
                  <a:lnTo>
                    <a:pt x="28161" y="86139"/>
                  </a:lnTo>
                  <a:lnTo>
                    <a:pt x="54997" y="74875"/>
                  </a:lnTo>
                  <a:lnTo>
                    <a:pt x="48370"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6" name="Freeform: Shape 65">
              <a:extLst>
                <a:ext uri="{FF2B5EF4-FFF2-40B4-BE49-F238E27FC236}">
                  <a16:creationId xmlns:a16="http://schemas.microsoft.com/office/drawing/2014/main" id="{F30D41DB-5DBA-439B-B798-230CED222D5A}"/>
                </a:ext>
              </a:extLst>
            </p:cNvPr>
            <p:cNvSpPr/>
            <p:nvPr/>
          </p:nvSpPr>
          <p:spPr>
            <a:xfrm>
              <a:off x="9556291" y="4484535"/>
              <a:ext cx="33134" cy="33134"/>
            </a:xfrm>
            <a:custGeom>
              <a:avLst/>
              <a:gdLst>
                <a:gd name="connsiteX0" fmla="*/ 25510 w 33130"/>
                <a:gd name="connsiteY0" fmla="*/ 24848 h 33130"/>
                <a:gd name="connsiteX1" fmla="*/ 24848 w 33130"/>
                <a:gd name="connsiteY1" fmla="*/ 26836 h 33130"/>
                <a:gd name="connsiteX2" fmla="*/ 25179 w 33130"/>
                <a:gd name="connsiteY2" fmla="*/ 24848 h 33130"/>
                <a:gd name="connsiteX3" fmla="*/ 25510 w 33130"/>
                <a:gd name="connsiteY3" fmla="*/ 24848 h 33130"/>
              </a:gdLst>
              <a:ahLst/>
              <a:cxnLst>
                <a:cxn ang="0">
                  <a:pos x="connsiteX0" y="connsiteY0"/>
                </a:cxn>
                <a:cxn ang="0">
                  <a:pos x="connsiteX1" y="connsiteY1"/>
                </a:cxn>
                <a:cxn ang="0">
                  <a:pos x="connsiteX2" y="connsiteY2"/>
                </a:cxn>
                <a:cxn ang="0">
                  <a:pos x="connsiteX3" y="connsiteY3"/>
                </a:cxn>
              </a:cxnLst>
              <a:rect l="l" t="t" r="r" b="b"/>
              <a:pathLst>
                <a:path w="33130" h="33130">
                  <a:moveTo>
                    <a:pt x="25510" y="24848"/>
                  </a:moveTo>
                  <a:lnTo>
                    <a:pt x="24848" y="26836"/>
                  </a:lnTo>
                  <a:cubicBezTo>
                    <a:pt x="25179" y="26504"/>
                    <a:pt x="25179" y="25842"/>
                    <a:pt x="25179" y="24848"/>
                  </a:cubicBezTo>
                  <a:lnTo>
                    <a:pt x="25510" y="24848"/>
                  </a:ln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7" name="Freeform: Shape 66">
              <a:extLst>
                <a:ext uri="{FF2B5EF4-FFF2-40B4-BE49-F238E27FC236}">
                  <a16:creationId xmlns:a16="http://schemas.microsoft.com/office/drawing/2014/main" id="{1B9C246F-FFA8-4F11-8A9C-C0DBBCDC3A32}"/>
                </a:ext>
              </a:extLst>
            </p:cNvPr>
            <p:cNvSpPr/>
            <p:nvPr/>
          </p:nvSpPr>
          <p:spPr>
            <a:xfrm>
              <a:off x="8860472" y="5171409"/>
              <a:ext cx="66269" cy="99403"/>
            </a:xfrm>
            <a:custGeom>
              <a:avLst/>
              <a:gdLst>
                <a:gd name="connsiteX0" fmla="*/ 49364 w 66260"/>
                <a:gd name="connsiteY0" fmla="*/ 96079 h 99391"/>
                <a:gd name="connsiteX1" fmla="*/ 53008 w 66260"/>
                <a:gd name="connsiteY1" fmla="*/ 24848 h 99391"/>
                <a:gd name="connsiteX2" fmla="*/ 24848 w 66260"/>
                <a:gd name="connsiteY2" fmla="*/ 33462 h 99391"/>
                <a:gd name="connsiteX3" fmla="*/ 24848 w 66260"/>
                <a:gd name="connsiteY3" fmla="*/ 96079 h 99391"/>
              </a:gdLst>
              <a:ahLst/>
              <a:cxnLst>
                <a:cxn ang="0">
                  <a:pos x="connsiteX0" y="connsiteY0"/>
                </a:cxn>
                <a:cxn ang="0">
                  <a:pos x="connsiteX1" y="connsiteY1"/>
                </a:cxn>
                <a:cxn ang="0">
                  <a:pos x="connsiteX2" y="connsiteY2"/>
                </a:cxn>
                <a:cxn ang="0">
                  <a:pos x="connsiteX3" y="connsiteY3"/>
                </a:cxn>
              </a:cxnLst>
              <a:rect l="l" t="t" r="r" b="b"/>
              <a:pathLst>
                <a:path w="66260" h="99391">
                  <a:moveTo>
                    <a:pt x="49364" y="96079"/>
                  </a:moveTo>
                  <a:lnTo>
                    <a:pt x="53008" y="24848"/>
                  </a:lnTo>
                  <a:lnTo>
                    <a:pt x="24848" y="33462"/>
                  </a:lnTo>
                  <a:lnTo>
                    <a:pt x="24848" y="96079"/>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8" name="Freeform: Shape 67">
              <a:extLst>
                <a:ext uri="{FF2B5EF4-FFF2-40B4-BE49-F238E27FC236}">
                  <a16:creationId xmlns:a16="http://schemas.microsoft.com/office/drawing/2014/main" id="{4AFA593C-AE30-4DE7-B161-0F97B88E55CD}"/>
                </a:ext>
              </a:extLst>
            </p:cNvPr>
            <p:cNvSpPr/>
            <p:nvPr/>
          </p:nvSpPr>
          <p:spPr>
            <a:xfrm>
              <a:off x="8949271" y="5120382"/>
              <a:ext cx="99403" cy="99403"/>
            </a:xfrm>
            <a:custGeom>
              <a:avLst/>
              <a:gdLst>
                <a:gd name="connsiteX0" fmla="*/ 60629 w 99391"/>
                <a:gd name="connsiteY0" fmla="*/ 101379 h 99391"/>
                <a:gd name="connsiteX1" fmla="*/ 24848 w 99391"/>
                <a:gd name="connsiteY1" fmla="*/ 42407 h 99391"/>
                <a:gd name="connsiteX2" fmla="*/ 66261 w 99391"/>
                <a:gd name="connsiteY2" fmla="*/ 24848 h 99391"/>
                <a:gd name="connsiteX3" fmla="*/ 93096 w 99391"/>
                <a:gd name="connsiteY3" fmla="*/ 56653 h 99391"/>
              </a:gdLst>
              <a:ahLst/>
              <a:cxnLst>
                <a:cxn ang="0">
                  <a:pos x="connsiteX0" y="connsiteY0"/>
                </a:cxn>
                <a:cxn ang="0">
                  <a:pos x="connsiteX1" y="connsiteY1"/>
                </a:cxn>
                <a:cxn ang="0">
                  <a:pos x="connsiteX2" y="connsiteY2"/>
                </a:cxn>
                <a:cxn ang="0">
                  <a:pos x="connsiteX3" y="connsiteY3"/>
                </a:cxn>
              </a:cxnLst>
              <a:rect l="l" t="t" r="r" b="b"/>
              <a:pathLst>
                <a:path w="99391" h="99391">
                  <a:moveTo>
                    <a:pt x="60629" y="101379"/>
                  </a:moveTo>
                  <a:lnTo>
                    <a:pt x="24848" y="42407"/>
                  </a:lnTo>
                  <a:lnTo>
                    <a:pt x="66261" y="24848"/>
                  </a:lnTo>
                  <a:lnTo>
                    <a:pt x="93096" y="56653"/>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69" name="Freeform: Shape 68">
              <a:extLst>
                <a:ext uri="{FF2B5EF4-FFF2-40B4-BE49-F238E27FC236}">
                  <a16:creationId xmlns:a16="http://schemas.microsoft.com/office/drawing/2014/main" id="{E22374A6-A539-45DB-A372-2E2E31268B35}"/>
                </a:ext>
              </a:extLst>
            </p:cNvPr>
            <p:cNvSpPr/>
            <p:nvPr/>
          </p:nvSpPr>
          <p:spPr>
            <a:xfrm>
              <a:off x="9027469" y="5066042"/>
              <a:ext cx="66269" cy="99403"/>
            </a:xfrm>
            <a:custGeom>
              <a:avLst/>
              <a:gdLst>
                <a:gd name="connsiteX0" fmla="*/ 57978 w 66260"/>
                <a:gd name="connsiteY0" fmla="*/ 83157 h 99391"/>
                <a:gd name="connsiteX1" fmla="*/ 42075 w 66260"/>
                <a:gd name="connsiteY1" fmla="*/ 24848 h 99391"/>
                <a:gd name="connsiteX2" fmla="*/ 24848 w 66260"/>
                <a:gd name="connsiteY2" fmla="*/ 46714 h 99391"/>
                <a:gd name="connsiteX3" fmla="*/ 45057 w 66260"/>
                <a:gd name="connsiteY3" fmla="*/ 97403 h 99391"/>
              </a:gdLst>
              <a:ahLst/>
              <a:cxnLst>
                <a:cxn ang="0">
                  <a:pos x="connsiteX0" y="connsiteY0"/>
                </a:cxn>
                <a:cxn ang="0">
                  <a:pos x="connsiteX1" y="connsiteY1"/>
                </a:cxn>
                <a:cxn ang="0">
                  <a:pos x="connsiteX2" y="connsiteY2"/>
                </a:cxn>
                <a:cxn ang="0">
                  <a:pos x="connsiteX3" y="connsiteY3"/>
                </a:cxn>
              </a:cxnLst>
              <a:rect l="l" t="t" r="r" b="b"/>
              <a:pathLst>
                <a:path w="66260" h="99391">
                  <a:moveTo>
                    <a:pt x="57978" y="83157"/>
                  </a:moveTo>
                  <a:lnTo>
                    <a:pt x="42075" y="24848"/>
                  </a:lnTo>
                  <a:lnTo>
                    <a:pt x="24848" y="46714"/>
                  </a:lnTo>
                  <a:lnTo>
                    <a:pt x="45057" y="97403"/>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0" name="Freeform: Shape 69">
              <a:extLst>
                <a:ext uri="{FF2B5EF4-FFF2-40B4-BE49-F238E27FC236}">
                  <a16:creationId xmlns:a16="http://schemas.microsoft.com/office/drawing/2014/main" id="{B861EB80-9281-437A-808E-400ED57E1344}"/>
                </a:ext>
              </a:extLst>
            </p:cNvPr>
            <p:cNvSpPr/>
            <p:nvPr/>
          </p:nvSpPr>
          <p:spPr>
            <a:xfrm>
              <a:off x="9105333" y="5010707"/>
              <a:ext cx="99403" cy="99403"/>
            </a:xfrm>
            <a:custGeom>
              <a:avLst/>
              <a:gdLst>
                <a:gd name="connsiteX0" fmla="*/ 55991 w 99391"/>
                <a:gd name="connsiteY0" fmla="*/ 86802 h 99391"/>
                <a:gd name="connsiteX1" fmla="*/ 24848 w 99391"/>
                <a:gd name="connsiteY1" fmla="*/ 46714 h 99391"/>
                <a:gd name="connsiteX2" fmla="*/ 50690 w 99391"/>
                <a:gd name="connsiteY2" fmla="*/ 24848 h 99391"/>
                <a:gd name="connsiteX3" fmla="*/ 96079 w 99391"/>
                <a:gd name="connsiteY3" fmla="*/ 67917 h 99391"/>
              </a:gdLst>
              <a:ahLst/>
              <a:cxnLst>
                <a:cxn ang="0">
                  <a:pos x="connsiteX0" y="connsiteY0"/>
                </a:cxn>
                <a:cxn ang="0">
                  <a:pos x="connsiteX1" y="connsiteY1"/>
                </a:cxn>
                <a:cxn ang="0">
                  <a:pos x="connsiteX2" y="connsiteY2"/>
                </a:cxn>
                <a:cxn ang="0">
                  <a:pos x="connsiteX3" y="connsiteY3"/>
                </a:cxn>
              </a:cxnLst>
              <a:rect l="l" t="t" r="r" b="b"/>
              <a:pathLst>
                <a:path w="99391" h="99391">
                  <a:moveTo>
                    <a:pt x="55991" y="86802"/>
                  </a:moveTo>
                  <a:lnTo>
                    <a:pt x="24848" y="46714"/>
                  </a:lnTo>
                  <a:lnTo>
                    <a:pt x="50690" y="24848"/>
                  </a:lnTo>
                  <a:lnTo>
                    <a:pt x="96079" y="67917"/>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1" name="Freeform: Shape 70">
              <a:extLst>
                <a:ext uri="{FF2B5EF4-FFF2-40B4-BE49-F238E27FC236}">
                  <a16:creationId xmlns:a16="http://schemas.microsoft.com/office/drawing/2014/main" id="{8CD9ECA3-9B91-4820-842E-057EDB7C55F6}"/>
                </a:ext>
              </a:extLst>
            </p:cNvPr>
            <p:cNvSpPr/>
            <p:nvPr/>
          </p:nvSpPr>
          <p:spPr>
            <a:xfrm>
              <a:off x="8793209" y="5193278"/>
              <a:ext cx="66269" cy="99403"/>
            </a:xfrm>
            <a:custGeom>
              <a:avLst/>
              <a:gdLst>
                <a:gd name="connsiteX0" fmla="*/ 37437 w 66260"/>
                <a:gd name="connsiteY0" fmla="*/ 86139 h 99391"/>
                <a:gd name="connsiteX1" fmla="*/ 24848 w 66260"/>
                <a:gd name="connsiteY1" fmla="*/ 27829 h 99391"/>
                <a:gd name="connsiteX2" fmla="*/ 55990 w 66260"/>
                <a:gd name="connsiteY2" fmla="*/ 24848 h 99391"/>
                <a:gd name="connsiteX3" fmla="*/ 59634 w 66260"/>
                <a:gd name="connsiteY3" fmla="*/ 81832 h 99391"/>
              </a:gdLst>
              <a:ahLst/>
              <a:cxnLst>
                <a:cxn ang="0">
                  <a:pos x="connsiteX0" y="connsiteY0"/>
                </a:cxn>
                <a:cxn ang="0">
                  <a:pos x="connsiteX1" y="connsiteY1"/>
                </a:cxn>
                <a:cxn ang="0">
                  <a:pos x="connsiteX2" y="connsiteY2"/>
                </a:cxn>
                <a:cxn ang="0">
                  <a:pos x="connsiteX3" y="connsiteY3"/>
                </a:cxn>
              </a:cxnLst>
              <a:rect l="l" t="t" r="r" b="b"/>
              <a:pathLst>
                <a:path w="66260" h="99391">
                  <a:moveTo>
                    <a:pt x="37437" y="86139"/>
                  </a:moveTo>
                  <a:lnTo>
                    <a:pt x="24848" y="27829"/>
                  </a:lnTo>
                  <a:lnTo>
                    <a:pt x="55990" y="24848"/>
                  </a:lnTo>
                  <a:lnTo>
                    <a:pt x="59634" y="81832"/>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2" name="Freeform: Shape 71">
              <a:extLst>
                <a:ext uri="{FF2B5EF4-FFF2-40B4-BE49-F238E27FC236}">
                  <a16:creationId xmlns:a16="http://schemas.microsoft.com/office/drawing/2014/main" id="{88CD9AAF-0355-4E9F-9BAB-FE4C173023D7}"/>
                </a:ext>
              </a:extLst>
            </p:cNvPr>
            <p:cNvSpPr/>
            <p:nvPr/>
          </p:nvSpPr>
          <p:spPr>
            <a:xfrm>
              <a:off x="8677901" y="5180023"/>
              <a:ext cx="99403" cy="99403"/>
            </a:xfrm>
            <a:custGeom>
              <a:avLst/>
              <a:gdLst>
                <a:gd name="connsiteX0" fmla="*/ 46714 w 99391"/>
                <a:gd name="connsiteY0" fmla="*/ 81170 h 99391"/>
                <a:gd name="connsiteX1" fmla="*/ 76531 w 99391"/>
                <a:gd name="connsiteY1" fmla="*/ 24848 h 99391"/>
                <a:gd name="connsiteX2" fmla="*/ 46714 w 99391"/>
                <a:gd name="connsiteY2" fmla="*/ 29487 h 99391"/>
                <a:gd name="connsiteX3" fmla="*/ 24848 w 99391"/>
                <a:gd name="connsiteY3" fmla="*/ 74212 h 99391"/>
              </a:gdLst>
              <a:ahLst/>
              <a:cxnLst>
                <a:cxn ang="0">
                  <a:pos x="connsiteX0" y="connsiteY0"/>
                </a:cxn>
                <a:cxn ang="0">
                  <a:pos x="connsiteX1" y="connsiteY1"/>
                </a:cxn>
                <a:cxn ang="0">
                  <a:pos x="connsiteX2" y="connsiteY2"/>
                </a:cxn>
                <a:cxn ang="0">
                  <a:pos x="connsiteX3" y="connsiteY3"/>
                </a:cxn>
              </a:cxnLst>
              <a:rect l="l" t="t" r="r" b="b"/>
              <a:pathLst>
                <a:path w="99391" h="99391">
                  <a:moveTo>
                    <a:pt x="46714" y="81170"/>
                  </a:moveTo>
                  <a:lnTo>
                    <a:pt x="76531" y="24848"/>
                  </a:lnTo>
                  <a:lnTo>
                    <a:pt x="46714" y="29487"/>
                  </a:lnTo>
                  <a:lnTo>
                    <a:pt x="24848" y="74212"/>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3" name="Freeform: Shape 72">
              <a:extLst>
                <a:ext uri="{FF2B5EF4-FFF2-40B4-BE49-F238E27FC236}">
                  <a16:creationId xmlns:a16="http://schemas.microsoft.com/office/drawing/2014/main" id="{3A802A3E-482B-4134-86D7-70CC0FB1D240}"/>
                </a:ext>
              </a:extLst>
            </p:cNvPr>
            <p:cNvSpPr/>
            <p:nvPr/>
          </p:nvSpPr>
          <p:spPr>
            <a:xfrm>
              <a:off x="8596722" y="5130322"/>
              <a:ext cx="66269" cy="99403"/>
            </a:xfrm>
            <a:custGeom>
              <a:avLst/>
              <a:gdLst>
                <a:gd name="connsiteX0" fmla="*/ 24848 w 66260"/>
                <a:gd name="connsiteY0" fmla="*/ 91440 h 99391"/>
                <a:gd name="connsiteX1" fmla="*/ 39425 w 66260"/>
                <a:gd name="connsiteY1" fmla="*/ 24848 h 99391"/>
                <a:gd name="connsiteX2" fmla="*/ 62948 w 66260"/>
                <a:gd name="connsiteY2" fmla="*/ 42739 h 99391"/>
                <a:gd name="connsiteX3" fmla="*/ 55991 w 66260"/>
                <a:gd name="connsiteY3" fmla="*/ 95085 h 99391"/>
              </a:gdLst>
              <a:ahLst/>
              <a:cxnLst>
                <a:cxn ang="0">
                  <a:pos x="connsiteX0" y="connsiteY0"/>
                </a:cxn>
                <a:cxn ang="0">
                  <a:pos x="connsiteX1" y="connsiteY1"/>
                </a:cxn>
                <a:cxn ang="0">
                  <a:pos x="connsiteX2" y="connsiteY2"/>
                </a:cxn>
                <a:cxn ang="0">
                  <a:pos x="connsiteX3" y="connsiteY3"/>
                </a:cxn>
              </a:cxnLst>
              <a:rect l="l" t="t" r="r" b="b"/>
              <a:pathLst>
                <a:path w="66260" h="99391">
                  <a:moveTo>
                    <a:pt x="24848" y="91440"/>
                  </a:moveTo>
                  <a:lnTo>
                    <a:pt x="39425" y="24848"/>
                  </a:lnTo>
                  <a:lnTo>
                    <a:pt x="62948" y="42739"/>
                  </a:lnTo>
                  <a:lnTo>
                    <a:pt x="55991" y="95085"/>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4" name="Freeform: Shape 73">
              <a:extLst>
                <a:ext uri="{FF2B5EF4-FFF2-40B4-BE49-F238E27FC236}">
                  <a16:creationId xmlns:a16="http://schemas.microsoft.com/office/drawing/2014/main" id="{B7AF5BC3-D4C9-45AC-A4A8-95DD9CFE5E6C}"/>
                </a:ext>
              </a:extLst>
            </p:cNvPr>
            <p:cNvSpPr/>
            <p:nvPr/>
          </p:nvSpPr>
          <p:spPr>
            <a:xfrm>
              <a:off x="8496988" y="5066042"/>
              <a:ext cx="99403" cy="99403"/>
            </a:xfrm>
            <a:custGeom>
              <a:avLst/>
              <a:gdLst>
                <a:gd name="connsiteX0" fmla="*/ 33793 w 99391"/>
                <a:gd name="connsiteY0" fmla="*/ 89120 h 99391"/>
                <a:gd name="connsiteX1" fmla="*/ 95747 w 99391"/>
                <a:gd name="connsiteY1" fmla="*/ 55328 h 99391"/>
                <a:gd name="connsiteX2" fmla="*/ 79844 w 99391"/>
                <a:gd name="connsiteY2" fmla="*/ 24848 h 99391"/>
                <a:gd name="connsiteX3" fmla="*/ 24848 w 99391"/>
                <a:gd name="connsiteY3" fmla="*/ 61291 h 99391"/>
              </a:gdLst>
              <a:ahLst/>
              <a:cxnLst>
                <a:cxn ang="0">
                  <a:pos x="connsiteX0" y="connsiteY0"/>
                </a:cxn>
                <a:cxn ang="0">
                  <a:pos x="connsiteX1" y="connsiteY1"/>
                </a:cxn>
                <a:cxn ang="0">
                  <a:pos x="connsiteX2" y="connsiteY2"/>
                </a:cxn>
                <a:cxn ang="0">
                  <a:pos x="connsiteX3" y="connsiteY3"/>
                </a:cxn>
              </a:cxnLst>
              <a:rect l="l" t="t" r="r" b="b"/>
              <a:pathLst>
                <a:path w="99391" h="99391">
                  <a:moveTo>
                    <a:pt x="33793" y="89120"/>
                  </a:moveTo>
                  <a:lnTo>
                    <a:pt x="95747" y="55328"/>
                  </a:lnTo>
                  <a:lnTo>
                    <a:pt x="79844" y="24848"/>
                  </a:lnTo>
                  <a:lnTo>
                    <a:pt x="24848" y="61291"/>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5" name="Freeform: Shape 74">
              <a:extLst>
                <a:ext uri="{FF2B5EF4-FFF2-40B4-BE49-F238E27FC236}">
                  <a16:creationId xmlns:a16="http://schemas.microsoft.com/office/drawing/2014/main" id="{7FB6BC15-56FC-44A8-B83C-7CA37A6FBADF}"/>
                </a:ext>
              </a:extLst>
            </p:cNvPr>
            <p:cNvSpPr/>
            <p:nvPr/>
          </p:nvSpPr>
          <p:spPr>
            <a:xfrm>
              <a:off x="8463523" y="5000104"/>
              <a:ext cx="99403" cy="99403"/>
            </a:xfrm>
            <a:custGeom>
              <a:avLst/>
              <a:gdLst>
                <a:gd name="connsiteX0" fmla="*/ 24848 w 99391"/>
                <a:gd name="connsiteY0" fmla="*/ 67255 h 99391"/>
                <a:gd name="connsiteX1" fmla="*/ 82164 w 99391"/>
                <a:gd name="connsiteY1" fmla="*/ 24848 h 99391"/>
                <a:gd name="connsiteX2" fmla="*/ 93759 w 99391"/>
                <a:gd name="connsiteY2" fmla="*/ 53009 h 99391"/>
                <a:gd name="connsiteX3" fmla="*/ 33793 w 99391"/>
                <a:gd name="connsiteY3" fmla="*/ 95084 h 99391"/>
              </a:gdLst>
              <a:ahLst/>
              <a:cxnLst>
                <a:cxn ang="0">
                  <a:pos x="connsiteX0" y="connsiteY0"/>
                </a:cxn>
                <a:cxn ang="0">
                  <a:pos x="connsiteX1" y="connsiteY1"/>
                </a:cxn>
                <a:cxn ang="0">
                  <a:pos x="connsiteX2" y="connsiteY2"/>
                </a:cxn>
                <a:cxn ang="0">
                  <a:pos x="connsiteX3" y="connsiteY3"/>
                </a:cxn>
              </a:cxnLst>
              <a:rect l="l" t="t" r="r" b="b"/>
              <a:pathLst>
                <a:path w="99391" h="99391">
                  <a:moveTo>
                    <a:pt x="24848" y="67255"/>
                  </a:moveTo>
                  <a:lnTo>
                    <a:pt x="82164" y="24848"/>
                  </a:lnTo>
                  <a:lnTo>
                    <a:pt x="93759" y="53009"/>
                  </a:lnTo>
                  <a:lnTo>
                    <a:pt x="33793" y="95084"/>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6" name="Freeform: Shape 75">
              <a:extLst>
                <a:ext uri="{FF2B5EF4-FFF2-40B4-BE49-F238E27FC236}">
                  <a16:creationId xmlns:a16="http://schemas.microsoft.com/office/drawing/2014/main" id="{D4D6CEE3-6A03-4BF6-AA55-605CF59D12D2}"/>
                </a:ext>
              </a:extLst>
            </p:cNvPr>
            <p:cNvSpPr/>
            <p:nvPr/>
          </p:nvSpPr>
          <p:spPr>
            <a:xfrm>
              <a:off x="8434033" y="4931185"/>
              <a:ext cx="99403" cy="66269"/>
            </a:xfrm>
            <a:custGeom>
              <a:avLst/>
              <a:gdLst>
                <a:gd name="connsiteX0" fmla="*/ 24848 w 99391"/>
                <a:gd name="connsiteY0" fmla="*/ 54334 h 66260"/>
                <a:gd name="connsiteX1" fmla="*/ 95085 w 99391"/>
                <a:gd name="connsiteY1" fmla="*/ 62617 h 66260"/>
                <a:gd name="connsiteX2" fmla="*/ 101048 w 99391"/>
                <a:gd name="connsiteY2" fmla="*/ 32137 h 66260"/>
                <a:gd name="connsiteX3" fmla="*/ 36775 w 99391"/>
                <a:gd name="connsiteY3" fmla="*/ 24848 h 66260"/>
              </a:gdLst>
              <a:ahLst/>
              <a:cxnLst>
                <a:cxn ang="0">
                  <a:pos x="connsiteX0" y="connsiteY0"/>
                </a:cxn>
                <a:cxn ang="0">
                  <a:pos x="connsiteX1" y="connsiteY1"/>
                </a:cxn>
                <a:cxn ang="0">
                  <a:pos x="connsiteX2" y="connsiteY2"/>
                </a:cxn>
                <a:cxn ang="0">
                  <a:pos x="connsiteX3" y="connsiteY3"/>
                </a:cxn>
              </a:cxnLst>
              <a:rect l="l" t="t" r="r" b="b"/>
              <a:pathLst>
                <a:path w="99391" h="66260">
                  <a:moveTo>
                    <a:pt x="24848" y="54334"/>
                  </a:moveTo>
                  <a:lnTo>
                    <a:pt x="95085" y="62617"/>
                  </a:lnTo>
                  <a:lnTo>
                    <a:pt x="101048" y="32137"/>
                  </a:lnTo>
                  <a:lnTo>
                    <a:pt x="36775"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7" name="Freeform: Shape 76">
              <a:extLst>
                <a:ext uri="{FF2B5EF4-FFF2-40B4-BE49-F238E27FC236}">
                  <a16:creationId xmlns:a16="http://schemas.microsoft.com/office/drawing/2014/main" id="{AED39826-D959-49A0-90ED-309D511F9EB9}"/>
                </a:ext>
              </a:extLst>
            </p:cNvPr>
            <p:cNvSpPr/>
            <p:nvPr/>
          </p:nvSpPr>
          <p:spPr>
            <a:xfrm>
              <a:off x="8420449" y="4842054"/>
              <a:ext cx="99403" cy="66269"/>
            </a:xfrm>
            <a:custGeom>
              <a:avLst/>
              <a:gdLst>
                <a:gd name="connsiteX0" fmla="*/ 24848 w 99391"/>
                <a:gd name="connsiteY0" fmla="*/ 37106 h 66260"/>
                <a:gd name="connsiteX1" fmla="*/ 92434 w 99391"/>
                <a:gd name="connsiteY1" fmla="*/ 24848 h 66260"/>
                <a:gd name="connsiteX2" fmla="*/ 92434 w 99391"/>
                <a:gd name="connsiteY2" fmla="*/ 50027 h 66260"/>
                <a:gd name="connsiteX3" fmla="*/ 31474 w 99391"/>
                <a:gd name="connsiteY3" fmla="*/ 56984 h 66260"/>
              </a:gdLst>
              <a:ahLst/>
              <a:cxnLst>
                <a:cxn ang="0">
                  <a:pos x="connsiteX0" y="connsiteY0"/>
                </a:cxn>
                <a:cxn ang="0">
                  <a:pos x="connsiteX1" y="connsiteY1"/>
                </a:cxn>
                <a:cxn ang="0">
                  <a:pos x="connsiteX2" y="connsiteY2"/>
                </a:cxn>
                <a:cxn ang="0">
                  <a:pos x="connsiteX3" y="connsiteY3"/>
                </a:cxn>
              </a:cxnLst>
              <a:rect l="l" t="t" r="r" b="b"/>
              <a:pathLst>
                <a:path w="99391" h="66260">
                  <a:moveTo>
                    <a:pt x="24848" y="37106"/>
                  </a:moveTo>
                  <a:lnTo>
                    <a:pt x="92434" y="24848"/>
                  </a:lnTo>
                  <a:lnTo>
                    <a:pt x="92434" y="50027"/>
                  </a:lnTo>
                  <a:lnTo>
                    <a:pt x="31474" y="56984"/>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8" name="Freeform: Shape 77">
              <a:extLst>
                <a:ext uri="{FF2B5EF4-FFF2-40B4-BE49-F238E27FC236}">
                  <a16:creationId xmlns:a16="http://schemas.microsoft.com/office/drawing/2014/main" id="{65331038-8A9C-411A-9A0A-0C105AB6356E}"/>
                </a:ext>
              </a:extLst>
            </p:cNvPr>
            <p:cNvSpPr/>
            <p:nvPr/>
          </p:nvSpPr>
          <p:spPr>
            <a:xfrm>
              <a:off x="8442316" y="4729398"/>
              <a:ext cx="99403" cy="99403"/>
            </a:xfrm>
            <a:custGeom>
              <a:avLst/>
              <a:gdLst>
                <a:gd name="connsiteX0" fmla="*/ 24848 w 99391"/>
                <a:gd name="connsiteY0" fmla="*/ 49696 h 99391"/>
                <a:gd name="connsiteX1" fmla="*/ 86802 w 99391"/>
                <a:gd name="connsiteY1" fmla="*/ 86802 h 99391"/>
                <a:gd name="connsiteX2" fmla="*/ 100385 w 99391"/>
                <a:gd name="connsiteY2" fmla="*/ 49696 h 99391"/>
                <a:gd name="connsiteX3" fmla="*/ 33130 w 99391"/>
                <a:gd name="connsiteY3" fmla="*/ 24848 h 99391"/>
              </a:gdLst>
              <a:ahLst/>
              <a:cxnLst>
                <a:cxn ang="0">
                  <a:pos x="connsiteX0" y="connsiteY0"/>
                </a:cxn>
                <a:cxn ang="0">
                  <a:pos x="connsiteX1" y="connsiteY1"/>
                </a:cxn>
                <a:cxn ang="0">
                  <a:pos x="connsiteX2" y="connsiteY2"/>
                </a:cxn>
                <a:cxn ang="0">
                  <a:pos x="connsiteX3" y="connsiteY3"/>
                </a:cxn>
              </a:cxnLst>
              <a:rect l="l" t="t" r="r" b="b"/>
              <a:pathLst>
                <a:path w="99391" h="99391">
                  <a:moveTo>
                    <a:pt x="24848" y="49696"/>
                  </a:moveTo>
                  <a:lnTo>
                    <a:pt x="86802" y="86802"/>
                  </a:lnTo>
                  <a:lnTo>
                    <a:pt x="100385" y="49696"/>
                  </a:lnTo>
                  <a:lnTo>
                    <a:pt x="33130"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79" name="Freeform: Shape 78">
              <a:extLst>
                <a:ext uri="{FF2B5EF4-FFF2-40B4-BE49-F238E27FC236}">
                  <a16:creationId xmlns:a16="http://schemas.microsoft.com/office/drawing/2014/main" id="{863CC1A2-9035-4B7E-8581-A760AAF66170}"/>
                </a:ext>
              </a:extLst>
            </p:cNvPr>
            <p:cNvSpPr/>
            <p:nvPr/>
          </p:nvSpPr>
          <p:spPr>
            <a:xfrm>
              <a:off x="8454244" y="4663460"/>
              <a:ext cx="132537" cy="66269"/>
            </a:xfrm>
            <a:custGeom>
              <a:avLst/>
              <a:gdLst>
                <a:gd name="connsiteX0" fmla="*/ 40088 w 132521"/>
                <a:gd name="connsiteY0" fmla="*/ 24848 h 66260"/>
                <a:gd name="connsiteX1" fmla="*/ 106680 w 132521"/>
                <a:gd name="connsiteY1" fmla="*/ 43732 h 66260"/>
                <a:gd name="connsiteX2" fmla="*/ 110656 w 132521"/>
                <a:gd name="connsiteY2" fmla="*/ 70237 h 66260"/>
                <a:gd name="connsiteX3" fmla="*/ 24848 w 132521"/>
                <a:gd name="connsiteY3" fmla="*/ 54666 h 66260"/>
              </a:gdLst>
              <a:ahLst/>
              <a:cxnLst>
                <a:cxn ang="0">
                  <a:pos x="connsiteX0" y="connsiteY0"/>
                </a:cxn>
                <a:cxn ang="0">
                  <a:pos x="connsiteX1" y="connsiteY1"/>
                </a:cxn>
                <a:cxn ang="0">
                  <a:pos x="connsiteX2" y="connsiteY2"/>
                </a:cxn>
                <a:cxn ang="0">
                  <a:pos x="connsiteX3" y="connsiteY3"/>
                </a:cxn>
              </a:cxnLst>
              <a:rect l="l" t="t" r="r" b="b"/>
              <a:pathLst>
                <a:path w="132521" h="66260">
                  <a:moveTo>
                    <a:pt x="40088" y="24848"/>
                  </a:moveTo>
                  <a:lnTo>
                    <a:pt x="106680" y="43732"/>
                  </a:lnTo>
                  <a:lnTo>
                    <a:pt x="110656" y="70237"/>
                  </a:lnTo>
                  <a:lnTo>
                    <a:pt x="24848" y="54666"/>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0" name="Freeform: Shape 79">
              <a:extLst>
                <a:ext uri="{FF2B5EF4-FFF2-40B4-BE49-F238E27FC236}">
                  <a16:creationId xmlns:a16="http://schemas.microsoft.com/office/drawing/2014/main" id="{8B732AE2-9273-4379-991B-786E13B7EDDA}"/>
                </a:ext>
              </a:extLst>
            </p:cNvPr>
            <p:cNvSpPr/>
            <p:nvPr/>
          </p:nvSpPr>
          <p:spPr>
            <a:xfrm>
              <a:off x="8521176" y="4561406"/>
              <a:ext cx="99403" cy="99403"/>
            </a:xfrm>
            <a:custGeom>
              <a:avLst/>
              <a:gdLst>
                <a:gd name="connsiteX0" fmla="*/ 24848 w 99391"/>
                <a:gd name="connsiteY0" fmla="*/ 48040 h 99391"/>
                <a:gd name="connsiteX1" fmla="*/ 66592 w 99391"/>
                <a:gd name="connsiteY1" fmla="*/ 94091 h 99391"/>
                <a:gd name="connsiteX2" fmla="*/ 92103 w 99391"/>
                <a:gd name="connsiteY2" fmla="*/ 76200 h 99391"/>
                <a:gd name="connsiteX3" fmla="*/ 64936 w 99391"/>
                <a:gd name="connsiteY3" fmla="*/ 24848 h 99391"/>
              </a:gdLst>
              <a:ahLst/>
              <a:cxnLst>
                <a:cxn ang="0">
                  <a:pos x="connsiteX0" y="connsiteY0"/>
                </a:cxn>
                <a:cxn ang="0">
                  <a:pos x="connsiteX1" y="connsiteY1"/>
                </a:cxn>
                <a:cxn ang="0">
                  <a:pos x="connsiteX2" y="connsiteY2"/>
                </a:cxn>
                <a:cxn ang="0">
                  <a:pos x="connsiteX3" y="connsiteY3"/>
                </a:cxn>
              </a:cxnLst>
              <a:rect l="l" t="t" r="r" b="b"/>
              <a:pathLst>
                <a:path w="99391" h="99391">
                  <a:moveTo>
                    <a:pt x="24848" y="48040"/>
                  </a:moveTo>
                  <a:lnTo>
                    <a:pt x="66592" y="94091"/>
                  </a:lnTo>
                  <a:lnTo>
                    <a:pt x="92103" y="76200"/>
                  </a:lnTo>
                  <a:lnTo>
                    <a:pt x="64936"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1" name="Freeform: Shape 80">
              <a:extLst>
                <a:ext uri="{FF2B5EF4-FFF2-40B4-BE49-F238E27FC236}">
                  <a16:creationId xmlns:a16="http://schemas.microsoft.com/office/drawing/2014/main" id="{E3A55D5B-3F1B-48B1-B944-82C56E0FAF3B}"/>
                </a:ext>
              </a:extLst>
            </p:cNvPr>
            <p:cNvSpPr/>
            <p:nvPr/>
          </p:nvSpPr>
          <p:spPr>
            <a:xfrm>
              <a:off x="8578499" y="4536224"/>
              <a:ext cx="99403" cy="99403"/>
            </a:xfrm>
            <a:custGeom>
              <a:avLst/>
              <a:gdLst>
                <a:gd name="connsiteX0" fmla="*/ 43070 w 99391"/>
                <a:gd name="connsiteY0" fmla="*/ 24848 h 99391"/>
                <a:gd name="connsiteX1" fmla="*/ 81832 w 99391"/>
                <a:gd name="connsiteY1" fmla="*/ 70568 h 99391"/>
                <a:gd name="connsiteX2" fmla="*/ 42407 w 99391"/>
                <a:gd name="connsiteY2" fmla="*/ 75537 h 99391"/>
                <a:gd name="connsiteX3" fmla="*/ 24848 w 99391"/>
                <a:gd name="connsiteY3" fmla="*/ 34455 h 99391"/>
              </a:gdLst>
              <a:ahLst/>
              <a:cxnLst>
                <a:cxn ang="0">
                  <a:pos x="connsiteX0" y="connsiteY0"/>
                </a:cxn>
                <a:cxn ang="0">
                  <a:pos x="connsiteX1" y="connsiteY1"/>
                </a:cxn>
                <a:cxn ang="0">
                  <a:pos x="connsiteX2" y="connsiteY2"/>
                </a:cxn>
                <a:cxn ang="0">
                  <a:pos x="connsiteX3" y="connsiteY3"/>
                </a:cxn>
              </a:cxnLst>
              <a:rect l="l" t="t" r="r" b="b"/>
              <a:pathLst>
                <a:path w="99391" h="99391">
                  <a:moveTo>
                    <a:pt x="43070" y="24848"/>
                  </a:moveTo>
                  <a:lnTo>
                    <a:pt x="81832" y="70568"/>
                  </a:lnTo>
                  <a:lnTo>
                    <a:pt x="42407" y="75537"/>
                  </a:lnTo>
                  <a:lnTo>
                    <a:pt x="24848" y="34455"/>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2" name="Freeform: Shape 81">
              <a:extLst>
                <a:ext uri="{FF2B5EF4-FFF2-40B4-BE49-F238E27FC236}">
                  <a16:creationId xmlns:a16="http://schemas.microsoft.com/office/drawing/2014/main" id="{3DAF604C-D11E-4ED0-8FF0-40F2C17C627D}"/>
                </a:ext>
              </a:extLst>
            </p:cNvPr>
            <p:cNvSpPr/>
            <p:nvPr/>
          </p:nvSpPr>
          <p:spPr>
            <a:xfrm>
              <a:off x="8717994" y="4479897"/>
              <a:ext cx="66269" cy="99403"/>
            </a:xfrm>
            <a:custGeom>
              <a:avLst/>
              <a:gdLst>
                <a:gd name="connsiteX0" fmla="*/ 24848 w 66260"/>
                <a:gd name="connsiteY0" fmla="*/ 28492 h 99391"/>
                <a:gd name="connsiteX1" fmla="*/ 28161 w 66260"/>
                <a:gd name="connsiteY1" fmla="*/ 95415 h 99391"/>
                <a:gd name="connsiteX2" fmla="*/ 54665 w 66260"/>
                <a:gd name="connsiteY2" fmla="*/ 84814 h 99391"/>
                <a:gd name="connsiteX3" fmla="*/ 49365 w 66260"/>
                <a:gd name="connsiteY3" fmla="*/ 24848 h 99391"/>
              </a:gdLst>
              <a:ahLst/>
              <a:cxnLst>
                <a:cxn ang="0">
                  <a:pos x="connsiteX0" y="connsiteY0"/>
                </a:cxn>
                <a:cxn ang="0">
                  <a:pos x="connsiteX1" y="connsiteY1"/>
                </a:cxn>
                <a:cxn ang="0">
                  <a:pos x="connsiteX2" y="connsiteY2"/>
                </a:cxn>
                <a:cxn ang="0">
                  <a:pos x="connsiteX3" y="connsiteY3"/>
                </a:cxn>
              </a:cxnLst>
              <a:rect l="l" t="t" r="r" b="b"/>
              <a:pathLst>
                <a:path w="66260" h="99391">
                  <a:moveTo>
                    <a:pt x="24848" y="28492"/>
                  </a:moveTo>
                  <a:lnTo>
                    <a:pt x="28161" y="95415"/>
                  </a:lnTo>
                  <a:lnTo>
                    <a:pt x="54665" y="84814"/>
                  </a:lnTo>
                  <a:lnTo>
                    <a:pt x="49365"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3" name="Freeform: Shape 82">
              <a:extLst>
                <a:ext uri="{FF2B5EF4-FFF2-40B4-BE49-F238E27FC236}">
                  <a16:creationId xmlns:a16="http://schemas.microsoft.com/office/drawing/2014/main" id="{F7246B70-5DE7-42B8-80EC-0B7B872C98D7}"/>
                </a:ext>
              </a:extLst>
            </p:cNvPr>
            <p:cNvSpPr/>
            <p:nvPr/>
          </p:nvSpPr>
          <p:spPr>
            <a:xfrm>
              <a:off x="8801493" y="4466311"/>
              <a:ext cx="99403" cy="99403"/>
            </a:xfrm>
            <a:custGeom>
              <a:avLst/>
              <a:gdLst>
                <a:gd name="connsiteX0" fmla="*/ 59634 w 99391"/>
                <a:gd name="connsiteY0" fmla="*/ 24848 h 99391"/>
                <a:gd name="connsiteX1" fmla="*/ 79182 w 99391"/>
                <a:gd name="connsiteY1" fmla="*/ 83820 h 99391"/>
                <a:gd name="connsiteX2" fmla="*/ 45389 w 99391"/>
                <a:gd name="connsiteY2" fmla="*/ 83820 h 99391"/>
                <a:gd name="connsiteX3" fmla="*/ 24848 w 99391"/>
                <a:gd name="connsiteY3" fmla="*/ 28161 h 99391"/>
              </a:gdLst>
              <a:ahLst/>
              <a:cxnLst>
                <a:cxn ang="0">
                  <a:pos x="connsiteX0" y="connsiteY0"/>
                </a:cxn>
                <a:cxn ang="0">
                  <a:pos x="connsiteX1" y="connsiteY1"/>
                </a:cxn>
                <a:cxn ang="0">
                  <a:pos x="connsiteX2" y="connsiteY2"/>
                </a:cxn>
                <a:cxn ang="0">
                  <a:pos x="connsiteX3" y="connsiteY3"/>
                </a:cxn>
              </a:cxnLst>
              <a:rect l="l" t="t" r="r" b="b"/>
              <a:pathLst>
                <a:path w="99391" h="99391">
                  <a:moveTo>
                    <a:pt x="59634" y="24848"/>
                  </a:moveTo>
                  <a:lnTo>
                    <a:pt x="79182" y="83820"/>
                  </a:lnTo>
                  <a:lnTo>
                    <a:pt x="45389" y="83820"/>
                  </a:lnTo>
                  <a:lnTo>
                    <a:pt x="24848" y="28161"/>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4" name="Freeform: Shape 83">
              <a:extLst>
                <a:ext uri="{FF2B5EF4-FFF2-40B4-BE49-F238E27FC236}">
                  <a16:creationId xmlns:a16="http://schemas.microsoft.com/office/drawing/2014/main" id="{1AD77A29-1D73-4C6B-9012-025164B9D0E4}"/>
                </a:ext>
              </a:extLst>
            </p:cNvPr>
            <p:cNvSpPr/>
            <p:nvPr/>
          </p:nvSpPr>
          <p:spPr>
            <a:xfrm>
              <a:off x="8957555" y="4439141"/>
              <a:ext cx="66269" cy="99403"/>
            </a:xfrm>
            <a:custGeom>
              <a:avLst/>
              <a:gdLst>
                <a:gd name="connsiteX0" fmla="*/ 24848 w 66260"/>
                <a:gd name="connsiteY0" fmla="*/ 24848 h 99391"/>
                <a:gd name="connsiteX1" fmla="*/ 39094 w 66260"/>
                <a:gd name="connsiteY1" fmla="*/ 83157 h 99391"/>
                <a:gd name="connsiteX2" fmla="*/ 60629 w 66260"/>
                <a:gd name="connsiteY2" fmla="*/ 76200 h 99391"/>
                <a:gd name="connsiteX3" fmla="*/ 60629 w 66260"/>
                <a:gd name="connsiteY3" fmla="*/ 24848 h 99391"/>
              </a:gdLst>
              <a:ahLst/>
              <a:cxnLst>
                <a:cxn ang="0">
                  <a:pos x="connsiteX0" y="connsiteY0"/>
                </a:cxn>
                <a:cxn ang="0">
                  <a:pos x="connsiteX1" y="connsiteY1"/>
                </a:cxn>
                <a:cxn ang="0">
                  <a:pos x="connsiteX2" y="connsiteY2"/>
                </a:cxn>
                <a:cxn ang="0">
                  <a:pos x="connsiteX3" y="connsiteY3"/>
                </a:cxn>
              </a:cxnLst>
              <a:rect l="l" t="t" r="r" b="b"/>
              <a:pathLst>
                <a:path w="66260" h="99391">
                  <a:moveTo>
                    <a:pt x="24848" y="24848"/>
                  </a:moveTo>
                  <a:lnTo>
                    <a:pt x="39094" y="83157"/>
                  </a:lnTo>
                  <a:lnTo>
                    <a:pt x="60629" y="76200"/>
                  </a:lnTo>
                  <a:lnTo>
                    <a:pt x="60629"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5" name="Freeform: Shape 84">
              <a:extLst>
                <a:ext uri="{FF2B5EF4-FFF2-40B4-BE49-F238E27FC236}">
                  <a16:creationId xmlns:a16="http://schemas.microsoft.com/office/drawing/2014/main" id="{4E5C5492-AD68-40A0-A59B-39D78F421BED}"/>
                </a:ext>
              </a:extLst>
            </p:cNvPr>
            <p:cNvSpPr/>
            <p:nvPr/>
          </p:nvSpPr>
          <p:spPr>
            <a:xfrm>
              <a:off x="9060603" y="4439141"/>
              <a:ext cx="66269" cy="99403"/>
            </a:xfrm>
            <a:custGeom>
              <a:avLst/>
              <a:gdLst>
                <a:gd name="connsiteX0" fmla="*/ 55327 w 66260"/>
                <a:gd name="connsiteY0" fmla="*/ 24848 h 99391"/>
                <a:gd name="connsiteX1" fmla="*/ 51683 w 66260"/>
                <a:gd name="connsiteY1" fmla="*/ 86139 h 99391"/>
                <a:gd name="connsiteX2" fmla="*/ 24848 w 66260"/>
                <a:gd name="connsiteY2" fmla="*/ 74875 h 99391"/>
                <a:gd name="connsiteX3" fmla="*/ 31805 w 66260"/>
                <a:gd name="connsiteY3" fmla="*/ 24848 h 99391"/>
              </a:gdLst>
              <a:ahLst/>
              <a:cxnLst>
                <a:cxn ang="0">
                  <a:pos x="connsiteX0" y="connsiteY0"/>
                </a:cxn>
                <a:cxn ang="0">
                  <a:pos x="connsiteX1" y="connsiteY1"/>
                </a:cxn>
                <a:cxn ang="0">
                  <a:pos x="connsiteX2" y="connsiteY2"/>
                </a:cxn>
                <a:cxn ang="0">
                  <a:pos x="connsiteX3" y="connsiteY3"/>
                </a:cxn>
              </a:cxnLst>
              <a:rect l="l" t="t" r="r" b="b"/>
              <a:pathLst>
                <a:path w="66260" h="99391">
                  <a:moveTo>
                    <a:pt x="55327" y="24848"/>
                  </a:moveTo>
                  <a:lnTo>
                    <a:pt x="51683" y="86139"/>
                  </a:lnTo>
                  <a:lnTo>
                    <a:pt x="24848" y="74875"/>
                  </a:lnTo>
                  <a:lnTo>
                    <a:pt x="31805" y="24848"/>
                  </a:ln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6" name="Freeform: Shape 85">
              <a:extLst>
                <a:ext uri="{FF2B5EF4-FFF2-40B4-BE49-F238E27FC236}">
                  <a16:creationId xmlns:a16="http://schemas.microsoft.com/office/drawing/2014/main" id="{EDA66DAA-3633-4D9E-8B92-F2CE481C1995}"/>
                </a:ext>
              </a:extLst>
            </p:cNvPr>
            <p:cNvSpPr/>
            <p:nvPr/>
          </p:nvSpPr>
          <p:spPr>
            <a:xfrm>
              <a:off x="8825349" y="4484535"/>
              <a:ext cx="33134" cy="33134"/>
            </a:xfrm>
            <a:custGeom>
              <a:avLst/>
              <a:gdLst>
                <a:gd name="connsiteX0" fmla="*/ 24848 w 33130"/>
                <a:gd name="connsiteY0" fmla="*/ 24848 h 33130"/>
                <a:gd name="connsiteX1" fmla="*/ 25510 w 33130"/>
                <a:gd name="connsiteY1" fmla="*/ 26836 h 33130"/>
                <a:gd name="connsiteX2" fmla="*/ 24848 w 33130"/>
                <a:gd name="connsiteY2" fmla="*/ 24848 h 33130"/>
                <a:gd name="connsiteX3" fmla="*/ 24848 w 33130"/>
                <a:gd name="connsiteY3" fmla="*/ 24848 h 33130"/>
              </a:gdLst>
              <a:ahLst/>
              <a:cxnLst>
                <a:cxn ang="0">
                  <a:pos x="connsiteX0" y="connsiteY0"/>
                </a:cxn>
                <a:cxn ang="0">
                  <a:pos x="connsiteX1" y="connsiteY1"/>
                </a:cxn>
                <a:cxn ang="0">
                  <a:pos x="connsiteX2" y="connsiteY2"/>
                </a:cxn>
                <a:cxn ang="0">
                  <a:pos x="connsiteX3" y="connsiteY3"/>
                </a:cxn>
              </a:cxnLst>
              <a:rect l="l" t="t" r="r" b="b"/>
              <a:pathLst>
                <a:path w="33130" h="33130">
                  <a:moveTo>
                    <a:pt x="24848" y="24848"/>
                  </a:moveTo>
                  <a:lnTo>
                    <a:pt x="25510" y="26836"/>
                  </a:lnTo>
                  <a:cubicBezTo>
                    <a:pt x="25179" y="26504"/>
                    <a:pt x="25179" y="25511"/>
                    <a:pt x="24848" y="24848"/>
                  </a:cubicBezTo>
                  <a:lnTo>
                    <a:pt x="24848" y="24848"/>
                  </a:ln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7" name="Freeform: Shape 86">
              <a:extLst>
                <a:ext uri="{FF2B5EF4-FFF2-40B4-BE49-F238E27FC236}">
                  <a16:creationId xmlns:a16="http://schemas.microsoft.com/office/drawing/2014/main" id="{61FA3C5B-80B1-448D-9F24-56FA82FEB8E5}"/>
                </a:ext>
              </a:extLst>
            </p:cNvPr>
            <p:cNvSpPr/>
            <p:nvPr/>
          </p:nvSpPr>
          <p:spPr>
            <a:xfrm>
              <a:off x="8411935" y="4431472"/>
              <a:ext cx="1590445" cy="861491"/>
            </a:xfrm>
            <a:custGeom>
              <a:avLst/>
              <a:gdLst>
                <a:gd name="connsiteX0" fmla="*/ 1574588 w 1590260"/>
                <a:gd name="connsiteY0" fmla="*/ 447640 h 861391"/>
                <a:gd name="connsiteX1" fmla="*/ 1554709 w 1590260"/>
                <a:gd name="connsiteY1" fmla="*/ 449959 h 861391"/>
                <a:gd name="connsiteX2" fmla="*/ 1554379 w 1590260"/>
                <a:gd name="connsiteY2" fmla="*/ 449959 h 861391"/>
                <a:gd name="connsiteX3" fmla="*/ 1536156 w 1590260"/>
                <a:gd name="connsiteY3" fmla="*/ 352556 h 861391"/>
                <a:gd name="connsiteX4" fmla="*/ 1536820 w 1590260"/>
                <a:gd name="connsiteY4" fmla="*/ 352224 h 861391"/>
                <a:gd name="connsiteX5" fmla="*/ 1552722 w 1590260"/>
                <a:gd name="connsiteY5" fmla="*/ 347917 h 861391"/>
                <a:gd name="connsiteX6" fmla="*/ 1525555 w 1590260"/>
                <a:gd name="connsiteY6" fmla="*/ 256809 h 861391"/>
                <a:gd name="connsiteX7" fmla="*/ 1507001 w 1590260"/>
                <a:gd name="connsiteY7" fmla="*/ 275693 h 861391"/>
                <a:gd name="connsiteX8" fmla="*/ 1505677 w 1590260"/>
                <a:gd name="connsiteY8" fmla="*/ 276024 h 861391"/>
                <a:gd name="connsiteX9" fmla="*/ 1468239 w 1590260"/>
                <a:gd name="connsiteY9" fmla="*/ 256809 h 861391"/>
                <a:gd name="connsiteX10" fmla="*/ 1446705 w 1590260"/>
                <a:gd name="connsiteY10" fmla="*/ 200156 h 861391"/>
                <a:gd name="connsiteX11" fmla="*/ 1447035 w 1590260"/>
                <a:gd name="connsiteY11" fmla="*/ 199493 h 861391"/>
                <a:gd name="connsiteX12" fmla="*/ 1473871 w 1590260"/>
                <a:gd name="connsiteY12" fmla="*/ 178290 h 861391"/>
                <a:gd name="connsiteX13" fmla="*/ 1398003 w 1590260"/>
                <a:gd name="connsiteY13" fmla="*/ 129588 h 861391"/>
                <a:gd name="connsiteX14" fmla="*/ 1398665 w 1590260"/>
                <a:gd name="connsiteY14" fmla="*/ 151785 h 861391"/>
                <a:gd name="connsiteX15" fmla="*/ 1396677 w 1590260"/>
                <a:gd name="connsiteY15" fmla="*/ 153773 h 861391"/>
                <a:gd name="connsiteX16" fmla="*/ 1316171 w 1590260"/>
                <a:gd name="connsiteY16" fmla="*/ 151122 h 861391"/>
                <a:gd name="connsiteX17" fmla="*/ 1265481 w 1590260"/>
                <a:gd name="connsiteY17" fmla="*/ 99439 h 861391"/>
                <a:gd name="connsiteX18" fmla="*/ 1265481 w 1590260"/>
                <a:gd name="connsiteY18" fmla="*/ 98114 h 861391"/>
                <a:gd name="connsiteX19" fmla="*/ 1276745 w 1590260"/>
                <a:gd name="connsiteY19" fmla="*/ 77242 h 861391"/>
                <a:gd name="connsiteX20" fmla="*/ 1158470 w 1590260"/>
                <a:gd name="connsiteY20" fmla="*/ 60014 h 861391"/>
                <a:gd name="connsiteX21" fmla="*/ 1169072 w 1590260"/>
                <a:gd name="connsiteY21" fmla="*/ 78236 h 861391"/>
                <a:gd name="connsiteX22" fmla="*/ 1168740 w 1590260"/>
                <a:gd name="connsiteY22" fmla="*/ 80223 h 861391"/>
                <a:gd name="connsiteX23" fmla="*/ 1087239 w 1590260"/>
                <a:gd name="connsiteY23" fmla="*/ 94801 h 861391"/>
                <a:gd name="connsiteX24" fmla="*/ 1023298 w 1590260"/>
                <a:gd name="connsiteY24" fmla="*/ 51400 h 861391"/>
                <a:gd name="connsiteX25" fmla="*/ 1037212 w 1590260"/>
                <a:gd name="connsiteY25" fmla="*/ 32847 h 861391"/>
                <a:gd name="connsiteX26" fmla="*/ 904028 w 1590260"/>
                <a:gd name="connsiteY26" fmla="*/ 32847 h 861391"/>
                <a:gd name="connsiteX27" fmla="*/ 915624 w 1590260"/>
                <a:gd name="connsiteY27" fmla="*/ 51400 h 861391"/>
                <a:gd name="connsiteX28" fmla="*/ 915292 w 1590260"/>
                <a:gd name="connsiteY28" fmla="*/ 51400 h 861391"/>
                <a:gd name="connsiteX29" fmla="*/ 852345 w 1590260"/>
                <a:gd name="connsiteY29" fmla="*/ 74923 h 861391"/>
                <a:gd name="connsiteX30" fmla="*/ 803973 w 1590260"/>
                <a:gd name="connsiteY30" fmla="*/ 74923 h 861391"/>
                <a:gd name="connsiteX31" fmla="*/ 755603 w 1590260"/>
                <a:gd name="connsiteY31" fmla="*/ 74923 h 861391"/>
                <a:gd name="connsiteX32" fmla="*/ 692656 w 1590260"/>
                <a:gd name="connsiteY32" fmla="*/ 51400 h 861391"/>
                <a:gd name="connsiteX33" fmla="*/ 692324 w 1590260"/>
                <a:gd name="connsiteY33" fmla="*/ 51400 h 861391"/>
                <a:gd name="connsiteX34" fmla="*/ 703920 w 1590260"/>
                <a:gd name="connsiteY34" fmla="*/ 32847 h 861391"/>
                <a:gd name="connsiteX35" fmla="*/ 570736 w 1590260"/>
                <a:gd name="connsiteY35" fmla="*/ 32847 h 861391"/>
                <a:gd name="connsiteX36" fmla="*/ 584651 w 1590260"/>
                <a:gd name="connsiteY36" fmla="*/ 51400 h 861391"/>
                <a:gd name="connsiteX37" fmla="*/ 520709 w 1590260"/>
                <a:gd name="connsiteY37" fmla="*/ 94801 h 861391"/>
                <a:gd name="connsiteX38" fmla="*/ 439208 w 1590260"/>
                <a:gd name="connsiteY38" fmla="*/ 80223 h 861391"/>
                <a:gd name="connsiteX39" fmla="*/ 438876 w 1590260"/>
                <a:gd name="connsiteY39" fmla="*/ 78236 h 861391"/>
                <a:gd name="connsiteX40" fmla="*/ 449478 w 1590260"/>
                <a:gd name="connsiteY40" fmla="*/ 60014 h 861391"/>
                <a:gd name="connsiteX41" fmla="*/ 331203 w 1590260"/>
                <a:gd name="connsiteY41" fmla="*/ 77242 h 861391"/>
                <a:gd name="connsiteX42" fmla="*/ 342467 w 1590260"/>
                <a:gd name="connsiteY42" fmla="*/ 98114 h 861391"/>
                <a:gd name="connsiteX43" fmla="*/ 342467 w 1590260"/>
                <a:gd name="connsiteY43" fmla="*/ 99439 h 861391"/>
                <a:gd name="connsiteX44" fmla="*/ 291777 w 1590260"/>
                <a:gd name="connsiteY44" fmla="*/ 151122 h 861391"/>
                <a:gd name="connsiteX45" fmla="*/ 211271 w 1590260"/>
                <a:gd name="connsiteY45" fmla="*/ 153773 h 861391"/>
                <a:gd name="connsiteX46" fmla="*/ 208951 w 1590260"/>
                <a:gd name="connsiteY46" fmla="*/ 151785 h 861391"/>
                <a:gd name="connsiteX47" fmla="*/ 209614 w 1590260"/>
                <a:gd name="connsiteY47" fmla="*/ 129588 h 861391"/>
                <a:gd name="connsiteX48" fmla="*/ 134077 w 1590260"/>
                <a:gd name="connsiteY48" fmla="*/ 178290 h 861391"/>
                <a:gd name="connsiteX49" fmla="*/ 160912 w 1590260"/>
                <a:gd name="connsiteY49" fmla="*/ 199493 h 861391"/>
                <a:gd name="connsiteX50" fmla="*/ 161244 w 1590260"/>
                <a:gd name="connsiteY50" fmla="*/ 200156 h 861391"/>
                <a:gd name="connsiteX51" fmla="*/ 139709 w 1590260"/>
                <a:gd name="connsiteY51" fmla="*/ 256809 h 861391"/>
                <a:gd name="connsiteX52" fmla="*/ 102271 w 1590260"/>
                <a:gd name="connsiteY52" fmla="*/ 276024 h 861391"/>
                <a:gd name="connsiteX53" fmla="*/ 100946 w 1590260"/>
                <a:gd name="connsiteY53" fmla="*/ 275693 h 861391"/>
                <a:gd name="connsiteX54" fmla="*/ 82393 w 1590260"/>
                <a:gd name="connsiteY54" fmla="*/ 256809 h 861391"/>
                <a:gd name="connsiteX55" fmla="*/ 55226 w 1590260"/>
                <a:gd name="connsiteY55" fmla="*/ 347917 h 861391"/>
                <a:gd name="connsiteX56" fmla="*/ 71129 w 1590260"/>
                <a:gd name="connsiteY56" fmla="*/ 352224 h 861391"/>
                <a:gd name="connsiteX57" fmla="*/ 71791 w 1590260"/>
                <a:gd name="connsiteY57" fmla="*/ 352556 h 861391"/>
                <a:gd name="connsiteX58" fmla="*/ 53570 w 1590260"/>
                <a:gd name="connsiteY58" fmla="*/ 449959 h 861391"/>
                <a:gd name="connsiteX59" fmla="*/ 53238 w 1590260"/>
                <a:gd name="connsiteY59" fmla="*/ 449959 h 861391"/>
                <a:gd name="connsiteX60" fmla="*/ 33360 w 1590260"/>
                <a:gd name="connsiteY60" fmla="*/ 447640 h 861391"/>
                <a:gd name="connsiteX61" fmla="*/ 47275 w 1590260"/>
                <a:gd name="connsiteY61" fmla="*/ 553989 h 861391"/>
                <a:gd name="connsiteX62" fmla="*/ 62515 w 1590260"/>
                <a:gd name="connsiteY62" fmla="*/ 549350 h 861391"/>
                <a:gd name="connsiteX63" fmla="*/ 63509 w 1590260"/>
                <a:gd name="connsiteY63" fmla="*/ 549350 h 861391"/>
                <a:gd name="connsiteX64" fmla="*/ 102934 w 1590260"/>
                <a:gd name="connsiteY64" fmla="*/ 585462 h 861391"/>
                <a:gd name="connsiteX65" fmla="*/ 97964 w 1590260"/>
                <a:gd name="connsiteY65" fmla="*/ 636815 h 861391"/>
                <a:gd name="connsiteX66" fmla="*/ 93326 w 1590260"/>
                <a:gd name="connsiteY66" fmla="*/ 639465 h 861391"/>
                <a:gd name="connsiteX67" fmla="*/ 76761 w 1590260"/>
                <a:gd name="connsiteY67" fmla="*/ 636152 h 861391"/>
                <a:gd name="connsiteX68" fmla="*/ 119499 w 1590260"/>
                <a:gd name="connsiteY68" fmla="*/ 724279 h 861391"/>
                <a:gd name="connsiteX69" fmla="*/ 131758 w 1590260"/>
                <a:gd name="connsiteY69" fmla="*/ 706389 h 861391"/>
                <a:gd name="connsiteX70" fmla="*/ 183109 w 1590260"/>
                <a:gd name="connsiteY70" fmla="*/ 724279 h 861391"/>
                <a:gd name="connsiteX71" fmla="*/ 224854 w 1590260"/>
                <a:gd name="connsiteY71" fmla="*/ 773644 h 861391"/>
                <a:gd name="connsiteX72" fmla="*/ 210277 w 1590260"/>
                <a:gd name="connsiteY72" fmla="*/ 790872 h 861391"/>
                <a:gd name="connsiteX73" fmla="*/ 313312 w 1590260"/>
                <a:gd name="connsiteY73" fmla="*/ 830296 h 861391"/>
                <a:gd name="connsiteX74" fmla="*/ 315631 w 1590260"/>
                <a:gd name="connsiteY74" fmla="*/ 805780 h 861391"/>
                <a:gd name="connsiteX75" fmla="*/ 315963 w 1590260"/>
                <a:gd name="connsiteY75" fmla="*/ 805449 h 861391"/>
                <a:gd name="connsiteX76" fmla="*/ 376923 w 1590260"/>
                <a:gd name="connsiteY76" fmla="*/ 799816 h 861391"/>
                <a:gd name="connsiteX77" fmla="*/ 424299 w 1590260"/>
                <a:gd name="connsiteY77" fmla="*/ 822014 h 861391"/>
                <a:gd name="connsiteX78" fmla="*/ 424631 w 1590260"/>
                <a:gd name="connsiteY78" fmla="*/ 823008 h 861391"/>
                <a:gd name="connsiteX79" fmla="*/ 419330 w 1590260"/>
                <a:gd name="connsiteY79" fmla="*/ 848187 h 861391"/>
                <a:gd name="connsiteX80" fmla="*/ 498511 w 1590260"/>
                <a:gd name="connsiteY80" fmla="*/ 836260 h 861391"/>
                <a:gd name="connsiteX81" fmla="*/ 493210 w 1590260"/>
                <a:gd name="connsiteY81" fmla="*/ 816713 h 861391"/>
                <a:gd name="connsiteX82" fmla="*/ 533630 w 1590260"/>
                <a:gd name="connsiteY82" fmla="*/ 775631 h 861391"/>
                <a:gd name="connsiteX83" fmla="*/ 600884 w 1590260"/>
                <a:gd name="connsiteY83" fmla="*/ 761054 h 861391"/>
                <a:gd name="connsiteX84" fmla="*/ 598565 w 1590260"/>
                <a:gd name="connsiteY84" fmla="*/ 790872 h 861391"/>
                <a:gd name="connsiteX85" fmla="*/ 674434 w 1590260"/>
                <a:gd name="connsiteY85" fmla="*/ 717984 h 861391"/>
                <a:gd name="connsiteX86" fmla="*/ 661181 w 1590260"/>
                <a:gd name="connsiteY86" fmla="*/ 699763 h 861391"/>
                <a:gd name="connsiteX87" fmla="*/ 693981 w 1590260"/>
                <a:gd name="connsiteY87" fmla="*/ 654374 h 861391"/>
                <a:gd name="connsiteX88" fmla="*/ 749972 w 1590260"/>
                <a:gd name="connsiteY88" fmla="*/ 639465 h 861391"/>
                <a:gd name="connsiteX89" fmla="*/ 749972 w 1590260"/>
                <a:gd name="connsiteY89" fmla="*/ 666301 h 861391"/>
                <a:gd name="connsiteX90" fmla="*/ 804637 w 1590260"/>
                <a:gd name="connsiteY90" fmla="*/ 669614 h 861391"/>
                <a:gd name="connsiteX91" fmla="*/ 859302 w 1590260"/>
                <a:gd name="connsiteY91" fmla="*/ 666301 h 861391"/>
                <a:gd name="connsiteX92" fmla="*/ 859302 w 1590260"/>
                <a:gd name="connsiteY92" fmla="*/ 639465 h 861391"/>
                <a:gd name="connsiteX93" fmla="*/ 915292 w 1590260"/>
                <a:gd name="connsiteY93" fmla="*/ 654374 h 861391"/>
                <a:gd name="connsiteX94" fmla="*/ 948091 w 1590260"/>
                <a:gd name="connsiteY94" fmla="*/ 699763 h 861391"/>
                <a:gd name="connsiteX95" fmla="*/ 934839 w 1590260"/>
                <a:gd name="connsiteY95" fmla="*/ 717984 h 861391"/>
                <a:gd name="connsiteX96" fmla="*/ 1010708 w 1590260"/>
                <a:gd name="connsiteY96" fmla="*/ 790872 h 861391"/>
                <a:gd name="connsiteX97" fmla="*/ 1008389 w 1590260"/>
                <a:gd name="connsiteY97" fmla="*/ 761054 h 861391"/>
                <a:gd name="connsiteX98" fmla="*/ 1075643 w 1590260"/>
                <a:gd name="connsiteY98" fmla="*/ 775631 h 861391"/>
                <a:gd name="connsiteX99" fmla="*/ 1116063 w 1590260"/>
                <a:gd name="connsiteY99" fmla="*/ 816713 h 861391"/>
                <a:gd name="connsiteX100" fmla="*/ 1110430 w 1590260"/>
                <a:gd name="connsiteY100" fmla="*/ 836260 h 861391"/>
                <a:gd name="connsiteX101" fmla="*/ 1189612 w 1590260"/>
                <a:gd name="connsiteY101" fmla="*/ 848187 h 861391"/>
                <a:gd name="connsiteX102" fmla="*/ 1184311 w 1590260"/>
                <a:gd name="connsiteY102" fmla="*/ 823008 h 861391"/>
                <a:gd name="connsiteX103" fmla="*/ 1184643 w 1590260"/>
                <a:gd name="connsiteY103" fmla="*/ 822014 h 861391"/>
                <a:gd name="connsiteX104" fmla="*/ 1232019 w 1590260"/>
                <a:gd name="connsiteY104" fmla="*/ 799816 h 861391"/>
                <a:gd name="connsiteX105" fmla="*/ 1292979 w 1590260"/>
                <a:gd name="connsiteY105" fmla="*/ 805449 h 861391"/>
                <a:gd name="connsiteX106" fmla="*/ 1293311 w 1590260"/>
                <a:gd name="connsiteY106" fmla="*/ 805780 h 861391"/>
                <a:gd name="connsiteX107" fmla="*/ 1295298 w 1590260"/>
                <a:gd name="connsiteY107" fmla="*/ 830296 h 861391"/>
                <a:gd name="connsiteX108" fmla="*/ 1398334 w 1590260"/>
                <a:gd name="connsiteY108" fmla="*/ 790872 h 861391"/>
                <a:gd name="connsiteX109" fmla="*/ 1383756 w 1590260"/>
                <a:gd name="connsiteY109" fmla="*/ 773644 h 861391"/>
                <a:gd name="connsiteX110" fmla="*/ 1425501 w 1590260"/>
                <a:gd name="connsiteY110" fmla="*/ 724279 h 861391"/>
                <a:gd name="connsiteX111" fmla="*/ 1476854 w 1590260"/>
                <a:gd name="connsiteY111" fmla="*/ 706389 h 861391"/>
                <a:gd name="connsiteX112" fmla="*/ 1489112 w 1590260"/>
                <a:gd name="connsiteY112" fmla="*/ 724279 h 861391"/>
                <a:gd name="connsiteX113" fmla="*/ 1531849 w 1590260"/>
                <a:gd name="connsiteY113" fmla="*/ 636152 h 861391"/>
                <a:gd name="connsiteX114" fmla="*/ 1514953 w 1590260"/>
                <a:gd name="connsiteY114" fmla="*/ 639465 h 861391"/>
                <a:gd name="connsiteX115" fmla="*/ 1510315 w 1590260"/>
                <a:gd name="connsiteY115" fmla="*/ 636815 h 861391"/>
                <a:gd name="connsiteX116" fmla="*/ 1505345 w 1590260"/>
                <a:gd name="connsiteY116" fmla="*/ 585462 h 861391"/>
                <a:gd name="connsiteX117" fmla="*/ 1544771 w 1590260"/>
                <a:gd name="connsiteY117" fmla="*/ 549350 h 861391"/>
                <a:gd name="connsiteX118" fmla="*/ 1545764 w 1590260"/>
                <a:gd name="connsiteY118" fmla="*/ 549350 h 861391"/>
                <a:gd name="connsiteX119" fmla="*/ 1561004 w 1590260"/>
                <a:gd name="connsiteY119" fmla="*/ 553989 h 861391"/>
                <a:gd name="connsiteX120" fmla="*/ 1574588 w 1590260"/>
                <a:gd name="connsiteY120" fmla="*/ 447640 h 861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590260" h="861391">
                  <a:moveTo>
                    <a:pt x="1574588" y="447640"/>
                  </a:moveTo>
                  <a:cubicBezTo>
                    <a:pt x="1567299" y="449959"/>
                    <a:pt x="1560342" y="450622"/>
                    <a:pt x="1554709" y="449959"/>
                  </a:cubicBezTo>
                  <a:lnTo>
                    <a:pt x="1554379" y="449959"/>
                  </a:lnTo>
                  <a:cubicBezTo>
                    <a:pt x="1506671" y="446646"/>
                    <a:pt x="1507333" y="372103"/>
                    <a:pt x="1536156" y="352556"/>
                  </a:cubicBezTo>
                  <a:lnTo>
                    <a:pt x="1536820" y="352224"/>
                  </a:lnTo>
                  <a:cubicBezTo>
                    <a:pt x="1541457" y="348911"/>
                    <a:pt x="1547090" y="347586"/>
                    <a:pt x="1552722" y="347917"/>
                  </a:cubicBezTo>
                  <a:cubicBezTo>
                    <a:pt x="1573926" y="311474"/>
                    <a:pt x="1549740" y="263103"/>
                    <a:pt x="1525555" y="256809"/>
                  </a:cubicBezTo>
                  <a:cubicBezTo>
                    <a:pt x="1524230" y="267411"/>
                    <a:pt x="1517273" y="274699"/>
                    <a:pt x="1507001" y="275693"/>
                  </a:cubicBezTo>
                  <a:lnTo>
                    <a:pt x="1505677" y="276024"/>
                  </a:lnTo>
                  <a:cubicBezTo>
                    <a:pt x="1495407" y="277350"/>
                    <a:pt x="1481823" y="272049"/>
                    <a:pt x="1468239" y="256809"/>
                  </a:cubicBezTo>
                  <a:cubicBezTo>
                    <a:pt x="1452336" y="239250"/>
                    <a:pt x="1443392" y="216389"/>
                    <a:pt x="1446705" y="200156"/>
                  </a:cubicBezTo>
                  <a:lnTo>
                    <a:pt x="1447035" y="199493"/>
                  </a:lnTo>
                  <a:cubicBezTo>
                    <a:pt x="1449355" y="187897"/>
                    <a:pt x="1457969" y="179615"/>
                    <a:pt x="1473871" y="178290"/>
                  </a:cubicBezTo>
                  <a:cubicBezTo>
                    <a:pt x="1464594" y="147810"/>
                    <a:pt x="1410261" y="126606"/>
                    <a:pt x="1398003" y="129588"/>
                  </a:cubicBezTo>
                  <a:cubicBezTo>
                    <a:pt x="1405622" y="137208"/>
                    <a:pt x="1405292" y="145490"/>
                    <a:pt x="1398665" y="151785"/>
                  </a:cubicBezTo>
                  <a:lnTo>
                    <a:pt x="1396677" y="153773"/>
                  </a:lnTo>
                  <a:cubicBezTo>
                    <a:pt x="1384088" y="164375"/>
                    <a:pt x="1353939" y="168019"/>
                    <a:pt x="1316171" y="151122"/>
                  </a:cubicBezTo>
                  <a:cubicBezTo>
                    <a:pt x="1294636" y="141515"/>
                    <a:pt x="1266475" y="120643"/>
                    <a:pt x="1265481" y="99439"/>
                  </a:cubicBezTo>
                  <a:lnTo>
                    <a:pt x="1265481" y="98114"/>
                  </a:lnTo>
                  <a:cubicBezTo>
                    <a:pt x="1265481" y="90825"/>
                    <a:pt x="1268794" y="83868"/>
                    <a:pt x="1276745" y="77242"/>
                  </a:cubicBezTo>
                  <a:cubicBezTo>
                    <a:pt x="1261506" y="66971"/>
                    <a:pt x="1193256" y="49081"/>
                    <a:pt x="1158470" y="60014"/>
                  </a:cubicBezTo>
                  <a:cubicBezTo>
                    <a:pt x="1168078" y="66971"/>
                    <a:pt x="1170728" y="72935"/>
                    <a:pt x="1169072" y="78236"/>
                  </a:cubicBezTo>
                  <a:cubicBezTo>
                    <a:pt x="1169072" y="78898"/>
                    <a:pt x="1169072" y="79561"/>
                    <a:pt x="1168740" y="80223"/>
                  </a:cubicBezTo>
                  <a:cubicBezTo>
                    <a:pt x="1162114" y="92482"/>
                    <a:pt x="1128652" y="99108"/>
                    <a:pt x="1087239" y="94801"/>
                  </a:cubicBezTo>
                  <a:cubicBezTo>
                    <a:pt x="1045826" y="90494"/>
                    <a:pt x="1023628" y="68959"/>
                    <a:pt x="1023298" y="51400"/>
                  </a:cubicBezTo>
                  <a:cubicBezTo>
                    <a:pt x="1022966" y="43780"/>
                    <a:pt x="1027604" y="36491"/>
                    <a:pt x="1037212" y="32847"/>
                  </a:cubicBezTo>
                  <a:cubicBezTo>
                    <a:pt x="997787" y="20589"/>
                    <a:pt x="955380" y="23902"/>
                    <a:pt x="904028" y="32847"/>
                  </a:cubicBezTo>
                  <a:cubicBezTo>
                    <a:pt x="919599" y="37154"/>
                    <a:pt x="921256" y="44442"/>
                    <a:pt x="915624" y="51400"/>
                  </a:cubicBezTo>
                  <a:lnTo>
                    <a:pt x="915292" y="51400"/>
                  </a:lnTo>
                  <a:cubicBezTo>
                    <a:pt x="905354" y="63658"/>
                    <a:pt x="873548" y="76248"/>
                    <a:pt x="852345" y="74923"/>
                  </a:cubicBezTo>
                  <a:cubicBezTo>
                    <a:pt x="834122" y="74260"/>
                    <a:pt x="803973" y="74923"/>
                    <a:pt x="803973" y="74923"/>
                  </a:cubicBezTo>
                  <a:cubicBezTo>
                    <a:pt x="803973" y="74923"/>
                    <a:pt x="773826" y="74260"/>
                    <a:pt x="755603" y="74923"/>
                  </a:cubicBezTo>
                  <a:cubicBezTo>
                    <a:pt x="734400" y="75917"/>
                    <a:pt x="702594" y="63658"/>
                    <a:pt x="692656" y="51400"/>
                  </a:cubicBezTo>
                  <a:lnTo>
                    <a:pt x="692324" y="51400"/>
                  </a:lnTo>
                  <a:cubicBezTo>
                    <a:pt x="686692" y="44442"/>
                    <a:pt x="688349" y="37154"/>
                    <a:pt x="703920" y="32847"/>
                  </a:cubicBezTo>
                  <a:cubicBezTo>
                    <a:pt x="652568" y="23902"/>
                    <a:pt x="610161" y="20589"/>
                    <a:pt x="570736" y="32847"/>
                  </a:cubicBezTo>
                  <a:cubicBezTo>
                    <a:pt x="580012" y="36491"/>
                    <a:pt x="584982" y="43780"/>
                    <a:pt x="584651" y="51400"/>
                  </a:cubicBezTo>
                  <a:cubicBezTo>
                    <a:pt x="584319" y="68959"/>
                    <a:pt x="562122" y="90163"/>
                    <a:pt x="520709" y="94801"/>
                  </a:cubicBezTo>
                  <a:cubicBezTo>
                    <a:pt x="479296" y="99108"/>
                    <a:pt x="445834" y="92482"/>
                    <a:pt x="439208" y="80223"/>
                  </a:cubicBezTo>
                  <a:cubicBezTo>
                    <a:pt x="438876" y="79892"/>
                    <a:pt x="438876" y="79229"/>
                    <a:pt x="438876" y="78236"/>
                  </a:cubicBezTo>
                  <a:cubicBezTo>
                    <a:pt x="437220" y="73266"/>
                    <a:pt x="439870" y="66971"/>
                    <a:pt x="449478" y="60014"/>
                  </a:cubicBezTo>
                  <a:cubicBezTo>
                    <a:pt x="414691" y="49081"/>
                    <a:pt x="346443" y="66971"/>
                    <a:pt x="331203" y="77242"/>
                  </a:cubicBezTo>
                  <a:cubicBezTo>
                    <a:pt x="339154" y="83868"/>
                    <a:pt x="342467" y="90494"/>
                    <a:pt x="342467" y="98114"/>
                  </a:cubicBezTo>
                  <a:lnTo>
                    <a:pt x="342467" y="99439"/>
                  </a:lnTo>
                  <a:cubicBezTo>
                    <a:pt x="341805" y="120643"/>
                    <a:pt x="313312" y="141515"/>
                    <a:pt x="291777" y="151122"/>
                  </a:cubicBezTo>
                  <a:cubicBezTo>
                    <a:pt x="254009" y="168019"/>
                    <a:pt x="224191" y="164375"/>
                    <a:pt x="211271" y="153773"/>
                  </a:cubicBezTo>
                  <a:lnTo>
                    <a:pt x="208951" y="151785"/>
                  </a:lnTo>
                  <a:cubicBezTo>
                    <a:pt x="202325" y="145490"/>
                    <a:pt x="201994" y="137208"/>
                    <a:pt x="209614" y="129588"/>
                  </a:cubicBezTo>
                  <a:cubicBezTo>
                    <a:pt x="197687" y="126606"/>
                    <a:pt x="143022" y="147810"/>
                    <a:pt x="134077" y="178290"/>
                  </a:cubicBezTo>
                  <a:cubicBezTo>
                    <a:pt x="149979" y="179284"/>
                    <a:pt x="158924" y="187897"/>
                    <a:pt x="160912" y="199493"/>
                  </a:cubicBezTo>
                  <a:lnTo>
                    <a:pt x="161244" y="200156"/>
                  </a:lnTo>
                  <a:cubicBezTo>
                    <a:pt x="164556" y="216389"/>
                    <a:pt x="155943" y="239581"/>
                    <a:pt x="139709" y="256809"/>
                  </a:cubicBezTo>
                  <a:cubicBezTo>
                    <a:pt x="126125" y="272049"/>
                    <a:pt x="112542" y="277681"/>
                    <a:pt x="102271" y="276024"/>
                  </a:cubicBezTo>
                  <a:lnTo>
                    <a:pt x="100946" y="275693"/>
                  </a:lnTo>
                  <a:cubicBezTo>
                    <a:pt x="90676" y="274699"/>
                    <a:pt x="84050" y="267411"/>
                    <a:pt x="82393" y="256809"/>
                  </a:cubicBezTo>
                  <a:cubicBezTo>
                    <a:pt x="57876" y="263103"/>
                    <a:pt x="34022" y="311474"/>
                    <a:pt x="55226" y="347917"/>
                  </a:cubicBezTo>
                  <a:cubicBezTo>
                    <a:pt x="61190" y="347586"/>
                    <a:pt x="66491" y="348911"/>
                    <a:pt x="71129" y="352224"/>
                  </a:cubicBezTo>
                  <a:lnTo>
                    <a:pt x="71791" y="352556"/>
                  </a:lnTo>
                  <a:cubicBezTo>
                    <a:pt x="100615" y="372103"/>
                    <a:pt x="101277" y="446646"/>
                    <a:pt x="53570" y="449959"/>
                  </a:cubicBezTo>
                  <a:lnTo>
                    <a:pt x="53238" y="449959"/>
                  </a:lnTo>
                  <a:cubicBezTo>
                    <a:pt x="47606" y="450622"/>
                    <a:pt x="40649" y="449959"/>
                    <a:pt x="33360" y="447640"/>
                  </a:cubicBezTo>
                  <a:cubicBezTo>
                    <a:pt x="19114" y="484083"/>
                    <a:pt x="22096" y="532785"/>
                    <a:pt x="47275" y="553989"/>
                  </a:cubicBezTo>
                  <a:cubicBezTo>
                    <a:pt x="50588" y="550344"/>
                    <a:pt x="55889" y="549019"/>
                    <a:pt x="62515" y="549350"/>
                  </a:cubicBezTo>
                  <a:lnTo>
                    <a:pt x="63509" y="549350"/>
                  </a:lnTo>
                  <a:cubicBezTo>
                    <a:pt x="78086" y="550344"/>
                    <a:pt x="96639" y="562603"/>
                    <a:pt x="102934" y="585462"/>
                  </a:cubicBezTo>
                  <a:cubicBezTo>
                    <a:pt x="108898" y="607329"/>
                    <a:pt x="107241" y="628864"/>
                    <a:pt x="97964" y="636815"/>
                  </a:cubicBezTo>
                  <a:cubicBezTo>
                    <a:pt x="96639" y="637809"/>
                    <a:pt x="94983" y="639134"/>
                    <a:pt x="93326" y="639465"/>
                  </a:cubicBezTo>
                  <a:cubicBezTo>
                    <a:pt x="89019" y="640790"/>
                    <a:pt x="83056" y="639796"/>
                    <a:pt x="76761" y="636152"/>
                  </a:cubicBezTo>
                  <a:cubicBezTo>
                    <a:pt x="73779" y="654374"/>
                    <a:pt x="92001" y="711690"/>
                    <a:pt x="119499" y="724279"/>
                  </a:cubicBezTo>
                  <a:cubicBezTo>
                    <a:pt x="120493" y="715334"/>
                    <a:pt x="124800" y="708708"/>
                    <a:pt x="131758" y="706389"/>
                  </a:cubicBezTo>
                  <a:cubicBezTo>
                    <a:pt x="143022" y="702082"/>
                    <a:pt x="160912" y="707383"/>
                    <a:pt x="183109" y="724279"/>
                  </a:cubicBezTo>
                  <a:cubicBezTo>
                    <a:pt x="210277" y="744820"/>
                    <a:pt x="224854" y="761054"/>
                    <a:pt x="224854" y="773644"/>
                  </a:cubicBezTo>
                  <a:cubicBezTo>
                    <a:pt x="224854" y="780601"/>
                    <a:pt x="220216" y="786233"/>
                    <a:pt x="210277" y="790872"/>
                  </a:cubicBezTo>
                  <a:cubicBezTo>
                    <a:pt x="231480" y="809093"/>
                    <a:pt x="273887" y="827315"/>
                    <a:pt x="313312" y="830296"/>
                  </a:cubicBezTo>
                  <a:cubicBezTo>
                    <a:pt x="307017" y="820358"/>
                    <a:pt x="308674" y="811743"/>
                    <a:pt x="315631" y="805780"/>
                  </a:cubicBezTo>
                  <a:lnTo>
                    <a:pt x="315963" y="805449"/>
                  </a:lnTo>
                  <a:cubicBezTo>
                    <a:pt x="326564" y="796172"/>
                    <a:pt x="348762" y="792859"/>
                    <a:pt x="376923" y="799816"/>
                  </a:cubicBezTo>
                  <a:cubicBezTo>
                    <a:pt x="402764" y="806111"/>
                    <a:pt x="418005" y="813400"/>
                    <a:pt x="424299" y="822014"/>
                  </a:cubicBezTo>
                  <a:lnTo>
                    <a:pt x="424631" y="823008"/>
                  </a:lnTo>
                  <a:cubicBezTo>
                    <a:pt x="429269" y="830296"/>
                    <a:pt x="427281" y="838579"/>
                    <a:pt x="419330" y="848187"/>
                  </a:cubicBezTo>
                  <a:cubicBezTo>
                    <a:pt x="434901" y="855807"/>
                    <a:pt x="474326" y="848187"/>
                    <a:pt x="498511" y="836260"/>
                  </a:cubicBezTo>
                  <a:cubicBezTo>
                    <a:pt x="493210" y="830959"/>
                    <a:pt x="491223" y="824002"/>
                    <a:pt x="493210" y="816713"/>
                  </a:cubicBezTo>
                  <a:cubicBezTo>
                    <a:pt x="496524" y="804124"/>
                    <a:pt x="510438" y="789546"/>
                    <a:pt x="533630" y="775631"/>
                  </a:cubicBezTo>
                  <a:cubicBezTo>
                    <a:pt x="557483" y="762048"/>
                    <a:pt x="588957" y="753434"/>
                    <a:pt x="600884" y="761054"/>
                  </a:cubicBezTo>
                  <a:cubicBezTo>
                    <a:pt x="607510" y="765361"/>
                    <a:pt x="608504" y="774969"/>
                    <a:pt x="598565" y="790872"/>
                  </a:cubicBezTo>
                  <a:cubicBezTo>
                    <a:pt x="637991" y="780270"/>
                    <a:pt x="666482" y="751446"/>
                    <a:pt x="674434" y="717984"/>
                  </a:cubicBezTo>
                  <a:cubicBezTo>
                    <a:pt x="666152" y="713346"/>
                    <a:pt x="662175" y="707051"/>
                    <a:pt x="661181" y="699763"/>
                  </a:cubicBezTo>
                  <a:cubicBezTo>
                    <a:pt x="660188" y="684854"/>
                    <a:pt x="675428" y="666632"/>
                    <a:pt x="693981" y="654374"/>
                  </a:cubicBezTo>
                  <a:cubicBezTo>
                    <a:pt x="712534" y="642116"/>
                    <a:pt x="740032" y="631183"/>
                    <a:pt x="749972" y="639465"/>
                  </a:cubicBezTo>
                  <a:cubicBezTo>
                    <a:pt x="754941" y="643441"/>
                    <a:pt x="755935" y="651723"/>
                    <a:pt x="749972" y="666301"/>
                  </a:cubicBezTo>
                  <a:cubicBezTo>
                    <a:pt x="777138" y="675577"/>
                    <a:pt x="804637" y="669614"/>
                    <a:pt x="804637" y="669614"/>
                  </a:cubicBezTo>
                  <a:cubicBezTo>
                    <a:pt x="804637" y="669614"/>
                    <a:pt x="831804" y="675577"/>
                    <a:pt x="859302" y="666301"/>
                  </a:cubicBezTo>
                  <a:cubicBezTo>
                    <a:pt x="853339" y="651723"/>
                    <a:pt x="854332" y="643441"/>
                    <a:pt x="859302" y="639465"/>
                  </a:cubicBezTo>
                  <a:cubicBezTo>
                    <a:pt x="869240" y="631183"/>
                    <a:pt x="896739" y="642116"/>
                    <a:pt x="915292" y="654374"/>
                  </a:cubicBezTo>
                  <a:cubicBezTo>
                    <a:pt x="933845" y="666632"/>
                    <a:pt x="949085" y="684854"/>
                    <a:pt x="948091" y="699763"/>
                  </a:cubicBezTo>
                  <a:cubicBezTo>
                    <a:pt x="947429" y="707051"/>
                    <a:pt x="943453" y="713346"/>
                    <a:pt x="934839" y="717984"/>
                  </a:cubicBezTo>
                  <a:cubicBezTo>
                    <a:pt x="942459" y="751446"/>
                    <a:pt x="971283" y="780270"/>
                    <a:pt x="1010708" y="790872"/>
                  </a:cubicBezTo>
                  <a:cubicBezTo>
                    <a:pt x="1000768" y="774969"/>
                    <a:pt x="1002094" y="765361"/>
                    <a:pt x="1008389" y="761054"/>
                  </a:cubicBezTo>
                  <a:cubicBezTo>
                    <a:pt x="1020316" y="753434"/>
                    <a:pt x="1052121" y="762048"/>
                    <a:pt x="1075643" y="775631"/>
                  </a:cubicBezTo>
                  <a:cubicBezTo>
                    <a:pt x="1098835" y="789546"/>
                    <a:pt x="1112749" y="804124"/>
                    <a:pt x="1116063" y="816713"/>
                  </a:cubicBezTo>
                  <a:cubicBezTo>
                    <a:pt x="1117719" y="824002"/>
                    <a:pt x="1116063" y="830959"/>
                    <a:pt x="1110430" y="836260"/>
                  </a:cubicBezTo>
                  <a:cubicBezTo>
                    <a:pt x="1134947" y="848187"/>
                    <a:pt x="1174041" y="855807"/>
                    <a:pt x="1189612" y="848187"/>
                  </a:cubicBezTo>
                  <a:cubicBezTo>
                    <a:pt x="1181661" y="838579"/>
                    <a:pt x="1179342" y="830296"/>
                    <a:pt x="1184311" y="823008"/>
                  </a:cubicBezTo>
                  <a:lnTo>
                    <a:pt x="1184643" y="822014"/>
                  </a:lnTo>
                  <a:cubicBezTo>
                    <a:pt x="1190938" y="813400"/>
                    <a:pt x="1206177" y="806111"/>
                    <a:pt x="1232019" y="799816"/>
                  </a:cubicBezTo>
                  <a:cubicBezTo>
                    <a:pt x="1260512" y="792528"/>
                    <a:pt x="1282709" y="796172"/>
                    <a:pt x="1292979" y="805449"/>
                  </a:cubicBezTo>
                  <a:lnTo>
                    <a:pt x="1293311" y="805780"/>
                  </a:lnTo>
                  <a:cubicBezTo>
                    <a:pt x="1300268" y="811412"/>
                    <a:pt x="1301593" y="820358"/>
                    <a:pt x="1295298" y="830296"/>
                  </a:cubicBezTo>
                  <a:cubicBezTo>
                    <a:pt x="1334724" y="827315"/>
                    <a:pt x="1377131" y="809093"/>
                    <a:pt x="1398334" y="790872"/>
                  </a:cubicBezTo>
                  <a:cubicBezTo>
                    <a:pt x="1388395" y="786564"/>
                    <a:pt x="1383756" y="780601"/>
                    <a:pt x="1383756" y="773644"/>
                  </a:cubicBezTo>
                  <a:cubicBezTo>
                    <a:pt x="1383756" y="761054"/>
                    <a:pt x="1398334" y="744489"/>
                    <a:pt x="1425501" y="724279"/>
                  </a:cubicBezTo>
                  <a:cubicBezTo>
                    <a:pt x="1447699" y="707714"/>
                    <a:pt x="1465588" y="702082"/>
                    <a:pt x="1476854" y="706389"/>
                  </a:cubicBezTo>
                  <a:cubicBezTo>
                    <a:pt x="1483811" y="708708"/>
                    <a:pt x="1488118" y="715003"/>
                    <a:pt x="1489112" y="724279"/>
                  </a:cubicBezTo>
                  <a:cubicBezTo>
                    <a:pt x="1516278" y="712021"/>
                    <a:pt x="1534500" y="654374"/>
                    <a:pt x="1531849" y="636152"/>
                  </a:cubicBezTo>
                  <a:cubicBezTo>
                    <a:pt x="1525224" y="639796"/>
                    <a:pt x="1519260" y="640790"/>
                    <a:pt x="1514953" y="639465"/>
                  </a:cubicBezTo>
                  <a:cubicBezTo>
                    <a:pt x="1513296" y="639134"/>
                    <a:pt x="1511640" y="638140"/>
                    <a:pt x="1510315" y="636815"/>
                  </a:cubicBezTo>
                  <a:cubicBezTo>
                    <a:pt x="1501038" y="628864"/>
                    <a:pt x="1499382" y="607329"/>
                    <a:pt x="1505345" y="585462"/>
                  </a:cubicBezTo>
                  <a:cubicBezTo>
                    <a:pt x="1511640" y="562603"/>
                    <a:pt x="1530193" y="550676"/>
                    <a:pt x="1544771" y="549350"/>
                  </a:cubicBezTo>
                  <a:lnTo>
                    <a:pt x="1545764" y="549350"/>
                  </a:lnTo>
                  <a:cubicBezTo>
                    <a:pt x="1552391" y="549019"/>
                    <a:pt x="1557691" y="550344"/>
                    <a:pt x="1561004" y="553989"/>
                  </a:cubicBezTo>
                  <a:cubicBezTo>
                    <a:pt x="1585852" y="532785"/>
                    <a:pt x="1588834" y="484083"/>
                    <a:pt x="1574588" y="447640"/>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8" name="Freeform: Shape 87">
              <a:extLst>
                <a:ext uri="{FF2B5EF4-FFF2-40B4-BE49-F238E27FC236}">
                  <a16:creationId xmlns:a16="http://schemas.microsoft.com/office/drawing/2014/main" id="{86607387-B712-4EC8-9BFC-98DF7B4ED6D8}"/>
                </a:ext>
              </a:extLst>
            </p:cNvPr>
            <p:cNvSpPr/>
            <p:nvPr/>
          </p:nvSpPr>
          <p:spPr>
            <a:xfrm>
              <a:off x="9410831" y="4457696"/>
              <a:ext cx="165671" cy="165671"/>
            </a:xfrm>
            <a:custGeom>
              <a:avLst/>
              <a:gdLst>
                <a:gd name="connsiteX0" fmla="*/ 170291 w 165652"/>
                <a:gd name="connsiteY0" fmla="*/ 53671 h 165652"/>
                <a:gd name="connsiteX1" fmla="*/ 112975 w 165652"/>
                <a:gd name="connsiteY1" fmla="*/ 154056 h 165652"/>
                <a:gd name="connsiteX2" fmla="*/ 31143 w 165652"/>
                <a:gd name="connsiteY2" fmla="*/ 144117 h 165652"/>
                <a:gd name="connsiteX3" fmla="*/ 24848 w 165652"/>
                <a:gd name="connsiteY3" fmla="*/ 24848 h 165652"/>
                <a:gd name="connsiteX4" fmla="*/ 88790 w 165652"/>
                <a:gd name="connsiteY4" fmla="*/ 68249 h 165652"/>
                <a:gd name="connsiteX5" fmla="*/ 170291 w 165652"/>
                <a:gd name="connsiteY5" fmla="*/ 5367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70291" y="53671"/>
                  </a:moveTo>
                  <a:lnTo>
                    <a:pt x="112975" y="154056"/>
                  </a:lnTo>
                  <a:lnTo>
                    <a:pt x="31143" y="144117"/>
                  </a:lnTo>
                  <a:lnTo>
                    <a:pt x="24848" y="24848"/>
                  </a:lnTo>
                  <a:cubicBezTo>
                    <a:pt x="25179" y="42407"/>
                    <a:pt x="47377" y="63610"/>
                    <a:pt x="88790" y="68249"/>
                  </a:cubicBezTo>
                  <a:cubicBezTo>
                    <a:pt x="130203" y="72556"/>
                    <a:pt x="163664" y="65929"/>
                    <a:pt x="170291" y="53671"/>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89" name="Freeform: Shape 88">
              <a:extLst>
                <a:ext uri="{FF2B5EF4-FFF2-40B4-BE49-F238E27FC236}">
                  <a16:creationId xmlns:a16="http://schemas.microsoft.com/office/drawing/2014/main" id="{02B3A8C7-A985-4FE9-A7BA-F6A3DA2FB6EB}"/>
                </a:ext>
              </a:extLst>
            </p:cNvPr>
            <p:cNvSpPr/>
            <p:nvPr/>
          </p:nvSpPr>
          <p:spPr>
            <a:xfrm>
              <a:off x="9644096" y="4506072"/>
              <a:ext cx="165671" cy="165671"/>
            </a:xfrm>
            <a:custGeom>
              <a:avLst/>
              <a:gdLst>
                <a:gd name="connsiteX0" fmla="*/ 164658 w 165652"/>
                <a:gd name="connsiteY0" fmla="*/ 78851 h 165652"/>
                <a:gd name="connsiteX1" fmla="*/ 84814 w 165652"/>
                <a:gd name="connsiteY1" fmla="*/ 159689 h 165652"/>
                <a:gd name="connsiteX2" fmla="*/ 24848 w 165652"/>
                <a:gd name="connsiteY2" fmla="*/ 138485 h 165652"/>
                <a:gd name="connsiteX3" fmla="*/ 33462 w 165652"/>
                <a:gd name="connsiteY3" fmla="*/ 24848 h 165652"/>
                <a:gd name="connsiteX4" fmla="*/ 84152 w 165652"/>
                <a:gd name="connsiteY4" fmla="*/ 76531 h 165652"/>
                <a:gd name="connsiteX5" fmla="*/ 164658 w 165652"/>
                <a:gd name="connsiteY5" fmla="*/ 7885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64658" y="78851"/>
                  </a:moveTo>
                  <a:lnTo>
                    <a:pt x="84814" y="159689"/>
                  </a:lnTo>
                  <a:lnTo>
                    <a:pt x="24848" y="138485"/>
                  </a:lnTo>
                  <a:lnTo>
                    <a:pt x="33462" y="24848"/>
                  </a:lnTo>
                  <a:cubicBezTo>
                    <a:pt x="34124" y="46051"/>
                    <a:pt x="62617" y="66924"/>
                    <a:pt x="84152" y="76531"/>
                  </a:cubicBezTo>
                  <a:cubicBezTo>
                    <a:pt x="122251" y="92765"/>
                    <a:pt x="152069" y="89121"/>
                    <a:pt x="164658" y="78851"/>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0" name="Freeform: Shape 89">
              <a:extLst>
                <a:ext uri="{FF2B5EF4-FFF2-40B4-BE49-F238E27FC236}">
                  <a16:creationId xmlns:a16="http://schemas.microsoft.com/office/drawing/2014/main" id="{65F6D4D0-E062-4F8F-9EB7-C453BBB32550}"/>
                </a:ext>
              </a:extLst>
            </p:cNvPr>
            <p:cNvSpPr/>
            <p:nvPr/>
          </p:nvSpPr>
          <p:spPr>
            <a:xfrm>
              <a:off x="9774977" y="4606800"/>
              <a:ext cx="165671" cy="165671"/>
            </a:xfrm>
            <a:custGeom>
              <a:avLst/>
              <a:gdLst>
                <a:gd name="connsiteX0" fmla="*/ 142460 w 165652"/>
                <a:gd name="connsiteY0" fmla="*/ 100716 h 165652"/>
                <a:gd name="connsiteX1" fmla="*/ 43401 w 165652"/>
                <a:gd name="connsiteY1" fmla="*/ 140804 h 165652"/>
                <a:gd name="connsiteX2" fmla="*/ 24848 w 165652"/>
                <a:gd name="connsiteY2" fmla="*/ 104361 h 165652"/>
                <a:gd name="connsiteX3" fmla="*/ 83488 w 165652"/>
                <a:gd name="connsiteY3" fmla="*/ 24848 h 165652"/>
                <a:gd name="connsiteX4" fmla="*/ 105023 w 165652"/>
                <a:gd name="connsiteY4" fmla="*/ 81501 h 165652"/>
                <a:gd name="connsiteX5" fmla="*/ 142460 w 165652"/>
                <a:gd name="connsiteY5" fmla="*/ 10071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42460" y="100716"/>
                  </a:moveTo>
                  <a:lnTo>
                    <a:pt x="43401" y="140804"/>
                  </a:lnTo>
                  <a:lnTo>
                    <a:pt x="24848" y="104361"/>
                  </a:lnTo>
                  <a:lnTo>
                    <a:pt x="83488" y="24848"/>
                  </a:lnTo>
                  <a:cubicBezTo>
                    <a:pt x="80175" y="41081"/>
                    <a:pt x="89121" y="64273"/>
                    <a:pt x="105023" y="81501"/>
                  </a:cubicBezTo>
                  <a:cubicBezTo>
                    <a:pt x="118607" y="96741"/>
                    <a:pt x="132522" y="102042"/>
                    <a:pt x="142460" y="100716"/>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1" name="Freeform: Shape 90">
              <a:extLst>
                <a:ext uri="{FF2B5EF4-FFF2-40B4-BE49-F238E27FC236}">
                  <a16:creationId xmlns:a16="http://schemas.microsoft.com/office/drawing/2014/main" id="{B46DBFB2-BD71-4C7B-9DDC-8CC3104E90D2}"/>
                </a:ext>
              </a:extLst>
            </p:cNvPr>
            <p:cNvSpPr/>
            <p:nvPr/>
          </p:nvSpPr>
          <p:spPr>
            <a:xfrm>
              <a:off x="9814076" y="4758887"/>
              <a:ext cx="165671" cy="132537"/>
            </a:xfrm>
            <a:custGeom>
              <a:avLst/>
              <a:gdLst>
                <a:gd name="connsiteX0" fmla="*/ 152400 w 165652"/>
                <a:gd name="connsiteY0" fmla="*/ 122583 h 132521"/>
                <a:gd name="connsiteX1" fmla="*/ 44726 w 165652"/>
                <a:gd name="connsiteY1" fmla="*/ 140142 h 132521"/>
                <a:gd name="connsiteX2" fmla="*/ 24848 w 165652"/>
                <a:gd name="connsiteY2" fmla="*/ 74875 h 132521"/>
                <a:gd name="connsiteX3" fmla="*/ 133847 w 165652"/>
                <a:gd name="connsiteY3" fmla="*/ 24848 h 132521"/>
                <a:gd name="connsiteX4" fmla="*/ 152400 w 165652"/>
                <a:gd name="connsiteY4" fmla="*/ 122583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132521">
                  <a:moveTo>
                    <a:pt x="152400" y="122583"/>
                  </a:moveTo>
                  <a:lnTo>
                    <a:pt x="44726" y="140142"/>
                  </a:lnTo>
                  <a:lnTo>
                    <a:pt x="24848" y="74875"/>
                  </a:lnTo>
                  <a:lnTo>
                    <a:pt x="133847" y="24848"/>
                  </a:lnTo>
                  <a:cubicBezTo>
                    <a:pt x="105355" y="44726"/>
                    <a:pt x="104692" y="119270"/>
                    <a:pt x="152400" y="122583"/>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2" name="Freeform: Shape 91">
              <a:extLst>
                <a:ext uri="{FF2B5EF4-FFF2-40B4-BE49-F238E27FC236}">
                  <a16:creationId xmlns:a16="http://schemas.microsoft.com/office/drawing/2014/main" id="{1D2072A4-84A1-42D8-818C-9A9A6EAAE0EB}"/>
                </a:ext>
              </a:extLst>
            </p:cNvPr>
            <p:cNvSpPr/>
            <p:nvPr/>
          </p:nvSpPr>
          <p:spPr>
            <a:xfrm>
              <a:off x="9807780" y="4950072"/>
              <a:ext cx="165671" cy="132537"/>
            </a:xfrm>
            <a:custGeom>
              <a:avLst/>
              <a:gdLst>
                <a:gd name="connsiteX0" fmla="*/ 109330 w 165652"/>
                <a:gd name="connsiteY0" fmla="*/ 66592 h 132521"/>
                <a:gd name="connsiteX1" fmla="*/ 114300 w 165652"/>
                <a:gd name="connsiteY1" fmla="*/ 117944 h 132521"/>
                <a:gd name="connsiteX2" fmla="*/ 24848 w 165652"/>
                <a:gd name="connsiteY2" fmla="*/ 85477 h 132521"/>
                <a:gd name="connsiteX3" fmla="*/ 44395 w 165652"/>
                <a:gd name="connsiteY3" fmla="*/ 24848 h 132521"/>
                <a:gd name="connsiteX4" fmla="*/ 148425 w 165652"/>
                <a:gd name="connsiteY4" fmla="*/ 30811 h 132521"/>
                <a:gd name="connsiteX5" fmla="*/ 109330 w 165652"/>
                <a:gd name="connsiteY5" fmla="*/ 66592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32521">
                  <a:moveTo>
                    <a:pt x="109330" y="66592"/>
                  </a:moveTo>
                  <a:cubicBezTo>
                    <a:pt x="103367" y="88458"/>
                    <a:pt x="105024" y="109993"/>
                    <a:pt x="114300" y="117944"/>
                  </a:cubicBezTo>
                  <a:lnTo>
                    <a:pt x="24848" y="85477"/>
                  </a:lnTo>
                  <a:lnTo>
                    <a:pt x="44395" y="24848"/>
                  </a:lnTo>
                  <a:lnTo>
                    <a:pt x="148425" y="30811"/>
                  </a:lnTo>
                  <a:cubicBezTo>
                    <a:pt x="134178" y="31805"/>
                    <a:pt x="115625" y="43732"/>
                    <a:pt x="109330" y="66592"/>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3" name="Freeform: Shape 92">
              <a:extLst>
                <a:ext uri="{FF2B5EF4-FFF2-40B4-BE49-F238E27FC236}">
                  <a16:creationId xmlns:a16="http://schemas.microsoft.com/office/drawing/2014/main" id="{F7871CA0-6BF1-4108-972B-8D8BD2772089}"/>
                </a:ext>
              </a:extLst>
            </p:cNvPr>
            <p:cNvSpPr/>
            <p:nvPr/>
          </p:nvSpPr>
          <p:spPr>
            <a:xfrm>
              <a:off x="9746813" y="5066042"/>
              <a:ext cx="165671" cy="132537"/>
            </a:xfrm>
            <a:custGeom>
              <a:avLst/>
              <a:gdLst>
                <a:gd name="connsiteX0" fmla="*/ 142460 w 165652"/>
                <a:gd name="connsiteY0" fmla="*/ 71230 h 132521"/>
                <a:gd name="connsiteX1" fmla="*/ 142130 w 165652"/>
                <a:gd name="connsiteY1" fmla="*/ 71561 h 132521"/>
                <a:gd name="connsiteX2" fmla="*/ 90777 w 165652"/>
                <a:gd name="connsiteY2" fmla="*/ 89452 h 132521"/>
                <a:gd name="connsiteX3" fmla="*/ 49032 w 165652"/>
                <a:gd name="connsiteY3" fmla="*/ 138816 h 132521"/>
                <a:gd name="connsiteX4" fmla="*/ 24848 w 165652"/>
                <a:gd name="connsiteY4" fmla="*/ 56984 h 132521"/>
                <a:gd name="connsiteX5" fmla="*/ 63610 w 165652"/>
                <a:gd name="connsiteY5" fmla="*/ 24848 h 132521"/>
                <a:gd name="connsiteX6" fmla="*/ 142460 w 165652"/>
                <a:gd name="connsiteY6" fmla="*/ 71230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652" h="132521">
                  <a:moveTo>
                    <a:pt x="142460" y="71230"/>
                  </a:moveTo>
                  <a:lnTo>
                    <a:pt x="142130" y="71561"/>
                  </a:lnTo>
                  <a:cubicBezTo>
                    <a:pt x="130865" y="67255"/>
                    <a:pt x="112975" y="72555"/>
                    <a:pt x="90777" y="89452"/>
                  </a:cubicBezTo>
                  <a:cubicBezTo>
                    <a:pt x="63610" y="109993"/>
                    <a:pt x="49032" y="126227"/>
                    <a:pt x="49032" y="138816"/>
                  </a:cubicBezTo>
                  <a:lnTo>
                    <a:pt x="24848" y="56984"/>
                  </a:lnTo>
                  <a:lnTo>
                    <a:pt x="63610" y="24848"/>
                  </a:lnTo>
                  <a:lnTo>
                    <a:pt x="142460" y="71230"/>
                  </a:ln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4" name="Freeform: Shape 93">
              <a:extLst>
                <a:ext uri="{FF2B5EF4-FFF2-40B4-BE49-F238E27FC236}">
                  <a16:creationId xmlns:a16="http://schemas.microsoft.com/office/drawing/2014/main" id="{91811384-FFD9-404D-9CCD-7B039009EB08}"/>
                </a:ext>
              </a:extLst>
            </p:cNvPr>
            <p:cNvSpPr/>
            <p:nvPr/>
          </p:nvSpPr>
          <p:spPr>
            <a:xfrm>
              <a:off x="9571533" y="5120050"/>
              <a:ext cx="132537" cy="132537"/>
            </a:xfrm>
            <a:custGeom>
              <a:avLst/>
              <a:gdLst>
                <a:gd name="connsiteX0" fmla="*/ 133184 w 132521"/>
                <a:gd name="connsiteY0" fmla="*/ 116288 h 132521"/>
                <a:gd name="connsiteX1" fmla="*/ 72224 w 132521"/>
                <a:gd name="connsiteY1" fmla="*/ 110656 h 132521"/>
                <a:gd name="connsiteX2" fmla="*/ 24848 w 132521"/>
                <a:gd name="connsiteY2" fmla="*/ 132853 h 132521"/>
                <a:gd name="connsiteX3" fmla="*/ 34124 w 132521"/>
                <a:gd name="connsiteY3" fmla="*/ 41745 h 132521"/>
                <a:gd name="connsiteX4" fmla="*/ 102705 w 132521"/>
                <a:gd name="connsiteY4" fmla="*/ 24848 h 132521"/>
                <a:gd name="connsiteX5" fmla="*/ 133184 w 132521"/>
                <a:gd name="connsiteY5" fmla="*/ 116288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21" h="132521">
                  <a:moveTo>
                    <a:pt x="133184" y="116288"/>
                  </a:moveTo>
                  <a:cubicBezTo>
                    <a:pt x="122583" y="107012"/>
                    <a:pt x="100385" y="103698"/>
                    <a:pt x="72224" y="110656"/>
                  </a:cubicBezTo>
                  <a:cubicBezTo>
                    <a:pt x="46382" y="116950"/>
                    <a:pt x="31143" y="124239"/>
                    <a:pt x="24848" y="132853"/>
                  </a:cubicBezTo>
                  <a:lnTo>
                    <a:pt x="34124" y="41745"/>
                  </a:lnTo>
                  <a:lnTo>
                    <a:pt x="102705" y="24848"/>
                  </a:lnTo>
                  <a:lnTo>
                    <a:pt x="133184" y="116288"/>
                  </a:ln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5" name="Freeform: Shape 94">
              <a:extLst>
                <a:ext uri="{FF2B5EF4-FFF2-40B4-BE49-F238E27FC236}">
                  <a16:creationId xmlns:a16="http://schemas.microsoft.com/office/drawing/2014/main" id="{7A633B1E-D726-4774-A84F-D5059B0AE86B}"/>
                </a:ext>
              </a:extLst>
            </p:cNvPr>
            <p:cNvSpPr/>
            <p:nvPr/>
          </p:nvSpPr>
          <p:spPr>
            <a:xfrm>
              <a:off x="9394927" y="5086585"/>
              <a:ext cx="165671" cy="165671"/>
            </a:xfrm>
            <a:custGeom>
              <a:avLst/>
              <a:gdLst>
                <a:gd name="connsiteX0" fmla="*/ 151405 w 165652"/>
                <a:gd name="connsiteY0" fmla="*/ 44395 h 165652"/>
                <a:gd name="connsiteX1" fmla="*/ 132522 w 165652"/>
                <a:gd name="connsiteY1" fmla="*/ 161345 h 165652"/>
                <a:gd name="connsiteX2" fmla="*/ 92103 w 165652"/>
                <a:gd name="connsiteY2" fmla="*/ 120264 h 165652"/>
                <a:gd name="connsiteX3" fmla="*/ 24848 w 165652"/>
                <a:gd name="connsiteY3" fmla="*/ 105686 h 165652"/>
                <a:gd name="connsiteX4" fmla="*/ 88127 w 165652"/>
                <a:gd name="connsiteY4" fmla="*/ 24848 h 165652"/>
                <a:gd name="connsiteX5" fmla="*/ 151405 w 165652"/>
                <a:gd name="connsiteY5" fmla="*/ 44395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51405" y="44395"/>
                  </a:moveTo>
                  <a:lnTo>
                    <a:pt x="132522" y="161345"/>
                  </a:lnTo>
                  <a:cubicBezTo>
                    <a:pt x="129208" y="148756"/>
                    <a:pt x="115293" y="134178"/>
                    <a:pt x="92103" y="120264"/>
                  </a:cubicBezTo>
                  <a:cubicBezTo>
                    <a:pt x="68579" y="106680"/>
                    <a:pt x="36774" y="98066"/>
                    <a:pt x="24848" y="105686"/>
                  </a:cubicBezTo>
                  <a:lnTo>
                    <a:pt x="88127" y="24848"/>
                  </a:lnTo>
                  <a:lnTo>
                    <a:pt x="151405" y="44395"/>
                  </a:ln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6" name="Freeform: Shape 95">
              <a:extLst>
                <a:ext uri="{FF2B5EF4-FFF2-40B4-BE49-F238E27FC236}">
                  <a16:creationId xmlns:a16="http://schemas.microsoft.com/office/drawing/2014/main" id="{45CBC957-F68E-4434-852B-A46C6ED665F6}"/>
                </a:ext>
              </a:extLst>
            </p:cNvPr>
            <p:cNvSpPr/>
            <p:nvPr/>
          </p:nvSpPr>
          <p:spPr>
            <a:xfrm>
              <a:off x="9245823" y="4983537"/>
              <a:ext cx="165671" cy="165671"/>
            </a:xfrm>
            <a:custGeom>
              <a:avLst/>
              <a:gdLst>
                <a:gd name="connsiteX0" fmla="*/ 149087 w 165652"/>
                <a:gd name="connsiteY0" fmla="*/ 52015 h 165652"/>
                <a:gd name="connsiteX1" fmla="*/ 113637 w 165652"/>
                <a:gd name="connsiteY1" fmla="*/ 147430 h 165652"/>
                <a:gd name="connsiteX2" fmla="*/ 80838 w 165652"/>
                <a:gd name="connsiteY2" fmla="*/ 102042 h 165652"/>
                <a:gd name="connsiteX3" fmla="*/ 24848 w 165652"/>
                <a:gd name="connsiteY3" fmla="*/ 87133 h 165652"/>
                <a:gd name="connsiteX4" fmla="*/ 100385 w 165652"/>
                <a:gd name="connsiteY4" fmla="*/ 24848 h 165652"/>
                <a:gd name="connsiteX5" fmla="*/ 149087 w 165652"/>
                <a:gd name="connsiteY5" fmla="*/ 52015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149087" y="52015"/>
                  </a:moveTo>
                  <a:lnTo>
                    <a:pt x="113637" y="147430"/>
                  </a:lnTo>
                  <a:cubicBezTo>
                    <a:pt x="114631" y="132522"/>
                    <a:pt x="99391" y="114300"/>
                    <a:pt x="80838" y="102042"/>
                  </a:cubicBezTo>
                  <a:cubicBezTo>
                    <a:pt x="62285" y="89784"/>
                    <a:pt x="34787" y="78851"/>
                    <a:pt x="24848" y="87133"/>
                  </a:cubicBezTo>
                  <a:lnTo>
                    <a:pt x="100385" y="24848"/>
                  </a:lnTo>
                  <a:lnTo>
                    <a:pt x="149087" y="52015"/>
                  </a:ln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7" name="Freeform: Shape 96">
              <a:extLst>
                <a:ext uri="{FF2B5EF4-FFF2-40B4-BE49-F238E27FC236}">
                  <a16:creationId xmlns:a16="http://schemas.microsoft.com/office/drawing/2014/main" id="{7168B3B1-AB36-4538-8B66-9646AACEA7E7}"/>
                </a:ext>
              </a:extLst>
            </p:cNvPr>
            <p:cNvSpPr/>
            <p:nvPr/>
          </p:nvSpPr>
          <p:spPr>
            <a:xfrm>
              <a:off x="8826011" y="4457696"/>
              <a:ext cx="165671" cy="165671"/>
            </a:xfrm>
            <a:custGeom>
              <a:avLst/>
              <a:gdLst>
                <a:gd name="connsiteX0" fmla="*/ 24848 w 165652"/>
                <a:gd name="connsiteY0" fmla="*/ 53671 h 165652"/>
                <a:gd name="connsiteX1" fmla="*/ 82164 w 165652"/>
                <a:gd name="connsiteY1" fmla="*/ 154056 h 165652"/>
                <a:gd name="connsiteX2" fmla="*/ 163996 w 165652"/>
                <a:gd name="connsiteY2" fmla="*/ 144117 h 165652"/>
                <a:gd name="connsiteX3" fmla="*/ 170290 w 165652"/>
                <a:gd name="connsiteY3" fmla="*/ 24848 h 165652"/>
                <a:gd name="connsiteX4" fmla="*/ 106349 w 165652"/>
                <a:gd name="connsiteY4" fmla="*/ 68249 h 165652"/>
                <a:gd name="connsiteX5" fmla="*/ 24848 w 165652"/>
                <a:gd name="connsiteY5" fmla="*/ 5367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53671"/>
                  </a:moveTo>
                  <a:lnTo>
                    <a:pt x="82164" y="154056"/>
                  </a:lnTo>
                  <a:lnTo>
                    <a:pt x="163996" y="144117"/>
                  </a:lnTo>
                  <a:lnTo>
                    <a:pt x="170290" y="24848"/>
                  </a:lnTo>
                  <a:cubicBezTo>
                    <a:pt x="169959" y="42407"/>
                    <a:pt x="147762" y="63610"/>
                    <a:pt x="106349" y="68249"/>
                  </a:cubicBezTo>
                  <a:cubicBezTo>
                    <a:pt x="64936" y="72556"/>
                    <a:pt x="31474" y="65929"/>
                    <a:pt x="24848" y="53671"/>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8" name="Freeform: Shape 97">
              <a:extLst>
                <a:ext uri="{FF2B5EF4-FFF2-40B4-BE49-F238E27FC236}">
                  <a16:creationId xmlns:a16="http://schemas.microsoft.com/office/drawing/2014/main" id="{747A2D23-7707-4420-864B-FD89CA523790}"/>
                </a:ext>
              </a:extLst>
            </p:cNvPr>
            <p:cNvSpPr/>
            <p:nvPr/>
          </p:nvSpPr>
          <p:spPr>
            <a:xfrm>
              <a:off x="9079489" y="4457696"/>
              <a:ext cx="265074" cy="165671"/>
            </a:xfrm>
            <a:custGeom>
              <a:avLst/>
              <a:gdLst>
                <a:gd name="connsiteX0" fmla="*/ 247816 w 265043"/>
                <a:gd name="connsiteY0" fmla="*/ 24848 h 165652"/>
                <a:gd name="connsiteX1" fmla="*/ 184868 w 265043"/>
                <a:gd name="connsiteY1" fmla="*/ 48370 h 165652"/>
                <a:gd name="connsiteX2" fmla="*/ 136497 w 265043"/>
                <a:gd name="connsiteY2" fmla="*/ 48370 h 165652"/>
                <a:gd name="connsiteX3" fmla="*/ 88127 w 265043"/>
                <a:gd name="connsiteY3" fmla="*/ 48370 h 165652"/>
                <a:gd name="connsiteX4" fmla="*/ 25179 w 265043"/>
                <a:gd name="connsiteY4" fmla="*/ 24848 h 165652"/>
                <a:gd name="connsiteX5" fmla="*/ 24848 w 265043"/>
                <a:gd name="connsiteY5" fmla="*/ 24848 h 165652"/>
                <a:gd name="connsiteX6" fmla="*/ 66924 w 265043"/>
                <a:gd name="connsiteY6" fmla="*/ 138154 h 165652"/>
                <a:gd name="connsiteX7" fmla="*/ 136497 w 265043"/>
                <a:gd name="connsiteY7" fmla="*/ 154056 h 165652"/>
                <a:gd name="connsiteX8" fmla="*/ 206071 w 265043"/>
                <a:gd name="connsiteY8" fmla="*/ 138154 h 165652"/>
                <a:gd name="connsiteX9" fmla="*/ 248148 w 265043"/>
                <a:gd name="connsiteY9" fmla="*/ 24848 h 165652"/>
                <a:gd name="connsiteX10" fmla="*/ 247816 w 265043"/>
                <a:gd name="connsiteY10"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5043" h="165652">
                  <a:moveTo>
                    <a:pt x="247816" y="24848"/>
                  </a:moveTo>
                  <a:cubicBezTo>
                    <a:pt x="237877" y="37106"/>
                    <a:pt x="206071" y="49696"/>
                    <a:pt x="184868" y="48370"/>
                  </a:cubicBezTo>
                  <a:cubicBezTo>
                    <a:pt x="166646" y="47708"/>
                    <a:pt x="136497" y="48370"/>
                    <a:pt x="136497" y="48370"/>
                  </a:cubicBezTo>
                  <a:cubicBezTo>
                    <a:pt x="136497" y="48370"/>
                    <a:pt x="106349" y="47708"/>
                    <a:pt x="88127" y="48370"/>
                  </a:cubicBezTo>
                  <a:cubicBezTo>
                    <a:pt x="66924" y="49364"/>
                    <a:pt x="35118" y="37106"/>
                    <a:pt x="25179" y="24848"/>
                  </a:cubicBezTo>
                  <a:lnTo>
                    <a:pt x="24848" y="24848"/>
                  </a:lnTo>
                  <a:lnTo>
                    <a:pt x="66924" y="138154"/>
                  </a:lnTo>
                  <a:lnTo>
                    <a:pt x="136497" y="154056"/>
                  </a:lnTo>
                  <a:lnTo>
                    <a:pt x="206071" y="138154"/>
                  </a:lnTo>
                  <a:lnTo>
                    <a:pt x="248148" y="24848"/>
                  </a:lnTo>
                  <a:lnTo>
                    <a:pt x="247816" y="24848"/>
                  </a:ln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99" name="Freeform: Shape 98">
              <a:extLst>
                <a:ext uri="{FF2B5EF4-FFF2-40B4-BE49-F238E27FC236}">
                  <a16:creationId xmlns:a16="http://schemas.microsoft.com/office/drawing/2014/main" id="{9C834EFE-3A66-4AD1-AE54-35DCE9033A2C}"/>
                </a:ext>
              </a:extLst>
            </p:cNvPr>
            <p:cNvSpPr/>
            <p:nvPr/>
          </p:nvSpPr>
          <p:spPr>
            <a:xfrm>
              <a:off x="8598379" y="4506072"/>
              <a:ext cx="165671" cy="165671"/>
            </a:xfrm>
            <a:custGeom>
              <a:avLst/>
              <a:gdLst>
                <a:gd name="connsiteX0" fmla="*/ 24848 w 165652"/>
                <a:gd name="connsiteY0" fmla="*/ 78851 h 165652"/>
                <a:gd name="connsiteX1" fmla="*/ 104361 w 165652"/>
                <a:gd name="connsiteY1" fmla="*/ 159689 h 165652"/>
                <a:gd name="connsiteX2" fmla="*/ 164327 w 165652"/>
                <a:gd name="connsiteY2" fmla="*/ 138485 h 165652"/>
                <a:gd name="connsiteX3" fmla="*/ 155713 w 165652"/>
                <a:gd name="connsiteY3" fmla="*/ 24848 h 165652"/>
                <a:gd name="connsiteX4" fmla="*/ 105023 w 165652"/>
                <a:gd name="connsiteY4" fmla="*/ 76531 h 165652"/>
                <a:gd name="connsiteX5" fmla="*/ 24848 w 165652"/>
                <a:gd name="connsiteY5" fmla="*/ 7885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78851"/>
                  </a:moveTo>
                  <a:lnTo>
                    <a:pt x="104361" y="159689"/>
                  </a:lnTo>
                  <a:lnTo>
                    <a:pt x="164327" y="138485"/>
                  </a:lnTo>
                  <a:lnTo>
                    <a:pt x="155713" y="24848"/>
                  </a:lnTo>
                  <a:cubicBezTo>
                    <a:pt x="155050" y="46051"/>
                    <a:pt x="126558" y="66924"/>
                    <a:pt x="105023" y="76531"/>
                  </a:cubicBezTo>
                  <a:cubicBezTo>
                    <a:pt x="67255" y="92765"/>
                    <a:pt x="37438" y="89121"/>
                    <a:pt x="24848" y="78851"/>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0" name="Freeform: Shape 99">
              <a:extLst>
                <a:ext uri="{FF2B5EF4-FFF2-40B4-BE49-F238E27FC236}">
                  <a16:creationId xmlns:a16="http://schemas.microsoft.com/office/drawing/2014/main" id="{DDFBD8E0-5456-4CBB-8804-7F2A5F870AE3}"/>
                </a:ext>
              </a:extLst>
            </p:cNvPr>
            <p:cNvSpPr/>
            <p:nvPr/>
          </p:nvSpPr>
          <p:spPr>
            <a:xfrm>
              <a:off x="8489367" y="4606800"/>
              <a:ext cx="165671" cy="165671"/>
            </a:xfrm>
            <a:custGeom>
              <a:avLst/>
              <a:gdLst>
                <a:gd name="connsiteX0" fmla="*/ 24848 w 165652"/>
                <a:gd name="connsiteY0" fmla="*/ 100716 h 165652"/>
                <a:gd name="connsiteX1" fmla="*/ 123908 w 165652"/>
                <a:gd name="connsiteY1" fmla="*/ 140804 h 165652"/>
                <a:gd name="connsiteX2" fmla="*/ 142461 w 165652"/>
                <a:gd name="connsiteY2" fmla="*/ 104361 h 165652"/>
                <a:gd name="connsiteX3" fmla="*/ 83820 w 165652"/>
                <a:gd name="connsiteY3" fmla="*/ 24848 h 165652"/>
                <a:gd name="connsiteX4" fmla="*/ 62285 w 165652"/>
                <a:gd name="connsiteY4" fmla="*/ 81501 h 165652"/>
                <a:gd name="connsiteX5" fmla="*/ 24848 w 165652"/>
                <a:gd name="connsiteY5" fmla="*/ 100716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100716"/>
                  </a:moveTo>
                  <a:lnTo>
                    <a:pt x="123908" y="140804"/>
                  </a:lnTo>
                  <a:lnTo>
                    <a:pt x="142461" y="104361"/>
                  </a:lnTo>
                  <a:lnTo>
                    <a:pt x="83820" y="24848"/>
                  </a:lnTo>
                  <a:cubicBezTo>
                    <a:pt x="87133" y="41081"/>
                    <a:pt x="78188" y="64273"/>
                    <a:pt x="62285" y="81501"/>
                  </a:cubicBezTo>
                  <a:cubicBezTo>
                    <a:pt x="49033" y="96741"/>
                    <a:pt x="35119" y="102042"/>
                    <a:pt x="24848" y="100716"/>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1" name="Freeform: Shape 100">
              <a:extLst>
                <a:ext uri="{FF2B5EF4-FFF2-40B4-BE49-F238E27FC236}">
                  <a16:creationId xmlns:a16="http://schemas.microsoft.com/office/drawing/2014/main" id="{B2FAA2D6-6891-4AA8-92B1-7FFC08EAC24E}"/>
                </a:ext>
              </a:extLst>
            </p:cNvPr>
            <p:cNvSpPr/>
            <p:nvPr/>
          </p:nvSpPr>
          <p:spPr>
            <a:xfrm>
              <a:off x="8440660" y="4758887"/>
              <a:ext cx="165671" cy="132537"/>
            </a:xfrm>
            <a:custGeom>
              <a:avLst/>
              <a:gdLst>
                <a:gd name="connsiteX0" fmla="*/ 24848 w 165652"/>
                <a:gd name="connsiteY0" fmla="*/ 122583 h 132521"/>
                <a:gd name="connsiteX1" fmla="*/ 132522 w 165652"/>
                <a:gd name="connsiteY1" fmla="*/ 140142 h 132521"/>
                <a:gd name="connsiteX2" fmla="*/ 152069 w 165652"/>
                <a:gd name="connsiteY2" fmla="*/ 74875 h 132521"/>
                <a:gd name="connsiteX3" fmla="*/ 43069 w 165652"/>
                <a:gd name="connsiteY3" fmla="*/ 24848 h 132521"/>
                <a:gd name="connsiteX4" fmla="*/ 24848 w 165652"/>
                <a:gd name="connsiteY4" fmla="*/ 122583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132521">
                  <a:moveTo>
                    <a:pt x="24848" y="122583"/>
                  </a:moveTo>
                  <a:lnTo>
                    <a:pt x="132522" y="140142"/>
                  </a:lnTo>
                  <a:lnTo>
                    <a:pt x="152069" y="74875"/>
                  </a:lnTo>
                  <a:lnTo>
                    <a:pt x="43069" y="24848"/>
                  </a:lnTo>
                  <a:cubicBezTo>
                    <a:pt x="71893" y="44726"/>
                    <a:pt x="72555" y="119270"/>
                    <a:pt x="24848" y="122583"/>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2" name="Freeform: Shape 101">
              <a:extLst>
                <a:ext uri="{FF2B5EF4-FFF2-40B4-BE49-F238E27FC236}">
                  <a16:creationId xmlns:a16="http://schemas.microsoft.com/office/drawing/2014/main" id="{031E882D-EDE6-48E4-BAB2-108118799447}"/>
                </a:ext>
              </a:extLst>
            </p:cNvPr>
            <p:cNvSpPr/>
            <p:nvPr/>
          </p:nvSpPr>
          <p:spPr>
            <a:xfrm>
              <a:off x="8450600" y="4950072"/>
              <a:ext cx="165671" cy="132537"/>
            </a:xfrm>
            <a:custGeom>
              <a:avLst/>
              <a:gdLst>
                <a:gd name="connsiteX0" fmla="*/ 63942 w 165652"/>
                <a:gd name="connsiteY0" fmla="*/ 66592 h 132521"/>
                <a:gd name="connsiteX1" fmla="*/ 58972 w 165652"/>
                <a:gd name="connsiteY1" fmla="*/ 117944 h 132521"/>
                <a:gd name="connsiteX2" fmla="*/ 148425 w 165652"/>
                <a:gd name="connsiteY2" fmla="*/ 85477 h 132521"/>
                <a:gd name="connsiteX3" fmla="*/ 128877 w 165652"/>
                <a:gd name="connsiteY3" fmla="*/ 24848 h 132521"/>
                <a:gd name="connsiteX4" fmla="*/ 24848 w 165652"/>
                <a:gd name="connsiteY4" fmla="*/ 30811 h 132521"/>
                <a:gd name="connsiteX5" fmla="*/ 63942 w 165652"/>
                <a:gd name="connsiteY5" fmla="*/ 66592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32521">
                  <a:moveTo>
                    <a:pt x="63942" y="66592"/>
                  </a:moveTo>
                  <a:cubicBezTo>
                    <a:pt x="69905" y="88458"/>
                    <a:pt x="68249" y="109993"/>
                    <a:pt x="58972" y="117944"/>
                  </a:cubicBezTo>
                  <a:lnTo>
                    <a:pt x="148425" y="85477"/>
                  </a:lnTo>
                  <a:lnTo>
                    <a:pt x="128877" y="24848"/>
                  </a:lnTo>
                  <a:lnTo>
                    <a:pt x="24848" y="30811"/>
                  </a:lnTo>
                  <a:cubicBezTo>
                    <a:pt x="39425" y="31805"/>
                    <a:pt x="57978" y="43732"/>
                    <a:pt x="63942" y="66592"/>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3" name="Freeform: Shape 102">
              <a:extLst>
                <a:ext uri="{FF2B5EF4-FFF2-40B4-BE49-F238E27FC236}">
                  <a16:creationId xmlns:a16="http://schemas.microsoft.com/office/drawing/2014/main" id="{3A743643-5D93-47C7-934D-E3CC52D2D85B}"/>
                </a:ext>
              </a:extLst>
            </p:cNvPr>
            <p:cNvSpPr/>
            <p:nvPr/>
          </p:nvSpPr>
          <p:spPr>
            <a:xfrm>
              <a:off x="8517863" y="5066042"/>
              <a:ext cx="165671" cy="132537"/>
            </a:xfrm>
            <a:custGeom>
              <a:avLst/>
              <a:gdLst>
                <a:gd name="connsiteX0" fmla="*/ 24848 w 165652"/>
                <a:gd name="connsiteY0" fmla="*/ 71230 h 132521"/>
                <a:gd name="connsiteX1" fmla="*/ 25179 w 165652"/>
                <a:gd name="connsiteY1" fmla="*/ 71561 h 132521"/>
                <a:gd name="connsiteX2" fmla="*/ 76532 w 165652"/>
                <a:gd name="connsiteY2" fmla="*/ 89452 h 132521"/>
                <a:gd name="connsiteX3" fmla="*/ 118276 w 165652"/>
                <a:gd name="connsiteY3" fmla="*/ 138816 h 132521"/>
                <a:gd name="connsiteX4" fmla="*/ 142461 w 165652"/>
                <a:gd name="connsiteY4" fmla="*/ 56984 h 132521"/>
                <a:gd name="connsiteX5" fmla="*/ 103698 w 165652"/>
                <a:gd name="connsiteY5" fmla="*/ 24848 h 132521"/>
                <a:gd name="connsiteX6" fmla="*/ 24848 w 165652"/>
                <a:gd name="connsiteY6" fmla="*/ 71230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652" h="132521">
                  <a:moveTo>
                    <a:pt x="24848" y="71230"/>
                  </a:moveTo>
                  <a:lnTo>
                    <a:pt x="25179" y="71561"/>
                  </a:lnTo>
                  <a:cubicBezTo>
                    <a:pt x="36444" y="67255"/>
                    <a:pt x="54334" y="72555"/>
                    <a:pt x="76532" y="89452"/>
                  </a:cubicBezTo>
                  <a:cubicBezTo>
                    <a:pt x="103698" y="109993"/>
                    <a:pt x="118276" y="126227"/>
                    <a:pt x="118276" y="138816"/>
                  </a:cubicBezTo>
                  <a:lnTo>
                    <a:pt x="142461" y="56984"/>
                  </a:lnTo>
                  <a:lnTo>
                    <a:pt x="103698" y="24848"/>
                  </a:lnTo>
                  <a:lnTo>
                    <a:pt x="24848" y="71230"/>
                  </a:ln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4" name="Freeform: Shape 103">
              <a:extLst>
                <a:ext uri="{FF2B5EF4-FFF2-40B4-BE49-F238E27FC236}">
                  <a16:creationId xmlns:a16="http://schemas.microsoft.com/office/drawing/2014/main" id="{F2E6F00A-CAE4-492C-A0C9-1BBA04F85481}"/>
                </a:ext>
              </a:extLst>
            </p:cNvPr>
            <p:cNvSpPr/>
            <p:nvPr/>
          </p:nvSpPr>
          <p:spPr>
            <a:xfrm>
              <a:off x="8702421" y="5120050"/>
              <a:ext cx="132537" cy="132537"/>
            </a:xfrm>
            <a:custGeom>
              <a:avLst/>
              <a:gdLst>
                <a:gd name="connsiteX0" fmla="*/ 24848 w 132521"/>
                <a:gd name="connsiteY0" fmla="*/ 116288 h 132521"/>
                <a:gd name="connsiteX1" fmla="*/ 85808 w 132521"/>
                <a:gd name="connsiteY1" fmla="*/ 110656 h 132521"/>
                <a:gd name="connsiteX2" fmla="*/ 133184 w 132521"/>
                <a:gd name="connsiteY2" fmla="*/ 132853 h 132521"/>
                <a:gd name="connsiteX3" fmla="*/ 123908 w 132521"/>
                <a:gd name="connsiteY3" fmla="*/ 41745 h 132521"/>
                <a:gd name="connsiteX4" fmla="*/ 55328 w 132521"/>
                <a:gd name="connsiteY4" fmla="*/ 24848 h 132521"/>
                <a:gd name="connsiteX5" fmla="*/ 24848 w 132521"/>
                <a:gd name="connsiteY5" fmla="*/ 116288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21" h="132521">
                  <a:moveTo>
                    <a:pt x="24848" y="116288"/>
                  </a:moveTo>
                  <a:cubicBezTo>
                    <a:pt x="35449" y="107012"/>
                    <a:pt x="57647" y="103698"/>
                    <a:pt x="85808" y="110656"/>
                  </a:cubicBezTo>
                  <a:cubicBezTo>
                    <a:pt x="111649" y="116950"/>
                    <a:pt x="126890" y="124239"/>
                    <a:pt x="133184" y="132853"/>
                  </a:cubicBezTo>
                  <a:lnTo>
                    <a:pt x="123908" y="41745"/>
                  </a:lnTo>
                  <a:lnTo>
                    <a:pt x="55328" y="24848"/>
                  </a:lnTo>
                  <a:lnTo>
                    <a:pt x="24848" y="116288"/>
                  </a:ln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5" name="Freeform: Shape 104">
              <a:extLst>
                <a:ext uri="{FF2B5EF4-FFF2-40B4-BE49-F238E27FC236}">
                  <a16:creationId xmlns:a16="http://schemas.microsoft.com/office/drawing/2014/main" id="{98AEDC5E-19A2-4556-A057-6C59EE0D9127}"/>
                </a:ext>
              </a:extLst>
            </p:cNvPr>
            <p:cNvSpPr/>
            <p:nvPr/>
          </p:nvSpPr>
          <p:spPr>
            <a:xfrm>
              <a:off x="8860471" y="5086585"/>
              <a:ext cx="165671" cy="165671"/>
            </a:xfrm>
            <a:custGeom>
              <a:avLst/>
              <a:gdLst>
                <a:gd name="connsiteX0" fmla="*/ 24848 w 165652"/>
                <a:gd name="connsiteY0" fmla="*/ 44395 h 165652"/>
                <a:gd name="connsiteX1" fmla="*/ 43732 w 165652"/>
                <a:gd name="connsiteY1" fmla="*/ 161345 h 165652"/>
                <a:gd name="connsiteX2" fmla="*/ 84151 w 165652"/>
                <a:gd name="connsiteY2" fmla="*/ 120264 h 165652"/>
                <a:gd name="connsiteX3" fmla="*/ 151406 w 165652"/>
                <a:gd name="connsiteY3" fmla="*/ 105686 h 165652"/>
                <a:gd name="connsiteX4" fmla="*/ 88127 w 165652"/>
                <a:gd name="connsiteY4" fmla="*/ 24848 h 165652"/>
                <a:gd name="connsiteX5" fmla="*/ 24848 w 165652"/>
                <a:gd name="connsiteY5" fmla="*/ 44395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44395"/>
                  </a:moveTo>
                  <a:lnTo>
                    <a:pt x="43732" y="161345"/>
                  </a:lnTo>
                  <a:cubicBezTo>
                    <a:pt x="47045" y="148756"/>
                    <a:pt x="60960" y="134178"/>
                    <a:pt x="84151" y="120264"/>
                  </a:cubicBezTo>
                  <a:cubicBezTo>
                    <a:pt x="107674" y="106680"/>
                    <a:pt x="139479" y="98066"/>
                    <a:pt x="151406" y="105686"/>
                  </a:cubicBezTo>
                  <a:lnTo>
                    <a:pt x="88127" y="24848"/>
                  </a:lnTo>
                  <a:lnTo>
                    <a:pt x="24848" y="44395"/>
                  </a:ln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6" name="Freeform: Shape 105">
              <a:extLst>
                <a:ext uri="{FF2B5EF4-FFF2-40B4-BE49-F238E27FC236}">
                  <a16:creationId xmlns:a16="http://schemas.microsoft.com/office/drawing/2014/main" id="{CE66B2A2-D6DB-4BC1-A8BF-21A9F491C65C}"/>
                </a:ext>
              </a:extLst>
            </p:cNvPr>
            <p:cNvSpPr/>
            <p:nvPr/>
          </p:nvSpPr>
          <p:spPr>
            <a:xfrm>
              <a:off x="9012226" y="4983537"/>
              <a:ext cx="165671" cy="165671"/>
            </a:xfrm>
            <a:custGeom>
              <a:avLst/>
              <a:gdLst>
                <a:gd name="connsiteX0" fmla="*/ 24848 w 165652"/>
                <a:gd name="connsiteY0" fmla="*/ 52015 h 165652"/>
                <a:gd name="connsiteX1" fmla="*/ 60298 w 165652"/>
                <a:gd name="connsiteY1" fmla="*/ 147430 h 165652"/>
                <a:gd name="connsiteX2" fmla="*/ 93096 w 165652"/>
                <a:gd name="connsiteY2" fmla="*/ 102042 h 165652"/>
                <a:gd name="connsiteX3" fmla="*/ 149087 w 165652"/>
                <a:gd name="connsiteY3" fmla="*/ 87133 h 165652"/>
                <a:gd name="connsiteX4" fmla="*/ 73219 w 165652"/>
                <a:gd name="connsiteY4" fmla="*/ 24848 h 165652"/>
                <a:gd name="connsiteX5" fmla="*/ 24848 w 165652"/>
                <a:gd name="connsiteY5" fmla="*/ 52015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165652">
                  <a:moveTo>
                    <a:pt x="24848" y="52015"/>
                  </a:moveTo>
                  <a:lnTo>
                    <a:pt x="60298" y="147430"/>
                  </a:lnTo>
                  <a:cubicBezTo>
                    <a:pt x="59304" y="132522"/>
                    <a:pt x="74543" y="114300"/>
                    <a:pt x="93096" y="102042"/>
                  </a:cubicBezTo>
                  <a:cubicBezTo>
                    <a:pt x="111649" y="89784"/>
                    <a:pt x="139148" y="78851"/>
                    <a:pt x="149087" y="87133"/>
                  </a:cubicBezTo>
                  <a:lnTo>
                    <a:pt x="73219" y="24848"/>
                  </a:lnTo>
                  <a:lnTo>
                    <a:pt x="24848" y="52015"/>
                  </a:ln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7" name="Freeform: Shape 106">
              <a:extLst>
                <a:ext uri="{FF2B5EF4-FFF2-40B4-BE49-F238E27FC236}">
                  <a16:creationId xmlns:a16="http://schemas.microsoft.com/office/drawing/2014/main" id="{83DB8F83-A9E6-4604-A1E2-6E415F7379A9}"/>
                </a:ext>
              </a:extLst>
            </p:cNvPr>
            <p:cNvSpPr/>
            <p:nvPr/>
          </p:nvSpPr>
          <p:spPr>
            <a:xfrm>
              <a:off x="8520859" y="4536224"/>
              <a:ext cx="1358505" cy="629551"/>
            </a:xfrm>
            <a:custGeom>
              <a:avLst/>
              <a:gdLst>
                <a:gd name="connsiteX0" fmla="*/ 1216536 w 1358347"/>
                <a:gd name="connsiteY0" fmla="*/ 109662 h 629478"/>
                <a:gd name="connsiteX1" fmla="*/ 695062 w 1358347"/>
                <a:gd name="connsiteY1" fmla="*/ 24848 h 629478"/>
                <a:gd name="connsiteX2" fmla="*/ 173589 w 1358347"/>
                <a:gd name="connsiteY2" fmla="*/ 109662 h 629478"/>
                <a:gd name="connsiteX3" fmla="*/ 46369 w 1358347"/>
                <a:gd name="connsiteY3" fmla="*/ 491656 h 629478"/>
                <a:gd name="connsiteX4" fmla="*/ 331291 w 1358347"/>
                <a:gd name="connsiteY4" fmla="*/ 631135 h 629478"/>
                <a:gd name="connsiteX5" fmla="*/ 539018 w 1358347"/>
                <a:gd name="connsiteY5" fmla="*/ 522135 h 629478"/>
                <a:gd name="connsiteX6" fmla="*/ 695062 w 1358347"/>
                <a:gd name="connsiteY6" fmla="*/ 467470 h 629478"/>
                <a:gd name="connsiteX7" fmla="*/ 851107 w 1358347"/>
                <a:gd name="connsiteY7" fmla="*/ 522135 h 629478"/>
                <a:gd name="connsiteX8" fmla="*/ 1058835 w 1358347"/>
                <a:gd name="connsiteY8" fmla="*/ 631135 h 629478"/>
                <a:gd name="connsiteX9" fmla="*/ 1343757 w 1358347"/>
                <a:gd name="connsiteY9" fmla="*/ 491656 h 629478"/>
                <a:gd name="connsiteX10" fmla="*/ 1216536 w 1358347"/>
                <a:gd name="connsiteY10" fmla="*/ 109662 h 629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8347" h="629478">
                  <a:moveTo>
                    <a:pt x="1216536" y="109662"/>
                  </a:moveTo>
                  <a:cubicBezTo>
                    <a:pt x="1071093" y="36775"/>
                    <a:pt x="834542" y="24848"/>
                    <a:pt x="695062" y="24848"/>
                  </a:cubicBezTo>
                  <a:cubicBezTo>
                    <a:pt x="555583" y="24848"/>
                    <a:pt x="319032" y="37106"/>
                    <a:pt x="173589" y="109662"/>
                  </a:cubicBezTo>
                  <a:cubicBezTo>
                    <a:pt x="28147" y="182549"/>
                    <a:pt x="-2333" y="382657"/>
                    <a:pt x="46369" y="491656"/>
                  </a:cubicBezTo>
                  <a:cubicBezTo>
                    <a:pt x="94739" y="600655"/>
                    <a:pt x="198106" y="655320"/>
                    <a:pt x="331291" y="631135"/>
                  </a:cubicBezTo>
                  <a:cubicBezTo>
                    <a:pt x="453542" y="608938"/>
                    <a:pt x="485678" y="560898"/>
                    <a:pt x="539018" y="522135"/>
                  </a:cubicBezTo>
                  <a:cubicBezTo>
                    <a:pt x="572812" y="497288"/>
                    <a:pt x="625489" y="467470"/>
                    <a:pt x="695062" y="467470"/>
                  </a:cubicBezTo>
                  <a:cubicBezTo>
                    <a:pt x="764636" y="467470"/>
                    <a:pt x="817314" y="497288"/>
                    <a:pt x="851107" y="522135"/>
                  </a:cubicBezTo>
                  <a:cubicBezTo>
                    <a:pt x="904447" y="561230"/>
                    <a:pt x="936583" y="608938"/>
                    <a:pt x="1058835" y="631135"/>
                  </a:cubicBezTo>
                  <a:cubicBezTo>
                    <a:pt x="1192350" y="655320"/>
                    <a:pt x="1295386" y="600655"/>
                    <a:pt x="1343757" y="491656"/>
                  </a:cubicBezTo>
                  <a:cubicBezTo>
                    <a:pt x="1392458" y="382325"/>
                    <a:pt x="1361978" y="182217"/>
                    <a:pt x="1216536" y="109662"/>
                  </a:cubicBezTo>
                  <a:close/>
                </a:path>
              </a:pathLst>
            </a:custGeom>
            <a:solidFill>
              <a:schemeClr val="accent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8" name="Freeform: Shape 107">
              <a:extLst>
                <a:ext uri="{FF2B5EF4-FFF2-40B4-BE49-F238E27FC236}">
                  <a16:creationId xmlns:a16="http://schemas.microsoft.com/office/drawing/2014/main" id="{FD1FF8FB-1AD9-4340-A3AE-D12A14A896AC}"/>
                </a:ext>
              </a:extLst>
            </p:cNvPr>
            <p:cNvSpPr/>
            <p:nvPr/>
          </p:nvSpPr>
          <p:spPr>
            <a:xfrm>
              <a:off x="8506498" y="4521646"/>
              <a:ext cx="1391639" cy="662686"/>
            </a:xfrm>
            <a:custGeom>
              <a:avLst/>
              <a:gdLst>
                <a:gd name="connsiteX0" fmla="*/ 709420 w 1391478"/>
                <a:gd name="connsiteY0" fmla="*/ 39425 h 662608"/>
                <a:gd name="connsiteX1" fmla="*/ 1230894 w 1391478"/>
                <a:gd name="connsiteY1" fmla="*/ 124239 h 662608"/>
                <a:gd name="connsiteX2" fmla="*/ 1358115 w 1391478"/>
                <a:gd name="connsiteY2" fmla="*/ 506233 h 662608"/>
                <a:gd name="connsiteX3" fmla="*/ 1133822 w 1391478"/>
                <a:gd name="connsiteY3" fmla="*/ 651344 h 662608"/>
                <a:gd name="connsiteX4" fmla="*/ 1073193 w 1391478"/>
                <a:gd name="connsiteY4" fmla="*/ 645712 h 662608"/>
                <a:gd name="connsiteX5" fmla="*/ 865465 w 1391478"/>
                <a:gd name="connsiteY5" fmla="*/ 536713 h 662608"/>
                <a:gd name="connsiteX6" fmla="*/ 709420 w 1391478"/>
                <a:gd name="connsiteY6" fmla="*/ 482048 h 662608"/>
                <a:gd name="connsiteX7" fmla="*/ 553376 w 1391478"/>
                <a:gd name="connsiteY7" fmla="*/ 536713 h 662608"/>
                <a:gd name="connsiteX8" fmla="*/ 345649 w 1391478"/>
                <a:gd name="connsiteY8" fmla="*/ 645712 h 662608"/>
                <a:gd name="connsiteX9" fmla="*/ 285020 w 1391478"/>
                <a:gd name="connsiteY9" fmla="*/ 651344 h 662608"/>
                <a:gd name="connsiteX10" fmla="*/ 60727 w 1391478"/>
                <a:gd name="connsiteY10" fmla="*/ 506233 h 662608"/>
                <a:gd name="connsiteX11" fmla="*/ 187948 w 1391478"/>
                <a:gd name="connsiteY11" fmla="*/ 124239 h 662608"/>
                <a:gd name="connsiteX12" fmla="*/ 709420 w 1391478"/>
                <a:gd name="connsiteY12" fmla="*/ 39425 h 662608"/>
                <a:gd name="connsiteX13" fmla="*/ 709420 w 1391478"/>
                <a:gd name="connsiteY13" fmla="*/ 39425 h 662608"/>
                <a:gd name="connsiteX14" fmla="*/ 709420 w 1391478"/>
                <a:gd name="connsiteY14" fmla="*/ 24848 h 662608"/>
                <a:gd name="connsiteX15" fmla="*/ 181322 w 1391478"/>
                <a:gd name="connsiteY15" fmla="*/ 111318 h 662608"/>
                <a:gd name="connsiteX16" fmla="*/ 47143 w 1391478"/>
                <a:gd name="connsiteY16" fmla="*/ 512197 h 662608"/>
                <a:gd name="connsiteX17" fmla="*/ 284688 w 1391478"/>
                <a:gd name="connsiteY17" fmla="*/ 665922 h 662608"/>
                <a:gd name="connsiteX18" fmla="*/ 347968 w 1391478"/>
                <a:gd name="connsiteY18" fmla="*/ 659958 h 662608"/>
                <a:gd name="connsiteX19" fmla="*/ 530848 w 1391478"/>
                <a:gd name="connsiteY19" fmla="*/ 572826 h 662608"/>
                <a:gd name="connsiteX20" fmla="*/ 561659 w 1391478"/>
                <a:gd name="connsiteY20" fmla="*/ 548309 h 662608"/>
                <a:gd name="connsiteX21" fmla="*/ 709090 w 1391478"/>
                <a:gd name="connsiteY21" fmla="*/ 496625 h 662608"/>
                <a:gd name="connsiteX22" fmla="*/ 856520 w 1391478"/>
                <a:gd name="connsiteY22" fmla="*/ 548309 h 662608"/>
                <a:gd name="connsiteX23" fmla="*/ 887332 w 1391478"/>
                <a:gd name="connsiteY23" fmla="*/ 572826 h 662608"/>
                <a:gd name="connsiteX24" fmla="*/ 1070211 w 1391478"/>
                <a:gd name="connsiteY24" fmla="*/ 659958 h 662608"/>
                <a:gd name="connsiteX25" fmla="*/ 1133491 w 1391478"/>
                <a:gd name="connsiteY25" fmla="*/ 665922 h 662608"/>
                <a:gd name="connsiteX26" fmla="*/ 1371035 w 1391478"/>
                <a:gd name="connsiteY26" fmla="*/ 512197 h 662608"/>
                <a:gd name="connsiteX27" fmla="*/ 1236857 w 1391478"/>
                <a:gd name="connsiteY27" fmla="*/ 111318 h 662608"/>
                <a:gd name="connsiteX28" fmla="*/ 709420 w 1391478"/>
                <a:gd name="connsiteY28" fmla="*/ 24848 h 662608"/>
                <a:gd name="connsiteX29" fmla="*/ 709420 w 1391478"/>
                <a:gd name="connsiteY29" fmla="*/ 24848 h 6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91478" h="662608">
                  <a:moveTo>
                    <a:pt x="709420" y="39425"/>
                  </a:moveTo>
                  <a:cubicBezTo>
                    <a:pt x="848900" y="39425"/>
                    <a:pt x="1085451" y="51683"/>
                    <a:pt x="1230894" y="124239"/>
                  </a:cubicBezTo>
                  <a:cubicBezTo>
                    <a:pt x="1376336" y="197126"/>
                    <a:pt x="1406817" y="397234"/>
                    <a:pt x="1358115" y="506233"/>
                  </a:cubicBezTo>
                  <a:cubicBezTo>
                    <a:pt x="1317364" y="598004"/>
                    <a:pt x="1237851" y="651344"/>
                    <a:pt x="1133822" y="651344"/>
                  </a:cubicBezTo>
                  <a:cubicBezTo>
                    <a:pt x="1114274" y="651344"/>
                    <a:pt x="1094065" y="649688"/>
                    <a:pt x="1073193" y="645712"/>
                  </a:cubicBezTo>
                  <a:cubicBezTo>
                    <a:pt x="950941" y="623515"/>
                    <a:pt x="918805" y="575476"/>
                    <a:pt x="865465" y="536713"/>
                  </a:cubicBezTo>
                  <a:cubicBezTo>
                    <a:pt x="831672" y="511865"/>
                    <a:pt x="778994" y="482048"/>
                    <a:pt x="709420" y="482048"/>
                  </a:cubicBezTo>
                  <a:cubicBezTo>
                    <a:pt x="639847" y="482048"/>
                    <a:pt x="586838" y="511865"/>
                    <a:pt x="553376" y="536713"/>
                  </a:cubicBezTo>
                  <a:cubicBezTo>
                    <a:pt x="500036" y="575807"/>
                    <a:pt x="467900" y="623515"/>
                    <a:pt x="345649" y="645712"/>
                  </a:cubicBezTo>
                  <a:cubicBezTo>
                    <a:pt x="324445" y="649688"/>
                    <a:pt x="304236" y="651344"/>
                    <a:pt x="285020" y="651344"/>
                  </a:cubicBezTo>
                  <a:cubicBezTo>
                    <a:pt x="181322" y="651344"/>
                    <a:pt x="101809" y="598004"/>
                    <a:pt x="60727" y="506233"/>
                  </a:cubicBezTo>
                  <a:cubicBezTo>
                    <a:pt x="12357" y="397234"/>
                    <a:pt x="42505" y="197126"/>
                    <a:pt x="187948" y="124239"/>
                  </a:cubicBezTo>
                  <a:cubicBezTo>
                    <a:pt x="333390" y="51352"/>
                    <a:pt x="569941" y="39425"/>
                    <a:pt x="709420" y="39425"/>
                  </a:cubicBezTo>
                  <a:lnTo>
                    <a:pt x="709420" y="39425"/>
                  </a:lnTo>
                  <a:close/>
                  <a:moveTo>
                    <a:pt x="709420" y="24848"/>
                  </a:moveTo>
                  <a:cubicBezTo>
                    <a:pt x="576899" y="24848"/>
                    <a:pt x="331734" y="36112"/>
                    <a:pt x="181322" y="111318"/>
                  </a:cubicBezTo>
                  <a:cubicBezTo>
                    <a:pt x="25278" y="189175"/>
                    <a:pt x="-2221" y="400878"/>
                    <a:pt x="47143" y="512197"/>
                  </a:cubicBezTo>
                  <a:cubicBezTo>
                    <a:pt x="90544" y="609931"/>
                    <a:pt x="177014" y="665922"/>
                    <a:pt x="284688" y="665922"/>
                  </a:cubicBezTo>
                  <a:cubicBezTo>
                    <a:pt x="305230" y="665922"/>
                    <a:pt x="326433" y="663934"/>
                    <a:pt x="347968" y="659958"/>
                  </a:cubicBezTo>
                  <a:cubicBezTo>
                    <a:pt x="448684" y="641736"/>
                    <a:pt x="490429" y="606618"/>
                    <a:pt x="530848" y="572826"/>
                  </a:cubicBezTo>
                  <a:cubicBezTo>
                    <a:pt x="541118" y="564211"/>
                    <a:pt x="551057" y="555929"/>
                    <a:pt x="561659" y="548309"/>
                  </a:cubicBezTo>
                  <a:cubicBezTo>
                    <a:pt x="609367" y="513522"/>
                    <a:pt x="657406" y="496625"/>
                    <a:pt x="709090" y="496625"/>
                  </a:cubicBezTo>
                  <a:cubicBezTo>
                    <a:pt x="760773" y="496625"/>
                    <a:pt x="809143" y="513522"/>
                    <a:pt x="856520" y="548309"/>
                  </a:cubicBezTo>
                  <a:cubicBezTo>
                    <a:pt x="867453" y="556260"/>
                    <a:pt x="877061" y="564211"/>
                    <a:pt x="887332" y="572826"/>
                  </a:cubicBezTo>
                  <a:cubicBezTo>
                    <a:pt x="927751" y="606618"/>
                    <a:pt x="969494" y="641736"/>
                    <a:pt x="1070211" y="659958"/>
                  </a:cubicBezTo>
                  <a:cubicBezTo>
                    <a:pt x="1091746" y="663934"/>
                    <a:pt x="1113280" y="665922"/>
                    <a:pt x="1133491" y="665922"/>
                  </a:cubicBezTo>
                  <a:cubicBezTo>
                    <a:pt x="1241164" y="665922"/>
                    <a:pt x="1327634" y="609931"/>
                    <a:pt x="1371035" y="512197"/>
                  </a:cubicBezTo>
                  <a:cubicBezTo>
                    <a:pt x="1420400" y="400878"/>
                    <a:pt x="1392901" y="189175"/>
                    <a:pt x="1236857" y="111318"/>
                  </a:cubicBezTo>
                  <a:cubicBezTo>
                    <a:pt x="1087108" y="35781"/>
                    <a:pt x="841942" y="24848"/>
                    <a:pt x="709420" y="24848"/>
                  </a:cubicBezTo>
                  <a:lnTo>
                    <a:pt x="709420" y="24848"/>
                  </a:lnTo>
                  <a:close/>
                </a:path>
              </a:pathLst>
            </a:custGeom>
            <a:solidFill>
              <a:srgbClr val="D93F0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09" name="Freeform: Shape 108">
              <a:extLst>
                <a:ext uri="{FF2B5EF4-FFF2-40B4-BE49-F238E27FC236}">
                  <a16:creationId xmlns:a16="http://schemas.microsoft.com/office/drawing/2014/main" id="{7A09E134-CE9F-42D6-9A3C-1A5E93C2D45F}"/>
                </a:ext>
              </a:extLst>
            </p:cNvPr>
            <p:cNvSpPr/>
            <p:nvPr/>
          </p:nvSpPr>
          <p:spPr>
            <a:xfrm>
              <a:off x="8590095" y="4536224"/>
              <a:ext cx="1292237" cy="596417"/>
            </a:xfrm>
            <a:custGeom>
              <a:avLst/>
              <a:gdLst>
                <a:gd name="connsiteX0" fmla="*/ 1147307 w 1292086"/>
                <a:gd name="connsiteY0" fmla="*/ 109662 h 596347"/>
                <a:gd name="connsiteX1" fmla="*/ 625833 w 1292086"/>
                <a:gd name="connsiteY1" fmla="*/ 24848 h 596347"/>
                <a:gd name="connsiteX2" fmla="*/ 104361 w 1292086"/>
                <a:gd name="connsiteY2" fmla="*/ 109662 h 596347"/>
                <a:gd name="connsiteX3" fmla="*/ 24848 w 1292086"/>
                <a:gd name="connsiteY3" fmla="*/ 174266 h 596347"/>
                <a:gd name="connsiteX4" fmla="*/ 67917 w 1292086"/>
                <a:gd name="connsiteY4" fmla="*/ 146105 h 596347"/>
                <a:gd name="connsiteX5" fmla="*/ 589391 w 1292086"/>
                <a:gd name="connsiteY5" fmla="*/ 61292 h 596347"/>
                <a:gd name="connsiteX6" fmla="*/ 1110864 w 1292086"/>
                <a:gd name="connsiteY6" fmla="*/ 146105 h 596347"/>
                <a:gd name="connsiteX7" fmla="*/ 1238084 w 1292086"/>
                <a:gd name="connsiteY7" fmla="*/ 528099 h 596347"/>
                <a:gd name="connsiteX8" fmla="*/ 1200647 w 1292086"/>
                <a:gd name="connsiteY8" fmla="*/ 587734 h 596347"/>
                <a:gd name="connsiteX9" fmla="*/ 1274196 w 1292086"/>
                <a:gd name="connsiteY9" fmla="*/ 491656 h 596347"/>
                <a:gd name="connsiteX10" fmla="*/ 1147307 w 1292086"/>
                <a:gd name="connsiteY10" fmla="*/ 109662 h 596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2086" h="596347">
                  <a:moveTo>
                    <a:pt x="1147307" y="109662"/>
                  </a:moveTo>
                  <a:cubicBezTo>
                    <a:pt x="1001864" y="36775"/>
                    <a:pt x="765313" y="24848"/>
                    <a:pt x="625833" y="24848"/>
                  </a:cubicBezTo>
                  <a:cubicBezTo>
                    <a:pt x="486355" y="24848"/>
                    <a:pt x="249803" y="37106"/>
                    <a:pt x="104361" y="109662"/>
                  </a:cubicBezTo>
                  <a:cubicBezTo>
                    <a:pt x="72224" y="125564"/>
                    <a:pt x="46051" y="148093"/>
                    <a:pt x="24848" y="174266"/>
                  </a:cubicBezTo>
                  <a:cubicBezTo>
                    <a:pt x="37769" y="163664"/>
                    <a:pt x="52015" y="154056"/>
                    <a:pt x="67917" y="146105"/>
                  </a:cubicBezTo>
                  <a:cubicBezTo>
                    <a:pt x="213360" y="73218"/>
                    <a:pt x="449911" y="61292"/>
                    <a:pt x="589391" y="61292"/>
                  </a:cubicBezTo>
                  <a:cubicBezTo>
                    <a:pt x="728870" y="61292"/>
                    <a:pt x="965420" y="73550"/>
                    <a:pt x="1110864" y="146105"/>
                  </a:cubicBezTo>
                  <a:cubicBezTo>
                    <a:pt x="1256307" y="218992"/>
                    <a:pt x="1286786" y="419100"/>
                    <a:pt x="1238084" y="528099"/>
                  </a:cubicBezTo>
                  <a:cubicBezTo>
                    <a:pt x="1228146" y="550628"/>
                    <a:pt x="1215224" y="570175"/>
                    <a:pt x="1200647" y="587734"/>
                  </a:cubicBezTo>
                  <a:cubicBezTo>
                    <a:pt x="1231459" y="563549"/>
                    <a:pt x="1256637" y="531412"/>
                    <a:pt x="1274196" y="491656"/>
                  </a:cubicBezTo>
                  <a:cubicBezTo>
                    <a:pt x="1323230" y="382325"/>
                    <a:pt x="1292749" y="182217"/>
                    <a:pt x="1147307" y="109662"/>
                  </a:cubicBezTo>
                  <a:close/>
                </a:path>
              </a:pathLst>
            </a:custGeom>
            <a:solidFill>
              <a:srgbClr val="D93F0E">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0" name="Freeform: Shape 109">
              <a:extLst>
                <a:ext uri="{FF2B5EF4-FFF2-40B4-BE49-F238E27FC236}">
                  <a16:creationId xmlns:a16="http://schemas.microsoft.com/office/drawing/2014/main" id="{9A691D91-85E0-45C8-ACE5-50299E5C46B6}"/>
                </a:ext>
              </a:extLst>
            </p:cNvPr>
            <p:cNvSpPr/>
            <p:nvPr/>
          </p:nvSpPr>
          <p:spPr>
            <a:xfrm>
              <a:off x="8700948" y="4755242"/>
              <a:ext cx="364477" cy="198806"/>
            </a:xfrm>
            <a:custGeom>
              <a:avLst/>
              <a:gdLst>
                <a:gd name="connsiteX0" fmla="*/ 369884 w 364434"/>
                <a:gd name="connsiteY0" fmla="*/ 24848 h 198782"/>
                <a:gd name="connsiteX1" fmla="*/ 327477 w 364434"/>
                <a:gd name="connsiteY1" fmla="*/ 140804 h 198782"/>
                <a:gd name="connsiteX2" fmla="*/ 208869 w 364434"/>
                <a:gd name="connsiteY2" fmla="*/ 190831 h 198782"/>
                <a:gd name="connsiteX3" fmla="*/ 84299 w 364434"/>
                <a:gd name="connsiteY3" fmla="*/ 158695 h 198782"/>
                <a:gd name="connsiteX4" fmla="*/ 24996 w 364434"/>
                <a:gd name="connsiteY4" fmla="*/ 50027 h 198782"/>
                <a:gd name="connsiteX5" fmla="*/ 94901 w 364434"/>
                <a:gd name="connsiteY5" fmla="*/ 141798 h 198782"/>
                <a:gd name="connsiteX6" fmla="*/ 206882 w 364434"/>
                <a:gd name="connsiteY6" fmla="*/ 165321 h 198782"/>
                <a:gd name="connsiteX7" fmla="*/ 314224 w 364434"/>
                <a:gd name="connsiteY7" fmla="*/ 125564 h 198782"/>
                <a:gd name="connsiteX8" fmla="*/ 369884 w 364434"/>
                <a:gd name="connsiteY8" fmla="*/ 24848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434" h="198782">
                  <a:moveTo>
                    <a:pt x="369884" y="24848"/>
                  </a:moveTo>
                  <a:cubicBezTo>
                    <a:pt x="378497" y="66261"/>
                    <a:pt x="359613" y="111649"/>
                    <a:pt x="327477" y="140804"/>
                  </a:cubicBezTo>
                  <a:cubicBezTo>
                    <a:pt x="295671" y="170953"/>
                    <a:pt x="252270" y="187518"/>
                    <a:pt x="208869" y="190831"/>
                  </a:cubicBezTo>
                  <a:cubicBezTo>
                    <a:pt x="165469" y="193813"/>
                    <a:pt x="120411" y="183874"/>
                    <a:pt x="84299" y="158695"/>
                  </a:cubicBezTo>
                  <a:cubicBezTo>
                    <a:pt x="47855" y="134841"/>
                    <a:pt x="22676" y="92103"/>
                    <a:pt x="24996" y="50027"/>
                  </a:cubicBezTo>
                  <a:cubicBezTo>
                    <a:pt x="32947" y="91109"/>
                    <a:pt x="61108" y="122914"/>
                    <a:pt x="94901" y="141798"/>
                  </a:cubicBezTo>
                  <a:cubicBezTo>
                    <a:pt x="128694" y="160683"/>
                    <a:pt x="168450" y="168303"/>
                    <a:pt x="206882" y="165321"/>
                  </a:cubicBezTo>
                  <a:cubicBezTo>
                    <a:pt x="245644" y="162671"/>
                    <a:pt x="283744" y="149418"/>
                    <a:pt x="314224" y="125564"/>
                  </a:cubicBezTo>
                  <a:cubicBezTo>
                    <a:pt x="344704" y="102373"/>
                    <a:pt x="368227" y="66592"/>
                    <a:pt x="369884" y="24848"/>
                  </a:cubicBez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1" name="Freeform: Shape 110">
              <a:extLst>
                <a:ext uri="{FF2B5EF4-FFF2-40B4-BE49-F238E27FC236}">
                  <a16:creationId xmlns:a16="http://schemas.microsoft.com/office/drawing/2014/main" id="{789A7ED6-3F21-4DA7-BF14-889EECD2E79F}"/>
                </a:ext>
              </a:extLst>
            </p:cNvPr>
            <p:cNvSpPr/>
            <p:nvPr/>
          </p:nvSpPr>
          <p:spPr>
            <a:xfrm>
              <a:off x="8663985" y="4831783"/>
              <a:ext cx="99403" cy="99403"/>
            </a:xfrm>
            <a:custGeom>
              <a:avLst/>
              <a:gdLst>
                <a:gd name="connsiteX0" fmla="*/ 41082 w 99391"/>
                <a:gd name="connsiteY0" fmla="*/ 87464 h 99391"/>
                <a:gd name="connsiteX1" fmla="*/ 24848 w 99391"/>
                <a:gd name="connsiteY1" fmla="*/ 67917 h 99391"/>
                <a:gd name="connsiteX2" fmla="*/ 76200 w 99391"/>
                <a:gd name="connsiteY2" fmla="*/ 24848 h 99391"/>
                <a:gd name="connsiteX3" fmla="*/ 92434 w 99391"/>
                <a:gd name="connsiteY3" fmla="*/ 44064 h 99391"/>
              </a:gdLst>
              <a:ahLst/>
              <a:cxnLst>
                <a:cxn ang="0">
                  <a:pos x="connsiteX0" y="connsiteY0"/>
                </a:cxn>
                <a:cxn ang="0">
                  <a:pos x="connsiteX1" y="connsiteY1"/>
                </a:cxn>
                <a:cxn ang="0">
                  <a:pos x="connsiteX2" y="connsiteY2"/>
                </a:cxn>
                <a:cxn ang="0">
                  <a:pos x="connsiteX3" y="connsiteY3"/>
                </a:cxn>
              </a:cxnLst>
              <a:rect l="l" t="t" r="r" b="b"/>
              <a:pathLst>
                <a:path w="99391" h="99391">
                  <a:moveTo>
                    <a:pt x="41082" y="87464"/>
                  </a:moveTo>
                  <a:lnTo>
                    <a:pt x="24848" y="67917"/>
                  </a:lnTo>
                  <a:lnTo>
                    <a:pt x="76200" y="24848"/>
                  </a:lnTo>
                  <a:lnTo>
                    <a:pt x="92434" y="44064"/>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2" name="Freeform: Shape 111">
              <a:extLst>
                <a:ext uri="{FF2B5EF4-FFF2-40B4-BE49-F238E27FC236}">
                  <a16:creationId xmlns:a16="http://schemas.microsoft.com/office/drawing/2014/main" id="{385967CA-C524-4CBF-983A-C2502AC2213E}"/>
                </a:ext>
              </a:extLst>
            </p:cNvPr>
            <p:cNvSpPr/>
            <p:nvPr/>
          </p:nvSpPr>
          <p:spPr>
            <a:xfrm>
              <a:off x="8724937" y="4872772"/>
              <a:ext cx="99403" cy="132537"/>
            </a:xfrm>
            <a:custGeom>
              <a:avLst/>
              <a:gdLst>
                <a:gd name="connsiteX0" fmla="*/ 33375 w 99391"/>
                <a:gd name="connsiteY0" fmla="*/ 96977 h 132521"/>
                <a:gd name="connsiteX1" fmla="*/ 65450 w 99391"/>
                <a:gd name="connsiteY1" fmla="*/ 33376 h 132521"/>
                <a:gd name="connsiteX2" fmla="*/ 88229 w 99391"/>
                <a:gd name="connsiteY2" fmla="*/ 44863 h 132521"/>
                <a:gd name="connsiteX3" fmla="*/ 56154 w 99391"/>
                <a:gd name="connsiteY3" fmla="*/ 108465 h 132521"/>
              </a:gdLst>
              <a:ahLst/>
              <a:cxnLst>
                <a:cxn ang="0">
                  <a:pos x="connsiteX0" y="connsiteY0"/>
                </a:cxn>
                <a:cxn ang="0">
                  <a:pos x="connsiteX1" y="connsiteY1"/>
                </a:cxn>
                <a:cxn ang="0">
                  <a:pos x="connsiteX2" y="connsiteY2"/>
                </a:cxn>
                <a:cxn ang="0">
                  <a:pos x="connsiteX3" y="connsiteY3"/>
                </a:cxn>
              </a:cxnLst>
              <a:rect l="l" t="t" r="r" b="b"/>
              <a:pathLst>
                <a:path w="99391" h="132521">
                  <a:moveTo>
                    <a:pt x="33375" y="96977"/>
                  </a:moveTo>
                  <a:lnTo>
                    <a:pt x="65450" y="33376"/>
                  </a:lnTo>
                  <a:lnTo>
                    <a:pt x="88229" y="44863"/>
                  </a:lnTo>
                  <a:lnTo>
                    <a:pt x="56154" y="108465"/>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3" name="Freeform: Shape 112">
              <a:extLst>
                <a:ext uri="{FF2B5EF4-FFF2-40B4-BE49-F238E27FC236}">
                  <a16:creationId xmlns:a16="http://schemas.microsoft.com/office/drawing/2014/main" id="{51644011-2F68-4D23-BA18-B4139618A39A}"/>
                </a:ext>
              </a:extLst>
            </p:cNvPr>
            <p:cNvSpPr/>
            <p:nvPr/>
          </p:nvSpPr>
          <p:spPr>
            <a:xfrm>
              <a:off x="8829420" y="4901512"/>
              <a:ext cx="66269" cy="132537"/>
            </a:xfrm>
            <a:custGeom>
              <a:avLst/>
              <a:gdLst>
                <a:gd name="connsiteX0" fmla="*/ 29132 w 66260"/>
                <a:gd name="connsiteY0" fmla="*/ 99051 h 132521"/>
                <a:gd name="connsiteX1" fmla="*/ 42722 w 66260"/>
                <a:gd name="connsiteY1" fmla="*/ 29132 h 132521"/>
                <a:gd name="connsiteX2" fmla="*/ 67764 w 66260"/>
                <a:gd name="connsiteY2" fmla="*/ 33999 h 132521"/>
                <a:gd name="connsiteX3" fmla="*/ 54173 w 66260"/>
                <a:gd name="connsiteY3" fmla="*/ 103919 h 132521"/>
              </a:gdLst>
              <a:ahLst/>
              <a:cxnLst>
                <a:cxn ang="0">
                  <a:pos x="connsiteX0" y="connsiteY0"/>
                </a:cxn>
                <a:cxn ang="0">
                  <a:pos x="connsiteX1" y="connsiteY1"/>
                </a:cxn>
                <a:cxn ang="0">
                  <a:pos x="connsiteX2" y="connsiteY2"/>
                </a:cxn>
                <a:cxn ang="0">
                  <a:pos x="connsiteX3" y="connsiteY3"/>
                </a:cxn>
              </a:cxnLst>
              <a:rect l="l" t="t" r="r" b="b"/>
              <a:pathLst>
                <a:path w="66260" h="132521">
                  <a:moveTo>
                    <a:pt x="29132" y="99051"/>
                  </a:moveTo>
                  <a:lnTo>
                    <a:pt x="42722" y="29132"/>
                  </a:lnTo>
                  <a:lnTo>
                    <a:pt x="67764" y="33999"/>
                  </a:lnTo>
                  <a:lnTo>
                    <a:pt x="54173" y="103919"/>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4" name="Freeform: Shape 113">
              <a:extLst>
                <a:ext uri="{FF2B5EF4-FFF2-40B4-BE49-F238E27FC236}">
                  <a16:creationId xmlns:a16="http://schemas.microsoft.com/office/drawing/2014/main" id="{1E6E75F8-C6F4-45CF-8D27-5F74833A42E1}"/>
                </a:ext>
              </a:extLst>
            </p:cNvPr>
            <p:cNvSpPr/>
            <p:nvPr/>
          </p:nvSpPr>
          <p:spPr>
            <a:xfrm>
              <a:off x="8914689" y="4885270"/>
              <a:ext cx="99403" cy="132537"/>
            </a:xfrm>
            <a:custGeom>
              <a:avLst/>
              <a:gdLst>
                <a:gd name="connsiteX0" fmla="*/ 32849 w 99391"/>
                <a:gd name="connsiteY0" fmla="*/ 43303 h 132521"/>
                <a:gd name="connsiteX1" fmla="*/ 56119 w 99391"/>
                <a:gd name="connsiteY1" fmla="*/ 32849 h 132521"/>
                <a:gd name="connsiteX2" fmla="*/ 82866 w 99391"/>
                <a:gd name="connsiteY2" fmla="*/ 92385 h 132521"/>
                <a:gd name="connsiteX3" fmla="*/ 59595 w 99391"/>
                <a:gd name="connsiteY3" fmla="*/ 102840 h 132521"/>
              </a:gdLst>
              <a:ahLst/>
              <a:cxnLst>
                <a:cxn ang="0">
                  <a:pos x="connsiteX0" y="connsiteY0"/>
                </a:cxn>
                <a:cxn ang="0">
                  <a:pos x="connsiteX1" y="connsiteY1"/>
                </a:cxn>
                <a:cxn ang="0">
                  <a:pos x="connsiteX2" y="connsiteY2"/>
                </a:cxn>
                <a:cxn ang="0">
                  <a:pos x="connsiteX3" y="connsiteY3"/>
                </a:cxn>
              </a:cxnLst>
              <a:rect l="l" t="t" r="r" b="b"/>
              <a:pathLst>
                <a:path w="99391" h="132521">
                  <a:moveTo>
                    <a:pt x="32849" y="43303"/>
                  </a:moveTo>
                  <a:lnTo>
                    <a:pt x="56119" y="32849"/>
                  </a:lnTo>
                  <a:lnTo>
                    <a:pt x="82866" y="92385"/>
                  </a:lnTo>
                  <a:lnTo>
                    <a:pt x="59595" y="102840"/>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5" name="Freeform: Shape 114">
              <a:extLst>
                <a:ext uri="{FF2B5EF4-FFF2-40B4-BE49-F238E27FC236}">
                  <a16:creationId xmlns:a16="http://schemas.microsoft.com/office/drawing/2014/main" id="{B873FDEC-9ED8-427A-B582-CCB36730C2A6}"/>
                </a:ext>
              </a:extLst>
            </p:cNvPr>
            <p:cNvSpPr/>
            <p:nvPr/>
          </p:nvSpPr>
          <p:spPr>
            <a:xfrm>
              <a:off x="8991431" y="4832159"/>
              <a:ext cx="132537" cy="99403"/>
            </a:xfrm>
            <a:custGeom>
              <a:avLst/>
              <a:gdLst>
                <a:gd name="connsiteX0" fmla="*/ 34697 w 132521"/>
                <a:gd name="connsiteY0" fmla="*/ 55361 h 99391"/>
                <a:gd name="connsiteX1" fmla="*/ 49656 w 132521"/>
                <a:gd name="connsiteY1" fmla="*/ 34698 h 99391"/>
                <a:gd name="connsiteX2" fmla="*/ 100913 w 132521"/>
                <a:gd name="connsiteY2" fmla="*/ 71805 h 99391"/>
                <a:gd name="connsiteX3" fmla="*/ 85954 w 132521"/>
                <a:gd name="connsiteY3" fmla="*/ 92468 h 99391"/>
              </a:gdLst>
              <a:ahLst/>
              <a:cxnLst>
                <a:cxn ang="0">
                  <a:pos x="connsiteX0" y="connsiteY0"/>
                </a:cxn>
                <a:cxn ang="0">
                  <a:pos x="connsiteX1" y="connsiteY1"/>
                </a:cxn>
                <a:cxn ang="0">
                  <a:pos x="connsiteX2" y="connsiteY2"/>
                </a:cxn>
                <a:cxn ang="0">
                  <a:pos x="connsiteX3" y="connsiteY3"/>
                </a:cxn>
              </a:cxnLst>
              <a:rect l="l" t="t" r="r" b="b"/>
              <a:pathLst>
                <a:path w="132521" h="99391">
                  <a:moveTo>
                    <a:pt x="34697" y="55361"/>
                  </a:moveTo>
                  <a:lnTo>
                    <a:pt x="49656" y="34698"/>
                  </a:lnTo>
                  <a:lnTo>
                    <a:pt x="100913" y="71805"/>
                  </a:lnTo>
                  <a:lnTo>
                    <a:pt x="85954" y="92468"/>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6" name="Freeform: Shape 115">
              <a:extLst>
                <a:ext uri="{FF2B5EF4-FFF2-40B4-BE49-F238E27FC236}">
                  <a16:creationId xmlns:a16="http://schemas.microsoft.com/office/drawing/2014/main" id="{5CDDB234-CF32-48E6-8477-5A4BCF4F98DE}"/>
                </a:ext>
              </a:extLst>
            </p:cNvPr>
            <p:cNvSpPr/>
            <p:nvPr/>
          </p:nvSpPr>
          <p:spPr>
            <a:xfrm>
              <a:off x="9037458" y="4778130"/>
              <a:ext cx="99403" cy="66269"/>
            </a:xfrm>
            <a:custGeom>
              <a:avLst/>
              <a:gdLst>
                <a:gd name="connsiteX0" fmla="*/ 28227 w 99391"/>
                <a:gd name="connsiteY0" fmla="*/ 53462 h 66260"/>
                <a:gd name="connsiteX1" fmla="*/ 31972 w 99391"/>
                <a:gd name="connsiteY1" fmla="*/ 28228 h 66260"/>
                <a:gd name="connsiteX2" fmla="*/ 90963 w 99391"/>
                <a:gd name="connsiteY2" fmla="*/ 36982 h 66260"/>
                <a:gd name="connsiteX3" fmla="*/ 87218 w 99391"/>
                <a:gd name="connsiteY3" fmla="*/ 62217 h 66260"/>
              </a:gdLst>
              <a:ahLst/>
              <a:cxnLst>
                <a:cxn ang="0">
                  <a:pos x="connsiteX0" y="connsiteY0"/>
                </a:cxn>
                <a:cxn ang="0">
                  <a:pos x="connsiteX1" y="connsiteY1"/>
                </a:cxn>
                <a:cxn ang="0">
                  <a:pos x="connsiteX2" y="connsiteY2"/>
                </a:cxn>
                <a:cxn ang="0">
                  <a:pos x="connsiteX3" y="connsiteY3"/>
                </a:cxn>
              </a:cxnLst>
              <a:rect l="l" t="t" r="r" b="b"/>
              <a:pathLst>
                <a:path w="99391" h="66260">
                  <a:moveTo>
                    <a:pt x="28227" y="53462"/>
                  </a:moveTo>
                  <a:lnTo>
                    <a:pt x="31972" y="28228"/>
                  </a:lnTo>
                  <a:lnTo>
                    <a:pt x="90963" y="36982"/>
                  </a:lnTo>
                  <a:lnTo>
                    <a:pt x="87218" y="62217"/>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7" name="Freeform: Shape 116">
              <a:extLst>
                <a:ext uri="{FF2B5EF4-FFF2-40B4-BE49-F238E27FC236}">
                  <a16:creationId xmlns:a16="http://schemas.microsoft.com/office/drawing/2014/main" id="{8221C9EE-D267-44B6-A6E1-69E3E1B5EA5B}"/>
                </a:ext>
              </a:extLst>
            </p:cNvPr>
            <p:cNvSpPr/>
            <p:nvPr/>
          </p:nvSpPr>
          <p:spPr>
            <a:xfrm>
              <a:off x="9334174" y="4755242"/>
              <a:ext cx="364477" cy="198806"/>
            </a:xfrm>
            <a:custGeom>
              <a:avLst/>
              <a:gdLst>
                <a:gd name="connsiteX0" fmla="*/ 26954 w 364434"/>
                <a:gd name="connsiteY0" fmla="*/ 24848 h 198782"/>
                <a:gd name="connsiteX1" fmla="*/ 82282 w 364434"/>
                <a:gd name="connsiteY1" fmla="*/ 125896 h 198782"/>
                <a:gd name="connsiteX2" fmla="*/ 189624 w 364434"/>
                <a:gd name="connsiteY2" fmla="*/ 165652 h 198782"/>
                <a:gd name="connsiteX3" fmla="*/ 301605 w 364434"/>
                <a:gd name="connsiteY3" fmla="*/ 142129 h 198782"/>
                <a:gd name="connsiteX4" fmla="*/ 371511 w 364434"/>
                <a:gd name="connsiteY4" fmla="*/ 50358 h 198782"/>
                <a:gd name="connsiteX5" fmla="*/ 312207 w 364434"/>
                <a:gd name="connsiteY5" fmla="*/ 159026 h 198782"/>
                <a:gd name="connsiteX6" fmla="*/ 187636 w 364434"/>
                <a:gd name="connsiteY6" fmla="*/ 191163 h 198782"/>
                <a:gd name="connsiteX7" fmla="*/ 69030 w 364434"/>
                <a:gd name="connsiteY7" fmla="*/ 141135 h 198782"/>
                <a:gd name="connsiteX8" fmla="*/ 26954 w 364434"/>
                <a:gd name="connsiteY8" fmla="*/ 24848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434" h="198782">
                  <a:moveTo>
                    <a:pt x="26954" y="24848"/>
                  </a:moveTo>
                  <a:cubicBezTo>
                    <a:pt x="28611" y="66592"/>
                    <a:pt x="52133" y="102373"/>
                    <a:pt x="82282" y="125896"/>
                  </a:cubicBezTo>
                  <a:cubicBezTo>
                    <a:pt x="113093" y="149750"/>
                    <a:pt x="151193" y="163002"/>
                    <a:pt x="189624" y="165652"/>
                  </a:cubicBezTo>
                  <a:cubicBezTo>
                    <a:pt x="228387" y="168634"/>
                    <a:pt x="267813" y="161014"/>
                    <a:pt x="301605" y="142129"/>
                  </a:cubicBezTo>
                  <a:cubicBezTo>
                    <a:pt x="335067" y="123245"/>
                    <a:pt x="363228" y="91440"/>
                    <a:pt x="371511" y="50358"/>
                  </a:cubicBezTo>
                  <a:cubicBezTo>
                    <a:pt x="373829" y="92434"/>
                    <a:pt x="348651" y="134841"/>
                    <a:pt x="312207" y="159026"/>
                  </a:cubicBezTo>
                  <a:cubicBezTo>
                    <a:pt x="276095" y="184205"/>
                    <a:pt x="231037" y="194144"/>
                    <a:pt x="187636" y="191163"/>
                  </a:cubicBezTo>
                  <a:cubicBezTo>
                    <a:pt x="144236" y="187518"/>
                    <a:pt x="101166" y="171284"/>
                    <a:pt x="69030" y="141135"/>
                  </a:cubicBezTo>
                  <a:cubicBezTo>
                    <a:pt x="36893" y="111649"/>
                    <a:pt x="18340" y="66261"/>
                    <a:pt x="26954" y="24848"/>
                  </a:cubicBez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8" name="Freeform: Shape 117">
              <a:extLst>
                <a:ext uri="{FF2B5EF4-FFF2-40B4-BE49-F238E27FC236}">
                  <a16:creationId xmlns:a16="http://schemas.microsoft.com/office/drawing/2014/main" id="{8D195D11-05E7-4001-BDD6-F4B8CBD3E042}"/>
                </a:ext>
              </a:extLst>
            </p:cNvPr>
            <p:cNvSpPr/>
            <p:nvPr/>
          </p:nvSpPr>
          <p:spPr>
            <a:xfrm>
              <a:off x="9640488" y="4821731"/>
              <a:ext cx="132537" cy="132537"/>
            </a:xfrm>
            <a:custGeom>
              <a:avLst/>
              <a:gdLst>
                <a:gd name="connsiteX0" fmla="*/ 35010 w 132521"/>
                <a:gd name="connsiteY0" fmla="*/ 54532 h 132521"/>
                <a:gd name="connsiteX1" fmla="*/ 51434 w 132521"/>
                <a:gd name="connsiteY1" fmla="*/ 35011 h 132521"/>
                <a:gd name="connsiteX2" fmla="*/ 102897 w 132521"/>
                <a:gd name="connsiteY2" fmla="*/ 78310 h 132521"/>
                <a:gd name="connsiteX3" fmla="*/ 86474 w 132521"/>
                <a:gd name="connsiteY3" fmla="*/ 97830 h 132521"/>
              </a:gdLst>
              <a:ahLst/>
              <a:cxnLst>
                <a:cxn ang="0">
                  <a:pos x="connsiteX0" y="connsiteY0"/>
                </a:cxn>
                <a:cxn ang="0">
                  <a:pos x="connsiteX1" y="connsiteY1"/>
                </a:cxn>
                <a:cxn ang="0">
                  <a:pos x="connsiteX2" y="connsiteY2"/>
                </a:cxn>
                <a:cxn ang="0">
                  <a:pos x="connsiteX3" y="connsiteY3"/>
                </a:cxn>
              </a:cxnLst>
              <a:rect l="l" t="t" r="r" b="b"/>
              <a:pathLst>
                <a:path w="132521" h="132521">
                  <a:moveTo>
                    <a:pt x="35010" y="54532"/>
                  </a:moveTo>
                  <a:lnTo>
                    <a:pt x="51434" y="35011"/>
                  </a:lnTo>
                  <a:lnTo>
                    <a:pt x="102897" y="78310"/>
                  </a:lnTo>
                  <a:lnTo>
                    <a:pt x="86474" y="97830"/>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19" name="Freeform: Shape 118">
              <a:extLst>
                <a:ext uri="{FF2B5EF4-FFF2-40B4-BE49-F238E27FC236}">
                  <a16:creationId xmlns:a16="http://schemas.microsoft.com/office/drawing/2014/main" id="{D2571983-D0F7-4385-9732-20F91A3DC6BC}"/>
                </a:ext>
              </a:extLst>
            </p:cNvPr>
            <p:cNvSpPr/>
            <p:nvPr/>
          </p:nvSpPr>
          <p:spPr>
            <a:xfrm>
              <a:off x="9585953" y="4872703"/>
              <a:ext cx="99403" cy="132537"/>
            </a:xfrm>
            <a:custGeom>
              <a:avLst/>
              <a:gdLst>
                <a:gd name="connsiteX0" fmla="*/ 33351 w 99391"/>
                <a:gd name="connsiteY0" fmla="*/ 44787 h 132521"/>
                <a:gd name="connsiteX1" fmla="*/ 56154 w 99391"/>
                <a:gd name="connsiteY1" fmla="*/ 33351 h 132521"/>
                <a:gd name="connsiteX2" fmla="*/ 88087 w 99391"/>
                <a:gd name="connsiteY2" fmla="*/ 97024 h 132521"/>
                <a:gd name="connsiteX3" fmla="*/ 65283 w 99391"/>
                <a:gd name="connsiteY3" fmla="*/ 108460 h 132521"/>
              </a:gdLst>
              <a:ahLst/>
              <a:cxnLst>
                <a:cxn ang="0">
                  <a:pos x="connsiteX0" y="connsiteY0"/>
                </a:cxn>
                <a:cxn ang="0">
                  <a:pos x="connsiteX1" y="connsiteY1"/>
                </a:cxn>
                <a:cxn ang="0">
                  <a:pos x="connsiteX2" y="connsiteY2"/>
                </a:cxn>
                <a:cxn ang="0">
                  <a:pos x="connsiteX3" y="connsiteY3"/>
                </a:cxn>
              </a:cxnLst>
              <a:rect l="l" t="t" r="r" b="b"/>
              <a:pathLst>
                <a:path w="99391" h="132521">
                  <a:moveTo>
                    <a:pt x="33351" y="44787"/>
                  </a:moveTo>
                  <a:lnTo>
                    <a:pt x="56154" y="33351"/>
                  </a:lnTo>
                  <a:lnTo>
                    <a:pt x="88087" y="97024"/>
                  </a:lnTo>
                  <a:lnTo>
                    <a:pt x="65283" y="108460"/>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0" name="Freeform: Shape 119">
              <a:extLst>
                <a:ext uri="{FF2B5EF4-FFF2-40B4-BE49-F238E27FC236}">
                  <a16:creationId xmlns:a16="http://schemas.microsoft.com/office/drawing/2014/main" id="{4CE2EE88-0BB7-4140-82E4-84CBE798EC34}"/>
                </a:ext>
              </a:extLst>
            </p:cNvPr>
            <p:cNvSpPr/>
            <p:nvPr/>
          </p:nvSpPr>
          <p:spPr>
            <a:xfrm>
              <a:off x="9505832" y="4901806"/>
              <a:ext cx="66269" cy="132537"/>
            </a:xfrm>
            <a:custGeom>
              <a:avLst/>
              <a:gdLst>
                <a:gd name="connsiteX0" fmla="*/ 29139 w 66260"/>
                <a:gd name="connsiteY0" fmla="*/ 34014 h 132521"/>
                <a:gd name="connsiteX1" fmla="*/ 54179 w 66260"/>
                <a:gd name="connsiteY1" fmla="*/ 29139 h 132521"/>
                <a:gd name="connsiteX2" fmla="*/ 67728 w 66260"/>
                <a:gd name="connsiteY2" fmla="*/ 98734 h 132521"/>
                <a:gd name="connsiteX3" fmla="*/ 42688 w 66260"/>
                <a:gd name="connsiteY3" fmla="*/ 103609 h 132521"/>
              </a:gdLst>
              <a:ahLst/>
              <a:cxnLst>
                <a:cxn ang="0">
                  <a:pos x="connsiteX0" y="connsiteY0"/>
                </a:cxn>
                <a:cxn ang="0">
                  <a:pos x="connsiteX1" y="connsiteY1"/>
                </a:cxn>
                <a:cxn ang="0">
                  <a:pos x="connsiteX2" y="connsiteY2"/>
                </a:cxn>
                <a:cxn ang="0">
                  <a:pos x="connsiteX3" y="connsiteY3"/>
                </a:cxn>
              </a:cxnLst>
              <a:rect l="l" t="t" r="r" b="b"/>
              <a:pathLst>
                <a:path w="66260" h="132521">
                  <a:moveTo>
                    <a:pt x="29139" y="34014"/>
                  </a:moveTo>
                  <a:lnTo>
                    <a:pt x="54179" y="29139"/>
                  </a:lnTo>
                  <a:lnTo>
                    <a:pt x="67728" y="98734"/>
                  </a:lnTo>
                  <a:lnTo>
                    <a:pt x="42688" y="103609"/>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1" name="Freeform: Shape 120">
              <a:extLst>
                <a:ext uri="{FF2B5EF4-FFF2-40B4-BE49-F238E27FC236}">
                  <a16:creationId xmlns:a16="http://schemas.microsoft.com/office/drawing/2014/main" id="{37A8AD78-B534-4B9C-ADD1-D52BF9483D32}"/>
                </a:ext>
              </a:extLst>
            </p:cNvPr>
            <p:cNvSpPr/>
            <p:nvPr/>
          </p:nvSpPr>
          <p:spPr>
            <a:xfrm>
              <a:off x="9402347" y="4885665"/>
              <a:ext cx="99403" cy="132537"/>
            </a:xfrm>
            <a:custGeom>
              <a:avLst/>
              <a:gdLst>
                <a:gd name="connsiteX0" fmla="*/ 32857 w 99391"/>
                <a:gd name="connsiteY0" fmla="*/ 92380 h 132521"/>
                <a:gd name="connsiteX1" fmla="*/ 59636 w 99391"/>
                <a:gd name="connsiteY1" fmla="*/ 32856 h 132521"/>
                <a:gd name="connsiteX2" fmla="*/ 82901 w 99391"/>
                <a:gd name="connsiteY2" fmla="*/ 43323 h 132521"/>
                <a:gd name="connsiteX3" fmla="*/ 56122 w 99391"/>
                <a:gd name="connsiteY3" fmla="*/ 102846 h 132521"/>
              </a:gdLst>
              <a:ahLst/>
              <a:cxnLst>
                <a:cxn ang="0">
                  <a:pos x="connsiteX0" y="connsiteY0"/>
                </a:cxn>
                <a:cxn ang="0">
                  <a:pos x="connsiteX1" y="connsiteY1"/>
                </a:cxn>
                <a:cxn ang="0">
                  <a:pos x="connsiteX2" y="connsiteY2"/>
                </a:cxn>
                <a:cxn ang="0">
                  <a:pos x="connsiteX3" y="connsiteY3"/>
                </a:cxn>
              </a:cxnLst>
              <a:rect l="l" t="t" r="r" b="b"/>
              <a:pathLst>
                <a:path w="99391" h="132521">
                  <a:moveTo>
                    <a:pt x="32857" y="92380"/>
                  </a:moveTo>
                  <a:lnTo>
                    <a:pt x="59636" y="32856"/>
                  </a:lnTo>
                  <a:lnTo>
                    <a:pt x="82901" y="43323"/>
                  </a:lnTo>
                  <a:lnTo>
                    <a:pt x="56122" y="102846"/>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2" name="Freeform: Shape 121">
              <a:extLst>
                <a:ext uri="{FF2B5EF4-FFF2-40B4-BE49-F238E27FC236}">
                  <a16:creationId xmlns:a16="http://schemas.microsoft.com/office/drawing/2014/main" id="{63CD69C2-7120-4358-87EB-72F1BECBA88E}"/>
                </a:ext>
              </a:extLst>
            </p:cNvPr>
            <p:cNvSpPr/>
            <p:nvPr/>
          </p:nvSpPr>
          <p:spPr>
            <a:xfrm>
              <a:off x="9304683" y="4831759"/>
              <a:ext cx="132537" cy="99403"/>
            </a:xfrm>
            <a:custGeom>
              <a:avLst/>
              <a:gdLst>
                <a:gd name="connsiteX0" fmla="*/ 34688 w 132521"/>
                <a:gd name="connsiteY0" fmla="*/ 71699 h 99391"/>
                <a:gd name="connsiteX1" fmla="*/ 86014 w 132521"/>
                <a:gd name="connsiteY1" fmla="*/ 34687 h 99391"/>
                <a:gd name="connsiteX2" fmla="*/ 100935 w 132521"/>
                <a:gd name="connsiteY2" fmla="*/ 55379 h 99391"/>
                <a:gd name="connsiteX3" fmla="*/ 49609 w 132521"/>
                <a:gd name="connsiteY3" fmla="*/ 92391 h 99391"/>
              </a:gdLst>
              <a:ahLst/>
              <a:cxnLst>
                <a:cxn ang="0">
                  <a:pos x="connsiteX0" y="connsiteY0"/>
                </a:cxn>
                <a:cxn ang="0">
                  <a:pos x="connsiteX1" y="connsiteY1"/>
                </a:cxn>
                <a:cxn ang="0">
                  <a:pos x="connsiteX2" y="connsiteY2"/>
                </a:cxn>
                <a:cxn ang="0">
                  <a:pos x="connsiteX3" y="connsiteY3"/>
                </a:cxn>
              </a:cxnLst>
              <a:rect l="l" t="t" r="r" b="b"/>
              <a:pathLst>
                <a:path w="132521" h="99391">
                  <a:moveTo>
                    <a:pt x="34688" y="71699"/>
                  </a:moveTo>
                  <a:lnTo>
                    <a:pt x="86014" y="34687"/>
                  </a:lnTo>
                  <a:lnTo>
                    <a:pt x="100935" y="55379"/>
                  </a:lnTo>
                  <a:lnTo>
                    <a:pt x="49609" y="92391"/>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3" name="Freeform: Shape 122">
              <a:extLst>
                <a:ext uri="{FF2B5EF4-FFF2-40B4-BE49-F238E27FC236}">
                  <a16:creationId xmlns:a16="http://schemas.microsoft.com/office/drawing/2014/main" id="{77E3A21C-8F8D-40B5-87A4-ADFFC6C80133}"/>
                </a:ext>
              </a:extLst>
            </p:cNvPr>
            <p:cNvSpPr/>
            <p:nvPr/>
          </p:nvSpPr>
          <p:spPr>
            <a:xfrm>
              <a:off x="9275702" y="4778560"/>
              <a:ext cx="99403" cy="66269"/>
            </a:xfrm>
            <a:custGeom>
              <a:avLst/>
              <a:gdLst>
                <a:gd name="connsiteX0" fmla="*/ 28210 w 99391"/>
                <a:gd name="connsiteY0" fmla="*/ 36916 h 66260"/>
                <a:gd name="connsiteX1" fmla="*/ 87206 w 99391"/>
                <a:gd name="connsiteY1" fmla="*/ 28210 h 66260"/>
                <a:gd name="connsiteX2" fmla="*/ 90930 w 99391"/>
                <a:gd name="connsiteY2" fmla="*/ 53447 h 66260"/>
                <a:gd name="connsiteX3" fmla="*/ 31934 w 99391"/>
                <a:gd name="connsiteY3" fmla="*/ 62154 h 66260"/>
              </a:gdLst>
              <a:ahLst/>
              <a:cxnLst>
                <a:cxn ang="0">
                  <a:pos x="connsiteX0" y="connsiteY0"/>
                </a:cxn>
                <a:cxn ang="0">
                  <a:pos x="connsiteX1" y="connsiteY1"/>
                </a:cxn>
                <a:cxn ang="0">
                  <a:pos x="connsiteX2" y="connsiteY2"/>
                </a:cxn>
                <a:cxn ang="0">
                  <a:pos x="connsiteX3" y="connsiteY3"/>
                </a:cxn>
              </a:cxnLst>
              <a:rect l="l" t="t" r="r" b="b"/>
              <a:pathLst>
                <a:path w="99391" h="66260">
                  <a:moveTo>
                    <a:pt x="28210" y="36916"/>
                  </a:moveTo>
                  <a:lnTo>
                    <a:pt x="87206" y="28210"/>
                  </a:lnTo>
                  <a:lnTo>
                    <a:pt x="90930" y="53447"/>
                  </a:lnTo>
                  <a:lnTo>
                    <a:pt x="31934" y="62154"/>
                  </a:lnTo>
                  <a:close/>
                </a:path>
              </a:pathLst>
            </a:custGeom>
            <a:solidFill>
              <a:srgbClr val="2E2E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4" name="Freeform: Shape 123">
              <a:extLst>
                <a:ext uri="{FF2B5EF4-FFF2-40B4-BE49-F238E27FC236}">
                  <a16:creationId xmlns:a16="http://schemas.microsoft.com/office/drawing/2014/main" id="{838CA95B-D5C7-49D2-95AF-D514F19C6A54}"/>
                </a:ext>
              </a:extLst>
            </p:cNvPr>
            <p:cNvSpPr/>
            <p:nvPr/>
          </p:nvSpPr>
          <p:spPr>
            <a:xfrm>
              <a:off x="9327002" y="5413289"/>
              <a:ext cx="265074" cy="165671"/>
            </a:xfrm>
            <a:custGeom>
              <a:avLst/>
              <a:gdLst>
                <a:gd name="connsiteX0" fmla="*/ 271338 w 265043"/>
                <a:gd name="connsiteY0" fmla="*/ 84814 h 165652"/>
                <a:gd name="connsiteX1" fmla="*/ 61292 w 265043"/>
                <a:gd name="connsiteY1" fmla="*/ 144780 h 165652"/>
                <a:gd name="connsiteX2" fmla="*/ 24848 w 265043"/>
                <a:gd name="connsiteY2" fmla="*/ 84814 h 165652"/>
                <a:gd name="connsiteX3" fmla="*/ 61292 w 265043"/>
                <a:gd name="connsiteY3" fmla="*/ 24848 h 165652"/>
                <a:gd name="connsiteX4" fmla="*/ 271338 w 265043"/>
                <a:gd name="connsiteY4" fmla="*/ 84814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165652">
                  <a:moveTo>
                    <a:pt x="271338" y="84814"/>
                  </a:moveTo>
                  <a:cubicBezTo>
                    <a:pt x="271338" y="144780"/>
                    <a:pt x="81502" y="144780"/>
                    <a:pt x="61292" y="144780"/>
                  </a:cubicBezTo>
                  <a:cubicBezTo>
                    <a:pt x="41082" y="144780"/>
                    <a:pt x="24848" y="117944"/>
                    <a:pt x="24848" y="84814"/>
                  </a:cubicBezTo>
                  <a:cubicBezTo>
                    <a:pt x="24848" y="51683"/>
                    <a:pt x="41082" y="24848"/>
                    <a:pt x="61292" y="24848"/>
                  </a:cubicBezTo>
                  <a:cubicBezTo>
                    <a:pt x="81502" y="24848"/>
                    <a:pt x="271338" y="24848"/>
                    <a:pt x="271338" y="84814"/>
                  </a:cubicBez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5" name="Freeform: Shape 124">
              <a:extLst>
                <a:ext uri="{FF2B5EF4-FFF2-40B4-BE49-F238E27FC236}">
                  <a16:creationId xmlns:a16="http://schemas.microsoft.com/office/drawing/2014/main" id="{191F12E2-3AE6-4CBF-9035-3FE93ED1FE69}"/>
                </a:ext>
              </a:extLst>
            </p:cNvPr>
            <p:cNvSpPr/>
            <p:nvPr/>
          </p:nvSpPr>
          <p:spPr>
            <a:xfrm>
              <a:off x="9327002" y="5413289"/>
              <a:ext cx="99403" cy="165671"/>
            </a:xfrm>
            <a:custGeom>
              <a:avLst/>
              <a:gdLst>
                <a:gd name="connsiteX0" fmla="*/ 97735 w 99391"/>
                <a:gd name="connsiteY0" fmla="*/ 84814 h 165652"/>
                <a:gd name="connsiteX1" fmla="*/ 61292 w 99391"/>
                <a:gd name="connsiteY1" fmla="*/ 144780 h 165652"/>
                <a:gd name="connsiteX2" fmla="*/ 24848 w 99391"/>
                <a:gd name="connsiteY2" fmla="*/ 84814 h 165652"/>
                <a:gd name="connsiteX3" fmla="*/ 61292 w 99391"/>
                <a:gd name="connsiteY3" fmla="*/ 24848 h 165652"/>
                <a:gd name="connsiteX4" fmla="*/ 97735 w 99391"/>
                <a:gd name="connsiteY4" fmla="*/ 84814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165652">
                  <a:moveTo>
                    <a:pt x="97735" y="84814"/>
                  </a:moveTo>
                  <a:cubicBezTo>
                    <a:pt x="97735" y="117944"/>
                    <a:pt x="81502" y="144780"/>
                    <a:pt x="61292" y="144780"/>
                  </a:cubicBezTo>
                  <a:cubicBezTo>
                    <a:pt x="41082" y="144780"/>
                    <a:pt x="24848" y="117944"/>
                    <a:pt x="24848" y="84814"/>
                  </a:cubicBezTo>
                  <a:cubicBezTo>
                    <a:pt x="24848" y="51683"/>
                    <a:pt x="41082" y="24848"/>
                    <a:pt x="61292" y="24848"/>
                  </a:cubicBezTo>
                  <a:cubicBezTo>
                    <a:pt x="81502" y="24848"/>
                    <a:pt x="97735" y="51683"/>
                    <a:pt x="97735" y="84814"/>
                  </a:cubicBezTo>
                  <a:close/>
                </a:path>
              </a:pathLst>
            </a:custGeom>
            <a:solidFill>
              <a:srgbClr val="FFA8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6" name="Freeform: Shape 125">
              <a:extLst>
                <a:ext uri="{FF2B5EF4-FFF2-40B4-BE49-F238E27FC236}">
                  <a16:creationId xmlns:a16="http://schemas.microsoft.com/office/drawing/2014/main" id="{38A0B62B-A7CC-4E32-B96D-1117D0AFFBEF}"/>
                </a:ext>
              </a:extLst>
            </p:cNvPr>
            <p:cNvSpPr/>
            <p:nvPr/>
          </p:nvSpPr>
          <p:spPr>
            <a:xfrm>
              <a:off x="9422980" y="5542467"/>
              <a:ext cx="298209" cy="165671"/>
            </a:xfrm>
            <a:custGeom>
              <a:avLst/>
              <a:gdLst>
                <a:gd name="connsiteX0" fmla="*/ 274762 w 298173"/>
                <a:gd name="connsiteY0" fmla="*/ 62662 h 165652"/>
                <a:gd name="connsiteX1" fmla="*/ 72004 w 298173"/>
                <a:gd name="connsiteY1" fmla="*/ 155759 h 165652"/>
                <a:gd name="connsiteX2" fmla="*/ 25953 w 298173"/>
                <a:gd name="connsiteY2" fmla="*/ 100762 h 165652"/>
                <a:gd name="connsiteX3" fmla="*/ 53451 w 298173"/>
                <a:gd name="connsiteY3" fmla="*/ 34501 h 165652"/>
                <a:gd name="connsiteX4" fmla="*/ 274762 w 298173"/>
                <a:gd name="connsiteY4" fmla="*/ 62662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165652">
                  <a:moveTo>
                    <a:pt x="274762" y="62662"/>
                  </a:moveTo>
                  <a:cubicBezTo>
                    <a:pt x="284038" y="123291"/>
                    <a:pt x="92214" y="152777"/>
                    <a:pt x="72004" y="155759"/>
                  </a:cubicBezTo>
                  <a:cubicBezTo>
                    <a:pt x="51795" y="158740"/>
                    <a:pt x="30922" y="134224"/>
                    <a:pt x="25953" y="100762"/>
                  </a:cubicBezTo>
                  <a:cubicBezTo>
                    <a:pt x="20983" y="67300"/>
                    <a:pt x="33241" y="37814"/>
                    <a:pt x="53451" y="34501"/>
                  </a:cubicBezTo>
                  <a:cubicBezTo>
                    <a:pt x="73329" y="31851"/>
                    <a:pt x="265485" y="2033"/>
                    <a:pt x="274762" y="62662"/>
                  </a:cubicBez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7" name="Freeform: Shape 126">
              <a:extLst>
                <a:ext uri="{FF2B5EF4-FFF2-40B4-BE49-F238E27FC236}">
                  <a16:creationId xmlns:a16="http://schemas.microsoft.com/office/drawing/2014/main" id="{92C5FAD4-6571-4C87-ADB6-4A97288E0364}"/>
                </a:ext>
              </a:extLst>
            </p:cNvPr>
            <p:cNvSpPr/>
            <p:nvPr/>
          </p:nvSpPr>
          <p:spPr>
            <a:xfrm>
              <a:off x="9422650" y="5552207"/>
              <a:ext cx="99403" cy="165671"/>
            </a:xfrm>
            <a:custGeom>
              <a:avLst/>
              <a:gdLst>
                <a:gd name="connsiteX0" fmla="*/ 99502 w 99391"/>
                <a:gd name="connsiteY0" fmla="*/ 80090 h 165652"/>
                <a:gd name="connsiteX1" fmla="*/ 72003 w 99391"/>
                <a:gd name="connsiteY1" fmla="*/ 146351 h 165652"/>
                <a:gd name="connsiteX2" fmla="*/ 25952 w 99391"/>
                <a:gd name="connsiteY2" fmla="*/ 91354 h 165652"/>
                <a:gd name="connsiteX3" fmla="*/ 53450 w 99391"/>
                <a:gd name="connsiteY3" fmla="*/ 25093 h 165652"/>
                <a:gd name="connsiteX4" fmla="*/ 99502 w 99391"/>
                <a:gd name="connsiteY4" fmla="*/ 80090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165652">
                  <a:moveTo>
                    <a:pt x="99502" y="80090"/>
                  </a:moveTo>
                  <a:cubicBezTo>
                    <a:pt x="104803" y="113552"/>
                    <a:pt x="92213" y="143369"/>
                    <a:pt x="72003" y="146351"/>
                  </a:cubicBezTo>
                  <a:cubicBezTo>
                    <a:pt x="51794" y="149332"/>
                    <a:pt x="30922" y="124816"/>
                    <a:pt x="25952" y="91354"/>
                  </a:cubicBezTo>
                  <a:cubicBezTo>
                    <a:pt x="20983" y="57893"/>
                    <a:pt x="33241" y="28407"/>
                    <a:pt x="53450" y="25093"/>
                  </a:cubicBezTo>
                  <a:cubicBezTo>
                    <a:pt x="73660" y="22112"/>
                    <a:pt x="94533" y="46628"/>
                    <a:pt x="99502" y="80090"/>
                  </a:cubicBezTo>
                  <a:close/>
                </a:path>
              </a:pathLst>
            </a:custGeom>
            <a:solidFill>
              <a:srgbClr val="FFA8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8" name="Freeform: Shape 127">
              <a:extLst>
                <a:ext uri="{FF2B5EF4-FFF2-40B4-BE49-F238E27FC236}">
                  <a16:creationId xmlns:a16="http://schemas.microsoft.com/office/drawing/2014/main" id="{AA89510D-2E1F-4E18-B77A-B374DB6164D9}"/>
                </a:ext>
              </a:extLst>
            </p:cNvPr>
            <p:cNvSpPr/>
            <p:nvPr/>
          </p:nvSpPr>
          <p:spPr>
            <a:xfrm>
              <a:off x="8700037" y="5420670"/>
              <a:ext cx="795222" cy="265074"/>
            </a:xfrm>
            <a:custGeom>
              <a:avLst/>
              <a:gdLst>
                <a:gd name="connsiteX0" fmla="*/ 341970 w 795130"/>
                <a:gd name="connsiteY0" fmla="*/ 272241 h 265043"/>
                <a:gd name="connsiteX1" fmla="*/ 94155 w 795130"/>
                <a:gd name="connsiteY1" fmla="*/ 238779 h 265043"/>
                <a:gd name="connsiteX2" fmla="*/ 25575 w 795130"/>
                <a:gd name="connsiteY2" fmla="*/ 144026 h 265043"/>
                <a:gd name="connsiteX3" fmla="*/ 246224 w 795130"/>
                <a:gd name="connsiteY3" fmla="*/ 26414 h 265043"/>
                <a:gd name="connsiteX4" fmla="*/ 515574 w 795130"/>
                <a:gd name="connsiteY4" fmla="*/ 68158 h 265043"/>
                <a:gd name="connsiteX5" fmla="*/ 688515 w 795130"/>
                <a:gd name="connsiteY5" fmla="*/ 68158 h 265043"/>
                <a:gd name="connsiteX6" fmla="*/ 697460 w 795130"/>
                <a:gd name="connsiteY6" fmla="*/ 77434 h 265043"/>
                <a:gd name="connsiteX7" fmla="*/ 688515 w 795130"/>
                <a:gd name="connsiteY7" fmla="*/ 86380 h 265043"/>
                <a:gd name="connsiteX8" fmla="*/ 688515 w 795130"/>
                <a:gd name="connsiteY8" fmla="*/ 86380 h 265043"/>
                <a:gd name="connsiteX9" fmla="*/ 539759 w 795130"/>
                <a:gd name="connsiteY9" fmla="*/ 86380 h 265043"/>
                <a:gd name="connsiteX10" fmla="*/ 554336 w 795130"/>
                <a:gd name="connsiteY10" fmla="*/ 105595 h 265043"/>
                <a:gd name="connsiteX11" fmla="*/ 553012 w 795130"/>
                <a:gd name="connsiteY11" fmla="*/ 143032 h 265043"/>
                <a:gd name="connsiteX12" fmla="*/ 161078 w 795130"/>
                <a:gd name="connsiteY12" fmla="*/ 192066 h 265043"/>
                <a:gd name="connsiteX13" fmla="*/ 103100 w 795130"/>
                <a:gd name="connsiteY13" fmla="*/ 138394 h 265043"/>
                <a:gd name="connsiteX14" fmla="*/ 204810 w 795130"/>
                <a:gd name="connsiteY14" fmla="*/ 80416 h 265043"/>
                <a:gd name="connsiteX15" fmla="*/ 473167 w 795130"/>
                <a:gd name="connsiteY15" fmla="*/ 68489 h 265043"/>
                <a:gd name="connsiteX16" fmla="*/ 247549 w 795130"/>
                <a:gd name="connsiteY16" fmla="*/ 44304 h 265043"/>
                <a:gd name="connsiteX17" fmla="*/ 44128 w 795130"/>
                <a:gd name="connsiteY17" fmla="*/ 146346 h 265043"/>
                <a:gd name="connsiteX18" fmla="*/ 100450 w 795130"/>
                <a:gd name="connsiteY18" fmla="*/ 221552 h 265043"/>
                <a:gd name="connsiteX19" fmla="*/ 705080 w 795130"/>
                <a:gd name="connsiteY19" fmla="*/ 219564 h 265043"/>
                <a:gd name="connsiteX20" fmla="*/ 784925 w 795130"/>
                <a:gd name="connsiteY20" fmla="*/ 208299 h 265043"/>
                <a:gd name="connsiteX21" fmla="*/ 795195 w 795130"/>
                <a:gd name="connsiteY21" fmla="*/ 216251 h 265043"/>
                <a:gd name="connsiteX22" fmla="*/ 787243 w 795130"/>
                <a:gd name="connsiteY22" fmla="*/ 226521 h 265043"/>
                <a:gd name="connsiteX23" fmla="*/ 707730 w 795130"/>
                <a:gd name="connsiteY23" fmla="*/ 237785 h 265043"/>
                <a:gd name="connsiteX24" fmla="*/ 341970 w 795130"/>
                <a:gd name="connsiteY24" fmla="*/ 272241 h 265043"/>
                <a:gd name="connsiteX25" fmla="*/ 509279 w 795130"/>
                <a:gd name="connsiteY25" fmla="*/ 86380 h 265043"/>
                <a:gd name="connsiteX26" fmla="*/ 207129 w 795130"/>
                <a:gd name="connsiteY26" fmla="*/ 98307 h 265043"/>
                <a:gd name="connsiteX27" fmla="*/ 120659 w 795130"/>
                <a:gd name="connsiteY27" fmla="*/ 139720 h 265043"/>
                <a:gd name="connsiteX28" fmla="*/ 166379 w 795130"/>
                <a:gd name="connsiteY28" fmla="*/ 174838 h 265043"/>
                <a:gd name="connsiteX29" fmla="*/ 538434 w 795130"/>
                <a:gd name="connsiteY29" fmla="*/ 131437 h 265043"/>
                <a:gd name="connsiteX30" fmla="*/ 537771 w 795130"/>
                <a:gd name="connsiteY30" fmla="*/ 113546 h 265043"/>
                <a:gd name="connsiteX31" fmla="*/ 509279 w 795130"/>
                <a:gd name="connsiteY31" fmla="*/ 86380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795130" h="265043">
                  <a:moveTo>
                    <a:pt x="341970" y="272241"/>
                  </a:moveTo>
                  <a:cubicBezTo>
                    <a:pt x="254837" y="272241"/>
                    <a:pt x="169030" y="263627"/>
                    <a:pt x="94155" y="238779"/>
                  </a:cubicBezTo>
                  <a:cubicBezTo>
                    <a:pt x="47441" y="223208"/>
                    <a:pt x="19943" y="185108"/>
                    <a:pt x="25575" y="144026"/>
                  </a:cubicBezTo>
                  <a:cubicBezTo>
                    <a:pt x="32532" y="92674"/>
                    <a:pt x="93823" y="34696"/>
                    <a:pt x="246224" y="26414"/>
                  </a:cubicBezTo>
                  <a:cubicBezTo>
                    <a:pt x="381727" y="18793"/>
                    <a:pt x="468528" y="39997"/>
                    <a:pt x="515574" y="68158"/>
                  </a:cubicBezTo>
                  <a:cubicBezTo>
                    <a:pt x="606351" y="67495"/>
                    <a:pt x="681889" y="68158"/>
                    <a:pt x="688515" y="68158"/>
                  </a:cubicBezTo>
                  <a:cubicBezTo>
                    <a:pt x="693484" y="68158"/>
                    <a:pt x="697460" y="72465"/>
                    <a:pt x="697460" y="77434"/>
                  </a:cubicBezTo>
                  <a:cubicBezTo>
                    <a:pt x="697460" y="82404"/>
                    <a:pt x="693484" y="86380"/>
                    <a:pt x="688515" y="86380"/>
                  </a:cubicBezTo>
                  <a:cubicBezTo>
                    <a:pt x="688515" y="86380"/>
                    <a:pt x="688515" y="86380"/>
                    <a:pt x="688515" y="86380"/>
                  </a:cubicBezTo>
                  <a:cubicBezTo>
                    <a:pt x="686858" y="86380"/>
                    <a:pt x="622254" y="85717"/>
                    <a:pt x="539759" y="86380"/>
                  </a:cubicBezTo>
                  <a:cubicBezTo>
                    <a:pt x="546385" y="92674"/>
                    <a:pt x="551024" y="99300"/>
                    <a:pt x="554336" y="105595"/>
                  </a:cubicBezTo>
                  <a:cubicBezTo>
                    <a:pt x="561294" y="119510"/>
                    <a:pt x="560963" y="133094"/>
                    <a:pt x="553012" y="143032"/>
                  </a:cubicBezTo>
                  <a:cubicBezTo>
                    <a:pt x="498677" y="211281"/>
                    <a:pt x="243904" y="220226"/>
                    <a:pt x="161078" y="192066"/>
                  </a:cubicBezTo>
                  <a:cubicBezTo>
                    <a:pt x="108401" y="174175"/>
                    <a:pt x="102106" y="150653"/>
                    <a:pt x="103100" y="138394"/>
                  </a:cubicBezTo>
                  <a:cubicBezTo>
                    <a:pt x="105419" y="111559"/>
                    <a:pt x="142525" y="90355"/>
                    <a:pt x="204810" y="80416"/>
                  </a:cubicBezTo>
                  <a:cubicBezTo>
                    <a:pt x="252518" y="72796"/>
                    <a:pt x="367149" y="69814"/>
                    <a:pt x="473167" y="68489"/>
                  </a:cubicBezTo>
                  <a:cubicBezTo>
                    <a:pt x="427115" y="51261"/>
                    <a:pt x="354560" y="38341"/>
                    <a:pt x="247549" y="44304"/>
                  </a:cubicBezTo>
                  <a:cubicBezTo>
                    <a:pt x="106413" y="51924"/>
                    <a:pt x="50091" y="101951"/>
                    <a:pt x="44128" y="146346"/>
                  </a:cubicBezTo>
                  <a:cubicBezTo>
                    <a:pt x="39821" y="178813"/>
                    <a:pt x="62349" y="208962"/>
                    <a:pt x="100450" y="221552"/>
                  </a:cubicBezTo>
                  <a:cubicBezTo>
                    <a:pt x="282998" y="281849"/>
                    <a:pt x="536777" y="244412"/>
                    <a:pt x="705080" y="219564"/>
                  </a:cubicBezTo>
                  <a:cubicBezTo>
                    <a:pt x="734235" y="215257"/>
                    <a:pt x="761071" y="211281"/>
                    <a:pt x="784925" y="208299"/>
                  </a:cubicBezTo>
                  <a:cubicBezTo>
                    <a:pt x="789562" y="207637"/>
                    <a:pt x="794532" y="211281"/>
                    <a:pt x="795195" y="216251"/>
                  </a:cubicBezTo>
                  <a:cubicBezTo>
                    <a:pt x="795857" y="221220"/>
                    <a:pt x="792213" y="225858"/>
                    <a:pt x="787243" y="226521"/>
                  </a:cubicBezTo>
                  <a:cubicBezTo>
                    <a:pt x="763389" y="229503"/>
                    <a:pt x="736554" y="233479"/>
                    <a:pt x="707730" y="237785"/>
                  </a:cubicBezTo>
                  <a:cubicBezTo>
                    <a:pt x="605026" y="252694"/>
                    <a:pt x="472173" y="272241"/>
                    <a:pt x="341970" y="272241"/>
                  </a:cubicBezTo>
                  <a:close/>
                  <a:moveTo>
                    <a:pt x="509279" y="86380"/>
                  </a:moveTo>
                  <a:cubicBezTo>
                    <a:pt x="394979" y="87373"/>
                    <a:pt x="258813" y="90024"/>
                    <a:pt x="207129" y="98307"/>
                  </a:cubicBezTo>
                  <a:cubicBezTo>
                    <a:pt x="149151" y="107583"/>
                    <a:pt x="121653" y="125805"/>
                    <a:pt x="120659" y="139720"/>
                  </a:cubicBezTo>
                  <a:cubicBezTo>
                    <a:pt x="119997" y="148996"/>
                    <a:pt x="131592" y="162911"/>
                    <a:pt x="166379" y="174838"/>
                  </a:cubicBezTo>
                  <a:cubicBezTo>
                    <a:pt x="243573" y="200679"/>
                    <a:pt x="489069" y="193391"/>
                    <a:pt x="538434" y="131437"/>
                  </a:cubicBezTo>
                  <a:cubicBezTo>
                    <a:pt x="543072" y="125805"/>
                    <a:pt x="540090" y="117853"/>
                    <a:pt x="537771" y="113546"/>
                  </a:cubicBezTo>
                  <a:cubicBezTo>
                    <a:pt x="533795" y="105926"/>
                    <a:pt x="524519" y="95987"/>
                    <a:pt x="509279" y="86380"/>
                  </a:cubicBezTo>
                  <a:close/>
                </a:path>
              </a:pathLst>
            </a:custGeom>
            <a:solidFill>
              <a:srgbClr val="403E3C"/>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29" name="Freeform: Shape 128">
              <a:extLst>
                <a:ext uri="{FF2B5EF4-FFF2-40B4-BE49-F238E27FC236}">
                  <a16:creationId xmlns:a16="http://schemas.microsoft.com/office/drawing/2014/main" id="{95B3A187-42F0-4AAD-AEF7-443E0FDDA3C4}"/>
                </a:ext>
              </a:extLst>
            </p:cNvPr>
            <p:cNvSpPr/>
            <p:nvPr/>
          </p:nvSpPr>
          <p:spPr>
            <a:xfrm>
              <a:off x="8101364" y="-170168"/>
              <a:ext cx="2286265" cy="2286265"/>
            </a:xfrm>
            <a:custGeom>
              <a:avLst/>
              <a:gdLst>
                <a:gd name="connsiteX0" fmla="*/ 2269103 w 2286000"/>
                <a:gd name="connsiteY0" fmla="*/ 1146976 h 2285999"/>
                <a:gd name="connsiteX1" fmla="*/ 1146976 w 2286000"/>
                <a:gd name="connsiteY1" fmla="*/ 2269103 h 2285999"/>
                <a:gd name="connsiteX2" fmla="*/ 24848 w 2286000"/>
                <a:gd name="connsiteY2" fmla="*/ 1146976 h 2285999"/>
                <a:gd name="connsiteX3" fmla="*/ 1146976 w 2286000"/>
                <a:gd name="connsiteY3" fmla="*/ 24848 h 2285999"/>
                <a:gd name="connsiteX4" fmla="*/ 2269103 w 2286000"/>
                <a:gd name="connsiteY4" fmla="*/ 1146976 h 2285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5999">
                  <a:moveTo>
                    <a:pt x="2269103" y="1146976"/>
                  </a:moveTo>
                  <a:cubicBezTo>
                    <a:pt x="2269103" y="1766846"/>
                    <a:pt x="1766515" y="2269103"/>
                    <a:pt x="1146976" y="2269103"/>
                  </a:cubicBezTo>
                  <a:cubicBezTo>
                    <a:pt x="527105" y="2269103"/>
                    <a:pt x="24848" y="1766846"/>
                    <a:pt x="24848" y="1146976"/>
                  </a:cubicBezTo>
                  <a:cubicBezTo>
                    <a:pt x="24848" y="527105"/>
                    <a:pt x="527105" y="24848"/>
                    <a:pt x="1146976" y="24848"/>
                  </a:cubicBezTo>
                  <a:cubicBezTo>
                    <a:pt x="1766846" y="25179"/>
                    <a:pt x="2269103" y="527437"/>
                    <a:pt x="2269103" y="1146976"/>
                  </a:cubicBezTo>
                  <a:close/>
                </a:path>
              </a:pathLst>
            </a:custGeom>
            <a:solidFill>
              <a:schemeClr val="bg2">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0" name="Freeform: Shape 129">
              <a:extLst>
                <a:ext uri="{FF2B5EF4-FFF2-40B4-BE49-F238E27FC236}">
                  <a16:creationId xmlns:a16="http://schemas.microsoft.com/office/drawing/2014/main" id="{0DA776A7-8F1C-43BA-AD9C-F1BF84885215}"/>
                </a:ext>
              </a:extLst>
            </p:cNvPr>
            <p:cNvSpPr/>
            <p:nvPr/>
          </p:nvSpPr>
          <p:spPr>
            <a:xfrm>
              <a:off x="8290918" y="1233559"/>
              <a:ext cx="1722982" cy="397611"/>
            </a:xfrm>
            <a:custGeom>
              <a:avLst/>
              <a:gdLst>
                <a:gd name="connsiteX0" fmla="*/ 1702548 w 1722782"/>
                <a:gd name="connsiteY0" fmla="*/ 204920 h 397565"/>
                <a:gd name="connsiteX1" fmla="*/ 1532258 w 1722782"/>
                <a:gd name="connsiteY1" fmla="*/ 333798 h 397565"/>
                <a:gd name="connsiteX2" fmla="*/ 195114 w 1722782"/>
                <a:gd name="connsiteY2" fmla="*/ 333798 h 397565"/>
                <a:gd name="connsiteX3" fmla="*/ 25154 w 1722782"/>
                <a:gd name="connsiteY3" fmla="*/ 199619 h 397565"/>
                <a:gd name="connsiteX4" fmla="*/ 195114 w 1722782"/>
                <a:gd name="connsiteY4" fmla="*/ 81344 h 397565"/>
                <a:gd name="connsiteX5" fmla="*/ 343870 w 1722782"/>
                <a:gd name="connsiteY5" fmla="*/ 55502 h 397565"/>
                <a:gd name="connsiteX6" fmla="*/ 1532258 w 1722782"/>
                <a:gd name="connsiteY6" fmla="*/ 81344 h 397565"/>
                <a:gd name="connsiteX7" fmla="*/ 1628005 w 1722782"/>
                <a:gd name="connsiteY7" fmla="*/ 127064 h 397565"/>
                <a:gd name="connsiteX8" fmla="*/ 1702548 w 1722782"/>
                <a:gd name="connsiteY8" fmla="*/ 204920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2782" h="397565">
                  <a:moveTo>
                    <a:pt x="1702548" y="204920"/>
                  </a:moveTo>
                  <a:cubicBezTo>
                    <a:pt x="1704867" y="247990"/>
                    <a:pt x="1584273" y="321208"/>
                    <a:pt x="1532258" y="333798"/>
                  </a:cubicBezTo>
                  <a:cubicBezTo>
                    <a:pt x="1206917" y="409998"/>
                    <a:pt x="520123" y="410992"/>
                    <a:pt x="195114" y="333798"/>
                  </a:cubicBezTo>
                  <a:cubicBezTo>
                    <a:pt x="142436" y="321208"/>
                    <a:pt x="17866" y="244346"/>
                    <a:pt x="25154" y="199619"/>
                  </a:cubicBezTo>
                  <a:cubicBezTo>
                    <a:pt x="31780" y="160194"/>
                    <a:pt x="144424" y="92608"/>
                    <a:pt x="195114" y="81344"/>
                  </a:cubicBezTo>
                  <a:cubicBezTo>
                    <a:pt x="238846" y="71405"/>
                    <a:pt x="288873" y="62791"/>
                    <a:pt x="343870" y="55502"/>
                  </a:cubicBezTo>
                  <a:cubicBezTo>
                    <a:pt x="698365" y="7463"/>
                    <a:pt x="1250318" y="15746"/>
                    <a:pt x="1532258" y="81344"/>
                  </a:cubicBezTo>
                  <a:cubicBezTo>
                    <a:pt x="1556112" y="86976"/>
                    <a:pt x="1594212" y="105198"/>
                    <a:pt x="1628005" y="127064"/>
                  </a:cubicBezTo>
                  <a:cubicBezTo>
                    <a:pt x="1667430" y="152243"/>
                    <a:pt x="1701554" y="183054"/>
                    <a:pt x="1702548" y="204920"/>
                  </a:cubicBezTo>
                  <a:close/>
                </a:path>
              </a:pathLst>
            </a:custGeom>
            <a:solidFill>
              <a:srgbClr val="D6D6D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1" name="Freeform: Shape 130">
              <a:extLst>
                <a:ext uri="{FF2B5EF4-FFF2-40B4-BE49-F238E27FC236}">
                  <a16:creationId xmlns:a16="http://schemas.microsoft.com/office/drawing/2014/main" id="{9F203E54-7CBF-4E5F-BA9F-4A74EDB2A068}"/>
                </a:ext>
              </a:extLst>
            </p:cNvPr>
            <p:cNvSpPr/>
            <p:nvPr/>
          </p:nvSpPr>
          <p:spPr>
            <a:xfrm>
              <a:off x="8290891" y="1408173"/>
              <a:ext cx="1722982" cy="231940"/>
            </a:xfrm>
            <a:custGeom>
              <a:avLst/>
              <a:gdLst>
                <a:gd name="connsiteX0" fmla="*/ 1532285 w 1722782"/>
                <a:gd name="connsiteY0" fmla="*/ 118453 h 231913"/>
                <a:gd name="connsiteX1" fmla="*/ 195141 w 1722782"/>
                <a:gd name="connsiteY1" fmla="*/ 118453 h 231913"/>
                <a:gd name="connsiteX2" fmla="*/ 25181 w 1722782"/>
                <a:gd name="connsiteY2" fmla="*/ 25025 h 231913"/>
                <a:gd name="connsiteX3" fmla="*/ 195141 w 1722782"/>
                <a:gd name="connsiteY3" fmla="*/ 159204 h 231913"/>
                <a:gd name="connsiteX4" fmla="*/ 1532285 w 1722782"/>
                <a:gd name="connsiteY4" fmla="*/ 159204 h 231913"/>
                <a:gd name="connsiteX5" fmla="*/ 1702575 w 1722782"/>
                <a:gd name="connsiteY5" fmla="*/ 30657 h 231913"/>
                <a:gd name="connsiteX6" fmla="*/ 1532285 w 1722782"/>
                <a:gd name="connsiteY6" fmla="*/ 118453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2782" h="231913">
                  <a:moveTo>
                    <a:pt x="1532285" y="118453"/>
                  </a:moveTo>
                  <a:cubicBezTo>
                    <a:pt x="1206944" y="194984"/>
                    <a:pt x="520481" y="195647"/>
                    <a:pt x="195141" y="118453"/>
                  </a:cubicBezTo>
                  <a:cubicBezTo>
                    <a:pt x="151408" y="108183"/>
                    <a:pt x="26175" y="20387"/>
                    <a:pt x="25181" y="25025"/>
                  </a:cubicBezTo>
                  <a:cubicBezTo>
                    <a:pt x="17562" y="69751"/>
                    <a:pt x="142463" y="146614"/>
                    <a:pt x="195141" y="159204"/>
                  </a:cubicBezTo>
                  <a:cubicBezTo>
                    <a:pt x="520481" y="236397"/>
                    <a:pt x="1206944" y="235735"/>
                    <a:pt x="1532285" y="159204"/>
                  </a:cubicBezTo>
                  <a:cubicBezTo>
                    <a:pt x="1584300" y="146945"/>
                    <a:pt x="1704894" y="73396"/>
                    <a:pt x="1702575" y="30657"/>
                  </a:cubicBezTo>
                  <a:cubicBezTo>
                    <a:pt x="1702575" y="24694"/>
                    <a:pt x="1576348" y="107851"/>
                    <a:pt x="1532285" y="118453"/>
                  </a:cubicBezTo>
                  <a:close/>
                </a:path>
              </a:pathLst>
            </a:custGeom>
            <a:solidFill>
              <a:srgbClr val="A3A3A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2" name="Freeform: Shape 131">
              <a:extLst>
                <a:ext uri="{FF2B5EF4-FFF2-40B4-BE49-F238E27FC236}">
                  <a16:creationId xmlns:a16="http://schemas.microsoft.com/office/drawing/2014/main" id="{85D16014-1725-4E32-B5F8-290E0783150E}"/>
                </a:ext>
              </a:extLst>
            </p:cNvPr>
            <p:cNvSpPr/>
            <p:nvPr/>
          </p:nvSpPr>
          <p:spPr>
            <a:xfrm>
              <a:off x="8578499" y="1233226"/>
              <a:ext cx="1358505" cy="265074"/>
            </a:xfrm>
            <a:custGeom>
              <a:avLst/>
              <a:gdLst>
                <a:gd name="connsiteX0" fmla="*/ 1062162 w 1358347"/>
                <a:gd name="connsiteY0" fmla="*/ 106523 h 265043"/>
                <a:gd name="connsiteX1" fmla="*/ 1128092 w 1358347"/>
                <a:gd name="connsiteY1" fmla="*/ 178416 h 265043"/>
                <a:gd name="connsiteX2" fmla="*/ 1031351 w 1358347"/>
                <a:gd name="connsiteY2" fmla="*/ 140647 h 265043"/>
                <a:gd name="connsiteX3" fmla="*/ 823954 w 1358347"/>
                <a:gd name="connsiteY3" fmla="*/ 179410 h 265043"/>
                <a:gd name="connsiteX4" fmla="*/ 526774 w 1358347"/>
                <a:gd name="connsiteY4" fmla="*/ 259917 h 265043"/>
                <a:gd name="connsiteX5" fmla="*/ 258749 w 1358347"/>
                <a:gd name="connsiteY5" fmla="*/ 224799 h 265043"/>
                <a:gd name="connsiteX6" fmla="*/ 24848 w 1358347"/>
                <a:gd name="connsiteY6" fmla="*/ 187030 h 265043"/>
                <a:gd name="connsiteX7" fmla="*/ 82826 w 1358347"/>
                <a:gd name="connsiteY7" fmla="*/ 102547 h 265043"/>
                <a:gd name="connsiteX8" fmla="*/ 56322 w 1358347"/>
                <a:gd name="connsiteY8" fmla="*/ 55502 h 265043"/>
                <a:gd name="connsiteX9" fmla="*/ 1244711 w 1358347"/>
                <a:gd name="connsiteY9" fmla="*/ 81344 h 265043"/>
                <a:gd name="connsiteX10" fmla="*/ 1340457 w 1358347"/>
                <a:gd name="connsiteY10" fmla="*/ 127064 h 265043"/>
                <a:gd name="connsiteX11" fmla="*/ 1159897 w 1358347"/>
                <a:gd name="connsiteY11" fmla="*/ 105860 h 265043"/>
                <a:gd name="connsiteX12" fmla="*/ 1062162 w 1358347"/>
                <a:gd name="connsiteY12" fmla="*/ 106523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58347" h="265043">
                  <a:moveTo>
                    <a:pt x="1062162" y="106523"/>
                  </a:moveTo>
                  <a:cubicBezTo>
                    <a:pt x="1047584" y="135015"/>
                    <a:pt x="1106226" y="173778"/>
                    <a:pt x="1128092" y="178416"/>
                  </a:cubicBezTo>
                  <a:cubicBezTo>
                    <a:pt x="1083034" y="177753"/>
                    <a:pt x="1068788" y="155225"/>
                    <a:pt x="1031351" y="140647"/>
                  </a:cubicBezTo>
                  <a:cubicBezTo>
                    <a:pt x="963434" y="114143"/>
                    <a:pt x="886239" y="156550"/>
                    <a:pt x="823954" y="179410"/>
                  </a:cubicBezTo>
                  <a:cubicBezTo>
                    <a:pt x="727213" y="214197"/>
                    <a:pt x="629810" y="250309"/>
                    <a:pt x="526774" y="259917"/>
                  </a:cubicBezTo>
                  <a:cubicBezTo>
                    <a:pt x="434672" y="268862"/>
                    <a:pt x="345551" y="255279"/>
                    <a:pt x="258749" y="224799"/>
                  </a:cubicBezTo>
                  <a:cubicBezTo>
                    <a:pt x="195138" y="202601"/>
                    <a:pt x="92434" y="146942"/>
                    <a:pt x="24848" y="187030"/>
                  </a:cubicBezTo>
                  <a:cubicBezTo>
                    <a:pt x="64273" y="163507"/>
                    <a:pt x="95416" y="145286"/>
                    <a:pt x="82826" y="102547"/>
                  </a:cubicBezTo>
                  <a:cubicBezTo>
                    <a:pt x="78188" y="86645"/>
                    <a:pt x="66924" y="71073"/>
                    <a:pt x="56322" y="55502"/>
                  </a:cubicBezTo>
                  <a:cubicBezTo>
                    <a:pt x="410818" y="7463"/>
                    <a:pt x="962770" y="15746"/>
                    <a:pt x="1244711" y="81344"/>
                  </a:cubicBezTo>
                  <a:cubicBezTo>
                    <a:pt x="1268565" y="86976"/>
                    <a:pt x="1306664" y="105198"/>
                    <a:pt x="1340457" y="127064"/>
                  </a:cubicBezTo>
                  <a:cubicBezTo>
                    <a:pt x="1278503" y="123088"/>
                    <a:pt x="1172817" y="106854"/>
                    <a:pt x="1159897" y="105860"/>
                  </a:cubicBezTo>
                  <a:cubicBezTo>
                    <a:pt x="1138031" y="103541"/>
                    <a:pt x="1073426" y="84326"/>
                    <a:pt x="1062162" y="106523"/>
                  </a:cubicBezTo>
                  <a:close/>
                </a:path>
              </a:pathLst>
            </a:custGeom>
            <a:solidFill>
              <a:srgbClr val="A3A3A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3" name="Freeform: Shape 132">
              <a:extLst>
                <a:ext uri="{FF2B5EF4-FFF2-40B4-BE49-F238E27FC236}">
                  <a16:creationId xmlns:a16="http://schemas.microsoft.com/office/drawing/2014/main" id="{47F83EDF-914D-4BE1-88FC-CE4C4D258572}"/>
                </a:ext>
              </a:extLst>
            </p:cNvPr>
            <p:cNvSpPr/>
            <p:nvPr/>
          </p:nvSpPr>
          <p:spPr>
            <a:xfrm>
              <a:off x="8550715" y="304350"/>
              <a:ext cx="2054325" cy="1325370"/>
            </a:xfrm>
            <a:custGeom>
              <a:avLst/>
              <a:gdLst>
                <a:gd name="connsiteX0" fmla="*/ 963716 w 2054086"/>
                <a:gd name="connsiteY0" fmla="*/ 49331 h 1325217"/>
                <a:gd name="connsiteX1" fmla="*/ 980281 w 2054086"/>
                <a:gd name="connsiteY1" fmla="*/ 109960 h 1325217"/>
                <a:gd name="connsiteX2" fmla="*/ 1010098 w 2054086"/>
                <a:gd name="connsiteY2" fmla="*/ 118574 h 1325217"/>
                <a:gd name="connsiteX3" fmla="*/ 1061451 w 2054086"/>
                <a:gd name="connsiteY3" fmla="*/ 105653 h 1325217"/>
                <a:gd name="connsiteX4" fmla="*/ 1062113 w 2054086"/>
                <a:gd name="connsiteY4" fmla="*/ 105653 h 1325217"/>
                <a:gd name="connsiteX5" fmla="*/ 1076029 w 2054086"/>
                <a:gd name="connsiteY5" fmla="*/ 103002 h 1325217"/>
                <a:gd name="connsiteX6" fmla="*/ 1094912 w 2054086"/>
                <a:gd name="connsiteY6" fmla="*/ 111616 h 1325217"/>
                <a:gd name="connsiteX7" fmla="*/ 1095906 w 2054086"/>
                <a:gd name="connsiteY7" fmla="*/ 115923 h 1325217"/>
                <a:gd name="connsiteX8" fmla="*/ 1097563 w 2054086"/>
                <a:gd name="connsiteY8" fmla="*/ 157667 h 1325217"/>
                <a:gd name="connsiteX9" fmla="*/ 1097895 w 2054086"/>
                <a:gd name="connsiteY9" fmla="*/ 192123 h 1325217"/>
                <a:gd name="connsiteX10" fmla="*/ 1100876 w 2054086"/>
                <a:gd name="connsiteY10" fmla="*/ 209020 h 1325217"/>
                <a:gd name="connsiteX11" fmla="*/ 1102201 w 2054086"/>
                <a:gd name="connsiteY11" fmla="*/ 211670 h 1325217"/>
                <a:gd name="connsiteX12" fmla="*/ 1113466 w 2054086"/>
                <a:gd name="connsiteY12" fmla="*/ 214652 h 1325217"/>
                <a:gd name="connsiteX13" fmla="*/ 1133013 w 2054086"/>
                <a:gd name="connsiteY13" fmla="*/ 195436 h 1325217"/>
                <a:gd name="connsiteX14" fmla="*/ 1133013 w 2054086"/>
                <a:gd name="connsiteY14" fmla="*/ 195436 h 1325217"/>
                <a:gd name="connsiteX15" fmla="*/ 1140964 w 2054086"/>
                <a:gd name="connsiteY15" fmla="*/ 184834 h 1325217"/>
                <a:gd name="connsiteX16" fmla="*/ 1146597 w 2054086"/>
                <a:gd name="connsiteY16" fmla="*/ 177546 h 1325217"/>
                <a:gd name="connsiteX17" fmla="*/ 1176414 w 2054086"/>
                <a:gd name="connsiteY17" fmla="*/ 126194 h 1325217"/>
                <a:gd name="connsiteX18" fmla="*/ 1206563 w 2054086"/>
                <a:gd name="connsiteY18" fmla="*/ 139777 h 1325217"/>
                <a:gd name="connsiteX19" fmla="*/ 1234060 w 2054086"/>
                <a:gd name="connsiteY19" fmla="*/ 157005 h 1325217"/>
                <a:gd name="connsiteX20" fmla="*/ 1340409 w 2054086"/>
                <a:gd name="connsiteY20" fmla="*/ 160649 h 1325217"/>
                <a:gd name="connsiteX21" fmla="*/ 1368901 w 2054086"/>
                <a:gd name="connsiteY21" fmla="*/ 398857 h 1325217"/>
                <a:gd name="connsiteX22" fmla="*/ 1341072 w 2054086"/>
                <a:gd name="connsiteY22" fmla="*/ 533698 h 1325217"/>
                <a:gd name="connsiteX23" fmla="*/ 1443445 w 2054086"/>
                <a:gd name="connsiteY23" fmla="*/ 564841 h 1325217"/>
                <a:gd name="connsiteX24" fmla="*/ 1740625 w 2054086"/>
                <a:gd name="connsiteY24" fmla="*/ 423374 h 1325217"/>
                <a:gd name="connsiteX25" fmla="*/ 2031510 w 2054086"/>
                <a:gd name="connsiteY25" fmla="*/ 333921 h 1325217"/>
                <a:gd name="connsiteX26" fmla="*/ 2031510 w 2054086"/>
                <a:gd name="connsiteY26" fmla="*/ 1319883 h 1325217"/>
                <a:gd name="connsiteX27" fmla="*/ 1943051 w 2054086"/>
                <a:gd name="connsiteY27" fmla="*/ 1309613 h 1325217"/>
                <a:gd name="connsiteX28" fmla="*/ 1822126 w 2054086"/>
                <a:gd name="connsiteY28" fmla="*/ 1293379 h 1325217"/>
                <a:gd name="connsiteX29" fmla="*/ 1664424 w 2054086"/>
                <a:gd name="connsiteY29" fmla="*/ 1240370 h 1325217"/>
                <a:gd name="connsiteX30" fmla="*/ 1520638 w 2054086"/>
                <a:gd name="connsiteY30" fmla="*/ 1139322 h 1325217"/>
                <a:gd name="connsiteX31" fmla="*/ 1370227 w 2054086"/>
                <a:gd name="connsiteY31" fmla="*/ 1053515 h 1325217"/>
                <a:gd name="connsiteX32" fmla="*/ 1202586 w 2054086"/>
                <a:gd name="connsiteY32" fmla="*/ 1014752 h 1325217"/>
                <a:gd name="connsiteX33" fmla="*/ 1147590 w 2054086"/>
                <a:gd name="connsiteY33" fmla="*/ 1004813 h 1325217"/>
                <a:gd name="connsiteX34" fmla="*/ 1048530 w 2054086"/>
                <a:gd name="connsiteY34" fmla="*/ 999512 h 1325217"/>
                <a:gd name="connsiteX35" fmla="*/ 872939 w 2054086"/>
                <a:gd name="connsiteY35" fmla="*/ 1028335 h 1325217"/>
                <a:gd name="connsiteX36" fmla="*/ 814297 w 2054086"/>
                <a:gd name="connsiteY36" fmla="*/ 1068423 h 1325217"/>
                <a:gd name="connsiteX37" fmla="*/ 802371 w 2054086"/>
                <a:gd name="connsiteY37" fmla="*/ 1075712 h 1325217"/>
                <a:gd name="connsiteX38" fmla="*/ 591662 w 2054086"/>
                <a:gd name="connsiteY38" fmla="*/ 1163176 h 1325217"/>
                <a:gd name="connsiteX39" fmla="*/ 582054 w 2054086"/>
                <a:gd name="connsiteY39" fmla="*/ 1164833 h 1325217"/>
                <a:gd name="connsiteX40" fmla="*/ 579403 w 2054086"/>
                <a:gd name="connsiteY40" fmla="*/ 1165495 h 1325217"/>
                <a:gd name="connsiteX41" fmla="*/ 568802 w 2054086"/>
                <a:gd name="connsiteY41" fmla="*/ 1167152 h 1325217"/>
                <a:gd name="connsiteX42" fmla="*/ 555218 w 2054086"/>
                <a:gd name="connsiteY42" fmla="*/ 1168808 h 1325217"/>
                <a:gd name="connsiteX43" fmla="*/ 541634 w 2054086"/>
                <a:gd name="connsiteY43" fmla="*/ 1170134 h 1325217"/>
                <a:gd name="connsiteX44" fmla="*/ 528382 w 2054086"/>
                <a:gd name="connsiteY44" fmla="*/ 1171128 h 1325217"/>
                <a:gd name="connsiteX45" fmla="*/ 502541 w 2054086"/>
                <a:gd name="connsiteY45" fmla="*/ 1172121 h 1325217"/>
                <a:gd name="connsiteX46" fmla="*/ 500884 w 2054086"/>
                <a:gd name="connsiteY46" fmla="*/ 1172121 h 1325217"/>
                <a:gd name="connsiteX47" fmla="*/ 487963 w 2054086"/>
                <a:gd name="connsiteY47" fmla="*/ 1172121 h 1325217"/>
                <a:gd name="connsiteX48" fmla="*/ 476036 w 2054086"/>
                <a:gd name="connsiteY48" fmla="*/ 1172121 h 1325217"/>
                <a:gd name="connsiteX49" fmla="*/ 471729 w 2054086"/>
                <a:gd name="connsiteY49" fmla="*/ 1171790 h 1325217"/>
                <a:gd name="connsiteX50" fmla="*/ 461127 w 2054086"/>
                <a:gd name="connsiteY50" fmla="*/ 1171459 h 1325217"/>
                <a:gd name="connsiteX51" fmla="*/ 433960 w 2054086"/>
                <a:gd name="connsiteY51" fmla="*/ 1169471 h 1325217"/>
                <a:gd name="connsiteX52" fmla="*/ 420377 w 2054086"/>
                <a:gd name="connsiteY52" fmla="*/ 1168146 h 1325217"/>
                <a:gd name="connsiteX53" fmla="*/ 406793 w 2054086"/>
                <a:gd name="connsiteY53" fmla="*/ 1166489 h 1325217"/>
                <a:gd name="connsiteX54" fmla="*/ 388571 w 2054086"/>
                <a:gd name="connsiteY54" fmla="*/ 1163839 h 1325217"/>
                <a:gd name="connsiteX55" fmla="*/ 373000 w 2054086"/>
                <a:gd name="connsiteY55" fmla="*/ 1161188 h 1325217"/>
                <a:gd name="connsiteX56" fmla="*/ 353785 w 2054086"/>
                <a:gd name="connsiteY56" fmla="*/ 1157213 h 1325217"/>
                <a:gd name="connsiteX57" fmla="*/ 39377 w 2054086"/>
                <a:gd name="connsiteY57" fmla="*/ 746395 h 1325217"/>
                <a:gd name="connsiteX58" fmla="*/ 202379 w 2054086"/>
                <a:gd name="connsiteY58" fmla="*/ 252089 h 1325217"/>
                <a:gd name="connsiteX59" fmla="*/ 427997 w 2054086"/>
                <a:gd name="connsiteY59" fmla="*/ 161643 h 1325217"/>
                <a:gd name="connsiteX60" fmla="*/ 477030 w 2054086"/>
                <a:gd name="connsiteY60" fmla="*/ 150379 h 1325217"/>
                <a:gd name="connsiteX61" fmla="*/ 672499 w 2054086"/>
                <a:gd name="connsiteY61" fmla="*/ 130500 h 1325217"/>
                <a:gd name="connsiteX62" fmla="*/ 850079 w 2054086"/>
                <a:gd name="connsiteY62" fmla="*/ 57945 h 1325217"/>
                <a:gd name="connsiteX63" fmla="*/ 963716 w 2054086"/>
                <a:gd name="connsiteY63" fmla="*/ 49331 h 1325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054086" h="1325217">
                  <a:moveTo>
                    <a:pt x="963716" y="49331"/>
                  </a:moveTo>
                  <a:cubicBezTo>
                    <a:pt x="970673" y="63246"/>
                    <a:pt x="968355" y="94388"/>
                    <a:pt x="980281" y="109960"/>
                  </a:cubicBezTo>
                  <a:cubicBezTo>
                    <a:pt x="985914" y="117580"/>
                    <a:pt x="995190" y="121555"/>
                    <a:pt x="1010098" y="118574"/>
                  </a:cubicBezTo>
                  <a:cubicBezTo>
                    <a:pt x="1029977" y="114598"/>
                    <a:pt x="1047536" y="108966"/>
                    <a:pt x="1061451" y="105653"/>
                  </a:cubicBezTo>
                  <a:lnTo>
                    <a:pt x="1062113" y="105653"/>
                  </a:lnTo>
                  <a:cubicBezTo>
                    <a:pt x="1067414" y="104327"/>
                    <a:pt x="1072053" y="103665"/>
                    <a:pt x="1076029" y="103002"/>
                  </a:cubicBezTo>
                  <a:cubicBezTo>
                    <a:pt x="1085636" y="102008"/>
                    <a:pt x="1092262" y="104327"/>
                    <a:pt x="1094912" y="111616"/>
                  </a:cubicBezTo>
                  <a:cubicBezTo>
                    <a:pt x="1095244" y="112941"/>
                    <a:pt x="1095575" y="114267"/>
                    <a:pt x="1095906" y="115923"/>
                  </a:cubicBezTo>
                  <a:cubicBezTo>
                    <a:pt x="1097895" y="125531"/>
                    <a:pt x="1097563" y="141434"/>
                    <a:pt x="1097563" y="157667"/>
                  </a:cubicBezTo>
                  <a:cubicBezTo>
                    <a:pt x="1097563" y="169594"/>
                    <a:pt x="1097231" y="181853"/>
                    <a:pt x="1097895" y="192123"/>
                  </a:cubicBezTo>
                  <a:cubicBezTo>
                    <a:pt x="1098557" y="199081"/>
                    <a:pt x="1099219" y="205044"/>
                    <a:pt x="1100876" y="209020"/>
                  </a:cubicBezTo>
                  <a:cubicBezTo>
                    <a:pt x="1101207" y="210014"/>
                    <a:pt x="1101539" y="211007"/>
                    <a:pt x="1102201" y="211670"/>
                  </a:cubicBezTo>
                  <a:cubicBezTo>
                    <a:pt x="1104852" y="216640"/>
                    <a:pt x="1108827" y="217302"/>
                    <a:pt x="1113466" y="214652"/>
                  </a:cubicBezTo>
                  <a:cubicBezTo>
                    <a:pt x="1119429" y="211670"/>
                    <a:pt x="1126386" y="203719"/>
                    <a:pt x="1133013" y="195436"/>
                  </a:cubicBezTo>
                  <a:cubicBezTo>
                    <a:pt x="1133013" y="195436"/>
                    <a:pt x="1133013" y="195436"/>
                    <a:pt x="1133013" y="195436"/>
                  </a:cubicBezTo>
                  <a:cubicBezTo>
                    <a:pt x="1135663" y="192123"/>
                    <a:pt x="1138314" y="188147"/>
                    <a:pt x="1140964" y="184834"/>
                  </a:cubicBezTo>
                  <a:cubicBezTo>
                    <a:pt x="1142952" y="182184"/>
                    <a:pt x="1144939" y="179534"/>
                    <a:pt x="1146597" y="177546"/>
                  </a:cubicBezTo>
                  <a:cubicBezTo>
                    <a:pt x="1159517" y="160649"/>
                    <a:pt x="1163824" y="131163"/>
                    <a:pt x="1176414" y="126194"/>
                  </a:cubicBezTo>
                  <a:cubicBezTo>
                    <a:pt x="1183702" y="123212"/>
                    <a:pt x="1194303" y="131163"/>
                    <a:pt x="1206563" y="139777"/>
                  </a:cubicBezTo>
                  <a:cubicBezTo>
                    <a:pt x="1215176" y="146072"/>
                    <a:pt x="1224452" y="152698"/>
                    <a:pt x="1234060" y="157005"/>
                  </a:cubicBezTo>
                  <a:cubicBezTo>
                    <a:pt x="1257252" y="166944"/>
                    <a:pt x="1306948" y="136133"/>
                    <a:pt x="1340409" y="160649"/>
                  </a:cubicBezTo>
                  <a:cubicBezTo>
                    <a:pt x="1374202" y="185166"/>
                    <a:pt x="1390436" y="316031"/>
                    <a:pt x="1368901" y="398857"/>
                  </a:cubicBezTo>
                  <a:cubicBezTo>
                    <a:pt x="1347697" y="481683"/>
                    <a:pt x="1345047" y="520446"/>
                    <a:pt x="1341072" y="533698"/>
                  </a:cubicBezTo>
                  <a:cubicBezTo>
                    <a:pt x="1336433" y="549600"/>
                    <a:pt x="1435825" y="565172"/>
                    <a:pt x="1443445" y="564841"/>
                  </a:cubicBezTo>
                  <a:cubicBezTo>
                    <a:pt x="1526271" y="561527"/>
                    <a:pt x="1704844" y="439939"/>
                    <a:pt x="1740625" y="423374"/>
                  </a:cubicBezTo>
                  <a:cubicBezTo>
                    <a:pt x="1892694" y="354462"/>
                    <a:pt x="2031510" y="333921"/>
                    <a:pt x="2031510" y="333921"/>
                  </a:cubicBezTo>
                  <a:lnTo>
                    <a:pt x="2031510" y="1319883"/>
                  </a:lnTo>
                  <a:cubicBezTo>
                    <a:pt x="2031510" y="1319883"/>
                    <a:pt x="1972206" y="1311269"/>
                    <a:pt x="1943051" y="1309613"/>
                  </a:cubicBezTo>
                  <a:cubicBezTo>
                    <a:pt x="1902302" y="1306962"/>
                    <a:pt x="1861882" y="1301993"/>
                    <a:pt x="1822126" y="1293379"/>
                  </a:cubicBezTo>
                  <a:cubicBezTo>
                    <a:pt x="1768786" y="1282114"/>
                    <a:pt x="1711802" y="1265549"/>
                    <a:pt x="1664424" y="1240370"/>
                  </a:cubicBezTo>
                  <a:cubicBezTo>
                    <a:pt x="1614398" y="1214197"/>
                    <a:pt x="1565696" y="1172453"/>
                    <a:pt x="1520638" y="1139322"/>
                  </a:cubicBezTo>
                  <a:cubicBezTo>
                    <a:pt x="1474256" y="1104867"/>
                    <a:pt x="1425554" y="1071405"/>
                    <a:pt x="1370227" y="1053515"/>
                  </a:cubicBezTo>
                  <a:cubicBezTo>
                    <a:pt x="1341072" y="1044238"/>
                    <a:pt x="1230416" y="1020053"/>
                    <a:pt x="1202586" y="1014752"/>
                  </a:cubicBezTo>
                  <a:cubicBezTo>
                    <a:pt x="1184033" y="1011107"/>
                    <a:pt x="1165812" y="1008457"/>
                    <a:pt x="1147590" y="1004813"/>
                  </a:cubicBezTo>
                  <a:cubicBezTo>
                    <a:pt x="1114791" y="998518"/>
                    <a:pt x="1082323" y="999512"/>
                    <a:pt x="1048530" y="999512"/>
                  </a:cubicBezTo>
                  <a:cubicBezTo>
                    <a:pt x="1015399" y="999512"/>
                    <a:pt x="899443" y="1018065"/>
                    <a:pt x="872939" y="1028335"/>
                  </a:cubicBezTo>
                  <a:cubicBezTo>
                    <a:pt x="853060" y="1035955"/>
                    <a:pt x="832520" y="1056496"/>
                    <a:pt x="814297" y="1068423"/>
                  </a:cubicBezTo>
                  <a:cubicBezTo>
                    <a:pt x="810322" y="1070742"/>
                    <a:pt x="806346" y="1073393"/>
                    <a:pt x="802371" y="1075712"/>
                  </a:cubicBezTo>
                  <a:cubicBezTo>
                    <a:pt x="746380" y="1111161"/>
                    <a:pt x="677800" y="1146611"/>
                    <a:pt x="591662" y="1163176"/>
                  </a:cubicBezTo>
                  <a:cubicBezTo>
                    <a:pt x="588679" y="1163839"/>
                    <a:pt x="585367" y="1164501"/>
                    <a:pt x="582054" y="1164833"/>
                  </a:cubicBezTo>
                  <a:cubicBezTo>
                    <a:pt x="581060" y="1164833"/>
                    <a:pt x="580066" y="1165164"/>
                    <a:pt x="579403" y="1165495"/>
                  </a:cubicBezTo>
                  <a:cubicBezTo>
                    <a:pt x="575759" y="1166158"/>
                    <a:pt x="572114" y="1166489"/>
                    <a:pt x="568802" y="1167152"/>
                  </a:cubicBezTo>
                  <a:cubicBezTo>
                    <a:pt x="564494" y="1167814"/>
                    <a:pt x="559856" y="1168146"/>
                    <a:pt x="555218" y="1168808"/>
                  </a:cubicBezTo>
                  <a:cubicBezTo>
                    <a:pt x="550911" y="1169140"/>
                    <a:pt x="546272" y="1169802"/>
                    <a:pt x="541634" y="1170134"/>
                  </a:cubicBezTo>
                  <a:cubicBezTo>
                    <a:pt x="537327" y="1170465"/>
                    <a:pt x="532689" y="1170796"/>
                    <a:pt x="528382" y="1171128"/>
                  </a:cubicBezTo>
                  <a:cubicBezTo>
                    <a:pt x="520100" y="1171790"/>
                    <a:pt x="511486" y="1172121"/>
                    <a:pt x="502541" y="1172121"/>
                  </a:cubicBezTo>
                  <a:cubicBezTo>
                    <a:pt x="502209" y="1172121"/>
                    <a:pt x="501547" y="1172121"/>
                    <a:pt x="500884" y="1172121"/>
                  </a:cubicBezTo>
                  <a:cubicBezTo>
                    <a:pt x="496576" y="1172121"/>
                    <a:pt x="492270" y="1172453"/>
                    <a:pt x="487963" y="1172121"/>
                  </a:cubicBezTo>
                  <a:cubicBezTo>
                    <a:pt x="483988" y="1172121"/>
                    <a:pt x="480011" y="1172121"/>
                    <a:pt x="476036" y="1172121"/>
                  </a:cubicBezTo>
                  <a:cubicBezTo>
                    <a:pt x="474380" y="1172121"/>
                    <a:pt x="473054" y="1172121"/>
                    <a:pt x="471729" y="1171790"/>
                  </a:cubicBezTo>
                  <a:cubicBezTo>
                    <a:pt x="468085" y="1171790"/>
                    <a:pt x="464772" y="1171459"/>
                    <a:pt x="461127" y="1171459"/>
                  </a:cubicBezTo>
                  <a:cubicBezTo>
                    <a:pt x="452182" y="1171128"/>
                    <a:pt x="443237" y="1170465"/>
                    <a:pt x="433960" y="1169471"/>
                  </a:cubicBezTo>
                  <a:cubicBezTo>
                    <a:pt x="429322" y="1168808"/>
                    <a:pt x="425015" y="1168477"/>
                    <a:pt x="420377" y="1168146"/>
                  </a:cubicBezTo>
                  <a:cubicBezTo>
                    <a:pt x="416070" y="1167814"/>
                    <a:pt x="411432" y="1167152"/>
                    <a:pt x="406793" y="1166489"/>
                  </a:cubicBezTo>
                  <a:cubicBezTo>
                    <a:pt x="400830" y="1165827"/>
                    <a:pt x="394535" y="1164833"/>
                    <a:pt x="388571" y="1163839"/>
                  </a:cubicBezTo>
                  <a:cubicBezTo>
                    <a:pt x="383271" y="1163176"/>
                    <a:pt x="378301" y="1161851"/>
                    <a:pt x="373000" y="1161188"/>
                  </a:cubicBezTo>
                  <a:cubicBezTo>
                    <a:pt x="366706" y="1159863"/>
                    <a:pt x="360079" y="1158869"/>
                    <a:pt x="353785" y="1157213"/>
                  </a:cubicBezTo>
                  <a:cubicBezTo>
                    <a:pt x="202379" y="1124745"/>
                    <a:pt x="89735" y="1009120"/>
                    <a:pt x="39377" y="746395"/>
                  </a:cubicBezTo>
                  <a:cubicBezTo>
                    <a:pt x="-24234" y="414428"/>
                    <a:pt x="137774" y="291846"/>
                    <a:pt x="202379" y="252089"/>
                  </a:cubicBezTo>
                  <a:cubicBezTo>
                    <a:pt x="286861" y="200074"/>
                    <a:pt x="363061" y="176883"/>
                    <a:pt x="427997" y="161643"/>
                  </a:cubicBezTo>
                  <a:cubicBezTo>
                    <a:pt x="445225" y="157336"/>
                    <a:pt x="461459" y="154023"/>
                    <a:pt x="477030" y="150379"/>
                  </a:cubicBezTo>
                  <a:cubicBezTo>
                    <a:pt x="550911" y="134145"/>
                    <a:pt x="645663" y="126525"/>
                    <a:pt x="672499" y="130500"/>
                  </a:cubicBezTo>
                  <a:cubicBezTo>
                    <a:pt x="699336" y="134476"/>
                    <a:pt x="784149" y="113604"/>
                    <a:pt x="850079" y="57945"/>
                  </a:cubicBezTo>
                  <a:cubicBezTo>
                    <a:pt x="916008" y="2948"/>
                    <a:pt x="953445" y="28459"/>
                    <a:pt x="963716" y="49331"/>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4" name="Freeform: Shape 133">
              <a:extLst>
                <a:ext uri="{FF2B5EF4-FFF2-40B4-BE49-F238E27FC236}">
                  <a16:creationId xmlns:a16="http://schemas.microsoft.com/office/drawing/2014/main" id="{17E19FBB-C71E-4A20-9F4B-156C4E700E28}"/>
                </a:ext>
              </a:extLst>
            </p:cNvPr>
            <p:cNvSpPr/>
            <p:nvPr/>
          </p:nvSpPr>
          <p:spPr>
            <a:xfrm>
              <a:off x="9095142" y="433291"/>
              <a:ext cx="99403" cy="265074"/>
            </a:xfrm>
            <a:custGeom>
              <a:avLst/>
              <a:gdLst>
                <a:gd name="connsiteX0" fmla="*/ 86722 w 99391"/>
                <a:gd name="connsiteY0" fmla="*/ 28078 h 265043"/>
                <a:gd name="connsiteX1" fmla="*/ 56905 w 99391"/>
                <a:gd name="connsiteY1" fmla="*/ 44975 h 265043"/>
                <a:gd name="connsiteX2" fmla="*/ 25100 w 99391"/>
                <a:gd name="connsiteY2" fmla="*/ 183128 h 265043"/>
                <a:gd name="connsiteX3" fmla="*/ 60218 w 99391"/>
                <a:gd name="connsiteY3" fmla="*/ 258003 h 265043"/>
                <a:gd name="connsiteX4" fmla="*/ 55911 w 99391"/>
                <a:gd name="connsiteY4" fmla="*/ 191742 h 265043"/>
                <a:gd name="connsiteX5" fmla="*/ 90698 w 99391"/>
                <a:gd name="connsiteY5" fmla="*/ 61871 h 265043"/>
                <a:gd name="connsiteX6" fmla="*/ 86722 w 99391"/>
                <a:gd name="connsiteY6" fmla="*/ 28078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91" h="265043">
                  <a:moveTo>
                    <a:pt x="86722" y="28078"/>
                  </a:moveTo>
                  <a:cubicBezTo>
                    <a:pt x="69826" y="19133"/>
                    <a:pt x="64525" y="30066"/>
                    <a:pt x="56905" y="44975"/>
                  </a:cubicBezTo>
                  <a:cubicBezTo>
                    <a:pt x="51273" y="56239"/>
                    <a:pt x="28081" y="157949"/>
                    <a:pt x="25100" y="183128"/>
                  </a:cubicBezTo>
                  <a:cubicBezTo>
                    <a:pt x="22118" y="208308"/>
                    <a:pt x="46303" y="247733"/>
                    <a:pt x="60218" y="258003"/>
                  </a:cubicBezTo>
                  <a:cubicBezTo>
                    <a:pt x="62868" y="241438"/>
                    <a:pt x="54917" y="217253"/>
                    <a:pt x="55911" y="191742"/>
                  </a:cubicBezTo>
                  <a:cubicBezTo>
                    <a:pt x="56905" y="166563"/>
                    <a:pt x="82746" y="78436"/>
                    <a:pt x="90698" y="61871"/>
                  </a:cubicBezTo>
                  <a:cubicBezTo>
                    <a:pt x="98649" y="45306"/>
                    <a:pt x="92023" y="30728"/>
                    <a:pt x="86722" y="28078"/>
                  </a:cubicBezTo>
                  <a:close/>
                </a:path>
              </a:pathLst>
            </a:custGeom>
            <a:solidFill>
              <a:srgbClr val="60100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5" name="Freeform: Shape 134">
              <a:extLst>
                <a:ext uri="{FF2B5EF4-FFF2-40B4-BE49-F238E27FC236}">
                  <a16:creationId xmlns:a16="http://schemas.microsoft.com/office/drawing/2014/main" id="{0BDC7FD0-6D72-4DAF-9682-D9EF32829A94}"/>
                </a:ext>
              </a:extLst>
            </p:cNvPr>
            <p:cNvSpPr/>
            <p:nvPr/>
          </p:nvSpPr>
          <p:spPr>
            <a:xfrm>
              <a:off x="9201754" y="478447"/>
              <a:ext cx="99403" cy="165671"/>
            </a:xfrm>
            <a:custGeom>
              <a:avLst/>
              <a:gdLst>
                <a:gd name="connsiteX0" fmla="*/ 28823 w 99391"/>
                <a:gd name="connsiteY0" fmla="*/ 37592 h 165652"/>
                <a:gd name="connsiteX1" fmla="*/ 44726 w 99391"/>
                <a:gd name="connsiteY1" fmla="*/ 29310 h 165652"/>
                <a:gd name="connsiteX2" fmla="*/ 62285 w 99391"/>
                <a:gd name="connsiteY2" fmla="*/ 25666 h 165652"/>
                <a:gd name="connsiteX3" fmla="*/ 98067 w 99391"/>
                <a:gd name="connsiteY3" fmla="*/ 26328 h 165652"/>
                <a:gd name="connsiteX4" fmla="*/ 101379 w 99391"/>
                <a:gd name="connsiteY4" fmla="*/ 26659 h 165652"/>
                <a:gd name="connsiteX5" fmla="*/ 101711 w 99391"/>
                <a:gd name="connsiteY5" fmla="*/ 29973 h 165652"/>
                <a:gd name="connsiteX6" fmla="*/ 98397 w 99391"/>
                <a:gd name="connsiteY6" fmla="*/ 62772 h 165652"/>
                <a:gd name="connsiteX7" fmla="*/ 89453 w 99391"/>
                <a:gd name="connsiteY7" fmla="*/ 93583 h 165652"/>
                <a:gd name="connsiteX8" fmla="*/ 76863 w 99391"/>
                <a:gd name="connsiteY8" fmla="*/ 123069 h 165652"/>
                <a:gd name="connsiteX9" fmla="*/ 68580 w 99391"/>
                <a:gd name="connsiteY9" fmla="*/ 136984 h 165652"/>
                <a:gd name="connsiteX10" fmla="*/ 56654 w 99391"/>
                <a:gd name="connsiteY10" fmla="*/ 149573 h 165652"/>
                <a:gd name="connsiteX11" fmla="*/ 55328 w 99391"/>
                <a:gd name="connsiteY11" fmla="*/ 150236 h 165652"/>
                <a:gd name="connsiteX12" fmla="*/ 54003 w 99391"/>
                <a:gd name="connsiteY12" fmla="*/ 149905 h 165652"/>
                <a:gd name="connsiteX13" fmla="*/ 37438 w 99391"/>
                <a:gd name="connsiteY13" fmla="*/ 140959 h 165652"/>
                <a:gd name="connsiteX14" fmla="*/ 30149 w 99391"/>
                <a:gd name="connsiteY14" fmla="*/ 134996 h 165652"/>
                <a:gd name="connsiteX15" fmla="*/ 24848 w 99391"/>
                <a:gd name="connsiteY15" fmla="*/ 127376 h 165652"/>
                <a:gd name="connsiteX16" fmla="*/ 31474 w 99391"/>
                <a:gd name="connsiteY16" fmla="*/ 133339 h 165652"/>
                <a:gd name="connsiteX17" fmla="*/ 39425 w 99391"/>
                <a:gd name="connsiteY17" fmla="*/ 137646 h 165652"/>
                <a:gd name="connsiteX18" fmla="*/ 55991 w 99391"/>
                <a:gd name="connsiteY18" fmla="*/ 143610 h 165652"/>
                <a:gd name="connsiteX19" fmla="*/ 53341 w 99391"/>
                <a:gd name="connsiteY19" fmla="*/ 143941 h 165652"/>
                <a:gd name="connsiteX20" fmla="*/ 68249 w 99391"/>
                <a:gd name="connsiteY20" fmla="*/ 118762 h 165652"/>
                <a:gd name="connsiteX21" fmla="*/ 79182 w 99391"/>
                <a:gd name="connsiteY21" fmla="*/ 89939 h 165652"/>
                <a:gd name="connsiteX22" fmla="*/ 87795 w 99391"/>
                <a:gd name="connsiteY22" fmla="*/ 60453 h 165652"/>
                <a:gd name="connsiteX23" fmla="*/ 92103 w 99391"/>
                <a:gd name="connsiteY23" fmla="*/ 30966 h 165652"/>
                <a:gd name="connsiteX24" fmla="*/ 95747 w 99391"/>
                <a:gd name="connsiteY24" fmla="*/ 34942 h 165652"/>
                <a:gd name="connsiteX25" fmla="*/ 61954 w 99391"/>
                <a:gd name="connsiteY25" fmla="*/ 31298 h 165652"/>
                <a:gd name="connsiteX26" fmla="*/ 28823 w 99391"/>
                <a:gd name="connsiteY26" fmla="*/ 37592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9391" h="165652">
                  <a:moveTo>
                    <a:pt x="28823" y="37592"/>
                  </a:moveTo>
                  <a:cubicBezTo>
                    <a:pt x="33130" y="33617"/>
                    <a:pt x="38763" y="31298"/>
                    <a:pt x="44726" y="29310"/>
                  </a:cubicBezTo>
                  <a:cubicBezTo>
                    <a:pt x="50359" y="27653"/>
                    <a:pt x="56322" y="26328"/>
                    <a:pt x="62285" y="25666"/>
                  </a:cubicBezTo>
                  <a:cubicBezTo>
                    <a:pt x="74213" y="24340"/>
                    <a:pt x="86139" y="24672"/>
                    <a:pt x="98067" y="26328"/>
                  </a:cubicBezTo>
                  <a:lnTo>
                    <a:pt x="101379" y="26659"/>
                  </a:lnTo>
                  <a:lnTo>
                    <a:pt x="101711" y="29973"/>
                  </a:lnTo>
                  <a:cubicBezTo>
                    <a:pt x="102705" y="41899"/>
                    <a:pt x="100717" y="52170"/>
                    <a:pt x="98397" y="62772"/>
                  </a:cubicBezTo>
                  <a:cubicBezTo>
                    <a:pt x="96078" y="73373"/>
                    <a:pt x="93096" y="83312"/>
                    <a:pt x="89453" y="93583"/>
                  </a:cubicBezTo>
                  <a:cubicBezTo>
                    <a:pt x="85808" y="103522"/>
                    <a:pt x="81832" y="113461"/>
                    <a:pt x="76863" y="123069"/>
                  </a:cubicBezTo>
                  <a:cubicBezTo>
                    <a:pt x="74543" y="127707"/>
                    <a:pt x="71562" y="132346"/>
                    <a:pt x="68580" y="136984"/>
                  </a:cubicBezTo>
                  <a:cubicBezTo>
                    <a:pt x="65267" y="141622"/>
                    <a:pt x="62285" y="145929"/>
                    <a:pt x="56654" y="149573"/>
                  </a:cubicBezTo>
                  <a:lnTo>
                    <a:pt x="55328" y="150236"/>
                  </a:lnTo>
                  <a:lnTo>
                    <a:pt x="54003" y="149905"/>
                  </a:lnTo>
                  <a:cubicBezTo>
                    <a:pt x="48040" y="147586"/>
                    <a:pt x="42739" y="144604"/>
                    <a:pt x="37438" y="140959"/>
                  </a:cubicBezTo>
                  <a:cubicBezTo>
                    <a:pt x="34788" y="139303"/>
                    <a:pt x="32468" y="137315"/>
                    <a:pt x="30149" y="134996"/>
                  </a:cubicBezTo>
                  <a:cubicBezTo>
                    <a:pt x="27829" y="133008"/>
                    <a:pt x="25842" y="130358"/>
                    <a:pt x="24848" y="127376"/>
                  </a:cubicBezTo>
                  <a:cubicBezTo>
                    <a:pt x="26173" y="130026"/>
                    <a:pt x="28823" y="131683"/>
                    <a:pt x="31474" y="133339"/>
                  </a:cubicBezTo>
                  <a:cubicBezTo>
                    <a:pt x="34124" y="134996"/>
                    <a:pt x="36444" y="136321"/>
                    <a:pt x="39425" y="137646"/>
                  </a:cubicBezTo>
                  <a:cubicBezTo>
                    <a:pt x="44726" y="140297"/>
                    <a:pt x="50359" y="142285"/>
                    <a:pt x="55991" y="143610"/>
                  </a:cubicBezTo>
                  <a:lnTo>
                    <a:pt x="53341" y="143941"/>
                  </a:lnTo>
                  <a:cubicBezTo>
                    <a:pt x="59635" y="138309"/>
                    <a:pt x="64273" y="128039"/>
                    <a:pt x="68249" y="118762"/>
                  </a:cubicBezTo>
                  <a:cubicBezTo>
                    <a:pt x="72556" y="109486"/>
                    <a:pt x="75869" y="99546"/>
                    <a:pt x="79182" y="89939"/>
                  </a:cubicBezTo>
                  <a:cubicBezTo>
                    <a:pt x="82495" y="79999"/>
                    <a:pt x="85477" y="70060"/>
                    <a:pt x="87795" y="60453"/>
                  </a:cubicBezTo>
                  <a:cubicBezTo>
                    <a:pt x="90115" y="50513"/>
                    <a:pt x="92434" y="40243"/>
                    <a:pt x="92103" y="30966"/>
                  </a:cubicBezTo>
                  <a:lnTo>
                    <a:pt x="95747" y="34942"/>
                  </a:lnTo>
                  <a:cubicBezTo>
                    <a:pt x="84814" y="32623"/>
                    <a:pt x="73219" y="31629"/>
                    <a:pt x="61954" y="31298"/>
                  </a:cubicBezTo>
                  <a:cubicBezTo>
                    <a:pt x="51353" y="31629"/>
                    <a:pt x="39425" y="32292"/>
                    <a:pt x="28823" y="37592"/>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6" name="Freeform: Shape 135">
              <a:extLst>
                <a:ext uri="{FF2B5EF4-FFF2-40B4-BE49-F238E27FC236}">
                  <a16:creationId xmlns:a16="http://schemas.microsoft.com/office/drawing/2014/main" id="{C7356D3C-7EF7-4E58-8EA4-B25E796E3976}"/>
                </a:ext>
              </a:extLst>
            </p:cNvPr>
            <p:cNvSpPr/>
            <p:nvPr/>
          </p:nvSpPr>
          <p:spPr>
            <a:xfrm>
              <a:off x="9232569" y="484566"/>
              <a:ext cx="99403" cy="165671"/>
            </a:xfrm>
            <a:custGeom>
              <a:avLst/>
              <a:gdLst>
                <a:gd name="connsiteX0" fmla="*/ 66593 w 99391"/>
                <a:gd name="connsiteY0" fmla="*/ 24848 h 165652"/>
                <a:gd name="connsiteX1" fmla="*/ 76863 w 99391"/>
                <a:gd name="connsiteY1" fmla="*/ 57647 h 165652"/>
                <a:gd name="connsiteX2" fmla="*/ 70568 w 99391"/>
                <a:gd name="connsiteY2" fmla="*/ 91771 h 165652"/>
                <a:gd name="connsiteX3" fmla="*/ 53341 w 99391"/>
                <a:gd name="connsiteY3" fmla="*/ 121920 h 165652"/>
                <a:gd name="connsiteX4" fmla="*/ 24848 w 99391"/>
                <a:gd name="connsiteY4" fmla="*/ 141136 h 165652"/>
                <a:gd name="connsiteX5" fmla="*/ 44396 w 99391"/>
                <a:gd name="connsiteY5" fmla="*/ 115625 h 165652"/>
                <a:gd name="connsiteX6" fmla="*/ 57648 w 99391"/>
                <a:gd name="connsiteY6" fmla="*/ 87133 h 165652"/>
                <a:gd name="connsiteX7" fmla="*/ 66261 w 99391"/>
                <a:gd name="connsiteY7" fmla="*/ 56984 h 165652"/>
                <a:gd name="connsiteX8" fmla="*/ 66593 w 99391"/>
                <a:gd name="connsiteY8"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391" h="165652">
                  <a:moveTo>
                    <a:pt x="66593" y="24848"/>
                  </a:moveTo>
                  <a:cubicBezTo>
                    <a:pt x="74875" y="33462"/>
                    <a:pt x="76863" y="46051"/>
                    <a:pt x="76863" y="57647"/>
                  </a:cubicBezTo>
                  <a:cubicBezTo>
                    <a:pt x="76863" y="69243"/>
                    <a:pt x="74213" y="80838"/>
                    <a:pt x="70568" y="91771"/>
                  </a:cubicBezTo>
                  <a:cubicBezTo>
                    <a:pt x="66261" y="102704"/>
                    <a:pt x="60961" y="112975"/>
                    <a:pt x="53341" y="121920"/>
                  </a:cubicBezTo>
                  <a:cubicBezTo>
                    <a:pt x="46052" y="130865"/>
                    <a:pt x="36113" y="138485"/>
                    <a:pt x="24848" y="141136"/>
                  </a:cubicBezTo>
                  <a:cubicBezTo>
                    <a:pt x="33130" y="133516"/>
                    <a:pt x="39095" y="124902"/>
                    <a:pt x="44396" y="115625"/>
                  </a:cubicBezTo>
                  <a:cubicBezTo>
                    <a:pt x="49696" y="106349"/>
                    <a:pt x="54003" y="96741"/>
                    <a:pt x="57648" y="87133"/>
                  </a:cubicBezTo>
                  <a:cubicBezTo>
                    <a:pt x="61292" y="77194"/>
                    <a:pt x="64273" y="67255"/>
                    <a:pt x="66261" y="56984"/>
                  </a:cubicBezTo>
                  <a:cubicBezTo>
                    <a:pt x="67918" y="46051"/>
                    <a:pt x="69244" y="35781"/>
                    <a:pt x="66593" y="24848"/>
                  </a:cubicBezTo>
                  <a:close/>
                </a:path>
              </a:pathLst>
            </a:custGeom>
            <a:solidFill>
              <a:srgbClr val="26262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7" name="Freeform: Shape 136">
              <a:extLst>
                <a:ext uri="{FF2B5EF4-FFF2-40B4-BE49-F238E27FC236}">
                  <a16:creationId xmlns:a16="http://schemas.microsoft.com/office/drawing/2014/main" id="{86C597E3-BACE-4E5C-B8CA-084356377D17}"/>
                </a:ext>
              </a:extLst>
            </p:cNvPr>
            <p:cNvSpPr/>
            <p:nvPr/>
          </p:nvSpPr>
          <p:spPr>
            <a:xfrm>
              <a:off x="8550507" y="416102"/>
              <a:ext cx="1027162" cy="1060297"/>
            </a:xfrm>
            <a:custGeom>
              <a:avLst/>
              <a:gdLst>
                <a:gd name="connsiteX0" fmla="*/ 307941 w 1027043"/>
                <a:gd name="connsiteY0" fmla="*/ 27374 h 1060173"/>
                <a:gd name="connsiteX1" fmla="*/ 361280 w 1027043"/>
                <a:gd name="connsiteY1" fmla="*/ 50565 h 1060173"/>
                <a:gd name="connsiteX2" fmla="*/ 314235 w 1027043"/>
                <a:gd name="connsiteY2" fmla="*/ 174142 h 1060173"/>
                <a:gd name="connsiteX3" fmla="*/ 366250 w 1027043"/>
                <a:gd name="connsiteY3" fmla="*/ 259618 h 1060173"/>
                <a:gd name="connsiteX4" fmla="*/ 492146 w 1027043"/>
                <a:gd name="connsiteY4" fmla="*/ 267570 h 1060173"/>
                <a:gd name="connsiteX5" fmla="*/ 567683 w 1027043"/>
                <a:gd name="connsiteY5" fmla="*/ 354040 h 1060173"/>
                <a:gd name="connsiteX6" fmla="*/ 641565 w 1027043"/>
                <a:gd name="connsiteY6" fmla="*/ 452438 h 1060173"/>
                <a:gd name="connsiteX7" fmla="*/ 769779 w 1027043"/>
                <a:gd name="connsiteY7" fmla="*/ 469334 h 1060173"/>
                <a:gd name="connsiteX8" fmla="*/ 830408 w 1027043"/>
                <a:gd name="connsiteY8" fmla="*/ 587610 h 1060173"/>
                <a:gd name="connsiteX9" fmla="*/ 733336 w 1027043"/>
                <a:gd name="connsiteY9" fmla="*/ 678718 h 1060173"/>
                <a:gd name="connsiteX10" fmla="*/ 851942 w 1027043"/>
                <a:gd name="connsiteY10" fmla="*/ 759225 h 1060173"/>
                <a:gd name="connsiteX11" fmla="*/ 908596 w 1027043"/>
                <a:gd name="connsiteY11" fmla="*/ 770821 h 1060173"/>
                <a:gd name="connsiteX12" fmla="*/ 967568 w 1027043"/>
                <a:gd name="connsiteY12" fmla="*/ 780429 h 1060173"/>
                <a:gd name="connsiteX13" fmla="*/ 1011631 w 1027043"/>
                <a:gd name="connsiteY13" fmla="*/ 896054 h 1060173"/>
                <a:gd name="connsiteX14" fmla="*/ 914559 w 1027043"/>
                <a:gd name="connsiteY14" fmla="*/ 922227 h 1060173"/>
                <a:gd name="connsiteX15" fmla="*/ 748907 w 1027043"/>
                <a:gd name="connsiteY15" fmla="*/ 995114 h 1060173"/>
                <a:gd name="connsiteX16" fmla="*/ 592200 w 1027043"/>
                <a:gd name="connsiteY16" fmla="*/ 1051767 h 1060173"/>
                <a:gd name="connsiteX17" fmla="*/ 582592 w 1027043"/>
                <a:gd name="connsiteY17" fmla="*/ 1053424 h 1060173"/>
                <a:gd name="connsiteX18" fmla="*/ 579610 w 1027043"/>
                <a:gd name="connsiteY18" fmla="*/ 1054086 h 1060173"/>
                <a:gd name="connsiteX19" fmla="*/ 569009 w 1027043"/>
                <a:gd name="connsiteY19" fmla="*/ 1055743 h 1060173"/>
                <a:gd name="connsiteX20" fmla="*/ 555425 w 1027043"/>
                <a:gd name="connsiteY20" fmla="*/ 1057731 h 1060173"/>
                <a:gd name="connsiteX21" fmla="*/ 541842 w 1027043"/>
                <a:gd name="connsiteY21" fmla="*/ 1059056 h 1060173"/>
                <a:gd name="connsiteX22" fmla="*/ 528590 w 1027043"/>
                <a:gd name="connsiteY22" fmla="*/ 1060050 h 1060173"/>
                <a:gd name="connsiteX23" fmla="*/ 502748 w 1027043"/>
                <a:gd name="connsiteY23" fmla="*/ 1061044 h 1060173"/>
                <a:gd name="connsiteX24" fmla="*/ 500760 w 1027043"/>
                <a:gd name="connsiteY24" fmla="*/ 1061044 h 1060173"/>
                <a:gd name="connsiteX25" fmla="*/ 487839 w 1027043"/>
                <a:gd name="connsiteY25" fmla="*/ 1061044 h 1060173"/>
                <a:gd name="connsiteX26" fmla="*/ 475913 w 1027043"/>
                <a:gd name="connsiteY26" fmla="*/ 1061044 h 1060173"/>
                <a:gd name="connsiteX27" fmla="*/ 471605 w 1027043"/>
                <a:gd name="connsiteY27" fmla="*/ 1060712 h 1060173"/>
                <a:gd name="connsiteX28" fmla="*/ 461003 w 1027043"/>
                <a:gd name="connsiteY28" fmla="*/ 1060381 h 1060173"/>
                <a:gd name="connsiteX29" fmla="*/ 433836 w 1027043"/>
                <a:gd name="connsiteY29" fmla="*/ 1058393 h 1060173"/>
                <a:gd name="connsiteX30" fmla="*/ 420584 w 1027043"/>
                <a:gd name="connsiteY30" fmla="*/ 1057068 h 1060173"/>
                <a:gd name="connsiteX31" fmla="*/ 407001 w 1027043"/>
                <a:gd name="connsiteY31" fmla="*/ 1055411 h 1060173"/>
                <a:gd name="connsiteX32" fmla="*/ 388779 w 1027043"/>
                <a:gd name="connsiteY32" fmla="*/ 1052761 h 1060173"/>
                <a:gd name="connsiteX33" fmla="*/ 373207 w 1027043"/>
                <a:gd name="connsiteY33" fmla="*/ 1050111 h 1060173"/>
                <a:gd name="connsiteX34" fmla="*/ 353992 w 1027043"/>
                <a:gd name="connsiteY34" fmla="*/ 1046135 h 1060173"/>
                <a:gd name="connsiteX35" fmla="*/ 39584 w 1027043"/>
                <a:gd name="connsiteY35" fmla="*/ 635318 h 1060173"/>
                <a:gd name="connsiteX36" fmla="*/ 34615 w 1027043"/>
                <a:gd name="connsiteY36" fmla="*/ 388164 h 1060173"/>
                <a:gd name="connsiteX37" fmla="*/ 90937 w 1027043"/>
                <a:gd name="connsiteY37" fmla="*/ 237421 h 1060173"/>
                <a:gd name="connsiteX38" fmla="*/ 307941 w 1027043"/>
                <a:gd name="connsiteY38" fmla="*/ 27374 h 106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27043" h="1060173">
                  <a:moveTo>
                    <a:pt x="307941" y="27374"/>
                  </a:moveTo>
                  <a:cubicBezTo>
                    <a:pt x="328150" y="20748"/>
                    <a:pt x="347366" y="26711"/>
                    <a:pt x="361280" y="50565"/>
                  </a:cubicBezTo>
                  <a:cubicBezTo>
                    <a:pt x="386460" y="93635"/>
                    <a:pt x="314235" y="133060"/>
                    <a:pt x="314235" y="174142"/>
                  </a:cubicBezTo>
                  <a:cubicBezTo>
                    <a:pt x="314235" y="206610"/>
                    <a:pt x="339083" y="243384"/>
                    <a:pt x="366250" y="259618"/>
                  </a:cubicBezTo>
                  <a:cubicBezTo>
                    <a:pt x="395405" y="277178"/>
                    <a:pt x="456365" y="260281"/>
                    <a:pt x="492146" y="267570"/>
                  </a:cubicBezTo>
                  <a:cubicBezTo>
                    <a:pt x="539522" y="276846"/>
                    <a:pt x="548799" y="314615"/>
                    <a:pt x="567683" y="354040"/>
                  </a:cubicBezTo>
                  <a:cubicBezTo>
                    <a:pt x="583917" y="388496"/>
                    <a:pt x="606115" y="434547"/>
                    <a:pt x="641565" y="452438"/>
                  </a:cubicBezTo>
                  <a:cubicBezTo>
                    <a:pt x="678671" y="470991"/>
                    <a:pt x="728366" y="467015"/>
                    <a:pt x="769779" y="469334"/>
                  </a:cubicBezTo>
                  <a:cubicBezTo>
                    <a:pt x="768785" y="502464"/>
                    <a:pt x="786675" y="581978"/>
                    <a:pt x="830408" y="587610"/>
                  </a:cubicBezTo>
                  <a:cubicBezTo>
                    <a:pt x="806222" y="600199"/>
                    <a:pt x="728035" y="644925"/>
                    <a:pt x="733336" y="678718"/>
                  </a:cubicBezTo>
                  <a:cubicBezTo>
                    <a:pt x="738637" y="711849"/>
                    <a:pt x="824444" y="750280"/>
                    <a:pt x="851942" y="759225"/>
                  </a:cubicBezTo>
                  <a:cubicBezTo>
                    <a:pt x="870495" y="765520"/>
                    <a:pt x="888054" y="767839"/>
                    <a:pt x="908596" y="770821"/>
                  </a:cubicBezTo>
                  <a:cubicBezTo>
                    <a:pt x="920854" y="772809"/>
                    <a:pt x="958622" y="772809"/>
                    <a:pt x="967568" y="780429"/>
                  </a:cubicBezTo>
                  <a:cubicBezTo>
                    <a:pt x="979495" y="790699"/>
                    <a:pt x="1011631" y="896054"/>
                    <a:pt x="1011631" y="896054"/>
                  </a:cubicBezTo>
                  <a:cubicBezTo>
                    <a:pt x="1011631" y="896054"/>
                    <a:pt x="932118" y="917258"/>
                    <a:pt x="914559" y="922227"/>
                  </a:cubicBezTo>
                  <a:cubicBezTo>
                    <a:pt x="862876" y="936473"/>
                    <a:pt x="796615" y="970929"/>
                    <a:pt x="748907" y="995114"/>
                  </a:cubicBezTo>
                  <a:cubicBezTo>
                    <a:pt x="699211" y="1020293"/>
                    <a:pt x="647196" y="1041828"/>
                    <a:pt x="592200" y="1051767"/>
                  </a:cubicBezTo>
                  <a:cubicBezTo>
                    <a:pt x="588886" y="1052430"/>
                    <a:pt x="585905" y="1052761"/>
                    <a:pt x="582592" y="1053424"/>
                  </a:cubicBezTo>
                  <a:cubicBezTo>
                    <a:pt x="581598" y="1053424"/>
                    <a:pt x="580604" y="1053755"/>
                    <a:pt x="579610" y="1054086"/>
                  </a:cubicBezTo>
                  <a:cubicBezTo>
                    <a:pt x="575966" y="1054749"/>
                    <a:pt x="572653" y="1055080"/>
                    <a:pt x="569009" y="1055743"/>
                  </a:cubicBezTo>
                  <a:cubicBezTo>
                    <a:pt x="564370" y="1056405"/>
                    <a:pt x="560063" y="1057068"/>
                    <a:pt x="555425" y="1057731"/>
                  </a:cubicBezTo>
                  <a:cubicBezTo>
                    <a:pt x="551118" y="1058062"/>
                    <a:pt x="546480" y="1058725"/>
                    <a:pt x="541842" y="1059056"/>
                  </a:cubicBezTo>
                  <a:cubicBezTo>
                    <a:pt x="537535" y="1059387"/>
                    <a:pt x="532896" y="1059718"/>
                    <a:pt x="528590" y="1060050"/>
                  </a:cubicBezTo>
                  <a:cubicBezTo>
                    <a:pt x="519976" y="1060712"/>
                    <a:pt x="511361" y="1061044"/>
                    <a:pt x="502748" y="1061044"/>
                  </a:cubicBezTo>
                  <a:cubicBezTo>
                    <a:pt x="502085" y="1061044"/>
                    <a:pt x="501423" y="1061044"/>
                    <a:pt x="500760" y="1061044"/>
                  </a:cubicBezTo>
                  <a:cubicBezTo>
                    <a:pt x="496453" y="1061044"/>
                    <a:pt x="492146" y="1061044"/>
                    <a:pt x="487839" y="1061044"/>
                  </a:cubicBezTo>
                  <a:cubicBezTo>
                    <a:pt x="483864" y="1061044"/>
                    <a:pt x="479888" y="1061044"/>
                    <a:pt x="475913" y="1061044"/>
                  </a:cubicBezTo>
                  <a:cubicBezTo>
                    <a:pt x="474587" y="1061044"/>
                    <a:pt x="472930" y="1061044"/>
                    <a:pt x="471605" y="1060712"/>
                  </a:cubicBezTo>
                  <a:cubicBezTo>
                    <a:pt x="467961" y="1060712"/>
                    <a:pt x="464647" y="1060381"/>
                    <a:pt x="461003" y="1060381"/>
                  </a:cubicBezTo>
                  <a:cubicBezTo>
                    <a:pt x="452058" y="1060050"/>
                    <a:pt x="443113" y="1059387"/>
                    <a:pt x="433836" y="1058393"/>
                  </a:cubicBezTo>
                  <a:cubicBezTo>
                    <a:pt x="429530" y="1058062"/>
                    <a:pt x="424891" y="1057399"/>
                    <a:pt x="420584" y="1057068"/>
                  </a:cubicBezTo>
                  <a:cubicBezTo>
                    <a:pt x="416277" y="1056737"/>
                    <a:pt x="411639" y="1056074"/>
                    <a:pt x="407001" y="1055411"/>
                  </a:cubicBezTo>
                  <a:cubicBezTo>
                    <a:pt x="401037" y="1054749"/>
                    <a:pt x="394743" y="1053755"/>
                    <a:pt x="388779" y="1052761"/>
                  </a:cubicBezTo>
                  <a:cubicBezTo>
                    <a:pt x="383478" y="1052098"/>
                    <a:pt x="378508" y="1051105"/>
                    <a:pt x="373207" y="1050111"/>
                  </a:cubicBezTo>
                  <a:cubicBezTo>
                    <a:pt x="366913" y="1049117"/>
                    <a:pt x="360287" y="1047791"/>
                    <a:pt x="353992" y="1046135"/>
                  </a:cubicBezTo>
                  <a:cubicBezTo>
                    <a:pt x="202586" y="1013667"/>
                    <a:pt x="89943" y="898042"/>
                    <a:pt x="39584" y="635318"/>
                  </a:cubicBezTo>
                  <a:cubicBezTo>
                    <a:pt x="24013" y="554148"/>
                    <a:pt x="18381" y="469665"/>
                    <a:pt x="34615" y="388164"/>
                  </a:cubicBezTo>
                  <a:cubicBezTo>
                    <a:pt x="45216" y="335487"/>
                    <a:pt x="65095" y="284466"/>
                    <a:pt x="90937" y="237421"/>
                  </a:cubicBezTo>
                  <a:cubicBezTo>
                    <a:pt x="117772" y="189051"/>
                    <a:pt x="211862" y="58848"/>
                    <a:pt x="307941" y="27374"/>
                  </a:cubicBezTo>
                  <a:close/>
                </a:path>
              </a:pathLst>
            </a:custGeom>
            <a:solidFill>
              <a:srgbClr val="60100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8" name="Freeform: Shape 137">
              <a:extLst>
                <a:ext uri="{FF2B5EF4-FFF2-40B4-BE49-F238E27FC236}">
                  <a16:creationId xmlns:a16="http://schemas.microsoft.com/office/drawing/2014/main" id="{923C9080-BDCB-49D9-A8A1-BF8C6BF6D1D5}"/>
                </a:ext>
              </a:extLst>
            </p:cNvPr>
            <p:cNvSpPr/>
            <p:nvPr/>
          </p:nvSpPr>
          <p:spPr>
            <a:xfrm>
              <a:off x="9166963" y="952382"/>
              <a:ext cx="364477" cy="265074"/>
            </a:xfrm>
            <a:custGeom>
              <a:avLst/>
              <a:gdLst>
                <a:gd name="connsiteX0" fmla="*/ 94422 w 364434"/>
                <a:gd name="connsiteY0" fmla="*/ 61994 h 265043"/>
                <a:gd name="connsiteX1" fmla="*/ 44726 w 364434"/>
                <a:gd name="connsiteY1" fmla="*/ 105064 h 265043"/>
                <a:gd name="connsiteX2" fmla="*/ 44726 w 364434"/>
                <a:gd name="connsiteY2" fmla="*/ 105064 h 265043"/>
                <a:gd name="connsiteX3" fmla="*/ 44726 w 364434"/>
                <a:gd name="connsiteY3" fmla="*/ 105064 h 265043"/>
                <a:gd name="connsiteX4" fmla="*/ 42739 w 364434"/>
                <a:gd name="connsiteY4" fmla="*/ 108045 h 265043"/>
                <a:gd name="connsiteX5" fmla="*/ 39425 w 364434"/>
                <a:gd name="connsiteY5" fmla="*/ 113678 h 265043"/>
                <a:gd name="connsiteX6" fmla="*/ 37768 w 364434"/>
                <a:gd name="connsiteY6" fmla="*/ 116991 h 265043"/>
                <a:gd name="connsiteX7" fmla="*/ 34124 w 364434"/>
                <a:gd name="connsiteY7" fmla="*/ 124611 h 265043"/>
                <a:gd name="connsiteX8" fmla="*/ 32799 w 364434"/>
                <a:gd name="connsiteY8" fmla="*/ 127924 h 265043"/>
                <a:gd name="connsiteX9" fmla="*/ 30479 w 364434"/>
                <a:gd name="connsiteY9" fmla="*/ 134218 h 265043"/>
                <a:gd name="connsiteX10" fmla="*/ 29486 w 364434"/>
                <a:gd name="connsiteY10" fmla="*/ 136869 h 265043"/>
                <a:gd name="connsiteX11" fmla="*/ 27167 w 364434"/>
                <a:gd name="connsiteY11" fmla="*/ 145152 h 265043"/>
                <a:gd name="connsiteX12" fmla="*/ 26504 w 364434"/>
                <a:gd name="connsiteY12" fmla="*/ 148133 h 265043"/>
                <a:gd name="connsiteX13" fmla="*/ 25179 w 364434"/>
                <a:gd name="connsiteY13" fmla="*/ 156747 h 265043"/>
                <a:gd name="connsiteX14" fmla="*/ 25179 w 364434"/>
                <a:gd name="connsiteY14" fmla="*/ 158072 h 265043"/>
                <a:gd name="connsiteX15" fmla="*/ 24848 w 364434"/>
                <a:gd name="connsiteY15" fmla="*/ 165692 h 265043"/>
                <a:gd name="connsiteX16" fmla="*/ 24848 w 364434"/>
                <a:gd name="connsiteY16" fmla="*/ 168011 h 265043"/>
                <a:gd name="connsiteX17" fmla="*/ 25510 w 364434"/>
                <a:gd name="connsiteY17" fmla="*/ 176294 h 265043"/>
                <a:gd name="connsiteX18" fmla="*/ 25842 w 364434"/>
                <a:gd name="connsiteY18" fmla="*/ 177951 h 265043"/>
                <a:gd name="connsiteX19" fmla="*/ 27498 w 364434"/>
                <a:gd name="connsiteY19" fmla="*/ 185239 h 265043"/>
                <a:gd name="connsiteX20" fmla="*/ 27829 w 364434"/>
                <a:gd name="connsiteY20" fmla="*/ 186565 h 265043"/>
                <a:gd name="connsiteX21" fmla="*/ 31143 w 364434"/>
                <a:gd name="connsiteY21" fmla="*/ 194185 h 265043"/>
                <a:gd name="connsiteX22" fmla="*/ 32137 w 364434"/>
                <a:gd name="connsiteY22" fmla="*/ 195841 h 265043"/>
                <a:gd name="connsiteX23" fmla="*/ 36774 w 364434"/>
                <a:gd name="connsiteY23" fmla="*/ 202798 h 265043"/>
                <a:gd name="connsiteX24" fmla="*/ 190168 w 364434"/>
                <a:gd name="connsiteY24" fmla="*/ 226984 h 265043"/>
                <a:gd name="connsiteX25" fmla="*/ 198451 w 364434"/>
                <a:gd name="connsiteY25" fmla="*/ 221351 h 265043"/>
                <a:gd name="connsiteX26" fmla="*/ 218329 w 364434"/>
                <a:gd name="connsiteY26" fmla="*/ 208099 h 265043"/>
                <a:gd name="connsiteX27" fmla="*/ 218661 w 364434"/>
                <a:gd name="connsiteY27" fmla="*/ 207768 h 265043"/>
                <a:gd name="connsiteX28" fmla="*/ 228600 w 364434"/>
                <a:gd name="connsiteY28" fmla="*/ 201142 h 265043"/>
                <a:gd name="connsiteX29" fmla="*/ 228931 w 364434"/>
                <a:gd name="connsiteY29" fmla="*/ 200811 h 265043"/>
                <a:gd name="connsiteX30" fmla="*/ 249804 w 364434"/>
                <a:gd name="connsiteY30" fmla="*/ 186233 h 265043"/>
                <a:gd name="connsiteX31" fmla="*/ 250134 w 364434"/>
                <a:gd name="connsiteY31" fmla="*/ 185902 h 265043"/>
                <a:gd name="connsiteX32" fmla="*/ 338593 w 364434"/>
                <a:gd name="connsiteY32" fmla="*/ 98769 h 265043"/>
                <a:gd name="connsiteX33" fmla="*/ 338593 w 364434"/>
                <a:gd name="connsiteY33" fmla="*/ 98769 h 265043"/>
                <a:gd name="connsiteX34" fmla="*/ 338593 w 364434"/>
                <a:gd name="connsiteY34" fmla="*/ 98769 h 265043"/>
                <a:gd name="connsiteX35" fmla="*/ 343894 w 364434"/>
                <a:gd name="connsiteY35" fmla="*/ 33171 h 265043"/>
                <a:gd name="connsiteX36" fmla="*/ 94422 w 364434"/>
                <a:gd name="connsiteY36" fmla="*/ 61994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64434" h="265043">
                  <a:moveTo>
                    <a:pt x="94422" y="61994"/>
                  </a:moveTo>
                  <a:cubicBezTo>
                    <a:pt x="74212" y="70277"/>
                    <a:pt x="56984" y="86179"/>
                    <a:pt x="44726" y="105064"/>
                  </a:cubicBezTo>
                  <a:lnTo>
                    <a:pt x="44726" y="105064"/>
                  </a:lnTo>
                  <a:lnTo>
                    <a:pt x="44726" y="105064"/>
                  </a:lnTo>
                  <a:cubicBezTo>
                    <a:pt x="44063" y="106058"/>
                    <a:pt x="43401" y="107051"/>
                    <a:pt x="42739" y="108045"/>
                  </a:cubicBezTo>
                  <a:cubicBezTo>
                    <a:pt x="41745" y="110033"/>
                    <a:pt x="40419" y="111690"/>
                    <a:pt x="39425" y="113678"/>
                  </a:cubicBezTo>
                  <a:cubicBezTo>
                    <a:pt x="38762" y="114671"/>
                    <a:pt x="38100" y="115997"/>
                    <a:pt x="37768" y="116991"/>
                  </a:cubicBezTo>
                  <a:cubicBezTo>
                    <a:pt x="36444" y="119641"/>
                    <a:pt x="35118" y="121960"/>
                    <a:pt x="34124" y="124611"/>
                  </a:cubicBezTo>
                  <a:cubicBezTo>
                    <a:pt x="33793" y="125605"/>
                    <a:pt x="33130" y="126930"/>
                    <a:pt x="32799" y="127924"/>
                  </a:cubicBezTo>
                  <a:cubicBezTo>
                    <a:pt x="31805" y="129911"/>
                    <a:pt x="31143" y="132231"/>
                    <a:pt x="30479" y="134218"/>
                  </a:cubicBezTo>
                  <a:cubicBezTo>
                    <a:pt x="30149" y="135212"/>
                    <a:pt x="29817" y="135875"/>
                    <a:pt x="29486" y="136869"/>
                  </a:cubicBezTo>
                  <a:cubicBezTo>
                    <a:pt x="28492" y="139519"/>
                    <a:pt x="27829" y="142501"/>
                    <a:pt x="27167" y="145152"/>
                  </a:cubicBezTo>
                  <a:cubicBezTo>
                    <a:pt x="26836" y="146145"/>
                    <a:pt x="26836" y="147139"/>
                    <a:pt x="26504" y="148133"/>
                  </a:cubicBezTo>
                  <a:cubicBezTo>
                    <a:pt x="25842" y="151115"/>
                    <a:pt x="25510" y="153765"/>
                    <a:pt x="25179" y="156747"/>
                  </a:cubicBezTo>
                  <a:cubicBezTo>
                    <a:pt x="25179" y="157410"/>
                    <a:pt x="25179" y="157741"/>
                    <a:pt x="25179" y="158072"/>
                  </a:cubicBezTo>
                  <a:cubicBezTo>
                    <a:pt x="24848" y="160723"/>
                    <a:pt x="24848" y="163042"/>
                    <a:pt x="24848" y="165692"/>
                  </a:cubicBezTo>
                  <a:cubicBezTo>
                    <a:pt x="24848" y="166355"/>
                    <a:pt x="24848" y="167349"/>
                    <a:pt x="24848" y="168011"/>
                  </a:cubicBezTo>
                  <a:cubicBezTo>
                    <a:pt x="24848" y="170662"/>
                    <a:pt x="25179" y="173644"/>
                    <a:pt x="25510" y="176294"/>
                  </a:cubicBezTo>
                  <a:cubicBezTo>
                    <a:pt x="25510" y="176957"/>
                    <a:pt x="25842" y="177288"/>
                    <a:pt x="25842" y="177951"/>
                  </a:cubicBezTo>
                  <a:cubicBezTo>
                    <a:pt x="26173" y="180270"/>
                    <a:pt x="26836" y="182589"/>
                    <a:pt x="27498" y="185239"/>
                  </a:cubicBezTo>
                  <a:cubicBezTo>
                    <a:pt x="27498" y="185571"/>
                    <a:pt x="27829" y="186233"/>
                    <a:pt x="27829" y="186565"/>
                  </a:cubicBezTo>
                  <a:cubicBezTo>
                    <a:pt x="28823" y="189215"/>
                    <a:pt x="29817" y="191534"/>
                    <a:pt x="31143" y="194185"/>
                  </a:cubicBezTo>
                  <a:cubicBezTo>
                    <a:pt x="31473" y="194847"/>
                    <a:pt x="31805" y="195178"/>
                    <a:pt x="32137" y="195841"/>
                  </a:cubicBezTo>
                  <a:cubicBezTo>
                    <a:pt x="33462" y="198160"/>
                    <a:pt x="35118" y="200811"/>
                    <a:pt x="36774" y="202798"/>
                  </a:cubicBezTo>
                  <a:cubicBezTo>
                    <a:pt x="68249" y="242555"/>
                    <a:pt x="137159" y="261771"/>
                    <a:pt x="190168" y="226984"/>
                  </a:cubicBezTo>
                  <a:cubicBezTo>
                    <a:pt x="192819" y="225327"/>
                    <a:pt x="195801" y="223339"/>
                    <a:pt x="198451" y="221351"/>
                  </a:cubicBezTo>
                  <a:cubicBezTo>
                    <a:pt x="204746" y="217045"/>
                    <a:pt x="211372" y="212738"/>
                    <a:pt x="218329" y="208099"/>
                  </a:cubicBezTo>
                  <a:cubicBezTo>
                    <a:pt x="218329" y="208099"/>
                    <a:pt x="218661" y="208099"/>
                    <a:pt x="218661" y="207768"/>
                  </a:cubicBezTo>
                  <a:cubicBezTo>
                    <a:pt x="221973" y="205449"/>
                    <a:pt x="225287" y="203461"/>
                    <a:pt x="228600" y="201142"/>
                  </a:cubicBezTo>
                  <a:cubicBezTo>
                    <a:pt x="228600" y="201142"/>
                    <a:pt x="228931" y="201142"/>
                    <a:pt x="228931" y="200811"/>
                  </a:cubicBezTo>
                  <a:cubicBezTo>
                    <a:pt x="235889" y="196172"/>
                    <a:pt x="242846" y="191203"/>
                    <a:pt x="249804" y="186233"/>
                  </a:cubicBezTo>
                  <a:cubicBezTo>
                    <a:pt x="249804" y="186233"/>
                    <a:pt x="249804" y="186233"/>
                    <a:pt x="250134" y="185902"/>
                  </a:cubicBezTo>
                  <a:cubicBezTo>
                    <a:pt x="285584" y="160723"/>
                    <a:pt x="321365" y="130905"/>
                    <a:pt x="338593" y="98769"/>
                  </a:cubicBezTo>
                  <a:lnTo>
                    <a:pt x="338593" y="98769"/>
                  </a:lnTo>
                  <a:lnTo>
                    <a:pt x="338593" y="98769"/>
                  </a:lnTo>
                  <a:cubicBezTo>
                    <a:pt x="349857" y="77565"/>
                    <a:pt x="353501" y="55368"/>
                    <a:pt x="343894" y="33171"/>
                  </a:cubicBezTo>
                  <a:cubicBezTo>
                    <a:pt x="334948" y="11967"/>
                    <a:pt x="160683" y="34827"/>
                    <a:pt x="94422" y="61994"/>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39" name="Freeform: Shape 138">
              <a:extLst>
                <a:ext uri="{FF2B5EF4-FFF2-40B4-BE49-F238E27FC236}">
                  <a16:creationId xmlns:a16="http://schemas.microsoft.com/office/drawing/2014/main" id="{96E3D4D0-6402-4B42-8659-9C528BA75CD9}"/>
                </a:ext>
              </a:extLst>
            </p:cNvPr>
            <p:cNvSpPr/>
            <p:nvPr/>
          </p:nvSpPr>
          <p:spPr>
            <a:xfrm>
              <a:off x="9169936" y="952179"/>
              <a:ext cx="364477" cy="231940"/>
            </a:xfrm>
            <a:custGeom>
              <a:avLst/>
              <a:gdLst>
                <a:gd name="connsiteX0" fmla="*/ 93769 w 364434"/>
                <a:gd name="connsiteY0" fmla="*/ 59547 h 231913"/>
                <a:gd name="connsiteX1" fmla="*/ 36454 w 364434"/>
                <a:gd name="connsiteY1" fmla="*/ 189087 h 231913"/>
                <a:gd name="connsiteX2" fmla="*/ 188191 w 364434"/>
                <a:gd name="connsiteY2" fmla="*/ 210953 h 231913"/>
                <a:gd name="connsiteX3" fmla="*/ 340923 w 364434"/>
                <a:gd name="connsiteY3" fmla="*/ 32380 h 231913"/>
                <a:gd name="connsiteX4" fmla="*/ 93769 w 364434"/>
                <a:gd name="connsiteY4" fmla="*/ 59547 h 23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434" h="231913">
                  <a:moveTo>
                    <a:pt x="93769" y="59547"/>
                  </a:moveTo>
                  <a:cubicBezTo>
                    <a:pt x="40098" y="80088"/>
                    <a:pt x="5643" y="152644"/>
                    <a:pt x="36454" y="189087"/>
                  </a:cubicBezTo>
                  <a:cubicBezTo>
                    <a:pt x="67597" y="225862"/>
                    <a:pt x="135845" y="243421"/>
                    <a:pt x="188191" y="210953"/>
                  </a:cubicBezTo>
                  <a:cubicBezTo>
                    <a:pt x="253126" y="170866"/>
                    <a:pt x="373721" y="102948"/>
                    <a:pt x="340923" y="32380"/>
                  </a:cubicBezTo>
                  <a:cubicBezTo>
                    <a:pt x="331977" y="12833"/>
                    <a:pt x="159368" y="34699"/>
                    <a:pt x="93769" y="59547"/>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0" name="Freeform: Shape 139">
              <a:extLst>
                <a:ext uri="{FF2B5EF4-FFF2-40B4-BE49-F238E27FC236}">
                  <a16:creationId xmlns:a16="http://schemas.microsoft.com/office/drawing/2014/main" id="{14B8D3F2-B57D-4E8D-8B08-5807F4CC6EAE}"/>
                </a:ext>
              </a:extLst>
            </p:cNvPr>
            <p:cNvSpPr/>
            <p:nvPr/>
          </p:nvSpPr>
          <p:spPr>
            <a:xfrm>
              <a:off x="9169875" y="1020678"/>
              <a:ext cx="331342" cy="165671"/>
            </a:xfrm>
            <a:custGeom>
              <a:avLst/>
              <a:gdLst>
                <a:gd name="connsiteX0" fmla="*/ 193884 w 331304"/>
                <a:gd name="connsiteY0" fmla="*/ 134178 h 165652"/>
                <a:gd name="connsiteX1" fmla="*/ 42146 w 331304"/>
                <a:gd name="connsiteY1" fmla="*/ 112312 h 165652"/>
                <a:gd name="connsiteX2" fmla="*/ 44465 w 331304"/>
                <a:gd name="connsiteY2" fmla="*/ 31143 h 165652"/>
                <a:gd name="connsiteX3" fmla="*/ 36514 w 331304"/>
                <a:gd name="connsiteY3" fmla="*/ 120926 h 165652"/>
                <a:gd name="connsiteX4" fmla="*/ 188251 w 331304"/>
                <a:gd name="connsiteY4" fmla="*/ 142792 h 165652"/>
                <a:gd name="connsiteX5" fmla="*/ 335682 w 331304"/>
                <a:gd name="connsiteY5" fmla="*/ 24848 h 165652"/>
                <a:gd name="connsiteX6" fmla="*/ 193884 w 331304"/>
                <a:gd name="connsiteY6" fmla="*/ 13417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1304" h="165652">
                  <a:moveTo>
                    <a:pt x="193884" y="134178"/>
                  </a:moveTo>
                  <a:cubicBezTo>
                    <a:pt x="141537" y="166646"/>
                    <a:pt x="73288" y="149087"/>
                    <a:pt x="42146" y="112312"/>
                  </a:cubicBezTo>
                  <a:cubicBezTo>
                    <a:pt x="24586" y="91440"/>
                    <a:pt x="28231" y="58972"/>
                    <a:pt x="44465" y="31143"/>
                  </a:cubicBezTo>
                  <a:cubicBezTo>
                    <a:pt x="23593" y="60629"/>
                    <a:pt x="16967" y="98066"/>
                    <a:pt x="36514" y="120926"/>
                  </a:cubicBezTo>
                  <a:cubicBezTo>
                    <a:pt x="67657" y="157701"/>
                    <a:pt x="135905" y="175260"/>
                    <a:pt x="188251" y="142792"/>
                  </a:cubicBezTo>
                  <a:cubicBezTo>
                    <a:pt x="234303" y="114300"/>
                    <a:pt x="308183" y="71893"/>
                    <a:pt x="335682" y="24848"/>
                  </a:cubicBezTo>
                  <a:cubicBezTo>
                    <a:pt x="304871" y="68580"/>
                    <a:pt x="237284" y="107343"/>
                    <a:pt x="193884" y="134178"/>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1" name="Freeform: Shape 140">
              <a:extLst>
                <a:ext uri="{FF2B5EF4-FFF2-40B4-BE49-F238E27FC236}">
                  <a16:creationId xmlns:a16="http://schemas.microsoft.com/office/drawing/2014/main" id="{FD7C1996-0461-491A-BED8-66EB94FF42A4}"/>
                </a:ext>
              </a:extLst>
            </p:cNvPr>
            <p:cNvSpPr/>
            <p:nvPr/>
          </p:nvSpPr>
          <p:spPr>
            <a:xfrm>
              <a:off x="9235623" y="1011027"/>
              <a:ext cx="231940" cy="165671"/>
            </a:xfrm>
            <a:custGeom>
              <a:avLst/>
              <a:gdLst>
                <a:gd name="connsiteX0" fmla="*/ 113234 w 231913"/>
                <a:gd name="connsiteY0" fmla="*/ 115005 h 165652"/>
                <a:gd name="connsiteX1" fmla="*/ 78116 w 231913"/>
                <a:gd name="connsiteY1" fmla="*/ 143166 h 165652"/>
                <a:gd name="connsiteX2" fmla="*/ 55919 w 231913"/>
                <a:gd name="connsiteY2" fmla="*/ 146810 h 165652"/>
                <a:gd name="connsiteX3" fmla="*/ 32065 w 231913"/>
                <a:gd name="connsiteY3" fmla="*/ 134552 h 165652"/>
                <a:gd name="connsiteX4" fmla="*/ 29082 w 231913"/>
                <a:gd name="connsiteY4" fmla="*/ 76573 h 165652"/>
                <a:gd name="connsiteX5" fmla="*/ 57907 w 231913"/>
                <a:gd name="connsiteY5" fmla="*/ 31516 h 165652"/>
                <a:gd name="connsiteX6" fmla="*/ 104951 w 231913"/>
                <a:gd name="connsiteY6" fmla="*/ 27872 h 165652"/>
                <a:gd name="connsiteX7" fmla="*/ 145702 w 231913"/>
                <a:gd name="connsiteY7" fmla="*/ 42118 h 165652"/>
                <a:gd name="connsiteX8" fmla="*/ 184134 w 231913"/>
                <a:gd name="connsiteY8" fmla="*/ 51063 h 165652"/>
                <a:gd name="connsiteX9" fmla="*/ 218920 w 231913"/>
                <a:gd name="connsiteY9" fmla="*/ 30854 h 165652"/>
                <a:gd name="connsiteX10" fmla="*/ 185790 w 231913"/>
                <a:gd name="connsiteY10" fmla="*/ 62327 h 165652"/>
                <a:gd name="connsiteX11" fmla="*/ 142389 w 231913"/>
                <a:gd name="connsiteY11" fmla="*/ 59346 h 165652"/>
                <a:gd name="connsiteX12" fmla="*/ 67514 w 231913"/>
                <a:gd name="connsiteY12" fmla="*/ 51726 h 165652"/>
                <a:gd name="connsiteX13" fmla="*/ 43992 w 231913"/>
                <a:gd name="connsiteY13" fmla="*/ 123950 h 165652"/>
                <a:gd name="connsiteX14" fmla="*/ 76128 w 231913"/>
                <a:gd name="connsiteY14" fmla="*/ 131901 h 165652"/>
                <a:gd name="connsiteX15" fmla="*/ 113234 w 231913"/>
                <a:gd name="connsiteY15" fmla="*/ 115005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1913" h="165652">
                  <a:moveTo>
                    <a:pt x="113234" y="115005"/>
                  </a:moveTo>
                  <a:cubicBezTo>
                    <a:pt x="105945" y="130245"/>
                    <a:pt x="91368" y="137202"/>
                    <a:pt x="78116" y="143166"/>
                  </a:cubicBezTo>
                  <a:cubicBezTo>
                    <a:pt x="71159" y="145485"/>
                    <a:pt x="63870" y="147141"/>
                    <a:pt x="55919" y="146810"/>
                  </a:cubicBezTo>
                  <a:cubicBezTo>
                    <a:pt x="48299" y="146479"/>
                    <a:pt x="39022" y="144822"/>
                    <a:pt x="32065" y="134552"/>
                  </a:cubicBezTo>
                  <a:cubicBezTo>
                    <a:pt x="20800" y="114342"/>
                    <a:pt x="25107" y="93801"/>
                    <a:pt x="29082" y="76573"/>
                  </a:cubicBezTo>
                  <a:cubicBezTo>
                    <a:pt x="34053" y="59014"/>
                    <a:pt x="42998" y="42449"/>
                    <a:pt x="57907" y="31516"/>
                  </a:cubicBezTo>
                  <a:cubicBezTo>
                    <a:pt x="74472" y="21246"/>
                    <a:pt x="90706" y="25221"/>
                    <a:pt x="104951" y="27872"/>
                  </a:cubicBezTo>
                  <a:cubicBezTo>
                    <a:pt x="119197" y="31847"/>
                    <a:pt x="132781" y="36486"/>
                    <a:pt x="145702" y="42118"/>
                  </a:cubicBezTo>
                  <a:cubicBezTo>
                    <a:pt x="158954" y="46756"/>
                    <a:pt x="171544" y="53382"/>
                    <a:pt x="184134" y="51063"/>
                  </a:cubicBezTo>
                  <a:cubicBezTo>
                    <a:pt x="196723" y="50069"/>
                    <a:pt x="210306" y="44106"/>
                    <a:pt x="218920" y="30854"/>
                  </a:cubicBezTo>
                  <a:cubicBezTo>
                    <a:pt x="213951" y="47419"/>
                    <a:pt x="199705" y="57027"/>
                    <a:pt x="185790" y="62327"/>
                  </a:cubicBezTo>
                  <a:cubicBezTo>
                    <a:pt x="170881" y="67628"/>
                    <a:pt x="155641" y="61996"/>
                    <a:pt x="142389" y="59346"/>
                  </a:cubicBezTo>
                  <a:cubicBezTo>
                    <a:pt x="115885" y="53713"/>
                    <a:pt x="86067" y="41124"/>
                    <a:pt x="67514" y="51726"/>
                  </a:cubicBezTo>
                  <a:cubicBezTo>
                    <a:pt x="49624" y="63653"/>
                    <a:pt x="36371" y="102747"/>
                    <a:pt x="43992" y="123950"/>
                  </a:cubicBezTo>
                  <a:cubicBezTo>
                    <a:pt x="47636" y="132233"/>
                    <a:pt x="63870" y="134220"/>
                    <a:pt x="76128" y="131901"/>
                  </a:cubicBezTo>
                  <a:cubicBezTo>
                    <a:pt x="89049" y="129913"/>
                    <a:pt x="102964" y="126269"/>
                    <a:pt x="113234" y="115005"/>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2" name="Freeform: Shape 141">
              <a:extLst>
                <a:ext uri="{FF2B5EF4-FFF2-40B4-BE49-F238E27FC236}">
                  <a16:creationId xmlns:a16="http://schemas.microsoft.com/office/drawing/2014/main" id="{8A47EE28-0219-4A06-BB07-248A428493ED}"/>
                </a:ext>
              </a:extLst>
            </p:cNvPr>
            <p:cNvSpPr/>
            <p:nvPr/>
          </p:nvSpPr>
          <p:spPr>
            <a:xfrm>
              <a:off x="9771001" y="892390"/>
              <a:ext cx="828357" cy="198806"/>
            </a:xfrm>
            <a:custGeom>
              <a:avLst/>
              <a:gdLst>
                <a:gd name="connsiteX0" fmla="*/ 152070 w 828260"/>
                <a:gd name="connsiteY0" fmla="*/ 44786 h 198782"/>
                <a:gd name="connsiteX1" fmla="*/ 811365 w 828260"/>
                <a:gd name="connsiteY1" fmla="*/ 154447 h 198782"/>
                <a:gd name="connsiteX2" fmla="*/ 811365 w 828260"/>
                <a:gd name="connsiteY2" fmla="*/ 193541 h 198782"/>
                <a:gd name="connsiteX3" fmla="*/ 444279 w 828260"/>
                <a:gd name="connsiteY3" fmla="*/ 146496 h 198782"/>
                <a:gd name="connsiteX4" fmla="*/ 201765 w 828260"/>
                <a:gd name="connsiteY4" fmla="*/ 95144 h 198782"/>
                <a:gd name="connsiteX5" fmla="*/ 24848 w 828260"/>
                <a:gd name="connsiteY5" fmla="*/ 45117 h 198782"/>
                <a:gd name="connsiteX6" fmla="*/ 152070 w 828260"/>
                <a:gd name="connsiteY6" fmla="*/ 44786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8260" h="198782">
                  <a:moveTo>
                    <a:pt x="152070" y="44786"/>
                  </a:moveTo>
                  <a:cubicBezTo>
                    <a:pt x="245166" y="77253"/>
                    <a:pt x="549635" y="168031"/>
                    <a:pt x="811365" y="154447"/>
                  </a:cubicBezTo>
                  <a:lnTo>
                    <a:pt x="811365" y="193541"/>
                  </a:lnTo>
                  <a:cubicBezTo>
                    <a:pt x="744110" y="189234"/>
                    <a:pt x="533070" y="173663"/>
                    <a:pt x="444279" y="146496"/>
                  </a:cubicBezTo>
                  <a:cubicBezTo>
                    <a:pt x="337931" y="113697"/>
                    <a:pt x="252123" y="107071"/>
                    <a:pt x="201765" y="95144"/>
                  </a:cubicBezTo>
                  <a:cubicBezTo>
                    <a:pt x="151406" y="83217"/>
                    <a:pt x="24848" y="85536"/>
                    <a:pt x="24848" y="45117"/>
                  </a:cubicBezTo>
                  <a:cubicBezTo>
                    <a:pt x="24848" y="25570"/>
                    <a:pt x="56322" y="11655"/>
                    <a:pt x="152070" y="44786"/>
                  </a:cubicBezTo>
                  <a:close/>
                </a:path>
              </a:pathLst>
            </a:custGeom>
            <a:solidFill>
              <a:srgbClr val="E1968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3" name="Freeform: Shape 142">
              <a:extLst>
                <a:ext uri="{FF2B5EF4-FFF2-40B4-BE49-F238E27FC236}">
                  <a16:creationId xmlns:a16="http://schemas.microsoft.com/office/drawing/2014/main" id="{DD64A8EE-7ACC-4E50-AC76-2AB6FAFE441E}"/>
                </a:ext>
              </a:extLst>
            </p:cNvPr>
            <p:cNvSpPr/>
            <p:nvPr/>
          </p:nvSpPr>
          <p:spPr>
            <a:xfrm>
              <a:off x="9339607" y="328181"/>
              <a:ext cx="1259103" cy="861491"/>
            </a:xfrm>
            <a:custGeom>
              <a:avLst/>
              <a:gdLst>
                <a:gd name="connsiteX0" fmla="*/ 157687 w 1258956"/>
                <a:gd name="connsiteY0" fmla="*/ 37098 h 861391"/>
                <a:gd name="connsiteX1" fmla="*/ 181541 w 1258956"/>
                <a:gd name="connsiteY1" fmla="*/ 97396 h 861391"/>
                <a:gd name="connsiteX2" fmla="*/ 253103 w 1258956"/>
                <a:gd name="connsiteY2" fmla="*/ 105016 h 861391"/>
                <a:gd name="connsiteX3" fmla="*/ 307768 w 1258956"/>
                <a:gd name="connsiteY3" fmla="*/ 133177 h 861391"/>
                <a:gd name="connsiteX4" fmla="*/ 308430 w 1258956"/>
                <a:gd name="connsiteY4" fmla="*/ 133839 h 861391"/>
                <a:gd name="connsiteX5" fmla="*/ 311743 w 1258956"/>
                <a:gd name="connsiteY5" fmla="*/ 185191 h 861391"/>
                <a:gd name="connsiteX6" fmla="*/ 313069 w 1258956"/>
                <a:gd name="connsiteY6" fmla="*/ 187842 h 861391"/>
                <a:gd name="connsiteX7" fmla="*/ 324333 w 1258956"/>
                <a:gd name="connsiteY7" fmla="*/ 190824 h 861391"/>
                <a:gd name="connsiteX8" fmla="*/ 351831 w 1258956"/>
                <a:gd name="connsiteY8" fmla="*/ 161006 h 861391"/>
                <a:gd name="connsiteX9" fmla="*/ 429356 w 1258956"/>
                <a:gd name="connsiteY9" fmla="*/ 192480 h 861391"/>
                <a:gd name="connsiteX10" fmla="*/ 399208 w 1258956"/>
                <a:gd name="connsiteY10" fmla="*/ 348193 h 861391"/>
                <a:gd name="connsiteX11" fmla="*/ 314063 w 1258956"/>
                <a:gd name="connsiteY11" fmla="*/ 292203 h 861391"/>
                <a:gd name="connsiteX12" fmla="*/ 233224 w 1258956"/>
                <a:gd name="connsiteY12" fmla="*/ 448247 h 861391"/>
                <a:gd name="connsiteX13" fmla="*/ 321020 w 1258956"/>
                <a:gd name="connsiteY13" fmla="*/ 618869 h 861391"/>
                <a:gd name="connsiteX14" fmla="*/ 422399 w 1258956"/>
                <a:gd name="connsiteY14" fmla="*/ 565529 h 861391"/>
                <a:gd name="connsiteX15" fmla="*/ 528417 w 1258956"/>
                <a:gd name="connsiteY15" fmla="*/ 539356 h 861391"/>
                <a:gd name="connsiteX16" fmla="*/ 431675 w 1258956"/>
                <a:gd name="connsiteY16" fmla="*/ 580769 h 861391"/>
                <a:gd name="connsiteX17" fmla="*/ 506219 w 1258956"/>
                <a:gd name="connsiteY17" fmla="*/ 587726 h 861391"/>
                <a:gd name="connsiteX18" fmla="*/ 641722 w 1258956"/>
                <a:gd name="connsiteY18" fmla="*/ 566192 h 861391"/>
                <a:gd name="connsiteX19" fmla="*/ 878605 w 1258956"/>
                <a:gd name="connsiteY19" fmla="*/ 596671 h 861391"/>
                <a:gd name="connsiteX20" fmla="*/ 1242709 w 1258956"/>
                <a:gd name="connsiteY20" fmla="*/ 596009 h 861391"/>
                <a:gd name="connsiteX21" fmla="*/ 1242709 w 1258956"/>
                <a:gd name="connsiteY21" fmla="*/ 847138 h 861391"/>
                <a:gd name="connsiteX22" fmla="*/ 748072 w 1258956"/>
                <a:gd name="connsiteY22" fmla="*/ 772594 h 861391"/>
                <a:gd name="connsiteX23" fmla="*/ 532724 w 1258956"/>
                <a:gd name="connsiteY23" fmla="*/ 690762 h 861391"/>
                <a:gd name="connsiteX24" fmla="*/ 425381 w 1258956"/>
                <a:gd name="connsiteY24" fmla="*/ 655975 h 861391"/>
                <a:gd name="connsiteX25" fmla="*/ 307436 w 1258956"/>
                <a:gd name="connsiteY25" fmla="*/ 663926 h 861391"/>
                <a:gd name="connsiteX26" fmla="*/ 95402 w 1258956"/>
                <a:gd name="connsiteY26" fmla="*/ 560891 h 861391"/>
                <a:gd name="connsiteX27" fmla="*/ 25496 w 1258956"/>
                <a:gd name="connsiteY27" fmla="*/ 238863 h 861391"/>
                <a:gd name="connsiteX28" fmla="*/ 96727 w 1258956"/>
                <a:gd name="connsiteY28" fmla="*/ 35773 h 861391"/>
                <a:gd name="connsiteX29" fmla="*/ 157687 w 1258956"/>
                <a:gd name="connsiteY29" fmla="*/ 37098 h 861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58956" h="861391">
                  <a:moveTo>
                    <a:pt x="157687" y="37098"/>
                  </a:moveTo>
                  <a:cubicBezTo>
                    <a:pt x="171271" y="53995"/>
                    <a:pt x="164313" y="80831"/>
                    <a:pt x="181541" y="97396"/>
                  </a:cubicBezTo>
                  <a:cubicBezTo>
                    <a:pt x="201088" y="116280"/>
                    <a:pt x="229580" y="109323"/>
                    <a:pt x="253103" y="105016"/>
                  </a:cubicBezTo>
                  <a:cubicBezTo>
                    <a:pt x="287227" y="98721"/>
                    <a:pt x="289215" y="106672"/>
                    <a:pt x="307768" y="133177"/>
                  </a:cubicBezTo>
                  <a:cubicBezTo>
                    <a:pt x="308100" y="133508"/>
                    <a:pt x="308100" y="133839"/>
                    <a:pt x="308430" y="133839"/>
                  </a:cubicBezTo>
                  <a:cubicBezTo>
                    <a:pt x="308100" y="154049"/>
                    <a:pt x="308100" y="174921"/>
                    <a:pt x="311743" y="185191"/>
                  </a:cubicBezTo>
                  <a:cubicBezTo>
                    <a:pt x="312075" y="186185"/>
                    <a:pt x="312406" y="187179"/>
                    <a:pt x="313069" y="187842"/>
                  </a:cubicBezTo>
                  <a:cubicBezTo>
                    <a:pt x="315719" y="192811"/>
                    <a:pt x="319694" y="193474"/>
                    <a:pt x="324333" y="190824"/>
                  </a:cubicBezTo>
                  <a:cubicBezTo>
                    <a:pt x="332947" y="186517"/>
                    <a:pt x="343218" y="172602"/>
                    <a:pt x="351831" y="161006"/>
                  </a:cubicBezTo>
                  <a:cubicBezTo>
                    <a:pt x="379330" y="168626"/>
                    <a:pt x="409809" y="169620"/>
                    <a:pt x="429356" y="192480"/>
                  </a:cubicBezTo>
                  <a:cubicBezTo>
                    <a:pt x="458843" y="226936"/>
                    <a:pt x="456192" y="339248"/>
                    <a:pt x="399208" y="348193"/>
                  </a:cubicBezTo>
                  <a:cubicBezTo>
                    <a:pt x="356138" y="354819"/>
                    <a:pt x="351831" y="291871"/>
                    <a:pt x="314063" y="292203"/>
                  </a:cubicBezTo>
                  <a:cubicBezTo>
                    <a:pt x="262710" y="292865"/>
                    <a:pt x="235212" y="409485"/>
                    <a:pt x="233224" y="448247"/>
                  </a:cubicBezTo>
                  <a:cubicBezTo>
                    <a:pt x="229580" y="517490"/>
                    <a:pt x="257078" y="586070"/>
                    <a:pt x="321020" y="618869"/>
                  </a:cubicBezTo>
                  <a:cubicBezTo>
                    <a:pt x="378004" y="648024"/>
                    <a:pt x="388275" y="590377"/>
                    <a:pt x="422399" y="565529"/>
                  </a:cubicBezTo>
                  <a:cubicBezTo>
                    <a:pt x="444927" y="549295"/>
                    <a:pt x="508207" y="520471"/>
                    <a:pt x="528417" y="539356"/>
                  </a:cubicBezTo>
                  <a:cubicBezTo>
                    <a:pt x="564197" y="572486"/>
                    <a:pt x="439296" y="550620"/>
                    <a:pt x="431675" y="580769"/>
                  </a:cubicBezTo>
                  <a:cubicBezTo>
                    <a:pt x="429025" y="591702"/>
                    <a:pt x="499924" y="589051"/>
                    <a:pt x="506219" y="587726"/>
                  </a:cubicBezTo>
                  <a:cubicBezTo>
                    <a:pt x="549620" y="578118"/>
                    <a:pt x="597328" y="560228"/>
                    <a:pt x="641722" y="566192"/>
                  </a:cubicBezTo>
                  <a:cubicBezTo>
                    <a:pt x="726868" y="577124"/>
                    <a:pt x="798761" y="592365"/>
                    <a:pt x="878605" y="596671"/>
                  </a:cubicBezTo>
                  <a:cubicBezTo>
                    <a:pt x="1047902" y="605285"/>
                    <a:pt x="1168496" y="605948"/>
                    <a:pt x="1242709" y="596009"/>
                  </a:cubicBezTo>
                  <a:lnTo>
                    <a:pt x="1242709" y="847138"/>
                  </a:lnTo>
                  <a:cubicBezTo>
                    <a:pt x="1106212" y="840843"/>
                    <a:pt x="809694" y="791478"/>
                    <a:pt x="748072" y="772594"/>
                  </a:cubicBezTo>
                  <a:cubicBezTo>
                    <a:pt x="674522" y="749734"/>
                    <a:pt x="604948" y="716604"/>
                    <a:pt x="532724" y="690762"/>
                  </a:cubicBezTo>
                  <a:cubicBezTo>
                    <a:pt x="499593" y="678835"/>
                    <a:pt x="459836" y="662270"/>
                    <a:pt x="425381" y="655975"/>
                  </a:cubicBezTo>
                  <a:cubicBezTo>
                    <a:pt x="387943" y="649349"/>
                    <a:pt x="344542" y="664258"/>
                    <a:pt x="307436" y="663926"/>
                  </a:cubicBezTo>
                  <a:cubicBezTo>
                    <a:pt x="228917" y="663264"/>
                    <a:pt x="134827" y="630464"/>
                    <a:pt x="95402" y="560891"/>
                  </a:cubicBezTo>
                  <a:cubicBezTo>
                    <a:pt x="25165" y="437314"/>
                    <a:pt x="22846" y="281932"/>
                    <a:pt x="25496" y="238863"/>
                  </a:cubicBezTo>
                  <a:cubicBezTo>
                    <a:pt x="29803" y="165313"/>
                    <a:pt x="22846" y="77518"/>
                    <a:pt x="96727" y="35773"/>
                  </a:cubicBezTo>
                  <a:cubicBezTo>
                    <a:pt x="115280" y="25503"/>
                    <a:pt x="141122" y="16889"/>
                    <a:pt x="157687" y="37098"/>
                  </a:cubicBezTo>
                  <a:close/>
                </a:path>
              </a:pathLst>
            </a:custGeom>
            <a:solidFill>
              <a:srgbClr val="CA3B3C"/>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4" name="Freeform: Shape 143">
              <a:extLst>
                <a:ext uri="{FF2B5EF4-FFF2-40B4-BE49-F238E27FC236}">
                  <a16:creationId xmlns:a16="http://schemas.microsoft.com/office/drawing/2014/main" id="{051F3819-35B1-4C20-8260-CC0C91662106}"/>
                </a:ext>
              </a:extLst>
            </p:cNvPr>
            <p:cNvSpPr/>
            <p:nvPr/>
          </p:nvSpPr>
          <p:spPr>
            <a:xfrm>
              <a:off x="9757748" y="963688"/>
              <a:ext cx="828357" cy="231940"/>
            </a:xfrm>
            <a:custGeom>
              <a:avLst/>
              <a:gdLst>
                <a:gd name="connsiteX0" fmla="*/ 339256 w 828260"/>
                <a:gd name="connsiteY0" fmla="*/ 123577 h 231913"/>
                <a:gd name="connsiteX1" fmla="*/ 119932 w 828260"/>
                <a:gd name="connsiteY1" fmla="*/ 52015 h 231913"/>
                <a:gd name="connsiteX2" fmla="*/ 24848 w 828260"/>
                <a:gd name="connsiteY2" fmla="*/ 24848 h 231913"/>
                <a:gd name="connsiteX3" fmla="*/ 114300 w 828260"/>
                <a:gd name="connsiteY3" fmla="*/ 55659 h 231913"/>
                <a:gd name="connsiteX4" fmla="*/ 329648 w 828260"/>
                <a:gd name="connsiteY4" fmla="*/ 137491 h 231913"/>
                <a:gd name="connsiteX5" fmla="*/ 824285 w 828260"/>
                <a:gd name="connsiteY5" fmla="*/ 212035 h 231913"/>
                <a:gd name="connsiteX6" fmla="*/ 824285 w 828260"/>
                <a:gd name="connsiteY6" fmla="*/ 174266 h 231913"/>
                <a:gd name="connsiteX7" fmla="*/ 339256 w 828260"/>
                <a:gd name="connsiteY7" fmla="*/ 123577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8260" h="231913">
                  <a:moveTo>
                    <a:pt x="339256" y="123577"/>
                  </a:moveTo>
                  <a:cubicBezTo>
                    <a:pt x="264713" y="104361"/>
                    <a:pt x="193813" y="74543"/>
                    <a:pt x="119932" y="52015"/>
                  </a:cubicBezTo>
                  <a:cubicBezTo>
                    <a:pt x="90778" y="43070"/>
                    <a:pt x="56322" y="30811"/>
                    <a:pt x="24848" y="24848"/>
                  </a:cubicBezTo>
                  <a:cubicBezTo>
                    <a:pt x="54665" y="32468"/>
                    <a:pt x="86802" y="45720"/>
                    <a:pt x="114300" y="55659"/>
                  </a:cubicBezTo>
                  <a:cubicBezTo>
                    <a:pt x="186856" y="81501"/>
                    <a:pt x="256099" y="114631"/>
                    <a:pt x="329648" y="137491"/>
                  </a:cubicBezTo>
                  <a:cubicBezTo>
                    <a:pt x="391270" y="156707"/>
                    <a:pt x="687788" y="205740"/>
                    <a:pt x="824285" y="212035"/>
                  </a:cubicBezTo>
                  <a:lnTo>
                    <a:pt x="824285" y="174266"/>
                  </a:lnTo>
                  <a:cubicBezTo>
                    <a:pt x="683149" y="172610"/>
                    <a:pt x="399885" y="139148"/>
                    <a:pt x="339256" y="123577"/>
                  </a:cubicBezTo>
                  <a:close/>
                </a:path>
              </a:pathLst>
            </a:custGeom>
            <a:solidFill>
              <a:srgbClr val="D25D5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5" name="Freeform: Shape 144">
              <a:extLst>
                <a:ext uri="{FF2B5EF4-FFF2-40B4-BE49-F238E27FC236}">
                  <a16:creationId xmlns:a16="http://schemas.microsoft.com/office/drawing/2014/main" id="{8B3F28A7-0BB0-47A8-8352-64A2B74C1130}"/>
                </a:ext>
              </a:extLst>
            </p:cNvPr>
            <p:cNvSpPr/>
            <p:nvPr/>
          </p:nvSpPr>
          <p:spPr>
            <a:xfrm>
              <a:off x="9765090" y="868727"/>
              <a:ext cx="828357" cy="99403"/>
            </a:xfrm>
            <a:custGeom>
              <a:avLst/>
              <a:gdLst>
                <a:gd name="connsiteX0" fmla="*/ 26120 w 828260"/>
                <a:gd name="connsiteY0" fmla="*/ 47904 h 99391"/>
                <a:gd name="connsiteX1" fmla="*/ 80785 w 828260"/>
                <a:gd name="connsiteY1" fmla="*/ 68445 h 99391"/>
                <a:gd name="connsiteX2" fmla="*/ 216288 w 828260"/>
                <a:gd name="connsiteY2" fmla="*/ 46911 h 99391"/>
                <a:gd name="connsiteX3" fmla="*/ 453171 w 828260"/>
                <a:gd name="connsiteY3" fmla="*/ 77391 h 99391"/>
                <a:gd name="connsiteX4" fmla="*/ 817275 w 828260"/>
                <a:gd name="connsiteY4" fmla="*/ 76728 h 99391"/>
                <a:gd name="connsiteX5" fmla="*/ 817275 w 828260"/>
                <a:gd name="connsiteY5" fmla="*/ 55856 h 99391"/>
                <a:gd name="connsiteX6" fmla="*/ 453171 w 828260"/>
                <a:gd name="connsiteY6" fmla="*/ 56518 h 99391"/>
                <a:gd name="connsiteX7" fmla="*/ 216288 w 828260"/>
                <a:gd name="connsiteY7" fmla="*/ 26038 h 99391"/>
                <a:gd name="connsiteX8" fmla="*/ 80785 w 828260"/>
                <a:gd name="connsiteY8" fmla="*/ 47573 h 99391"/>
                <a:gd name="connsiteX9" fmla="*/ 26120 w 828260"/>
                <a:gd name="connsiteY9" fmla="*/ 4790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260" h="99391">
                  <a:moveTo>
                    <a:pt x="26120" y="47904"/>
                  </a:moveTo>
                  <a:cubicBezTo>
                    <a:pt x="15518" y="50555"/>
                    <a:pt x="74490" y="69771"/>
                    <a:pt x="80785" y="68445"/>
                  </a:cubicBezTo>
                  <a:cubicBezTo>
                    <a:pt x="124186" y="58838"/>
                    <a:pt x="171894" y="40947"/>
                    <a:pt x="216288" y="46911"/>
                  </a:cubicBezTo>
                  <a:cubicBezTo>
                    <a:pt x="301434" y="57844"/>
                    <a:pt x="373327" y="73084"/>
                    <a:pt x="453171" y="77391"/>
                  </a:cubicBezTo>
                  <a:cubicBezTo>
                    <a:pt x="622468" y="86004"/>
                    <a:pt x="743062" y="86667"/>
                    <a:pt x="817275" y="76728"/>
                  </a:cubicBezTo>
                  <a:lnTo>
                    <a:pt x="817275" y="55856"/>
                  </a:lnTo>
                  <a:cubicBezTo>
                    <a:pt x="743062" y="65795"/>
                    <a:pt x="622468" y="65132"/>
                    <a:pt x="453171" y="56518"/>
                  </a:cubicBezTo>
                  <a:cubicBezTo>
                    <a:pt x="373327" y="52211"/>
                    <a:pt x="301765" y="36971"/>
                    <a:pt x="216288" y="26038"/>
                  </a:cubicBezTo>
                  <a:cubicBezTo>
                    <a:pt x="171894" y="20075"/>
                    <a:pt x="124186" y="37965"/>
                    <a:pt x="80785" y="47573"/>
                  </a:cubicBezTo>
                  <a:cubicBezTo>
                    <a:pt x="76809" y="48567"/>
                    <a:pt x="46992" y="49892"/>
                    <a:pt x="26120" y="47904"/>
                  </a:cubicBezTo>
                  <a:close/>
                </a:path>
              </a:pathLst>
            </a:custGeom>
            <a:solidFill>
              <a:srgbClr val="A7333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6" name="Freeform: Shape 145">
              <a:extLst>
                <a:ext uri="{FF2B5EF4-FFF2-40B4-BE49-F238E27FC236}">
                  <a16:creationId xmlns:a16="http://schemas.microsoft.com/office/drawing/2014/main" id="{605823F7-AADA-42CF-B7D6-0F64DFF7F7D6}"/>
                </a:ext>
              </a:extLst>
            </p:cNvPr>
            <p:cNvSpPr/>
            <p:nvPr/>
          </p:nvSpPr>
          <p:spPr>
            <a:xfrm>
              <a:off x="9664309" y="464686"/>
              <a:ext cx="132537" cy="231940"/>
            </a:xfrm>
            <a:custGeom>
              <a:avLst/>
              <a:gdLst>
                <a:gd name="connsiteX0" fmla="*/ 90777 w 132521"/>
                <a:gd name="connsiteY0" fmla="*/ 56322 h 231913"/>
                <a:gd name="connsiteX1" fmla="*/ 61954 w 132521"/>
                <a:gd name="connsiteY1" fmla="*/ 211703 h 231913"/>
                <a:gd name="connsiteX2" fmla="*/ 74543 w 132521"/>
                <a:gd name="connsiteY2" fmla="*/ 212035 h 231913"/>
                <a:gd name="connsiteX3" fmla="*/ 104691 w 132521"/>
                <a:gd name="connsiteY3" fmla="*/ 56322 h 231913"/>
                <a:gd name="connsiteX4" fmla="*/ 27166 w 132521"/>
                <a:gd name="connsiteY4" fmla="*/ 24848 h 231913"/>
                <a:gd name="connsiteX5" fmla="*/ 24848 w 132521"/>
                <a:gd name="connsiteY5" fmla="*/ 27830 h 231913"/>
                <a:gd name="connsiteX6" fmla="*/ 90777 w 132521"/>
                <a:gd name="connsiteY6" fmla="*/ 56322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521" h="231913">
                  <a:moveTo>
                    <a:pt x="90777" y="56322"/>
                  </a:moveTo>
                  <a:cubicBezTo>
                    <a:pt x="119932" y="90446"/>
                    <a:pt x="117613" y="201433"/>
                    <a:pt x="61954" y="211703"/>
                  </a:cubicBezTo>
                  <a:cubicBezTo>
                    <a:pt x="65929" y="212366"/>
                    <a:pt x="69905" y="212697"/>
                    <a:pt x="74543" y="212035"/>
                  </a:cubicBezTo>
                  <a:cubicBezTo>
                    <a:pt x="131527" y="203090"/>
                    <a:pt x="133846" y="90777"/>
                    <a:pt x="104691" y="56322"/>
                  </a:cubicBezTo>
                  <a:cubicBezTo>
                    <a:pt x="85144" y="33462"/>
                    <a:pt x="54665" y="32468"/>
                    <a:pt x="27166" y="24848"/>
                  </a:cubicBezTo>
                  <a:cubicBezTo>
                    <a:pt x="26504" y="25842"/>
                    <a:pt x="25842" y="26836"/>
                    <a:pt x="24848" y="27830"/>
                  </a:cubicBezTo>
                  <a:cubicBezTo>
                    <a:pt x="49032" y="33462"/>
                    <a:pt x="73880" y="36775"/>
                    <a:pt x="90777" y="56322"/>
                  </a:cubicBezTo>
                  <a:close/>
                </a:path>
              </a:pathLst>
            </a:custGeom>
            <a:solidFill>
              <a:srgbClr val="A7333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7" name="Freeform: Shape 146">
              <a:extLst>
                <a:ext uri="{FF2B5EF4-FFF2-40B4-BE49-F238E27FC236}">
                  <a16:creationId xmlns:a16="http://schemas.microsoft.com/office/drawing/2014/main" id="{CF49DAE6-0B0E-4D17-B2A9-94B8CFAFE754}"/>
                </a:ext>
              </a:extLst>
            </p:cNvPr>
            <p:cNvSpPr/>
            <p:nvPr/>
          </p:nvSpPr>
          <p:spPr>
            <a:xfrm>
              <a:off x="9339343" y="328266"/>
              <a:ext cx="165671" cy="497015"/>
            </a:xfrm>
            <a:custGeom>
              <a:avLst/>
              <a:gdLst>
                <a:gd name="connsiteX0" fmla="*/ 96659 w 165652"/>
                <a:gd name="connsiteY0" fmla="*/ 36019 h 496956"/>
                <a:gd name="connsiteX1" fmla="*/ 25429 w 165652"/>
                <a:gd name="connsiteY1" fmla="*/ 239108 h 496956"/>
                <a:gd name="connsiteX2" fmla="*/ 63861 w 165652"/>
                <a:gd name="connsiteY2" fmla="*/ 491893 h 496956"/>
                <a:gd name="connsiteX3" fmla="*/ 30730 w 165652"/>
                <a:gd name="connsiteY3" fmla="*/ 260312 h 496956"/>
                <a:gd name="connsiteX4" fmla="*/ 106598 w 165652"/>
                <a:gd name="connsiteY4" fmla="*/ 57222 h 496956"/>
                <a:gd name="connsiteX5" fmla="*/ 165240 w 165652"/>
                <a:gd name="connsiteY5" fmla="*/ 52584 h 496956"/>
                <a:gd name="connsiteX6" fmla="*/ 157951 w 165652"/>
                <a:gd name="connsiteY6" fmla="*/ 37344 h 496956"/>
                <a:gd name="connsiteX7" fmla="*/ 96659 w 165652"/>
                <a:gd name="connsiteY7" fmla="*/ 36019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 h="496956">
                  <a:moveTo>
                    <a:pt x="96659" y="36019"/>
                  </a:moveTo>
                  <a:cubicBezTo>
                    <a:pt x="22778" y="77763"/>
                    <a:pt x="29736" y="165559"/>
                    <a:pt x="25429" y="239108"/>
                  </a:cubicBezTo>
                  <a:cubicBezTo>
                    <a:pt x="23441" y="274558"/>
                    <a:pt x="24435" y="385213"/>
                    <a:pt x="63861" y="491893"/>
                  </a:cubicBezTo>
                  <a:cubicBezTo>
                    <a:pt x="29736" y="391839"/>
                    <a:pt x="28742" y="293442"/>
                    <a:pt x="30730" y="260312"/>
                  </a:cubicBezTo>
                  <a:cubicBezTo>
                    <a:pt x="35368" y="186762"/>
                    <a:pt x="28079" y="98966"/>
                    <a:pt x="106598" y="57222"/>
                  </a:cubicBezTo>
                  <a:cubicBezTo>
                    <a:pt x="124489" y="47946"/>
                    <a:pt x="148011" y="39994"/>
                    <a:pt x="165240" y="52584"/>
                  </a:cubicBezTo>
                  <a:cubicBezTo>
                    <a:pt x="163582" y="46952"/>
                    <a:pt x="161595" y="41651"/>
                    <a:pt x="157951" y="37344"/>
                  </a:cubicBezTo>
                  <a:cubicBezTo>
                    <a:pt x="141386" y="16803"/>
                    <a:pt x="115544" y="25417"/>
                    <a:pt x="96659" y="36019"/>
                  </a:cubicBezTo>
                  <a:close/>
                </a:path>
              </a:pathLst>
            </a:custGeom>
            <a:solidFill>
              <a:srgbClr val="A7333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8" name="Freeform: Shape 147">
              <a:extLst>
                <a:ext uri="{FF2B5EF4-FFF2-40B4-BE49-F238E27FC236}">
                  <a16:creationId xmlns:a16="http://schemas.microsoft.com/office/drawing/2014/main" id="{7EDE65D9-70CC-486E-8E77-32F998267447}"/>
                </a:ext>
              </a:extLst>
            </p:cNvPr>
            <p:cNvSpPr/>
            <p:nvPr/>
          </p:nvSpPr>
          <p:spPr>
            <a:xfrm>
              <a:off x="9339276" y="542551"/>
              <a:ext cx="331342" cy="463880"/>
            </a:xfrm>
            <a:custGeom>
              <a:avLst/>
              <a:gdLst>
                <a:gd name="connsiteX0" fmla="*/ 132176 w 331304"/>
                <a:gd name="connsiteY0" fmla="*/ 348532 h 463826"/>
                <a:gd name="connsiteX1" fmla="*/ 25496 w 331304"/>
                <a:gd name="connsiteY1" fmla="*/ 24848 h 463826"/>
                <a:gd name="connsiteX2" fmla="*/ 95401 w 331304"/>
                <a:gd name="connsiteY2" fmla="*/ 346876 h 463826"/>
                <a:gd name="connsiteX3" fmla="*/ 307436 w 331304"/>
                <a:gd name="connsiteY3" fmla="*/ 449911 h 463826"/>
                <a:gd name="connsiteX4" fmla="*/ 314724 w 331304"/>
                <a:gd name="connsiteY4" fmla="*/ 449580 h 463826"/>
                <a:gd name="connsiteX5" fmla="*/ 132176 w 331304"/>
                <a:gd name="connsiteY5" fmla="*/ 348532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304" h="463826">
                  <a:moveTo>
                    <a:pt x="132176" y="348532"/>
                  </a:moveTo>
                  <a:cubicBezTo>
                    <a:pt x="61940" y="224956"/>
                    <a:pt x="25496" y="24848"/>
                    <a:pt x="25496" y="24848"/>
                  </a:cubicBezTo>
                  <a:cubicBezTo>
                    <a:pt x="22845" y="68249"/>
                    <a:pt x="25165" y="223299"/>
                    <a:pt x="95401" y="346876"/>
                  </a:cubicBezTo>
                  <a:cubicBezTo>
                    <a:pt x="134826" y="416118"/>
                    <a:pt x="228917" y="449249"/>
                    <a:pt x="307436" y="449911"/>
                  </a:cubicBezTo>
                  <a:cubicBezTo>
                    <a:pt x="309755" y="449911"/>
                    <a:pt x="312406" y="449911"/>
                    <a:pt x="314724" y="449580"/>
                  </a:cubicBezTo>
                  <a:cubicBezTo>
                    <a:pt x="243494" y="441960"/>
                    <a:pt x="166631" y="409161"/>
                    <a:pt x="132176" y="348532"/>
                  </a:cubicBezTo>
                  <a:close/>
                </a:path>
              </a:pathLst>
            </a:custGeom>
            <a:solidFill>
              <a:srgbClr val="D25D5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49" name="Freeform: Shape 148">
              <a:extLst>
                <a:ext uri="{FF2B5EF4-FFF2-40B4-BE49-F238E27FC236}">
                  <a16:creationId xmlns:a16="http://schemas.microsoft.com/office/drawing/2014/main" id="{468557C0-57E9-4228-BBE2-4D880A48441B}"/>
                </a:ext>
              </a:extLst>
            </p:cNvPr>
            <p:cNvSpPr/>
            <p:nvPr/>
          </p:nvSpPr>
          <p:spPr>
            <a:xfrm>
              <a:off x="9446854" y="382295"/>
              <a:ext cx="231940" cy="596417"/>
            </a:xfrm>
            <a:custGeom>
              <a:avLst/>
              <a:gdLst>
                <a:gd name="connsiteX0" fmla="*/ 179993 w 231913"/>
                <a:gd name="connsiteY0" fmla="*/ 25066 h 596347"/>
                <a:gd name="connsiteX1" fmla="*/ 198876 w 231913"/>
                <a:gd name="connsiteY1" fmla="*/ 33680 h 596347"/>
                <a:gd name="connsiteX2" fmla="*/ 201527 w 231913"/>
                <a:gd name="connsiteY2" fmla="*/ 79731 h 596347"/>
                <a:gd name="connsiteX3" fmla="*/ 105780 w 231913"/>
                <a:gd name="connsiteY3" fmla="*/ 243064 h 596347"/>
                <a:gd name="connsiteX4" fmla="*/ 99485 w 231913"/>
                <a:gd name="connsiteY4" fmla="*/ 418656 h 596347"/>
                <a:gd name="connsiteX5" fmla="*/ 162102 w 231913"/>
                <a:gd name="connsiteY5" fmla="*/ 537263 h 596347"/>
                <a:gd name="connsiteX6" fmla="*/ 193907 w 231913"/>
                <a:gd name="connsiteY6" fmla="*/ 559791 h 596347"/>
                <a:gd name="connsiteX7" fmla="*/ 232338 w 231913"/>
                <a:gd name="connsiteY7" fmla="*/ 595241 h 596347"/>
                <a:gd name="connsiteX8" fmla="*/ 193245 w 231913"/>
                <a:gd name="connsiteY8" fmla="*/ 601867 h 596347"/>
                <a:gd name="connsiteX9" fmla="*/ 109093 w 231913"/>
                <a:gd name="connsiteY9" fmla="*/ 566417 h 596347"/>
                <a:gd name="connsiteX10" fmla="*/ 49459 w 231913"/>
                <a:gd name="connsiteY10" fmla="*/ 441516 h 596347"/>
                <a:gd name="connsiteX11" fmla="*/ 24942 w 231913"/>
                <a:gd name="connsiteY11" fmla="*/ 283815 h 596347"/>
                <a:gd name="connsiteX12" fmla="*/ 50783 w 231913"/>
                <a:gd name="connsiteY12" fmla="*/ 119819 h 596347"/>
                <a:gd name="connsiteX13" fmla="*/ 84245 w 231913"/>
                <a:gd name="connsiteY13" fmla="*/ 31361 h 596347"/>
                <a:gd name="connsiteX14" fmla="*/ 114062 w 231913"/>
                <a:gd name="connsiteY14" fmla="*/ 39975 h 596347"/>
                <a:gd name="connsiteX15" fmla="*/ 165415 w 231913"/>
                <a:gd name="connsiteY15" fmla="*/ 27054 h 596347"/>
                <a:gd name="connsiteX16" fmla="*/ 166078 w 231913"/>
                <a:gd name="connsiteY16" fmla="*/ 27054 h 596347"/>
                <a:gd name="connsiteX17" fmla="*/ 179993 w 231913"/>
                <a:gd name="connsiteY17" fmla="*/ 25066 h 596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1913" h="596347">
                  <a:moveTo>
                    <a:pt x="179993" y="25066"/>
                  </a:moveTo>
                  <a:cubicBezTo>
                    <a:pt x="189600" y="24072"/>
                    <a:pt x="196226" y="26391"/>
                    <a:pt x="198876" y="33680"/>
                  </a:cubicBezTo>
                  <a:cubicBezTo>
                    <a:pt x="199208" y="35005"/>
                    <a:pt x="201196" y="78075"/>
                    <a:pt x="201527" y="79731"/>
                  </a:cubicBezTo>
                  <a:cubicBezTo>
                    <a:pt x="154813" y="101597"/>
                    <a:pt x="110750" y="185417"/>
                    <a:pt x="105780" y="243064"/>
                  </a:cubicBezTo>
                  <a:cubicBezTo>
                    <a:pt x="98491" y="329535"/>
                    <a:pt x="93522" y="381881"/>
                    <a:pt x="99485" y="418656"/>
                  </a:cubicBezTo>
                  <a:cubicBezTo>
                    <a:pt x="107105" y="464376"/>
                    <a:pt x="127978" y="507445"/>
                    <a:pt x="162102" y="537263"/>
                  </a:cubicBezTo>
                  <a:cubicBezTo>
                    <a:pt x="172041" y="545877"/>
                    <a:pt x="182974" y="553165"/>
                    <a:pt x="193907" y="559791"/>
                  </a:cubicBezTo>
                  <a:cubicBezTo>
                    <a:pt x="203847" y="565755"/>
                    <a:pt x="238302" y="574700"/>
                    <a:pt x="232338" y="595241"/>
                  </a:cubicBezTo>
                  <a:cubicBezTo>
                    <a:pt x="228695" y="608162"/>
                    <a:pt x="202853" y="602530"/>
                    <a:pt x="193245" y="601867"/>
                  </a:cubicBezTo>
                  <a:cubicBezTo>
                    <a:pt x="162102" y="599879"/>
                    <a:pt x="131291" y="590271"/>
                    <a:pt x="109093" y="566417"/>
                  </a:cubicBezTo>
                  <a:cubicBezTo>
                    <a:pt x="82589" y="537925"/>
                    <a:pt x="60061" y="479284"/>
                    <a:pt x="49459" y="441516"/>
                  </a:cubicBezTo>
                  <a:cubicBezTo>
                    <a:pt x="34881" y="390826"/>
                    <a:pt x="26267" y="338149"/>
                    <a:pt x="24942" y="283815"/>
                  </a:cubicBezTo>
                  <a:cubicBezTo>
                    <a:pt x="23617" y="228156"/>
                    <a:pt x="36537" y="172828"/>
                    <a:pt x="50783" y="119819"/>
                  </a:cubicBezTo>
                  <a:cubicBezTo>
                    <a:pt x="58072" y="91658"/>
                    <a:pt x="66355" y="56209"/>
                    <a:pt x="84245" y="31361"/>
                  </a:cubicBezTo>
                  <a:cubicBezTo>
                    <a:pt x="89878" y="38981"/>
                    <a:pt x="99154" y="42957"/>
                    <a:pt x="114062" y="39975"/>
                  </a:cubicBezTo>
                  <a:cubicBezTo>
                    <a:pt x="133941" y="35999"/>
                    <a:pt x="151500" y="30367"/>
                    <a:pt x="165415" y="27054"/>
                  </a:cubicBezTo>
                  <a:lnTo>
                    <a:pt x="166078" y="27054"/>
                  </a:lnTo>
                  <a:cubicBezTo>
                    <a:pt x="171047" y="26391"/>
                    <a:pt x="175686" y="25397"/>
                    <a:pt x="179993" y="25066"/>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0" name="Freeform: Shape 149">
              <a:extLst>
                <a:ext uri="{FF2B5EF4-FFF2-40B4-BE49-F238E27FC236}">
                  <a16:creationId xmlns:a16="http://schemas.microsoft.com/office/drawing/2014/main" id="{71E1F9FC-08F8-49E6-9ED4-E932CB1BC6DC}"/>
                </a:ext>
              </a:extLst>
            </p:cNvPr>
            <p:cNvSpPr/>
            <p:nvPr/>
          </p:nvSpPr>
          <p:spPr>
            <a:xfrm>
              <a:off x="9466333" y="416973"/>
              <a:ext cx="132537" cy="364477"/>
            </a:xfrm>
            <a:custGeom>
              <a:avLst/>
              <a:gdLst>
                <a:gd name="connsiteX0" fmla="*/ 72057 w 132521"/>
                <a:gd name="connsiteY0" fmla="*/ 32468 h 364434"/>
                <a:gd name="connsiteX1" fmla="*/ 63443 w 132521"/>
                <a:gd name="connsiteY1" fmla="*/ 24848 h 364434"/>
                <a:gd name="connsiteX2" fmla="*/ 56818 w 132521"/>
                <a:gd name="connsiteY2" fmla="*/ 68249 h 364434"/>
                <a:gd name="connsiteX3" fmla="*/ 40915 w 132521"/>
                <a:gd name="connsiteY3" fmla="*/ 188512 h 364434"/>
                <a:gd name="connsiteX4" fmla="*/ 30976 w 132521"/>
                <a:gd name="connsiteY4" fmla="*/ 231582 h 364434"/>
                <a:gd name="connsiteX5" fmla="*/ 25343 w 132521"/>
                <a:gd name="connsiteY5" fmla="*/ 305794 h 364434"/>
                <a:gd name="connsiteX6" fmla="*/ 37271 w 132521"/>
                <a:gd name="connsiteY6" fmla="*/ 354827 h 364434"/>
                <a:gd name="connsiteX7" fmla="*/ 56155 w 132521"/>
                <a:gd name="connsiteY7" fmla="*/ 315402 h 364434"/>
                <a:gd name="connsiteX8" fmla="*/ 87297 w 132521"/>
                <a:gd name="connsiteY8" fmla="*/ 128546 h 364434"/>
                <a:gd name="connsiteX9" fmla="*/ 108170 w 132521"/>
                <a:gd name="connsiteY9" fmla="*/ 90115 h 364434"/>
                <a:gd name="connsiteX10" fmla="*/ 116784 w 132521"/>
                <a:gd name="connsiteY10" fmla="*/ 72224 h 364434"/>
                <a:gd name="connsiteX11" fmla="*/ 102869 w 132521"/>
                <a:gd name="connsiteY11" fmla="*/ 57647 h 364434"/>
                <a:gd name="connsiteX12" fmla="*/ 83653 w 132521"/>
                <a:gd name="connsiteY12" fmla="*/ 45720 h 364434"/>
                <a:gd name="connsiteX13" fmla="*/ 72057 w 132521"/>
                <a:gd name="connsiteY13" fmla="*/ 32468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2521" h="364434">
                  <a:moveTo>
                    <a:pt x="72057" y="32468"/>
                  </a:moveTo>
                  <a:cubicBezTo>
                    <a:pt x="68082" y="28161"/>
                    <a:pt x="64769" y="24848"/>
                    <a:pt x="63443" y="24848"/>
                  </a:cubicBezTo>
                  <a:cubicBezTo>
                    <a:pt x="53505" y="25842"/>
                    <a:pt x="56486" y="61623"/>
                    <a:pt x="56818" y="68249"/>
                  </a:cubicBezTo>
                  <a:cubicBezTo>
                    <a:pt x="58474" y="90115"/>
                    <a:pt x="45554" y="170290"/>
                    <a:pt x="40915" y="188512"/>
                  </a:cubicBezTo>
                  <a:cubicBezTo>
                    <a:pt x="37271" y="202758"/>
                    <a:pt x="33626" y="217004"/>
                    <a:pt x="30976" y="231582"/>
                  </a:cubicBezTo>
                  <a:cubicBezTo>
                    <a:pt x="26337" y="255767"/>
                    <a:pt x="23687" y="280946"/>
                    <a:pt x="25343" y="305794"/>
                  </a:cubicBezTo>
                  <a:cubicBezTo>
                    <a:pt x="26337" y="319377"/>
                    <a:pt x="25013" y="349195"/>
                    <a:pt x="37271" y="354827"/>
                  </a:cubicBezTo>
                  <a:cubicBezTo>
                    <a:pt x="63113" y="366423"/>
                    <a:pt x="57149" y="328323"/>
                    <a:pt x="56155" y="315402"/>
                  </a:cubicBezTo>
                  <a:cubicBezTo>
                    <a:pt x="52179" y="250135"/>
                    <a:pt x="59137" y="187187"/>
                    <a:pt x="87297" y="128546"/>
                  </a:cubicBezTo>
                  <a:cubicBezTo>
                    <a:pt x="93261" y="116288"/>
                    <a:pt x="99887" y="100385"/>
                    <a:pt x="108170" y="90115"/>
                  </a:cubicBezTo>
                  <a:cubicBezTo>
                    <a:pt x="113139" y="84151"/>
                    <a:pt x="117115" y="81170"/>
                    <a:pt x="116784" y="72224"/>
                  </a:cubicBezTo>
                  <a:cubicBezTo>
                    <a:pt x="116452" y="61291"/>
                    <a:pt x="112145" y="58972"/>
                    <a:pt x="102869" y="57647"/>
                  </a:cubicBezTo>
                  <a:cubicBezTo>
                    <a:pt x="93924" y="56322"/>
                    <a:pt x="90280" y="52015"/>
                    <a:pt x="83653" y="45720"/>
                  </a:cubicBezTo>
                  <a:cubicBezTo>
                    <a:pt x="81997" y="43732"/>
                    <a:pt x="76696" y="37437"/>
                    <a:pt x="72057" y="32468"/>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1" name="Freeform: Shape 150">
              <a:extLst>
                <a:ext uri="{FF2B5EF4-FFF2-40B4-BE49-F238E27FC236}">
                  <a16:creationId xmlns:a16="http://schemas.microsoft.com/office/drawing/2014/main" id="{987C7DB5-806C-4A6F-B778-047784B5D52E}"/>
                </a:ext>
              </a:extLst>
            </p:cNvPr>
            <p:cNvSpPr/>
            <p:nvPr/>
          </p:nvSpPr>
          <p:spPr>
            <a:xfrm>
              <a:off x="9474118" y="429548"/>
              <a:ext cx="99403" cy="331342"/>
            </a:xfrm>
            <a:custGeom>
              <a:avLst/>
              <a:gdLst>
                <a:gd name="connsiteX0" fmla="*/ 101379 w 99391"/>
                <a:gd name="connsiteY0" fmla="*/ 60312 h 331304"/>
                <a:gd name="connsiteX1" fmla="*/ 97072 w 99391"/>
                <a:gd name="connsiteY1" fmla="*/ 68926 h 331304"/>
                <a:gd name="connsiteX2" fmla="*/ 94422 w 99391"/>
                <a:gd name="connsiteY2" fmla="*/ 71908 h 331304"/>
                <a:gd name="connsiteX3" fmla="*/ 75537 w 99391"/>
                <a:gd name="connsiteY3" fmla="*/ 105370 h 331304"/>
                <a:gd name="connsiteX4" fmla="*/ 72224 w 99391"/>
                <a:gd name="connsiteY4" fmla="*/ 112327 h 331304"/>
                <a:gd name="connsiteX5" fmla="*/ 39425 w 99391"/>
                <a:gd name="connsiteY5" fmla="*/ 270028 h 331304"/>
                <a:gd name="connsiteX6" fmla="*/ 40419 w 99391"/>
                <a:gd name="connsiteY6" fmla="*/ 303158 h 331304"/>
                <a:gd name="connsiteX7" fmla="*/ 40751 w 99391"/>
                <a:gd name="connsiteY7" fmla="*/ 308128 h 331304"/>
                <a:gd name="connsiteX8" fmla="*/ 41413 w 99391"/>
                <a:gd name="connsiteY8" fmla="*/ 322043 h 331304"/>
                <a:gd name="connsiteX9" fmla="*/ 38763 w 99391"/>
                <a:gd name="connsiteY9" fmla="*/ 335958 h 331304"/>
                <a:gd name="connsiteX10" fmla="*/ 32137 w 99391"/>
                <a:gd name="connsiteY10" fmla="*/ 334632 h 331304"/>
                <a:gd name="connsiteX11" fmla="*/ 25511 w 99391"/>
                <a:gd name="connsiteY11" fmla="*/ 300508 h 331304"/>
                <a:gd name="connsiteX12" fmla="*/ 25179 w 99391"/>
                <a:gd name="connsiteY12" fmla="*/ 292557 h 331304"/>
                <a:gd name="connsiteX13" fmla="*/ 24848 w 99391"/>
                <a:gd name="connsiteY13" fmla="*/ 277979 h 331304"/>
                <a:gd name="connsiteX14" fmla="*/ 30811 w 99391"/>
                <a:gd name="connsiteY14" fmla="*/ 220332 h 331304"/>
                <a:gd name="connsiteX15" fmla="*/ 40751 w 99391"/>
                <a:gd name="connsiteY15" fmla="*/ 177925 h 331304"/>
                <a:gd name="connsiteX16" fmla="*/ 57316 w 99391"/>
                <a:gd name="connsiteY16" fmla="*/ 60312 h 331304"/>
                <a:gd name="connsiteX17" fmla="*/ 56984 w 99391"/>
                <a:gd name="connsiteY17" fmla="*/ 54680 h 331304"/>
                <a:gd name="connsiteX18" fmla="*/ 56322 w 99391"/>
                <a:gd name="connsiteY18" fmla="*/ 37784 h 331304"/>
                <a:gd name="connsiteX19" fmla="*/ 58972 w 99391"/>
                <a:gd name="connsiteY19" fmla="*/ 24863 h 331304"/>
                <a:gd name="connsiteX20" fmla="*/ 65267 w 99391"/>
                <a:gd name="connsiteY20" fmla="*/ 31820 h 331304"/>
                <a:gd name="connsiteX21" fmla="*/ 71230 w 99391"/>
                <a:gd name="connsiteY21" fmla="*/ 38115 h 331304"/>
                <a:gd name="connsiteX22" fmla="*/ 73218 w 99391"/>
                <a:gd name="connsiteY22" fmla="*/ 39771 h 331304"/>
                <a:gd name="connsiteX23" fmla="*/ 94754 w 99391"/>
                <a:gd name="connsiteY23" fmla="*/ 52030 h 331304"/>
                <a:gd name="connsiteX24" fmla="*/ 102042 w 99391"/>
                <a:gd name="connsiteY24" fmla="*/ 58987 h 331304"/>
                <a:gd name="connsiteX25" fmla="*/ 102042 w 99391"/>
                <a:gd name="connsiteY25" fmla="*/ 60312 h 33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391" h="331304">
                  <a:moveTo>
                    <a:pt x="101379" y="60312"/>
                  </a:moveTo>
                  <a:cubicBezTo>
                    <a:pt x="101379" y="63957"/>
                    <a:pt x="100385" y="64951"/>
                    <a:pt x="97072" y="68926"/>
                  </a:cubicBezTo>
                  <a:cubicBezTo>
                    <a:pt x="96410" y="69920"/>
                    <a:pt x="95416" y="70914"/>
                    <a:pt x="94422" y="71908"/>
                  </a:cubicBezTo>
                  <a:cubicBezTo>
                    <a:pt x="86802" y="81184"/>
                    <a:pt x="80838" y="93774"/>
                    <a:pt x="75537" y="105370"/>
                  </a:cubicBezTo>
                  <a:cubicBezTo>
                    <a:pt x="74543" y="107689"/>
                    <a:pt x="73218" y="110008"/>
                    <a:pt x="72224" y="112327"/>
                  </a:cubicBezTo>
                  <a:cubicBezTo>
                    <a:pt x="50027" y="158378"/>
                    <a:pt x="39425" y="210062"/>
                    <a:pt x="39425" y="270028"/>
                  </a:cubicBezTo>
                  <a:cubicBezTo>
                    <a:pt x="39425" y="280630"/>
                    <a:pt x="39757" y="291894"/>
                    <a:pt x="40419" y="303158"/>
                  </a:cubicBezTo>
                  <a:cubicBezTo>
                    <a:pt x="40419" y="304484"/>
                    <a:pt x="40751" y="306140"/>
                    <a:pt x="40751" y="308128"/>
                  </a:cubicBezTo>
                  <a:cubicBezTo>
                    <a:pt x="41082" y="312104"/>
                    <a:pt x="41413" y="317073"/>
                    <a:pt x="41413" y="322043"/>
                  </a:cubicBezTo>
                  <a:cubicBezTo>
                    <a:pt x="41413" y="333970"/>
                    <a:pt x="38763" y="335958"/>
                    <a:pt x="38763" y="335958"/>
                  </a:cubicBezTo>
                  <a:cubicBezTo>
                    <a:pt x="38100" y="336289"/>
                    <a:pt x="36112" y="336620"/>
                    <a:pt x="32137" y="334632"/>
                  </a:cubicBezTo>
                  <a:cubicBezTo>
                    <a:pt x="26505" y="331982"/>
                    <a:pt x="25511" y="309122"/>
                    <a:pt x="25511" y="300508"/>
                  </a:cubicBezTo>
                  <a:cubicBezTo>
                    <a:pt x="25511" y="297526"/>
                    <a:pt x="25179" y="294876"/>
                    <a:pt x="25179" y="292557"/>
                  </a:cubicBezTo>
                  <a:cubicBezTo>
                    <a:pt x="24848" y="287918"/>
                    <a:pt x="24848" y="282949"/>
                    <a:pt x="24848" y="277979"/>
                  </a:cubicBezTo>
                  <a:cubicBezTo>
                    <a:pt x="24848" y="260420"/>
                    <a:pt x="26836" y="240873"/>
                    <a:pt x="30811" y="220332"/>
                  </a:cubicBezTo>
                  <a:cubicBezTo>
                    <a:pt x="33794" y="204761"/>
                    <a:pt x="37769" y="189521"/>
                    <a:pt x="40751" y="177925"/>
                  </a:cubicBezTo>
                  <a:cubicBezTo>
                    <a:pt x="45389" y="160697"/>
                    <a:pt x="57316" y="88473"/>
                    <a:pt x="57316" y="60312"/>
                  </a:cubicBezTo>
                  <a:cubicBezTo>
                    <a:pt x="57316" y="58324"/>
                    <a:pt x="57316" y="56337"/>
                    <a:pt x="56984" y="54680"/>
                  </a:cubicBezTo>
                  <a:cubicBezTo>
                    <a:pt x="56322" y="47391"/>
                    <a:pt x="56322" y="41428"/>
                    <a:pt x="56322" y="37784"/>
                  </a:cubicBezTo>
                  <a:cubicBezTo>
                    <a:pt x="56322" y="30495"/>
                    <a:pt x="55991" y="25525"/>
                    <a:pt x="58972" y="24863"/>
                  </a:cubicBezTo>
                  <a:cubicBezTo>
                    <a:pt x="61292" y="24531"/>
                    <a:pt x="63279" y="29832"/>
                    <a:pt x="65267" y="31820"/>
                  </a:cubicBezTo>
                  <a:cubicBezTo>
                    <a:pt x="68249" y="35133"/>
                    <a:pt x="69906" y="37121"/>
                    <a:pt x="71230" y="38115"/>
                  </a:cubicBezTo>
                  <a:lnTo>
                    <a:pt x="73218" y="39771"/>
                  </a:lnTo>
                  <a:cubicBezTo>
                    <a:pt x="78851" y="45072"/>
                    <a:pt x="84483" y="50373"/>
                    <a:pt x="94754" y="52030"/>
                  </a:cubicBezTo>
                  <a:cubicBezTo>
                    <a:pt x="101711" y="53024"/>
                    <a:pt x="101711" y="53355"/>
                    <a:pt x="102042" y="58987"/>
                  </a:cubicBezTo>
                  <a:lnTo>
                    <a:pt x="102042" y="60312"/>
                  </a:lnTo>
                  <a:close/>
                </a:path>
              </a:pathLst>
            </a:custGeom>
            <a:solidFill>
              <a:srgbClr val="474747"/>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2" name="Freeform: Shape 151">
              <a:extLst>
                <a:ext uri="{FF2B5EF4-FFF2-40B4-BE49-F238E27FC236}">
                  <a16:creationId xmlns:a16="http://schemas.microsoft.com/office/drawing/2014/main" id="{C272105E-8875-4489-93A1-FD5C0A0DFF70}"/>
                </a:ext>
              </a:extLst>
            </p:cNvPr>
            <p:cNvSpPr/>
            <p:nvPr/>
          </p:nvSpPr>
          <p:spPr>
            <a:xfrm>
              <a:off x="9599762" y="471644"/>
              <a:ext cx="165671" cy="165671"/>
            </a:xfrm>
            <a:custGeom>
              <a:avLst/>
              <a:gdLst>
                <a:gd name="connsiteX0" fmla="*/ 83754 w 165652"/>
                <a:gd name="connsiteY0" fmla="*/ 28492 h 165652"/>
                <a:gd name="connsiteX1" fmla="*/ 83754 w 165652"/>
                <a:gd name="connsiteY1" fmla="*/ 28492 h 165652"/>
                <a:gd name="connsiteX2" fmla="*/ 108271 w 165652"/>
                <a:gd name="connsiteY2" fmla="*/ 52346 h 165652"/>
                <a:gd name="connsiteX3" fmla="*/ 151341 w 165652"/>
                <a:gd name="connsiteY3" fmla="*/ 85808 h 165652"/>
                <a:gd name="connsiteX4" fmla="*/ 147034 w 165652"/>
                <a:gd name="connsiteY4" fmla="*/ 155382 h 165652"/>
                <a:gd name="connsiteX5" fmla="*/ 87398 w 165652"/>
                <a:gd name="connsiteY5" fmla="*/ 135835 h 165652"/>
                <a:gd name="connsiteX6" fmla="*/ 26108 w 165652"/>
                <a:gd name="connsiteY6" fmla="*/ 99391 h 165652"/>
                <a:gd name="connsiteX7" fmla="*/ 44661 w 165652"/>
                <a:gd name="connsiteY7" fmla="*/ 28492 h 165652"/>
                <a:gd name="connsiteX8" fmla="*/ 48636 w 165652"/>
                <a:gd name="connsiteY8" fmla="*/ 24848 h 165652"/>
                <a:gd name="connsiteX9" fmla="*/ 51618 w 165652"/>
                <a:gd name="connsiteY9" fmla="*/ 41744 h 165652"/>
                <a:gd name="connsiteX10" fmla="*/ 52943 w 165652"/>
                <a:gd name="connsiteY10" fmla="*/ 44395 h 165652"/>
                <a:gd name="connsiteX11" fmla="*/ 64208 w 165652"/>
                <a:gd name="connsiteY11" fmla="*/ 47377 h 165652"/>
                <a:gd name="connsiteX12" fmla="*/ 83754 w 165652"/>
                <a:gd name="connsiteY12" fmla="*/ 28492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5652" h="165652">
                  <a:moveTo>
                    <a:pt x="83754" y="28492"/>
                  </a:moveTo>
                  <a:cubicBezTo>
                    <a:pt x="83754" y="28492"/>
                    <a:pt x="83754" y="28492"/>
                    <a:pt x="83754" y="28492"/>
                  </a:cubicBezTo>
                  <a:cubicBezTo>
                    <a:pt x="91705" y="35781"/>
                    <a:pt x="99326" y="45720"/>
                    <a:pt x="108271" y="52346"/>
                  </a:cubicBezTo>
                  <a:cubicBezTo>
                    <a:pt x="122186" y="62948"/>
                    <a:pt x="141070" y="69574"/>
                    <a:pt x="151341" y="85808"/>
                  </a:cubicBezTo>
                  <a:cubicBezTo>
                    <a:pt x="162605" y="103698"/>
                    <a:pt x="163267" y="139479"/>
                    <a:pt x="147034" y="155382"/>
                  </a:cubicBezTo>
                  <a:cubicBezTo>
                    <a:pt x="125167" y="177248"/>
                    <a:pt x="104295" y="150412"/>
                    <a:pt x="87398" y="135835"/>
                  </a:cubicBezTo>
                  <a:cubicBezTo>
                    <a:pt x="66858" y="118276"/>
                    <a:pt x="31409" y="120595"/>
                    <a:pt x="26108" y="99391"/>
                  </a:cubicBezTo>
                  <a:cubicBezTo>
                    <a:pt x="21469" y="80176"/>
                    <a:pt x="30083" y="42076"/>
                    <a:pt x="44661" y="28492"/>
                  </a:cubicBezTo>
                  <a:cubicBezTo>
                    <a:pt x="45985" y="27167"/>
                    <a:pt x="47311" y="25842"/>
                    <a:pt x="48636" y="24848"/>
                  </a:cubicBezTo>
                  <a:cubicBezTo>
                    <a:pt x="49298" y="31805"/>
                    <a:pt x="49962" y="37769"/>
                    <a:pt x="51618" y="41744"/>
                  </a:cubicBezTo>
                  <a:cubicBezTo>
                    <a:pt x="51949" y="42738"/>
                    <a:pt x="52280" y="43732"/>
                    <a:pt x="52943" y="44395"/>
                  </a:cubicBezTo>
                  <a:cubicBezTo>
                    <a:pt x="55593" y="49364"/>
                    <a:pt x="59569" y="50027"/>
                    <a:pt x="64208" y="47377"/>
                  </a:cubicBezTo>
                  <a:cubicBezTo>
                    <a:pt x="70171" y="44726"/>
                    <a:pt x="77128" y="36775"/>
                    <a:pt x="83754" y="28492"/>
                  </a:cubicBezTo>
                  <a:close/>
                </a:path>
              </a:pathLst>
            </a:custGeom>
            <a:solidFill>
              <a:srgbClr val="DC616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3" name="Freeform: Shape 152">
              <a:extLst>
                <a:ext uri="{FF2B5EF4-FFF2-40B4-BE49-F238E27FC236}">
                  <a16:creationId xmlns:a16="http://schemas.microsoft.com/office/drawing/2014/main" id="{204DD201-7EE5-4017-B79B-32E8E9005E00}"/>
                </a:ext>
              </a:extLst>
            </p:cNvPr>
            <p:cNvSpPr/>
            <p:nvPr/>
          </p:nvSpPr>
          <p:spPr>
            <a:xfrm>
              <a:off x="9381110" y="227168"/>
              <a:ext cx="265074" cy="530148"/>
            </a:xfrm>
            <a:custGeom>
              <a:avLst/>
              <a:gdLst>
                <a:gd name="connsiteX0" fmla="*/ 251692 w 265043"/>
                <a:gd name="connsiteY0" fmla="*/ 74157 h 530086"/>
                <a:gd name="connsiteX1" fmla="*/ 145675 w 265043"/>
                <a:gd name="connsiteY1" fmla="*/ 153008 h 530086"/>
                <a:gd name="connsiteX2" fmla="*/ 70800 w 265043"/>
                <a:gd name="connsiteY2" fmla="*/ 264657 h 530086"/>
                <a:gd name="connsiteX3" fmla="*/ 40320 w 265043"/>
                <a:gd name="connsiteY3" fmla="*/ 395191 h 530086"/>
                <a:gd name="connsiteX4" fmla="*/ 59205 w 265043"/>
                <a:gd name="connsiteY4" fmla="*/ 531357 h 530086"/>
                <a:gd name="connsiteX5" fmla="*/ 57879 w 265043"/>
                <a:gd name="connsiteY5" fmla="*/ 533676 h 530086"/>
                <a:gd name="connsiteX6" fmla="*/ 55560 w 265043"/>
                <a:gd name="connsiteY6" fmla="*/ 532351 h 530086"/>
                <a:gd name="connsiteX7" fmla="*/ 25411 w 265043"/>
                <a:gd name="connsiteY7" fmla="*/ 395191 h 530086"/>
                <a:gd name="connsiteX8" fmla="*/ 46946 w 265043"/>
                <a:gd name="connsiteY8" fmla="*/ 254055 h 530086"/>
                <a:gd name="connsiteX9" fmla="*/ 115526 w 265043"/>
                <a:gd name="connsiteY9" fmla="*/ 127828 h 530086"/>
                <a:gd name="connsiteX10" fmla="*/ 223200 w 265043"/>
                <a:gd name="connsiteY10" fmla="*/ 29762 h 530086"/>
                <a:gd name="connsiteX11" fmla="*/ 223531 w 265043"/>
                <a:gd name="connsiteY11" fmla="*/ 29431 h 530086"/>
                <a:gd name="connsiteX12" fmla="*/ 259975 w 265043"/>
                <a:gd name="connsiteY12" fmla="*/ 36388 h 530086"/>
                <a:gd name="connsiteX13" fmla="*/ 253018 w 265043"/>
                <a:gd name="connsiteY13" fmla="*/ 72832 h 530086"/>
                <a:gd name="connsiteX14" fmla="*/ 251692 w 265043"/>
                <a:gd name="connsiteY14" fmla="*/ 74157 h 53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5043" h="530086">
                  <a:moveTo>
                    <a:pt x="251692" y="74157"/>
                  </a:moveTo>
                  <a:cubicBezTo>
                    <a:pt x="211605" y="96355"/>
                    <a:pt x="175493" y="120540"/>
                    <a:pt x="145675" y="153008"/>
                  </a:cubicBezTo>
                  <a:cubicBezTo>
                    <a:pt x="115857" y="185144"/>
                    <a:pt x="91341" y="223907"/>
                    <a:pt x="70800" y="264657"/>
                  </a:cubicBezTo>
                  <a:cubicBezTo>
                    <a:pt x="51584" y="304745"/>
                    <a:pt x="41314" y="349802"/>
                    <a:pt x="40320" y="395191"/>
                  </a:cubicBezTo>
                  <a:cubicBezTo>
                    <a:pt x="39326" y="440911"/>
                    <a:pt x="46615" y="486962"/>
                    <a:pt x="59205" y="531357"/>
                  </a:cubicBezTo>
                  <a:cubicBezTo>
                    <a:pt x="59536" y="532351"/>
                    <a:pt x="58873" y="533345"/>
                    <a:pt x="57879" y="533676"/>
                  </a:cubicBezTo>
                  <a:cubicBezTo>
                    <a:pt x="56885" y="534008"/>
                    <a:pt x="55891" y="533345"/>
                    <a:pt x="55560" y="532351"/>
                  </a:cubicBezTo>
                  <a:cubicBezTo>
                    <a:pt x="39658" y="488619"/>
                    <a:pt x="28062" y="442568"/>
                    <a:pt x="25411" y="395191"/>
                  </a:cubicBezTo>
                  <a:cubicBezTo>
                    <a:pt x="22761" y="347815"/>
                    <a:pt x="29387" y="299444"/>
                    <a:pt x="46946" y="254055"/>
                  </a:cubicBezTo>
                  <a:cubicBezTo>
                    <a:pt x="64506" y="209992"/>
                    <a:pt x="85708" y="166922"/>
                    <a:pt x="115526" y="127828"/>
                  </a:cubicBezTo>
                  <a:cubicBezTo>
                    <a:pt x="145012" y="88403"/>
                    <a:pt x="184438" y="56598"/>
                    <a:pt x="223200" y="29762"/>
                  </a:cubicBezTo>
                  <a:lnTo>
                    <a:pt x="223531" y="29431"/>
                  </a:lnTo>
                  <a:cubicBezTo>
                    <a:pt x="235459" y="21148"/>
                    <a:pt x="251692" y="24462"/>
                    <a:pt x="259975" y="36388"/>
                  </a:cubicBezTo>
                  <a:cubicBezTo>
                    <a:pt x="268258" y="48315"/>
                    <a:pt x="265276" y="64549"/>
                    <a:pt x="253018" y="72832"/>
                  </a:cubicBezTo>
                  <a:cubicBezTo>
                    <a:pt x="253018" y="73495"/>
                    <a:pt x="252355" y="73826"/>
                    <a:pt x="251692" y="74157"/>
                  </a:cubicBez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4" name="Freeform: Shape 153">
              <a:extLst>
                <a:ext uri="{FF2B5EF4-FFF2-40B4-BE49-F238E27FC236}">
                  <a16:creationId xmlns:a16="http://schemas.microsoft.com/office/drawing/2014/main" id="{2E1707BD-613A-4C89-9DCE-C9704ED6499E}"/>
                </a:ext>
              </a:extLst>
            </p:cNvPr>
            <p:cNvSpPr/>
            <p:nvPr/>
          </p:nvSpPr>
          <p:spPr>
            <a:xfrm>
              <a:off x="9379023" y="703915"/>
              <a:ext cx="99403" cy="99403"/>
            </a:xfrm>
            <a:custGeom>
              <a:avLst/>
              <a:gdLst>
                <a:gd name="connsiteX0" fmla="*/ 24848 w 99391"/>
                <a:gd name="connsiteY0" fmla="*/ 44063 h 99391"/>
                <a:gd name="connsiteX1" fmla="*/ 56653 w 99391"/>
                <a:gd name="connsiteY1" fmla="*/ 46051 h 99391"/>
                <a:gd name="connsiteX2" fmla="*/ 79844 w 99391"/>
                <a:gd name="connsiteY2" fmla="*/ 24848 h 99391"/>
                <a:gd name="connsiteX3" fmla="*/ 75537 w 99391"/>
                <a:gd name="connsiteY3" fmla="*/ 99723 h 99391"/>
              </a:gdLst>
              <a:ahLst/>
              <a:cxnLst>
                <a:cxn ang="0">
                  <a:pos x="connsiteX0" y="connsiteY0"/>
                </a:cxn>
                <a:cxn ang="0">
                  <a:pos x="connsiteX1" y="connsiteY1"/>
                </a:cxn>
                <a:cxn ang="0">
                  <a:pos x="connsiteX2" y="connsiteY2"/>
                </a:cxn>
                <a:cxn ang="0">
                  <a:pos x="connsiteX3" y="connsiteY3"/>
                </a:cxn>
              </a:cxnLst>
              <a:rect l="l" t="t" r="r" b="b"/>
              <a:pathLst>
                <a:path w="99391" h="99391">
                  <a:moveTo>
                    <a:pt x="24848" y="44063"/>
                  </a:moveTo>
                  <a:lnTo>
                    <a:pt x="56653" y="46051"/>
                  </a:lnTo>
                  <a:lnTo>
                    <a:pt x="79844" y="24848"/>
                  </a:lnTo>
                  <a:lnTo>
                    <a:pt x="75537" y="99723"/>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5" name="Freeform: Shape 154">
              <a:extLst>
                <a:ext uri="{FF2B5EF4-FFF2-40B4-BE49-F238E27FC236}">
                  <a16:creationId xmlns:a16="http://schemas.microsoft.com/office/drawing/2014/main" id="{2EDA04DE-59C8-4FFF-BB00-0A9344C6C06E}"/>
                </a:ext>
              </a:extLst>
            </p:cNvPr>
            <p:cNvSpPr/>
            <p:nvPr/>
          </p:nvSpPr>
          <p:spPr>
            <a:xfrm>
              <a:off x="9578029" y="227150"/>
              <a:ext cx="265074" cy="397611"/>
            </a:xfrm>
            <a:custGeom>
              <a:avLst/>
              <a:gdLst>
                <a:gd name="connsiteX0" fmla="*/ 261199 w 265043"/>
                <a:gd name="connsiteY0" fmla="*/ 72188 h 397565"/>
                <a:gd name="connsiteX1" fmla="*/ 219454 w 265043"/>
                <a:gd name="connsiteY1" fmla="*/ 102005 h 397565"/>
                <a:gd name="connsiteX2" fmla="*/ 181354 w 265043"/>
                <a:gd name="connsiteY2" fmla="*/ 132154 h 397565"/>
                <a:gd name="connsiteX3" fmla="*/ 123707 w 265043"/>
                <a:gd name="connsiteY3" fmla="*/ 206366 h 397565"/>
                <a:gd name="connsiteX4" fmla="*/ 112443 w 265043"/>
                <a:gd name="connsiteY4" fmla="*/ 251754 h 397565"/>
                <a:gd name="connsiteX5" fmla="*/ 96541 w 265043"/>
                <a:gd name="connsiteY5" fmla="*/ 304101 h 397565"/>
                <a:gd name="connsiteX6" fmla="*/ 29286 w 265043"/>
                <a:gd name="connsiteY6" fmla="*/ 382288 h 397565"/>
                <a:gd name="connsiteX7" fmla="*/ 25641 w 265043"/>
                <a:gd name="connsiteY7" fmla="*/ 382288 h 397565"/>
                <a:gd name="connsiteX8" fmla="*/ 25309 w 265043"/>
                <a:gd name="connsiteY8" fmla="*/ 378975 h 397565"/>
                <a:gd name="connsiteX9" fmla="*/ 82294 w 265043"/>
                <a:gd name="connsiteY9" fmla="*/ 296812 h 397565"/>
                <a:gd name="connsiteX10" fmla="*/ 90908 w 265043"/>
                <a:gd name="connsiteY10" fmla="*/ 251423 h 397565"/>
                <a:gd name="connsiteX11" fmla="*/ 97534 w 265043"/>
                <a:gd name="connsiteY11" fmla="*/ 197089 h 397565"/>
                <a:gd name="connsiteX12" fmla="*/ 152862 w 265043"/>
                <a:gd name="connsiteY12" fmla="*/ 103993 h 397565"/>
                <a:gd name="connsiteX13" fmla="*/ 189968 w 265043"/>
                <a:gd name="connsiteY13" fmla="*/ 66224 h 397565"/>
                <a:gd name="connsiteX14" fmla="*/ 227405 w 265043"/>
                <a:gd name="connsiteY14" fmla="*/ 32100 h 397565"/>
                <a:gd name="connsiteX15" fmla="*/ 264511 w 265043"/>
                <a:gd name="connsiteY15" fmla="*/ 32762 h 397565"/>
                <a:gd name="connsiteX16" fmla="*/ 263849 w 265043"/>
                <a:gd name="connsiteY16" fmla="*/ 69868 h 397565"/>
                <a:gd name="connsiteX17" fmla="*/ 261199 w 265043"/>
                <a:gd name="connsiteY17" fmla="*/ 72188 h 397565"/>
                <a:gd name="connsiteX18" fmla="*/ 261199 w 265043"/>
                <a:gd name="connsiteY18" fmla="*/ 72188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65043" h="397565">
                  <a:moveTo>
                    <a:pt x="261199" y="72188"/>
                  </a:moveTo>
                  <a:cubicBezTo>
                    <a:pt x="246290" y="83121"/>
                    <a:pt x="232706" y="92066"/>
                    <a:pt x="219454" y="102005"/>
                  </a:cubicBezTo>
                  <a:cubicBezTo>
                    <a:pt x="206202" y="111613"/>
                    <a:pt x="193281" y="121552"/>
                    <a:pt x="181354" y="132154"/>
                  </a:cubicBezTo>
                  <a:cubicBezTo>
                    <a:pt x="157500" y="153357"/>
                    <a:pt x="136296" y="177874"/>
                    <a:pt x="123707" y="206366"/>
                  </a:cubicBezTo>
                  <a:cubicBezTo>
                    <a:pt x="117412" y="220612"/>
                    <a:pt x="113436" y="235521"/>
                    <a:pt x="112443" y="251754"/>
                  </a:cubicBezTo>
                  <a:cubicBezTo>
                    <a:pt x="111449" y="269976"/>
                    <a:pt x="105485" y="288529"/>
                    <a:pt x="96541" y="304101"/>
                  </a:cubicBezTo>
                  <a:cubicBezTo>
                    <a:pt x="78318" y="335243"/>
                    <a:pt x="52145" y="357772"/>
                    <a:pt x="29286" y="382288"/>
                  </a:cubicBezTo>
                  <a:cubicBezTo>
                    <a:pt x="28292" y="383282"/>
                    <a:pt x="26635" y="383282"/>
                    <a:pt x="25641" y="382288"/>
                  </a:cubicBezTo>
                  <a:cubicBezTo>
                    <a:pt x="24647" y="381294"/>
                    <a:pt x="24647" y="379969"/>
                    <a:pt x="25309" y="378975"/>
                  </a:cubicBezTo>
                  <a:cubicBezTo>
                    <a:pt x="45851" y="351808"/>
                    <a:pt x="69373" y="326298"/>
                    <a:pt x="82294" y="296812"/>
                  </a:cubicBezTo>
                  <a:cubicBezTo>
                    <a:pt x="88920" y="281903"/>
                    <a:pt x="91902" y="266994"/>
                    <a:pt x="90908" y="251423"/>
                  </a:cubicBezTo>
                  <a:cubicBezTo>
                    <a:pt x="89914" y="233864"/>
                    <a:pt x="92233" y="214648"/>
                    <a:pt x="97534" y="197089"/>
                  </a:cubicBezTo>
                  <a:cubicBezTo>
                    <a:pt x="108135" y="161640"/>
                    <a:pt x="129339" y="130828"/>
                    <a:pt x="152862" y="103993"/>
                  </a:cubicBezTo>
                  <a:cubicBezTo>
                    <a:pt x="164789" y="90409"/>
                    <a:pt x="177379" y="78151"/>
                    <a:pt x="189968" y="66224"/>
                  </a:cubicBezTo>
                  <a:cubicBezTo>
                    <a:pt x="202557" y="54297"/>
                    <a:pt x="216141" y="43033"/>
                    <a:pt x="227405" y="32100"/>
                  </a:cubicBezTo>
                  <a:cubicBezTo>
                    <a:pt x="238007" y="22161"/>
                    <a:pt x="254572" y="22492"/>
                    <a:pt x="264511" y="32762"/>
                  </a:cubicBezTo>
                  <a:cubicBezTo>
                    <a:pt x="274451" y="43364"/>
                    <a:pt x="274451" y="59929"/>
                    <a:pt x="263849" y="69868"/>
                  </a:cubicBezTo>
                  <a:cubicBezTo>
                    <a:pt x="263187" y="70531"/>
                    <a:pt x="262523" y="71194"/>
                    <a:pt x="261199" y="72188"/>
                  </a:cubicBezTo>
                  <a:lnTo>
                    <a:pt x="261199" y="72188"/>
                  </a:ln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6" name="Freeform: Shape 155">
              <a:extLst>
                <a:ext uri="{FF2B5EF4-FFF2-40B4-BE49-F238E27FC236}">
                  <a16:creationId xmlns:a16="http://schemas.microsoft.com/office/drawing/2014/main" id="{6BB80AFA-4C4D-406A-BF93-0C69A22C3427}"/>
                </a:ext>
              </a:extLst>
            </p:cNvPr>
            <p:cNvSpPr/>
            <p:nvPr/>
          </p:nvSpPr>
          <p:spPr>
            <a:xfrm>
              <a:off x="9553972" y="548184"/>
              <a:ext cx="99403" cy="99403"/>
            </a:xfrm>
            <a:custGeom>
              <a:avLst/>
              <a:gdLst>
                <a:gd name="connsiteX0" fmla="*/ 41081 w 99391"/>
                <a:gd name="connsiteY0" fmla="*/ 24848 h 99391"/>
                <a:gd name="connsiteX1" fmla="*/ 57647 w 99391"/>
                <a:gd name="connsiteY1" fmla="*/ 52015 h 99391"/>
                <a:gd name="connsiteX2" fmla="*/ 88459 w 99391"/>
                <a:gd name="connsiteY2" fmla="*/ 58641 h 99391"/>
                <a:gd name="connsiteX3" fmla="*/ 24848 w 99391"/>
                <a:gd name="connsiteY3" fmla="*/ 98066 h 99391"/>
              </a:gdLst>
              <a:ahLst/>
              <a:cxnLst>
                <a:cxn ang="0">
                  <a:pos x="connsiteX0" y="connsiteY0"/>
                </a:cxn>
                <a:cxn ang="0">
                  <a:pos x="connsiteX1" y="connsiteY1"/>
                </a:cxn>
                <a:cxn ang="0">
                  <a:pos x="connsiteX2" y="connsiteY2"/>
                </a:cxn>
                <a:cxn ang="0">
                  <a:pos x="connsiteX3" y="connsiteY3"/>
                </a:cxn>
              </a:cxnLst>
              <a:rect l="l" t="t" r="r" b="b"/>
              <a:pathLst>
                <a:path w="99391" h="99391">
                  <a:moveTo>
                    <a:pt x="41081" y="24848"/>
                  </a:moveTo>
                  <a:lnTo>
                    <a:pt x="57647" y="52015"/>
                  </a:lnTo>
                  <a:lnTo>
                    <a:pt x="88459" y="58641"/>
                  </a:lnTo>
                  <a:lnTo>
                    <a:pt x="24848" y="98066"/>
                  </a:lnTo>
                  <a:close/>
                </a:path>
              </a:pathLst>
            </a:custGeom>
            <a:solidFill>
              <a:srgbClr val="2181B8"/>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7" name="Freeform: Shape 156">
              <a:extLst>
                <a:ext uri="{FF2B5EF4-FFF2-40B4-BE49-F238E27FC236}">
                  <a16:creationId xmlns:a16="http://schemas.microsoft.com/office/drawing/2014/main" id="{778A8BA9-E67F-4649-9221-2328DE5C4608}"/>
                </a:ext>
              </a:extLst>
            </p:cNvPr>
            <p:cNvSpPr/>
            <p:nvPr/>
          </p:nvSpPr>
          <p:spPr>
            <a:xfrm>
              <a:off x="9681870" y="1386481"/>
              <a:ext cx="33134" cy="33134"/>
            </a:xfrm>
            <a:custGeom>
              <a:avLst/>
              <a:gdLst>
                <a:gd name="connsiteX0" fmla="*/ 25842 w 33130"/>
                <a:gd name="connsiteY0" fmla="*/ 25179 h 33130"/>
                <a:gd name="connsiteX1" fmla="*/ 24848 w 33130"/>
                <a:gd name="connsiteY1" fmla="*/ 24848 h 33130"/>
                <a:gd name="connsiteX2" fmla="*/ 25842 w 33130"/>
                <a:gd name="connsiteY2" fmla="*/ 25179 h 33130"/>
                <a:gd name="connsiteX3" fmla="*/ 25842 w 33130"/>
                <a:gd name="connsiteY3" fmla="*/ 25179 h 33130"/>
              </a:gdLst>
              <a:ahLst/>
              <a:cxnLst>
                <a:cxn ang="0">
                  <a:pos x="connsiteX0" y="connsiteY0"/>
                </a:cxn>
                <a:cxn ang="0">
                  <a:pos x="connsiteX1" y="connsiteY1"/>
                </a:cxn>
                <a:cxn ang="0">
                  <a:pos x="connsiteX2" y="connsiteY2"/>
                </a:cxn>
                <a:cxn ang="0">
                  <a:pos x="connsiteX3" y="connsiteY3"/>
                </a:cxn>
              </a:cxnLst>
              <a:rect l="l" t="t" r="r" b="b"/>
              <a:pathLst>
                <a:path w="33130" h="33130">
                  <a:moveTo>
                    <a:pt x="25842" y="25179"/>
                  </a:moveTo>
                  <a:cubicBezTo>
                    <a:pt x="25510" y="25179"/>
                    <a:pt x="25178" y="25179"/>
                    <a:pt x="24848" y="24848"/>
                  </a:cubicBezTo>
                  <a:lnTo>
                    <a:pt x="25842" y="25179"/>
                  </a:lnTo>
                  <a:cubicBezTo>
                    <a:pt x="28160" y="25179"/>
                    <a:pt x="28160" y="25179"/>
                    <a:pt x="25842" y="25179"/>
                  </a:cubicBezTo>
                  <a:close/>
                </a:path>
              </a:pathLst>
            </a:custGeom>
            <a:solidFill>
              <a:srgbClr val="2181B8"/>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8" name="Freeform: Shape 157">
              <a:extLst>
                <a:ext uri="{FF2B5EF4-FFF2-40B4-BE49-F238E27FC236}">
                  <a16:creationId xmlns:a16="http://schemas.microsoft.com/office/drawing/2014/main" id="{7B13F77F-B969-4F2A-AC13-7BDE3437591E}"/>
                </a:ext>
              </a:extLst>
            </p:cNvPr>
            <p:cNvSpPr/>
            <p:nvPr/>
          </p:nvSpPr>
          <p:spPr>
            <a:xfrm>
              <a:off x="8101364" y="-169836"/>
              <a:ext cx="2286265" cy="2286265"/>
            </a:xfrm>
            <a:custGeom>
              <a:avLst/>
              <a:gdLst>
                <a:gd name="connsiteX0" fmla="*/ 1146976 w 2286000"/>
                <a:gd name="connsiteY0" fmla="*/ 74543 h 2285999"/>
                <a:gd name="connsiteX1" fmla="*/ 2219408 w 2286000"/>
                <a:gd name="connsiteY1" fmla="*/ 1146976 h 2285999"/>
                <a:gd name="connsiteX2" fmla="*/ 1146976 w 2286000"/>
                <a:gd name="connsiteY2" fmla="*/ 2219408 h 2285999"/>
                <a:gd name="connsiteX3" fmla="*/ 74543 w 2286000"/>
                <a:gd name="connsiteY3" fmla="*/ 1146976 h 2285999"/>
                <a:gd name="connsiteX4" fmla="*/ 1146976 w 2286000"/>
                <a:gd name="connsiteY4" fmla="*/ 74543 h 2285999"/>
                <a:gd name="connsiteX5" fmla="*/ 1146976 w 2286000"/>
                <a:gd name="connsiteY5" fmla="*/ 74543 h 2285999"/>
                <a:gd name="connsiteX6" fmla="*/ 1146976 w 2286000"/>
                <a:gd name="connsiteY6" fmla="*/ 24848 h 2285999"/>
                <a:gd name="connsiteX7" fmla="*/ 24848 w 2286000"/>
                <a:gd name="connsiteY7" fmla="*/ 1146976 h 2285999"/>
                <a:gd name="connsiteX8" fmla="*/ 1146976 w 2286000"/>
                <a:gd name="connsiteY8" fmla="*/ 2269104 h 2285999"/>
                <a:gd name="connsiteX9" fmla="*/ 2269103 w 2286000"/>
                <a:gd name="connsiteY9" fmla="*/ 1146976 h 2285999"/>
                <a:gd name="connsiteX10" fmla="*/ 1146976 w 2286000"/>
                <a:gd name="connsiteY10" fmla="*/ 24848 h 2285999"/>
                <a:gd name="connsiteX11" fmla="*/ 1146976 w 2286000"/>
                <a:gd name="connsiteY11" fmla="*/ 24848 h 2285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6000" h="2285999">
                  <a:moveTo>
                    <a:pt x="1146976" y="74543"/>
                  </a:moveTo>
                  <a:cubicBezTo>
                    <a:pt x="1738354" y="74543"/>
                    <a:pt x="2219408" y="555597"/>
                    <a:pt x="2219408" y="1146976"/>
                  </a:cubicBezTo>
                  <a:cubicBezTo>
                    <a:pt x="2219408" y="1738354"/>
                    <a:pt x="1738354" y="2219408"/>
                    <a:pt x="1146976" y="2219408"/>
                  </a:cubicBezTo>
                  <a:cubicBezTo>
                    <a:pt x="555598" y="2219408"/>
                    <a:pt x="74543" y="1738354"/>
                    <a:pt x="74543" y="1146976"/>
                  </a:cubicBezTo>
                  <a:cubicBezTo>
                    <a:pt x="74543" y="555597"/>
                    <a:pt x="555929" y="74543"/>
                    <a:pt x="1146976" y="74543"/>
                  </a:cubicBezTo>
                  <a:lnTo>
                    <a:pt x="1146976" y="74543"/>
                  </a:lnTo>
                  <a:close/>
                  <a:moveTo>
                    <a:pt x="1146976" y="24848"/>
                  </a:moveTo>
                  <a:cubicBezTo>
                    <a:pt x="527105" y="24848"/>
                    <a:pt x="24848" y="527105"/>
                    <a:pt x="24848" y="1146976"/>
                  </a:cubicBezTo>
                  <a:cubicBezTo>
                    <a:pt x="24848" y="1766846"/>
                    <a:pt x="527105" y="2269104"/>
                    <a:pt x="1146976" y="2269104"/>
                  </a:cubicBezTo>
                  <a:cubicBezTo>
                    <a:pt x="1766846" y="2269104"/>
                    <a:pt x="2269103" y="1766846"/>
                    <a:pt x="2269103" y="1146976"/>
                  </a:cubicBezTo>
                  <a:cubicBezTo>
                    <a:pt x="2269103" y="527105"/>
                    <a:pt x="1766846" y="24848"/>
                    <a:pt x="1146976" y="24848"/>
                  </a:cubicBezTo>
                  <a:lnTo>
                    <a:pt x="1146976" y="24848"/>
                  </a:ln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59" name="Freeform: Shape 158">
              <a:extLst>
                <a:ext uri="{FF2B5EF4-FFF2-40B4-BE49-F238E27FC236}">
                  <a16:creationId xmlns:a16="http://schemas.microsoft.com/office/drawing/2014/main" id="{A5366F04-F18E-4011-9E11-A2739819D8FC}"/>
                </a:ext>
              </a:extLst>
            </p:cNvPr>
            <p:cNvSpPr/>
            <p:nvPr/>
          </p:nvSpPr>
          <p:spPr>
            <a:xfrm>
              <a:off x="12158492" y="108244"/>
              <a:ext cx="1954922" cy="1954922"/>
            </a:xfrm>
            <a:custGeom>
              <a:avLst/>
              <a:gdLst>
                <a:gd name="connsiteX0" fmla="*/ 1929263 w 1954695"/>
                <a:gd name="connsiteY0" fmla="*/ 966059 h 1954695"/>
                <a:gd name="connsiteX1" fmla="*/ 1011223 w 1954695"/>
                <a:gd name="connsiteY1" fmla="*/ 1929263 h 1954695"/>
                <a:gd name="connsiteX2" fmla="*/ 48019 w 1954695"/>
                <a:gd name="connsiteY2" fmla="*/ 1011222 h 1954695"/>
                <a:gd name="connsiteX3" fmla="*/ 966059 w 1954695"/>
                <a:gd name="connsiteY3" fmla="*/ 48018 h 1954695"/>
                <a:gd name="connsiteX4" fmla="*/ 1929263 w 1954695"/>
                <a:gd name="connsiteY4" fmla="*/ 966059 h 1954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95" h="1954695">
                  <a:moveTo>
                    <a:pt x="1929263" y="966059"/>
                  </a:moveTo>
                  <a:cubicBezTo>
                    <a:pt x="1941734" y="1485550"/>
                    <a:pt x="1530713" y="1916791"/>
                    <a:pt x="1011223" y="1929263"/>
                  </a:cubicBezTo>
                  <a:cubicBezTo>
                    <a:pt x="491732" y="1941734"/>
                    <a:pt x="60490" y="1530713"/>
                    <a:pt x="48019" y="1011222"/>
                  </a:cubicBezTo>
                  <a:cubicBezTo>
                    <a:pt x="35547" y="491731"/>
                    <a:pt x="446568" y="60490"/>
                    <a:pt x="966059" y="48018"/>
                  </a:cubicBezTo>
                  <a:cubicBezTo>
                    <a:pt x="1485550" y="35547"/>
                    <a:pt x="1916791" y="446568"/>
                    <a:pt x="1929263" y="966059"/>
                  </a:cubicBezTo>
                  <a:close/>
                </a:path>
              </a:pathLst>
            </a:custGeom>
            <a:solidFill>
              <a:schemeClr val="bg2">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0" name="Freeform: Shape 159">
              <a:extLst>
                <a:ext uri="{FF2B5EF4-FFF2-40B4-BE49-F238E27FC236}">
                  <a16:creationId xmlns:a16="http://schemas.microsoft.com/office/drawing/2014/main" id="{7E1ECB48-ADCF-47A6-BBCC-6137B78BBBBE}"/>
                </a:ext>
              </a:extLst>
            </p:cNvPr>
            <p:cNvSpPr/>
            <p:nvPr/>
          </p:nvSpPr>
          <p:spPr>
            <a:xfrm>
              <a:off x="12428038" y="630688"/>
              <a:ext cx="1424774" cy="1093431"/>
            </a:xfrm>
            <a:custGeom>
              <a:avLst/>
              <a:gdLst>
                <a:gd name="connsiteX0" fmla="*/ 1375245 w 1424608"/>
                <a:gd name="connsiteY0" fmla="*/ 971053 h 1093304"/>
                <a:gd name="connsiteX1" fmla="*/ 1407050 w 1424608"/>
                <a:gd name="connsiteY1" fmla="*/ 1093967 h 1093304"/>
                <a:gd name="connsiteX2" fmla="*/ 1066800 w 1424608"/>
                <a:gd name="connsiteY2" fmla="*/ 1053879 h 1093304"/>
                <a:gd name="connsiteX3" fmla="*/ 715949 w 1424608"/>
                <a:gd name="connsiteY3" fmla="*/ 1071107 h 1093304"/>
                <a:gd name="connsiteX4" fmla="*/ 365098 w 1424608"/>
                <a:gd name="connsiteY4" fmla="*/ 1053879 h 1093304"/>
                <a:gd name="connsiteX5" fmla="*/ 24848 w 1424608"/>
                <a:gd name="connsiteY5" fmla="*/ 1093967 h 1093304"/>
                <a:gd name="connsiteX6" fmla="*/ 59304 w 1424608"/>
                <a:gd name="connsiteY6" fmla="*/ 942230 h 1093304"/>
                <a:gd name="connsiteX7" fmla="*/ 60961 w 1424608"/>
                <a:gd name="connsiteY7" fmla="*/ 891540 h 1093304"/>
                <a:gd name="connsiteX8" fmla="*/ 46052 w 1424608"/>
                <a:gd name="connsiteY8" fmla="*/ 620202 h 1093304"/>
                <a:gd name="connsiteX9" fmla="*/ 45058 w 1424608"/>
                <a:gd name="connsiteY9" fmla="*/ 559573 h 1093304"/>
                <a:gd name="connsiteX10" fmla="*/ 59635 w 1424608"/>
                <a:gd name="connsiteY10" fmla="*/ 176585 h 1093304"/>
                <a:gd name="connsiteX11" fmla="*/ 25179 w 1424608"/>
                <a:gd name="connsiteY11" fmla="*/ 24848 h 1093304"/>
                <a:gd name="connsiteX12" fmla="*/ 365429 w 1424608"/>
                <a:gd name="connsiteY12" fmla="*/ 64604 h 1093304"/>
                <a:gd name="connsiteX13" fmla="*/ 716281 w 1424608"/>
                <a:gd name="connsiteY13" fmla="*/ 47708 h 1093304"/>
                <a:gd name="connsiteX14" fmla="*/ 1067132 w 1424608"/>
                <a:gd name="connsiteY14" fmla="*/ 64604 h 1093304"/>
                <a:gd name="connsiteX15" fmla="*/ 1407381 w 1424608"/>
                <a:gd name="connsiteY15" fmla="*/ 24848 h 1093304"/>
                <a:gd name="connsiteX16" fmla="*/ 1372925 w 1424608"/>
                <a:gd name="connsiteY16" fmla="*/ 176585 h 1093304"/>
                <a:gd name="connsiteX17" fmla="*/ 1387172 w 1424608"/>
                <a:gd name="connsiteY17" fmla="*/ 559573 h 1093304"/>
                <a:gd name="connsiteX18" fmla="*/ 1386178 w 1424608"/>
                <a:gd name="connsiteY18" fmla="*/ 620202 h 1093304"/>
                <a:gd name="connsiteX19" fmla="*/ 1372595 w 1424608"/>
                <a:gd name="connsiteY19" fmla="*/ 942230 h 1093304"/>
                <a:gd name="connsiteX20" fmla="*/ 1375245 w 1424608"/>
                <a:gd name="connsiteY20" fmla="*/ 971053 h 10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24608" h="1093304">
                  <a:moveTo>
                    <a:pt x="1375245" y="971053"/>
                  </a:moveTo>
                  <a:cubicBezTo>
                    <a:pt x="1380214" y="1018761"/>
                    <a:pt x="1390484" y="1058518"/>
                    <a:pt x="1407050" y="1093967"/>
                  </a:cubicBezTo>
                  <a:cubicBezTo>
                    <a:pt x="1338470" y="1046259"/>
                    <a:pt x="1154265" y="1042615"/>
                    <a:pt x="1066800" y="1053879"/>
                  </a:cubicBezTo>
                  <a:cubicBezTo>
                    <a:pt x="979336" y="1065475"/>
                    <a:pt x="809708" y="1071107"/>
                    <a:pt x="715949" y="1071107"/>
                  </a:cubicBezTo>
                  <a:cubicBezTo>
                    <a:pt x="622190" y="1071107"/>
                    <a:pt x="452562" y="1065475"/>
                    <a:pt x="365098" y="1053879"/>
                  </a:cubicBezTo>
                  <a:cubicBezTo>
                    <a:pt x="277303" y="1042615"/>
                    <a:pt x="93428" y="1046259"/>
                    <a:pt x="24848" y="1093967"/>
                  </a:cubicBezTo>
                  <a:cubicBezTo>
                    <a:pt x="44396" y="1051560"/>
                    <a:pt x="55328" y="1003190"/>
                    <a:pt x="59304" y="942230"/>
                  </a:cubicBezTo>
                  <a:cubicBezTo>
                    <a:pt x="60298" y="925002"/>
                    <a:pt x="60961" y="908437"/>
                    <a:pt x="60961" y="891540"/>
                  </a:cubicBezTo>
                  <a:cubicBezTo>
                    <a:pt x="60629" y="810039"/>
                    <a:pt x="49365" y="729864"/>
                    <a:pt x="46052" y="620202"/>
                  </a:cubicBezTo>
                  <a:cubicBezTo>
                    <a:pt x="45390" y="600986"/>
                    <a:pt x="45058" y="580777"/>
                    <a:pt x="45058" y="559573"/>
                  </a:cubicBezTo>
                  <a:cubicBezTo>
                    <a:pt x="45058" y="392596"/>
                    <a:pt x="66593" y="292210"/>
                    <a:pt x="59635" y="176585"/>
                  </a:cubicBezTo>
                  <a:cubicBezTo>
                    <a:pt x="55660" y="115625"/>
                    <a:pt x="44726" y="67255"/>
                    <a:pt x="25179" y="24848"/>
                  </a:cubicBezTo>
                  <a:cubicBezTo>
                    <a:pt x="93428" y="72224"/>
                    <a:pt x="277633" y="76200"/>
                    <a:pt x="365429" y="64604"/>
                  </a:cubicBezTo>
                  <a:cubicBezTo>
                    <a:pt x="452894" y="53340"/>
                    <a:pt x="622521" y="47708"/>
                    <a:pt x="716281" y="47708"/>
                  </a:cubicBezTo>
                  <a:cubicBezTo>
                    <a:pt x="810040" y="47708"/>
                    <a:pt x="979667" y="53340"/>
                    <a:pt x="1067132" y="64604"/>
                  </a:cubicBezTo>
                  <a:cubicBezTo>
                    <a:pt x="1154596" y="76200"/>
                    <a:pt x="1338801" y="72224"/>
                    <a:pt x="1407381" y="24848"/>
                  </a:cubicBezTo>
                  <a:cubicBezTo>
                    <a:pt x="1387834" y="67255"/>
                    <a:pt x="1376901" y="115625"/>
                    <a:pt x="1372925" y="176585"/>
                  </a:cubicBezTo>
                  <a:cubicBezTo>
                    <a:pt x="1365637" y="292210"/>
                    <a:pt x="1387172" y="392596"/>
                    <a:pt x="1387172" y="559573"/>
                  </a:cubicBezTo>
                  <a:cubicBezTo>
                    <a:pt x="1387172" y="580777"/>
                    <a:pt x="1386841" y="600986"/>
                    <a:pt x="1386178" y="620202"/>
                  </a:cubicBezTo>
                  <a:cubicBezTo>
                    <a:pt x="1381871" y="752061"/>
                    <a:pt x="1366300" y="841182"/>
                    <a:pt x="1372595" y="942230"/>
                  </a:cubicBezTo>
                  <a:cubicBezTo>
                    <a:pt x="1373257" y="952169"/>
                    <a:pt x="1374251" y="961777"/>
                    <a:pt x="1375245" y="971053"/>
                  </a:cubicBez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1" name="Freeform: Shape 160">
              <a:extLst>
                <a:ext uri="{FF2B5EF4-FFF2-40B4-BE49-F238E27FC236}">
                  <a16:creationId xmlns:a16="http://schemas.microsoft.com/office/drawing/2014/main" id="{0219777E-6865-4642-A7B5-1E24DD7D6715}"/>
                </a:ext>
              </a:extLst>
            </p:cNvPr>
            <p:cNvSpPr/>
            <p:nvPr/>
          </p:nvSpPr>
          <p:spPr>
            <a:xfrm>
              <a:off x="12493312" y="700602"/>
              <a:ext cx="1292237" cy="960894"/>
            </a:xfrm>
            <a:custGeom>
              <a:avLst/>
              <a:gdLst>
                <a:gd name="connsiteX0" fmla="*/ 305463 w 1292086"/>
                <a:gd name="connsiteY0" fmla="*/ 938585 h 960782"/>
                <a:gd name="connsiteX1" fmla="*/ 203090 w 1292086"/>
                <a:gd name="connsiteY1" fmla="*/ 932953 h 960782"/>
                <a:gd name="connsiteX2" fmla="*/ 74213 w 1292086"/>
                <a:gd name="connsiteY2" fmla="*/ 941567 h 960782"/>
                <a:gd name="connsiteX3" fmla="*/ 35781 w 1292086"/>
                <a:gd name="connsiteY3" fmla="*/ 912744 h 960782"/>
                <a:gd name="connsiteX4" fmla="*/ 39095 w 1292086"/>
                <a:gd name="connsiteY4" fmla="*/ 875637 h 960782"/>
                <a:gd name="connsiteX5" fmla="*/ 33794 w 1292086"/>
                <a:gd name="connsiteY5" fmla="*/ 686131 h 960782"/>
                <a:gd name="connsiteX6" fmla="*/ 24848 w 1292086"/>
                <a:gd name="connsiteY6" fmla="*/ 489999 h 960782"/>
                <a:gd name="connsiteX7" fmla="*/ 33794 w 1292086"/>
                <a:gd name="connsiteY7" fmla="*/ 293867 h 960782"/>
                <a:gd name="connsiteX8" fmla="*/ 39095 w 1292086"/>
                <a:gd name="connsiteY8" fmla="*/ 104361 h 960782"/>
                <a:gd name="connsiteX9" fmla="*/ 35781 w 1292086"/>
                <a:gd name="connsiteY9" fmla="*/ 67255 h 960782"/>
                <a:gd name="connsiteX10" fmla="*/ 74213 w 1292086"/>
                <a:gd name="connsiteY10" fmla="*/ 38431 h 960782"/>
                <a:gd name="connsiteX11" fmla="*/ 203090 w 1292086"/>
                <a:gd name="connsiteY11" fmla="*/ 47045 h 960782"/>
                <a:gd name="connsiteX12" fmla="*/ 305463 w 1292086"/>
                <a:gd name="connsiteY12" fmla="*/ 41413 h 960782"/>
                <a:gd name="connsiteX13" fmla="*/ 650682 w 1292086"/>
                <a:gd name="connsiteY13" fmla="*/ 24848 h 960782"/>
                <a:gd name="connsiteX14" fmla="*/ 995901 w 1292086"/>
                <a:gd name="connsiteY14" fmla="*/ 41413 h 960782"/>
                <a:gd name="connsiteX15" fmla="*/ 1098275 w 1292086"/>
                <a:gd name="connsiteY15" fmla="*/ 47045 h 960782"/>
                <a:gd name="connsiteX16" fmla="*/ 1227152 w 1292086"/>
                <a:gd name="connsiteY16" fmla="*/ 38431 h 960782"/>
                <a:gd name="connsiteX17" fmla="*/ 1265583 w 1292086"/>
                <a:gd name="connsiteY17" fmla="*/ 67255 h 960782"/>
                <a:gd name="connsiteX18" fmla="*/ 1262270 w 1292086"/>
                <a:gd name="connsiteY18" fmla="*/ 104361 h 960782"/>
                <a:gd name="connsiteX19" fmla="*/ 1267571 w 1292086"/>
                <a:gd name="connsiteY19" fmla="*/ 293867 h 960782"/>
                <a:gd name="connsiteX20" fmla="*/ 1276516 w 1292086"/>
                <a:gd name="connsiteY20" fmla="*/ 489999 h 960782"/>
                <a:gd name="connsiteX21" fmla="*/ 1267571 w 1292086"/>
                <a:gd name="connsiteY21" fmla="*/ 686131 h 960782"/>
                <a:gd name="connsiteX22" fmla="*/ 1262270 w 1292086"/>
                <a:gd name="connsiteY22" fmla="*/ 875637 h 960782"/>
                <a:gd name="connsiteX23" fmla="*/ 1265583 w 1292086"/>
                <a:gd name="connsiteY23" fmla="*/ 912744 h 960782"/>
                <a:gd name="connsiteX24" fmla="*/ 1227152 w 1292086"/>
                <a:gd name="connsiteY24" fmla="*/ 941567 h 960782"/>
                <a:gd name="connsiteX25" fmla="*/ 1098275 w 1292086"/>
                <a:gd name="connsiteY25" fmla="*/ 932953 h 960782"/>
                <a:gd name="connsiteX26" fmla="*/ 995901 w 1292086"/>
                <a:gd name="connsiteY26" fmla="*/ 938585 h 960782"/>
                <a:gd name="connsiteX27" fmla="*/ 650682 w 1292086"/>
                <a:gd name="connsiteY27" fmla="*/ 955150 h 960782"/>
                <a:gd name="connsiteX28" fmla="*/ 305463 w 1292086"/>
                <a:gd name="connsiteY28" fmla="*/ 938585 h 960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92086" h="960782">
                  <a:moveTo>
                    <a:pt x="305463" y="938585"/>
                  </a:moveTo>
                  <a:cubicBezTo>
                    <a:pt x="276971" y="934941"/>
                    <a:pt x="240527" y="932953"/>
                    <a:pt x="203090" y="932953"/>
                  </a:cubicBezTo>
                  <a:cubicBezTo>
                    <a:pt x="174598" y="932953"/>
                    <a:pt x="125233" y="934278"/>
                    <a:pt x="74213" y="941567"/>
                  </a:cubicBezTo>
                  <a:cubicBezTo>
                    <a:pt x="49696" y="944880"/>
                    <a:pt x="33130" y="932953"/>
                    <a:pt x="35781" y="912744"/>
                  </a:cubicBezTo>
                  <a:cubicBezTo>
                    <a:pt x="37107" y="900817"/>
                    <a:pt x="38101" y="888558"/>
                    <a:pt x="39095" y="875637"/>
                  </a:cubicBezTo>
                  <a:cubicBezTo>
                    <a:pt x="43070" y="811033"/>
                    <a:pt x="38763" y="753055"/>
                    <a:pt x="33794" y="686131"/>
                  </a:cubicBezTo>
                  <a:cubicBezTo>
                    <a:pt x="29487" y="630141"/>
                    <a:pt x="24848" y="566530"/>
                    <a:pt x="24848" y="489999"/>
                  </a:cubicBezTo>
                  <a:cubicBezTo>
                    <a:pt x="24848" y="413468"/>
                    <a:pt x="29487" y="349857"/>
                    <a:pt x="33794" y="293867"/>
                  </a:cubicBezTo>
                  <a:cubicBezTo>
                    <a:pt x="38763" y="226612"/>
                    <a:pt x="43070" y="168965"/>
                    <a:pt x="39095" y="104361"/>
                  </a:cubicBezTo>
                  <a:cubicBezTo>
                    <a:pt x="38101" y="91440"/>
                    <a:pt x="37107" y="79182"/>
                    <a:pt x="35781" y="67255"/>
                  </a:cubicBezTo>
                  <a:cubicBezTo>
                    <a:pt x="33462" y="47045"/>
                    <a:pt x="49696" y="34787"/>
                    <a:pt x="74213" y="38431"/>
                  </a:cubicBezTo>
                  <a:cubicBezTo>
                    <a:pt x="125233" y="45720"/>
                    <a:pt x="174598" y="47045"/>
                    <a:pt x="203090" y="47045"/>
                  </a:cubicBezTo>
                  <a:cubicBezTo>
                    <a:pt x="240527" y="47045"/>
                    <a:pt x="276971" y="45057"/>
                    <a:pt x="305463" y="41413"/>
                  </a:cubicBezTo>
                  <a:cubicBezTo>
                    <a:pt x="392927" y="30149"/>
                    <a:pt x="563217" y="24848"/>
                    <a:pt x="650682" y="24848"/>
                  </a:cubicBezTo>
                  <a:cubicBezTo>
                    <a:pt x="738146" y="24848"/>
                    <a:pt x="908437" y="30149"/>
                    <a:pt x="995901" y="41413"/>
                  </a:cubicBezTo>
                  <a:cubicBezTo>
                    <a:pt x="1024394" y="45057"/>
                    <a:pt x="1060837" y="47045"/>
                    <a:pt x="1098275" y="47045"/>
                  </a:cubicBezTo>
                  <a:cubicBezTo>
                    <a:pt x="1127098" y="47045"/>
                    <a:pt x="1176462" y="45720"/>
                    <a:pt x="1227152" y="38431"/>
                  </a:cubicBezTo>
                  <a:cubicBezTo>
                    <a:pt x="1251668" y="35118"/>
                    <a:pt x="1268233" y="47045"/>
                    <a:pt x="1265583" y="67255"/>
                  </a:cubicBezTo>
                  <a:cubicBezTo>
                    <a:pt x="1264258" y="79182"/>
                    <a:pt x="1263264" y="91440"/>
                    <a:pt x="1262270" y="104361"/>
                  </a:cubicBezTo>
                  <a:cubicBezTo>
                    <a:pt x="1258294" y="168965"/>
                    <a:pt x="1262601" y="226943"/>
                    <a:pt x="1267571" y="293867"/>
                  </a:cubicBezTo>
                  <a:cubicBezTo>
                    <a:pt x="1271878" y="349857"/>
                    <a:pt x="1276516" y="413468"/>
                    <a:pt x="1276516" y="489999"/>
                  </a:cubicBezTo>
                  <a:cubicBezTo>
                    <a:pt x="1276516" y="566530"/>
                    <a:pt x="1271878" y="630141"/>
                    <a:pt x="1267571" y="686131"/>
                  </a:cubicBezTo>
                  <a:cubicBezTo>
                    <a:pt x="1262601" y="753386"/>
                    <a:pt x="1258294" y="811364"/>
                    <a:pt x="1262270" y="875637"/>
                  </a:cubicBezTo>
                  <a:cubicBezTo>
                    <a:pt x="1262933" y="888558"/>
                    <a:pt x="1264258" y="900817"/>
                    <a:pt x="1265583" y="912744"/>
                  </a:cubicBezTo>
                  <a:cubicBezTo>
                    <a:pt x="1267902" y="932953"/>
                    <a:pt x="1251668" y="945211"/>
                    <a:pt x="1227152" y="941567"/>
                  </a:cubicBezTo>
                  <a:cubicBezTo>
                    <a:pt x="1176130" y="934278"/>
                    <a:pt x="1126766" y="932953"/>
                    <a:pt x="1098275" y="932953"/>
                  </a:cubicBezTo>
                  <a:cubicBezTo>
                    <a:pt x="1060837" y="932953"/>
                    <a:pt x="1024394" y="934941"/>
                    <a:pt x="995901" y="938585"/>
                  </a:cubicBezTo>
                  <a:cubicBezTo>
                    <a:pt x="908437" y="949850"/>
                    <a:pt x="738146" y="955150"/>
                    <a:pt x="650682" y="955150"/>
                  </a:cubicBezTo>
                  <a:cubicBezTo>
                    <a:pt x="563217" y="955150"/>
                    <a:pt x="392927" y="949850"/>
                    <a:pt x="305463" y="938585"/>
                  </a:cubicBez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2" name="Freeform: Shape 161">
              <a:extLst>
                <a:ext uri="{FF2B5EF4-FFF2-40B4-BE49-F238E27FC236}">
                  <a16:creationId xmlns:a16="http://schemas.microsoft.com/office/drawing/2014/main" id="{C7330CFD-EFEA-4CE4-9977-3BC9E91407CF}"/>
                </a:ext>
              </a:extLst>
            </p:cNvPr>
            <p:cNvSpPr/>
            <p:nvPr/>
          </p:nvSpPr>
          <p:spPr>
            <a:xfrm>
              <a:off x="12587083" y="668343"/>
              <a:ext cx="1126565" cy="762088"/>
            </a:xfrm>
            <a:custGeom>
              <a:avLst/>
              <a:gdLst>
                <a:gd name="connsiteX0" fmla="*/ 604299 w 1126434"/>
                <a:gd name="connsiteY0" fmla="*/ 26623 h 761999"/>
                <a:gd name="connsiteX1" fmla="*/ 480060 w 1126434"/>
                <a:gd name="connsiteY1" fmla="*/ 33249 h 761999"/>
                <a:gd name="connsiteX2" fmla="*/ 371392 w 1126434"/>
                <a:gd name="connsiteY2" fmla="*/ 71349 h 761999"/>
                <a:gd name="connsiteX3" fmla="*/ 196463 w 1126434"/>
                <a:gd name="connsiteY3" fmla="*/ 76319 h 761999"/>
                <a:gd name="connsiteX4" fmla="*/ 240526 w 1126434"/>
                <a:gd name="connsiteY4" fmla="*/ 172397 h 761999"/>
                <a:gd name="connsiteX5" fmla="*/ 179236 w 1126434"/>
                <a:gd name="connsiteY5" fmla="*/ 242965 h 761999"/>
                <a:gd name="connsiteX6" fmla="*/ 216342 w 1126434"/>
                <a:gd name="connsiteY6" fmla="*/ 300281 h 761999"/>
                <a:gd name="connsiteX7" fmla="*/ 171284 w 1126434"/>
                <a:gd name="connsiteY7" fmla="*/ 357596 h 761999"/>
                <a:gd name="connsiteX8" fmla="*/ 24848 w 1126434"/>
                <a:gd name="connsiteY8" fmla="*/ 423526 h 761999"/>
                <a:gd name="connsiteX9" fmla="*/ 81501 w 1126434"/>
                <a:gd name="connsiteY9" fmla="*/ 475872 h 761999"/>
                <a:gd name="connsiteX10" fmla="*/ 106017 w 1126434"/>
                <a:gd name="connsiteY10" fmla="*/ 557704 h 761999"/>
                <a:gd name="connsiteX11" fmla="*/ 135172 w 1126434"/>
                <a:gd name="connsiteY11" fmla="*/ 736608 h 761999"/>
                <a:gd name="connsiteX12" fmla="*/ 232575 w 1126434"/>
                <a:gd name="connsiteY12" fmla="*/ 712754 h 761999"/>
                <a:gd name="connsiteX13" fmla="*/ 326666 w 1126434"/>
                <a:gd name="connsiteY13" fmla="*/ 708779 h 761999"/>
                <a:gd name="connsiteX14" fmla="*/ 544001 w 1126434"/>
                <a:gd name="connsiteY14" fmla="*/ 704472 h 761999"/>
                <a:gd name="connsiteX15" fmla="*/ 784528 w 1126434"/>
                <a:gd name="connsiteY15" fmla="*/ 733958 h 761999"/>
                <a:gd name="connsiteX16" fmla="*/ 979004 w 1126434"/>
                <a:gd name="connsiteY16" fmla="*/ 748867 h 761999"/>
                <a:gd name="connsiteX17" fmla="*/ 1009153 w 1126434"/>
                <a:gd name="connsiteY17" fmla="*/ 623634 h 761999"/>
                <a:gd name="connsiteX18" fmla="*/ 1113183 w 1126434"/>
                <a:gd name="connsiteY18" fmla="*/ 549090 h 761999"/>
                <a:gd name="connsiteX19" fmla="*/ 933615 w 1126434"/>
                <a:gd name="connsiteY19" fmla="*/ 411599 h 761999"/>
                <a:gd name="connsiteX20" fmla="*/ 914400 w 1126434"/>
                <a:gd name="connsiteY20" fmla="*/ 288022 h 761999"/>
                <a:gd name="connsiteX21" fmla="*/ 978010 w 1126434"/>
                <a:gd name="connsiteY21" fmla="*/ 197908 h 761999"/>
                <a:gd name="connsiteX22" fmla="*/ 747754 w 1126434"/>
                <a:gd name="connsiteY22" fmla="*/ 49815 h 761999"/>
                <a:gd name="connsiteX23" fmla="*/ 604299 w 1126434"/>
                <a:gd name="connsiteY23" fmla="*/ 26623 h 76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26434" h="761999">
                  <a:moveTo>
                    <a:pt x="604299" y="26623"/>
                  </a:moveTo>
                  <a:cubicBezTo>
                    <a:pt x="561560" y="24635"/>
                    <a:pt x="521804" y="21985"/>
                    <a:pt x="480060" y="33249"/>
                  </a:cubicBezTo>
                  <a:cubicBezTo>
                    <a:pt x="442954" y="43188"/>
                    <a:pt x="409823" y="65055"/>
                    <a:pt x="371392" y="71349"/>
                  </a:cubicBezTo>
                  <a:cubicBezTo>
                    <a:pt x="310764" y="81288"/>
                    <a:pt x="257755" y="76319"/>
                    <a:pt x="196463" y="76319"/>
                  </a:cubicBezTo>
                  <a:cubicBezTo>
                    <a:pt x="203420" y="104811"/>
                    <a:pt x="240526" y="148543"/>
                    <a:pt x="240526" y="172397"/>
                  </a:cubicBezTo>
                  <a:cubicBezTo>
                    <a:pt x="240526" y="203871"/>
                    <a:pt x="197457" y="222424"/>
                    <a:pt x="179236" y="242965"/>
                  </a:cubicBezTo>
                  <a:cubicBezTo>
                    <a:pt x="198119" y="261187"/>
                    <a:pt x="220979" y="266156"/>
                    <a:pt x="216342" y="300281"/>
                  </a:cubicBezTo>
                  <a:cubicBezTo>
                    <a:pt x="212697" y="325791"/>
                    <a:pt x="192819" y="342356"/>
                    <a:pt x="171284" y="357596"/>
                  </a:cubicBezTo>
                  <a:cubicBezTo>
                    <a:pt x="132190" y="385426"/>
                    <a:pt x="72886" y="418225"/>
                    <a:pt x="24848" y="423526"/>
                  </a:cubicBezTo>
                  <a:cubicBezTo>
                    <a:pt x="31805" y="443735"/>
                    <a:pt x="66261" y="456988"/>
                    <a:pt x="81501" y="475872"/>
                  </a:cubicBezTo>
                  <a:cubicBezTo>
                    <a:pt x="102041" y="502045"/>
                    <a:pt x="104361" y="525568"/>
                    <a:pt x="106017" y="557704"/>
                  </a:cubicBezTo>
                  <a:cubicBezTo>
                    <a:pt x="109330" y="622308"/>
                    <a:pt x="131858" y="671010"/>
                    <a:pt x="135172" y="736608"/>
                  </a:cubicBezTo>
                  <a:cubicBezTo>
                    <a:pt x="167308" y="732633"/>
                    <a:pt x="199113" y="715736"/>
                    <a:pt x="232575" y="712754"/>
                  </a:cubicBezTo>
                  <a:cubicBezTo>
                    <a:pt x="264380" y="709773"/>
                    <a:pt x="295523" y="712092"/>
                    <a:pt x="326666" y="708779"/>
                  </a:cubicBezTo>
                  <a:cubicBezTo>
                    <a:pt x="397565" y="701490"/>
                    <a:pt x="471777" y="704472"/>
                    <a:pt x="544001" y="704472"/>
                  </a:cubicBezTo>
                  <a:cubicBezTo>
                    <a:pt x="625503" y="704472"/>
                    <a:pt x="703690" y="726669"/>
                    <a:pt x="784528" y="733958"/>
                  </a:cubicBezTo>
                  <a:cubicBezTo>
                    <a:pt x="850458" y="739921"/>
                    <a:pt x="917050" y="737271"/>
                    <a:pt x="979004" y="748867"/>
                  </a:cubicBezTo>
                  <a:cubicBezTo>
                    <a:pt x="994575" y="708779"/>
                    <a:pt x="985299" y="660408"/>
                    <a:pt x="1009153" y="623634"/>
                  </a:cubicBezTo>
                  <a:cubicBezTo>
                    <a:pt x="1029693" y="591828"/>
                    <a:pt x="1079389" y="562011"/>
                    <a:pt x="1113183" y="549090"/>
                  </a:cubicBezTo>
                  <a:cubicBezTo>
                    <a:pt x="1052885" y="544452"/>
                    <a:pt x="956476" y="468914"/>
                    <a:pt x="933615" y="411599"/>
                  </a:cubicBezTo>
                  <a:cubicBezTo>
                    <a:pt x="920363" y="378137"/>
                    <a:pt x="916388" y="324135"/>
                    <a:pt x="914400" y="288022"/>
                  </a:cubicBezTo>
                  <a:cubicBezTo>
                    <a:pt x="911749" y="239983"/>
                    <a:pt x="941236" y="226068"/>
                    <a:pt x="978010" y="197908"/>
                  </a:cubicBezTo>
                  <a:cubicBezTo>
                    <a:pt x="866361" y="199233"/>
                    <a:pt x="839525" y="93547"/>
                    <a:pt x="747754" y="49815"/>
                  </a:cubicBezTo>
                  <a:cubicBezTo>
                    <a:pt x="704352" y="29605"/>
                    <a:pt x="652669" y="28942"/>
                    <a:pt x="604299" y="26623"/>
                  </a:cubicBezTo>
                  <a:close/>
                </a:path>
              </a:pathLst>
            </a:custGeom>
            <a:solidFill>
              <a:schemeClr val="bg1">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3" name="Freeform: Shape 162">
              <a:extLst>
                <a:ext uri="{FF2B5EF4-FFF2-40B4-BE49-F238E27FC236}">
                  <a16:creationId xmlns:a16="http://schemas.microsoft.com/office/drawing/2014/main" id="{CCDD053D-2920-42EF-834A-BBA7455DD651}"/>
                </a:ext>
              </a:extLst>
            </p:cNvPr>
            <p:cNvSpPr/>
            <p:nvPr/>
          </p:nvSpPr>
          <p:spPr>
            <a:xfrm>
              <a:off x="12641754" y="686762"/>
              <a:ext cx="994028" cy="994028"/>
            </a:xfrm>
            <a:custGeom>
              <a:avLst/>
              <a:gdLst>
                <a:gd name="connsiteX0" fmla="*/ 414462 w 993913"/>
                <a:gd name="connsiteY0" fmla="*/ 78774 h 993913"/>
                <a:gd name="connsiteX1" fmla="*/ 687457 w 993913"/>
                <a:gd name="connsiteY1" fmla="*/ 78774 h 993913"/>
                <a:gd name="connsiteX2" fmla="*/ 831243 w 993913"/>
                <a:gd name="connsiteY2" fmla="*/ 244757 h 993913"/>
                <a:gd name="connsiteX3" fmla="*/ 862717 w 993913"/>
                <a:gd name="connsiteY3" fmla="*/ 402127 h 993913"/>
                <a:gd name="connsiteX4" fmla="*/ 942230 w 993913"/>
                <a:gd name="connsiteY4" fmla="*/ 549557 h 993913"/>
                <a:gd name="connsiteX5" fmla="*/ 880607 w 993913"/>
                <a:gd name="connsiteY5" fmla="*/ 692349 h 993913"/>
                <a:gd name="connsiteX6" fmla="*/ 974035 w 993913"/>
                <a:gd name="connsiteY6" fmla="*/ 841436 h 993913"/>
                <a:gd name="connsiteX7" fmla="*/ 715286 w 993913"/>
                <a:gd name="connsiteY7" fmla="*/ 961700 h 993913"/>
                <a:gd name="connsiteX8" fmla="*/ 135835 w 993913"/>
                <a:gd name="connsiteY8" fmla="*/ 961700 h 993913"/>
                <a:gd name="connsiteX9" fmla="*/ 46052 w 993913"/>
                <a:gd name="connsiteY9" fmla="*/ 857339 h 993913"/>
                <a:gd name="connsiteX10" fmla="*/ 63611 w 993913"/>
                <a:gd name="connsiteY10" fmla="*/ 761261 h 993913"/>
                <a:gd name="connsiteX11" fmla="*/ 24848 w 993913"/>
                <a:gd name="connsiteY11" fmla="*/ 686054 h 993913"/>
                <a:gd name="connsiteX12" fmla="*/ 109330 w 993913"/>
                <a:gd name="connsiteY12" fmla="*/ 591633 h 993913"/>
                <a:gd name="connsiteX13" fmla="*/ 81170 w 993913"/>
                <a:gd name="connsiteY13" fmla="*/ 453810 h 993913"/>
                <a:gd name="connsiteX14" fmla="*/ 172941 w 993913"/>
                <a:gd name="connsiteY14" fmla="*/ 324933 h 993913"/>
                <a:gd name="connsiteX15" fmla="*/ 186856 w 993913"/>
                <a:gd name="connsiteY15" fmla="*/ 209970 h 993913"/>
                <a:gd name="connsiteX16" fmla="*/ 414462 w 993913"/>
                <a:gd name="connsiteY16" fmla="*/ 78774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3913" h="993913">
                  <a:moveTo>
                    <a:pt x="414462" y="78774"/>
                  </a:moveTo>
                  <a:cubicBezTo>
                    <a:pt x="465482" y="-4715"/>
                    <a:pt x="617220" y="19470"/>
                    <a:pt x="687457" y="78774"/>
                  </a:cubicBezTo>
                  <a:cubicBezTo>
                    <a:pt x="758025" y="138077"/>
                    <a:pt x="825942" y="204669"/>
                    <a:pt x="831243" y="244757"/>
                  </a:cubicBezTo>
                  <a:cubicBezTo>
                    <a:pt x="836544" y="284845"/>
                    <a:pt x="845158" y="358726"/>
                    <a:pt x="862717" y="402127"/>
                  </a:cubicBezTo>
                  <a:cubicBezTo>
                    <a:pt x="880276" y="445528"/>
                    <a:pt x="938585" y="509469"/>
                    <a:pt x="942230" y="549557"/>
                  </a:cubicBezTo>
                  <a:cubicBezTo>
                    <a:pt x="945543" y="589645"/>
                    <a:pt x="873318" y="652261"/>
                    <a:pt x="880607" y="692349"/>
                  </a:cubicBezTo>
                  <a:cubicBezTo>
                    <a:pt x="887565" y="732437"/>
                    <a:pt x="956476" y="810956"/>
                    <a:pt x="974035" y="841436"/>
                  </a:cubicBezTo>
                  <a:cubicBezTo>
                    <a:pt x="991594" y="871916"/>
                    <a:pt x="808382" y="953748"/>
                    <a:pt x="715286" y="961700"/>
                  </a:cubicBezTo>
                  <a:cubicBezTo>
                    <a:pt x="621858" y="969651"/>
                    <a:pt x="179898" y="993836"/>
                    <a:pt x="135835" y="961700"/>
                  </a:cubicBezTo>
                  <a:cubicBezTo>
                    <a:pt x="91771" y="929563"/>
                    <a:pt x="56653" y="895770"/>
                    <a:pt x="46052" y="857339"/>
                  </a:cubicBezTo>
                  <a:cubicBezTo>
                    <a:pt x="35450" y="818908"/>
                    <a:pt x="63611" y="791741"/>
                    <a:pt x="63611" y="761261"/>
                  </a:cubicBezTo>
                  <a:cubicBezTo>
                    <a:pt x="63611" y="730781"/>
                    <a:pt x="24848" y="714878"/>
                    <a:pt x="24848" y="686054"/>
                  </a:cubicBezTo>
                  <a:cubicBezTo>
                    <a:pt x="24848" y="657231"/>
                    <a:pt x="97072" y="631389"/>
                    <a:pt x="109330" y="591633"/>
                  </a:cubicBezTo>
                  <a:cubicBezTo>
                    <a:pt x="121589" y="551545"/>
                    <a:pt x="66923" y="490585"/>
                    <a:pt x="81170" y="453810"/>
                  </a:cubicBezTo>
                  <a:cubicBezTo>
                    <a:pt x="95084" y="417035"/>
                    <a:pt x="159026" y="371647"/>
                    <a:pt x="172941" y="324933"/>
                  </a:cubicBezTo>
                  <a:cubicBezTo>
                    <a:pt x="187187" y="278550"/>
                    <a:pt x="156707" y="255028"/>
                    <a:pt x="186856" y="209970"/>
                  </a:cubicBezTo>
                  <a:cubicBezTo>
                    <a:pt x="216342" y="164581"/>
                    <a:pt x="273658" y="49950"/>
                    <a:pt x="414462" y="78774"/>
                  </a:cubicBezTo>
                  <a:close/>
                </a:path>
              </a:pathLst>
            </a:custGeom>
            <a:solidFill>
              <a:srgbClr val="60100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4" name="Freeform: Shape 163">
              <a:extLst>
                <a:ext uri="{FF2B5EF4-FFF2-40B4-BE49-F238E27FC236}">
                  <a16:creationId xmlns:a16="http://schemas.microsoft.com/office/drawing/2014/main" id="{A26C36EA-2B8E-42E2-BE4E-A5A53BD4A032}"/>
                </a:ext>
              </a:extLst>
            </p:cNvPr>
            <p:cNvSpPr/>
            <p:nvPr/>
          </p:nvSpPr>
          <p:spPr>
            <a:xfrm>
              <a:off x="12743807" y="1389132"/>
              <a:ext cx="795222" cy="463880"/>
            </a:xfrm>
            <a:custGeom>
              <a:avLst/>
              <a:gdLst>
                <a:gd name="connsiteX0" fmla="*/ 774590 w 795130"/>
                <a:gd name="connsiteY0" fmla="*/ 200439 h 463826"/>
                <a:gd name="connsiteX1" fmla="*/ 774590 w 795130"/>
                <a:gd name="connsiteY1" fmla="*/ 200439 h 463826"/>
                <a:gd name="connsiteX2" fmla="*/ 765313 w 795130"/>
                <a:gd name="connsiteY2" fmla="*/ 215348 h 463826"/>
                <a:gd name="connsiteX3" fmla="*/ 708329 w 795130"/>
                <a:gd name="connsiteY3" fmla="*/ 299499 h 463826"/>
                <a:gd name="connsiteX4" fmla="*/ 652008 w 795130"/>
                <a:gd name="connsiteY4" fmla="*/ 423407 h 463826"/>
                <a:gd name="connsiteX5" fmla="*/ 650682 w 795130"/>
                <a:gd name="connsiteY5" fmla="*/ 441297 h 463826"/>
                <a:gd name="connsiteX6" fmla="*/ 148756 w 795130"/>
                <a:gd name="connsiteY6" fmla="*/ 441297 h 463826"/>
                <a:gd name="connsiteX7" fmla="*/ 147431 w 795130"/>
                <a:gd name="connsiteY7" fmla="*/ 423738 h 463826"/>
                <a:gd name="connsiteX8" fmla="*/ 97735 w 795130"/>
                <a:gd name="connsiteY8" fmla="*/ 309770 h 463826"/>
                <a:gd name="connsiteX9" fmla="*/ 70568 w 795130"/>
                <a:gd name="connsiteY9" fmla="*/ 269019 h 463826"/>
                <a:gd name="connsiteX10" fmla="*/ 70568 w 795130"/>
                <a:gd name="connsiteY10" fmla="*/ 268688 h 463826"/>
                <a:gd name="connsiteX11" fmla="*/ 24848 w 795130"/>
                <a:gd name="connsiteY11" fmla="*/ 200439 h 463826"/>
                <a:gd name="connsiteX12" fmla="*/ 107343 w 795130"/>
                <a:gd name="connsiteY12" fmla="*/ 139148 h 463826"/>
                <a:gd name="connsiteX13" fmla="*/ 111650 w 795130"/>
                <a:gd name="connsiteY13" fmla="*/ 136497 h 463826"/>
                <a:gd name="connsiteX14" fmla="*/ 131528 w 795130"/>
                <a:gd name="connsiteY14" fmla="*/ 126227 h 463826"/>
                <a:gd name="connsiteX15" fmla="*/ 199114 w 795130"/>
                <a:gd name="connsiteY15" fmla="*/ 94422 h 463826"/>
                <a:gd name="connsiteX16" fmla="*/ 199446 w 795130"/>
                <a:gd name="connsiteY16" fmla="*/ 94090 h 463826"/>
                <a:gd name="connsiteX17" fmla="*/ 229263 w 795130"/>
                <a:gd name="connsiteY17" fmla="*/ 81832 h 463826"/>
                <a:gd name="connsiteX18" fmla="*/ 247484 w 795130"/>
                <a:gd name="connsiteY18" fmla="*/ 71893 h 463826"/>
                <a:gd name="connsiteX19" fmla="*/ 265375 w 795130"/>
                <a:gd name="connsiteY19" fmla="*/ 41744 h 463826"/>
                <a:gd name="connsiteX20" fmla="*/ 267363 w 795130"/>
                <a:gd name="connsiteY20" fmla="*/ 25179 h 463826"/>
                <a:gd name="connsiteX21" fmla="*/ 272995 w 795130"/>
                <a:gd name="connsiteY21" fmla="*/ 28161 h 463826"/>
                <a:gd name="connsiteX22" fmla="*/ 303475 w 795130"/>
                <a:gd name="connsiteY22" fmla="*/ 36775 h 463826"/>
                <a:gd name="connsiteX23" fmla="*/ 320372 w 795130"/>
                <a:gd name="connsiteY23" fmla="*/ 39757 h 463826"/>
                <a:gd name="connsiteX24" fmla="*/ 342900 w 795130"/>
                <a:gd name="connsiteY24" fmla="*/ 42738 h 463826"/>
                <a:gd name="connsiteX25" fmla="*/ 354164 w 795130"/>
                <a:gd name="connsiteY25" fmla="*/ 44063 h 463826"/>
                <a:gd name="connsiteX26" fmla="*/ 369405 w 795130"/>
                <a:gd name="connsiteY26" fmla="*/ 45720 h 463826"/>
                <a:gd name="connsiteX27" fmla="*/ 378350 w 795130"/>
                <a:gd name="connsiteY27" fmla="*/ 46383 h 463826"/>
                <a:gd name="connsiteX28" fmla="*/ 384645 w 795130"/>
                <a:gd name="connsiteY28" fmla="*/ 47045 h 463826"/>
                <a:gd name="connsiteX29" fmla="*/ 387958 w 795130"/>
                <a:gd name="connsiteY29" fmla="*/ 47377 h 463826"/>
                <a:gd name="connsiteX30" fmla="*/ 399885 w 795130"/>
                <a:gd name="connsiteY30" fmla="*/ 48039 h 463826"/>
                <a:gd name="connsiteX31" fmla="*/ 411812 w 795130"/>
                <a:gd name="connsiteY31" fmla="*/ 47377 h 463826"/>
                <a:gd name="connsiteX32" fmla="*/ 415124 w 795130"/>
                <a:gd name="connsiteY32" fmla="*/ 47045 h 463826"/>
                <a:gd name="connsiteX33" fmla="*/ 422082 w 795130"/>
                <a:gd name="connsiteY33" fmla="*/ 46383 h 463826"/>
                <a:gd name="connsiteX34" fmla="*/ 430033 w 795130"/>
                <a:gd name="connsiteY34" fmla="*/ 45720 h 463826"/>
                <a:gd name="connsiteX35" fmla="*/ 479067 w 795130"/>
                <a:gd name="connsiteY35" fmla="*/ 39757 h 463826"/>
                <a:gd name="connsiteX36" fmla="*/ 498282 w 795130"/>
                <a:gd name="connsiteY36" fmla="*/ 36112 h 463826"/>
                <a:gd name="connsiteX37" fmla="*/ 510540 w 795130"/>
                <a:gd name="connsiteY37" fmla="*/ 33462 h 463826"/>
                <a:gd name="connsiteX38" fmla="*/ 519154 w 795130"/>
                <a:gd name="connsiteY38" fmla="*/ 30811 h 463826"/>
                <a:gd name="connsiteX39" fmla="*/ 519486 w 795130"/>
                <a:gd name="connsiteY39" fmla="*/ 30811 h 463826"/>
                <a:gd name="connsiteX40" fmla="*/ 526775 w 795130"/>
                <a:gd name="connsiteY40" fmla="*/ 28161 h 463826"/>
                <a:gd name="connsiteX41" fmla="*/ 529093 w 795130"/>
                <a:gd name="connsiteY41" fmla="*/ 26836 h 463826"/>
                <a:gd name="connsiteX42" fmla="*/ 531744 w 795130"/>
                <a:gd name="connsiteY42" fmla="*/ 25510 h 463826"/>
                <a:gd name="connsiteX43" fmla="*/ 532406 w 795130"/>
                <a:gd name="connsiteY43" fmla="*/ 24848 h 463826"/>
                <a:gd name="connsiteX44" fmla="*/ 534394 w 795130"/>
                <a:gd name="connsiteY44" fmla="*/ 41413 h 463826"/>
                <a:gd name="connsiteX45" fmla="*/ 551953 w 795130"/>
                <a:gd name="connsiteY45" fmla="*/ 71893 h 463826"/>
                <a:gd name="connsiteX46" fmla="*/ 570506 w 795130"/>
                <a:gd name="connsiteY46" fmla="*/ 81832 h 463826"/>
                <a:gd name="connsiteX47" fmla="*/ 600324 w 795130"/>
                <a:gd name="connsiteY47" fmla="*/ 94090 h 463826"/>
                <a:gd name="connsiteX48" fmla="*/ 600655 w 795130"/>
                <a:gd name="connsiteY48" fmla="*/ 94422 h 463826"/>
                <a:gd name="connsiteX49" fmla="*/ 688120 w 795130"/>
                <a:gd name="connsiteY49" fmla="*/ 136497 h 463826"/>
                <a:gd name="connsiteX50" fmla="*/ 692758 w 795130"/>
                <a:gd name="connsiteY50" fmla="*/ 139148 h 463826"/>
                <a:gd name="connsiteX51" fmla="*/ 693089 w 795130"/>
                <a:gd name="connsiteY51" fmla="*/ 139148 h 463826"/>
                <a:gd name="connsiteX52" fmla="*/ 774590 w 795130"/>
                <a:gd name="connsiteY52" fmla="*/ 200439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95130" h="463826">
                  <a:moveTo>
                    <a:pt x="774590" y="200439"/>
                  </a:moveTo>
                  <a:lnTo>
                    <a:pt x="774590" y="200439"/>
                  </a:lnTo>
                  <a:cubicBezTo>
                    <a:pt x="771940" y="205077"/>
                    <a:pt x="768627" y="210047"/>
                    <a:pt x="765313" y="215348"/>
                  </a:cubicBezTo>
                  <a:cubicBezTo>
                    <a:pt x="750405" y="238539"/>
                    <a:pt x="728870" y="268025"/>
                    <a:pt x="708329" y="299499"/>
                  </a:cubicBezTo>
                  <a:cubicBezTo>
                    <a:pt x="682157" y="339918"/>
                    <a:pt x="657971" y="383650"/>
                    <a:pt x="652008" y="423407"/>
                  </a:cubicBezTo>
                  <a:cubicBezTo>
                    <a:pt x="651345" y="429370"/>
                    <a:pt x="650682" y="435665"/>
                    <a:pt x="650682" y="441297"/>
                  </a:cubicBezTo>
                  <a:lnTo>
                    <a:pt x="148756" y="441297"/>
                  </a:lnTo>
                  <a:cubicBezTo>
                    <a:pt x="148756" y="435334"/>
                    <a:pt x="148093" y="429702"/>
                    <a:pt x="147431" y="423738"/>
                  </a:cubicBezTo>
                  <a:cubicBezTo>
                    <a:pt x="142130" y="387295"/>
                    <a:pt x="121258" y="347207"/>
                    <a:pt x="97735" y="309770"/>
                  </a:cubicBezTo>
                  <a:cubicBezTo>
                    <a:pt x="88459" y="295523"/>
                    <a:pt x="79514" y="282271"/>
                    <a:pt x="70568" y="269019"/>
                  </a:cubicBezTo>
                  <a:lnTo>
                    <a:pt x="70568" y="268688"/>
                  </a:lnTo>
                  <a:cubicBezTo>
                    <a:pt x="52347" y="242515"/>
                    <a:pt x="35119" y="218661"/>
                    <a:pt x="24848" y="200439"/>
                  </a:cubicBezTo>
                  <a:cubicBezTo>
                    <a:pt x="38431" y="180892"/>
                    <a:pt x="71562" y="159026"/>
                    <a:pt x="107343" y="139148"/>
                  </a:cubicBezTo>
                  <a:cubicBezTo>
                    <a:pt x="108999" y="138154"/>
                    <a:pt x="110325" y="137491"/>
                    <a:pt x="111650" y="136497"/>
                  </a:cubicBezTo>
                  <a:cubicBezTo>
                    <a:pt x="118276" y="132853"/>
                    <a:pt x="124902" y="129540"/>
                    <a:pt x="131528" y="126227"/>
                  </a:cubicBezTo>
                  <a:cubicBezTo>
                    <a:pt x="156045" y="113637"/>
                    <a:pt x="180230" y="102704"/>
                    <a:pt x="199114" y="94422"/>
                  </a:cubicBezTo>
                  <a:cubicBezTo>
                    <a:pt x="199114" y="94422"/>
                    <a:pt x="199114" y="94090"/>
                    <a:pt x="199446" y="94090"/>
                  </a:cubicBezTo>
                  <a:cubicBezTo>
                    <a:pt x="212698" y="88458"/>
                    <a:pt x="222968" y="84151"/>
                    <a:pt x="229263" y="81832"/>
                  </a:cubicBezTo>
                  <a:cubicBezTo>
                    <a:pt x="236883" y="79182"/>
                    <a:pt x="242515" y="75869"/>
                    <a:pt x="247484" y="71893"/>
                  </a:cubicBezTo>
                  <a:cubicBezTo>
                    <a:pt x="258086" y="63942"/>
                    <a:pt x="262725" y="53340"/>
                    <a:pt x="265375" y="41744"/>
                  </a:cubicBezTo>
                  <a:cubicBezTo>
                    <a:pt x="266369" y="36443"/>
                    <a:pt x="267032" y="30811"/>
                    <a:pt x="267363" y="25179"/>
                  </a:cubicBezTo>
                  <a:cubicBezTo>
                    <a:pt x="269020" y="26504"/>
                    <a:pt x="271008" y="27498"/>
                    <a:pt x="272995" y="28161"/>
                  </a:cubicBezTo>
                  <a:cubicBezTo>
                    <a:pt x="280615" y="31474"/>
                    <a:pt x="291217" y="34456"/>
                    <a:pt x="303475" y="36775"/>
                  </a:cubicBezTo>
                  <a:cubicBezTo>
                    <a:pt x="308776" y="37769"/>
                    <a:pt x="314739" y="38763"/>
                    <a:pt x="320372" y="39757"/>
                  </a:cubicBezTo>
                  <a:cubicBezTo>
                    <a:pt x="327992" y="41082"/>
                    <a:pt x="335611" y="42076"/>
                    <a:pt x="342900" y="42738"/>
                  </a:cubicBezTo>
                  <a:cubicBezTo>
                    <a:pt x="346876" y="43401"/>
                    <a:pt x="350189" y="43401"/>
                    <a:pt x="354164" y="44063"/>
                  </a:cubicBezTo>
                  <a:cubicBezTo>
                    <a:pt x="359465" y="44726"/>
                    <a:pt x="364766" y="45057"/>
                    <a:pt x="369405" y="45720"/>
                  </a:cubicBezTo>
                  <a:cubicBezTo>
                    <a:pt x="372387" y="46051"/>
                    <a:pt x="375368" y="46383"/>
                    <a:pt x="378350" y="46383"/>
                  </a:cubicBezTo>
                  <a:cubicBezTo>
                    <a:pt x="380669" y="46714"/>
                    <a:pt x="382989" y="46714"/>
                    <a:pt x="384645" y="47045"/>
                  </a:cubicBezTo>
                  <a:cubicBezTo>
                    <a:pt x="385639" y="47045"/>
                    <a:pt x="386964" y="47377"/>
                    <a:pt x="387958" y="47377"/>
                  </a:cubicBezTo>
                  <a:cubicBezTo>
                    <a:pt x="395247" y="48039"/>
                    <a:pt x="399885" y="48039"/>
                    <a:pt x="399885" y="48039"/>
                  </a:cubicBezTo>
                  <a:cubicBezTo>
                    <a:pt x="399885" y="48039"/>
                    <a:pt x="404523" y="47708"/>
                    <a:pt x="411812" y="47377"/>
                  </a:cubicBezTo>
                  <a:cubicBezTo>
                    <a:pt x="412806" y="47377"/>
                    <a:pt x="413800" y="47045"/>
                    <a:pt x="415124" y="47045"/>
                  </a:cubicBezTo>
                  <a:cubicBezTo>
                    <a:pt x="417113" y="46714"/>
                    <a:pt x="419763" y="46714"/>
                    <a:pt x="422082" y="46383"/>
                  </a:cubicBezTo>
                  <a:cubicBezTo>
                    <a:pt x="424732" y="46051"/>
                    <a:pt x="427383" y="46051"/>
                    <a:pt x="430033" y="45720"/>
                  </a:cubicBezTo>
                  <a:cubicBezTo>
                    <a:pt x="444279" y="44395"/>
                    <a:pt x="461838" y="42407"/>
                    <a:pt x="479067" y="39757"/>
                  </a:cubicBezTo>
                  <a:cubicBezTo>
                    <a:pt x="485692" y="38763"/>
                    <a:pt x="492319" y="37437"/>
                    <a:pt x="498282" y="36112"/>
                  </a:cubicBezTo>
                  <a:cubicBezTo>
                    <a:pt x="502589" y="35450"/>
                    <a:pt x="506565" y="34456"/>
                    <a:pt x="510540" y="33462"/>
                  </a:cubicBezTo>
                  <a:cubicBezTo>
                    <a:pt x="513522" y="32799"/>
                    <a:pt x="516504" y="32137"/>
                    <a:pt x="519154" y="30811"/>
                  </a:cubicBezTo>
                  <a:cubicBezTo>
                    <a:pt x="519486" y="30811"/>
                    <a:pt x="519486" y="30811"/>
                    <a:pt x="519486" y="30811"/>
                  </a:cubicBezTo>
                  <a:cubicBezTo>
                    <a:pt x="522468" y="29817"/>
                    <a:pt x="524455" y="29155"/>
                    <a:pt x="526775" y="28161"/>
                  </a:cubicBezTo>
                  <a:cubicBezTo>
                    <a:pt x="527437" y="27830"/>
                    <a:pt x="528431" y="27498"/>
                    <a:pt x="529093" y="26836"/>
                  </a:cubicBezTo>
                  <a:cubicBezTo>
                    <a:pt x="529756" y="26504"/>
                    <a:pt x="530750" y="26173"/>
                    <a:pt x="531744" y="25510"/>
                  </a:cubicBezTo>
                  <a:cubicBezTo>
                    <a:pt x="532076" y="25179"/>
                    <a:pt x="532076" y="25179"/>
                    <a:pt x="532406" y="24848"/>
                  </a:cubicBezTo>
                  <a:cubicBezTo>
                    <a:pt x="532738" y="30811"/>
                    <a:pt x="533400" y="36112"/>
                    <a:pt x="534394" y="41413"/>
                  </a:cubicBezTo>
                  <a:cubicBezTo>
                    <a:pt x="536713" y="53340"/>
                    <a:pt x="541352" y="63610"/>
                    <a:pt x="551953" y="71893"/>
                  </a:cubicBezTo>
                  <a:cubicBezTo>
                    <a:pt x="556592" y="75537"/>
                    <a:pt x="562887" y="78850"/>
                    <a:pt x="570506" y="81832"/>
                  </a:cubicBezTo>
                  <a:cubicBezTo>
                    <a:pt x="576801" y="84483"/>
                    <a:pt x="587071" y="88458"/>
                    <a:pt x="600324" y="94090"/>
                  </a:cubicBezTo>
                  <a:cubicBezTo>
                    <a:pt x="600655" y="94090"/>
                    <a:pt x="600655" y="94422"/>
                    <a:pt x="600655" y="94422"/>
                  </a:cubicBezTo>
                  <a:cubicBezTo>
                    <a:pt x="624841" y="104692"/>
                    <a:pt x="656977" y="119601"/>
                    <a:pt x="688120" y="136497"/>
                  </a:cubicBezTo>
                  <a:cubicBezTo>
                    <a:pt x="689445" y="137160"/>
                    <a:pt x="691101" y="137823"/>
                    <a:pt x="692758" y="139148"/>
                  </a:cubicBezTo>
                  <a:cubicBezTo>
                    <a:pt x="692758" y="139148"/>
                    <a:pt x="692758" y="139148"/>
                    <a:pt x="693089" y="139148"/>
                  </a:cubicBezTo>
                  <a:cubicBezTo>
                    <a:pt x="728207" y="159026"/>
                    <a:pt x="761006" y="181224"/>
                    <a:pt x="774590" y="200439"/>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5" name="Freeform: Shape 164">
              <a:extLst>
                <a:ext uri="{FF2B5EF4-FFF2-40B4-BE49-F238E27FC236}">
                  <a16:creationId xmlns:a16="http://schemas.microsoft.com/office/drawing/2014/main" id="{C9CD8515-31DA-4C4A-BFE0-14C18A8370A5}"/>
                </a:ext>
              </a:extLst>
            </p:cNvPr>
            <p:cNvSpPr/>
            <p:nvPr/>
          </p:nvSpPr>
          <p:spPr>
            <a:xfrm>
              <a:off x="12822667" y="1435852"/>
              <a:ext cx="629551" cy="397611"/>
            </a:xfrm>
            <a:custGeom>
              <a:avLst/>
              <a:gdLst>
                <a:gd name="connsiteX0" fmla="*/ 616889 w 629478"/>
                <a:gd name="connsiteY0" fmla="*/ 80838 h 397565"/>
                <a:gd name="connsiteX1" fmla="*/ 613245 w 629478"/>
                <a:gd name="connsiteY1" fmla="*/ 92103 h 397565"/>
                <a:gd name="connsiteX2" fmla="*/ 613245 w 629478"/>
                <a:gd name="connsiteY2" fmla="*/ 92765 h 397565"/>
                <a:gd name="connsiteX3" fmla="*/ 590716 w 629478"/>
                <a:gd name="connsiteY3" fmla="*/ 201764 h 397565"/>
                <a:gd name="connsiteX4" fmla="*/ 581108 w 629478"/>
                <a:gd name="connsiteY4" fmla="*/ 269682 h 397565"/>
                <a:gd name="connsiteX5" fmla="*/ 580777 w 629478"/>
                <a:gd name="connsiteY5" fmla="*/ 270344 h 397565"/>
                <a:gd name="connsiteX6" fmla="*/ 573157 w 629478"/>
                <a:gd name="connsiteY6" fmla="*/ 377024 h 397565"/>
                <a:gd name="connsiteX7" fmla="*/ 573819 w 629478"/>
                <a:gd name="connsiteY7" fmla="*/ 394915 h 397565"/>
                <a:gd name="connsiteX8" fmla="*/ 67918 w 629478"/>
                <a:gd name="connsiteY8" fmla="*/ 394915 h 397565"/>
                <a:gd name="connsiteX9" fmla="*/ 68580 w 629478"/>
                <a:gd name="connsiteY9" fmla="*/ 377356 h 397565"/>
                <a:gd name="connsiteX10" fmla="*/ 60960 w 629478"/>
                <a:gd name="connsiteY10" fmla="*/ 272001 h 397565"/>
                <a:gd name="connsiteX11" fmla="*/ 54997 w 629478"/>
                <a:gd name="connsiteY11" fmla="*/ 227275 h 397565"/>
                <a:gd name="connsiteX12" fmla="*/ 45058 w 629478"/>
                <a:gd name="connsiteY12" fmla="*/ 167640 h 397565"/>
                <a:gd name="connsiteX13" fmla="*/ 45058 w 629478"/>
                <a:gd name="connsiteY13" fmla="*/ 167309 h 397565"/>
                <a:gd name="connsiteX14" fmla="*/ 28493 w 629478"/>
                <a:gd name="connsiteY14" fmla="*/ 92765 h 397565"/>
                <a:gd name="connsiteX15" fmla="*/ 24848 w 629478"/>
                <a:gd name="connsiteY15" fmla="*/ 80838 h 397565"/>
                <a:gd name="connsiteX16" fmla="*/ 51353 w 629478"/>
                <a:gd name="connsiteY16" fmla="*/ 72556 h 397565"/>
                <a:gd name="connsiteX17" fmla="*/ 123245 w 629478"/>
                <a:gd name="connsiteY17" fmla="*/ 42076 h 397565"/>
                <a:gd name="connsiteX18" fmla="*/ 168634 w 629478"/>
                <a:gd name="connsiteY18" fmla="*/ 24848 h 397565"/>
                <a:gd name="connsiteX19" fmla="*/ 168303 w 629478"/>
                <a:gd name="connsiteY19" fmla="*/ 25842 h 397565"/>
                <a:gd name="connsiteX20" fmla="*/ 167640 w 629478"/>
                <a:gd name="connsiteY20" fmla="*/ 51684 h 397565"/>
                <a:gd name="connsiteX21" fmla="*/ 168634 w 629478"/>
                <a:gd name="connsiteY21" fmla="*/ 58310 h 397565"/>
                <a:gd name="connsiteX22" fmla="*/ 169628 w 629478"/>
                <a:gd name="connsiteY22" fmla="*/ 62948 h 397565"/>
                <a:gd name="connsiteX23" fmla="*/ 170953 w 629478"/>
                <a:gd name="connsiteY23" fmla="*/ 67586 h 397565"/>
                <a:gd name="connsiteX24" fmla="*/ 180230 w 629478"/>
                <a:gd name="connsiteY24" fmla="*/ 86802 h 397565"/>
                <a:gd name="connsiteX25" fmla="*/ 185862 w 629478"/>
                <a:gd name="connsiteY25" fmla="*/ 95084 h 397565"/>
                <a:gd name="connsiteX26" fmla="*/ 192488 w 629478"/>
                <a:gd name="connsiteY26" fmla="*/ 102704 h 397565"/>
                <a:gd name="connsiteX27" fmla="*/ 199776 w 629478"/>
                <a:gd name="connsiteY27" fmla="*/ 109662 h 397565"/>
                <a:gd name="connsiteX28" fmla="*/ 217999 w 629478"/>
                <a:gd name="connsiteY28" fmla="*/ 122914 h 397565"/>
                <a:gd name="connsiteX29" fmla="*/ 225950 w 629478"/>
                <a:gd name="connsiteY29" fmla="*/ 127552 h 397565"/>
                <a:gd name="connsiteX30" fmla="*/ 235226 w 629478"/>
                <a:gd name="connsiteY30" fmla="*/ 132190 h 397565"/>
                <a:gd name="connsiteX31" fmla="*/ 235889 w 629478"/>
                <a:gd name="connsiteY31" fmla="*/ 132522 h 397565"/>
                <a:gd name="connsiteX32" fmla="*/ 244834 w 629478"/>
                <a:gd name="connsiteY32" fmla="*/ 136166 h 397565"/>
                <a:gd name="connsiteX33" fmla="*/ 298506 w 629478"/>
                <a:gd name="connsiteY33" fmla="*/ 150412 h 397565"/>
                <a:gd name="connsiteX34" fmla="*/ 307450 w 629478"/>
                <a:gd name="connsiteY34" fmla="*/ 151406 h 397565"/>
                <a:gd name="connsiteX35" fmla="*/ 320040 w 629478"/>
                <a:gd name="connsiteY35" fmla="*/ 152069 h 397565"/>
                <a:gd name="connsiteX36" fmla="*/ 471778 w 629478"/>
                <a:gd name="connsiteY36" fmla="*/ 26504 h 397565"/>
                <a:gd name="connsiteX37" fmla="*/ 471778 w 629478"/>
                <a:gd name="connsiteY37" fmla="*/ 25510 h 397565"/>
                <a:gd name="connsiteX38" fmla="*/ 517497 w 629478"/>
                <a:gd name="connsiteY38" fmla="*/ 42738 h 397565"/>
                <a:gd name="connsiteX39" fmla="*/ 606950 w 629478"/>
                <a:gd name="connsiteY39" fmla="*/ 79513 h 397565"/>
                <a:gd name="connsiteX40" fmla="*/ 616889 w 629478"/>
                <a:gd name="connsiteY40" fmla="*/ 80838 h 397565"/>
                <a:gd name="connsiteX41" fmla="*/ 616889 w 629478"/>
                <a:gd name="connsiteY41" fmla="*/ 80838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29478" h="397565">
                  <a:moveTo>
                    <a:pt x="616889" y="80838"/>
                  </a:moveTo>
                  <a:cubicBezTo>
                    <a:pt x="615895" y="84151"/>
                    <a:pt x="614570" y="87796"/>
                    <a:pt x="613245" y="92103"/>
                  </a:cubicBezTo>
                  <a:cubicBezTo>
                    <a:pt x="613245" y="92103"/>
                    <a:pt x="613245" y="92434"/>
                    <a:pt x="613245" y="92765"/>
                  </a:cubicBezTo>
                  <a:cubicBezTo>
                    <a:pt x="606288" y="116950"/>
                    <a:pt x="598005" y="157370"/>
                    <a:pt x="590716" y="201764"/>
                  </a:cubicBezTo>
                  <a:cubicBezTo>
                    <a:pt x="587071" y="223630"/>
                    <a:pt x="583758" y="247153"/>
                    <a:pt x="581108" y="269682"/>
                  </a:cubicBezTo>
                  <a:cubicBezTo>
                    <a:pt x="581108" y="269682"/>
                    <a:pt x="580777" y="270013"/>
                    <a:pt x="580777" y="270344"/>
                  </a:cubicBezTo>
                  <a:cubicBezTo>
                    <a:pt x="576139" y="310101"/>
                    <a:pt x="572826" y="348201"/>
                    <a:pt x="573157" y="377024"/>
                  </a:cubicBezTo>
                  <a:cubicBezTo>
                    <a:pt x="573157" y="383650"/>
                    <a:pt x="573488" y="389614"/>
                    <a:pt x="573819" y="394915"/>
                  </a:cubicBezTo>
                  <a:lnTo>
                    <a:pt x="67918" y="394915"/>
                  </a:lnTo>
                  <a:cubicBezTo>
                    <a:pt x="68249" y="389614"/>
                    <a:pt x="68580" y="383650"/>
                    <a:pt x="68580" y="377356"/>
                  </a:cubicBezTo>
                  <a:cubicBezTo>
                    <a:pt x="68912" y="348863"/>
                    <a:pt x="65930" y="311426"/>
                    <a:pt x="60960" y="272001"/>
                  </a:cubicBezTo>
                  <a:cubicBezTo>
                    <a:pt x="59304" y="257423"/>
                    <a:pt x="56984" y="242515"/>
                    <a:pt x="54997" y="227275"/>
                  </a:cubicBezTo>
                  <a:cubicBezTo>
                    <a:pt x="52347" y="206403"/>
                    <a:pt x="48702" y="186524"/>
                    <a:pt x="45058" y="167640"/>
                  </a:cubicBezTo>
                  <a:cubicBezTo>
                    <a:pt x="45058" y="167309"/>
                    <a:pt x="45058" y="167309"/>
                    <a:pt x="45058" y="167309"/>
                  </a:cubicBezTo>
                  <a:cubicBezTo>
                    <a:pt x="39425" y="136829"/>
                    <a:pt x="33794" y="110324"/>
                    <a:pt x="28493" y="92765"/>
                  </a:cubicBezTo>
                  <a:cubicBezTo>
                    <a:pt x="27167" y="88127"/>
                    <a:pt x="26173" y="84151"/>
                    <a:pt x="24848" y="80838"/>
                  </a:cubicBezTo>
                  <a:cubicBezTo>
                    <a:pt x="31806" y="79513"/>
                    <a:pt x="40751" y="76863"/>
                    <a:pt x="51353" y="72556"/>
                  </a:cubicBezTo>
                  <a:cubicBezTo>
                    <a:pt x="69906" y="65598"/>
                    <a:pt x="94422" y="54334"/>
                    <a:pt x="123245" y="42076"/>
                  </a:cubicBezTo>
                  <a:cubicBezTo>
                    <a:pt x="137160" y="36443"/>
                    <a:pt x="152400" y="30811"/>
                    <a:pt x="168634" y="24848"/>
                  </a:cubicBezTo>
                  <a:cubicBezTo>
                    <a:pt x="168634" y="25179"/>
                    <a:pt x="168634" y="25510"/>
                    <a:pt x="168303" y="25842"/>
                  </a:cubicBezTo>
                  <a:cubicBezTo>
                    <a:pt x="166978" y="34787"/>
                    <a:pt x="166646" y="43401"/>
                    <a:pt x="167640" y="51684"/>
                  </a:cubicBezTo>
                  <a:cubicBezTo>
                    <a:pt x="167972" y="54003"/>
                    <a:pt x="168303" y="55990"/>
                    <a:pt x="168634" y="58310"/>
                  </a:cubicBezTo>
                  <a:cubicBezTo>
                    <a:pt x="168965" y="59966"/>
                    <a:pt x="169297" y="61291"/>
                    <a:pt x="169628" y="62948"/>
                  </a:cubicBezTo>
                  <a:cubicBezTo>
                    <a:pt x="169959" y="64604"/>
                    <a:pt x="170291" y="65929"/>
                    <a:pt x="170953" y="67586"/>
                  </a:cubicBezTo>
                  <a:cubicBezTo>
                    <a:pt x="172941" y="74543"/>
                    <a:pt x="175923" y="80838"/>
                    <a:pt x="180230" y="86802"/>
                  </a:cubicBezTo>
                  <a:cubicBezTo>
                    <a:pt x="181887" y="89452"/>
                    <a:pt x="183875" y="92434"/>
                    <a:pt x="185862" y="95084"/>
                  </a:cubicBezTo>
                  <a:cubicBezTo>
                    <a:pt x="187518" y="97735"/>
                    <a:pt x="189838" y="100054"/>
                    <a:pt x="192488" y="102704"/>
                  </a:cubicBezTo>
                  <a:cubicBezTo>
                    <a:pt x="194807" y="105023"/>
                    <a:pt x="197126" y="107343"/>
                    <a:pt x="199776" y="109662"/>
                  </a:cubicBezTo>
                  <a:cubicBezTo>
                    <a:pt x="205409" y="114631"/>
                    <a:pt x="211372" y="118607"/>
                    <a:pt x="217999" y="122914"/>
                  </a:cubicBezTo>
                  <a:cubicBezTo>
                    <a:pt x="220649" y="124570"/>
                    <a:pt x="223300" y="126227"/>
                    <a:pt x="225950" y="127552"/>
                  </a:cubicBezTo>
                  <a:cubicBezTo>
                    <a:pt x="228931" y="129209"/>
                    <a:pt x="232245" y="130865"/>
                    <a:pt x="235226" y="132190"/>
                  </a:cubicBezTo>
                  <a:cubicBezTo>
                    <a:pt x="235226" y="132190"/>
                    <a:pt x="235558" y="132522"/>
                    <a:pt x="235889" y="132522"/>
                  </a:cubicBezTo>
                  <a:cubicBezTo>
                    <a:pt x="238871" y="133847"/>
                    <a:pt x="241521" y="135172"/>
                    <a:pt x="244834" y="136166"/>
                  </a:cubicBezTo>
                  <a:cubicBezTo>
                    <a:pt x="262725" y="143455"/>
                    <a:pt x="281940" y="148093"/>
                    <a:pt x="298506" y="150412"/>
                  </a:cubicBezTo>
                  <a:cubicBezTo>
                    <a:pt x="301487" y="151075"/>
                    <a:pt x="304469" y="151075"/>
                    <a:pt x="307450" y="151406"/>
                  </a:cubicBezTo>
                  <a:cubicBezTo>
                    <a:pt x="311758" y="151737"/>
                    <a:pt x="316065" y="152069"/>
                    <a:pt x="320040" y="152069"/>
                  </a:cubicBezTo>
                  <a:cubicBezTo>
                    <a:pt x="377025" y="152069"/>
                    <a:pt x="487680" y="115294"/>
                    <a:pt x="471778" y="26504"/>
                  </a:cubicBezTo>
                  <a:lnTo>
                    <a:pt x="471778" y="25510"/>
                  </a:lnTo>
                  <a:cubicBezTo>
                    <a:pt x="488012" y="31474"/>
                    <a:pt x="503251" y="36775"/>
                    <a:pt x="517497" y="42738"/>
                  </a:cubicBezTo>
                  <a:cubicBezTo>
                    <a:pt x="556260" y="58972"/>
                    <a:pt x="586409" y="73550"/>
                    <a:pt x="606950" y="79513"/>
                  </a:cubicBezTo>
                  <a:cubicBezTo>
                    <a:pt x="611257" y="79513"/>
                    <a:pt x="613907" y="80176"/>
                    <a:pt x="616889" y="80838"/>
                  </a:cubicBezTo>
                  <a:lnTo>
                    <a:pt x="616889" y="80838"/>
                  </a:lnTo>
                  <a:close/>
                </a:path>
              </a:pathLst>
            </a:custGeom>
            <a:solidFill>
              <a:srgbClr val="F88ED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6" name="Freeform: Shape 165">
              <a:extLst>
                <a:ext uri="{FF2B5EF4-FFF2-40B4-BE49-F238E27FC236}">
                  <a16:creationId xmlns:a16="http://schemas.microsoft.com/office/drawing/2014/main" id="{2712DF72-4C69-4755-8DF7-03428C93B208}"/>
                </a:ext>
              </a:extLst>
            </p:cNvPr>
            <p:cNvSpPr/>
            <p:nvPr/>
          </p:nvSpPr>
          <p:spPr>
            <a:xfrm>
              <a:off x="12984693" y="1389794"/>
              <a:ext cx="298209" cy="99403"/>
            </a:xfrm>
            <a:custGeom>
              <a:avLst/>
              <a:gdLst>
                <a:gd name="connsiteX0" fmla="*/ 293535 w 298173"/>
                <a:gd name="connsiteY0" fmla="*/ 41413 h 99391"/>
                <a:gd name="connsiteX1" fmla="*/ 159026 w 298173"/>
                <a:gd name="connsiteY1" fmla="*/ 84814 h 99391"/>
                <a:gd name="connsiteX2" fmla="*/ 24848 w 298173"/>
                <a:gd name="connsiteY2" fmla="*/ 41744 h 99391"/>
                <a:gd name="connsiteX3" fmla="*/ 26836 w 298173"/>
                <a:gd name="connsiteY3" fmla="*/ 24848 h 99391"/>
                <a:gd name="connsiteX4" fmla="*/ 159026 w 298173"/>
                <a:gd name="connsiteY4" fmla="*/ 47708 h 99391"/>
                <a:gd name="connsiteX5" fmla="*/ 291217 w 298173"/>
                <a:gd name="connsiteY5" fmla="*/ 24848 h 99391"/>
                <a:gd name="connsiteX6" fmla="*/ 293535 w 298173"/>
                <a:gd name="connsiteY6" fmla="*/ 4141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8173" h="99391">
                  <a:moveTo>
                    <a:pt x="293535" y="41413"/>
                  </a:moveTo>
                  <a:cubicBezTo>
                    <a:pt x="250466" y="68249"/>
                    <a:pt x="198783" y="84814"/>
                    <a:pt x="159026" y="84814"/>
                  </a:cubicBezTo>
                  <a:cubicBezTo>
                    <a:pt x="119270" y="84814"/>
                    <a:pt x="67917" y="68249"/>
                    <a:pt x="24848" y="41744"/>
                  </a:cubicBezTo>
                  <a:cubicBezTo>
                    <a:pt x="25842" y="36443"/>
                    <a:pt x="26504" y="30811"/>
                    <a:pt x="26836" y="24848"/>
                  </a:cubicBezTo>
                  <a:cubicBezTo>
                    <a:pt x="52015" y="41744"/>
                    <a:pt x="159026" y="47708"/>
                    <a:pt x="159026" y="47708"/>
                  </a:cubicBezTo>
                  <a:cubicBezTo>
                    <a:pt x="159026" y="47708"/>
                    <a:pt x="266037" y="41744"/>
                    <a:pt x="291217" y="24848"/>
                  </a:cubicBezTo>
                  <a:cubicBezTo>
                    <a:pt x="291879" y="30811"/>
                    <a:pt x="292541" y="36443"/>
                    <a:pt x="293535" y="41413"/>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7" name="Freeform: Shape 166">
              <a:extLst>
                <a:ext uri="{FF2B5EF4-FFF2-40B4-BE49-F238E27FC236}">
                  <a16:creationId xmlns:a16="http://schemas.microsoft.com/office/drawing/2014/main" id="{E7539643-9FC5-4AD5-A16C-93595732527B}"/>
                </a:ext>
              </a:extLst>
            </p:cNvPr>
            <p:cNvSpPr/>
            <p:nvPr/>
          </p:nvSpPr>
          <p:spPr>
            <a:xfrm>
              <a:off x="12867987" y="805306"/>
              <a:ext cx="530148" cy="662686"/>
            </a:xfrm>
            <a:custGeom>
              <a:avLst/>
              <a:gdLst>
                <a:gd name="connsiteX0" fmla="*/ 447998 w 530086"/>
                <a:gd name="connsiteY0" fmla="*/ 68911 h 662608"/>
                <a:gd name="connsiteX1" fmla="*/ 275719 w 530086"/>
                <a:gd name="connsiteY1" fmla="*/ 24848 h 662608"/>
                <a:gd name="connsiteX2" fmla="*/ 103442 w 530086"/>
                <a:gd name="connsiteY2" fmla="*/ 68911 h 662608"/>
                <a:gd name="connsiteX3" fmla="*/ 25253 w 530086"/>
                <a:gd name="connsiteY3" fmla="*/ 263387 h 662608"/>
                <a:gd name="connsiteX4" fmla="*/ 73293 w 530086"/>
                <a:gd name="connsiteY4" fmla="*/ 545990 h 662608"/>
                <a:gd name="connsiteX5" fmla="*/ 275719 w 530086"/>
                <a:gd name="connsiteY5" fmla="*/ 650350 h 662608"/>
                <a:gd name="connsiteX6" fmla="*/ 478147 w 530086"/>
                <a:gd name="connsiteY6" fmla="*/ 545990 h 662608"/>
                <a:gd name="connsiteX7" fmla="*/ 526185 w 530086"/>
                <a:gd name="connsiteY7" fmla="*/ 263387 h 662608"/>
                <a:gd name="connsiteX8" fmla="*/ 447998 w 530086"/>
                <a:gd name="connsiteY8" fmla="*/ 68911 h 6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0086" h="662608">
                  <a:moveTo>
                    <a:pt x="447998" y="68911"/>
                  </a:moveTo>
                  <a:cubicBezTo>
                    <a:pt x="375774" y="26836"/>
                    <a:pt x="323759" y="24848"/>
                    <a:pt x="275719" y="24848"/>
                  </a:cubicBezTo>
                  <a:cubicBezTo>
                    <a:pt x="227681" y="24848"/>
                    <a:pt x="175666" y="26836"/>
                    <a:pt x="103442" y="68911"/>
                  </a:cubicBezTo>
                  <a:cubicBezTo>
                    <a:pt x="31217" y="110987"/>
                    <a:pt x="22603" y="238539"/>
                    <a:pt x="25253" y="263387"/>
                  </a:cubicBezTo>
                  <a:cubicBezTo>
                    <a:pt x="30554" y="311426"/>
                    <a:pt x="39499" y="492650"/>
                    <a:pt x="73293" y="545990"/>
                  </a:cubicBezTo>
                  <a:cubicBezTo>
                    <a:pt x="111393" y="606287"/>
                    <a:pt x="209458" y="650350"/>
                    <a:pt x="275719" y="650350"/>
                  </a:cubicBezTo>
                  <a:cubicBezTo>
                    <a:pt x="341980" y="650350"/>
                    <a:pt x="440046" y="606287"/>
                    <a:pt x="478147" y="545990"/>
                  </a:cubicBezTo>
                  <a:cubicBezTo>
                    <a:pt x="511939" y="492981"/>
                    <a:pt x="520884" y="311426"/>
                    <a:pt x="526185" y="263387"/>
                  </a:cubicBezTo>
                  <a:cubicBezTo>
                    <a:pt x="529167" y="238870"/>
                    <a:pt x="520222" y="110987"/>
                    <a:pt x="447998" y="68911"/>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8" name="Freeform: Shape 167">
              <a:extLst>
                <a:ext uri="{FF2B5EF4-FFF2-40B4-BE49-F238E27FC236}">
                  <a16:creationId xmlns:a16="http://schemas.microsoft.com/office/drawing/2014/main" id="{60EB6B8F-E003-4949-A148-166754BF3D05}"/>
                </a:ext>
              </a:extLst>
            </p:cNvPr>
            <p:cNvSpPr/>
            <p:nvPr/>
          </p:nvSpPr>
          <p:spPr>
            <a:xfrm>
              <a:off x="13170450" y="1012627"/>
              <a:ext cx="165671" cy="99403"/>
            </a:xfrm>
            <a:custGeom>
              <a:avLst/>
              <a:gdLst>
                <a:gd name="connsiteX0" fmla="*/ 38889 w 165652"/>
                <a:gd name="connsiteY0" fmla="*/ 25279 h 99391"/>
                <a:gd name="connsiteX1" fmla="*/ 104156 w 165652"/>
                <a:gd name="connsiteY1" fmla="*/ 38531 h 99391"/>
                <a:gd name="connsiteX2" fmla="*/ 149876 w 165652"/>
                <a:gd name="connsiteY2" fmla="*/ 83257 h 99391"/>
                <a:gd name="connsiteX3" fmla="*/ 147557 w 165652"/>
                <a:gd name="connsiteY3" fmla="*/ 90546 h 99391"/>
                <a:gd name="connsiteX4" fmla="*/ 140600 w 165652"/>
                <a:gd name="connsiteY4" fmla="*/ 89220 h 99391"/>
                <a:gd name="connsiteX5" fmla="*/ 95874 w 165652"/>
                <a:gd name="connsiteY5" fmla="*/ 57084 h 99391"/>
                <a:gd name="connsiteX6" fmla="*/ 43196 w 165652"/>
                <a:gd name="connsiteY6" fmla="*/ 54434 h 99391"/>
                <a:gd name="connsiteX7" fmla="*/ 25306 w 165652"/>
                <a:gd name="connsiteY7" fmla="*/ 43501 h 99391"/>
                <a:gd name="connsiteX8" fmla="*/ 36238 w 165652"/>
                <a:gd name="connsiteY8" fmla="*/ 25610 h 99391"/>
                <a:gd name="connsiteX9" fmla="*/ 38889 w 165652"/>
                <a:gd name="connsiteY9" fmla="*/ 25279 h 99391"/>
                <a:gd name="connsiteX10" fmla="*/ 38889 w 165652"/>
                <a:gd name="connsiteY10" fmla="*/ 25279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652" h="99391">
                  <a:moveTo>
                    <a:pt x="38889" y="25279"/>
                  </a:moveTo>
                  <a:cubicBezTo>
                    <a:pt x="62080" y="23291"/>
                    <a:pt x="84278" y="28260"/>
                    <a:pt x="104156" y="38531"/>
                  </a:cubicBezTo>
                  <a:cubicBezTo>
                    <a:pt x="124035" y="48801"/>
                    <a:pt x="139606" y="65035"/>
                    <a:pt x="149876" y="83257"/>
                  </a:cubicBezTo>
                  <a:cubicBezTo>
                    <a:pt x="151201" y="85907"/>
                    <a:pt x="150539" y="89220"/>
                    <a:pt x="147557" y="90546"/>
                  </a:cubicBezTo>
                  <a:cubicBezTo>
                    <a:pt x="145238" y="91871"/>
                    <a:pt x="142256" y="91208"/>
                    <a:pt x="140600" y="89220"/>
                  </a:cubicBezTo>
                  <a:cubicBezTo>
                    <a:pt x="128672" y="73981"/>
                    <a:pt x="113101" y="62716"/>
                    <a:pt x="95874" y="57084"/>
                  </a:cubicBezTo>
                  <a:cubicBezTo>
                    <a:pt x="78645" y="51452"/>
                    <a:pt x="59762" y="50458"/>
                    <a:pt x="43196" y="54434"/>
                  </a:cubicBezTo>
                  <a:cubicBezTo>
                    <a:pt x="35244" y="56421"/>
                    <a:pt x="27293" y="51452"/>
                    <a:pt x="25306" y="43501"/>
                  </a:cubicBezTo>
                  <a:cubicBezTo>
                    <a:pt x="23318" y="35549"/>
                    <a:pt x="27956" y="27598"/>
                    <a:pt x="36238" y="25610"/>
                  </a:cubicBezTo>
                  <a:cubicBezTo>
                    <a:pt x="37232" y="25279"/>
                    <a:pt x="37895" y="25279"/>
                    <a:pt x="38889" y="25279"/>
                  </a:cubicBezTo>
                  <a:lnTo>
                    <a:pt x="38889" y="25279"/>
                  </a:lnTo>
                  <a:close/>
                </a:path>
              </a:pathLst>
            </a:custGeom>
            <a:solidFill>
              <a:srgbClr val="53000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69" name="Freeform: Shape 168">
              <a:extLst>
                <a:ext uri="{FF2B5EF4-FFF2-40B4-BE49-F238E27FC236}">
                  <a16:creationId xmlns:a16="http://schemas.microsoft.com/office/drawing/2014/main" id="{C5857C52-FDA5-454D-9E85-1325274BEDF7}"/>
                </a:ext>
              </a:extLst>
            </p:cNvPr>
            <p:cNvSpPr/>
            <p:nvPr/>
          </p:nvSpPr>
          <p:spPr>
            <a:xfrm>
              <a:off x="13172564" y="1087533"/>
              <a:ext cx="132537" cy="99403"/>
            </a:xfrm>
            <a:custGeom>
              <a:avLst/>
              <a:gdLst>
                <a:gd name="connsiteX0" fmla="*/ 133847 w 132521"/>
                <a:gd name="connsiteY0" fmla="*/ 73295 h 99391"/>
                <a:gd name="connsiteX1" fmla="*/ 80176 w 132521"/>
                <a:gd name="connsiteY1" fmla="*/ 24924 h 99391"/>
                <a:gd name="connsiteX2" fmla="*/ 24848 w 132521"/>
                <a:gd name="connsiteY2" fmla="*/ 72301 h 99391"/>
                <a:gd name="connsiteX3" fmla="*/ 80508 w 132521"/>
                <a:gd name="connsiteY3" fmla="*/ 100130 h 99391"/>
                <a:gd name="connsiteX4" fmla="*/ 133847 w 132521"/>
                <a:gd name="connsiteY4" fmla="*/ 73295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99391">
                  <a:moveTo>
                    <a:pt x="133847" y="73295"/>
                  </a:moveTo>
                  <a:cubicBezTo>
                    <a:pt x="124902" y="44803"/>
                    <a:pt x="104692" y="26250"/>
                    <a:pt x="80176" y="24924"/>
                  </a:cubicBezTo>
                  <a:cubicBezTo>
                    <a:pt x="53009" y="23599"/>
                    <a:pt x="31474" y="39502"/>
                    <a:pt x="24848" y="72301"/>
                  </a:cubicBezTo>
                  <a:cubicBezTo>
                    <a:pt x="42076" y="91517"/>
                    <a:pt x="58972" y="100130"/>
                    <a:pt x="80508" y="100130"/>
                  </a:cubicBezTo>
                  <a:cubicBezTo>
                    <a:pt x="104692" y="100130"/>
                    <a:pt x="120927" y="88535"/>
                    <a:pt x="133847" y="73295"/>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0" name="Freeform: Shape 169">
              <a:extLst>
                <a:ext uri="{FF2B5EF4-FFF2-40B4-BE49-F238E27FC236}">
                  <a16:creationId xmlns:a16="http://schemas.microsoft.com/office/drawing/2014/main" id="{E133CFEE-760C-410F-92DD-3C937BF96C1A}"/>
                </a:ext>
              </a:extLst>
            </p:cNvPr>
            <p:cNvSpPr/>
            <p:nvPr/>
          </p:nvSpPr>
          <p:spPr>
            <a:xfrm>
              <a:off x="13191100" y="1087504"/>
              <a:ext cx="99403" cy="99403"/>
            </a:xfrm>
            <a:custGeom>
              <a:avLst/>
              <a:gdLst>
                <a:gd name="connsiteX0" fmla="*/ 91793 w 99391"/>
                <a:gd name="connsiteY0" fmla="*/ 53115 h 99391"/>
                <a:gd name="connsiteX1" fmla="*/ 63631 w 99391"/>
                <a:gd name="connsiteY1" fmla="*/ 91546 h 99391"/>
                <a:gd name="connsiteX2" fmla="*/ 25200 w 99391"/>
                <a:gd name="connsiteY2" fmla="*/ 63385 h 99391"/>
                <a:gd name="connsiteX3" fmla="*/ 53361 w 99391"/>
                <a:gd name="connsiteY3" fmla="*/ 25285 h 99391"/>
                <a:gd name="connsiteX4" fmla="*/ 91793 w 99391"/>
                <a:gd name="connsiteY4" fmla="*/ 53115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91793" y="53115"/>
                  </a:moveTo>
                  <a:cubicBezTo>
                    <a:pt x="94443" y="71336"/>
                    <a:pt x="82184" y="88564"/>
                    <a:pt x="63631" y="91546"/>
                  </a:cubicBezTo>
                  <a:cubicBezTo>
                    <a:pt x="45410" y="94528"/>
                    <a:pt x="28182" y="81607"/>
                    <a:pt x="25200" y="63385"/>
                  </a:cubicBezTo>
                  <a:cubicBezTo>
                    <a:pt x="22550" y="45163"/>
                    <a:pt x="35140" y="27936"/>
                    <a:pt x="53361" y="25285"/>
                  </a:cubicBezTo>
                  <a:cubicBezTo>
                    <a:pt x="71914" y="22303"/>
                    <a:pt x="89142" y="34893"/>
                    <a:pt x="91793" y="53115"/>
                  </a:cubicBezTo>
                  <a:close/>
                </a:path>
              </a:pathLst>
            </a:custGeom>
            <a:solidFill>
              <a:srgbClr val="9FA24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1" name="Freeform: Shape 170">
              <a:extLst>
                <a:ext uri="{FF2B5EF4-FFF2-40B4-BE49-F238E27FC236}">
                  <a16:creationId xmlns:a16="http://schemas.microsoft.com/office/drawing/2014/main" id="{617AC038-A0C3-4012-BBB0-9ADB201FA2F9}"/>
                </a:ext>
              </a:extLst>
            </p:cNvPr>
            <p:cNvSpPr/>
            <p:nvPr/>
          </p:nvSpPr>
          <p:spPr>
            <a:xfrm>
              <a:off x="13206781" y="1102608"/>
              <a:ext cx="66269" cy="66269"/>
            </a:xfrm>
            <a:custGeom>
              <a:avLst/>
              <a:gdLst>
                <a:gd name="connsiteX0" fmla="*/ 61204 w 66260"/>
                <a:gd name="connsiteY0" fmla="*/ 40332 h 66260"/>
                <a:gd name="connsiteX1" fmla="*/ 45964 w 66260"/>
                <a:gd name="connsiteY1" fmla="*/ 61204 h 66260"/>
                <a:gd name="connsiteX2" fmla="*/ 25092 w 66260"/>
                <a:gd name="connsiteY2" fmla="*/ 45964 h 66260"/>
                <a:gd name="connsiteX3" fmla="*/ 40332 w 66260"/>
                <a:gd name="connsiteY3" fmla="*/ 25092 h 66260"/>
                <a:gd name="connsiteX4" fmla="*/ 61204 w 66260"/>
                <a:gd name="connsiteY4" fmla="*/ 40332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66260">
                  <a:moveTo>
                    <a:pt x="61204" y="40332"/>
                  </a:moveTo>
                  <a:cubicBezTo>
                    <a:pt x="62861" y="50271"/>
                    <a:pt x="55903" y="59548"/>
                    <a:pt x="45964" y="61204"/>
                  </a:cubicBezTo>
                  <a:cubicBezTo>
                    <a:pt x="36026" y="62861"/>
                    <a:pt x="26748" y="55903"/>
                    <a:pt x="25092" y="45964"/>
                  </a:cubicBezTo>
                  <a:cubicBezTo>
                    <a:pt x="23436" y="36025"/>
                    <a:pt x="30393" y="26748"/>
                    <a:pt x="40332" y="25092"/>
                  </a:cubicBezTo>
                  <a:cubicBezTo>
                    <a:pt x="50271" y="23436"/>
                    <a:pt x="59548" y="30393"/>
                    <a:pt x="61204" y="40332"/>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2" name="Freeform: Shape 171">
              <a:extLst>
                <a:ext uri="{FF2B5EF4-FFF2-40B4-BE49-F238E27FC236}">
                  <a16:creationId xmlns:a16="http://schemas.microsoft.com/office/drawing/2014/main" id="{D3BEF46B-EF15-4819-98D8-882A793D5B23}"/>
                </a:ext>
              </a:extLst>
            </p:cNvPr>
            <p:cNvSpPr/>
            <p:nvPr/>
          </p:nvSpPr>
          <p:spPr>
            <a:xfrm>
              <a:off x="13226753" y="1097805"/>
              <a:ext cx="66269" cy="66269"/>
            </a:xfrm>
            <a:custGeom>
              <a:avLst/>
              <a:gdLst>
                <a:gd name="connsiteX0" fmla="*/ 44879 w 66260"/>
                <a:gd name="connsiteY0" fmla="*/ 33539 h 66260"/>
                <a:gd name="connsiteX1" fmla="*/ 36597 w 66260"/>
                <a:gd name="connsiteY1" fmla="*/ 45135 h 66260"/>
                <a:gd name="connsiteX2" fmla="*/ 25001 w 66260"/>
                <a:gd name="connsiteY2" fmla="*/ 36521 h 66260"/>
                <a:gd name="connsiteX3" fmla="*/ 33283 w 66260"/>
                <a:gd name="connsiteY3" fmla="*/ 24925 h 66260"/>
                <a:gd name="connsiteX4" fmla="*/ 44879 w 66260"/>
                <a:gd name="connsiteY4" fmla="*/ 33539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66260">
                  <a:moveTo>
                    <a:pt x="44879" y="33539"/>
                  </a:moveTo>
                  <a:cubicBezTo>
                    <a:pt x="45873" y="39171"/>
                    <a:pt x="41898" y="44141"/>
                    <a:pt x="36597" y="45135"/>
                  </a:cubicBezTo>
                  <a:cubicBezTo>
                    <a:pt x="30964" y="45798"/>
                    <a:pt x="25995" y="42153"/>
                    <a:pt x="25001" y="36521"/>
                  </a:cubicBezTo>
                  <a:cubicBezTo>
                    <a:pt x="24007" y="31220"/>
                    <a:pt x="27982" y="25919"/>
                    <a:pt x="33283" y="24925"/>
                  </a:cubicBezTo>
                  <a:cubicBezTo>
                    <a:pt x="38915" y="24263"/>
                    <a:pt x="43885" y="27907"/>
                    <a:pt x="44879" y="33539"/>
                  </a:cubicBezTo>
                  <a:close/>
                </a:path>
              </a:pathLst>
            </a:custGeom>
            <a:solidFill>
              <a:srgbClr val="FFFFFF">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3" name="Freeform: Shape 172">
              <a:extLst>
                <a:ext uri="{FF2B5EF4-FFF2-40B4-BE49-F238E27FC236}">
                  <a16:creationId xmlns:a16="http://schemas.microsoft.com/office/drawing/2014/main" id="{08600829-5057-4187-860D-D220AC0736B2}"/>
                </a:ext>
              </a:extLst>
            </p:cNvPr>
            <p:cNvSpPr/>
            <p:nvPr/>
          </p:nvSpPr>
          <p:spPr>
            <a:xfrm>
              <a:off x="13177204" y="1081863"/>
              <a:ext cx="132537" cy="99403"/>
            </a:xfrm>
            <a:custGeom>
              <a:avLst/>
              <a:gdLst>
                <a:gd name="connsiteX0" fmla="*/ 129208 w 132521"/>
                <a:gd name="connsiteY0" fmla="*/ 78965 h 99391"/>
                <a:gd name="connsiteX1" fmla="*/ 108668 w 132521"/>
                <a:gd name="connsiteY1" fmla="*/ 51466 h 99391"/>
                <a:gd name="connsiteX2" fmla="*/ 80838 w 132521"/>
                <a:gd name="connsiteY2" fmla="*/ 37220 h 99391"/>
                <a:gd name="connsiteX3" fmla="*/ 49696 w 132521"/>
                <a:gd name="connsiteY3" fmla="*/ 40533 h 99391"/>
                <a:gd name="connsiteX4" fmla="*/ 24848 w 132521"/>
                <a:gd name="connsiteY4" fmla="*/ 62731 h 99391"/>
                <a:gd name="connsiteX5" fmla="*/ 45389 w 132521"/>
                <a:gd name="connsiteY5" fmla="*/ 32582 h 99391"/>
                <a:gd name="connsiteX6" fmla="*/ 82826 w 132521"/>
                <a:gd name="connsiteY6" fmla="*/ 25625 h 99391"/>
                <a:gd name="connsiteX7" fmla="*/ 115294 w 132521"/>
                <a:gd name="connsiteY7" fmla="*/ 45172 h 99391"/>
                <a:gd name="connsiteX8" fmla="*/ 129208 w 132521"/>
                <a:gd name="connsiteY8" fmla="*/ 7896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521" h="99391">
                  <a:moveTo>
                    <a:pt x="129208" y="78965"/>
                  </a:moveTo>
                  <a:cubicBezTo>
                    <a:pt x="123245" y="68363"/>
                    <a:pt x="116950" y="59086"/>
                    <a:pt x="108668" y="51466"/>
                  </a:cubicBezTo>
                  <a:cubicBezTo>
                    <a:pt x="100385" y="44178"/>
                    <a:pt x="91109" y="38877"/>
                    <a:pt x="80838" y="37220"/>
                  </a:cubicBezTo>
                  <a:cubicBezTo>
                    <a:pt x="70568" y="35233"/>
                    <a:pt x="59634" y="36226"/>
                    <a:pt x="49696" y="40533"/>
                  </a:cubicBezTo>
                  <a:cubicBezTo>
                    <a:pt x="39756" y="44840"/>
                    <a:pt x="31473" y="52792"/>
                    <a:pt x="24848" y="62731"/>
                  </a:cubicBezTo>
                  <a:cubicBezTo>
                    <a:pt x="27167" y="50804"/>
                    <a:pt x="34456" y="39539"/>
                    <a:pt x="45389" y="32582"/>
                  </a:cubicBezTo>
                  <a:cubicBezTo>
                    <a:pt x="56321" y="25293"/>
                    <a:pt x="69905" y="23637"/>
                    <a:pt x="82826" y="25625"/>
                  </a:cubicBezTo>
                  <a:cubicBezTo>
                    <a:pt x="95746" y="27944"/>
                    <a:pt x="107342" y="35233"/>
                    <a:pt x="115294" y="45172"/>
                  </a:cubicBezTo>
                  <a:cubicBezTo>
                    <a:pt x="123577" y="55442"/>
                    <a:pt x="127883" y="67369"/>
                    <a:pt x="129208" y="78965"/>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4" name="Freeform: Shape 173">
              <a:extLst>
                <a:ext uri="{FF2B5EF4-FFF2-40B4-BE49-F238E27FC236}">
                  <a16:creationId xmlns:a16="http://schemas.microsoft.com/office/drawing/2014/main" id="{C1694836-C50C-4506-94AE-5BEB16FD7A7A}"/>
                </a:ext>
              </a:extLst>
            </p:cNvPr>
            <p:cNvSpPr/>
            <p:nvPr/>
          </p:nvSpPr>
          <p:spPr>
            <a:xfrm>
              <a:off x="12941962" y="1012627"/>
              <a:ext cx="165671" cy="99403"/>
            </a:xfrm>
            <a:custGeom>
              <a:avLst/>
              <a:gdLst>
                <a:gd name="connsiteX0" fmla="*/ 136485 w 165652"/>
                <a:gd name="connsiteY0" fmla="*/ 25279 h 99391"/>
                <a:gd name="connsiteX1" fmla="*/ 71218 w 165652"/>
                <a:gd name="connsiteY1" fmla="*/ 38531 h 99391"/>
                <a:gd name="connsiteX2" fmla="*/ 25498 w 165652"/>
                <a:gd name="connsiteY2" fmla="*/ 83257 h 99391"/>
                <a:gd name="connsiteX3" fmla="*/ 27818 w 165652"/>
                <a:gd name="connsiteY3" fmla="*/ 90546 h 99391"/>
                <a:gd name="connsiteX4" fmla="*/ 34775 w 165652"/>
                <a:gd name="connsiteY4" fmla="*/ 89220 h 99391"/>
                <a:gd name="connsiteX5" fmla="*/ 79170 w 165652"/>
                <a:gd name="connsiteY5" fmla="*/ 57084 h 99391"/>
                <a:gd name="connsiteX6" fmla="*/ 131848 w 165652"/>
                <a:gd name="connsiteY6" fmla="*/ 54434 h 99391"/>
                <a:gd name="connsiteX7" fmla="*/ 149737 w 165652"/>
                <a:gd name="connsiteY7" fmla="*/ 43501 h 99391"/>
                <a:gd name="connsiteX8" fmla="*/ 139136 w 165652"/>
                <a:gd name="connsiteY8" fmla="*/ 25610 h 99391"/>
                <a:gd name="connsiteX9" fmla="*/ 136485 w 165652"/>
                <a:gd name="connsiteY9" fmla="*/ 25279 h 99391"/>
                <a:gd name="connsiteX10" fmla="*/ 136485 w 165652"/>
                <a:gd name="connsiteY10" fmla="*/ 25279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652" h="99391">
                  <a:moveTo>
                    <a:pt x="136485" y="25279"/>
                  </a:moveTo>
                  <a:cubicBezTo>
                    <a:pt x="113295" y="23291"/>
                    <a:pt x="91097" y="28260"/>
                    <a:pt x="71218" y="38531"/>
                  </a:cubicBezTo>
                  <a:cubicBezTo>
                    <a:pt x="51672" y="48801"/>
                    <a:pt x="35770" y="65035"/>
                    <a:pt x="25498" y="83257"/>
                  </a:cubicBezTo>
                  <a:cubicBezTo>
                    <a:pt x="24174" y="85907"/>
                    <a:pt x="24836" y="89220"/>
                    <a:pt x="27818" y="90546"/>
                  </a:cubicBezTo>
                  <a:cubicBezTo>
                    <a:pt x="30137" y="91871"/>
                    <a:pt x="33119" y="91208"/>
                    <a:pt x="34775" y="89220"/>
                  </a:cubicBezTo>
                  <a:cubicBezTo>
                    <a:pt x="46702" y="73981"/>
                    <a:pt x="62274" y="62716"/>
                    <a:pt x="79170" y="57084"/>
                  </a:cubicBezTo>
                  <a:cubicBezTo>
                    <a:pt x="96398" y="51452"/>
                    <a:pt x="115282" y="50458"/>
                    <a:pt x="131848" y="54434"/>
                  </a:cubicBezTo>
                  <a:cubicBezTo>
                    <a:pt x="139799" y="56421"/>
                    <a:pt x="147750" y="51452"/>
                    <a:pt x="149737" y="43501"/>
                  </a:cubicBezTo>
                  <a:cubicBezTo>
                    <a:pt x="151726" y="35549"/>
                    <a:pt x="146756" y="27598"/>
                    <a:pt x="139136" y="25610"/>
                  </a:cubicBezTo>
                  <a:cubicBezTo>
                    <a:pt x="138143" y="25279"/>
                    <a:pt x="137479" y="25279"/>
                    <a:pt x="136485" y="25279"/>
                  </a:cubicBezTo>
                  <a:lnTo>
                    <a:pt x="136485" y="25279"/>
                  </a:lnTo>
                  <a:close/>
                </a:path>
              </a:pathLst>
            </a:custGeom>
            <a:solidFill>
              <a:srgbClr val="53000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5" name="Freeform: Shape 174">
              <a:extLst>
                <a:ext uri="{FF2B5EF4-FFF2-40B4-BE49-F238E27FC236}">
                  <a16:creationId xmlns:a16="http://schemas.microsoft.com/office/drawing/2014/main" id="{558B997B-E027-4A5E-8CB8-F1861694F96C}"/>
                </a:ext>
              </a:extLst>
            </p:cNvPr>
            <p:cNvSpPr/>
            <p:nvPr/>
          </p:nvSpPr>
          <p:spPr>
            <a:xfrm>
              <a:off x="12956529" y="1087533"/>
              <a:ext cx="132537" cy="99403"/>
            </a:xfrm>
            <a:custGeom>
              <a:avLst/>
              <a:gdLst>
                <a:gd name="connsiteX0" fmla="*/ 24848 w 132521"/>
                <a:gd name="connsiteY0" fmla="*/ 73295 h 99391"/>
                <a:gd name="connsiteX1" fmla="*/ 78519 w 132521"/>
                <a:gd name="connsiteY1" fmla="*/ 24924 h 99391"/>
                <a:gd name="connsiteX2" fmla="*/ 133847 w 132521"/>
                <a:gd name="connsiteY2" fmla="*/ 72301 h 99391"/>
                <a:gd name="connsiteX3" fmla="*/ 78187 w 132521"/>
                <a:gd name="connsiteY3" fmla="*/ 100130 h 99391"/>
                <a:gd name="connsiteX4" fmla="*/ 24848 w 132521"/>
                <a:gd name="connsiteY4" fmla="*/ 73295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99391">
                  <a:moveTo>
                    <a:pt x="24848" y="73295"/>
                  </a:moveTo>
                  <a:cubicBezTo>
                    <a:pt x="33793" y="44803"/>
                    <a:pt x="54003" y="26250"/>
                    <a:pt x="78519" y="24924"/>
                  </a:cubicBezTo>
                  <a:cubicBezTo>
                    <a:pt x="105355" y="23599"/>
                    <a:pt x="127221" y="39502"/>
                    <a:pt x="133847" y="72301"/>
                  </a:cubicBezTo>
                  <a:cubicBezTo>
                    <a:pt x="116619" y="91517"/>
                    <a:pt x="99723" y="100130"/>
                    <a:pt x="78187" y="100130"/>
                  </a:cubicBezTo>
                  <a:cubicBezTo>
                    <a:pt x="54003" y="100130"/>
                    <a:pt x="37769" y="88535"/>
                    <a:pt x="24848" y="73295"/>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6" name="Freeform: Shape 175">
              <a:extLst>
                <a:ext uri="{FF2B5EF4-FFF2-40B4-BE49-F238E27FC236}">
                  <a16:creationId xmlns:a16="http://schemas.microsoft.com/office/drawing/2014/main" id="{FA765FA2-4130-4040-89E5-139AF22001AD}"/>
                </a:ext>
              </a:extLst>
            </p:cNvPr>
            <p:cNvSpPr/>
            <p:nvPr/>
          </p:nvSpPr>
          <p:spPr>
            <a:xfrm>
              <a:off x="12979695" y="1087504"/>
              <a:ext cx="99403" cy="99403"/>
            </a:xfrm>
            <a:custGeom>
              <a:avLst/>
              <a:gdLst>
                <a:gd name="connsiteX0" fmla="*/ 25207 w 99391"/>
                <a:gd name="connsiteY0" fmla="*/ 53115 h 99391"/>
                <a:gd name="connsiteX1" fmla="*/ 53368 w 99391"/>
                <a:gd name="connsiteY1" fmla="*/ 91546 h 99391"/>
                <a:gd name="connsiteX2" fmla="*/ 91800 w 99391"/>
                <a:gd name="connsiteY2" fmla="*/ 63385 h 99391"/>
                <a:gd name="connsiteX3" fmla="*/ 63639 w 99391"/>
                <a:gd name="connsiteY3" fmla="*/ 25285 h 99391"/>
                <a:gd name="connsiteX4" fmla="*/ 25207 w 99391"/>
                <a:gd name="connsiteY4" fmla="*/ 53115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25207" y="53115"/>
                  </a:moveTo>
                  <a:cubicBezTo>
                    <a:pt x="22557" y="71336"/>
                    <a:pt x="34816" y="88564"/>
                    <a:pt x="53368" y="91546"/>
                  </a:cubicBezTo>
                  <a:cubicBezTo>
                    <a:pt x="71590" y="94528"/>
                    <a:pt x="88818" y="81607"/>
                    <a:pt x="91800" y="63385"/>
                  </a:cubicBezTo>
                  <a:cubicBezTo>
                    <a:pt x="94782" y="45163"/>
                    <a:pt x="81861" y="27936"/>
                    <a:pt x="63639" y="25285"/>
                  </a:cubicBezTo>
                  <a:cubicBezTo>
                    <a:pt x="45086" y="22303"/>
                    <a:pt x="27858" y="34893"/>
                    <a:pt x="25207" y="53115"/>
                  </a:cubicBezTo>
                  <a:close/>
                </a:path>
              </a:pathLst>
            </a:custGeom>
            <a:solidFill>
              <a:srgbClr val="9FA24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7" name="Freeform: Shape 176">
              <a:extLst>
                <a:ext uri="{FF2B5EF4-FFF2-40B4-BE49-F238E27FC236}">
                  <a16:creationId xmlns:a16="http://schemas.microsoft.com/office/drawing/2014/main" id="{C8C7D781-EF88-4EB0-A56C-6FB4A100DB6F}"/>
                </a:ext>
              </a:extLst>
            </p:cNvPr>
            <p:cNvSpPr/>
            <p:nvPr/>
          </p:nvSpPr>
          <p:spPr>
            <a:xfrm>
              <a:off x="12994721" y="1102608"/>
              <a:ext cx="66269" cy="66269"/>
            </a:xfrm>
            <a:custGeom>
              <a:avLst/>
              <a:gdLst>
                <a:gd name="connsiteX0" fmla="*/ 25092 w 66260"/>
                <a:gd name="connsiteY0" fmla="*/ 40332 h 66260"/>
                <a:gd name="connsiteX1" fmla="*/ 40332 w 66260"/>
                <a:gd name="connsiteY1" fmla="*/ 61204 h 66260"/>
                <a:gd name="connsiteX2" fmla="*/ 61204 w 66260"/>
                <a:gd name="connsiteY2" fmla="*/ 45964 h 66260"/>
                <a:gd name="connsiteX3" fmla="*/ 45964 w 66260"/>
                <a:gd name="connsiteY3" fmla="*/ 25092 h 66260"/>
                <a:gd name="connsiteX4" fmla="*/ 25092 w 66260"/>
                <a:gd name="connsiteY4" fmla="*/ 40332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66260">
                  <a:moveTo>
                    <a:pt x="25092" y="40332"/>
                  </a:moveTo>
                  <a:cubicBezTo>
                    <a:pt x="23435" y="50271"/>
                    <a:pt x="30393" y="59548"/>
                    <a:pt x="40332" y="61204"/>
                  </a:cubicBezTo>
                  <a:cubicBezTo>
                    <a:pt x="50272" y="62861"/>
                    <a:pt x="59879" y="55903"/>
                    <a:pt x="61204" y="45964"/>
                  </a:cubicBezTo>
                  <a:cubicBezTo>
                    <a:pt x="62860" y="36025"/>
                    <a:pt x="55903" y="26748"/>
                    <a:pt x="45964" y="25092"/>
                  </a:cubicBezTo>
                  <a:cubicBezTo>
                    <a:pt x="36025" y="23436"/>
                    <a:pt x="26748" y="30393"/>
                    <a:pt x="25092" y="40332"/>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8" name="Freeform: Shape 177">
              <a:extLst>
                <a:ext uri="{FF2B5EF4-FFF2-40B4-BE49-F238E27FC236}">
                  <a16:creationId xmlns:a16="http://schemas.microsoft.com/office/drawing/2014/main" id="{8E14D822-1BA8-43B7-8FB2-9475E8A13BD7}"/>
                </a:ext>
              </a:extLst>
            </p:cNvPr>
            <p:cNvSpPr/>
            <p:nvPr/>
          </p:nvSpPr>
          <p:spPr>
            <a:xfrm>
              <a:off x="12991168" y="1097805"/>
              <a:ext cx="66269" cy="66269"/>
            </a:xfrm>
            <a:custGeom>
              <a:avLst/>
              <a:gdLst>
                <a:gd name="connsiteX0" fmla="*/ 25001 w 66260"/>
                <a:gd name="connsiteY0" fmla="*/ 33539 h 66260"/>
                <a:gd name="connsiteX1" fmla="*/ 33283 w 66260"/>
                <a:gd name="connsiteY1" fmla="*/ 45135 h 66260"/>
                <a:gd name="connsiteX2" fmla="*/ 44879 w 66260"/>
                <a:gd name="connsiteY2" fmla="*/ 36521 h 66260"/>
                <a:gd name="connsiteX3" fmla="*/ 36266 w 66260"/>
                <a:gd name="connsiteY3" fmla="*/ 24925 h 66260"/>
                <a:gd name="connsiteX4" fmla="*/ 25001 w 66260"/>
                <a:gd name="connsiteY4" fmla="*/ 33539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66260">
                  <a:moveTo>
                    <a:pt x="25001" y="33539"/>
                  </a:moveTo>
                  <a:cubicBezTo>
                    <a:pt x="24007" y="39171"/>
                    <a:pt x="27983" y="44141"/>
                    <a:pt x="33283" y="45135"/>
                  </a:cubicBezTo>
                  <a:cubicBezTo>
                    <a:pt x="38584" y="45798"/>
                    <a:pt x="43885" y="42153"/>
                    <a:pt x="44879" y="36521"/>
                  </a:cubicBezTo>
                  <a:cubicBezTo>
                    <a:pt x="45542" y="31220"/>
                    <a:pt x="41898" y="25919"/>
                    <a:pt x="36266" y="24925"/>
                  </a:cubicBezTo>
                  <a:cubicBezTo>
                    <a:pt x="30965" y="24263"/>
                    <a:pt x="25995" y="27907"/>
                    <a:pt x="25001" y="33539"/>
                  </a:cubicBezTo>
                  <a:close/>
                </a:path>
              </a:pathLst>
            </a:custGeom>
            <a:solidFill>
              <a:srgbClr val="FFFFFF">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79" name="Freeform: Shape 178">
              <a:extLst>
                <a:ext uri="{FF2B5EF4-FFF2-40B4-BE49-F238E27FC236}">
                  <a16:creationId xmlns:a16="http://schemas.microsoft.com/office/drawing/2014/main" id="{199AD2BE-F2D9-446E-A0AE-12164F51AFC4}"/>
                </a:ext>
              </a:extLst>
            </p:cNvPr>
            <p:cNvSpPr/>
            <p:nvPr/>
          </p:nvSpPr>
          <p:spPr>
            <a:xfrm>
              <a:off x="12956529" y="1081863"/>
              <a:ext cx="132537" cy="99403"/>
            </a:xfrm>
            <a:custGeom>
              <a:avLst/>
              <a:gdLst>
                <a:gd name="connsiteX0" fmla="*/ 24848 w 132521"/>
                <a:gd name="connsiteY0" fmla="*/ 78965 h 99391"/>
                <a:gd name="connsiteX1" fmla="*/ 45389 w 132521"/>
                <a:gd name="connsiteY1" fmla="*/ 51466 h 99391"/>
                <a:gd name="connsiteX2" fmla="*/ 73218 w 132521"/>
                <a:gd name="connsiteY2" fmla="*/ 37220 h 99391"/>
                <a:gd name="connsiteX3" fmla="*/ 104361 w 132521"/>
                <a:gd name="connsiteY3" fmla="*/ 40533 h 99391"/>
                <a:gd name="connsiteX4" fmla="*/ 129208 w 132521"/>
                <a:gd name="connsiteY4" fmla="*/ 62731 h 99391"/>
                <a:gd name="connsiteX5" fmla="*/ 108668 w 132521"/>
                <a:gd name="connsiteY5" fmla="*/ 32582 h 99391"/>
                <a:gd name="connsiteX6" fmla="*/ 71230 w 132521"/>
                <a:gd name="connsiteY6" fmla="*/ 25625 h 99391"/>
                <a:gd name="connsiteX7" fmla="*/ 38763 w 132521"/>
                <a:gd name="connsiteY7" fmla="*/ 45172 h 99391"/>
                <a:gd name="connsiteX8" fmla="*/ 24848 w 132521"/>
                <a:gd name="connsiteY8" fmla="*/ 7896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521" h="99391">
                  <a:moveTo>
                    <a:pt x="24848" y="78965"/>
                  </a:moveTo>
                  <a:cubicBezTo>
                    <a:pt x="30811" y="68363"/>
                    <a:pt x="37106" y="59086"/>
                    <a:pt x="45389" y="51466"/>
                  </a:cubicBezTo>
                  <a:cubicBezTo>
                    <a:pt x="53671" y="44178"/>
                    <a:pt x="62948" y="38877"/>
                    <a:pt x="73218" y="37220"/>
                  </a:cubicBezTo>
                  <a:cubicBezTo>
                    <a:pt x="83488" y="35233"/>
                    <a:pt x="94422" y="36226"/>
                    <a:pt x="104361" y="40533"/>
                  </a:cubicBezTo>
                  <a:cubicBezTo>
                    <a:pt x="113969" y="44840"/>
                    <a:pt x="122583" y="52792"/>
                    <a:pt x="129208" y="62731"/>
                  </a:cubicBezTo>
                  <a:cubicBezTo>
                    <a:pt x="127221" y="50804"/>
                    <a:pt x="119600" y="39539"/>
                    <a:pt x="108668" y="32582"/>
                  </a:cubicBezTo>
                  <a:cubicBezTo>
                    <a:pt x="97735" y="25293"/>
                    <a:pt x="84152" y="23637"/>
                    <a:pt x="71230" y="25625"/>
                  </a:cubicBezTo>
                  <a:cubicBezTo>
                    <a:pt x="58310" y="27944"/>
                    <a:pt x="46714" y="35233"/>
                    <a:pt x="38763" y="45172"/>
                  </a:cubicBezTo>
                  <a:cubicBezTo>
                    <a:pt x="30480" y="55442"/>
                    <a:pt x="25842" y="67369"/>
                    <a:pt x="24848" y="78965"/>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0" name="Freeform: Shape 179">
              <a:extLst>
                <a:ext uri="{FF2B5EF4-FFF2-40B4-BE49-F238E27FC236}">
                  <a16:creationId xmlns:a16="http://schemas.microsoft.com/office/drawing/2014/main" id="{EA5827D8-0648-4FC3-BA74-E65A6B29F586}"/>
                </a:ext>
              </a:extLst>
            </p:cNvPr>
            <p:cNvSpPr/>
            <p:nvPr/>
          </p:nvSpPr>
          <p:spPr>
            <a:xfrm>
              <a:off x="13081115" y="1232333"/>
              <a:ext cx="99403" cy="66269"/>
            </a:xfrm>
            <a:custGeom>
              <a:avLst/>
              <a:gdLst>
                <a:gd name="connsiteX0" fmla="*/ 24848 w 99391"/>
                <a:gd name="connsiteY0" fmla="*/ 26909 h 66260"/>
                <a:gd name="connsiteX1" fmla="*/ 62948 w 99391"/>
                <a:gd name="connsiteY1" fmla="*/ 26909 h 66260"/>
                <a:gd name="connsiteX2" fmla="*/ 101047 w 99391"/>
                <a:gd name="connsiteY2" fmla="*/ 26909 h 66260"/>
                <a:gd name="connsiteX3" fmla="*/ 62948 w 99391"/>
                <a:gd name="connsiteY3" fmla="*/ 42149 h 66260"/>
                <a:gd name="connsiteX4" fmla="*/ 42407 w 99391"/>
                <a:gd name="connsiteY4" fmla="*/ 38505 h 66260"/>
                <a:gd name="connsiteX5" fmla="*/ 24848 w 99391"/>
                <a:gd name="connsiteY5" fmla="*/ 2690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66260">
                  <a:moveTo>
                    <a:pt x="24848" y="26909"/>
                  </a:moveTo>
                  <a:cubicBezTo>
                    <a:pt x="27166" y="22271"/>
                    <a:pt x="53671" y="26909"/>
                    <a:pt x="62948" y="26909"/>
                  </a:cubicBezTo>
                  <a:cubicBezTo>
                    <a:pt x="72556" y="26909"/>
                    <a:pt x="96078" y="22271"/>
                    <a:pt x="101047" y="26909"/>
                  </a:cubicBezTo>
                  <a:cubicBezTo>
                    <a:pt x="101047" y="36517"/>
                    <a:pt x="76862" y="41818"/>
                    <a:pt x="62948" y="42149"/>
                  </a:cubicBezTo>
                  <a:cubicBezTo>
                    <a:pt x="55991" y="41818"/>
                    <a:pt x="49032" y="40824"/>
                    <a:pt x="42407" y="38505"/>
                  </a:cubicBezTo>
                  <a:cubicBezTo>
                    <a:pt x="35780" y="35854"/>
                    <a:pt x="24848" y="34198"/>
                    <a:pt x="24848" y="26909"/>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1" name="Freeform: Shape 180">
              <a:extLst>
                <a:ext uri="{FF2B5EF4-FFF2-40B4-BE49-F238E27FC236}">
                  <a16:creationId xmlns:a16="http://schemas.microsoft.com/office/drawing/2014/main" id="{BC9744BC-2099-4487-9B51-EB53F326281A}"/>
                </a:ext>
              </a:extLst>
            </p:cNvPr>
            <p:cNvSpPr/>
            <p:nvPr/>
          </p:nvSpPr>
          <p:spPr>
            <a:xfrm>
              <a:off x="12828132" y="1068090"/>
              <a:ext cx="99403" cy="165671"/>
            </a:xfrm>
            <a:custGeom>
              <a:avLst/>
              <a:gdLst>
                <a:gd name="connsiteX0" fmla="*/ 82000 w 99391"/>
                <a:gd name="connsiteY0" fmla="*/ 45028 h 165652"/>
                <a:gd name="connsiteX1" fmla="*/ 41913 w 99391"/>
                <a:gd name="connsiteY1" fmla="*/ 30451 h 165652"/>
                <a:gd name="connsiteX2" fmla="*/ 33298 w 99391"/>
                <a:gd name="connsiteY2" fmla="*/ 132493 h 165652"/>
                <a:gd name="connsiteX3" fmla="*/ 84320 w 99391"/>
                <a:gd name="connsiteY3" fmla="*/ 170261 h 165652"/>
                <a:gd name="connsiteX4" fmla="*/ 82000 w 99391"/>
                <a:gd name="connsiteY4" fmla="*/ 45028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165652">
                  <a:moveTo>
                    <a:pt x="82000" y="45028"/>
                  </a:moveTo>
                  <a:cubicBezTo>
                    <a:pt x="76699" y="32107"/>
                    <a:pt x="54833" y="16205"/>
                    <a:pt x="41913" y="30451"/>
                  </a:cubicBezTo>
                  <a:cubicBezTo>
                    <a:pt x="28991" y="44697"/>
                    <a:pt x="15739" y="97043"/>
                    <a:pt x="33298" y="132493"/>
                  </a:cubicBezTo>
                  <a:cubicBezTo>
                    <a:pt x="53839" y="173906"/>
                    <a:pt x="73718" y="178875"/>
                    <a:pt x="84320" y="170261"/>
                  </a:cubicBezTo>
                  <a:cubicBezTo>
                    <a:pt x="94258" y="161316"/>
                    <a:pt x="82000" y="45028"/>
                    <a:pt x="82000" y="45028"/>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2" name="Freeform: Shape 181">
              <a:extLst>
                <a:ext uri="{FF2B5EF4-FFF2-40B4-BE49-F238E27FC236}">
                  <a16:creationId xmlns:a16="http://schemas.microsoft.com/office/drawing/2014/main" id="{53AF0EFA-DCC3-446D-AF12-3FB277BD8C13}"/>
                </a:ext>
              </a:extLst>
            </p:cNvPr>
            <p:cNvSpPr/>
            <p:nvPr/>
          </p:nvSpPr>
          <p:spPr>
            <a:xfrm>
              <a:off x="12852488" y="1102132"/>
              <a:ext cx="66269" cy="99403"/>
            </a:xfrm>
            <a:custGeom>
              <a:avLst/>
              <a:gdLst>
                <a:gd name="connsiteX0" fmla="*/ 24848 w 66260"/>
                <a:gd name="connsiteY0" fmla="*/ 35507 h 99391"/>
                <a:gd name="connsiteX1" fmla="*/ 40089 w 66260"/>
                <a:gd name="connsiteY1" fmla="*/ 25568 h 99391"/>
                <a:gd name="connsiteX2" fmla="*/ 53009 w 66260"/>
                <a:gd name="connsiteY2" fmla="*/ 42133 h 99391"/>
                <a:gd name="connsiteX3" fmla="*/ 49033 w 66260"/>
                <a:gd name="connsiteY3" fmla="*/ 66650 h 99391"/>
                <a:gd name="connsiteX4" fmla="*/ 32800 w 66260"/>
                <a:gd name="connsiteY4" fmla="*/ 79239 h 99391"/>
                <a:gd name="connsiteX5" fmla="*/ 34125 w 66260"/>
                <a:gd name="connsiteY5" fmla="*/ 76920 h 99391"/>
                <a:gd name="connsiteX6" fmla="*/ 37769 w 66260"/>
                <a:gd name="connsiteY6" fmla="*/ 91497 h 99391"/>
                <a:gd name="connsiteX7" fmla="*/ 45390 w 66260"/>
                <a:gd name="connsiteY7" fmla="*/ 105412 h 99391"/>
                <a:gd name="connsiteX8" fmla="*/ 35450 w 66260"/>
                <a:gd name="connsiteY8" fmla="*/ 93485 h 99391"/>
                <a:gd name="connsiteX9" fmla="*/ 29818 w 66260"/>
                <a:gd name="connsiteY9" fmla="*/ 76257 h 99391"/>
                <a:gd name="connsiteX10" fmla="*/ 29818 w 66260"/>
                <a:gd name="connsiteY10" fmla="*/ 74601 h 99391"/>
                <a:gd name="connsiteX11" fmla="*/ 31143 w 66260"/>
                <a:gd name="connsiteY11" fmla="*/ 73938 h 99391"/>
                <a:gd name="connsiteX12" fmla="*/ 45058 w 66260"/>
                <a:gd name="connsiteY12" fmla="*/ 62343 h 99391"/>
                <a:gd name="connsiteX13" fmla="*/ 48040 w 66260"/>
                <a:gd name="connsiteY13" fmla="*/ 43458 h 99391"/>
                <a:gd name="connsiteX14" fmla="*/ 38431 w 66260"/>
                <a:gd name="connsiteY14" fmla="*/ 29212 h 99391"/>
                <a:gd name="connsiteX15" fmla="*/ 24848 w 66260"/>
                <a:gd name="connsiteY15" fmla="*/ 3550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6260" h="99391">
                  <a:moveTo>
                    <a:pt x="24848" y="35507"/>
                  </a:moveTo>
                  <a:cubicBezTo>
                    <a:pt x="26505" y="27887"/>
                    <a:pt x="34125" y="22917"/>
                    <a:pt x="40089" y="25568"/>
                  </a:cubicBezTo>
                  <a:cubicBezTo>
                    <a:pt x="46052" y="27224"/>
                    <a:pt x="52015" y="33519"/>
                    <a:pt x="53009" y="42133"/>
                  </a:cubicBezTo>
                  <a:cubicBezTo>
                    <a:pt x="54003" y="49753"/>
                    <a:pt x="54003" y="59692"/>
                    <a:pt x="49033" y="66650"/>
                  </a:cubicBezTo>
                  <a:cubicBezTo>
                    <a:pt x="44396" y="73276"/>
                    <a:pt x="38431" y="76257"/>
                    <a:pt x="32800" y="79239"/>
                  </a:cubicBezTo>
                  <a:lnTo>
                    <a:pt x="34125" y="76920"/>
                  </a:lnTo>
                  <a:cubicBezTo>
                    <a:pt x="33462" y="81227"/>
                    <a:pt x="35450" y="86859"/>
                    <a:pt x="37769" y="91497"/>
                  </a:cubicBezTo>
                  <a:cubicBezTo>
                    <a:pt x="39757" y="96467"/>
                    <a:pt x="42408" y="101437"/>
                    <a:pt x="45390" y="105412"/>
                  </a:cubicBezTo>
                  <a:cubicBezTo>
                    <a:pt x="41413" y="102099"/>
                    <a:pt x="38431" y="98124"/>
                    <a:pt x="35450" y="93485"/>
                  </a:cubicBezTo>
                  <a:cubicBezTo>
                    <a:pt x="32800" y="88847"/>
                    <a:pt x="29818" y="83877"/>
                    <a:pt x="29818" y="76257"/>
                  </a:cubicBezTo>
                  <a:lnTo>
                    <a:pt x="29818" y="74601"/>
                  </a:lnTo>
                  <a:lnTo>
                    <a:pt x="31143" y="73938"/>
                  </a:lnTo>
                  <a:cubicBezTo>
                    <a:pt x="36444" y="70957"/>
                    <a:pt x="41745" y="67644"/>
                    <a:pt x="45058" y="62343"/>
                  </a:cubicBezTo>
                  <a:cubicBezTo>
                    <a:pt x="48371" y="57373"/>
                    <a:pt x="49033" y="50416"/>
                    <a:pt x="48040" y="43458"/>
                  </a:cubicBezTo>
                  <a:cubicBezTo>
                    <a:pt x="47377" y="37164"/>
                    <a:pt x="43402" y="31863"/>
                    <a:pt x="38431" y="29212"/>
                  </a:cubicBezTo>
                  <a:cubicBezTo>
                    <a:pt x="34456" y="26893"/>
                    <a:pt x="27830" y="28218"/>
                    <a:pt x="24848" y="35507"/>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3" name="Freeform: Shape 182">
              <a:extLst>
                <a:ext uri="{FF2B5EF4-FFF2-40B4-BE49-F238E27FC236}">
                  <a16:creationId xmlns:a16="http://schemas.microsoft.com/office/drawing/2014/main" id="{F3FC2FC4-3CDA-4DFA-B110-D6DAC8C4A0B1}"/>
                </a:ext>
              </a:extLst>
            </p:cNvPr>
            <p:cNvSpPr/>
            <p:nvPr/>
          </p:nvSpPr>
          <p:spPr>
            <a:xfrm>
              <a:off x="13346541" y="1068090"/>
              <a:ext cx="99403" cy="165671"/>
            </a:xfrm>
            <a:custGeom>
              <a:avLst/>
              <a:gdLst>
                <a:gd name="connsiteX0" fmla="*/ 30791 w 99391"/>
                <a:gd name="connsiteY0" fmla="*/ 45028 h 165652"/>
                <a:gd name="connsiteX1" fmla="*/ 70878 w 99391"/>
                <a:gd name="connsiteY1" fmla="*/ 30451 h 165652"/>
                <a:gd name="connsiteX2" fmla="*/ 79493 w 99391"/>
                <a:gd name="connsiteY2" fmla="*/ 132493 h 165652"/>
                <a:gd name="connsiteX3" fmla="*/ 28803 w 99391"/>
                <a:gd name="connsiteY3" fmla="*/ 170261 h 165652"/>
                <a:gd name="connsiteX4" fmla="*/ 30791 w 99391"/>
                <a:gd name="connsiteY4" fmla="*/ 45028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165652">
                  <a:moveTo>
                    <a:pt x="30791" y="45028"/>
                  </a:moveTo>
                  <a:cubicBezTo>
                    <a:pt x="36091" y="32107"/>
                    <a:pt x="57957" y="16205"/>
                    <a:pt x="70878" y="30451"/>
                  </a:cubicBezTo>
                  <a:cubicBezTo>
                    <a:pt x="83799" y="44697"/>
                    <a:pt x="97052" y="97043"/>
                    <a:pt x="79493" y="132493"/>
                  </a:cubicBezTo>
                  <a:cubicBezTo>
                    <a:pt x="58951" y="173906"/>
                    <a:pt x="39073" y="178875"/>
                    <a:pt x="28803" y="170261"/>
                  </a:cubicBezTo>
                  <a:cubicBezTo>
                    <a:pt x="18863" y="161316"/>
                    <a:pt x="30791" y="45028"/>
                    <a:pt x="30791" y="45028"/>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4" name="Freeform: Shape 183">
              <a:extLst>
                <a:ext uri="{FF2B5EF4-FFF2-40B4-BE49-F238E27FC236}">
                  <a16:creationId xmlns:a16="http://schemas.microsoft.com/office/drawing/2014/main" id="{4ECC12DD-E6E1-4816-8C6C-D5362DB2C373}"/>
                </a:ext>
              </a:extLst>
            </p:cNvPr>
            <p:cNvSpPr/>
            <p:nvPr/>
          </p:nvSpPr>
          <p:spPr>
            <a:xfrm>
              <a:off x="13356788" y="1102132"/>
              <a:ext cx="66269" cy="99403"/>
            </a:xfrm>
            <a:custGeom>
              <a:avLst/>
              <a:gdLst>
                <a:gd name="connsiteX0" fmla="*/ 53675 w 66260"/>
                <a:gd name="connsiteY0" fmla="*/ 35507 h 99391"/>
                <a:gd name="connsiteX1" fmla="*/ 38434 w 66260"/>
                <a:gd name="connsiteY1" fmla="*/ 25568 h 99391"/>
                <a:gd name="connsiteX2" fmla="*/ 25514 w 66260"/>
                <a:gd name="connsiteY2" fmla="*/ 42133 h 99391"/>
                <a:gd name="connsiteX3" fmla="*/ 29490 w 66260"/>
                <a:gd name="connsiteY3" fmla="*/ 66650 h 99391"/>
                <a:gd name="connsiteX4" fmla="*/ 45723 w 66260"/>
                <a:gd name="connsiteY4" fmla="*/ 79239 h 99391"/>
                <a:gd name="connsiteX5" fmla="*/ 44399 w 66260"/>
                <a:gd name="connsiteY5" fmla="*/ 76920 h 99391"/>
                <a:gd name="connsiteX6" fmla="*/ 40754 w 66260"/>
                <a:gd name="connsiteY6" fmla="*/ 91497 h 99391"/>
                <a:gd name="connsiteX7" fmla="*/ 33133 w 66260"/>
                <a:gd name="connsiteY7" fmla="*/ 105412 h 99391"/>
                <a:gd name="connsiteX8" fmla="*/ 43073 w 66260"/>
                <a:gd name="connsiteY8" fmla="*/ 93485 h 99391"/>
                <a:gd name="connsiteX9" fmla="*/ 48705 w 66260"/>
                <a:gd name="connsiteY9" fmla="*/ 76257 h 99391"/>
                <a:gd name="connsiteX10" fmla="*/ 48705 w 66260"/>
                <a:gd name="connsiteY10" fmla="*/ 74601 h 99391"/>
                <a:gd name="connsiteX11" fmla="*/ 47380 w 66260"/>
                <a:gd name="connsiteY11" fmla="*/ 73938 h 99391"/>
                <a:gd name="connsiteX12" fmla="*/ 33465 w 66260"/>
                <a:gd name="connsiteY12" fmla="*/ 62343 h 99391"/>
                <a:gd name="connsiteX13" fmla="*/ 30483 w 66260"/>
                <a:gd name="connsiteY13" fmla="*/ 43458 h 99391"/>
                <a:gd name="connsiteX14" fmla="*/ 40092 w 66260"/>
                <a:gd name="connsiteY14" fmla="*/ 29212 h 99391"/>
                <a:gd name="connsiteX15" fmla="*/ 53675 w 66260"/>
                <a:gd name="connsiteY15" fmla="*/ 3550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6260" h="99391">
                  <a:moveTo>
                    <a:pt x="53675" y="35507"/>
                  </a:moveTo>
                  <a:cubicBezTo>
                    <a:pt x="52018" y="27887"/>
                    <a:pt x="44399" y="22917"/>
                    <a:pt x="38434" y="25568"/>
                  </a:cubicBezTo>
                  <a:cubicBezTo>
                    <a:pt x="32471" y="27224"/>
                    <a:pt x="26508" y="33519"/>
                    <a:pt x="25514" y="42133"/>
                  </a:cubicBezTo>
                  <a:cubicBezTo>
                    <a:pt x="24189" y="49753"/>
                    <a:pt x="24520" y="59692"/>
                    <a:pt x="29490" y="66650"/>
                  </a:cubicBezTo>
                  <a:cubicBezTo>
                    <a:pt x="34127" y="73276"/>
                    <a:pt x="40092" y="76257"/>
                    <a:pt x="45723" y="79239"/>
                  </a:cubicBezTo>
                  <a:lnTo>
                    <a:pt x="44399" y="76920"/>
                  </a:lnTo>
                  <a:cubicBezTo>
                    <a:pt x="45061" y="81227"/>
                    <a:pt x="43073" y="86859"/>
                    <a:pt x="40754" y="91497"/>
                  </a:cubicBezTo>
                  <a:cubicBezTo>
                    <a:pt x="38434" y="96467"/>
                    <a:pt x="36116" y="101437"/>
                    <a:pt x="33133" y="105412"/>
                  </a:cubicBezTo>
                  <a:cubicBezTo>
                    <a:pt x="36778" y="102099"/>
                    <a:pt x="40092" y="98124"/>
                    <a:pt x="43073" y="93485"/>
                  </a:cubicBezTo>
                  <a:cubicBezTo>
                    <a:pt x="45723" y="88847"/>
                    <a:pt x="48705" y="83877"/>
                    <a:pt x="48705" y="76257"/>
                  </a:cubicBezTo>
                  <a:lnTo>
                    <a:pt x="48705" y="74601"/>
                  </a:lnTo>
                  <a:lnTo>
                    <a:pt x="47380" y="73938"/>
                  </a:lnTo>
                  <a:cubicBezTo>
                    <a:pt x="42079" y="70957"/>
                    <a:pt x="36778" y="67644"/>
                    <a:pt x="33465" y="62343"/>
                  </a:cubicBezTo>
                  <a:cubicBezTo>
                    <a:pt x="30152" y="57373"/>
                    <a:pt x="29490" y="50416"/>
                    <a:pt x="30483" y="43458"/>
                  </a:cubicBezTo>
                  <a:cubicBezTo>
                    <a:pt x="31146" y="37164"/>
                    <a:pt x="35122" y="31863"/>
                    <a:pt x="40092" y="29212"/>
                  </a:cubicBezTo>
                  <a:cubicBezTo>
                    <a:pt x="44067" y="26893"/>
                    <a:pt x="50362" y="28218"/>
                    <a:pt x="53675" y="35507"/>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5" name="Freeform: Shape 184">
              <a:extLst>
                <a:ext uri="{FF2B5EF4-FFF2-40B4-BE49-F238E27FC236}">
                  <a16:creationId xmlns:a16="http://schemas.microsoft.com/office/drawing/2014/main" id="{9C03592D-D335-45E7-A69A-2B1CC16E120E}"/>
                </a:ext>
              </a:extLst>
            </p:cNvPr>
            <p:cNvSpPr/>
            <p:nvPr/>
          </p:nvSpPr>
          <p:spPr>
            <a:xfrm>
              <a:off x="13042679" y="1322201"/>
              <a:ext cx="198806" cy="66269"/>
            </a:xfrm>
            <a:custGeom>
              <a:avLst/>
              <a:gdLst>
                <a:gd name="connsiteX0" fmla="*/ 177248 w 198782"/>
                <a:gd name="connsiteY0" fmla="*/ 34456 h 66260"/>
                <a:gd name="connsiteX1" fmla="*/ 176916 w 198782"/>
                <a:gd name="connsiteY1" fmla="*/ 33462 h 66260"/>
                <a:gd name="connsiteX2" fmla="*/ 174929 w 198782"/>
                <a:gd name="connsiteY2" fmla="*/ 31805 h 66260"/>
                <a:gd name="connsiteX3" fmla="*/ 101047 w 198782"/>
                <a:gd name="connsiteY3" fmla="*/ 24848 h 66260"/>
                <a:gd name="connsiteX4" fmla="*/ 28161 w 198782"/>
                <a:gd name="connsiteY4" fmla="*/ 31143 h 66260"/>
                <a:gd name="connsiteX5" fmla="*/ 28161 w 198782"/>
                <a:gd name="connsiteY5" fmla="*/ 31143 h 66260"/>
                <a:gd name="connsiteX6" fmla="*/ 25178 w 198782"/>
                <a:gd name="connsiteY6" fmla="*/ 33130 h 66260"/>
                <a:gd name="connsiteX7" fmla="*/ 24848 w 198782"/>
                <a:gd name="connsiteY7" fmla="*/ 34456 h 66260"/>
                <a:gd name="connsiteX8" fmla="*/ 101379 w 198782"/>
                <a:gd name="connsiteY8" fmla="*/ 46714 h 66260"/>
                <a:gd name="connsiteX9" fmla="*/ 177248 w 198782"/>
                <a:gd name="connsiteY9" fmla="*/ 3445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782" h="66260">
                  <a:moveTo>
                    <a:pt x="177248" y="34456"/>
                  </a:moveTo>
                  <a:cubicBezTo>
                    <a:pt x="177248" y="34124"/>
                    <a:pt x="177248" y="33793"/>
                    <a:pt x="176916" y="33462"/>
                  </a:cubicBezTo>
                  <a:cubicBezTo>
                    <a:pt x="176916" y="32468"/>
                    <a:pt x="176254" y="32137"/>
                    <a:pt x="174929" y="31805"/>
                  </a:cubicBezTo>
                  <a:cubicBezTo>
                    <a:pt x="153725" y="26836"/>
                    <a:pt x="121920" y="24848"/>
                    <a:pt x="101047" y="24848"/>
                  </a:cubicBezTo>
                  <a:cubicBezTo>
                    <a:pt x="80175" y="24848"/>
                    <a:pt x="49364" y="25842"/>
                    <a:pt x="28161" y="31143"/>
                  </a:cubicBezTo>
                  <a:lnTo>
                    <a:pt x="28161" y="31143"/>
                  </a:lnTo>
                  <a:cubicBezTo>
                    <a:pt x="26836" y="31474"/>
                    <a:pt x="25842" y="32137"/>
                    <a:pt x="25178" y="33130"/>
                  </a:cubicBezTo>
                  <a:cubicBezTo>
                    <a:pt x="25178" y="33462"/>
                    <a:pt x="24848" y="34124"/>
                    <a:pt x="24848" y="34456"/>
                  </a:cubicBezTo>
                  <a:cubicBezTo>
                    <a:pt x="40419" y="34456"/>
                    <a:pt x="88789" y="46714"/>
                    <a:pt x="101379" y="46714"/>
                  </a:cubicBezTo>
                  <a:cubicBezTo>
                    <a:pt x="113969" y="46714"/>
                    <a:pt x="161677" y="34456"/>
                    <a:pt x="177248" y="34456"/>
                  </a:cubicBezTo>
                  <a:close/>
                </a:path>
              </a:pathLst>
            </a:custGeom>
            <a:solidFill>
              <a:srgbClr val="F5835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6" name="Freeform: Shape 185">
              <a:extLst>
                <a:ext uri="{FF2B5EF4-FFF2-40B4-BE49-F238E27FC236}">
                  <a16:creationId xmlns:a16="http://schemas.microsoft.com/office/drawing/2014/main" id="{DC4B5400-33F7-4EB6-85C6-B87CEB71BB75}"/>
                </a:ext>
              </a:extLst>
            </p:cNvPr>
            <p:cNvSpPr/>
            <p:nvPr/>
          </p:nvSpPr>
          <p:spPr>
            <a:xfrm>
              <a:off x="13045993" y="1305303"/>
              <a:ext cx="165671" cy="66269"/>
            </a:xfrm>
            <a:custGeom>
              <a:avLst/>
              <a:gdLst>
                <a:gd name="connsiteX0" fmla="*/ 171615 w 165652"/>
                <a:gd name="connsiteY0" fmla="*/ 48370 h 66260"/>
                <a:gd name="connsiteX1" fmla="*/ 97734 w 165652"/>
                <a:gd name="connsiteY1" fmla="*/ 24848 h 66260"/>
                <a:gd name="connsiteX2" fmla="*/ 24848 w 165652"/>
                <a:gd name="connsiteY2" fmla="*/ 47708 h 66260"/>
                <a:gd name="connsiteX3" fmla="*/ 97734 w 165652"/>
                <a:gd name="connsiteY3" fmla="*/ 41413 h 66260"/>
                <a:gd name="connsiteX4" fmla="*/ 171615 w 165652"/>
                <a:gd name="connsiteY4" fmla="*/ 48370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66260">
                  <a:moveTo>
                    <a:pt x="171615" y="48370"/>
                  </a:moveTo>
                  <a:cubicBezTo>
                    <a:pt x="159688" y="36112"/>
                    <a:pt x="122251" y="24848"/>
                    <a:pt x="97734" y="24848"/>
                  </a:cubicBezTo>
                  <a:cubicBezTo>
                    <a:pt x="73550" y="24848"/>
                    <a:pt x="37437" y="35781"/>
                    <a:pt x="24848" y="47708"/>
                  </a:cubicBezTo>
                  <a:cubicBezTo>
                    <a:pt x="46051" y="42738"/>
                    <a:pt x="76862" y="41413"/>
                    <a:pt x="97734" y="41413"/>
                  </a:cubicBezTo>
                  <a:cubicBezTo>
                    <a:pt x="118275" y="41413"/>
                    <a:pt x="150081" y="43401"/>
                    <a:pt x="171615" y="48370"/>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7" name="Freeform: Shape 186">
              <a:extLst>
                <a:ext uri="{FF2B5EF4-FFF2-40B4-BE49-F238E27FC236}">
                  <a16:creationId xmlns:a16="http://schemas.microsoft.com/office/drawing/2014/main" id="{A29C47B6-5A8C-40FE-B918-86ADFC61EBD6}"/>
                </a:ext>
              </a:extLst>
            </p:cNvPr>
            <p:cNvSpPr/>
            <p:nvPr/>
          </p:nvSpPr>
          <p:spPr>
            <a:xfrm>
              <a:off x="13042679" y="1293042"/>
              <a:ext cx="198806" cy="66269"/>
            </a:xfrm>
            <a:custGeom>
              <a:avLst/>
              <a:gdLst>
                <a:gd name="connsiteX0" fmla="*/ 177248 w 198782"/>
                <a:gd name="connsiteY0" fmla="*/ 63611 h 66260"/>
                <a:gd name="connsiteX1" fmla="*/ 176916 w 198782"/>
                <a:gd name="connsiteY1" fmla="*/ 62617 h 66260"/>
                <a:gd name="connsiteX2" fmla="*/ 101047 w 198782"/>
                <a:gd name="connsiteY2" fmla="*/ 24848 h 66260"/>
                <a:gd name="connsiteX3" fmla="*/ 25178 w 198782"/>
                <a:gd name="connsiteY3" fmla="*/ 62285 h 66260"/>
                <a:gd name="connsiteX4" fmla="*/ 24848 w 198782"/>
                <a:gd name="connsiteY4" fmla="*/ 63611 h 66260"/>
                <a:gd name="connsiteX5" fmla="*/ 27829 w 198782"/>
                <a:gd name="connsiteY5" fmla="*/ 59966 h 66260"/>
                <a:gd name="connsiteX6" fmla="*/ 100717 w 198782"/>
                <a:gd name="connsiteY6" fmla="*/ 37106 h 66260"/>
                <a:gd name="connsiteX7" fmla="*/ 174597 w 198782"/>
                <a:gd name="connsiteY7" fmla="*/ 60629 h 66260"/>
                <a:gd name="connsiteX8" fmla="*/ 177248 w 198782"/>
                <a:gd name="connsiteY8" fmla="*/ 6361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782" h="66260">
                  <a:moveTo>
                    <a:pt x="177248" y="63611"/>
                  </a:moveTo>
                  <a:cubicBezTo>
                    <a:pt x="177248" y="63279"/>
                    <a:pt x="177248" y="62948"/>
                    <a:pt x="176916" y="62617"/>
                  </a:cubicBezTo>
                  <a:cubicBezTo>
                    <a:pt x="173935" y="44726"/>
                    <a:pt x="151406" y="24848"/>
                    <a:pt x="101047" y="24848"/>
                  </a:cubicBezTo>
                  <a:cubicBezTo>
                    <a:pt x="51021" y="24848"/>
                    <a:pt x="28492" y="44395"/>
                    <a:pt x="25178" y="62285"/>
                  </a:cubicBezTo>
                  <a:cubicBezTo>
                    <a:pt x="25178" y="62617"/>
                    <a:pt x="24848" y="63279"/>
                    <a:pt x="24848" y="63611"/>
                  </a:cubicBezTo>
                  <a:cubicBezTo>
                    <a:pt x="25510" y="62285"/>
                    <a:pt x="26836" y="61291"/>
                    <a:pt x="27829" y="59966"/>
                  </a:cubicBezTo>
                  <a:cubicBezTo>
                    <a:pt x="40419" y="48039"/>
                    <a:pt x="76531" y="37106"/>
                    <a:pt x="100717" y="37106"/>
                  </a:cubicBezTo>
                  <a:cubicBezTo>
                    <a:pt x="125233" y="37106"/>
                    <a:pt x="162671" y="48371"/>
                    <a:pt x="174597" y="60629"/>
                  </a:cubicBezTo>
                  <a:cubicBezTo>
                    <a:pt x="175923" y="61623"/>
                    <a:pt x="176585" y="62617"/>
                    <a:pt x="177248" y="63611"/>
                  </a:cubicBezTo>
                  <a:close/>
                </a:path>
              </a:pathLst>
            </a:custGeom>
            <a:solidFill>
              <a:srgbClr val="F5835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8" name="Freeform: Shape 187">
              <a:extLst>
                <a:ext uri="{FF2B5EF4-FFF2-40B4-BE49-F238E27FC236}">
                  <a16:creationId xmlns:a16="http://schemas.microsoft.com/office/drawing/2014/main" id="{664FDBCF-1DED-4B65-8FD1-A879D12E2571}"/>
                </a:ext>
              </a:extLst>
            </p:cNvPr>
            <p:cNvSpPr/>
            <p:nvPr/>
          </p:nvSpPr>
          <p:spPr>
            <a:xfrm>
              <a:off x="12690130" y="1564744"/>
              <a:ext cx="231940" cy="265074"/>
            </a:xfrm>
            <a:custGeom>
              <a:avLst/>
              <a:gdLst>
                <a:gd name="connsiteX0" fmla="*/ 207397 w 231913"/>
                <a:gd name="connsiteY0" fmla="*/ 266037 h 265043"/>
                <a:gd name="connsiteX1" fmla="*/ 24848 w 231913"/>
                <a:gd name="connsiteY1" fmla="*/ 266037 h 265043"/>
                <a:gd name="connsiteX2" fmla="*/ 31806 w 231913"/>
                <a:gd name="connsiteY2" fmla="*/ 204415 h 265043"/>
                <a:gd name="connsiteX3" fmla="*/ 45058 w 231913"/>
                <a:gd name="connsiteY3" fmla="*/ 112975 h 265043"/>
                <a:gd name="connsiteX4" fmla="*/ 58310 w 231913"/>
                <a:gd name="connsiteY4" fmla="*/ 61291 h 265043"/>
                <a:gd name="connsiteX5" fmla="*/ 78519 w 231913"/>
                <a:gd name="connsiteY5" fmla="*/ 24848 h 265043"/>
                <a:gd name="connsiteX6" fmla="*/ 166315 w 231913"/>
                <a:gd name="connsiteY6" fmla="*/ 85477 h 265043"/>
                <a:gd name="connsiteX7" fmla="*/ 174266 w 231913"/>
                <a:gd name="connsiteY7" fmla="*/ 97403 h 265043"/>
                <a:gd name="connsiteX8" fmla="*/ 176586 w 231913"/>
                <a:gd name="connsiteY8" fmla="*/ 101048 h 265043"/>
                <a:gd name="connsiteX9" fmla="*/ 193151 w 231913"/>
                <a:gd name="connsiteY9" fmla="*/ 142792 h 265043"/>
                <a:gd name="connsiteX10" fmla="*/ 207397 w 231913"/>
                <a:gd name="connsiteY10" fmla="*/ 266037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1913" h="265043">
                  <a:moveTo>
                    <a:pt x="207397" y="266037"/>
                  </a:moveTo>
                  <a:lnTo>
                    <a:pt x="24848" y="266037"/>
                  </a:lnTo>
                  <a:cubicBezTo>
                    <a:pt x="26505" y="248810"/>
                    <a:pt x="28823" y="227606"/>
                    <a:pt x="31806" y="204415"/>
                  </a:cubicBezTo>
                  <a:cubicBezTo>
                    <a:pt x="35118" y="174597"/>
                    <a:pt x="39425" y="142130"/>
                    <a:pt x="45058" y="112975"/>
                  </a:cubicBezTo>
                  <a:cubicBezTo>
                    <a:pt x="48702" y="93759"/>
                    <a:pt x="53009" y="75869"/>
                    <a:pt x="58310" y="61291"/>
                  </a:cubicBezTo>
                  <a:cubicBezTo>
                    <a:pt x="63943" y="44726"/>
                    <a:pt x="70568" y="31805"/>
                    <a:pt x="78519" y="24848"/>
                  </a:cubicBezTo>
                  <a:cubicBezTo>
                    <a:pt x="78519" y="24848"/>
                    <a:pt x="134841" y="44064"/>
                    <a:pt x="166315" y="85477"/>
                  </a:cubicBezTo>
                  <a:cubicBezTo>
                    <a:pt x="169297" y="89121"/>
                    <a:pt x="172279" y="93097"/>
                    <a:pt x="174266" y="97403"/>
                  </a:cubicBezTo>
                  <a:cubicBezTo>
                    <a:pt x="175260" y="98397"/>
                    <a:pt x="175923" y="99723"/>
                    <a:pt x="176586" y="101048"/>
                  </a:cubicBezTo>
                  <a:cubicBezTo>
                    <a:pt x="182881" y="112975"/>
                    <a:pt x="188844" y="127221"/>
                    <a:pt x="193151" y="142792"/>
                  </a:cubicBezTo>
                  <a:cubicBezTo>
                    <a:pt x="207065" y="185530"/>
                    <a:pt x="213029" y="235889"/>
                    <a:pt x="207397" y="266037"/>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89" name="Freeform: Shape 188">
              <a:extLst>
                <a:ext uri="{FF2B5EF4-FFF2-40B4-BE49-F238E27FC236}">
                  <a16:creationId xmlns:a16="http://schemas.microsoft.com/office/drawing/2014/main" id="{7967B678-C143-4E34-8FF7-28CC50383DD8}"/>
                </a:ext>
              </a:extLst>
            </p:cNvPr>
            <p:cNvSpPr/>
            <p:nvPr/>
          </p:nvSpPr>
          <p:spPr>
            <a:xfrm>
              <a:off x="13362677" y="1564744"/>
              <a:ext cx="231940" cy="265074"/>
            </a:xfrm>
            <a:custGeom>
              <a:avLst/>
              <a:gdLst>
                <a:gd name="connsiteX0" fmla="*/ 209463 w 231913"/>
                <a:gd name="connsiteY0" fmla="*/ 266037 h 265043"/>
                <a:gd name="connsiteX1" fmla="*/ 26583 w 231913"/>
                <a:gd name="connsiteY1" fmla="*/ 266037 h 265043"/>
                <a:gd name="connsiteX2" fmla="*/ 41160 w 231913"/>
                <a:gd name="connsiteY2" fmla="*/ 141136 h 265043"/>
                <a:gd name="connsiteX3" fmla="*/ 41492 w 231913"/>
                <a:gd name="connsiteY3" fmla="*/ 140473 h 265043"/>
                <a:gd name="connsiteX4" fmla="*/ 57394 w 231913"/>
                <a:gd name="connsiteY4" fmla="*/ 101048 h 265043"/>
                <a:gd name="connsiteX5" fmla="*/ 76610 w 231913"/>
                <a:gd name="connsiteY5" fmla="*/ 74875 h 265043"/>
                <a:gd name="connsiteX6" fmla="*/ 92512 w 231913"/>
                <a:gd name="connsiteY6" fmla="*/ 60297 h 265043"/>
                <a:gd name="connsiteX7" fmla="*/ 92844 w 231913"/>
                <a:gd name="connsiteY7" fmla="*/ 59966 h 265043"/>
                <a:gd name="connsiteX8" fmla="*/ 155461 w 231913"/>
                <a:gd name="connsiteY8" fmla="*/ 24848 h 265043"/>
                <a:gd name="connsiteX9" fmla="*/ 155791 w 231913"/>
                <a:gd name="connsiteY9" fmla="*/ 25179 h 265043"/>
                <a:gd name="connsiteX10" fmla="*/ 162418 w 231913"/>
                <a:gd name="connsiteY10" fmla="*/ 33130 h 265043"/>
                <a:gd name="connsiteX11" fmla="*/ 189254 w 231913"/>
                <a:gd name="connsiteY11" fmla="*/ 114300 h 265043"/>
                <a:gd name="connsiteX12" fmla="*/ 197205 w 231913"/>
                <a:gd name="connsiteY12" fmla="*/ 162008 h 265043"/>
                <a:gd name="connsiteX13" fmla="*/ 209463 w 231913"/>
                <a:gd name="connsiteY13" fmla="*/ 266037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1913" h="265043">
                  <a:moveTo>
                    <a:pt x="209463" y="266037"/>
                  </a:moveTo>
                  <a:lnTo>
                    <a:pt x="26583" y="266037"/>
                  </a:lnTo>
                  <a:cubicBezTo>
                    <a:pt x="21614" y="235557"/>
                    <a:pt x="27577" y="183874"/>
                    <a:pt x="41160" y="141136"/>
                  </a:cubicBezTo>
                  <a:cubicBezTo>
                    <a:pt x="41160" y="140804"/>
                    <a:pt x="41492" y="140473"/>
                    <a:pt x="41492" y="140473"/>
                  </a:cubicBezTo>
                  <a:cubicBezTo>
                    <a:pt x="45799" y="125896"/>
                    <a:pt x="51431" y="111981"/>
                    <a:pt x="57394" y="101048"/>
                  </a:cubicBezTo>
                  <a:cubicBezTo>
                    <a:pt x="62364" y="91440"/>
                    <a:pt x="69322" y="82495"/>
                    <a:pt x="76610" y="74875"/>
                  </a:cubicBezTo>
                  <a:cubicBezTo>
                    <a:pt x="81580" y="69574"/>
                    <a:pt x="86881" y="64604"/>
                    <a:pt x="92512" y="60297"/>
                  </a:cubicBezTo>
                  <a:cubicBezTo>
                    <a:pt x="92844" y="60297"/>
                    <a:pt x="92844" y="59966"/>
                    <a:pt x="92844" y="59966"/>
                  </a:cubicBezTo>
                  <a:cubicBezTo>
                    <a:pt x="122661" y="36112"/>
                    <a:pt x="155461" y="24848"/>
                    <a:pt x="155461" y="24848"/>
                  </a:cubicBezTo>
                  <a:lnTo>
                    <a:pt x="155791" y="25179"/>
                  </a:lnTo>
                  <a:cubicBezTo>
                    <a:pt x="158111" y="27167"/>
                    <a:pt x="160099" y="30149"/>
                    <a:pt x="162418" y="33130"/>
                  </a:cubicBezTo>
                  <a:cubicBezTo>
                    <a:pt x="174014" y="49696"/>
                    <a:pt x="182627" y="79844"/>
                    <a:pt x="189254" y="114300"/>
                  </a:cubicBezTo>
                  <a:cubicBezTo>
                    <a:pt x="192235" y="129540"/>
                    <a:pt x="194886" y="145774"/>
                    <a:pt x="197205" y="162008"/>
                  </a:cubicBezTo>
                  <a:cubicBezTo>
                    <a:pt x="202506" y="200108"/>
                    <a:pt x="206481" y="238539"/>
                    <a:pt x="209463" y="266037"/>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0" name="Freeform: Shape 189">
              <a:extLst>
                <a:ext uri="{FF2B5EF4-FFF2-40B4-BE49-F238E27FC236}">
                  <a16:creationId xmlns:a16="http://schemas.microsoft.com/office/drawing/2014/main" id="{8A24C653-7F37-4886-B95A-E0370C17F9EB}"/>
                </a:ext>
              </a:extLst>
            </p:cNvPr>
            <p:cNvSpPr/>
            <p:nvPr/>
          </p:nvSpPr>
          <p:spPr>
            <a:xfrm>
              <a:off x="13357203" y="1491712"/>
              <a:ext cx="231940" cy="331342"/>
            </a:xfrm>
            <a:custGeom>
              <a:avLst/>
              <a:gdLst>
                <a:gd name="connsiteX0" fmla="*/ 207317 w 231913"/>
                <a:gd name="connsiteY0" fmla="*/ 140278 h 331304"/>
                <a:gd name="connsiteX1" fmla="*/ 194727 w 231913"/>
                <a:gd name="connsiteY1" fmla="*/ 187323 h 331304"/>
                <a:gd name="connsiteX2" fmla="*/ 183463 w 231913"/>
                <a:gd name="connsiteY2" fmla="*/ 213827 h 331304"/>
                <a:gd name="connsiteX3" fmla="*/ 81090 w 231913"/>
                <a:gd name="connsiteY3" fmla="*/ 338729 h 331304"/>
                <a:gd name="connsiteX4" fmla="*/ 26755 w 231913"/>
                <a:gd name="connsiteY4" fmla="*/ 338729 h 331304"/>
                <a:gd name="connsiteX5" fmla="*/ 25430 w 231913"/>
                <a:gd name="connsiteY5" fmla="*/ 324152 h 331304"/>
                <a:gd name="connsiteX6" fmla="*/ 40671 w 231913"/>
                <a:gd name="connsiteY6" fmla="*/ 149554 h 331304"/>
                <a:gd name="connsiteX7" fmla="*/ 74463 w 231913"/>
                <a:gd name="connsiteY7" fmla="*/ 34261 h 331304"/>
                <a:gd name="connsiteX8" fmla="*/ 76783 w 231913"/>
                <a:gd name="connsiteY8" fmla="*/ 30616 h 331304"/>
                <a:gd name="connsiteX9" fmla="*/ 82414 w 231913"/>
                <a:gd name="connsiteY9" fmla="*/ 24984 h 331304"/>
                <a:gd name="connsiteX10" fmla="*/ 82746 w 231913"/>
                <a:gd name="connsiteY10" fmla="*/ 24984 h 331304"/>
                <a:gd name="connsiteX11" fmla="*/ 183463 w 231913"/>
                <a:gd name="connsiteY11" fmla="*/ 99196 h 331304"/>
                <a:gd name="connsiteX12" fmla="*/ 207317 w 231913"/>
                <a:gd name="connsiteY12" fmla="*/ 140278 h 33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1913" h="331304">
                  <a:moveTo>
                    <a:pt x="207317" y="140278"/>
                  </a:moveTo>
                  <a:cubicBezTo>
                    <a:pt x="204335" y="156843"/>
                    <a:pt x="200028" y="172414"/>
                    <a:pt x="194727" y="187323"/>
                  </a:cubicBezTo>
                  <a:cubicBezTo>
                    <a:pt x="191414" y="196268"/>
                    <a:pt x="187770" y="205214"/>
                    <a:pt x="183463" y="213827"/>
                  </a:cubicBezTo>
                  <a:cubicBezTo>
                    <a:pt x="156958" y="270149"/>
                    <a:pt x="115876" y="312888"/>
                    <a:pt x="81090" y="338729"/>
                  </a:cubicBezTo>
                  <a:lnTo>
                    <a:pt x="26755" y="338729"/>
                  </a:lnTo>
                  <a:cubicBezTo>
                    <a:pt x="26093" y="334422"/>
                    <a:pt x="25430" y="329453"/>
                    <a:pt x="25430" y="324152"/>
                  </a:cubicBezTo>
                  <a:cubicBezTo>
                    <a:pt x="22780" y="281414"/>
                    <a:pt x="29406" y="211177"/>
                    <a:pt x="40671" y="149554"/>
                  </a:cubicBezTo>
                  <a:cubicBezTo>
                    <a:pt x="49947" y="99196"/>
                    <a:pt x="61874" y="54470"/>
                    <a:pt x="74463" y="34261"/>
                  </a:cubicBezTo>
                  <a:cubicBezTo>
                    <a:pt x="75126" y="32935"/>
                    <a:pt x="75789" y="31610"/>
                    <a:pt x="76783" y="30616"/>
                  </a:cubicBezTo>
                  <a:cubicBezTo>
                    <a:pt x="78770" y="28297"/>
                    <a:pt x="80427" y="26309"/>
                    <a:pt x="82414" y="24984"/>
                  </a:cubicBezTo>
                  <a:lnTo>
                    <a:pt x="82746" y="24984"/>
                  </a:lnTo>
                  <a:cubicBezTo>
                    <a:pt x="109913" y="22334"/>
                    <a:pt x="153646" y="58777"/>
                    <a:pt x="183463" y="99196"/>
                  </a:cubicBezTo>
                  <a:cubicBezTo>
                    <a:pt x="193071" y="112780"/>
                    <a:pt x="201684" y="127026"/>
                    <a:pt x="207317" y="140278"/>
                  </a:cubicBezTo>
                  <a:close/>
                </a:path>
              </a:pathLst>
            </a:custGeom>
            <a:solidFill>
              <a:srgbClr val="F88ED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1" name="Freeform: Shape 190">
              <a:extLst>
                <a:ext uri="{FF2B5EF4-FFF2-40B4-BE49-F238E27FC236}">
                  <a16:creationId xmlns:a16="http://schemas.microsoft.com/office/drawing/2014/main" id="{EA9CBF79-3D9D-4D8B-9FD8-FAE54C86388E}"/>
                </a:ext>
              </a:extLst>
            </p:cNvPr>
            <p:cNvSpPr/>
            <p:nvPr/>
          </p:nvSpPr>
          <p:spPr>
            <a:xfrm>
              <a:off x="12698745" y="1491332"/>
              <a:ext cx="198806" cy="331342"/>
            </a:xfrm>
            <a:custGeom>
              <a:avLst/>
              <a:gdLst>
                <a:gd name="connsiteX0" fmla="*/ 206734 w 198782"/>
                <a:gd name="connsiteY0" fmla="*/ 315917 h 331304"/>
                <a:gd name="connsiteX1" fmla="*/ 205409 w 198782"/>
                <a:gd name="connsiteY1" fmla="*/ 339440 h 331304"/>
                <a:gd name="connsiteX2" fmla="*/ 146105 w 198782"/>
                <a:gd name="connsiteY2" fmla="*/ 339440 h 331304"/>
                <a:gd name="connsiteX3" fmla="*/ 74875 w 198782"/>
                <a:gd name="connsiteY3" fmla="*/ 261584 h 331304"/>
                <a:gd name="connsiteX4" fmla="*/ 36774 w 198782"/>
                <a:gd name="connsiteY4" fmla="*/ 186709 h 331304"/>
                <a:gd name="connsiteX5" fmla="*/ 32799 w 198782"/>
                <a:gd name="connsiteY5" fmla="*/ 173457 h 331304"/>
                <a:gd name="connsiteX6" fmla="*/ 32799 w 198782"/>
                <a:gd name="connsiteY6" fmla="*/ 173125 h 331304"/>
                <a:gd name="connsiteX7" fmla="*/ 24848 w 198782"/>
                <a:gd name="connsiteY7" fmla="*/ 140657 h 331304"/>
                <a:gd name="connsiteX8" fmla="*/ 25179 w 198782"/>
                <a:gd name="connsiteY8" fmla="*/ 140326 h 331304"/>
                <a:gd name="connsiteX9" fmla="*/ 34787 w 198782"/>
                <a:gd name="connsiteY9" fmla="*/ 120779 h 331304"/>
                <a:gd name="connsiteX10" fmla="*/ 149749 w 198782"/>
                <a:gd name="connsiteY10" fmla="*/ 25032 h 331304"/>
                <a:gd name="connsiteX11" fmla="*/ 157701 w 198782"/>
                <a:gd name="connsiteY11" fmla="*/ 34309 h 331304"/>
                <a:gd name="connsiteX12" fmla="*/ 175591 w 198782"/>
                <a:gd name="connsiteY12" fmla="*/ 79697 h 331304"/>
                <a:gd name="connsiteX13" fmla="*/ 195138 w 198782"/>
                <a:gd name="connsiteY13" fmla="*/ 172131 h 331304"/>
                <a:gd name="connsiteX14" fmla="*/ 195469 w 198782"/>
                <a:gd name="connsiteY14" fmla="*/ 172131 h 331304"/>
                <a:gd name="connsiteX15" fmla="*/ 206734 w 198782"/>
                <a:gd name="connsiteY15" fmla="*/ 315917 h 33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8782" h="331304">
                  <a:moveTo>
                    <a:pt x="206734" y="315917"/>
                  </a:moveTo>
                  <a:cubicBezTo>
                    <a:pt x="206734" y="324531"/>
                    <a:pt x="206071" y="332483"/>
                    <a:pt x="205409" y="339440"/>
                  </a:cubicBezTo>
                  <a:lnTo>
                    <a:pt x="146105" y="339440"/>
                  </a:lnTo>
                  <a:cubicBezTo>
                    <a:pt x="122583" y="320887"/>
                    <a:pt x="96741" y="294383"/>
                    <a:pt x="74875" y="261584"/>
                  </a:cubicBezTo>
                  <a:cubicBezTo>
                    <a:pt x="59634" y="239386"/>
                    <a:pt x="46382" y="214207"/>
                    <a:pt x="36774" y="186709"/>
                  </a:cubicBezTo>
                  <a:cubicBezTo>
                    <a:pt x="35118" y="182402"/>
                    <a:pt x="33793" y="178095"/>
                    <a:pt x="32799" y="173457"/>
                  </a:cubicBezTo>
                  <a:lnTo>
                    <a:pt x="32799" y="173125"/>
                  </a:lnTo>
                  <a:cubicBezTo>
                    <a:pt x="29155" y="162855"/>
                    <a:pt x="26836" y="151922"/>
                    <a:pt x="24848" y="140657"/>
                  </a:cubicBezTo>
                  <a:lnTo>
                    <a:pt x="25179" y="140326"/>
                  </a:lnTo>
                  <a:cubicBezTo>
                    <a:pt x="27829" y="134031"/>
                    <a:pt x="31143" y="127405"/>
                    <a:pt x="34787" y="120779"/>
                  </a:cubicBezTo>
                  <a:cubicBezTo>
                    <a:pt x="62948" y="72409"/>
                    <a:pt x="117944" y="21388"/>
                    <a:pt x="149749" y="25032"/>
                  </a:cubicBezTo>
                  <a:cubicBezTo>
                    <a:pt x="152400" y="26689"/>
                    <a:pt x="155050" y="30002"/>
                    <a:pt x="157701" y="34309"/>
                  </a:cubicBezTo>
                  <a:cubicBezTo>
                    <a:pt x="163664" y="44248"/>
                    <a:pt x="169959" y="60150"/>
                    <a:pt x="175591" y="79697"/>
                  </a:cubicBezTo>
                  <a:cubicBezTo>
                    <a:pt x="183211" y="105870"/>
                    <a:pt x="189838" y="138338"/>
                    <a:pt x="195138" y="172131"/>
                  </a:cubicBezTo>
                  <a:lnTo>
                    <a:pt x="195469" y="172131"/>
                  </a:lnTo>
                  <a:cubicBezTo>
                    <a:pt x="202758" y="223483"/>
                    <a:pt x="207397" y="277486"/>
                    <a:pt x="206734" y="315917"/>
                  </a:cubicBezTo>
                  <a:close/>
                </a:path>
              </a:pathLst>
            </a:custGeom>
            <a:solidFill>
              <a:srgbClr val="F88ED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2" name="Freeform: Shape 191">
              <a:extLst>
                <a:ext uri="{FF2B5EF4-FFF2-40B4-BE49-F238E27FC236}">
                  <a16:creationId xmlns:a16="http://schemas.microsoft.com/office/drawing/2014/main" id="{0E5250FD-F90C-4FA7-8A48-5B57CB0CE6A0}"/>
                </a:ext>
              </a:extLst>
            </p:cNvPr>
            <p:cNvSpPr/>
            <p:nvPr/>
          </p:nvSpPr>
          <p:spPr>
            <a:xfrm>
              <a:off x="13332799" y="1688997"/>
              <a:ext cx="66269" cy="165671"/>
            </a:xfrm>
            <a:custGeom>
              <a:avLst/>
              <a:gdLst>
                <a:gd name="connsiteX0" fmla="*/ 54801 w 66260"/>
                <a:gd name="connsiteY0" fmla="*/ 141798 h 165652"/>
                <a:gd name="connsiteX1" fmla="*/ 48837 w 66260"/>
                <a:gd name="connsiteY1" fmla="*/ 141798 h 165652"/>
                <a:gd name="connsiteX2" fmla="*/ 45856 w 66260"/>
                <a:gd name="connsiteY2" fmla="*/ 135503 h 165652"/>
                <a:gd name="connsiteX3" fmla="*/ 33597 w 66260"/>
                <a:gd name="connsiteY3" fmla="*/ 99723 h 165652"/>
                <a:gd name="connsiteX4" fmla="*/ 26640 w 66260"/>
                <a:gd name="connsiteY4" fmla="*/ 62617 h 165652"/>
                <a:gd name="connsiteX5" fmla="*/ 25315 w 66260"/>
                <a:gd name="connsiteY5" fmla="*/ 24848 h 165652"/>
                <a:gd name="connsiteX6" fmla="*/ 40886 w 66260"/>
                <a:gd name="connsiteY6" fmla="*/ 97735 h 165652"/>
                <a:gd name="connsiteX7" fmla="*/ 49500 w 66260"/>
                <a:gd name="connsiteY7" fmla="*/ 127221 h 165652"/>
                <a:gd name="connsiteX8" fmla="*/ 51157 w 66260"/>
                <a:gd name="connsiteY8" fmla="*/ 133184 h 165652"/>
                <a:gd name="connsiteX9" fmla="*/ 54801 w 66260"/>
                <a:gd name="connsiteY9" fmla="*/ 14179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260" h="165652">
                  <a:moveTo>
                    <a:pt x="54801" y="141798"/>
                  </a:moveTo>
                  <a:lnTo>
                    <a:pt x="48837" y="141798"/>
                  </a:lnTo>
                  <a:cubicBezTo>
                    <a:pt x="47843" y="139810"/>
                    <a:pt x="46849" y="137491"/>
                    <a:pt x="45856" y="135503"/>
                  </a:cubicBezTo>
                  <a:cubicBezTo>
                    <a:pt x="40555" y="124239"/>
                    <a:pt x="36911" y="111981"/>
                    <a:pt x="33597" y="99723"/>
                  </a:cubicBezTo>
                  <a:cubicBezTo>
                    <a:pt x="30616" y="87464"/>
                    <a:pt x="27966" y="74875"/>
                    <a:pt x="26640" y="62617"/>
                  </a:cubicBezTo>
                  <a:cubicBezTo>
                    <a:pt x="24983" y="50027"/>
                    <a:pt x="24321" y="37437"/>
                    <a:pt x="25315" y="24848"/>
                  </a:cubicBezTo>
                  <a:cubicBezTo>
                    <a:pt x="29954" y="49364"/>
                    <a:pt x="34923" y="73550"/>
                    <a:pt x="40886" y="97735"/>
                  </a:cubicBezTo>
                  <a:cubicBezTo>
                    <a:pt x="43537" y="107674"/>
                    <a:pt x="46187" y="117613"/>
                    <a:pt x="49500" y="127221"/>
                  </a:cubicBezTo>
                  <a:cubicBezTo>
                    <a:pt x="50163" y="129209"/>
                    <a:pt x="50494" y="131196"/>
                    <a:pt x="51157" y="133184"/>
                  </a:cubicBezTo>
                  <a:cubicBezTo>
                    <a:pt x="52814" y="135835"/>
                    <a:pt x="53476" y="138816"/>
                    <a:pt x="54801" y="141798"/>
                  </a:cubicBezTo>
                  <a:close/>
                </a:path>
              </a:pathLst>
            </a:custGeom>
            <a:solidFill>
              <a:srgbClr val="E36AB4">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3" name="Freeform: Shape 192">
              <a:extLst>
                <a:ext uri="{FF2B5EF4-FFF2-40B4-BE49-F238E27FC236}">
                  <a16:creationId xmlns:a16="http://schemas.microsoft.com/office/drawing/2014/main" id="{AC157E12-962C-4607-BC1F-DD5A3296C800}"/>
                </a:ext>
              </a:extLst>
            </p:cNvPr>
            <p:cNvSpPr/>
            <p:nvPr/>
          </p:nvSpPr>
          <p:spPr>
            <a:xfrm>
              <a:off x="12873694" y="1688997"/>
              <a:ext cx="66269" cy="165671"/>
            </a:xfrm>
            <a:custGeom>
              <a:avLst/>
              <a:gdLst>
                <a:gd name="connsiteX0" fmla="*/ 49696 w 66260"/>
                <a:gd name="connsiteY0" fmla="*/ 62948 h 165652"/>
                <a:gd name="connsiteX1" fmla="*/ 44395 w 66260"/>
                <a:gd name="connsiteY1" fmla="*/ 100385 h 165652"/>
                <a:gd name="connsiteX2" fmla="*/ 33130 w 66260"/>
                <a:gd name="connsiteY2" fmla="*/ 136497 h 165652"/>
                <a:gd name="connsiteX3" fmla="*/ 30811 w 66260"/>
                <a:gd name="connsiteY3" fmla="*/ 141467 h 165652"/>
                <a:gd name="connsiteX4" fmla="*/ 24848 w 66260"/>
                <a:gd name="connsiteY4" fmla="*/ 141467 h 165652"/>
                <a:gd name="connsiteX5" fmla="*/ 27498 w 66260"/>
                <a:gd name="connsiteY5" fmla="*/ 134178 h 165652"/>
                <a:gd name="connsiteX6" fmla="*/ 32137 w 66260"/>
                <a:gd name="connsiteY6" fmla="*/ 117944 h 165652"/>
                <a:gd name="connsiteX7" fmla="*/ 37106 w 66260"/>
                <a:gd name="connsiteY7" fmla="*/ 98397 h 165652"/>
                <a:gd name="connsiteX8" fmla="*/ 48370 w 66260"/>
                <a:gd name="connsiteY8" fmla="*/ 24848 h 165652"/>
                <a:gd name="connsiteX9" fmla="*/ 49696 w 66260"/>
                <a:gd name="connsiteY9" fmla="*/ 629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260" h="165652">
                  <a:moveTo>
                    <a:pt x="49696" y="62948"/>
                  </a:moveTo>
                  <a:cubicBezTo>
                    <a:pt x="49033" y="75537"/>
                    <a:pt x="47046" y="88127"/>
                    <a:pt x="44395" y="100385"/>
                  </a:cubicBezTo>
                  <a:cubicBezTo>
                    <a:pt x="41745" y="112644"/>
                    <a:pt x="38100" y="124902"/>
                    <a:pt x="33130" y="136497"/>
                  </a:cubicBezTo>
                  <a:cubicBezTo>
                    <a:pt x="32468" y="138154"/>
                    <a:pt x="31805" y="140142"/>
                    <a:pt x="30811" y="141467"/>
                  </a:cubicBezTo>
                  <a:lnTo>
                    <a:pt x="24848" y="141467"/>
                  </a:lnTo>
                  <a:cubicBezTo>
                    <a:pt x="25842" y="138816"/>
                    <a:pt x="26504" y="136497"/>
                    <a:pt x="27498" y="134178"/>
                  </a:cubicBezTo>
                  <a:cubicBezTo>
                    <a:pt x="28823" y="128877"/>
                    <a:pt x="30811" y="123577"/>
                    <a:pt x="32137" y="117944"/>
                  </a:cubicBezTo>
                  <a:cubicBezTo>
                    <a:pt x="33793" y="111650"/>
                    <a:pt x="35780" y="105024"/>
                    <a:pt x="37106" y="98397"/>
                  </a:cubicBezTo>
                  <a:cubicBezTo>
                    <a:pt x="42739" y="74212"/>
                    <a:pt x="46052" y="50027"/>
                    <a:pt x="48370" y="24848"/>
                  </a:cubicBezTo>
                  <a:cubicBezTo>
                    <a:pt x="50027" y="37769"/>
                    <a:pt x="50358" y="50690"/>
                    <a:pt x="49696" y="62948"/>
                  </a:cubicBezTo>
                  <a:close/>
                </a:path>
              </a:pathLst>
            </a:custGeom>
            <a:solidFill>
              <a:srgbClr val="E36AB4">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4" name="Freeform: Shape 193">
              <a:extLst>
                <a:ext uri="{FF2B5EF4-FFF2-40B4-BE49-F238E27FC236}">
                  <a16:creationId xmlns:a16="http://schemas.microsoft.com/office/drawing/2014/main" id="{999C109A-F0B7-48D4-B819-0CD6967C22B2}"/>
                </a:ext>
              </a:extLst>
            </p:cNvPr>
            <p:cNvSpPr/>
            <p:nvPr/>
          </p:nvSpPr>
          <p:spPr>
            <a:xfrm>
              <a:off x="12847804" y="740845"/>
              <a:ext cx="563282" cy="463880"/>
            </a:xfrm>
            <a:custGeom>
              <a:avLst/>
              <a:gdLst>
                <a:gd name="connsiteX0" fmla="*/ 248192 w 563217"/>
                <a:gd name="connsiteY0" fmla="*/ 184055 h 463826"/>
                <a:gd name="connsiteX1" fmla="*/ 396285 w 563217"/>
                <a:gd name="connsiteY1" fmla="*/ 275495 h 463826"/>
                <a:gd name="connsiteX2" fmla="*/ 524831 w 563217"/>
                <a:gd name="connsiteY2" fmla="*/ 397415 h 463826"/>
                <a:gd name="connsiteX3" fmla="*/ 523837 w 563217"/>
                <a:gd name="connsiteY3" fmla="*/ 121107 h 463826"/>
                <a:gd name="connsiteX4" fmla="*/ 181600 w 563217"/>
                <a:gd name="connsiteY4" fmla="*/ 44907 h 463826"/>
                <a:gd name="connsiteX5" fmla="*/ 24893 w 563217"/>
                <a:gd name="connsiteY5" fmla="*/ 248659 h 463826"/>
                <a:gd name="connsiteX6" fmla="*/ 91816 w 563217"/>
                <a:gd name="connsiteY6" fmla="*/ 465001 h 463826"/>
                <a:gd name="connsiteX7" fmla="*/ 123622 w 563217"/>
                <a:gd name="connsiteY7" fmla="*/ 322209 h 463826"/>
                <a:gd name="connsiteX8" fmla="*/ 172986 w 563217"/>
                <a:gd name="connsiteY8" fmla="*/ 259592 h 463826"/>
                <a:gd name="connsiteX9" fmla="*/ 181931 w 563217"/>
                <a:gd name="connsiteY9" fmla="*/ 318896 h 463826"/>
                <a:gd name="connsiteX10" fmla="*/ 248192 w 563217"/>
                <a:gd name="connsiteY10" fmla="*/ 184055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3217" h="463826">
                  <a:moveTo>
                    <a:pt x="248192" y="184055"/>
                  </a:moveTo>
                  <a:cubicBezTo>
                    <a:pt x="290599" y="217848"/>
                    <a:pt x="357523" y="268869"/>
                    <a:pt x="396285" y="275495"/>
                  </a:cubicBezTo>
                  <a:cubicBezTo>
                    <a:pt x="435048" y="281789"/>
                    <a:pt x="533776" y="335461"/>
                    <a:pt x="524831" y="397415"/>
                  </a:cubicBezTo>
                  <a:cubicBezTo>
                    <a:pt x="558293" y="361965"/>
                    <a:pt x="594074" y="175441"/>
                    <a:pt x="523837" y="121107"/>
                  </a:cubicBezTo>
                  <a:cubicBezTo>
                    <a:pt x="453269" y="66773"/>
                    <a:pt x="276685" y="-12740"/>
                    <a:pt x="181600" y="44907"/>
                  </a:cubicBezTo>
                  <a:cubicBezTo>
                    <a:pt x="86515" y="102554"/>
                    <a:pt x="22905" y="168483"/>
                    <a:pt x="24893" y="248659"/>
                  </a:cubicBezTo>
                  <a:cubicBezTo>
                    <a:pt x="26549" y="328835"/>
                    <a:pt x="70613" y="439490"/>
                    <a:pt x="91816" y="465001"/>
                  </a:cubicBezTo>
                  <a:cubicBezTo>
                    <a:pt x="84859" y="397746"/>
                    <a:pt x="111363" y="340099"/>
                    <a:pt x="123622" y="322209"/>
                  </a:cubicBezTo>
                  <a:cubicBezTo>
                    <a:pt x="135880" y="304650"/>
                    <a:pt x="165697" y="272513"/>
                    <a:pt x="172986" y="259592"/>
                  </a:cubicBezTo>
                  <a:cubicBezTo>
                    <a:pt x="178287" y="299680"/>
                    <a:pt x="186900" y="301336"/>
                    <a:pt x="181931" y="318896"/>
                  </a:cubicBezTo>
                  <a:cubicBezTo>
                    <a:pt x="209430" y="304318"/>
                    <a:pt x="242891" y="221161"/>
                    <a:pt x="248192" y="184055"/>
                  </a:cubicBezTo>
                  <a:close/>
                </a:path>
              </a:pathLst>
            </a:custGeom>
            <a:solidFill>
              <a:srgbClr val="60100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5" name="Freeform: Shape 194">
              <a:extLst>
                <a:ext uri="{FF2B5EF4-FFF2-40B4-BE49-F238E27FC236}">
                  <a16:creationId xmlns:a16="http://schemas.microsoft.com/office/drawing/2014/main" id="{4118615B-BA84-43D1-9262-5323FED47F32}"/>
                </a:ext>
              </a:extLst>
            </p:cNvPr>
            <p:cNvSpPr/>
            <p:nvPr/>
          </p:nvSpPr>
          <p:spPr>
            <a:xfrm>
              <a:off x="13335254" y="1300995"/>
              <a:ext cx="298209" cy="463880"/>
            </a:xfrm>
            <a:custGeom>
              <a:avLst/>
              <a:gdLst>
                <a:gd name="connsiteX0" fmla="*/ 280284 w 298173"/>
                <a:gd name="connsiteY0" fmla="*/ 226943 h 463826"/>
                <a:gd name="connsiteX1" fmla="*/ 255767 w 298173"/>
                <a:gd name="connsiteY1" fmla="*/ 337599 h 463826"/>
                <a:gd name="connsiteX2" fmla="*/ 255767 w 298173"/>
                <a:gd name="connsiteY2" fmla="*/ 443285 h 463826"/>
                <a:gd name="connsiteX3" fmla="*/ 169297 w 298173"/>
                <a:gd name="connsiteY3" fmla="*/ 342237 h 463826"/>
                <a:gd name="connsiteX4" fmla="*/ 157039 w 298173"/>
                <a:gd name="connsiteY4" fmla="*/ 425726 h 463826"/>
                <a:gd name="connsiteX5" fmla="*/ 106018 w 298173"/>
                <a:gd name="connsiteY5" fmla="*/ 260736 h 463826"/>
                <a:gd name="connsiteX6" fmla="*/ 24848 w 298173"/>
                <a:gd name="connsiteY6" fmla="*/ 93759 h 463826"/>
                <a:gd name="connsiteX7" fmla="*/ 90115 w 298173"/>
                <a:gd name="connsiteY7" fmla="*/ 24848 h 463826"/>
                <a:gd name="connsiteX8" fmla="*/ 280284 w 298173"/>
                <a:gd name="connsiteY8" fmla="*/ 226943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173" h="463826">
                  <a:moveTo>
                    <a:pt x="280284" y="226943"/>
                  </a:moveTo>
                  <a:cubicBezTo>
                    <a:pt x="299499" y="270344"/>
                    <a:pt x="271338" y="310432"/>
                    <a:pt x="255767" y="337599"/>
                  </a:cubicBezTo>
                  <a:cubicBezTo>
                    <a:pt x="239865" y="364766"/>
                    <a:pt x="248810" y="430696"/>
                    <a:pt x="255767" y="443285"/>
                  </a:cubicBezTo>
                  <a:cubicBezTo>
                    <a:pt x="211704" y="435334"/>
                    <a:pt x="174929" y="353502"/>
                    <a:pt x="169297" y="342237"/>
                  </a:cubicBezTo>
                  <a:cubicBezTo>
                    <a:pt x="150081" y="371061"/>
                    <a:pt x="146437" y="396903"/>
                    <a:pt x="157039" y="425726"/>
                  </a:cubicBezTo>
                  <a:cubicBezTo>
                    <a:pt x="102373" y="417775"/>
                    <a:pt x="93428" y="294198"/>
                    <a:pt x="106018" y="260736"/>
                  </a:cubicBezTo>
                  <a:cubicBezTo>
                    <a:pt x="118276" y="226943"/>
                    <a:pt x="24848" y="93759"/>
                    <a:pt x="24848" y="93759"/>
                  </a:cubicBezTo>
                  <a:lnTo>
                    <a:pt x="90115" y="24848"/>
                  </a:lnTo>
                  <a:lnTo>
                    <a:pt x="280284" y="226943"/>
                  </a:lnTo>
                  <a:close/>
                </a:path>
              </a:pathLst>
            </a:custGeom>
            <a:solidFill>
              <a:srgbClr val="60100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6" name="Freeform: Shape 195">
              <a:extLst>
                <a:ext uri="{FF2B5EF4-FFF2-40B4-BE49-F238E27FC236}">
                  <a16:creationId xmlns:a16="http://schemas.microsoft.com/office/drawing/2014/main" id="{893AED48-1A35-433B-A5DD-B6C6E6B67189}"/>
                </a:ext>
              </a:extLst>
            </p:cNvPr>
            <p:cNvSpPr/>
            <p:nvPr/>
          </p:nvSpPr>
          <p:spPr>
            <a:xfrm>
              <a:off x="12660641" y="1463444"/>
              <a:ext cx="231940" cy="331342"/>
            </a:xfrm>
            <a:custGeom>
              <a:avLst/>
              <a:gdLst>
                <a:gd name="connsiteX0" fmla="*/ 24848 w 231913"/>
                <a:gd name="connsiteY0" fmla="*/ 71802 h 331304"/>
                <a:gd name="connsiteX1" fmla="*/ 70568 w 231913"/>
                <a:gd name="connsiteY1" fmla="*/ 201011 h 331304"/>
                <a:gd name="connsiteX2" fmla="*/ 40750 w 231913"/>
                <a:gd name="connsiteY2" fmla="*/ 306697 h 331304"/>
                <a:gd name="connsiteX3" fmla="*/ 142792 w 231913"/>
                <a:gd name="connsiteY3" fmla="*/ 201011 h 331304"/>
                <a:gd name="connsiteX4" fmla="*/ 167308 w 231913"/>
                <a:gd name="connsiteY4" fmla="*/ 266609 h 331304"/>
                <a:gd name="connsiteX5" fmla="*/ 211372 w 231913"/>
                <a:gd name="connsiteY5" fmla="*/ 37346 h 331304"/>
                <a:gd name="connsiteX6" fmla="*/ 24848 w 231913"/>
                <a:gd name="connsiteY6" fmla="*/ 71802 h 33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1913" h="331304">
                  <a:moveTo>
                    <a:pt x="24848" y="71802"/>
                  </a:moveTo>
                  <a:cubicBezTo>
                    <a:pt x="35450" y="128787"/>
                    <a:pt x="75868" y="177157"/>
                    <a:pt x="70568" y="201011"/>
                  </a:cubicBezTo>
                  <a:cubicBezTo>
                    <a:pt x="65267" y="224865"/>
                    <a:pt x="65267" y="284168"/>
                    <a:pt x="40750" y="306697"/>
                  </a:cubicBezTo>
                  <a:cubicBezTo>
                    <a:pt x="162339" y="306697"/>
                    <a:pt x="128877" y="224865"/>
                    <a:pt x="142792" y="201011"/>
                  </a:cubicBezTo>
                  <a:cubicBezTo>
                    <a:pt x="153394" y="236129"/>
                    <a:pt x="163995" y="250707"/>
                    <a:pt x="167308" y="266609"/>
                  </a:cubicBezTo>
                  <a:cubicBezTo>
                    <a:pt x="190168" y="228178"/>
                    <a:pt x="228931" y="79091"/>
                    <a:pt x="211372" y="37346"/>
                  </a:cubicBezTo>
                  <a:cubicBezTo>
                    <a:pt x="194144" y="-4398"/>
                    <a:pt x="24848" y="71802"/>
                    <a:pt x="24848" y="71802"/>
                  </a:cubicBezTo>
                  <a:close/>
                </a:path>
              </a:pathLst>
            </a:custGeom>
            <a:solidFill>
              <a:srgbClr val="60100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7" name="Freeform: Shape 196">
              <a:extLst>
                <a:ext uri="{FF2B5EF4-FFF2-40B4-BE49-F238E27FC236}">
                  <a16:creationId xmlns:a16="http://schemas.microsoft.com/office/drawing/2014/main" id="{702AFA78-A19C-4587-BD35-5DF7BF69C5D4}"/>
                </a:ext>
              </a:extLst>
            </p:cNvPr>
            <p:cNvSpPr/>
            <p:nvPr/>
          </p:nvSpPr>
          <p:spPr>
            <a:xfrm>
              <a:off x="13133238" y="976942"/>
              <a:ext cx="99403" cy="66269"/>
            </a:xfrm>
            <a:custGeom>
              <a:avLst/>
              <a:gdLst>
                <a:gd name="connsiteX0" fmla="*/ 29383 w 99391"/>
                <a:gd name="connsiteY0" fmla="*/ 54003 h 66260"/>
                <a:gd name="connsiteX1" fmla="*/ 27395 w 99391"/>
                <a:gd name="connsiteY1" fmla="*/ 27167 h 66260"/>
                <a:gd name="connsiteX2" fmla="*/ 28721 w 99391"/>
                <a:gd name="connsiteY2" fmla="*/ 24848 h 66260"/>
                <a:gd name="connsiteX3" fmla="*/ 30708 w 99391"/>
                <a:gd name="connsiteY3" fmla="*/ 26504 h 66260"/>
                <a:gd name="connsiteX4" fmla="*/ 54231 w 99391"/>
                <a:gd name="connsiteY4" fmla="*/ 40088 h 66260"/>
                <a:gd name="connsiteX5" fmla="*/ 66820 w 99391"/>
                <a:gd name="connsiteY5" fmla="*/ 45389 h 66260"/>
                <a:gd name="connsiteX6" fmla="*/ 80072 w 99391"/>
                <a:gd name="connsiteY6" fmla="*/ 49696 h 66260"/>
                <a:gd name="connsiteX7" fmla="*/ 28057 w 99391"/>
                <a:gd name="connsiteY7" fmla="*/ 29817 h 66260"/>
                <a:gd name="connsiteX8" fmla="*/ 31371 w 99391"/>
                <a:gd name="connsiteY8" fmla="*/ 29155 h 66260"/>
                <a:gd name="connsiteX9" fmla="*/ 29383 w 99391"/>
                <a:gd name="connsiteY9" fmla="*/ 5400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391" h="66260">
                  <a:moveTo>
                    <a:pt x="29383" y="54003"/>
                  </a:moveTo>
                  <a:cubicBezTo>
                    <a:pt x="25076" y="46383"/>
                    <a:pt x="22756" y="36112"/>
                    <a:pt x="27395" y="27167"/>
                  </a:cubicBezTo>
                  <a:lnTo>
                    <a:pt x="28721" y="24848"/>
                  </a:lnTo>
                  <a:lnTo>
                    <a:pt x="30708" y="26504"/>
                  </a:lnTo>
                  <a:cubicBezTo>
                    <a:pt x="37666" y="32136"/>
                    <a:pt x="45948" y="36443"/>
                    <a:pt x="54231" y="40088"/>
                  </a:cubicBezTo>
                  <a:cubicBezTo>
                    <a:pt x="58538" y="41744"/>
                    <a:pt x="62513" y="43732"/>
                    <a:pt x="66820" y="45389"/>
                  </a:cubicBezTo>
                  <a:cubicBezTo>
                    <a:pt x="71128" y="46714"/>
                    <a:pt x="75434" y="48370"/>
                    <a:pt x="80072" y="49696"/>
                  </a:cubicBezTo>
                  <a:cubicBezTo>
                    <a:pt x="61188" y="49364"/>
                    <a:pt x="42635" y="42407"/>
                    <a:pt x="28057" y="29817"/>
                  </a:cubicBezTo>
                  <a:lnTo>
                    <a:pt x="31371" y="29155"/>
                  </a:lnTo>
                  <a:cubicBezTo>
                    <a:pt x="26733" y="36443"/>
                    <a:pt x="27064" y="45389"/>
                    <a:pt x="29383" y="54003"/>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8" name="Freeform: Shape 197">
              <a:extLst>
                <a:ext uri="{FF2B5EF4-FFF2-40B4-BE49-F238E27FC236}">
                  <a16:creationId xmlns:a16="http://schemas.microsoft.com/office/drawing/2014/main" id="{990A0788-15C6-45AB-89CC-1C2303FA8623}"/>
                </a:ext>
              </a:extLst>
            </p:cNvPr>
            <p:cNvSpPr/>
            <p:nvPr/>
          </p:nvSpPr>
          <p:spPr>
            <a:xfrm>
              <a:off x="13049636" y="976942"/>
              <a:ext cx="99403" cy="66269"/>
            </a:xfrm>
            <a:custGeom>
              <a:avLst/>
              <a:gdLst>
                <a:gd name="connsiteX0" fmla="*/ 75537 w 99391"/>
                <a:gd name="connsiteY0" fmla="*/ 54003 h 66260"/>
                <a:gd name="connsiteX1" fmla="*/ 73550 w 99391"/>
                <a:gd name="connsiteY1" fmla="*/ 29155 h 66260"/>
                <a:gd name="connsiteX2" fmla="*/ 76863 w 99391"/>
                <a:gd name="connsiteY2" fmla="*/ 29817 h 66260"/>
                <a:gd name="connsiteX3" fmla="*/ 24848 w 99391"/>
                <a:gd name="connsiteY3" fmla="*/ 49696 h 66260"/>
                <a:gd name="connsiteX4" fmla="*/ 38100 w 99391"/>
                <a:gd name="connsiteY4" fmla="*/ 45389 h 66260"/>
                <a:gd name="connsiteX5" fmla="*/ 50690 w 99391"/>
                <a:gd name="connsiteY5" fmla="*/ 40088 h 66260"/>
                <a:gd name="connsiteX6" fmla="*/ 74212 w 99391"/>
                <a:gd name="connsiteY6" fmla="*/ 26504 h 66260"/>
                <a:gd name="connsiteX7" fmla="*/ 76200 w 99391"/>
                <a:gd name="connsiteY7" fmla="*/ 24848 h 66260"/>
                <a:gd name="connsiteX8" fmla="*/ 77525 w 99391"/>
                <a:gd name="connsiteY8" fmla="*/ 27167 h 66260"/>
                <a:gd name="connsiteX9" fmla="*/ 75537 w 99391"/>
                <a:gd name="connsiteY9" fmla="*/ 5400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391" h="66260">
                  <a:moveTo>
                    <a:pt x="75537" y="54003"/>
                  </a:moveTo>
                  <a:cubicBezTo>
                    <a:pt x="77857" y="45389"/>
                    <a:pt x="77857" y="36443"/>
                    <a:pt x="73550" y="29155"/>
                  </a:cubicBezTo>
                  <a:lnTo>
                    <a:pt x="76863" y="29817"/>
                  </a:lnTo>
                  <a:cubicBezTo>
                    <a:pt x="62285" y="42407"/>
                    <a:pt x="43401" y="49364"/>
                    <a:pt x="24848" y="49696"/>
                  </a:cubicBezTo>
                  <a:cubicBezTo>
                    <a:pt x="29487" y="48702"/>
                    <a:pt x="33793" y="47045"/>
                    <a:pt x="38100" y="45389"/>
                  </a:cubicBezTo>
                  <a:cubicBezTo>
                    <a:pt x="42407" y="43732"/>
                    <a:pt x="46714" y="42076"/>
                    <a:pt x="50690" y="40088"/>
                  </a:cubicBezTo>
                  <a:cubicBezTo>
                    <a:pt x="58972" y="36112"/>
                    <a:pt x="66923" y="31805"/>
                    <a:pt x="74212" y="26504"/>
                  </a:cubicBezTo>
                  <a:lnTo>
                    <a:pt x="76200" y="24848"/>
                  </a:lnTo>
                  <a:lnTo>
                    <a:pt x="77525" y="27167"/>
                  </a:lnTo>
                  <a:cubicBezTo>
                    <a:pt x="81832" y="36112"/>
                    <a:pt x="79844" y="46383"/>
                    <a:pt x="75537" y="54003"/>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199" name="Freeform: Shape 198">
              <a:extLst>
                <a:ext uri="{FF2B5EF4-FFF2-40B4-BE49-F238E27FC236}">
                  <a16:creationId xmlns:a16="http://schemas.microsoft.com/office/drawing/2014/main" id="{960B3227-FE6D-4403-95C8-505267B7405C}"/>
                </a:ext>
              </a:extLst>
            </p:cNvPr>
            <p:cNvSpPr/>
            <p:nvPr/>
          </p:nvSpPr>
          <p:spPr>
            <a:xfrm>
              <a:off x="12353486" y="1404374"/>
              <a:ext cx="1557310" cy="629551"/>
            </a:xfrm>
            <a:custGeom>
              <a:avLst/>
              <a:gdLst>
                <a:gd name="connsiteX0" fmla="*/ 24847 w 1557130"/>
                <a:gd name="connsiteY0" fmla="*/ 24848 h 629478"/>
                <a:gd name="connsiteX1" fmla="*/ 1562763 w 1557130"/>
                <a:gd name="connsiteY1" fmla="*/ 24848 h 629478"/>
                <a:gd name="connsiteX2" fmla="*/ 1562763 w 1557130"/>
                <a:gd name="connsiteY2" fmla="*/ 633785 h 629478"/>
                <a:gd name="connsiteX3" fmla="*/ 24847 w 1557130"/>
                <a:gd name="connsiteY3" fmla="*/ 633785 h 629478"/>
              </a:gdLst>
              <a:ahLst/>
              <a:cxnLst>
                <a:cxn ang="0">
                  <a:pos x="connsiteX0" y="connsiteY0"/>
                </a:cxn>
                <a:cxn ang="0">
                  <a:pos x="connsiteX1" y="connsiteY1"/>
                </a:cxn>
                <a:cxn ang="0">
                  <a:pos x="connsiteX2" y="connsiteY2"/>
                </a:cxn>
                <a:cxn ang="0">
                  <a:pos x="connsiteX3" y="connsiteY3"/>
                </a:cxn>
              </a:cxnLst>
              <a:rect l="l" t="t" r="r" b="b"/>
              <a:pathLst>
                <a:path w="1557130" h="629478">
                  <a:moveTo>
                    <a:pt x="24847" y="24848"/>
                  </a:moveTo>
                  <a:lnTo>
                    <a:pt x="1562763" y="24848"/>
                  </a:lnTo>
                  <a:lnTo>
                    <a:pt x="1562763" y="633785"/>
                  </a:lnTo>
                  <a:lnTo>
                    <a:pt x="24847" y="633785"/>
                  </a:lnTo>
                  <a:close/>
                </a:path>
              </a:pathLst>
            </a:custGeom>
            <a:solidFill>
              <a:schemeClr val="accent2">
                <a:lumMod val="60000"/>
                <a:lumOff val="4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0" name="Freeform: Shape 199">
              <a:extLst>
                <a:ext uri="{FF2B5EF4-FFF2-40B4-BE49-F238E27FC236}">
                  <a16:creationId xmlns:a16="http://schemas.microsoft.com/office/drawing/2014/main" id="{71634BA0-93AD-43FE-A952-A8D6D48F2D06}"/>
                </a:ext>
              </a:extLst>
            </p:cNvPr>
            <p:cNvSpPr/>
            <p:nvPr/>
          </p:nvSpPr>
          <p:spPr>
            <a:xfrm>
              <a:off x="12449244" y="1226112"/>
              <a:ext cx="1358505" cy="397611"/>
            </a:xfrm>
            <a:custGeom>
              <a:avLst/>
              <a:gdLst>
                <a:gd name="connsiteX0" fmla="*/ 1351721 w 1358347"/>
                <a:gd name="connsiteY0" fmla="*/ 346876 h 397565"/>
                <a:gd name="connsiteX1" fmla="*/ 1354041 w 1358347"/>
                <a:gd name="connsiteY1" fmla="*/ 375699 h 397565"/>
                <a:gd name="connsiteX2" fmla="*/ 39757 w 1358347"/>
                <a:gd name="connsiteY2" fmla="*/ 296186 h 397565"/>
                <a:gd name="connsiteX3" fmla="*/ 24848 w 1358347"/>
                <a:gd name="connsiteY3" fmla="*/ 24848 h 397565"/>
                <a:gd name="connsiteX4" fmla="*/ 1364974 w 1358347"/>
                <a:gd name="connsiteY4" fmla="*/ 24848 h 397565"/>
                <a:gd name="connsiteX5" fmla="*/ 1351721 w 1358347"/>
                <a:gd name="connsiteY5" fmla="*/ 346876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8347" h="397565">
                  <a:moveTo>
                    <a:pt x="1351721" y="346876"/>
                  </a:moveTo>
                  <a:cubicBezTo>
                    <a:pt x="1352053" y="356484"/>
                    <a:pt x="1353047" y="366091"/>
                    <a:pt x="1354041" y="375699"/>
                  </a:cubicBezTo>
                  <a:lnTo>
                    <a:pt x="39757" y="296186"/>
                  </a:lnTo>
                  <a:cubicBezTo>
                    <a:pt x="39425" y="214685"/>
                    <a:pt x="28161" y="134510"/>
                    <a:pt x="24848" y="24848"/>
                  </a:cubicBezTo>
                  <a:lnTo>
                    <a:pt x="1364974" y="24848"/>
                  </a:lnTo>
                  <a:cubicBezTo>
                    <a:pt x="1360998" y="156707"/>
                    <a:pt x="1345096" y="245828"/>
                    <a:pt x="1351721" y="346876"/>
                  </a:cubicBezTo>
                  <a:close/>
                </a:path>
              </a:pathLst>
            </a:custGeom>
            <a:solidFill>
              <a:srgbClr val="349A2D">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1" name="Freeform: Shape 200">
              <a:extLst>
                <a:ext uri="{FF2B5EF4-FFF2-40B4-BE49-F238E27FC236}">
                  <a16:creationId xmlns:a16="http://schemas.microsoft.com/office/drawing/2014/main" id="{E652C0D8-24DD-47A3-865E-F81739C4B574}"/>
                </a:ext>
              </a:extLst>
            </p:cNvPr>
            <p:cNvSpPr/>
            <p:nvPr/>
          </p:nvSpPr>
          <p:spPr>
            <a:xfrm>
              <a:off x="12525122" y="1611794"/>
              <a:ext cx="198806" cy="198806"/>
            </a:xfrm>
            <a:custGeom>
              <a:avLst/>
              <a:gdLst>
                <a:gd name="connsiteX0" fmla="*/ 123908 w 198782"/>
                <a:gd name="connsiteY0" fmla="*/ 24848 h 198782"/>
                <a:gd name="connsiteX1" fmla="*/ 141135 w 198782"/>
                <a:gd name="connsiteY1" fmla="*/ 84483 h 198782"/>
                <a:gd name="connsiteX2" fmla="*/ 200107 w 198782"/>
                <a:gd name="connsiteY2" fmla="*/ 104030 h 198782"/>
                <a:gd name="connsiteX3" fmla="*/ 148755 w 198782"/>
                <a:gd name="connsiteY3" fmla="*/ 138816 h 198782"/>
                <a:gd name="connsiteX4" fmla="*/ 148093 w 198782"/>
                <a:gd name="connsiteY4" fmla="*/ 201102 h 198782"/>
                <a:gd name="connsiteX5" fmla="*/ 99060 w 198782"/>
                <a:gd name="connsiteY5" fmla="*/ 163002 h 198782"/>
                <a:gd name="connsiteX6" fmla="*/ 39756 w 198782"/>
                <a:gd name="connsiteY6" fmla="*/ 181886 h 198782"/>
                <a:gd name="connsiteX7" fmla="*/ 60960 w 198782"/>
                <a:gd name="connsiteY7" fmla="*/ 123245 h 198782"/>
                <a:gd name="connsiteX8" fmla="*/ 24848 w 198782"/>
                <a:gd name="connsiteY8" fmla="*/ 72887 h 198782"/>
                <a:gd name="connsiteX9" fmla="*/ 87132 w 198782"/>
                <a:gd name="connsiteY9" fmla="*/ 74875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782" h="198782">
                  <a:moveTo>
                    <a:pt x="123908" y="24848"/>
                  </a:moveTo>
                  <a:lnTo>
                    <a:pt x="141135" y="84483"/>
                  </a:lnTo>
                  <a:lnTo>
                    <a:pt x="200107" y="104030"/>
                  </a:lnTo>
                  <a:lnTo>
                    <a:pt x="148755" y="138816"/>
                  </a:lnTo>
                  <a:lnTo>
                    <a:pt x="148093" y="201102"/>
                  </a:lnTo>
                  <a:lnTo>
                    <a:pt x="99060" y="163002"/>
                  </a:lnTo>
                  <a:lnTo>
                    <a:pt x="39756" y="181886"/>
                  </a:lnTo>
                  <a:lnTo>
                    <a:pt x="60960" y="123245"/>
                  </a:lnTo>
                  <a:lnTo>
                    <a:pt x="24848" y="72887"/>
                  </a:lnTo>
                  <a:lnTo>
                    <a:pt x="87132" y="74875"/>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2" name="Freeform: Shape 201">
              <a:extLst>
                <a:ext uri="{FF2B5EF4-FFF2-40B4-BE49-F238E27FC236}">
                  <a16:creationId xmlns:a16="http://schemas.microsoft.com/office/drawing/2014/main" id="{46562340-4398-4282-A056-F51B00AF8EFB}"/>
                </a:ext>
              </a:extLst>
            </p:cNvPr>
            <p:cNvSpPr/>
            <p:nvPr/>
          </p:nvSpPr>
          <p:spPr>
            <a:xfrm>
              <a:off x="12612928" y="1890453"/>
              <a:ext cx="132537" cy="132537"/>
            </a:xfrm>
            <a:custGeom>
              <a:avLst/>
              <a:gdLst>
                <a:gd name="connsiteX0" fmla="*/ 67917 w 132521"/>
                <a:gd name="connsiteY0" fmla="*/ 24848 h 132521"/>
                <a:gd name="connsiteX1" fmla="*/ 86802 w 132521"/>
                <a:gd name="connsiteY1" fmla="*/ 52677 h 132521"/>
                <a:gd name="connsiteX2" fmla="*/ 120594 w 132521"/>
                <a:gd name="connsiteY2" fmla="*/ 53009 h 132521"/>
                <a:gd name="connsiteX3" fmla="*/ 99723 w 132521"/>
                <a:gd name="connsiteY3" fmla="*/ 79513 h 132521"/>
                <a:gd name="connsiteX4" fmla="*/ 109662 w 132521"/>
                <a:gd name="connsiteY4" fmla="*/ 111981 h 132521"/>
                <a:gd name="connsiteX5" fmla="*/ 78187 w 132521"/>
                <a:gd name="connsiteY5" fmla="*/ 100385 h 132521"/>
                <a:gd name="connsiteX6" fmla="*/ 50690 w 132521"/>
                <a:gd name="connsiteY6" fmla="*/ 119932 h 132521"/>
                <a:gd name="connsiteX7" fmla="*/ 51683 w 132521"/>
                <a:gd name="connsiteY7" fmla="*/ 86139 h 132521"/>
                <a:gd name="connsiteX8" fmla="*/ 24848 w 132521"/>
                <a:gd name="connsiteY8" fmla="*/ 65929 h 132521"/>
                <a:gd name="connsiteX9" fmla="*/ 57315 w 132521"/>
                <a:gd name="connsiteY9" fmla="*/ 56653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521" h="132521">
                  <a:moveTo>
                    <a:pt x="67917" y="24848"/>
                  </a:moveTo>
                  <a:lnTo>
                    <a:pt x="86802" y="52677"/>
                  </a:lnTo>
                  <a:lnTo>
                    <a:pt x="120594" y="53009"/>
                  </a:lnTo>
                  <a:lnTo>
                    <a:pt x="99723" y="79513"/>
                  </a:lnTo>
                  <a:lnTo>
                    <a:pt x="109662" y="111981"/>
                  </a:lnTo>
                  <a:lnTo>
                    <a:pt x="78187" y="100385"/>
                  </a:lnTo>
                  <a:lnTo>
                    <a:pt x="50690" y="119932"/>
                  </a:lnTo>
                  <a:lnTo>
                    <a:pt x="51683" y="86139"/>
                  </a:lnTo>
                  <a:lnTo>
                    <a:pt x="24848" y="65929"/>
                  </a:lnTo>
                  <a:lnTo>
                    <a:pt x="57315" y="56653"/>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3" name="Freeform: Shape 202">
              <a:extLst>
                <a:ext uri="{FF2B5EF4-FFF2-40B4-BE49-F238E27FC236}">
                  <a16:creationId xmlns:a16="http://schemas.microsoft.com/office/drawing/2014/main" id="{C2B1A120-79DF-4C73-94EC-53C54E7573B5}"/>
                </a:ext>
              </a:extLst>
            </p:cNvPr>
            <p:cNvSpPr/>
            <p:nvPr/>
          </p:nvSpPr>
          <p:spPr>
            <a:xfrm>
              <a:off x="13456857" y="1610800"/>
              <a:ext cx="165671" cy="165671"/>
            </a:xfrm>
            <a:custGeom>
              <a:avLst/>
              <a:gdLst>
                <a:gd name="connsiteX0" fmla="*/ 58309 w 165652"/>
                <a:gd name="connsiteY0" fmla="*/ 24848 h 165652"/>
                <a:gd name="connsiteX1" fmla="*/ 93428 w 165652"/>
                <a:gd name="connsiteY1" fmla="*/ 50027 h 165652"/>
                <a:gd name="connsiteX2" fmla="*/ 134178 w 165652"/>
                <a:gd name="connsiteY2" fmla="*/ 35450 h 165652"/>
                <a:gd name="connsiteX3" fmla="*/ 120926 w 165652"/>
                <a:gd name="connsiteY3" fmla="*/ 76531 h 165652"/>
                <a:gd name="connsiteX4" fmla="*/ 147430 w 165652"/>
                <a:gd name="connsiteY4" fmla="*/ 110987 h 165652"/>
                <a:gd name="connsiteX5" fmla="*/ 104361 w 165652"/>
                <a:gd name="connsiteY5" fmla="*/ 110987 h 165652"/>
                <a:gd name="connsiteX6" fmla="*/ 79844 w 165652"/>
                <a:gd name="connsiteY6" fmla="*/ 146768 h 165652"/>
                <a:gd name="connsiteX7" fmla="*/ 66261 w 165652"/>
                <a:gd name="connsiteY7" fmla="*/ 105686 h 165652"/>
                <a:gd name="connsiteX8" fmla="*/ 24848 w 165652"/>
                <a:gd name="connsiteY8" fmla="*/ 93428 h 165652"/>
                <a:gd name="connsiteX9" fmla="*/ 59634 w 165652"/>
                <a:gd name="connsiteY9" fmla="*/ 67917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52" h="165652">
                  <a:moveTo>
                    <a:pt x="58309" y="24848"/>
                  </a:moveTo>
                  <a:lnTo>
                    <a:pt x="93428" y="50027"/>
                  </a:lnTo>
                  <a:lnTo>
                    <a:pt x="134178" y="35450"/>
                  </a:lnTo>
                  <a:lnTo>
                    <a:pt x="120926" y="76531"/>
                  </a:lnTo>
                  <a:lnTo>
                    <a:pt x="147430" y="110987"/>
                  </a:lnTo>
                  <a:lnTo>
                    <a:pt x="104361" y="110987"/>
                  </a:lnTo>
                  <a:lnTo>
                    <a:pt x="79844" y="146768"/>
                  </a:lnTo>
                  <a:lnTo>
                    <a:pt x="66261" y="105686"/>
                  </a:lnTo>
                  <a:lnTo>
                    <a:pt x="24848" y="93428"/>
                  </a:lnTo>
                  <a:lnTo>
                    <a:pt x="59634" y="67917"/>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4" name="Freeform: Shape 203">
              <a:extLst>
                <a:ext uri="{FF2B5EF4-FFF2-40B4-BE49-F238E27FC236}">
                  <a16:creationId xmlns:a16="http://schemas.microsoft.com/office/drawing/2014/main" id="{ED136585-4248-4971-BE0C-FD7DCF7D24E7}"/>
                </a:ext>
              </a:extLst>
            </p:cNvPr>
            <p:cNvSpPr/>
            <p:nvPr/>
          </p:nvSpPr>
          <p:spPr>
            <a:xfrm>
              <a:off x="13525776" y="1854006"/>
              <a:ext cx="132537" cy="132537"/>
            </a:xfrm>
            <a:custGeom>
              <a:avLst/>
              <a:gdLst>
                <a:gd name="connsiteX0" fmla="*/ 98067 w 132521"/>
                <a:gd name="connsiteY0" fmla="*/ 24848 h 132521"/>
                <a:gd name="connsiteX1" fmla="*/ 99391 w 132521"/>
                <a:gd name="connsiteY1" fmla="*/ 62617 h 132521"/>
                <a:gd name="connsiteX2" fmla="*/ 131197 w 132521"/>
                <a:gd name="connsiteY2" fmla="*/ 83157 h 132521"/>
                <a:gd name="connsiteX3" fmla="*/ 95747 w 132521"/>
                <a:gd name="connsiteY3" fmla="*/ 96078 h 132521"/>
                <a:gd name="connsiteX4" fmla="*/ 86139 w 132521"/>
                <a:gd name="connsiteY4" fmla="*/ 132853 h 132521"/>
                <a:gd name="connsiteX5" fmla="*/ 62617 w 132521"/>
                <a:gd name="connsiteY5" fmla="*/ 102704 h 132521"/>
                <a:gd name="connsiteX6" fmla="*/ 24848 w 132521"/>
                <a:gd name="connsiteY6" fmla="*/ 105024 h 132521"/>
                <a:gd name="connsiteX7" fmla="*/ 46052 w 132521"/>
                <a:gd name="connsiteY7" fmla="*/ 73549 h 132521"/>
                <a:gd name="connsiteX8" fmla="*/ 32468 w 132521"/>
                <a:gd name="connsiteY8" fmla="*/ 38431 h 132521"/>
                <a:gd name="connsiteX9" fmla="*/ 68912 w 132521"/>
                <a:gd name="connsiteY9" fmla="*/ 48702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521" h="132521">
                  <a:moveTo>
                    <a:pt x="98067" y="24848"/>
                  </a:moveTo>
                  <a:lnTo>
                    <a:pt x="99391" y="62617"/>
                  </a:lnTo>
                  <a:lnTo>
                    <a:pt x="131197" y="83157"/>
                  </a:lnTo>
                  <a:lnTo>
                    <a:pt x="95747" y="96078"/>
                  </a:lnTo>
                  <a:lnTo>
                    <a:pt x="86139" y="132853"/>
                  </a:lnTo>
                  <a:lnTo>
                    <a:pt x="62617" y="102704"/>
                  </a:lnTo>
                  <a:lnTo>
                    <a:pt x="24848" y="105024"/>
                  </a:lnTo>
                  <a:lnTo>
                    <a:pt x="46052" y="73549"/>
                  </a:lnTo>
                  <a:lnTo>
                    <a:pt x="32468" y="38431"/>
                  </a:lnTo>
                  <a:lnTo>
                    <a:pt x="68912" y="48702"/>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5" name="Freeform: Shape 204">
              <a:extLst>
                <a:ext uri="{FF2B5EF4-FFF2-40B4-BE49-F238E27FC236}">
                  <a16:creationId xmlns:a16="http://schemas.microsoft.com/office/drawing/2014/main" id="{807FBC39-1519-429F-90DB-6607E9EBAB3C}"/>
                </a:ext>
              </a:extLst>
            </p:cNvPr>
            <p:cNvSpPr/>
            <p:nvPr/>
          </p:nvSpPr>
          <p:spPr>
            <a:xfrm>
              <a:off x="12719288" y="1722131"/>
              <a:ext cx="99403" cy="99403"/>
            </a:xfrm>
            <a:custGeom>
              <a:avLst/>
              <a:gdLst>
                <a:gd name="connsiteX0" fmla="*/ 57647 w 99391"/>
                <a:gd name="connsiteY0" fmla="*/ 24848 h 99391"/>
                <a:gd name="connsiteX1" fmla="*/ 73218 w 99391"/>
                <a:gd name="connsiteY1" fmla="*/ 46051 h 99391"/>
                <a:gd name="connsiteX2" fmla="*/ 99723 w 99391"/>
                <a:gd name="connsiteY2" fmla="*/ 45389 h 99391"/>
                <a:gd name="connsiteX3" fmla="*/ 84483 w 99391"/>
                <a:gd name="connsiteY3" fmla="*/ 66923 h 99391"/>
                <a:gd name="connsiteX4" fmla="*/ 93428 w 99391"/>
                <a:gd name="connsiteY4" fmla="*/ 91771 h 99391"/>
                <a:gd name="connsiteX5" fmla="*/ 68249 w 99391"/>
                <a:gd name="connsiteY5" fmla="*/ 83820 h 99391"/>
                <a:gd name="connsiteX6" fmla="*/ 47046 w 99391"/>
                <a:gd name="connsiteY6" fmla="*/ 100054 h 99391"/>
                <a:gd name="connsiteX7" fmla="*/ 47046 w 99391"/>
                <a:gd name="connsiteY7" fmla="*/ 73550 h 99391"/>
                <a:gd name="connsiteX8" fmla="*/ 24848 w 99391"/>
                <a:gd name="connsiteY8" fmla="*/ 58641 h 99391"/>
                <a:gd name="connsiteX9" fmla="*/ 50027 w 99391"/>
                <a:gd name="connsiteY9" fmla="*/ 5035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391" h="99391">
                  <a:moveTo>
                    <a:pt x="57647" y="24848"/>
                  </a:moveTo>
                  <a:lnTo>
                    <a:pt x="73218" y="46051"/>
                  </a:lnTo>
                  <a:lnTo>
                    <a:pt x="99723" y="45389"/>
                  </a:lnTo>
                  <a:lnTo>
                    <a:pt x="84483" y="66923"/>
                  </a:lnTo>
                  <a:lnTo>
                    <a:pt x="93428" y="91771"/>
                  </a:lnTo>
                  <a:lnTo>
                    <a:pt x="68249" y="83820"/>
                  </a:lnTo>
                  <a:lnTo>
                    <a:pt x="47046" y="100054"/>
                  </a:lnTo>
                  <a:lnTo>
                    <a:pt x="47046" y="73550"/>
                  </a:lnTo>
                  <a:lnTo>
                    <a:pt x="24848" y="58641"/>
                  </a:lnTo>
                  <a:lnTo>
                    <a:pt x="50027" y="50358"/>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6" name="Freeform: Shape 205">
              <a:extLst>
                <a:ext uri="{FF2B5EF4-FFF2-40B4-BE49-F238E27FC236}">
                  <a16:creationId xmlns:a16="http://schemas.microsoft.com/office/drawing/2014/main" id="{54C71064-DFE2-4B67-81CB-4EED582E6F86}"/>
                </a:ext>
              </a:extLst>
            </p:cNvPr>
            <p:cNvSpPr/>
            <p:nvPr/>
          </p:nvSpPr>
          <p:spPr>
            <a:xfrm>
              <a:off x="12413459" y="1816233"/>
              <a:ext cx="99403" cy="99403"/>
            </a:xfrm>
            <a:custGeom>
              <a:avLst/>
              <a:gdLst>
                <a:gd name="connsiteX0" fmla="*/ 55328 w 99391"/>
                <a:gd name="connsiteY0" fmla="*/ 24848 h 99391"/>
                <a:gd name="connsiteX1" fmla="*/ 70900 w 99391"/>
                <a:gd name="connsiteY1" fmla="*/ 45057 h 99391"/>
                <a:gd name="connsiteX2" fmla="*/ 96410 w 99391"/>
                <a:gd name="connsiteY2" fmla="*/ 43732 h 99391"/>
                <a:gd name="connsiteX3" fmla="*/ 82164 w 99391"/>
                <a:gd name="connsiteY3" fmla="*/ 64604 h 99391"/>
                <a:gd name="connsiteX4" fmla="*/ 91440 w 99391"/>
                <a:gd name="connsiteY4" fmla="*/ 88458 h 99391"/>
                <a:gd name="connsiteX5" fmla="*/ 66924 w 99391"/>
                <a:gd name="connsiteY5" fmla="*/ 81501 h 99391"/>
                <a:gd name="connsiteX6" fmla="*/ 47046 w 99391"/>
                <a:gd name="connsiteY6" fmla="*/ 97403 h 99391"/>
                <a:gd name="connsiteX7" fmla="*/ 46383 w 99391"/>
                <a:gd name="connsiteY7" fmla="*/ 71893 h 99391"/>
                <a:gd name="connsiteX8" fmla="*/ 24848 w 99391"/>
                <a:gd name="connsiteY8" fmla="*/ 58310 h 99391"/>
                <a:gd name="connsiteX9" fmla="*/ 48702 w 99391"/>
                <a:gd name="connsiteY9" fmla="*/ 4969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391" h="99391">
                  <a:moveTo>
                    <a:pt x="55328" y="24848"/>
                  </a:moveTo>
                  <a:lnTo>
                    <a:pt x="70900" y="45057"/>
                  </a:lnTo>
                  <a:lnTo>
                    <a:pt x="96410" y="43732"/>
                  </a:lnTo>
                  <a:lnTo>
                    <a:pt x="82164" y="64604"/>
                  </a:lnTo>
                  <a:lnTo>
                    <a:pt x="91440" y="88458"/>
                  </a:lnTo>
                  <a:lnTo>
                    <a:pt x="66924" y="81501"/>
                  </a:lnTo>
                  <a:lnTo>
                    <a:pt x="47046" y="97403"/>
                  </a:lnTo>
                  <a:lnTo>
                    <a:pt x="46383" y="71893"/>
                  </a:lnTo>
                  <a:lnTo>
                    <a:pt x="24848" y="58310"/>
                  </a:lnTo>
                  <a:lnTo>
                    <a:pt x="48702" y="49696"/>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7" name="Freeform: Shape 206">
              <a:extLst>
                <a:ext uri="{FF2B5EF4-FFF2-40B4-BE49-F238E27FC236}">
                  <a16:creationId xmlns:a16="http://schemas.microsoft.com/office/drawing/2014/main" id="{E91493D8-35D8-459E-8660-111AB298137E}"/>
                </a:ext>
              </a:extLst>
            </p:cNvPr>
            <p:cNvSpPr/>
            <p:nvPr/>
          </p:nvSpPr>
          <p:spPr>
            <a:xfrm>
              <a:off x="13042678" y="1897743"/>
              <a:ext cx="132537" cy="132537"/>
            </a:xfrm>
            <a:custGeom>
              <a:avLst/>
              <a:gdLst>
                <a:gd name="connsiteX0" fmla="*/ 64273 w 132521"/>
                <a:gd name="connsiteY0" fmla="*/ 24848 h 132521"/>
                <a:gd name="connsiteX1" fmla="*/ 84814 w 132521"/>
                <a:gd name="connsiteY1" fmla="*/ 51021 h 132521"/>
                <a:gd name="connsiteX2" fmla="*/ 117613 w 132521"/>
                <a:gd name="connsiteY2" fmla="*/ 49033 h 132521"/>
                <a:gd name="connsiteX3" fmla="*/ 99060 w 132521"/>
                <a:gd name="connsiteY3" fmla="*/ 76531 h 132521"/>
                <a:gd name="connsiteX4" fmla="*/ 110987 w 132521"/>
                <a:gd name="connsiteY4" fmla="*/ 107343 h 132521"/>
                <a:gd name="connsiteX5" fmla="*/ 79181 w 132521"/>
                <a:gd name="connsiteY5" fmla="*/ 98066 h 132521"/>
                <a:gd name="connsiteX6" fmla="*/ 53671 w 132521"/>
                <a:gd name="connsiteY6" fmla="*/ 118938 h 132521"/>
                <a:gd name="connsiteX7" fmla="*/ 52677 w 132521"/>
                <a:gd name="connsiteY7" fmla="*/ 85808 h 132521"/>
                <a:gd name="connsiteX8" fmla="*/ 24848 w 132521"/>
                <a:gd name="connsiteY8" fmla="*/ 67917 h 132521"/>
                <a:gd name="connsiteX9" fmla="*/ 55991 w 132521"/>
                <a:gd name="connsiteY9" fmla="*/ 56653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521" h="132521">
                  <a:moveTo>
                    <a:pt x="64273" y="24848"/>
                  </a:moveTo>
                  <a:lnTo>
                    <a:pt x="84814" y="51021"/>
                  </a:lnTo>
                  <a:lnTo>
                    <a:pt x="117613" y="49033"/>
                  </a:lnTo>
                  <a:lnTo>
                    <a:pt x="99060" y="76531"/>
                  </a:lnTo>
                  <a:lnTo>
                    <a:pt x="110987" y="107343"/>
                  </a:lnTo>
                  <a:lnTo>
                    <a:pt x="79181" y="98066"/>
                  </a:lnTo>
                  <a:lnTo>
                    <a:pt x="53671" y="118938"/>
                  </a:lnTo>
                  <a:lnTo>
                    <a:pt x="52677" y="85808"/>
                  </a:lnTo>
                  <a:lnTo>
                    <a:pt x="24848" y="67917"/>
                  </a:lnTo>
                  <a:lnTo>
                    <a:pt x="55991" y="56653"/>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8" name="Freeform: Shape 207">
              <a:extLst>
                <a:ext uri="{FF2B5EF4-FFF2-40B4-BE49-F238E27FC236}">
                  <a16:creationId xmlns:a16="http://schemas.microsoft.com/office/drawing/2014/main" id="{5B302E9C-0CF8-4B81-B2FE-AD2CB0B39C71}"/>
                </a:ext>
              </a:extLst>
            </p:cNvPr>
            <p:cNvSpPr/>
            <p:nvPr/>
          </p:nvSpPr>
          <p:spPr>
            <a:xfrm>
              <a:off x="13297482" y="1680051"/>
              <a:ext cx="99403" cy="99403"/>
            </a:xfrm>
            <a:custGeom>
              <a:avLst/>
              <a:gdLst>
                <a:gd name="connsiteX0" fmla="*/ 66261 w 99391"/>
                <a:gd name="connsiteY0" fmla="*/ 24848 h 99391"/>
                <a:gd name="connsiteX1" fmla="*/ 72224 w 99391"/>
                <a:gd name="connsiteY1" fmla="*/ 49696 h 99391"/>
                <a:gd name="connsiteX2" fmla="*/ 96078 w 99391"/>
                <a:gd name="connsiteY2" fmla="*/ 58641 h 99391"/>
                <a:gd name="connsiteX3" fmla="*/ 74543 w 99391"/>
                <a:gd name="connsiteY3" fmla="*/ 72224 h 99391"/>
                <a:gd name="connsiteX4" fmla="*/ 73218 w 99391"/>
                <a:gd name="connsiteY4" fmla="*/ 97735 h 99391"/>
                <a:gd name="connsiteX5" fmla="*/ 53671 w 99391"/>
                <a:gd name="connsiteY5" fmla="*/ 81170 h 99391"/>
                <a:gd name="connsiteX6" fmla="*/ 29155 w 99391"/>
                <a:gd name="connsiteY6" fmla="*/ 88127 h 99391"/>
                <a:gd name="connsiteX7" fmla="*/ 38762 w 99391"/>
                <a:gd name="connsiteY7" fmla="*/ 64273 h 99391"/>
                <a:gd name="connsiteX8" fmla="*/ 24848 w 99391"/>
                <a:gd name="connsiteY8" fmla="*/ 43070 h 99391"/>
                <a:gd name="connsiteX9" fmla="*/ 50026 w 99391"/>
                <a:gd name="connsiteY9" fmla="*/ 4472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391" h="99391">
                  <a:moveTo>
                    <a:pt x="66261" y="24848"/>
                  </a:moveTo>
                  <a:lnTo>
                    <a:pt x="72224" y="49696"/>
                  </a:lnTo>
                  <a:lnTo>
                    <a:pt x="96078" y="58641"/>
                  </a:lnTo>
                  <a:lnTo>
                    <a:pt x="74543" y="72224"/>
                  </a:lnTo>
                  <a:lnTo>
                    <a:pt x="73218" y="97735"/>
                  </a:lnTo>
                  <a:lnTo>
                    <a:pt x="53671" y="81170"/>
                  </a:lnTo>
                  <a:lnTo>
                    <a:pt x="29155" y="88127"/>
                  </a:lnTo>
                  <a:lnTo>
                    <a:pt x="38762" y="64273"/>
                  </a:lnTo>
                  <a:lnTo>
                    <a:pt x="24848" y="43070"/>
                  </a:lnTo>
                  <a:lnTo>
                    <a:pt x="50026" y="44726"/>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09" name="Freeform: Shape 208">
              <a:extLst>
                <a:ext uri="{FF2B5EF4-FFF2-40B4-BE49-F238E27FC236}">
                  <a16:creationId xmlns:a16="http://schemas.microsoft.com/office/drawing/2014/main" id="{7C7780F8-48FE-4D42-9E84-4A3D5DED8F09}"/>
                </a:ext>
              </a:extLst>
            </p:cNvPr>
            <p:cNvSpPr/>
            <p:nvPr/>
          </p:nvSpPr>
          <p:spPr>
            <a:xfrm>
              <a:off x="13753409" y="1871898"/>
              <a:ext cx="99403" cy="99403"/>
            </a:xfrm>
            <a:custGeom>
              <a:avLst/>
              <a:gdLst>
                <a:gd name="connsiteX0" fmla="*/ 66261 w 99391"/>
                <a:gd name="connsiteY0" fmla="*/ 24848 h 99391"/>
                <a:gd name="connsiteX1" fmla="*/ 72225 w 99391"/>
                <a:gd name="connsiteY1" fmla="*/ 49696 h 99391"/>
                <a:gd name="connsiteX2" fmla="*/ 95747 w 99391"/>
                <a:gd name="connsiteY2" fmla="*/ 58972 h 99391"/>
                <a:gd name="connsiteX3" fmla="*/ 73881 w 99391"/>
                <a:gd name="connsiteY3" fmla="*/ 72224 h 99391"/>
                <a:gd name="connsiteX4" fmla="*/ 72225 w 99391"/>
                <a:gd name="connsiteY4" fmla="*/ 97735 h 99391"/>
                <a:gd name="connsiteX5" fmla="*/ 53009 w 99391"/>
                <a:gd name="connsiteY5" fmla="*/ 80838 h 99391"/>
                <a:gd name="connsiteX6" fmla="*/ 28493 w 99391"/>
                <a:gd name="connsiteY6" fmla="*/ 87133 h 99391"/>
                <a:gd name="connsiteX7" fmla="*/ 38431 w 99391"/>
                <a:gd name="connsiteY7" fmla="*/ 63611 h 99391"/>
                <a:gd name="connsiteX8" fmla="*/ 24848 w 99391"/>
                <a:gd name="connsiteY8" fmla="*/ 42076 h 99391"/>
                <a:gd name="connsiteX9" fmla="*/ 50027 w 99391"/>
                <a:gd name="connsiteY9" fmla="*/ 4439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391" h="99391">
                  <a:moveTo>
                    <a:pt x="66261" y="24848"/>
                  </a:moveTo>
                  <a:lnTo>
                    <a:pt x="72225" y="49696"/>
                  </a:lnTo>
                  <a:lnTo>
                    <a:pt x="95747" y="58972"/>
                  </a:lnTo>
                  <a:lnTo>
                    <a:pt x="73881" y="72224"/>
                  </a:lnTo>
                  <a:lnTo>
                    <a:pt x="72225" y="97735"/>
                  </a:lnTo>
                  <a:lnTo>
                    <a:pt x="53009" y="80838"/>
                  </a:lnTo>
                  <a:lnTo>
                    <a:pt x="28493" y="87133"/>
                  </a:lnTo>
                  <a:lnTo>
                    <a:pt x="38431" y="63611"/>
                  </a:lnTo>
                  <a:lnTo>
                    <a:pt x="24848" y="42076"/>
                  </a:lnTo>
                  <a:lnTo>
                    <a:pt x="50027" y="44395"/>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0" name="Freeform: Shape 209">
              <a:extLst>
                <a:ext uri="{FF2B5EF4-FFF2-40B4-BE49-F238E27FC236}">
                  <a16:creationId xmlns:a16="http://schemas.microsoft.com/office/drawing/2014/main" id="{F3E5B928-0EF3-4D94-9B2C-9A70610F92BC}"/>
                </a:ext>
              </a:extLst>
            </p:cNvPr>
            <p:cNvSpPr/>
            <p:nvPr/>
          </p:nvSpPr>
          <p:spPr>
            <a:xfrm>
              <a:off x="12889599" y="1620740"/>
              <a:ext cx="99403" cy="99403"/>
            </a:xfrm>
            <a:custGeom>
              <a:avLst/>
              <a:gdLst>
                <a:gd name="connsiteX0" fmla="*/ 61954 w 99391"/>
                <a:gd name="connsiteY0" fmla="*/ 24848 h 99391"/>
                <a:gd name="connsiteX1" fmla="*/ 72886 w 99391"/>
                <a:gd name="connsiteY1" fmla="*/ 48039 h 99391"/>
                <a:gd name="connsiteX2" fmla="*/ 97734 w 99391"/>
                <a:gd name="connsiteY2" fmla="*/ 52346 h 99391"/>
                <a:gd name="connsiteX3" fmla="*/ 79181 w 99391"/>
                <a:gd name="connsiteY3" fmla="*/ 69574 h 99391"/>
                <a:gd name="connsiteX4" fmla="*/ 83157 w 99391"/>
                <a:gd name="connsiteY4" fmla="*/ 95084 h 99391"/>
                <a:gd name="connsiteX5" fmla="*/ 60960 w 99391"/>
                <a:gd name="connsiteY5" fmla="*/ 82495 h 99391"/>
                <a:gd name="connsiteX6" fmla="*/ 38100 w 99391"/>
                <a:gd name="connsiteY6" fmla="*/ 94090 h 99391"/>
                <a:gd name="connsiteX7" fmla="*/ 42738 w 99391"/>
                <a:gd name="connsiteY7" fmla="*/ 68911 h 99391"/>
                <a:gd name="connsiteX8" fmla="*/ 24848 w 99391"/>
                <a:gd name="connsiteY8" fmla="*/ 50690 h 99391"/>
                <a:gd name="connsiteX9" fmla="*/ 50358 w 99391"/>
                <a:gd name="connsiteY9" fmla="*/ 4770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391" h="99391">
                  <a:moveTo>
                    <a:pt x="61954" y="24848"/>
                  </a:moveTo>
                  <a:lnTo>
                    <a:pt x="72886" y="48039"/>
                  </a:lnTo>
                  <a:lnTo>
                    <a:pt x="97734" y="52346"/>
                  </a:lnTo>
                  <a:lnTo>
                    <a:pt x="79181" y="69574"/>
                  </a:lnTo>
                  <a:lnTo>
                    <a:pt x="83157" y="95084"/>
                  </a:lnTo>
                  <a:lnTo>
                    <a:pt x="60960" y="82495"/>
                  </a:lnTo>
                  <a:lnTo>
                    <a:pt x="38100" y="94090"/>
                  </a:lnTo>
                  <a:lnTo>
                    <a:pt x="42738" y="68911"/>
                  </a:lnTo>
                  <a:lnTo>
                    <a:pt x="24848" y="50690"/>
                  </a:lnTo>
                  <a:lnTo>
                    <a:pt x="50358" y="47708"/>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1" name="Freeform: Shape 210">
              <a:extLst>
                <a:ext uri="{FF2B5EF4-FFF2-40B4-BE49-F238E27FC236}">
                  <a16:creationId xmlns:a16="http://schemas.microsoft.com/office/drawing/2014/main" id="{9D55B277-D0B7-4885-A4A7-7CB457325856}"/>
                </a:ext>
              </a:extLst>
            </p:cNvPr>
            <p:cNvSpPr/>
            <p:nvPr/>
          </p:nvSpPr>
          <p:spPr>
            <a:xfrm>
              <a:off x="13645392" y="1653212"/>
              <a:ext cx="198806" cy="198806"/>
            </a:xfrm>
            <a:custGeom>
              <a:avLst/>
              <a:gdLst>
                <a:gd name="connsiteX0" fmla="*/ 82826 w 198782"/>
                <a:gd name="connsiteY0" fmla="*/ 24848 h 198782"/>
                <a:gd name="connsiteX1" fmla="*/ 121588 w 198782"/>
                <a:gd name="connsiteY1" fmla="*/ 64604 h 198782"/>
                <a:gd name="connsiteX2" fmla="*/ 176253 w 198782"/>
                <a:gd name="connsiteY2" fmla="*/ 55659 h 198782"/>
                <a:gd name="connsiteX3" fmla="*/ 150081 w 198782"/>
                <a:gd name="connsiteY3" fmla="*/ 104692 h 198782"/>
                <a:gd name="connsiteX4" fmla="*/ 175923 w 198782"/>
                <a:gd name="connsiteY4" fmla="*/ 153725 h 198782"/>
                <a:gd name="connsiteX5" fmla="*/ 121258 w 198782"/>
                <a:gd name="connsiteY5" fmla="*/ 144117 h 198782"/>
                <a:gd name="connsiteX6" fmla="*/ 82163 w 198782"/>
                <a:gd name="connsiteY6" fmla="*/ 183874 h 198782"/>
                <a:gd name="connsiteX7" fmla="*/ 74543 w 198782"/>
                <a:gd name="connsiteY7" fmla="*/ 128877 h 198782"/>
                <a:gd name="connsiteX8" fmla="*/ 24848 w 198782"/>
                <a:gd name="connsiteY8" fmla="*/ 104030 h 198782"/>
                <a:gd name="connsiteX9" fmla="*/ 74874 w 198782"/>
                <a:gd name="connsiteY9" fmla="*/ 79513 h 198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782" h="198782">
                  <a:moveTo>
                    <a:pt x="82826" y="24848"/>
                  </a:moveTo>
                  <a:lnTo>
                    <a:pt x="121588" y="64604"/>
                  </a:lnTo>
                  <a:lnTo>
                    <a:pt x="176253" y="55659"/>
                  </a:lnTo>
                  <a:lnTo>
                    <a:pt x="150081" y="104692"/>
                  </a:lnTo>
                  <a:lnTo>
                    <a:pt x="175923" y="153725"/>
                  </a:lnTo>
                  <a:lnTo>
                    <a:pt x="121258" y="144117"/>
                  </a:lnTo>
                  <a:lnTo>
                    <a:pt x="82163" y="183874"/>
                  </a:lnTo>
                  <a:lnTo>
                    <a:pt x="74543" y="128877"/>
                  </a:lnTo>
                  <a:lnTo>
                    <a:pt x="24848" y="104030"/>
                  </a:lnTo>
                  <a:lnTo>
                    <a:pt x="74874" y="79513"/>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2" name="Freeform: Shape 211">
              <a:extLst>
                <a:ext uri="{FF2B5EF4-FFF2-40B4-BE49-F238E27FC236}">
                  <a16:creationId xmlns:a16="http://schemas.microsoft.com/office/drawing/2014/main" id="{83AF4E37-3CB6-4A0E-A4FD-44D61E7DCB18}"/>
                </a:ext>
              </a:extLst>
            </p:cNvPr>
            <p:cNvSpPr/>
            <p:nvPr/>
          </p:nvSpPr>
          <p:spPr>
            <a:xfrm>
              <a:off x="13267661" y="1768188"/>
              <a:ext cx="231940" cy="265074"/>
            </a:xfrm>
            <a:custGeom>
              <a:avLst/>
              <a:gdLst>
                <a:gd name="connsiteX0" fmla="*/ 154719 w 231913"/>
                <a:gd name="connsiteY0" fmla="*/ 24848 h 265043"/>
                <a:gd name="connsiteX1" fmla="*/ 164327 w 231913"/>
                <a:gd name="connsiteY1" fmla="*/ 100054 h 265043"/>
                <a:gd name="connsiteX2" fmla="*/ 231913 w 231913"/>
                <a:gd name="connsiteY2" fmla="*/ 134509 h 265043"/>
                <a:gd name="connsiteX3" fmla="*/ 163333 w 231913"/>
                <a:gd name="connsiteY3" fmla="*/ 166977 h 265043"/>
                <a:gd name="connsiteX4" fmla="*/ 151405 w 231913"/>
                <a:gd name="connsiteY4" fmla="*/ 241521 h 265043"/>
                <a:gd name="connsiteX5" fmla="*/ 99391 w 231913"/>
                <a:gd name="connsiteY5" fmla="*/ 186524 h 265043"/>
                <a:gd name="connsiteX6" fmla="*/ 24848 w 231913"/>
                <a:gd name="connsiteY6" fmla="*/ 198120 h 265043"/>
                <a:gd name="connsiteX7" fmla="*/ 60960 w 231913"/>
                <a:gd name="connsiteY7" fmla="*/ 131859 h 265043"/>
                <a:gd name="connsiteX8" fmla="*/ 26836 w 231913"/>
                <a:gd name="connsiteY8" fmla="*/ 64273 h 265043"/>
                <a:gd name="connsiteX9" fmla="*/ 101047 w 231913"/>
                <a:gd name="connsiteY9" fmla="*/ 78188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913" h="265043">
                  <a:moveTo>
                    <a:pt x="154719" y="24848"/>
                  </a:moveTo>
                  <a:lnTo>
                    <a:pt x="164327" y="100054"/>
                  </a:lnTo>
                  <a:lnTo>
                    <a:pt x="231913" y="134509"/>
                  </a:lnTo>
                  <a:lnTo>
                    <a:pt x="163333" y="166977"/>
                  </a:lnTo>
                  <a:lnTo>
                    <a:pt x="151405" y="241521"/>
                  </a:lnTo>
                  <a:lnTo>
                    <a:pt x="99391" y="186524"/>
                  </a:lnTo>
                  <a:lnTo>
                    <a:pt x="24848" y="198120"/>
                  </a:lnTo>
                  <a:lnTo>
                    <a:pt x="60960" y="131859"/>
                  </a:lnTo>
                  <a:lnTo>
                    <a:pt x="26836" y="64273"/>
                  </a:lnTo>
                  <a:lnTo>
                    <a:pt x="101047" y="78188"/>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3" name="Freeform: Shape 212">
              <a:extLst>
                <a:ext uri="{FF2B5EF4-FFF2-40B4-BE49-F238E27FC236}">
                  <a16:creationId xmlns:a16="http://schemas.microsoft.com/office/drawing/2014/main" id="{478644FE-F662-4EA2-BDF6-D983ECAEDE65}"/>
                </a:ext>
              </a:extLst>
            </p:cNvPr>
            <p:cNvSpPr/>
            <p:nvPr/>
          </p:nvSpPr>
          <p:spPr>
            <a:xfrm>
              <a:off x="12830620" y="1800328"/>
              <a:ext cx="165671" cy="165671"/>
            </a:xfrm>
            <a:custGeom>
              <a:avLst/>
              <a:gdLst>
                <a:gd name="connsiteX0" fmla="*/ 77193 w 165652"/>
                <a:gd name="connsiteY0" fmla="*/ 24848 h 165652"/>
                <a:gd name="connsiteX1" fmla="*/ 111980 w 165652"/>
                <a:gd name="connsiteY1" fmla="*/ 60629 h 165652"/>
                <a:gd name="connsiteX2" fmla="*/ 161345 w 165652"/>
                <a:gd name="connsiteY2" fmla="*/ 52346 h 165652"/>
                <a:gd name="connsiteX3" fmla="*/ 137822 w 165652"/>
                <a:gd name="connsiteY3" fmla="*/ 96741 h 165652"/>
                <a:gd name="connsiteX4" fmla="*/ 161013 w 165652"/>
                <a:gd name="connsiteY4" fmla="*/ 141136 h 165652"/>
                <a:gd name="connsiteX5" fmla="*/ 111649 w 165652"/>
                <a:gd name="connsiteY5" fmla="*/ 132190 h 165652"/>
                <a:gd name="connsiteX6" fmla="*/ 76531 w 165652"/>
                <a:gd name="connsiteY6" fmla="*/ 167971 h 165652"/>
                <a:gd name="connsiteX7" fmla="*/ 69573 w 165652"/>
                <a:gd name="connsiteY7" fmla="*/ 118276 h 165652"/>
                <a:gd name="connsiteX8" fmla="*/ 24848 w 165652"/>
                <a:gd name="connsiteY8" fmla="*/ 96078 h 165652"/>
                <a:gd name="connsiteX9" fmla="*/ 69905 w 165652"/>
                <a:gd name="connsiteY9" fmla="*/ 74212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52" h="165652">
                  <a:moveTo>
                    <a:pt x="77193" y="24848"/>
                  </a:moveTo>
                  <a:lnTo>
                    <a:pt x="111980" y="60629"/>
                  </a:lnTo>
                  <a:lnTo>
                    <a:pt x="161345" y="52346"/>
                  </a:lnTo>
                  <a:lnTo>
                    <a:pt x="137822" y="96741"/>
                  </a:lnTo>
                  <a:lnTo>
                    <a:pt x="161013" y="141136"/>
                  </a:lnTo>
                  <a:lnTo>
                    <a:pt x="111649" y="132190"/>
                  </a:lnTo>
                  <a:lnTo>
                    <a:pt x="76531" y="167971"/>
                  </a:lnTo>
                  <a:lnTo>
                    <a:pt x="69573" y="118276"/>
                  </a:lnTo>
                  <a:lnTo>
                    <a:pt x="24848" y="96078"/>
                  </a:lnTo>
                  <a:lnTo>
                    <a:pt x="69905" y="74212"/>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4" name="Freeform: Shape 213">
              <a:extLst>
                <a:ext uri="{FF2B5EF4-FFF2-40B4-BE49-F238E27FC236}">
                  <a16:creationId xmlns:a16="http://schemas.microsoft.com/office/drawing/2014/main" id="{4EEEC98C-1681-4224-AED1-C0358C14DB9C}"/>
                </a:ext>
              </a:extLst>
            </p:cNvPr>
            <p:cNvSpPr/>
            <p:nvPr/>
          </p:nvSpPr>
          <p:spPr>
            <a:xfrm>
              <a:off x="13075813" y="1658182"/>
              <a:ext cx="132537" cy="165671"/>
            </a:xfrm>
            <a:custGeom>
              <a:avLst/>
              <a:gdLst>
                <a:gd name="connsiteX0" fmla="*/ 102041 w 132521"/>
                <a:gd name="connsiteY0" fmla="*/ 24848 h 165652"/>
                <a:gd name="connsiteX1" fmla="*/ 104361 w 132521"/>
                <a:gd name="connsiteY1" fmla="*/ 65598 h 165652"/>
                <a:gd name="connsiteX2" fmla="*/ 138817 w 132521"/>
                <a:gd name="connsiteY2" fmla="*/ 87133 h 165652"/>
                <a:gd name="connsiteX3" fmla="*/ 100717 w 132521"/>
                <a:gd name="connsiteY3" fmla="*/ 101710 h 165652"/>
                <a:gd name="connsiteX4" fmla="*/ 91109 w 132521"/>
                <a:gd name="connsiteY4" fmla="*/ 141467 h 165652"/>
                <a:gd name="connsiteX5" fmla="*/ 65598 w 132521"/>
                <a:gd name="connsiteY5" fmla="*/ 109662 h 165652"/>
                <a:gd name="connsiteX6" fmla="*/ 24848 w 132521"/>
                <a:gd name="connsiteY6" fmla="*/ 112644 h 165652"/>
                <a:gd name="connsiteX7" fmla="*/ 47045 w 132521"/>
                <a:gd name="connsiteY7" fmla="*/ 78519 h 165652"/>
                <a:gd name="connsiteX8" fmla="*/ 31805 w 132521"/>
                <a:gd name="connsiteY8" fmla="*/ 40419 h 165652"/>
                <a:gd name="connsiteX9" fmla="*/ 71230 w 132521"/>
                <a:gd name="connsiteY9" fmla="*/ 51352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521" h="165652">
                  <a:moveTo>
                    <a:pt x="102041" y="24848"/>
                  </a:moveTo>
                  <a:lnTo>
                    <a:pt x="104361" y="65598"/>
                  </a:lnTo>
                  <a:lnTo>
                    <a:pt x="138817" y="87133"/>
                  </a:lnTo>
                  <a:lnTo>
                    <a:pt x="100717" y="101710"/>
                  </a:lnTo>
                  <a:lnTo>
                    <a:pt x="91109" y="141467"/>
                  </a:lnTo>
                  <a:lnTo>
                    <a:pt x="65598" y="109662"/>
                  </a:lnTo>
                  <a:lnTo>
                    <a:pt x="24848" y="112644"/>
                  </a:lnTo>
                  <a:lnTo>
                    <a:pt x="47045" y="78519"/>
                  </a:lnTo>
                  <a:lnTo>
                    <a:pt x="31805" y="40419"/>
                  </a:lnTo>
                  <a:lnTo>
                    <a:pt x="71230" y="51352"/>
                  </a:ln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5" name="Freeform: Shape 214">
              <a:extLst>
                <a:ext uri="{FF2B5EF4-FFF2-40B4-BE49-F238E27FC236}">
                  <a16:creationId xmlns:a16="http://schemas.microsoft.com/office/drawing/2014/main" id="{17079983-419C-4510-AA33-E3D2EE8CB28E}"/>
                </a:ext>
              </a:extLst>
            </p:cNvPr>
            <p:cNvSpPr/>
            <p:nvPr/>
          </p:nvSpPr>
          <p:spPr>
            <a:xfrm>
              <a:off x="12353486" y="1404374"/>
              <a:ext cx="1557310" cy="629551"/>
            </a:xfrm>
            <a:custGeom>
              <a:avLst/>
              <a:gdLst>
                <a:gd name="connsiteX0" fmla="*/ 24848 w 1557130"/>
                <a:gd name="connsiteY0" fmla="*/ 24848 h 629478"/>
                <a:gd name="connsiteX1" fmla="*/ 24848 w 1557130"/>
                <a:gd name="connsiteY1" fmla="*/ 633785 h 629478"/>
                <a:gd name="connsiteX2" fmla="*/ 196133 w 1557130"/>
                <a:gd name="connsiteY2" fmla="*/ 633785 h 629478"/>
                <a:gd name="connsiteX3" fmla="*/ 365098 w 1557130"/>
                <a:gd name="connsiteY3" fmla="*/ 315071 h 629478"/>
                <a:gd name="connsiteX4" fmla="*/ 1562431 w 1557130"/>
                <a:gd name="connsiteY4" fmla="*/ 254442 h 629478"/>
                <a:gd name="connsiteX5" fmla="*/ 1562431 w 1557130"/>
                <a:gd name="connsiteY5" fmla="*/ 24848 h 629478"/>
                <a:gd name="connsiteX6" fmla="*/ 24848 w 1557130"/>
                <a:gd name="connsiteY6" fmla="*/ 24848 h 629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7130" h="629478">
                  <a:moveTo>
                    <a:pt x="24848" y="24848"/>
                  </a:moveTo>
                  <a:lnTo>
                    <a:pt x="24848" y="633785"/>
                  </a:lnTo>
                  <a:lnTo>
                    <a:pt x="196133" y="633785"/>
                  </a:lnTo>
                  <a:cubicBezTo>
                    <a:pt x="196133" y="633785"/>
                    <a:pt x="233239" y="463826"/>
                    <a:pt x="365098" y="315071"/>
                  </a:cubicBezTo>
                  <a:cubicBezTo>
                    <a:pt x="459520" y="208390"/>
                    <a:pt x="1562431" y="254442"/>
                    <a:pt x="1562431" y="254442"/>
                  </a:cubicBezTo>
                  <a:lnTo>
                    <a:pt x="1562431" y="24848"/>
                  </a:lnTo>
                  <a:lnTo>
                    <a:pt x="24848" y="24848"/>
                  </a:lnTo>
                  <a:close/>
                </a:path>
              </a:pathLst>
            </a:custGeom>
            <a:solidFill>
              <a:srgbClr val="349A2D">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6" name="Freeform: Shape 215">
              <a:extLst>
                <a:ext uri="{FF2B5EF4-FFF2-40B4-BE49-F238E27FC236}">
                  <a16:creationId xmlns:a16="http://schemas.microsoft.com/office/drawing/2014/main" id="{E50F2949-2239-4C63-9F50-AC54ED29C2C6}"/>
                </a:ext>
              </a:extLst>
            </p:cNvPr>
            <p:cNvSpPr/>
            <p:nvPr/>
          </p:nvSpPr>
          <p:spPr>
            <a:xfrm>
              <a:off x="12326647" y="1250630"/>
              <a:ext cx="1623579" cy="397611"/>
            </a:xfrm>
            <a:custGeom>
              <a:avLst/>
              <a:gdLst>
                <a:gd name="connsiteX0" fmla="*/ 1592249 w 1623391"/>
                <a:gd name="connsiteY0" fmla="*/ 382657 h 397565"/>
                <a:gd name="connsiteX1" fmla="*/ 49033 w 1623391"/>
                <a:gd name="connsiteY1" fmla="*/ 289229 h 397565"/>
                <a:gd name="connsiteX2" fmla="*/ 24848 w 1623391"/>
                <a:gd name="connsiteY2" fmla="*/ 263718 h 397565"/>
                <a:gd name="connsiteX3" fmla="*/ 24848 w 1623391"/>
                <a:gd name="connsiteY3" fmla="*/ 49033 h 397565"/>
                <a:gd name="connsiteX4" fmla="*/ 49033 w 1623391"/>
                <a:gd name="connsiteY4" fmla="*/ 24848 h 397565"/>
                <a:gd name="connsiteX5" fmla="*/ 1592249 w 1623391"/>
                <a:gd name="connsiteY5" fmla="*/ 24848 h 397565"/>
                <a:gd name="connsiteX6" fmla="*/ 1616434 w 1623391"/>
                <a:gd name="connsiteY6" fmla="*/ 49033 h 397565"/>
                <a:gd name="connsiteX7" fmla="*/ 1616434 w 1623391"/>
                <a:gd name="connsiteY7" fmla="*/ 359797 h 397565"/>
                <a:gd name="connsiteX8" fmla="*/ 1592249 w 1623391"/>
                <a:gd name="connsiteY8" fmla="*/ 382657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3391" h="397565">
                  <a:moveTo>
                    <a:pt x="1592249" y="382657"/>
                  </a:moveTo>
                  <a:lnTo>
                    <a:pt x="49033" y="289229"/>
                  </a:lnTo>
                  <a:cubicBezTo>
                    <a:pt x="35781" y="288566"/>
                    <a:pt x="24848" y="276970"/>
                    <a:pt x="24848" y="263718"/>
                  </a:cubicBezTo>
                  <a:lnTo>
                    <a:pt x="24848" y="49033"/>
                  </a:lnTo>
                  <a:cubicBezTo>
                    <a:pt x="24848" y="35781"/>
                    <a:pt x="35781" y="24848"/>
                    <a:pt x="49033" y="24848"/>
                  </a:cubicBezTo>
                  <a:lnTo>
                    <a:pt x="1592249" y="24848"/>
                  </a:lnTo>
                  <a:cubicBezTo>
                    <a:pt x="1605502" y="24848"/>
                    <a:pt x="1616434" y="35781"/>
                    <a:pt x="1616434" y="49033"/>
                  </a:cubicBezTo>
                  <a:lnTo>
                    <a:pt x="1616434" y="359797"/>
                  </a:lnTo>
                  <a:cubicBezTo>
                    <a:pt x="1616434" y="373380"/>
                    <a:pt x="1605502" y="383650"/>
                    <a:pt x="1592249" y="382657"/>
                  </a:cubicBezTo>
                  <a:close/>
                </a:path>
              </a:pathLst>
            </a:custGeom>
            <a:solidFill>
              <a:schemeClr val="accent2">
                <a:lumMod val="20000"/>
                <a:lumOff val="8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7" name="Freeform: Shape 216">
              <a:extLst>
                <a:ext uri="{FF2B5EF4-FFF2-40B4-BE49-F238E27FC236}">
                  <a16:creationId xmlns:a16="http://schemas.microsoft.com/office/drawing/2014/main" id="{8BD79E99-F23D-4D4B-9795-0E04B6F7C2FA}"/>
                </a:ext>
              </a:extLst>
            </p:cNvPr>
            <p:cNvSpPr/>
            <p:nvPr/>
          </p:nvSpPr>
          <p:spPr>
            <a:xfrm>
              <a:off x="13500926" y="1208082"/>
              <a:ext cx="66269" cy="99403"/>
            </a:xfrm>
            <a:custGeom>
              <a:avLst/>
              <a:gdLst>
                <a:gd name="connsiteX0" fmla="*/ 51353 w 66260"/>
                <a:gd name="connsiteY0" fmla="*/ 81306 h 99391"/>
                <a:gd name="connsiteX1" fmla="*/ 54334 w 66260"/>
                <a:gd name="connsiteY1" fmla="*/ 45194 h 99391"/>
                <a:gd name="connsiteX2" fmla="*/ 47708 w 66260"/>
                <a:gd name="connsiteY2" fmla="*/ 25978 h 99391"/>
                <a:gd name="connsiteX3" fmla="*/ 24848 w 66260"/>
                <a:gd name="connsiteY3" fmla="*/ 31279 h 99391"/>
                <a:gd name="connsiteX4" fmla="*/ 26836 w 66260"/>
                <a:gd name="connsiteY4" fmla="*/ 80312 h 99391"/>
                <a:gd name="connsiteX5" fmla="*/ 34124 w 66260"/>
                <a:gd name="connsiteY5" fmla="*/ 93896 h 99391"/>
                <a:gd name="connsiteX6" fmla="*/ 51353 w 66260"/>
                <a:gd name="connsiteY6" fmla="*/ 8130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99391">
                  <a:moveTo>
                    <a:pt x="51353" y="81306"/>
                  </a:moveTo>
                  <a:cubicBezTo>
                    <a:pt x="52677" y="75011"/>
                    <a:pt x="55991" y="53145"/>
                    <a:pt x="54334" y="45194"/>
                  </a:cubicBezTo>
                  <a:cubicBezTo>
                    <a:pt x="52677" y="37574"/>
                    <a:pt x="51353" y="29623"/>
                    <a:pt x="47708" y="25978"/>
                  </a:cubicBezTo>
                  <a:cubicBezTo>
                    <a:pt x="40751" y="22665"/>
                    <a:pt x="28161" y="27304"/>
                    <a:pt x="24848" y="31279"/>
                  </a:cubicBezTo>
                  <a:cubicBezTo>
                    <a:pt x="26173" y="37574"/>
                    <a:pt x="24186" y="54139"/>
                    <a:pt x="26836" y="80312"/>
                  </a:cubicBezTo>
                  <a:cubicBezTo>
                    <a:pt x="27829" y="88595"/>
                    <a:pt x="30811" y="92902"/>
                    <a:pt x="34124" y="93896"/>
                  </a:cubicBezTo>
                  <a:cubicBezTo>
                    <a:pt x="40751" y="96546"/>
                    <a:pt x="49365" y="88926"/>
                    <a:pt x="51353" y="81306"/>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8" name="Freeform: Shape 217">
              <a:extLst>
                <a:ext uri="{FF2B5EF4-FFF2-40B4-BE49-F238E27FC236}">
                  <a16:creationId xmlns:a16="http://schemas.microsoft.com/office/drawing/2014/main" id="{9406540B-5FB0-4A27-B6E7-86BD54C411FF}"/>
                </a:ext>
              </a:extLst>
            </p:cNvPr>
            <p:cNvSpPr/>
            <p:nvPr/>
          </p:nvSpPr>
          <p:spPr>
            <a:xfrm>
              <a:off x="13464147" y="1208531"/>
              <a:ext cx="66269" cy="132537"/>
            </a:xfrm>
            <a:custGeom>
              <a:avLst/>
              <a:gdLst>
                <a:gd name="connsiteX0" fmla="*/ 68580 w 66260"/>
                <a:gd name="connsiteY0" fmla="*/ 100736 h 132521"/>
                <a:gd name="connsiteX1" fmla="*/ 70899 w 66260"/>
                <a:gd name="connsiteY1" fmla="*/ 94110 h 132521"/>
                <a:gd name="connsiteX2" fmla="*/ 70899 w 66260"/>
                <a:gd name="connsiteY2" fmla="*/ 93447 h 132521"/>
                <a:gd name="connsiteX3" fmla="*/ 67585 w 66260"/>
                <a:gd name="connsiteY3" fmla="*/ 61973 h 132521"/>
                <a:gd name="connsiteX4" fmla="*/ 61292 w 66260"/>
                <a:gd name="connsiteY4" fmla="*/ 30499 h 132521"/>
                <a:gd name="connsiteX5" fmla="*/ 49364 w 66260"/>
                <a:gd name="connsiteY5" fmla="*/ 25198 h 132521"/>
                <a:gd name="connsiteX6" fmla="*/ 45057 w 66260"/>
                <a:gd name="connsiteY6" fmla="*/ 24867 h 132521"/>
                <a:gd name="connsiteX7" fmla="*/ 24848 w 66260"/>
                <a:gd name="connsiteY7" fmla="*/ 35138 h 132521"/>
                <a:gd name="connsiteX8" fmla="*/ 25178 w 66260"/>
                <a:gd name="connsiteY8" fmla="*/ 35800 h 132521"/>
                <a:gd name="connsiteX9" fmla="*/ 37438 w 66260"/>
                <a:gd name="connsiteY9" fmla="*/ 62636 h 132521"/>
                <a:gd name="connsiteX10" fmla="*/ 38762 w 66260"/>
                <a:gd name="connsiteY10" fmla="*/ 67274 h 132521"/>
                <a:gd name="connsiteX11" fmla="*/ 38100 w 66260"/>
                <a:gd name="connsiteY11" fmla="*/ 98417 h 132521"/>
                <a:gd name="connsiteX12" fmla="*/ 55991 w 66260"/>
                <a:gd name="connsiteY12" fmla="*/ 109018 h 132521"/>
                <a:gd name="connsiteX13" fmla="*/ 68580 w 66260"/>
                <a:gd name="connsiteY13" fmla="*/ 100736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260" h="132521">
                  <a:moveTo>
                    <a:pt x="68580" y="100736"/>
                  </a:moveTo>
                  <a:cubicBezTo>
                    <a:pt x="69905" y="98417"/>
                    <a:pt x="70568" y="96098"/>
                    <a:pt x="70899" y="94110"/>
                  </a:cubicBezTo>
                  <a:cubicBezTo>
                    <a:pt x="70899" y="94110"/>
                    <a:pt x="70899" y="93778"/>
                    <a:pt x="70899" y="93447"/>
                  </a:cubicBezTo>
                  <a:cubicBezTo>
                    <a:pt x="71562" y="87484"/>
                    <a:pt x="67585" y="65617"/>
                    <a:pt x="67585" y="61973"/>
                  </a:cubicBezTo>
                  <a:cubicBezTo>
                    <a:pt x="67585" y="58329"/>
                    <a:pt x="63279" y="33481"/>
                    <a:pt x="61292" y="30499"/>
                  </a:cubicBezTo>
                  <a:cubicBezTo>
                    <a:pt x="59634" y="27518"/>
                    <a:pt x="54333" y="25861"/>
                    <a:pt x="49364" y="25198"/>
                  </a:cubicBezTo>
                  <a:cubicBezTo>
                    <a:pt x="47708" y="24867"/>
                    <a:pt x="46382" y="24867"/>
                    <a:pt x="45057" y="24867"/>
                  </a:cubicBezTo>
                  <a:cubicBezTo>
                    <a:pt x="39756" y="24536"/>
                    <a:pt x="30811" y="28511"/>
                    <a:pt x="24848" y="35138"/>
                  </a:cubicBezTo>
                  <a:cubicBezTo>
                    <a:pt x="24848" y="35138"/>
                    <a:pt x="25178" y="35469"/>
                    <a:pt x="25178" y="35800"/>
                  </a:cubicBezTo>
                  <a:cubicBezTo>
                    <a:pt x="28161" y="42757"/>
                    <a:pt x="34455" y="55016"/>
                    <a:pt x="37438" y="62636"/>
                  </a:cubicBezTo>
                  <a:cubicBezTo>
                    <a:pt x="37768" y="63961"/>
                    <a:pt x="38431" y="65286"/>
                    <a:pt x="38762" y="67274"/>
                  </a:cubicBezTo>
                  <a:cubicBezTo>
                    <a:pt x="38762" y="67274"/>
                    <a:pt x="36774" y="90134"/>
                    <a:pt x="38100" y="98417"/>
                  </a:cubicBezTo>
                  <a:cubicBezTo>
                    <a:pt x="39756" y="108356"/>
                    <a:pt x="49364" y="110344"/>
                    <a:pt x="55991" y="109018"/>
                  </a:cubicBezTo>
                  <a:cubicBezTo>
                    <a:pt x="61292" y="108356"/>
                    <a:pt x="66591" y="104711"/>
                    <a:pt x="68580" y="100736"/>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19" name="Freeform: Shape 218">
              <a:extLst>
                <a:ext uri="{FF2B5EF4-FFF2-40B4-BE49-F238E27FC236}">
                  <a16:creationId xmlns:a16="http://schemas.microsoft.com/office/drawing/2014/main" id="{1668B11E-5EA5-44BC-97D9-1B6686F32109}"/>
                </a:ext>
              </a:extLst>
            </p:cNvPr>
            <p:cNvSpPr/>
            <p:nvPr/>
          </p:nvSpPr>
          <p:spPr>
            <a:xfrm>
              <a:off x="13427367" y="1211734"/>
              <a:ext cx="99403" cy="99403"/>
            </a:xfrm>
            <a:custGeom>
              <a:avLst/>
              <a:gdLst>
                <a:gd name="connsiteX0" fmla="*/ 73881 w 99391"/>
                <a:gd name="connsiteY0" fmla="*/ 98196 h 99391"/>
                <a:gd name="connsiteX1" fmla="*/ 75207 w 99391"/>
                <a:gd name="connsiteY1" fmla="*/ 64403 h 99391"/>
                <a:gd name="connsiteX2" fmla="*/ 75207 w 99391"/>
                <a:gd name="connsiteY2" fmla="*/ 64403 h 99391"/>
                <a:gd name="connsiteX3" fmla="*/ 61954 w 99391"/>
                <a:gd name="connsiteY3" fmla="*/ 32929 h 99391"/>
                <a:gd name="connsiteX4" fmla="*/ 61623 w 99391"/>
                <a:gd name="connsiteY4" fmla="*/ 32267 h 99391"/>
                <a:gd name="connsiteX5" fmla="*/ 49696 w 99391"/>
                <a:gd name="connsiteY5" fmla="*/ 25640 h 99391"/>
                <a:gd name="connsiteX6" fmla="*/ 41413 w 99391"/>
                <a:gd name="connsiteY6" fmla="*/ 24978 h 99391"/>
                <a:gd name="connsiteX7" fmla="*/ 24848 w 99391"/>
                <a:gd name="connsiteY7" fmla="*/ 34254 h 99391"/>
                <a:gd name="connsiteX8" fmla="*/ 34124 w 99391"/>
                <a:gd name="connsiteY8" fmla="*/ 42868 h 99391"/>
                <a:gd name="connsiteX9" fmla="*/ 46382 w 99391"/>
                <a:gd name="connsiteY9" fmla="*/ 68710 h 99391"/>
                <a:gd name="connsiteX10" fmla="*/ 46382 w 99391"/>
                <a:gd name="connsiteY10" fmla="*/ 68710 h 99391"/>
                <a:gd name="connsiteX11" fmla="*/ 46714 w 99391"/>
                <a:gd name="connsiteY11" fmla="*/ 69373 h 99391"/>
                <a:gd name="connsiteX12" fmla="*/ 47046 w 99391"/>
                <a:gd name="connsiteY12" fmla="*/ 70367 h 99391"/>
                <a:gd name="connsiteX13" fmla="*/ 47046 w 99391"/>
                <a:gd name="connsiteY13" fmla="*/ 70698 h 99391"/>
                <a:gd name="connsiteX14" fmla="*/ 49033 w 99391"/>
                <a:gd name="connsiteY14" fmla="*/ 86600 h 99391"/>
                <a:gd name="connsiteX15" fmla="*/ 52347 w 99391"/>
                <a:gd name="connsiteY15" fmla="*/ 101841 h 99391"/>
                <a:gd name="connsiteX16" fmla="*/ 73881 w 99391"/>
                <a:gd name="connsiteY16" fmla="*/ 9819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391" h="99391">
                  <a:moveTo>
                    <a:pt x="73881" y="98196"/>
                  </a:moveTo>
                  <a:cubicBezTo>
                    <a:pt x="75537" y="94220"/>
                    <a:pt x="74543" y="69704"/>
                    <a:pt x="75207" y="64403"/>
                  </a:cubicBezTo>
                  <a:lnTo>
                    <a:pt x="75207" y="64403"/>
                  </a:lnTo>
                  <a:cubicBezTo>
                    <a:pt x="75869" y="59433"/>
                    <a:pt x="64273" y="38230"/>
                    <a:pt x="61954" y="32929"/>
                  </a:cubicBezTo>
                  <a:cubicBezTo>
                    <a:pt x="61954" y="32598"/>
                    <a:pt x="61623" y="32267"/>
                    <a:pt x="61623" y="32267"/>
                  </a:cubicBezTo>
                  <a:cubicBezTo>
                    <a:pt x="58972" y="28622"/>
                    <a:pt x="54334" y="26634"/>
                    <a:pt x="49696" y="25640"/>
                  </a:cubicBezTo>
                  <a:cubicBezTo>
                    <a:pt x="46714" y="24978"/>
                    <a:pt x="43732" y="24647"/>
                    <a:pt x="41413" y="24978"/>
                  </a:cubicBezTo>
                  <a:cubicBezTo>
                    <a:pt x="35781" y="25309"/>
                    <a:pt x="27829" y="30279"/>
                    <a:pt x="24848" y="34254"/>
                  </a:cubicBezTo>
                  <a:cubicBezTo>
                    <a:pt x="27167" y="35911"/>
                    <a:pt x="31474" y="40218"/>
                    <a:pt x="34124" y="42868"/>
                  </a:cubicBezTo>
                  <a:cubicBezTo>
                    <a:pt x="36775" y="45519"/>
                    <a:pt x="44395" y="61421"/>
                    <a:pt x="46382" y="68710"/>
                  </a:cubicBezTo>
                  <a:lnTo>
                    <a:pt x="46382" y="68710"/>
                  </a:lnTo>
                  <a:cubicBezTo>
                    <a:pt x="46382" y="69041"/>
                    <a:pt x="46382" y="69041"/>
                    <a:pt x="46714" y="69373"/>
                  </a:cubicBezTo>
                  <a:cubicBezTo>
                    <a:pt x="46714" y="69704"/>
                    <a:pt x="47046" y="70035"/>
                    <a:pt x="47046" y="70367"/>
                  </a:cubicBezTo>
                  <a:cubicBezTo>
                    <a:pt x="47046" y="70367"/>
                    <a:pt x="47046" y="70367"/>
                    <a:pt x="47046" y="70698"/>
                  </a:cubicBezTo>
                  <a:cubicBezTo>
                    <a:pt x="48040" y="74342"/>
                    <a:pt x="48371" y="80637"/>
                    <a:pt x="49033" y="86600"/>
                  </a:cubicBezTo>
                  <a:cubicBezTo>
                    <a:pt x="49696" y="92233"/>
                    <a:pt x="50690" y="97865"/>
                    <a:pt x="52347" y="101841"/>
                  </a:cubicBezTo>
                  <a:cubicBezTo>
                    <a:pt x="55328" y="108135"/>
                    <a:pt x="71562" y="102834"/>
                    <a:pt x="73881" y="98196"/>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0" name="Freeform: Shape 219">
              <a:extLst>
                <a:ext uri="{FF2B5EF4-FFF2-40B4-BE49-F238E27FC236}">
                  <a16:creationId xmlns:a16="http://schemas.microsoft.com/office/drawing/2014/main" id="{665F244B-1808-41B2-B6E0-038418D9FC5E}"/>
                </a:ext>
              </a:extLst>
            </p:cNvPr>
            <p:cNvSpPr/>
            <p:nvPr/>
          </p:nvSpPr>
          <p:spPr>
            <a:xfrm>
              <a:off x="13392245" y="1216076"/>
              <a:ext cx="99403" cy="99403"/>
            </a:xfrm>
            <a:custGeom>
              <a:avLst/>
              <a:gdLst>
                <a:gd name="connsiteX0" fmla="*/ 83820 w 99391"/>
                <a:gd name="connsiteY0" fmla="*/ 82590 h 99391"/>
                <a:gd name="connsiteX1" fmla="*/ 83820 w 99391"/>
                <a:gd name="connsiteY1" fmla="*/ 82259 h 99391"/>
                <a:gd name="connsiteX2" fmla="*/ 82495 w 99391"/>
                <a:gd name="connsiteY2" fmla="*/ 69669 h 99391"/>
                <a:gd name="connsiteX3" fmla="*/ 81832 w 99391"/>
                <a:gd name="connsiteY3" fmla="*/ 66356 h 99391"/>
                <a:gd name="connsiteX4" fmla="*/ 81832 w 99391"/>
                <a:gd name="connsiteY4" fmla="*/ 66025 h 99391"/>
                <a:gd name="connsiteX5" fmla="*/ 81501 w 99391"/>
                <a:gd name="connsiteY5" fmla="*/ 64368 h 99391"/>
                <a:gd name="connsiteX6" fmla="*/ 81501 w 99391"/>
                <a:gd name="connsiteY6" fmla="*/ 64368 h 99391"/>
                <a:gd name="connsiteX7" fmla="*/ 77194 w 99391"/>
                <a:gd name="connsiteY7" fmla="*/ 49128 h 99391"/>
                <a:gd name="connsiteX8" fmla="*/ 69242 w 99391"/>
                <a:gd name="connsiteY8" fmla="*/ 38526 h 99391"/>
                <a:gd name="connsiteX9" fmla="*/ 55659 w 99391"/>
                <a:gd name="connsiteY9" fmla="*/ 26268 h 99391"/>
                <a:gd name="connsiteX10" fmla="*/ 39425 w 99391"/>
                <a:gd name="connsiteY10" fmla="*/ 25937 h 99391"/>
                <a:gd name="connsiteX11" fmla="*/ 30811 w 99391"/>
                <a:gd name="connsiteY11" fmla="*/ 32232 h 99391"/>
                <a:gd name="connsiteX12" fmla="*/ 25179 w 99391"/>
                <a:gd name="connsiteY12" fmla="*/ 49791 h 99391"/>
                <a:gd name="connsiteX13" fmla="*/ 24848 w 99391"/>
                <a:gd name="connsiteY13" fmla="*/ 59730 h 99391"/>
                <a:gd name="connsiteX14" fmla="*/ 39757 w 99391"/>
                <a:gd name="connsiteY14" fmla="*/ 59730 h 99391"/>
                <a:gd name="connsiteX15" fmla="*/ 59966 w 99391"/>
                <a:gd name="connsiteY15" fmla="*/ 85572 h 99391"/>
                <a:gd name="connsiteX16" fmla="*/ 83820 w 99391"/>
                <a:gd name="connsiteY16" fmla="*/ 8259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391" h="99391">
                  <a:moveTo>
                    <a:pt x="83820" y="82590"/>
                  </a:moveTo>
                  <a:cubicBezTo>
                    <a:pt x="83820" y="82590"/>
                    <a:pt x="83820" y="82259"/>
                    <a:pt x="83820" y="82259"/>
                  </a:cubicBezTo>
                  <a:cubicBezTo>
                    <a:pt x="84152" y="79608"/>
                    <a:pt x="83820" y="74970"/>
                    <a:pt x="82495" y="69669"/>
                  </a:cubicBezTo>
                  <a:cubicBezTo>
                    <a:pt x="82164" y="68675"/>
                    <a:pt x="82164" y="67350"/>
                    <a:pt x="81832" y="66356"/>
                  </a:cubicBezTo>
                  <a:cubicBezTo>
                    <a:pt x="81832" y="66356"/>
                    <a:pt x="81832" y="66356"/>
                    <a:pt x="81832" y="66025"/>
                  </a:cubicBezTo>
                  <a:cubicBezTo>
                    <a:pt x="81501" y="65362"/>
                    <a:pt x="81501" y="64700"/>
                    <a:pt x="81501" y="64368"/>
                  </a:cubicBezTo>
                  <a:lnTo>
                    <a:pt x="81501" y="64368"/>
                  </a:lnTo>
                  <a:cubicBezTo>
                    <a:pt x="79844" y="58073"/>
                    <a:pt x="78188" y="52110"/>
                    <a:pt x="77194" y="49128"/>
                  </a:cubicBezTo>
                  <a:cubicBezTo>
                    <a:pt x="75869" y="45484"/>
                    <a:pt x="72887" y="41840"/>
                    <a:pt x="69242" y="38526"/>
                  </a:cubicBezTo>
                  <a:cubicBezTo>
                    <a:pt x="65930" y="35545"/>
                    <a:pt x="59966" y="28256"/>
                    <a:pt x="55659" y="26268"/>
                  </a:cubicBezTo>
                  <a:cubicBezTo>
                    <a:pt x="52015" y="24612"/>
                    <a:pt x="44726" y="24280"/>
                    <a:pt x="39425" y="25937"/>
                  </a:cubicBezTo>
                  <a:cubicBezTo>
                    <a:pt x="36112" y="27262"/>
                    <a:pt x="33130" y="28587"/>
                    <a:pt x="30811" y="32232"/>
                  </a:cubicBezTo>
                  <a:cubicBezTo>
                    <a:pt x="28161" y="35545"/>
                    <a:pt x="26505" y="40846"/>
                    <a:pt x="25179" y="49791"/>
                  </a:cubicBezTo>
                  <a:cubicBezTo>
                    <a:pt x="25179" y="50785"/>
                    <a:pt x="24848" y="59730"/>
                    <a:pt x="24848" y="59730"/>
                  </a:cubicBezTo>
                  <a:lnTo>
                    <a:pt x="39757" y="59730"/>
                  </a:lnTo>
                  <a:cubicBezTo>
                    <a:pt x="43401" y="58405"/>
                    <a:pt x="54665" y="74307"/>
                    <a:pt x="59966" y="85572"/>
                  </a:cubicBezTo>
                  <a:cubicBezTo>
                    <a:pt x="64935" y="97167"/>
                    <a:pt x="82495" y="88553"/>
                    <a:pt x="83820" y="82590"/>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1" name="Freeform: Shape 220">
              <a:extLst>
                <a:ext uri="{FF2B5EF4-FFF2-40B4-BE49-F238E27FC236}">
                  <a16:creationId xmlns:a16="http://schemas.microsoft.com/office/drawing/2014/main" id="{A899B8F2-00A3-4721-8C6D-C28C386D42DB}"/>
                </a:ext>
              </a:extLst>
            </p:cNvPr>
            <p:cNvSpPr/>
            <p:nvPr/>
          </p:nvSpPr>
          <p:spPr>
            <a:xfrm>
              <a:off x="13483696" y="1271995"/>
              <a:ext cx="66269" cy="66269"/>
            </a:xfrm>
            <a:custGeom>
              <a:avLst/>
              <a:gdLst>
                <a:gd name="connsiteX0" fmla="*/ 30479 w 66260"/>
                <a:gd name="connsiteY0" fmla="*/ 25684 h 66260"/>
                <a:gd name="connsiteX1" fmla="*/ 41413 w 66260"/>
                <a:gd name="connsiteY1" fmla="*/ 28003 h 66260"/>
                <a:gd name="connsiteX2" fmla="*/ 45057 w 66260"/>
                <a:gd name="connsiteY2" fmla="*/ 37942 h 66260"/>
                <a:gd name="connsiteX3" fmla="*/ 35118 w 66260"/>
                <a:gd name="connsiteY3" fmla="*/ 42581 h 66260"/>
                <a:gd name="connsiteX4" fmla="*/ 27167 w 66260"/>
                <a:gd name="connsiteY4" fmla="*/ 42581 h 66260"/>
                <a:gd name="connsiteX5" fmla="*/ 24848 w 66260"/>
                <a:gd name="connsiteY5" fmla="*/ 31979 h 66260"/>
                <a:gd name="connsiteX6" fmla="*/ 30479 w 66260"/>
                <a:gd name="connsiteY6" fmla="*/ 2568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66260">
                  <a:moveTo>
                    <a:pt x="30479" y="25684"/>
                  </a:moveTo>
                  <a:cubicBezTo>
                    <a:pt x="32799" y="25022"/>
                    <a:pt x="39756" y="23365"/>
                    <a:pt x="41413" y="28003"/>
                  </a:cubicBezTo>
                  <a:cubicBezTo>
                    <a:pt x="43069" y="32642"/>
                    <a:pt x="44726" y="36617"/>
                    <a:pt x="45057" y="37942"/>
                  </a:cubicBezTo>
                  <a:cubicBezTo>
                    <a:pt x="45057" y="39268"/>
                    <a:pt x="36444" y="42249"/>
                    <a:pt x="35118" y="42581"/>
                  </a:cubicBezTo>
                  <a:cubicBezTo>
                    <a:pt x="33793" y="42912"/>
                    <a:pt x="28161" y="43574"/>
                    <a:pt x="27167" y="42581"/>
                  </a:cubicBezTo>
                  <a:cubicBezTo>
                    <a:pt x="26504" y="41587"/>
                    <a:pt x="24848" y="34298"/>
                    <a:pt x="24848" y="31979"/>
                  </a:cubicBezTo>
                  <a:cubicBezTo>
                    <a:pt x="25179" y="29660"/>
                    <a:pt x="26173" y="26678"/>
                    <a:pt x="30479" y="25684"/>
                  </a:cubicBezTo>
                  <a:close/>
                </a:path>
              </a:pathLst>
            </a:custGeom>
            <a:solidFill>
              <a:srgbClr val="FDD4A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2" name="Freeform: Shape 221">
              <a:extLst>
                <a:ext uri="{FF2B5EF4-FFF2-40B4-BE49-F238E27FC236}">
                  <a16:creationId xmlns:a16="http://schemas.microsoft.com/office/drawing/2014/main" id="{5F2A2A4F-AAE2-4EAE-A0ED-D9EC5DE4B35B}"/>
                </a:ext>
              </a:extLst>
            </p:cNvPr>
            <p:cNvSpPr/>
            <p:nvPr/>
          </p:nvSpPr>
          <p:spPr>
            <a:xfrm>
              <a:off x="13506176" y="1257589"/>
              <a:ext cx="33134" cy="33134"/>
            </a:xfrm>
            <a:custGeom>
              <a:avLst/>
              <a:gdLst>
                <a:gd name="connsiteX0" fmla="*/ 32519 w 33130"/>
                <a:gd name="connsiteY0" fmla="*/ 24848 h 33130"/>
                <a:gd name="connsiteX1" fmla="*/ 39145 w 33130"/>
                <a:gd name="connsiteY1" fmla="*/ 26504 h 33130"/>
                <a:gd name="connsiteX2" fmla="*/ 39808 w 33130"/>
                <a:gd name="connsiteY2" fmla="*/ 35450 h 33130"/>
                <a:gd name="connsiteX3" fmla="*/ 33513 w 33130"/>
                <a:gd name="connsiteY3" fmla="*/ 40750 h 33130"/>
                <a:gd name="connsiteX4" fmla="*/ 25231 w 33130"/>
                <a:gd name="connsiteY4" fmla="*/ 36112 h 33130"/>
                <a:gd name="connsiteX5" fmla="*/ 25231 w 33130"/>
                <a:gd name="connsiteY5" fmla="*/ 28161 h 33130"/>
                <a:gd name="connsiteX6" fmla="*/ 32519 w 33130"/>
                <a:gd name="connsiteY6" fmla="*/ 24848 h 3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130" h="33130">
                  <a:moveTo>
                    <a:pt x="32519" y="24848"/>
                  </a:moveTo>
                  <a:cubicBezTo>
                    <a:pt x="35169" y="24848"/>
                    <a:pt x="38483" y="24848"/>
                    <a:pt x="39145" y="26504"/>
                  </a:cubicBezTo>
                  <a:cubicBezTo>
                    <a:pt x="39808" y="28492"/>
                    <a:pt x="40470" y="33793"/>
                    <a:pt x="39808" y="35450"/>
                  </a:cubicBezTo>
                  <a:cubicBezTo>
                    <a:pt x="39477" y="36775"/>
                    <a:pt x="37489" y="39425"/>
                    <a:pt x="33513" y="40750"/>
                  </a:cubicBezTo>
                  <a:cubicBezTo>
                    <a:pt x="32188" y="41082"/>
                    <a:pt x="25893" y="39757"/>
                    <a:pt x="25231" y="36112"/>
                  </a:cubicBezTo>
                  <a:cubicBezTo>
                    <a:pt x="24899" y="32468"/>
                    <a:pt x="24568" y="29486"/>
                    <a:pt x="25231" y="28161"/>
                  </a:cubicBezTo>
                  <a:cubicBezTo>
                    <a:pt x="26225" y="26836"/>
                    <a:pt x="29868" y="24848"/>
                    <a:pt x="32519" y="24848"/>
                  </a:cubicBezTo>
                  <a:close/>
                </a:path>
              </a:pathLst>
            </a:custGeom>
            <a:solidFill>
              <a:srgbClr val="FDD4A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3" name="Freeform: Shape 222">
              <a:extLst>
                <a:ext uri="{FF2B5EF4-FFF2-40B4-BE49-F238E27FC236}">
                  <a16:creationId xmlns:a16="http://schemas.microsoft.com/office/drawing/2014/main" id="{901D4674-3F78-4BC7-8271-65629CFD3CB5}"/>
                </a:ext>
              </a:extLst>
            </p:cNvPr>
            <p:cNvSpPr/>
            <p:nvPr/>
          </p:nvSpPr>
          <p:spPr>
            <a:xfrm>
              <a:off x="13455531" y="1270583"/>
              <a:ext cx="66269" cy="66269"/>
            </a:xfrm>
            <a:custGeom>
              <a:avLst/>
              <a:gdLst>
                <a:gd name="connsiteX0" fmla="*/ 30149 w 66260"/>
                <a:gd name="connsiteY0" fmla="*/ 25771 h 66260"/>
                <a:gd name="connsiteX1" fmla="*/ 39757 w 66260"/>
                <a:gd name="connsiteY1" fmla="*/ 26433 h 66260"/>
                <a:gd name="connsiteX2" fmla="*/ 43732 w 66260"/>
                <a:gd name="connsiteY2" fmla="*/ 37698 h 66260"/>
                <a:gd name="connsiteX3" fmla="*/ 36775 w 66260"/>
                <a:gd name="connsiteY3" fmla="*/ 41673 h 66260"/>
                <a:gd name="connsiteX4" fmla="*/ 27167 w 66260"/>
                <a:gd name="connsiteY4" fmla="*/ 42336 h 66260"/>
                <a:gd name="connsiteX5" fmla="*/ 24848 w 66260"/>
                <a:gd name="connsiteY5" fmla="*/ 33059 h 66260"/>
                <a:gd name="connsiteX6" fmla="*/ 30149 w 66260"/>
                <a:gd name="connsiteY6" fmla="*/ 2577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66260">
                  <a:moveTo>
                    <a:pt x="30149" y="25771"/>
                  </a:moveTo>
                  <a:cubicBezTo>
                    <a:pt x="33130" y="25108"/>
                    <a:pt x="38431" y="23783"/>
                    <a:pt x="39757" y="26433"/>
                  </a:cubicBezTo>
                  <a:cubicBezTo>
                    <a:pt x="41081" y="28753"/>
                    <a:pt x="44064" y="37035"/>
                    <a:pt x="43732" y="37698"/>
                  </a:cubicBezTo>
                  <a:cubicBezTo>
                    <a:pt x="43732" y="38360"/>
                    <a:pt x="40419" y="40348"/>
                    <a:pt x="36775" y="41673"/>
                  </a:cubicBezTo>
                  <a:cubicBezTo>
                    <a:pt x="33462" y="42999"/>
                    <a:pt x="28161" y="44324"/>
                    <a:pt x="27167" y="42336"/>
                  </a:cubicBezTo>
                  <a:cubicBezTo>
                    <a:pt x="25842" y="40348"/>
                    <a:pt x="24848" y="35047"/>
                    <a:pt x="24848" y="33059"/>
                  </a:cubicBezTo>
                  <a:cubicBezTo>
                    <a:pt x="25179" y="30740"/>
                    <a:pt x="26836" y="26765"/>
                    <a:pt x="30149" y="25771"/>
                  </a:cubicBezTo>
                  <a:close/>
                </a:path>
              </a:pathLst>
            </a:custGeom>
            <a:solidFill>
              <a:srgbClr val="FDD4A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4" name="Freeform: Shape 223">
              <a:extLst>
                <a:ext uri="{FF2B5EF4-FFF2-40B4-BE49-F238E27FC236}">
                  <a16:creationId xmlns:a16="http://schemas.microsoft.com/office/drawing/2014/main" id="{2DAFFB93-6434-4210-B800-8245E5EC4721}"/>
                </a:ext>
              </a:extLst>
            </p:cNvPr>
            <p:cNvSpPr/>
            <p:nvPr/>
          </p:nvSpPr>
          <p:spPr>
            <a:xfrm>
              <a:off x="13430963" y="1262302"/>
              <a:ext cx="66269" cy="66269"/>
            </a:xfrm>
            <a:custGeom>
              <a:avLst/>
              <a:gdLst>
                <a:gd name="connsiteX0" fmla="*/ 28542 w 66260"/>
                <a:gd name="connsiteY0" fmla="*/ 26762 h 66260"/>
                <a:gd name="connsiteX1" fmla="*/ 38482 w 66260"/>
                <a:gd name="connsiteY1" fmla="*/ 25768 h 66260"/>
                <a:gd name="connsiteX2" fmla="*/ 43119 w 66260"/>
                <a:gd name="connsiteY2" fmla="*/ 32726 h 66260"/>
                <a:gd name="connsiteX3" fmla="*/ 39806 w 66260"/>
                <a:gd name="connsiteY3" fmla="*/ 39352 h 66260"/>
                <a:gd name="connsiteX4" fmla="*/ 29205 w 66260"/>
                <a:gd name="connsiteY4" fmla="*/ 40677 h 66260"/>
                <a:gd name="connsiteX5" fmla="*/ 24898 w 66260"/>
                <a:gd name="connsiteY5" fmla="*/ 33057 h 66260"/>
                <a:gd name="connsiteX6" fmla="*/ 28542 w 66260"/>
                <a:gd name="connsiteY6" fmla="*/ 2676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66260">
                  <a:moveTo>
                    <a:pt x="28542" y="26762"/>
                  </a:moveTo>
                  <a:cubicBezTo>
                    <a:pt x="30530" y="25437"/>
                    <a:pt x="36162" y="23780"/>
                    <a:pt x="38482" y="25768"/>
                  </a:cubicBezTo>
                  <a:cubicBezTo>
                    <a:pt x="40469" y="27756"/>
                    <a:pt x="42125" y="30406"/>
                    <a:pt x="43119" y="32726"/>
                  </a:cubicBezTo>
                  <a:cubicBezTo>
                    <a:pt x="44113" y="34713"/>
                    <a:pt x="41463" y="38358"/>
                    <a:pt x="39806" y="39352"/>
                  </a:cubicBezTo>
                  <a:cubicBezTo>
                    <a:pt x="36824" y="41339"/>
                    <a:pt x="31523" y="43990"/>
                    <a:pt x="29205" y="40677"/>
                  </a:cubicBezTo>
                  <a:cubicBezTo>
                    <a:pt x="27217" y="38026"/>
                    <a:pt x="25229" y="35376"/>
                    <a:pt x="24898" y="33057"/>
                  </a:cubicBezTo>
                  <a:cubicBezTo>
                    <a:pt x="24566" y="30075"/>
                    <a:pt x="25892" y="28419"/>
                    <a:pt x="28542" y="26762"/>
                  </a:cubicBezTo>
                  <a:close/>
                </a:path>
              </a:pathLst>
            </a:custGeom>
            <a:solidFill>
              <a:srgbClr val="FDD4A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5" name="Freeform: Shape 224">
              <a:extLst>
                <a:ext uri="{FF2B5EF4-FFF2-40B4-BE49-F238E27FC236}">
                  <a16:creationId xmlns:a16="http://schemas.microsoft.com/office/drawing/2014/main" id="{52B54775-1D7D-4962-BD66-558CA9E2A5D3}"/>
                </a:ext>
              </a:extLst>
            </p:cNvPr>
            <p:cNvSpPr/>
            <p:nvPr/>
          </p:nvSpPr>
          <p:spPr>
            <a:xfrm>
              <a:off x="13398541" y="1216076"/>
              <a:ext cx="99403" cy="66269"/>
            </a:xfrm>
            <a:custGeom>
              <a:avLst/>
              <a:gdLst>
                <a:gd name="connsiteX0" fmla="*/ 76531 w 99391"/>
                <a:gd name="connsiteY0" fmla="*/ 69669 h 66260"/>
                <a:gd name="connsiteX1" fmla="*/ 75869 w 99391"/>
                <a:gd name="connsiteY1" fmla="*/ 66356 h 66260"/>
                <a:gd name="connsiteX2" fmla="*/ 75869 w 99391"/>
                <a:gd name="connsiteY2" fmla="*/ 66025 h 66260"/>
                <a:gd name="connsiteX3" fmla="*/ 75537 w 99391"/>
                <a:gd name="connsiteY3" fmla="*/ 64368 h 66260"/>
                <a:gd name="connsiteX4" fmla="*/ 75537 w 99391"/>
                <a:gd name="connsiteY4" fmla="*/ 64368 h 66260"/>
                <a:gd name="connsiteX5" fmla="*/ 71230 w 99391"/>
                <a:gd name="connsiteY5" fmla="*/ 49128 h 66260"/>
                <a:gd name="connsiteX6" fmla="*/ 63279 w 99391"/>
                <a:gd name="connsiteY6" fmla="*/ 38526 h 66260"/>
                <a:gd name="connsiteX7" fmla="*/ 49696 w 99391"/>
                <a:gd name="connsiteY7" fmla="*/ 26268 h 66260"/>
                <a:gd name="connsiteX8" fmla="*/ 33462 w 99391"/>
                <a:gd name="connsiteY8" fmla="*/ 25937 h 66260"/>
                <a:gd name="connsiteX9" fmla="*/ 24848 w 99391"/>
                <a:gd name="connsiteY9" fmla="*/ 32232 h 66260"/>
                <a:gd name="connsiteX10" fmla="*/ 25842 w 99391"/>
                <a:gd name="connsiteY10" fmla="*/ 35213 h 66260"/>
                <a:gd name="connsiteX11" fmla="*/ 36775 w 99391"/>
                <a:gd name="connsiteY11" fmla="*/ 48134 h 66260"/>
                <a:gd name="connsiteX12" fmla="*/ 46052 w 99391"/>
                <a:gd name="connsiteY12" fmla="*/ 47803 h 66260"/>
                <a:gd name="connsiteX13" fmla="*/ 58641 w 99391"/>
                <a:gd name="connsiteY13" fmla="*/ 47803 h 66260"/>
                <a:gd name="connsiteX14" fmla="*/ 73550 w 99391"/>
                <a:gd name="connsiteY14" fmla="*/ 65693 h 66260"/>
                <a:gd name="connsiteX15" fmla="*/ 76531 w 99391"/>
                <a:gd name="connsiteY15" fmla="*/ 6966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91" h="66260">
                  <a:moveTo>
                    <a:pt x="76531" y="69669"/>
                  </a:moveTo>
                  <a:cubicBezTo>
                    <a:pt x="76201" y="68675"/>
                    <a:pt x="76201" y="67350"/>
                    <a:pt x="75869" y="66356"/>
                  </a:cubicBezTo>
                  <a:cubicBezTo>
                    <a:pt x="75869" y="66356"/>
                    <a:pt x="75869" y="66356"/>
                    <a:pt x="75869" y="66025"/>
                  </a:cubicBezTo>
                  <a:cubicBezTo>
                    <a:pt x="75537" y="65362"/>
                    <a:pt x="75537" y="64700"/>
                    <a:pt x="75537" y="64368"/>
                  </a:cubicBezTo>
                  <a:lnTo>
                    <a:pt x="75537" y="64368"/>
                  </a:lnTo>
                  <a:cubicBezTo>
                    <a:pt x="73881" y="58073"/>
                    <a:pt x="72224" y="52110"/>
                    <a:pt x="71230" y="49128"/>
                  </a:cubicBezTo>
                  <a:cubicBezTo>
                    <a:pt x="69906" y="45484"/>
                    <a:pt x="66923" y="41840"/>
                    <a:pt x="63279" y="38526"/>
                  </a:cubicBezTo>
                  <a:cubicBezTo>
                    <a:pt x="59966" y="35545"/>
                    <a:pt x="54003" y="28256"/>
                    <a:pt x="49696" y="26268"/>
                  </a:cubicBezTo>
                  <a:cubicBezTo>
                    <a:pt x="46052" y="24612"/>
                    <a:pt x="38763" y="24280"/>
                    <a:pt x="33462" y="25937"/>
                  </a:cubicBezTo>
                  <a:cubicBezTo>
                    <a:pt x="30149" y="27262"/>
                    <a:pt x="27167" y="28587"/>
                    <a:pt x="24848" y="32232"/>
                  </a:cubicBezTo>
                  <a:cubicBezTo>
                    <a:pt x="25179" y="33226"/>
                    <a:pt x="25510" y="34220"/>
                    <a:pt x="25842" y="35213"/>
                  </a:cubicBezTo>
                  <a:cubicBezTo>
                    <a:pt x="28161" y="40183"/>
                    <a:pt x="31805" y="44821"/>
                    <a:pt x="36775" y="48134"/>
                  </a:cubicBezTo>
                  <a:cubicBezTo>
                    <a:pt x="41081" y="50785"/>
                    <a:pt x="42075" y="48466"/>
                    <a:pt x="46052" y="47803"/>
                  </a:cubicBezTo>
                  <a:cubicBezTo>
                    <a:pt x="49364" y="47140"/>
                    <a:pt x="55659" y="46809"/>
                    <a:pt x="58641" y="47803"/>
                  </a:cubicBezTo>
                  <a:cubicBezTo>
                    <a:pt x="62617" y="49128"/>
                    <a:pt x="71562" y="61718"/>
                    <a:pt x="73550" y="65693"/>
                  </a:cubicBezTo>
                  <a:cubicBezTo>
                    <a:pt x="73881" y="66687"/>
                    <a:pt x="75206" y="68344"/>
                    <a:pt x="76531" y="69669"/>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6" name="Freeform: Shape 225">
              <a:extLst>
                <a:ext uri="{FF2B5EF4-FFF2-40B4-BE49-F238E27FC236}">
                  <a16:creationId xmlns:a16="http://schemas.microsoft.com/office/drawing/2014/main" id="{501BB99C-55D0-4338-85F0-927A883864D0}"/>
                </a:ext>
              </a:extLst>
            </p:cNvPr>
            <p:cNvSpPr/>
            <p:nvPr/>
          </p:nvSpPr>
          <p:spPr>
            <a:xfrm>
              <a:off x="13452218" y="1212526"/>
              <a:ext cx="66269" cy="99403"/>
            </a:xfrm>
            <a:custGeom>
              <a:avLst/>
              <a:gdLst>
                <a:gd name="connsiteX0" fmla="*/ 49033 w 66260"/>
                <a:gd name="connsiteY0" fmla="*/ 97404 h 99391"/>
                <a:gd name="connsiteX1" fmla="*/ 50359 w 66260"/>
                <a:gd name="connsiteY1" fmla="*/ 63611 h 99391"/>
                <a:gd name="connsiteX2" fmla="*/ 50359 w 66260"/>
                <a:gd name="connsiteY2" fmla="*/ 63611 h 99391"/>
                <a:gd name="connsiteX3" fmla="*/ 37106 w 66260"/>
                <a:gd name="connsiteY3" fmla="*/ 32137 h 99391"/>
                <a:gd name="connsiteX4" fmla="*/ 36775 w 66260"/>
                <a:gd name="connsiteY4" fmla="*/ 31474 h 99391"/>
                <a:gd name="connsiteX5" fmla="*/ 24848 w 66260"/>
                <a:gd name="connsiteY5" fmla="*/ 24848 h 99391"/>
                <a:gd name="connsiteX6" fmla="*/ 36444 w 66260"/>
                <a:gd name="connsiteY6" fmla="*/ 41744 h 99391"/>
                <a:gd name="connsiteX7" fmla="*/ 40089 w 66260"/>
                <a:gd name="connsiteY7" fmla="*/ 51684 h 99391"/>
                <a:gd name="connsiteX8" fmla="*/ 44395 w 66260"/>
                <a:gd name="connsiteY8" fmla="*/ 58310 h 99391"/>
                <a:gd name="connsiteX9" fmla="*/ 49033 w 66260"/>
                <a:gd name="connsiteY9" fmla="*/ 9740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260" h="99391">
                  <a:moveTo>
                    <a:pt x="49033" y="97404"/>
                  </a:moveTo>
                  <a:cubicBezTo>
                    <a:pt x="52015" y="93759"/>
                    <a:pt x="49696" y="68911"/>
                    <a:pt x="50359" y="63611"/>
                  </a:cubicBezTo>
                  <a:lnTo>
                    <a:pt x="50359" y="63611"/>
                  </a:lnTo>
                  <a:cubicBezTo>
                    <a:pt x="51021" y="58641"/>
                    <a:pt x="39425" y="37437"/>
                    <a:pt x="37106" y="32137"/>
                  </a:cubicBezTo>
                  <a:cubicBezTo>
                    <a:pt x="37106" y="31805"/>
                    <a:pt x="36775" y="31474"/>
                    <a:pt x="36775" y="31474"/>
                  </a:cubicBezTo>
                  <a:cubicBezTo>
                    <a:pt x="34124" y="27830"/>
                    <a:pt x="29487" y="25842"/>
                    <a:pt x="24848" y="24848"/>
                  </a:cubicBezTo>
                  <a:cubicBezTo>
                    <a:pt x="26836" y="30149"/>
                    <a:pt x="34788" y="38100"/>
                    <a:pt x="36444" y="41744"/>
                  </a:cubicBezTo>
                  <a:cubicBezTo>
                    <a:pt x="37769" y="45057"/>
                    <a:pt x="38431" y="48371"/>
                    <a:pt x="40089" y="51684"/>
                  </a:cubicBezTo>
                  <a:cubicBezTo>
                    <a:pt x="41413" y="54334"/>
                    <a:pt x="43070" y="55991"/>
                    <a:pt x="44395" y="58310"/>
                  </a:cubicBezTo>
                  <a:cubicBezTo>
                    <a:pt x="46382" y="64273"/>
                    <a:pt x="46714" y="90446"/>
                    <a:pt x="49033" y="97404"/>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7" name="Freeform: Shape 226">
              <a:extLst>
                <a:ext uri="{FF2B5EF4-FFF2-40B4-BE49-F238E27FC236}">
                  <a16:creationId xmlns:a16="http://schemas.microsoft.com/office/drawing/2014/main" id="{379A1CA0-3277-4F5C-9544-5EC239F99644}"/>
                </a:ext>
              </a:extLst>
            </p:cNvPr>
            <p:cNvSpPr/>
            <p:nvPr/>
          </p:nvSpPr>
          <p:spPr>
            <a:xfrm>
              <a:off x="13488666" y="1208881"/>
              <a:ext cx="66269" cy="99403"/>
            </a:xfrm>
            <a:custGeom>
              <a:avLst/>
              <a:gdLst>
                <a:gd name="connsiteX0" fmla="*/ 44064 w 66260"/>
                <a:gd name="connsiteY0" fmla="*/ 100385 h 99391"/>
                <a:gd name="connsiteX1" fmla="*/ 46382 w 66260"/>
                <a:gd name="connsiteY1" fmla="*/ 93759 h 99391"/>
                <a:gd name="connsiteX2" fmla="*/ 46382 w 66260"/>
                <a:gd name="connsiteY2" fmla="*/ 93096 h 99391"/>
                <a:gd name="connsiteX3" fmla="*/ 43069 w 66260"/>
                <a:gd name="connsiteY3" fmla="*/ 61623 h 99391"/>
                <a:gd name="connsiteX4" fmla="*/ 36775 w 66260"/>
                <a:gd name="connsiteY4" fmla="*/ 30149 h 99391"/>
                <a:gd name="connsiteX5" fmla="*/ 24848 w 66260"/>
                <a:gd name="connsiteY5" fmla="*/ 24848 h 99391"/>
                <a:gd name="connsiteX6" fmla="*/ 36775 w 66260"/>
                <a:gd name="connsiteY6" fmla="*/ 47708 h 99391"/>
                <a:gd name="connsiteX7" fmla="*/ 40088 w 66260"/>
                <a:gd name="connsiteY7" fmla="*/ 58972 h 99391"/>
                <a:gd name="connsiteX8" fmla="*/ 37769 w 66260"/>
                <a:gd name="connsiteY8" fmla="*/ 72224 h 99391"/>
                <a:gd name="connsiteX9" fmla="*/ 37438 w 66260"/>
                <a:gd name="connsiteY9" fmla="*/ 76531 h 99391"/>
                <a:gd name="connsiteX10" fmla="*/ 41413 w 66260"/>
                <a:gd name="connsiteY10" fmla="*/ 84151 h 99391"/>
                <a:gd name="connsiteX11" fmla="*/ 44064 w 66260"/>
                <a:gd name="connsiteY11" fmla="*/ 10038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260" h="99391">
                  <a:moveTo>
                    <a:pt x="44064" y="100385"/>
                  </a:moveTo>
                  <a:cubicBezTo>
                    <a:pt x="45389" y="98066"/>
                    <a:pt x="46052" y="95747"/>
                    <a:pt x="46382" y="93759"/>
                  </a:cubicBezTo>
                  <a:cubicBezTo>
                    <a:pt x="46382" y="93759"/>
                    <a:pt x="46382" y="93428"/>
                    <a:pt x="46382" y="93096"/>
                  </a:cubicBezTo>
                  <a:cubicBezTo>
                    <a:pt x="47046" y="87133"/>
                    <a:pt x="43069" y="65267"/>
                    <a:pt x="43069" y="61623"/>
                  </a:cubicBezTo>
                  <a:cubicBezTo>
                    <a:pt x="43069" y="57978"/>
                    <a:pt x="38763" y="33130"/>
                    <a:pt x="36775" y="30149"/>
                  </a:cubicBezTo>
                  <a:cubicBezTo>
                    <a:pt x="35118" y="27167"/>
                    <a:pt x="29817" y="25510"/>
                    <a:pt x="24848" y="24848"/>
                  </a:cubicBezTo>
                  <a:cubicBezTo>
                    <a:pt x="26173" y="28492"/>
                    <a:pt x="35118" y="43070"/>
                    <a:pt x="36775" y="47708"/>
                  </a:cubicBezTo>
                  <a:cubicBezTo>
                    <a:pt x="38100" y="51352"/>
                    <a:pt x="39757" y="54997"/>
                    <a:pt x="40088" y="58972"/>
                  </a:cubicBezTo>
                  <a:cubicBezTo>
                    <a:pt x="40419" y="63610"/>
                    <a:pt x="39094" y="67586"/>
                    <a:pt x="37769" y="72224"/>
                  </a:cubicBezTo>
                  <a:cubicBezTo>
                    <a:pt x="37106" y="74543"/>
                    <a:pt x="36775" y="74212"/>
                    <a:pt x="37438" y="76531"/>
                  </a:cubicBezTo>
                  <a:cubicBezTo>
                    <a:pt x="38431" y="79182"/>
                    <a:pt x="40419" y="81169"/>
                    <a:pt x="41413" y="84151"/>
                  </a:cubicBezTo>
                  <a:cubicBezTo>
                    <a:pt x="43401" y="89783"/>
                    <a:pt x="44064" y="94753"/>
                    <a:pt x="44064" y="100385"/>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8" name="Freeform: Shape 227">
              <a:extLst>
                <a:ext uri="{FF2B5EF4-FFF2-40B4-BE49-F238E27FC236}">
                  <a16:creationId xmlns:a16="http://schemas.microsoft.com/office/drawing/2014/main" id="{C0850FF4-087B-436E-AD27-97D0D8D6DF3B}"/>
                </a:ext>
              </a:extLst>
            </p:cNvPr>
            <p:cNvSpPr/>
            <p:nvPr/>
          </p:nvSpPr>
          <p:spPr>
            <a:xfrm>
              <a:off x="12713170" y="1208082"/>
              <a:ext cx="66269" cy="99403"/>
            </a:xfrm>
            <a:custGeom>
              <a:avLst/>
              <a:gdLst>
                <a:gd name="connsiteX0" fmla="*/ 28315 w 66260"/>
                <a:gd name="connsiteY0" fmla="*/ 81306 h 99391"/>
                <a:gd name="connsiteX1" fmla="*/ 25334 w 66260"/>
                <a:gd name="connsiteY1" fmla="*/ 45194 h 99391"/>
                <a:gd name="connsiteX2" fmla="*/ 32291 w 66260"/>
                <a:gd name="connsiteY2" fmla="*/ 25978 h 99391"/>
                <a:gd name="connsiteX3" fmla="*/ 55151 w 66260"/>
                <a:gd name="connsiteY3" fmla="*/ 31279 h 99391"/>
                <a:gd name="connsiteX4" fmla="*/ 53163 w 66260"/>
                <a:gd name="connsiteY4" fmla="*/ 80312 h 99391"/>
                <a:gd name="connsiteX5" fmla="*/ 45874 w 66260"/>
                <a:gd name="connsiteY5" fmla="*/ 93896 h 99391"/>
                <a:gd name="connsiteX6" fmla="*/ 28315 w 66260"/>
                <a:gd name="connsiteY6" fmla="*/ 8130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99391">
                  <a:moveTo>
                    <a:pt x="28315" y="81306"/>
                  </a:moveTo>
                  <a:cubicBezTo>
                    <a:pt x="26658" y="75011"/>
                    <a:pt x="23676" y="53145"/>
                    <a:pt x="25334" y="45194"/>
                  </a:cubicBezTo>
                  <a:cubicBezTo>
                    <a:pt x="26990" y="37574"/>
                    <a:pt x="28315" y="29623"/>
                    <a:pt x="32291" y="25978"/>
                  </a:cubicBezTo>
                  <a:cubicBezTo>
                    <a:pt x="39248" y="22665"/>
                    <a:pt x="51837" y="27304"/>
                    <a:pt x="55151" y="31279"/>
                  </a:cubicBezTo>
                  <a:cubicBezTo>
                    <a:pt x="53825" y="37574"/>
                    <a:pt x="55813" y="54139"/>
                    <a:pt x="53163" y="80312"/>
                  </a:cubicBezTo>
                  <a:cubicBezTo>
                    <a:pt x="52169" y="88595"/>
                    <a:pt x="49187" y="92902"/>
                    <a:pt x="45874" y="93896"/>
                  </a:cubicBezTo>
                  <a:cubicBezTo>
                    <a:pt x="39248" y="96546"/>
                    <a:pt x="30303" y="88926"/>
                    <a:pt x="28315" y="81306"/>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29" name="Freeform: Shape 228">
              <a:extLst>
                <a:ext uri="{FF2B5EF4-FFF2-40B4-BE49-F238E27FC236}">
                  <a16:creationId xmlns:a16="http://schemas.microsoft.com/office/drawing/2014/main" id="{17773E49-8865-455A-A60F-136F7C42B757}"/>
                </a:ext>
              </a:extLst>
            </p:cNvPr>
            <p:cNvSpPr/>
            <p:nvPr/>
          </p:nvSpPr>
          <p:spPr>
            <a:xfrm>
              <a:off x="12733719" y="1208531"/>
              <a:ext cx="66269" cy="132537"/>
            </a:xfrm>
            <a:custGeom>
              <a:avLst/>
              <a:gdLst>
                <a:gd name="connsiteX0" fmla="*/ 27316 w 66260"/>
                <a:gd name="connsiteY0" fmla="*/ 100736 h 132521"/>
                <a:gd name="connsiteX1" fmla="*/ 24997 w 66260"/>
                <a:gd name="connsiteY1" fmla="*/ 94110 h 132521"/>
                <a:gd name="connsiteX2" fmla="*/ 24997 w 66260"/>
                <a:gd name="connsiteY2" fmla="*/ 93447 h 132521"/>
                <a:gd name="connsiteX3" fmla="*/ 28310 w 66260"/>
                <a:gd name="connsiteY3" fmla="*/ 61973 h 132521"/>
                <a:gd name="connsiteX4" fmla="*/ 34605 w 66260"/>
                <a:gd name="connsiteY4" fmla="*/ 30499 h 132521"/>
                <a:gd name="connsiteX5" fmla="*/ 46531 w 66260"/>
                <a:gd name="connsiteY5" fmla="*/ 25198 h 132521"/>
                <a:gd name="connsiteX6" fmla="*/ 50838 w 66260"/>
                <a:gd name="connsiteY6" fmla="*/ 24867 h 132521"/>
                <a:gd name="connsiteX7" fmla="*/ 71049 w 66260"/>
                <a:gd name="connsiteY7" fmla="*/ 35138 h 132521"/>
                <a:gd name="connsiteX8" fmla="*/ 70717 w 66260"/>
                <a:gd name="connsiteY8" fmla="*/ 35800 h 132521"/>
                <a:gd name="connsiteX9" fmla="*/ 58459 w 66260"/>
                <a:gd name="connsiteY9" fmla="*/ 62636 h 132521"/>
                <a:gd name="connsiteX10" fmla="*/ 57465 w 66260"/>
                <a:gd name="connsiteY10" fmla="*/ 67274 h 132521"/>
                <a:gd name="connsiteX11" fmla="*/ 58127 w 66260"/>
                <a:gd name="connsiteY11" fmla="*/ 98417 h 132521"/>
                <a:gd name="connsiteX12" fmla="*/ 40236 w 66260"/>
                <a:gd name="connsiteY12" fmla="*/ 109018 h 132521"/>
                <a:gd name="connsiteX13" fmla="*/ 27316 w 66260"/>
                <a:gd name="connsiteY13" fmla="*/ 100736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260" h="132521">
                  <a:moveTo>
                    <a:pt x="27316" y="100736"/>
                  </a:moveTo>
                  <a:cubicBezTo>
                    <a:pt x="26322" y="98417"/>
                    <a:pt x="25659" y="96098"/>
                    <a:pt x="24997" y="94110"/>
                  </a:cubicBezTo>
                  <a:cubicBezTo>
                    <a:pt x="24997" y="94110"/>
                    <a:pt x="24997" y="93778"/>
                    <a:pt x="24997" y="93447"/>
                  </a:cubicBezTo>
                  <a:cubicBezTo>
                    <a:pt x="24003" y="87484"/>
                    <a:pt x="28310" y="65617"/>
                    <a:pt x="28310" y="61973"/>
                  </a:cubicBezTo>
                  <a:cubicBezTo>
                    <a:pt x="28310" y="58329"/>
                    <a:pt x="32617" y="33481"/>
                    <a:pt x="34605" y="30499"/>
                  </a:cubicBezTo>
                  <a:cubicBezTo>
                    <a:pt x="36261" y="27518"/>
                    <a:pt x="41562" y="25861"/>
                    <a:pt x="46531" y="25198"/>
                  </a:cubicBezTo>
                  <a:cubicBezTo>
                    <a:pt x="48188" y="24867"/>
                    <a:pt x="49513" y="24867"/>
                    <a:pt x="50838" y="24867"/>
                  </a:cubicBezTo>
                  <a:cubicBezTo>
                    <a:pt x="56139" y="24536"/>
                    <a:pt x="65084" y="28511"/>
                    <a:pt x="71049" y="35138"/>
                  </a:cubicBezTo>
                  <a:cubicBezTo>
                    <a:pt x="71049" y="35138"/>
                    <a:pt x="70717" y="35469"/>
                    <a:pt x="70717" y="35800"/>
                  </a:cubicBezTo>
                  <a:cubicBezTo>
                    <a:pt x="67735" y="42757"/>
                    <a:pt x="61440" y="55016"/>
                    <a:pt x="58459" y="62636"/>
                  </a:cubicBezTo>
                  <a:cubicBezTo>
                    <a:pt x="58127" y="63961"/>
                    <a:pt x="57796" y="65286"/>
                    <a:pt x="57465" y="67274"/>
                  </a:cubicBezTo>
                  <a:cubicBezTo>
                    <a:pt x="57465" y="67274"/>
                    <a:pt x="59453" y="90134"/>
                    <a:pt x="58127" y="98417"/>
                  </a:cubicBezTo>
                  <a:cubicBezTo>
                    <a:pt x="56471" y="108356"/>
                    <a:pt x="46863" y="110344"/>
                    <a:pt x="40236" y="109018"/>
                  </a:cubicBezTo>
                  <a:cubicBezTo>
                    <a:pt x="34605" y="108356"/>
                    <a:pt x="29635" y="104711"/>
                    <a:pt x="27316" y="100736"/>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0" name="Freeform: Shape 229">
              <a:extLst>
                <a:ext uri="{FF2B5EF4-FFF2-40B4-BE49-F238E27FC236}">
                  <a16:creationId xmlns:a16="http://schemas.microsoft.com/office/drawing/2014/main" id="{ACE5C4EB-F6A8-4DA7-AFE2-9D074584D328}"/>
                </a:ext>
              </a:extLst>
            </p:cNvPr>
            <p:cNvSpPr/>
            <p:nvPr/>
          </p:nvSpPr>
          <p:spPr>
            <a:xfrm>
              <a:off x="12766312" y="1211734"/>
              <a:ext cx="99403" cy="99403"/>
            </a:xfrm>
            <a:custGeom>
              <a:avLst/>
              <a:gdLst>
                <a:gd name="connsiteX0" fmla="*/ 26200 w 99391"/>
                <a:gd name="connsiteY0" fmla="*/ 98196 h 99391"/>
                <a:gd name="connsiteX1" fmla="*/ 24875 w 99391"/>
                <a:gd name="connsiteY1" fmla="*/ 64403 h 99391"/>
                <a:gd name="connsiteX2" fmla="*/ 24875 w 99391"/>
                <a:gd name="connsiteY2" fmla="*/ 64403 h 99391"/>
                <a:gd name="connsiteX3" fmla="*/ 38127 w 99391"/>
                <a:gd name="connsiteY3" fmla="*/ 32929 h 99391"/>
                <a:gd name="connsiteX4" fmla="*/ 38459 w 99391"/>
                <a:gd name="connsiteY4" fmla="*/ 32267 h 99391"/>
                <a:gd name="connsiteX5" fmla="*/ 50385 w 99391"/>
                <a:gd name="connsiteY5" fmla="*/ 25640 h 99391"/>
                <a:gd name="connsiteX6" fmla="*/ 58668 w 99391"/>
                <a:gd name="connsiteY6" fmla="*/ 24978 h 99391"/>
                <a:gd name="connsiteX7" fmla="*/ 75233 w 99391"/>
                <a:gd name="connsiteY7" fmla="*/ 34254 h 99391"/>
                <a:gd name="connsiteX8" fmla="*/ 65957 w 99391"/>
                <a:gd name="connsiteY8" fmla="*/ 42868 h 99391"/>
                <a:gd name="connsiteX9" fmla="*/ 53698 w 99391"/>
                <a:gd name="connsiteY9" fmla="*/ 68710 h 99391"/>
                <a:gd name="connsiteX10" fmla="*/ 53698 w 99391"/>
                <a:gd name="connsiteY10" fmla="*/ 68710 h 99391"/>
                <a:gd name="connsiteX11" fmla="*/ 53367 w 99391"/>
                <a:gd name="connsiteY11" fmla="*/ 69373 h 99391"/>
                <a:gd name="connsiteX12" fmla="*/ 53035 w 99391"/>
                <a:gd name="connsiteY12" fmla="*/ 70367 h 99391"/>
                <a:gd name="connsiteX13" fmla="*/ 53035 w 99391"/>
                <a:gd name="connsiteY13" fmla="*/ 70698 h 99391"/>
                <a:gd name="connsiteX14" fmla="*/ 51047 w 99391"/>
                <a:gd name="connsiteY14" fmla="*/ 86600 h 99391"/>
                <a:gd name="connsiteX15" fmla="*/ 47735 w 99391"/>
                <a:gd name="connsiteY15" fmla="*/ 101841 h 99391"/>
                <a:gd name="connsiteX16" fmla="*/ 26200 w 99391"/>
                <a:gd name="connsiteY16" fmla="*/ 9819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391" h="99391">
                  <a:moveTo>
                    <a:pt x="26200" y="98196"/>
                  </a:moveTo>
                  <a:cubicBezTo>
                    <a:pt x="24212" y="94220"/>
                    <a:pt x="25537" y="69704"/>
                    <a:pt x="24875" y="64403"/>
                  </a:cubicBezTo>
                  <a:lnTo>
                    <a:pt x="24875" y="64403"/>
                  </a:lnTo>
                  <a:cubicBezTo>
                    <a:pt x="24212" y="59433"/>
                    <a:pt x="35808" y="38230"/>
                    <a:pt x="38127" y="32929"/>
                  </a:cubicBezTo>
                  <a:cubicBezTo>
                    <a:pt x="38127" y="32598"/>
                    <a:pt x="38459" y="32267"/>
                    <a:pt x="38459" y="32267"/>
                  </a:cubicBezTo>
                  <a:cubicBezTo>
                    <a:pt x="41109" y="28622"/>
                    <a:pt x="45748" y="26634"/>
                    <a:pt x="50385" y="25640"/>
                  </a:cubicBezTo>
                  <a:cubicBezTo>
                    <a:pt x="53367" y="24978"/>
                    <a:pt x="56348" y="24647"/>
                    <a:pt x="58668" y="24978"/>
                  </a:cubicBezTo>
                  <a:cubicBezTo>
                    <a:pt x="64300" y="25309"/>
                    <a:pt x="72251" y="30279"/>
                    <a:pt x="75233" y="34254"/>
                  </a:cubicBezTo>
                  <a:cubicBezTo>
                    <a:pt x="72914" y="35911"/>
                    <a:pt x="68607" y="40218"/>
                    <a:pt x="65957" y="42868"/>
                  </a:cubicBezTo>
                  <a:cubicBezTo>
                    <a:pt x="63307" y="45519"/>
                    <a:pt x="55686" y="61421"/>
                    <a:pt x="53698" y="68710"/>
                  </a:cubicBezTo>
                  <a:lnTo>
                    <a:pt x="53698" y="68710"/>
                  </a:lnTo>
                  <a:cubicBezTo>
                    <a:pt x="53698" y="69041"/>
                    <a:pt x="53698" y="69041"/>
                    <a:pt x="53367" y="69373"/>
                  </a:cubicBezTo>
                  <a:cubicBezTo>
                    <a:pt x="53367" y="69704"/>
                    <a:pt x="53035" y="70035"/>
                    <a:pt x="53035" y="70367"/>
                  </a:cubicBezTo>
                  <a:cubicBezTo>
                    <a:pt x="53035" y="70367"/>
                    <a:pt x="53035" y="70367"/>
                    <a:pt x="53035" y="70698"/>
                  </a:cubicBezTo>
                  <a:cubicBezTo>
                    <a:pt x="52041" y="74342"/>
                    <a:pt x="51711" y="80637"/>
                    <a:pt x="51047" y="86600"/>
                  </a:cubicBezTo>
                  <a:cubicBezTo>
                    <a:pt x="50385" y="92233"/>
                    <a:pt x="49391" y="97865"/>
                    <a:pt x="47735" y="101841"/>
                  </a:cubicBezTo>
                  <a:cubicBezTo>
                    <a:pt x="44753" y="108135"/>
                    <a:pt x="28519" y="102834"/>
                    <a:pt x="26200" y="98196"/>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1" name="Freeform: Shape 230">
              <a:extLst>
                <a:ext uri="{FF2B5EF4-FFF2-40B4-BE49-F238E27FC236}">
                  <a16:creationId xmlns:a16="http://schemas.microsoft.com/office/drawing/2014/main" id="{43E10C6A-9567-4966-BCB1-67AF7E84844F}"/>
                </a:ext>
              </a:extLst>
            </p:cNvPr>
            <p:cNvSpPr/>
            <p:nvPr/>
          </p:nvSpPr>
          <p:spPr>
            <a:xfrm>
              <a:off x="12792760" y="1216076"/>
              <a:ext cx="99403" cy="99403"/>
            </a:xfrm>
            <a:custGeom>
              <a:avLst/>
              <a:gdLst>
                <a:gd name="connsiteX0" fmla="*/ 24934 w 99391"/>
                <a:gd name="connsiteY0" fmla="*/ 82590 h 99391"/>
                <a:gd name="connsiteX1" fmla="*/ 24934 w 99391"/>
                <a:gd name="connsiteY1" fmla="*/ 82259 h 99391"/>
                <a:gd name="connsiteX2" fmla="*/ 26260 w 99391"/>
                <a:gd name="connsiteY2" fmla="*/ 69669 h 99391"/>
                <a:gd name="connsiteX3" fmla="*/ 26922 w 99391"/>
                <a:gd name="connsiteY3" fmla="*/ 66356 h 99391"/>
                <a:gd name="connsiteX4" fmla="*/ 26922 w 99391"/>
                <a:gd name="connsiteY4" fmla="*/ 66025 h 99391"/>
                <a:gd name="connsiteX5" fmla="*/ 27253 w 99391"/>
                <a:gd name="connsiteY5" fmla="*/ 64368 h 99391"/>
                <a:gd name="connsiteX6" fmla="*/ 27253 w 99391"/>
                <a:gd name="connsiteY6" fmla="*/ 64368 h 99391"/>
                <a:gd name="connsiteX7" fmla="*/ 31561 w 99391"/>
                <a:gd name="connsiteY7" fmla="*/ 49128 h 99391"/>
                <a:gd name="connsiteX8" fmla="*/ 39512 w 99391"/>
                <a:gd name="connsiteY8" fmla="*/ 38526 h 99391"/>
                <a:gd name="connsiteX9" fmla="*/ 53095 w 99391"/>
                <a:gd name="connsiteY9" fmla="*/ 26268 h 99391"/>
                <a:gd name="connsiteX10" fmla="*/ 68998 w 99391"/>
                <a:gd name="connsiteY10" fmla="*/ 25937 h 99391"/>
                <a:gd name="connsiteX11" fmla="*/ 77943 w 99391"/>
                <a:gd name="connsiteY11" fmla="*/ 32232 h 99391"/>
                <a:gd name="connsiteX12" fmla="*/ 83575 w 99391"/>
                <a:gd name="connsiteY12" fmla="*/ 49791 h 99391"/>
                <a:gd name="connsiteX13" fmla="*/ 83906 w 99391"/>
                <a:gd name="connsiteY13" fmla="*/ 59730 h 99391"/>
                <a:gd name="connsiteX14" fmla="*/ 68998 w 99391"/>
                <a:gd name="connsiteY14" fmla="*/ 59730 h 99391"/>
                <a:gd name="connsiteX15" fmla="*/ 48788 w 99391"/>
                <a:gd name="connsiteY15" fmla="*/ 85572 h 99391"/>
                <a:gd name="connsiteX16" fmla="*/ 24934 w 99391"/>
                <a:gd name="connsiteY16" fmla="*/ 8259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391" h="99391">
                  <a:moveTo>
                    <a:pt x="24934" y="82590"/>
                  </a:moveTo>
                  <a:cubicBezTo>
                    <a:pt x="24934" y="82590"/>
                    <a:pt x="24934" y="82259"/>
                    <a:pt x="24934" y="82259"/>
                  </a:cubicBezTo>
                  <a:cubicBezTo>
                    <a:pt x="24602" y="79608"/>
                    <a:pt x="25266" y="74970"/>
                    <a:pt x="26260" y="69669"/>
                  </a:cubicBezTo>
                  <a:cubicBezTo>
                    <a:pt x="26590" y="68675"/>
                    <a:pt x="26590" y="67350"/>
                    <a:pt x="26922" y="66356"/>
                  </a:cubicBezTo>
                  <a:cubicBezTo>
                    <a:pt x="26922" y="66356"/>
                    <a:pt x="26922" y="66356"/>
                    <a:pt x="26922" y="66025"/>
                  </a:cubicBezTo>
                  <a:cubicBezTo>
                    <a:pt x="27253" y="65362"/>
                    <a:pt x="27253" y="64700"/>
                    <a:pt x="27253" y="64368"/>
                  </a:cubicBezTo>
                  <a:lnTo>
                    <a:pt x="27253" y="64368"/>
                  </a:lnTo>
                  <a:cubicBezTo>
                    <a:pt x="28910" y="58073"/>
                    <a:pt x="30567" y="52110"/>
                    <a:pt x="31561" y="49128"/>
                  </a:cubicBezTo>
                  <a:cubicBezTo>
                    <a:pt x="32885" y="45484"/>
                    <a:pt x="35868" y="41840"/>
                    <a:pt x="39512" y="38526"/>
                  </a:cubicBezTo>
                  <a:cubicBezTo>
                    <a:pt x="42825" y="35545"/>
                    <a:pt x="48788" y="28256"/>
                    <a:pt x="53095" y="26268"/>
                  </a:cubicBezTo>
                  <a:cubicBezTo>
                    <a:pt x="56739" y="24612"/>
                    <a:pt x="64028" y="24280"/>
                    <a:pt x="68998" y="25937"/>
                  </a:cubicBezTo>
                  <a:cubicBezTo>
                    <a:pt x="72642" y="27262"/>
                    <a:pt x="75292" y="28587"/>
                    <a:pt x="77943" y="32232"/>
                  </a:cubicBezTo>
                  <a:cubicBezTo>
                    <a:pt x="80262" y="35545"/>
                    <a:pt x="82250" y="40846"/>
                    <a:pt x="83575" y="49791"/>
                  </a:cubicBezTo>
                  <a:cubicBezTo>
                    <a:pt x="83575" y="50785"/>
                    <a:pt x="83906" y="59730"/>
                    <a:pt x="83906" y="59730"/>
                  </a:cubicBezTo>
                  <a:lnTo>
                    <a:pt x="68998" y="59730"/>
                  </a:lnTo>
                  <a:cubicBezTo>
                    <a:pt x="65685" y="58405"/>
                    <a:pt x="54089" y="74307"/>
                    <a:pt x="48788" y="85572"/>
                  </a:cubicBezTo>
                  <a:cubicBezTo>
                    <a:pt x="43819" y="97167"/>
                    <a:pt x="26260" y="88553"/>
                    <a:pt x="24934" y="82590"/>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2" name="Freeform: Shape 231">
              <a:extLst>
                <a:ext uri="{FF2B5EF4-FFF2-40B4-BE49-F238E27FC236}">
                  <a16:creationId xmlns:a16="http://schemas.microsoft.com/office/drawing/2014/main" id="{FA43F59F-DF00-4BE4-92DD-5C9EF41695BA}"/>
                </a:ext>
              </a:extLst>
            </p:cNvPr>
            <p:cNvSpPr/>
            <p:nvPr/>
          </p:nvSpPr>
          <p:spPr>
            <a:xfrm>
              <a:off x="12740495" y="1271995"/>
              <a:ext cx="66269" cy="66269"/>
            </a:xfrm>
            <a:custGeom>
              <a:avLst/>
              <a:gdLst>
                <a:gd name="connsiteX0" fmla="*/ 39425 w 66260"/>
                <a:gd name="connsiteY0" fmla="*/ 25684 h 66260"/>
                <a:gd name="connsiteX1" fmla="*/ 28492 w 66260"/>
                <a:gd name="connsiteY1" fmla="*/ 28003 h 66260"/>
                <a:gd name="connsiteX2" fmla="*/ 24848 w 66260"/>
                <a:gd name="connsiteY2" fmla="*/ 37942 h 66260"/>
                <a:gd name="connsiteX3" fmla="*/ 34455 w 66260"/>
                <a:gd name="connsiteY3" fmla="*/ 42581 h 66260"/>
                <a:gd name="connsiteX4" fmla="*/ 42407 w 66260"/>
                <a:gd name="connsiteY4" fmla="*/ 42581 h 66260"/>
                <a:gd name="connsiteX5" fmla="*/ 44725 w 66260"/>
                <a:gd name="connsiteY5" fmla="*/ 31979 h 66260"/>
                <a:gd name="connsiteX6" fmla="*/ 39425 w 66260"/>
                <a:gd name="connsiteY6" fmla="*/ 2568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66260">
                  <a:moveTo>
                    <a:pt x="39425" y="25684"/>
                  </a:moveTo>
                  <a:cubicBezTo>
                    <a:pt x="37106" y="25022"/>
                    <a:pt x="30149" y="23365"/>
                    <a:pt x="28492" y="28003"/>
                  </a:cubicBezTo>
                  <a:cubicBezTo>
                    <a:pt x="26836" y="32642"/>
                    <a:pt x="25178" y="36617"/>
                    <a:pt x="24848" y="37942"/>
                  </a:cubicBezTo>
                  <a:cubicBezTo>
                    <a:pt x="24848" y="39268"/>
                    <a:pt x="33130" y="42249"/>
                    <a:pt x="34455" y="42581"/>
                  </a:cubicBezTo>
                  <a:cubicBezTo>
                    <a:pt x="35780" y="42912"/>
                    <a:pt x="41413" y="43574"/>
                    <a:pt x="42407" y="42581"/>
                  </a:cubicBezTo>
                  <a:cubicBezTo>
                    <a:pt x="43069" y="41587"/>
                    <a:pt x="45057" y="34298"/>
                    <a:pt x="44725" y="31979"/>
                  </a:cubicBezTo>
                  <a:cubicBezTo>
                    <a:pt x="44395" y="29660"/>
                    <a:pt x="43731" y="26678"/>
                    <a:pt x="39425" y="25684"/>
                  </a:cubicBezTo>
                  <a:close/>
                </a:path>
              </a:pathLst>
            </a:custGeom>
            <a:solidFill>
              <a:srgbClr val="FDD4A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3" name="Freeform: Shape 232">
              <a:extLst>
                <a:ext uri="{FF2B5EF4-FFF2-40B4-BE49-F238E27FC236}">
                  <a16:creationId xmlns:a16="http://schemas.microsoft.com/office/drawing/2014/main" id="{24CE3BC5-4BCB-49AA-A751-8C5CDAD507C1}"/>
                </a:ext>
              </a:extLst>
            </p:cNvPr>
            <p:cNvSpPr/>
            <p:nvPr/>
          </p:nvSpPr>
          <p:spPr>
            <a:xfrm>
              <a:off x="12722658" y="1257589"/>
              <a:ext cx="33134" cy="33134"/>
            </a:xfrm>
            <a:custGeom>
              <a:avLst/>
              <a:gdLst>
                <a:gd name="connsiteX0" fmla="*/ 32411 w 33130"/>
                <a:gd name="connsiteY0" fmla="*/ 24848 h 33130"/>
                <a:gd name="connsiteX1" fmla="*/ 25785 w 33130"/>
                <a:gd name="connsiteY1" fmla="*/ 26504 h 33130"/>
                <a:gd name="connsiteX2" fmla="*/ 25123 w 33130"/>
                <a:gd name="connsiteY2" fmla="*/ 35450 h 33130"/>
                <a:gd name="connsiteX3" fmla="*/ 31417 w 33130"/>
                <a:gd name="connsiteY3" fmla="*/ 40750 h 33130"/>
                <a:gd name="connsiteX4" fmla="*/ 39700 w 33130"/>
                <a:gd name="connsiteY4" fmla="*/ 36112 h 33130"/>
                <a:gd name="connsiteX5" fmla="*/ 39700 w 33130"/>
                <a:gd name="connsiteY5" fmla="*/ 28161 h 33130"/>
                <a:gd name="connsiteX6" fmla="*/ 32411 w 33130"/>
                <a:gd name="connsiteY6" fmla="*/ 24848 h 3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130" h="33130">
                  <a:moveTo>
                    <a:pt x="32411" y="24848"/>
                  </a:moveTo>
                  <a:cubicBezTo>
                    <a:pt x="29760" y="24848"/>
                    <a:pt x="26447" y="24848"/>
                    <a:pt x="25785" y="26504"/>
                  </a:cubicBezTo>
                  <a:cubicBezTo>
                    <a:pt x="25123" y="28492"/>
                    <a:pt x="24459" y="33793"/>
                    <a:pt x="25123" y="35450"/>
                  </a:cubicBezTo>
                  <a:cubicBezTo>
                    <a:pt x="25453" y="36775"/>
                    <a:pt x="27441" y="39425"/>
                    <a:pt x="31417" y="40750"/>
                  </a:cubicBezTo>
                  <a:cubicBezTo>
                    <a:pt x="33074" y="41082"/>
                    <a:pt x="39037" y="39757"/>
                    <a:pt x="39700" y="36112"/>
                  </a:cubicBezTo>
                  <a:cubicBezTo>
                    <a:pt x="40031" y="32468"/>
                    <a:pt x="40362" y="29486"/>
                    <a:pt x="39700" y="28161"/>
                  </a:cubicBezTo>
                  <a:cubicBezTo>
                    <a:pt x="38705" y="26836"/>
                    <a:pt x="35393" y="24848"/>
                    <a:pt x="32411" y="24848"/>
                  </a:cubicBezTo>
                  <a:close/>
                </a:path>
              </a:pathLst>
            </a:custGeom>
            <a:solidFill>
              <a:srgbClr val="FDD4A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4" name="Freeform: Shape 233">
              <a:extLst>
                <a:ext uri="{FF2B5EF4-FFF2-40B4-BE49-F238E27FC236}">
                  <a16:creationId xmlns:a16="http://schemas.microsoft.com/office/drawing/2014/main" id="{8783EC6C-10ED-41E3-BAB8-7C49B76EEFA4}"/>
                </a:ext>
              </a:extLst>
            </p:cNvPr>
            <p:cNvSpPr/>
            <p:nvPr/>
          </p:nvSpPr>
          <p:spPr>
            <a:xfrm>
              <a:off x="12769626" y="1270583"/>
              <a:ext cx="66269" cy="66269"/>
            </a:xfrm>
            <a:custGeom>
              <a:avLst/>
              <a:gdLst>
                <a:gd name="connsiteX0" fmla="*/ 38457 w 66260"/>
                <a:gd name="connsiteY0" fmla="*/ 25771 h 66260"/>
                <a:gd name="connsiteX1" fmla="*/ 28850 w 66260"/>
                <a:gd name="connsiteY1" fmla="*/ 26433 h 66260"/>
                <a:gd name="connsiteX2" fmla="*/ 24873 w 66260"/>
                <a:gd name="connsiteY2" fmla="*/ 37698 h 66260"/>
                <a:gd name="connsiteX3" fmla="*/ 31831 w 66260"/>
                <a:gd name="connsiteY3" fmla="*/ 41673 h 66260"/>
                <a:gd name="connsiteX4" fmla="*/ 41438 w 66260"/>
                <a:gd name="connsiteY4" fmla="*/ 42336 h 66260"/>
                <a:gd name="connsiteX5" fmla="*/ 43758 w 66260"/>
                <a:gd name="connsiteY5" fmla="*/ 33059 h 66260"/>
                <a:gd name="connsiteX6" fmla="*/ 38457 w 66260"/>
                <a:gd name="connsiteY6" fmla="*/ 2577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66260">
                  <a:moveTo>
                    <a:pt x="38457" y="25771"/>
                  </a:moveTo>
                  <a:cubicBezTo>
                    <a:pt x="35475" y="25108"/>
                    <a:pt x="30174" y="23783"/>
                    <a:pt x="28850" y="26433"/>
                  </a:cubicBezTo>
                  <a:cubicBezTo>
                    <a:pt x="27524" y="28753"/>
                    <a:pt x="24543" y="37035"/>
                    <a:pt x="24873" y="37698"/>
                  </a:cubicBezTo>
                  <a:cubicBezTo>
                    <a:pt x="25205" y="38360"/>
                    <a:pt x="28186" y="40348"/>
                    <a:pt x="31831" y="41673"/>
                  </a:cubicBezTo>
                  <a:cubicBezTo>
                    <a:pt x="35145" y="42999"/>
                    <a:pt x="40445" y="44324"/>
                    <a:pt x="41438" y="42336"/>
                  </a:cubicBezTo>
                  <a:cubicBezTo>
                    <a:pt x="42764" y="40348"/>
                    <a:pt x="43758" y="35047"/>
                    <a:pt x="43758" y="33059"/>
                  </a:cubicBezTo>
                  <a:cubicBezTo>
                    <a:pt x="43758" y="30740"/>
                    <a:pt x="41770" y="26765"/>
                    <a:pt x="38457" y="25771"/>
                  </a:cubicBezTo>
                  <a:close/>
                </a:path>
              </a:pathLst>
            </a:custGeom>
            <a:solidFill>
              <a:srgbClr val="FDD4A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5" name="Freeform: Shape 234">
              <a:extLst>
                <a:ext uri="{FF2B5EF4-FFF2-40B4-BE49-F238E27FC236}">
                  <a16:creationId xmlns:a16="http://schemas.microsoft.com/office/drawing/2014/main" id="{550917F2-9E68-4864-BEA1-8AD8C016BA09}"/>
                </a:ext>
              </a:extLst>
            </p:cNvPr>
            <p:cNvSpPr/>
            <p:nvPr/>
          </p:nvSpPr>
          <p:spPr>
            <a:xfrm>
              <a:off x="12794949" y="1262302"/>
              <a:ext cx="66269" cy="66269"/>
            </a:xfrm>
            <a:custGeom>
              <a:avLst/>
              <a:gdLst>
                <a:gd name="connsiteX0" fmla="*/ 39642 w 66260"/>
                <a:gd name="connsiteY0" fmla="*/ 26762 h 66260"/>
                <a:gd name="connsiteX1" fmla="*/ 29702 w 66260"/>
                <a:gd name="connsiteY1" fmla="*/ 25768 h 66260"/>
                <a:gd name="connsiteX2" fmla="*/ 25065 w 66260"/>
                <a:gd name="connsiteY2" fmla="*/ 32726 h 66260"/>
                <a:gd name="connsiteX3" fmla="*/ 28378 w 66260"/>
                <a:gd name="connsiteY3" fmla="*/ 39352 h 66260"/>
                <a:gd name="connsiteX4" fmla="*/ 38979 w 66260"/>
                <a:gd name="connsiteY4" fmla="*/ 40677 h 66260"/>
                <a:gd name="connsiteX5" fmla="*/ 42955 w 66260"/>
                <a:gd name="connsiteY5" fmla="*/ 33057 h 66260"/>
                <a:gd name="connsiteX6" fmla="*/ 39642 w 66260"/>
                <a:gd name="connsiteY6" fmla="*/ 2676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60" h="66260">
                  <a:moveTo>
                    <a:pt x="39642" y="26762"/>
                  </a:moveTo>
                  <a:cubicBezTo>
                    <a:pt x="37323" y="25437"/>
                    <a:pt x="32022" y="23780"/>
                    <a:pt x="29702" y="25768"/>
                  </a:cubicBezTo>
                  <a:cubicBezTo>
                    <a:pt x="27715" y="27756"/>
                    <a:pt x="26059" y="30406"/>
                    <a:pt x="25065" y="32726"/>
                  </a:cubicBezTo>
                  <a:cubicBezTo>
                    <a:pt x="24071" y="34713"/>
                    <a:pt x="26721" y="38358"/>
                    <a:pt x="28378" y="39352"/>
                  </a:cubicBezTo>
                  <a:cubicBezTo>
                    <a:pt x="31028" y="41339"/>
                    <a:pt x="36661" y="43990"/>
                    <a:pt x="38979" y="40677"/>
                  </a:cubicBezTo>
                  <a:cubicBezTo>
                    <a:pt x="40967" y="38026"/>
                    <a:pt x="42955" y="35376"/>
                    <a:pt x="42955" y="33057"/>
                  </a:cubicBezTo>
                  <a:cubicBezTo>
                    <a:pt x="43286" y="30075"/>
                    <a:pt x="41962" y="28419"/>
                    <a:pt x="39642" y="26762"/>
                  </a:cubicBezTo>
                  <a:close/>
                </a:path>
              </a:pathLst>
            </a:custGeom>
            <a:solidFill>
              <a:srgbClr val="FDD4A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6" name="Freeform: Shape 235">
              <a:extLst>
                <a:ext uri="{FF2B5EF4-FFF2-40B4-BE49-F238E27FC236}">
                  <a16:creationId xmlns:a16="http://schemas.microsoft.com/office/drawing/2014/main" id="{3EA579FB-869F-40C2-A1C0-D9E489C954FB}"/>
                </a:ext>
              </a:extLst>
            </p:cNvPr>
            <p:cNvSpPr/>
            <p:nvPr/>
          </p:nvSpPr>
          <p:spPr>
            <a:xfrm>
              <a:off x="12794172" y="1216076"/>
              <a:ext cx="99403" cy="66269"/>
            </a:xfrm>
            <a:custGeom>
              <a:avLst/>
              <a:gdLst>
                <a:gd name="connsiteX0" fmla="*/ 24848 w 99391"/>
                <a:gd name="connsiteY0" fmla="*/ 69669 h 66260"/>
                <a:gd name="connsiteX1" fmla="*/ 25510 w 99391"/>
                <a:gd name="connsiteY1" fmla="*/ 66356 h 66260"/>
                <a:gd name="connsiteX2" fmla="*/ 25510 w 99391"/>
                <a:gd name="connsiteY2" fmla="*/ 66025 h 66260"/>
                <a:gd name="connsiteX3" fmla="*/ 25842 w 99391"/>
                <a:gd name="connsiteY3" fmla="*/ 64368 h 66260"/>
                <a:gd name="connsiteX4" fmla="*/ 25842 w 99391"/>
                <a:gd name="connsiteY4" fmla="*/ 64368 h 66260"/>
                <a:gd name="connsiteX5" fmla="*/ 30149 w 99391"/>
                <a:gd name="connsiteY5" fmla="*/ 49128 h 66260"/>
                <a:gd name="connsiteX6" fmla="*/ 38100 w 99391"/>
                <a:gd name="connsiteY6" fmla="*/ 38526 h 66260"/>
                <a:gd name="connsiteX7" fmla="*/ 51683 w 99391"/>
                <a:gd name="connsiteY7" fmla="*/ 26268 h 66260"/>
                <a:gd name="connsiteX8" fmla="*/ 67586 w 99391"/>
                <a:gd name="connsiteY8" fmla="*/ 25937 h 66260"/>
                <a:gd name="connsiteX9" fmla="*/ 76531 w 99391"/>
                <a:gd name="connsiteY9" fmla="*/ 32232 h 66260"/>
                <a:gd name="connsiteX10" fmla="*/ 75206 w 99391"/>
                <a:gd name="connsiteY10" fmla="*/ 35213 h 66260"/>
                <a:gd name="connsiteX11" fmla="*/ 64273 w 99391"/>
                <a:gd name="connsiteY11" fmla="*/ 48134 h 66260"/>
                <a:gd name="connsiteX12" fmla="*/ 54997 w 99391"/>
                <a:gd name="connsiteY12" fmla="*/ 47803 h 66260"/>
                <a:gd name="connsiteX13" fmla="*/ 42407 w 99391"/>
                <a:gd name="connsiteY13" fmla="*/ 47803 h 66260"/>
                <a:gd name="connsiteX14" fmla="*/ 27498 w 99391"/>
                <a:gd name="connsiteY14" fmla="*/ 65693 h 66260"/>
                <a:gd name="connsiteX15" fmla="*/ 24848 w 99391"/>
                <a:gd name="connsiteY15" fmla="*/ 6966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91" h="66260">
                  <a:moveTo>
                    <a:pt x="24848" y="69669"/>
                  </a:moveTo>
                  <a:cubicBezTo>
                    <a:pt x="25178" y="68675"/>
                    <a:pt x="25178" y="67350"/>
                    <a:pt x="25510" y="66356"/>
                  </a:cubicBezTo>
                  <a:cubicBezTo>
                    <a:pt x="25510" y="66356"/>
                    <a:pt x="25510" y="66356"/>
                    <a:pt x="25510" y="66025"/>
                  </a:cubicBezTo>
                  <a:cubicBezTo>
                    <a:pt x="25842" y="65362"/>
                    <a:pt x="25842" y="64700"/>
                    <a:pt x="25842" y="64368"/>
                  </a:cubicBezTo>
                  <a:lnTo>
                    <a:pt x="25842" y="64368"/>
                  </a:lnTo>
                  <a:cubicBezTo>
                    <a:pt x="27498" y="58073"/>
                    <a:pt x="29155" y="52110"/>
                    <a:pt x="30149" y="49128"/>
                  </a:cubicBezTo>
                  <a:cubicBezTo>
                    <a:pt x="31473" y="45484"/>
                    <a:pt x="34456" y="41840"/>
                    <a:pt x="38100" y="38526"/>
                  </a:cubicBezTo>
                  <a:cubicBezTo>
                    <a:pt x="41413" y="35545"/>
                    <a:pt x="47376" y="28256"/>
                    <a:pt x="51683" y="26268"/>
                  </a:cubicBezTo>
                  <a:cubicBezTo>
                    <a:pt x="55327" y="24612"/>
                    <a:pt x="62616" y="24280"/>
                    <a:pt x="67586" y="25937"/>
                  </a:cubicBezTo>
                  <a:cubicBezTo>
                    <a:pt x="71230" y="27262"/>
                    <a:pt x="73880" y="28587"/>
                    <a:pt x="76531" y="32232"/>
                  </a:cubicBezTo>
                  <a:cubicBezTo>
                    <a:pt x="76200" y="33226"/>
                    <a:pt x="75869" y="34220"/>
                    <a:pt x="75206" y="35213"/>
                  </a:cubicBezTo>
                  <a:cubicBezTo>
                    <a:pt x="72886" y="40183"/>
                    <a:pt x="69242" y="44821"/>
                    <a:pt x="64273" y="48134"/>
                  </a:cubicBezTo>
                  <a:cubicBezTo>
                    <a:pt x="59966" y="50785"/>
                    <a:pt x="58972" y="48466"/>
                    <a:pt x="54997" y="47803"/>
                  </a:cubicBezTo>
                  <a:cubicBezTo>
                    <a:pt x="51683" y="47140"/>
                    <a:pt x="45389" y="46809"/>
                    <a:pt x="42407" y="47803"/>
                  </a:cubicBezTo>
                  <a:cubicBezTo>
                    <a:pt x="38431" y="49128"/>
                    <a:pt x="29486" y="61718"/>
                    <a:pt x="27498" y="65693"/>
                  </a:cubicBezTo>
                  <a:cubicBezTo>
                    <a:pt x="27167" y="66687"/>
                    <a:pt x="26173" y="68344"/>
                    <a:pt x="24848" y="69669"/>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7" name="Freeform: Shape 236">
              <a:extLst>
                <a:ext uri="{FF2B5EF4-FFF2-40B4-BE49-F238E27FC236}">
                  <a16:creationId xmlns:a16="http://schemas.microsoft.com/office/drawing/2014/main" id="{B10786C5-C373-43E7-8E5D-37EF268C2BB0}"/>
                </a:ext>
              </a:extLst>
            </p:cNvPr>
            <p:cNvSpPr/>
            <p:nvPr/>
          </p:nvSpPr>
          <p:spPr>
            <a:xfrm>
              <a:off x="12766099" y="1212526"/>
              <a:ext cx="66269" cy="99403"/>
            </a:xfrm>
            <a:custGeom>
              <a:avLst/>
              <a:gdLst>
                <a:gd name="connsiteX0" fmla="*/ 26413 w 66260"/>
                <a:gd name="connsiteY0" fmla="*/ 97404 h 99391"/>
                <a:gd name="connsiteX1" fmla="*/ 25089 w 66260"/>
                <a:gd name="connsiteY1" fmla="*/ 63611 h 99391"/>
                <a:gd name="connsiteX2" fmla="*/ 25089 w 66260"/>
                <a:gd name="connsiteY2" fmla="*/ 63611 h 99391"/>
                <a:gd name="connsiteX3" fmla="*/ 38341 w 66260"/>
                <a:gd name="connsiteY3" fmla="*/ 32137 h 99391"/>
                <a:gd name="connsiteX4" fmla="*/ 38672 w 66260"/>
                <a:gd name="connsiteY4" fmla="*/ 31474 h 99391"/>
                <a:gd name="connsiteX5" fmla="*/ 50599 w 66260"/>
                <a:gd name="connsiteY5" fmla="*/ 24848 h 99391"/>
                <a:gd name="connsiteX6" fmla="*/ 39003 w 66260"/>
                <a:gd name="connsiteY6" fmla="*/ 41744 h 99391"/>
                <a:gd name="connsiteX7" fmla="*/ 35359 w 66260"/>
                <a:gd name="connsiteY7" fmla="*/ 51684 h 99391"/>
                <a:gd name="connsiteX8" fmla="*/ 31052 w 66260"/>
                <a:gd name="connsiteY8" fmla="*/ 58310 h 99391"/>
                <a:gd name="connsiteX9" fmla="*/ 26413 w 66260"/>
                <a:gd name="connsiteY9" fmla="*/ 9740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260" h="99391">
                  <a:moveTo>
                    <a:pt x="26413" y="97404"/>
                  </a:moveTo>
                  <a:cubicBezTo>
                    <a:pt x="23431" y="93759"/>
                    <a:pt x="25751" y="68911"/>
                    <a:pt x="25089" y="63611"/>
                  </a:cubicBezTo>
                  <a:lnTo>
                    <a:pt x="25089" y="63611"/>
                  </a:lnTo>
                  <a:cubicBezTo>
                    <a:pt x="24425" y="58641"/>
                    <a:pt x="36021" y="37437"/>
                    <a:pt x="38341" y="32137"/>
                  </a:cubicBezTo>
                  <a:cubicBezTo>
                    <a:pt x="38341" y="31805"/>
                    <a:pt x="38672" y="31474"/>
                    <a:pt x="38672" y="31474"/>
                  </a:cubicBezTo>
                  <a:cubicBezTo>
                    <a:pt x="41322" y="27830"/>
                    <a:pt x="45961" y="25842"/>
                    <a:pt x="50599" y="24848"/>
                  </a:cubicBezTo>
                  <a:cubicBezTo>
                    <a:pt x="48611" y="30149"/>
                    <a:pt x="40328" y="38100"/>
                    <a:pt x="39003" y="41744"/>
                  </a:cubicBezTo>
                  <a:cubicBezTo>
                    <a:pt x="37678" y="45057"/>
                    <a:pt x="37015" y="48371"/>
                    <a:pt x="35359" y="51684"/>
                  </a:cubicBezTo>
                  <a:cubicBezTo>
                    <a:pt x="34365" y="54334"/>
                    <a:pt x="32377" y="55991"/>
                    <a:pt x="31052" y="58310"/>
                  </a:cubicBezTo>
                  <a:cubicBezTo>
                    <a:pt x="29064" y="64273"/>
                    <a:pt x="28732" y="90446"/>
                    <a:pt x="26413" y="97404"/>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8" name="Freeform: Shape 237">
              <a:extLst>
                <a:ext uri="{FF2B5EF4-FFF2-40B4-BE49-F238E27FC236}">
                  <a16:creationId xmlns:a16="http://schemas.microsoft.com/office/drawing/2014/main" id="{74BAEE59-8070-4526-B421-6738A9E0A78E}"/>
                </a:ext>
              </a:extLst>
            </p:cNvPr>
            <p:cNvSpPr/>
            <p:nvPr/>
          </p:nvSpPr>
          <p:spPr>
            <a:xfrm>
              <a:off x="12733719" y="1208881"/>
              <a:ext cx="66269" cy="99403"/>
            </a:xfrm>
            <a:custGeom>
              <a:avLst/>
              <a:gdLst>
                <a:gd name="connsiteX0" fmla="*/ 27316 w 66260"/>
                <a:gd name="connsiteY0" fmla="*/ 100385 h 99391"/>
                <a:gd name="connsiteX1" fmla="*/ 24997 w 66260"/>
                <a:gd name="connsiteY1" fmla="*/ 93759 h 99391"/>
                <a:gd name="connsiteX2" fmla="*/ 24997 w 66260"/>
                <a:gd name="connsiteY2" fmla="*/ 93096 h 99391"/>
                <a:gd name="connsiteX3" fmla="*/ 28310 w 66260"/>
                <a:gd name="connsiteY3" fmla="*/ 61623 h 99391"/>
                <a:gd name="connsiteX4" fmla="*/ 34605 w 66260"/>
                <a:gd name="connsiteY4" fmla="*/ 30149 h 99391"/>
                <a:gd name="connsiteX5" fmla="*/ 46531 w 66260"/>
                <a:gd name="connsiteY5" fmla="*/ 24848 h 99391"/>
                <a:gd name="connsiteX6" fmla="*/ 34605 w 66260"/>
                <a:gd name="connsiteY6" fmla="*/ 47708 h 99391"/>
                <a:gd name="connsiteX7" fmla="*/ 30960 w 66260"/>
                <a:gd name="connsiteY7" fmla="*/ 58972 h 99391"/>
                <a:gd name="connsiteX8" fmla="*/ 33279 w 66260"/>
                <a:gd name="connsiteY8" fmla="*/ 72224 h 99391"/>
                <a:gd name="connsiteX9" fmla="*/ 33611 w 66260"/>
                <a:gd name="connsiteY9" fmla="*/ 76531 h 99391"/>
                <a:gd name="connsiteX10" fmla="*/ 29635 w 66260"/>
                <a:gd name="connsiteY10" fmla="*/ 84151 h 99391"/>
                <a:gd name="connsiteX11" fmla="*/ 27316 w 66260"/>
                <a:gd name="connsiteY11" fmla="*/ 10038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260" h="99391">
                  <a:moveTo>
                    <a:pt x="27316" y="100385"/>
                  </a:moveTo>
                  <a:cubicBezTo>
                    <a:pt x="26322" y="98066"/>
                    <a:pt x="25659" y="95747"/>
                    <a:pt x="24997" y="93759"/>
                  </a:cubicBezTo>
                  <a:cubicBezTo>
                    <a:pt x="24997" y="93759"/>
                    <a:pt x="24997" y="93428"/>
                    <a:pt x="24997" y="93096"/>
                  </a:cubicBezTo>
                  <a:cubicBezTo>
                    <a:pt x="24003" y="87133"/>
                    <a:pt x="28310" y="65267"/>
                    <a:pt x="28310" y="61623"/>
                  </a:cubicBezTo>
                  <a:cubicBezTo>
                    <a:pt x="28310" y="57978"/>
                    <a:pt x="32617" y="33130"/>
                    <a:pt x="34605" y="30149"/>
                  </a:cubicBezTo>
                  <a:cubicBezTo>
                    <a:pt x="36261" y="27167"/>
                    <a:pt x="41562" y="25510"/>
                    <a:pt x="46531" y="24848"/>
                  </a:cubicBezTo>
                  <a:cubicBezTo>
                    <a:pt x="45207" y="28492"/>
                    <a:pt x="36261" y="43070"/>
                    <a:pt x="34605" y="47708"/>
                  </a:cubicBezTo>
                  <a:cubicBezTo>
                    <a:pt x="33279" y="51352"/>
                    <a:pt x="31623" y="54997"/>
                    <a:pt x="30960" y="58972"/>
                  </a:cubicBezTo>
                  <a:cubicBezTo>
                    <a:pt x="30298" y="63610"/>
                    <a:pt x="31954" y="67586"/>
                    <a:pt x="33279" y="72224"/>
                  </a:cubicBezTo>
                  <a:cubicBezTo>
                    <a:pt x="33942" y="74543"/>
                    <a:pt x="34273" y="74212"/>
                    <a:pt x="33611" y="76531"/>
                  </a:cubicBezTo>
                  <a:cubicBezTo>
                    <a:pt x="32617" y="79182"/>
                    <a:pt x="30629" y="81169"/>
                    <a:pt x="29635" y="84151"/>
                  </a:cubicBezTo>
                  <a:cubicBezTo>
                    <a:pt x="27978" y="89783"/>
                    <a:pt x="27647" y="94753"/>
                    <a:pt x="27316" y="100385"/>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39" name="Freeform: Shape 238">
              <a:extLst>
                <a:ext uri="{FF2B5EF4-FFF2-40B4-BE49-F238E27FC236}">
                  <a16:creationId xmlns:a16="http://schemas.microsoft.com/office/drawing/2014/main" id="{15517696-CFB0-4CFA-8728-300C50A681A9}"/>
                </a:ext>
              </a:extLst>
            </p:cNvPr>
            <p:cNvSpPr/>
            <p:nvPr/>
          </p:nvSpPr>
          <p:spPr>
            <a:xfrm>
              <a:off x="12181519" y="131355"/>
              <a:ext cx="1921787" cy="1921787"/>
            </a:xfrm>
            <a:custGeom>
              <a:avLst/>
              <a:gdLst>
                <a:gd name="connsiteX0" fmla="*/ 965753 w 1921565"/>
                <a:gd name="connsiteY0" fmla="*/ 74543 h 1921565"/>
                <a:gd name="connsiteX1" fmla="*/ 1856962 w 1921565"/>
                <a:gd name="connsiteY1" fmla="*/ 965752 h 1921565"/>
                <a:gd name="connsiteX2" fmla="*/ 965753 w 1921565"/>
                <a:gd name="connsiteY2" fmla="*/ 1856961 h 1921565"/>
                <a:gd name="connsiteX3" fmla="*/ 74543 w 1921565"/>
                <a:gd name="connsiteY3" fmla="*/ 965752 h 1921565"/>
                <a:gd name="connsiteX4" fmla="*/ 965753 w 1921565"/>
                <a:gd name="connsiteY4" fmla="*/ 74543 h 1921565"/>
                <a:gd name="connsiteX5" fmla="*/ 965753 w 1921565"/>
                <a:gd name="connsiteY5" fmla="*/ 74543 h 1921565"/>
                <a:gd name="connsiteX6" fmla="*/ 965753 w 1921565"/>
                <a:gd name="connsiteY6" fmla="*/ 24848 h 1921565"/>
                <a:gd name="connsiteX7" fmla="*/ 24848 w 1921565"/>
                <a:gd name="connsiteY7" fmla="*/ 965752 h 1921565"/>
                <a:gd name="connsiteX8" fmla="*/ 965753 w 1921565"/>
                <a:gd name="connsiteY8" fmla="*/ 1906657 h 1921565"/>
                <a:gd name="connsiteX9" fmla="*/ 1906657 w 1921565"/>
                <a:gd name="connsiteY9" fmla="*/ 965752 h 1921565"/>
                <a:gd name="connsiteX10" fmla="*/ 965753 w 1921565"/>
                <a:gd name="connsiteY10" fmla="*/ 24848 h 1921565"/>
                <a:gd name="connsiteX11" fmla="*/ 965753 w 1921565"/>
                <a:gd name="connsiteY11" fmla="*/ 24848 h 1921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21565" h="1921565">
                  <a:moveTo>
                    <a:pt x="965753" y="74543"/>
                  </a:moveTo>
                  <a:cubicBezTo>
                    <a:pt x="1457077" y="74543"/>
                    <a:pt x="1856962" y="474428"/>
                    <a:pt x="1856962" y="965752"/>
                  </a:cubicBezTo>
                  <a:cubicBezTo>
                    <a:pt x="1856962" y="1457077"/>
                    <a:pt x="1457077" y="1856961"/>
                    <a:pt x="965753" y="1856961"/>
                  </a:cubicBezTo>
                  <a:cubicBezTo>
                    <a:pt x="474428" y="1856961"/>
                    <a:pt x="74543" y="1457077"/>
                    <a:pt x="74543" y="965752"/>
                  </a:cubicBezTo>
                  <a:cubicBezTo>
                    <a:pt x="74543" y="474428"/>
                    <a:pt x="474428" y="74543"/>
                    <a:pt x="965753" y="74543"/>
                  </a:cubicBezTo>
                  <a:lnTo>
                    <a:pt x="965753" y="74543"/>
                  </a:lnTo>
                  <a:close/>
                  <a:moveTo>
                    <a:pt x="965753" y="24848"/>
                  </a:moveTo>
                  <a:cubicBezTo>
                    <a:pt x="445936" y="24848"/>
                    <a:pt x="24848" y="446267"/>
                    <a:pt x="24848" y="965752"/>
                  </a:cubicBezTo>
                  <a:cubicBezTo>
                    <a:pt x="24848" y="1485237"/>
                    <a:pt x="446267" y="1906657"/>
                    <a:pt x="965753" y="1906657"/>
                  </a:cubicBezTo>
                  <a:cubicBezTo>
                    <a:pt x="1485570" y="1906657"/>
                    <a:pt x="1906657" y="1485237"/>
                    <a:pt x="1906657" y="965752"/>
                  </a:cubicBezTo>
                  <a:cubicBezTo>
                    <a:pt x="1906657" y="446267"/>
                    <a:pt x="1485570" y="24848"/>
                    <a:pt x="965753" y="24848"/>
                  </a:cubicBezTo>
                  <a:lnTo>
                    <a:pt x="965753" y="24848"/>
                  </a:ln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0" name="Freeform: Shape 239">
              <a:extLst>
                <a:ext uri="{FF2B5EF4-FFF2-40B4-BE49-F238E27FC236}">
                  <a16:creationId xmlns:a16="http://schemas.microsoft.com/office/drawing/2014/main" id="{A2612CE1-BB24-4DD9-BA98-E1D43C714AB2}"/>
                </a:ext>
              </a:extLst>
            </p:cNvPr>
            <p:cNvSpPr/>
            <p:nvPr/>
          </p:nvSpPr>
          <p:spPr>
            <a:xfrm>
              <a:off x="13371371" y="47194"/>
              <a:ext cx="861491" cy="662686"/>
            </a:xfrm>
            <a:custGeom>
              <a:avLst/>
              <a:gdLst>
                <a:gd name="connsiteX0" fmla="*/ 846152 w 861391"/>
                <a:gd name="connsiteY0" fmla="*/ 359465 h 662608"/>
                <a:gd name="connsiteX1" fmla="*/ 755705 w 861391"/>
                <a:gd name="connsiteY1" fmla="*/ 258417 h 662608"/>
                <a:gd name="connsiteX2" fmla="*/ 761006 w 861391"/>
                <a:gd name="connsiteY2" fmla="*/ 227606 h 662608"/>
                <a:gd name="connsiteX3" fmla="*/ 684807 w 861391"/>
                <a:gd name="connsiteY3" fmla="*/ 141467 h 662608"/>
                <a:gd name="connsiteX4" fmla="*/ 645050 w 861391"/>
                <a:gd name="connsiteY4" fmla="*/ 154388 h 662608"/>
                <a:gd name="connsiteX5" fmla="*/ 601318 w 861391"/>
                <a:gd name="connsiteY5" fmla="*/ 108668 h 662608"/>
                <a:gd name="connsiteX6" fmla="*/ 507227 w 861391"/>
                <a:gd name="connsiteY6" fmla="*/ 30480 h 662608"/>
                <a:gd name="connsiteX7" fmla="*/ 434009 w 861391"/>
                <a:gd name="connsiteY7" fmla="*/ 64936 h 662608"/>
                <a:gd name="connsiteX8" fmla="*/ 364766 w 861391"/>
                <a:gd name="connsiteY8" fmla="*/ 24848 h 662608"/>
                <a:gd name="connsiteX9" fmla="*/ 288567 w 861391"/>
                <a:gd name="connsiteY9" fmla="*/ 79182 h 662608"/>
                <a:gd name="connsiteX10" fmla="*/ 194807 w 861391"/>
                <a:gd name="connsiteY10" fmla="*/ 185862 h 662608"/>
                <a:gd name="connsiteX11" fmla="*/ 100717 w 861391"/>
                <a:gd name="connsiteY11" fmla="*/ 292542 h 662608"/>
                <a:gd name="connsiteX12" fmla="*/ 106349 w 861391"/>
                <a:gd name="connsiteY12" fmla="*/ 328323 h 662608"/>
                <a:gd name="connsiteX13" fmla="*/ 24848 w 861391"/>
                <a:gd name="connsiteY13" fmla="*/ 417775 h 662608"/>
                <a:gd name="connsiteX14" fmla="*/ 104362 w 861391"/>
                <a:gd name="connsiteY14" fmla="*/ 507227 h 662608"/>
                <a:gd name="connsiteX15" fmla="*/ 198783 w 861391"/>
                <a:gd name="connsiteY15" fmla="*/ 584090 h 662608"/>
                <a:gd name="connsiteX16" fmla="*/ 204747 w 861391"/>
                <a:gd name="connsiteY16" fmla="*/ 583427 h 662608"/>
                <a:gd name="connsiteX17" fmla="*/ 283596 w 861391"/>
                <a:gd name="connsiteY17" fmla="*/ 637430 h 662608"/>
                <a:gd name="connsiteX18" fmla="*/ 310433 w 861391"/>
                <a:gd name="connsiteY18" fmla="*/ 632791 h 662608"/>
                <a:gd name="connsiteX19" fmla="*/ 346545 w 861391"/>
                <a:gd name="connsiteY19" fmla="*/ 642730 h 662608"/>
                <a:gd name="connsiteX20" fmla="*/ 405848 w 861391"/>
                <a:gd name="connsiteY20" fmla="*/ 614901 h 662608"/>
                <a:gd name="connsiteX21" fmla="*/ 436328 w 861391"/>
                <a:gd name="connsiteY21" fmla="*/ 642068 h 662608"/>
                <a:gd name="connsiteX22" fmla="*/ 467139 w 861391"/>
                <a:gd name="connsiteY22" fmla="*/ 614238 h 662608"/>
                <a:gd name="connsiteX23" fmla="*/ 523130 w 861391"/>
                <a:gd name="connsiteY23" fmla="*/ 643062 h 662608"/>
                <a:gd name="connsiteX24" fmla="*/ 586741 w 861391"/>
                <a:gd name="connsiteY24" fmla="*/ 603305 h 662608"/>
                <a:gd name="connsiteX25" fmla="*/ 601649 w 861391"/>
                <a:gd name="connsiteY25" fmla="*/ 608275 h 662608"/>
                <a:gd name="connsiteX26" fmla="*/ 630472 w 861391"/>
                <a:gd name="connsiteY26" fmla="*/ 590384 h 662608"/>
                <a:gd name="connsiteX27" fmla="*/ 764651 w 861391"/>
                <a:gd name="connsiteY27" fmla="*/ 509215 h 662608"/>
                <a:gd name="connsiteX28" fmla="*/ 755375 w 861391"/>
                <a:gd name="connsiteY28" fmla="*/ 460182 h 662608"/>
                <a:gd name="connsiteX29" fmla="*/ 846152 w 861391"/>
                <a:gd name="connsiteY29" fmla="*/ 359465 h 6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61391" h="662608">
                  <a:moveTo>
                    <a:pt x="846152" y="359465"/>
                  </a:moveTo>
                  <a:cubicBezTo>
                    <a:pt x="846152" y="305463"/>
                    <a:pt x="806064" y="261730"/>
                    <a:pt x="755705" y="258417"/>
                  </a:cubicBezTo>
                  <a:cubicBezTo>
                    <a:pt x="759018" y="248810"/>
                    <a:pt x="761006" y="238539"/>
                    <a:pt x="761006" y="227606"/>
                  </a:cubicBezTo>
                  <a:cubicBezTo>
                    <a:pt x="761006" y="179898"/>
                    <a:pt x="726882" y="141467"/>
                    <a:pt x="684807" y="141467"/>
                  </a:cubicBezTo>
                  <a:cubicBezTo>
                    <a:pt x="670229" y="141467"/>
                    <a:pt x="656645" y="146436"/>
                    <a:pt x="645050" y="154388"/>
                  </a:cubicBezTo>
                  <a:cubicBezTo>
                    <a:pt x="638424" y="131859"/>
                    <a:pt x="622190" y="114300"/>
                    <a:pt x="601318" y="108668"/>
                  </a:cubicBezTo>
                  <a:cubicBezTo>
                    <a:pt x="593036" y="64273"/>
                    <a:pt x="553941" y="30480"/>
                    <a:pt x="507227" y="30480"/>
                  </a:cubicBezTo>
                  <a:cubicBezTo>
                    <a:pt x="477741" y="30480"/>
                    <a:pt x="451900" y="44063"/>
                    <a:pt x="434009" y="64936"/>
                  </a:cubicBezTo>
                  <a:cubicBezTo>
                    <a:pt x="420095" y="41082"/>
                    <a:pt x="394253" y="24848"/>
                    <a:pt x="364766" y="24848"/>
                  </a:cubicBezTo>
                  <a:cubicBezTo>
                    <a:pt x="329317" y="24848"/>
                    <a:pt x="299831" y="47708"/>
                    <a:pt x="288567" y="79182"/>
                  </a:cubicBezTo>
                  <a:cubicBezTo>
                    <a:pt x="236883" y="79513"/>
                    <a:pt x="194807" y="127221"/>
                    <a:pt x="194807" y="185862"/>
                  </a:cubicBezTo>
                  <a:cubicBezTo>
                    <a:pt x="142792" y="185862"/>
                    <a:pt x="100717" y="233570"/>
                    <a:pt x="100717" y="292542"/>
                  </a:cubicBezTo>
                  <a:cubicBezTo>
                    <a:pt x="100717" y="305131"/>
                    <a:pt x="103036" y="317058"/>
                    <a:pt x="106349" y="328323"/>
                  </a:cubicBezTo>
                  <a:cubicBezTo>
                    <a:pt x="60298" y="335280"/>
                    <a:pt x="24848" y="372386"/>
                    <a:pt x="24848" y="417775"/>
                  </a:cubicBezTo>
                  <a:cubicBezTo>
                    <a:pt x="24848" y="462501"/>
                    <a:pt x="59304" y="499607"/>
                    <a:pt x="104362" y="507227"/>
                  </a:cubicBezTo>
                  <a:cubicBezTo>
                    <a:pt x="113307" y="551290"/>
                    <a:pt x="152400" y="584090"/>
                    <a:pt x="198783" y="584090"/>
                  </a:cubicBezTo>
                  <a:cubicBezTo>
                    <a:pt x="200770" y="584090"/>
                    <a:pt x="202759" y="583758"/>
                    <a:pt x="204747" y="583427"/>
                  </a:cubicBezTo>
                  <a:cubicBezTo>
                    <a:pt x="217005" y="614901"/>
                    <a:pt x="247484" y="637430"/>
                    <a:pt x="283596" y="637430"/>
                  </a:cubicBezTo>
                  <a:cubicBezTo>
                    <a:pt x="292873" y="637430"/>
                    <a:pt x="301819" y="635442"/>
                    <a:pt x="310433" y="632791"/>
                  </a:cubicBezTo>
                  <a:cubicBezTo>
                    <a:pt x="321366" y="638755"/>
                    <a:pt x="333624" y="642730"/>
                    <a:pt x="346545" y="642730"/>
                  </a:cubicBezTo>
                  <a:cubicBezTo>
                    <a:pt x="369736" y="642730"/>
                    <a:pt x="390608" y="632129"/>
                    <a:pt x="405848" y="614901"/>
                  </a:cubicBezTo>
                  <a:cubicBezTo>
                    <a:pt x="412806" y="631135"/>
                    <a:pt x="423739" y="642068"/>
                    <a:pt x="436328" y="642068"/>
                  </a:cubicBezTo>
                  <a:cubicBezTo>
                    <a:pt x="448918" y="642068"/>
                    <a:pt x="459851" y="631135"/>
                    <a:pt x="467139" y="614238"/>
                  </a:cubicBezTo>
                  <a:cubicBezTo>
                    <a:pt x="481385" y="631797"/>
                    <a:pt x="501264" y="643062"/>
                    <a:pt x="523130" y="643062"/>
                  </a:cubicBezTo>
                  <a:cubicBezTo>
                    <a:pt x="549303" y="643062"/>
                    <a:pt x="572494" y="627159"/>
                    <a:pt x="586741" y="603305"/>
                  </a:cubicBezTo>
                  <a:cubicBezTo>
                    <a:pt x="591378" y="606287"/>
                    <a:pt x="596348" y="608275"/>
                    <a:pt x="601649" y="608275"/>
                  </a:cubicBezTo>
                  <a:cubicBezTo>
                    <a:pt x="612251" y="608275"/>
                    <a:pt x="622190" y="601649"/>
                    <a:pt x="630472" y="590384"/>
                  </a:cubicBezTo>
                  <a:cubicBezTo>
                    <a:pt x="711642" y="613576"/>
                    <a:pt x="764651" y="568518"/>
                    <a:pt x="764651" y="509215"/>
                  </a:cubicBezTo>
                  <a:cubicBezTo>
                    <a:pt x="764651" y="491656"/>
                    <a:pt x="761006" y="475090"/>
                    <a:pt x="755375" y="460182"/>
                  </a:cubicBezTo>
                  <a:cubicBezTo>
                    <a:pt x="806064" y="457200"/>
                    <a:pt x="846152" y="413468"/>
                    <a:pt x="846152" y="359465"/>
                  </a:cubicBezTo>
                  <a:close/>
                </a:path>
              </a:pathLst>
            </a:custGeom>
            <a:solidFill>
              <a:schemeClr val="accent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1" name="Freeform: Shape 240">
              <a:extLst>
                <a:ext uri="{FF2B5EF4-FFF2-40B4-BE49-F238E27FC236}">
                  <a16:creationId xmlns:a16="http://schemas.microsoft.com/office/drawing/2014/main" id="{E9CDE598-987F-4528-B568-2F793EA2DADF}"/>
                </a:ext>
              </a:extLst>
            </p:cNvPr>
            <p:cNvSpPr/>
            <p:nvPr/>
          </p:nvSpPr>
          <p:spPr>
            <a:xfrm>
              <a:off x="13559573" y="134915"/>
              <a:ext cx="497015" cy="497015"/>
            </a:xfrm>
            <a:custGeom>
              <a:avLst/>
              <a:gdLst>
                <a:gd name="connsiteX0" fmla="*/ 24848 w 496956"/>
                <a:gd name="connsiteY0" fmla="*/ 453310 h 496956"/>
                <a:gd name="connsiteX1" fmla="*/ 76531 w 496956"/>
                <a:gd name="connsiteY1" fmla="*/ 444364 h 496956"/>
                <a:gd name="connsiteX2" fmla="*/ 76531 w 496956"/>
                <a:gd name="connsiteY2" fmla="*/ 444364 h 496956"/>
                <a:gd name="connsiteX3" fmla="*/ 86138 w 496956"/>
                <a:gd name="connsiteY3" fmla="*/ 439063 h 496956"/>
                <a:gd name="connsiteX4" fmla="*/ 99391 w 496956"/>
                <a:gd name="connsiteY4" fmla="*/ 452647 h 496956"/>
                <a:gd name="connsiteX5" fmla="*/ 113969 w 496956"/>
                <a:gd name="connsiteY5" fmla="*/ 467224 h 496956"/>
                <a:gd name="connsiteX6" fmla="*/ 153725 w 496956"/>
                <a:gd name="connsiteY6" fmla="*/ 460930 h 496956"/>
                <a:gd name="connsiteX7" fmla="*/ 180560 w 496956"/>
                <a:gd name="connsiteY7" fmla="*/ 454635 h 496956"/>
                <a:gd name="connsiteX8" fmla="*/ 207065 w 496956"/>
                <a:gd name="connsiteY8" fmla="*/ 465899 h 496956"/>
                <a:gd name="connsiteX9" fmla="*/ 228268 w 496956"/>
                <a:gd name="connsiteY9" fmla="*/ 473519 h 496956"/>
                <a:gd name="connsiteX10" fmla="*/ 248809 w 496956"/>
                <a:gd name="connsiteY10" fmla="*/ 468550 h 496956"/>
                <a:gd name="connsiteX11" fmla="*/ 275976 w 496956"/>
                <a:gd name="connsiteY11" fmla="*/ 451322 h 496956"/>
                <a:gd name="connsiteX12" fmla="*/ 305793 w 496956"/>
                <a:gd name="connsiteY12" fmla="*/ 473850 h 496956"/>
                <a:gd name="connsiteX13" fmla="*/ 321696 w 496956"/>
                <a:gd name="connsiteY13" fmla="*/ 478489 h 496956"/>
                <a:gd name="connsiteX14" fmla="*/ 344556 w 496956"/>
                <a:gd name="connsiteY14" fmla="*/ 469212 h 496956"/>
                <a:gd name="connsiteX15" fmla="*/ 366091 w 496956"/>
                <a:gd name="connsiteY15" fmla="*/ 452647 h 496956"/>
                <a:gd name="connsiteX16" fmla="*/ 402203 w 496956"/>
                <a:gd name="connsiteY16" fmla="*/ 467887 h 496956"/>
                <a:gd name="connsiteX17" fmla="*/ 412805 w 496956"/>
                <a:gd name="connsiteY17" fmla="*/ 469543 h 496956"/>
                <a:gd name="connsiteX18" fmla="*/ 479397 w 496956"/>
                <a:gd name="connsiteY18" fmla="*/ 452978 h 496956"/>
                <a:gd name="connsiteX19" fmla="*/ 393920 w 496956"/>
                <a:gd name="connsiteY19" fmla="*/ 298590 h 496956"/>
                <a:gd name="connsiteX20" fmla="*/ 346212 w 496956"/>
                <a:gd name="connsiteY20" fmla="*/ 62039 h 496956"/>
                <a:gd name="connsiteX21" fmla="*/ 255104 w 496956"/>
                <a:gd name="connsiteY21" fmla="*/ 25264 h 496956"/>
                <a:gd name="connsiteX22" fmla="*/ 141798 w 496956"/>
                <a:gd name="connsiteY22" fmla="*/ 100802 h 496956"/>
                <a:gd name="connsiteX23" fmla="*/ 106348 w 496956"/>
                <a:gd name="connsiteY23" fmla="*/ 333046 h 496956"/>
                <a:gd name="connsiteX24" fmla="*/ 24848 w 496956"/>
                <a:gd name="connsiteY24" fmla="*/ 453310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96956" h="496956">
                  <a:moveTo>
                    <a:pt x="24848" y="453310"/>
                  </a:moveTo>
                  <a:cubicBezTo>
                    <a:pt x="34787" y="462255"/>
                    <a:pt x="60297" y="452316"/>
                    <a:pt x="76531" y="444364"/>
                  </a:cubicBezTo>
                  <a:cubicBezTo>
                    <a:pt x="76531" y="444364"/>
                    <a:pt x="76531" y="444364"/>
                    <a:pt x="76531" y="444364"/>
                  </a:cubicBezTo>
                  <a:cubicBezTo>
                    <a:pt x="80507" y="442377"/>
                    <a:pt x="83820" y="440389"/>
                    <a:pt x="86138" y="439063"/>
                  </a:cubicBezTo>
                  <a:cubicBezTo>
                    <a:pt x="93427" y="434425"/>
                    <a:pt x="95084" y="443370"/>
                    <a:pt x="99391" y="452647"/>
                  </a:cubicBezTo>
                  <a:cubicBezTo>
                    <a:pt x="102373" y="458942"/>
                    <a:pt x="106348" y="464905"/>
                    <a:pt x="113969" y="467224"/>
                  </a:cubicBezTo>
                  <a:cubicBezTo>
                    <a:pt x="125233" y="470537"/>
                    <a:pt x="139810" y="465568"/>
                    <a:pt x="153725" y="460930"/>
                  </a:cubicBezTo>
                  <a:cubicBezTo>
                    <a:pt x="163333" y="457617"/>
                    <a:pt x="172941" y="454635"/>
                    <a:pt x="180560" y="454635"/>
                  </a:cubicBezTo>
                  <a:cubicBezTo>
                    <a:pt x="192156" y="454635"/>
                    <a:pt x="198451" y="460598"/>
                    <a:pt x="207065" y="465899"/>
                  </a:cubicBezTo>
                  <a:cubicBezTo>
                    <a:pt x="212365" y="469212"/>
                    <a:pt x="218992" y="472194"/>
                    <a:pt x="228268" y="473519"/>
                  </a:cubicBezTo>
                  <a:cubicBezTo>
                    <a:pt x="236551" y="474513"/>
                    <a:pt x="243177" y="472194"/>
                    <a:pt x="248809" y="468550"/>
                  </a:cubicBezTo>
                  <a:cubicBezTo>
                    <a:pt x="259742" y="461592"/>
                    <a:pt x="267362" y="449997"/>
                    <a:pt x="275976" y="451322"/>
                  </a:cubicBezTo>
                  <a:cubicBezTo>
                    <a:pt x="285584" y="452978"/>
                    <a:pt x="293204" y="466562"/>
                    <a:pt x="305793" y="473850"/>
                  </a:cubicBezTo>
                  <a:cubicBezTo>
                    <a:pt x="310432" y="476501"/>
                    <a:pt x="315401" y="478157"/>
                    <a:pt x="321696" y="478489"/>
                  </a:cubicBezTo>
                  <a:cubicBezTo>
                    <a:pt x="331304" y="478820"/>
                    <a:pt x="338593" y="474513"/>
                    <a:pt x="344556" y="469212"/>
                  </a:cubicBezTo>
                  <a:cubicBezTo>
                    <a:pt x="352507" y="461924"/>
                    <a:pt x="358471" y="453310"/>
                    <a:pt x="366091" y="452647"/>
                  </a:cubicBezTo>
                  <a:cubicBezTo>
                    <a:pt x="377024" y="451653"/>
                    <a:pt x="387295" y="463580"/>
                    <a:pt x="402203" y="467887"/>
                  </a:cubicBezTo>
                  <a:cubicBezTo>
                    <a:pt x="405516" y="468881"/>
                    <a:pt x="408829" y="469543"/>
                    <a:pt x="412805" y="469543"/>
                  </a:cubicBezTo>
                  <a:cubicBezTo>
                    <a:pt x="434008" y="469543"/>
                    <a:pt x="462832" y="448340"/>
                    <a:pt x="479397" y="452978"/>
                  </a:cubicBezTo>
                  <a:cubicBezTo>
                    <a:pt x="460513" y="440720"/>
                    <a:pt x="408166" y="417529"/>
                    <a:pt x="393920" y="298590"/>
                  </a:cubicBezTo>
                  <a:cubicBezTo>
                    <a:pt x="379343" y="179652"/>
                    <a:pt x="371392" y="90531"/>
                    <a:pt x="346212" y="62039"/>
                  </a:cubicBezTo>
                  <a:cubicBezTo>
                    <a:pt x="320702" y="33216"/>
                    <a:pt x="295191" y="28577"/>
                    <a:pt x="255104" y="25264"/>
                  </a:cubicBezTo>
                  <a:cubicBezTo>
                    <a:pt x="222967" y="22614"/>
                    <a:pt x="160682" y="30897"/>
                    <a:pt x="141798" y="100802"/>
                  </a:cubicBezTo>
                  <a:cubicBezTo>
                    <a:pt x="122914" y="170707"/>
                    <a:pt x="119600" y="284344"/>
                    <a:pt x="106348" y="333046"/>
                  </a:cubicBezTo>
                  <a:cubicBezTo>
                    <a:pt x="92765" y="381085"/>
                    <a:pt x="36112" y="445358"/>
                    <a:pt x="24848" y="453310"/>
                  </a:cubicBezTo>
                  <a:close/>
                </a:path>
              </a:pathLst>
            </a:custGeom>
            <a:solidFill>
              <a:srgbClr val="F0F0F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2" name="Freeform: Shape 241">
              <a:extLst>
                <a:ext uri="{FF2B5EF4-FFF2-40B4-BE49-F238E27FC236}">
                  <a16:creationId xmlns:a16="http://schemas.microsoft.com/office/drawing/2014/main" id="{56610A95-9B62-4F1B-A847-4197956AEFA3}"/>
                </a:ext>
              </a:extLst>
            </p:cNvPr>
            <p:cNvSpPr/>
            <p:nvPr/>
          </p:nvSpPr>
          <p:spPr>
            <a:xfrm>
              <a:off x="13611263" y="400074"/>
              <a:ext cx="99403" cy="198806"/>
            </a:xfrm>
            <a:custGeom>
              <a:avLst/>
              <a:gdLst>
                <a:gd name="connsiteX0" fmla="*/ 24848 w 99391"/>
                <a:gd name="connsiteY0" fmla="*/ 178904 h 198782"/>
                <a:gd name="connsiteX1" fmla="*/ 34455 w 99391"/>
                <a:gd name="connsiteY1" fmla="*/ 173603 h 198782"/>
                <a:gd name="connsiteX2" fmla="*/ 47708 w 99391"/>
                <a:gd name="connsiteY2" fmla="*/ 187187 h 198782"/>
                <a:gd name="connsiteX3" fmla="*/ 86470 w 99391"/>
                <a:gd name="connsiteY3" fmla="*/ 24848 h 198782"/>
                <a:gd name="connsiteX4" fmla="*/ 24848 w 99391"/>
                <a:gd name="connsiteY4" fmla="*/ 178904 h 198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198782">
                  <a:moveTo>
                    <a:pt x="24848" y="178904"/>
                  </a:moveTo>
                  <a:cubicBezTo>
                    <a:pt x="28823" y="176917"/>
                    <a:pt x="32137" y="174929"/>
                    <a:pt x="34455" y="173603"/>
                  </a:cubicBezTo>
                  <a:cubicBezTo>
                    <a:pt x="41744" y="168965"/>
                    <a:pt x="43401" y="177910"/>
                    <a:pt x="47708" y="187187"/>
                  </a:cubicBezTo>
                  <a:cubicBezTo>
                    <a:pt x="62285" y="154388"/>
                    <a:pt x="71892" y="101048"/>
                    <a:pt x="86470" y="24848"/>
                  </a:cubicBezTo>
                  <a:cubicBezTo>
                    <a:pt x="75537" y="74875"/>
                    <a:pt x="45389" y="139148"/>
                    <a:pt x="24848" y="178904"/>
                  </a:cubicBezTo>
                  <a:close/>
                </a:path>
              </a:pathLst>
            </a:custGeom>
            <a:solidFill>
              <a:srgbClr val="DBDBD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3" name="Freeform: Shape 242">
              <a:extLst>
                <a:ext uri="{FF2B5EF4-FFF2-40B4-BE49-F238E27FC236}">
                  <a16:creationId xmlns:a16="http://schemas.microsoft.com/office/drawing/2014/main" id="{392716EA-4985-4AEA-A539-B6EE3A02FC9D}"/>
                </a:ext>
              </a:extLst>
            </p:cNvPr>
            <p:cNvSpPr/>
            <p:nvPr/>
          </p:nvSpPr>
          <p:spPr>
            <a:xfrm>
              <a:off x="13688465" y="377542"/>
              <a:ext cx="99403" cy="231940"/>
            </a:xfrm>
            <a:custGeom>
              <a:avLst/>
              <a:gdLst>
                <a:gd name="connsiteX0" fmla="*/ 24848 w 99391"/>
                <a:gd name="connsiteY0" fmla="*/ 217998 h 231913"/>
                <a:gd name="connsiteX1" fmla="*/ 51683 w 99391"/>
                <a:gd name="connsiteY1" fmla="*/ 211703 h 231913"/>
                <a:gd name="connsiteX2" fmla="*/ 78188 w 99391"/>
                <a:gd name="connsiteY2" fmla="*/ 222968 h 231913"/>
                <a:gd name="connsiteX3" fmla="*/ 59304 w 99391"/>
                <a:gd name="connsiteY3" fmla="*/ 24848 h 231913"/>
                <a:gd name="connsiteX4" fmla="*/ 24848 w 99391"/>
                <a:gd name="connsiteY4" fmla="*/ 217998 h 23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231913">
                  <a:moveTo>
                    <a:pt x="24848" y="217998"/>
                  </a:moveTo>
                  <a:cubicBezTo>
                    <a:pt x="34456" y="214685"/>
                    <a:pt x="44064" y="211703"/>
                    <a:pt x="51683" y="211703"/>
                  </a:cubicBezTo>
                  <a:cubicBezTo>
                    <a:pt x="63279" y="211703"/>
                    <a:pt x="69574" y="217667"/>
                    <a:pt x="78188" y="222968"/>
                  </a:cubicBezTo>
                  <a:cubicBezTo>
                    <a:pt x="64273" y="178904"/>
                    <a:pt x="56653" y="101710"/>
                    <a:pt x="59304" y="24848"/>
                  </a:cubicBezTo>
                  <a:cubicBezTo>
                    <a:pt x="49364" y="95084"/>
                    <a:pt x="46714" y="177248"/>
                    <a:pt x="24848" y="217998"/>
                  </a:cubicBezTo>
                  <a:close/>
                </a:path>
              </a:pathLst>
            </a:custGeom>
            <a:solidFill>
              <a:srgbClr val="DBDBD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4" name="Freeform: Shape 243">
              <a:extLst>
                <a:ext uri="{FF2B5EF4-FFF2-40B4-BE49-F238E27FC236}">
                  <a16:creationId xmlns:a16="http://schemas.microsoft.com/office/drawing/2014/main" id="{89834125-4FF3-4AE8-885E-4CB97E956001}"/>
                </a:ext>
              </a:extLst>
            </p:cNvPr>
            <p:cNvSpPr/>
            <p:nvPr/>
          </p:nvSpPr>
          <p:spPr>
            <a:xfrm>
              <a:off x="13783560" y="437847"/>
              <a:ext cx="99403" cy="165671"/>
            </a:xfrm>
            <a:custGeom>
              <a:avLst/>
              <a:gdLst>
                <a:gd name="connsiteX0" fmla="*/ 24848 w 99391"/>
                <a:gd name="connsiteY0" fmla="*/ 165321 h 165652"/>
                <a:gd name="connsiteX1" fmla="*/ 52015 w 99391"/>
                <a:gd name="connsiteY1" fmla="*/ 148093 h 165652"/>
                <a:gd name="connsiteX2" fmla="*/ 81832 w 99391"/>
                <a:gd name="connsiteY2" fmla="*/ 170622 h 165652"/>
                <a:gd name="connsiteX3" fmla="*/ 47708 w 99391"/>
                <a:gd name="connsiteY3" fmla="*/ 24848 h 165652"/>
                <a:gd name="connsiteX4" fmla="*/ 24848 w 99391"/>
                <a:gd name="connsiteY4" fmla="*/ 165321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165652">
                  <a:moveTo>
                    <a:pt x="24848" y="165321"/>
                  </a:moveTo>
                  <a:cubicBezTo>
                    <a:pt x="35781" y="158364"/>
                    <a:pt x="43401" y="146768"/>
                    <a:pt x="52015" y="148093"/>
                  </a:cubicBezTo>
                  <a:cubicBezTo>
                    <a:pt x="61623" y="149750"/>
                    <a:pt x="69242" y="163333"/>
                    <a:pt x="81832" y="170622"/>
                  </a:cubicBezTo>
                  <a:cubicBezTo>
                    <a:pt x="55328" y="121589"/>
                    <a:pt x="43070" y="59304"/>
                    <a:pt x="47708" y="24848"/>
                  </a:cubicBezTo>
                  <a:cubicBezTo>
                    <a:pt x="39757" y="79182"/>
                    <a:pt x="42407" y="118938"/>
                    <a:pt x="24848" y="165321"/>
                  </a:cubicBezTo>
                  <a:close/>
                </a:path>
              </a:pathLst>
            </a:custGeom>
            <a:solidFill>
              <a:srgbClr val="DBDBD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5" name="Freeform: Shape 244">
              <a:extLst>
                <a:ext uri="{FF2B5EF4-FFF2-40B4-BE49-F238E27FC236}">
                  <a16:creationId xmlns:a16="http://schemas.microsoft.com/office/drawing/2014/main" id="{E92ADBB6-38BE-4B75-B241-924BCCB379F3}"/>
                </a:ext>
              </a:extLst>
            </p:cNvPr>
            <p:cNvSpPr/>
            <p:nvPr/>
          </p:nvSpPr>
          <p:spPr>
            <a:xfrm>
              <a:off x="13879319" y="372573"/>
              <a:ext cx="99403" cy="231940"/>
            </a:xfrm>
            <a:custGeom>
              <a:avLst/>
              <a:gdLst>
                <a:gd name="connsiteX0" fmla="*/ 24848 w 99391"/>
                <a:gd name="connsiteY0" fmla="*/ 231250 h 231913"/>
                <a:gd name="connsiteX1" fmla="*/ 46382 w 99391"/>
                <a:gd name="connsiteY1" fmla="*/ 214685 h 231913"/>
                <a:gd name="connsiteX2" fmla="*/ 82494 w 99391"/>
                <a:gd name="connsiteY2" fmla="*/ 229925 h 231913"/>
                <a:gd name="connsiteX3" fmla="*/ 29486 w 99391"/>
                <a:gd name="connsiteY3" fmla="*/ 24848 h 231913"/>
                <a:gd name="connsiteX4" fmla="*/ 24848 w 99391"/>
                <a:gd name="connsiteY4" fmla="*/ 231250 h 23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231913">
                  <a:moveTo>
                    <a:pt x="24848" y="231250"/>
                  </a:moveTo>
                  <a:cubicBezTo>
                    <a:pt x="32799" y="223962"/>
                    <a:pt x="38762" y="215348"/>
                    <a:pt x="46382" y="214685"/>
                  </a:cubicBezTo>
                  <a:cubicBezTo>
                    <a:pt x="57315" y="213691"/>
                    <a:pt x="67586" y="225618"/>
                    <a:pt x="82494" y="229925"/>
                  </a:cubicBezTo>
                  <a:cubicBezTo>
                    <a:pt x="46382" y="192488"/>
                    <a:pt x="37438" y="110324"/>
                    <a:pt x="29486" y="24848"/>
                  </a:cubicBezTo>
                  <a:cubicBezTo>
                    <a:pt x="30811" y="94090"/>
                    <a:pt x="34456" y="171284"/>
                    <a:pt x="24848" y="231250"/>
                  </a:cubicBezTo>
                  <a:close/>
                </a:path>
              </a:pathLst>
            </a:custGeom>
            <a:solidFill>
              <a:srgbClr val="DBDBD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6" name="Freeform: Shape 245">
              <a:extLst>
                <a:ext uri="{FF2B5EF4-FFF2-40B4-BE49-F238E27FC236}">
                  <a16:creationId xmlns:a16="http://schemas.microsoft.com/office/drawing/2014/main" id="{A83DAD01-93FD-4984-AA2C-E609E6BA06B6}"/>
                </a:ext>
              </a:extLst>
            </p:cNvPr>
            <p:cNvSpPr/>
            <p:nvPr/>
          </p:nvSpPr>
          <p:spPr>
            <a:xfrm>
              <a:off x="13801785" y="194310"/>
              <a:ext cx="99403" cy="99403"/>
            </a:xfrm>
            <a:custGeom>
              <a:avLst/>
              <a:gdLst>
                <a:gd name="connsiteX0" fmla="*/ 24848 w 99391"/>
                <a:gd name="connsiteY0" fmla="*/ 73881 h 99391"/>
                <a:gd name="connsiteX1" fmla="*/ 57978 w 99391"/>
                <a:gd name="connsiteY1" fmla="*/ 90446 h 99391"/>
                <a:gd name="connsiteX2" fmla="*/ 75868 w 99391"/>
                <a:gd name="connsiteY2" fmla="*/ 24848 h 99391"/>
                <a:gd name="connsiteX3" fmla="*/ 24848 w 99391"/>
                <a:gd name="connsiteY3" fmla="*/ 73881 h 99391"/>
              </a:gdLst>
              <a:ahLst/>
              <a:cxnLst>
                <a:cxn ang="0">
                  <a:pos x="connsiteX0" y="connsiteY0"/>
                </a:cxn>
                <a:cxn ang="0">
                  <a:pos x="connsiteX1" y="connsiteY1"/>
                </a:cxn>
                <a:cxn ang="0">
                  <a:pos x="connsiteX2" y="connsiteY2"/>
                </a:cxn>
                <a:cxn ang="0">
                  <a:pos x="connsiteX3" y="connsiteY3"/>
                </a:cxn>
              </a:cxnLst>
              <a:rect l="l" t="t" r="r" b="b"/>
              <a:pathLst>
                <a:path w="99391" h="99391">
                  <a:moveTo>
                    <a:pt x="24848" y="73881"/>
                  </a:moveTo>
                  <a:cubicBezTo>
                    <a:pt x="28160" y="88458"/>
                    <a:pt x="39094" y="99391"/>
                    <a:pt x="57978" y="90446"/>
                  </a:cubicBezTo>
                  <a:cubicBezTo>
                    <a:pt x="76862" y="81501"/>
                    <a:pt x="81501" y="46051"/>
                    <a:pt x="75868" y="24848"/>
                  </a:cubicBezTo>
                  <a:cubicBezTo>
                    <a:pt x="63610" y="41413"/>
                    <a:pt x="43731" y="63942"/>
                    <a:pt x="24848" y="73881"/>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7" name="Freeform: Shape 246">
              <a:extLst>
                <a:ext uri="{FF2B5EF4-FFF2-40B4-BE49-F238E27FC236}">
                  <a16:creationId xmlns:a16="http://schemas.microsoft.com/office/drawing/2014/main" id="{116EFC91-BF7D-460F-91B8-45CD6FB2E58E}"/>
                </a:ext>
              </a:extLst>
            </p:cNvPr>
            <p:cNvSpPr/>
            <p:nvPr/>
          </p:nvSpPr>
          <p:spPr>
            <a:xfrm>
              <a:off x="13718507" y="194310"/>
              <a:ext cx="99403" cy="99403"/>
            </a:xfrm>
            <a:custGeom>
              <a:avLst/>
              <a:gdLst>
                <a:gd name="connsiteX0" fmla="*/ 78299 w 99391"/>
                <a:gd name="connsiteY0" fmla="*/ 73881 h 99391"/>
                <a:gd name="connsiteX1" fmla="*/ 44838 w 99391"/>
                <a:gd name="connsiteY1" fmla="*/ 90446 h 99391"/>
                <a:gd name="connsiteX2" fmla="*/ 26947 w 99391"/>
                <a:gd name="connsiteY2" fmla="*/ 24848 h 99391"/>
                <a:gd name="connsiteX3" fmla="*/ 78299 w 99391"/>
                <a:gd name="connsiteY3" fmla="*/ 73881 h 99391"/>
              </a:gdLst>
              <a:ahLst/>
              <a:cxnLst>
                <a:cxn ang="0">
                  <a:pos x="connsiteX0" y="connsiteY0"/>
                </a:cxn>
                <a:cxn ang="0">
                  <a:pos x="connsiteX1" y="connsiteY1"/>
                </a:cxn>
                <a:cxn ang="0">
                  <a:pos x="connsiteX2" y="connsiteY2"/>
                </a:cxn>
                <a:cxn ang="0">
                  <a:pos x="connsiteX3" y="connsiteY3"/>
                </a:cxn>
              </a:cxnLst>
              <a:rect l="l" t="t" r="r" b="b"/>
              <a:pathLst>
                <a:path w="99391" h="99391">
                  <a:moveTo>
                    <a:pt x="78299" y="73881"/>
                  </a:moveTo>
                  <a:cubicBezTo>
                    <a:pt x="74986" y="88458"/>
                    <a:pt x="63722" y="99391"/>
                    <a:pt x="44838" y="90446"/>
                  </a:cubicBezTo>
                  <a:cubicBezTo>
                    <a:pt x="25953" y="81501"/>
                    <a:pt x="21646" y="46051"/>
                    <a:pt x="26947" y="24848"/>
                  </a:cubicBezTo>
                  <a:cubicBezTo>
                    <a:pt x="39537" y="41413"/>
                    <a:pt x="59415" y="63942"/>
                    <a:pt x="78299" y="73881"/>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8" name="Freeform: Shape 247">
              <a:extLst>
                <a:ext uri="{FF2B5EF4-FFF2-40B4-BE49-F238E27FC236}">
                  <a16:creationId xmlns:a16="http://schemas.microsoft.com/office/drawing/2014/main" id="{3DB8F1C7-38F8-4406-B3A4-9AB33515840B}"/>
                </a:ext>
              </a:extLst>
            </p:cNvPr>
            <p:cNvSpPr/>
            <p:nvPr/>
          </p:nvSpPr>
          <p:spPr>
            <a:xfrm>
              <a:off x="13719005" y="194310"/>
              <a:ext cx="99403" cy="99403"/>
            </a:xfrm>
            <a:custGeom>
              <a:avLst/>
              <a:gdLst>
                <a:gd name="connsiteX0" fmla="*/ 29762 w 99391"/>
                <a:gd name="connsiteY0" fmla="*/ 32468 h 99391"/>
                <a:gd name="connsiteX1" fmla="*/ 77470 w 99391"/>
                <a:gd name="connsiteY1" fmla="*/ 75869 h 99391"/>
                <a:gd name="connsiteX2" fmla="*/ 78132 w 99391"/>
                <a:gd name="connsiteY2" fmla="*/ 73881 h 99391"/>
                <a:gd name="connsiteX3" fmla="*/ 27111 w 99391"/>
                <a:gd name="connsiteY3" fmla="*/ 24848 h 99391"/>
                <a:gd name="connsiteX4" fmla="*/ 38376 w 99391"/>
                <a:gd name="connsiteY4" fmla="*/ 85808 h 99391"/>
                <a:gd name="connsiteX5" fmla="*/ 29762 w 99391"/>
                <a:gd name="connsiteY5" fmla="*/ 3246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99391">
                  <a:moveTo>
                    <a:pt x="29762" y="32468"/>
                  </a:moveTo>
                  <a:cubicBezTo>
                    <a:pt x="41358" y="47045"/>
                    <a:pt x="59579" y="65598"/>
                    <a:pt x="77470" y="75869"/>
                  </a:cubicBezTo>
                  <a:cubicBezTo>
                    <a:pt x="77800" y="75206"/>
                    <a:pt x="77800" y="74543"/>
                    <a:pt x="78132" y="73881"/>
                  </a:cubicBezTo>
                  <a:cubicBezTo>
                    <a:pt x="59247" y="63942"/>
                    <a:pt x="39370" y="41744"/>
                    <a:pt x="27111" y="24848"/>
                  </a:cubicBezTo>
                  <a:cubicBezTo>
                    <a:pt x="22141" y="43070"/>
                    <a:pt x="25123" y="72556"/>
                    <a:pt x="38376" y="85808"/>
                  </a:cubicBezTo>
                  <a:cubicBezTo>
                    <a:pt x="28768" y="71230"/>
                    <a:pt x="26449" y="48039"/>
                    <a:pt x="29762" y="32468"/>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49" name="Freeform: Shape 248">
              <a:extLst>
                <a:ext uri="{FF2B5EF4-FFF2-40B4-BE49-F238E27FC236}">
                  <a16:creationId xmlns:a16="http://schemas.microsoft.com/office/drawing/2014/main" id="{FBEDEBC0-9B35-4116-B1FE-00ACEA50AA1B}"/>
                </a:ext>
              </a:extLst>
            </p:cNvPr>
            <p:cNvSpPr/>
            <p:nvPr/>
          </p:nvSpPr>
          <p:spPr>
            <a:xfrm>
              <a:off x="13801785" y="194310"/>
              <a:ext cx="99403" cy="99403"/>
            </a:xfrm>
            <a:custGeom>
              <a:avLst/>
              <a:gdLst>
                <a:gd name="connsiteX0" fmla="*/ 29817 w 99391"/>
                <a:gd name="connsiteY0" fmla="*/ 77525 h 99391"/>
                <a:gd name="connsiteX1" fmla="*/ 76862 w 99391"/>
                <a:gd name="connsiteY1" fmla="*/ 29155 h 99391"/>
                <a:gd name="connsiteX2" fmla="*/ 75868 w 99391"/>
                <a:gd name="connsiteY2" fmla="*/ 24848 h 99391"/>
                <a:gd name="connsiteX3" fmla="*/ 24848 w 99391"/>
                <a:gd name="connsiteY3" fmla="*/ 73881 h 99391"/>
                <a:gd name="connsiteX4" fmla="*/ 39094 w 99391"/>
                <a:gd name="connsiteY4" fmla="*/ 92765 h 99391"/>
                <a:gd name="connsiteX5" fmla="*/ 29817 w 99391"/>
                <a:gd name="connsiteY5" fmla="*/ 7752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99391">
                  <a:moveTo>
                    <a:pt x="29817" y="77525"/>
                  </a:moveTo>
                  <a:cubicBezTo>
                    <a:pt x="47376" y="67255"/>
                    <a:pt x="65267" y="46051"/>
                    <a:pt x="76862" y="29155"/>
                  </a:cubicBezTo>
                  <a:cubicBezTo>
                    <a:pt x="76531" y="27830"/>
                    <a:pt x="76200" y="26173"/>
                    <a:pt x="75868" y="24848"/>
                  </a:cubicBezTo>
                  <a:cubicBezTo>
                    <a:pt x="63610" y="41413"/>
                    <a:pt x="43731" y="63610"/>
                    <a:pt x="24848" y="73881"/>
                  </a:cubicBezTo>
                  <a:cubicBezTo>
                    <a:pt x="26836" y="82495"/>
                    <a:pt x="31473" y="89783"/>
                    <a:pt x="39094" y="92765"/>
                  </a:cubicBezTo>
                  <a:cubicBezTo>
                    <a:pt x="34787" y="89121"/>
                    <a:pt x="31473" y="83489"/>
                    <a:pt x="29817" y="77525"/>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0" name="Freeform: Shape 249">
              <a:extLst>
                <a:ext uri="{FF2B5EF4-FFF2-40B4-BE49-F238E27FC236}">
                  <a16:creationId xmlns:a16="http://schemas.microsoft.com/office/drawing/2014/main" id="{EC88B77A-63EE-4C42-A72C-E554C7D4011B}"/>
                </a:ext>
              </a:extLst>
            </p:cNvPr>
            <p:cNvSpPr/>
            <p:nvPr/>
          </p:nvSpPr>
          <p:spPr>
            <a:xfrm>
              <a:off x="13710912" y="291383"/>
              <a:ext cx="198806" cy="132537"/>
            </a:xfrm>
            <a:custGeom>
              <a:avLst/>
              <a:gdLst>
                <a:gd name="connsiteX0" fmla="*/ 175014 w 198782"/>
                <a:gd name="connsiteY0" fmla="*/ 31815 h 132521"/>
                <a:gd name="connsiteX1" fmla="*/ 169051 w 198782"/>
                <a:gd name="connsiteY1" fmla="*/ 24858 h 132521"/>
                <a:gd name="connsiteX2" fmla="*/ 162425 w 198782"/>
                <a:gd name="connsiteY2" fmla="*/ 36454 h 132521"/>
                <a:gd name="connsiteX3" fmla="*/ 151491 w 198782"/>
                <a:gd name="connsiteY3" fmla="*/ 33472 h 132521"/>
                <a:gd name="connsiteX4" fmla="*/ 132607 w 198782"/>
                <a:gd name="connsiteY4" fmla="*/ 47055 h 132521"/>
                <a:gd name="connsiteX5" fmla="*/ 125318 w 198782"/>
                <a:gd name="connsiteY5" fmla="*/ 34466 h 132521"/>
                <a:gd name="connsiteX6" fmla="*/ 117367 w 198782"/>
                <a:gd name="connsiteY6" fmla="*/ 47718 h 132521"/>
                <a:gd name="connsiteX7" fmla="*/ 100470 w 198782"/>
                <a:gd name="connsiteY7" fmla="*/ 34134 h 132521"/>
                <a:gd name="connsiteX8" fmla="*/ 83575 w 198782"/>
                <a:gd name="connsiteY8" fmla="*/ 47718 h 132521"/>
                <a:gd name="connsiteX9" fmla="*/ 75623 w 198782"/>
                <a:gd name="connsiteY9" fmla="*/ 34466 h 132521"/>
                <a:gd name="connsiteX10" fmla="*/ 68334 w 198782"/>
                <a:gd name="connsiteY10" fmla="*/ 47055 h 132521"/>
                <a:gd name="connsiteX11" fmla="*/ 49781 w 198782"/>
                <a:gd name="connsiteY11" fmla="*/ 33472 h 132521"/>
                <a:gd name="connsiteX12" fmla="*/ 38848 w 198782"/>
                <a:gd name="connsiteY12" fmla="*/ 36454 h 132521"/>
                <a:gd name="connsiteX13" fmla="*/ 32222 w 198782"/>
                <a:gd name="connsiteY13" fmla="*/ 24858 h 132521"/>
                <a:gd name="connsiteX14" fmla="*/ 26258 w 198782"/>
                <a:gd name="connsiteY14" fmla="*/ 31815 h 132521"/>
                <a:gd name="connsiteX15" fmla="*/ 26590 w 198782"/>
                <a:gd name="connsiteY15" fmla="*/ 55007 h 132521"/>
                <a:gd name="connsiteX16" fmla="*/ 56407 w 198782"/>
                <a:gd name="connsiteY16" fmla="*/ 105365 h 132521"/>
                <a:gd name="connsiteX17" fmla="*/ 100470 w 198782"/>
                <a:gd name="connsiteY17" fmla="*/ 113647 h 132521"/>
                <a:gd name="connsiteX18" fmla="*/ 144534 w 198782"/>
                <a:gd name="connsiteY18" fmla="*/ 105365 h 132521"/>
                <a:gd name="connsiteX19" fmla="*/ 174352 w 198782"/>
                <a:gd name="connsiteY19" fmla="*/ 55007 h 132521"/>
                <a:gd name="connsiteX20" fmla="*/ 175014 w 198782"/>
                <a:gd name="connsiteY20" fmla="*/ 31815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782" h="132521">
                  <a:moveTo>
                    <a:pt x="175014" y="31815"/>
                  </a:moveTo>
                  <a:cubicBezTo>
                    <a:pt x="173689" y="28502"/>
                    <a:pt x="172695" y="24858"/>
                    <a:pt x="169051" y="24858"/>
                  </a:cubicBezTo>
                  <a:cubicBezTo>
                    <a:pt x="162425" y="24527"/>
                    <a:pt x="165737" y="32478"/>
                    <a:pt x="162425" y="36454"/>
                  </a:cubicBezTo>
                  <a:cubicBezTo>
                    <a:pt x="157786" y="42086"/>
                    <a:pt x="156461" y="36122"/>
                    <a:pt x="151491" y="33472"/>
                  </a:cubicBezTo>
                  <a:cubicBezTo>
                    <a:pt x="135920" y="25189"/>
                    <a:pt x="145528" y="54344"/>
                    <a:pt x="132607" y="47055"/>
                  </a:cubicBezTo>
                  <a:cubicBezTo>
                    <a:pt x="128301" y="44736"/>
                    <a:pt x="129957" y="36122"/>
                    <a:pt x="125318" y="34466"/>
                  </a:cubicBezTo>
                  <a:cubicBezTo>
                    <a:pt x="118361" y="32478"/>
                    <a:pt x="120349" y="44736"/>
                    <a:pt x="117367" y="47718"/>
                  </a:cubicBezTo>
                  <a:cubicBezTo>
                    <a:pt x="111072" y="54344"/>
                    <a:pt x="106103" y="34134"/>
                    <a:pt x="100470" y="34134"/>
                  </a:cubicBezTo>
                  <a:cubicBezTo>
                    <a:pt x="94839" y="34134"/>
                    <a:pt x="89869" y="54344"/>
                    <a:pt x="83575" y="47718"/>
                  </a:cubicBezTo>
                  <a:cubicBezTo>
                    <a:pt x="80593" y="44405"/>
                    <a:pt x="82249" y="32147"/>
                    <a:pt x="75623" y="34466"/>
                  </a:cubicBezTo>
                  <a:cubicBezTo>
                    <a:pt x="70985" y="35791"/>
                    <a:pt x="72641" y="44405"/>
                    <a:pt x="68334" y="47055"/>
                  </a:cubicBezTo>
                  <a:cubicBezTo>
                    <a:pt x="55745" y="54344"/>
                    <a:pt x="65352" y="25189"/>
                    <a:pt x="49781" y="33472"/>
                  </a:cubicBezTo>
                  <a:cubicBezTo>
                    <a:pt x="44811" y="36122"/>
                    <a:pt x="43486" y="42086"/>
                    <a:pt x="38848" y="36454"/>
                  </a:cubicBezTo>
                  <a:cubicBezTo>
                    <a:pt x="35535" y="32478"/>
                    <a:pt x="38848" y="24527"/>
                    <a:pt x="32222" y="24858"/>
                  </a:cubicBezTo>
                  <a:cubicBezTo>
                    <a:pt x="28578" y="24858"/>
                    <a:pt x="27584" y="28834"/>
                    <a:pt x="26258" y="31815"/>
                  </a:cubicBezTo>
                  <a:cubicBezTo>
                    <a:pt x="23608" y="38110"/>
                    <a:pt x="25265" y="48381"/>
                    <a:pt x="26590" y="55007"/>
                  </a:cubicBezTo>
                  <a:cubicBezTo>
                    <a:pt x="28246" y="63289"/>
                    <a:pt x="30897" y="87474"/>
                    <a:pt x="56407" y="105365"/>
                  </a:cubicBezTo>
                  <a:cubicBezTo>
                    <a:pt x="68334" y="113647"/>
                    <a:pt x="84568" y="113647"/>
                    <a:pt x="100470" y="113647"/>
                  </a:cubicBezTo>
                  <a:cubicBezTo>
                    <a:pt x="116373" y="113647"/>
                    <a:pt x="132607" y="113647"/>
                    <a:pt x="144534" y="105365"/>
                  </a:cubicBezTo>
                  <a:cubicBezTo>
                    <a:pt x="170044" y="87474"/>
                    <a:pt x="172695" y="63289"/>
                    <a:pt x="174352" y="55007"/>
                  </a:cubicBezTo>
                  <a:cubicBezTo>
                    <a:pt x="176008" y="48381"/>
                    <a:pt x="177665" y="38110"/>
                    <a:pt x="175014" y="31815"/>
                  </a:cubicBez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1" name="Freeform: Shape 250">
              <a:extLst>
                <a:ext uri="{FF2B5EF4-FFF2-40B4-BE49-F238E27FC236}">
                  <a16:creationId xmlns:a16="http://schemas.microsoft.com/office/drawing/2014/main" id="{6991837A-834D-4998-AF98-1FC97B595B7D}"/>
                </a:ext>
              </a:extLst>
            </p:cNvPr>
            <p:cNvSpPr/>
            <p:nvPr/>
          </p:nvSpPr>
          <p:spPr>
            <a:xfrm>
              <a:off x="13800128" y="300785"/>
              <a:ext cx="33134" cy="66269"/>
            </a:xfrm>
            <a:custGeom>
              <a:avLst/>
              <a:gdLst>
                <a:gd name="connsiteX0" fmla="*/ 32800 w 33130"/>
                <a:gd name="connsiteY0" fmla="*/ 42955 h 66260"/>
                <a:gd name="connsiteX1" fmla="*/ 39757 w 33130"/>
                <a:gd name="connsiteY1" fmla="*/ 29372 h 66260"/>
                <a:gd name="connsiteX2" fmla="*/ 36444 w 33130"/>
                <a:gd name="connsiteY2" fmla="*/ 25065 h 66260"/>
                <a:gd name="connsiteX3" fmla="*/ 28493 w 33130"/>
                <a:gd name="connsiteY3" fmla="*/ 38317 h 66260"/>
                <a:gd name="connsiteX4" fmla="*/ 24848 w 33130"/>
                <a:gd name="connsiteY4" fmla="*/ 39311 h 66260"/>
                <a:gd name="connsiteX5" fmla="*/ 32800 w 33130"/>
                <a:gd name="connsiteY5" fmla="*/ 4295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30" h="66260">
                  <a:moveTo>
                    <a:pt x="32800" y="42955"/>
                  </a:moveTo>
                  <a:cubicBezTo>
                    <a:pt x="35450" y="39973"/>
                    <a:pt x="34124" y="29040"/>
                    <a:pt x="39757" y="29372"/>
                  </a:cubicBezTo>
                  <a:cubicBezTo>
                    <a:pt x="39095" y="27384"/>
                    <a:pt x="38431" y="25727"/>
                    <a:pt x="36444" y="25065"/>
                  </a:cubicBezTo>
                  <a:cubicBezTo>
                    <a:pt x="29487" y="23077"/>
                    <a:pt x="31474" y="35335"/>
                    <a:pt x="28493" y="38317"/>
                  </a:cubicBezTo>
                  <a:cubicBezTo>
                    <a:pt x="27167" y="39642"/>
                    <a:pt x="26173" y="39973"/>
                    <a:pt x="24848" y="39311"/>
                  </a:cubicBezTo>
                  <a:cubicBezTo>
                    <a:pt x="27499" y="43618"/>
                    <a:pt x="30149" y="46268"/>
                    <a:pt x="32800" y="42955"/>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2" name="Freeform: Shape 251">
              <a:extLst>
                <a:ext uri="{FF2B5EF4-FFF2-40B4-BE49-F238E27FC236}">
                  <a16:creationId xmlns:a16="http://schemas.microsoft.com/office/drawing/2014/main" id="{3D2079F2-C763-4069-9817-03A4DC838E84}"/>
                </a:ext>
              </a:extLst>
            </p:cNvPr>
            <p:cNvSpPr/>
            <p:nvPr/>
          </p:nvSpPr>
          <p:spPr>
            <a:xfrm>
              <a:off x="13821003" y="291383"/>
              <a:ext cx="66269" cy="66269"/>
            </a:xfrm>
            <a:custGeom>
              <a:avLst/>
              <a:gdLst>
                <a:gd name="connsiteX0" fmla="*/ 27167 w 66260"/>
                <a:gd name="connsiteY0" fmla="*/ 51694 h 66260"/>
                <a:gd name="connsiteX1" fmla="*/ 46052 w 66260"/>
                <a:gd name="connsiteY1" fmla="*/ 38110 h 66260"/>
                <a:gd name="connsiteX2" fmla="*/ 56984 w 66260"/>
                <a:gd name="connsiteY2" fmla="*/ 41092 h 66260"/>
                <a:gd name="connsiteX3" fmla="*/ 63611 w 66260"/>
                <a:gd name="connsiteY3" fmla="*/ 29496 h 66260"/>
                <a:gd name="connsiteX4" fmla="*/ 64273 w 66260"/>
                <a:gd name="connsiteY4" fmla="*/ 29496 h 66260"/>
                <a:gd name="connsiteX5" fmla="*/ 59304 w 66260"/>
                <a:gd name="connsiteY5" fmla="*/ 24858 h 66260"/>
                <a:gd name="connsiteX6" fmla="*/ 52677 w 66260"/>
                <a:gd name="connsiteY6" fmla="*/ 36454 h 66260"/>
                <a:gd name="connsiteX7" fmla="*/ 41745 w 66260"/>
                <a:gd name="connsiteY7" fmla="*/ 33472 h 66260"/>
                <a:gd name="connsiteX8" fmla="*/ 24848 w 66260"/>
                <a:gd name="connsiteY8" fmla="*/ 47718 h 66260"/>
                <a:gd name="connsiteX9" fmla="*/ 27167 w 66260"/>
                <a:gd name="connsiteY9" fmla="*/ 5169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260" h="66260">
                  <a:moveTo>
                    <a:pt x="27167" y="51694"/>
                  </a:moveTo>
                  <a:cubicBezTo>
                    <a:pt x="39757" y="58982"/>
                    <a:pt x="30480" y="29827"/>
                    <a:pt x="46052" y="38110"/>
                  </a:cubicBezTo>
                  <a:cubicBezTo>
                    <a:pt x="51021" y="40761"/>
                    <a:pt x="52347" y="46724"/>
                    <a:pt x="56984" y="41092"/>
                  </a:cubicBezTo>
                  <a:cubicBezTo>
                    <a:pt x="60298" y="37116"/>
                    <a:pt x="57316" y="29165"/>
                    <a:pt x="63611" y="29496"/>
                  </a:cubicBezTo>
                  <a:cubicBezTo>
                    <a:pt x="63941" y="29496"/>
                    <a:pt x="63941" y="29496"/>
                    <a:pt x="64273" y="29496"/>
                  </a:cubicBezTo>
                  <a:cubicBezTo>
                    <a:pt x="63279" y="27177"/>
                    <a:pt x="61954" y="25189"/>
                    <a:pt x="59304" y="24858"/>
                  </a:cubicBezTo>
                  <a:cubicBezTo>
                    <a:pt x="52677" y="24527"/>
                    <a:pt x="55991" y="32478"/>
                    <a:pt x="52677" y="36454"/>
                  </a:cubicBezTo>
                  <a:cubicBezTo>
                    <a:pt x="48040" y="42086"/>
                    <a:pt x="46714" y="36122"/>
                    <a:pt x="41745" y="33472"/>
                  </a:cubicBezTo>
                  <a:cubicBezTo>
                    <a:pt x="26836" y="25520"/>
                    <a:pt x="34788" y="51031"/>
                    <a:pt x="24848" y="47718"/>
                  </a:cubicBezTo>
                  <a:cubicBezTo>
                    <a:pt x="25179" y="49374"/>
                    <a:pt x="25842" y="50700"/>
                    <a:pt x="27167" y="51694"/>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3" name="Freeform: Shape 252">
              <a:extLst>
                <a:ext uri="{FF2B5EF4-FFF2-40B4-BE49-F238E27FC236}">
                  <a16:creationId xmlns:a16="http://schemas.microsoft.com/office/drawing/2014/main" id="{64C53663-AE88-4A5A-BAB7-6A247B065929}"/>
                </a:ext>
              </a:extLst>
            </p:cNvPr>
            <p:cNvSpPr/>
            <p:nvPr/>
          </p:nvSpPr>
          <p:spPr>
            <a:xfrm>
              <a:off x="13772958" y="300671"/>
              <a:ext cx="66269" cy="66269"/>
            </a:xfrm>
            <a:custGeom>
              <a:avLst/>
              <a:gdLst>
                <a:gd name="connsiteX0" fmla="*/ 26504 w 66260"/>
                <a:gd name="connsiteY0" fmla="*/ 43070 h 66260"/>
                <a:gd name="connsiteX1" fmla="*/ 43401 w 66260"/>
                <a:gd name="connsiteY1" fmla="*/ 29486 h 66260"/>
                <a:gd name="connsiteX2" fmla="*/ 44063 w 66260"/>
                <a:gd name="connsiteY2" fmla="*/ 29486 h 66260"/>
                <a:gd name="connsiteX3" fmla="*/ 38762 w 66260"/>
                <a:gd name="connsiteY3" fmla="*/ 24848 h 66260"/>
                <a:gd name="connsiteX4" fmla="*/ 24848 w 66260"/>
                <a:gd name="connsiteY4" fmla="*/ 39757 h 66260"/>
                <a:gd name="connsiteX5" fmla="*/ 26504 w 66260"/>
                <a:gd name="connsiteY5" fmla="*/ 4307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66260">
                  <a:moveTo>
                    <a:pt x="26504" y="43070"/>
                  </a:moveTo>
                  <a:cubicBezTo>
                    <a:pt x="32799" y="49696"/>
                    <a:pt x="37768" y="29486"/>
                    <a:pt x="43401" y="29486"/>
                  </a:cubicBezTo>
                  <a:cubicBezTo>
                    <a:pt x="43731" y="29486"/>
                    <a:pt x="44063" y="29486"/>
                    <a:pt x="44063" y="29486"/>
                  </a:cubicBezTo>
                  <a:cubicBezTo>
                    <a:pt x="42407" y="26836"/>
                    <a:pt x="40418" y="24848"/>
                    <a:pt x="38762" y="24848"/>
                  </a:cubicBezTo>
                  <a:cubicBezTo>
                    <a:pt x="34124" y="24848"/>
                    <a:pt x="29817" y="38763"/>
                    <a:pt x="24848" y="39757"/>
                  </a:cubicBezTo>
                  <a:cubicBezTo>
                    <a:pt x="25510" y="41413"/>
                    <a:pt x="25842" y="42407"/>
                    <a:pt x="26504" y="43070"/>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4" name="Freeform: Shape 253">
              <a:extLst>
                <a:ext uri="{FF2B5EF4-FFF2-40B4-BE49-F238E27FC236}">
                  <a16:creationId xmlns:a16="http://schemas.microsoft.com/office/drawing/2014/main" id="{2339CA8B-787C-4699-B450-DA441B83B949}"/>
                </a:ext>
              </a:extLst>
            </p:cNvPr>
            <p:cNvSpPr/>
            <p:nvPr/>
          </p:nvSpPr>
          <p:spPr>
            <a:xfrm>
              <a:off x="13752083" y="300769"/>
              <a:ext cx="33134" cy="66269"/>
            </a:xfrm>
            <a:custGeom>
              <a:avLst/>
              <a:gdLst>
                <a:gd name="connsiteX0" fmla="*/ 32137 w 33130"/>
                <a:gd name="connsiteY0" fmla="*/ 42309 h 66260"/>
                <a:gd name="connsiteX1" fmla="*/ 39425 w 33130"/>
                <a:gd name="connsiteY1" fmla="*/ 29720 h 66260"/>
                <a:gd name="connsiteX2" fmla="*/ 40419 w 33130"/>
                <a:gd name="connsiteY2" fmla="*/ 29388 h 66260"/>
                <a:gd name="connsiteX3" fmla="*/ 35118 w 33130"/>
                <a:gd name="connsiteY3" fmla="*/ 25081 h 66260"/>
                <a:gd name="connsiteX4" fmla="*/ 27829 w 33130"/>
                <a:gd name="connsiteY4" fmla="*/ 37671 h 66260"/>
                <a:gd name="connsiteX5" fmla="*/ 24848 w 33130"/>
                <a:gd name="connsiteY5" fmla="*/ 38665 h 66260"/>
                <a:gd name="connsiteX6" fmla="*/ 32137 w 33130"/>
                <a:gd name="connsiteY6" fmla="*/ 4230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130" h="66260">
                  <a:moveTo>
                    <a:pt x="32137" y="42309"/>
                  </a:moveTo>
                  <a:cubicBezTo>
                    <a:pt x="36443" y="39990"/>
                    <a:pt x="34787" y="31376"/>
                    <a:pt x="39425" y="29720"/>
                  </a:cubicBezTo>
                  <a:cubicBezTo>
                    <a:pt x="39756" y="29720"/>
                    <a:pt x="40088" y="29720"/>
                    <a:pt x="40419" y="29388"/>
                  </a:cubicBezTo>
                  <a:cubicBezTo>
                    <a:pt x="39425" y="26407"/>
                    <a:pt x="38100" y="24087"/>
                    <a:pt x="35118" y="25081"/>
                  </a:cubicBezTo>
                  <a:cubicBezTo>
                    <a:pt x="30479" y="26407"/>
                    <a:pt x="32137" y="35020"/>
                    <a:pt x="27829" y="37671"/>
                  </a:cubicBezTo>
                  <a:cubicBezTo>
                    <a:pt x="26504" y="38333"/>
                    <a:pt x="25842" y="38665"/>
                    <a:pt x="24848" y="38665"/>
                  </a:cubicBezTo>
                  <a:cubicBezTo>
                    <a:pt x="25510" y="42309"/>
                    <a:pt x="27166" y="44960"/>
                    <a:pt x="32137" y="42309"/>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5" name="Freeform: Shape 254">
              <a:extLst>
                <a:ext uri="{FF2B5EF4-FFF2-40B4-BE49-F238E27FC236}">
                  <a16:creationId xmlns:a16="http://schemas.microsoft.com/office/drawing/2014/main" id="{CFA204EB-A95F-45C0-BB8F-632DF8263F53}"/>
                </a:ext>
              </a:extLst>
            </p:cNvPr>
            <p:cNvSpPr/>
            <p:nvPr/>
          </p:nvSpPr>
          <p:spPr>
            <a:xfrm>
              <a:off x="13710912" y="291689"/>
              <a:ext cx="66269" cy="99403"/>
            </a:xfrm>
            <a:custGeom>
              <a:avLst/>
              <a:gdLst>
                <a:gd name="connsiteX0" fmla="*/ 31228 w 66260"/>
                <a:gd name="connsiteY0" fmla="*/ 59008 h 99391"/>
                <a:gd name="connsiteX1" fmla="*/ 30897 w 66260"/>
                <a:gd name="connsiteY1" fmla="*/ 36148 h 99391"/>
                <a:gd name="connsiteX2" fmla="*/ 36860 w 66260"/>
                <a:gd name="connsiteY2" fmla="*/ 29191 h 99391"/>
                <a:gd name="connsiteX3" fmla="*/ 36860 w 66260"/>
                <a:gd name="connsiteY3" fmla="*/ 29191 h 99391"/>
                <a:gd name="connsiteX4" fmla="*/ 32222 w 66260"/>
                <a:gd name="connsiteY4" fmla="*/ 24884 h 99391"/>
                <a:gd name="connsiteX5" fmla="*/ 26258 w 66260"/>
                <a:gd name="connsiteY5" fmla="*/ 31841 h 99391"/>
                <a:gd name="connsiteX6" fmla="*/ 26590 w 66260"/>
                <a:gd name="connsiteY6" fmla="*/ 55033 h 99391"/>
                <a:gd name="connsiteX7" fmla="*/ 48787 w 66260"/>
                <a:gd name="connsiteY7" fmla="*/ 99096 h 99391"/>
                <a:gd name="connsiteX8" fmla="*/ 31228 w 66260"/>
                <a:gd name="connsiteY8" fmla="*/ 5900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260" h="99391">
                  <a:moveTo>
                    <a:pt x="31228" y="59008"/>
                  </a:moveTo>
                  <a:cubicBezTo>
                    <a:pt x="29903" y="52714"/>
                    <a:pt x="28578" y="42112"/>
                    <a:pt x="30897" y="36148"/>
                  </a:cubicBezTo>
                  <a:cubicBezTo>
                    <a:pt x="32222" y="32835"/>
                    <a:pt x="33216" y="29191"/>
                    <a:pt x="36860" y="29191"/>
                  </a:cubicBezTo>
                  <a:cubicBezTo>
                    <a:pt x="36860" y="29191"/>
                    <a:pt x="36860" y="29191"/>
                    <a:pt x="36860" y="29191"/>
                  </a:cubicBezTo>
                  <a:cubicBezTo>
                    <a:pt x="36529" y="26541"/>
                    <a:pt x="35535" y="24553"/>
                    <a:pt x="32222" y="24884"/>
                  </a:cubicBezTo>
                  <a:cubicBezTo>
                    <a:pt x="28578" y="24884"/>
                    <a:pt x="27584" y="28860"/>
                    <a:pt x="26258" y="31841"/>
                  </a:cubicBezTo>
                  <a:cubicBezTo>
                    <a:pt x="23608" y="38136"/>
                    <a:pt x="25265" y="48407"/>
                    <a:pt x="26590" y="55033"/>
                  </a:cubicBezTo>
                  <a:cubicBezTo>
                    <a:pt x="27915" y="62321"/>
                    <a:pt x="30234" y="82200"/>
                    <a:pt x="48787" y="99096"/>
                  </a:cubicBezTo>
                  <a:cubicBezTo>
                    <a:pt x="34541" y="82862"/>
                    <a:pt x="32553" y="65634"/>
                    <a:pt x="31228" y="59008"/>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6" name="Freeform: Shape 255">
              <a:extLst>
                <a:ext uri="{FF2B5EF4-FFF2-40B4-BE49-F238E27FC236}">
                  <a16:creationId xmlns:a16="http://schemas.microsoft.com/office/drawing/2014/main" id="{24B1A67B-53E2-4EA2-A91D-ED8021DCB84A}"/>
                </a:ext>
              </a:extLst>
            </p:cNvPr>
            <p:cNvSpPr/>
            <p:nvPr/>
          </p:nvSpPr>
          <p:spPr>
            <a:xfrm>
              <a:off x="13728227" y="298497"/>
              <a:ext cx="66269" cy="33134"/>
            </a:xfrm>
            <a:custGeom>
              <a:avLst/>
              <a:gdLst>
                <a:gd name="connsiteX0" fmla="*/ 26172 w 66260"/>
                <a:gd name="connsiteY0" fmla="*/ 33648 h 33130"/>
                <a:gd name="connsiteX1" fmla="*/ 37106 w 66260"/>
                <a:gd name="connsiteY1" fmla="*/ 30666 h 33130"/>
                <a:gd name="connsiteX2" fmla="*/ 42075 w 66260"/>
                <a:gd name="connsiteY2" fmla="*/ 29341 h 33130"/>
                <a:gd name="connsiteX3" fmla="*/ 32467 w 66260"/>
                <a:gd name="connsiteY3" fmla="*/ 26359 h 33130"/>
                <a:gd name="connsiteX4" fmla="*/ 24848 w 66260"/>
                <a:gd name="connsiteY4" fmla="*/ 31660 h 33130"/>
                <a:gd name="connsiteX5" fmla="*/ 26172 w 66260"/>
                <a:gd name="connsiteY5" fmla="*/ 33648 h 3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60" h="33130">
                  <a:moveTo>
                    <a:pt x="26172" y="33648"/>
                  </a:moveTo>
                  <a:cubicBezTo>
                    <a:pt x="30811" y="39280"/>
                    <a:pt x="32137" y="33317"/>
                    <a:pt x="37106" y="30666"/>
                  </a:cubicBezTo>
                  <a:cubicBezTo>
                    <a:pt x="39425" y="29341"/>
                    <a:pt x="40750" y="29010"/>
                    <a:pt x="42075" y="29341"/>
                  </a:cubicBezTo>
                  <a:cubicBezTo>
                    <a:pt x="40750" y="25697"/>
                    <a:pt x="38762" y="23046"/>
                    <a:pt x="32467" y="26359"/>
                  </a:cubicBezTo>
                  <a:cubicBezTo>
                    <a:pt x="28823" y="28347"/>
                    <a:pt x="27166" y="31660"/>
                    <a:pt x="24848" y="31660"/>
                  </a:cubicBezTo>
                  <a:cubicBezTo>
                    <a:pt x="25510" y="32323"/>
                    <a:pt x="25842" y="33317"/>
                    <a:pt x="26172" y="33648"/>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8" name="Freeform: Shape 257">
              <a:extLst>
                <a:ext uri="{FF2B5EF4-FFF2-40B4-BE49-F238E27FC236}">
                  <a16:creationId xmlns:a16="http://schemas.microsoft.com/office/drawing/2014/main" id="{5B8D8FF8-4C1D-4D05-8779-F38744052A13}"/>
                </a:ext>
              </a:extLst>
            </p:cNvPr>
            <p:cNvSpPr/>
            <p:nvPr/>
          </p:nvSpPr>
          <p:spPr>
            <a:xfrm>
              <a:off x="11613310" y="1012770"/>
              <a:ext cx="364477" cy="364477"/>
            </a:xfrm>
            <a:custGeom>
              <a:avLst/>
              <a:gdLst>
                <a:gd name="connsiteX0" fmla="*/ 307076 w 364434"/>
                <a:gd name="connsiteY0" fmla="*/ 196420 h 364434"/>
                <a:gd name="connsiteX1" fmla="*/ 196751 w 364434"/>
                <a:gd name="connsiteY1" fmla="*/ 306413 h 364434"/>
                <a:gd name="connsiteX2" fmla="*/ 86427 w 364434"/>
                <a:gd name="connsiteY2" fmla="*/ 196420 h 364434"/>
                <a:gd name="connsiteX3" fmla="*/ 196751 w 364434"/>
                <a:gd name="connsiteY3" fmla="*/ 86427 h 364434"/>
                <a:gd name="connsiteX4" fmla="*/ 307076 w 364434"/>
                <a:gd name="connsiteY4" fmla="*/ 196420 h 3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434" h="364434">
                  <a:moveTo>
                    <a:pt x="307076" y="196420"/>
                  </a:moveTo>
                  <a:cubicBezTo>
                    <a:pt x="225244" y="211992"/>
                    <a:pt x="212654" y="224912"/>
                    <a:pt x="196751" y="306413"/>
                  </a:cubicBezTo>
                  <a:cubicBezTo>
                    <a:pt x="181180" y="224581"/>
                    <a:pt x="168259" y="211992"/>
                    <a:pt x="86427" y="196420"/>
                  </a:cubicBezTo>
                  <a:cubicBezTo>
                    <a:pt x="168259" y="180849"/>
                    <a:pt x="180849" y="167928"/>
                    <a:pt x="196751" y="86427"/>
                  </a:cubicBezTo>
                  <a:cubicBezTo>
                    <a:pt x="212654" y="167928"/>
                    <a:pt x="225244" y="180849"/>
                    <a:pt x="307076" y="196420"/>
                  </a:cubicBezTo>
                  <a:close/>
                </a:path>
              </a:pathLst>
            </a:custGeom>
            <a:solidFill>
              <a:srgbClr val="F9D658"/>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59" name="Freeform: Shape 258">
              <a:extLst>
                <a:ext uri="{FF2B5EF4-FFF2-40B4-BE49-F238E27FC236}">
                  <a16:creationId xmlns:a16="http://schemas.microsoft.com/office/drawing/2014/main" id="{420F2759-2048-40F1-B1A2-E0DD186E4831}"/>
                </a:ext>
              </a:extLst>
            </p:cNvPr>
            <p:cNvSpPr/>
            <p:nvPr/>
          </p:nvSpPr>
          <p:spPr>
            <a:xfrm>
              <a:off x="12971815" y="3147942"/>
              <a:ext cx="596417" cy="596417"/>
            </a:xfrm>
            <a:custGeom>
              <a:avLst/>
              <a:gdLst>
                <a:gd name="connsiteX0" fmla="*/ 519111 w 596347"/>
                <a:gd name="connsiteY0" fmla="*/ 302769 h 596347"/>
                <a:gd name="connsiteX1" fmla="*/ 302769 w 596347"/>
                <a:gd name="connsiteY1" fmla="*/ 519111 h 596347"/>
                <a:gd name="connsiteX2" fmla="*/ 86427 w 596347"/>
                <a:gd name="connsiteY2" fmla="*/ 302769 h 596347"/>
                <a:gd name="connsiteX3" fmla="*/ 302769 w 596347"/>
                <a:gd name="connsiteY3" fmla="*/ 86427 h 596347"/>
                <a:gd name="connsiteX4" fmla="*/ 519111 w 596347"/>
                <a:gd name="connsiteY4" fmla="*/ 302769 h 596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347" h="596347">
                  <a:moveTo>
                    <a:pt x="519111" y="302769"/>
                  </a:moveTo>
                  <a:cubicBezTo>
                    <a:pt x="358428" y="333580"/>
                    <a:pt x="333580" y="358428"/>
                    <a:pt x="302769" y="519111"/>
                  </a:cubicBezTo>
                  <a:cubicBezTo>
                    <a:pt x="271958" y="358428"/>
                    <a:pt x="247110" y="333580"/>
                    <a:pt x="86427" y="302769"/>
                  </a:cubicBezTo>
                  <a:cubicBezTo>
                    <a:pt x="247110" y="271958"/>
                    <a:pt x="271958" y="247110"/>
                    <a:pt x="302769" y="86427"/>
                  </a:cubicBezTo>
                  <a:cubicBezTo>
                    <a:pt x="333248" y="246779"/>
                    <a:pt x="358428" y="271626"/>
                    <a:pt x="519111" y="302769"/>
                  </a:cubicBezTo>
                  <a:close/>
                </a:path>
              </a:pathLst>
            </a:custGeom>
            <a:solidFill>
              <a:schemeClr val="bg2"/>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0" name="Freeform: Shape 259">
              <a:extLst>
                <a:ext uri="{FF2B5EF4-FFF2-40B4-BE49-F238E27FC236}">
                  <a16:creationId xmlns:a16="http://schemas.microsoft.com/office/drawing/2014/main" id="{408FFC5D-7B46-43DE-8515-2C0A234A6F06}"/>
                </a:ext>
              </a:extLst>
            </p:cNvPr>
            <p:cNvSpPr/>
            <p:nvPr/>
          </p:nvSpPr>
          <p:spPr>
            <a:xfrm>
              <a:off x="10295229" y="17748"/>
              <a:ext cx="364477" cy="364477"/>
            </a:xfrm>
            <a:custGeom>
              <a:avLst/>
              <a:gdLst>
                <a:gd name="connsiteX0" fmla="*/ 283553 w 364434"/>
                <a:gd name="connsiteY0" fmla="*/ 184825 h 364434"/>
                <a:gd name="connsiteX1" fmla="*/ 184825 w 364434"/>
                <a:gd name="connsiteY1" fmla="*/ 283222 h 364434"/>
                <a:gd name="connsiteX2" fmla="*/ 86427 w 364434"/>
                <a:gd name="connsiteY2" fmla="*/ 184825 h 364434"/>
                <a:gd name="connsiteX3" fmla="*/ 184825 w 364434"/>
                <a:gd name="connsiteY3" fmla="*/ 86427 h 364434"/>
                <a:gd name="connsiteX4" fmla="*/ 283553 w 364434"/>
                <a:gd name="connsiteY4" fmla="*/ 184825 h 3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434" h="364434">
                  <a:moveTo>
                    <a:pt x="283553" y="184825"/>
                  </a:moveTo>
                  <a:cubicBezTo>
                    <a:pt x="210335" y="198739"/>
                    <a:pt x="199071" y="210335"/>
                    <a:pt x="184825" y="283222"/>
                  </a:cubicBezTo>
                  <a:cubicBezTo>
                    <a:pt x="170909" y="210004"/>
                    <a:pt x="159314" y="198739"/>
                    <a:pt x="86427" y="184825"/>
                  </a:cubicBezTo>
                  <a:cubicBezTo>
                    <a:pt x="159645" y="170910"/>
                    <a:pt x="170909" y="159314"/>
                    <a:pt x="184825" y="86427"/>
                  </a:cubicBezTo>
                  <a:cubicBezTo>
                    <a:pt x="199071" y="159314"/>
                    <a:pt x="210335" y="170910"/>
                    <a:pt x="283553" y="184825"/>
                  </a:cubicBezTo>
                  <a:close/>
                </a:path>
              </a:pathLst>
            </a:custGeom>
            <a:solidFill>
              <a:srgbClr val="F9D658"/>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1" name="Freeform: Shape 260">
              <a:extLst>
                <a:ext uri="{FF2B5EF4-FFF2-40B4-BE49-F238E27FC236}">
                  <a16:creationId xmlns:a16="http://schemas.microsoft.com/office/drawing/2014/main" id="{F408B7E7-00DA-4A7A-9560-B80B62E44FD5}"/>
                </a:ext>
              </a:extLst>
            </p:cNvPr>
            <p:cNvSpPr/>
            <p:nvPr/>
          </p:nvSpPr>
          <p:spPr>
            <a:xfrm>
              <a:off x="13909183" y="4330173"/>
              <a:ext cx="331342" cy="331342"/>
            </a:xfrm>
            <a:custGeom>
              <a:avLst/>
              <a:gdLst>
                <a:gd name="connsiteX0" fmla="*/ 271958 w 331304"/>
                <a:gd name="connsiteY0" fmla="*/ 179193 h 331304"/>
                <a:gd name="connsiteX1" fmla="*/ 179193 w 331304"/>
                <a:gd name="connsiteY1" fmla="*/ 271958 h 331304"/>
                <a:gd name="connsiteX2" fmla="*/ 86427 w 331304"/>
                <a:gd name="connsiteY2" fmla="*/ 179193 h 331304"/>
                <a:gd name="connsiteX3" fmla="*/ 179193 w 331304"/>
                <a:gd name="connsiteY3" fmla="*/ 86427 h 331304"/>
                <a:gd name="connsiteX4" fmla="*/ 271958 w 331304"/>
                <a:gd name="connsiteY4" fmla="*/ 179193 h 331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304" h="331304">
                  <a:moveTo>
                    <a:pt x="271958" y="179193"/>
                  </a:moveTo>
                  <a:cubicBezTo>
                    <a:pt x="203047" y="192445"/>
                    <a:pt x="192445" y="203046"/>
                    <a:pt x="179193" y="271958"/>
                  </a:cubicBezTo>
                  <a:cubicBezTo>
                    <a:pt x="165941" y="203046"/>
                    <a:pt x="155339" y="192445"/>
                    <a:pt x="86427" y="179193"/>
                  </a:cubicBezTo>
                  <a:cubicBezTo>
                    <a:pt x="155339" y="165940"/>
                    <a:pt x="165941" y="155339"/>
                    <a:pt x="179193" y="86427"/>
                  </a:cubicBezTo>
                  <a:cubicBezTo>
                    <a:pt x="192445" y="155339"/>
                    <a:pt x="203379" y="165940"/>
                    <a:pt x="271958" y="179193"/>
                  </a:cubicBezTo>
                  <a:close/>
                </a:path>
              </a:pathLst>
            </a:custGeom>
            <a:solidFill>
              <a:srgbClr val="F9D658"/>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2" name="Freeform: Shape 261">
              <a:extLst>
                <a:ext uri="{FF2B5EF4-FFF2-40B4-BE49-F238E27FC236}">
                  <a16:creationId xmlns:a16="http://schemas.microsoft.com/office/drawing/2014/main" id="{F07668A0-0CDA-43FD-9E2E-D34FBD556683}"/>
                </a:ext>
              </a:extLst>
            </p:cNvPr>
            <p:cNvSpPr/>
            <p:nvPr/>
          </p:nvSpPr>
          <p:spPr>
            <a:xfrm>
              <a:off x="7926459" y="3875571"/>
              <a:ext cx="596417" cy="596417"/>
            </a:xfrm>
            <a:custGeom>
              <a:avLst/>
              <a:gdLst>
                <a:gd name="connsiteX0" fmla="*/ 530375 w 596347"/>
                <a:gd name="connsiteY0" fmla="*/ 308401 h 596347"/>
                <a:gd name="connsiteX1" fmla="*/ 308401 w 596347"/>
                <a:gd name="connsiteY1" fmla="*/ 530375 h 596347"/>
                <a:gd name="connsiteX2" fmla="*/ 86427 w 596347"/>
                <a:gd name="connsiteY2" fmla="*/ 308401 h 596347"/>
                <a:gd name="connsiteX3" fmla="*/ 308401 w 596347"/>
                <a:gd name="connsiteY3" fmla="*/ 86427 h 596347"/>
                <a:gd name="connsiteX4" fmla="*/ 530375 w 596347"/>
                <a:gd name="connsiteY4" fmla="*/ 308401 h 596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347" h="596347">
                  <a:moveTo>
                    <a:pt x="530375" y="308401"/>
                  </a:moveTo>
                  <a:cubicBezTo>
                    <a:pt x="365717" y="339875"/>
                    <a:pt x="339875" y="365717"/>
                    <a:pt x="308401" y="530375"/>
                  </a:cubicBezTo>
                  <a:cubicBezTo>
                    <a:pt x="276927" y="365385"/>
                    <a:pt x="251086" y="339875"/>
                    <a:pt x="86427" y="308401"/>
                  </a:cubicBezTo>
                  <a:cubicBezTo>
                    <a:pt x="251086" y="276596"/>
                    <a:pt x="276927" y="251086"/>
                    <a:pt x="308401" y="86427"/>
                  </a:cubicBezTo>
                  <a:cubicBezTo>
                    <a:pt x="340206" y="251417"/>
                    <a:pt x="365717" y="276927"/>
                    <a:pt x="530375" y="308401"/>
                  </a:cubicBezTo>
                  <a:close/>
                </a:path>
              </a:pathLst>
            </a:custGeom>
            <a:solidFill>
              <a:schemeClr val="accent3"/>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3" name="Freeform: Shape 262">
              <a:extLst>
                <a:ext uri="{FF2B5EF4-FFF2-40B4-BE49-F238E27FC236}">
                  <a16:creationId xmlns:a16="http://schemas.microsoft.com/office/drawing/2014/main" id="{9FF882BC-DC35-4132-8B77-C96B8EC67E6C}"/>
                </a:ext>
              </a:extLst>
            </p:cNvPr>
            <p:cNvSpPr/>
            <p:nvPr/>
          </p:nvSpPr>
          <p:spPr>
            <a:xfrm>
              <a:off x="9209418" y="3364309"/>
              <a:ext cx="497015" cy="497015"/>
            </a:xfrm>
            <a:custGeom>
              <a:avLst/>
              <a:gdLst>
                <a:gd name="connsiteX0" fmla="*/ 428334 w 496956"/>
                <a:gd name="connsiteY0" fmla="*/ 257380 h 496956"/>
                <a:gd name="connsiteX1" fmla="*/ 257380 w 496956"/>
                <a:gd name="connsiteY1" fmla="*/ 428333 h 496956"/>
                <a:gd name="connsiteX2" fmla="*/ 86427 w 496956"/>
                <a:gd name="connsiteY2" fmla="*/ 257380 h 496956"/>
                <a:gd name="connsiteX3" fmla="*/ 257380 w 496956"/>
                <a:gd name="connsiteY3" fmla="*/ 86427 h 496956"/>
                <a:gd name="connsiteX4" fmla="*/ 428334 w 496956"/>
                <a:gd name="connsiteY4" fmla="*/ 257380 h 496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56" h="496956">
                  <a:moveTo>
                    <a:pt x="428334" y="257380"/>
                  </a:moveTo>
                  <a:cubicBezTo>
                    <a:pt x="301444" y="281565"/>
                    <a:pt x="281566" y="301444"/>
                    <a:pt x="257380" y="428333"/>
                  </a:cubicBezTo>
                  <a:cubicBezTo>
                    <a:pt x="232864" y="301444"/>
                    <a:pt x="213317" y="281565"/>
                    <a:pt x="86427" y="257380"/>
                  </a:cubicBezTo>
                  <a:cubicBezTo>
                    <a:pt x="213317" y="232864"/>
                    <a:pt x="233196" y="213317"/>
                    <a:pt x="257380" y="86427"/>
                  </a:cubicBezTo>
                  <a:cubicBezTo>
                    <a:pt x="281566" y="213317"/>
                    <a:pt x="301444" y="232864"/>
                    <a:pt x="428334" y="257380"/>
                  </a:cubicBezTo>
                  <a:close/>
                </a:path>
              </a:pathLst>
            </a:custGeom>
            <a:solidFill>
              <a:schemeClr val="bg2"/>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4" name="Freeform: Shape 263">
              <a:extLst>
                <a:ext uri="{FF2B5EF4-FFF2-40B4-BE49-F238E27FC236}">
                  <a16:creationId xmlns:a16="http://schemas.microsoft.com/office/drawing/2014/main" id="{9A722E55-0DA5-49C8-AAD5-A1038D2CB353}"/>
                </a:ext>
              </a:extLst>
            </p:cNvPr>
            <p:cNvSpPr/>
            <p:nvPr/>
          </p:nvSpPr>
          <p:spPr>
            <a:xfrm>
              <a:off x="13715016" y="1874923"/>
              <a:ext cx="430746" cy="430746"/>
            </a:xfrm>
            <a:custGeom>
              <a:avLst/>
              <a:gdLst>
                <a:gd name="connsiteX0" fmla="*/ 362073 w 430695"/>
                <a:gd name="connsiteY0" fmla="*/ 224250 h 430695"/>
                <a:gd name="connsiteX1" fmla="*/ 224250 w 430695"/>
                <a:gd name="connsiteY1" fmla="*/ 362072 h 430695"/>
                <a:gd name="connsiteX2" fmla="*/ 86427 w 430695"/>
                <a:gd name="connsiteY2" fmla="*/ 224250 h 430695"/>
                <a:gd name="connsiteX3" fmla="*/ 224250 w 430695"/>
                <a:gd name="connsiteY3" fmla="*/ 86427 h 430695"/>
                <a:gd name="connsiteX4" fmla="*/ 362073 w 430695"/>
                <a:gd name="connsiteY4" fmla="*/ 224250 h 430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695" h="430695">
                  <a:moveTo>
                    <a:pt x="362073" y="224250"/>
                  </a:moveTo>
                  <a:cubicBezTo>
                    <a:pt x="259700" y="243797"/>
                    <a:pt x="243797" y="259699"/>
                    <a:pt x="224250" y="362072"/>
                  </a:cubicBezTo>
                  <a:cubicBezTo>
                    <a:pt x="204703" y="259699"/>
                    <a:pt x="188800" y="243797"/>
                    <a:pt x="86427" y="224250"/>
                  </a:cubicBezTo>
                  <a:cubicBezTo>
                    <a:pt x="188800" y="204703"/>
                    <a:pt x="204703" y="188800"/>
                    <a:pt x="224250" y="86427"/>
                  </a:cubicBezTo>
                  <a:cubicBezTo>
                    <a:pt x="243797" y="188800"/>
                    <a:pt x="259700" y="204703"/>
                    <a:pt x="362073" y="224250"/>
                  </a:cubicBezTo>
                  <a:close/>
                </a:path>
              </a:pathLst>
            </a:custGeom>
            <a:solidFill>
              <a:srgbClr val="F9D658"/>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5" name="Freeform: Shape 264">
              <a:extLst>
                <a:ext uri="{FF2B5EF4-FFF2-40B4-BE49-F238E27FC236}">
                  <a16:creationId xmlns:a16="http://schemas.microsoft.com/office/drawing/2014/main" id="{74C191FB-67E1-499C-A95B-EF546752F76B}"/>
                </a:ext>
              </a:extLst>
            </p:cNvPr>
            <p:cNvSpPr/>
            <p:nvPr/>
          </p:nvSpPr>
          <p:spPr>
            <a:xfrm>
              <a:off x="12990702" y="5426586"/>
              <a:ext cx="497015" cy="497015"/>
            </a:xfrm>
            <a:custGeom>
              <a:avLst/>
              <a:gdLst>
                <a:gd name="connsiteX0" fmla="*/ 440260 w 496956"/>
                <a:gd name="connsiteY0" fmla="*/ 263344 h 496956"/>
                <a:gd name="connsiteX1" fmla="*/ 263344 w 496956"/>
                <a:gd name="connsiteY1" fmla="*/ 440261 h 496956"/>
                <a:gd name="connsiteX2" fmla="*/ 86427 w 496956"/>
                <a:gd name="connsiteY2" fmla="*/ 263344 h 496956"/>
                <a:gd name="connsiteX3" fmla="*/ 263344 w 496956"/>
                <a:gd name="connsiteY3" fmla="*/ 86427 h 496956"/>
                <a:gd name="connsiteX4" fmla="*/ 440260 w 496956"/>
                <a:gd name="connsiteY4" fmla="*/ 263344 h 496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56" h="496956">
                  <a:moveTo>
                    <a:pt x="440260" y="263344"/>
                  </a:moveTo>
                  <a:cubicBezTo>
                    <a:pt x="309063" y="288523"/>
                    <a:pt x="288522" y="309064"/>
                    <a:pt x="263344" y="440261"/>
                  </a:cubicBezTo>
                  <a:cubicBezTo>
                    <a:pt x="238164" y="308733"/>
                    <a:pt x="217623" y="288523"/>
                    <a:pt x="86427" y="263344"/>
                  </a:cubicBezTo>
                  <a:cubicBezTo>
                    <a:pt x="217623" y="238165"/>
                    <a:pt x="238164" y="217624"/>
                    <a:pt x="263344" y="86427"/>
                  </a:cubicBezTo>
                  <a:cubicBezTo>
                    <a:pt x="288191" y="217624"/>
                    <a:pt x="308732" y="238165"/>
                    <a:pt x="440260" y="263344"/>
                  </a:cubicBezTo>
                  <a:close/>
                </a:path>
              </a:pathLst>
            </a:custGeom>
            <a:solidFill>
              <a:srgbClr val="F9D658"/>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6" name="Freeform: Shape 265">
              <a:extLst>
                <a:ext uri="{FF2B5EF4-FFF2-40B4-BE49-F238E27FC236}">
                  <a16:creationId xmlns:a16="http://schemas.microsoft.com/office/drawing/2014/main" id="{CD210D1B-FBFA-477F-B498-297462A86584}"/>
                </a:ext>
              </a:extLst>
            </p:cNvPr>
            <p:cNvSpPr/>
            <p:nvPr/>
          </p:nvSpPr>
          <p:spPr>
            <a:xfrm>
              <a:off x="12124571" y="-304981"/>
              <a:ext cx="298209" cy="298209"/>
            </a:xfrm>
            <a:custGeom>
              <a:avLst/>
              <a:gdLst>
                <a:gd name="connsiteX0" fmla="*/ 233195 w 298173"/>
                <a:gd name="connsiteY0" fmla="*/ 159977 h 298173"/>
                <a:gd name="connsiteX1" fmla="*/ 159645 w 298173"/>
                <a:gd name="connsiteY1" fmla="*/ 233195 h 298173"/>
                <a:gd name="connsiteX2" fmla="*/ 86427 w 298173"/>
                <a:gd name="connsiteY2" fmla="*/ 159977 h 298173"/>
                <a:gd name="connsiteX3" fmla="*/ 159645 w 298173"/>
                <a:gd name="connsiteY3" fmla="*/ 86427 h 298173"/>
                <a:gd name="connsiteX4" fmla="*/ 233195 w 298173"/>
                <a:gd name="connsiteY4" fmla="*/ 159977 h 298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298173">
                  <a:moveTo>
                    <a:pt x="233195" y="159977"/>
                  </a:moveTo>
                  <a:cubicBezTo>
                    <a:pt x="178530" y="170247"/>
                    <a:pt x="170247" y="178861"/>
                    <a:pt x="159645" y="233195"/>
                  </a:cubicBezTo>
                  <a:cubicBezTo>
                    <a:pt x="149044" y="178861"/>
                    <a:pt x="140762" y="170247"/>
                    <a:pt x="86427" y="159977"/>
                  </a:cubicBezTo>
                  <a:cubicBezTo>
                    <a:pt x="140762" y="149375"/>
                    <a:pt x="149375" y="141092"/>
                    <a:pt x="159645" y="86427"/>
                  </a:cubicBezTo>
                  <a:cubicBezTo>
                    <a:pt x="170247" y="140761"/>
                    <a:pt x="178861" y="149375"/>
                    <a:pt x="233195" y="159977"/>
                  </a:cubicBezTo>
                  <a:close/>
                </a:path>
              </a:pathLst>
            </a:custGeom>
            <a:solidFill>
              <a:srgbClr val="F9D658"/>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7" name="Freeform: Shape 266">
              <a:extLst>
                <a:ext uri="{FF2B5EF4-FFF2-40B4-BE49-F238E27FC236}">
                  <a16:creationId xmlns:a16="http://schemas.microsoft.com/office/drawing/2014/main" id="{8806ADA4-C791-4267-9352-04D72F878979}"/>
                </a:ext>
              </a:extLst>
            </p:cNvPr>
            <p:cNvSpPr/>
            <p:nvPr/>
          </p:nvSpPr>
          <p:spPr>
            <a:xfrm>
              <a:off x="8753822" y="2773856"/>
              <a:ext cx="298209" cy="298209"/>
            </a:xfrm>
            <a:custGeom>
              <a:avLst/>
              <a:gdLst>
                <a:gd name="connsiteX0" fmla="*/ 233195 w 298173"/>
                <a:gd name="connsiteY0" fmla="*/ 159977 h 298173"/>
                <a:gd name="connsiteX1" fmla="*/ 159645 w 298173"/>
                <a:gd name="connsiteY1" fmla="*/ 233195 h 298173"/>
                <a:gd name="connsiteX2" fmla="*/ 86427 w 298173"/>
                <a:gd name="connsiteY2" fmla="*/ 159977 h 298173"/>
                <a:gd name="connsiteX3" fmla="*/ 159645 w 298173"/>
                <a:gd name="connsiteY3" fmla="*/ 86427 h 298173"/>
                <a:gd name="connsiteX4" fmla="*/ 233195 w 298173"/>
                <a:gd name="connsiteY4" fmla="*/ 159977 h 298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298173">
                  <a:moveTo>
                    <a:pt x="233195" y="159977"/>
                  </a:moveTo>
                  <a:cubicBezTo>
                    <a:pt x="178530" y="170247"/>
                    <a:pt x="170247" y="178861"/>
                    <a:pt x="159645" y="233195"/>
                  </a:cubicBezTo>
                  <a:cubicBezTo>
                    <a:pt x="149044" y="178861"/>
                    <a:pt x="140761" y="170247"/>
                    <a:pt x="86427" y="159977"/>
                  </a:cubicBezTo>
                  <a:cubicBezTo>
                    <a:pt x="140761" y="149375"/>
                    <a:pt x="149375" y="141092"/>
                    <a:pt x="159645" y="86427"/>
                  </a:cubicBezTo>
                  <a:cubicBezTo>
                    <a:pt x="170247" y="141092"/>
                    <a:pt x="178530" y="149375"/>
                    <a:pt x="233195" y="159977"/>
                  </a:cubicBezTo>
                  <a:close/>
                </a:path>
              </a:pathLst>
            </a:custGeom>
            <a:solidFill>
              <a:srgbClr val="F9D658"/>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68" name="Freeform: Shape 267">
              <a:extLst>
                <a:ext uri="{FF2B5EF4-FFF2-40B4-BE49-F238E27FC236}">
                  <a16:creationId xmlns:a16="http://schemas.microsoft.com/office/drawing/2014/main" id="{FA3BB170-30D2-493E-B75E-454AF5BA7975}"/>
                </a:ext>
              </a:extLst>
            </p:cNvPr>
            <p:cNvSpPr/>
            <p:nvPr/>
          </p:nvSpPr>
          <p:spPr>
            <a:xfrm>
              <a:off x="8040441" y="2323230"/>
              <a:ext cx="430746" cy="430746"/>
            </a:xfrm>
            <a:custGeom>
              <a:avLst/>
              <a:gdLst>
                <a:gd name="connsiteX0" fmla="*/ 366379 w 430695"/>
                <a:gd name="connsiteY0" fmla="*/ 226238 h 430695"/>
                <a:gd name="connsiteX1" fmla="*/ 226238 w 430695"/>
                <a:gd name="connsiteY1" fmla="*/ 366048 h 430695"/>
                <a:gd name="connsiteX2" fmla="*/ 86427 w 430695"/>
                <a:gd name="connsiteY2" fmla="*/ 226238 h 430695"/>
                <a:gd name="connsiteX3" fmla="*/ 226238 w 430695"/>
                <a:gd name="connsiteY3" fmla="*/ 86427 h 430695"/>
                <a:gd name="connsiteX4" fmla="*/ 366379 w 430695"/>
                <a:gd name="connsiteY4" fmla="*/ 226238 h 430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695" h="430695">
                  <a:moveTo>
                    <a:pt x="366379" y="226238"/>
                  </a:moveTo>
                  <a:cubicBezTo>
                    <a:pt x="262350" y="246116"/>
                    <a:pt x="246116" y="262350"/>
                    <a:pt x="226238" y="366048"/>
                  </a:cubicBezTo>
                  <a:cubicBezTo>
                    <a:pt x="206359" y="262350"/>
                    <a:pt x="190125" y="246116"/>
                    <a:pt x="86427" y="226238"/>
                  </a:cubicBezTo>
                  <a:cubicBezTo>
                    <a:pt x="190125" y="206359"/>
                    <a:pt x="206359" y="190125"/>
                    <a:pt x="226238" y="86427"/>
                  </a:cubicBezTo>
                  <a:cubicBezTo>
                    <a:pt x="246447" y="190125"/>
                    <a:pt x="262681" y="206359"/>
                    <a:pt x="366379" y="226238"/>
                  </a:cubicBezTo>
                  <a:close/>
                </a:path>
              </a:pathLst>
            </a:custGeom>
            <a:solidFill>
              <a:schemeClr val="accent2"/>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
        <p:nvSpPr>
          <p:cNvPr id="269" name="TextBox 268">
            <a:extLst>
              <a:ext uri="{FF2B5EF4-FFF2-40B4-BE49-F238E27FC236}">
                <a16:creationId xmlns:a16="http://schemas.microsoft.com/office/drawing/2014/main" id="{74D776FF-89B7-4BDC-A0D4-D8E014A094B9}"/>
              </a:ext>
            </a:extLst>
          </p:cNvPr>
          <p:cNvSpPr txBox="1"/>
          <p:nvPr/>
        </p:nvSpPr>
        <p:spPr>
          <a:xfrm>
            <a:off x="14795141" y="5498650"/>
            <a:ext cx="7971072" cy="1107836"/>
          </a:xfrm>
          <a:prstGeom prst="rect">
            <a:avLst/>
          </a:prstGeom>
          <a:noFill/>
        </p:spPr>
        <p:txBody>
          <a:bodyPr wrap="square" rtlCol="0">
            <a:spAutoFit/>
          </a:bodyPr>
          <a:lstStyle/>
          <a:p>
            <a:pPr marL="0" marR="0" lvl="0" indent="0" algn="l" defTabSz="2438278" rtl="0" eaLnBrk="1" fontAlgn="auto" latinLnBrk="0" hangingPunct="1">
              <a:lnSpc>
                <a:spcPct val="100000"/>
              </a:lnSpc>
              <a:spcBef>
                <a:spcPts val="0"/>
              </a:spcBef>
              <a:spcAft>
                <a:spcPts val="0"/>
              </a:spcAft>
              <a:buClrTx/>
              <a:buSzTx/>
              <a:buFontTx/>
              <a:buNone/>
              <a:tabLst/>
              <a:defRPr/>
            </a:pPr>
            <a:r>
              <a:rPr kumimoji="0" lang="en-US" sz="6599" b="0" i="0" u="none" strike="noStrike" kern="1200" cap="none" spc="0" normalizeH="0" baseline="0" noProof="0">
                <a:ln>
                  <a:noFill/>
                </a:ln>
                <a:solidFill>
                  <a:srgbClr val="000000"/>
                </a:solidFill>
                <a:effectLst/>
                <a:uLnTx/>
                <a:uFillTx/>
                <a:latin typeface="Montserrat "/>
                <a:ea typeface="+mn-ea"/>
                <a:cs typeface="+mn-cs"/>
              </a:rPr>
              <a:t>Snore</a:t>
            </a:r>
          </a:p>
        </p:txBody>
      </p:sp>
      <p:sp>
        <p:nvSpPr>
          <p:cNvPr id="270" name="Rectangle 269">
            <a:extLst>
              <a:ext uri="{FF2B5EF4-FFF2-40B4-BE49-F238E27FC236}">
                <a16:creationId xmlns:a16="http://schemas.microsoft.com/office/drawing/2014/main" id="{6FCF370A-C3EE-4EBF-97EF-DD95EB16786C}"/>
              </a:ext>
            </a:extLst>
          </p:cNvPr>
          <p:cNvSpPr/>
          <p:nvPr/>
        </p:nvSpPr>
        <p:spPr>
          <a:xfrm>
            <a:off x="14885264" y="6815756"/>
            <a:ext cx="6588269" cy="2241827"/>
          </a:xfrm>
          <a:prstGeom prst="rect">
            <a:avLst/>
          </a:prstGeom>
        </p:spPr>
        <p:txBody>
          <a:bodyPr wrap="square">
            <a:spAutoFit/>
          </a:bodyPr>
          <a:lstStyle/>
          <a:p>
            <a:pPr marL="0" marR="0" lvl="0" indent="0" algn="l" defTabSz="2438278" rtl="0" eaLnBrk="1" fontAlgn="auto" latinLnBrk="0" hangingPunct="1">
              <a:lnSpc>
                <a:spcPct val="15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latin typeface="Montserrat Light "/>
                <a:ea typeface="+mn-ea"/>
                <a:cs typeface="+mn-cs"/>
              </a:rPr>
              <a:t>Lorem Ipsum</a:t>
            </a:r>
            <a:r>
              <a:rPr kumimoji="0" lang="en-US" sz="2400" b="0" i="0" u="none" strike="noStrike" kern="1200" cap="none" spc="0" normalizeH="0" baseline="0" noProof="0">
                <a:ln>
                  <a:noFill/>
                </a:ln>
                <a:solidFill>
                  <a:srgbClr val="000000"/>
                </a:solidFill>
                <a:effectLst/>
                <a:uLnTx/>
                <a:uFillTx/>
                <a:latin typeface="Montserrat Light "/>
                <a:ea typeface="+mn-ea"/>
                <a:cs typeface="+mn-cs"/>
              </a:rPr>
              <a:t> is simply dummy text of the printing and typesetting industry. Lorem Ipsum has been the industry's standard dummy text ever since the</a:t>
            </a:r>
          </a:p>
        </p:txBody>
      </p:sp>
    </p:spTree>
    <p:extLst>
      <p:ext uri="{BB962C8B-B14F-4D97-AF65-F5344CB8AC3E}">
        <p14:creationId xmlns:p14="http://schemas.microsoft.com/office/powerpoint/2010/main" val="26669954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1767;p62">
            <a:extLst>
              <a:ext uri="{FF2B5EF4-FFF2-40B4-BE49-F238E27FC236}">
                <a16:creationId xmlns:a16="http://schemas.microsoft.com/office/drawing/2014/main" id="{BBE5D68F-B900-48C3-82D9-2EDBA706CD05}"/>
              </a:ext>
            </a:extLst>
          </p:cNvPr>
          <p:cNvSpPr/>
          <p:nvPr/>
        </p:nvSpPr>
        <p:spPr>
          <a:xfrm>
            <a:off x="-423941" y="4009510"/>
            <a:ext cx="25275319" cy="2393872"/>
          </a:xfrm>
          <a:custGeom>
            <a:avLst/>
            <a:gdLst/>
            <a:ahLst/>
            <a:cxnLst/>
            <a:rect l="l" t="t" r="r" b="b"/>
            <a:pathLst>
              <a:path w="285107" h="27003" extrusionOk="0">
                <a:moveTo>
                  <a:pt x="27753" y="0"/>
                </a:moveTo>
                <a:cubicBezTo>
                  <a:pt x="27333" y="0"/>
                  <a:pt x="26997" y="280"/>
                  <a:pt x="26913" y="672"/>
                </a:cubicBezTo>
                <a:lnTo>
                  <a:pt x="22824" y="22374"/>
                </a:lnTo>
                <a:lnTo>
                  <a:pt x="18679" y="6889"/>
                </a:lnTo>
                <a:cubicBezTo>
                  <a:pt x="18567" y="6525"/>
                  <a:pt x="18231" y="6273"/>
                  <a:pt x="17867" y="6273"/>
                </a:cubicBezTo>
                <a:cubicBezTo>
                  <a:pt x="17475" y="6273"/>
                  <a:pt x="17139" y="6525"/>
                  <a:pt x="17055" y="6889"/>
                </a:cubicBezTo>
                <a:lnTo>
                  <a:pt x="13667" y="19042"/>
                </a:lnTo>
                <a:lnTo>
                  <a:pt x="1121" y="19042"/>
                </a:lnTo>
                <a:cubicBezTo>
                  <a:pt x="1" y="19042"/>
                  <a:pt x="1" y="20722"/>
                  <a:pt x="1121" y="20722"/>
                </a:cubicBezTo>
                <a:lnTo>
                  <a:pt x="14283" y="20722"/>
                </a:lnTo>
                <a:cubicBezTo>
                  <a:pt x="14675" y="20722"/>
                  <a:pt x="15011" y="20470"/>
                  <a:pt x="15095" y="20106"/>
                </a:cubicBezTo>
                <a:lnTo>
                  <a:pt x="17839" y="10305"/>
                </a:lnTo>
                <a:lnTo>
                  <a:pt x="22152" y="26379"/>
                </a:lnTo>
                <a:cubicBezTo>
                  <a:pt x="22260" y="26799"/>
                  <a:pt x="22611" y="27003"/>
                  <a:pt x="22964" y="27003"/>
                </a:cubicBezTo>
                <a:cubicBezTo>
                  <a:pt x="23340" y="27003"/>
                  <a:pt x="23717" y="26771"/>
                  <a:pt x="23804" y="26323"/>
                </a:cubicBezTo>
                <a:lnTo>
                  <a:pt x="27725" y="5545"/>
                </a:lnTo>
                <a:lnTo>
                  <a:pt x="31337" y="26295"/>
                </a:lnTo>
                <a:cubicBezTo>
                  <a:pt x="31421" y="26687"/>
                  <a:pt x="31729" y="26967"/>
                  <a:pt x="32093" y="26995"/>
                </a:cubicBezTo>
                <a:lnTo>
                  <a:pt x="32177" y="26995"/>
                </a:lnTo>
                <a:cubicBezTo>
                  <a:pt x="32541" y="26995"/>
                  <a:pt x="32849" y="26771"/>
                  <a:pt x="32961" y="26435"/>
                </a:cubicBezTo>
                <a:lnTo>
                  <a:pt x="36658" y="16214"/>
                </a:lnTo>
                <a:lnTo>
                  <a:pt x="54552" y="16214"/>
                </a:lnTo>
                <a:lnTo>
                  <a:pt x="58221" y="26435"/>
                </a:lnTo>
                <a:cubicBezTo>
                  <a:pt x="58333" y="26771"/>
                  <a:pt x="58669" y="26995"/>
                  <a:pt x="59005" y="26995"/>
                </a:cubicBezTo>
                <a:lnTo>
                  <a:pt x="59089" y="26995"/>
                </a:lnTo>
                <a:cubicBezTo>
                  <a:pt x="59453" y="26967"/>
                  <a:pt x="59789" y="26687"/>
                  <a:pt x="59845" y="26295"/>
                </a:cubicBezTo>
                <a:lnTo>
                  <a:pt x="63485" y="5545"/>
                </a:lnTo>
                <a:lnTo>
                  <a:pt x="67378" y="26323"/>
                </a:lnTo>
                <a:cubicBezTo>
                  <a:pt x="67465" y="26771"/>
                  <a:pt x="67842" y="27003"/>
                  <a:pt x="68218" y="27003"/>
                </a:cubicBezTo>
                <a:cubicBezTo>
                  <a:pt x="68571" y="27003"/>
                  <a:pt x="68922" y="26799"/>
                  <a:pt x="69030" y="26379"/>
                </a:cubicBezTo>
                <a:lnTo>
                  <a:pt x="73343" y="10305"/>
                </a:lnTo>
                <a:lnTo>
                  <a:pt x="76087" y="20106"/>
                </a:lnTo>
                <a:cubicBezTo>
                  <a:pt x="76199" y="20470"/>
                  <a:pt x="76535" y="20722"/>
                  <a:pt x="76899" y="20722"/>
                </a:cubicBezTo>
                <a:lnTo>
                  <a:pt x="90593" y="20722"/>
                </a:lnTo>
                <a:cubicBezTo>
                  <a:pt x="90985" y="20722"/>
                  <a:pt x="91321" y="20470"/>
                  <a:pt x="91405" y="20106"/>
                </a:cubicBezTo>
                <a:lnTo>
                  <a:pt x="94149" y="10305"/>
                </a:lnTo>
                <a:lnTo>
                  <a:pt x="98462" y="26379"/>
                </a:lnTo>
                <a:cubicBezTo>
                  <a:pt x="98570" y="26799"/>
                  <a:pt x="98921" y="27003"/>
                  <a:pt x="99274" y="27003"/>
                </a:cubicBezTo>
                <a:cubicBezTo>
                  <a:pt x="99650" y="27003"/>
                  <a:pt x="100028" y="26771"/>
                  <a:pt x="100114" y="26323"/>
                </a:cubicBezTo>
                <a:lnTo>
                  <a:pt x="104035" y="5545"/>
                </a:lnTo>
                <a:lnTo>
                  <a:pt x="107647" y="26295"/>
                </a:lnTo>
                <a:cubicBezTo>
                  <a:pt x="107731" y="26687"/>
                  <a:pt x="108039" y="26967"/>
                  <a:pt x="108403" y="26995"/>
                </a:cubicBezTo>
                <a:lnTo>
                  <a:pt x="108487" y="26995"/>
                </a:lnTo>
                <a:cubicBezTo>
                  <a:pt x="108851" y="26995"/>
                  <a:pt x="109159" y="26771"/>
                  <a:pt x="109271" y="26435"/>
                </a:cubicBezTo>
                <a:lnTo>
                  <a:pt x="112968" y="16214"/>
                </a:lnTo>
                <a:lnTo>
                  <a:pt x="130862" y="16214"/>
                </a:lnTo>
                <a:lnTo>
                  <a:pt x="134531" y="26435"/>
                </a:lnTo>
                <a:cubicBezTo>
                  <a:pt x="134643" y="26771"/>
                  <a:pt x="134979" y="26995"/>
                  <a:pt x="135315" y="26995"/>
                </a:cubicBezTo>
                <a:lnTo>
                  <a:pt x="135399" y="26995"/>
                </a:lnTo>
                <a:cubicBezTo>
                  <a:pt x="135763" y="26967"/>
                  <a:pt x="136099" y="26687"/>
                  <a:pt x="136155" y="26295"/>
                </a:cubicBezTo>
                <a:lnTo>
                  <a:pt x="139796" y="5545"/>
                </a:lnTo>
                <a:lnTo>
                  <a:pt x="143716" y="26323"/>
                </a:lnTo>
                <a:cubicBezTo>
                  <a:pt x="143788" y="26771"/>
                  <a:pt x="144159" y="27003"/>
                  <a:pt x="144532" y="27003"/>
                </a:cubicBezTo>
                <a:cubicBezTo>
                  <a:pt x="144881" y="27003"/>
                  <a:pt x="145232" y="26799"/>
                  <a:pt x="145340" y="26379"/>
                </a:cubicBezTo>
                <a:lnTo>
                  <a:pt x="149653" y="10305"/>
                </a:lnTo>
                <a:lnTo>
                  <a:pt x="152397" y="20106"/>
                </a:lnTo>
                <a:cubicBezTo>
                  <a:pt x="152509" y="20470"/>
                  <a:pt x="152845" y="20722"/>
                  <a:pt x="153209" y="20722"/>
                </a:cubicBezTo>
                <a:lnTo>
                  <a:pt x="167267" y="20722"/>
                </a:lnTo>
                <a:cubicBezTo>
                  <a:pt x="167631" y="20722"/>
                  <a:pt x="167967" y="20470"/>
                  <a:pt x="168079" y="20106"/>
                </a:cubicBezTo>
                <a:lnTo>
                  <a:pt x="170824" y="10305"/>
                </a:lnTo>
                <a:lnTo>
                  <a:pt x="175136" y="26379"/>
                </a:lnTo>
                <a:cubicBezTo>
                  <a:pt x="175245" y="26799"/>
                  <a:pt x="175596" y="27003"/>
                  <a:pt x="175945" y="27003"/>
                </a:cubicBezTo>
                <a:cubicBezTo>
                  <a:pt x="176318" y="27003"/>
                  <a:pt x="176688" y="26771"/>
                  <a:pt x="176760" y="26323"/>
                </a:cubicBezTo>
                <a:lnTo>
                  <a:pt x="180681" y="5545"/>
                </a:lnTo>
                <a:lnTo>
                  <a:pt x="184321" y="26295"/>
                </a:lnTo>
                <a:cubicBezTo>
                  <a:pt x="184377" y="26687"/>
                  <a:pt x="184686" y="26967"/>
                  <a:pt x="185078" y="26995"/>
                </a:cubicBezTo>
                <a:lnTo>
                  <a:pt x="185134" y="26995"/>
                </a:lnTo>
                <a:cubicBezTo>
                  <a:pt x="185498" y="26995"/>
                  <a:pt x="185806" y="26771"/>
                  <a:pt x="185946" y="26435"/>
                </a:cubicBezTo>
                <a:lnTo>
                  <a:pt x="189614" y="16214"/>
                </a:lnTo>
                <a:lnTo>
                  <a:pt x="207509" y="16214"/>
                </a:lnTo>
                <a:lnTo>
                  <a:pt x="211205" y="26435"/>
                </a:lnTo>
                <a:cubicBezTo>
                  <a:pt x="211317" y="26771"/>
                  <a:pt x="211625" y="26995"/>
                  <a:pt x="211989" y="26995"/>
                </a:cubicBezTo>
                <a:lnTo>
                  <a:pt x="212045" y="26995"/>
                </a:lnTo>
                <a:cubicBezTo>
                  <a:pt x="212437" y="26967"/>
                  <a:pt x="212745" y="26687"/>
                  <a:pt x="212801" y="26295"/>
                </a:cubicBezTo>
                <a:lnTo>
                  <a:pt x="216442" y="5545"/>
                </a:lnTo>
                <a:lnTo>
                  <a:pt x="220362" y="26323"/>
                </a:lnTo>
                <a:cubicBezTo>
                  <a:pt x="220449" y="26771"/>
                  <a:pt x="220819" y="27003"/>
                  <a:pt x="221192" y="27003"/>
                </a:cubicBezTo>
                <a:cubicBezTo>
                  <a:pt x="221541" y="27003"/>
                  <a:pt x="221893" y="26799"/>
                  <a:pt x="222014" y="26379"/>
                </a:cubicBezTo>
                <a:lnTo>
                  <a:pt x="226327" y="10305"/>
                </a:lnTo>
                <a:lnTo>
                  <a:pt x="229071" y="20106"/>
                </a:lnTo>
                <a:cubicBezTo>
                  <a:pt x="229155" y="20470"/>
                  <a:pt x="229491" y="20722"/>
                  <a:pt x="229884" y="20722"/>
                </a:cubicBezTo>
                <a:lnTo>
                  <a:pt x="243913" y="20722"/>
                </a:lnTo>
                <a:cubicBezTo>
                  <a:pt x="244305" y="20722"/>
                  <a:pt x="244642" y="20470"/>
                  <a:pt x="244726" y="20106"/>
                </a:cubicBezTo>
                <a:lnTo>
                  <a:pt x="247470" y="10305"/>
                </a:lnTo>
                <a:lnTo>
                  <a:pt x="251782" y="26379"/>
                </a:lnTo>
                <a:cubicBezTo>
                  <a:pt x="251891" y="26799"/>
                  <a:pt x="252242" y="27003"/>
                  <a:pt x="252594" y="27003"/>
                </a:cubicBezTo>
                <a:cubicBezTo>
                  <a:pt x="252970" y="27003"/>
                  <a:pt x="253348" y="26771"/>
                  <a:pt x="253435" y="26323"/>
                </a:cubicBezTo>
                <a:lnTo>
                  <a:pt x="257355" y="5545"/>
                </a:lnTo>
                <a:lnTo>
                  <a:pt x="260968" y="26295"/>
                </a:lnTo>
                <a:cubicBezTo>
                  <a:pt x="261052" y="26687"/>
                  <a:pt x="261360" y="26967"/>
                  <a:pt x="261724" y="26995"/>
                </a:cubicBezTo>
                <a:lnTo>
                  <a:pt x="261808" y="26995"/>
                </a:lnTo>
                <a:cubicBezTo>
                  <a:pt x="262172" y="26995"/>
                  <a:pt x="262480" y="26771"/>
                  <a:pt x="262592" y="26435"/>
                </a:cubicBezTo>
                <a:lnTo>
                  <a:pt x="266288" y="16214"/>
                </a:lnTo>
                <a:lnTo>
                  <a:pt x="283987" y="16214"/>
                </a:lnTo>
                <a:cubicBezTo>
                  <a:pt x="285107" y="16214"/>
                  <a:pt x="285107" y="14534"/>
                  <a:pt x="283987" y="14534"/>
                </a:cubicBezTo>
                <a:lnTo>
                  <a:pt x="265672" y="14534"/>
                </a:lnTo>
                <a:cubicBezTo>
                  <a:pt x="265336" y="14534"/>
                  <a:pt x="265000" y="14758"/>
                  <a:pt x="264888" y="15094"/>
                </a:cubicBezTo>
                <a:lnTo>
                  <a:pt x="262088" y="22906"/>
                </a:lnTo>
                <a:lnTo>
                  <a:pt x="258195" y="700"/>
                </a:lnTo>
                <a:cubicBezTo>
                  <a:pt x="258139" y="308"/>
                  <a:pt x="257775" y="0"/>
                  <a:pt x="257383" y="0"/>
                </a:cubicBezTo>
                <a:cubicBezTo>
                  <a:pt x="256963" y="0"/>
                  <a:pt x="256627" y="280"/>
                  <a:pt x="256543" y="672"/>
                </a:cubicBezTo>
                <a:lnTo>
                  <a:pt x="252455" y="22374"/>
                </a:lnTo>
                <a:lnTo>
                  <a:pt x="248310" y="6889"/>
                </a:lnTo>
                <a:cubicBezTo>
                  <a:pt x="248198" y="6525"/>
                  <a:pt x="247862" y="6273"/>
                  <a:pt x="247498" y="6273"/>
                </a:cubicBezTo>
                <a:cubicBezTo>
                  <a:pt x="247106" y="6273"/>
                  <a:pt x="246770" y="6525"/>
                  <a:pt x="246686" y="6889"/>
                </a:cubicBezTo>
                <a:lnTo>
                  <a:pt x="243269" y="19042"/>
                </a:lnTo>
                <a:lnTo>
                  <a:pt x="230500" y="19042"/>
                </a:lnTo>
                <a:lnTo>
                  <a:pt x="227111" y="6889"/>
                </a:lnTo>
                <a:cubicBezTo>
                  <a:pt x="226999" y="6525"/>
                  <a:pt x="226691" y="6273"/>
                  <a:pt x="226299" y="6273"/>
                </a:cubicBezTo>
                <a:cubicBezTo>
                  <a:pt x="225907" y="6273"/>
                  <a:pt x="225599" y="6525"/>
                  <a:pt x="225487" y="6889"/>
                </a:cubicBezTo>
                <a:lnTo>
                  <a:pt x="221342" y="22374"/>
                </a:lnTo>
                <a:lnTo>
                  <a:pt x="217254" y="672"/>
                </a:lnTo>
                <a:cubicBezTo>
                  <a:pt x="217170" y="280"/>
                  <a:pt x="216834" y="0"/>
                  <a:pt x="216414" y="0"/>
                </a:cubicBezTo>
                <a:cubicBezTo>
                  <a:pt x="215994" y="0"/>
                  <a:pt x="215658" y="308"/>
                  <a:pt x="215574" y="700"/>
                </a:cubicBezTo>
                <a:lnTo>
                  <a:pt x="211709" y="22906"/>
                </a:lnTo>
                <a:lnTo>
                  <a:pt x="208909" y="15094"/>
                </a:lnTo>
                <a:cubicBezTo>
                  <a:pt x="208769" y="14758"/>
                  <a:pt x="208461" y="14534"/>
                  <a:pt x="208097" y="14534"/>
                </a:cubicBezTo>
                <a:lnTo>
                  <a:pt x="189026" y="14534"/>
                </a:lnTo>
                <a:cubicBezTo>
                  <a:pt x="188662" y="14534"/>
                  <a:pt x="188354" y="14758"/>
                  <a:pt x="188242" y="15094"/>
                </a:cubicBezTo>
                <a:lnTo>
                  <a:pt x="185442" y="22906"/>
                </a:lnTo>
                <a:lnTo>
                  <a:pt x="181549" y="700"/>
                </a:lnTo>
                <a:cubicBezTo>
                  <a:pt x="181465" y="308"/>
                  <a:pt x="181129" y="0"/>
                  <a:pt x="180709" y="0"/>
                </a:cubicBezTo>
                <a:cubicBezTo>
                  <a:pt x="180317" y="0"/>
                  <a:pt x="179953" y="280"/>
                  <a:pt x="179897" y="672"/>
                </a:cubicBezTo>
                <a:lnTo>
                  <a:pt x="175808" y="22374"/>
                </a:lnTo>
                <a:lnTo>
                  <a:pt x="171636" y="6889"/>
                </a:lnTo>
                <a:cubicBezTo>
                  <a:pt x="171552" y="6525"/>
                  <a:pt x="171216" y="6273"/>
                  <a:pt x="170824" y="6273"/>
                </a:cubicBezTo>
                <a:cubicBezTo>
                  <a:pt x="170460" y="6273"/>
                  <a:pt x="170124" y="6525"/>
                  <a:pt x="170012" y="6889"/>
                </a:cubicBezTo>
                <a:lnTo>
                  <a:pt x="166623" y="19042"/>
                </a:lnTo>
                <a:lnTo>
                  <a:pt x="153853" y="19042"/>
                </a:lnTo>
                <a:lnTo>
                  <a:pt x="150465" y="6889"/>
                </a:lnTo>
                <a:cubicBezTo>
                  <a:pt x="150353" y="6525"/>
                  <a:pt x="150017" y="6273"/>
                  <a:pt x="149653" y="6273"/>
                </a:cubicBezTo>
                <a:lnTo>
                  <a:pt x="149625" y="6273"/>
                </a:lnTo>
                <a:cubicBezTo>
                  <a:pt x="149261" y="6273"/>
                  <a:pt x="148925" y="6525"/>
                  <a:pt x="148841" y="6889"/>
                </a:cubicBezTo>
                <a:lnTo>
                  <a:pt x="144668" y="22374"/>
                </a:lnTo>
                <a:lnTo>
                  <a:pt x="140580" y="672"/>
                </a:lnTo>
                <a:cubicBezTo>
                  <a:pt x="140496" y="280"/>
                  <a:pt x="140160" y="0"/>
                  <a:pt x="139768" y="0"/>
                </a:cubicBezTo>
                <a:lnTo>
                  <a:pt x="139740" y="0"/>
                </a:lnTo>
                <a:cubicBezTo>
                  <a:pt x="139348" y="0"/>
                  <a:pt x="138983" y="308"/>
                  <a:pt x="138927" y="700"/>
                </a:cubicBezTo>
                <a:lnTo>
                  <a:pt x="135035" y="22906"/>
                </a:lnTo>
                <a:lnTo>
                  <a:pt x="132235" y="15094"/>
                </a:lnTo>
                <a:cubicBezTo>
                  <a:pt x="132123" y="14758"/>
                  <a:pt x="131786" y="14534"/>
                  <a:pt x="131450" y="14534"/>
                </a:cubicBezTo>
                <a:lnTo>
                  <a:pt x="112352" y="14534"/>
                </a:lnTo>
                <a:cubicBezTo>
                  <a:pt x="112016" y="14534"/>
                  <a:pt x="111680" y="14758"/>
                  <a:pt x="111568" y="15094"/>
                </a:cubicBezTo>
                <a:lnTo>
                  <a:pt x="108767" y="22906"/>
                </a:lnTo>
                <a:lnTo>
                  <a:pt x="104875" y="700"/>
                </a:lnTo>
                <a:cubicBezTo>
                  <a:pt x="104819" y="308"/>
                  <a:pt x="104455" y="0"/>
                  <a:pt x="104063" y="0"/>
                </a:cubicBezTo>
                <a:cubicBezTo>
                  <a:pt x="103643" y="0"/>
                  <a:pt x="103307" y="280"/>
                  <a:pt x="103223" y="672"/>
                </a:cubicBezTo>
                <a:lnTo>
                  <a:pt x="99134" y="22374"/>
                </a:lnTo>
                <a:lnTo>
                  <a:pt x="94990" y="6889"/>
                </a:lnTo>
                <a:cubicBezTo>
                  <a:pt x="94878" y="6525"/>
                  <a:pt x="94542" y="6273"/>
                  <a:pt x="94177" y="6273"/>
                </a:cubicBezTo>
                <a:cubicBezTo>
                  <a:pt x="93785" y="6273"/>
                  <a:pt x="93449" y="6525"/>
                  <a:pt x="93365" y="6889"/>
                </a:cubicBezTo>
                <a:lnTo>
                  <a:pt x="89949" y="19042"/>
                </a:lnTo>
                <a:lnTo>
                  <a:pt x="77543" y="19042"/>
                </a:lnTo>
                <a:lnTo>
                  <a:pt x="74155" y="6889"/>
                </a:lnTo>
                <a:cubicBezTo>
                  <a:pt x="74043" y="6525"/>
                  <a:pt x="73707" y="6273"/>
                  <a:pt x="73343" y="6273"/>
                </a:cubicBezTo>
                <a:lnTo>
                  <a:pt x="73315" y="6273"/>
                </a:lnTo>
                <a:cubicBezTo>
                  <a:pt x="72951" y="6273"/>
                  <a:pt x="72615" y="6525"/>
                  <a:pt x="72531" y="6889"/>
                </a:cubicBezTo>
                <a:lnTo>
                  <a:pt x="68358" y="22374"/>
                </a:lnTo>
                <a:lnTo>
                  <a:pt x="64270" y="672"/>
                </a:lnTo>
                <a:cubicBezTo>
                  <a:pt x="64186" y="280"/>
                  <a:pt x="63849" y="0"/>
                  <a:pt x="63457" y="0"/>
                </a:cubicBezTo>
                <a:lnTo>
                  <a:pt x="63429" y="0"/>
                </a:lnTo>
                <a:cubicBezTo>
                  <a:pt x="63037" y="0"/>
                  <a:pt x="62673" y="308"/>
                  <a:pt x="62617" y="700"/>
                </a:cubicBezTo>
                <a:lnTo>
                  <a:pt x="58725" y="22906"/>
                </a:lnTo>
                <a:lnTo>
                  <a:pt x="55924" y="15094"/>
                </a:lnTo>
                <a:cubicBezTo>
                  <a:pt x="55812" y="14758"/>
                  <a:pt x="55476" y="14534"/>
                  <a:pt x="55140" y="14534"/>
                </a:cubicBezTo>
                <a:lnTo>
                  <a:pt x="36042" y="14534"/>
                </a:lnTo>
                <a:cubicBezTo>
                  <a:pt x="35706" y="14534"/>
                  <a:pt x="35370" y="14758"/>
                  <a:pt x="35258" y="15094"/>
                </a:cubicBezTo>
                <a:lnTo>
                  <a:pt x="32457" y="22906"/>
                </a:lnTo>
                <a:lnTo>
                  <a:pt x="28565" y="700"/>
                </a:lnTo>
                <a:cubicBezTo>
                  <a:pt x="28509" y="308"/>
                  <a:pt x="28145" y="0"/>
                  <a:pt x="27753"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cxnSp>
        <p:nvCxnSpPr>
          <p:cNvPr id="11" name="Google Shape;1768;p62">
            <a:extLst>
              <a:ext uri="{FF2B5EF4-FFF2-40B4-BE49-F238E27FC236}">
                <a16:creationId xmlns:a16="http://schemas.microsoft.com/office/drawing/2014/main" id="{839B7911-A964-4ED3-9E77-B65986A57246}"/>
              </a:ext>
            </a:extLst>
          </p:cNvPr>
          <p:cNvCxnSpPr/>
          <p:nvPr/>
        </p:nvCxnSpPr>
        <p:spPr>
          <a:xfrm>
            <a:off x="2814637" y="5555686"/>
            <a:ext cx="0" cy="2927158"/>
          </a:xfrm>
          <a:prstGeom prst="straightConnector1">
            <a:avLst/>
          </a:prstGeom>
          <a:noFill/>
          <a:ln w="19050" cap="flat" cmpd="sng">
            <a:solidFill>
              <a:schemeClr val="dk1"/>
            </a:solidFill>
            <a:prstDash val="solid"/>
            <a:round/>
            <a:headEnd type="none" w="med" len="med"/>
            <a:tailEnd type="none" w="med" len="med"/>
          </a:ln>
        </p:spPr>
      </p:cxnSp>
      <p:sp>
        <p:nvSpPr>
          <p:cNvPr id="12" name="Google Shape;1769;p62">
            <a:extLst>
              <a:ext uri="{FF2B5EF4-FFF2-40B4-BE49-F238E27FC236}">
                <a16:creationId xmlns:a16="http://schemas.microsoft.com/office/drawing/2014/main" id="{58DE7769-D339-41C4-822B-8DB1C2FCC3C0}"/>
              </a:ext>
            </a:extLst>
          </p:cNvPr>
          <p:cNvSpPr/>
          <p:nvPr/>
        </p:nvSpPr>
        <p:spPr>
          <a:xfrm flipH="1">
            <a:off x="2657440" y="5220765"/>
            <a:ext cx="314395" cy="314395"/>
          </a:xfrm>
          <a:prstGeom prst="ellipse">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cxnSp>
        <p:nvCxnSpPr>
          <p:cNvPr id="13" name="Google Shape;1770;p62">
            <a:extLst>
              <a:ext uri="{FF2B5EF4-FFF2-40B4-BE49-F238E27FC236}">
                <a16:creationId xmlns:a16="http://schemas.microsoft.com/office/drawing/2014/main" id="{47351991-35AA-4AE8-89EE-B7FD1A89EC79}"/>
              </a:ext>
            </a:extLst>
          </p:cNvPr>
          <p:cNvCxnSpPr/>
          <p:nvPr/>
        </p:nvCxnSpPr>
        <p:spPr>
          <a:xfrm>
            <a:off x="17779586" y="5558086"/>
            <a:ext cx="0" cy="2924758"/>
          </a:xfrm>
          <a:prstGeom prst="straightConnector1">
            <a:avLst/>
          </a:prstGeom>
          <a:noFill/>
          <a:ln w="19050" cap="flat" cmpd="sng">
            <a:solidFill>
              <a:schemeClr val="dk1"/>
            </a:solidFill>
            <a:prstDash val="solid"/>
            <a:round/>
            <a:headEnd type="none" w="med" len="med"/>
            <a:tailEnd type="none" w="med" len="med"/>
          </a:ln>
        </p:spPr>
      </p:cxnSp>
      <p:sp>
        <p:nvSpPr>
          <p:cNvPr id="14" name="Google Shape;1771;p62">
            <a:extLst>
              <a:ext uri="{FF2B5EF4-FFF2-40B4-BE49-F238E27FC236}">
                <a16:creationId xmlns:a16="http://schemas.microsoft.com/office/drawing/2014/main" id="{9FA8E727-767A-427F-A8C0-011FFC15B94E}"/>
              </a:ext>
            </a:extLst>
          </p:cNvPr>
          <p:cNvSpPr/>
          <p:nvPr/>
        </p:nvSpPr>
        <p:spPr>
          <a:xfrm flipH="1">
            <a:off x="17622381" y="5220765"/>
            <a:ext cx="314395" cy="314395"/>
          </a:xfrm>
          <a:prstGeom prst="ellipse">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cxnSp>
        <p:nvCxnSpPr>
          <p:cNvPr id="15" name="Google Shape;1772;p62">
            <a:extLst>
              <a:ext uri="{FF2B5EF4-FFF2-40B4-BE49-F238E27FC236}">
                <a16:creationId xmlns:a16="http://schemas.microsoft.com/office/drawing/2014/main" id="{CEE127B6-E9EE-4858-8F1B-842BBB615CA2}"/>
              </a:ext>
            </a:extLst>
          </p:cNvPr>
          <p:cNvCxnSpPr/>
          <p:nvPr/>
        </p:nvCxnSpPr>
        <p:spPr>
          <a:xfrm>
            <a:off x="12783124" y="4966895"/>
            <a:ext cx="0" cy="3515949"/>
          </a:xfrm>
          <a:prstGeom prst="straightConnector1">
            <a:avLst/>
          </a:prstGeom>
          <a:noFill/>
          <a:ln w="19050" cap="flat" cmpd="sng">
            <a:solidFill>
              <a:schemeClr val="dk1"/>
            </a:solidFill>
            <a:prstDash val="solid"/>
            <a:round/>
            <a:headEnd type="none" w="med" len="med"/>
            <a:tailEnd type="none" w="med" len="med"/>
          </a:ln>
        </p:spPr>
      </p:cxnSp>
      <p:sp>
        <p:nvSpPr>
          <p:cNvPr id="16" name="Google Shape;1773;p62">
            <a:extLst>
              <a:ext uri="{FF2B5EF4-FFF2-40B4-BE49-F238E27FC236}">
                <a16:creationId xmlns:a16="http://schemas.microsoft.com/office/drawing/2014/main" id="{919AC890-42D4-4F22-8E26-C77FA12D46E1}"/>
              </a:ext>
            </a:extLst>
          </p:cNvPr>
          <p:cNvSpPr/>
          <p:nvPr/>
        </p:nvSpPr>
        <p:spPr>
          <a:xfrm flipH="1">
            <a:off x="12625919" y="4652507"/>
            <a:ext cx="314395" cy="314395"/>
          </a:xfrm>
          <a:prstGeom prst="ellipse">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cxnSp>
        <p:nvCxnSpPr>
          <p:cNvPr id="17" name="Google Shape;1774;p62">
            <a:extLst>
              <a:ext uri="{FF2B5EF4-FFF2-40B4-BE49-F238E27FC236}">
                <a16:creationId xmlns:a16="http://schemas.microsoft.com/office/drawing/2014/main" id="{19EA8754-8E04-461F-B814-DBFB4EA2D101}"/>
              </a:ext>
            </a:extLst>
          </p:cNvPr>
          <p:cNvCxnSpPr/>
          <p:nvPr/>
        </p:nvCxnSpPr>
        <p:spPr>
          <a:xfrm>
            <a:off x="7798931" y="5151691"/>
            <a:ext cx="0" cy="3331152"/>
          </a:xfrm>
          <a:prstGeom prst="straightConnector1">
            <a:avLst/>
          </a:prstGeom>
          <a:noFill/>
          <a:ln w="19050" cap="flat" cmpd="sng">
            <a:solidFill>
              <a:schemeClr val="dk1"/>
            </a:solidFill>
            <a:prstDash val="solid"/>
            <a:round/>
            <a:headEnd type="none" w="med" len="med"/>
            <a:tailEnd type="none" w="med" len="med"/>
          </a:ln>
        </p:spPr>
      </p:cxnSp>
      <p:sp>
        <p:nvSpPr>
          <p:cNvPr id="18" name="Google Shape;1775;p62">
            <a:extLst>
              <a:ext uri="{FF2B5EF4-FFF2-40B4-BE49-F238E27FC236}">
                <a16:creationId xmlns:a16="http://schemas.microsoft.com/office/drawing/2014/main" id="{3178E249-7541-451E-8DC1-77926C9EAF22}"/>
              </a:ext>
            </a:extLst>
          </p:cNvPr>
          <p:cNvSpPr/>
          <p:nvPr/>
        </p:nvSpPr>
        <p:spPr>
          <a:xfrm flipH="1">
            <a:off x="7641726" y="4830037"/>
            <a:ext cx="314395" cy="314395"/>
          </a:xfrm>
          <a:prstGeom prst="ellipse">
            <a:avLst/>
          </a:prstGeom>
          <a:noFill/>
          <a:ln w="19050" cap="flat" cmpd="sng">
            <a:solidFill>
              <a:schemeClr val="dk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1759;p62">
            <a:extLst>
              <a:ext uri="{FF2B5EF4-FFF2-40B4-BE49-F238E27FC236}">
                <a16:creationId xmlns:a16="http://schemas.microsoft.com/office/drawing/2014/main" id="{42033E32-0F37-48CD-895D-C30DFAC07DEC}"/>
              </a:ext>
            </a:extLst>
          </p:cNvPr>
          <p:cNvSpPr txBox="1">
            <a:spLocks/>
          </p:cNvSpPr>
          <p:nvPr/>
        </p:nvSpPr>
        <p:spPr>
          <a:xfrm>
            <a:off x="2384481" y="8535632"/>
            <a:ext cx="4709532" cy="874356"/>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5600" b="0" i="0" u="none" strike="noStrike" kern="1200" cap="none" spc="0" normalizeH="0" baseline="0" noProof="0">
                <a:ln>
                  <a:noFill/>
                </a:ln>
                <a:solidFill>
                  <a:srgbClr val="2A9D8F"/>
                </a:solidFill>
                <a:effectLst/>
                <a:uLnTx/>
                <a:uFillTx/>
                <a:latin typeface="Montserrat Light"/>
                <a:ea typeface="+mn-ea"/>
                <a:cs typeface="+mn-cs"/>
              </a:rPr>
              <a:t>Phase 1</a:t>
            </a:r>
          </a:p>
        </p:txBody>
      </p:sp>
      <p:sp>
        <p:nvSpPr>
          <p:cNvPr id="27" name="Google Shape;1689;p60">
            <a:extLst>
              <a:ext uri="{FF2B5EF4-FFF2-40B4-BE49-F238E27FC236}">
                <a16:creationId xmlns:a16="http://schemas.microsoft.com/office/drawing/2014/main" id="{E4A65C66-987C-42BD-93E7-D90578C7117A}"/>
              </a:ext>
            </a:extLst>
          </p:cNvPr>
          <p:cNvSpPr txBox="1">
            <a:spLocks/>
          </p:cNvSpPr>
          <p:nvPr/>
        </p:nvSpPr>
        <p:spPr>
          <a:xfrm>
            <a:off x="2384481" y="9698748"/>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Saturn is the ringed one. It’s a gas giant, composed of hydrogen and helium</a:t>
            </a:r>
          </a:p>
        </p:txBody>
      </p:sp>
      <p:sp>
        <p:nvSpPr>
          <p:cNvPr id="28" name="Google Shape;1759;p62">
            <a:extLst>
              <a:ext uri="{FF2B5EF4-FFF2-40B4-BE49-F238E27FC236}">
                <a16:creationId xmlns:a16="http://schemas.microsoft.com/office/drawing/2014/main" id="{B2CFA28D-5832-4C3D-BE65-A290033911DB}"/>
              </a:ext>
            </a:extLst>
          </p:cNvPr>
          <p:cNvSpPr txBox="1">
            <a:spLocks/>
          </p:cNvSpPr>
          <p:nvPr/>
        </p:nvSpPr>
        <p:spPr>
          <a:xfrm>
            <a:off x="7798931" y="8535632"/>
            <a:ext cx="4709532" cy="874356"/>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5600" b="0" i="0" u="none" strike="noStrike" kern="1200" cap="none" spc="0" normalizeH="0" baseline="0" noProof="0">
                <a:ln>
                  <a:noFill/>
                </a:ln>
                <a:solidFill>
                  <a:srgbClr val="2A9D8F"/>
                </a:solidFill>
                <a:effectLst/>
                <a:uLnTx/>
                <a:uFillTx/>
                <a:latin typeface="Montserrat Light"/>
                <a:ea typeface="+mn-ea"/>
                <a:cs typeface="+mn-cs"/>
              </a:rPr>
              <a:t>Phase 2</a:t>
            </a:r>
          </a:p>
        </p:txBody>
      </p:sp>
      <p:sp>
        <p:nvSpPr>
          <p:cNvPr id="29" name="Google Shape;1689;p60">
            <a:extLst>
              <a:ext uri="{FF2B5EF4-FFF2-40B4-BE49-F238E27FC236}">
                <a16:creationId xmlns:a16="http://schemas.microsoft.com/office/drawing/2014/main" id="{A6357882-8A95-4788-911D-6CE9871169A1}"/>
              </a:ext>
            </a:extLst>
          </p:cNvPr>
          <p:cNvSpPr txBox="1">
            <a:spLocks/>
          </p:cNvSpPr>
          <p:nvPr/>
        </p:nvSpPr>
        <p:spPr>
          <a:xfrm>
            <a:off x="7798931" y="9698748"/>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Saturn is the ringed one. It’s a gas giant, composed of hydrogen and helium</a:t>
            </a:r>
          </a:p>
        </p:txBody>
      </p:sp>
      <p:sp>
        <p:nvSpPr>
          <p:cNvPr id="30" name="Google Shape;1759;p62">
            <a:extLst>
              <a:ext uri="{FF2B5EF4-FFF2-40B4-BE49-F238E27FC236}">
                <a16:creationId xmlns:a16="http://schemas.microsoft.com/office/drawing/2014/main" id="{79331709-E8B4-4E28-94AD-8206CBF4A001}"/>
              </a:ext>
            </a:extLst>
          </p:cNvPr>
          <p:cNvSpPr txBox="1">
            <a:spLocks/>
          </p:cNvSpPr>
          <p:nvPr/>
        </p:nvSpPr>
        <p:spPr>
          <a:xfrm>
            <a:off x="12580458" y="8535632"/>
            <a:ext cx="4709532" cy="874356"/>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5600" b="0" i="0" u="none" strike="noStrike" kern="1200" cap="none" spc="0" normalizeH="0" baseline="0" noProof="0">
                <a:ln>
                  <a:noFill/>
                </a:ln>
                <a:solidFill>
                  <a:srgbClr val="2A9D8F"/>
                </a:solidFill>
                <a:effectLst/>
                <a:uLnTx/>
                <a:uFillTx/>
                <a:latin typeface="Montserrat Light"/>
                <a:ea typeface="+mn-ea"/>
                <a:cs typeface="+mn-cs"/>
              </a:rPr>
              <a:t>Phase 3</a:t>
            </a:r>
          </a:p>
        </p:txBody>
      </p:sp>
      <p:sp>
        <p:nvSpPr>
          <p:cNvPr id="31" name="Google Shape;1689;p60">
            <a:extLst>
              <a:ext uri="{FF2B5EF4-FFF2-40B4-BE49-F238E27FC236}">
                <a16:creationId xmlns:a16="http://schemas.microsoft.com/office/drawing/2014/main" id="{6B69B45C-AF7A-4098-AAB7-8AFF1572150A}"/>
              </a:ext>
            </a:extLst>
          </p:cNvPr>
          <p:cNvSpPr txBox="1">
            <a:spLocks/>
          </p:cNvSpPr>
          <p:nvPr/>
        </p:nvSpPr>
        <p:spPr>
          <a:xfrm>
            <a:off x="12580458" y="9698748"/>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Saturn is the ringed one. It’s a gas giant, composed of hydrogen and helium</a:t>
            </a:r>
          </a:p>
        </p:txBody>
      </p:sp>
      <p:sp>
        <p:nvSpPr>
          <p:cNvPr id="32" name="Google Shape;1759;p62">
            <a:extLst>
              <a:ext uri="{FF2B5EF4-FFF2-40B4-BE49-F238E27FC236}">
                <a16:creationId xmlns:a16="http://schemas.microsoft.com/office/drawing/2014/main" id="{F5FCB77E-6393-4AAB-A5A4-95DD00660A42}"/>
              </a:ext>
            </a:extLst>
          </p:cNvPr>
          <p:cNvSpPr txBox="1">
            <a:spLocks/>
          </p:cNvSpPr>
          <p:nvPr/>
        </p:nvSpPr>
        <p:spPr>
          <a:xfrm>
            <a:off x="17852646" y="8535632"/>
            <a:ext cx="4709532" cy="874356"/>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5600" b="0" i="0" u="none" strike="noStrike" kern="1200" cap="none" spc="0" normalizeH="0" baseline="0" noProof="0">
                <a:ln>
                  <a:noFill/>
                </a:ln>
                <a:solidFill>
                  <a:srgbClr val="2A9D8F"/>
                </a:solidFill>
                <a:effectLst/>
                <a:uLnTx/>
                <a:uFillTx/>
                <a:latin typeface="Montserrat Light"/>
                <a:ea typeface="+mn-ea"/>
                <a:cs typeface="+mn-cs"/>
              </a:rPr>
              <a:t>Phase 4</a:t>
            </a:r>
          </a:p>
        </p:txBody>
      </p:sp>
      <p:sp>
        <p:nvSpPr>
          <p:cNvPr id="33" name="Google Shape;1689;p60">
            <a:extLst>
              <a:ext uri="{FF2B5EF4-FFF2-40B4-BE49-F238E27FC236}">
                <a16:creationId xmlns:a16="http://schemas.microsoft.com/office/drawing/2014/main" id="{664F78ED-E1B2-49F2-B3BD-62AA0C063E6D}"/>
              </a:ext>
            </a:extLst>
          </p:cNvPr>
          <p:cNvSpPr txBox="1">
            <a:spLocks/>
          </p:cNvSpPr>
          <p:nvPr/>
        </p:nvSpPr>
        <p:spPr>
          <a:xfrm>
            <a:off x="17852646" y="9698748"/>
            <a:ext cx="4997527" cy="1337581"/>
          </a:xfrm>
          <a:prstGeom prst="rect">
            <a:avLst/>
          </a:prstGeom>
        </p:spPr>
        <p:txBody>
          <a:bodyPr spcFirstLastPara="1" wrap="square" lIns="243796" tIns="243796" rIns="243796" bIns="243796"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272E3A"/>
                </a:solidFill>
                <a:effectLst/>
                <a:uLnTx/>
                <a:uFillTx/>
                <a:latin typeface="Montserrat Light"/>
                <a:ea typeface="+mn-ea"/>
                <a:cs typeface="+mn-cs"/>
              </a:rPr>
              <a:t>Saturn is the ringed one. It’s a gas giant, composed of hydrogen and helium</a:t>
            </a:r>
          </a:p>
        </p:txBody>
      </p:sp>
    </p:spTree>
    <p:extLst>
      <p:ext uri="{BB962C8B-B14F-4D97-AF65-F5344CB8AC3E}">
        <p14:creationId xmlns:p14="http://schemas.microsoft.com/office/powerpoint/2010/main" val="17176385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918;p57">
            <a:extLst>
              <a:ext uri="{FF2B5EF4-FFF2-40B4-BE49-F238E27FC236}">
                <a16:creationId xmlns:a16="http://schemas.microsoft.com/office/drawing/2014/main" id="{AEC1E14D-18FB-4300-BA65-8E0E1359A52D}"/>
              </a:ext>
            </a:extLst>
          </p:cNvPr>
          <p:cNvGrpSpPr/>
          <p:nvPr/>
        </p:nvGrpSpPr>
        <p:grpSpPr>
          <a:xfrm rot="-1710627">
            <a:off x="-27704" y="2214485"/>
            <a:ext cx="11990789" cy="10675874"/>
            <a:chOff x="852850" y="238100"/>
            <a:chExt cx="5899600" cy="5238125"/>
          </a:xfrm>
        </p:grpSpPr>
        <p:sp>
          <p:nvSpPr>
            <p:cNvPr id="3" name="Google Shape;1919;p57">
              <a:extLst>
                <a:ext uri="{FF2B5EF4-FFF2-40B4-BE49-F238E27FC236}">
                  <a16:creationId xmlns:a16="http://schemas.microsoft.com/office/drawing/2014/main" id="{B57ED101-1D0B-4D96-B06D-5CFC70DFB0B6}"/>
                </a:ext>
              </a:extLst>
            </p:cNvPr>
            <p:cNvSpPr/>
            <p:nvPr/>
          </p:nvSpPr>
          <p:spPr>
            <a:xfrm>
              <a:off x="4684650" y="238100"/>
              <a:ext cx="2067800" cy="2840350"/>
            </a:xfrm>
            <a:custGeom>
              <a:avLst/>
              <a:gdLst/>
              <a:ahLst/>
              <a:cxnLst/>
              <a:rect l="l" t="t" r="r" b="b"/>
              <a:pathLst>
                <a:path w="82712" h="113614" extrusionOk="0">
                  <a:moveTo>
                    <a:pt x="17573" y="912"/>
                  </a:moveTo>
                  <a:cubicBezTo>
                    <a:pt x="18277" y="912"/>
                    <a:pt x="19036" y="1065"/>
                    <a:pt x="19812" y="1223"/>
                  </a:cubicBezTo>
                  <a:cubicBezTo>
                    <a:pt x="24010" y="2069"/>
                    <a:pt x="30403" y="2344"/>
                    <a:pt x="33475" y="5759"/>
                  </a:cubicBezTo>
                  <a:cubicBezTo>
                    <a:pt x="28514" y="7136"/>
                    <a:pt x="23604" y="9189"/>
                    <a:pt x="19378" y="12147"/>
                  </a:cubicBezTo>
                  <a:cubicBezTo>
                    <a:pt x="19373" y="12096"/>
                    <a:pt x="19347" y="12051"/>
                    <a:pt x="19283" y="12041"/>
                  </a:cubicBezTo>
                  <a:cubicBezTo>
                    <a:pt x="17952" y="11849"/>
                    <a:pt x="16599" y="11791"/>
                    <a:pt x="15313" y="11360"/>
                  </a:cubicBezTo>
                  <a:cubicBezTo>
                    <a:pt x="13123" y="10628"/>
                    <a:pt x="13415" y="8083"/>
                    <a:pt x="13777" y="6222"/>
                  </a:cubicBezTo>
                  <a:cubicBezTo>
                    <a:pt x="13987" y="5124"/>
                    <a:pt x="14226" y="3880"/>
                    <a:pt x="14687" y="2865"/>
                  </a:cubicBezTo>
                  <a:cubicBezTo>
                    <a:pt x="15384" y="1335"/>
                    <a:pt x="16403" y="912"/>
                    <a:pt x="17573" y="912"/>
                  </a:cubicBezTo>
                  <a:close/>
                  <a:moveTo>
                    <a:pt x="65368" y="5732"/>
                  </a:moveTo>
                  <a:cubicBezTo>
                    <a:pt x="65395" y="5741"/>
                    <a:pt x="65423" y="5749"/>
                    <a:pt x="65451" y="5755"/>
                  </a:cubicBezTo>
                  <a:cubicBezTo>
                    <a:pt x="68761" y="6194"/>
                    <a:pt x="72016" y="6930"/>
                    <a:pt x="75245" y="7771"/>
                  </a:cubicBezTo>
                  <a:cubicBezTo>
                    <a:pt x="76460" y="8091"/>
                    <a:pt x="78289" y="8274"/>
                    <a:pt x="79341" y="9006"/>
                  </a:cubicBezTo>
                  <a:cubicBezTo>
                    <a:pt x="81658" y="10625"/>
                    <a:pt x="79798" y="13313"/>
                    <a:pt x="78811" y="14895"/>
                  </a:cubicBezTo>
                  <a:cubicBezTo>
                    <a:pt x="77740" y="16605"/>
                    <a:pt x="76982" y="17556"/>
                    <a:pt x="75079" y="17588"/>
                  </a:cubicBezTo>
                  <a:cubicBezTo>
                    <a:pt x="75056" y="17561"/>
                    <a:pt x="75038" y="17533"/>
                    <a:pt x="75015" y="17506"/>
                  </a:cubicBezTo>
                  <a:cubicBezTo>
                    <a:pt x="74946" y="17416"/>
                    <a:pt x="74854" y="17378"/>
                    <a:pt x="74761" y="17378"/>
                  </a:cubicBezTo>
                  <a:cubicBezTo>
                    <a:pt x="74627" y="17378"/>
                    <a:pt x="74489" y="17455"/>
                    <a:pt x="74403" y="17565"/>
                  </a:cubicBezTo>
                  <a:cubicBezTo>
                    <a:pt x="74400" y="17565"/>
                    <a:pt x="74396" y="17565"/>
                    <a:pt x="74393" y="17565"/>
                  </a:cubicBezTo>
                  <a:cubicBezTo>
                    <a:pt x="74382" y="17565"/>
                    <a:pt x="74372" y="17564"/>
                    <a:pt x="74361" y="17561"/>
                  </a:cubicBezTo>
                  <a:cubicBezTo>
                    <a:pt x="72954" y="17442"/>
                    <a:pt x="71522" y="17025"/>
                    <a:pt x="70192" y="16563"/>
                  </a:cubicBezTo>
                  <a:cubicBezTo>
                    <a:pt x="67292" y="15549"/>
                    <a:pt x="64832" y="13849"/>
                    <a:pt x="62446" y="11964"/>
                  </a:cubicBezTo>
                  <a:cubicBezTo>
                    <a:pt x="62780" y="9394"/>
                    <a:pt x="63749" y="7666"/>
                    <a:pt x="65368" y="5732"/>
                  </a:cubicBezTo>
                  <a:close/>
                  <a:moveTo>
                    <a:pt x="48592" y="4786"/>
                  </a:moveTo>
                  <a:cubicBezTo>
                    <a:pt x="53465" y="4786"/>
                    <a:pt x="58340" y="5424"/>
                    <a:pt x="63091" y="6711"/>
                  </a:cubicBezTo>
                  <a:cubicBezTo>
                    <a:pt x="63122" y="6719"/>
                    <a:pt x="63152" y="6720"/>
                    <a:pt x="63181" y="6720"/>
                  </a:cubicBezTo>
                  <a:cubicBezTo>
                    <a:pt x="63198" y="6720"/>
                    <a:pt x="63215" y="6720"/>
                    <a:pt x="63232" y="6720"/>
                  </a:cubicBezTo>
                  <a:cubicBezTo>
                    <a:pt x="62583" y="7671"/>
                    <a:pt x="62144" y="8796"/>
                    <a:pt x="61952" y="9930"/>
                  </a:cubicBezTo>
                  <a:cubicBezTo>
                    <a:pt x="61897" y="9889"/>
                    <a:pt x="61836" y="9860"/>
                    <a:pt x="61770" y="9842"/>
                  </a:cubicBezTo>
                  <a:cubicBezTo>
                    <a:pt x="57432" y="8653"/>
                    <a:pt x="52905" y="8029"/>
                    <a:pt x="48404" y="8029"/>
                  </a:cubicBezTo>
                  <a:cubicBezTo>
                    <a:pt x="43592" y="8029"/>
                    <a:pt x="38810" y="8743"/>
                    <a:pt x="34322" y="10245"/>
                  </a:cubicBezTo>
                  <a:cubicBezTo>
                    <a:pt x="34175" y="10249"/>
                    <a:pt x="34033" y="10249"/>
                    <a:pt x="33886" y="10249"/>
                  </a:cubicBezTo>
                  <a:cubicBezTo>
                    <a:pt x="33676" y="10254"/>
                    <a:pt x="33544" y="10382"/>
                    <a:pt x="33493" y="10533"/>
                  </a:cubicBezTo>
                  <a:cubicBezTo>
                    <a:pt x="27239" y="12782"/>
                    <a:pt x="21595" y="16596"/>
                    <a:pt x="17297" y="22193"/>
                  </a:cubicBezTo>
                  <a:cubicBezTo>
                    <a:pt x="11967" y="29138"/>
                    <a:pt x="10357" y="37913"/>
                    <a:pt x="9218" y="46394"/>
                  </a:cubicBezTo>
                  <a:cubicBezTo>
                    <a:pt x="7893" y="56271"/>
                    <a:pt x="7742" y="66220"/>
                    <a:pt x="7554" y="76170"/>
                  </a:cubicBezTo>
                  <a:cubicBezTo>
                    <a:pt x="7330" y="87913"/>
                    <a:pt x="6877" y="99691"/>
                    <a:pt x="7165" y="111437"/>
                  </a:cubicBezTo>
                  <a:cubicBezTo>
                    <a:pt x="7168" y="111461"/>
                    <a:pt x="7171" y="111484"/>
                    <a:pt x="7179" y="111506"/>
                  </a:cubicBezTo>
                  <a:cubicBezTo>
                    <a:pt x="6371" y="111208"/>
                    <a:pt x="5482" y="111045"/>
                    <a:pt x="4600" y="111045"/>
                  </a:cubicBezTo>
                  <a:cubicBezTo>
                    <a:pt x="3776" y="111045"/>
                    <a:pt x="2958" y="111188"/>
                    <a:pt x="2218" y="111497"/>
                  </a:cubicBezTo>
                  <a:cubicBezTo>
                    <a:pt x="2789" y="91382"/>
                    <a:pt x="3438" y="71250"/>
                    <a:pt x="4367" y="51150"/>
                  </a:cubicBezTo>
                  <a:cubicBezTo>
                    <a:pt x="4802" y="41772"/>
                    <a:pt x="5881" y="32119"/>
                    <a:pt x="10403" y="23724"/>
                  </a:cubicBezTo>
                  <a:cubicBezTo>
                    <a:pt x="14925" y="15320"/>
                    <a:pt x="22593" y="10281"/>
                    <a:pt x="31537" y="7438"/>
                  </a:cubicBezTo>
                  <a:cubicBezTo>
                    <a:pt x="37081" y="5676"/>
                    <a:pt x="42835" y="4786"/>
                    <a:pt x="48592" y="4786"/>
                  </a:cubicBezTo>
                  <a:close/>
                  <a:moveTo>
                    <a:pt x="17370" y="1"/>
                  </a:moveTo>
                  <a:cubicBezTo>
                    <a:pt x="16661" y="1"/>
                    <a:pt x="15963" y="120"/>
                    <a:pt x="15341" y="477"/>
                  </a:cubicBezTo>
                  <a:cubicBezTo>
                    <a:pt x="14170" y="1154"/>
                    <a:pt x="13837" y="2435"/>
                    <a:pt x="13466" y="3655"/>
                  </a:cubicBezTo>
                  <a:cubicBezTo>
                    <a:pt x="12890" y="5567"/>
                    <a:pt x="12360" y="7592"/>
                    <a:pt x="12625" y="9604"/>
                  </a:cubicBezTo>
                  <a:cubicBezTo>
                    <a:pt x="12916" y="11799"/>
                    <a:pt x="14957" y="12668"/>
                    <a:pt x="17013" y="12668"/>
                  </a:cubicBezTo>
                  <a:cubicBezTo>
                    <a:pt x="17703" y="12668"/>
                    <a:pt x="18394" y="12570"/>
                    <a:pt x="19022" y="12393"/>
                  </a:cubicBezTo>
                  <a:lnTo>
                    <a:pt x="19022" y="12393"/>
                  </a:lnTo>
                  <a:cubicBezTo>
                    <a:pt x="16713" y="14057"/>
                    <a:pt x="14623" y="15992"/>
                    <a:pt x="12858" y="18255"/>
                  </a:cubicBezTo>
                  <a:cubicBezTo>
                    <a:pt x="7463" y="25163"/>
                    <a:pt x="5145" y="33837"/>
                    <a:pt x="4180" y="42410"/>
                  </a:cubicBezTo>
                  <a:cubicBezTo>
                    <a:pt x="2987" y="53001"/>
                    <a:pt x="3073" y="63783"/>
                    <a:pt x="2722" y="74423"/>
                  </a:cubicBezTo>
                  <a:cubicBezTo>
                    <a:pt x="2309" y="86850"/>
                    <a:pt x="1847" y="99273"/>
                    <a:pt x="1678" y="111706"/>
                  </a:cubicBezTo>
                  <a:cubicBezTo>
                    <a:pt x="1679" y="111722"/>
                    <a:pt x="1682" y="111737"/>
                    <a:pt x="1688" y="111751"/>
                  </a:cubicBezTo>
                  <a:cubicBezTo>
                    <a:pt x="1062" y="112100"/>
                    <a:pt x="514" y="112580"/>
                    <a:pt x="97" y="113215"/>
                  </a:cubicBezTo>
                  <a:cubicBezTo>
                    <a:pt x="1" y="113358"/>
                    <a:pt x="66" y="113522"/>
                    <a:pt x="179" y="113613"/>
                  </a:cubicBezTo>
                  <a:lnTo>
                    <a:pt x="627" y="113576"/>
                  </a:lnTo>
                  <a:cubicBezTo>
                    <a:pt x="2056" y="112632"/>
                    <a:pt x="3542" y="111955"/>
                    <a:pt x="5089" y="111955"/>
                  </a:cubicBezTo>
                  <a:cubicBezTo>
                    <a:pt x="5983" y="111955"/>
                    <a:pt x="6897" y="112181"/>
                    <a:pt x="7833" y="112712"/>
                  </a:cubicBezTo>
                  <a:cubicBezTo>
                    <a:pt x="7900" y="112752"/>
                    <a:pt x="7967" y="112769"/>
                    <a:pt x="8030" y="112769"/>
                  </a:cubicBezTo>
                  <a:cubicBezTo>
                    <a:pt x="8104" y="112769"/>
                    <a:pt x="8172" y="112746"/>
                    <a:pt x="8232" y="112708"/>
                  </a:cubicBezTo>
                  <a:lnTo>
                    <a:pt x="8648" y="112686"/>
                  </a:lnTo>
                  <a:cubicBezTo>
                    <a:pt x="8643" y="112576"/>
                    <a:pt x="8634" y="112465"/>
                    <a:pt x="8629" y="112356"/>
                  </a:cubicBezTo>
                  <a:cubicBezTo>
                    <a:pt x="8621" y="112234"/>
                    <a:pt x="8530" y="112175"/>
                    <a:pt x="8440" y="112175"/>
                  </a:cubicBezTo>
                  <a:cubicBezTo>
                    <a:pt x="8428" y="112175"/>
                    <a:pt x="8416" y="112176"/>
                    <a:pt x="8405" y="112178"/>
                  </a:cubicBezTo>
                  <a:cubicBezTo>
                    <a:pt x="8372" y="112105"/>
                    <a:pt x="8318" y="112045"/>
                    <a:pt x="8249" y="112003"/>
                  </a:cubicBezTo>
                  <a:cubicBezTo>
                    <a:pt x="8032" y="111874"/>
                    <a:pt x="7805" y="111758"/>
                    <a:pt x="7574" y="111656"/>
                  </a:cubicBezTo>
                  <a:cubicBezTo>
                    <a:pt x="7652" y="111611"/>
                    <a:pt x="7700" y="111527"/>
                    <a:pt x="7697" y="111437"/>
                  </a:cubicBezTo>
                  <a:cubicBezTo>
                    <a:pt x="8108" y="92636"/>
                    <a:pt x="7687" y="73724"/>
                    <a:pt x="9145" y="54959"/>
                  </a:cubicBezTo>
                  <a:cubicBezTo>
                    <a:pt x="9851" y="45874"/>
                    <a:pt x="10750" y="35905"/>
                    <a:pt x="14884" y="27639"/>
                  </a:cubicBezTo>
                  <a:cubicBezTo>
                    <a:pt x="18327" y="20757"/>
                    <a:pt x="24396" y="15380"/>
                    <a:pt x="31391" y="12265"/>
                  </a:cubicBezTo>
                  <a:cubicBezTo>
                    <a:pt x="32346" y="11840"/>
                    <a:pt x="33316" y="11470"/>
                    <a:pt x="34299" y="11133"/>
                  </a:cubicBezTo>
                  <a:cubicBezTo>
                    <a:pt x="42437" y="11205"/>
                    <a:pt x="51052" y="11681"/>
                    <a:pt x="58811" y="14283"/>
                  </a:cubicBezTo>
                  <a:cubicBezTo>
                    <a:pt x="66624" y="16907"/>
                    <a:pt x="71613" y="22485"/>
                    <a:pt x="73758" y="30387"/>
                  </a:cubicBezTo>
                  <a:cubicBezTo>
                    <a:pt x="75778" y="37853"/>
                    <a:pt x="75778" y="45960"/>
                    <a:pt x="76139" y="53637"/>
                  </a:cubicBezTo>
                  <a:cubicBezTo>
                    <a:pt x="76552" y="62466"/>
                    <a:pt x="76657" y="71296"/>
                    <a:pt x="76721" y="80130"/>
                  </a:cubicBezTo>
                  <a:cubicBezTo>
                    <a:pt x="76790" y="90079"/>
                    <a:pt x="75998" y="99987"/>
                    <a:pt x="75830" y="109929"/>
                  </a:cubicBezTo>
                  <a:lnTo>
                    <a:pt x="76264" y="109938"/>
                  </a:lnTo>
                  <a:cubicBezTo>
                    <a:pt x="77352" y="100523"/>
                    <a:pt x="77384" y="90934"/>
                    <a:pt x="77548" y="81474"/>
                  </a:cubicBezTo>
                  <a:cubicBezTo>
                    <a:pt x="77709" y="72041"/>
                    <a:pt x="77516" y="62613"/>
                    <a:pt x="77077" y="53189"/>
                  </a:cubicBezTo>
                  <a:cubicBezTo>
                    <a:pt x="76506" y="40807"/>
                    <a:pt x="76816" y="25311"/>
                    <a:pt x="66629" y="17232"/>
                  </a:cubicBezTo>
                  <a:cubicBezTo>
                    <a:pt x="65171" y="16080"/>
                    <a:pt x="63502" y="15073"/>
                    <a:pt x="61587" y="14255"/>
                  </a:cubicBezTo>
                  <a:cubicBezTo>
                    <a:pt x="54142" y="11068"/>
                    <a:pt x="45437" y="10290"/>
                    <a:pt x="37266" y="10235"/>
                  </a:cubicBezTo>
                  <a:cubicBezTo>
                    <a:pt x="40701" y="9357"/>
                    <a:pt x="44244" y="8953"/>
                    <a:pt x="47795" y="8953"/>
                  </a:cubicBezTo>
                  <a:cubicBezTo>
                    <a:pt x="52417" y="8953"/>
                    <a:pt x="57053" y="9637"/>
                    <a:pt x="61489" y="10851"/>
                  </a:cubicBezTo>
                  <a:cubicBezTo>
                    <a:pt x="61536" y="10866"/>
                    <a:pt x="61585" y="10873"/>
                    <a:pt x="61634" y="10873"/>
                  </a:cubicBezTo>
                  <a:cubicBezTo>
                    <a:pt x="61710" y="10873"/>
                    <a:pt x="61786" y="10855"/>
                    <a:pt x="61855" y="10819"/>
                  </a:cubicBezTo>
                  <a:lnTo>
                    <a:pt x="61855" y="10819"/>
                  </a:lnTo>
                  <a:cubicBezTo>
                    <a:pt x="61837" y="11164"/>
                    <a:pt x="61845" y="11511"/>
                    <a:pt x="61878" y="11854"/>
                  </a:cubicBezTo>
                  <a:cubicBezTo>
                    <a:pt x="61746" y="11959"/>
                    <a:pt x="61695" y="12151"/>
                    <a:pt x="61846" y="12325"/>
                  </a:cubicBezTo>
                  <a:cubicBezTo>
                    <a:pt x="63300" y="13999"/>
                    <a:pt x="65106" y="15347"/>
                    <a:pt x="67090" y="16380"/>
                  </a:cubicBezTo>
                  <a:cubicBezTo>
                    <a:pt x="68645" y="17200"/>
                    <a:pt x="70314" y="17817"/>
                    <a:pt x="71996" y="18242"/>
                  </a:cubicBezTo>
                  <a:cubicBezTo>
                    <a:pt x="72838" y="18452"/>
                    <a:pt x="73916" y="18740"/>
                    <a:pt x="74951" y="18822"/>
                  </a:cubicBezTo>
                  <a:cubicBezTo>
                    <a:pt x="78934" y="24662"/>
                    <a:pt x="80448" y="31503"/>
                    <a:pt x="81028" y="38503"/>
                  </a:cubicBezTo>
                  <a:cubicBezTo>
                    <a:pt x="81691" y="46417"/>
                    <a:pt x="81687" y="54424"/>
                    <a:pt x="81728" y="62362"/>
                  </a:cubicBezTo>
                  <a:cubicBezTo>
                    <a:pt x="81769" y="70816"/>
                    <a:pt x="81728" y="79274"/>
                    <a:pt x="81700" y="87729"/>
                  </a:cubicBezTo>
                  <a:cubicBezTo>
                    <a:pt x="81687" y="91863"/>
                    <a:pt x="81751" y="96015"/>
                    <a:pt x="81412" y="100139"/>
                  </a:cubicBezTo>
                  <a:cubicBezTo>
                    <a:pt x="81120" y="103692"/>
                    <a:pt x="80310" y="107317"/>
                    <a:pt x="80749" y="110888"/>
                  </a:cubicBezTo>
                  <a:lnTo>
                    <a:pt x="81307" y="110902"/>
                  </a:lnTo>
                  <a:cubicBezTo>
                    <a:pt x="81426" y="106700"/>
                    <a:pt x="82070" y="102576"/>
                    <a:pt x="82317" y="98382"/>
                  </a:cubicBezTo>
                  <a:cubicBezTo>
                    <a:pt x="82560" y="94231"/>
                    <a:pt x="82497" y="90061"/>
                    <a:pt x="82514" y="85906"/>
                  </a:cubicBezTo>
                  <a:cubicBezTo>
                    <a:pt x="82546" y="77153"/>
                    <a:pt x="82587" y="68401"/>
                    <a:pt x="82537" y="59655"/>
                  </a:cubicBezTo>
                  <a:cubicBezTo>
                    <a:pt x="82492" y="51634"/>
                    <a:pt x="82551" y="43491"/>
                    <a:pt x="81583" y="35517"/>
                  </a:cubicBezTo>
                  <a:cubicBezTo>
                    <a:pt x="80869" y="29627"/>
                    <a:pt x="79324" y="23752"/>
                    <a:pt x="75967" y="18822"/>
                  </a:cubicBezTo>
                  <a:cubicBezTo>
                    <a:pt x="76269" y="18796"/>
                    <a:pt x="76562" y="18745"/>
                    <a:pt x="76827" y="18653"/>
                  </a:cubicBezTo>
                  <a:cubicBezTo>
                    <a:pt x="78386" y="18091"/>
                    <a:pt x="79456" y="16203"/>
                    <a:pt x="80232" y="14863"/>
                  </a:cubicBezTo>
                  <a:cubicBezTo>
                    <a:pt x="81737" y="12267"/>
                    <a:pt x="82712" y="9092"/>
                    <a:pt x="79282" y="7716"/>
                  </a:cubicBezTo>
                  <a:cubicBezTo>
                    <a:pt x="75052" y="6015"/>
                    <a:pt x="69954" y="5261"/>
                    <a:pt x="65451" y="4680"/>
                  </a:cubicBezTo>
                  <a:cubicBezTo>
                    <a:pt x="65422" y="4676"/>
                    <a:pt x="65395" y="4674"/>
                    <a:pt x="65369" y="4674"/>
                  </a:cubicBezTo>
                  <a:cubicBezTo>
                    <a:pt x="65152" y="4674"/>
                    <a:pt x="65019" y="4806"/>
                    <a:pt x="64966" y="4977"/>
                  </a:cubicBezTo>
                  <a:cubicBezTo>
                    <a:pt x="64467" y="5311"/>
                    <a:pt x="64024" y="5723"/>
                    <a:pt x="63634" y="6194"/>
                  </a:cubicBezTo>
                  <a:cubicBezTo>
                    <a:pt x="63612" y="6043"/>
                    <a:pt x="63521" y="5905"/>
                    <a:pt x="63329" y="5847"/>
                  </a:cubicBezTo>
                  <a:cubicBezTo>
                    <a:pt x="58446" y="4404"/>
                    <a:pt x="53376" y="3688"/>
                    <a:pt x="48303" y="3688"/>
                  </a:cubicBezTo>
                  <a:cubicBezTo>
                    <a:pt x="44146" y="3688"/>
                    <a:pt x="39987" y="4168"/>
                    <a:pt x="35927" y="5124"/>
                  </a:cubicBezTo>
                  <a:cubicBezTo>
                    <a:pt x="35414" y="5242"/>
                    <a:pt x="34902" y="5371"/>
                    <a:pt x="34390" y="5508"/>
                  </a:cubicBezTo>
                  <a:cubicBezTo>
                    <a:pt x="32355" y="2942"/>
                    <a:pt x="29237" y="2293"/>
                    <a:pt x="26168" y="1649"/>
                  </a:cubicBezTo>
                  <a:cubicBezTo>
                    <a:pt x="23892" y="1168"/>
                    <a:pt x="21620" y="628"/>
                    <a:pt x="19333" y="217"/>
                  </a:cubicBezTo>
                  <a:cubicBezTo>
                    <a:pt x="18704" y="105"/>
                    <a:pt x="18032" y="1"/>
                    <a:pt x="17370" y="1"/>
                  </a:cubicBezTo>
                  <a:close/>
                </a:path>
              </a:pathLst>
            </a:custGeom>
            <a:solidFill>
              <a:srgbClr val="32282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 name="Google Shape;1920;p57">
              <a:extLst>
                <a:ext uri="{FF2B5EF4-FFF2-40B4-BE49-F238E27FC236}">
                  <a16:creationId xmlns:a16="http://schemas.microsoft.com/office/drawing/2014/main" id="{FD0854E4-BDF0-4BF1-88E6-EDE8CB3F0E15}"/>
                </a:ext>
              </a:extLst>
            </p:cNvPr>
            <p:cNvSpPr/>
            <p:nvPr/>
          </p:nvSpPr>
          <p:spPr>
            <a:xfrm>
              <a:off x="4880025" y="2985125"/>
              <a:ext cx="1861775" cy="1117975"/>
            </a:xfrm>
            <a:custGeom>
              <a:avLst/>
              <a:gdLst/>
              <a:ahLst/>
              <a:cxnLst/>
              <a:rect l="l" t="t" r="r" b="b"/>
              <a:pathLst>
                <a:path w="74471" h="44719" extrusionOk="0">
                  <a:moveTo>
                    <a:pt x="69288" y="0"/>
                  </a:moveTo>
                  <a:cubicBezTo>
                    <a:pt x="69006" y="0"/>
                    <a:pt x="68726" y="18"/>
                    <a:pt x="68449" y="55"/>
                  </a:cubicBezTo>
                  <a:lnTo>
                    <a:pt x="68015" y="46"/>
                  </a:lnTo>
                  <a:lnTo>
                    <a:pt x="68015" y="133"/>
                  </a:lnTo>
                  <a:cubicBezTo>
                    <a:pt x="67197" y="307"/>
                    <a:pt x="66428" y="655"/>
                    <a:pt x="65770" y="1212"/>
                  </a:cubicBezTo>
                  <a:cubicBezTo>
                    <a:pt x="65687" y="1281"/>
                    <a:pt x="65664" y="1383"/>
                    <a:pt x="65687" y="1478"/>
                  </a:cubicBezTo>
                  <a:cubicBezTo>
                    <a:pt x="65608" y="1564"/>
                    <a:pt x="65562" y="1676"/>
                    <a:pt x="65560" y="1793"/>
                  </a:cubicBezTo>
                  <a:cubicBezTo>
                    <a:pt x="65272" y="8683"/>
                    <a:pt x="64468" y="15785"/>
                    <a:pt x="61477" y="22091"/>
                  </a:cubicBezTo>
                  <a:cubicBezTo>
                    <a:pt x="58368" y="28629"/>
                    <a:pt x="52798" y="33366"/>
                    <a:pt x="45963" y="35680"/>
                  </a:cubicBezTo>
                  <a:cubicBezTo>
                    <a:pt x="42366" y="36900"/>
                    <a:pt x="38586" y="37432"/>
                    <a:pt x="34792" y="37432"/>
                  </a:cubicBezTo>
                  <a:cubicBezTo>
                    <a:pt x="30807" y="37432"/>
                    <a:pt x="26806" y="36845"/>
                    <a:pt x="22986" y="35849"/>
                  </a:cubicBezTo>
                  <a:cubicBezTo>
                    <a:pt x="16141" y="34066"/>
                    <a:pt x="9704" y="30577"/>
                    <a:pt x="5886" y="24431"/>
                  </a:cubicBezTo>
                  <a:cubicBezTo>
                    <a:pt x="1834" y="17911"/>
                    <a:pt x="1281" y="10265"/>
                    <a:pt x="833" y="2803"/>
                  </a:cubicBezTo>
                  <a:lnTo>
                    <a:pt x="417" y="2826"/>
                  </a:lnTo>
                  <a:cubicBezTo>
                    <a:pt x="0" y="9648"/>
                    <a:pt x="952" y="16946"/>
                    <a:pt x="4057" y="23087"/>
                  </a:cubicBezTo>
                  <a:cubicBezTo>
                    <a:pt x="7258" y="29420"/>
                    <a:pt x="12995" y="33562"/>
                    <a:pt x="19598" y="35849"/>
                  </a:cubicBezTo>
                  <a:cubicBezTo>
                    <a:pt x="24296" y="37474"/>
                    <a:pt x="29489" y="38399"/>
                    <a:pt x="34643" y="38399"/>
                  </a:cubicBezTo>
                  <a:cubicBezTo>
                    <a:pt x="44861" y="38399"/>
                    <a:pt x="54926" y="34764"/>
                    <a:pt x="60676" y="25743"/>
                  </a:cubicBezTo>
                  <a:cubicBezTo>
                    <a:pt x="65193" y="18666"/>
                    <a:pt x="66250" y="10006"/>
                    <a:pt x="66607" y="1793"/>
                  </a:cubicBezTo>
                  <a:cubicBezTo>
                    <a:pt x="66611" y="1714"/>
                    <a:pt x="66597" y="1634"/>
                    <a:pt x="66565" y="1560"/>
                  </a:cubicBezTo>
                  <a:cubicBezTo>
                    <a:pt x="67569" y="1201"/>
                    <a:pt x="68560" y="988"/>
                    <a:pt x="69526" y="988"/>
                  </a:cubicBezTo>
                  <a:cubicBezTo>
                    <a:pt x="70888" y="988"/>
                    <a:pt x="72199" y="1412"/>
                    <a:pt x="73424" y="2447"/>
                  </a:cubicBezTo>
                  <a:cubicBezTo>
                    <a:pt x="73422" y="2449"/>
                    <a:pt x="73420" y="2453"/>
                    <a:pt x="73419" y="2456"/>
                  </a:cubicBezTo>
                  <a:cubicBezTo>
                    <a:pt x="72893" y="11006"/>
                    <a:pt x="71288" y="20170"/>
                    <a:pt x="67274" y="27838"/>
                  </a:cubicBezTo>
                  <a:cubicBezTo>
                    <a:pt x="63502" y="35048"/>
                    <a:pt x="56757" y="39814"/>
                    <a:pt x="49031" y="42063"/>
                  </a:cubicBezTo>
                  <a:cubicBezTo>
                    <a:pt x="46091" y="42918"/>
                    <a:pt x="43054" y="43421"/>
                    <a:pt x="39978" y="43664"/>
                  </a:cubicBezTo>
                  <a:cubicBezTo>
                    <a:pt x="39958" y="43636"/>
                    <a:pt x="39941" y="43604"/>
                    <a:pt x="39904" y="43585"/>
                  </a:cubicBezTo>
                  <a:cubicBezTo>
                    <a:pt x="39812" y="43531"/>
                    <a:pt x="39707" y="43508"/>
                    <a:pt x="39599" y="43508"/>
                  </a:cubicBezTo>
                  <a:cubicBezTo>
                    <a:pt x="39325" y="43508"/>
                    <a:pt x="39027" y="43655"/>
                    <a:pt x="38843" y="43819"/>
                  </a:cubicBezTo>
                  <a:cubicBezTo>
                    <a:pt x="38712" y="43941"/>
                    <a:pt x="38611" y="44090"/>
                    <a:pt x="38546" y="44258"/>
                  </a:cubicBezTo>
                  <a:cubicBezTo>
                    <a:pt x="38542" y="44263"/>
                    <a:pt x="38541" y="44270"/>
                    <a:pt x="38541" y="44276"/>
                  </a:cubicBezTo>
                  <a:lnTo>
                    <a:pt x="39103" y="44294"/>
                  </a:lnTo>
                  <a:cubicBezTo>
                    <a:pt x="39126" y="44276"/>
                    <a:pt x="39144" y="44257"/>
                    <a:pt x="39167" y="44239"/>
                  </a:cubicBezTo>
                  <a:cubicBezTo>
                    <a:pt x="39223" y="44197"/>
                    <a:pt x="39280" y="44159"/>
                    <a:pt x="39341" y="44124"/>
                  </a:cubicBezTo>
                  <a:lnTo>
                    <a:pt x="39341" y="44124"/>
                  </a:lnTo>
                  <a:cubicBezTo>
                    <a:pt x="39340" y="44328"/>
                    <a:pt x="39303" y="44529"/>
                    <a:pt x="39232" y="44719"/>
                  </a:cubicBezTo>
                  <a:cubicBezTo>
                    <a:pt x="49657" y="44052"/>
                    <a:pt x="59698" y="40498"/>
                    <a:pt x="65952" y="31893"/>
                  </a:cubicBezTo>
                  <a:cubicBezTo>
                    <a:pt x="71915" y="23687"/>
                    <a:pt x="73803" y="12346"/>
                    <a:pt x="74458" y="2457"/>
                  </a:cubicBezTo>
                  <a:cubicBezTo>
                    <a:pt x="74470" y="2242"/>
                    <a:pt x="74366" y="2105"/>
                    <a:pt x="74223" y="2027"/>
                  </a:cubicBezTo>
                  <a:cubicBezTo>
                    <a:pt x="74206" y="1991"/>
                    <a:pt x="74183" y="1959"/>
                    <a:pt x="74156" y="1930"/>
                  </a:cubicBezTo>
                  <a:cubicBezTo>
                    <a:pt x="73950" y="1729"/>
                    <a:pt x="73717" y="1546"/>
                    <a:pt x="73479" y="1368"/>
                  </a:cubicBezTo>
                  <a:cubicBezTo>
                    <a:pt x="73479" y="1364"/>
                    <a:pt x="73483" y="1364"/>
                    <a:pt x="73483" y="1359"/>
                  </a:cubicBezTo>
                  <a:cubicBezTo>
                    <a:pt x="73488" y="1244"/>
                    <a:pt x="73488" y="1135"/>
                    <a:pt x="73493" y="1020"/>
                  </a:cubicBezTo>
                  <a:lnTo>
                    <a:pt x="72934" y="1007"/>
                  </a:lnTo>
                  <a:cubicBezTo>
                    <a:pt x="71849" y="367"/>
                    <a:pt x="70556" y="0"/>
                    <a:pt x="69288" y="0"/>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 name="Google Shape;1921;p57">
              <a:extLst>
                <a:ext uri="{FF2B5EF4-FFF2-40B4-BE49-F238E27FC236}">
                  <a16:creationId xmlns:a16="http://schemas.microsoft.com/office/drawing/2014/main" id="{971DF795-4C13-4004-B3D9-CA6B9442D806}"/>
                </a:ext>
              </a:extLst>
            </p:cNvPr>
            <p:cNvSpPr/>
            <p:nvPr/>
          </p:nvSpPr>
          <p:spPr>
            <a:xfrm>
              <a:off x="6350375" y="647625"/>
              <a:ext cx="378500" cy="2362700"/>
            </a:xfrm>
            <a:custGeom>
              <a:avLst/>
              <a:gdLst/>
              <a:ahLst/>
              <a:cxnLst/>
              <a:rect l="l" t="t" r="r" b="b"/>
              <a:pathLst>
                <a:path w="15140" h="94508" extrusionOk="0">
                  <a:moveTo>
                    <a:pt x="462" y="0"/>
                  </a:moveTo>
                  <a:lnTo>
                    <a:pt x="0" y="851"/>
                  </a:lnTo>
                  <a:cubicBezTo>
                    <a:pt x="10189" y="8930"/>
                    <a:pt x="9877" y="24426"/>
                    <a:pt x="10448" y="36808"/>
                  </a:cubicBezTo>
                  <a:cubicBezTo>
                    <a:pt x="10887" y="46232"/>
                    <a:pt x="11080" y="55660"/>
                    <a:pt x="10919" y="65093"/>
                  </a:cubicBezTo>
                  <a:cubicBezTo>
                    <a:pt x="10755" y="74553"/>
                    <a:pt x="10723" y="84142"/>
                    <a:pt x="9635" y="93557"/>
                  </a:cubicBezTo>
                  <a:cubicBezTo>
                    <a:pt x="9912" y="93519"/>
                    <a:pt x="10194" y="93501"/>
                    <a:pt x="10476" y="93501"/>
                  </a:cubicBezTo>
                  <a:cubicBezTo>
                    <a:pt x="11744" y="93501"/>
                    <a:pt x="13036" y="93868"/>
                    <a:pt x="14120" y="94507"/>
                  </a:cubicBezTo>
                  <a:cubicBezTo>
                    <a:pt x="13681" y="90936"/>
                    <a:pt x="14491" y="87310"/>
                    <a:pt x="14783" y="83758"/>
                  </a:cubicBezTo>
                  <a:cubicBezTo>
                    <a:pt x="15122" y="79634"/>
                    <a:pt x="15058" y="75481"/>
                    <a:pt x="15071" y="71348"/>
                  </a:cubicBezTo>
                  <a:cubicBezTo>
                    <a:pt x="15099" y="62893"/>
                    <a:pt x="15140" y="54435"/>
                    <a:pt x="15099" y="45980"/>
                  </a:cubicBezTo>
                  <a:cubicBezTo>
                    <a:pt x="15058" y="38043"/>
                    <a:pt x="15062" y="30036"/>
                    <a:pt x="14399" y="22122"/>
                  </a:cubicBezTo>
                  <a:cubicBezTo>
                    <a:pt x="13819" y="15122"/>
                    <a:pt x="12305" y="8281"/>
                    <a:pt x="8322" y="2441"/>
                  </a:cubicBezTo>
                  <a:cubicBezTo>
                    <a:pt x="7289" y="2360"/>
                    <a:pt x="6210" y="2071"/>
                    <a:pt x="5369" y="1861"/>
                  </a:cubicBezTo>
                  <a:cubicBezTo>
                    <a:pt x="3686" y="1436"/>
                    <a:pt x="2016" y="819"/>
                    <a:pt x="462" y="0"/>
                  </a:cubicBezTo>
                  <a:close/>
                </a:path>
              </a:pathLst>
            </a:custGeom>
            <a:solidFill>
              <a:srgbClr val="DADAD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 name="Google Shape;1922;p57">
              <a:extLst>
                <a:ext uri="{FF2B5EF4-FFF2-40B4-BE49-F238E27FC236}">
                  <a16:creationId xmlns:a16="http://schemas.microsoft.com/office/drawing/2014/main" id="{E3129E36-48F2-4F6E-B8DC-27E34365DB7E}"/>
                </a:ext>
              </a:extLst>
            </p:cNvPr>
            <p:cNvSpPr/>
            <p:nvPr/>
          </p:nvSpPr>
          <p:spPr>
            <a:xfrm>
              <a:off x="2237375" y="3009850"/>
              <a:ext cx="4478275" cy="2410025"/>
            </a:xfrm>
            <a:custGeom>
              <a:avLst/>
              <a:gdLst/>
              <a:ahLst/>
              <a:cxnLst/>
              <a:rect l="l" t="t" r="r" b="b"/>
              <a:pathLst>
                <a:path w="179131" h="96401" extrusionOk="0">
                  <a:moveTo>
                    <a:pt x="177953" y="2026"/>
                  </a:moveTo>
                  <a:cubicBezTo>
                    <a:pt x="178015" y="2026"/>
                    <a:pt x="178073" y="2058"/>
                    <a:pt x="178083" y="2131"/>
                  </a:cubicBezTo>
                  <a:cubicBezTo>
                    <a:pt x="178238" y="3260"/>
                    <a:pt x="178339" y="4563"/>
                    <a:pt x="177950" y="5661"/>
                  </a:cubicBezTo>
                  <a:cubicBezTo>
                    <a:pt x="177915" y="5759"/>
                    <a:pt x="177819" y="5809"/>
                    <a:pt x="177727" y="5809"/>
                  </a:cubicBezTo>
                  <a:cubicBezTo>
                    <a:pt x="177620" y="5809"/>
                    <a:pt x="177517" y="5740"/>
                    <a:pt x="177524" y="5602"/>
                  </a:cubicBezTo>
                  <a:cubicBezTo>
                    <a:pt x="177584" y="4449"/>
                    <a:pt x="177822" y="3334"/>
                    <a:pt x="177795" y="2168"/>
                  </a:cubicBezTo>
                  <a:cubicBezTo>
                    <a:pt x="177792" y="2078"/>
                    <a:pt x="177875" y="2026"/>
                    <a:pt x="177953" y="2026"/>
                  </a:cubicBezTo>
                  <a:close/>
                  <a:moveTo>
                    <a:pt x="177038" y="2734"/>
                  </a:moveTo>
                  <a:cubicBezTo>
                    <a:pt x="177095" y="2734"/>
                    <a:pt x="177152" y="2773"/>
                    <a:pt x="177164" y="2853"/>
                  </a:cubicBezTo>
                  <a:cubicBezTo>
                    <a:pt x="177294" y="3838"/>
                    <a:pt x="177339" y="4832"/>
                    <a:pt x="177301" y="5826"/>
                  </a:cubicBezTo>
                  <a:cubicBezTo>
                    <a:pt x="177294" y="5997"/>
                    <a:pt x="177167" y="6081"/>
                    <a:pt x="177039" y="6081"/>
                  </a:cubicBezTo>
                  <a:cubicBezTo>
                    <a:pt x="176910" y="6081"/>
                    <a:pt x="176781" y="5995"/>
                    <a:pt x="176774" y="5826"/>
                  </a:cubicBezTo>
                  <a:cubicBezTo>
                    <a:pt x="176736" y="4832"/>
                    <a:pt x="176782" y="3838"/>
                    <a:pt x="176912" y="2853"/>
                  </a:cubicBezTo>
                  <a:cubicBezTo>
                    <a:pt x="176923" y="2773"/>
                    <a:pt x="176980" y="2734"/>
                    <a:pt x="177038" y="2734"/>
                  </a:cubicBezTo>
                  <a:close/>
                  <a:moveTo>
                    <a:pt x="23407" y="17920"/>
                  </a:moveTo>
                  <a:cubicBezTo>
                    <a:pt x="23659" y="17920"/>
                    <a:pt x="23720" y="18317"/>
                    <a:pt x="23461" y="18373"/>
                  </a:cubicBezTo>
                  <a:cubicBezTo>
                    <a:pt x="21994" y="18687"/>
                    <a:pt x="20732" y="18980"/>
                    <a:pt x="19406" y="19745"/>
                  </a:cubicBezTo>
                  <a:cubicBezTo>
                    <a:pt x="19373" y="19764"/>
                    <a:pt x="19341" y="19773"/>
                    <a:pt x="19310" y="19773"/>
                  </a:cubicBezTo>
                  <a:cubicBezTo>
                    <a:pt x="19149" y="19773"/>
                    <a:pt x="19049" y="19531"/>
                    <a:pt x="19214" y="19415"/>
                  </a:cubicBezTo>
                  <a:cubicBezTo>
                    <a:pt x="20408" y="18606"/>
                    <a:pt x="21944" y="17938"/>
                    <a:pt x="23403" y="17920"/>
                  </a:cubicBezTo>
                  <a:cubicBezTo>
                    <a:pt x="23404" y="17920"/>
                    <a:pt x="23406" y="17920"/>
                    <a:pt x="23407" y="17920"/>
                  </a:cubicBezTo>
                  <a:close/>
                  <a:moveTo>
                    <a:pt x="23177" y="19290"/>
                  </a:moveTo>
                  <a:cubicBezTo>
                    <a:pt x="23370" y="19290"/>
                    <a:pt x="23457" y="19603"/>
                    <a:pt x="23270" y="19684"/>
                  </a:cubicBezTo>
                  <a:cubicBezTo>
                    <a:pt x="22401" y="20059"/>
                    <a:pt x="21482" y="20283"/>
                    <a:pt x="20618" y="20687"/>
                  </a:cubicBezTo>
                  <a:cubicBezTo>
                    <a:pt x="19759" y="21084"/>
                    <a:pt x="18949" y="21586"/>
                    <a:pt x="18158" y="22107"/>
                  </a:cubicBezTo>
                  <a:cubicBezTo>
                    <a:pt x="18134" y="22122"/>
                    <a:pt x="18110" y="22129"/>
                    <a:pt x="18087" y="22129"/>
                  </a:cubicBezTo>
                  <a:cubicBezTo>
                    <a:pt x="17976" y="22129"/>
                    <a:pt x="17890" y="21975"/>
                    <a:pt x="17984" y="21883"/>
                  </a:cubicBezTo>
                  <a:cubicBezTo>
                    <a:pt x="19343" y="20640"/>
                    <a:pt x="21290" y="19455"/>
                    <a:pt x="23165" y="19290"/>
                  </a:cubicBezTo>
                  <a:cubicBezTo>
                    <a:pt x="23169" y="19290"/>
                    <a:pt x="23173" y="19290"/>
                    <a:pt x="23177" y="19290"/>
                  </a:cubicBezTo>
                  <a:close/>
                  <a:moveTo>
                    <a:pt x="107527" y="28065"/>
                  </a:moveTo>
                  <a:cubicBezTo>
                    <a:pt x="107581" y="28065"/>
                    <a:pt x="107637" y="28089"/>
                    <a:pt x="107677" y="28148"/>
                  </a:cubicBezTo>
                  <a:cubicBezTo>
                    <a:pt x="108207" y="28911"/>
                    <a:pt x="108751" y="29643"/>
                    <a:pt x="109405" y="30306"/>
                  </a:cubicBezTo>
                  <a:cubicBezTo>
                    <a:pt x="110008" y="30923"/>
                    <a:pt x="110712" y="31399"/>
                    <a:pt x="111343" y="31980"/>
                  </a:cubicBezTo>
                  <a:cubicBezTo>
                    <a:pt x="111522" y="32145"/>
                    <a:pt x="111356" y="32386"/>
                    <a:pt x="111161" y="32386"/>
                  </a:cubicBezTo>
                  <a:cubicBezTo>
                    <a:pt x="111124" y="32386"/>
                    <a:pt x="111087" y="32378"/>
                    <a:pt x="111051" y="32359"/>
                  </a:cubicBezTo>
                  <a:cubicBezTo>
                    <a:pt x="109500" y="31573"/>
                    <a:pt x="108142" y="29853"/>
                    <a:pt x="107366" y="28331"/>
                  </a:cubicBezTo>
                  <a:cubicBezTo>
                    <a:pt x="107293" y="28186"/>
                    <a:pt x="107407" y="28065"/>
                    <a:pt x="107527" y="28065"/>
                  </a:cubicBezTo>
                  <a:close/>
                  <a:moveTo>
                    <a:pt x="109758" y="28782"/>
                  </a:moveTo>
                  <a:cubicBezTo>
                    <a:pt x="109813" y="28782"/>
                    <a:pt x="109869" y="28806"/>
                    <a:pt x="109904" y="28862"/>
                  </a:cubicBezTo>
                  <a:cubicBezTo>
                    <a:pt x="110740" y="30228"/>
                    <a:pt x="111705" y="31193"/>
                    <a:pt x="113155" y="31897"/>
                  </a:cubicBezTo>
                  <a:cubicBezTo>
                    <a:pt x="113409" y="32020"/>
                    <a:pt x="113269" y="32427"/>
                    <a:pt x="113026" y="32427"/>
                  </a:cubicBezTo>
                  <a:cubicBezTo>
                    <a:pt x="112998" y="32427"/>
                    <a:pt x="112969" y="32422"/>
                    <a:pt x="112939" y="32410"/>
                  </a:cubicBezTo>
                  <a:cubicBezTo>
                    <a:pt x="111453" y="31825"/>
                    <a:pt x="110100" y="30530"/>
                    <a:pt x="109588" y="28994"/>
                  </a:cubicBezTo>
                  <a:cubicBezTo>
                    <a:pt x="109549" y="28868"/>
                    <a:pt x="109653" y="28782"/>
                    <a:pt x="109758" y="28782"/>
                  </a:cubicBezTo>
                  <a:close/>
                  <a:moveTo>
                    <a:pt x="80789" y="92307"/>
                  </a:moveTo>
                  <a:cubicBezTo>
                    <a:pt x="80989" y="92307"/>
                    <a:pt x="81129" y="92588"/>
                    <a:pt x="80909" y="92693"/>
                  </a:cubicBezTo>
                  <a:cubicBezTo>
                    <a:pt x="79954" y="93143"/>
                    <a:pt x="78895" y="93363"/>
                    <a:pt x="77837" y="93363"/>
                  </a:cubicBezTo>
                  <a:cubicBezTo>
                    <a:pt x="77361" y="93363"/>
                    <a:pt x="76885" y="93319"/>
                    <a:pt x="76419" y="93231"/>
                  </a:cubicBezTo>
                  <a:cubicBezTo>
                    <a:pt x="76312" y="93214"/>
                    <a:pt x="76336" y="93035"/>
                    <a:pt x="76440" y="93035"/>
                  </a:cubicBezTo>
                  <a:cubicBezTo>
                    <a:pt x="76442" y="93035"/>
                    <a:pt x="76445" y="93035"/>
                    <a:pt x="76447" y="93035"/>
                  </a:cubicBezTo>
                  <a:cubicBezTo>
                    <a:pt x="76713" y="93058"/>
                    <a:pt x="76974" y="93070"/>
                    <a:pt x="77231" y="93070"/>
                  </a:cubicBezTo>
                  <a:cubicBezTo>
                    <a:pt x="78435" y="93070"/>
                    <a:pt x="79550" y="92816"/>
                    <a:pt x="80699" y="92326"/>
                  </a:cubicBezTo>
                  <a:cubicBezTo>
                    <a:pt x="80730" y="92313"/>
                    <a:pt x="80760" y="92307"/>
                    <a:pt x="80789" y="92307"/>
                  </a:cubicBezTo>
                  <a:close/>
                  <a:moveTo>
                    <a:pt x="79647" y="93634"/>
                  </a:moveTo>
                  <a:cubicBezTo>
                    <a:pt x="79803" y="93634"/>
                    <a:pt x="79798" y="93869"/>
                    <a:pt x="79666" y="93922"/>
                  </a:cubicBezTo>
                  <a:cubicBezTo>
                    <a:pt x="78452" y="94391"/>
                    <a:pt x="77109" y="94552"/>
                    <a:pt x="75781" y="94552"/>
                  </a:cubicBezTo>
                  <a:cubicBezTo>
                    <a:pt x="75077" y="94552"/>
                    <a:pt x="74378" y="94507"/>
                    <a:pt x="73703" y="94439"/>
                  </a:cubicBezTo>
                  <a:cubicBezTo>
                    <a:pt x="73519" y="94421"/>
                    <a:pt x="73507" y="94141"/>
                    <a:pt x="73694" y="94141"/>
                  </a:cubicBezTo>
                  <a:cubicBezTo>
                    <a:pt x="73697" y="94141"/>
                    <a:pt x="73700" y="94141"/>
                    <a:pt x="73703" y="94141"/>
                  </a:cubicBezTo>
                  <a:cubicBezTo>
                    <a:pt x="73907" y="94149"/>
                    <a:pt x="74109" y="94153"/>
                    <a:pt x="74310" y="94153"/>
                  </a:cubicBezTo>
                  <a:cubicBezTo>
                    <a:pt x="76109" y="94153"/>
                    <a:pt x="77832" y="93844"/>
                    <a:pt x="79629" y="93635"/>
                  </a:cubicBezTo>
                  <a:cubicBezTo>
                    <a:pt x="79635" y="93634"/>
                    <a:pt x="79641" y="93634"/>
                    <a:pt x="79647" y="93634"/>
                  </a:cubicBezTo>
                  <a:close/>
                  <a:moveTo>
                    <a:pt x="175231" y="0"/>
                  </a:moveTo>
                  <a:cubicBezTo>
                    <a:pt x="174265" y="0"/>
                    <a:pt x="173274" y="213"/>
                    <a:pt x="172270" y="571"/>
                  </a:cubicBezTo>
                  <a:cubicBezTo>
                    <a:pt x="172302" y="645"/>
                    <a:pt x="172316" y="725"/>
                    <a:pt x="172311" y="804"/>
                  </a:cubicBezTo>
                  <a:cubicBezTo>
                    <a:pt x="171954" y="9017"/>
                    <a:pt x="170899" y="17677"/>
                    <a:pt x="166381" y="24754"/>
                  </a:cubicBezTo>
                  <a:cubicBezTo>
                    <a:pt x="160631" y="33775"/>
                    <a:pt x="150565" y="37410"/>
                    <a:pt x="140348" y="37410"/>
                  </a:cubicBezTo>
                  <a:cubicBezTo>
                    <a:pt x="135193" y="37410"/>
                    <a:pt x="130000" y="36485"/>
                    <a:pt x="125303" y="34860"/>
                  </a:cubicBezTo>
                  <a:cubicBezTo>
                    <a:pt x="118700" y="32573"/>
                    <a:pt x="112962" y="28430"/>
                    <a:pt x="109761" y="22098"/>
                  </a:cubicBezTo>
                  <a:cubicBezTo>
                    <a:pt x="106656" y="15957"/>
                    <a:pt x="105705" y="8659"/>
                    <a:pt x="106121" y="1837"/>
                  </a:cubicBezTo>
                  <a:lnTo>
                    <a:pt x="106121" y="1837"/>
                  </a:lnTo>
                  <a:cubicBezTo>
                    <a:pt x="106062" y="1875"/>
                    <a:pt x="105993" y="1898"/>
                    <a:pt x="105919" y="1898"/>
                  </a:cubicBezTo>
                  <a:cubicBezTo>
                    <a:pt x="105857" y="1898"/>
                    <a:pt x="105791" y="1882"/>
                    <a:pt x="105724" y="1842"/>
                  </a:cubicBezTo>
                  <a:cubicBezTo>
                    <a:pt x="104788" y="1311"/>
                    <a:pt x="103873" y="1085"/>
                    <a:pt x="102979" y="1085"/>
                  </a:cubicBezTo>
                  <a:cubicBezTo>
                    <a:pt x="101432" y="1085"/>
                    <a:pt x="99946" y="1762"/>
                    <a:pt x="98518" y="2706"/>
                  </a:cubicBezTo>
                  <a:cubicBezTo>
                    <a:pt x="98547" y="2738"/>
                    <a:pt x="98568" y="2778"/>
                    <a:pt x="98576" y="2821"/>
                  </a:cubicBezTo>
                  <a:cubicBezTo>
                    <a:pt x="100319" y="12121"/>
                    <a:pt x="101608" y="21472"/>
                    <a:pt x="107160" y="29441"/>
                  </a:cubicBezTo>
                  <a:cubicBezTo>
                    <a:pt x="112079" y="36515"/>
                    <a:pt x="119294" y="40109"/>
                    <a:pt x="127644" y="41567"/>
                  </a:cubicBezTo>
                  <a:cubicBezTo>
                    <a:pt x="129920" y="41965"/>
                    <a:pt x="132243" y="42285"/>
                    <a:pt x="134589" y="42509"/>
                  </a:cubicBezTo>
                  <a:cubicBezTo>
                    <a:pt x="134553" y="42490"/>
                    <a:pt x="134516" y="42477"/>
                    <a:pt x="134485" y="42458"/>
                  </a:cubicBezTo>
                  <a:cubicBezTo>
                    <a:pt x="134421" y="42423"/>
                    <a:pt x="134459" y="42348"/>
                    <a:pt x="134515" y="42348"/>
                  </a:cubicBezTo>
                  <a:cubicBezTo>
                    <a:pt x="134524" y="42348"/>
                    <a:pt x="134534" y="42350"/>
                    <a:pt x="134543" y="42354"/>
                  </a:cubicBezTo>
                  <a:cubicBezTo>
                    <a:pt x="134672" y="42409"/>
                    <a:pt x="134796" y="42477"/>
                    <a:pt x="134924" y="42546"/>
                  </a:cubicBezTo>
                  <a:lnTo>
                    <a:pt x="135074" y="42559"/>
                  </a:lnTo>
                  <a:cubicBezTo>
                    <a:pt x="134987" y="42798"/>
                    <a:pt x="134959" y="43054"/>
                    <a:pt x="134991" y="43305"/>
                  </a:cubicBezTo>
                  <a:cubicBezTo>
                    <a:pt x="135051" y="43163"/>
                    <a:pt x="135111" y="43021"/>
                    <a:pt x="135165" y="42880"/>
                  </a:cubicBezTo>
                  <a:cubicBezTo>
                    <a:pt x="135243" y="42681"/>
                    <a:pt x="135418" y="42594"/>
                    <a:pt x="135589" y="42594"/>
                  </a:cubicBezTo>
                  <a:cubicBezTo>
                    <a:pt x="135847" y="42594"/>
                    <a:pt x="136097" y="42794"/>
                    <a:pt x="135984" y="43109"/>
                  </a:cubicBezTo>
                  <a:cubicBezTo>
                    <a:pt x="128298" y="64315"/>
                    <a:pt x="109478" y="80040"/>
                    <a:pt x="88188" y="86506"/>
                  </a:cubicBezTo>
                  <a:cubicBezTo>
                    <a:pt x="79665" y="89096"/>
                    <a:pt x="70743" y="90327"/>
                    <a:pt x="61833" y="90327"/>
                  </a:cubicBezTo>
                  <a:cubicBezTo>
                    <a:pt x="59483" y="90327"/>
                    <a:pt x="57133" y="90241"/>
                    <a:pt x="54791" y="90072"/>
                  </a:cubicBezTo>
                  <a:cubicBezTo>
                    <a:pt x="52971" y="89944"/>
                    <a:pt x="51138" y="89765"/>
                    <a:pt x="49309" y="89541"/>
                  </a:cubicBezTo>
                  <a:cubicBezTo>
                    <a:pt x="49290" y="89555"/>
                    <a:pt x="49273" y="89564"/>
                    <a:pt x="49255" y="89578"/>
                  </a:cubicBezTo>
                  <a:cubicBezTo>
                    <a:pt x="49190" y="89618"/>
                    <a:pt x="49127" y="89635"/>
                    <a:pt x="49068" y="89635"/>
                  </a:cubicBezTo>
                  <a:cubicBezTo>
                    <a:pt x="48956" y="89635"/>
                    <a:pt x="48859" y="89572"/>
                    <a:pt x="48797" y="89483"/>
                  </a:cubicBezTo>
                  <a:cubicBezTo>
                    <a:pt x="40045" y="88362"/>
                    <a:pt x="31357" y="85970"/>
                    <a:pt x="24211" y="80672"/>
                  </a:cubicBezTo>
                  <a:cubicBezTo>
                    <a:pt x="16232" y="74755"/>
                    <a:pt x="10618" y="65961"/>
                    <a:pt x="8743" y="56195"/>
                  </a:cubicBezTo>
                  <a:cubicBezTo>
                    <a:pt x="6845" y="46322"/>
                    <a:pt x="8408" y="34348"/>
                    <a:pt x="15263" y="26574"/>
                  </a:cubicBezTo>
                  <a:cubicBezTo>
                    <a:pt x="20733" y="20371"/>
                    <a:pt x="28808" y="17760"/>
                    <a:pt x="36865" y="17760"/>
                  </a:cubicBezTo>
                  <a:cubicBezTo>
                    <a:pt x="38909" y="17760"/>
                    <a:pt x="40951" y="17928"/>
                    <a:pt x="42950" y="18248"/>
                  </a:cubicBezTo>
                  <a:cubicBezTo>
                    <a:pt x="53342" y="19918"/>
                    <a:pt x="62286" y="25139"/>
                    <a:pt x="65865" y="35451"/>
                  </a:cubicBezTo>
                  <a:cubicBezTo>
                    <a:pt x="73126" y="56359"/>
                    <a:pt x="57988" y="77017"/>
                    <a:pt x="40315" y="86643"/>
                  </a:cubicBezTo>
                  <a:cubicBezTo>
                    <a:pt x="40253" y="86676"/>
                    <a:pt x="40191" y="86690"/>
                    <a:pt x="40133" y="86690"/>
                  </a:cubicBezTo>
                  <a:cubicBezTo>
                    <a:pt x="40037" y="86690"/>
                    <a:pt x="39951" y="86652"/>
                    <a:pt x="39886" y="86592"/>
                  </a:cubicBezTo>
                  <a:cubicBezTo>
                    <a:pt x="39821" y="86624"/>
                    <a:pt x="39763" y="86652"/>
                    <a:pt x="39694" y="86679"/>
                  </a:cubicBezTo>
                  <a:cubicBezTo>
                    <a:pt x="42876" y="87530"/>
                    <a:pt x="46137" y="88148"/>
                    <a:pt x="49433" y="88568"/>
                  </a:cubicBezTo>
                  <a:cubicBezTo>
                    <a:pt x="59953" y="81338"/>
                    <a:pt x="68660" y="71102"/>
                    <a:pt x="72830" y="58925"/>
                  </a:cubicBezTo>
                  <a:cubicBezTo>
                    <a:pt x="75340" y="51587"/>
                    <a:pt x="74920" y="44338"/>
                    <a:pt x="72757" y="36973"/>
                  </a:cubicBezTo>
                  <a:cubicBezTo>
                    <a:pt x="70645" y="29780"/>
                    <a:pt x="68135" y="23141"/>
                    <a:pt x="61673" y="18811"/>
                  </a:cubicBezTo>
                  <a:cubicBezTo>
                    <a:pt x="54402" y="13940"/>
                    <a:pt x="45497" y="11193"/>
                    <a:pt x="36675" y="11193"/>
                  </a:cubicBezTo>
                  <a:cubicBezTo>
                    <a:pt x="34109" y="11193"/>
                    <a:pt x="31550" y="11426"/>
                    <a:pt x="29040" y="11906"/>
                  </a:cubicBezTo>
                  <a:cubicBezTo>
                    <a:pt x="18464" y="13932"/>
                    <a:pt x="9584" y="20580"/>
                    <a:pt x="4560" y="30086"/>
                  </a:cubicBezTo>
                  <a:cubicBezTo>
                    <a:pt x="2145" y="34645"/>
                    <a:pt x="673" y="39721"/>
                    <a:pt x="357" y="44878"/>
                  </a:cubicBezTo>
                  <a:cubicBezTo>
                    <a:pt x="1" y="50694"/>
                    <a:pt x="1376" y="56264"/>
                    <a:pt x="3389" y="61686"/>
                  </a:cubicBezTo>
                  <a:cubicBezTo>
                    <a:pt x="5643" y="67763"/>
                    <a:pt x="8135" y="73767"/>
                    <a:pt x="12565" y="78613"/>
                  </a:cubicBezTo>
                  <a:cubicBezTo>
                    <a:pt x="16644" y="83072"/>
                    <a:pt x="21738" y="86629"/>
                    <a:pt x="27096" y="89382"/>
                  </a:cubicBezTo>
                  <a:cubicBezTo>
                    <a:pt x="37419" y="94683"/>
                    <a:pt x="49078" y="96401"/>
                    <a:pt x="60589" y="96401"/>
                  </a:cubicBezTo>
                  <a:cubicBezTo>
                    <a:pt x="61698" y="96401"/>
                    <a:pt x="62805" y="96385"/>
                    <a:pt x="63909" y="96354"/>
                  </a:cubicBezTo>
                  <a:cubicBezTo>
                    <a:pt x="75883" y="96031"/>
                    <a:pt x="87874" y="93712"/>
                    <a:pt x="98984" y="89190"/>
                  </a:cubicBezTo>
                  <a:cubicBezTo>
                    <a:pt x="119428" y="80864"/>
                    <a:pt x="136592" y="64421"/>
                    <a:pt x="144095" y="43484"/>
                  </a:cubicBezTo>
                  <a:cubicBezTo>
                    <a:pt x="144126" y="43405"/>
                    <a:pt x="144178" y="43337"/>
                    <a:pt x="144247" y="43287"/>
                  </a:cubicBezTo>
                  <a:cubicBezTo>
                    <a:pt x="144247" y="43281"/>
                    <a:pt x="144248" y="43274"/>
                    <a:pt x="144252" y="43269"/>
                  </a:cubicBezTo>
                  <a:cubicBezTo>
                    <a:pt x="144315" y="43102"/>
                    <a:pt x="144417" y="42952"/>
                    <a:pt x="144548" y="42830"/>
                  </a:cubicBezTo>
                  <a:cubicBezTo>
                    <a:pt x="144731" y="42666"/>
                    <a:pt x="145030" y="42519"/>
                    <a:pt x="145303" y="42519"/>
                  </a:cubicBezTo>
                  <a:cubicBezTo>
                    <a:pt x="145412" y="42519"/>
                    <a:pt x="145517" y="42542"/>
                    <a:pt x="145610" y="42597"/>
                  </a:cubicBezTo>
                  <a:cubicBezTo>
                    <a:pt x="145645" y="42615"/>
                    <a:pt x="145664" y="42647"/>
                    <a:pt x="145682" y="42675"/>
                  </a:cubicBezTo>
                  <a:cubicBezTo>
                    <a:pt x="148760" y="42432"/>
                    <a:pt x="151795" y="41929"/>
                    <a:pt x="154735" y="41075"/>
                  </a:cubicBezTo>
                  <a:cubicBezTo>
                    <a:pt x="162463" y="38825"/>
                    <a:pt x="169208" y="34061"/>
                    <a:pt x="172980" y="26849"/>
                  </a:cubicBezTo>
                  <a:cubicBezTo>
                    <a:pt x="176994" y="19181"/>
                    <a:pt x="178599" y="10018"/>
                    <a:pt x="179125" y="1468"/>
                  </a:cubicBezTo>
                  <a:cubicBezTo>
                    <a:pt x="179125" y="1464"/>
                    <a:pt x="179128" y="1462"/>
                    <a:pt x="179130" y="1459"/>
                  </a:cubicBezTo>
                  <a:cubicBezTo>
                    <a:pt x="177904" y="423"/>
                    <a:pt x="176593" y="0"/>
                    <a:pt x="175231"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 name="Google Shape;1923;p57">
              <a:extLst>
                <a:ext uri="{FF2B5EF4-FFF2-40B4-BE49-F238E27FC236}">
                  <a16:creationId xmlns:a16="http://schemas.microsoft.com/office/drawing/2014/main" id="{BF97F6AF-9A63-4A61-8730-522CDB889A71}"/>
                </a:ext>
              </a:extLst>
            </p:cNvPr>
            <p:cNvSpPr/>
            <p:nvPr/>
          </p:nvSpPr>
          <p:spPr>
            <a:xfrm>
              <a:off x="6675300" y="3060475"/>
              <a:ext cx="20550" cy="94600"/>
            </a:xfrm>
            <a:custGeom>
              <a:avLst/>
              <a:gdLst/>
              <a:ahLst/>
              <a:cxnLst/>
              <a:rect l="l" t="t" r="r" b="b"/>
              <a:pathLst>
                <a:path w="822" h="3784" extrusionOk="0">
                  <a:moveTo>
                    <a:pt x="436" y="1"/>
                  </a:moveTo>
                  <a:cubicBezTo>
                    <a:pt x="358" y="1"/>
                    <a:pt x="275" y="53"/>
                    <a:pt x="278" y="143"/>
                  </a:cubicBezTo>
                  <a:cubicBezTo>
                    <a:pt x="305" y="1309"/>
                    <a:pt x="67" y="2424"/>
                    <a:pt x="8" y="3577"/>
                  </a:cubicBezTo>
                  <a:cubicBezTo>
                    <a:pt x="1" y="3715"/>
                    <a:pt x="103" y="3784"/>
                    <a:pt x="211" y="3784"/>
                  </a:cubicBezTo>
                  <a:cubicBezTo>
                    <a:pt x="302" y="3784"/>
                    <a:pt x="398" y="3734"/>
                    <a:pt x="433" y="3636"/>
                  </a:cubicBezTo>
                  <a:cubicBezTo>
                    <a:pt x="822" y="2538"/>
                    <a:pt x="721" y="1235"/>
                    <a:pt x="566" y="106"/>
                  </a:cubicBezTo>
                  <a:cubicBezTo>
                    <a:pt x="556" y="33"/>
                    <a:pt x="498" y="1"/>
                    <a:pt x="436"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 name="Google Shape;1924;p57">
              <a:extLst>
                <a:ext uri="{FF2B5EF4-FFF2-40B4-BE49-F238E27FC236}">
                  <a16:creationId xmlns:a16="http://schemas.microsoft.com/office/drawing/2014/main" id="{2F53633B-586C-4275-A455-BC00B470B1D1}"/>
                </a:ext>
              </a:extLst>
            </p:cNvPr>
            <p:cNvSpPr/>
            <p:nvPr/>
          </p:nvSpPr>
          <p:spPr>
            <a:xfrm>
              <a:off x="6589050" y="463650"/>
              <a:ext cx="88675" cy="45225"/>
            </a:xfrm>
            <a:custGeom>
              <a:avLst/>
              <a:gdLst/>
              <a:ahLst/>
              <a:cxnLst/>
              <a:rect l="l" t="t" r="r" b="b"/>
              <a:pathLst>
                <a:path w="3547" h="1809" extrusionOk="0">
                  <a:moveTo>
                    <a:pt x="868" y="0"/>
                  </a:moveTo>
                  <a:cubicBezTo>
                    <a:pt x="634" y="0"/>
                    <a:pt x="404" y="28"/>
                    <a:pt x="185" y="84"/>
                  </a:cubicBezTo>
                  <a:cubicBezTo>
                    <a:pt x="0" y="134"/>
                    <a:pt x="28" y="432"/>
                    <a:pt x="222" y="432"/>
                  </a:cubicBezTo>
                  <a:cubicBezTo>
                    <a:pt x="227" y="432"/>
                    <a:pt x="231" y="432"/>
                    <a:pt x="236" y="432"/>
                  </a:cubicBezTo>
                  <a:cubicBezTo>
                    <a:pt x="331" y="425"/>
                    <a:pt x="425" y="422"/>
                    <a:pt x="516" y="422"/>
                  </a:cubicBezTo>
                  <a:cubicBezTo>
                    <a:pt x="1593" y="422"/>
                    <a:pt x="2371" y="888"/>
                    <a:pt x="3083" y="1730"/>
                  </a:cubicBezTo>
                  <a:cubicBezTo>
                    <a:pt x="3130" y="1785"/>
                    <a:pt x="3185" y="1808"/>
                    <a:pt x="3239" y="1808"/>
                  </a:cubicBezTo>
                  <a:cubicBezTo>
                    <a:pt x="3397" y="1808"/>
                    <a:pt x="3546" y="1613"/>
                    <a:pt x="3458" y="1442"/>
                  </a:cubicBezTo>
                  <a:cubicBezTo>
                    <a:pt x="2988" y="533"/>
                    <a:pt x="1896" y="0"/>
                    <a:pt x="868" y="0"/>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 name="Google Shape;1925;p57">
              <a:extLst>
                <a:ext uri="{FF2B5EF4-FFF2-40B4-BE49-F238E27FC236}">
                  <a16:creationId xmlns:a16="http://schemas.microsoft.com/office/drawing/2014/main" id="{401F759D-3B47-48E4-9422-12FD3AA71B2E}"/>
                </a:ext>
              </a:extLst>
            </p:cNvPr>
            <p:cNvSpPr/>
            <p:nvPr/>
          </p:nvSpPr>
          <p:spPr>
            <a:xfrm>
              <a:off x="6245775" y="381400"/>
              <a:ext cx="480375" cy="296400"/>
            </a:xfrm>
            <a:custGeom>
              <a:avLst/>
              <a:gdLst/>
              <a:ahLst/>
              <a:cxnLst/>
              <a:rect l="l" t="t" r="r" b="b"/>
              <a:pathLst>
                <a:path w="19215" h="11856" extrusionOk="0">
                  <a:moveTo>
                    <a:pt x="14598" y="3290"/>
                  </a:moveTo>
                  <a:cubicBezTo>
                    <a:pt x="15627" y="3290"/>
                    <a:pt x="16719" y="3823"/>
                    <a:pt x="17189" y="4732"/>
                  </a:cubicBezTo>
                  <a:cubicBezTo>
                    <a:pt x="17277" y="4903"/>
                    <a:pt x="17128" y="5098"/>
                    <a:pt x="16970" y="5098"/>
                  </a:cubicBezTo>
                  <a:cubicBezTo>
                    <a:pt x="16916" y="5098"/>
                    <a:pt x="16861" y="5075"/>
                    <a:pt x="16814" y="5020"/>
                  </a:cubicBezTo>
                  <a:cubicBezTo>
                    <a:pt x="16102" y="4178"/>
                    <a:pt x="15324" y="3712"/>
                    <a:pt x="14246" y="3712"/>
                  </a:cubicBezTo>
                  <a:cubicBezTo>
                    <a:pt x="14155" y="3712"/>
                    <a:pt x="14061" y="3715"/>
                    <a:pt x="13965" y="3722"/>
                  </a:cubicBezTo>
                  <a:cubicBezTo>
                    <a:pt x="13961" y="3722"/>
                    <a:pt x="13956" y="3722"/>
                    <a:pt x="13952" y="3722"/>
                  </a:cubicBezTo>
                  <a:cubicBezTo>
                    <a:pt x="13758" y="3722"/>
                    <a:pt x="13731" y="3423"/>
                    <a:pt x="13914" y="3374"/>
                  </a:cubicBezTo>
                  <a:cubicBezTo>
                    <a:pt x="14134" y="3318"/>
                    <a:pt x="14364" y="3290"/>
                    <a:pt x="14598" y="3290"/>
                  </a:cubicBezTo>
                  <a:close/>
                  <a:moveTo>
                    <a:pt x="14171" y="4183"/>
                  </a:moveTo>
                  <a:cubicBezTo>
                    <a:pt x="14177" y="4183"/>
                    <a:pt x="14183" y="4183"/>
                    <a:pt x="14189" y="4184"/>
                  </a:cubicBezTo>
                  <a:cubicBezTo>
                    <a:pt x="15145" y="4279"/>
                    <a:pt x="15981" y="4828"/>
                    <a:pt x="16420" y="5692"/>
                  </a:cubicBezTo>
                  <a:cubicBezTo>
                    <a:pt x="16524" y="5896"/>
                    <a:pt x="16340" y="6081"/>
                    <a:pt x="16169" y="6081"/>
                  </a:cubicBezTo>
                  <a:cubicBezTo>
                    <a:pt x="16091" y="6081"/>
                    <a:pt x="16016" y="6042"/>
                    <a:pt x="15972" y="5949"/>
                  </a:cubicBezTo>
                  <a:cubicBezTo>
                    <a:pt x="15630" y="5194"/>
                    <a:pt x="14957" y="4706"/>
                    <a:pt x="14135" y="4591"/>
                  </a:cubicBezTo>
                  <a:cubicBezTo>
                    <a:pt x="13912" y="4559"/>
                    <a:pt x="13957" y="4183"/>
                    <a:pt x="14171" y="4183"/>
                  </a:cubicBezTo>
                  <a:close/>
                  <a:moveTo>
                    <a:pt x="2923" y="0"/>
                  </a:moveTo>
                  <a:cubicBezTo>
                    <a:pt x="1304" y="1934"/>
                    <a:pt x="335" y="3662"/>
                    <a:pt x="1" y="6232"/>
                  </a:cubicBezTo>
                  <a:cubicBezTo>
                    <a:pt x="2388" y="8117"/>
                    <a:pt x="4849" y="9817"/>
                    <a:pt x="7747" y="10833"/>
                  </a:cubicBezTo>
                  <a:cubicBezTo>
                    <a:pt x="9078" y="11293"/>
                    <a:pt x="10509" y="11710"/>
                    <a:pt x="11917" y="11829"/>
                  </a:cubicBezTo>
                  <a:cubicBezTo>
                    <a:pt x="11927" y="11832"/>
                    <a:pt x="11937" y="11833"/>
                    <a:pt x="11948" y="11833"/>
                  </a:cubicBezTo>
                  <a:cubicBezTo>
                    <a:pt x="11951" y="11833"/>
                    <a:pt x="11955" y="11833"/>
                    <a:pt x="11958" y="11833"/>
                  </a:cubicBezTo>
                  <a:cubicBezTo>
                    <a:pt x="12044" y="11724"/>
                    <a:pt x="12183" y="11646"/>
                    <a:pt x="12316" y="11646"/>
                  </a:cubicBezTo>
                  <a:cubicBezTo>
                    <a:pt x="12410" y="11646"/>
                    <a:pt x="12501" y="11684"/>
                    <a:pt x="12570" y="11774"/>
                  </a:cubicBezTo>
                  <a:cubicBezTo>
                    <a:pt x="12593" y="11801"/>
                    <a:pt x="12611" y="11829"/>
                    <a:pt x="12634" y="11856"/>
                  </a:cubicBezTo>
                  <a:cubicBezTo>
                    <a:pt x="14536" y="11824"/>
                    <a:pt x="15295" y="10873"/>
                    <a:pt x="16366" y="9163"/>
                  </a:cubicBezTo>
                  <a:cubicBezTo>
                    <a:pt x="17353" y="7581"/>
                    <a:pt x="19214" y="4893"/>
                    <a:pt x="16896" y="3274"/>
                  </a:cubicBezTo>
                  <a:cubicBezTo>
                    <a:pt x="15844" y="2542"/>
                    <a:pt x="14015" y="2359"/>
                    <a:pt x="12800" y="2039"/>
                  </a:cubicBezTo>
                  <a:cubicBezTo>
                    <a:pt x="9572" y="1198"/>
                    <a:pt x="6316" y="462"/>
                    <a:pt x="3006" y="23"/>
                  </a:cubicBezTo>
                  <a:cubicBezTo>
                    <a:pt x="2978" y="17"/>
                    <a:pt x="2950" y="9"/>
                    <a:pt x="2923" y="0"/>
                  </a:cubicBezTo>
                  <a:close/>
                </a:path>
              </a:pathLst>
            </a:custGeom>
            <a:solidFill>
              <a:schemeClr val="accent3">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 name="Google Shape;1926;p57">
              <a:extLst>
                <a:ext uri="{FF2B5EF4-FFF2-40B4-BE49-F238E27FC236}">
                  <a16:creationId xmlns:a16="http://schemas.microsoft.com/office/drawing/2014/main" id="{A12DE462-2F33-43EA-9CB5-1F1967373FAC}"/>
                </a:ext>
              </a:extLst>
            </p:cNvPr>
            <p:cNvSpPr/>
            <p:nvPr/>
          </p:nvSpPr>
          <p:spPr>
            <a:xfrm>
              <a:off x="6655775" y="3078175"/>
              <a:ext cx="15100" cy="83700"/>
            </a:xfrm>
            <a:custGeom>
              <a:avLst/>
              <a:gdLst/>
              <a:ahLst/>
              <a:cxnLst/>
              <a:rect l="l" t="t" r="r" b="b"/>
              <a:pathLst>
                <a:path w="604" h="3348" extrusionOk="0">
                  <a:moveTo>
                    <a:pt x="302" y="1"/>
                  </a:moveTo>
                  <a:cubicBezTo>
                    <a:pt x="245" y="1"/>
                    <a:pt x="188" y="40"/>
                    <a:pt x="177" y="120"/>
                  </a:cubicBezTo>
                  <a:cubicBezTo>
                    <a:pt x="46" y="1105"/>
                    <a:pt x="0" y="2099"/>
                    <a:pt x="40" y="3093"/>
                  </a:cubicBezTo>
                  <a:cubicBezTo>
                    <a:pt x="46" y="3262"/>
                    <a:pt x="175" y="3348"/>
                    <a:pt x="303" y="3348"/>
                  </a:cubicBezTo>
                  <a:cubicBezTo>
                    <a:pt x="431" y="3348"/>
                    <a:pt x="558" y="3264"/>
                    <a:pt x="565" y="3093"/>
                  </a:cubicBezTo>
                  <a:cubicBezTo>
                    <a:pt x="603" y="2099"/>
                    <a:pt x="558" y="1105"/>
                    <a:pt x="428" y="120"/>
                  </a:cubicBezTo>
                  <a:cubicBezTo>
                    <a:pt x="416" y="40"/>
                    <a:pt x="359" y="1"/>
                    <a:pt x="302"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 name="Google Shape;1927;p57">
              <a:extLst>
                <a:ext uri="{FF2B5EF4-FFF2-40B4-BE49-F238E27FC236}">
                  <a16:creationId xmlns:a16="http://schemas.microsoft.com/office/drawing/2014/main" id="{3D6E49E9-9DA5-4299-9E4C-C2B89F8B9503}"/>
                </a:ext>
              </a:extLst>
            </p:cNvPr>
            <p:cNvSpPr/>
            <p:nvPr/>
          </p:nvSpPr>
          <p:spPr>
            <a:xfrm>
              <a:off x="6593550" y="485950"/>
              <a:ext cx="65350" cy="47475"/>
            </a:xfrm>
            <a:custGeom>
              <a:avLst/>
              <a:gdLst/>
              <a:ahLst/>
              <a:cxnLst/>
              <a:rect l="l" t="t" r="r" b="b"/>
              <a:pathLst>
                <a:path w="2614" h="1899" extrusionOk="0">
                  <a:moveTo>
                    <a:pt x="260" y="1"/>
                  </a:moveTo>
                  <a:cubicBezTo>
                    <a:pt x="46" y="1"/>
                    <a:pt x="1" y="377"/>
                    <a:pt x="224" y="408"/>
                  </a:cubicBezTo>
                  <a:cubicBezTo>
                    <a:pt x="1046" y="522"/>
                    <a:pt x="1719" y="1011"/>
                    <a:pt x="2061" y="1766"/>
                  </a:cubicBezTo>
                  <a:cubicBezTo>
                    <a:pt x="2105" y="1860"/>
                    <a:pt x="2180" y="1898"/>
                    <a:pt x="2258" y="1898"/>
                  </a:cubicBezTo>
                  <a:cubicBezTo>
                    <a:pt x="2429" y="1898"/>
                    <a:pt x="2613" y="1714"/>
                    <a:pt x="2509" y="1510"/>
                  </a:cubicBezTo>
                  <a:cubicBezTo>
                    <a:pt x="2070" y="646"/>
                    <a:pt x="1234" y="97"/>
                    <a:pt x="278" y="2"/>
                  </a:cubicBezTo>
                  <a:cubicBezTo>
                    <a:pt x="272" y="1"/>
                    <a:pt x="266" y="1"/>
                    <a:pt x="260"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 name="Google Shape;1928;p57">
              <a:extLst>
                <a:ext uri="{FF2B5EF4-FFF2-40B4-BE49-F238E27FC236}">
                  <a16:creationId xmlns:a16="http://schemas.microsoft.com/office/drawing/2014/main" id="{52087BFF-2E99-42F4-9E40-26A949E3490B}"/>
                </a:ext>
              </a:extLst>
            </p:cNvPr>
            <p:cNvSpPr/>
            <p:nvPr/>
          </p:nvSpPr>
          <p:spPr>
            <a:xfrm>
              <a:off x="5616275" y="461925"/>
              <a:ext cx="745675" cy="206975"/>
            </a:xfrm>
            <a:custGeom>
              <a:avLst/>
              <a:gdLst/>
              <a:ahLst/>
              <a:cxnLst/>
              <a:rect l="l" t="t" r="r" b="b"/>
              <a:pathLst>
                <a:path w="29827" h="8279" extrusionOk="0">
                  <a:moveTo>
                    <a:pt x="10530" y="0"/>
                  </a:moveTo>
                  <a:cubicBezTo>
                    <a:pt x="6979" y="0"/>
                    <a:pt x="3436" y="405"/>
                    <a:pt x="1" y="1282"/>
                  </a:cubicBezTo>
                  <a:cubicBezTo>
                    <a:pt x="8172" y="1337"/>
                    <a:pt x="16879" y="2115"/>
                    <a:pt x="24322" y="5302"/>
                  </a:cubicBezTo>
                  <a:cubicBezTo>
                    <a:pt x="26238" y="6120"/>
                    <a:pt x="27907" y="7127"/>
                    <a:pt x="29366" y="8279"/>
                  </a:cubicBezTo>
                  <a:lnTo>
                    <a:pt x="29826" y="7428"/>
                  </a:lnTo>
                  <a:cubicBezTo>
                    <a:pt x="27842" y="6395"/>
                    <a:pt x="26037" y="5046"/>
                    <a:pt x="24583" y="3373"/>
                  </a:cubicBezTo>
                  <a:cubicBezTo>
                    <a:pt x="24432" y="3199"/>
                    <a:pt x="24482" y="3007"/>
                    <a:pt x="24614" y="2902"/>
                  </a:cubicBezTo>
                  <a:cubicBezTo>
                    <a:pt x="24583" y="2559"/>
                    <a:pt x="24575" y="2213"/>
                    <a:pt x="24591" y="1868"/>
                  </a:cubicBezTo>
                  <a:lnTo>
                    <a:pt x="24591" y="1868"/>
                  </a:lnTo>
                  <a:cubicBezTo>
                    <a:pt x="24522" y="1903"/>
                    <a:pt x="24446" y="1922"/>
                    <a:pt x="24370" y="1922"/>
                  </a:cubicBezTo>
                  <a:cubicBezTo>
                    <a:pt x="24322" y="1922"/>
                    <a:pt x="24273" y="1914"/>
                    <a:pt x="24226" y="1899"/>
                  </a:cubicBezTo>
                  <a:cubicBezTo>
                    <a:pt x="19789" y="685"/>
                    <a:pt x="15152" y="0"/>
                    <a:pt x="10530" y="0"/>
                  </a:cubicBezTo>
                  <a:close/>
                </a:path>
              </a:pathLst>
            </a:custGeom>
            <a:solidFill>
              <a:srgbClr val="DADAD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 name="Google Shape;1929;p57">
              <a:extLst>
                <a:ext uri="{FF2B5EF4-FFF2-40B4-BE49-F238E27FC236}">
                  <a16:creationId xmlns:a16="http://schemas.microsoft.com/office/drawing/2014/main" id="{A660BE00-AEAE-40A4-B621-867C0A674E39}"/>
                </a:ext>
              </a:extLst>
            </p:cNvPr>
            <p:cNvSpPr/>
            <p:nvPr/>
          </p:nvSpPr>
          <p:spPr>
            <a:xfrm>
              <a:off x="4740075" y="357750"/>
              <a:ext cx="1525400" cy="2668000"/>
            </a:xfrm>
            <a:custGeom>
              <a:avLst/>
              <a:gdLst/>
              <a:ahLst/>
              <a:cxnLst/>
              <a:rect l="l" t="t" r="r" b="b"/>
              <a:pathLst>
                <a:path w="61016" h="106720" extrusionOk="0">
                  <a:moveTo>
                    <a:pt x="46375" y="0"/>
                  </a:moveTo>
                  <a:cubicBezTo>
                    <a:pt x="40618" y="0"/>
                    <a:pt x="34864" y="890"/>
                    <a:pt x="29320" y="2652"/>
                  </a:cubicBezTo>
                  <a:cubicBezTo>
                    <a:pt x="20376" y="5495"/>
                    <a:pt x="12708" y="10534"/>
                    <a:pt x="8186" y="18938"/>
                  </a:cubicBezTo>
                  <a:cubicBezTo>
                    <a:pt x="3664" y="27333"/>
                    <a:pt x="2585" y="36986"/>
                    <a:pt x="2150" y="46363"/>
                  </a:cubicBezTo>
                  <a:cubicBezTo>
                    <a:pt x="1221" y="66464"/>
                    <a:pt x="572" y="86596"/>
                    <a:pt x="1" y="106711"/>
                  </a:cubicBezTo>
                  <a:cubicBezTo>
                    <a:pt x="741" y="106401"/>
                    <a:pt x="1560" y="106258"/>
                    <a:pt x="2384" y="106258"/>
                  </a:cubicBezTo>
                  <a:cubicBezTo>
                    <a:pt x="3265" y="106258"/>
                    <a:pt x="4154" y="106422"/>
                    <a:pt x="4962" y="106720"/>
                  </a:cubicBezTo>
                  <a:cubicBezTo>
                    <a:pt x="4954" y="106698"/>
                    <a:pt x="4951" y="106674"/>
                    <a:pt x="4948" y="106651"/>
                  </a:cubicBezTo>
                  <a:cubicBezTo>
                    <a:pt x="4660" y="94905"/>
                    <a:pt x="5113" y="83125"/>
                    <a:pt x="5337" y="71384"/>
                  </a:cubicBezTo>
                  <a:cubicBezTo>
                    <a:pt x="5525" y="61434"/>
                    <a:pt x="5675" y="51485"/>
                    <a:pt x="7001" y="41608"/>
                  </a:cubicBezTo>
                  <a:cubicBezTo>
                    <a:pt x="8140" y="33127"/>
                    <a:pt x="9749" y="24352"/>
                    <a:pt x="15080" y="17407"/>
                  </a:cubicBezTo>
                  <a:cubicBezTo>
                    <a:pt x="19378" y="11810"/>
                    <a:pt x="25022" y="7996"/>
                    <a:pt x="31276" y="5747"/>
                  </a:cubicBezTo>
                  <a:cubicBezTo>
                    <a:pt x="31327" y="5596"/>
                    <a:pt x="31459" y="5468"/>
                    <a:pt x="31669" y="5463"/>
                  </a:cubicBezTo>
                  <a:cubicBezTo>
                    <a:pt x="31816" y="5463"/>
                    <a:pt x="31958" y="5463"/>
                    <a:pt x="32105" y="5458"/>
                  </a:cubicBezTo>
                  <a:cubicBezTo>
                    <a:pt x="36592" y="3956"/>
                    <a:pt x="41373" y="3243"/>
                    <a:pt x="46185" y="3243"/>
                  </a:cubicBezTo>
                  <a:cubicBezTo>
                    <a:pt x="50686" y="3243"/>
                    <a:pt x="55214" y="3867"/>
                    <a:pt x="59553" y="5056"/>
                  </a:cubicBezTo>
                  <a:cubicBezTo>
                    <a:pt x="59618" y="5074"/>
                    <a:pt x="59680" y="5103"/>
                    <a:pt x="59735" y="5144"/>
                  </a:cubicBezTo>
                  <a:cubicBezTo>
                    <a:pt x="59927" y="4010"/>
                    <a:pt x="60366" y="2885"/>
                    <a:pt x="61015" y="1934"/>
                  </a:cubicBezTo>
                  <a:cubicBezTo>
                    <a:pt x="60998" y="1934"/>
                    <a:pt x="60981" y="1934"/>
                    <a:pt x="60964" y="1934"/>
                  </a:cubicBezTo>
                  <a:cubicBezTo>
                    <a:pt x="60935" y="1934"/>
                    <a:pt x="60905" y="1933"/>
                    <a:pt x="60874" y="1925"/>
                  </a:cubicBezTo>
                  <a:cubicBezTo>
                    <a:pt x="56123" y="638"/>
                    <a:pt x="51248" y="0"/>
                    <a:pt x="46375" y="0"/>
                  </a:cubicBezTo>
                  <a:close/>
                </a:path>
              </a:pathLst>
            </a:custGeom>
            <a:solidFill>
              <a:srgbClr val="DADAD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 name="Google Shape;1930;p57">
              <a:extLst>
                <a:ext uri="{FF2B5EF4-FFF2-40B4-BE49-F238E27FC236}">
                  <a16:creationId xmlns:a16="http://schemas.microsoft.com/office/drawing/2014/main" id="{8A1E08B4-20F5-4CE0-B18F-E6CBCABD1E0D}"/>
                </a:ext>
              </a:extLst>
            </p:cNvPr>
            <p:cNvSpPr/>
            <p:nvPr/>
          </p:nvSpPr>
          <p:spPr>
            <a:xfrm>
              <a:off x="852850" y="1410125"/>
              <a:ext cx="5009000" cy="4066100"/>
            </a:xfrm>
            <a:custGeom>
              <a:avLst/>
              <a:gdLst/>
              <a:ahLst/>
              <a:cxnLst/>
              <a:rect l="l" t="t" r="r" b="b"/>
              <a:pathLst>
                <a:path w="200360" h="162644" extrusionOk="0">
                  <a:moveTo>
                    <a:pt x="45280" y="1064"/>
                  </a:moveTo>
                  <a:cubicBezTo>
                    <a:pt x="49942" y="1064"/>
                    <a:pt x="54694" y="2870"/>
                    <a:pt x="58565" y="5988"/>
                  </a:cubicBezTo>
                  <a:cubicBezTo>
                    <a:pt x="58981" y="6446"/>
                    <a:pt x="59374" y="6917"/>
                    <a:pt x="59759" y="7397"/>
                  </a:cubicBezTo>
                  <a:cubicBezTo>
                    <a:pt x="62854" y="14319"/>
                    <a:pt x="62309" y="22746"/>
                    <a:pt x="56630" y="28251"/>
                  </a:cubicBezTo>
                  <a:cubicBezTo>
                    <a:pt x="53695" y="31091"/>
                    <a:pt x="49946" y="32250"/>
                    <a:pt x="46096" y="32250"/>
                  </a:cubicBezTo>
                  <a:cubicBezTo>
                    <a:pt x="42314" y="32250"/>
                    <a:pt x="38435" y="31132"/>
                    <a:pt x="35132" y="29390"/>
                  </a:cubicBezTo>
                  <a:cubicBezTo>
                    <a:pt x="32136" y="26893"/>
                    <a:pt x="29855" y="24003"/>
                    <a:pt x="29023" y="19943"/>
                  </a:cubicBezTo>
                  <a:cubicBezTo>
                    <a:pt x="28044" y="15143"/>
                    <a:pt x="29580" y="10268"/>
                    <a:pt x="32822" y="6647"/>
                  </a:cubicBezTo>
                  <a:cubicBezTo>
                    <a:pt x="36295" y="2773"/>
                    <a:pt x="40745" y="1064"/>
                    <a:pt x="45280" y="1064"/>
                  </a:cubicBezTo>
                  <a:close/>
                  <a:moveTo>
                    <a:pt x="61175" y="8060"/>
                  </a:moveTo>
                  <a:lnTo>
                    <a:pt x="61175" y="8060"/>
                  </a:lnTo>
                  <a:cubicBezTo>
                    <a:pt x="65099" y="13249"/>
                    <a:pt x="65889" y="20305"/>
                    <a:pt x="61903" y="26490"/>
                  </a:cubicBezTo>
                  <a:cubicBezTo>
                    <a:pt x="58572" y="31657"/>
                    <a:pt x="53147" y="34015"/>
                    <a:pt x="47579" y="34015"/>
                  </a:cubicBezTo>
                  <a:cubicBezTo>
                    <a:pt x="44593" y="34015"/>
                    <a:pt x="41565" y="33337"/>
                    <a:pt x="38798" y="32050"/>
                  </a:cubicBezTo>
                  <a:lnTo>
                    <a:pt x="38798" y="32050"/>
                  </a:lnTo>
                  <a:cubicBezTo>
                    <a:pt x="41016" y="32787"/>
                    <a:pt x="43448" y="33071"/>
                    <a:pt x="45561" y="33148"/>
                  </a:cubicBezTo>
                  <a:cubicBezTo>
                    <a:pt x="45826" y="33158"/>
                    <a:pt x="46091" y="33163"/>
                    <a:pt x="46355" y="33163"/>
                  </a:cubicBezTo>
                  <a:cubicBezTo>
                    <a:pt x="50350" y="33163"/>
                    <a:pt x="54180" y="32010"/>
                    <a:pt x="57170" y="29243"/>
                  </a:cubicBezTo>
                  <a:cubicBezTo>
                    <a:pt x="63014" y="23834"/>
                    <a:pt x="64111" y="15169"/>
                    <a:pt x="61175" y="8060"/>
                  </a:cubicBezTo>
                  <a:close/>
                  <a:moveTo>
                    <a:pt x="92420" y="82793"/>
                  </a:moveTo>
                  <a:cubicBezTo>
                    <a:pt x="101644" y="82793"/>
                    <a:pt x="111897" y="86061"/>
                    <a:pt x="117151" y="93678"/>
                  </a:cubicBezTo>
                  <a:cubicBezTo>
                    <a:pt x="123772" y="103285"/>
                    <a:pt x="122834" y="116431"/>
                    <a:pt x="118038" y="126581"/>
                  </a:cubicBezTo>
                  <a:cubicBezTo>
                    <a:pt x="113396" y="136407"/>
                    <a:pt x="105216" y="143782"/>
                    <a:pt x="96131" y="149460"/>
                  </a:cubicBezTo>
                  <a:cubicBezTo>
                    <a:pt x="96112" y="149465"/>
                    <a:pt x="96098" y="149460"/>
                    <a:pt x="96075" y="149474"/>
                  </a:cubicBezTo>
                  <a:cubicBezTo>
                    <a:pt x="95928" y="149564"/>
                    <a:pt x="95785" y="149662"/>
                    <a:pt x="95646" y="149767"/>
                  </a:cubicBezTo>
                  <a:cubicBezTo>
                    <a:pt x="95532" y="149836"/>
                    <a:pt x="95426" y="149904"/>
                    <a:pt x="95312" y="149973"/>
                  </a:cubicBezTo>
                  <a:cubicBezTo>
                    <a:pt x="95289" y="149986"/>
                    <a:pt x="95280" y="150005"/>
                    <a:pt x="95262" y="150023"/>
                  </a:cubicBezTo>
                  <a:cubicBezTo>
                    <a:pt x="95225" y="150046"/>
                    <a:pt x="95188" y="150074"/>
                    <a:pt x="95152" y="150096"/>
                  </a:cubicBezTo>
                  <a:cubicBezTo>
                    <a:pt x="94888" y="150243"/>
                    <a:pt x="94613" y="150368"/>
                    <a:pt x="94329" y="150471"/>
                  </a:cubicBezTo>
                  <a:cubicBezTo>
                    <a:pt x="93694" y="150292"/>
                    <a:pt x="93063" y="150105"/>
                    <a:pt x="92436" y="149908"/>
                  </a:cubicBezTo>
                  <a:cubicBezTo>
                    <a:pt x="75752" y="144687"/>
                    <a:pt x="64472" y="129209"/>
                    <a:pt x="64500" y="112324"/>
                  </a:cubicBezTo>
                  <a:cubicBezTo>
                    <a:pt x="64634" y="111340"/>
                    <a:pt x="64720" y="110352"/>
                    <a:pt x="64755" y="109361"/>
                  </a:cubicBezTo>
                  <a:cubicBezTo>
                    <a:pt x="64759" y="109269"/>
                    <a:pt x="64710" y="109204"/>
                    <a:pt x="64636" y="109169"/>
                  </a:cubicBezTo>
                  <a:cubicBezTo>
                    <a:pt x="64839" y="106814"/>
                    <a:pt x="65258" y="104482"/>
                    <a:pt x="65889" y="102204"/>
                  </a:cubicBezTo>
                  <a:cubicBezTo>
                    <a:pt x="67307" y="97088"/>
                    <a:pt x="69821" y="92341"/>
                    <a:pt x="73941" y="88904"/>
                  </a:cubicBezTo>
                  <a:cubicBezTo>
                    <a:pt x="77937" y="85565"/>
                    <a:pt x="83013" y="83623"/>
                    <a:pt x="88161" y="83033"/>
                  </a:cubicBezTo>
                  <a:cubicBezTo>
                    <a:pt x="89540" y="82875"/>
                    <a:pt x="90967" y="82793"/>
                    <a:pt x="92420" y="82793"/>
                  </a:cubicBezTo>
                  <a:close/>
                  <a:moveTo>
                    <a:pt x="29616" y="24561"/>
                  </a:moveTo>
                  <a:cubicBezTo>
                    <a:pt x="30526" y="26317"/>
                    <a:pt x="31747" y="27935"/>
                    <a:pt x="33247" y="29157"/>
                  </a:cubicBezTo>
                  <a:cubicBezTo>
                    <a:pt x="14508" y="44492"/>
                    <a:pt x="6526" y="70367"/>
                    <a:pt x="9310" y="93943"/>
                  </a:cubicBezTo>
                  <a:cubicBezTo>
                    <a:pt x="12067" y="117318"/>
                    <a:pt x="25534" y="138539"/>
                    <a:pt x="46891" y="149018"/>
                  </a:cubicBezTo>
                  <a:cubicBezTo>
                    <a:pt x="55374" y="153181"/>
                    <a:pt x="65286" y="156022"/>
                    <a:pt x="74986" y="156022"/>
                  </a:cubicBezTo>
                  <a:cubicBezTo>
                    <a:pt x="78007" y="156022"/>
                    <a:pt x="81007" y="155747"/>
                    <a:pt x="83937" y="155149"/>
                  </a:cubicBezTo>
                  <a:cubicBezTo>
                    <a:pt x="87050" y="156586"/>
                    <a:pt x="90292" y="157747"/>
                    <a:pt x="93611" y="158661"/>
                  </a:cubicBezTo>
                  <a:cubicBezTo>
                    <a:pt x="86881" y="160581"/>
                    <a:pt x="79955" y="161533"/>
                    <a:pt x="73071" y="161533"/>
                  </a:cubicBezTo>
                  <a:cubicBezTo>
                    <a:pt x="53732" y="161533"/>
                    <a:pt x="34719" y="154021"/>
                    <a:pt x="21281" y="139366"/>
                  </a:cubicBezTo>
                  <a:cubicBezTo>
                    <a:pt x="17235" y="134948"/>
                    <a:pt x="13782" y="129997"/>
                    <a:pt x="11085" y="124646"/>
                  </a:cubicBezTo>
                  <a:cubicBezTo>
                    <a:pt x="7879" y="118292"/>
                    <a:pt x="5849" y="111350"/>
                    <a:pt x="3919" y="104524"/>
                  </a:cubicBezTo>
                  <a:cubicBezTo>
                    <a:pt x="0" y="90646"/>
                    <a:pt x="1702" y="75032"/>
                    <a:pt x="5360" y="61240"/>
                  </a:cubicBezTo>
                  <a:cubicBezTo>
                    <a:pt x="7321" y="53857"/>
                    <a:pt x="10247" y="46716"/>
                    <a:pt x="14427" y="40300"/>
                  </a:cubicBezTo>
                  <a:cubicBezTo>
                    <a:pt x="18510" y="34035"/>
                    <a:pt x="23640" y="28982"/>
                    <a:pt x="29616" y="24561"/>
                  </a:cubicBezTo>
                  <a:close/>
                  <a:moveTo>
                    <a:pt x="45854" y="1"/>
                  </a:moveTo>
                  <a:cubicBezTo>
                    <a:pt x="40447" y="1"/>
                    <a:pt x="35078" y="2207"/>
                    <a:pt x="31463" y="6679"/>
                  </a:cubicBezTo>
                  <a:cubicBezTo>
                    <a:pt x="28395" y="10483"/>
                    <a:pt x="27032" y="15395"/>
                    <a:pt x="28057" y="20208"/>
                  </a:cubicBezTo>
                  <a:cubicBezTo>
                    <a:pt x="28329" y="21489"/>
                    <a:pt x="28747" y="22732"/>
                    <a:pt x="29300" y="23917"/>
                  </a:cubicBezTo>
                  <a:cubicBezTo>
                    <a:pt x="18212" y="30395"/>
                    <a:pt x="10681" y="42353"/>
                    <a:pt x="6448" y="54180"/>
                  </a:cubicBezTo>
                  <a:cubicBezTo>
                    <a:pt x="3942" y="61191"/>
                    <a:pt x="2455" y="68524"/>
                    <a:pt x="1591" y="75909"/>
                  </a:cubicBezTo>
                  <a:cubicBezTo>
                    <a:pt x="727" y="83316"/>
                    <a:pt x="178" y="90971"/>
                    <a:pt x="1446" y="98360"/>
                  </a:cubicBezTo>
                  <a:cubicBezTo>
                    <a:pt x="2726" y="105828"/>
                    <a:pt x="5273" y="113518"/>
                    <a:pt x="8141" y="120514"/>
                  </a:cubicBezTo>
                  <a:cubicBezTo>
                    <a:pt x="10427" y="126097"/>
                    <a:pt x="13504" y="131323"/>
                    <a:pt x="17221" y="136069"/>
                  </a:cubicBezTo>
                  <a:cubicBezTo>
                    <a:pt x="24967" y="145960"/>
                    <a:pt x="35415" y="153618"/>
                    <a:pt x="47157" y="158072"/>
                  </a:cubicBezTo>
                  <a:cubicBezTo>
                    <a:pt x="55292" y="161155"/>
                    <a:pt x="63941" y="162643"/>
                    <a:pt x="72602" y="162643"/>
                  </a:cubicBezTo>
                  <a:cubicBezTo>
                    <a:pt x="80126" y="162643"/>
                    <a:pt x="87658" y="161520"/>
                    <a:pt x="94869" y="159343"/>
                  </a:cubicBezTo>
                  <a:cubicBezTo>
                    <a:pt x="95024" y="159292"/>
                    <a:pt x="95126" y="159192"/>
                    <a:pt x="95175" y="159073"/>
                  </a:cubicBezTo>
                  <a:cubicBezTo>
                    <a:pt x="98213" y="159827"/>
                    <a:pt x="101297" y="160383"/>
                    <a:pt x="104407" y="160737"/>
                  </a:cubicBezTo>
                  <a:cubicBezTo>
                    <a:pt x="108399" y="161191"/>
                    <a:pt x="112435" y="161421"/>
                    <a:pt x="116476" y="161421"/>
                  </a:cubicBezTo>
                  <a:cubicBezTo>
                    <a:pt x="125772" y="161421"/>
                    <a:pt x="135098" y="160206"/>
                    <a:pt x="144008" y="157724"/>
                  </a:cubicBezTo>
                  <a:cubicBezTo>
                    <a:pt x="169272" y="150692"/>
                    <a:pt x="191342" y="132772"/>
                    <a:pt x="200296" y="107701"/>
                  </a:cubicBezTo>
                  <a:cubicBezTo>
                    <a:pt x="200359" y="107523"/>
                    <a:pt x="200300" y="107387"/>
                    <a:pt x="200190" y="107295"/>
                  </a:cubicBezTo>
                  <a:lnTo>
                    <a:pt x="199628" y="107276"/>
                  </a:lnTo>
                  <a:cubicBezTo>
                    <a:pt x="199560" y="107326"/>
                    <a:pt x="199508" y="107394"/>
                    <a:pt x="199477" y="107473"/>
                  </a:cubicBezTo>
                  <a:cubicBezTo>
                    <a:pt x="191973" y="128410"/>
                    <a:pt x="174809" y="144853"/>
                    <a:pt x="154366" y="153179"/>
                  </a:cubicBezTo>
                  <a:cubicBezTo>
                    <a:pt x="143255" y="157701"/>
                    <a:pt x="131266" y="160019"/>
                    <a:pt x="119290" y="160343"/>
                  </a:cubicBezTo>
                  <a:cubicBezTo>
                    <a:pt x="118186" y="160374"/>
                    <a:pt x="117079" y="160390"/>
                    <a:pt x="115970" y="160390"/>
                  </a:cubicBezTo>
                  <a:cubicBezTo>
                    <a:pt x="104459" y="160390"/>
                    <a:pt x="92800" y="158672"/>
                    <a:pt x="82478" y="153371"/>
                  </a:cubicBezTo>
                  <a:cubicBezTo>
                    <a:pt x="77119" y="150618"/>
                    <a:pt x="72025" y="147061"/>
                    <a:pt x="67947" y="142602"/>
                  </a:cubicBezTo>
                  <a:cubicBezTo>
                    <a:pt x="63516" y="137756"/>
                    <a:pt x="61024" y="131752"/>
                    <a:pt x="58770" y="125675"/>
                  </a:cubicBezTo>
                  <a:cubicBezTo>
                    <a:pt x="56759" y="120253"/>
                    <a:pt x="55382" y="114683"/>
                    <a:pt x="55738" y="108867"/>
                  </a:cubicBezTo>
                  <a:cubicBezTo>
                    <a:pt x="56054" y="103710"/>
                    <a:pt x="57526" y="98634"/>
                    <a:pt x="59941" y="94075"/>
                  </a:cubicBezTo>
                  <a:cubicBezTo>
                    <a:pt x="64965" y="84569"/>
                    <a:pt x="73845" y="77921"/>
                    <a:pt x="84422" y="75895"/>
                  </a:cubicBezTo>
                  <a:cubicBezTo>
                    <a:pt x="86931" y="75415"/>
                    <a:pt x="89490" y="75183"/>
                    <a:pt x="92055" y="75183"/>
                  </a:cubicBezTo>
                  <a:cubicBezTo>
                    <a:pt x="100878" y="75183"/>
                    <a:pt x="109783" y="77930"/>
                    <a:pt x="117055" y="82800"/>
                  </a:cubicBezTo>
                  <a:cubicBezTo>
                    <a:pt x="123516" y="87130"/>
                    <a:pt x="126026" y="93769"/>
                    <a:pt x="128138" y="100962"/>
                  </a:cubicBezTo>
                  <a:cubicBezTo>
                    <a:pt x="130301" y="108327"/>
                    <a:pt x="130722" y="115576"/>
                    <a:pt x="128211" y="122914"/>
                  </a:cubicBezTo>
                  <a:cubicBezTo>
                    <a:pt x="124041" y="135091"/>
                    <a:pt x="115336" y="145327"/>
                    <a:pt x="104814" y="152557"/>
                  </a:cubicBezTo>
                  <a:cubicBezTo>
                    <a:pt x="101518" y="152137"/>
                    <a:pt x="98257" y="151519"/>
                    <a:pt x="95075" y="150668"/>
                  </a:cubicBezTo>
                  <a:cubicBezTo>
                    <a:pt x="95144" y="150641"/>
                    <a:pt x="95203" y="150613"/>
                    <a:pt x="95267" y="150581"/>
                  </a:cubicBezTo>
                  <a:cubicBezTo>
                    <a:pt x="95332" y="150641"/>
                    <a:pt x="95418" y="150680"/>
                    <a:pt x="95514" y="150680"/>
                  </a:cubicBezTo>
                  <a:cubicBezTo>
                    <a:pt x="95572" y="150680"/>
                    <a:pt x="95634" y="150665"/>
                    <a:pt x="95697" y="150632"/>
                  </a:cubicBezTo>
                  <a:cubicBezTo>
                    <a:pt x="113369" y="141006"/>
                    <a:pt x="128509" y="120348"/>
                    <a:pt x="121248" y="99440"/>
                  </a:cubicBezTo>
                  <a:cubicBezTo>
                    <a:pt x="117667" y="89128"/>
                    <a:pt x="108724" y="83907"/>
                    <a:pt x="98329" y="82237"/>
                  </a:cubicBezTo>
                  <a:cubicBezTo>
                    <a:pt x="96331" y="81917"/>
                    <a:pt x="94288" y="81749"/>
                    <a:pt x="92245" y="81749"/>
                  </a:cubicBezTo>
                  <a:cubicBezTo>
                    <a:pt x="84189" y="81749"/>
                    <a:pt x="76114" y="84360"/>
                    <a:pt x="70643" y="90563"/>
                  </a:cubicBezTo>
                  <a:cubicBezTo>
                    <a:pt x="63789" y="98337"/>
                    <a:pt x="62225" y="110313"/>
                    <a:pt x="64123" y="120184"/>
                  </a:cubicBezTo>
                  <a:cubicBezTo>
                    <a:pt x="65998" y="129951"/>
                    <a:pt x="71613" y="138744"/>
                    <a:pt x="79592" y="144661"/>
                  </a:cubicBezTo>
                  <a:cubicBezTo>
                    <a:pt x="86738" y="149960"/>
                    <a:pt x="95426" y="152351"/>
                    <a:pt x="104178" y="153472"/>
                  </a:cubicBezTo>
                  <a:cubicBezTo>
                    <a:pt x="104240" y="153561"/>
                    <a:pt x="104337" y="153624"/>
                    <a:pt x="104449" y="153624"/>
                  </a:cubicBezTo>
                  <a:cubicBezTo>
                    <a:pt x="104507" y="153624"/>
                    <a:pt x="104570" y="153607"/>
                    <a:pt x="104634" y="153567"/>
                  </a:cubicBezTo>
                  <a:cubicBezTo>
                    <a:pt x="104654" y="153553"/>
                    <a:pt x="104671" y="153544"/>
                    <a:pt x="104689" y="153530"/>
                  </a:cubicBezTo>
                  <a:cubicBezTo>
                    <a:pt x="106518" y="153754"/>
                    <a:pt x="108352" y="153934"/>
                    <a:pt x="110172" y="154061"/>
                  </a:cubicBezTo>
                  <a:cubicBezTo>
                    <a:pt x="112512" y="154230"/>
                    <a:pt x="114861" y="154315"/>
                    <a:pt x="117211" y="154315"/>
                  </a:cubicBezTo>
                  <a:cubicBezTo>
                    <a:pt x="126121" y="154315"/>
                    <a:pt x="135044" y="153085"/>
                    <a:pt x="143569" y="150495"/>
                  </a:cubicBezTo>
                  <a:cubicBezTo>
                    <a:pt x="164859" y="144029"/>
                    <a:pt x="183679" y="128304"/>
                    <a:pt x="191365" y="107098"/>
                  </a:cubicBezTo>
                  <a:cubicBezTo>
                    <a:pt x="191478" y="106783"/>
                    <a:pt x="191228" y="106583"/>
                    <a:pt x="190970" y="106583"/>
                  </a:cubicBezTo>
                  <a:cubicBezTo>
                    <a:pt x="190799" y="106583"/>
                    <a:pt x="190624" y="106670"/>
                    <a:pt x="190546" y="106869"/>
                  </a:cubicBezTo>
                  <a:cubicBezTo>
                    <a:pt x="190490" y="107010"/>
                    <a:pt x="190432" y="107152"/>
                    <a:pt x="190372" y="107294"/>
                  </a:cubicBezTo>
                  <a:lnTo>
                    <a:pt x="190277" y="107537"/>
                  </a:lnTo>
                  <a:cubicBezTo>
                    <a:pt x="183483" y="124403"/>
                    <a:pt x="170076" y="137933"/>
                    <a:pt x="153597" y="145537"/>
                  </a:cubicBezTo>
                  <a:cubicBezTo>
                    <a:pt x="143999" y="149964"/>
                    <a:pt x="133534" y="152419"/>
                    <a:pt x="122994" y="153068"/>
                  </a:cubicBezTo>
                  <a:cubicBezTo>
                    <a:pt x="120833" y="153203"/>
                    <a:pt x="118648" y="153274"/>
                    <a:pt x="116454" y="153274"/>
                  </a:cubicBezTo>
                  <a:cubicBezTo>
                    <a:pt x="112970" y="153274"/>
                    <a:pt x="109463" y="153094"/>
                    <a:pt x="105985" y="152698"/>
                  </a:cubicBezTo>
                  <a:cubicBezTo>
                    <a:pt x="115454" y="146488"/>
                    <a:pt x="123031" y="137422"/>
                    <a:pt x="127590" y="127065"/>
                  </a:cubicBezTo>
                  <a:cubicBezTo>
                    <a:pt x="130214" y="121107"/>
                    <a:pt x="131567" y="114876"/>
                    <a:pt x="130735" y="108364"/>
                  </a:cubicBezTo>
                  <a:cubicBezTo>
                    <a:pt x="129939" y="102151"/>
                    <a:pt x="127950" y="95378"/>
                    <a:pt x="124987" y="89832"/>
                  </a:cubicBezTo>
                  <a:cubicBezTo>
                    <a:pt x="119743" y="80010"/>
                    <a:pt x="106359" y="75360"/>
                    <a:pt x="95911" y="74413"/>
                  </a:cubicBezTo>
                  <a:cubicBezTo>
                    <a:pt x="94629" y="74297"/>
                    <a:pt x="93343" y="74238"/>
                    <a:pt x="92060" y="74238"/>
                  </a:cubicBezTo>
                  <a:cubicBezTo>
                    <a:pt x="82122" y="74238"/>
                    <a:pt x="72334" y="77750"/>
                    <a:pt x="65299" y="84999"/>
                  </a:cubicBezTo>
                  <a:cubicBezTo>
                    <a:pt x="58217" y="92297"/>
                    <a:pt x="54193" y="102613"/>
                    <a:pt x="54755" y="112795"/>
                  </a:cubicBezTo>
                  <a:cubicBezTo>
                    <a:pt x="55112" y="119278"/>
                    <a:pt x="57498" y="125442"/>
                    <a:pt x="59981" y="131372"/>
                  </a:cubicBezTo>
                  <a:cubicBezTo>
                    <a:pt x="62396" y="137130"/>
                    <a:pt x="65606" y="142112"/>
                    <a:pt x="70288" y="146283"/>
                  </a:cubicBezTo>
                  <a:cubicBezTo>
                    <a:pt x="74078" y="149657"/>
                    <a:pt x="78290" y="152401"/>
                    <a:pt x="82770" y="154587"/>
                  </a:cubicBezTo>
                  <a:cubicBezTo>
                    <a:pt x="80507" y="154758"/>
                    <a:pt x="78263" y="154850"/>
                    <a:pt x="76038" y="154850"/>
                  </a:cubicBezTo>
                  <a:cubicBezTo>
                    <a:pt x="67583" y="154850"/>
                    <a:pt x="59386" y="153522"/>
                    <a:pt x="51321" y="150174"/>
                  </a:cubicBezTo>
                  <a:cubicBezTo>
                    <a:pt x="40718" y="145777"/>
                    <a:pt x="31171" y="138497"/>
                    <a:pt x="24198" y="129380"/>
                  </a:cubicBezTo>
                  <a:cubicBezTo>
                    <a:pt x="9914" y="110715"/>
                    <a:pt x="6256" y="85077"/>
                    <a:pt x="12900" y="62746"/>
                  </a:cubicBezTo>
                  <a:cubicBezTo>
                    <a:pt x="16681" y="50034"/>
                    <a:pt x="23741" y="38361"/>
                    <a:pt x="33997" y="29856"/>
                  </a:cubicBezTo>
                  <a:cubicBezTo>
                    <a:pt x="34026" y="29833"/>
                    <a:pt x="34051" y="29805"/>
                    <a:pt x="34074" y="29774"/>
                  </a:cubicBezTo>
                  <a:cubicBezTo>
                    <a:pt x="34515" y="30071"/>
                    <a:pt x="34981" y="30330"/>
                    <a:pt x="35464" y="30552"/>
                  </a:cubicBezTo>
                  <a:cubicBezTo>
                    <a:pt x="38865" y="33293"/>
                    <a:pt x="43188" y="34676"/>
                    <a:pt x="47483" y="34676"/>
                  </a:cubicBezTo>
                  <a:cubicBezTo>
                    <a:pt x="53247" y="34676"/>
                    <a:pt x="58961" y="32185"/>
                    <a:pt x="62336" y="27136"/>
                  </a:cubicBezTo>
                  <a:cubicBezTo>
                    <a:pt x="68157" y="18421"/>
                    <a:pt x="64604" y="5608"/>
                    <a:pt x="54517" y="1928"/>
                  </a:cubicBezTo>
                  <a:cubicBezTo>
                    <a:pt x="54489" y="1918"/>
                    <a:pt x="54459" y="1913"/>
                    <a:pt x="54429" y="1913"/>
                  </a:cubicBezTo>
                  <a:cubicBezTo>
                    <a:pt x="54409" y="1913"/>
                    <a:pt x="54390" y="1915"/>
                    <a:pt x="54371" y="1919"/>
                  </a:cubicBezTo>
                  <a:cubicBezTo>
                    <a:pt x="51701" y="643"/>
                    <a:pt x="48772" y="1"/>
                    <a:pt x="45854" y="1"/>
                  </a:cubicBezTo>
                  <a:close/>
                </a:path>
              </a:pathLst>
            </a:custGeom>
            <a:solidFill>
              <a:srgbClr val="32282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Google Shape;1931;p57">
              <a:extLst>
                <a:ext uri="{FF2B5EF4-FFF2-40B4-BE49-F238E27FC236}">
                  <a16:creationId xmlns:a16="http://schemas.microsoft.com/office/drawing/2014/main" id="{B2D51059-5742-4A17-9614-DE0069ED95F1}"/>
                </a:ext>
              </a:extLst>
            </p:cNvPr>
            <p:cNvSpPr/>
            <p:nvPr/>
          </p:nvSpPr>
          <p:spPr>
            <a:xfrm>
              <a:off x="4688000" y="3077500"/>
              <a:ext cx="926225" cy="1021050"/>
            </a:xfrm>
            <a:custGeom>
              <a:avLst/>
              <a:gdLst/>
              <a:ahLst/>
              <a:cxnLst/>
              <a:rect l="l" t="t" r="r" b="b"/>
              <a:pathLst>
                <a:path w="37049" h="40842" extrusionOk="0">
                  <a:moveTo>
                    <a:pt x="494" y="0"/>
                  </a:moveTo>
                  <a:lnTo>
                    <a:pt x="46" y="37"/>
                  </a:lnTo>
                  <a:cubicBezTo>
                    <a:pt x="14" y="82"/>
                    <a:pt x="0" y="135"/>
                    <a:pt x="4" y="189"/>
                  </a:cubicBezTo>
                  <a:cubicBezTo>
                    <a:pt x="805" y="8794"/>
                    <a:pt x="2734" y="17902"/>
                    <a:pt x="7238" y="25383"/>
                  </a:cubicBezTo>
                  <a:cubicBezTo>
                    <a:pt x="11563" y="32565"/>
                    <a:pt x="18115" y="37115"/>
                    <a:pt x="26237" y="39073"/>
                  </a:cubicBezTo>
                  <a:cubicBezTo>
                    <a:pt x="29583" y="39877"/>
                    <a:pt x="33182" y="40499"/>
                    <a:pt x="36872" y="40842"/>
                  </a:cubicBezTo>
                  <a:lnTo>
                    <a:pt x="36967" y="40600"/>
                  </a:lnTo>
                  <a:cubicBezTo>
                    <a:pt x="36934" y="40348"/>
                    <a:pt x="36962" y="40092"/>
                    <a:pt x="37049" y="39854"/>
                  </a:cubicBezTo>
                  <a:lnTo>
                    <a:pt x="36899" y="39840"/>
                  </a:lnTo>
                  <a:cubicBezTo>
                    <a:pt x="36770" y="39771"/>
                    <a:pt x="36647" y="39704"/>
                    <a:pt x="36519" y="39648"/>
                  </a:cubicBezTo>
                  <a:cubicBezTo>
                    <a:pt x="36510" y="39644"/>
                    <a:pt x="36501" y="39642"/>
                    <a:pt x="36492" y="39642"/>
                  </a:cubicBezTo>
                  <a:cubicBezTo>
                    <a:pt x="36436" y="39642"/>
                    <a:pt x="36397" y="39719"/>
                    <a:pt x="36461" y="39754"/>
                  </a:cubicBezTo>
                  <a:cubicBezTo>
                    <a:pt x="36493" y="39773"/>
                    <a:pt x="36528" y="39785"/>
                    <a:pt x="36565" y="39805"/>
                  </a:cubicBezTo>
                  <a:cubicBezTo>
                    <a:pt x="34220" y="39581"/>
                    <a:pt x="31897" y="39260"/>
                    <a:pt x="29620" y="38861"/>
                  </a:cubicBezTo>
                  <a:cubicBezTo>
                    <a:pt x="21271" y="37403"/>
                    <a:pt x="14055" y="33810"/>
                    <a:pt x="9135" y="26736"/>
                  </a:cubicBezTo>
                  <a:cubicBezTo>
                    <a:pt x="3584" y="18766"/>
                    <a:pt x="2295" y="9416"/>
                    <a:pt x="553" y="115"/>
                  </a:cubicBezTo>
                  <a:cubicBezTo>
                    <a:pt x="544" y="73"/>
                    <a:pt x="523" y="34"/>
                    <a:pt x="494" y="0"/>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 name="Google Shape;1932;p57">
              <a:extLst>
                <a:ext uri="{FF2B5EF4-FFF2-40B4-BE49-F238E27FC236}">
                  <a16:creationId xmlns:a16="http://schemas.microsoft.com/office/drawing/2014/main" id="{37723BE3-27D4-48B9-9D8C-FE4461E50309}"/>
                </a:ext>
              </a:extLst>
            </p:cNvPr>
            <p:cNvSpPr/>
            <p:nvPr/>
          </p:nvSpPr>
          <p:spPr>
            <a:xfrm>
              <a:off x="5012750" y="260875"/>
              <a:ext cx="508800" cy="280900"/>
            </a:xfrm>
            <a:custGeom>
              <a:avLst/>
              <a:gdLst/>
              <a:ahLst/>
              <a:cxnLst/>
              <a:rect l="l" t="t" r="r" b="b"/>
              <a:pathLst>
                <a:path w="20352" h="11236" extrusionOk="0">
                  <a:moveTo>
                    <a:pt x="4488" y="1227"/>
                  </a:moveTo>
                  <a:cubicBezTo>
                    <a:pt x="4498" y="1227"/>
                    <a:pt x="4507" y="1227"/>
                    <a:pt x="4517" y="1227"/>
                  </a:cubicBezTo>
                  <a:cubicBezTo>
                    <a:pt x="4759" y="1232"/>
                    <a:pt x="4782" y="1552"/>
                    <a:pt x="4572" y="1634"/>
                  </a:cubicBezTo>
                  <a:cubicBezTo>
                    <a:pt x="4096" y="1812"/>
                    <a:pt x="3621" y="1908"/>
                    <a:pt x="3177" y="2178"/>
                  </a:cubicBezTo>
                  <a:cubicBezTo>
                    <a:pt x="2706" y="2467"/>
                    <a:pt x="2327" y="2855"/>
                    <a:pt x="2034" y="3326"/>
                  </a:cubicBezTo>
                  <a:cubicBezTo>
                    <a:pt x="2016" y="3355"/>
                    <a:pt x="1990" y="3367"/>
                    <a:pt x="1964" y="3367"/>
                  </a:cubicBezTo>
                  <a:cubicBezTo>
                    <a:pt x="1905" y="3367"/>
                    <a:pt x="1847" y="3304"/>
                    <a:pt x="1879" y="3234"/>
                  </a:cubicBezTo>
                  <a:cubicBezTo>
                    <a:pt x="2323" y="2269"/>
                    <a:pt x="3347" y="1227"/>
                    <a:pt x="4488" y="1227"/>
                  </a:cubicBezTo>
                  <a:close/>
                  <a:moveTo>
                    <a:pt x="6578" y="1670"/>
                  </a:moveTo>
                  <a:cubicBezTo>
                    <a:pt x="6830" y="1670"/>
                    <a:pt x="6870" y="2037"/>
                    <a:pt x="6634" y="2105"/>
                  </a:cubicBezTo>
                  <a:cubicBezTo>
                    <a:pt x="6090" y="2269"/>
                    <a:pt x="5564" y="2361"/>
                    <a:pt x="5052" y="2622"/>
                  </a:cubicBezTo>
                  <a:cubicBezTo>
                    <a:pt x="4544" y="2883"/>
                    <a:pt x="4114" y="3239"/>
                    <a:pt x="3716" y="3641"/>
                  </a:cubicBezTo>
                  <a:cubicBezTo>
                    <a:pt x="3690" y="3668"/>
                    <a:pt x="3657" y="3680"/>
                    <a:pt x="3625" y="3680"/>
                  </a:cubicBezTo>
                  <a:cubicBezTo>
                    <a:pt x="3523" y="3680"/>
                    <a:pt x="3420" y="3569"/>
                    <a:pt x="3492" y="3468"/>
                  </a:cubicBezTo>
                  <a:cubicBezTo>
                    <a:pt x="4173" y="2539"/>
                    <a:pt x="5385" y="1689"/>
                    <a:pt x="6574" y="1670"/>
                  </a:cubicBezTo>
                  <a:cubicBezTo>
                    <a:pt x="6575" y="1670"/>
                    <a:pt x="6576" y="1670"/>
                    <a:pt x="6578" y="1670"/>
                  </a:cubicBezTo>
                  <a:close/>
                  <a:moveTo>
                    <a:pt x="4449" y="1"/>
                  </a:moveTo>
                  <a:cubicBezTo>
                    <a:pt x="3279" y="1"/>
                    <a:pt x="2260" y="424"/>
                    <a:pt x="1564" y="1954"/>
                  </a:cubicBezTo>
                  <a:cubicBezTo>
                    <a:pt x="1102" y="2969"/>
                    <a:pt x="864" y="4213"/>
                    <a:pt x="654" y="5311"/>
                  </a:cubicBezTo>
                  <a:cubicBezTo>
                    <a:pt x="293" y="7171"/>
                    <a:pt x="0" y="9717"/>
                    <a:pt x="2190" y="10449"/>
                  </a:cubicBezTo>
                  <a:cubicBezTo>
                    <a:pt x="3475" y="10880"/>
                    <a:pt x="4829" y="10939"/>
                    <a:pt x="6159" y="11130"/>
                  </a:cubicBezTo>
                  <a:cubicBezTo>
                    <a:pt x="6223" y="11140"/>
                    <a:pt x="6249" y="11186"/>
                    <a:pt x="6254" y="11236"/>
                  </a:cubicBezTo>
                  <a:cubicBezTo>
                    <a:pt x="10480" y="8278"/>
                    <a:pt x="15390" y="6225"/>
                    <a:pt x="20351" y="4848"/>
                  </a:cubicBezTo>
                  <a:cubicBezTo>
                    <a:pt x="17279" y="1433"/>
                    <a:pt x="10886" y="1158"/>
                    <a:pt x="6688" y="312"/>
                  </a:cubicBezTo>
                  <a:cubicBezTo>
                    <a:pt x="5912" y="154"/>
                    <a:pt x="5153" y="1"/>
                    <a:pt x="4449" y="1"/>
                  </a:cubicBezTo>
                  <a:close/>
                </a:path>
              </a:pathLst>
            </a:custGeom>
            <a:solidFill>
              <a:schemeClr val="accent3">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 name="Google Shape;1933;p57">
              <a:extLst>
                <a:ext uri="{FF2B5EF4-FFF2-40B4-BE49-F238E27FC236}">
                  <a16:creationId xmlns:a16="http://schemas.microsoft.com/office/drawing/2014/main" id="{047404AA-2681-43B3-BF90-C2A02AF0C3FE}"/>
                </a:ext>
              </a:extLst>
            </p:cNvPr>
            <p:cNvSpPr/>
            <p:nvPr/>
          </p:nvSpPr>
          <p:spPr>
            <a:xfrm>
              <a:off x="4976100" y="3729375"/>
              <a:ext cx="96525" cy="91150"/>
            </a:xfrm>
            <a:custGeom>
              <a:avLst/>
              <a:gdLst/>
              <a:ahLst/>
              <a:cxnLst/>
              <a:rect l="l" t="t" r="r" b="b"/>
              <a:pathLst>
                <a:path w="3861" h="3646" extrusionOk="0">
                  <a:moveTo>
                    <a:pt x="208" y="1"/>
                  </a:moveTo>
                  <a:cubicBezTo>
                    <a:pt x="104" y="1"/>
                    <a:pt x="0" y="87"/>
                    <a:pt x="39" y="213"/>
                  </a:cubicBezTo>
                  <a:cubicBezTo>
                    <a:pt x="551" y="1749"/>
                    <a:pt x="1904" y="3044"/>
                    <a:pt x="3390" y="3629"/>
                  </a:cubicBezTo>
                  <a:cubicBezTo>
                    <a:pt x="3420" y="3641"/>
                    <a:pt x="3449" y="3646"/>
                    <a:pt x="3477" y="3646"/>
                  </a:cubicBezTo>
                  <a:cubicBezTo>
                    <a:pt x="3720" y="3646"/>
                    <a:pt x="3860" y="3239"/>
                    <a:pt x="3606" y="3116"/>
                  </a:cubicBezTo>
                  <a:cubicBezTo>
                    <a:pt x="2156" y="2412"/>
                    <a:pt x="1191" y="1447"/>
                    <a:pt x="355" y="81"/>
                  </a:cubicBezTo>
                  <a:cubicBezTo>
                    <a:pt x="320" y="25"/>
                    <a:pt x="264" y="1"/>
                    <a:pt x="208"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 name="Google Shape;1934;p57">
              <a:extLst>
                <a:ext uri="{FF2B5EF4-FFF2-40B4-BE49-F238E27FC236}">
                  <a16:creationId xmlns:a16="http://schemas.microsoft.com/office/drawing/2014/main" id="{04968277-1645-42B0-B359-393D8F909C3A}"/>
                </a:ext>
              </a:extLst>
            </p:cNvPr>
            <p:cNvSpPr/>
            <p:nvPr/>
          </p:nvSpPr>
          <p:spPr>
            <a:xfrm>
              <a:off x="4919700" y="3711450"/>
              <a:ext cx="105700" cy="108075"/>
            </a:xfrm>
            <a:custGeom>
              <a:avLst/>
              <a:gdLst/>
              <a:ahLst/>
              <a:cxnLst/>
              <a:rect l="l" t="t" r="r" b="b"/>
              <a:pathLst>
                <a:path w="4228" h="4323" extrusionOk="0">
                  <a:moveTo>
                    <a:pt x="234" y="1"/>
                  </a:moveTo>
                  <a:cubicBezTo>
                    <a:pt x="114" y="1"/>
                    <a:pt x="0" y="122"/>
                    <a:pt x="73" y="267"/>
                  </a:cubicBezTo>
                  <a:cubicBezTo>
                    <a:pt x="849" y="1789"/>
                    <a:pt x="2207" y="3509"/>
                    <a:pt x="3758" y="4295"/>
                  </a:cubicBezTo>
                  <a:cubicBezTo>
                    <a:pt x="3794" y="4314"/>
                    <a:pt x="3832" y="4322"/>
                    <a:pt x="3868" y="4322"/>
                  </a:cubicBezTo>
                  <a:cubicBezTo>
                    <a:pt x="4063" y="4322"/>
                    <a:pt x="4227" y="4081"/>
                    <a:pt x="4050" y="3916"/>
                  </a:cubicBezTo>
                  <a:cubicBezTo>
                    <a:pt x="3419" y="3335"/>
                    <a:pt x="2715" y="2859"/>
                    <a:pt x="2112" y="2242"/>
                  </a:cubicBezTo>
                  <a:cubicBezTo>
                    <a:pt x="1458" y="1579"/>
                    <a:pt x="914" y="847"/>
                    <a:pt x="384" y="84"/>
                  </a:cubicBezTo>
                  <a:cubicBezTo>
                    <a:pt x="344" y="25"/>
                    <a:pt x="288" y="1"/>
                    <a:pt x="234"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 name="Google Shape;1935;p57">
              <a:extLst>
                <a:ext uri="{FF2B5EF4-FFF2-40B4-BE49-F238E27FC236}">
                  <a16:creationId xmlns:a16="http://schemas.microsoft.com/office/drawing/2014/main" id="{8782B9F2-423B-47E5-94FC-9F6C1E375BC8}"/>
                </a:ext>
              </a:extLst>
            </p:cNvPr>
            <p:cNvSpPr/>
            <p:nvPr/>
          </p:nvSpPr>
          <p:spPr>
            <a:xfrm>
              <a:off x="4145175" y="5317500"/>
              <a:ext cx="120425" cy="26450"/>
            </a:xfrm>
            <a:custGeom>
              <a:avLst/>
              <a:gdLst/>
              <a:ahLst/>
              <a:cxnLst/>
              <a:rect l="l" t="t" r="r" b="b"/>
              <a:pathLst>
                <a:path w="4817" h="1058" extrusionOk="0">
                  <a:moveTo>
                    <a:pt x="4478" y="1"/>
                  </a:moveTo>
                  <a:cubicBezTo>
                    <a:pt x="4449" y="1"/>
                    <a:pt x="4418" y="7"/>
                    <a:pt x="4387" y="20"/>
                  </a:cubicBezTo>
                  <a:cubicBezTo>
                    <a:pt x="3238" y="510"/>
                    <a:pt x="2123" y="764"/>
                    <a:pt x="919" y="764"/>
                  </a:cubicBezTo>
                  <a:cubicBezTo>
                    <a:pt x="662" y="764"/>
                    <a:pt x="401" y="752"/>
                    <a:pt x="135" y="729"/>
                  </a:cubicBezTo>
                  <a:cubicBezTo>
                    <a:pt x="133" y="729"/>
                    <a:pt x="130" y="729"/>
                    <a:pt x="128" y="729"/>
                  </a:cubicBezTo>
                  <a:cubicBezTo>
                    <a:pt x="24" y="729"/>
                    <a:pt x="0" y="908"/>
                    <a:pt x="107" y="926"/>
                  </a:cubicBezTo>
                  <a:cubicBezTo>
                    <a:pt x="572" y="1014"/>
                    <a:pt x="1047" y="1058"/>
                    <a:pt x="1522" y="1058"/>
                  </a:cubicBezTo>
                  <a:cubicBezTo>
                    <a:pt x="2581" y="1058"/>
                    <a:pt x="3641" y="838"/>
                    <a:pt x="4597" y="387"/>
                  </a:cubicBezTo>
                  <a:cubicBezTo>
                    <a:pt x="4816" y="282"/>
                    <a:pt x="4677" y="1"/>
                    <a:pt x="4478"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 name="Google Shape;1936;p57">
              <a:extLst>
                <a:ext uri="{FF2B5EF4-FFF2-40B4-BE49-F238E27FC236}">
                  <a16:creationId xmlns:a16="http://schemas.microsoft.com/office/drawing/2014/main" id="{10BA1CBD-7137-43B7-9E20-82C8B0F0676D}"/>
                </a:ext>
              </a:extLst>
            </p:cNvPr>
            <p:cNvSpPr/>
            <p:nvPr/>
          </p:nvSpPr>
          <p:spPr>
            <a:xfrm>
              <a:off x="4075050" y="5350675"/>
              <a:ext cx="157425" cy="23000"/>
            </a:xfrm>
            <a:custGeom>
              <a:avLst/>
              <a:gdLst/>
              <a:ahLst/>
              <a:cxnLst/>
              <a:rect l="l" t="t" r="r" b="b"/>
              <a:pathLst>
                <a:path w="6297" h="920" extrusionOk="0">
                  <a:moveTo>
                    <a:pt x="6140" y="1"/>
                  </a:moveTo>
                  <a:cubicBezTo>
                    <a:pt x="6134" y="1"/>
                    <a:pt x="6128" y="1"/>
                    <a:pt x="6122" y="2"/>
                  </a:cubicBezTo>
                  <a:cubicBezTo>
                    <a:pt x="4322" y="211"/>
                    <a:pt x="2597" y="521"/>
                    <a:pt x="795" y="521"/>
                  </a:cubicBezTo>
                  <a:cubicBezTo>
                    <a:pt x="597" y="521"/>
                    <a:pt x="397" y="517"/>
                    <a:pt x="196" y="509"/>
                  </a:cubicBezTo>
                  <a:cubicBezTo>
                    <a:pt x="193" y="509"/>
                    <a:pt x="189" y="509"/>
                    <a:pt x="186" y="509"/>
                  </a:cubicBezTo>
                  <a:cubicBezTo>
                    <a:pt x="0" y="509"/>
                    <a:pt x="12" y="788"/>
                    <a:pt x="196" y="806"/>
                  </a:cubicBezTo>
                  <a:cubicBezTo>
                    <a:pt x="871" y="874"/>
                    <a:pt x="1570" y="919"/>
                    <a:pt x="2274" y="919"/>
                  </a:cubicBezTo>
                  <a:cubicBezTo>
                    <a:pt x="3602" y="919"/>
                    <a:pt x="4945" y="758"/>
                    <a:pt x="6159" y="289"/>
                  </a:cubicBezTo>
                  <a:cubicBezTo>
                    <a:pt x="6291" y="236"/>
                    <a:pt x="6296" y="1"/>
                    <a:pt x="6140"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1937;p57">
              <a:extLst>
                <a:ext uri="{FF2B5EF4-FFF2-40B4-BE49-F238E27FC236}">
                  <a16:creationId xmlns:a16="http://schemas.microsoft.com/office/drawing/2014/main" id="{1E744B7E-C49B-43A7-8470-84F1604AD0D2}"/>
                </a:ext>
              </a:extLst>
            </p:cNvPr>
            <p:cNvSpPr/>
            <p:nvPr/>
          </p:nvSpPr>
          <p:spPr>
            <a:xfrm>
              <a:off x="852850" y="2024125"/>
              <a:ext cx="2340325" cy="3424350"/>
            </a:xfrm>
            <a:custGeom>
              <a:avLst/>
              <a:gdLst/>
              <a:ahLst/>
              <a:cxnLst/>
              <a:rect l="l" t="t" r="r" b="b"/>
              <a:pathLst>
                <a:path w="93613" h="136974" extrusionOk="0">
                  <a:moveTo>
                    <a:pt x="26927" y="115976"/>
                  </a:moveTo>
                  <a:cubicBezTo>
                    <a:pt x="26969" y="115976"/>
                    <a:pt x="27012" y="115993"/>
                    <a:pt x="27042" y="116035"/>
                  </a:cubicBezTo>
                  <a:cubicBezTo>
                    <a:pt x="27681" y="116928"/>
                    <a:pt x="28445" y="117691"/>
                    <a:pt x="29351" y="118321"/>
                  </a:cubicBezTo>
                  <a:cubicBezTo>
                    <a:pt x="30124" y="118857"/>
                    <a:pt x="30984" y="119154"/>
                    <a:pt x="31797" y="119607"/>
                  </a:cubicBezTo>
                  <a:cubicBezTo>
                    <a:pt x="32007" y="119722"/>
                    <a:pt x="31876" y="119995"/>
                    <a:pt x="31674" y="119995"/>
                  </a:cubicBezTo>
                  <a:cubicBezTo>
                    <a:pt x="31661" y="119995"/>
                    <a:pt x="31647" y="119994"/>
                    <a:pt x="31633" y="119991"/>
                  </a:cubicBezTo>
                  <a:lnTo>
                    <a:pt x="31632" y="119991"/>
                  </a:lnTo>
                  <a:cubicBezTo>
                    <a:pt x="29639" y="119630"/>
                    <a:pt x="27857" y="117804"/>
                    <a:pt x="26808" y="116173"/>
                  </a:cubicBezTo>
                  <a:cubicBezTo>
                    <a:pt x="26742" y="116068"/>
                    <a:pt x="26832" y="115976"/>
                    <a:pt x="26927" y="115976"/>
                  </a:cubicBezTo>
                  <a:close/>
                  <a:moveTo>
                    <a:pt x="23798" y="114950"/>
                  </a:moveTo>
                  <a:cubicBezTo>
                    <a:pt x="23832" y="114950"/>
                    <a:pt x="23865" y="114962"/>
                    <a:pt x="23892" y="114989"/>
                  </a:cubicBezTo>
                  <a:cubicBezTo>
                    <a:pt x="24861" y="115944"/>
                    <a:pt x="25813" y="116896"/>
                    <a:pt x="26905" y="117709"/>
                  </a:cubicBezTo>
                  <a:cubicBezTo>
                    <a:pt x="27898" y="118455"/>
                    <a:pt x="29018" y="118998"/>
                    <a:pt x="30023" y="119721"/>
                  </a:cubicBezTo>
                  <a:cubicBezTo>
                    <a:pt x="30183" y="119835"/>
                    <a:pt x="30119" y="120107"/>
                    <a:pt x="29934" y="120107"/>
                  </a:cubicBezTo>
                  <a:cubicBezTo>
                    <a:pt x="29912" y="120107"/>
                    <a:pt x="29889" y="120104"/>
                    <a:pt x="29864" y="120095"/>
                  </a:cubicBezTo>
                  <a:lnTo>
                    <a:pt x="29863" y="120095"/>
                  </a:lnTo>
                  <a:cubicBezTo>
                    <a:pt x="27480" y="119314"/>
                    <a:pt x="25122" y="117155"/>
                    <a:pt x="23668" y="115162"/>
                  </a:cubicBezTo>
                  <a:cubicBezTo>
                    <a:pt x="23593" y="115059"/>
                    <a:pt x="23696" y="114950"/>
                    <a:pt x="23798" y="114950"/>
                  </a:cubicBezTo>
                  <a:close/>
                  <a:moveTo>
                    <a:pt x="29616" y="1"/>
                  </a:moveTo>
                  <a:cubicBezTo>
                    <a:pt x="23640" y="4422"/>
                    <a:pt x="18510" y="9475"/>
                    <a:pt x="14427" y="15740"/>
                  </a:cubicBezTo>
                  <a:cubicBezTo>
                    <a:pt x="10247" y="22156"/>
                    <a:pt x="7321" y="29297"/>
                    <a:pt x="5360" y="36680"/>
                  </a:cubicBezTo>
                  <a:cubicBezTo>
                    <a:pt x="1702" y="50472"/>
                    <a:pt x="0" y="66086"/>
                    <a:pt x="3919" y="79964"/>
                  </a:cubicBezTo>
                  <a:cubicBezTo>
                    <a:pt x="5849" y="86790"/>
                    <a:pt x="7879" y="93732"/>
                    <a:pt x="11085" y="100086"/>
                  </a:cubicBezTo>
                  <a:cubicBezTo>
                    <a:pt x="13783" y="105437"/>
                    <a:pt x="17235" y="110388"/>
                    <a:pt x="21281" y="114806"/>
                  </a:cubicBezTo>
                  <a:cubicBezTo>
                    <a:pt x="34719" y="129461"/>
                    <a:pt x="53732" y="136973"/>
                    <a:pt x="73072" y="136973"/>
                  </a:cubicBezTo>
                  <a:cubicBezTo>
                    <a:pt x="79956" y="136973"/>
                    <a:pt x="86882" y="136021"/>
                    <a:pt x="93612" y="134101"/>
                  </a:cubicBezTo>
                  <a:cubicBezTo>
                    <a:pt x="90293" y="133187"/>
                    <a:pt x="87051" y="132025"/>
                    <a:pt x="83937" y="130589"/>
                  </a:cubicBezTo>
                  <a:cubicBezTo>
                    <a:pt x="81007" y="131187"/>
                    <a:pt x="78007" y="131462"/>
                    <a:pt x="74985" y="131462"/>
                  </a:cubicBezTo>
                  <a:cubicBezTo>
                    <a:pt x="65286" y="131462"/>
                    <a:pt x="55373" y="128621"/>
                    <a:pt x="46891" y="124458"/>
                  </a:cubicBezTo>
                  <a:cubicBezTo>
                    <a:pt x="25534" y="113979"/>
                    <a:pt x="12067" y="92758"/>
                    <a:pt x="9310" y="69383"/>
                  </a:cubicBezTo>
                  <a:cubicBezTo>
                    <a:pt x="6526" y="45807"/>
                    <a:pt x="14508" y="19932"/>
                    <a:pt x="33247" y="4597"/>
                  </a:cubicBezTo>
                  <a:cubicBezTo>
                    <a:pt x="31747" y="3375"/>
                    <a:pt x="30526" y="1757"/>
                    <a:pt x="29616" y="1"/>
                  </a:cubicBezTo>
                  <a:close/>
                </a:path>
              </a:pathLst>
            </a:custGeom>
            <a:solidFill>
              <a:srgbClr val="BAE0D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1938;p57">
              <a:extLst>
                <a:ext uri="{FF2B5EF4-FFF2-40B4-BE49-F238E27FC236}">
                  <a16:creationId xmlns:a16="http://schemas.microsoft.com/office/drawing/2014/main" id="{8CC85602-CD19-40FF-B5F4-72692F636C08}"/>
                </a:ext>
              </a:extLst>
            </p:cNvPr>
            <p:cNvSpPr/>
            <p:nvPr/>
          </p:nvSpPr>
          <p:spPr>
            <a:xfrm>
              <a:off x="2713550" y="3457825"/>
              <a:ext cx="116850" cy="46325"/>
            </a:xfrm>
            <a:custGeom>
              <a:avLst/>
              <a:gdLst/>
              <a:ahLst/>
              <a:cxnLst/>
              <a:rect l="l" t="t" r="r" b="b"/>
              <a:pathLst>
                <a:path w="4674" h="1853" extrusionOk="0">
                  <a:moveTo>
                    <a:pt x="4360" y="1"/>
                  </a:moveTo>
                  <a:cubicBezTo>
                    <a:pt x="4359" y="1"/>
                    <a:pt x="4357" y="1"/>
                    <a:pt x="4356" y="1"/>
                  </a:cubicBezTo>
                  <a:cubicBezTo>
                    <a:pt x="2897" y="19"/>
                    <a:pt x="1361" y="687"/>
                    <a:pt x="167" y="1496"/>
                  </a:cubicBezTo>
                  <a:cubicBezTo>
                    <a:pt x="1" y="1611"/>
                    <a:pt x="102" y="1853"/>
                    <a:pt x="263" y="1853"/>
                  </a:cubicBezTo>
                  <a:cubicBezTo>
                    <a:pt x="293" y="1853"/>
                    <a:pt x="326" y="1844"/>
                    <a:pt x="359" y="1825"/>
                  </a:cubicBezTo>
                  <a:cubicBezTo>
                    <a:pt x="1685" y="1061"/>
                    <a:pt x="2947" y="768"/>
                    <a:pt x="4414" y="454"/>
                  </a:cubicBezTo>
                  <a:cubicBezTo>
                    <a:pt x="4673" y="398"/>
                    <a:pt x="4612" y="1"/>
                    <a:pt x="4360"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1939;p57">
              <a:extLst>
                <a:ext uri="{FF2B5EF4-FFF2-40B4-BE49-F238E27FC236}">
                  <a16:creationId xmlns:a16="http://schemas.microsoft.com/office/drawing/2014/main" id="{A02274E7-2E14-4BF3-A428-9A3410B5C5CD}"/>
                </a:ext>
              </a:extLst>
            </p:cNvPr>
            <p:cNvSpPr/>
            <p:nvPr/>
          </p:nvSpPr>
          <p:spPr>
            <a:xfrm>
              <a:off x="2684600" y="3492125"/>
              <a:ext cx="139225" cy="70950"/>
            </a:xfrm>
            <a:custGeom>
              <a:avLst/>
              <a:gdLst/>
              <a:ahLst/>
              <a:cxnLst/>
              <a:rect l="l" t="t" r="r" b="b"/>
              <a:pathLst>
                <a:path w="5569" h="2838" extrusionOk="0">
                  <a:moveTo>
                    <a:pt x="5288" y="0"/>
                  </a:moveTo>
                  <a:cubicBezTo>
                    <a:pt x="5284" y="0"/>
                    <a:pt x="5280" y="0"/>
                    <a:pt x="5276" y="1"/>
                  </a:cubicBezTo>
                  <a:cubicBezTo>
                    <a:pt x="3401" y="165"/>
                    <a:pt x="1454" y="1349"/>
                    <a:pt x="94" y="2592"/>
                  </a:cubicBezTo>
                  <a:cubicBezTo>
                    <a:pt x="0" y="2684"/>
                    <a:pt x="87" y="2838"/>
                    <a:pt x="198" y="2838"/>
                  </a:cubicBezTo>
                  <a:cubicBezTo>
                    <a:pt x="221" y="2838"/>
                    <a:pt x="245" y="2831"/>
                    <a:pt x="269" y="2816"/>
                  </a:cubicBezTo>
                  <a:cubicBezTo>
                    <a:pt x="1060" y="2295"/>
                    <a:pt x="1870" y="1793"/>
                    <a:pt x="2729" y="1394"/>
                  </a:cubicBezTo>
                  <a:cubicBezTo>
                    <a:pt x="3593" y="992"/>
                    <a:pt x="4512" y="768"/>
                    <a:pt x="5380" y="393"/>
                  </a:cubicBezTo>
                  <a:cubicBezTo>
                    <a:pt x="5568" y="313"/>
                    <a:pt x="5481" y="0"/>
                    <a:pt x="5288" y="0"/>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1940;p57">
              <a:extLst>
                <a:ext uri="{FF2B5EF4-FFF2-40B4-BE49-F238E27FC236}">
                  <a16:creationId xmlns:a16="http://schemas.microsoft.com/office/drawing/2014/main" id="{9EE967FD-D554-4611-A9F0-A7CD8190697E}"/>
                </a:ext>
              </a:extLst>
            </p:cNvPr>
            <p:cNvSpPr/>
            <p:nvPr/>
          </p:nvSpPr>
          <p:spPr>
            <a:xfrm>
              <a:off x="1822775" y="1611600"/>
              <a:ext cx="677325" cy="648925"/>
            </a:xfrm>
            <a:custGeom>
              <a:avLst/>
              <a:gdLst/>
              <a:ahLst/>
              <a:cxnLst/>
              <a:rect l="l" t="t" r="r" b="b"/>
              <a:pathLst>
                <a:path w="27093" h="25957" extrusionOk="0">
                  <a:moveTo>
                    <a:pt x="22378" y="1"/>
                  </a:moveTo>
                  <a:cubicBezTo>
                    <a:pt x="25313" y="7110"/>
                    <a:pt x="24216" y="15775"/>
                    <a:pt x="18373" y="21184"/>
                  </a:cubicBezTo>
                  <a:cubicBezTo>
                    <a:pt x="15383" y="23952"/>
                    <a:pt x="11553" y="25104"/>
                    <a:pt x="7557" y="25104"/>
                  </a:cubicBezTo>
                  <a:cubicBezTo>
                    <a:pt x="7293" y="25104"/>
                    <a:pt x="7028" y="25099"/>
                    <a:pt x="6763" y="25089"/>
                  </a:cubicBezTo>
                  <a:cubicBezTo>
                    <a:pt x="4651" y="25012"/>
                    <a:pt x="2218" y="24728"/>
                    <a:pt x="1" y="23992"/>
                  </a:cubicBezTo>
                  <a:lnTo>
                    <a:pt x="1" y="23992"/>
                  </a:lnTo>
                  <a:cubicBezTo>
                    <a:pt x="2768" y="25278"/>
                    <a:pt x="5795" y="25956"/>
                    <a:pt x="8781" y="25956"/>
                  </a:cubicBezTo>
                  <a:cubicBezTo>
                    <a:pt x="14349" y="25956"/>
                    <a:pt x="19774" y="23599"/>
                    <a:pt x="23105" y="18431"/>
                  </a:cubicBezTo>
                  <a:cubicBezTo>
                    <a:pt x="27092" y="12246"/>
                    <a:pt x="26301" y="5190"/>
                    <a:pt x="22378" y="1"/>
                  </a:cubicBezTo>
                  <a:close/>
                </a:path>
              </a:pathLst>
            </a:custGeom>
            <a:solidFill>
              <a:srgbClr val="B2B2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1941;p57">
              <a:extLst>
                <a:ext uri="{FF2B5EF4-FFF2-40B4-BE49-F238E27FC236}">
                  <a16:creationId xmlns:a16="http://schemas.microsoft.com/office/drawing/2014/main" id="{CF19E880-345A-4918-9314-09917D16AA8B}"/>
                </a:ext>
              </a:extLst>
            </p:cNvPr>
            <p:cNvSpPr/>
            <p:nvPr/>
          </p:nvSpPr>
          <p:spPr>
            <a:xfrm>
              <a:off x="1553900" y="1436725"/>
              <a:ext cx="870275" cy="779675"/>
            </a:xfrm>
            <a:custGeom>
              <a:avLst/>
              <a:gdLst/>
              <a:ahLst/>
              <a:cxnLst/>
              <a:rect l="l" t="t" r="r" b="b"/>
              <a:pathLst>
                <a:path w="34811" h="31187" extrusionOk="0">
                  <a:moveTo>
                    <a:pt x="20099" y="4472"/>
                  </a:moveTo>
                  <a:cubicBezTo>
                    <a:pt x="21353" y="4472"/>
                    <a:pt x="22700" y="5142"/>
                    <a:pt x="23352" y="6172"/>
                  </a:cubicBezTo>
                  <a:cubicBezTo>
                    <a:pt x="23472" y="6364"/>
                    <a:pt x="23297" y="6563"/>
                    <a:pt x="23116" y="6563"/>
                  </a:cubicBezTo>
                  <a:cubicBezTo>
                    <a:pt x="23055" y="6563"/>
                    <a:pt x="22993" y="6541"/>
                    <a:pt x="22941" y="6488"/>
                  </a:cubicBezTo>
                  <a:cubicBezTo>
                    <a:pt x="21893" y="5423"/>
                    <a:pt x="20920" y="4978"/>
                    <a:pt x="19424" y="4938"/>
                  </a:cubicBezTo>
                  <a:cubicBezTo>
                    <a:pt x="19205" y="4933"/>
                    <a:pt x="19151" y="4604"/>
                    <a:pt x="19370" y="4553"/>
                  </a:cubicBezTo>
                  <a:cubicBezTo>
                    <a:pt x="19605" y="4498"/>
                    <a:pt x="19850" y="4472"/>
                    <a:pt x="20099" y="4472"/>
                  </a:cubicBezTo>
                  <a:close/>
                  <a:moveTo>
                    <a:pt x="18059" y="5524"/>
                  </a:moveTo>
                  <a:cubicBezTo>
                    <a:pt x="19617" y="5524"/>
                    <a:pt x="21290" y="5920"/>
                    <a:pt x="22228" y="7000"/>
                  </a:cubicBezTo>
                  <a:cubicBezTo>
                    <a:pt x="22336" y="7119"/>
                    <a:pt x="22245" y="7302"/>
                    <a:pt x="22097" y="7302"/>
                  </a:cubicBezTo>
                  <a:cubicBezTo>
                    <a:pt x="22083" y="7302"/>
                    <a:pt x="22068" y="7301"/>
                    <a:pt x="22054" y="7297"/>
                  </a:cubicBezTo>
                  <a:cubicBezTo>
                    <a:pt x="21126" y="7087"/>
                    <a:pt x="20294" y="6597"/>
                    <a:pt x="19352" y="6396"/>
                  </a:cubicBezTo>
                  <a:cubicBezTo>
                    <a:pt x="18743" y="6267"/>
                    <a:pt x="18143" y="6214"/>
                    <a:pt x="17540" y="6214"/>
                  </a:cubicBezTo>
                  <a:cubicBezTo>
                    <a:pt x="17097" y="6214"/>
                    <a:pt x="16653" y="6243"/>
                    <a:pt x="16202" y="6291"/>
                  </a:cubicBezTo>
                  <a:cubicBezTo>
                    <a:pt x="16192" y="6292"/>
                    <a:pt x="16182" y="6292"/>
                    <a:pt x="16173" y="6292"/>
                  </a:cubicBezTo>
                  <a:cubicBezTo>
                    <a:pt x="15878" y="6292"/>
                    <a:pt x="15832" y="5805"/>
                    <a:pt x="16128" y="5733"/>
                  </a:cubicBezTo>
                  <a:cubicBezTo>
                    <a:pt x="16699" y="5602"/>
                    <a:pt x="17368" y="5524"/>
                    <a:pt x="18059" y="5524"/>
                  </a:cubicBezTo>
                  <a:close/>
                  <a:moveTo>
                    <a:pt x="16088" y="7588"/>
                  </a:moveTo>
                  <a:cubicBezTo>
                    <a:pt x="18590" y="7588"/>
                    <a:pt x="21059" y="8264"/>
                    <a:pt x="23216" y="9825"/>
                  </a:cubicBezTo>
                  <a:cubicBezTo>
                    <a:pt x="26731" y="12368"/>
                    <a:pt x="28451" y="16703"/>
                    <a:pt x="27098" y="20890"/>
                  </a:cubicBezTo>
                  <a:cubicBezTo>
                    <a:pt x="25766" y="25006"/>
                    <a:pt x="22045" y="28065"/>
                    <a:pt x="17697" y="28290"/>
                  </a:cubicBezTo>
                  <a:cubicBezTo>
                    <a:pt x="17523" y="28299"/>
                    <a:pt x="17347" y="28304"/>
                    <a:pt x="17170" y="28304"/>
                  </a:cubicBezTo>
                  <a:cubicBezTo>
                    <a:pt x="13323" y="28304"/>
                    <a:pt x="8998" y="26187"/>
                    <a:pt x="7154" y="22721"/>
                  </a:cubicBezTo>
                  <a:cubicBezTo>
                    <a:pt x="7039" y="22583"/>
                    <a:pt x="6930" y="22446"/>
                    <a:pt x="6824" y="22304"/>
                  </a:cubicBezTo>
                  <a:cubicBezTo>
                    <a:pt x="4945" y="19795"/>
                    <a:pt x="5233" y="13905"/>
                    <a:pt x="7616" y="11107"/>
                  </a:cubicBezTo>
                  <a:cubicBezTo>
                    <a:pt x="7617" y="11018"/>
                    <a:pt x="7650" y="10932"/>
                    <a:pt x="7711" y="10869"/>
                  </a:cubicBezTo>
                  <a:cubicBezTo>
                    <a:pt x="7990" y="10576"/>
                    <a:pt x="8292" y="10315"/>
                    <a:pt x="8602" y="10068"/>
                  </a:cubicBezTo>
                  <a:cubicBezTo>
                    <a:pt x="8415" y="9927"/>
                    <a:pt x="8354" y="9620"/>
                    <a:pt x="8625" y="9483"/>
                  </a:cubicBezTo>
                  <a:cubicBezTo>
                    <a:pt x="10946" y="8293"/>
                    <a:pt x="13534" y="7588"/>
                    <a:pt x="16088" y="7588"/>
                  </a:cubicBezTo>
                  <a:close/>
                  <a:moveTo>
                    <a:pt x="17237" y="0"/>
                  </a:moveTo>
                  <a:cubicBezTo>
                    <a:pt x="12702" y="0"/>
                    <a:pt x="8251" y="1709"/>
                    <a:pt x="4779" y="5583"/>
                  </a:cubicBezTo>
                  <a:cubicBezTo>
                    <a:pt x="1537" y="9204"/>
                    <a:pt x="1" y="14079"/>
                    <a:pt x="980" y="18879"/>
                  </a:cubicBezTo>
                  <a:cubicBezTo>
                    <a:pt x="1812" y="22939"/>
                    <a:pt x="4094" y="25829"/>
                    <a:pt x="7089" y="28326"/>
                  </a:cubicBezTo>
                  <a:cubicBezTo>
                    <a:pt x="10392" y="30068"/>
                    <a:pt x="14272" y="31186"/>
                    <a:pt x="18054" y="31186"/>
                  </a:cubicBezTo>
                  <a:cubicBezTo>
                    <a:pt x="21904" y="31186"/>
                    <a:pt x="25653" y="30027"/>
                    <a:pt x="28588" y="27187"/>
                  </a:cubicBezTo>
                  <a:cubicBezTo>
                    <a:pt x="34267" y="21682"/>
                    <a:pt x="34811" y="13255"/>
                    <a:pt x="31715" y="6333"/>
                  </a:cubicBezTo>
                  <a:cubicBezTo>
                    <a:pt x="31331" y="5853"/>
                    <a:pt x="30938" y="5382"/>
                    <a:pt x="30521" y="4924"/>
                  </a:cubicBezTo>
                  <a:cubicBezTo>
                    <a:pt x="26651" y="1806"/>
                    <a:pt x="21900" y="0"/>
                    <a:pt x="17237" y="0"/>
                  </a:cubicBezTo>
                  <a:close/>
                </a:path>
              </a:pathLst>
            </a:custGeom>
            <a:solidFill>
              <a:srgbClr val="DADAD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 name="Google Shape;1942;p57">
              <a:extLst>
                <a:ext uri="{FF2B5EF4-FFF2-40B4-BE49-F238E27FC236}">
                  <a16:creationId xmlns:a16="http://schemas.microsoft.com/office/drawing/2014/main" id="{963EFBB1-4BD8-40AF-BFBE-BE1C110129D4}"/>
                </a:ext>
              </a:extLst>
            </p:cNvPr>
            <p:cNvSpPr/>
            <p:nvPr/>
          </p:nvSpPr>
          <p:spPr>
            <a:xfrm>
              <a:off x="1677500" y="1626400"/>
              <a:ext cx="587675" cy="517900"/>
            </a:xfrm>
            <a:custGeom>
              <a:avLst/>
              <a:gdLst/>
              <a:ahLst/>
              <a:cxnLst/>
              <a:rect l="l" t="t" r="r" b="b"/>
              <a:pathLst>
                <a:path w="23507" h="20716" extrusionOk="0">
                  <a:moveTo>
                    <a:pt x="9604" y="1508"/>
                  </a:moveTo>
                  <a:cubicBezTo>
                    <a:pt x="12035" y="1508"/>
                    <a:pt x="14467" y="2330"/>
                    <a:pt x="16141" y="3966"/>
                  </a:cubicBezTo>
                  <a:cubicBezTo>
                    <a:pt x="19593" y="7342"/>
                    <a:pt x="19410" y="13079"/>
                    <a:pt x="15706" y="16208"/>
                  </a:cubicBezTo>
                  <a:cubicBezTo>
                    <a:pt x="14140" y="17532"/>
                    <a:pt x="12315" y="18121"/>
                    <a:pt x="10479" y="18121"/>
                  </a:cubicBezTo>
                  <a:cubicBezTo>
                    <a:pt x="7736" y="18121"/>
                    <a:pt x="4970" y="16806"/>
                    <a:pt x="3009" y="14661"/>
                  </a:cubicBezTo>
                  <a:cubicBezTo>
                    <a:pt x="64" y="11439"/>
                    <a:pt x="1944" y="6405"/>
                    <a:pt x="4051" y="3167"/>
                  </a:cubicBezTo>
                  <a:cubicBezTo>
                    <a:pt x="5624" y="2060"/>
                    <a:pt x="7614" y="1508"/>
                    <a:pt x="9604" y="1508"/>
                  </a:cubicBezTo>
                  <a:close/>
                  <a:moveTo>
                    <a:pt x="11317" y="679"/>
                  </a:moveTo>
                  <a:cubicBezTo>
                    <a:pt x="13434" y="693"/>
                    <a:pt x="15528" y="1219"/>
                    <a:pt x="17399" y="2435"/>
                  </a:cubicBezTo>
                  <a:cubicBezTo>
                    <a:pt x="21170" y="4882"/>
                    <a:pt x="22986" y="9409"/>
                    <a:pt x="21281" y="13665"/>
                  </a:cubicBezTo>
                  <a:cubicBezTo>
                    <a:pt x="19764" y="17437"/>
                    <a:pt x="16146" y="20065"/>
                    <a:pt x="12061" y="20065"/>
                  </a:cubicBezTo>
                  <a:cubicBezTo>
                    <a:pt x="11981" y="20065"/>
                    <a:pt x="11901" y="20064"/>
                    <a:pt x="11820" y="20062"/>
                  </a:cubicBezTo>
                  <a:cubicBezTo>
                    <a:pt x="9196" y="19993"/>
                    <a:pt x="7060" y="19042"/>
                    <a:pt x="5194" y="17598"/>
                  </a:cubicBezTo>
                  <a:lnTo>
                    <a:pt x="5194" y="17598"/>
                  </a:lnTo>
                  <a:cubicBezTo>
                    <a:pt x="6840" y="18523"/>
                    <a:pt x="8714" y="19031"/>
                    <a:pt x="10571" y="19031"/>
                  </a:cubicBezTo>
                  <a:cubicBezTo>
                    <a:pt x="12651" y="19031"/>
                    <a:pt x="14709" y="18393"/>
                    <a:pt x="16397" y="16989"/>
                  </a:cubicBezTo>
                  <a:cubicBezTo>
                    <a:pt x="20563" y="13527"/>
                    <a:pt x="20773" y="6966"/>
                    <a:pt x="16872" y="3240"/>
                  </a:cubicBezTo>
                  <a:cubicBezTo>
                    <a:pt x="15409" y="1846"/>
                    <a:pt x="13411" y="982"/>
                    <a:pt x="11317" y="679"/>
                  </a:cubicBezTo>
                  <a:close/>
                  <a:moveTo>
                    <a:pt x="11143" y="1"/>
                  </a:moveTo>
                  <a:cubicBezTo>
                    <a:pt x="8589" y="1"/>
                    <a:pt x="6001" y="706"/>
                    <a:pt x="3680" y="1894"/>
                  </a:cubicBezTo>
                  <a:cubicBezTo>
                    <a:pt x="3410" y="2032"/>
                    <a:pt x="3468" y="2339"/>
                    <a:pt x="3657" y="2480"/>
                  </a:cubicBezTo>
                  <a:cubicBezTo>
                    <a:pt x="3346" y="2727"/>
                    <a:pt x="3045" y="2988"/>
                    <a:pt x="2766" y="3280"/>
                  </a:cubicBezTo>
                  <a:cubicBezTo>
                    <a:pt x="2705" y="3345"/>
                    <a:pt x="2672" y="3429"/>
                    <a:pt x="2670" y="3518"/>
                  </a:cubicBezTo>
                  <a:cubicBezTo>
                    <a:pt x="288" y="6316"/>
                    <a:pt x="0" y="12206"/>
                    <a:pt x="1879" y="14716"/>
                  </a:cubicBezTo>
                  <a:cubicBezTo>
                    <a:pt x="1984" y="14859"/>
                    <a:pt x="2094" y="14995"/>
                    <a:pt x="2208" y="15132"/>
                  </a:cubicBezTo>
                  <a:cubicBezTo>
                    <a:pt x="4053" y="18598"/>
                    <a:pt x="8374" y="20715"/>
                    <a:pt x="12222" y="20715"/>
                  </a:cubicBezTo>
                  <a:cubicBezTo>
                    <a:pt x="12400" y="20715"/>
                    <a:pt x="12577" y="20711"/>
                    <a:pt x="12752" y="20702"/>
                  </a:cubicBezTo>
                  <a:cubicBezTo>
                    <a:pt x="17101" y="20478"/>
                    <a:pt x="20822" y="17419"/>
                    <a:pt x="22154" y="13303"/>
                  </a:cubicBezTo>
                  <a:cubicBezTo>
                    <a:pt x="23507" y="9116"/>
                    <a:pt x="21787" y="4781"/>
                    <a:pt x="18272" y="2238"/>
                  </a:cubicBezTo>
                  <a:cubicBezTo>
                    <a:pt x="16115" y="677"/>
                    <a:pt x="13645" y="1"/>
                    <a:pt x="11143"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1943;p57">
              <a:extLst>
                <a:ext uri="{FF2B5EF4-FFF2-40B4-BE49-F238E27FC236}">
                  <a16:creationId xmlns:a16="http://schemas.microsoft.com/office/drawing/2014/main" id="{5A9B7238-9668-4FA0-A3CB-02F98AE07775}"/>
                </a:ext>
              </a:extLst>
            </p:cNvPr>
            <p:cNvSpPr/>
            <p:nvPr/>
          </p:nvSpPr>
          <p:spPr>
            <a:xfrm>
              <a:off x="1807350" y="1643350"/>
              <a:ext cx="444825" cy="484675"/>
            </a:xfrm>
            <a:custGeom>
              <a:avLst/>
              <a:gdLst/>
              <a:ahLst/>
              <a:cxnLst/>
              <a:rect l="l" t="t" r="r" b="b"/>
              <a:pathLst>
                <a:path w="17793" h="19387" extrusionOk="0">
                  <a:moveTo>
                    <a:pt x="6122" y="1"/>
                  </a:moveTo>
                  <a:cubicBezTo>
                    <a:pt x="8217" y="303"/>
                    <a:pt x="10214" y="1167"/>
                    <a:pt x="11678" y="2562"/>
                  </a:cubicBezTo>
                  <a:cubicBezTo>
                    <a:pt x="15577" y="6288"/>
                    <a:pt x="15369" y="12849"/>
                    <a:pt x="11203" y="16311"/>
                  </a:cubicBezTo>
                  <a:cubicBezTo>
                    <a:pt x="9514" y="17715"/>
                    <a:pt x="7456" y="18353"/>
                    <a:pt x="5376" y="18353"/>
                  </a:cubicBezTo>
                  <a:cubicBezTo>
                    <a:pt x="3520" y="18353"/>
                    <a:pt x="1645" y="17845"/>
                    <a:pt x="0" y="16920"/>
                  </a:cubicBezTo>
                  <a:lnTo>
                    <a:pt x="0" y="16920"/>
                  </a:lnTo>
                  <a:cubicBezTo>
                    <a:pt x="1866" y="18364"/>
                    <a:pt x="4001" y="19315"/>
                    <a:pt x="6626" y="19384"/>
                  </a:cubicBezTo>
                  <a:cubicBezTo>
                    <a:pt x="6707" y="19386"/>
                    <a:pt x="6787" y="19387"/>
                    <a:pt x="6867" y="19387"/>
                  </a:cubicBezTo>
                  <a:cubicBezTo>
                    <a:pt x="10952" y="19387"/>
                    <a:pt x="14570" y="16759"/>
                    <a:pt x="16087" y="12987"/>
                  </a:cubicBezTo>
                  <a:cubicBezTo>
                    <a:pt x="17792" y="8731"/>
                    <a:pt x="15976" y="4204"/>
                    <a:pt x="12205" y="1757"/>
                  </a:cubicBezTo>
                  <a:cubicBezTo>
                    <a:pt x="10334" y="541"/>
                    <a:pt x="8240" y="15"/>
                    <a:pt x="6122" y="1"/>
                  </a:cubicBezTo>
                  <a:close/>
                </a:path>
              </a:pathLst>
            </a:custGeom>
            <a:solidFill>
              <a:srgbClr val="B2B2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1944;p57">
              <a:extLst>
                <a:ext uri="{FF2B5EF4-FFF2-40B4-BE49-F238E27FC236}">
                  <a16:creationId xmlns:a16="http://schemas.microsoft.com/office/drawing/2014/main" id="{B9D46EA0-1E80-4D39-8C31-80993B53F615}"/>
                </a:ext>
              </a:extLst>
            </p:cNvPr>
            <p:cNvSpPr/>
            <p:nvPr/>
          </p:nvSpPr>
          <p:spPr>
            <a:xfrm>
              <a:off x="2032650" y="1548500"/>
              <a:ext cx="108075" cy="52325"/>
            </a:xfrm>
            <a:custGeom>
              <a:avLst/>
              <a:gdLst/>
              <a:ahLst/>
              <a:cxnLst/>
              <a:rect l="l" t="t" r="r" b="b"/>
              <a:pathLst>
                <a:path w="4323" h="2093" extrusionOk="0">
                  <a:moveTo>
                    <a:pt x="949" y="1"/>
                  </a:moveTo>
                  <a:cubicBezTo>
                    <a:pt x="700" y="1"/>
                    <a:pt x="455" y="27"/>
                    <a:pt x="220" y="82"/>
                  </a:cubicBezTo>
                  <a:cubicBezTo>
                    <a:pt x="1" y="133"/>
                    <a:pt x="55" y="462"/>
                    <a:pt x="276" y="467"/>
                  </a:cubicBezTo>
                  <a:cubicBezTo>
                    <a:pt x="1771" y="507"/>
                    <a:pt x="2743" y="950"/>
                    <a:pt x="3791" y="2017"/>
                  </a:cubicBezTo>
                  <a:cubicBezTo>
                    <a:pt x="3843" y="2070"/>
                    <a:pt x="3905" y="2092"/>
                    <a:pt x="3966" y="2092"/>
                  </a:cubicBezTo>
                  <a:cubicBezTo>
                    <a:pt x="4147" y="2092"/>
                    <a:pt x="4322" y="1893"/>
                    <a:pt x="4202" y="1701"/>
                  </a:cubicBezTo>
                  <a:cubicBezTo>
                    <a:pt x="3550" y="671"/>
                    <a:pt x="2204" y="1"/>
                    <a:pt x="949"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1945;p57">
              <a:extLst>
                <a:ext uri="{FF2B5EF4-FFF2-40B4-BE49-F238E27FC236}">
                  <a16:creationId xmlns:a16="http://schemas.microsoft.com/office/drawing/2014/main" id="{FBFC1C4D-9E36-4076-AE78-3D5589BAD088}"/>
                </a:ext>
              </a:extLst>
            </p:cNvPr>
            <p:cNvSpPr/>
            <p:nvPr/>
          </p:nvSpPr>
          <p:spPr>
            <a:xfrm>
              <a:off x="1949675" y="1574825"/>
              <a:ext cx="162650" cy="44475"/>
            </a:xfrm>
            <a:custGeom>
              <a:avLst/>
              <a:gdLst/>
              <a:ahLst/>
              <a:cxnLst/>
              <a:rect l="l" t="t" r="r" b="b"/>
              <a:pathLst>
                <a:path w="6506" h="1779" extrusionOk="0">
                  <a:moveTo>
                    <a:pt x="2228" y="0"/>
                  </a:moveTo>
                  <a:cubicBezTo>
                    <a:pt x="1537" y="0"/>
                    <a:pt x="868" y="78"/>
                    <a:pt x="297" y="209"/>
                  </a:cubicBezTo>
                  <a:cubicBezTo>
                    <a:pt x="1" y="281"/>
                    <a:pt x="47" y="768"/>
                    <a:pt x="343" y="768"/>
                  </a:cubicBezTo>
                  <a:cubicBezTo>
                    <a:pt x="352" y="768"/>
                    <a:pt x="361" y="768"/>
                    <a:pt x="371" y="767"/>
                  </a:cubicBezTo>
                  <a:cubicBezTo>
                    <a:pt x="822" y="719"/>
                    <a:pt x="1266" y="690"/>
                    <a:pt x="1709" y="690"/>
                  </a:cubicBezTo>
                  <a:cubicBezTo>
                    <a:pt x="2312" y="690"/>
                    <a:pt x="2912" y="743"/>
                    <a:pt x="3521" y="872"/>
                  </a:cubicBezTo>
                  <a:cubicBezTo>
                    <a:pt x="4463" y="1073"/>
                    <a:pt x="5295" y="1563"/>
                    <a:pt x="6223" y="1773"/>
                  </a:cubicBezTo>
                  <a:cubicBezTo>
                    <a:pt x="6237" y="1777"/>
                    <a:pt x="6252" y="1778"/>
                    <a:pt x="6266" y="1778"/>
                  </a:cubicBezTo>
                  <a:cubicBezTo>
                    <a:pt x="6414" y="1778"/>
                    <a:pt x="6505" y="1595"/>
                    <a:pt x="6397" y="1476"/>
                  </a:cubicBezTo>
                  <a:cubicBezTo>
                    <a:pt x="5459" y="396"/>
                    <a:pt x="3786" y="0"/>
                    <a:pt x="2228" y="0"/>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1946;p57">
              <a:extLst>
                <a:ext uri="{FF2B5EF4-FFF2-40B4-BE49-F238E27FC236}">
                  <a16:creationId xmlns:a16="http://schemas.microsoft.com/office/drawing/2014/main" id="{D397E3C1-C73D-41A7-82E7-C8AF7E628A06}"/>
                </a:ext>
              </a:extLst>
            </p:cNvPr>
            <p:cNvSpPr/>
            <p:nvPr/>
          </p:nvSpPr>
          <p:spPr>
            <a:xfrm>
              <a:off x="1679125" y="1664100"/>
              <a:ext cx="488250" cy="415325"/>
            </a:xfrm>
            <a:custGeom>
              <a:avLst/>
              <a:gdLst/>
              <a:ahLst/>
              <a:cxnLst/>
              <a:rect l="l" t="t" r="r" b="b"/>
              <a:pathLst>
                <a:path w="19530" h="16613" extrusionOk="0">
                  <a:moveTo>
                    <a:pt x="8903" y="13148"/>
                  </a:moveTo>
                  <a:cubicBezTo>
                    <a:pt x="8918" y="13148"/>
                    <a:pt x="8934" y="13150"/>
                    <a:pt x="8951" y="13153"/>
                  </a:cubicBezTo>
                  <a:cubicBezTo>
                    <a:pt x="9957" y="13351"/>
                    <a:pt x="10897" y="13418"/>
                    <a:pt x="11873" y="13418"/>
                  </a:cubicBezTo>
                  <a:cubicBezTo>
                    <a:pt x="12255" y="13418"/>
                    <a:pt x="12641" y="13408"/>
                    <a:pt x="13039" y="13391"/>
                  </a:cubicBezTo>
                  <a:cubicBezTo>
                    <a:pt x="13044" y="13391"/>
                    <a:pt x="13048" y="13391"/>
                    <a:pt x="13052" y="13391"/>
                  </a:cubicBezTo>
                  <a:cubicBezTo>
                    <a:pt x="13366" y="13391"/>
                    <a:pt x="13437" y="13905"/>
                    <a:pt x="13117" y="13968"/>
                  </a:cubicBezTo>
                  <a:cubicBezTo>
                    <a:pt x="12709" y="14043"/>
                    <a:pt x="12285" y="14079"/>
                    <a:pt x="11855" y="14079"/>
                  </a:cubicBezTo>
                  <a:cubicBezTo>
                    <a:pt x="10828" y="14079"/>
                    <a:pt x="9772" y="13875"/>
                    <a:pt x="8847" y="13520"/>
                  </a:cubicBezTo>
                  <a:cubicBezTo>
                    <a:pt x="8639" y="13435"/>
                    <a:pt x="8699" y="13148"/>
                    <a:pt x="8903" y="13148"/>
                  </a:cubicBezTo>
                  <a:close/>
                  <a:moveTo>
                    <a:pt x="6573" y="13893"/>
                  </a:moveTo>
                  <a:cubicBezTo>
                    <a:pt x="6578" y="13893"/>
                    <a:pt x="6583" y="13894"/>
                    <a:pt x="6588" y="13894"/>
                  </a:cubicBezTo>
                  <a:cubicBezTo>
                    <a:pt x="7283" y="13986"/>
                    <a:pt x="7914" y="14351"/>
                    <a:pt x="8609" y="14488"/>
                  </a:cubicBezTo>
                  <a:cubicBezTo>
                    <a:pt x="9022" y="14568"/>
                    <a:pt x="9426" y="14594"/>
                    <a:pt x="9830" y="14594"/>
                  </a:cubicBezTo>
                  <a:cubicBezTo>
                    <a:pt x="10284" y="14594"/>
                    <a:pt x="10739" y="14561"/>
                    <a:pt x="11205" y="14534"/>
                  </a:cubicBezTo>
                  <a:cubicBezTo>
                    <a:pt x="11211" y="14534"/>
                    <a:pt x="11217" y="14534"/>
                    <a:pt x="11223" y="14534"/>
                  </a:cubicBezTo>
                  <a:cubicBezTo>
                    <a:pt x="11528" y="14534"/>
                    <a:pt x="11567" y="14998"/>
                    <a:pt x="11279" y="15079"/>
                  </a:cubicBezTo>
                  <a:cubicBezTo>
                    <a:pt x="10864" y="15196"/>
                    <a:pt x="10349" y="15260"/>
                    <a:pt x="9805" y="15260"/>
                  </a:cubicBezTo>
                  <a:cubicBezTo>
                    <a:pt x="8563" y="15260"/>
                    <a:pt x="7172" y="14924"/>
                    <a:pt x="6501" y="14109"/>
                  </a:cubicBezTo>
                  <a:cubicBezTo>
                    <a:pt x="6444" y="14039"/>
                    <a:pt x="6467" y="13893"/>
                    <a:pt x="6573" y="13893"/>
                  </a:cubicBezTo>
                  <a:close/>
                  <a:moveTo>
                    <a:pt x="9539" y="0"/>
                  </a:moveTo>
                  <a:cubicBezTo>
                    <a:pt x="7549" y="0"/>
                    <a:pt x="5559" y="552"/>
                    <a:pt x="3986" y="1659"/>
                  </a:cubicBezTo>
                  <a:cubicBezTo>
                    <a:pt x="1879" y="4897"/>
                    <a:pt x="0" y="9931"/>
                    <a:pt x="2944" y="13153"/>
                  </a:cubicBezTo>
                  <a:cubicBezTo>
                    <a:pt x="4905" y="15298"/>
                    <a:pt x="7672" y="16613"/>
                    <a:pt x="10415" y="16613"/>
                  </a:cubicBezTo>
                  <a:cubicBezTo>
                    <a:pt x="12251" y="16613"/>
                    <a:pt x="14076" y="16024"/>
                    <a:pt x="15642" y="14700"/>
                  </a:cubicBezTo>
                  <a:cubicBezTo>
                    <a:pt x="19346" y="11571"/>
                    <a:pt x="19529" y="5834"/>
                    <a:pt x="16076" y="2458"/>
                  </a:cubicBezTo>
                  <a:cubicBezTo>
                    <a:pt x="14402" y="822"/>
                    <a:pt x="11970" y="0"/>
                    <a:pt x="9539" y="0"/>
                  </a:cubicBezTo>
                  <a:close/>
                </a:path>
              </a:pathLst>
            </a:custGeom>
            <a:solidFill>
              <a:srgbClr val="DADAD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1947;p57">
              <a:extLst>
                <a:ext uri="{FF2B5EF4-FFF2-40B4-BE49-F238E27FC236}">
                  <a16:creationId xmlns:a16="http://schemas.microsoft.com/office/drawing/2014/main" id="{6C7FFC2E-86CA-4481-9E47-B5D638C2AB30}"/>
                </a:ext>
              </a:extLst>
            </p:cNvPr>
            <p:cNvSpPr/>
            <p:nvPr/>
          </p:nvSpPr>
          <p:spPr>
            <a:xfrm>
              <a:off x="1895100" y="1992825"/>
              <a:ext cx="119975" cy="23275"/>
            </a:xfrm>
            <a:custGeom>
              <a:avLst/>
              <a:gdLst/>
              <a:ahLst/>
              <a:cxnLst/>
              <a:rect l="l" t="t" r="r" b="b"/>
              <a:pathLst>
                <a:path w="4799" h="931" extrusionOk="0">
                  <a:moveTo>
                    <a:pt x="263" y="0"/>
                  </a:moveTo>
                  <a:cubicBezTo>
                    <a:pt x="60" y="0"/>
                    <a:pt x="0" y="286"/>
                    <a:pt x="208" y="371"/>
                  </a:cubicBezTo>
                  <a:cubicBezTo>
                    <a:pt x="1133" y="726"/>
                    <a:pt x="2188" y="930"/>
                    <a:pt x="3215" y="930"/>
                  </a:cubicBezTo>
                  <a:cubicBezTo>
                    <a:pt x="3645" y="930"/>
                    <a:pt x="4070" y="894"/>
                    <a:pt x="4478" y="819"/>
                  </a:cubicBezTo>
                  <a:cubicBezTo>
                    <a:pt x="4798" y="756"/>
                    <a:pt x="4727" y="243"/>
                    <a:pt x="4413" y="243"/>
                  </a:cubicBezTo>
                  <a:cubicBezTo>
                    <a:pt x="4409" y="243"/>
                    <a:pt x="4405" y="243"/>
                    <a:pt x="4400" y="244"/>
                  </a:cubicBezTo>
                  <a:cubicBezTo>
                    <a:pt x="4005" y="260"/>
                    <a:pt x="3622" y="270"/>
                    <a:pt x="3243" y="270"/>
                  </a:cubicBezTo>
                  <a:cubicBezTo>
                    <a:pt x="2265" y="270"/>
                    <a:pt x="1322" y="203"/>
                    <a:pt x="312" y="6"/>
                  </a:cubicBezTo>
                  <a:cubicBezTo>
                    <a:pt x="295" y="2"/>
                    <a:pt x="278" y="0"/>
                    <a:pt x="263" y="0"/>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1948;p57">
              <a:extLst>
                <a:ext uri="{FF2B5EF4-FFF2-40B4-BE49-F238E27FC236}">
                  <a16:creationId xmlns:a16="http://schemas.microsoft.com/office/drawing/2014/main" id="{33CEBD38-00AD-4713-ADA7-0FFCB2989B3D}"/>
                </a:ext>
              </a:extLst>
            </p:cNvPr>
            <p:cNvSpPr/>
            <p:nvPr/>
          </p:nvSpPr>
          <p:spPr>
            <a:xfrm>
              <a:off x="1840200" y="2011425"/>
              <a:ext cx="128100" cy="34200"/>
            </a:xfrm>
            <a:custGeom>
              <a:avLst/>
              <a:gdLst/>
              <a:ahLst/>
              <a:cxnLst/>
              <a:rect l="l" t="t" r="r" b="b"/>
              <a:pathLst>
                <a:path w="5124" h="1368" extrusionOk="0">
                  <a:moveTo>
                    <a:pt x="131" y="0"/>
                  </a:moveTo>
                  <a:cubicBezTo>
                    <a:pt x="24" y="0"/>
                    <a:pt x="1" y="146"/>
                    <a:pt x="58" y="216"/>
                  </a:cubicBezTo>
                  <a:cubicBezTo>
                    <a:pt x="729" y="1031"/>
                    <a:pt x="2120" y="1367"/>
                    <a:pt x="3362" y="1367"/>
                  </a:cubicBezTo>
                  <a:cubicBezTo>
                    <a:pt x="3906" y="1367"/>
                    <a:pt x="4421" y="1303"/>
                    <a:pt x="4836" y="1186"/>
                  </a:cubicBezTo>
                  <a:cubicBezTo>
                    <a:pt x="5124" y="1105"/>
                    <a:pt x="5085" y="641"/>
                    <a:pt x="4780" y="641"/>
                  </a:cubicBezTo>
                  <a:cubicBezTo>
                    <a:pt x="4774" y="641"/>
                    <a:pt x="4768" y="641"/>
                    <a:pt x="4762" y="641"/>
                  </a:cubicBezTo>
                  <a:cubicBezTo>
                    <a:pt x="4296" y="668"/>
                    <a:pt x="3841" y="701"/>
                    <a:pt x="3387" y="701"/>
                  </a:cubicBezTo>
                  <a:cubicBezTo>
                    <a:pt x="2983" y="701"/>
                    <a:pt x="2579" y="675"/>
                    <a:pt x="2166" y="595"/>
                  </a:cubicBezTo>
                  <a:cubicBezTo>
                    <a:pt x="1471" y="459"/>
                    <a:pt x="840" y="93"/>
                    <a:pt x="145" y="1"/>
                  </a:cubicBezTo>
                  <a:cubicBezTo>
                    <a:pt x="140" y="1"/>
                    <a:pt x="136" y="0"/>
                    <a:pt x="131" y="0"/>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 name="Google Shape;1949;p57">
              <a:extLst>
                <a:ext uri="{FF2B5EF4-FFF2-40B4-BE49-F238E27FC236}">
                  <a16:creationId xmlns:a16="http://schemas.microsoft.com/office/drawing/2014/main" id="{C15F31C5-91C8-4554-AE5D-365D84CD745C}"/>
                </a:ext>
              </a:extLst>
            </p:cNvPr>
            <p:cNvSpPr/>
            <p:nvPr/>
          </p:nvSpPr>
          <p:spPr>
            <a:xfrm>
              <a:off x="1521375" y="4923500"/>
              <a:ext cx="131675" cy="100500"/>
            </a:xfrm>
            <a:custGeom>
              <a:avLst/>
              <a:gdLst/>
              <a:ahLst/>
              <a:cxnLst/>
              <a:rect l="l" t="t" r="r" b="b"/>
              <a:pathLst>
                <a:path w="5267" h="4020" extrusionOk="0">
                  <a:moveTo>
                    <a:pt x="186" y="1"/>
                  </a:moveTo>
                  <a:cubicBezTo>
                    <a:pt x="91" y="1"/>
                    <a:pt x="1" y="93"/>
                    <a:pt x="67" y="198"/>
                  </a:cubicBezTo>
                  <a:cubicBezTo>
                    <a:pt x="1115" y="1829"/>
                    <a:pt x="2898" y="3655"/>
                    <a:pt x="4891" y="4016"/>
                  </a:cubicBezTo>
                  <a:cubicBezTo>
                    <a:pt x="4905" y="4019"/>
                    <a:pt x="4919" y="4020"/>
                    <a:pt x="4932" y="4020"/>
                  </a:cubicBezTo>
                  <a:cubicBezTo>
                    <a:pt x="5135" y="4020"/>
                    <a:pt x="5266" y="3747"/>
                    <a:pt x="5056" y="3632"/>
                  </a:cubicBezTo>
                  <a:cubicBezTo>
                    <a:pt x="4242" y="3179"/>
                    <a:pt x="3383" y="2882"/>
                    <a:pt x="2610" y="2346"/>
                  </a:cubicBezTo>
                  <a:cubicBezTo>
                    <a:pt x="1704" y="1715"/>
                    <a:pt x="942" y="951"/>
                    <a:pt x="301" y="60"/>
                  </a:cubicBezTo>
                  <a:cubicBezTo>
                    <a:pt x="271" y="18"/>
                    <a:pt x="228" y="1"/>
                    <a:pt x="186"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 name="Google Shape;1950;p57">
              <a:extLst>
                <a:ext uri="{FF2B5EF4-FFF2-40B4-BE49-F238E27FC236}">
                  <a16:creationId xmlns:a16="http://schemas.microsoft.com/office/drawing/2014/main" id="{E1EFCB87-D6DA-4D68-8B75-D524D584274A}"/>
                </a:ext>
              </a:extLst>
            </p:cNvPr>
            <p:cNvSpPr/>
            <p:nvPr/>
          </p:nvSpPr>
          <p:spPr>
            <a:xfrm>
              <a:off x="1442625" y="4897850"/>
              <a:ext cx="164800" cy="128975"/>
            </a:xfrm>
            <a:custGeom>
              <a:avLst/>
              <a:gdLst/>
              <a:ahLst/>
              <a:cxnLst/>
              <a:rect l="l" t="t" r="r" b="b"/>
              <a:pathLst>
                <a:path w="6592" h="5159" extrusionOk="0">
                  <a:moveTo>
                    <a:pt x="207" y="1"/>
                  </a:moveTo>
                  <a:cubicBezTo>
                    <a:pt x="104" y="1"/>
                    <a:pt x="0" y="109"/>
                    <a:pt x="76" y="213"/>
                  </a:cubicBezTo>
                  <a:cubicBezTo>
                    <a:pt x="1531" y="2206"/>
                    <a:pt x="3889" y="4365"/>
                    <a:pt x="6272" y="5146"/>
                  </a:cubicBezTo>
                  <a:cubicBezTo>
                    <a:pt x="6297" y="5155"/>
                    <a:pt x="6320" y="5158"/>
                    <a:pt x="6342" y="5158"/>
                  </a:cubicBezTo>
                  <a:cubicBezTo>
                    <a:pt x="6528" y="5158"/>
                    <a:pt x="6592" y="4886"/>
                    <a:pt x="6432" y="4772"/>
                  </a:cubicBezTo>
                  <a:cubicBezTo>
                    <a:pt x="5427" y="4049"/>
                    <a:pt x="4305" y="3506"/>
                    <a:pt x="3314" y="2760"/>
                  </a:cubicBezTo>
                  <a:cubicBezTo>
                    <a:pt x="2221" y="1947"/>
                    <a:pt x="1270" y="995"/>
                    <a:pt x="300" y="39"/>
                  </a:cubicBezTo>
                  <a:cubicBezTo>
                    <a:pt x="273" y="12"/>
                    <a:pt x="240" y="1"/>
                    <a:pt x="207" y="1"/>
                  </a:cubicBezTo>
                  <a:close/>
                </a:path>
              </a:pathLst>
            </a:custGeom>
            <a:solidFill>
              <a:srgbClr val="1D1D1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 name="Google Shape;1951;p57">
              <a:extLst>
                <a:ext uri="{FF2B5EF4-FFF2-40B4-BE49-F238E27FC236}">
                  <a16:creationId xmlns:a16="http://schemas.microsoft.com/office/drawing/2014/main" id="{7D4FEAEE-F850-4831-A4EB-430840467E45}"/>
                </a:ext>
              </a:extLst>
            </p:cNvPr>
            <p:cNvSpPr/>
            <p:nvPr/>
          </p:nvSpPr>
          <p:spPr>
            <a:xfrm>
              <a:off x="5617300" y="4087100"/>
              <a:ext cx="25" cy="125"/>
            </a:xfrm>
            <a:custGeom>
              <a:avLst/>
              <a:gdLst/>
              <a:ahLst/>
              <a:cxnLst/>
              <a:rect l="l" t="t" r="r" b="b"/>
              <a:pathLst>
                <a:path w="1" h="5" fill="none" extrusionOk="0">
                  <a:moveTo>
                    <a:pt x="0" y="5"/>
                  </a:moveTo>
                  <a:lnTo>
                    <a:pt x="0" y="1"/>
                  </a:lnTo>
                </a:path>
              </a:pathLst>
            </a:custGeom>
            <a:noFill/>
            <a:ln w="25" cap="rnd" cmpd="sng">
              <a:solidFill>
                <a:srgbClr val="000000"/>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 name="Google Shape;1952;p57">
              <a:extLst>
                <a:ext uri="{FF2B5EF4-FFF2-40B4-BE49-F238E27FC236}">
                  <a16:creationId xmlns:a16="http://schemas.microsoft.com/office/drawing/2014/main" id="{4D507C23-B826-45C0-A3FF-6940FA9154D6}"/>
                </a:ext>
              </a:extLst>
            </p:cNvPr>
            <p:cNvSpPr/>
            <p:nvPr/>
          </p:nvSpPr>
          <p:spPr>
            <a:xfrm>
              <a:off x="5617300" y="4087200"/>
              <a:ext cx="150" cy="25"/>
            </a:xfrm>
            <a:custGeom>
              <a:avLst/>
              <a:gdLst/>
              <a:ahLst/>
              <a:cxnLst/>
              <a:rect l="l" t="t" r="r" b="b"/>
              <a:pathLst>
                <a:path w="6" h="1" fill="none" extrusionOk="0">
                  <a:moveTo>
                    <a:pt x="0" y="1"/>
                  </a:moveTo>
                  <a:lnTo>
                    <a:pt x="5" y="1"/>
                  </a:lnTo>
                </a:path>
              </a:pathLst>
            </a:custGeom>
            <a:no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37" name="Rectangle 36">
            <a:extLst>
              <a:ext uri="{FF2B5EF4-FFF2-40B4-BE49-F238E27FC236}">
                <a16:creationId xmlns:a16="http://schemas.microsoft.com/office/drawing/2014/main" id="{8282D913-2003-48C4-9BF1-7B31A6CD4B27}"/>
              </a:ext>
            </a:extLst>
          </p:cNvPr>
          <p:cNvSpPr/>
          <p:nvPr/>
        </p:nvSpPr>
        <p:spPr>
          <a:xfrm>
            <a:off x="14555037" y="5050202"/>
            <a:ext cx="8296216" cy="353937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272E3A"/>
                </a:solidFill>
                <a:effectLst/>
                <a:uLnTx/>
                <a:uFillTx/>
                <a:latin typeface="Montserrat Light"/>
                <a:ea typeface="+mn-ea"/>
                <a:cs typeface="+mn-cs"/>
              </a:rPr>
              <a:t>Lorem Ipsum</a:t>
            </a:r>
            <a:r>
              <a:rPr kumimoji="0" lang="en-US" sz="3200" b="0" i="0" u="none" strike="noStrike" kern="1200" cap="none" spc="0" normalizeH="0" baseline="0" noProof="0">
                <a:ln>
                  <a:noFill/>
                </a:ln>
                <a:solidFill>
                  <a:srgbClr val="272E3A"/>
                </a:solidFill>
                <a:effectLst/>
                <a:uLnTx/>
                <a:uFillTx/>
                <a:latin typeface="Montserrat Light"/>
                <a:ea typeface="+mn-ea"/>
                <a:cs typeface="+mn-cs"/>
              </a:rPr>
              <a:t> is simply dummy text of the printing and typesetting industry. Lorem Ipsum has been the industry's standard dummy text ever since the 1500s, when an unknown printer took a galley of type and scrambled it to make a type specimen book.</a:t>
            </a:r>
          </a:p>
        </p:txBody>
      </p:sp>
    </p:spTree>
    <p:extLst>
      <p:ext uri="{BB962C8B-B14F-4D97-AF65-F5344CB8AC3E}">
        <p14:creationId xmlns:p14="http://schemas.microsoft.com/office/powerpoint/2010/main" val="3312197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97;p34">
            <a:extLst>
              <a:ext uri="{FF2B5EF4-FFF2-40B4-BE49-F238E27FC236}">
                <a16:creationId xmlns:a16="http://schemas.microsoft.com/office/drawing/2014/main" id="{3444E689-684F-4F32-BA4D-0C34E56C6DFD}"/>
              </a:ext>
            </a:extLst>
          </p:cNvPr>
          <p:cNvSpPr txBox="1">
            <a:spLocks/>
          </p:cNvSpPr>
          <p:nvPr/>
        </p:nvSpPr>
        <p:spPr>
          <a:xfrm>
            <a:off x="2013481" y="3300521"/>
            <a:ext cx="5333523" cy="1026385"/>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272E3A"/>
                </a:solidFill>
                <a:effectLst/>
                <a:uLnTx/>
                <a:uFillTx/>
                <a:latin typeface="Montserrat"/>
                <a:ea typeface="+mj-ea"/>
                <a:cs typeface="+mj-cs"/>
              </a:rPr>
              <a:t>TITLE HERE</a:t>
            </a:r>
          </a:p>
        </p:txBody>
      </p:sp>
      <p:sp>
        <p:nvSpPr>
          <p:cNvPr id="3" name="Google Shape;898;p34">
            <a:extLst>
              <a:ext uri="{FF2B5EF4-FFF2-40B4-BE49-F238E27FC236}">
                <a16:creationId xmlns:a16="http://schemas.microsoft.com/office/drawing/2014/main" id="{58E9E6BE-2FDE-4912-91E6-9109B78455CB}"/>
              </a:ext>
            </a:extLst>
          </p:cNvPr>
          <p:cNvSpPr txBox="1">
            <a:spLocks/>
          </p:cNvSpPr>
          <p:nvPr/>
        </p:nvSpPr>
        <p:spPr>
          <a:xfrm>
            <a:off x="2075614" y="7434638"/>
            <a:ext cx="4383936" cy="1026385"/>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272E3A"/>
                </a:solidFill>
                <a:effectLst/>
                <a:uLnTx/>
                <a:uFillTx/>
                <a:latin typeface="Montserrat"/>
                <a:ea typeface="+mj-ea"/>
                <a:cs typeface="+mj-cs"/>
              </a:rPr>
              <a:t>Title Here</a:t>
            </a:r>
          </a:p>
        </p:txBody>
      </p:sp>
      <p:sp>
        <p:nvSpPr>
          <p:cNvPr id="4" name="Google Shape;899;p34">
            <a:extLst>
              <a:ext uri="{FF2B5EF4-FFF2-40B4-BE49-F238E27FC236}">
                <a16:creationId xmlns:a16="http://schemas.microsoft.com/office/drawing/2014/main" id="{4F3CFC7E-755A-4C45-B30B-656D686A806D}"/>
              </a:ext>
            </a:extLst>
          </p:cNvPr>
          <p:cNvSpPr/>
          <p:nvPr/>
        </p:nvSpPr>
        <p:spPr>
          <a:xfrm>
            <a:off x="2409267" y="4665227"/>
            <a:ext cx="1631977" cy="1632776"/>
          </a:xfrm>
          <a:prstGeom prst="ellipse">
            <a:avLst/>
          </a:prstGeom>
          <a:noFill/>
          <a:ln w="19050" cap="flat" cmpd="sng">
            <a:solidFill>
              <a:schemeClr val="bg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 name="Google Shape;900;p34">
            <a:extLst>
              <a:ext uri="{FF2B5EF4-FFF2-40B4-BE49-F238E27FC236}">
                <a16:creationId xmlns:a16="http://schemas.microsoft.com/office/drawing/2014/main" id="{02F14F4D-D657-42DF-8581-7713CE832512}"/>
              </a:ext>
            </a:extLst>
          </p:cNvPr>
          <p:cNvSpPr/>
          <p:nvPr/>
        </p:nvSpPr>
        <p:spPr>
          <a:xfrm>
            <a:off x="4792975" y="4667853"/>
            <a:ext cx="1631977" cy="1632776"/>
          </a:xfrm>
          <a:prstGeom prst="ellipse">
            <a:avLst/>
          </a:prstGeom>
          <a:noFill/>
          <a:ln w="19050" cap="flat" cmpd="sng">
            <a:solidFill>
              <a:schemeClr val="bg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 name="Google Shape;901;p34">
            <a:extLst>
              <a:ext uri="{FF2B5EF4-FFF2-40B4-BE49-F238E27FC236}">
                <a16:creationId xmlns:a16="http://schemas.microsoft.com/office/drawing/2014/main" id="{52AB7DC2-3FF2-44E5-8F16-D76847147CA4}"/>
              </a:ext>
            </a:extLst>
          </p:cNvPr>
          <p:cNvSpPr/>
          <p:nvPr/>
        </p:nvSpPr>
        <p:spPr>
          <a:xfrm>
            <a:off x="7179878" y="4665227"/>
            <a:ext cx="1631977" cy="1632776"/>
          </a:xfrm>
          <a:prstGeom prst="ellipse">
            <a:avLst/>
          </a:prstGeom>
          <a:noFill/>
          <a:ln w="19050" cap="flat" cmpd="sng">
            <a:solidFill>
              <a:schemeClr val="bg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pic>
        <p:nvPicPr>
          <p:cNvPr id="7" name="Google Shape;902;p34">
            <a:extLst>
              <a:ext uri="{FF2B5EF4-FFF2-40B4-BE49-F238E27FC236}">
                <a16:creationId xmlns:a16="http://schemas.microsoft.com/office/drawing/2014/main" id="{A313A33A-6CF9-4873-9D09-A04A37BD918C}"/>
              </a:ext>
            </a:extLst>
          </p:cNvPr>
          <p:cNvPicPr preferRelativeResize="0"/>
          <p:nvPr/>
        </p:nvPicPr>
        <p:blipFill>
          <a:blip r:embed="rId2">
            <a:alphaModFix/>
          </a:blip>
          <a:stretch>
            <a:fillRect/>
          </a:stretch>
        </p:blipFill>
        <p:spPr>
          <a:xfrm flipH="1">
            <a:off x="12639261" y="2621436"/>
            <a:ext cx="1027718" cy="8992643"/>
          </a:xfrm>
          <a:prstGeom prst="rect">
            <a:avLst/>
          </a:prstGeom>
          <a:noFill/>
          <a:ln>
            <a:noFill/>
          </a:ln>
        </p:spPr>
      </p:pic>
      <p:sp>
        <p:nvSpPr>
          <p:cNvPr id="8" name="Google Shape;903;p34">
            <a:extLst>
              <a:ext uri="{FF2B5EF4-FFF2-40B4-BE49-F238E27FC236}">
                <a16:creationId xmlns:a16="http://schemas.microsoft.com/office/drawing/2014/main" id="{C9FB9D8D-DE58-4494-968F-CA5564727923}"/>
              </a:ext>
            </a:extLst>
          </p:cNvPr>
          <p:cNvSpPr txBox="1">
            <a:spLocks/>
          </p:cNvSpPr>
          <p:nvPr/>
        </p:nvSpPr>
        <p:spPr>
          <a:xfrm>
            <a:off x="14074610" y="4757228"/>
            <a:ext cx="2651444" cy="876787"/>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a:ln>
                  <a:noFill/>
                </a:ln>
                <a:solidFill>
                  <a:srgbClr val="FFFFFF"/>
                </a:solidFill>
                <a:effectLst/>
                <a:uLnTx/>
                <a:uFillTx/>
                <a:latin typeface="Montserrat"/>
                <a:ea typeface="+mj-ea"/>
                <a:cs typeface="+mj-cs"/>
              </a:rPr>
              <a:t>TITLE</a:t>
            </a:r>
          </a:p>
        </p:txBody>
      </p:sp>
      <p:sp>
        <p:nvSpPr>
          <p:cNvPr id="9" name="Google Shape;904;p34">
            <a:extLst>
              <a:ext uri="{FF2B5EF4-FFF2-40B4-BE49-F238E27FC236}">
                <a16:creationId xmlns:a16="http://schemas.microsoft.com/office/drawing/2014/main" id="{40D0C65D-B32C-49C6-8469-FAE3CD52719B}"/>
              </a:ext>
            </a:extLst>
          </p:cNvPr>
          <p:cNvSpPr txBox="1">
            <a:spLocks/>
          </p:cNvSpPr>
          <p:nvPr/>
        </p:nvSpPr>
        <p:spPr>
          <a:xfrm>
            <a:off x="14074640" y="5233069"/>
            <a:ext cx="3855144" cy="1551978"/>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Pts val="1100"/>
              <a:buFont typeface="Arial" panose="020B0604020202020204" pitchFamily="34" charset="0"/>
              <a:buNone/>
              <a:tabLst/>
              <a:defRPr/>
            </a:pPr>
            <a:r>
              <a:rPr kumimoji="0" lang="en-US" sz="2400" b="0" i="0" u="none" strike="noStrike" kern="1200" cap="none" spc="0" normalizeH="0" baseline="0" noProof="0">
                <a:ln>
                  <a:noFill/>
                </a:ln>
                <a:solidFill>
                  <a:srgbClr val="FFFFFF"/>
                </a:solidFill>
                <a:effectLst/>
                <a:uLnTx/>
                <a:uFillTx/>
                <a:latin typeface="Montserrat Light"/>
                <a:ea typeface="+mn-ea"/>
                <a:cs typeface="+mn-cs"/>
              </a:rPr>
              <a:t>Lorem Ipsum is simply dummy text of</a:t>
            </a:r>
          </a:p>
        </p:txBody>
      </p:sp>
      <p:sp>
        <p:nvSpPr>
          <p:cNvPr id="10" name="Google Shape;905;p34">
            <a:extLst>
              <a:ext uri="{FF2B5EF4-FFF2-40B4-BE49-F238E27FC236}">
                <a16:creationId xmlns:a16="http://schemas.microsoft.com/office/drawing/2014/main" id="{28635274-5F7C-451F-9074-92B91B53E7B8}"/>
              </a:ext>
            </a:extLst>
          </p:cNvPr>
          <p:cNvSpPr txBox="1">
            <a:spLocks/>
          </p:cNvSpPr>
          <p:nvPr/>
        </p:nvSpPr>
        <p:spPr>
          <a:xfrm>
            <a:off x="14074611" y="6774797"/>
            <a:ext cx="2132769" cy="876787"/>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a:ln>
                  <a:noFill/>
                </a:ln>
                <a:solidFill>
                  <a:srgbClr val="FFFFFF"/>
                </a:solidFill>
                <a:effectLst/>
                <a:uLnTx/>
                <a:uFillTx/>
                <a:latin typeface="Montserrat"/>
                <a:ea typeface="+mj-ea"/>
                <a:cs typeface="+mj-cs"/>
              </a:rPr>
              <a:t>TITLE</a:t>
            </a:r>
          </a:p>
        </p:txBody>
      </p:sp>
      <p:sp>
        <p:nvSpPr>
          <p:cNvPr id="11" name="Google Shape;906;p34">
            <a:extLst>
              <a:ext uri="{FF2B5EF4-FFF2-40B4-BE49-F238E27FC236}">
                <a16:creationId xmlns:a16="http://schemas.microsoft.com/office/drawing/2014/main" id="{8FEB52A9-7198-4C3A-9C9E-7A5783621CDC}"/>
              </a:ext>
            </a:extLst>
          </p:cNvPr>
          <p:cNvSpPr txBox="1">
            <a:spLocks/>
          </p:cNvSpPr>
          <p:nvPr/>
        </p:nvSpPr>
        <p:spPr>
          <a:xfrm>
            <a:off x="14074640" y="7250645"/>
            <a:ext cx="3855144" cy="1551978"/>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Pts val="1100"/>
              <a:buFont typeface="Arial" panose="020B0604020202020204" pitchFamily="34" charset="0"/>
              <a:buNone/>
              <a:tabLst/>
              <a:defRPr/>
            </a:pPr>
            <a:r>
              <a:rPr kumimoji="0" lang="en-US" sz="2400" b="0" i="0" u="none" strike="noStrike" kern="1200" cap="none" spc="0" normalizeH="0" baseline="0" noProof="0">
                <a:ln>
                  <a:noFill/>
                </a:ln>
                <a:solidFill>
                  <a:srgbClr val="FFFFFF"/>
                </a:solidFill>
                <a:effectLst/>
                <a:uLnTx/>
                <a:uFillTx/>
                <a:latin typeface="Montserrat Light"/>
                <a:ea typeface="+mn-ea"/>
                <a:cs typeface="+mn-cs"/>
              </a:rPr>
              <a:t>Lorem Ipsum is simply dummy text of</a:t>
            </a:r>
          </a:p>
        </p:txBody>
      </p:sp>
      <p:sp>
        <p:nvSpPr>
          <p:cNvPr id="12" name="Google Shape;907;p34">
            <a:extLst>
              <a:ext uri="{FF2B5EF4-FFF2-40B4-BE49-F238E27FC236}">
                <a16:creationId xmlns:a16="http://schemas.microsoft.com/office/drawing/2014/main" id="{BB4D1E15-B4E2-4A0E-8AF5-4C15AD00A0DB}"/>
              </a:ext>
            </a:extLst>
          </p:cNvPr>
          <p:cNvSpPr txBox="1">
            <a:spLocks/>
          </p:cNvSpPr>
          <p:nvPr/>
        </p:nvSpPr>
        <p:spPr>
          <a:xfrm>
            <a:off x="14074611" y="8866356"/>
            <a:ext cx="2132769" cy="876787"/>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a:ln>
                  <a:noFill/>
                </a:ln>
                <a:solidFill>
                  <a:srgbClr val="FFFFFF"/>
                </a:solidFill>
                <a:effectLst/>
                <a:uLnTx/>
                <a:uFillTx/>
                <a:latin typeface="Montserrat"/>
                <a:ea typeface="+mj-ea"/>
                <a:cs typeface="+mj-cs"/>
              </a:rPr>
              <a:t>title</a:t>
            </a:r>
          </a:p>
        </p:txBody>
      </p:sp>
      <p:sp>
        <p:nvSpPr>
          <p:cNvPr id="13" name="Google Shape;908;p34">
            <a:extLst>
              <a:ext uri="{FF2B5EF4-FFF2-40B4-BE49-F238E27FC236}">
                <a16:creationId xmlns:a16="http://schemas.microsoft.com/office/drawing/2014/main" id="{FC982DD3-23A3-4AFC-9AF8-C83B686ED983}"/>
              </a:ext>
            </a:extLst>
          </p:cNvPr>
          <p:cNvSpPr txBox="1">
            <a:spLocks/>
          </p:cNvSpPr>
          <p:nvPr/>
        </p:nvSpPr>
        <p:spPr>
          <a:xfrm>
            <a:off x="14074640" y="9342208"/>
            <a:ext cx="3855144" cy="1551978"/>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90000"/>
              </a:lnSpc>
              <a:spcBef>
                <a:spcPts val="2000"/>
              </a:spcBef>
              <a:spcAft>
                <a:spcPts val="0"/>
              </a:spcAft>
              <a:buClrTx/>
              <a:buSzPts val="1100"/>
              <a:buFont typeface="Arial" panose="020B0604020202020204" pitchFamily="34" charset="0"/>
              <a:buNone/>
              <a:tabLst/>
              <a:defRPr/>
            </a:pPr>
            <a:r>
              <a:rPr kumimoji="0" lang="en-US" sz="2400" b="0" i="0" u="none" strike="noStrike" kern="1200" cap="none" spc="0" normalizeH="0" baseline="0" noProof="0">
                <a:ln>
                  <a:noFill/>
                </a:ln>
                <a:solidFill>
                  <a:srgbClr val="FFFFFF"/>
                </a:solidFill>
                <a:effectLst/>
                <a:uLnTx/>
                <a:uFillTx/>
                <a:latin typeface="Montserrat Light"/>
                <a:ea typeface="+mn-ea"/>
                <a:cs typeface="+mn-cs"/>
              </a:rPr>
              <a:t>Lorem Ipsum is simply dummy text of</a:t>
            </a:r>
          </a:p>
        </p:txBody>
      </p:sp>
      <p:sp>
        <p:nvSpPr>
          <p:cNvPr id="14" name="Google Shape;909;p34">
            <a:extLst>
              <a:ext uri="{FF2B5EF4-FFF2-40B4-BE49-F238E27FC236}">
                <a16:creationId xmlns:a16="http://schemas.microsoft.com/office/drawing/2014/main" id="{E85535AF-FB29-458C-809A-4B4A5816E9E7}"/>
              </a:ext>
            </a:extLst>
          </p:cNvPr>
          <p:cNvSpPr/>
          <p:nvPr/>
        </p:nvSpPr>
        <p:spPr>
          <a:xfrm>
            <a:off x="4094650" y="8808404"/>
            <a:ext cx="7104697" cy="722390"/>
          </a:xfrm>
          <a:prstGeom prst="roundRect">
            <a:avLst>
              <a:gd name="adj" fmla="val 50000"/>
            </a:avLst>
          </a:prstGeom>
          <a:noFill/>
          <a:ln w="19050"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Google Shape;910;p34">
            <a:extLst>
              <a:ext uri="{FF2B5EF4-FFF2-40B4-BE49-F238E27FC236}">
                <a16:creationId xmlns:a16="http://schemas.microsoft.com/office/drawing/2014/main" id="{8C5856EB-B709-4C1D-B267-5B8ECBAB09AB}"/>
              </a:ext>
            </a:extLst>
          </p:cNvPr>
          <p:cNvSpPr/>
          <p:nvPr/>
        </p:nvSpPr>
        <p:spPr>
          <a:xfrm>
            <a:off x="4094650" y="9811437"/>
            <a:ext cx="7104697" cy="722390"/>
          </a:xfrm>
          <a:prstGeom prst="roundRect">
            <a:avLst>
              <a:gd name="adj" fmla="val 50000"/>
            </a:avLst>
          </a:prstGeom>
          <a:noFill/>
          <a:ln w="19050"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 name="Google Shape;911;p34">
            <a:extLst>
              <a:ext uri="{FF2B5EF4-FFF2-40B4-BE49-F238E27FC236}">
                <a16:creationId xmlns:a16="http://schemas.microsoft.com/office/drawing/2014/main" id="{73C1BE6D-3E09-48BF-B32E-5741B4E9F6CC}"/>
              </a:ext>
            </a:extLst>
          </p:cNvPr>
          <p:cNvSpPr/>
          <p:nvPr/>
        </p:nvSpPr>
        <p:spPr>
          <a:xfrm>
            <a:off x="4094650" y="10814471"/>
            <a:ext cx="7104697" cy="722390"/>
          </a:xfrm>
          <a:prstGeom prst="roundRect">
            <a:avLst>
              <a:gd name="adj" fmla="val 50000"/>
            </a:avLst>
          </a:prstGeom>
          <a:noFill/>
          <a:ln w="19050"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 name="Google Shape;912;p34">
            <a:extLst>
              <a:ext uri="{FF2B5EF4-FFF2-40B4-BE49-F238E27FC236}">
                <a16:creationId xmlns:a16="http://schemas.microsoft.com/office/drawing/2014/main" id="{AE5674E2-283D-474F-97F3-088341DA82A1}"/>
              </a:ext>
            </a:extLst>
          </p:cNvPr>
          <p:cNvSpPr/>
          <p:nvPr/>
        </p:nvSpPr>
        <p:spPr>
          <a:xfrm>
            <a:off x="9560291" y="4638822"/>
            <a:ext cx="1631977" cy="1632776"/>
          </a:xfrm>
          <a:prstGeom prst="ellipse">
            <a:avLst/>
          </a:prstGeom>
          <a:noFill/>
          <a:ln w="19050" cap="flat" cmpd="sng">
            <a:solidFill>
              <a:schemeClr val="bg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 name="Google Shape;913;p34">
            <a:extLst>
              <a:ext uri="{FF2B5EF4-FFF2-40B4-BE49-F238E27FC236}">
                <a16:creationId xmlns:a16="http://schemas.microsoft.com/office/drawing/2014/main" id="{FF3B928C-5F59-4CAE-A209-2CD1313CE26D}"/>
              </a:ext>
            </a:extLst>
          </p:cNvPr>
          <p:cNvSpPr txBox="1">
            <a:spLocks/>
          </p:cNvSpPr>
          <p:nvPr/>
        </p:nvSpPr>
        <p:spPr>
          <a:xfrm>
            <a:off x="14044574" y="3300521"/>
            <a:ext cx="5333523" cy="1026385"/>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FFFFFF"/>
                </a:solidFill>
                <a:effectLst/>
                <a:uLnTx/>
                <a:uFillTx/>
                <a:latin typeface="Montserrat"/>
                <a:ea typeface="+mj-ea"/>
                <a:cs typeface="+mj-cs"/>
              </a:rPr>
              <a:t>TITLE HERE</a:t>
            </a:r>
          </a:p>
        </p:txBody>
      </p:sp>
      <p:sp>
        <p:nvSpPr>
          <p:cNvPr id="19" name="Google Shape;914;p34">
            <a:extLst>
              <a:ext uri="{FF2B5EF4-FFF2-40B4-BE49-F238E27FC236}">
                <a16:creationId xmlns:a16="http://schemas.microsoft.com/office/drawing/2014/main" id="{6475AF45-77B4-4736-A707-0130DF51064D}"/>
              </a:ext>
            </a:extLst>
          </p:cNvPr>
          <p:cNvSpPr/>
          <p:nvPr/>
        </p:nvSpPr>
        <p:spPr>
          <a:xfrm>
            <a:off x="4309582" y="8984874"/>
            <a:ext cx="5296723" cy="369595"/>
          </a:xfrm>
          <a:prstGeom prst="roundRect">
            <a:avLst>
              <a:gd name="adj" fmla="val 50000"/>
            </a:avLst>
          </a:prstGeom>
          <a:solidFill>
            <a:schemeClr val="accent3"/>
          </a:solidFill>
          <a:ln w="9525" cap="flat" cmpd="sng">
            <a:solidFill>
              <a:schemeClr val="accent2"/>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FFFFFF"/>
              </a:solidFill>
              <a:effectLst/>
              <a:uLnTx/>
              <a:uFillTx/>
              <a:latin typeface="Arial"/>
              <a:ea typeface="+mn-ea"/>
              <a:cs typeface="Arial"/>
              <a:sym typeface="Arial"/>
            </a:endParaRPr>
          </a:p>
        </p:txBody>
      </p:sp>
      <p:sp>
        <p:nvSpPr>
          <p:cNvPr id="20" name="Google Shape;915;p34">
            <a:extLst>
              <a:ext uri="{FF2B5EF4-FFF2-40B4-BE49-F238E27FC236}">
                <a16:creationId xmlns:a16="http://schemas.microsoft.com/office/drawing/2014/main" id="{34A20307-08C3-416F-8C1E-C5BB96B21ABF}"/>
              </a:ext>
            </a:extLst>
          </p:cNvPr>
          <p:cNvSpPr/>
          <p:nvPr/>
        </p:nvSpPr>
        <p:spPr>
          <a:xfrm>
            <a:off x="4309581" y="9987859"/>
            <a:ext cx="6395907" cy="369595"/>
          </a:xfrm>
          <a:prstGeom prst="roundRect">
            <a:avLst>
              <a:gd name="adj" fmla="val 50000"/>
            </a:avLst>
          </a:prstGeom>
          <a:solidFill>
            <a:schemeClr val="accent3"/>
          </a:solidFill>
          <a:ln w="9525" cap="flat" cmpd="sng">
            <a:solidFill>
              <a:schemeClr val="accent2"/>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916;p34">
            <a:extLst>
              <a:ext uri="{FF2B5EF4-FFF2-40B4-BE49-F238E27FC236}">
                <a16:creationId xmlns:a16="http://schemas.microsoft.com/office/drawing/2014/main" id="{B1F4BCF5-0A6A-4351-80F8-AA9B5130B9D2}"/>
              </a:ext>
            </a:extLst>
          </p:cNvPr>
          <p:cNvSpPr/>
          <p:nvPr/>
        </p:nvSpPr>
        <p:spPr>
          <a:xfrm>
            <a:off x="4309582" y="10990844"/>
            <a:ext cx="4213539" cy="369595"/>
          </a:xfrm>
          <a:prstGeom prst="roundRect">
            <a:avLst>
              <a:gd name="adj" fmla="val 50000"/>
            </a:avLst>
          </a:prstGeom>
          <a:solidFill>
            <a:schemeClr val="accent3"/>
          </a:solidFill>
          <a:ln w="9525" cap="flat" cmpd="sng">
            <a:solidFill>
              <a:schemeClr val="accent2"/>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917;p34">
            <a:extLst>
              <a:ext uri="{FF2B5EF4-FFF2-40B4-BE49-F238E27FC236}">
                <a16:creationId xmlns:a16="http://schemas.microsoft.com/office/drawing/2014/main" id="{DD8459DF-C905-423B-ABB3-C12B1692920C}"/>
              </a:ext>
            </a:extLst>
          </p:cNvPr>
          <p:cNvSpPr txBox="1">
            <a:spLocks/>
          </p:cNvSpPr>
          <p:nvPr/>
        </p:nvSpPr>
        <p:spPr>
          <a:xfrm>
            <a:off x="2021860" y="8731281"/>
            <a:ext cx="2132769" cy="876787"/>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2400" b="0" i="0" u="none" strike="noStrike" kern="1200" cap="none" spc="0" normalizeH="0" baseline="0" noProof="0">
                <a:ln>
                  <a:noFill/>
                </a:ln>
                <a:solidFill>
                  <a:srgbClr val="272E3A"/>
                </a:solidFill>
                <a:effectLst/>
                <a:uLnTx/>
                <a:uFillTx/>
                <a:latin typeface="Montserrat"/>
                <a:ea typeface="+mj-ea"/>
                <a:cs typeface="+mj-cs"/>
              </a:rPr>
              <a:t>Title</a:t>
            </a:r>
          </a:p>
        </p:txBody>
      </p:sp>
      <p:grpSp>
        <p:nvGrpSpPr>
          <p:cNvPr id="25" name="Google Shape;920;p34">
            <a:extLst>
              <a:ext uri="{FF2B5EF4-FFF2-40B4-BE49-F238E27FC236}">
                <a16:creationId xmlns:a16="http://schemas.microsoft.com/office/drawing/2014/main" id="{96D39716-867F-4FF2-981A-A108BFA69C3A}"/>
              </a:ext>
            </a:extLst>
          </p:cNvPr>
          <p:cNvGrpSpPr/>
          <p:nvPr/>
        </p:nvGrpSpPr>
        <p:grpSpPr>
          <a:xfrm>
            <a:off x="2794605" y="5072705"/>
            <a:ext cx="860737" cy="869927"/>
            <a:chOff x="4344150" y="2520075"/>
            <a:chExt cx="580750" cy="586950"/>
          </a:xfrm>
        </p:grpSpPr>
        <p:sp>
          <p:nvSpPr>
            <p:cNvPr id="26" name="Google Shape;921;p34">
              <a:extLst>
                <a:ext uri="{FF2B5EF4-FFF2-40B4-BE49-F238E27FC236}">
                  <a16:creationId xmlns:a16="http://schemas.microsoft.com/office/drawing/2014/main" id="{1263BE26-5912-4F5F-8234-3647977BF667}"/>
                </a:ext>
              </a:extLst>
            </p:cNvPr>
            <p:cNvSpPr/>
            <p:nvPr/>
          </p:nvSpPr>
          <p:spPr>
            <a:xfrm>
              <a:off x="4344150" y="2520075"/>
              <a:ext cx="580675" cy="586950"/>
            </a:xfrm>
            <a:custGeom>
              <a:avLst/>
              <a:gdLst/>
              <a:ahLst/>
              <a:cxnLst/>
              <a:rect l="l" t="t" r="r" b="b"/>
              <a:pathLst>
                <a:path w="23227" h="23478" extrusionOk="0">
                  <a:moveTo>
                    <a:pt x="10460" y="0"/>
                  </a:moveTo>
                  <a:cubicBezTo>
                    <a:pt x="10285" y="0"/>
                    <a:pt x="10105" y="20"/>
                    <a:pt x="9924" y="60"/>
                  </a:cubicBezTo>
                  <a:cubicBezTo>
                    <a:pt x="9425" y="166"/>
                    <a:pt x="8974" y="434"/>
                    <a:pt x="8648" y="823"/>
                  </a:cubicBezTo>
                  <a:cubicBezTo>
                    <a:pt x="8347" y="612"/>
                    <a:pt x="7962" y="497"/>
                    <a:pt x="7549" y="497"/>
                  </a:cubicBezTo>
                  <a:cubicBezTo>
                    <a:pt x="7257" y="497"/>
                    <a:pt x="6951" y="555"/>
                    <a:pt x="6650" y="676"/>
                  </a:cubicBezTo>
                  <a:cubicBezTo>
                    <a:pt x="6192" y="856"/>
                    <a:pt x="5800" y="1178"/>
                    <a:pt x="5536" y="1596"/>
                  </a:cubicBezTo>
                  <a:cubicBezTo>
                    <a:pt x="5400" y="1557"/>
                    <a:pt x="5257" y="1537"/>
                    <a:pt x="5111" y="1537"/>
                  </a:cubicBezTo>
                  <a:cubicBezTo>
                    <a:pt x="4537" y="1537"/>
                    <a:pt x="3916" y="1835"/>
                    <a:pt x="3469" y="2384"/>
                  </a:cubicBezTo>
                  <a:cubicBezTo>
                    <a:pt x="3175" y="2740"/>
                    <a:pt x="2992" y="3176"/>
                    <a:pt x="2944" y="3634"/>
                  </a:cubicBezTo>
                  <a:cubicBezTo>
                    <a:pt x="2175" y="3663"/>
                    <a:pt x="1456" y="4345"/>
                    <a:pt x="1251" y="5302"/>
                  </a:cubicBezTo>
                  <a:cubicBezTo>
                    <a:pt x="1152" y="5738"/>
                    <a:pt x="1181" y="6196"/>
                    <a:pt x="1339" y="6618"/>
                  </a:cubicBezTo>
                  <a:cubicBezTo>
                    <a:pt x="466" y="6864"/>
                    <a:pt x="1" y="7934"/>
                    <a:pt x="302" y="9012"/>
                  </a:cubicBezTo>
                  <a:cubicBezTo>
                    <a:pt x="404" y="9397"/>
                    <a:pt x="602" y="9748"/>
                    <a:pt x="877" y="10034"/>
                  </a:cubicBezTo>
                  <a:cubicBezTo>
                    <a:pt x="789" y="10419"/>
                    <a:pt x="800" y="10822"/>
                    <a:pt x="910" y="11207"/>
                  </a:cubicBezTo>
                  <a:cubicBezTo>
                    <a:pt x="1169" y="12137"/>
                    <a:pt x="1914" y="12767"/>
                    <a:pt x="2676" y="12767"/>
                  </a:cubicBezTo>
                  <a:cubicBezTo>
                    <a:pt x="2798" y="12767"/>
                    <a:pt x="2919" y="12751"/>
                    <a:pt x="3040" y="12718"/>
                  </a:cubicBezTo>
                  <a:cubicBezTo>
                    <a:pt x="3135" y="12692"/>
                    <a:pt x="3223" y="12655"/>
                    <a:pt x="3311" y="12608"/>
                  </a:cubicBezTo>
                  <a:cubicBezTo>
                    <a:pt x="3480" y="13064"/>
                    <a:pt x="4183" y="13426"/>
                    <a:pt x="4819" y="13426"/>
                  </a:cubicBezTo>
                  <a:cubicBezTo>
                    <a:pt x="4995" y="13426"/>
                    <a:pt x="5166" y="13398"/>
                    <a:pt x="5320" y="13337"/>
                  </a:cubicBezTo>
                  <a:cubicBezTo>
                    <a:pt x="6190" y="15324"/>
                    <a:pt x="7517" y="16333"/>
                    <a:pt x="9570" y="16333"/>
                  </a:cubicBezTo>
                  <a:cubicBezTo>
                    <a:pt x="10137" y="16333"/>
                    <a:pt x="10761" y="16256"/>
                    <a:pt x="11445" y="16101"/>
                  </a:cubicBezTo>
                  <a:cubicBezTo>
                    <a:pt x="11610" y="16984"/>
                    <a:pt x="12160" y="18055"/>
                    <a:pt x="13659" y="18916"/>
                  </a:cubicBezTo>
                  <a:cubicBezTo>
                    <a:pt x="16163" y="20357"/>
                    <a:pt x="17266" y="21475"/>
                    <a:pt x="17442" y="22607"/>
                  </a:cubicBezTo>
                  <a:cubicBezTo>
                    <a:pt x="17507" y="23114"/>
                    <a:pt x="17943" y="23478"/>
                    <a:pt x="18437" y="23478"/>
                  </a:cubicBezTo>
                  <a:cubicBezTo>
                    <a:pt x="18497" y="23478"/>
                    <a:pt x="18558" y="23473"/>
                    <a:pt x="18619" y="23461"/>
                  </a:cubicBezTo>
                  <a:cubicBezTo>
                    <a:pt x="19183" y="23355"/>
                    <a:pt x="19542" y="22802"/>
                    <a:pt x="19410" y="22244"/>
                  </a:cubicBezTo>
                  <a:lnTo>
                    <a:pt x="18435" y="17765"/>
                  </a:lnTo>
                  <a:lnTo>
                    <a:pt x="18256" y="14891"/>
                  </a:lnTo>
                  <a:lnTo>
                    <a:pt x="19880" y="14275"/>
                  </a:lnTo>
                  <a:cubicBezTo>
                    <a:pt x="20060" y="14357"/>
                    <a:pt x="20252" y="14396"/>
                    <a:pt x="20445" y="14396"/>
                  </a:cubicBezTo>
                  <a:cubicBezTo>
                    <a:pt x="21137" y="14396"/>
                    <a:pt x="21856" y="13899"/>
                    <a:pt x="22215" y="13102"/>
                  </a:cubicBezTo>
                  <a:cubicBezTo>
                    <a:pt x="22464" y="12542"/>
                    <a:pt x="22490" y="11951"/>
                    <a:pt x="22325" y="11468"/>
                  </a:cubicBezTo>
                  <a:cubicBezTo>
                    <a:pt x="22687" y="11138"/>
                    <a:pt x="22937" y="10701"/>
                    <a:pt x="23032" y="10218"/>
                  </a:cubicBezTo>
                  <a:cubicBezTo>
                    <a:pt x="23226" y="9320"/>
                    <a:pt x="22904" y="8462"/>
                    <a:pt x="22295" y="8073"/>
                  </a:cubicBezTo>
                  <a:cubicBezTo>
                    <a:pt x="22453" y="7509"/>
                    <a:pt x="22317" y="6816"/>
                    <a:pt x="21885" y="6237"/>
                  </a:cubicBezTo>
                  <a:cubicBezTo>
                    <a:pt x="21544" y="5779"/>
                    <a:pt x="21086" y="5482"/>
                    <a:pt x="20616" y="5368"/>
                  </a:cubicBezTo>
                  <a:cubicBezTo>
                    <a:pt x="20763" y="4877"/>
                    <a:pt x="20642" y="4301"/>
                    <a:pt x="20297" y="3817"/>
                  </a:cubicBezTo>
                  <a:cubicBezTo>
                    <a:pt x="20297" y="3817"/>
                    <a:pt x="19685" y="3084"/>
                    <a:pt x="19282" y="2993"/>
                  </a:cubicBezTo>
                  <a:cubicBezTo>
                    <a:pt x="18946" y="2915"/>
                    <a:pt x="18632" y="2803"/>
                    <a:pt x="18326" y="2803"/>
                  </a:cubicBezTo>
                  <a:cubicBezTo>
                    <a:pt x="18285" y="2803"/>
                    <a:pt x="18245" y="2805"/>
                    <a:pt x="18204" y="2809"/>
                  </a:cubicBezTo>
                  <a:cubicBezTo>
                    <a:pt x="18061" y="2249"/>
                    <a:pt x="17611" y="1717"/>
                    <a:pt x="16962" y="1424"/>
                  </a:cubicBezTo>
                  <a:cubicBezTo>
                    <a:pt x="16637" y="1278"/>
                    <a:pt x="16301" y="1208"/>
                    <a:pt x="15981" y="1208"/>
                  </a:cubicBezTo>
                  <a:cubicBezTo>
                    <a:pt x="15796" y="1208"/>
                    <a:pt x="15616" y="1231"/>
                    <a:pt x="15448" y="1277"/>
                  </a:cubicBezTo>
                  <a:cubicBezTo>
                    <a:pt x="15162" y="691"/>
                    <a:pt x="14476" y="254"/>
                    <a:pt x="13655" y="207"/>
                  </a:cubicBezTo>
                  <a:cubicBezTo>
                    <a:pt x="13607" y="204"/>
                    <a:pt x="13559" y="203"/>
                    <a:pt x="13511" y="203"/>
                  </a:cubicBezTo>
                  <a:cubicBezTo>
                    <a:pt x="12930" y="203"/>
                    <a:pt x="12405" y="406"/>
                    <a:pt x="12042" y="735"/>
                  </a:cubicBezTo>
                  <a:cubicBezTo>
                    <a:pt x="11720" y="279"/>
                    <a:pt x="11125" y="0"/>
                    <a:pt x="10460" y="0"/>
                  </a:cubicBezTo>
                  <a:close/>
                </a:path>
              </a:pathLst>
            </a:custGeom>
            <a:solidFill>
              <a:srgbClr val="F09B8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922;p34">
              <a:extLst>
                <a:ext uri="{FF2B5EF4-FFF2-40B4-BE49-F238E27FC236}">
                  <a16:creationId xmlns:a16="http://schemas.microsoft.com/office/drawing/2014/main" id="{E74D844E-A43C-4713-9870-814B0755394F}"/>
                </a:ext>
              </a:extLst>
            </p:cNvPr>
            <p:cNvSpPr/>
            <p:nvPr/>
          </p:nvSpPr>
          <p:spPr>
            <a:xfrm>
              <a:off x="4422800" y="2520075"/>
              <a:ext cx="502100" cy="359000"/>
            </a:xfrm>
            <a:custGeom>
              <a:avLst/>
              <a:gdLst/>
              <a:ahLst/>
              <a:cxnLst/>
              <a:rect l="l" t="t" r="r" b="b"/>
              <a:pathLst>
                <a:path w="20084" h="14360" extrusionOk="0">
                  <a:moveTo>
                    <a:pt x="7316" y="0"/>
                  </a:moveTo>
                  <a:cubicBezTo>
                    <a:pt x="7140" y="0"/>
                    <a:pt x="6960" y="20"/>
                    <a:pt x="6778" y="60"/>
                  </a:cubicBezTo>
                  <a:cubicBezTo>
                    <a:pt x="6283" y="166"/>
                    <a:pt x="5832" y="434"/>
                    <a:pt x="5502" y="823"/>
                  </a:cubicBezTo>
                  <a:cubicBezTo>
                    <a:pt x="5204" y="612"/>
                    <a:pt x="4818" y="497"/>
                    <a:pt x="4405" y="497"/>
                  </a:cubicBezTo>
                  <a:cubicBezTo>
                    <a:pt x="4113" y="497"/>
                    <a:pt x="3807" y="555"/>
                    <a:pt x="3508" y="676"/>
                  </a:cubicBezTo>
                  <a:cubicBezTo>
                    <a:pt x="3046" y="856"/>
                    <a:pt x="2658" y="1178"/>
                    <a:pt x="2394" y="1596"/>
                  </a:cubicBezTo>
                  <a:cubicBezTo>
                    <a:pt x="2257" y="1557"/>
                    <a:pt x="2113" y="1537"/>
                    <a:pt x="1966" y="1537"/>
                  </a:cubicBezTo>
                  <a:cubicBezTo>
                    <a:pt x="1391" y="1537"/>
                    <a:pt x="770" y="1835"/>
                    <a:pt x="326" y="2384"/>
                  </a:cubicBezTo>
                  <a:cubicBezTo>
                    <a:pt x="194" y="2542"/>
                    <a:pt x="88" y="2718"/>
                    <a:pt x="0" y="2905"/>
                  </a:cubicBezTo>
                  <a:cubicBezTo>
                    <a:pt x="99" y="2872"/>
                    <a:pt x="202" y="2853"/>
                    <a:pt x="308" y="2839"/>
                  </a:cubicBezTo>
                  <a:cubicBezTo>
                    <a:pt x="711" y="2787"/>
                    <a:pt x="1092" y="2619"/>
                    <a:pt x="1400" y="2355"/>
                  </a:cubicBezTo>
                  <a:cubicBezTo>
                    <a:pt x="1598" y="2190"/>
                    <a:pt x="1818" y="2062"/>
                    <a:pt x="2056" y="1966"/>
                  </a:cubicBezTo>
                  <a:cubicBezTo>
                    <a:pt x="2343" y="1848"/>
                    <a:pt x="2649" y="1788"/>
                    <a:pt x="2955" y="1788"/>
                  </a:cubicBezTo>
                  <a:cubicBezTo>
                    <a:pt x="3076" y="1788"/>
                    <a:pt x="3197" y="1797"/>
                    <a:pt x="3317" y="1816"/>
                  </a:cubicBezTo>
                  <a:cubicBezTo>
                    <a:pt x="3440" y="1838"/>
                    <a:pt x="3563" y="1849"/>
                    <a:pt x="3686" y="1849"/>
                  </a:cubicBezTo>
                  <a:cubicBezTo>
                    <a:pt x="4027" y="1849"/>
                    <a:pt x="4365" y="1764"/>
                    <a:pt x="4670" y="1600"/>
                  </a:cubicBezTo>
                  <a:cubicBezTo>
                    <a:pt x="4875" y="1486"/>
                    <a:pt x="5095" y="1402"/>
                    <a:pt x="5323" y="1350"/>
                  </a:cubicBezTo>
                  <a:cubicBezTo>
                    <a:pt x="5505" y="1309"/>
                    <a:pt x="5687" y="1290"/>
                    <a:pt x="5862" y="1290"/>
                  </a:cubicBezTo>
                  <a:cubicBezTo>
                    <a:pt x="6205" y="1290"/>
                    <a:pt x="6527" y="1364"/>
                    <a:pt x="6803" y="1497"/>
                  </a:cubicBezTo>
                  <a:cubicBezTo>
                    <a:pt x="7067" y="1619"/>
                    <a:pt x="7353" y="1681"/>
                    <a:pt x="7640" y="1681"/>
                  </a:cubicBezTo>
                  <a:cubicBezTo>
                    <a:pt x="7837" y="1681"/>
                    <a:pt x="8035" y="1652"/>
                    <a:pt x="8226" y="1592"/>
                  </a:cubicBezTo>
                  <a:cubicBezTo>
                    <a:pt x="8448" y="1526"/>
                    <a:pt x="8676" y="1492"/>
                    <a:pt x="8906" y="1492"/>
                  </a:cubicBezTo>
                  <a:cubicBezTo>
                    <a:pt x="8956" y="1492"/>
                    <a:pt x="9007" y="1494"/>
                    <a:pt x="9058" y="1497"/>
                  </a:cubicBezTo>
                  <a:cubicBezTo>
                    <a:pt x="9560" y="1519"/>
                    <a:pt x="10040" y="1702"/>
                    <a:pt x="10425" y="2025"/>
                  </a:cubicBezTo>
                  <a:cubicBezTo>
                    <a:pt x="10751" y="2304"/>
                    <a:pt x="11158" y="2472"/>
                    <a:pt x="11587" y="2505"/>
                  </a:cubicBezTo>
                  <a:cubicBezTo>
                    <a:pt x="11855" y="2531"/>
                    <a:pt x="12119" y="2600"/>
                    <a:pt x="12364" y="2714"/>
                  </a:cubicBezTo>
                  <a:cubicBezTo>
                    <a:pt x="12731" y="2875"/>
                    <a:pt x="13050" y="3128"/>
                    <a:pt x="13292" y="3447"/>
                  </a:cubicBezTo>
                  <a:cubicBezTo>
                    <a:pt x="13570" y="3825"/>
                    <a:pt x="13973" y="4100"/>
                    <a:pt x="14432" y="4217"/>
                  </a:cubicBezTo>
                  <a:cubicBezTo>
                    <a:pt x="14512" y="4239"/>
                    <a:pt x="14597" y="4261"/>
                    <a:pt x="14685" y="4283"/>
                  </a:cubicBezTo>
                  <a:cubicBezTo>
                    <a:pt x="15091" y="4375"/>
                    <a:pt x="15700" y="5108"/>
                    <a:pt x="15700" y="5108"/>
                  </a:cubicBezTo>
                  <a:cubicBezTo>
                    <a:pt x="15869" y="5339"/>
                    <a:pt x="15986" y="5603"/>
                    <a:pt x="16044" y="5881"/>
                  </a:cubicBezTo>
                  <a:cubicBezTo>
                    <a:pt x="16147" y="6339"/>
                    <a:pt x="16411" y="6746"/>
                    <a:pt x="16792" y="7025"/>
                  </a:cubicBezTo>
                  <a:cubicBezTo>
                    <a:pt x="16983" y="7168"/>
                    <a:pt x="17151" y="7336"/>
                    <a:pt x="17291" y="7527"/>
                  </a:cubicBezTo>
                  <a:cubicBezTo>
                    <a:pt x="17562" y="7883"/>
                    <a:pt x="17727" y="8311"/>
                    <a:pt x="17760" y="8759"/>
                  </a:cubicBezTo>
                  <a:cubicBezTo>
                    <a:pt x="17793" y="9133"/>
                    <a:pt x="17925" y="9492"/>
                    <a:pt x="18141" y="9792"/>
                  </a:cubicBezTo>
                  <a:cubicBezTo>
                    <a:pt x="18453" y="10240"/>
                    <a:pt x="18577" y="10866"/>
                    <a:pt x="18438" y="11508"/>
                  </a:cubicBezTo>
                  <a:cubicBezTo>
                    <a:pt x="18365" y="11863"/>
                    <a:pt x="18215" y="12197"/>
                    <a:pt x="17991" y="12483"/>
                  </a:cubicBezTo>
                  <a:cubicBezTo>
                    <a:pt x="17848" y="12666"/>
                    <a:pt x="17786" y="12897"/>
                    <a:pt x="17815" y="13128"/>
                  </a:cubicBezTo>
                  <a:cubicBezTo>
                    <a:pt x="17866" y="13550"/>
                    <a:pt x="17804" y="13975"/>
                    <a:pt x="17632" y="14360"/>
                  </a:cubicBezTo>
                  <a:cubicBezTo>
                    <a:pt x="18211" y="14231"/>
                    <a:pt x="18768" y="13773"/>
                    <a:pt x="19072" y="13102"/>
                  </a:cubicBezTo>
                  <a:cubicBezTo>
                    <a:pt x="19322" y="12545"/>
                    <a:pt x="19347" y="11951"/>
                    <a:pt x="19182" y="11471"/>
                  </a:cubicBezTo>
                  <a:cubicBezTo>
                    <a:pt x="19545" y="11141"/>
                    <a:pt x="19794" y="10701"/>
                    <a:pt x="19890" y="10221"/>
                  </a:cubicBezTo>
                  <a:cubicBezTo>
                    <a:pt x="20084" y="9320"/>
                    <a:pt x="19761" y="8462"/>
                    <a:pt x="19153" y="8073"/>
                  </a:cubicBezTo>
                  <a:cubicBezTo>
                    <a:pt x="19307" y="7509"/>
                    <a:pt x="19175" y="6816"/>
                    <a:pt x="18742" y="6237"/>
                  </a:cubicBezTo>
                  <a:cubicBezTo>
                    <a:pt x="18401" y="5779"/>
                    <a:pt x="17940" y="5478"/>
                    <a:pt x="17474" y="5368"/>
                  </a:cubicBezTo>
                  <a:cubicBezTo>
                    <a:pt x="17621" y="4877"/>
                    <a:pt x="17496" y="4301"/>
                    <a:pt x="17155" y="3817"/>
                  </a:cubicBezTo>
                  <a:cubicBezTo>
                    <a:pt x="17155" y="3817"/>
                    <a:pt x="16543" y="3081"/>
                    <a:pt x="16136" y="2993"/>
                  </a:cubicBezTo>
                  <a:cubicBezTo>
                    <a:pt x="15800" y="2915"/>
                    <a:pt x="15486" y="2803"/>
                    <a:pt x="15183" y="2803"/>
                  </a:cubicBezTo>
                  <a:cubicBezTo>
                    <a:pt x="15142" y="2803"/>
                    <a:pt x="15102" y="2805"/>
                    <a:pt x="15062" y="2809"/>
                  </a:cubicBezTo>
                  <a:cubicBezTo>
                    <a:pt x="14919" y="2249"/>
                    <a:pt x="14468" y="1717"/>
                    <a:pt x="13816" y="1424"/>
                  </a:cubicBezTo>
                  <a:cubicBezTo>
                    <a:pt x="13491" y="1278"/>
                    <a:pt x="13156" y="1208"/>
                    <a:pt x="12838" y="1208"/>
                  </a:cubicBezTo>
                  <a:cubicBezTo>
                    <a:pt x="12653" y="1208"/>
                    <a:pt x="12474" y="1231"/>
                    <a:pt x="12306" y="1277"/>
                  </a:cubicBezTo>
                  <a:cubicBezTo>
                    <a:pt x="12020" y="691"/>
                    <a:pt x="11334" y="254"/>
                    <a:pt x="10513" y="207"/>
                  </a:cubicBezTo>
                  <a:cubicBezTo>
                    <a:pt x="10465" y="204"/>
                    <a:pt x="10417" y="203"/>
                    <a:pt x="10369" y="203"/>
                  </a:cubicBezTo>
                  <a:cubicBezTo>
                    <a:pt x="9787" y="203"/>
                    <a:pt x="9259" y="406"/>
                    <a:pt x="8900" y="735"/>
                  </a:cubicBezTo>
                  <a:cubicBezTo>
                    <a:pt x="8578" y="279"/>
                    <a:pt x="7983" y="0"/>
                    <a:pt x="7316" y="0"/>
                  </a:cubicBezTo>
                  <a:close/>
                </a:path>
              </a:pathLst>
            </a:custGeom>
            <a:solidFill>
              <a:srgbClr val="C9826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923;p34">
              <a:extLst>
                <a:ext uri="{FF2B5EF4-FFF2-40B4-BE49-F238E27FC236}">
                  <a16:creationId xmlns:a16="http://schemas.microsoft.com/office/drawing/2014/main" id="{527F42A1-5AB0-4FF1-AB87-ABBA166C5144}"/>
                </a:ext>
              </a:extLst>
            </p:cNvPr>
            <p:cNvSpPr/>
            <p:nvPr/>
          </p:nvSpPr>
          <p:spPr>
            <a:xfrm>
              <a:off x="4378075" y="2632550"/>
              <a:ext cx="5525" cy="10825"/>
            </a:xfrm>
            <a:custGeom>
              <a:avLst/>
              <a:gdLst/>
              <a:ahLst/>
              <a:cxnLst/>
              <a:rect l="l" t="t" r="r" b="b"/>
              <a:pathLst>
                <a:path w="221" h="433" extrusionOk="0">
                  <a:moveTo>
                    <a:pt x="220" y="0"/>
                  </a:moveTo>
                  <a:lnTo>
                    <a:pt x="220" y="0"/>
                  </a:lnTo>
                  <a:cubicBezTo>
                    <a:pt x="132" y="136"/>
                    <a:pt x="59" y="283"/>
                    <a:pt x="0" y="433"/>
                  </a:cubicBezTo>
                  <a:cubicBezTo>
                    <a:pt x="44" y="429"/>
                    <a:pt x="92" y="422"/>
                    <a:pt x="136" y="422"/>
                  </a:cubicBezTo>
                  <a:cubicBezTo>
                    <a:pt x="150" y="279"/>
                    <a:pt x="176" y="136"/>
                    <a:pt x="220" y="0"/>
                  </a:cubicBezTo>
                  <a:close/>
                </a:path>
              </a:pathLst>
            </a:custGeom>
            <a:solidFill>
              <a:srgbClr val="C9826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924;p34">
              <a:extLst>
                <a:ext uri="{FF2B5EF4-FFF2-40B4-BE49-F238E27FC236}">
                  <a16:creationId xmlns:a16="http://schemas.microsoft.com/office/drawing/2014/main" id="{5768625C-444C-4B32-85DE-CBA3FBFD353E}"/>
                </a:ext>
              </a:extLst>
            </p:cNvPr>
            <p:cNvSpPr/>
            <p:nvPr/>
          </p:nvSpPr>
          <p:spPr>
            <a:xfrm>
              <a:off x="4607350" y="2880075"/>
              <a:ext cx="225375" cy="226950"/>
            </a:xfrm>
            <a:custGeom>
              <a:avLst/>
              <a:gdLst/>
              <a:ahLst/>
              <a:cxnLst/>
              <a:rect l="l" t="t" r="r" b="b"/>
              <a:pathLst>
                <a:path w="9015" h="9078" extrusionOk="0">
                  <a:moveTo>
                    <a:pt x="1005" y="0"/>
                  </a:moveTo>
                  <a:cubicBezTo>
                    <a:pt x="1005" y="0"/>
                    <a:pt x="1" y="2716"/>
                    <a:pt x="3131" y="4516"/>
                  </a:cubicBezTo>
                  <a:cubicBezTo>
                    <a:pt x="5635" y="5957"/>
                    <a:pt x="6738" y="7075"/>
                    <a:pt x="6914" y="8207"/>
                  </a:cubicBezTo>
                  <a:cubicBezTo>
                    <a:pt x="6979" y="8714"/>
                    <a:pt x="7415" y="9078"/>
                    <a:pt x="7909" y="9078"/>
                  </a:cubicBezTo>
                  <a:cubicBezTo>
                    <a:pt x="7969" y="9078"/>
                    <a:pt x="8030" y="9073"/>
                    <a:pt x="8091" y="9061"/>
                  </a:cubicBezTo>
                  <a:cubicBezTo>
                    <a:pt x="8655" y="8955"/>
                    <a:pt x="9014" y="8402"/>
                    <a:pt x="8882" y="7844"/>
                  </a:cubicBezTo>
                  <a:lnTo>
                    <a:pt x="7907" y="3365"/>
                  </a:lnTo>
                  <a:lnTo>
                    <a:pt x="7020" y="1129"/>
                  </a:lnTo>
                  <a:cubicBezTo>
                    <a:pt x="7020" y="1129"/>
                    <a:pt x="6011" y="1199"/>
                    <a:pt x="4905" y="1199"/>
                  </a:cubicBezTo>
                  <a:cubicBezTo>
                    <a:pt x="3687" y="1199"/>
                    <a:pt x="2352" y="1114"/>
                    <a:pt x="2119" y="759"/>
                  </a:cubicBezTo>
                  <a:cubicBezTo>
                    <a:pt x="1676" y="77"/>
                    <a:pt x="1005" y="0"/>
                    <a:pt x="1005" y="0"/>
                  </a:cubicBezTo>
                  <a:close/>
                </a:path>
              </a:pathLst>
            </a:custGeom>
            <a:solidFill>
              <a:srgbClr val="FFE5D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925;p34">
              <a:extLst>
                <a:ext uri="{FF2B5EF4-FFF2-40B4-BE49-F238E27FC236}">
                  <a16:creationId xmlns:a16="http://schemas.microsoft.com/office/drawing/2014/main" id="{56C10C5D-B69D-4081-82D0-1BE55F9F26C5}"/>
                </a:ext>
              </a:extLst>
            </p:cNvPr>
            <p:cNvSpPr/>
            <p:nvPr/>
          </p:nvSpPr>
          <p:spPr>
            <a:xfrm>
              <a:off x="4757275" y="2908300"/>
              <a:ext cx="75850" cy="198350"/>
            </a:xfrm>
            <a:custGeom>
              <a:avLst/>
              <a:gdLst/>
              <a:ahLst/>
              <a:cxnLst/>
              <a:rect l="l" t="t" r="r" b="b"/>
              <a:pathLst>
                <a:path w="3034" h="7934" extrusionOk="0">
                  <a:moveTo>
                    <a:pt x="1027" y="0"/>
                  </a:moveTo>
                  <a:cubicBezTo>
                    <a:pt x="1027" y="0"/>
                    <a:pt x="602" y="29"/>
                    <a:pt x="1" y="51"/>
                  </a:cubicBezTo>
                  <a:lnTo>
                    <a:pt x="851" y="2196"/>
                  </a:lnTo>
                  <a:lnTo>
                    <a:pt x="1826" y="6672"/>
                  </a:lnTo>
                  <a:cubicBezTo>
                    <a:pt x="1918" y="7100"/>
                    <a:pt x="1723" y="7540"/>
                    <a:pt x="1342" y="7757"/>
                  </a:cubicBezTo>
                  <a:cubicBezTo>
                    <a:pt x="1523" y="7879"/>
                    <a:pt x="1716" y="7933"/>
                    <a:pt x="1904" y="7933"/>
                  </a:cubicBezTo>
                  <a:cubicBezTo>
                    <a:pt x="2499" y="7933"/>
                    <a:pt x="3033" y="7387"/>
                    <a:pt x="2885" y="6715"/>
                  </a:cubicBezTo>
                  <a:lnTo>
                    <a:pt x="1910" y="2236"/>
                  </a:lnTo>
                  <a:lnTo>
                    <a:pt x="1027" y="0"/>
                  </a:lnTo>
                  <a:close/>
                </a:path>
              </a:pathLst>
            </a:custGeom>
            <a:solidFill>
              <a:srgbClr val="E6CEC8"/>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926;p34">
              <a:extLst>
                <a:ext uri="{FF2B5EF4-FFF2-40B4-BE49-F238E27FC236}">
                  <a16:creationId xmlns:a16="http://schemas.microsoft.com/office/drawing/2014/main" id="{7A9DB2BE-BD19-41B6-8C1F-CAF0DA374BF7}"/>
                </a:ext>
              </a:extLst>
            </p:cNvPr>
            <p:cNvSpPr/>
            <p:nvPr/>
          </p:nvSpPr>
          <p:spPr>
            <a:xfrm>
              <a:off x="4692475" y="2871350"/>
              <a:ext cx="165275" cy="91575"/>
            </a:xfrm>
            <a:custGeom>
              <a:avLst/>
              <a:gdLst/>
              <a:ahLst/>
              <a:cxnLst/>
              <a:rect l="l" t="t" r="r" b="b"/>
              <a:pathLst>
                <a:path w="6611" h="3663" extrusionOk="0">
                  <a:moveTo>
                    <a:pt x="1398" y="1"/>
                  </a:moveTo>
                  <a:cubicBezTo>
                    <a:pt x="591" y="1"/>
                    <a:pt x="1" y="760"/>
                    <a:pt x="199" y="1540"/>
                  </a:cubicBezTo>
                  <a:lnTo>
                    <a:pt x="324" y="2222"/>
                  </a:lnTo>
                  <a:cubicBezTo>
                    <a:pt x="540" y="3069"/>
                    <a:pt x="1306" y="3663"/>
                    <a:pt x="2182" y="3663"/>
                  </a:cubicBezTo>
                  <a:lnTo>
                    <a:pt x="4429" y="3663"/>
                  </a:lnTo>
                  <a:cubicBezTo>
                    <a:pt x="5305" y="3663"/>
                    <a:pt x="6068" y="3069"/>
                    <a:pt x="6284" y="2222"/>
                  </a:cubicBezTo>
                  <a:lnTo>
                    <a:pt x="6412" y="1540"/>
                  </a:lnTo>
                  <a:cubicBezTo>
                    <a:pt x="6610" y="760"/>
                    <a:pt x="6020" y="1"/>
                    <a:pt x="5213" y="1"/>
                  </a:cubicBezTo>
                  <a:close/>
                </a:path>
              </a:pathLst>
            </a:custGeom>
            <a:solidFill>
              <a:srgbClr val="ED5127"/>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927;p34">
              <a:extLst>
                <a:ext uri="{FF2B5EF4-FFF2-40B4-BE49-F238E27FC236}">
                  <a16:creationId xmlns:a16="http://schemas.microsoft.com/office/drawing/2014/main" id="{7413CE58-8A77-4027-9E64-BFDAAC02A9FE}"/>
                </a:ext>
              </a:extLst>
            </p:cNvPr>
            <p:cNvSpPr/>
            <p:nvPr/>
          </p:nvSpPr>
          <p:spPr>
            <a:xfrm>
              <a:off x="4702650" y="2871625"/>
              <a:ext cx="154550" cy="91300"/>
            </a:xfrm>
            <a:custGeom>
              <a:avLst/>
              <a:gdLst/>
              <a:ahLst/>
              <a:cxnLst/>
              <a:rect l="l" t="t" r="r" b="b"/>
              <a:pathLst>
                <a:path w="6182" h="3652" extrusionOk="0">
                  <a:moveTo>
                    <a:pt x="4990" y="1"/>
                  </a:moveTo>
                  <a:cubicBezTo>
                    <a:pt x="5015" y="166"/>
                    <a:pt x="5004" y="331"/>
                    <a:pt x="4964" y="488"/>
                  </a:cubicBezTo>
                  <a:lnTo>
                    <a:pt x="4839" y="1170"/>
                  </a:lnTo>
                  <a:cubicBezTo>
                    <a:pt x="4623" y="2021"/>
                    <a:pt x="3857" y="2614"/>
                    <a:pt x="2981" y="2614"/>
                  </a:cubicBezTo>
                  <a:lnTo>
                    <a:pt x="734" y="2614"/>
                  </a:lnTo>
                  <a:cubicBezTo>
                    <a:pt x="485" y="2614"/>
                    <a:pt x="235" y="2563"/>
                    <a:pt x="1" y="2468"/>
                  </a:cubicBezTo>
                  <a:lnTo>
                    <a:pt x="1" y="2468"/>
                  </a:lnTo>
                  <a:cubicBezTo>
                    <a:pt x="298" y="3186"/>
                    <a:pt x="998" y="3652"/>
                    <a:pt x="1775" y="3652"/>
                  </a:cubicBezTo>
                  <a:lnTo>
                    <a:pt x="4018" y="3652"/>
                  </a:lnTo>
                  <a:cubicBezTo>
                    <a:pt x="4894" y="3652"/>
                    <a:pt x="5661" y="3058"/>
                    <a:pt x="5877" y="2211"/>
                  </a:cubicBezTo>
                  <a:lnTo>
                    <a:pt x="6001" y="1529"/>
                  </a:lnTo>
                  <a:cubicBezTo>
                    <a:pt x="6181" y="822"/>
                    <a:pt x="5712" y="111"/>
                    <a:pt x="4990" y="1"/>
                  </a:cubicBezTo>
                  <a:close/>
                </a:path>
              </a:pathLst>
            </a:custGeom>
            <a:solidFill>
              <a:srgbClr val="FC4A1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 name="Google Shape;928;p34">
              <a:extLst>
                <a:ext uri="{FF2B5EF4-FFF2-40B4-BE49-F238E27FC236}">
                  <a16:creationId xmlns:a16="http://schemas.microsoft.com/office/drawing/2014/main" id="{0A31E6BF-4AD2-41E4-89B4-9FF9F3BEE13A}"/>
                </a:ext>
              </a:extLst>
            </p:cNvPr>
            <p:cNvSpPr/>
            <p:nvPr/>
          </p:nvSpPr>
          <p:spPr>
            <a:xfrm>
              <a:off x="4632000" y="2603100"/>
              <a:ext cx="160775" cy="101125"/>
            </a:xfrm>
            <a:custGeom>
              <a:avLst/>
              <a:gdLst/>
              <a:ahLst/>
              <a:cxnLst/>
              <a:rect l="l" t="t" r="r" b="b"/>
              <a:pathLst>
                <a:path w="6431" h="4045" extrusionOk="0">
                  <a:moveTo>
                    <a:pt x="1413" y="0"/>
                  </a:moveTo>
                  <a:cubicBezTo>
                    <a:pt x="1024" y="0"/>
                    <a:pt x="630" y="83"/>
                    <a:pt x="257" y="255"/>
                  </a:cubicBezTo>
                  <a:cubicBezTo>
                    <a:pt x="78" y="339"/>
                    <a:pt x="1" y="548"/>
                    <a:pt x="85" y="727"/>
                  </a:cubicBezTo>
                  <a:cubicBezTo>
                    <a:pt x="143" y="857"/>
                    <a:pt x="269" y="931"/>
                    <a:pt x="403" y="931"/>
                  </a:cubicBezTo>
                  <a:cubicBezTo>
                    <a:pt x="455" y="931"/>
                    <a:pt x="507" y="920"/>
                    <a:pt x="558" y="896"/>
                  </a:cubicBezTo>
                  <a:cubicBezTo>
                    <a:pt x="834" y="768"/>
                    <a:pt x="1126" y="707"/>
                    <a:pt x="1414" y="707"/>
                  </a:cubicBezTo>
                  <a:cubicBezTo>
                    <a:pt x="2116" y="707"/>
                    <a:pt x="2797" y="1069"/>
                    <a:pt x="3179" y="1706"/>
                  </a:cubicBezTo>
                  <a:cubicBezTo>
                    <a:pt x="2651" y="2282"/>
                    <a:pt x="2523" y="3117"/>
                    <a:pt x="2849" y="3825"/>
                  </a:cubicBezTo>
                  <a:cubicBezTo>
                    <a:pt x="2906" y="3962"/>
                    <a:pt x="3038" y="4045"/>
                    <a:pt x="3177" y="4045"/>
                  </a:cubicBezTo>
                  <a:cubicBezTo>
                    <a:pt x="3226" y="4045"/>
                    <a:pt x="3277" y="4034"/>
                    <a:pt x="3325" y="4012"/>
                  </a:cubicBezTo>
                  <a:cubicBezTo>
                    <a:pt x="3509" y="3924"/>
                    <a:pt x="3586" y="3704"/>
                    <a:pt x="3490" y="3524"/>
                  </a:cubicBezTo>
                  <a:cubicBezTo>
                    <a:pt x="3208" y="2916"/>
                    <a:pt x="3472" y="2190"/>
                    <a:pt x="4084" y="1904"/>
                  </a:cubicBezTo>
                  <a:cubicBezTo>
                    <a:pt x="4250" y="1827"/>
                    <a:pt x="4424" y="1791"/>
                    <a:pt x="4595" y="1791"/>
                  </a:cubicBezTo>
                  <a:cubicBezTo>
                    <a:pt x="5055" y="1791"/>
                    <a:pt x="5496" y="2052"/>
                    <a:pt x="5704" y="2498"/>
                  </a:cubicBezTo>
                  <a:cubicBezTo>
                    <a:pt x="5763" y="2626"/>
                    <a:pt x="5893" y="2702"/>
                    <a:pt x="6027" y="2702"/>
                  </a:cubicBezTo>
                  <a:cubicBezTo>
                    <a:pt x="6076" y="2702"/>
                    <a:pt x="6126" y="2692"/>
                    <a:pt x="6174" y="2670"/>
                  </a:cubicBezTo>
                  <a:cubicBezTo>
                    <a:pt x="6353" y="2590"/>
                    <a:pt x="6430" y="2377"/>
                    <a:pt x="6346" y="2201"/>
                  </a:cubicBezTo>
                  <a:cubicBezTo>
                    <a:pt x="6018" y="1496"/>
                    <a:pt x="5322" y="1083"/>
                    <a:pt x="4595" y="1083"/>
                  </a:cubicBezTo>
                  <a:cubicBezTo>
                    <a:pt x="4323" y="1083"/>
                    <a:pt x="4047" y="1141"/>
                    <a:pt x="3784" y="1263"/>
                  </a:cubicBezTo>
                  <a:lnTo>
                    <a:pt x="3747" y="1281"/>
                  </a:lnTo>
                  <a:cubicBezTo>
                    <a:pt x="3226" y="461"/>
                    <a:pt x="2334" y="0"/>
                    <a:pt x="1413" y="0"/>
                  </a:cubicBezTo>
                  <a:close/>
                </a:path>
              </a:pathLst>
            </a:custGeom>
            <a:solidFill>
              <a:srgbClr val="C9401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 name="Google Shape;929;p34">
              <a:extLst>
                <a:ext uri="{FF2B5EF4-FFF2-40B4-BE49-F238E27FC236}">
                  <a16:creationId xmlns:a16="http://schemas.microsoft.com/office/drawing/2014/main" id="{F4D5E099-71C0-4970-AE92-C3EBD0F068A8}"/>
                </a:ext>
              </a:extLst>
            </p:cNvPr>
            <p:cNvSpPr/>
            <p:nvPr/>
          </p:nvSpPr>
          <p:spPr>
            <a:xfrm>
              <a:off x="4429025" y="2680850"/>
              <a:ext cx="131625" cy="78425"/>
            </a:xfrm>
            <a:custGeom>
              <a:avLst/>
              <a:gdLst/>
              <a:ahLst/>
              <a:cxnLst/>
              <a:rect l="l" t="t" r="r" b="b"/>
              <a:pathLst>
                <a:path w="5265" h="3137" extrusionOk="0">
                  <a:moveTo>
                    <a:pt x="4115" y="0"/>
                  </a:moveTo>
                  <a:cubicBezTo>
                    <a:pt x="3325" y="0"/>
                    <a:pt x="2566" y="432"/>
                    <a:pt x="2185" y="1177"/>
                  </a:cubicBezTo>
                  <a:cubicBezTo>
                    <a:pt x="1924" y="1098"/>
                    <a:pt x="1656" y="1059"/>
                    <a:pt x="1388" y="1059"/>
                  </a:cubicBezTo>
                  <a:cubicBezTo>
                    <a:pt x="993" y="1059"/>
                    <a:pt x="600" y="1144"/>
                    <a:pt x="235" y="1312"/>
                  </a:cubicBezTo>
                  <a:cubicBezTo>
                    <a:pt x="70" y="1400"/>
                    <a:pt x="0" y="1606"/>
                    <a:pt x="81" y="1778"/>
                  </a:cubicBezTo>
                  <a:cubicBezTo>
                    <a:pt x="139" y="1904"/>
                    <a:pt x="266" y="1981"/>
                    <a:pt x="400" y="1981"/>
                  </a:cubicBezTo>
                  <a:cubicBezTo>
                    <a:pt x="445" y="1981"/>
                    <a:pt x="491" y="1972"/>
                    <a:pt x="535" y="1954"/>
                  </a:cubicBezTo>
                  <a:cubicBezTo>
                    <a:pt x="813" y="1825"/>
                    <a:pt x="1105" y="1765"/>
                    <a:pt x="1393" y="1765"/>
                  </a:cubicBezTo>
                  <a:cubicBezTo>
                    <a:pt x="2165" y="1765"/>
                    <a:pt x="2905" y="2202"/>
                    <a:pt x="3252" y="2947"/>
                  </a:cubicBezTo>
                  <a:cubicBezTo>
                    <a:pt x="3315" y="3069"/>
                    <a:pt x="3437" y="3137"/>
                    <a:pt x="3565" y="3137"/>
                  </a:cubicBezTo>
                  <a:cubicBezTo>
                    <a:pt x="3615" y="3137"/>
                    <a:pt x="3665" y="3126"/>
                    <a:pt x="3714" y="3105"/>
                  </a:cubicBezTo>
                  <a:cubicBezTo>
                    <a:pt x="3886" y="3024"/>
                    <a:pt x="3963" y="2826"/>
                    <a:pt x="3893" y="2650"/>
                  </a:cubicBezTo>
                  <a:cubicBezTo>
                    <a:pt x="3666" y="2155"/>
                    <a:pt x="3296" y="1745"/>
                    <a:pt x="2830" y="1463"/>
                  </a:cubicBezTo>
                  <a:cubicBezTo>
                    <a:pt x="2999" y="1155"/>
                    <a:pt x="3274" y="920"/>
                    <a:pt x="3604" y="799"/>
                  </a:cubicBezTo>
                  <a:cubicBezTo>
                    <a:pt x="3768" y="738"/>
                    <a:pt x="3941" y="707"/>
                    <a:pt x="4114" y="707"/>
                  </a:cubicBezTo>
                  <a:cubicBezTo>
                    <a:pt x="4322" y="707"/>
                    <a:pt x="4529" y="751"/>
                    <a:pt x="4722" y="839"/>
                  </a:cubicBezTo>
                  <a:cubicBezTo>
                    <a:pt x="4768" y="860"/>
                    <a:pt x="4816" y="869"/>
                    <a:pt x="4863" y="869"/>
                  </a:cubicBezTo>
                  <a:cubicBezTo>
                    <a:pt x="4997" y="869"/>
                    <a:pt x="5124" y="793"/>
                    <a:pt x="5183" y="664"/>
                  </a:cubicBezTo>
                  <a:cubicBezTo>
                    <a:pt x="5264" y="488"/>
                    <a:pt x="5191" y="282"/>
                    <a:pt x="5019" y="198"/>
                  </a:cubicBezTo>
                  <a:cubicBezTo>
                    <a:pt x="4726" y="64"/>
                    <a:pt x="4418" y="0"/>
                    <a:pt x="4115" y="0"/>
                  </a:cubicBezTo>
                  <a:close/>
                </a:path>
              </a:pathLst>
            </a:custGeom>
            <a:solidFill>
              <a:srgbClr val="C9401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 name="Google Shape;930;p34">
              <a:extLst>
                <a:ext uri="{FF2B5EF4-FFF2-40B4-BE49-F238E27FC236}">
                  <a16:creationId xmlns:a16="http://schemas.microsoft.com/office/drawing/2014/main" id="{B3D50F27-899E-4135-AA61-A546256B2BDF}"/>
                </a:ext>
              </a:extLst>
            </p:cNvPr>
            <p:cNvSpPr/>
            <p:nvPr/>
          </p:nvSpPr>
          <p:spPr>
            <a:xfrm>
              <a:off x="4695975" y="2765225"/>
              <a:ext cx="83675" cy="37025"/>
            </a:xfrm>
            <a:custGeom>
              <a:avLst/>
              <a:gdLst/>
              <a:ahLst/>
              <a:cxnLst/>
              <a:rect l="l" t="t" r="r" b="b"/>
              <a:pathLst>
                <a:path w="3347" h="1481" extrusionOk="0">
                  <a:moveTo>
                    <a:pt x="1454" y="1"/>
                  </a:moveTo>
                  <a:cubicBezTo>
                    <a:pt x="1004" y="1"/>
                    <a:pt x="563" y="141"/>
                    <a:pt x="195" y="408"/>
                  </a:cubicBezTo>
                  <a:cubicBezTo>
                    <a:pt x="37" y="522"/>
                    <a:pt x="0" y="742"/>
                    <a:pt x="114" y="903"/>
                  </a:cubicBezTo>
                  <a:cubicBezTo>
                    <a:pt x="183" y="998"/>
                    <a:pt x="291" y="1050"/>
                    <a:pt x="401" y="1050"/>
                  </a:cubicBezTo>
                  <a:cubicBezTo>
                    <a:pt x="473" y="1050"/>
                    <a:pt x="545" y="1028"/>
                    <a:pt x="609" y="983"/>
                  </a:cubicBezTo>
                  <a:cubicBezTo>
                    <a:pt x="867" y="799"/>
                    <a:pt x="1164" y="710"/>
                    <a:pt x="1458" y="710"/>
                  </a:cubicBezTo>
                  <a:cubicBezTo>
                    <a:pt x="1914" y="710"/>
                    <a:pt x="2362" y="922"/>
                    <a:pt x="2647" y="1321"/>
                  </a:cubicBezTo>
                  <a:cubicBezTo>
                    <a:pt x="2714" y="1424"/>
                    <a:pt x="2828" y="1481"/>
                    <a:pt x="2944" y="1481"/>
                  </a:cubicBezTo>
                  <a:cubicBezTo>
                    <a:pt x="3016" y="1481"/>
                    <a:pt x="3089" y="1459"/>
                    <a:pt x="3153" y="1412"/>
                  </a:cubicBezTo>
                  <a:cubicBezTo>
                    <a:pt x="3314" y="1295"/>
                    <a:pt x="3347" y="1064"/>
                    <a:pt x="3222" y="906"/>
                  </a:cubicBezTo>
                  <a:cubicBezTo>
                    <a:pt x="2889" y="437"/>
                    <a:pt x="2379" y="122"/>
                    <a:pt x="1811" y="30"/>
                  </a:cubicBezTo>
                  <a:cubicBezTo>
                    <a:pt x="1692" y="10"/>
                    <a:pt x="1573" y="1"/>
                    <a:pt x="1454" y="1"/>
                  </a:cubicBezTo>
                  <a:close/>
                </a:path>
              </a:pathLst>
            </a:custGeom>
            <a:solidFill>
              <a:srgbClr val="C9401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 name="Google Shape;931;p34">
              <a:extLst>
                <a:ext uri="{FF2B5EF4-FFF2-40B4-BE49-F238E27FC236}">
                  <a16:creationId xmlns:a16="http://schemas.microsoft.com/office/drawing/2014/main" id="{DCF508FA-CDB6-48FF-85F1-996ADCE1BF5F}"/>
                </a:ext>
              </a:extLst>
            </p:cNvPr>
            <p:cNvSpPr/>
            <p:nvPr/>
          </p:nvSpPr>
          <p:spPr>
            <a:xfrm>
              <a:off x="4595250" y="2866250"/>
              <a:ext cx="83250" cy="37575"/>
            </a:xfrm>
            <a:custGeom>
              <a:avLst/>
              <a:gdLst/>
              <a:ahLst/>
              <a:cxnLst/>
              <a:rect l="l" t="t" r="r" b="b"/>
              <a:pathLst>
                <a:path w="3330" h="1503" extrusionOk="0">
                  <a:moveTo>
                    <a:pt x="1906" y="1"/>
                  </a:moveTo>
                  <a:cubicBezTo>
                    <a:pt x="1770" y="1"/>
                    <a:pt x="1635" y="14"/>
                    <a:pt x="1500" y="40"/>
                  </a:cubicBezTo>
                  <a:cubicBezTo>
                    <a:pt x="935" y="146"/>
                    <a:pt x="433" y="472"/>
                    <a:pt x="111" y="949"/>
                  </a:cubicBezTo>
                  <a:cubicBezTo>
                    <a:pt x="1" y="1110"/>
                    <a:pt x="41" y="1330"/>
                    <a:pt x="202" y="1440"/>
                  </a:cubicBezTo>
                  <a:cubicBezTo>
                    <a:pt x="264" y="1482"/>
                    <a:pt x="333" y="1502"/>
                    <a:pt x="402" y="1502"/>
                  </a:cubicBezTo>
                  <a:cubicBezTo>
                    <a:pt x="515" y="1502"/>
                    <a:pt x="625" y="1449"/>
                    <a:pt x="694" y="1349"/>
                  </a:cubicBezTo>
                  <a:cubicBezTo>
                    <a:pt x="976" y="933"/>
                    <a:pt x="1437" y="710"/>
                    <a:pt x="1905" y="710"/>
                  </a:cubicBezTo>
                  <a:cubicBezTo>
                    <a:pt x="2189" y="710"/>
                    <a:pt x="2476" y="792"/>
                    <a:pt x="2728" y="964"/>
                  </a:cubicBezTo>
                  <a:cubicBezTo>
                    <a:pt x="2786" y="1005"/>
                    <a:pt x="2855" y="1026"/>
                    <a:pt x="2925" y="1026"/>
                  </a:cubicBezTo>
                  <a:cubicBezTo>
                    <a:pt x="2966" y="1026"/>
                    <a:pt x="3007" y="1019"/>
                    <a:pt x="3047" y="1004"/>
                  </a:cubicBezTo>
                  <a:cubicBezTo>
                    <a:pt x="3117" y="978"/>
                    <a:pt x="3175" y="934"/>
                    <a:pt x="3219" y="872"/>
                  </a:cubicBezTo>
                  <a:cubicBezTo>
                    <a:pt x="3329" y="711"/>
                    <a:pt x="3289" y="491"/>
                    <a:pt x="3128" y="381"/>
                  </a:cubicBezTo>
                  <a:cubicBezTo>
                    <a:pt x="2765" y="132"/>
                    <a:pt x="2338" y="1"/>
                    <a:pt x="1906" y="1"/>
                  </a:cubicBezTo>
                  <a:close/>
                </a:path>
              </a:pathLst>
            </a:custGeom>
            <a:solidFill>
              <a:srgbClr val="C9401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 name="Google Shape;932;p34">
              <a:extLst>
                <a:ext uri="{FF2B5EF4-FFF2-40B4-BE49-F238E27FC236}">
                  <a16:creationId xmlns:a16="http://schemas.microsoft.com/office/drawing/2014/main" id="{351A5F4F-C7EA-4F6E-8496-35D3F375FD2F}"/>
                </a:ext>
              </a:extLst>
            </p:cNvPr>
            <p:cNvSpPr/>
            <p:nvPr/>
          </p:nvSpPr>
          <p:spPr>
            <a:xfrm>
              <a:off x="4574000" y="2722400"/>
              <a:ext cx="70950" cy="55775"/>
            </a:xfrm>
            <a:custGeom>
              <a:avLst/>
              <a:gdLst/>
              <a:ahLst/>
              <a:cxnLst/>
              <a:rect l="l" t="t" r="r" b="b"/>
              <a:pathLst>
                <a:path w="2838" h="2231" extrusionOk="0">
                  <a:moveTo>
                    <a:pt x="2455" y="1"/>
                  </a:moveTo>
                  <a:cubicBezTo>
                    <a:pt x="2285" y="1"/>
                    <a:pt x="2138" y="125"/>
                    <a:pt x="2108" y="295"/>
                  </a:cubicBezTo>
                  <a:cubicBezTo>
                    <a:pt x="1989" y="1013"/>
                    <a:pt x="1371" y="1521"/>
                    <a:pt x="669" y="1521"/>
                  </a:cubicBezTo>
                  <a:cubicBezTo>
                    <a:pt x="590" y="1521"/>
                    <a:pt x="510" y="1515"/>
                    <a:pt x="429" y="1501"/>
                  </a:cubicBezTo>
                  <a:cubicBezTo>
                    <a:pt x="413" y="1499"/>
                    <a:pt x="397" y="1498"/>
                    <a:pt x="382" y="1498"/>
                  </a:cubicBezTo>
                  <a:cubicBezTo>
                    <a:pt x="210" y="1498"/>
                    <a:pt x="60" y="1624"/>
                    <a:pt x="33" y="1798"/>
                  </a:cubicBezTo>
                  <a:cubicBezTo>
                    <a:pt x="0" y="1985"/>
                    <a:pt x="125" y="2165"/>
                    <a:pt x="316" y="2202"/>
                  </a:cubicBezTo>
                  <a:cubicBezTo>
                    <a:pt x="433" y="2220"/>
                    <a:pt x="550" y="2231"/>
                    <a:pt x="671" y="2231"/>
                  </a:cubicBezTo>
                  <a:cubicBezTo>
                    <a:pt x="1730" y="2227"/>
                    <a:pt x="2636" y="1457"/>
                    <a:pt x="2808" y="413"/>
                  </a:cubicBezTo>
                  <a:cubicBezTo>
                    <a:pt x="2838" y="218"/>
                    <a:pt x="2709" y="35"/>
                    <a:pt x="2515" y="6"/>
                  </a:cubicBezTo>
                  <a:cubicBezTo>
                    <a:pt x="2495" y="2"/>
                    <a:pt x="2475" y="1"/>
                    <a:pt x="2455" y="1"/>
                  </a:cubicBezTo>
                  <a:close/>
                </a:path>
              </a:pathLst>
            </a:custGeom>
            <a:solidFill>
              <a:srgbClr val="C9401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 name="Google Shape;933;p34">
              <a:extLst>
                <a:ext uri="{FF2B5EF4-FFF2-40B4-BE49-F238E27FC236}">
                  <a16:creationId xmlns:a16="http://schemas.microsoft.com/office/drawing/2014/main" id="{D31C09D8-0F54-44A7-8C94-5C7902BF98AB}"/>
                </a:ext>
              </a:extLst>
            </p:cNvPr>
            <p:cNvSpPr/>
            <p:nvPr/>
          </p:nvSpPr>
          <p:spPr>
            <a:xfrm>
              <a:off x="4462750" y="2810150"/>
              <a:ext cx="24675" cy="52700"/>
            </a:xfrm>
            <a:custGeom>
              <a:avLst/>
              <a:gdLst/>
              <a:ahLst/>
              <a:cxnLst/>
              <a:rect l="l" t="t" r="r" b="b"/>
              <a:pathLst>
                <a:path w="987" h="2108" extrusionOk="0">
                  <a:moveTo>
                    <a:pt x="505" y="0"/>
                  </a:moveTo>
                  <a:cubicBezTo>
                    <a:pt x="356" y="0"/>
                    <a:pt x="220" y="96"/>
                    <a:pt x="173" y="246"/>
                  </a:cubicBezTo>
                  <a:cubicBezTo>
                    <a:pt x="0" y="770"/>
                    <a:pt x="209" y="1668"/>
                    <a:pt x="253" y="1840"/>
                  </a:cubicBezTo>
                  <a:cubicBezTo>
                    <a:pt x="293" y="1998"/>
                    <a:pt x="433" y="2108"/>
                    <a:pt x="598" y="2108"/>
                  </a:cubicBezTo>
                  <a:cubicBezTo>
                    <a:pt x="623" y="2108"/>
                    <a:pt x="653" y="2104"/>
                    <a:pt x="682" y="2097"/>
                  </a:cubicBezTo>
                  <a:cubicBezTo>
                    <a:pt x="873" y="2053"/>
                    <a:pt x="986" y="1859"/>
                    <a:pt x="939" y="1668"/>
                  </a:cubicBezTo>
                  <a:cubicBezTo>
                    <a:pt x="851" y="1316"/>
                    <a:pt x="766" y="711"/>
                    <a:pt x="843" y="462"/>
                  </a:cubicBezTo>
                  <a:cubicBezTo>
                    <a:pt x="906" y="275"/>
                    <a:pt x="803" y="77"/>
                    <a:pt x="616" y="19"/>
                  </a:cubicBezTo>
                  <a:cubicBezTo>
                    <a:pt x="579" y="6"/>
                    <a:pt x="541" y="0"/>
                    <a:pt x="505" y="0"/>
                  </a:cubicBezTo>
                  <a:close/>
                </a:path>
              </a:pathLst>
            </a:custGeom>
            <a:solidFill>
              <a:srgbClr val="C9401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 name="Google Shape;934;p34">
              <a:extLst>
                <a:ext uri="{FF2B5EF4-FFF2-40B4-BE49-F238E27FC236}">
                  <a16:creationId xmlns:a16="http://schemas.microsoft.com/office/drawing/2014/main" id="{E12D2EC2-12D9-4384-B41F-8EE6ADF6E0FD}"/>
                </a:ext>
              </a:extLst>
            </p:cNvPr>
            <p:cNvSpPr/>
            <p:nvPr/>
          </p:nvSpPr>
          <p:spPr>
            <a:xfrm>
              <a:off x="4540000" y="2532400"/>
              <a:ext cx="32900" cy="41050"/>
            </a:xfrm>
            <a:custGeom>
              <a:avLst/>
              <a:gdLst/>
              <a:ahLst/>
              <a:cxnLst/>
              <a:rect l="l" t="t" r="r" b="b"/>
              <a:pathLst>
                <a:path w="1316" h="1642" extrusionOk="0">
                  <a:moveTo>
                    <a:pt x="818" y="1"/>
                  </a:moveTo>
                  <a:cubicBezTo>
                    <a:pt x="740" y="1"/>
                    <a:pt x="658" y="29"/>
                    <a:pt x="583" y="95"/>
                  </a:cubicBezTo>
                  <a:cubicBezTo>
                    <a:pt x="525" y="154"/>
                    <a:pt x="0" y="685"/>
                    <a:pt x="0" y="1286"/>
                  </a:cubicBezTo>
                  <a:cubicBezTo>
                    <a:pt x="0" y="1484"/>
                    <a:pt x="158" y="1642"/>
                    <a:pt x="352" y="1642"/>
                  </a:cubicBezTo>
                  <a:cubicBezTo>
                    <a:pt x="550" y="1642"/>
                    <a:pt x="708" y="1481"/>
                    <a:pt x="708" y="1286"/>
                  </a:cubicBezTo>
                  <a:cubicBezTo>
                    <a:pt x="708" y="1026"/>
                    <a:pt x="983" y="693"/>
                    <a:pt x="1082" y="597"/>
                  </a:cubicBezTo>
                  <a:cubicBezTo>
                    <a:pt x="1315" y="341"/>
                    <a:pt x="1089" y="1"/>
                    <a:pt x="818" y="1"/>
                  </a:cubicBezTo>
                  <a:close/>
                </a:path>
              </a:pathLst>
            </a:custGeom>
            <a:solidFill>
              <a:srgbClr val="C9401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 name="Google Shape;935;p34">
              <a:extLst>
                <a:ext uri="{FF2B5EF4-FFF2-40B4-BE49-F238E27FC236}">
                  <a16:creationId xmlns:a16="http://schemas.microsoft.com/office/drawing/2014/main" id="{2DFF4614-8B5C-4055-B6CF-75C0679B8378}"/>
                </a:ext>
              </a:extLst>
            </p:cNvPr>
            <p:cNvSpPr/>
            <p:nvPr/>
          </p:nvSpPr>
          <p:spPr>
            <a:xfrm>
              <a:off x="4509400" y="2561475"/>
              <a:ext cx="81300" cy="30875"/>
            </a:xfrm>
            <a:custGeom>
              <a:avLst/>
              <a:gdLst/>
              <a:ahLst/>
              <a:cxnLst/>
              <a:rect l="l" t="t" r="r" b="b"/>
              <a:pathLst>
                <a:path w="3252" h="1235" extrusionOk="0">
                  <a:moveTo>
                    <a:pt x="1628" y="1"/>
                  </a:moveTo>
                  <a:cubicBezTo>
                    <a:pt x="1400" y="1"/>
                    <a:pt x="1192" y="44"/>
                    <a:pt x="1015" y="101"/>
                  </a:cubicBezTo>
                  <a:cubicBezTo>
                    <a:pt x="686" y="211"/>
                    <a:pt x="385" y="391"/>
                    <a:pt x="128" y="626"/>
                  </a:cubicBezTo>
                  <a:cubicBezTo>
                    <a:pt x="0" y="765"/>
                    <a:pt x="4" y="981"/>
                    <a:pt x="136" y="1117"/>
                  </a:cubicBezTo>
                  <a:cubicBezTo>
                    <a:pt x="204" y="1187"/>
                    <a:pt x="295" y="1222"/>
                    <a:pt x="386" y="1222"/>
                  </a:cubicBezTo>
                  <a:cubicBezTo>
                    <a:pt x="472" y="1222"/>
                    <a:pt x="558" y="1192"/>
                    <a:pt x="627" y="1131"/>
                  </a:cubicBezTo>
                  <a:cubicBezTo>
                    <a:pt x="651" y="1107"/>
                    <a:pt x="1062" y="711"/>
                    <a:pt x="1609" y="711"/>
                  </a:cubicBezTo>
                  <a:cubicBezTo>
                    <a:pt x="1891" y="711"/>
                    <a:pt x="2209" y="816"/>
                    <a:pt x="2529" y="1131"/>
                  </a:cubicBezTo>
                  <a:cubicBezTo>
                    <a:pt x="2595" y="1197"/>
                    <a:pt x="2683" y="1234"/>
                    <a:pt x="2779" y="1234"/>
                  </a:cubicBezTo>
                  <a:cubicBezTo>
                    <a:pt x="3094" y="1234"/>
                    <a:pt x="3251" y="849"/>
                    <a:pt x="3024" y="626"/>
                  </a:cubicBezTo>
                  <a:cubicBezTo>
                    <a:pt x="2540" y="149"/>
                    <a:pt x="2050" y="1"/>
                    <a:pt x="1628" y="1"/>
                  </a:cubicBezTo>
                  <a:close/>
                </a:path>
              </a:pathLst>
            </a:custGeom>
            <a:solidFill>
              <a:srgbClr val="C9401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 name="Google Shape;936;p34">
              <a:extLst>
                <a:ext uri="{FF2B5EF4-FFF2-40B4-BE49-F238E27FC236}">
                  <a16:creationId xmlns:a16="http://schemas.microsoft.com/office/drawing/2014/main" id="{558DDC53-5800-40E7-842F-40ABC5AF8161}"/>
                </a:ext>
              </a:extLst>
            </p:cNvPr>
            <p:cNvSpPr/>
            <p:nvPr/>
          </p:nvSpPr>
          <p:spPr>
            <a:xfrm>
              <a:off x="4868150" y="2756200"/>
              <a:ext cx="43925" cy="59925"/>
            </a:xfrm>
            <a:custGeom>
              <a:avLst/>
              <a:gdLst/>
              <a:ahLst/>
              <a:cxnLst/>
              <a:rect l="l" t="t" r="r" b="b"/>
              <a:pathLst>
                <a:path w="1757" h="2397" extrusionOk="0">
                  <a:moveTo>
                    <a:pt x="400" y="0"/>
                  </a:moveTo>
                  <a:cubicBezTo>
                    <a:pt x="301" y="0"/>
                    <a:pt x="203" y="41"/>
                    <a:pt x="133" y="124"/>
                  </a:cubicBezTo>
                  <a:cubicBezTo>
                    <a:pt x="1" y="274"/>
                    <a:pt x="19" y="501"/>
                    <a:pt x="177" y="630"/>
                  </a:cubicBezTo>
                  <a:cubicBezTo>
                    <a:pt x="947" y="1300"/>
                    <a:pt x="1031" y="2037"/>
                    <a:pt x="1035" y="2074"/>
                  </a:cubicBezTo>
                  <a:cubicBezTo>
                    <a:pt x="1049" y="2257"/>
                    <a:pt x="1203" y="2396"/>
                    <a:pt x="1387" y="2396"/>
                  </a:cubicBezTo>
                  <a:lnTo>
                    <a:pt x="1416" y="2396"/>
                  </a:lnTo>
                  <a:cubicBezTo>
                    <a:pt x="1610" y="2382"/>
                    <a:pt x="1757" y="2210"/>
                    <a:pt x="1742" y="2015"/>
                  </a:cubicBezTo>
                  <a:cubicBezTo>
                    <a:pt x="1735" y="1975"/>
                    <a:pt x="1643" y="967"/>
                    <a:pt x="642" y="94"/>
                  </a:cubicBezTo>
                  <a:cubicBezTo>
                    <a:pt x="573" y="31"/>
                    <a:pt x="486" y="0"/>
                    <a:pt x="400" y="0"/>
                  </a:cubicBezTo>
                  <a:close/>
                </a:path>
              </a:pathLst>
            </a:custGeom>
            <a:solidFill>
              <a:srgbClr val="C9401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42" name="Google Shape;937;p34">
            <a:extLst>
              <a:ext uri="{FF2B5EF4-FFF2-40B4-BE49-F238E27FC236}">
                <a16:creationId xmlns:a16="http://schemas.microsoft.com/office/drawing/2014/main" id="{6E57E4B8-1B42-4EF0-A043-13A3BDACC1C4}"/>
              </a:ext>
            </a:extLst>
          </p:cNvPr>
          <p:cNvGrpSpPr/>
          <p:nvPr/>
        </p:nvGrpSpPr>
        <p:grpSpPr>
          <a:xfrm>
            <a:off x="5315819" y="4968132"/>
            <a:ext cx="656460" cy="1026908"/>
            <a:chOff x="5345800" y="2387600"/>
            <a:chExt cx="374925" cy="586500"/>
          </a:xfrm>
        </p:grpSpPr>
        <p:sp>
          <p:nvSpPr>
            <p:cNvPr id="43" name="Google Shape;938;p34">
              <a:extLst>
                <a:ext uri="{FF2B5EF4-FFF2-40B4-BE49-F238E27FC236}">
                  <a16:creationId xmlns:a16="http://schemas.microsoft.com/office/drawing/2014/main" id="{CE46A4B3-110E-422A-BFB7-46DCACA1950B}"/>
                </a:ext>
              </a:extLst>
            </p:cNvPr>
            <p:cNvSpPr/>
            <p:nvPr/>
          </p:nvSpPr>
          <p:spPr>
            <a:xfrm>
              <a:off x="5345800" y="2453550"/>
              <a:ext cx="374925" cy="520550"/>
            </a:xfrm>
            <a:custGeom>
              <a:avLst/>
              <a:gdLst/>
              <a:ahLst/>
              <a:cxnLst/>
              <a:rect l="l" t="t" r="r" b="b"/>
              <a:pathLst>
                <a:path w="14997" h="20822" extrusionOk="0">
                  <a:moveTo>
                    <a:pt x="8572" y="1"/>
                  </a:moveTo>
                  <a:cubicBezTo>
                    <a:pt x="8058" y="1"/>
                    <a:pt x="7543" y="77"/>
                    <a:pt x="7038" y="247"/>
                  </a:cubicBezTo>
                  <a:cubicBezTo>
                    <a:pt x="6026" y="591"/>
                    <a:pt x="5202" y="1222"/>
                    <a:pt x="4582" y="2157"/>
                  </a:cubicBezTo>
                  <a:cubicBezTo>
                    <a:pt x="3669" y="3528"/>
                    <a:pt x="3494" y="5305"/>
                    <a:pt x="4175" y="6812"/>
                  </a:cubicBezTo>
                  <a:cubicBezTo>
                    <a:pt x="4425" y="7362"/>
                    <a:pt x="4758" y="7805"/>
                    <a:pt x="5180" y="8132"/>
                  </a:cubicBezTo>
                  <a:cubicBezTo>
                    <a:pt x="5403" y="8304"/>
                    <a:pt x="5557" y="8553"/>
                    <a:pt x="5616" y="8828"/>
                  </a:cubicBezTo>
                  <a:cubicBezTo>
                    <a:pt x="5675" y="9077"/>
                    <a:pt x="5660" y="9334"/>
                    <a:pt x="5579" y="9576"/>
                  </a:cubicBezTo>
                  <a:cubicBezTo>
                    <a:pt x="5462" y="9913"/>
                    <a:pt x="5187" y="10177"/>
                    <a:pt x="4846" y="10287"/>
                  </a:cubicBezTo>
                  <a:cubicBezTo>
                    <a:pt x="4652" y="10346"/>
                    <a:pt x="4461" y="10419"/>
                    <a:pt x="4274" y="10500"/>
                  </a:cubicBezTo>
                  <a:cubicBezTo>
                    <a:pt x="3193" y="10980"/>
                    <a:pt x="2566" y="12039"/>
                    <a:pt x="2511" y="13135"/>
                  </a:cubicBezTo>
                  <a:cubicBezTo>
                    <a:pt x="1122" y="13150"/>
                    <a:pt x="0" y="14279"/>
                    <a:pt x="0" y="15668"/>
                  </a:cubicBezTo>
                  <a:lnTo>
                    <a:pt x="0" y="20822"/>
                  </a:lnTo>
                  <a:lnTo>
                    <a:pt x="1892" y="20822"/>
                  </a:lnTo>
                  <a:lnTo>
                    <a:pt x="1892" y="15668"/>
                  </a:lnTo>
                  <a:cubicBezTo>
                    <a:pt x="1892" y="15313"/>
                    <a:pt x="2178" y="15023"/>
                    <a:pt x="2537" y="15023"/>
                  </a:cubicBezTo>
                  <a:lnTo>
                    <a:pt x="3046" y="15023"/>
                  </a:lnTo>
                  <a:cubicBezTo>
                    <a:pt x="3134" y="15144"/>
                    <a:pt x="3230" y="15261"/>
                    <a:pt x="3332" y="15368"/>
                  </a:cubicBezTo>
                  <a:cubicBezTo>
                    <a:pt x="3358" y="15397"/>
                    <a:pt x="3387" y="15423"/>
                    <a:pt x="3413" y="15452"/>
                  </a:cubicBezTo>
                  <a:cubicBezTo>
                    <a:pt x="4181" y="16207"/>
                    <a:pt x="5200" y="16600"/>
                    <a:pt x="6243" y="16600"/>
                  </a:cubicBezTo>
                  <a:cubicBezTo>
                    <a:pt x="6410" y="16600"/>
                    <a:pt x="6578" y="16590"/>
                    <a:pt x="6745" y="16570"/>
                  </a:cubicBezTo>
                  <a:cubicBezTo>
                    <a:pt x="9296" y="16266"/>
                    <a:pt x="11375" y="15052"/>
                    <a:pt x="12914" y="12813"/>
                  </a:cubicBezTo>
                  <a:cubicBezTo>
                    <a:pt x="14421" y="10621"/>
                    <a:pt x="14996" y="7857"/>
                    <a:pt x="14406" y="5228"/>
                  </a:cubicBezTo>
                  <a:cubicBezTo>
                    <a:pt x="14032" y="3535"/>
                    <a:pt x="13251" y="2201"/>
                    <a:pt x="12064" y="1226"/>
                  </a:cubicBezTo>
                  <a:cubicBezTo>
                    <a:pt x="12009" y="1182"/>
                    <a:pt x="11954" y="1138"/>
                    <a:pt x="11895" y="1094"/>
                  </a:cubicBezTo>
                  <a:cubicBezTo>
                    <a:pt x="11895" y="1094"/>
                    <a:pt x="11158" y="562"/>
                    <a:pt x="10660" y="386"/>
                  </a:cubicBezTo>
                  <a:cubicBezTo>
                    <a:pt x="9983" y="144"/>
                    <a:pt x="9278" y="1"/>
                    <a:pt x="8572"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 name="Google Shape;939;p34">
              <a:extLst>
                <a:ext uri="{FF2B5EF4-FFF2-40B4-BE49-F238E27FC236}">
                  <a16:creationId xmlns:a16="http://schemas.microsoft.com/office/drawing/2014/main" id="{06E80C44-3A0C-46C2-A68B-AECA55355BC2}"/>
                </a:ext>
              </a:extLst>
            </p:cNvPr>
            <p:cNvSpPr/>
            <p:nvPr/>
          </p:nvSpPr>
          <p:spPr>
            <a:xfrm>
              <a:off x="5457500" y="2453575"/>
              <a:ext cx="263225" cy="415000"/>
            </a:xfrm>
            <a:custGeom>
              <a:avLst/>
              <a:gdLst/>
              <a:ahLst/>
              <a:cxnLst/>
              <a:rect l="l" t="t" r="r" b="b"/>
              <a:pathLst>
                <a:path w="10529" h="16600" extrusionOk="0">
                  <a:moveTo>
                    <a:pt x="4253" y="0"/>
                  </a:moveTo>
                  <a:lnTo>
                    <a:pt x="4253" y="0"/>
                  </a:lnTo>
                  <a:cubicBezTo>
                    <a:pt x="4748" y="191"/>
                    <a:pt x="5444" y="693"/>
                    <a:pt x="5444" y="693"/>
                  </a:cubicBezTo>
                  <a:cubicBezTo>
                    <a:pt x="5499" y="737"/>
                    <a:pt x="5554" y="777"/>
                    <a:pt x="5609" y="821"/>
                  </a:cubicBezTo>
                  <a:cubicBezTo>
                    <a:pt x="6800" y="1796"/>
                    <a:pt x="7577" y="3134"/>
                    <a:pt x="7955" y="4824"/>
                  </a:cubicBezTo>
                  <a:cubicBezTo>
                    <a:pt x="8541" y="7456"/>
                    <a:pt x="7970" y="10220"/>
                    <a:pt x="6459" y="12412"/>
                  </a:cubicBezTo>
                  <a:cubicBezTo>
                    <a:pt x="4920" y="14652"/>
                    <a:pt x="2841" y="15861"/>
                    <a:pt x="290" y="16169"/>
                  </a:cubicBezTo>
                  <a:cubicBezTo>
                    <a:pt x="195" y="16180"/>
                    <a:pt x="100" y="16188"/>
                    <a:pt x="1" y="16195"/>
                  </a:cubicBezTo>
                  <a:cubicBezTo>
                    <a:pt x="558" y="16461"/>
                    <a:pt x="1168" y="16599"/>
                    <a:pt x="1782" y="16599"/>
                  </a:cubicBezTo>
                  <a:cubicBezTo>
                    <a:pt x="1947" y="16599"/>
                    <a:pt x="2112" y="16589"/>
                    <a:pt x="2277" y="16569"/>
                  </a:cubicBezTo>
                  <a:cubicBezTo>
                    <a:pt x="4828" y="16261"/>
                    <a:pt x="6907" y="15051"/>
                    <a:pt x="8450" y="12812"/>
                  </a:cubicBezTo>
                  <a:cubicBezTo>
                    <a:pt x="9956" y="10620"/>
                    <a:pt x="10528" y="7852"/>
                    <a:pt x="9942" y="5224"/>
                  </a:cubicBezTo>
                  <a:cubicBezTo>
                    <a:pt x="9564" y="3534"/>
                    <a:pt x="8783" y="2196"/>
                    <a:pt x="7596" y="1221"/>
                  </a:cubicBezTo>
                  <a:cubicBezTo>
                    <a:pt x="7541" y="1177"/>
                    <a:pt x="7486" y="1133"/>
                    <a:pt x="7427" y="1093"/>
                  </a:cubicBezTo>
                  <a:cubicBezTo>
                    <a:pt x="7427" y="1093"/>
                    <a:pt x="6690" y="557"/>
                    <a:pt x="6192" y="382"/>
                  </a:cubicBezTo>
                  <a:cubicBezTo>
                    <a:pt x="5569" y="154"/>
                    <a:pt x="4913" y="26"/>
                    <a:pt x="4253" y="0"/>
                  </a:cubicBezTo>
                  <a:close/>
                </a:path>
              </a:pathLst>
            </a:custGeom>
            <a:solidFill>
              <a:schemeClr val="accent5">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 name="Google Shape;940;p34">
              <a:extLst>
                <a:ext uri="{FF2B5EF4-FFF2-40B4-BE49-F238E27FC236}">
                  <a16:creationId xmlns:a16="http://schemas.microsoft.com/office/drawing/2014/main" id="{00BAB21A-C40C-4D47-99EA-7BA71689BABD}"/>
                </a:ext>
              </a:extLst>
            </p:cNvPr>
            <p:cNvSpPr/>
            <p:nvPr/>
          </p:nvSpPr>
          <p:spPr>
            <a:xfrm>
              <a:off x="5360000" y="2387600"/>
              <a:ext cx="99000" cy="165700"/>
            </a:xfrm>
            <a:custGeom>
              <a:avLst/>
              <a:gdLst/>
              <a:ahLst/>
              <a:cxnLst/>
              <a:rect l="l" t="t" r="r" b="b"/>
              <a:pathLst>
                <a:path w="3960" h="6628" extrusionOk="0">
                  <a:moveTo>
                    <a:pt x="0" y="0"/>
                  </a:moveTo>
                  <a:lnTo>
                    <a:pt x="0" y="2764"/>
                  </a:lnTo>
                  <a:cubicBezTo>
                    <a:pt x="0" y="4593"/>
                    <a:pt x="1269" y="6177"/>
                    <a:pt x="3054" y="6580"/>
                  </a:cubicBezTo>
                  <a:lnTo>
                    <a:pt x="3274" y="6627"/>
                  </a:lnTo>
                  <a:cubicBezTo>
                    <a:pt x="3387" y="6004"/>
                    <a:pt x="3622" y="5411"/>
                    <a:pt x="3959" y="4875"/>
                  </a:cubicBezTo>
                  <a:cubicBezTo>
                    <a:pt x="3893" y="4842"/>
                    <a:pt x="3816" y="4817"/>
                    <a:pt x="3743" y="4798"/>
                  </a:cubicBezTo>
                  <a:lnTo>
                    <a:pt x="3468" y="4736"/>
                  </a:lnTo>
                  <a:cubicBezTo>
                    <a:pt x="2541" y="4531"/>
                    <a:pt x="1884" y="3710"/>
                    <a:pt x="1888" y="2764"/>
                  </a:cubicBezTo>
                  <a:lnTo>
                    <a:pt x="1888" y="0"/>
                  </a:lnTo>
                  <a:close/>
                </a:path>
              </a:pathLst>
            </a:custGeom>
            <a:solidFill>
              <a:schemeClr val="accent5">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 name="Google Shape;941;p34">
              <a:extLst>
                <a:ext uri="{FF2B5EF4-FFF2-40B4-BE49-F238E27FC236}">
                  <a16:creationId xmlns:a16="http://schemas.microsoft.com/office/drawing/2014/main" id="{C70A403C-FE0D-4FCF-BCC1-3242AD179020}"/>
                </a:ext>
              </a:extLst>
            </p:cNvPr>
            <p:cNvSpPr/>
            <p:nvPr/>
          </p:nvSpPr>
          <p:spPr>
            <a:xfrm>
              <a:off x="5411400" y="2493900"/>
              <a:ext cx="47675" cy="59400"/>
            </a:xfrm>
            <a:custGeom>
              <a:avLst/>
              <a:gdLst/>
              <a:ahLst/>
              <a:cxnLst/>
              <a:rect l="l" t="t" r="r" b="b"/>
              <a:pathLst>
                <a:path w="1907" h="2376" extrusionOk="0">
                  <a:moveTo>
                    <a:pt x="481" y="0"/>
                  </a:moveTo>
                  <a:cubicBezTo>
                    <a:pt x="188" y="609"/>
                    <a:pt x="26" y="1276"/>
                    <a:pt x="1" y="1954"/>
                  </a:cubicBezTo>
                  <a:cubicBezTo>
                    <a:pt x="316" y="2123"/>
                    <a:pt x="650" y="2247"/>
                    <a:pt x="998" y="2328"/>
                  </a:cubicBezTo>
                  <a:lnTo>
                    <a:pt x="1218" y="2375"/>
                  </a:lnTo>
                  <a:cubicBezTo>
                    <a:pt x="1331" y="1752"/>
                    <a:pt x="1566" y="1159"/>
                    <a:pt x="1907" y="627"/>
                  </a:cubicBezTo>
                  <a:cubicBezTo>
                    <a:pt x="1837" y="590"/>
                    <a:pt x="1760" y="565"/>
                    <a:pt x="1687" y="546"/>
                  </a:cubicBezTo>
                  <a:lnTo>
                    <a:pt x="1412" y="484"/>
                  </a:lnTo>
                  <a:cubicBezTo>
                    <a:pt x="1064" y="407"/>
                    <a:pt x="741" y="238"/>
                    <a:pt x="481" y="0"/>
                  </a:cubicBezTo>
                  <a:close/>
                </a:path>
              </a:pathLst>
            </a:custGeom>
            <a:solidFill>
              <a:schemeClr val="accent5">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47" name="Google Shape;942;p34">
            <a:extLst>
              <a:ext uri="{FF2B5EF4-FFF2-40B4-BE49-F238E27FC236}">
                <a16:creationId xmlns:a16="http://schemas.microsoft.com/office/drawing/2014/main" id="{D9D267E6-2C49-47CE-826F-3E3397986797}"/>
              </a:ext>
            </a:extLst>
          </p:cNvPr>
          <p:cNvGrpSpPr/>
          <p:nvPr/>
        </p:nvGrpSpPr>
        <p:grpSpPr>
          <a:xfrm>
            <a:off x="7479217" y="5152542"/>
            <a:ext cx="1027721" cy="778128"/>
            <a:chOff x="5679550" y="3293650"/>
            <a:chExt cx="590925" cy="447275"/>
          </a:xfrm>
        </p:grpSpPr>
        <p:sp>
          <p:nvSpPr>
            <p:cNvPr id="48" name="Google Shape;943;p34">
              <a:extLst>
                <a:ext uri="{FF2B5EF4-FFF2-40B4-BE49-F238E27FC236}">
                  <a16:creationId xmlns:a16="http://schemas.microsoft.com/office/drawing/2014/main" id="{659EDEA1-7050-4614-9CBC-B69EEA80D8C8}"/>
                </a:ext>
              </a:extLst>
            </p:cNvPr>
            <p:cNvSpPr/>
            <p:nvPr/>
          </p:nvSpPr>
          <p:spPr>
            <a:xfrm>
              <a:off x="5941100" y="3606775"/>
              <a:ext cx="60500" cy="134150"/>
            </a:xfrm>
            <a:custGeom>
              <a:avLst/>
              <a:gdLst/>
              <a:ahLst/>
              <a:cxnLst/>
              <a:rect l="l" t="t" r="r" b="b"/>
              <a:pathLst>
                <a:path w="2420" h="5366" extrusionOk="0">
                  <a:moveTo>
                    <a:pt x="2265" y="0"/>
                  </a:moveTo>
                  <a:cubicBezTo>
                    <a:pt x="2060" y="250"/>
                    <a:pt x="1778" y="418"/>
                    <a:pt x="1463" y="481"/>
                  </a:cubicBezTo>
                  <a:lnTo>
                    <a:pt x="455" y="686"/>
                  </a:lnTo>
                  <a:cubicBezTo>
                    <a:pt x="554" y="1522"/>
                    <a:pt x="598" y="2984"/>
                    <a:pt x="165" y="4055"/>
                  </a:cubicBezTo>
                  <a:cubicBezTo>
                    <a:pt x="0" y="4447"/>
                    <a:pt x="121" y="4898"/>
                    <a:pt x="455" y="5158"/>
                  </a:cubicBezTo>
                  <a:lnTo>
                    <a:pt x="477" y="5176"/>
                  </a:lnTo>
                  <a:cubicBezTo>
                    <a:pt x="647" y="5305"/>
                    <a:pt x="844" y="5366"/>
                    <a:pt x="1038" y="5366"/>
                  </a:cubicBezTo>
                  <a:cubicBezTo>
                    <a:pt x="1400" y="5366"/>
                    <a:pt x="1752" y="5155"/>
                    <a:pt x="1903" y="4788"/>
                  </a:cubicBezTo>
                  <a:cubicBezTo>
                    <a:pt x="2218" y="4025"/>
                    <a:pt x="2386" y="3102"/>
                    <a:pt x="2405" y="2039"/>
                  </a:cubicBezTo>
                  <a:cubicBezTo>
                    <a:pt x="2419" y="1357"/>
                    <a:pt x="2372" y="675"/>
                    <a:pt x="2265" y="0"/>
                  </a:cubicBezTo>
                  <a:close/>
                </a:path>
              </a:pathLst>
            </a:custGeom>
            <a:solidFill>
              <a:srgbClr val="E76F5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 name="Google Shape;944;p34">
              <a:extLst>
                <a:ext uri="{FF2B5EF4-FFF2-40B4-BE49-F238E27FC236}">
                  <a16:creationId xmlns:a16="http://schemas.microsoft.com/office/drawing/2014/main" id="{DE46822C-C656-4BF8-8AA6-D1C475CC9AF2}"/>
                </a:ext>
              </a:extLst>
            </p:cNvPr>
            <p:cNvSpPr/>
            <p:nvPr/>
          </p:nvSpPr>
          <p:spPr>
            <a:xfrm>
              <a:off x="5952550" y="3606775"/>
              <a:ext cx="48550" cy="47500"/>
            </a:xfrm>
            <a:custGeom>
              <a:avLst/>
              <a:gdLst/>
              <a:ahLst/>
              <a:cxnLst/>
              <a:rect l="l" t="t" r="r" b="b"/>
              <a:pathLst>
                <a:path w="1942" h="1900" extrusionOk="0">
                  <a:moveTo>
                    <a:pt x="1807" y="0"/>
                  </a:moveTo>
                  <a:cubicBezTo>
                    <a:pt x="1602" y="250"/>
                    <a:pt x="1320" y="418"/>
                    <a:pt x="1008" y="481"/>
                  </a:cubicBezTo>
                  <a:lnTo>
                    <a:pt x="0" y="686"/>
                  </a:lnTo>
                  <a:cubicBezTo>
                    <a:pt x="44" y="1089"/>
                    <a:pt x="66" y="1492"/>
                    <a:pt x="63" y="1899"/>
                  </a:cubicBezTo>
                  <a:lnTo>
                    <a:pt x="1008" y="1709"/>
                  </a:lnTo>
                  <a:cubicBezTo>
                    <a:pt x="1331" y="1643"/>
                    <a:pt x="1734" y="1415"/>
                    <a:pt x="1932" y="1173"/>
                  </a:cubicBezTo>
                  <a:cubicBezTo>
                    <a:pt x="1933" y="1180"/>
                    <a:pt x="1934" y="1183"/>
                    <a:pt x="1934" y="1183"/>
                  </a:cubicBezTo>
                  <a:cubicBezTo>
                    <a:pt x="1942" y="1183"/>
                    <a:pt x="1835" y="167"/>
                    <a:pt x="1807" y="0"/>
                  </a:cubicBezTo>
                  <a:close/>
                </a:path>
              </a:pathLst>
            </a:custGeom>
            <a:solidFill>
              <a:srgbClr val="E76F5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 name="Google Shape;945;p34">
              <a:extLst>
                <a:ext uri="{FF2B5EF4-FFF2-40B4-BE49-F238E27FC236}">
                  <a16:creationId xmlns:a16="http://schemas.microsoft.com/office/drawing/2014/main" id="{02CFACA7-96CD-463D-9EDF-0D67DD61A981}"/>
                </a:ext>
              </a:extLst>
            </p:cNvPr>
            <p:cNvSpPr/>
            <p:nvPr/>
          </p:nvSpPr>
          <p:spPr>
            <a:xfrm>
              <a:off x="5923125" y="3293650"/>
              <a:ext cx="63525" cy="87525"/>
            </a:xfrm>
            <a:custGeom>
              <a:avLst/>
              <a:gdLst/>
              <a:ahLst/>
              <a:cxnLst/>
              <a:rect l="l" t="t" r="r" b="b"/>
              <a:pathLst>
                <a:path w="2541" h="3501" extrusionOk="0">
                  <a:moveTo>
                    <a:pt x="1035" y="1"/>
                  </a:moveTo>
                  <a:cubicBezTo>
                    <a:pt x="970" y="1"/>
                    <a:pt x="903" y="8"/>
                    <a:pt x="836" y="22"/>
                  </a:cubicBezTo>
                  <a:cubicBezTo>
                    <a:pt x="327" y="128"/>
                    <a:pt x="1" y="630"/>
                    <a:pt x="111" y="1140"/>
                  </a:cubicBezTo>
                  <a:lnTo>
                    <a:pt x="598" y="3435"/>
                  </a:lnTo>
                  <a:lnTo>
                    <a:pt x="2163" y="3435"/>
                  </a:lnTo>
                  <a:cubicBezTo>
                    <a:pt x="2292" y="3435"/>
                    <a:pt x="2420" y="3457"/>
                    <a:pt x="2541" y="3501"/>
                  </a:cubicBezTo>
                  <a:lnTo>
                    <a:pt x="1958" y="748"/>
                  </a:lnTo>
                  <a:cubicBezTo>
                    <a:pt x="1862" y="305"/>
                    <a:pt x="1471" y="1"/>
                    <a:pt x="1035" y="1"/>
                  </a:cubicBezTo>
                  <a:close/>
                </a:path>
              </a:pathLst>
            </a:custGeom>
            <a:solidFill>
              <a:srgbClr val="E76F5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 name="Google Shape;946;p34">
              <a:extLst>
                <a:ext uri="{FF2B5EF4-FFF2-40B4-BE49-F238E27FC236}">
                  <a16:creationId xmlns:a16="http://schemas.microsoft.com/office/drawing/2014/main" id="{CAB4519E-98DD-47CE-91A6-6DEF5718ADCE}"/>
                </a:ext>
              </a:extLst>
            </p:cNvPr>
            <p:cNvSpPr/>
            <p:nvPr/>
          </p:nvSpPr>
          <p:spPr>
            <a:xfrm>
              <a:off x="5931375" y="3348050"/>
              <a:ext cx="55275" cy="33125"/>
            </a:xfrm>
            <a:custGeom>
              <a:avLst/>
              <a:gdLst/>
              <a:ahLst/>
              <a:cxnLst/>
              <a:rect l="l" t="t" r="r" b="b"/>
              <a:pathLst>
                <a:path w="2211" h="1325" extrusionOk="0">
                  <a:moveTo>
                    <a:pt x="1636" y="0"/>
                  </a:moveTo>
                  <a:cubicBezTo>
                    <a:pt x="1582" y="0"/>
                    <a:pt x="1530" y="1"/>
                    <a:pt x="1485" y="1"/>
                  </a:cubicBezTo>
                  <a:lnTo>
                    <a:pt x="1" y="1"/>
                  </a:lnTo>
                  <a:lnTo>
                    <a:pt x="268" y="1259"/>
                  </a:lnTo>
                  <a:lnTo>
                    <a:pt x="1833" y="1259"/>
                  </a:lnTo>
                  <a:cubicBezTo>
                    <a:pt x="1962" y="1259"/>
                    <a:pt x="2090" y="1281"/>
                    <a:pt x="2211" y="1325"/>
                  </a:cubicBezTo>
                  <a:lnTo>
                    <a:pt x="1936" y="34"/>
                  </a:lnTo>
                  <a:cubicBezTo>
                    <a:pt x="1858" y="5"/>
                    <a:pt x="1744" y="0"/>
                    <a:pt x="1636" y="0"/>
                  </a:cubicBezTo>
                  <a:close/>
                </a:path>
              </a:pathLst>
            </a:custGeom>
            <a:solidFill>
              <a:srgbClr val="E76F5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 name="Google Shape;947;p34">
              <a:extLst>
                <a:ext uri="{FF2B5EF4-FFF2-40B4-BE49-F238E27FC236}">
                  <a16:creationId xmlns:a16="http://schemas.microsoft.com/office/drawing/2014/main" id="{6131D5D5-E3D1-46D4-96CE-E6C77C810516}"/>
                </a:ext>
              </a:extLst>
            </p:cNvPr>
            <p:cNvSpPr/>
            <p:nvPr/>
          </p:nvSpPr>
          <p:spPr>
            <a:xfrm>
              <a:off x="6082575" y="3296875"/>
              <a:ext cx="62900" cy="85400"/>
            </a:xfrm>
            <a:custGeom>
              <a:avLst/>
              <a:gdLst/>
              <a:ahLst/>
              <a:cxnLst/>
              <a:rect l="l" t="t" r="r" b="b"/>
              <a:pathLst>
                <a:path w="2516" h="3416" extrusionOk="0">
                  <a:moveTo>
                    <a:pt x="1491" y="1"/>
                  </a:moveTo>
                  <a:cubicBezTo>
                    <a:pt x="1062" y="1"/>
                    <a:pt x="675" y="296"/>
                    <a:pt x="573" y="729"/>
                  </a:cubicBezTo>
                  <a:lnTo>
                    <a:pt x="1" y="3416"/>
                  </a:lnTo>
                  <a:lnTo>
                    <a:pt x="1933" y="3416"/>
                  </a:lnTo>
                  <a:lnTo>
                    <a:pt x="2420" y="1121"/>
                  </a:lnTo>
                  <a:cubicBezTo>
                    <a:pt x="2515" y="619"/>
                    <a:pt x="2189" y="128"/>
                    <a:pt x="1687" y="21"/>
                  </a:cubicBezTo>
                  <a:cubicBezTo>
                    <a:pt x="1621" y="7"/>
                    <a:pt x="1556" y="1"/>
                    <a:pt x="1491" y="1"/>
                  </a:cubicBezTo>
                  <a:close/>
                </a:path>
              </a:pathLst>
            </a:custGeom>
            <a:solidFill>
              <a:srgbClr val="FE4C1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 name="Google Shape;948;p34">
              <a:extLst>
                <a:ext uri="{FF2B5EF4-FFF2-40B4-BE49-F238E27FC236}">
                  <a16:creationId xmlns:a16="http://schemas.microsoft.com/office/drawing/2014/main" id="{B4B88663-5C34-4B38-A196-480105D19823}"/>
                </a:ext>
              </a:extLst>
            </p:cNvPr>
            <p:cNvSpPr/>
            <p:nvPr/>
          </p:nvSpPr>
          <p:spPr>
            <a:xfrm>
              <a:off x="6082575" y="3349275"/>
              <a:ext cx="55300" cy="33100"/>
            </a:xfrm>
            <a:custGeom>
              <a:avLst/>
              <a:gdLst/>
              <a:ahLst/>
              <a:cxnLst/>
              <a:rect l="l" t="t" r="r" b="b"/>
              <a:pathLst>
                <a:path w="2212" h="1324" extrusionOk="0">
                  <a:moveTo>
                    <a:pt x="283" y="0"/>
                  </a:moveTo>
                  <a:lnTo>
                    <a:pt x="1" y="1323"/>
                  </a:lnTo>
                  <a:lnTo>
                    <a:pt x="1933" y="1323"/>
                  </a:lnTo>
                  <a:lnTo>
                    <a:pt x="2211" y="0"/>
                  </a:lnTo>
                  <a:close/>
                </a:path>
              </a:pathLst>
            </a:custGeom>
            <a:solidFill>
              <a:srgbClr val="FE4C1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 name="Google Shape;949;p34">
              <a:extLst>
                <a:ext uri="{FF2B5EF4-FFF2-40B4-BE49-F238E27FC236}">
                  <a16:creationId xmlns:a16="http://schemas.microsoft.com/office/drawing/2014/main" id="{B03259CE-A1A0-48C7-A32A-AD4A1BAEB803}"/>
                </a:ext>
              </a:extLst>
            </p:cNvPr>
            <p:cNvSpPr/>
            <p:nvPr/>
          </p:nvSpPr>
          <p:spPr>
            <a:xfrm>
              <a:off x="5679550" y="3379500"/>
              <a:ext cx="326075" cy="286550"/>
            </a:xfrm>
            <a:custGeom>
              <a:avLst/>
              <a:gdLst/>
              <a:ahLst/>
              <a:cxnLst/>
              <a:rect l="l" t="t" r="r" b="b"/>
              <a:pathLst>
                <a:path w="13043" h="11462" extrusionOk="0">
                  <a:moveTo>
                    <a:pt x="4714" y="1"/>
                  </a:moveTo>
                  <a:cubicBezTo>
                    <a:pt x="2112" y="1"/>
                    <a:pt x="0" y="2112"/>
                    <a:pt x="4" y="4715"/>
                  </a:cubicBezTo>
                  <a:lnTo>
                    <a:pt x="4" y="9121"/>
                  </a:lnTo>
                  <a:cubicBezTo>
                    <a:pt x="4" y="10439"/>
                    <a:pt x="1080" y="11462"/>
                    <a:pt x="2341" y="11462"/>
                  </a:cubicBezTo>
                  <a:cubicBezTo>
                    <a:pt x="2493" y="11462"/>
                    <a:pt x="2648" y="11447"/>
                    <a:pt x="2805" y="11415"/>
                  </a:cubicBezTo>
                  <a:lnTo>
                    <a:pt x="11928" y="9572"/>
                  </a:lnTo>
                  <a:cubicBezTo>
                    <a:pt x="12577" y="9443"/>
                    <a:pt x="13043" y="8871"/>
                    <a:pt x="13043" y="8212"/>
                  </a:cubicBezTo>
                  <a:lnTo>
                    <a:pt x="13043" y="1137"/>
                  </a:lnTo>
                  <a:cubicBezTo>
                    <a:pt x="13043" y="510"/>
                    <a:pt x="12533" y="1"/>
                    <a:pt x="11906" y="1"/>
                  </a:cubicBezTo>
                  <a:close/>
                </a:path>
              </a:pathLst>
            </a:custGeom>
            <a:solidFill>
              <a:srgbClr val="FE4C1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5" name="Google Shape;950;p34">
              <a:extLst>
                <a:ext uri="{FF2B5EF4-FFF2-40B4-BE49-F238E27FC236}">
                  <a16:creationId xmlns:a16="http://schemas.microsoft.com/office/drawing/2014/main" id="{94BD889E-F73B-4FAA-98AD-1F3C7AAE8024}"/>
                </a:ext>
              </a:extLst>
            </p:cNvPr>
            <p:cNvSpPr/>
            <p:nvPr/>
          </p:nvSpPr>
          <p:spPr>
            <a:xfrm>
              <a:off x="5688975" y="3379500"/>
              <a:ext cx="316650" cy="286550"/>
            </a:xfrm>
            <a:custGeom>
              <a:avLst/>
              <a:gdLst/>
              <a:ahLst/>
              <a:cxnLst/>
              <a:rect l="l" t="t" r="r" b="b"/>
              <a:pathLst>
                <a:path w="12666" h="11462" extrusionOk="0">
                  <a:moveTo>
                    <a:pt x="10606" y="1"/>
                  </a:moveTo>
                  <a:cubicBezTo>
                    <a:pt x="10606" y="23"/>
                    <a:pt x="10609" y="48"/>
                    <a:pt x="10609" y="70"/>
                  </a:cubicBezTo>
                  <a:lnTo>
                    <a:pt x="10609" y="7141"/>
                  </a:lnTo>
                  <a:cubicBezTo>
                    <a:pt x="10609" y="7805"/>
                    <a:pt x="10140" y="8373"/>
                    <a:pt x="9491" y="8505"/>
                  </a:cubicBezTo>
                  <a:lnTo>
                    <a:pt x="2266" y="9964"/>
                  </a:lnTo>
                  <a:lnTo>
                    <a:pt x="848" y="10250"/>
                  </a:lnTo>
                  <a:lnTo>
                    <a:pt x="371" y="10345"/>
                  </a:lnTo>
                  <a:cubicBezTo>
                    <a:pt x="247" y="10371"/>
                    <a:pt x="126" y="10385"/>
                    <a:pt x="1" y="10389"/>
                  </a:cubicBezTo>
                  <a:cubicBezTo>
                    <a:pt x="436" y="11066"/>
                    <a:pt x="1181" y="11462"/>
                    <a:pt x="1965" y="11462"/>
                  </a:cubicBezTo>
                  <a:cubicBezTo>
                    <a:pt x="2118" y="11462"/>
                    <a:pt x="2273" y="11447"/>
                    <a:pt x="2428" y="11415"/>
                  </a:cubicBezTo>
                  <a:lnTo>
                    <a:pt x="2908" y="11316"/>
                  </a:lnTo>
                  <a:lnTo>
                    <a:pt x="4323" y="11034"/>
                  </a:lnTo>
                  <a:lnTo>
                    <a:pt x="11551" y="9575"/>
                  </a:lnTo>
                  <a:cubicBezTo>
                    <a:pt x="12200" y="9443"/>
                    <a:pt x="12666" y="8871"/>
                    <a:pt x="12666" y="8212"/>
                  </a:cubicBezTo>
                  <a:lnTo>
                    <a:pt x="12666" y="1137"/>
                  </a:lnTo>
                  <a:cubicBezTo>
                    <a:pt x="12666" y="510"/>
                    <a:pt x="12156" y="1"/>
                    <a:pt x="11529" y="1"/>
                  </a:cubicBezTo>
                  <a:close/>
                </a:path>
              </a:pathLst>
            </a:custGeom>
            <a:solidFill>
              <a:srgbClr val="FC4A1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6" name="Google Shape;951;p34">
              <a:extLst>
                <a:ext uri="{FF2B5EF4-FFF2-40B4-BE49-F238E27FC236}">
                  <a16:creationId xmlns:a16="http://schemas.microsoft.com/office/drawing/2014/main" id="{A48C6888-852A-4084-88CD-51CF949BFCDB}"/>
                </a:ext>
              </a:extLst>
            </p:cNvPr>
            <p:cNvSpPr/>
            <p:nvPr/>
          </p:nvSpPr>
          <p:spPr>
            <a:xfrm>
              <a:off x="6040800" y="3379500"/>
              <a:ext cx="229675" cy="193375"/>
            </a:xfrm>
            <a:custGeom>
              <a:avLst/>
              <a:gdLst/>
              <a:ahLst/>
              <a:cxnLst/>
              <a:rect l="l" t="t" r="r" b="b"/>
              <a:pathLst>
                <a:path w="9187" h="7735" extrusionOk="0">
                  <a:moveTo>
                    <a:pt x="2075" y="1"/>
                  </a:moveTo>
                  <a:cubicBezTo>
                    <a:pt x="931" y="1"/>
                    <a:pt x="0" y="928"/>
                    <a:pt x="0" y="2075"/>
                  </a:cubicBezTo>
                  <a:lnTo>
                    <a:pt x="0" y="6687"/>
                  </a:lnTo>
                  <a:cubicBezTo>
                    <a:pt x="0" y="7299"/>
                    <a:pt x="502" y="7735"/>
                    <a:pt x="1048" y="7735"/>
                  </a:cubicBezTo>
                  <a:cubicBezTo>
                    <a:pt x="1225" y="7735"/>
                    <a:pt x="1406" y="7689"/>
                    <a:pt x="1576" y="7589"/>
                  </a:cubicBezTo>
                  <a:lnTo>
                    <a:pt x="8006" y="3806"/>
                  </a:lnTo>
                  <a:cubicBezTo>
                    <a:pt x="8801" y="3336"/>
                    <a:pt x="9186" y="2398"/>
                    <a:pt x="8941" y="1507"/>
                  </a:cubicBezTo>
                  <a:cubicBezTo>
                    <a:pt x="8699" y="617"/>
                    <a:pt x="7892" y="1"/>
                    <a:pt x="6969" y="1"/>
                  </a:cubicBezTo>
                  <a:close/>
                </a:path>
              </a:pathLst>
            </a:custGeom>
            <a:solidFill>
              <a:srgbClr val="FE4C1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7" name="Google Shape;952;p34">
              <a:extLst>
                <a:ext uri="{FF2B5EF4-FFF2-40B4-BE49-F238E27FC236}">
                  <a16:creationId xmlns:a16="http://schemas.microsoft.com/office/drawing/2014/main" id="{A6B87D97-1AEE-4C87-9344-690BEC4FB2F5}"/>
                </a:ext>
              </a:extLst>
            </p:cNvPr>
            <p:cNvSpPr/>
            <p:nvPr/>
          </p:nvSpPr>
          <p:spPr>
            <a:xfrm>
              <a:off x="6040875" y="3382250"/>
              <a:ext cx="226950" cy="190600"/>
            </a:xfrm>
            <a:custGeom>
              <a:avLst/>
              <a:gdLst/>
              <a:ahLst/>
              <a:cxnLst/>
              <a:rect l="l" t="t" r="r" b="b"/>
              <a:pathLst>
                <a:path w="9078" h="7624" extrusionOk="0">
                  <a:moveTo>
                    <a:pt x="7629" y="1"/>
                  </a:moveTo>
                  <a:lnTo>
                    <a:pt x="7629" y="1"/>
                  </a:lnTo>
                  <a:cubicBezTo>
                    <a:pt x="7944" y="921"/>
                    <a:pt x="7570" y="1932"/>
                    <a:pt x="6735" y="2424"/>
                  </a:cubicBezTo>
                  <a:lnTo>
                    <a:pt x="305" y="6210"/>
                  </a:lnTo>
                  <a:cubicBezTo>
                    <a:pt x="210" y="6265"/>
                    <a:pt x="107" y="6306"/>
                    <a:pt x="1" y="6331"/>
                  </a:cubicBezTo>
                  <a:lnTo>
                    <a:pt x="1" y="6580"/>
                  </a:lnTo>
                  <a:cubicBezTo>
                    <a:pt x="1" y="7190"/>
                    <a:pt x="501" y="7623"/>
                    <a:pt x="1046" y="7623"/>
                  </a:cubicBezTo>
                  <a:cubicBezTo>
                    <a:pt x="1222" y="7623"/>
                    <a:pt x="1403" y="7578"/>
                    <a:pt x="1573" y="7479"/>
                  </a:cubicBezTo>
                  <a:lnTo>
                    <a:pt x="8003" y="3692"/>
                  </a:lnTo>
                  <a:cubicBezTo>
                    <a:pt x="8688" y="3289"/>
                    <a:pt x="9077" y="2519"/>
                    <a:pt x="8996" y="1727"/>
                  </a:cubicBezTo>
                  <a:cubicBezTo>
                    <a:pt x="8916" y="935"/>
                    <a:pt x="8381" y="261"/>
                    <a:pt x="7629" y="1"/>
                  </a:cubicBezTo>
                  <a:close/>
                </a:path>
              </a:pathLst>
            </a:custGeom>
            <a:solidFill>
              <a:srgbClr val="FC4A1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8" name="Google Shape;953;p34">
              <a:extLst>
                <a:ext uri="{FF2B5EF4-FFF2-40B4-BE49-F238E27FC236}">
                  <a16:creationId xmlns:a16="http://schemas.microsoft.com/office/drawing/2014/main" id="{22AEE6E4-9B48-4EBB-864A-408DCFC9A32A}"/>
                </a:ext>
              </a:extLst>
            </p:cNvPr>
            <p:cNvSpPr/>
            <p:nvPr/>
          </p:nvSpPr>
          <p:spPr>
            <a:xfrm>
              <a:off x="5995075" y="3385825"/>
              <a:ext cx="72775" cy="215650"/>
            </a:xfrm>
            <a:custGeom>
              <a:avLst/>
              <a:gdLst/>
              <a:ahLst/>
              <a:cxnLst/>
              <a:rect l="l" t="t" r="r" b="b"/>
              <a:pathLst>
                <a:path w="2911" h="8626" extrusionOk="0">
                  <a:moveTo>
                    <a:pt x="0" y="1"/>
                  </a:moveTo>
                  <a:cubicBezTo>
                    <a:pt x="268" y="217"/>
                    <a:pt x="422" y="543"/>
                    <a:pt x="422" y="884"/>
                  </a:cubicBezTo>
                  <a:lnTo>
                    <a:pt x="422" y="7959"/>
                  </a:lnTo>
                  <a:cubicBezTo>
                    <a:pt x="422" y="8190"/>
                    <a:pt x="363" y="8421"/>
                    <a:pt x="249" y="8626"/>
                  </a:cubicBezTo>
                  <a:cubicBezTo>
                    <a:pt x="865" y="8021"/>
                    <a:pt x="1576" y="7438"/>
                    <a:pt x="2584" y="7438"/>
                  </a:cubicBezTo>
                  <a:cubicBezTo>
                    <a:pt x="2137" y="7310"/>
                    <a:pt x="1829" y="6899"/>
                    <a:pt x="1833" y="6437"/>
                  </a:cubicBezTo>
                  <a:lnTo>
                    <a:pt x="1833" y="1822"/>
                  </a:lnTo>
                  <a:cubicBezTo>
                    <a:pt x="1833" y="1064"/>
                    <a:pt x="2247" y="367"/>
                    <a:pt x="2911" y="1"/>
                  </a:cubicBezTo>
                  <a:close/>
                </a:path>
              </a:pathLst>
            </a:custGeom>
            <a:solidFill>
              <a:schemeClr val="accent5">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59" name="Google Shape;954;p34">
            <a:extLst>
              <a:ext uri="{FF2B5EF4-FFF2-40B4-BE49-F238E27FC236}">
                <a16:creationId xmlns:a16="http://schemas.microsoft.com/office/drawing/2014/main" id="{C5B86BE1-50CA-4E81-A8FA-1F2410C932DA}"/>
              </a:ext>
            </a:extLst>
          </p:cNvPr>
          <p:cNvGrpSpPr/>
          <p:nvPr/>
        </p:nvGrpSpPr>
        <p:grpSpPr>
          <a:xfrm>
            <a:off x="9900163" y="5137485"/>
            <a:ext cx="1008479" cy="754909"/>
            <a:chOff x="5235550" y="1691950"/>
            <a:chExt cx="586425" cy="438975"/>
          </a:xfrm>
        </p:grpSpPr>
        <p:sp>
          <p:nvSpPr>
            <p:cNvPr id="60" name="Google Shape;955;p34">
              <a:extLst>
                <a:ext uri="{FF2B5EF4-FFF2-40B4-BE49-F238E27FC236}">
                  <a16:creationId xmlns:a16="http://schemas.microsoft.com/office/drawing/2014/main" id="{99DDCD1C-B8BF-4672-BED1-E4964E91C9B3}"/>
                </a:ext>
              </a:extLst>
            </p:cNvPr>
            <p:cNvSpPr/>
            <p:nvPr/>
          </p:nvSpPr>
          <p:spPr>
            <a:xfrm>
              <a:off x="5269275" y="1691950"/>
              <a:ext cx="518975" cy="438975"/>
            </a:xfrm>
            <a:custGeom>
              <a:avLst/>
              <a:gdLst/>
              <a:ahLst/>
              <a:cxnLst/>
              <a:rect l="l" t="t" r="r" b="b"/>
              <a:pathLst>
                <a:path w="20759" h="17559" extrusionOk="0">
                  <a:moveTo>
                    <a:pt x="14733" y="0"/>
                  </a:moveTo>
                  <a:cubicBezTo>
                    <a:pt x="13087" y="0"/>
                    <a:pt x="11514" y="671"/>
                    <a:pt x="10378" y="1862"/>
                  </a:cubicBezTo>
                  <a:cubicBezTo>
                    <a:pt x="9219" y="651"/>
                    <a:pt x="7638" y="1"/>
                    <a:pt x="6024" y="1"/>
                  </a:cubicBezTo>
                  <a:cubicBezTo>
                    <a:pt x="5270" y="1"/>
                    <a:pt x="4508" y="143"/>
                    <a:pt x="3780" y="437"/>
                  </a:cubicBezTo>
                  <a:cubicBezTo>
                    <a:pt x="1496" y="1353"/>
                    <a:pt x="0" y="3567"/>
                    <a:pt x="0" y="6027"/>
                  </a:cubicBezTo>
                  <a:cubicBezTo>
                    <a:pt x="0" y="9403"/>
                    <a:pt x="2335" y="11760"/>
                    <a:pt x="4373" y="13435"/>
                  </a:cubicBezTo>
                  <a:cubicBezTo>
                    <a:pt x="5250" y="14150"/>
                    <a:pt x="6162" y="14820"/>
                    <a:pt x="7108" y="15444"/>
                  </a:cubicBezTo>
                  <a:lnTo>
                    <a:pt x="10378" y="17559"/>
                  </a:lnTo>
                  <a:lnTo>
                    <a:pt x="13651" y="15444"/>
                  </a:lnTo>
                  <a:cubicBezTo>
                    <a:pt x="14597" y="14820"/>
                    <a:pt x="15510" y="14150"/>
                    <a:pt x="16386" y="13435"/>
                  </a:cubicBezTo>
                  <a:cubicBezTo>
                    <a:pt x="18424" y="11760"/>
                    <a:pt x="20759" y="9403"/>
                    <a:pt x="20759" y="6027"/>
                  </a:cubicBezTo>
                  <a:cubicBezTo>
                    <a:pt x="20759" y="3211"/>
                    <a:pt x="18809" y="770"/>
                    <a:pt x="16059" y="151"/>
                  </a:cubicBezTo>
                  <a:cubicBezTo>
                    <a:pt x="15517" y="0"/>
                    <a:pt x="14733" y="0"/>
                    <a:pt x="14733" y="0"/>
                  </a:cubicBezTo>
                  <a:close/>
                </a:path>
              </a:pathLst>
            </a:custGeom>
            <a:solidFill>
              <a:srgbClr val="E76F5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1" name="Google Shape;956;p34">
              <a:extLst>
                <a:ext uri="{FF2B5EF4-FFF2-40B4-BE49-F238E27FC236}">
                  <a16:creationId xmlns:a16="http://schemas.microsoft.com/office/drawing/2014/main" id="{133B8C67-94DB-4247-8E99-2F59B4724C92}"/>
                </a:ext>
              </a:extLst>
            </p:cNvPr>
            <p:cNvSpPr/>
            <p:nvPr/>
          </p:nvSpPr>
          <p:spPr>
            <a:xfrm>
              <a:off x="5442575" y="1698275"/>
              <a:ext cx="345675" cy="432650"/>
            </a:xfrm>
            <a:custGeom>
              <a:avLst/>
              <a:gdLst/>
              <a:ahLst/>
              <a:cxnLst/>
              <a:rect l="l" t="t" r="r" b="b"/>
              <a:pathLst>
                <a:path w="13827" h="17306" extrusionOk="0">
                  <a:moveTo>
                    <a:pt x="9527" y="0"/>
                  </a:moveTo>
                  <a:lnTo>
                    <a:pt x="9527" y="0"/>
                  </a:lnTo>
                  <a:cubicBezTo>
                    <a:pt x="10216" y="3688"/>
                    <a:pt x="10685" y="12566"/>
                    <a:pt x="0" y="15073"/>
                  </a:cubicBezTo>
                  <a:cubicBezTo>
                    <a:pt x="92" y="15136"/>
                    <a:pt x="150" y="15172"/>
                    <a:pt x="176" y="15191"/>
                  </a:cubicBezTo>
                  <a:lnTo>
                    <a:pt x="3446" y="17306"/>
                  </a:lnTo>
                  <a:lnTo>
                    <a:pt x="6719" y="15191"/>
                  </a:lnTo>
                  <a:cubicBezTo>
                    <a:pt x="7665" y="14567"/>
                    <a:pt x="8578" y="13897"/>
                    <a:pt x="9454" y="13182"/>
                  </a:cubicBezTo>
                  <a:cubicBezTo>
                    <a:pt x="11492" y="11507"/>
                    <a:pt x="13827" y="9150"/>
                    <a:pt x="13827" y="5774"/>
                  </a:cubicBezTo>
                  <a:cubicBezTo>
                    <a:pt x="13827" y="3112"/>
                    <a:pt x="12078" y="763"/>
                    <a:pt x="9527" y="0"/>
                  </a:cubicBezTo>
                  <a:close/>
                </a:path>
              </a:pathLst>
            </a:custGeom>
            <a:solidFill>
              <a:srgbClr val="CE401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2" name="Google Shape;957;p34">
              <a:extLst>
                <a:ext uri="{FF2B5EF4-FFF2-40B4-BE49-F238E27FC236}">
                  <a16:creationId xmlns:a16="http://schemas.microsoft.com/office/drawing/2014/main" id="{02B95363-6963-4EF2-964E-F035CCDBB9F2}"/>
                </a:ext>
              </a:extLst>
            </p:cNvPr>
            <p:cNvSpPr/>
            <p:nvPr/>
          </p:nvSpPr>
          <p:spPr>
            <a:xfrm>
              <a:off x="5601925" y="1881750"/>
              <a:ext cx="153975" cy="123725"/>
            </a:xfrm>
            <a:custGeom>
              <a:avLst/>
              <a:gdLst/>
              <a:ahLst/>
              <a:cxnLst/>
              <a:rect l="l" t="t" r="r" b="b"/>
              <a:pathLst>
                <a:path w="6159" h="4949" extrusionOk="0">
                  <a:moveTo>
                    <a:pt x="3489" y="0"/>
                  </a:moveTo>
                  <a:cubicBezTo>
                    <a:pt x="3350" y="0"/>
                    <a:pt x="3211" y="82"/>
                    <a:pt x="3160" y="238"/>
                  </a:cubicBezTo>
                  <a:lnTo>
                    <a:pt x="2064" y="3636"/>
                  </a:lnTo>
                  <a:lnTo>
                    <a:pt x="712" y="557"/>
                  </a:lnTo>
                  <a:cubicBezTo>
                    <a:pt x="657" y="420"/>
                    <a:pt x="528" y="338"/>
                    <a:pt x="391" y="338"/>
                  </a:cubicBezTo>
                  <a:cubicBezTo>
                    <a:pt x="345" y="338"/>
                    <a:pt x="299" y="347"/>
                    <a:pt x="254" y="366"/>
                  </a:cubicBezTo>
                  <a:cubicBezTo>
                    <a:pt x="78" y="447"/>
                    <a:pt x="1" y="656"/>
                    <a:pt x="81" y="832"/>
                  </a:cubicBezTo>
                  <a:lnTo>
                    <a:pt x="1797" y="4743"/>
                  </a:lnTo>
                  <a:cubicBezTo>
                    <a:pt x="1852" y="4868"/>
                    <a:pt x="1976" y="4948"/>
                    <a:pt x="2112" y="4948"/>
                  </a:cubicBezTo>
                  <a:lnTo>
                    <a:pt x="2130" y="4948"/>
                  </a:lnTo>
                  <a:cubicBezTo>
                    <a:pt x="2273" y="4941"/>
                    <a:pt x="2394" y="4849"/>
                    <a:pt x="2438" y="4714"/>
                  </a:cubicBezTo>
                  <a:lnTo>
                    <a:pt x="3556" y="1253"/>
                  </a:lnTo>
                  <a:lnTo>
                    <a:pt x="4462" y="3079"/>
                  </a:lnTo>
                  <a:cubicBezTo>
                    <a:pt x="4520" y="3193"/>
                    <a:pt x="4641" y="3270"/>
                    <a:pt x="4770" y="3270"/>
                  </a:cubicBezTo>
                  <a:lnTo>
                    <a:pt x="5668" y="3270"/>
                  </a:lnTo>
                  <a:cubicBezTo>
                    <a:pt x="5840" y="3046"/>
                    <a:pt x="6005" y="2819"/>
                    <a:pt x="6159" y="2580"/>
                  </a:cubicBezTo>
                  <a:lnTo>
                    <a:pt x="4982" y="2580"/>
                  </a:lnTo>
                  <a:lnTo>
                    <a:pt x="3795" y="190"/>
                  </a:lnTo>
                  <a:cubicBezTo>
                    <a:pt x="3731" y="62"/>
                    <a:pt x="3610" y="0"/>
                    <a:pt x="3489" y="0"/>
                  </a:cubicBezTo>
                  <a:close/>
                </a:path>
              </a:pathLst>
            </a:custGeom>
            <a:solidFill>
              <a:srgbClr val="FC4A1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3" name="Google Shape;958;p34">
              <a:extLst>
                <a:ext uri="{FF2B5EF4-FFF2-40B4-BE49-F238E27FC236}">
                  <a16:creationId xmlns:a16="http://schemas.microsoft.com/office/drawing/2014/main" id="{309FE076-A575-4291-BA33-BFC618B6E3E6}"/>
                </a:ext>
              </a:extLst>
            </p:cNvPr>
            <p:cNvSpPr/>
            <p:nvPr/>
          </p:nvSpPr>
          <p:spPr>
            <a:xfrm>
              <a:off x="5301525" y="1821075"/>
              <a:ext cx="309775" cy="202725"/>
            </a:xfrm>
            <a:custGeom>
              <a:avLst/>
              <a:gdLst/>
              <a:ahLst/>
              <a:cxnLst/>
              <a:rect l="l" t="t" r="r" b="b"/>
              <a:pathLst>
                <a:path w="12391" h="8109" extrusionOk="0">
                  <a:moveTo>
                    <a:pt x="11198" y="0"/>
                  </a:moveTo>
                  <a:cubicBezTo>
                    <a:pt x="11068" y="0"/>
                    <a:pt x="10938" y="72"/>
                    <a:pt x="10880" y="213"/>
                  </a:cubicBezTo>
                  <a:lnTo>
                    <a:pt x="9260" y="4205"/>
                  </a:lnTo>
                  <a:lnTo>
                    <a:pt x="7900" y="1917"/>
                  </a:lnTo>
                  <a:cubicBezTo>
                    <a:pt x="7832" y="1804"/>
                    <a:pt x="7718" y="1750"/>
                    <a:pt x="7606" y="1750"/>
                  </a:cubicBezTo>
                  <a:cubicBezTo>
                    <a:pt x="7464" y="1750"/>
                    <a:pt x="7324" y="1835"/>
                    <a:pt x="7277" y="1994"/>
                  </a:cubicBezTo>
                  <a:lnTo>
                    <a:pt x="5906" y="6631"/>
                  </a:lnTo>
                  <a:lnTo>
                    <a:pt x="4147" y="1470"/>
                  </a:lnTo>
                  <a:cubicBezTo>
                    <a:pt x="4094" y="1317"/>
                    <a:pt x="3957" y="1238"/>
                    <a:pt x="3819" y="1238"/>
                  </a:cubicBezTo>
                  <a:cubicBezTo>
                    <a:pt x="3696" y="1238"/>
                    <a:pt x="3573" y="1300"/>
                    <a:pt x="3509" y="1430"/>
                  </a:cubicBezTo>
                  <a:lnTo>
                    <a:pt x="1771" y="5007"/>
                  </a:lnTo>
                  <a:lnTo>
                    <a:pt x="1" y="5007"/>
                  </a:lnTo>
                  <a:cubicBezTo>
                    <a:pt x="155" y="5246"/>
                    <a:pt x="323" y="5473"/>
                    <a:pt x="492" y="5697"/>
                  </a:cubicBezTo>
                  <a:lnTo>
                    <a:pt x="1987" y="5697"/>
                  </a:lnTo>
                  <a:cubicBezTo>
                    <a:pt x="2119" y="5693"/>
                    <a:pt x="2240" y="5620"/>
                    <a:pt x="2295" y="5502"/>
                  </a:cubicBezTo>
                  <a:lnTo>
                    <a:pt x="3762" y="2482"/>
                  </a:lnTo>
                  <a:lnTo>
                    <a:pt x="5602" y="7878"/>
                  </a:lnTo>
                  <a:cubicBezTo>
                    <a:pt x="5649" y="8017"/>
                    <a:pt x="5778" y="8109"/>
                    <a:pt x="5924" y="8109"/>
                  </a:cubicBezTo>
                  <a:lnTo>
                    <a:pt x="5932" y="8109"/>
                  </a:lnTo>
                  <a:cubicBezTo>
                    <a:pt x="6082" y="8105"/>
                    <a:pt x="6210" y="8006"/>
                    <a:pt x="6254" y="7863"/>
                  </a:cubicBezTo>
                  <a:lnTo>
                    <a:pt x="7709" y="2944"/>
                  </a:lnTo>
                  <a:lnTo>
                    <a:pt x="9018" y="5147"/>
                  </a:lnTo>
                  <a:cubicBezTo>
                    <a:pt x="9086" y="5261"/>
                    <a:pt x="9202" y="5317"/>
                    <a:pt x="9316" y="5317"/>
                  </a:cubicBezTo>
                  <a:cubicBezTo>
                    <a:pt x="9447" y="5317"/>
                    <a:pt x="9577" y="5244"/>
                    <a:pt x="9634" y="5103"/>
                  </a:cubicBezTo>
                  <a:lnTo>
                    <a:pt x="11207" y="1228"/>
                  </a:lnTo>
                  <a:lnTo>
                    <a:pt x="11676" y="2299"/>
                  </a:lnTo>
                  <a:cubicBezTo>
                    <a:pt x="11728" y="2437"/>
                    <a:pt x="11860" y="2521"/>
                    <a:pt x="11998" y="2521"/>
                  </a:cubicBezTo>
                  <a:cubicBezTo>
                    <a:pt x="12044" y="2521"/>
                    <a:pt x="12090" y="2512"/>
                    <a:pt x="12134" y="2493"/>
                  </a:cubicBezTo>
                  <a:cubicBezTo>
                    <a:pt x="12314" y="2412"/>
                    <a:pt x="12390" y="2200"/>
                    <a:pt x="12306" y="2024"/>
                  </a:cubicBezTo>
                  <a:lnTo>
                    <a:pt x="11511" y="205"/>
                  </a:lnTo>
                  <a:cubicBezTo>
                    <a:pt x="11451" y="68"/>
                    <a:pt x="11324" y="0"/>
                    <a:pt x="11198" y="0"/>
                  </a:cubicBezTo>
                  <a:close/>
                </a:path>
              </a:pathLst>
            </a:custGeom>
            <a:solidFill>
              <a:srgbClr val="FC4A1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4" name="Google Shape;959;p34">
              <a:extLst>
                <a:ext uri="{FF2B5EF4-FFF2-40B4-BE49-F238E27FC236}">
                  <a16:creationId xmlns:a16="http://schemas.microsoft.com/office/drawing/2014/main" id="{D4AFFEC8-10EC-4BE7-AFF9-093B265379AD}"/>
                </a:ext>
              </a:extLst>
            </p:cNvPr>
            <p:cNvSpPr/>
            <p:nvPr/>
          </p:nvSpPr>
          <p:spPr>
            <a:xfrm>
              <a:off x="5602300" y="1860050"/>
              <a:ext cx="219675" cy="123700"/>
            </a:xfrm>
            <a:custGeom>
              <a:avLst/>
              <a:gdLst/>
              <a:ahLst/>
              <a:cxnLst/>
              <a:rect l="l" t="t" r="r" b="b"/>
              <a:pathLst>
                <a:path w="8787" h="4948" extrusionOk="0">
                  <a:moveTo>
                    <a:pt x="3472" y="0"/>
                  </a:moveTo>
                  <a:cubicBezTo>
                    <a:pt x="3334" y="0"/>
                    <a:pt x="3196" y="81"/>
                    <a:pt x="3145" y="237"/>
                  </a:cubicBezTo>
                  <a:lnTo>
                    <a:pt x="2049" y="3639"/>
                  </a:lnTo>
                  <a:lnTo>
                    <a:pt x="697" y="553"/>
                  </a:lnTo>
                  <a:cubicBezTo>
                    <a:pt x="640" y="428"/>
                    <a:pt x="515" y="356"/>
                    <a:pt x="386" y="356"/>
                  </a:cubicBezTo>
                  <a:cubicBezTo>
                    <a:pt x="340" y="356"/>
                    <a:pt x="294" y="365"/>
                    <a:pt x="250" y="384"/>
                  </a:cubicBezTo>
                  <a:cubicBezTo>
                    <a:pt x="81" y="457"/>
                    <a:pt x="0" y="655"/>
                    <a:pt x="70" y="828"/>
                  </a:cubicBezTo>
                  <a:lnTo>
                    <a:pt x="1785" y="4742"/>
                  </a:lnTo>
                  <a:cubicBezTo>
                    <a:pt x="1837" y="4867"/>
                    <a:pt x="1961" y="4948"/>
                    <a:pt x="2097" y="4948"/>
                  </a:cubicBezTo>
                  <a:lnTo>
                    <a:pt x="2115" y="4948"/>
                  </a:lnTo>
                  <a:cubicBezTo>
                    <a:pt x="2258" y="4940"/>
                    <a:pt x="2383" y="4849"/>
                    <a:pt x="2427" y="4713"/>
                  </a:cubicBezTo>
                  <a:lnTo>
                    <a:pt x="3541" y="1253"/>
                  </a:lnTo>
                  <a:lnTo>
                    <a:pt x="4447" y="3078"/>
                  </a:lnTo>
                  <a:cubicBezTo>
                    <a:pt x="4505" y="3196"/>
                    <a:pt x="4626" y="3269"/>
                    <a:pt x="4755" y="3269"/>
                  </a:cubicBezTo>
                  <a:lnTo>
                    <a:pt x="8446" y="3269"/>
                  </a:lnTo>
                  <a:cubicBezTo>
                    <a:pt x="8633" y="3269"/>
                    <a:pt x="8787" y="3115"/>
                    <a:pt x="8787" y="2924"/>
                  </a:cubicBezTo>
                  <a:cubicBezTo>
                    <a:pt x="8787" y="2734"/>
                    <a:pt x="8633" y="2580"/>
                    <a:pt x="8446" y="2580"/>
                  </a:cubicBezTo>
                  <a:lnTo>
                    <a:pt x="4967" y="2580"/>
                  </a:lnTo>
                  <a:lnTo>
                    <a:pt x="3780" y="193"/>
                  </a:lnTo>
                  <a:cubicBezTo>
                    <a:pt x="3716" y="63"/>
                    <a:pt x="3594" y="0"/>
                    <a:pt x="3472" y="0"/>
                  </a:cubicBezTo>
                  <a:close/>
                </a:path>
              </a:pathLst>
            </a:cu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5" name="Google Shape;960;p34">
              <a:extLst>
                <a:ext uri="{FF2B5EF4-FFF2-40B4-BE49-F238E27FC236}">
                  <a16:creationId xmlns:a16="http://schemas.microsoft.com/office/drawing/2014/main" id="{635A1A10-DEA7-49AF-9AF4-5ECE3743D537}"/>
                </a:ext>
              </a:extLst>
            </p:cNvPr>
            <p:cNvSpPr/>
            <p:nvPr/>
          </p:nvSpPr>
          <p:spPr>
            <a:xfrm>
              <a:off x="5235550" y="1799325"/>
              <a:ext cx="375850" cy="202750"/>
            </a:xfrm>
            <a:custGeom>
              <a:avLst/>
              <a:gdLst/>
              <a:ahLst/>
              <a:cxnLst/>
              <a:rect l="l" t="t" r="r" b="b"/>
              <a:pathLst>
                <a:path w="15034" h="8110" extrusionOk="0">
                  <a:moveTo>
                    <a:pt x="13836" y="0"/>
                  </a:moveTo>
                  <a:cubicBezTo>
                    <a:pt x="13706" y="0"/>
                    <a:pt x="13577" y="72"/>
                    <a:pt x="13519" y="214"/>
                  </a:cubicBezTo>
                  <a:lnTo>
                    <a:pt x="11899" y="4202"/>
                  </a:lnTo>
                  <a:lnTo>
                    <a:pt x="10539" y="1915"/>
                  </a:lnTo>
                  <a:cubicBezTo>
                    <a:pt x="10471" y="1802"/>
                    <a:pt x="10358" y="1748"/>
                    <a:pt x="10246" y="1748"/>
                  </a:cubicBezTo>
                  <a:cubicBezTo>
                    <a:pt x="10104" y="1748"/>
                    <a:pt x="9963" y="1834"/>
                    <a:pt x="9916" y="1996"/>
                  </a:cubicBezTo>
                  <a:lnTo>
                    <a:pt x="8545" y="6633"/>
                  </a:lnTo>
                  <a:lnTo>
                    <a:pt x="6786" y="1468"/>
                  </a:lnTo>
                  <a:cubicBezTo>
                    <a:pt x="6733" y="1315"/>
                    <a:pt x="6597" y="1236"/>
                    <a:pt x="6459" y="1236"/>
                  </a:cubicBezTo>
                  <a:cubicBezTo>
                    <a:pt x="6337" y="1236"/>
                    <a:pt x="6214" y="1299"/>
                    <a:pt x="6151" y="1431"/>
                  </a:cubicBezTo>
                  <a:lnTo>
                    <a:pt x="4414" y="5005"/>
                  </a:lnTo>
                  <a:lnTo>
                    <a:pt x="345" y="5005"/>
                  </a:lnTo>
                  <a:cubicBezTo>
                    <a:pt x="154" y="5005"/>
                    <a:pt x="0" y="5159"/>
                    <a:pt x="0" y="5350"/>
                  </a:cubicBezTo>
                  <a:cubicBezTo>
                    <a:pt x="0" y="5540"/>
                    <a:pt x="154" y="5694"/>
                    <a:pt x="345" y="5694"/>
                  </a:cubicBezTo>
                  <a:lnTo>
                    <a:pt x="4626" y="5694"/>
                  </a:lnTo>
                  <a:cubicBezTo>
                    <a:pt x="4758" y="5694"/>
                    <a:pt x="4879" y="5617"/>
                    <a:pt x="4938" y="5500"/>
                  </a:cubicBezTo>
                  <a:lnTo>
                    <a:pt x="6404" y="2479"/>
                  </a:lnTo>
                  <a:lnTo>
                    <a:pt x="8241" y="7875"/>
                  </a:lnTo>
                  <a:cubicBezTo>
                    <a:pt x="8288" y="8015"/>
                    <a:pt x="8420" y="8110"/>
                    <a:pt x="8567" y="8110"/>
                  </a:cubicBezTo>
                  <a:lnTo>
                    <a:pt x="8574" y="8110"/>
                  </a:lnTo>
                  <a:cubicBezTo>
                    <a:pt x="8725" y="8106"/>
                    <a:pt x="8853" y="8004"/>
                    <a:pt x="8897" y="7864"/>
                  </a:cubicBezTo>
                  <a:lnTo>
                    <a:pt x="10352" y="2941"/>
                  </a:lnTo>
                  <a:lnTo>
                    <a:pt x="11661" y="5148"/>
                  </a:lnTo>
                  <a:cubicBezTo>
                    <a:pt x="11729" y="5260"/>
                    <a:pt x="11843" y="5315"/>
                    <a:pt x="11957" y="5315"/>
                  </a:cubicBezTo>
                  <a:cubicBezTo>
                    <a:pt x="12089" y="5315"/>
                    <a:pt x="12220" y="5242"/>
                    <a:pt x="12277" y="5100"/>
                  </a:cubicBezTo>
                  <a:lnTo>
                    <a:pt x="13849" y="1226"/>
                  </a:lnTo>
                  <a:lnTo>
                    <a:pt x="14318" y="2300"/>
                  </a:lnTo>
                  <a:cubicBezTo>
                    <a:pt x="14371" y="2435"/>
                    <a:pt x="14502" y="2518"/>
                    <a:pt x="14641" y="2518"/>
                  </a:cubicBezTo>
                  <a:cubicBezTo>
                    <a:pt x="14686" y="2518"/>
                    <a:pt x="14732" y="2509"/>
                    <a:pt x="14777" y="2490"/>
                  </a:cubicBezTo>
                  <a:cubicBezTo>
                    <a:pt x="14956" y="2410"/>
                    <a:pt x="15033" y="2197"/>
                    <a:pt x="14949" y="2025"/>
                  </a:cubicBezTo>
                  <a:lnTo>
                    <a:pt x="14150" y="207"/>
                  </a:lnTo>
                  <a:cubicBezTo>
                    <a:pt x="14090" y="69"/>
                    <a:pt x="13963" y="0"/>
                    <a:pt x="13836" y="0"/>
                  </a:cubicBezTo>
                  <a:close/>
                </a:path>
              </a:pathLst>
            </a:custGeom>
            <a:solidFill>
              <a:schemeClr val="bg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grpSp>
      <p:pic>
        <p:nvPicPr>
          <p:cNvPr id="66" name="Google Shape;961;p34">
            <a:extLst>
              <a:ext uri="{FF2B5EF4-FFF2-40B4-BE49-F238E27FC236}">
                <a16:creationId xmlns:a16="http://schemas.microsoft.com/office/drawing/2014/main" id="{00A7F01E-1EFD-4FC4-8FF4-9853806A1AA9}"/>
              </a:ext>
            </a:extLst>
          </p:cNvPr>
          <p:cNvPicPr preferRelativeResize="0"/>
          <p:nvPr/>
        </p:nvPicPr>
        <p:blipFill rotWithShape="1">
          <a:blip r:embed="rId3">
            <a:alphaModFix/>
          </a:blip>
          <a:srcRect t="748" b="738"/>
          <a:stretch/>
        </p:blipFill>
        <p:spPr>
          <a:xfrm flipH="1">
            <a:off x="18423974" y="2195701"/>
            <a:ext cx="4042878" cy="9519665"/>
          </a:xfrm>
          <a:prstGeom prst="rect">
            <a:avLst/>
          </a:prstGeom>
          <a:noFill/>
          <a:ln>
            <a:noFill/>
          </a:ln>
        </p:spPr>
      </p:pic>
      <p:sp>
        <p:nvSpPr>
          <p:cNvPr id="67" name="Google Shape;962;p34">
            <a:extLst>
              <a:ext uri="{FF2B5EF4-FFF2-40B4-BE49-F238E27FC236}">
                <a16:creationId xmlns:a16="http://schemas.microsoft.com/office/drawing/2014/main" id="{E437156D-8827-46CD-BDEF-AB5F25BD3545}"/>
              </a:ext>
            </a:extLst>
          </p:cNvPr>
          <p:cNvSpPr/>
          <p:nvPr/>
        </p:nvSpPr>
        <p:spPr>
          <a:xfrm>
            <a:off x="2382343" y="4638776"/>
            <a:ext cx="1533049" cy="1690296"/>
          </a:xfrm>
          <a:custGeom>
            <a:avLst/>
            <a:gdLst/>
            <a:ahLst/>
            <a:cxnLst/>
            <a:rect l="l" t="t" r="r" b="b"/>
            <a:pathLst>
              <a:path w="88788" h="97895" extrusionOk="0">
                <a:moveTo>
                  <a:pt x="48989" y="1"/>
                </a:moveTo>
                <a:cubicBezTo>
                  <a:pt x="48975" y="1"/>
                  <a:pt x="48961" y="1"/>
                  <a:pt x="48947" y="1"/>
                </a:cubicBezTo>
                <a:cubicBezTo>
                  <a:pt x="35962" y="1"/>
                  <a:pt x="23514" y="5155"/>
                  <a:pt x="14334" y="14335"/>
                </a:cubicBezTo>
                <a:cubicBezTo>
                  <a:pt x="5154" y="23515"/>
                  <a:pt x="0" y="35963"/>
                  <a:pt x="0" y="48948"/>
                </a:cubicBezTo>
                <a:cubicBezTo>
                  <a:pt x="0" y="61926"/>
                  <a:pt x="5154" y="74374"/>
                  <a:pt x="14334" y="83554"/>
                </a:cubicBezTo>
                <a:cubicBezTo>
                  <a:pt x="23514" y="92734"/>
                  <a:pt x="35962" y="97894"/>
                  <a:pt x="48947" y="97894"/>
                </a:cubicBezTo>
                <a:cubicBezTo>
                  <a:pt x="49873" y="97894"/>
                  <a:pt x="50624" y="97143"/>
                  <a:pt x="50624" y="96217"/>
                </a:cubicBezTo>
                <a:cubicBezTo>
                  <a:pt x="50624" y="95284"/>
                  <a:pt x="49873" y="94539"/>
                  <a:pt x="48947" y="94539"/>
                </a:cubicBezTo>
                <a:cubicBezTo>
                  <a:pt x="23809" y="94539"/>
                  <a:pt x="3355" y="74085"/>
                  <a:pt x="3355" y="48948"/>
                </a:cubicBezTo>
                <a:cubicBezTo>
                  <a:pt x="3355" y="23810"/>
                  <a:pt x="23809" y="3356"/>
                  <a:pt x="48947" y="3356"/>
                </a:cubicBezTo>
                <a:cubicBezTo>
                  <a:pt x="63495" y="3356"/>
                  <a:pt x="76829" y="10060"/>
                  <a:pt x="85533" y="21743"/>
                </a:cubicBezTo>
                <a:cubicBezTo>
                  <a:pt x="85862" y="22193"/>
                  <a:pt x="86374" y="22434"/>
                  <a:pt x="86893" y="22434"/>
                </a:cubicBezTo>
                <a:cubicBezTo>
                  <a:pt x="87241" y="22434"/>
                  <a:pt x="87593" y="22325"/>
                  <a:pt x="87895" y="22099"/>
                </a:cubicBezTo>
                <a:cubicBezTo>
                  <a:pt x="88639" y="21542"/>
                  <a:pt x="88787" y="20475"/>
                  <a:pt x="88223" y="19737"/>
                </a:cubicBezTo>
                <a:cubicBezTo>
                  <a:pt x="78998" y="7320"/>
                  <a:pt x="64448" y="1"/>
                  <a:pt x="4898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8" name="Google Shape;963;p34">
            <a:extLst>
              <a:ext uri="{FF2B5EF4-FFF2-40B4-BE49-F238E27FC236}">
                <a16:creationId xmlns:a16="http://schemas.microsoft.com/office/drawing/2014/main" id="{72488575-00AD-4CF9-A080-C1A8382003F0}"/>
              </a:ext>
            </a:extLst>
          </p:cNvPr>
          <p:cNvSpPr/>
          <p:nvPr/>
        </p:nvSpPr>
        <p:spPr>
          <a:xfrm>
            <a:off x="4691562" y="4639328"/>
            <a:ext cx="1835352" cy="1689555"/>
          </a:xfrm>
          <a:custGeom>
            <a:avLst/>
            <a:gdLst/>
            <a:ahLst/>
            <a:cxnLst/>
            <a:rect l="l" t="t" r="r" b="b"/>
            <a:pathLst>
              <a:path w="106296" h="97852" extrusionOk="0">
                <a:moveTo>
                  <a:pt x="52944" y="1"/>
                </a:moveTo>
                <a:cubicBezTo>
                  <a:pt x="44789" y="1"/>
                  <a:pt x="36570" y="2037"/>
                  <a:pt x="29078" y="6226"/>
                </a:cubicBezTo>
                <a:cubicBezTo>
                  <a:pt x="9644" y="17097"/>
                  <a:pt x="1" y="39705"/>
                  <a:pt x="5611" y="61252"/>
                </a:cubicBezTo>
                <a:cubicBezTo>
                  <a:pt x="11221" y="82800"/>
                  <a:pt x="30668" y="97838"/>
                  <a:pt x="52934" y="97851"/>
                </a:cubicBezTo>
                <a:cubicBezTo>
                  <a:pt x="53860" y="97851"/>
                  <a:pt x="54611" y="97100"/>
                  <a:pt x="54611" y="96174"/>
                </a:cubicBezTo>
                <a:cubicBezTo>
                  <a:pt x="54611" y="95241"/>
                  <a:pt x="53860" y="94496"/>
                  <a:pt x="52934" y="94496"/>
                </a:cubicBezTo>
                <a:cubicBezTo>
                  <a:pt x="27796" y="94496"/>
                  <a:pt x="7349" y="74042"/>
                  <a:pt x="7349" y="48905"/>
                </a:cubicBezTo>
                <a:cubicBezTo>
                  <a:pt x="7349" y="23767"/>
                  <a:pt x="27796" y="3313"/>
                  <a:pt x="52934" y="3313"/>
                </a:cubicBezTo>
                <a:cubicBezTo>
                  <a:pt x="78071" y="3313"/>
                  <a:pt x="98525" y="23767"/>
                  <a:pt x="98525" y="48905"/>
                </a:cubicBezTo>
                <a:cubicBezTo>
                  <a:pt x="98532" y="57326"/>
                  <a:pt x="96203" y="65587"/>
                  <a:pt x="91788" y="72761"/>
                </a:cubicBezTo>
                <a:cubicBezTo>
                  <a:pt x="91305" y="73552"/>
                  <a:pt x="91546" y="74586"/>
                  <a:pt x="92338" y="75069"/>
                </a:cubicBezTo>
                <a:cubicBezTo>
                  <a:pt x="92614" y="75240"/>
                  <a:pt x="92919" y="75321"/>
                  <a:pt x="93220" y="75321"/>
                </a:cubicBezTo>
                <a:cubicBezTo>
                  <a:pt x="93783" y="75321"/>
                  <a:pt x="94332" y="75037"/>
                  <a:pt x="94646" y="74526"/>
                </a:cubicBezTo>
                <a:cubicBezTo>
                  <a:pt x="106296" y="55548"/>
                  <a:pt x="103665" y="31102"/>
                  <a:pt x="88251" y="15043"/>
                </a:cubicBezTo>
                <a:cubicBezTo>
                  <a:pt x="78776" y="5172"/>
                  <a:pt x="65941" y="1"/>
                  <a:pt x="5294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9" name="Google Shape;964;p34">
            <a:extLst>
              <a:ext uri="{FF2B5EF4-FFF2-40B4-BE49-F238E27FC236}">
                <a16:creationId xmlns:a16="http://schemas.microsoft.com/office/drawing/2014/main" id="{875A9BAE-3E36-4523-9C04-A165AF52C30B}"/>
              </a:ext>
            </a:extLst>
          </p:cNvPr>
          <p:cNvSpPr/>
          <p:nvPr/>
        </p:nvSpPr>
        <p:spPr>
          <a:xfrm>
            <a:off x="9470926" y="4937543"/>
            <a:ext cx="927655" cy="1359351"/>
          </a:xfrm>
          <a:custGeom>
            <a:avLst/>
            <a:gdLst/>
            <a:ahLst/>
            <a:cxnLst/>
            <a:rect l="l" t="t" r="r" b="b"/>
            <a:pathLst>
              <a:path w="53726" h="78728" extrusionOk="0">
                <a:moveTo>
                  <a:pt x="14041" y="1"/>
                </a:moveTo>
                <a:cubicBezTo>
                  <a:pt x="13526" y="1"/>
                  <a:pt x="13017" y="237"/>
                  <a:pt x="12684" y="683"/>
                </a:cubicBezTo>
                <a:cubicBezTo>
                  <a:pt x="1685" y="15534"/>
                  <a:pt x="1" y="35323"/>
                  <a:pt x="8322" y="51825"/>
                </a:cubicBezTo>
                <a:cubicBezTo>
                  <a:pt x="16644" y="68322"/>
                  <a:pt x="33538" y="78727"/>
                  <a:pt x="52012" y="78727"/>
                </a:cubicBezTo>
                <a:cubicBezTo>
                  <a:pt x="52024" y="78727"/>
                  <a:pt x="52036" y="78727"/>
                  <a:pt x="52048" y="78727"/>
                </a:cubicBezTo>
                <a:cubicBezTo>
                  <a:pt x="52974" y="78727"/>
                  <a:pt x="53725" y="77975"/>
                  <a:pt x="53725" y="77049"/>
                </a:cubicBezTo>
                <a:cubicBezTo>
                  <a:pt x="53725" y="76117"/>
                  <a:pt x="52974" y="75372"/>
                  <a:pt x="52048" y="75372"/>
                </a:cubicBezTo>
                <a:cubicBezTo>
                  <a:pt x="26910" y="75372"/>
                  <a:pt x="6456" y="54918"/>
                  <a:pt x="6456" y="29780"/>
                </a:cubicBezTo>
                <a:cubicBezTo>
                  <a:pt x="6456" y="19936"/>
                  <a:pt x="9543" y="10561"/>
                  <a:pt x="15381" y="2677"/>
                </a:cubicBezTo>
                <a:cubicBezTo>
                  <a:pt x="15932" y="1932"/>
                  <a:pt x="15777" y="885"/>
                  <a:pt x="15032" y="328"/>
                </a:cubicBezTo>
                <a:cubicBezTo>
                  <a:pt x="14733" y="107"/>
                  <a:pt x="14386" y="1"/>
                  <a:pt x="1404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0" name="Google Shape;965;p34">
            <a:extLst>
              <a:ext uri="{FF2B5EF4-FFF2-40B4-BE49-F238E27FC236}">
                <a16:creationId xmlns:a16="http://schemas.microsoft.com/office/drawing/2014/main" id="{2F396461-4BFF-4E4B-B61D-4C4384267EBB}"/>
              </a:ext>
            </a:extLst>
          </p:cNvPr>
          <p:cNvSpPr/>
          <p:nvPr/>
        </p:nvSpPr>
        <p:spPr>
          <a:xfrm>
            <a:off x="7166895" y="4636371"/>
            <a:ext cx="874008" cy="1690296"/>
          </a:xfrm>
          <a:custGeom>
            <a:avLst/>
            <a:gdLst/>
            <a:ahLst/>
            <a:cxnLst/>
            <a:rect l="l" t="t" r="r" b="b"/>
            <a:pathLst>
              <a:path w="50619" h="97895" extrusionOk="0">
                <a:moveTo>
                  <a:pt x="48941" y="1"/>
                </a:moveTo>
                <a:cubicBezTo>
                  <a:pt x="35963" y="1"/>
                  <a:pt x="23514" y="5154"/>
                  <a:pt x="14334" y="14334"/>
                </a:cubicBezTo>
                <a:cubicBezTo>
                  <a:pt x="5154" y="23514"/>
                  <a:pt x="1" y="35962"/>
                  <a:pt x="1" y="48947"/>
                </a:cubicBezTo>
                <a:cubicBezTo>
                  <a:pt x="1" y="61926"/>
                  <a:pt x="5154" y="74374"/>
                  <a:pt x="14334" y="83554"/>
                </a:cubicBezTo>
                <a:cubicBezTo>
                  <a:pt x="23514" y="92734"/>
                  <a:pt x="35963" y="97894"/>
                  <a:pt x="48941" y="97894"/>
                </a:cubicBezTo>
                <a:cubicBezTo>
                  <a:pt x="49867" y="97894"/>
                  <a:pt x="50618" y="97142"/>
                  <a:pt x="50618" y="96216"/>
                </a:cubicBezTo>
                <a:cubicBezTo>
                  <a:pt x="50618" y="95284"/>
                  <a:pt x="49867" y="94539"/>
                  <a:pt x="48941" y="94539"/>
                </a:cubicBezTo>
                <a:cubicBezTo>
                  <a:pt x="23803" y="94539"/>
                  <a:pt x="3356" y="74085"/>
                  <a:pt x="3356" y="48947"/>
                </a:cubicBezTo>
                <a:cubicBezTo>
                  <a:pt x="3356" y="23810"/>
                  <a:pt x="23803" y="3356"/>
                  <a:pt x="48941" y="3356"/>
                </a:cubicBezTo>
                <a:cubicBezTo>
                  <a:pt x="49867" y="3356"/>
                  <a:pt x="50618" y="2604"/>
                  <a:pt x="50618" y="1678"/>
                </a:cubicBezTo>
                <a:cubicBezTo>
                  <a:pt x="50618" y="752"/>
                  <a:pt x="49867" y="1"/>
                  <a:pt x="4894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1" name="Google Shape;966;p34">
            <a:extLst>
              <a:ext uri="{FF2B5EF4-FFF2-40B4-BE49-F238E27FC236}">
                <a16:creationId xmlns:a16="http://schemas.microsoft.com/office/drawing/2014/main" id="{4935CE60-8B97-4031-B925-91A9F3506829}"/>
              </a:ext>
            </a:extLst>
          </p:cNvPr>
          <p:cNvSpPr txBox="1">
            <a:spLocks/>
          </p:cNvSpPr>
          <p:nvPr/>
        </p:nvSpPr>
        <p:spPr>
          <a:xfrm>
            <a:off x="2158549" y="6391148"/>
            <a:ext cx="2132769" cy="876787"/>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s" sz="2800" b="0" i="0" u="none" strike="noStrike" kern="1200" cap="none" spc="0" normalizeH="0" baseline="0" noProof="0">
                <a:ln>
                  <a:noFill/>
                </a:ln>
                <a:solidFill>
                  <a:srgbClr val="272E3A"/>
                </a:solidFill>
                <a:effectLst/>
                <a:uLnTx/>
                <a:uFillTx/>
                <a:latin typeface="Montserrat"/>
                <a:ea typeface="+mj-ea"/>
                <a:cs typeface="+mj-cs"/>
              </a:rPr>
              <a:t>80%</a:t>
            </a:r>
          </a:p>
        </p:txBody>
      </p:sp>
      <p:sp>
        <p:nvSpPr>
          <p:cNvPr id="72" name="Google Shape;967;p34">
            <a:extLst>
              <a:ext uri="{FF2B5EF4-FFF2-40B4-BE49-F238E27FC236}">
                <a16:creationId xmlns:a16="http://schemas.microsoft.com/office/drawing/2014/main" id="{B488961A-940D-4FA0-B22A-A419EE6C8866}"/>
              </a:ext>
            </a:extLst>
          </p:cNvPr>
          <p:cNvSpPr txBox="1">
            <a:spLocks/>
          </p:cNvSpPr>
          <p:nvPr/>
        </p:nvSpPr>
        <p:spPr>
          <a:xfrm>
            <a:off x="4542581" y="6391148"/>
            <a:ext cx="2132769" cy="876787"/>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s" sz="2800" b="0" i="0" u="none" strike="noStrike" kern="1200" cap="none" spc="0" normalizeH="0" baseline="0" noProof="0">
                <a:ln>
                  <a:noFill/>
                </a:ln>
                <a:solidFill>
                  <a:srgbClr val="272E3A"/>
                </a:solidFill>
                <a:effectLst/>
                <a:uLnTx/>
                <a:uFillTx/>
                <a:latin typeface="Montserrat"/>
                <a:ea typeface="+mj-ea"/>
                <a:cs typeface="+mj-cs"/>
              </a:rPr>
              <a:t>90%</a:t>
            </a:r>
          </a:p>
        </p:txBody>
      </p:sp>
      <p:sp>
        <p:nvSpPr>
          <p:cNvPr id="73" name="Google Shape;968;p34">
            <a:extLst>
              <a:ext uri="{FF2B5EF4-FFF2-40B4-BE49-F238E27FC236}">
                <a16:creationId xmlns:a16="http://schemas.microsoft.com/office/drawing/2014/main" id="{BAB313AF-B715-4170-8069-69E20B0FFD49}"/>
              </a:ext>
            </a:extLst>
          </p:cNvPr>
          <p:cNvSpPr txBox="1">
            <a:spLocks/>
          </p:cNvSpPr>
          <p:nvPr/>
        </p:nvSpPr>
        <p:spPr>
          <a:xfrm>
            <a:off x="6929480" y="6391148"/>
            <a:ext cx="2132769" cy="876787"/>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s" sz="2800" b="0" i="0" u="none" strike="noStrike" kern="1200" cap="none" spc="0" normalizeH="0" baseline="0" noProof="0">
                <a:ln>
                  <a:noFill/>
                </a:ln>
                <a:solidFill>
                  <a:srgbClr val="272E3A"/>
                </a:solidFill>
                <a:effectLst/>
                <a:uLnTx/>
                <a:uFillTx/>
                <a:latin typeface="Montserrat"/>
                <a:ea typeface="+mj-ea"/>
                <a:cs typeface="+mj-cs"/>
              </a:rPr>
              <a:t>50%</a:t>
            </a:r>
          </a:p>
        </p:txBody>
      </p:sp>
      <p:sp>
        <p:nvSpPr>
          <p:cNvPr id="74" name="Google Shape;969;p34">
            <a:extLst>
              <a:ext uri="{FF2B5EF4-FFF2-40B4-BE49-F238E27FC236}">
                <a16:creationId xmlns:a16="http://schemas.microsoft.com/office/drawing/2014/main" id="{0A63396C-4591-48F8-9F35-F47F8F69F0D9}"/>
              </a:ext>
            </a:extLst>
          </p:cNvPr>
          <p:cNvSpPr txBox="1">
            <a:spLocks/>
          </p:cNvSpPr>
          <p:nvPr/>
        </p:nvSpPr>
        <p:spPr>
          <a:xfrm>
            <a:off x="9316378" y="6391148"/>
            <a:ext cx="2132769" cy="876787"/>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s" sz="2800" b="0" i="0" u="none" strike="noStrike" kern="1200" cap="none" spc="0" normalizeH="0" baseline="0" noProof="0">
                <a:ln>
                  <a:noFill/>
                </a:ln>
                <a:solidFill>
                  <a:srgbClr val="272E3A"/>
                </a:solidFill>
                <a:effectLst/>
                <a:uLnTx/>
                <a:uFillTx/>
                <a:latin typeface="Montserrat"/>
                <a:ea typeface="+mj-ea"/>
                <a:cs typeface="+mj-cs"/>
              </a:rPr>
              <a:t>45%</a:t>
            </a:r>
          </a:p>
        </p:txBody>
      </p:sp>
      <p:sp>
        <p:nvSpPr>
          <p:cNvPr id="75" name="Google Shape;917;p34">
            <a:extLst>
              <a:ext uri="{FF2B5EF4-FFF2-40B4-BE49-F238E27FC236}">
                <a16:creationId xmlns:a16="http://schemas.microsoft.com/office/drawing/2014/main" id="{E288072A-ADEA-4A2D-9E6E-DCE185989120}"/>
              </a:ext>
            </a:extLst>
          </p:cNvPr>
          <p:cNvSpPr txBox="1">
            <a:spLocks/>
          </p:cNvSpPr>
          <p:nvPr/>
        </p:nvSpPr>
        <p:spPr>
          <a:xfrm>
            <a:off x="2021860" y="9769971"/>
            <a:ext cx="2132769" cy="876787"/>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2400" b="0" i="0" u="none" strike="noStrike" kern="1200" cap="none" spc="0" normalizeH="0" baseline="0" noProof="0">
                <a:ln>
                  <a:noFill/>
                </a:ln>
                <a:solidFill>
                  <a:srgbClr val="272E3A"/>
                </a:solidFill>
                <a:effectLst/>
                <a:uLnTx/>
                <a:uFillTx/>
                <a:latin typeface="Montserrat"/>
                <a:ea typeface="+mj-ea"/>
                <a:cs typeface="+mj-cs"/>
              </a:rPr>
              <a:t>Title</a:t>
            </a:r>
          </a:p>
        </p:txBody>
      </p:sp>
      <p:sp>
        <p:nvSpPr>
          <p:cNvPr id="76" name="Google Shape;917;p34">
            <a:extLst>
              <a:ext uri="{FF2B5EF4-FFF2-40B4-BE49-F238E27FC236}">
                <a16:creationId xmlns:a16="http://schemas.microsoft.com/office/drawing/2014/main" id="{D5DAC154-12EC-446D-B852-FC8FE017C743}"/>
              </a:ext>
            </a:extLst>
          </p:cNvPr>
          <p:cNvSpPr txBox="1">
            <a:spLocks/>
          </p:cNvSpPr>
          <p:nvPr/>
        </p:nvSpPr>
        <p:spPr>
          <a:xfrm>
            <a:off x="2021860" y="10716199"/>
            <a:ext cx="2132769" cy="876787"/>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2400" b="0" i="0" u="none" strike="noStrike" kern="1200" cap="none" spc="0" normalizeH="0" baseline="0" noProof="0">
                <a:ln>
                  <a:noFill/>
                </a:ln>
                <a:solidFill>
                  <a:srgbClr val="272E3A"/>
                </a:solidFill>
                <a:effectLst/>
                <a:uLnTx/>
                <a:uFillTx/>
                <a:latin typeface="Montserrat"/>
                <a:ea typeface="+mj-ea"/>
                <a:cs typeface="+mj-cs"/>
              </a:rPr>
              <a:t>Title</a:t>
            </a:r>
          </a:p>
        </p:txBody>
      </p:sp>
    </p:spTree>
    <p:extLst>
      <p:ext uri="{BB962C8B-B14F-4D97-AF65-F5344CB8AC3E}">
        <p14:creationId xmlns:p14="http://schemas.microsoft.com/office/powerpoint/2010/main" val="7743681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974;p35">
            <a:extLst>
              <a:ext uri="{FF2B5EF4-FFF2-40B4-BE49-F238E27FC236}">
                <a16:creationId xmlns:a16="http://schemas.microsoft.com/office/drawing/2014/main" id="{038D051E-CEF2-4CF4-9C82-16ABC7F6FB0B}"/>
              </a:ext>
            </a:extLst>
          </p:cNvPr>
          <p:cNvSpPr/>
          <p:nvPr/>
        </p:nvSpPr>
        <p:spPr>
          <a:xfrm>
            <a:off x="3075265" y="10799944"/>
            <a:ext cx="1139851" cy="470260"/>
          </a:xfrm>
          <a:custGeom>
            <a:avLst/>
            <a:gdLst/>
            <a:ahLst/>
            <a:cxnLst/>
            <a:rect l="l" t="t" r="r" b="b"/>
            <a:pathLst>
              <a:path w="17098" h="7054" extrusionOk="0">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 name="Google Shape;975;p35">
            <a:extLst>
              <a:ext uri="{FF2B5EF4-FFF2-40B4-BE49-F238E27FC236}">
                <a16:creationId xmlns:a16="http://schemas.microsoft.com/office/drawing/2014/main" id="{C4DED39B-6EFA-42C1-BE3C-6C1570BBE039}"/>
              </a:ext>
            </a:extLst>
          </p:cNvPr>
          <p:cNvSpPr/>
          <p:nvPr/>
        </p:nvSpPr>
        <p:spPr>
          <a:xfrm>
            <a:off x="1646486" y="3687115"/>
            <a:ext cx="1185983" cy="815521"/>
          </a:xfrm>
          <a:custGeom>
            <a:avLst/>
            <a:gdLst/>
            <a:ahLst/>
            <a:cxnLst/>
            <a:rect l="l" t="t" r="r" b="b"/>
            <a:pathLst>
              <a:path w="17790" h="12233" extrusionOk="0">
                <a:moveTo>
                  <a:pt x="2694" y="1"/>
                </a:moveTo>
                <a:cubicBezTo>
                  <a:pt x="2020" y="1"/>
                  <a:pt x="1470" y="551"/>
                  <a:pt x="1470" y="1225"/>
                </a:cubicBezTo>
                <a:cubicBezTo>
                  <a:pt x="1470" y="1900"/>
                  <a:pt x="2020" y="2449"/>
                  <a:pt x="2694" y="2449"/>
                </a:cubicBezTo>
                <a:lnTo>
                  <a:pt x="3398" y="2449"/>
                </a:lnTo>
                <a:cubicBezTo>
                  <a:pt x="4065" y="2460"/>
                  <a:pt x="4597" y="3007"/>
                  <a:pt x="4597" y="3670"/>
                </a:cubicBezTo>
                <a:cubicBezTo>
                  <a:pt x="4597" y="4337"/>
                  <a:pt x="4065" y="4880"/>
                  <a:pt x="3398" y="4894"/>
                </a:cubicBezTo>
                <a:lnTo>
                  <a:pt x="1224" y="4894"/>
                </a:lnTo>
                <a:cubicBezTo>
                  <a:pt x="550" y="4894"/>
                  <a:pt x="0" y="5441"/>
                  <a:pt x="0" y="6119"/>
                </a:cubicBezTo>
                <a:cubicBezTo>
                  <a:pt x="0" y="6793"/>
                  <a:pt x="550" y="7339"/>
                  <a:pt x="1224" y="7339"/>
                </a:cubicBezTo>
                <a:lnTo>
                  <a:pt x="6814" y="7339"/>
                </a:lnTo>
                <a:cubicBezTo>
                  <a:pt x="6821" y="7339"/>
                  <a:pt x="6828" y="7339"/>
                  <a:pt x="6835" y="7339"/>
                </a:cubicBezTo>
                <a:cubicBezTo>
                  <a:pt x="7511" y="7339"/>
                  <a:pt x="8061" y="7885"/>
                  <a:pt x="8061" y="8564"/>
                </a:cubicBezTo>
                <a:cubicBezTo>
                  <a:pt x="8061" y="9242"/>
                  <a:pt x="7511" y="9788"/>
                  <a:pt x="6835" y="9788"/>
                </a:cubicBezTo>
                <a:cubicBezTo>
                  <a:pt x="6828" y="9788"/>
                  <a:pt x="6821" y="9788"/>
                  <a:pt x="6814" y="9788"/>
                </a:cubicBezTo>
                <a:lnTo>
                  <a:pt x="6279" y="9788"/>
                </a:lnTo>
                <a:cubicBezTo>
                  <a:pt x="5601" y="9788"/>
                  <a:pt x="5055" y="10334"/>
                  <a:pt x="5055" y="11009"/>
                </a:cubicBezTo>
                <a:cubicBezTo>
                  <a:pt x="5055" y="11687"/>
                  <a:pt x="5601" y="12233"/>
                  <a:pt x="6279" y="12233"/>
                </a:cubicBezTo>
                <a:lnTo>
                  <a:pt x="16569" y="12233"/>
                </a:lnTo>
                <a:cubicBezTo>
                  <a:pt x="17243" y="12233"/>
                  <a:pt x="17789" y="11687"/>
                  <a:pt x="17789" y="11009"/>
                </a:cubicBezTo>
                <a:cubicBezTo>
                  <a:pt x="17789" y="10334"/>
                  <a:pt x="17243" y="9788"/>
                  <a:pt x="16569" y="9788"/>
                </a:cubicBezTo>
                <a:lnTo>
                  <a:pt x="11543" y="9788"/>
                </a:lnTo>
                <a:cubicBezTo>
                  <a:pt x="11536" y="9788"/>
                  <a:pt x="11530" y="9788"/>
                  <a:pt x="11523" y="9788"/>
                </a:cubicBezTo>
                <a:cubicBezTo>
                  <a:pt x="10847" y="9788"/>
                  <a:pt x="10297" y="9242"/>
                  <a:pt x="10297" y="8564"/>
                </a:cubicBezTo>
                <a:cubicBezTo>
                  <a:pt x="10297" y="7885"/>
                  <a:pt x="10847" y="7339"/>
                  <a:pt x="11523" y="7339"/>
                </a:cubicBezTo>
                <a:cubicBezTo>
                  <a:pt x="11530" y="7339"/>
                  <a:pt x="11536" y="7339"/>
                  <a:pt x="11543" y="7339"/>
                </a:cubicBezTo>
                <a:lnTo>
                  <a:pt x="12247" y="7339"/>
                </a:lnTo>
                <a:cubicBezTo>
                  <a:pt x="12925" y="7339"/>
                  <a:pt x="13471" y="6793"/>
                  <a:pt x="13471" y="6119"/>
                </a:cubicBezTo>
                <a:cubicBezTo>
                  <a:pt x="13471" y="5441"/>
                  <a:pt x="12925" y="4894"/>
                  <a:pt x="12247" y="4894"/>
                </a:cubicBezTo>
                <a:lnTo>
                  <a:pt x="7258" y="4894"/>
                </a:lnTo>
                <a:cubicBezTo>
                  <a:pt x="6591" y="4880"/>
                  <a:pt x="6059" y="4337"/>
                  <a:pt x="6059" y="3670"/>
                </a:cubicBezTo>
                <a:cubicBezTo>
                  <a:pt x="6059" y="3007"/>
                  <a:pt x="6591" y="2460"/>
                  <a:pt x="7258" y="2449"/>
                </a:cubicBezTo>
                <a:lnTo>
                  <a:pt x="7734" y="2449"/>
                </a:lnTo>
                <a:cubicBezTo>
                  <a:pt x="8409" y="2449"/>
                  <a:pt x="8959" y="1900"/>
                  <a:pt x="8959" y="1225"/>
                </a:cubicBezTo>
                <a:cubicBezTo>
                  <a:pt x="8959" y="551"/>
                  <a:pt x="8409" y="1"/>
                  <a:pt x="7734" y="1"/>
                </a:cubicBezTo>
                <a:close/>
              </a:path>
            </a:pathLst>
          </a:custGeom>
          <a:solidFill>
            <a:srgbClr val="F7CE7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 name="Google Shape;976;p35">
            <a:extLst>
              <a:ext uri="{FF2B5EF4-FFF2-40B4-BE49-F238E27FC236}">
                <a16:creationId xmlns:a16="http://schemas.microsoft.com/office/drawing/2014/main" id="{D055805F-0A3B-4914-B10D-170257652AFA}"/>
              </a:ext>
            </a:extLst>
          </p:cNvPr>
          <p:cNvSpPr txBox="1"/>
          <p:nvPr/>
        </p:nvSpPr>
        <p:spPr>
          <a:xfrm>
            <a:off x="11555660" y="1872310"/>
            <a:ext cx="6243110" cy="2271167"/>
          </a:xfrm>
          <a:prstGeom prst="rect">
            <a:avLst/>
          </a:prstGeom>
          <a:noFill/>
          <a:ln>
            <a:noFill/>
          </a:ln>
        </p:spPr>
        <p:txBody>
          <a:bodyPr spcFirstLastPara="1" wrap="square" lIns="243796" tIns="243796" rIns="243796" bIns="243796" anchor="ctr" anchorCtr="0">
            <a:noAutofit/>
          </a:bodyPr>
          <a:lstStyle/>
          <a:p>
            <a:pPr marL="0" marR="0" lvl="0" indent="0" algn="ctr" defTabSz="2438430" rtl="0" eaLnBrk="1" fontAlgn="auto" latinLnBrk="0" hangingPunct="1">
              <a:lnSpc>
                <a:spcPct val="100000"/>
              </a:lnSpc>
              <a:spcBef>
                <a:spcPts val="0"/>
              </a:spcBef>
              <a:spcAft>
                <a:spcPts val="0"/>
              </a:spcAft>
              <a:buClr>
                <a:srgbClr val="000000"/>
              </a:buClr>
              <a:buSzTx/>
              <a:buFontTx/>
              <a:buNone/>
              <a:tabLst/>
              <a:defRPr/>
            </a:pPr>
            <a:r>
              <a:rPr kumimoji="0" lang="es" sz="19200" b="0" i="0" u="none" strike="noStrike" kern="0" cap="none" spc="0" normalizeH="0" baseline="0" noProof="0">
                <a:ln>
                  <a:noFill/>
                </a:ln>
                <a:solidFill>
                  <a:srgbClr val="FFFFFF"/>
                </a:solidFill>
                <a:effectLst/>
                <a:uLnTx/>
                <a:uFillTx/>
                <a:latin typeface="Saira Condensed ExtraBold"/>
                <a:ea typeface="Saira Condensed ExtraBold"/>
                <a:cs typeface="Saira Condensed ExtraBold"/>
                <a:sym typeface="Saira Condensed ExtraBold"/>
              </a:rPr>
              <a:t>70%</a:t>
            </a:r>
            <a:endParaRPr kumimoji="0" sz="19200" b="0" i="0" u="none" strike="noStrike" kern="0" cap="none" spc="0" normalizeH="0" baseline="0" noProof="0">
              <a:ln>
                <a:noFill/>
              </a:ln>
              <a:solidFill>
                <a:srgbClr val="FFFFFF"/>
              </a:solidFill>
              <a:effectLst/>
              <a:uLnTx/>
              <a:uFillTx/>
              <a:latin typeface="Saira Condensed ExtraBold"/>
              <a:ea typeface="Saira Condensed ExtraBold"/>
              <a:cs typeface="Saira Condensed ExtraBold"/>
              <a:sym typeface="Saira Condensed ExtraBold"/>
            </a:endParaRPr>
          </a:p>
        </p:txBody>
      </p:sp>
      <p:sp>
        <p:nvSpPr>
          <p:cNvPr id="5" name="Google Shape;977;p35">
            <a:extLst>
              <a:ext uri="{FF2B5EF4-FFF2-40B4-BE49-F238E27FC236}">
                <a16:creationId xmlns:a16="http://schemas.microsoft.com/office/drawing/2014/main" id="{175EA87D-D281-438D-9942-045A9608DD20}"/>
              </a:ext>
            </a:extLst>
          </p:cNvPr>
          <p:cNvSpPr txBox="1"/>
          <p:nvPr/>
        </p:nvSpPr>
        <p:spPr>
          <a:xfrm>
            <a:off x="11916855" y="4235294"/>
            <a:ext cx="5520720" cy="837588"/>
          </a:xfrm>
          <a:prstGeom prst="rect">
            <a:avLst/>
          </a:prstGeom>
          <a:noFill/>
          <a:ln>
            <a:noFill/>
          </a:ln>
        </p:spPr>
        <p:txBody>
          <a:bodyPr spcFirstLastPara="1" wrap="square" lIns="243796" tIns="243796" rIns="243796" bIns="243796" anchor="t" anchorCtr="0">
            <a:noAutofit/>
          </a:bodyPr>
          <a:lstStyle/>
          <a:p>
            <a:pPr marL="0" marR="0" lvl="0" indent="0" algn="ctr" defTabSz="2438430" rtl="0" eaLnBrk="1" fontAlgn="auto" latinLnBrk="0" hangingPunct="1">
              <a:lnSpc>
                <a:spcPct val="100000"/>
              </a:lnSpc>
              <a:spcBef>
                <a:spcPts val="0"/>
              </a:spcBef>
              <a:spcAft>
                <a:spcPts val="0"/>
              </a:spcAft>
              <a:buClr>
                <a:srgbClr val="000000"/>
              </a:buClr>
              <a:buSzTx/>
              <a:buFontTx/>
              <a:buNone/>
              <a:tabLst/>
              <a:defRPr/>
            </a:pPr>
            <a:r>
              <a:rPr kumimoji="0" lang="es" sz="3733" b="0" i="0" u="none" strike="noStrike" kern="0" cap="none" spc="0" normalizeH="0" baseline="0" noProof="0">
                <a:ln>
                  <a:noFill/>
                </a:ln>
                <a:solidFill>
                  <a:srgbClr val="FFFFFF"/>
                </a:solidFill>
                <a:effectLst/>
                <a:uLnTx/>
                <a:uFillTx/>
                <a:latin typeface="Lato Light"/>
                <a:ea typeface="Lato Light"/>
                <a:cs typeface="Lato Light"/>
                <a:sym typeface="Lato Light"/>
              </a:rPr>
              <a:t>Patients cured</a:t>
            </a:r>
            <a:endParaRPr kumimoji="0" sz="3733" b="0" i="0" u="none" strike="noStrike" kern="0" cap="none" spc="0" normalizeH="0" baseline="0" noProof="0">
              <a:ln>
                <a:noFill/>
              </a:ln>
              <a:solidFill>
                <a:srgbClr val="FFFFFF"/>
              </a:solidFill>
              <a:effectLst/>
              <a:uLnTx/>
              <a:uFillTx/>
              <a:latin typeface="Lato Light"/>
              <a:ea typeface="Lato Light"/>
              <a:cs typeface="Lato Light"/>
              <a:sym typeface="Lato Light"/>
            </a:endParaRPr>
          </a:p>
        </p:txBody>
      </p:sp>
      <p:sp>
        <p:nvSpPr>
          <p:cNvPr id="6" name="Google Shape;978;p35">
            <a:extLst>
              <a:ext uri="{FF2B5EF4-FFF2-40B4-BE49-F238E27FC236}">
                <a16:creationId xmlns:a16="http://schemas.microsoft.com/office/drawing/2014/main" id="{47960DFD-B4BE-42E2-9814-DA1B6D7DCFD8}"/>
              </a:ext>
            </a:extLst>
          </p:cNvPr>
          <p:cNvSpPr txBox="1">
            <a:spLocks/>
          </p:cNvSpPr>
          <p:nvPr/>
        </p:nvSpPr>
        <p:spPr>
          <a:xfrm>
            <a:off x="17066530" y="5596419"/>
            <a:ext cx="6680177" cy="2523163"/>
          </a:xfrm>
          <a:prstGeom prst="rect">
            <a:avLst/>
          </a:prstGeom>
        </p:spPr>
        <p:txBody>
          <a:bodyPr spcFirstLastPara="1" wrap="square" lIns="243796" tIns="243796" rIns="243796" bIns="243796"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7199" b="0" i="0" u="none" strike="noStrike" kern="1200" cap="none" spc="0" normalizeH="0" baseline="0" noProof="0">
                <a:ln>
                  <a:noFill/>
                </a:ln>
                <a:solidFill>
                  <a:srgbClr val="FFFFFF"/>
                </a:solidFill>
                <a:effectLst/>
                <a:uLnTx/>
                <a:uFillTx/>
                <a:latin typeface="Montserrat SemiBold"/>
                <a:ea typeface="+mj-ea"/>
                <a:cs typeface="+mj-cs"/>
              </a:rPr>
              <a:t>Success Rate</a:t>
            </a:r>
          </a:p>
        </p:txBody>
      </p:sp>
      <p:cxnSp>
        <p:nvCxnSpPr>
          <p:cNvPr id="7" name="Google Shape;979;p35">
            <a:extLst>
              <a:ext uri="{FF2B5EF4-FFF2-40B4-BE49-F238E27FC236}">
                <a16:creationId xmlns:a16="http://schemas.microsoft.com/office/drawing/2014/main" id="{4DCC4C51-DDCD-4429-AE42-77C0AB657997}"/>
              </a:ext>
            </a:extLst>
          </p:cNvPr>
          <p:cNvCxnSpPr/>
          <p:nvPr/>
        </p:nvCxnSpPr>
        <p:spPr>
          <a:xfrm>
            <a:off x="7493996" y="7168863"/>
            <a:ext cx="4103141" cy="0"/>
          </a:xfrm>
          <a:prstGeom prst="straightConnector1">
            <a:avLst/>
          </a:prstGeom>
          <a:noFill/>
          <a:ln w="19050" cap="flat" cmpd="sng">
            <a:solidFill>
              <a:schemeClr val="lt1"/>
            </a:solidFill>
            <a:prstDash val="solid"/>
            <a:round/>
            <a:headEnd type="none" w="med" len="med"/>
            <a:tailEnd type="diamond" w="med" len="med"/>
          </a:ln>
        </p:spPr>
      </p:cxnSp>
      <p:pic>
        <p:nvPicPr>
          <p:cNvPr id="8" name="Google Shape;980;p35">
            <a:extLst>
              <a:ext uri="{FF2B5EF4-FFF2-40B4-BE49-F238E27FC236}">
                <a16:creationId xmlns:a16="http://schemas.microsoft.com/office/drawing/2014/main" id="{6AA8F6C9-4C92-4A91-8B8B-B426D3549547}"/>
              </a:ext>
            </a:extLst>
          </p:cNvPr>
          <p:cNvPicPr preferRelativeResize="0"/>
          <p:nvPr/>
        </p:nvPicPr>
        <p:blipFill>
          <a:blip r:embed="rId2">
            <a:alphaModFix/>
          </a:blip>
          <a:stretch>
            <a:fillRect/>
          </a:stretch>
        </p:blipFill>
        <p:spPr>
          <a:xfrm>
            <a:off x="12854658" y="6096786"/>
            <a:ext cx="3645115" cy="2523171"/>
          </a:xfrm>
          <a:prstGeom prst="rect">
            <a:avLst/>
          </a:prstGeom>
          <a:noFill/>
          <a:ln>
            <a:noFill/>
          </a:ln>
        </p:spPr>
      </p:pic>
      <p:sp>
        <p:nvSpPr>
          <p:cNvPr id="9" name="Google Shape;981;p35">
            <a:extLst>
              <a:ext uri="{FF2B5EF4-FFF2-40B4-BE49-F238E27FC236}">
                <a16:creationId xmlns:a16="http://schemas.microsoft.com/office/drawing/2014/main" id="{4B198588-CDC8-4E39-9562-BFF1E4689917}"/>
              </a:ext>
            </a:extLst>
          </p:cNvPr>
          <p:cNvSpPr txBox="1"/>
          <p:nvPr/>
        </p:nvSpPr>
        <p:spPr>
          <a:xfrm>
            <a:off x="11555660" y="9243230"/>
            <a:ext cx="6243110" cy="2271167"/>
          </a:xfrm>
          <a:prstGeom prst="rect">
            <a:avLst/>
          </a:prstGeom>
          <a:noFill/>
          <a:ln>
            <a:noFill/>
          </a:ln>
        </p:spPr>
        <p:txBody>
          <a:bodyPr spcFirstLastPara="1" wrap="square" lIns="243796" tIns="243796" rIns="243796" bIns="243796" anchor="ctr" anchorCtr="0">
            <a:noAutofit/>
          </a:bodyPr>
          <a:lstStyle/>
          <a:p>
            <a:pPr marL="0" marR="0" lvl="0" indent="0" algn="ctr" defTabSz="2438430" rtl="0" eaLnBrk="1" fontAlgn="auto" latinLnBrk="0" hangingPunct="1">
              <a:lnSpc>
                <a:spcPct val="100000"/>
              </a:lnSpc>
              <a:spcBef>
                <a:spcPts val="0"/>
              </a:spcBef>
              <a:spcAft>
                <a:spcPts val="0"/>
              </a:spcAft>
              <a:buClr>
                <a:srgbClr val="000000"/>
              </a:buClr>
              <a:buSzTx/>
              <a:buFontTx/>
              <a:buNone/>
              <a:tabLst/>
              <a:defRPr/>
            </a:pPr>
            <a:r>
              <a:rPr kumimoji="0" lang="es" sz="12800" b="0" i="0" u="none" strike="noStrike" kern="0" cap="none" spc="0" normalizeH="0" baseline="0" noProof="0">
                <a:ln>
                  <a:noFill/>
                </a:ln>
                <a:solidFill>
                  <a:srgbClr val="FFFFFF"/>
                </a:solidFill>
                <a:effectLst/>
                <a:uLnTx/>
                <a:uFillTx/>
                <a:latin typeface="Saira Condensed ExtraBold"/>
                <a:ea typeface="Saira Condensed ExtraBold"/>
                <a:cs typeface="Saira Condensed ExtraBold"/>
                <a:sym typeface="Saira Condensed ExtraBold"/>
              </a:rPr>
              <a:t>95%</a:t>
            </a:r>
            <a:endParaRPr kumimoji="0" sz="12800" b="0" i="0" u="none" strike="noStrike" kern="0" cap="none" spc="0" normalizeH="0" baseline="0" noProof="0">
              <a:ln>
                <a:noFill/>
              </a:ln>
              <a:solidFill>
                <a:srgbClr val="FFFFFF"/>
              </a:solidFill>
              <a:effectLst/>
              <a:uLnTx/>
              <a:uFillTx/>
              <a:latin typeface="Saira Condensed ExtraBold"/>
              <a:ea typeface="Saira Condensed ExtraBold"/>
              <a:cs typeface="Saira Condensed ExtraBold"/>
              <a:sym typeface="Saira Condensed ExtraBold"/>
            </a:endParaRPr>
          </a:p>
        </p:txBody>
      </p:sp>
      <p:sp>
        <p:nvSpPr>
          <p:cNvPr id="10" name="Google Shape;982;p35">
            <a:extLst>
              <a:ext uri="{FF2B5EF4-FFF2-40B4-BE49-F238E27FC236}">
                <a16:creationId xmlns:a16="http://schemas.microsoft.com/office/drawing/2014/main" id="{D1030C30-F374-45E7-A7E9-BF3DED27056D}"/>
              </a:ext>
            </a:extLst>
          </p:cNvPr>
          <p:cNvSpPr txBox="1"/>
          <p:nvPr/>
        </p:nvSpPr>
        <p:spPr>
          <a:xfrm>
            <a:off x="11769207" y="11288470"/>
            <a:ext cx="5520720" cy="837588"/>
          </a:xfrm>
          <a:prstGeom prst="rect">
            <a:avLst/>
          </a:prstGeom>
          <a:noFill/>
          <a:ln>
            <a:noFill/>
          </a:ln>
        </p:spPr>
        <p:txBody>
          <a:bodyPr spcFirstLastPara="1" wrap="square" lIns="243796" tIns="243796" rIns="243796" bIns="243796" anchor="t" anchorCtr="0">
            <a:noAutofit/>
          </a:bodyPr>
          <a:lstStyle/>
          <a:p>
            <a:pPr marL="0" marR="0" lvl="0" indent="0" algn="ctr" defTabSz="2438430" rtl="0" eaLnBrk="1" fontAlgn="auto" latinLnBrk="0" hangingPunct="1">
              <a:lnSpc>
                <a:spcPct val="100000"/>
              </a:lnSpc>
              <a:spcBef>
                <a:spcPts val="0"/>
              </a:spcBef>
              <a:spcAft>
                <a:spcPts val="0"/>
              </a:spcAft>
              <a:buClr>
                <a:srgbClr val="000000"/>
              </a:buClr>
              <a:buSzTx/>
              <a:buFontTx/>
              <a:buNone/>
              <a:tabLst/>
              <a:defRPr/>
            </a:pPr>
            <a:r>
              <a:rPr kumimoji="0" lang="es" sz="3200" b="0" i="0" u="none" strike="noStrike" kern="0" cap="none" spc="0" normalizeH="0" baseline="0" noProof="0">
                <a:ln>
                  <a:noFill/>
                </a:ln>
                <a:solidFill>
                  <a:srgbClr val="FFFFFF"/>
                </a:solidFill>
                <a:effectLst/>
                <a:uLnTx/>
                <a:uFillTx/>
                <a:latin typeface="Lato Light"/>
                <a:ea typeface="Lato Light"/>
                <a:cs typeface="Lato Light"/>
                <a:sym typeface="Lato Light"/>
              </a:rPr>
              <a:t>Without secondary effects</a:t>
            </a:r>
            <a:endParaRPr kumimoji="0" sz="3200" b="0" i="0" u="none" strike="noStrike" kern="0" cap="none" spc="0" normalizeH="0" baseline="0" noProof="0">
              <a:ln>
                <a:noFill/>
              </a:ln>
              <a:solidFill>
                <a:srgbClr val="FFFFFF"/>
              </a:solidFill>
              <a:effectLst/>
              <a:uLnTx/>
              <a:uFillTx/>
              <a:latin typeface="Lato Light"/>
              <a:ea typeface="Lato Light"/>
              <a:cs typeface="Lato Light"/>
              <a:sym typeface="Lato Light"/>
            </a:endParaRPr>
          </a:p>
          <a:p>
            <a:pPr marL="0" marR="0" lvl="0" indent="0" algn="ctr" defTabSz="2438430" rtl="0" eaLnBrk="1" fontAlgn="auto" latinLnBrk="0" hangingPunct="1">
              <a:lnSpc>
                <a:spcPct val="100000"/>
              </a:lnSpc>
              <a:spcBef>
                <a:spcPts val="0"/>
              </a:spcBef>
              <a:spcAft>
                <a:spcPts val="0"/>
              </a:spcAft>
              <a:buClr>
                <a:srgbClr val="000000"/>
              </a:buClr>
              <a:buSzTx/>
              <a:buFontTx/>
              <a:buNone/>
              <a:tabLst/>
              <a:defRPr/>
            </a:pPr>
            <a:endParaRPr kumimoji="0" sz="3200" b="0" i="0" u="none" strike="noStrike" kern="0" cap="none" spc="0" normalizeH="0" baseline="0" noProof="0">
              <a:ln>
                <a:noFill/>
              </a:ln>
              <a:solidFill>
                <a:srgbClr val="FFFFFF"/>
              </a:solidFill>
              <a:effectLst/>
              <a:uLnTx/>
              <a:uFillTx/>
              <a:latin typeface="Lato Light"/>
              <a:ea typeface="Lato Light"/>
              <a:cs typeface="Lato Light"/>
              <a:sym typeface="Lato Light"/>
            </a:endParaRPr>
          </a:p>
          <a:p>
            <a:pPr marL="0" marR="0" lvl="0" indent="0" algn="ctr" defTabSz="2438430" rtl="0" eaLnBrk="1" fontAlgn="auto" latinLnBrk="0" hangingPunct="1">
              <a:lnSpc>
                <a:spcPct val="100000"/>
              </a:lnSpc>
              <a:spcBef>
                <a:spcPts val="0"/>
              </a:spcBef>
              <a:spcAft>
                <a:spcPts val="0"/>
              </a:spcAft>
              <a:buClr>
                <a:srgbClr val="000000"/>
              </a:buClr>
              <a:buSzTx/>
              <a:buFontTx/>
              <a:buNone/>
              <a:tabLst/>
              <a:defRPr/>
            </a:pPr>
            <a:endParaRPr kumimoji="0" sz="3200" b="0" i="0" u="none" strike="noStrike" kern="0" cap="none" spc="0" normalizeH="0" baseline="0" noProof="0">
              <a:ln>
                <a:noFill/>
              </a:ln>
              <a:solidFill>
                <a:srgbClr val="FFFFFF"/>
              </a:solidFill>
              <a:effectLst/>
              <a:uLnTx/>
              <a:uFillTx/>
              <a:latin typeface="Lato Light"/>
              <a:ea typeface="Lato Light"/>
              <a:cs typeface="Lato Light"/>
              <a:sym typeface="Lato Light"/>
            </a:endParaRPr>
          </a:p>
        </p:txBody>
      </p:sp>
      <p:pic>
        <p:nvPicPr>
          <p:cNvPr id="11" name="Google Shape;983;p35">
            <a:extLst>
              <a:ext uri="{FF2B5EF4-FFF2-40B4-BE49-F238E27FC236}">
                <a16:creationId xmlns:a16="http://schemas.microsoft.com/office/drawing/2014/main" id="{01B9E4D9-CE7E-470F-BBC4-E3A292994E93}"/>
              </a:ext>
            </a:extLst>
          </p:cNvPr>
          <p:cNvPicPr preferRelativeResize="0"/>
          <p:nvPr/>
        </p:nvPicPr>
        <p:blipFill>
          <a:blip r:embed="rId3">
            <a:alphaModFix/>
          </a:blip>
          <a:stretch>
            <a:fillRect/>
          </a:stretch>
        </p:blipFill>
        <p:spPr>
          <a:xfrm>
            <a:off x="377511" y="3491257"/>
            <a:ext cx="6680178" cy="10299779"/>
          </a:xfrm>
          <a:prstGeom prst="rect">
            <a:avLst/>
          </a:prstGeom>
          <a:noFill/>
          <a:ln>
            <a:noFill/>
          </a:ln>
        </p:spPr>
      </p:pic>
      <p:sp>
        <p:nvSpPr>
          <p:cNvPr id="12" name="Google Shape;984;p35">
            <a:extLst>
              <a:ext uri="{FF2B5EF4-FFF2-40B4-BE49-F238E27FC236}">
                <a16:creationId xmlns:a16="http://schemas.microsoft.com/office/drawing/2014/main" id="{C5DC0286-AA43-40C9-BF4E-53DC1515D209}"/>
              </a:ext>
            </a:extLst>
          </p:cNvPr>
          <p:cNvSpPr/>
          <p:nvPr/>
        </p:nvSpPr>
        <p:spPr>
          <a:xfrm>
            <a:off x="4409781" y="3216321"/>
            <a:ext cx="697257" cy="187265"/>
          </a:xfrm>
          <a:custGeom>
            <a:avLst/>
            <a:gdLst/>
            <a:ahLst/>
            <a:cxnLst/>
            <a:rect l="l" t="t" r="r" b="b"/>
            <a:pathLst>
              <a:path w="10459" h="2809" extrusionOk="0">
                <a:moveTo>
                  <a:pt x="1063" y="1"/>
                </a:moveTo>
                <a:cubicBezTo>
                  <a:pt x="477" y="1"/>
                  <a:pt x="0" y="627"/>
                  <a:pt x="0" y="1404"/>
                </a:cubicBezTo>
                <a:cubicBezTo>
                  <a:pt x="0" y="2182"/>
                  <a:pt x="477" y="2808"/>
                  <a:pt x="1063" y="2808"/>
                </a:cubicBezTo>
                <a:lnTo>
                  <a:pt x="9399" y="2808"/>
                </a:lnTo>
                <a:cubicBezTo>
                  <a:pt x="9986" y="2808"/>
                  <a:pt x="10458" y="2178"/>
                  <a:pt x="10458" y="1404"/>
                </a:cubicBezTo>
                <a:cubicBezTo>
                  <a:pt x="10458" y="627"/>
                  <a:pt x="9986" y="1"/>
                  <a:pt x="9399" y="1"/>
                </a:cubicBezTo>
                <a:close/>
              </a:path>
            </a:pathLst>
          </a:custGeom>
          <a:solidFill>
            <a:srgbClr val="F7CE7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35237190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82;p38">
            <a:extLst>
              <a:ext uri="{FF2B5EF4-FFF2-40B4-BE49-F238E27FC236}">
                <a16:creationId xmlns:a16="http://schemas.microsoft.com/office/drawing/2014/main" id="{0E7D7CB7-EAC7-48ED-9FF0-69F154106D1D}"/>
              </a:ext>
            </a:extLst>
          </p:cNvPr>
          <p:cNvSpPr/>
          <p:nvPr/>
        </p:nvSpPr>
        <p:spPr>
          <a:xfrm>
            <a:off x="3487394" y="4766858"/>
            <a:ext cx="4038341" cy="3656747"/>
          </a:xfrm>
          <a:prstGeom prst="roundRect">
            <a:avLst>
              <a:gd name="adj" fmla="val 16667"/>
            </a:avLst>
          </a:prstGeom>
          <a:solidFill>
            <a:schemeClr val="bg1">
              <a:lumMod val="95000"/>
              <a:alpha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 name="Google Shape;283;p38">
            <a:extLst>
              <a:ext uri="{FF2B5EF4-FFF2-40B4-BE49-F238E27FC236}">
                <a16:creationId xmlns:a16="http://schemas.microsoft.com/office/drawing/2014/main" id="{B9A7A868-7C53-428D-9306-A0B11F4B4517}"/>
              </a:ext>
            </a:extLst>
          </p:cNvPr>
          <p:cNvSpPr/>
          <p:nvPr/>
        </p:nvSpPr>
        <p:spPr>
          <a:xfrm>
            <a:off x="18186727" y="4766858"/>
            <a:ext cx="4038341" cy="3656747"/>
          </a:xfrm>
          <a:prstGeom prst="roundRect">
            <a:avLst>
              <a:gd name="adj" fmla="val 16667"/>
            </a:avLst>
          </a:prstGeom>
          <a:solidFill>
            <a:schemeClr val="bg1">
              <a:lumMod val="95000"/>
              <a:alpha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 name="Google Shape;284;p38">
            <a:extLst>
              <a:ext uri="{FF2B5EF4-FFF2-40B4-BE49-F238E27FC236}">
                <a16:creationId xmlns:a16="http://schemas.microsoft.com/office/drawing/2014/main" id="{52E46923-EFDC-449D-9E33-ECB4FDAC1B50}"/>
              </a:ext>
            </a:extLst>
          </p:cNvPr>
          <p:cNvSpPr/>
          <p:nvPr/>
        </p:nvSpPr>
        <p:spPr>
          <a:xfrm>
            <a:off x="10887859" y="4766858"/>
            <a:ext cx="4038341" cy="3656747"/>
          </a:xfrm>
          <a:prstGeom prst="roundRect">
            <a:avLst>
              <a:gd name="adj" fmla="val 16667"/>
            </a:avLst>
          </a:prstGeom>
          <a:solidFill>
            <a:schemeClr val="bg1">
              <a:lumMod val="95000"/>
              <a:alpha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5" name="Google Shape;286;p38">
            <a:extLst>
              <a:ext uri="{FF2B5EF4-FFF2-40B4-BE49-F238E27FC236}">
                <a16:creationId xmlns:a16="http://schemas.microsoft.com/office/drawing/2014/main" id="{A31907BC-A4ED-4E78-BE95-E23D43E22BD1}"/>
              </a:ext>
            </a:extLst>
          </p:cNvPr>
          <p:cNvGrpSpPr/>
          <p:nvPr/>
        </p:nvGrpSpPr>
        <p:grpSpPr>
          <a:xfrm>
            <a:off x="1920177" y="4274420"/>
            <a:ext cx="3183657" cy="6378654"/>
            <a:chOff x="1574867" y="2301323"/>
            <a:chExt cx="1456495" cy="2918178"/>
          </a:xfrm>
        </p:grpSpPr>
        <p:sp>
          <p:nvSpPr>
            <p:cNvPr id="6" name="Google Shape;287;p38">
              <a:extLst>
                <a:ext uri="{FF2B5EF4-FFF2-40B4-BE49-F238E27FC236}">
                  <a16:creationId xmlns:a16="http://schemas.microsoft.com/office/drawing/2014/main" id="{762149D7-CD2F-4216-86FD-D5203A32E560}"/>
                </a:ext>
              </a:extLst>
            </p:cNvPr>
            <p:cNvSpPr/>
            <p:nvPr/>
          </p:nvSpPr>
          <p:spPr>
            <a:xfrm>
              <a:off x="1574867" y="2301323"/>
              <a:ext cx="1456495" cy="2918178"/>
            </a:xfrm>
            <a:custGeom>
              <a:avLst/>
              <a:gdLst/>
              <a:ahLst/>
              <a:cxnLst/>
              <a:rect l="l" t="t" r="r" b="b"/>
              <a:pathLst>
                <a:path w="42300" h="86967" extrusionOk="0">
                  <a:moveTo>
                    <a:pt x="25356" y="0"/>
                  </a:moveTo>
                  <a:cubicBezTo>
                    <a:pt x="19999" y="0"/>
                    <a:pt x="14974" y="2770"/>
                    <a:pt x="11823" y="7179"/>
                  </a:cubicBezTo>
                  <a:cubicBezTo>
                    <a:pt x="11246" y="7988"/>
                    <a:pt x="10682" y="8843"/>
                    <a:pt x="10173" y="9720"/>
                  </a:cubicBezTo>
                  <a:cubicBezTo>
                    <a:pt x="9888" y="9636"/>
                    <a:pt x="9580" y="9599"/>
                    <a:pt x="9259" y="9599"/>
                  </a:cubicBezTo>
                  <a:cubicBezTo>
                    <a:pt x="7713" y="9599"/>
                    <a:pt x="5882" y="10473"/>
                    <a:pt x="5030" y="11276"/>
                  </a:cubicBezTo>
                  <a:cubicBezTo>
                    <a:pt x="4182" y="12077"/>
                    <a:pt x="3570" y="13350"/>
                    <a:pt x="4075" y="14402"/>
                  </a:cubicBezTo>
                  <a:cubicBezTo>
                    <a:pt x="4544" y="15382"/>
                    <a:pt x="5739" y="15732"/>
                    <a:pt x="6797" y="15978"/>
                  </a:cubicBezTo>
                  <a:cubicBezTo>
                    <a:pt x="5224" y="16365"/>
                    <a:pt x="4120" y="18110"/>
                    <a:pt x="4443" y="19698"/>
                  </a:cubicBezTo>
                  <a:cubicBezTo>
                    <a:pt x="4736" y="21138"/>
                    <a:pt x="6159" y="22236"/>
                    <a:pt x="7614" y="22236"/>
                  </a:cubicBezTo>
                  <a:cubicBezTo>
                    <a:pt x="7765" y="22236"/>
                    <a:pt x="7916" y="22224"/>
                    <a:pt x="8066" y="22200"/>
                  </a:cubicBezTo>
                  <a:lnTo>
                    <a:pt x="8066" y="22200"/>
                  </a:lnTo>
                  <a:cubicBezTo>
                    <a:pt x="7430" y="22932"/>
                    <a:pt x="7378" y="24073"/>
                    <a:pt x="7838" y="24926"/>
                  </a:cubicBezTo>
                  <a:cubicBezTo>
                    <a:pt x="8299" y="25779"/>
                    <a:pt x="9201" y="26348"/>
                    <a:pt x="10152" y="26531"/>
                  </a:cubicBezTo>
                  <a:cubicBezTo>
                    <a:pt x="10356" y="26571"/>
                    <a:pt x="10567" y="26594"/>
                    <a:pt x="10777" y="26594"/>
                  </a:cubicBezTo>
                  <a:cubicBezTo>
                    <a:pt x="11173" y="26594"/>
                    <a:pt x="11565" y="26513"/>
                    <a:pt x="11905" y="26313"/>
                  </a:cubicBezTo>
                  <a:cubicBezTo>
                    <a:pt x="12059" y="26967"/>
                    <a:pt x="12801" y="27267"/>
                    <a:pt x="13446" y="27456"/>
                  </a:cubicBezTo>
                  <a:cubicBezTo>
                    <a:pt x="14130" y="27656"/>
                    <a:pt x="14838" y="27847"/>
                    <a:pt x="15542" y="27847"/>
                  </a:cubicBezTo>
                  <a:cubicBezTo>
                    <a:pt x="15739" y="27847"/>
                    <a:pt x="15937" y="27832"/>
                    <a:pt x="16133" y="27798"/>
                  </a:cubicBezTo>
                  <a:cubicBezTo>
                    <a:pt x="17031" y="27643"/>
                    <a:pt x="17906" y="26978"/>
                    <a:pt x="18006" y="26072"/>
                  </a:cubicBezTo>
                  <a:cubicBezTo>
                    <a:pt x="18586" y="26410"/>
                    <a:pt x="19252" y="26572"/>
                    <a:pt x="19921" y="26572"/>
                  </a:cubicBezTo>
                  <a:cubicBezTo>
                    <a:pt x="19993" y="26572"/>
                    <a:pt x="20066" y="26570"/>
                    <a:pt x="20139" y="26566"/>
                  </a:cubicBezTo>
                  <a:lnTo>
                    <a:pt x="20253" y="29215"/>
                  </a:lnTo>
                  <a:lnTo>
                    <a:pt x="19252" y="29193"/>
                  </a:lnTo>
                  <a:lnTo>
                    <a:pt x="18361" y="29075"/>
                  </a:lnTo>
                  <a:lnTo>
                    <a:pt x="18462" y="29175"/>
                  </a:lnTo>
                  <a:lnTo>
                    <a:pt x="17951" y="29164"/>
                  </a:lnTo>
                  <a:cubicBezTo>
                    <a:pt x="17773" y="29161"/>
                    <a:pt x="17598" y="29159"/>
                    <a:pt x="17424" y="29159"/>
                  </a:cubicBezTo>
                  <a:cubicBezTo>
                    <a:pt x="12503" y="29159"/>
                    <a:pt x="9522" y="30736"/>
                    <a:pt x="6478" y="34779"/>
                  </a:cubicBezTo>
                  <a:cubicBezTo>
                    <a:pt x="5322" y="36315"/>
                    <a:pt x="3320" y="41892"/>
                    <a:pt x="2782" y="44077"/>
                  </a:cubicBezTo>
                  <a:cubicBezTo>
                    <a:pt x="0" y="55375"/>
                    <a:pt x="1114" y="59574"/>
                    <a:pt x="883" y="61270"/>
                  </a:cubicBezTo>
                  <a:lnTo>
                    <a:pt x="1217" y="61389"/>
                  </a:lnTo>
                  <a:lnTo>
                    <a:pt x="1012" y="62812"/>
                  </a:lnTo>
                  <a:lnTo>
                    <a:pt x="3964" y="73683"/>
                  </a:lnTo>
                  <a:lnTo>
                    <a:pt x="1783" y="77452"/>
                  </a:lnTo>
                  <a:lnTo>
                    <a:pt x="2002" y="81342"/>
                  </a:lnTo>
                  <a:lnTo>
                    <a:pt x="3708" y="85921"/>
                  </a:lnTo>
                  <a:lnTo>
                    <a:pt x="4737" y="86266"/>
                  </a:lnTo>
                  <a:lnTo>
                    <a:pt x="5766" y="86725"/>
                  </a:lnTo>
                  <a:lnTo>
                    <a:pt x="4859" y="82836"/>
                  </a:lnTo>
                  <a:lnTo>
                    <a:pt x="5896" y="78834"/>
                  </a:lnTo>
                  <a:lnTo>
                    <a:pt x="6285" y="82462"/>
                  </a:lnTo>
                  <a:lnTo>
                    <a:pt x="6855" y="83493"/>
                  </a:lnTo>
                  <a:lnTo>
                    <a:pt x="7153" y="79410"/>
                  </a:lnTo>
                  <a:lnTo>
                    <a:pt x="5449" y="74145"/>
                  </a:lnTo>
                  <a:lnTo>
                    <a:pt x="6165" y="63158"/>
                  </a:lnTo>
                  <a:lnTo>
                    <a:pt x="6476" y="63269"/>
                  </a:lnTo>
                  <a:lnTo>
                    <a:pt x="11721" y="44316"/>
                  </a:lnTo>
                  <a:lnTo>
                    <a:pt x="17488" y="55364"/>
                  </a:lnTo>
                  <a:lnTo>
                    <a:pt x="14268" y="73940"/>
                  </a:lnTo>
                  <a:lnTo>
                    <a:pt x="14318" y="73949"/>
                  </a:lnTo>
                  <a:lnTo>
                    <a:pt x="11205" y="86967"/>
                  </a:lnTo>
                  <a:lnTo>
                    <a:pt x="38749" y="86967"/>
                  </a:lnTo>
                  <a:lnTo>
                    <a:pt x="40710" y="78183"/>
                  </a:lnTo>
                  <a:lnTo>
                    <a:pt x="40696" y="78180"/>
                  </a:lnTo>
                  <a:lnTo>
                    <a:pt x="41043" y="76517"/>
                  </a:lnTo>
                  <a:lnTo>
                    <a:pt x="41368" y="74960"/>
                  </a:lnTo>
                  <a:lnTo>
                    <a:pt x="41325" y="74918"/>
                  </a:lnTo>
                  <a:cubicBezTo>
                    <a:pt x="41722" y="72389"/>
                    <a:pt x="42299" y="67398"/>
                    <a:pt x="41368" y="63924"/>
                  </a:cubicBezTo>
                  <a:cubicBezTo>
                    <a:pt x="41104" y="62940"/>
                    <a:pt x="39325" y="58709"/>
                    <a:pt x="38814" y="57829"/>
                  </a:cubicBezTo>
                  <a:cubicBezTo>
                    <a:pt x="38384" y="57088"/>
                    <a:pt x="37797" y="56449"/>
                    <a:pt x="37339" y="55726"/>
                  </a:cubicBezTo>
                  <a:cubicBezTo>
                    <a:pt x="36638" y="54616"/>
                    <a:pt x="35632" y="53360"/>
                    <a:pt x="35477" y="52066"/>
                  </a:cubicBezTo>
                  <a:cubicBezTo>
                    <a:pt x="35394" y="51373"/>
                    <a:pt x="35198" y="50705"/>
                    <a:pt x="35214" y="50009"/>
                  </a:cubicBezTo>
                  <a:cubicBezTo>
                    <a:pt x="35226" y="49506"/>
                    <a:pt x="35392" y="48259"/>
                    <a:pt x="35392" y="48259"/>
                  </a:cubicBezTo>
                  <a:lnTo>
                    <a:pt x="36398" y="46343"/>
                  </a:lnTo>
                  <a:cubicBezTo>
                    <a:pt x="36602" y="46098"/>
                    <a:pt x="36794" y="45850"/>
                    <a:pt x="36984" y="45598"/>
                  </a:cubicBezTo>
                  <a:cubicBezTo>
                    <a:pt x="37419" y="45079"/>
                    <a:pt x="37985" y="44375"/>
                    <a:pt x="38070" y="44150"/>
                  </a:cubicBezTo>
                  <a:cubicBezTo>
                    <a:pt x="38080" y="44137"/>
                    <a:pt x="38090" y="44122"/>
                    <a:pt x="38100" y="44109"/>
                  </a:cubicBezTo>
                  <a:lnTo>
                    <a:pt x="38071" y="44079"/>
                  </a:lnTo>
                  <a:cubicBezTo>
                    <a:pt x="35812" y="41658"/>
                    <a:pt x="35684" y="40657"/>
                    <a:pt x="35485" y="39545"/>
                  </a:cubicBezTo>
                  <a:cubicBezTo>
                    <a:pt x="35482" y="39487"/>
                    <a:pt x="35478" y="39430"/>
                    <a:pt x="35477" y="39372"/>
                  </a:cubicBezTo>
                  <a:lnTo>
                    <a:pt x="35477" y="39372"/>
                  </a:lnTo>
                  <a:lnTo>
                    <a:pt x="35478" y="39509"/>
                  </a:lnTo>
                  <a:cubicBezTo>
                    <a:pt x="35469" y="39454"/>
                    <a:pt x="35459" y="39399"/>
                    <a:pt x="35448" y="39344"/>
                  </a:cubicBezTo>
                  <a:lnTo>
                    <a:pt x="34820" y="35232"/>
                  </a:lnTo>
                  <a:cubicBezTo>
                    <a:pt x="34791" y="34367"/>
                    <a:pt x="34705" y="33350"/>
                    <a:pt x="34607" y="32416"/>
                  </a:cubicBezTo>
                  <a:cubicBezTo>
                    <a:pt x="34434" y="30763"/>
                    <a:pt x="33061" y="29496"/>
                    <a:pt x="31400" y="29460"/>
                  </a:cubicBezTo>
                  <a:lnTo>
                    <a:pt x="28129" y="29388"/>
                  </a:lnTo>
                  <a:cubicBezTo>
                    <a:pt x="28110" y="29309"/>
                    <a:pt x="28059" y="29290"/>
                    <a:pt x="27993" y="29290"/>
                  </a:cubicBezTo>
                  <a:cubicBezTo>
                    <a:pt x="27927" y="29290"/>
                    <a:pt x="27846" y="29310"/>
                    <a:pt x="27772" y="29310"/>
                  </a:cubicBezTo>
                  <a:cubicBezTo>
                    <a:pt x="27679" y="29310"/>
                    <a:pt x="27598" y="29278"/>
                    <a:pt x="27568" y="29131"/>
                  </a:cubicBezTo>
                  <a:lnTo>
                    <a:pt x="27233" y="23712"/>
                  </a:lnTo>
                  <a:cubicBezTo>
                    <a:pt x="29921" y="22885"/>
                    <a:pt x="30578" y="19503"/>
                    <a:pt x="31133" y="17739"/>
                  </a:cubicBezTo>
                  <a:cubicBezTo>
                    <a:pt x="31764" y="15745"/>
                    <a:pt x="29981" y="12576"/>
                    <a:pt x="29981" y="12576"/>
                  </a:cubicBezTo>
                  <a:cubicBezTo>
                    <a:pt x="29981" y="12576"/>
                    <a:pt x="30614" y="9637"/>
                    <a:pt x="30938" y="7676"/>
                  </a:cubicBezTo>
                  <a:cubicBezTo>
                    <a:pt x="30938" y="7676"/>
                    <a:pt x="31476" y="7311"/>
                    <a:pt x="31268" y="4390"/>
                  </a:cubicBezTo>
                  <a:cubicBezTo>
                    <a:pt x="31104" y="2068"/>
                    <a:pt x="29003" y="255"/>
                    <a:pt x="26684" y="57"/>
                  </a:cubicBezTo>
                  <a:cubicBezTo>
                    <a:pt x="26240" y="19"/>
                    <a:pt x="25797" y="0"/>
                    <a:pt x="25356"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 name="Google Shape;288;p38">
              <a:extLst>
                <a:ext uri="{FF2B5EF4-FFF2-40B4-BE49-F238E27FC236}">
                  <a16:creationId xmlns:a16="http://schemas.microsoft.com/office/drawing/2014/main" id="{235908A9-E522-48AF-8A38-F119031DD9F9}"/>
                </a:ext>
              </a:extLst>
            </p:cNvPr>
            <p:cNvSpPr/>
            <p:nvPr/>
          </p:nvSpPr>
          <p:spPr>
            <a:xfrm>
              <a:off x="2318919" y="4244895"/>
              <a:ext cx="560148" cy="586877"/>
            </a:xfrm>
            <a:custGeom>
              <a:avLst/>
              <a:gdLst/>
              <a:ahLst/>
              <a:cxnLst/>
              <a:rect l="l" t="t" r="r" b="b"/>
              <a:pathLst>
                <a:path w="16268" h="17490" extrusionOk="0">
                  <a:moveTo>
                    <a:pt x="11599" y="0"/>
                  </a:moveTo>
                  <a:cubicBezTo>
                    <a:pt x="10900" y="0"/>
                    <a:pt x="10142" y="157"/>
                    <a:pt x="9352" y="498"/>
                  </a:cubicBezTo>
                  <a:cubicBezTo>
                    <a:pt x="0" y="4531"/>
                    <a:pt x="5153" y="14613"/>
                    <a:pt x="6678" y="17209"/>
                  </a:cubicBezTo>
                  <a:cubicBezTo>
                    <a:pt x="6787" y="17393"/>
                    <a:pt x="6978" y="17490"/>
                    <a:pt x="7171" y="17490"/>
                  </a:cubicBezTo>
                  <a:cubicBezTo>
                    <a:pt x="7314" y="17490"/>
                    <a:pt x="7458" y="17437"/>
                    <a:pt x="7571" y="17327"/>
                  </a:cubicBezTo>
                  <a:lnTo>
                    <a:pt x="14060" y="10962"/>
                  </a:lnTo>
                  <a:cubicBezTo>
                    <a:pt x="16268" y="8795"/>
                    <a:pt x="16165" y="6669"/>
                    <a:pt x="15679" y="3616"/>
                  </a:cubicBezTo>
                  <a:cubicBezTo>
                    <a:pt x="15336" y="1469"/>
                    <a:pt x="13739" y="0"/>
                    <a:pt x="11599" y="0"/>
                  </a:cubicBezTo>
                  <a:close/>
                </a:path>
              </a:pathLst>
            </a:custGeom>
            <a:solidFill>
              <a:schemeClr val="accent3">
                <a:alpha val="838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 name="Google Shape;289;p38">
              <a:extLst>
                <a:ext uri="{FF2B5EF4-FFF2-40B4-BE49-F238E27FC236}">
                  <a16:creationId xmlns:a16="http://schemas.microsoft.com/office/drawing/2014/main" id="{F0D13D99-CBFB-49D9-AC95-CDEC9AFB4DFF}"/>
                </a:ext>
              </a:extLst>
            </p:cNvPr>
            <p:cNvSpPr/>
            <p:nvPr/>
          </p:nvSpPr>
          <p:spPr>
            <a:xfrm>
              <a:off x="2491908" y="4351231"/>
              <a:ext cx="338093" cy="374272"/>
            </a:xfrm>
            <a:custGeom>
              <a:avLst/>
              <a:gdLst/>
              <a:ahLst/>
              <a:cxnLst/>
              <a:rect l="l" t="t" r="r" b="b"/>
              <a:pathLst>
                <a:path w="9819" h="11154" extrusionOk="0">
                  <a:moveTo>
                    <a:pt x="2569" y="0"/>
                  </a:moveTo>
                  <a:cubicBezTo>
                    <a:pt x="2197" y="0"/>
                    <a:pt x="1825" y="112"/>
                    <a:pt x="1501" y="344"/>
                  </a:cubicBezTo>
                  <a:cubicBezTo>
                    <a:pt x="514" y="1049"/>
                    <a:pt x="1" y="2584"/>
                    <a:pt x="25" y="4042"/>
                  </a:cubicBezTo>
                  <a:cubicBezTo>
                    <a:pt x="49" y="5501"/>
                    <a:pt x="533" y="6885"/>
                    <a:pt x="1141" y="8114"/>
                  </a:cubicBezTo>
                  <a:cubicBezTo>
                    <a:pt x="1861" y="9568"/>
                    <a:pt x="2616" y="11153"/>
                    <a:pt x="3714" y="11153"/>
                  </a:cubicBezTo>
                  <a:cubicBezTo>
                    <a:pt x="4056" y="11153"/>
                    <a:pt x="4431" y="10999"/>
                    <a:pt x="4848" y="10640"/>
                  </a:cubicBezTo>
                  <a:cubicBezTo>
                    <a:pt x="6353" y="9343"/>
                    <a:pt x="7697" y="7710"/>
                    <a:pt x="8813" y="5871"/>
                  </a:cubicBezTo>
                  <a:cubicBezTo>
                    <a:pt x="9329" y="5019"/>
                    <a:pt x="9819" y="4031"/>
                    <a:pt x="9777" y="2950"/>
                  </a:cubicBezTo>
                  <a:cubicBezTo>
                    <a:pt x="9740" y="1972"/>
                    <a:pt x="9222" y="1052"/>
                    <a:pt x="8513" y="708"/>
                  </a:cubicBezTo>
                  <a:cubicBezTo>
                    <a:pt x="8300" y="604"/>
                    <a:pt x="8074" y="554"/>
                    <a:pt x="7848" y="554"/>
                  </a:cubicBezTo>
                  <a:cubicBezTo>
                    <a:pt x="7319" y="554"/>
                    <a:pt x="6787" y="826"/>
                    <a:pt x="6419" y="1321"/>
                  </a:cubicBezTo>
                  <a:cubicBezTo>
                    <a:pt x="6209" y="1603"/>
                    <a:pt x="6050" y="1947"/>
                    <a:pt x="5824" y="2210"/>
                  </a:cubicBezTo>
                  <a:cubicBezTo>
                    <a:pt x="5608" y="2461"/>
                    <a:pt x="4865" y="4038"/>
                    <a:pt x="4558" y="4038"/>
                  </a:cubicBezTo>
                  <a:cubicBezTo>
                    <a:pt x="4544" y="4038"/>
                    <a:pt x="4530" y="4035"/>
                    <a:pt x="4518" y="4027"/>
                  </a:cubicBezTo>
                  <a:cubicBezTo>
                    <a:pt x="4194" y="3837"/>
                    <a:pt x="4574" y="1767"/>
                    <a:pt x="4419" y="1353"/>
                  </a:cubicBezTo>
                  <a:cubicBezTo>
                    <a:pt x="4090" y="471"/>
                    <a:pt x="3331" y="0"/>
                    <a:pt x="2569" y="0"/>
                  </a:cubicBezTo>
                  <a:close/>
                </a:path>
              </a:pathLst>
            </a:custGeom>
            <a:solidFill>
              <a:schemeClr val="accent3">
                <a:lumMod val="20000"/>
                <a:lumOff val="80000"/>
                <a:alpha val="25279"/>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 name="Google Shape;290;p38">
              <a:extLst>
                <a:ext uri="{FF2B5EF4-FFF2-40B4-BE49-F238E27FC236}">
                  <a16:creationId xmlns:a16="http://schemas.microsoft.com/office/drawing/2014/main" id="{A181DDF3-09BD-4C2C-8287-4E836A1F30E6}"/>
                </a:ext>
              </a:extLst>
            </p:cNvPr>
            <p:cNvSpPr/>
            <p:nvPr/>
          </p:nvSpPr>
          <p:spPr>
            <a:xfrm>
              <a:off x="2510846" y="4431461"/>
              <a:ext cx="321255" cy="134623"/>
            </a:xfrm>
            <a:custGeom>
              <a:avLst/>
              <a:gdLst/>
              <a:ahLst/>
              <a:cxnLst/>
              <a:rect l="l" t="t" r="r" b="b"/>
              <a:pathLst>
                <a:path w="9330" h="4012" extrusionOk="0">
                  <a:moveTo>
                    <a:pt x="6515" y="1"/>
                  </a:moveTo>
                  <a:cubicBezTo>
                    <a:pt x="6419" y="1"/>
                    <a:pt x="6322" y="8"/>
                    <a:pt x="6226" y="23"/>
                  </a:cubicBezTo>
                  <a:cubicBezTo>
                    <a:pt x="5846" y="80"/>
                    <a:pt x="5473" y="258"/>
                    <a:pt x="5244" y="567"/>
                  </a:cubicBezTo>
                  <a:cubicBezTo>
                    <a:pt x="5084" y="784"/>
                    <a:pt x="5001" y="1056"/>
                    <a:pt x="4815" y="1251"/>
                  </a:cubicBezTo>
                  <a:cubicBezTo>
                    <a:pt x="4618" y="1459"/>
                    <a:pt x="4342" y="1545"/>
                    <a:pt x="4054" y="1545"/>
                  </a:cubicBezTo>
                  <a:cubicBezTo>
                    <a:pt x="3818" y="1545"/>
                    <a:pt x="3575" y="1487"/>
                    <a:pt x="3362" y="1392"/>
                  </a:cubicBezTo>
                  <a:cubicBezTo>
                    <a:pt x="2888" y="1177"/>
                    <a:pt x="2497" y="818"/>
                    <a:pt x="2041" y="569"/>
                  </a:cubicBezTo>
                  <a:cubicBezTo>
                    <a:pt x="1772" y="422"/>
                    <a:pt x="1456" y="320"/>
                    <a:pt x="1154" y="320"/>
                  </a:cubicBezTo>
                  <a:cubicBezTo>
                    <a:pt x="944" y="320"/>
                    <a:pt x="740" y="370"/>
                    <a:pt x="562" y="487"/>
                  </a:cubicBezTo>
                  <a:cubicBezTo>
                    <a:pt x="69" y="814"/>
                    <a:pt x="1" y="1557"/>
                    <a:pt x="280" y="2081"/>
                  </a:cubicBezTo>
                  <a:cubicBezTo>
                    <a:pt x="558" y="2602"/>
                    <a:pt x="1090" y="2938"/>
                    <a:pt x="1625" y="3190"/>
                  </a:cubicBezTo>
                  <a:cubicBezTo>
                    <a:pt x="2825" y="3755"/>
                    <a:pt x="4156" y="4011"/>
                    <a:pt x="5484" y="4011"/>
                  </a:cubicBezTo>
                  <a:cubicBezTo>
                    <a:pt x="5768" y="4011"/>
                    <a:pt x="6052" y="3999"/>
                    <a:pt x="6335" y="3977"/>
                  </a:cubicBezTo>
                  <a:cubicBezTo>
                    <a:pt x="7946" y="3845"/>
                    <a:pt x="9329" y="2363"/>
                    <a:pt x="8142" y="799"/>
                  </a:cubicBezTo>
                  <a:cubicBezTo>
                    <a:pt x="7763" y="300"/>
                    <a:pt x="7141" y="1"/>
                    <a:pt x="6515" y="1"/>
                  </a:cubicBezTo>
                  <a:close/>
                </a:path>
              </a:pathLst>
            </a:custGeom>
            <a:solidFill>
              <a:schemeClr val="accent3">
                <a:lumMod val="20000"/>
                <a:lumOff val="80000"/>
                <a:alpha val="7374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10" name="Google Shape;291;p38">
            <a:extLst>
              <a:ext uri="{FF2B5EF4-FFF2-40B4-BE49-F238E27FC236}">
                <a16:creationId xmlns:a16="http://schemas.microsoft.com/office/drawing/2014/main" id="{7932531B-3B4B-4D3D-8A4C-B8AB9481690B}"/>
              </a:ext>
            </a:extLst>
          </p:cNvPr>
          <p:cNvGrpSpPr/>
          <p:nvPr/>
        </p:nvGrpSpPr>
        <p:grpSpPr>
          <a:xfrm>
            <a:off x="9226559" y="4227839"/>
            <a:ext cx="3556258" cy="6400295"/>
            <a:chOff x="3670207" y="2315323"/>
            <a:chExt cx="1606767" cy="2891045"/>
          </a:xfrm>
        </p:grpSpPr>
        <p:sp>
          <p:nvSpPr>
            <p:cNvPr id="11" name="Google Shape;292;p38">
              <a:extLst>
                <a:ext uri="{FF2B5EF4-FFF2-40B4-BE49-F238E27FC236}">
                  <a16:creationId xmlns:a16="http://schemas.microsoft.com/office/drawing/2014/main" id="{B376C2C9-7A95-495D-9E8D-5541823CDF24}"/>
                </a:ext>
              </a:extLst>
            </p:cNvPr>
            <p:cNvSpPr/>
            <p:nvPr/>
          </p:nvSpPr>
          <p:spPr>
            <a:xfrm>
              <a:off x="3670207" y="2315323"/>
              <a:ext cx="1606767" cy="2891045"/>
            </a:xfrm>
            <a:custGeom>
              <a:avLst/>
              <a:gdLst/>
              <a:ahLst/>
              <a:cxnLst/>
              <a:rect l="l" t="t" r="r" b="b"/>
              <a:pathLst>
                <a:path w="47237" h="87211" extrusionOk="0">
                  <a:moveTo>
                    <a:pt x="25375" y="12"/>
                  </a:moveTo>
                  <a:cubicBezTo>
                    <a:pt x="19988" y="12"/>
                    <a:pt x="14935" y="2990"/>
                    <a:pt x="11768" y="7422"/>
                  </a:cubicBezTo>
                  <a:cubicBezTo>
                    <a:pt x="11283" y="8102"/>
                    <a:pt x="10806" y="8815"/>
                    <a:pt x="10363" y="9547"/>
                  </a:cubicBezTo>
                  <a:cubicBezTo>
                    <a:pt x="10339" y="9589"/>
                    <a:pt x="10294" y="9614"/>
                    <a:pt x="10247" y="9614"/>
                  </a:cubicBezTo>
                  <a:cubicBezTo>
                    <a:pt x="10234" y="9614"/>
                    <a:pt x="10219" y="9612"/>
                    <a:pt x="10206" y="9607"/>
                  </a:cubicBezTo>
                  <a:cubicBezTo>
                    <a:pt x="9902" y="9509"/>
                    <a:pt x="9571" y="9465"/>
                    <a:pt x="9224" y="9465"/>
                  </a:cubicBezTo>
                  <a:cubicBezTo>
                    <a:pt x="7679" y="9465"/>
                    <a:pt x="5847" y="10340"/>
                    <a:pt x="4995" y="11143"/>
                  </a:cubicBezTo>
                  <a:cubicBezTo>
                    <a:pt x="4147" y="11943"/>
                    <a:pt x="3536" y="13217"/>
                    <a:pt x="4040" y="14269"/>
                  </a:cubicBezTo>
                  <a:cubicBezTo>
                    <a:pt x="4443" y="15109"/>
                    <a:pt x="5378" y="15486"/>
                    <a:pt x="6305" y="15733"/>
                  </a:cubicBezTo>
                  <a:cubicBezTo>
                    <a:pt x="6432" y="15765"/>
                    <a:pt x="6446" y="15941"/>
                    <a:pt x="6324" y="15992"/>
                  </a:cubicBezTo>
                  <a:cubicBezTo>
                    <a:pt x="4990" y="16563"/>
                    <a:pt x="4115" y="18128"/>
                    <a:pt x="4407" y="19563"/>
                  </a:cubicBezTo>
                  <a:cubicBezTo>
                    <a:pt x="4700" y="21003"/>
                    <a:pt x="6122" y="22101"/>
                    <a:pt x="7576" y="22101"/>
                  </a:cubicBezTo>
                  <a:cubicBezTo>
                    <a:pt x="7626" y="22101"/>
                    <a:pt x="7676" y="22100"/>
                    <a:pt x="7726" y="22098"/>
                  </a:cubicBezTo>
                  <a:cubicBezTo>
                    <a:pt x="7728" y="22097"/>
                    <a:pt x="7730" y="22097"/>
                    <a:pt x="7732" y="22097"/>
                  </a:cubicBezTo>
                  <a:cubicBezTo>
                    <a:pt x="7840" y="22097"/>
                    <a:pt x="7907" y="22217"/>
                    <a:pt x="7848" y="22309"/>
                  </a:cubicBezTo>
                  <a:cubicBezTo>
                    <a:pt x="7388" y="23034"/>
                    <a:pt x="7390" y="24028"/>
                    <a:pt x="7802" y="24792"/>
                  </a:cubicBezTo>
                  <a:cubicBezTo>
                    <a:pt x="8263" y="25646"/>
                    <a:pt x="9165" y="26213"/>
                    <a:pt x="10116" y="26398"/>
                  </a:cubicBezTo>
                  <a:cubicBezTo>
                    <a:pt x="10320" y="26437"/>
                    <a:pt x="10530" y="26460"/>
                    <a:pt x="10739" y="26460"/>
                  </a:cubicBezTo>
                  <a:cubicBezTo>
                    <a:pt x="11081" y="26460"/>
                    <a:pt x="11422" y="26399"/>
                    <a:pt x="11727" y="26255"/>
                  </a:cubicBezTo>
                  <a:cubicBezTo>
                    <a:pt x="11747" y="26245"/>
                    <a:pt x="11767" y="26241"/>
                    <a:pt x="11788" y="26241"/>
                  </a:cubicBezTo>
                  <a:cubicBezTo>
                    <a:pt x="11842" y="26241"/>
                    <a:pt x="11893" y="26273"/>
                    <a:pt x="11916" y="26327"/>
                  </a:cubicBezTo>
                  <a:cubicBezTo>
                    <a:pt x="12138" y="26880"/>
                    <a:pt x="12815" y="27149"/>
                    <a:pt x="13410" y="27323"/>
                  </a:cubicBezTo>
                  <a:cubicBezTo>
                    <a:pt x="14093" y="27523"/>
                    <a:pt x="14800" y="27714"/>
                    <a:pt x="15505" y="27714"/>
                  </a:cubicBezTo>
                  <a:cubicBezTo>
                    <a:pt x="15703" y="27714"/>
                    <a:pt x="15900" y="27699"/>
                    <a:pt x="16097" y="27665"/>
                  </a:cubicBezTo>
                  <a:cubicBezTo>
                    <a:pt x="16933" y="27519"/>
                    <a:pt x="17751" y="26932"/>
                    <a:pt x="17939" y="26120"/>
                  </a:cubicBezTo>
                  <a:cubicBezTo>
                    <a:pt x="17954" y="26055"/>
                    <a:pt x="18012" y="26014"/>
                    <a:pt x="18073" y="26014"/>
                  </a:cubicBezTo>
                  <a:cubicBezTo>
                    <a:pt x="18094" y="26014"/>
                    <a:pt x="18116" y="26018"/>
                    <a:pt x="18136" y="26029"/>
                  </a:cubicBezTo>
                  <a:cubicBezTo>
                    <a:pt x="18674" y="26306"/>
                    <a:pt x="19277" y="26438"/>
                    <a:pt x="19881" y="26438"/>
                  </a:cubicBezTo>
                  <a:cubicBezTo>
                    <a:pt x="19899" y="26438"/>
                    <a:pt x="19917" y="26438"/>
                    <a:pt x="19934" y="26438"/>
                  </a:cubicBezTo>
                  <a:cubicBezTo>
                    <a:pt x="20008" y="26438"/>
                    <a:pt x="20069" y="26496"/>
                    <a:pt x="20072" y="26571"/>
                  </a:cubicBezTo>
                  <a:lnTo>
                    <a:pt x="20190" y="29311"/>
                  </a:lnTo>
                  <a:cubicBezTo>
                    <a:pt x="20192" y="29389"/>
                    <a:pt x="20130" y="29454"/>
                    <a:pt x="20050" y="29454"/>
                  </a:cubicBezTo>
                  <a:cubicBezTo>
                    <a:pt x="20050" y="29454"/>
                    <a:pt x="20049" y="29454"/>
                    <a:pt x="20048" y="29454"/>
                  </a:cubicBezTo>
                  <a:lnTo>
                    <a:pt x="19202" y="29435"/>
                  </a:lnTo>
                  <a:cubicBezTo>
                    <a:pt x="19197" y="29435"/>
                    <a:pt x="19192" y="29435"/>
                    <a:pt x="19186" y="29434"/>
                  </a:cubicBezTo>
                  <a:lnTo>
                    <a:pt x="18303" y="29317"/>
                  </a:lnTo>
                  <a:lnTo>
                    <a:pt x="18405" y="29419"/>
                  </a:lnTo>
                  <a:lnTo>
                    <a:pt x="17894" y="29407"/>
                  </a:lnTo>
                  <a:cubicBezTo>
                    <a:pt x="17718" y="29403"/>
                    <a:pt x="17544" y="29401"/>
                    <a:pt x="17372" y="29401"/>
                  </a:cubicBezTo>
                  <a:cubicBezTo>
                    <a:pt x="12449" y="29401"/>
                    <a:pt x="9465" y="30977"/>
                    <a:pt x="6420" y="35021"/>
                  </a:cubicBezTo>
                  <a:cubicBezTo>
                    <a:pt x="5264" y="36559"/>
                    <a:pt x="3264" y="42136"/>
                    <a:pt x="2726" y="44321"/>
                  </a:cubicBezTo>
                  <a:cubicBezTo>
                    <a:pt x="1" y="55389"/>
                    <a:pt x="1013" y="59644"/>
                    <a:pt x="839" y="61409"/>
                  </a:cubicBezTo>
                  <a:cubicBezTo>
                    <a:pt x="833" y="61471"/>
                    <a:pt x="870" y="61530"/>
                    <a:pt x="930" y="61552"/>
                  </a:cubicBezTo>
                  <a:lnTo>
                    <a:pt x="1054" y="61596"/>
                  </a:lnTo>
                  <a:cubicBezTo>
                    <a:pt x="1115" y="61617"/>
                    <a:pt x="1153" y="61680"/>
                    <a:pt x="1143" y="61744"/>
                  </a:cubicBezTo>
                  <a:lnTo>
                    <a:pt x="960" y="63028"/>
                  </a:lnTo>
                  <a:cubicBezTo>
                    <a:pt x="957" y="63046"/>
                    <a:pt x="959" y="63065"/>
                    <a:pt x="963" y="63082"/>
                  </a:cubicBezTo>
                  <a:lnTo>
                    <a:pt x="3891" y="73871"/>
                  </a:lnTo>
                  <a:cubicBezTo>
                    <a:pt x="3901" y="73907"/>
                    <a:pt x="3895" y="73944"/>
                    <a:pt x="3878" y="73977"/>
                  </a:cubicBezTo>
                  <a:lnTo>
                    <a:pt x="1747" y="77661"/>
                  </a:lnTo>
                  <a:cubicBezTo>
                    <a:pt x="1733" y="77684"/>
                    <a:pt x="1727" y="77711"/>
                    <a:pt x="1728" y="77738"/>
                  </a:cubicBezTo>
                  <a:lnTo>
                    <a:pt x="1945" y="81564"/>
                  </a:lnTo>
                  <a:cubicBezTo>
                    <a:pt x="1946" y="81579"/>
                    <a:pt x="1949" y="81593"/>
                    <a:pt x="1954" y="81606"/>
                  </a:cubicBezTo>
                  <a:lnTo>
                    <a:pt x="3629" y="86103"/>
                  </a:lnTo>
                  <a:cubicBezTo>
                    <a:pt x="3644" y="86142"/>
                    <a:pt x="3675" y="86173"/>
                    <a:pt x="3715" y="86186"/>
                  </a:cubicBezTo>
                  <a:lnTo>
                    <a:pt x="4674" y="86508"/>
                  </a:lnTo>
                  <a:lnTo>
                    <a:pt x="4686" y="86514"/>
                  </a:lnTo>
                  <a:lnTo>
                    <a:pt x="5456" y="86856"/>
                  </a:lnTo>
                  <a:cubicBezTo>
                    <a:pt x="5474" y="86865"/>
                    <a:pt x="5494" y="86869"/>
                    <a:pt x="5512" y="86869"/>
                  </a:cubicBezTo>
                  <a:cubicBezTo>
                    <a:pt x="5596" y="86869"/>
                    <a:pt x="5667" y="86791"/>
                    <a:pt x="5646" y="86700"/>
                  </a:cubicBezTo>
                  <a:lnTo>
                    <a:pt x="4809" y="83113"/>
                  </a:lnTo>
                  <a:cubicBezTo>
                    <a:pt x="4804" y="83091"/>
                    <a:pt x="4805" y="83068"/>
                    <a:pt x="4811" y="83047"/>
                  </a:cubicBezTo>
                  <a:lnTo>
                    <a:pt x="5650" y="79812"/>
                  </a:lnTo>
                  <a:cubicBezTo>
                    <a:pt x="5668" y="79742"/>
                    <a:pt x="5725" y="79708"/>
                    <a:pt x="5782" y="79708"/>
                  </a:cubicBezTo>
                  <a:cubicBezTo>
                    <a:pt x="5847" y="79708"/>
                    <a:pt x="5911" y="79751"/>
                    <a:pt x="5920" y="79832"/>
                  </a:cubicBezTo>
                  <a:lnTo>
                    <a:pt x="6225" y="82678"/>
                  </a:lnTo>
                  <a:cubicBezTo>
                    <a:pt x="6228" y="82696"/>
                    <a:pt x="6233" y="82714"/>
                    <a:pt x="6242" y="82730"/>
                  </a:cubicBezTo>
                  <a:lnTo>
                    <a:pt x="6574" y="83331"/>
                  </a:lnTo>
                  <a:cubicBezTo>
                    <a:pt x="6601" y="83380"/>
                    <a:pt x="6647" y="83402"/>
                    <a:pt x="6693" y="83402"/>
                  </a:cubicBezTo>
                  <a:cubicBezTo>
                    <a:pt x="6760" y="83402"/>
                    <a:pt x="6827" y="83355"/>
                    <a:pt x="6832" y="83273"/>
                  </a:cubicBezTo>
                  <a:lnTo>
                    <a:pt x="7095" y="79681"/>
                  </a:lnTo>
                  <a:cubicBezTo>
                    <a:pt x="7096" y="79662"/>
                    <a:pt x="7095" y="79644"/>
                    <a:pt x="7088" y="79628"/>
                  </a:cubicBezTo>
                  <a:lnTo>
                    <a:pt x="5401" y="74414"/>
                  </a:lnTo>
                  <a:cubicBezTo>
                    <a:pt x="5395" y="74397"/>
                    <a:pt x="5393" y="74379"/>
                    <a:pt x="5394" y="74362"/>
                  </a:cubicBezTo>
                  <a:lnTo>
                    <a:pt x="6097" y="63584"/>
                  </a:lnTo>
                  <a:cubicBezTo>
                    <a:pt x="6101" y="63510"/>
                    <a:pt x="6164" y="63456"/>
                    <a:pt x="6234" y="63456"/>
                  </a:cubicBezTo>
                  <a:cubicBezTo>
                    <a:pt x="6250" y="63456"/>
                    <a:pt x="6266" y="63458"/>
                    <a:pt x="6281" y="63464"/>
                  </a:cubicBezTo>
                  <a:cubicBezTo>
                    <a:pt x="6296" y="63469"/>
                    <a:pt x="6312" y="63472"/>
                    <a:pt x="6327" y="63472"/>
                  </a:cubicBezTo>
                  <a:cubicBezTo>
                    <a:pt x="6387" y="63472"/>
                    <a:pt x="6443" y="63432"/>
                    <a:pt x="6460" y="63370"/>
                  </a:cubicBezTo>
                  <a:lnTo>
                    <a:pt x="11572" y="44897"/>
                  </a:lnTo>
                  <a:cubicBezTo>
                    <a:pt x="11590" y="44831"/>
                    <a:pt x="11648" y="44796"/>
                    <a:pt x="11705" y="44796"/>
                  </a:cubicBezTo>
                  <a:cubicBezTo>
                    <a:pt x="11753" y="44796"/>
                    <a:pt x="11801" y="44820"/>
                    <a:pt x="11827" y="44871"/>
                  </a:cubicBezTo>
                  <a:lnTo>
                    <a:pt x="17432" y="55608"/>
                  </a:lnTo>
                  <a:lnTo>
                    <a:pt x="14210" y="74184"/>
                  </a:lnTo>
                  <a:lnTo>
                    <a:pt x="14262" y="74193"/>
                  </a:lnTo>
                  <a:lnTo>
                    <a:pt x="11189" y="87041"/>
                  </a:lnTo>
                  <a:cubicBezTo>
                    <a:pt x="11168" y="87127"/>
                    <a:pt x="11233" y="87211"/>
                    <a:pt x="11323" y="87211"/>
                  </a:cubicBezTo>
                  <a:lnTo>
                    <a:pt x="38581" y="87211"/>
                  </a:lnTo>
                  <a:cubicBezTo>
                    <a:pt x="38645" y="87211"/>
                    <a:pt x="38701" y="87165"/>
                    <a:pt x="38716" y="87103"/>
                  </a:cubicBezTo>
                  <a:lnTo>
                    <a:pt x="40484" y="79183"/>
                  </a:lnTo>
                  <a:lnTo>
                    <a:pt x="40481" y="79183"/>
                  </a:lnTo>
                  <a:lnTo>
                    <a:pt x="41308" y="75214"/>
                  </a:lnTo>
                  <a:cubicBezTo>
                    <a:pt x="41309" y="75208"/>
                    <a:pt x="41312" y="75201"/>
                    <a:pt x="41314" y="75194"/>
                  </a:cubicBezTo>
                  <a:cubicBezTo>
                    <a:pt x="47237" y="59881"/>
                    <a:pt x="40556" y="51193"/>
                    <a:pt x="35890" y="47698"/>
                  </a:cubicBezTo>
                  <a:cubicBezTo>
                    <a:pt x="35835" y="47656"/>
                    <a:pt x="35819" y="47581"/>
                    <a:pt x="35851" y="47523"/>
                  </a:cubicBezTo>
                  <a:lnTo>
                    <a:pt x="36336" y="46601"/>
                  </a:lnTo>
                  <a:cubicBezTo>
                    <a:pt x="36340" y="46593"/>
                    <a:pt x="36345" y="46585"/>
                    <a:pt x="36350" y="46577"/>
                  </a:cubicBezTo>
                  <a:cubicBezTo>
                    <a:pt x="36550" y="46336"/>
                    <a:pt x="36741" y="46091"/>
                    <a:pt x="36927" y="45843"/>
                  </a:cubicBezTo>
                  <a:cubicBezTo>
                    <a:pt x="37362" y="45323"/>
                    <a:pt x="37929" y="44619"/>
                    <a:pt x="38012" y="44394"/>
                  </a:cubicBezTo>
                  <a:lnTo>
                    <a:pt x="38044" y="44354"/>
                  </a:lnTo>
                  <a:lnTo>
                    <a:pt x="38014" y="44323"/>
                  </a:lnTo>
                  <a:cubicBezTo>
                    <a:pt x="35760" y="41908"/>
                    <a:pt x="35628" y="40906"/>
                    <a:pt x="35430" y="39798"/>
                  </a:cubicBezTo>
                  <a:cubicBezTo>
                    <a:pt x="35429" y="39793"/>
                    <a:pt x="35429" y="39787"/>
                    <a:pt x="35429" y="39781"/>
                  </a:cubicBezTo>
                  <a:cubicBezTo>
                    <a:pt x="35425" y="39726"/>
                    <a:pt x="35422" y="39671"/>
                    <a:pt x="35420" y="39616"/>
                  </a:cubicBezTo>
                  <a:lnTo>
                    <a:pt x="35420" y="39616"/>
                  </a:lnTo>
                  <a:lnTo>
                    <a:pt x="35422" y="39753"/>
                  </a:lnTo>
                  <a:cubicBezTo>
                    <a:pt x="35412" y="39698"/>
                    <a:pt x="35402" y="39643"/>
                    <a:pt x="35391" y="39588"/>
                  </a:cubicBezTo>
                  <a:lnTo>
                    <a:pt x="34765" y="35484"/>
                  </a:lnTo>
                  <a:cubicBezTo>
                    <a:pt x="34764" y="35479"/>
                    <a:pt x="34764" y="35474"/>
                    <a:pt x="34764" y="35467"/>
                  </a:cubicBezTo>
                  <a:cubicBezTo>
                    <a:pt x="34734" y="34603"/>
                    <a:pt x="34648" y="33590"/>
                    <a:pt x="34551" y="32660"/>
                  </a:cubicBezTo>
                  <a:cubicBezTo>
                    <a:pt x="34377" y="31006"/>
                    <a:pt x="33005" y="29739"/>
                    <a:pt x="31344" y="29703"/>
                  </a:cubicBezTo>
                  <a:lnTo>
                    <a:pt x="28154" y="29633"/>
                  </a:lnTo>
                  <a:cubicBezTo>
                    <a:pt x="28111" y="29631"/>
                    <a:pt x="28072" y="29609"/>
                    <a:pt x="28045" y="29574"/>
                  </a:cubicBezTo>
                  <a:cubicBezTo>
                    <a:pt x="28020" y="29543"/>
                    <a:pt x="27981" y="29533"/>
                    <a:pt x="27936" y="29533"/>
                  </a:cubicBezTo>
                  <a:cubicBezTo>
                    <a:pt x="27870" y="29533"/>
                    <a:pt x="27789" y="29554"/>
                    <a:pt x="27716" y="29554"/>
                  </a:cubicBezTo>
                  <a:cubicBezTo>
                    <a:pt x="27623" y="29554"/>
                    <a:pt x="27541" y="29521"/>
                    <a:pt x="27510" y="29374"/>
                  </a:cubicBezTo>
                  <a:lnTo>
                    <a:pt x="27184" y="24062"/>
                  </a:lnTo>
                  <a:cubicBezTo>
                    <a:pt x="27180" y="23999"/>
                    <a:pt x="27220" y="23941"/>
                    <a:pt x="27279" y="23921"/>
                  </a:cubicBezTo>
                  <a:cubicBezTo>
                    <a:pt x="29882" y="23042"/>
                    <a:pt x="30529" y="19723"/>
                    <a:pt x="31079" y="17982"/>
                  </a:cubicBezTo>
                  <a:cubicBezTo>
                    <a:pt x="31663" y="16127"/>
                    <a:pt x="30161" y="13253"/>
                    <a:pt x="29949" y="12864"/>
                  </a:cubicBezTo>
                  <a:cubicBezTo>
                    <a:pt x="29935" y="12834"/>
                    <a:pt x="29929" y="12801"/>
                    <a:pt x="29936" y="12769"/>
                  </a:cubicBezTo>
                  <a:cubicBezTo>
                    <a:pt x="29987" y="12535"/>
                    <a:pt x="30202" y="11518"/>
                    <a:pt x="30434" y="10350"/>
                  </a:cubicBezTo>
                  <a:cubicBezTo>
                    <a:pt x="30716" y="8923"/>
                    <a:pt x="31241" y="7563"/>
                    <a:pt x="31907" y="6269"/>
                  </a:cubicBezTo>
                  <a:cubicBezTo>
                    <a:pt x="32294" y="5518"/>
                    <a:pt x="32263" y="4369"/>
                    <a:pt x="31250" y="2121"/>
                  </a:cubicBezTo>
                  <a:cubicBezTo>
                    <a:pt x="30292" y="0"/>
                    <a:pt x="28939" y="265"/>
                    <a:pt x="26620" y="66"/>
                  </a:cubicBezTo>
                  <a:cubicBezTo>
                    <a:pt x="26204" y="30"/>
                    <a:pt x="25788" y="12"/>
                    <a:pt x="25375" y="12"/>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 name="Google Shape;293;p38">
              <a:extLst>
                <a:ext uri="{FF2B5EF4-FFF2-40B4-BE49-F238E27FC236}">
                  <a16:creationId xmlns:a16="http://schemas.microsoft.com/office/drawing/2014/main" id="{5153188A-2611-412C-B57B-1F75545E6349}"/>
                </a:ext>
              </a:extLst>
            </p:cNvPr>
            <p:cNvSpPr/>
            <p:nvPr/>
          </p:nvSpPr>
          <p:spPr>
            <a:xfrm>
              <a:off x="4478437" y="4187934"/>
              <a:ext cx="597746" cy="626303"/>
            </a:xfrm>
            <a:custGeom>
              <a:avLst/>
              <a:gdLst/>
              <a:ahLst/>
              <a:cxnLst/>
              <a:rect l="l" t="t" r="r" b="b"/>
              <a:pathLst>
                <a:path w="17573" h="18893" extrusionOk="0">
                  <a:moveTo>
                    <a:pt x="12528" y="0"/>
                  </a:moveTo>
                  <a:cubicBezTo>
                    <a:pt x="11773" y="0"/>
                    <a:pt x="10955" y="170"/>
                    <a:pt x="10102" y="538"/>
                  </a:cubicBezTo>
                  <a:cubicBezTo>
                    <a:pt x="0" y="4895"/>
                    <a:pt x="5565" y="15784"/>
                    <a:pt x="7213" y="18589"/>
                  </a:cubicBezTo>
                  <a:cubicBezTo>
                    <a:pt x="7330" y="18787"/>
                    <a:pt x="7537" y="18892"/>
                    <a:pt x="7745" y="18892"/>
                  </a:cubicBezTo>
                  <a:cubicBezTo>
                    <a:pt x="7900" y="18892"/>
                    <a:pt x="8055" y="18835"/>
                    <a:pt x="8177" y="18715"/>
                  </a:cubicBezTo>
                  <a:lnTo>
                    <a:pt x="15188" y="11840"/>
                  </a:lnTo>
                  <a:cubicBezTo>
                    <a:pt x="17572" y="9501"/>
                    <a:pt x="17461" y="7204"/>
                    <a:pt x="16935" y="3905"/>
                  </a:cubicBezTo>
                  <a:cubicBezTo>
                    <a:pt x="16566" y="1586"/>
                    <a:pt x="14840" y="0"/>
                    <a:pt x="12528" y="0"/>
                  </a:cubicBezTo>
                  <a:close/>
                </a:path>
              </a:pathLst>
            </a:custGeom>
            <a:solidFill>
              <a:schemeClr val="accent3">
                <a:lumMod val="20000"/>
                <a:lumOff val="80000"/>
                <a:alpha val="838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 name="Google Shape;294;p38">
              <a:extLst>
                <a:ext uri="{FF2B5EF4-FFF2-40B4-BE49-F238E27FC236}">
                  <a16:creationId xmlns:a16="http://schemas.microsoft.com/office/drawing/2014/main" id="{A0FB320A-CD0E-449E-AFCF-F6C689DE1B60}"/>
                </a:ext>
              </a:extLst>
            </p:cNvPr>
            <p:cNvSpPr/>
            <p:nvPr/>
          </p:nvSpPr>
          <p:spPr>
            <a:xfrm>
              <a:off x="4688037" y="4254101"/>
              <a:ext cx="335218" cy="493902"/>
            </a:xfrm>
            <a:custGeom>
              <a:avLst/>
              <a:gdLst/>
              <a:ahLst/>
              <a:cxnLst/>
              <a:rect l="l" t="t" r="r" b="b"/>
              <a:pathLst>
                <a:path w="9855" h="14899" extrusionOk="0">
                  <a:moveTo>
                    <a:pt x="7378" y="1"/>
                  </a:moveTo>
                  <a:cubicBezTo>
                    <a:pt x="6995" y="1"/>
                    <a:pt x="6654" y="293"/>
                    <a:pt x="6358" y="555"/>
                  </a:cubicBezTo>
                  <a:cubicBezTo>
                    <a:pt x="5495" y="1317"/>
                    <a:pt x="4549" y="1976"/>
                    <a:pt x="3536" y="2522"/>
                  </a:cubicBezTo>
                  <a:cubicBezTo>
                    <a:pt x="3236" y="2683"/>
                    <a:pt x="2908" y="2859"/>
                    <a:pt x="2781" y="3175"/>
                  </a:cubicBezTo>
                  <a:cubicBezTo>
                    <a:pt x="2570" y="3705"/>
                    <a:pt x="3044" y="4248"/>
                    <a:pt x="3503" y="4588"/>
                  </a:cubicBezTo>
                  <a:cubicBezTo>
                    <a:pt x="4436" y="5278"/>
                    <a:pt x="5485" y="5795"/>
                    <a:pt x="6603" y="6113"/>
                  </a:cubicBezTo>
                  <a:cubicBezTo>
                    <a:pt x="5297" y="6093"/>
                    <a:pt x="4004" y="5838"/>
                    <a:pt x="2791" y="5357"/>
                  </a:cubicBezTo>
                  <a:cubicBezTo>
                    <a:pt x="2350" y="5183"/>
                    <a:pt x="1892" y="4951"/>
                    <a:pt x="1681" y="4528"/>
                  </a:cubicBezTo>
                  <a:cubicBezTo>
                    <a:pt x="1431" y="4026"/>
                    <a:pt x="1615" y="3408"/>
                    <a:pt x="1926" y="2940"/>
                  </a:cubicBezTo>
                  <a:cubicBezTo>
                    <a:pt x="2237" y="2471"/>
                    <a:pt x="2664" y="2089"/>
                    <a:pt x="2965" y="1615"/>
                  </a:cubicBezTo>
                  <a:cubicBezTo>
                    <a:pt x="3110" y="1388"/>
                    <a:pt x="3193" y="1025"/>
                    <a:pt x="2955" y="896"/>
                  </a:cubicBezTo>
                  <a:cubicBezTo>
                    <a:pt x="2903" y="868"/>
                    <a:pt x="2844" y="858"/>
                    <a:pt x="2784" y="858"/>
                  </a:cubicBezTo>
                  <a:cubicBezTo>
                    <a:pt x="2727" y="858"/>
                    <a:pt x="2667" y="867"/>
                    <a:pt x="2610" y="876"/>
                  </a:cubicBezTo>
                  <a:lnTo>
                    <a:pt x="1289" y="1090"/>
                  </a:lnTo>
                  <a:cubicBezTo>
                    <a:pt x="968" y="1143"/>
                    <a:pt x="624" y="1206"/>
                    <a:pt x="393" y="1434"/>
                  </a:cubicBezTo>
                  <a:cubicBezTo>
                    <a:pt x="141" y="1683"/>
                    <a:pt x="87" y="2066"/>
                    <a:pt x="61" y="2419"/>
                  </a:cubicBezTo>
                  <a:cubicBezTo>
                    <a:pt x="1" y="3239"/>
                    <a:pt x="25" y="4065"/>
                    <a:pt x="50" y="4888"/>
                  </a:cubicBezTo>
                  <a:cubicBezTo>
                    <a:pt x="111" y="6877"/>
                    <a:pt x="171" y="8868"/>
                    <a:pt x="231" y="10858"/>
                  </a:cubicBezTo>
                  <a:cubicBezTo>
                    <a:pt x="243" y="11271"/>
                    <a:pt x="256" y="11688"/>
                    <a:pt x="350" y="12089"/>
                  </a:cubicBezTo>
                  <a:cubicBezTo>
                    <a:pt x="543" y="12912"/>
                    <a:pt x="1254" y="14899"/>
                    <a:pt x="2285" y="14899"/>
                  </a:cubicBezTo>
                  <a:cubicBezTo>
                    <a:pt x="2447" y="14899"/>
                    <a:pt x="2616" y="14850"/>
                    <a:pt x="2792" y="14741"/>
                  </a:cubicBezTo>
                  <a:cubicBezTo>
                    <a:pt x="4095" y="13933"/>
                    <a:pt x="5316" y="12563"/>
                    <a:pt x="6334" y="11429"/>
                  </a:cubicBezTo>
                  <a:cubicBezTo>
                    <a:pt x="7717" y="9888"/>
                    <a:pt x="8888" y="8122"/>
                    <a:pt x="9516" y="6148"/>
                  </a:cubicBezTo>
                  <a:cubicBezTo>
                    <a:pt x="9711" y="5537"/>
                    <a:pt x="9854" y="4894"/>
                    <a:pt x="9797" y="4255"/>
                  </a:cubicBezTo>
                  <a:cubicBezTo>
                    <a:pt x="9740" y="3623"/>
                    <a:pt x="9493" y="3027"/>
                    <a:pt x="9247" y="2442"/>
                  </a:cubicBezTo>
                  <a:cubicBezTo>
                    <a:pt x="8960" y="1758"/>
                    <a:pt x="8667" y="1064"/>
                    <a:pt x="8195" y="491"/>
                  </a:cubicBezTo>
                  <a:cubicBezTo>
                    <a:pt x="8009" y="266"/>
                    <a:pt x="7779" y="54"/>
                    <a:pt x="7491" y="9"/>
                  </a:cubicBezTo>
                  <a:cubicBezTo>
                    <a:pt x="7453" y="4"/>
                    <a:pt x="7416" y="1"/>
                    <a:pt x="7378" y="1"/>
                  </a:cubicBezTo>
                  <a:close/>
                </a:path>
              </a:pathLst>
            </a:custGeom>
            <a:solidFill>
              <a:schemeClr val="accent3">
                <a:lumMod val="60000"/>
                <a:lumOff val="40000"/>
                <a:alpha val="25279"/>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 name="Google Shape;295;p38">
              <a:extLst>
                <a:ext uri="{FF2B5EF4-FFF2-40B4-BE49-F238E27FC236}">
                  <a16:creationId xmlns:a16="http://schemas.microsoft.com/office/drawing/2014/main" id="{7D070709-51C0-4EF4-A84A-CEC704FDD902}"/>
                </a:ext>
              </a:extLst>
            </p:cNvPr>
            <p:cNvSpPr/>
            <p:nvPr/>
          </p:nvSpPr>
          <p:spPr>
            <a:xfrm>
              <a:off x="4709501" y="4324014"/>
              <a:ext cx="290352" cy="322682"/>
            </a:xfrm>
            <a:custGeom>
              <a:avLst/>
              <a:gdLst/>
              <a:ahLst/>
              <a:cxnLst/>
              <a:rect l="l" t="t" r="r" b="b"/>
              <a:pathLst>
                <a:path w="8536" h="9734" extrusionOk="0">
                  <a:moveTo>
                    <a:pt x="4947" y="0"/>
                  </a:moveTo>
                  <a:cubicBezTo>
                    <a:pt x="4669" y="0"/>
                    <a:pt x="4387" y="126"/>
                    <a:pt x="4183" y="321"/>
                  </a:cubicBezTo>
                  <a:cubicBezTo>
                    <a:pt x="3903" y="586"/>
                    <a:pt x="3748" y="959"/>
                    <a:pt x="3658" y="1335"/>
                  </a:cubicBezTo>
                  <a:cubicBezTo>
                    <a:pt x="3527" y="1888"/>
                    <a:pt x="3571" y="2571"/>
                    <a:pt x="4044" y="2888"/>
                  </a:cubicBezTo>
                  <a:cubicBezTo>
                    <a:pt x="4392" y="3123"/>
                    <a:pt x="4846" y="3076"/>
                    <a:pt x="5264" y="3096"/>
                  </a:cubicBezTo>
                  <a:cubicBezTo>
                    <a:pt x="5683" y="3116"/>
                    <a:pt x="6172" y="3279"/>
                    <a:pt x="6277" y="3686"/>
                  </a:cubicBezTo>
                  <a:cubicBezTo>
                    <a:pt x="5832" y="3881"/>
                    <a:pt x="5354" y="3980"/>
                    <a:pt x="4870" y="3980"/>
                  </a:cubicBezTo>
                  <a:cubicBezTo>
                    <a:pt x="4815" y="3980"/>
                    <a:pt x="4760" y="3979"/>
                    <a:pt x="4705" y="3976"/>
                  </a:cubicBezTo>
                  <a:cubicBezTo>
                    <a:pt x="4622" y="3973"/>
                    <a:pt x="4537" y="3966"/>
                    <a:pt x="4454" y="3966"/>
                  </a:cubicBezTo>
                  <a:cubicBezTo>
                    <a:pt x="4348" y="3966"/>
                    <a:pt x="4244" y="3977"/>
                    <a:pt x="4147" y="4016"/>
                  </a:cubicBezTo>
                  <a:cubicBezTo>
                    <a:pt x="3973" y="4087"/>
                    <a:pt x="3838" y="4295"/>
                    <a:pt x="3919" y="4465"/>
                  </a:cubicBezTo>
                  <a:cubicBezTo>
                    <a:pt x="3929" y="4465"/>
                    <a:pt x="3939" y="4465"/>
                    <a:pt x="3950" y="4465"/>
                  </a:cubicBezTo>
                  <a:cubicBezTo>
                    <a:pt x="4166" y="4465"/>
                    <a:pt x="4478" y="4431"/>
                    <a:pt x="4777" y="4431"/>
                  </a:cubicBezTo>
                  <a:cubicBezTo>
                    <a:pt x="5168" y="4431"/>
                    <a:pt x="5536" y="4489"/>
                    <a:pt x="5639" y="4754"/>
                  </a:cubicBezTo>
                  <a:cubicBezTo>
                    <a:pt x="5779" y="5115"/>
                    <a:pt x="5495" y="5752"/>
                    <a:pt x="5121" y="5835"/>
                  </a:cubicBezTo>
                  <a:cubicBezTo>
                    <a:pt x="5076" y="5845"/>
                    <a:pt x="5028" y="5849"/>
                    <a:pt x="4977" y="5849"/>
                  </a:cubicBezTo>
                  <a:cubicBezTo>
                    <a:pt x="4513" y="5849"/>
                    <a:pt x="3811" y="5486"/>
                    <a:pt x="3380" y="5433"/>
                  </a:cubicBezTo>
                  <a:cubicBezTo>
                    <a:pt x="3130" y="5402"/>
                    <a:pt x="2880" y="5387"/>
                    <a:pt x="2630" y="5387"/>
                  </a:cubicBezTo>
                  <a:cubicBezTo>
                    <a:pt x="2234" y="5387"/>
                    <a:pt x="1838" y="5425"/>
                    <a:pt x="1444" y="5494"/>
                  </a:cubicBezTo>
                  <a:cubicBezTo>
                    <a:pt x="848" y="5607"/>
                    <a:pt x="177" y="5911"/>
                    <a:pt x="74" y="6508"/>
                  </a:cubicBezTo>
                  <a:cubicBezTo>
                    <a:pt x="0" y="6931"/>
                    <a:pt x="245" y="7337"/>
                    <a:pt x="483" y="7696"/>
                  </a:cubicBezTo>
                  <a:cubicBezTo>
                    <a:pt x="832" y="8222"/>
                    <a:pt x="1195" y="8753"/>
                    <a:pt x="1683" y="9154"/>
                  </a:cubicBezTo>
                  <a:cubicBezTo>
                    <a:pt x="2098" y="9495"/>
                    <a:pt x="2622" y="9733"/>
                    <a:pt x="3152" y="9733"/>
                  </a:cubicBezTo>
                  <a:cubicBezTo>
                    <a:pt x="3247" y="9733"/>
                    <a:pt x="3342" y="9726"/>
                    <a:pt x="3436" y="9710"/>
                  </a:cubicBezTo>
                  <a:cubicBezTo>
                    <a:pt x="3937" y="9624"/>
                    <a:pt x="4369" y="9319"/>
                    <a:pt x="4771" y="9010"/>
                  </a:cubicBezTo>
                  <a:cubicBezTo>
                    <a:pt x="5269" y="8629"/>
                    <a:pt x="5754" y="8225"/>
                    <a:pt x="6184" y="7768"/>
                  </a:cubicBezTo>
                  <a:cubicBezTo>
                    <a:pt x="7549" y="6323"/>
                    <a:pt x="8325" y="4374"/>
                    <a:pt x="8497" y="2393"/>
                  </a:cubicBezTo>
                  <a:cubicBezTo>
                    <a:pt x="8535" y="1948"/>
                    <a:pt x="8523" y="1443"/>
                    <a:pt x="8206" y="1128"/>
                  </a:cubicBezTo>
                  <a:cubicBezTo>
                    <a:pt x="8012" y="934"/>
                    <a:pt x="7752" y="859"/>
                    <a:pt x="7477" y="859"/>
                  </a:cubicBezTo>
                  <a:cubicBezTo>
                    <a:pt x="7205" y="859"/>
                    <a:pt x="6919" y="933"/>
                    <a:pt x="6669" y="1038"/>
                  </a:cubicBezTo>
                  <a:cubicBezTo>
                    <a:pt x="6166" y="1249"/>
                    <a:pt x="5680" y="1567"/>
                    <a:pt x="5134" y="1571"/>
                  </a:cubicBezTo>
                  <a:cubicBezTo>
                    <a:pt x="4961" y="1414"/>
                    <a:pt x="5086" y="1125"/>
                    <a:pt x="5245" y="955"/>
                  </a:cubicBezTo>
                  <a:cubicBezTo>
                    <a:pt x="5403" y="784"/>
                    <a:pt x="5605" y="590"/>
                    <a:pt x="5556" y="362"/>
                  </a:cubicBezTo>
                  <a:cubicBezTo>
                    <a:pt x="5523" y="214"/>
                    <a:pt x="5390" y="108"/>
                    <a:pt x="5249" y="55"/>
                  </a:cubicBezTo>
                  <a:cubicBezTo>
                    <a:pt x="5152" y="17"/>
                    <a:pt x="5050" y="0"/>
                    <a:pt x="4947" y="0"/>
                  </a:cubicBezTo>
                  <a:close/>
                </a:path>
              </a:pathLst>
            </a:custGeom>
            <a:solidFill>
              <a:schemeClr val="accent3">
                <a:alpha val="7374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15" name="Google Shape;296;p38">
            <a:extLst>
              <a:ext uri="{FF2B5EF4-FFF2-40B4-BE49-F238E27FC236}">
                <a16:creationId xmlns:a16="http://schemas.microsoft.com/office/drawing/2014/main" id="{835F22B5-6CF5-4137-A286-5D867CDEDB87}"/>
              </a:ext>
            </a:extLst>
          </p:cNvPr>
          <p:cNvGrpSpPr/>
          <p:nvPr/>
        </p:nvGrpSpPr>
        <p:grpSpPr>
          <a:xfrm>
            <a:off x="16602044" y="4253093"/>
            <a:ext cx="4204915" cy="6399537"/>
            <a:chOff x="6675513" y="2307821"/>
            <a:chExt cx="1909269" cy="2905752"/>
          </a:xfrm>
        </p:grpSpPr>
        <p:sp>
          <p:nvSpPr>
            <p:cNvPr id="16" name="Google Shape;297;p38">
              <a:extLst>
                <a:ext uri="{FF2B5EF4-FFF2-40B4-BE49-F238E27FC236}">
                  <a16:creationId xmlns:a16="http://schemas.microsoft.com/office/drawing/2014/main" id="{3EEC62E5-9B9A-4718-85F9-5853EC3A4120}"/>
                </a:ext>
              </a:extLst>
            </p:cNvPr>
            <p:cNvSpPr/>
            <p:nvPr/>
          </p:nvSpPr>
          <p:spPr>
            <a:xfrm>
              <a:off x="6675513" y="2307821"/>
              <a:ext cx="1909269" cy="2905752"/>
            </a:xfrm>
            <a:custGeom>
              <a:avLst/>
              <a:gdLst/>
              <a:ahLst/>
              <a:cxnLst/>
              <a:rect l="l" t="t" r="r" b="b"/>
              <a:pathLst>
                <a:path w="55847" h="87214" extrusionOk="0">
                  <a:moveTo>
                    <a:pt x="24021" y="0"/>
                  </a:moveTo>
                  <a:cubicBezTo>
                    <a:pt x="18809" y="0"/>
                    <a:pt x="14992" y="2991"/>
                    <a:pt x="11823" y="7425"/>
                  </a:cubicBezTo>
                  <a:cubicBezTo>
                    <a:pt x="11178" y="8328"/>
                    <a:pt x="10549" y="9291"/>
                    <a:pt x="9994" y="10280"/>
                  </a:cubicBezTo>
                  <a:cubicBezTo>
                    <a:pt x="9949" y="10221"/>
                    <a:pt x="9902" y="10163"/>
                    <a:pt x="9855" y="10106"/>
                  </a:cubicBezTo>
                  <a:cubicBezTo>
                    <a:pt x="9385" y="9531"/>
                    <a:pt x="8674" y="9306"/>
                    <a:pt x="7890" y="9306"/>
                  </a:cubicBezTo>
                  <a:cubicBezTo>
                    <a:pt x="6345" y="9306"/>
                    <a:pt x="4513" y="10180"/>
                    <a:pt x="3661" y="10984"/>
                  </a:cubicBezTo>
                  <a:cubicBezTo>
                    <a:pt x="2813" y="11784"/>
                    <a:pt x="2201" y="13058"/>
                    <a:pt x="2706" y="14109"/>
                  </a:cubicBezTo>
                  <a:cubicBezTo>
                    <a:pt x="3176" y="15089"/>
                    <a:pt x="4370" y="15439"/>
                    <a:pt x="5429" y="15685"/>
                  </a:cubicBezTo>
                  <a:cubicBezTo>
                    <a:pt x="3854" y="16071"/>
                    <a:pt x="2750" y="17816"/>
                    <a:pt x="3074" y="19404"/>
                  </a:cubicBezTo>
                  <a:cubicBezTo>
                    <a:pt x="3366" y="20843"/>
                    <a:pt x="4789" y="21942"/>
                    <a:pt x="6245" y="21942"/>
                  </a:cubicBezTo>
                  <a:cubicBezTo>
                    <a:pt x="6395" y="21942"/>
                    <a:pt x="6546" y="21930"/>
                    <a:pt x="6696" y="21906"/>
                  </a:cubicBezTo>
                  <a:lnTo>
                    <a:pt x="6696" y="21906"/>
                  </a:lnTo>
                  <a:cubicBezTo>
                    <a:pt x="6060" y="22638"/>
                    <a:pt x="6008" y="23779"/>
                    <a:pt x="6468" y="24631"/>
                  </a:cubicBezTo>
                  <a:cubicBezTo>
                    <a:pt x="6929" y="25485"/>
                    <a:pt x="7830" y="26054"/>
                    <a:pt x="8783" y="26237"/>
                  </a:cubicBezTo>
                  <a:cubicBezTo>
                    <a:pt x="8987" y="26277"/>
                    <a:pt x="9198" y="26300"/>
                    <a:pt x="9407" y="26300"/>
                  </a:cubicBezTo>
                  <a:cubicBezTo>
                    <a:pt x="9803" y="26300"/>
                    <a:pt x="10195" y="26219"/>
                    <a:pt x="10535" y="26019"/>
                  </a:cubicBezTo>
                  <a:cubicBezTo>
                    <a:pt x="10688" y="26673"/>
                    <a:pt x="11431" y="26973"/>
                    <a:pt x="12076" y="27163"/>
                  </a:cubicBezTo>
                  <a:cubicBezTo>
                    <a:pt x="12759" y="27363"/>
                    <a:pt x="13466" y="27553"/>
                    <a:pt x="14171" y="27553"/>
                  </a:cubicBezTo>
                  <a:cubicBezTo>
                    <a:pt x="14369" y="27553"/>
                    <a:pt x="14566" y="27538"/>
                    <a:pt x="14763" y="27504"/>
                  </a:cubicBezTo>
                  <a:cubicBezTo>
                    <a:pt x="15661" y="27349"/>
                    <a:pt x="16536" y="26684"/>
                    <a:pt x="16636" y="25778"/>
                  </a:cubicBezTo>
                  <a:cubicBezTo>
                    <a:pt x="17214" y="26116"/>
                    <a:pt x="17880" y="26278"/>
                    <a:pt x="18547" y="26278"/>
                  </a:cubicBezTo>
                  <a:cubicBezTo>
                    <a:pt x="19078" y="26278"/>
                    <a:pt x="19611" y="26175"/>
                    <a:pt x="20103" y="25978"/>
                  </a:cubicBezTo>
                  <a:lnTo>
                    <a:pt x="20251" y="29460"/>
                  </a:lnTo>
                  <a:lnTo>
                    <a:pt x="19250" y="29439"/>
                  </a:lnTo>
                  <a:lnTo>
                    <a:pt x="18359" y="29320"/>
                  </a:lnTo>
                  <a:lnTo>
                    <a:pt x="18461" y="29422"/>
                  </a:lnTo>
                  <a:lnTo>
                    <a:pt x="17950" y="29410"/>
                  </a:lnTo>
                  <a:cubicBezTo>
                    <a:pt x="17774" y="29406"/>
                    <a:pt x="17600" y="29404"/>
                    <a:pt x="17428" y="29404"/>
                  </a:cubicBezTo>
                  <a:cubicBezTo>
                    <a:pt x="12504" y="29404"/>
                    <a:pt x="9521" y="30979"/>
                    <a:pt x="6476" y="35024"/>
                  </a:cubicBezTo>
                  <a:cubicBezTo>
                    <a:pt x="5320" y="36561"/>
                    <a:pt x="3319" y="42138"/>
                    <a:pt x="2781" y="44323"/>
                  </a:cubicBezTo>
                  <a:cubicBezTo>
                    <a:pt x="0" y="55620"/>
                    <a:pt x="1112" y="59820"/>
                    <a:pt x="882" y="61517"/>
                  </a:cubicBezTo>
                  <a:lnTo>
                    <a:pt x="1215" y="61636"/>
                  </a:lnTo>
                  <a:lnTo>
                    <a:pt x="1012" y="63057"/>
                  </a:lnTo>
                  <a:lnTo>
                    <a:pt x="3962" y="73928"/>
                  </a:lnTo>
                  <a:lnTo>
                    <a:pt x="1781" y="77697"/>
                  </a:lnTo>
                  <a:lnTo>
                    <a:pt x="2002" y="81587"/>
                  </a:lnTo>
                  <a:lnTo>
                    <a:pt x="3708" y="86166"/>
                  </a:lnTo>
                  <a:lnTo>
                    <a:pt x="4737" y="86511"/>
                  </a:lnTo>
                  <a:lnTo>
                    <a:pt x="5765" y="86971"/>
                  </a:lnTo>
                  <a:lnTo>
                    <a:pt x="4857" y="83082"/>
                  </a:lnTo>
                  <a:lnTo>
                    <a:pt x="5896" y="79081"/>
                  </a:lnTo>
                  <a:lnTo>
                    <a:pt x="6284" y="82708"/>
                  </a:lnTo>
                  <a:lnTo>
                    <a:pt x="6854" y="83739"/>
                  </a:lnTo>
                  <a:lnTo>
                    <a:pt x="7152" y="79655"/>
                  </a:lnTo>
                  <a:lnTo>
                    <a:pt x="5447" y="74391"/>
                  </a:lnTo>
                  <a:lnTo>
                    <a:pt x="6163" y="63403"/>
                  </a:lnTo>
                  <a:lnTo>
                    <a:pt x="6476" y="63516"/>
                  </a:lnTo>
                  <a:lnTo>
                    <a:pt x="11721" y="44561"/>
                  </a:lnTo>
                  <a:lnTo>
                    <a:pt x="17488" y="55609"/>
                  </a:lnTo>
                  <a:lnTo>
                    <a:pt x="14268" y="74186"/>
                  </a:lnTo>
                  <a:lnTo>
                    <a:pt x="14292" y="74305"/>
                  </a:lnTo>
                  <a:lnTo>
                    <a:pt x="11204" y="87213"/>
                  </a:lnTo>
                  <a:lnTo>
                    <a:pt x="38748" y="87213"/>
                  </a:lnTo>
                  <a:lnTo>
                    <a:pt x="40540" y="79185"/>
                  </a:lnTo>
                  <a:lnTo>
                    <a:pt x="40537" y="79185"/>
                  </a:lnTo>
                  <a:lnTo>
                    <a:pt x="41151" y="76236"/>
                  </a:lnTo>
                  <a:cubicBezTo>
                    <a:pt x="42405" y="75409"/>
                    <a:pt x="43638" y="74162"/>
                    <a:pt x="44831" y="72408"/>
                  </a:cubicBezTo>
                  <a:cubicBezTo>
                    <a:pt x="55847" y="56207"/>
                    <a:pt x="41356" y="48368"/>
                    <a:pt x="36607" y="46330"/>
                  </a:cubicBezTo>
                  <a:cubicBezTo>
                    <a:pt x="36734" y="46170"/>
                    <a:pt x="36860" y="46008"/>
                    <a:pt x="36983" y="45844"/>
                  </a:cubicBezTo>
                  <a:cubicBezTo>
                    <a:pt x="37418" y="45324"/>
                    <a:pt x="37984" y="44620"/>
                    <a:pt x="38068" y="44395"/>
                  </a:cubicBezTo>
                  <a:cubicBezTo>
                    <a:pt x="38079" y="44382"/>
                    <a:pt x="38088" y="44369"/>
                    <a:pt x="38099" y="44354"/>
                  </a:cubicBezTo>
                  <a:lnTo>
                    <a:pt x="38070" y="44324"/>
                  </a:lnTo>
                  <a:cubicBezTo>
                    <a:pt x="35810" y="41903"/>
                    <a:pt x="35683" y="40902"/>
                    <a:pt x="35483" y="39790"/>
                  </a:cubicBezTo>
                  <a:cubicBezTo>
                    <a:pt x="35479" y="39734"/>
                    <a:pt x="35477" y="39676"/>
                    <a:pt x="35475" y="39617"/>
                  </a:cubicBezTo>
                  <a:lnTo>
                    <a:pt x="35475" y="39617"/>
                  </a:lnTo>
                  <a:lnTo>
                    <a:pt x="35477" y="39754"/>
                  </a:lnTo>
                  <a:cubicBezTo>
                    <a:pt x="35467" y="39699"/>
                    <a:pt x="35457" y="39644"/>
                    <a:pt x="35447" y="39589"/>
                  </a:cubicBezTo>
                  <a:lnTo>
                    <a:pt x="34820" y="35477"/>
                  </a:lnTo>
                  <a:cubicBezTo>
                    <a:pt x="34792" y="34612"/>
                    <a:pt x="34705" y="33595"/>
                    <a:pt x="34607" y="32661"/>
                  </a:cubicBezTo>
                  <a:cubicBezTo>
                    <a:pt x="34434" y="31008"/>
                    <a:pt x="33060" y="29743"/>
                    <a:pt x="31400" y="29705"/>
                  </a:cubicBezTo>
                  <a:lnTo>
                    <a:pt x="28128" y="29633"/>
                  </a:lnTo>
                  <a:cubicBezTo>
                    <a:pt x="28109" y="29555"/>
                    <a:pt x="28057" y="29535"/>
                    <a:pt x="27992" y="29535"/>
                  </a:cubicBezTo>
                  <a:cubicBezTo>
                    <a:pt x="27926" y="29535"/>
                    <a:pt x="27845" y="29556"/>
                    <a:pt x="27771" y="29556"/>
                  </a:cubicBezTo>
                  <a:cubicBezTo>
                    <a:pt x="27678" y="29556"/>
                    <a:pt x="27596" y="29523"/>
                    <a:pt x="27566" y="29376"/>
                  </a:cubicBezTo>
                  <a:lnTo>
                    <a:pt x="27233" y="23957"/>
                  </a:lnTo>
                  <a:cubicBezTo>
                    <a:pt x="29922" y="23130"/>
                    <a:pt x="30578" y="19748"/>
                    <a:pt x="31133" y="17984"/>
                  </a:cubicBezTo>
                  <a:cubicBezTo>
                    <a:pt x="31764" y="15991"/>
                    <a:pt x="29981" y="12821"/>
                    <a:pt x="29981" y="12821"/>
                  </a:cubicBezTo>
                  <a:cubicBezTo>
                    <a:pt x="29981" y="12821"/>
                    <a:pt x="30812" y="8958"/>
                    <a:pt x="31058" y="7136"/>
                  </a:cubicBezTo>
                  <a:cubicBezTo>
                    <a:pt x="32379" y="4791"/>
                    <a:pt x="32766" y="4075"/>
                    <a:pt x="30800" y="1782"/>
                  </a:cubicBezTo>
                  <a:cubicBezTo>
                    <a:pt x="29284" y="15"/>
                    <a:pt x="27560" y="253"/>
                    <a:pt x="25241" y="53"/>
                  </a:cubicBezTo>
                  <a:cubicBezTo>
                    <a:pt x="24826" y="18"/>
                    <a:pt x="24419" y="0"/>
                    <a:pt x="24021"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 name="Google Shape;298;p38">
              <a:extLst>
                <a:ext uri="{FF2B5EF4-FFF2-40B4-BE49-F238E27FC236}">
                  <a16:creationId xmlns:a16="http://schemas.microsoft.com/office/drawing/2014/main" id="{8E514018-0A95-415B-BFD4-05FB77A752B3}"/>
                </a:ext>
              </a:extLst>
            </p:cNvPr>
            <p:cNvSpPr/>
            <p:nvPr/>
          </p:nvSpPr>
          <p:spPr>
            <a:xfrm>
              <a:off x="7377520" y="4066285"/>
              <a:ext cx="793253" cy="831072"/>
            </a:xfrm>
            <a:custGeom>
              <a:avLst/>
              <a:gdLst/>
              <a:ahLst/>
              <a:cxnLst/>
              <a:rect l="l" t="t" r="r" b="b"/>
              <a:pathLst>
                <a:path w="23203" h="24944" extrusionOk="0">
                  <a:moveTo>
                    <a:pt x="16542" y="0"/>
                  </a:moveTo>
                  <a:cubicBezTo>
                    <a:pt x="15545" y="0"/>
                    <a:pt x="14465" y="224"/>
                    <a:pt x="13338" y="710"/>
                  </a:cubicBezTo>
                  <a:cubicBezTo>
                    <a:pt x="1" y="6462"/>
                    <a:pt x="7348" y="20839"/>
                    <a:pt x="9525" y="24542"/>
                  </a:cubicBezTo>
                  <a:cubicBezTo>
                    <a:pt x="9680" y="24805"/>
                    <a:pt x="9952" y="24944"/>
                    <a:pt x="10228" y="24944"/>
                  </a:cubicBezTo>
                  <a:cubicBezTo>
                    <a:pt x="10432" y="24944"/>
                    <a:pt x="10637" y="24868"/>
                    <a:pt x="10797" y="24710"/>
                  </a:cubicBezTo>
                  <a:lnTo>
                    <a:pt x="20052" y="15631"/>
                  </a:lnTo>
                  <a:cubicBezTo>
                    <a:pt x="23202" y="12543"/>
                    <a:pt x="23055" y="9511"/>
                    <a:pt x="22361" y="5156"/>
                  </a:cubicBezTo>
                  <a:cubicBezTo>
                    <a:pt x="21873" y="2094"/>
                    <a:pt x="19595" y="0"/>
                    <a:pt x="16542" y="0"/>
                  </a:cubicBezTo>
                  <a:close/>
                </a:path>
              </a:pathLst>
            </a:custGeom>
            <a:solidFill>
              <a:srgbClr val="F4EDD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 name="Google Shape;299;p38">
              <a:extLst>
                <a:ext uri="{FF2B5EF4-FFF2-40B4-BE49-F238E27FC236}">
                  <a16:creationId xmlns:a16="http://schemas.microsoft.com/office/drawing/2014/main" id="{F64322C9-3010-4083-AC23-F4C3E4EE24AA}"/>
                </a:ext>
              </a:extLst>
            </p:cNvPr>
            <p:cNvSpPr/>
            <p:nvPr/>
          </p:nvSpPr>
          <p:spPr>
            <a:xfrm>
              <a:off x="7676558" y="4187328"/>
              <a:ext cx="437258" cy="589187"/>
            </a:xfrm>
            <a:custGeom>
              <a:avLst/>
              <a:gdLst/>
              <a:ahLst/>
              <a:cxnLst/>
              <a:rect l="l" t="t" r="r" b="b"/>
              <a:pathLst>
                <a:path w="12790" h="17684" extrusionOk="0">
                  <a:moveTo>
                    <a:pt x="2310" y="0"/>
                  </a:moveTo>
                  <a:cubicBezTo>
                    <a:pt x="2257" y="0"/>
                    <a:pt x="2204" y="4"/>
                    <a:pt x="2151" y="11"/>
                  </a:cubicBezTo>
                  <a:cubicBezTo>
                    <a:pt x="1313" y="123"/>
                    <a:pt x="890" y="1073"/>
                    <a:pt x="712" y="1899"/>
                  </a:cubicBezTo>
                  <a:cubicBezTo>
                    <a:pt x="19" y="5119"/>
                    <a:pt x="660" y="8482"/>
                    <a:pt x="324" y="11760"/>
                  </a:cubicBezTo>
                  <a:cubicBezTo>
                    <a:pt x="215" y="12832"/>
                    <a:pt x="1" y="13902"/>
                    <a:pt x="84" y="14977"/>
                  </a:cubicBezTo>
                  <a:cubicBezTo>
                    <a:pt x="212" y="16655"/>
                    <a:pt x="1005" y="17684"/>
                    <a:pt x="2273" y="17684"/>
                  </a:cubicBezTo>
                  <a:cubicBezTo>
                    <a:pt x="2706" y="17684"/>
                    <a:pt x="3195" y="17564"/>
                    <a:pt x="3732" y="17307"/>
                  </a:cubicBezTo>
                  <a:cubicBezTo>
                    <a:pt x="4532" y="16926"/>
                    <a:pt x="5220" y="16345"/>
                    <a:pt x="5886" y="15761"/>
                  </a:cubicBezTo>
                  <a:cubicBezTo>
                    <a:pt x="7757" y="14123"/>
                    <a:pt x="9575" y="12370"/>
                    <a:pt x="10844" y="10232"/>
                  </a:cubicBezTo>
                  <a:cubicBezTo>
                    <a:pt x="12112" y="8094"/>
                    <a:pt x="12789" y="5507"/>
                    <a:pt x="12223" y="3087"/>
                  </a:cubicBezTo>
                  <a:cubicBezTo>
                    <a:pt x="12000" y="2134"/>
                    <a:pt x="11443" y="1105"/>
                    <a:pt x="10479" y="945"/>
                  </a:cubicBezTo>
                  <a:cubicBezTo>
                    <a:pt x="10391" y="930"/>
                    <a:pt x="10305" y="924"/>
                    <a:pt x="10219" y="924"/>
                  </a:cubicBezTo>
                  <a:cubicBezTo>
                    <a:pt x="9523" y="924"/>
                    <a:pt x="8872" y="1364"/>
                    <a:pt x="8253" y="1721"/>
                  </a:cubicBezTo>
                  <a:cubicBezTo>
                    <a:pt x="7321" y="2261"/>
                    <a:pt x="6309" y="2651"/>
                    <a:pt x="5256" y="2877"/>
                  </a:cubicBezTo>
                  <a:cubicBezTo>
                    <a:pt x="4959" y="2940"/>
                    <a:pt x="4650" y="2993"/>
                    <a:pt x="4395" y="3158"/>
                  </a:cubicBezTo>
                  <a:cubicBezTo>
                    <a:pt x="4138" y="3322"/>
                    <a:pt x="3948" y="3634"/>
                    <a:pt x="4027" y="3927"/>
                  </a:cubicBezTo>
                  <a:cubicBezTo>
                    <a:pt x="4086" y="4151"/>
                    <a:pt x="4278" y="4307"/>
                    <a:pt x="4460" y="4449"/>
                  </a:cubicBezTo>
                  <a:lnTo>
                    <a:pt x="6284" y="5867"/>
                  </a:lnTo>
                  <a:cubicBezTo>
                    <a:pt x="6545" y="6071"/>
                    <a:pt x="6818" y="6472"/>
                    <a:pt x="6560" y="6681"/>
                  </a:cubicBezTo>
                  <a:cubicBezTo>
                    <a:pt x="6495" y="6733"/>
                    <a:pt x="6416" y="6752"/>
                    <a:pt x="6332" y="6752"/>
                  </a:cubicBezTo>
                  <a:cubicBezTo>
                    <a:pt x="6246" y="6752"/>
                    <a:pt x="6155" y="6732"/>
                    <a:pt x="6071" y="6710"/>
                  </a:cubicBezTo>
                  <a:cubicBezTo>
                    <a:pt x="5085" y="6452"/>
                    <a:pt x="4086" y="6055"/>
                    <a:pt x="3415" y="5287"/>
                  </a:cubicBezTo>
                  <a:cubicBezTo>
                    <a:pt x="2743" y="4519"/>
                    <a:pt x="2505" y="3296"/>
                    <a:pt x="3103" y="2470"/>
                  </a:cubicBezTo>
                  <a:cubicBezTo>
                    <a:pt x="3308" y="2188"/>
                    <a:pt x="3590" y="1970"/>
                    <a:pt x="3794" y="1687"/>
                  </a:cubicBezTo>
                  <a:cubicBezTo>
                    <a:pt x="3996" y="1404"/>
                    <a:pt x="4106" y="1006"/>
                    <a:pt x="3918" y="712"/>
                  </a:cubicBezTo>
                  <a:cubicBezTo>
                    <a:pt x="3801" y="529"/>
                    <a:pt x="3594" y="427"/>
                    <a:pt x="3398" y="333"/>
                  </a:cubicBezTo>
                  <a:cubicBezTo>
                    <a:pt x="3053" y="168"/>
                    <a:pt x="2685" y="0"/>
                    <a:pt x="2310" y="0"/>
                  </a:cubicBezTo>
                  <a:close/>
                </a:path>
              </a:pathLst>
            </a:custGeom>
            <a:solidFill>
              <a:srgbClr val="EE8C94">
                <a:alpha val="25279"/>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 name="Google Shape;300;p38">
              <a:extLst>
                <a:ext uri="{FF2B5EF4-FFF2-40B4-BE49-F238E27FC236}">
                  <a16:creationId xmlns:a16="http://schemas.microsoft.com/office/drawing/2014/main" id="{B654A2FD-6F54-4691-AA4D-C9819ECD6E01}"/>
                </a:ext>
              </a:extLst>
            </p:cNvPr>
            <p:cNvSpPr/>
            <p:nvPr/>
          </p:nvSpPr>
          <p:spPr>
            <a:xfrm>
              <a:off x="7699942" y="4155476"/>
              <a:ext cx="398455" cy="577226"/>
            </a:xfrm>
            <a:custGeom>
              <a:avLst/>
              <a:gdLst/>
              <a:ahLst/>
              <a:cxnLst/>
              <a:rect l="l" t="t" r="r" b="b"/>
              <a:pathLst>
                <a:path w="11655" h="17325" extrusionOk="0">
                  <a:moveTo>
                    <a:pt x="6284" y="1"/>
                  </a:moveTo>
                  <a:cubicBezTo>
                    <a:pt x="6017" y="37"/>
                    <a:pt x="5956" y="386"/>
                    <a:pt x="5918" y="654"/>
                  </a:cubicBezTo>
                  <a:cubicBezTo>
                    <a:pt x="5886" y="881"/>
                    <a:pt x="5722" y="1156"/>
                    <a:pt x="5525" y="1156"/>
                  </a:cubicBezTo>
                  <a:cubicBezTo>
                    <a:pt x="5492" y="1156"/>
                    <a:pt x="5457" y="1148"/>
                    <a:pt x="5422" y="1130"/>
                  </a:cubicBezTo>
                  <a:cubicBezTo>
                    <a:pt x="5335" y="1086"/>
                    <a:pt x="5285" y="994"/>
                    <a:pt x="5239" y="908"/>
                  </a:cubicBezTo>
                  <a:cubicBezTo>
                    <a:pt x="5027" y="519"/>
                    <a:pt x="4648" y="120"/>
                    <a:pt x="4239" y="120"/>
                  </a:cubicBezTo>
                  <a:cubicBezTo>
                    <a:pt x="4166" y="120"/>
                    <a:pt x="4093" y="133"/>
                    <a:pt x="4020" y="160"/>
                  </a:cubicBezTo>
                  <a:cubicBezTo>
                    <a:pt x="4365" y="1059"/>
                    <a:pt x="4715" y="1980"/>
                    <a:pt x="4736" y="2943"/>
                  </a:cubicBezTo>
                  <a:cubicBezTo>
                    <a:pt x="4760" y="4167"/>
                    <a:pt x="4247" y="5376"/>
                    <a:pt x="4398" y="6592"/>
                  </a:cubicBezTo>
                  <a:cubicBezTo>
                    <a:pt x="4441" y="6926"/>
                    <a:pt x="4588" y="7313"/>
                    <a:pt x="4919" y="7385"/>
                  </a:cubicBezTo>
                  <a:cubicBezTo>
                    <a:pt x="4956" y="7394"/>
                    <a:pt x="4994" y="7397"/>
                    <a:pt x="5031" y="7397"/>
                  </a:cubicBezTo>
                  <a:cubicBezTo>
                    <a:pt x="5175" y="7397"/>
                    <a:pt x="5318" y="7343"/>
                    <a:pt x="5455" y="7290"/>
                  </a:cubicBezTo>
                  <a:cubicBezTo>
                    <a:pt x="5927" y="7106"/>
                    <a:pt x="6449" y="6920"/>
                    <a:pt x="6943" y="6920"/>
                  </a:cubicBezTo>
                  <a:cubicBezTo>
                    <a:pt x="7204" y="6920"/>
                    <a:pt x="7458" y="6972"/>
                    <a:pt x="7691" y="7103"/>
                  </a:cubicBezTo>
                  <a:cubicBezTo>
                    <a:pt x="7668" y="7416"/>
                    <a:pt x="7422" y="7674"/>
                    <a:pt x="7141" y="7815"/>
                  </a:cubicBezTo>
                  <a:cubicBezTo>
                    <a:pt x="6862" y="7955"/>
                    <a:pt x="6546" y="8003"/>
                    <a:pt x="6239" y="8076"/>
                  </a:cubicBezTo>
                  <a:cubicBezTo>
                    <a:pt x="5843" y="8168"/>
                    <a:pt x="5458" y="8305"/>
                    <a:pt x="5091" y="8481"/>
                  </a:cubicBezTo>
                  <a:cubicBezTo>
                    <a:pt x="4810" y="8616"/>
                    <a:pt x="4511" y="8814"/>
                    <a:pt x="4456" y="9123"/>
                  </a:cubicBezTo>
                  <a:cubicBezTo>
                    <a:pt x="4398" y="9451"/>
                    <a:pt x="4678" y="9778"/>
                    <a:pt x="5006" y="9833"/>
                  </a:cubicBezTo>
                  <a:cubicBezTo>
                    <a:pt x="5047" y="9839"/>
                    <a:pt x="5088" y="9843"/>
                    <a:pt x="5129" y="9843"/>
                  </a:cubicBezTo>
                  <a:cubicBezTo>
                    <a:pt x="5416" y="9843"/>
                    <a:pt x="5697" y="9681"/>
                    <a:pt x="5878" y="9454"/>
                  </a:cubicBezTo>
                  <a:cubicBezTo>
                    <a:pt x="6000" y="9301"/>
                    <a:pt x="6086" y="9119"/>
                    <a:pt x="6225" y="8982"/>
                  </a:cubicBezTo>
                  <a:cubicBezTo>
                    <a:pt x="6322" y="8886"/>
                    <a:pt x="6459" y="8817"/>
                    <a:pt x="6591" y="8817"/>
                  </a:cubicBezTo>
                  <a:cubicBezTo>
                    <a:pt x="6649" y="8817"/>
                    <a:pt x="6706" y="8830"/>
                    <a:pt x="6757" y="8861"/>
                  </a:cubicBezTo>
                  <a:cubicBezTo>
                    <a:pt x="6553" y="9317"/>
                    <a:pt x="6702" y="9842"/>
                    <a:pt x="6760" y="10338"/>
                  </a:cubicBezTo>
                  <a:cubicBezTo>
                    <a:pt x="6819" y="10835"/>
                    <a:pt x="6701" y="11449"/>
                    <a:pt x="6233" y="11623"/>
                  </a:cubicBezTo>
                  <a:cubicBezTo>
                    <a:pt x="6213" y="11197"/>
                    <a:pt x="5819" y="10826"/>
                    <a:pt x="5394" y="10826"/>
                  </a:cubicBezTo>
                  <a:cubicBezTo>
                    <a:pt x="5384" y="10826"/>
                    <a:pt x="5373" y="10826"/>
                    <a:pt x="5363" y="10827"/>
                  </a:cubicBezTo>
                  <a:cubicBezTo>
                    <a:pt x="5106" y="10838"/>
                    <a:pt x="4852" y="10966"/>
                    <a:pt x="4602" y="10966"/>
                  </a:cubicBezTo>
                  <a:cubicBezTo>
                    <a:pt x="4546" y="10966"/>
                    <a:pt x="4489" y="10959"/>
                    <a:pt x="4433" y="10943"/>
                  </a:cubicBezTo>
                  <a:cubicBezTo>
                    <a:pt x="4274" y="10899"/>
                    <a:pt x="4133" y="10779"/>
                    <a:pt x="3966" y="10776"/>
                  </a:cubicBezTo>
                  <a:cubicBezTo>
                    <a:pt x="3965" y="10776"/>
                    <a:pt x="3964" y="10776"/>
                    <a:pt x="3963" y="10776"/>
                  </a:cubicBezTo>
                  <a:cubicBezTo>
                    <a:pt x="3672" y="10776"/>
                    <a:pt x="3516" y="11111"/>
                    <a:pt x="3285" y="11290"/>
                  </a:cubicBezTo>
                  <a:cubicBezTo>
                    <a:pt x="3125" y="11413"/>
                    <a:pt x="2943" y="11454"/>
                    <a:pt x="2749" y="11454"/>
                  </a:cubicBezTo>
                  <a:cubicBezTo>
                    <a:pt x="2361" y="11454"/>
                    <a:pt x="1924" y="11290"/>
                    <a:pt x="1514" y="11290"/>
                  </a:cubicBezTo>
                  <a:cubicBezTo>
                    <a:pt x="1439" y="11290"/>
                    <a:pt x="1365" y="11295"/>
                    <a:pt x="1291" y="11308"/>
                  </a:cubicBezTo>
                  <a:cubicBezTo>
                    <a:pt x="570" y="11440"/>
                    <a:pt x="200" y="12258"/>
                    <a:pt x="121" y="12986"/>
                  </a:cubicBezTo>
                  <a:cubicBezTo>
                    <a:pt x="0" y="14097"/>
                    <a:pt x="300" y="15269"/>
                    <a:pt x="1024" y="16121"/>
                  </a:cubicBezTo>
                  <a:cubicBezTo>
                    <a:pt x="1650" y="16857"/>
                    <a:pt x="2604" y="17324"/>
                    <a:pt x="3564" y="17324"/>
                  </a:cubicBezTo>
                  <a:cubicBezTo>
                    <a:pt x="3714" y="17324"/>
                    <a:pt x="3864" y="17313"/>
                    <a:pt x="4013" y="17289"/>
                  </a:cubicBezTo>
                  <a:cubicBezTo>
                    <a:pt x="4457" y="17218"/>
                    <a:pt x="4912" y="17024"/>
                    <a:pt x="5150" y="16642"/>
                  </a:cubicBezTo>
                  <a:cubicBezTo>
                    <a:pt x="5297" y="16405"/>
                    <a:pt x="5347" y="16120"/>
                    <a:pt x="5426" y="15852"/>
                  </a:cubicBezTo>
                  <a:cubicBezTo>
                    <a:pt x="5636" y="15144"/>
                    <a:pt x="6123" y="14406"/>
                    <a:pt x="6755" y="14006"/>
                  </a:cubicBezTo>
                  <a:cubicBezTo>
                    <a:pt x="7238" y="13703"/>
                    <a:pt x="7837" y="13627"/>
                    <a:pt x="8344" y="13362"/>
                  </a:cubicBezTo>
                  <a:cubicBezTo>
                    <a:pt x="9630" y="12688"/>
                    <a:pt x="10565" y="11440"/>
                    <a:pt x="11054" y="10091"/>
                  </a:cubicBezTo>
                  <a:cubicBezTo>
                    <a:pt x="11644" y="8457"/>
                    <a:pt x="11654" y="6668"/>
                    <a:pt x="11476" y="4939"/>
                  </a:cubicBezTo>
                  <a:cubicBezTo>
                    <a:pt x="11399" y="4173"/>
                    <a:pt x="11194" y="3284"/>
                    <a:pt x="10490" y="2975"/>
                  </a:cubicBezTo>
                  <a:cubicBezTo>
                    <a:pt x="10326" y="2903"/>
                    <a:pt x="10155" y="2872"/>
                    <a:pt x="9982" y="2872"/>
                  </a:cubicBezTo>
                  <a:cubicBezTo>
                    <a:pt x="9532" y="2872"/>
                    <a:pt x="9066" y="3080"/>
                    <a:pt x="8667" y="3316"/>
                  </a:cubicBezTo>
                  <a:cubicBezTo>
                    <a:pt x="8114" y="3644"/>
                    <a:pt x="7555" y="4046"/>
                    <a:pt x="6911" y="4055"/>
                  </a:cubicBezTo>
                  <a:cubicBezTo>
                    <a:pt x="6678" y="3353"/>
                    <a:pt x="7769" y="2849"/>
                    <a:pt x="7797" y="2111"/>
                  </a:cubicBezTo>
                  <a:cubicBezTo>
                    <a:pt x="7806" y="1885"/>
                    <a:pt x="7711" y="1669"/>
                    <a:pt x="7602" y="1471"/>
                  </a:cubicBezTo>
                  <a:cubicBezTo>
                    <a:pt x="7280" y="887"/>
                    <a:pt x="6830" y="383"/>
                    <a:pt x="6284" y="1"/>
                  </a:cubicBezTo>
                  <a:close/>
                </a:path>
              </a:pathLst>
            </a:custGeom>
            <a:solidFill>
              <a:schemeClr val="accent3">
                <a:lumMod val="20000"/>
                <a:lumOff val="80000"/>
                <a:alpha val="7374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20" name="Google Shape;301;p38">
            <a:extLst>
              <a:ext uri="{FF2B5EF4-FFF2-40B4-BE49-F238E27FC236}">
                <a16:creationId xmlns:a16="http://schemas.microsoft.com/office/drawing/2014/main" id="{44B1449B-89E8-4101-BAF6-9969DA6A2A79}"/>
              </a:ext>
            </a:extLst>
          </p:cNvPr>
          <p:cNvSpPr txBox="1"/>
          <p:nvPr/>
        </p:nvSpPr>
        <p:spPr>
          <a:xfrm>
            <a:off x="2467677" y="2979524"/>
            <a:ext cx="4379137" cy="1026385"/>
          </a:xfrm>
          <a:prstGeom prst="rect">
            <a:avLst/>
          </a:prstGeom>
          <a:no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 sz="5333" b="1" i="0" u="none" strike="noStrike" kern="0" cap="none" spc="0" normalizeH="0" baseline="0" noProof="0">
                <a:ln>
                  <a:noFill/>
                </a:ln>
                <a:solidFill>
                  <a:prstClr val="white"/>
                </a:solidFill>
                <a:effectLst/>
                <a:uLnTx/>
                <a:uFillTx/>
                <a:latin typeface="Marvel"/>
                <a:ea typeface="Marvel"/>
                <a:cs typeface="Marvel"/>
                <a:sym typeface="Marvel"/>
              </a:rPr>
              <a:t>1-3 MONTHS</a:t>
            </a:r>
            <a:endParaRPr kumimoji="0" sz="5333" b="1" i="0" u="none" strike="noStrike" kern="0" cap="none" spc="0" normalizeH="0" baseline="0" noProof="0">
              <a:ln>
                <a:noFill/>
              </a:ln>
              <a:solidFill>
                <a:prstClr val="white"/>
              </a:solidFill>
              <a:effectLst/>
              <a:uLnTx/>
              <a:uFillTx/>
              <a:latin typeface="Marvel"/>
              <a:ea typeface="Marvel"/>
              <a:cs typeface="Marvel"/>
              <a:sym typeface="Marvel"/>
            </a:endParaRPr>
          </a:p>
        </p:txBody>
      </p:sp>
      <p:sp>
        <p:nvSpPr>
          <p:cNvPr id="21" name="Google Shape;302;p38">
            <a:extLst>
              <a:ext uri="{FF2B5EF4-FFF2-40B4-BE49-F238E27FC236}">
                <a16:creationId xmlns:a16="http://schemas.microsoft.com/office/drawing/2014/main" id="{61D44042-6BE0-4F9F-A441-DBC9F9AC289C}"/>
              </a:ext>
            </a:extLst>
          </p:cNvPr>
          <p:cNvSpPr txBox="1"/>
          <p:nvPr/>
        </p:nvSpPr>
        <p:spPr>
          <a:xfrm>
            <a:off x="9783875" y="2979524"/>
            <a:ext cx="4379137" cy="1026385"/>
          </a:xfrm>
          <a:prstGeom prst="rect">
            <a:avLst/>
          </a:prstGeom>
          <a:no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 sz="5333" b="1" i="0" u="none" strike="noStrike" kern="0" cap="none" spc="0" normalizeH="0" baseline="0" noProof="0">
                <a:ln>
                  <a:noFill/>
                </a:ln>
                <a:solidFill>
                  <a:prstClr val="white"/>
                </a:solidFill>
                <a:effectLst/>
                <a:uLnTx/>
                <a:uFillTx/>
                <a:latin typeface="Marvel"/>
                <a:ea typeface="Marvel"/>
                <a:cs typeface="Marvel"/>
                <a:sym typeface="Marvel"/>
              </a:rPr>
              <a:t>4-6 MONTHS</a:t>
            </a:r>
            <a:endParaRPr kumimoji="0" sz="5333" b="1" i="0" u="none" strike="noStrike" kern="0" cap="none" spc="0" normalizeH="0" baseline="0" noProof="0">
              <a:ln>
                <a:noFill/>
              </a:ln>
              <a:solidFill>
                <a:prstClr val="white"/>
              </a:solidFill>
              <a:effectLst/>
              <a:uLnTx/>
              <a:uFillTx/>
              <a:latin typeface="Marvel"/>
              <a:ea typeface="Marvel"/>
              <a:cs typeface="Marvel"/>
              <a:sym typeface="Marvel"/>
            </a:endParaRPr>
          </a:p>
        </p:txBody>
      </p:sp>
      <p:sp>
        <p:nvSpPr>
          <p:cNvPr id="22" name="Google Shape;303;p38">
            <a:extLst>
              <a:ext uri="{FF2B5EF4-FFF2-40B4-BE49-F238E27FC236}">
                <a16:creationId xmlns:a16="http://schemas.microsoft.com/office/drawing/2014/main" id="{B7B08AB2-0004-4A99-BC2C-BB2F20044821}"/>
              </a:ext>
            </a:extLst>
          </p:cNvPr>
          <p:cNvSpPr txBox="1"/>
          <p:nvPr/>
        </p:nvSpPr>
        <p:spPr>
          <a:xfrm>
            <a:off x="17180248" y="2979524"/>
            <a:ext cx="4379137" cy="1026385"/>
          </a:xfrm>
          <a:prstGeom prst="rect">
            <a:avLst/>
          </a:prstGeom>
          <a:no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 sz="5333" b="1" i="0" u="none" strike="noStrike" kern="0" cap="none" spc="0" normalizeH="0" baseline="0" noProof="0">
                <a:ln>
                  <a:noFill/>
                </a:ln>
                <a:solidFill>
                  <a:prstClr val="white"/>
                </a:solidFill>
                <a:effectLst/>
                <a:uLnTx/>
                <a:uFillTx/>
                <a:latin typeface="Marvel"/>
                <a:ea typeface="Marvel"/>
                <a:cs typeface="Marvel"/>
                <a:sym typeface="Marvel"/>
              </a:rPr>
              <a:t>7-9 MONTHS</a:t>
            </a:r>
            <a:endParaRPr kumimoji="0" sz="5333" b="1" i="0" u="none" strike="noStrike" kern="0" cap="none" spc="0" normalizeH="0" baseline="0" noProof="0">
              <a:ln>
                <a:noFill/>
              </a:ln>
              <a:solidFill>
                <a:prstClr val="white"/>
              </a:solidFill>
              <a:effectLst/>
              <a:uLnTx/>
              <a:uFillTx/>
              <a:latin typeface="Marvel"/>
              <a:ea typeface="Marvel"/>
              <a:cs typeface="Marvel"/>
              <a:sym typeface="Marvel"/>
            </a:endParaRPr>
          </a:p>
        </p:txBody>
      </p:sp>
      <p:sp>
        <p:nvSpPr>
          <p:cNvPr id="23" name="Google Shape;304;p38">
            <a:extLst>
              <a:ext uri="{FF2B5EF4-FFF2-40B4-BE49-F238E27FC236}">
                <a16:creationId xmlns:a16="http://schemas.microsoft.com/office/drawing/2014/main" id="{AC76D53E-4CDE-4C5D-95E6-74834D428ED9}"/>
              </a:ext>
            </a:extLst>
          </p:cNvPr>
          <p:cNvSpPr txBox="1"/>
          <p:nvPr/>
        </p:nvSpPr>
        <p:spPr>
          <a:xfrm>
            <a:off x="2487897" y="10809521"/>
            <a:ext cx="5476721" cy="1785520"/>
          </a:xfrm>
          <a:prstGeom prst="rect">
            <a:avLst/>
          </a:prstGeom>
          <a:noFill/>
          <a:ln>
            <a:noFill/>
          </a:ln>
        </p:spPr>
        <p:txBody>
          <a:bodyPr spcFirstLastPara="1" wrap="square" lIns="243796" tIns="243796" rIns="243796" bIns="243796" anchor="t"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US" sz="3733" b="0" i="0" u="none" strike="noStrike" kern="0" cap="none" spc="0" normalizeH="0" baseline="0" noProof="0">
                <a:ln>
                  <a:noFill/>
                </a:ln>
                <a:solidFill>
                  <a:prstClr val="white"/>
                </a:solidFill>
                <a:effectLst/>
                <a:uLnTx/>
                <a:uFillTx/>
                <a:latin typeface="Assistant Light"/>
                <a:ea typeface="Assistant Light"/>
                <a:cs typeface="Assistant Light"/>
                <a:sym typeface="Assistant Light"/>
              </a:rPr>
              <a:t>Lorem Ipsum is simply dummy text of the</a:t>
            </a:r>
            <a:endParaRPr kumimoji="0" sz="3733" b="0" i="0" u="none" strike="noStrike" kern="0" cap="none" spc="0" normalizeH="0" baseline="0" noProof="0">
              <a:ln>
                <a:noFill/>
              </a:ln>
              <a:solidFill>
                <a:prstClr val="white"/>
              </a:solidFill>
              <a:effectLst/>
              <a:uLnTx/>
              <a:uFillTx/>
              <a:latin typeface="Assistant Light"/>
              <a:ea typeface="Assistant Light"/>
              <a:cs typeface="Assistant Light"/>
              <a:sym typeface="Assistant Light"/>
            </a:endParaRPr>
          </a:p>
        </p:txBody>
      </p:sp>
      <p:grpSp>
        <p:nvGrpSpPr>
          <p:cNvPr id="26" name="Google Shape;307;p38">
            <a:extLst>
              <a:ext uri="{FF2B5EF4-FFF2-40B4-BE49-F238E27FC236}">
                <a16:creationId xmlns:a16="http://schemas.microsoft.com/office/drawing/2014/main" id="{244A8DE3-D191-4E94-BD6F-2FD283100B9C}"/>
              </a:ext>
            </a:extLst>
          </p:cNvPr>
          <p:cNvGrpSpPr/>
          <p:nvPr/>
        </p:nvGrpSpPr>
        <p:grpSpPr>
          <a:xfrm>
            <a:off x="12801194" y="5290333"/>
            <a:ext cx="992511" cy="965754"/>
            <a:chOff x="10189313" y="2236046"/>
            <a:chExt cx="372197" cy="362163"/>
          </a:xfrm>
        </p:grpSpPr>
        <p:sp>
          <p:nvSpPr>
            <p:cNvPr id="27" name="Google Shape;308;p38">
              <a:extLst>
                <a:ext uri="{FF2B5EF4-FFF2-40B4-BE49-F238E27FC236}">
                  <a16:creationId xmlns:a16="http://schemas.microsoft.com/office/drawing/2014/main" id="{4A7052C1-88C4-4FE7-8EDB-74A3FCF31110}"/>
                </a:ext>
              </a:extLst>
            </p:cNvPr>
            <p:cNvSpPr/>
            <p:nvPr/>
          </p:nvSpPr>
          <p:spPr>
            <a:xfrm>
              <a:off x="10189313" y="2236046"/>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309;p38">
              <a:extLst>
                <a:ext uri="{FF2B5EF4-FFF2-40B4-BE49-F238E27FC236}">
                  <a16:creationId xmlns:a16="http://schemas.microsoft.com/office/drawing/2014/main" id="{440FF45C-4C00-4DE6-8FC3-5DE7341FFBFA}"/>
                </a:ext>
              </a:extLst>
            </p:cNvPr>
            <p:cNvSpPr/>
            <p:nvPr/>
          </p:nvSpPr>
          <p:spPr>
            <a:xfrm>
              <a:off x="10213155" y="2241312"/>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AED7E8">
                <a:alpha val="7360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310;p38">
              <a:extLst>
                <a:ext uri="{FF2B5EF4-FFF2-40B4-BE49-F238E27FC236}">
                  <a16:creationId xmlns:a16="http://schemas.microsoft.com/office/drawing/2014/main" id="{F3A17D03-AFE4-4C6C-9FA2-05EEEC2B67C1}"/>
                </a:ext>
              </a:extLst>
            </p:cNvPr>
            <p:cNvSpPr/>
            <p:nvPr/>
          </p:nvSpPr>
          <p:spPr>
            <a:xfrm>
              <a:off x="10189313" y="2417114"/>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EE8C94">
                <a:alpha val="6039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311;p38">
              <a:extLst>
                <a:ext uri="{FF2B5EF4-FFF2-40B4-BE49-F238E27FC236}">
                  <a16:creationId xmlns:a16="http://schemas.microsoft.com/office/drawing/2014/main" id="{6555D840-BAB9-4A3E-B521-6777BF022633}"/>
                </a:ext>
              </a:extLst>
            </p:cNvPr>
            <p:cNvSpPr/>
            <p:nvPr/>
          </p:nvSpPr>
          <p:spPr>
            <a:xfrm>
              <a:off x="10213155" y="2417114"/>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312;p38">
              <a:extLst>
                <a:ext uri="{FF2B5EF4-FFF2-40B4-BE49-F238E27FC236}">
                  <a16:creationId xmlns:a16="http://schemas.microsoft.com/office/drawing/2014/main" id="{7E5CA590-2535-4BBB-B539-C0DED6DC8B06}"/>
                </a:ext>
              </a:extLst>
            </p:cNvPr>
            <p:cNvSpPr/>
            <p:nvPr/>
          </p:nvSpPr>
          <p:spPr>
            <a:xfrm>
              <a:off x="10397760" y="2267224"/>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313;p38">
              <a:extLst>
                <a:ext uri="{FF2B5EF4-FFF2-40B4-BE49-F238E27FC236}">
                  <a16:creationId xmlns:a16="http://schemas.microsoft.com/office/drawing/2014/main" id="{F0C0A3F0-DBBE-496A-9CB4-32BE5242D92B}"/>
                </a:ext>
              </a:extLst>
            </p:cNvPr>
            <p:cNvSpPr/>
            <p:nvPr/>
          </p:nvSpPr>
          <p:spPr>
            <a:xfrm>
              <a:off x="10408292" y="2277992"/>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AED7E8">
                <a:alpha val="7360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 name="Google Shape;314;p38">
              <a:extLst>
                <a:ext uri="{FF2B5EF4-FFF2-40B4-BE49-F238E27FC236}">
                  <a16:creationId xmlns:a16="http://schemas.microsoft.com/office/drawing/2014/main" id="{27866BEA-79B7-4E47-8308-013E45B6E14E}"/>
                </a:ext>
              </a:extLst>
            </p:cNvPr>
            <p:cNvSpPr/>
            <p:nvPr/>
          </p:nvSpPr>
          <p:spPr>
            <a:xfrm>
              <a:off x="10397760" y="2436083"/>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 name="Google Shape;315;p38">
              <a:extLst>
                <a:ext uri="{FF2B5EF4-FFF2-40B4-BE49-F238E27FC236}">
                  <a16:creationId xmlns:a16="http://schemas.microsoft.com/office/drawing/2014/main" id="{977D480A-4C22-4DB3-9070-C06B107859A5}"/>
                </a:ext>
              </a:extLst>
            </p:cNvPr>
            <p:cNvSpPr/>
            <p:nvPr/>
          </p:nvSpPr>
          <p:spPr>
            <a:xfrm>
              <a:off x="10408292" y="2447009"/>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AED7E8">
                <a:alpha val="7360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 name="Google Shape;316;p38">
              <a:extLst>
                <a:ext uri="{FF2B5EF4-FFF2-40B4-BE49-F238E27FC236}">
                  <a16:creationId xmlns:a16="http://schemas.microsoft.com/office/drawing/2014/main" id="{571C39B1-FB8B-42AF-B689-D85FD1A66E25}"/>
                </a:ext>
              </a:extLst>
            </p:cNvPr>
            <p:cNvSpPr/>
            <p:nvPr/>
          </p:nvSpPr>
          <p:spPr>
            <a:xfrm>
              <a:off x="10415078" y="2285014"/>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AED7E8">
                <a:alpha val="7360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 name="Google Shape;317;p38">
              <a:extLst>
                <a:ext uri="{FF2B5EF4-FFF2-40B4-BE49-F238E27FC236}">
                  <a16:creationId xmlns:a16="http://schemas.microsoft.com/office/drawing/2014/main" id="{7FBB0A02-279D-4794-99CC-0C3230D7CBA7}"/>
                </a:ext>
              </a:extLst>
            </p:cNvPr>
            <p:cNvSpPr/>
            <p:nvPr/>
          </p:nvSpPr>
          <p:spPr>
            <a:xfrm>
              <a:off x="10415078" y="2453794"/>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AED7E8">
                <a:alpha val="7360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 name="Google Shape;318;p38">
              <a:extLst>
                <a:ext uri="{FF2B5EF4-FFF2-40B4-BE49-F238E27FC236}">
                  <a16:creationId xmlns:a16="http://schemas.microsoft.com/office/drawing/2014/main" id="{AD77FEB5-1F76-4BF7-935C-F22F4E994874}"/>
                </a:ext>
              </a:extLst>
            </p:cNvPr>
            <p:cNvSpPr/>
            <p:nvPr/>
          </p:nvSpPr>
          <p:spPr>
            <a:xfrm>
              <a:off x="10519040" y="2453794"/>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AED7E8">
                <a:alpha val="7360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 name="Google Shape;319;p38">
              <a:extLst>
                <a:ext uri="{FF2B5EF4-FFF2-40B4-BE49-F238E27FC236}">
                  <a16:creationId xmlns:a16="http://schemas.microsoft.com/office/drawing/2014/main" id="{4EABA680-F892-4750-8D90-F1CD8407C1FD}"/>
                </a:ext>
              </a:extLst>
            </p:cNvPr>
            <p:cNvSpPr/>
            <p:nvPr/>
          </p:nvSpPr>
          <p:spPr>
            <a:xfrm>
              <a:off x="10495958" y="2365631"/>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AED7E8">
                <a:alpha val="7360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39" name="Google Shape;320;p38">
            <a:extLst>
              <a:ext uri="{FF2B5EF4-FFF2-40B4-BE49-F238E27FC236}">
                <a16:creationId xmlns:a16="http://schemas.microsoft.com/office/drawing/2014/main" id="{84695275-6FD9-4194-8063-2DC6956B2EB0}"/>
              </a:ext>
            </a:extLst>
          </p:cNvPr>
          <p:cNvGrpSpPr/>
          <p:nvPr/>
        </p:nvGrpSpPr>
        <p:grpSpPr>
          <a:xfrm>
            <a:off x="5651159" y="6849585"/>
            <a:ext cx="645628" cy="965754"/>
            <a:chOff x="9336107" y="2236049"/>
            <a:chExt cx="242114" cy="362163"/>
          </a:xfrm>
        </p:grpSpPr>
        <p:sp>
          <p:nvSpPr>
            <p:cNvPr id="40" name="Google Shape;321;p38">
              <a:extLst>
                <a:ext uri="{FF2B5EF4-FFF2-40B4-BE49-F238E27FC236}">
                  <a16:creationId xmlns:a16="http://schemas.microsoft.com/office/drawing/2014/main" id="{8C255224-0E23-47ED-840C-63BA65EBD6B3}"/>
                </a:ext>
              </a:extLst>
            </p:cNvPr>
            <p:cNvSpPr/>
            <p:nvPr/>
          </p:nvSpPr>
          <p:spPr>
            <a:xfrm>
              <a:off x="9336342" y="2236049"/>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 name="Google Shape;322;p38">
              <a:extLst>
                <a:ext uri="{FF2B5EF4-FFF2-40B4-BE49-F238E27FC236}">
                  <a16:creationId xmlns:a16="http://schemas.microsoft.com/office/drawing/2014/main" id="{51B354F1-073B-44DA-936E-9A79AB98447D}"/>
                </a:ext>
              </a:extLst>
            </p:cNvPr>
            <p:cNvSpPr/>
            <p:nvPr/>
          </p:nvSpPr>
          <p:spPr>
            <a:xfrm>
              <a:off x="9336107" y="2236049"/>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EE8C94">
                <a:alpha val="25279"/>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 name="Google Shape;323;p38">
              <a:extLst>
                <a:ext uri="{FF2B5EF4-FFF2-40B4-BE49-F238E27FC236}">
                  <a16:creationId xmlns:a16="http://schemas.microsoft.com/office/drawing/2014/main" id="{04147CC0-C52C-4F21-A41A-528AAC4DF3CF}"/>
                </a:ext>
              </a:extLst>
            </p:cNvPr>
            <p:cNvSpPr/>
            <p:nvPr/>
          </p:nvSpPr>
          <p:spPr>
            <a:xfrm>
              <a:off x="9359949" y="2265943"/>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 name="Google Shape;324;p38">
              <a:extLst>
                <a:ext uri="{FF2B5EF4-FFF2-40B4-BE49-F238E27FC236}">
                  <a16:creationId xmlns:a16="http://schemas.microsoft.com/office/drawing/2014/main" id="{A34B3B07-905F-4F7D-9A96-2D919777662F}"/>
                </a:ext>
              </a:extLst>
            </p:cNvPr>
            <p:cNvSpPr/>
            <p:nvPr/>
          </p:nvSpPr>
          <p:spPr>
            <a:xfrm>
              <a:off x="9400637" y="2265943"/>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 name="Google Shape;325;p38">
              <a:extLst>
                <a:ext uri="{FF2B5EF4-FFF2-40B4-BE49-F238E27FC236}">
                  <a16:creationId xmlns:a16="http://schemas.microsoft.com/office/drawing/2014/main" id="{AA034528-A133-45FF-8E54-77D769CDB345}"/>
                </a:ext>
              </a:extLst>
            </p:cNvPr>
            <p:cNvSpPr/>
            <p:nvPr/>
          </p:nvSpPr>
          <p:spPr>
            <a:xfrm>
              <a:off x="9378786" y="2272729"/>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 name="Google Shape;326;p38">
              <a:extLst>
                <a:ext uri="{FF2B5EF4-FFF2-40B4-BE49-F238E27FC236}">
                  <a16:creationId xmlns:a16="http://schemas.microsoft.com/office/drawing/2014/main" id="{A1550B82-1901-4D81-89A8-1A44DD4BD4F1}"/>
                </a:ext>
              </a:extLst>
            </p:cNvPr>
            <p:cNvSpPr/>
            <p:nvPr/>
          </p:nvSpPr>
          <p:spPr>
            <a:xfrm>
              <a:off x="9422226" y="2272965"/>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 name="Google Shape;327;p38">
              <a:extLst>
                <a:ext uri="{FF2B5EF4-FFF2-40B4-BE49-F238E27FC236}">
                  <a16:creationId xmlns:a16="http://schemas.microsoft.com/office/drawing/2014/main" id="{37A15BD5-BF5A-47E2-97DE-07E9D6E46CF9}"/>
                </a:ext>
              </a:extLst>
            </p:cNvPr>
            <p:cNvSpPr/>
            <p:nvPr/>
          </p:nvSpPr>
          <p:spPr>
            <a:xfrm>
              <a:off x="9459142" y="2265943"/>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 name="Google Shape;328;p38">
              <a:extLst>
                <a:ext uri="{FF2B5EF4-FFF2-40B4-BE49-F238E27FC236}">
                  <a16:creationId xmlns:a16="http://schemas.microsoft.com/office/drawing/2014/main" id="{41B07041-B696-409C-9DE2-0AD398A16A1D}"/>
                </a:ext>
              </a:extLst>
            </p:cNvPr>
            <p:cNvSpPr/>
            <p:nvPr/>
          </p:nvSpPr>
          <p:spPr>
            <a:xfrm>
              <a:off x="9500092" y="2265943"/>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 name="Google Shape;329;p38">
              <a:extLst>
                <a:ext uri="{FF2B5EF4-FFF2-40B4-BE49-F238E27FC236}">
                  <a16:creationId xmlns:a16="http://schemas.microsoft.com/office/drawing/2014/main" id="{80502AAB-4C57-4BF2-95B9-628FF259CFB9}"/>
                </a:ext>
              </a:extLst>
            </p:cNvPr>
            <p:cNvSpPr/>
            <p:nvPr/>
          </p:nvSpPr>
          <p:spPr>
            <a:xfrm>
              <a:off x="9477980" y="2272729"/>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A5B7C6">
                <a:alpha val="723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 name="Google Shape;330;p38">
              <a:extLst>
                <a:ext uri="{FF2B5EF4-FFF2-40B4-BE49-F238E27FC236}">
                  <a16:creationId xmlns:a16="http://schemas.microsoft.com/office/drawing/2014/main" id="{3711AEA2-76BC-4FA9-9B5C-65753D068BE5}"/>
                </a:ext>
              </a:extLst>
            </p:cNvPr>
            <p:cNvSpPr/>
            <p:nvPr/>
          </p:nvSpPr>
          <p:spPr>
            <a:xfrm>
              <a:off x="9521445" y="2272965"/>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 name="Google Shape;331;p38">
              <a:extLst>
                <a:ext uri="{FF2B5EF4-FFF2-40B4-BE49-F238E27FC236}">
                  <a16:creationId xmlns:a16="http://schemas.microsoft.com/office/drawing/2014/main" id="{57E59ADB-22C8-4EE1-99BD-791EE8842B54}"/>
                </a:ext>
              </a:extLst>
            </p:cNvPr>
            <p:cNvSpPr/>
            <p:nvPr/>
          </p:nvSpPr>
          <p:spPr>
            <a:xfrm>
              <a:off x="9359949" y="2378944"/>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 name="Google Shape;332;p38">
              <a:extLst>
                <a:ext uri="{FF2B5EF4-FFF2-40B4-BE49-F238E27FC236}">
                  <a16:creationId xmlns:a16="http://schemas.microsoft.com/office/drawing/2014/main" id="{78FE8A58-08C0-4BD4-AF97-F3BD32C5143F}"/>
                </a:ext>
              </a:extLst>
            </p:cNvPr>
            <p:cNvSpPr/>
            <p:nvPr/>
          </p:nvSpPr>
          <p:spPr>
            <a:xfrm>
              <a:off x="9400637" y="2378708"/>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 name="Google Shape;333;p38">
              <a:extLst>
                <a:ext uri="{FF2B5EF4-FFF2-40B4-BE49-F238E27FC236}">
                  <a16:creationId xmlns:a16="http://schemas.microsoft.com/office/drawing/2014/main" id="{E7F07FA4-ED8E-40C2-B8B7-E33F97113E14}"/>
                </a:ext>
              </a:extLst>
            </p:cNvPr>
            <p:cNvSpPr/>
            <p:nvPr/>
          </p:nvSpPr>
          <p:spPr>
            <a:xfrm>
              <a:off x="9378786" y="2385730"/>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A5B7C6">
                <a:alpha val="723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 name="Google Shape;334;p38">
              <a:extLst>
                <a:ext uri="{FF2B5EF4-FFF2-40B4-BE49-F238E27FC236}">
                  <a16:creationId xmlns:a16="http://schemas.microsoft.com/office/drawing/2014/main" id="{C081D81E-AB61-47AB-A532-3938AA533863}"/>
                </a:ext>
              </a:extLst>
            </p:cNvPr>
            <p:cNvSpPr/>
            <p:nvPr/>
          </p:nvSpPr>
          <p:spPr>
            <a:xfrm>
              <a:off x="9422226" y="2385992"/>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 name="Google Shape;335;p38">
              <a:extLst>
                <a:ext uri="{FF2B5EF4-FFF2-40B4-BE49-F238E27FC236}">
                  <a16:creationId xmlns:a16="http://schemas.microsoft.com/office/drawing/2014/main" id="{C8CCDFDF-FB88-4B06-9DEF-9517D869896F}"/>
                </a:ext>
              </a:extLst>
            </p:cNvPr>
            <p:cNvSpPr/>
            <p:nvPr/>
          </p:nvSpPr>
          <p:spPr>
            <a:xfrm>
              <a:off x="9459142" y="2378944"/>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chemeClr val="bg1">
                <a:lumMod val="75000"/>
                <a:alpha val="6039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5" name="Google Shape;336;p38">
              <a:extLst>
                <a:ext uri="{FF2B5EF4-FFF2-40B4-BE49-F238E27FC236}">
                  <a16:creationId xmlns:a16="http://schemas.microsoft.com/office/drawing/2014/main" id="{DBA4685A-B112-42EB-8BF0-7A13003F737A}"/>
                </a:ext>
              </a:extLst>
            </p:cNvPr>
            <p:cNvSpPr/>
            <p:nvPr/>
          </p:nvSpPr>
          <p:spPr>
            <a:xfrm>
              <a:off x="9500092" y="2378708"/>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6" name="Google Shape;337;p38">
              <a:extLst>
                <a:ext uri="{FF2B5EF4-FFF2-40B4-BE49-F238E27FC236}">
                  <a16:creationId xmlns:a16="http://schemas.microsoft.com/office/drawing/2014/main" id="{651C0B90-925E-49A6-BA5C-726832B20B5B}"/>
                </a:ext>
              </a:extLst>
            </p:cNvPr>
            <p:cNvSpPr/>
            <p:nvPr/>
          </p:nvSpPr>
          <p:spPr>
            <a:xfrm>
              <a:off x="9477980" y="2385730"/>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7" name="Google Shape;338;p38">
              <a:extLst>
                <a:ext uri="{FF2B5EF4-FFF2-40B4-BE49-F238E27FC236}">
                  <a16:creationId xmlns:a16="http://schemas.microsoft.com/office/drawing/2014/main" id="{5AD46E44-2C35-495F-924B-4C481C21CF72}"/>
                </a:ext>
              </a:extLst>
            </p:cNvPr>
            <p:cNvSpPr/>
            <p:nvPr/>
          </p:nvSpPr>
          <p:spPr>
            <a:xfrm>
              <a:off x="9521445" y="2385992"/>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A5B7C6">
                <a:alpha val="723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8" name="Google Shape;339;p38">
              <a:extLst>
                <a:ext uri="{FF2B5EF4-FFF2-40B4-BE49-F238E27FC236}">
                  <a16:creationId xmlns:a16="http://schemas.microsoft.com/office/drawing/2014/main" id="{F1ED06FC-FD57-47F5-A3A4-0683B23F2B86}"/>
                </a:ext>
              </a:extLst>
            </p:cNvPr>
            <p:cNvSpPr/>
            <p:nvPr/>
          </p:nvSpPr>
          <p:spPr>
            <a:xfrm>
              <a:off x="9359949" y="2491709"/>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9" name="Google Shape;340;p38">
              <a:extLst>
                <a:ext uri="{FF2B5EF4-FFF2-40B4-BE49-F238E27FC236}">
                  <a16:creationId xmlns:a16="http://schemas.microsoft.com/office/drawing/2014/main" id="{92922BE9-E21B-4C49-B860-217E45E7F2EB}"/>
                </a:ext>
              </a:extLst>
            </p:cNvPr>
            <p:cNvSpPr/>
            <p:nvPr/>
          </p:nvSpPr>
          <p:spPr>
            <a:xfrm>
              <a:off x="9400637" y="2491709"/>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0" name="Google Shape;341;p38">
              <a:extLst>
                <a:ext uri="{FF2B5EF4-FFF2-40B4-BE49-F238E27FC236}">
                  <a16:creationId xmlns:a16="http://schemas.microsoft.com/office/drawing/2014/main" id="{8758846D-A8F8-4C59-A5B5-92BAC478BE97}"/>
                </a:ext>
              </a:extLst>
            </p:cNvPr>
            <p:cNvSpPr/>
            <p:nvPr/>
          </p:nvSpPr>
          <p:spPr>
            <a:xfrm>
              <a:off x="9378786" y="2498494"/>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A5B7C6">
                <a:alpha val="723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1" name="Google Shape;342;p38">
              <a:extLst>
                <a:ext uri="{FF2B5EF4-FFF2-40B4-BE49-F238E27FC236}">
                  <a16:creationId xmlns:a16="http://schemas.microsoft.com/office/drawing/2014/main" id="{86486859-A352-46D6-887C-6022E9A3C2C2}"/>
                </a:ext>
              </a:extLst>
            </p:cNvPr>
            <p:cNvSpPr/>
            <p:nvPr/>
          </p:nvSpPr>
          <p:spPr>
            <a:xfrm>
              <a:off x="9422226" y="2498730"/>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2" name="Google Shape;343;p38">
              <a:extLst>
                <a:ext uri="{FF2B5EF4-FFF2-40B4-BE49-F238E27FC236}">
                  <a16:creationId xmlns:a16="http://schemas.microsoft.com/office/drawing/2014/main" id="{A4BD82A8-B98B-4978-9E1D-2E3DCB82CF12}"/>
                </a:ext>
              </a:extLst>
            </p:cNvPr>
            <p:cNvSpPr/>
            <p:nvPr/>
          </p:nvSpPr>
          <p:spPr>
            <a:xfrm>
              <a:off x="9459142" y="2491709"/>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3" name="Google Shape;344;p38">
              <a:extLst>
                <a:ext uri="{FF2B5EF4-FFF2-40B4-BE49-F238E27FC236}">
                  <a16:creationId xmlns:a16="http://schemas.microsoft.com/office/drawing/2014/main" id="{DA288CB8-CC77-42B9-917A-8A92C59D39B6}"/>
                </a:ext>
              </a:extLst>
            </p:cNvPr>
            <p:cNvSpPr/>
            <p:nvPr/>
          </p:nvSpPr>
          <p:spPr>
            <a:xfrm>
              <a:off x="9500092" y="2491709"/>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4" name="Google Shape;345;p38">
              <a:extLst>
                <a:ext uri="{FF2B5EF4-FFF2-40B4-BE49-F238E27FC236}">
                  <a16:creationId xmlns:a16="http://schemas.microsoft.com/office/drawing/2014/main" id="{1432A68A-F823-4179-98A9-28A2AD107DAB}"/>
                </a:ext>
              </a:extLst>
            </p:cNvPr>
            <p:cNvSpPr/>
            <p:nvPr/>
          </p:nvSpPr>
          <p:spPr>
            <a:xfrm>
              <a:off x="9477980" y="2498494"/>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alpha val="4693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5" name="Google Shape;346;p38">
              <a:extLst>
                <a:ext uri="{FF2B5EF4-FFF2-40B4-BE49-F238E27FC236}">
                  <a16:creationId xmlns:a16="http://schemas.microsoft.com/office/drawing/2014/main" id="{7A08C717-9A4A-43D8-A0A8-E950814D69EC}"/>
                </a:ext>
              </a:extLst>
            </p:cNvPr>
            <p:cNvSpPr/>
            <p:nvPr/>
          </p:nvSpPr>
          <p:spPr>
            <a:xfrm>
              <a:off x="9521445" y="2498730"/>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A5B7C6">
                <a:alpha val="723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66" name="Google Shape;347;p38">
            <a:extLst>
              <a:ext uri="{FF2B5EF4-FFF2-40B4-BE49-F238E27FC236}">
                <a16:creationId xmlns:a16="http://schemas.microsoft.com/office/drawing/2014/main" id="{FAF3F85F-267E-4586-A536-DA258B2236DC}"/>
              </a:ext>
            </a:extLst>
          </p:cNvPr>
          <p:cNvGrpSpPr/>
          <p:nvPr/>
        </p:nvGrpSpPr>
        <p:grpSpPr>
          <a:xfrm>
            <a:off x="5475988" y="5240127"/>
            <a:ext cx="995934" cy="966031"/>
            <a:chOff x="9336103" y="1719730"/>
            <a:chExt cx="373481" cy="362267"/>
          </a:xfrm>
        </p:grpSpPr>
        <p:sp>
          <p:nvSpPr>
            <p:cNvPr id="67" name="Google Shape;348;p38">
              <a:extLst>
                <a:ext uri="{FF2B5EF4-FFF2-40B4-BE49-F238E27FC236}">
                  <a16:creationId xmlns:a16="http://schemas.microsoft.com/office/drawing/2014/main" id="{933D2E67-4B88-495A-84DF-DCEF887C85AD}"/>
                </a:ext>
              </a:extLst>
            </p:cNvPr>
            <p:cNvSpPr/>
            <p:nvPr/>
          </p:nvSpPr>
          <p:spPr>
            <a:xfrm>
              <a:off x="9336103" y="17197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8" name="Google Shape;349;p38">
              <a:extLst>
                <a:ext uri="{FF2B5EF4-FFF2-40B4-BE49-F238E27FC236}">
                  <a16:creationId xmlns:a16="http://schemas.microsoft.com/office/drawing/2014/main" id="{CEB1F95D-6F75-402B-BCE1-C8A12A4BC3E4}"/>
                </a:ext>
              </a:extLst>
            </p:cNvPr>
            <p:cNvSpPr/>
            <p:nvPr/>
          </p:nvSpPr>
          <p:spPr>
            <a:xfrm>
              <a:off x="9345168" y="17527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EE8C94">
                <a:alpha val="737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9" name="Google Shape;350;p38">
              <a:extLst>
                <a:ext uri="{FF2B5EF4-FFF2-40B4-BE49-F238E27FC236}">
                  <a16:creationId xmlns:a16="http://schemas.microsoft.com/office/drawing/2014/main" id="{38C14F3B-2992-4E56-B609-FD28BEE3CE4C}"/>
                </a:ext>
              </a:extLst>
            </p:cNvPr>
            <p:cNvSpPr/>
            <p:nvPr/>
          </p:nvSpPr>
          <p:spPr>
            <a:xfrm>
              <a:off x="9446247" y="17202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0" name="Google Shape;351;p38">
              <a:extLst>
                <a:ext uri="{FF2B5EF4-FFF2-40B4-BE49-F238E27FC236}">
                  <a16:creationId xmlns:a16="http://schemas.microsoft.com/office/drawing/2014/main" id="{9195B9BF-0CC9-4404-944E-F03D3F8A5B52}"/>
                </a:ext>
              </a:extLst>
            </p:cNvPr>
            <p:cNvSpPr/>
            <p:nvPr/>
          </p:nvSpPr>
          <p:spPr>
            <a:xfrm>
              <a:off x="9655559" y="17286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1" name="Google Shape;352;p38">
              <a:extLst>
                <a:ext uri="{FF2B5EF4-FFF2-40B4-BE49-F238E27FC236}">
                  <a16:creationId xmlns:a16="http://schemas.microsoft.com/office/drawing/2014/main" id="{88158D88-5E02-42BA-A76C-366883231436}"/>
                </a:ext>
              </a:extLst>
            </p:cNvPr>
            <p:cNvSpPr/>
            <p:nvPr/>
          </p:nvSpPr>
          <p:spPr>
            <a:xfrm>
              <a:off x="9460684" y="17527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EE8C94">
                <a:alpha val="737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2" name="Google Shape;353;p38">
              <a:extLst>
                <a:ext uri="{FF2B5EF4-FFF2-40B4-BE49-F238E27FC236}">
                  <a16:creationId xmlns:a16="http://schemas.microsoft.com/office/drawing/2014/main" id="{60C6E362-E416-452E-8A4C-EF00D2087C57}"/>
                </a:ext>
              </a:extLst>
            </p:cNvPr>
            <p:cNvSpPr/>
            <p:nvPr/>
          </p:nvSpPr>
          <p:spPr>
            <a:xfrm>
              <a:off x="9342391" y="20186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EE8C94">
                <a:alpha val="25279"/>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3" name="Google Shape;354;p38">
              <a:extLst>
                <a:ext uri="{FF2B5EF4-FFF2-40B4-BE49-F238E27FC236}">
                  <a16:creationId xmlns:a16="http://schemas.microsoft.com/office/drawing/2014/main" id="{3C447AF3-4F07-4C60-B394-D73A1DE3E88F}"/>
                </a:ext>
              </a:extLst>
            </p:cNvPr>
            <p:cNvSpPr/>
            <p:nvPr/>
          </p:nvSpPr>
          <p:spPr>
            <a:xfrm>
              <a:off x="9344906" y="20332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EE8C94">
                <a:alpha val="7374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4" name="Google Shape;355;p38">
              <a:extLst>
                <a:ext uri="{FF2B5EF4-FFF2-40B4-BE49-F238E27FC236}">
                  <a16:creationId xmlns:a16="http://schemas.microsoft.com/office/drawing/2014/main" id="{73D3F29B-FFD2-445F-9859-AC3E110CE418}"/>
                </a:ext>
              </a:extLst>
            </p:cNvPr>
            <p:cNvSpPr/>
            <p:nvPr/>
          </p:nvSpPr>
          <p:spPr>
            <a:xfrm>
              <a:off x="9486910" y="17676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5" name="Google Shape;356;p38">
              <a:extLst>
                <a:ext uri="{FF2B5EF4-FFF2-40B4-BE49-F238E27FC236}">
                  <a16:creationId xmlns:a16="http://schemas.microsoft.com/office/drawing/2014/main" id="{4B5EA20A-2EB0-460E-9749-2CF68657727E}"/>
                </a:ext>
              </a:extLst>
            </p:cNvPr>
            <p:cNvSpPr/>
            <p:nvPr/>
          </p:nvSpPr>
          <p:spPr>
            <a:xfrm>
              <a:off x="9592024" y="17401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6" name="Google Shape;357;p38">
              <a:extLst>
                <a:ext uri="{FF2B5EF4-FFF2-40B4-BE49-F238E27FC236}">
                  <a16:creationId xmlns:a16="http://schemas.microsoft.com/office/drawing/2014/main" id="{16484833-8666-4CD6-BA26-2DE6AD123E28}"/>
                </a:ext>
              </a:extLst>
            </p:cNvPr>
            <p:cNvSpPr/>
            <p:nvPr/>
          </p:nvSpPr>
          <p:spPr>
            <a:xfrm>
              <a:off x="9571431" y="17607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7" name="Google Shape;358;p38">
              <a:extLst>
                <a:ext uri="{FF2B5EF4-FFF2-40B4-BE49-F238E27FC236}">
                  <a16:creationId xmlns:a16="http://schemas.microsoft.com/office/drawing/2014/main" id="{07DA4ACD-0352-4D72-807C-61677189813B}"/>
                </a:ext>
              </a:extLst>
            </p:cNvPr>
            <p:cNvSpPr/>
            <p:nvPr/>
          </p:nvSpPr>
          <p:spPr>
            <a:xfrm>
              <a:off x="9550838" y="17813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8" name="Google Shape;359;p38">
              <a:extLst>
                <a:ext uri="{FF2B5EF4-FFF2-40B4-BE49-F238E27FC236}">
                  <a16:creationId xmlns:a16="http://schemas.microsoft.com/office/drawing/2014/main" id="{29D94A46-778D-4DBD-9D07-C1C82ED83437}"/>
                </a:ext>
              </a:extLst>
            </p:cNvPr>
            <p:cNvSpPr/>
            <p:nvPr/>
          </p:nvSpPr>
          <p:spPr>
            <a:xfrm>
              <a:off x="9530245" y="18019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9" name="Google Shape;360;p38">
              <a:extLst>
                <a:ext uri="{FF2B5EF4-FFF2-40B4-BE49-F238E27FC236}">
                  <a16:creationId xmlns:a16="http://schemas.microsoft.com/office/drawing/2014/main" id="{F8E40599-3B15-4498-8F9E-950914DD3EAF}"/>
                </a:ext>
              </a:extLst>
            </p:cNvPr>
            <p:cNvSpPr/>
            <p:nvPr/>
          </p:nvSpPr>
          <p:spPr>
            <a:xfrm>
              <a:off x="9509651" y="18225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0" name="Google Shape;361;p38">
              <a:extLst>
                <a:ext uri="{FF2B5EF4-FFF2-40B4-BE49-F238E27FC236}">
                  <a16:creationId xmlns:a16="http://schemas.microsoft.com/office/drawing/2014/main" id="{32E2B713-9E9E-4292-B7D8-A5155CD05103}"/>
                </a:ext>
              </a:extLst>
            </p:cNvPr>
            <p:cNvSpPr/>
            <p:nvPr/>
          </p:nvSpPr>
          <p:spPr>
            <a:xfrm>
              <a:off x="9490054" y="18433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81" name="Google Shape;362;p38">
            <a:extLst>
              <a:ext uri="{FF2B5EF4-FFF2-40B4-BE49-F238E27FC236}">
                <a16:creationId xmlns:a16="http://schemas.microsoft.com/office/drawing/2014/main" id="{856B6922-F76B-4521-9952-3FAAC286979B}"/>
              </a:ext>
            </a:extLst>
          </p:cNvPr>
          <p:cNvGrpSpPr/>
          <p:nvPr/>
        </p:nvGrpSpPr>
        <p:grpSpPr>
          <a:xfrm>
            <a:off x="12896514" y="6849412"/>
            <a:ext cx="758181" cy="966087"/>
            <a:chOff x="10233248" y="1756321"/>
            <a:chExt cx="284322" cy="362288"/>
          </a:xfrm>
        </p:grpSpPr>
        <p:sp>
          <p:nvSpPr>
            <p:cNvPr id="82" name="Google Shape;363;p38">
              <a:extLst>
                <a:ext uri="{FF2B5EF4-FFF2-40B4-BE49-F238E27FC236}">
                  <a16:creationId xmlns:a16="http://schemas.microsoft.com/office/drawing/2014/main" id="{D5AE702C-7822-45A4-AFE6-0B0EFE11A71F}"/>
                </a:ext>
              </a:extLst>
            </p:cNvPr>
            <p:cNvSpPr/>
            <p:nvPr/>
          </p:nvSpPr>
          <p:spPr>
            <a:xfrm>
              <a:off x="10233248" y="177376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chemeClr val="accent4">
                <a:lumMod val="40000"/>
                <a:lumOff val="60000"/>
                <a:alpha val="6039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3" name="Google Shape;364;p38">
              <a:extLst>
                <a:ext uri="{FF2B5EF4-FFF2-40B4-BE49-F238E27FC236}">
                  <a16:creationId xmlns:a16="http://schemas.microsoft.com/office/drawing/2014/main" id="{BA28EB59-60B4-454D-A318-AAF3F8A50726}"/>
                </a:ext>
              </a:extLst>
            </p:cNvPr>
            <p:cNvSpPr/>
            <p:nvPr/>
          </p:nvSpPr>
          <p:spPr>
            <a:xfrm>
              <a:off x="10451730" y="1773902"/>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chemeClr val="accent4">
                <a:lumMod val="40000"/>
                <a:lumOff val="60000"/>
                <a:alpha val="6039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4" name="Google Shape;365;p38">
              <a:extLst>
                <a:ext uri="{FF2B5EF4-FFF2-40B4-BE49-F238E27FC236}">
                  <a16:creationId xmlns:a16="http://schemas.microsoft.com/office/drawing/2014/main" id="{0EC5FDB3-57EF-47A9-8C40-6C5A65E281EE}"/>
                </a:ext>
              </a:extLst>
            </p:cNvPr>
            <p:cNvSpPr/>
            <p:nvPr/>
          </p:nvSpPr>
          <p:spPr>
            <a:xfrm>
              <a:off x="10267911" y="1773902"/>
              <a:ext cx="214997" cy="312435"/>
            </a:xfrm>
            <a:custGeom>
              <a:avLst/>
              <a:gdLst/>
              <a:ahLst/>
              <a:cxnLst/>
              <a:rect l="l" t="t" r="r" b="b"/>
              <a:pathLst>
                <a:path w="8206" h="11925" extrusionOk="0">
                  <a:moveTo>
                    <a:pt x="0" y="0"/>
                  </a:moveTo>
                  <a:lnTo>
                    <a:pt x="0" y="11925"/>
                  </a:lnTo>
                  <a:lnTo>
                    <a:pt x="8205" y="11925"/>
                  </a:lnTo>
                  <a:lnTo>
                    <a:pt x="8205" y="0"/>
                  </a:ln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5" name="Google Shape;366;p38">
              <a:extLst>
                <a:ext uri="{FF2B5EF4-FFF2-40B4-BE49-F238E27FC236}">
                  <a16:creationId xmlns:a16="http://schemas.microsoft.com/office/drawing/2014/main" id="{5063901F-0FB3-43CD-81E7-0610E292B187}"/>
                </a:ext>
              </a:extLst>
            </p:cNvPr>
            <p:cNvSpPr/>
            <p:nvPr/>
          </p:nvSpPr>
          <p:spPr>
            <a:xfrm>
              <a:off x="10268146" y="1773902"/>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F2F2F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6" name="Google Shape;367;p38">
              <a:extLst>
                <a:ext uri="{FF2B5EF4-FFF2-40B4-BE49-F238E27FC236}">
                  <a16:creationId xmlns:a16="http://schemas.microsoft.com/office/drawing/2014/main" id="{304E6964-A95B-485C-B022-4022306470C8}"/>
                </a:ext>
              </a:extLst>
            </p:cNvPr>
            <p:cNvSpPr/>
            <p:nvPr/>
          </p:nvSpPr>
          <p:spPr>
            <a:xfrm>
              <a:off x="10301813" y="1756321"/>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AED7E8">
                <a:alpha val="7360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7" name="Google Shape;368;p38">
              <a:extLst>
                <a:ext uri="{FF2B5EF4-FFF2-40B4-BE49-F238E27FC236}">
                  <a16:creationId xmlns:a16="http://schemas.microsoft.com/office/drawing/2014/main" id="{6128AF5F-1D81-4F22-B646-718CB6CB9382}"/>
                </a:ext>
              </a:extLst>
            </p:cNvPr>
            <p:cNvSpPr/>
            <p:nvPr/>
          </p:nvSpPr>
          <p:spPr>
            <a:xfrm>
              <a:off x="10372370" y="1756321"/>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 name="Google Shape;369;p38">
              <a:extLst>
                <a:ext uri="{FF2B5EF4-FFF2-40B4-BE49-F238E27FC236}">
                  <a16:creationId xmlns:a16="http://schemas.microsoft.com/office/drawing/2014/main" id="{9FBE63EF-5B9F-44A2-96E4-F4477E09E65D}"/>
                </a:ext>
              </a:extLst>
            </p:cNvPr>
            <p:cNvSpPr/>
            <p:nvPr/>
          </p:nvSpPr>
          <p:spPr>
            <a:xfrm>
              <a:off x="10300792" y="1849227"/>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9" name="Google Shape;370;p38">
              <a:extLst>
                <a:ext uri="{FF2B5EF4-FFF2-40B4-BE49-F238E27FC236}">
                  <a16:creationId xmlns:a16="http://schemas.microsoft.com/office/drawing/2014/main" id="{E08C42AA-3864-4F08-89C7-5E5A32C7D670}"/>
                </a:ext>
              </a:extLst>
            </p:cNvPr>
            <p:cNvSpPr/>
            <p:nvPr/>
          </p:nvSpPr>
          <p:spPr>
            <a:xfrm>
              <a:off x="10301054" y="1989135"/>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0" name="Google Shape;371;p38">
              <a:extLst>
                <a:ext uri="{FF2B5EF4-FFF2-40B4-BE49-F238E27FC236}">
                  <a16:creationId xmlns:a16="http://schemas.microsoft.com/office/drawing/2014/main" id="{F2343D5D-5120-41DD-8B95-919C6D622EF1}"/>
                </a:ext>
              </a:extLst>
            </p:cNvPr>
            <p:cNvSpPr/>
            <p:nvPr/>
          </p:nvSpPr>
          <p:spPr>
            <a:xfrm>
              <a:off x="10301054" y="2035823"/>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91" name="Google Shape;372;p38">
            <a:extLst>
              <a:ext uri="{FF2B5EF4-FFF2-40B4-BE49-F238E27FC236}">
                <a16:creationId xmlns:a16="http://schemas.microsoft.com/office/drawing/2014/main" id="{DED12538-94EC-49B7-8105-7B7F0744869B}"/>
              </a:ext>
            </a:extLst>
          </p:cNvPr>
          <p:cNvGrpSpPr/>
          <p:nvPr/>
        </p:nvGrpSpPr>
        <p:grpSpPr>
          <a:xfrm>
            <a:off x="20290076" y="6971113"/>
            <a:ext cx="973789" cy="722691"/>
            <a:chOff x="11250107" y="2327192"/>
            <a:chExt cx="365176" cy="271013"/>
          </a:xfrm>
        </p:grpSpPr>
        <p:sp>
          <p:nvSpPr>
            <p:cNvPr id="92" name="Google Shape;373;p38">
              <a:extLst>
                <a:ext uri="{FF2B5EF4-FFF2-40B4-BE49-F238E27FC236}">
                  <a16:creationId xmlns:a16="http://schemas.microsoft.com/office/drawing/2014/main" id="{F726F295-2A23-45D4-8937-B3BDE6864660}"/>
                </a:ext>
              </a:extLst>
            </p:cNvPr>
            <p:cNvSpPr/>
            <p:nvPr/>
          </p:nvSpPr>
          <p:spPr>
            <a:xfrm>
              <a:off x="11272691" y="2327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chemeClr val="bg1">
                <a:lumMod val="85000"/>
                <a:alpha val="6039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3" name="Google Shape;374;p38">
              <a:extLst>
                <a:ext uri="{FF2B5EF4-FFF2-40B4-BE49-F238E27FC236}">
                  <a16:creationId xmlns:a16="http://schemas.microsoft.com/office/drawing/2014/main" id="{8A04BFF4-B9EF-4F50-9464-7F0C36FE790E}"/>
                </a:ext>
              </a:extLst>
            </p:cNvPr>
            <p:cNvSpPr/>
            <p:nvPr/>
          </p:nvSpPr>
          <p:spPr>
            <a:xfrm>
              <a:off x="11379430" y="2331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4" name="Google Shape;375;p38">
              <a:extLst>
                <a:ext uri="{FF2B5EF4-FFF2-40B4-BE49-F238E27FC236}">
                  <a16:creationId xmlns:a16="http://schemas.microsoft.com/office/drawing/2014/main" id="{04F47C7B-E633-4611-BCAD-D4E83F60C5E0}"/>
                </a:ext>
              </a:extLst>
            </p:cNvPr>
            <p:cNvSpPr/>
            <p:nvPr/>
          </p:nvSpPr>
          <p:spPr>
            <a:xfrm>
              <a:off x="11477340" y="2444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alpha val="3911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5" name="Google Shape;376;p38">
              <a:extLst>
                <a:ext uri="{FF2B5EF4-FFF2-40B4-BE49-F238E27FC236}">
                  <a16:creationId xmlns:a16="http://schemas.microsoft.com/office/drawing/2014/main" id="{E8930407-3784-4EE2-AB79-4A236B591350}"/>
                </a:ext>
              </a:extLst>
            </p:cNvPr>
            <p:cNvSpPr/>
            <p:nvPr/>
          </p:nvSpPr>
          <p:spPr>
            <a:xfrm>
              <a:off x="11292289" y="2406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alpha val="3911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6" name="Google Shape;377;p38">
              <a:extLst>
                <a:ext uri="{FF2B5EF4-FFF2-40B4-BE49-F238E27FC236}">
                  <a16:creationId xmlns:a16="http://schemas.microsoft.com/office/drawing/2014/main" id="{4364F90C-C598-4730-8F21-B3C8AF05F58B}"/>
                </a:ext>
              </a:extLst>
            </p:cNvPr>
            <p:cNvSpPr/>
            <p:nvPr/>
          </p:nvSpPr>
          <p:spPr>
            <a:xfrm>
              <a:off x="11477182" y="2430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7" name="Google Shape;378;p38">
              <a:extLst>
                <a:ext uri="{FF2B5EF4-FFF2-40B4-BE49-F238E27FC236}">
                  <a16:creationId xmlns:a16="http://schemas.microsoft.com/office/drawing/2014/main" id="{1A00A921-B1B8-436D-AA76-539D3CF3BF9C}"/>
                </a:ext>
              </a:extLst>
            </p:cNvPr>
            <p:cNvSpPr/>
            <p:nvPr/>
          </p:nvSpPr>
          <p:spPr>
            <a:xfrm>
              <a:off x="11250107" y="2393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98" name="Google Shape;379;p38">
            <a:extLst>
              <a:ext uri="{FF2B5EF4-FFF2-40B4-BE49-F238E27FC236}">
                <a16:creationId xmlns:a16="http://schemas.microsoft.com/office/drawing/2014/main" id="{749745C1-95B3-4D78-B043-5B2065D0B05F}"/>
              </a:ext>
            </a:extLst>
          </p:cNvPr>
          <p:cNvGrpSpPr/>
          <p:nvPr/>
        </p:nvGrpSpPr>
        <p:grpSpPr>
          <a:xfrm>
            <a:off x="20294114" y="5336863"/>
            <a:ext cx="965754" cy="872691"/>
            <a:chOff x="11251622" y="1737228"/>
            <a:chExt cx="362163" cy="327264"/>
          </a:xfrm>
        </p:grpSpPr>
        <p:sp>
          <p:nvSpPr>
            <p:cNvPr id="99" name="Google Shape;380;p38">
              <a:extLst>
                <a:ext uri="{FF2B5EF4-FFF2-40B4-BE49-F238E27FC236}">
                  <a16:creationId xmlns:a16="http://schemas.microsoft.com/office/drawing/2014/main" id="{B04028BA-BC95-4627-B2A3-8767F92A1E7B}"/>
                </a:ext>
              </a:extLst>
            </p:cNvPr>
            <p:cNvSpPr/>
            <p:nvPr/>
          </p:nvSpPr>
          <p:spPr>
            <a:xfrm>
              <a:off x="11590152" y="1863826"/>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0" name="Google Shape;381;p38">
              <a:extLst>
                <a:ext uri="{FF2B5EF4-FFF2-40B4-BE49-F238E27FC236}">
                  <a16:creationId xmlns:a16="http://schemas.microsoft.com/office/drawing/2014/main" id="{34D88DC8-5712-4E7E-8547-BD5E7582C3C0}"/>
                </a:ext>
              </a:extLst>
            </p:cNvPr>
            <p:cNvSpPr/>
            <p:nvPr/>
          </p:nvSpPr>
          <p:spPr>
            <a:xfrm>
              <a:off x="11595942" y="1863826"/>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96CA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1" name="Google Shape;382;p38">
              <a:extLst>
                <a:ext uri="{FF2B5EF4-FFF2-40B4-BE49-F238E27FC236}">
                  <a16:creationId xmlns:a16="http://schemas.microsoft.com/office/drawing/2014/main" id="{2C657F1B-907F-42F5-84BA-78AA2DCE8EB1}"/>
                </a:ext>
              </a:extLst>
            </p:cNvPr>
            <p:cNvSpPr/>
            <p:nvPr/>
          </p:nvSpPr>
          <p:spPr>
            <a:xfrm>
              <a:off x="11275490" y="1907528"/>
              <a:ext cx="104748" cy="94687"/>
            </a:xfrm>
            <a:custGeom>
              <a:avLst/>
              <a:gdLst/>
              <a:ahLst/>
              <a:cxnLst/>
              <a:rect l="l" t="t" r="r" b="b"/>
              <a:pathLst>
                <a:path w="3998" h="3614" extrusionOk="0">
                  <a:moveTo>
                    <a:pt x="0" y="0"/>
                  </a:moveTo>
                  <a:lnTo>
                    <a:pt x="0" y="3614"/>
                  </a:lnTo>
                  <a:lnTo>
                    <a:pt x="3997" y="3614"/>
                  </a:lnTo>
                  <a:lnTo>
                    <a:pt x="3997" y="0"/>
                  </a:ln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2" name="Google Shape;383;p38">
              <a:extLst>
                <a:ext uri="{FF2B5EF4-FFF2-40B4-BE49-F238E27FC236}">
                  <a16:creationId xmlns:a16="http://schemas.microsoft.com/office/drawing/2014/main" id="{680E572E-7090-436A-882A-4311F1933C7C}"/>
                </a:ext>
              </a:extLst>
            </p:cNvPr>
            <p:cNvSpPr/>
            <p:nvPr/>
          </p:nvSpPr>
          <p:spPr>
            <a:xfrm>
              <a:off x="11362369" y="1907528"/>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3" name="Google Shape;384;p38">
              <a:extLst>
                <a:ext uri="{FF2B5EF4-FFF2-40B4-BE49-F238E27FC236}">
                  <a16:creationId xmlns:a16="http://schemas.microsoft.com/office/drawing/2014/main" id="{79C09EAE-9BB2-44FE-9505-4E4DD8C25563}"/>
                </a:ext>
              </a:extLst>
            </p:cNvPr>
            <p:cNvSpPr/>
            <p:nvPr/>
          </p:nvSpPr>
          <p:spPr>
            <a:xfrm>
              <a:off x="11275490" y="1836185"/>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4" name="Google Shape;385;p38">
              <a:extLst>
                <a:ext uri="{FF2B5EF4-FFF2-40B4-BE49-F238E27FC236}">
                  <a16:creationId xmlns:a16="http://schemas.microsoft.com/office/drawing/2014/main" id="{C4DE1678-B669-4210-9744-C425BD6297F1}"/>
                </a:ext>
              </a:extLst>
            </p:cNvPr>
            <p:cNvSpPr/>
            <p:nvPr/>
          </p:nvSpPr>
          <p:spPr>
            <a:xfrm>
              <a:off x="11275490" y="1836185"/>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5" name="Google Shape;386;p38">
              <a:extLst>
                <a:ext uri="{FF2B5EF4-FFF2-40B4-BE49-F238E27FC236}">
                  <a16:creationId xmlns:a16="http://schemas.microsoft.com/office/drawing/2014/main" id="{75BFD299-3755-4DC0-8415-D8CB6CD03611}"/>
                </a:ext>
              </a:extLst>
            </p:cNvPr>
            <p:cNvSpPr/>
            <p:nvPr/>
          </p:nvSpPr>
          <p:spPr>
            <a:xfrm>
              <a:off x="11311148" y="2002188"/>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96CA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6" name="Google Shape;387;p38">
              <a:extLst>
                <a:ext uri="{FF2B5EF4-FFF2-40B4-BE49-F238E27FC236}">
                  <a16:creationId xmlns:a16="http://schemas.microsoft.com/office/drawing/2014/main" id="{1F94499E-CD0D-47AA-9AB0-0D786E916DCB}"/>
                </a:ext>
              </a:extLst>
            </p:cNvPr>
            <p:cNvSpPr/>
            <p:nvPr/>
          </p:nvSpPr>
          <p:spPr>
            <a:xfrm>
              <a:off x="11365880" y="1748599"/>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7" name="Google Shape;388;p38">
              <a:extLst>
                <a:ext uri="{FF2B5EF4-FFF2-40B4-BE49-F238E27FC236}">
                  <a16:creationId xmlns:a16="http://schemas.microsoft.com/office/drawing/2014/main" id="{DB931BA1-3F33-4F55-AAF2-BDC2DABE026D}"/>
                </a:ext>
              </a:extLst>
            </p:cNvPr>
            <p:cNvSpPr/>
            <p:nvPr/>
          </p:nvSpPr>
          <p:spPr>
            <a:xfrm>
              <a:off x="11365880" y="1818238"/>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8" name="Google Shape;389;p38">
              <a:extLst>
                <a:ext uri="{FF2B5EF4-FFF2-40B4-BE49-F238E27FC236}">
                  <a16:creationId xmlns:a16="http://schemas.microsoft.com/office/drawing/2014/main" id="{0F6714DF-FDB6-450D-B877-F46D5ADEE197}"/>
                </a:ext>
              </a:extLst>
            </p:cNvPr>
            <p:cNvSpPr/>
            <p:nvPr/>
          </p:nvSpPr>
          <p:spPr>
            <a:xfrm>
              <a:off x="11349321" y="1775663"/>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9" name="Google Shape;390;p38">
              <a:extLst>
                <a:ext uri="{FF2B5EF4-FFF2-40B4-BE49-F238E27FC236}">
                  <a16:creationId xmlns:a16="http://schemas.microsoft.com/office/drawing/2014/main" id="{9EFB05F5-587A-4BFD-A03E-EF33CED1024D}"/>
                </a:ext>
              </a:extLst>
            </p:cNvPr>
            <p:cNvSpPr/>
            <p:nvPr/>
          </p:nvSpPr>
          <p:spPr>
            <a:xfrm>
              <a:off x="11369155" y="1775663"/>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0" name="Google Shape;391;p38">
              <a:extLst>
                <a:ext uri="{FF2B5EF4-FFF2-40B4-BE49-F238E27FC236}">
                  <a16:creationId xmlns:a16="http://schemas.microsoft.com/office/drawing/2014/main" id="{A614EE0C-7F10-4FA6-8B0E-E1785E2A2B09}"/>
                </a:ext>
              </a:extLst>
            </p:cNvPr>
            <p:cNvSpPr/>
            <p:nvPr/>
          </p:nvSpPr>
          <p:spPr>
            <a:xfrm>
              <a:off x="11380211" y="1891703"/>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EE8C94">
                <a:alpha val="6039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1" name="Google Shape;392;p38">
              <a:extLst>
                <a:ext uri="{FF2B5EF4-FFF2-40B4-BE49-F238E27FC236}">
                  <a16:creationId xmlns:a16="http://schemas.microsoft.com/office/drawing/2014/main" id="{199A5672-D6C0-47EE-86C4-8F177EE0D434}"/>
                </a:ext>
              </a:extLst>
            </p:cNvPr>
            <p:cNvSpPr/>
            <p:nvPr/>
          </p:nvSpPr>
          <p:spPr>
            <a:xfrm>
              <a:off x="11563271" y="1891703"/>
              <a:ext cx="26645" cy="129611"/>
            </a:xfrm>
            <a:custGeom>
              <a:avLst/>
              <a:gdLst/>
              <a:ahLst/>
              <a:cxnLst/>
              <a:rect l="l" t="t" r="r" b="b"/>
              <a:pathLst>
                <a:path w="1017" h="4947" extrusionOk="0">
                  <a:moveTo>
                    <a:pt x="1" y="0"/>
                  </a:moveTo>
                  <a:lnTo>
                    <a:pt x="1" y="4946"/>
                  </a:lnTo>
                  <a:lnTo>
                    <a:pt x="1017" y="4946"/>
                  </a:lnTo>
                  <a:lnTo>
                    <a:pt x="1017" y="0"/>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2" name="Google Shape;393;p38">
              <a:extLst>
                <a:ext uri="{FF2B5EF4-FFF2-40B4-BE49-F238E27FC236}">
                  <a16:creationId xmlns:a16="http://schemas.microsoft.com/office/drawing/2014/main" id="{CDB1BAC8-9DD2-45BC-91C6-3CDEDDA508E4}"/>
                </a:ext>
              </a:extLst>
            </p:cNvPr>
            <p:cNvSpPr/>
            <p:nvPr/>
          </p:nvSpPr>
          <p:spPr>
            <a:xfrm>
              <a:off x="11311148" y="1737228"/>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3" name="Google Shape;394;p38">
              <a:extLst>
                <a:ext uri="{FF2B5EF4-FFF2-40B4-BE49-F238E27FC236}">
                  <a16:creationId xmlns:a16="http://schemas.microsoft.com/office/drawing/2014/main" id="{69D1D364-1E01-4D14-BF96-0E8C43E87A6A}"/>
                </a:ext>
              </a:extLst>
            </p:cNvPr>
            <p:cNvSpPr/>
            <p:nvPr/>
          </p:nvSpPr>
          <p:spPr>
            <a:xfrm>
              <a:off x="11251622" y="1764581"/>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4" name="Google Shape;395;p38">
              <a:extLst>
                <a:ext uri="{FF2B5EF4-FFF2-40B4-BE49-F238E27FC236}">
                  <a16:creationId xmlns:a16="http://schemas.microsoft.com/office/drawing/2014/main" id="{5E048543-686F-477E-9197-23D21193F456}"/>
                </a:ext>
              </a:extLst>
            </p:cNvPr>
            <p:cNvSpPr/>
            <p:nvPr/>
          </p:nvSpPr>
          <p:spPr>
            <a:xfrm>
              <a:off x="11257648" y="1764554"/>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96CA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15" name="Google Shape;266;p25">
            <a:extLst>
              <a:ext uri="{FF2B5EF4-FFF2-40B4-BE49-F238E27FC236}">
                <a16:creationId xmlns:a16="http://schemas.microsoft.com/office/drawing/2014/main" id="{AAD01D09-39A1-4118-8DE3-DBE9279EAA4D}"/>
              </a:ext>
            </a:extLst>
          </p:cNvPr>
          <p:cNvSpPr txBox="1">
            <a:spLocks/>
          </p:cNvSpPr>
          <p:nvPr/>
        </p:nvSpPr>
        <p:spPr>
          <a:xfrm>
            <a:off x="177" y="617540"/>
            <a:ext cx="24383647" cy="1331981"/>
          </a:xfrm>
          <a:prstGeom prst="rect">
            <a:avLst/>
          </a:prstGeom>
        </p:spPr>
        <p:txBody>
          <a:bodyPr spcFirstLastPara="1" vert="horz" wrap="square" lIns="243796" tIns="243796" rIns="243796" bIns="243796" rtlCol="0"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6000" b="0" i="0" u="none" strike="noStrike" kern="1200" cap="none" spc="0" normalizeH="0" baseline="0" noProof="0">
                <a:ln>
                  <a:noFill/>
                </a:ln>
                <a:solidFill>
                  <a:prstClr val="white"/>
                </a:solidFill>
                <a:effectLst/>
                <a:uLnTx/>
                <a:uFillTx/>
                <a:latin typeface="Montserrat SemiBold"/>
                <a:ea typeface="+mj-ea"/>
                <a:cs typeface="+mj-cs"/>
              </a:rPr>
              <a:t>Factors To Consider</a:t>
            </a:r>
          </a:p>
        </p:txBody>
      </p:sp>
      <p:sp>
        <p:nvSpPr>
          <p:cNvPr id="116" name="Google Shape;304;p38">
            <a:extLst>
              <a:ext uri="{FF2B5EF4-FFF2-40B4-BE49-F238E27FC236}">
                <a16:creationId xmlns:a16="http://schemas.microsoft.com/office/drawing/2014/main" id="{03D3B58A-1B77-4705-AD0C-DADD1DD39D2F}"/>
              </a:ext>
            </a:extLst>
          </p:cNvPr>
          <p:cNvSpPr txBox="1"/>
          <p:nvPr/>
        </p:nvSpPr>
        <p:spPr>
          <a:xfrm>
            <a:off x="9109784" y="10809521"/>
            <a:ext cx="5476721" cy="1785520"/>
          </a:xfrm>
          <a:prstGeom prst="rect">
            <a:avLst/>
          </a:prstGeom>
          <a:noFill/>
          <a:ln>
            <a:noFill/>
          </a:ln>
        </p:spPr>
        <p:txBody>
          <a:bodyPr spcFirstLastPara="1" wrap="square" lIns="243796" tIns="243796" rIns="243796" bIns="243796" anchor="t"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US" sz="3733" b="0" i="0" u="none" strike="noStrike" kern="0" cap="none" spc="0" normalizeH="0" baseline="0" noProof="0">
                <a:ln>
                  <a:noFill/>
                </a:ln>
                <a:solidFill>
                  <a:prstClr val="white"/>
                </a:solidFill>
                <a:effectLst/>
                <a:uLnTx/>
                <a:uFillTx/>
                <a:latin typeface="Assistant Light"/>
                <a:ea typeface="Assistant Light"/>
                <a:cs typeface="Assistant Light"/>
                <a:sym typeface="Assistant Light"/>
              </a:rPr>
              <a:t>Lorem Ipsum is simply dummy text of the</a:t>
            </a:r>
            <a:endParaRPr kumimoji="0" sz="3733" b="0" i="0" u="none" strike="noStrike" kern="0" cap="none" spc="0" normalizeH="0" baseline="0" noProof="0">
              <a:ln>
                <a:noFill/>
              </a:ln>
              <a:solidFill>
                <a:prstClr val="white"/>
              </a:solidFill>
              <a:effectLst/>
              <a:uLnTx/>
              <a:uFillTx/>
              <a:latin typeface="Assistant Light"/>
              <a:ea typeface="Assistant Light"/>
              <a:cs typeface="Assistant Light"/>
              <a:sym typeface="Assistant Light"/>
            </a:endParaRPr>
          </a:p>
        </p:txBody>
      </p:sp>
      <p:sp>
        <p:nvSpPr>
          <p:cNvPr id="117" name="Google Shape;304;p38">
            <a:extLst>
              <a:ext uri="{FF2B5EF4-FFF2-40B4-BE49-F238E27FC236}">
                <a16:creationId xmlns:a16="http://schemas.microsoft.com/office/drawing/2014/main" id="{7F2955BC-7043-4031-A742-045943713F47}"/>
              </a:ext>
            </a:extLst>
          </p:cNvPr>
          <p:cNvSpPr txBox="1"/>
          <p:nvPr/>
        </p:nvSpPr>
        <p:spPr>
          <a:xfrm>
            <a:off x="16748347" y="10809521"/>
            <a:ext cx="5476721" cy="1785520"/>
          </a:xfrm>
          <a:prstGeom prst="rect">
            <a:avLst/>
          </a:prstGeom>
          <a:noFill/>
          <a:ln>
            <a:noFill/>
          </a:ln>
        </p:spPr>
        <p:txBody>
          <a:bodyPr spcFirstLastPara="1" wrap="square" lIns="243796" tIns="243796" rIns="243796" bIns="243796" anchor="t"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US" sz="3733" b="0" i="0" u="none" strike="noStrike" kern="0" cap="none" spc="0" normalizeH="0" baseline="0" noProof="0">
                <a:ln>
                  <a:noFill/>
                </a:ln>
                <a:solidFill>
                  <a:prstClr val="white"/>
                </a:solidFill>
                <a:effectLst/>
                <a:uLnTx/>
                <a:uFillTx/>
                <a:latin typeface="Assistant Light"/>
                <a:ea typeface="Assistant Light"/>
                <a:cs typeface="Assistant Light"/>
                <a:sym typeface="Assistant Light"/>
              </a:rPr>
              <a:t>Lorem Ipsum is simply dummy text of the</a:t>
            </a:r>
            <a:endParaRPr kumimoji="0" sz="3733" b="0" i="0" u="none" strike="noStrike" kern="0" cap="none" spc="0" normalizeH="0" baseline="0" noProof="0">
              <a:ln>
                <a:noFill/>
              </a:ln>
              <a:solidFill>
                <a:prstClr val="white"/>
              </a:solidFill>
              <a:effectLst/>
              <a:uLnTx/>
              <a:uFillTx/>
              <a:latin typeface="Assistant Light"/>
              <a:ea typeface="Assistant Light"/>
              <a:cs typeface="Assistant Light"/>
              <a:sym typeface="Assistant Light"/>
            </a:endParaRPr>
          </a:p>
        </p:txBody>
      </p:sp>
    </p:spTree>
    <p:extLst>
      <p:ext uri="{BB962C8B-B14F-4D97-AF65-F5344CB8AC3E}">
        <p14:creationId xmlns:p14="http://schemas.microsoft.com/office/powerpoint/2010/main" val="39460664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Google Shape;1188;p49">
            <a:extLst>
              <a:ext uri="{FF2B5EF4-FFF2-40B4-BE49-F238E27FC236}">
                <a16:creationId xmlns:a16="http://schemas.microsoft.com/office/drawing/2014/main" id="{9F49BCC2-8C09-4B29-8E92-13856BCE92C7}"/>
              </a:ext>
            </a:extLst>
          </p:cNvPr>
          <p:cNvSpPr txBox="1">
            <a:spLocks/>
          </p:cNvSpPr>
          <p:nvPr/>
        </p:nvSpPr>
        <p:spPr>
          <a:xfrm>
            <a:off x="1946672" y="1145290"/>
            <a:ext cx="20543703" cy="854388"/>
          </a:xfrm>
          <a:prstGeom prst="rect">
            <a:avLst/>
          </a:prstGeom>
        </p:spPr>
        <p:txBody>
          <a:bodyPr spcFirstLastPara="1" wrap="square" lIns="243796" tIns="243796" rIns="243796" bIns="243796"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US" sz="6600" b="0" i="0" u="none" strike="noStrike" kern="1200" cap="none" spc="0" normalizeH="0" baseline="0" noProof="0">
                <a:ln>
                  <a:noFill/>
                </a:ln>
                <a:solidFill>
                  <a:prstClr val="white"/>
                </a:solidFill>
                <a:effectLst/>
                <a:uLnTx/>
                <a:uFillTx/>
                <a:latin typeface="Montserrat SemiBold"/>
                <a:ea typeface="+mj-ea"/>
                <a:cs typeface="+mj-cs"/>
              </a:rPr>
              <a:t>Milestones Reached</a:t>
            </a:r>
          </a:p>
        </p:txBody>
      </p:sp>
      <p:sp>
        <p:nvSpPr>
          <p:cNvPr id="55" name="Google Shape;1111;p42">
            <a:extLst>
              <a:ext uri="{FF2B5EF4-FFF2-40B4-BE49-F238E27FC236}">
                <a16:creationId xmlns:a16="http://schemas.microsoft.com/office/drawing/2014/main" id="{08D122AC-20E0-4FE5-B495-DD1330D55A15}"/>
              </a:ext>
            </a:extLst>
          </p:cNvPr>
          <p:cNvSpPr txBox="1">
            <a:spLocks/>
          </p:cNvSpPr>
          <p:nvPr/>
        </p:nvSpPr>
        <p:spPr>
          <a:xfrm>
            <a:off x="4523578" y="3896510"/>
            <a:ext cx="3994342" cy="1298381"/>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3733" b="0" i="0" u="none" strike="noStrike" kern="1200" cap="none" spc="0" normalizeH="0" baseline="0" noProof="0">
                <a:ln>
                  <a:noFill/>
                </a:ln>
                <a:solidFill>
                  <a:prstClr val="white"/>
                </a:solidFill>
                <a:effectLst/>
                <a:uLnTx/>
                <a:uFillTx/>
                <a:latin typeface="Montserrat"/>
                <a:ea typeface="+mj-ea"/>
                <a:cs typeface="+mj-cs"/>
              </a:rPr>
              <a:t>2001 - 2003</a:t>
            </a:r>
          </a:p>
        </p:txBody>
      </p:sp>
      <p:sp>
        <p:nvSpPr>
          <p:cNvPr id="56" name="Google Shape;1112;p42">
            <a:extLst>
              <a:ext uri="{FF2B5EF4-FFF2-40B4-BE49-F238E27FC236}">
                <a16:creationId xmlns:a16="http://schemas.microsoft.com/office/drawing/2014/main" id="{2E8A04CD-1083-4D10-935C-0ED39A30E22F}"/>
              </a:ext>
            </a:extLst>
          </p:cNvPr>
          <p:cNvSpPr txBox="1">
            <a:spLocks/>
          </p:cNvSpPr>
          <p:nvPr/>
        </p:nvSpPr>
        <p:spPr>
          <a:xfrm>
            <a:off x="4523578" y="4482046"/>
            <a:ext cx="3994342" cy="1197583"/>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
                <a:srgbClr val="272E3A"/>
              </a:buClr>
              <a:buSzPts val="1100"/>
              <a:buFont typeface="Arial" panose="020B0604020202020204" pitchFamily="34" charset="0"/>
              <a:buNone/>
              <a:tabLst/>
              <a:defRPr/>
            </a:pPr>
            <a:r>
              <a:rPr kumimoji="0" lang="en-US" sz="2667" b="0" i="0" u="none" strike="noStrike" kern="1200" cap="none" spc="0" normalizeH="0" baseline="0" noProof="0">
                <a:ln>
                  <a:noFill/>
                </a:ln>
                <a:solidFill>
                  <a:prstClr val="white"/>
                </a:solidFill>
                <a:effectLst/>
                <a:uLnTx/>
                <a:uFillTx/>
                <a:latin typeface="Montserrat Light"/>
                <a:ea typeface="+mn-ea"/>
                <a:cs typeface="+mn-cs"/>
              </a:rPr>
              <a:t>Saturn is composed of hydrogen and helium</a:t>
            </a:r>
          </a:p>
        </p:txBody>
      </p:sp>
      <p:sp>
        <p:nvSpPr>
          <p:cNvPr id="57" name="Google Shape;1113;p42">
            <a:extLst>
              <a:ext uri="{FF2B5EF4-FFF2-40B4-BE49-F238E27FC236}">
                <a16:creationId xmlns:a16="http://schemas.microsoft.com/office/drawing/2014/main" id="{2036A543-0A5C-45BE-B6DA-CA6284F233DE}"/>
              </a:ext>
            </a:extLst>
          </p:cNvPr>
          <p:cNvSpPr txBox="1">
            <a:spLocks/>
          </p:cNvSpPr>
          <p:nvPr/>
        </p:nvSpPr>
        <p:spPr>
          <a:xfrm>
            <a:off x="10602890" y="3896510"/>
            <a:ext cx="3994342" cy="1298381"/>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3733" b="0" i="0" u="none" strike="noStrike" kern="1200" cap="none" spc="0" normalizeH="0" baseline="0" noProof="0">
                <a:ln>
                  <a:noFill/>
                </a:ln>
                <a:solidFill>
                  <a:prstClr val="white"/>
                </a:solidFill>
                <a:effectLst/>
                <a:uLnTx/>
                <a:uFillTx/>
                <a:latin typeface="Montserrat"/>
                <a:ea typeface="+mj-ea"/>
                <a:cs typeface="+mj-cs"/>
              </a:rPr>
              <a:t>2007 - 2012</a:t>
            </a:r>
          </a:p>
        </p:txBody>
      </p:sp>
      <p:sp>
        <p:nvSpPr>
          <p:cNvPr id="58" name="Google Shape;1114;p42">
            <a:extLst>
              <a:ext uri="{FF2B5EF4-FFF2-40B4-BE49-F238E27FC236}">
                <a16:creationId xmlns:a16="http://schemas.microsoft.com/office/drawing/2014/main" id="{8574E458-205C-4152-B126-990DBD76157B}"/>
              </a:ext>
            </a:extLst>
          </p:cNvPr>
          <p:cNvSpPr txBox="1">
            <a:spLocks/>
          </p:cNvSpPr>
          <p:nvPr/>
        </p:nvSpPr>
        <p:spPr>
          <a:xfrm>
            <a:off x="10602890" y="4482046"/>
            <a:ext cx="3994342" cy="1197583"/>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
                <a:srgbClr val="272E3A"/>
              </a:buClr>
              <a:buSzPts val="1100"/>
              <a:buFont typeface="Arial" panose="020B0604020202020204" pitchFamily="34" charset="0"/>
              <a:buNone/>
              <a:tabLst/>
              <a:defRPr/>
            </a:pPr>
            <a:r>
              <a:rPr kumimoji="0" lang="en-US" sz="2667" b="0" i="0" u="none" strike="noStrike" kern="1200" cap="none" spc="0" normalizeH="0" baseline="0" noProof="0">
                <a:ln>
                  <a:noFill/>
                </a:ln>
                <a:solidFill>
                  <a:prstClr val="white"/>
                </a:solidFill>
                <a:effectLst/>
                <a:uLnTx/>
                <a:uFillTx/>
                <a:latin typeface="Montserrat Light"/>
                <a:ea typeface="+mn-ea"/>
                <a:cs typeface="+mn-cs"/>
              </a:rPr>
              <a:t>Despite being red, Mars is a cold place</a:t>
            </a:r>
          </a:p>
        </p:txBody>
      </p:sp>
      <p:sp>
        <p:nvSpPr>
          <p:cNvPr id="59" name="Google Shape;1115;p42">
            <a:extLst>
              <a:ext uri="{FF2B5EF4-FFF2-40B4-BE49-F238E27FC236}">
                <a16:creationId xmlns:a16="http://schemas.microsoft.com/office/drawing/2014/main" id="{7300173B-FBF3-46DD-B480-DA0D8F60B65F}"/>
              </a:ext>
            </a:extLst>
          </p:cNvPr>
          <p:cNvSpPr txBox="1">
            <a:spLocks/>
          </p:cNvSpPr>
          <p:nvPr/>
        </p:nvSpPr>
        <p:spPr>
          <a:xfrm>
            <a:off x="16682202" y="3896510"/>
            <a:ext cx="3994342" cy="1298381"/>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3733" b="0" i="0" u="none" strike="noStrike" kern="1200" cap="none" spc="0" normalizeH="0" baseline="0" noProof="0">
                <a:ln>
                  <a:noFill/>
                </a:ln>
                <a:solidFill>
                  <a:prstClr val="white"/>
                </a:solidFill>
                <a:effectLst/>
                <a:uLnTx/>
                <a:uFillTx/>
                <a:latin typeface="Montserrat"/>
                <a:ea typeface="+mj-ea"/>
                <a:cs typeface="+mj-cs"/>
              </a:rPr>
              <a:t>2013 - 2019</a:t>
            </a:r>
          </a:p>
        </p:txBody>
      </p:sp>
      <p:sp>
        <p:nvSpPr>
          <p:cNvPr id="60" name="Google Shape;1116;p42">
            <a:extLst>
              <a:ext uri="{FF2B5EF4-FFF2-40B4-BE49-F238E27FC236}">
                <a16:creationId xmlns:a16="http://schemas.microsoft.com/office/drawing/2014/main" id="{0F12D8C0-65E6-4509-A589-B4C1711FB094}"/>
              </a:ext>
            </a:extLst>
          </p:cNvPr>
          <p:cNvSpPr txBox="1">
            <a:spLocks/>
          </p:cNvSpPr>
          <p:nvPr/>
        </p:nvSpPr>
        <p:spPr>
          <a:xfrm>
            <a:off x="16682202" y="4482046"/>
            <a:ext cx="3994342" cy="1197583"/>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
                <a:srgbClr val="272E3A"/>
              </a:buClr>
              <a:buSzPts val="1100"/>
              <a:buFont typeface="Arial" panose="020B0604020202020204" pitchFamily="34" charset="0"/>
              <a:buNone/>
              <a:tabLst/>
              <a:defRPr/>
            </a:pPr>
            <a:r>
              <a:rPr kumimoji="0" lang="en-US" sz="2667" b="0" i="0" u="none" strike="noStrike" kern="1200" cap="none" spc="0" normalizeH="0" baseline="0" noProof="0">
                <a:ln>
                  <a:noFill/>
                </a:ln>
                <a:solidFill>
                  <a:prstClr val="white"/>
                </a:solidFill>
                <a:effectLst/>
                <a:uLnTx/>
                <a:uFillTx/>
                <a:latin typeface="Montserrat Light"/>
                <a:ea typeface="+mn-ea"/>
                <a:cs typeface="+mn-cs"/>
              </a:rPr>
              <a:t>Mercury is the closest planet to the Sun</a:t>
            </a:r>
          </a:p>
        </p:txBody>
      </p:sp>
      <p:sp>
        <p:nvSpPr>
          <p:cNvPr id="61" name="Google Shape;1117;p42">
            <a:extLst>
              <a:ext uri="{FF2B5EF4-FFF2-40B4-BE49-F238E27FC236}">
                <a16:creationId xmlns:a16="http://schemas.microsoft.com/office/drawing/2014/main" id="{813A7E96-4664-4C51-B2BB-B8D8F9E947AE}"/>
              </a:ext>
            </a:extLst>
          </p:cNvPr>
          <p:cNvSpPr txBox="1">
            <a:spLocks/>
          </p:cNvSpPr>
          <p:nvPr/>
        </p:nvSpPr>
        <p:spPr>
          <a:xfrm>
            <a:off x="7931395" y="9743425"/>
            <a:ext cx="3994342" cy="1298381"/>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3733" b="0" i="0" u="none" strike="noStrike" kern="1200" cap="none" spc="0" normalizeH="0" baseline="0" noProof="0">
                <a:ln>
                  <a:noFill/>
                </a:ln>
                <a:solidFill>
                  <a:prstClr val="white"/>
                </a:solidFill>
                <a:effectLst/>
                <a:uLnTx/>
                <a:uFillTx/>
                <a:latin typeface="Montserrat"/>
                <a:ea typeface="+mj-ea"/>
                <a:cs typeface="+mj-cs"/>
              </a:rPr>
              <a:t>2003 - 2007</a:t>
            </a:r>
          </a:p>
        </p:txBody>
      </p:sp>
      <p:sp>
        <p:nvSpPr>
          <p:cNvPr id="62" name="Google Shape;1118;p42">
            <a:extLst>
              <a:ext uri="{FF2B5EF4-FFF2-40B4-BE49-F238E27FC236}">
                <a16:creationId xmlns:a16="http://schemas.microsoft.com/office/drawing/2014/main" id="{74C2735E-1BA4-4494-A70A-E666AF207D15}"/>
              </a:ext>
            </a:extLst>
          </p:cNvPr>
          <p:cNvSpPr txBox="1">
            <a:spLocks/>
          </p:cNvSpPr>
          <p:nvPr/>
        </p:nvSpPr>
        <p:spPr>
          <a:xfrm>
            <a:off x="7931395" y="10457932"/>
            <a:ext cx="3994342" cy="1197583"/>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0"/>
              </a:spcAft>
              <a:buClr>
                <a:srgbClr val="272E3A"/>
              </a:buClr>
              <a:buSzPts val="1100"/>
              <a:buFont typeface="Arial" panose="020B0604020202020204" pitchFamily="34" charset="0"/>
              <a:buNone/>
              <a:tabLst/>
              <a:defRPr/>
            </a:pPr>
            <a:r>
              <a:rPr kumimoji="0" lang="en-US" sz="2667" b="0" i="0" u="none" strike="noStrike" kern="1200" cap="none" spc="0" normalizeH="0" baseline="0" noProof="0">
                <a:ln>
                  <a:noFill/>
                </a:ln>
                <a:solidFill>
                  <a:prstClr val="white"/>
                </a:solidFill>
                <a:effectLst/>
                <a:uLnTx/>
                <a:uFillTx/>
                <a:latin typeface="Montserrat Light"/>
                <a:ea typeface="+mn-ea"/>
                <a:cs typeface="+mn-cs"/>
              </a:rPr>
              <a:t>Neptune is the farthest planet from the Sun</a:t>
            </a:r>
          </a:p>
          <a:p>
            <a:pPr marL="0" marR="0" lvl="0" indent="0" algn="ctr" defTabSz="1828800" rtl="0" eaLnBrk="1" fontAlgn="auto" latinLnBrk="0" hangingPunct="1">
              <a:lnSpc>
                <a:spcPct val="90000"/>
              </a:lnSpc>
              <a:spcBef>
                <a:spcPts val="4267"/>
              </a:spcBef>
              <a:spcAft>
                <a:spcPts val="4267"/>
              </a:spcAft>
              <a:buClr>
                <a:srgbClr val="272E3A"/>
              </a:buClr>
              <a:buSzPts val="1100"/>
              <a:buFont typeface="Arial" panose="020B0604020202020204" pitchFamily="34" charset="0"/>
              <a:buNone/>
              <a:tabLst/>
              <a:defRPr/>
            </a:pPr>
            <a:endParaRPr kumimoji="0" lang="en-US" sz="2667" b="0" i="0" u="none" strike="noStrike" kern="1200" cap="none" spc="0" normalizeH="0" baseline="0" noProof="0">
              <a:ln>
                <a:noFill/>
              </a:ln>
              <a:solidFill>
                <a:prstClr val="white"/>
              </a:solidFill>
              <a:effectLst/>
              <a:uLnTx/>
              <a:uFillTx/>
              <a:latin typeface="Montserrat Light"/>
              <a:ea typeface="+mn-ea"/>
              <a:cs typeface="+mn-cs"/>
            </a:endParaRPr>
          </a:p>
        </p:txBody>
      </p:sp>
      <p:sp>
        <p:nvSpPr>
          <p:cNvPr id="63" name="Google Shape;1119;p42">
            <a:extLst>
              <a:ext uri="{FF2B5EF4-FFF2-40B4-BE49-F238E27FC236}">
                <a16:creationId xmlns:a16="http://schemas.microsoft.com/office/drawing/2014/main" id="{6937F0A3-5188-46CB-8299-EF7D7311B026}"/>
              </a:ext>
            </a:extLst>
          </p:cNvPr>
          <p:cNvSpPr txBox="1">
            <a:spLocks/>
          </p:cNvSpPr>
          <p:nvPr/>
        </p:nvSpPr>
        <p:spPr>
          <a:xfrm>
            <a:off x="13947241" y="9743425"/>
            <a:ext cx="3994342" cy="1298381"/>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3733" b="0" i="0" u="none" strike="noStrike" kern="1200" cap="none" spc="0" normalizeH="0" baseline="0" noProof="0">
                <a:ln>
                  <a:noFill/>
                </a:ln>
                <a:solidFill>
                  <a:prstClr val="white"/>
                </a:solidFill>
                <a:effectLst/>
                <a:uLnTx/>
                <a:uFillTx/>
                <a:latin typeface="Montserrat"/>
                <a:ea typeface="+mj-ea"/>
                <a:cs typeface="+mj-cs"/>
              </a:rPr>
              <a:t>2012 - 2013</a:t>
            </a:r>
          </a:p>
        </p:txBody>
      </p:sp>
      <p:sp>
        <p:nvSpPr>
          <p:cNvPr id="64" name="Google Shape;1120;p42">
            <a:extLst>
              <a:ext uri="{FF2B5EF4-FFF2-40B4-BE49-F238E27FC236}">
                <a16:creationId xmlns:a16="http://schemas.microsoft.com/office/drawing/2014/main" id="{C3689600-F448-4AF3-A693-679476ABD886}"/>
              </a:ext>
            </a:extLst>
          </p:cNvPr>
          <p:cNvSpPr txBox="1">
            <a:spLocks/>
          </p:cNvSpPr>
          <p:nvPr/>
        </p:nvSpPr>
        <p:spPr>
          <a:xfrm>
            <a:off x="13947241" y="10457932"/>
            <a:ext cx="3994342" cy="1197583"/>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
                <a:srgbClr val="272E3A"/>
              </a:buClr>
              <a:buSzPts val="1100"/>
              <a:buFont typeface="Arial" panose="020B0604020202020204" pitchFamily="34" charset="0"/>
              <a:buNone/>
              <a:tabLst/>
              <a:defRPr/>
            </a:pPr>
            <a:r>
              <a:rPr kumimoji="0" lang="en-US" sz="2667" b="0" i="0" u="none" strike="noStrike" kern="1200" cap="none" spc="0" normalizeH="0" baseline="0" noProof="0">
                <a:ln>
                  <a:noFill/>
                </a:ln>
                <a:solidFill>
                  <a:prstClr val="white"/>
                </a:solidFill>
                <a:effectLst/>
                <a:uLnTx/>
                <a:uFillTx/>
                <a:latin typeface="Montserrat Light"/>
                <a:ea typeface="+mn-ea"/>
                <a:cs typeface="+mn-cs"/>
              </a:rPr>
              <a:t>Venus has a beautiful name, but it’s hot</a:t>
            </a:r>
          </a:p>
        </p:txBody>
      </p:sp>
      <p:sp>
        <p:nvSpPr>
          <p:cNvPr id="65" name="Google Shape;1121;p42">
            <a:extLst>
              <a:ext uri="{FF2B5EF4-FFF2-40B4-BE49-F238E27FC236}">
                <a16:creationId xmlns:a16="http://schemas.microsoft.com/office/drawing/2014/main" id="{DB6D0D2C-B6AB-4805-9E6E-EE708C4B56C1}"/>
              </a:ext>
            </a:extLst>
          </p:cNvPr>
          <p:cNvSpPr/>
          <p:nvPr/>
        </p:nvSpPr>
        <p:spPr>
          <a:xfrm>
            <a:off x="4313182" y="6521205"/>
            <a:ext cx="19536317" cy="2943158"/>
          </a:xfrm>
          <a:custGeom>
            <a:avLst/>
            <a:gdLst/>
            <a:ahLst/>
            <a:cxnLst/>
            <a:rect l="l" t="t" r="r" b="b"/>
            <a:pathLst>
              <a:path w="293049" h="44148" extrusionOk="0">
                <a:moveTo>
                  <a:pt x="0" y="21757"/>
                </a:moveTo>
                <a:lnTo>
                  <a:pt x="23869" y="21757"/>
                </a:lnTo>
                <a:lnTo>
                  <a:pt x="33375" y="212"/>
                </a:lnTo>
                <a:lnTo>
                  <a:pt x="42035" y="21968"/>
                </a:lnTo>
                <a:lnTo>
                  <a:pt x="46260" y="21968"/>
                </a:lnTo>
                <a:lnTo>
                  <a:pt x="48795" y="15843"/>
                </a:lnTo>
                <a:lnTo>
                  <a:pt x="53230" y="29784"/>
                </a:lnTo>
                <a:lnTo>
                  <a:pt x="60835" y="10984"/>
                </a:lnTo>
                <a:lnTo>
                  <a:pt x="64426" y="21968"/>
                </a:lnTo>
                <a:lnTo>
                  <a:pt x="76677" y="21968"/>
                </a:lnTo>
                <a:lnTo>
                  <a:pt x="84493" y="44148"/>
                </a:lnTo>
                <a:lnTo>
                  <a:pt x="92308" y="21757"/>
                </a:lnTo>
                <a:lnTo>
                  <a:pt x="100969" y="21757"/>
                </a:lnTo>
                <a:lnTo>
                  <a:pt x="104726" y="15249"/>
                </a:lnTo>
                <a:lnTo>
                  <a:pt x="113706" y="30803"/>
                </a:lnTo>
                <a:lnTo>
                  <a:pt x="124416" y="0"/>
                </a:lnTo>
                <a:lnTo>
                  <a:pt x="130541" y="16265"/>
                </a:lnTo>
                <a:lnTo>
                  <a:pt x="135294" y="8032"/>
                </a:lnTo>
                <a:lnTo>
                  <a:pt x="143454" y="22165"/>
                </a:lnTo>
                <a:lnTo>
                  <a:pt x="154411" y="22165"/>
                </a:lnTo>
                <a:lnTo>
                  <a:pt x="158239" y="7879"/>
                </a:lnTo>
                <a:lnTo>
                  <a:pt x="175111" y="44148"/>
                </a:lnTo>
                <a:lnTo>
                  <a:pt x="181210" y="21384"/>
                </a:lnTo>
                <a:lnTo>
                  <a:pt x="190531" y="21384"/>
                </a:lnTo>
                <a:lnTo>
                  <a:pt x="193842" y="15648"/>
                </a:lnTo>
                <a:lnTo>
                  <a:pt x="197220" y="21498"/>
                </a:lnTo>
                <a:lnTo>
                  <a:pt x="203839" y="21498"/>
                </a:lnTo>
                <a:lnTo>
                  <a:pt x="215668" y="0"/>
                </a:lnTo>
                <a:lnTo>
                  <a:pt x="228166" y="21648"/>
                </a:lnTo>
                <a:lnTo>
                  <a:pt x="232146" y="14755"/>
                </a:lnTo>
                <a:lnTo>
                  <a:pt x="239587" y="27643"/>
                </a:lnTo>
                <a:lnTo>
                  <a:pt x="243123" y="14446"/>
                </a:lnTo>
                <a:lnTo>
                  <a:pt x="247188" y="21486"/>
                </a:lnTo>
                <a:lnTo>
                  <a:pt x="257069" y="21486"/>
                </a:lnTo>
                <a:lnTo>
                  <a:pt x="264885" y="43937"/>
                </a:lnTo>
                <a:lnTo>
                  <a:pt x="271644" y="21124"/>
                </a:lnTo>
                <a:lnTo>
                  <a:pt x="288965" y="21124"/>
                </a:lnTo>
                <a:lnTo>
                  <a:pt x="293049" y="21124"/>
                </a:lnTo>
              </a:path>
            </a:pathLst>
          </a:custGeom>
          <a:noFill/>
          <a:ln w="19050" cap="flat" cmpd="sng">
            <a:solidFill>
              <a:srgbClr val="322824"/>
            </a:solidFill>
            <a:prstDash val="dash"/>
            <a:round/>
            <a:headEnd type="none" w="med" len="med"/>
            <a:tailEnd type="none" w="med" len="med"/>
          </a:ln>
        </p:spPr>
      </p:sp>
      <p:sp>
        <p:nvSpPr>
          <p:cNvPr id="66" name="Google Shape;1122;p42">
            <a:extLst>
              <a:ext uri="{FF2B5EF4-FFF2-40B4-BE49-F238E27FC236}">
                <a16:creationId xmlns:a16="http://schemas.microsoft.com/office/drawing/2014/main" id="{5C23DD48-2D20-4848-B838-754B4CF4E68A}"/>
              </a:ext>
            </a:extLst>
          </p:cNvPr>
          <p:cNvSpPr/>
          <p:nvPr/>
        </p:nvSpPr>
        <p:spPr>
          <a:xfrm>
            <a:off x="6415151" y="6429740"/>
            <a:ext cx="211197" cy="211197"/>
          </a:xfrm>
          <a:prstGeom prst="ellipse">
            <a:avLst/>
          </a:pr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67" name="Google Shape;1123;p42">
            <a:extLst>
              <a:ext uri="{FF2B5EF4-FFF2-40B4-BE49-F238E27FC236}">
                <a16:creationId xmlns:a16="http://schemas.microsoft.com/office/drawing/2014/main" id="{5D395CA4-BF6C-4601-B451-0D2EF6345021}"/>
              </a:ext>
            </a:extLst>
          </p:cNvPr>
          <p:cNvSpPr/>
          <p:nvPr/>
        </p:nvSpPr>
        <p:spPr>
          <a:xfrm>
            <a:off x="12494462" y="6429740"/>
            <a:ext cx="211197" cy="211197"/>
          </a:xfrm>
          <a:prstGeom prst="ellipse">
            <a:avLst/>
          </a:pr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68" name="Google Shape;1124;p42">
            <a:extLst>
              <a:ext uri="{FF2B5EF4-FFF2-40B4-BE49-F238E27FC236}">
                <a16:creationId xmlns:a16="http://schemas.microsoft.com/office/drawing/2014/main" id="{CC8AEF4F-9778-4480-801D-0A8D51A26B1B}"/>
              </a:ext>
            </a:extLst>
          </p:cNvPr>
          <p:cNvSpPr/>
          <p:nvPr/>
        </p:nvSpPr>
        <p:spPr>
          <a:xfrm>
            <a:off x="18573775" y="6429740"/>
            <a:ext cx="211197" cy="211197"/>
          </a:xfrm>
          <a:prstGeom prst="ellipse">
            <a:avLst/>
          </a:pr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69" name="Google Shape;1125;p42">
            <a:extLst>
              <a:ext uri="{FF2B5EF4-FFF2-40B4-BE49-F238E27FC236}">
                <a16:creationId xmlns:a16="http://schemas.microsoft.com/office/drawing/2014/main" id="{1CA25072-4D1B-45B3-AEB5-BD75D0A31BF6}"/>
              </a:ext>
            </a:extLst>
          </p:cNvPr>
          <p:cNvSpPr/>
          <p:nvPr/>
        </p:nvSpPr>
        <p:spPr>
          <a:xfrm>
            <a:off x="15838814" y="9344364"/>
            <a:ext cx="211197" cy="211197"/>
          </a:xfrm>
          <a:prstGeom prst="ellipse">
            <a:avLst/>
          </a:pr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70" name="Google Shape;1126;p42">
            <a:extLst>
              <a:ext uri="{FF2B5EF4-FFF2-40B4-BE49-F238E27FC236}">
                <a16:creationId xmlns:a16="http://schemas.microsoft.com/office/drawing/2014/main" id="{6319F728-E9BA-4E56-8311-29355DC1C381}"/>
              </a:ext>
            </a:extLst>
          </p:cNvPr>
          <p:cNvSpPr/>
          <p:nvPr/>
        </p:nvSpPr>
        <p:spPr>
          <a:xfrm>
            <a:off x="9822967" y="9344364"/>
            <a:ext cx="211197" cy="211197"/>
          </a:xfrm>
          <a:prstGeom prst="ellipse">
            <a:avLst/>
          </a:prstGeom>
          <a:solidFill>
            <a:schemeClr val="accent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prstClr val="white"/>
              </a:solidFill>
              <a:effectLst/>
              <a:uLnTx/>
              <a:uFillTx/>
              <a:latin typeface="Arial"/>
              <a:ea typeface="+mn-ea"/>
              <a:cs typeface="Arial"/>
              <a:sym typeface="Arial"/>
            </a:endParaRPr>
          </a:p>
        </p:txBody>
      </p:sp>
      <p:sp>
        <p:nvSpPr>
          <p:cNvPr id="71" name="Google Shape;1127;p42">
            <a:extLst>
              <a:ext uri="{FF2B5EF4-FFF2-40B4-BE49-F238E27FC236}">
                <a16:creationId xmlns:a16="http://schemas.microsoft.com/office/drawing/2014/main" id="{71F5D3BD-3D60-499F-8CC4-429DB22A1E4F}"/>
              </a:ext>
            </a:extLst>
          </p:cNvPr>
          <p:cNvSpPr/>
          <p:nvPr/>
        </p:nvSpPr>
        <p:spPr>
          <a:xfrm>
            <a:off x="395186" y="6994731"/>
            <a:ext cx="3802078" cy="2663161"/>
          </a:xfrm>
          <a:custGeom>
            <a:avLst/>
            <a:gdLst/>
            <a:ahLst/>
            <a:cxnLst/>
            <a:rect l="l" t="t" r="r" b="b"/>
            <a:pathLst>
              <a:path w="57032" h="39948" extrusionOk="0">
                <a:moveTo>
                  <a:pt x="57032" y="14641"/>
                </a:moveTo>
                <a:lnTo>
                  <a:pt x="47316" y="14641"/>
                </a:lnTo>
                <a:lnTo>
                  <a:pt x="43393" y="0"/>
                </a:lnTo>
                <a:lnTo>
                  <a:pt x="32689" y="39948"/>
                </a:lnTo>
                <a:lnTo>
                  <a:pt x="25553" y="13318"/>
                </a:lnTo>
                <a:lnTo>
                  <a:pt x="0" y="13318"/>
                </a:lnTo>
              </a:path>
            </a:pathLst>
          </a:custGeom>
          <a:noFill/>
          <a:ln w="19050" cap="flat" cmpd="sng">
            <a:solidFill>
              <a:srgbClr val="322824"/>
            </a:solidFill>
            <a:prstDash val="dash"/>
            <a:round/>
            <a:headEnd type="none" w="med" len="med"/>
            <a:tailEnd type="none" w="med" len="med"/>
          </a:ln>
        </p:spPr>
      </p:sp>
    </p:spTree>
    <p:extLst>
      <p:ext uri="{BB962C8B-B14F-4D97-AF65-F5344CB8AC3E}">
        <p14:creationId xmlns:p14="http://schemas.microsoft.com/office/powerpoint/2010/main" val="9681791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047;p36">
            <a:extLst>
              <a:ext uri="{FF2B5EF4-FFF2-40B4-BE49-F238E27FC236}">
                <a16:creationId xmlns:a16="http://schemas.microsoft.com/office/drawing/2014/main" id="{25D53DF8-8ED1-4906-8C9D-FC1481A31B84}"/>
              </a:ext>
            </a:extLst>
          </p:cNvPr>
          <p:cNvSpPr/>
          <p:nvPr/>
        </p:nvSpPr>
        <p:spPr>
          <a:xfrm>
            <a:off x="13706942" y="2602862"/>
            <a:ext cx="8510277" cy="8510277"/>
          </a:xfrm>
          <a:prstGeom prst="ellipse">
            <a:avLst/>
          </a:pr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6" name="Google Shape;2111;p36">
            <a:extLst>
              <a:ext uri="{FF2B5EF4-FFF2-40B4-BE49-F238E27FC236}">
                <a16:creationId xmlns:a16="http://schemas.microsoft.com/office/drawing/2014/main" id="{C9147761-45FF-470C-AE60-E25051E5436C}"/>
              </a:ext>
            </a:extLst>
          </p:cNvPr>
          <p:cNvSpPr/>
          <p:nvPr/>
        </p:nvSpPr>
        <p:spPr>
          <a:xfrm>
            <a:off x="13805037" y="6103083"/>
            <a:ext cx="1764375" cy="1221174"/>
          </a:xfrm>
          <a:custGeom>
            <a:avLst/>
            <a:gdLst/>
            <a:ahLst/>
            <a:cxnLst/>
            <a:rect l="l" t="t" r="r" b="b"/>
            <a:pathLst>
              <a:path w="9439" h="6533" extrusionOk="0">
                <a:moveTo>
                  <a:pt x="99" y="0"/>
                </a:moveTo>
                <a:cubicBezTo>
                  <a:pt x="90" y="0"/>
                  <a:pt x="81" y="0"/>
                  <a:pt x="72" y="5"/>
                </a:cubicBezTo>
                <a:lnTo>
                  <a:pt x="72" y="9"/>
                </a:lnTo>
                <a:cubicBezTo>
                  <a:pt x="50" y="18"/>
                  <a:pt x="27" y="32"/>
                  <a:pt x="18" y="59"/>
                </a:cubicBezTo>
                <a:cubicBezTo>
                  <a:pt x="5" y="77"/>
                  <a:pt x="0" y="104"/>
                  <a:pt x="9" y="126"/>
                </a:cubicBezTo>
                <a:cubicBezTo>
                  <a:pt x="27" y="176"/>
                  <a:pt x="36" y="225"/>
                  <a:pt x="50" y="270"/>
                </a:cubicBezTo>
                <a:cubicBezTo>
                  <a:pt x="59" y="306"/>
                  <a:pt x="68" y="342"/>
                  <a:pt x="81" y="378"/>
                </a:cubicBezTo>
                <a:cubicBezTo>
                  <a:pt x="95" y="428"/>
                  <a:pt x="104" y="477"/>
                  <a:pt x="117" y="527"/>
                </a:cubicBezTo>
                <a:cubicBezTo>
                  <a:pt x="126" y="553"/>
                  <a:pt x="131" y="580"/>
                  <a:pt x="140" y="612"/>
                </a:cubicBezTo>
                <a:cubicBezTo>
                  <a:pt x="158" y="684"/>
                  <a:pt x="180" y="760"/>
                  <a:pt x="207" y="832"/>
                </a:cubicBezTo>
                <a:cubicBezTo>
                  <a:pt x="234" y="904"/>
                  <a:pt x="266" y="976"/>
                  <a:pt x="302" y="1048"/>
                </a:cubicBezTo>
                <a:lnTo>
                  <a:pt x="306" y="1062"/>
                </a:lnTo>
                <a:lnTo>
                  <a:pt x="320" y="1084"/>
                </a:lnTo>
                <a:lnTo>
                  <a:pt x="329" y="1111"/>
                </a:lnTo>
                <a:lnTo>
                  <a:pt x="342" y="1138"/>
                </a:lnTo>
                <a:cubicBezTo>
                  <a:pt x="360" y="1174"/>
                  <a:pt x="374" y="1215"/>
                  <a:pt x="392" y="1251"/>
                </a:cubicBezTo>
                <a:lnTo>
                  <a:pt x="414" y="1314"/>
                </a:lnTo>
                <a:cubicBezTo>
                  <a:pt x="450" y="1395"/>
                  <a:pt x="491" y="1476"/>
                  <a:pt x="527" y="1557"/>
                </a:cubicBezTo>
                <a:lnTo>
                  <a:pt x="522" y="1539"/>
                </a:lnTo>
                <a:lnTo>
                  <a:pt x="522" y="1539"/>
                </a:lnTo>
                <a:cubicBezTo>
                  <a:pt x="540" y="1588"/>
                  <a:pt x="567" y="1642"/>
                  <a:pt x="599" y="1701"/>
                </a:cubicBezTo>
                <a:cubicBezTo>
                  <a:pt x="612" y="1728"/>
                  <a:pt x="626" y="1759"/>
                  <a:pt x="644" y="1791"/>
                </a:cubicBezTo>
                <a:cubicBezTo>
                  <a:pt x="653" y="1813"/>
                  <a:pt x="662" y="1836"/>
                  <a:pt x="675" y="1854"/>
                </a:cubicBezTo>
                <a:cubicBezTo>
                  <a:pt x="725" y="1957"/>
                  <a:pt x="774" y="2056"/>
                  <a:pt x="828" y="2155"/>
                </a:cubicBezTo>
                <a:cubicBezTo>
                  <a:pt x="878" y="2254"/>
                  <a:pt x="932" y="2353"/>
                  <a:pt x="994" y="2447"/>
                </a:cubicBezTo>
                <a:cubicBezTo>
                  <a:pt x="1057" y="2546"/>
                  <a:pt x="1116" y="2627"/>
                  <a:pt x="1179" y="2708"/>
                </a:cubicBezTo>
                <a:lnTo>
                  <a:pt x="1197" y="2731"/>
                </a:lnTo>
                <a:cubicBezTo>
                  <a:pt x="1350" y="2938"/>
                  <a:pt x="1521" y="3136"/>
                  <a:pt x="1683" y="3320"/>
                </a:cubicBezTo>
                <a:cubicBezTo>
                  <a:pt x="1764" y="3410"/>
                  <a:pt x="1849" y="3496"/>
                  <a:pt x="1930" y="3586"/>
                </a:cubicBezTo>
                <a:lnTo>
                  <a:pt x="1966" y="3622"/>
                </a:lnTo>
                <a:cubicBezTo>
                  <a:pt x="1998" y="3658"/>
                  <a:pt x="2029" y="3689"/>
                  <a:pt x="2061" y="3721"/>
                </a:cubicBezTo>
                <a:cubicBezTo>
                  <a:pt x="2101" y="3761"/>
                  <a:pt x="2146" y="3801"/>
                  <a:pt x="2187" y="3846"/>
                </a:cubicBezTo>
                <a:cubicBezTo>
                  <a:pt x="2380" y="4035"/>
                  <a:pt x="2551" y="4197"/>
                  <a:pt x="2708" y="4346"/>
                </a:cubicBezTo>
                <a:cubicBezTo>
                  <a:pt x="2843" y="4467"/>
                  <a:pt x="2992" y="4584"/>
                  <a:pt x="3131" y="4692"/>
                </a:cubicBezTo>
                <a:lnTo>
                  <a:pt x="3280" y="4814"/>
                </a:lnTo>
                <a:cubicBezTo>
                  <a:pt x="3365" y="4881"/>
                  <a:pt x="3455" y="4949"/>
                  <a:pt x="3554" y="5016"/>
                </a:cubicBezTo>
                <a:lnTo>
                  <a:pt x="3572" y="5030"/>
                </a:lnTo>
                <a:lnTo>
                  <a:pt x="3581" y="5034"/>
                </a:lnTo>
                <a:lnTo>
                  <a:pt x="3599" y="5052"/>
                </a:lnTo>
                <a:lnTo>
                  <a:pt x="3613" y="5061"/>
                </a:lnTo>
                <a:lnTo>
                  <a:pt x="3748" y="5151"/>
                </a:lnTo>
                <a:cubicBezTo>
                  <a:pt x="3766" y="5165"/>
                  <a:pt x="3779" y="5174"/>
                  <a:pt x="3797" y="5187"/>
                </a:cubicBezTo>
                <a:cubicBezTo>
                  <a:pt x="3833" y="5205"/>
                  <a:pt x="3869" y="5228"/>
                  <a:pt x="3910" y="5246"/>
                </a:cubicBezTo>
                <a:lnTo>
                  <a:pt x="3928" y="5255"/>
                </a:lnTo>
                <a:lnTo>
                  <a:pt x="4036" y="5313"/>
                </a:lnTo>
                <a:lnTo>
                  <a:pt x="4063" y="5327"/>
                </a:lnTo>
                <a:lnTo>
                  <a:pt x="4161" y="5376"/>
                </a:lnTo>
                <a:cubicBezTo>
                  <a:pt x="4224" y="5408"/>
                  <a:pt x="4287" y="5443"/>
                  <a:pt x="4350" y="5479"/>
                </a:cubicBezTo>
                <a:lnTo>
                  <a:pt x="4409" y="5511"/>
                </a:lnTo>
                <a:lnTo>
                  <a:pt x="4526" y="5574"/>
                </a:lnTo>
                <a:lnTo>
                  <a:pt x="4611" y="5623"/>
                </a:lnTo>
                <a:cubicBezTo>
                  <a:pt x="4679" y="5655"/>
                  <a:pt x="4742" y="5691"/>
                  <a:pt x="4805" y="5722"/>
                </a:cubicBezTo>
                <a:lnTo>
                  <a:pt x="4850" y="5749"/>
                </a:lnTo>
                <a:lnTo>
                  <a:pt x="4877" y="5767"/>
                </a:lnTo>
                <a:lnTo>
                  <a:pt x="5021" y="5844"/>
                </a:lnTo>
                <a:lnTo>
                  <a:pt x="5034" y="5848"/>
                </a:lnTo>
                <a:lnTo>
                  <a:pt x="5061" y="5866"/>
                </a:lnTo>
                <a:cubicBezTo>
                  <a:pt x="5201" y="5929"/>
                  <a:pt x="5345" y="5997"/>
                  <a:pt x="5484" y="6046"/>
                </a:cubicBezTo>
                <a:lnTo>
                  <a:pt x="5511" y="6055"/>
                </a:lnTo>
                <a:cubicBezTo>
                  <a:pt x="5502" y="6051"/>
                  <a:pt x="5493" y="6046"/>
                  <a:pt x="5489" y="6042"/>
                </a:cubicBezTo>
                <a:lnTo>
                  <a:pt x="5489" y="6042"/>
                </a:lnTo>
                <a:cubicBezTo>
                  <a:pt x="5574" y="6078"/>
                  <a:pt x="5660" y="6105"/>
                  <a:pt x="5749" y="6136"/>
                </a:cubicBezTo>
                <a:cubicBezTo>
                  <a:pt x="5803" y="6154"/>
                  <a:pt x="5862" y="6172"/>
                  <a:pt x="5916" y="6190"/>
                </a:cubicBezTo>
                <a:cubicBezTo>
                  <a:pt x="5974" y="6208"/>
                  <a:pt x="6028" y="6226"/>
                  <a:pt x="6087" y="6249"/>
                </a:cubicBezTo>
                <a:cubicBezTo>
                  <a:pt x="6141" y="6267"/>
                  <a:pt x="6208" y="6285"/>
                  <a:pt x="6271" y="6298"/>
                </a:cubicBezTo>
                <a:lnTo>
                  <a:pt x="6285" y="6303"/>
                </a:lnTo>
                <a:cubicBezTo>
                  <a:pt x="6334" y="6316"/>
                  <a:pt x="6384" y="6330"/>
                  <a:pt x="6438" y="6339"/>
                </a:cubicBezTo>
                <a:lnTo>
                  <a:pt x="6510" y="6357"/>
                </a:lnTo>
                <a:cubicBezTo>
                  <a:pt x="6541" y="6361"/>
                  <a:pt x="6573" y="6370"/>
                  <a:pt x="6609" y="6375"/>
                </a:cubicBezTo>
                <a:lnTo>
                  <a:pt x="6640" y="6384"/>
                </a:lnTo>
                <a:cubicBezTo>
                  <a:pt x="6685" y="6393"/>
                  <a:pt x="6730" y="6402"/>
                  <a:pt x="6771" y="6411"/>
                </a:cubicBezTo>
                <a:cubicBezTo>
                  <a:pt x="6870" y="6433"/>
                  <a:pt x="6973" y="6447"/>
                  <a:pt x="7072" y="6460"/>
                </a:cubicBezTo>
                <a:lnTo>
                  <a:pt x="7122" y="6465"/>
                </a:lnTo>
                <a:lnTo>
                  <a:pt x="7261" y="6483"/>
                </a:lnTo>
                <a:lnTo>
                  <a:pt x="7311" y="6492"/>
                </a:lnTo>
                <a:cubicBezTo>
                  <a:pt x="7347" y="6496"/>
                  <a:pt x="7378" y="6501"/>
                  <a:pt x="7409" y="6505"/>
                </a:cubicBezTo>
                <a:cubicBezTo>
                  <a:pt x="7490" y="6514"/>
                  <a:pt x="7571" y="6514"/>
                  <a:pt x="7648" y="6519"/>
                </a:cubicBezTo>
                <a:lnTo>
                  <a:pt x="7724" y="6523"/>
                </a:lnTo>
                <a:cubicBezTo>
                  <a:pt x="7828" y="6528"/>
                  <a:pt x="7927" y="6532"/>
                  <a:pt x="8030" y="6532"/>
                </a:cubicBezTo>
                <a:lnTo>
                  <a:pt x="8179" y="6532"/>
                </a:lnTo>
                <a:cubicBezTo>
                  <a:pt x="8219" y="6532"/>
                  <a:pt x="8264" y="6528"/>
                  <a:pt x="8309" y="6519"/>
                </a:cubicBezTo>
                <a:lnTo>
                  <a:pt x="8323" y="6519"/>
                </a:lnTo>
                <a:cubicBezTo>
                  <a:pt x="8386" y="6528"/>
                  <a:pt x="8444" y="6528"/>
                  <a:pt x="8507" y="6528"/>
                </a:cubicBezTo>
                <a:lnTo>
                  <a:pt x="8620" y="6528"/>
                </a:lnTo>
                <a:cubicBezTo>
                  <a:pt x="8710" y="6528"/>
                  <a:pt x="8800" y="6523"/>
                  <a:pt x="8885" y="6514"/>
                </a:cubicBezTo>
                <a:cubicBezTo>
                  <a:pt x="8939" y="6505"/>
                  <a:pt x="8993" y="6496"/>
                  <a:pt x="9047" y="6478"/>
                </a:cubicBezTo>
                <a:cubicBezTo>
                  <a:pt x="9114" y="6465"/>
                  <a:pt x="9177" y="6438"/>
                  <a:pt x="9240" y="6406"/>
                </a:cubicBezTo>
                <a:cubicBezTo>
                  <a:pt x="9276" y="6388"/>
                  <a:pt x="9317" y="6366"/>
                  <a:pt x="9353" y="6339"/>
                </a:cubicBezTo>
                <a:cubicBezTo>
                  <a:pt x="9384" y="6307"/>
                  <a:pt x="9411" y="6271"/>
                  <a:pt x="9429" y="6231"/>
                </a:cubicBezTo>
                <a:cubicBezTo>
                  <a:pt x="9429" y="6226"/>
                  <a:pt x="9429" y="6222"/>
                  <a:pt x="9434" y="6217"/>
                </a:cubicBezTo>
                <a:cubicBezTo>
                  <a:pt x="9434" y="6204"/>
                  <a:pt x="9434" y="6190"/>
                  <a:pt x="9438" y="6177"/>
                </a:cubicBezTo>
                <a:cubicBezTo>
                  <a:pt x="9438" y="6136"/>
                  <a:pt x="9425" y="6096"/>
                  <a:pt x="9398" y="6064"/>
                </a:cubicBezTo>
                <a:cubicBezTo>
                  <a:pt x="9357" y="6019"/>
                  <a:pt x="9308" y="5988"/>
                  <a:pt x="9249" y="5970"/>
                </a:cubicBezTo>
                <a:cubicBezTo>
                  <a:pt x="9200" y="5952"/>
                  <a:pt x="9150" y="5943"/>
                  <a:pt x="9101" y="5934"/>
                </a:cubicBezTo>
                <a:cubicBezTo>
                  <a:pt x="9038" y="5925"/>
                  <a:pt x="8975" y="5916"/>
                  <a:pt x="8908" y="5907"/>
                </a:cubicBezTo>
                <a:cubicBezTo>
                  <a:pt x="8845" y="5902"/>
                  <a:pt x="8791" y="5898"/>
                  <a:pt x="8732" y="5898"/>
                </a:cubicBezTo>
                <a:cubicBezTo>
                  <a:pt x="8674" y="5893"/>
                  <a:pt x="8624" y="5893"/>
                  <a:pt x="8570" y="5889"/>
                </a:cubicBezTo>
                <a:lnTo>
                  <a:pt x="8543" y="5889"/>
                </a:lnTo>
                <a:cubicBezTo>
                  <a:pt x="8512" y="5889"/>
                  <a:pt x="8476" y="5889"/>
                  <a:pt x="8444" y="5893"/>
                </a:cubicBezTo>
                <a:lnTo>
                  <a:pt x="8237" y="5893"/>
                </a:lnTo>
                <a:cubicBezTo>
                  <a:pt x="8251" y="5884"/>
                  <a:pt x="8264" y="5871"/>
                  <a:pt x="8278" y="5862"/>
                </a:cubicBezTo>
                <a:lnTo>
                  <a:pt x="8287" y="5853"/>
                </a:lnTo>
                <a:lnTo>
                  <a:pt x="8305" y="5835"/>
                </a:lnTo>
                <a:lnTo>
                  <a:pt x="8341" y="5799"/>
                </a:lnTo>
                <a:cubicBezTo>
                  <a:pt x="8359" y="5781"/>
                  <a:pt x="8377" y="5763"/>
                  <a:pt x="8399" y="5740"/>
                </a:cubicBezTo>
                <a:cubicBezTo>
                  <a:pt x="8431" y="5713"/>
                  <a:pt x="8458" y="5682"/>
                  <a:pt x="8485" y="5650"/>
                </a:cubicBezTo>
                <a:cubicBezTo>
                  <a:pt x="8516" y="5614"/>
                  <a:pt x="8543" y="5578"/>
                  <a:pt x="8561" y="5538"/>
                </a:cubicBezTo>
                <a:cubicBezTo>
                  <a:pt x="8575" y="5520"/>
                  <a:pt x="8584" y="5497"/>
                  <a:pt x="8588" y="5475"/>
                </a:cubicBezTo>
                <a:cubicBezTo>
                  <a:pt x="8593" y="5452"/>
                  <a:pt x="8597" y="5434"/>
                  <a:pt x="8597" y="5412"/>
                </a:cubicBezTo>
                <a:cubicBezTo>
                  <a:pt x="8593" y="5385"/>
                  <a:pt x="8588" y="5363"/>
                  <a:pt x="8579" y="5336"/>
                </a:cubicBezTo>
                <a:cubicBezTo>
                  <a:pt x="8566" y="5313"/>
                  <a:pt x="8552" y="5291"/>
                  <a:pt x="8534" y="5273"/>
                </a:cubicBezTo>
                <a:cubicBezTo>
                  <a:pt x="8489" y="5219"/>
                  <a:pt x="8426" y="5183"/>
                  <a:pt x="8354" y="5174"/>
                </a:cubicBezTo>
                <a:lnTo>
                  <a:pt x="8336" y="5174"/>
                </a:lnTo>
                <a:cubicBezTo>
                  <a:pt x="8323" y="5174"/>
                  <a:pt x="8314" y="5174"/>
                  <a:pt x="8296" y="5169"/>
                </a:cubicBezTo>
                <a:cubicBezTo>
                  <a:pt x="8269" y="5169"/>
                  <a:pt x="8237" y="5174"/>
                  <a:pt x="8206" y="5178"/>
                </a:cubicBezTo>
                <a:cubicBezTo>
                  <a:pt x="8183" y="5183"/>
                  <a:pt x="8156" y="5187"/>
                  <a:pt x="8134" y="5192"/>
                </a:cubicBezTo>
                <a:cubicBezTo>
                  <a:pt x="8093" y="5205"/>
                  <a:pt x="8057" y="5219"/>
                  <a:pt x="8021" y="5232"/>
                </a:cubicBezTo>
                <a:cubicBezTo>
                  <a:pt x="7900" y="5282"/>
                  <a:pt x="7787" y="5345"/>
                  <a:pt x="7684" y="5421"/>
                </a:cubicBezTo>
                <a:cubicBezTo>
                  <a:pt x="7648" y="5448"/>
                  <a:pt x="7616" y="5470"/>
                  <a:pt x="7585" y="5502"/>
                </a:cubicBezTo>
                <a:lnTo>
                  <a:pt x="7549" y="5533"/>
                </a:lnTo>
                <a:cubicBezTo>
                  <a:pt x="7526" y="5551"/>
                  <a:pt x="7508" y="5574"/>
                  <a:pt x="7481" y="5587"/>
                </a:cubicBezTo>
                <a:cubicBezTo>
                  <a:pt x="7459" y="5605"/>
                  <a:pt x="7432" y="5619"/>
                  <a:pt x="7405" y="5637"/>
                </a:cubicBezTo>
                <a:cubicBezTo>
                  <a:pt x="7378" y="5650"/>
                  <a:pt x="7347" y="5673"/>
                  <a:pt x="7324" y="5695"/>
                </a:cubicBezTo>
                <a:lnTo>
                  <a:pt x="7270" y="5682"/>
                </a:lnTo>
                <a:lnTo>
                  <a:pt x="7212" y="5668"/>
                </a:lnTo>
                <a:cubicBezTo>
                  <a:pt x="7167" y="5655"/>
                  <a:pt x="7122" y="5641"/>
                  <a:pt x="7077" y="5623"/>
                </a:cubicBezTo>
                <a:cubicBezTo>
                  <a:pt x="6973" y="5587"/>
                  <a:pt x="6865" y="5542"/>
                  <a:pt x="6748" y="5493"/>
                </a:cubicBezTo>
                <a:cubicBezTo>
                  <a:pt x="6636" y="5439"/>
                  <a:pt x="6523" y="5390"/>
                  <a:pt x="6429" y="5340"/>
                </a:cubicBezTo>
                <a:cubicBezTo>
                  <a:pt x="6303" y="5273"/>
                  <a:pt x="6199" y="5214"/>
                  <a:pt x="6105" y="5156"/>
                </a:cubicBezTo>
                <a:lnTo>
                  <a:pt x="5943" y="5061"/>
                </a:lnTo>
                <a:lnTo>
                  <a:pt x="5853" y="5007"/>
                </a:lnTo>
                <a:cubicBezTo>
                  <a:pt x="5830" y="4994"/>
                  <a:pt x="5803" y="4980"/>
                  <a:pt x="5781" y="4967"/>
                </a:cubicBezTo>
                <a:lnTo>
                  <a:pt x="5745" y="4944"/>
                </a:lnTo>
                <a:cubicBezTo>
                  <a:pt x="5700" y="4917"/>
                  <a:pt x="5655" y="4890"/>
                  <a:pt x="5615" y="4863"/>
                </a:cubicBezTo>
                <a:cubicBezTo>
                  <a:pt x="5579" y="4845"/>
                  <a:pt x="5547" y="4823"/>
                  <a:pt x="5507" y="4796"/>
                </a:cubicBezTo>
                <a:lnTo>
                  <a:pt x="5471" y="4764"/>
                </a:lnTo>
                <a:lnTo>
                  <a:pt x="5426" y="4737"/>
                </a:lnTo>
                <a:cubicBezTo>
                  <a:pt x="5390" y="4715"/>
                  <a:pt x="5354" y="4688"/>
                  <a:pt x="5318" y="4661"/>
                </a:cubicBezTo>
                <a:lnTo>
                  <a:pt x="5286" y="4638"/>
                </a:lnTo>
                <a:cubicBezTo>
                  <a:pt x="5165" y="4553"/>
                  <a:pt x="5048" y="4458"/>
                  <a:pt x="4935" y="4364"/>
                </a:cubicBezTo>
                <a:lnTo>
                  <a:pt x="4904" y="4337"/>
                </a:lnTo>
                <a:cubicBezTo>
                  <a:pt x="4859" y="4301"/>
                  <a:pt x="4809" y="4265"/>
                  <a:pt x="4764" y="4224"/>
                </a:cubicBezTo>
                <a:cubicBezTo>
                  <a:pt x="4688" y="4152"/>
                  <a:pt x="4611" y="4080"/>
                  <a:pt x="4539" y="4008"/>
                </a:cubicBezTo>
                <a:cubicBezTo>
                  <a:pt x="4490" y="3959"/>
                  <a:pt x="4440" y="3914"/>
                  <a:pt x="4386" y="3864"/>
                </a:cubicBezTo>
                <a:lnTo>
                  <a:pt x="4359" y="3833"/>
                </a:lnTo>
                <a:cubicBezTo>
                  <a:pt x="4251" y="3734"/>
                  <a:pt x="4143" y="3626"/>
                  <a:pt x="4045" y="3523"/>
                </a:cubicBezTo>
                <a:lnTo>
                  <a:pt x="4027" y="3505"/>
                </a:lnTo>
                <a:cubicBezTo>
                  <a:pt x="3896" y="3370"/>
                  <a:pt x="3734" y="3199"/>
                  <a:pt x="3590" y="3028"/>
                </a:cubicBezTo>
                <a:cubicBezTo>
                  <a:pt x="3514" y="2933"/>
                  <a:pt x="3442" y="2843"/>
                  <a:pt x="3370" y="2740"/>
                </a:cubicBezTo>
                <a:cubicBezTo>
                  <a:pt x="3316" y="2659"/>
                  <a:pt x="3239" y="2560"/>
                  <a:pt x="3176" y="2461"/>
                </a:cubicBezTo>
                <a:cubicBezTo>
                  <a:pt x="3154" y="2420"/>
                  <a:pt x="3127" y="2380"/>
                  <a:pt x="3104" y="2339"/>
                </a:cubicBezTo>
                <a:cubicBezTo>
                  <a:pt x="3091" y="2321"/>
                  <a:pt x="3073" y="2299"/>
                  <a:pt x="3059" y="2276"/>
                </a:cubicBezTo>
                <a:cubicBezTo>
                  <a:pt x="2996" y="2195"/>
                  <a:pt x="2938" y="2101"/>
                  <a:pt x="2866" y="1993"/>
                </a:cubicBezTo>
                <a:cubicBezTo>
                  <a:pt x="2735" y="1786"/>
                  <a:pt x="2614" y="1570"/>
                  <a:pt x="2506" y="1350"/>
                </a:cubicBezTo>
                <a:lnTo>
                  <a:pt x="2470" y="1269"/>
                </a:lnTo>
                <a:lnTo>
                  <a:pt x="2452" y="1224"/>
                </a:lnTo>
                <a:cubicBezTo>
                  <a:pt x="2439" y="1192"/>
                  <a:pt x="2430" y="1156"/>
                  <a:pt x="2416" y="1120"/>
                </a:cubicBezTo>
                <a:lnTo>
                  <a:pt x="2403" y="1093"/>
                </a:lnTo>
                <a:cubicBezTo>
                  <a:pt x="2385" y="1035"/>
                  <a:pt x="2362" y="985"/>
                  <a:pt x="2344" y="931"/>
                </a:cubicBezTo>
                <a:cubicBezTo>
                  <a:pt x="2326" y="895"/>
                  <a:pt x="2313" y="855"/>
                  <a:pt x="2299" y="819"/>
                </a:cubicBezTo>
                <a:lnTo>
                  <a:pt x="2254" y="706"/>
                </a:lnTo>
                <a:lnTo>
                  <a:pt x="2200" y="553"/>
                </a:lnTo>
                <a:cubicBezTo>
                  <a:pt x="2169" y="468"/>
                  <a:pt x="2146" y="383"/>
                  <a:pt x="2128" y="297"/>
                </a:cubicBezTo>
                <a:cubicBezTo>
                  <a:pt x="2124" y="257"/>
                  <a:pt x="2119" y="212"/>
                  <a:pt x="2119" y="171"/>
                </a:cubicBezTo>
                <a:cubicBezTo>
                  <a:pt x="2119" y="140"/>
                  <a:pt x="2106" y="113"/>
                  <a:pt x="2079" y="95"/>
                </a:cubicBezTo>
                <a:cubicBezTo>
                  <a:pt x="2079" y="90"/>
                  <a:pt x="2079" y="86"/>
                  <a:pt x="2079" y="81"/>
                </a:cubicBezTo>
                <a:cubicBezTo>
                  <a:pt x="2074" y="63"/>
                  <a:pt x="2061" y="45"/>
                  <a:pt x="2043" y="32"/>
                </a:cubicBezTo>
                <a:cubicBezTo>
                  <a:pt x="2034" y="18"/>
                  <a:pt x="2016" y="9"/>
                  <a:pt x="2002" y="5"/>
                </a:cubicBezTo>
                <a:lnTo>
                  <a:pt x="1957" y="9"/>
                </a:lnTo>
                <a:cubicBezTo>
                  <a:pt x="1930" y="9"/>
                  <a:pt x="1899" y="14"/>
                  <a:pt x="1872" y="14"/>
                </a:cubicBezTo>
                <a:lnTo>
                  <a:pt x="1822" y="14"/>
                </a:lnTo>
                <a:cubicBezTo>
                  <a:pt x="1773" y="23"/>
                  <a:pt x="1719" y="27"/>
                  <a:pt x="1665" y="32"/>
                </a:cubicBezTo>
                <a:cubicBezTo>
                  <a:pt x="1579" y="41"/>
                  <a:pt x="1494" y="50"/>
                  <a:pt x="1408" y="63"/>
                </a:cubicBezTo>
                <a:lnTo>
                  <a:pt x="1296" y="77"/>
                </a:lnTo>
                <a:lnTo>
                  <a:pt x="1242" y="81"/>
                </a:lnTo>
                <a:lnTo>
                  <a:pt x="1188" y="90"/>
                </a:lnTo>
                <a:cubicBezTo>
                  <a:pt x="1156" y="95"/>
                  <a:pt x="1120" y="99"/>
                  <a:pt x="1084" y="104"/>
                </a:cubicBezTo>
                <a:lnTo>
                  <a:pt x="743" y="104"/>
                </a:lnTo>
                <a:cubicBezTo>
                  <a:pt x="711" y="104"/>
                  <a:pt x="684" y="99"/>
                  <a:pt x="657" y="95"/>
                </a:cubicBezTo>
                <a:cubicBezTo>
                  <a:pt x="585" y="90"/>
                  <a:pt x="522" y="81"/>
                  <a:pt x="455" y="77"/>
                </a:cubicBezTo>
                <a:cubicBezTo>
                  <a:pt x="401" y="68"/>
                  <a:pt x="356" y="63"/>
                  <a:pt x="311" y="59"/>
                </a:cubicBezTo>
                <a:lnTo>
                  <a:pt x="198" y="59"/>
                </a:lnTo>
                <a:cubicBezTo>
                  <a:pt x="180" y="23"/>
                  <a:pt x="140" y="0"/>
                  <a:pt x="99"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7" name="Google Shape;2112;p36">
            <a:extLst>
              <a:ext uri="{FF2B5EF4-FFF2-40B4-BE49-F238E27FC236}">
                <a16:creationId xmlns:a16="http://schemas.microsoft.com/office/drawing/2014/main" id="{15306223-3D5E-4353-8BBE-BFA3B9177026}"/>
              </a:ext>
            </a:extLst>
          </p:cNvPr>
          <p:cNvSpPr/>
          <p:nvPr/>
        </p:nvSpPr>
        <p:spPr>
          <a:xfrm>
            <a:off x="15930736" y="4757603"/>
            <a:ext cx="1601377" cy="1091636"/>
          </a:xfrm>
          <a:custGeom>
            <a:avLst/>
            <a:gdLst/>
            <a:ahLst/>
            <a:cxnLst/>
            <a:rect l="l" t="t" r="r" b="b"/>
            <a:pathLst>
              <a:path w="8567" h="5840" extrusionOk="0">
                <a:moveTo>
                  <a:pt x="6767" y="0"/>
                </a:moveTo>
                <a:cubicBezTo>
                  <a:pt x="6735" y="0"/>
                  <a:pt x="6699" y="5"/>
                  <a:pt x="6668" y="14"/>
                </a:cubicBezTo>
                <a:lnTo>
                  <a:pt x="6663" y="5"/>
                </a:lnTo>
                <a:cubicBezTo>
                  <a:pt x="6632" y="18"/>
                  <a:pt x="6600" y="32"/>
                  <a:pt x="6573" y="45"/>
                </a:cubicBezTo>
                <a:cubicBezTo>
                  <a:pt x="6546" y="59"/>
                  <a:pt x="6519" y="77"/>
                  <a:pt x="6497" y="95"/>
                </a:cubicBezTo>
                <a:cubicBezTo>
                  <a:pt x="6438" y="135"/>
                  <a:pt x="6384" y="185"/>
                  <a:pt x="6339" y="243"/>
                </a:cubicBezTo>
                <a:cubicBezTo>
                  <a:pt x="6299" y="293"/>
                  <a:pt x="6254" y="347"/>
                  <a:pt x="6213" y="401"/>
                </a:cubicBezTo>
                <a:cubicBezTo>
                  <a:pt x="6182" y="441"/>
                  <a:pt x="6150" y="482"/>
                  <a:pt x="6123" y="527"/>
                </a:cubicBezTo>
                <a:lnTo>
                  <a:pt x="6096" y="576"/>
                </a:lnTo>
                <a:lnTo>
                  <a:pt x="6033" y="675"/>
                </a:lnTo>
                <a:cubicBezTo>
                  <a:pt x="5993" y="747"/>
                  <a:pt x="5952" y="819"/>
                  <a:pt x="5916" y="896"/>
                </a:cubicBezTo>
                <a:lnTo>
                  <a:pt x="5885" y="963"/>
                </a:lnTo>
                <a:cubicBezTo>
                  <a:pt x="5858" y="1017"/>
                  <a:pt x="5831" y="1067"/>
                  <a:pt x="5808" y="1121"/>
                </a:cubicBezTo>
                <a:lnTo>
                  <a:pt x="5799" y="1139"/>
                </a:lnTo>
                <a:cubicBezTo>
                  <a:pt x="5781" y="1184"/>
                  <a:pt x="5759" y="1229"/>
                  <a:pt x="5736" y="1273"/>
                </a:cubicBezTo>
                <a:cubicBezTo>
                  <a:pt x="5709" y="1318"/>
                  <a:pt x="5691" y="1354"/>
                  <a:pt x="5669" y="1395"/>
                </a:cubicBezTo>
                <a:lnTo>
                  <a:pt x="5651" y="1422"/>
                </a:lnTo>
                <a:cubicBezTo>
                  <a:pt x="5642" y="1444"/>
                  <a:pt x="5628" y="1462"/>
                  <a:pt x="5619" y="1480"/>
                </a:cubicBezTo>
                <a:cubicBezTo>
                  <a:pt x="5597" y="1485"/>
                  <a:pt x="5584" y="1494"/>
                  <a:pt x="5570" y="1507"/>
                </a:cubicBezTo>
                <a:lnTo>
                  <a:pt x="5552" y="1521"/>
                </a:lnTo>
                <a:cubicBezTo>
                  <a:pt x="5543" y="1530"/>
                  <a:pt x="5530" y="1543"/>
                  <a:pt x="5521" y="1552"/>
                </a:cubicBezTo>
                <a:lnTo>
                  <a:pt x="5498" y="1579"/>
                </a:lnTo>
                <a:cubicBezTo>
                  <a:pt x="5485" y="1593"/>
                  <a:pt x="5471" y="1611"/>
                  <a:pt x="5458" y="1624"/>
                </a:cubicBezTo>
                <a:cubicBezTo>
                  <a:pt x="5408" y="1669"/>
                  <a:pt x="5359" y="1714"/>
                  <a:pt x="5305" y="1755"/>
                </a:cubicBezTo>
                <a:lnTo>
                  <a:pt x="5287" y="1773"/>
                </a:lnTo>
                <a:lnTo>
                  <a:pt x="5273" y="1782"/>
                </a:lnTo>
                <a:lnTo>
                  <a:pt x="5237" y="1809"/>
                </a:lnTo>
                <a:lnTo>
                  <a:pt x="5152" y="1872"/>
                </a:lnTo>
                <a:lnTo>
                  <a:pt x="5035" y="1962"/>
                </a:lnTo>
                <a:cubicBezTo>
                  <a:pt x="4972" y="2007"/>
                  <a:pt x="4909" y="2056"/>
                  <a:pt x="4841" y="2101"/>
                </a:cubicBezTo>
                <a:lnTo>
                  <a:pt x="4787" y="2142"/>
                </a:lnTo>
                <a:cubicBezTo>
                  <a:pt x="4729" y="2182"/>
                  <a:pt x="4670" y="2223"/>
                  <a:pt x="4616" y="2272"/>
                </a:cubicBezTo>
                <a:lnTo>
                  <a:pt x="4562" y="2304"/>
                </a:lnTo>
                <a:lnTo>
                  <a:pt x="4508" y="2335"/>
                </a:lnTo>
                <a:lnTo>
                  <a:pt x="4414" y="2389"/>
                </a:lnTo>
                <a:lnTo>
                  <a:pt x="4391" y="2403"/>
                </a:lnTo>
                <a:cubicBezTo>
                  <a:pt x="4297" y="2457"/>
                  <a:pt x="4216" y="2497"/>
                  <a:pt x="4139" y="2533"/>
                </a:cubicBezTo>
                <a:lnTo>
                  <a:pt x="4148" y="2533"/>
                </a:lnTo>
                <a:cubicBezTo>
                  <a:pt x="4090" y="2560"/>
                  <a:pt x="4031" y="2587"/>
                  <a:pt x="3973" y="2614"/>
                </a:cubicBezTo>
                <a:cubicBezTo>
                  <a:pt x="3937" y="2632"/>
                  <a:pt x="3897" y="2655"/>
                  <a:pt x="3861" y="2673"/>
                </a:cubicBezTo>
                <a:lnTo>
                  <a:pt x="3789" y="2709"/>
                </a:lnTo>
                <a:lnTo>
                  <a:pt x="3775" y="2718"/>
                </a:lnTo>
                <a:cubicBezTo>
                  <a:pt x="3699" y="2749"/>
                  <a:pt x="3627" y="2781"/>
                  <a:pt x="3555" y="2812"/>
                </a:cubicBezTo>
                <a:lnTo>
                  <a:pt x="3442" y="2857"/>
                </a:lnTo>
                <a:lnTo>
                  <a:pt x="3325" y="2906"/>
                </a:lnTo>
                <a:cubicBezTo>
                  <a:pt x="3253" y="2938"/>
                  <a:pt x="3177" y="2969"/>
                  <a:pt x="3105" y="3001"/>
                </a:cubicBezTo>
                <a:cubicBezTo>
                  <a:pt x="3028" y="3037"/>
                  <a:pt x="2979" y="3059"/>
                  <a:pt x="2920" y="3082"/>
                </a:cubicBezTo>
                <a:lnTo>
                  <a:pt x="2902" y="3086"/>
                </a:lnTo>
                <a:cubicBezTo>
                  <a:pt x="2853" y="3104"/>
                  <a:pt x="2799" y="3127"/>
                  <a:pt x="2749" y="3145"/>
                </a:cubicBezTo>
                <a:lnTo>
                  <a:pt x="2587" y="3217"/>
                </a:lnTo>
                <a:lnTo>
                  <a:pt x="2421" y="3284"/>
                </a:lnTo>
                <a:lnTo>
                  <a:pt x="2372" y="3307"/>
                </a:lnTo>
                <a:cubicBezTo>
                  <a:pt x="2331" y="3325"/>
                  <a:pt x="2291" y="3343"/>
                  <a:pt x="2250" y="3356"/>
                </a:cubicBezTo>
                <a:cubicBezTo>
                  <a:pt x="2187" y="3379"/>
                  <a:pt x="2129" y="3401"/>
                  <a:pt x="2066" y="3424"/>
                </a:cubicBezTo>
                <a:cubicBezTo>
                  <a:pt x="1949" y="3464"/>
                  <a:pt x="1832" y="3500"/>
                  <a:pt x="1715" y="3541"/>
                </a:cubicBezTo>
                <a:lnTo>
                  <a:pt x="1611" y="3572"/>
                </a:lnTo>
                <a:cubicBezTo>
                  <a:pt x="1526" y="3599"/>
                  <a:pt x="1440" y="3622"/>
                  <a:pt x="1359" y="3649"/>
                </a:cubicBezTo>
                <a:cubicBezTo>
                  <a:pt x="1305" y="3671"/>
                  <a:pt x="1242" y="3685"/>
                  <a:pt x="1184" y="3698"/>
                </a:cubicBezTo>
                <a:cubicBezTo>
                  <a:pt x="1125" y="3716"/>
                  <a:pt x="1080" y="3725"/>
                  <a:pt x="1031" y="3743"/>
                </a:cubicBezTo>
                <a:cubicBezTo>
                  <a:pt x="968" y="3761"/>
                  <a:pt x="905" y="3779"/>
                  <a:pt x="842" y="3797"/>
                </a:cubicBezTo>
                <a:cubicBezTo>
                  <a:pt x="792" y="3811"/>
                  <a:pt x="743" y="3820"/>
                  <a:pt x="694" y="3833"/>
                </a:cubicBezTo>
                <a:lnTo>
                  <a:pt x="662" y="3838"/>
                </a:lnTo>
                <a:cubicBezTo>
                  <a:pt x="631" y="3847"/>
                  <a:pt x="599" y="3856"/>
                  <a:pt x="563" y="3865"/>
                </a:cubicBezTo>
                <a:lnTo>
                  <a:pt x="473" y="3887"/>
                </a:lnTo>
                <a:cubicBezTo>
                  <a:pt x="410" y="3901"/>
                  <a:pt x="352" y="3914"/>
                  <a:pt x="289" y="3923"/>
                </a:cubicBezTo>
                <a:cubicBezTo>
                  <a:pt x="248" y="3932"/>
                  <a:pt x="212" y="3932"/>
                  <a:pt x="181" y="3937"/>
                </a:cubicBezTo>
                <a:cubicBezTo>
                  <a:pt x="163" y="3923"/>
                  <a:pt x="136" y="3914"/>
                  <a:pt x="113" y="3914"/>
                </a:cubicBezTo>
                <a:cubicBezTo>
                  <a:pt x="100" y="3914"/>
                  <a:pt x="91" y="3914"/>
                  <a:pt x="77" y="3919"/>
                </a:cubicBezTo>
                <a:cubicBezTo>
                  <a:pt x="32" y="3937"/>
                  <a:pt x="1" y="3973"/>
                  <a:pt x="1" y="4022"/>
                </a:cubicBezTo>
                <a:cubicBezTo>
                  <a:pt x="10" y="4049"/>
                  <a:pt x="23" y="4072"/>
                  <a:pt x="37" y="4099"/>
                </a:cubicBezTo>
                <a:cubicBezTo>
                  <a:pt x="46" y="4126"/>
                  <a:pt x="64" y="4166"/>
                  <a:pt x="82" y="4198"/>
                </a:cubicBezTo>
                <a:cubicBezTo>
                  <a:pt x="118" y="4270"/>
                  <a:pt x="145" y="4342"/>
                  <a:pt x="172" y="4418"/>
                </a:cubicBezTo>
                <a:cubicBezTo>
                  <a:pt x="194" y="4459"/>
                  <a:pt x="208" y="4503"/>
                  <a:pt x="226" y="4548"/>
                </a:cubicBezTo>
                <a:lnTo>
                  <a:pt x="239" y="4589"/>
                </a:lnTo>
                <a:cubicBezTo>
                  <a:pt x="257" y="4625"/>
                  <a:pt x="271" y="4665"/>
                  <a:pt x="280" y="4710"/>
                </a:cubicBezTo>
                <a:cubicBezTo>
                  <a:pt x="284" y="4746"/>
                  <a:pt x="293" y="4782"/>
                  <a:pt x="298" y="4818"/>
                </a:cubicBezTo>
                <a:cubicBezTo>
                  <a:pt x="302" y="4854"/>
                  <a:pt x="307" y="4890"/>
                  <a:pt x="311" y="4931"/>
                </a:cubicBezTo>
                <a:lnTo>
                  <a:pt x="320" y="4985"/>
                </a:lnTo>
                <a:cubicBezTo>
                  <a:pt x="334" y="5048"/>
                  <a:pt x="343" y="5115"/>
                  <a:pt x="352" y="5183"/>
                </a:cubicBezTo>
                <a:lnTo>
                  <a:pt x="352" y="5187"/>
                </a:lnTo>
                <a:lnTo>
                  <a:pt x="356" y="5205"/>
                </a:lnTo>
                <a:lnTo>
                  <a:pt x="365" y="5246"/>
                </a:lnTo>
                <a:cubicBezTo>
                  <a:pt x="374" y="5300"/>
                  <a:pt x="383" y="5354"/>
                  <a:pt x="388" y="5408"/>
                </a:cubicBezTo>
                <a:lnTo>
                  <a:pt x="397" y="5466"/>
                </a:lnTo>
                <a:cubicBezTo>
                  <a:pt x="406" y="5507"/>
                  <a:pt x="410" y="5552"/>
                  <a:pt x="415" y="5597"/>
                </a:cubicBezTo>
                <a:cubicBezTo>
                  <a:pt x="419" y="5624"/>
                  <a:pt x="419" y="5651"/>
                  <a:pt x="424" y="5678"/>
                </a:cubicBezTo>
                <a:lnTo>
                  <a:pt x="428" y="5750"/>
                </a:lnTo>
                <a:lnTo>
                  <a:pt x="428" y="5772"/>
                </a:lnTo>
                <a:cubicBezTo>
                  <a:pt x="433" y="5790"/>
                  <a:pt x="433" y="5808"/>
                  <a:pt x="437" y="5822"/>
                </a:cubicBezTo>
                <a:cubicBezTo>
                  <a:pt x="451" y="5831"/>
                  <a:pt x="464" y="5840"/>
                  <a:pt x="482" y="5840"/>
                </a:cubicBezTo>
                <a:lnTo>
                  <a:pt x="505" y="5840"/>
                </a:lnTo>
                <a:cubicBezTo>
                  <a:pt x="559" y="5822"/>
                  <a:pt x="617" y="5808"/>
                  <a:pt x="671" y="5799"/>
                </a:cubicBezTo>
                <a:cubicBezTo>
                  <a:pt x="716" y="5790"/>
                  <a:pt x="761" y="5786"/>
                  <a:pt x="806" y="5781"/>
                </a:cubicBezTo>
                <a:lnTo>
                  <a:pt x="860" y="5772"/>
                </a:lnTo>
                <a:cubicBezTo>
                  <a:pt x="927" y="5763"/>
                  <a:pt x="990" y="5754"/>
                  <a:pt x="1053" y="5741"/>
                </a:cubicBezTo>
                <a:cubicBezTo>
                  <a:pt x="1116" y="5727"/>
                  <a:pt x="1170" y="5714"/>
                  <a:pt x="1229" y="5700"/>
                </a:cubicBezTo>
                <a:lnTo>
                  <a:pt x="1283" y="5687"/>
                </a:lnTo>
                <a:cubicBezTo>
                  <a:pt x="1377" y="5660"/>
                  <a:pt x="1476" y="5628"/>
                  <a:pt x="1571" y="5601"/>
                </a:cubicBezTo>
                <a:cubicBezTo>
                  <a:pt x="1692" y="5561"/>
                  <a:pt x="1809" y="5520"/>
                  <a:pt x="1926" y="5475"/>
                </a:cubicBezTo>
                <a:cubicBezTo>
                  <a:pt x="2057" y="5426"/>
                  <a:pt x="2183" y="5381"/>
                  <a:pt x="2309" y="5327"/>
                </a:cubicBezTo>
                <a:lnTo>
                  <a:pt x="2538" y="5223"/>
                </a:lnTo>
                <a:lnTo>
                  <a:pt x="2632" y="5183"/>
                </a:lnTo>
                <a:cubicBezTo>
                  <a:pt x="2740" y="5133"/>
                  <a:pt x="2844" y="5084"/>
                  <a:pt x="2961" y="5021"/>
                </a:cubicBezTo>
                <a:lnTo>
                  <a:pt x="2992" y="5007"/>
                </a:lnTo>
                <a:cubicBezTo>
                  <a:pt x="3091" y="4958"/>
                  <a:pt x="3186" y="4908"/>
                  <a:pt x="3285" y="4854"/>
                </a:cubicBezTo>
                <a:lnTo>
                  <a:pt x="3321" y="4836"/>
                </a:lnTo>
                <a:cubicBezTo>
                  <a:pt x="3415" y="4782"/>
                  <a:pt x="3510" y="4728"/>
                  <a:pt x="3604" y="4674"/>
                </a:cubicBezTo>
                <a:lnTo>
                  <a:pt x="3636" y="4656"/>
                </a:lnTo>
                <a:cubicBezTo>
                  <a:pt x="3681" y="4629"/>
                  <a:pt x="3726" y="4602"/>
                  <a:pt x="3766" y="4575"/>
                </a:cubicBezTo>
                <a:cubicBezTo>
                  <a:pt x="3811" y="4548"/>
                  <a:pt x="3847" y="4521"/>
                  <a:pt x="3888" y="4490"/>
                </a:cubicBezTo>
                <a:lnTo>
                  <a:pt x="3915" y="4468"/>
                </a:lnTo>
                <a:cubicBezTo>
                  <a:pt x="3964" y="4432"/>
                  <a:pt x="4013" y="4396"/>
                  <a:pt x="4063" y="4360"/>
                </a:cubicBezTo>
                <a:cubicBezTo>
                  <a:pt x="4094" y="4337"/>
                  <a:pt x="4130" y="4315"/>
                  <a:pt x="4162" y="4292"/>
                </a:cubicBezTo>
                <a:lnTo>
                  <a:pt x="4211" y="4261"/>
                </a:lnTo>
                <a:cubicBezTo>
                  <a:pt x="4315" y="4193"/>
                  <a:pt x="4418" y="4121"/>
                  <a:pt x="4526" y="4045"/>
                </a:cubicBezTo>
                <a:cubicBezTo>
                  <a:pt x="4630" y="3968"/>
                  <a:pt x="4724" y="3896"/>
                  <a:pt x="4823" y="3820"/>
                </a:cubicBezTo>
                <a:cubicBezTo>
                  <a:pt x="4918" y="3743"/>
                  <a:pt x="5012" y="3667"/>
                  <a:pt x="5102" y="3586"/>
                </a:cubicBezTo>
                <a:cubicBezTo>
                  <a:pt x="5170" y="3532"/>
                  <a:pt x="5237" y="3469"/>
                  <a:pt x="5300" y="3406"/>
                </a:cubicBezTo>
                <a:lnTo>
                  <a:pt x="5350" y="3361"/>
                </a:lnTo>
                <a:lnTo>
                  <a:pt x="5431" y="3284"/>
                </a:lnTo>
                <a:cubicBezTo>
                  <a:pt x="5480" y="3239"/>
                  <a:pt x="5525" y="3194"/>
                  <a:pt x="5575" y="3149"/>
                </a:cubicBezTo>
                <a:cubicBezTo>
                  <a:pt x="5619" y="3104"/>
                  <a:pt x="5678" y="3046"/>
                  <a:pt x="5727" y="2992"/>
                </a:cubicBezTo>
                <a:lnTo>
                  <a:pt x="5754" y="2965"/>
                </a:lnTo>
                <a:cubicBezTo>
                  <a:pt x="5808" y="2906"/>
                  <a:pt x="5862" y="2853"/>
                  <a:pt x="5912" y="2794"/>
                </a:cubicBezTo>
                <a:lnTo>
                  <a:pt x="5948" y="2754"/>
                </a:lnTo>
                <a:cubicBezTo>
                  <a:pt x="5988" y="2709"/>
                  <a:pt x="6024" y="2668"/>
                  <a:pt x="6060" y="2628"/>
                </a:cubicBezTo>
                <a:lnTo>
                  <a:pt x="6087" y="2601"/>
                </a:lnTo>
                <a:lnTo>
                  <a:pt x="6110" y="2578"/>
                </a:lnTo>
                <a:cubicBezTo>
                  <a:pt x="6141" y="2547"/>
                  <a:pt x="6168" y="2506"/>
                  <a:pt x="6182" y="2466"/>
                </a:cubicBezTo>
                <a:cubicBezTo>
                  <a:pt x="6182" y="2452"/>
                  <a:pt x="6186" y="2434"/>
                  <a:pt x="6182" y="2421"/>
                </a:cubicBezTo>
                <a:lnTo>
                  <a:pt x="6200" y="2403"/>
                </a:lnTo>
                <a:lnTo>
                  <a:pt x="6218" y="2380"/>
                </a:lnTo>
                <a:lnTo>
                  <a:pt x="6236" y="2358"/>
                </a:lnTo>
                <a:cubicBezTo>
                  <a:pt x="6254" y="2335"/>
                  <a:pt x="6276" y="2313"/>
                  <a:pt x="6299" y="2290"/>
                </a:cubicBezTo>
                <a:cubicBezTo>
                  <a:pt x="6317" y="2277"/>
                  <a:pt x="6335" y="2268"/>
                  <a:pt x="6348" y="2259"/>
                </a:cubicBezTo>
                <a:cubicBezTo>
                  <a:pt x="6362" y="2254"/>
                  <a:pt x="6380" y="2250"/>
                  <a:pt x="6393" y="2250"/>
                </a:cubicBezTo>
                <a:lnTo>
                  <a:pt x="6398" y="2250"/>
                </a:lnTo>
                <a:cubicBezTo>
                  <a:pt x="6402" y="2247"/>
                  <a:pt x="6407" y="2246"/>
                  <a:pt x="6411" y="2246"/>
                </a:cubicBezTo>
                <a:cubicBezTo>
                  <a:pt x="6416" y="2246"/>
                  <a:pt x="6420" y="2247"/>
                  <a:pt x="6425" y="2250"/>
                </a:cubicBezTo>
                <a:cubicBezTo>
                  <a:pt x="6497" y="2263"/>
                  <a:pt x="6564" y="2286"/>
                  <a:pt x="6632" y="2317"/>
                </a:cubicBezTo>
                <a:cubicBezTo>
                  <a:pt x="6663" y="2331"/>
                  <a:pt x="6695" y="2344"/>
                  <a:pt x="6726" y="2358"/>
                </a:cubicBezTo>
                <a:lnTo>
                  <a:pt x="6780" y="2385"/>
                </a:lnTo>
                <a:cubicBezTo>
                  <a:pt x="6839" y="2412"/>
                  <a:pt x="6897" y="2430"/>
                  <a:pt x="6960" y="2448"/>
                </a:cubicBezTo>
                <a:lnTo>
                  <a:pt x="7073" y="2475"/>
                </a:lnTo>
                <a:cubicBezTo>
                  <a:pt x="7145" y="2493"/>
                  <a:pt x="7221" y="2511"/>
                  <a:pt x="7297" y="2524"/>
                </a:cubicBezTo>
                <a:cubicBezTo>
                  <a:pt x="7405" y="2542"/>
                  <a:pt x="7513" y="2551"/>
                  <a:pt x="7639" y="2565"/>
                </a:cubicBezTo>
                <a:lnTo>
                  <a:pt x="7671" y="2565"/>
                </a:lnTo>
                <a:cubicBezTo>
                  <a:pt x="7707" y="2565"/>
                  <a:pt x="7743" y="2569"/>
                  <a:pt x="7783" y="2569"/>
                </a:cubicBezTo>
                <a:cubicBezTo>
                  <a:pt x="7806" y="2569"/>
                  <a:pt x="7824" y="2569"/>
                  <a:pt x="7846" y="2565"/>
                </a:cubicBezTo>
                <a:cubicBezTo>
                  <a:pt x="7896" y="2560"/>
                  <a:pt x="7941" y="2551"/>
                  <a:pt x="7986" y="2538"/>
                </a:cubicBezTo>
                <a:cubicBezTo>
                  <a:pt x="8040" y="2529"/>
                  <a:pt x="8085" y="2497"/>
                  <a:pt x="8116" y="2452"/>
                </a:cubicBezTo>
                <a:cubicBezTo>
                  <a:pt x="8152" y="2376"/>
                  <a:pt x="8139" y="2286"/>
                  <a:pt x="8076" y="2223"/>
                </a:cubicBezTo>
                <a:cubicBezTo>
                  <a:pt x="8058" y="2200"/>
                  <a:pt x="8035" y="2178"/>
                  <a:pt x="8008" y="2155"/>
                </a:cubicBezTo>
                <a:cubicBezTo>
                  <a:pt x="7963" y="2115"/>
                  <a:pt x="7914" y="2079"/>
                  <a:pt x="7860" y="2043"/>
                </a:cubicBezTo>
                <a:cubicBezTo>
                  <a:pt x="7765" y="1984"/>
                  <a:pt x="7666" y="1935"/>
                  <a:pt x="7567" y="1885"/>
                </a:cubicBezTo>
                <a:lnTo>
                  <a:pt x="7554" y="1881"/>
                </a:lnTo>
                <a:cubicBezTo>
                  <a:pt x="7522" y="1867"/>
                  <a:pt x="7486" y="1849"/>
                  <a:pt x="7455" y="1836"/>
                </a:cubicBezTo>
                <a:lnTo>
                  <a:pt x="7455" y="1836"/>
                </a:lnTo>
                <a:cubicBezTo>
                  <a:pt x="7509" y="1840"/>
                  <a:pt x="7554" y="1840"/>
                  <a:pt x="7599" y="1845"/>
                </a:cubicBezTo>
                <a:lnTo>
                  <a:pt x="7666" y="1849"/>
                </a:lnTo>
                <a:cubicBezTo>
                  <a:pt x="7729" y="1854"/>
                  <a:pt x="7792" y="1858"/>
                  <a:pt x="7855" y="1858"/>
                </a:cubicBezTo>
                <a:lnTo>
                  <a:pt x="7887" y="1858"/>
                </a:lnTo>
                <a:cubicBezTo>
                  <a:pt x="7945" y="1858"/>
                  <a:pt x="8004" y="1854"/>
                  <a:pt x="8067" y="1845"/>
                </a:cubicBezTo>
                <a:lnTo>
                  <a:pt x="8053" y="1845"/>
                </a:lnTo>
                <a:cubicBezTo>
                  <a:pt x="8112" y="1840"/>
                  <a:pt x="8161" y="1831"/>
                  <a:pt x="8215" y="1827"/>
                </a:cubicBezTo>
                <a:cubicBezTo>
                  <a:pt x="8269" y="1818"/>
                  <a:pt x="8319" y="1804"/>
                  <a:pt x="8368" y="1791"/>
                </a:cubicBezTo>
                <a:cubicBezTo>
                  <a:pt x="8436" y="1768"/>
                  <a:pt x="8494" y="1719"/>
                  <a:pt x="8530" y="1660"/>
                </a:cubicBezTo>
                <a:cubicBezTo>
                  <a:pt x="8539" y="1642"/>
                  <a:pt x="8548" y="1624"/>
                  <a:pt x="8557" y="1606"/>
                </a:cubicBezTo>
                <a:cubicBezTo>
                  <a:pt x="8566" y="1566"/>
                  <a:pt x="8566" y="1525"/>
                  <a:pt x="8562" y="1489"/>
                </a:cubicBezTo>
                <a:cubicBezTo>
                  <a:pt x="8548" y="1417"/>
                  <a:pt x="8512" y="1359"/>
                  <a:pt x="8458" y="1314"/>
                </a:cubicBezTo>
                <a:cubicBezTo>
                  <a:pt x="8436" y="1291"/>
                  <a:pt x="8409" y="1273"/>
                  <a:pt x="8382" y="1255"/>
                </a:cubicBezTo>
                <a:cubicBezTo>
                  <a:pt x="8350" y="1242"/>
                  <a:pt x="8319" y="1229"/>
                  <a:pt x="8287" y="1220"/>
                </a:cubicBezTo>
                <a:cubicBezTo>
                  <a:pt x="8251" y="1211"/>
                  <a:pt x="8220" y="1202"/>
                  <a:pt x="8184" y="1193"/>
                </a:cubicBezTo>
                <a:cubicBezTo>
                  <a:pt x="8116" y="1179"/>
                  <a:pt x="8053" y="1166"/>
                  <a:pt x="7986" y="1161"/>
                </a:cubicBezTo>
                <a:lnTo>
                  <a:pt x="7968" y="1161"/>
                </a:lnTo>
                <a:cubicBezTo>
                  <a:pt x="7909" y="1157"/>
                  <a:pt x="7860" y="1152"/>
                  <a:pt x="7806" y="1148"/>
                </a:cubicBezTo>
                <a:lnTo>
                  <a:pt x="7603" y="1148"/>
                </a:lnTo>
                <a:cubicBezTo>
                  <a:pt x="7567" y="1148"/>
                  <a:pt x="7536" y="1148"/>
                  <a:pt x="7500" y="1143"/>
                </a:cubicBezTo>
                <a:lnTo>
                  <a:pt x="7567" y="1125"/>
                </a:lnTo>
                <a:lnTo>
                  <a:pt x="7585" y="1121"/>
                </a:lnTo>
                <a:cubicBezTo>
                  <a:pt x="7635" y="1107"/>
                  <a:pt x="7689" y="1089"/>
                  <a:pt x="7743" y="1071"/>
                </a:cubicBezTo>
                <a:cubicBezTo>
                  <a:pt x="7801" y="1044"/>
                  <a:pt x="7864" y="1017"/>
                  <a:pt x="7918" y="981"/>
                </a:cubicBezTo>
                <a:cubicBezTo>
                  <a:pt x="7945" y="968"/>
                  <a:pt x="7968" y="954"/>
                  <a:pt x="7990" y="936"/>
                </a:cubicBezTo>
                <a:cubicBezTo>
                  <a:pt x="8004" y="932"/>
                  <a:pt x="8013" y="923"/>
                  <a:pt x="8026" y="914"/>
                </a:cubicBezTo>
                <a:lnTo>
                  <a:pt x="8058" y="887"/>
                </a:lnTo>
                <a:cubicBezTo>
                  <a:pt x="8071" y="878"/>
                  <a:pt x="8080" y="864"/>
                  <a:pt x="8089" y="851"/>
                </a:cubicBezTo>
                <a:cubicBezTo>
                  <a:pt x="8107" y="828"/>
                  <a:pt x="8121" y="801"/>
                  <a:pt x="8125" y="774"/>
                </a:cubicBezTo>
                <a:cubicBezTo>
                  <a:pt x="8130" y="743"/>
                  <a:pt x="8130" y="707"/>
                  <a:pt x="8125" y="675"/>
                </a:cubicBezTo>
                <a:cubicBezTo>
                  <a:pt x="8116" y="635"/>
                  <a:pt x="8098" y="599"/>
                  <a:pt x="8067" y="567"/>
                </a:cubicBezTo>
                <a:lnTo>
                  <a:pt x="8058" y="549"/>
                </a:lnTo>
                <a:cubicBezTo>
                  <a:pt x="8044" y="536"/>
                  <a:pt x="8031" y="531"/>
                  <a:pt x="8022" y="522"/>
                </a:cubicBezTo>
                <a:cubicBezTo>
                  <a:pt x="8004" y="513"/>
                  <a:pt x="7986" y="504"/>
                  <a:pt x="7963" y="495"/>
                </a:cubicBezTo>
                <a:lnTo>
                  <a:pt x="7950" y="491"/>
                </a:lnTo>
                <a:cubicBezTo>
                  <a:pt x="7923" y="482"/>
                  <a:pt x="7891" y="473"/>
                  <a:pt x="7864" y="464"/>
                </a:cubicBezTo>
                <a:lnTo>
                  <a:pt x="7828" y="455"/>
                </a:lnTo>
                <a:cubicBezTo>
                  <a:pt x="7810" y="450"/>
                  <a:pt x="7797" y="446"/>
                  <a:pt x="7779" y="441"/>
                </a:cubicBezTo>
                <a:cubicBezTo>
                  <a:pt x="7752" y="437"/>
                  <a:pt x="7725" y="432"/>
                  <a:pt x="7698" y="432"/>
                </a:cubicBezTo>
                <a:cubicBezTo>
                  <a:pt x="7644" y="437"/>
                  <a:pt x="7594" y="441"/>
                  <a:pt x="7545" y="450"/>
                </a:cubicBezTo>
                <a:lnTo>
                  <a:pt x="7518" y="455"/>
                </a:lnTo>
                <a:cubicBezTo>
                  <a:pt x="7432" y="468"/>
                  <a:pt x="7351" y="491"/>
                  <a:pt x="7270" y="518"/>
                </a:cubicBezTo>
                <a:cubicBezTo>
                  <a:pt x="7181" y="549"/>
                  <a:pt x="7086" y="585"/>
                  <a:pt x="6992" y="626"/>
                </a:cubicBezTo>
                <a:cubicBezTo>
                  <a:pt x="6947" y="644"/>
                  <a:pt x="6902" y="666"/>
                  <a:pt x="6852" y="689"/>
                </a:cubicBezTo>
                <a:cubicBezTo>
                  <a:pt x="6816" y="707"/>
                  <a:pt x="6780" y="725"/>
                  <a:pt x="6744" y="743"/>
                </a:cubicBezTo>
                <a:cubicBezTo>
                  <a:pt x="6672" y="774"/>
                  <a:pt x="6600" y="806"/>
                  <a:pt x="6524" y="837"/>
                </a:cubicBezTo>
                <a:cubicBezTo>
                  <a:pt x="6533" y="824"/>
                  <a:pt x="6542" y="815"/>
                  <a:pt x="6551" y="801"/>
                </a:cubicBezTo>
                <a:cubicBezTo>
                  <a:pt x="6573" y="797"/>
                  <a:pt x="6596" y="788"/>
                  <a:pt x="6618" y="774"/>
                </a:cubicBezTo>
                <a:cubicBezTo>
                  <a:pt x="6650" y="752"/>
                  <a:pt x="6681" y="725"/>
                  <a:pt x="6708" y="698"/>
                </a:cubicBezTo>
                <a:lnTo>
                  <a:pt x="6735" y="671"/>
                </a:lnTo>
                <a:cubicBezTo>
                  <a:pt x="6789" y="626"/>
                  <a:pt x="6834" y="576"/>
                  <a:pt x="6870" y="531"/>
                </a:cubicBezTo>
                <a:cubicBezTo>
                  <a:pt x="6893" y="509"/>
                  <a:pt x="6915" y="482"/>
                  <a:pt x="6933" y="450"/>
                </a:cubicBezTo>
                <a:cubicBezTo>
                  <a:pt x="6956" y="410"/>
                  <a:pt x="6978" y="369"/>
                  <a:pt x="6992" y="324"/>
                </a:cubicBezTo>
                <a:cubicBezTo>
                  <a:pt x="6996" y="306"/>
                  <a:pt x="6996" y="288"/>
                  <a:pt x="7001" y="270"/>
                </a:cubicBezTo>
                <a:cubicBezTo>
                  <a:pt x="7001" y="239"/>
                  <a:pt x="6996" y="203"/>
                  <a:pt x="6987" y="176"/>
                </a:cubicBezTo>
                <a:cubicBezTo>
                  <a:pt x="6965" y="135"/>
                  <a:pt x="6942" y="95"/>
                  <a:pt x="6911" y="63"/>
                </a:cubicBezTo>
                <a:cubicBezTo>
                  <a:pt x="6897" y="45"/>
                  <a:pt x="6884" y="36"/>
                  <a:pt x="6870" y="23"/>
                </a:cubicBezTo>
                <a:cubicBezTo>
                  <a:pt x="6852" y="14"/>
                  <a:pt x="6834" y="9"/>
                  <a:pt x="6821" y="5"/>
                </a:cubicBezTo>
                <a:cubicBezTo>
                  <a:pt x="6803" y="5"/>
                  <a:pt x="6785" y="0"/>
                  <a:pt x="6767"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8" name="Google Shape;2113;p36">
            <a:extLst>
              <a:ext uri="{FF2B5EF4-FFF2-40B4-BE49-F238E27FC236}">
                <a16:creationId xmlns:a16="http://schemas.microsoft.com/office/drawing/2014/main" id="{2DE97D62-D6A4-4433-8D32-8D54DEEF476C}"/>
              </a:ext>
            </a:extLst>
          </p:cNvPr>
          <p:cNvSpPr/>
          <p:nvPr/>
        </p:nvSpPr>
        <p:spPr>
          <a:xfrm>
            <a:off x="13695686" y="3645966"/>
            <a:ext cx="1438941" cy="1889614"/>
          </a:xfrm>
          <a:custGeom>
            <a:avLst/>
            <a:gdLst/>
            <a:ahLst/>
            <a:cxnLst/>
            <a:rect l="l" t="t" r="r" b="b"/>
            <a:pathLst>
              <a:path w="7698" h="10109" extrusionOk="0">
                <a:moveTo>
                  <a:pt x="4868" y="0"/>
                </a:moveTo>
                <a:cubicBezTo>
                  <a:pt x="4859" y="0"/>
                  <a:pt x="4845" y="0"/>
                  <a:pt x="4836" y="5"/>
                </a:cubicBezTo>
                <a:cubicBezTo>
                  <a:pt x="4832" y="5"/>
                  <a:pt x="4827" y="5"/>
                  <a:pt x="4827" y="9"/>
                </a:cubicBezTo>
                <a:cubicBezTo>
                  <a:pt x="4827" y="14"/>
                  <a:pt x="4827" y="18"/>
                  <a:pt x="4827" y="23"/>
                </a:cubicBezTo>
                <a:cubicBezTo>
                  <a:pt x="4823" y="50"/>
                  <a:pt x="4818" y="77"/>
                  <a:pt x="4814" y="104"/>
                </a:cubicBezTo>
                <a:lnTo>
                  <a:pt x="4809" y="176"/>
                </a:lnTo>
                <a:cubicBezTo>
                  <a:pt x="4805" y="248"/>
                  <a:pt x="4796" y="315"/>
                  <a:pt x="4787" y="383"/>
                </a:cubicBezTo>
                <a:cubicBezTo>
                  <a:pt x="4769" y="464"/>
                  <a:pt x="4746" y="545"/>
                  <a:pt x="4724" y="626"/>
                </a:cubicBezTo>
                <a:lnTo>
                  <a:pt x="4715" y="653"/>
                </a:lnTo>
                <a:cubicBezTo>
                  <a:pt x="4697" y="720"/>
                  <a:pt x="4670" y="787"/>
                  <a:pt x="4648" y="855"/>
                </a:cubicBezTo>
                <a:cubicBezTo>
                  <a:pt x="4639" y="886"/>
                  <a:pt x="4625" y="922"/>
                  <a:pt x="4616" y="954"/>
                </a:cubicBezTo>
                <a:cubicBezTo>
                  <a:pt x="4580" y="1062"/>
                  <a:pt x="4535" y="1165"/>
                  <a:pt x="4486" y="1264"/>
                </a:cubicBezTo>
                <a:cubicBezTo>
                  <a:pt x="4459" y="1309"/>
                  <a:pt x="4436" y="1359"/>
                  <a:pt x="4414" y="1404"/>
                </a:cubicBezTo>
                <a:cubicBezTo>
                  <a:pt x="4391" y="1449"/>
                  <a:pt x="4364" y="1507"/>
                  <a:pt x="4337" y="1557"/>
                </a:cubicBezTo>
                <a:cubicBezTo>
                  <a:pt x="4337" y="1557"/>
                  <a:pt x="4337" y="1561"/>
                  <a:pt x="4342" y="1561"/>
                </a:cubicBezTo>
                <a:lnTo>
                  <a:pt x="4319" y="1588"/>
                </a:lnTo>
                <a:lnTo>
                  <a:pt x="4310" y="1602"/>
                </a:lnTo>
                <a:cubicBezTo>
                  <a:pt x="4288" y="1642"/>
                  <a:pt x="4265" y="1683"/>
                  <a:pt x="4238" y="1723"/>
                </a:cubicBezTo>
                <a:cubicBezTo>
                  <a:pt x="4211" y="1768"/>
                  <a:pt x="4184" y="1813"/>
                  <a:pt x="4157" y="1863"/>
                </a:cubicBezTo>
                <a:cubicBezTo>
                  <a:pt x="4094" y="1980"/>
                  <a:pt x="4018" y="2092"/>
                  <a:pt x="3964" y="2178"/>
                </a:cubicBezTo>
                <a:lnTo>
                  <a:pt x="3932" y="2227"/>
                </a:lnTo>
                <a:lnTo>
                  <a:pt x="3919" y="2245"/>
                </a:lnTo>
                <a:cubicBezTo>
                  <a:pt x="3883" y="2304"/>
                  <a:pt x="3847" y="2362"/>
                  <a:pt x="3806" y="2416"/>
                </a:cubicBezTo>
                <a:cubicBezTo>
                  <a:pt x="3788" y="2443"/>
                  <a:pt x="3766" y="2465"/>
                  <a:pt x="3748" y="2492"/>
                </a:cubicBezTo>
                <a:lnTo>
                  <a:pt x="3671" y="2591"/>
                </a:lnTo>
                <a:cubicBezTo>
                  <a:pt x="3631" y="2645"/>
                  <a:pt x="3586" y="2704"/>
                  <a:pt x="3541" y="2758"/>
                </a:cubicBezTo>
                <a:cubicBezTo>
                  <a:pt x="3496" y="2816"/>
                  <a:pt x="3460" y="2870"/>
                  <a:pt x="3419" y="2929"/>
                </a:cubicBezTo>
                <a:cubicBezTo>
                  <a:pt x="3397" y="2956"/>
                  <a:pt x="3379" y="2983"/>
                  <a:pt x="3356" y="3010"/>
                </a:cubicBezTo>
                <a:cubicBezTo>
                  <a:pt x="3334" y="3037"/>
                  <a:pt x="3320" y="3068"/>
                  <a:pt x="3302" y="3091"/>
                </a:cubicBezTo>
                <a:cubicBezTo>
                  <a:pt x="3239" y="3176"/>
                  <a:pt x="3167" y="3257"/>
                  <a:pt x="3096" y="3334"/>
                </a:cubicBezTo>
                <a:lnTo>
                  <a:pt x="3060" y="3370"/>
                </a:lnTo>
                <a:lnTo>
                  <a:pt x="3019" y="3419"/>
                </a:lnTo>
                <a:cubicBezTo>
                  <a:pt x="3019" y="3419"/>
                  <a:pt x="3015" y="3424"/>
                  <a:pt x="3010" y="3424"/>
                </a:cubicBezTo>
                <a:lnTo>
                  <a:pt x="2947" y="3500"/>
                </a:lnTo>
                <a:cubicBezTo>
                  <a:pt x="2898" y="3559"/>
                  <a:pt x="2853" y="3617"/>
                  <a:pt x="2803" y="3676"/>
                </a:cubicBezTo>
                <a:cubicBezTo>
                  <a:pt x="2785" y="3694"/>
                  <a:pt x="2767" y="3716"/>
                  <a:pt x="2749" y="3739"/>
                </a:cubicBezTo>
                <a:lnTo>
                  <a:pt x="2700" y="3802"/>
                </a:lnTo>
                <a:cubicBezTo>
                  <a:pt x="2664" y="3842"/>
                  <a:pt x="2623" y="3878"/>
                  <a:pt x="2578" y="3919"/>
                </a:cubicBezTo>
                <a:lnTo>
                  <a:pt x="2560" y="3932"/>
                </a:lnTo>
                <a:lnTo>
                  <a:pt x="2547" y="3945"/>
                </a:lnTo>
                <a:lnTo>
                  <a:pt x="2502" y="3986"/>
                </a:lnTo>
                <a:cubicBezTo>
                  <a:pt x="2479" y="4013"/>
                  <a:pt x="2452" y="4035"/>
                  <a:pt x="2430" y="4058"/>
                </a:cubicBezTo>
                <a:lnTo>
                  <a:pt x="2371" y="4112"/>
                </a:lnTo>
                <a:cubicBezTo>
                  <a:pt x="2322" y="4161"/>
                  <a:pt x="2272" y="4206"/>
                  <a:pt x="2223" y="4251"/>
                </a:cubicBezTo>
                <a:cubicBezTo>
                  <a:pt x="2205" y="4269"/>
                  <a:pt x="2182" y="4283"/>
                  <a:pt x="2164" y="4301"/>
                </a:cubicBezTo>
                <a:lnTo>
                  <a:pt x="2115" y="4337"/>
                </a:lnTo>
                <a:cubicBezTo>
                  <a:pt x="2097" y="4350"/>
                  <a:pt x="2079" y="4368"/>
                  <a:pt x="2065" y="4382"/>
                </a:cubicBezTo>
                <a:cubicBezTo>
                  <a:pt x="2047" y="4395"/>
                  <a:pt x="2025" y="4413"/>
                  <a:pt x="2007" y="4431"/>
                </a:cubicBezTo>
                <a:cubicBezTo>
                  <a:pt x="1980" y="4454"/>
                  <a:pt x="1948" y="4472"/>
                  <a:pt x="1912" y="4490"/>
                </a:cubicBezTo>
                <a:cubicBezTo>
                  <a:pt x="1881" y="4512"/>
                  <a:pt x="1845" y="4530"/>
                  <a:pt x="1813" y="4544"/>
                </a:cubicBezTo>
                <a:cubicBezTo>
                  <a:pt x="1791" y="4553"/>
                  <a:pt x="1773" y="4557"/>
                  <a:pt x="1750" y="4566"/>
                </a:cubicBezTo>
                <a:lnTo>
                  <a:pt x="1723" y="4571"/>
                </a:lnTo>
                <a:cubicBezTo>
                  <a:pt x="1678" y="4584"/>
                  <a:pt x="1629" y="4598"/>
                  <a:pt x="1579" y="4607"/>
                </a:cubicBezTo>
                <a:lnTo>
                  <a:pt x="1539" y="4611"/>
                </a:lnTo>
                <a:cubicBezTo>
                  <a:pt x="1525" y="4625"/>
                  <a:pt x="1508" y="4629"/>
                  <a:pt x="1490" y="4629"/>
                </a:cubicBezTo>
                <a:cubicBezTo>
                  <a:pt x="1472" y="4629"/>
                  <a:pt x="1449" y="4625"/>
                  <a:pt x="1427" y="4620"/>
                </a:cubicBezTo>
                <a:lnTo>
                  <a:pt x="1400" y="4620"/>
                </a:lnTo>
                <a:cubicBezTo>
                  <a:pt x="1385" y="4621"/>
                  <a:pt x="1370" y="4622"/>
                  <a:pt x="1356" y="4622"/>
                </a:cubicBezTo>
                <a:cubicBezTo>
                  <a:pt x="1312" y="4622"/>
                  <a:pt x="1269" y="4617"/>
                  <a:pt x="1229" y="4607"/>
                </a:cubicBezTo>
                <a:cubicBezTo>
                  <a:pt x="1215" y="4607"/>
                  <a:pt x="1197" y="4602"/>
                  <a:pt x="1184" y="4598"/>
                </a:cubicBezTo>
                <a:cubicBezTo>
                  <a:pt x="1166" y="4593"/>
                  <a:pt x="1152" y="4589"/>
                  <a:pt x="1134" y="4584"/>
                </a:cubicBezTo>
                <a:cubicBezTo>
                  <a:pt x="1112" y="4571"/>
                  <a:pt x="1089" y="4562"/>
                  <a:pt x="1062" y="4548"/>
                </a:cubicBezTo>
                <a:lnTo>
                  <a:pt x="1013" y="4503"/>
                </a:lnTo>
                <a:cubicBezTo>
                  <a:pt x="1017" y="4499"/>
                  <a:pt x="1017" y="4499"/>
                  <a:pt x="1013" y="4494"/>
                </a:cubicBezTo>
                <a:cubicBezTo>
                  <a:pt x="1004" y="4485"/>
                  <a:pt x="990" y="4472"/>
                  <a:pt x="977" y="4463"/>
                </a:cubicBezTo>
                <a:cubicBezTo>
                  <a:pt x="968" y="4449"/>
                  <a:pt x="954" y="4440"/>
                  <a:pt x="945" y="4431"/>
                </a:cubicBezTo>
                <a:lnTo>
                  <a:pt x="936" y="4422"/>
                </a:lnTo>
                <a:cubicBezTo>
                  <a:pt x="905" y="4409"/>
                  <a:pt x="878" y="4400"/>
                  <a:pt x="846" y="4395"/>
                </a:cubicBezTo>
                <a:cubicBezTo>
                  <a:pt x="819" y="4386"/>
                  <a:pt x="788" y="4382"/>
                  <a:pt x="761" y="4382"/>
                </a:cubicBezTo>
                <a:lnTo>
                  <a:pt x="675" y="4382"/>
                </a:lnTo>
                <a:cubicBezTo>
                  <a:pt x="639" y="4382"/>
                  <a:pt x="608" y="4386"/>
                  <a:pt x="576" y="4391"/>
                </a:cubicBezTo>
                <a:lnTo>
                  <a:pt x="567" y="4391"/>
                </a:lnTo>
                <a:cubicBezTo>
                  <a:pt x="518" y="4404"/>
                  <a:pt x="473" y="4418"/>
                  <a:pt x="423" y="4440"/>
                </a:cubicBezTo>
                <a:cubicBezTo>
                  <a:pt x="414" y="4440"/>
                  <a:pt x="401" y="4445"/>
                  <a:pt x="392" y="4449"/>
                </a:cubicBezTo>
                <a:lnTo>
                  <a:pt x="387" y="4449"/>
                </a:lnTo>
                <a:cubicBezTo>
                  <a:pt x="369" y="4463"/>
                  <a:pt x="351" y="4472"/>
                  <a:pt x="333" y="4481"/>
                </a:cubicBezTo>
                <a:cubicBezTo>
                  <a:pt x="315" y="4494"/>
                  <a:pt x="297" y="4508"/>
                  <a:pt x="284" y="4521"/>
                </a:cubicBezTo>
                <a:cubicBezTo>
                  <a:pt x="225" y="4580"/>
                  <a:pt x="176" y="4643"/>
                  <a:pt x="131" y="4710"/>
                </a:cubicBezTo>
                <a:cubicBezTo>
                  <a:pt x="126" y="4719"/>
                  <a:pt x="122" y="4724"/>
                  <a:pt x="122" y="4728"/>
                </a:cubicBezTo>
                <a:lnTo>
                  <a:pt x="135" y="4715"/>
                </a:lnTo>
                <a:lnTo>
                  <a:pt x="135" y="4715"/>
                </a:lnTo>
                <a:cubicBezTo>
                  <a:pt x="99" y="4773"/>
                  <a:pt x="68" y="4836"/>
                  <a:pt x="50" y="4899"/>
                </a:cubicBezTo>
                <a:cubicBezTo>
                  <a:pt x="27" y="4967"/>
                  <a:pt x="9" y="5034"/>
                  <a:pt x="0" y="5106"/>
                </a:cubicBezTo>
                <a:cubicBezTo>
                  <a:pt x="0" y="5192"/>
                  <a:pt x="5" y="5277"/>
                  <a:pt x="18" y="5363"/>
                </a:cubicBezTo>
                <a:cubicBezTo>
                  <a:pt x="23" y="5394"/>
                  <a:pt x="27" y="5421"/>
                  <a:pt x="32" y="5453"/>
                </a:cubicBezTo>
                <a:cubicBezTo>
                  <a:pt x="36" y="5489"/>
                  <a:pt x="54" y="5516"/>
                  <a:pt x="63" y="5543"/>
                </a:cubicBezTo>
                <a:cubicBezTo>
                  <a:pt x="90" y="5605"/>
                  <a:pt x="122" y="5668"/>
                  <a:pt x="158" y="5727"/>
                </a:cubicBezTo>
                <a:lnTo>
                  <a:pt x="176" y="5754"/>
                </a:lnTo>
                <a:cubicBezTo>
                  <a:pt x="203" y="5794"/>
                  <a:pt x="225" y="5830"/>
                  <a:pt x="252" y="5866"/>
                </a:cubicBezTo>
                <a:cubicBezTo>
                  <a:pt x="293" y="5916"/>
                  <a:pt x="333" y="5965"/>
                  <a:pt x="374" y="6010"/>
                </a:cubicBezTo>
                <a:cubicBezTo>
                  <a:pt x="392" y="6028"/>
                  <a:pt x="410" y="6042"/>
                  <a:pt x="423" y="6055"/>
                </a:cubicBezTo>
                <a:lnTo>
                  <a:pt x="446" y="6073"/>
                </a:lnTo>
                <a:cubicBezTo>
                  <a:pt x="468" y="6096"/>
                  <a:pt x="491" y="6114"/>
                  <a:pt x="518" y="6136"/>
                </a:cubicBezTo>
                <a:cubicBezTo>
                  <a:pt x="545" y="6159"/>
                  <a:pt x="581" y="6181"/>
                  <a:pt x="617" y="6199"/>
                </a:cubicBezTo>
                <a:cubicBezTo>
                  <a:pt x="648" y="6217"/>
                  <a:pt x="684" y="6226"/>
                  <a:pt x="720" y="6240"/>
                </a:cubicBezTo>
                <a:lnTo>
                  <a:pt x="734" y="6244"/>
                </a:lnTo>
                <a:cubicBezTo>
                  <a:pt x="779" y="6258"/>
                  <a:pt x="828" y="6271"/>
                  <a:pt x="878" y="6280"/>
                </a:cubicBezTo>
                <a:cubicBezTo>
                  <a:pt x="905" y="6285"/>
                  <a:pt x="932" y="6285"/>
                  <a:pt x="959" y="6285"/>
                </a:cubicBezTo>
                <a:lnTo>
                  <a:pt x="981" y="6285"/>
                </a:lnTo>
                <a:cubicBezTo>
                  <a:pt x="1013" y="6285"/>
                  <a:pt x="1044" y="6276"/>
                  <a:pt x="1076" y="6267"/>
                </a:cubicBezTo>
                <a:cubicBezTo>
                  <a:pt x="1139" y="6253"/>
                  <a:pt x="1202" y="6226"/>
                  <a:pt x="1256" y="6195"/>
                </a:cubicBezTo>
                <a:cubicBezTo>
                  <a:pt x="1269" y="6217"/>
                  <a:pt x="1296" y="6235"/>
                  <a:pt x="1323" y="6240"/>
                </a:cubicBezTo>
                <a:cubicBezTo>
                  <a:pt x="1346" y="6240"/>
                  <a:pt x="1364" y="6231"/>
                  <a:pt x="1382" y="6213"/>
                </a:cubicBezTo>
                <a:cubicBezTo>
                  <a:pt x="1395" y="6195"/>
                  <a:pt x="1413" y="6177"/>
                  <a:pt x="1427" y="6159"/>
                </a:cubicBezTo>
                <a:lnTo>
                  <a:pt x="1440" y="6136"/>
                </a:lnTo>
                <a:cubicBezTo>
                  <a:pt x="1463" y="6109"/>
                  <a:pt x="1485" y="6082"/>
                  <a:pt x="1512" y="6060"/>
                </a:cubicBezTo>
                <a:cubicBezTo>
                  <a:pt x="1539" y="6073"/>
                  <a:pt x="1561" y="6096"/>
                  <a:pt x="1579" y="6123"/>
                </a:cubicBezTo>
                <a:cubicBezTo>
                  <a:pt x="1602" y="6150"/>
                  <a:pt x="1624" y="6177"/>
                  <a:pt x="1647" y="6204"/>
                </a:cubicBezTo>
                <a:lnTo>
                  <a:pt x="1669" y="6235"/>
                </a:lnTo>
                <a:cubicBezTo>
                  <a:pt x="1683" y="6262"/>
                  <a:pt x="1710" y="6285"/>
                  <a:pt x="1737" y="6298"/>
                </a:cubicBezTo>
                <a:lnTo>
                  <a:pt x="1764" y="6312"/>
                </a:lnTo>
                <a:lnTo>
                  <a:pt x="1795" y="6312"/>
                </a:lnTo>
                <a:lnTo>
                  <a:pt x="1804" y="6330"/>
                </a:lnTo>
                <a:cubicBezTo>
                  <a:pt x="1818" y="6357"/>
                  <a:pt x="1836" y="6384"/>
                  <a:pt x="1854" y="6411"/>
                </a:cubicBezTo>
                <a:cubicBezTo>
                  <a:pt x="1926" y="6510"/>
                  <a:pt x="2007" y="6604"/>
                  <a:pt x="2097" y="6685"/>
                </a:cubicBezTo>
                <a:lnTo>
                  <a:pt x="2124" y="6712"/>
                </a:lnTo>
                <a:cubicBezTo>
                  <a:pt x="2155" y="6744"/>
                  <a:pt x="2187" y="6775"/>
                  <a:pt x="2218" y="6807"/>
                </a:cubicBezTo>
                <a:lnTo>
                  <a:pt x="2290" y="6865"/>
                </a:lnTo>
                <a:lnTo>
                  <a:pt x="2344" y="6915"/>
                </a:lnTo>
                <a:cubicBezTo>
                  <a:pt x="2439" y="6996"/>
                  <a:pt x="2538" y="7077"/>
                  <a:pt x="2641" y="7149"/>
                </a:cubicBezTo>
                <a:cubicBezTo>
                  <a:pt x="2709" y="7193"/>
                  <a:pt x="2776" y="7229"/>
                  <a:pt x="2844" y="7265"/>
                </a:cubicBezTo>
                <a:cubicBezTo>
                  <a:pt x="2898" y="7292"/>
                  <a:pt x="2952" y="7310"/>
                  <a:pt x="3006" y="7333"/>
                </a:cubicBezTo>
                <a:lnTo>
                  <a:pt x="3060" y="7351"/>
                </a:lnTo>
                <a:cubicBezTo>
                  <a:pt x="3136" y="7382"/>
                  <a:pt x="3226" y="7414"/>
                  <a:pt x="3320" y="7441"/>
                </a:cubicBezTo>
                <a:lnTo>
                  <a:pt x="3347" y="7450"/>
                </a:lnTo>
                <a:lnTo>
                  <a:pt x="3460" y="7486"/>
                </a:lnTo>
                <a:cubicBezTo>
                  <a:pt x="3469" y="7508"/>
                  <a:pt x="3482" y="7531"/>
                  <a:pt x="3487" y="7553"/>
                </a:cubicBezTo>
                <a:cubicBezTo>
                  <a:pt x="3496" y="7598"/>
                  <a:pt x="3500" y="7643"/>
                  <a:pt x="3496" y="7693"/>
                </a:cubicBezTo>
                <a:lnTo>
                  <a:pt x="3496" y="7733"/>
                </a:lnTo>
                <a:lnTo>
                  <a:pt x="3496" y="7774"/>
                </a:lnTo>
                <a:lnTo>
                  <a:pt x="3496" y="7999"/>
                </a:lnTo>
                <a:cubicBezTo>
                  <a:pt x="3496" y="8039"/>
                  <a:pt x="3487" y="8084"/>
                  <a:pt x="3482" y="8125"/>
                </a:cubicBezTo>
                <a:lnTo>
                  <a:pt x="3478" y="8152"/>
                </a:lnTo>
                <a:cubicBezTo>
                  <a:pt x="3469" y="8188"/>
                  <a:pt x="3460" y="8228"/>
                  <a:pt x="3451" y="8264"/>
                </a:cubicBezTo>
                <a:cubicBezTo>
                  <a:pt x="3437" y="8300"/>
                  <a:pt x="3424" y="8336"/>
                  <a:pt x="3406" y="8372"/>
                </a:cubicBezTo>
                <a:cubicBezTo>
                  <a:pt x="3370" y="8426"/>
                  <a:pt x="3334" y="8476"/>
                  <a:pt x="3293" y="8525"/>
                </a:cubicBezTo>
                <a:cubicBezTo>
                  <a:pt x="3275" y="8539"/>
                  <a:pt x="3262" y="8552"/>
                  <a:pt x="3244" y="8566"/>
                </a:cubicBezTo>
                <a:cubicBezTo>
                  <a:pt x="3230" y="8579"/>
                  <a:pt x="3212" y="8593"/>
                  <a:pt x="3199" y="8606"/>
                </a:cubicBezTo>
                <a:cubicBezTo>
                  <a:pt x="3154" y="8647"/>
                  <a:pt x="3105" y="8678"/>
                  <a:pt x="3055" y="8705"/>
                </a:cubicBezTo>
                <a:lnTo>
                  <a:pt x="3064" y="8705"/>
                </a:lnTo>
                <a:lnTo>
                  <a:pt x="3042" y="8714"/>
                </a:lnTo>
                <a:lnTo>
                  <a:pt x="3024" y="8723"/>
                </a:lnTo>
                <a:lnTo>
                  <a:pt x="2970" y="8755"/>
                </a:lnTo>
                <a:cubicBezTo>
                  <a:pt x="2965" y="8759"/>
                  <a:pt x="2956" y="8764"/>
                  <a:pt x="2947" y="8768"/>
                </a:cubicBezTo>
                <a:cubicBezTo>
                  <a:pt x="2898" y="8804"/>
                  <a:pt x="2880" y="8871"/>
                  <a:pt x="2902" y="8930"/>
                </a:cubicBezTo>
                <a:cubicBezTo>
                  <a:pt x="2920" y="8961"/>
                  <a:pt x="2943" y="8997"/>
                  <a:pt x="2974" y="9020"/>
                </a:cubicBezTo>
                <a:lnTo>
                  <a:pt x="2992" y="9033"/>
                </a:lnTo>
                <a:lnTo>
                  <a:pt x="3006" y="9042"/>
                </a:lnTo>
                <a:cubicBezTo>
                  <a:pt x="3042" y="9065"/>
                  <a:pt x="3073" y="9083"/>
                  <a:pt x="3105" y="9105"/>
                </a:cubicBezTo>
                <a:lnTo>
                  <a:pt x="3127" y="9119"/>
                </a:lnTo>
                <a:lnTo>
                  <a:pt x="3123" y="9114"/>
                </a:lnTo>
                <a:lnTo>
                  <a:pt x="3127" y="9114"/>
                </a:lnTo>
                <a:lnTo>
                  <a:pt x="3123" y="9110"/>
                </a:lnTo>
                <a:lnTo>
                  <a:pt x="3123" y="9110"/>
                </a:lnTo>
                <a:cubicBezTo>
                  <a:pt x="3154" y="9128"/>
                  <a:pt x="3185" y="9146"/>
                  <a:pt x="3217" y="9159"/>
                </a:cubicBezTo>
                <a:lnTo>
                  <a:pt x="3253" y="9182"/>
                </a:lnTo>
                <a:lnTo>
                  <a:pt x="3293" y="9204"/>
                </a:lnTo>
                <a:lnTo>
                  <a:pt x="3338" y="9231"/>
                </a:lnTo>
                <a:cubicBezTo>
                  <a:pt x="3397" y="9258"/>
                  <a:pt x="3455" y="9285"/>
                  <a:pt x="3518" y="9308"/>
                </a:cubicBezTo>
                <a:lnTo>
                  <a:pt x="3554" y="9326"/>
                </a:lnTo>
                <a:lnTo>
                  <a:pt x="3608" y="9348"/>
                </a:lnTo>
                <a:lnTo>
                  <a:pt x="3775" y="9420"/>
                </a:lnTo>
                <a:lnTo>
                  <a:pt x="3869" y="9461"/>
                </a:lnTo>
                <a:lnTo>
                  <a:pt x="3896" y="9474"/>
                </a:lnTo>
                <a:lnTo>
                  <a:pt x="3995" y="9515"/>
                </a:lnTo>
                <a:lnTo>
                  <a:pt x="4157" y="9582"/>
                </a:lnTo>
                <a:lnTo>
                  <a:pt x="4229" y="9605"/>
                </a:lnTo>
                <a:lnTo>
                  <a:pt x="4243" y="9609"/>
                </a:lnTo>
                <a:cubicBezTo>
                  <a:pt x="4292" y="9627"/>
                  <a:pt x="4342" y="9641"/>
                  <a:pt x="4391" y="9654"/>
                </a:cubicBezTo>
                <a:lnTo>
                  <a:pt x="4436" y="9668"/>
                </a:lnTo>
                <a:cubicBezTo>
                  <a:pt x="4477" y="9677"/>
                  <a:pt x="4522" y="9695"/>
                  <a:pt x="4562" y="9708"/>
                </a:cubicBezTo>
                <a:cubicBezTo>
                  <a:pt x="4603" y="9722"/>
                  <a:pt x="4630" y="9731"/>
                  <a:pt x="4666" y="9744"/>
                </a:cubicBezTo>
                <a:cubicBezTo>
                  <a:pt x="4746" y="9771"/>
                  <a:pt x="4827" y="9803"/>
                  <a:pt x="4908" y="9839"/>
                </a:cubicBezTo>
                <a:lnTo>
                  <a:pt x="4962" y="9866"/>
                </a:lnTo>
                <a:cubicBezTo>
                  <a:pt x="4985" y="9875"/>
                  <a:pt x="5007" y="9888"/>
                  <a:pt x="5030" y="9897"/>
                </a:cubicBezTo>
                <a:lnTo>
                  <a:pt x="5088" y="9924"/>
                </a:lnTo>
                <a:lnTo>
                  <a:pt x="5142" y="9947"/>
                </a:lnTo>
                <a:cubicBezTo>
                  <a:pt x="5205" y="9974"/>
                  <a:pt x="5268" y="9992"/>
                  <a:pt x="5336" y="10010"/>
                </a:cubicBezTo>
                <a:cubicBezTo>
                  <a:pt x="5354" y="10019"/>
                  <a:pt x="5372" y="10028"/>
                  <a:pt x="5394" y="10037"/>
                </a:cubicBezTo>
                <a:lnTo>
                  <a:pt x="5417" y="10050"/>
                </a:lnTo>
                <a:cubicBezTo>
                  <a:pt x="5466" y="10064"/>
                  <a:pt x="5520" y="10082"/>
                  <a:pt x="5574" y="10095"/>
                </a:cubicBezTo>
                <a:lnTo>
                  <a:pt x="5588" y="10095"/>
                </a:lnTo>
                <a:lnTo>
                  <a:pt x="5633" y="10109"/>
                </a:lnTo>
                <a:lnTo>
                  <a:pt x="5642" y="10104"/>
                </a:lnTo>
                <a:cubicBezTo>
                  <a:pt x="5655" y="10082"/>
                  <a:pt x="5669" y="10059"/>
                  <a:pt x="5687" y="10028"/>
                </a:cubicBezTo>
                <a:cubicBezTo>
                  <a:pt x="5700" y="10001"/>
                  <a:pt x="5709" y="9983"/>
                  <a:pt x="5718" y="9956"/>
                </a:cubicBezTo>
                <a:lnTo>
                  <a:pt x="5727" y="9938"/>
                </a:lnTo>
                <a:lnTo>
                  <a:pt x="5750" y="9902"/>
                </a:lnTo>
                <a:cubicBezTo>
                  <a:pt x="5772" y="9857"/>
                  <a:pt x="5799" y="9812"/>
                  <a:pt x="5826" y="9771"/>
                </a:cubicBezTo>
                <a:lnTo>
                  <a:pt x="5844" y="9744"/>
                </a:lnTo>
                <a:cubicBezTo>
                  <a:pt x="5867" y="9708"/>
                  <a:pt x="5889" y="9677"/>
                  <a:pt x="5912" y="9641"/>
                </a:cubicBezTo>
                <a:lnTo>
                  <a:pt x="5925" y="9618"/>
                </a:lnTo>
                <a:cubicBezTo>
                  <a:pt x="5957" y="9569"/>
                  <a:pt x="5988" y="9524"/>
                  <a:pt x="6024" y="9483"/>
                </a:cubicBezTo>
                <a:lnTo>
                  <a:pt x="6033" y="9470"/>
                </a:lnTo>
                <a:lnTo>
                  <a:pt x="6056" y="9438"/>
                </a:lnTo>
                <a:lnTo>
                  <a:pt x="6069" y="9416"/>
                </a:lnTo>
                <a:cubicBezTo>
                  <a:pt x="6087" y="9389"/>
                  <a:pt x="6105" y="9362"/>
                  <a:pt x="6123" y="9335"/>
                </a:cubicBezTo>
                <a:cubicBezTo>
                  <a:pt x="6150" y="9294"/>
                  <a:pt x="6182" y="9258"/>
                  <a:pt x="6204" y="9222"/>
                </a:cubicBezTo>
                <a:lnTo>
                  <a:pt x="6218" y="9204"/>
                </a:lnTo>
                <a:cubicBezTo>
                  <a:pt x="6249" y="9159"/>
                  <a:pt x="6285" y="9110"/>
                  <a:pt x="6317" y="9060"/>
                </a:cubicBezTo>
                <a:lnTo>
                  <a:pt x="6357" y="9006"/>
                </a:lnTo>
                <a:cubicBezTo>
                  <a:pt x="6397" y="8939"/>
                  <a:pt x="6442" y="8871"/>
                  <a:pt x="6487" y="8809"/>
                </a:cubicBezTo>
                <a:lnTo>
                  <a:pt x="6510" y="8777"/>
                </a:lnTo>
                <a:cubicBezTo>
                  <a:pt x="6519" y="8768"/>
                  <a:pt x="6528" y="8755"/>
                  <a:pt x="6532" y="8741"/>
                </a:cubicBezTo>
                <a:cubicBezTo>
                  <a:pt x="6546" y="8714"/>
                  <a:pt x="6559" y="8683"/>
                  <a:pt x="6568" y="8651"/>
                </a:cubicBezTo>
                <a:cubicBezTo>
                  <a:pt x="6573" y="8642"/>
                  <a:pt x="6577" y="8633"/>
                  <a:pt x="6582" y="8620"/>
                </a:cubicBezTo>
                <a:cubicBezTo>
                  <a:pt x="6573" y="8566"/>
                  <a:pt x="6532" y="8521"/>
                  <a:pt x="6474" y="8503"/>
                </a:cubicBezTo>
                <a:cubicBezTo>
                  <a:pt x="6420" y="8480"/>
                  <a:pt x="6366" y="8467"/>
                  <a:pt x="6312" y="8458"/>
                </a:cubicBezTo>
                <a:cubicBezTo>
                  <a:pt x="6267" y="8458"/>
                  <a:pt x="6222" y="8453"/>
                  <a:pt x="6182" y="8453"/>
                </a:cubicBezTo>
                <a:lnTo>
                  <a:pt x="6150" y="8453"/>
                </a:lnTo>
                <a:cubicBezTo>
                  <a:pt x="6069" y="8449"/>
                  <a:pt x="5988" y="8440"/>
                  <a:pt x="5912" y="8426"/>
                </a:cubicBezTo>
                <a:lnTo>
                  <a:pt x="5831" y="8413"/>
                </a:lnTo>
                <a:cubicBezTo>
                  <a:pt x="5763" y="8404"/>
                  <a:pt x="5700" y="8395"/>
                  <a:pt x="5633" y="8377"/>
                </a:cubicBezTo>
                <a:cubicBezTo>
                  <a:pt x="5570" y="8359"/>
                  <a:pt x="5507" y="8332"/>
                  <a:pt x="5448" y="8300"/>
                </a:cubicBezTo>
                <a:cubicBezTo>
                  <a:pt x="5403" y="8273"/>
                  <a:pt x="5363" y="8237"/>
                  <a:pt x="5327" y="8201"/>
                </a:cubicBezTo>
                <a:cubicBezTo>
                  <a:pt x="5255" y="8120"/>
                  <a:pt x="5192" y="8030"/>
                  <a:pt x="5138" y="7936"/>
                </a:cubicBezTo>
                <a:cubicBezTo>
                  <a:pt x="5120" y="7904"/>
                  <a:pt x="5106" y="7873"/>
                  <a:pt x="5093" y="7837"/>
                </a:cubicBezTo>
                <a:cubicBezTo>
                  <a:pt x="5079" y="7805"/>
                  <a:pt x="5066" y="7756"/>
                  <a:pt x="5052" y="7711"/>
                </a:cubicBezTo>
                <a:cubicBezTo>
                  <a:pt x="5034" y="7648"/>
                  <a:pt x="5021" y="7580"/>
                  <a:pt x="5016" y="7508"/>
                </a:cubicBezTo>
                <a:cubicBezTo>
                  <a:pt x="5016" y="7490"/>
                  <a:pt x="5012" y="7468"/>
                  <a:pt x="5012" y="7450"/>
                </a:cubicBezTo>
                <a:lnTo>
                  <a:pt x="5007" y="7396"/>
                </a:lnTo>
                <a:lnTo>
                  <a:pt x="5021" y="7391"/>
                </a:lnTo>
                <a:lnTo>
                  <a:pt x="5034" y="7387"/>
                </a:lnTo>
                <a:cubicBezTo>
                  <a:pt x="5075" y="7396"/>
                  <a:pt x="5115" y="7396"/>
                  <a:pt x="5151" y="7396"/>
                </a:cubicBezTo>
                <a:lnTo>
                  <a:pt x="5187" y="7396"/>
                </a:lnTo>
                <a:cubicBezTo>
                  <a:pt x="5282" y="7387"/>
                  <a:pt x="5372" y="7364"/>
                  <a:pt x="5462" y="7328"/>
                </a:cubicBezTo>
                <a:cubicBezTo>
                  <a:pt x="5516" y="7310"/>
                  <a:pt x="5570" y="7292"/>
                  <a:pt x="5628" y="7279"/>
                </a:cubicBezTo>
                <a:cubicBezTo>
                  <a:pt x="5646" y="7274"/>
                  <a:pt x="5664" y="7270"/>
                  <a:pt x="5678" y="7270"/>
                </a:cubicBezTo>
                <a:lnTo>
                  <a:pt x="5705" y="7265"/>
                </a:lnTo>
                <a:cubicBezTo>
                  <a:pt x="5736" y="7256"/>
                  <a:pt x="5763" y="7247"/>
                  <a:pt x="5795" y="7238"/>
                </a:cubicBezTo>
                <a:cubicBezTo>
                  <a:pt x="5822" y="7225"/>
                  <a:pt x="5849" y="7216"/>
                  <a:pt x="5880" y="7202"/>
                </a:cubicBezTo>
                <a:lnTo>
                  <a:pt x="5948" y="7171"/>
                </a:lnTo>
                <a:cubicBezTo>
                  <a:pt x="6006" y="7149"/>
                  <a:pt x="6065" y="7117"/>
                  <a:pt x="6123" y="7086"/>
                </a:cubicBezTo>
                <a:cubicBezTo>
                  <a:pt x="6177" y="7054"/>
                  <a:pt x="6231" y="7023"/>
                  <a:pt x="6281" y="6991"/>
                </a:cubicBezTo>
                <a:cubicBezTo>
                  <a:pt x="6312" y="6969"/>
                  <a:pt x="6343" y="6946"/>
                  <a:pt x="6379" y="6928"/>
                </a:cubicBezTo>
                <a:lnTo>
                  <a:pt x="6424" y="6897"/>
                </a:lnTo>
                <a:cubicBezTo>
                  <a:pt x="6469" y="6870"/>
                  <a:pt x="6505" y="6838"/>
                  <a:pt x="6546" y="6811"/>
                </a:cubicBezTo>
                <a:cubicBezTo>
                  <a:pt x="6586" y="6780"/>
                  <a:pt x="6609" y="6766"/>
                  <a:pt x="6640" y="6744"/>
                </a:cubicBezTo>
                <a:cubicBezTo>
                  <a:pt x="6663" y="6730"/>
                  <a:pt x="6681" y="6717"/>
                  <a:pt x="6699" y="6708"/>
                </a:cubicBezTo>
                <a:lnTo>
                  <a:pt x="6753" y="6672"/>
                </a:lnTo>
                <a:cubicBezTo>
                  <a:pt x="6780" y="6654"/>
                  <a:pt x="6802" y="6636"/>
                  <a:pt x="6825" y="6618"/>
                </a:cubicBezTo>
                <a:cubicBezTo>
                  <a:pt x="6838" y="6622"/>
                  <a:pt x="6847" y="6627"/>
                  <a:pt x="6861" y="6627"/>
                </a:cubicBezTo>
                <a:cubicBezTo>
                  <a:pt x="6892" y="6627"/>
                  <a:pt x="6924" y="6613"/>
                  <a:pt x="6951" y="6591"/>
                </a:cubicBezTo>
                <a:lnTo>
                  <a:pt x="6973" y="6568"/>
                </a:lnTo>
                <a:lnTo>
                  <a:pt x="7018" y="6523"/>
                </a:lnTo>
                <a:cubicBezTo>
                  <a:pt x="7086" y="6478"/>
                  <a:pt x="7144" y="6424"/>
                  <a:pt x="7198" y="6361"/>
                </a:cubicBezTo>
                <a:cubicBezTo>
                  <a:pt x="7243" y="6298"/>
                  <a:pt x="7293" y="6240"/>
                  <a:pt x="7333" y="6172"/>
                </a:cubicBezTo>
                <a:cubicBezTo>
                  <a:pt x="7356" y="6145"/>
                  <a:pt x="7374" y="6118"/>
                  <a:pt x="7387" y="6087"/>
                </a:cubicBezTo>
                <a:cubicBezTo>
                  <a:pt x="7383" y="6051"/>
                  <a:pt x="7396" y="6010"/>
                  <a:pt x="7423" y="5983"/>
                </a:cubicBezTo>
                <a:lnTo>
                  <a:pt x="7437" y="5974"/>
                </a:lnTo>
                <a:lnTo>
                  <a:pt x="7446" y="5965"/>
                </a:lnTo>
                <a:cubicBezTo>
                  <a:pt x="7468" y="5911"/>
                  <a:pt x="7486" y="5862"/>
                  <a:pt x="7504" y="5812"/>
                </a:cubicBezTo>
                <a:lnTo>
                  <a:pt x="7527" y="5745"/>
                </a:lnTo>
                <a:lnTo>
                  <a:pt x="7545" y="5695"/>
                </a:lnTo>
                <a:cubicBezTo>
                  <a:pt x="7572" y="5632"/>
                  <a:pt x="7599" y="5569"/>
                  <a:pt x="7621" y="5502"/>
                </a:cubicBezTo>
                <a:cubicBezTo>
                  <a:pt x="7648" y="5412"/>
                  <a:pt x="7666" y="5322"/>
                  <a:pt x="7671" y="5228"/>
                </a:cubicBezTo>
                <a:cubicBezTo>
                  <a:pt x="7680" y="5165"/>
                  <a:pt x="7680" y="5097"/>
                  <a:pt x="7680" y="5034"/>
                </a:cubicBezTo>
                <a:lnTo>
                  <a:pt x="7680" y="4994"/>
                </a:lnTo>
                <a:cubicBezTo>
                  <a:pt x="7684" y="4967"/>
                  <a:pt x="7689" y="4944"/>
                  <a:pt x="7689" y="4917"/>
                </a:cubicBezTo>
                <a:cubicBezTo>
                  <a:pt x="7698" y="4854"/>
                  <a:pt x="7693" y="4787"/>
                  <a:pt x="7684" y="4724"/>
                </a:cubicBezTo>
                <a:cubicBezTo>
                  <a:pt x="7680" y="4715"/>
                  <a:pt x="7675" y="4701"/>
                  <a:pt x="7671" y="4692"/>
                </a:cubicBezTo>
                <a:cubicBezTo>
                  <a:pt x="7671" y="4688"/>
                  <a:pt x="7666" y="4679"/>
                  <a:pt x="7662" y="4674"/>
                </a:cubicBezTo>
                <a:lnTo>
                  <a:pt x="7653" y="4661"/>
                </a:lnTo>
                <a:cubicBezTo>
                  <a:pt x="7662" y="4553"/>
                  <a:pt x="7662" y="4440"/>
                  <a:pt x="7657" y="4328"/>
                </a:cubicBezTo>
                <a:cubicBezTo>
                  <a:pt x="7653" y="4238"/>
                  <a:pt x="7644" y="4148"/>
                  <a:pt x="7635" y="4058"/>
                </a:cubicBezTo>
                <a:lnTo>
                  <a:pt x="7626" y="3972"/>
                </a:lnTo>
                <a:cubicBezTo>
                  <a:pt x="7621" y="3932"/>
                  <a:pt x="7617" y="3892"/>
                  <a:pt x="7612" y="3851"/>
                </a:cubicBezTo>
                <a:lnTo>
                  <a:pt x="7603" y="3788"/>
                </a:lnTo>
                <a:cubicBezTo>
                  <a:pt x="7599" y="3752"/>
                  <a:pt x="7599" y="3716"/>
                  <a:pt x="7594" y="3676"/>
                </a:cubicBezTo>
                <a:lnTo>
                  <a:pt x="7590" y="3608"/>
                </a:lnTo>
                <a:cubicBezTo>
                  <a:pt x="7572" y="3460"/>
                  <a:pt x="7545" y="3307"/>
                  <a:pt x="7518" y="3158"/>
                </a:cubicBezTo>
                <a:lnTo>
                  <a:pt x="7513" y="3131"/>
                </a:lnTo>
                <a:lnTo>
                  <a:pt x="7500" y="3050"/>
                </a:lnTo>
                <a:lnTo>
                  <a:pt x="7486" y="2942"/>
                </a:lnTo>
                <a:lnTo>
                  <a:pt x="7482" y="2915"/>
                </a:lnTo>
                <a:cubicBezTo>
                  <a:pt x="7464" y="2834"/>
                  <a:pt x="7446" y="2749"/>
                  <a:pt x="7423" y="2668"/>
                </a:cubicBezTo>
                <a:lnTo>
                  <a:pt x="7410" y="2623"/>
                </a:lnTo>
                <a:cubicBezTo>
                  <a:pt x="7392" y="2560"/>
                  <a:pt x="7374" y="2497"/>
                  <a:pt x="7351" y="2434"/>
                </a:cubicBezTo>
                <a:cubicBezTo>
                  <a:pt x="7320" y="2353"/>
                  <a:pt x="7270" y="2281"/>
                  <a:pt x="7203" y="2227"/>
                </a:cubicBezTo>
                <a:cubicBezTo>
                  <a:pt x="7153" y="2187"/>
                  <a:pt x="7104" y="2151"/>
                  <a:pt x="7050" y="2115"/>
                </a:cubicBezTo>
                <a:lnTo>
                  <a:pt x="7009" y="2088"/>
                </a:lnTo>
                <a:lnTo>
                  <a:pt x="6969" y="2052"/>
                </a:lnTo>
                <a:cubicBezTo>
                  <a:pt x="6937" y="2034"/>
                  <a:pt x="6906" y="2020"/>
                  <a:pt x="6874" y="2002"/>
                </a:cubicBezTo>
                <a:cubicBezTo>
                  <a:pt x="6829" y="1975"/>
                  <a:pt x="6789" y="1948"/>
                  <a:pt x="6748" y="1921"/>
                </a:cubicBezTo>
                <a:cubicBezTo>
                  <a:pt x="6726" y="1903"/>
                  <a:pt x="6703" y="1890"/>
                  <a:pt x="6681" y="1872"/>
                </a:cubicBezTo>
                <a:lnTo>
                  <a:pt x="6672" y="1863"/>
                </a:lnTo>
                <a:lnTo>
                  <a:pt x="6627" y="1836"/>
                </a:lnTo>
                <a:cubicBezTo>
                  <a:pt x="6618" y="1827"/>
                  <a:pt x="6609" y="1822"/>
                  <a:pt x="6600" y="1813"/>
                </a:cubicBezTo>
                <a:lnTo>
                  <a:pt x="6582" y="1800"/>
                </a:lnTo>
                <a:lnTo>
                  <a:pt x="6564" y="1791"/>
                </a:lnTo>
                <a:lnTo>
                  <a:pt x="6541" y="1773"/>
                </a:lnTo>
                <a:lnTo>
                  <a:pt x="6505" y="1746"/>
                </a:lnTo>
                <a:cubicBezTo>
                  <a:pt x="6474" y="1723"/>
                  <a:pt x="6438" y="1701"/>
                  <a:pt x="6406" y="1678"/>
                </a:cubicBezTo>
                <a:cubicBezTo>
                  <a:pt x="6370" y="1656"/>
                  <a:pt x="6330" y="1633"/>
                  <a:pt x="6294" y="1606"/>
                </a:cubicBezTo>
                <a:lnTo>
                  <a:pt x="6236" y="1570"/>
                </a:lnTo>
                <a:cubicBezTo>
                  <a:pt x="6204" y="1552"/>
                  <a:pt x="6173" y="1534"/>
                  <a:pt x="6141" y="1512"/>
                </a:cubicBezTo>
                <a:lnTo>
                  <a:pt x="6092" y="1476"/>
                </a:lnTo>
                <a:cubicBezTo>
                  <a:pt x="6060" y="1449"/>
                  <a:pt x="6033" y="1426"/>
                  <a:pt x="6002" y="1408"/>
                </a:cubicBezTo>
                <a:lnTo>
                  <a:pt x="5966" y="1377"/>
                </a:lnTo>
                <a:cubicBezTo>
                  <a:pt x="5930" y="1350"/>
                  <a:pt x="5894" y="1323"/>
                  <a:pt x="5858" y="1291"/>
                </a:cubicBezTo>
                <a:lnTo>
                  <a:pt x="5808" y="1246"/>
                </a:lnTo>
                <a:lnTo>
                  <a:pt x="5723" y="1174"/>
                </a:lnTo>
                <a:cubicBezTo>
                  <a:pt x="5678" y="1134"/>
                  <a:pt x="5637" y="1093"/>
                  <a:pt x="5601" y="1048"/>
                </a:cubicBezTo>
                <a:lnTo>
                  <a:pt x="5574" y="1021"/>
                </a:lnTo>
                <a:cubicBezTo>
                  <a:pt x="5552" y="990"/>
                  <a:pt x="5529" y="958"/>
                  <a:pt x="5502" y="931"/>
                </a:cubicBezTo>
                <a:cubicBezTo>
                  <a:pt x="5480" y="900"/>
                  <a:pt x="5466" y="886"/>
                  <a:pt x="5448" y="868"/>
                </a:cubicBezTo>
                <a:cubicBezTo>
                  <a:pt x="5426" y="846"/>
                  <a:pt x="5417" y="832"/>
                  <a:pt x="5403" y="819"/>
                </a:cubicBezTo>
                <a:cubicBezTo>
                  <a:pt x="5390" y="801"/>
                  <a:pt x="5367" y="765"/>
                  <a:pt x="5349" y="742"/>
                </a:cubicBezTo>
                <a:lnTo>
                  <a:pt x="5331" y="715"/>
                </a:lnTo>
                <a:cubicBezTo>
                  <a:pt x="5304" y="675"/>
                  <a:pt x="5273" y="635"/>
                  <a:pt x="5241" y="594"/>
                </a:cubicBezTo>
                <a:cubicBezTo>
                  <a:pt x="5205" y="549"/>
                  <a:pt x="5169" y="500"/>
                  <a:pt x="5138" y="450"/>
                </a:cubicBezTo>
                <a:lnTo>
                  <a:pt x="5129" y="437"/>
                </a:lnTo>
                <a:cubicBezTo>
                  <a:pt x="5084" y="378"/>
                  <a:pt x="5048" y="315"/>
                  <a:pt x="5016" y="252"/>
                </a:cubicBezTo>
                <a:cubicBezTo>
                  <a:pt x="5016" y="239"/>
                  <a:pt x="5016" y="225"/>
                  <a:pt x="5012" y="207"/>
                </a:cubicBezTo>
                <a:lnTo>
                  <a:pt x="4967" y="140"/>
                </a:lnTo>
                <a:lnTo>
                  <a:pt x="4940" y="104"/>
                </a:lnTo>
                <a:lnTo>
                  <a:pt x="4917" y="68"/>
                </a:lnTo>
                <a:cubicBezTo>
                  <a:pt x="4904" y="45"/>
                  <a:pt x="4886" y="23"/>
                  <a:pt x="4872"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9" name="Google Shape;2114;p36">
            <a:extLst>
              <a:ext uri="{FF2B5EF4-FFF2-40B4-BE49-F238E27FC236}">
                <a16:creationId xmlns:a16="http://schemas.microsoft.com/office/drawing/2014/main" id="{5B58D8B1-4680-462C-9547-AADEAC31D015}"/>
              </a:ext>
            </a:extLst>
          </p:cNvPr>
          <p:cNvSpPr/>
          <p:nvPr/>
        </p:nvSpPr>
        <p:spPr>
          <a:xfrm>
            <a:off x="13445956" y="10174659"/>
            <a:ext cx="242253" cy="248235"/>
          </a:xfrm>
          <a:custGeom>
            <a:avLst/>
            <a:gdLst/>
            <a:ahLst/>
            <a:cxnLst/>
            <a:rect l="l" t="t" r="r" b="b"/>
            <a:pathLst>
              <a:path w="1296" h="1328" extrusionOk="0">
                <a:moveTo>
                  <a:pt x="396" y="0"/>
                </a:moveTo>
                <a:cubicBezTo>
                  <a:pt x="369" y="0"/>
                  <a:pt x="342" y="9"/>
                  <a:pt x="320" y="23"/>
                </a:cubicBezTo>
                <a:cubicBezTo>
                  <a:pt x="288" y="36"/>
                  <a:pt x="266" y="59"/>
                  <a:pt x="243" y="86"/>
                </a:cubicBezTo>
                <a:cubicBezTo>
                  <a:pt x="221" y="108"/>
                  <a:pt x="203" y="131"/>
                  <a:pt x="180" y="153"/>
                </a:cubicBezTo>
                <a:cubicBezTo>
                  <a:pt x="140" y="203"/>
                  <a:pt x="104" y="252"/>
                  <a:pt x="68" y="311"/>
                </a:cubicBezTo>
                <a:cubicBezTo>
                  <a:pt x="50" y="333"/>
                  <a:pt x="36" y="360"/>
                  <a:pt x="23" y="387"/>
                </a:cubicBezTo>
                <a:cubicBezTo>
                  <a:pt x="9" y="423"/>
                  <a:pt x="0" y="464"/>
                  <a:pt x="5" y="500"/>
                </a:cubicBezTo>
                <a:cubicBezTo>
                  <a:pt x="5" y="513"/>
                  <a:pt x="9" y="527"/>
                  <a:pt x="9" y="540"/>
                </a:cubicBezTo>
                <a:cubicBezTo>
                  <a:pt x="27" y="549"/>
                  <a:pt x="45" y="563"/>
                  <a:pt x="59" y="576"/>
                </a:cubicBezTo>
                <a:cubicBezTo>
                  <a:pt x="68" y="590"/>
                  <a:pt x="77" y="599"/>
                  <a:pt x="86" y="612"/>
                </a:cubicBezTo>
                <a:cubicBezTo>
                  <a:pt x="104" y="630"/>
                  <a:pt x="117" y="653"/>
                  <a:pt x="135" y="671"/>
                </a:cubicBezTo>
                <a:lnTo>
                  <a:pt x="158" y="707"/>
                </a:lnTo>
                <a:lnTo>
                  <a:pt x="176" y="729"/>
                </a:lnTo>
                <a:lnTo>
                  <a:pt x="189" y="738"/>
                </a:lnTo>
                <a:cubicBezTo>
                  <a:pt x="225" y="788"/>
                  <a:pt x="270" y="837"/>
                  <a:pt x="315" y="882"/>
                </a:cubicBezTo>
                <a:lnTo>
                  <a:pt x="338" y="905"/>
                </a:lnTo>
                <a:cubicBezTo>
                  <a:pt x="387" y="959"/>
                  <a:pt x="446" y="1008"/>
                  <a:pt x="504" y="1053"/>
                </a:cubicBezTo>
                <a:lnTo>
                  <a:pt x="509" y="1053"/>
                </a:lnTo>
                <a:cubicBezTo>
                  <a:pt x="536" y="1076"/>
                  <a:pt x="563" y="1094"/>
                  <a:pt x="590" y="1112"/>
                </a:cubicBezTo>
                <a:cubicBezTo>
                  <a:pt x="621" y="1134"/>
                  <a:pt x="657" y="1152"/>
                  <a:pt x="693" y="1166"/>
                </a:cubicBezTo>
                <a:lnTo>
                  <a:pt x="720" y="1184"/>
                </a:lnTo>
                <a:cubicBezTo>
                  <a:pt x="752" y="1197"/>
                  <a:pt x="779" y="1206"/>
                  <a:pt x="801" y="1224"/>
                </a:cubicBezTo>
                <a:lnTo>
                  <a:pt x="824" y="1233"/>
                </a:lnTo>
                <a:cubicBezTo>
                  <a:pt x="846" y="1247"/>
                  <a:pt x="873" y="1260"/>
                  <a:pt x="896" y="1269"/>
                </a:cubicBezTo>
                <a:lnTo>
                  <a:pt x="914" y="1278"/>
                </a:lnTo>
                <a:lnTo>
                  <a:pt x="936" y="1287"/>
                </a:lnTo>
                <a:lnTo>
                  <a:pt x="945" y="1292"/>
                </a:lnTo>
                <a:cubicBezTo>
                  <a:pt x="972" y="1301"/>
                  <a:pt x="995" y="1305"/>
                  <a:pt x="1022" y="1314"/>
                </a:cubicBezTo>
                <a:cubicBezTo>
                  <a:pt x="1035" y="1314"/>
                  <a:pt x="1053" y="1319"/>
                  <a:pt x="1071" y="1328"/>
                </a:cubicBezTo>
                <a:cubicBezTo>
                  <a:pt x="1094" y="1314"/>
                  <a:pt x="1112" y="1292"/>
                  <a:pt x="1116" y="1265"/>
                </a:cubicBezTo>
                <a:cubicBezTo>
                  <a:pt x="1125" y="1211"/>
                  <a:pt x="1134" y="1161"/>
                  <a:pt x="1148" y="1107"/>
                </a:cubicBezTo>
                <a:cubicBezTo>
                  <a:pt x="1161" y="1071"/>
                  <a:pt x="1175" y="1040"/>
                  <a:pt x="1193" y="1008"/>
                </a:cubicBezTo>
                <a:cubicBezTo>
                  <a:pt x="1211" y="977"/>
                  <a:pt x="1229" y="950"/>
                  <a:pt x="1251" y="918"/>
                </a:cubicBezTo>
                <a:cubicBezTo>
                  <a:pt x="1251" y="914"/>
                  <a:pt x="1255" y="914"/>
                  <a:pt x="1255" y="909"/>
                </a:cubicBezTo>
                <a:cubicBezTo>
                  <a:pt x="1260" y="905"/>
                  <a:pt x="1260" y="905"/>
                  <a:pt x="1260" y="905"/>
                </a:cubicBezTo>
                <a:cubicBezTo>
                  <a:pt x="1269" y="891"/>
                  <a:pt x="1273" y="882"/>
                  <a:pt x="1282" y="869"/>
                </a:cubicBezTo>
                <a:cubicBezTo>
                  <a:pt x="1291" y="851"/>
                  <a:pt x="1296" y="828"/>
                  <a:pt x="1291" y="806"/>
                </a:cubicBezTo>
                <a:cubicBezTo>
                  <a:pt x="1291" y="774"/>
                  <a:pt x="1282" y="747"/>
                  <a:pt x="1260" y="725"/>
                </a:cubicBezTo>
                <a:lnTo>
                  <a:pt x="1255" y="711"/>
                </a:lnTo>
                <a:cubicBezTo>
                  <a:pt x="1179" y="662"/>
                  <a:pt x="1098" y="612"/>
                  <a:pt x="1026" y="558"/>
                </a:cubicBezTo>
                <a:lnTo>
                  <a:pt x="981" y="527"/>
                </a:lnTo>
                <a:cubicBezTo>
                  <a:pt x="963" y="509"/>
                  <a:pt x="941" y="495"/>
                  <a:pt x="923" y="482"/>
                </a:cubicBezTo>
                <a:cubicBezTo>
                  <a:pt x="878" y="450"/>
                  <a:pt x="837" y="414"/>
                  <a:pt x="797" y="378"/>
                </a:cubicBezTo>
                <a:lnTo>
                  <a:pt x="684" y="284"/>
                </a:lnTo>
                <a:cubicBezTo>
                  <a:pt x="653" y="261"/>
                  <a:pt x="626" y="234"/>
                  <a:pt x="599" y="207"/>
                </a:cubicBezTo>
                <a:cubicBezTo>
                  <a:pt x="576" y="180"/>
                  <a:pt x="558" y="149"/>
                  <a:pt x="540" y="117"/>
                </a:cubicBezTo>
                <a:cubicBezTo>
                  <a:pt x="540" y="113"/>
                  <a:pt x="540" y="113"/>
                  <a:pt x="540" y="108"/>
                </a:cubicBezTo>
                <a:lnTo>
                  <a:pt x="536" y="99"/>
                </a:lnTo>
                <a:cubicBezTo>
                  <a:pt x="518" y="81"/>
                  <a:pt x="500" y="63"/>
                  <a:pt x="486" y="45"/>
                </a:cubicBezTo>
                <a:cubicBezTo>
                  <a:pt x="477" y="36"/>
                  <a:pt x="473" y="27"/>
                  <a:pt x="464" y="18"/>
                </a:cubicBezTo>
                <a:cubicBezTo>
                  <a:pt x="450" y="14"/>
                  <a:pt x="437" y="9"/>
                  <a:pt x="423" y="5"/>
                </a:cubicBezTo>
                <a:cubicBezTo>
                  <a:pt x="414" y="0"/>
                  <a:pt x="405" y="0"/>
                  <a:pt x="396"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0" name="Google Shape;2115;p36">
            <a:extLst>
              <a:ext uri="{FF2B5EF4-FFF2-40B4-BE49-F238E27FC236}">
                <a16:creationId xmlns:a16="http://schemas.microsoft.com/office/drawing/2014/main" id="{429B8137-4387-41B7-B0CA-11803947DA17}"/>
              </a:ext>
            </a:extLst>
          </p:cNvPr>
          <p:cNvSpPr/>
          <p:nvPr/>
        </p:nvSpPr>
        <p:spPr>
          <a:xfrm>
            <a:off x="15062101" y="10547199"/>
            <a:ext cx="266740" cy="124679"/>
          </a:xfrm>
          <a:custGeom>
            <a:avLst/>
            <a:gdLst/>
            <a:ahLst/>
            <a:cxnLst/>
            <a:rect l="l" t="t" r="r" b="b"/>
            <a:pathLst>
              <a:path w="1427" h="667" extrusionOk="0">
                <a:moveTo>
                  <a:pt x="1197" y="0"/>
                </a:moveTo>
                <a:cubicBezTo>
                  <a:pt x="1143" y="18"/>
                  <a:pt x="1089" y="36"/>
                  <a:pt x="1035" y="45"/>
                </a:cubicBezTo>
                <a:cubicBezTo>
                  <a:pt x="981" y="55"/>
                  <a:pt x="930" y="61"/>
                  <a:pt x="879" y="61"/>
                </a:cubicBezTo>
                <a:cubicBezTo>
                  <a:pt x="862" y="61"/>
                  <a:pt x="845" y="60"/>
                  <a:pt x="828" y="59"/>
                </a:cubicBezTo>
                <a:lnTo>
                  <a:pt x="788" y="59"/>
                </a:lnTo>
                <a:cubicBezTo>
                  <a:pt x="752" y="59"/>
                  <a:pt x="720" y="63"/>
                  <a:pt x="684" y="68"/>
                </a:cubicBezTo>
                <a:lnTo>
                  <a:pt x="613" y="72"/>
                </a:lnTo>
                <a:cubicBezTo>
                  <a:pt x="586" y="77"/>
                  <a:pt x="559" y="81"/>
                  <a:pt x="527" y="86"/>
                </a:cubicBezTo>
                <a:cubicBezTo>
                  <a:pt x="482" y="86"/>
                  <a:pt x="437" y="81"/>
                  <a:pt x="397" y="77"/>
                </a:cubicBezTo>
                <a:cubicBezTo>
                  <a:pt x="365" y="77"/>
                  <a:pt x="329" y="77"/>
                  <a:pt x="298" y="72"/>
                </a:cubicBezTo>
                <a:cubicBezTo>
                  <a:pt x="280" y="72"/>
                  <a:pt x="262" y="68"/>
                  <a:pt x="244" y="63"/>
                </a:cubicBezTo>
                <a:cubicBezTo>
                  <a:pt x="226" y="59"/>
                  <a:pt x="208" y="59"/>
                  <a:pt x="185" y="54"/>
                </a:cubicBezTo>
                <a:cubicBezTo>
                  <a:pt x="172" y="49"/>
                  <a:pt x="158" y="47"/>
                  <a:pt x="143" y="47"/>
                </a:cubicBezTo>
                <a:cubicBezTo>
                  <a:pt x="119" y="47"/>
                  <a:pt x="95" y="54"/>
                  <a:pt x="73" y="68"/>
                </a:cubicBezTo>
                <a:cubicBezTo>
                  <a:pt x="37" y="90"/>
                  <a:pt x="10" y="135"/>
                  <a:pt x="5" y="180"/>
                </a:cubicBezTo>
                <a:cubicBezTo>
                  <a:pt x="1" y="230"/>
                  <a:pt x="1" y="279"/>
                  <a:pt x="5" y="333"/>
                </a:cubicBezTo>
                <a:cubicBezTo>
                  <a:pt x="14" y="383"/>
                  <a:pt x="19" y="432"/>
                  <a:pt x="32" y="482"/>
                </a:cubicBezTo>
                <a:cubicBezTo>
                  <a:pt x="32" y="495"/>
                  <a:pt x="37" y="509"/>
                  <a:pt x="41" y="522"/>
                </a:cubicBezTo>
                <a:cubicBezTo>
                  <a:pt x="41" y="540"/>
                  <a:pt x="50" y="558"/>
                  <a:pt x="64" y="572"/>
                </a:cubicBezTo>
                <a:cubicBezTo>
                  <a:pt x="73" y="581"/>
                  <a:pt x="82" y="594"/>
                  <a:pt x="91" y="603"/>
                </a:cubicBezTo>
                <a:cubicBezTo>
                  <a:pt x="100" y="608"/>
                  <a:pt x="104" y="612"/>
                  <a:pt x="113" y="617"/>
                </a:cubicBezTo>
                <a:cubicBezTo>
                  <a:pt x="127" y="621"/>
                  <a:pt x="136" y="626"/>
                  <a:pt x="145" y="630"/>
                </a:cubicBezTo>
                <a:lnTo>
                  <a:pt x="149" y="630"/>
                </a:lnTo>
                <a:cubicBezTo>
                  <a:pt x="176" y="639"/>
                  <a:pt x="203" y="644"/>
                  <a:pt x="230" y="644"/>
                </a:cubicBezTo>
                <a:lnTo>
                  <a:pt x="307" y="648"/>
                </a:lnTo>
                <a:cubicBezTo>
                  <a:pt x="356" y="648"/>
                  <a:pt x="406" y="648"/>
                  <a:pt x="455" y="653"/>
                </a:cubicBezTo>
                <a:lnTo>
                  <a:pt x="424" y="653"/>
                </a:lnTo>
                <a:cubicBezTo>
                  <a:pt x="487" y="657"/>
                  <a:pt x="545" y="662"/>
                  <a:pt x="608" y="666"/>
                </a:cubicBezTo>
                <a:lnTo>
                  <a:pt x="639" y="666"/>
                </a:lnTo>
                <a:cubicBezTo>
                  <a:pt x="693" y="666"/>
                  <a:pt x="752" y="657"/>
                  <a:pt x="815" y="653"/>
                </a:cubicBezTo>
                <a:cubicBezTo>
                  <a:pt x="905" y="644"/>
                  <a:pt x="995" y="626"/>
                  <a:pt x="1085" y="612"/>
                </a:cubicBezTo>
                <a:lnTo>
                  <a:pt x="1058" y="612"/>
                </a:lnTo>
                <a:lnTo>
                  <a:pt x="1089" y="608"/>
                </a:lnTo>
                <a:cubicBezTo>
                  <a:pt x="1134" y="599"/>
                  <a:pt x="1179" y="590"/>
                  <a:pt x="1229" y="576"/>
                </a:cubicBezTo>
                <a:cubicBezTo>
                  <a:pt x="1265" y="558"/>
                  <a:pt x="1301" y="536"/>
                  <a:pt x="1332" y="504"/>
                </a:cubicBezTo>
                <a:cubicBezTo>
                  <a:pt x="1337" y="505"/>
                  <a:pt x="1342" y="506"/>
                  <a:pt x="1348" y="506"/>
                </a:cubicBezTo>
                <a:cubicBezTo>
                  <a:pt x="1362" y="506"/>
                  <a:pt x="1378" y="502"/>
                  <a:pt x="1391" y="495"/>
                </a:cubicBezTo>
                <a:cubicBezTo>
                  <a:pt x="1404" y="486"/>
                  <a:pt x="1418" y="468"/>
                  <a:pt x="1422" y="450"/>
                </a:cubicBezTo>
                <a:cubicBezTo>
                  <a:pt x="1427" y="432"/>
                  <a:pt x="1422" y="410"/>
                  <a:pt x="1413" y="392"/>
                </a:cubicBezTo>
                <a:lnTo>
                  <a:pt x="1409" y="387"/>
                </a:lnTo>
                <a:lnTo>
                  <a:pt x="1409" y="383"/>
                </a:lnTo>
                <a:lnTo>
                  <a:pt x="1404" y="374"/>
                </a:lnTo>
                <a:cubicBezTo>
                  <a:pt x="1404" y="360"/>
                  <a:pt x="1404" y="347"/>
                  <a:pt x="1400" y="333"/>
                </a:cubicBezTo>
                <a:cubicBezTo>
                  <a:pt x="1395" y="320"/>
                  <a:pt x="1391" y="311"/>
                  <a:pt x="1382" y="297"/>
                </a:cubicBezTo>
                <a:cubicBezTo>
                  <a:pt x="1377" y="288"/>
                  <a:pt x="1368" y="275"/>
                  <a:pt x="1355" y="270"/>
                </a:cubicBezTo>
                <a:cubicBezTo>
                  <a:pt x="1337" y="216"/>
                  <a:pt x="1319" y="167"/>
                  <a:pt x="1305" y="113"/>
                </a:cubicBezTo>
                <a:cubicBezTo>
                  <a:pt x="1305" y="104"/>
                  <a:pt x="1301" y="95"/>
                  <a:pt x="1301" y="86"/>
                </a:cubicBezTo>
                <a:cubicBezTo>
                  <a:pt x="1292" y="68"/>
                  <a:pt x="1278" y="50"/>
                  <a:pt x="1265" y="36"/>
                </a:cubicBezTo>
                <a:cubicBezTo>
                  <a:pt x="1256" y="23"/>
                  <a:pt x="1242" y="14"/>
                  <a:pt x="1224" y="9"/>
                </a:cubicBezTo>
                <a:cubicBezTo>
                  <a:pt x="1215" y="5"/>
                  <a:pt x="1206" y="5"/>
                  <a:pt x="1197"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1" name="Google Shape;2116;p36">
            <a:extLst>
              <a:ext uri="{FF2B5EF4-FFF2-40B4-BE49-F238E27FC236}">
                <a16:creationId xmlns:a16="http://schemas.microsoft.com/office/drawing/2014/main" id="{531D8309-98BF-4201-AE19-5AD95378587E}"/>
              </a:ext>
            </a:extLst>
          </p:cNvPr>
          <p:cNvSpPr/>
          <p:nvPr/>
        </p:nvSpPr>
        <p:spPr>
          <a:xfrm>
            <a:off x="15118551" y="10624586"/>
            <a:ext cx="180942" cy="34580"/>
          </a:xfrm>
          <a:custGeom>
            <a:avLst/>
            <a:gdLst/>
            <a:ahLst/>
            <a:cxnLst/>
            <a:rect l="l" t="t" r="r" b="b"/>
            <a:pathLst>
              <a:path w="968" h="185" extrusionOk="0">
                <a:moveTo>
                  <a:pt x="927" y="0"/>
                </a:moveTo>
                <a:cubicBezTo>
                  <a:pt x="868" y="18"/>
                  <a:pt x="814" y="36"/>
                  <a:pt x="756" y="50"/>
                </a:cubicBezTo>
                <a:lnTo>
                  <a:pt x="675" y="77"/>
                </a:lnTo>
                <a:cubicBezTo>
                  <a:pt x="639" y="86"/>
                  <a:pt x="603" y="95"/>
                  <a:pt x="567" y="104"/>
                </a:cubicBezTo>
                <a:cubicBezTo>
                  <a:pt x="531" y="108"/>
                  <a:pt x="495" y="113"/>
                  <a:pt x="459" y="117"/>
                </a:cubicBezTo>
                <a:cubicBezTo>
                  <a:pt x="387" y="117"/>
                  <a:pt x="315" y="122"/>
                  <a:pt x="248" y="122"/>
                </a:cubicBezTo>
                <a:cubicBezTo>
                  <a:pt x="176" y="122"/>
                  <a:pt x="104" y="117"/>
                  <a:pt x="32" y="113"/>
                </a:cubicBezTo>
                <a:cubicBezTo>
                  <a:pt x="18" y="113"/>
                  <a:pt x="0" y="126"/>
                  <a:pt x="0" y="144"/>
                </a:cubicBezTo>
                <a:cubicBezTo>
                  <a:pt x="0" y="158"/>
                  <a:pt x="14" y="176"/>
                  <a:pt x="32" y="176"/>
                </a:cubicBezTo>
                <a:lnTo>
                  <a:pt x="126" y="180"/>
                </a:lnTo>
                <a:cubicBezTo>
                  <a:pt x="153" y="180"/>
                  <a:pt x="180" y="185"/>
                  <a:pt x="207" y="185"/>
                </a:cubicBezTo>
                <a:lnTo>
                  <a:pt x="450" y="185"/>
                </a:lnTo>
                <a:cubicBezTo>
                  <a:pt x="481" y="185"/>
                  <a:pt x="508" y="180"/>
                  <a:pt x="535" y="176"/>
                </a:cubicBezTo>
                <a:cubicBezTo>
                  <a:pt x="580" y="171"/>
                  <a:pt x="625" y="162"/>
                  <a:pt x="666" y="149"/>
                </a:cubicBezTo>
                <a:lnTo>
                  <a:pt x="715" y="140"/>
                </a:lnTo>
                <a:lnTo>
                  <a:pt x="940" y="72"/>
                </a:lnTo>
                <a:cubicBezTo>
                  <a:pt x="949" y="72"/>
                  <a:pt x="958" y="63"/>
                  <a:pt x="963" y="59"/>
                </a:cubicBezTo>
                <a:cubicBezTo>
                  <a:pt x="967" y="50"/>
                  <a:pt x="967" y="41"/>
                  <a:pt x="967" y="32"/>
                </a:cubicBezTo>
                <a:cubicBezTo>
                  <a:pt x="963" y="14"/>
                  <a:pt x="949" y="5"/>
                  <a:pt x="936" y="5"/>
                </a:cubicBezTo>
                <a:lnTo>
                  <a:pt x="927" y="5"/>
                </a:lnTo>
                <a:lnTo>
                  <a:pt x="927"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2" name="Google Shape;2117;p36">
            <a:extLst>
              <a:ext uri="{FF2B5EF4-FFF2-40B4-BE49-F238E27FC236}">
                <a16:creationId xmlns:a16="http://schemas.microsoft.com/office/drawing/2014/main" id="{35746F7F-64FF-44A8-A393-5614C027B31B}"/>
              </a:ext>
            </a:extLst>
          </p:cNvPr>
          <p:cNvSpPr/>
          <p:nvPr/>
        </p:nvSpPr>
        <p:spPr>
          <a:xfrm>
            <a:off x="13023882" y="3191742"/>
            <a:ext cx="2444592" cy="1623248"/>
          </a:xfrm>
          <a:custGeom>
            <a:avLst/>
            <a:gdLst/>
            <a:ahLst/>
            <a:cxnLst/>
            <a:rect l="l" t="t" r="r" b="b"/>
            <a:pathLst>
              <a:path w="13078" h="8684" extrusionOk="0">
                <a:moveTo>
                  <a:pt x="2519" y="1"/>
                </a:moveTo>
                <a:lnTo>
                  <a:pt x="2519" y="5"/>
                </a:lnTo>
                <a:cubicBezTo>
                  <a:pt x="2479" y="5"/>
                  <a:pt x="2434" y="10"/>
                  <a:pt x="2393" y="14"/>
                </a:cubicBezTo>
                <a:lnTo>
                  <a:pt x="2362" y="19"/>
                </a:lnTo>
                <a:cubicBezTo>
                  <a:pt x="2294" y="23"/>
                  <a:pt x="2231" y="32"/>
                  <a:pt x="2164" y="50"/>
                </a:cubicBezTo>
                <a:cubicBezTo>
                  <a:pt x="2060" y="77"/>
                  <a:pt x="1961" y="113"/>
                  <a:pt x="1863" y="154"/>
                </a:cubicBezTo>
                <a:cubicBezTo>
                  <a:pt x="1804" y="181"/>
                  <a:pt x="1746" y="212"/>
                  <a:pt x="1687" y="239"/>
                </a:cubicBezTo>
                <a:lnTo>
                  <a:pt x="1597" y="284"/>
                </a:lnTo>
                <a:lnTo>
                  <a:pt x="1575" y="298"/>
                </a:lnTo>
                <a:cubicBezTo>
                  <a:pt x="1539" y="311"/>
                  <a:pt x="1507" y="329"/>
                  <a:pt x="1476" y="347"/>
                </a:cubicBezTo>
                <a:cubicBezTo>
                  <a:pt x="1453" y="361"/>
                  <a:pt x="1426" y="374"/>
                  <a:pt x="1404" y="388"/>
                </a:cubicBezTo>
                <a:lnTo>
                  <a:pt x="1354" y="415"/>
                </a:lnTo>
                <a:cubicBezTo>
                  <a:pt x="1296" y="451"/>
                  <a:pt x="1242" y="491"/>
                  <a:pt x="1188" y="541"/>
                </a:cubicBezTo>
                <a:cubicBezTo>
                  <a:pt x="1165" y="559"/>
                  <a:pt x="1143" y="577"/>
                  <a:pt x="1120" y="595"/>
                </a:cubicBezTo>
                <a:cubicBezTo>
                  <a:pt x="1075" y="626"/>
                  <a:pt x="1026" y="658"/>
                  <a:pt x="972" y="680"/>
                </a:cubicBezTo>
                <a:cubicBezTo>
                  <a:pt x="949" y="694"/>
                  <a:pt x="931" y="721"/>
                  <a:pt x="927" y="752"/>
                </a:cubicBezTo>
                <a:cubicBezTo>
                  <a:pt x="918" y="757"/>
                  <a:pt x="904" y="766"/>
                  <a:pt x="895" y="775"/>
                </a:cubicBezTo>
                <a:cubicBezTo>
                  <a:pt x="855" y="811"/>
                  <a:pt x="814" y="847"/>
                  <a:pt x="778" y="892"/>
                </a:cubicBezTo>
                <a:lnTo>
                  <a:pt x="765" y="910"/>
                </a:lnTo>
                <a:lnTo>
                  <a:pt x="706" y="977"/>
                </a:lnTo>
                <a:cubicBezTo>
                  <a:pt x="648" y="1045"/>
                  <a:pt x="585" y="1112"/>
                  <a:pt x="535" y="1180"/>
                </a:cubicBezTo>
                <a:cubicBezTo>
                  <a:pt x="513" y="1207"/>
                  <a:pt x="495" y="1238"/>
                  <a:pt x="477" y="1265"/>
                </a:cubicBezTo>
                <a:cubicBezTo>
                  <a:pt x="463" y="1288"/>
                  <a:pt x="454" y="1306"/>
                  <a:pt x="445" y="1324"/>
                </a:cubicBezTo>
                <a:lnTo>
                  <a:pt x="432" y="1342"/>
                </a:lnTo>
                <a:cubicBezTo>
                  <a:pt x="405" y="1400"/>
                  <a:pt x="378" y="1450"/>
                  <a:pt x="351" y="1503"/>
                </a:cubicBezTo>
                <a:cubicBezTo>
                  <a:pt x="324" y="1557"/>
                  <a:pt x="301" y="1602"/>
                  <a:pt x="279" y="1647"/>
                </a:cubicBezTo>
                <a:cubicBezTo>
                  <a:pt x="257" y="1697"/>
                  <a:pt x="243" y="1737"/>
                  <a:pt x="221" y="1782"/>
                </a:cubicBezTo>
                <a:lnTo>
                  <a:pt x="207" y="1818"/>
                </a:lnTo>
                <a:cubicBezTo>
                  <a:pt x="203" y="1836"/>
                  <a:pt x="198" y="1850"/>
                  <a:pt x="194" y="1863"/>
                </a:cubicBezTo>
                <a:lnTo>
                  <a:pt x="185" y="1886"/>
                </a:lnTo>
                <a:lnTo>
                  <a:pt x="158" y="1967"/>
                </a:lnTo>
                <a:lnTo>
                  <a:pt x="131" y="2048"/>
                </a:lnTo>
                <a:lnTo>
                  <a:pt x="126" y="2061"/>
                </a:lnTo>
                <a:cubicBezTo>
                  <a:pt x="108" y="2111"/>
                  <a:pt x="95" y="2156"/>
                  <a:pt x="81" y="2205"/>
                </a:cubicBezTo>
                <a:lnTo>
                  <a:pt x="63" y="2286"/>
                </a:lnTo>
                <a:lnTo>
                  <a:pt x="50" y="2363"/>
                </a:lnTo>
                <a:cubicBezTo>
                  <a:pt x="36" y="2417"/>
                  <a:pt x="27" y="2475"/>
                  <a:pt x="18" y="2529"/>
                </a:cubicBezTo>
                <a:cubicBezTo>
                  <a:pt x="9" y="2597"/>
                  <a:pt x="9" y="2664"/>
                  <a:pt x="5" y="2732"/>
                </a:cubicBezTo>
                <a:cubicBezTo>
                  <a:pt x="0" y="2799"/>
                  <a:pt x="0" y="2853"/>
                  <a:pt x="0" y="2912"/>
                </a:cubicBezTo>
                <a:lnTo>
                  <a:pt x="0" y="2966"/>
                </a:lnTo>
                <a:cubicBezTo>
                  <a:pt x="0" y="3002"/>
                  <a:pt x="0" y="3042"/>
                  <a:pt x="5" y="3083"/>
                </a:cubicBezTo>
                <a:cubicBezTo>
                  <a:pt x="9" y="3141"/>
                  <a:pt x="14" y="3199"/>
                  <a:pt x="18" y="3258"/>
                </a:cubicBezTo>
                <a:cubicBezTo>
                  <a:pt x="23" y="3343"/>
                  <a:pt x="36" y="3429"/>
                  <a:pt x="59" y="3514"/>
                </a:cubicBezTo>
                <a:cubicBezTo>
                  <a:pt x="77" y="3586"/>
                  <a:pt x="95" y="3663"/>
                  <a:pt x="117" y="3739"/>
                </a:cubicBezTo>
                <a:cubicBezTo>
                  <a:pt x="144" y="3811"/>
                  <a:pt x="176" y="3888"/>
                  <a:pt x="207" y="3960"/>
                </a:cubicBezTo>
                <a:cubicBezTo>
                  <a:pt x="243" y="4032"/>
                  <a:pt x="279" y="4108"/>
                  <a:pt x="319" y="4185"/>
                </a:cubicBezTo>
                <a:cubicBezTo>
                  <a:pt x="355" y="4257"/>
                  <a:pt x="396" y="4324"/>
                  <a:pt x="436" y="4392"/>
                </a:cubicBezTo>
                <a:cubicBezTo>
                  <a:pt x="481" y="4450"/>
                  <a:pt x="531" y="4509"/>
                  <a:pt x="580" y="4558"/>
                </a:cubicBezTo>
                <a:lnTo>
                  <a:pt x="589" y="4572"/>
                </a:lnTo>
                <a:cubicBezTo>
                  <a:pt x="639" y="4626"/>
                  <a:pt x="697" y="4675"/>
                  <a:pt x="756" y="4716"/>
                </a:cubicBezTo>
                <a:lnTo>
                  <a:pt x="855" y="4778"/>
                </a:lnTo>
                <a:lnTo>
                  <a:pt x="945" y="4837"/>
                </a:lnTo>
                <a:cubicBezTo>
                  <a:pt x="1003" y="4877"/>
                  <a:pt x="1048" y="4904"/>
                  <a:pt x="1102" y="4931"/>
                </a:cubicBezTo>
                <a:cubicBezTo>
                  <a:pt x="1138" y="4954"/>
                  <a:pt x="1179" y="4972"/>
                  <a:pt x="1219" y="4994"/>
                </a:cubicBezTo>
                <a:lnTo>
                  <a:pt x="1260" y="5012"/>
                </a:lnTo>
                <a:cubicBezTo>
                  <a:pt x="1318" y="5039"/>
                  <a:pt x="1372" y="5062"/>
                  <a:pt x="1435" y="5084"/>
                </a:cubicBezTo>
                <a:cubicBezTo>
                  <a:pt x="1467" y="5093"/>
                  <a:pt x="1498" y="5102"/>
                  <a:pt x="1534" y="5107"/>
                </a:cubicBezTo>
                <a:lnTo>
                  <a:pt x="1566" y="5111"/>
                </a:lnTo>
                <a:cubicBezTo>
                  <a:pt x="1606" y="5120"/>
                  <a:pt x="1651" y="5129"/>
                  <a:pt x="1692" y="5134"/>
                </a:cubicBezTo>
                <a:cubicBezTo>
                  <a:pt x="1719" y="5138"/>
                  <a:pt x="1741" y="5143"/>
                  <a:pt x="1768" y="5147"/>
                </a:cubicBezTo>
                <a:lnTo>
                  <a:pt x="1804" y="5156"/>
                </a:lnTo>
                <a:cubicBezTo>
                  <a:pt x="1890" y="5174"/>
                  <a:pt x="1975" y="5183"/>
                  <a:pt x="2065" y="5188"/>
                </a:cubicBezTo>
                <a:lnTo>
                  <a:pt x="2083" y="5188"/>
                </a:lnTo>
                <a:cubicBezTo>
                  <a:pt x="2128" y="5188"/>
                  <a:pt x="2173" y="5183"/>
                  <a:pt x="2218" y="5179"/>
                </a:cubicBezTo>
                <a:lnTo>
                  <a:pt x="2245" y="5179"/>
                </a:lnTo>
                <a:cubicBezTo>
                  <a:pt x="2281" y="5179"/>
                  <a:pt x="2317" y="5174"/>
                  <a:pt x="2357" y="5170"/>
                </a:cubicBezTo>
                <a:cubicBezTo>
                  <a:pt x="2411" y="5161"/>
                  <a:pt x="2465" y="5152"/>
                  <a:pt x="2519" y="5138"/>
                </a:cubicBezTo>
                <a:cubicBezTo>
                  <a:pt x="2555" y="5129"/>
                  <a:pt x="2587" y="5116"/>
                  <a:pt x="2623" y="5098"/>
                </a:cubicBezTo>
                <a:lnTo>
                  <a:pt x="2654" y="5084"/>
                </a:lnTo>
                <a:cubicBezTo>
                  <a:pt x="2708" y="5062"/>
                  <a:pt x="2758" y="5039"/>
                  <a:pt x="2812" y="5008"/>
                </a:cubicBezTo>
                <a:cubicBezTo>
                  <a:pt x="2848" y="4985"/>
                  <a:pt x="2888" y="4963"/>
                  <a:pt x="2924" y="4931"/>
                </a:cubicBezTo>
                <a:lnTo>
                  <a:pt x="2938" y="4922"/>
                </a:lnTo>
                <a:lnTo>
                  <a:pt x="2987" y="4882"/>
                </a:lnTo>
                <a:cubicBezTo>
                  <a:pt x="2987" y="4886"/>
                  <a:pt x="2987" y="4891"/>
                  <a:pt x="2987" y="4895"/>
                </a:cubicBezTo>
                <a:cubicBezTo>
                  <a:pt x="2987" y="4958"/>
                  <a:pt x="2978" y="5021"/>
                  <a:pt x="2965" y="5080"/>
                </a:cubicBezTo>
                <a:cubicBezTo>
                  <a:pt x="2960" y="5134"/>
                  <a:pt x="2951" y="5183"/>
                  <a:pt x="2947" y="5237"/>
                </a:cubicBezTo>
                <a:cubicBezTo>
                  <a:pt x="2933" y="5359"/>
                  <a:pt x="2924" y="5480"/>
                  <a:pt x="2915" y="5602"/>
                </a:cubicBezTo>
                <a:cubicBezTo>
                  <a:pt x="2902" y="5759"/>
                  <a:pt x="2897" y="5881"/>
                  <a:pt x="2897" y="6002"/>
                </a:cubicBezTo>
                <a:cubicBezTo>
                  <a:pt x="2897" y="6088"/>
                  <a:pt x="2897" y="6173"/>
                  <a:pt x="2902" y="6254"/>
                </a:cubicBezTo>
                <a:lnTo>
                  <a:pt x="2902" y="6367"/>
                </a:lnTo>
                <a:cubicBezTo>
                  <a:pt x="2902" y="6497"/>
                  <a:pt x="2911" y="6623"/>
                  <a:pt x="2924" y="6749"/>
                </a:cubicBezTo>
                <a:cubicBezTo>
                  <a:pt x="2938" y="6875"/>
                  <a:pt x="2960" y="6996"/>
                  <a:pt x="2987" y="7118"/>
                </a:cubicBezTo>
                <a:cubicBezTo>
                  <a:pt x="3014" y="7230"/>
                  <a:pt x="3046" y="7343"/>
                  <a:pt x="3082" y="7469"/>
                </a:cubicBezTo>
                <a:lnTo>
                  <a:pt x="3104" y="7532"/>
                </a:lnTo>
                <a:cubicBezTo>
                  <a:pt x="3131" y="7617"/>
                  <a:pt x="3158" y="7707"/>
                  <a:pt x="3194" y="7793"/>
                </a:cubicBezTo>
                <a:cubicBezTo>
                  <a:pt x="3244" y="7928"/>
                  <a:pt x="3302" y="8053"/>
                  <a:pt x="3379" y="8175"/>
                </a:cubicBezTo>
                <a:cubicBezTo>
                  <a:pt x="3397" y="8202"/>
                  <a:pt x="3415" y="8229"/>
                  <a:pt x="3433" y="8260"/>
                </a:cubicBezTo>
                <a:cubicBezTo>
                  <a:pt x="3455" y="8296"/>
                  <a:pt x="3487" y="8323"/>
                  <a:pt x="3518" y="8341"/>
                </a:cubicBezTo>
                <a:cubicBezTo>
                  <a:pt x="3536" y="8346"/>
                  <a:pt x="3558" y="8350"/>
                  <a:pt x="3576" y="8350"/>
                </a:cubicBezTo>
                <a:cubicBezTo>
                  <a:pt x="3590" y="8350"/>
                  <a:pt x="3599" y="8350"/>
                  <a:pt x="3612" y="8346"/>
                </a:cubicBezTo>
                <a:cubicBezTo>
                  <a:pt x="3644" y="8332"/>
                  <a:pt x="3666" y="8310"/>
                  <a:pt x="3680" y="8283"/>
                </a:cubicBezTo>
                <a:cubicBezTo>
                  <a:pt x="3693" y="8251"/>
                  <a:pt x="3698" y="8211"/>
                  <a:pt x="3689" y="8175"/>
                </a:cubicBezTo>
                <a:cubicBezTo>
                  <a:pt x="3684" y="8152"/>
                  <a:pt x="3680" y="8125"/>
                  <a:pt x="3671" y="8103"/>
                </a:cubicBezTo>
                <a:lnTo>
                  <a:pt x="3666" y="8062"/>
                </a:lnTo>
                <a:cubicBezTo>
                  <a:pt x="3644" y="7964"/>
                  <a:pt x="3630" y="7878"/>
                  <a:pt x="3617" y="7797"/>
                </a:cubicBezTo>
                <a:cubicBezTo>
                  <a:pt x="3608" y="7712"/>
                  <a:pt x="3599" y="7626"/>
                  <a:pt x="3603" y="7541"/>
                </a:cubicBezTo>
                <a:cubicBezTo>
                  <a:pt x="3612" y="7473"/>
                  <a:pt x="3626" y="7401"/>
                  <a:pt x="3648" y="7338"/>
                </a:cubicBezTo>
                <a:cubicBezTo>
                  <a:pt x="3671" y="7271"/>
                  <a:pt x="3698" y="7208"/>
                  <a:pt x="3734" y="7149"/>
                </a:cubicBezTo>
                <a:lnTo>
                  <a:pt x="3734" y="7149"/>
                </a:lnTo>
                <a:lnTo>
                  <a:pt x="3720" y="7167"/>
                </a:lnTo>
                <a:cubicBezTo>
                  <a:pt x="3725" y="7158"/>
                  <a:pt x="3729" y="7154"/>
                  <a:pt x="3734" y="7149"/>
                </a:cubicBezTo>
                <a:lnTo>
                  <a:pt x="3734" y="7149"/>
                </a:lnTo>
                <a:cubicBezTo>
                  <a:pt x="3734" y="7149"/>
                  <a:pt x="3734" y="7149"/>
                  <a:pt x="3734" y="7149"/>
                </a:cubicBezTo>
                <a:cubicBezTo>
                  <a:pt x="3779" y="7082"/>
                  <a:pt x="3828" y="7019"/>
                  <a:pt x="3887" y="6956"/>
                </a:cubicBezTo>
                <a:cubicBezTo>
                  <a:pt x="3900" y="6942"/>
                  <a:pt x="3918" y="6929"/>
                  <a:pt x="3936" y="6920"/>
                </a:cubicBezTo>
                <a:cubicBezTo>
                  <a:pt x="3954" y="6906"/>
                  <a:pt x="3972" y="6897"/>
                  <a:pt x="3990" y="6888"/>
                </a:cubicBezTo>
                <a:cubicBezTo>
                  <a:pt x="4035" y="6866"/>
                  <a:pt x="4080" y="6843"/>
                  <a:pt x="4125" y="6830"/>
                </a:cubicBezTo>
                <a:cubicBezTo>
                  <a:pt x="4175" y="6825"/>
                  <a:pt x="4224" y="6821"/>
                  <a:pt x="4278" y="6816"/>
                </a:cubicBezTo>
                <a:lnTo>
                  <a:pt x="4292" y="6816"/>
                </a:lnTo>
                <a:cubicBezTo>
                  <a:pt x="4332" y="6812"/>
                  <a:pt x="4368" y="6807"/>
                  <a:pt x="4409" y="6807"/>
                </a:cubicBezTo>
                <a:lnTo>
                  <a:pt x="4422" y="6807"/>
                </a:lnTo>
                <a:cubicBezTo>
                  <a:pt x="4445" y="6812"/>
                  <a:pt x="4463" y="6812"/>
                  <a:pt x="4481" y="6816"/>
                </a:cubicBezTo>
                <a:cubicBezTo>
                  <a:pt x="4499" y="6825"/>
                  <a:pt x="4517" y="6834"/>
                  <a:pt x="4530" y="6843"/>
                </a:cubicBezTo>
                <a:cubicBezTo>
                  <a:pt x="4544" y="6866"/>
                  <a:pt x="4562" y="6884"/>
                  <a:pt x="4580" y="6902"/>
                </a:cubicBezTo>
                <a:cubicBezTo>
                  <a:pt x="4602" y="6924"/>
                  <a:pt x="4629" y="6942"/>
                  <a:pt x="4652" y="6960"/>
                </a:cubicBezTo>
                <a:cubicBezTo>
                  <a:pt x="4706" y="7001"/>
                  <a:pt x="4764" y="7032"/>
                  <a:pt x="4832" y="7046"/>
                </a:cubicBezTo>
                <a:cubicBezTo>
                  <a:pt x="4872" y="7056"/>
                  <a:pt x="4915" y="7061"/>
                  <a:pt x="4957" y="7061"/>
                </a:cubicBezTo>
                <a:cubicBezTo>
                  <a:pt x="4971" y="7061"/>
                  <a:pt x="4985" y="7060"/>
                  <a:pt x="4998" y="7059"/>
                </a:cubicBezTo>
                <a:lnTo>
                  <a:pt x="5021" y="7059"/>
                </a:lnTo>
                <a:cubicBezTo>
                  <a:pt x="5043" y="7064"/>
                  <a:pt x="5061" y="7068"/>
                  <a:pt x="5084" y="7068"/>
                </a:cubicBezTo>
                <a:cubicBezTo>
                  <a:pt x="5102" y="7068"/>
                  <a:pt x="5119" y="7064"/>
                  <a:pt x="5133" y="7050"/>
                </a:cubicBezTo>
                <a:lnTo>
                  <a:pt x="5173" y="7046"/>
                </a:lnTo>
                <a:cubicBezTo>
                  <a:pt x="5223" y="7037"/>
                  <a:pt x="5268" y="7023"/>
                  <a:pt x="5317" y="7010"/>
                </a:cubicBezTo>
                <a:lnTo>
                  <a:pt x="5344" y="7001"/>
                </a:lnTo>
                <a:cubicBezTo>
                  <a:pt x="5362" y="6996"/>
                  <a:pt x="5385" y="6992"/>
                  <a:pt x="5403" y="6983"/>
                </a:cubicBezTo>
                <a:cubicBezTo>
                  <a:pt x="5439" y="6969"/>
                  <a:pt x="5475" y="6951"/>
                  <a:pt x="5506" y="6929"/>
                </a:cubicBezTo>
                <a:cubicBezTo>
                  <a:pt x="5538" y="6911"/>
                  <a:pt x="5569" y="6893"/>
                  <a:pt x="5601" y="6870"/>
                </a:cubicBezTo>
                <a:cubicBezTo>
                  <a:pt x="5619" y="6852"/>
                  <a:pt x="5641" y="6834"/>
                  <a:pt x="5655" y="6821"/>
                </a:cubicBezTo>
                <a:cubicBezTo>
                  <a:pt x="5673" y="6803"/>
                  <a:pt x="5691" y="6789"/>
                  <a:pt x="5709" y="6776"/>
                </a:cubicBezTo>
                <a:cubicBezTo>
                  <a:pt x="5722" y="6762"/>
                  <a:pt x="5740" y="6749"/>
                  <a:pt x="5754" y="6735"/>
                </a:cubicBezTo>
                <a:cubicBezTo>
                  <a:pt x="5767" y="6726"/>
                  <a:pt x="5794" y="6704"/>
                  <a:pt x="5817" y="6686"/>
                </a:cubicBezTo>
                <a:cubicBezTo>
                  <a:pt x="5866" y="6645"/>
                  <a:pt x="5916" y="6600"/>
                  <a:pt x="5965" y="6551"/>
                </a:cubicBezTo>
                <a:lnTo>
                  <a:pt x="6019" y="6497"/>
                </a:lnTo>
                <a:cubicBezTo>
                  <a:pt x="6046" y="6474"/>
                  <a:pt x="6069" y="6447"/>
                  <a:pt x="6096" y="6425"/>
                </a:cubicBezTo>
                <a:lnTo>
                  <a:pt x="6141" y="6384"/>
                </a:lnTo>
                <a:lnTo>
                  <a:pt x="6154" y="6371"/>
                </a:lnTo>
                <a:lnTo>
                  <a:pt x="6172" y="6358"/>
                </a:lnTo>
                <a:cubicBezTo>
                  <a:pt x="6213" y="6322"/>
                  <a:pt x="6253" y="6281"/>
                  <a:pt x="6289" y="6236"/>
                </a:cubicBezTo>
                <a:cubicBezTo>
                  <a:pt x="6307" y="6218"/>
                  <a:pt x="6325" y="6196"/>
                  <a:pt x="6343" y="6178"/>
                </a:cubicBezTo>
                <a:cubicBezTo>
                  <a:pt x="6361" y="6155"/>
                  <a:pt x="6379" y="6133"/>
                  <a:pt x="6397" y="6115"/>
                </a:cubicBezTo>
                <a:cubicBezTo>
                  <a:pt x="6447" y="6056"/>
                  <a:pt x="6492" y="5998"/>
                  <a:pt x="6541" y="5939"/>
                </a:cubicBezTo>
                <a:lnTo>
                  <a:pt x="6604" y="5863"/>
                </a:lnTo>
                <a:cubicBezTo>
                  <a:pt x="6631" y="5831"/>
                  <a:pt x="6658" y="5800"/>
                  <a:pt x="6685" y="5768"/>
                </a:cubicBezTo>
                <a:lnTo>
                  <a:pt x="6717" y="5737"/>
                </a:lnTo>
                <a:cubicBezTo>
                  <a:pt x="6752" y="5696"/>
                  <a:pt x="6784" y="5656"/>
                  <a:pt x="6820" y="5615"/>
                </a:cubicBezTo>
                <a:lnTo>
                  <a:pt x="6851" y="5575"/>
                </a:lnTo>
                <a:cubicBezTo>
                  <a:pt x="6874" y="5543"/>
                  <a:pt x="6896" y="5512"/>
                  <a:pt x="6919" y="5485"/>
                </a:cubicBezTo>
                <a:cubicBezTo>
                  <a:pt x="6946" y="5453"/>
                  <a:pt x="6982" y="5408"/>
                  <a:pt x="7013" y="5368"/>
                </a:cubicBezTo>
                <a:cubicBezTo>
                  <a:pt x="7049" y="5309"/>
                  <a:pt x="7090" y="5251"/>
                  <a:pt x="7135" y="5197"/>
                </a:cubicBezTo>
                <a:cubicBezTo>
                  <a:pt x="7180" y="5143"/>
                  <a:pt x="7225" y="5084"/>
                  <a:pt x="7265" y="5030"/>
                </a:cubicBezTo>
                <a:cubicBezTo>
                  <a:pt x="7288" y="4999"/>
                  <a:pt x="7315" y="4963"/>
                  <a:pt x="7337" y="4931"/>
                </a:cubicBezTo>
                <a:cubicBezTo>
                  <a:pt x="7364" y="4900"/>
                  <a:pt x="7378" y="4882"/>
                  <a:pt x="7400" y="4855"/>
                </a:cubicBezTo>
                <a:cubicBezTo>
                  <a:pt x="7441" y="4796"/>
                  <a:pt x="7477" y="4743"/>
                  <a:pt x="7513" y="4684"/>
                </a:cubicBezTo>
                <a:lnTo>
                  <a:pt x="7526" y="4662"/>
                </a:lnTo>
                <a:lnTo>
                  <a:pt x="7558" y="4617"/>
                </a:lnTo>
                <a:cubicBezTo>
                  <a:pt x="7612" y="4531"/>
                  <a:pt x="7684" y="4419"/>
                  <a:pt x="7751" y="4302"/>
                </a:cubicBezTo>
                <a:cubicBezTo>
                  <a:pt x="7774" y="4252"/>
                  <a:pt x="7805" y="4207"/>
                  <a:pt x="7832" y="4162"/>
                </a:cubicBezTo>
                <a:cubicBezTo>
                  <a:pt x="7859" y="4117"/>
                  <a:pt x="7886" y="4068"/>
                  <a:pt x="7918" y="4018"/>
                </a:cubicBezTo>
                <a:cubicBezTo>
                  <a:pt x="7945" y="3969"/>
                  <a:pt x="7976" y="3901"/>
                  <a:pt x="8008" y="3843"/>
                </a:cubicBezTo>
                <a:cubicBezTo>
                  <a:pt x="8030" y="3793"/>
                  <a:pt x="8053" y="3748"/>
                  <a:pt x="8075" y="3703"/>
                </a:cubicBezTo>
                <a:cubicBezTo>
                  <a:pt x="8129" y="3604"/>
                  <a:pt x="8174" y="3501"/>
                  <a:pt x="8206" y="3393"/>
                </a:cubicBezTo>
                <a:cubicBezTo>
                  <a:pt x="8219" y="3361"/>
                  <a:pt x="8228" y="3325"/>
                  <a:pt x="8242" y="3294"/>
                </a:cubicBezTo>
                <a:cubicBezTo>
                  <a:pt x="8264" y="3226"/>
                  <a:pt x="8287" y="3159"/>
                  <a:pt x="8305" y="3092"/>
                </a:cubicBezTo>
                <a:lnTo>
                  <a:pt x="8314" y="3065"/>
                </a:lnTo>
                <a:cubicBezTo>
                  <a:pt x="8336" y="2984"/>
                  <a:pt x="8358" y="2903"/>
                  <a:pt x="8376" y="2822"/>
                </a:cubicBezTo>
                <a:cubicBezTo>
                  <a:pt x="8390" y="2754"/>
                  <a:pt x="8399" y="2682"/>
                  <a:pt x="8403" y="2615"/>
                </a:cubicBezTo>
                <a:lnTo>
                  <a:pt x="8408" y="2543"/>
                </a:lnTo>
                <a:cubicBezTo>
                  <a:pt x="8408" y="2516"/>
                  <a:pt x="8412" y="2489"/>
                  <a:pt x="8417" y="2462"/>
                </a:cubicBezTo>
                <a:cubicBezTo>
                  <a:pt x="8421" y="2435"/>
                  <a:pt x="8426" y="2417"/>
                  <a:pt x="8430" y="2390"/>
                </a:cubicBezTo>
                <a:cubicBezTo>
                  <a:pt x="8435" y="2403"/>
                  <a:pt x="8444" y="2412"/>
                  <a:pt x="8453" y="2421"/>
                </a:cubicBezTo>
                <a:cubicBezTo>
                  <a:pt x="8475" y="2448"/>
                  <a:pt x="8493" y="2475"/>
                  <a:pt x="8511" y="2507"/>
                </a:cubicBezTo>
                <a:lnTo>
                  <a:pt x="8534" y="2543"/>
                </a:lnTo>
                <a:lnTo>
                  <a:pt x="8561" y="2579"/>
                </a:lnTo>
                <a:cubicBezTo>
                  <a:pt x="8583" y="2610"/>
                  <a:pt x="8601" y="2642"/>
                  <a:pt x="8624" y="2673"/>
                </a:cubicBezTo>
                <a:cubicBezTo>
                  <a:pt x="8655" y="2714"/>
                  <a:pt x="8682" y="2759"/>
                  <a:pt x="8714" y="2799"/>
                </a:cubicBezTo>
                <a:cubicBezTo>
                  <a:pt x="8741" y="2840"/>
                  <a:pt x="8781" y="2903"/>
                  <a:pt x="8817" y="2952"/>
                </a:cubicBezTo>
                <a:cubicBezTo>
                  <a:pt x="8957" y="3141"/>
                  <a:pt x="9105" y="3325"/>
                  <a:pt x="9267" y="3496"/>
                </a:cubicBezTo>
                <a:cubicBezTo>
                  <a:pt x="9312" y="3546"/>
                  <a:pt x="9362" y="3591"/>
                  <a:pt x="9411" y="3640"/>
                </a:cubicBezTo>
                <a:cubicBezTo>
                  <a:pt x="9429" y="3658"/>
                  <a:pt x="9447" y="3676"/>
                  <a:pt x="9465" y="3694"/>
                </a:cubicBezTo>
                <a:cubicBezTo>
                  <a:pt x="9483" y="3712"/>
                  <a:pt x="9519" y="3748"/>
                  <a:pt x="9546" y="3771"/>
                </a:cubicBezTo>
                <a:cubicBezTo>
                  <a:pt x="9645" y="3865"/>
                  <a:pt x="9753" y="3951"/>
                  <a:pt x="9866" y="4027"/>
                </a:cubicBezTo>
                <a:cubicBezTo>
                  <a:pt x="9911" y="4059"/>
                  <a:pt x="9955" y="4086"/>
                  <a:pt x="9996" y="4117"/>
                </a:cubicBezTo>
                <a:cubicBezTo>
                  <a:pt x="10032" y="4140"/>
                  <a:pt x="10068" y="4162"/>
                  <a:pt x="10099" y="4185"/>
                </a:cubicBezTo>
                <a:lnTo>
                  <a:pt x="10135" y="4212"/>
                </a:lnTo>
                <a:lnTo>
                  <a:pt x="10158" y="4225"/>
                </a:lnTo>
                <a:lnTo>
                  <a:pt x="10176" y="4239"/>
                </a:lnTo>
                <a:lnTo>
                  <a:pt x="10194" y="4252"/>
                </a:lnTo>
                <a:cubicBezTo>
                  <a:pt x="10203" y="4257"/>
                  <a:pt x="10212" y="4266"/>
                  <a:pt x="10221" y="4270"/>
                </a:cubicBezTo>
                <a:lnTo>
                  <a:pt x="10266" y="4302"/>
                </a:lnTo>
                <a:lnTo>
                  <a:pt x="10275" y="4311"/>
                </a:lnTo>
                <a:cubicBezTo>
                  <a:pt x="10297" y="4324"/>
                  <a:pt x="10320" y="4342"/>
                  <a:pt x="10342" y="4356"/>
                </a:cubicBezTo>
                <a:cubicBezTo>
                  <a:pt x="10383" y="4387"/>
                  <a:pt x="10423" y="4414"/>
                  <a:pt x="10468" y="4437"/>
                </a:cubicBezTo>
                <a:cubicBezTo>
                  <a:pt x="10500" y="4455"/>
                  <a:pt x="10536" y="4473"/>
                  <a:pt x="10567" y="4495"/>
                </a:cubicBezTo>
                <a:lnTo>
                  <a:pt x="10599" y="4509"/>
                </a:lnTo>
                <a:cubicBezTo>
                  <a:pt x="10684" y="4554"/>
                  <a:pt x="10765" y="4599"/>
                  <a:pt x="10842" y="4653"/>
                </a:cubicBezTo>
                <a:cubicBezTo>
                  <a:pt x="10887" y="4684"/>
                  <a:pt x="10932" y="4720"/>
                  <a:pt x="10986" y="4769"/>
                </a:cubicBezTo>
                <a:cubicBezTo>
                  <a:pt x="10972" y="4778"/>
                  <a:pt x="10963" y="4792"/>
                  <a:pt x="10963" y="4810"/>
                </a:cubicBezTo>
                <a:cubicBezTo>
                  <a:pt x="10959" y="4832"/>
                  <a:pt x="10959" y="4859"/>
                  <a:pt x="10968" y="4882"/>
                </a:cubicBezTo>
                <a:lnTo>
                  <a:pt x="10981" y="4927"/>
                </a:lnTo>
                <a:lnTo>
                  <a:pt x="10986" y="4954"/>
                </a:lnTo>
                <a:lnTo>
                  <a:pt x="10995" y="4981"/>
                </a:lnTo>
                <a:cubicBezTo>
                  <a:pt x="10999" y="5012"/>
                  <a:pt x="11008" y="5044"/>
                  <a:pt x="11017" y="5071"/>
                </a:cubicBezTo>
                <a:lnTo>
                  <a:pt x="11040" y="5156"/>
                </a:lnTo>
                <a:cubicBezTo>
                  <a:pt x="11049" y="5210"/>
                  <a:pt x="11062" y="5264"/>
                  <a:pt x="11071" y="5314"/>
                </a:cubicBezTo>
                <a:lnTo>
                  <a:pt x="11076" y="5332"/>
                </a:lnTo>
                <a:cubicBezTo>
                  <a:pt x="11085" y="5390"/>
                  <a:pt x="11098" y="5449"/>
                  <a:pt x="11112" y="5507"/>
                </a:cubicBezTo>
                <a:lnTo>
                  <a:pt x="11125" y="5548"/>
                </a:lnTo>
                <a:cubicBezTo>
                  <a:pt x="11139" y="5620"/>
                  <a:pt x="11152" y="5692"/>
                  <a:pt x="11166" y="5759"/>
                </a:cubicBezTo>
                <a:lnTo>
                  <a:pt x="11170" y="5777"/>
                </a:lnTo>
                <a:cubicBezTo>
                  <a:pt x="11170" y="5791"/>
                  <a:pt x="11175" y="5804"/>
                  <a:pt x="11175" y="5818"/>
                </a:cubicBezTo>
                <a:lnTo>
                  <a:pt x="11184" y="5858"/>
                </a:lnTo>
                <a:cubicBezTo>
                  <a:pt x="11188" y="5908"/>
                  <a:pt x="11197" y="5962"/>
                  <a:pt x="11206" y="6007"/>
                </a:cubicBezTo>
                <a:cubicBezTo>
                  <a:pt x="11211" y="6034"/>
                  <a:pt x="11215" y="6061"/>
                  <a:pt x="11224" y="6088"/>
                </a:cubicBezTo>
                <a:cubicBezTo>
                  <a:pt x="11229" y="6115"/>
                  <a:pt x="11233" y="6133"/>
                  <a:pt x="11238" y="6155"/>
                </a:cubicBezTo>
                <a:cubicBezTo>
                  <a:pt x="11247" y="6205"/>
                  <a:pt x="11251" y="6259"/>
                  <a:pt x="11256" y="6308"/>
                </a:cubicBezTo>
                <a:cubicBezTo>
                  <a:pt x="11256" y="6344"/>
                  <a:pt x="11260" y="6380"/>
                  <a:pt x="11265" y="6416"/>
                </a:cubicBezTo>
                <a:lnTo>
                  <a:pt x="11269" y="6488"/>
                </a:lnTo>
                <a:cubicBezTo>
                  <a:pt x="11278" y="6600"/>
                  <a:pt x="11287" y="6713"/>
                  <a:pt x="11296" y="6825"/>
                </a:cubicBezTo>
                <a:cubicBezTo>
                  <a:pt x="11296" y="6866"/>
                  <a:pt x="11296" y="6906"/>
                  <a:pt x="11301" y="6942"/>
                </a:cubicBezTo>
                <a:lnTo>
                  <a:pt x="11301" y="6996"/>
                </a:lnTo>
                <a:cubicBezTo>
                  <a:pt x="11301" y="7046"/>
                  <a:pt x="11301" y="7100"/>
                  <a:pt x="11305" y="7149"/>
                </a:cubicBezTo>
                <a:cubicBezTo>
                  <a:pt x="11305" y="7203"/>
                  <a:pt x="11305" y="7235"/>
                  <a:pt x="11305" y="7280"/>
                </a:cubicBezTo>
                <a:cubicBezTo>
                  <a:pt x="11305" y="7320"/>
                  <a:pt x="11305" y="7352"/>
                  <a:pt x="11301" y="7392"/>
                </a:cubicBezTo>
                <a:lnTo>
                  <a:pt x="11301" y="7410"/>
                </a:lnTo>
                <a:cubicBezTo>
                  <a:pt x="11301" y="7451"/>
                  <a:pt x="11296" y="7491"/>
                  <a:pt x="11292" y="7527"/>
                </a:cubicBezTo>
                <a:cubicBezTo>
                  <a:pt x="11283" y="7608"/>
                  <a:pt x="11265" y="7689"/>
                  <a:pt x="11247" y="7770"/>
                </a:cubicBezTo>
                <a:cubicBezTo>
                  <a:pt x="11238" y="7811"/>
                  <a:pt x="11229" y="7847"/>
                  <a:pt x="11224" y="7887"/>
                </a:cubicBezTo>
                <a:lnTo>
                  <a:pt x="11215" y="7946"/>
                </a:lnTo>
                <a:cubicBezTo>
                  <a:pt x="11206" y="7991"/>
                  <a:pt x="11197" y="8035"/>
                  <a:pt x="11184" y="8080"/>
                </a:cubicBezTo>
                <a:cubicBezTo>
                  <a:pt x="11170" y="8125"/>
                  <a:pt x="11157" y="8170"/>
                  <a:pt x="11139" y="8220"/>
                </a:cubicBezTo>
                <a:cubicBezTo>
                  <a:pt x="11125" y="8251"/>
                  <a:pt x="11112" y="8283"/>
                  <a:pt x="11094" y="8319"/>
                </a:cubicBezTo>
                <a:lnTo>
                  <a:pt x="11071" y="8341"/>
                </a:lnTo>
                <a:cubicBezTo>
                  <a:pt x="11062" y="8355"/>
                  <a:pt x="11053" y="8373"/>
                  <a:pt x="11040" y="8386"/>
                </a:cubicBezTo>
                <a:cubicBezTo>
                  <a:pt x="11035" y="8391"/>
                  <a:pt x="11031" y="8395"/>
                  <a:pt x="11026" y="8404"/>
                </a:cubicBezTo>
                <a:lnTo>
                  <a:pt x="11013" y="8413"/>
                </a:lnTo>
                <a:cubicBezTo>
                  <a:pt x="10977" y="8445"/>
                  <a:pt x="10968" y="8494"/>
                  <a:pt x="10977" y="8539"/>
                </a:cubicBezTo>
                <a:cubicBezTo>
                  <a:pt x="10995" y="8611"/>
                  <a:pt x="11067" y="8629"/>
                  <a:pt x="11121" y="8647"/>
                </a:cubicBezTo>
                <a:cubicBezTo>
                  <a:pt x="11148" y="8652"/>
                  <a:pt x="11175" y="8661"/>
                  <a:pt x="11202" y="8665"/>
                </a:cubicBezTo>
                <a:cubicBezTo>
                  <a:pt x="11265" y="8679"/>
                  <a:pt x="11332" y="8683"/>
                  <a:pt x="11400" y="8683"/>
                </a:cubicBezTo>
                <a:cubicBezTo>
                  <a:pt x="11454" y="8683"/>
                  <a:pt x="11508" y="8674"/>
                  <a:pt x="11561" y="8665"/>
                </a:cubicBezTo>
                <a:cubicBezTo>
                  <a:pt x="11588" y="8661"/>
                  <a:pt x="11615" y="8652"/>
                  <a:pt x="11642" y="8647"/>
                </a:cubicBezTo>
                <a:lnTo>
                  <a:pt x="11692" y="8634"/>
                </a:lnTo>
                <a:cubicBezTo>
                  <a:pt x="11737" y="8620"/>
                  <a:pt x="11782" y="8607"/>
                  <a:pt x="11827" y="8589"/>
                </a:cubicBezTo>
                <a:cubicBezTo>
                  <a:pt x="11881" y="8571"/>
                  <a:pt x="11944" y="8544"/>
                  <a:pt x="12002" y="8517"/>
                </a:cubicBezTo>
                <a:cubicBezTo>
                  <a:pt x="12056" y="8490"/>
                  <a:pt x="12106" y="8463"/>
                  <a:pt x="12155" y="8431"/>
                </a:cubicBezTo>
                <a:cubicBezTo>
                  <a:pt x="12178" y="8413"/>
                  <a:pt x="12205" y="8395"/>
                  <a:pt x="12227" y="8377"/>
                </a:cubicBezTo>
                <a:cubicBezTo>
                  <a:pt x="12245" y="8404"/>
                  <a:pt x="12277" y="8427"/>
                  <a:pt x="12308" y="8431"/>
                </a:cubicBezTo>
                <a:lnTo>
                  <a:pt x="12367" y="8391"/>
                </a:lnTo>
                <a:cubicBezTo>
                  <a:pt x="12389" y="8373"/>
                  <a:pt x="12421" y="8355"/>
                  <a:pt x="12443" y="8337"/>
                </a:cubicBezTo>
                <a:lnTo>
                  <a:pt x="12452" y="8328"/>
                </a:lnTo>
                <a:cubicBezTo>
                  <a:pt x="12502" y="8287"/>
                  <a:pt x="12551" y="8247"/>
                  <a:pt x="12596" y="8202"/>
                </a:cubicBezTo>
                <a:cubicBezTo>
                  <a:pt x="12659" y="8143"/>
                  <a:pt x="12718" y="8085"/>
                  <a:pt x="12776" y="8022"/>
                </a:cubicBezTo>
                <a:lnTo>
                  <a:pt x="12790" y="7999"/>
                </a:lnTo>
                <a:cubicBezTo>
                  <a:pt x="12799" y="7991"/>
                  <a:pt x="12803" y="7982"/>
                  <a:pt x="12812" y="7973"/>
                </a:cubicBezTo>
                <a:lnTo>
                  <a:pt x="12835" y="7928"/>
                </a:lnTo>
                <a:cubicBezTo>
                  <a:pt x="12857" y="7892"/>
                  <a:pt x="12880" y="7851"/>
                  <a:pt x="12902" y="7811"/>
                </a:cubicBezTo>
                <a:cubicBezTo>
                  <a:pt x="12929" y="7766"/>
                  <a:pt x="12947" y="7716"/>
                  <a:pt x="12961" y="7667"/>
                </a:cubicBezTo>
                <a:cubicBezTo>
                  <a:pt x="12974" y="7608"/>
                  <a:pt x="12988" y="7554"/>
                  <a:pt x="12997" y="7500"/>
                </a:cubicBezTo>
                <a:cubicBezTo>
                  <a:pt x="13006" y="7446"/>
                  <a:pt x="13024" y="7388"/>
                  <a:pt x="13042" y="7338"/>
                </a:cubicBezTo>
                <a:cubicBezTo>
                  <a:pt x="13060" y="7280"/>
                  <a:pt x="13073" y="7221"/>
                  <a:pt x="13078" y="7163"/>
                </a:cubicBezTo>
                <a:cubicBezTo>
                  <a:pt x="13073" y="7122"/>
                  <a:pt x="13073" y="7077"/>
                  <a:pt x="13064" y="7037"/>
                </a:cubicBezTo>
                <a:lnTo>
                  <a:pt x="13060" y="7023"/>
                </a:lnTo>
                <a:cubicBezTo>
                  <a:pt x="13055" y="6992"/>
                  <a:pt x="13051" y="6960"/>
                  <a:pt x="13042" y="6929"/>
                </a:cubicBezTo>
                <a:cubicBezTo>
                  <a:pt x="13033" y="6897"/>
                  <a:pt x="13028" y="6879"/>
                  <a:pt x="13019" y="6857"/>
                </a:cubicBezTo>
                <a:cubicBezTo>
                  <a:pt x="12997" y="6794"/>
                  <a:pt x="12970" y="6735"/>
                  <a:pt x="12938" y="6668"/>
                </a:cubicBezTo>
                <a:cubicBezTo>
                  <a:pt x="12920" y="6632"/>
                  <a:pt x="12902" y="6596"/>
                  <a:pt x="12884" y="6560"/>
                </a:cubicBezTo>
                <a:lnTo>
                  <a:pt x="12884" y="6537"/>
                </a:lnTo>
                <a:cubicBezTo>
                  <a:pt x="12884" y="6519"/>
                  <a:pt x="12880" y="6506"/>
                  <a:pt x="12871" y="6492"/>
                </a:cubicBezTo>
                <a:lnTo>
                  <a:pt x="12866" y="6474"/>
                </a:lnTo>
                <a:lnTo>
                  <a:pt x="12862" y="6461"/>
                </a:lnTo>
                <a:cubicBezTo>
                  <a:pt x="12848" y="6429"/>
                  <a:pt x="12835" y="6402"/>
                  <a:pt x="12821" y="6375"/>
                </a:cubicBezTo>
                <a:cubicBezTo>
                  <a:pt x="12799" y="6331"/>
                  <a:pt x="12776" y="6281"/>
                  <a:pt x="12749" y="6236"/>
                </a:cubicBezTo>
                <a:cubicBezTo>
                  <a:pt x="12727" y="6191"/>
                  <a:pt x="12709" y="6160"/>
                  <a:pt x="12686" y="6119"/>
                </a:cubicBezTo>
                <a:cubicBezTo>
                  <a:pt x="12677" y="6097"/>
                  <a:pt x="12664" y="6070"/>
                  <a:pt x="12650" y="6047"/>
                </a:cubicBezTo>
                <a:cubicBezTo>
                  <a:pt x="12628" y="6011"/>
                  <a:pt x="12610" y="5980"/>
                  <a:pt x="12587" y="5948"/>
                </a:cubicBezTo>
                <a:lnTo>
                  <a:pt x="12569" y="5921"/>
                </a:lnTo>
                <a:lnTo>
                  <a:pt x="12565" y="5908"/>
                </a:lnTo>
                <a:cubicBezTo>
                  <a:pt x="12533" y="5858"/>
                  <a:pt x="12497" y="5804"/>
                  <a:pt x="12466" y="5755"/>
                </a:cubicBezTo>
                <a:cubicBezTo>
                  <a:pt x="12389" y="5633"/>
                  <a:pt x="12313" y="5507"/>
                  <a:pt x="12232" y="5390"/>
                </a:cubicBezTo>
                <a:cubicBezTo>
                  <a:pt x="12227" y="5381"/>
                  <a:pt x="12223" y="5377"/>
                  <a:pt x="12218" y="5368"/>
                </a:cubicBezTo>
                <a:lnTo>
                  <a:pt x="12052" y="5102"/>
                </a:lnTo>
                <a:lnTo>
                  <a:pt x="12020" y="5044"/>
                </a:lnTo>
                <a:lnTo>
                  <a:pt x="11984" y="4990"/>
                </a:lnTo>
                <a:cubicBezTo>
                  <a:pt x="11971" y="4967"/>
                  <a:pt x="11957" y="4945"/>
                  <a:pt x="11939" y="4922"/>
                </a:cubicBezTo>
                <a:lnTo>
                  <a:pt x="11912" y="4886"/>
                </a:lnTo>
                <a:cubicBezTo>
                  <a:pt x="11872" y="4823"/>
                  <a:pt x="11836" y="4760"/>
                  <a:pt x="11809" y="4693"/>
                </a:cubicBezTo>
                <a:cubicBezTo>
                  <a:pt x="11791" y="4657"/>
                  <a:pt x="11777" y="4617"/>
                  <a:pt x="11768" y="4581"/>
                </a:cubicBezTo>
                <a:lnTo>
                  <a:pt x="11759" y="4558"/>
                </a:lnTo>
                <a:lnTo>
                  <a:pt x="11728" y="4468"/>
                </a:lnTo>
                <a:lnTo>
                  <a:pt x="11701" y="4378"/>
                </a:lnTo>
                <a:cubicBezTo>
                  <a:pt x="11678" y="4315"/>
                  <a:pt x="11656" y="4252"/>
                  <a:pt x="11633" y="4185"/>
                </a:cubicBezTo>
                <a:lnTo>
                  <a:pt x="11584" y="4041"/>
                </a:lnTo>
                <a:cubicBezTo>
                  <a:pt x="11543" y="3924"/>
                  <a:pt x="11494" y="3807"/>
                  <a:pt x="11440" y="3699"/>
                </a:cubicBezTo>
                <a:lnTo>
                  <a:pt x="11422" y="3667"/>
                </a:lnTo>
                <a:cubicBezTo>
                  <a:pt x="11373" y="3564"/>
                  <a:pt x="11323" y="3465"/>
                  <a:pt x="11269" y="3366"/>
                </a:cubicBezTo>
                <a:cubicBezTo>
                  <a:pt x="11256" y="3343"/>
                  <a:pt x="11242" y="3321"/>
                  <a:pt x="11229" y="3298"/>
                </a:cubicBezTo>
                <a:cubicBezTo>
                  <a:pt x="11215" y="3276"/>
                  <a:pt x="11197" y="3244"/>
                  <a:pt x="11179" y="3213"/>
                </a:cubicBezTo>
                <a:lnTo>
                  <a:pt x="11094" y="3060"/>
                </a:lnTo>
                <a:cubicBezTo>
                  <a:pt x="11062" y="3002"/>
                  <a:pt x="11031" y="2952"/>
                  <a:pt x="10999" y="2898"/>
                </a:cubicBezTo>
                <a:lnTo>
                  <a:pt x="10968" y="2844"/>
                </a:lnTo>
                <a:cubicBezTo>
                  <a:pt x="10945" y="2808"/>
                  <a:pt x="10923" y="2772"/>
                  <a:pt x="10900" y="2736"/>
                </a:cubicBezTo>
                <a:lnTo>
                  <a:pt x="10878" y="2696"/>
                </a:lnTo>
                <a:cubicBezTo>
                  <a:pt x="10855" y="2655"/>
                  <a:pt x="10833" y="2610"/>
                  <a:pt x="10806" y="2570"/>
                </a:cubicBezTo>
                <a:cubicBezTo>
                  <a:pt x="10788" y="2538"/>
                  <a:pt x="10765" y="2511"/>
                  <a:pt x="10747" y="2480"/>
                </a:cubicBezTo>
                <a:cubicBezTo>
                  <a:pt x="10725" y="2453"/>
                  <a:pt x="10716" y="2435"/>
                  <a:pt x="10702" y="2412"/>
                </a:cubicBezTo>
                <a:cubicBezTo>
                  <a:pt x="10639" y="2318"/>
                  <a:pt x="10572" y="2223"/>
                  <a:pt x="10500" y="2133"/>
                </a:cubicBezTo>
                <a:cubicBezTo>
                  <a:pt x="10459" y="2084"/>
                  <a:pt x="10414" y="2030"/>
                  <a:pt x="10369" y="1985"/>
                </a:cubicBezTo>
                <a:cubicBezTo>
                  <a:pt x="10338" y="1949"/>
                  <a:pt x="10302" y="1913"/>
                  <a:pt x="10266" y="1881"/>
                </a:cubicBezTo>
                <a:lnTo>
                  <a:pt x="10248" y="1863"/>
                </a:lnTo>
                <a:cubicBezTo>
                  <a:pt x="10207" y="1823"/>
                  <a:pt x="10167" y="1787"/>
                  <a:pt x="10122" y="1751"/>
                </a:cubicBezTo>
                <a:cubicBezTo>
                  <a:pt x="10077" y="1710"/>
                  <a:pt x="10027" y="1674"/>
                  <a:pt x="9978" y="1638"/>
                </a:cubicBezTo>
                <a:cubicBezTo>
                  <a:pt x="9946" y="1616"/>
                  <a:pt x="9911" y="1598"/>
                  <a:pt x="9875" y="1575"/>
                </a:cubicBezTo>
                <a:lnTo>
                  <a:pt x="9839" y="1557"/>
                </a:lnTo>
                <a:lnTo>
                  <a:pt x="9794" y="1530"/>
                </a:lnTo>
                <a:cubicBezTo>
                  <a:pt x="9771" y="1517"/>
                  <a:pt x="9744" y="1503"/>
                  <a:pt x="9722" y="1490"/>
                </a:cubicBezTo>
                <a:cubicBezTo>
                  <a:pt x="9663" y="1463"/>
                  <a:pt x="9605" y="1436"/>
                  <a:pt x="9542" y="1414"/>
                </a:cubicBezTo>
                <a:cubicBezTo>
                  <a:pt x="9492" y="1396"/>
                  <a:pt x="9438" y="1382"/>
                  <a:pt x="9389" y="1373"/>
                </a:cubicBezTo>
                <a:cubicBezTo>
                  <a:pt x="9335" y="1369"/>
                  <a:pt x="9281" y="1364"/>
                  <a:pt x="9227" y="1364"/>
                </a:cubicBezTo>
                <a:lnTo>
                  <a:pt x="9173" y="1364"/>
                </a:lnTo>
                <a:cubicBezTo>
                  <a:pt x="9123" y="1364"/>
                  <a:pt x="9078" y="1369"/>
                  <a:pt x="9029" y="1378"/>
                </a:cubicBezTo>
                <a:cubicBezTo>
                  <a:pt x="8966" y="1382"/>
                  <a:pt x="8903" y="1400"/>
                  <a:pt x="8844" y="1418"/>
                </a:cubicBezTo>
                <a:cubicBezTo>
                  <a:pt x="8781" y="1441"/>
                  <a:pt x="8723" y="1463"/>
                  <a:pt x="8669" y="1490"/>
                </a:cubicBezTo>
                <a:lnTo>
                  <a:pt x="8655" y="1495"/>
                </a:lnTo>
                <a:lnTo>
                  <a:pt x="8642" y="1499"/>
                </a:lnTo>
                <a:cubicBezTo>
                  <a:pt x="8597" y="1521"/>
                  <a:pt x="8552" y="1539"/>
                  <a:pt x="8507" y="1566"/>
                </a:cubicBezTo>
                <a:lnTo>
                  <a:pt x="8480" y="1584"/>
                </a:lnTo>
                <a:lnTo>
                  <a:pt x="8430" y="1607"/>
                </a:lnTo>
                <a:lnTo>
                  <a:pt x="8417" y="1616"/>
                </a:lnTo>
                <a:lnTo>
                  <a:pt x="8403" y="1611"/>
                </a:lnTo>
                <a:cubicBezTo>
                  <a:pt x="8340" y="1580"/>
                  <a:pt x="8278" y="1553"/>
                  <a:pt x="8215" y="1526"/>
                </a:cubicBezTo>
                <a:cubicBezTo>
                  <a:pt x="8098" y="1486"/>
                  <a:pt x="7976" y="1459"/>
                  <a:pt x="7841" y="1423"/>
                </a:cubicBezTo>
                <a:cubicBezTo>
                  <a:pt x="7625" y="1373"/>
                  <a:pt x="7400" y="1346"/>
                  <a:pt x="7175" y="1346"/>
                </a:cubicBezTo>
                <a:lnTo>
                  <a:pt x="7103" y="1346"/>
                </a:lnTo>
                <a:cubicBezTo>
                  <a:pt x="6869" y="1351"/>
                  <a:pt x="6640" y="1378"/>
                  <a:pt x="6415" y="1418"/>
                </a:cubicBezTo>
                <a:lnTo>
                  <a:pt x="6352" y="1432"/>
                </a:lnTo>
                <a:lnTo>
                  <a:pt x="6244" y="1454"/>
                </a:lnTo>
                <a:cubicBezTo>
                  <a:pt x="6190" y="1463"/>
                  <a:pt x="6136" y="1472"/>
                  <a:pt x="6087" y="1481"/>
                </a:cubicBezTo>
                <a:cubicBezTo>
                  <a:pt x="6033" y="1495"/>
                  <a:pt x="5979" y="1512"/>
                  <a:pt x="5925" y="1535"/>
                </a:cubicBezTo>
                <a:lnTo>
                  <a:pt x="5862" y="1557"/>
                </a:lnTo>
                <a:cubicBezTo>
                  <a:pt x="5826" y="1571"/>
                  <a:pt x="5785" y="1584"/>
                  <a:pt x="5745" y="1602"/>
                </a:cubicBezTo>
                <a:cubicBezTo>
                  <a:pt x="5664" y="1634"/>
                  <a:pt x="5587" y="1674"/>
                  <a:pt x="5506" y="1715"/>
                </a:cubicBezTo>
                <a:cubicBezTo>
                  <a:pt x="5470" y="1737"/>
                  <a:pt x="5434" y="1760"/>
                  <a:pt x="5394" y="1787"/>
                </a:cubicBezTo>
                <a:lnTo>
                  <a:pt x="5344" y="1818"/>
                </a:lnTo>
                <a:cubicBezTo>
                  <a:pt x="5313" y="1836"/>
                  <a:pt x="5281" y="1854"/>
                  <a:pt x="5250" y="1877"/>
                </a:cubicBezTo>
                <a:cubicBezTo>
                  <a:pt x="5160" y="1940"/>
                  <a:pt x="5057" y="2007"/>
                  <a:pt x="4958" y="2070"/>
                </a:cubicBezTo>
                <a:cubicBezTo>
                  <a:pt x="4881" y="2120"/>
                  <a:pt x="4805" y="2165"/>
                  <a:pt x="4728" y="2214"/>
                </a:cubicBezTo>
                <a:cubicBezTo>
                  <a:pt x="4737" y="2187"/>
                  <a:pt x="4742" y="2156"/>
                  <a:pt x="4742" y="2129"/>
                </a:cubicBezTo>
                <a:cubicBezTo>
                  <a:pt x="4746" y="2075"/>
                  <a:pt x="4746" y="2021"/>
                  <a:pt x="4742" y="1971"/>
                </a:cubicBezTo>
                <a:cubicBezTo>
                  <a:pt x="4742" y="1913"/>
                  <a:pt x="4733" y="1859"/>
                  <a:pt x="4724" y="1805"/>
                </a:cubicBezTo>
                <a:cubicBezTo>
                  <a:pt x="4715" y="1764"/>
                  <a:pt x="4706" y="1728"/>
                  <a:pt x="4692" y="1692"/>
                </a:cubicBezTo>
                <a:lnTo>
                  <a:pt x="4683" y="1661"/>
                </a:lnTo>
                <a:cubicBezTo>
                  <a:pt x="4665" y="1611"/>
                  <a:pt x="4652" y="1562"/>
                  <a:pt x="4634" y="1517"/>
                </a:cubicBezTo>
                <a:cubicBezTo>
                  <a:pt x="4611" y="1450"/>
                  <a:pt x="4580" y="1387"/>
                  <a:pt x="4548" y="1328"/>
                </a:cubicBezTo>
                <a:cubicBezTo>
                  <a:pt x="4535" y="1292"/>
                  <a:pt x="4517" y="1256"/>
                  <a:pt x="4499" y="1220"/>
                </a:cubicBezTo>
                <a:cubicBezTo>
                  <a:pt x="4494" y="1202"/>
                  <a:pt x="4485" y="1184"/>
                  <a:pt x="4481" y="1166"/>
                </a:cubicBezTo>
                <a:cubicBezTo>
                  <a:pt x="4476" y="1144"/>
                  <a:pt x="4463" y="1108"/>
                  <a:pt x="4449" y="1085"/>
                </a:cubicBezTo>
                <a:cubicBezTo>
                  <a:pt x="4431" y="1045"/>
                  <a:pt x="4413" y="1004"/>
                  <a:pt x="4391" y="968"/>
                </a:cubicBezTo>
                <a:lnTo>
                  <a:pt x="4373" y="941"/>
                </a:lnTo>
                <a:cubicBezTo>
                  <a:pt x="4359" y="910"/>
                  <a:pt x="4341" y="878"/>
                  <a:pt x="4328" y="847"/>
                </a:cubicBezTo>
                <a:lnTo>
                  <a:pt x="4296" y="793"/>
                </a:lnTo>
                <a:cubicBezTo>
                  <a:pt x="4265" y="734"/>
                  <a:pt x="4229" y="680"/>
                  <a:pt x="4184" y="631"/>
                </a:cubicBezTo>
                <a:cubicBezTo>
                  <a:pt x="4152" y="590"/>
                  <a:pt x="4112" y="550"/>
                  <a:pt x="4071" y="514"/>
                </a:cubicBezTo>
                <a:cubicBezTo>
                  <a:pt x="4017" y="464"/>
                  <a:pt x="3963" y="424"/>
                  <a:pt x="3905" y="388"/>
                </a:cubicBezTo>
                <a:cubicBezTo>
                  <a:pt x="3837" y="343"/>
                  <a:pt x="3770" y="302"/>
                  <a:pt x="3698" y="266"/>
                </a:cubicBezTo>
                <a:cubicBezTo>
                  <a:pt x="3639" y="235"/>
                  <a:pt x="3576" y="208"/>
                  <a:pt x="3518" y="181"/>
                </a:cubicBezTo>
                <a:cubicBezTo>
                  <a:pt x="3469" y="163"/>
                  <a:pt x="3419" y="140"/>
                  <a:pt x="3365" y="122"/>
                </a:cubicBezTo>
                <a:cubicBezTo>
                  <a:pt x="3316" y="104"/>
                  <a:pt x="3271" y="91"/>
                  <a:pt x="3221" y="77"/>
                </a:cubicBezTo>
                <a:lnTo>
                  <a:pt x="3190" y="68"/>
                </a:lnTo>
                <a:cubicBezTo>
                  <a:pt x="3077" y="41"/>
                  <a:pt x="2960" y="19"/>
                  <a:pt x="2843" y="10"/>
                </a:cubicBezTo>
                <a:cubicBezTo>
                  <a:pt x="2771" y="1"/>
                  <a:pt x="2704" y="1"/>
                  <a:pt x="2636"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3" name="Google Shape;2118;p36">
            <a:extLst>
              <a:ext uri="{FF2B5EF4-FFF2-40B4-BE49-F238E27FC236}">
                <a16:creationId xmlns:a16="http://schemas.microsoft.com/office/drawing/2014/main" id="{FBE68CC0-B0B1-419E-AB0B-86F7A254EBB4}"/>
              </a:ext>
            </a:extLst>
          </p:cNvPr>
          <p:cNvSpPr/>
          <p:nvPr/>
        </p:nvSpPr>
        <p:spPr>
          <a:xfrm>
            <a:off x="13057528" y="3544094"/>
            <a:ext cx="187" cy="187"/>
          </a:xfrm>
          <a:custGeom>
            <a:avLst/>
            <a:gdLst/>
            <a:ahLst/>
            <a:cxnLst/>
            <a:rect l="l" t="t" r="r" b="b"/>
            <a:pathLst>
              <a:path w="1" h="1" extrusionOk="0">
                <a:moveTo>
                  <a:pt x="0" y="1"/>
                </a:moveTo>
                <a:lnTo>
                  <a:pt x="0"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4" name="Google Shape;2119;p36">
            <a:extLst>
              <a:ext uri="{FF2B5EF4-FFF2-40B4-BE49-F238E27FC236}">
                <a16:creationId xmlns:a16="http://schemas.microsoft.com/office/drawing/2014/main" id="{6EBEC5C7-9F4D-4D93-995A-87DE56DA005A}"/>
              </a:ext>
            </a:extLst>
          </p:cNvPr>
          <p:cNvSpPr/>
          <p:nvPr/>
        </p:nvSpPr>
        <p:spPr>
          <a:xfrm>
            <a:off x="13658675" y="4712182"/>
            <a:ext cx="561146" cy="314780"/>
          </a:xfrm>
          <a:custGeom>
            <a:avLst/>
            <a:gdLst/>
            <a:ahLst/>
            <a:cxnLst/>
            <a:rect l="l" t="t" r="r" b="b"/>
            <a:pathLst>
              <a:path w="3002" h="1684" extrusionOk="0">
                <a:moveTo>
                  <a:pt x="144" y="0"/>
                </a:moveTo>
                <a:cubicBezTo>
                  <a:pt x="117" y="5"/>
                  <a:pt x="91" y="14"/>
                  <a:pt x="73" y="36"/>
                </a:cubicBezTo>
                <a:cubicBezTo>
                  <a:pt x="68" y="41"/>
                  <a:pt x="64" y="50"/>
                  <a:pt x="59" y="54"/>
                </a:cubicBezTo>
                <a:cubicBezTo>
                  <a:pt x="55" y="53"/>
                  <a:pt x="52" y="53"/>
                  <a:pt x="48" y="53"/>
                </a:cubicBezTo>
                <a:cubicBezTo>
                  <a:pt x="39" y="53"/>
                  <a:pt x="30" y="57"/>
                  <a:pt x="23" y="63"/>
                </a:cubicBezTo>
                <a:cubicBezTo>
                  <a:pt x="1" y="86"/>
                  <a:pt x="1" y="117"/>
                  <a:pt x="14" y="140"/>
                </a:cubicBezTo>
                <a:cubicBezTo>
                  <a:pt x="46" y="176"/>
                  <a:pt x="73" y="212"/>
                  <a:pt x="104" y="252"/>
                </a:cubicBezTo>
                <a:cubicBezTo>
                  <a:pt x="131" y="293"/>
                  <a:pt x="162" y="333"/>
                  <a:pt x="198" y="374"/>
                </a:cubicBezTo>
                <a:cubicBezTo>
                  <a:pt x="230" y="414"/>
                  <a:pt x="266" y="459"/>
                  <a:pt x="297" y="495"/>
                </a:cubicBezTo>
                <a:cubicBezTo>
                  <a:pt x="329" y="531"/>
                  <a:pt x="360" y="567"/>
                  <a:pt x="396" y="599"/>
                </a:cubicBezTo>
                <a:cubicBezTo>
                  <a:pt x="486" y="684"/>
                  <a:pt x="576" y="765"/>
                  <a:pt x="675" y="842"/>
                </a:cubicBezTo>
                <a:cubicBezTo>
                  <a:pt x="774" y="923"/>
                  <a:pt x="873" y="990"/>
                  <a:pt x="972" y="1053"/>
                </a:cubicBezTo>
                <a:cubicBezTo>
                  <a:pt x="1076" y="1121"/>
                  <a:pt x="1184" y="1179"/>
                  <a:pt x="1296" y="1233"/>
                </a:cubicBezTo>
                <a:cubicBezTo>
                  <a:pt x="1341" y="1256"/>
                  <a:pt x="1386" y="1274"/>
                  <a:pt x="1431" y="1296"/>
                </a:cubicBezTo>
                <a:cubicBezTo>
                  <a:pt x="1476" y="1314"/>
                  <a:pt x="1539" y="1341"/>
                  <a:pt x="1589" y="1364"/>
                </a:cubicBezTo>
                <a:cubicBezTo>
                  <a:pt x="1656" y="1386"/>
                  <a:pt x="1719" y="1409"/>
                  <a:pt x="1786" y="1422"/>
                </a:cubicBezTo>
                <a:cubicBezTo>
                  <a:pt x="1854" y="1440"/>
                  <a:pt x="1921" y="1449"/>
                  <a:pt x="1989" y="1463"/>
                </a:cubicBezTo>
                <a:cubicBezTo>
                  <a:pt x="2097" y="1481"/>
                  <a:pt x="2205" y="1498"/>
                  <a:pt x="2317" y="1525"/>
                </a:cubicBezTo>
                <a:lnTo>
                  <a:pt x="2385" y="1539"/>
                </a:lnTo>
                <a:cubicBezTo>
                  <a:pt x="2421" y="1548"/>
                  <a:pt x="2461" y="1557"/>
                  <a:pt x="2497" y="1566"/>
                </a:cubicBezTo>
                <a:lnTo>
                  <a:pt x="2556" y="1575"/>
                </a:lnTo>
                <a:cubicBezTo>
                  <a:pt x="2560" y="1579"/>
                  <a:pt x="2565" y="1584"/>
                  <a:pt x="2574" y="1584"/>
                </a:cubicBezTo>
                <a:cubicBezTo>
                  <a:pt x="2592" y="1593"/>
                  <a:pt x="2614" y="1602"/>
                  <a:pt x="2632" y="1606"/>
                </a:cubicBezTo>
                <a:lnTo>
                  <a:pt x="2646" y="1615"/>
                </a:lnTo>
                <a:lnTo>
                  <a:pt x="2655" y="1615"/>
                </a:lnTo>
                <a:lnTo>
                  <a:pt x="2668" y="1624"/>
                </a:lnTo>
                <a:cubicBezTo>
                  <a:pt x="2682" y="1629"/>
                  <a:pt x="2700" y="1633"/>
                  <a:pt x="2713" y="1638"/>
                </a:cubicBezTo>
                <a:cubicBezTo>
                  <a:pt x="2718" y="1642"/>
                  <a:pt x="2722" y="1642"/>
                  <a:pt x="2727" y="1642"/>
                </a:cubicBezTo>
                <a:lnTo>
                  <a:pt x="2740" y="1647"/>
                </a:lnTo>
                <a:cubicBezTo>
                  <a:pt x="2774" y="1660"/>
                  <a:pt x="2819" y="1684"/>
                  <a:pt x="2861" y="1684"/>
                </a:cubicBezTo>
                <a:cubicBezTo>
                  <a:pt x="2876" y="1684"/>
                  <a:pt x="2889" y="1681"/>
                  <a:pt x="2902" y="1674"/>
                </a:cubicBezTo>
                <a:cubicBezTo>
                  <a:pt x="2911" y="1669"/>
                  <a:pt x="2925" y="1665"/>
                  <a:pt x="2934" y="1660"/>
                </a:cubicBezTo>
                <a:cubicBezTo>
                  <a:pt x="3001" y="1633"/>
                  <a:pt x="2979" y="1534"/>
                  <a:pt x="2911" y="1534"/>
                </a:cubicBezTo>
                <a:cubicBezTo>
                  <a:pt x="2884" y="1521"/>
                  <a:pt x="2853" y="1512"/>
                  <a:pt x="2826" y="1498"/>
                </a:cubicBezTo>
                <a:cubicBezTo>
                  <a:pt x="2817" y="1481"/>
                  <a:pt x="2803" y="1467"/>
                  <a:pt x="2785" y="1454"/>
                </a:cubicBezTo>
                <a:lnTo>
                  <a:pt x="2745" y="1427"/>
                </a:lnTo>
                <a:lnTo>
                  <a:pt x="2691" y="1386"/>
                </a:lnTo>
                <a:cubicBezTo>
                  <a:pt x="2650" y="1359"/>
                  <a:pt x="2614" y="1332"/>
                  <a:pt x="2578" y="1301"/>
                </a:cubicBezTo>
                <a:cubicBezTo>
                  <a:pt x="2502" y="1247"/>
                  <a:pt x="2425" y="1188"/>
                  <a:pt x="2358" y="1125"/>
                </a:cubicBezTo>
                <a:cubicBezTo>
                  <a:pt x="2322" y="1089"/>
                  <a:pt x="2286" y="1053"/>
                  <a:pt x="2250" y="1022"/>
                </a:cubicBezTo>
                <a:cubicBezTo>
                  <a:pt x="2218" y="986"/>
                  <a:pt x="2182" y="941"/>
                  <a:pt x="2146" y="900"/>
                </a:cubicBezTo>
                <a:cubicBezTo>
                  <a:pt x="2115" y="860"/>
                  <a:pt x="2083" y="819"/>
                  <a:pt x="2052" y="779"/>
                </a:cubicBezTo>
                <a:cubicBezTo>
                  <a:pt x="2020" y="738"/>
                  <a:pt x="1989" y="702"/>
                  <a:pt x="1957" y="666"/>
                </a:cubicBezTo>
                <a:cubicBezTo>
                  <a:pt x="1912" y="612"/>
                  <a:pt x="1872" y="554"/>
                  <a:pt x="1836" y="491"/>
                </a:cubicBezTo>
                <a:cubicBezTo>
                  <a:pt x="1827" y="482"/>
                  <a:pt x="1822" y="473"/>
                  <a:pt x="1813" y="464"/>
                </a:cubicBezTo>
                <a:cubicBezTo>
                  <a:pt x="1804" y="455"/>
                  <a:pt x="1795" y="446"/>
                  <a:pt x="1786" y="437"/>
                </a:cubicBezTo>
                <a:cubicBezTo>
                  <a:pt x="1767" y="426"/>
                  <a:pt x="1747" y="420"/>
                  <a:pt x="1726" y="420"/>
                </a:cubicBezTo>
                <a:cubicBezTo>
                  <a:pt x="1713" y="420"/>
                  <a:pt x="1700" y="423"/>
                  <a:pt x="1688" y="428"/>
                </a:cubicBezTo>
                <a:cubicBezTo>
                  <a:pt x="1652" y="446"/>
                  <a:pt x="1625" y="473"/>
                  <a:pt x="1602" y="504"/>
                </a:cubicBezTo>
                <a:lnTo>
                  <a:pt x="1593" y="513"/>
                </a:lnTo>
                <a:cubicBezTo>
                  <a:pt x="1580" y="522"/>
                  <a:pt x="1562" y="531"/>
                  <a:pt x="1548" y="540"/>
                </a:cubicBezTo>
                <a:cubicBezTo>
                  <a:pt x="1512" y="563"/>
                  <a:pt x="1472" y="581"/>
                  <a:pt x="1431" y="594"/>
                </a:cubicBezTo>
                <a:cubicBezTo>
                  <a:pt x="1395" y="603"/>
                  <a:pt x="1364" y="608"/>
                  <a:pt x="1328" y="608"/>
                </a:cubicBezTo>
                <a:lnTo>
                  <a:pt x="1188" y="608"/>
                </a:lnTo>
                <a:cubicBezTo>
                  <a:pt x="1139" y="608"/>
                  <a:pt x="1094" y="599"/>
                  <a:pt x="1044" y="594"/>
                </a:cubicBezTo>
                <a:cubicBezTo>
                  <a:pt x="941" y="567"/>
                  <a:pt x="842" y="531"/>
                  <a:pt x="747" y="486"/>
                </a:cubicBezTo>
                <a:cubicBezTo>
                  <a:pt x="702" y="459"/>
                  <a:pt x="657" y="432"/>
                  <a:pt x="612" y="401"/>
                </a:cubicBezTo>
                <a:cubicBezTo>
                  <a:pt x="567" y="365"/>
                  <a:pt x="522" y="329"/>
                  <a:pt x="482" y="288"/>
                </a:cubicBezTo>
                <a:cubicBezTo>
                  <a:pt x="450" y="257"/>
                  <a:pt x="419" y="221"/>
                  <a:pt x="387" y="189"/>
                </a:cubicBezTo>
                <a:lnTo>
                  <a:pt x="342" y="135"/>
                </a:lnTo>
                <a:cubicBezTo>
                  <a:pt x="315" y="108"/>
                  <a:pt x="293" y="72"/>
                  <a:pt x="257" y="63"/>
                </a:cubicBezTo>
                <a:cubicBezTo>
                  <a:pt x="234" y="36"/>
                  <a:pt x="203" y="18"/>
                  <a:pt x="171" y="9"/>
                </a:cubicBezTo>
                <a:cubicBezTo>
                  <a:pt x="162" y="5"/>
                  <a:pt x="153" y="0"/>
                  <a:pt x="144"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5" name="Google Shape;2120;p36">
            <a:extLst>
              <a:ext uri="{FF2B5EF4-FFF2-40B4-BE49-F238E27FC236}">
                <a16:creationId xmlns:a16="http://schemas.microsoft.com/office/drawing/2014/main" id="{D5794F73-B66B-443D-809B-B130C7DEC69C}"/>
              </a:ext>
            </a:extLst>
          </p:cNvPr>
          <p:cNvSpPr/>
          <p:nvPr/>
        </p:nvSpPr>
        <p:spPr>
          <a:xfrm>
            <a:off x="13882423" y="6779187"/>
            <a:ext cx="1883820" cy="1462493"/>
          </a:xfrm>
          <a:custGeom>
            <a:avLst/>
            <a:gdLst/>
            <a:ahLst/>
            <a:cxnLst/>
            <a:rect l="l" t="t" r="r" b="b"/>
            <a:pathLst>
              <a:path w="10078" h="7824" extrusionOk="0">
                <a:moveTo>
                  <a:pt x="1485" y="0"/>
                </a:moveTo>
                <a:cubicBezTo>
                  <a:pt x="1467" y="5"/>
                  <a:pt x="1453" y="9"/>
                  <a:pt x="1440" y="18"/>
                </a:cubicBezTo>
                <a:lnTo>
                  <a:pt x="1417" y="18"/>
                </a:lnTo>
                <a:cubicBezTo>
                  <a:pt x="1386" y="41"/>
                  <a:pt x="1381" y="86"/>
                  <a:pt x="1404" y="117"/>
                </a:cubicBezTo>
                <a:cubicBezTo>
                  <a:pt x="1381" y="135"/>
                  <a:pt x="1372" y="158"/>
                  <a:pt x="1377" y="184"/>
                </a:cubicBezTo>
                <a:cubicBezTo>
                  <a:pt x="1377" y="207"/>
                  <a:pt x="1381" y="229"/>
                  <a:pt x="1381" y="247"/>
                </a:cubicBezTo>
                <a:cubicBezTo>
                  <a:pt x="1381" y="274"/>
                  <a:pt x="1377" y="297"/>
                  <a:pt x="1372" y="324"/>
                </a:cubicBezTo>
                <a:lnTo>
                  <a:pt x="1368" y="351"/>
                </a:lnTo>
                <a:cubicBezTo>
                  <a:pt x="1359" y="396"/>
                  <a:pt x="1350" y="441"/>
                  <a:pt x="1341" y="486"/>
                </a:cubicBezTo>
                <a:cubicBezTo>
                  <a:pt x="1332" y="513"/>
                  <a:pt x="1323" y="549"/>
                  <a:pt x="1314" y="585"/>
                </a:cubicBezTo>
                <a:lnTo>
                  <a:pt x="1291" y="666"/>
                </a:lnTo>
                <a:cubicBezTo>
                  <a:pt x="1264" y="765"/>
                  <a:pt x="1242" y="868"/>
                  <a:pt x="1224" y="967"/>
                </a:cubicBezTo>
                <a:lnTo>
                  <a:pt x="1219" y="1012"/>
                </a:lnTo>
                <a:cubicBezTo>
                  <a:pt x="1215" y="1048"/>
                  <a:pt x="1210" y="1080"/>
                  <a:pt x="1206" y="1116"/>
                </a:cubicBezTo>
                <a:cubicBezTo>
                  <a:pt x="1192" y="1170"/>
                  <a:pt x="1183" y="1224"/>
                  <a:pt x="1174" y="1278"/>
                </a:cubicBezTo>
                <a:cubicBezTo>
                  <a:pt x="1138" y="1503"/>
                  <a:pt x="1098" y="1728"/>
                  <a:pt x="1057" y="1952"/>
                </a:cubicBezTo>
                <a:cubicBezTo>
                  <a:pt x="1048" y="2015"/>
                  <a:pt x="1035" y="2074"/>
                  <a:pt x="1021" y="2137"/>
                </a:cubicBezTo>
                <a:lnTo>
                  <a:pt x="1012" y="2186"/>
                </a:lnTo>
                <a:lnTo>
                  <a:pt x="994" y="2254"/>
                </a:lnTo>
                <a:cubicBezTo>
                  <a:pt x="985" y="2312"/>
                  <a:pt x="972" y="2366"/>
                  <a:pt x="958" y="2425"/>
                </a:cubicBezTo>
                <a:cubicBezTo>
                  <a:pt x="936" y="2510"/>
                  <a:pt x="918" y="2596"/>
                  <a:pt x="895" y="2681"/>
                </a:cubicBezTo>
                <a:lnTo>
                  <a:pt x="877" y="2758"/>
                </a:lnTo>
                <a:lnTo>
                  <a:pt x="859" y="2839"/>
                </a:lnTo>
                <a:lnTo>
                  <a:pt x="841" y="2920"/>
                </a:lnTo>
                <a:lnTo>
                  <a:pt x="855" y="2888"/>
                </a:lnTo>
                <a:lnTo>
                  <a:pt x="832" y="2947"/>
                </a:lnTo>
                <a:cubicBezTo>
                  <a:pt x="814" y="3014"/>
                  <a:pt x="792" y="3077"/>
                  <a:pt x="778" y="3145"/>
                </a:cubicBezTo>
                <a:lnTo>
                  <a:pt x="720" y="3379"/>
                </a:lnTo>
                <a:cubicBezTo>
                  <a:pt x="711" y="3437"/>
                  <a:pt x="693" y="3491"/>
                  <a:pt x="679" y="3549"/>
                </a:cubicBezTo>
                <a:lnTo>
                  <a:pt x="657" y="3635"/>
                </a:lnTo>
                <a:lnTo>
                  <a:pt x="652" y="3648"/>
                </a:lnTo>
                <a:lnTo>
                  <a:pt x="648" y="3666"/>
                </a:lnTo>
                <a:cubicBezTo>
                  <a:pt x="648" y="3671"/>
                  <a:pt x="643" y="3675"/>
                  <a:pt x="643" y="3684"/>
                </a:cubicBezTo>
                <a:cubicBezTo>
                  <a:pt x="639" y="3693"/>
                  <a:pt x="639" y="3702"/>
                  <a:pt x="634" y="3711"/>
                </a:cubicBezTo>
                <a:cubicBezTo>
                  <a:pt x="607" y="3815"/>
                  <a:pt x="585" y="3918"/>
                  <a:pt x="562" y="4017"/>
                </a:cubicBezTo>
                <a:lnTo>
                  <a:pt x="526" y="4157"/>
                </a:lnTo>
                <a:cubicBezTo>
                  <a:pt x="495" y="4301"/>
                  <a:pt x="459" y="4449"/>
                  <a:pt x="414" y="4593"/>
                </a:cubicBezTo>
                <a:lnTo>
                  <a:pt x="396" y="4665"/>
                </a:lnTo>
                <a:lnTo>
                  <a:pt x="369" y="4755"/>
                </a:lnTo>
                <a:cubicBezTo>
                  <a:pt x="329" y="4899"/>
                  <a:pt x="284" y="5039"/>
                  <a:pt x="239" y="5173"/>
                </a:cubicBezTo>
                <a:lnTo>
                  <a:pt x="230" y="5209"/>
                </a:lnTo>
                <a:cubicBezTo>
                  <a:pt x="180" y="5358"/>
                  <a:pt x="135" y="5511"/>
                  <a:pt x="81" y="5713"/>
                </a:cubicBezTo>
                <a:lnTo>
                  <a:pt x="72" y="5745"/>
                </a:lnTo>
                <a:lnTo>
                  <a:pt x="63" y="5776"/>
                </a:lnTo>
                <a:lnTo>
                  <a:pt x="54" y="5808"/>
                </a:lnTo>
                <a:lnTo>
                  <a:pt x="41" y="5848"/>
                </a:lnTo>
                <a:lnTo>
                  <a:pt x="32" y="5880"/>
                </a:lnTo>
                <a:lnTo>
                  <a:pt x="27" y="5893"/>
                </a:lnTo>
                <a:lnTo>
                  <a:pt x="23" y="5907"/>
                </a:lnTo>
                <a:cubicBezTo>
                  <a:pt x="18" y="5920"/>
                  <a:pt x="18" y="5934"/>
                  <a:pt x="14" y="5952"/>
                </a:cubicBezTo>
                <a:cubicBezTo>
                  <a:pt x="9" y="5974"/>
                  <a:pt x="14" y="5997"/>
                  <a:pt x="23" y="6015"/>
                </a:cubicBezTo>
                <a:cubicBezTo>
                  <a:pt x="0" y="6055"/>
                  <a:pt x="5" y="6105"/>
                  <a:pt x="41" y="6136"/>
                </a:cubicBezTo>
                <a:cubicBezTo>
                  <a:pt x="72" y="6159"/>
                  <a:pt x="99" y="6181"/>
                  <a:pt x="122" y="6204"/>
                </a:cubicBezTo>
                <a:cubicBezTo>
                  <a:pt x="176" y="6253"/>
                  <a:pt x="243" y="6312"/>
                  <a:pt x="311" y="6366"/>
                </a:cubicBezTo>
                <a:cubicBezTo>
                  <a:pt x="378" y="6415"/>
                  <a:pt x="446" y="6465"/>
                  <a:pt x="518" y="6514"/>
                </a:cubicBezTo>
                <a:lnTo>
                  <a:pt x="621" y="6586"/>
                </a:lnTo>
                <a:cubicBezTo>
                  <a:pt x="643" y="6600"/>
                  <a:pt x="661" y="6613"/>
                  <a:pt x="684" y="6627"/>
                </a:cubicBezTo>
                <a:lnTo>
                  <a:pt x="697" y="6636"/>
                </a:lnTo>
                <a:lnTo>
                  <a:pt x="720" y="6649"/>
                </a:lnTo>
                <a:cubicBezTo>
                  <a:pt x="783" y="6685"/>
                  <a:pt x="846" y="6721"/>
                  <a:pt x="913" y="6761"/>
                </a:cubicBezTo>
                <a:lnTo>
                  <a:pt x="1030" y="6824"/>
                </a:lnTo>
                <a:lnTo>
                  <a:pt x="1075" y="6851"/>
                </a:lnTo>
                <a:cubicBezTo>
                  <a:pt x="1165" y="6901"/>
                  <a:pt x="1255" y="6950"/>
                  <a:pt x="1345" y="7000"/>
                </a:cubicBezTo>
                <a:lnTo>
                  <a:pt x="1359" y="7004"/>
                </a:lnTo>
                <a:lnTo>
                  <a:pt x="1381" y="7018"/>
                </a:lnTo>
                <a:lnTo>
                  <a:pt x="1395" y="7022"/>
                </a:lnTo>
                <a:lnTo>
                  <a:pt x="1435" y="7045"/>
                </a:lnTo>
                <a:lnTo>
                  <a:pt x="1444" y="7045"/>
                </a:lnTo>
                <a:cubicBezTo>
                  <a:pt x="1476" y="7045"/>
                  <a:pt x="1507" y="7063"/>
                  <a:pt x="1525" y="7090"/>
                </a:cubicBezTo>
                <a:cubicBezTo>
                  <a:pt x="1584" y="7121"/>
                  <a:pt x="1642" y="7148"/>
                  <a:pt x="1701" y="7175"/>
                </a:cubicBezTo>
                <a:cubicBezTo>
                  <a:pt x="1809" y="7225"/>
                  <a:pt x="1912" y="7270"/>
                  <a:pt x="2020" y="7310"/>
                </a:cubicBezTo>
                <a:cubicBezTo>
                  <a:pt x="2124" y="7351"/>
                  <a:pt x="2227" y="7387"/>
                  <a:pt x="2335" y="7423"/>
                </a:cubicBezTo>
                <a:cubicBezTo>
                  <a:pt x="2443" y="7454"/>
                  <a:pt x="2560" y="7490"/>
                  <a:pt x="2672" y="7517"/>
                </a:cubicBezTo>
                <a:cubicBezTo>
                  <a:pt x="2681" y="7517"/>
                  <a:pt x="2690" y="7522"/>
                  <a:pt x="2699" y="7526"/>
                </a:cubicBezTo>
                <a:cubicBezTo>
                  <a:pt x="2722" y="7531"/>
                  <a:pt x="2740" y="7535"/>
                  <a:pt x="2762" y="7540"/>
                </a:cubicBezTo>
                <a:cubicBezTo>
                  <a:pt x="2812" y="7553"/>
                  <a:pt x="2861" y="7562"/>
                  <a:pt x="2911" y="7576"/>
                </a:cubicBezTo>
                <a:lnTo>
                  <a:pt x="2987" y="7594"/>
                </a:lnTo>
                <a:cubicBezTo>
                  <a:pt x="2996" y="7598"/>
                  <a:pt x="3001" y="7598"/>
                  <a:pt x="3010" y="7598"/>
                </a:cubicBezTo>
                <a:lnTo>
                  <a:pt x="3046" y="7607"/>
                </a:lnTo>
                <a:lnTo>
                  <a:pt x="3059" y="7612"/>
                </a:lnTo>
                <a:cubicBezTo>
                  <a:pt x="3289" y="7661"/>
                  <a:pt x="3523" y="7706"/>
                  <a:pt x="3765" y="7742"/>
                </a:cubicBezTo>
                <a:cubicBezTo>
                  <a:pt x="3869" y="7756"/>
                  <a:pt x="3972" y="7765"/>
                  <a:pt x="4076" y="7774"/>
                </a:cubicBezTo>
                <a:lnTo>
                  <a:pt x="4112" y="7778"/>
                </a:lnTo>
                <a:cubicBezTo>
                  <a:pt x="4233" y="7792"/>
                  <a:pt x="4359" y="7801"/>
                  <a:pt x="4481" y="7810"/>
                </a:cubicBezTo>
                <a:cubicBezTo>
                  <a:pt x="4607" y="7814"/>
                  <a:pt x="4719" y="7823"/>
                  <a:pt x="4836" y="7823"/>
                </a:cubicBezTo>
                <a:lnTo>
                  <a:pt x="5533" y="7823"/>
                </a:lnTo>
                <a:cubicBezTo>
                  <a:pt x="5682" y="7823"/>
                  <a:pt x="5790" y="7819"/>
                  <a:pt x="5893" y="7810"/>
                </a:cubicBezTo>
                <a:cubicBezTo>
                  <a:pt x="6001" y="7801"/>
                  <a:pt x="6123" y="7787"/>
                  <a:pt x="6235" y="7778"/>
                </a:cubicBezTo>
                <a:cubicBezTo>
                  <a:pt x="6361" y="7769"/>
                  <a:pt x="6478" y="7760"/>
                  <a:pt x="6595" y="7742"/>
                </a:cubicBezTo>
                <a:lnTo>
                  <a:pt x="6690" y="7724"/>
                </a:lnTo>
                <a:lnTo>
                  <a:pt x="6780" y="7711"/>
                </a:lnTo>
                <a:cubicBezTo>
                  <a:pt x="6820" y="7702"/>
                  <a:pt x="6861" y="7697"/>
                  <a:pt x="6897" y="7693"/>
                </a:cubicBezTo>
                <a:lnTo>
                  <a:pt x="6973" y="7684"/>
                </a:lnTo>
                <a:cubicBezTo>
                  <a:pt x="7045" y="7670"/>
                  <a:pt x="7121" y="7657"/>
                  <a:pt x="7193" y="7639"/>
                </a:cubicBezTo>
                <a:cubicBezTo>
                  <a:pt x="7252" y="7625"/>
                  <a:pt x="7306" y="7616"/>
                  <a:pt x="7355" y="7607"/>
                </a:cubicBezTo>
                <a:lnTo>
                  <a:pt x="7486" y="7585"/>
                </a:lnTo>
                <a:cubicBezTo>
                  <a:pt x="7562" y="7576"/>
                  <a:pt x="7639" y="7562"/>
                  <a:pt x="7715" y="7544"/>
                </a:cubicBezTo>
                <a:cubicBezTo>
                  <a:pt x="7778" y="7531"/>
                  <a:pt x="7837" y="7517"/>
                  <a:pt x="7900" y="7499"/>
                </a:cubicBezTo>
                <a:cubicBezTo>
                  <a:pt x="7940" y="7490"/>
                  <a:pt x="7981" y="7481"/>
                  <a:pt x="8021" y="7477"/>
                </a:cubicBezTo>
                <a:lnTo>
                  <a:pt x="8075" y="7463"/>
                </a:lnTo>
                <a:cubicBezTo>
                  <a:pt x="8161" y="7445"/>
                  <a:pt x="8246" y="7423"/>
                  <a:pt x="8332" y="7400"/>
                </a:cubicBezTo>
                <a:lnTo>
                  <a:pt x="8422" y="7378"/>
                </a:lnTo>
                <a:cubicBezTo>
                  <a:pt x="8476" y="7364"/>
                  <a:pt x="8530" y="7346"/>
                  <a:pt x="8583" y="7328"/>
                </a:cubicBezTo>
                <a:lnTo>
                  <a:pt x="8615" y="7315"/>
                </a:lnTo>
                <a:lnTo>
                  <a:pt x="8628" y="7310"/>
                </a:lnTo>
                <a:cubicBezTo>
                  <a:pt x="8673" y="7292"/>
                  <a:pt x="8718" y="7274"/>
                  <a:pt x="8768" y="7261"/>
                </a:cubicBezTo>
                <a:lnTo>
                  <a:pt x="8808" y="7243"/>
                </a:lnTo>
                <a:cubicBezTo>
                  <a:pt x="8844" y="7234"/>
                  <a:pt x="8880" y="7220"/>
                  <a:pt x="8912" y="7207"/>
                </a:cubicBezTo>
                <a:lnTo>
                  <a:pt x="8952" y="7189"/>
                </a:lnTo>
                <a:cubicBezTo>
                  <a:pt x="9015" y="7162"/>
                  <a:pt x="9083" y="7130"/>
                  <a:pt x="9150" y="7112"/>
                </a:cubicBezTo>
                <a:lnTo>
                  <a:pt x="9191" y="7099"/>
                </a:lnTo>
                <a:lnTo>
                  <a:pt x="9240" y="7076"/>
                </a:lnTo>
                <a:lnTo>
                  <a:pt x="9267" y="7063"/>
                </a:lnTo>
                <a:cubicBezTo>
                  <a:pt x="9317" y="7040"/>
                  <a:pt x="9366" y="7018"/>
                  <a:pt x="9420" y="6995"/>
                </a:cubicBezTo>
                <a:cubicBezTo>
                  <a:pt x="9470" y="6977"/>
                  <a:pt x="9506" y="6964"/>
                  <a:pt x="9551" y="6941"/>
                </a:cubicBezTo>
                <a:lnTo>
                  <a:pt x="9573" y="6923"/>
                </a:lnTo>
                <a:cubicBezTo>
                  <a:pt x="9587" y="6914"/>
                  <a:pt x="9596" y="6905"/>
                  <a:pt x="9609" y="6892"/>
                </a:cubicBezTo>
                <a:cubicBezTo>
                  <a:pt x="9632" y="6860"/>
                  <a:pt x="9663" y="6842"/>
                  <a:pt x="9699" y="6842"/>
                </a:cubicBezTo>
                <a:cubicBezTo>
                  <a:pt x="9713" y="6842"/>
                  <a:pt x="9722" y="6842"/>
                  <a:pt x="9731" y="6847"/>
                </a:cubicBezTo>
                <a:cubicBezTo>
                  <a:pt x="9807" y="6806"/>
                  <a:pt x="9884" y="6761"/>
                  <a:pt x="9956" y="6712"/>
                </a:cubicBezTo>
                <a:cubicBezTo>
                  <a:pt x="9987" y="6694"/>
                  <a:pt x="10014" y="6672"/>
                  <a:pt x="10037" y="6640"/>
                </a:cubicBezTo>
                <a:cubicBezTo>
                  <a:pt x="10050" y="6613"/>
                  <a:pt x="10059" y="6586"/>
                  <a:pt x="10055" y="6559"/>
                </a:cubicBezTo>
                <a:cubicBezTo>
                  <a:pt x="10055" y="6546"/>
                  <a:pt x="10055" y="6532"/>
                  <a:pt x="10059" y="6519"/>
                </a:cubicBezTo>
                <a:lnTo>
                  <a:pt x="10059" y="6478"/>
                </a:lnTo>
                <a:lnTo>
                  <a:pt x="10059" y="6438"/>
                </a:lnTo>
                <a:cubicBezTo>
                  <a:pt x="10059" y="6375"/>
                  <a:pt x="10064" y="6316"/>
                  <a:pt x="10068" y="6253"/>
                </a:cubicBezTo>
                <a:cubicBezTo>
                  <a:pt x="10073" y="6132"/>
                  <a:pt x="10077" y="6006"/>
                  <a:pt x="10077" y="5902"/>
                </a:cubicBezTo>
                <a:lnTo>
                  <a:pt x="10077" y="5700"/>
                </a:lnTo>
                <a:lnTo>
                  <a:pt x="10073" y="5619"/>
                </a:lnTo>
                <a:cubicBezTo>
                  <a:pt x="10073" y="5583"/>
                  <a:pt x="10068" y="5547"/>
                  <a:pt x="10068" y="5511"/>
                </a:cubicBezTo>
                <a:lnTo>
                  <a:pt x="10064" y="5403"/>
                </a:lnTo>
                <a:lnTo>
                  <a:pt x="10064" y="5340"/>
                </a:lnTo>
                <a:cubicBezTo>
                  <a:pt x="10064" y="5304"/>
                  <a:pt x="10059" y="5263"/>
                  <a:pt x="10059" y="5223"/>
                </a:cubicBezTo>
                <a:cubicBezTo>
                  <a:pt x="10059" y="5196"/>
                  <a:pt x="10055" y="5173"/>
                  <a:pt x="10055" y="5146"/>
                </a:cubicBezTo>
                <a:cubicBezTo>
                  <a:pt x="10050" y="5088"/>
                  <a:pt x="10046" y="5030"/>
                  <a:pt x="10046" y="4971"/>
                </a:cubicBezTo>
                <a:lnTo>
                  <a:pt x="10046" y="4922"/>
                </a:lnTo>
                <a:lnTo>
                  <a:pt x="10046" y="4868"/>
                </a:lnTo>
                <a:lnTo>
                  <a:pt x="10046" y="4818"/>
                </a:lnTo>
                <a:cubicBezTo>
                  <a:pt x="10046" y="4764"/>
                  <a:pt x="10041" y="4706"/>
                  <a:pt x="10041" y="4652"/>
                </a:cubicBezTo>
                <a:lnTo>
                  <a:pt x="10032" y="4481"/>
                </a:lnTo>
                <a:cubicBezTo>
                  <a:pt x="10032" y="4445"/>
                  <a:pt x="10032" y="4413"/>
                  <a:pt x="10028" y="4377"/>
                </a:cubicBezTo>
                <a:lnTo>
                  <a:pt x="10028" y="4310"/>
                </a:lnTo>
                <a:cubicBezTo>
                  <a:pt x="10028" y="4287"/>
                  <a:pt x="10028" y="4265"/>
                  <a:pt x="10028" y="4242"/>
                </a:cubicBezTo>
                <a:lnTo>
                  <a:pt x="10028" y="4211"/>
                </a:lnTo>
                <a:lnTo>
                  <a:pt x="10028" y="4130"/>
                </a:lnTo>
                <a:cubicBezTo>
                  <a:pt x="10028" y="4080"/>
                  <a:pt x="10019" y="4026"/>
                  <a:pt x="10019" y="3977"/>
                </a:cubicBezTo>
                <a:cubicBezTo>
                  <a:pt x="10014" y="3909"/>
                  <a:pt x="10010" y="3842"/>
                  <a:pt x="10010" y="3774"/>
                </a:cubicBezTo>
                <a:cubicBezTo>
                  <a:pt x="10010" y="3675"/>
                  <a:pt x="10010" y="3581"/>
                  <a:pt x="10001" y="3482"/>
                </a:cubicBezTo>
                <a:cubicBezTo>
                  <a:pt x="9996" y="3406"/>
                  <a:pt x="9987" y="3329"/>
                  <a:pt x="9974" y="3239"/>
                </a:cubicBezTo>
                <a:cubicBezTo>
                  <a:pt x="9960" y="3154"/>
                  <a:pt x="9951" y="3077"/>
                  <a:pt x="9942" y="2996"/>
                </a:cubicBezTo>
                <a:lnTo>
                  <a:pt x="9938" y="2947"/>
                </a:lnTo>
                <a:lnTo>
                  <a:pt x="9929" y="2888"/>
                </a:lnTo>
                <a:lnTo>
                  <a:pt x="9929" y="2861"/>
                </a:lnTo>
                <a:lnTo>
                  <a:pt x="9929" y="2839"/>
                </a:lnTo>
                <a:lnTo>
                  <a:pt x="9929" y="2825"/>
                </a:lnTo>
                <a:cubicBezTo>
                  <a:pt x="9924" y="2771"/>
                  <a:pt x="9920" y="2717"/>
                  <a:pt x="9911" y="2668"/>
                </a:cubicBezTo>
                <a:cubicBezTo>
                  <a:pt x="9924" y="2659"/>
                  <a:pt x="9933" y="2645"/>
                  <a:pt x="9938" y="2627"/>
                </a:cubicBezTo>
                <a:cubicBezTo>
                  <a:pt x="9956" y="2582"/>
                  <a:pt x="9938" y="2528"/>
                  <a:pt x="9897" y="2501"/>
                </a:cubicBezTo>
                <a:cubicBezTo>
                  <a:pt x="9870" y="2483"/>
                  <a:pt x="9843" y="2474"/>
                  <a:pt x="9812" y="2470"/>
                </a:cubicBezTo>
                <a:lnTo>
                  <a:pt x="9654" y="2470"/>
                </a:lnTo>
                <a:cubicBezTo>
                  <a:pt x="9573" y="2465"/>
                  <a:pt x="9497" y="2461"/>
                  <a:pt x="9416" y="2456"/>
                </a:cubicBezTo>
                <a:cubicBezTo>
                  <a:pt x="9375" y="2452"/>
                  <a:pt x="9339" y="2452"/>
                  <a:pt x="9299" y="2447"/>
                </a:cubicBezTo>
                <a:lnTo>
                  <a:pt x="9227" y="2447"/>
                </a:lnTo>
                <a:cubicBezTo>
                  <a:pt x="9195" y="2447"/>
                  <a:pt x="9159" y="2452"/>
                  <a:pt x="9123" y="2465"/>
                </a:cubicBezTo>
                <a:cubicBezTo>
                  <a:pt x="9065" y="2492"/>
                  <a:pt x="9029" y="2551"/>
                  <a:pt x="9033" y="2614"/>
                </a:cubicBezTo>
                <a:lnTo>
                  <a:pt x="9033" y="2641"/>
                </a:lnTo>
                <a:lnTo>
                  <a:pt x="9033" y="2668"/>
                </a:lnTo>
                <a:cubicBezTo>
                  <a:pt x="9029" y="2686"/>
                  <a:pt x="9024" y="2699"/>
                  <a:pt x="9015" y="2713"/>
                </a:cubicBezTo>
                <a:cubicBezTo>
                  <a:pt x="9011" y="2722"/>
                  <a:pt x="9002" y="2731"/>
                  <a:pt x="8993" y="2740"/>
                </a:cubicBezTo>
                <a:cubicBezTo>
                  <a:pt x="8970" y="2762"/>
                  <a:pt x="8948" y="2780"/>
                  <a:pt x="8921" y="2798"/>
                </a:cubicBezTo>
                <a:cubicBezTo>
                  <a:pt x="8903" y="2807"/>
                  <a:pt x="8880" y="2821"/>
                  <a:pt x="8858" y="2825"/>
                </a:cubicBezTo>
                <a:cubicBezTo>
                  <a:pt x="8826" y="2839"/>
                  <a:pt x="8795" y="2852"/>
                  <a:pt x="8759" y="2861"/>
                </a:cubicBezTo>
                <a:cubicBezTo>
                  <a:pt x="8714" y="2875"/>
                  <a:pt x="8664" y="2884"/>
                  <a:pt x="8615" y="2897"/>
                </a:cubicBezTo>
                <a:lnTo>
                  <a:pt x="8597" y="2902"/>
                </a:lnTo>
                <a:lnTo>
                  <a:pt x="8552" y="2911"/>
                </a:lnTo>
                <a:cubicBezTo>
                  <a:pt x="8498" y="2924"/>
                  <a:pt x="8449" y="2929"/>
                  <a:pt x="8395" y="2938"/>
                </a:cubicBezTo>
                <a:lnTo>
                  <a:pt x="8350" y="2942"/>
                </a:lnTo>
                <a:lnTo>
                  <a:pt x="8269" y="2951"/>
                </a:lnTo>
                <a:lnTo>
                  <a:pt x="8255" y="2951"/>
                </a:lnTo>
                <a:cubicBezTo>
                  <a:pt x="8174" y="2965"/>
                  <a:pt x="8102" y="2974"/>
                  <a:pt x="8026" y="2978"/>
                </a:cubicBezTo>
                <a:cubicBezTo>
                  <a:pt x="7945" y="2978"/>
                  <a:pt x="7864" y="2983"/>
                  <a:pt x="7778" y="2983"/>
                </a:cubicBezTo>
                <a:lnTo>
                  <a:pt x="7747" y="2983"/>
                </a:lnTo>
                <a:cubicBezTo>
                  <a:pt x="7648" y="2983"/>
                  <a:pt x="7544" y="2983"/>
                  <a:pt x="7441" y="2987"/>
                </a:cubicBezTo>
                <a:lnTo>
                  <a:pt x="7364" y="2987"/>
                </a:lnTo>
                <a:cubicBezTo>
                  <a:pt x="7297" y="2987"/>
                  <a:pt x="7234" y="2987"/>
                  <a:pt x="7166" y="2983"/>
                </a:cubicBezTo>
                <a:cubicBezTo>
                  <a:pt x="7058" y="2974"/>
                  <a:pt x="6950" y="2960"/>
                  <a:pt x="6843" y="2942"/>
                </a:cubicBezTo>
                <a:lnTo>
                  <a:pt x="6829" y="2942"/>
                </a:lnTo>
                <a:cubicBezTo>
                  <a:pt x="6618" y="2911"/>
                  <a:pt x="6388" y="2875"/>
                  <a:pt x="6159" y="2825"/>
                </a:cubicBezTo>
                <a:cubicBezTo>
                  <a:pt x="6051" y="2803"/>
                  <a:pt x="5947" y="2776"/>
                  <a:pt x="5844" y="2744"/>
                </a:cubicBezTo>
                <a:cubicBezTo>
                  <a:pt x="5763" y="2717"/>
                  <a:pt x="5682" y="2686"/>
                  <a:pt x="5605" y="2659"/>
                </a:cubicBezTo>
                <a:lnTo>
                  <a:pt x="5520" y="2627"/>
                </a:lnTo>
                <a:lnTo>
                  <a:pt x="5466" y="2605"/>
                </a:lnTo>
                <a:lnTo>
                  <a:pt x="5353" y="2564"/>
                </a:lnTo>
                <a:cubicBezTo>
                  <a:pt x="5309" y="2546"/>
                  <a:pt x="5264" y="2528"/>
                  <a:pt x="5219" y="2510"/>
                </a:cubicBezTo>
                <a:lnTo>
                  <a:pt x="5169" y="2488"/>
                </a:lnTo>
                <a:cubicBezTo>
                  <a:pt x="5061" y="2443"/>
                  <a:pt x="4958" y="2393"/>
                  <a:pt x="4854" y="2344"/>
                </a:cubicBezTo>
                <a:lnTo>
                  <a:pt x="4841" y="2335"/>
                </a:lnTo>
                <a:cubicBezTo>
                  <a:pt x="4773" y="2303"/>
                  <a:pt x="4706" y="2272"/>
                  <a:pt x="4638" y="2236"/>
                </a:cubicBezTo>
                <a:lnTo>
                  <a:pt x="4625" y="2231"/>
                </a:lnTo>
                <a:lnTo>
                  <a:pt x="4485" y="2150"/>
                </a:lnTo>
                <a:lnTo>
                  <a:pt x="4454" y="2132"/>
                </a:lnTo>
                <a:lnTo>
                  <a:pt x="4413" y="2110"/>
                </a:lnTo>
                <a:cubicBezTo>
                  <a:pt x="4350" y="2074"/>
                  <a:pt x="4283" y="2042"/>
                  <a:pt x="4220" y="2006"/>
                </a:cubicBezTo>
                <a:lnTo>
                  <a:pt x="4130" y="1961"/>
                </a:lnTo>
                <a:lnTo>
                  <a:pt x="4013" y="1898"/>
                </a:lnTo>
                <a:lnTo>
                  <a:pt x="3959" y="1867"/>
                </a:lnTo>
                <a:cubicBezTo>
                  <a:pt x="3896" y="1831"/>
                  <a:pt x="3828" y="1795"/>
                  <a:pt x="3765" y="1764"/>
                </a:cubicBezTo>
                <a:lnTo>
                  <a:pt x="3667" y="1710"/>
                </a:lnTo>
                <a:lnTo>
                  <a:pt x="3644" y="1696"/>
                </a:lnTo>
                <a:lnTo>
                  <a:pt x="3532" y="1642"/>
                </a:lnTo>
                <a:lnTo>
                  <a:pt x="3514" y="1633"/>
                </a:lnTo>
                <a:lnTo>
                  <a:pt x="3379" y="1557"/>
                </a:lnTo>
                <a:lnTo>
                  <a:pt x="3356" y="1543"/>
                </a:lnTo>
                <a:lnTo>
                  <a:pt x="3343" y="1534"/>
                </a:lnTo>
                <a:cubicBezTo>
                  <a:pt x="3307" y="1516"/>
                  <a:pt x="3275" y="1498"/>
                  <a:pt x="3244" y="1480"/>
                </a:cubicBezTo>
                <a:cubicBezTo>
                  <a:pt x="3145" y="1417"/>
                  <a:pt x="3046" y="1350"/>
                  <a:pt x="2956" y="1278"/>
                </a:cubicBezTo>
                <a:cubicBezTo>
                  <a:pt x="2821" y="1174"/>
                  <a:pt x="2695" y="1062"/>
                  <a:pt x="2560" y="954"/>
                </a:cubicBezTo>
                <a:lnTo>
                  <a:pt x="2425" y="837"/>
                </a:lnTo>
                <a:cubicBezTo>
                  <a:pt x="2384" y="801"/>
                  <a:pt x="2344" y="769"/>
                  <a:pt x="2303" y="733"/>
                </a:cubicBezTo>
                <a:cubicBezTo>
                  <a:pt x="2263" y="702"/>
                  <a:pt x="2222" y="670"/>
                  <a:pt x="2182" y="634"/>
                </a:cubicBezTo>
                <a:lnTo>
                  <a:pt x="2092" y="562"/>
                </a:lnTo>
                <a:lnTo>
                  <a:pt x="2074" y="549"/>
                </a:lnTo>
                <a:cubicBezTo>
                  <a:pt x="2029" y="508"/>
                  <a:pt x="1980" y="468"/>
                  <a:pt x="1935" y="427"/>
                </a:cubicBezTo>
                <a:cubicBezTo>
                  <a:pt x="1872" y="364"/>
                  <a:pt x="1804" y="301"/>
                  <a:pt x="1741" y="234"/>
                </a:cubicBezTo>
                <a:cubicBezTo>
                  <a:pt x="1683" y="167"/>
                  <a:pt x="1611" y="99"/>
                  <a:pt x="1543" y="27"/>
                </a:cubicBezTo>
                <a:cubicBezTo>
                  <a:pt x="1530" y="14"/>
                  <a:pt x="1507" y="5"/>
                  <a:pt x="1485"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6" name="Google Shape;2121;p36">
            <a:extLst>
              <a:ext uri="{FF2B5EF4-FFF2-40B4-BE49-F238E27FC236}">
                <a16:creationId xmlns:a16="http://schemas.microsoft.com/office/drawing/2014/main" id="{C43D0CB7-02B3-4C82-BD93-B2F61B7CEABE}"/>
              </a:ext>
            </a:extLst>
          </p:cNvPr>
          <p:cNvSpPr/>
          <p:nvPr/>
        </p:nvSpPr>
        <p:spPr>
          <a:xfrm>
            <a:off x="13754567" y="5231830"/>
            <a:ext cx="2257107" cy="1932606"/>
          </a:xfrm>
          <a:custGeom>
            <a:avLst/>
            <a:gdLst/>
            <a:ahLst/>
            <a:cxnLst/>
            <a:rect l="l" t="t" r="r" b="b"/>
            <a:pathLst>
              <a:path w="12075" h="10339" extrusionOk="0">
                <a:moveTo>
                  <a:pt x="6564" y="1"/>
                </a:moveTo>
                <a:cubicBezTo>
                  <a:pt x="6478" y="1"/>
                  <a:pt x="6411" y="5"/>
                  <a:pt x="6348" y="10"/>
                </a:cubicBezTo>
                <a:lnTo>
                  <a:pt x="6357" y="14"/>
                </a:lnTo>
                <a:cubicBezTo>
                  <a:pt x="6339" y="14"/>
                  <a:pt x="6321" y="23"/>
                  <a:pt x="6307" y="41"/>
                </a:cubicBezTo>
                <a:cubicBezTo>
                  <a:pt x="6294" y="55"/>
                  <a:pt x="6289" y="77"/>
                  <a:pt x="6289" y="100"/>
                </a:cubicBezTo>
                <a:cubicBezTo>
                  <a:pt x="6280" y="109"/>
                  <a:pt x="6271" y="122"/>
                  <a:pt x="6267" y="136"/>
                </a:cubicBezTo>
                <a:cubicBezTo>
                  <a:pt x="6262" y="145"/>
                  <a:pt x="6258" y="158"/>
                  <a:pt x="6253" y="167"/>
                </a:cubicBezTo>
                <a:cubicBezTo>
                  <a:pt x="6244" y="199"/>
                  <a:pt x="6231" y="226"/>
                  <a:pt x="6217" y="257"/>
                </a:cubicBezTo>
                <a:cubicBezTo>
                  <a:pt x="6195" y="293"/>
                  <a:pt x="6172" y="329"/>
                  <a:pt x="6145" y="365"/>
                </a:cubicBezTo>
                <a:lnTo>
                  <a:pt x="6123" y="396"/>
                </a:lnTo>
                <a:cubicBezTo>
                  <a:pt x="6091" y="446"/>
                  <a:pt x="6060" y="495"/>
                  <a:pt x="6024" y="545"/>
                </a:cubicBezTo>
                <a:lnTo>
                  <a:pt x="6002" y="585"/>
                </a:lnTo>
                <a:cubicBezTo>
                  <a:pt x="5975" y="621"/>
                  <a:pt x="5952" y="657"/>
                  <a:pt x="5921" y="698"/>
                </a:cubicBezTo>
                <a:cubicBezTo>
                  <a:pt x="5885" y="747"/>
                  <a:pt x="5844" y="797"/>
                  <a:pt x="5808" y="851"/>
                </a:cubicBezTo>
                <a:cubicBezTo>
                  <a:pt x="5790" y="878"/>
                  <a:pt x="5772" y="909"/>
                  <a:pt x="5754" y="932"/>
                </a:cubicBezTo>
                <a:lnTo>
                  <a:pt x="5741" y="954"/>
                </a:lnTo>
                <a:lnTo>
                  <a:pt x="5709" y="1004"/>
                </a:lnTo>
                <a:cubicBezTo>
                  <a:pt x="5691" y="1031"/>
                  <a:pt x="5669" y="1058"/>
                  <a:pt x="5651" y="1085"/>
                </a:cubicBezTo>
                <a:lnTo>
                  <a:pt x="5619" y="1130"/>
                </a:lnTo>
                <a:cubicBezTo>
                  <a:pt x="5592" y="1175"/>
                  <a:pt x="5565" y="1215"/>
                  <a:pt x="5534" y="1260"/>
                </a:cubicBezTo>
                <a:lnTo>
                  <a:pt x="5516" y="1287"/>
                </a:lnTo>
                <a:cubicBezTo>
                  <a:pt x="5484" y="1332"/>
                  <a:pt x="5462" y="1373"/>
                  <a:pt x="5435" y="1418"/>
                </a:cubicBezTo>
                <a:lnTo>
                  <a:pt x="5417" y="1458"/>
                </a:lnTo>
                <a:lnTo>
                  <a:pt x="5408" y="1476"/>
                </a:lnTo>
                <a:cubicBezTo>
                  <a:pt x="5399" y="1499"/>
                  <a:pt x="5385" y="1526"/>
                  <a:pt x="5372" y="1548"/>
                </a:cubicBezTo>
                <a:cubicBezTo>
                  <a:pt x="5363" y="1571"/>
                  <a:pt x="5340" y="1602"/>
                  <a:pt x="5327" y="1629"/>
                </a:cubicBezTo>
                <a:lnTo>
                  <a:pt x="5277" y="1616"/>
                </a:lnTo>
                <a:lnTo>
                  <a:pt x="5264" y="1611"/>
                </a:lnTo>
                <a:cubicBezTo>
                  <a:pt x="5142" y="1580"/>
                  <a:pt x="5025" y="1548"/>
                  <a:pt x="4908" y="1512"/>
                </a:cubicBezTo>
                <a:cubicBezTo>
                  <a:pt x="4850" y="1490"/>
                  <a:pt x="4791" y="1467"/>
                  <a:pt x="4733" y="1445"/>
                </a:cubicBezTo>
                <a:cubicBezTo>
                  <a:pt x="4701" y="1436"/>
                  <a:pt x="4670" y="1422"/>
                  <a:pt x="4638" y="1413"/>
                </a:cubicBezTo>
                <a:lnTo>
                  <a:pt x="4557" y="1382"/>
                </a:lnTo>
                <a:lnTo>
                  <a:pt x="4476" y="1355"/>
                </a:lnTo>
                <a:lnTo>
                  <a:pt x="4467" y="1350"/>
                </a:lnTo>
                <a:lnTo>
                  <a:pt x="4382" y="1319"/>
                </a:lnTo>
                <a:lnTo>
                  <a:pt x="4301" y="1287"/>
                </a:lnTo>
                <a:lnTo>
                  <a:pt x="4220" y="1256"/>
                </a:lnTo>
                <a:lnTo>
                  <a:pt x="4148" y="1224"/>
                </a:lnTo>
                <a:lnTo>
                  <a:pt x="4121" y="1215"/>
                </a:lnTo>
                <a:cubicBezTo>
                  <a:pt x="4045" y="1188"/>
                  <a:pt x="3973" y="1161"/>
                  <a:pt x="3896" y="1125"/>
                </a:cubicBezTo>
                <a:cubicBezTo>
                  <a:pt x="3824" y="1089"/>
                  <a:pt x="3757" y="1062"/>
                  <a:pt x="3685" y="1035"/>
                </a:cubicBezTo>
                <a:lnTo>
                  <a:pt x="3581" y="990"/>
                </a:lnTo>
                <a:lnTo>
                  <a:pt x="3554" y="977"/>
                </a:lnTo>
                <a:lnTo>
                  <a:pt x="3464" y="941"/>
                </a:lnTo>
                <a:lnTo>
                  <a:pt x="3293" y="864"/>
                </a:lnTo>
                <a:lnTo>
                  <a:pt x="3244" y="842"/>
                </a:lnTo>
                <a:lnTo>
                  <a:pt x="3203" y="828"/>
                </a:lnTo>
                <a:cubicBezTo>
                  <a:pt x="3145" y="801"/>
                  <a:pt x="3082" y="774"/>
                  <a:pt x="3028" y="747"/>
                </a:cubicBezTo>
                <a:lnTo>
                  <a:pt x="2983" y="720"/>
                </a:lnTo>
                <a:lnTo>
                  <a:pt x="2938" y="698"/>
                </a:lnTo>
                <a:lnTo>
                  <a:pt x="2902" y="680"/>
                </a:lnTo>
                <a:cubicBezTo>
                  <a:pt x="2870" y="662"/>
                  <a:pt x="2839" y="644"/>
                  <a:pt x="2812" y="626"/>
                </a:cubicBezTo>
                <a:lnTo>
                  <a:pt x="2812" y="626"/>
                </a:lnTo>
                <a:lnTo>
                  <a:pt x="2821" y="639"/>
                </a:lnTo>
                <a:cubicBezTo>
                  <a:pt x="2781" y="612"/>
                  <a:pt x="2740" y="585"/>
                  <a:pt x="2695" y="558"/>
                </a:cubicBezTo>
                <a:lnTo>
                  <a:pt x="2682" y="549"/>
                </a:lnTo>
                <a:lnTo>
                  <a:pt x="2659" y="536"/>
                </a:lnTo>
                <a:cubicBezTo>
                  <a:pt x="2596" y="500"/>
                  <a:pt x="2542" y="459"/>
                  <a:pt x="2484" y="419"/>
                </a:cubicBezTo>
                <a:cubicBezTo>
                  <a:pt x="2475" y="396"/>
                  <a:pt x="2452" y="378"/>
                  <a:pt x="2430" y="378"/>
                </a:cubicBezTo>
                <a:lnTo>
                  <a:pt x="2389" y="383"/>
                </a:lnTo>
                <a:cubicBezTo>
                  <a:pt x="2358" y="387"/>
                  <a:pt x="2326" y="392"/>
                  <a:pt x="2295" y="396"/>
                </a:cubicBezTo>
                <a:cubicBezTo>
                  <a:pt x="2241" y="405"/>
                  <a:pt x="2182" y="419"/>
                  <a:pt x="2133" y="437"/>
                </a:cubicBezTo>
                <a:cubicBezTo>
                  <a:pt x="2074" y="450"/>
                  <a:pt x="2025" y="468"/>
                  <a:pt x="1971" y="491"/>
                </a:cubicBezTo>
                <a:lnTo>
                  <a:pt x="1890" y="527"/>
                </a:lnTo>
                <a:lnTo>
                  <a:pt x="1863" y="540"/>
                </a:lnTo>
                <a:lnTo>
                  <a:pt x="1804" y="563"/>
                </a:lnTo>
                <a:cubicBezTo>
                  <a:pt x="1692" y="612"/>
                  <a:pt x="1584" y="671"/>
                  <a:pt x="1476" y="734"/>
                </a:cubicBezTo>
                <a:cubicBezTo>
                  <a:pt x="1431" y="761"/>
                  <a:pt x="1386" y="788"/>
                  <a:pt x="1341" y="819"/>
                </a:cubicBezTo>
                <a:cubicBezTo>
                  <a:pt x="1287" y="864"/>
                  <a:pt x="1237" y="909"/>
                  <a:pt x="1188" y="954"/>
                </a:cubicBezTo>
                <a:lnTo>
                  <a:pt x="1161" y="981"/>
                </a:lnTo>
                <a:lnTo>
                  <a:pt x="1152" y="990"/>
                </a:lnTo>
                <a:cubicBezTo>
                  <a:pt x="1107" y="1031"/>
                  <a:pt x="1067" y="1076"/>
                  <a:pt x="1026" y="1121"/>
                </a:cubicBezTo>
                <a:cubicBezTo>
                  <a:pt x="986" y="1166"/>
                  <a:pt x="945" y="1220"/>
                  <a:pt x="905" y="1274"/>
                </a:cubicBezTo>
                <a:lnTo>
                  <a:pt x="887" y="1296"/>
                </a:lnTo>
                <a:lnTo>
                  <a:pt x="860" y="1332"/>
                </a:lnTo>
                <a:cubicBezTo>
                  <a:pt x="828" y="1373"/>
                  <a:pt x="797" y="1422"/>
                  <a:pt x="765" y="1467"/>
                </a:cubicBezTo>
                <a:cubicBezTo>
                  <a:pt x="747" y="1490"/>
                  <a:pt x="734" y="1512"/>
                  <a:pt x="720" y="1535"/>
                </a:cubicBezTo>
                <a:lnTo>
                  <a:pt x="707" y="1553"/>
                </a:lnTo>
                <a:lnTo>
                  <a:pt x="666" y="1616"/>
                </a:lnTo>
                <a:cubicBezTo>
                  <a:pt x="626" y="1665"/>
                  <a:pt x="594" y="1719"/>
                  <a:pt x="567" y="1773"/>
                </a:cubicBezTo>
                <a:lnTo>
                  <a:pt x="540" y="1823"/>
                </a:lnTo>
                <a:lnTo>
                  <a:pt x="527" y="1841"/>
                </a:lnTo>
                <a:lnTo>
                  <a:pt x="518" y="1854"/>
                </a:lnTo>
                <a:cubicBezTo>
                  <a:pt x="509" y="1881"/>
                  <a:pt x="495" y="1904"/>
                  <a:pt x="482" y="1926"/>
                </a:cubicBezTo>
                <a:cubicBezTo>
                  <a:pt x="455" y="1980"/>
                  <a:pt x="428" y="2029"/>
                  <a:pt x="401" y="2083"/>
                </a:cubicBezTo>
                <a:cubicBezTo>
                  <a:pt x="378" y="2133"/>
                  <a:pt x="356" y="2182"/>
                  <a:pt x="342" y="2236"/>
                </a:cubicBezTo>
                <a:lnTo>
                  <a:pt x="329" y="2268"/>
                </a:lnTo>
                <a:lnTo>
                  <a:pt x="311" y="2317"/>
                </a:lnTo>
                <a:lnTo>
                  <a:pt x="306" y="2335"/>
                </a:lnTo>
                <a:cubicBezTo>
                  <a:pt x="293" y="2367"/>
                  <a:pt x="279" y="2403"/>
                  <a:pt x="270" y="2434"/>
                </a:cubicBezTo>
                <a:lnTo>
                  <a:pt x="239" y="2524"/>
                </a:lnTo>
                <a:lnTo>
                  <a:pt x="212" y="2610"/>
                </a:lnTo>
                <a:lnTo>
                  <a:pt x="203" y="2650"/>
                </a:lnTo>
                <a:cubicBezTo>
                  <a:pt x="185" y="2700"/>
                  <a:pt x="171" y="2749"/>
                  <a:pt x="158" y="2799"/>
                </a:cubicBezTo>
                <a:cubicBezTo>
                  <a:pt x="144" y="2853"/>
                  <a:pt x="126" y="2907"/>
                  <a:pt x="117" y="2965"/>
                </a:cubicBezTo>
                <a:lnTo>
                  <a:pt x="108" y="3019"/>
                </a:lnTo>
                <a:cubicBezTo>
                  <a:pt x="86" y="3123"/>
                  <a:pt x="63" y="3231"/>
                  <a:pt x="50" y="3334"/>
                </a:cubicBezTo>
                <a:lnTo>
                  <a:pt x="50" y="3357"/>
                </a:lnTo>
                <a:cubicBezTo>
                  <a:pt x="36" y="3465"/>
                  <a:pt x="23" y="3573"/>
                  <a:pt x="18" y="3676"/>
                </a:cubicBezTo>
                <a:cubicBezTo>
                  <a:pt x="14" y="3734"/>
                  <a:pt x="9" y="3793"/>
                  <a:pt x="9" y="3851"/>
                </a:cubicBezTo>
                <a:lnTo>
                  <a:pt x="9" y="3932"/>
                </a:lnTo>
                <a:lnTo>
                  <a:pt x="9" y="4031"/>
                </a:lnTo>
                <a:cubicBezTo>
                  <a:pt x="5" y="4135"/>
                  <a:pt x="5" y="4238"/>
                  <a:pt x="5" y="4342"/>
                </a:cubicBezTo>
                <a:cubicBezTo>
                  <a:pt x="0" y="4441"/>
                  <a:pt x="50" y="4531"/>
                  <a:pt x="135" y="4576"/>
                </a:cubicBezTo>
                <a:cubicBezTo>
                  <a:pt x="162" y="4594"/>
                  <a:pt x="194" y="4607"/>
                  <a:pt x="230" y="4616"/>
                </a:cubicBezTo>
                <a:lnTo>
                  <a:pt x="275" y="4630"/>
                </a:lnTo>
                <a:lnTo>
                  <a:pt x="293" y="4634"/>
                </a:lnTo>
                <a:cubicBezTo>
                  <a:pt x="306" y="4639"/>
                  <a:pt x="320" y="4639"/>
                  <a:pt x="333" y="4643"/>
                </a:cubicBezTo>
                <a:cubicBezTo>
                  <a:pt x="365" y="4652"/>
                  <a:pt x="401" y="4661"/>
                  <a:pt x="432" y="4666"/>
                </a:cubicBezTo>
                <a:lnTo>
                  <a:pt x="473" y="4675"/>
                </a:lnTo>
                <a:cubicBezTo>
                  <a:pt x="495" y="4679"/>
                  <a:pt x="518" y="4679"/>
                  <a:pt x="540" y="4684"/>
                </a:cubicBezTo>
                <a:lnTo>
                  <a:pt x="554" y="4684"/>
                </a:lnTo>
                <a:cubicBezTo>
                  <a:pt x="590" y="4693"/>
                  <a:pt x="621" y="4697"/>
                  <a:pt x="653" y="4702"/>
                </a:cubicBezTo>
                <a:cubicBezTo>
                  <a:pt x="761" y="4711"/>
                  <a:pt x="869" y="4715"/>
                  <a:pt x="981" y="4715"/>
                </a:cubicBezTo>
                <a:lnTo>
                  <a:pt x="1489" y="4715"/>
                </a:lnTo>
                <a:cubicBezTo>
                  <a:pt x="1548" y="4711"/>
                  <a:pt x="1611" y="4706"/>
                  <a:pt x="1674" y="4706"/>
                </a:cubicBezTo>
                <a:lnTo>
                  <a:pt x="1840" y="4706"/>
                </a:lnTo>
                <a:cubicBezTo>
                  <a:pt x="1903" y="4706"/>
                  <a:pt x="1966" y="4706"/>
                  <a:pt x="2025" y="4697"/>
                </a:cubicBezTo>
                <a:cubicBezTo>
                  <a:pt x="2061" y="4697"/>
                  <a:pt x="2097" y="4693"/>
                  <a:pt x="2133" y="4693"/>
                </a:cubicBezTo>
                <a:lnTo>
                  <a:pt x="2146" y="4693"/>
                </a:lnTo>
                <a:cubicBezTo>
                  <a:pt x="2178" y="4693"/>
                  <a:pt x="2205" y="4688"/>
                  <a:pt x="2232" y="4688"/>
                </a:cubicBezTo>
                <a:cubicBezTo>
                  <a:pt x="2281" y="4684"/>
                  <a:pt x="2326" y="4675"/>
                  <a:pt x="2376" y="4666"/>
                </a:cubicBezTo>
                <a:lnTo>
                  <a:pt x="2398" y="4666"/>
                </a:lnTo>
                <a:cubicBezTo>
                  <a:pt x="2389" y="4684"/>
                  <a:pt x="2389" y="4706"/>
                  <a:pt x="2389" y="4729"/>
                </a:cubicBezTo>
                <a:cubicBezTo>
                  <a:pt x="2394" y="4765"/>
                  <a:pt x="2398" y="4801"/>
                  <a:pt x="2403" y="4837"/>
                </a:cubicBezTo>
                <a:cubicBezTo>
                  <a:pt x="2412" y="4868"/>
                  <a:pt x="2421" y="4900"/>
                  <a:pt x="2430" y="4931"/>
                </a:cubicBezTo>
                <a:lnTo>
                  <a:pt x="2439" y="4963"/>
                </a:lnTo>
                <a:lnTo>
                  <a:pt x="2443" y="4981"/>
                </a:lnTo>
                <a:cubicBezTo>
                  <a:pt x="2470" y="5084"/>
                  <a:pt x="2502" y="5188"/>
                  <a:pt x="2538" y="5286"/>
                </a:cubicBezTo>
                <a:lnTo>
                  <a:pt x="2569" y="5381"/>
                </a:lnTo>
                <a:lnTo>
                  <a:pt x="2587" y="5421"/>
                </a:lnTo>
                <a:lnTo>
                  <a:pt x="2601" y="5457"/>
                </a:lnTo>
                <a:cubicBezTo>
                  <a:pt x="2614" y="5493"/>
                  <a:pt x="2628" y="5534"/>
                  <a:pt x="2641" y="5570"/>
                </a:cubicBezTo>
                <a:cubicBezTo>
                  <a:pt x="2668" y="5624"/>
                  <a:pt x="2691" y="5687"/>
                  <a:pt x="2713" y="5745"/>
                </a:cubicBezTo>
                <a:cubicBezTo>
                  <a:pt x="2727" y="5777"/>
                  <a:pt x="2745" y="5808"/>
                  <a:pt x="2758" y="5840"/>
                </a:cubicBezTo>
                <a:lnTo>
                  <a:pt x="2790" y="5907"/>
                </a:lnTo>
                <a:cubicBezTo>
                  <a:pt x="2812" y="5952"/>
                  <a:pt x="2834" y="6002"/>
                  <a:pt x="2857" y="6051"/>
                </a:cubicBezTo>
                <a:lnTo>
                  <a:pt x="2875" y="6083"/>
                </a:lnTo>
                <a:lnTo>
                  <a:pt x="2884" y="6096"/>
                </a:lnTo>
                <a:lnTo>
                  <a:pt x="2897" y="6128"/>
                </a:lnTo>
                <a:cubicBezTo>
                  <a:pt x="2911" y="6155"/>
                  <a:pt x="2920" y="6177"/>
                  <a:pt x="2933" y="6204"/>
                </a:cubicBezTo>
                <a:lnTo>
                  <a:pt x="2947" y="6227"/>
                </a:lnTo>
                <a:lnTo>
                  <a:pt x="2983" y="6294"/>
                </a:lnTo>
                <a:lnTo>
                  <a:pt x="3014" y="6353"/>
                </a:lnTo>
                <a:lnTo>
                  <a:pt x="3041" y="6407"/>
                </a:lnTo>
                <a:lnTo>
                  <a:pt x="3055" y="6434"/>
                </a:lnTo>
                <a:cubicBezTo>
                  <a:pt x="3068" y="6461"/>
                  <a:pt x="3082" y="6492"/>
                  <a:pt x="3100" y="6515"/>
                </a:cubicBezTo>
                <a:cubicBezTo>
                  <a:pt x="3113" y="6542"/>
                  <a:pt x="3118" y="6555"/>
                  <a:pt x="3131" y="6573"/>
                </a:cubicBezTo>
                <a:lnTo>
                  <a:pt x="3140" y="6591"/>
                </a:lnTo>
                <a:lnTo>
                  <a:pt x="3185" y="6668"/>
                </a:lnTo>
                <a:cubicBezTo>
                  <a:pt x="3212" y="6722"/>
                  <a:pt x="3239" y="6771"/>
                  <a:pt x="3271" y="6825"/>
                </a:cubicBezTo>
                <a:lnTo>
                  <a:pt x="3316" y="6906"/>
                </a:lnTo>
                <a:lnTo>
                  <a:pt x="3365" y="6987"/>
                </a:lnTo>
                <a:cubicBezTo>
                  <a:pt x="3392" y="7041"/>
                  <a:pt x="3424" y="7090"/>
                  <a:pt x="3455" y="7140"/>
                </a:cubicBezTo>
                <a:cubicBezTo>
                  <a:pt x="3518" y="7239"/>
                  <a:pt x="3590" y="7342"/>
                  <a:pt x="3649" y="7419"/>
                </a:cubicBezTo>
                <a:cubicBezTo>
                  <a:pt x="3716" y="7518"/>
                  <a:pt x="3788" y="7612"/>
                  <a:pt x="3869" y="7707"/>
                </a:cubicBezTo>
                <a:cubicBezTo>
                  <a:pt x="4009" y="7873"/>
                  <a:pt x="4175" y="8044"/>
                  <a:pt x="4306" y="8184"/>
                </a:cubicBezTo>
                <a:lnTo>
                  <a:pt x="4319" y="8197"/>
                </a:lnTo>
                <a:cubicBezTo>
                  <a:pt x="4422" y="8305"/>
                  <a:pt x="4530" y="8409"/>
                  <a:pt x="4634" y="8512"/>
                </a:cubicBezTo>
                <a:lnTo>
                  <a:pt x="4665" y="8543"/>
                </a:lnTo>
                <a:cubicBezTo>
                  <a:pt x="4715" y="8588"/>
                  <a:pt x="4764" y="8638"/>
                  <a:pt x="4814" y="8687"/>
                </a:cubicBezTo>
                <a:cubicBezTo>
                  <a:pt x="4890" y="8759"/>
                  <a:pt x="4967" y="8831"/>
                  <a:pt x="5043" y="8903"/>
                </a:cubicBezTo>
                <a:cubicBezTo>
                  <a:pt x="5088" y="8944"/>
                  <a:pt x="5133" y="8980"/>
                  <a:pt x="5183" y="9016"/>
                </a:cubicBezTo>
                <a:cubicBezTo>
                  <a:pt x="5232" y="9052"/>
                  <a:pt x="5268" y="9083"/>
                  <a:pt x="5313" y="9115"/>
                </a:cubicBezTo>
                <a:lnTo>
                  <a:pt x="5390" y="9178"/>
                </a:lnTo>
                <a:cubicBezTo>
                  <a:pt x="5462" y="9236"/>
                  <a:pt x="5529" y="9290"/>
                  <a:pt x="5597" y="9340"/>
                </a:cubicBezTo>
                <a:cubicBezTo>
                  <a:pt x="5633" y="9367"/>
                  <a:pt x="5669" y="9389"/>
                  <a:pt x="5705" y="9412"/>
                </a:cubicBezTo>
                <a:lnTo>
                  <a:pt x="5745" y="9443"/>
                </a:lnTo>
                <a:lnTo>
                  <a:pt x="5786" y="9470"/>
                </a:lnTo>
                <a:cubicBezTo>
                  <a:pt x="5826" y="9497"/>
                  <a:pt x="5858" y="9520"/>
                  <a:pt x="5894" y="9542"/>
                </a:cubicBezTo>
                <a:cubicBezTo>
                  <a:pt x="5997" y="9605"/>
                  <a:pt x="6100" y="9668"/>
                  <a:pt x="6213" y="9722"/>
                </a:cubicBezTo>
                <a:cubicBezTo>
                  <a:pt x="6240" y="9736"/>
                  <a:pt x="6267" y="9749"/>
                  <a:pt x="6294" y="9763"/>
                </a:cubicBezTo>
                <a:lnTo>
                  <a:pt x="6321" y="9776"/>
                </a:lnTo>
                <a:lnTo>
                  <a:pt x="6375" y="9803"/>
                </a:lnTo>
                <a:cubicBezTo>
                  <a:pt x="6433" y="9835"/>
                  <a:pt x="6492" y="9862"/>
                  <a:pt x="6550" y="9893"/>
                </a:cubicBezTo>
                <a:cubicBezTo>
                  <a:pt x="6595" y="9911"/>
                  <a:pt x="6640" y="9938"/>
                  <a:pt x="6685" y="9961"/>
                </a:cubicBezTo>
                <a:lnTo>
                  <a:pt x="6766" y="9997"/>
                </a:lnTo>
                <a:lnTo>
                  <a:pt x="6798" y="10015"/>
                </a:lnTo>
                <a:lnTo>
                  <a:pt x="6829" y="10028"/>
                </a:lnTo>
                <a:lnTo>
                  <a:pt x="6847" y="10037"/>
                </a:lnTo>
                <a:lnTo>
                  <a:pt x="6879" y="10055"/>
                </a:lnTo>
                <a:cubicBezTo>
                  <a:pt x="6915" y="10073"/>
                  <a:pt x="6955" y="10086"/>
                  <a:pt x="6991" y="10100"/>
                </a:cubicBezTo>
                <a:lnTo>
                  <a:pt x="7018" y="10113"/>
                </a:lnTo>
                <a:lnTo>
                  <a:pt x="7032" y="10118"/>
                </a:lnTo>
                <a:lnTo>
                  <a:pt x="7059" y="10131"/>
                </a:lnTo>
                <a:cubicBezTo>
                  <a:pt x="7140" y="10163"/>
                  <a:pt x="7212" y="10199"/>
                  <a:pt x="7279" y="10235"/>
                </a:cubicBezTo>
                <a:cubicBezTo>
                  <a:pt x="7320" y="10257"/>
                  <a:pt x="7360" y="10275"/>
                  <a:pt x="7401" y="10289"/>
                </a:cubicBezTo>
                <a:lnTo>
                  <a:pt x="7437" y="10302"/>
                </a:lnTo>
                <a:lnTo>
                  <a:pt x="7491" y="10325"/>
                </a:lnTo>
                <a:cubicBezTo>
                  <a:pt x="7509" y="10329"/>
                  <a:pt x="7522" y="10334"/>
                  <a:pt x="7540" y="10338"/>
                </a:cubicBezTo>
                <a:lnTo>
                  <a:pt x="7585" y="10338"/>
                </a:lnTo>
                <a:cubicBezTo>
                  <a:pt x="7603" y="10338"/>
                  <a:pt x="7625" y="10334"/>
                  <a:pt x="7643" y="10325"/>
                </a:cubicBezTo>
                <a:cubicBezTo>
                  <a:pt x="7661" y="10320"/>
                  <a:pt x="7675" y="10311"/>
                  <a:pt x="7693" y="10302"/>
                </a:cubicBezTo>
                <a:cubicBezTo>
                  <a:pt x="7706" y="10293"/>
                  <a:pt x="7724" y="10284"/>
                  <a:pt x="7738" y="10271"/>
                </a:cubicBezTo>
                <a:cubicBezTo>
                  <a:pt x="7801" y="10221"/>
                  <a:pt x="7859" y="10158"/>
                  <a:pt x="7909" y="10095"/>
                </a:cubicBezTo>
                <a:cubicBezTo>
                  <a:pt x="7954" y="10037"/>
                  <a:pt x="7990" y="9992"/>
                  <a:pt x="8030" y="9947"/>
                </a:cubicBezTo>
                <a:cubicBezTo>
                  <a:pt x="8057" y="9943"/>
                  <a:pt x="8089" y="9934"/>
                  <a:pt x="8116" y="9916"/>
                </a:cubicBezTo>
                <a:lnTo>
                  <a:pt x="8138" y="9902"/>
                </a:lnTo>
                <a:lnTo>
                  <a:pt x="8156" y="9893"/>
                </a:lnTo>
                <a:lnTo>
                  <a:pt x="8179" y="9880"/>
                </a:lnTo>
                <a:lnTo>
                  <a:pt x="8219" y="9857"/>
                </a:lnTo>
                <a:cubicBezTo>
                  <a:pt x="8242" y="9844"/>
                  <a:pt x="8269" y="9830"/>
                  <a:pt x="8291" y="9817"/>
                </a:cubicBezTo>
                <a:cubicBezTo>
                  <a:pt x="8314" y="9812"/>
                  <a:pt x="8336" y="9808"/>
                  <a:pt x="8359" y="9803"/>
                </a:cubicBezTo>
                <a:lnTo>
                  <a:pt x="8413" y="9803"/>
                </a:lnTo>
                <a:cubicBezTo>
                  <a:pt x="8458" y="9803"/>
                  <a:pt x="8498" y="9781"/>
                  <a:pt x="8530" y="9745"/>
                </a:cubicBezTo>
                <a:cubicBezTo>
                  <a:pt x="8543" y="9745"/>
                  <a:pt x="8561" y="9740"/>
                  <a:pt x="8579" y="9731"/>
                </a:cubicBezTo>
                <a:cubicBezTo>
                  <a:pt x="8597" y="9722"/>
                  <a:pt x="8611" y="9704"/>
                  <a:pt x="8624" y="9686"/>
                </a:cubicBezTo>
                <a:cubicBezTo>
                  <a:pt x="8620" y="9673"/>
                  <a:pt x="8620" y="9664"/>
                  <a:pt x="8615" y="9650"/>
                </a:cubicBezTo>
                <a:lnTo>
                  <a:pt x="8615" y="9578"/>
                </a:lnTo>
                <a:lnTo>
                  <a:pt x="8615" y="9484"/>
                </a:lnTo>
                <a:lnTo>
                  <a:pt x="8615" y="9250"/>
                </a:lnTo>
                <a:cubicBezTo>
                  <a:pt x="8615" y="9196"/>
                  <a:pt x="8620" y="9137"/>
                  <a:pt x="8620" y="9083"/>
                </a:cubicBezTo>
                <a:lnTo>
                  <a:pt x="8620" y="8998"/>
                </a:lnTo>
                <a:lnTo>
                  <a:pt x="8620" y="8903"/>
                </a:lnTo>
                <a:lnTo>
                  <a:pt x="8620" y="8827"/>
                </a:lnTo>
                <a:lnTo>
                  <a:pt x="8620" y="8710"/>
                </a:lnTo>
                <a:lnTo>
                  <a:pt x="8624" y="8638"/>
                </a:lnTo>
                <a:lnTo>
                  <a:pt x="8624" y="8539"/>
                </a:lnTo>
                <a:cubicBezTo>
                  <a:pt x="8624" y="8485"/>
                  <a:pt x="8624" y="8422"/>
                  <a:pt x="8629" y="8364"/>
                </a:cubicBezTo>
                <a:lnTo>
                  <a:pt x="8629" y="8305"/>
                </a:lnTo>
                <a:lnTo>
                  <a:pt x="8629" y="8269"/>
                </a:lnTo>
                <a:lnTo>
                  <a:pt x="8629" y="8238"/>
                </a:lnTo>
                <a:lnTo>
                  <a:pt x="8629" y="8188"/>
                </a:lnTo>
                <a:cubicBezTo>
                  <a:pt x="8629" y="8076"/>
                  <a:pt x="8629" y="7968"/>
                  <a:pt x="8633" y="7860"/>
                </a:cubicBezTo>
                <a:lnTo>
                  <a:pt x="8633" y="7842"/>
                </a:lnTo>
                <a:cubicBezTo>
                  <a:pt x="8633" y="7707"/>
                  <a:pt x="8629" y="7576"/>
                  <a:pt x="8629" y="7441"/>
                </a:cubicBezTo>
                <a:cubicBezTo>
                  <a:pt x="8629" y="7423"/>
                  <a:pt x="8624" y="7401"/>
                  <a:pt x="8615" y="7387"/>
                </a:cubicBezTo>
                <a:lnTo>
                  <a:pt x="8615" y="7369"/>
                </a:lnTo>
                <a:lnTo>
                  <a:pt x="8615" y="7351"/>
                </a:lnTo>
                <a:cubicBezTo>
                  <a:pt x="8615" y="7306"/>
                  <a:pt x="8624" y="7261"/>
                  <a:pt x="8629" y="7221"/>
                </a:cubicBezTo>
                <a:cubicBezTo>
                  <a:pt x="8633" y="7135"/>
                  <a:pt x="8642" y="7063"/>
                  <a:pt x="8642" y="6987"/>
                </a:cubicBezTo>
                <a:lnTo>
                  <a:pt x="8642" y="6879"/>
                </a:lnTo>
                <a:lnTo>
                  <a:pt x="8642" y="6812"/>
                </a:lnTo>
                <a:cubicBezTo>
                  <a:pt x="8642" y="6758"/>
                  <a:pt x="8642" y="6695"/>
                  <a:pt x="8642" y="6636"/>
                </a:cubicBezTo>
                <a:lnTo>
                  <a:pt x="8638" y="6569"/>
                </a:lnTo>
                <a:lnTo>
                  <a:pt x="8638" y="6555"/>
                </a:lnTo>
                <a:lnTo>
                  <a:pt x="8638" y="6542"/>
                </a:lnTo>
                <a:cubicBezTo>
                  <a:pt x="8638" y="6461"/>
                  <a:pt x="8633" y="6375"/>
                  <a:pt x="8633" y="6294"/>
                </a:cubicBezTo>
                <a:cubicBezTo>
                  <a:pt x="8633" y="6258"/>
                  <a:pt x="8633" y="6222"/>
                  <a:pt x="8638" y="6182"/>
                </a:cubicBezTo>
                <a:cubicBezTo>
                  <a:pt x="8642" y="6141"/>
                  <a:pt x="8633" y="6092"/>
                  <a:pt x="8633" y="6047"/>
                </a:cubicBezTo>
                <a:cubicBezTo>
                  <a:pt x="8629" y="5988"/>
                  <a:pt x="8629" y="5930"/>
                  <a:pt x="8638" y="5871"/>
                </a:cubicBezTo>
                <a:cubicBezTo>
                  <a:pt x="8633" y="5849"/>
                  <a:pt x="8620" y="5826"/>
                  <a:pt x="8606" y="5808"/>
                </a:cubicBezTo>
                <a:cubicBezTo>
                  <a:pt x="8584" y="5781"/>
                  <a:pt x="8552" y="5763"/>
                  <a:pt x="8521" y="5750"/>
                </a:cubicBezTo>
                <a:cubicBezTo>
                  <a:pt x="8485" y="5736"/>
                  <a:pt x="8440" y="5727"/>
                  <a:pt x="8399" y="5727"/>
                </a:cubicBezTo>
                <a:lnTo>
                  <a:pt x="8138" y="5727"/>
                </a:lnTo>
                <a:cubicBezTo>
                  <a:pt x="8107" y="5727"/>
                  <a:pt x="8075" y="5727"/>
                  <a:pt x="8048" y="5718"/>
                </a:cubicBezTo>
                <a:cubicBezTo>
                  <a:pt x="8030" y="5718"/>
                  <a:pt x="8008" y="5714"/>
                  <a:pt x="7990" y="5709"/>
                </a:cubicBezTo>
                <a:cubicBezTo>
                  <a:pt x="7976" y="5709"/>
                  <a:pt x="7967" y="5705"/>
                  <a:pt x="7954" y="5700"/>
                </a:cubicBezTo>
                <a:cubicBezTo>
                  <a:pt x="7949" y="5678"/>
                  <a:pt x="7945" y="5660"/>
                  <a:pt x="7945" y="5646"/>
                </a:cubicBezTo>
                <a:cubicBezTo>
                  <a:pt x="7940" y="5565"/>
                  <a:pt x="7936" y="5489"/>
                  <a:pt x="7936" y="5408"/>
                </a:cubicBezTo>
                <a:lnTo>
                  <a:pt x="7936" y="5385"/>
                </a:lnTo>
                <a:lnTo>
                  <a:pt x="7936" y="5327"/>
                </a:lnTo>
                <a:cubicBezTo>
                  <a:pt x="7927" y="5286"/>
                  <a:pt x="7918" y="5241"/>
                  <a:pt x="7913" y="5192"/>
                </a:cubicBezTo>
                <a:cubicBezTo>
                  <a:pt x="7913" y="5174"/>
                  <a:pt x="7922" y="5156"/>
                  <a:pt x="7931" y="5143"/>
                </a:cubicBezTo>
                <a:cubicBezTo>
                  <a:pt x="7949" y="5129"/>
                  <a:pt x="7967" y="5120"/>
                  <a:pt x="7990" y="5120"/>
                </a:cubicBezTo>
                <a:cubicBezTo>
                  <a:pt x="7999" y="5111"/>
                  <a:pt x="8012" y="5107"/>
                  <a:pt x="8021" y="5107"/>
                </a:cubicBezTo>
                <a:lnTo>
                  <a:pt x="8044" y="5107"/>
                </a:lnTo>
                <a:cubicBezTo>
                  <a:pt x="8084" y="5107"/>
                  <a:pt x="8129" y="5107"/>
                  <a:pt x="8174" y="5111"/>
                </a:cubicBezTo>
                <a:lnTo>
                  <a:pt x="8210" y="5116"/>
                </a:lnTo>
                <a:cubicBezTo>
                  <a:pt x="8242" y="5107"/>
                  <a:pt x="8273" y="5102"/>
                  <a:pt x="8300" y="5098"/>
                </a:cubicBezTo>
                <a:lnTo>
                  <a:pt x="8323" y="5098"/>
                </a:lnTo>
                <a:cubicBezTo>
                  <a:pt x="8341" y="5098"/>
                  <a:pt x="8363" y="5098"/>
                  <a:pt x="8381" y="5102"/>
                </a:cubicBezTo>
                <a:lnTo>
                  <a:pt x="8426" y="5102"/>
                </a:lnTo>
                <a:cubicBezTo>
                  <a:pt x="8462" y="5102"/>
                  <a:pt x="8494" y="5107"/>
                  <a:pt x="8530" y="5111"/>
                </a:cubicBezTo>
                <a:lnTo>
                  <a:pt x="8665" y="5111"/>
                </a:lnTo>
                <a:cubicBezTo>
                  <a:pt x="8674" y="5107"/>
                  <a:pt x="8683" y="5107"/>
                  <a:pt x="8692" y="5102"/>
                </a:cubicBezTo>
                <a:cubicBezTo>
                  <a:pt x="8737" y="5080"/>
                  <a:pt x="8768" y="5048"/>
                  <a:pt x="8795" y="5008"/>
                </a:cubicBezTo>
                <a:lnTo>
                  <a:pt x="8818" y="4972"/>
                </a:lnTo>
                <a:cubicBezTo>
                  <a:pt x="8831" y="4949"/>
                  <a:pt x="8849" y="4927"/>
                  <a:pt x="8867" y="4904"/>
                </a:cubicBezTo>
                <a:cubicBezTo>
                  <a:pt x="8881" y="4891"/>
                  <a:pt x="8899" y="4877"/>
                  <a:pt x="8912" y="4859"/>
                </a:cubicBezTo>
                <a:cubicBezTo>
                  <a:pt x="8921" y="4855"/>
                  <a:pt x="8935" y="4850"/>
                  <a:pt x="8944" y="4846"/>
                </a:cubicBezTo>
                <a:cubicBezTo>
                  <a:pt x="8962" y="4841"/>
                  <a:pt x="8975" y="4841"/>
                  <a:pt x="8993" y="4837"/>
                </a:cubicBezTo>
                <a:lnTo>
                  <a:pt x="9106" y="4832"/>
                </a:lnTo>
                <a:cubicBezTo>
                  <a:pt x="9137" y="4832"/>
                  <a:pt x="9169" y="4819"/>
                  <a:pt x="9196" y="4801"/>
                </a:cubicBezTo>
                <a:cubicBezTo>
                  <a:pt x="9214" y="4783"/>
                  <a:pt x="9227" y="4760"/>
                  <a:pt x="9236" y="4733"/>
                </a:cubicBezTo>
                <a:cubicBezTo>
                  <a:pt x="9236" y="4742"/>
                  <a:pt x="9245" y="4751"/>
                  <a:pt x="9258" y="4751"/>
                </a:cubicBezTo>
                <a:cubicBezTo>
                  <a:pt x="9263" y="4756"/>
                  <a:pt x="9267" y="4756"/>
                  <a:pt x="9272" y="4756"/>
                </a:cubicBezTo>
                <a:lnTo>
                  <a:pt x="9272" y="4774"/>
                </a:lnTo>
                <a:lnTo>
                  <a:pt x="9276" y="4792"/>
                </a:lnTo>
                <a:cubicBezTo>
                  <a:pt x="9285" y="4819"/>
                  <a:pt x="9312" y="4841"/>
                  <a:pt x="9344" y="4841"/>
                </a:cubicBezTo>
                <a:cubicBezTo>
                  <a:pt x="9346" y="4843"/>
                  <a:pt x="9348" y="4844"/>
                  <a:pt x="9351" y="4844"/>
                </a:cubicBezTo>
                <a:cubicBezTo>
                  <a:pt x="9353" y="4844"/>
                  <a:pt x="9355" y="4843"/>
                  <a:pt x="9357" y="4841"/>
                </a:cubicBezTo>
                <a:cubicBezTo>
                  <a:pt x="9375" y="4837"/>
                  <a:pt x="9393" y="4828"/>
                  <a:pt x="9402" y="4810"/>
                </a:cubicBezTo>
                <a:cubicBezTo>
                  <a:pt x="9411" y="4796"/>
                  <a:pt x="9411" y="4778"/>
                  <a:pt x="9407" y="4760"/>
                </a:cubicBezTo>
                <a:lnTo>
                  <a:pt x="9389" y="4702"/>
                </a:lnTo>
                <a:lnTo>
                  <a:pt x="9371" y="4643"/>
                </a:lnTo>
                <a:cubicBezTo>
                  <a:pt x="9366" y="4612"/>
                  <a:pt x="9339" y="4589"/>
                  <a:pt x="9308" y="4589"/>
                </a:cubicBezTo>
                <a:cubicBezTo>
                  <a:pt x="9303" y="4576"/>
                  <a:pt x="9299" y="4558"/>
                  <a:pt x="9294" y="4544"/>
                </a:cubicBezTo>
                <a:cubicBezTo>
                  <a:pt x="9290" y="4522"/>
                  <a:pt x="9281" y="4499"/>
                  <a:pt x="9272" y="4477"/>
                </a:cubicBezTo>
                <a:lnTo>
                  <a:pt x="9267" y="4463"/>
                </a:lnTo>
                <a:lnTo>
                  <a:pt x="9263" y="4450"/>
                </a:lnTo>
                <a:lnTo>
                  <a:pt x="9249" y="4423"/>
                </a:lnTo>
                <a:lnTo>
                  <a:pt x="9245" y="4405"/>
                </a:lnTo>
                <a:cubicBezTo>
                  <a:pt x="9236" y="4387"/>
                  <a:pt x="9231" y="4369"/>
                  <a:pt x="9223" y="4351"/>
                </a:cubicBezTo>
                <a:cubicBezTo>
                  <a:pt x="9200" y="4292"/>
                  <a:pt x="9173" y="4229"/>
                  <a:pt x="9151" y="4171"/>
                </a:cubicBezTo>
                <a:lnTo>
                  <a:pt x="9124" y="4081"/>
                </a:lnTo>
                <a:lnTo>
                  <a:pt x="9106" y="4036"/>
                </a:lnTo>
                <a:lnTo>
                  <a:pt x="9083" y="3964"/>
                </a:lnTo>
                <a:lnTo>
                  <a:pt x="9052" y="3869"/>
                </a:lnTo>
                <a:cubicBezTo>
                  <a:pt x="9038" y="3824"/>
                  <a:pt x="9020" y="3779"/>
                  <a:pt x="9007" y="3734"/>
                </a:cubicBezTo>
                <a:cubicBezTo>
                  <a:pt x="8980" y="3662"/>
                  <a:pt x="8962" y="3586"/>
                  <a:pt x="8948" y="3505"/>
                </a:cubicBezTo>
                <a:lnTo>
                  <a:pt x="8948" y="3505"/>
                </a:lnTo>
                <a:lnTo>
                  <a:pt x="9052" y="3546"/>
                </a:lnTo>
                <a:lnTo>
                  <a:pt x="9079" y="3559"/>
                </a:lnTo>
                <a:lnTo>
                  <a:pt x="9101" y="3568"/>
                </a:lnTo>
                <a:cubicBezTo>
                  <a:pt x="9214" y="3613"/>
                  <a:pt x="9321" y="3653"/>
                  <a:pt x="9429" y="3689"/>
                </a:cubicBezTo>
                <a:cubicBezTo>
                  <a:pt x="9479" y="3707"/>
                  <a:pt x="9528" y="3721"/>
                  <a:pt x="9582" y="3734"/>
                </a:cubicBezTo>
                <a:lnTo>
                  <a:pt x="9672" y="3761"/>
                </a:lnTo>
                <a:lnTo>
                  <a:pt x="9767" y="3784"/>
                </a:lnTo>
                <a:cubicBezTo>
                  <a:pt x="9848" y="3806"/>
                  <a:pt x="9929" y="3820"/>
                  <a:pt x="10010" y="3833"/>
                </a:cubicBezTo>
                <a:lnTo>
                  <a:pt x="10028" y="3833"/>
                </a:lnTo>
                <a:lnTo>
                  <a:pt x="10131" y="3856"/>
                </a:lnTo>
                <a:cubicBezTo>
                  <a:pt x="10158" y="3860"/>
                  <a:pt x="10185" y="3865"/>
                  <a:pt x="10217" y="3869"/>
                </a:cubicBezTo>
                <a:lnTo>
                  <a:pt x="10244" y="3878"/>
                </a:lnTo>
                <a:lnTo>
                  <a:pt x="10311" y="3892"/>
                </a:lnTo>
                <a:cubicBezTo>
                  <a:pt x="10374" y="3905"/>
                  <a:pt x="10437" y="3919"/>
                  <a:pt x="10500" y="3928"/>
                </a:cubicBezTo>
                <a:cubicBezTo>
                  <a:pt x="10613" y="3941"/>
                  <a:pt x="10721" y="3950"/>
                  <a:pt x="10829" y="3964"/>
                </a:cubicBezTo>
                <a:lnTo>
                  <a:pt x="10887" y="3968"/>
                </a:lnTo>
                <a:cubicBezTo>
                  <a:pt x="11013" y="3982"/>
                  <a:pt x="11134" y="3986"/>
                  <a:pt x="11242" y="3991"/>
                </a:cubicBezTo>
                <a:lnTo>
                  <a:pt x="11292" y="3991"/>
                </a:lnTo>
                <a:cubicBezTo>
                  <a:pt x="11364" y="3991"/>
                  <a:pt x="11436" y="3991"/>
                  <a:pt x="11508" y="3986"/>
                </a:cubicBezTo>
                <a:lnTo>
                  <a:pt x="11598" y="3986"/>
                </a:lnTo>
                <a:cubicBezTo>
                  <a:pt x="11647" y="3986"/>
                  <a:pt x="11701" y="3986"/>
                  <a:pt x="11751" y="3982"/>
                </a:cubicBezTo>
                <a:lnTo>
                  <a:pt x="11773" y="3982"/>
                </a:lnTo>
                <a:cubicBezTo>
                  <a:pt x="11827" y="3982"/>
                  <a:pt x="11881" y="3968"/>
                  <a:pt x="11926" y="3946"/>
                </a:cubicBezTo>
                <a:cubicBezTo>
                  <a:pt x="11953" y="3932"/>
                  <a:pt x="11971" y="3910"/>
                  <a:pt x="11985" y="3883"/>
                </a:cubicBezTo>
                <a:cubicBezTo>
                  <a:pt x="11998" y="3874"/>
                  <a:pt x="12007" y="3865"/>
                  <a:pt x="12016" y="3847"/>
                </a:cubicBezTo>
                <a:cubicBezTo>
                  <a:pt x="12030" y="3824"/>
                  <a:pt x="12043" y="3793"/>
                  <a:pt x="12052" y="3766"/>
                </a:cubicBezTo>
                <a:cubicBezTo>
                  <a:pt x="12061" y="3739"/>
                  <a:pt x="12066" y="3716"/>
                  <a:pt x="12066" y="3689"/>
                </a:cubicBezTo>
                <a:lnTo>
                  <a:pt x="12070" y="3653"/>
                </a:lnTo>
                <a:cubicBezTo>
                  <a:pt x="12075" y="3617"/>
                  <a:pt x="12075" y="3582"/>
                  <a:pt x="12075" y="3550"/>
                </a:cubicBezTo>
                <a:lnTo>
                  <a:pt x="12075" y="3505"/>
                </a:lnTo>
                <a:lnTo>
                  <a:pt x="12075" y="3465"/>
                </a:lnTo>
                <a:lnTo>
                  <a:pt x="12075" y="3343"/>
                </a:lnTo>
                <a:cubicBezTo>
                  <a:pt x="12075" y="3303"/>
                  <a:pt x="12066" y="3262"/>
                  <a:pt x="12061" y="3226"/>
                </a:cubicBezTo>
                <a:lnTo>
                  <a:pt x="12061" y="3204"/>
                </a:lnTo>
                <a:lnTo>
                  <a:pt x="12057" y="3132"/>
                </a:lnTo>
                <a:cubicBezTo>
                  <a:pt x="12057" y="3105"/>
                  <a:pt x="12052" y="3078"/>
                  <a:pt x="12048" y="3051"/>
                </a:cubicBezTo>
                <a:cubicBezTo>
                  <a:pt x="12043" y="3006"/>
                  <a:pt x="12039" y="2961"/>
                  <a:pt x="12030" y="2920"/>
                </a:cubicBezTo>
                <a:lnTo>
                  <a:pt x="12021" y="2862"/>
                </a:lnTo>
                <a:cubicBezTo>
                  <a:pt x="12016" y="2808"/>
                  <a:pt x="12007" y="2754"/>
                  <a:pt x="11998" y="2700"/>
                </a:cubicBezTo>
                <a:lnTo>
                  <a:pt x="11989" y="2659"/>
                </a:lnTo>
                <a:lnTo>
                  <a:pt x="11985" y="2637"/>
                </a:lnTo>
                <a:lnTo>
                  <a:pt x="11980" y="2610"/>
                </a:lnTo>
                <a:lnTo>
                  <a:pt x="11962" y="2542"/>
                </a:lnTo>
                <a:cubicBezTo>
                  <a:pt x="11953" y="2497"/>
                  <a:pt x="11944" y="2452"/>
                  <a:pt x="11935" y="2407"/>
                </a:cubicBezTo>
                <a:cubicBezTo>
                  <a:pt x="11926" y="2335"/>
                  <a:pt x="11913" y="2268"/>
                  <a:pt x="11895" y="2196"/>
                </a:cubicBezTo>
                <a:cubicBezTo>
                  <a:pt x="11872" y="2088"/>
                  <a:pt x="11841" y="1980"/>
                  <a:pt x="11805" y="1877"/>
                </a:cubicBezTo>
                <a:cubicBezTo>
                  <a:pt x="11778" y="1800"/>
                  <a:pt x="11746" y="1728"/>
                  <a:pt x="11710" y="1652"/>
                </a:cubicBezTo>
                <a:cubicBezTo>
                  <a:pt x="11697" y="1620"/>
                  <a:pt x="11683" y="1589"/>
                  <a:pt x="11665" y="1557"/>
                </a:cubicBezTo>
                <a:cubicBezTo>
                  <a:pt x="11643" y="1499"/>
                  <a:pt x="11616" y="1449"/>
                  <a:pt x="11589" y="1400"/>
                </a:cubicBezTo>
                <a:lnTo>
                  <a:pt x="11584" y="1386"/>
                </a:lnTo>
                <a:lnTo>
                  <a:pt x="11575" y="1373"/>
                </a:lnTo>
                <a:lnTo>
                  <a:pt x="11566" y="1355"/>
                </a:lnTo>
                <a:lnTo>
                  <a:pt x="11548" y="1328"/>
                </a:lnTo>
                <a:cubicBezTo>
                  <a:pt x="11535" y="1296"/>
                  <a:pt x="11512" y="1269"/>
                  <a:pt x="11485" y="1247"/>
                </a:cubicBezTo>
                <a:cubicBezTo>
                  <a:pt x="11467" y="1238"/>
                  <a:pt x="11449" y="1233"/>
                  <a:pt x="11427" y="1233"/>
                </a:cubicBezTo>
                <a:lnTo>
                  <a:pt x="11404" y="1233"/>
                </a:lnTo>
                <a:cubicBezTo>
                  <a:pt x="11296" y="1211"/>
                  <a:pt x="11193" y="1193"/>
                  <a:pt x="11089" y="1175"/>
                </a:cubicBezTo>
                <a:cubicBezTo>
                  <a:pt x="10963" y="1157"/>
                  <a:pt x="10851" y="1134"/>
                  <a:pt x="10739" y="1107"/>
                </a:cubicBezTo>
                <a:cubicBezTo>
                  <a:pt x="10703" y="1094"/>
                  <a:pt x="10667" y="1089"/>
                  <a:pt x="10626" y="1080"/>
                </a:cubicBezTo>
                <a:lnTo>
                  <a:pt x="10590" y="1071"/>
                </a:lnTo>
                <a:cubicBezTo>
                  <a:pt x="10523" y="1058"/>
                  <a:pt x="10451" y="1040"/>
                  <a:pt x="10379" y="1022"/>
                </a:cubicBezTo>
                <a:lnTo>
                  <a:pt x="10311" y="1004"/>
                </a:lnTo>
                <a:lnTo>
                  <a:pt x="10271" y="990"/>
                </a:lnTo>
                <a:cubicBezTo>
                  <a:pt x="10194" y="968"/>
                  <a:pt x="10118" y="950"/>
                  <a:pt x="10046" y="923"/>
                </a:cubicBezTo>
                <a:cubicBezTo>
                  <a:pt x="9974" y="900"/>
                  <a:pt x="9906" y="878"/>
                  <a:pt x="9839" y="846"/>
                </a:cubicBezTo>
                <a:cubicBezTo>
                  <a:pt x="9794" y="833"/>
                  <a:pt x="9753" y="815"/>
                  <a:pt x="9713" y="801"/>
                </a:cubicBezTo>
                <a:lnTo>
                  <a:pt x="9668" y="783"/>
                </a:lnTo>
                <a:lnTo>
                  <a:pt x="9650" y="779"/>
                </a:lnTo>
                <a:lnTo>
                  <a:pt x="9600" y="761"/>
                </a:lnTo>
                <a:cubicBezTo>
                  <a:pt x="9519" y="729"/>
                  <a:pt x="9443" y="702"/>
                  <a:pt x="9362" y="675"/>
                </a:cubicBezTo>
                <a:lnTo>
                  <a:pt x="9231" y="630"/>
                </a:lnTo>
                <a:lnTo>
                  <a:pt x="9187" y="617"/>
                </a:lnTo>
                <a:lnTo>
                  <a:pt x="9133" y="599"/>
                </a:lnTo>
                <a:lnTo>
                  <a:pt x="9007" y="558"/>
                </a:lnTo>
                <a:lnTo>
                  <a:pt x="8953" y="540"/>
                </a:lnTo>
                <a:lnTo>
                  <a:pt x="8912" y="522"/>
                </a:lnTo>
                <a:lnTo>
                  <a:pt x="8863" y="509"/>
                </a:lnTo>
                <a:cubicBezTo>
                  <a:pt x="8800" y="486"/>
                  <a:pt x="8732" y="459"/>
                  <a:pt x="8669" y="441"/>
                </a:cubicBezTo>
                <a:cubicBezTo>
                  <a:pt x="8633" y="428"/>
                  <a:pt x="8597" y="414"/>
                  <a:pt x="8561" y="401"/>
                </a:cubicBezTo>
                <a:lnTo>
                  <a:pt x="8516" y="383"/>
                </a:lnTo>
                <a:cubicBezTo>
                  <a:pt x="8462" y="365"/>
                  <a:pt x="8413" y="347"/>
                  <a:pt x="8363" y="329"/>
                </a:cubicBezTo>
                <a:cubicBezTo>
                  <a:pt x="8309" y="307"/>
                  <a:pt x="8264" y="293"/>
                  <a:pt x="8215" y="275"/>
                </a:cubicBezTo>
                <a:lnTo>
                  <a:pt x="8201" y="271"/>
                </a:lnTo>
                <a:cubicBezTo>
                  <a:pt x="8152" y="248"/>
                  <a:pt x="8102" y="230"/>
                  <a:pt x="8053" y="217"/>
                </a:cubicBezTo>
                <a:cubicBezTo>
                  <a:pt x="8017" y="208"/>
                  <a:pt x="7981" y="199"/>
                  <a:pt x="7945" y="190"/>
                </a:cubicBezTo>
                <a:lnTo>
                  <a:pt x="7895" y="176"/>
                </a:lnTo>
                <a:lnTo>
                  <a:pt x="7850" y="163"/>
                </a:lnTo>
                <a:cubicBezTo>
                  <a:pt x="7814" y="154"/>
                  <a:pt x="7774" y="145"/>
                  <a:pt x="7738" y="136"/>
                </a:cubicBezTo>
                <a:cubicBezTo>
                  <a:pt x="7661" y="122"/>
                  <a:pt x="7590" y="113"/>
                  <a:pt x="7509" y="100"/>
                </a:cubicBezTo>
                <a:cubicBezTo>
                  <a:pt x="7455" y="95"/>
                  <a:pt x="7414" y="91"/>
                  <a:pt x="7374" y="86"/>
                </a:cubicBezTo>
                <a:lnTo>
                  <a:pt x="7338" y="86"/>
                </a:lnTo>
                <a:lnTo>
                  <a:pt x="7315" y="77"/>
                </a:lnTo>
                <a:lnTo>
                  <a:pt x="7302" y="77"/>
                </a:lnTo>
                <a:lnTo>
                  <a:pt x="7225" y="68"/>
                </a:lnTo>
                <a:cubicBezTo>
                  <a:pt x="7212" y="37"/>
                  <a:pt x="7185" y="19"/>
                  <a:pt x="7153" y="14"/>
                </a:cubicBezTo>
                <a:cubicBezTo>
                  <a:pt x="7077" y="5"/>
                  <a:pt x="7000" y="1"/>
                  <a:pt x="6924" y="1"/>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8" name="Google Shape;2123;p36">
            <a:extLst>
              <a:ext uri="{FF2B5EF4-FFF2-40B4-BE49-F238E27FC236}">
                <a16:creationId xmlns:a16="http://schemas.microsoft.com/office/drawing/2014/main" id="{069F315F-4331-49E5-AD05-F3223980F898}"/>
              </a:ext>
            </a:extLst>
          </p:cNvPr>
          <p:cNvSpPr/>
          <p:nvPr/>
        </p:nvSpPr>
        <p:spPr>
          <a:xfrm>
            <a:off x="15501932" y="7242384"/>
            <a:ext cx="243188" cy="131408"/>
          </a:xfrm>
          <a:custGeom>
            <a:avLst/>
            <a:gdLst/>
            <a:ahLst/>
            <a:cxnLst/>
            <a:rect l="l" t="t" r="r" b="b"/>
            <a:pathLst>
              <a:path w="1301" h="703" extrusionOk="0">
                <a:moveTo>
                  <a:pt x="1017" y="1"/>
                </a:moveTo>
                <a:cubicBezTo>
                  <a:pt x="927" y="1"/>
                  <a:pt x="837" y="1"/>
                  <a:pt x="747" y="10"/>
                </a:cubicBezTo>
                <a:lnTo>
                  <a:pt x="747" y="5"/>
                </a:lnTo>
                <a:cubicBezTo>
                  <a:pt x="689" y="10"/>
                  <a:pt x="626" y="19"/>
                  <a:pt x="563" y="28"/>
                </a:cubicBezTo>
                <a:cubicBezTo>
                  <a:pt x="554" y="23"/>
                  <a:pt x="545" y="19"/>
                  <a:pt x="536" y="19"/>
                </a:cubicBezTo>
                <a:cubicBezTo>
                  <a:pt x="513" y="14"/>
                  <a:pt x="491" y="10"/>
                  <a:pt x="473" y="5"/>
                </a:cubicBezTo>
                <a:lnTo>
                  <a:pt x="432" y="5"/>
                </a:lnTo>
                <a:cubicBezTo>
                  <a:pt x="401" y="10"/>
                  <a:pt x="374" y="37"/>
                  <a:pt x="369" y="68"/>
                </a:cubicBezTo>
                <a:cubicBezTo>
                  <a:pt x="369" y="82"/>
                  <a:pt x="374" y="95"/>
                  <a:pt x="378" y="104"/>
                </a:cubicBezTo>
                <a:lnTo>
                  <a:pt x="383" y="118"/>
                </a:lnTo>
                <a:cubicBezTo>
                  <a:pt x="387" y="122"/>
                  <a:pt x="392" y="127"/>
                  <a:pt x="396" y="131"/>
                </a:cubicBezTo>
                <a:cubicBezTo>
                  <a:pt x="396" y="136"/>
                  <a:pt x="396" y="136"/>
                  <a:pt x="396" y="140"/>
                </a:cubicBezTo>
                <a:cubicBezTo>
                  <a:pt x="387" y="154"/>
                  <a:pt x="378" y="172"/>
                  <a:pt x="369" y="190"/>
                </a:cubicBezTo>
                <a:cubicBezTo>
                  <a:pt x="360" y="208"/>
                  <a:pt x="347" y="226"/>
                  <a:pt x="329" y="244"/>
                </a:cubicBezTo>
                <a:cubicBezTo>
                  <a:pt x="302" y="271"/>
                  <a:pt x="275" y="289"/>
                  <a:pt x="243" y="311"/>
                </a:cubicBezTo>
                <a:cubicBezTo>
                  <a:pt x="212" y="325"/>
                  <a:pt x="185" y="343"/>
                  <a:pt x="153" y="356"/>
                </a:cubicBezTo>
                <a:lnTo>
                  <a:pt x="117" y="379"/>
                </a:lnTo>
                <a:lnTo>
                  <a:pt x="108" y="374"/>
                </a:lnTo>
                <a:cubicBezTo>
                  <a:pt x="101" y="372"/>
                  <a:pt x="94" y="371"/>
                  <a:pt x="87" y="371"/>
                </a:cubicBezTo>
                <a:cubicBezTo>
                  <a:pt x="59" y="371"/>
                  <a:pt x="34" y="386"/>
                  <a:pt x="23" y="415"/>
                </a:cubicBezTo>
                <a:cubicBezTo>
                  <a:pt x="18" y="437"/>
                  <a:pt x="9" y="460"/>
                  <a:pt x="5" y="482"/>
                </a:cubicBezTo>
                <a:cubicBezTo>
                  <a:pt x="0" y="500"/>
                  <a:pt x="0" y="518"/>
                  <a:pt x="5" y="541"/>
                </a:cubicBezTo>
                <a:cubicBezTo>
                  <a:pt x="5" y="550"/>
                  <a:pt x="9" y="563"/>
                  <a:pt x="14" y="577"/>
                </a:cubicBezTo>
                <a:cubicBezTo>
                  <a:pt x="18" y="595"/>
                  <a:pt x="27" y="613"/>
                  <a:pt x="41" y="626"/>
                </a:cubicBezTo>
                <a:cubicBezTo>
                  <a:pt x="63" y="649"/>
                  <a:pt x="90" y="662"/>
                  <a:pt x="122" y="671"/>
                </a:cubicBezTo>
                <a:cubicBezTo>
                  <a:pt x="158" y="680"/>
                  <a:pt x="189" y="685"/>
                  <a:pt x="225" y="689"/>
                </a:cubicBezTo>
                <a:cubicBezTo>
                  <a:pt x="252" y="694"/>
                  <a:pt x="284" y="698"/>
                  <a:pt x="311" y="698"/>
                </a:cubicBezTo>
                <a:cubicBezTo>
                  <a:pt x="332" y="700"/>
                  <a:pt x="353" y="700"/>
                  <a:pt x="374" y="700"/>
                </a:cubicBezTo>
                <a:cubicBezTo>
                  <a:pt x="416" y="700"/>
                  <a:pt x="458" y="698"/>
                  <a:pt x="500" y="698"/>
                </a:cubicBezTo>
                <a:cubicBezTo>
                  <a:pt x="539" y="698"/>
                  <a:pt x="580" y="696"/>
                  <a:pt x="620" y="696"/>
                </a:cubicBezTo>
                <a:cubicBezTo>
                  <a:pt x="640" y="696"/>
                  <a:pt x="660" y="697"/>
                  <a:pt x="680" y="698"/>
                </a:cubicBezTo>
                <a:cubicBezTo>
                  <a:pt x="743" y="703"/>
                  <a:pt x="792" y="703"/>
                  <a:pt x="846" y="703"/>
                </a:cubicBezTo>
                <a:cubicBezTo>
                  <a:pt x="936" y="698"/>
                  <a:pt x="1031" y="689"/>
                  <a:pt x="1121" y="676"/>
                </a:cubicBezTo>
                <a:cubicBezTo>
                  <a:pt x="1152" y="671"/>
                  <a:pt x="1184" y="662"/>
                  <a:pt x="1215" y="649"/>
                </a:cubicBezTo>
                <a:cubicBezTo>
                  <a:pt x="1242" y="644"/>
                  <a:pt x="1260" y="626"/>
                  <a:pt x="1278" y="608"/>
                </a:cubicBezTo>
                <a:cubicBezTo>
                  <a:pt x="1292" y="581"/>
                  <a:pt x="1301" y="545"/>
                  <a:pt x="1296" y="514"/>
                </a:cubicBezTo>
                <a:cubicBezTo>
                  <a:pt x="1292" y="478"/>
                  <a:pt x="1287" y="442"/>
                  <a:pt x="1278" y="410"/>
                </a:cubicBezTo>
                <a:cubicBezTo>
                  <a:pt x="1269" y="365"/>
                  <a:pt x="1260" y="325"/>
                  <a:pt x="1256" y="280"/>
                </a:cubicBezTo>
                <a:lnTo>
                  <a:pt x="1256" y="217"/>
                </a:lnTo>
                <a:cubicBezTo>
                  <a:pt x="1256" y="203"/>
                  <a:pt x="1256" y="190"/>
                  <a:pt x="1256" y="176"/>
                </a:cubicBezTo>
                <a:cubicBezTo>
                  <a:pt x="1251" y="163"/>
                  <a:pt x="1256" y="163"/>
                  <a:pt x="1256" y="158"/>
                </a:cubicBezTo>
                <a:lnTo>
                  <a:pt x="1256" y="145"/>
                </a:lnTo>
                <a:cubicBezTo>
                  <a:pt x="1256" y="127"/>
                  <a:pt x="1251" y="104"/>
                  <a:pt x="1247" y="86"/>
                </a:cubicBezTo>
                <a:cubicBezTo>
                  <a:pt x="1233" y="55"/>
                  <a:pt x="1202" y="28"/>
                  <a:pt x="1166" y="14"/>
                </a:cubicBezTo>
                <a:cubicBezTo>
                  <a:pt x="1130" y="5"/>
                  <a:pt x="1094" y="1"/>
                  <a:pt x="1062"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9" name="Google Shape;2124;p36">
            <a:extLst>
              <a:ext uri="{FF2B5EF4-FFF2-40B4-BE49-F238E27FC236}">
                <a16:creationId xmlns:a16="http://schemas.microsoft.com/office/drawing/2014/main" id="{B1FD8C93-203E-44DD-9FC2-EAC9365034B8}"/>
              </a:ext>
            </a:extLst>
          </p:cNvPr>
          <p:cNvSpPr/>
          <p:nvPr/>
        </p:nvSpPr>
        <p:spPr>
          <a:xfrm>
            <a:off x="15596142" y="6490763"/>
            <a:ext cx="72527" cy="631616"/>
          </a:xfrm>
          <a:custGeom>
            <a:avLst/>
            <a:gdLst/>
            <a:ahLst/>
            <a:cxnLst/>
            <a:rect l="l" t="t" r="r" b="b"/>
            <a:pathLst>
              <a:path w="388" h="3379" extrusionOk="0">
                <a:moveTo>
                  <a:pt x="81" y="0"/>
                </a:moveTo>
                <a:lnTo>
                  <a:pt x="72" y="5"/>
                </a:lnTo>
                <a:cubicBezTo>
                  <a:pt x="69" y="4"/>
                  <a:pt x="66" y="3"/>
                  <a:pt x="62" y="3"/>
                </a:cubicBezTo>
                <a:cubicBezTo>
                  <a:pt x="48" y="3"/>
                  <a:pt x="34" y="11"/>
                  <a:pt x="23" y="18"/>
                </a:cubicBezTo>
                <a:lnTo>
                  <a:pt x="23" y="45"/>
                </a:lnTo>
                <a:lnTo>
                  <a:pt x="23" y="81"/>
                </a:lnTo>
                <a:cubicBezTo>
                  <a:pt x="18" y="130"/>
                  <a:pt x="18" y="175"/>
                  <a:pt x="18" y="225"/>
                </a:cubicBezTo>
                <a:lnTo>
                  <a:pt x="18" y="315"/>
                </a:lnTo>
                <a:lnTo>
                  <a:pt x="27" y="382"/>
                </a:lnTo>
                <a:lnTo>
                  <a:pt x="32" y="414"/>
                </a:lnTo>
                <a:lnTo>
                  <a:pt x="41" y="477"/>
                </a:lnTo>
                <a:lnTo>
                  <a:pt x="50" y="535"/>
                </a:lnTo>
                <a:cubicBezTo>
                  <a:pt x="50" y="612"/>
                  <a:pt x="54" y="684"/>
                  <a:pt x="54" y="756"/>
                </a:cubicBezTo>
                <a:cubicBezTo>
                  <a:pt x="59" y="832"/>
                  <a:pt x="59" y="891"/>
                  <a:pt x="63" y="954"/>
                </a:cubicBezTo>
                <a:lnTo>
                  <a:pt x="63" y="1039"/>
                </a:lnTo>
                <a:lnTo>
                  <a:pt x="63" y="1057"/>
                </a:lnTo>
                <a:cubicBezTo>
                  <a:pt x="63" y="1084"/>
                  <a:pt x="63" y="1111"/>
                  <a:pt x="68" y="1138"/>
                </a:cubicBezTo>
                <a:cubicBezTo>
                  <a:pt x="68" y="1147"/>
                  <a:pt x="72" y="1152"/>
                  <a:pt x="77" y="1161"/>
                </a:cubicBezTo>
                <a:lnTo>
                  <a:pt x="77" y="1201"/>
                </a:lnTo>
                <a:lnTo>
                  <a:pt x="77" y="1287"/>
                </a:lnTo>
                <a:cubicBezTo>
                  <a:pt x="72" y="1332"/>
                  <a:pt x="72" y="1381"/>
                  <a:pt x="68" y="1431"/>
                </a:cubicBezTo>
                <a:lnTo>
                  <a:pt x="68" y="1462"/>
                </a:lnTo>
                <a:lnTo>
                  <a:pt x="68" y="1516"/>
                </a:lnTo>
                <a:cubicBezTo>
                  <a:pt x="63" y="1597"/>
                  <a:pt x="59" y="1674"/>
                  <a:pt x="54" y="1754"/>
                </a:cubicBezTo>
                <a:lnTo>
                  <a:pt x="54" y="1849"/>
                </a:lnTo>
                <a:lnTo>
                  <a:pt x="54" y="1939"/>
                </a:lnTo>
                <a:cubicBezTo>
                  <a:pt x="50" y="1943"/>
                  <a:pt x="50" y="1952"/>
                  <a:pt x="50" y="1957"/>
                </a:cubicBezTo>
                <a:cubicBezTo>
                  <a:pt x="41" y="1988"/>
                  <a:pt x="32" y="2020"/>
                  <a:pt x="27" y="2051"/>
                </a:cubicBezTo>
                <a:cubicBezTo>
                  <a:pt x="32" y="2173"/>
                  <a:pt x="32" y="2294"/>
                  <a:pt x="27" y="2416"/>
                </a:cubicBezTo>
                <a:cubicBezTo>
                  <a:pt x="27" y="2479"/>
                  <a:pt x="23" y="2542"/>
                  <a:pt x="18" y="2605"/>
                </a:cubicBezTo>
                <a:lnTo>
                  <a:pt x="14" y="2672"/>
                </a:lnTo>
                <a:lnTo>
                  <a:pt x="9" y="2704"/>
                </a:lnTo>
                <a:lnTo>
                  <a:pt x="9" y="2731"/>
                </a:lnTo>
                <a:cubicBezTo>
                  <a:pt x="9" y="2753"/>
                  <a:pt x="5" y="2780"/>
                  <a:pt x="0" y="2803"/>
                </a:cubicBezTo>
                <a:cubicBezTo>
                  <a:pt x="0" y="2816"/>
                  <a:pt x="5" y="2834"/>
                  <a:pt x="9" y="2852"/>
                </a:cubicBezTo>
                <a:cubicBezTo>
                  <a:pt x="9" y="2906"/>
                  <a:pt x="9" y="2965"/>
                  <a:pt x="9" y="3023"/>
                </a:cubicBezTo>
                <a:cubicBezTo>
                  <a:pt x="9" y="3050"/>
                  <a:pt x="9" y="3077"/>
                  <a:pt x="5" y="3109"/>
                </a:cubicBezTo>
                <a:cubicBezTo>
                  <a:pt x="14" y="3136"/>
                  <a:pt x="36" y="3158"/>
                  <a:pt x="63" y="3172"/>
                </a:cubicBezTo>
                <a:cubicBezTo>
                  <a:pt x="63" y="3181"/>
                  <a:pt x="63" y="3185"/>
                  <a:pt x="63" y="3194"/>
                </a:cubicBezTo>
                <a:cubicBezTo>
                  <a:pt x="50" y="3226"/>
                  <a:pt x="50" y="3266"/>
                  <a:pt x="68" y="3298"/>
                </a:cubicBezTo>
                <a:cubicBezTo>
                  <a:pt x="86" y="3347"/>
                  <a:pt x="135" y="3378"/>
                  <a:pt x="189" y="3378"/>
                </a:cubicBezTo>
                <a:lnTo>
                  <a:pt x="212" y="3378"/>
                </a:lnTo>
                <a:cubicBezTo>
                  <a:pt x="252" y="3369"/>
                  <a:pt x="288" y="3347"/>
                  <a:pt x="311" y="3316"/>
                </a:cubicBezTo>
                <a:cubicBezTo>
                  <a:pt x="315" y="3311"/>
                  <a:pt x="315" y="3307"/>
                  <a:pt x="320" y="3302"/>
                </a:cubicBezTo>
                <a:cubicBezTo>
                  <a:pt x="333" y="3284"/>
                  <a:pt x="342" y="3266"/>
                  <a:pt x="347" y="3248"/>
                </a:cubicBezTo>
                <a:cubicBezTo>
                  <a:pt x="351" y="3226"/>
                  <a:pt x="356" y="3203"/>
                  <a:pt x="356" y="3181"/>
                </a:cubicBezTo>
                <a:lnTo>
                  <a:pt x="356" y="3154"/>
                </a:lnTo>
                <a:lnTo>
                  <a:pt x="356" y="3131"/>
                </a:lnTo>
                <a:cubicBezTo>
                  <a:pt x="356" y="3086"/>
                  <a:pt x="351" y="3046"/>
                  <a:pt x="351" y="3005"/>
                </a:cubicBezTo>
                <a:lnTo>
                  <a:pt x="351" y="2915"/>
                </a:lnTo>
                <a:lnTo>
                  <a:pt x="351" y="2870"/>
                </a:lnTo>
                <a:lnTo>
                  <a:pt x="356" y="2731"/>
                </a:lnTo>
                <a:lnTo>
                  <a:pt x="360" y="2591"/>
                </a:lnTo>
                <a:lnTo>
                  <a:pt x="360" y="2452"/>
                </a:lnTo>
                <a:lnTo>
                  <a:pt x="360" y="2384"/>
                </a:lnTo>
                <a:lnTo>
                  <a:pt x="360" y="2344"/>
                </a:lnTo>
                <a:lnTo>
                  <a:pt x="360" y="2330"/>
                </a:lnTo>
                <a:cubicBezTo>
                  <a:pt x="360" y="2312"/>
                  <a:pt x="360" y="2299"/>
                  <a:pt x="356" y="2281"/>
                </a:cubicBezTo>
                <a:lnTo>
                  <a:pt x="360" y="2195"/>
                </a:lnTo>
                <a:cubicBezTo>
                  <a:pt x="360" y="2137"/>
                  <a:pt x="365" y="2083"/>
                  <a:pt x="369" y="2029"/>
                </a:cubicBezTo>
                <a:lnTo>
                  <a:pt x="369" y="1993"/>
                </a:lnTo>
                <a:cubicBezTo>
                  <a:pt x="374" y="1912"/>
                  <a:pt x="378" y="1835"/>
                  <a:pt x="383" y="1759"/>
                </a:cubicBezTo>
                <a:lnTo>
                  <a:pt x="383" y="1669"/>
                </a:lnTo>
                <a:lnTo>
                  <a:pt x="383" y="1575"/>
                </a:lnTo>
                <a:cubicBezTo>
                  <a:pt x="383" y="1525"/>
                  <a:pt x="383" y="1476"/>
                  <a:pt x="387" y="1426"/>
                </a:cubicBezTo>
                <a:lnTo>
                  <a:pt x="387" y="1341"/>
                </a:lnTo>
                <a:lnTo>
                  <a:pt x="387" y="1174"/>
                </a:lnTo>
                <a:lnTo>
                  <a:pt x="387" y="1138"/>
                </a:lnTo>
                <a:lnTo>
                  <a:pt x="387" y="1098"/>
                </a:lnTo>
                <a:lnTo>
                  <a:pt x="387" y="1062"/>
                </a:lnTo>
                <a:cubicBezTo>
                  <a:pt x="387" y="1021"/>
                  <a:pt x="383" y="985"/>
                  <a:pt x="378" y="949"/>
                </a:cubicBezTo>
                <a:cubicBezTo>
                  <a:pt x="369" y="913"/>
                  <a:pt x="338" y="882"/>
                  <a:pt x="297" y="868"/>
                </a:cubicBezTo>
                <a:cubicBezTo>
                  <a:pt x="293" y="778"/>
                  <a:pt x="288" y="684"/>
                  <a:pt x="275" y="589"/>
                </a:cubicBezTo>
                <a:cubicBezTo>
                  <a:pt x="275" y="571"/>
                  <a:pt x="275" y="553"/>
                  <a:pt x="275" y="535"/>
                </a:cubicBezTo>
                <a:cubicBezTo>
                  <a:pt x="275" y="508"/>
                  <a:pt x="270" y="495"/>
                  <a:pt x="270" y="477"/>
                </a:cubicBezTo>
                <a:cubicBezTo>
                  <a:pt x="261" y="450"/>
                  <a:pt x="257" y="418"/>
                  <a:pt x="252" y="387"/>
                </a:cubicBezTo>
                <a:lnTo>
                  <a:pt x="243" y="342"/>
                </a:lnTo>
                <a:lnTo>
                  <a:pt x="239" y="315"/>
                </a:lnTo>
                <a:lnTo>
                  <a:pt x="234" y="283"/>
                </a:lnTo>
                <a:cubicBezTo>
                  <a:pt x="230" y="256"/>
                  <a:pt x="221" y="234"/>
                  <a:pt x="212" y="207"/>
                </a:cubicBezTo>
                <a:cubicBezTo>
                  <a:pt x="212" y="198"/>
                  <a:pt x="207" y="189"/>
                  <a:pt x="207" y="180"/>
                </a:cubicBezTo>
                <a:cubicBezTo>
                  <a:pt x="198" y="166"/>
                  <a:pt x="189" y="153"/>
                  <a:pt x="176" y="144"/>
                </a:cubicBezTo>
                <a:lnTo>
                  <a:pt x="171" y="117"/>
                </a:lnTo>
                <a:lnTo>
                  <a:pt x="167" y="90"/>
                </a:lnTo>
                <a:cubicBezTo>
                  <a:pt x="162" y="45"/>
                  <a:pt x="126" y="5"/>
                  <a:pt x="81"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0" name="Google Shape;2125;p36">
            <a:extLst>
              <a:ext uri="{FF2B5EF4-FFF2-40B4-BE49-F238E27FC236}">
                <a16:creationId xmlns:a16="http://schemas.microsoft.com/office/drawing/2014/main" id="{978828EC-4AD2-4B8E-B1C6-80A876FBFA01}"/>
              </a:ext>
            </a:extLst>
          </p:cNvPr>
          <p:cNvSpPr/>
          <p:nvPr/>
        </p:nvSpPr>
        <p:spPr>
          <a:xfrm>
            <a:off x="13499790" y="8094196"/>
            <a:ext cx="1303607" cy="2236171"/>
          </a:xfrm>
          <a:custGeom>
            <a:avLst/>
            <a:gdLst/>
            <a:ahLst/>
            <a:cxnLst/>
            <a:rect l="l" t="t" r="r" b="b"/>
            <a:pathLst>
              <a:path w="6974" h="11963" extrusionOk="0">
                <a:moveTo>
                  <a:pt x="3487" y="1"/>
                </a:moveTo>
                <a:cubicBezTo>
                  <a:pt x="3428" y="1"/>
                  <a:pt x="3379" y="46"/>
                  <a:pt x="3374" y="104"/>
                </a:cubicBezTo>
                <a:cubicBezTo>
                  <a:pt x="3374" y="190"/>
                  <a:pt x="3370" y="275"/>
                  <a:pt x="3365" y="361"/>
                </a:cubicBezTo>
                <a:lnTo>
                  <a:pt x="3361" y="464"/>
                </a:lnTo>
                <a:cubicBezTo>
                  <a:pt x="3361" y="500"/>
                  <a:pt x="3356" y="541"/>
                  <a:pt x="3356" y="581"/>
                </a:cubicBezTo>
                <a:cubicBezTo>
                  <a:pt x="3352" y="658"/>
                  <a:pt x="3352" y="739"/>
                  <a:pt x="3343" y="815"/>
                </a:cubicBezTo>
                <a:cubicBezTo>
                  <a:pt x="3325" y="1063"/>
                  <a:pt x="3298" y="1301"/>
                  <a:pt x="3275" y="1508"/>
                </a:cubicBezTo>
                <a:cubicBezTo>
                  <a:pt x="3266" y="1575"/>
                  <a:pt x="3257" y="1647"/>
                  <a:pt x="3248" y="1715"/>
                </a:cubicBezTo>
                <a:cubicBezTo>
                  <a:pt x="3239" y="1805"/>
                  <a:pt x="3230" y="1895"/>
                  <a:pt x="3221" y="1985"/>
                </a:cubicBezTo>
                <a:cubicBezTo>
                  <a:pt x="3221" y="2003"/>
                  <a:pt x="3217" y="2025"/>
                  <a:pt x="3212" y="2048"/>
                </a:cubicBezTo>
                <a:lnTo>
                  <a:pt x="3208" y="2097"/>
                </a:lnTo>
                <a:cubicBezTo>
                  <a:pt x="3203" y="2124"/>
                  <a:pt x="3199" y="2147"/>
                  <a:pt x="3194" y="2174"/>
                </a:cubicBezTo>
                <a:lnTo>
                  <a:pt x="3190" y="2205"/>
                </a:lnTo>
                <a:cubicBezTo>
                  <a:pt x="3176" y="2286"/>
                  <a:pt x="3158" y="2363"/>
                  <a:pt x="3145" y="2439"/>
                </a:cubicBezTo>
                <a:cubicBezTo>
                  <a:pt x="3131" y="2493"/>
                  <a:pt x="3118" y="2552"/>
                  <a:pt x="3109" y="2606"/>
                </a:cubicBezTo>
                <a:cubicBezTo>
                  <a:pt x="3100" y="2646"/>
                  <a:pt x="3095" y="2687"/>
                  <a:pt x="3086" y="2727"/>
                </a:cubicBezTo>
                <a:lnTo>
                  <a:pt x="3073" y="2804"/>
                </a:lnTo>
                <a:cubicBezTo>
                  <a:pt x="3050" y="2929"/>
                  <a:pt x="3028" y="3051"/>
                  <a:pt x="3001" y="3172"/>
                </a:cubicBezTo>
                <a:cubicBezTo>
                  <a:pt x="3001" y="3177"/>
                  <a:pt x="3001" y="3177"/>
                  <a:pt x="3001" y="3181"/>
                </a:cubicBezTo>
                <a:cubicBezTo>
                  <a:pt x="3001" y="3186"/>
                  <a:pt x="3001" y="3186"/>
                  <a:pt x="3001" y="3190"/>
                </a:cubicBezTo>
                <a:lnTo>
                  <a:pt x="2996" y="3222"/>
                </a:lnTo>
                <a:cubicBezTo>
                  <a:pt x="2969" y="3339"/>
                  <a:pt x="2942" y="3456"/>
                  <a:pt x="2920" y="3573"/>
                </a:cubicBezTo>
                <a:lnTo>
                  <a:pt x="2897" y="3694"/>
                </a:lnTo>
                <a:cubicBezTo>
                  <a:pt x="2879" y="3789"/>
                  <a:pt x="2866" y="3888"/>
                  <a:pt x="2843" y="3982"/>
                </a:cubicBezTo>
                <a:lnTo>
                  <a:pt x="2839" y="4005"/>
                </a:lnTo>
                <a:cubicBezTo>
                  <a:pt x="2816" y="4104"/>
                  <a:pt x="2789" y="4221"/>
                  <a:pt x="2753" y="4333"/>
                </a:cubicBezTo>
                <a:cubicBezTo>
                  <a:pt x="2735" y="4396"/>
                  <a:pt x="2717" y="4459"/>
                  <a:pt x="2699" y="4522"/>
                </a:cubicBezTo>
                <a:lnTo>
                  <a:pt x="2659" y="4661"/>
                </a:lnTo>
                <a:cubicBezTo>
                  <a:pt x="2641" y="4720"/>
                  <a:pt x="2623" y="4783"/>
                  <a:pt x="2600" y="4841"/>
                </a:cubicBezTo>
                <a:cubicBezTo>
                  <a:pt x="2582" y="4904"/>
                  <a:pt x="2569" y="4954"/>
                  <a:pt x="2551" y="5012"/>
                </a:cubicBezTo>
                <a:cubicBezTo>
                  <a:pt x="2538" y="5066"/>
                  <a:pt x="2515" y="5129"/>
                  <a:pt x="2497" y="5192"/>
                </a:cubicBezTo>
                <a:cubicBezTo>
                  <a:pt x="2475" y="5251"/>
                  <a:pt x="2461" y="5296"/>
                  <a:pt x="2448" y="5350"/>
                </a:cubicBezTo>
                <a:cubicBezTo>
                  <a:pt x="2412" y="5467"/>
                  <a:pt x="2376" y="5579"/>
                  <a:pt x="2340" y="5696"/>
                </a:cubicBezTo>
                <a:cubicBezTo>
                  <a:pt x="2317" y="5750"/>
                  <a:pt x="2299" y="5809"/>
                  <a:pt x="2277" y="5863"/>
                </a:cubicBezTo>
                <a:cubicBezTo>
                  <a:pt x="2259" y="5921"/>
                  <a:pt x="2245" y="5957"/>
                  <a:pt x="2227" y="6007"/>
                </a:cubicBezTo>
                <a:lnTo>
                  <a:pt x="2187" y="6133"/>
                </a:lnTo>
                <a:cubicBezTo>
                  <a:pt x="2160" y="6204"/>
                  <a:pt x="2133" y="6276"/>
                  <a:pt x="2110" y="6353"/>
                </a:cubicBezTo>
                <a:cubicBezTo>
                  <a:pt x="2074" y="6470"/>
                  <a:pt x="2034" y="6587"/>
                  <a:pt x="1998" y="6708"/>
                </a:cubicBezTo>
                <a:cubicBezTo>
                  <a:pt x="1926" y="6933"/>
                  <a:pt x="1840" y="7149"/>
                  <a:pt x="1750" y="7361"/>
                </a:cubicBezTo>
                <a:cubicBezTo>
                  <a:pt x="1728" y="7406"/>
                  <a:pt x="1710" y="7455"/>
                  <a:pt x="1687" y="7505"/>
                </a:cubicBezTo>
                <a:cubicBezTo>
                  <a:pt x="1660" y="7563"/>
                  <a:pt x="1629" y="7626"/>
                  <a:pt x="1606" y="7685"/>
                </a:cubicBezTo>
                <a:cubicBezTo>
                  <a:pt x="1579" y="7748"/>
                  <a:pt x="1557" y="7792"/>
                  <a:pt x="1534" y="7846"/>
                </a:cubicBezTo>
                <a:cubicBezTo>
                  <a:pt x="1507" y="7900"/>
                  <a:pt x="1485" y="7954"/>
                  <a:pt x="1462" y="8008"/>
                </a:cubicBezTo>
                <a:cubicBezTo>
                  <a:pt x="1404" y="8134"/>
                  <a:pt x="1350" y="8265"/>
                  <a:pt x="1296" y="8391"/>
                </a:cubicBezTo>
                <a:cubicBezTo>
                  <a:pt x="1251" y="8503"/>
                  <a:pt x="1192" y="8638"/>
                  <a:pt x="1129" y="8764"/>
                </a:cubicBezTo>
                <a:cubicBezTo>
                  <a:pt x="1084" y="8850"/>
                  <a:pt x="1044" y="8935"/>
                  <a:pt x="1003" y="9021"/>
                </a:cubicBezTo>
                <a:lnTo>
                  <a:pt x="932" y="9165"/>
                </a:lnTo>
                <a:cubicBezTo>
                  <a:pt x="900" y="9223"/>
                  <a:pt x="869" y="9277"/>
                  <a:pt x="837" y="9331"/>
                </a:cubicBezTo>
                <a:cubicBezTo>
                  <a:pt x="806" y="9381"/>
                  <a:pt x="788" y="9421"/>
                  <a:pt x="761" y="9466"/>
                </a:cubicBezTo>
                <a:lnTo>
                  <a:pt x="738" y="9506"/>
                </a:lnTo>
                <a:cubicBezTo>
                  <a:pt x="689" y="9596"/>
                  <a:pt x="639" y="9691"/>
                  <a:pt x="590" y="9776"/>
                </a:cubicBezTo>
                <a:lnTo>
                  <a:pt x="558" y="9826"/>
                </a:lnTo>
                <a:cubicBezTo>
                  <a:pt x="536" y="9862"/>
                  <a:pt x="513" y="9898"/>
                  <a:pt x="495" y="9929"/>
                </a:cubicBezTo>
                <a:cubicBezTo>
                  <a:pt x="473" y="9965"/>
                  <a:pt x="450" y="10010"/>
                  <a:pt x="428" y="10051"/>
                </a:cubicBezTo>
                <a:lnTo>
                  <a:pt x="405" y="10096"/>
                </a:lnTo>
                <a:cubicBezTo>
                  <a:pt x="356" y="10190"/>
                  <a:pt x="293" y="10307"/>
                  <a:pt x="221" y="10415"/>
                </a:cubicBezTo>
                <a:cubicBezTo>
                  <a:pt x="189" y="10469"/>
                  <a:pt x="158" y="10519"/>
                  <a:pt x="126" y="10573"/>
                </a:cubicBezTo>
                <a:cubicBezTo>
                  <a:pt x="95" y="10627"/>
                  <a:pt x="63" y="10672"/>
                  <a:pt x="32" y="10717"/>
                </a:cubicBezTo>
                <a:lnTo>
                  <a:pt x="18" y="10735"/>
                </a:lnTo>
                <a:cubicBezTo>
                  <a:pt x="5" y="10757"/>
                  <a:pt x="0" y="10784"/>
                  <a:pt x="9" y="10811"/>
                </a:cubicBezTo>
                <a:cubicBezTo>
                  <a:pt x="9" y="10825"/>
                  <a:pt x="9" y="10838"/>
                  <a:pt x="9" y="10852"/>
                </a:cubicBezTo>
                <a:cubicBezTo>
                  <a:pt x="27" y="10919"/>
                  <a:pt x="50" y="10978"/>
                  <a:pt x="86" y="11036"/>
                </a:cubicBezTo>
                <a:cubicBezTo>
                  <a:pt x="117" y="11085"/>
                  <a:pt x="153" y="11135"/>
                  <a:pt x="194" y="11180"/>
                </a:cubicBezTo>
                <a:cubicBezTo>
                  <a:pt x="261" y="11261"/>
                  <a:pt x="338" y="11346"/>
                  <a:pt x="437" y="11445"/>
                </a:cubicBezTo>
                <a:cubicBezTo>
                  <a:pt x="473" y="11481"/>
                  <a:pt x="513" y="11513"/>
                  <a:pt x="549" y="11549"/>
                </a:cubicBezTo>
                <a:lnTo>
                  <a:pt x="567" y="11562"/>
                </a:lnTo>
                <a:cubicBezTo>
                  <a:pt x="621" y="11607"/>
                  <a:pt x="675" y="11652"/>
                  <a:pt x="734" y="11697"/>
                </a:cubicBezTo>
                <a:cubicBezTo>
                  <a:pt x="819" y="11760"/>
                  <a:pt x="914" y="11819"/>
                  <a:pt x="1003" y="11877"/>
                </a:cubicBezTo>
                <a:lnTo>
                  <a:pt x="1035" y="11895"/>
                </a:lnTo>
                <a:lnTo>
                  <a:pt x="1075" y="11922"/>
                </a:lnTo>
                <a:cubicBezTo>
                  <a:pt x="1107" y="11940"/>
                  <a:pt x="1143" y="11954"/>
                  <a:pt x="1183" y="11958"/>
                </a:cubicBezTo>
                <a:cubicBezTo>
                  <a:pt x="1192" y="11963"/>
                  <a:pt x="1206" y="11963"/>
                  <a:pt x="1219" y="11963"/>
                </a:cubicBezTo>
                <a:cubicBezTo>
                  <a:pt x="1237" y="11963"/>
                  <a:pt x="1255" y="11958"/>
                  <a:pt x="1273" y="11949"/>
                </a:cubicBezTo>
                <a:cubicBezTo>
                  <a:pt x="1300" y="11936"/>
                  <a:pt x="1318" y="11909"/>
                  <a:pt x="1327" y="11877"/>
                </a:cubicBezTo>
                <a:cubicBezTo>
                  <a:pt x="1327" y="11873"/>
                  <a:pt x="1332" y="11868"/>
                  <a:pt x="1332" y="11864"/>
                </a:cubicBezTo>
                <a:cubicBezTo>
                  <a:pt x="1363" y="11828"/>
                  <a:pt x="1395" y="11796"/>
                  <a:pt x="1431" y="11769"/>
                </a:cubicBezTo>
                <a:lnTo>
                  <a:pt x="1485" y="11711"/>
                </a:lnTo>
                <a:lnTo>
                  <a:pt x="1561" y="11639"/>
                </a:lnTo>
                <a:cubicBezTo>
                  <a:pt x="1647" y="11562"/>
                  <a:pt x="1732" y="11477"/>
                  <a:pt x="1818" y="11391"/>
                </a:cubicBezTo>
                <a:cubicBezTo>
                  <a:pt x="1903" y="11301"/>
                  <a:pt x="1984" y="11202"/>
                  <a:pt x="2056" y="11117"/>
                </a:cubicBezTo>
                <a:cubicBezTo>
                  <a:pt x="2101" y="11067"/>
                  <a:pt x="2137" y="11014"/>
                  <a:pt x="2178" y="10964"/>
                </a:cubicBezTo>
                <a:cubicBezTo>
                  <a:pt x="2209" y="10924"/>
                  <a:pt x="2241" y="10883"/>
                  <a:pt x="2272" y="10843"/>
                </a:cubicBezTo>
                <a:lnTo>
                  <a:pt x="2322" y="10780"/>
                </a:lnTo>
                <a:cubicBezTo>
                  <a:pt x="2344" y="10757"/>
                  <a:pt x="2362" y="10730"/>
                  <a:pt x="2385" y="10708"/>
                </a:cubicBezTo>
                <a:cubicBezTo>
                  <a:pt x="2403" y="10681"/>
                  <a:pt x="2425" y="10649"/>
                  <a:pt x="2443" y="10627"/>
                </a:cubicBezTo>
                <a:lnTo>
                  <a:pt x="2502" y="10555"/>
                </a:lnTo>
                <a:cubicBezTo>
                  <a:pt x="2547" y="10496"/>
                  <a:pt x="2587" y="10447"/>
                  <a:pt x="2627" y="10388"/>
                </a:cubicBezTo>
                <a:cubicBezTo>
                  <a:pt x="2659" y="10348"/>
                  <a:pt x="2695" y="10303"/>
                  <a:pt x="2726" y="10262"/>
                </a:cubicBezTo>
                <a:cubicBezTo>
                  <a:pt x="2749" y="10235"/>
                  <a:pt x="2771" y="10204"/>
                  <a:pt x="2789" y="10177"/>
                </a:cubicBezTo>
                <a:lnTo>
                  <a:pt x="2834" y="10118"/>
                </a:lnTo>
                <a:lnTo>
                  <a:pt x="2884" y="10055"/>
                </a:lnTo>
                <a:cubicBezTo>
                  <a:pt x="2906" y="10028"/>
                  <a:pt x="2924" y="10001"/>
                  <a:pt x="2947" y="9974"/>
                </a:cubicBezTo>
                <a:lnTo>
                  <a:pt x="2983" y="9929"/>
                </a:lnTo>
                <a:cubicBezTo>
                  <a:pt x="3005" y="9898"/>
                  <a:pt x="3028" y="9866"/>
                  <a:pt x="3050" y="9835"/>
                </a:cubicBezTo>
                <a:cubicBezTo>
                  <a:pt x="3091" y="9785"/>
                  <a:pt x="3131" y="9731"/>
                  <a:pt x="3167" y="9682"/>
                </a:cubicBezTo>
                <a:cubicBezTo>
                  <a:pt x="3217" y="9614"/>
                  <a:pt x="3266" y="9547"/>
                  <a:pt x="3311" y="9475"/>
                </a:cubicBezTo>
                <a:lnTo>
                  <a:pt x="3379" y="9385"/>
                </a:lnTo>
                <a:cubicBezTo>
                  <a:pt x="3442" y="9291"/>
                  <a:pt x="3505" y="9192"/>
                  <a:pt x="3563" y="9093"/>
                </a:cubicBezTo>
                <a:cubicBezTo>
                  <a:pt x="3590" y="9039"/>
                  <a:pt x="3622" y="8989"/>
                  <a:pt x="3653" y="8935"/>
                </a:cubicBezTo>
                <a:cubicBezTo>
                  <a:pt x="3685" y="8881"/>
                  <a:pt x="3716" y="8832"/>
                  <a:pt x="3743" y="8778"/>
                </a:cubicBezTo>
                <a:lnTo>
                  <a:pt x="3775" y="8728"/>
                </a:lnTo>
                <a:cubicBezTo>
                  <a:pt x="3820" y="8647"/>
                  <a:pt x="3865" y="8566"/>
                  <a:pt x="3910" y="8490"/>
                </a:cubicBezTo>
                <a:cubicBezTo>
                  <a:pt x="4179" y="8040"/>
                  <a:pt x="4400" y="7658"/>
                  <a:pt x="4598" y="7262"/>
                </a:cubicBezTo>
                <a:cubicBezTo>
                  <a:pt x="4602" y="7257"/>
                  <a:pt x="4602" y="7253"/>
                  <a:pt x="4607" y="7248"/>
                </a:cubicBezTo>
                <a:cubicBezTo>
                  <a:pt x="4661" y="7136"/>
                  <a:pt x="4719" y="7028"/>
                  <a:pt x="4769" y="6920"/>
                </a:cubicBezTo>
                <a:lnTo>
                  <a:pt x="4791" y="6879"/>
                </a:lnTo>
                <a:cubicBezTo>
                  <a:pt x="4836" y="6789"/>
                  <a:pt x="4881" y="6699"/>
                  <a:pt x="4922" y="6605"/>
                </a:cubicBezTo>
                <a:cubicBezTo>
                  <a:pt x="4935" y="6573"/>
                  <a:pt x="4953" y="6546"/>
                  <a:pt x="4967" y="6515"/>
                </a:cubicBezTo>
                <a:lnTo>
                  <a:pt x="5003" y="6443"/>
                </a:lnTo>
                <a:cubicBezTo>
                  <a:pt x="5012" y="6416"/>
                  <a:pt x="5025" y="6389"/>
                  <a:pt x="5039" y="6362"/>
                </a:cubicBezTo>
                <a:cubicBezTo>
                  <a:pt x="5048" y="6335"/>
                  <a:pt x="5066" y="6303"/>
                  <a:pt x="5079" y="6272"/>
                </a:cubicBezTo>
                <a:cubicBezTo>
                  <a:pt x="5111" y="6209"/>
                  <a:pt x="5142" y="6150"/>
                  <a:pt x="5169" y="6088"/>
                </a:cubicBezTo>
                <a:lnTo>
                  <a:pt x="5232" y="5953"/>
                </a:lnTo>
                <a:cubicBezTo>
                  <a:pt x="5327" y="5764"/>
                  <a:pt x="5412" y="5566"/>
                  <a:pt x="5493" y="5372"/>
                </a:cubicBezTo>
                <a:lnTo>
                  <a:pt x="5520" y="5309"/>
                </a:lnTo>
                <a:cubicBezTo>
                  <a:pt x="5588" y="5147"/>
                  <a:pt x="5646" y="4981"/>
                  <a:pt x="5705" y="4819"/>
                </a:cubicBezTo>
                <a:lnTo>
                  <a:pt x="5754" y="4670"/>
                </a:lnTo>
                <a:cubicBezTo>
                  <a:pt x="5781" y="4603"/>
                  <a:pt x="5803" y="4535"/>
                  <a:pt x="5830" y="4468"/>
                </a:cubicBezTo>
                <a:lnTo>
                  <a:pt x="5871" y="4351"/>
                </a:lnTo>
                <a:cubicBezTo>
                  <a:pt x="5889" y="4315"/>
                  <a:pt x="5902" y="4275"/>
                  <a:pt x="5916" y="4234"/>
                </a:cubicBezTo>
                <a:lnTo>
                  <a:pt x="5938" y="4180"/>
                </a:lnTo>
                <a:lnTo>
                  <a:pt x="5961" y="4122"/>
                </a:lnTo>
                <a:cubicBezTo>
                  <a:pt x="5974" y="4090"/>
                  <a:pt x="5983" y="4059"/>
                  <a:pt x="5997" y="4027"/>
                </a:cubicBezTo>
                <a:lnTo>
                  <a:pt x="6024" y="3951"/>
                </a:lnTo>
                <a:lnTo>
                  <a:pt x="6033" y="3928"/>
                </a:lnTo>
                <a:cubicBezTo>
                  <a:pt x="6042" y="3919"/>
                  <a:pt x="6051" y="3910"/>
                  <a:pt x="6055" y="3897"/>
                </a:cubicBezTo>
                <a:cubicBezTo>
                  <a:pt x="6087" y="3829"/>
                  <a:pt x="6118" y="3762"/>
                  <a:pt x="6145" y="3690"/>
                </a:cubicBezTo>
                <a:cubicBezTo>
                  <a:pt x="6163" y="3645"/>
                  <a:pt x="6177" y="3600"/>
                  <a:pt x="6195" y="3555"/>
                </a:cubicBezTo>
                <a:lnTo>
                  <a:pt x="6204" y="3523"/>
                </a:lnTo>
                <a:cubicBezTo>
                  <a:pt x="6226" y="3451"/>
                  <a:pt x="6253" y="3384"/>
                  <a:pt x="6280" y="3316"/>
                </a:cubicBezTo>
                <a:cubicBezTo>
                  <a:pt x="6298" y="3267"/>
                  <a:pt x="6321" y="3217"/>
                  <a:pt x="6339" y="3168"/>
                </a:cubicBezTo>
                <a:cubicBezTo>
                  <a:pt x="6429" y="2911"/>
                  <a:pt x="6510" y="2673"/>
                  <a:pt x="6577" y="2439"/>
                </a:cubicBezTo>
                <a:lnTo>
                  <a:pt x="6622" y="2282"/>
                </a:lnTo>
                <a:lnTo>
                  <a:pt x="6681" y="2102"/>
                </a:lnTo>
                <a:cubicBezTo>
                  <a:pt x="6721" y="1971"/>
                  <a:pt x="6748" y="1841"/>
                  <a:pt x="6766" y="1742"/>
                </a:cubicBezTo>
                <a:cubicBezTo>
                  <a:pt x="6771" y="1728"/>
                  <a:pt x="6771" y="1710"/>
                  <a:pt x="6775" y="1697"/>
                </a:cubicBezTo>
                <a:cubicBezTo>
                  <a:pt x="6793" y="1629"/>
                  <a:pt x="6807" y="1566"/>
                  <a:pt x="6825" y="1503"/>
                </a:cubicBezTo>
                <a:cubicBezTo>
                  <a:pt x="6847" y="1400"/>
                  <a:pt x="6870" y="1292"/>
                  <a:pt x="6892" y="1180"/>
                </a:cubicBezTo>
                <a:cubicBezTo>
                  <a:pt x="6897" y="1148"/>
                  <a:pt x="6901" y="1121"/>
                  <a:pt x="6906" y="1094"/>
                </a:cubicBezTo>
                <a:lnTo>
                  <a:pt x="6910" y="1054"/>
                </a:lnTo>
                <a:lnTo>
                  <a:pt x="6915" y="1031"/>
                </a:lnTo>
                <a:cubicBezTo>
                  <a:pt x="6919" y="1018"/>
                  <a:pt x="6919" y="1004"/>
                  <a:pt x="6919" y="995"/>
                </a:cubicBezTo>
                <a:cubicBezTo>
                  <a:pt x="6937" y="986"/>
                  <a:pt x="6946" y="973"/>
                  <a:pt x="6955" y="959"/>
                </a:cubicBezTo>
                <a:cubicBezTo>
                  <a:pt x="6969" y="932"/>
                  <a:pt x="6973" y="905"/>
                  <a:pt x="6964" y="883"/>
                </a:cubicBezTo>
                <a:cubicBezTo>
                  <a:pt x="6955" y="842"/>
                  <a:pt x="6924" y="815"/>
                  <a:pt x="6888" y="811"/>
                </a:cubicBezTo>
                <a:lnTo>
                  <a:pt x="6870" y="806"/>
                </a:lnTo>
                <a:lnTo>
                  <a:pt x="6771" y="806"/>
                </a:lnTo>
                <a:cubicBezTo>
                  <a:pt x="6712" y="811"/>
                  <a:pt x="6663" y="815"/>
                  <a:pt x="6609" y="815"/>
                </a:cubicBezTo>
                <a:lnTo>
                  <a:pt x="6600" y="815"/>
                </a:lnTo>
                <a:cubicBezTo>
                  <a:pt x="6541" y="815"/>
                  <a:pt x="6487" y="811"/>
                  <a:pt x="6429" y="802"/>
                </a:cubicBezTo>
                <a:lnTo>
                  <a:pt x="6334" y="797"/>
                </a:lnTo>
                <a:cubicBezTo>
                  <a:pt x="6307" y="797"/>
                  <a:pt x="6276" y="793"/>
                  <a:pt x="6244" y="788"/>
                </a:cubicBezTo>
                <a:lnTo>
                  <a:pt x="6049" y="767"/>
                </a:lnTo>
                <a:lnTo>
                  <a:pt x="6049" y="767"/>
                </a:lnTo>
                <a:lnTo>
                  <a:pt x="5866" y="734"/>
                </a:lnTo>
                <a:cubicBezTo>
                  <a:pt x="5812" y="725"/>
                  <a:pt x="5754" y="716"/>
                  <a:pt x="5700" y="707"/>
                </a:cubicBezTo>
                <a:cubicBezTo>
                  <a:pt x="5642" y="698"/>
                  <a:pt x="5588" y="689"/>
                  <a:pt x="5529" y="676"/>
                </a:cubicBezTo>
                <a:lnTo>
                  <a:pt x="5462" y="662"/>
                </a:lnTo>
                <a:cubicBezTo>
                  <a:pt x="5421" y="653"/>
                  <a:pt x="5376" y="649"/>
                  <a:pt x="5336" y="635"/>
                </a:cubicBezTo>
                <a:cubicBezTo>
                  <a:pt x="5273" y="622"/>
                  <a:pt x="5214" y="608"/>
                  <a:pt x="5151" y="590"/>
                </a:cubicBezTo>
                <a:lnTo>
                  <a:pt x="5043" y="563"/>
                </a:lnTo>
                <a:lnTo>
                  <a:pt x="4967" y="545"/>
                </a:lnTo>
                <a:lnTo>
                  <a:pt x="4814" y="509"/>
                </a:lnTo>
                <a:cubicBezTo>
                  <a:pt x="4737" y="491"/>
                  <a:pt x="4661" y="473"/>
                  <a:pt x="4589" y="451"/>
                </a:cubicBezTo>
                <a:cubicBezTo>
                  <a:pt x="4472" y="419"/>
                  <a:pt x="4355" y="383"/>
                  <a:pt x="4247" y="343"/>
                </a:cubicBezTo>
                <a:lnTo>
                  <a:pt x="4202" y="329"/>
                </a:lnTo>
                <a:cubicBezTo>
                  <a:pt x="4085" y="289"/>
                  <a:pt x="3955" y="244"/>
                  <a:pt x="3829" y="194"/>
                </a:cubicBezTo>
                <a:lnTo>
                  <a:pt x="3761" y="167"/>
                </a:lnTo>
                <a:lnTo>
                  <a:pt x="3779" y="176"/>
                </a:lnTo>
                <a:cubicBezTo>
                  <a:pt x="3721" y="149"/>
                  <a:pt x="3658" y="122"/>
                  <a:pt x="3595" y="91"/>
                </a:cubicBezTo>
                <a:cubicBezTo>
                  <a:pt x="3581" y="46"/>
                  <a:pt x="3541" y="14"/>
                  <a:pt x="3496" y="10"/>
                </a:cubicBezTo>
                <a:lnTo>
                  <a:pt x="3496" y="1"/>
                </a:ln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1" name="Google Shape;2126;p36">
            <a:extLst>
              <a:ext uri="{FF2B5EF4-FFF2-40B4-BE49-F238E27FC236}">
                <a16:creationId xmlns:a16="http://schemas.microsoft.com/office/drawing/2014/main" id="{F67704DC-C0D5-4A93-8672-2A73788148D6}"/>
              </a:ext>
            </a:extLst>
          </p:cNvPr>
          <p:cNvSpPr/>
          <p:nvPr/>
        </p:nvSpPr>
        <p:spPr>
          <a:xfrm>
            <a:off x="14962095" y="8050456"/>
            <a:ext cx="767136" cy="2509454"/>
          </a:xfrm>
          <a:custGeom>
            <a:avLst/>
            <a:gdLst/>
            <a:ahLst/>
            <a:cxnLst/>
            <a:rect l="l" t="t" r="r" b="b"/>
            <a:pathLst>
              <a:path w="4104" h="13425" extrusionOk="0">
                <a:moveTo>
                  <a:pt x="4009" y="1"/>
                </a:moveTo>
                <a:lnTo>
                  <a:pt x="3995" y="23"/>
                </a:lnTo>
                <a:cubicBezTo>
                  <a:pt x="3977" y="23"/>
                  <a:pt x="3964" y="23"/>
                  <a:pt x="3955" y="32"/>
                </a:cubicBezTo>
                <a:cubicBezTo>
                  <a:pt x="3941" y="28"/>
                  <a:pt x="3932" y="28"/>
                  <a:pt x="3923" y="28"/>
                </a:cubicBezTo>
                <a:cubicBezTo>
                  <a:pt x="3887" y="28"/>
                  <a:pt x="3851" y="46"/>
                  <a:pt x="3833" y="77"/>
                </a:cubicBezTo>
                <a:cubicBezTo>
                  <a:pt x="3824" y="91"/>
                  <a:pt x="3811" y="100"/>
                  <a:pt x="3797" y="109"/>
                </a:cubicBezTo>
                <a:cubicBezTo>
                  <a:pt x="3739" y="149"/>
                  <a:pt x="3676" y="181"/>
                  <a:pt x="3608" y="212"/>
                </a:cubicBezTo>
                <a:cubicBezTo>
                  <a:pt x="3532" y="239"/>
                  <a:pt x="3451" y="266"/>
                  <a:pt x="3374" y="293"/>
                </a:cubicBezTo>
                <a:cubicBezTo>
                  <a:pt x="3307" y="316"/>
                  <a:pt x="3239" y="347"/>
                  <a:pt x="3176" y="374"/>
                </a:cubicBezTo>
                <a:lnTo>
                  <a:pt x="3136" y="392"/>
                </a:lnTo>
                <a:cubicBezTo>
                  <a:pt x="3104" y="406"/>
                  <a:pt x="3068" y="419"/>
                  <a:pt x="3032" y="428"/>
                </a:cubicBezTo>
                <a:lnTo>
                  <a:pt x="2992" y="446"/>
                </a:lnTo>
                <a:cubicBezTo>
                  <a:pt x="2942" y="460"/>
                  <a:pt x="2897" y="478"/>
                  <a:pt x="2852" y="496"/>
                </a:cubicBezTo>
                <a:lnTo>
                  <a:pt x="2839" y="500"/>
                </a:lnTo>
                <a:cubicBezTo>
                  <a:pt x="2727" y="545"/>
                  <a:pt x="2610" y="586"/>
                  <a:pt x="2497" y="622"/>
                </a:cubicBezTo>
                <a:cubicBezTo>
                  <a:pt x="2371" y="667"/>
                  <a:pt x="2268" y="703"/>
                  <a:pt x="2160" y="734"/>
                </a:cubicBezTo>
                <a:cubicBezTo>
                  <a:pt x="2047" y="761"/>
                  <a:pt x="1930" y="788"/>
                  <a:pt x="1813" y="806"/>
                </a:cubicBezTo>
                <a:cubicBezTo>
                  <a:pt x="1674" y="833"/>
                  <a:pt x="1521" y="856"/>
                  <a:pt x="1332" y="883"/>
                </a:cubicBezTo>
                <a:lnTo>
                  <a:pt x="1282" y="887"/>
                </a:lnTo>
                <a:lnTo>
                  <a:pt x="1233" y="896"/>
                </a:lnTo>
                <a:lnTo>
                  <a:pt x="1210" y="896"/>
                </a:lnTo>
                <a:cubicBezTo>
                  <a:pt x="1139" y="905"/>
                  <a:pt x="1067" y="914"/>
                  <a:pt x="995" y="919"/>
                </a:cubicBezTo>
                <a:lnTo>
                  <a:pt x="909" y="923"/>
                </a:lnTo>
                <a:lnTo>
                  <a:pt x="869" y="923"/>
                </a:lnTo>
                <a:cubicBezTo>
                  <a:pt x="828" y="923"/>
                  <a:pt x="783" y="928"/>
                  <a:pt x="743" y="937"/>
                </a:cubicBezTo>
                <a:cubicBezTo>
                  <a:pt x="720" y="946"/>
                  <a:pt x="698" y="959"/>
                  <a:pt x="684" y="977"/>
                </a:cubicBezTo>
                <a:cubicBezTo>
                  <a:pt x="675" y="973"/>
                  <a:pt x="666" y="973"/>
                  <a:pt x="657" y="973"/>
                </a:cubicBezTo>
                <a:cubicBezTo>
                  <a:pt x="654" y="972"/>
                  <a:pt x="652" y="972"/>
                  <a:pt x="649" y="972"/>
                </a:cubicBezTo>
                <a:cubicBezTo>
                  <a:pt x="594" y="972"/>
                  <a:pt x="544" y="1016"/>
                  <a:pt x="536" y="1072"/>
                </a:cubicBezTo>
                <a:lnTo>
                  <a:pt x="522" y="1202"/>
                </a:lnTo>
                <a:cubicBezTo>
                  <a:pt x="513" y="1283"/>
                  <a:pt x="504" y="1369"/>
                  <a:pt x="491" y="1454"/>
                </a:cubicBezTo>
                <a:lnTo>
                  <a:pt x="482" y="1539"/>
                </a:lnTo>
                <a:cubicBezTo>
                  <a:pt x="473" y="1629"/>
                  <a:pt x="459" y="1724"/>
                  <a:pt x="459" y="1814"/>
                </a:cubicBezTo>
                <a:lnTo>
                  <a:pt x="450" y="1998"/>
                </a:lnTo>
                <a:lnTo>
                  <a:pt x="441" y="2174"/>
                </a:lnTo>
                <a:cubicBezTo>
                  <a:pt x="437" y="2268"/>
                  <a:pt x="428" y="2363"/>
                  <a:pt x="419" y="2462"/>
                </a:cubicBezTo>
                <a:lnTo>
                  <a:pt x="414" y="2529"/>
                </a:lnTo>
                <a:lnTo>
                  <a:pt x="401" y="2651"/>
                </a:lnTo>
                <a:cubicBezTo>
                  <a:pt x="392" y="2655"/>
                  <a:pt x="387" y="2660"/>
                  <a:pt x="383" y="2669"/>
                </a:cubicBezTo>
                <a:cubicBezTo>
                  <a:pt x="369" y="2696"/>
                  <a:pt x="356" y="2727"/>
                  <a:pt x="351" y="2759"/>
                </a:cubicBezTo>
                <a:cubicBezTo>
                  <a:pt x="342" y="2804"/>
                  <a:pt x="338" y="2831"/>
                  <a:pt x="329" y="2862"/>
                </a:cubicBezTo>
                <a:cubicBezTo>
                  <a:pt x="320" y="2930"/>
                  <a:pt x="311" y="2993"/>
                  <a:pt x="302" y="3051"/>
                </a:cubicBezTo>
                <a:cubicBezTo>
                  <a:pt x="288" y="3195"/>
                  <a:pt x="275" y="3325"/>
                  <a:pt x="270" y="3451"/>
                </a:cubicBezTo>
                <a:lnTo>
                  <a:pt x="270" y="3478"/>
                </a:lnTo>
                <a:lnTo>
                  <a:pt x="270" y="3505"/>
                </a:lnTo>
                <a:cubicBezTo>
                  <a:pt x="252" y="3622"/>
                  <a:pt x="243" y="3730"/>
                  <a:pt x="234" y="3838"/>
                </a:cubicBezTo>
                <a:cubicBezTo>
                  <a:pt x="225" y="3960"/>
                  <a:pt x="216" y="4081"/>
                  <a:pt x="203" y="4203"/>
                </a:cubicBezTo>
                <a:cubicBezTo>
                  <a:pt x="194" y="4284"/>
                  <a:pt x="189" y="4365"/>
                  <a:pt x="185" y="4446"/>
                </a:cubicBezTo>
                <a:cubicBezTo>
                  <a:pt x="185" y="4491"/>
                  <a:pt x="180" y="4536"/>
                  <a:pt x="180" y="4576"/>
                </a:cubicBezTo>
                <a:cubicBezTo>
                  <a:pt x="171" y="4666"/>
                  <a:pt x="167" y="4760"/>
                  <a:pt x="162" y="4850"/>
                </a:cubicBezTo>
                <a:lnTo>
                  <a:pt x="162" y="4940"/>
                </a:lnTo>
                <a:lnTo>
                  <a:pt x="158" y="5021"/>
                </a:lnTo>
                <a:cubicBezTo>
                  <a:pt x="158" y="5053"/>
                  <a:pt x="158" y="5084"/>
                  <a:pt x="153" y="5120"/>
                </a:cubicBezTo>
                <a:lnTo>
                  <a:pt x="153" y="5161"/>
                </a:lnTo>
                <a:cubicBezTo>
                  <a:pt x="149" y="5201"/>
                  <a:pt x="149" y="5242"/>
                  <a:pt x="144" y="5287"/>
                </a:cubicBezTo>
                <a:cubicBezTo>
                  <a:pt x="144" y="5363"/>
                  <a:pt x="140" y="5440"/>
                  <a:pt x="140" y="5516"/>
                </a:cubicBezTo>
                <a:lnTo>
                  <a:pt x="140" y="5575"/>
                </a:lnTo>
                <a:cubicBezTo>
                  <a:pt x="131" y="5624"/>
                  <a:pt x="126" y="5669"/>
                  <a:pt x="122" y="5710"/>
                </a:cubicBezTo>
                <a:cubicBezTo>
                  <a:pt x="117" y="5768"/>
                  <a:pt x="108" y="5822"/>
                  <a:pt x="104" y="5881"/>
                </a:cubicBezTo>
                <a:lnTo>
                  <a:pt x="99" y="5908"/>
                </a:lnTo>
                <a:cubicBezTo>
                  <a:pt x="86" y="6016"/>
                  <a:pt x="72" y="6124"/>
                  <a:pt x="59" y="6232"/>
                </a:cubicBezTo>
                <a:lnTo>
                  <a:pt x="54" y="6281"/>
                </a:lnTo>
                <a:lnTo>
                  <a:pt x="50" y="6331"/>
                </a:lnTo>
                <a:cubicBezTo>
                  <a:pt x="36" y="6425"/>
                  <a:pt x="32" y="6515"/>
                  <a:pt x="32" y="6609"/>
                </a:cubicBezTo>
                <a:cubicBezTo>
                  <a:pt x="32" y="6636"/>
                  <a:pt x="32" y="6663"/>
                  <a:pt x="27" y="6690"/>
                </a:cubicBezTo>
                <a:cubicBezTo>
                  <a:pt x="27" y="6740"/>
                  <a:pt x="23" y="6798"/>
                  <a:pt x="23" y="6848"/>
                </a:cubicBezTo>
                <a:lnTo>
                  <a:pt x="23" y="6920"/>
                </a:lnTo>
                <a:cubicBezTo>
                  <a:pt x="23" y="6969"/>
                  <a:pt x="18" y="7019"/>
                  <a:pt x="18" y="7068"/>
                </a:cubicBezTo>
                <a:cubicBezTo>
                  <a:pt x="18" y="7140"/>
                  <a:pt x="14" y="7217"/>
                  <a:pt x="9" y="7289"/>
                </a:cubicBezTo>
                <a:lnTo>
                  <a:pt x="5" y="7433"/>
                </a:lnTo>
                <a:lnTo>
                  <a:pt x="5" y="7626"/>
                </a:lnTo>
                <a:lnTo>
                  <a:pt x="5" y="7797"/>
                </a:lnTo>
                <a:cubicBezTo>
                  <a:pt x="0" y="8017"/>
                  <a:pt x="5" y="8238"/>
                  <a:pt x="5" y="8458"/>
                </a:cubicBezTo>
                <a:lnTo>
                  <a:pt x="5" y="8512"/>
                </a:lnTo>
                <a:lnTo>
                  <a:pt x="5" y="8872"/>
                </a:lnTo>
                <a:lnTo>
                  <a:pt x="5" y="9232"/>
                </a:lnTo>
                <a:lnTo>
                  <a:pt x="5" y="9421"/>
                </a:lnTo>
                <a:lnTo>
                  <a:pt x="5" y="9579"/>
                </a:lnTo>
                <a:cubicBezTo>
                  <a:pt x="5" y="9659"/>
                  <a:pt x="5" y="9736"/>
                  <a:pt x="9" y="9817"/>
                </a:cubicBezTo>
                <a:lnTo>
                  <a:pt x="9" y="9934"/>
                </a:lnTo>
                <a:cubicBezTo>
                  <a:pt x="14" y="10199"/>
                  <a:pt x="23" y="10433"/>
                  <a:pt x="45" y="10649"/>
                </a:cubicBezTo>
                <a:cubicBezTo>
                  <a:pt x="50" y="10721"/>
                  <a:pt x="54" y="10789"/>
                  <a:pt x="59" y="10861"/>
                </a:cubicBezTo>
                <a:cubicBezTo>
                  <a:pt x="59" y="10910"/>
                  <a:pt x="63" y="10960"/>
                  <a:pt x="68" y="11014"/>
                </a:cubicBezTo>
                <a:lnTo>
                  <a:pt x="77" y="11189"/>
                </a:lnTo>
                <a:lnTo>
                  <a:pt x="90" y="11369"/>
                </a:lnTo>
                <a:cubicBezTo>
                  <a:pt x="99" y="11499"/>
                  <a:pt x="108" y="11630"/>
                  <a:pt x="117" y="11756"/>
                </a:cubicBezTo>
                <a:cubicBezTo>
                  <a:pt x="122" y="11868"/>
                  <a:pt x="131" y="11981"/>
                  <a:pt x="140" y="12089"/>
                </a:cubicBezTo>
                <a:cubicBezTo>
                  <a:pt x="144" y="12156"/>
                  <a:pt x="149" y="12219"/>
                  <a:pt x="153" y="12287"/>
                </a:cubicBezTo>
                <a:cubicBezTo>
                  <a:pt x="158" y="12336"/>
                  <a:pt x="162" y="12386"/>
                  <a:pt x="167" y="12435"/>
                </a:cubicBezTo>
                <a:cubicBezTo>
                  <a:pt x="176" y="12539"/>
                  <a:pt x="189" y="12647"/>
                  <a:pt x="207" y="12768"/>
                </a:cubicBezTo>
                <a:cubicBezTo>
                  <a:pt x="230" y="12894"/>
                  <a:pt x="257" y="13024"/>
                  <a:pt x="297" y="13146"/>
                </a:cubicBezTo>
                <a:cubicBezTo>
                  <a:pt x="306" y="13177"/>
                  <a:pt x="315" y="13209"/>
                  <a:pt x="329" y="13240"/>
                </a:cubicBezTo>
                <a:cubicBezTo>
                  <a:pt x="351" y="13290"/>
                  <a:pt x="396" y="13330"/>
                  <a:pt x="446" y="13353"/>
                </a:cubicBezTo>
                <a:cubicBezTo>
                  <a:pt x="468" y="13357"/>
                  <a:pt x="486" y="13362"/>
                  <a:pt x="509" y="13366"/>
                </a:cubicBezTo>
                <a:cubicBezTo>
                  <a:pt x="540" y="13371"/>
                  <a:pt x="563" y="13375"/>
                  <a:pt x="581" y="13380"/>
                </a:cubicBezTo>
                <a:cubicBezTo>
                  <a:pt x="617" y="13389"/>
                  <a:pt x="648" y="13393"/>
                  <a:pt x="684" y="13393"/>
                </a:cubicBezTo>
                <a:lnTo>
                  <a:pt x="720" y="13398"/>
                </a:lnTo>
                <a:cubicBezTo>
                  <a:pt x="756" y="13398"/>
                  <a:pt x="792" y="13402"/>
                  <a:pt x="828" y="13407"/>
                </a:cubicBezTo>
                <a:cubicBezTo>
                  <a:pt x="887" y="13416"/>
                  <a:pt x="936" y="13425"/>
                  <a:pt x="995" y="13425"/>
                </a:cubicBezTo>
                <a:lnTo>
                  <a:pt x="1040" y="13425"/>
                </a:lnTo>
                <a:cubicBezTo>
                  <a:pt x="1103" y="13425"/>
                  <a:pt x="1165" y="13420"/>
                  <a:pt x="1228" y="13416"/>
                </a:cubicBezTo>
                <a:cubicBezTo>
                  <a:pt x="1264" y="13416"/>
                  <a:pt x="1296" y="13411"/>
                  <a:pt x="1332" y="13407"/>
                </a:cubicBezTo>
                <a:lnTo>
                  <a:pt x="1372" y="13407"/>
                </a:lnTo>
                <a:cubicBezTo>
                  <a:pt x="1385" y="13408"/>
                  <a:pt x="1397" y="13408"/>
                  <a:pt x="1410" y="13408"/>
                </a:cubicBezTo>
                <a:cubicBezTo>
                  <a:pt x="1466" y="13408"/>
                  <a:pt x="1524" y="13401"/>
                  <a:pt x="1579" y="13393"/>
                </a:cubicBezTo>
                <a:cubicBezTo>
                  <a:pt x="1638" y="13380"/>
                  <a:pt x="1692" y="13366"/>
                  <a:pt x="1746" y="13348"/>
                </a:cubicBezTo>
                <a:lnTo>
                  <a:pt x="1777" y="13339"/>
                </a:lnTo>
                <a:cubicBezTo>
                  <a:pt x="1804" y="13330"/>
                  <a:pt x="1831" y="13317"/>
                  <a:pt x="1858" y="13308"/>
                </a:cubicBezTo>
                <a:cubicBezTo>
                  <a:pt x="1881" y="13294"/>
                  <a:pt x="1903" y="13285"/>
                  <a:pt x="1921" y="13272"/>
                </a:cubicBezTo>
                <a:cubicBezTo>
                  <a:pt x="1975" y="13249"/>
                  <a:pt x="2007" y="13195"/>
                  <a:pt x="1998" y="13137"/>
                </a:cubicBezTo>
                <a:cubicBezTo>
                  <a:pt x="1993" y="13114"/>
                  <a:pt x="1984" y="13092"/>
                  <a:pt x="1971" y="13078"/>
                </a:cubicBezTo>
                <a:cubicBezTo>
                  <a:pt x="1980" y="13038"/>
                  <a:pt x="1989" y="12993"/>
                  <a:pt x="1993" y="12952"/>
                </a:cubicBezTo>
                <a:cubicBezTo>
                  <a:pt x="2002" y="12912"/>
                  <a:pt x="2007" y="12876"/>
                  <a:pt x="2007" y="12840"/>
                </a:cubicBezTo>
                <a:cubicBezTo>
                  <a:pt x="2016" y="12773"/>
                  <a:pt x="2020" y="12701"/>
                  <a:pt x="2025" y="12629"/>
                </a:cubicBezTo>
                <a:lnTo>
                  <a:pt x="2029" y="12543"/>
                </a:lnTo>
                <a:cubicBezTo>
                  <a:pt x="2034" y="12431"/>
                  <a:pt x="2038" y="12318"/>
                  <a:pt x="2043" y="12206"/>
                </a:cubicBezTo>
                <a:cubicBezTo>
                  <a:pt x="2047" y="12044"/>
                  <a:pt x="2061" y="11873"/>
                  <a:pt x="2074" y="11711"/>
                </a:cubicBezTo>
                <a:cubicBezTo>
                  <a:pt x="2083" y="11612"/>
                  <a:pt x="2092" y="11513"/>
                  <a:pt x="2101" y="11409"/>
                </a:cubicBezTo>
                <a:lnTo>
                  <a:pt x="2101" y="11355"/>
                </a:lnTo>
                <a:lnTo>
                  <a:pt x="2101" y="11297"/>
                </a:lnTo>
                <a:cubicBezTo>
                  <a:pt x="2101" y="11265"/>
                  <a:pt x="2092" y="11234"/>
                  <a:pt x="2070" y="11216"/>
                </a:cubicBezTo>
                <a:cubicBezTo>
                  <a:pt x="2083" y="11090"/>
                  <a:pt x="2097" y="10964"/>
                  <a:pt x="2119" y="10838"/>
                </a:cubicBezTo>
                <a:cubicBezTo>
                  <a:pt x="2128" y="10766"/>
                  <a:pt x="2137" y="10694"/>
                  <a:pt x="2146" y="10622"/>
                </a:cubicBezTo>
                <a:cubicBezTo>
                  <a:pt x="2155" y="10568"/>
                  <a:pt x="2160" y="10519"/>
                  <a:pt x="2169" y="10465"/>
                </a:cubicBezTo>
                <a:cubicBezTo>
                  <a:pt x="2187" y="10339"/>
                  <a:pt x="2205" y="10213"/>
                  <a:pt x="2223" y="10087"/>
                </a:cubicBezTo>
                <a:cubicBezTo>
                  <a:pt x="2232" y="10028"/>
                  <a:pt x="2241" y="9974"/>
                  <a:pt x="2245" y="9916"/>
                </a:cubicBezTo>
                <a:cubicBezTo>
                  <a:pt x="2259" y="9848"/>
                  <a:pt x="2268" y="9776"/>
                  <a:pt x="2277" y="9704"/>
                </a:cubicBezTo>
                <a:cubicBezTo>
                  <a:pt x="2299" y="9583"/>
                  <a:pt x="2313" y="9457"/>
                  <a:pt x="2335" y="9336"/>
                </a:cubicBezTo>
                <a:cubicBezTo>
                  <a:pt x="2353" y="9201"/>
                  <a:pt x="2371" y="9066"/>
                  <a:pt x="2394" y="8926"/>
                </a:cubicBezTo>
                <a:cubicBezTo>
                  <a:pt x="2407" y="8854"/>
                  <a:pt x="2416" y="8782"/>
                  <a:pt x="2430" y="8706"/>
                </a:cubicBezTo>
                <a:lnTo>
                  <a:pt x="2461" y="8535"/>
                </a:lnTo>
                <a:cubicBezTo>
                  <a:pt x="2475" y="8431"/>
                  <a:pt x="2497" y="8323"/>
                  <a:pt x="2520" y="8220"/>
                </a:cubicBezTo>
                <a:lnTo>
                  <a:pt x="2533" y="8157"/>
                </a:lnTo>
                <a:cubicBezTo>
                  <a:pt x="2565" y="8008"/>
                  <a:pt x="2596" y="7856"/>
                  <a:pt x="2623" y="7707"/>
                </a:cubicBezTo>
                <a:lnTo>
                  <a:pt x="2646" y="7586"/>
                </a:lnTo>
                <a:cubicBezTo>
                  <a:pt x="2664" y="7478"/>
                  <a:pt x="2682" y="7374"/>
                  <a:pt x="2709" y="7275"/>
                </a:cubicBezTo>
                <a:lnTo>
                  <a:pt x="2718" y="7244"/>
                </a:lnTo>
                <a:lnTo>
                  <a:pt x="2736" y="7190"/>
                </a:lnTo>
                <a:cubicBezTo>
                  <a:pt x="2745" y="7163"/>
                  <a:pt x="2754" y="7140"/>
                  <a:pt x="2758" y="7113"/>
                </a:cubicBezTo>
                <a:lnTo>
                  <a:pt x="2763" y="7095"/>
                </a:lnTo>
                <a:cubicBezTo>
                  <a:pt x="2785" y="7023"/>
                  <a:pt x="2803" y="6951"/>
                  <a:pt x="2821" y="6879"/>
                </a:cubicBezTo>
                <a:cubicBezTo>
                  <a:pt x="2848" y="6767"/>
                  <a:pt x="2875" y="6654"/>
                  <a:pt x="2897" y="6542"/>
                </a:cubicBezTo>
                <a:lnTo>
                  <a:pt x="2915" y="6456"/>
                </a:lnTo>
                <a:lnTo>
                  <a:pt x="2947" y="6317"/>
                </a:lnTo>
                <a:cubicBezTo>
                  <a:pt x="2965" y="6227"/>
                  <a:pt x="2987" y="6137"/>
                  <a:pt x="3005" y="6047"/>
                </a:cubicBezTo>
                <a:lnTo>
                  <a:pt x="3019" y="5989"/>
                </a:lnTo>
                <a:cubicBezTo>
                  <a:pt x="3041" y="5885"/>
                  <a:pt x="3064" y="5782"/>
                  <a:pt x="3077" y="5674"/>
                </a:cubicBezTo>
                <a:lnTo>
                  <a:pt x="3077" y="5660"/>
                </a:lnTo>
                <a:cubicBezTo>
                  <a:pt x="3082" y="5620"/>
                  <a:pt x="3064" y="5579"/>
                  <a:pt x="3028" y="5561"/>
                </a:cubicBezTo>
                <a:cubicBezTo>
                  <a:pt x="3046" y="5480"/>
                  <a:pt x="3068" y="5399"/>
                  <a:pt x="3086" y="5318"/>
                </a:cubicBezTo>
                <a:lnTo>
                  <a:pt x="3118" y="5219"/>
                </a:lnTo>
                <a:cubicBezTo>
                  <a:pt x="3131" y="5156"/>
                  <a:pt x="3149" y="5093"/>
                  <a:pt x="3167" y="5035"/>
                </a:cubicBezTo>
                <a:cubicBezTo>
                  <a:pt x="3185" y="4958"/>
                  <a:pt x="3203" y="4882"/>
                  <a:pt x="3226" y="4805"/>
                </a:cubicBezTo>
                <a:cubicBezTo>
                  <a:pt x="3253" y="4693"/>
                  <a:pt x="3280" y="4581"/>
                  <a:pt x="3311" y="4468"/>
                </a:cubicBezTo>
                <a:cubicBezTo>
                  <a:pt x="3311" y="4459"/>
                  <a:pt x="3316" y="4455"/>
                  <a:pt x="3316" y="4446"/>
                </a:cubicBezTo>
                <a:cubicBezTo>
                  <a:pt x="3329" y="4392"/>
                  <a:pt x="3343" y="4333"/>
                  <a:pt x="3356" y="4279"/>
                </a:cubicBezTo>
                <a:lnTo>
                  <a:pt x="3397" y="4117"/>
                </a:lnTo>
                <a:cubicBezTo>
                  <a:pt x="3419" y="4041"/>
                  <a:pt x="3437" y="3964"/>
                  <a:pt x="3455" y="3883"/>
                </a:cubicBezTo>
                <a:lnTo>
                  <a:pt x="3487" y="3753"/>
                </a:lnTo>
                <a:cubicBezTo>
                  <a:pt x="3523" y="3613"/>
                  <a:pt x="3554" y="3469"/>
                  <a:pt x="3586" y="3325"/>
                </a:cubicBezTo>
                <a:cubicBezTo>
                  <a:pt x="3604" y="3235"/>
                  <a:pt x="3622" y="3145"/>
                  <a:pt x="3644" y="3056"/>
                </a:cubicBezTo>
                <a:cubicBezTo>
                  <a:pt x="3644" y="3051"/>
                  <a:pt x="3644" y="3051"/>
                  <a:pt x="3644" y="3047"/>
                </a:cubicBezTo>
                <a:lnTo>
                  <a:pt x="3644" y="3042"/>
                </a:lnTo>
                <a:lnTo>
                  <a:pt x="3649" y="3029"/>
                </a:lnTo>
                <a:lnTo>
                  <a:pt x="3653" y="3015"/>
                </a:lnTo>
                <a:cubicBezTo>
                  <a:pt x="3707" y="2786"/>
                  <a:pt x="3752" y="2547"/>
                  <a:pt x="3793" y="2304"/>
                </a:cubicBezTo>
                <a:cubicBezTo>
                  <a:pt x="3815" y="2183"/>
                  <a:pt x="3838" y="2066"/>
                  <a:pt x="3860" y="1949"/>
                </a:cubicBezTo>
                <a:cubicBezTo>
                  <a:pt x="3874" y="1868"/>
                  <a:pt x="3892" y="1787"/>
                  <a:pt x="3905" y="1710"/>
                </a:cubicBezTo>
                <a:lnTo>
                  <a:pt x="3928" y="1589"/>
                </a:lnTo>
                <a:cubicBezTo>
                  <a:pt x="3950" y="1468"/>
                  <a:pt x="3973" y="1342"/>
                  <a:pt x="3995" y="1220"/>
                </a:cubicBezTo>
                <a:cubicBezTo>
                  <a:pt x="4018" y="1076"/>
                  <a:pt x="4036" y="964"/>
                  <a:pt x="4045" y="856"/>
                </a:cubicBezTo>
                <a:cubicBezTo>
                  <a:pt x="4049" y="806"/>
                  <a:pt x="4058" y="757"/>
                  <a:pt x="4067" y="707"/>
                </a:cubicBezTo>
                <a:cubicBezTo>
                  <a:pt x="4072" y="658"/>
                  <a:pt x="4081" y="595"/>
                  <a:pt x="4090" y="541"/>
                </a:cubicBezTo>
                <a:cubicBezTo>
                  <a:pt x="4094" y="487"/>
                  <a:pt x="4094" y="442"/>
                  <a:pt x="4094" y="392"/>
                </a:cubicBezTo>
                <a:lnTo>
                  <a:pt x="4094" y="370"/>
                </a:lnTo>
                <a:cubicBezTo>
                  <a:pt x="4094" y="307"/>
                  <a:pt x="4103" y="244"/>
                  <a:pt x="4099" y="185"/>
                </a:cubicBezTo>
                <a:lnTo>
                  <a:pt x="4099" y="149"/>
                </a:lnTo>
                <a:lnTo>
                  <a:pt x="4099" y="113"/>
                </a:lnTo>
                <a:cubicBezTo>
                  <a:pt x="4103" y="86"/>
                  <a:pt x="4094" y="59"/>
                  <a:pt x="4076" y="41"/>
                </a:cubicBezTo>
                <a:cubicBezTo>
                  <a:pt x="4058" y="19"/>
                  <a:pt x="4036" y="5"/>
                  <a:pt x="4009" y="1"/>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2" name="Google Shape;2127;p36">
            <a:extLst>
              <a:ext uri="{FF2B5EF4-FFF2-40B4-BE49-F238E27FC236}">
                <a16:creationId xmlns:a16="http://schemas.microsoft.com/office/drawing/2014/main" id="{591C98CE-9CEC-4C9E-AB71-72ED2AE24293}"/>
              </a:ext>
            </a:extLst>
          </p:cNvPr>
          <p:cNvSpPr/>
          <p:nvPr/>
        </p:nvSpPr>
        <p:spPr>
          <a:xfrm>
            <a:off x="15067147" y="10633745"/>
            <a:ext cx="788071" cy="273469"/>
          </a:xfrm>
          <a:custGeom>
            <a:avLst/>
            <a:gdLst/>
            <a:ahLst/>
            <a:cxnLst/>
            <a:rect l="l" t="t" r="r" b="b"/>
            <a:pathLst>
              <a:path w="4216" h="1463" extrusionOk="0">
                <a:moveTo>
                  <a:pt x="1499" y="1"/>
                </a:moveTo>
                <a:lnTo>
                  <a:pt x="1499" y="5"/>
                </a:lnTo>
                <a:cubicBezTo>
                  <a:pt x="1472" y="5"/>
                  <a:pt x="1445" y="14"/>
                  <a:pt x="1427" y="28"/>
                </a:cubicBezTo>
                <a:cubicBezTo>
                  <a:pt x="1377" y="55"/>
                  <a:pt x="1328" y="77"/>
                  <a:pt x="1278" y="95"/>
                </a:cubicBezTo>
                <a:cubicBezTo>
                  <a:pt x="1157" y="131"/>
                  <a:pt x="1031" y="158"/>
                  <a:pt x="909" y="176"/>
                </a:cubicBezTo>
                <a:cubicBezTo>
                  <a:pt x="788" y="194"/>
                  <a:pt x="666" y="203"/>
                  <a:pt x="545" y="208"/>
                </a:cubicBezTo>
                <a:lnTo>
                  <a:pt x="388" y="208"/>
                </a:lnTo>
                <a:cubicBezTo>
                  <a:pt x="302" y="208"/>
                  <a:pt x="221" y="203"/>
                  <a:pt x="136" y="190"/>
                </a:cubicBezTo>
                <a:cubicBezTo>
                  <a:pt x="127" y="167"/>
                  <a:pt x="100" y="149"/>
                  <a:pt x="77" y="149"/>
                </a:cubicBezTo>
                <a:cubicBezTo>
                  <a:pt x="37" y="154"/>
                  <a:pt x="10" y="185"/>
                  <a:pt x="10" y="221"/>
                </a:cubicBezTo>
                <a:cubicBezTo>
                  <a:pt x="1" y="244"/>
                  <a:pt x="5" y="271"/>
                  <a:pt x="19" y="293"/>
                </a:cubicBezTo>
                <a:cubicBezTo>
                  <a:pt x="19" y="307"/>
                  <a:pt x="23" y="325"/>
                  <a:pt x="28" y="343"/>
                </a:cubicBezTo>
                <a:cubicBezTo>
                  <a:pt x="37" y="379"/>
                  <a:pt x="46" y="419"/>
                  <a:pt x="50" y="464"/>
                </a:cubicBezTo>
                <a:cubicBezTo>
                  <a:pt x="50" y="482"/>
                  <a:pt x="50" y="500"/>
                  <a:pt x="46" y="518"/>
                </a:cubicBezTo>
                <a:cubicBezTo>
                  <a:pt x="41" y="536"/>
                  <a:pt x="41" y="559"/>
                  <a:pt x="41" y="577"/>
                </a:cubicBezTo>
                <a:cubicBezTo>
                  <a:pt x="41" y="622"/>
                  <a:pt x="46" y="667"/>
                  <a:pt x="50" y="711"/>
                </a:cubicBezTo>
                <a:cubicBezTo>
                  <a:pt x="64" y="770"/>
                  <a:pt x="91" y="833"/>
                  <a:pt x="127" y="882"/>
                </a:cubicBezTo>
                <a:cubicBezTo>
                  <a:pt x="113" y="905"/>
                  <a:pt x="113" y="936"/>
                  <a:pt x="127" y="959"/>
                </a:cubicBezTo>
                <a:cubicBezTo>
                  <a:pt x="131" y="972"/>
                  <a:pt x="140" y="986"/>
                  <a:pt x="149" y="995"/>
                </a:cubicBezTo>
                <a:cubicBezTo>
                  <a:pt x="158" y="1008"/>
                  <a:pt x="172" y="1022"/>
                  <a:pt x="185" y="1035"/>
                </a:cubicBezTo>
                <a:cubicBezTo>
                  <a:pt x="203" y="1053"/>
                  <a:pt x="226" y="1071"/>
                  <a:pt x="253" y="1085"/>
                </a:cubicBezTo>
                <a:cubicBezTo>
                  <a:pt x="266" y="1098"/>
                  <a:pt x="280" y="1112"/>
                  <a:pt x="298" y="1121"/>
                </a:cubicBezTo>
                <a:cubicBezTo>
                  <a:pt x="383" y="1175"/>
                  <a:pt x="478" y="1211"/>
                  <a:pt x="572" y="1233"/>
                </a:cubicBezTo>
                <a:lnTo>
                  <a:pt x="608" y="1247"/>
                </a:lnTo>
                <a:cubicBezTo>
                  <a:pt x="711" y="1274"/>
                  <a:pt x="810" y="1301"/>
                  <a:pt x="914" y="1319"/>
                </a:cubicBezTo>
                <a:lnTo>
                  <a:pt x="932" y="1319"/>
                </a:lnTo>
                <a:cubicBezTo>
                  <a:pt x="990" y="1350"/>
                  <a:pt x="1058" y="1377"/>
                  <a:pt x="1125" y="1391"/>
                </a:cubicBezTo>
                <a:cubicBezTo>
                  <a:pt x="1175" y="1400"/>
                  <a:pt x="1229" y="1409"/>
                  <a:pt x="1278" y="1418"/>
                </a:cubicBezTo>
                <a:cubicBezTo>
                  <a:pt x="1391" y="1431"/>
                  <a:pt x="1499" y="1440"/>
                  <a:pt x="1611" y="1445"/>
                </a:cubicBezTo>
                <a:lnTo>
                  <a:pt x="1809" y="1445"/>
                </a:lnTo>
                <a:lnTo>
                  <a:pt x="1890" y="1454"/>
                </a:lnTo>
                <a:cubicBezTo>
                  <a:pt x="1967" y="1463"/>
                  <a:pt x="2043" y="1463"/>
                  <a:pt x="2120" y="1463"/>
                </a:cubicBezTo>
                <a:lnTo>
                  <a:pt x="2380" y="1463"/>
                </a:lnTo>
                <a:cubicBezTo>
                  <a:pt x="2457" y="1463"/>
                  <a:pt x="2533" y="1463"/>
                  <a:pt x="2610" y="1454"/>
                </a:cubicBezTo>
                <a:cubicBezTo>
                  <a:pt x="2628" y="1449"/>
                  <a:pt x="2646" y="1445"/>
                  <a:pt x="2664" y="1431"/>
                </a:cubicBezTo>
                <a:cubicBezTo>
                  <a:pt x="2758" y="1427"/>
                  <a:pt x="2884" y="1413"/>
                  <a:pt x="3006" y="1391"/>
                </a:cubicBezTo>
                <a:cubicBezTo>
                  <a:pt x="3132" y="1373"/>
                  <a:pt x="3244" y="1350"/>
                  <a:pt x="3361" y="1323"/>
                </a:cubicBezTo>
                <a:cubicBezTo>
                  <a:pt x="3393" y="1319"/>
                  <a:pt x="3429" y="1310"/>
                  <a:pt x="3465" y="1301"/>
                </a:cubicBezTo>
                <a:lnTo>
                  <a:pt x="3537" y="1283"/>
                </a:lnTo>
                <a:lnTo>
                  <a:pt x="3600" y="1269"/>
                </a:lnTo>
                <a:lnTo>
                  <a:pt x="3690" y="1251"/>
                </a:lnTo>
                <a:cubicBezTo>
                  <a:pt x="3753" y="1238"/>
                  <a:pt x="3815" y="1215"/>
                  <a:pt x="3878" y="1188"/>
                </a:cubicBezTo>
                <a:cubicBezTo>
                  <a:pt x="3937" y="1170"/>
                  <a:pt x="3977" y="1152"/>
                  <a:pt x="4018" y="1134"/>
                </a:cubicBezTo>
                <a:cubicBezTo>
                  <a:pt x="4049" y="1121"/>
                  <a:pt x="4076" y="1103"/>
                  <a:pt x="4103" y="1080"/>
                </a:cubicBezTo>
                <a:lnTo>
                  <a:pt x="4117" y="1071"/>
                </a:lnTo>
                <a:cubicBezTo>
                  <a:pt x="4153" y="1049"/>
                  <a:pt x="4184" y="1013"/>
                  <a:pt x="4202" y="977"/>
                </a:cubicBezTo>
                <a:cubicBezTo>
                  <a:pt x="4216" y="932"/>
                  <a:pt x="4216" y="887"/>
                  <a:pt x="4193" y="846"/>
                </a:cubicBezTo>
                <a:cubicBezTo>
                  <a:pt x="4180" y="806"/>
                  <a:pt x="4153" y="774"/>
                  <a:pt x="4121" y="752"/>
                </a:cubicBezTo>
                <a:cubicBezTo>
                  <a:pt x="4099" y="734"/>
                  <a:pt x="4072" y="720"/>
                  <a:pt x="4045" y="707"/>
                </a:cubicBezTo>
                <a:lnTo>
                  <a:pt x="4036" y="702"/>
                </a:lnTo>
                <a:cubicBezTo>
                  <a:pt x="4013" y="689"/>
                  <a:pt x="3986" y="680"/>
                  <a:pt x="3964" y="671"/>
                </a:cubicBezTo>
                <a:cubicBezTo>
                  <a:pt x="3914" y="649"/>
                  <a:pt x="3860" y="631"/>
                  <a:pt x="3811" y="613"/>
                </a:cubicBezTo>
                <a:cubicBezTo>
                  <a:pt x="3784" y="604"/>
                  <a:pt x="3757" y="599"/>
                  <a:pt x="3730" y="590"/>
                </a:cubicBezTo>
                <a:cubicBezTo>
                  <a:pt x="3726" y="568"/>
                  <a:pt x="3712" y="545"/>
                  <a:pt x="3690" y="536"/>
                </a:cubicBezTo>
                <a:cubicBezTo>
                  <a:pt x="3654" y="509"/>
                  <a:pt x="3613" y="491"/>
                  <a:pt x="3568" y="473"/>
                </a:cubicBezTo>
                <a:cubicBezTo>
                  <a:pt x="3532" y="460"/>
                  <a:pt x="3492" y="446"/>
                  <a:pt x="3451" y="433"/>
                </a:cubicBezTo>
                <a:cubicBezTo>
                  <a:pt x="3370" y="406"/>
                  <a:pt x="3289" y="383"/>
                  <a:pt x="3208" y="361"/>
                </a:cubicBezTo>
                <a:cubicBezTo>
                  <a:pt x="3042" y="316"/>
                  <a:pt x="2880" y="275"/>
                  <a:pt x="2695" y="235"/>
                </a:cubicBezTo>
                <a:cubicBezTo>
                  <a:pt x="2551" y="199"/>
                  <a:pt x="2407" y="163"/>
                  <a:pt x="2259" y="131"/>
                </a:cubicBezTo>
                <a:lnTo>
                  <a:pt x="2232" y="131"/>
                </a:lnTo>
                <a:lnTo>
                  <a:pt x="2245" y="136"/>
                </a:lnTo>
                <a:lnTo>
                  <a:pt x="2245" y="136"/>
                </a:lnTo>
                <a:lnTo>
                  <a:pt x="2169" y="118"/>
                </a:lnTo>
                <a:lnTo>
                  <a:pt x="1994" y="77"/>
                </a:lnTo>
                <a:cubicBezTo>
                  <a:pt x="1886" y="50"/>
                  <a:pt x="1805" y="37"/>
                  <a:pt x="1728" y="23"/>
                </a:cubicBezTo>
                <a:cubicBezTo>
                  <a:pt x="1679" y="19"/>
                  <a:pt x="1629" y="14"/>
                  <a:pt x="1580" y="14"/>
                </a:cubicBezTo>
                <a:lnTo>
                  <a:pt x="1548" y="14"/>
                </a:lnTo>
                <a:cubicBezTo>
                  <a:pt x="1535" y="5"/>
                  <a:pt x="1517" y="1"/>
                  <a:pt x="1499"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3" name="Google Shape;2128;p36">
            <a:extLst>
              <a:ext uri="{FF2B5EF4-FFF2-40B4-BE49-F238E27FC236}">
                <a16:creationId xmlns:a16="http://schemas.microsoft.com/office/drawing/2014/main" id="{5CBA6C03-7135-479B-8888-23F531B1BB47}"/>
              </a:ext>
            </a:extLst>
          </p:cNvPr>
          <p:cNvSpPr/>
          <p:nvPr/>
        </p:nvSpPr>
        <p:spPr>
          <a:xfrm>
            <a:off x="13339222" y="10269617"/>
            <a:ext cx="583764" cy="631803"/>
          </a:xfrm>
          <a:custGeom>
            <a:avLst/>
            <a:gdLst/>
            <a:ahLst/>
            <a:cxnLst/>
            <a:rect l="l" t="t" r="r" b="b"/>
            <a:pathLst>
              <a:path w="3123" h="3380" extrusionOk="0">
                <a:moveTo>
                  <a:pt x="445" y="1"/>
                </a:moveTo>
                <a:cubicBezTo>
                  <a:pt x="409" y="1"/>
                  <a:pt x="373" y="28"/>
                  <a:pt x="364" y="64"/>
                </a:cubicBezTo>
                <a:cubicBezTo>
                  <a:pt x="364" y="77"/>
                  <a:pt x="360" y="91"/>
                  <a:pt x="355" y="104"/>
                </a:cubicBezTo>
                <a:cubicBezTo>
                  <a:pt x="342" y="131"/>
                  <a:pt x="324" y="163"/>
                  <a:pt x="306" y="185"/>
                </a:cubicBezTo>
                <a:lnTo>
                  <a:pt x="319" y="172"/>
                </a:lnTo>
                <a:lnTo>
                  <a:pt x="301" y="194"/>
                </a:lnTo>
                <a:lnTo>
                  <a:pt x="283" y="217"/>
                </a:lnTo>
                <a:cubicBezTo>
                  <a:pt x="256" y="253"/>
                  <a:pt x="225" y="293"/>
                  <a:pt x="189" y="334"/>
                </a:cubicBezTo>
                <a:cubicBezTo>
                  <a:pt x="144" y="383"/>
                  <a:pt x="108" y="437"/>
                  <a:pt x="77" y="496"/>
                </a:cubicBezTo>
                <a:cubicBezTo>
                  <a:pt x="50" y="541"/>
                  <a:pt x="27" y="590"/>
                  <a:pt x="9" y="640"/>
                </a:cubicBezTo>
                <a:cubicBezTo>
                  <a:pt x="0" y="694"/>
                  <a:pt x="0" y="752"/>
                  <a:pt x="18" y="806"/>
                </a:cubicBezTo>
                <a:lnTo>
                  <a:pt x="27" y="842"/>
                </a:lnTo>
                <a:cubicBezTo>
                  <a:pt x="50" y="950"/>
                  <a:pt x="95" y="1053"/>
                  <a:pt x="153" y="1148"/>
                </a:cubicBezTo>
                <a:lnTo>
                  <a:pt x="171" y="1179"/>
                </a:lnTo>
                <a:cubicBezTo>
                  <a:pt x="198" y="1233"/>
                  <a:pt x="225" y="1287"/>
                  <a:pt x="261" y="1337"/>
                </a:cubicBezTo>
                <a:cubicBezTo>
                  <a:pt x="292" y="1391"/>
                  <a:pt x="333" y="1445"/>
                  <a:pt x="373" y="1494"/>
                </a:cubicBezTo>
                <a:cubicBezTo>
                  <a:pt x="396" y="1526"/>
                  <a:pt x="423" y="1557"/>
                  <a:pt x="450" y="1584"/>
                </a:cubicBezTo>
                <a:lnTo>
                  <a:pt x="486" y="1629"/>
                </a:lnTo>
                <a:cubicBezTo>
                  <a:pt x="508" y="1656"/>
                  <a:pt x="531" y="1683"/>
                  <a:pt x="553" y="1710"/>
                </a:cubicBezTo>
                <a:lnTo>
                  <a:pt x="594" y="1760"/>
                </a:lnTo>
                <a:cubicBezTo>
                  <a:pt x="639" y="1814"/>
                  <a:pt x="684" y="1863"/>
                  <a:pt x="733" y="1913"/>
                </a:cubicBezTo>
                <a:cubicBezTo>
                  <a:pt x="760" y="1944"/>
                  <a:pt x="787" y="1971"/>
                  <a:pt x="814" y="2003"/>
                </a:cubicBezTo>
                <a:cubicBezTo>
                  <a:pt x="850" y="2043"/>
                  <a:pt x="886" y="2084"/>
                  <a:pt x="922" y="2124"/>
                </a:cubicBezTo>
                <a:cubicBezTo>
                  <a:pt x="958" y="2160"/>
                  <a:pt x="1008" y="2219"/>
                  <a:pt x="1053" y="2264"/>
                </a:cubicBezTo>
                <a:cubicBezTo>
                  <a:pt x="1129" y="2349"/>
                  <a:pt x="1210" y="2426"/>
                  <a:pt x="1296" y="2498"/>
                </a:cubicBezTo>
                <a:cubicBezTo>
                  <a:pt x="1372" y="2561"/>
                  <a:pt x="1449" y="2624"/>
                  <a:pt x="1525" y="2682"/>
                </a:cubicBezTo>
                <a:lnTo>
                  <a:pt x="1561" y="2709"/>
                </a:lnTo>
                <a:cubicBezTo>
                  <a:pt x="1642" y="2776"/>
                  <a:pt x="1728" y="2844"/>
                  <a:pt x="1818" y="2902"/>
                </a:cubicBezTo>
                <a:cubicBezTo>
                  <a:pt x="1984" y="3019"/>
                  <a:pt x="2164" y="3118"/>
                  <a:pt x="2348" y="3204"/>
                </a:cubicBezTo>
                <a:lnTo>
                  <a:pt x="2371" y="3213"/>
                </a:lnTo>
                <a:lnTo>
                  <a:pt x="2389" y="3217"/>
                </a:lnTo>
                <a:lnTo>
                  <a:pt x="2402" y="3222"/>
                </a:lnTo>
                <a:cubicBezTo>
                  <a:pt x="2465" y="3249"/>
                  <a:pt x="2524" y="3276"/>
                  <a:pt x="2582" y="3294"/>
                </a:cubicBezTo>
                <a:cubicBezTo>
                  <a:pt x="2609" y="3307"/>
                  <a:pt x="2636" y="3312"/>
                  <a:pt x="2668" y="3321"/>
                </a:cubicBezTo>
                <a:lnTo>
                  <a:pt x="2735" y="3339"/>
                </a:lnTo>
                <a:cubicBezTo>
                  <a:pt x="2758" y="3348"/>
                  <a:pt x="2780" y="3352"/>
                  <a:pt x="2803" y="3357"/>
                </a:cubicBezTo>
                <a:lnTo>
                  <a:pt x="2830" y="3361"/>
                </a:lnTo>
                <a:cubicBezTo>
                  <a:pt x="2852" y="3366"/>
                  <a:pt x="2875" y="3370"/>
                  <a:pt x="2902" y="3375"/>
                </a:cubicBezTo>
                <a:cubicBezTo>
                  <a:pt x="2915" y="3379"/>
                  <a:pt x="2933" y="3379"/>
                  <a:pt x="2947" y="3379"/>
                </a:cubicBezTo>
                <a:cubicBezTo>
                  <a:pt x="2969" y="3379"/>
                  <a:pt x="2992" y="3379"/>
                  <a:pt x="3010" y="3370"/>
                </a:cubicBezTo>
                <a:cubicBezTo>
                  <a:pt x="3041" y="3366"/>
                  <a:pt x="3064" y="3348"/>
                  <a:pt x="3086" y="3330"/>
                </a:cubicBezTo>
                <a:cubicBezTo>
                  <a:pt x="3109" y="3307"/>
                  <a:pt x="3122" y="3280"/>
                  <a:pt x="3122" y="3249"/>
                </a:cubicBezTo>
                <a:cubicBezTo>
                  <a:pt x="3122" y="3231"/>
                  <a:pt x="3122" y="3208"/>
                  <a:pt x="3118" y="3190"/>
                </a:cubicBezTo>
                <a:lnTo>
                  <a:pt x="3118" y="3177"/>
                </a:lnTo>
                <a:cubicBezTo>
                  <a:pt x="3100" y="3087"/>
                  <a:pt x="3068" y="2997"/>
                  <a:pt x="3023" y="2911"/>
                </a:cubicBezTo>
                <a:lnTo>
                  <a:pt x="3014" y="2884"/>
                </a:lnTo>
                <a:cubicBezTo>
                  <a:pt x="3014" y="2884"/>
                  <a:pt x="3014" y="2884"/>
                  <a:pt x="3010" y="2880"/>
                </a:cubicBezTo>
                <a:lnTo>
                  <a:pt x="3010" y="2875"/>
                </a:lnTo>
                <a:lnTo>
                  <a:pt x="2996" y="2844"/>
                </a:lnTo>
                <a:lnTo>
                  <a:pt x="2992" y="2830"/>
                </a:lnTo>
                <a:cubicBezTo>
                  <a:pt x="2969" y="2781"/>
                  <a:pt x="2947" y="2727"/>
                  <a:pt x="2920" y="2677"/>
                </a:cubicBezTo>
                <a:lnTo>
                  <a:pt x="2906" y="2650"/>
                </a:lnTo>
                <a:cubicBezTo>
                  <a:pt x="2884" y="2606"/>
                  <a:pt x="2857" y="2561"/>
                  <a:pt x="2834" y="2520"/>
                </a:cubicBezTo>
                <a:cubicBezTo>
                  <a:pt x="2807" y="2466"/>
                  <a:pt x="2776" y="2412"/>
                  <a:pt x="2744" y="2363"/>
                </a:cubicBezTo>
                <a:cubicBezTo>
                  <a:pt x="2722" y="2336"/>
                  <a:pt x="2704" y="2309"/>
                  <a:pt x="2686" y="2277"/>
                </a:cubicBezTo>
                <a:lnTo>
                  <a:pt x="2650" y="2219"/>
                </a:lnTo>
                <a:lnTo>
                  <a:pt x="2582" y="2124"/>
                </a:lnTo>
                <a:cubicBezTo>
                  <a:pt x="2537" y="2052"/>
                  <a:pt x="2492" y="1985"/>
                  <a:pt x="2447" y="1913"/>
                </a:cubicBezTo>
                <a:lnTo>
                  <a:pt x="2407" y="1854"/>
                </a:lnTo>
                <a:cubicBezTo>
                  <a:pt x="2389" y="1823"/>
                  <a:pt x="2371" y="1791"/>
                  <a:pt x="2353" y="1764"/>
                </a:cubicBezTo>
                <a:cubicBezTo>
                  <a:pt x="2321" y="1715"/>
                  <a:pt x="2294" y="1665"/>
                  <a:pt x="2258" y="1616"/>
                </a:cubicBezTo>
                <a:cubicBezTo>
                  <a:pt x="2227" y="1571"/>
                  <a:pt x="2191" y="1517"/>
                  <a:pt x="2155" y="1467"/>
                </a:cubicBezTo>
                <a:cubicBezTo>
                  <a:pt x="2132" y="1436"/>
                  <a:pt x="2110" y="1404"/>
                  <a:pt x="2092" y="1373"/>
                </a:cubicBezTo>
                <a:cubicBezTo>
                  <a:pt x="2078" y="1355"/>
                  <a:pt x="2069" y="1332"/>
                  <a:pt x="2056" y="1314"/>
                </a:cubicBezTo>
                <a:cubicBezTo>
                  <a:pt x="1984" y="1206"/>
                  <a:pt x="1916" y="1112"/>
                  <a:pt x="1849" y="1026"/>
                </a:cubicBezTo>
                <a:lnTo>
                  <a:pt x="1818" y="986"/>
                </a:lnTo>
                <a:cubicBezTo>
                  <a:pt x="1804" y="968"/>
                  <a:pt x="1795" y="955"/>
                  <a:pt x="1782" y="941"/>
                </a:cubicBezTo>
                <a:cubicBezTo>
                  <a:pt x="1768" y="919"/>
                  <a:pt x="1755" y="901"/>
                  <a:pt x="1737" y="883"/>
                </a:cubicBezTo>
                <a:cubicBezTo>
                  <a:pt x="1719" y="869"/>
                  <a:pt x="1705" y="856"/>
                  <a:pt x="1687" y="842"/>
                </a:cubicBezTo>
                <a:cubicBezTo>
                  <a:pt x="1656" y="824"/>
                  <a:pt x="1624" y="811"/>
                  <a:pt x="1593" y="806"/>
                </a:cubicBezTo>
                <a:cubicBezTo>
                  <a:pt x="1566" y="802"/>
                  <a:pt x="1543" y="793"/>
                  <a:pt x="1521" y="784"/>
                </a:cubicBezTo>
                <a:lnTo>
                  <a:pt x="1507" y="779"/>
                </a:lnTo>
                <a:lnTo>
                  <a:pt x="1485" y="770"/>
                </a:lnTo>
                <a:lnTo>
                  <a:pt x="1471" y="761"/>
                </a:lnTo>
                <a:cubicBezTo>
                  <a:pt x="1444" y="752"/>
                  <a:pt x="1422" y="739"/>
                  <a:pt x="1395" y="725"/>
                </a:cubicBezTo>
                <a:lnTo>
                  <a:pt x="1377" y="716"/>
                </a:lnTo>
                <a:cubicBezTo>
                  <a:pt x="1350" y="703"/>
                  <a:pt x="1318" y="689"/>
                  <a:pt x="1296" y="676"/>
                </a:cubicBezTo>
                <a:lnTo>
                  <a:pt x="1264" y="662"/>
                </a:lnTo>
                <a:cubicBezTo>
                  <a:pt x="1228" y="644"/>
                  <a:pt x="1192" y="626"/>
                  <a:pt x="1161" y="604"/>
                </a:cubicBezTo>
                <a:cubicBezTo>
                  <a:pt x="1134" y="586"/>
                  <a:pt x="1111" y="568"/>
                  <a:pt x="1084" y="550"/>
                </a:cubicBezTo>
                <a:lnTo>
                  <a:pt x="1080" y="545"/>
                </a:lnTo>
                <a:cubicBezTo>
                  <a:pt x="1021" y="500"/>
                  <a:pt x="963" y="451"/>
                  <a:pt x="913" y="397"/>
                </a:cubicBezTo>
                <a:lnTo>
                  <a:pt x="891" y="374"/>
                </a:lnTo>
                <a:cubicBezTo>
                  <a:pt x="846" y="329"/>
                  <a:pt x="801" y="284"/>
                  <a:pt x="760" y="235"/>
                </a:cubicBezTo>
                <a:lnTo>
                  <a:pt x="751" y="221"/>
                </a:lnTo>
                <a:lnTo>
                  <a:pt x="733" y="199"/>
                </a:lnTo>
                <a:lnTo>
                  <a:pt x="711" y="167"/>
                </a:lnTo>
                <a:cubicBezTo>
                  <a:pt x="693" y="145"/>
                  <a:pt x="679" y="122"/>
                  <a:pt x="661" y="104"/>
                </a:cubicBezTo>
                <a:cubicBezTo>
                  <a:pt x="652" y="91"/>
                  <a:pt x="643" y="82"/>
                  <a:pt x="634" y="73"/>
                </a:cubicBezTo>
                <a:cubicBezTo>
                  <a:pt x="612" y="50"/>
                  <a:pt x="585" y="32"/>
                  <a:pt x="558" y="23"/>
                </a:cubicBezTo>
                <a:cubicBezTo>
                  <a:pt x="549" y="19"/>
                  <a:pt x="540" y="19"/>
                  <a:pt x="531" y="19"/>
                </a:cubicBezTo>
                <a:cubicBezTo>
                  <a:pt x="522" y="19"/>
                  <a:pt x="513" y="19"/>
                  <a:pt x="504" y="23"/>
                </a:cubicBezTo>
                <a:cubicBezTo>
                  <a:pt x="495" y="14"/>
                  <a:pt x="486" y="5"/>
                  <a:pt x="472" y="5"/>
                </a:cubicBezTo>
                <a:cubicBezTo>
                  <a:pt x="468" y="3"/>
                  <a:pt x="465" y="2"/>
                  <a:pt x="461" y="2"/>
                </a:cubicBezTo>
                <a:cubicBezTo>
                  <a:pt x="458" y="2"/>
                  <a:pt x="454" y="3"/>
                  <a:pt x="450" y="5"/>
                </a:cubicBezTo>
                <a:lnTo>
                  <a:pt x="445"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4" name="Google Shape;2129;p36">
            <a:extLst>
              <a:ext uri="{FF2B5EF4-FFF2-40B4-BE49-F238E27FC236}">
                <a16:creationId xmlns:a16="http://schemas.microsoft.com/office/drawing/2014/main" id="{029EDACB-A71B-45AB-BCB4-6EFE6669DB94}"/>
              </a:ext>
            </a:extLst>
          </p:cNvPr>
          <p:cNvSpPr/>
          <p:nvPr/>
        </p:nvSpPr>
        <p:spPr>
          <a:xfrm>
            <a:off x="14085049" y="5309964"/>
            <a:ext cx="780594" cy="361698"/>
          </a:xfrm>
          <a:custGeom>
            <a:avLst/>
            <a:gdLst/>
            <a:ahLst/>
            <a:cxnLst/>
            <a:rect l="l" t="t" r="r" b="b"/>
            <a:pathLst>
              <a:path w="4176" h="1935" extrusionOk="0">
                <a:moveTo>
                  <a:pt x="554" y="1"/>
                </a:moveTo>
                <a:cubicBezTo>
                  <a:pt x="522" y="1"/>
                  <a:pt x="486" y="5"/>
                  <a:pt x="459" y="10"/>
                </a:cubicBezTo>
                <a:lnTo>
                  <a:pt x="365" y="37"/>
                </a:lnTo>
                <a:cubicBezTo>
                  <a:pt x="311" y="55"/>
                  <a:pt x="252" y="77"/>
                  <a:pt x="194" y="95"/>
                </a:cubicBezTo>
                <a:cubicBezTo>
                  <a:pt x="149" y="109"/>
                  <a:pt x="90" y="140"/>
                  <a:pt x="81" y="190"/>
                </a:cubicBezTo>
                <a:cubicBezTo>
                  <a:pt x="73" y="185"/>
                  <a:pt x="64" y="182"/>
                  <a:pt x="55" y="182"/>
                </a:cubicBezTo>
                <a:cubicBezTo>
                  <a:pt x="40" y="182"/>
                  <a:pt x="25" y="189"/>
                  <a:pt x="14" y="203"/>
                </a:cubicBezTo>
                <a:cubicBezTo>
                  <a:pt x="0" y="226"/>
                  <a:pt x="5" y="253"/>
                  <a:pt x="27" y="271"/>
                </a:cubicBezTo>
                <a:cubicBezTo>
                  <a:pt x="77" y="302"/>
                  <a:pt x="126" y="338"/>
                  <a:pt x="176" y="374"/>
                </a:cubicBezTo>
                <a:lnTo>
                  <a:pt x="248" y="424"/>
                </a:lnTo>
                <a:cubicBezTo>
                  <a:pt x="270" y="442"/>
                  <a:pt x="297" y="460"/>
                  <a:pt x="324" y="478"/>
                </a:cubicBezTo>
                <a:cubicBezTo>
                  <a:pt x="374" y="514"/>
                  <a:pt x="423" y="545"/>
                  <a:pt x="473" y="581"/>
                </a:cubicBezTo>
                <a:cubicBezTo>
                  <a:pt x="522" y="617"/>
                  <a:pt x="563" y="644"/>
                  <a:pt x="608" y="676"/>
                </a:cubicBezTo>
                <a:cubicBezTo>
                  <a:pt x="657" y="703"/>
                  <a:pt x="702" y="725"/>
                  <a:pt x="743" y="752"/>
                </a:cubicBezTo>
                <a:cubicBezTo>
                  <a:pt x="788" y="779"/>
                  <a:pt x="846" y="815"/>
                  <a:pt x="896" y="847"/>
                </a:cubicBezTo>
                <a:cubicBezTo>
                  <a:pt x="995" y="905"/>
                  <a:pt x="1093" y="959"/>
                  <a:pt x="1197" y="1013"/>
                </a:cubicBezTo>
                <a:cubicBezTo>
                  <a:pt x="1332" y="1090"/>
                  <a:pt x="1471" y="1157"/>
                  <a:pt x="1611" y="1229"/>
                </a:cubicBezTo>
                <a:lnTo>
                  <a:pt x="1597" y="1220"/>
                </a:lnTo>
                <a:lnTo>
                  <a:pt x="1656" y="1252"/>
                </a:lnTo>
                <a:lnTo>
                  <a:pt x="1651" y="1252"/>
                </a:lnTo>
                <a:lnTo>
                  <a:pt x="1678" y="1265"/>
                </a:lnTo>
                <a:lnTo>
                  <a:pt x="1674" y="1265"/>
                </a:lnTo>
                <a:cubicBezTo>
                  <a:pt x="1782" y="1319"/>
                  <a:pt x="1894" y="1378"/>
                  <a:pt x="2002" y="1427"/>
                </a:cubicBezTo>
                <a:cubicBezTo>
                  <a:pt x="2110" y="1477"/>
                  <a:pt x="2223" y="1522"/>
                  <a:pt x="2335" y="1562"/>
                </a:cubicBezTo>
                <a:cubicBezTo>
                  <a:pt x="2556" y="1647"/>
                  <a:pt x="2785" y="1719"/>
                  <a:pt x="3014" y="1778"/>
                </a:cubicBezTo>
                <a:cubicBezTo>
                  <a:pt x="3127" y="1800"/>
                  <a:pt x="3239" y="1832"/>
                  <a:pt x="3352" y="1863"/>
                </a:cubicBezTo>
                <a:cubicBezTo>
                  <a:pt x="3406" y="1877"/>
                  <a:pt x="3455" y="1890"/>
                  <a:pt x="3509" y="1899"/>
                </a:cubicBezTo>
                <a:cubicBezTo>
                  <a:pt x="3545" y="1908"/>
                  <a:pt x="3581" y="1913"/>
                  <a:pt x="3622" y="1917"/>
                </a:cubicBezTo>
                <a:cubicBezTo>
                  <a:pt x="3658" y="1926"/>
                  <a:pt x="3694" y="1931"/>
                  <a:pt x="3730" y="1931"/>
                </a:cubicBezTo>
                <a:cubicBezTo>
                  <a:pt x="3739" y="1933"/>
                  <a:pt x="3749" y="1934"/>
                  <a:pt x="3759" y="1934"/>
                </a:cubicBezTo>
                <a:cubicBezTo>
                  <a:pt x="3770" y="1934"/>
                  <a:pt x="3781" y="1933"/>
                  <a:pt x="3793" y="1931"/>
                </a:cubicBezTo>
                <a:cubicBezTo>
                  <a:pt x="3815" y="1926"/>
                  <a:pt x="3838" y="1922"/>
                  <a:pt x="3860" y="1917"/>
                </a:cubicBezTo>
                <a:cubicBezTo>
                  <a:pt x="3905" y="1904"/>
                  <a:pt x="3941" y="1877"/>
                  <a:pt x="3973" y="1850"/>
                </a:cubicBezTo>
                <a:cubicBezTo>
                  <a:pt x="4013" y="1805"/>
                  <a:pt x="4054" y="1755"/>
                  <a:pt x="4085" y="1706"/>
                </a:cubicBezTo>
                <a:cubicBezTo>
                  <a:pt x="4117" y="1674"/>
                  <a:pt x="4130" y="1629"/>
                  <a:pt x="4126" y="1580"/>
                </a:cubicBezTo>
                <a:cubicBezTo>
                  <a:pt x="4144" y="1571"/>
                  <a:pt x="4162" y="1553"/>
                  <a:pt x="4166" y="1535"/>
                </a:cubicBezTo>
                <a:cubicBezTo>
                  <a:pt x="4175" y="1513"/>
                  <a:pt x="4175" y="1486"/>
                  <a:pt x="4166" y="1463"/>
                </a:cubicBezTo>
                <a:cubicBezTo>
                  <a:pt x="4153" y="1441"/>
                  <a:pt x="4135" y="1423"/>
                  <a:pt x="4112" y="1414"/>
                </a:cubicBezTo>
                <a:cubicBezTo>
                  <a:pt x="4099" y="1409"/>
                  <a:pt x="4081" y="1409"/>
                  <a:pt x="4067" y="1405"/>
                </a:cubicBezTo>
                <a:lnTo>
                  <a:pt x="4036" y="1405"/>
                </a:lnTo>
                <a:cubicBezTo>
                  <a:pt x="4009" y="1400"/>
                  <a:pt x="3986" y="1396"/>
                  <a:pt x="3964" y="1391"/>
                </a:cubicBezTo>
                <a:lnTo>
                  <a:pt x="3946" y="1387"/>
                </a:lnTo>
                <a:lnTo>
                  <a:pt x="3869" y="1369"/>
                </a:lnTo>
                <a:cubicBezTo>
                  <a:pt x="3829" y="1355"/>
                  <a:pt x="3784" y="1351"/>
                  <a:pt x="3743" y="1337"/>
                </a:cubicBezTo>
                <a:cubicBezTo>
                  <a:pt x="3649" y="1315"/>
                  <a:pt x="3559" y="1279"/>
                  <a:pt x="3469" y="1247"/>
                </a:cubicBezTo>
                <a:cubicBezTo>
                  <a:pt x="3401" y="1225"/>
                  <a:pt x="3334" y="1202"/>
                  <a:pt x="3266" y="1184"/>
                </a:cubicBezTo>
                <a:cubicBezTo>
                  <a:pt x="3257" y="1175"/>
                  <a:pt x="3248" y="1166"/>
                  <a:pt x="3239" y="1157"/>
                </a:cubicBezTo>
                <a:cubicBezTo>
                  <a:pt x="3199" y="1130"/>
                  <a:pt x="3149" y="1112"/>
                  <a:pt x="3100" y="1103"/>
                </a:cubicBezTo>
                <a:cubicBezTo>
                  <a:pt x="3064" y="1090"/>
                  <a:pt x="3032" y="1081"/>
                  <a:pt x="2996" y="1072"/>
                </a:cubicBezTo>
                <a:cubicBezTo>
                  <a:pt x="2933" y="1054"/>
                  <a:pt x="2870" y="1031"/>
                  <a:pt x="2807" y="1013"/>
                </a:cubicBezTo>
                <a:cubicBezTo>
                  <a:pt x="2740" y="995"/>
                  <a:pt x="2681" y="973"/>
                  <a:pt x="2623" y="950"/>
                </a:cubicBezTo>
                <a:cubicBezTo>
                  <a:pt x="2560" y="928"/>
                  <a:pt x="2502" y="905"/>
                  <a:pt x="2443" y="883"/>
                </a:cubicBezTo>
                <a:cubicBezTo>
                  <a:pt x="2196" y="779"/>
                  <a:pt x="1944" y="680"/>
                  <a:pt x="1692" y="577"/>
                </a:cubicBezTo>
                <a:lnTo>
                  <a:pt x="1669" y="568"/>
                </a:lnTo>
                <a:cubicBezTo>
                  <a:pt x="1530" y="491"/>
                  <a:pt x="1386" y="410"/>
                  <a:pt x="1242" y="329"/>
                </a:cubicBezTo>
                <a:cubicBezTo>
                  <a:pt x="1228" y="316"/>
                  <a:pt x="1210" y="307"/>
                  <a:pt x="1192" y="293"/>
                </a:cubicBezTo>
                <a:cubicBezTo>
                  <a:pt x="1161" y="275"/>
                  <a:pt x="1134" y="257"/>
                  <a:pt x="1107" y="244"/>
                </a:cubicBezTo>
                <a:cubicBezTo>
                  <a:pt x="1066" y="221"/>
                  <a:pt x="1031" y="203"/>
                  <a:pt x="990" y="185"/>
                </a:cubicBezTo>
                <a:lnTo>
                  <a:pt x="878" y="118"/>
                </a:lnTo>
                <a:cubicBezTo>
                  <a:pt x="828" y="91"/>
                  <a:pt x="779" y="59"/>
                  <a:pt x="725" y="32"/>
                </a:cubicBezTo>
                <a:cubicBezTo>
                  <a:pt x="702" y="19"/>
                  <a:pt x="675" y="10"/>
                  <a:pt x="644" y="5"/>
                </a:cubicBezTo>
                <a:cubicBezTo>
                  <a:pt x="635" y="5"/>
                  <a:pt x="626" y="5"/>
                  <a:pt x="621" y="10"/>
                </a:cubicBezTo>
                <a:lnTo>
                  <a:pt x="617" y="1"/>
                </a:lnTo>
                <a:lnTo>
                  <a:pt x="608" y="5"/>
                </a:lnTo>
                <a:cubicBezTo>
                  <a:pt x="590" y="1"/>
                  <a:pt x="572" y="1"/>
                  <a:pt x="554" y="1"/>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5" name="Google Shape;2130;p36">
            <a:extLst>
              <a:ext uri="{FF2B5EF4-FFF2-40B4-BE49-F238E27FC236}">
                <a16:creationId xmlns:a16="http://schemas.microsoft.com/office/drawing/2014/main" id="{5110E5DF-88CD-456B-A0A0-F5014FFBC25D}"/>
              </a:ext>
            </a:extLst>
          </p:cNvPr>
          <p:cNvSpPr/>
          <p:nvPr/>
        </p:nvSpPr>
        <p:spPr>
          <a:xfrm>
            <a:off x="14746011" y="5221736"/>
            <a:ext cx="332351" cy="379456"/>
          </a:xfrm>
          <a:custGeom>
            <a:avLst/>
            <a:gdLst/>
            <a:ahLst/>
            <a:cxnLst/>
            <a:rect l="l" t="t" r="r" b="b"/>
            <a:pathLst>
              <a:path w="1778" h="2030" extrusionOk="0">
                <a:moveTo>
                  <a:pt x="1404" y="1"/>
                </a:moveTo>
                <a:lnTo>
                  <a:pt x="1404" y="14"/>
                </a:lnTo>
                <a:cubicBezTo>
                  <a:pt x="1386" y="14"/>
                  <a:pt x="1368" y="23"/>
                  <a:pt x="1354" y="37"/>
                </a:cubicBezTo>
                <a:lnTo>
                  <a:pt x="1350" y="37"/>
                </a:lnTo>
                <a:cubicBezTo>
                  <a:pt x="1314" y="37"/>
                  <a:pt x="1282" y="32"/>
                  <a:pt x="1251" y="28"/>
                </a:cubicBezTo>
                <a:cubicBezTo>
                  <a:pt x="1219" y="28"/>
                  <a:pt x="1183" y="28"/>
                  <a:pt x="1156" y="37"/>
                </a:cubicBezTo>
                <a:cubicBezTo>
                  <a:pt x="1143" y="37"/>
                  <a:pt x="1129" y="41"/>
                  <a:pt x="1116" y="46"/>
                </a:cubicBezTo>
                <a:cubicBezTo>
                  <a:pt x="1093" y="59"/>
                  <a:pt x="1075" y="73"/>
                  <a:pt x="1057" y="91"/>
                </a:cubicBezTo>
                <a:cubicBezTo>
                  <a:pt x="1039" y="113"/>
                  <a:pt x="1021" y="131"/>
                  <a:pt x="1008" y="158"/>
                </a:cubicBezTo>
                <a:cubicBezTo>
                  <a:pt x="976" y="203"/>
                  <a:pt x="940" y="244"/>
                  <a:pt x="909" y="293"/>
                </a:cubicBezTo>
                <a:cubicBezTo>
                  <a:pt x="877" y="338"/>
                  <a:pt x="841" y="392"/>
                  <a:pt x="805" y="441"/>
                </a:cubicBezTo>
                <a:cubicBezTo>
                  <a:pt x="769" y="491"/>
                  <a:pt x="738" y="540"/>
                  <a:pt x="707" y="590"/>
                </a:cubicBezTo>
                <a:cubicBezTo>
                  <a:pt x="644" y="693"/>
                  <a:pt x="572" y="792"/>
                  <a:pt x="509" y="896"/>
                </a:cubicBezTo>
                <a:cubicBezTo>
                  <a:pt x="468" y="963"/>
                  <a:pt x="428" y="1031"/>
                  <a:pt x="383" y="1098"/>
                </a:cubicBezTo>
                <a:cubicBezTo>
                  <a:pt x="342" y="1161"/>
                  <a:pt x="288" y="1238"/>
                  <a:pt x="243" y="1310"/>
                </a:cubicBezTo>
                <a:cubicBezTo>
                  <a:pt x="194" y="1382"/>
                  <a:pt x="153" y="1440"/>
                  <a:pt x="113" y="1503"/>
                </a:cubicBezTo>
                <a:cubicBezTo>
                  <a:pt x="86" y="1544"/>
                  <a:pt x="59" y="1584"/>
                  <a:pt x="36" y="1625"/>
                </a:cubicBezTo>
                <a:cubicBezTo>
                  <a:pt x="32" y="1638"/>
                  <a:pt x="23" y="1652"/>
                  <a:pt x="18" y="1665"/>
                </a:cubicBezTo>
                <a:cubicBezTo>
                  <a:pt x="5" y="1692"/>
                  <a:pt x="0" y="1719"/>
                  <a:pt x="0" y="1751"/>
                </a:cubicBezTo>
                <a:cubicBezTo>
                  <a:pt x="5" y="1787"/>
                  <a:pt x="27" y="1823"/>
                  <a:pt x="63" y="1836"/>
                </a:cubicBezTo>
                <a:cubicBezTo>
                  <a:pt x="45" y="1859"/>
                  <a:pt x="36" y="1886"/>
                  <a:pt x="32" y="1917"/>
                </a:cubicBezTo>
                <a:cubicBezTo>
                  <a:pt x="23" y="1971"/>
                  <a:pt x="63" y="2020"/>
                  <a:pt x="117" y="2029"/>
                </a:cubicBezTo>
                <a:cubicBezTo>
                  <a:pt x="135" y="2029"/>
                  <a:pt x="158" y="2029"/>
                  <a:pt x="176" y="2025"/>
                </a:cubicBezTo>
                <a:cubicBezTo>
                  <a:pt x="198" y="2016"/>
                  <a:pt x="216" y="2003"/>
                  <a:pt x="234" y="1989"/>
                </a:cubicBezTo>
                <a:cubicBezTo>
                  <a:pt x="257" y="1967"/>
                  <a:pt x="279" y="1944"/>
                  <a:pt x="302" y="1922"/>
                </a:cubicBezTo>
                <a:lnTo>
                  <a:pt x="306" y="1917"/>
                </a:lnTo>
                <a:cubicBezTo>
                  <a:pt x="320" y="1917"/>
                  <a:pt x="333" y="1913"/>
                  <a:pt x="347" y="1904"/>
                </a:cubicBezTo>
                <a:cubicBezTo>
                  <a:pt x="356" y="1926"/>
                  <a:pt x="369" y="1949"/>
                  <a:pt x="387" y="1962"/>
                </a:cubicBezTo>
                <a:cubicBezTo>
                  <a:pt x="401" y="1976"/>
                  <a:pt x="423" y="1985"/>
                  <a:pt x="441" y="1985"/>
                </a:cubicBezTo>
                <a:cubicBezTo>
                  <a:pt x="447" y="1986"/>
                  <a:pt x="453" y="1986"/>
                  <a:pt x="460" y="1986"/>
                </a:cubicBezTo>
                <a:cubicBezTo>
                  <a:pt x="478" y="1986"/>
                  <a:pt x="497" y="1982"/>
                  <a:pt x="513" y="1976"/>
                </a:cubicBezTo>
                <a:lnTo>
                  <a:pt x="522" y="1971"/>
                </a:lnTo>
                <a:cubicBezTo>
                  <a:pt x="540" y="1985"/>
                  <a:pt x="561" y="1991"/>
                  <a:pt x="583" y="1991"/>
                </a:cubicBezTo>
                <a:cubicBezTo>
                  <a:pt x="604" y="1991"/>
                  <a:pt x="626" y="1985"/>
                  <a:pt x="644" y="1971"/>
                </a:cubicBezTo>
                <a:cubicBezTo>
                  <a:pt x="666" y="1953"/>
                  <a:pt x="693" y="1931"/>
                  <a:pt x="711" y="1908"/>
                </a:cubicBezTo>
                <a:cubicBezTo>
                  <a:pt x="738" y="1904"/>
                  <a:pt x="760" y="1890"/>
                  <a:pt x="778" y="1872"/>
                </a:cubicBezTo>
                <a:cubicBezTo>
                  <a:pt x="819" y="1800"/>
                  <a:pt x="859" y="1728"/>
                  <a:pt x="900" y="1661"/>
                </a:cubicBezTo>
                <a:lnTo>
                  <a:pt x="927" y="1611"/>
                </a:lnTo>
                <a:cubicBezTo>
                  <a:pt x="954" y="1575"/>
                  <a:pt x="976" y="1539"/>
                  <a:pt x="999" y="1499"/>
                </a:cubicBezTo>
                <a:cubicBezTo>
                  <a:pt x="1048" y="1418"/>
                  <a:pt x="1098" y="1337"/>
                  <a:pt x="1147" y="1256"/>
                </a:cubicBezTo>
                <a:lnTo>
                  <a:pt x="1183" y="1206"/>
                </a:lnTo>
                <a:lnTo>
                  <a:pt x="1273" y="1076"/>
                </a:lnTo>
                <a:cubicBezTo>
                  <a:pt x="1305" y="1035"/>
                  <a:pt x="1332" y="990"/>
                  <a:pt x="1359" y="945"/>
                </a:cubicBezTo>
                <a:cubicBezTo>
                  <a:pt x="1363" y="932"/>
                  <a:pt x="1368" y="923"/>
                  <a:pt x="1368" y="909"/>
                </a:cubicBezTo>
                <a:cubicBezTo>
                  <a:pt x="1368" y="905"/>
                  <a:pt x="1368" y="896"/>
                  <a:pt x="1368" y="891"/>
                </a:cubicBezTo>
                <a:cubicBezTo>
                  <a:pt x="1368" y="887"/>
                  <a:pt x="1368" y="887"/>
                  <a:pt x="1368" y="882"/>
                </a:cubicBezTo>
                <a:cubicBezTo>
                  <a:pt x="1381" y="851"/>
                  <a:pt x="1381" y="815"/>
                  <a:pt x="1359" y="783"/>
                </a:cubicBezTo>
                <a:cubicBezTo>
                  <a:pt x="1440" y="684"/>
                  <a:pt x="1521" y="581"/>
                  <a:pt x="1597" y="482"/>
                </a:cubicBezTo>
                <a:lnTo>
                  <a:pt x="1642" y="419"/>
                </a:lnTo>
                <a:cubicBezTo>
                  <a:pt x="1669" y="387"/>
                  <a:pt x="1692" y="347"/>
                  <a:pt x="1714" y="307"/>
                </a:cubicBezTo>
                <a:cubicBezTo>
                  <a:pt x="1728" y="280"/>
                  <a:pt x="1723" y="244"/>
                  <a:pt x="1710" y="212"/>
                </a:cubicBezTo>
                <a:cubicBezTo>
                  <a:pt x="1710" y="203"/>
                  <a:pt x="1714" y="194"/>
                  <a:pt x="1714" y="185"/>
                </a:cubicBezTo>
                <a:cubicBezTo>
                  <a:pt x="1755" y="176"/>
                  <a:pt x="1777" y="140"/>
                  <a:pt x="1777" y="100"/>
                </a:cubicBezTo>
                <a:cubicBezTo>
                  <a:pt x="1773" y="62"/>
                  <a:pt x="1738" y="36"/>
                  <a:pt x="1701" y="36"/>
                </a:cubicBezTo>
                <a:cubicBezTo>
                  <a:pt x="1698" y="36"/>
                  <a:pt x="1695" y="36"/>
                  <a:pt x="1692" y="37"/>
                </a:cubicBezTo>
                <a:lnTo>
                  <a:pt x="1584" y="37"/>
                </a:lnTo>
                <a:lnTo>
                  <a:pt x="1476" y="28"/>
                </a:lnTo>
                <a:lnTo>
                  <a:pt x="1467" y="23"/>
                </a:lnTo>
                <a:cubicBezTo>
                  <a:pt x="1453" y="10"/>
                  <a:pt x="1435" y="1"/>
                  <a:pt x="1413" y="1"/>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6" name="Google Shape;2131;p36">
            <a:extLst>
              <a:ext uri="{FF2B5EF4-FFF2-40B4-BE49-F238E27FC236}">
                <a16:creationId xmlns:a16="http://schemas.microsoft.com/office/drawing/2014/main" id="{9F6A16D5-FC4F-440A-9A30-96655B685564}"/>
              </a:ext>
            </a:extLst>
          </p:cNvPr>
          <p:cNvSpPr/>
          <p:nvPr/>
        </p:nvSpPr>
        <p:spPr>
          <a:xfrm>
            <a:off x="15369965" y="7120509"/>
            <a:ext cx="973126" cy="121313"/>
          </a:xfrm>
          <a:custGeom>
            <a:avLst/>
            <a:gdLst/>
            <a:ahLst/>
            <a:cxnLst/>
            <a:rect l="l" t="t" r="r" b="b"/>
            <a:pathLst>
              <a:path w="5206" h="649" extrusionOk="0">
                <a:moveTo>
                  <a:pt x="5194" y="462"/>
                </a:moveTo>
                <a:cubicBezTo>
                  <a:pt x="5194" y="464"/>
                  <a:pt x="5195" y="466"/>
                  <a:pt x="5195" y="468"/>
                </a:cubicBezTo>
                <a:lnTo>
                  <a:pt x="5195" y="468"/>
                </a:lnTo>
                <a:cubicBezTo>
                  <a:pt x="5192" y="467"/>
                  <a:pt x="5192" y="465"/>
                  <a:pt x="5194" y="462"/>
                </a:cubicBezTo>
                <a:close/>
                <a:moveTo>
                  <a:pt x="3262" y="0"/>
                </a:moveTo>
                <a:lnTo>
                  <a:pt x="3262" y="5"/>
                </a:lnTo>
                <a:cubicBezTo>
                  <a:pt x="3199" y="9"/>
                  <a:pt x="3136" y="9"/>
                  <a:pt x="3073" y="18"/>
                </a:cubicBezTo>
                <a:lnTo>
                  <a:pt x="3046" y="23"/>
                </a:lnTo>
                <a:cubicBezTo>
                  <a:pt x="3032" y="27"/>
                  <a:pt x="3023" y="32"/>
                  <a:pt x="3014" y="41"/>
                </a:cubicBezTo>
                <a:cubicBezTo>
                  <a:pt x="3005" y="36"/>
                  <a:pt x="3001" y="36"/>
                  <a:pt x="2992" y="32"/>
                </a:cubicBezTo>
                <a:cubicBezTo>
                  <a:pt x="2951" y="27"/>
                  <a:pt x="2911" y="23"/>
                  <a:pt x="2870" y="23"/>
                </a:cubicBezTo>
                <a:lnTo>
                  <a:pt x="2083" y="23"/>
                </a:lnTo>
                <a:cubicBezTo>
                  <a:pt x="2056" y="27"/>
                  <a:pt x="2034" y="27"/>
                  <a:pt x="2011" y="27"/>
                </a:cubicBezTo>
                <a:lnTo>
                  <a:pt x="1993" y="27"/>
                </a:lnTo>
                <a:cubicBezTo>
                  <a:pt x="1971" y="27"/>
                  <a:pt x="1948" y="27"/>
                  <a:pt x="1926" y="23"/>
                </a:cubicBezTo>
                <a:lnTo>
                  <a:pt x="1107" y="23"/>
                </a:lnTo>
                <a:cubicBezTo>
                  <a:pt x="1102" y="23"/>
                  <a:pt x="1093" y="27"/>
                  <a:pt x="1089" y="27"/>
                </a:cubicBezTo>
                <a:cubicBezTo>
                  <a:pt x="1075" y="32"/>
                  <a:pt x="1062" y="32"/>
                  <a:pt x="1053" y="36"/>
                </a:cubicBezTo>
                <a:lnTo>
                  <a:pt x="1026" y="36"/>
                </a:lnTo>
                <a:cubicBezTo>
                  <a:pt x="1008" y="41"/>
                  <a:pt x="990" y="50"/>
                  <a:pt x="981" y="68"/>
                </a:cubicBezTo>
                <a:lnTo>
                  <a:pt x="846" y="68"/>
                </a:lnTo>
                <a:cubicBezTo>
                  <a:pt x="765" y="68"/>
                  <a:pt x="679" y="68"/>
                  <a:pt x="598" y="59"/>
                </a:cubicBezTo>
                <a:cubicBezTo>
                  <a:pt x="554" y="59"/>
                  <a:pt x="509" y="59"/>
                  <a:pt x="464" y="54"/>
                </a:cubicBezTo>
                <a:cubicBezTo>
                  <a:pt x="441" y="54"/>
                  <a:pt x="419" y="50"/>
                  <a:pt x="396" y="45"/>
                </a:cubicBezTo>
                <a:lnTo>
                  <a:pt x="347" y="32"/>
                </a:lnTo>
                <a:cubicBezTo>
                  <a:pt x="324" y="27"/>
                  <a:pt x="302" y="23"/>
                  <a:pt x="279" y="23"/>
                </a:cubicBezTo>
                <a:cubicBezTo>
                  <a:pt x="239" y="27"/>
                  <a:pt x="212" y="72"/>
                  <a:pt x="234" y="108"/>
                </a:cubicBezTo>
                <a:lnTo>
                  <a:pt x="239" y="113"/>
                </a:lnTo>
                <a:cubicBezTo>
                  <a:pt x="239" y="113"/>
                  <a:pt x="239" y="117"/>
                  <a:pt x="234" y="122"/>
                </a:cubicBezTo>
                <a:cubicBezTo>
                  <a:pt x="230" y="135"/>
                  <a:pt x="225" y="149"/>
                  <a:pt x="216" y="162"/>
                </a:cubicBezTo>
                <a:cubicBezTo>
                  <a:pt x="203" y="180"/>
                  <a:pt x="185" y="198"/>
                  <a:pt x="167" y="216"/>
                </a:cubicBezTo>
                <a:lnTo>
                  <a:pt x="126" y="252"/>
                </a:lnTo>
                <a:cubicBezTo>
                  <a:pt x="104" y="275"/>
                  <a:pt x="81" y="302"/>
                  <a:pt x="72" y="333"/>
                </a:cubicBezTo>
                <a:lnTo>
                  <a:pt x="59" y="333"/>
                </a:lnTo>
                <a:cubicBezTo>
                  <a:pt x="27" y="333"/>
                  <a:pt x="0" y="360"/>
                  <a:pt x="0" y="392"/>
                </a:cubicBezTo>
                <a:cubicBezTo>
                  <a:pt x="5" y="423"/>
                  <a:pt x="32" y="450"/>
                  <a:pt x="63" y="450"/>
                </a:cubicBezTo>
                <a:lnTo>
                  <a:pt x="396" y="450"/>
                </a:lnTo>
                <a:cubicBezTo>
                  <a:pt x="446" y="455"/>
                  <a:pt x="495" y="459"/>
                  <a:pt x="545" y="464"/>
                </a:cubicBezTo>
                <a:lnTo>
                  <a:pt x="549" y="464"/>
                </a:lnTo>
                <a:cubicBezTo>
                  <a:pt x="576" y="464"/>
                  <a:pt x="598" y="468"/>
                  <a:pt x="621" y="473"/>
                </a:cubicBezTo>
                <a:cubicBezTo>
                  <a:pt x="648" y="477"/>
                  <a:pt x="684" y="486"/>
                  <a:pt x="715" y="495"/>
                </a:cubicBezTo>
                <a:cubicBezTo>
                  <a:pt x="769" y="504"/>
                  <a:pt x="823" y="518"/>
                  <a:pt x="877" y="531"/>
                </a:cubicBezTo>
                <a:cubicBezTo>
                  <a:pt x="909" y="545"/>
                  <a:pt x="940" y="563"/>
                  <a:pt x="967" y="581"/>
                </a:cubicBezTo>
                <a:cubicBezTo>
                  <a:pt x="969" y="582"/>
                  <a:pt x="970" y="584"/>
                  <a:pt x="972" y="585"/>
                </a:cubicBezTo>
                <a:lnTo>
                  <a:pt x="972" y="585"/>
                </a:lnTo>
                <a:lnTo>
                  <a:pt x="994" y="603"/>
                </a:lnTo>
                <a:cubicBezTo>
                  <a:pt x="1008" y="608"/>
                  <a:pt x="1026" y="617"/>
                  <a:pt x="1044" y="621"/>
                </a:cubicBezTo>
                <a:cubicBezTo>
                  <a:pt x="1066" y="626"/>
                  <a:pt x="1089" y="630"/>
                  <a:pt x="1111" y="635"/>
                </a:cubicBezTo>
                <a:cubicBezTo>
                  <a:pt x="1170" y="639"/>
                  <a:pt x="1228" y="639"/>
                  <a:pt x="1287" y="639"/>
                </a:cubicBezTo>
                <a:cubicBezTo>
                  <a:pt x="1329" y="639"/>
                  <a:pt x="1369" y="641"/>
                  <a:pt x="1408" y="641"/>
                </a:cubicBezTo>
                <a:cubicBezTo>
                  <a:pt x="1428" y="641"/>
                  <a:pt x="1447" y="641"/>
                  <a:pt x="1467" y="639"/>
                </a:cubicBezTo>
                <a:lnTo>
                  <a:pt x="1642" y="639"/>
                </a:lnTo>
                <a:cubicBezTo>
                  <a:pt x="1698" y="642"/>
                  <a:pt x="1755" y="642"/>
                  <a:pt x="1811" y="642"/>
                </a:cubicBezTo>
                <a:cubicBezTo>
                  <a:pt x="1867" y="642"/>
                  <a:pt x="1923" y="642"/>
                  <a:pt x="1980" y="644"/>
                </a:cubicBezTo>
                <a:cubicBezTo>
                  <a:pt x="2038" y="644"/>
                  <a:pt x="2092" y="648"/>
                  <a:pt x="2151" y="648"/>
                </a:cubicBezTo>
                <a:cubicBezTo>
                  <a:pt x="2204" y="648"/>
                  <a:pt x="2263" y="648"/>
                  <a:pt x="2317" y="644"/>
                </a:cubicBezTo>
                <a:cubicBezTo>
                  <a:pt x="2564" y="635"/>
                  <a:pt x="2812" y="639"/>
                  <a:pt x="3055" y="626"/>
                </a:cubicBezTo>
                <a:cubicBezTo>
                  <a:pt x="3122" y="621"/>
                  <a:pt x="3190" y="617"/>
                  <a:pt x="3257" y="617"/>
                </a:cubicBezTo>
                <a:lnTo>
                  <a:pt x="4814" y="617"/>
                </a:lnTo>
                <a:cubicBezTo>
                  <a:pt x="4866" y="612"/>
                  <a:pt x="4918" y="609"/>
                  <a:pt x="4968" y="609"/>
                </a:cubicBezTo>
                <a:cubicBezTo>
                  <a:pt x="5004" y="609"/>
                  <a:pt x="5039" y="610"/>
                  <a:pt x="5075" y="612"/>
                </a:cubicBezTo>
                <a:cubicBezTo>
                  <a:pt x="5082" y="613"/>
                  <a:pt x="5089" y="614"/>
                  <a:pt x="5097" y="614"/>
                </a:cubicBezTo>
                <a:cubicBezTo>
                  <a:pt x="5121" y="614"/>
                  <a:pt x="5144" y="608"/>
                  <a:pt x="5165" y="594"/>
                </a:cubicBezTo>
                <a:cubicBezTo>
                  <a:pt x="5192" y="576"/>
                  <a:pt x="5205" y="545"/>
                  <a:pt x="5201" y="509"/>
                </a:cubicBezTo>
                <a:cubicBezTo>
                  <a:pt x="5201" y="500"/>
                  <a:pt x="5196" y="491"/>
                  <a:pt x="5196" y="482"/>
                </a:cubicBezTo>
                <a:cubicBezTo>
                  <a:pt x="5196" y="477"/>
                  <a:pt x="5195" y="473"/>
                  <a:pt x="5195" y="468"/>
                </a:cubicBezTo>
                <a:lnTo>
                  <a:pt x="5195" y="468"/>
                </a:lnTo>
                <a:cubicBezTo>
                  <a:pt x="5195" y="468"/>
                  <a:pt x="5196" y="468"/>
                  <a:pt x="5196" y="468"/>
                </a:cubicBezTo>
                <a:lnTo>
                  <a:pt x="5196" y="459"/>
                </a:lnTo>
                <a:cubicBezTo>
                  <a:pt x="5195" y="460"/>
                  <a:pt x="5195" y="461"/>
                  <a:pt x="5194" y="462"/>
                </a:cubicBezTo>
                <a:lnTo>
                  <a:pt x="5194" y="462"/>
                </a:lnTo>
                <a:cubicBezTo>
                  <a:pt x="5192" y="428"/>
                  <a:pt x="5192" y="394"/>
                  <a:pt x="5196" y="360"/>
                </a:cubicBezTo>
                <a:cubicBezTo>
                  <a:pt x="5196" y="315"/>
                  <a:pt x="5196" y="275"/>
                  <a:pt x="5196" y="234"/>
                </a:cubicBezTo>
                <a:cubicBezTo>
                  <a:pt x="5196" y="216"/>
                  <a:pt x="5196" y="198"/>
                  <a:pt x="5196" y="185"/>
                </a:cubicBezTo>
                <a:cubicBezTo>
                  <a:pt x="5196" y="171"/>
                  <a:pt x="5196" y="158"/>
                  <a:pt x="5196" y="144"/>
                </a:cubicBezTo>
                <a:cubicBezTo>
                  <a:pt x="5192" y="108"/>
                  <a:pt x="5174" y="77"/>
                  <a:pt x="5138" y="59"/>
                </a:cubicBezTo>
                <a:cubicBezTo>
                  <a:pt x="5114" y="51"/>
                  <a:pt x="5089" y="46"/>
                  <a:pt x="5063" y="46"/>
                </a:cubicBezTo>
                <a:cubicBezTo>
                  <a:pt x="5045" y="46"/>
                  <a:pt x="5026" y="49"/>
                  <a:pt x="5007" y="54"/>
                </a:cubicBezTo>
                <a:lnTo>
                  <a:pt x="4917" y="68"/>
                </a:lnTo>
                <a:cubicBezTo>
                  <a:pt x="4913" y="63"/>
                  <a:pt x="4908" y="59"/>
                  <a:pt x="4904" y="54"/>
                </a:cubicBezTo>
                <a:cubicBezTo>
                  <a:pt x="4877" y="27"/>
                  <a:pt x="4841" y="18"/>
                  <a:pt x="4809" y="18"/>
                </a:cubicBezTo>
                <a:cubicBezTo>
                  <a:pt x="4778" y="14"/>
                  <a:pt x="4746" y="14"/>
                  <a:pt x="4715" y="14"/>
                </a:cubicBezTo>
                <a:lnTo>
                  <a:pt x="4611" y="14"/>
                </a:lnTo>
                <a:cubicBezTo>
                  <a:pt x="4548" y="14"/>
                  <a:pt x="4485" y="14"/>
                  <a:pt x="4427" y="18"/>
                </a:cubicBezTo>
                <a:cubicBezTo>
                  <a:pt x="4292" y="18"/>
                  <a:pt x="4161" y="27"/>
                  <a:pt x="4031" y="36"/>
                </a:cubicBezTo>
                <a:lnTo>
                  <a:pt x="3878" y="50"/>
                </a:lnTo>
                <a:cubicBezTo>
                  <a:pt x="3873" y="45"/>
                  <a:pt x="3869" y="41"/>
                  <a:pt x="3864" y="36"/>
                </a:cubicBezTo>
                <a:cubicBezTo>
                  <a:pt x="3855" y="27"/>
                  <a:pt x="3842" y="18"/>
                  <a:pt x="3828" y="14"/>
                </a:cubicBezTo>
                <a:lnTo>
                  <a:pt x="3730" y="14"/>
                </a:lnTo>
                <a:cubicBezTo>
                  <a:pt x="3698" y="14"/>
                  <a:pt x="3667" y="18"/>
                  <a:pt x="3635" y="23"/>
                </a:cubicBezTo>
                <a:lnTo>
                  <a:pt x="3568" y="32"/>
                </a:lnTo>
                <a:cubicBezTo>
                  <a:pt x="3532" y="32"/>
                  <a:pt x="3500" y="36"/>
                  <a:pt x="3464" y="36"/>
                </a:cubicBezTo>
                <a:lnTo>
                  <a:pt x="3419" y="36"/>
                </a:lnTo>
                <a:cubicBezTo>
                  <a:pt x="3397" y="36"/>
                  <a:pt x="3374" y="32"/>
                  <a:pt x="3352" y="32"/>
                </a:cubicBezTo>
                <a:cubicBezTo>
                  <a:pt x="3325" y="27"/>
                  <a:pt x="3298" y="23"/>
                  <a:pt x="3275" y="9"/>
                </a:cubicBezTo>
                <a:lnTo>
                  <a:pt x="3266"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7" name="Google Shape;2132;p36">
            <a:extLst>
              <a:ext uri="{FF2B5EF4-FFF2-40B4-BE49-F238E27FC236}">
                <a16:creationId xmlns:a16="http://schemas.microsoft.com/office/drawing/2014/main" id="{2D47ABDD-AFBD-4F15-B3B8-200924BC364A}"/>
              </a:ext>
            </a:extLst>
          </p:cNvPr>
          <p:cNvSpPr/>
          <p:nvPr/>
        </p:nvSpPr>
        <p:spPr>
          <a:xfrm>
            <a:off x="15235379" y="6185516"/>
            <a:ext cx="1096683" cy="119444"/>
          </a:xfrm>
          <a:custGeom>
            <a:avLst/>
            <a:gdLst/>
            <a:ahLst/>
            <a:cxnLst/>
            <a:rect l="l" t="t" r="r" b="b"/>
            <a:pathLst>
              <a:path w="5867" h="639" extrusionOk="0">
                <a:moveTo>
                  <a:pt x="108" y="0"/>
                </a:moveTo>
                <a:cubicBezTo>
                  <a:pt x="95" y="0"/>
                  <a:pt x="86" y="5"/>
                  <a:pt x="77" y="14"/>
                </a:cubicBezTo>
                <a:cubicBezTo>
                  <a:pt x="73" y="13"/>
                  <a:pt x="69" y="12"/>
                  <a:pt x="65" y="12"/>
                </a:cubicBezTo>
                <a:cubicBezTo>
                  <a:pt x="47" y="12"/>
                  <a:pt x="30" y="21"/>
                  <a:pt x="18" y="36"/>
                </a:cubicBezTo>
                <a:cubicBezTo>
                  <a:pt x="5" y="50"/>
                  <a:pt x="0" y="68"/>
                  <a:pt x="0" y="86"/>
                </a:cubicBezTo>
                <a:cubicBezTo>
                  <a:pt x="5" y="130"/>
                  <a:pt x="14" y="175"/>
                  <a:pt x="23" y="220"/>
                </a:cubicBezTo>
                <a:lnTo>
                  <a:pt x="23" y="202"/>
                </a:lnTo>
                <a:lnTo>
                  <a:pt x="32" y="265"/>
                </a:lnTo>
                <a:cubicBezTo>
                  <a:pt x="36" y="301"/>
                  <a:pt x="45" y="337"/>
                  <a:pt x="50" y="373"/>
                </a:cubicBezTo>
                <a:cubicBezTo>
                  <a:pt x="54" y="400"/>
                  <a:pt x="54" y="423"/>
                  <a:pt x="54" y="450"/>
                </a:cubicBezTo>
                <a:cubicBezTo>
                  <a:pt x="41" y="468"/>
                  <a:pt x="32" y="490"/>
                  <a:pt x="32" y="513"/>
                </a:cubicBezTo>
                <a:cubicBezTo>
                  <a:pt x="36" y="531"/>
                  <a:pt x="41" y="549"/>
                  <a:pt x="50" y="562"/>
                </a:cubicBezTo>
                <a:cubicBezTo>
                  <a:pt x="63" y="585"/>
                  <a:pt x="86" y="598"/>
                  <a:pt x="113" y="607"/>
                </a:cubicBezTo>
                <a:cubicBezTo>
                  <a:pt x="149" y="616"/>
                  <a:pt x="185" y="621"/>
                  <a:pt x="225" y="621"/>
                </a:cubicBezTo>
                <a:lnTo>
                  <a:pt x="279" y="621"/>
                </a:lnTo>
                <a:cubicBezTo>
                  <a:pt x="329" y="621"/>
                  <a:pt x="374" y="616"/>
                  <a:pt x="419" y="616"/>
                </a:cubicBezTo>
                <a:cubicBezTo>
                  <a:pt x="450" y="616"/>
                  <a:pt x="486" y="616"/>
                  <a:pt x="522" y="621"/>
                </a:cubicBezTo>
                <a:lnTo>
                  <a:pt x="558" y="625"/>
                </a:lnTo>
                <a:cubicBezTo>
                  <a:pt x="594" y="630"/>
                  <a:pt x="635" y="630"/>
                  <a:pt x="675" y="634"/>
                </a:cubicBezTo>
                <a:lnTo>
                  <a:pt x="738" y="639"/>
                </a:lnTo>
                <a:lnTo>
                  <a:pt x="792" y="639"/>
                </a:lnTo>
                <a:cubicBezTo>
                  <a:pt x="806" y="630"/>
                  <a:pt x="819" y="625"/>
                  <a:pt x="833" y="621"/>
                </a:cubicBezTo>
                <a:cubicBezTo>
                  <a:pt x="846" y="621"/>
                  <a:pt x="860" y="616"/>
                  <a:pt x="873" y="616"/>
                </a:cubicBezTo>
                <a:lnTo>
                  <a:pt x="905" y="612"/>
                </a:lnTo>
                <a:cubicBezTo>
                  <a:pt x="923" y="612"/>
                  <a:pt x="941" y="612"/>
                  <a:pt x="954" y="607"/>
                </a:cubicBezTo>
                <a:lnTo>
                  <a:pt x="981" y="607"/>
                </a:lnTo>
                <a:cubicBezTo>
                  <a:pt x="1049" y="603"/>
                  <a:pt x="1116" y="598"/>
                  <a:pt x="1179" y="598"/>
                </a:cubicBezTo>
                <a:lnTo>
                  <a:pt x="1336" y="598"/>
                </a:lnTo>
                <a:lnTo>
                  <a:pt x="1413" y="603"/>
                </a:lnTo>
                <a:lnTo>
                  <a:pt x="1480" y="603"/>
                </a:lnTo>
                <a:cubicBezTo>
                  <a:pt x="1588" y="607"/>
                  <a:pt x="1696" y="616"/>
                  <a:pt x="1804" y="630"/>
                </a:cubicBezTo>
                <a:lnTo>
                  <a:pt x="1971" y="630"/>
                </a:lnTo>
                <a:lnTo>
                  <a:pt x="2110" y="625"/>
                </a:lnTo>
                <a:lnTo>
                  <a:pt x="2295" y="616"/>
                </a:lnTo>
                <a:lnTo>
                  <a:pt x="2448" y="616"/>
                </a:lnTo>
                <a:cubicBezTo>
                  <a:pt x="2475" y="612"/>
                  <a:pt x="2502" y="612"/>
                  <a:pt x="2533" y="612"/>
                </a:cubicBezTo>
                <a:lnTo>
                  <a:pt x="4045" y="612"/>
                </a:lnTo>
                <a:cubicBezTo>
                  <a:pt x="4081" y="612"/>
                  <a:pt x="4126" y="607"/>
                  <a:pt x="4166" y="603"/>
                </a:cubicBezTo>
                <a:lnTo>
                  <a:pt x="4414" y="603"/>
                </a:lnTo>
                <a:cubicBezTo>
                  <a:pt x="4445" y="603"/>
                  <a:pt x="4472" y="598"/>
                  <a:pt x="4499" y="598"/>
                </a:cubicBezTo>
                <a:lnTo>
                  <a:pt x="4746" y="598"/>
                </a:lnTo>
                <a:cubicBezTo>
                  <a:pt x="4818" y="598"/>
                  <a:pt x="4886" y="594"/>
                  <a:pt x="4953" y="589"/>
                </a:cubicBezTo>
                <a:lnTo>
                  <a:pt x="5048" y="585"/>
                </a:lnTo>
                <a:cubicBezTo>
                  <a:pt x="5084" y="585"/>
                  <a:pt x="5124" y="585"/>
                  <a:pt x="5160" y="580"/>
                </a:cubicBezTo>
                <a:cubicBezTo>
                  <a:pt x="5165" y="589"/>
                  <a:pt x="5174" y="594"/>
                  <a:pt x="5183" y="598"/>
                </a:cubicBezTo>
                <a:cubicBezTo>
                  <a:pt x="5216" y="613"/>
                  <a:pt x="5250" y="622"/>
                  <a:pt x="5286" y="622"/>
                </a:cubicBezTo>
                <a:cubicBezTo>
                  <a:pt x="5293" y="622"/>
                  <a:pt x="5301" y="622"/>
                  <a:pt x="5309" y="621"/>
                </a:cubicBezTo>
                <a:lnTo>
                  <a:pt x="5754" y="621"/>
                </a:lnTo>
                <a:cubicBezTo>
                  <a:pt x="5759" y="622"/>
                  <a:pt x="5765" y="622"/>
                  <a:pt x="5770" y="622"/>
                </a:cubicBezTo>
                <a:cubicBezTo>
                  <a:pt x="5796" y="622"/>
                  <a:pt x="5821" y="613"/>
                  <a:pt x="5840" y="594"/>
                </a:cubicBezTo>
                <a:cubicBezTo>
                  <a:pt x="5862" y="567"/>
                  <a:pt x="5862" y="522"/>
                  <a:pt x="5840" y="495"/>
                </a:cubicBezTo>
                <a:cubicBezTo>
                  <a:pt x="5844" y="472"/>
                  <a:pt x="5849" y="450"/>
                  <a:pt x="5849" y="427"/>
                </a:cubicBezTo>
                <a:lnTo>
                  <a:pt x="5853" y="409"/>
                </a:lnTo>
                <a:lnTo>
                  <a:pt x="5858" y="369"/>
                </a:lnTo>
                <a:cubicBezTo>
                  <a:pt x="5862" y="333"/>
                  <a:pt x="5867" y="292"/>
                  <a:pt x="5862" y="252"/>
                </a:cubicBezTo>
                <a:lnTo>
                  <a:pt x="5862" y="216"/>
                </a:lnTo>
                <a:cubicBezTo>
                  <a:pt x="5862" y="193"/>
                  <a:pt x="5862" y="175"/>
                  <a:pt x="5853" y="153"/>
                </a:cubicBezTo>
                <a:cubicBezTo>
                  <a:pt x="5844" y="130"/>
                  <a:pt x="5831" y="112"/>
                  <a:pt x="5808" y="99"/>
                </a:cubicBezTo>
                <a:cubicBezTo>
                  <a:pt x="5808" y="86"/>
                  <a:pt x="5799" y="77"/>
                  <a:pt x="5795" y="63"/>
                </a:cubicBezTo>
                <a:cubicBezTo>
                  <a:pt x="5781" y="41"/>
                  <a:pt x="5754" y="23"/>
                  <a:pt x="5727" y="18"/>
                </a:cubicBezTo>
                <a:cubicBezTo>
                  <a:pt x="5696" y="18"/>
                  <a:pt x="5664" y="14"/>
                  <a:pt x="5628" y="14"/>
                </a:cubicBezTo>
                <a:lnTo>
                  <a:pt x="5484" y="14"/>
                </a:lnTo>
                <a:lnTo>
                  <a:pt x="5430" y="18"/>
                </a:lnTo>
                <a:cubicBezTo>
                  <a:pt x="5408" y="18"/>
                  <a:pt x="5385" y="23"/>
                  <a:pt x="5363" y="23"/>
                </a:cubicBezTo>
                <a:lnTo>
                  <a:pt x="5309" y="27"/>
                </a:lnTo>
                <a:cubicBezTo>
                  <a:pt x="5232" y="27"/>
                  <a:pt x="5160" y="32"/>
                  <a:pt x="5084" y="36"/>
                </a:cubicBezTo>
                <a:lnTo>
                  <a:pt x="5043" y="36"/>
                </a:lnTo>
                <a:cubicBezTo>
                  <a:pt x="5034" y="32"/>
                  <a:pt x="5025" y="27"/>
                  <a:pt x="5016" y="27"/>
                </a:cubicBezTo>
                <a:cubicBezTo>
                  <a:pt x="4976" y="27"/>
                  <a:pt x="4935" y="27"/>
                  <a:pt x="4895" y="23"/>
                </a:cubicBezTo>
                <a:lnTo>
                  <a:pt x="4832" y="18"/>
                </a:lnTo>
                <a:lnTo>
                  <a:pt x="4553" y="18"/>
                </a:lnTo>
                <a:cubicBezTo>
                  <a:pt x="4463" y="18"/>
                  <a:pt x="4373" y="18"/>
                  <a:pt x="4283" y="23"/>
                </a:cubicBezTo>
                <a:lnTo>
                  <a:pt x="4225" y="23"/>
                </a:lnTo>
                <a:cubicBezTo>
                  <a:pt x="4130" y="23"/>
                  <a:pt x="4036" y="27"/>
                  <a:pt x="3941" y="32"/>
                </a:cubicBezTo>
                <a:lnTo>
                  <a:pt x="3370" y="32"/>
                </a:lnTo>
                <a:cubicBezTo>
                  <a:pt x="3208" y="23"/>
                  <a:pt x="3055" y="18"/>
                  <a:pt x="2898" y="18"/>
                </a:cubicBezTo>
                <a:cubicBezTo>
                  <a:pt x="2848" y="18"/>
                  <a:pt x="2799" y="14"/>
                  <a:pt x="2749" y="14"/>
                </a:cubicBezTo>
                <a:lnTo>
                  <a:pt x="2245" y="14"/>
                </a:lnTo>
                <a:lnTo>
                  <a:pt x="2250" y="5"/>
                </a:lnTo>
                <a:lnTo>
                  <a:pt x="2106" y="9"/>
                </a:lnTo>
                <a:cubicBezTo>
                  <a:pt x="2047" y="9"/>
                  <a:pt x="1993" y="14"/>
                  <a:pt x="1935" y="14"/>
                </a:cubicBezTo>
                <a:lnTo>
                  <a:pt x="1274" y="14"/>
                </a:lnTo>
                <a:cubicBezTo>
                  <a:pt x="1211" y="14"/>
                  <a:pt x="1148" y="9"/>
                  <a:pt x="1080" y="9"/>
                </a:cubicBezTo>
                <a:lnTo>
                  <a:pt x="617" y="9"/>
                </a:lnTo>
                <a:cubicBezTo>
                  <a:pt x="585" y="9"/>
                  <a:pt x="549" y="9"/>
                  <a:pt x="513" y="14"/>
                </a:cubicBezTo>
                <a:lnTo>
                  <a:pt x="401" y="14"/>
                </a:lnTo>
                <a:cubicBezTo>
                  <a:pt x="347" y="14"/>
                  <a:pt x="306" y="9"/>
                  <a:pt x="261" y="5"/>
                </a:cubicBezTo>
                <a:cubicBezTo>
                  <a:pt x="216" y="0"/>
                  <a:pt x="171" y="0"/>
                  <a:pt x="126"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 name="Google Shape;2133;p36">
            <a:extLst>
              <a:ext uri="{FF2B5EF4-FFF2-40B4-BE49-F238E27FC236}">
                <a16:creationId xmlns:a16="http://schemas.microsoft.com/office/drawing/2014/main" id="{7DEDA625-D493-412A-B0DF-75119451B3B0}"/>
              </a:ext>
            </a:extLst>
          </p:cNvPr>
          <p:cNvSpPr/>
          <p:nvPr/>
        </p:nvSpPr>
        <p:spPr>
          <a:xfrm>
            <a:off x="15720634" y="6131308"/>
            <a:ext cx="130473" cy="53460"/>
          </a:xfrm>
          <a:custGeom>
            <a:avLst/>
            <a:gdLst/>
            <a:ahLst/>
            <a:cxnLst/>
            <a:rect l="l" t="t" r="r" b="b"/>
            <a:pathLst>
              <a:path w="698" h="286" extrusionOk="0">
                <a:moveTo>
                  <a:pt x="322" y="0"/>
                </a:moveTo>
                <a:cubicBezTo>
                  <a:pt x="306" y="0"/>
                  <a:pt x="290" y="3"/>
                  <a:pt x="275" y="7"/>
                </a:cubicBezTo>
                <a:lnTo>
                  <a:pt x="275" y="2"/>
                </a:lnTo>
                <a:cubicBezTo>
                  <a:pt x="230" y="11"/>
                  <a:pt x="185" y="29"/>
                  <a:pt x="144" y="47"/>
                </a:cubicBezTo>
                <a:cubicBezTo>
                  <a:pt x="113" y="61"/>
                  <a:pt x="90" y="88"/>
                  <a:pt x="86" y="119"/>
                </a:cubicBezTo>
                <a:cubicBezTo>
                  <a:pt x="72" y="133"/>
                  <a:pt x="59" y="142"/>
                  <a:pt x="45" y="151"/>
                </a:cubicBezTo>
                <a:cubicBezTo>
                  <a:pt x="27" y="164"/>
                  <a:pt x="18" y="182"/>
                  <a:pt x="14" y="200"/>
                </a:cubicBezTo>
                <a:cubicBezTo>
                  <a:pt x="5" y="209"/>
                  <a:pt x="0" y="223"/>
                  <a:pt x="0" y="236"/>
                </a:cubicBezTo>
                <a:cubicBezTo>
                  <a:pt x="5" y="259"/>
                  <a:pt x="23" y="272"/>
                  <a:pt x="41" y="272"/>
                </a:cubicBezTo>
                <a:cubicBezTo>
                  <a:pt x="45" y="272"/>
                  <a:pt x="50" y="277"/>
                  <a:pt x="54" y="277"/>
                </a:cubicBezTo>
                <a:cubicBezTo>
                  <a:pt x="63" y="280"/>
                  <a:pt x="73" y="282"/>
                  <a:pt x="83" y="282"/>
                </a:cubicBezTo>
                <a:cubicBezTo>
                  <a:pt x="97" y="282"/>
                  <a:pt x="111" y="278"/>
                  <a:pt x="122" y="268"/>
                </a:cubicBezTo>
                <a:lnTo>
                  <a:pt x="131" y="268"/>
                </a:lnTo>
                <a:lnTo>
                  <a:pt x="198" y="263"/>
                </a:lnTo>
                <a:cubicBezTo>
                  <a:pt x="243" y="259"/>
                  <a:pt x="288" y="259"/>
                  <a:pt x="337" y="259"/>
                </a:cubicBezTo>
                <a:cubicBezTo>
                  <a:pt x="382" y="259"/>
                  <a:pt x="432" y="263"/>
                  <a:pt x="481" y="268"/>
                </a:cubicBezTo>
                <a:cubicBezTo>
                  <a:pt x="522" y="272"/>
                  <a:pt x="562" y="277"/>
                  <a:pt x="607" y="286"/>
                </a:cubicBezTo>
                <a:cubicBezTo>
                  <a:pt x="630" y="286"/>
                  <a:pt x="652" y="277"/>
                  <a:pt x="661" y="254"/>
                </a:cubicBezTo>
                <a:cubicBezTo>
                  <a:pt x="666" y="245"/>
                  <a:pt x="666" y="241"/>
                  <a:pt x="666" y="232"/>
                </a:cubicBezTo>
                <a:cubicBezTo>
                  <a:pt x="675" y="223"/>
                  <a:pt x="679" y="214"/>
                  <a:pt x="688" y="200"/>
                </a:cubicBezTo>
                <a:cubicBezTo>
                  <a:pt x="693" y="187"/>
                  <a:pt x="697" y="169"/>
                  <a:pt x="693" y="151"/>
                </a:cubicBezTo>
                <a:cubicBezTo>
                  <a:pt x="693" y="133"/>
                  <a:pt x="684" y="115"/>
                  <a:pt x="675" y="97"/>
                </a:cubicBezTo>
                <a:cubicBezTo>
                  <a:pt x="648" y="70"/>
                  <a:pt x="612" y="52"/>
                  <a:pt x="576" y="47"/>
                </a:cubicBezTo>
                <a:lnTo>
                  <a:pt x="544" y="47"/>
                </a:lnTo>
                <a:lnTo>
                  <a:pt x="517" y="38"/>
                </a:lnTo>
                <a:cubicBezTo>
                  <a:pt x="481" y="25"/>
                  <a:pt x="450" y="16"/>
                  <a:pt x="414" y="7"/>
                </a:cubicBezTo>
                <a:cubicBezTo>
                  <a:pt x="391" y="2"/>
                  <a:pt x="373" y="2"/>
                  <a:pt x="355" y="2"/>
                </a:cubicBezTo>
                <a:lnTo>
                  <a:pt x="342" y="2"/>
                </a:lnTo>
                <a:cubicBezTo>
                  <a:pt x="335" y="1"/>
                  <a:pt x="329" y="0"/>
                  <a:pt x="322"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9" name="Google Shape;2134;p36">
            <a:extLst>
              <a:ext uri="{FF2B5EF4-FFF2-40B4-BE49-F238E27FC236}">
                <a16:creationId xmlns:a16="http://schemas.microsoft.com/office/drawing/2014/main" id="{D844C084-67A3-40DC-AB12-CA9DB2084991}"/>
              </a:ext>
            </a:extLst>
          </p:cNvPr>
          <p:cNvSpPr/>
          <p:nvPr/>
        </p:nvSpPr>
        <p:spPr>
          <a:xfrm>
            <a:off x="15410339" y="6134111"/>
            <a:ext cx="137202" cy="51591"/>
          </a:xfrm>
          <a:custGeom>
            <a:avLst/>
            <a:gdLst/>
            <a:ahLst/>
            <a:cxnLst/>
            <a:rect l="l" t="t" r="r" b="b"/>
            <a:pathLst>
              <a:path w="734" h="276" extrusionOk="0">
                <a:moveTo>
                  <a:pt x="436" y="1"/>
                </a:moveTo>
                <a:cubicBezTo>
                  <a:pt x="409" y="1"/>
                  <a:pt x="382" y="1"/>
                  <a:pt x="356" y="5"/>
                </a:cubicBezTo>
                <a:cubicBezTo>
                  <a:pt x="261" y="19"/>
                  <a:pt x="171" y="50"/>
                  <a:pt x="90" y="100"/>
                </a:cubicBezTo>
                <a:cubicBezTo>
                  <a:pt x="63" y="113"/>
                  <a:pt x="41" y="131"/>
                  <a:pt x="18" y="154"/>
                </a:cubicBezTo>
                <a:cubicBezTo>
                  <a:pt x="5" y="172"/>
                  <a:pt x="0" y="190"/>
                  <a:pt x="5" y="212"/>
                </a:cubicBezTo>
                <a:cubicBezTo>
                  <a:pt x="5" y="230"/>
                  <a:pt x="14" y="248"/>
                  <a:pt x="32" y="262"/>
                </a:cubicBezTo>
                <a:cubicBezTo>
                  <a:pt x="43" y="270"/>
                  <a:pt x="59" y="275"/>
                  <a:pt x="75" y="275"/>
                </a:cubicBezTo>
                <a:cubicBezTo>
                  <a:pt x="84" y="275"/>
                  <a:pt x="94" y="274"/>
                  <a:pt x="104" y="271"/>
                </a:cubicBezTo>
                <a:lnTo>
                  <a:pt x="126" y="262"/>
                </a:lnTo>
                <a:cubicBezTo>
                  <a:pt x="140" y="271"/>
                  <a:pt x="153" y="275"/>
                  <a:pt x="167" y="275"/>
                </a:cubicBezTo>
                <a:cubicBezTo>
                  <a:pt x="248" y="262"/>
                  <a:pt x="333" y="253"/>
                  <a:pt x="414" y="244"/>
                </a:cubicBezTo>
                <a:cubicBezTo>
                  <a:pt x="490" y="239"/>
                  <a:pt x="562" y="239"/>
                  <a:pt x="634" y="239"/>
                </a:cubicBezTo>
                <a:lnTo>
                  <a:pt x="679" y="239"/>
                </a:lnTo>
                <a:cubicBezTo>
                  <a:pt x="693" y="239"/>
                  <a:pt x="706" y="230"/>
                  <a:pt x="720" y="217"/>
                </a:cubicBezTo>
                <a:cubicBezTo>
                  <a:pt x="729" y="208"/>
                  <a:pt x="733" y="190"/>
                  <a:pt x="729" y="176"/>
                </a:cubicBezTo>
                <a:cubicBezTo>
                  <a:pt x="729" y="167"/>
                  <a:pt x="729" y="163"/>
                  <a:pt x="724" y="154"/>
                </a:cubicBezTo>
                <a:cubicBezTo>
                  <a:pt x="720" y="140"/>
                  <a:pt x="711" y="127"/>
                  <a:pt x="693" y="122"/>
                </a:cubicBezTo>
                <a:lnTo>
                  <a:pt x="684" y="118"/>
                </a:lnTo>
                <a:cubicBezTo>
                  <a:pt x="684" y="91"/>
                  <a:pt x="670" y="64"/>
                  <a:pt x="648" y="50"/>
                </a:cubicBezTo>
                <a:cubicBezTo>
                  <a:pt x="616" y="19"/>
                  <a:pt x="571" y="5"/>
                  <a:pt x="526" y="5"/>
                </a:cubicBezTo>
                <a:lnTo>
                  <a:pt x="436" y="5"/>
                </a:lnTo>
                <a:lnTo>
                  <a:pt x="436" y="1"/>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0" name="Google Shape;2135;p36">
            <a:extLst>
              <a:ext uri="{FF2B5EF4-FFF2-40B4-BE49-F238E27FC236}">
                <a16:creationId xmlns:a16="http://schemas.microsoft.com/office/drawing/2014/main" id="{52915C29-1063-4BA6-B5B4-A1FF76378314}"/>
              </a:ext>
            </a:extLst>
          </p:cNvPr>
          <p:cNvSpPr/>
          <p:nvPr/>
        </p:nvSpPr>
        <p:spPr>
          <a:xfrm>
            <a:off x="16037657" y="6140094"/>
            <a:ext cx="117762" cy="44862"/>
          </a:xfrm>
          <a:custGeom>
            <a:avLst/>
            <a:gdLst/>
            <a:ahLst/>
            <a:cxnLst/>
            <a:rect l="l" t="t" r="r" b="b"/>
            <a:pathLst>
              <a:path w="630" h="240" extrusionOk="0">
                <a:moveTo>
                  <a:pt x="301" y="0"/>
                </a:moveTo>
                <a:cubicBezTo>
                  <a:pt x="265" y="5"/>
                  <a:pt x="234" y="14"/>
                  <a:pt x="198" y="23"/>
                </a:cubicBezTo>
                <a:cubicBezTo>
                  <a:pt x="162" y="32"/>
                  <a:pt x="122" y="45"/>
                  <a:pt x="86" y="59"/>
                </a:cubicBezTo>
                <a:cubicBezTo>
                  <a:pt x="63" y="72"/>
                  <a:pt x="45" y="86"/>
                  <a:pt x="27" y="104"/>
                </a:cubicBezTo>
                <a:cubicBezTo>
                  <a:pt x="18" y="113"/>
                  <a:pt x="14" y="117"/>
                  <a:pt x="9" y="126"/>
                </a:cubicBezTo>
                <a:lnTo>
                  <a:pt x="5" y="149"/>
                </a:lnTo>
                <a:cubicBezTo>
                  <a:pt x="0" y="171"/>
                  <a:pt x="9" y="198"/>
                  <a:pt x="27" y="212"/>
                </a:cubicBezTo>
                <a:cubicBezTo>
                  <a:pt x="42" y="224"/>
                  <a:pt x="57" y="230"/>
                  <a:pt x="73" y="230"/>
                </a:cubicBezTo>
                <a:cubicBezTo>
                  <a:pt x="82" y="230"/>
                  <a:pt x="90" y="228"/>
                  <a:pt x="99" y="225"/>
                </a:cubicBezTo>
                <a:lnTo>
                  <a:pt x="104" y="225"/>
                </a:lnTo>
                <a:cubicBezTo>
                  <a:pt x="131" y="221"/>
                  <a:pt x="158" y="216"/>
                  <a:pt x="189" y="212"/>
                </a:cubicBezTo>
                <a:lnTo>
                  <a:pt x="270" y="212"/>
                </a:lnTo>
                <a:cubicBezTo>
                  <a:pt x="319" y="212"/>
                  <a:pt x="369" y="216"/>
                  <a:pt x="418" y="221"/>
                </a:cubicBezTo>
                <a:lnTo>
                  <a:pt x="499" y="230"/>
                </a:lnTo>
                <a:cubicBezTo>
                  <a:pt x="522" y="234"/>
                  <a:pt x="544" y="239"/>
                  <a:pt x="562" y="239"/>
                </a:cubicBezTo>
                <a:cubicBezTo>
                  <a:pt x="565" y="239"/>
                  <a:pt x="568" y="239"/>
                  <a:pt x="571" y="239"/>
                </a:cubicBezTo>
                <a:cubicBezTo>
                  <a:pt x="591" y="239"/>
                  <a:pt x="609" y="227"/>
                  <a:pt x="621" y="207"/>
                </a:cubicBezTo>
                <a:cubicBezTo>
                  <a:pt x="630" y="185"/>
                  <a:pt x="625" y="167"/>
                  <a:pt x="612" y="149"/>
                </a:cubicBezTo>
                <a:cubicBezTo>
                  <a:pt x="607" y="144"/>
                  <a:pt x="603" y="140"/>
                  <a:pt x="598" y="135"/>
                </a:cubicBezTo>
                <a:cubicBezTo>
                  <a:pt x="598" y="126"/>
                  <a:pt x="594" y="117"/>
                  <a:pt x="594" y="108"/>
                </a:cubicBezTo>
                <a:cubicBezTo>
                  <a:pt x="585" y="90"/>
                  <a:pt x="567" y="72"/>
                  <a:pt x="549" y="63"/>
                </a:cubicBezTo>
                <a:cubicBezTo>
                  <a:pt x="531" y="50"/>
                  <a:pt x="513" y="41"/>
                  <a:pt x="490" y="32"/>
                </a:cubicBezTo>
                <a:cubicBezTo>
                  <a:pt x="468" y="18"/>
                  <a:pt x="441" y="9"/>
                  <a:pt x="418" y="5"/>
                </a:cubicBezTo>
                <a:cubicBezTo>
                  <a:pt x="396" y="0"/>
                  <a:pt x="373" y="0"/>
                  <a:pt x="355"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1" name="Google Shape;2136;p36">
            <a:extLst>
              <a:ext uri="{FF2B5EF4-FFF2-40B4-BE49-F238E27FC236}">
                <a16:creationId xmlns:a16="http://schemas.microsoft.com/office/drawing/2014/main" id="{6B2C6608-00F2-4472-95A6-FBECF11A6A0A}"/>
              </a:ext>
            </a:extLst>
          </p:cNvPr>
          <p:cNvSpPr/>
          <p:nvPr/>
        </p:nvSpPr>
        <p:spPr>
          <a:xfrm>
            <a:off x="15964382" y="6296361"/>
            <a:ext cx="242440" cy="829382"/>
          </a:xfrm>
          <a:custGeom>
            <a:avLst/>
            <a:gdLst/>
            <a:ahLst/>
            <a:cxnLst/>
            <a:rect l="l" t="t" r="r" b="b"/>
            <a:pathLst>
              <a:path w="1297" h="4437" extrusionOk="0">
                <a:moveTo>
                  <a:pt x="599" y="1"/>
                </a:moveTo>
                <a:lnTo>
                  <a:pt x="604" y="5"/>
                </a:lnTo>
                <a:cubicBezTo>
                  <a:pt x="572" y="5"/>
                  <a:pt x="545" y="5"/>
                  <a:pt x="518" y="10"/>
                </a:cubicBezTo>
                <a:lnTo>
                  <a:pt x="491" y="10"/>
                </a:lnTo>
                <a:cubicBezTo>
                  <a:pt x="469" y="10"/>
                  <a:pt x="446" y="10"/>
                  <a:pt x="424" y="14"/>
                </a:cubicBezTo>
                <a:cubicBezTo>
                  <a:pt x="410" y="14"/>
                  <a:pt x="401" y="19"/>
                  <a:pt x="388" y="23"/>
                </a:cubicBezTo>
                <a:lnTo>
                  <a:pt x="365" y="28"/>
                </a:lnTo>
                <a:lnTo>
                  <a:pt x="320" y="32"/>
                </a:lnTo>
                <a:lnTo>
                  <a:pt x="298" y="32"/>
                </a:lnTo>
                <a:cubicBezTo>
                  <a:pt x="262" y="32"/>
                  <a:pt x="226" y="41"/>
                  <a:pt x="194" y="55"/>
                </a:cubicBezTo>
                <a:cubicBezTo>
                  <a:pt x="172" y="50"/>
                  <a:pt x="154" y="50"/>
                  <a:pt x="131" y="46"/>
                </a:cubicBezTo>
                <a:cubicBezTo>
                  <a:pt x="109" y="50"/>
                  <a:pt x="86" y="59"/>
                  <a:pt x="68" y="73"/>
                </a:cubicBezTo>
                <a:cubicBezTo>
                  <a:pt x="55" y="91"/>
                  <a:pt x="41" y="113"/>
                  <a:pt x="46" y="136"/>
                </a:cubicBezTo>
                <a:lnTo>
                  <a:pt x="46" y="185"/>
                </a:lnTo>
                <a:lnTo>
                  <a:pt x="46" y="325"/>
                </a:lnTo>
                <a:cubicBezTo>
                  <a:pt x="46" y="383"/>
                  <a:pt x="37" y="446"/>
                  <a:pt x="32" y="505"/>
                </a:cubicBezTo>
                <a:cubicBezTo>
                  <a:pt x="28" y="532"/>
                  <a:pt x="23" y="559"/>
                  <a:pt x="23" y="590"/>
                </a:cubicBezTo>
                <a:cubicBezTo>
                  <a:pt x="23" y="622"/>
                  <a:pt x="19" y="644"/>
                  <a:pt x="19" y="667"/>
                </a:cubicBezTo>
                <a:cubicBezTo>
                  <a:pt x="14" y="725"/>
                  <a:pt x="5" y="779"/>
                  <a:pt x="5" y="838"/>
                </a:cubicBezTo>
                <a:cubicBezTo>
                  <a:pt x="1" y="919"/>
                  <a:pt x="1" y="1000"/>
                  <a:pt x="1" y="1081"/>
                </a:cubicBezTo>
                <a:lnTo>
                  <a:pt x="1" y="1161"/>
                </a:lnTo>
                <a:lnTo>
                  <a:pt x="1" y="1260"/>
                </a:lnTo>
                <a:lnTo>
                  <a:pt x="1" y="1332"/>
                </a:lnTo>
                <a:lnTo>
                  <a:pt x="1" y="1373"/>
                </a:lnTo>
                <a:cubicBezTo>
                  <a:pt x="1" y="1418"/>
                  <a:pt x="1" y="1467"/>
                  <a:pt x="5" y="1512"/>
                </a:cubicBezTo>
                <a:lnTo>
                  <a:pt x="10" y="1566"/>
                </a:lnTo>
                <a:cubicBezTo>
                  <a:pt x="10" y="1602"/>
                  <a:pt x="14" y="1638"/>
                  <a:pt x="14" y="1674"/>
                </a:cubicBezTo>
                <a:lnTo>
                  <a:pt x="19" y="1751"/>
                </a:lnTo>
                <a:cubicBezTo>
                  <a:pt x="19" y="1782"/>
                  <a:pt x="19" y="1814"/>
                  <a:pt x="23" y="1845"/>
                </a:cubicBezTo>
                <a:cubicBezTo>
                  <a:pt x="28" y="1877"/>
                  <a:pt x="23" y="1904"/>
                  <a:pt x="28" y="1935"/>
                </a:cubicBezTo>
                <a:cubicBezTo>
                  <a:pt x="32" y="1967"/>
                  <a:pt x="28" y="1985"/>
                  <a:pt x="28" y="2012"/>
                </a:cubicBezTo>
                <a:lnTo>
                  <a:pt x="28" y="2174"/>
                </a:lnTo>
                <a:lnTo>
                  <a:pt x="28" y="2228"/>
                </a:lnTo>
                <a:lnTo>
                  <a:pt x="28" y="2349"/>
                </a:lnTo>
                <a:cubicBezTo>
                  <a:pt x="28" y="2403"/>
                  <a:pt x="28" y="2462"/>
                  <a:pt x="28" y="2516"/>
                </a:cubicBezTo>
                <a:lnTo>
                  <a:pt x="28" y="2682"/>
                </a:lnTo>
                <a:lnTo>
                  <a:pt x="28" y="2772"/>
                </a:lnTo>
                <a:lnTo>
                  <a:pt x="28" y="2848"/>
                </a:lnTo>
                <a:cubicBezTo>
                  <a:pt x="28" y="2961"/>
                  <a:pt x="23" y="3078"/>
                  <a:pt x="28" y="3190"/>
                </a:cubicBezTo>
                <a:cubicBezTo>
                  <a:pt x="28" y="3280"/>
                  <a:pt x="28" y="3370"/>
                  <a:pt x="28" y="3460"/>
                </a:cubicBezTo>
                <a:lnTo>
                  <a:pt x="28" y="3910"/>
                </a:lnTo>
                <a:lnTo>
                  <a:pt x="28" y="4023"/>
                </a:lnTo>
                <a:cubicBezTo>
                  <a:pt x="28" y="4081"/>
                  <a:pt x="32" y="4144"/>
                  <a:pt x="28" y="4203"/>
                </a:cubicBezTo>
                <a:lnTo>
                  <a:pt x="28" y="4221"/>
                </a:lnTo>
                <a:cubicBezTo>
                  <a:pt x="10" y="4266"/>
                  <a:pt x="14" y="4315"/>
                  <a:pt x="37" y="4360"/>
                </a:cubicBezTo>
                <a:cubicBezTo>
                  <a:pt x="64" y="4405"/>
                  <a:pt x="113" y="4432"/>
                  <a:pt x="163" y="4432"/>
                </a:cubicBezTo>
                <a:cubicBezTo>
                  <a:pt x="190" y="4432"/>
                  <a:pt x="212" y="4436"/>
                  <a:pt x="235" y="4436"/>
                </a:cubicBezTo>
                <a:lnTo>
                  <a:pt x="275" y="4436"/>
                </a:lnTo>
                <a:cubicBezTo>
                  <a:pt x="311" y="4436"/>
                  <a:pt x="347" y="4436"/>
                  <a:pt x="383" y="4432"/>
                </a:cubicBezTo>
                <a:lnTo>
                  <a:pt x="446" y="4427"/>
                </a:lnTo>
                <a:lnTo>
                  <a:pt x="545" y="4418"/>
                </a:lnTo>
                <a:lnTo>
                  <a:pt x="914" y="4418"/>
                </a:lnTo>
                <a:cubicBezTo>
                  <a:pt x="932" y="4418"/>
                  <a:pt x="950" y="4414"/>
                  <a:pt x="968" y="4414"/>
                </a:cubicBezTo>
                <a:lnTo>
                  <a:pt x="1004" y="4409"/>
                </a:lnTo>
                <a:lnTo>
                  <a:pt x="1049" y="4405"/>
                </a:lnTo>
                <a:cubicBezTo>
                  <a:pt x="1062" y="4405"/>
                  <a:pt x="1076" y="4400"/>
                  <a:pt x="1089" y="4400"/>
                </a:cubicBezTo>
                <a:lnTo>
                  <a:pt x="1103" y="4400"/>
                </a:lnTo>
                <a:cubicBezTo>
                  <a:pt x="1116" y="4409"/>
                  <a:pt x="1130" y="4409"/>
                  <a:pt x="1148" y="4409"/>
                </a:cubicBezTo>
                <a:cubicBezTo>
                  <a:pt x="1202" y="4409"/>
                  <a:pt x="1251" y="4374"/>
                  <a:pt x="1269" y="4315"/>
                </a:cubicBezTo>
                <a:cubicBezTo>
                  <a:pt x="1278" y="4284"/>
                  <a:pt x="1278" y="4252"/>
                  <a:pt x="1278" y="4221"/>
                </a:cubicBezTo>
                <a:cubicBezTo>
                  <a:pt x="1278" y="4185"/>
                  <a:pt x="1274" y="4149"/>
                  <a:pt x="1269" y="4113"/>
                </a:cubicBezTo>
                <a:cubicBezTo>
                  <a:pt x="1269" y="4090"/>
                  <a:pt x="1265" y="4068"/>
                  <a:pt x="1265" y="4045"/>
                </a:cubicBezTo>
                <a:cubicBezTo>
                  <a:pt x="1256" y="3933"/>
                  <a:pt x="1247" y="3820"/>
                  <a:pt x="1238" y="3712"/>
                </a:cubicBezTo>
                <a:lnTo>
                  <a:pt x="1238" y="3694"/>
                </a:lnTo>
                <a:cubicBezTo>
                  <a:pt x="1233" y="3645"/>
                  <a:pt x="1229" y="3595"/>
                  <a:pt x="1224" y="3546"/>
                </a:cubicBezTo>
                <a:cubicBezTo>
                  <a:pt x="1224" y="3496"/>
                  <a:pt x="1224" y="3433"/>
                  <a:pt x="1224" y="3379"/>
                </a:cubicBezTo>
                <a:cubicBezTo>
                  <a:pt x="1224" y="3321"/>
                  <a:pt x="1224" y="3276"/>
                  <a:pt x="1220" y="3222"/>
                </a:cubicBezTo>
                <a:lnTo>
                  <a:pt x="1220" y="3199"/>
                </a:lnTo>
                <a:cubicBezTo>
                  <a:pt x="1220" y="3154"/>
                  <a:pt x="1220" y="3109"/>
                  <a:pt x="1220" y="3069"/>
                </a:cubicBezTo>
                <a:lnTo>
                  <a:pt x="1220" y="3028"/>
                </a:lnTo>
                <a:lnTo>
                  <a:pt x="1220" y="2615"/>
                </a:lnTo>
                <a:lnTo>
                  <a:pt x="1220" y="2408"/>
                </a:lnTo>
                <a:cubicBezTo>
                  <a:pt x="1224" y="2403"/>
                  <a:pt x="1233" y="2394"/>
                  <a:pt x="1238" y="2385"/>
                </a:cubicBezTo>
                <a:cubicBezTo>
                  <a:pt x="1251" y="2354"/>
                  <a:pt x="1260" y="2318"/>
                  <a:pt x="1260" y="2286"/>
                </a:cubicBezTo>
                <a:cubicBezTo>
                  <a:pt x="1265" y="2246"/>
                  <a:pt x="1265" y="2214"/>
                  <a:pt x="1269" y="2183"/>
                </a:cubicBezTo>
                <a:cubicBezTo>
                  <a:pt x="1269" y="2156"/>
                  <a:pt x="1269" y="2111"/>
                  <a:pt x="1274" y="2070"/>
                </a:cubicBezTo>
                <a:lnTo>
                  <a:pt x="1274" y="1980"/>
                </a:lnTo>
                <a:lnTo>
                  <a:pt x="1283" y="1877"/>
                </a:lnTo>
                <a:cubicBezTo>
                  <a:pt x="1287" y="1787"/>
                  <a:pt x="1292" y="1692"/>
                  <a:pt x="1292" y="1602"/>
                </a:cubicBezTo>
                <a:cubicBezTo>
                  <a:pt x="1296" y="1467"/>
                  <a:pt x="1287" y="1332"/>
                  <a:pt x="1283" y="1206"/>
                </a:cubicBezTo>
                <a:cubicBezTo>
                  <a:pt x="1278" y="1143"/>
                  <a:pt x="1274" y="1081"/>
                  <a:pt x="1269" y="1018"/>
                </a:cubicBezTo>
                <a:lnTo>
                  <a:pt x="1269" y="991"/>
                </a:lnTo>
                <a:lnTo>
                  <a:pt x="1269" y="824"/>
                </a:lnTo>
                <a:cubicBezTo>
                  <a:pt x="1269" y="743"/>
                  <a:pt x="1274" y="667"/>
                  <a:pt x="1274" y="586"/>
                </a:cubicBezTo>
                <a:lnTo>
                  <a:pt x="1274" y="491"/>
                </a:lnTo>
                <a:lnTo>
                  <a:pt x="1274" y="469"/>
                </a:lnTo>
                <a:lnTo>
                  <a:pt x="1274" y="338"/>
                </a:lnTo>
                <a:lnTo>
                  <a:pt x="1274" y="298"/>
                </a:lnTo>
                <a:lnTo>
                  <a:pt x="1274" y="226"/>
                </a:lnTo>
                <a:lnTo>
                  <a:pt x="1274" y="212"/>
                </a:lnTo>
                <a:cubicBezTo>
                  <a:pt x="1274" y="181"/>
                  <a:pt x="1274" y="149"/>
                  <a:pt x="1265" y="122"/>
                </a:cubicBezTo>
                <a:cubicBezTo>
                  <a:pt x="1256" y="82"/>
                  <a:pt x="1229" y="46"/>
                  <a:pt x="1193" y="28"/>
                </a:cubicBezTo>
                <a:cubicBezTo>
                  <a:pt x="1161" y="10"/>
                  <a:pt x="1125" y="5"/>
                  <a:pt x="1089" y="5"/>
                </a:cubicBezTo>
                <a:lnTo>
                  <a:pt x="1040" y="5"/>
                </a:lnTo>
                <a:cubicBezTo>
                  <a:pt x="1004" y="5"/>
                  <a:pt x="968" y="5"/>
                  <a:pt x="927" y="10"/>
                </a:cubicBezTo>
                <a:lnTo>
                  <a:pt x="779" y="10"/>
                </a:lnTo>
                <a:lnTo>
                  <a:pt x="711" y="5"/>
                </a:lnTo>
                <a:cubicBezTo>
                  <a:pt x="689" y="5"/>
                  <a:pt x="662" y="1"/>
                  <a:pt x="635"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2" name="Google Shape;2137;p36">
            <a:extLst>
              <a:ext uri="{FF2B5EF4-FFF2-40B4-BE49-F238E27FC236}">
                <a16:creationId xmlns:a16="http://schemas.microsoft.com/office/drawing/2014/main" id="{8C3D4013-BE12-43BF-B95E-79EEFBB12C29}"/>
              </a:ext>
            </a:extLst>
          </p:cNvPr>
          <p:cNvSpPr/>
          <p:nvPr/>
        </p:nvSpPr>
        <p:spPr>
          <a:xfrm>
            <a:off x="15664182" y="6301409"/>
            <a:ext cx="238141" cy="826017"/>
          </a:xfrm>
          <a:custGeom>
            <a:avLst/>
            <a:gdLst/>
            <a:ahLst/>
            <a:cxnLst/>
            <a:rect l="l" t="t" r="r" b="b"/>
            <a:pathLst>
              <a:path w="1274" h="4419" extrusionOk="0">
                <a:moveTo>
                  <a:pt x="239" y="1"/>
                </a:moveTo>
                <a:cubicBezTo>
                  <a:pt x="208" y="1"/>
                  <a:pt x="176" y="1"/>
                  <a:pt x="149" y="5"/>
                </a:cubicBezTo>
                <a:cubicBezTo>
                  <a:pt x="77" y="32"/>
                  <a:pt x="28" y="95"/>
                  <a:pt x="23" y="167"/>
                </a:cubicBezTo>
                <a:cubicBezTo>
                  <a:pt x="14" y="235"/>
                  <a:pt x="10" y="307"/>
                  <a:pt x="10" y="379"/>
                </a:cubicBezTo>
                <a:lnTo>
                  <a:pt x="10" y="550"/>
                </a:lnTo>
                <a:lnTo>
                  <a:pt x="10" y="649"/>
                </a:lnTo>
                <a:cubicBezTo>
                  <a:pt x="10" y="734"/>
                  <a:pt x="10" y="820"/>
                  <a:pt x="5" y="905"/>
                </a:cubicBezTo>
                <a:cubicBezTo>
                  <a:pt x="1" y="995"/>
                  <a:pt x="1" y="1090"/>
                  <a:pt x="1" y="1188"/>
                </a:cubicBezTo>
                <a:lnTo>
                  <a:pt x="1" y="1256"/>
                </a:lnTo>
                <a:cubicBezTo>
                  <a:pt x="1" y="1341"/>
                  <a:pt x="10" y="1431"/>
                  <a:pt x="14" y="1517"/>
                </a:cubicBezTo>
                <a:lnTo>
                  <a:pt x="19" y="1584"/>
                </a:lnTo>
                <a:cubicBezTo>
                  <a:pt x="32" y="1778"/>
                  <a:pt x="37" y="1994"/>
                  <a:pt x="28" y="2259"/>
                </a:cubicBezTo>
                <a:lnTo>
                  <a:pt x="23" y="2372"/>
                </a:lnTo>
                <a:cubicBezTo>
                  <a:pt x="19" y="2444"/>
                  <a:pt x="19" y="2520"/>
                  <a:pt x="19" y="2597"/>
                </a:cubicBezTo>
                <a:lnTo>
                  <a:pt x="19" y="2691"/>
                </a:lnTo>
                <a:lnTo>
                  <a:pt x="19" y="2785"/>
                </a:lnTo>
                <a:cubicBezTo>
                  <a:pt x="19" y="2844"/>
                  <a:pt x="19" y="2902"/>
                  <a:pt x="19" y="2961"/>
                </a:cubicBezTo>
                <a:cubicBezTo>
                  <a:pt x="23" y="3019"/>
                  <a:pt x="19" y="3078"/>
                  <a:pt x="19" y="3136"/>
                </a:cubicBezTo>
                <a:lnTo>
                  <a:pt x="19" y="3334"/>
                </a:lnTo>
                <a:cubicBezTo>
                  <a:pt x="23" y="3460"/>
                  <a:pt x="19" y="3586"/>
                  <a:pt x="19" y="3681"/>
                </a:cubicBezTo>
                <a:cubicBezTo>
                  <a:pt x="19" y="3739"/>
                  <a:pt x="14" y="3793"/>
                  <a:pt x="14" y="3847"/>
                </a:cubicBezTo>
                <a:cubicBezTo>
                  <a:pt x="10" y="3901"/>
                  <a:pt x="10" y="3955"/>
                  <a:pt x="14" y="4014"/>
                </a:cubicBezTo>
                <a:lnTo>
                  <a:pt x="14" y="4207"/>
                </a:lnTo>
                <a:lnTo>
                  <a:pt x="14" y="4221"/>
                </a:lnTo>
                <a:lnTo>
                  <a:pt x="14" y="4243"/>
                </a:lnTo>
                <a:cubicBezTo>
                  <a:pt x="14" y="4293"/>
                  <a:pt x="46" y="4342"/>
                  <a:pt x="86" y="4364"/>
                </a:cubicBezTo>
                <a:cubicBezTo>
                  <a:pt x="127" y="4387"/>
                  <a:pt x="167" y="4396"/>
                  <a:pt x="212" y="4396"/>
                </a:cubicBezTo>
                <a:lnTo>
                  <a:pt x="298" y="4405"/>
                </a:lnTo>
                <a:cubicBezTo>
                  <a:pt x="338" y="4414"/>
                  <a:pt x="379" y="4414"/>
                  <a:pt x="424" y="4418"/>
                </a:cubicBezTo>
                <a:lnTo>
                  <a:pt x="437" y="4418"/>
                </a:lnTo>
                <a:cubicBezTo>
                  <a:pt x="478" y="4414"/>
                  <a:pt x="518" y="4409"/>
                  <a:pt x="559" y="4400"/>
                </a:cubicBezTo>
                <a:lnTo>
                  <a:pt x="577" y="4400"/>
                </a:lnTo>
                <a:cubicBezTo>
                  <a:pt x="613" y="4396"/>
                  <a:pt x="644" y="4396"/>
                  <a:pt x="680" y="4396"/>
                </a:cubicBezTo>
                <a:lnTo>
                  <a:pt x="734" y="4396"/>
                </a:lnTo>
                <a:cubicBezTo>
                  <a:pt x="765" y="4396"/>
                  <a:pt x="797" y="4391"/>
                  <a:pt x="828" y="4387"/>
                </a:cubicBezTo>
                <a:lnTo>
                  <a:pt x="891" y="4382"/>
                </a:lnTo>
                <a:lnTo>
                  <a:pt x="1049" y="4382"/>
                </a:lnTo>
                <a:lnTo>
                  <a:pt x="1071" y="4387"/>
                </a:lnTo>
                <a:cubicBezTo>
                  <a:pt x="1089" y="4391"/>
                  <a:pt x="1103" y="4396"/>
                  <a:pt x="1121" y="4396"/>
                </a:cubicBezTo>
                <a:cubicBezTo>
                  <a:pt x="1152" y="4396"/>
                  <a:pt x="1184" y="4382"/>
                  <a:pt x="1206" y="4360"/>
                </a:cubicBezTo>
                <a:cubicBezTo>
                  <a:pt x="1233" y="4329"/>
                  <a:pt x="1251" y="4284"/>
                  <a:pt x="1251" y="4239"/>
                </a:cubicBezTo>
                <a:cubicBezTo>
                  <a:pt x="1251" y="4207"/>
                  <a:pt x="1256" y="4176"/>
                  <a:pt x="1256" y="4140"/>
                </a:cubicBezTo>
                <a:cubicBezTo>
                  <a:pt x="1256" y="4068"/>
                  <a:pt x="1251" y="3991"/>
                  <a:pt x="1247" y="3915"/>
                </a:cubicBezTo>
                <a:cubicBezTo>
                  <a:pt x="1247" y="3874"/>
                  <a:pt x="1242" y="3834"/>
                  <a:pt x="1238" y="3793"/>
                </a:cubicBezTo>
                <a:lnTo>
                  <a:pt x="1233" y="3730"/>
                </a:lnTo>
                <a:cubicBezTo>
                  <a:pt x="1233" y="3694"/>
                  <a:pt x="1229" y="3663"/>
                  <a:pt x="1229" y="3627"/>
                </a:cubicBezTo>
                <a:lnTo>
                  <a:pt x="1229" y="3492"/>
                </a:lnTo>
                <a:lnTo>
                  <a:pt x="1229" y="3406"/>
                </a:lnTo>
                <a:cubicBezTo>
                  <a:pt x="1229" y="3303"/>
                  <a:pt x="1229" y="3204"/>
                  <a:pt x="1238" y="3100"/>
                </a:cubicBezTo>
                <a:cubicBezTo>
                  <a:pt x="1238" y="3051"/>
                  <a:pt x="1242" y="3006"/>
                  <a:pt x="1247" y="2956"/>
                </a:cubicBezTo>
                <a:cubicBezTo>
                  <a:pt x="1251" y="2889"/>
                  <a:pt x="1256" y="2817"/>
                  <a:pt x="1256" y="2749"/>
                </a:cubicBezTo>
                <a:cubicBezTo>
                  <a:pt x="1260" y="2669"/>
                  <a:pt x="1260" y="2588"/>
                  <a:pt x="1260" y="2507"/>
                </a:cubicBezTo>
                <a:lnTo>
                  <a:pt x="1260" y="2426"/>
                </a:lnTo>
                <a:cubicBezTo>
                  <a:pt x="1260" y="2331"/>
                  <a:pt x="1256" y="2237"/>
                  <a:pt x="1247" y="2147"/>
                </a:cubicBezTo>
                <a:lnTo>
                  <a:pt x="1247" y="2111"/>
                </a:lnTo>
                <a:cubicBezTo>
                  <a:pt x="1242" y="1998"/>
                  <a:pt x="1233" y="1877"/>
                  <a:pt x="1233" y="1760"/>
                </a:cubicBezTo>
                <a:cubicBezTo>
                  <a:pt x="1238" y="1692"/>
                  <a:pt x="1242" y="1629"/>
                  <a:pt x="1251" y="1562"/>
                </a:cubicBezTo>
                <a:cubicBezTo>
                  <a:pt x="1256" y="1508"/>
                  <a:pt x="1260" y="1454"/>
                  <a:pt x="1265" y="1400"/>
                </a:cubicBezTo>
                <a:lnTo>
                  <a:pt x="1269" y="1314"/>
                </a:lnTo>
                <a:cubicBezTo>
                  <a:pt x="1274" y="1229"/>
                  <a:pt x="1274" y="1143"/>
                  <a:pt x="1274" y="1058"/>
                </a:cubicBezTo>
                <a:cubicBezTo>
                  <a:pt x="1274" y="923"/>
                  <a:pt x="1269" y="788"/>
                  <a:pt x="1265" y="658"/>
                </a:cubicBezTo>
                <a:cubicBezTo>
                  <a:pt x="1260" y="568"/>
                  <a:pt x="1256" y="478"/>
                  <a:pt x="1251" y="392"/>
                </a:cubicBezTo>
                <a:lnTo>
                  <a:pt x="1251" y="334"/>
                </a:lnTo>
                <a:cubicBezTo>
                  <a:pt x="1251" y="289"/>
                  <a:pt x="1251" y="244"/>
                  <a:pt x="1247" y="199"/>
                </a:cubicBezTo>
                <a:cubicBezTo>
                  <a:pt x="1260" y="181"/>
                  <a:pt x="1269" y="158"/>
                  <a:pt x="1265" y="136"/>
                </a:cubicBezTo>
                <a:cubicBezTo>
                  <a:pt x="1269" y="73"/>
                  <a:pt x="1220" y="23"/>
                  <a:pt x="1157" y="23"/>
                </a:cubicBezTo>
                <a:lnTo>
                  <a:pt x="977" y="23"/>
                </a:lnTo>
                <a:cubicBezTo>
                  <a:pt x="936" y="23"/>
                  <a:pt x="900" y="23"/>
                  <a:pt x="864" y="19"/>
                </a:cubicBezTo>
                <a:lnTo>
                  <a:pt x="662" y="19"/>
                </a:lnTo>
                <a:cubicBezTo>
                  <a:pt x="617" y="19"/>
                  <a:pt x="572" y="14"/>
                  <a:pt x="527" y="14"/>
                </a:cubicBezTo>
                <a:lnTo>
                  <a:pt x="500" y="14"/>
                </a:lnTo>
                <a:cubicBezTo>
                  <a:pt x="419" y="10"/>
                  <a:pt x="343" y="5"/>
                  <a:pt x="262" y="5"/>
                </a:cubicBezTo>
                <a:lnTo>
                  <a:pt x="262"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3" name="Google Shape;2138;p36">
            <a:extLst>
              <a:ext uri="{FF2B5EF4-FFF2-40B4-BE49-F238E27FC236}">
                <a16:creationId xmlns:a16="http://schemas.microsoft.com/office/drawing/2014/main" id="{7E10435C-508B-42FD-A0F9-522BB365123D}"/>
              </a:ext>
            </a:extLst>
          </p:cNvPr>
          <p:cNvSpPr/>
          <p:nvPr/>
        </p:nvSpPr>
        <p:spPr>
          <a:xfrm>
            <a:off x="15367347" y="6297297"/>
            <a:ext cx="248235" cy="829195"/>
          </a:xfrm>
          <a:custGeom>
            <a:avLst/>
            <a:gdLst/>
            <a:ahLst/>
            <a:cxnLst/>
            <a:rect l="l" t="t" r="r" b="b"/>
            <a:pathLst>
              <a:path w="1328" h="4436" extrusionOk="0">
                <a:moveTo>
                  <a:pt x="554" y="0"/>
                </a:moveTo>
                <a:lnTo>
                  <a:pt x="532" y="5"/>
                </a:lnTo>
                <a:lnTo>
                  <a:pt x="473" y="5"/>
                </a:lnTo>
                <a:cubicBezTo>
                  <a:pt x="406" y="5"/>
                  <a:pt x="343" y="5"/>
                  <a:pt x="275" y="14"/>
                </a:cubicBezTo>
                <a:lnTo>
                  <a:pt x="248" y="14"/>
                </a:lnTo>
                <a:lnTo>
                  <a:pt x="199" y="18"/>
                </a:lnTo>
                <a:lnTo>
                  <a:pt x="167" y="18"/>
                </a:lnTo>
                <a:cubicBezTo>
                  <a:pt x="154" y="18"/>
                  <a:pt x="140" y="18"/>
                  <a:pt x="127" y="23"/>
                </a:cubicBezTo>
                <a:cubicBezTo>
                  <a:pt x="104" y="27"/>
                  <a:pt x="86" y="41"/>
                  <a:pt x="68" y="59"/>
                </a:cubicBezTo>
                <a:cubicBezTo>
                  <a:pt x="46" y="81"/>
                  <a:pt x="28" y="117"/>
                  <a:pt x="23" y="149"/>
                </a:cubicBezTo>
                <a:cubicBezTo>
                  <a:pt x="10" y="212"/>
                  <a:pt x="5" y="279"/>
                  <a:pt x="10" y="342"/>
                </a:cubicBezTo>
                <a:cubicBezTo>
                  <a:pt x="10" y="392"/>
                  <a:pt x="14" y="441"/>
                  <a:pt x="19" y="491"/>
                </a:cubicBezTo>
                <a:cubicBezTo>
                  <a:pt x="19" y="513"/>
                  <a:pt x="19" y="540"/>
                  <a:pt x="19" y="563"/>
                </a:cubicBezTo>
                <a:cubicBezTo>
                  <a:pt x="23" y="590"/>
                  <a:pt x="19" y="608"/>
                  <a:pt x="19" y="630"/>
                </a:cubicBezTo>
                <a:cubicBezTo>
                  <a:pt x="19" y="675"/>
                  <a:pt x="23" y="716"/>
                  <a:pt x="23" y="761"/>
                </a:cubicBezTo>
                <a:lnTo>
                  <a:pt x="23" y="860"/>
                </a:lnTo>
                <a:lnTo>
                  <a:pt x="23" y="936"/>
                </a:lnTo>
                <a:lnTo>
                  <a:pt x="23" y="1107"/>
                </a:lnTo>
                <a:lnTo>
                  <a:pt x="23" y="1282"/>
                </a:lnTo>
                <a:lnTo>
                  <a:pt x="23" y="1453"/>
                </a:lnTo>
                <a:lnTo>
                  <a:pt x="23" y="1777"/>
                </a:lnTo>
                <a:cubicBezTo>
                  <a:pt x="23" y="1885"/>
                  <a:pt x="19" y="1980"/>
                  <a:pt x="14" y="2083"/>
                </a:cubicBezTo>
                <a:lnTo>
                  <a:pt x="14" y="2151"/>
                </a:lnTo>
                <a:cubicBezTo>
                  <a:pt x="10" y="2259"/>
                  <a:pt x="10" y="2371"/>
                  <a:pt x="10" y="2479"/>
                </a:cubicBezTo>
                <a:lnTo>
                  <a:pt x="10" y="2529"/>
                </a:lnTo>
                <a:lnTo>
                  <a:pt x="10" y="2565"/>
                </a:lnTo>
                <a:lnTo>
                  <a:pt x="10" y="2601"/>
                </a:lnTo>
                <a:lnTo>
                  <a:pt x="10" y="2650"/>
                </a:lnTo>
                <a:cubicBezTo>
                  <a:pt x="10" y="2713"/>
                  <a:pt x="5" y="2771"/>
                  <a:pt x="5" y="2830"/>
                </a:cubicBezTo>
                <a:lnTo>
                  <a:pt x="5" y="2924"/>
                </a:lnTo>
                <a:lnTo>
                  <a:pt x="5" y="3001"/>
                </a:lnTo>
                <a:lnTo>
                  <a:pt x="5" y="3118"/>
                </a:lnTo>
                <a:lnTo>
                  <a:pt x="5" y="3194"/>
                </a:lnTo>
                <a:lnTo>
                  <a:pt x="5" y="3289"/>
                </a:lnTo>
                <a:lnTo>
                  <a:pt x="5" y="3374"/>
                </a:lnTo>
                <a:cubicBezTo>
                  <a:pt x="5" y="3428"/>
                  <a:pt x="5" y="3487"/>
                  <a:pt x="1" y="3541"/>
                </a:cubicBezTo>
                <a:lnTo>
                  <a:pt x="1" y="3770"/>
                </a:lnTo>
                <a:lnTo>
                  <a:pt x="1" y="3865"/>
                </a:lnTo>
                <a:cubicBezTo>
                  <a:pt x="1" y="3887"/>
                  <a:pt x="1" y="3910"/>
                  <a:pt x="1" y="3932"/>
                </a:cubicBezTo>
                <a:cubicBezTo>
                  <a:pt x="5" y="3964"/>
                  <a:pt x="14" y="4000"/>
                  <a:pt x="32" y="4027"/>
                </a:cubicBezTo>
                <a:cubicBezTo>
                  <a:pt x="37" y="4031"/>
                  <a:pt x="41" y="4040"/>
                  <a:pt x="46" y="4045"/>
                </a:cubicBezTo>
                <a:lnTo>
                  <a:pt x="59" y="4058"/>
                </a:lnTo>
                <a:lnTo>
                  <a:pt x="77" y="4085"/>
                </a:lnTo>
                <a:cubicBezTo>
                  <a:pt x="91" y="4108"/>
                  <a:pt x="109" y="4130"/>
                  <a:pt x="122" y="4148"/>
                </a:cubicBezTo>
                <a:cubicBezTo>
                  <a:pt x="145" y="4171"/>
                  <a:pt x="163" y="4189"/>
                  <a:pt x="190" y="4202"/>
                </a:cubicBezTo>
                <a:cubicBezTo>
                  <a:pt x="212" y="4220"/>
                  <a:pt x="230" y="4238"/>
                  <a:pt x="248" y="4261"/>
                </a:cubicBezTo>
                <a:lnTo>
                  <a:pt x="266" y="4283"/>
                </a:lnTo>
                <a:cubicBezTo>
                  <a:pt x="275" y="4297"/>
                  <a:pt x="284" y="4310"/>
                  <a:pt x="298" y="4324"/>
                </a:cubicBezTo>
                <a:cubicBezTo>
                  <a:pt x="325" y="4346"/>
                  <a:pt x="356" y="4364"/>
                  <a:pt x="392" y="4373"/>
                </a:cubicBezTo>
                <a:cubicBezTo>
                  <a:pt x="428" y="4382"/>
                  <a:pt x="464" y="4391"/>
                  <a:pt x="505" y="4391"/>
                </a:cubicBezTo>
                <a:lnTo>
                  <a:pt x="523" y="4391"/>
                </a:lnTo>
                <a:cubicBezTo>
                  <a:pt x="568" y="4395"/>
                  <a:pt x="612" y="4400"/>
                  <a:pt x="653" y="4404"/>
                </a:cubicBezTo>
                <a:cubicBezTo>
                  <a:pt x="680" y="4404"/>
                  <a:pt x="711" y="4409"/>
                  <a:pt x="734" y="4409"/>
                </a:cubicBezTo>
                <a:lnTo>
                  <a:pt x="963" y="4409"/>
                </a:lnTo>
                <a:cubicBezTo>
                  <a:pt x="986" y="4418"/>
                  <a:pt x="1008" y="4422"/>
                  <a:pt x="1031" y="4431"/>
                </a:cubicBezTo>
                <a:cubicBezTo>
                  <a:pt x="1049" y="4431"/>
                  <a:pt x="1062" y="4436"/>
                  <a:pt x="1080" y="4436"/>
                </a:cubicBezTo>
                <a:cubicBezTo>
                  <a:pt x="1094" y="4436"/>
                  <a:pt x="1103" y="4431"/>
                  <a:pt x="1116" y="4431"/>
                </a:cubicBezTo>
                <a:cubicBezTo>
                  <a:pt x="1152" y="4418"/>
                  <a:pt x="1184" y="4395"/>
                  <a:pt x="1202" y="4364"/>
                </a:cubicBezTo>
                <a:cubicBezTo>
                  <a:pt x="1220" y="4328"/>
                  <a:pt x="1229" y="4288"/>
                  <a:pt x="1233" y="4247"/>
                </a:cubicBezTo>
                <a:cubicBezTo>
                  <a:pt x="1238" y="4211"/>
                  <a:pt x="1238" y="4171"/>
                  <a:pt x="1238" y="4135"/>
                </a:cubicBezTo>
                <a:cubicBezTo>
                  <a:pt x="1238" y="4108"/>
                  <a:pt x="1238" y="4081"/>
                  <a:pt x="1242" y="4049"/>
                </a:cubicBezTo>
                <a:cubicBezTo>
                  <a:pt x="1247" y="3995"/>
                  <a:pt x="1247" y="3937"/>
                  <a:pt x="1242" y="3878"/>
                </a:cubicBezTo>
                <a:cubicBezTo>
                  <a:pt x="1242" y="3860"/>
                  <a:pt x="1238" y="3847"/>
                  <a:pt x="1238" y="3829"/>
                </a:cubicBezTo>
                <a:cubicBezTo>
                  <a:pt x="1238" y="3806"/>
                  <a:pt x="1242" y="3784"/>
                  <a:pt x="1242" y="3757"/>
                </a:cubicBezTo>
                <a:lnTo>
                  <a:pt x="1242" y="3734"/>
                </a:lnTo>
                <a:lnTo>
                  <a:pt x="1247" y="3698"/>
                </a:lnTo>
                <a:lnTo>
                  <a:pt x="1256" y="3631"/>
                </a:lnTo>
                <a:cubicBezTo>
                  <a:pt x="1260" y="3572"/>
                  <a:pt x="1260" y="3509"/>
                  <a:pt x="1265" y="3446"/>
                </a:cubicBezTo>
                <a:lnTo>
                  <a:pt x="1265" y="3082"/>
                </a:lnTo>
                <a:cubicBezTo>
                  <a:pt x="1265" y="2960"/>
                  <a:pt x="1256" y="2843"/>
                  <a:pt x="1247" y="2727"/>
                </a:cubicBezTo>
                <a:cubicBezTo>
                  <a:pt x="1242" y="2619"/>
                  <a:pt x="1242" y="2511"/>
                  <a:pt x="1247" y="2398"/>
                </a:cubicBezTo>
                <a:lnTo>
                  <a:pt x="1251" y="2317"/>
                </a:lnTo>
                <a:cubicBezTo>
                  <a:pt x="1251" y="2232"/>
                  <a:pt x="1256" y="2146"/>
                  <a:pt x="1256" y="2065"/>
                </a:cubicBezTo>
                <a:lnTo>
                  <a:pt x="1256" y="2016"/>
                </a:lnTo>
                <a:lnTo>
                  <a:pt x="1256" y="1903"/>
                </a:lnTo>
                <a:cubicBezTo>
                  <a:pt x="1260" y="1854"/>
                  <a:pt x="1260" y="1804"/>
                  <a:pt x="1260" y="1750"/>
                </a:cubicBezTo>
                <a:lnTo>
                  <a:pt x="1260" y="1728"/>
                </a:lnTo>
                <a:lnTo>
                  <a:pt x="1260" y="1557"/>
                </a:lnTo>
                <a:lnTo>
                  <a:pt x="1260" y="1408"/>
                </a:lnTo>
                <a:lnTo>
                  <a:pt x="1260" y="1251"/>
                </a:lnTo>
                <a:cubicBezTo>
                  <a:pt x="1260" y="1201"/>
                  <a:pt x="1260" y="1156"/>
                  <a:pt x="1265" y="1107"/>
                </a:cubicBezTo>
                <a:lnTo>
                  <a:pt x="1265" y="1071"/>
                </a:lnTo>
                <a:cubicBezTo>
                  <a:pt x="1269" y="1004"/>
                  <a:pt x="1265" y="941"/>
                  <a:pt x="1265" y="878"/>
                </a:cubicBezTo>
                <a:lnTo>
                  <a:pt x="1265" y="815"/>
                </a:lnTo>
                <a:cubicBezTo>
                  <a:pt x="1265" y="738"/>
                  <a:pt x="1269" y="666"/>
                  <a:pt x="1274" y="590"/>
                </a:cubicBezTo>
                <a:cubicBezTo>
                  <a:pt x="1278" y="558"/>
                  <a:pt x="1278" y="527"/>
                  <a:pt x="1278" y="495"/>
                </a:cubicBezTo>
                <a:cubicBezTo>
                  <a:pt x="1278" y="477"/>
                  <a:pt x="1274" y="464"/>
                  <a:pt x="1274" y="446"/>
                </a:cubicBezTo>
                <a:lnTo>
                  <a:pt x="1269" y="405"/>
                </a:lnTo>
                <a:lnTo>
                  <a:pt x="1269" y="351"/>
                </a:lnTo>
                <a:cubicBezTo>
                  <a:pt x="1269" y="306"/>
                  <a:pt x="1265" y="266"/>
                  <a:pt x="1256" y="225"/>
                </a:cubicBezTo>
                <a:cubicBezTo>
                  <a:pt x="1305" y="198"/>
                  <a:pt x="1328" y="140"/>
                  <a:pt x="1296" y="90"/>
                </a:cubicBezTo>
                <a:cubicBezTo>
                  <a:pt x="1287" y="68"/>
                  <a:pt x="1265" y="54"/>
                  <a:pt x="1242" y="45"/>
                </a:cubicBezTo>
                <a:cubicBezTo>
                  <a:pt x="1215" y="41"/>
                  <a:pt x="1193" y="41"/>
                  <a:pt x="1170" y="36"/>
                </a:cubicBezTo>
                <a:lnTo>
                  <a:pt x="1134" y="36"/>
                </a:lnTo>
                <a:cubicBezTo>
                  <a:pt x="1132" y="34"/>
                  <a:pt x="1129" y="33"/>
                  <a:pt x="1125" y="33"/>
                </a:cubicBezTo>
                <a:cubicBezTo>
                  <a:pt x="1122" y="33"/>
                  <a:pt x="1119" y="34"/>
                  <a:pt x="1116" y="36"/>
                </a:cubicBezTo>
                <a:cubicBezTo>
                  <a:pt x="1008" y="18"/>
                  <a:pt x="900" y="9"/>
                  <a:pt x="792" y="9"/>
                </a:cubicBezTo>
                <a:cubicBezTo>
                  <a:pt x="770" y="9"/>
                  <a:pt x="752" y="9"/>
                  <a:pt x="729" y="5"/>
                </a:cubicBezTo>
                <a:lnTo>
                  <a:pt x="653" y="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4" name="Google Shape;2139;p36">
            <a:extLst>
              <a:ext uri="{FF2B5EF4-FFF2-40B4-BE49-F238E27FC236}">
                <a16:creationId xmlns:a16="http://schemas.microsoft.com/office/drawing/2014/main" id="{21ED3DA1-57C2-4452-8E8D-769220124DEC}"/>
              </a:ext>
            </a:extLst>
          </p:cNvPr>
          <p:cNvSpPr/>
          <p:nvPr/>
        </p:nvSpPr>
        <p:spPr>
          <a:xfrm>
            <a:off x="13693069" y="4518714"/>
            <a:ext cx="291227" cy="310294"/>
          </a:xfrm>
          <a:custGeom>
            <a:avLst/>
            <a:gdLst/>
            <a:ahLst/>
            <a:cxnLst/>
            <a:rect l="l" t="t" r="r" b="b"/>
            <a:pathLst>
              <a:path w="1558" h="1660" extrusionOk="0">
                <a:moveTo>
                  <a:pt x="167" y="1"/>
                </a:moveTo>
                <a:cubicBezTo>
                  <a:pt x="158" y="14"/>
                  <a:pt x="145" y="28"/>
                  <a:pt x="131" y="46"/>
                </a:cubicBezTo>
                <a:lnTo>
                  <a:pt x="127" y="46"/>
                </a:lnTo>
                <a:lnTo>
                  <a:pt x="118" y="59"/>
                </a:lnTo>
                <a:cubicBezTo>
                  <a:pt x="109" y="104"/>
                  <a:pt x="100" y="149"/>
                  <a:pt x="95" y="199"/>
                </a:cubicBezTo>
                <a:cubicBezTo>
                  <a:pt x="91" y="226"/>
                  <a:pt x="86" y="253"/>
                  <a:pt x="82" y="280"/>
                </a:cubicBezTo>
                <a:cubicBezTo>
                  <a:pt x="82" y="289"/>
                  <a:pt x="82" y="298"/>
                  <a:pt x="82" y="311"/>
                </a:cubicBezTo>
                <a:cubicBezTo>
                  <a:pt x="73" y="307"/>
                  <a:pt x="68" y="307"/>
                  <a:pt x="64" y="307"/>
                </a:cubicBezTo>
                <a:cubicBezTo>
                  <a:pt x="37" y="307"/>
                  <a:pt x="10" y="329"/>
                  <a:pt x="10" y="356"/>
                </a:cubicBezTo>
                <a:cubicBezTo>
                  <a:pt x="10" y="392"/>
                  <a:pt x="5" y="428"/>
                  <a:pt x="1" y="464"/>
                </a:cubicBezTo>
                <a:cubicBezTo>
                  <a:pt x="1" y="496"/>
                  <a:pt x="1" y="527"/>
                  <a:pt x="5" y="559"/>
                </a:cubicBezTo>
                <a:cubicBezTo>
                  <a:pt x="5" y="581"/>
                  <a:pt x="10" y="599"/>
                  <a:pt x="14" y="617"/>
                </a:cubicBezTo>
                <a:cubicBezTo>
                  <a:pt x="14" y="635"/>
                  <a:pt x="14" y="658"/>
                  <a:pt x="19" y="676"/>
                </a:cubicBezTo>
                <a:cubicBezTo>
                  <a:pt x="28" y="721"/>
                  <a:pt x="41" y="761"/>
                  <a:pt x="59" y="802"/>
                </a:cubicBezTo>
                <a:cubicBezTo>
                  <a:pt x="77" y="842"/>
                  <a:pt x="91" y="883"/>
                  <a:pt x="109" y="923"/>
                </a:cubicBezTo>
                <a:cubicBezTo>
                  <a:pt x="131" y="963"/>
                  <a:pt x="154" y="1008"/>
                  <a:pt x="172" y="1049"/>
                </a:cubicBezTo>
                <a:cubicBezTo>
                  <a:pt x="194" y="1098"/>
                  <a:pt x="221" y="1143"/>
                  <a:pt x="248" y="1188"/>
                </a:cubicBezTo>
                <a:cubicBezTo>
                  <a:pt x="275" y="1229"/>
                  <a:pt x="307" y="1269"/>
                  <a:pt x="338" y="1310"/>
                </a:cubicBezTo>
                <a:cubicBezTo>
                  <a:pt x="379" y="1350"/>
                  <a:pt x="419" y="1386"/>
                  <a:pt x="464" y="1427"/>
                </a:cubicBezTo>
                <a:cubicBezTo>
                  <a:pt x="523" y="1476"/>
                  <a:pt x="586" y="1521"/>
                  <a:pt x="653" y="1557"/>
                </a:cubicBezTo>
                <a:cubicBezTo>
                  <a:pt x="698" y="1584"/>
                  <a:pt x="743" y="1602"/>
                  <a:pt x="793" y="1620"/>
                </a:cubicBezTo>
                <a:cubicBezTo>
                  <a:pt x="806" y="1616"/>
                  <a:pt x="820" y="1611"/>
                  <a:pt x="838" y="1611"/>
                </a:cubicBezTo>
                <a:cubicBezTo>
                  <a:pt x="851" y="1611"/>
                  <a:pt x="865" y="1616"/>
                  <a:pt x="878" y="1625"/>
                </a:cubicBezTo>
                <a:cubicBezTo>
                  <a:pt x="896" y="1634"/>
                  <a:pt x="910" y="1647"/>
                  <a:pt x="928" y="1656"/>
                </a:cubicBezTo>
                <a:lnTo>
                  <a:pt x="932" y="1656"/>
                </a:lnTo>
                <a:cubicBezTo>
                  <a:pt x="957" y="1659"/>
                  <a:pt x="982" y="1660"/>
                  <a:pt x="1006" y="1660"/>
                </a:cubicBezTo>
                <a:cubicBezTo>
                  <a:pt x="1031" y="1660"/>
                  <a:pt x="1056" y="1659"/>
                  <a:pt x="1081" y="1656"/>
                </a:cubicBezTo>
                <a:cubicBezTo>
                  <a:pt x="1112" y="1647"/>
                  <a:pt x="1148" y="1643"/>
                  <a:pt x="1180" y="1634"/>
                </a:cubicBezTo>
                <a:cubicBezTo>
                  <a:pt x="1202" y="1625"/>
                  <a:pt x="1225" y="1620"/>
                  <a:pt x="1247" y="1611"/>
                </a:cubicBezTo>
                <a:lnTo>
                  <a:pt x="1261" y="1598"/>
                </a:lnTo>
                <a:cubicBezTo>
                  <a:pt x="1288" y="1575"/>
                  <a:pt x="1319" y="1553"/>
                  <a:pt x="1346" y="1530"/>
                </a:cubicBezTo>
                <a:cubicBezTo>
                  <a:pt x="1369" y="1517"/>
                  <a:pt x="1391" y="1503"/>
                  <a:pt x="1418" y="1485"/>
                </a:cubicBezTo>
                <a:cubicBezTo>
                  <a:pt x="1436" y="1472"/>
                  <a:pt x="1459" y="1463"/>
                  <a:pt x="1481" y="1454"/>
                </a:cubicBezTo>
                <a:lnTo>
                  <a:pt x="1490" y="1449"/>
                </a:lnTo>
                <a:lnTo>
                  <a:pt x="1495" y="1440"/>
                </a:lnTo>
                <a:cubicBezTo>
                  <a:pt x="1535" y="1422"/>
                  <a:pt x="1557" y="1382"/>
                  <a:pt x="1553" y="1337"/>
                </a:cubicBezTo>
                <a:cubicBezTo>
                  <a:pt x="1548" y="1323"/>
                  <a:pt x="1544" y="1310"/>
                  <a:pt x="1531" y="1301"/>
                </a:cubicBezTo>
                <a:cubicBezTo>
                  <a:pt x="1517" y="1283"/>
                  <a:pt x="1495" y="1269"/>
                  <a:pt x="1472" y="1269"/>
                </a:cubicBezTo>
                <a:cubicBezTo>
                  <a:pt x="1454" y="1269"/>
                  <a:pt x="1436" y="1269"/>
                  <a:pt x="1423" y="1278"/>
                </a:cubicBezTo>
                <a:lnTo>
                  <a:pt x="1405" y="1283"/>
                </a:lnTo>
                <a:cubicBezTo>
                  <a:pt x="1369" y="1296"/>
                  <a:pt x="1333" y="1305"/>
                  <a:pt x="1297" y="1314"/>
                </a:cubicBezTo>
                <a:cubicBezTo>
                  <a:pt x="1274" y="1323"/>
                  <a:pt x="1252" y="1328"/>
                  <a:pt x="1229" y="1337"/>
                </a:cubicBezTo>
                <a:cubicBezTo>
                  <a:pt x="1198" y="1341"/>
                  <a:pt x="1171" y="1346"/>
                  <a:pt x="1139" y="1346"/>
                </a:cubicBezTo>
                <a:cubicBezTo>
                  <a:pt x="1114" y="1348"/>
                  <a:pt x="1091" y="1349"/>
                  <a:pt x="1067" y="1349"/>
                </a:cubicBezTo>
                <a:cubicBezTo>
                  <a:pt x="1044" y="1349"/>
                  <a:pt x="1020" y="1348"/>
                  <a:pt x="995" y="1346"/>
                </a:cubicBezTo>
                <a:cubicBezTo>
                  <a:pt x="973" y="1346"/>
                  <a:pt x="950" y="1341"/>
                  <a:pt x="923" y="1337"/>
                </a:cubicBezTo>
                <a:cubicBezTo>
                  <a:pt x="901" y="1337"/>
                  <a:pt x="878" y="1332"/>
                  <a:pt x="856" y="1328"/>
                </a:cubicBezTo>
                <a:cubicBezTo>
                  <a:pt x="820" y="1319"/>
                  <a:pt x="784" y="1310"/>
                  <a:pt x="752" y="1296"/>
                </a:cubicBezTo>
                <a:cubicBezTo>
                  <a:pt x="725" y="1283"/>
                  <a:pt x="698" y="1274"/>
                  <a:pt x="667" y="1260"/>
                </a:cubicBezTo>
                <a:cubicBezTo>
                  <a:pt x="608" y="1224"/>
                  <a:pt x="550" y="1179"/>
                  <a:pt x="500" y="1130"/>
                </a:cubicBezTo>
                <a:lnTo>
                  <a:pt x="500" y="1130"/>
                </a:lnTo>
                <a:lnTo>
                  <a:pt x="514" y="1143"/>
                </a:lnTo>
                <a:cubicBezTo>
                  <a:pt x="482" y="1112"/>
                  <a:pt x="451" y="1085"/>
                  <a:pt x="424" y="1053"/>
                </a:cubicBezTo>
                <a:cubicBezTo>
                  <a:pt x="392" y="1017"/>
                  <a:pt x="365" y="986"/>
                  <a:pt x="338" y="950"/>
                </a:cubicBezTo>
                <a:lnTo>
                  <a:pt x="338" y="950"/>
                </a:lnTo>
                <a:lnTo>
                  <a:pt x="347" y="959"/>
                </a:lnTo>
                <a:cubicBezTo>
                  <a:pt x="316" y="909"/>
                  <a:pt x="289" y="860"/>
                  <a:pt x="262" y="806"/>
                </a:cubicBezTo>
                <a:cubicBezTo>
                  <a:pt x="235" y="757"/>
                  <a:pt x="217" y="707"/>
                  <a:pt x="199" y="658"/>
                </a:cubicBezTo>
                <a:cubicBezTo>
                  <a:pt x="167" y="572"/>
                  <a:pt x="149" y="482"/>
                  <a:pt x="145" y="392"/>
                </a:cubicBezTo>
                <a:lnTo>
                  <a:pt x="145" y="392"/>
                </a:lnTo>
                <a:cubicBezTo>
                  <a:pt x="145" y="341"/>
                  <a:pt x="145" y="290"/>
                  <a:pt x="154" y="239"/>
                </a:cubicBezTo>
                <a:cubicBezTo>
                  <a:pt x="158" y="176"/>
                  <a:pt x="172" y="118"/>
                  <a:pt x="181" y="59"/>
                </a:cubicBezTo>
                <a:cubicBezTo>
                  <a:pt x="181" y="59"/>
                  <a:pt x="181" y="64"/>
                  <a:pt x="181" y="68"/>
                </a:cubicBezTo>
                <a:cubicBezTo>
                  <a:pt x="181" y="59"/>
                  <a:pt x="185" y="50"/>
                  <a:pt x="190" y="41"/>
                </a:cubicBezTo>
                <a:cubicBezTo>
                  <a:pt x="194" y="23"/>
                  <a:pt x="185" y="5"/>
                  <a:pt x="167"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5" name="Google Shape;2140;p36">
            <a:extLst>
              <a:ext uri="{FF2B5EF4-FFF2-40B4-BE49-F238E27FC236}">
                <a16:creationId xmlns:a16="http://schemas.microsoft.com/office/drawing/2014/main" id="{2AA7C9A5-629B-440B-BB5A-0BD438304DBC}"/>
              </a:ext>
            </a:extLst>
          </p:cNvPr>
          <p:cNvSpPr/>
          <p:nvPr/>
        </p:nvSpPr>
        <p:spPr>
          <a:xfrm>
            <a:off x="13828028" y="4739099"/>
            <a:ext cx="906394" cy="319453"/>
          </a:xfrm>
          <a:custGeom>
            <a:avLst/>
            <a:gdLst/>
            <a:ahLst/>
            <a:cxnLst/>
            <a:rect l="l" t="t" r="r" b="b"/>
            <a:pathLst>
              <a:path w="4849" h="1709" extrusionOk="0">
                <a:moveTo>
                  <a:pt x="844" y="0"/>
                </a:moveTo>
                <a:cubicBezTo>
                  <a:pt x="795" y="5"/>
                  <a:pt x="746" y="18"/>
                  <a:pt x="701" y="41"/>
                </a:cubicBezTo>
                <a:lnTo>
                  <a:pt x="701" y="45"/>
                </a:lnTo>
                <a:lnTo>
                  <a:pt x="647" y="72"/>
                </a:lnTo>
                <a:lnTo>
                  <a:pt x="593" y="104"/>
                </a:lnTo>
                <a:cubicBezTo>
                  <a:pt x="552" y="126"/>
                  <a:pt x="516" y="153"/>
                  <a:pt x="476" y="176"/>
                </a:cubicBezTo>
                <a:cubicBezTo>
                  <a:pt x="435" y="198"/>
                  <a:pt x="390" y="221"/>
                  <a:pt x="345" y="239"/>
                </a:cubicBezTo>
                <a:cubicBezTo>
                  <a:pt x="309" y="257"/>
                  <a:pt x="269" y="266"/>
                  <a:pt x="228" y="275"/>
                </a:cubicBezTo>
                <a:lnTo>
                  <a:pt x="170" y="275"/>
                </a:lnTo>
                <a:cubicBezTo>
                  <a:pt x="129" y="270"/>
                  <a:pt x="89" y="261"/>
                  <a:pt x="48" y="252"/>
                </a:cubicBezTo>
                <a:cubicBezTo>
                  <a:pt x="47" y="252"/>
                  <a:pt x="45" y="252"/>
                  <a:pt x="44" y="252"/>
                </a:cubicBezTo>
                <a:cubicBezTo>
                  <a:pt x="11" y="252"/>
                  <a:pt x="0" y="302"/>
                  <a:pt x="35" y="315"/>
                </a:cubicBezTo>
                <a:cubicBezTo>
                  <a:pt x="87" y="326"/>
                  <a:pt x="141" y="334"/>
                  <a:pt x="197" y="334"/>
                </a:cubicBezTo>
                <a:cubicBezTo>
                  <a:pt x="209" y="334"/>
                  <a:pt x="221" y="334"/>
                  <a:pt x="233" y="333"/>
                </a:cubicBezTo>
                <a:lnTo>
                  <a:pt x="314" y="329"/>
                </a:lnTo>
                <a:cubicBezTo>
                  <a:pt x="341" y="324"/>
                  <a:pt x="363" y="320"/>
                  <a:pt x="390" y="315"/>
                </a:cubicBezTo>
                <a:cubicBezTo>
                  <a:pt x="426" y="306"/>
                  <a:pt x="467" y="297"/>
                  <a:pt x="507" y="284"/>
                </a:cubicBezTo>
                <a:cubicBezTo>
                  <a:pt x="543" y="275"/>
                  <a:pt x="575" y="257"/>
                  <a:pt x="611" y="243"/>
                </a:cubicBezTo>
                <a:lnTo>
                  <a:pt x="615" y="243"/>
                </a:lnTo>
                <a:lnTo>
                  <a:pt x="620" y="239"/>
                </a:lnTo>
                <a:lnTo>
                  <a:pt x="633" y="234"/>
                </a:lnTo>
                <a:lnTo>
                  <a:pt x="624" y="239"/>
                </a:lnTo>
                <a:lnTo>
                  <a:pt x="665" y="221"/>
                </a:lnTo>
                <a:lnTo>
                  <a:pt x="665" y="221"/>
                </a:lnTo>
                <a:lnTo>
                  <a:pt x="656" y="225"/>
                </a:lnTo>
                <a:cubicBezTo>
                  <a:pt x="674" y="216"/>
                  <a:pt x="696" y="207"/>
                  <a:pt x="714" y="198"/>
                </a:cubicBezTo>
                <a:cubicBezTo>
                  <a:pt x="750" y="185"/>
                  <a:pt x="791" y="171"/>
                  <a:pt x="826" y="162"/>
                </a:cubicBezTo>
                <a:lnTo>
                  <a:pt x="858" y="162"/>
                </a:lnTo>
                <a:cubicBezTo>
                  <a:pt x="867" y="167"/>
                  <a:pt x="876" y="171"/>
                  <a:pt x="885" y="180"/>
                </a:cubicBezTo>
                <a:cubicBezTo>
                  <a:pt x="912" y="198"/>
                  <a:pt x="939" y="225"/>
                  <a:pt x="961" y="248"/>
                </a:cubicBezTo>
                <a:cubicBezTo>
                  <a:pt x="952" y="270"/>
                  <a:pt x="952" y="293"/>
                  <a:pt x="961" y="315"/>
                </a:cubicBezTo>
                <a:cubicBezTo>
                  <a:pt x="970" y="329"/>
                  <a:pt x="979" y="347"/>
                  <a:pt x="993" y="360"/>
                </a:cubicBezTo>
                <a:cubicBezTo>
                  <a:pt x="1002" y="374"/>
                  <a:pt x="1024" y="396"/>
                  <a:pt x="1038" y="414"/>
                </a:cubicBezTo>
                <a:lnTo>
                  <a:pt x="1083" y="468"/>
                </a:lnTo>
                <a:cubicBezTo>
                  <a:pt x="1096" y="491"/>
                  <a:pt x="1114" y="513"/>
                  <a:pt x="1128" y="536"/>
                </a:cubicBezTo>
                <a:cubicBezTo>
                  <a:pt x="1164" y="585"/>
                  <a:pt x="1200" y="630"/>
                  <a:pt x="1231" y="675"/>
                </a:cubicBezTo>
                <a:cubicBezTo>
                  <a:pt x="1258" y="720"/>
                  <a:pt x="1290" y="761"/>
                  <a:pt x="1321" y="797"/>
                </a:cubicBezTo>
                <a:cubicBezTo>
                  <a:pt x="1362" y="837"/>
                  <a:pt x="1402" y="869"/>
                  <a:pt x="1438" y="909"/>
                </a:cubicBezTo>
                <a:cubicBezTo>
                  <a:pt x="1488" y="954"/>
                  <a:pt x="1533" y="995"/>
                  <a:pt x="1587" y="1031"/>
                </a:cubicBezTo>
                <a:cubicBezTo>
                  <a:pt x="1609" y="1044"/>
                  <a:pt x="1632" y="1062"/>
                  <a:pt x="1654" y="1076"/>
                </a:cubicBezTo>
                <a:cubicBezTo>
                  <a:pt x="1650" y="1085"/>
                  <a:pt x="1650" y="1094"/>
                  <a:pt x="1654" y="1098"/>
                </a:cubicBezTo>
                <a:lnTo>
                  <a:pt x="1654" y="1107"/>
                </a:lnTo>
                <a:cubicBezTo>
                  <a:pt x="1659" y="1121"/>
                  <a:pt x="1668" y="1130"/>
                  <a:pt x="1677" y="1139"/>
                </a:cubicBezTo>
                <a:lnTo>
                  <a:pt x="1690" y="1148"/>
                </a:lnTo>
                <a:lnTo>
                  <a:pt x="1708" y="1161"/>
                </a:lnTo>
                <a:cubicBezTo>
                  <a:pt x="1731" y="1175"/>
                  <a:pt x="1749" y="1188"/>
                  <a:pt x="1771" y="1202"/>
                </a:cubicBezTo>
                <a:lnTo>
                  <a:pt x="1915" y="1296"/>
                </a:lnTo>
                <a:cubicBezTo>
                  <a:pt x="1965" y="1328"/>
                  <a:pt x="2019" y="1359"/>
                  <a:pt x="2073" y="1386"/>
                </a:cubicBezTo>
                <a:cubicBezTo>
                  <a:pt x="2131" y="1413"/>
                  <a:pt x="2194" y="1440"/>
                  <a:pt x="2257" y="1462"/>
                </a:cubicBezTo>
                <a:cubicBezTo>
                  <a:pt x="2311" y="1480"/>
                  <a:pt x="2370" y="1498"/>
                  <a:pt x="2423" y="1516"/>
                </a:cubicBezTo>
                <a:cubicBezTo>
                  <a:pt x="2482" y="1534"/>
                  <a:pt x="2545" y="1561"/>
                  <a:pt x="2608" y="1579"/>
                </a:cubicBezTo>
                <a:cubicBezTo>
                  <a:pt x="2666" y="1597"/>
                  <a:pt x="2725" y="1615"/>
                  <a:pt x="2783" y="1629"/>
                </a:cubicBezTo>
                <a:cubicBezTo>
                  <a:pt x="2842" y="1642"/>
                  <a:pt x="2905" y="1651"/>
                  <a:pt x="2963" y="1656"/>
                </a:cubicBezTo>
                <a:lnTo>
                  <a:pt x="3053" y="1665"/>
                </a:lnTo>
                <a:lnTo>
                  <a:pt x="3062" y="1665"/>
                </a:lnTo>
                <a:lnTo>
                  <a:pt x="3076" y="1669"/>
                </a:lnTo>
                <a:cubicBezTo>
                  <a:pt x="3139" y="1678"/>
                  <a:pt x="3197" y="1687"/>
                  <a:pt x="3256" y="1696"/>
                </a:cubicBezTo>
                <a:cubicBezTo>
                  <a:pt x="3319" y="1701"/>
                  <a:pt x="3386" y="1705"/>
                  <a:pt x="3449" y="1705"/>
                </a:cubicBezTo>
                <a:cubicBezTo>
                  <a:pt x="3481" y="1708"/>
                  <a:pt x="3510" y="1709"/>
                  <a:pt x="3539" y="1709"/>
                </a:cubicBezTo>
                <a:cubicBezTo>
                  <a:pt x="3567" y="1709"/>
                  <a:pt x="3595" y="1708"/>
                  <a:pt x="3625" y="1705"/>
                </a:cubicBezTo>
                <a:cubicBezTo>
                  <a:pt x="3683" y="1705"/>
                  <a:pt x="3746" y="1705"/>
                  <a:pt x="3805" y="1701"/>
                </a:cubicBezTo>
                <a:cubicBezTo>
                  <a:pt x="3863" y="1692"/>
                  <a:pt x="3913" y="1687"/>
                  <a:pt x="3967" y="1683"/>
                </a:cubicBezTo>
                <a:cubicBezTo>
                  <a:pt x="4003" y="1683"/>
                  <a:pt x="4038" y="1683"/>
                  <a:pt x="4074" y="1678"/>
                </a:cubicBezTo>
                <a:cubicBezTo>
                  <a:pt x="4110" y="1674"/>
                  <a:pt x="4146" y="1665"/>
                  <a:pt x="4182" y="1660"/>
                </a:cubicBezTo>
                <a:cubicBezTo>
                  <a:pt x="4259" y="1642"/>
                  <a:pt x="4335" y="1633"/>
                  <a:pt x="4412" y="1615"/>
                </a:cubicBezTo>
                <a:cubicBezTo>
                  <a:pt x="4452" y="1606"/>
                  <a:pt x="4488" y="1602"/>
                  <a:pt x="4524" y="1593"/>
                </a:cubicBezTo>
                <a:cubicBezTo>
                  <a:pt x="4560" y="1584"/>
                  <a:pt x="4596" y="1575"/>
                  <a:pt x="4632" y="1566"/>
                </a:cubicBezTo>
                <a:cubicBezTo>
                  <a:pt x="4668" y="1557"/>
                  <a:pt x="4709" y="1548"/>
                  <a:pt x="4745" y="1539"/>
                </a:cubicBezTo>
                <a:cubicBezTo>
                  <a:pt x="4776" y="1530"/>
                  <a:pt x="4803" y="1521"/>
                  <a:pt x="4830" y="1512"/>
                </a:cubicBezTo>
                <a:cubicBezTo>
                  <a:pt x="4839" y="1507"/>
                  <a:pt x="4848" y="1494"/>
                  <a:pt x="4844" y="1485"/>
                </a:cubicBezTo>
                <a:cubicBezTo>
                  <a:pt x="4844" y="1467"/>
                  <a:pt x="4830" y="1453"/>
                  <a:pt x="4812" y="1453"/>
                </a:cubicBezTo>
                <a:lnTo>
                  <a:pt x="4808" y="1453"/>
                </a:lnTo>
                <a:lnTo>
                  <a:pt x="4754" y="1458"/>
                </a:lnTo>
                <a:lnTo>
                  <a:pt x="4722" y="1462"/>
                </a:lnTo>
                <a:lnTo>
                  <a:pt x="4731" y="1462"/>
                </a:lnTo>
                <a:cubicBezTo>
                  <a:pt x="4677" y="1471"/>
                  <a:pt x="4619" y="1471"/>
                  <a:pt x="4565" y="1476"/>
                </a:cubicBezTo>
                <a:cubicBezTo>
                  <a:pt x="4488" y="1480"/>
                  <a:pt x="4416" y="1489"/>
                  <a:pt x="4344" y="1494"/>
                </a:cubicBezTo>
                <a:cubicBezTo>
                  <a:pt x="4290" y="1498"/>
                  <a:pt x="4241" y="1503"/>
                  <a:pt x="4187" y="1503"/>
                </a:cubicBezTo>
                <a:cubicBezTo>
                  <a:pt x="4170" y="1504"/>
                  <a:pt x="4155" y="1505"/>
                  <a:pt x="4140" y="1505"/>
                </a:cubicBezTo>
                <a:cubicBezTo>
                  <a:pt x="4110" y="1505"/>
                  <a:pt x="4082" y="1503"/>
                  <a:pt x="4052" y="1503"/>
                </a:cubicBezTo>
                <a:lnTo>
                  <a:pt x="3778" y="1503"/>
                </a:lnTo>
                <a:cubicBezTo>
                  <a:pt x="3737" y="1503"/>
                  <a:pt x="3692" y="1494"/>
                  <a:pt x="3647" y="1494"/>
                </a:cubicBezTo>
                <a:lnTo>
                  <a:pt x="3656" y="1494"/>
                </a:lnTo>
                <a:cubicBezTo>
                  <a:pt x="3611" y="1485"/>
                  <a:pt x="3566" y="1485"/>
                  <a:pt x="3521" y="1480"/>
                </a:cubicBezTo>
                <a:cubicBezTo>
                  <a:pt x="3490" y="1476"/>
                  <a:pt x="3454" y="1471"/>
                  <a:pt x="3422" y="1462"/>
                </a:cubicBezTo>
                <a:lnTo>
                  <a:pt x="3292" y="1449"/>
                </a:lnTo>
                <a:lnTo>
                  <a:pt x="3274" y="1449"/>
                </a:lnTo>
                <a:lnTo>
                  <a:pt x="3238" y="1444"/>
                </a:lnTo>
                <a:lnTo>
                  <a:pt x="3206" y="1444"/>
                </a:lnTo>
                <a:cubicBezTo>
                  <a:pt x="3184" y="1444"/>
                  <a:pt x="3161" y="1440"/>
                  <a:pt x="3143" y="1435"/>
                </a:cubicBezTo>
                <a:cubicBezTo>
                  <a:pt x="3107" y="1431"/>
                  <a:pt x="3071" y="1422"/>
                  <a:pt x="3040" y="1417"/>
                </a:cubicBezTo>
                <a:cubicBezTo>
                  <a:pt x="3004" y="1408"/>
                  <a:pt x="2977" y="1404"/>
                  <a:pt x="2950" y="1395"/>
                </a:cubicBezTo>
                <a:cubicBezTo>
                  <a:pt x="2918" y="1390"/>
                  <a:pt x="2905" y="1386"/>
                  <a:pt x="2882" y="1381"/>
                </a:cubicBezTo>
                <a:lnTo>
                  <a:pt x="2819" y="1363"/>
                </a:lnTo>
                <a:lnTo>
                  <a:pt x="2743" y="1345"/>
                </a:lnTo>
                <a:lnTo>
                  <a:pt x="2675" y="1323"/>
                </a:lnTo>
                <a:cubicBezTo>
                  <a:pt x="2644" y="1314"/>
                  <a:pt x="2612" y="1305"/>
                  <a:pt x="2586" y="1292"/>
                </a:cubicBezTo>
                <a:lnTo>
                  <a:pt x="2586" y="1292"/>
                </a:lnTo>
                <a:lnTo>
                  <a:pt x="2603" y="1301"/>
                </a:lnTo>
                <a:cubicBezTo>
                  <a:pt x="2531" y="1274"/>
                  <a:pt x="2459" y="1242"/>
                  <a:pt x="2392" y="1206"/>
                </a:cubicBezTo>
                <a:cubicBezTo>
                  <a:pt x="2325" y="1170"/>
                  <a:pt x="2262" y="1134"/>
                  <a:pt x="2199" y="1098"/>
                </a:cubicBezTo>
                <a:cubicBezTo>
                  <a:pt x="2122" y="1058"/>
                  <a:pt x="2050" y="1008"/>
                  <a:pt x="1978" y="963"/>
                </a:cubicBezTo>
                <a:cubicBezTo>
                  <a:pt x="1906" y="914"/>
                  <a:pt x="1848" y="873"/>
                  <a:pt x="1785" y="828"/>
                </a:cubicBezTo>
                <a:cubicBezTo>
                  <a:pt x="1740" y="797"/>
                  <a:pt x="1699" y="765"/>
                  <a:pt x="1659" y="729"/>
                </a:cubicBezTo>
                <a:cubicBezTo>
                  <a:pt x="1618" y="693"/>
                  <a:pt x="1578" y="648"/>
                  <a:pt x="1537" y="608"/>
                </a:cubicBezTo>
                <a:cubicBezTo>
                  <a:pt x="1497" y="572"/>
                  <a:pt x="1443" y="518"/>
                  <a:pt x="1402" y="473"/>
                </a:cubicBezTo>
                <a:cubicBezTo>
                  <a:pt x="1357" y="423"/>
                  <a:pt x="1335" y="392"/>
                  <a:pt x="1299" y="351"/>
                </a:cubicBezTo>
                <a:cubicBezTo>
                  <a:pt x="1263" y="311"/>
                  <a:pt x="1222" y="266"/>
                  <a:pt x="1186" y="225"/>
                </a:cubicBezTo>
                <a:cubicBezTo>
                  <a:pt x="1146" y="185"/>
                  <a:pt x="1119" y="162"/>
                  <a:pt x="1087" y="135"/>
                </a:cubicBezTo>
                <a:cubicBezTo>
                  <a:pt x="1047" y="99"/>
                  <a:pt x="1006" y="68"/>
                  <a:pt x="966" y="41"/>
                </a:cubicBezTo>
                <a:cubicBezTo>
                  <a:pt x="930" y="18"/>
                  <a:pt x="889" y="5"/>
                  <a:pt x="849"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6" name="Google Shape;2141;p36">
            <a:extLst>
              <a:ext uri="{FF2B5EF4-FFF2-40B4-BE49-F238E27FC236}">
                <a16:creationId xmlns:a16="http://schemas.microsoft.com/office/drawing/2014/main" id="{E2AFCD18-DAAA-47CB-9173-900F26C9A417}"/>
              </a:ext>
            </a:extLst>
          </p:cNvPr>
          <p:cNvSpPr/>
          <p:nvPr/>
        </p:nvSpPr>
        <p:spPr>
          <a:xfrm>
            <a:off x="13937005" y="3659426"/>
            <a:ext cx="671244" cy="876113"/>
          </a:xfrm>
          <a:custGeom>
            <a:avLst/>
            <a:gdLst/>
            <a:ahLst/>
            <a:cxnLst/>
            <a:rect l="l" t="t" r="r" b="b"/>
            <a:pathLst>
              <a:path w="3591" h="4687" extrusionOk="0">
                <a:moveTo>
                  <a:pt x="2142" y="3127"/>
                </a:moveTo>
                <a:lnTo>
                  <a:pt x="2126" y="3147"/>
                </a:lnTo>
                <a:lnTo>
                  <a:pt x="2126" y="3147"/>
                </a:lnTo>
                <a:cubicBezTo>
                  <a:pt x="2128" y="3143"/>
                  <a:pt x="2128" y="3139"/>
                  <a:pt x="2124" y="3136"/>
                </a:cubicBezTo>
                <a:lnTo>
                  <a:pt x="2128" y="3131"/>
                </a:lnTo>
                <a:lnTo>
                  <a:pt x="2137" y="3127"/>
                </a:lnTo>
                <a:lnTo>
                  <a:pt x="2133" y="3136"/>
                </a:lnTo>
                <a:lnTo>
                  <a:pt x="2142" y="3127"/>
                </a:lnTo>
                <a:close/>
                <a:moveTo>
                  <a:pt x="3527" y="0"/>
                </a:moveTo>
                <a:cubicBezTo>
                  <a:pt x="3500" y="5"/>
                  <a:pt x="3487" y="27"/>
                  <a:pt x="3496" y="54"/>
                </a:cubicBezTo>
                <a:cubicBezTo>
                  <a:pt x="3496" y="63"/>
                  <a:pt x="3496" y="72"/>
                  <a:pt x="3500" y="81"/>
                </a:cubicBezTo>
                <a:cubicBezTo>
                  <a:pt x="3500" y="113"/>
                  <a:pt x="3500" y="140"/>
                  <a:pt x="3500" y="167"/>
                </a:cubicBezTo>
                <a:cubicBezTo>
                  <a:pt x="3491" y="216"/>
                  <a:pt x="3482" y="261"/>
                  <a:pt x="3473" y="306"/>
                </a:cubicBezTo>
                <a:cubicBezTo>
                  <a:pt x="3464" y="356"/>
                  <a:pt x="3455" y="401"/>
                  <a:pt x="3446" y="446"/>
                </a:cubicBezTo>
                <a:cubicBezTo>
                  <a:pt x="3437" y="495"/>
                  <a:pt x="3429" y="527"/>
                  <a:pt x="3420" y="567"/>
                </a:cubicBezTo>
                <a:cubicBezTo>
                  <a:pt x="3411" y="608"/>
                  <a:pt x="3402" y="639"/>
                  <a:pt x="3393" y="679"/>
                </a:cubicBezTo>
                <a:cubicBezTo>
                  <a:pt x="3384" y="720"/>
                  <a:pt x="3370" y="756"/>
                  <a:pt x="3361" y="792"/>
                </a:cubicBezTo>
                <a:cubicBezTo>
                  <a:pt x="3343" y="841"/>
                  <a:pt x="3330" y="886"/>
                  <a:pt x="3312" y="936"/>
                </a:cubicBezTo>
                <a:cubicBezTo>
                  <a:pt x="3294" y="985"/>
                  <a:pt x="3276" y="1021"/>
                  <a:pt x="3258" y="1066"/>
                </a:cubicBezTo>
                <a:cubicBezTo>
                  <a:pt x="3242" y="1110"/>
                  <a:pt x="3222" y="1154"/>
                  <a:pt x="3206" y="1197"/>
                </a:cubicBezTo>
                <a:lnTo>
                  <a:pt x="3206" y="1197"/>
                </a:lnTo>
                <a:cubicBezTo>
                  <a:pt x="3206" y="1196"/>
                  <a:pt x="3207" y="1194"/>
                  <a:pt x="3208" y="1192"/>
                </a:cubicBezTo>
                <a:lnTo>
                  <a:pt x="3208" y="1192"/>
                </a:lnTo>
                <a:lnTo>
                  <a:pt x="3205" y="1199"/>
                </a:lnTo>
                <a:lnTo>
                  <a:pt x="3205" y="1199"/>
                </a:lnTo>
                <a:cubicBezTo>
                  <a:pt x="3205" y="1199"/>
                  <a:pt x="3205" y="1198"/>
                  <a:pt x="3206" y="1197"/>
                </a:cubicBezTo>
                <a:lnTo>
                  <a:pt x="3206" y="1197"/>
                </a:lnTo>
                <a:cubicBezTo>
                  <a:pt x="3204" y="1201"/>
                  <a:pt x="3202" y="1205"/>
                  <a:pt x="3200" y="1209"/>
                </a:cubicBezTo>
                <a:lnTo>
                  <a:pt x="3200" y="1209"/>
                </a:lnTo>
                <a:lnTo>
                  <a:pt x="3205" y="1199"/>
                </a:lnTo>
                <a:lnTo>
                  <a:pt x="3205" y="1199"/>
                </a:lnTo>
                <a:cubicBezTo>
                  <a:pt x="3203" y="1204"/>
                  <a:pt x="3201" y="1210"/>
                  <a:pt x="3199" y="1215"/>
                </a:cubicBezTo>
                <a:cubicBezTo>
                  <a:pt x="3199" y="1213"/>
                  <a:pt x="3200" y="1211"/>
                  <a:pt x="3200" y="1209"/>
                </a:cubicBezTo>
                <a:lnTo>
                  <a:pt x="3200" y="1209"/>
                </a:lnTo>
                <a:lnTo>
                  <a:pt x="3181" y="1251"/>
                </a:lnTo>
                <a:lnTo>
                  <a:pt x="3181" y="1246"/>
                </a:lnTo>
                <a:lnTo>
                  <a:pt x="3168" y="1282"/>
                </a:lnTo>
                <a:cubicBezTo>
                  <a:pt x="3141" y="1332"/>
                  <a:pt x="3118" y="1377"/>
                  <a:pt x="3091" y="1426"/>
                </a:cubicBezTo>
                <a:lnTo>
                  <a:pt x="3046" y="1503"/>
                </a:lnTo>
                <a:cubicBezTo>
                  <a:pt x="3042" y="1503"/>
                  <a:pt x="3042" y="1503"/>
                  <a:pt x="3037" y="1507"/>
                </a:cubicBezTo>
                <a:cubicBezTo>
                  <a:pt x="3028" y="1512"/>
                  <a:pt x="3024" y="1521"/>
                  <a:pt x="3015" y="1530"/>
                </a:cubicBezTo>
                <a:cubicBezTo>
                  <a:pt x="3001" y="1548"/>
                  <a:pt x="2988" y="1570"/>
                  <a:pt x="2983" y="1593"/>
                </a:cubicBezTo>
                <a:cubicBezTo>
                  <a:pt x="2979" y="1597"/>
                  <a:pt x="2979" y="1606"/>
                  <a:pt x="2983" y="1611"/>
                </a:cubicBezTo>
                <a:lnTo>
                  <a:pt x="2970" y="1633"/>
                </a:lnTo>
                <a:cubicBezTo>
                  <a:pt x="2952" y="1669"/>
                  <a:pt x="2929" y="1705"/>
                  <a:pt x="2911" y="1746"/>
                </a:cubicBezTo>
                <a:cubicBezTo>
                  <a:pt x="2884" y="1791"/>
                  <a:pt x="2862" y="1836"/>
                  <a:pt x="2835" y="1881"/>
                </a:cubicBezTo>
                <a:lnTo>
                  <a:pt x="2830" y="1885"/>
                </a:lnTo>
                <a:cubicBezTo>
                  <a:pt x="2812" y="1903"/>
                  <a:pt x="2794" y="1930"/>
                  <a:pt x="2781" y="1957"/>
                </a:cubicBezTo>
                <a:cubicBezTo>
                  <a:pt x="2767" y="1980"/>
                  <a:pt x="2749" y="2002"/>
                  <a:pt x="2736" y="2029"/>
                </a:cubicBezTo>
                <a:lnTo>
                  <a:pt x="2700" y="2088"/>
                </a:lnTo>
                <a:cubicBezTo>
                  <a:pt x="2686" y="2115"/>
                  <a:pt x="2664" y="2142"/>
                  <a:pt x="2646" y="2169"/>
                </a:cubicBezTo>
                <a:cubicBezTo>
                  <a:pt x="2610" y="2227"/>
                  <a:pt x="2574" y="2281"/>
                  <a:pt x="2538" y="2339"/>
                </a:cubicBezTo>
                <a:cubicBezTo>
                  <a:pt x="2524" y="2344"/>
                  <a:pt x="2511" y="2353"/>
                  <a:pt x="2502" y="2366"/>
                </a:cubicBezTo>
                <a:cubicBezTo>
                  <a:pt x="2484" y="2393"/>
                  <a:pt x="2470" y="2420"/>
                  <a:pt x="2452" y="2447"/>
                </a:cubicBezTo>
                <a:cubicBezTo>
                  <a:pt x="2434" y="2479"/>
                  <a:pt x="2416" y="2506"/>
                  <a:pt x="2398" y="2537"/>
                </a:cubicBezTo>
                <a:cubicBezTo>
                  <a:pt x="2376" y="2569"/>
                  <a:pt x="2353" y="2605"/>
                  <a:pt x="2331" y="2641"/>
                </a:cubicBezTo>
                <a:lnTo>
                  <a:pt x="2272" y="2731"/>
                </a:lnTo>
                <a:cubicBezTo>
                  <a:pt x="2263" y="2744"/>
                  <a:pt x="2254" y="2758"/>
                  <a:pt x="2245" y="2776"/>
                </a:cubicBezTo>
                <a:cubicBezTo>
                  <a:pt x="2178" y="2875"/>
                  <a:pt x="2110" y="2974"/>
                  <a:pt x="2038" y="3068"/>
                </a:cubicBezTo>
                <a:cubicBezTo>
                  <a:pt x="2025" y="3068"/>
                  <a:pt x="2016" y="3073"/>
                  <a:pt x="2007" y="3077"/>
                </a:cubicBezTo>
                <a:cubicBezTo>
                  <a:pt x="1998" y="3082"/>
                  <a:pt x="1989" y="3091"/>
                  <a:pt x="1980" y="3100"/>
                </a:cubicBezTo>
                <a:lnTo>
                  <a:pt x="1966" y="3118"/>
                </a:lnTo>
                <a:lnTo>
                  <a:pt x="1926" y="3172"/>
                </a:lnTo>
                <a:cubicBezTo>
                  <a:pt x="1903" y="3199"/>
                  <a:pt x="1881" y="3230"/>
                  <a:pt x="1858" y="3257"/>
                </a:cubicBezTo>
                <a:lnTo>
                  <a:pt x="1814" y="3320"/>
                </a:lnTo>
                <a:lnTo>
                  <a:pt x="1706" y="3442"/>
                </a:lnTo>
                <a:cubicBezTo>
                  <a:pt x="1665" y="3487"/>
                  <a:pt x="1629" y="3532"/>
                  <a:pt x="1593" y="3577"/>
                </a:cubicBezTo>
                <a:cubicBezTo>
                  <a:pt x="1571" y="3599"/>
                  <a:pt x="1553" y="3626"/>
                  <a:pt x="1535" y="3649"/>
                </a:cubicBezTo>
                <a:cubicBezTo>
                  <a:pt x="1517" y="3667"/>
                  <a:pt x="1503" y="3685"/>
                  <a:pt x="1494" y="3707"/>
                </a:cubicBezTo>
                <a:cubicBezTo>
                  <a:pt x="1463" y="3748"/>
                  <a:pt x="1427" y="3784"/>
                  <a:pt x="1391" y="3824"/>
                </a:cubicBezTo>
                <a:cubicBezTo>
                  <a:pt x="1350" y="3865"/>
                  <a:pt x="1310" y="3905"/>
                  <a:pt x="1265" y="3941"/>
                </a:cubicBezTo>
                <a:cubicBezTo>
                  <a:pt x="1233" y="3968"/>
                  <a:pt x="1197" y="3990"/>
                  <a:pt x="1166" y="4017"/>
                </a:cubicBezTo>
                <a:cubicBezTo>
                  <a:pt x="1130" y="4044"/>
                  <a:pt x="1089" y="4076"/>
                  <a:pt x="1053" y="4107"/>
                </a:cubicBezTo>
                <a:lnTo>
                  <a:pt x="1062" y="4098"/>
                </a:lnTo>
                <a:lnTo>
                  <a:pt x="1062" y="4098"/>
                </a:lnTo>
                <a:cubicBezTo>
                  <a:pt x="1031" y="4121"/>
                  <a:pt x="999" y="4143"/>
                  <a:pt x="968" y="4161"/>
                </a:cubicBezTo>
                <a:cubicBezTo>
                  <a:pt x="932" y="4184"/>
                  <a:pt x="891" y="4211"/>
                  <a:pt x="855" y="4233"/>
                </a:cubicBezTo>
                <a:cubicBezTo>
                  <a:pt x="815" y="4260"/>
                  <a:pt x="783" y="4278"/>
                  <a:pt x="747" y="4296"/>
                </a:cubicBezTo>
                <a:cubicBezTo>
                  <a:pt x="707" y="4319"/>
                  <a:pt x="666" y="4346"/>
                  <a:pt x="630" y="4377"/>
                </a:cubicBezTo>
                <a:lnTo>
                  <a:pt x="635" y="4373"/>
                </a:lnTo>
                <a:lnTo>
                  <a:pt x="635" y="4373"/>
                </a:lnTo>
                <a:cubicBezTo>
                  <a:pt x="612" y="4391"/>
                  <a:pt x="594" y="4404"/>
                  <a:pt x="572" y="4418"/>
                </a:cubicBezTo>
                <a:cubicBezTo>
                  <a:pt x="549" y="4431"/>
                  <a:pt x="536" y="4440"/>
                  <a:pt x="513" y="4449"/>
                </a:cubicBezTo>
                <a:cubicBezTo>
                  <a:pt x="473" y="4472"/>
                  <a:pt x="428" y="4490"/>
                  <a:pt x="383" y="4508"/>
                </a:cubicBezTo>
                <a:cubicBezTo>
                  <a:pt x="342" y="4521"/>
                  <a:pt x="302" y="4535"/>
                  <a:pt x="257" y="4544"/>
                </a:cubicBezTo>
                <a:cubicBezTo>
                  <a:pt x="212" y="4553"/>
                  <a:pt x="172" y="4562"/>
                  <a:pt x="127" y="4566"/>
                </a:cubicBezTo>
                <a:lnTo>
                  <a:pt x="32" y="4566"/>
                </a:lnTo>
                <a:cubicBezTo>
                  <a:pt x="10" y="4571"/>
                  <a:pt x="1" y="4598"/>
                  <a:pt x="10" y="4616"/>
                </a:cubicBezTo>
                <a:cubicBezTo>
                  <a:pt x="28" y="4634"/>
                  <a:pt x="50" y="4643"/>
                  <a:pt x="77" y="4643"/>
                </a:cubicBezTo>
                <a:cubicBezTo>
                  <a:pt x="95" y="4647"/>
                  <a:pt x="113" y="4647"/>
                  <a:pt x="131" y="4652"/>
                </a:cubicBezTo>
                <a:cubicBezTo>
                  <a:pt x="154" y="4656"/>
                  <a:pt x="172" y="4661"/>
                  <a:pt x="190" y="4670"/>
                </a:cubicBezTo>
                <a:cubicBezTo>
                  <a:pt x="233" y="4681"/>
                  <a:pt x="277" y="4687"/>
                  <a:pt x="320" y="4687"/>
                </a:cubicBezTo>
                <a:cubicBezTo>
                  <a:pt x="349" y="4687"/>
                  <a:pt x="377" y="4684"/>
                  <a:pt x="405" y="4679"/>
                </a:cubicBezTo>
                <a:cubicBezTo>
                  <a:pt x="428" y="4679"/>
                  <a:pt x="455" y="4674"/>
                  <a:pt x="477" y="4670"/>
                </a:cubicBezTo>
                <a:cubicBezTo>
                  <a:pt x="509" y="4661"/>
                  <a:pt x="536" y="4652"/>
                  <a:pt x="567" y="4638"/>
                </a:cubicBezTo>
                <a:cubicBezTo>
                  <a:pt x="626" y="4616"/>
                  <a:pt x="693" y="4598"/>
                  <a:pt x="752" y="4575"/>
                </a:cubicBezTo>
                <a:cubicBezTo>
                  <a:pt x="797" y="4557"/>
                  <a:pt x="842" y="4535"/>
                  <a:pt x="887" y="4512"/>
                </a:cubicBezTo>
                <a:cubicBezTo>
                  <a:pt x="932" y="4494"/>
                  <a:pt x="990" y="4463"/>
                  <a:pt x="1044" y="4436"/>
                </a:cubicBezTo>
                <a:cubicBezTo>
                  <a:pt x="1080" y="4413"/>
                  <a:pt x="1116" y="4391"/>
                  <a:pt x="1157" y="4364"/>
                </a:cubicBezTo>
                <a:cubicBezTo>
                  <a:pt x="1206" y="4332"/>
                  <a:pt x="1260" y="4296"/>
                  <a:pt x="1310" y="4260"/>
                </a:cubicBezTo>
                <a:cubicBezTo>
                  <a:pt x="1404" y="4184"/>
                  <a:pt x="1494" y="4103"/>
                  <a:pt x="1589" y="4026"/>
                </a:cubicBezTo>
                <a:cubicBezTo>
                  <a:pt x="1634" y="3981"/>
                  <a:pt x="1679" y="3941"/>
                  <a:pt x="1724" y="3896"/>
                </a:cubicBezTo>
                <a:cubicBezTo>
                  <a:pt x="1769" y="3856"/>
                  <a:pt x="1805" y="3815"/>
                  <a:pt x="1840" y="3775"/>
                </a:cubicBezTo>
                <a:cubicBezTo>
                  <a:pt x="1917" y="3694"/>
                  <a:pt x="1993" y="3608"/>
                  <a:pt x="2065" y="3523"/>
                </a:cubicBezTo>
                <a:cubicBezTo>
                  <a:pt x="2142" y="3437"/>
                  <a:pt x="2214" y="3352"/>
                  <a:pt x="2281" y="3262"/>
                </a:cubicBezTo>
                <a:cubicBezTo>
                  <a:pt x="2353" y="3172"/>
                  <a:pt x="2412" y="3086"/>
                  <a:pt x="2475" y="2996"/>
                </a:cubicBezTo>
                <a:cubicBezTo>
                  <a:pt x="2506" y="2951"/>
                  <a:pt x="2538" y="2906"/>
                  <a:pt x="2569" y="2857"/>
                </a:cubicBezTo>
                <a:cubicBezTo>
                  <a:pt x="2596" y="2807"/>
                  <a:pt x="2632" y="2749"/>
                  <a:pt x="2664" y="2695"/>
                </a:cubicBezTo>
                <a:cubicBezTo>
                  <a:pt x="2722" y="2591"/>
                  <a:pt x="2785" y="2492"/>
                  <a:pt x="2844" y="2389"/>
                </a:cubicBezTo>
                <a:cubicBezTo>
                  <a:pt x="2871" y="2339"/>
                  <a:pt x="2898" y="2294"/>
                  <a:pt x="2920" y="2245"/>
                </a:cubicBezTo>
                <a:cubicBezTo>
                  <a:pt x="2947" y="2196"/>
                  <a:pt x="2974" y="2146"/>
                  <a:pt x="3001" y="2092"/>
                </a:cubicBezTo>
                <a:cubicBezTo>
                  <a:pt x="3028" y="2043"/>
                  <a:pt x="3055" y="1993"/>
                  <a:pt x="3082" y="1939"/>
                </a:cubicBezTo>
                <a:cubicBezTo>
                  <a:pt x="3105" y="1890"/>
                  <a:pt x="3132" y="1836"/>
                  <a:pt x="3159" y="1782"/>
                </a:cubicBezTo>
                <a:cubicBezTo>
                  <a:pt x="3204" y="1683"/>
                  <a:pt x="3244" y="1584"/>
                  <a:pt x="3285" y="1485"/>
                </a:cubicBezTo>
                <a:cubicBezTo>
                  <a:pt x="3325" y="1386"/>
                  <a:pt x="3361" y="1296"/>
                  <a:pt x="3397" y="1197"/>
                </a:cubicBezTo>
                <a:cubicBezTo>
                  <a:pt x="3433" y="1098"/>
                  <a:pt x="3469" y="1003"/>
                  <a:pt x="3491" y="904"/>
                </a:cubicBezTo>
                <a:cubicBezTo>
                  <a:pt x="3500" y="859"/>
                  <a:pt x="3514" y="814"/>
                  <a:pt x="3523" y="765"/>
                </a:cubicBezTo>
                <a:cubicBezTo>
                  <a:pt x="3527" y="729"/>
                  <a:pt x="3532" y="693"/>
                  <a:pt x="3541" y="657"/>
                </a:cubicBezTo>
                <a:lnTo>
                  <a:pt x="3541" y="652"/>
                </a:lnTo>
                <a:lnTo>
                  <a:pt x="3541" y="648"/>
                </a:lnTo>
                <a:cubicBezTo>
                  <a:pt x="3541" y="634"/>
                  <a:pt x="3541" y="625"/>
                  <a:pt x="3545" y="617"/>
                </a:cubicBezTo>
                <a:lnTo>
                  <a:pt x="3545" y="630"/>
                </a:lnTo>
                <a:cubicBezTo>
                  <a:pt x="3550" y="585"/>
                  <a:pt x="3554" y="536"/>
                  <a:pt x="3563" y="491"/>
                </a:cubicBezTo>
                <a:cubicBezTo>
                  <a:pt x="3568" y="441"/>
                  <a:pt x="3568" y="396"/>
                  <a:pt x="3572" y="351"/>
                </a:cubicBezTo>
                <a:cubicBezTo>
                  <a:pt x="3581" y="297"/>
                  <a:pt x="3586" y="239"/>
                  <a:pt x="3590" y="185"/>
                </a:cubicBezTo>
                <a:lnTo>
                  <a:pt x="3590" y="117"/>
                </a:lnTo>
                <a:cubicBezTo>
                  <a:pt x="3590" y="90"/>
                  <a:pt x="3586" y="59"/>
                  <a:pt x="3581" y="32"/>
                </a:cubicBezTo>
                <a:cubicBezTo>
                  <a:pt x="3577" y="14"/>
                  <a:pt x="3559" y="0"/>
                  <a:pt x="3536"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7" name="Google Shape;2142;p36">
            <a:extLst>
              <a:ext uri="{FF2B5EF4-FFF2-40B4-BE49-F238E27FC236}">
                <a16:creationId xmlns:a16="http://schemas.microsoft.com/office/drawing/2014/main" id="{D6800DF0-D996-4B0D-B724-918BFFE0E3D4}"/>
              </a:ext>
            </a:extLst>
          </p:cNvPr>
          <p:cNvSpPr/>
          <p:nvPr/>
        </p:nvSpPr>
        <p:spPr>
          <a:xfrm>
            <a:off x="14587874" y="3663539"/>
            <a:ext cx="497965" cy="512732"/>
          </a:xfrm>
          <a:custGeom>
            <a:avLst/>
            <a:gdLst/>
            <a:ahLst/>
            <a:cxnLst/>
            <a:rect l="l" t="t" r="r" b="b"/>
            <a:pathLst>
              <a:path w="2664" h="2743" extrusionOk="0">
                <a:moveTo>
                  <a:pt x="50" y="1"/>
                </a:moveTo>
                <a:cubicBezTo>
                  <a:pt x="18" y="10"/>
                  <a:pt x="0" y="41"/>
                  <a:pt x="5" y="73"/>
                </a:cubicBezTo>
                <a:cubicBezTo>
                  <a:pt x="18" y="100"/>
                  <a:pt x="27" y="131"/>
                  <a:pt x="41" y="163"/>
                </a:cubicBezTo>
                <a:lnTo>
                  <a:pt x="36" y="154"/>
                </a:lnTo>
                <a:lnTo>
                  <a:pt x="36" y="154"/>
                </a:lnTo>
                <a:cubicBezTo>
                  <a:pt x="49" y="183"/>
                  <a:pt x="62" y="208"/>
                  <a:pt x="71" y="237"/>
                </a:cubicBezTo>
                <a:lnTo>
                  <a:pt x="71" y="237"/>
                </a:lnTo>
                <a:cubicBezTo>
                  <a:pt x="70" y="235"/>
                  <a:pt x="69" y="232"/>
                  <a:pt x="68" y="230"/>
                </a:cubicBezTo>
                <a:lnTo>
                  <a:pt x="68" y="230"/>
                </a:lnTo>
                <a:cubicBezTo>
                  <a:pt x="68" y="233"/>
                  <a:pt x="70" y="235"/>
                  <a:pt x="71" y="238"/>
                </a:cubicBezTo>
                <a:lnTo>
                  <a:pt x="71" y="238"/>
                </a:lnTo>
                <a:cubicBezTo>
                  <a:pt x="71" y="238"/>
                  <a:pt x="71" y="237"/>
                  <a:pt x="71" y="237"/>
                </a:cubicBezTo>
                <a:lnTo>
                  <a:pt x="71" y="237"/>
                </a:lnTo>
                <a:cubicBezTo>
                  <a:pt x="71" y="238"/>
                  <a:pt x="71" y="238"/>
                  <a:pt x="71" y="239"/>
                </a:cubicBezTo>
                <a:lnTo>
                  <a:pt x="71" y="239"/>
                </a:lnTo>
                <a:cubicBezTo>
                  <a:pt x="71" y="239"/>
                  <a:pt x="71" y="238"/>
                  <a:pt x="71" y="238"/>
                </a:cubicBezTo>
                <a:lnTo>
                  <a:pt x="71" y="238"/>
                </a:lnTo>
                <a:cubicBezTo>
                  <a:pt x="71" y="240"/>
                  <a:pt x="72" y="242"/>
                  <a:pt x="72" y="244"/>
                </a:cubicBezTo>
                <a:cubicBezTo>
                  <a:pt x="72" y="243"/>
                  <a:pt x="72" y="242"/>
                  <a:pt x="72" y="242"/>
                </a:cubicBezTo>
                <a:lnTo>
                  <a:pt x="72" y="242"/>
                </a:lnTo>
                <a:cubicBezTo>
                  <a:pt x="107" y="336"/>
                  <a:pt x="151" y="427"/>
                  <a:pt x="194" y="523"/>
                </a:cubicBezTo>
                <a:cubicBezTo>
                  <a:pt x="216" y="563"/>
                  <a:pt x="239" y="608"/>
                  <a:pt x="261" y="648"/>
                </a:cubicBezTo>
                <a:cubicBezTo>
                  <a:pt x="293" y="698"/>
                  <a:pt x="324" y="743"/>
                  <a:pt x="360" y="788"/>
                </a:cubicBezTo>
                <a:lnTo>
                  <a:pt x="365" y="797"/>
                </a:lnTo>
                <a:lnTo>
                  <a:pt x="464" y="932"/>
                </a:lnTo>
                <a:lnTo>
                  <a:pt x="455" y="923"/>
                </a:lnTo>
                <a:lnTo>
                  <a:pt x="455" y="923"/>
                </a:lnTo>
                <a:cubicBezTo>
                  <a:pt x="518" y="1008"/>
                  <a:pt x="585" y="1089"/>
                  <a:pt x="648" y="1175"/>
                </a:cubicBezTo>
                <a:cubicBezTo>
                  <a:pt x="716" y="1260"/>
                  <a:pt x="765" y="1328"/>
                  <a:pt x="828" y="1400"/>
                </a:cubicBezTo>
                <a:cubicBezTo>
                  <a:pt x="891" y="1472"/>
                  <a:pt x="968" y="1562"/>
                  <a:pt x="1040" y="1634"/>
                </a:cubicBezTo>
                <a:cubicBezTo>
                  <a:pt x="1076" y="1670"/>
                  <a:pt x="1116" y="1701"/>
                  <a:pt x="1152" y="1737"/>
                </a:cubicBezTo>
                <a:cubicBezTo>
                  <a:pt x="1193" y="1769"/>
                  <a:pt x="1233" y="1805"/>
                  <a:pt x="1274" y="1836"/>
                </a:cubicBezTo>
                <a:cubicBezTo>
                  <a:pt x="1323" y="1877"/>
                  <a:pt x="1373" y="1917"/>
                  <a:pt x="1422" y="1953"/>
                </a:cubicBezTo>
                <a:cubicBezTo>
                  <a:pt x="1472" y="1994"/>
                  <a:pt x="1521" y="2030"/>
                  <a:pt x="1570" y="2066"/>
                </a:cubicBezTo>
                <a:cubicBezTo>
                  <a:pt x="1620" y="2102"/>
                  <a:pt x="1656" y="2133"/>
                  <a:pt x="1705" y="2160"/>
                </a:cubicBezTo>
                <a:cubicBezTo>
                  <a:pt x="1750" y="2192"/>
                  <a:pt x="1800" y="2223"/>
                  <a:pt x="1845" y="2250"/>
                </a:cubicBezTo>
                <a:cubicBezTo>
                  <a:pt x="1894" y="2281"/>
                  <a:pt x="1939" y="2313"/>
                  <a:pt x="1984" y="2344"/>
                </a:cubicBezTo>
                <a:cubicBezTo>
                  <a:pt x="2029" y="2376"/>
                  <a:pt x="2074" y="2407"/>
                  <a:pt x="2119" y="2439"/>
                </a:cubicBezTo>
                <a:cubicBezTo>
                  <a:pt x="2178" y="2475"/>
                  <a:pt x="2232" y="2511"/>
                  <a:pt x="2290" y="2547"/>
                </a:cubicBezTo>
                <a:cubicBezTo>
                  <a:pt x="2317" y="2565"/>
                  <a:pt x="2344" y="2583"/>
                  <a:pt x="2376" y="2601"/>
                </a:cubicBezTo>
                <a:cubicBezTo>
                  <a:pt x="2403" y="2619"/>
                  <a:pt x="2430" y="2632"/>
                  <a:pt x="2457" y="2650"/>
                </a:cubicBezTo>
                <a:cubicBezTo>
                  <a:pt x="2484" y="2668"/>
                  <a:pt x="2506" y="2677"/>
                  <a:pt x="2529" y="2695"/>
                </a:cubicBezTo>
                <a:cubicBezTo>
                  <a:pt x="2538" y="2700"/>
                  <a:pt x="2551" y="2709"/>
                  <a:pt x="2560" y="2718"/>
                </a:cubicBezTo>
                <a:lnTo>
                  <a:pt x="2578" y="2731"/>
                </a:lnTo>
                <a:cubicBezTo>
                  <a:pt x="2588" y="2738"/>
                  <a:pt x="2600" y="2742"/>
                  <a:pt x="2612" y="2742"/>
                </a:cubicBezTo>
                <a:cubicBezTo>
                  <a:pt x="2616" y="2742"/>
                  <a:pt x="2620" y="2742"/>
                  <a:pt x="2623" y="2740"/>
                </a:cubicBezTo>
                <a:cubicBezTo>
                  <a:pt x="2646" y="2736"/>
                  <a:pt x="2664" y="2718"/>
                  <a:pt x="2659" y="2695"/>
                </a:cubicBezTo>
                <a:cubicBezTo>
                  <a:pt x="2659" y="2691"/>
                  <a:pt x="2659" y="2686"/>
                  <a:pt x="2659" y="2682"/>
                </a:cubicBezTo>
                <a:cubicBezTo>
                  <a:pt x="2659" y="2673"/>
                  <a:pt x="2650" y="2659"/>
                  <a:pt x="2641" y="2650"/>
                </a:cubicBezTo>
                <a:lnTo>
                  <a:pt x="2619" y="2592"/>
                </a:lnTo>
                <a:cubicBezTo>
                  <a:pt x="2605" y="2560"/>
                  <a:pt x="2587" y="2529"/>
                  <a:pt x="2574" y="2497"/>
                </a:cubicBezTo>
                <a:cubicBezTo>
                  <a:pt x="2560" y="2461"/>
                  <a:pt x="2556" y="2430"/>
                  <a:pt x="2542" y="2398"/>
                </a:cubicBezTo>
                <a:cubicBezTo>
                  <a:pt x="2533" y="2380"/>
                  <a:pt x="2524" y="2358"/>
                  <a:pt x="2511" y="2344"/>
                </a:cubicBezTo>
                <a:lnTo>
                  <a:pt x="2511" y="2335"/>
                </a:lnTo>
                <a:cubicBezTo>
                  <a:pt x="2515" y="2331"/>
                  <a:pt x="2515" y="2326"/>
                  <a:pt x="2520" y="2322"/>
                </a:cubicBezTo>
                <a:cubicBezTo>
                  <a:pt x="2533" y="2299"/>
                  <a:pt x="2529" y="2277"/>
                  <a:pt x="2515" y="2259"/>
                </a:cubicBezTo>
                <a:lnTo>
                  <a:pt x="2506" y="2254"/>
                </a:lnTo>
                <a:lnTo>
                  <a:pt x="2502" y="2254"/>
                </a:lnTo>
                <a:lnTo>
                  <a:pt x="2493" y="2245"/>
                </a:lnTo>
                <a:lnTo>
                  <a:pt x="2461" y="2219"/>
                </a:lnTo>
                <a:cubicBezTo>
                  <a:pt x="2457" y="2214"/>
                  <a:pt x="2457" y="2214"/>
                  <a:pt x="2457" y="2210"/>
                </a:cubicBezTo>
                <a:cubicBezTo>
                  <a:pt x="2443" y="2192"/>
                  <a:pt x="2425" y="2178"/>
                  <a:pt x="2407" y="2165"/>
                </a:cubicBezTo>
                <a:cubicBezTo>
                  <a:pt x="2394" y="2151"/>
                  <a:pt x="2380" y="2142"/>
                  <a:pt x="2362" y="2138"/>
                </a:cubicBezTo>
                <a:cubicBezTo>
                  <a:pt x="2358" y="2135"/>
                  <a:pt x="2354" y="2134"/>
                  <a:pt x="2351" y="2134"/>
                </a:cubicBezTo>
                <a:cubicBezTo>
                  <a:pt x="2348" y="2134"/>
                  <a:pt x="2344" y="2135"/>
                  <a:pt x="2340" y="2138"/>
                </a:cubicBezTo>
                <a:lnTo>
                  <a:pt x="2263" y="2084"/>
                </a:lnTo>
                <a:cubicBezTo>
                  <a:pt x="2232" y="2066"/>
                  <a:pt x="2205" y="2043"/>
                  <a:pt x="2173" y="2025"/>
                </a:cubicBezTo>
                <a:cubicBezTo>
                  <a:pt x="2167" y="2022"/>
                  <a:pt x="2158" y="2019"/>
                  <a:pt x="2149" y="2019"/>
                </a:cubicBezTo>
                <a:cubicBezTo>
                  <a:pt x="2145" y="2019"/>
                  <a:pt x="2141" y="2019"/>
                  <a:pt x="2137" y="2021"/>
                </a:cubicBezTo>
                <a:cubicBezTo>
                  <a:pt x="2092" y="1994"/>
                  <a:pt x="2043" y="1962"/>
                  <a:pt x="1993" y="1931"/>
                </a:cubicBezTo>
                <a:lnTo>
                  <a:pt x="1944" y="1890"/>
                </a:lnTo>
                <a:cubicBezTo>
                  <a:pt x="1899" y="1854"/>
                  <a:pt x="1858" y="1823"/>
                  <a:pt x="1813" y="1791"/>
                </a:cubicBezTo>
                <a:cubicBezTo>
                  <a:pt x="1768" y="1760"/>
                  <a:pt x="1728" y="1728"/>
                  <a:pt x="1683" y="1701"/>
                </a:cubicBezTo>
                <a:cubicBezTo>
                  <a:pt x="1638" y="1674"/>
                  <a:pt x="1611" y="1647"/>
                  <a:pt x="1575" y="1620"/>
                </a:cubicBezTo>
                <a:lnTo>
                  <a:pt x="1575" y="1620"/>
                </a:lnTo>
                <a:cubicBezTo>
                  <a:pt x="1577" y="1622"/>
                  <a:pt x="1578" y="1624"/>
                  <a:pt x="1579" y="1625"/>
                </a:cubicBezTo>
                <a:lnTo>
                  <a:pt x="1579" y="1625"/>
                </a:lnTo>
                <a:cubicBezTo>
                  <a:pt x="1540" y="1595"/>
                  <a:pt x="1501" y="1560"/>
                  <a:pt x="1458" y="1526"/>
                </a:cubicBezTo>
                <a:cubicBezTo>
                  <a:pt x="1418" y="1490"/>
                  <a:pt x="1386" y="1463"/>
                  <a:pt x="1346" y="1431"/>
                </a:cubicBezTo>
                <a:cubicBezTo>
                  <a:pt x="1310" y="1400"/>
                  <a:pt x="1274" y="1364"/>
                  <a:pt x="1233" y="1332"/>
                </a:cubicBezTo>
                <a:cubicBezTo>
                  <a:pt x="1197" y="1301"/>
                  <a:pt x="1152" y="1269"/>
                  <a:pt x="1112" y="1238"/>
                </a:cubicBezTo>
                <a:cubicBezTo>
                  <a:pt x="1080" y="1211"/>
                  <a:pt x="1053" y="1188"/>
                  <a:pt x="1022" y="1166"/>
                </a:cubicBezTo>
                <a:cubicBezTo>
                  <a:pt x="990" y="1143"/>
                  <a:pt x="945" y="1116"/>
                  <a:pt x="914" y="1085"/>
                </a:cubicBezTo>
                <a:lnTo>
                  <a:pt x="914" y="1085"/>
                </a:lnTo>
                <a:lnTo>
                  <a:pt x="923" y="1098"/>
                </a:lnTo>
                <a:cubicBezTo>
                  <a:pt x="851" y="1031"/>
                  <a:pt x="779" y="963"/>
                  <a:pt x="711" y="891"/>
                </a:cubicBezTo>
                <a:cubicBezTo>
                  <a:pt x="635" y="815"/>
                  <a:pt x="563" y="734"/>
                  <a:pt x="495" y="648"/>
                </a:cubicBezTo>
                <a:cubicBezTo>
                  <a:pt x="459" y="590"/>
                  <a:pt x="419" y="532"/>
                  <a:pt x="378" y="473"/>
                </a:cubicBezTo>
                <a:cubicBezTo>
                  <a:pt x="333" y="415"/>
                  <a:pt x="288" y="356"/>
                  <a:pt x="243" y="298"/>
                </a:cubicBezTo>
                <a:lnTo>
                  <a:pt x="243" y="298"/>
                </a:lnTo>
                <a:cubicBezTo>
                  <a:pt x="243" y="298"/>
                  <a:pt x="248" y="302"/>
                  <a:pt x="248" y="302"/>
                </a:cubicBezTo>
                <a:lnTo>
                  <a:pt x="198" y="235"/>
                </a:lnTo>
                <a:lnTo>
                  <a:pt x="176" y="185"/>
                </a:lnTo>
                <a:cubicBezTo>
                  <a:pt x="158" y="149"/>
                  <a:pt x="140" y="113"/>
                  <a:pt x="122" y="73"/>
                </a:cubicBezTo>
                <a:cubicBezTo>
                  <a:pt x="122" y="68"/>
                  <a:pt x="122" y="64"/>
                  <a:pt x="117" y="59"/>
                </a:cubicBezTo>
                <a:cubicBezTo>
                  <a:pt x="113" y="32"/>
                  <a:pt x="90" y="14"/>
                  <a:pt x="63" y="14"/>
                </a:cubicBezTo>
                <a:lnTo>
                  <a:pt x="50" y="14"/>
                </a:lnTo>
                <a:lnTo>
                  <a:pt x="50" y="1"/>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8" name="Google Shape;2143;p36">
            <a:extLst>
              <a:ext uri="{FF2B5EF4-FFF2-40B4-BE49-F238E27FC236}">
                <a16:creationId xmlns:a16="http://schemas.microsoft.com/office/drawing/2014/main" id="{80968E73-E5F9-4BE1-BC57-03934579C736}"/>
              </a:ext>
            </a:extLst>
          </p:cNvPr>
          <p:cNvSpPr/>
          <p:nvPr/>
        </p:nvSpPr>
        <p:spPr>
          <a:xfrm>
            <a:off x="14348237" y="5046775"/>
            <a:ext cx="291040" cy="98883"/>
          </a:xfrm>
          <a:custGeom>
            <a:avLst/>
            <a:gdLst/>
            <a:ahLst/>
            <a:cxnLst/>
            <a:rect l="l" t="t" r="r" b="b"/>
            <a:pathLst>
              <a:path w="1557" h="529" extrusionOk="0">
                <a:moveTo>
                  <a:pt x="1444" y="1"/>
                </a:moveTo>
                <a:cubicBezTo>
                  <a:pt x="1435" y="1"/>
                  <a:pt x="1422" y="5"/>
                  <a:pt x="1413" y="10"/>
                </a:cubicBezTo>
                <a:lnTo>
                  <a:pt x="1417" y="10"/>
                </a:lnTo>
                <a:cubicBezTo>
                  <a:pt x="1336" y="32"/>
                  <a:pt x="1255" y="50"/>
                  <a:pt x="1175" y="59"/>
                </a:cubicBezTo>
                <a:cubicBezTo>
                  <a:pt x="1098" y="64"/>
                  <a:pt x="1022" y="73"/>
                  <a:pt x="950" y="77"/>
                </a:cubicBezTo>
                <a:lnTo>
                  <a:pt x="756" y="77"/>
                </a:lnTo>
                <a:cubicBezTo>
                  <a:pt x="684" y="77"/>
                  <a:pt x="608" y="77"/>
                  <a:pt x="531" y="68"/>
                </a:cubicBezTo>
                <a:cubicBezTo>
                  <a:pt x="495" y="68"/>
                  <a:pt x="459" y="64"/>
                  <a:pt x="419" y="59"/>
                </a:cubicBezTo>
                <a:lnTo>
                  <a:pt x="356" y="55"/>
                </a:lnTo>
                <a:cubicBezTo>
                  <a:pt x="340" y="52"/>
                  <a:pt x="324" y="49"/>
                  <a:pt x="308" y="49"/>
                </a:cubicBezTo>
                <a:cubicBezTo>
                  <a:pt x="301" y="49"/>
                  <a:pt x="295" y="49"/>
                  <a:pt x="288" y="50"/>
                </a:cubicBezTo>
                <a:cubicBezTo>
                  <a:pt x="266" y="50"/>
                  <a:pt x="243" y="59"/>
                  <a:pt x="230" y="82"/>
                </a:cubicBezTo>
                <a:lnTo>
                  <a:pt x="180" y="64"/>
                </a:lnTo>
                <a:cubicBezTo>
                  <a:pt x="153" y="50"/>
                  <a:pt x="126" y="41"/>
                  <a:pt x="95" y="41"/>
                </a:cubicBezTo>
                <a:cubicBezTo>
                  <a:pt x="41" y="41"/>
                  <a:pt x="0" y="91"/>
                  <a:pt x="5" y="140"/>
                </a:cubicBezTo>
                <a:cubicBezTo>
                  <a:pt x="5" y="167"/>
                  <a:pt x="9" y="190"/>
                  <a:pt x="14" y="212"/>
                </a:cubicBezTo>
                <a:cubicBezTo>
                  <a:pt x="23" y="235"/>
                  <a:pt x="32" y="257"/>
                  <a:pt x="41" y="280"/>
                </a:cubicBezTo>
                <a:cubicBezTo>
                  <a:pt x="50" y="293"/>
                  <a:pt x="59" y="311"/>
                  <a:pt x="72" y="325"/>
                </a:cubicBezTo>
                <a:cubicBezTo>
                  <a:pt x="70" y="324"/>
                  <a:pt x="67" y="324"/>
                  <a:pt x="64" y="324"/>
                </a:cubicBezTo>
                <a:cubicBezTo>
                  <a:pt x="41" y="324"/>
                  <a:pt x="22" y="341"/>
                  <a:pt x="14" y="365"/>
                </a:cubicBezTo>
                <a:cubicBezTo>
                  <a:pt x="5" y="397"/>
                  <a:pt x="23" y="428"/>
                  <a:pt x="54" y="437"/>
                </a:cubicBezTo>
                <a:cubicBezTo>
                  <a:pt x="81" y="442"/>
                  <a:pt x="113" y="446"/>
                  <a:pt x="135" y="451"/>
                </a:cubicBezTo>
                <a:cubicBezTo>
                  <a:pt x="162" y="460"/>
                  <a:pt x="185" y="464"/>
                  <a:pt x="207" y="473"/>
                </a:cubicBezTo>
                <a:cubicBezTo>
                  <a:pt x="234" y="478"/>
                  <a:pt x="270" y="487"/>
                  <a:pt x="302" y="491"/>
                </a:cubicBezTo>
                <a:cubicBezTo>
                  <a:pt x="333" y="496"/>
                  <a:pt x="365" y="500"/>
                  <a:pt x="396" y="505"/>
                </a:cubicBezTo>
                <a:lnTo>
                  <a:pt x="392" y="505"/>
                </a:lnTo>
                <a:cubicBezTo>
                  <a:pt x="509" y="518"/>
                  <a:pt x="626" y="527"/>
                  <a:pt x="747" y="527"/>
                </a:cubicBezTo>
                <a:cubicBezTo>
                  <a:pt x="762" y="528"/>
                  <a:pt x="777" y="528"/>
                  <a:pt x="792" y="528"/>
                </a:cubicBezTo>
                <a:cubicBezTo>
                  <a:pt x="894" y="528"/>
                  <a:pt x="996" y="515"/>
                  <a:pt x="1094" y="496"/>
                </a:cubicBezTo>
                <a:cubicBezTo>
                  <a:pt x="1143" y="487"/>
                  <a:pt x="1193" y="473"/>
                  <a:pt x="1242" y="460"/>
                </a:cubicBezTo>
                <a:cubicBezTo>
                  <a:pt x="1287" y="446"/>
                  <a:pt x="1327" y="428"/>
                  <a:pt x="1368" y="410"/>
                </a:cubicBezTo>
                <a:cubicBezTo>
                  <a:pt x="1399" y="392"/>
                  <a:pt x="1431" y="374"/>
                  <a:pt x="1462" y="356"/>
                </a:cubicBezTo>
                <a:cubicBezTo>
                  <a:pt x="1503" y="334"/>
                  <a:pt x="1557" y="302"/>
                  <a:pt x="1543" y="244"/>
                </a:cubicBezTo>
                <a:cubicBezTo>
                  <a:pt x="1539" y="230"/>
                  <a:pt x="1525" y="212"/>
                  <a:pt x="1512" y="203"/>
                </a:cubicBezTo>
                <a:lnTo>
                  <a:pt x="1503" y="203"/>
                </a:lnTo>
                <a:cubicBezTo>
                  <a:pt x="1507" y="190"/>
                  <a:pt x="1507" y="181"/>
                  <a:pt x="1507" y="172"/>
                </a:cubicBezTo>
                <a:cubicBezTo>
                  <a:pt x="1512" y="154"/>
                  <a:pt x="1503" y="131"/>
                  <a:pt x="1489" y="113"/>
                </a:cubicBezTo>
                <a:cubicBezTo>
                  <a:pt x="1534" y="73"/>
                  <a:pt x="1503" y="1"/>
                  <a:pt x="1444"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9" name="Google Shape;2144;p36">
            <a:extLst>
              <a:ext uri="{FF2B5EF4-FFF2-40B4-BE49-F238E27FC236}">
                <a16:creationId xmlns:a16="http://schemas.microsoft.com/office/drawing/2014/main" id="{8EDA87DA-4EA2-4CCC-817C-AF1B1D7FCE91}"/>
              </a:ext>
            </a:extLst>
          </p:cNvPr>
          <p:cNvSpPr/>
          <p:nvPr/>
        </p:nvSpPr>
        <p:spPr>
          <a:xfrm>
            <a:off x="14238886" y="5116685"/>
            <a:ext cx="178513" cy="232534"/>
          </a:xfrm>
          <a:custGeom>
            <a:avLst/>
            <a:gdLst/>
            <a:ahLst/>
            <a:cxnLst/>
            <a:rect l="l" t="t" r="r" b="b"/>
            <a:pathLst>
              <a:path w="955" h="1244" extrusionOk="0">
                <a:moveTo>
                  <a:pt x="887" y="0"/>
                </a:moveTo>
                <a:cubicBezTo>
                  <a:pt x="860" y="0"/>
                  <a:pt x="833" y="23"/>
                  <a:pt x="828" y="54"/>
                </a:cubicBezTo>
                <a:lnTo>
                  <a:pt x="824" y="54"/>
                </a:lnTo>
                <a:cubicBezTo>
                  <a:pt x="819" y="86"/>
                  <a:pt x="815" y="122"/>
                  <a:pt x="806" y="153"/>
                </a:cubicBezTo>
                <a:lnTo>
                  <a:pt x="806" y="72"/>
                </a:lnTo>
                <a:cubicBezTo>
                  <a:pt x="801" y="50"/>
                  <a:pt x="788" y="27"/>
                  <a:pt x="765" y="18"/>
                </a:cubicBezTo>
                <a:cubicBezTo>
                  <a:pt x="756" y="15"/>
                  <a:pt x="747" y="13"/>
                  <a:pt x="738" y="13"/>
                </a:cubicBezTo>
                <a:cubicBezTo>
                  <a:pt x="712" y="13"/>
                  <a:pt x="690" y="27"/>
                  <a:pt x="680" y="54"/>
                </a:cubicBezTo>
                <a:cubicBezTo>
                  <a:pt x="675" y="72"/>
                  <a:pt x="671" y="90"/>
                  <a:pt x="671" y="108"/>
                </a:cubicBezTo>
                <a:cubicBezTo>
                  <a:pt x="666" y="126"/>
                  <a:pt x="662" y="144"/>
                  <a:pt x="657" y="162"/>
                </a:cubicBezTo>
                <a:cubicBezTo>
                  <a:pt x="639" y="216"/>
                  <a:pt x="621" y="266"/>
                  <a:pt x="599" y="315"/>
                </a:cubicBezTo>
                <a:cubicBezTo>
                  <a:pt x="576" y="369"/>
                  <a:pt x="549" y="428"/>
                  <a:pt x="518" y="482"/>
                </a:cubicBezTo>
                <a:cubicBezTo>
                  <a:pt x="446" y="594"/>
                  <a:pt x="365" y="698"/>
                  <a:pt x="270" y="788"/>
                </a:cubicBezTo>
                <a:cubicBezTo>
                  <a:pt x="221" y="837"/>
                  <a:pt x="167" y="882"/>
                  <a:pt x="109" y="923"/>
                </a:cubicBezTo>
                <a:cubicBezTo>
                  <a:pt x="95" y="927"/>
                  <a:pt x="86" y="932"/>
                  <a:pt x="77" y="932"/>
                </a:cubicBezTo>
                <a:cubicBezTo>
                  <a:pt x="68" y="936"/>
                  <a:pt x="59" y="936"/>
                  <a:pt x="55" y="941"/>
                </a:cubicBezTo>
                <a:cubicBezTo>
                  <a:pt x="28" y="949"/>
                  <a:pt x="10" y="972"/>
                  <a:pt x="5" y="999"/>
                </a:cubicBezTo>
                <a:cubicBezTo>
                  <a:pt x="1" y="1035"/>
                  <a:pt x="19" y="1066"/>
                  <a:pt x="55" y="1080"/>
                </a:cubicBezTo>
                <a:cubicBezTo>
                  <a:pt x="73" y="1089"/>
                  <a:pt x="91" y="1089"/>
                  <a:pt x="109" y="1093"/>
                </a:cubicBezTo>
                <a:cubicBezTo>
                  <a:pt x="122" y="1098"/>
                  <a:pt x="131" y="1102"/>
                  <a:pt x="140" y="1107"/>
                </a:cubicBezTo>
                <a:cubicBezTo>
                  <a:pt x="154" y="1116"/>
                  <a:pt x="167" y="1125"/>
                  <a:pt x="181" y="1138"/>
                </a:cubicBezTo>
                <a:cubicBezTo>
                  <a:pt x="194" y="1152"/>
                  <a:pt x="203" y="1165"/>
                  <a:pt x="212" y="1179"/>
                </a:cubicBezTo>
                <a:cubicBezTo>
                  <a:pt x="217" y="1197"/>
                  <a:pt x="230" y="1210"/>
                  <a:pt x="248" y="1224"/>
                </a:cubicBezTo>
                <a:cubicBezTo>
                  <a:pt x="263" y="1235"/>
                  <a:pt x="284" y="1243"/>
                  <a:pt x="303" y="1243"/>
                </a:cubicBezTo>
                <a:cubicBezTo>
                  <a:pt x="307" y="1243"/>
                  <a:pt x="311" y="1243"/>
                  <a:pt x="315" y="1242"/>
                </a:cubicBezTo>
                <a:cubicBezTo>
                  <a:pt x="324" y="1242"/>
                  <a:pt x="338" y="1237"/>
                  <a:pt x="347" y="1233"/>
                </a:cubicBezTo>
                <a:cubicBezTo>
                  <a:pt x="356" y="1233"/>
                  <a:pt x="365" y="1228"/>
                  <a:pt x="374" y="1224"/>
                </a:cubicBezTo>
                <a:cubicBezTo>
                  <a:pt x="392" y="1215"/>
                  <a:pt x="410" y="1206"/>
                  <a:pt x="423" y="1192"/>
                </a:cubicBezTo>
                <a:cubicBezTo>
                  <a:pt x="446" y="1174"/>
                  <a:pt x="464" y="1152"/>
                  <a:pt x="482" y="1129"/>
                </a:cubicBezTo>
                <a:cubicBezTo>
                  <a:pt x="522" y="1080"/>
                  <a:pt x="563" y="1026"/>
                  <a:pt x="603" y="976"/>
                </a:cubicBezTo>
                <a:cubicBezTo>
                  <a:pt x="639" y="932"/>
                  <a:pt x="671" y="887"/>
                  <a:pt x="698" y="842"/>
                </a:cubicBezTo>
                <a:cubicBezTo>
                  <a:pt x="725" y="797"/>
                  <a:pt x="756" y="752"/>
                  <a:pt x="779" y="702"/>
                </a:cubicBezTo>
                <a:cubicBezTo>
                  <a:pt x="801" y="662"/>
                  <a:pt x="819" y="621"/>
                  <a:pt x="833" y="581"/>
                </a:cubicBezTo>
                <a:cubicBezTo>
                  <a:pt x="855" y="527"/>
                  <a:pt x="873" y="468"/>
                  <a:pt x="887" y="410"/>
                </a:cubicBezTo>
                <a:cubicBezTo>
                  <a:pt x="891" y="387"/>
                  <a:pt x="896" y="360"/>
                  <a:pt x="900" y="338"/>
                </a:cubicBezTo>
                <a:cubicBezTo>
                  <a:pt x="909" y="311"/>
                  <a:pt x="918" y="275"/>
                  <a:pt x="923" y="239"/>
                </a:cubicBezTo>
                <a:cubicBezTo>
                  <a:pt x="932" y="185"/>
                  <a:pt x="941" y="126"/>
                  <a:pt x="950" y="68"/>
                </a:cubicBezTo>
                <a:cubicBezTo>
                  <a:pt x="954" y="36"/>
                  <a:pt x="932" y="5"/>
                  <a:pt x="896"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0" name="Google Shape;2145;p36">
            <a:extLst>
              <a:ext uri="{FF2B5EF4-FFF2-40B4-BE49-F238E27FC236}">
                <a16:creationId xmlns:a16="http://schemas.microsoft.com/office/drawing/2014/main" id="{A5A4B7BC-FBE2-4C9B-BD24-B6E156B50C62}"/>
              </a:ext>
            </a:extLst>
          </p:cNvPr>
          <p:cNvSpPr/>
          <p:nvPr/>
        </p:nvSpPr>
        <p:spPr>
          <a:xfrm>
            <a:off x="13810831" y="6105512"/>
            <a:ext cx="1746805" cy="1222857"/>
          </a:xfrm>
          <a:custGeom>
            <a:avLst/>
            <a:gdLst/>
            <a:ahLst/>
            <a:cxnLst/>
            <a:rect l="l" t="t" r="r" b="b"/>
            <a:pathLst>
              <a:path w="9345" h="6542" extrusionOk="0">
                <a:moveTo>
                  <a:pt x="221" y="226"/>
                </a:moveTo>
                <a:lnTo>
                  <a:pt x="221" y="230"/>
                </a:lnTo>
                <a:lnTo>
                  <a:pt x="226" y="230"/>
                </a:lnTo>
                <a:lnTo>
                  <a:pt x="235" y="262"/>
                </a:lnTo>
                <a:lnTo>
                  <a:pt x="253" y="307"/>
                </a:lnTo>
                <a:cubicBezTo>
                  <a:pt x="248" y="311"/>
                  <a:pt x="239" y="316"/>
                  <a:pt x="235" y="320"/>
                </a:cubicBezTo>
                <a:lnTo>
                  <a:pt x="221" y="284"/>
                </a:lnTo>
                <a:lnTo>
                  <a:pt x="203" y="226"/>
                </a:lnTo>
                <a:close/>
                <a:moveTo>
                  <a:pt x="824" y="891"/>
                </a:moveTo>
                <a:lnTo>
                  <a:pt x="824" y="891"/>
                </a:lnTo>
                <a:cubicBezTo>
                  <a:pt x="827" y="896"/>
                  <a:pt x="830" y="901"/>
                  <a:pt x="832" y="905"/>
                </a:cubicBezTo>
                <a:lnTo>
                  <a:pt x="832" y="905"/>
                </a:lnTo>
                <a:cubicBezTo>
                  <a:pt x="831" y="901"/>
                  <a:pt x="827" y="895"/>
                  <a:pt x="824" y="891"/>
                </a:cubicBezTo>
                <a:close/>
                <a:moveTo>
                  <a:pt x="604" y="765"/>
                </a:moveTo>
                <a:cubicBezTo>
                  <a:pt x="649" y="869"/>
                  <a:pt x="694" y="968"/>
                  <a:pt x="743" y="1067"/>
                </a:cubicBezTo>
                <a:cubicBezTo>
                  <a:pt x="779" y="1143"/>
                  <a:pt x="820" y="1220"/>
                  <a:pt x="860" y="1292"/>
                </a:cubicBezTo>
                <a:cubicBezTo>
                  <a:pt x="842" y="1265"/>
                  <a:pt x="824" y="1238"/>
                  <a:pt x="806" y="1211"/>
                </a:cubicBezTo>
                <a:cubicBezTo>
                  <a:pt x="775" y="1139"/>
                  <a:pt x="739" y="1067"/>
                  <a:pt x="703" y="995"/>
                </a:cubicBezTo>
                <a:lnTo>
                  <a:pt x="622" y="833"/>
                </a:lnTo>
                <a:cubicBezTo>
                  <a:pt x="617" y="824"/>
                  <a:pt x="617" y="815"/>
                  <a:pt x="617" y="806"/>
                </a:cubicBezTo>
                <a:cubicBezTo>
                  <a:pt x="613" y="797"/>
                  <a:pt x="608" y="783"/>
                  <a:pt x="604" y="770"/>
                </a:cubicBezTo>
                <a:lnTo>
                  <a:pt x="604" y="765"/>
                </a:lnTo>
                <a:close/>
                <a:moveTo>
                  <a:pt x="4918" y="5511"/>
                </a:moveTo>
                <a:lnTo>
                  <a:pt x="4940" y="5520"/>
                </a:lnTo>
                <a:lnTo>
                  <a:pt x="5039" y="5574"/>
                </a:lnTo>
                <a:lnTo>
                  <a:pt x="5026" y="5579"/>
                </a:lnTo>
                <a:cubicBezTo>
                  <a:pt x="4990" y="5556"/>
                  <a:pt x="4954" y="5534"/>
                  <a:pt x="4918" y="5511"/>
                </a:cubicBezTo>
                <a:close/>
                <a:moveTo>
                  <a:pt x="406" y="1"/>
                </a:moveTo>
                <a:cubicBezTo>
                  <a:pt x="397" y="1"/>
                  <a:pt x="392" y="5"/>
                  <a:pt x="388" y="5"/>
                </a:cubicBezTo>
                <a:lnTo>
                  <a:pt x="388" y="14"/>
                </a:lnTo>
                <a:cubicBezTo>
                  <a:pt x="361" y="23"/>
                  <a:pt x="347" y="55"/>
                  <a:pt x="356" y="82"/>
                </a:cubicBezTo>
                <a:lnTo>
                  <a:pt x="374" y="131"/>
                </a:lnTo>
                <a:lnTo>
                  <a:pt x="361" y="131"/>
                </a:lnTo>
                <a:cubicBezTo>
                  <a:pt x="356" y="122"/>
                  <a:pt x="352" y="118"/>
                  <a:pt x="343" y="109"/>
                </a:cubicBezTo>
                <a:lnTo>
                  <a:pt x="334" y="95"/>
                </a:lnTo>
                <a:lnTo>
                  <a:pt x="325" y="82"/>
                </a:lnTo>
                <a:cubicBezTo>
                  <a:pt x="316" y="68"/>
                  <a:pt x="302" y="59"/>
                  <a:pt x="289" y="55"/>
                </a:cubicBezTo>
                <a:cubicBezTo>
                  <a:pt x="280" y="50"/>
                  <a:pt x="266" y="46"/>
                  <a:pt x="253" y="41"/>
                </a:cubicBezTo>
                <a:cubicBezTo>
                  <a:pt x="235" y="41"/>
                  <a:pt x="221" y="37"/>
                  <a:pt x="203" y="32"/>
                </a:cubicBezTo>
                <a:cubicBezTo>
                  <a:pt x="185" y="28"/>
                  <a:pt x="167" y="19"/>
                  <a:pt x="149" y="19"/>
                </a:cubicBezTo>
                <a:cubicBezTo>
                  <a:pt x="140" y="17"/>
                  <a:pt x="131" y="16"/>
                  <a:pt x="122" y="16"/>
                </a:cubicBezTo>
                <a:cubicBezTo>
                  <a:pt x="87" y="16"/>
                  <a:pt x="53" y="30"/>
                  <a:pt x="28" y="59"/>
                </a:cubicBezTo>
                <a:cubicBezTo>
                  <a:pt x="5" y="95"/>
                  <a:pt x="1" y="140"/>
                  <a:pt x="14" y="181"/>
                </a:cubicBezTo>
                <a:cubicBezTo>
                  <a:pt x="28" y="226"/>
                  <a:pt x="46" y="266"/>
                  <a:pt x="59" y="311"/>
                </a:cubicBezTo>
                <a:lnTo>
                  <a:pt x="113" y="473"/>
                </a:lnTo>
                <a:cubicBezTo>
                  <a:pt x="113" y="478"/>
                  <a:pt x="113" y="478"/>
                  <a:pt x="113" y="478"/>
                </a:cubicBezTo>
                <a:lnTo>
                  <a:pt x="113" y="487"/>
                </a:lnTo>
                <a:cubicBezTo>
                  <a:pt x="113" y="491"/>
                  <a:pt x="113" y="491"/>
                  <a:pt x="118" y="496"/>
                </a:cubicBezTo>
                <a:cubicBezTo>
                  <a:pt x="136" y="540"/>
                  <a:pt x="149" y="590"/>
                  <a:pt x="172" y="635"/>
                </a:cubicBezTo>
                <a:lnTo>
                  <a:pt x="185" y="675"/>
                </a:lnTo>
                <a:cubicBezTo>
                  <a:pt x="203" y="729"/>
                  <a:pt x="226" y="783"/>
                  <a:pt x="244" y="837"/>
                </a:cubicBezTo>
                <a:cubicBezTo>
                  <a:pt x="266" y="891"/>
                  <a:pt x="293" y="954"/>
                  <a:pt x="320" y="1013"/>
                </a:cubicBezTo>
                <a:lnTo>
                  <a:pt x="343" y="1067"/>
                </a:lnTo>
                <a:cubicBezTo>
                  <a:pt x="343" y="1071"/>
                  <a:pt x="338" y="1076"/>
                  <a:pt x="338" y="1080"/>
                </a:cubicBezTo>
                <a:cubicBezTo>
                  <a:pt x="334" y="1089"/>
                  <a:pt x="334" y="1098"/>
                  <a:pt x="329" y="1103"/>
                </a:cubicBezTo>
                <a:cubicBezTo>
                  <a:pt x="329" y="1121"/>
                  <a:pt x="329" y="1134"/>
                  <a:pt x="334" y="1152"/>
                </a:cubicBezTo>
                <a:cubicBezTo>
                  <a:pt x="338" y="1166"/>
                  <a:pt x="347" y="1184"/>
                  <a:pt x="356" y="1197"/>
                </a:cubicBezTo>
                <a:cubicBezTo>
                  <a:pt x="365" y="1215"/>
                  <a:pt x="374" y="1233"/>
                  <a:pt x="383" y="1251"/>
                </a:cubicBezTo>
                <a:cubicBezTo>
                  <a:pt x="392" y="1269"/>
                  <a:pt x="415" y="1301"/>
                  <a:pt x="428" y="1328"/>
                </a:cubicBezTo>
                <a:lnTo>
                  <a:pt x="437" y="1346"/>
                </a:lnTo>
                <a:cubicBezTo>
                  <a:pt x="473" y="1418"/>
                  <a:pt x="509" y="1494"/>
                  <a:pt x="545" y="1566"/>
                </a:cubicBezTo>
                <a:cubicBezTo>
                  <a:pt x="604" y="1688"/>
                  <a:pt x="667" y="1805"/>
                  <a:pt x="734" y="1926"/>
                </a:cubicBezTo>
                <a:cubicBezTo>
                  <a:pt x="802" y="2043"/>
                  <a:pt x="869" y="2160"/>
                  <a:pt x="945" y="2277"/>
                </a:cubicBezTo>
                <a:lnTo>
                  <a:pt x="972" y="2317"/>
                </a:lnTo>
                <a:cubicBezTo>
                  <a:pt x="999" y="2367"/>
                  <a:pt x="1031" y="2421"/>
                  <a:pt x="1062" y="2470"/>
                </a:cubicBezTo>
                <a:cubicBezTo>
                  <a:pt x="1076" y="2493"/>
                  <a:pt x="1089" y="2511"/>
                  <a:pt x="1103" y="2533"/>
                </a:cubicBezTo>
                <a:cubicBezTo>
                  <a:pt x="1103" y="2547"/>
                  <a:pt x="1107" y="2556"/>
                  <a:pt x="1116" y="2569"/>
                </a:cubicBezTo>
                <a:cubicBezTo>
                  <a:pt x="1152" y="2619"/>
                  <a:pt x="1188" y="2673"/>
                  <a:pt x="1229" y="2727"/>
                </a:cubicBezTo>
                <a:cubicBezTo>
                  <a:pt x="1251" y="2754"/>
                  <a:pt x="1274" y="2785"/>
                  <a:pt x="1296" y="2817"/>
                </a:cubicBezTo>
                <a:cubicBezTo>
                  <a:pt x="1319" y="2844"/>
                  <a:pt x="1328" y="2862"/>
                  <a:pt x="1346" y="2884"/>
                </a:cubicBezTo>
                <a:lnTo>
                  <a:pt x="1472" y="3042"/>
                </a:lnTo>
                <a:cubicBezTo>
                  <a:pt x="1512" y="3091"/>
                  <a:pt x="1553" y="3141"/>
                  <a:pt x="1593" y="3190"/>
                </a:cubicBezTo>
                <a:cubicBezTo>
                  <a:pt x="1674" y="3280"/>
                  <a:pt x="1760" y="3370"/>
                  <a:pt x="1850" y="3460"/>
                </a:cubicBezTo>
                <a:lnTo>
                  <a:pt x="1904" y="3514"/>
                </a:lnTo>
                <a:cubicBezTo>
                  <a:pt x="2061" y="3685"/>
                  <a:pt x="2223" y="3856"/>
                  <a:pt x="2390" y="4022"/>
                </a:cubicBezTo>
                <a:cubicBezTo>
                  <a:pt x="2390" y="4027"/>
                  <a:pt x="2394" y="4031"/>
                  <a:pt x="2399" y="4036"/>
                </a:cubicBezTo>
                <a:cubicBezTo>
                  <a:pt x="2435" y="4081"/>
                  <a:pt x="2475" y="4121"/>
                  <a:pt x="2520" y="4157"/>
                </a:cubicBezTo>
                <a:cubicBezTo>
                  <a:pt x="2524" y="4157"/>
                  <a:pt x="2524" y="4162"/>
                  <a:pt x="2529" y="4166"/>
                </a:cubicBezTo>
                <a:cubicBezTo>
                  <a:pt x="2574" y="4211"/>
                  <a:pt x="2614" y="4256"/>
                  <a:pt x="2664" y="4301"/>
                </a:cubicBezTo>
                <a:cubicBezTo>
                  <a:pt x="2763" y="4396"/>
                  <a:pt x="2862" y="4486"/>
                  <a:pt x="2965" y="4576"/>
                </a:cubicBezTo>
                <a:cubicBezTo>
                  <a:pt x="3019" y="4621"/>
                  <a:pt x="3069" y="4666"/>
                  <a:pt x="3123" y="4711"/>
                </a:cubicBezTo>
                <a:cubicBezTo>
                  <a:pt x="3172" y="4751"/>
                  <a:pt x="3235" y="4801"/>
                  <a:pt x="3289" y="4841"/>
                </a:cubicBezTo>
                <a:cubicBezTo>
                  <a:pt x="3393" y="4927"/>
                  <a:pt x="3501" y="5003"/>
                  <a:pt x="3609" y="5080"/>
                </a:cubicBezTo>
                <a:lnTo>
                  <a:pt x="3699" y="5138"/>
                </a:lnTo>
                <a:cubicBezTo>
                  <a:pt x="3735" y="5165"/>
                  <a:pt x="3775" y="5188"/>
                  <a:pt x="3811" y="5210"/>
                </a:cubicBezTo>
                <a:cubicBezTo>
                  <a:pt x="3822" y="5215"/>
                  <a:pt x="3835" y="5217"/>
                  <a:pt x="3848" y="5217"/>
                </a:cubicBezTo>
                <a:cubicBezTo>
                  <a:pt x="3861" y="5217"/>
                  <a:pt x="3874" y="5215"/>
                  <a:pt x="3888" y="5210"/>
                </a:cubicBezTo>
                <a:cubicBezTo>
                  <a:pt x="3900" y="5213"/>
                  <a:pt x="3911" y="5216"/>
                  <a:pt x="3922" y="5216"/>
                </a:cubicBezTo>
                <a:cubicBezTo>
                  <a:pt x="3927" y="5216"/>
                  <a:pt x="3932" y="5216"/>
                  <a:pt x="3937" y="5215"/>
                </a:cubicBezTo>
                <a:cubicBezTo>
                  <a:pt x="3996" y="5251"/>
                  <a:pt x="4054" y="5287"/>
                  <a:pt x="4117" y="5323"/>
                </a:cubicBezTo>
                <a:cubicBezTo>
                  <a:pt x="4162" y="5350"/>
                  <a:pt x="4207" y="5372"/>
                  <a:pt x="4252" y="5399"/>
                </a:cubicBezTo>
                <a:cubicBezTo>
                  <a:pt x="4252" y="5408"/>
                  <a:pt x="4252" y="5417"/>
                  <a:pt x="4256" y="5426"/>
                </a:cubicBezTo>
                <a:cubicBezTo>
                  <a:pt x="4261" y="5439"/>
                  <a:pt x="4270" y="5453"/>
                  <a:pt x="4279" y="5462"/>
                </a:cubicBezTo>
                <a:cubicBezTo>
                  <a:pt x="4292" y="5475"/>
                  <a:pt x="4306" y="5484"/>
                  <a:pt x="4319" y="5493"/>
                </a:cubicBezTo>
                <a:cubicBezTo>
                  <a:pt x="4337" y="5502"/>
                  <a:pt x="4355" y="5511"/>
                  <a:pt x="4373" y="5525"/>
                </a:cubicBezTo>
                <a:lnTo>
                  <a:pt x="4486" y="5592"/>
                </a:lnTo>
                <a:cubicBezTo>
                  <a:pt x="4540" y="5628"/>
                  <a:pt x="4603" y="5664"/>
                  <a:pt x="4666" y="5696"/>
                </a:cubicBezTo>
                <a:cubicBezTo>
                  <a:pt x="4724" y="5732"/>
                  <a:pt x="4787" y="5759"/>
                  <a:pt x="4846" y="5790"/>
                </a:cubicBezTo>
                <a:cubicBezTo>
                  <a:pt x="4909" y="5822"/>
                  <a:pt x="4967" y="5849"/>
                  <a:pt x="5030" y="5876"/>
                </a:cubicBezTo>
                <a:cubicBezTo>
                  <a:pt x="5089" y="5903"/>
                  <a:pt x="5147" y="5925"/>
                  <a:pt x="5210" y="5948"/>
                </a:cubicBezTo>
                <a:cubicBezTo>
                  <a:pt x="5269" y="5975"/>
                  <a:pt x="5323" y="5993"/>
                  <a:pt x="5377" y="6011"/>
                </a:cubicBezTo>
                <a:cubicBezTo>
                  <a:pt x="5503" y="6060"/>
                  <a:pt x="5633" y="6110"/>
                  <a:pt x="5759" y="6155"/>
                </a:cubicBezTo>
                <a:cubicBezTo>
                  <a:pt x="5790" y="6168"/>
                  <a:pt x="5822" y="6177"/>
                  <a:pt x="5853" y="6186"/>
                </a:cubicBezTo>
                <a:cubicBezTo>
                  <a:pt x="5858" y="6187"/>
                  <a:pt x="5863" y="6187"/>
                  <a:pt x="5867" y="6187"/>
                </a:cubicBezTo>
                <a:cubicBezTo>
                  <a:pt x="5888" y="6187"/>
                  <a:pt x="5906" y="6179"/>
                  <a:pt x="5921" y="6164"/>
                </a:cubicBezTo>
                <a:lnTo>
                  <a:pt x="5930" y="6168"/>
                </a:lnTo>
                <a:cubicBezTo>
                  <a:pt x="5961" y="6182"/>
                  <a:pt x="5997" y="6191"/>
                  <a:pt x="6029" y="6200"/>
                </a:cubicBezTo>
                <a:lnTo>
                  <a:pt x="6218" y="6263"/>
                </a:lnTo>
                <a:cubicBezTo>
                  <a:pt x="6249" y="6276"/>
                  <a:pt x="6285" y="6285"/>
                  <a:pt x="6317" y="6294"/>
                </a:cubicBezTo>
                <a:cubicBezTo>
                  <a:pt x="6348" y="6303"/>
                  <a:pt x="6371" y="6312"/>
                  <a:pt x="6402" y="6317"/>
                </a:cubicBezTo>
                <a:lnTo>
                  <a:pt x="6456" y="6330"/>
                </a:lnTo>
                <a:lnTo>
                  <a:pt x="6470" y="6344"/>
                </a:lnTo>
                <a:cubicBezTo>
                  <a:pt x="6479" y="6348"/>
                  <a:pt x="6488" y="6353"/>
                  <a:pt x="6501" y="6357"/>
                </a:cubicBezTo>
                <a:lnTo>
                  <a:pt x="6533" y="6362"/>
                </a:lnTo>
                <a:lnTo>
                  <a:pt x="6609" y="6384"/>
                </a:lnTo>
                <a:cubicBezTo>
                  <a:pt x="6650" y="6398"/>
                  <a:pt x="6695" y="6407"/>
                  <a:pt x="6735" y="6416"/>
                </a:cubicBezTo>
                <a:cubicBezTo>
                  <a:pt x="6830" y="6434"/>
                  <a:pt x="6924" y="6456"/>
                  <a:pt x="7019" y="6470"/>
                </a:cubicBezTo>
                <a:cubicBezTo>
                  <a:pt x="7113" y="6488"/>
                  <a:pt x="7221" y="6497"/>
                  <a:pt x="7320" y="6510"/>
                </a:cubicBezTo>
                <a:lnTo>
                  <a:pt x="7450" y="6524"/>
                </a:lnTo>
                <a:cubicBezTo>
                  <a:pt x="7504" y="6528"/>
                  <a:pt x="7554" y="6533"/>
                  <a:pt x="7608" y="6537"/>
                </a:cubicBezTo>
                <a:cubicBezTo>
                  <a:pt x="7639" y="6533"/>
                  <a:pt x="7662" y="6515"/>
                  <a:pt x="7675" y="6488"/>
                </a:cubicBezTo>
                <a:cubicBezTo>
                  <a:pt x="7675" y="6479"/>
                  <a:pt x="7680" y="6474"/>
                  <a:pt x="7680" y="6465"/>
                </a:cubicBezTo>
                <a:lnTo>
                  <a:pt x="7693" y="6465"/>
                </a:lnTo>
                <a:cubicBezTo>
                  <a:pt x="7689" y="6474"/>
                  <a:pt x="7684" y="6483"/>
                  <a:pt x="7689" y="6492"/>
                </a:cubicBezTo>
                <a:cubicBezTo>
                  <a:pt x="7689" y="6515"/>
                  <a:pt x="7707" y="6533"/>
                  <a:pt x="7725" y="6533"/>
                </a:cubicBezTo>
                <a:cubicBezTo>
                  <a:pt x="7736" y="6535"/>
                  <a:pt x="7747" y="6536"/>
                  <a:pt x="7759" y="6536"/>
                </a:cubicBezTo>
                <a:cubicBezTo>
                  <a:pt x="7770" y="6536"/>
                  <a:pt x="7781" y="6535"/>
                  <a:pt x="7792" y="6533"/>
                </a:cubicBezTo>
                <a:lnTo>
                  <a:pt x="7963" y="6533"/>
                </a:lnTo>
                <a:cubicBezTo>
                  <a:pt x="8026" y="6533"/>
                  <a:pt x="8085" y="6542"/>
                  <a:pt x="8143" y="6542"/>
                </a:cubicBezTo>
                <a:cubicBezTo>
                  <a:pt x="8211" y="6542"/>
                  <a:pt x="8278" y="6542"/>
                  <a:pt x="8341" y="6533"/>
                </a:cubicBezTo>
                <a:cubicBezTo>
                  <a:pt x="8404" y="6528"/>
                  <a:pt x="8463" y="6519"/>
                  <a:pt x="8526" y="6510"/>
                </a:cubicBezTo>
                <a:lnTo>
                  <a:pt x="8530" y="6510"/>
                </a:lnTo>
                <a:cubicBezTo>
                  <a:pt x="8620" y="6510"/>
                  <a:pt x="8715" y="6506"/>
                  <a:pt x="8809" y="6492"/>
                </a:cubicBezTo>
                <a:cubicBezTo>
                  <a:pt x="8859" y="6488"/>
                  <a:pt x="8904" y="6479"/>
                  <a:pt x="8953" y="6470"/>
                </a:cubicBezTo>
                <a:lnTo>
                  <a:pt x="9011" y="6452"/>
                </a:lnTo>
                <a:cubicBezTo>
                  <a:pt x="9034" y="6447"/>
                  <a:pt x="9052" y="6438"/>
                  <a:pt x="9070" y="6434"/>
                </a:cubicBezTo>
                <a:cubicBezTo>
                  <a:pt x="9092" y="6425"/>
                  <a:pt x="9110" y="6402"/>
                  <a:pt x="9110" y="6375"/>
                </a:cubicBezTo>
                <a:cubicBezTo>
                  <a:pt x="9151" y="6366"/>
                  <a:pt x="9187" y="6353"/>
                  <a:pt x="9227" y="6339"/>
                </a:cubicBezTo>
                <a:cubicBezTo>
                  <a:pt x="9268" y="6330"/>
                  <a:pt x="9344" y="6312"/>
                  <a:pt x="9326" y="6263"/>
                </a:cubicBezTo>
                <a:cubicBezTo>
                  <a:pt x="9316" y="6238"/>
                  <a:pt x="9286" y="6236"/>
                  <a:pt x="9263" y="6236"/>
                </a:cubicBezTo>
                <a:cubicBezTo>
                  <a:pt x="9257" y="6236"/>
                  <a:pt x="9250" y="6236"/>
                  <a:pt x="9245" y="6236"/>
                </a:cubicBezTo>
                <a:cubicBezTo>
                  <a:pt x="9218" y="6240"/>
                  <a:pt x="9196" y="6245"/>
                  <a:pt x="9173" y="6245"/>
                </a:cubicBezTo>
                <a:cubicBezTo>
                  <a:pt x="9146" y="6249"/>
                  <a:pt x="9119" y="6254"/>
                  <a:pt x="9092" y="6254"/>
                </a:cubicBezTo>
                <a:cubicBezTo>
                  <a:pt x="9061" y="6254"/>
                  <a:pt x="9025" y="6263"/>
                  <a:pt x="8989" y="6263"/>
                </a:cubicBezTo>
                <a:cubicBezTo>
                  <a:pt x="8957" y="6263"/>
                  <a:pt x="8926" y="6267"/>
                  <a:pt x="8890" y="6272"/>
                </a:cubicBezTo>
                <a:lnTo>
                  <a:pt x="8778" y="6276"/>
                </a:lnTo>
                <a:cubicBezTo>
                  <a:pt x="8688" y="6285"/>
                  <a:pt x="8593" y="6285"/>
                  <a:pt x="8503" y="6285"/>
                </a:cubicBezTo>
                <a:lnTo>
                  <a:pt x="8328" y="6285"/>
                </a:lnTo>
                <a:cubicBezTo>
                  <a:pt x="8265" y="6285"/>
                  <a:pt x="8197" y="6285"/>
                  <a:pt x="8130" y="6281"/>
                </a:cubicBezTo>
                <a:lnTo>
                  <a:pt x="8148" y="6281"/>
                </a:lnTo>
                <a:cubicBezTo>
                  <a:pt x="8094" y="6281"/>
                  <a:pt x="8035" y="6272"/>
                  <a:pt x="7981" y="6267"/>
                </a:cubicBezTo>
                <a:cubicBezTo>
                  <a:pt x="7923" y="6258"/>
                  <a:pt x="7864" y="6254"/>
                  <a:pt x="7806" y="6249"/>
                </a:cubicBezTo>
                <a:cubicBezTo>
                  <a:pt x="7747" y="6240"/>
                  <a:pt x="7689" y="6236"/>
                  <a:pt x="7630" y="6227"/>
                </a:cubicBezTo>
                <a:cubicBezTo>
                  <a:pt x="7572" y="6218"/>
                  <a:pt x="7513" y="6204"/>
                  <a:pt x="7455" y="6191"/>
                </a:cubicBezTo>
                <a:cubicBezTo>
                  <a:pt x="7338" y="6164"/>
                  <a:pt x="7221" y="6132"/>
                  <a:pt x="7109" y="6110"/>
                </a:cubicBezTo>
                <a:cubicBezTo>
                  <a:pt x="6992" y="6083"/>
                  <a:pt x="6879" y="6051"/>
                  <a:pt x="6767" y="6020"/>
                </a:cubicBezTo>
                <a:lnTo>
                  <a:pt x="6690" y="5997"/>
                </a:lnTo>
                <a:lnTo>
                  <a:pt x="6699" y="5997"/>
                </a:lnTo>
                <a:cubicBezTo>
                  <a:pt x="6533" y="5948"/>
                  <a:pt x="6371" y="5903"/>
                  <a:pt x="6204" y="5853"/>
                </a:cubicBezTo>
                <a:lnTo>
                  <a:pt x="6204" y="5853"/>
                </a:lnTo>
                <a:lnTo>
                  <a:pt x="6222" y="5858"/>
                </a:lnTo>
                <a:cubicBezTo>
                  <a:pt x="6105" y="5822"/>
                  <a:pt x="5988" y="5777"/>
                  <a:pt x="5871" y="5732"/>
                </a:cubicBezTo>
                <a:cubicBezTo>
                  <a:pt x="5817" y="5709"/>
                  <a:pt x="5754" y="5687"/>
                  <a:pt x="5696" y="5664"/>
                </a:cubicBezTo>
                <a:cubicBezTo>
                  <a:pt x="5642" y="5642"/>
                  <a:pt x="5579" y="5619"/>
                  <a:pt x="5516" y="5592"/>
                </a:cubicBezTo>
                <a:cubicBezTo>
                  <a:pt x="5404" y="5543"/>
                  <a:pt x="5291" y="5484"/>
                  <a:pt x="5183" y="5426"/>
                </a:cubicBezTo>
                <a:cubicBezTo>
                  <a:pt x="5075" y="5363"/>
                  <a:pt x="4963" y="5309"/>
                  <a:pt x="4855" y="5246"/>
                </a:cubicBezTo>
                <a:cubicBezTo>
                  <a:pt x="4801" y="5215"/>
                  <a:pt x="4742" y="5183"/>
                  <a:pt x="4688" y="5147"/>
                </a:cubicBezTo>
                <a:lnTo>
                  <a:pt x="4612" y="5102"/>
                </a:lnTo>
                <a:cubicBezTo>
                  <a:pt x="4562" y="5071"/>
                  <a:pt x="4513" y="5035"/>
                  <a:pt x="4468" y="5003"/>
                </a:cubicBezTo>
                <a:cubicBezTo>
                  <a:pt x="4418" y="4972"/>
                  <a:pt x="4369" y="4931"/>
                  <a:pt x="4324" y="4895"/>
                </a:cubicBezTo>
                <a:cubicBezTo>
                  <a:pt x="4225" y="4823"/>
                  <a:pt x="4130" y="4751"/>
                  <a:pt x="4032" y="4675"/>
                </a:cubicBezTo>
                <a:cubicBezTo>
                  <a:pt x="3838" y="4531"/>
                  <a:pt x="3645" y="4382"/>
                  <a:pt x="3460" y="4225"/>
                </a:cubicBezTo>
                <a:cubicBezTo>
                  <a:pt x="3388" y="4166"/>
                  <a:pt x="3316" y="4099"/>
                  <a:pt x="3244" y="4031"/>
                </a:cubicBezTo>
                <a:cubicBezTo>
                  <a:pt x="3172" y="3968"/>
                  <a:pt x="3096" y="3896"/>
                  <a:pt x="3024" y="3829"/>
                </a:cubicBezTo>
                <a:cubicBezTo>
                  <a:pt x="2952" y="3757"/>
                  <a:pt x="2880" y="3690"/>
                  <a:pt x="2808" y="3618"/>
                </a:cubicBezTo>
                <a:cubicBezTo>
                  <a:pt x="2736" y="3550"/>
                  <a:pt x="2655" y="3474"/>
                  <a:pt x="2583" y="3397"/>
                </a:cubicBezTo>
                <a:lnTo>
                  <a:pt x="2583" y="3397"/>
                </a:lnTo>
                <a:cubicBezTo>
                  <a:pt x="2587" y="3406"/>
                  <a:pt x="2596" y="3411"/>
                  <a:pt x="2601" y="3420"/>
                </a:cubicBezTo>
                <a:lnTo>
                  <a:pt x="2448" y="3253"/>
                </a:lnTo>
                <a:lnTo>
                  <a:pt x="2471" y="3276"/>
                </a:lnTo>
                <a:cubicBezTo>
                  <a:pt x="2385" y="3181"/>
                  <a:pt x="2295" y="3082"/>
                  <a:pt x="2214" y="2988"/>
                </a:cubicBezTo>
                <a:cubicBezTo>
                  <a:pt x="2174" y="2938"/>
                  <a:pt x="2133" y="2889"/>
                  <a:pt x="2097" y="2844"/>
                </a:cubicBezTo>
                <a:cubicBezTo>
                  <a:pt x="2061" y="2794"/>
                  <a:pt x="2021" y="2745"/>
                  <a:pt x="1985" y="2695"/>
                </a:cubicBezTo>
                <a:cubicBezTo>
                  <a:pt x="1908" y="2592"/>
                  <a:pt x="1832" y="2488"/>
                  <a:pt x="1760" y="2385"/>
                </a:cubicBezTo>
                <a:cubicBezTo>
                  <a:pt x="1688" y="2277"/>
                  <a:pt x="1611" y="2178"/>
                  <a:pt x="1544" y="2075"/>
                </a:cubicBezTo>
                <a:cubicBezTo>
                  <a:pt x="1481" y="1980"/>
                  <a:pt x="1422" y="1881"/>
                  <a:pt x="1359" y="1787"/>
                </a:cubicBezTo>
                <a:cubicBezTo>
                  <a:pt x="1328" y="1737"/>
                  <a:pt x="1296" y="1683"/>
                  <a:pt x="1265" y="1634"/>
                </a:cubicBezTo>
                <a:cubicBezTo>
                  <a:pt x="1233" y="1584"/>
                  <a:pt x="1202" y="1535"/>
                  <a:pt x="1170" y="1490"/>
                </a:cubicBezTo>
                <a:cubicBezTo>
                  <a:pt x="1112" y="1386"/>
                  <a:pt x="1053" y="1287"/>
                  <a:pt x="995" y="1184"/>
                </a:cubicBezTo>
                <a:cubicBezTo>
                  <a:pt x="939" y="1089"/>
                  <a:pt x="888" y="999"/>
                  <a:pt x="832" y="905"/>
                </a:cubicBezTo>
                <a:lnTo>
                  <a:pt x="832" y="905"/>
                </a:lnTo>
                <a:cubicBezTo>
                  <a:pt x="833" y="907"/>
                  <a:pt x="833" y="908"/>
                  <a:pt x="833" y="909"/>
                </a:cubicBezTo>
                <a:cubicBezTo>
                  <a:pt x="757" y="761"/>
                  <a:pt x="685" y="612"/>
                  <a:pt x="617" y="460"/>
                </a:cubicBezTo>
                <a:cubicBezTo>
                  <a:pt x="590" y="392"/>
                  <a:pt x="559" y="329"/>
                  <a:pt x="536" y="262"/>
                </a:cubicBezTo>
                <a:cubicBezTo>
                  <a:pt x="509" y="194"/>
                  <a:pt x="482" y="113"/>
                  <a:pt x="455" y="37"/>
                </a:cubicBezTo>
                <a:cubicBezTo>
                  <a:pt x="446" y="14"/>
                  <a:pt x="428" y="1"/>
                  <a:pt x="406"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1" name="Google Shape;2146;p36">
            <a:extLst>
              <a:ext uri="{FF2B5EF4-FFF2-40B4-BE49-F238E27FC236}">
                <a16:creationId xmlns:a16="http://schemas.microsoft.com/office/drawing/2014/main" id="{F5BD24D8-F968-4F1C-A8BA-E8EC4B6D77BB}"/>
              </a:ext>
            </a:extLst>
          </p:cNvPr>
          <p:cNvSpPr/>
          <p:nvPr/>
        </p:nvSpPr>
        <p:spPr>
          <a:xfrm>
            <a:off x="13451002" y="10173726"/>
            <a:ext cx="104490" cy="140567"/>
          </a:xfrm>
          <a:custGeom>
            <a:avLst/>
            <a:gdLst/>
            <a:ahLst/>
            <a:cxnLst/>
            <a:rect l="l" t="t" r="r" b="b"/>
            <a:pathLst>
              <a:path w="559" h="752" extrusionOk="0">
                <a:moveTo>
                  <a:pt x="378" y="1"/>
                </a:moveTo>
                <a:cubicBezTo>
                  <a:pt x="369" y="1"/>
                  <a:pt x="356" y="5"/>
                  <a:pt x="342" y="10"/>
                </a:cubicBezTo>
                <a:lnTo>
                  <a:pt x="342" y="14"/>
                </a:lnTo>
                <a:cubicBezTo>
                  <a:pt x="329" y="23"/>
                  <a:pt x="315" y="32"/>
                  <a:pt x="306" y="46"/>
                </a:cubicBezTo>
                <a:cubicBezTo>
                  <a:pt x="284" y="64"/>
                  <a:pt x="266" y="82"/>
                  <a:pt x="248" y="104"/>
                </a:cubicBezTo>
                <a:cubicBezTo>
                  <a:pt x="216" y="140"/>
                  <a:pt x="194" y="176"/>
                  <a:pt x="162" y="217"/>
                </a:cubicBezTo>
                <a:cubicBezTo>
                  <a:pt x="126" y="262"/>
                  <a:pt x="95" y="311"/>
                  <a:pt x="63" y="356"/>
                </a:cubicBezTo>
                <a:cubicBezTo>
                  <a:pt x="36" y="392"/>
                  <a:pt x="18" y="433"/>
                  <a:pt x="5" y="469"/>
                </a:cubicBezTo>
                <a:cubicBezTo>
                  <a:pt x="0" y="496"/>
                  <a:pt x="0" y="527"/>
                  <a:pt x="14" y="550"/>
                </a:cubicBezTo>
                <a:cubicBezTo>
                  <a:pt x="18" y="563"/>
                  <a:pt x="27" y="572"/>
                  <a:pt x="36" y="581"/>
                </a:cubicBezTo>
                <a:lnTo>
                  <a:pt x="45" y="590"/>
                </a:lnTo>
                <a:cubicBezTo>
                  <a:pt x="63" y="622"/>
                  <a:pt x="72" y="653"/>
                  <a:pt x="90" y="680"/>
                </a:cubicBezTo>
                <a:cubicBezTo>
                  <a:pt x="104" y="703"/>
                  <a:pt x="117" y="721"/>
                  <a:pt x="140" y="734"/>
                </a:cubicBezTo>
                <a:cubicBezTo>
                  <a:pt x="153" y="744"/>
                  <a:pt x="168" y="751"/>
                  <a:pt x="184" y="751"/>
                </a:cubicBezTo>
                <a:cubicBezTo>
                  <a:pt x="190" y="751"/>
                  <a:pt x="197" y="750"/>
                  <a:pt x="203" y="748"/>
                </a:cubicBezTo>
                <a:cubicBezTo>
                  <a:pt x="216" y="743"/>
                  <a:pt x="230" y="739"/>
                  <a:pt x="239" y="730"/>
                </a:cubicBezTo>
                <a:lnTo>
                  <a:pt x="257" y="707"/>
                </a:lnTo>
                <a:cubicBezTo>
                  <a:pt x="261" y="703"/>
                  <a:pt x="266" y="698"/>
                  <a:pt x="270" y="689"/>
                </a:cubicBezTo>
                <a:cubicBezTo>
                  <a:pt x="275" y="685"/>
                  <a:pt x="279" y="680"/>
                  <a:pt x="279" y="671"/>
                </a:cubicBezTo>
                <a:cubicBezTo>
                  <a:pt x="284" y="667"/>
                  <a:pt x="297" y="649"/>
                  <a:pt x="306" y="635"/>
                </a:cubicBezTo>
                <a:cubicBezTo>
                  <a:pt x="329" y="599"/>
                  <a:pt x="347" y="563"/>
                  <a:pt x="369" y="523"/>
                </a:cubicBezTo>
                <a:cubicBezTo>
                  <a:pt x="423" y="419"/>
                  <a:pt x="486" y="320"/>
                  <a:pt x="545" y="217"/>
                </a:cubicBezTo>
                <a:cubicBezTo>
                  <a:pt x="558" y="194"/>
                  <a:pt x="554" y="167"/>
                  <a:pt x="531" y="154"/>
                </a:cubicBezTo>
                <a:cubicBezTo>
                  <a:pt x="527" y="145"/>
                  <a:pt x="518" y="145"/>
                  <a:pt x="509" y="145"/>
                </a:cubicBezTo>
                <a:cubicBezTo>
                  <a:pt x="509" y="136"/>
                  <a:pt x="509" y="127"/>
                  <a:pt x="509" y="118"/>
                </a:cubicBezTo>
                <a:cubicBezTo>
                  <a:pt x="504" y="100"/>
                  <a:pt x="495" y="82"/>
                  <a:pt x="477" y="73"/>
                </a:cubicBezTo>
                <a:cubicBezTo>
                  <a:pt x="468" y="68"/>
                  <a:pt x="459" y="64"/>
                  <a:pt x="450" y="64"/>
                </a:cubicBezTo>
                <a:cubicBezTo>
                  <a:pt x="450" y="55"/>
                  <a:pt x="446" y="46"/>
                  <a:pt x="446" y="37"/>
                </a:cubicBezTo>
                <a:cubicBezTo>
                  <a:pt x="432" y="14"/>
                  <a:pt x="405" y="1"/>
                  <a:pt x="378"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2" name="Google Shape;2147;p36">
            <a:extLst>
              <a:ext uri="{FF2B5EF4-FFF2-40B4-BE49-F238E27FC236}">
                <a16:creationId xmlns:a16="http://schemas.microsoft.com/office/drawing/2014/main" id="{1ECE319A-9D41-4B36-BDB9-69E2A05037BE}"/>
              </a:ext>
            </a:extLst>
          </p:cNvPr>
          <p:cNvSpPr/>
          <p:nvPr/>
        </p:nvSpPr>
        <p:spPr>
          <a:xfrm>
            <a:off x="15072194" y="10559724"/>
            <a:ext cx="97013" cy="112528"/>
          </a:xfrm>
          <a:custGeom>
            <a:avLst/>
            <a:gdLst/>
            <a:ahLst/>
            <a:cxnLst/>
            <a:rect l="l" t="t" r="r" b="b"/>
            <a:pathLst>
              <a:path w="519" h="602" extrusionOk="0">
                <a:moveTo>
                  <a:pt x="329" y="1"/>
                </a:moveTo>
                <a:lnTo>
                  <a:pt x="329" y="5"/>
                </a:lnTo>
                <a:cubicBezTo>
                  <a:pt x="320" y="10"/>
                  <a:pt x="311" y="14"/>
                  <a:pt x="302" y="23"/>
                </a:cubicBezTo>
                <a:cubicBezTo>
                  <a:pt x="289" y="28"/>
                  <a:pt x="271" y="32"/>
                  <a:pt x="253" y="32"/>
                </a:cubicBezTo>
                <a:lnTo>
                  <a:pt x="221" y="32"/>
                </a:lnTo>
                <a:lnTo>
                  <a:pt x="194" y="28"/>
                </a:lnTo>
                <a:cubicBezTo>
                  <a:pt x="185" y="28"/>
                  <a:pt x="172" y="23"/>
                  <a:pt x="163" y="23"/>
                </a:cubicBezTo>
                <a:lnTo>
                  <a:pt x="118" y="23"/>
                </a:lnTo>
                <a:lnTo>
                  <a:pt x="113" y="28"/>
                </a:lnTo>
                <a:cubicBezTo>
                  <a:pt x="109" y="28"/>
                  <a:pt x="109" y="23"/>
                  <a:pt x="109" y="23"/>
                </a:cubicBezTo>
                <a:lnTo>
                  <a:pt x="59" y="19"/>
                </a:lnTo>
                <a:lnTo>
                  <a:pt x="55" y="19"/>
                </a:lnTo>
                <a:cubicBezTo>
                  <a:pt x="46" y="23"/>
                  <a:pt x="37" y="28"/>
                  <a:pt x="32" y="37"/>
                </a:cubicBezTo>
                <a:lnTo>
                  <a:pt x="28" y="37"/>
                </a:lnTo>
                <a:cubicBezTo>
                  <a:pt x="10" y="37"/>
                  <a:pt x="1" y="55"/>
                  <a:pt x="1" y="73"/>
                </a:cubicBezTo>
                <a:cubicBezTo>
                  <a:pt x="10" y="140"/>
                  <a:pt x="14" y="212"/>
                  <a:pt x="23" y="280"/>
                </a:cubicBezTo>
                <a:cubicBezTo>
                  <a:pt x="28" y="311"/>
                  <a:pt x="28" y="343"/>
                  <a:pt x="32" y="379"/>
                </a:cubicBezTo>
                <a:cubicBezTo>
                  <a:pt x="32" y="392"/>
                  <a:pt x="37" y="406"/>
                  <a:pt x="37" y="424"/>
                </a:cubicBezTo>
                <a:cubicBezTo>
                  <a:pt x="37" y="433"/>
                  <a:pt x="41" y="446"/>
                  <a:pt x="46" y="460"/>
                </a:cubicBezTo>
                <a:cubicBezTo>
                  <a:pt x="46" y="478"/>
                  <a:pt x="59" y="491"/>
                  <a:pt x="73" y="496"/>
                </a:cubicBezTo>
                <a:cubicBezTo>
                  <a:pt x="77" y="498"/>
                  <a:pt x="81" y="499"/>
                  <a:pt x="84" y="499"/>
                </a:cubicBezTo>
                <a:cubicBezTo>
                  <a:pt x="87" y="499"/>
                  <a:pt x="91" y="498"/>
                  <a:pt x="95" y="496"/>
                </a:cubicBezTo>
                <a:cubicBezTo>
                  <a:pt x="95" y="505"/>
                  <a:pt x="95" y="509"/>
                  <a:pt x="100" y="518"/>
                </a:cubicBezTo>
                <a:cubicBezTo>
                  <a:pt x="104" y="536"/>
                  <a:pt x="113" y="550"/>
                  <a:pt x="127" y="563"/>
                </a:cubicBezTo>
                <a:cubicBezTo>
                  <a:pt x="139" y="571"/>
                  <a:pt x="151" y="574"/>
                  <a:pt x="164" y="574"/>
                </a:cubicBezTo>
                <a:cubicBezTo>
                  <a:pt x="174" y="574"/>
                  <a:pt x="184" y="572"/>
                  <a:pt x="194" y="568"/>
                </a:cubicBezTo>
                <a:lnTo>
                  <a:pt x="203" y="563"/>
                </a:lnTo>
                <a:cubicBezTo>
                  <a:pt x="217" y="572"/>
                  <a:pt x="230" y="577"/>
                  <a:pt x="244" y="581"/>
                </a:cubicBezTo>
                <a:lnTo>
                  <a:pt x="248" y="581"/>
                </a:lnTo>
                <a:cubicBezTo>
                  <a:pt x="275" y="581"/>
                  <a:pt x="298" y="572"/>
                  <a:pt x="316" y="554"/>
                </a:cubicBezTo>
                <a:cubicBezTo>
                  <a:pt x="326" y="564"/>
                  <a:pt x="343" y="569"/>
                  <a:pt x="359" y="569"/>
                </a:cubicBezTo>
                <a:cubicBezTo>
                  <a:pt x="365" y="569"/>
                  <a:pt x="370" y="569"/>
                  <a:pt x="374" y="568"/>
                </a:cubicBezTo>
                <a:cubicBezTo>
                  <a:pt x="388" y="591"/>
                  <a:pt x="412" y="602"/>
                  <a:pt x="437" y="602"/>
                </a:cubicBezTo>
                <a:cubicBezTo>
                  <a:pt x="461" y="602"/>
                  <a:pt x="485" y="592"/>
                  <a:pt x="500" y="572"/>
                </a:cubicBezTo>
                <a:cubicBezTo>
                  <a:pt x="514" y="554"/>
                  <a:pt x="518" y="532"/>
                  <a:pt x="514" y="514"/>
                </a:cubicBezTo>
                <a:cubicBezTo>
                  <a:pt x="509" y="500"/>
                  <a:pt x="505" y="487"/>
                  <a:pt x="500" y="473"/>
                </a:cubicBezTo>
                <a:lnTo>
                  <a:pt x="487" y="415"/>
                </a:lnTo>
                <a:cubicBezTo>
                  <a:pt x="473" y="374"/>
                  <a:pt x="464" y="329"/>
                  <a:pt x="455" y="284"/>
                </a:cubicBezTo>
                <a:cubicBezTo>
                  <a:pt x="446" y="244"/>
                  <a:pt x="437" y="194"/>
                  <a:pt x="424" y="149"/>
                </a:cubicBezTo>
                <a:cubicBezTo>
                  <a:pt x="424" y="131"/>
                  <a:pt x="415" y="113"/>
                  <a:pt x="410" y="95"/>
                </a:cubicBezTo>
                <a:cubicBezTo>
                  <a:pt x="406" y="73"/>
                  <a:pt x="406" y="68"/>
                  <a:pt x="401" y="59"/>
                </a:cubicBezTo>
                <a:cubicBezTo>
                  <a:pt x="397" y="41"/>
                  <a:pt x="388" y="23"/>
                  <a:pt x="374" y="14"/>
                </a:cubicBezTo>
                <a:cubicBezTo>
                  <a:pt x="365" y="5"/>
                  <a:pt x="352" y="1"/>
                  <a:pt x="343"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3" name="Google Shape;2148;p36">
            <a:extLst>
              <a:ext uri="{FF2B5EF4-FFF2-40B4-BE49-F238E27FC236}">
                <a16:creationId xmlns:a16="http://schemas.microsoft.com/office/drawing/2014/main" id="{43D0B52D-2222-48DE-B58D-22F73E2854C2}"/>
              </a:ext>
            </a:extLst>
          </p:cNvPr>
          <p:cNvSpPr/>
          <p:nvPr/>
        </p:nvSpPr>
        <p:spPr>
          <a:xfrm>
            <a:off x="15994103" y="5113320"/>
            <a:ext cx="1456324" cy="674048"/>
          </a:xfrm>
          <a:custGeom>
            <a:avLst/>
            <a:gdLst/>
            <a:ahLst/>
            <a:cxnLst/>
            <a:rect l="l" t="t" r="r" b="b"/>
            <a:pathLst>
              <a:path w="7791" h="3606" extrusionOk="0">
                <a:moveTo>
                  <a:pt x="5991" y="0"/>
                </a:moveTo>
                <a:lnTo>
                  <a:pt x="5991" y="5"/>
                </a:lnTo>
                <a:cubicBezTo>
                  <a:pt x="5942" y="14"/>
                  <a:pt x="5901" y="32"/>
                  <a:pt x="5861" y="59"/>
                </a:cubicBezTo>
                <a:cubicBezTo>
                  <a:pt x="5843" y="72"/>
                  <a:pt x="5820" y="90"/>
                  <a:pt x="5802" y="108"/>
                </a:cubicBezTo>
                <a:cubicBezTo>
                  <a:pt x="5780" y="126"/>
                  <a:pt x="5762" y="149"/>
                  <a:pt x="5748" y="171"/>
                </a:cubicBezTo>
                <a:cubicBezTo>
                  <a:pt x="5690" y="239"/>
                  <a:pt x="5645" y="315"/>
                  <a:pt x="5591" y="383"/>
                </a:cubicBezTo>
                <a:cubicBezTo>
                  <a:pt x="5568" y="414"/>
                  <a:pt x="5541" y="446"/>
                  <a:pt x="5519" y="473"/>
                </a:cubicBezTo>
                <a:lnTo>
                  <a:pt x="5523" y="468"/>
                </a:lnTo>
                <a:lnTo>
                  <a:pt x="5487" y="509"/>
                </a:lnTo>
                <a:cubicBezTo>
                  <a:pt x="5456" y="549"/>
                  <a:pt x="5420" y="590"/>
                  <a:pt x="5384" y="626"/>
                </a:cubicBezTo>
                <a:cubicBezTo>
                  <a:pt x="5343" y="666"/>
                  <a:pt x="5303" y="711"/>
                  <a:pt x="5263" y="752"/>
                </a:cubicBezTo>
                <a:cubicBezTo>
                  <a:pt x="5182" y="828"/>
                  <a:pt x="5092" y="900"/>
                  <a:pt x="5011" y="972"/>
                </a:cubicBezTo>
                <a:cubicBezTo>
                  <a:pt x="4930" y="1044"/>
                  <a:pt x="4844" y="1116"/>
                  <a:pt x="4754" y="1188"/>
                </a:cubicBezTo>
                <a:cubicBezTo>
                  <a:pt x="4669" y="1260"/>
                  <a:pt x="4601" y="1327"/>
                  <a:pt x="4520" y="1390"/>
                </a:cubicBezTo>
                <a:cubicBezTo>
                  <a:pt x="4480" y="1422"/>
                  <a:pt x="4439" y="1453"/>
                  <a:pt x="4399" y="1480"/>
                </a:cubicBezTo>
                <a:lnTo>
                  <a:pt x="4421" y="1467"/>
                </a:lnTo>
                <a:lnTo>
                  <a:pt x="4340" y="1521"/>
                </a:lnTo>
                <a:lnTo>
                  <a:pt x="4363" y="1507"/>
                </a:lnTo>
                <a:lnTo>
                  <a:pt x="4237" y="1593"/>
                </a:lnTo>
                <a:cubicBezTo>
                  <a:pt x="4142" y="1660"/>
                  <a:pt x="4043" y="1723"/>
                  <a:pt x="3944" y="1782"/>
                </a:cubicBezTo>
                <a:cubicBezTo>
                  <a:pt x="3836" y="1849"/>
                  <a:pt x="3733" y="1917"/>
                  <a:pt x="3625" y="1989"/>
                </a:cubicBezTo>
                <a:cubicBezTo>
                  <a:pt x="3517" y="2056"/>
                  <a:pt x="3414" y="2119"/>
                  <a:pt x="3310" y="2182"/>
                </a:cubicBezTo>
                <a:cubicBezTo>
                  <a:pt x="3202" y="2245"/>
                  <a:pt x="3090" y="2308"/>
                  <a:pt x="2982" y="2367"/>
                </a:cubicBezTo>
                <a:cubicBezTo>
                  <a:pt x="2869" y="2425"/>
                  <a:pt x="2757" y="2484"/>
                  <a:pt x="2640" y="2542"/>
                </a:cubicBezTo>
                <a:cubicBezTo>
                  <a:pt x="2581" y="2574"/>
                  <a:pt x="2527" y="2600"/>
                  <a:pt x="2473" y="2623"/>
                </a:cubicBezTo>
                <a:cubicBezTo>
                  <a:pt x="2419" y="2645"/>
                  <a:pt x="2361" y="2681"/>
                  <a:pt x="2302" y="2708"/>
                </a:cubicBezTo>
                <a:cubicBezTo>
                  <a:pt x="2190" y="2758"/>
                  <a:pt x="2077" y="2812"/>
                  <a:pt x="1965" y="2861"/>
                </a:cubicBezTo>
                <a:cubicBezTo>
                  <a:pt x="1853" y="2911"/>
                  <a:pt x="1740" y="2965"/>
                  <a:pt x="1623" y="3014"/>
                </a:cubicBezTo>
                <a:cubicBezTo>
                  <a:pt x="1538" y="3050"/>
                  <a:pt x="1452" y="3086"/>
                  <a:pt x="1367" y="3118"/>
                </a:cubicBezTo>
                <a:cubicBezTo>
                  <a:pt x="1286" y="3154"/>
                  <a:pt x="1209" y="3185"/>
                  <a:pt x="1128" y="3212"/>
                </a:cubicBezTo>
                <a:cubicBezTo>
                  <a:pt x="1052" y="3244"/>
                  <a:pt x="962" y="3271"/>
                  <a:pt x="881" y="3293"/>
                </a:cubicBezTo>
                <a:cubicBezTo>
                  <a:pt x="800" y="3320"/>
                  <a:pt x="701" y="3352"/>
                  <a:pt x="606" y="3374"/>
                </a:cubicBezTo>
                <a:cubicBezTo>
                  <a:pt x="530" y="3397"/>
                  <a:pt x="449" y="3415"/>
                  <a:pt x="368" y="3433"/>
                </a:cubicBezTo>
                <a:cubicBezTo>
                  <a:pt x="269" y="3451"/>
                  <a:pt x="175" y="3469"/>
                  <a:pt x="76" y="3482"/>
                </a:cubicBezTo>
                <a:cubicBezTo>
                  <a:pt x="0" y="3499"/>
                  <a:pt x="18" y="3606"/>
                  <a:pt x="87" y="3606"/>
                </a:cubicBezTo>
                <a:cubicBezTo>
                  <a:pt x="92" y="3606"/>
                  <a:pt x="97" y="3605"/>
                  <a:pt x="103" y="3604"/>
                </a:cubicBezTo>
                <a:cubicBezTo>
                  <a:pt x="215" y="3586"/>
                  <a:pt x="323" y="3572"/>
                  <a:pt x="431" y="3550"/>
                </a:cubicBezTo>
                <a:cubicBezTo>
                  <a:pt x="485" y="3541"/>
                  <a:pt x="534" y="3532"/>
                  <a:pt x="584" y="3523"/>
                </a:cubicBezTo>
                <a:cubicBezTo>
                  <a:pt x="638" y="3514"/>
                  <a:pt x="687" y="3505"/>
                  <a:pt x="741" y="3491"/>
                </a:cubicBezTo>
                <a:cubicBezTo>
                  <a:pt x="845" y="3469"/>
                  <a:pt x="948" y="3446"/>
                  <a:pt x="1056" y="3419"/>
                </a:cubicBezTo>
                <a:cubicBezTo>
                  <a:pt x="1173" y="3388"/>
                  <a:pt x="1286" y="3347"/>
                  <a:pt x="1398" y="3307"/>
                </a:cubicBezTo>
                <a:lnTo>
                  <a:pt x="1398" y="3307"/>
                </a:lnTo>
                <a:lnTo>
                  <a:pt x="1376" y="3316"/>
                </a:lnTo>
                <a:cubicBezTo>
                  <a:pt x="1497" y="3271"/>
                  <a:pt x="1619" y="3230"/>
                  <a:pt x="1736" y="3181"/>
                </a:cubicBezTo>
                <a:cubicBezTo>
                  <a:pt x="1853" y="3131"/>
                  <a:pt x="1970" y="3086"/>
                  <a:pt x="2082" y="3041"/>
                </a:cubicBezTo>
                <a:lnTo>
                  <a:pt x="2257" y="2965"/>
                </a:lnTo>
                <a:lnTo>
                  <a:pt x="2419" y="2893"/>
                </a:lnTo>
                <a:lnTo>
                  <a:pt x="2563" y="2825"/>
                </a:lnTo>
                <a:lnTo>
                  <a:pt x="2563" y="2825"/>
                </a:lnTo>
                <a:cubicBezTo>
                  <a:pt x="2550" y="2884"/>
                  <a:pt x="2586" y="2942"/>
                  <a:pt x="2644" y="2956"/>
                </a:cubicBezTo>
                <a:cubicBezTo>
                  <a:pt x="2656" y="2960"/>
                  <a:pt x="2669" y="2962"/>
                  <a:pt x="2683" y="2962"/>
                </a:cubicBezTo>
                <a:cubicBezTo>
                  <a:pt x="2699" y="2962"/>
                  <a:pt x="2715" y="2959"/>
                  <a:pt x="2730" y="2951"/>
                </a:cubicBezTo>
                <a:cubicBezTo>
                  <a:pt x="2856" y="2897"/>
                  <a:pt x="2977" y="2834"/>
                  <a:pt x="3094" y="2771"/>
                </a:cubicBezTo>
                <a:cubicBezTo>
                  <a:pt x="3211" y="2708"/>
                  <a:pt x="3328" y="2650"/>
                  <a:pt x="3441" y="2583"/>
                </a:cubicBezTo>
                <a:cubicBezTo>
                  <a:pt x="3495" y="2547"/>
                  <a:pt x="3549" y="2511"/>
                  <a:pt x="3603" y="2475"/>
                </a:cubicBezTo>
                <a:lnTo>
                  <a:pt x="3760" y="2371"/>
                </a:lnTo>
                <a:cubicBezTo>
                  <a:pt x="3872" y="2295"/>
                  <a:pt x="3980" y="2214"/>
                  <a:pt x="4088" y="2137"/>
                </a:cubicBezTo>
                <a:lnTo>
                  <a:pt x="4088" y="2137"/>
                </a:lnTo>
                <a:lnTo>
                  <a:pt x="4066" y="2155"/>
                </a:lnTo>
                <a:cubicBezTo>
                  <a:pt x="4178" y="2074"/>
                  <a:pt x="4282" y="1993"/>
                  <a:pt x="4394" y="1912"/>
                </a:cubicBezTo>
                <a:cubicBezTo>
                  <a:pt x="4489" y="1840"/>
                  <a:pt x="4588" y="1768"/>
                  <a:pt x="4682" y="1692"/>
                </a:cubicBezTo>
                <a:cubicBezTo>
                  <a:pt x="4777" y="1615"/>
                  <a:pt x="4858" y="1552"/>
                  <a:pt x="4948" y="1480"/>
                </a:cubicBezTo>
                <a:cubicBezTo>
                  <a:pt x="5038" y="1404"/>
                  <a:pt x="5123" y="1323"/>
                  <a:pt x="5209" y="1237"/>
                </a:cubicBezTo>
                <a:cubicBezTo>
                  <a:pt x="5334" y="1107"/>
                  <a:pt x="5465" y="976"/>
                  <a:pt x="5586" y="846"/>
                </a:cubicBezTo>
                <a:cubicBezTo>
                  <a:pt x="5618" y="815"/>
                  <a:pt x="5649" y="779"/>
                  <a:pt x="5676" y="747"/>
                </a:cubicBezTo>
                <a:cubicBezTo>
                  <a:pt x="5708" y="711"/>
                  <a:pt x="5739" y="666"/>
                  <a:pt x="5771" y="621"/>
                </a:cubicBezTo>
                <a:lnTo>
                  <a:pt x="5861" y="509"/>
                </a:lnTo>
                <a:cubicBezTo>
                  <a:pt x="5883" y="477"/>
                  <a:pt x="5906" y="446"/>
                  <a:pt x="5928" y="414"/>
                </a:cubicBezTo>
                <a:cubicBezTo>
                  <a:pt x="5951" y="387"/>
                  <a:pt x="5978" y="360"/>
                  <a:pt x="6009" y="338"/>
                </a:cubicBezTo>
                <a:cubicBezTo>
                  <a:pt x="6023" y="329"/>
                  <a:pt x="6036" y="320"/>
                  <a:pt x="6050" y="315"/>
                </a:cubicBezTo>
                <a:cubicBezTo>
                  <a:pt x="6068" y="324"/>
                  <a:pt x="6086" y="338"/>
                  <a:pt x="6104" y="342"/>
                </a:cubicBezTo>
                <a:cubicBezTo>
                  <a:pt x="6117" y="347"/>
                  <a:pt x="6126" y="351"/>
                  <a:pt x="6140" y="356"/>
                </a:cubicBezTo>
                <a:lnTo>
                  <a:pt x="6144" y="356"/>
                </a:lnTo>
                <a:lnTo>
                  <a:pt x="6225" y="383"/>
                </a:lnTo>
                <a:cubicBezTo>
                  <a:pt x="6279" y="405"/>
                  <a:pt x="6333" y="419"/>
                  <a:pt x="6387" y="441"/>
                </a:cubicBezTo>
                <a:cubicBezTo>
                  <a:pt x="6441" y="459"/>
                  <a:pt x="6495" y="473"/>
                  <a:pt x="6549" y="491"/>
                </a:cubicBezTo>
                <a:cubicBezTo>
                  <a:pt x="6603" y="509"/>
                  <a:pt x="6662" y="527"/>
                  <a:pt x="6720" y="536"/>
                </a:cubicBezTo>
                <a:cubicBezTo>
                  <a:pt x="6774" y="549"/>
                  <a:pt x="6833" y="558"/>
                  <a:pt x="6886" y="572"/>
                </a:cubicBezTo>
                <a:cubicBezTo>
                  <a:pt x="6945" y="590"/>
                  <a:pt x="6985" y="608"/>
                  <a:pt x="7035" y="621"/>
                </a:cubicBezTo>
                <a:cubicBezTo>
                  <a:pt x="7080" y="639"/>
                  <a:pt x="7125" y="653"/>
                  <a:pt x="7174" y="662"/>
                </a:cubicBezTo>
                <a:cubicBezTo>
                  <a:pt x="7201" y="666"/>
                  <a:pt x="7228" y="671"/>
                  <a:pt x="7255" y="671"/>
                </a:cubicBezTo>
                <a:lnTo>
                  <a:pt x="7287" y="671"/>
                </a:lnTo>
                <a:cubicBezTo>
                  <a:pt x="7305" y="671"/>
                  <a:pt x="7318" y="666"/>
                  <a:pt x="7332" y="662"/>
                </a:cubicBezTo>
                <a:cubicBezTo>
                  <a:pt x="7345" y="657"/>
                  <a:pt x="7354" y="644"/>
                  <a:pt x="7363" y="635"/>
                </a:cubicBezTo>
                <a:cubicBezTo>
                  <a:pt x="7368" y="626"/>
                  <a:pt x="7372" y="617"/>
                  <a:pt x="7372" y="608"/>
                </a:cubicBezTo>
                <a:cubicBezTo>
                  <a:pt x="7399" y="608"/>
                  <a:pt x="7426" y="603"/>
                  <a:pt x="7449" y="603"/>
                </a:cubicBezTo>
                <a:cubicBezTo>
                  <a:pt x="7485" y="599"/>
                  <a:pt x="7516" y="594"/>
                  <a:pt x="7552" y="585"/>
                </a:cubicBezTo>
                <a:cubicBezTo>
                  <a:pt x="7588" y="576"/>
                  <a:pt x="7629" y="563"/>
                  <a:pt x="7665" y="549"/>
                </a:cubicBezTo>
                <a:cubicBezTo>
                  <a:pt x="7705" y="536"/>
                  <a:pt x="7759" y="522"/>
                  <a:pt x="7777" y="482"/>
                </a:cubicBezTo>
                <a:cubicBezTo>
                  <a:pt x="7791" y="450"/>
                  <a:pt x="7786" y="419"/>
                  <a:pt x="7764" y="396"/>
                </a:cubicBezTo>
                <a:cubicBezTo>
                  <a:pt x="7746" y="379"/>
                  <a:pt x="7723" y="372"/>
                  <a:pt x="7701" y="372"/>
                </a:cubicBezTo>
                <a:cubicBezTo>
                  <a:pt x="7695" y="372"/>
                  <a:pt x="7689" y="373"/>
                  <a:pt x="7683" y="374"/>
                </a:cubicBezTo>
                <a:lnTo>
                  <a:pt x="7660" y="383"/>
                </a:lnTo>
                <a:cubicBezTo>
                  <a:pt x="7638" y="392"/>
                  <a:pt x="7611" y="396"/>
                  <a:pt x="7588" y="405"/>
                </a:cubicBezTo>
                <a:cubicBezTo>
                  <a:pt x="7561" y="410"/>
                  <a:pt x="7530" y="419"/>
                  <a:pt x="7503" y="423"/>
                </a:cubicBezTo>
                <a:cubicBezTo>
                  <a:pt x="7485" y="423"/>
                  <a:pt x="7467" y="428"/>
                  <a:pt x="7449" y="428"/>
                </a:cubicBezTo>
                <a:cubicBezTo>
                  <a:pt x="7413" y="428"/>
                  <a:pt x="7372" y="428"/>
                  <a:pt x="7336" y="423"/>
                </a:cubicBezTo>
                <a:cubicBezTo>
                  <a:pt x="7260" y="410"/>
                  <a:pt x="7192" y="378"/>
                  <a:pt x="7116" y="356"/>
                </a:cubicBezTo>
                <a:cubicBezTo>
                  <a:pt x="7044" y="333"/>
                  <a:pt x="6981" y="311"/>
                  <a:pt x="6913" y="288"/>
                </a:cubicBezTo>
                <a:cubicBezTo>
                  <a:pt x="6837" y="261"/>
                  <a:pt x="6765" y="234"/>
                  <a:pt x="6689" y="207"/>
                </a:cubicBezTo>
                <a:cubicBezTo>
                  <a:pt x="6617" y="176"/>
                  <a:pt x="6536" y="140"/>
                  <a:pt x="6459" y="113"/>
                </a:cubicBezTo>
                <a:cubicBezTo>
                  <a:pt x="6378" y="86"/>
                  <a:pt x="6311" y="72"/>
                  <a:pt x="6239" y="50"/>
                </a:cubicBezTo>
                <a:cubicBezTo>
                  <a:pt x="6203" y="36"/>
                  <a:pt x="6167" y="23"/>
                  <a:pt x="6126" y="14"/>
                </a:cubicBezTo>
                <a:cubicBezTo>
                  <a:pt x="6099" y="5"/>
                  <a:pt x="6068" y="0"/>
                  <a:pt x="6041"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4" name="Google Shape;2149;p36">
            <a:extLst>
              <a:ext uri="{FF2B5EF4-FFF2-40B4-BE49-F238E27FC236}">
                <a16:creationId xmlns:a16="http://schemas.microsoft.com/office/drawing/2014/main" id="{5BE48810-C4C7-4386-939B-010E761DB9F2}"/>
              </a:ext>
            </a:extLst>
          </p:cNvPr>
          <p:cNvSpPr/>
          <p:nvPr/>
        </p:nvSpPr>
        <p:spPr>
          <a:xfrm>
            <a:off x="16008122" y="5460625"/>
            <a:ext cx="811624" cy="372913"/>
          </a:xfrm>
          <a:custGeom>
            <a:avLst/>
            <a:gdLst/>
            <a:ahLst/>
            <a:cxnLst/>
            <a:rect l="l" t="t" r="r" b="b"/>
            <a:pathLst>
              <a:path w="4342" h="1995" extrusionOk="0">
                <a:moveTo>
                  <a:pt x="4297" y="0"/>
                </a:moveTo>
                <a:lnTo>
                  <a:pt x="4301" y="5"/>
                </a:lnTo>
                <a:lnTo>
                  <a:pt x="4288" y="5"/>
                </a:lnTo>
                <a:cubicBezTo>
                  <a:pt x="4279" y="9"/>
                  <a:pt x="4270" y="14"/>
                  <a:pt x="4261" y="18"/>
                </a:cubicBezTo>
                <a:cubicBezTo>
                  <a:pt x="4247" y="23"/>
                  <a:pt x="4238" y="32"/>
                  <a:pt x="4229" y="36"/>
                </a:cubicBezTo>
                <a:lnTo>
                  <a:pt x="4180" y="72"/>
                </a:lnTo>
                <a:cubicBezTo>
                  <a:pt x="4157" y="86"/>
                  <a:pt x="4135" y="104"/>
                  <a:pt x="4112" y="117"/>
                </a:cubicBezTo>
                <a:cubicBezTo>
                  <a:pt x="4099" y="117"/>
                  <a:pt x="4085" y="122"/>
                  <a:pt x="4076" y="126"/>
                </a:cubicBezTo>
                <a:cubicBezTo>
                  <a:pt x="4058" y="131"/>
                  <a:pt x="4040" y="140"/>
                  <a:pt x="4022" y="153"/>
                </a:cubicBezTo>
                <a:lnTo>
                  <a:pt x="4000" y="171"/>
                </a:lnTo>
                <a:lnTo>
                  <a:pt x="3941" y="203"/>
                </a:lnTo>
                <a:lnTo>
                  <a:pt x="3869" y="252"/>
                </a:lnTo>
                <a:cubicBezTo>
                  <a:pt x="3806" y="297"/>
                  <a:pt x="3743" y="342"/>
                  <a:pt x="3680" y="387"/>
                </a:cubicBezTo>
                <a:lnTo>
                  <a:pt x="3694" y="374"/>
                </a:lnTo>
                <a:lnTo>
                  <a:pt x="3694" y="374"/>
                </a:lnTo>
                <a:cubicBezTo>
                  <a:pt x="3595" y="446"/>
                  <a:pt x="3496" y="513"/>
                  <a:pt x="3397" y="581"/>
                </a:cubicBezTo>
                <a:cubicBezTo>
                  <a:pt x="3375" y="585"/>
                  <a:pt x="3352" y="594"/>
                  <a:pt x="3330" y="599"/>
                </a:cubicBezTo>
                <a:cubicBezTo>
                  <a:pt x="3316" y="603"/>
                  <a:pt x="3303" y="621"/>
                  <a:pt x="3307" y="639"/>
                </a:cubicBezTo>
                <a:lnTo>
                  <a:pt x="3222" y="693"/>
                </a:lnTo>
                <a:cubicBezTo>
                  <a:pt x="3208" y="684"/>
                  <a:pt x="3190" y="684"/>
                  <a:pt x="3177" y="684"/>
                </a:cubicBezTo>
                <a:cubicBezTo>
                  <a:pt x="3145" y="693"/>
                  <a:pt x="3114" y="707"/>
                  <a:pt x="3082" y="725"/>
                </a:cubicBezTo>
                <a:lnTo>
                  <a:pt x="3051" y="742"/>
                </a:lnTo>
                <a:cubicBezTo>
                  <a:pt x="3019" y="760"/>
                  <a:pt x="2988" y="778"/>
                  <a:pt x="2956" y="792"/>
                </a:cubicBezTo>
                <a:lnTo>
                  <a:pt x="2902" y="823"/>
                </a:lnTo>
                <a:cubicBezTo>
                  <a:pt x="2885" y="806"/>
                  <a:pt x="2861" y="794"/>
                  <a:pt x="2837" y="794"/>
                </a:cubicBezTo>
                <a:cubicBezTo>
                  <a:pt x="2830" y="794"/>
                  <a:pt x="2823" y="795"/>
                  <a:pt x="2817" y="796"/>
                </a:cubicBezTo>
                <a:lnTo>
                  <a:pt x="2803" y="796"/>
                </a:lnTo>
                <a:cubicBezTo>
                  <a:pt x="2790" y="801"/>
                  <a:pt x="2776" y="805"/>
                  <a:pt x="2767" y="810"/>
                </a:cubicBezTo>
                <a:lnTo>
                  <a:pt x="2749" y="814"/>
                </a:lnTo>
                <a:lnTo>
                  <a:pt x="2695" y="837"/>
                </a:lnTo>
                <a:cubicBezTo>
                  <a:pt x="2664" y="850"/>
                  <a:pt x="2632" y="864"/>
                  <a:pt x="2605" y="873"/>
                </a:cubicBezTo>
                <a:cubicBezTo>
                  <a:pt x="2560" y="891"/>
                  <a:pt x="2520" y="909"/>
                  <a:pt x="2475" y="931"/>
                </a:cubicBezTo>
                <a:cubicBezTo>
                  <a:pt x="2466" y="931"/>
                  <a:pt x="2452" y="936"/>
                  <a:pt x="2443" y="940"/>
                </a:cubicBezTo>
                <a:lnTo>
                  <a:pt x="2407" y="954"/>
                </a:lnTo>
                <a:cubicBezTo>
                  <a:pt x="2394" y="958"/>
                  <a:pt x="2385" y="963"/>
                  <a:pt x="2371" y="972"/>
                </a:cubicBezTo>
                <a:lnTo>
                  <a:pt x="2281" y="1008"/>
                </a:lnTo>
                <a:cubicBezTo>
                  <a:pt x="2223" y="1030"/>
                  <a:pt x="2160" y="1062"/>
                  <a:pt x="2097" y="1084"/>
                </a:cubicBezTo>
                <a:lnTo>
                  <a:pt x="1823" y="1206"/>
                </a:lnTo>
                <a:lnTo>
                  <a:pt x="1818" y="1210"/>
                </a:lnTo>
                <a:cubicBezTo>
                  <a:pt x="1710" y="1251"/>
                  <a:pt x="1607" y="1291"/>
                  <a:pt x="1503" y="1336"/>
                </a:cubicBezTo>
                <a:cubicBezTo>
                  <a:pt x="1458" y="1354"/>
                  <a:pt x="1413" y="1372"/>
                  <a:pt x="1364" y="1390"/>
                </a:cubicBezTo>
                <a:cubicBezTo>
                  <a:pt x="1337" y="1404"/>
                  <a:pt x="1310" y="1413"/>
                  <a:pt x="1278" y="1426"/>
                </a:cubicBezTo>
                <a:cubicBezTo>
                  <a:pt x="1251" y="1444"/>
                  <a:pt x="1229" y="1453"/>
                  <a:pt x="1206" y="1462"/>
                </a:cubicBezTo>
                <a:lnTo>
                  <a:pt x="1040" y="1530"/>
                </a:lnTo>
                <a:lnTo>
                  <a:pt x="1040" y="1530"/>
                </a:lnTo>
                <a:lnTo>
                  <a:pt x="1058" y="1521"/>
                </a:lnTo>
                <a:lnTo>
                  <a:pt x="1058" y="1521"/>
                </a:lnTo>
                <a:lnTo>
                  <a:pt x="945" y="1561"/>
                </a:lnTo>
                <a:cubicBezTo>
                  <a:pt x="938" y="1550"/>
                  <a:pt x="921" y="1542"/>
                  <a:pt x="903" y="1542"/>
                </a:cubicBezTo>
                <a:cubicBezTo>
                  <a:pt x="899" y="1542"/>
                  <a:pt x="895" y="1542"/>
                  <a:pt x="891" y="1543"/>
                </a:cubicBezTo>
                <a:lnTo>
                  <a:pt x="855" y="1557"/>
                </a:lnTo>
                <a:cubicBezTo>
                  <a:pt x="770" y="1579"/>
                  <a:pt x="680" y="1606"/>
                  <a:pt x="594" y="1624"/>
                </a:cubicBezTo>
                <a:cubicBezTo>
                  <a:pt x="486" y="1647"/>
                  <a:pt x="378" y="1669"/>
                  <a:pt x="271" y="1696"/>
                </a:cubicBezTo>
                <a:cubicBezTo>
                  <a:pt x="212" y="1710"/>
                  <a:pt x="154" y="1723"/>
                  <a:pt x="100" y="1746"/>
                </a:cubicBezTo>
                <a:cubicBezTo>
                  <a:pt x="55" y="1759"/>
                  <a:pt x="10" y="1786"/>
                  <a:pt x="5" y="1831"/>
                </a:cubicBezTo>
                <a:cubicBezTo>
                  <a:pt x="1" y="1849"/>
                  <a:pt x="5" y="1867"/>
                  <a:pt x="10" y="1885"/>
                </a:cubicBezTo>
                <a:cubicBezTo>
                  <a:pt x="19" y="1930"/>
                  <a:pt x="55" y="1971"/>
                  <a:pt x="100" y="1984"/>
                </a:cubicBezTo>
                <a:cubicBezTo>
                  <a:pt x="119" y="1991"/>
                  <a:pt x="142" y="1995"/>
                  <a:pt x="163" y="1995"/>
                </a:cubicBezTo>
                <a:cubicBezTo>
                  <a:pt x="170" y="1995"/>
                  <a:pt x="178" y="1994"/>
                  <a:pt x="185" y="1993"/>
                </a:cubicBezTo>
                <a:lnTo>
                  <a:pt x="172" y="1993"/>
                </a:lnTo>
                <a:cubicBezTo>
                  <a:pt x="217" y="1989"/>
                  <a:pt x="257" y="1980"/>
                  <a:pt x="302" y="1975"/>
                </a:cubicBezTo>
                <a:cubicBezTo>
                  <a:pt x="356" y="1966"/>
                  <a:pt x="410" y="1962"/>
                  <a:pt x="464" y="1953"/>
                </a:cubicBezTo>
                <a:cubicBezTo>
                  <a:pt x="518" y="1944"/>
                  <a:pt x="567" y="1930"/>
                  <a:pt x="621" y="1917"/>
                </a:cubicBezTo>
                <a:cubicBezTo>
                  <a:pt x="671" y="1903"/>
                  <a:pt x="725" y="1890"/>
                  <a:pt x="774" y="1876"/>
                </a:cubicBezTo>
                <a:cubicBezTo>
                  <a:pt x="824" y="1858"/>
                  <a:pt x="882" y="1840"/>
                  <a:pt x="936" y="1822"/>
                </a:cubicBezTo>
                <a:lnTo>
                  <a:pt x="977" y="1813"/>
                </a:lnTo>
                <a:cubicBezTo>
                  <a:pt x="1040" y="1795"/>
                  <a:pt x="1103" y="1773"/>
                  <a:pt x="1161" y="1755"/>
                </a:cubicBezTo>
                <a:cubicBezTo>
                  <a:pt x="1224" y="1737"/>
                  <a:pt x="1278" y="1719"/>
                  <a:pt x="1337" y="1701"/>
                </a:cubicBezTo>
                <a:lnTo>
                  <a:pt x="1526" y="1633"/>
                </a:lnTo>
                <a:cubicBezTo>
                  <a:pt x="1589" y="1611"/>
                  <a:pt x="1647" y="1588"/>
                  <a:pt x="1706" y="1566"/>
                </a:cubicBezTo>
                <a:lnTo>
                  <a:pt x="1881" y="1503"/>
                </a:lnTo>
                <a:lnTo>
                  <a:pt x="1940" y="1480"/>
                </a:lnTo>
                <a:lnTo>
                  <a:pt x="1958" y="1476"/>
                </a:lnTo>
                <a:cubicBezTo>
                  <a:pt x="1971" y="1486"/>
                  <a:pt x="1984" y="1491"/>
                  <a:pt x="2000" y="1491"/>
                </a:cubicBezTo>
                <a:cubicBezTo>
                  <a:pt x="2005" y="1491"/>
                  <a:pt x="2010" y="1490"/>
                  <a:pt x="2016" y="1489"/>
                </a:cubicBezTo>
                <a:cubicBezTo>
                  <a:pt x="2047" y="1480"/>
                  <a:pt x="2083" y="1467"/>
                  <a:pt x="2115" y="1453"/>
                </a:cubicBezTo>
                <a:cubicBezTo>
                  <a:pt x="2146" y="1440"/>
                  <a:pt x="2173" y="1431"/>
                  <a:pt x="2200" y="1417"/>
                </a:cubicBezTo>
                <a:cubicBezTo>
                  <a:pt x="2259" y="1390"/>
                  <a:pt x="2313" y="1363"/>
                  <a:pt x="2371" y="1336"/>
                </a:cubicBezTo>
                <a:cubicBezTo>
                  <a:pt x="2488" y="1278"/>
                  <a:pt x="2605" y="1215"/>
                  <a:pt x="2722" y="1152"/>
                </a:cubicBezTo>
                <a:cubicBezTo>
                  <a:pt x="2781" y="1120"/>
                  <a:pt x="2839" y="1084"/>
                  <a:pt x="2902" y="1053"/>
                </a:cubicBezTo>
                <a:cubicBezTo>
                  <a:pt x="2961" y="1017"/>
                  <a:pt x="3024" y="976"/>
                  <a:pt x="3082" y="940"/>
                </a:cubicBezTo>
                <a:cubicBezTo>
                  <a:pt x="3145" y="900"/>
                  <a:pt x="3213" y="859"/>
                  <a:pt x="3276" y="819"/>
                </a:cubicBezTo>
                <a:cubicBezTo>
                  <a:pt x="3303" y="819"/>
                  <a:pt x="3330" y="814"/>
                  <a:pt x="3348" y="796"/>
                </a:cubicBezTo>
                <a:cubicBezTo>
                  <a:pt x="3366" y="787"/>
                  <a:pt x="3384" y="778"/>
                  <a:pt x="3406" y="765"/>
                </a:cubicBezTo>
                <a:cubicBezTo>
                  <a:pt x="3442" y="742"/>
                  <a:pt x="3483" y="720"/>
                  <a:pt x="3519" y="693"/>
                </a:cubicBezTo>
                <a:cubicBezTo>
                  <a:pt x="3595" y="644"/>
                  <a:pt x="3671" y="590"/>
                  <a:pt x="3743" y="540"/>
                </a:cubicBezTo>
                <a:cubicBezTo>
                  <a:pt x="3815" y="486"/>
                  <a:pt x="3883" y="441"/>
                  <a:pt x="3950" y="387"/>
                </a:cubicBezTo>
                <a:cubicBezTo>
                  <a:pt x="3982" y="360"/>
                  <a:pt x="4013" y="329"/>
                  <a:pt x="4049" y="302"/>
                </a:cubicBezTo>
                <a:lnTo>
                  <a:pt x="4090" y="266"/>
                </a:lnTo>
                <a:lnTo>
                  <a:pt x="4126" y="239"/>
                </a:lnTo>
                <a:cubicBezTo>
                  <a:pt x="4162" y="212"/>
                  <a:pt x="4193" y="185"/>
                  <a:pt x="4229" y="149"/>
                </a:cubicBezTo>
                <a:lnTo>
                  <a:pt x="4279" y="108"/>
                </a:lnTo>
                <a:cubicBezTo>
                  <a:pt x="4301" y="95"/>
                  <a:pt x="4319" y="72"/>
                  <a:pt x="4333" y="54"/>
                </a:cubicBezTo>
                <a:cubicBezTo>
                  <a:pt x="4342" y="41"/>
                  <a:pt x="4342" y="32"/>
                  <a:pt x="4333" y="18"/>
                </a:cubicBezTo>
                <a:cubicBezTo>
                  <a:pt x="4328" y="9"/>
                  <a:pt x="4315" y="0"/>
                  <a:pt x="4301"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5" name="Google Shape;2150;p36">
            <a:extLst>
              <a:ext uri="{FF2B5EF4-FFF2-40B4-BE49-F238E27FC236}">
                <a16:creationId xmlns:a16="http://schemas.microsoft.com/office/drawing/2014/main" id="{D282EB94-D378-496A-933D-AE41651D0EF0}"/>
              </a:ext>
            </a:extLst>
          </p:cNvPr>
          <p:cNvSpPr/>
          <p:nvPr/>
        </p:nvSpPr>
        <p:spPr>
          <a:xfrm>
            <a:off x="17288739" y="5040607"/>
            <a:ext cx="240758" cy="61311"/>
          </a:xfrm>
          <a:custGeom>
            <a:avLst/>
            <a:gdLst/>
            <a:ahLst/>
            <a:cxnLst/>
            <a:rect l="l" t="t" r="r" b="b"/>
            <a:pathLst>
              <a:path w="1288" h="328" extrusionOk="0">
                <a:moveTo>
                  <a:pt x="1208" y="0"/>
                </a:moveTo>
                <a:cubicBezTo>
                  <a:pt x="1195" y="0"/>
                  <a:pt x="1182" y="4"/>
                  <a:pt x="1171" y="11"/>
                </a:cubicBezTo>
                <a:lnTo>
                  <a:pt x="1166" y="16"/>
                </a:lnTo>
                <a:cubicBezTo>
                  <a:pt x="1153" y="20"/>
                  <a:pt x="1139" y="29"/>
                  <a:pt x="1126" y="43"/>
                </a:cubicBezTo>
                <a:lnTo>
                  <a:pt x="1108" y="56"/>
                </a:lnTo>
                <a:cubicBezTo>
                  <a:pt x="1094" y="70"/>
                  <a:pt x="1076" y="79"/>
                  <a:pt x="1058" y="88"/>
                </a:cubicBezTo>
                <a:cubicBezTo>
                  <a:pt x="995" y="110"/>
                  <a:pt x="932" y="124"/>
                  <a:pt x="869" y="128"/>
                </a:cubicBezTo>
                <a:cubicBezTo>
                  <a:pt x="802" y="137"/>
                  <a:pt x="734" y="142"/>
                  <a:pt x="667" y="146"/>
                </a:cubicBezTo>
                <a:cubicBezTo>
                  <a:pt x="599" y="151"/>
                  <a:pt x="527" y="160"/>
                  <a:pt x="455" y="169"/>
                </a:cubicBezTo>
                <a:cubicBezTo>
                  <a:pt x="388" y="173"/>
                  <a:pt x="316" y="178"/>
                  <a:pt x="248" y="187"/>
                </a:cubicBezTo>
                <a:cubicBezTo>
                  <a:pt x="212" y="191"/>
                  <a:pt x="176" y="196"/>
                  <a:pt x="140" y="205"/>
                </a:cubicBezTo>
                <a:cubicBezTo>
                  <a:pt x="104" y="214"/>
                  <a:pt x="73" y="227"/>
                  <a:pt x="41" y="236"/>
                </a:cubicBezTo>
                <a:cubicBezTo>
                  <a:pt x="14" y="245"/>
                  <a:pt x="1" y="268"/>
                  <a:pt x="10" y="295"/>
                </a:cubicBezTo>
                <a:cubicBezTo>
                  <a:pt x="14" y="314"/>
                  <a:pt x="35" y="327"/>
                  <a:pt x="55" y="327"/>
                </a:cubicBezTo>
                <a:cubicBezTo>
                  <a:pt x="58" y="327"/>
                  <a:pt x="61" y="327"/>
                  <a:pt x="64" y="326"/>
                </a:cubicBezTo>
                <a:lnTo>
                  <a:pt x="127" y="304"/>
                </a:lnTo>
                <a:cubicBezTo>
                  <a:pt x="149" y="299"/>
                  <a:pt x="167" y="295"/>
                  <a:pt x="190" y="290"/>
                </a:cubicBezTo>
                <a:cubicBezTo>
                  <a:pt x="237" y="288"/>
                  <a:pt x="286" y="287"/>
                  <a:pt x="334" y="287"/>
                </a:cubicBezTo>
                <a:cubicBezTo>
                  <a:pt x="382" y="287"/>
                  <a:pt x="431" y="288"/>
                  <a:pt x="478" y="290"/>
                </a:cubicBezTo>
                <a:lnTo>
                  <a:pt x="631" y="290"/>
                </a:lnTo>
                <a:cubicBezTo>
                  <a:pt x="680" y="290"/>
                  <a:pt x="730" y="295"/>
                  <a:pt x="784" y="295"/>
                </a:cubicBezTo>
                <a:cubicBezTo>
                  <a:pt x="838" y="295"/>
                  <a:pt x="892" y="290"/>
                  <a:pt x="946" y="286"/>
                </a:cubicBezTo>
                <a:cubicBezTo>
                  <a:pt x="1000" y="281"/>
                  <a:pt x="1054" y="268"/>
                  <a:pt x="1103" y="254"/>
                </a:cubicBezTo>
                <a:cubicBezTo>
                  <a:pt x="1148" y="236"/>
                  <a:pt x="1189" y="214"/>
                  <a:pt x="1220" y="187"/>
                </a:cubicBezTo>
                <a:cubicBezTo>
                  <a:pt x="1234" y="173"/>
                  <a:pt x="1247" y="160"/>
                  <a:pt x="1256" y="142"/>
                </a:cubicBezTo>
                <a:cubicBezTo>
                  <a:pt x="1265" y="128"/>
                  <a:pt x="1274" y="110"/>
                  <a:pt x="1279" y="92"/>
                </a:cubicBezTo>
                <a:cubicBezTo>
                  <a:pt x="1288" y="70"/>
                  <a:pt x="1279" y="38"/>
                  <a:pt x="1261" y="20"/>
                </a:cubicBezTo>
                <a:cubicBezTo>
                  <a:pt x="1245" y="7"/>
                  <a:pt x="1226" y="0"/>
                  <a:pt x="1208"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6" name="Google Shape;2151;p36">
            <a:extLst>
              <a:ext uri="{FF2B5EF4-FFF2-40B4-BE49-F238E27FC236}">
                <a16:creationId xmlns:a16="http://schemas.microsoft.com/office/drawing/2014/main" id="{5657F5D6-D548-4B39-AC78-4BBFBC3F736A}"/>
              </a:ext>
            </a:extLst>
          </p:cNvPr>
          <p:cNvSpPr/>
          <p:nvPr/>
        </p:nvSpPr>
        <p:spPr>
          <a:xfrm>
            <a:off x="17275468" y="4868637"/>
            <a:ext cx="184307" cy="122809"/>
          </a:xfrm>
          <a:custGeom>
            <a:avLst/>
            <a:gdLst/>
            <a:ahLst/>
            <a:cxnLst/>
            <a:rect l="l" t="t" r="r" b="b"/>
            <a:pathLst>
              <a:path w="986" h="657" extrusionOk="0">
                <a:moveTo>
                  <a:pt x="918" y="0"/>
                </a:moveTo>
                <a:cubicBezTo>
                  <a:pt x="900" y="0"/>
                  <a:pt x="882" y="5"/>
                  <a:pt x="868" y="18"/>
                </a:cubicBezTo>
                <a:cubicBezTo>
                  <a:pt x="864" y="27"/>
                  <a:pt x="859" y="32"/>
                  <a:pt x="850" y="36"/>
                </a:cubicBezTo>
                <a:cubicBezTo>
                  <a:pt x="837" y="50"/>
                  <a:pt x="814" y="59"/>
                  <a:pt x="796" y="68"/>
                </a:cubicBezTo>
                <a:cubicBezTo>
                  <a:pt x="765" y="86"/>
                  <a:pt x="738" y="104"/>
                  <a:pt x="711" y="122"/>
                </a:cubicBezTo>
                <a:cubicBezTo>
                  <a:pt x="648" y="158"/>
                  <a:pt x="585" y="194"/>
                  <a:pt x="522" y="234"/>
                </a:cubicBezTo>
                <a:cubicBezTo>
                  <a:pt x="490" y="252"/>
                  <a:pt x="459" y="275"/>
                  <a:pt x="432" y="297"/>
                </a:cubicBezTo>
                <a:cubicBezTo>
                  <a:pt x="400" y="320"/>
                  <a:pt x="373" y="333"/>
                  <a:pt x="346" y="351"/>
                </a:cubicBezTo>
                <a:cubicBezTo>
                  <a:pt x="315" y="369"/>
                  <a:pt x="283" y="392"/>
                  <a:pt x="256" y="410"/>
                </a:cubicBezTo>
                <a:cubicBezTo>
                  <a:pt x="225" y="428"/>
                  <a:pt x="193" y="455"/>
                  <a:pt x="162" y="482"/>
                </a:cubicBezTo>
                <a:lnTo>
                  <a:pt x="166" y="482"/>
                </a:lnTo>
                <a:lnTo>
                  <a:pt x="157" y="486"/>
                </a:lnTo>
                <a:lnTo>
                  <a:pt x="162" y="482"/>
                </a:lnTo>
                <a:lnTo>
                  <a:pt x="166" y="477"/>
                </a:lnTo>
                <a:lnTo>
                  <a:pt x="157" y="482"/>
                </a:lnTo>
                <a:cubicBezTo>
                  <a:pt x="112" y="518"/>
                  <a:pt x="72" y="549"/>
                  <a:pt x="27" y="581"/>
                </a:cubicBezTo>
                <a:cubicBezTo>
                  <a:pt x="0" y="608"/>
                  <a:pt x="22" y="657"/>
                  <a:pt x="58" y="657"/>
                </a:cubicBezTo>
                <a:cubicBezTo>
                  <a:pt x="72" y="657"/>
                  <a:pt x="85" y="652"/>
                  <a:pt x="94" y="644"/>
                </a:cubicBezTo>
                <a:lnTo>
                  <a:pt x="126" y="621"/>
                </a:lnTo>
                <a:cubicBezTo>
                  <a:pt x="157" y="599"/>
                  <a:pt x="193" y="576"/>
                  <a:pt x="229" y="554"/>
                </a:cubicBezTo>
                <a:cubicBezTo>
                  <a:pt x="265" y="531"/>
                  <a:pt x="306" y="513"/>
                  <a:pt x="346" y="495"/>
                </a:cubicBezTo>
                <a:cubicBezTo>
                  <a:pt x="400" y="473"/>
                  <a:pt x="454" y="450"/>
                  <a:pt x="504" y="419"/>
                </a:cubicBezTo>
                <a:cubicBezTo>
                  <a:pt x="562" y="387"/>
                  <a:pt x="625" y="360"/>
                  <a:pt x="679" y="324"/>
                </a:cubicBezTo>
                <a:cubicBezTo>
                  <a:pt x="706" y="311"/>
                  <a:pt x="733" y="297"/>
                  <a:pt x="760" y="279"/>
                </a:cubicBezTo>
                <a:cubicBezTo>
                  <a:pt x="787" y="266"/>
                  <a:pt x="810" y="248"/>
                  <a:pt x="832" y="234"/>
                </a:cubicBezTo>
                <a:cubicBezTo>
                  <a:pt x="859" y="216"/>
                  <a:pt x="882" y="203"/>
                  <a:pt x="904" y="185"/>
                </a:cubicBezTo>
                <a:cubicBezTo>
                  <a:pt x="918" y="176"/>
                  <a:pt x="931" y="167"/>
                  <a:pt x="940" y="158"/>
                </a:cubicBezTo>
                <a:cubicBezTo>
                  <a:pt x="952" y="146"/>
                  <a:pt x="960" y="131"/>
                  <a:pt x="968" y="119"/>
                </a:cubicBezTo>
                <a:lnTo>
                  <a:pt x="968" y="119"/>
                </a:lnTo>
                <a:cubicBezTo>
                  <a:pt x="967" y="120"/>
                  <a:pt x="967" y="121"/>
                  <a:pt x="967" y="122"/>
                </a:cubicBezTo>
                <a:lnTo>
                  <a:pt x="972" y="113"/>
                </a:lnTo>
                <a:lnTo>
                  <a:pt x="972" y="113"/>
                </a:lnTo>
                <a:cubicBezTo>
                  <a:pt x="972" y="113"/>
                  <a:pt x="972" y="113"/>
                  <a:pt x="972" y="113"/>
                </a:cubicBezTo>
                <a:lnTo>
                  <a:pt x="976" y="99"/>
                </a:lnTo>
                <a:cubicBezTo>
                  <a:pt x="981" y="90"/>
                  <a:pt x="985" y="77"/>
                  <a:pt x="985" y="68"/>
                </a:cubicBezTo>
                <a:cubicBezTo>
                  <a:pt x="985" y="50"/>
                  <a:pt x="976" y="32"/>
                  <a:pt x="963" y="18"/>
                </a:cubicBezTo>
                <a:cubicBezTo>
                  <a:pt x="954" y="5"/>
                  <a:pt x="936" y="0"/>
                  <a:pt x="918"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4" name="Google Shape;2159;p36">
            <a:extLst>
              <a:ext uri="{FF2B5EF4-FFF2-40B4-BE49-F238E27FC236}">
                <a16:creationId xmlns:a16="http://schemas.microsoft.com/office/drawing/2014/main" id="{D57C03E4-4126-49B9-A699-3B9EB7796FD8}"/>
              </a:ext>
            </a:extLst>
          </p:cNvPr>
          <p:cNvSpPr/>
          <p:nvPr/>
        </p:nvSpPr>
        <p:spPr>
          <a:xfrm>
            <a:off x="14192717" y="5352022"/>
            <a:ext cx="101874" cy="75704"/>
          </a:xfrm>
          <a:custGeom>
            <a:avLst/>
            <a:gdLst/>
            <a:ahLst/>
            <a:cxnLst/>
            <a:rect l="l" t="t" r="r" b="b"/>
            <a:pathLst>
              <a:path w="545" h="405" extrusionOk="0">
                <a:moveTo>
                  <a:pt x="504" y="1"/>
                </a:moveTo>
                <a:cubicBezTo>
                  <a:pt x="495" y="1"/>
                  <a:pt x="490" y="5"/>
                  <a:pt x="481" y="10"/>
                </a:cubicBezTo>
                <a:lnTo>
                  <a:pt x="486" y="10"/>
                </a:lnTo>
                <a:cubicBezTo>
                  <a:pt x="459" y="37"/>
                  <a:pt x="428" y="68"/>
                  <a:pt x="401" y="91"/>
                </a:cubicBezTo>
                <a:cubicBezTo>
                  <a:pt x="379" y="112"/>
                  <a:pt x="341" y="142"/>
                  <a:pt x="311" y="168"/>
                </a:cubicBezTo>
                <a:lnTo>
                  <a:pt x="311" y="168"/>
                </a:lnTo>
                <a:cubicBezTo>
                  <a:pt x="311" y="168"/>
                  <a:pt x="311" y="168"/>
                  <a:pt x="311" y="167"/>
                </a:cubicBezTo>
                <a:lnTo>
                  <a:pt x="311" y="167"/>
                </a:lnTo>
                <a:cubicBezTo>
                  <a:pt x="270" y="199"/>
                  <a:pt x="230" y="230"/>
                  <a:pt x="189" y="257"/>
                </a:cubicBezTo>
                <a:cubicBezTo>
                  <a:pt x="167" y="271"/>
                  <a:pt x="149" y="280"/>
                  <a:pt x="126" y="293"/>
                </a:cubicBezTo>
                <a:lnTo>
                  <a:pt x="81" y="316"/>
                </a:lnTo>
                <a:lnTo>
                  <a:pt x="41" y="329"/>
                </a:lnTo>
                <a:lnTo>
                  <a:pt x="32" y="334"/>
                </a:lnTo>
                <a:cubicBezTo>
                  <a:pt x="9" y="338"/>
                  <a:pt x="0" y="361"/>
                  <a:pt x="5" y="379"/>
                </a:cubicBezTo>
                <a:cubicBezTo>
                  <a:pt x="9" y="388"/>
                  <a:pt x="14" y="397"/>
                  <a:pt x="23" y="401"/>
                </a:cubicBezTo>
                <a:cubicBezTo>
                  <a:pt x="27" y="404"/>
                  <a:pt x="32" y="405"/>
                  <a:pt x="36" y="405"/>
                </a:cubicBezTo>
                <a:cubicBezTo>
                  <a:pt x="41" y="405"/>
                  <a:pt x="45" y="404"/>
                  <a:pt x="50" y="401"/>
                </a:cubicBezTo>
                <a:cubicBezTo>
                  <a:pt x="81" y="392"/>
                  <a:pt x="117" y="379"/>
                  <a:pt x="144" y="356"/>
                </a:cubicBezTo>
                <a:lnTo>
                  <a:pt x="171" y="338"/>
                </a:lnTo>
                <a:cubicBezTo>
                  <a:pt x="185" y="329"/>
                  <a:pt x="198" y="320"/>
                  <a:pt x="212" y="311"/>
                </a:cubicBezTo>
                <a:cubicBezTo>
                  <a:pt x="234" y="298"/>
                  <a:pt x="257" y="284"/>
                  <a:pt x="279" y="271"/>
                </a:cubicBezTo>
                <a:cubicBezTo>
                  <a:pt x="324" y="239"/>
                  <a:pt x="369" y="203"/>
                  <a:pt x="410" y="167"/>
                </a:cubicBezTo>
                <a:cubicBezTo>
                  <a:pt x="450" y="131"/>
                  <a:pt x="486" y="91"/>
                  <a:pt x="526" y="55"/>
                </a:cubicBezTo>
                <a:cubicBezTo>
                  <a:pt x="544" y="32"/>
                  <a:pt x="531" y="1"/>
                  <a:pt x="504"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6" name="Google Shape;2161;p36">
            <a:extLst>
              <a:ext uri="{FF2B5EF4-FFF2-40B4-BE49-F238E27FC236}">
                <a16:creationId xmlns:a16="http://schemas.microsoft.com/office/drawing/2014/main" id="{F1BA1D89-B725-46DE-8DBF-3E4D0777268B}"/>
              </a:ext>
            </a:extLst>
          </p:cNvPr>
          <p:cNvSpPr/>
          <p:nvPr/>
        </p:nvSpPr>
        <p:spPr>
          <a:xfrm>
            <a:off x="13747838" y="5358004"/>
            <a:ext cx="427308" cy="752743"/>
          </a:xfrm>
          <a:custGeom>
            <a:avLst/>
            <a:gdLst/>
            <a:ahLst/>
            <a:cxnLst/>
            <a:rect l="l" t="t" r="r" b="b"/>
            <a:pathLst>
              <a:path w="2286" h="4027" extrusionOk="0">
                <a:moveTo>
                  <a:pt x="1638" y="0"/>
                </a:moveTo>
                <a:lnTo>
                  <a:pt x="1633" y="5"/>
                </a:lnTo>
                <a:cubicBezTo>
                  <a:pt x="1557" y="9"/>
                  <a:pt x="1485" y="45"/>
                  <a:pt x="1431" y="99"/>
                </a:cubicBezTo>
                <a:cubicBezTo>
                  <a:pt x="1404" y="122"/>
                  <a:pt x="1381" y="144"/>
                  <a:pt x="1359" y="171"/>
                </a:cubicBezTo>
                <a:lnTo>
                  <a:pt x="1341" y="189"/>
                </a:lnTo>
                <a:lnTo>
                  <a:pt x="1242" y="293"/>
                </a:lnTo>
                <a:cubicBezTo>
                  <a:pt x="1215" y="315"/>
                  <a:pt x="1193" y="342"/>
                  <a:pt x="1170" y="365"/>
                </a:cubicBezTo>
                <a:lnTo>
                  <a:pt x="1130" y="410"/>
                </a:lnTo>
                <a:cubicBezTo>
                  <a:pt x="1085" y="455"/>
                  <a:pt x="1040" y="504"/>
                  <a:pt x="999" y="558"/>
                </a:cubicBezTo>
                <a:lnTo>
                  <a:pt x="968" y="594"/>
                </a:lnTo>
                <a:cubicBezTo>
                  <a:pt x="941" y="630"/>
                  <a:pt x="918" y="662"/>
                  <a:pt x="891" y="693"/>
                </a:cubicBezTo>
                <a:cubicBezTo>
                  <a:pt x="864" y="729"/>
                  <a:pt x="842" y="765"/>
                  <a:pt x="819" y="801"/>
                </a:cubicBezTo>
                <a:lnTo>
                  <a:pt x="801" y="828"/>
                </a:lnTo>
                <a:lnTo>
                  <a:pt x="761" y="891"/>
                </a:lnTo>
                <a:cubicBezTo>
                  <a:pt x="743" y="918"/>
                  <a:pt x="725" y="941"/>
                  <a:pt x="707" y="972"/>
                </a:cubicBezTo>
                <a:cubicBezTo>
                  <a:pt x="689" y="999"/>
                  <a:pt x="666" y="1035"/>
                  <a:pt x="648" y="1071"/>
                </a:cubicBezTo>
                <a:lnTo>
                  <a:pt x="617" y="1121"/>
                </a:lnTo>
                <a:cubicBezTo>
                  <a:pt x="590" y="1170"/>
                  <a:pt x="563" y="1215"/>
                  <a:pt x="536" y="1260"/>
                </a:cubicBezTo>
                <a:cubicBezTo>
                  <a:pt x="500" y="1314"/>
                  <a:pt x="468" y="1368"/>
                  <a:pt x="437" y="1422"/>
                </a:cubicBezTo>
                <a:cubicBezTo>
                  <a:pt x="414" y="1462"/>
                  <a:pt x="396" y="1498"/>
                  <a:pt x="374" y="1539"/>
                </a:cubicBezTo>
                <a:cubicBezTo>
                  <a:pt x="338" y="1611"/>
                  <a:pt x="306" y="1678"/>
                  <a:pt x="275" y="1750"/>
                </a:cubicBezTo>
                <a:cubicBezTo>
                  <a:pt x="248" y="1822"/>
                  <a:pt x="221" y="1894"/>
                  <a:pt x="203" y="1971"/>
                </a:cubicBezTo>
                <a:cubicBezTo>
                  <a:pt x="194" y="1993"/>
                  <a:pt x="189" y="2016"/>
                  <a:pt x="185" y="2043"/>
                </a:cubicBezTo>
                <a:lnTo>
                  <a:pt x="171" y="2083"/>
                </a:lnTo>
                <a:lnTo>
                  <a:pt x="167" y="2101"/>
                </a:lnTo>
                <a:lnTo>
                  <a:pt x="144" y="2196"/>
                </a:lnTo>
                <a:cubicBezTo>
                  <a:pt x="135" y="2241"/>
                  <a:pt x="131" y="2286"/>
                  <a:pt x="122" y="2335"/>
                </a:cubicBezTo>
                <a:cubicBezTo>
                  <a:pt x="117" y="2367"/>
                  <a:pt x="113" y="2394"/>
                  <a:pt x="108" y="2425"/>
                </a:cubicBezTo>
                <a:lnTo>
                  <a:pt x="108" y="2443"/>
                </a:lnTo>
                <a:cubicBezTo>
                  <a:pt x="99" y="2493"/>
                  <a:pt x="86" y="2547"/>
                  <a:pt x="77" y="2601"/>
                </a:cubicBezTo>
                <a:lnTo>
                  <a:pt x="68" y="2677"/>
                </a:lnTo>
                <a:lnTo>
                  <a:pt x="59" y="2754"/>
                </a:lnTo>
                <a:cubicBezTo>
                  <a:pt x="41" y="2866"/>
                  <a:pt x="27" y="2983"/>
                  <a:pt x="18" y="3095"/>
                </a:cubicBezTo>
                <a:cubicBezTo>
                  <a:pt x="5" y="3212"/>
                  <a:pt x="0" y="3329"/>
                  <a:pt x="9" y="3446"/>
                </a:cubicBezTo>
                <a:cubicBezTo>
                  <a:pt x="9" y="3509"/>
                  <a:pt x="14" y="3572"/>
                  <a:pt x="18" y="3631"/>
                </a:cubicBezTo>
                <a:cubicBezTo>
                  <a:pt x="23" y="3694"/>
                  <a:pt x="36" y="3757"/>
                  <a:pt x="63" y="3815"/>
                </a:cubicBezTo>
                <a:cubicBezTo>
                  <a:pt x="77" y="3860"/>
                  <a:pt x="113" y="3896"/>
                  <a:pt x="158" y="3914"/>
                </a:cubicBezTo>
                <a:cubicBezTo>
                  <a:pt x="167" y="3919"/>
                  <a:pt x="180" y="3923"/>
                  <a:pt x="189" y="3928"/>
                </a:cubicBezTo>
                <a:cubicBezTo>
                  <a:pt x="221" y="3937"/>
                  <a:pt x="252" y="3941"/>
                  <a:pt x="279" y="3946"/>
                </a:cubicBezTo>
                <a:lnTo>
                  <a:pt x="297" y="3950"/>
                </a:lnTo>
                <a:lnTo>
                  <a:pt x="311" y="3950"/>
                </a:lnTo>
                <a:lnTo>
                  <a:pt x="333" y="3955"/>
                </a:lnTo>
                <a:lnTo>
                  <a:pt x="410" y="3968"/>
                </a:lnTo>
                <a:cubicBezTo>
                  <a:pt x="437" y="3973"/>
                  <a:pt x="459" y="3973"/>
                  <a:pt x="482" y="3977"/>
                </a:cubicBezTo>
                <a:lnTo>
                  <a:pt x="509" y="3977"/>
                </a:lnTo>
                <a:cubicBezTo>
                  <a:pt x="531" y="3977"/>
                  <a:pt x="554" y="3982"/>
                  <a:pt x="576" y="3982"/>
                </a:cubicBezTo>
                <a:cubicBezTo>
                  <a:pt x="612" y="3982"/>
                  <a:pt x="648" y="3986"/>
                  <a:pt x="689" y="3991"/>
                </a:cubicBezTo>
                <a:cubicBezTo>
                  <a:pt x="707" y="3995"/>
                  <a:pt x="725" y="3995"/>
                  <a:pt x="743" y="3995"/>
                </a:cubicBezTo>
                <a:lnTo>
                  <a:pt x="774" y="3995"/>
                </a:lnTo>
                <a:cubicBezTo>
                  <a:pt x="797" y="3995"/>
                  <a:pt x="824" y="4000"/>
                  <a:pt x="851" y="4004"/>
                </a:cubicBezTo>
                <a:cubicBezTo>
                  <a:pt x="873" y="4009"/>
                  <a:pt x="887" y="4009"/>
                  <a:pt x="900" y="4009"/>
                </a:cubicBezTo>
                <a:cubicBezTo>
                  <a:pt x="914" y="4009"/>
                  <a:pt x="927" y="4013"/>
                  <a:pt x="941" y="4013"/>
                </a:cubicBezTo>
                <a:lnTo>
                  <a:pt x="972" y="4018"/>
                </a:lnTo>
                <a:cubicBezTo>
                  <a:pt x="988" y="4018"/>
                  <a:pt x="1004" y="4021"/>
                  <a:pt x="1023" y="4022"/>
                </a:cubicBezTo>
                <a:lnTo>
                  <a:pt x="1023" y="4022"/>
                </a:lnTo>
                <a:cubicBezTo>
                  <a:pt x="1036" y="4027"/>
                  <a:pt x="1048" y="4027"/>
                  <a:pt x="1062" y="4027"/>
                </a:cubicBezTo>
                <a:cubicBezTo>
                  <a:pt x="1112" y="4027"/>
                  <a:pt x="1152" y="4000"/>
                  <a:pt x="1170" y="3955"/>
                </a:cubicBezTo>
                <a:cubicBezTo>
                  <a:pt x="1175" y="3937"/>
                  <a:pt x="1175" y="3914"/>
                  <a:pt x="1170" y="3892"/>
                </a:cubicBezTo>
                <a:lnTo>
                  <a:pt x="1170" y="3856"/>
                </a:lnTo>
                <a:cubicBezTo>
                  <a:pt x="1166" y="3793"/>
                  <a:pt x="1166" y="3730"/>
                  <a:pt x="1166" y="3640"/>
                </a:cubicBezTo>
                <a:lnTo>
                  <a:pt x="1166" y="3563"/>
                </a:lnTo>
                <a:cubicBezTo>
                  <a:pt x="1166" y="3536"/>
                  <a:pt x="1166" y="3527"/>
                  <a:pt x="1170" y="3505"/>
                </a:cubicBezTo>
                <a:cubicBezTo>
                  <a:pt x="1170" y="3455"/>
                  <a:pt x="1175" y="3401"/>
                  <a:pt x="1179" y="3347"/>
                </a:cubicBezTo>
                <a:cubicBezTo>
                  <a:pt x="1188" y="3221"/>
                  <a:pt x="1202" y="3113"/>
                  <a:pt x="1220" y="3010"/>
                </a:cubicBezTo>
                <a:cubicBezTo>
                  <a:pt x="1233" y="2898"/>
                  <a:pt x="1255" y="2785"/>
                  <a:pt x="1278" y="2673"/>
                </a:cubicBezTo>
                <a:lnTo>
                  <a:pt x="1278" y="2673"/>
                </a:lnTo>
                <a:lnTo>
                  <a:pt x="1269" y="2695"/>
                </a:lnTo>
                <a:cubicBezTo>
                  <a:pt x="1296" y="2587"/>
                  <a:pt x="1327" y="2470"/>
                  <a:pt x="1359" y="2344"/>
                </a:cubicBezTo>
                <a:cubicBezTo>
                  <a:pt x="1395" y="2218"/>
                  <a:pt x="1444" y="2079"/>
                  <a:pt x="1480" y="1980"/>
                </a:cubicBezTo>
                <a:cubicBezTo>
                  <a:pt x="1494" y="1944"/>
                  <a:pt x="1507" y="1903"/>
                  <a:pt x="1521" y="1867"/>
                </a:cubicBezTo>
                <a:lnTo>
                  <a:pt x="1543" y="1804"/>
                </a:lnTo>
                <a:cubicBezTo>
                  <a:pt x="1566" y="1750"/>
                  <a:pt x="1588" y="1687"/>
                  <a:pt x="1611" y="1633"/>
                </a:cubicBezTo>
                <a:cubicBezTo>
                  <a:pt x="1647" y="1543"/>
                  <a:pt x="1687" y="1453"/>
                  <a:pt x="1723" y="1363"/>
                </a:cubicBezTo>
                <a:lnTo>
                  <a:pt x="1764" y="1274"/>
                </a:lnTo>
                <a:cubicBezTo>
                  <a:pt x="1786" y="1220"/>
                  <a:pt x="1813" y="1161"/>
                  <a:pt x="1840" y="1112"/>
                </a:cubicBezTo>
                <a:cubicBezTo>
                  <a:pt x="1912" y="972"/>
                  <a:pt x="1984" y="851"/>
                  <a:pt x="2043" y="761"/>
                </a:cubicBezTo>
                <a:cubicBezTo>
                  <a:pt x="2079" y="707"/>
                  <a:pt x="2115" y="653"/>
                  <a:pt x="2151" y="603"/>
                </a:cubicBezTo>
                <a:cubicBezTo>
                  <a:pt x="2173" y="576"/>
                  <a:pt x="2191" y="549"/>
                  <a:pt x="2214" y="522"/>
                </a:cubicBezTo>
                <a:cubicBezTo>
                  <a:pt x="2232" y="500"/>
                  <a:pt x="2254" y="473"/>
                  <a:pt x="2272" y="446"/>
                </a:cubicBezTo>
                <a:cubicBezTo>
                  <a:pt x="2281" y="432"/>
                  <a:pt x="2286" y="419"/>
                  <a:pt x="2281" y="401"/>
                </a:cubicBezTo>
                <a:cubicBezTo>
                  <a:pt x="2281" y="383"/>
                  <a:pt x="2272" y="369"/>
                  <a:pt x="2259" y="360"/>
                </a:cubicBezTo>
                <a:cubicBezTo>
                  <a:pt x="2246" y="353"/>
                  <a:pt x="2233" y="349"/>
                  <a:pt x="2220" y="349"/>
                </a:cubicBezTo>
                <a:cubicBezTo>
                  <a:pt x="2201" y="349"/>
                  <a:pt x="2184" y="358"/>
                  <a:pt x="2173" y="374"/>
                </a:cubicBezTo>
                <a:cubicBezTo>
                  <a:pt x="2160" y="347"/>
                  <a:pt x="2146" y="320"/>
                  <a:pt x="2124" y="302"/>
                </a:cubicBezTo>
                <a:lnTo>
                  <a:pt x="2092" y="275"/>
                </a:lnTo>
                <a:cubicBezTo>
                  <a:pt x="2079" y="257"/>
                  <a:pt x="2065" y="243"/>
                  <a:pt x="2052" y="230"/>
                </a:cubicBezTo>
                <a:cubicBezTo>
                  <a:pt x="2038" y="216"/>
                  <a:pt x="2020" y="198"/>
                  <a:pt x="2007" y="185"/>
                </a:cubicBezTo>
                <a:cubicBezTo>
                  <a:pt x="1975" y="158"/>
                  <a:pt x="1944" y="131"/>
                  <a:pt x="1912" y="108"/>
                </a:cubicBezTo>
                <a:cubicBezTo>
                  <a:pt x="1872" y="86"/>
                  <a:pt x="1836" y="63"/>
                  <a:pt x="1791" y="41"/>
                </a:cubicBezTo>
                <a:cubicBezTo>
                  <a:pt x="1750" y="23"/>
                  <a:pt x="1705" y="9"/>
                  <a:pt x="1660"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7" name="Google Shape;2162;p36">
            <a:extLst>
              <a:ext uri="{FF2B5EF4-FFF2-40B4-BE49-F238E27FC236}">
                <a16:creationId xmlns:a16="http://schemas.microsoft.com/office/drawing/2014/main" id="{819DCB2A-74CB-4FB7-BE04-320F66F337A2}"/>
              </a:ext>
            </a:extLst>
          </p:cNvPr>
          <p:cNvSpPr/>
          <p:nvPr/>
        </p:nvSpPr>
        <p:spPr>
          <a:xfrm>
            <a:off x="13834384" y="6129999"/>
            <a:ext cx="66732" cy="135146"/>
          </a:xfrm>
          <a:custGeom>
            <a:avLst/>
            <a:gdLst/>
            <a:ahLst/>
            <a:cxnLst/>
            <a:rect l="l" t="t" r="r" b="b"/>
            <a:pathLst>
              <a:path w="357" h="723" extrusionOk="0">
                <a:moveTo>
                  <a:pt x="50" y="0"/>
                </a:moveTo>
                <a:cubicBezTo>
                  <a:pt x="19" y="5"/>
                  <a:pt x="1" y="36"/>
                  <a:pt x="5" y="63"/>
                </a:cubicBezTo>
                <a:cubicBezTo>
                  <a:pt x="37" y="171"/>
                  <a:pt x="68" y="279"/>
                  <a:pt x="100" y="387"/>
                </a:cubicBezTo>
                <a:cubicBezTo>
                  <a:pt x="113" y="436"/>
                  <a:pt x="131" y="481"/>
                  <a:pt x="149" y="526"/>
                </a:cubicBezTo>
                <a:cubicBezTo>
                  <a:pt x="172" y="580"/>
                  <a:pt x="199" y="634"/>
                  <a:pt x="230" y="688"/>
                </a:cubicBezTo>
                <a:cubicBezTo>
                  <a:pt x="239" y="702"/>
                  <a:pt x="253" y="711"/>
                  <a:pt x="266" y="715"/>
                </a:cubicBezTo>
                <a:cubicBezTo>
                  <a:pt x="273" y="720"/>
                  <a:pt x="281" y="722"/>
                  <a:pt x="289" y="722"/>
                </a:cubicBezTo>
                <a:cubicBezTo>
                  <a:pt x="297" y="722"/>
                  <a:pt x="304" y="720"/>
                  <a:pt x="311" y="715"/>
                </a:cubicBezTo>
                <a:cubicBezTo>
                  <a:pt x="343" y="702"/>
                  <a:pt x="356" y="666"/>
                  <a:pt x="338" y="634"/>
                </a:cubicBezTo>
                <a:cubicBezTo>
                  <a:pt x="311" y="589"/>
                  <a:pt x="284" y="540"/>
                  <a:pt x="262" y="495"/>
                </a:cubicBezTo>
                <a:cubicBezTo>
                  <a:pt x="244" y="450"/>
                  <a:pt x="221" y="405"/>
                  <a:pt x="208" y="356"/>
                </a:cubicBezTo>
                <a:lnTo>
                  <a:pt x="208" y="356"/>
                </a:lnTo>
                <a:lnTo>
                  <a:pt x="212" y="369"/>
                </a:lnTo>
                <a:cubicBezTo>
                  <a:pt x="176" y="261"/>
                  <a:pt x="145" y="153"/>
                  <a:pt x="113" y="45"/>
                </a:cubicBezTo>
                <a:cubicBezTo>
                  <a:pt x="104" y="18"/>
                  <a:pt x="82" y="0"/>
                  <a:pt x="55"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9" name="Google Shape;2164;p36">
            <a:extLst>
              <a:ext uri="{FF2B5EF4-FFF2-40B4-BE49-F238E27FC236}">
                <a16:creationId xmlns:a16="http://schemas.microsoft.com/office/drawing/2014/main" id="{FA7A2A87-5E80-477B-A86F-1D3E7179ACF2}"/>
              </a:ext>
            </a:extLst>
          </p:cNvPr>
          <p:cNvSpPr/>
          <p:nvPr/>
        </p:nvSpPr>
        <p:spPr>
          <a:xfrm>
            <a:off x="13884106" y="6780868"/>
            <a:ext cx="542453" cy="1368283"/>
          </a:xfrm>
          <a:custGeom>
            <a:avLst/>
            <a:gdLst/>
            <a:ahLst/>
            <a:cxnLst/>
            <a:rect l="l" t="t" r="r" b="b"/>
            <a:pathLst>
              <a:path w="2902" h="7320" extrusionOk="0">
                <a:moveTo>
                  <a:pt x="1426" y="0"/>
                </a:moveTo>
                <a:cubicBezTo>
                  <a:pt x="1408" y="0"/>
                  <a:pt x="1395" y="5"/>
                  <a:pt x="1386" y="9"/>
                </a:cubicBezTo>
                <a:cubicBezTo>
                  <a:pt x="1350" y="32"/>
                  <a:pt x="1332" y="72"/>
                  <a:pt x="1341" y="113"/>
                </a:cubicBezTo>
                <a:cubicBezTo>
                  <a:pt x="1341" y="126"/>
                  <a:pt x="1345" y="135"/>
                  <a:pt x="1345" y="149"/>
                </a:cubicBezTo>
                <a:lnTo>
                  <a:pt x="1345" y="162"/>
                </a:lnTo>
                <a:lnTo>
                  <a:pt x="1350" y="198"/>
                </a:lnTo>
                <a:lnTo>
                  <a:pt x="1350" y="220"/>
                </a:lnTo>
                <a:lnTo>
                  <a:pt x="1350" y="238"/>
                </a:lnTo>
                <a:cubicBezTo>
                  <a:pt x="1350" y="252"/>
                  <a:pt x="1350" y="265"/>
                  <a:pt x="1354" y="283"/>
                </a:cubicBezTo>
                <a:cubicBezTo>
                  <a:pt x="1354" y="292"/>
                  <a:pt x="1354" y="306"/>
                  <a:pt x="1354" y="319"/>
                </a:cubicBezTo>
                <a:lnTo>
                  <a:pt x="1350" y="337"/>
                </a:lnTo>
                <a:lnTo>
                  <a:pt x="1345" y="360"/>
                </a:lnTo>
                <a:lnTo>
                  <a:pt x="1341" y="382"/>
                </a:lnTo>
                <a:lnTo>
                  <a:pt x="1341" y="400"/>
                </a:lnTo>
                <a:lnTo>
                  <a:pt x="1332" y="436"/>
                </a:lnTo>
                <a:cubicBezTo>
                  <a:pt x="1327" y="468"/>
                  <a:pt x="1327" y="490"/>
                  <a:pt x="1323" y="513"/>
                </a:cubicBezTo>
                <a:cubicBezTo>
                  <a:pt x="1318" y="531"/>
                  <a:pt x="1314" y="553"/>
                  <a:pt x="1309" y="576"/>
                </a:cubicBezTo>
                <a:lnTo>
                  <a:pt x="1309" y="598"/>
                </a:lnTo>
                <a:cubicBezTo>
                  <a:pt x="1309" y="621"/>
                  <a:pt x="1305" y="639"/>
                  <a:pt x="1300" y="657"/>
                </a:cubicBezTo>
                <a:cubicBezTo>
                  <a:pt x="1296" y="684"/>
                  <a:pt x="1287" y="720"/>
                  <a:pt x="1282" y="760"/>
                </a:cubicBezTo>
                <a:lnTo>
                  <a:pt x="1291" y="724"/>
                </a:lnTo>
                <a:lnTo>
                  <a:pt x="1278" y="783"/>
                </a:lnTo>
                <a:lnTo>
                  <a:pt x="1273" y="814"/>
                </a:lnTo>
                <a:cubicBezTo>
                  <a:pt x="1260" y="877"/>
                  <a:pt x="1251" y="936"/>
                  <a:pt x="1242" y="994"/>
                </a:cubicBezTo>
                <a:lnTo>
                  <a:pt x="1233" y="1053"/>
                </a:lnTo>
                <a:lnTo>
                  <a:pt x="1228" y="1098"/>
                </a:lnTo>
                <a:lnTo>
                  <a:pt x="1228" y="1116"/>
                </a:lnTo>
                <a:lnTo>
                  <a:pt x="1228" y="1129"/>
                </a:lnTo>
                <a:lnTo>
                  <a:pt x="1224" y="1147"/>
                </a:lnTo>
                <a:cubicBezTo>
                  <a:pt x="1206" y="1246"/>
                  <a:pt x="1179" y="1345"/>
                  <a:pt x="1156" y="1440"/>
                </a:cubicBezTo>
                <a:cubicBezTo>
                  <a:pt x="1125" y="1543"/>
                  <a:pt x="1098" y="1647"/>
                  <a:pt x="1071" y="1755"/>
                </a:cubicBezTo>
                <a:cubicBezTo>
                  <a:pt x="1062" y="1795"/>
                  <a:pt x="1053" y="1840"/>
                  <a:pt x="1039" y="1885"/>
                </a:cubicBezTo>
                <a:lnTo>
                  <a:pt x="1030" y="1921"/>
                </a:lnTo>
                <a:cubicBezTo>
                  <a:pt x="1017" y="1979"/>
                  <a:pt x="999" y="2042"/>
                  <a:pt x="985" y="2105"/>
                </a:cubicBezTo>
                <a:cubicBezTo>
                  <a:pt x="963" y="2218"/>
                  <a:pt x="936" y="2330"/>
                  <a:pt x="913" y="2447"/>
                </a:cubicBezTo>
                <a:cubicBezTo>
                  <a:pt x="904" y="2497"/>
                  <a:pt x="895" y="2542"/>
                  <a:pt x="886" y="2591"/>
                </a:cubicBezTo>
                <a:cubicBezTo>
                  <a:pt x="877" y="2641"/>
                  <a:pt x="868" y="2699"/>
                  <a:pt x="855" y="2753"/>
                </a:cubicBezTo>
                <a:cubicBezTo>
                  <a:pt x="846" y="2807"/>
                  <a:pt x="828" y="2870"/>
                  <a:pt x="810" y="2929"/>
                </a:cubicBezTo>
                <a:cubicBezTo>
                  <a:pt x="792" y="3005"/>
                  <a:pt x="774" y="3082"/>
                  <a:pt x="751" y="3158"/>
                </a:cubicBezTo>
                <a:lnTo>
                  <a:pt x="733" y="3239"/>
                </a:lnTo>
                <a:lnTo>
                  <a:pt x="702" y="3356"/>
                </a:lnTo>
                <a:lnTo>
                  <a:pt x="693" y="3379"/>
                </a:lnTo>
                <a:cubicBezTo>
                  <a:pt x="675" y="3441"/>
                  <a:pt x="657" y="3500"/>
                  <a:pt x="643" y="3563"/>
                </a:cubicBezTo>
                <a:lnTo>
                  <a:pt x="621" y="3653"/>
                </a:lnTo>
                <a:lnTo>
                  <a:pt x="616" y="3675"/>
                </a:lnTo>
                <a:cubicBezTo>
                  <a:pt x="594" y="3752"/>
                  <a:pt x="576" y="3833"/>
                  <a:pt x="558" y="3909"/>
                </a:cubicBezTo>
                <a:lnTo>
                  <a:pt x="544" y="3990"/>
                </a:lnTo>
                <a:cubicBezTo>
                  <a:pt x="535" y="4026"/>
                  <a:pt x="531" y="4067"/>
                  <a:pt x="522" y="4103"/>
                </a:cubicBezTo>
                <a:cubicBezTo>
                  <a:pt x="513" y="4143"/>
                  <a:pt x="504" y="4179"/>
                  <a:pt x="495" y="4215"/>
                </a:cubicBezTo>
                <a:lnTo>
                  <a:pt x="486" y="4242"/>
                </a:lnTo>
                <a:lnTo>
                  <a:pt x="473" y="4301"/>
                </a:lnTo>
                <a:cubicBezTo>
                  <a:pt x="468" y="4319"/>
                  <a:pt x="464" y="4341"/>
                  <a:pt x="459" y="4359"/>
                </a:cubicBezTo>
                <a:lnTo>
                  <a:pt x="455" y="4382"/>
                </a:lnTo>
                <a:lnTo>
                  <a:pt x="450" y="4400"/>
                </a:lnTo>
                <a:lnTo>
                  <a:pt x="446" y="4436"/>
                </a:lnTo>
                <a:cubicBezTo>
                  <a:pt x="441" y="4463"/>
                  <a:pt x="437" y="4490"/>
                  <a:pt x="428" y="4521"/>
                </a:cubicBezTo>
                <a:cubicBezTo>
                  <a:pt x="423" y="4575"/>
                  <a:pt x="414" y="4625"/>
                  <a:pt x="405" y="4679"/>
                </a:cubicBezTo>
                <a:cubicBezTo>
                  <a:pt x="387" y="4692"/>
                  <a:pt x="374" y="4710"/>
                  <a:pt x="365" y="4733"/>
                </a:cubicBezTo>
                <a:lnTo>
                  <a:pt x="360" y="4746"/>
                </a:lnTo>
                <a:cubicBezTo>
                  <a:pt x="342" y="4800"/>
                  <a:pt x="320" y="4854"/>
                  <a:pt x="306" y="4908"/>
                </a:cubicBezTo>
                <a:cubicBezTo>
                  <a:pt x="297" y="4940"/>
                  <a:pt x="288" y="4971"/>
                  <a:pt x="279" y="5003"/>
                </a:cubicBezTo>
                <a:lnTo>
                  <a:pt x="275" y="5021"/>
                </a:lnTo>
                <a:lnTo>
                  <a:pt x="257" y="5088"/>
                </a:lnTo>
                <a:cubicBezTo>
                  <a:pt x="239" y="5155"/>
                  <a:pt x="221" y="5227"/>
                  <a:pt x="207" y="5295"/>
                </a:cubicBezTo>
                <a:lnTo>
                  <a:pt x="189" y="5362"/>
                </a:lnTo>
                <a:lnTo>
                  <a:pt x="171" y="5430"/>
                </a:lnTo>
                <a:lnTo>
                  <a:pt x="167" y="5452"/>
                </a:lnTo>
                <a:cubicBezTo>
                  <a:pt x="158" y="5497"/>
                  <a:pt x="144" y="5547"/>
                  <a:pt x="131" y="5592"/>
                </a:cubicBezTo>
                <a:cubicBezTo>
                  <a:pt x="117" y="5628"/>
                  <a:pt x="104" y="5664"/>
                  <a:pt x="95" y="5700"/>
                </a:cubicBezTo>
                <a:lnTo>
                  <a:pt x="81" y="5736"/>
                </a:lnTo>
                <a:lnTo>
                  <a:pt x="72" y="5767"/>
                </a:lnTo>
                <a:lnTo>
                  <a:pt x="54" y="5812"/>
                </a:lnTo>
                <a:cubicBezTo>
                  <a:pt x="41" y="5853"/>
                  <a:pt x="27" y="5893"/>
                  <a:pt x="18" y="5929"/>
                </a:cubicBezTo>
                <a:cubicBezTo>
                  <a:pt x="9" y="5965"/>
                  <a:pt x="0" y="6001"/>
                  <a:pt x="0" y="6037"/>
                </a:cubicBezTo>
                <a:cubicBezTo>
                  <a:pt x="0" y="6069"/>
                  <a:pt x="9" y="6100"/>
                  <a:pt x="23" y="6132"/>
                </a:cubicBezTo>
                <a:cubicBezTo>
                  <a:pt x="32" y="6150"/>
                  <a:pt x="41" y="6163"/>
                  <a:pt x="54" y="6177"/>
                </a:cubicBezTo>
                <a:cubicBezTo>
                  <a:pt x="68" y="6195"/>
                  <a:pt x="81" y="6213"/>
                  <a:pt x="95" y="6226"/>
                </a:cubicBezTo>
                <a:lnTo>
                  <a:pt x="113" y="6240"/>
                </a:lnTo>
                <a:cubicBezTo>
                  <a:pt x="144" y="6271"/>
                  <a:pt x="176" y="6298"/>
                  <a:pt x="212" y="6325"/>
                </a:cubicBezTo>
                <a:cubicBezTo>
                  <a:pt x="230" y="6339"/>
                  <a:pt x="248" y="6352"/>
                  <a:pt x="266" y="6366"/>
                </a:cubicBezTo>
                <a:cubicBezTo>
                  <a:pt x="293" y="6384"/>
                  <a:pt x="324" y="6406"/>
                  <a:pt x="347" y="6424"/>
                </a:cubicBezTo>
                <a:lnTo>
                  <a:pt x="365" y="6438"/>
                </a:lnTo>
                <a:cubicBezTo>
                  <a:pt x="419" y="6487"/>
                  <a:pt x="477" y="6537"/>
                  <a:pt x="540" y="6577"/>
                </a:cubicBezTo>
                <a:cubicBezTo>
                  <a:pt x="576" y="6600"/>
                  <a:pt x="607" y="6622"/>
                  <a:pt x="639" y="6645"/>
                </a:cubicBezTo>
                <a:cubicBezTo>
                  <a:pt x="670" y="6671"/>
                  <a:pt x="702" y="6694"/>
                  <a:pt x="738" y="6716"/>
                </a:cubicBezTo>
                <a:lnTo>
                  <a:pt x="792" y="6752"/>
                </a:lnTo>
                <a:cubicBezTo>
                  <a:pt x="841" y="6788"/>
                  <a:pt x="895" y="6820"/>
                  <a:pt x="949" y="6847"/>
                </a:cubicBezTo>
                <a:cubicBezTo>
                  <a:pt x="999" y="6869"/>
                  <a:pt x="1053" y="6892"/>
                  <a:pt x="1102" y="6914"/>
                </a:cubicBezTo>
                <a:lnTo>
                  <a:pt x="1138" y="6932"/>
                </a:lnTo>
                <a:lnTo>
                  <a:pt x="1201" y="6959"/>
                </a:lnTo>
                <a:cubicBezTo>
                  <a:pt x="1233" y="6973"/>
                  <a:pt x="1264" y="6991"/>
                  <a:pt x="1296" y="7009"/>
                </a:cubicBezTo>
                <a:lnTo>
                  <a:pt x="1341" y="7036"/>
                </a:lnTo>
                <a:cubicBezTo>
                  <a:pt x="1390" y="7067"/>
                  <a:pt x="1444" y="7094"/>
                  <a:pt x="1498" y="7117"/>
                </a:cubicBezTo>
                <a:lnTo>
                  <a:pt x="1512" y="7121"/>
                </a:lnTo>
                <a:cubicBezTo>
                  <a:pt x="1552" y="7144"/>
                  <a:pt x="1588" y="7157"/>
                  <a:pt x="1624" y="7171"/>
                </a:cubicBezTo>
                <a:cubicBezTo>
                  <a:pt x="1660" y="7180"/>
                  <a:pt x="1696" y="7193"/>
                  <a:pt x="1737" y="7202"/>
                </a:cubicBezTo>
                <a:cubicBezTo>
                  <a:pt x="1804" y="7225"/>
                  <a:pt x="1876" y="7238"/>
                  <a:pt x="1944" y="7252"/>
                </a:cubicBezTo>
                <a:cubicBezTo>
                  <a:pt x="1948" y="7265"/>
                  <a:pt x="1957" y="7274"/>
                  <a:pt x="1962" y="7283"/>
                </a:cubicBezTo>
                <a:cubicBezTo>
                  <a:pt x="1984" y="7306"/>
                  <a:pt x="2011" y="7319"/>
                  <a:pt x="2043" y="7319"/>
                </a:cubicBezTo>
                <a:cubicBezTo>
                  <a:pt x="2061" y="7319"/>
                  <a:pt x="2079" y="7315"/>
                  <a:pt x="2097" y="7306"/>
                </a:cubicBezTo>
                <a:cubicBezTo>
                  <a:pt x="2146" y="7274"/>
                  <a:pt x="2177" y="7225"/>
                  <a:pt x="2191" y="7166"/>
                </a:cubicBezTo>
                <a:cubicBezTo>
                  <a:pt x="2209" y="7121"/>
                  <a:pt x="2222" y="7072"/>
                  <a:pt x="2236" y="7022"/>
                </a:cubicBezTo>
                <a:cubicBezTo>
                  <a:pt x="2254" y="6964"/>
                  <a:pt x="2267" y="6901"/>
                  <a:pt x="2281" y="6842"/>
                </a:cubicBezTo>
                <a:cubicBezTo>
                  <a:pt x="2299" y="6770"/>
                  <a:pt x="2312" y="6698"/>
                  <a:pt x="2326" y="6622"/>
                </a:cubicBezTo>
                <a:cubicBezTo>
                  <a:pt x="2330" y="6591"/>
                  <a:pt x="2335" y="6546"/>
                  <a:pt x="2344" y="6501"/>
                </a:cubicBezTo>
                <a:lnTo>
                  <a:pt x="2348" y="6478"/>
                </a:lnTo>
                <a:lnTo>
                  <a:pt x="2362" y="6384"/>
                </a:lnTo>
                <a:cubicBezTo>
                  <a:pt x="2371" y="6330"/>
                  <a:pt x="2375" y="6271"/>
                  <a:pt x="2380" y="6217"/>
                </a:cubicBezTo>
                <a:cubicBezTo>
                  <a:pt x="2384" y="6190"/>
                  <a:pt x="2389" y="6159"/>
                  <a:pt x="2393" y="6132"/>
                </a:cubicBezTo>
                <a:cubicBezTo>
                  <a:pt x="2402" y="6051"/>
                  <a:pt x="2407" y="5970"/>
                  <a:pt x="2416" y="5884"/>
                </a:cubicBezTo>
                <a:cubicBezTo>
                  <a:pt x="2420" y="5799"/>
                  <a:pt x="2420" y="5718"/>
                  <a:pt x="2416" y="5632"/>
                </a:cubicBezTo>
                <a:cubicBezTo>
                  <a:pt x="2411" y="5605"/>
                  <a:pt x="2402" y="5583"/>
                  <a:pt x="2380" y="5565"/>
                </a:cubicBezTo>
                <a:cubicBezTo>
                  <a:pt x="2380" y="5560"/>
                  <a:pt x="2375" y="5551"/>
                  <a:pt x="2375" y="5542"/>
                </a:cubicBezTo>
                <a:cubicBezTo>
                  <a:pt x="2357" y="5520"/>
                  <a:pt x="2335" y="5497"/>
                  <a:pt x="2312" y="5488"/>
                </a:cubicBezTo>
                <a:cubicBezTo>
                  <a:pt x="2285" y="5470"/>
                  <a:pt x="2258" y="5448"/>
                  <a:pt x="2231" y="5430"/>
                </a:cubicBezTo>
                <a:cubicBezTo>
                  <a:pt x="2173" y="5385"/>
                  <a:pt x="2119" y="5331"/>
                  <a:pt x="2070" y="5277"/>
                </a:cubicBezTo>
                <a:cubicBezTo>
                  <a:pt x="2038" y="5245"/>
                  <a:pt x="2011" y="5214"/>
                  <a:pt x="1989" y="5182"/>
                </a:cubicBezTo>
                <a:lnTo>
                  <a:pt x="1962" y="5151"/>
                </a:lnTo>
                <a:lnTo>
                  <a:pt x="1953" y="5137"/>
                </a:lnTo>
                <a:cubicBezTo>
                  <a:pt x="1935" y="5119"/>
                  <a:pt x="1917" y="5097"/>
                  <a:pt x="1903" y="5074"/>
                </a:cubicBezTo>
                <a:cubicBezTo>
                  <a:pt x="1876" y="5039"/>
                  <a:pt x="1849" y="4994"/>
                  <a:pt x="1827" y="4953"/>
                </a:cubicBezTo>
                <a:lnTo>
                  <a:pt x="1822" y="4940"/>
                </a:lnTo>
                <a:lnTo>
                  <a:pt x="1813" y="4922"/>
                </a:lnTo>
                <a:cubicBezTo>
                  <a:pt x="1791" y="4881"/>
                  <a:pt x="1768" y="4845"/>
                  <a:pt x="1750" y="4800"/>
                </a:cubicBezTo>
                <a:cubicBezTo>
                  <a:pt x="1705" y="4701"/>
                  <a:pt x="1656" y="4593"/>
                  <a:pt x="1606" y="4472"/>
                </a:cubicBezTo>
                <a:lnTo>
                  <a:pt x="1597" y="4440"/>
                </a:lnTo>
                <a:lnTo>
                  <a:pt x="1584" y="4404"/>
                </a:lnTo>
                <a:cubicBezTo>
                  <a:pt x="1557" y="4332"/>
                  <a:pt x="1525" y="4256"/>
                  <a:pt x="1503" y="4179"/>
                </a:cubicBezTo>
                <a:lnTo>
                  <a:pt x="1489" y="4143"/>
                </a:lnTo>
                <a:cubicBezTo>
                  <a:pt x="1458" y="4053"/>
                  <a:pt x="1440" y="3959"/>
                  <a:pt x="1431" y="3864"/>
                </a:cubicBezTo>
                <a:cubicBezTo>
                  <a:pt x="1426" y="3801"/>
                  <a:pt x="1422" y="3743"/>
                  <a:pt x="1426" y="3680"/>
                </a:cubicBezTo>
                <a:lnTo>
                  <a:pt x="1426" y="3612"/>
                </a:lnTo>
                <a:lnTo>
                  <a:pt x="1426" y="3455"/>
                </a:lnTo>
                <a:cubicBezTo>
                  <a:pt x="1426" y="3437"/>
                  <a:pt x="1417" y="3415"/>
                  <a:pt x="1404" y="3401"/>
                </a:cubicBezTo>
                <a:cubicBezTo>
                  <a:pt x="1395" y="3392"/>
                  <a:pt x="1386" y="3383"/>
                  <a:pt x="1372" y="3379"/>
                </a:cubicBezTo>
                <a:cubicBezTo>
                  <a:pt x="1368" y="3379"/>
                  <a:pt x="1368" y="3374"/>
                  <a:pt x="1363" y="3374"/>
                </a:cubicBezTo>
                <a:cubicBezTo>
                  <a:pt x="1350" y="3361"/>
                  <a:pt x="1336" y="3352"/>
                  <a:pt x="1318" y="3343"/>
                </a:cubicBezTo>
                <a:lnTo>
                  <a:pt x="1300" y="3338"/>
                </a:lnTo>
                <a:lnTo>
                  <a:pt x="1300" y="3311"/>
                </a:lnTo>
                <a:lnTo>
                  <a:pt x="1300" y="3293"/>
                </a:lnTo>
                <a:lnTo>
                  <a:pt x="1296" y="3266"/>
                </a:lnTo>
                <a:lnTo>
                  <a:pt x="1296" y="3239"/>
                </a:lnTo>
                <a:lnTo>
                  <a:pt x="1291" y="3208"/>
                </a:lnTo>
                <a:lnTo>
                  <a:pt x="1291" y="3194"/>
                </a:lnTo>
                <a:lnTo>
                  <a:pt x="1291" y="3154"/>
                </a:lnTo>
                <a:lnTo>
                  <a:pt x="1287" y="3118"/>
                </a:lnTo>
                <a:cubicBezTo>
                  <a:pt x="1296" y="3113"/>
                  <a:pt x="1305" y="3104"/>
                  <a:pt x="1305" y="3095"/>
                </a:cubicBezTo>
                <a:cubicBezTo>
                  <a:pt x="1314" y="3073"/>
                  <a:pt x="1314" y="3050"/>
                  <a:pt x="1318" y="3028"/>
                </a:cubicBezTo>
                <a:lnTo>
                  <a:pt x="1318" y="3010"/>
                </a:lnTo>
                <a:cubicBezTo>
                  <a:pt x="1318" y="2992"/>
                  <a:pt x="1323" y="2974"/>
                  <a:pt x="1323" y="2956"/>
                </a:cubicBezTo>
                <a:lnTo>
                  <a:pt x="1327" y="2920"/>
                </a:lnTo>
                <a:cubicBezTo>
                  <a:pt x="1327" y="2911"/>
                  <a:pt x="1327" y="2902"/>
                  <a:pt x="1318" y="2893"/>
                </a:cubicBezTo>
                <a:cubicBezTo>
                  <a:pt x="1314" y="2884"/>
                  <a:pt x="1305" y="2884"/>
                  <a:pt x="1296" y="2879"/>
                </a:cubicBezTo>
                <a:lnTo>
                  <a:pt x="1300" y="2812"/>
                </a:lnTo>
                <a:lnTo>
                  <a:pt x="1305" y="2749"/>
                </a:lnTo>
                <a:cubicBezTo>
                  <a:pt x="1305" y="2740"/>
                  <a:pt x="1300" y="2726"/>
                  <a:pt x="1291" y="2717"/>
                </a:cubicBezTo>
                <a:lnTo>
                  <a:pt x="1296" y="2704"/>
                </a:lnTo>
                <a:lnTo>
                  <a:pt x="1471" y="2704"/>
                </a:lnTo>
                <a:cubicBezTo>
                  <a:pt x="1557" y="2699"/>
                  <a:pt x="1642" y="2695"/>
                  <a:pt x="1728" y="2686"/>
                </a:cubicBezTo>
                <a:cubicBezTo>
                  <a:pt x="1764" y="2686"/>
                  <a:pt x="1800" y="2681"/>
                  <a:pt x="1831" y="2681"/>
                </a:cubicBezTo>
                <a:cubicBezTo>
                  <a:pt x="1876" y="2681"/>
                  <a:pt x="1921" y="2677"/>
                  <a:pt x="1966" y="2668"/>
                </a:cubicBezTo>
                <a:cubicBezTo>
                  <a:pt x="2002" y="2668"/>
                  <a:pt x="2043" y="2659"/>
                  <a:pt x="2079" y="2654"/>
                </a:cubicBezTo>
                <a:lnTo>
                  <a:pt x="2083" y="2654"/>
                </a:lnTo>
                <a:lnTo>
                  <a:pt x="2115" y="2650"/>
                </a:lnTo>
                <a:lnTo>
                  <a:pt x="2276" y="2650"/>
                </a:lnTo>
                <a:cubicBezTo>
                  <a:pt x="2312" y="2650"/>
                  <a:pt x="2353" y="2654"/>
                  <a:pt x="2389" y="2659"/>
                </a:cubicBezTo>
                <a:lnTo>
                  <a:pt x="2438" y="2668"/>
                </a:lnTo>
                <a:lnTo>
                  <a:pt x="2501" y="2681"/>
                </a:lnTo>
                <a:lnTo>
                  <a:pt x="2519" y="2686"/>
                </a:lnTo>
                <a:lnTo>
                  <a:pt x="2533" y="2690"/>
                </a:lnTo>
                <a:lnTo>
                  <a:pt x="2560" y="2695"/>
                </a:lnTo>
                <a:cubicBezTo>
                  <a:pt x="2578" y="2699"/>
                  <a:pt x="2591" y="2704"/>
                  <a:pt x="2609" y="2704"/>
                </a:cubicBezTo>
                <a:cubicBezTo>
                  <a:pt x="2623" y="2704"/>
                  <a:pt x="2632" y="2704"/>
                  <a:pt x="2645" y="2699"/>
                </a:cubicBezTo>
                <a:cubicBezTo>
                  <a:pt x="2663" y="2695"/>
                  <a:pt x="2681" y="2686"/>
                  <a:pt x="2695" y="2672"/>
                </a:cubicBezTo>
                <a:cubicBezTo>
                  <a:pt x="2704" y="2663"/>
                  <a:pt x="2708" y="2654"/>
                  <a:pt x="2717" y="2641"/>
                </a:cubicBezTo>
                <a:cubicBezTo>
                  <a:pt x="2744" y="2600"/>
                  <a:pt x="2758" y="2555"/>
                  <a:pt x="2762" y="2506"/>
                </a:cubicBezTo>
                <a:lnTo>
                  <a:pt x="2767" y="2483"/>
                </a:lnTo>
                <a:lnTo>
                  <a:pt x="2758" y="2506"/>
                </a:lnTo>
                <a:cubicBezTo>
                  <a:pt x="2794" y="2321"/>
                  <a:pt x="2816" y="2137"/>
                  <a:pt x="2843" y="1930"/>
                </a:cubicBezTo>
                <a:cubicBezTo>
                  <a:pt x="2843" y="1898"/>
                  <a:pt x="2848" y="1867"/>
                  <a:pt x="2852" y="1831"/>
                </a:cubicBezTo>
                <a:lnTo>
                  <a:pt x="2852" y="1808"/>
                </a:lnTo>
                <a:lnTo>
                  <a:pt x="2852" y="1782"/>
                </a:lnTo>
                <a:lnTo>
                  <a:pt x="2857" y="1723"/>
                </a:lnTo>
                <a:cubicBezTo>
                  <a:pt x="2857" y="1687"/>
                  <a:pt x="2861" y="1651"/>
                  <a:pt x="2861" y="1615"/>
                </a:cubicBezTo>
                <a:cubicBezTo>
                  <a:pt x="2866" y="1579"/>
                  <a:pt x="2866" y="1557"/>
                  <a:pt x="2866" y="1530"/>
                </a:cubicBezTo>
                <a:cubicBezTo>
                  <a:pt x="2870" y="1503"/>
                  <a:pt x="2870" y="1476"/>
                  <a:pt x="2875" y="1449"/>
                </a:cubicBezTo>
                <a:lnTo>
                  <a:pt x="2875" y="1390"/>
                </a:lnTo>
                <a:cubicBezTo>
                  <a:pt x="2893" y="1372"/>
                  <a:pt x="2902" y="1350"/>
                  <a:pt x="2902" y="1327"/>
                </a:cubicBezTo>
                <a:cubicBezTo>
                  <a:pt x="2902" y="1305"/>
                  <a:pt x="2893" y="1278"/>
                  <a:pt x="2879" y="1260"/>
                </a:cubicBezTo>
                <a:cubicBezTo>
                  <a:pt x="2870" y="1246"/>
                  <a:pt x="2857" y="1233"/>
                  <a:pt x="2843" y="1228"/>
                </a:cubicBezTo>
                <a:cubicBezTo>
                  <a:pt x="2812" y="1201"/>
                  <a:pt x="2776" y="1170"/>
                  <a:pt x="2735" y="1147"/>
                </a:cubicBezTo>
                <a:cubicBezTo>
                  <a:pt x="2704" y="1125"/>
                  <a:pt x="2677" y="1107"/>
                  <a:pt x="2654" y="1084"/>
                </a:cubicBezTo>
                <a:cubicBezTo>
                  <a:pt x="2632" y="1066"/>
                  <a:pt x="2600" y="1039"/>
                  <a:pt x="2578" y="1012"/>
                </a:cubicBezTo>
                <a:cubicBezTo>
                  <a:pt x="2537" y="976"/>
                  <a:pt x="2501" y="940"/>
                  <a:pt x="2465" y="909"/>
                </a:cubicBezTo>
                <a:lnTo>
                  <a:pt x="2434" y="882"/>
                </a:lnTo>
                <a:lnTo>
                  <a:pt x="2407" y="859"/>
                </a:lnTo>
                <a:lnTo>
                  <a:pt x="2348" y="814"/>
                </a:lnTo>
                <a:lnTo>
                  <a:pt x="2299" y="769"/>
                </a:lnTo>
                <a:cubicBezTo>
                  <a:pt x="2272" y="747"/>
                  <a:pt x="2240" y="724"/>
                  <a:pt x="2218" y="706"/>
                </a:cubicBezTo>
                <a:lnTo>
                  <a:pt x="2186" y="684"/>
                </a:lnTo>
                <a:lnTo>
                  <a:pt x="2164" y="666"/>
                </a:lnTo>
                <a:cubicBezTo>
                  <a:pt x="2092" y="603"/>
                  <a:pt x="2020" y="540"/>
                  <a:pt x="1966" y="486"/>
                </a:cubicBezTo>
                <a:lnTo>
                  <a:pt x="1921" y="445"/>
                </a:lnTo>
                <a:lnTo>
                  <a:pt x="1894" y="414"/>
                </a:lnTo>
                <a:cubicBezTo>
                  <a:pt x="1836" y="360"/>
                  <a:pt x="1791" y="315"/>
                  <a:pt x="1741" y="270"/>
                </a:cubicBezTo>
                <a:cubicBezTo>
                  <a:pt x="1705" y="238"/>
                  <a:pt x="1669" y="202"/>
                  <a:pt x="1638" y="167"/>
                </a:cubicBezTo>
                <a:cubicBezTo>
                  <a:pt x="1611" y="135"/>
                  <a:pt x="1579" y="104"/>
                  <a:pt x="1543" y="72"/>
                </a:cubicBezTo>
                <a:cubicBezTo>
                  <a:pt x="1516" y="32"/>
                  <a:pt x="1471" y="9"/>
                  <a:pt x="1426"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 name="Google Shape;2165;p36">
            <a:extLst>
              <a:ext uri="{FF2B5EF4-FFF2-40B4-BE49-F238E27FC236}">
                <a16:creationId xmlns:a16="http://schemas.microsoft.com/office/drawing/2014/main" id="{31834334-90DE-4EC3-8F33-64CC3A4D31B7}"/>
              </a:ext>
            </a:extLst>
          </p:cNvPr>
          <p:cNvSpPr/>
          <p:nvPr/>
        </p:nvSpPr>
        <p:spPr>
          <a:xfrm>
            <a:off x="14159071" y="7403139"/>
            <a:ext cx="301135" cy="436654"/>
          </a:xfrm>
          <a:custGeom>
            <a:avLst/>
            <a:gdLst/>
            <a:ahLst/>
            <a:cxnLst/>
            <a:rect l="l" t="t" r="r" b="b"/>
            <a:pathLst>
              <a:path w="1611" h="2336" extrusionOk="0">
                <a:moveTo>
                  <a:pt x="351" y="243"/>
                </a:moveTo>
                <a:lnTo>
                  <a:pt x="351" y="297"/>
                </a:lnTo>
                <a:lnTo>
                  <a:pt x="342" y="243"/>
                </a:lnTo>
                <a:close/>
                <a:moveTo>
                  <a:pt x="594" y="0"/>
                </a:moveTo>
                <a:cubicBezTo>
                  <a:pt x="558" y="0"/>
                  <a:pt x="531" y="27"/>
                  <a:pt x="527" y="59"/>
                </a:cubicBezTo>
                <a:lnTo>
                  <a:pt x="522" y="54"/>
                </a:lnTo>
                <a:lnTo>
                  <a:pt x="522" y="94"/>
                </a:lnTo>
                <a:cubicBezTo>
                  <a:pt x="518" y="93"/>
                  <a:pt x="514" y="93"/>
                  <a:pt x="510" y="93"/>
                </a:cubicBezTo>
                <a:cubicBezTo>
                  <a:pt x="499" y="93"/>
                  <a:pt x="487" y="97"/>
                  <a:pt x="477" y="103"/>
                </a:cubicBezTo>
                <a:cubicBezTo>
                  <a:pt x="473" y="99"/>
                  <a:pt x="464" y="94"/>
                  <a:pt x="459" y="90"/>
                </a:cubicBezTo>
                <a:cubicBezTo>
                  <a:pt x="423" y="72"/>
                  <a:pt x="387" y="68"/>
                  <a:pt x="351" y="63"/>
                </a:cubicBezTo>
                <a:cubicBezTo>
                  <a:pt x="324" y="59"/>
                  <a:pt x="293" y="59"/>
                  <a:pt x="266" y="59"/>
                </a:cubicBezTo>
                <a:cubicBezTo>
                  <a:pt x="230" y="59"/>
                  <a:pt x="194" y="63"/>
                  <a:pt x="162" y="72"/>
                </a:cubicBezTo>
                <a:cubicBezTo>
                  <a:pt x="126" y="81"/>
                  <a:pt x="90" y="99"/>
                  <a:pt x="63" y="121"/>
                </a:cubicBezTo>
                <a:cubicBezTo>
                  <a:pt x="0" y="162"/>
                  <a:pt x="5" y="238"/>
                  <a:pt x="9" y="301"/>
                </a:cubicBezTo>
                <a:cubicBezTo>
                  <a:pt x="14" y="364"/>
                  <a:pt x="23" y="418"/>
                  <a:pt x="32" y="477"/>
                </a:cubicBezTo>
                <a:cubicBezTo>
                  <a:pt x="50" y="589"/>
                  <a:pt x="68" y="702"/>
                  <a:pt x="86" y="814"/>
                </a:cubicBezTo>
                <a:cubicBezTo>
                  <a:pt x="104" y="931"/>
                  <a:pt x="135" y="1048"/>
                  <a:pt x="176" y="1161"/>
                </a:cubicBezTo>
                <a:cubicBezTo>
                  <a:pt x="212" y="1264"/>
                  <a:pt x="261" y="1363"/>
                  <a:pt x="306" y="1467"/>
                </a:cubicBezTo>
                <a:cubicBezTo>
                  <a:pt x="329" y="1516"/>
                  <a:pt x="351" y="1566"/>
                  <a:pt x="378" y="1615"/>
                </a:cubicBezTo>
                <a:cubicBezTo>
                  <a:pt x="410" y="1669"/>
                  <a:pt x="446" y="1718"/>
                  <a:pt x="482" y="1772"/>
                </a:cubicBezTo>
                <a:cubicBezTo>
                  <a:pt x="500" y="1790"/>
                  <a:pt x="513" y="1813"/>
                  <a:pt x="527" y="1831"/>
                </a:cubicBezTo>
                <a:cubicBezTo>
                  <a:pt x="554" y="1862"/>
                  <a:pt x="581" y="1894"/>
                  <a:pt x="617" y="1921"/>
                </a:cubicBezTo>
                <a:cubicBezTo>
                  <a:pt x="652" y="1952"/>
                  <a:pt x="693" y="1975"/>
                  <a:pt x="733" y="2011"/>
                </a:cubicBezTo>
                <a:cubicBezTo>
                  <a:pt x="769" y="2047"/>
                  <a:pt x="810" y="2078"/>
                  <a:pt x="850" y="2110"/>
                </a:cubicBezTo>
                <a:cubicBezTo>
                  <a:pt x="895" y="2137"/>
                  <a:pt x="945" y="2168"/>
                  <a:pt x="990" y="2200"/>
                </a:cubicBezTo>
                <a:cubicBezTo>
                  <a:pt x="1017" y="2213"/>
                  <a:pt x="1048" y="2227"/>
                  <a:pt x="1075" y="2240"/>
                </a:cubicBezTo>
                <a:cubicBezTo>
                  <a:pt x="1111" y="2249"/>
                  <a:pt x="1147" y="2258"/>
                  <a:pt x="1183" y="2263"/>
                </a:cubicBezTo>
                <a:cubicBezTo>
                  <a:pt x="1210" y="2272"/>
                  <a:pt x="1242" y="2276"/>
                  <a:pt x="1273" y="2281"/>
                </a:cubicBezTo>
                <a:cubicBezTo>
                  <a:pt x="1305" y="2290"/>
                  <a:pt x="1327" y="2290"/>
                  <a:pt x="1354" y="2294"/>
                </a:cubicBezTo>
                <a:cubicBezTo>
                  <a:pt x="1404" y="2312"/>
                  <a:pt x="1453" y="2326"/>
                  <a:pt x="1507" y="2335"/>
                </a:cubicBezTo>
                <a:cubicBezTo>
                  <a:pt x="1512" y="2336"/>
                  <a:pt x="1517" y="2336"/>
                  <a:pt x="1522" y="2336"/>
                </a:cubicBezTo>
                <a:cubicBezTo>
                  <a:pt x="1544" y="2336"/>
                  <a:pt x="1565" y="2328"/>
                  <a:pt x="1584" y="2317"/>
                </a:cubicBezTo>
                <a:cubicBezTo>
                  <a:pt x="1611" y="2294"/>
                  <a:pt x="1611" y="2254"/>
                  <a:pt x="1588" y="2227"/>
                </a:cubicBezTo>
                <a:cubicBezTo>
                  <a:pt x="1584" y="2218"/>
                  <a:pt x="1575" y="2209"/>
                  <a:pt x="1566" y="2204"/>
                </a:cubicBezTo>
                <a:lnTo>
                  <a:pt x="1566" y="2204"/>
                </a:lnTo>
                <a:lnTo>
                  <a:pt x="1579" y="2218"/>
                </a:lnTo>
                <a:lnTo>
                  <a:pt x="1539" y="2182"/>
                </a:lnTo>
                <a:lnTo>
                  <a:pt x="1552" y="2191"/>
                </a:lnTo>
                <a:cubicBezTo>
                  <a:pt x="1521" y="2164"/>
                  <a:pt x="1489" y="2128"/>
                  <a:pt x="1458" y="2101"/>
                </a:cubicBezTo>
                <a:cubicBezTo>
                  <a:pt x="1435" y="2078"/>
                  <a:pt x="1413" y="2051"/>
                  <a:pt x="1390" y="2029"/>
                </a:cubicBezTo>
                <a:lnTo>
                  <a:pt x="1305" y="1934"/>
                </a:lnTo>
                <a:cubicBezTo>
                  <a:pt x="1237" y="1862"/>
                  <a:pt x="1179" y="1786"/>
                  <a:pt x="1125" y="1710"/>
                </a:cubicBezTo>
                <a:cubicBezTo>
                  <a:pt x="1062" y="1611"/>
                  <a:pt x="1008" y="1507"/>
                  <a:pt x="949" y="1404"/>
                </a:cubicBezTo>
                <a:cubicBezTo>
                  <a:pt x="922" y="1345"/>
                  <a:pt x="895" y="1287"/>
                  <a:pt x="864" y="1228"/>
                </a:cubicBezTo>
                <a:cubicBezTo>
                  <a:pt x="837" y="1174"/>
                  <a:pt x="810" y="1120"/>
                  <a:pt x="792" y="1062"/>
                </a:cubicBezTo>
                <a:cubicBezTo>
                  <a:pt x="756" y="940"/>
                  <a:pt x="724" y="823"/>
                  <a:pt x="706" y="702"/>
                </a:cubicBezTo>
                <a:cubicBezTo>
                  <a:pt x="679" y="576"/>
                  <a:pt x="666" y="445"/>
                  <a:pt x="657" y="319"/>
                </a:cubicBezTo>
                <a:cubicBezTo>
                  <a:pt x="652" y="238"/>
                  <a:pt x="657" y="153"/>
                  <a:pt x="657" y="72"/>
                </a:cubicBezTo>
                <a:cubicBezTo>
                  <a:pt x="657" y="36"/>
                  <a:pt x="635" y="5"/>
                  <a:pt x="599"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 name="Google Shape;2166;p36">
            <a:extLst>
              <a:ext uri="{FF2B5EF4-FFF2-40B4-BE49-F238E27FC236}">
                <a16:creationId xmlns:a16="http://schemas.microsoft.com/office/drawing/2014/main" id="{84090CDC-AD78-41CC-B5CE-4AB0767DDD2E}"/>
              </a:ext>
            </a:extLst>
          </p:cNvPr>
          <p:cNvSpPr/>
          <p:nvPr/>
        </p:nvSpPr>
        <p:spPr>
          <a:xfrm>
            <a:off x="14260757" y="7417344"/>
            <a:ext cx="212719" cy="412354"/>
          </a:xfrm>
          <a:custGeom>
            <a:avLst/>
            <a:gdLst/>
            <a:ahLst/>
            <a:cxnLst/>
            <a:rect l="l" t="t" r="r" b="b"/>
            <a:pathLst>
              <a:path w="1138" h="2206" extrusionOk="0">
                <a:moveTo>
                  <a:pt x="936" y="2020"/>
                </a:moveTo>
                <a:cubicBezTo>
                  <a:pt x="936" y="2024"/>
                  <a:pt x="938" y="2027"/>
                  <a:pt x="940" y="2027"/>
                </a:cubicBezTo>
                <a:cubicBezTo>
                  <a:pt x="940" y="2027"/>
                  <a:pt x="941" y="2026"/>
                  <a:pt x="941" y="2025"/>
                </a:cubicBezTo>
                <a:lnTo>
                  <a:pt x="936" y="2020"/>
                </a:lnTo>
                <a:close/>
                <a:moveTo>
                  <a:pt x="41" y="1"/>
                </a:moveTo>
                <a:cubicBezTo>
                  <a:pt x="23" y="5"/>
                  <a:pt x="5" y="18"/>
                  <a:pt x="5" y="36"/>
                </a:cubicBezTo>
                <a:lnTo>
                  <a:pt x="10" y="41"/>
                </a:lnTo>
                <a:cubicBezTo>
                  <a:pt x="10" y="72"/>
                  <a:pt x="5" y="104"/>
                  <a:pt x="5" y="135"/>
                </a:cubicBezTo>
                <a:cubicBezTo>
                  <a:pt x="1" y="171"/>
                  <a:pt x="5" y="203"/>
                  <a:pt x="5" y="239"/>
                </a:cubicBezTo>
                <a:cubicBezTo>
                  <a:pt x="10" y="293"/>
                  <a:pt x="19" y="351"/>
                  <a:pt x="23" y="405"/>
                </a:cubicBezTo>
                <a:cubicBezTo>
                  <a:pt x="37" y="522"/>
                  <a:pt x="55" y="639"/>
                  <a:pt x="77" y="752"/>
                </a:cubicBezTo>
                <a:cubicBezTo>
                  <a:pt x="86" y="815"/>
                  <a:pt x="100" y="873"/>
                  <a:pt x="117" y="936"/>
                </a:cubicBezTo>
                <a:cubicBezTo>
                  <a:pt x="126" y="968"/>
                  <a:pt x="140" y="999"/>
                  <a:pt x="149" y="1031"/>
                </a:cubicBezTo>
                <a:cubicBezTo>
                  <a:pt x="162" y="1062"/>
                  <a:pt x="171" y="1089"/>
                  <a:pt x="185" y="1121"/>
                </a:cubicBezTo>
                <a:cubicBezTo>
                  <a:pt x="230" y="1229"/>
                  <a:pt x="279" y="1337"/>
                  <a:pt x="333" y="1440"/>
                </a:cubicBezTo>
                <a:cubicBezTo>
                  <a:pt x="378" y="1526"/>
                  <a:pt x="428" y="1611"/>
                  <a:pt x="482" y="1692"/>
                </a:cubicBezTo>
                <a:cubicBezTo>
                  <a:pt x="504" y="1728"/>
                  <a:pt x="536" y="1764"/>
                  <a:pt x="563" y="1795"/>
                </a:cubicBezTo>
                <a:cubicBezTo>
                  <a:pt x="594" y="1831"/>
                  <a:pt x="630" y="1858"/>
                  <a:pt x="662" y="1894"/>
                </a:cubicBezTo>
                <a:cubicBezTo>
                  <a:pt x="693" y="1926"/>
                  <a:pt x="720" y="1953"/>
                  <a:pt x="752" y="1984"/>
                </a:cubicBezTo>
                <a:cubicBezTo>
                  <a:pt x="788" y="2011"/>
                  <a:pt x="819" y="2043"/>
                  <a:pt x="855" y="2074"/>
                </a:cubicBezTo>
                <a:cubicBezTo>
                  <a:pt x="887" y="2106"/>
                  <a:pt x="909" y="2128"/>
                  <a:pt x="941" y="2151"/>
                </a:cubicBezTo>
                <a:cubicBezTo>
                  <a:pt x="959" y="2164"/>
                  <a:pt x="977" y="2173"/>
                  <a:pt x="999" y="2182"/>
                </a:cubicBezTo>
                <a:cubicBezTo>
                  <a:pt x="1026" y="2191"/>
                  <a:pt x="1053" y="2200"/>
                  <a:pt x="1080" y="2205"/>
                </a:cubicBezTo>
                <a:cubicBezTo>
                  <a:pt x="1082" y="2205"/>
                  <a:pt x="1084" y="2205"/>
                  <a:pt x="1086" y="2205"/>
                </a:cubicBezTo>
                <a:cubicBezTo>
                  <a:pt x="1119" y="2205"/>
                  <a:pt x="1138" y="2172"/>
                  <a:pt x="1125" y="2142"/>
                </a:cubicBezTo>
                <a:cubicBezTo>
                  <a:pt x="1121" y="2133"/>
                  <a:pt x="1112" y="2124"/>
                  <a:pt x="1103" y="2119"/>
                </a:cubicBezTo>
                <a:cubicBezTo>
                  <a:pt x="1076" y="2110"/>
                  <a:pt x="1049" y="2101"/>
                  <a:pt x="1022" y="2092"/>
                </a:cubicBezTo>
                <a:cubicBezTo>
                  <a:pt x="1004" y="2083"/>
                  <a:pt x="990" y="2070"/>
                  <a:pt x="977" y="2061"/>
                </a:cubicBezTo>
                <a:cubicBezTo>
                  <a:pt x="959" y="2047"/>
                  <a:pt x="945" y="2034"/>
                  <a:pt x="932" y="2020"/>
                </a:cubicBezTo>
                <a:lnTo>
                  <a:pt x="905" y="1998"/>
                </a:lnTo>
                <a:lnTo>
                  <a:pt x="891" y="1980"/>
                </a:lnTo>
                <a:lnTo>
                  <a:pt x="891" y="1984"/>
                </a:lnTo>
                <a:lnTo>
                  <a:pt x="833" y="1926"/>
                </a:lnTo>
                <a:cubicBezTo>
                  <a:pt x="810" y="1903"/>
                  <a:pt x="788" y="1885"/>
                  <a:pt x="765" y="1858"/>
                </a:cubicBezTo>
                <a:cubicBezTo>
                  <a:pt x="743" y="1836"/>
                  <a:pt x="707" y="1804"/>
                  <a:pt x="680" y="1777"/>
                </a:cubicBezTo>
                <a:cubicBezTo>
                  <a:pt x="653" y="1750"/>
                  <a:pt x="626" y="1719"/>
                  <a:pt x="599" y="1692"/>
                </a:cubicBezTo>
                <a:cubicBezTo>
                  <a:pt x="576" y="1660"/>
                  <a:pt x="554" y="1634"/>
                  <a:pt x="531" y="1598"/>
                </a:cubicBezTo>
                <a:cubicBezTo>
                  <a:pt x="464" y="1494"/>
                  <a:pt x="401" y="1382"/>
                  <a:pt x="347" y="1269"/>
                </a:cubicBezTo>
                <a:cubicBezTo>
                  <a:pt x="333" y="1242"/>
                  <a:pt x="324" y="1215"/>
                  <a:pt x="311" y="1184"/>
                </a:cubicBezTo>
                <a:cubicBezTo>
                  <a:pt x="297" y="1157"/>
                  <a:pt x="284" y="1130"/>
                  <a:pt x="275" y="1103"/>
                </a:cubicBezTo>
                <a:cubicBezTo>
                  <a:pt x="261" y="1080"/>
                  <a:pt x="248" y="1049"/>
                  <a:pt x="239" y="1017"/>
                </a:cubicBezTo>
                <a:cubicBezTo>
                  <a:pt x="225" y="990"/>
                  <a:pt x="212" y="954"/>
                  <a:pt x="203" y="923"/>
                </a:cubicBezTo>
                <a:cubicBezTo>
                  <a:pt x="167" y="797"/>
                  <a:pt x="140" y="666"/>
                  <a:pt x="122" y="536"/>
                </a:cubicBezTo>
                <a:cubicBezTo>
                  <a:pt x="117" y="509"/>
                  <a:pt x="113" y="482"/>
                  <a:pt x="108" y="450"/>
                </a:cubicBezTo>
                <a:lnTo>
                  <a:pt x="91" y="351"/>
                </a:lnTo>
                <a:cubicBezTo>
                  <a:pt x="86" y="320"/>
                  <a:pt x="86" y="288"/>
                  <a:pt x="82" y="257"/>
                </a:cubicBezTo>
                <a:cubicBezTo>
                  <a:pt x="77" y="225"/>
                  <a:pt x="77" y="198"/>
                  <a:pt x="73" y="167"/>
                </a:cubicBezTo>
                <a:cubicBezTo>
                  <a:pt x="73" y="126"/>
                  <a:pt x="73" y="86"/>
                  <a:pt x="77" y="41"/>
                </a:cubicBezTo>
                <a:cubicBezTo>
                  <a:pt x="77" y="23"/>
                  <a:pt x="64" y="5"/>
                  <a:pt x="46"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4" name="Google Shape;2169;p36">
            <a:extLst>
              <a:ext uri="{FF2B5EF4-FFF2-40B4-BE49-F238E27FC236}">
                <a16:creationId xmlns:a16="http://schemas.microsoft.com/office/drawing/2014/main" id="{E5675F0F-B1D4-46D3-8162-7D625AD8C0E8}"/>
              </a:ext>
            </a:extLst>
          </p:cNvPr>
          <p:cNvSpPr/>
          <p:nvPr/>
        </p:nvSpPr>
        <p:spPr>
          <a:xfrm>
            <a:off x="14384314" y="7007047"/>
            <a:ext cx="1108459" cy="405438"/>
          </a:xfrm>
          <a:custGeom>
            <a:avLst/>
            <a:gdLst/>
            <a:ahLst/>
            <a:cxnLst/>
            <a:rect l="l" t="t" r="r" b="b"/>
            <a:pathLst>
              <a:path w="5930" h="2169" extrusionOk="0">
                <a:moveTo>
                  <a:pt x="109" y="0"/>
                </a:moveTo>
                <a:cubicBezTo>
                  <a:pt x="73" y="0"/>
                  <a:pt x="41" y="18"/>
                  <a:pt x="23" y="50"/>
                </a:cubicBezTo>
                <a:cubicBezTo>
                  <a:pt x="1" y="86"/>
                  <a:pt x="1" y="126"/>
                  <a:pt x="23" y="162"/>
                </a:cubicBezTo>
                <a:cubicBezTo>
                  <a:pt x="32" y="180"/>
                  <a:pt x="50" y="194"/>
                  <a:pt x="64" y="207"/>
                </a:cubicBezTo>
                <a:lnTo>
                  <a:pt x="95" y="234"/>
                </a:lnTo>
                <a:cubicBezTo>
                  <a:pt x="64" y="257"/>
                  <a:pt x="64" y="302"/>
                  <a:pt x="95" y="324"/>
                </a:cubicBezTo>
                <a:cubicBezTo>
                  <a:pt x="149" y="360"/>
                  <a:pt x="199" y="396"/>
                  <a:pt x="248" y="437"/>
                </a:cubicBezTo>
                <a:cubicBezTo>
                  <a:pt x="293" y="468"/>
                  <a:pt x="334" y="504"/>
                  <a:pt x="374" y="540"/>
                </a:cubicBezTo>
                <a:cubicBezTo>
                  <a:pt x="424" y="581"/>
                  <a:pt x="473" y="621"/>
                  <a:pt x="523" y="657"/>
                </a:cubicBezTo>
                <a:cubicBezTo>
                  <a:pt x="622" y="729"/>
                  <a:pt x="716" y="801"/>
                  <a:pt x="815" y="864"/>
                </a:cubicBezTo>
                <a:lnTo>
                  <a:pt x="973" y="967"/>
                </a:lnTo>
                <a:cubicBezTo>
                  <a:pt x="1022" y="999"/>
                  <a:pt x="1071" y="1030"/>
                  <a:pt x="1125" y="1062"/>
                </a:cubicBezTo>
                <a:cubicBezTo>
                  <a:pt x="1233" y="1116"/>
                  <a:pt x="1337" y="1183"/>
                  <a:pt x="1445" y="1233"/>
                </a:cubicBezTo>
                <a:cubicBezTo>
                  <a:pt x="1593" y="1305"/>
                  <a:pt x="1742" y="1377"/>
                  <a:pt x="1895" y="1444"/>
                </a:cubicBezTo>
                <a:lnTo>
                  <a:pt x="1868" y="1431"/>
                </a:lnTo>
                <a:lnTo>
                  <a:pt x="1931" y="1458"/>
                </a:lnTo>
                <a:lnTo>
                  <a:pt x="1994" y="1485"/>
                </a:lnTo>
                <a:lnTo>
                  <a:pt x="1980" y="1480"/>
                </a:lnTo>
                <a:lnTo>
                  <a:pt x="1980" y="1480"/>
                </a:lnTo>
                <a:cubicBezTo>
                  <a:pt x="2196" y="1575"/>
                  <a:pt x="2417" y="1665"/>
                  <a:pt x="2642" y="1737"/>
                </a:cubicBezTo>
                <a:cubicBezTo>
                  <a:pt x="2691" y="1755"/>
                  <a:pt x="2740" y="1768"/>
                  <a:pt x="2790" y="1786"/>
                </a:cubicBezTo>
                <a:cubicBezTo>
                  <a:pt x="2848" y="1804"/>
                  <a:pt x="2907" y="1822"/>
                  <a:pt x="2970" y="1840"/>
                </a:cubicBezTo>
                <a:cubicBezTo>
                  <a:pt x="3082" y="1872"/>
                  <a:pt x="3190" y="1908"/>
                  <a:pt x="3303" y="1935"/>
                </a:cubicBezTo>
                <a:cubicBezTo>
                  <a:pt x="3528" y="1989"/>
                  <a:pt x="3748" y="2047"/>
                  <a:pt x="3978" y="2088"/>
                </a:cubicBezTo>
                <a:cubicBezTo>
                  <a:pt x="4207" y="2124"/>
                  <a:pt x="4441" y="2151"/>
                  <a:pt x="4675" y="2160"/>
                </a:cubicBezTo>
                <a:cubicBezTo>
                  <a:pt x="4729" y="2164"/>
                  <a:pt x="4787" y="2169"/>
                  <a:pt x="4841" y="2169"/>
                </a:cubicBezTo>
                <a:cubicBezTo>
                  <a:pt x="4900" y="2169"/>
                  <a:pt x="4963" y="2164"/>
                  <a:pt x="5021" y="2155"/>
                </a:cubicBezTo>
                <a:cubicBezTo>
                  <a:pt x="5138" y="2142"/>
                  <a:pt x="5251" y="2124"/>
                  <a:pt x="5368" y="2101"/>
                </a:cubicBezTo>
                <a:cubicBezTo>
                  <a:pt x="5408" y="2092"/>
                  <a:pt x="5449" y="2088"/>
                  <a:pt x="5489" y="2074"/>
                </a:cubicBezTo>
                <a:cubicBezTo>
                  <a:pt x="5525" y="2061"/>
                  <a:pt x="5557" y="2052"/>
                  <a:pt x="5593" y="2038"/>
                </a:cubicBezTo>
                <a:cubicBezTo>
                  <a:pt x="5660" y="2011"/>
                  <a:pt x="5723" y="1984"/>
                  <a:pt x="5786" y="1953"/>
                </a:cubicBezTo>
                <a:cubicBezTo>
                  <a:pt x="5813" y="1939"/>
                  <a:pt x="5836" y="1921"/>
                  <a:pt x="5858" y="1899"/>
                </a:cubicBezTo>
                <a:cubicBezTo>
                  <a:pt x="5894" y="1867"/>
                  <a:pt x="5930" y="1813"/>
                  <a:pt x="5903" y="1764"/>
                </a:cubicBezTo>
                <a:cubicBezTo>
                  <a:pt x="5885" y="1731"/>
                  <a:pt x="5858" y="1722"/>
                  <a:pt x="5827" y="1722"/>
                </a:cubicBezTo>
                <a:cubicBezTo>
                  <a:pt x="5811" y="1722"/>
                  <a:pt x="5794" y="1725"/>
                  <a:pt x="5777" y="1728"/>
                </a:cubicBezTo>
                <a:cubicBezTo>
                  <a:pt x="5773" y="1723"/>
                  <a:pt x="5768" y="1723"/>
                  <a:pt x="5759" y="1719"/>
                </a:cubicBezTo>
                <a:cubicBezTo>
                  <a:pt x="5746" y="1723"/>
                  <a:pt x="5728" y="1723"/>
                  <a:pt x="5714" y="1728"/>
                </a:cubicBezTo>
                <a:lnTo>
                  <a:pt x="5669" y="1737"/>
                </a:lnTo>
                <a:lnTo>
                  <a:pt x="5624" y="1746"/>
                </a:lnTo>
                <a:cubicBezTo>
                  <a:pt x="5566" y="1759"/>
                  <a:pt x="5507" y="1768"/>
                  <a:pt x="5449" y="1777"/>
                </a:cubicBezTo>
                <a:cubicBezTo>
                  <a:pt x="5327" y="1791"/>
                  <a:pt x="5206" y="1795"/>
                  <a:pt x="5084" y="1813"/>
                </a:cubicBezTo>
                <a:cubicBezTo>
                  <a:pt x="5075" y="1809"/>
                  <a:pt x="5066" y="1809"/>
                  <a:pt x="5057" y="1809"/>
                </a:cubicBezTo>
                <a:lnTo>
                  <a:pt x="5026" y="1809"/>
                </a:lnTo>
                <a:lnTo>
                  <a:pt x="4936" y="1804"/>
                </a:lnTo>
                <a:lnTo>
                  <a:pt x="4742" y="1804"/>
                </a:lnTo>
                <a:cubicBezTo>
                  <a:pt x="4607" y="1800"/>
                  <a:pt x="4477" y="1795"/>
                  <a:pt x="4342" y="1777"/>
                </a:cubicBezTo>
                <a:cubicBezTo>
                  <a:pt x="4279" y="1768"/>
                  <a:pt x="4216" y="1759"/>
                  <a:pt x="4153" y="1750"/>
                </a:cubicBezTo>
                <a:lnTo>
                  <a:pt x="4153" y="1750"/>
                </a:lnTo>
                <a:lnTo>
                  <a:pt x="4176" y="1755"/>
                </a:lnTo>
                <a:cubicBezTo>
                  <a:pt x="4000" y="1728"/>
                  <a:pt x="3829" y="1705"/>
                  <a:pt x="3658" y="1669"/>
                </a:cubicBezTo>
                <a:cubicBezTo>
                  <a:pt x="3609" y="1656"/>
                  <a:pt x="3564" y="1638"/>
                  <a:pt x="3514" y="1624"/>
                </a:cubicBezTo>
                <a:cubicBezTo>
                  <a:pt x="3406" y="1593"/>
                  <a:pt x="3294" y="1566"/>
                  <a:pt x="3186" y="1530"/>
                </a:cubicBezTo>
                <a:cubicBezTo>
                  <a:pt x="3132" y="1516"/>
                  <a:pt x="3078" y="1498"/>
                  <a:pt x="3024" y="1485"/>
                </a:cubicBezTo>
                <a:lnTo>
                  <a:pt x="2943" y="1462"/>
                </a:lnTo>
                <a:cubicBezTo>
                  <a:pt x="2923" y="1457"/>
                  <a:pt x="2902" y="1454"/>
                  <a:pt x="2881" y="1454"/>
                </a:cubicBezTo>
                <a:cubicBezTo>
                  <a:pt x="2864" y="1454"/>
                  <a:pt x="2847" y="1456"/>
                  <a:pt x="2830" y="1462"/>
                </a:cubicBezTo>
                <a:lnTo>
                  <a:pt x="2745" y="1435"/>
                </a:lnTo>
                <a:cubicBezTo>
                  <a:pt x="2691" y="1417"/>
                  <a:pt x="2637" y="1395"/>
                  <a:pt x="2583" y="1377"/>
                </a:cubicBezTo>
                <a:cubicBezTo>
                  <a:pt x="2489" y="1345"/>
                  <a:pt x="2394" y="1305"/>
                  <a:pt x="2295" y="1264"/>
                </a:cubicBezTo>
                <a:lnTo>
                  <a:pt x="2295" y="1264"/>
                </a:lnTo>
                <a:lnTo>
                  <a:pt x="2322" y="1273"/>
                </a:lnTo>
                <a:lnTo>
                  <a:pt x="2268" y="1251"/>
                </a:lnTo>
                <a:cubicBezTo>
                  <a:pt x="2165" y="1206"/>
                  <a:pt x="2061" y="1161"/>
                  <a:pt x="1958" y="1111"/>
                </a:cubicBezTo>
                <a:cubicBezTo>
                  <a:pt x="1859" y="1066"/>
                  <a:pt x="1746" y="1008"/>
                  <a:pt x="1638" y="954"/>
                </a:cubicBezTo>
                <a:cubicBezTo>
                  <a:pt x="1413" y="846"/>
                  <a:pt x="1197" y="729"/>
                  <a:pt x="982" y="603"/>
                </a:cubicBezTo>
                <a:cubicBezTo>
                  <a:pt x="797" y="500"/>
                  <a:pt x="622" y="387"/>
                  <a:pt x="455" y="261"/>
                </a:cubicBezTo>
                <a:cubicBezTo>
                  <a:pt x="410" y="225"/>
                  <a:pt x="365" y="185"/>
                  <a:pt x="320" y="149"/>
                </a:cubicBezTo>
                <a:lnTo>
                  <a:pt x="244" y="90"/>
                </a:lnTo>
                <a:cubicBezTo>
                  <a:pt x="235" y="77"/>
                  <a:pt x="221" y="68"/>
                  <a:pt x="208" y="54"/>
                </a:cubicBezTo>
                <a:cubicBezTo>
                  <a:pt x="190" y="41"/>
                  <a:pt x="172" y="27"/>
                  <a:pt x="149" y="18"/>
                </a:cubicBezTo>
                <a:cubicBezTo>
                  <a:pt x="140" y="14"/>
                  <a:pt x="131" y="9"/>
                  <a:pt x="122" y="9"/>
                </a:cubicBezTo>
                <a:lnTo>
                  <a:pt x="104" y="9"/>
                </a:lnTo>
                <a:lnTo>
                  <a:pt x="109" y="0"/>
                </a:ln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5" name="Google Shape;2170;p36">
            <a:extLst>
              <a:ext uri="{FF2B5EF4-FFF2-40B4-BE49-F238E27FC236}">
                <a16:creationId xmlns:a16="http://schemas.microsoft.com/office/drawing/2014/main" id="{F17A5EAF-AF5D-4620-8846-E6D6E790BA1E}"/>
              </a:ext>
            </a:extLst>
          </p:cNvPr>
          <p:cNvSpPr/>
          <p:nvPr/>
        </p:nvSpPr>
        <p:spPr>
          <a:xfrm>
            <a:off x="13336605" y="10269617"/>
            <a:ext cx="586381" cy="635167"/>
          </a:xfrm>
          <a:custGeom>
            <a:avLst/>
            <a:gdLst/>
            <a:ahLst/>
            <a:cxnLst/>
            <a:rect l="l" t="t" r="r" b="b"/>
            <a:pathLst>
              <a:path w="3137" h="3398" extrusionOk="0">
                <a:moveTo>
                  <a:pt x="653" y="1373"/>
                </a:moveTo>
                <a:cubicBezTo>
                  <a:pt x="666" y="1413"/>
                  <a:pt x="684" y="1445"/>
                  <a:pt x="707" y="1481"/>
                </a:cubicBezTo>
                <a:cubicBezTo>
                  <a:pt x="716" y="1494"/>
                  <a:pt x="720" y="1508"/>
                  <a:pt x="729" y="1521"/>
                </a:cubicBezTo>
                <a:cubicBezTo>
                  <a:pt x="707" y="1490"/>
                  <a:pt x="680" y="1458"/>
                  <a:pt x="657" y="1427"/>
                </a:cubicBezTo>
                <a:cubicBezTo>
                  <a:pt x="653" y="1422"/>
                  <a:pt x="648" y="1418"/>
                  <a:pt x="648" y="1413"/>
                </a:cubicBezTo>
                <a:cubicBezTo>
                  <a:pt x="648" y="1400"/>
                  <a:pt x="653" y="1386"/>
                  <a:pt x="653" y="1373"/>
                </a:cubicBezTo>
                <a:close/>
                <a:moveTo>
                  <a:pt x="504" y="1"/>
                </a:moveTo>
                <a:cubicBezTo>
                  <a:pt x="464" y="5"/>
                  <a:pt x="423" y="23"/>
                  <a:pt x="396" y="50"/>
                </a:cubicBezTo>
                <a:lnTo>
                  <a:pt x="392" y="55"/>
                </a:lnTo>
                <a:lnTo>
                  <a:pt x="374" y="64"/>
                </a:lnTo>
                <a:cubicBezTo>
                  <a:pt x="374" y="68"/>
                  <a:pt x="374" y="73"/>
                  <a:pt x="374" y="77"/>
                </a:cubicBezTo>
                <a:cubicBezTo>
                  <a:pt x="365" y="91"/>
                  <a:pt x="360" y="104"/>
                  <a:pt x="351" y="118"/>
                </a:cubicBezTo>
                <a:lnTo>
                  <a:pt x="320" y="163"/>
                </a:lnTo>
                <a:cubicBezTo>
                  <a:pt x="293" y="199"/>
                  <a:pt x="266" y="230"/>
                  <a:pt x="239" y="262"/>
                </a:cubicBezTo>
                <a:lnTo>
                  <a:pt x="212" y="293"/>
                </a:lnTo>
                <a:cubicBezTo>
                  <a:pt x="199" y="320"/>
                  <a:pt x="181" y="347"/>
                  <a:pt x="163" y="370"/>
                </a:cubicBezTo>
                <a:cubicBezTo>
                  <a:pt x="154" y="388"/>
                  <a:pt x="145" y="401"/>
                  <a:pt x="136" y="415"/>
                </a:cubicBezTo>
                <a:cubicBezTo>
                  <a:pt x="127" y="428"/>
                  <a:pt x="131" y="424"/>
                  <a:pt x="127" y="428"/>
                </a:cubicBezTo>
                <a:cubicBezTo>
                  <a:pt x="122" y="437"/>
                  <a:pt x="118" y="442"/>
                  <a:pt x="113" y="446"/>
                </a:cubicBezTo>
                <a:cubicBezTo>
                  <a:pt x="107" y="449"/>
                  <a:pt x="100" y="453"/>
                  <a:pt x="92" y="453"/>
                </a:cubicBezTo>
                <a:cubicBezTo>
                  <a:pt x="89" y="453"/>
                  <a:pt x="85" y="452"/>
                  <a:pt x="82" y="451"/>
                </a:cubicBezTo>
                <a:cubicBezTo>
                  <a:pt x="77" y="455"/>
                  <a:pt x="73" y="460"/>
                  <a:pt x="68" y="464"/>
                </a:cubicBezTo>
                <a:cubicBezTo>
                  <a:pt x="59" y="478"/>
                  <a:pt x="55" y="487"/>
                  <a:pt x="55" y="500"/>
                </a:cubicBezTo>
                <a:cubicBezTo>
                  <a:pt x="46" y="523"/>
                  <a:pt x="41" y="545"/>
                  <a:pt x="37" y="563"/>
                </a:cubicBezTo>
                <a:cubicBezTo>
                  <a:pt x="28" y="586"/>
                  <a:pt x="19" y="626"/>
                  <a:pt x="14" y="658"/>
                </a:cubicBezTo>
                <a:cubicBezTo>
                  <a:pt x="10" y="676"/>
                  <a:pt x="5" y="698"/>
                  <a:pt x="5" y="716"/>
                </a:cubicBezTo>
                <a:cubicBezTo>
                  <a:pt x="1" y="757"/>
                  <a:pt x="10" y="793"/>
                  <a:pt x="19" y="829"/>
                </a:cubicBezTo>
                <a:cubicBezTo>
                  <a:pt x="55" y="932"/>
                  <a:pt x="100" y="1026"/>
                  <a:pt x="154" y="1116"/>
                </a:cubicBezTo>
                <a:cubicBezTo>
                  <a:pt x="176" y="1157"/>
                  <a:pt x="194" y="1197"/>
                  <a:pt x="221" y="1238"/>
                </a:cubicBezTo>
                <a:cubicBezTo>
                  <a:pt x="243" y="1278"/>
                  <a:pt x="270" y="1314"/>
                  <a:pt x="293" y="1350"/>
                </a:cubicBezTo>
                <a:cubicBezTo>
                  <a:pt x="320" y="1386"/>
                  <a:pt x="351" y="1440"/>
                  <a:pt x="383" y="1485"/>
                </a:cubicBezTo>
                <a:cubicBezTo>
                  <a:pt x="405" y="1521"/>
                  <a:pt x="432" y="1553"/>
                  <a:pt x="459" y="1584"/>
                </a:cubicBezTo>
                <a:cubicBezTo>
                  <a:pt x="482" y="1616"/>
                  <a:pt x="509" y="1656"/>
                  <a:pt x="540" y="1688"/>
                </a:cubicBezTo>
                <a:cubicBezTo>
                  <a:pt x="567" y="1724"/>
                  <a:pt x="594" y="1760"/>
                  <a:pt x="626" y="1796"/>
                </a:cubicBezTo>
                <a:cubicBezTo>
                  <a:pt x="657" y="1827"/>
                  <a:pt x="680" y="1863"/>
                  <a:pt x="707" y="1895"/>
                </a:cubicBezTo>
                <a:cubicBezTo>
                  <a:pt x="734" y="1926"/>
                  <a:pt x="770" y="1962"/>
                  <a:pt x="801" y="1994"/>
                </a:cubicBezTo>
                <a:cubicBezTo>
                  <a:pt x="873" y="2066"/>
                  <a:pt x="941" y="2133"/>
                  <a:pt x="1017" y="2201"/>
                </a:cubicBezTo>
                <a:cubicBezTo>
                  <a:pt x="1053" y="2232"/>
                  <a:pt x="1085" y="2268"/>
                  <a:pt x="1121" y="2304"/>
                </a:cubicBezTo>
                <a:cubicBezTo>
                  <a:pt x="1152" y="2336"/>
                  <a:pt x="1202" y="2381"/>
                  <a:pt x="1242" y="2421"/>
                </a:cubicBezTo>
                <a:cubicBezTo>
                  <a:pt x="1283" y="2462"/>
                  <a:pt x="1337" y="2511"/>
                  <a:pt x="1386" y="2547"/>
                </a:cubicBezTo>
                <a:cubicBezTo>
                  <a:pt x="1436" y="2588"/>
                  <a:pt x="1476" y="2619"/>
                  <a:pt x="1517" y="2655"/>
                </a:cubicBezTo>
                <a:cubicBezTo>
                  <a:pt x="1607" y="2727"/>
                  <a:pt x="1701" y="2794"/>
                  <a:pt x="1796" y="2862"/>
                </a:cubicBezTo>
                <a:cubicBezTo>
                  <a:pt x="1840" y="2893"/>
                  <a:pt x="1890" y="2920"/>
                  <a:pt x="1939" y="2947"/>
                </a:cubicBezTo>
                <a:cubicBezTo>
                  <a:pt x="1984" y="2974"/>
                  <a:pt x="2038" y="3010"/>
                  <a:pt x="2088" y="3037"/>
                </a:cubicBezTo>
                <a:cubicBezTo>
                  <a:pt x="2191" y="3100"/>
                  <a:pt x="2304" y="3150"/>
                  <a:pt x="2407" y="3204"/>
                </a:cubicBezTo>
                <a:cubicBezTo>
                  <a:pt x="2461" y="3226"/>
                  <a:pt x="2511" y="3249"/>
                  <a:pt x="2565" y="3271"/>
                </a:cubicBezTo>
                <a:cubicBezTo>
                  <a:pt x="2619" y="3294"/>
                  <a:pt x="2673" y="3316"/>
                  <a:pt x="2731" y="3330"/>
                </a:cubicBezTo>
                <a:cubicBezTo>
                  <a:pt x="2785" y="3348"/>
                  <a:pt x="2844" y="3366"/>
                  <a:pt x="2898" y="3379"/>
                </a:cubicBezTo>
                <a:cubicBezTo>
                  <a:pt x="2938" y="3393"/>
                  <a:pt x="2974" y="3397"/>
                  <a:pt x="3015" y="3397"/>
                </a:cubicBezTo>
                <a:cubicBezTo>
                  <a:pt x="3042" y="3393"/>
                  <a:pt x="3073" y="3384"/>
                  <a:pt x="3096" y="3366"/>
                </a:cubicBezTo>
                <a:cubicBezTo>
                  <a:pt x="3109" y="3357"/>
                  <a:pt x="3118" y="3343"/>
                  <a:pt x="3127" y="3330"/>
                </a:cubicBezTo>
                <a:cubicBezTo>
                  <a:pt x="3136" y="3303"/>
                  <a:pt x="3132" y="3271"/>
                  <a:pt x="3114" y="3253"/>
                </a:cubicBezTo>
                <a:cubicBezTo>
                  <a:pt x="3100" y="3240"/>
                  <a:pt x="3087" y="3226"/>
                  <a:pt x="3073" y="3222"/>
                </a:cubicBezTo>
                <a:cubicBezTo>
                  <a:pt x="3055" y="3208"/>
                  <a:pt x="3042" y="3199"/>
                  <a:pt x="3024" y="3190"/>
                </a:cubicBezTo>
                <a:cubicBezTo>
                  <a:pt x="2974" y="3163"/>
                  <a:pt x="2929" y="3136"/>
                  <a:pt x="2884" y="3105"/>
                </a:cubicBezTo>
                <a:cubicBezTo>
                  <a:pt x="2857" y="3087"/>
                  <a:pt x="2830" y="3069"/>
                  <a:pt x="2808" y="3055"/>
                </a:cubicBezTo>
                <a:lnTo>
                  <a:pt x="2682" y="2979"/>
                </a:lnTo>
                <a:cubicBezTo>
                  <a:pt x="2592" y="2920"/>
                  <a:pt x="2502" y="2857"/>
                  <a:pt x="2416" y="2790"/>
                </a:cubicBezTo>
                <a:cubicBezTo>
                  <a:pt x="2322" y="2713"/>
                  <a:pt x="2223" y="2650"/>
                  <a:pt x="2124" y="2579"/>
                </a:cubicBezTo>
                <a:lnTo>
                  <a:pt x="1876" y="2385"/>
                </a:lnTo>
                <a:cubicBezTo>
                  <a:pt x="1800" y="2322"/>
                  <a:pt x="1724" y="2259"/>
                  <a:pt x="1652" y="2196"/>
                </a:cubicBezTo>
                <a:cubicBezTo>
                  <a:pt x="1589" y="2138"/>
                  <a:pt x="1526" y="2084"/>
                  <a:pt x="1463" y="2025"/>
                </a:cubicBezTo>
                <a:lnTo>
                  <a:pt x="1467" y="2025"/>
                </a:lnTo>
                <a:lnTo>
                  <a:pt x="1373" y="1940"/>
                </a:lnTo>
                <a:cubicBezTo>
                  <a:pt x="1368" y="1935"/>
                  <a:pt x="1364" y="1935"/>
                  <a:pt x="1364" y="1931"/>
                </a:cubicBezTo>
                <a:cubicBezTo>
                  <a:pt x="1323" y="1895"/>
                  <a:pt x="1283" y="1854"/>
                  <a:pt x="1251" y="1818"/>
                </a:cubicBezTo>
                <a:cubicBezTo>
                  <a:pt x="1215" y="1778"/>
                  <a:pt x="1170" y="1724"/>
                  <a:pt x="1134" y="1679"/>
                </a:cubicBezTo>
                <a:cubicBezTo>
                  <a:pt x="1053" y="1580"/>
                  <a:pt x="981" y="1481"/>
                  <a:pt x="914" y="1377"/>
                </a:cubicBezTo>
                <a:cubicBezTo>
                  <a:pt x="878" y="1323"/>
                  <a:pt x="851" y="1265"/>
                  <a:pt x="824" y="1211"/>
                </a:cubicBezTo>
                <a:cubicBezTo>
                  <a:pt x="792" y="1148"/>
                  <a:pt x="765" y="1085"/>
                  <a:pt x="743" y="1017"/>
                </a:cubicBezTo>
                <a:cubicBezTo>
                  <a:pt x="729" y="982"/>
                  <a:pt x="720" y="946"/>
                  <a:pt x="716" y="905"/>
                </a:cubicBezTo>
                <a:cubicBezTo>
                  <a:pt x="711" y="874"/>
                  <a:pt x="707" y="838"/>
                  <a:pt x="702" y="802"/>
                </a:cubicBezTo>
                <a:cubicBezTo>
                  <a:pt x="702" y="752"/>
                  <a:pt x="707" y="703"/>
                  <a:pt x="716" y="658"/>
                </a:cubicBezTo>
                <a:cubicBezTo>
                  <a:pt x="743" y="545"/>
                  <a:pt x="783" y="437"/>
                  <a:pt x="828" y="334"/>
                </a:cubicBezTo>
                <a:cubicBezTo>
                  <a:pt x="849" y="271"/>
                  <a:pt x="800" y="221"/>
                  <a:pt x="749" y="221"/>
                </a:cubicBezTo>
                <a:cubicBezTo>
                  <a:pt x="723" y="221"/>
                  <a:pt x="698" y="233"/>
                  <a:pt x="680" y="262"/>
                </a:cubicBezTo>
                <a:cubicBezTo>
                  <a:pt x="680" y="203"/>
                  <a:pt x="671" y="145"/>
                  <a:pt x="644" y="91"/>
                </a:cubicBezTo>
                <a:cubicBezTo>
                  <a:pt x="617" y="41"/>
                  <a:pt x="572" y="10"/>
                  <a:pt x="518"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6" name="Google Shape;2171;p36">
            <a:extLst>
              <a:ext uri="{FF2B5EF4-FFF2-40B4-BE49-F238E27FC236}">
                <a16:creationId xmlns:a16="http://schemas.microsoft.com/office/drawing/2014/main" id="{639E529F-880F-4853-8B22-ED22DF3B4C84}"/>
              </a:ext>
            </a:extLst>
          </p:cNvPr>
          <p:cNvSpPr/>
          <p:nvPr/>
        </p:nvSpPr>
        <p:spPr>
          <a:xfrm>
            <a:off x="13549324" y="10639727"/>
            <a:ext cx="289732" cy="234029"/>
          </a:xfrm>
          <a:custGeom>
            <a:avLst/>
            <a:gdLst/>
            <a:ahLst/>
            <a:cxnLst/>
            <a:rect l="l" t="t" r="r" b="b"/>
            <a:pathLst>
              <a:path w="1550" h="1252" extrusionOk="0">
                <a:moveTo>
                  <a:pt x="32" y="0"/>
                </a:moveTo>
                <a:cubicBezTo>
                  <a:pt x="24" y="0"/>
                  <a:pt x="15" y="0"/>
                  <a:pt x="11" y="8"/>
                </a:cubicBezTo>
                <a:lnTo>
                  <a:pt x="11" y="8"/>
                </a:lnTo>
                <a:cubicBezTo>
                  <a:pt x="1" y="17"/>
                  <a:pt x="2" y="33"/>
                  <a:pt x="10" y="45"/>
                </a:cubicBezTo>
                <a:cubicBezTo>
                  <a:pt x="32" y="77"/>
                  <a:pt x="55" y="104"/>
                  <a:pt x="82" y="135"/>
                </a:cubicBezTo>
                <a:cubicBezTo>
                  <a:pt x="104" y="167"/>
                  <a:pt x="118" y="180"/>
                  <a:pt x="136" y="203"/>
                </a:cubicBezTo>
                <a:cubicBezTo>
                  <a:pt x="181" y="252"/>
                  <a:pt x="226" y="302"/>
                  <a:pt x="271" y="347"/>
                </a:cubicBezTo>
                <a:lnTo>
                  <a:pt x="401" y="491"/>
                </a:lnTo>
                <a:cubicBezTo>
                  <a:pt x="451" y="536"/>
                  <a:pt x="496" y="585"/>
                  <a:pt x="545" y="630"/>
                </a:cubicBezTo>
                <a:cubicBezTo>
                  <a:pt x="563" y="644"/>
                  <a:pt x="586" y="661"/>
                  <a:pt x="608" y="679"/>
                </a:cubicBezTo>
                <a:lnTo>
                  <a:pt x="649" y="715"/>
                </a:lnTo>
                <a:cubicBezTo>
                  <a:pt x="662" y="724"/>
                  <a:pt x="680" y="738"/>
                  <a:pt x="694" y="747"/>
                </a:cubicBezTo>
                <a:cubicBezTo>
                  <a:pt x="716" y="769"/>
                  <a:pt x="743" y="783"/>
                  <a:pt x="765" y="805"/>
                </a:cubicBezTo>
                <a:cubicBezTo>
                  <a:pt x="792" y="828"/>
                  <a:pt x="819" y="841"/>
                  <a:pt x="846" y="859"/>
                </a:cubicBezTo>
                <a:cubicBezTo>
                  <a:pt x="900" y="900"/>
                  <a:pt x="950" y="940"/>
                  <a:pt x="1008" y="981"/>
                </a:cubicBezTo>
                <a:cubicBezTo>
                  <a:pt x="1062" y="1017"/>
                  <a:pt x="1116" y="1048"/>
                  <a:pt x="1170" y="1080"/>
                </a:cubicBezTo>
                <a:cubicBezTo>
                  <a:pt x="1224" y="1111"/>
                  <a:pt x="1274" y="1143"/>
                  <a:pt x="1328" y="1174"/>
                </a:cubicBezTo>
                <a:cubicBezTo>
                  <a:pt x="1350" y="1188"/>
                  <a:pt x="1373" y="1201"/>
                  <a:pt x="1395" y="1210"/>
                </a:cubicBezTo>
                <a:cubicBezTo>
                  <a:pt x="1422" y="1224"/>
                  <a:pt x="1458" y="1237"/>
                  <a:pt x="1490" y="1251"/>
                </a:cubicBezTo>
                <a:cubicBezTo>
                  <a:pt x="1493" y="1251"/>
                  <a:pt x="1496" y="1252"/>
                  <a:pt x="1499" y="1252"/>
                </a:cubicBezTo>
                <a:cubicBezTo>
                  <a:pt x="1533" y="1252"/>
                  <a:pt x="1550" y="1204"/>
                  <a:pt x="1517" y="1188"/>
                </a:cubicBezTo>
                <a:cubicBezTo>
                  <a:pt x="1483" y="1175"/>
                  <a:pt x="1450" y="1159"/>
                  <a:pt x="1416" y="1142"/>
                </a:cubicBezTo>
                <a:lnTo>
                  <a:pt x="1416" y="1142"/>
                </a:lnTo>
                <a:cubicBezTo>
                  <a:pt x="1345" y="1106"/>
                  <a:pt x="1278" y="1062"/>
                  <a:pt x="1206" y="1021"/>
                </a:cubicBezTo>
                <a:cubicBezTo>
                  <a:pt x="1170" y="999"/>
                  <a:pt x="1134" y="981"/>
                  <a:pt x="1103" y="958"/>
                </a:cubicBezTo>
                <a:cubicBezTo>
                  <a:pt x="1067" y="936"/>
                  <a:pt x="1026" y="913"/>
                  <a:pt x="990" y="886"/>
                </a:cubicBezTo>
                <a:cubicBezTo>
                  <a:pt x="918" y="837"/>
                  <a:pt x="851" y="792"/>
                  <a:pt x="783" y="742"/>
                </a:cubicBezTo>
                <a:cubicBezTo>
                  <a:pt x="747" y="715"/>
                  <a:pt x="716" y="693"/>
                  <a:pt x="680" y="666"/>
                </a:cubicBezTo>
                <a:cubicBezTo>
                  <a:pt x="667" y="652"/>
                  <a:pt x="649" y="639"/>
                  <a:pt x="635" y="626"/>
                </a:cubicBezTo>
                <a:lnTo>
                  <a:pt x="586" y="585"/>
                </a:lnTo>
                <a:lnTo>
                  <a:pt x="523" y="531"/>
                </a:lnTo>
                <a:lnTo>
                  <a:pt x="451" y="455"/>
                </a:lnTo>
                <a:cubicBezTo>
                  <a:pt x="433" y="437"/>
                  <a:pt x="415" y="414"/>
                  <a:pt x="392" y="396"/>
                </a:cubicBezTo>
                <a:lnTo>
                  <a:pt x="320" y="320"/>
                </a:lnTo>
                <a:cubicBezTo>
                  <a:pt x="275" y="270"/>
                  <a:pt x="230" y="225"/>
                  <a:pt x="185" y="176"/>
                </a:cubicBezTo>
                <a:lnTo>
                  <a:pt x="127" y="108"/>
                </a:lnTo>
                <a:cubicBezTo>
                  <a:pt x="104" y="77"/>
                  <a:pt x="77" y="45"/>
                  <a:pt x="55" y="9"/>
                </a:cubicBezTo>
                <a:cubicBezTo>
                  <a:pt x="50" y="5"/>
                  <a:pt x="41" y="0"/>
                  <a:pt x="32"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7" name="Google Shape;2172;p36">
            <a:extLst>
              <a:ext uri="{FF2B5EF4-FFF2-40B4-BE49-F238E27FC236}">
                <a16:creationId xmlns:a16="http://schemas.microsoft.com/office/drawing/2014/main" id="{54157B7C-1095-449A-98C3-72FA74E090D9}"/>
              </a:ext>
            </a:extLst>
          </p:cNvPr>
          <p:cNvSpPr/>
          <p:nvPr/>
        </p:nvSpPr>
        <p:spPr>
          <a:xfrm>
            <a:off x="15059669" y="10658981"/>
            <a:ext cx="793119" cy="246553"/>
          </a:xfrm>
          <a:custGeom>
            <a:avLst/>
            <a:gdLst/>
            <a:ahLst/>
            <a:cxnLst/>
            <a:rect l="l" t="t" r="r" b="b"/>
            <a:pathLst>
              <a:path w="4243" h="1319" extrusionOk="0">
                <a:moveTo>
                  <a:pt x="99" y="1"/>
                </a:moveTo>
                <a:lnTo>
                  <a:pt x="95" y="10"/>
                </a:lnTo>
                <a:cubicBezTo>
                  <a:pt x="81" y="10"/>
                  <a:pt x="68" y="14"/>
                  <a:pt x="54" y="19"/>
                </a:cubicBezTo>
                <a:cubicBezTo>
                  <a:pt x="41" y="28"/>
                  <a:pt x="27" y="41"/>
                  <a:pt x="18" y="59"/>
                </a:cubicBezTo>
                <a:cubicBezTo>
                  <a:pt x="5" y="86"/>
                  <a:pt x="0" y="118"/>
                  <a:pt x="0" y="149"/>
                </a:cubicBezTo>
                <a:cubicBezTo>
                  <a:pt x="5" y="176"/>
                  <a:pt x="9" y="203"/>
                  <a:pt x="18" y="230"/>
                </a:cubicBezTo>
                <a:cubicBezTo>
                  <a:pt x="32" y="262"/>
                  <a:pt x="41" y="289"/>
                  <a:pt x="50" y="320"/>
                </a:cubicBezTo>
                <a:cubicBezTo>
                  <a:pt x="59" y="334"/>
                  <a:pt x="63" y="352"/>
                  <a:pt x="68" y="370"/>
                </a:cubicBezTo>
                <a:cubicBezTo>
                  <a:pt x="63" y="419"/>
                  <a:pt x="59" y="469"/>
                  <a:pt x="63" y="514"/>
                </a:cubicBezTo>
                <a:cubicBezTo>
                  <a:pt x="63" y="545"/>
                  <a:pt x="72" y="576"/>
                  <a:pt x="77" y="603"/>
                </a:cubicBezTo>
                <a:cubicBezTo>
                  <a:pt x="77" y="626"/>
                  <a:pt x="81" y="648"/>
                  <a:pt x="86" y="666"/>
                </a:cubicBezTo>
                <a:cubicBezTo>
                  <a:pt x="99" y="698"/>
                  <a:pt x="113" y="729"/>
                  <a:pt x="131" y="756"/>
                </a:cubicBezTo>
                <a:cubicBezTo>
                  <a:pt x="144" y="783"/>
                  <a:pt x="153" y="810"/>
                  <a:pt x="167" y="833"/>
                </a:cubicBezTo>
                <a:cubicBezTo>
                  <a:pt x="185" y="878"/>
                  <a:pt x="216" y="918"/>
                  <a:pt x="252" y="945"/>
                </a:cubicBezTo>
                <a:cubicBezTo>
                  <a:pt x="302" y="986"/>
                  <a:pt x="351" y="1017"/>
                  <a:pt x="410" y="1049"/>
                </a:cubicBezTo>
                <a:cubicBezTo>
                  <a:pt x="459" y="1071"/>
                  <a:pt x="509" y="1094"/>
                  <a:pt x="563" y="1107"/>
                </a:cubicBezTo>
                <a:cubicBezTo>
                  <a:pt x="617" y="1125"/>
                  <a:pt x="675" y="1143"/>
                  <a:pt x="729" y="1152"/>
                </a:cubicBezTo>
                <a:cubicBezTo>
                  <a:pt x="778" y="1166"/>
                  <a:pt x="841" y="1175"/>
                  <a:pt x="891" y="1184"/>
                </a:cubicBezTo>
                <a:cubicBezTo>
                  <a:pt x="958" y="1197"/>
                  <a:pt x="1026" y="1206"/>
                  <a:pt x="1089" y="1215"/>
                </a:cubicBezTo>
                <a:cubicBezTo>
                  <a:pt x="1143" y="1224"/>
                  <a:pt x="1197" y="1224"/>
                  <a:pt x="1251" y="1233"/>
                </a:cubicBezTo>
                <a:lnTo>
                  <a:pt x="1314" y="1238"/>
                </a:lnTo>
                <a:lnTo>
                  <a:pt x="1309" y="1238"/>
                </a:lnTo>
                <a:lnTo>
                  <a:pt x="1350" y="1247"/>
                </a:lnTo>
                <a:lnTo>
                  <a:pt x="1341" y="1247"/>
                </a:lnTo>
                <a:cubicBezTo>
                  <a:pt x="1408" y="1256"/>
                  <a:pt x="1476" y="1265"/>
                  <a:pt x="1543" y="1269"/>
                </a:cubicBezTo>
                <a:cubicBezTo>
                  <a:pt x="1597" y="1278"/>
                  <a:pt x="1656" y="1278"/>
                  <a:pt x="1710" y="1283"/>
                </a:cubicBezTo>
                <a:lnTo>
                  <a:pt x="1885" y="1301"/>
                </a:lnTo>
                <a:cubicBezTo>
                  <a:pt x="1939" y="1310"/>
                  <a:pt x="1993" y="1314"/>
                  <a:pt x="2047" y="1319"/>
                </a:cubicBezTo>
                <a:lnTo>
                  <a:pt x="2232" y="1319"/>
                </a:lnTo>
                <a:lnTo>
                  <a:pt x="2420" y="1314"/>
                </a:lnTo>
                <a:cubicBezTo>
                  <a:pt x="2542" y="1314"/>
                  <a:pt x="2659" y="1301"/>
                  <a:pt x="2776" y="1287"/>
                </a:cubicBezTo>
                <a:cubicBezTo>
                  <a:pt x="2848" y="1283"/>
                  <a:pt x="2915" y="1278"/>
                  <a:pt x="2983" y="1265"/>
                </a:cubicBezTo>
                <a:cubicBezTo>
                  <a:pt x="3055" y="1256"/>
                  <a:pt x="3109" y="1247"/>
                  <a:pt x="3172" y="1233"/>
                </a:cubicBezTo>
                <a:cubicBezTo>
                  <a:pt x="3235" y="1220"/>
                  <a:pt x="3289" y="1206"/>
                  <a:pt x="3347" y="1193"/>
                </a:cubicBezTo>
                <a:cubicBezTo>
                  <a:pt x="3406" y="1175"/>
                  <a:pt x="3460" y="1157"/>
                  <a:pt x="3509" y="1134"/>
                </a:cubicBezTo>
                <a:cubicBezTo>
                  <a:pt x="3563" y="1116"/>
                  <a:pt x="3622" y="1098"/>
                  <a:pt x="3676" y="1080"/>
                </a:cubicBezTo>
                <a:cubicBezTo>
                  <a:pt x="3730" y="1058"/>
                  <a:pt x="3788" y="1040"/>
                  <a:pt x="3847" y="1017"/>
                </a:cubicBezTo>
                <a:cubicBezTo>
                  <a:pt x="3900" y="995"/>
                  <a:pt x="3963" y="968"/>
                  <a:pt x="4017" y="945"/>
                </a:cubicBezTo>
                <a:cubicBezTo>
                  <a:pt x="4071" y="923"/>
                  <a:pt x="4121" y="896"/>
                  <a:pt x="4170" y="864"/>
                </a:cubicBezTo>
                <a:cubicBezTo>
                  <a:pt x="4188" y="855"/>
                  <a:pt x="4206" y="837"/>
                  <a:pt x="4220" y="819"/>
                </a:cubicBezTo>
                <a:cubicBezTo>
                  <a:pt x="4242" y="788"/>
                  <a:pt x="4238" y="743"/>
                  <a:pt x="4211" y="711"/>
                </a:cubicBezTo>
                <a:cubicBezTo>
                  <a:pt x="4194" y="695"/>
                  <a:pt x="4174" y="689"/>
                  <a:pt x="4153" y="689"/>
                </a:cubicBezTo>
                <a:cubicBezTo>
                  <a:pt x="4134" y="689"/>
                  <a:pt x="4115" y="694"/>
                  <a:pt x="4098" y="698"/>
                </a:cubicBezTo>
                <a:cubicBezTo>
                  <a:pt x="4076" y="702"/>
                  <a:pt x="4053" y="707"/>
                  <a:pt x="4035" y="716"/>
                </a:cubicBezTo>
                <a:lnTo>
                  <a:pt x="3954" y="734"/>
                </a:lnTo>
                <a:cubicBezTo>
                  <a:pt x="3891" y="747"/>
                  <a:pt x="3824" y="765"/>
                  <a:pt x="3761" y="774"/>
                </a:cubicBezTo>
                <a:cubicBezTo>
                  <a:pt x="3694" y="783"/>
                  <a:pt x="3622" y="797"/>
                  <a:pt x="3554" y="806"/>
                </a:cubicBezTo>
                <a:lnTo>
                  <a:pt x="3523" y="815"/>
                </a:lnTo>
                <a:cubicBezTo>
                  <a:pt x="3437" y="824"/>
                  <a:pt x="3352" y="833"/>
                  <a:pt x="3266" y="842"/>
                </a:cubicBezTo>
                <a:cubicBezTo>
                  <a:pt x="3181" y="855"/>
                  <a:pt x="3086" y="860"/>
                  <a:pt x="2996" y="864"/>
                </a:cubicBezTo>
                <a:cubicBezTo>
                  <a:pt x="2893" y="873"/>
                  <a:pt x="2785" y="873"/>
                  <a:pt x="2677" y="873"/>
                </a:cubicBezTo>
                <a:cubicBezTo>
                  <a:pt x="2470" y="873"/>
                  <a:pt x="2258" y="860"/>
                  <a:pt x="2047" y="837"/>
                </a:cubicBezTo>
                <a:lnTo>
                  <a:pt x="1966" y="824"/>
                </a:lnTo>
                <a:cubicBezTo>
                  <a:pt x="1890" y="815"/>
                  <a:pt x="1818" y="801"/>
                  <a:pt x="1741" y="792"/>
                </a:cubicBezTo>
                <a:cubicBezTo>
                  <a:pt x="1665" y="779"/>
                  <a:pt x="1597" y="761"/>
                  <a:pt x="1525" y="747"/>
                </a:cubicBezTo>
                <a:cubicBezTo>
                  <a:pt x="1377" y="720"/>
                  <a:pt x="1228" y="675"/>
                  <a:pt x="1089" y="617"/>
                </a:cubicBezTo>
                <a:cubicBezTo>
                  <a:pt x="1039" y="594"/>
                  <a:pt x="994" y="572"/>
                  <a:pt x="945" y="545"/>
                </a:cubicBezTo>
                <a:cubicBezTo>
                  <a:pt x="895" y="523"/>
                  <a:pt x="850" y="491"/>
                  <a:pt x="805" y="460"/>
                </a:cubicBezTo>
                <a:cubicBezTo>
                  <a:pt x="760" y="428"/>
                  <a:pt x="715" y="388"/>
                  <a:pt x="679" y="343"/>
                </a:cubicBezTo>
                <a:cubicBezTo>
                  <a:pt x="639" y="284"/>
                  <a:pt x="608" y="226"/>
                  <a:pt x="581" y="163"/>
                </a:cubicBezTo>
                <a:cubicBezTo>
                  <a:pt x="576" y="149"/>
                  <a:pt x="572" y="131"/>
                  <a:pt x="567" y="118"/>
                </a:cubicBezTo>
                <a:lnTo>
                  <a:pt x="567" y="95"/>
                </a:lnTo>
                <a:cubicBezTo>
                  <a:pt x="565" y="47"/>
                  <a:pt x="527" y="22"/>
                  <a:pt x="489" y="22"/>
                </a:cubicBezTo>
                <a:cubicBezTo>
                  <a:pt x="453" y="22"/>
                  <a:pt x="416" y="45"/>
                  <a:pt x="410" y="91"/>
                </a:cubicBezTo>
                <a:cubicBezTo>
                  <a:pt x="401" y="86"/>
                  <a:pt x="392" y="82"/>
                  <a:pt x="383" y="77"/>
                </a:cubicBezTo>
                <a:cubicBezTo>
                  <a:pt x="360" y="64"/>
                  <a:pt x="333" y="50"/>
                  <a:pt x="306" y="46"/>
                </a:cubicBezTo>
                <a:cubicBezTo>
                  <a:pt x="275" y="37"/>
                  <a:pt x="248" y="28"/>
                  <a:pt x="221" y="23"/>
                </a:cubicBezTo>
                <a:cubicBezTo>
                  <a:pt x="203" y="19"/>
                  <a:pt x="185" y="14"/>
                  <a:pt x="162" y="14"/>
                </a:cubicBezTo>
                <a:lnTo>
                  <a:pt x="158" y="14"/>
                </a:lnTo>
                <a:lnTo>
                  <a:pt x="140" y="10"/>
                </a:lnTo>
                <a:cubicBezTo>
                  <a:pt x="126" y="5"/>
                  <a:pt x="117" y="1"/>
                  <a:pt x="104"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8" name="Google Shape;2173;p36">
            <a:extLst>
              <a:ext uri="{FF2B5EF4-FFF2-40B4-BE49-F238E27FC236}">
                <a16:creationId xmlns:a16="http://schemas.microsoft.com/office/drawing/2014/main" id="{40FB788D-9663-45CA-B2BC-F42D57B1125C}"/>
              </a:ext>
            </a:extLst>
          </p:cNvPr>
          <p:cNvSpPr/>
          <p:nvPr/>
        </p:nvSpPr>
        <p:spPr>
          <a:xfrm>
            <a:off x="15068082" y="4105052"/>
            <a:ext cx="299452" cy="710684"/>
          </a:xfrm>
          <a:custGeom>
            <a:avLst/>
            <a:gdLst/>
            <a:ahLst/>
            <a:cxnLst/>
            <a:rect l="l" t="t" r="r" b="b"/>
            <a:pathLst>
              <a:path w="1602" h="3802" extrusionOk="0">
                <a:moveTo>
                  <a:pt x="117" y="0"/>
                </a:moveTo>
                <a:cubicBezTo>
                  <a:pt x="108" y="5"/>
                  <a:pt x="95" y="14"/>
                  <a:pt x="90" y="23"/>
                </a:cubicBezTo>
                <a:cubicBezTo>
                  <a:pt x="86" y="32"/>
                  <a:pt x="86" y="45"/>
                  <a:pt x="90" y="54"/>
                </a:cubicBezTo>
                <a:cubicBezTo>
                  <a:pt x="99" y="77"/>
                  <a:pt x="108" y="104"/>
                  <a:pt x="122" y="126"/>
                </a:cubicBezTo>
                <a:cubicBezTo>
                  <a:pt x="126" y="140"/>
                  <a:pt x="135" y="149"/>
                  <a:pt x="140" y="162"/>
                </a:cubicBezTo>
                <a:cubicBezTo>
                  <a:pt x="131" y="185"/>
                  <a:pt x="131" y="216"/>
                  <a:pt x="144" y="239"/>
                </a:cubicBezTo>
                <a:cubicBezTo>
                  <a:pt x="135" y="243"/>
                  <a:pt x="131" y="252"/>
                  <a:pt x="135" y="266"/>
                </a:cubicBezTo>
                <a:cubicBezTo>
                  <a:pt x="135" y="275"/>
                  <a:pt x="135" y="288"/>
                  <a:pt x="140" y="302"/>
                </a:cubicBezTo>
                <a:lnTo>
                  <a:pt x="144" y="324"/>
                </a:lnTo>
                <a:lnTo>
                  <a:pt x="153" y="351"/>
                </a:lnTo>
                <a:cubicBezTo>
                  <a:pt x="162" y="387"/>
                  <a:pt x="167" y="419"/>
                  <a:pt x="171" y="455"/>
                </a:cubicBezTo>
                <a:lnTo>
                  <a:pt x="176" y="491"/>
                </a:lnTo>
                <a:cubicBezTo>
                  <a:pt x="194" y="590"/>
                  <a:pt x="212" y="684"/>
                  <a:pt x="234" y="783"/>
                </a:cubicBezTo>
                <a:cubicBezTo>
                  <a:pt x="257" y="878"/>
                  <a:pt x="284" y="981"/>
                  <a:pt x="311" y="1080"/>
                </a:cubicBezTo>
                <a:cubicBezTo>
                  <a:pt x="320" y="1103"/>
                  <a:pt x="324" y="1121"/>
                  <a:pt x="329" y="1143"/>
                </a:cubicBezTo>
                <a:lnTo>
                  <a:pt x="338" y="1175"/>
                </a:lnTo>
                <a:cubicBezTo>
                  <a:pt x="356" y="1251"/>
                  <a:pt x="374" y="1332"/>
                  <a:pt x="392" y="1413"/>
                </a:cubicBezTo>
                <a:lnTo>
                  <a:pt x="392" y="1440"/>
                </a:lnTo>
                <a:lnTo>
                  <a:pt x="392" y="1472"/>
                </a:lnTo>
                <a:cubicBezTo>
                  <a:pt x="396" y="1525"/>
                  <a:pt x="401" y="1584"/>
                  <a:pt x="401" y="1638"/>
                </a:cubicBezTo>
                <a:cubicBezTo>
                  <a:pt x="401" y="1665"/>
                  <a:pt x="405" y="1696"/>
                  <a:pt x="405" y="1719"/>
                </a:cubicBezTo>
                <a:cubicBezTo>
                  <a:pt x="410" y="1741"/>
                  <a:pt x="410" y="1782"/>
                  <a:pt x="410" y="1813"/>
                </a:cubicBezTo>
                <a:cubicBezTo>
                  <a:pt x="410" y="1872"/>
                  <a:pt x="410" y="1930"/>
                  <a:pt x="405" y="1989"/>
                </a:cubicBezTo>
                <a:cubicBezTo>
                  <a:pt x="401" y="2047"/>
                  <a:pt x="401" y="2101"/>
                  <a:pt x="396" y="2160"/>
                </a:cubicBezTo>
                <a:cubicBezTo>
                  <a:pt x="392" y="2214"/>
                  <a:pt x="387" y="2268"/>
                  <a:pt x="383" y="2322"/>
                </a:cubicBezTo>
                <a:cubicBezTo>
                  <a:pt x="383" y="2385"/>
                  <a:pt x="378" y="2448"/>
                  <a:pt x="369" y="2511"/>
                </a:cubicBezTo>
                <a:lnTo>
                  <a:pt x="360" y="2592"/>
                </a:lnTo>
                <a:lnTo>
                  <a:pt x="356" y="2619"/>
                </a:lnTo>
                <a:lnTo>
                  <a:pt x="351" y="2655"/>
                </a:lnTo>
                <a:lnTo>
                  <a:pt x="356" y="2646"/>
                </a:lnTo>
                <a:lnTo>
                  <a:pt x="342" y="2700"/>
                </a:lnTo>
                <a:cubicBezTo>
                  <a:pt x="338" y="2731"/>
                  <a:pt x="333" y="2758"/>
                  <a:pt x="329" y="2790"/>
                </a:cubicBezTo>
                <a:cubicBezTo>
                  <a:pt x="324" y="2853"/>
                  <a:pt x="311" y="2916"/>
                  <a:pt x="293" y="2979"/>
                </a:cubicBezTo>
                <a:cubicBezTo>
                  <a:pt x="279" y="3033"/>
                  <a:pt x="266" y="3082"/>
                  <a:pt x="248" y="3131"/>
                </a:cubicBezTo>
                <a:cubicBezTo>
                  <a:pt x="221" y="3185"/>
                  <a:pt x="189" y="3235"/>
                  <a:pt x="153" y="3284"/>
                </a:cubicBezTo>
                <a:lnTo>
                  <a:pt x="140" y="3302"/>
                </a:lnTo>
                <a:cubicBezTo>
                  <a:pt x="113" y="3343"/>
                  <a:pt x="86" y="3388"/>
                  <a:pt x="59" y="3433"/>
                </a:cubicBezTo>
                <a:cubicBezTo>
                  <a:pt x="45" y="3460"/>
                  <a:pt x="32" y="3487"/>
                  <a:pt x="23" y="3518"/>
                </a:cubicBezTo>
                <a:cubicBezTo>
                  <a:pt x="5" y="3550"/>
                  <a:pt x="0" y="3586"/>
                  <a:pt x="0" y="3622"/>
                </a:cubicBezTo>
                <a:cubicBezTo>
                  <a:pt x="0" y="3644"/>
                  <a:pt x="9" y="3671"/>
                  <a:pt x="18" y="3689"/>
                </a:cubicBezTo>
                <a:cubicBezTo>
                  <a:pt x="32" y="3712"/>
                  <a:pt x="50" y="3725"/>
                  <a:pt x="68" y="3739"/>
                </a:cubicBezTo>
                <a:cubicBezTo>
                  <a:pt x="81" y="3743"/>
                  <a:pt x="90" y="3752"/>
                  <a:pt x="99" y="3757"/>
                </a:cubicBezTo>
                <a:cubicBezTo>
                  <a:pt x="131" y="3770"/>
                  <a:pt x="167" y="3784"/>
                  <a:pt x="198" y="3788"/>
                </a:cubicBezTo>
                <a:cubicBezTo>
                  <a:pt x="234" y="3797"/>
                  <a:pt x="266" y="3802"/>
                  <a:pt x="302" y="3802"/>
                </a:cubicBezTo>
                <a:lnTo>
                  <a:pt x="338" y="3802"/>
                </a:lnTo>
                <a:cubicBezTo>
                  <a:pt x="369" y="3802"/>
                  <a:pt x="396" y="3793"/>
                  <a:pt x="428" y="3788"/>
                </a:cubicBezTo>
                <a:lnTo>
                  <a:pt x="473" y="3784"/>
                </a:lnTo>
                <a:lnTo>
                  <a:pt x="486" y="3784"/>
                </a:lnTo>
                <a:cubicBezTo>
                  <a:pt x="522" y="3779"/>
                  <a:pt x="563" y="3779"/>
                  <a:pt x="603" y="3779"/>
                </a:cubicBezTo>
                <a:lnTo>
                  <a:pt x="774" y="3779"/>
                </a:lnTo>
                <a:cubicBezTo>
                  <a:pt x="819" y="3775"/>
                  <a:pt x="859" y="3766"/>
                  <a:pt x="904" y="3757"/>
                </a:cubicBezTo>
                <a:lnTo>
                  <a:pt x="931" y="3752"/>
                </a:lnTo>
                <a:cubicBezTo>
                  <a:pt x="963" y="3748"/>
                  <a:pt x="990" y="3743"/>
                  <a:pt x="1017" y="3734"/>
                </a:cubicBezTo>
                <a:lnTo>
                  <a:pt x="1039" y="3730"/>
                </a:lnTo>
                <a:cubicBezTo>
                  <a:pt x="1071" y="3721"/>
                  <a:pt x="1098" y="3712"/>
                  <a:pt x="1125" y="3703"/>
                </a:cubicBezTo>
                <a:cubicBezTo>
                  <a:pt x="1161" y="3689"/>
                  <a:pt x="1192" y="3676"/>
                  <a:pt x="1224" y="3653"/>
                </a:cubicBezTo>
                <a:cubicBezTo>
                  <a:pt x="1255" y="3631"/>
                  <a:pt x="1287" y="3608"/>
                  <a:pt x="1314" y="3586"/>
                </a:cubicBezTo>
                <a:cubicBezTo>
                  <a:pt x="1345" y="3563"/>
                  <a:pt x="1372" y="3532"/>
                  <a:pt x="1395" y="3500"/>
                </a:cubicBezTo>
                <a:cubicBezTo>
                  <a:pt x="1408" y="3478"/>
                  <a:pt x="1422" y="3455"/>
                  <a:pt x="1435" y="3433"/>
                </a:cubicBezTo>
                <a:lnTo>
                  <a:pt x="1444" y="3419"/>
                </a:lnTo>
                <a:cubicBezTo>
                  <a:pt x="1462" y="3383"/>
                  <a:pt x="1480" y="3343"/>
                  <a:pt x="1494" y="3298"/>
                </a:cubicBezTo>
                <a:cubicBezTo>
                  <a:pt x="1503" y="3271"/>
                  <a:pt x="1512" y="3239"/>
                  <a:pt x="1521" y="3208"/>
                </a:cubicBezTo>
                <a:cubicBezTo>
                  <a:pt x="1530" y="3176"/>
                  <a:pt x="1543" y="3131"/>
                  <a:pt x="1557" y="3091"/>
                </a:cubicBezTo>
                <a:cubicBezTo>
                  <a:pt x="1570" y="3051"/>
                  <a:pt x="1584" y="3010"/>
                  <a:pt x="1588" y="2970"/>
                </a:cubicBezTo>
                <a:cubicBezTo>
                  <a:pt x="1597" y="2911"/>
                  <a:pt x="1602" y="2848"/>
                  <a:pt x="1597" y="2785"/>
                </a:cubicBezTo>
                <a:cubicBezTo>
                  <a:pt x="1593" y="2718"/>
                  <a:pt x="1584" y="2655"/>
                  <a:pt x="1570" y="2587"/>
                </a:cubicBezTo>
                <a:cubicBezTo>
                  <a:pt x="1561" y="2533"/>
                  <a:pt x="1548" y="2479"/>
                  <a:pt x="1530" y="2430"/>
                </a:cubicBezTo>
                <a:cubicBezTo>
                  <a:pt x="1498" y="2331"/>
                  <a:pt x="1458" y="2232"/>
                  <a:pt x="1408" y="2142"/>
                </a:cubicBezTo>
                <a:cubicBezTo>
                  <a:pt x="1363" y="2056"/>
                  <a:pt x="1305" y="1975"/>
                  <a:pt x="1233" y="1908"/>
                </a:cubicBezTo>
                <a:cubicBezTo>
                  <a:pt x="1179" y="1863"/>
                  <a:pt x="1120" y="1818"/>
                  <a:pt x="1057" y="1777"/>
                </a:cubicBezTo>
                <a:cubicBezTo>
                  <a:pt x="1026" y="1759"/>
                  <a:pt x="994" y="1741"/>
                  <a:pt x="963" y="1728"/>
                </a:cubicBezTo>
                <a:cubicBezTo>
                  <a:pt x="931" y="1714"/>
                  <a:pt x="904" y="1701"/>
                  <a:pt x="877" y="1683"/>
                </a:cubicBezTo>
                <a:cubicBezTo>
                  <a:pt x="864" y="1669"/>
                  <a:pt x="850" y="1660"/>
                  <a:pt x="841" y="1647"/>
                </a:cubicBezTo>
                <a:cubicBezTo>
                  <a:pt x="828" y="1629"/>
                  <a:pt x="819" y="1606"/>
                  <a:pt x="810" y="1584"/>
                </a:cubicBezTo>
                <a:cubicBezTo>
                  <a:pt x="787" y="1534"/>
                  <a:pt x="774" y="1485"/>
                  <a:pt x="769" y="1431"/>
                </a:cubicBezTo>
                <a:cubicBezTo>
                  <a:pt x="769" y="1418"/>
                  <a:pt x="765" y="1404"/>
                  <a:pt x="760" y="1391"/>
                </a:cubicBezTo>
                <a:lnTo>
                  <a:pt x="760" y="1395"/>
                </a:lnTo>
                <a:cubicBezTo>
                  <a:pt x="760" y="1364"/>
                  <a:pt x="756" y="1332"/>
                  <a:pt x="756" y="1305"/>
                </a:cubicBezTo>
                <a:cubicBezTo>
                  <a:pt x="747" y="1233"/>
                  <a:pt x="742" y="1161"/>
                  <a:pt x="729" y="1094"/>
                </a:cubicBezTo>
                <a:cubicBezTo>
                  <a:pt x="711" y="1008"/>
                  <a:pt x="693" y="927"/>
                  <a:pt x="666" y="842"/>
                </a:cubicBezTo>
                <a:cubicBezTo>
                  <a:pt x="643" y="761"/>
                  <a:pt x="616" y="680"/>
                  <a:pt x="581" y="599"/>
                </a:cubicBezTo>
                <a:cubicBezTo>
                  <a:pt x="554" y="531"/>
                  <a:pt x="518" y="464"/>
                  <a:pt x="468" y="401"/>
                </a:cubicBezTo>
                <a:cubicBezTo>
                  <a:pt x="455" y="378"/>
                  <a:pt x="437" y="356"/>
                  <a:pt x="414" y="338"/>
                </a:cubicBezTo>
                <a:cubicBezTo>
                  <a:pt x="401" y="288"/>
                  <a:pt x="387" y="243"/>
                  <a:pt x="365" y="198"/>
                </a:cubicBezTo>
                <a:cubicBezTo>
                  <a:pt x="347" y="153"/>
                  <a:pt x="306" y="122"/>
                  <a:pt x="257" y="117"/>
                </a:cubicBezTo>
                <a:cubicBezTo>
                  <a:pt x="243" y="117"/>
                  <a:pt x="230" y="122"/>
                  <a:pt x="216" y="126"/>
                </a:cubicBezTo>
                <a:lnTo>
                  <a:pt x="203" y="108"/>
                </a:lnTo>
                <a:cubicBezTo>
                  <a:pt x="189" y="95"/>
                  <a:pt x="180" y="72"/>
                  <a:pt x="171" y="54"/>
                </a:cubicBezTo>
                <a:cubicBezTo>
                  <a:pt x="171" y="50"/>
                  <a:pt x="167" y="45"/>
                  <a:pt x="167" y="41"/>
                </a:cubicBezTo>
                <a:cubicBezTo>
                  <a:pt x="162" y="23"/>
                  <a:pt x="144" y="9"/>
                  <a:pt x="126" y="9"/>
                </a:cubicBezTo>
                <a:lnTo>
                  <a:pt x="131"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9" name="Google Shape;2174;p36">
            <a:extLst>
              <a:ext uri="{FF2B5EF4-FFF2-40B4-BE49-F238E27FC236}">
                <a16:creationId xmlns:a16="http://schemas.microsoft.com/office/drawing/2014/main" id="{D7FE0249-4AD6-45AF-9BCA-CFE0892FE54F}"/>
              </a:ext>
            </a:extLst>
          </p:cNvPr>
          <p:cNvSpPr/>
          <p:nvPr/>
        </p:nvSpPr>
        <p:spPr>
          <a:xfrm>
            <a:off x="13020516" y="3218659"/>
            <a:ext cx="1363984" cy="1797648"/>
          </a:xfrm>
          <a:custGeom>
            <a:avLst/>
            <a:gdLst/>
            <a:ahLst/>
            <a:cxnLst/>
            <a:rect l="l" t="t" r="r" b="b"/>
            <a:pathLst>
              <a:path w="7297" h="9617" extrusionOk="0">
                <a:moveTo>
                  <a:pt x="4447" y="8874"/>
                </a:moveTo>
                <a:cubicBezTo>
                  <a:pt x="4460" y="8882"/>
                  <a:pt x="4477" y="8886"/>
                  <a:pt x="4494" y="8886"/>
                </a:cubicBezTo>
                <a:cubicBezTo>
                  <a:pt x="4494" y="8895"/>
                  <a:pt x="4494" y="8899"/>
                  <a:pt x="4494" y="8904"/>
                </a:cubicBezTo>
                <a:lnTo>
                  <a:pt x="4447" y="8874"/>
                </a:lnTo>
                <a:close/>
                <a:moveTo>
                  <a:pt x="1773" y="1"/>
                </a:moveTo>
                <a:cubicBezTo>
                  <a:pt x="1759" y="1"/>
                  <a:pt x="1746" y="5"/>
                  <a:pt x="1737" y="14"/>
                </a:cubicBezTo>
                <a:cubicBezTo>
                  <a:pt x="1687" y="41"/>
                  <a:pt x="1642" y="77"/>
                  <a:pt x="1602" y="113"/>
                </a:cubicBezTo>
                <a:cubicBezTo>
                  <a:pt x="1570" y="140"/>
                  <a:pt x="1543" y="172"/>
                  <a:pt x="1516" y="199"/>
                </a:cubicBezTo>
                <a:cubicBezTo>
                  <a:pt x="1503" y="185"/>
                  <a:pt x="1489" y="176"/>
                  <a:pt x="1471" y="176"/>
                </a:cubicBezTo>
                <a:cubicBezTo>
                  <a:pt x="1462" y="176"/>
                  <a:pt x="1458" y="176"/>
                  <a:pt x="1449" y="181"/>
                </a:cubicBezTo>
                <a:cubicBezTo>
                  <a:pt x="1363" y="230"/>
                  <a:pt x="1282" y="284"/>
                  <a:pt x="1201" y="347"/>
                </a:cubicBezTo>
                <a:lnTo>
                  <a:pt x="1174" y="365"/>
                </a:lnTo>
                <a:cubicBezTo>
                  <a:pt x="1129" y="401"/>
                  <a:pt x="1084" y="437"/>
                  <a:pt x="1039" y="473"/>
                </a:cubicBezTo>
                <a:cubicBezTo>
                  <a:pt x="1012" y="491"/>
                  <a:pt x="985" y="518"/>
                  <a:pt x="958" y="541"/>
                </a:cubicBezTo>
                <a:lnTo>
                  <a:pt x="904" y="586"/>
                </a:lnTo>
                <a:cubicBezTo>
                  <a:pt x="855" y="626"/>
                  <a:pt x="814" y="667"/>
                  <a:pt x="769" y="707"/>
                </a:cubicBezTo>
                <a:cubicBezTo>
                  <a:pt x="733" y="748"/>
                  <a:pt x="697" y="793"/>
                  <a:pt x="661" y="838"/>
                </a:cubicBezTo>
                <a:lnTo>
                  <a:pt x="616" y="896"/>
                </a:lnTo>
                <a:cubicBezTo>
                  <a:pt x="567" y="964"/>
                  <a:pt x="513" y="1036"/>
                  <a:pt x="468" y="1108"/>
                </a:cubicBezTo>
                <a:cubicBezTo>
                  <a:pt x="436" y="1157"/>
                  <a:pt x="405" y="1207"/>
                  <a:pt x="378" y="1261"/>
                </a:cubicBezTo>
                <a:lnTo>
                  <a:pt x="364" y="1288"/>
                </a:lnTo>
                <a:lnTo>
                  <a:pt x="319" y="1368"/>
                </a:lnTo>
                <a:lnTo>
                  <a:pt x="275" y="1449"/>
                </a:lnTo>
                <a:cubicBezTo>
                  <a:pt x="212" y="1562"/>
                  <a:pt x="158" y="1679"/>
                  <a:pt x="122" y="1800"/>
                </a:cubicBezTo>
                <a:cubicBezTo>
                  <a:pt x="63" y="2016"/>
                  <a:pt x="27" y="2241"/>
                  <a:pt x="14" y="2466"/>
                </a:cubicBezTo>
                <a:cubicBezTo>
                  <a:pt x="5" y="2588"/>
                  <a:pt x="0" y="2709"/>
                  <a:pt x="5" y="2835"/>
                </a:cubicBezTo>
                <a:lnTo>
                  <a:pt x="9" y="2916"/>
                </a:lnTo>
                <a:cubicBezTo>
                  <a:pt x="9" y="3006"/>
                  <a:pt x="18" y="3096"/>
                  <a:pt x="27" y="3181"/>
                </a:cubicBezTo>
                <a:cubicBezTo>
                  <a:pt x="45" y="3298"/>
                  <a:pt x="72" y="3411"/>
                  <a:pt x="104" y="3528"/>
                </a:cubicBezTo>
                <a:lnTo>
                  <a:pt x="122" y="3582"/>
                </a:lnTo>
                <a:cubicBezTo>
                  <a:pt x="131" y="3618"/>
                  <a:pt x="140" y="3649"/>
                  <a:pt x="153" y="3685"/>
                </a:cubicBezTo>
                <a:cubicBezTo>
                  <a:pt x="171" y="3739"/>
                  <a:pt x="194" y="3789"/>
                  <a:pt x="216" y="3843"/>
                </a:cubicBezTo>
                <a:cubicBezTo>
                  <a:pt x="261" y="3951"/>
                  <a:pt x="319" y="4054"/>
                  <a:pt x="391" y="4153"/>
                </a:cubicBezTo>
                <a:cubicBezTo>
                  <a:pt x="423" y="4198"/>
                  <a:pt x="463" y="4243"/>
                  <a:pt x="499" y="4288"/>
                </a:cubicBezTo>
                <a:cubicBezTo>
                  <a:pt x="544" y="4342"/>
                  <a:pt x="585" y="4387"/>
                  <a:pt x="625" y="4423"/>
                </a:cubicBezTo>
                <a:cubicBezTo>
                  <a:pt x="639" y="4437"/>
                  <a:pt x="652" y="4450"/>
                  <a:pt x="670" y="4464"/>
                </a:cubicBezTo>
                <a:cubicBezTo>
                  <a:pt x="684" y="4477"/>
                  <a:pt x="697" y="4491"/>
                  <a:pt x="711" y="4504"/>
                </a:cubicBezTo>
                <a:lnTo>
                  <a:pt x="729" y="4518"/>
                </a:lnTo>
                <a:cubicBezTo>
                  <a:pt x="769" y="4558"/>
                  <a:pt x="810" y="4590"/>
                  <a:pt x="855" y="4621"/>
                </a:cubicBezTo>
                <a:cubicBezTo>
                  <a:pt x="891" y="4648"/>
                  <a:pt x="927" y="4666"/>
                  <a:pt x="967" y="4688"/>
                </a:cubicBezTo>
                <a:lnTo>
                  <a:pt x="1008" y="4715"/>
                </a:lnTo>
                <a:cubicBezTo>
                  <a:pt x="1053" y="4738"/>
                  <a:pt x="1098" y="4765"/>
                  <a:pt x="1143" y="4787"/>
                </a:cubicBezTo>
                <a:cubicBezTo>
                  <a:pt x="1197" y="4810"/>
                  <a:pt x="1251" y="4832"/>
                  <a:pt x="1305" y="4850"/>
                </a:cubicBezTo>
                <a:lnTo>
                  <a:pt x="1359" y="4868"/>
                </a:lnTo>
                <a:lnTo>
                  <a:pt x="1408" y="4882"/>
                </a:lnTo>
                <a:cubicBezTo>
                  <a:pt x="1458" y="4900"/>
                  <a:pt x="1512" y="4918"/>
                  <a:pt x="1561" y="4936"/>
                </a:cubicBezTo>
                <a:cubicBezTo>
                  <a:pt x="1606" y="4949"/>
                  <a:pt x="1647" y="4963"/>
                  <a:pt x="1692" y="4972"/>
                </a:cubicBezTo>
                <a:cubicBezTo>
                  <a:pt x="1714" y="4976"/>
                  <a:pt x="1741" y="4976"/>
                  <a:pt x="1764" y="4981"/>
                </a:cubicBezTo>
                <a:lnTo>
                  <a:pt x="1800" y="4985"/>
                </a:lnTo>
                <a:cubicBezTo>
                  <a:pt x="1876" y="4999"/>
                  <a:pt x="1957" y="5008"/>
                  <a:pt x="2033" y="5012"/>
                </a:cubicBezTo>
                <a:lnTo>
                  <a:pt x="2182" y="5012"/>
                </a:lnTo>
                <a:cubicBezTo>
                  <a:pt x="2231" y="5008"/>
                  <a:pt x="2281" y="5003"/>
                  <a:pt x="2330" y="4999"/>
                </a:cubicBezTo>
                <a:lnTo>
                  <a:pt x="2362" y="4994"/>
                </a:lnTo>
                <a:cubicBezTo>
                  <a:pt x="2393" y="4990"/>
                  <a:pt x="2429" y="4990"/>
                  <a:pt x="2461" y="4985"/>
                </a:cubicBezTo>
                <a:cubicBezTo>
                  <a:pt x="2501" y="4976"/>
                  <a:pt x="2546" y="4967"/>
                  <a:pt x="2587" y="4954"/>
                </a:cubicBezTo>
                <a:lnTo>
                  <a:pt x="2600" y="4949"/>
                </a:lnTo>
                <a:cubicBezTo>
                  <a:pt x="2654" y="4940"/>
                  <a:pt x="2704" y="4927"/>
                  <a:pt x="2749" y="4904"/>
                </a:cubicBezTo>
                <a:cubicBezTo>
                  <a:pt x="2798" y="4886"/>
                  <a:pt x="2843" y="4859"/>
                  <a:pt x="2884" y="4837"/>
                </a:cubicBezTo>
                <a:cubicBezTo>
                  <a:pt x="2924" y="4814"/>
                  <a:pt x="2960" y="4792"/>
                  <a:pt x="2992" y="4769"/>
                </a:cubicBezTo>
                <a:cubicBezTo>
                  <a:pt x="3005" y="4756"/>
                  <a:pt x="3019" y="4747"/>
                  <a:pt x="3032" y="4733"/>
                </a:cubicBezTo>
                <a:lnTo>
                  <a:pt x="3032" y="4733"/>
                </a:lnTo>
                <a:cubicBezTo>
                  <a:pt x="3019" y="4787"/>
                  <a:pt x="3014" y="4846"/>
                  <a:pt x="3005" y="4900"/>
                </a:cubicBezTo>
                <a:cubicBezTo>
                  <a:pt x="3001" y="4918"/>
                  <a:pt x="2996" y="4940"/>
                  <a:pt x="2996" y="4963"/>
                </a:cubicBezTo>
                <a:lnTo>
                  <a:pt x="2992" y="4981"/>
                </a:lnTo>
                <a:cubicBezTo>
                  <a:pt x="2983" y="5035"/>
                  <a:pt x="2974" y="5089"/>
                  <a:pt x="2965" y="5143"/>
                </a:cubicBezTo>
                <a:cubicBezTo>
                  <a:pt x="2965" y="5161"/>
                  <a:pt x="2965" y="5174"/>
                  <a:pt x="2960" y="5188"/>
                </a:cubicBezTo>
                <a:cubicBezTo>
                  <a:pt x="2956" y="5228"/>
                  <a:pt x="2947" y="5269"/>
                  <a:pt x="2942" y="5309"/>
                </a:cubicBezTo>
                <a:cubicBezTo>
                  <a:pt x="2929" y="5381"/>
                  <a:pt x="2915" y="5453"/>
                  <a:pt x="2911" y="5530"/>
                </a:cubicBezTo>
                <a:cubicBezTo>
                  <a:pt x="2897" y="5642"/>
                  <a:pt x="2893" y="5755"/>
                  <a:pt x="2884" y="5867"/>
                </a:cubicBezTo>
                <a:cubicBezTo>
                  <a:pt x="2879" y="5980"/>
                  <a:pt x="2879" y="6092"/>
                  <a:pt x="2879" y="6205"/>
                </a:cubicBezTo>
                <a:lnTo>
                  <a:pt x="2879" y="6245"/>
                </a:lnTo>
                <a:cubicBezTo>
                  <a:pt x="2879" y="6294"/>
                  <a:pt x="2879" y="6339"/>
                  <a:pt x="2884" y="6389"/>
                </a:cubicBezTo>
                <a:cubicBezTo>
                  <a:pt x="2888" y="6425"/>
                  <a:pt x="2893" y="6461"/>
                  <a:pt x="2902" y="6497"/>
                </a:cubicBezTo>
                <a:lnTo>
                  <a:pt x="2911" y="6551"/>
                </a:lnTo>
                <a:cubicBezTo>
                  <a:pt x="2920" y="6645"/>
                  <a:pt x="2929" y="6740"/>
                  <a:pt x="2938" y="6839"/>
                </a:cubicBezTo>
                <a:cubicBezTo>
                  <a:pt x="2951" y="6969"/>
                  <a:pt x="2960" y="7109"/>
                  <a:pt x="2983" y="7244"/>
                </a:cubicBezTo>
                <a:lnTo>
                  <a:pt x="2983" y="7266"/>
                </a:lnTo>
                <a:lnTo>
                  <a:pt x="2983" y="7280"/>
                </a:lnTo>
                <a:cubicBezTo>
                  <a:pt x="2992" y="7320"/>
                  <a:pt x="2996" y="7361"/>
                  <a:pt x="3010" y="7401"/>
                </a:cubicBezTo>
                <a:cubicBezTo>
                  <a:pt x="3014" y="7433"/>
                  <a:pt x="3028" y="7464"/>
                  <a:pt x="3037" y="7496"/>
                </a:cubicBezTo>
                <a:lnTo>
                  <a:pt x="3055" y="7541"/>
                </a:lnTo>
                <a:cubicBezTo>
                  <a:pt x="3073" y="7599"/>
                  <a:pt x="3095" y="7658"/>
                  <a:pt x="3127" y="7716"/>
                </a:cubicBezTo>
                <a:cubicBezTo>
                  <a:pt x="3140" y="7752"/>
                  <a:pt x="3163" y="7784"/>
                  <a:pt x="3185" y="7815"/>
                </a:cubicBezTo>
                <a:lnTo>
                  <a:pt x="3212" y="7855"/>
                </a:lnTo>
                <a:lnTo>
                  <a:pt x="3226" y="7878"/>
                </a:lnTo>
                <a:lnTo>
                  <a:pt x="3230" y="7891"/>
                </a:lnTo>
                <a:lnTo>
                  <a:pt x="3248" y="7918"/>
                </a:lnTo>
                <a:cubicBezTo>
                  <a:pt x="3257" y="7932"/>
                  <a:pt x="3271" y="7945"/>
                  <a:pt x="3280" y="7959"/>
                </a:cubicBezTo>
                <a:lnTo>
                  <a:pt x="3293" y="7981"/>
                </a:lnTo>
                <a:cubicBezTo>
                  <a:pt x="3325" y="8026"/>
                  <a:pt x="3352" y="8062"/>
                  <a:pt x="3379" y="8098"/>
                </a:cubicBezTo>
                <a:cubicBezTo>
                  <a:pt x="3397" y="8121"/>
                  <a:pt x="3410" y="8139"/>
                  <a:pt x="3428" y="8157"/>
                </a:cubicBezTo>
                <a:cubicBezTo>
                  <a:pt x="3437" y="8166"/>
                  <a:pt x="3451" y="8175"/>
                  <a:pt x="3464" y="8179"/>
                </a:cubicBezTo>
                <a:lnTo>
                  <a:pt x="3491" y="8179"/>
                </a:lnTo>
                <a:lnTo>
                  <a:pt x="3514" y="8220"/>
                </a:lnTo>
                <a:lnTo>
                  <a:pt x="3536" y="8247"/>
                </a:lnTo>
                <a:cubicBezTo>
                  <a:pt x="3585" y="8323"/>
                  <a:pt x="3639" y="8391"/>
                  <a:pt x="3698" y="8458"/>
                </a:cubicBezTo>
                <a:cubicBezTo>
                  <a:pt x="3752" y="8530"/>
                  <a:pt x="3815" y="8593"/>
                  <a:pt x="3878" y="8656"/>
                </a:cubicBezTo>
                <a:cubicBezTo>
                  <a:pt x="3896" y="8674"/>
                  <a:pt x="3918" y="8692"/>
                  <a:pt x="3936" y="8710"/>
                </a:cubicBezTo>
                <a:cubicBezTo>
                  <a:pt x="3954" y="8724"/>
                  <a:pt x="3968" y="8737"/>
                  <a:pt x="3986" y="8751"/>
                </a:cubicBezTo>
                <a:lnTo>
                  <a:pt x="4013" y="8773"/>
                </a:lnTo>
                <a:cubicBezTo>
                  <a:pt x="4035" y="8791"/>
                  <a:pt x="4058" y="8809"/>
                  <a:pt x="4085" y="8827"/>
                </a:cubicBezTo>
                <a:lnTo>
                  <a:pt x="4139" y="8868"/>
                </a:lnTo>
                <a:cubicBezTo>
                  <a:pt x="4166" y="8890"/>
                  <a:pt x="4193" y="8908"/>
                  <a:pt x="4220" y="8931"/>
                </a:cubicBezTo>
                <a:cubicBezTo>
                  <a:pt x="4260" y="8958"/>
                  <a:pt x="4310" y="8989"/>
                  <a:pt x="4368" y="9025"/>
                </a:cubicBezTo>
                <a:lnTo>
                  <a:pt x="4422" y="9057"/>
                </a:lnTo>
                <a:lnTo>
                  <a:pt x="4481" y="9088"/>
                </a:lnTo>
                <a:lnTo>
                  <a:pt x="4553" y="9133"/>
                </a:lnTo>
                <a:cubicBezTo>
                  <a:pt x="4566" y="9147"/>
                  <a:pt x="4584" y="9160"/>
                  <a:pt x="4598" y="9169"/>
                </a:cubicBezTo>
                <a:lnTo>
                  <a:pt x="4625" y="9187"/>
                </a:lnTo>
                <a:cubicBezTo>
                  <a:pt x="4638" y="9196"/>
                  <a:pt x="4652" y="9196"/>
                  <a:pt x="4665" y="9196"/>
                </a:cubicBezTo>
                <a:cubicBezTo>
                  <a:pt x="4667" y="9198"/>
                  <a:pt x="4671" y="9199"/>
                  <a:pt x="4674" y="9199"/>
                </a:cubicBezTo>
                <a:cubicBezTo>
                  <a:pt x="4678" y="9199"/>
                  <a:pt x="4681" y="9198"/>
                  <a:pt x="4683" y="9196"/>
                </a:cubicBezTo>
                <a:lnTo>
                  <a:pt x="4710" y="9219"/>
                </a:lnTo>
                <a:cubicBezTo>
                  <a:pt x="4755" y="9255"/>
                  <a:pt x="4800" y="9286"/>
                  <a:pt x="4850" y="9309"/>
                </a:cubicBezTo>
                <a:cubicBezTo>
                  <a:pt x="4890" y="9331"/>
                  <a:pt x="4935" y="9349"/>
                  <a:pt x="4976" y="9367"/>
                </a:cubicBezTo>
                <a:cubicBezTo>
                  <a:pt x="5003" y="9376"/>
                  <a:pt x="5030" y="9385"/>
                  <a:pt x="5052" y="9394"/>
                </a:cubicBezTo>
                <a:lnTo>
                  <a:pt x="5070" y="9399"/>
                </a:lnTo>
                <a:lnTo>
                  <a:pt x="5097" y="9408"/>
                </a:lnTo>
                <a:cubicBezTo>
                  <a:pt x="5115" y="9417"/>
                  <a:pt x="5137" y="9421"/>
                  <a:pt x="5160" y="9426"/>
                </a:cubicBezTo>
                <a:cubicBezTo>
                  <a:pt x="5191" y="9439"/>
                  <a:pt x="5227" y="9448"/>
                  <a:pt x="5259" y="9457"/>
                </a:cubicBezTo>
                <a:cubicBezTo>
                  <a:pt x="5277" y="9462"/>
                  <a:pt x="5290" y="9471"/>
                  <a:pt x="5308" y="9475"/>
                </a:cubicBezTo>
                <a:lnTo>
                  <a:pt x="5367" y="9493"/>
                </a:lnTo>
                <a:cubicBezTo>
                  <a:pt x="5394" y="9502"/>
                  <a:pt x="5421" y="9511"/>
                  <a:pt x="5452" y="9515"/>
                </a:cubicBezTo>
                <a:cubicBezTo>
                  <a:pt x="5479" y="9524"/>
                  <a:pt x="5524" y="9529"/>
                  <a:pt x="5560" y="9533"/>
                </a:cubicBezTo>
                <a:cubicBezTo>
                  <a:pt x="5596" y="9538"/>
                  <a:pt x="5632" y="9542"/>
                  <a:pt x="5668" y="9542"/>
                </a:cubicBezTo>
                <a:lnTo>
                  <a:pt x="5781" y="9542"/>
                </a:lnTo>
                <a:lnTo>
                  <a:pt x="5893" y="9565"/>
                </a:lnTo>
                <a:cubicBezTo>
                  <a:pt x="5920" y="9569"/>
                  <a:pt x="5952" y="9574"/>
                  <a:pt x="5979" y="9574"/>
                </a:cubicBezTo>
                <a:lnTo>
                  <a:pt x="6006" y="9578"/>
                </a:lnTo>
                <a:lnTo>
                  <a:pt x="6046" y="9583"/>
                </a:lnTo>
                <a:cubicBezTo>
                  <a:pt x="6078" y="9587"/>
                  <a:pt x="6105" y="9596"/>
                  <a:pt x="6136" y="9605"/>
                </a:cubicBezTo>
                <a:cubicBezTo>
                  <a:pt x="6159" y="9610"/>
                  <a:pt x="6177" y="9614"/>
                  <a:pt x="6199" y="9614"/>
                </a:cubicBezTo>
                <a:cubicBezTo>
                  <a:pt x="6205" y="9616"/>
                  <a:pt x="6210" y="9617"/>
                  <a:pt x="6215" y="9617"/>
                </a:cubicBezTo>
                <a:cubicBezTo>
                  <a:pt x="6271" y="9617"/>
                  <a:pt x="6293" y="9532"/>
                  <a:pt x="6235" y="9511"/>
                </a:cubicBezTo>
                <a:cubicBezTo>
                  <a:pt x="6217" y="9502"/>
                  <a:pt x="6195" y="9493"/>
                  <a:pt x="6177" y="9488"/>
                </a:cubicBezTo>
                <a:lnTo>
                  <a:pt x="6145" y="9479"/>
                </a:lnTo>
                <a:cubicBezTo>
                  <a:pt x="6123" y="9466"/>
                  <a:pt x="6100" y="9453"/>
                  <a:pt x="6082" y="9439"/>
                </a:cubicBezTo>
                <a:lnTo>
                  <a:pt x="6069" y="9430"/>
                </a:lnTo>
                <a:lnTo>
                  <a:pt x="6037" y="9408"/>
                </a:lnTo>
                <a:cubicBezTo>
                  <a:pt x="6019" y="9390"/>
                  <a:pt x="6001" y="9376"/>
                  <a:pt x="5983" y="9358"/>
                </a:cubicBezTo>
                <a:cubicBezTo>
                  <a:pt x="5965" y="9340"/>
                  <a:pt x="5943" y="9322"/>
                  <a:pt x="5925" y="9309"/>
                </a:cubicBezTo>
                <a:lnTo>
                  <a:pt x="5880" y="9268"/>
                </a:lnTo>
                <a:lnTo>
                  <a:pt x="5862" y="9250"/>
                </a:lnTo>
                <a:lnTo>
                  <a:pt x="5830" y="9223"/>
                </a:lnTo>
                <a:lnTo>
                  <a:pt x="5812" y="9210"/>
                </a:lnTo>
                <a:lnTo>
                  <a:pt x="5781" y="9178"/>
                </a:lnTo>
                <a:cubicBezTo>
                  <a:pt x="5731" y="9129"/>
                  <a:pt x="5686" y="9079"/>
                  <a:pt x="5646" y="9030"/>
                </a:cubicBezTo>
                <a:cubicBezTo>
                  <a:pt x="5619" y="8994"/>
                  <a:pt x="5592" y="8962"/>
                  <a:pt x="5565" y="8926"/>
                </a:cubicBezTo>
                <a:lnTo>
                  <a:pt x="5551" y="8913"/>
                </a:lnTo>
                <a:lnTo>
                  <a:pt x="5538" y="8899"/>
                </a:lnTo>
                <a:cubicBezTo>
                  <a:pt x="5511" y="8868"/>
                  <a:pt x="5488" y="8841"/>
                  <a:pt x="5461" y="8809"/>
                </a:cubicBezTo>
                <a:lnTo>
                  <a:pt x="5448" y="8787"/>
                </a:lnTo>
                <a:lnTo>
                  <a:pt x="5430" y="8769"/>
                </a:lnTo>
                <a:cubicBezTo>
                  <a:pt x="5398" y="8728"/>
                  <a:pt x="5367" y="8683"/>
                  <a:pt x="5340" y="8638"/>
                </a:cubicBezTo>
                <a:cubicBezTo>
                  <a:pt x="5308" y="8598"/>
                  <a:pt x="5281" y="8548"/>
                  <a:pt x="5259" y="8503"/>
                </a:cubicBezTo>
                <a:cubicBezTo>
                  <a:pt x="5259" y="8499"/>
                  <a:pt x="5259" y="8494"/>
                  <a:pt x="5254" y="8490"/>
                </a:cubicBezTo>
                <a:cubicBezTo>
                  <a:pt x="5250" y="8472"/>
                  <a:pt x="5236" y="8454"/>
                  <a:pt x="5223" y="8445"/>
                </a:cubicBezTo>
                <a:cubicBezTo>
                  <a:pt x="5209" y="8440"/>
                  <a:pt x="5200" y="8436"/>
                  <a:pt x="5187" y="8436"/>
                </a:cubicBezTo>
                <a:lnTo>
                  <a:pt x="5173" y="8431"/>
                </a:lnTo>
                <a:cubicBezTo>
                  <a:pt x="5160" y="8422"/>
                  <a:pt x="5146" y="8418"/>
                  <a:pt x="5133" y="8413"/>
                </a:cubicBezTo>
                <a:cubicBezTo>
                  <a:pt x="5124" y="8409"/>
                  <a:pt x="5115" y="8409"/>
                  <a:pt x="5106" y="8409"/>
                </a:cubicBezTo>
                <a:cubicBezTo>
                  <a:pt x="5075" y="8413"/>
                  <a:pt x="5043" y="8422"/>
                  <a:pt x="5016" y="8445"/>
                </a:cubicBezTo>
                <a:cubicBezTo>
                  <a:pt x="4989" y="8458"/>
                  <a:pt x="4967" y="8472"/>
                  <a:pt x="4944" y="8490"/>
                </a:cubicBezTo>
                <a:cubicBezTo>
                  <a:pt x="4917" y="8508"/>
                  <a:pt x="4886" y="8530"/>
                  <a:pt x="4859" y="8557"/>
                </a:cubicBezTo>
                <a:lnTo>
                  <a:pt x="4823" y="8589"/>
                </a:lnTo>
                <a:cubicBezTo>
                  <a:pt x="4805" y="8602"/>
                  <a:pt x="4782" y="8616"/>
                  <a:pt x="4760" y="8625"/>
                </a:cubicBezTo>
                <a:lnTo>
                  <a:pt x="4737" y="8634"/>
                </a:lnTo>
                <a:cubicBezTo>
                  <a:pt x="4710" y="8638"/>
                  <a:pt x="4688" y="8638"/>
                  <a:pt x="4661" y="8638"/>
                </a:cubicBezTo>
                <a:cubicBezTo>
                  <a:pt x="4643" y="8638"/>
                  <a:pt x="4620" y="8638"/>
                  <a:pt x="4607" y="8634"/>
                </a:cubicBezTo>
                <a:cubicBezTo>
                  <a:pt x="4580" y="8629"/>
                  <a:pt x="4553" y="8625"/>
                  <a:pt x="4530" y="8616"/>
                </a:cubicBezTo>
                <a:cubicBezTo>
                  <a:pt x="4512" y="8607"/>
                  <a:pt x="4494" y="8593"/>
                  <a:pt x="4476" y="8580"/>
                </a:cubicBezTo>
                <a:cubicBezTo>
                  <a:pt x="4470" y="8573"/>
                  <a:pt x="4458" y="8569"/>
                  <a:pt x="4447" y="8569"/>
                </a:cubicBezTo>
                <a:cubicBezTo>
                  <a:pt x="4443" y="8569"/>
                  <a:pt x="4439" y="8570"/>
                  <a:pt x="4436" y="8571"/>
                </a:cubicBezTo>
                <a:cubicBezTo>
                  <a:pt x="4413" y="8571"/>
                  <a:pt x="4386" y="8580"/>
                  <a:pt x="4368" y="8598"/>
                </a:cubicBezTo>
                <a:cubicBezTo>
                  <a:pt x="4364" y="8602"/>
                  <a:pt x="4355" y="8611"/>
                  <a:pt x="4350" y="8625"/>
                </a:cubicBezTo>
                <a:lnTo>
                  <a:pt x="4341" y="8620"/>
                </a:lnTo>
                <a:cubicBezTo>
                  <a:pt x="4287" y="8593"/>
                  <a:pt x="4238" y="8562"/>
                  <a:pt x="4188" y="8526"/>
                </a:cubicBezTo>
                <a:cubicBezTo>
                  <a:pt x="4134" y="8485"/>
                  <a:pt x="4085" y="8440"/>
                  <a:pt x="4035" y="8395"/>
                </a:cubicBezTo>
                <a:lnTo>
                  <a:pt x="3990" y="8355"/>
                </a:lnTo>
                <a:cubicBezTo>
                  <a:pt x="3963" y="8332"/>
                  <a:pt x="3941" y="8310"/>
                  <a:pt x="3914" y="8287"/>
                </a:cubicBezTo>
                <a:lnTo>
                  <a:pt x="3905" y="8274"/>
                </a:lnTo>
                <a:lnTo>
                  <a:pt x="3878" y="8247"/>
                </a:lnTo>
                <a:lnTo>
                  <a:pt x="3842" y="8215"/>
                </a:lnTo>
                <a:lnTo>
                  <a:pt x="3833" y="8202"/>
                </a:lnTo>
                <a:lnTo>
                  <a:pt x="3810" y="8184"/>
                </a:lnTo>
                <a:cubicBezTo>
                  <a:pt x="3788" y="8161"/>
                  <a:pt x="3765" y="8139"/>
                  <a:pt x="3747" y="8112"/>
                </a:cubicBezTo>
                <a:cubicBezTo>
                  <a:pt x="3716" y="8071"/>
                  <a:pt x="3684" y="8026"/>
                  <a:pt x="3662" y="7981"/>
                </a:cubicBezTo>
                <a:cubicBezTo>
                  <a:pt x="3621" y="7882"/>
                  <a:pt x="3594" y="7784"/>
                  <a:pt x="3581" y="7685"/>
                </a:cubicBezTo>
                <a:cubicBezTo>
                  <a:pt x="3576" y="7635"/>
                  <a:pt x="3572" y="7586"/>
                  <a:pt x="3576" y="7536"/>
                </a:cubicBezTo>
                <a:cubicBezTo>
                  <a:pt x="3576" y="7487"/>
                  <a:pt x="3576" y="7437"/>
                  <a:pt x="3581" y="7388"/>
                </a:cubicBezTo>
                <a:cubicBezTo>
                  <a:pt x="3594" y="7311"/>
                  <a:pt x="3617" y="7235"/>
                  <a:pt x="3644" y="7163"/>
                </a:cubicBezTo>
                <a:lnTo>
                  <a:pt x="3644" y="7163"/>
                </a:lnTo>
                <a:cubicBezTo>
                  <a:pt x="3639" y="7163"/>
                  <a:pt x="3635" y="7167"/>
                  <a:pt x="3635" y="7167"/>
                </a:cubicBezTo>
                <a:cubicBezTo>
                  <a:pt x="3662" y="7109"/>
                  <a:pt x="3693" y="7055"/>
                  <a:pt x="3729" y="7001"/>
                </a:cubicBezTo>
                <a:cubicBezTo>
                  <a:pt x="3756" y="6969"/>
                  <a:pt x="3783" y="6942"/>
                  <a:pt x="3810" y="6915"/>
                </a:cubicBezTo>
                <a:cubicBezTo>
                  <a:pt x="3828" y="6897"/>
                  <a:pt x="3846" y="6879"/>
                  <a:pt x="3869" y="6866"/>
                </a:cubicBezTo>
                <a:lnTo>
                  <a:pt x="3882" y="6857"/>
                </a:lnTo>
                <a:lnTo>
                  <a:pt x="3905" y="6834"/>
                </a:lnTo>
                <a:lnTo>
                  <a:pt x="3950" y="6798"/>
                </a:lnTo>
                <a:cubicBezTo>
                  <a:pt x="3986" y="6771"/>
                  <a:pt x="4031" y="6744"/>
                  <a:pt x="4071" y="6726"/>
                </a:cubicBezTo>
                <a:cubicBezTo>
                  <a:pt x="4121" y="6704"/>
                  <a:pt x="4170" y="6690"/>
                  <a:pt x="4220" y="6681"/>
                </a:cubicBezTo>
                <a:cubicBezTo>
                  <a:pt x="4256" y="6677"/>
                  <a:pt x="4296" y="6672"/>
                  <a:pt x="4332" y="6672"/>
                </a:cubicBezTo>
                <a:lnTo>
                  <a:pt x="4395" y="6672"/>
                </a:lnTo>
                <a:lnTo>
                  <a:pt x="4445" y="6677"/>
                </a:lnTo>
                <a:lnTo>
                  <a:pt x="4467" y="6681"/>
                </a:lnTo>
                <a:lnTo>
                  <a:pt x="4521" y="6686"/>
                </a:lnTo>
                <a:cubicBezTo>
                  <a:pt x="4530" y="6686"/>
                  <a:pt x="4539" y="6690"/>
                  <a:pt x="4548" y="6695"/>
                </a:cubicBezTo>
                <a:cubicBezTo>
                  <a:pt x="4557" y="6708"/>
                  <a:pt x="4571" y="6731"/>
                  <a:pt x="4575" y="6749"/>
                </a:cubicBezTo>
                <a:cubicBezTo>
                  <a:pt x="4589" y="6789"/>
                  <a:pt x="4616" y="6821"/>
                  <a:pt x="4647" y="6843"/>
                </a:cubicBezTo>
                <a:cubicBezTo>
                  <a:pt x="4661" y="6857"/>
                  <a:pt x="4679" y="6861"/>
                  <a:pt x="4697" y="6861"/>
                </a:cubicBezTo>
                <a:cubicBezTo>
                  <a:pt x="4728" y="6861"/>
                  <a:pt x="4751" y="6848"/>
                  <a:pt x="4773" y="6834"/>
                </a:cubicBezTo>
                <a:lnTo>
                  <a:pt x="4805" y="6839"/>
                </a:lnTo>
                <a:cubicBezTo>
                  <a:pt x="4814" y="6848"/>
                  <a:pt x="4823" y="6852"/>
                  <a:pt x="4836" y="6857"/>
                </a:cubicBezTo>
                <a:cubicBezTo>
                  <a:pt x="4868" y="6861"/>
                  <a:pt x="4895" y="6866"/>
                  <a:pt x="4922" y="6870"/>
                </a:cubicBezTo>
                <a:lnTo>
                  <a:pt x="5030" y="6870"/>
                </a:lnTo>
                <a:cubicBezTo>
                  <a:pt x="5106" y="6870"/>
                  <a:pt x="5182" y="6857"/>
                  <a:pt x="5254" y="6839"/>
                </a:cubicBezTo>
                <a:cubicBezTo>
                  <a:pt x="5286" y="6825"/>
                  <a:pt x="5317" y="6816"/>
                  <a:pt x="5349" y="6803"/>
                </a:cubicBezTo>
                <a:cubicBezTo>
                  <a:pt x="5376" y="6794"/>
                  <a:pt x="5398" y="6780"/>
                  <a:pt x="5425" y="6771"/>
                </a:cubicBezTo>
                <a:cubicBezTo>
                  <a:pt x="5466" y="6749"/>
                  <a:pt x="5506" y="6726"/>
                  <a:pt x="5542" y="6704"/>
                </a:cubicBezTo>
                <a:cubicBezTo>
                  <a:pt x="5574" y="6686"/>
                  <a:pt x="5601" y="6663"/>
                  <a:pt x="5623" y="6632"/>
                </a:cubicBezTo>
                <a:cubicBezTo>
                  <a:pt x="5632" y="6623"/>
                  <a:pt x="5637" y="6609"/>
                  <a:pt x="5641" y="6596"/>
                </a:cubicBezTo>
                <a:cubicBezTo>
                  <a:pt x="5695" y="6564"/>
                  <a:pt x="5749" y="6533"/>
                  <a:pt x="5803" y="6497"/>
                </a:cubicBezTo>
                <a:cubicBezTo>
                  <a:pt x="5884" y="6438"/>
                  <a:pt x="5961" y="6380"/>
                  <a:pt x="6033" y="6317"/>
                </a:cubicBezTo>
                <a:lnTo>
                  <a:pt x="6087" y="6276"/>
                </a:lnTo>
                <a:cubicBezTo>
                  <a:pt x="6114" y="6249"/>
                  <a:pt x="6141" y="6227"/>
                  <a:pt x="6168" y="6200"/>
                </a:cubicBezTo>
                <a:lnTo>
                  <a:pt x="6213" y="6164"/>
                </a:lnTo>
                <a:cubicBezTo>
                  <a:pt x="6253" y="6124"/>
                  <a:pt x="6294" y="6083"/>
                  <a:pt x="6339" y="6047"/>
                </a:cubicBezTo>
                <a:lnTo>
                  <a:pt x="6363" y="6018"/>
                </a:lnTo>
                <a:lnTo>
                  <a:pt x="6363" y="6018"/>
                </a:lnTo>
                <a:cubicBezTo>
                  <a:pt x="6438" y="5948"/>
                  <a:pt x="6512" y="5873"/>
                  <a:pt x="6604" y="5773"/>
                </a:cubicBezTo>
                <a:cubicBezTo>
                  <a:pt x="6672" y="5701"/>
                  <a:pt x="6739" y="5620"/>
                  <a:pt x="6811" y="5530"/>
                </a:cubicBezTo>
                <a:cubicBezTo>
                  <a:pt x="6860" y="5462"/>
                  <a:pt x="6910" y="5399"/>
                  <a:pt x="6959" y="5336"/>
                </a:cubicBezTo>
                <a:lnTo>
                  <a:pt x="7022" y="5255"/>
                </a:lnTo>
                <a:cubicBezTo>
                  <a:pt x="7045" y="5224"/>
                  <a:pt x="7072" y="5188"/>
                  <a:pt x="7094" y="5152"/>
                </a:cubicBezTo>
                <a:cubicBezTo>
                  <a:pt x="7135" y="5093"/>
                  <a:pt x="7180" y="5039"/>
                  <a:pt x="7225" y="4985"/>
                </a:cubicBezTo>
                <a:lnTo>
                  <a:pt x="7238" y="4972"/>
                </a:lnTo>
                <a:lnTo>
                  <a:pt x="7252" y="4958"/>
                </a:lnTo>
                <a:cubicBezTo>
                  <a:pt x="7261" y="4954"/>
                  <a:pt x="7270" y="4945"/>
                  <a:pt x="7279" y="4936"/>
                </a:cubicBezTo>
                <a:cubicBezTo>
                  <a:pt x="7292" y="4922"/>
                  <a:pt x="7297" y="4900"/>
                  <a:pt x="7283" y="4882"/>
                </a:cubicBezTo>
                <a:cubicBezTo>
                  <a:pt x="7279" y="4873"/>
                  <a:pt x="7265" y="4868"/>
                  <a:pt x="7252" y="4868"/>
                </a:cubicBezTo>
                <a:cubicBezTo>
                  <a:pt x="7247" y="4868"/>
                  <a:pt x="7238" y="4868"/>
                  <a:pt x="7234" y="4877"/>
                </a:cubicBezTo>
                <a:cubicBezTo>
                  <a:pt x="7180" y="4922"/>
                  <a:pt x="7126" y="4972"/>
                  <a:pt x="7081" y="5026"/>
                </a:cubicBezTo>
                <a:cubicBezTo>
                  <a:pt x="7049" y="5062"/>
                  <a:pt x="7018" y="5093"/>
                  <a:pt x="6991" y="5129"/>
                </a:cubicBezTo>
                <a:lnTo>
                  <a:pt x="6941" y="5179"/>
                </a:lnTo>
                <a:cubicBezTo>
                  <a:pt x="6901" y="5224"/>
                  <a:pt x="6856" y="5269"/>
                  <a:pt x="6815" y="5314"/>
                </a:cubicBezTo>
                <a:lnTo>
                  <a:pt x="6802" y="5327"/>
                </a:lnTo>
                <a:cubicBezTo>
                  <a:pt x="6779" y="5345"/>
                  <a:pt x="6761" y="5368"/>
                  <a:pt x="6743" y="5386"/>
                </a:cubicBezTo>
                <a:cubicBezTo>
                  <a:pt x="6721" y="5408"/>
                  <a:pt x="6694" y="5440"/>
                  <a:pt x="6667" y="5467"/>
                </a:cubicBezTo>
                <a:lnTo>
                  <a:pt x="6658" y="5476"/>
                </a:lnTo>
                <a:lnTo>
                  <a:pt x="6636" y="5494"/>
                </a:lnTo>
                <a:lnTo>
                  <a:pt x="6613" y="5516"/>
                </a:lnTo>
                <a:cubicBezTo>
                  <a:pt x="6559" y="5570"/>
                  <a:pt x="6496" y="5620"/>
                  <a:pt x="6438" y="5674"/>
                </a:cubicBezTo>
                <a:lnTo>
                  <a:pt x="6370" y="5728"/>
                </a:lnTo>
                <a:cubicBezTo>
                  <a:pt x="6325" y="5768"/>
                  <a:pt x="6280" y="5809"/>
                  <a:pt x="6235" y="5849"/>
                </a:cubicBezTo>
                <a:lnTo>
                  <a:pt x="6168" y="5903"/>
                </a:lnTo>
                <a:lnTo>
                  <a:pt x="6100" y="5962"/>
                </a:lnTo>
                <a:cubicBezTo>
                  <a:pt x="6060" y="5993"/>
                  <a:pt x="6019" y="6025"/>
                  <a:pt x="5979" y="6056"/>
                </a:cubicBezTo>
                <a:lnTo>
                  <a:pt x="5925" y="6101"/>
                </a:lnTo>
                <a:cubicBezTo>
                  <a:pt x="5898" y="6119"/>
                  <a:pt x="5875" y="6137"/>
                  <a:pt x="5853" y="6160"/>
                </a:cubicBezTo>
                <a:cubicBezTo>
                  <a:pt x="5767" y="6227"/>
                  <a:pt x="5677" y="6290"/>
                  <a:pt x="5583" y="6348"/>
                </a:cubicBezTo>
                <a:lnTo>
                  <a:pt x="5538" y="6375"/>
                </a:lnTo>
                <a:lnTo>
                  <a:pt x="5520" y="6384"/>
                </a:lnTo>
                <a:cubicBezTo>
                  <a:pt x="5394" y="6452"/>
                  <a:pt x="5254" y="6506"/>
                  <a:pt x="5115" y="6542"/>
                </a:cubicBezTo>
                <a:lnTo>
                  <a:pt x="5052" y="6555"/>
                </a:lnTo>
                <a:lnTo>
                  <a:pt x="5003" y="6564"/>
                </a:lnTo>
                <a:cubicBezTo>
                  <a:pt x="4962" y="6573"/>
                  <a:pt x="4922" y="6578"/>
                  <a:pt x="4881" y="6578"/>
                </a:cubicBezTo>
                <a:cubicBezTo>
                  <a:pt x="4854" y="6578"/>
                  <a:pt x="4827" y="6578"/>
                  <a:pt x="4805" y="6573"/>
                </a:cubicBezTo>
                <a:lnTo>
                  <a:pt x="4787" y="6573"/>
                </a:lnTo>
                <a:cubicBezTo>
                  <a:pt x="4787" y="6542"/>
                  <a:pt x="4791" y="6515"/>
                  <a:pt x="4791" y="6488"/>
                </a:cubicBezTo>
                <a:cubicBezTo>
                  <a:pt x="4800" y="6447"/>
                  <a:pt x="4809" y="6407"/>
                  <a:pt x="4823" y="6371"/>
                </a:cubicBezTo>
                <a:cubicBezTo>
                  <a:pt x="4841" y="6321"/>
                  <a:pt x="4859" y="6267"/>
                  <a:pt x="4881" y="6218"/>
                </a:cubicBezTo>
                <a:cubicBezTo>
                  <a:pt x="4913" y="6146"/>
                  <a:pt x="4949" y="6079"/>
                  <a:pt x="4994" y="6016"/>
                </a:cubicBezTo>
                <a:lnTo>
                  <a:pt x="5016" y="5975"/>
                </a:lnTo>
                <a:cubicBezTo>
                  <a:pt x="5034" y="5948"/>
                  <a:pt x="5052" y="5917"/>
                  <a:pt x="5070" y="5894"/>
                </a:cubicBezTo>
                <a:cubicBezTo>
                  <a:pt x="5088" y="5863"/>
                  <a:pt x="5111" y="5836"/>
                  <a:pt x="5129" y="5809"/>
                </a:cubicBezTo>
                <a:lnTo>
                  <a:pt x="5142" y="5791"/>
                </a:lnTo>
                <a:cubicBezTo>
                  <a:pt x="5173" y="5750"/>
                  <a:pt x="5205" y="5714"/>
                  <a:pt x="5241" y="5678"/>
                </a:cubicBezTo>
                <a:lnTo>
                  <a:pt x="5268" y="5647"/>
                </a:lnTo>
                <a:lnTo>
                  <a:pt x="5281" y="5629"/>
                </a:lnTo>
                <a:lnTo>
                  <a:pt x="5317" y="5584"/>
                </a:lnTo>
                <a:cubicBezTo>
                  <a:pt x="5385" y="5507"/>
                  <a:pt x="5448" y="5431"/>
                  <a:pt x="5515" y="5359"/>
                </a:cubicBezTo>
                <a:lnTo>
                  <a:pt x="5547" y="5318"/>
                </a:lnTo>
                <a:cubicBezTo>
                  <a:pt x="5614" y="5251"/>
                  <a:pt x="5673" y="5174"/>
                  <a:pt x="5727" y="5098"/>
                </a:cubicBezTo>
                <a:cubicBezTo>
                  <a:pt x="5758" y="5057"/>
                  <a:pt x="5785" y="5012"/>
                  <a:pt x="5808" y="4967"/>
                </a:cubicBezTo>
                <a:cubicBezTo>
                  <a:pt x="5839" y="4918"/>
                  <a:pt x="5862" y="4864"/>
                  <a:pt x="5884" y="4814"/>
                </a:cubicBezTo>
                <a:cubicBezTo>
                  <a:pt x="5907" y="4765"/>
                  <a:pt x="5929" y="4711"/>
                  <a:pt x="5947" y="4661"/>
                </a:cubicBezTo>
                <a:cubicBezTo>
                  <a:pt x="5970" y="4594"/>
                  <a:pt x="5983" y="4527"/>
                  <a:pt x="5992" y="4455"/>
                </a:cubicBezTo>
                <a:cubicBezTo>
                  <a:pt x="5997" y="4401"/>
                  <a:pt x="5997" y="4342"/>
                  <a:pt x="5992" y="4288"/>
                </a:cubicBezTo>
                <a:cubicBezTo>
                  <a:pt x="5983" y="4230"/>
                  <a:pt x="5974" y="4171"/>
                  <a:pt x="5961" y="4113"/>
                </a:cubicBezTo>
                <a:cubicBezTo>
                  <a:pt x="5943" y="4054"/>
                  <a:pt x="5925" y="3996"/>
                  <a:pt x="5898" y="3937"/>
                </a:cubicBezTo>
                <a:cubicBezTo>
                  <a:pt x="5871" y="3879"/>
                  <a:pt x="5830" y="3829"/>
                  <a:pt x="5785" y="3789"/>
                </a:cubicBezTo>
                <a:cubicBezTo>
                  <a:pt x="5736" y="3744"/>
                  <a:pt x="5677" y="3712"/>
                  <a:pt x="5614" y="3703"/>
                </a:cubicBezTo>
                <a:cubicBezTo>
                  <a:pt x="5587" y="3699"/>
                  <a:pt x="5565" y="3699"/>
                  <a:pt x="5538" y="3699"/>
                </a:cubicBezTo>
                <a:cubicBezTo>
                  <a:pt x="5493" y="3699"/>
                  <a:pt x="5443" y="3703"/>
                  <a:pt x="5398" y="3708"/>
                </a:cubicBezTo>
                <a:cubicBezTo>
                  <a:pt x="5358" y="3717"/>
                  <a:pt x="5322" y="3726"/>
                  <a:pt x="5281" y="3744"/>
                </a:cubicBezTo>
                <a:cubicBezTo>
                  <a:pt x="5236" y="3757"/>
                  <a:pt x="5191" y="3780"/>
                  <a:pt x="5146" y="3802"/>
                </a:cubicBezTo>
                <a:cubicBezTo>
                  <a:pt x="5129" y="3811"/>
                  <a:pt x="5106" y="3820"/>
                  <a:pt x="5088" y="3834"/>
                </a:cubicBezTo>
                <a:lnTo>
                  <a:pt x="5070" y="3843"/>
                </a:lnTo>
                <a:lnTo>
                  <a:pt x="5034" y="3865"/>
                </a:lnTo>
                <a:cubicBezTo>
                  <a:pt x="4994" y="3888"/>
                  <a:pt x="4958" y="3910"/>
                  <a:pt x="4922" y="3933"/>
                </a:cubicBezTo>
                <a:cubicBezTo>
                  <a:pt x="4854" y="3978"/>
                  <a:pt x="4787" y="4027"/>
                  <a:pt x="4724" y="4081"/>
                </a:cubicBezTo>
                <a:lnTo>
                  <a:pt x="4692" y="4104"/>
                </a:lnTo>
                <a:lnTo>
                  <a:pt x="4661" y="4131"/>
                </a:lnTo>
                <a:cubicBezTo>
                  <a:pt x="4638" y="4149"/>
                  <a:pt x="4611" y="4167"/>
                  <a:pt x="4589" y="4185"/>
                </a:cubicBezTo>
                <a:cubicBezTo>
                  <a:pt x="4557" y="4212"/>
                  <a:pt x="4526" y="4239"/>
                  <a:pt x="4494" y="4266"/>
                </a:cubicBezTo>
                <a:cubicBezTo>
                  <a:pt x="4431" y="4311"/>
                  <a:pt x="4359" y="4356"/>
                  <a:pt x="4287" y="4387"/>
                </a:cubicBezTo>
                <a:cubicBezTo>
                  <a:pt x="4247" y="4405"/>
                  <a:pt x="4202" y="4419"/>
                  <a:pt x="4157" y="4423"/>
                </a:cubicBezTo>
                <a:lnTo>
                  <a:pt x="4107" y="4423"/>
                </a:lnTo>
                <a:cubicBezTo>
                  <a:pt x="4089" y="4419"/>
                  <a:pt x="4071" y="4414"/>
                  <a:pt x="4053" y="4410"/>
                </a:cubicBezTo>
                <a:cubicBezTo>
                  <a:pt x="4040" y="4401"/>
                  <a:pt x="4031" y="4396"/>
                  <a:pt x="4017" y="4387"/>
                </a:cubicBezTo>
                <a:cubicBezTo>
                  <a:pt x="4004" y="4374"/>
                  <a:pt x="3995" y="4356"/>
                  <a:pt x="3986" y="4338"/>
                </a:cubicBezTo>
                <a:cubicBezTo>
                  <a:pt x="3977" y="4315"/>
                  <a:pt x="3972" y="4293"/>
                  <a:pt x="3968" y="4266"/>
                </a:cubicBezTo>
                <a:cubicBezTo>
                  <a:pt x="3963" y="4189"/>
                  <a:pt x="3968" y="4113"/>
                  <a:pt x="3981" y="4032"/>
                </a:cubicBezTo>
                <a:cubicBezTo>
                  <a:pt x="4004" y="3874"/>
                  <a:pt x="4049" y="3717"/>
                  <a:pt x="4112" y="3568"/>
                </a:cubicBezTo>
                <a:cubicBezTo>
                  <a:pt x="4161" y="3469"/>
                  <a:pt x="4211" y="3370"/>
                  <a:pt x="4274" y="3276"/>
                </a:cubicBezTo>
                <a:cubicBezTo>
                  <a:pt x="4328" y="3190"/>
                  <a:pt x="4386" y="3096"/>
                  <a:pt x="4454" y="3006"/>
                </a:cubicBezTo>
                <a:cubicBezTo>
                  <a:pt x="4476" y="2979"/>
                  <a:pt x="4499" y="2948"/>
                  <a:pt x="4521" y="2925"/>
                </a:cubicBezTo>
                <a:lnTo>
                  <a:pt x="4566" y="2867"/>
                </a:lnTo>
                <a:lnTo>
                  <a:pt x="4607" y="2817"/>
                </a:lnTo>
                <a:lnTo>
                  <a:pt x="4683" y="2727"/>
                </a:lnTo>
                <a:cubicBezTo>
                  <a:pt x="4719" y="2682"/>
                  <a:pt x="4760" y="2633"/>
                  <a:pt x="4800" y="2592"/>
                </a:cubicBezTo>
                <a:cubicBezTo>
                  <a:pt x="4827" y="2565"/>
                  <a:pt x="4850" y="2543"/>
                  <a:pt x="4877" y="2516"/>
                </a:cubicBezTo>
                <a:lnTo>
                  <a:pt x="4931" y="2462"/>
                </a:lnTo>
                <a:lnTo>
                  <a:pt x="4944" y="2448"/>
                </a:lnTo>
                <a:cubicBezTo>
                  <a:pt x="5030" y="2363"/>
                  <a:pt x="5111" y="2277"/>
                  <a:pt x="5196" y="2210"/>
                </a:cubicBezTo>
                <a:lnTo>
                  <a:pt x="5259" y="2156"/>
                </a:lnTo>
                <a:lnTo>
                  <a:pt x="5272" y="2142"/>
                </a:lnTo>
                <a:cubicBezTo>
                  <a:pt x="5299" y="2124"/>
                  <a:pt x="5322" y="2102"/>
                  <a:pt x="5349" y="2084"/>
                </a:cubicBezTo>
                <a:cubicBezTo>
                  <a:pt x="5394" y="2043"/>
                  <a:pt x="5439" y="2003"/>
                  <a:pt x="5484" y="1967"/>
                </a:cubicBezTo>
                <a:cubicBezTo>
                  <a:pt x="5533" y="1926"/>
                  <a:pt x="5565" y="1908"/>
                  <a:pt x="5605" y="1881"/>
                </a:cubicBezTo>
                <a:cubicBezTo>
                  <a:pt x="5646" y="1850"/>
                  <a:pt x="5677" y="1827"/>
                  <a:pt x="5713" y="1805"/>
                </a:cubicBezTo>
                <a:lnTo>
                  <a:pt x="5830" y="1719"/>
                </a:lnTo>
                <a:cubicBezTo>
                  <a:pt x="5857" y="1697"/>
                  <a:pt x="5889" y="1674"/>
                  <a:pt x="5920" y="1656"/>
                </a:cubicBezTo>
                <a:lnTo>
                  <a:pt x="5956" y="1634"/>
                </a:lnTo>
                <a:cubicBezTo>
                  <a:pt x="6028" y="1589"/>
                  <a:pt x="6114" y="1535"/>
                  <a:pt x="6204" y="1490"/>
                </a:cubicBezTo>
                <a:cubicBezTo>
                  <a:pt x="6276" y="1449"/>
                  <a:pt x="6357" y="1413"/>
                  <a:pt x="6451" y="1373"/>
                </a:cubicBezTo>
                <a:lnTo>
                  <a:pt x="6474" y="1364"/>
                </a:lnTo>
                <a:lnTo>
                  <a:pt x="6505" y="1351"/>
                </a:lnTo>
                <a:cubicBezTo>
                  <a:pt x="6550" y="1328"/>
                  <a:pt x="6595" y="1310"/>
                  <a:pt x="6645" y="1301"/>
                </a:cubicBezTo>
                <a:cubicBezTo>
                  <a:pt x="6658" y="1301"/>
                  <a:pt x="6676" y="1297"/>
                  <a:pt x="6694" y="1297"/>
                </a:cubicBezTo>
                <a:cubicBezTo>
                  <a:pt x="6735" y="1297"/>
                  <a:pt x="6757" y="1274"/>
                  <a:pt x="6757" y="1247"/>
                </a:cubicBezTo>
                <a:cubicBezTo>
                  <a:pt x="6757" y="1220"/>
                  <a:pt x="6735" y="1198"/>
                  <a:pt x="6708" y="1193"/>
                </a:cubicBezTo>
                <a:cubicBezTo>
                  <a:pt x="6658" y="1198"/>
                  <a:pt x="6609" y="1202"/>
                  <a:pt x="6559" y="1216"/>
                </a:cubicBezTo>
                <a:cubicBezTo>
                  <a:pt x="6528" y="1220"/>
                  <a:pt x="6496" y="1229"/>
                  <a:pt x="6465" y="1238"/>
                </a:cubicBezTo>
                <a:lnTo>
                  <a:pt x="6456" y="1243"/>
                </a:lnTo>
                <a:lnTo>
                  <a:pt x="6424" y="1252"/>
                </a:lnTo>
                <a:cubicBezTo>
                  <a:pt x="6366" y="1270"/>
                  <a:pt x="6312" y="1288"/>
                  <a:pt x="6258" y="1310"/>
                </a:cubicBezTo>
                <a:lnTo>
                  <a:pt x="6217" y="1328"/>
                </a:lnTo>
                <a:cubicBezTo>
                  <a:pt x="6172" y="1346"/>
                  <a:pt x="6123" y="1364"/>
                  <a:pt x="6078" y="1386"/>
                </a:cubicBezTo>
                <a:lnTo>
                  <a:pt x="6064" y="1391"/>
                </a:lnTo>
                <a:lnTo>
                  <a:pt x="6046" y="1400"/>
                </a:lnTo>
                <a:cubicBezTo>
                  <a:pt x="6038" y="1384"/>
                  <a:pt x="6024" y="1372"/>
                  <a:pt x="6008" y="1372"/>
                </a:cubicBezTo>
                <a:cubicBezTo>
                  <a:pt x="6006" y="1372"/>
                  <a:pt x="6004" y="1372"/>
                  <a:pt x="6001" y="1373"/>
                </a:cubicBezTo>
                <a:cubicBezTo>
                  <a:pt x="5997" y="1372"/>
                  <a:pt x="5994" y="1371"/>
                  <a:pt x="5991" y="1371"/>
                </a:cubicBezTo>
                <a:cubicBezTo>
                  <a:pt x="5983" y="1371"/>
                  <a:pt x="5977" y="1374"/>
                  <a:pt x="5974" y="1377"/>
                </a:cubicBezTo>
                <a:lnTo>
                  <a:pt x="5920" y="1404"/>
                </a:lnTo>
                <a:lnTo>
                  <a:pt x="5907" y="1413"/>
                </a:lnTo>
                <a:cubicBezTo>
                  <a:pt x="5880" y="1427"/>
                  <a:pt x="5853" y="1440"/>
                  <a:pt x="5830" y="1449"/>
                </a:cubicBezTo>
                <a:cubicBezTo>
                  <a:pt x="5803" y="1463"/>
                  <a:pt x="5781" y="1476"/>
                  <a:pt x="5754" y="1485"/>
                </a:cubicBezTo>
                <a:lnTo>
                  <a:pt x="5736" y="1499"/>
                </a:lnTo>
                <a:cubicBezTo>
                  <a:pt x="5713" y="1508"/>
                  <a:pt x="5695" y="1521"/>
                  <a:pt x="5673" y="1530"/>
                </a:cubicBezTo>
                <a:lnTo>
                  <a:pt x="5623" y="1557"/>
                </a:lnTo>
                <a:cubicBezTo>
                  <a:pt x="5587" y="1571"/>
                  <a:pt x="5556" y="1589"/>
                  <a:pt x="5524" y="1602"/>
                </a:cubicBezTo>
                <a:lnTo>
                  <a:pt x="5502" y="1616"/>
                </a:lnTo>
                <a:lnTo>
                  <a:pt x="5461" y="1638"/>
                </a:lnTo>
                <a:lnTo>
                  <a:pt x="5371" y="1688"/>
                </a:lnTo>
                <a:cubicBezTo>
                  <a:pt x="5331" y="1710"/>
                  <a:pt x="5290" y="1737"/>
                  <a:pt x="5250" y="1764"/>
                </a:cubicBezTo>
                <a:lnTo>
                  <a:pt x="5209" y="1787"/>
                </a:lnTo>
                <a:cubicBezTo>
                  <a:pt x="5191" y="1800"/>
                  <a:pt x="5169" y="1814"/>
                  <a:pt x="5146" y="1823"/>
                </a:cubicBezTo>
                <a:lnTo>
                  <a:pt x="5133" y="1832"/>
                </a:lnTo>
                <a:lnTo>
                  <a:pt x="5111" y="1850"/>
                </a:lnTo>
                <a:lnTo>
                  <a:pt x="5066" y="1877"/>
                </a:lnTo>
                <a:cubicBezTo>
                  <a:pt x="5021" y="1904"/>
                  <a:pt x="4985" y="1931"/>
                  <a:pt x="4944" y="1958"/>
                </a:cubicBezTo>
                <a:lnTo>
                  <a:pt x="4931" y="1967"/>
                </a:lnTo>
                <a:lnTo>
                  <a:pt x="4881" y="1998"/>
                </a:lnTo>
                <a:lnTo>
                  <a:pt x="4841" y="2030"/>
                </a:lnTo>
                <a:lnTo>
                  <a:pt x="4805" y="2057"/>
                </a:lnTo>
                <a:cubicBezTo>
                  <a:pt x="4782" y="2070"/>
                  <a:pt x="4760" y="2088"/>
                  <a:pt x="4742" y="2102"/>
                </a:cubicBezTo>
                <a:cubicBezTo>
                  <a:pt x="4746" y="2066"/>
                  <a:pt x="4760" y="2025"/>
                  <a:pt x="4769" y="1985"/>
                </a:cubicBezTo>
                <a:cubicBezTo>
                  <a:pt x="4787" y="1881"/>
                  <a:pt x="4782" y="1778"/>
                  <a:pt x="4760" y="1679"/>
                </a:cubicBezTo>
                <a:lnTo>
                  <a:pt x="4751" y="1611"/>
                </a:lnTo>
                <a:cubicBezTo>
                  <a:pt x="4733" y="1517"/>
                  <a:pt x="4719" y="1422"/>
                  <a:pt x="4692" y="1328"/>
                </a:cubicBezTo>
                <a:cubicBezTo>
                  <a:pt x="4679" y="1279"/>
                  <a:pt x="4670" y="1225"/>
                  <a:pt x="4652" y="1175"/>
                </a:cubicBezTo>
                <a:cubicBezTo>
                  <a:pt x="4634" y="1126"/>
                  <a:pt x="4616" y="1081"/>
                  <a:pt x="4589" y="1036"/>
                </a:cubicBezTo>
                <a:lnTo>
                  <a:pt x="4557" y="968"/>
                </a:lnTo>
                <a:cubicBezTo>
                  <a:pt x="4530" y="919"/>
                  <a:pt x="4503" y="869"/>
                  <a:pt x="4472" y="820"/>
                </a:cubicBezTo>
                <a:cubicBezTo>
                  <a:pt x="4458" y="802"/>
                  <a:pt x="4449" y="784"/>
                  <a:pt x="4436" y="761"/>
                </a:cubicBezTo>
                <a:cubicBezTo>
                  <a:pt x="4413" y="721"/>
                  <a:pt x="4386" y="680"/>
                  <a:pt x="4355" y="644"/>
                </a:cubicBezTo>
                <a:cubicBezTo>
                  <a:pt x="4341" y="626"/>
                  <a:pt x="4319" y="617"/>
                  <a:pt x="4296" y="613"/>
                </a:cubicBezTo>
                <a:lnTo>
                  <a:pt x="4278" y="613"/>
                </a:lnTo>
                <a:cubicBezTo>
                  <a:pt x="4274" y="586"/>
                  <a:pt x="4265" y="554"/>
                  <a:pt x="4256" y="523"/>
                </a:cubicBezTo>
                <a:lnTo>
                  <a:pt x="4251" y="509"/>
                </a:lnTo>
                <a:cubicBezTo>
                  <a:pt x="4242" y="469"/>
                  <a:pt x="4224" y="428"/>
                  <a:pt x="4197" y="397"/>
                </a:cubicBezTo>
                <a:cubicBezTo>
                  <a:pt x="4184" y="388"/>
                  <a:pt x="4175" y="383"/>
                  <a:pt x="4161" y="383"/>
                </a:cubicBezTo>
                <a:cubicBezTo>
                  <a:pt x="4112" y="383"/>
                  <a:pt x="4085" y="433"/>
                  <a:pt x="4112" y="473"/>
                </a:cubicBezTo>
                <a:cubicBezTo>
                  <a:pt x="4121" y="514"/>
                  <a:pt x="4130" y="550"/>
                  <a:pt x="4134" y="581"/>
                </a:cubicBezTo>
                <a:cubicBezTo>
                  <a:pt x="4139" y="617"/>
                  <a:pt x="4143" y="658"/>
                  <a:pt x="4143" y="694"/>
                </a:cubicBezTo>
                <a:lnTo>
                  <a:pt x="4143" y="716"/>
                </a:lnTo>
                <a:cubicBezTo>
                  <a:pt x="4148" y="824"/>
                  <a:pt x="4148" y="923"/>
                  <a:pt x="4143" y="1013"/>
                </a:cubicBezTo>
                <a:lnTo>
                  <a:pt x="4143" y="1076"/>
                </a:lnTo>
                <a:cubicBezTo>
                  <a:pt x="4139" y="1135"/>
                  <a:pt x="4134" y="1193"/>
                  <a:pt x="4121" y="1252"/>
                </a:cubicBezTo>
                <a:lnTo>
                  <a:pt x="4112" y="1319"/>
                </a:lnTo>
                <a:lnTo>
                  <a:pt x="4112" y="1333"/>
                </a:lnTo>
                <a:cubicBezTo>
                  <a:pt x="4103" y="1409"/>
                  <a:pt x="4089" y="1485"/>
                  <a:pt x="4071" y="1557"/>
                </a:cubicBezTo>
                <a:cubicBezTo>
                  <a:pt x="4071" y="1571"/>
                  <a:pt x="4062" y="1580"/>
                  <a:pt x="4058" y="1593"/>
                </a:cubicBezTo>
                <a:lnTo>
                  <a:pt x="4058" y="1598"/>
                </a:lnTo>
                <a:lnTo>
                  <a:pt x="4058" y="1607"/>
                </a:lnTo>
                <a:cubicBezTo>
                  <a:pt x="4031" y="1688"/>
                  <a:pt x="3999" y="1764"/>
                  <a:pt x="3968" y="1832"/>
                </a:cubicBezTo>
                <a:cubicBezTo>
                  <a:pt x="3927" y="1917"/>
                  <a:pt x="3887" y="1998"/>
                  <a:pt x="3842" y="2079"/>
                </a:cubicBezTo>
                <a:cubicBezTo>
                  <a:pt x="3819" y="2120"/>
                  <a:pt x="3788" y="2156"/>
                  <a:pt x="3756" y="2192"/>
                </a:cubicBezTo>
                <a:lnTo>
                  <a:pt x="3644" y="2304"/>
                </a:lnTo>
                <a:cubicBezTo>
                  <a:pt x="3585" y="2358"/>
                  <a:pt x="3523" y="2408"/>
                  <a:pt x="3460" y="2453"/>
                </a:cubicBezTo>
                <a:cubicBezTo>
                  <a:pt x="3424" y="2471"/>
                  <a:pt x="3383" y="2489"/>
                  <a:pt x="3347" y="2502"/>
                </a:cubicBezTo>
                <a:cubicBezTo>
                  <a:pt x="3307" y="2516"/>
                  <a:pt x="3275" y="2529"/>
                  <a:pt x="3239" y="2538"/>
                </a:cubicBezTo>
                <a:cubicBezTo>
                  <a:pt x="3185" y="2547"/>
                  <a:pt x="3127" y="2552"/>
                  <a:pt x="3073" y="2552"/>
                </a:cubicBezTo>
                <a:cubicBezTo>
                  <a:pt x="3050" y="2547"/>
                  <a:pt x="3032" y="2547"/>
                  <a:pt x="3010" y="2543"/>
                </a:cubicBezTo>
                <a:cubicBezTo>
                  <a:pt x="3005" y="2538"/>
                  <a:pt x="2996" y="2538"/>
                  <a:pt x="2992" y="2534"/>
                </a:cubicBezTo>
                <a:cubicBezTo>
                  <a:pt x="2978" y="2525"/>
                  <a:pt x="2965" y="2516"/>
                  <a:pt x="2956" y="2502"/>
                </a:cubicBezTo>
                <a:cubicBezTo>
                  <a:pt x="2938" y="2480"/>
                  <a:pt x="2920" y="2457"/>
                  <a:pt x="2902" y="2430"/>
                </a:cubicBezTo>
                <a:cubicBezTo>
                  <a:pt x="2884" y="2390"/>
                  <a:pt x="2870" y="2354"/>
                  <a:pt x="2857" y="2313"/>
                </a:cubicBezTo>
                <a:cubicBezTo>
                  <a:pt x="2848" y="2259"/>
                  <a:pt x="2839" y="2210"/>
                  <a:pt x="2834" y="2156"/>
                </a:cubicBezTo>
                <a:cubicBezTo>
                  <a:pt x="2825" y="2088"/>
                  <a:pt x="2821" y="2021"/>
                  <a:pt x="2816" y="1953"/>
                </a:cubicBezTo>
                <a:lnTo>
                  <a:pt x="2812" y="1899"/>
                </a:lnTo>
                <a:cubicBezTo>
                  <a:pt x="2803" y="1796"/>
                  <a:pt x="2794" y="1688"/>
                  <a:pt x="2776" y="1580"/>
                </a:cubicBezTo>
                <a:cubicBezTo>
                  <a:pt x="2767" y="1508"/>
                  <a:pt x="2749" y="1436"/>
                  <a:pt x="2722" y="1368"/>
                </a:cubicBezTo>
                <a:cubicBezTo>
                  <a:pt x="2690" y="1301"/>
                  <a:pt x="2645" y="1247"/>
                  <a:pt x="2587" y="1202"/>
                </a:cubicBezTo>
                <a:cubicBezTo>
                  <a:pt x="2555" y="1180"/>
                  <a:pt x="2524" y="1157"/>
                  <a:pt x="2492" y="1139"/>
                </a:cubicBezTo>
                <a:cubicBezTo>
                  <a:pt x="2479" y="1135"/>
                  <a:pt x="2470" y="1126"/>
                  <a:pt x="2456" y="1121"/>
                </a:cubicBezTo>
                <a:lnTo>
                  <a:pt x="2438" y="1112"/>
                </a:lnTo>
                <a:cubicBezTo>
                  <a:pt x="2416" y="1103"/>
                  <a:pt x="2393" y="1094"/>
                  <a:pt x="2366" y="1090"/>
                </a:cubicBezTo>
                <a:cubicBezTo>
                  <a:pt x="2339" y="1085"/>
                  <a:pt x="2317" y="1081"/>
                  <a:pt x="2290" y="1081"/>
                </a:cubicBezTo>
                <a:cubicBezTo>
                  <a:pt x="2267" y="1081"/>
                  <a:pt x="2249" y="1085"/>
                  <a:pt x="2231" y="1085"/>
                </a:cubicBezTo>
                <a:cubicBezTo>
                  <a:pt x="2195" y="1094"/>
                  <a:pt x="2159" y="1099"/>
                  <a:pt x="2123" y="1112"/>
                </a:cubicBezTo>
                <a:cubicBezTo>
                  <a:pt x="2060" y="1130"/>
                  <a:pt x="2006" y="1162"/>
                  <a:pt x="1952" y="1198"/>
                </a:cubicBezTo>
                <a:cubicBezTo>
                  <a:pt x="1908" y="1234"/>
                  <a:pt x="1858" y="1270"/>
                  <a:pt x="1818" y="1315"/>
                </a:cubicBezTo>
                <a:lnTo>
                  <a:pt x="1804" y="1328"/>
                </a:lnTo>
                <a:cubicBezTo>
                  <a:pt x="1714" y="1418"/>
                  <a:pt x="1642" y="1526"/>
                  <a:pt x="1588" y="1647"/>
                </a:cubicBezTo>
                <a:cubicBezTo>
                  <a:pt x="1561" y="1710"/>
                  <a:pt x="1543" y="1778"/>
                  <a:pt x="1534" y="1845"/>
                </a:cubicBezTo>
                <a:cubicBezTo>
                  <a:pt x="1521" y="1908"/>
                  <a:pt x="1507" y="1976"/>
                  <a:pt x="1498" y="2043"/>
                </a:cubicBezTo>
                <a:cubicBezTo>
                  <a:pt x="1480" y="2174"/>
                  <a:pt x="1471" y="2304"/>
                  <a:pt x="1480" y="2439"/>
                </a:cubicBezTo>
                <a:cubicBezTo>
                  <a:pt x="1485" y="2538"/>
                  <a:pt x="1489" y="2633"/>
                  <a:pt x="1498" y="2732"/>
                </a:cubicBezTo>
                <a:cubicBezTo>
                  <a:pt x="1503" y="2786"/>
                  <a:pt x="1507" y="2835"/>
                  <a:pt x="1507" y="2889"/>
                </a:cubicBezTo>
                <a:lnTo>
                  <a:pt x="1507" y="3001"/>
                </a:lnTo>
                <a:cubicBezTo>
                  <a:pt x="1503" y="3055"/>
                  <a:pt x="1498" y="3114"/>
                  <a:pt x="1480" y="3168"/>
                </a:cubicBezTo>
                <a:cubicBezTo>
                  <a:pt x="1467" y="3217"/>
                  <a:pt x="1449" y="3262"/>
                  <a:pt x="1422" y="3307"/>
                </a:cubicBezTo>
                <a:cubicBezTo>
                  <a:pt x="1408" y="3325"/>
                  <a:pt x="1395" y="3343"/>
                  <a:pt x="1381" y="3361"/>
                </a:cubicBezTo>
                <a:cubicBezTo>
                  <a:pt x="1368" y="3370"/>
                  <a:pt x="1354" y="3379"/>
                  <a:pt x="1345" y="3384"/>
                </a:cubicBezTo>
                <a:cubicBezTo>
                  <a:pt x="1332" y="3393"/>
                  <a:pt x="1318" y="3397"/>
                  <a:pt x="1305" y="3402"/>
                </a:cubicBezTo>
                <a:cubicBezTo>
                  <a:pt x="1282" y="3406"/>
                  <a:pt x="1255" y="3406"/>
                  <a:pt x="1233" y="3406"/>
                </a:cubicBezTo>
                <a:cubicBezTo>
                  <a:pt x="1215" y="3406"/>
                  <a:pt x="1192" y="3402"/>
                  <a:pt x="1174" y="3397"/>
                </a:cubicBezTo>
                <a:cubicBezTo>
                  <a:pt x="1143" y="3379"/>
                  <a:pt x="1116" y="3357"/>
                  <a:pt x="1089" y="3330"/>
                </a:cubicBezTo>
                <a:cubicBezTo>
                  <a:pt x="1057" y="3294"/>
                  <a:pt x="1030" y="3253"/>
                  <a:pt x="1003" y="3213"/>
                </a:cubicBezTo>
                <a:cubicBezTo>
                  <a:pt x="981" y="3168"/>
                  <a:pt x="958" y="3118"/>
                  <a:pt x="936" y="3073"/>
                </a:cubicBezTo>
                <a:cubicBezTo>
                  <a:pt x="913" y="3019"/>
                  <a:pt x="895" y="2966"/>
                  <a:pt x="882" y="2907"/>
                </a:cubicBezTo>
                <a:cubicBezTo>
                  <a:pt x="855" y="2790"/>
                  <a:pt x="841" y="2673"/>
                  <a:pt x="828" y="2552"/>
                </a:cubicBezTo>
                <a:cubicBezTo>
                  <a:pt x="819" y="2430"/>
                  <a:pt x="819" y="2309"/>
                  <a:pt x="819" y="2205"/>
                </a:cubicBezTo>
                <a:cubicBezTo>
                  <a:pt x="828" y="2070"/>
                  <a:pt x="841" y="1935"/>
                  <a:pt x="864" y="1800"/>
                </a:cubicBezTo>
                <a:cubicBezTo>
                  <a:pt x="886" y="1679"/>
                  <a:pt x="918" y="1548"/>
                  <a:pt x="963" y="1382"/>
                </a:cubicBezTo>
                <a:cubicBezTo>
                  <a:pt x="999" y="1270"/>
                  <a:pt x="1039" y="1162"/>
                  <a:pt x="1093" y="1054"/>
                </a:cubicBezTo>
                <a:cubicBezTo>
                  <a:pt x="1152" y="937"/>
                  <a:pt x="1206" y="838"/>
                  <a:pt x="1264" y="743"/>
                </a:cubicBezTo>
                <a:cubicBezTo>
                  <a:pt x="1323" y="653"/>
                  <a:pt x="1386" y="568"/>
                  <a:pt x="1462" y="464"/>
                </a:cubicBezTo>
                <a:lnTo>
                  <a:pt x="1480" y="442"/>
                </a:lnTo>
                <a:cubicBezTo>
                  <a:pt x="1543" y="356"/>
                  <a:pt x="1611" y="275"/>
                  <a:pt x="1683" y="199"/>
                </a:cubicBezTo>
                <a:cubicBezTo>
                  <a:pt x="1719" y="163"/>
                  <a:pt x="1764" y="131"/>
                  <a:pt x="1804" y="104"/>
                </a:cubicBezTo>
                <a:cubicBezTo>
                  <a:pt x="1818" y="95"/>
                  <a:pt x="1827" y="82"/>
                  <a:pt x="1827" y="68"/>
                </a:cubicBezTo>
                <a:cubicBezTo>
                  <a:pt x="1831" y="55"/>
                  <a:pt x="1827" y="37"/>
                  <a:pt x="1818" y="23"/>
                </a:cubicBezTo>
                <a:cubicBezTo>
                  <a:pt x="1809" y="10"/>
                  <a:pt x="1791" y="1"/>
                  <a:pt x="1773"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1" name="Google Shape;2176;p36">
            <a:extLst>
              <a:ext uri="{FF2B5EF4-FFF2-40B4-BE49-F238E27FC236}">
                <a16:creationId xmlns:a16="http://schemas.microsoft.com/office/drawing/2014/main" id="{CA40C482-F0C5-40A6-8A0F-A4A8D8F5362F}"/>
              </a:ext>
            </a:extLst>
          </p:cNvPr>
          <p:cNvSpPr/>
          <p:nvPr/>
        </p:nvSpPr>
        <p:spPr>
          <a:xfrm>
            <a:off x="16263834" y="6199535"/>
            <a:ext cx="12710" cy="9159"/>
          </a:xfrm>
          <a:custGeom>
            <a:avLst/>
            <a:gdLst/>
            <a:ahLst/>
            <a:cxnLst/>
            <a:rect l="l" t="t" r="r" b="b"/>
            <a:pathLst>
              <a:path w="68" h="49" extrusionOk="0">
                <a:moveTo>
                  <a:pt x="27" y="1"/>
                </a:moveTo>
                <a:cubicBezTo>
                  <a:pt x="15" y="1"/>
                  <a:pt x="1" y="17"/>
                  <a:pt x="5" y="33"/>
                </a:cubicBezTo>
                <a:cubicBezTo>
                  <a:pt x="5" y="44"/>
                  <a:pt x="9" y="48"/>
                  <a:pt x="14" y="48"/>
                </a:cubicBezTo>
                <a:cubicBezTo>
                  <a:pt x="32" y="48"/>
                  <a:pt x="68" y="1"/>
                  <a:pt x="35" y="1"/>
                </a:cubicBezTo>
                <a:cubicBezTo>
                  <a:pt x="34" y="1"/>
                  <a:pt x="33" y="1"/>
                  <a:pt x="32" y="2"/>
                </a:cubicBezTo>
                <a:cubicBezTo>
                  <a:pt x="30" y="1"/>
                  <a:pt x="29" y="1"/>
                  <a:pt x="27" y="1"/>
                </a:cubicBez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6" name="Google Shape;2181;p36">
            <a:extLst>
              <a:ext uri="{FF2B5EF4-FFF2-40B4-BE49-F238E27FC236}">
                <a16:creationId xmlns:a16="http://schemas.microsoft.com/office/drawing/2014/main" id="{3886F1AD-519B-4771-8543-4BE7F96B19F1}"/>
              </a:ext>
            </a:extLst>
          </p:cNvPr>
          <p:cNvSpPr/>
          <p:nvPr/>
        </p:nvSpPr>
        <p:spPr>
          <a:xfrm>
            <a:off x="16240282" y="7114341"/>
            <a:ext cx="102809" cy="131595"/>
          </a:xfrm>
          <a:custGeom>
            <a:avLst/>
            <a:gdLst/>
            <a:ahLst/>
            <a:cxnLst/>
            <a:rect l="l" t="t" r="r" b="b"/>
            <a:pathLst>
              <a:path w="550" h="704" extrusionOk="0">
                <a:moveTo>
                  <a:pt x="65" y="1"/>
                </a:moveTo>
                <a:cubicBezTo>
                  <a:pt x="46" y="1"/>
                  <a:pt x="27" y="13"/>
                  <a:pt x="27" y="38"/>
                </a:cubicBezTo>
                <a:lnTo>
                  <a:pt x="32" y="42"/>
                </a:lnTo>
                <a:lnTo>
                  <a:pt x="27" y="119"/>
                </a:lnTo>
                <a:lnTo>
                  <a:pt x="27" y="128"/>
                </a:lnTo>
                <a:cubicBezTo>
                  <a:pt x="27" y="146"/>
                  <a:pt x="23" y="168"/>
                  <a:pt x="23" y="186"/>
                </a:cubicBezTo>
                <a:cubicBezTo>
                  <a:pt x="18" y="227"/>
                  <a:pt x="14" y="272"/>
                  <a:pt x="9" y="312"/>
                </a:cubicBezTo>
                <a:cubicBezTo>
                  <a:pt x="5" y="402"/>
                  <a:pt x="0" y="492"/>
                  <a:pt x="0" y="578"/>
                </a:cubicBezTo>
                <a:cubicBezTo>
                  <a:pt x="0" y="596"/>
                  <a:pt x="9" y="614"/>
                  <a:pt x="23" y="623"/>
                </a:cubicBezTo>
                <a:cubicBezTo>
                  <a:pt x="32" y="645"/>
                  <a:pt x="54" y="663"/>
                  <a:pt x="77" y="663"/>
                </a:cubicBezTo>
                <a:lnTo>
                  <a:pt x="86" y="663"/>
                </a:lnTo>
                <a:cubicBezTo>
                  <a:pt x="95" y="668"/>
                  <a:pt x="104" y="672"/>
                  <a:pt x="113" y="677"/>
                </a:cubicBezTo>
                <a:lnTo>
                  <a:pt x="149" y="677"/>
                </a:lnTo>
                <a:cubicBezTo>
                  <a:pt x="162" y="686"/>
                  <a:pt x="176" y="695"/>
                  <a:pt x="189" y="699"/>
                </a:cubicBezTo>
                <a:cubicBezTo>
                  <a:pt x="197" y="701"/>
                  <a:pt x="205" y="702"/>
                  <a:pt x="213" y="702"/>
                </a:cubicBezTo>
                <a:cubicBezTo>
                  <a:pt x="225" y="702"/>
                  <a:pt x="237" y="700"/>
                  <a:pt x="248" y="695"/>
                </a:cubicBezTo>
                <a:lnTo>
                  <a:pt x="257" y="699"/>
                </a:lnTo>
                <a:cubicBezTo>
                  <a:pt x="267" y="702"/>
                  <a:pt x="277" y="704"/>
                  <a:pt x="287" y="704"/>
                </a:cubicBezTo>
                <a:cubicBezTo>
                  <a:pt x="321" y="704"/>
                  <a:pt x="352" y="687"/>
                  <a:pt x="369" y="659"/>
                </a:cubicBezTo>
                <a:lnTo>
                  <a:pt x="378" y="663"/>
                </a:lnTo>
                <a:cubicBezTo>
                  <a:pt x="395" y="672"/>
                  <a:pt x="413" y="677"/>
                  <a:pt x="431" y="677"/>
                </a:cubicBezTo>
                <a:cubicBezTo>
                  <a:pt x="467" y="677"/>
                  <a:pt x="501" y="660"/>
                  <a:pt x="522" y="627"/>
                </a:cubicBezTo>
                <a:cubicBezTo>
                  <a:pt x="540" y="587"/>
                  <a:pt x="549" y="546"/>
                  <a:pt x="545" y="506"/>
                </a:cubicBezTo>
                <a:lnTo>
                  <a:pt x="545" y="398"/>
                </a:lnTo>
                <a:cubicBezTo>
                  <a:pt x="545" y="362"/>
                  <a:pt x="545" y="317"/>
                  <a:pt x="540" y="276"/>
                </a:cubicBezTo>
                <a:lnTo>
                  <a:pt x="540" y="218"/>
                </a:lnTo>
                <a:lnTo>
                  <a:pt x="540" y="182"/>
                </a:lnTo>
                <a:cubicBezTo>
                  <a:pt x="540" y="155"/>
                  <a:pt x="536" y="128"/>
                  <a:pt x="522" y="101"/>
                </a:cubicBezTo>
                <a:cubicBezTo>
                  <a:pt x="513" y="78"/>
                  <a:pt x="491" y="65"/>
                  <a:pt x="464" y="56"/>
                </a:cubicBezTo>
                <a:cubicBezTo>
                  <a:pt x="455" y="54"/>
                  <a:pt x="446" y="53"/>
                  <a:pt x="437" y="53"/>
                </a:cubicBezTo>
                <a:cubicBezTo>
                  <a:pt x="428" y="53"/>
                  <a:pt x="419" y="54"/>
                  <a:pt x="410" y="56"/>
                </a:cubicBezTo>
                <a:lnTo>
                  <a:pt x="401" y="56"/>
                </a:lnTo>
                <a:cubicBezTo>
                  <a:pt x="396" y="51"/>
                  <a:pt x="387" y="47"/>
                  <a:pt x="378" y="47"/>
                </a:cubicBezTo>
                <a:cubicBezTo>
                  <a:pt x="369" y="45"/>
                  <a:pt x="359" y="44"/>
                  <a:pt x="349" y="44"/>
                </a:cubicBezTo>
                <a:cubicBezTo>
                  <a:pt x="339" y="44"/>
                  <a:pt x="329" y="45"/>
                  <a:pt x="320" y="47"/>
                </a:cubicBezTo>
                <a:lnTo>
                  <a:pt x="297" y="38"/>
                </a:lnTo>
                <a:cubicBezTo>
                  <a:pt x="290" y="36"/>
                  <a:pt x="284" y="35"/>
                  <a:pt x="276" y="35"/>
                </a:cubicBezTo>
                <a:cubicBezTo>
                  <a:pt x="269" y="35"/>
                  <a:pt x="261" y="36"/>
                  <a:pt x="252" y="38"/>
                </a:cubicBezTo>
                <a:cubicBezTo>
                  <a:pt x="239" y="42"/>
                  <a:pt x="221" y="51"/>
                  <a:pt x="212" y="65"/>
                </a:cubicBezTo>
                <a:cubicBezTo>
                  <a:pt x="198" y="65"/>
                  <a:pt x="185" y="65"/>
                  <a:pt x="171" y="69"/>
                </a:cubicBezTo>
                <a:cubicBezTo>
                  <a:pt x="167" y="65"/>
                  <a:pt x="158" y="60"/>
                  <a:pt x="153" y="56"/>
                </a:cubicBezTo>
                <a:cubicBezTo>
                  <a:pt x="135" y="56"/>
                  <a:pt x="117" y="56"/>
                  <a:pt x="104" y="69"/>
                </a:cubicBezTo>
                <a:lnTo>
                  <a:pt x="104" y="38"/>
                </a:lnTo>
                <a:cubicBezTo>
                  <a:pt x="104" y="13"/>
                  <a:pt x="85" y="1"/>
                  <a:pt x="65"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9" name="Google Shape;2184;p36">
            <a:extLst>
              <a:ext uri="{FF2B5EF4-FFF2-40B4-BE49-F238E27FC236}">
                <a16:creationId xmlns:a16="http://schemas.microsoft.com/office/drawing/2014/main" id="{F676D793-E37C-4C64-B1B8-F56AEC0A03E8}"/>
              </a:ext>
            </a:extLst>
          </p:cNvPr>
          <p:cNvSpPr/>
          <p:nvPr/>
        </p:nvSpPr>
        <p:spPr>
          <a:xfrm>
            <a:off x="16178036" y="7122192"/>
            <a:ext cx="17758" cy="113837"/>
          </a:xfrm>
          <a:custGeom>
            <a:avLst/>
            <a:gdLst/>
            <a:ahLst/>
            <a:cxnLst/>
            <a:rect l="l" t="t" r="r" b="b"/>
            <a:pathLst>
              <a:path w="95" h="609" extrusionOk="0">
                <a:moveTo>
                  <a:pt x="63" y="0"/>
                </a:moveTo>
                <a:cubicBezTo>
                  <a:pt x="45" y="0"/>
                  <a:pt x="32" y="14"/>
                  <a:pt x="32" y="32"/>
                </a:cubicBezTo>
                <a:lnTo>
                  <a:pt x="27" y="32"/>
                </a:lnTo>
                <a:cubicBezTo>
                  <a:pt x="23" y="122"/>
                  <a:pt x="23" y="216"/>
                  <a:pt x="14" y="306"/>
                </a:cubicBezTo>
                <a:cubicBezTo>
                  <a:pt x="9" y="351"/>
                  <a:pt x="9" y="396"/>
                  <a:pt x="5" y="441"/>
                </a:cubicBezTo>
                <a:cubicBezTo>
                  <a:pt x="5" y="459"/>
                  <a:pt x="5" y="482"/>
                  <a:pt x="0" y="500"/>
                </a:cubicBezTo>
                <a:cubicBezTo>
                  <a:pt x="0" y="522"/>
                  <a:pt x="0" y="540"/>
                  <a:pt x="0" y="563"/>
                </a:cubicBezTo>
                <a:cubicBezTo>
                  <a:pt x="0" y="576"/>
                  <a:pt x="5" y="585"/>
                  <a:pt x="14" y="594"/>
                </a:cubicBezTo>
                <a:cubicBezTo>
                  <a:pt x="21" y="602"/>
                  <a:pt x="32" y="609"/>
                  <a:pt x="42" y="609"/>
                </a:cubicBezTo>
                <a:cubicBezTo>
                  <a:pt x="45" y="609"/>
                  <a:pt x="47" y="609"/>
                  <a:pt x="50" y="608"/>
                </a:cubicBezTo>
                <a:cubicBezTo>
                  <a:pt x="52" y="608"/>
                  <a:pt x="54" y="608"/>
                  <a:pt x="56" y="608"/>
                </a:cubicBezTo>
                <a:cubicBezTo>
                  <a:pt x="76" y="608"/>
                  <a:pt x="95" y="587"/>
                  <a:pt x="95" y="563"/>
                </a:cubicBezTo>
                <a:cubicBezTo>
                  <a:pt x="90" y="522"/>
                  <a:pt x="90" y="482"/>
                  <a:pt x="90" y="441"/>
                </a:cubicBezTo>
                <a:cubicBezTo>
                  <a:pt x="86" y="401"/>
                  <a:pt x="90" y="351"/>
                  <a:pt x="90" y="306"/>
                </a:cubicBezTo>
                <a:cubicBezTo>
                  <a:pt x="90" y="216"/>
                  <a:pt x="90" y="122"/>
                  <a:pt x="95" y="32"/>
                </a:cubicBezTo>
                <a:cubicBezTo>
                  <a:pt x="95" y="14"/>
                  <a:pt x="81" y="0"/>
                  <a:pt x="63" y="0"/>
                </a:cubicBez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7" name="Google Shape;2192;p36">
            <a:extLst>
              <a:ext uri="{FF2B5EF4-FFF2-40B4-BE49-F238E27FC236}">
                <a16:creationId xmlns:a16="http://schemas.microsoft.com/office/drawing/2014/main" id="{A5E994C5-12FB-4667-A121-2BCB0DF1730C}"/>
              </a:ext>
            </a:extLst>
          </p:cNvPr>
          <p:cNvSpPr/>
          <p:nvPr/>
        </p:nvSpPr>
        <p:spPr>
          <a:xfrm>
            <a:off x="15452397" y="6122335"/>
            <a:ext cx="80004" cy="68975"/>
          </a:xfrm>
          <a:custGeom>
            <a:avLst/>
            <a:gdLst/>
            <a:ahLst/>
            <a:cxnLst/>
            <a:rect l="l" t="t" r="r" b="b"/>
            <a:pathLst>
              <a:path w="428" h="369" extrusionOk="0">
                <a:moveTo>
                  <a:pt x="72" y="1"/>
                </a:moveTo>
                <a:cubicBezTo>
                  <a:pt x="50" y="1"/>
                  <a:pt x="27" y="14"/>
                  <a:pt x="18" y="32"/>
                </a:cubicBezTo>
                <a:lnTo>
                  <a:pt x="18" y="37"/>
                </a:lnTo>
                <a:cubicBezTo>
                  <a:pt x="0" y="64"/>
                  <a:pt x="9" y="104"/>
                  <a:pt x="41" y="122"/>
                </a:cubicBezTo>
                <a:cubicBezTo>
                  <a:pt x="59" y="131"/>
                  <a:pt x="77" y="140"/>
                  <a:pt x="95" y="154"/>
                </a:cubicBezTo>
                <a:cubicBezTo>
                  <a:pt x="117" y="163"/>
                  <a:pt x="131" y="176"/>
                  <a:pt x="148" y="185"/>
                </a:cubicBezTo>
                <a:cubicBezTo>
                  <a:pt x="180" y="212"/>
                  <a:pt x="207" y="235"/>
                  <a:pt x="234" y="262"/>
                </a:cubicBezTo>
                <a:cubicBezTo>
                  <a:pt x="261" y="289"/>
                  <a:pt x="283" y="320"/>
                  <a:pt x="310" y="352"/>
                </a:cubicBezTo>
                <a:cubicBezTo>
                  <a:pt x="321" y="362"/>
                  <a:pt x="337" y="368"/>
                  <a:pt x="354" y="368"/>
                </a:cubicBezTo>
                <a:cubicBezTo>
                  <a:pt x="365" y="368"/>
                  <a:pt x="376" y="366"/>
                  <a:pt x="387" y="361"/>
                </a:cubicBezTo>
                <a:cubicBezTo>
                  <a:pt x="418" y="343"/>
                  <a:pt x="427" y="302"/>
                  <a:pt x="409" y="275"/>
                </a:cubicBezTo>
                <a:cubicBezTo>
                  <a:pt x="378" y="217"/>
                  <a:pt x="337" y="167"/>
                  <a:pt x="283" y="131"/>
                </a:cubicBezTo>
                <a:cubicBezTo>
                  <a:pt x="256" y="109"/>
                  <a:pt x="229" y="86"/>
                  <a:pt x="198" y="68"/>
                </a:cubicBezTo>
                <a:cubicBezTo>
                  <a:pt x="171" y="46"/>
                  <a:pt x="135" y="28"/>
                  <a:pt x="104" y="10"/>
                </a:cubicBezTo>
                <a:cubicBezTo>
                  <a:pt x="95" y="5"/>
                  <a:pt x="86" y="1"/>
                  <a:pt x="72"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8" name="Google Shape;2193;p36">
            <a:extLst>
              <a:ext uri="{FF2B5EF4-FFF2-40B4-BE49-F238E27FC236}">
                <a16:creationId xmlns:a16="http://schemas.microsoft.com/office/drawing/2014/main" id="{74809F69-FEC7-4E54-ABAB-1E8B7B0433D3}"/>
              </a:ext>
            </a:extLst>
          </p:cNvPr>
          <p:cNvSpPr/>
          <p:nvPr/>
        </p:nvSpPr>
        <p:spPr>
          <a:xfrm>
            <a:off x="15476697" y="6131681"/>
            <a:ext cx="67479" cy="57573"/>
          </a:xfrm>
          <a:custGeom>
            <a:avLst/>
            <a:gdLst/>
            <a:ahLst/>
            <a:cxnLst/>
            <a:rect l="l" t="t" r="r" b="b"/>
            <a:pathLst>
              <a:path w="361" h="308" extrusionOk="0">
                <a:moveTo>
                  <a:pt x="50" y="0"/>
                </a:moveTo>
                <a:cubicBezTo>
                  <a:pt x="32" y="0"/>
                  <a:pt x="18" y="5"/>
                  <a:pt x="14" y="18"/>
                </a:cubicBezTo>
                <a:cubicBezTo>
                  <a:pt x="1" y="36"/>
                  <a:pt x="10" y="63"/>
                  <a:pt x="27" y="77"/>
                </a:cubicBezTo>
                <a:cubicBezTo>
                  <a:pt x="63" y="90"/>
                  <a:pt x="95" y="108"/>
                  <a:pt x="126" y="131"/>
                </a:cubicBezTo>
                <a:cubicBezTo>
                  <a:pt x="158" y="153"/>
                  <a:pt x="185" y="185"/>
                  <a:pt x="207" y="212"/>
                </a:cubicBezTo>
                <a:cubicBezTo>
                  <a:pt x="221" y="230"/>
                  <a:pt x="230" y="248"/>
                  <a:pt x="243" y="261"/>
                </a:cubicBezTo>
                <a:cubicBezTo>
                  <a:pt x="257" y="279"/>
                  <a:pt x="261" y="284"/>
                  <a:pt x="270" y="293"/>
                </a:cubicBezTo>
                <a:cubicBezTo>
                  <a:pt x="278" y="303"/>
                  <a:pt x="291" y="307"/>
                  <a:pt x="304" y="307"/>
                </a:cubicBezTo>
                <a:cubicBezTo>
                  <a:pt x="312" y="307"/>
                  <a:pt x="321" y="305"/>
                  <a:pt x="329" y="302"/>
                </a:cubicBezTo>
                <a:cubicBezTo>
                  <a:pt x="351" y="288"/>
                  <a:pt x="360" y="257"/>
                  <a:pt x="347" y="234"/>
                </a:cubicBezTo>
                <a:cubicBezTo>
                  <a:pt x="315" y="189"/>
                  <a:pt x="279" y="144"/>
                  <a:pt x="239" y="108"/>
                </a:cubicBezTo>
                <a:cubicBezTo>
                  <a:pt x="216" y="86"/>
                  <a:pt x="189" y="68"/>
                  <a:pt x="162" y="50"/>
                </a:cubicBezTo>
                <a:cubicBezTo>
                  <a:pt x="131" y="32"/>
                  <a:pt x="99" y="18"/>
                  <a:pt x="72" y="5"/>
                </a:cubicBezTo>
                <a:cubicBezTo>
                  <a:pt x="63" y="0"/>
                  <a:pt x="54" y="0"/>
                  <a:pt x="50"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9" name="Google Shape;2194;p36">
            <a:extLst>
              <a:ext uri="{FF2B5EF4-FFF2-40B4-BE49-F238E27FC236}">
                <a16:creationId xmlns:a16="http://schemas.microsoft.com/office/drawing/2014/main" id="{5BC4C05E-D595-4AF6-B2E5-8F4A751215D8}"/>
              </a:ext>
            </a:extLst>
          </p:cNvPr>
          <p:cNvSpPr/>
          <p:nvPr/>
        </p:nvSpPr>
        <p:spPr>
          <a:xfrm>
            <a:off x="15508661" y="6138411"/>
            <a:ext cx="37759" cy="45049"/>
          </a:xfrm>
          <a:custGeom>
            <a:avLst/>
            <a:gdLst/>
            <a:ahLst/>
            <a:cxnLst/>
            <a:rect l="l" t="t" r="r" b="b"/>
            <a:pathLst>
              <a:path w="202" h="241" extrusionOk="0">
                <a:moveTo>
                  <a:pt x="50" y="113"/>
                </a:moveTo>
                <a:cubicBezTo>
                  <a:pt x="50" y="116"/>
                  <a:pt x="50" y="117"/>
                  <a:pt x="52" y="117"/>
                </a:cubicBezTo>
                <a:lnTo>
                  <a:pt x="52" y="117"/>
                </a:lnTo>
                <a:cubicBezTo>
                  <a:pt x="51" y="116"/>
                  <a:pt x="51" y="114"/>
                  <a:pt x="50" y="113"/>
                </a:cubicBezTo>
                <a:close/>
                <a:moveTo>
                  <a:pt x="41" y="0"/>
                </a:moveTo>
                <a:cubicBezTo>
                  <a:pt x="27" y="0"/>
                  <a:pt x="18" y="5"/>
                  <a:pt x="9" y="14"/>
                </a:cubicBezTo>
                <a:cubicBezTo>
                  <a:pt x="5" y="18"/>
                  <a:pt x="0" y="32"/>
                  <a:pt x="0" y="41"/>
                </a:cubicBezTo>
                <a:cubicBezTo>
                  <a:pt x="0" y="50"/>
                  <a:pt x="5" y="59"/>
                  <a:pt x="9" y="68"/>
                </a:cubicBezTo>
                <a:cubicBezTo>
                  <a:pt x="23" y="86"/>
                  <a:pt x="41" y="99"/>
                  <a:pt x="54" y="117"/>
                </a:cubicBezTo>
                <a:cubicBezTo>
                  <a:pt x="54" y="117"/>
                  <a:pt x="53" y="117"/>
                  <a:pt x="52" y="117"/>
                </a:cubicBezTo>
                <a:lnTo>
                  <a:pt x="52" y="117"/>
                </a:lnTo>
                <a:cubicBezTo>
                  <a:pt x="61" y="134"/>
                  <a:pt x="74" y="150"/>
                  <a:pt x="86" y="167"/>
                </a:cubicBezTo>
                <a:cubicBezTo>
                  <a:pt x="99" y="185"/>
                  <a:pt x="117" y="203"/>
                  <a:pt x="126" y="225"/>
                </a:cubicBezTo>
                <a:cubicBezTo>
                  <a:pt x="135" y="236"/>
                  <a:pt x="146" y="241"/>
                  <a:pt x="156" y="241"/>
                </a:cubicBezTo>
                <a:cubicBezTo>
                  <a:pt x="180" y="241"/>
                  <a:pt x="202" y="217"/>
                  <a:pt x="189" y="189"/>
                </a:cubicBezTo>
                <a:cubicBezTo>
                  <a:pt x="153" y="126"/>
                  <a:pt x="113" y="68"/>
                  <a:pt x="63" y="14"/>
                </a:cubicBezTo>
                <a:cubicBezTo>
                  <a:pt x="59" y="5"/>
                  <a:pt x="50" y="0"/>
                  <a:pt x="41"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0" name="Google Shape;2195;p36">
            <a:extLst>
              <a:ext uri="{FF2B5EF4-FFF2-40B4-BE49-F238E27FC236}">
                <a16:creationId xmlns:a16="http://schemas.microsoft.com/office/drawing/2014/main" id="{9671FA94-3334-4385-B48B-6CF6C0876744}"/>
              </a:ext>
            </a:extLst>
          </p:cNvPr>
          <p:cNvSpPr/>
          <p:nvPr/>
        </p:nvSpPr>
        <p:spPr>
          <a:xfrm>
            <a:off x="15367347" y="7122192"/>
            <a:ext cx="115332" cy="83368"/>
          </a:xfrm>
          <a:custGeom>
            <a:avLst/>
            <a:gdLst/>
            <a:ahLst/>
            <a:cxnLst/>
            <a:rect l="l" t="t" r="r" b="b"/>
            <a:pathLst>
              <a:path w="617" h="446" extrusionOk="0">
                <a:moveTo>
                  <a:pt x="460" y="0"/>
                </a:moveTo>
                <a:cubicBezTo>
                  <a:pt x="446" y="0"/>
                  <a:pt x="433" y="5"/>
                  <a:pt x="419" y="9"/>
                </a:cubicBezTo>
                <a:lnTo>
                  <a:pt x="419" y="14"/>
                </a:lnTo>
                <a:cubicBezTo>
                  <a:pt x="410" y="18"/>
                  <a:pt x="401" y="27"/>
                  <a:pt x="397" y="36"/>
                </a:cubicBezTo>
                <a:cubicBezTo>
                  <a:pt x="388" y="36"/>
                  <a:pt x="374" y="41"/>
                  <a:pt x="370" y="45"/>
                </a:cubicBezTo>
                <a:cubicBezTo>
                  <a:pt x="361" y="36"/>
                  <a:pt x="352" y="32"/>
                  <a:pt x="338" y="27"/>
                </a:cubicBezTo>
                <a:cubicBezTo>
                  <a:pt x="334" y="25"/>
                  <a:pt x="328" y="24"/>
                  <a:pt x="322" y="24"/>
                </a:cubicBezTo>
                <a:cubicBezTo>
                  <a:pt x="316" y="24"/>
                  <a:pt x="309" y="25"/>
                  <a:pt x="302" y="27"/>
                </a:cubicBezTo>
                <a:lnTo>
                  <a:pt x="275" y="27"/>
                </a:lnTo>
                <a:cubicBezTo>
                  <a:pt x="257" y="32"/>
                  <a:pt x="244" y="45"/>
                  <a:pt x="235" y="63"/>
                </a:cubicBezTo>
                <a:cubicBezTo>
                  <a:pt x="226" y="77"/>
                  <a:pt x="217" y="95"/>
                  <a:pt x="208" y="113"/>
                </a:cubicBezTo>
                <a:cubicBezTo>
                  <a:pt x="194" y="135"/>
                  <a:pt x="181" y="158"/>
                  <a:pt x="163" y="180"/>
                </a:cubicBezTo>
                <a:cubicBezTo>
                  <a:pt x="140" y="207"/>
                  <a:pt x="118" y="234"/>
                  <a:pt x="95" y="257"/>
                </a:cubicBezTo>
                <a:cubicBezTo>
                  <a:pt x="82" y="270"/>
                  <a:pt x="68" y="279"/>
                  <a:pt x="59" y="293"/>
                </a:cubicBezTo>
                <a:cubicBezTo>
                  <a:pt x="37" y="306"/>
                  <a:pt x="19" y="324"/>
                  <a:pt x="14" y="347"/>
                </a:cubicBezTo>
                <a:cubicBezTo>
                  <a:pt x="1" y="387"/>
                  <a:pt x="23" y="428"/>
                  <a:pt x="64" y="441"/>
                </a:cubicBezTo>
                <a:cubicBezTo>
                  <a:pt x="82" y="446"/>
                  <a:pt x="100" y="446"/>
                  <a:pt x="118" y="446"/>
                </a:cubicBezTo>
                <a:lnTo>
                  <a:pt x="244" y="446"/>
                </a:lnTo>
                <a:cubicBezTo>
                  <a:pt x="311" y="446"/>
                  <a:pt x="374" y="446"/>
                  <a:pt x="442" y="441"/>
                </a:cubicBezTo>
                <a:cubicBezTo>
                  <a:pt x="473" y="441"/>
                  <a:pt x="505" y="437"/>
                  <a:pt x="536" y="432"/>
                </a:cubicBezTo>
                <a:cubicBezTo>
                  <a:pt x="563" y="428"/>
                  <a:pt x="586" y="414"/>
                  <a:pt x="599" y="387"/>
                </a:cubicBezTo>
                <a:cubicBezTo>
                  <a:pt x="608" y="369"/>
                  <a:pt x="612" y="347"/>
                  <a:pt x="617" y="329"/>
                </a:cubicBezTo>
                <a:cubicBezTo>
                  <a:pt x="617" y="284"/>
                  <a:pt x="617" y="243"/>
                  <a:pt x="608" y="203"/>
                </a:cubicBezTo>
                <a:cubicBezTo>
                  <a:pt x="599" y="149"/>
                  <a:pt x="590" y="99"/>
                  <a:pt x="572" y="45"/>
                </a:cubicBezTo>
                <a:cubicBezTo>
                  <a:pt x="568" y="21"/>
                  <a:pt x="542" y="4"/>
                  <a:pt x="514" y="4"/>
                </a:cubicBezTo>
                <a:cubicBezTo>
                  <a:pt x="511" y="4"/>
                  <a:pt x="508" y="5"/>
                  <a:pt x="505" y="5"/>
                </a:cubicBezTo>
                <a:lnTo>
                  <a:pt x="500" y="5"/>
                </a:lnTo>
                <a:cubicBezTo>
                  <a:pt x="491" y="5"/>
                  <a:pt x="487" y="0"/>
                  <a:pt x="478"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1" name="Google Shape;2196;p36">
            <a:extLst>
              <a:ext uri="{FF2B5EF4-FFF2-40B4-BE49-F238E27FC236}">
                <a16:creationId xmlns:a16="http://schemas.microsoft.com/office/drawing/2014/main" id="{9E11C155-4084-4791-9A35-C06E61918AA5}"/>
              </a:ext>
            </a:extLst>
          </p:cNvPr>
          <p:cNvSpPr/>
          <p:nvPr/>
        </p:nvSpPr>
        <p:spPr>
          <a:xfrm>
            <a:off x="15438565" y="7162567"/>
            <a:ext cx="170288" cy="84303"/>
          </a:xfrm>
          <a:custGeom>
            <a:avLst/>
            <a:gdLst/>
            <a:ahLst/>
            <a:cxnLst/>
            <a:rect l="l" t="t" r="r" b="b"/>
            <a:pathLst>
              <a:path w="911" h="451" extrusionOk="0">
                <a:moveTo>
                  <a:pt x="308" y="0"/>
                </a:moveTo>
                <a:cubicBezTo>
                  <a:pt x="265" y="0"/>
                  <a:pt x="219" y="6"/>
                  <a:pt x="174" y="6"/>
                </a:cubicBezTo>
                <a:cubicBezTo>
                  <a:pt x="163" y="6"/>
                  <a:pt x="152" y="6"/>
                  <a:pt x="142" y="5"/>
                </a:cubicBezTo>
                <a:cubicBezTo>
                  <a:pt x="139" y="5"/>
                  <a:pt x="136" y="5"/>
                  <a:pt x="133" y="5"/>
                </a:cubicBezTo>
                <a:cubicBezTo>
                  <a:pt x="2" y="5"/>
                  <a:pt x="0" y="203"/>
                  <a:pt x="129" y="203"/>
                </a:cubicBezTo>
                <a:cubicBezTo>
                  <a:pt x="133" y="203"/>
                  <a:pt x="137" y="203"/>
                  <a:pt x="142" y="203"/>
                </a:cubicBezTo>
                <a:cubicBezTo>
                  <a:pt x="182" y="203"/>
                  <a:pt x="222" y="207"/>
                  <a:pt x="263" y="212"/>
                </a:cubicBezTo>
                <a:cubicBezTo>
                  <a:pt x="425" y="221"/>
                  <a:pt x="582" y="284"/>
                  <a:pt x="704" y="392"/>
                </a:cubicBezTo>
                <a:lnTo>
                  <a:pt x="726" y="410"/>
                </a:lnTo>
                <a:cubicBezTo>
                  <a:pt x="749" y="432"/>
                  <a:pt x="776" y="446"/>
                  <a:pt x="807" y="450"/>
                </a:cubicBezTo>
                <a:cubicBezTo>
                  <a:pt x="811" y="451"/>
                  <a:pt x="814" y="451"/>
                  <a:pt x="817" y="451"/>
                </a:cubicBezTo>
                <a:cubicBezTo>
                  <a:pt x="858" y="451"/>
                  <a:pt x="894" y="425"/>
                  <a:pt x="906" y="387"/>
                </a:cubicBezTo>
                <a:cubicBezTo>
                  <a:pt x="911" y="365"/>
                  <a:pt x="911" y="338"/>
                  <a:pt x="906" y="315"/>
                </a:cubicBezTo>
                <a:cubicBezTo>
                  <a:pt x="897" y="302"/>
                  <a:pt x="893" y="288"/>
                  <a:pt x="884" y="275"/>
                </a:cubicBezTo>
                <a:cubicBezTo>
                  <a:pt x="870" y="252"/>
                  <a:pt x="857" y="234"/>
                  <a:pt x="839" y="212"/>
                </a:cubicBezTo>
                <a:cubicBezTo>
                  <a:pt x="812" y="176"/>
                  <a:pt x="776" y="144"/>
                  <a:pt x="735" y="122"/>
                </a:cubicBezTo>
                <a:lnTo>
                  <a:pt x="735" y="122"/>
                </a:lnTo>
                <a:lnTo>
                  <a:pt x="749" y="126"/>
                </a:lnTo>
                <a:cubicBezTo>
                  <a:pt x="731" y="113"/>
                  <a:pt x="713" y="104"/>
                  <a:pt x="695" y="90"/>
                </a:cubicBezTo>
                <a:cubicBezTo>
                  <a:pt x="681" y="81"/>
                  <a:pt x="663" y="72"/>
                  <a:pt x="645" y="63"/>
                </a:cubicBezTo>
                <a:cubicBezTo>
                  <a:pt x="600" y="41"/>
                  <a:pt x="551" y="23"/>
                  <a:pt x="497" y="14"/>
                </a:cubicBezTo>
                <a:cubicBezTo>
                  <a:pt x="443" y="5"/>
                  <a:pt x="384" y="0"/>
                  <a:pt x="330"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8" name="Google Shape;2203;p36">
            <a:extLst>
              <a:ext uri="{FF2B5EF4-FFF2-40B4-BE49-F238E27FC236}">
                <a16:creationId xmlns:a16="http://schemas.microsoft.com/office/drawing/2014/main" id="{AF9C31EE-AF32-41E5-B805-780170D1A6F0}"/>
              </a:ext>
            </a:extLst>
          </p:cNvPr>
          <p:cNvSpPr/>
          <p:nvPr/>
        </p:nvSpPr>
        <p:spPr>
          <a:xfrm>
            <a:off x="15844190" y="6347765"/>
            <a:ext cx="20374" cy="231412"/>
          </a:xfrm>
          <a:custGeom>
            <a:avLst/>
            <a:gdLst/>
            <a:ahLst/>
            <a:cxnLst/>
            <a:rect l="l" t="t" r="r" b="b"/>
            <a:pathLst>
              <a:path w="109" h="1238" extrusionOk="0">
                <a:moveTo>
                  <a:pt x="68" y="0"/>
                </a:moveTo>
                <a:cubicBezTo>
                  <a:pt x="50" y="0"/>
                  <a:pt x="36" y="14"/>
                  <a:pt x="36" y="32"/>
                </a:cubicBezTo>
                <a:lnTo>
                  <a:pt x="36" y="230"/>
                </a:lnTo>
                <a:lnTo>
                  <a:pt x="36" y="284"/>
                </a:lnTo>
                <a:cubicBezTo>
                  <a:pt x="36" y="302"/>
                  <a:pt x="32" y="329"/>
                  <a:pt x="32" y="351"/>
                </a:cubicBezTo>
                <a:cubicBezTo>
                  <a:pt x="32" y="401"/>
                  <a:pt x="27" y="455"/>
                  <a:pt x="18" y="504"/>
                </a:cubicBezTo>
                <a:cubicBezTo>
                  <a:pt x="14" y="558"/>
                  <a:pt x="9" y="594"/>
                  <a:pt x="5" y="639"/>
                </a:cubicBezTo>
                <a:cubicBezTo>
                  <a:pt x="5" y="689"/>
                  <a:pt x="5" y="738"/>
                  <a:pt x="0" y="788"/>
                </a:cubicBezTo>
                <a:cubicBezTo>
                  <a:pt x="0" y="837"/>
                  <a:pt x="0" y="886"/>
                  <a:pt x="0" y="936"/>
                </a:cubicBezTo>
                <a:cubicBezTo>
                  <a:pt x="0" y="976"/>
                  <a:pt x="5" y="1017"/>
                  <a:pt x="5" y="1057"/>
                </a:cubicBezTo>
                <a:cubicBezTo>
                  <a:pt x="5" y="1098"/>
                  <a:pt x="9" y="1152"/>
                  <a:pt x="9" y="1197"/>
                </a:cubicBezTo>
                <a:cubicBezTo>
                  <a:pt x="14" y="1219"/>
                  <a:pt x="32" y="1237"/>
                  <a:pt x="54" y="1237"/>
                </a:cubicBezTo>
                <a:cubicBezTo>
                  <a:pt x="77" y="1237"/>
                  <a:pt x="95" y="1219"/>
                  <a:pt x="95" y="1197"/>
                </a:cubicBezTo>
                <a:cubicBezTo>
                  <a:pt x="95" y="1152"/>
                  <a:pt x="99" y="1107"/>
                  <a:pt x="99" y="1062"/>
                </a:cubicBezTo>
                <a:cubicBezTo>
                  <a:pt x="99" y="1017"/>
                  <a:pt x="99" y="981"/>
                  <a:pt x="104" y="940"/>
                </a:cubicBezTo>
                <a:cubicBezTo>
                  <a:pt x="108" y="842"/>
                  <a:pt x="104" y="738"/>
                  <a:pt x="99" y="639"/>
                </a:cubicBezTo>
                <a:lnTo>
                  <a:pt x="99" y="509"/>
                </a:lnTo>
                <a:lnTo>
                  <a:pt x="99" y="356"/>
                </a:lnTo>
                <a:lnTo>
                  <a:pt x="99" y="288"/>
                </a:lnTo>
                <a:lnTo>
                  <a:pt x="99" y="239"/>
                </a:lnTo>
                <a:lnTo>
                  <a:pt x="99" y="32"/>
                </a:lnTo>
                <a:cubicBezTo>
                  <a:pt x="99" y="14"/>
                  <a:pt x="86" y="0"/>
                  <a:pt x="68"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9" name="Google Shape;2204;p36">
            <a:extLst>
              <a:ext uri="{FF2B5EF4-FFF2-40B4-BE49-F238E27FC236}">
                <a16:creationId xmlns:a16="http://schemas.microsoft.com/office/drawing/2014/main" id="{4B9D5EEF-4B90-4526-9BF9-14255B310A44}"/>
              </a:ext>
            </a:extLst>
          </p:cNvPr>
          <p:cNvSpPr/>
          <p:nvPr/>
        </p:nvSpPr>
        <p:spPr>
          <a:xfrm>
            <a:off x="15818582" y="6496557"/>
            <a:ext cx="12710" cy="102809"/>
          </a:xfrm>
          <a:custGeom>
            <a:avLst/>
            <a:gdLst/>
            <a:ahLst/>
            <a:cxnLst/>
            <a:rect l="l" t="t" r="r" b="b"/>
            <a:pathLst>
              <a:path w="68" h="550" extrusionOk="0">
                <a:moveTo>
                  <a:pt x="34" y="1"/>
                </a:moveTo>
                <a:cubicBezTo>
                  <a:pt x="17" y="1"/>
                  <a:pt x="0" y="10"/>
                  <a:pt x="2" y="28"/>
                </a:cubicBezTo>
                <a:lnTo>
                  <a:pt x="2" y="32"/>
                </a:lnTo>
                <a:lnTo>
                  <a:pt x="2" y="284"/>
                </a:lnTo>
                <a:lnTo>
                  <a:pt x="2" y="464"/>
                </a:lnTo>
                <a:lnTo>
                  <a:pt x="2" y="518"/>
                </a:lnTo>
                <a:cubicBezTo>
                  <a:pt x="2" y="527"/>
                  <a:pt x="7" y="536"/>
                  <a:pt x="11" y="540"/>
                </a:cubicBezTo>
                <a:cubicBezTo>
                  <a:pt x="16" y="545"/>
                  <a:pt x="25" y="549"/>
                  <a:pt x="34" y="549"/>
                </a:cubicBezTo>
                <a:cubicBezTo>
                  <a:pt x="52" y="549"/>
                  <a:pt x="65" y="536"/>
                  <a:pt x="65" y="518"/>
                </a:cubicBezTo>
                <a:lnTo>
                  <a:pt x="65" y="464"/>
                </a:lnTo>
                <a:lnTo>
                  <a:pt x="65" y="279"/>
                </a:lnTo>
                <a:lnTo>
                  <a:pt x="65" y="28"/>
                </a:lnTo>
                <a:cubicBezTo>
                  <a:pt x="68" y="10"/>
                  <a:pt x="51" y="1"/>
                  <a:pt x="34"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0" name="Google Shape;2205;p36">
            <a:extLst>
              <a:ext uri="{FF2B5EF4-FFF2-40B4-BE49-F238E27FC236}">
                <a16:creationId xmlns:a16="http://schemas.microsoft.com/office/drawing/2014/main" id="{1EEC2180-045D-46FA-8EC4-035DE03CA2E2}"/>
              </a:ext>
            </a:extLst>
          </p:cNvPr>
          <p:cNvSpPr/>
          <p:nvPr/>
        </p:nvSpPr>
        <p:spPr>
          <a:xfrm>
            <a:off x="15557449" y="6333373"/>
            <a:ext cx="13645" cy="100378"/>
          </a:xfrm>
          <a:custGeom>
            <a:avLst/>
            <a:gdLst/>
            <a:ahLst/>
            <a:cxnLst/>
            <a:rect l="l" t="t" r="r" b="b"/>
            <a:pathLst>
              <a:path w="73" h="537" extrusionOk="0">
                <a:moveTo>
                  <a:pt x="32" y="1"/>
                </a:moveTo>
                <a:cubicBezTo>
                  <a:pt x="18" y="1"/>
                  <a:pt x="0" y="14"/>
                  <a:pt x="5" y="32"/>
                </a:cubicBezTo>
                <a:cubicBezTo>
                  <a:pt x="9" y="109"/>
                  <a:pt x="9" y="181"/>
                  <a:pt x="9" y="257"/>
                </a:cubicBezTo>
                <a:lnTo>
                  <a:pt x="9" y="379"/>
                </a:lnTo>
                <a:cubicBezTo>
                  <a:pt x="9" y="401"/>
                  <a:pt x="9" y="419"/>
                  <a:pt x="9" y="437"/>
                </a:cubicBezTo>
                <a:lnTo>
                  <a:pt x="9" y="509"/>
                </a:lnTo>
                <a:cubicBezTo>
                  <a:pt x="14" y="523"/>
                  <a:pt x="27" y="536"/>
                  <a:pt x="41" y="536"/>
                </a:cubicBezTo>
                <a:cubicBezTo>
                  <a:pt x="59" y="536"/>
                  <a:pt x="72" y="523"/>
                  <a:pt x="72" y="509"/>
                </a:cubicBezTo>
                <a:cubicBezTo>
                  <a:pt x="72" y="464"/>
                  <a:pt x="72" y="424"/>
                  <a:pt x="68" y="383"/>
                </a:cubicBezTo>
                <a:cubicBezTo>
                  <a:pt x="63" y="343"/>
                  <a:pt x="68" y="302"/>
                  <a:pt x="68" y="257"/>
                </a:cubicBezTo>
                <a:cubicBezTo>
                  <a:pt x="68" y="185"/>
                  <a:pt x="68" y="109"/>
                  <a:pt x="63" y="32"/>
                </a:cubicBezTo>
                <a:cubicBezTo>
                  <a:pt x="63" y="14"/>
                  <a:pt x="50" y="1"/>
                  <a:pt x="32"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1" name="Google Shape;2206;p36">
            <a:extLst>
              <a:ext uri="{FF2B5EF4-FFF2-40B4-BE49-F238E27FC236}">
                <a16:creationId xmlns:a16="http://schemas.microsoft.com/office/drawing/2014/main" id="{E28F7AED-9FC6-4AB0-AE32-3A556B91B05E}"/>
              </a:ext>
            </a:extLst>
          </p:cNvPr>
          <p:cNvSpPr/>
          <p:nvPr/>
        </p:nvSpPr>
        <p:spPr>
          <a:xfrm>
            <a:off x="15535579" y="6387207"/>
            <a:ext cx="11963" cy="56638"/>
          </a:xfrm>
          <a:custGeom>
            <a:avLst/>
            <a:gdLst/>
            <a:ahLst/>
            <a:cxnLst/>
            <a:rect l="l" t="t" r="r" b="b"/>
            <a:pathLst>
              <a:path w="64" h="303" extrusionOk="0">
                <a:moveTo>
                  <a:pt x="32" y="1"/>
                </a:moveTo>
                <a:cubicBezTo>
                  <a:pt x="17" y="1"/>
                  <a:pt x="3" y="10"/>
                  <a:pt x="0" y="28"/>
                </a:cubicBezTo>
                <a:lnTo>
                  <a:pt x="0" y="199"/>
                </a:lnTo>
                <a:lnTo>
                  <a:pt x="0" y="271"/>
                </a:lnTo>
                <a:cubicBezTo>
                  <a:pt x="0" y="284"/>
                  <a:pt x="14" y="302"/>
                  <a:pt x="32" y="302"/>
                </a:cubicBezTo>
                <a:cubicBezTo>
                  <a:pt x="50" y="302"/>
                  <a:pt x="63" y="284"/>
                  <a:pt x="63" y="271"/>
                </a:cubicBezTo>
                <a:lnTo>
                  <a:pt x="63" y="208"/>
                </a:lnTo>
                <a:lnTo>
                  <a:pt x="63" y="28"/>
                </a:lnTo>
                <a:cubicBezTo>
                  <a:pt x="61" y="10"/>
                  <a:pt x="47" y="1"/>
                  <a:pt x="32"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2" name="Google Shape;2207;p36">
            <a:extLst>
              <a:ext uri="{FF2B5EF4-FFF2-40B4-BE49-F238E27FC236}">
                <a16:creationId xmlns:a16="http://schemas.microsoft.com/office/drawing/2014/main" id="{4F4112EF-7E50-42CC-946D-6EA5676D11F3}"/>
              </a:ext>
            </a:extLst>
          </p:cNvPr>
          <p:cNvSpPr/>
          <p:nvPr/>
        </p:nvSpPr>
        <p:spPr>
          <a:xfrm>
            <a:off x="16173737" y="6358046"/>
            <a:ext cx="12897" cy="218515"/>
          </a:xfrm>
          <a:custGeom>
            <a:avLst/>
            <a:gdLst/>
            <a:ahLst/>
            <a:cxnLst/>
            <a:rect l="l" t="t" r="r" b="b"/>
            <a:pathLst>
              <a:path w="69" h="1169" extrusionOk="0">
                <a:moveTo>
                  <a:pt x="32" y="0"/>
                </a:moveTo>
                <a:cubicBezTo>
                  <a:pt x="17" y="0"/>
                  <a:pt x="1" y="10"/>
                  <a:pt x="1" y="31"/>
                </a:cubicBezTo>
                <a:lnTo>
                  <a:pt x="1" y="598"/>
                </a:lnTo>
                <a:lnTo>
                  <a:pt x="1" y="849"/>
                </a:lnTo>
                <a:lnTo>
                  <a:pt x="1" y="980"/>
                </a:lnTo>
                <a:lnTo>
                  <a:pt x="1" y="1056"/>
                </a:lnTo>
                <a:lnTo>
                  <a:pt x="1" y="1092"/>
                </a:lnTo>
                <a:lnTo>
                  <a:pt x="1" y="1137"/>
                </a:lnTo>
                <a:cubicBezTo>
                  <a:pt x="1" y="1155"/>
                  <a:pt x="14" y="1169"/>
                  <a:pt x="32" y="1169"/>
                </a:cubicBezTo>
                <a:cubicBezTo>
                  <a:pt x="46" y="1169"/>
                  <a:pt x="59" y="1155"/>
                  <a:pt x="59" y="1137"/>
                </a:cubicBezTo>
                <a:cubicBezTo>
                  <a:pt x="59" y="1115"/>
                  <a:pt x="59" y="1088"/>
                  <a:pt x="64" y="1061"/>
                </a:cubicBezTo>
                <a:cubicBezTo>
                  <a:pt x="68" y="1038"/>
                  <a:pt x="64" y="1011"/>
                  <a:pt x="64" y="989"/>
                </a:cubicBezTo>
                <a:lnTo>
                  <a:pt x="64" y="854"/>
                </a:lnTo>
                <a:lnTo>
                  <a:pt x="64" y="598"/>
                </a:lnTo>
                <a:lnTo>
                  <a:pt x="64" y="31"/>
                </a:lnTo>
                <a:cubicBezTo>
                  <a:pt x="64" y="10"/>
                  <a:pt x="48" y="0"/>
                  <a:pt x="32"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3" name="Google Shape;2208;p36">
            <a:extLst>
              <a:ext uri="{FF2B5EF4-FFF2-40B4-BE49-F238E27FC236}">
                <a16:creationId xmlns:a16="http://schemas.microsoft.com/office/drawing/2014/main" id="{E38743A6-6775-4DE1-80AE-8A08D39DF3A3}"/>
              </a:ext>
            </a:extLst>
          </p:cNvPr>
          <p:cNvSpPr/>
          <p:nvPr/>
        </p:nvSpPr>
        <p:spPr>
          <a:xfrm>
            <a:off x="13542595" y="3429883"/>
            <a:ext cx="1047522" cy="1596891"/>
          </a:xfrm>
          <a:custGeom>
            <a:avLst/>
            <a:gdLst/>
            <a:ahLst/>
            <a:cxnLst/>
            <a:rect l="l" t="t" r="r" b="b"/>
            <a:pathLst>
              <a:path w="5604" h="8543" extrusionOk="0">
                <a:moveTo>
                  <a:pt x="500" y="2906"/>
                </a:moveTo>
                <a:cubicBezTo>
                  <a:pt x="499" y="2909"/>
                  <a:pt x="498" y="2911"/>
                  <a:pt x="497" y="2913"/>
                </a:cubicBezTo>
                <a:lnTo>
                  <a:pt x="497" y="2913"/>
                </a:lnTo>
                <a:cubicBezTo>
                  <a:pt x="499" y="2911"/>
                  <a:pt x="500" y="2909"/>
                  <a:pt x="500" y="2906"/>
                </a:cubicBezTo>
                <a:close/>
                <a:moveTo>
                  <a:pt x="4247" y="0"/>
                </a:moveTo>
                <a:cubicBezTo>
                  <a:pt x="4139" y="0"/>
                  <a:pt x="4027" y="9"/>
                  <a:pt x="3915" y="23"/>
                </a:cubicBezTo>
                <a:lnTo>
                  <a:pt x="3924" y="9"/>
                </a:lnTo>
                <a:lnTo>
                  <a:pt x="3924" y="9"/>
                </a:lnTo>
                <a:cubicBezTo>
                  <a:pt x="3366" y="81"/>
                  <a:pt x="2830" y="274"/>
                  <a:pt x="2353" y="576"/>
                </a:cubicBezTo>
                <a:cubicBezTo>
                  <a:pt x="2111" y="729"/>
                  <a:pt x="1877" y="904"/>
                  <a:pt x="1661" y="1098"/>
                </a:cubicBezTo>
                <a:cubicBezTo>
                  <a:pt x="1445" y="1291"/>
                  <a:pt x="1247" y="1503"/>
                  <a:pt x="1062" y="1732"/>
                </a:cubicBezTo>
                <a:cubicBezTo>
                  <a:pt x="712" y="2164"/>
                  <a:pt x="437" y="2659"/>
                  <a:pt x="262" y="3190"/>
                </a:cubicBezTo>
                <a:cubicBezTo>
                  <a:pt x="221" y="3320"/>
                  <a:pt x="185" y="3451"/>
                  <a:pt x="158" y="3585"/>
                </a:cubicBezTo>
                <a:cubicBezTo>
                  <a:pt x="122" y="3752"/>
                  <a:pt x="91" y="3923"/>
                  <a:pt x="68" y="4089"/>
                </a:cubicBezTo>
                <a:cubicBezTo>
                  <a:pt x="19" y="4431"/>
                  <a:pt x="1" y="4778"/>
                  <a:pt x="14" y="5124"/>
                </a:cubicBezTo>
                <a:cubicBezTo>
                  <a:pt x="23" y="5466"/>
                  <a:pt x="77" y="5803"/>
                  <a:pt x="167" y="6136"/>
                </a:cubicBezTo>
                <a:cubicBezTo>
                  <a:pt x="257" y="6460"/>
                  <a:pt x="397" y="6775"/>
                  <a:pt x="577" y="7063"/>
                </a:cubicBezTo>
                <a:cubicBezTo>
                  <a:pt x="730" y="7297"/>
                  <a:pt x="914" y="7513"/>
                  <a:pt x="1121" y="7702"/>
                </a:cubicBezTo>
                <a:cubicBezTo>
                  <a:pt x="1323" y="7882"/>
                  <a:pt x="1548" y="8030"/>
                  <a:pt x="1791" y="8147"/>
                </a:cubicBezTo>
                <a:cubicBezTo>
                  <a:pt x="2034" y="8260"/>
                  <a:pt x="2295" y="8349"/>
                  <a:pt x="2556" y="8408"/>
                </a:cubicBezTo>
                <a:cubicBezTo>
                  <a:pt x="2695" y="8444"/>
                  <a:pt x="2835" y="8466"/>
                  <a:pt x="2974" y="8484"/>
                </a:cubicBezTo>
                <a:cubicBezTo>
                  <a:pt x="3046" y="8498"/>
                  <a:pt x="3118" y="8507"/>
                  <a:pt x="3190" y="8516"/>
                </a:cubicBezTo>
                <a:cubicBezTo>
                  <a:pt x="3262" y="8520"/>
                  <a:pt x="3339" y="8525"/>
                  <a:pt x="3415" y="8534"/>
                </a:cubicBezTo>
                <a:lnTo>
                  <a:pt x="3397" y="8534"/>
                </a:lnTo>
                <a:lnTo>
                  <a:pt x="3460" y="8543"/>
                </a:lnTo>
                <a:cubicBezTo>
                  <a:pt x="3478" y="8543"/>
                  <a:pt x="3496" y="8538"/>
                  <a:pt x="3505" y="8525"/>
                </a:cubicBezTo>
                <a:cubicBezTo>
                  <a:pt x="3519" y="8511"/>
                  <a:pt x="3523" y="8498"/>
                  <a:pt x="3523" y="8480"/>
                </a:cubicBezTo>
                <a:cubicBezTo>
                  <a:pt x="3523" y="8466"/>
                  <a:pt x="3519" y="8448"/>
                  <a:pt x="3505" y="8439"/>
                </a:cubicBezTo>
                <a:cubicBezTo>
                  <a:pt x="3501" y="8435"/>
                  <a:pt x="3496" y="8430"/>
                  <a:pt x="3492" y="8426"/>
                </a:cubicBezTo>
                <a:cubicBezTo>
                  <a:pt x="3438" y="8426"/>
                  <a:pt x="3384" y="8421"/>
                  <a:pt x="3330" y="8417"/>
                </a:cubicBezTo>
                <a:cubicBezTo>
                  <a:pt x="3267" y="8412"/>
                  <a:pt x="3204" y="8403"/>
                  <a:pt x="3141" y="8390"/>
                </a:cubicBezTo>
                <a:lnTo>
                  <a:pt x="3087" y="8381"/>
                </a:lnTo>
                <a:lnTo>
                  <a:pt x="3042" y="8372"/>
                </a:lnTo>
                <a:lnTo>
                  <a:pt x="3060" y="8372"/>
                </a:lnTo>
                <a:cubicBezTo>
                  <a:pt x="2691" y="8327"/>
                  <a:pt x="2331" y="8237"/>
                  <a:pt x="1985" y="8098"/>
                </a:cubicBezTo>
                <a:lnTo>
                  <a:pt x="1989" y="8098"/>
                </a:lnTo>
                <a:cubicBezTo>
                  <a:pt x="1760" y="8003"/>
                  <a:pt x="1544" y="7877"/>
                  <a:pt x="1346" y="7729"/>
                </a:cubicBezTo>
                <a:cubicBezTo>
                  <a:pt x="1157" y="7580"/>
                  <a:pt x="990" y="7409"/>
                  <a:pt x="842" y="7216"/>
                </a:cubicBezTo>
                <a:cubicBezTo>
                  <a:pt x="676" y="7000"/>
                  <a:pt x="536" y="6766"/>
                  <a:pt x="433" y="6514"/>
                </a:cubicBezTo>
                <a:cubicBezTo>
                  <a:pt x="307" y="6208"/>
                  <a:pt x="221" y="5884"/>
                  <a:pt x="176" y="5556"/>
                </a:cubicBezTo>
                <a:lnTo>
                  <a:pt x="176" y="5574"/>
                </a:lnTo>
                <a:cubicBezTo>
                  <a:pt x="118" y="5093"/>
                  <a:pt x="118" y="4607"/>
                  <a:pt x="185" y="4130"/>
                </a:cubicBezTo>
                <a:cubicBezTo>
                  <a:pt x="185" y="4134"/>
                  <a:pt x="185" y="4139"/>
                  <a:pt x="185" y="4143"/>
                </a:cubicBezTo>
                <a:cubicBezTo>
                  <a:pt x="217" y="3909"/>
                  <a:pt x="262" y="3680"/>
                  <a:pt x="316" y="3446"/>
                </a:cubicBezTo>
                <a:cubicBezTo>
                  <a:pt x="360" y="3264"/>
                  <a:pt x="422" y="3086"/>
                  <a:pt x="497" y="2913"/>
                </a:cubicBezTo>
                <a:lnTo>
                  <a:pt x="497" y="2913"/>
                </a:lnTo>
                <a:cubicBezTo>
                  <a:pt x="495" y="2915"/>
                  <a:pt x="493" y="2918"/>
                  <a:pt x="491" y="2920"/>
                </a:cubicBezTo>
                <a:cubicBezTo>
                  <a:pt x="653" y="2551"/>
                  <a:pt x="855" y="2204"/>
                  <a:pt x="1098" y="1885"/>
                </a:cubicBezTo>
                <a:lnTo>
                  <a:pt x="1103" y="1880"/>
                </a:lnTo>
                <a:cubicBezTo>
                  <a:pt x="1368" y="1539"/>
                  <a:pt x="1679" y="1228"/>
                  <a:pt x="2025" y="958"/>
                </a:cubicBezTo>
                <a:cubicBezTo>
                  <a:pt x="2322" y="729"/>
                  <a:pt x="2646" y="535"/>
                  <a:pt x="2992" y="387"/>
                </a:cubicBezTo>
                <a:lnTo>
                  <a:pt x="3001" y="387"/>
                </a:lnTo>
                <a:cubicBezTo>
                  <a:pt x="3271" y="274"/>
                  <a:pt x="3559" y="194"/>
                  <a:pt x="3852" y="149"/>
                </a:cubicBezTo>
                <a:lnTo>
                  <a:pt x="3861" y="149"/>
                </a:lnTo>
                <a:cubicBezTo>
                  <a:pt x="3986" y="133"/>
                  <a:pt x="4114" y="125"/>
                  <a:pt x="4241" y="125"/>
                </a:cubicBezTo>
                <a:cubicBezTo>
                  <a:pt x="4368" y="125"/>
                  <a:pt x="4495" y="133"/>
                  <a:pt x="4621" y="149"/>
                </a:cubicBezTo>
                <a:lnTo>
                  <a:pt x="4607" y="149"/>
                </a:lnTo>
                <a:cubicBezTo>
                  <a:pt x="4837" y="185"/>
                  <a:pt x="5062" y="243"/>
                  <a:pt x="5273" y="328"/>
                </a:cubicBezTo>
                <a:lnTo>
                  <a:pt x="5282" y="328"/>
                </a:lnTo>
                <a:lnTo>
                  <a:pt x="5291" y="333"/>
                </a:lnTo>
                <a:lnTo>
                  <a:pt x="5282" y="333"/>
                </a:lnTo>
                <a:cubicBezTo>
                  <a:pt x="5350" y="364"/>
                  <a:pt x="5417" y="391"/>
                  <a:pt x="5485" y="427"/>
                </a:cubicBezTo>
                <a:cubicBezTo>
                  <a:pt x="5496" y="434"/>
                  <a:pt x="5506" y="436"/>
                  <a:pt x="5516" y="436"/>
                </a:cubicBezTo>
                <a:cubicBezTo>
                  <a:pt x="5571" y="436"/>
                  <a:pt x="5604" y="354"/>
                  <a:pt x="5543" y="319"/>
                </a:cubicBezTo>
                <a:cubicBezTo>
                  <a:pt x="5147" y="113"/>
                  <a:pt x="4702" y="0"/>
                  <a:pt x="4247"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4" name="Google Shape;2209;p36">
            <a:extLst>
              <a:ext uri="{FF2B5EF4-FFF2-40B4-BE49-F238E27FC236}">
                <a16:creationId xmlns:a16="http://schemas.microsoft.com/office/drawing/2014/main" id="{C9275380-06CF-4863-B260-6C298C3F45B2}"/>
              </a:ext>
            </a:extLst>
          </p:cNvPr>
          <p:cNvSpPr/>
          <p:nvPr/>
        </p:nvSpPr>
        <p:spPr>
          <a:xfrm>
            <a:off x="14265057" y="3455865"/>
            <a:ext cx="187" cy="187"/>
          </a:xfrm>
          <a:custGeom>
            <a:avLst/>
            <a:gdLst/>
            <a:ahLst/>
            <a:cxnLst/>
            <a:rect l="l" t="t" r="r" b="b"/>
            <a:pathLst>
              <a:path w="1" h="1" extrusionOk="0">
                <a:moveTo>
                  <a:pt x="0" y="1"/>
                </a:moveTo>
                <a:lnTo>
                  <a:pt x="0"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5" name="Google Shape;2210;p36">
            <a:extLst>
              <a:ext uri="{FF2B5EF4-FFF2-40B4-BE49-F238E27FC236}">
                <a16:creationId xmlns:a16="http://schemas.microsoft.com/office/drawing/2014/main" id="{5C0583E6-29F1-458A-8A9F-28C283F23014}"/>
              </a:ext>
            </a:extLst>
          </p:cNvPr>
          <p:cNvSpPr/>
          <p:nvPr/>
        </p:nvSpPr>
        <p:spPr>
          <a:xfrm>
            <a:off x="14265057" y="3455865"/>
            <a:ext cx="187" cy="187"/>
          </a:xfrm>
          <a:custGeom>
            <a:avLst/>
            <a:gdLst/>
            <a:ahLst/>
            <a:cxnLst/>
            <a:rect l="l" t="t" r="r" b="b"/>
            <a:pathLst>
              <a:path w="1" h="1" extrusionOk="0">
                <a:moveTo>
                  <a:pt x="0" y="1"/>
                </a:moveTo>
                <a:lnTo>
                  <a:pt x="0"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6" name="Google Shape;2211;p36">
            <a:extLst>
              <a:ext uri="{FF2B5EF4-FFF2-40B4-BE49-F238E27FC236}">
                <a16:creationId xmlns:a16="http://schemas.microsoft.com/office/drawing/2014/main" id="{D5187192-9053-4602-986C-50095EFB9C42}"/>
              </a:ext>
            </a:extLst>
          </p:cNvPr>
          <p:cNvSpPr/>
          <p:nvPr/>
        </p:nvSpPr>
        <p:spPr>
          <a:xfrm>
            <a:off x="14264123" y="3455865"/>
            <a:ext cx="187" cy="187"/>
          </a:xfrm>
          <a:custGeom>
            <a:avLst/>
            <a:gdLst/>
            <a:ahLst/>
            <a:cxnLst/>
            <a:rect l="l" t="t" r="r" b="b"/>
            <a:pathLst>
              <a:path w="1" h="1" extrusionOk="0">
                <a:moveTo>
                  <a:pt x="1" y="1"/>
                </a:moveTo>
                <a:lnTo>
                  <a:pt x="1"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7" name="Google Shape;2212;p36">
            <a:extLst>
              <a:ext uri="{FF2B5EF4-FFF2-40B4-BE49-F238E27FC236}">
                <a16:creationId xmlns:a16="http://schemas.microsoft.com/office/drawing/2014/main" id="{E7A9D08A-0578-4858-BB9E-8019AD3D818A}"/>
              </a:ext>
            </a:extLst>
          </p:cNvPr>
          <p:cNvSpPr/>
          <p:nvPr/>
        </p:nvSpPr>
        <p:spPr>
          <a:xfrm>
            <a:off x="14530676" y="3489512"/>
            <a:ext cx="187" cy="187"/>
          </a:xfrm>
          <a:custGeom>
            <a:avLst/>
            <a:gdLst/>
            <a:ahLst/>
            <a:cxnLst/>
            <a:rect l="l" t="t" r="r" b="b"/>
            <a:pathLst>
              <a:path w="1" h="1" extrusionOk="0">
                <a:moveTo>
                  <a:pt x="1" y="0"/>
                </a:moveTo>
                <a:lnTo>
                  <a:pt x="1"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8" name="Google Shape;2213;p36">
            <a:extLst>
              <a:ext uri="{FF2B5EF4-FFF2-40B4-BE49-F238E27FC236}">
                <a16:creationId xmlns:a16="http://schemas.microsoft.com/office/drawing/2014/main" id="{C8637664-95BF-4A11-A3AB-B4D4735A0ADC}"/>
              </a:ext>
            </a:extLst>
          </p:cNvPr>
          <p:cNvSpPr/>
          <p:nvPr/>
        </p:nvSpPr>
        <p:spPr>
          <a:xfrm>
            <a:off x="13747838" y="3782983"/>
            <a:ext cx="187" cy="187"/>
          </a:xfrm>
          <a:custGeom>
            <a:avLst/>
            <a:gdLst/>
            <a:ahLst/>
            <a:cxnLst/>
            <a:rect l="l" t="t" r="r" b="b"/>
            <a:pathLst>
              <a:path w="1" h="1" extrusionOk="0">
                <a:moveTo>
                  <a:pt x="0" y="0"/>
                </a:moveTo>
                <a:lnTo>
                  <a:pt x="0"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9" name="Google Shape;2214;p36">
            <a:extLst>
              <a:ext uri="{FF2B5EF4-FFF2-40B4-BE49-F238E27FC236}">
                <a16:creationId xmlns:a16="http://schemas.microsoft.com/office/drawing/2014/main" id="{AA6FD06F-270D-4644-B1C9-D53AEE0D68E0}"/>
              </a:ext>
            </a:extLst>
          </p:cNvPr>
          <p:cNvSpPr/>
          <p:nvPr/>
        </p:nvSpPr>
        <p:spPr>
          <a:xfrm>
            <a:off x="14265804" y="3455865"/>
            <a:ext cx="187" cy="187"/>
          </a:xfrm>
          <a:custGeom>
            <a:avLst/>
            <a:gdLst/>
            <a:ahLst/>
            <a:cxnLst/>
            <a:rect l="l" t="t" r="r" b="b"/>
            <a:pathLst>
              <a:path w="1" h="1" extrusionOk="0">
                <a:moveTo>
                  <a:pt x="1" y="1"/>
                </a:moveTo>
                <a:lnTo>
                  <a:pt x="1"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0" name="Google Shape;2215;p36">
            <a:extLst>
              <a:ext uri="{FF2B5EF4-FFF2-40B4-BE49-F238E27FC236}">
                <a16:creationId xmlns:a16="http://schemas.microsoft.com/office/drawing/2014/main" id="{72ED2E98-124C-4E97-BA07-A52E79D69D5C}"/>
              </a:ext>
            </a:extLst>
          </p:cNvPr>
          <p:cNvSpPr/>
          <p:nvPr/>
        </p:nvSpPr>
        <p:spPr>
          <a:xfrm>
            <a:off x="14264123" y="3455865"/>
            <a:ext cx="187" cy="187"/>
          </a:xfrm>
          <a:custGeom>
            <a:avLst/>
            <a:gdLst/>
            <a:ahLst/>
            <a:cxnLst/>
            <a:rect l="l" t="t" r="r" b="b"/>
            <a:pathLst>
              <a:path w="1" h="1" extrusionOk="0">
                <a:moveTo>
                  <a:pt x="1" y="1"/>
                </a:moveTo>
                <a:lnTo>
                  <a:pt x="1"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1" name="Google Shape;2216;p36">
            <a:extLst>
              <a:ext uri="{FF2B5EF4-FFF2-40B4-BE49-F238E27FC236}">
                <a16:creationId xmlns:a16="http://schemas.microsoft.com/office/drawing/2014/main" id="{EA5BE54C-E274-427E-8863-9C788B43324D}"/>
              </a:ext>
            </a:extLst>
          </p:cNvPr>
          <p:cNvSpPr/>
          <p:nvPr/>
        </p:nvSpPr>
        <p:spPr>
          <a:xfrm>
            <a:off x="14102619" y="3501289"/>
            <a:ext cx="1122" cy="187"/>
          </a:xfrm>
          <a:custGeom>
            <a:avLst/>
            <a:gdLst/>
            <a:ahLst/>
            <a:cxnLst/>
            <a:rect l="l" t="t" r="r" b="b"/>
            <a:pathLst>
              <a:path w="6" h="1" extrusionOk="0">
                <a:moveTo>
                  <a:pt x="5" y="0"/>
                </a:moveTo>
                <a:lnTo>
                  <a:pt x="1" y="0"/>
                </a:lnTo>
                <a:lnTo>
                  <a:pt x="5"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2" name="Google Shape;2217;p36">
            <a:extLst>
              <a:ext uri="{FF2B5EF4-FFF2-40B4-BE49-F238E27FC236}">
                <a16:creationId xmlns:a16="http://schemas.microsoft.com/office/drawing/2014/main" id="{59D4BCAE-2036-4955-A413-F38ECBAC9968}"/>
              </a:ext>
            </a:extLst>
          </p:cNvPr>
          <p:cNvSpPr/>
          <p:nvPr/>
        </p:nvSpPr>
        <p:spPr>
          <a:xfrm>
            <a:off x="14102620" y="3501289"/>
            <a:ext cx="187" cy="187"/>
          </a:xfrm>
          <a:custGeom>
            <a:avLst/>
            <a:gdLst/>
            <a:ahLst/>
            <a:cxnLst/>
            <a:rect l="l" t="t" r="r" b="b"/>
            <a:pathLst>
              <a:path w="1" h="1" extrusionOk="0">
                <a:moveTo>
                  <a:pt x="1" y="0"/>
                </a:moveTo>
                <a:lnTo>
                  <a:pt x="1"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3" name="Google Shape;2218;p36">
            <a:extLst>
              <a:ext uri="{FF2B5EF4-FFF2-40B4-BE49-F238E27FC236}">
                <a16:creationId xmlns:a16="http://schemas.microsoft.com/office/drawing/2014/main" id="{1E2C9B74-FB26-4109-8A60-C9B082A1A06D}"/>
              </a:ext>
            </a:extLst>
          </p:cNvPr>
          <p:cNvSpPr/>
          <p:nvPr/>
        </p:nvSpPr>
        <p:spPr>
          <a:xfrm>
            <a:off x="14102620" y="3501289"/>
            <a:ext cx="187" cy="187"/>
          </a:xfrm>
          <a:custGeom>
            <a:avLst/>
            <a:gdLst/>
            <a:ahLst/>
            <a:cxnLst/>
            <a:rect l="l" t="t" r="r" b="b"/>
            <a:pathLst>
              <a:path w="1" h="1" extrusionOk="0">
                <a:moveTo>
                  <a:pt x="1" y="0"/>
                </a:move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4" name="Google Shape;2219;p36">
            <a:extLst>
              <a:ext uri="{FF2B5EF4-FFF2-40B4-BE49-F238E27FC236}">
                <a16:creationId xmlns:a16="http://schemas.microsoft.com/office/drawing/2014/main" id="{E90B3F4E-F901-453B-AF89-EC60A01A08EA}"/>
              </a:ext>
            </a:extLst>
          </p:cNvPr>
          <p:cNvSpPr/>
          <p:nvPr/>
        </p:nvSpPr>
        <p:spPr>
          <a:xfrm>
            <a:off x="13749521" y="3780365"/>
            <a:ext cx="187" cy="1122"/>
          </a:xfrm>
          <a:custGeom>
            <a:avLst/>
            <a:gdLst/>
            <a:ahLst/>
            <a:cxnLst/>
            <a:rect l="l" t="t" r="r" b="b"/>
            <a:pathLst>
              <a:path w="1" h="6" extrusionOk="0">
                <a:moveTo>
                  <a:pt x="0" y="5"/>
                </a:moveTo>
                <a:lnTo>
                  <a:pt x="0" y="5"/>
                </a:lnTo>
                <a:lnTo>
                  <a:pt x="0" y="5"/>
                </a:lnTo>
                <a:lnTo>
                  <a:pt x="0" y="5"/>
                </a:lnTo>
                <a:lnTo>
                  <a:pt x="0" y="5"/>
                </a:lnTo>
                <a:lnTo>
                  <a:pt x="0" y="1"/>
                </a:lnTo>
                <a:lnTo>
                  <a:pt x="0" y="1"/>
                </a:lnTo>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5" name="Google Shape;2220;p36">
            <a:extLst>
              <a:ext uri="{FF2B5EF4-FFF2-40B4-BE49-F238E27FC236}">
                <a16:creationId xmlns:a16="http://schemas.microsoft.com/office/drawing/2014/main" id="{4A06FBA0-A8A4-45CE-AF3A-026AB8B191CD}"/>
              </a:ext>
            </a:extLst>
          </p:cNvPr>
          <p:cNvSpPr/>
          <p:nvPr/>
        </p:nvSpPr>
        <p:spPr>
          <a:xfrm>
            <a:off x="13748586" y="3782048"/>
            <a:ext cx="187" cy="187"/>
          </a:xfrm>
          <a:custGeom>
            <a:avLst/>
            <a:gdLst/>
            <a:ahLst/>
            <a:cxnLst/>
            <a:rect l="l" t="t" r="r" b="b"/>
            <a:pathLst>
              <a:path w="1" h="1" extrusionOk="0">
                <a:moveTo>
                  <a:pt x="1" y="1"/>
                </a:moveTo>
                <a:lnTo>
                  <a:pt x="1" y="1"/>
                </a:lnTo>
                <a:lnTo>
                  <a:pt x="1"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6" name="Google Shape;2221;p36">
            <a:extLst>
              <a:ext uri="{FF2B5EF4-FFF2-40B4-BE49-F238E27FC236}">
                <a16:creationId xmlns:a16="http://schemas.microsoft.com/office/drawing/2014/main" id="{A5AAF6EF-C3FC-4064-8DFB-E0EAFDE6C1B4}"/>
              </a:ext>
            </a:extLst>
          </p:cNvPr>
          <p:cNvSpPr/>
          <p:nvPr/>
        </p:nvSpPr>
        <p:spPr>
          <a:xfrm>
            <a:off x="13911770" y="4942659"/>
            <a:ext cx="1869" cy="935"/>
          </a:xfrm>
          <a:custGeom>
            <a:avLst/>
            <a:gdLst/>
            <a:ahLst/>
            <a:cxnLst/>
            <a:rect l="l" t="t" r="r" b="b"/>
            <a:pathLst>
              <a:path w="10" h="5" extrusionOk="0">
                <a:moveTo>
                  <a:pt x="10" y="5"/>
                </a:moveTo>
                <a:cubicBezTo>
                  <a:pt x="10" y="0"/>
                  <a:pt x="5" y="0"/>
                  <a:pt x="1" y="0"/>
                </a:cubicBezTo>
                <a:cubicBezTo>
                  <a:pt x="5" y="0"/>
                  <a:pt x="10" y="0"/>
                  <a:pt x="10" y="5"/>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7" name="Google Shape;2222;p36">
            <a:extLst>
              <a:ext uri="{FF2B5EF4-FFF2-40B4-BE49-F238E27FC236}">
                <a16:creationId xmlns:a16="http://schemas.microsoft.com/office/drawing/2014/main" id="{CAF3A591-5289-44F2-9ABA-6F0B73B1F00C}"/>
              </a:ext>
            </a:extLst>
          </p:cNvPr>
          <p:cNvSpPr/>
          <p:nvPr/>
        </p:nvSpPr>
        <p:spPr>
          <a:xfrm>
            <a:off x="14566004" y="3434930"/>
            <a:ext cx="906581" cy="1386975"/>
          </a:xfrm>
          <a:custGeom>
            <a:avLst/>
            <a:gdLst/>
            <a:ahLst/>
            <a:cxnLst/>
            <a:rect l="l" t="t" r="r" b="b"/>
            <a:pathLst>
              <a:path w="4850" h="7420" extrusionOk="0">
                <a:moveTo>
                  <a:pt x="923" y="0"/>
                </a:moveTo>
                <a:cubicBezTo>
                  <a:pt x="828" y="0"/>
                  <a:pt x="729" y="9"/>
                  <a:pt x="635" y="32"/>
                </a:cubicBezTo>
                <a:cubicBezTo>
                  <a:pt x="423" y="77"/>
                  <a:pt x="225" y="153"/>
                  <a:pt x="41" y="261"/>
                </a:cubicBezTo>
                <a:cubicBezTo>
                  <a:pt x="10" y="279"/>
                  <a:pt x="1" y="315"/>
                  <a:pt x="19" y="346"/>
                </a:cubicBezTo>
                <a:cubicBezTo>
                  <a:pt x="31" y="365"/>
                  <a:pt x="52" y="375"/>
                  <a:pt x="74" y="375"/>
                </a:cubicBezTo>
                <a:cubicBezTo>
                  <a:pt x="84" y="375"/>
                  <a:pt x="94" y="373"/>
                  <a:pt x="104" y="369"/>
                </a:cubicBezTo>
                <a:cubicBezTo>
                  <a:pt x="176" y="328"/>
                  <a:pt x="248" y="292"/>
                  <a:pt x="324" y="256"/>
                </a:cubicBezTo>
                <a:lnTo>
                  <a:pt x="333" y="256"/>
                </a:lnTo>
                <a:cubicBezTo>
                  <a:pt x="468" y="202"/>
                  <a:pt x="608" y="162"/>
                  <a:pt x="752" y="140"/>
                </a:cubicBezTo>
                <a:lnTo>
                  <a:pt x="734" y="140"/>
                </a:lnTo>
                <a:cubicBezTo>
                  <a:pt x="795" y="133"/>
                  <a:pt x="855" y="129"/>
                  <a:pt x="915" y="129"/>
                </a:cubicBezTo>
                <a:cubicBezTo>
                  <a:pt x="976" y="129"/>
                  <a:pt x="1035" y="133"/>
                  <a:pt x="1094" y="140"/>
                </a:cubicBezTo>
                <a:cubicBezTo>
                  <a:pt x="1202" y="158"/>
                  <a:pt x="1310" y="185"/>
                  <a:pt x="1409" y="229"/>
                </a:cubicBezTo>
                <a:cubicBezTo>
                  <a:pt x="1539" y="283"/>
                  <a:pt x="1661" y="355"/>
                  <a:pt x="1773" y="445"/>
                </a:cubicBezTo>
                <a:cubicBezTo>
                  <a:pt x="1953" y="589"/>
                  <a:pt x="2110" y="751"/>
                  <a:pt x="2250" y="936"/>
                </a:cubicBezTo>
                <a:cubicBezTo>
                  <a:pt x="2250" y="936"/>
                  <a:pt x="2254" y="940"/>
                  <a:pt x="2254" y="940"/>
                </a:cubicBezTo>
                <a:lnTo>
                  <a:pt x="2254" y="945"/>
                </a:lnTo>
                <a:lnTo>
                  <a:pt x="2259" y="949"/>
                </a:lnTo>
                <a:cubicBezTo>
                  <a:pt x="2515" y="1296"/>
                  <a:pt x="2736" y="1665"/>
                  <a:pt x="2920" y="2056"/>
                </a:cubicBezTo>
                <a:cubicBezTo>
                  <a:pt x="3109" y="2434"/>
                  <a:pt x="3280" y="2825"/>
                  <a:pt x="3455" y="3212"/>
                </a:cubicBezTo>
                <a:cubicBezTo>
                  <a:pt x="3509" y="3329"/>
                  <a:pt x="3563" y="3446"/>
                  <a:pt x="3622" y="3558"/>
                </a:cubicBezTo>
                <a:cubicBezTo>
                  <a:pt x="3694" y="3702"/>
                  <a:pt x="3775" y="3842"/>
                  <a:pt x="3860" y="3977"/>
                </a:cubicBezTo>
                <a:cubicBezTo>
                  <a:pt x="4108" y="4373"/>
                  <a:pt x="4387" y="4746"/>
                  <a:pt x="4571" y="5173"/>
                </a:cubicBezTo>
                <a:cubicBezTo>
                  <a:pt x="4634" y="5331"/>
                  <a:pt x="4684" y="5497"/>
                  <a:pt x="4711" y="5668"/>
                </a:cubicBezTo>
                <a:lnTo>
                  <a:pt x="4711" y="5655"/>
                </a:lnTo>
                <a:cubicBezTo>
                  <a:pt x="4729" y="5785"/>
                  <a:pt x="4729" y="5916"/>
                  <a:pt x="4711" y="6046"/>
                </a:cubicBezTo>
                <a:cubicBezTo>
                  <a:pt x="4693" y="6154"/>
                  <a:pt x="4666" y="6262"/>
                  <a:pt x="4625" y="6366"/>
                </a:cubicBezTo>
                <a:cubicBezTo>
                  <a:pt x="4625" y="6366"/>
                  <a:pt x="4625" y="6370"/>
                  <a:pt x="4621" y="6370"/>
                </a:cubicBezTo>
                <a:lnTo>
                  <a:pt x="4621" y="6375"/>
                </a:lnTo>
                <a:cubicBezTo>
                  <a:pt x="4580" y="6469"/>
                  <a:pt x="4526" y="6564"/>
                  <a:pt x="4463" y="6649"/>
                </a:cubicBezTo>
                <a:cubicBezTo>
                  <a:pt x="4378" y="6757"/>
                  <a:pt x="4279" y="6851"/>
                  <a:pt x="4166" y="6937"/>
                </a:cubicBezTo>
                <a:cubicBezTo>
                  <a:pt x="4045" y="7027"/>
                  <a:pt x="3914" y="7103"/>
                  <a:pt x="3779" y="7166"/>
                </a:cubicBezTo>
                <a:lnTo>
                  <a:pt x="3770" y="7166"/>
                </a:lnTo>
                <a:cubicBezTo>
                  <a:pt x="3631" y="7220"/>
                  <a:pt x="3491" y="7261"/>
                  <a:pt x="3343" y="7283"/>
                </a:cubicBezTo>
                <a:lnTo>
                  <a:pt x="3334" y="7283"/>
                </a:lnTo>
                <a:cubicBezTo>
                  <a:pt x="3280" y="7292"/>
                  <a:pt x="3231" y="7292"/>
                  <a:pt x="3177" y="7292"/>
                </a:cubicBezTo>
                <a:cubicBezTo>
                  <a:pt x="3158" y="7294"/>
                  <a:pt x="3140" y="7294"/>
                  <a:pt x="3121" y="7294"/>
                </a:cubicBezTo>
                <a:cubicBezTo>
                  <a:pt x="3077" y="7294"/>
                  <a:pt x="3032" y="7291"/>
                  <a:pt x="2988" y="7288"/>
                </a:cubicBezTo>
                <a:lnTo>
                  <a:pt x="3001" y="7288"/>
                </a:lnTo>
                <a:cubicBezTo>
                  <a:pt x="2889" y="7270"/>
                  <a:pt x="2776" y="7247"/>
                  <a:pt x="2664" y="7220"/>
                </a:cubicBezTo>
                <a:lnTo>
                  <a:pt x="2628" y="7283"/>
                </a:lnTo>
                <a:cubicBezTo>
                  <a:pt x="2619" y="7297"/>
                  <a:pt x="2605" y="7315"/>
                  <a:pt x="2596" y="7333"/>
                </a:cubicBezTo>
                <a:cubicBezTo>
                  <a:pt x="2718" y="7360"/>
                  <a:pt x="2844" y="7387"/>
                  <a:pt x="2970" y="7405"/>
                </a:cubicBezTo>
                <a:cubicBezTo>
                  <a:pt x="3040" y="7415"/>
                  <a:pt x="3109" y="7420"/>
                  <a:pt x="3176" y="7420"/>
                </a:cubicBezTo>
                <a:cubicBezTo>
                  <a:pt x="3199" y="7420"/>
                  <a:pt x="3222" y="7419"/>
                  <a:pt x="3244" y="7418"/>
                </a:cubicBezTo>
                <a:cubicBezTo>
                  <a:pt x="3325" y="7414"/>
                  <a:pt x="3406" y="7405"/>
                  <a:pt x="3487" y="7387"/>
                </a:cubicBezTo>
                <a:cubicBezTo>
                  <a:pt x="3631" y="7355"/>
                  <a:pt x="3775" y="7306"/>
                  <a:pt x="3910" y="7238"/>
                </a:cubicBezTo>
                <a:cubicBezTo>
                  <a:pt x="4045" y="7175"/>
                  <a:pt x="4171" y="7094"/>
                  <a:pt x="4288" y="6995"/>
                </a:cubicBezTo>
                <a:cubicBezTo>
                  <a:pt x="4405" y="6901"/>
                  <a:pt x="4508" y="6793"/>
                  <a:pt x="4594" y="6672"/>
                </a:cubicBezTo>
                <a:cubicBezTo>
                  <a:pt x="4679" y="6550"/>
                  <a:pt x="4747" y="6420"/>
                  <a:pt x="4787" y="6276"/>
                </a:cubicBezTo>
                <a:cubicBezTo>
                  <a:pt x="4832" y="6127"/>
                  <a:pt x="4850" y="5970"/>
                  <a:pt x="4846" y="5812"/>
                </a:cubicBezTo>
                <a:cubicBezTo>
                  <a:pt x="4841" y="5664"/>
                  <a:pt x="4814" y="5515"/>
                  <a:pt x="4774" y="5371"/>
                </a:cubicBezTo>
                <a:cubicBezTo>
                  <a:pt x="4729" y="5223"/>
                  <a:pt x="4670" y="5079"/>
                  <a:pt x="4603" y="4944"/>
                </a:cubicBezTo>
                <a:cubicBezTo>
                  <a:pt x="4531" y="4800"/>
                  <a:pt x="4450" y="4661"/>
                  <a:pt x="4364" y="4530"/>
                </a:cubicBezTo>
                <a:cubicBezTo>
                  <a:pt x="4202" y="4265"/>
                  <a:pt x="4022" y="4013"/>
                  <a:pt x="3865" y="3747"/>
                </a:cubicBezTo>
                <a:cubicBezTo>
                  <a:pt x="3775" y="3590"/>
                  <a:pt x="3698" y="3428"/>
                  <a:pt x="3622" y="3266"/>
                </a:cubicBezTo>
                <a:cubicBezTo>
                  <a:pt x="3536" y="3091"/>
                  <a:pt x="3455" y="2906"/>
                  <a:pt x="3374" y="2726"/>
                </a:cubicBezTo>
                <a:cubicBezTo>
                  <a:pt x="3195" y="2326"/>
                  <a:pt x="3010" y="1925"/>
                  <a:pt x="2794" y="1539"/>
                </a:cubicBezTo>
                <a:cubicBezTo>
                  <a:pt x="2686" y="1350"/>
                  <a:pt x="2569" y="1165"/>
                  <a:pt x="2443" y="985"/>
                </a:cubicBezTo>
                <a:cubicBezTo>
                  <a:pt x="2326" y="814"/>
                  <a:pt x="2191" y="657"/>
                  <a:pt x="2047" y="513"/>
                </a:cubicBezTo>
                <a:cubicBezTo>
                  <a:pt x="1800" y="274"/>
                  <a:pt x="1503" y="86"/>
                  <a:pt x="1161" y="23"/>
                </a:cubicBezTo>
                <a:cubicBezTo>
                  <a:pt x="1085" y="9"/>
                  <a:pt x="1004" y="0"/>
                  <a:pt x="923"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8" name="Google Shape;2223;p36">
            <a:extLst>
              <a:ext uri="{FF2B5EF4-FFF2-40B4-BE49-F238E27FC236}">
                <a16:creationId xmlns:a16="http://schemas.microsoft.com/office/drawing/2014/main" id="{870F85FA-C697-47E0-AF22-7A2C80EC85B1}"/>
              </a:ext>
            </a:extLst>
          </p:cNvPr>
          <p:cNvSpPr/>
          <p:nvPr/>
        </p:nvSpPr>
        <p:spPr>
          <a:xfrm>
            <a:off x="14986397" y="3608957"/>
            <a:ext cx="187" cy="187"/>
          </a:xfrm>
          <a:custGeom>
            <a:avLst/>
            <a:gdLst/>
            <a:ahLst/>
            <a:cxnLst/>
            <a:rect l="l" t="t" r="r" b="b"/>
            <a:pathLst>
              <a:path w="1" h="1" extrusionOk="0">
                <a:moveTo>
                  <a:pt x="1" y="0"/>
                </a:moveTo>
                <a:lnTo>
                  <a:pt x="1"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9" name="Google Shape;2224;p36">
            <a:extLst>
              <a:ext uri="{FF2B5EF4-FFF2-40B4-BE49-F238E27FC236}">
                <a16:creationId xmlns:a16="http://schemas.microsoft.com/office/drawing/2014/main" id="{5DFE089D-2AF1-4A82-8DFF-F376F6CC07C0}"/>
              </a:ext>
            </a:extLst>
          </p:cNvPr>
          <p:cNvSpPr/>
          <p:nvPr/>
        </p:nvSpPr>
        <p:spPr>
          <a:xfrm>
            <a:off x="14986397" y="3608957"/>
            <a:ext cx="187" cy="187"/>
          </a:xfrm>
          <a:custGeom>
            <a:avLst/>
            <a:gdLst/>
            <a:ahLst/>
            <a:cxnLst/>
            <a:rect l="l" t="t" r="r" b="b"/>
            <a:pathLst>
              <a:path w="1" h="1" extrusionOk="0">
                <a:moveTo>
                  <a:pt x="1" y="0"/>
                </a:moveTo>
                <a:lnTo>
                  <a:pt x="1" y="0"/>
                </a:lnTo>
                <a:lnTo>
                  <a:pt x="1"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0" name="Google Shape;2225;p36">
            <a:extLst>
              <a:ext uri="{FF2B5EF4-FFF2-40B4-BE49-F238E27FC236}">
                <a16:creationId xmlns:a16="http://schemas.microsoft.com/office/drawing/2014/main" id="{0232426C-3542-413A-8F1D-2F12457C59DA}"/>
              </a:ext>
            </a:extLst>
          </p:cNvPr>
          <p:cNvSpPr/>
          <p:nvPr/>
        </p:nvSpPr>
        <p:spPr>
          <a:xfrm>
            <a:off x="14987331" y="3610638"/>
            <a:ext cx="187" cy="187"/>
          </a:xfrm>
          <a:custGeom>
            <a:avLst/>
            <a:gdLst/>
            <a:ahLst/>
            <a:cxnLst/>
            <a:rect l="l" t="t" r="r" b="b"/>
            <a:pathLst>
              <a:path w="1" h="1" extrusionOk="0">
                <a:moveTo>
                  <a:pt x="0" y="0"/>
                </a:moveTo>
                <a:lnTo>
                  <a:pt x="0" y="0"/>
                </a:lnTo>
                <a:lnTo>
                  <a:pt x="0"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1" name="Google Shape;2226;p36">
            <a:extLst>
              <a:ext uri="{FF2B5EF4-FFF2-40B4-BE49-F238E27FC236}">
                <a16:creationId xmlns:a16="http://schemas.microsoft.com/office/drawing/2014/main" id="{171C5485-91C3-419E-9FDA-014F14662CD3}"/>
              </a:ext>
            </a:extLst>
          </p:cNvPr>
          <p:cNvSpPr/>
          <p:nvPr/>
        </p:nvSpPr>
        <p:spPr>
          <a:xfrm>
            <a:off x="15429593" y="4625635"/>
            <a:ext cx="187" cy="935"/>
          </a:xfrm>
          <a:custGeom>
            <a:avLst/>
            <a:gdLst/>
            <a:ahLst/>
            <a:cxnLst/>
            <a:rect l="l" t="t" r="r" b="b"/>
            <a:pathLst>
              <a:path w="1" h="5" extrusionOk="0">
                <a:moveTo>
                  <a:pt x="1" y="0"/>
                </a:moveTo>
                <a:cubicBezTo>
                  <a:pt x="1" y="0"/>
                  <a:pt x="1" y="0"/>
                  <a:pt x="1" y="0"/>
                </a:cubicBezTo>
                <a:lnTo>
                  <a:pt x="1" y="0"/>
                </a:lnTo>
                <a:lnTo>
                  <a:pt x="1" y="5"/>
                </a:lnTo>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2" name="Google Shape;2227;p36">
            <a:extLst>
              <a:ext uri="{FF2B5EF4-FFF2-40B4-BE49-F238E27FC236}">
                <a16:creationId xmlns:a16="http://schemas.microsoft.com/office/drawing/2014/main" id="{C383BB88-704B-4413-B4D8-9ECFD4EA0F20}"/>
              </a:ext>
            </a:extLst>
          </p:cNvPr>
          <p:cNvSpPr/>
          <p:nvPr/>
        </p:nvSpPr>
        <p:spPr>
          <a:xfrm>
            <a:off x="15429593" y="4626383"/>
            <a:ext cx="187" cy="187"/>
          </a:xfrm>
          <a:custGeom>
            <a:avLst/>
            <a:gdLst/>
            <a:ahLst/>
            <a:cxnLst/>
            <a:rect l="l" t="t" r="r" b="b"/>
            <a:pathLst>
              <a:path w="1" h="1" extrusionOk="0">
                <a:moveTo>
                  <a:pt x="1" y="1"/>
                </a:moveTo>
                <a:lnTo>
                  <a:pt x="1"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3" name="Google Shape;2228;p36">
            <a:extLst>
              <a:ext uri="{FF2B5EF4-FFF2-40B4-BE49-F238E27FC236}">
                <a16:creationId xmlns:a16="http://schemas.microsoft.com/office/drawing/2014/main" id="{68A0C64D-2489-448D-86B9-910EFBC29B3D}"/>
              </a:ext>
            </a:extLst>
          </p:cNvPr>
          <p:cNvSpPr/>
          <p:nvPr/>
        </p:nvSpPr>
        <p:spPr>
          <a:xfrm>
            <a:off x="15271456" y="4774427"/>
            <a:ext cx="187" cy="187"/>
          </a:xfrm>
          <a:custGeom>
            <a:avLst/>
            <a:gdLst/>
            <a:ahLst/>
            <a:cxnLst/>
            <a:rect l="l" t="t" r="r" b="b"/>
            <a:pathLst>
              <a:path w="1" h="1" extrusionOk="0">
                <a:moveTo>
                  <a:pt x="1" y="0"/>
                </a:moveTo>
                <a:lnTo>
                  <a:pt x="1"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4" name="Google Shape;2229;p36">
            <a:extLst>
              <a:ext uri="{FF2B5EF4-FFF2-40B4-BE49-F238E27FC236}">
                <a16:creationId xmlns:a16="http://schemas.microsoft.com/office/drawing/2014/main" id="{CC2A915F-E929-49F0-B8C6-3BF7CEFFFE0C}"/>
              </a:ext>
            </a:extLst>
          </p:cNvPr>
          <p:cNvSpPr/>
          <p:nvPr/>
        </p:nvSpPr>
        <p:spPr>
          <a:xfrm>
            <a:off x="15271456" y="4774427"/>
            <a:ext cx="187" cy="187"/>
          </a:xfrm>
          <a:custGeom>
            <a:avLst/>
            <a:gdLst/>
            <a:ahLst/>
            <a:cxnLst/>
            <a:rect l="l" t="t" r="r" b="b"/>
            <a:pathLst>
              <a:path w="1" h="1" extrusionOk="0">
                <a:moveTo>
                  <a:pt x="1" y="0"/>
                </a:moveTo>
                <a:lnTo>
                  <a:pt x="1"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5" name="Google Shape;2230;p36">
            <a:extLst>
              <a:ext uri="{FF2B5EF4-FFF2-40B4-BE49-F238E27FC236}">
                <a16:creationId xmlns:a16="http://schemas.microsoft.com/office/drawing/2014/main" id="{D519B446-2D2D-4F37-AA7F-A925A208AC71}"/>
              </a:ext>
            </a:extLst>
          </p:cNvPr>
          <p:cNvSpPr/>
          <p:nvPr/>
        </p:nvSpPr>
        <p:spPr>
          <a:xfrm>
            <a:off x="15270708" y="4774427"/>
            <a:ext cx="187" cy="187"/>
          </a:xfrm>
          <a:custGeom>
            <a:avLst/>
            <a:gdLst/>
            <a:ahLst/>
            <a:cxnLst/>
            <a:rect l="l" t="t" r="r" b="b"/>
            <a:pathLst>
              <a:path w="1" h="1" extrusionOk="0">
                <a:moveTo>
                  <a:pt x="0" y="0"/>
                </a:moveTo>
                <a:lnTo>
                  <a:pt x="0" y="0"/>
                </a:lnTo>
                <a:lnTo>
                  <a:pt x="0"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6" name="Google Shape;2231;p36">
            <a:extLst>
              <a:ext uri="{FF2B5EF4-FFF2-40B4-BE49-F238E27FC236}">
                <a16:creationId xmlns:a16="http://schemas.microsoft.com/office/drawing/2014/main" id="{F84C1A6D-A001-441E-9815-1ADC8C44AB02}"/>
              </a:ext>
            </a:extLst>
          </p:cNvPr>
          <p:cNvSpPr/>
          <p:nvPr/>
        </p:nvSpPr>
        <p:spPr>
          <a:xfrm>
            <a:off x="15190704" y="4797045"/>
            <a:ext cx="187" cy="187"/>
          </a:xfrm>
          <a:custGeom>
            <a:avLst/>
            <a:gdLst/>
            <a:ahLst/>
            <a:cxnLst/>
            <a:rect l="l" t="t" r="r" b="b"/>
            <a:pathLst>
              <a:path w="1" h="1" extrusionOk="0">
                <a:moveTo>
                  <a:pt x="1" y="1"/>
                </a:moveTo>
                <a:lnTo>
                  <a:pt x="1"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7" name="Google Shape;2232;p36">
            <a:extLst>
              <a:ext uri="{FF2B5EF4-FFF2-40B4-BE49-F238E27FC236}">
                <a16:creationId xmlns:a16="http://schemas.microsoft.com/office/drawing/2014/main" id="{E3F3D72A-4772-4DCF-938B-164315A2BE1B}"/>
              </a:ext>
            </a:extLst>
          </p:cNvPr>
          <p:cNvSpPr/>
          <p:nvPr/>
        </p:nvSpPr>
        <p:spPr>
          <a:xfrm>
            <a:off x="13007806" y="3174170"/>
            <a:ext cx="916862" cy="1000978"/>
          </a:xfrm>
          <a:custGeom>
            <a:avLst/>
            <a:gdLst/>
            <a:ahLst/>
            <a:cxnLst/>
            <a:rect l="l" t="t" r="r" b="b"/>
            <a:pathLst>
              <a:path w="4905" h="5355" extrusionOk="0">
                <a:moveTo>
                  <a:pt x="2835" y="0"/>
                </a:moveTo>
                <a:cubicBezTo>
                  <a:pt x="2822" y="0"/>
                  <a:pt x="2808" y="0"/>
                  <a:pt x="2794" y="0"/>
                </a:cubicBezTo>
                <a:cubicBezTo>
                  <a:pt x="2542" y="0"/>
                  <a:pt x="2295" y="36"/>
                  <a:pt x="2056" y="117"/>
                </a:cubicBezTo>
                <a:lnTo>
                  <a:pt x="2052" y="108"/>
                </a:lnTo>
                <a:cubicBezTo>
                  <a:pt x="1580" y="266"/>
                  <a:pt x="1157" y="540"/>
                  <a:pt x="828" y="909"/>
                </a:cubicBezTo>
                <a:cubicBezTo>
                  <a:pt x="450" y="1328"/>
                  <a:pt x="190" y="1840"/>
                  <a:pt x="77" y="2394"/>
                </a:cubicBezTo>
                <a:cubicBezTo>
                  <a:pt x="19" y="2664"/>
                  <a:pt x="1" y="2938"/>
                  <a:pt x="19" y="3213"/>
                </a:cubicBezTo>
                <a:cubicBezTo>
                  <a:pt x="28" y="3347"/>
                  <a:pt x="50" y="3482"/>
                  <a:pt x="82" y="3617"/>
                </a:cubicBezTo>
                <a:cubicBezTo>
                  <a:pt x="113" y="3748"/>
                  <a:pt x="158" y="3874"/>
                  <a:pt x="212" y="4000"/>
                </a:cubicBezTo>
                <a:cubicBezTo>
                  <a:pt x="437" y="4526"/>
                  <a:pt x="851" y="4944"/>
                  <a:pt x="1377" y="5174"/>
                </a:cubicBezTo>
                <a:cubicBezTo>
                  <a:pt x="1637" y="5295"/>
                  <a:pt x="1923" y="5354"/>
                  <a:pt x="2213" y="5354"/>
                </a:cubicBezTo>
                <a:cubicBezTo>
                  <a:pt x="2224" y="5354"/>
                  <a:pt x="2235" y="5354"/>
                  <a:pt x="2245" y="5354"/>
                </a:cubicBezTo>
                <a:cubicBezTo>
                  <a:pt x="2389" y="5349"/>
                  <a:pt x="2529" y="5322"/>
                  <a:pt x="2668" y="5277"/>
                </a:cubicBezTo>
                <a:cubicBezTo>
                  <a:pt x="2812" y="5232"/>
                  <a:pt x="2952" y="5160"/>
                  <a:pt x="3078" y="5066"/>
                </a:cubicBezTo>
                <a:cubicBezTo>
                  <a:pt x="3091" y="5057"/>
                  <a:pt x="3100" y="5043"/>
                  <a:pt x="3105" y="5030"/>
                </a:cubicBezTo>
                <a:cubicBezTo>
                  <a:pt x="3114" y="4994"/>
                  <a:pt x="3091" y="4962"/>
                  <a:pt x="3060" y="4953"/>
                </a:cubicBezTo>
                <a:cubicBezTo>
                  <a:pt x="3054" y="4952"/>
                  <a:pt x="3048" y="4951"/>
                  <a:pt x="3041" y="4951"/>
                </a:cubicBezTo>
                <a:cubicBezTo>
                  <a:pt x="3032" y="4951"/>
                  <a:pt x="3023" y="4953"/>
                  <a:pt x="3015" y="4958"/>
                </a:cubicBezTo>
                <a:cubicBezTo>
                  <a:pt x="2925" y="5021"/>
                  <a:pt x="2835" y="5079"/>
                  <a:pt x="2736" y="5120"/>
                </a:cubicBezTo>
                <a:lnTo>
                  <a:pt x="2727" y="5124"/>
                </a:lnTo>
                <a:lnTo>
                  <a:pt x="2731" y="5124"/>
                </a:lnTo>
                <a:cubicBezTo>
                  <a:pt x="2614" y="5169"/>
                  <a:pt x="2497" y="5201"/>
                  <a:pt x="2376" y="5219"/>
                </a:cubicBezTo>
                <a:cubicBezTo>
                  <a:pt x="2311" y="5225"/>
                  <a:pt x="2246" y="5229"/>
                  <a:pt x="2182" y="5229"/>
                </a:cubicBezTo>
                <a:cubicBezTo>
                  <a:pt x="2107" y="5229"/>
                  <a:pt x="2032" y="5224"/>
                  <a:pt x="1958" y="5214"/>
                </a:cubicBezTo>
                <a:cubicBezTo>
                  <a:pt x="1787" y="5187"/>
                  <a:pt x="1625" y="5142"/>
                  <a:pt x="1467" y="5079"/>
                </a:cubicBezTo>
                <a:lnTo>
                  <a:pt x="1472" y="5079"/>
                </a:lnTo>
                <a:cubicBezTo>
                  <a:pt x="1296" y="5007"/>
                  <a:pt x="1134" y="4913"/>
                  <a:pt x="986" y="4796"/>
                </a:cubicBezTo>
                <a:cubicBezTo>
                  <a:pt x="693" y="4571"/>
                  <a:pt x="464" y="4274"/>
                  <a:pt x="325" y="3937"/>
                </a:cubicBezTo>
                <a:lnTo>
                  <a:pt x="325" y="3932"/>
                </a:lnTo>
                <a:cubicBezTo>
                  <a:pt x="244" y="3739"/>
                  <a:pt x="190" y="3536"/>
                  <a:pt x="163" y="3329"/>
                </a:cubicBezTo>
                <a:lnTo>
                  <a:pt x="163" y="3347"/>
                </a:lnTo>
                <a:cubicBezTo>
                  <a:pt x="131" y="3109"/>
                  <a:pt x="136" y="2866"/>
                  <a:pt x="167" y="2628"/>
                </a:cubicBezTo>
                <a:cubicBezTo>
                  <a:pt x="167" y="2632"/>
                  <a:pt x="167" y="2637"/>
                  <a:pt x="167" y="2641"/>
                </a:cubicBezTo>
                <a:cubicBezTo>
                  <a:pt x="203" y="2376"/>
                  <a:pt x="275" y="2115"/>
                  <a:pt x="379" y="1863"/>
                </a:cubicBezTo>
                <a:cubicBezTo>
                  <a:pt x="482" y="1620"/>
                  <a:pt x="612" y="1391"/>
                  <a:pt x="774" y="1179"/>
                </a:cubicBezTo>
                <a:lnTo>
                  <a:pt x="779" y="1179"/>
                </a:lnTo>
                <a:cubicBezTo>
                  <a:pt x="779" y="1175"/>
                  <a:pt x="783" y="1175"/>
                  <a:pt x="783" y="1170"/>
                </a:cubicBezTo>
                <a:cubicBezTo>
                  <a:pt x="936" y="977"/>
                  <a:pt x="1112" y="801"/>
                  <a:pt x="1305" y="648"/>
                </a:cubicBezTo>
                <a:lnTo>
                  <a:pt x="1305" y="648"/>
                </a:lnTo>
                <a:lnTo>
                  <a:pt x="1301" y="653"/>
                </a:lnTo>
                <a:cubicBezTo>
                  <a:pt x="1481" y="513"/>
                  <a:pt x="1679" y="396"/>
                  <a:pt x="1886" y="306"/>
                </a:cubicBezTo>
                <a:cubicBezTo>
                  <a:pt x="2088" y="221"/>
                  <a:pt x="2299" y="167"/>
                  <a:pt x="2515" y="135"/>
                </a:cubicBezTo>
                <a:lnTo>
                  <a:pt x="2497" y="135"/>
                </a:lnTo>
                <a:cubicBezTo>
                  <a:pt x="2596" y="122"/>
                  <a:pt x="2694" y="115"/>
                  <a:pt x="2792" y="115"/>
                </a:cubicBezTo>
                <a:cubicBezTo>
                  <a:pt x="2890" y="115"/>
                  <a:pt x="2988" y="122"/>
                  <a:pt x="3087" y="135"/>
                </a:cubicBezTo>
                <a:lnTo>
                  <a:pt x="3069" y="135"/>
                </a:lnTo>
                <a:cubicBezTo>
                  <a:pt x="3244" y="158"/>
                  <a:pt x="3420" y="207"/>
                  <a:pt x="3582" y="275"/>
                </a:cubicBezTo>
                <a:lnTo>
                  <a:pt x="3568" y="270"/>
                </a:lnTo>
                <a:lnTo>
                  <a:pt x="3568" y="270"/>
                </a:lnTo>
                <a:cubicBezTo>
                  <a:pt x="3716" y="333"/>
                  <a:pt x="3856" y="414"/>
                  <a:pt x="3986" y="513"/>
                </a:cubicBezTo>
                <a:cubicBezTo>
                  <a:pt x="4112" y="612"/>
                  <a:pt x="4225" y="725"/>
                  <a:pt x="4324" y="851"/>
                </a:cubicBezTo>
                <a:cubicBezTo>
                  <a:pt x="4427" y="990"/>
                  <a:pt x="4517" y="1143"/>
                  <a:pt x="4585" y="1305"/>
                </a:cubicBezTo>
                <a:cubicBezTo>
                  <a:pt x="4585" y="1310"/>
                  <a:pt x="4585" y="1314"/>
                  <a:pt x="4589" y="1314"/>
                </a:cubicBezTo>
                <a:cubicBezTo>
                  <a:pt x="4670" y="1521"/>
                  <a:pt x="4729" y="1732"/>
                  <a:pt x="4756" y="1953"/>
                </a:cubicBezTo>
                <a:cubicBezTo>
                  <a:pt x="4774" y="2074"/>
                  <a:pt x="4778" y="2196"/>
                  <a:pt x="4774" y="2322"/>
                </a:cubicBezTo>
                <a:cubicBezTo>
                  <a:pt x="4774" y="2353"/>
                  <a:pt x="4796" y="2380"/>
                  <a:pt x="4828" y="2385"/>
                </a:cubicBezTo>
                <a:lnTo>
                  <a:pt x="4859" y="2358"/>
                </a:lnTo>
                <a:lnTo>
                  <a:pt x="4895" y="2335"/>
                </a:lnTo>
                <a:cubicBezTo>
                  <a:pt x="4895" y="2331"/>
                  <a:pt x="4895" y="2326"/>
                  <a:pt x="4895" y="2322"/>
                </a:cubicBezTo>
                <a:cubicBezTo>
                  <a:pt x="4904" y="2011"/>
                  <a:pt x="4859" y="1705"/>
                  <a:pt x="4756" y="1413"/>
                </a:cubicBezTo>
                <a:cubicBezTo>
                  <a:pt x="4675" y="1184"/>
                  <a:pt x="4562" y="972"/>
                  <a:pt x="4418" y="783"/>
                </a:cubicBezTo>
                <a:cubicBezTo>
                  <a:pt x="4153" y="432"/>
                  <a:pt x="3779" y="185"/>
                  <a:pt x="3357" y="72"/>
                </a:cubicBezTo>
                <a:cubicBezTo>
                  <a:pt x="3190" y="27"/>
                  <a:pt x="3011" y="0"/>
                  <a:pt x="2835"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8" name="Google Shape;2233;p36">
            <a:extLst>
              <a:ext uri="{FF2B5EF4-FFF2-40B4-BE49-F238E27FC236}">
                <a16:creationId xmlns:a16="http://schemas.microsoft.com/office/drawing/2014/main" id="{3EB8E744-F2FD-4BCC-B117-EC17952FF5DD}"/>
              </a:ext>
            </a:extLst>
          </p:cNvPr>
          <p:cNvSpPr/>
          <p:nvPr/>
        </p:nvSpPr>
        <p:spPr>
          <a:xfrm>
            <a:off x="13152485" y="3392873"/>
            <a:ext cx="187" cy="187"/>
          </a:xfrm>
          <a:custGeom>
            <a:avLst/>
            <a:gdLst/>
            <a:ahLst/>
            <a:cxnLst/>
            <a:rect l="l" t="t" r="r" b="b"/>
            <a:pathLst>
              <a:path w="1" h="1" extrusionOk="0">
                <a:moveTo>
                  <a:pt x="0" y="0"/>
                </a:moveTo>
                <a:lnTo>
                  <a:pt x="0"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9" name="Google Shape;2234;p36">
            <a:extLst>
              <a:ext uri="{FF2B5EF4-FFF2-40B4-BE49-F238E27FC236}">
                <a16:creationId xmlns:a16="http://schemas.microsoft.com/office/drawing/2014/main" id="{3D613FE1-3309-40C2-A33B-D586AF4C9735}"/>
              </a:ext>
            </a:extLst>
          </p:cNvPr>
          <p:cNvSpPr/>
          <p:nvPr/>
        </p:nvSpPr>
        <p:spPr>
          <a:xfrm>
            <a:off x="13066688" y="3908222"/>
            <a:ext cx="187" cy="187"/>
          </a:xfrm>
          <a:custGeom>
            <a:avLst/>
            <a:gdLst/>
            <a:ahLst/>
            <a:cxnLst/>
            <a:rect l="l" t="t" r="r" b="b"/>
            <a:pathLst>
              <a:path w="1" h="1" extrusionOk="0">
                <a:moveTo>
                  <a:pt x="1" y="1"/>
                </a:moveTo>
                <a:lnTo>
                  <a:pt x="1"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0" name="Google Shape;2235;p36">
            <a:extLst>
              <a:ext uri="{FF2B5EF4-FFF2-40B4-BE49-F238E27FC236}">
                <a16:creationId xmlns:a16="http://schemas.microsoft.com/office/drawing/2014/main" id="{1FCD7B81-FCF3-4A76-9027-407A12D77180}"/>
              </a:ext>
            </a:extLst>
          </p:cNvPr>
          <p:cNvSpPr/>
          <p:nvPr/>
        </p:nvSpPr>
        <p:spPr>
          <a:xfrm>
            <a:off x="13067621" y="3909903"/>
            <a:ext cx="187" cy="187"/>
          </a:xfrm>
          <a:custGeom>
            <a:avLst/>
            <a:gdLst/>
            <a:ahLst/>
            <a:cxnLst/>
            <a:rect l="l" t="t" r="r" b="b"/>
            <a:pathLst>
              <a:path w="1" h="1" extrusionOk="0">
                <a:moveTo>
                  <a:pt x="0" y="1"/>
                </a:moveTo>
                <a:lnTo>
                  <a:pt x="0"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1" name="Google Shape;2236;p36">
            <a:extLst>
              <a:ext uri="{FF2B5EF4-FFF2-40B4-BE49-F238E27FC236}">
                <a16:creationId xmlns:a16="http://schemas.microsoft.com/office/drawing/2014/main" id="{1BBD7A10-6D45-456C-9625-85961E9C9D2E}"/>
              </a:ext>
            </a:extLst>
          </p:cNvPr>
          <p:cNvSpPr/>
          <p:nvPr/>
        </p:nvSpPr>
        <p:spPr>
          <a:xfrm>
            <a:off x="13152485" y="3392873"/>
            <a:ext cx="187" cy="187"/>
          </a:xfrm>
          <a:custGeom>
            <a:avLst/>
            <a:gdLst/>
            <a:ahLst/>
            <a:cxnLst/>
            <a:rect l="l" t="t" r="r" b="b"/>
            <a:pathLst>
              <a:path w="1" h="1" extrusionOk="0">
                <a:moveTo>
                  <a:pt x="0" y="0"/>
                </a:moveTo>
                <a:lnTo>
                  <a:pt x="0"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2" name="Google Shape;2237;p36">
            <a:extLst>
              <a:ext uri="{FF2B5EF4-FFF2-40B4-BE49-F238E27FC236}">
                <a16:creationId xmlns:a16="http://schemas.microsoft.com/office/drawing/2014/main" id="{B3F0A028-B54C-4C79-AA9D-7F0AFCD5FF78}"/>
              </a:ext>
            </a:extLst>
          </p:cNvPr>
          <p:cNvSpPr/>
          <p:nvPr/>
        </p:nvSpPr>
        <p:spPr>
          <a:xfrm>
            <a:off x="13067621" y="3908221"/>
            <a:ext cx="187" cy="1869"/>
          </a:xfrm>
          <a:custGeom>
            <a:avLst/>
            <a:gdLst/>
            <a:ahLst/>
            <a:cxnLst/>
            <a:rect l="l" t="t" r="r" b="b"/>
            <a:pathLst>
              <a:path w="1" h="10" extrusionOk="0">
                <a:moveTo>
                  <a:pt x="0" y="5"/>
                </a:moveTo>
                <a:lnTo>
                  <a:pt x="0" y="10"/>
                </a:lnTo>
                <a:cubicBezTo>
                  <a:pt x="0" y="5"/>
                  <a:pt x="0" y="5"/>
                  <a:pt x="0" y="1"/>
                </a:cubicBezTo>
                <a:lnTo>
                  <a:pt x="0" y="1"/>
                </a:lnTo>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3" name="Google Shape;2238;p36">
            <a:extLst>
              <a:ext uri="{FF2B5EF4-FFF2-40B4-BE49-F238E27FC236}">
                <a16:creationId xmlns:a16="http://schemas.microsoft.com/office/drawing/2014/main" id="{05B77319-A790-4802-A316-B90C2B3E5F16}"/>
              </a:ext>
            </a:extLst>
          </p:cNvPr>
          <p:cNvSpPr/>
          <p:nvPr/>
        </p:nvSpPr>
        <p:spPr>
          <a:xfrm>
            <a:off x="13280342" y="4122623"/>
            <a:ext cx="1869" cy="1122"/>
          </a:xfrm>
          <a:custGeom>
            <a:avLst/>
            <a:gdLst/>
            <a:ahLst/>
            <a:cxnLst/>
            <a:rect l="l" t="t" r="r" b="b"/>
            <a:pathLst>
              <a:path w="10" h="6" extrusionOk="0">
                <a:moveTo>
                  <a:pt x="9" y="5"/>
                </a:moveTo>
                <a:lnTo>
                  <a:pt x="0" y="1"/>
                </a:lnTo>
                <a:lnTo>
                  <a:pt x="9" y="5"/>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4" name="Google Shape;2239;p36">
            <a:extLst>
              <a:ext uri="{FF2B5EF4-FFF2-40B4-BE49-F238E27FC236}">
                <a16:creationId xmlns:a16="http://schemas.microsoft.com/office/drawing/2014/main" id="{00D24C3E-DAA9-4770-BA1C-F92C6FEF34AB}"/>
              </a:ext>
            </a:extLst>
          </p:cNvPr>
          <p:cNvSpPr/>
          <p:nvPr/>
        </p:nvSpPr>
        <p:spPr>
          <a:xfrm>
            <a:off x="13519044" y="4131969"/>
            <a:ext cx="187" cy="187"/>
          </a:xfrm>
          <a:custGeom>
            <a:avLst/>
            <a:gdLst/>
            <a:ahLst/>
            <a:cxnLst/>
            <a:rect l="l" t="t" r="r" b="b"/>
            <a:pathLst>
              <a:path w="1" h="1" extrusionOk="0">
                <a:moveTo>
                  <a:pt x="1" y="0"/>
                </a:moveTo>
                <a:lnTo>
                  <a:pt x="1"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5" name="Google Shape;2240;p36">
            <a:extLst>
              <a:ext uri="{FF2B5EF4-FFF2-40B4-BE49-F238E27FC236}">
                <a16:creationId xmlns:a16="http://schemas.microsoft.com/office/drawing/2014/main" id="{9E46EF1B-9EB3-43A7-A42B-6DCD3321D198}"/>
              </a:ext>
            </a:extLst>
          </p:cNvPr>
          <p:cNvSpPr/>
          <p:nvPr/>
        </p:nvSpPr>
        <p:spPr>
          <a:xfrm>
            <a:off x="13517360" y="4131969"/>
            <a:ext cx="1122" cy="187"/>
          </a:xfrm>
          <a:custGeom>
            <a:avLst/>
            <a:gdLst/>
            <a:ahLst/>
            <a:cxnLst/>
            <a:rect l="l" t="t" r="r" b="b"/>
            <a:pathLst>
              <a:path w="6" h="1" extrusionOk="0">
                <a:moveTo>
                  <a:pt x="1" y="0"/>
                </a:moveTo>
                <a:lnTo>
                  <a:pt x="5" y="0"/>
                </a:lnTo>
                <a:lnTo>
                  <a:pt x="5" y="0"/>
                </a:lnTo>
                <a:lnTo>
                  <a:pt x="1"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6" name="Google Shape;2241;p36">
            <a:extLst>
              <a:ext uri="{FF2B5EF4-FFF2-40B4-BE49-F238E27FC236}">
                <a16:creationId xmlns:a16="http://schemas.microsoft.com/office/drawing/2014/main" id="{4471CE0C-F535-4B1B-90A5-60EA2A0635D1}"/>
              </a:ext>
            </a:extLst>
          </p:cNvPr>
          <p:cNvSpPr/>
          <p:nvPr/>
        </p:nvSpPr>
        <p:spPr>
          <a:xfrm>
            <a:off x="14183371" y="5004717"/>
            <a:ext cx="59068" cy="21309"/>
          </a:xfrm>
          <a:custGeom>
            <a:avLst/>
            <a:gdLst/>
            <a:ahLst/>
            <a:cxnLst/>
            <a:rect l="l" t="t" r="r" b="b"/>
            <a:pathLst>
              <a:path w="316" h="114" extrusionOk="0">
                <a:moveTo>
                  <a:pt x="28" y="1"/>
                </a:moveTo>
                <a:cubicBezTo>
                  <a:pt x="14" y="10"/>
                  <a:pt x="5" y="23"/>
                  <a:pt x="5" y="41"/>
                </a:cubicBezTo>
                <a:cubicBezTo>
                  <a:pt x="1" y="59"/>
                  <a:pt x="5" y="73"/>
                  <a:pt x="14" y="86"/>
                </a:cubicBezTo>
                <a:cubicBezTo>
                  <a:pt x="23" y="100"/>
                  <a:pt x="41" y="109"/>
                  <a:pt x="55" y="113"/>
                </a:cubicBezTo>
                <a:lnTo>
                  <a:pt x="262" y="113"/>
                </a:lnTo>
                <a:cubicBezTo>
                  <a:pt x="275" y="113"/>
                  <a:pt x="293" y="104"/>
                  <a:pt x="302" y="91"/>
                </a:cubicBezTo>
                <a:cubicBezTo>
                  <a:pt x="311" y="77"/>
                  <a:pt x="316" y="59"/>
                  <a:pt x="316" y="46"/>
                </a:cubicBezTo>
                <a:cubicBezTo>
                  <a:pt x="311" y="28"/>
                  <a:pt x="302" y="14"/>
                  <a:pt x="293" y="5"/>
                </a:cubicBezTo>
                <a:lnTo>
                  <a:pt x="284"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7" name="Google Shape;2242;p36">
            <a:extLst>
              <a:ext uri="{FF2B5EF4-FFF2-40B4-BE49-F238E27FC236}">
                <a16:creationId xmlns:a16="http://schemas.microsoft.com/office/drawing/2014/main" id="{862B1839-A8C9-48BB-A3B0-189E10843454}"/>
              </a:ext>
            </a:extLst>
          </p:cNvPr>
          <p:cNvSpPr/>
          <p:nvPr/>
        </p:nvSpPr>
        <p:spPr>
          <a:xfrm>
            <a:off x="14121125" y="4997987"/>
            <a:ext cx="114584" cy="28038"/>
          </a:xfrm>
          <a:custGeom>
            <a:avLst/>
            <a:gdLst/>
            <a:ahLst/>
            <a:cxnLst/>
            <a:rect l="l" t="t" r="r" b="b"/>
            <a:pathLst>
              <a:path w="613" h="150" extrusionOk="0">
                <a:moveTo>
                  <a:pt x="55" y="1"/>
                </a:moveTo>
                <a:cubicBezTo>
                  <a:pt x="46" y="5"/>
                  <a:pt x="37" y="5"/>
                  <a:pt x="32" y="14"/>
                </a:cubicBezTo>
                <a:lnTo>
                  <a:pt x="28" y="10"/>
                </a:lnTo>
                <a:cubicBezTo>
                  <a:pt x="14" y="19"/>
                  <a:pt x="5" y="37"/>
                  <a:pt x="5" y="55"/>
                </a:cubicBezTo>
                <a:cubicBezTo>
                  <a:pt x="1" y="86"/>
                  <a:pt x="23" y="118"/>
                  <a:pt x="59" y="122"/>
                </a:cubicBezTo>
                <a:cubicBezTo>
                  <a:pt x="221" y="131"/>
                  <a:pt x="379" y="140"/>
                  <a:pt x="541" y="149"/>
                </a:cubicBezTo>
                <a:cubicBezTo>
                  <a:pt x="554" y="149"/>
                  <a:pt x="572" y="145"/>
                  <a:pt x="586" y="136"/>
                </a:cubicBezTo>
                <a:cubicBezTo>
                  <a:pt x="599" y="127"/>
                  <a:pt x="608" y="113"/>
                  <a:pt x="608" y="95"/>
                </a:cubicBezTo>
                <a:cubicBezTo>
                  <a:pt x="613" y="73"/>
                  <a:pt x="604" y="55"/>
                  <a:pt x="586" y="41"/>
                </a:cubicBezTo>
                <a:cubicBezTo>
                  <a:pt x="469" y="41"/>
                  <a:pt x="356" y="37"/>
                  <a:pt x="244" y="28"/>
                </a:cubicBezTo>
                <a:cubicBezTo>
                  <a:pt x="181" y="23"/>
                  <a:pt x="113" y="14"/>
                  <a:pt x="55"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8" name="Google Shape;2243;p36">
            <a:extLst>
              <a:ext uri="{FF2B5EF4-FFF2-40B4-BE49-F238E27FC236}">
                <a16:creationId xmlns:a16="http://schemas.microsoft.com/office/drawing/2014/main" id="{858FD351-BFAF-4BE7-AB92-00D416EFF919}"/>
              </a:ext>
            </a:extLst>
          </p:cNvPr>
          <p:cNvSpPr/>
          <p:nvPr/>
        </p:nvSpPr>
        <p:spPr>
          <a:xfrm>
            <a:off x="14131219" y="4999671"/>
            <a:ext cx="133090" cy="30095"/>
          </a:xfrm>
          <a:custGeom>
            <a:avLst/>
            <a:gdLst/>
            <a:ahLst/>
            <a:cxnLst/>
            <a:rect l="l" t="t" r="r" b="b"/>
            <a:pathLst>
              <a:path w="712" h="161" extrusionOk="0">
                <a:moveTo>
                  <a:pt x="41" y="1"/>
                </a:moveTo>
                <a:cubicBezTo>
                  <a:pt x="23" y="10"/>
                  <a:pt x="10" y="28"/>
                  <a:pt x="5" y="46"/>
                </a:cubicBezTo>
                <a:cubicBezTo>
                  <a:pt x="1" y="82"/>
                  <a:pt x="28" y="113"/>
                  <a:pt x="59" y="118"/>
                </a:cubicBezTo>
                <a:cubicBezTo>
                  <a:pt x="253" y="140"/>
                  <a:pt x="446" y="154"/>
                  <a:pt x="640" y="158"/>
                </a:cubicBezTo>
                <a:cubicBezTo>
                  <a:pt x="643" y="160"/>
                  <a:pt x="647" y="160"/>
                  <a:pt x="651" y="160"/>
                </a:cubicBezTo>
                <a:cubicBezTo>
                  <a:pt x="662" y="160"/>
                  <a:pt x="675" y="156"/>
                  <a:pt x="685" y="149"/>
                </a:cubicBezTo>
                <a:cubicBezTo>
                  <a:pt x="698" y="140"/>
                  <a:pt x="707" y="122"/>
                  <a:pt x="712" y="109"/>
                </a:cubicBezTo>
                <a:cubicBezTo>
                  <a:pt x="712" y="73"/>
                  <a:pt x="689" y="41"/>
                  <a:pt x="658" y="37"/>
                </a:cubicBezTo>
                <a:cubicBezTo>
                  <a:pt x="590" y="37"/>
                  <a:pt x="523" y="32"/>
                  <a:pt x="455" y="28"/>
                </a:cubicBezTo>
                <a:cubicBezTo>
                  <a:pt x="365" y="28"/>
                  <a:pt x="275" y="28"/>
                  <a:pt x="185" y="19"/>
                </a:cubicBezTo>
                <a:cubicBezTo>
                  <a:pt x="136" y="14"/>
                  <a:pt x="86" y="5"/>
                  <a:pt x="41"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9" name="Google Shape;2244;p36">
            <a:extLst>
              <a:ext uri="{FF2B5EF4-FFF2-40B4-BE49-F238E27FC236}">
                <a16:creationId xmlns:a16="http://schemas.microsoft.com/office/drawing/2014/main" id="{59E8CC01-E431-42B6-8FF2-14A1014B4FA8}"/>
              </a:ext>
            </a:extLst>
          </p:cNvPr>
          <p:cNvSpPr/>
          <p:nvPr/>
        </p:nvSpPr>
        <p:spPr>
          <a:xfrm>
            <a:off x="13975698" y="4053835"/>
            <a:ext cx="1172387" cy="1013502"/>
          </a:xfrm>
          <a:custGeom>
            <a:avLst/>
            <a:gdLst/>
            <a:ahLst/>
            <a:cxnLst/>
            <a:rect l="l" t="t" r="r" b="b"/>
            <a:pathLst>
              <a:path w="6272" h="5422" extrusionOk="0">
                <a:moveTo>
                  <a:pt x="5705" y="0"/>
                </a:moveTo>
                <a:cubicBezTo>
                  <a:pt x="5754" y="144"/>
                  <a:pt x="5799" y="297"/>
                  <a:pt x="5844" y="450"/>
                </a:cubicBezTo>
                <a:lnTo>
                  <a:pt x="5840" y="441"/>
                </a:lnTo>
                <a:lnTo>
                  <a:pt x="5840" y="441"/>
                </a:lnTo>
                <a:cubicBezTo>
                  <a:pt x="5943" y="823"/>
                  <a:pt x="6029" y="1210"/>
                  <a:pt x="6083" y="1602"/>
                </a:cubicBezTo>
                <a:lnTo>
                  <a:pt x="6083" y="1588"/>
                </a:lnTo>
                <a:cubicBezTo>
                  <a:pt x="6114" y="1826"/>
                  <a:pt x="6132" y="2065"/>
                  <a:pt x="6141" y="2308"/>
                </a:cubicBezTo>
                <a:cubicBezTo>
                  <a:pt x="6146" y="2533"/>
                  <a:pt x="6137" y="2753"/>
                  <a:pt x="6110" y="2974"/>
                </a:cubicBezTo>
                <a:lnTo>
                  <a:pt x="6110" y="2983"/>
                </a:lnTo>
                <a:cubicBezTo>
                  <a:pt x="6083" y="3190"/>
                  <a:pt x="6024" y="3392"/>
                  <a:pt x="5948" y="3590"/>
                </a:cubicBezTo>
                <a:cubicBezTo>
                  <a:pt x="5876" y="3756"/>
                  <a:pt x="5781" y="3918"/>
                  <a:pt x="5669" y="4062"/>
                </a:cubicBezTo>
                <a:lnTo>
                  <a:pt x="5669" y="4067"/>
                </a:lnTo>
                <a:cubicBezTo>
                  <a:pt x="5669" y="4067"/>
                  <a:pt x="5669" y="4071"/>
                  <a:pt x="5669" y="4071"/>
                </a:cubicBezTo>
                <a:cubicBezTo>
                  <a:pt x="5547" y="4224"/>
                  <a:pt x="5408" y="4368"/>
                  <a:pt x="5250" y="4490"/>
                </a:cubicBezTo>
                <a:cubicBezTo>
                  <a:pt x="5025" y="4661"/>
                  <a:pt x="4778" y="4800"/>
                  <a:pt x="4517" y="4913"/>
                </a:cubicBezTo>
                <a:cubicBezTo>
                  <a:pt x="4310" y="4994"/>
                  <a:pt x="4099" y="5065"/>
                  <a:pt x="3883" y="5124"/>
                </a:cubicBezTo>
                <a:cubicBezTo>
                  <a:pt x="3653" y="5182"/>
                  <a:pt x="3419" y="5232"/>
                  <a:pt x="3186" y="5263"/>
                </a:cubicBezTo>
                <a:lnTo>
                  <a:pt x="3204" y="5263"/>
                </a:lnTo>
                <a:cubicBezTo>
                  <a:pt x="3024" y="5287"/>
                  <a:pt x="2843" y="5299"/>
                  <a:pt x="2663" y="5299"/>
                </a:cubicBezTo>
                <a:cubicBezTo>
                  <a:pt x="2499" y="5299"/>
                  <a:pt x="2336" y="5289"/>
                  <a:pt x="2173" y="5268"/>
                </a:cubicBezTo>
                <a:lnTo>
                  <a:pt x="2187" y="5268"/>
                </a:lnTo>
                <a:cubicBezTo>
                  <a:pt x="1935" y="5236"/>
                  <a:pt x="1687" y="5169"/>
                  <a:pt x="1449" y="5074"/>
                </a:cubicBezTo>
                <a:cubicBezTo>
                  <a:pt x="1148" y="4944"/>
                  <a:pt x="873" y="4760"/>
                  <a:pt x="644" y="4526"/>
                </a:cubicBezTo>
                <a:cubicBezTo>
                  <a:pt x="554" y="4436"/>
                  <a:pt x="473" y="4341"/>
                  <a:pt x="396" y="4238"/>
                </a:cubicBezTo>
                <a:cubicBezTo>
                  <a:pt x="302" y="4116"/>
                  <a:pt x="212" y="3986"/>
                  <a:pt x="126" y="3851"/>
                </a:cubicBezTo>
                <a:cubicBezTo>
                  <a:pt x="114" y="3832"/>
                  <a:pt x="93" y="3822"/>
                  <a:pt x="71" y="3822"/>
                </a:cubicBezTo>
                <a:cubicBezTo>
                  <a:pt x="61" y="3822"/>
                  <a:pt x="51" y="3824"/>
                  <a:pt x="41" y="3828"/>
                </a:cubicBezTo>
                <a:cubicBezTo>
                  <a:pt x="14" y="3846"/>
                  <a:pt x="1" y="3887"/>
                  <a:pt x="19" y="3914"/>
                </a:cubicBezTo>
                <a:cubicBezTo>
                  <a:pt x="203" y="4224"/>
                  <a:pt x="432" y="4503"/>
                  <a:pt x="693" y="4746"/>
                </a:cubicBezTo>
                <a:cubicBezTo>
                  <a:pt x="815" y="4850"/>
                  <a:pt x="941" y="4944"/>
                  <a:pt x="1076" y="5025"/>
                </a:cubicBezTo>
                <a:cubicBezTo>
                  <a:pt x="1206" y="5101"/>
                  <a:pt x="1346" y="5169"/>
                  <a:pt x="1490" y="5223"/>
                </a:cubicBezTo>
                <a:cubicBezTo>
                  <a:pt x="1782" y="5331"/>
                  <a:pt x="2088" y="5394"/>
                  <a:pt x="2394" y="5412"/>
                </a:cubicBezTo>
                <a:cubicBezTo>
                  <a:pt x="2484" y="5418"/>
                  <a:pt x="2574" y="5421"/>
                  <a:pt x="2665" y="5421"/>
                </a:cubicBezTo>
                <a:cubicBezTo>
                  <a:pt x="2895" y="5421"/>
                  <a:pt x="3126" y="5401"/>
                  <a:pt x="3352" y="5362"/>
                </a:cubicBezTo>
                <a:cubicBezTo>
                  <a:pt x="3631" y="5317"/>
                  <a:pt x="3901" y="5250"/>
                  <a:pt x="4171" y="5169"/>
                </a:cubicBezTo>
                <a:cubicBezTo>
                  <a:pt x="4427" y="5088"/>
                  <a:pt x="4679" y="4980"/>
                  <a:pt x="4917" y="4854"/>
                </a:cubicBezTo>
                <a:cubicBezTo>
                  <a:pt x="5147" y="4728"/>
                  <a:pt x="5358" y="4575"/>
                  <a:pt x="5547" y="4391"/>
                </a:cubicBezTo>
                <a:cubicBezTo>
                  <a:pt x="5736" y="4211"/>
                  <a:pt x="5889" y="3999"/>
                  <a:pt x="6006" y="3765"/>
                </a:cubicBezTo>
                <a:cubicBezTo>
                  <a:pt x="6065" y="3644"/>
                  <a:pt x="6114" y="3513"/>
                  <a:pt x="6155" y="3383"/>
                </a:cubicBezTo>
                <a:cubicBezTo>
                  <a:pt x="6195" y="3244"/>
                  <a:pt x="6222" y="3100"/>
                  <a:pt x="6240" y="2951"/>
                </a:cubicBezTo>
                <a:cubicBezTo>
                  <a:pt x="6258" y="2794"/>
                  <a:pt x="6267" y="2632"/>
                  <a:pt x="6272" y="2470"/>
                </a:cubicBezTo>
                <a:cubicBezTo>
                  <a:pt x="6272" y="2303"/>
                  <a:pt x="6263" y="2132"/>
                  <a:pt x="6249" y="1966"/>
                </a:cubicBezTo>
                <a:cubicBezTo>
                  <a:pt x="6222" y="1615"/>
                  <a:pt x="6168" y="1269"/>
                  <a:pt x="6092" y="927"/>
                </a:cubicBezTo>
                <a:cubicBezTo>
                  <a:pt x="6033" y="666"/>
                  <a:pt x="5966" y="414"/>
                  <a:pt x="5889" y="162"/>
                </a:cubicBezTo>
                <a:cubicBezTo>
                  <a:pt x="5849" y="139"/>
                  <a:pt x="5813" y="117"/>
                  <a:pt x="5781" y="86"/>
                </a:cubicBezTo>
                <a:cubicBezTo>
                  <a:pt x="5754" y="63"/>
                  <a:pt x="5736" y="41"/>
                  <a:pt x="5718" y="14"/>
                </a:cubicBezTo>
                <a:lnTo>
                  <a:pt x="5705"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0" name="Google Shape;2245;p36">
            <a:extLst>
              <a:ext uri="{FF2B5EF4-FFF2-40B4-BE49-F238E27FC236}">
                <a16:creationId xmlns:a16="http://schemas.microsoft.com/office/drawing/2014/main" id="{456F798F-14EE-4870-8F52-197D21AF7BD8}"/>
              </a:ext>
            </a:extLst>
          </p:cNvPr>
          <p:cNvSpPr/>
          <p:nvPr/>
        </p:nvSpPr>
        <p:spPr>
          <a:xfrm>
            <a:off x="15116870" y="4611241"/>
            <a:ext cx="187" cy="1122"/>
          </a:xfrm>
          <a:custGeom>
            <a:avLst/>
            <a:gdLst/>
            <a:ahLst/>
            <a:cxnLst/>
            <a:rect l="l" t="t" r="r" b="b"/>
            <a:pathLst>
              <a:path w="1" h="6" extrusionOk="0">
                <a:moveTo>
                  <a:pt x="0" y="5"/>
                </a:moveTo>
                <a:cubicBezTo>
                  <a:pt x="0" y="1"/>
                  <a:pt x="0" y="1"/>
                  <a:pt x="0" y="1"/>
                </a:cubicBezTo>
                <a:cubicBezTo>
                  <a:pt x="0" y="1"/>
                  <a:pt x="0" y="1"/>
                  <a:pt x="0" y="5"/>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1" name="Google Shape;2246;p36">
            <a:extLst>
              <a:ext uri="{FF2B5EF4-FFF2-40B4-BE49-F238E27FC236}">
                <a16:creationId xmlns:a16="http://schemas.microsoft.com/office/drawing/2014/main" id="{FA3188B3-BEAE-4934-9EEF-B13D8CE728E3}"/>
              </a:ext>
            </a:extLst>
          </p:cNvPr>
          <p:cNvSpPr/>
          <p:nvPr/>
        </p:nvSpPr>
        <p:spPr>
          <a:xfrm>
            <a:off x="15034435" y="4813868"/>
            <a:ext cx="187" cy="187"/>
          </a:xfrm>
          <a:custGeom>
            <a:avLst/>
            <a:gdLst/>
            <a:ahLst/>
            <a:cxnLst/>
            <a:rect l="l" t="t" r="r" b="b"/>
            <a:pathLst>
              <a:path w="1" h="1" extrusionOk="0">
                <a:moveTo>
                  <a:pt x="0" y="1"/>
                </a:moveTo>
                <a:lnTo>
                  <a:pt x="0" y="1"/>
                </a:lnTo>
                <a:lnTo>
                  <a:pt x="0" y="1"/>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2" name="Google Shape;2247;p36">
            <a:extLst>
              <a:ext uri="{FF2B5EF4-FFF2-40B4-BE49-F238E27FC236}">
                <a16:creationId xmlns:a16="http://schemas.microsoft.com/office/drawing/2014/main" id="{BAD61E7B-25EE-4828-A7F6-9B55AA1871C6}"/>
              </a:ext>
            </a:extLst>
          </p:cNvPr>
          <p:cNvSpPr/>
          <p:nvPr/>
        </p:nvSpPr>
        <p:spPr>
          <a:xfrm>
            <a:off x="15033502" y="4814803"/>
            <a:ext cx="187" cy="187"/>
          </a:xfrm>
          <a:custGeom>
            <a:avLst/>
            <a:gdLst/>
            <a:ahLst/>
            <a:cxnLst/>
            <a:rect l="l" t="t" r="r" b="b"/>
            <a:pathLst>
              <a:path w="1" h="1" extrusionOk="0">
                <a:moveTo>
                  <a:pt x="1" y="0"/>
                </a:moveTo>
                <a:lnTo>
                  <a:pt x="1" y="0"/>
                </a:lnTo>
                <a:lnTo>
                  <a:pt x="1"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3" name="Google Shape;2248;p36">
            <a:extLst>
              <a:ext uri="{FF2B5EF4-FFF2-40B4-BE49-F238E27FC236}">
                <a16:creationId xmlns:a16="http://schemas.microsoft.com/office/drawing/2014/main" id="{B7DC1EA7-8FCD-4D8E-990A-62B27F442A7F}"/>
              </a:ext>
            </a:extLst>
          </p:cNvPr>
          <p:cNvSpPr/>
          <p:nvPr/>
        </p:nvSpPr>
        <p:spPr>
          <a:xfrm>
            <a:off x="14819099" y="4970323"/>
            <a:ext cx="1122" cy="187"/>
          </a:xfrm>
          <a:custGeom>
            <a:avLst/>
            <a:gdLst/>
            <a:ahLst/>
            <a:cxnLst/>
            <a:rect l="l" t="t" r="r" b="b"/>
            <a:pathLst>
              <a:path w="6" h="1" extrusionOk="0">
                <a:moveTo>
                  <a:pt x="1" y="1"/>
                </a:moveTo>
                <a:lnTo>
                  <a:pt x="5" y="1"/>
                </a:lnTo>
                <a:lnTo>
                  <a:pt x="1" y="1"/>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4" name="Google Shape;2249;p36">
            <a:extLst>
              <a:ext uri="{FF2B5EF4-FFF2-40B4-BE49-F238E27FC236}">
                <a16:creationId xmlns:a16="http://schemas.microsoft.com/office/drawing/2014/main" id="{F033D016-8C1A-42B1-8EB4-83CBC99825A0}"/>
              </a:ext>
            </a:extLst>
          </p:cNvPr>
          <p:cNvSpPr/>
          <p:nvPr/>
        </p:nvSpPr>
        <p:spPr>
          <a:xfrm>
            <a:off x="13675498" y="4454039"/>
            <a:ext cx="323192" cy="384503"/>
          </a:xfrm>
          <a:custGeom>
            <a:avLst/>
            <a:gdLst/>
            <a:ahLst/>
            <a:cxnLst/>
            <a:rect l="l" t="t" r="r" b="b"/>
            <a:pathLst>
              <a:path w="1729" h="2057" extrusionOk="0">
                <a:moveTo>
                  <a:pt x="846" y="0"/>
                </a:moveTo>
                <a:cubicBezTo>
                  <a:pt x="801" y="5"/>
                  <a:pt x="756" y="9"/>
                  <a:pt x="716" y="14"/>
                </a:cubicBezTo>
                <a:lnTo>
                  <a:pt x="702" y="18"/>
                </a:lnTo>
                <a:cubicBezTo>
                  <a:pt x="635" y="32"/>
                  <a:pt x="567" y="54"/>
                  <a:pt x="504" y="81"/>
                </a:cubicBezTo>
                <a:cubicBezTo>
                  <a:pt x="446" y="108"/>
                  <a:pt x="387" y="144"/>
                  <a:pt x="338" y="185"/>
                </a:cubicBezTo>
                <a:cubicBezTo>
                  <a:pt x="284" y="230"/>
                  <a:pt x="234" y="279"/>
                  <a:pt x="194" y="333"/>
                </a:cubicBezTo>
                <a:cubicBezTo>
                  <a:pt x="122" y="423"/>
                  <a:pt x="72" y="527"/>
                  <a:pt x="45" y="639"/>
                </a:cubicBezTo>
                <a:cubicBezTo>
                  <a:pt x="1" y="851"/>
                  <a:pt x="19" y="1076"/>
                  <a:pt x="104" y="1278"/>
                </a:cubicBezTo>
                <a:cubicBezTo>
                  <a:pt x="185" y="1480"/>
                  <a:pt x="315" y="1665"/>
                  <a:pt x="486" y="1809"/>
                </a:cubicBezTo>
                <a:cubicBezTo>
                  <a:pt x="567" y="1881"/>
                  <a:pt x="662" y="1939"/>
                  <a:pt x="761" y="1984"/>
                </a:cubicBezTo>
                <a:cubicBezTo>
                  <a:pt x="860" y="2025"/>
                  <a:pt x="963" y="2052"/>
                  <a:pt x="1071" y="2056"/>
                </a:cubicBezTo>
                <a:cubicBezTo>
                  <a:pt x="1080" y="2057"/>
                  <a:pt x="1089" y="2057"/>
                  <a:pt x="1097" y="2057"/>
                </a:cubicBezTo>
                <a:cubicBezTo>
                  <a:pt x="1193" y="2057"/>
                  <a:pt x="1291" y="2035"/>
                  <a:pt x="1377" y="1998"/>
                </a:cubicBezTo>
                <a:cubicBezTo>
                  <a:pt x="1494" y="1948"/>
                  <a:pt x="1598" y="1876"/>
                  <a:pt x="1683" y="1782"/>
                </a:cubicBezTo>
                <a:cubicBezTo>
                  <a:pt x="1728" y="1737"/>
                  <a:pt x="1685" y="1673"/>
                  <a:pt x="1636" y="1673"/>
                </a:cubicBezTo>
                <a:cubicBezTo>
                  <a:pt x="1621" y="1673"/>
                  <a:pt x="1606" y="1678"/>
                  <a:pt x="1593" y="1692"/>
                </a:cubicBezTo>
                <a:cubicBezTo>
                  <a:pt x="1562" y="1728"/>
                  <a:pt x="1526" y="1764"/>
                  <a:pt x="1485" y="1795"/>
                </a:cubicBezTo>
                <a:lnTo>
                  <a:pt x="1481" y="1795"/>
                </a:lnTo>
                <a:cubicBezTo>
                  <a:pt x="1436" y="1831"/>
                  <a:pt x="1386" y="1863"/>
                  <a:pt x="1332" y="1885"/>
                </a:cubicBezTo>
                <a:lnTo>
                  <a:pt x="1346" y="1881"/>
                </a:lnTo>
                <a:lnTo>
                  <a:pt x="1346" y="1881"/>
                </a:lnTo>
                <a:cubicBezTo>
                  <a:pt x="1292" y="1903"/>
                  <a:pt x="1238" y="1917"/>
                  <a:pt x="1184" y="1926"/>
                </a:cubicBezTo>
                <a:cubicBezTo>
                  <a:pt x="1154" y="1930"/>
                  <a:pt x="1125" y="1933"/>
                  <a:pt x="1095" y="1933"/>
                </a:cubicBezTo>
                <a:cubicBezTo>
                  <a:pt x="1066" y="1933"/>
                  <a:pt x="1035" y="1930"/>
                  <a:pt x="1004" y="1926"/>
                </a:cubicBezTo>
                <a:cubicBezTo>
                  <a:pt x="941" y="1917"/>
                  <a:pt x="878" y="1899"/>
                  <a:pt x="819" y="1872"/>
                </a:cubicBezTo>
                <a:lnTo>
                  <a:pt x="819" y="1872"/>
                </a:lnTo>
                <a:cubicBezTo>
                  <a:pt x="819" y="1872"/>
                  <a:pt x="824" y="1876"/>
                  <a:pt x="824" y="1876"/>
                </a:cubicBezTo>
                <a:lnTo>
                  <a:pt x="815" y="1872"/>
                </a:lnTo>
                <a:cubicBezTo>
                  <a:pt x="743" y="1840"/>
                  <a:pt x="671" y="1795"/>
                  <a:pt x="608" y="1746"/>
                </a:cubicBezTo>
                <a:cubicBezTo>
                  <a:pt x="527" y="1683"/>
                  <a:pt x="450" y="1611"/>
                  <a:pt x="387" y="1530"/>
                </a:cubicBezTo>
                <a:cubicBezTo>
                  <a:pt x="329" y="1449"/>
                  <a:pt x="275" y="1359"/>
                  <a:pt x="234" y="1264"/>
                </a:cubicBezTo>
                <a:cubicBezTo>
                  <a:pt x="234" y="1264"/>
                  <a:pt x="234" y="1260"/>
                  <a:pt x="234" y="1260"/>
                </a:cubicBezTo>
                <a:lnTo>
                  <a:pt x="234" y="1255"/>
                </a:lnTo>
                <a:cubicBezTo>
                  <a:pt x="198" y="1170"/>
                  <a:pt x="171" y="1076"/>
                  <a:pt x="158" y="981"/>
                </a:cubicBezTo>
                <a:cubicBezTo>
                  <a:pt x="149" y="905"/>
                  <a:pt x="149" y="824"/>
                  <a:pt x="158" y="747"/>
                </a:cubicBezTo>
                <a:cubicBezTo>
                  <a:pt x="171" y="680"/>
                  <a:pt x="189" y="617"/>
                  <a:pt x="216" y="554"/>
                </a:cubicBezTo>
                <a:cubicBezTo>
                  <a:pt x="239" y="500"/>
                  <a:pt x="266" y="450"/>
                  <a:pt x="302" y="401"/>
                </a:cubicBezTo>
                <a:cubicBezTo>
                  <a:pt x="338" y="356"/>
                  <a:pt x="378" y="315"/>
                  <a:pt x="423" y="279"/>
                </a:cubicBezTo>
                <a:lnTo>
                  <a:pt x="428" y="275"/>
                </a:lnTo>
                <a:cubicBezTo>
                  <a:pt x="482" y="234"/>
                  <a:pt x="545" y="203"/>
                  <a:pt x="603" y="176"/>
                </a:cubicBezTo>
                <a:cubicBezTo>
                  <a:pt x="657" y="158"/>
                  <a:pt x="711" y="144"/>
                  <a:pt x="765" y="135"/>
                </a:cubicBezTo>
                <a:lnTo>
                  <a:pt x="770" y="135"/>
                </a:lnTo>
                <a:cubicBezTo>
                  <a:pt x="795" y="133"/>
                  <a:pt x="818" y="132"/>
                  <a:pt x="842" y="132"/>
                </a:cubicBezTo>
                <a:cubicBezTo>
                  <a:pt x="865" y="132"/>
                  <a:pt x="889" y="133"/>
                  <a:pt x="914" y="135"/>
                </a:cubicBezTo>
                <a:cubicBezTo>
                  <a:pt x="954" y="140"/>
                  <a:pt x="990" y="149"/>
                  <a:pt x="1031" y="167"/>
                </a:cubicBezTo>
                <a:cubicBezTo>
                  <a:pt x="1067" y="180"/>
                  <a:pt x="1098" y="198"/>
                  <a:pt x="1130" y="221"/>
                </a:cubicBezTo>
                <a:cubicBezTo>
                  <a:pt x="1148" y="234"/>
                  <a:pt x="1161" y="248"/>
                  <a:pt x="1175" y="261"/>
                </a:cubicBezTo>
                <a:cubicBezTo>
                  <a:pt x="1186" y="273"/>
                  <a:pt x="1202" y="278"/>
                  <a:pt x="1217" y="278"/>
                </a:cubicBezTo>
                <a:cubicBezTo>
                  <a:pt x="1233" y="278"/>
                  <a:pt x="1249" y="273"/>
                  <a:pt x="1260" y="261"/>
                </a:cubicBezTo>
                <a:cubicBezTo>
                  <a:pt x="1269" y="252"/>
                  <a:pt x="1274" y="243"/>
                  <a:pt x="1278" y="234"/>
                </a:cubicBezTo>
                <a:cubicBezTo>
                  <a:pt x="1269" y="234"/>
                  <a:pt x="1260" y="230"/>
                  <a:pt x="1251" y="225"/>
                </a:cubicBezTo>
                <a:cubicBezTo>
                  <a:pt x="1242" y="221"/>
                  <a:pt x="1229" y="212"/>
                  <a:pt x="1220" y="207"/>
                </a:cubicBezTo>
                <a:cubicBezTo>
                  <a:pt x="1197" y="189"/>
                  <a:pt x="1179" y="167"/>
                  <a:pt x="1166" y="140"/>
                </a:cubicBezTo>
                <a:cubicBezTo>
                  <a:pt x="1157" y="126"/>
                  <a:pt x="1148" y="113"/>
                  <a:pt x="1143" y="99"/>
                </a:cubicBezTo>
                <a:cubicBezTo>
                  <a:pt x="1143" y="90"/>
                  <a:pt x="1139" y="86"/>
                  <a:pt x="1139" y="77"/>
                </a:cubicBezTo>
                <a:cubicBezTo>
                  <a:pt x="1125" y="72"/>
                  <a:pt x="1116" y="63"/>
                  <a:pt x="1103" y="59"/>
                </a:cubicBezTo>
                <a:cubicBezTo>
                  <a:pt x="1040" y="32"/>
                  <a:pt x="972" y="14"/>
                  <a:pt x="905" y="5"/>
                </a:cubicBezTo>
                <a:cubicBezTo>
                  <a:pt x="882" y="5"/>
                  <a:pt x="864" y="5"/>
                  <a:pt x="846"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5" name="Google Shape;2250;p36">
            <a:extLst>
              <a:ext uri="{FF2B5EF4-FFF2-40B4-BE49-F238E27FC236}">
                <a16:creationId xmlns:a16="http://schemas.microsoft.com/office/drawing/2014/main" id="{E38BD1EF-F218-46B5-8C85-C009746ACA02}"/>
              </a:ext>
            </a:extLst>
          </p:cNvPr>
          <p:cNvSpPr/>
          <p:nvPr/>
        </p:nvSpPr>
        <p:spPr>
          <a:xfrm>
            <a:off x="13816813" y="4479274"/>
            <a:ext cx="187" cy="187"/>
          </a:xfrm>
          <a:custGeom>
            <a:avLst/>
            <a:gdLst/>
            <a:ahLst/>
            <a:cxnLst/>
            <a:rect l="l" t="t" r="r" b="b"/>
            <a:pathLst>
              <a:path w="1" h="1" extrusionOk="0">
                <a:moveTo>
                  <a:pt x="0" y="0"/>
                </a:moveTo>
                <a:lnTo>
                  <a:pt x="0" y="0"/>
                </a:lnTo>
                <a:lnTo>
                  <a:pt x="0"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6" name="Google Shape;2251;p36">
            <a:extLst>
              <a:ext uri="{FF2B5EF4-FFF2-40B4-BE49-F238E27FC236}">
                <a16:creationId xmlns:a16="http://schemas.microsoft.com/office/drawing/2014/main" id="{F1C115F8-4EBF-4F19-8072-60FB961F6B94}"/>
              </a:ext>
            </a:extLst>
          </p:cNvPr>
          <p:cNvSpPr/>
          <p:nvPr/>
        </p:nvSpPr>
        <p:spPr>
          <a:xfrm>
            <a:off x="13754567" y="4506192"/>
            <a:ext cx="187" cy="187"/>
          </a:xfrm>
          <a:custGeom>
            <a:avLst/>
            <a:gdLst/>
            <a:ahLst/>
            <a:cxnLst/>
            <a:rect l="l" t="t" r="r" b="b"/>
            <a:pathLst>
              <a:path w="1" h="1" extrusionOk="0">
                <a:moveTo>
                  <a:pt x="0" y="0"/>
                </a:moveTo>
                <a:lnTo>
                  <a:pt x="0" y="0"/>
                </a:lnTo>
                <a:lnTo>
                  <a:pt x="0"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7" name="Google Shape;2252;p36">
            <a:extLst>
              <a:ext uri="{FF2B5EF4-FFF2-40B4-BE49-F238E27FC236}">
                <a16:creationId xmlns:a16="http://schemas.microsoft.com/office/drawing/2014/main" id="{2EFF18AE-B74C-49C6-A4DC-80B6382E894D}"/>
              </a:ext>
            </a:extLst>
          </p:cNvPr>
          <p:cNvSpPr/>
          <p:nvPr/>
        </p:nvSpPr>
        <p:spPr>
          <a:xfrm>
            <a:off x="13718304" y="4688629"/>
            <a:ext cx="187" cy="1869"/>
          </a:xfrm>
          <a:custGeom>
            <a:avLst/>
            <a:gdLst/>
            <a:ahLst/>
            <a:cxnLst/>
            <a:rect l="l" t="t" r="r" b="b"/>
            <a:pathLst>
              <a:path w="1" h="10" extrusionOk="0">
                <a:moveTo>
                  <a:pt x="1" y="9"/>
                </a:moveTo>
                <a:lnTo>
                  <a:pt x="1" y="9"/>
                </a:lnTo>
                <a:cubicBezTo>
                  <a:pt x="1" y="5"/>
                  <a:pt x="1" y="5"/>
                  <a:pt x="1" y="0"/>
                </a:cubicBezTo>
                <a:lnTo>
                  <a:pt x="1" y="5"/>
                </a:lnTo>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8" name="Google Shape;2253;p36">
            <a:extLst>
              <a:ext uri="{FF2B5EF4-FFF2-40B4-BE49-F238E27FC236}">
                <a16:creationId xmlns:a16="http://schemas.microsoft.com/office/drawing/2014/main" id="{898611E0-2CEA-4423-94A7-EB652075F937}"/>
              </a:ext>
            </a:extLst>
          </p:cNvPr>
          <p:cNvSpPr/>
          <p:nvPr/>
        </p:nvSpPr>
        <p:spPr>
          <a:xfrm>
            <a:off x="13952146" y="4789568"/>
            <a:ext cx="1122" cy="187"/>
          </a:xfrm>
          <a:custGeom>
            <a:avLst/>
            <a:gdLst/>
            <a:ahLst/>
            <a:cxnLst/>
            <a:rect l="l" t="t" r="r" b="b"/>
            <a:pathLst>
              <a:path w="6" h="1" extrusionOk="0">
                <a:moveTo>
                  <a:pt x="1" y="0"/>
                </a:moveTo>
                <a:lnTo>
                  <a:pt x="5" y="0"/>
                </a:lnTo>
                <a:lnTo>
                  <a:pt x="1"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9" name="Google Shape;2254;p36">
            <a:extLst>
              <a:ext uri="{FF2B5EF4-FFF2-40B4-BE49-F238E27FC236}">
                <a16:creationId xmlns:a16="http://schemas.microsoft.com/office/drawing/2014/main" id="{5AA8A904-D277-400B-AC26-6290CB40618E}"/>
              </a:ext>
            </a:extLst>
          </p:cNvPr>
          <p:cNvSpPr/>
          <p:nvPr/>
        </p:nvSpPr>
        <p:spPr>
          <a:xfrm>
            <a:off x="13827655" y="4803774"/>
            <a:ext cx="187" cy="187"/>
          </a:xfrm>
          <a:custGeom>
            <a:avLst/>
            <a:gdLst/>
            <a:ahLst/>
            <a:cxnLst/>
            <a:rect l="l" t="t" r="r" b="b"/>
            <a:pathLst>
              <a:path w="1" h="1" extrusionOk="0">
                <a:moveTo>
                  <a:pt x="1" y="1"/>
                </a:moveTo>
                <a:lnTo>
                  <a:pt x="1" y="1"/>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0" name="Google Shape;2255;p36">
            <a:extLst>
              <a:ext uri="{FF2B5EF4-FFF2-40B4-BE49-F238E27FC236}">
                <a16:creationId xmlns:a16="http://schemas.microsoft.com/office/drawing/2014/main" id="{F05BA280-0C85-486F-8E39-BC68E0423590}"/>
              </a:ext>
            </a:extLst>
          </p:cNvPr>
          <p:cNvSpPr/>
          <p:nvPr/>
        </p:nvSpPr>
        <p:spPr>
          <a:xfrm>
            <a:off x="13837001" y="4544884"/>
            <a:ext cx="84303" cy="188419"/>
          </a:xfrm>
          <a:custGeom>
            <a:avLst/>
            <a:gdLst/>
            <a:ahLst/>
            <a:cxnLst/>
            <a:rect l="l" t="t" r="r" b="b"/>
            <a:pathLst>
              <a:path w="451" h="1008" extrusionOk="0">
                <a:moveTo>
                  <a:pt x="122" y="0"/>
                </a:moveTo>
                <a:cubicBezTo>
                  <a:pt x="108" y="0"/>
                  <a:pt x="99" y="5"/>
                  <a:pt x="90" y="9"/>
                </a:cubicBezTo>
                <a:cubicBezTo>
                  <a:pt x="77" y="18"/>
                  <a:pt x="63" y="32"/>
                  <a:pt x="59" y="45"/>
                </a:cubicBezTo>
                <a:cubicBezTo>
                  <a:pt x="0" y="212"/>
                  <a:pt x="0" y="392"/>
                  <a:pt x="54" y="558"/>
                </a:cubicBezTo>
                <a:cubicBezTo>
                  <a:pt x="81" y="644"/>
                  <a:pt x="117" y="725"/>
                  <a:pt x="167" y="801"/>
                </a:cubicBezTo>
                <a:cubicBezTo>
                  <a:pt x="212" y="873"/>
                  <a:pt x="275" y="936"/>
                  <a:pt x="342" y="990"/>
                </a:cubicBezTo>
                <a:cubicBezTo>
                  <a:pt x="351" y="1003"/>
                  <a:pt x="369" y="1008"/>
                  <a:pt x="387" y="1008"/>
                </a:cubicBezTo>
                <a:cubicBezTo>
                  <a:pt x="401" y="1008"/>
                  <a:pt x="419" y="1003"/>
                  <a:pt x="428" y="990"/>
                </a:cubicBezTo>
                <a:cubicBezTo>
                  <a:pt x="441" y="981"/>
                  <a:pt x="446" y="963"/>
                  <a:pt x="446" y="945"/>
                </a:cubicBezTo>
                <a:cubicBezTo>
                  <a:pt x="450" y="931"/>
                  <a:pt x="441" y="913"/>
                  <a:pt x="428" y="904"/>
                </a:cubicBezTo>
                <a:cubicBezTo>
                  <a:pt x="383" y="864"/>
                  <a:pt x="342" y="823"/>
                  <a:pt x="306" y="778"/>
                </a:cubicBezTo>
                <a:cubicBezTo>
                  <a:pt x="261" y="725"/>
                  <a:pt x="230" y="666"/>
                  <a:pt x="198" y="603"/>
                </a:cubicBezTo>
                <a:cubicBezTo>
                  <a:pt x="176" y="536"/>
                  <a:pt x="153" y="468"/>
                  <a:pt x="144" y="401"/>
                </a:cubicBezTo>
                <a:cubicBezTo>
                  <a:pt x="135" y="342"/>
                  <a:pt x="135" y="284"/>
                  <a:pt x="144" y="225"/>
                </a:cubicBezTo>
                <a:cubicBezTo>
                  <a:pt x="149" y="176"/>
                  <a:pt x="162" y="126"/>
                  <a:pt x="180" y="77"/>
                </a:cubicBezTo>
                <a:cubicBezTo>
                  <a:pt x="189" y="45"/>
                  <a:pt x="171" y="9"/>
                  <a:pt x="140"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1" name="Google Shape;2256;p36">
            <a:extLst>
              <a:ext uri="{FF2B5EF4-FFF2-40B4-BE49-F238E27FC236}">
                <a16:creationId xmlns:a16="http://schemas.microsoft.com/office/drawing/2014/main" id="{1020AC03-E156-466C-8150-AC4CF8B74ECF}"/>
              </a:ext>
            </a:extLst>
          </p:cNvPr>
          <p:cNvSpPr/>
          <p:nvPr/>
        </p:nvSpPr>
        <p:spPr>
          <a:xfrm>
            <a:off x="13763353" y="4553296"/>
            <a:ext cx="97387" cy="35515"/>
          </a:xfrm>
          <a:custGeom>
            <a:avLst/>
            <a:gdLst/>
            <a:ahLst/>
            <a:cxnLst/>
            <a:rect l="l" t="t" r="r" b="b"/>
            <a:pathLst>
              <a:path w="521" h="190" extrusionOk="0">
                <a:moveTo>
                  <a:pt x="268" y="0"/>
                </a:moveTo>
                <a:cubicBezTo>
                  <a:pt x="237" y="0"/>
                  <a:pt x="205" y="5"/>
                  <a:pt x="174" y="14"/>
                </a:cubicBezTo>
                <a:cubicBezTo>
                  <a:pt x="133" y="23"/>
                  <a:pt x="97" y="41"/>
                  <a:pt x="61" y="63"/>
                </a:cubicBezTo>
                <a:cubicBezTo>
                  <a:pt x="0" y="97"/>
                  <a:pt x="36" y="180"/>
                  <a:pt x="92" y="180"/>
                </a:cubicBezTo>
                <a:cubicBezTo>
                  <a:pt x="102" y="180"/>
                  <a:pt x="113" y="177"/>
                  <a:pt x="124" y="171"/>
                </a:cubicBezTo>
                <a:cubicBezTo>
                  <a:pt x="160" y="149"/>
                  <a:pt x="196" y="135"/>
                  <a:pt x="237" y="126"/>
                </a:cubicBezTo>
                <a:lnTo>
                  <a:pt x="300" y="126"/>
                </a:lnTo>
                <a:cubicBezTo>
                  <a:pt x="318" y="131"/>
                  <a:pt x="340" y="135"/>
                  <a:pt x="363" y="144"/>
                </a:cubicBezTo>
                <a:cubicBezTo>
                  <a:pt x="385" y="153"/>
                  <a:pt x="408" y="167"/>
                  <a:pt x="426" y="180"/>
                </a:cubicBezTo>
                <a:cubicBezTo>
                  <a:pt x="437" y="186"/>
                  <a:pt x="448" y="189"/>
                  <a:pt x="459" y="189"/>
                </a:cubicBezTo>
                <a:cubicBezTo>
                  <a:pt x="480" y="189"/>
                  <a:pt x="499" y="178"/>
                  <a:pt x="511" y="158"/>
                </a:cubicBezTo>
                <a:cubicBezTo>
                  <a:pt x="520" y="144"/>
                  <a:pt x="520" y="126"/>
                  <a:pt x="520" y="113"/>
                </a:cubicBezTo>
                <a:cubicBezTo>
                  <a:pt x="511" y="95"/>
                  <a:pt x="502" y="81"/>
                  <a:pt x="489" y="72"/>
                </a:cubicBezTo>
                <a:cubicBezTo>
                  <a:pt x="462" y="54"/>
                  <a:pt x="435" y="36"/>
                  <a:pt x="403" y="27"/>
                </a:cubicBezTo>
                <a:cubicBezTo>
                  <a:pt x="385" y="18"/>
                  <a:pt x="363" y="14"/>
                  <a:pt x="345" y="9"/>
                </a:cubicBezTo>
                <a:cubicBezTo>
                  <a:pt x="327" y="5"/>
                  <a:pt x="309" y="5"/>
                  <a:pt x="291"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2" name="Google Shape;2257;p36">
            <a:extLst>
              <a:ext uri="{FF2B5EF4-FFF2-40B4-BE49-F238E27FC236}">
                <a16:creationId xmlns:a16="http://schemas.microsoft.com/office/drawing/2014/main" id="{2DCAC31C-9A30-48A4-8B6D-CF7793060317}"/>
              </a:ext>
            </a:extLst>
          </p:cNvPr>
          <p:cNvSpPr/>
          <p:nvPr/>
        </p:nvSpPr>
        <p:spPr>
          <a:xfrm>
            <a:off x="14201877" y="5046775"/>
            <a:ext cx="172531" cy="269357"/>
          </a:xfrm>
          <a:custGeom>
            <a:avLst/>
            <a:gdLst/>
            <a:ahLst/>
            <a:cxnLst/>
            <a:rect l="l" t="t" r="r" b="b"/>
            <a:pathLst>
              <a:path w="923" h="1441" extrusionOk="0">
                <a:moveTo>
                  <a:pt x="765" y="1"/>
                </a:moveTo>
                <a:cubicBezTo>
                  <a:pt x="729" y="14"/>
                  <a:pt x="711" y="46"/>
                  <a:pt x="720" y="82"/>
                </a:cubicBezTo>
                <a:cubicBezTo>
                  <a:pt x="729" y="127"/>
                  <a:pt x="743" y="172"/>
                  <a:pt x="747" y="217"/>
                </a:cubicBezTo>
                <a:cubicBezTo>
                  <a:pt x="756" y="302"/>
                  <a:pt x="756" y="392"/>
                  <a:pt x="747" y="478"/>
                </a:cubicBezTo>
                <a:cubicBezTo>
                  <a:pt x="734" y="568"/>
                  <a:pt x="707" y="658"/>
                  <a:pt x="675" y="743"/>
                </a:cubicBezTo>
                <a:cubicBezTo>
                  <a:pt x="635" y="829"/>
                  <a:pt x="590" y="905"/>
                  <a:pt x="536" y="982"/>
                </a:cubicBezTo>
                <a:cubicBezTo>
                  <a:pt x="419" y="1130"/>
                  <a:pt x="271" y="1247"/>
                  <a:pt x="95" y="1319"/>
                </a:cubicBezTo>
                <a:cubicBezTo>
                  <a:pt x="77" y="1323"/>
                  <a:pt x="59" y="1332"/>
                  <a:pt x="41" y="1337"/>
                </a:cubicBezTo>
                <a:cubicBezTo>
                  <a:pt x="23" y="1341"/>
                  <a:pt x="10" y="1355"/>
                  <a:pt x="1" y="1368"/>
                </a:cubicBezTo>
                <a:cubicBezTo>
                  <a:pt x="5" y="1368"/>
                  <a:pt x="10" y="1373"/>
                  <a:pt x="14" y="1373"/>
                </a:cubicBezTo>
                <a:cubicBezTo>
                  <a:pt x="19" y="1368"/>
                  <a:pt x="19" y="1368"/>
                  <a:pt x="23" y="1364"/>
                </a:cubicBezTo>
                <a:cubicBezTo>
                  <a:pt x="27" y="1363"/>
                  <a:pt x="30" y="1362"/>
                  <a:pt x="34" y="1362"/>
                </a:cubicBezTo>
                <a:cubicBezTo>
                  <a:pt x="44" y="1362"/>
                  <a:pt x="53" y="1366"/>
                  <a:pt x="59" y="1373"/>
                </a:cubicBezTo>
                <a:cubicBezTo>
                  <a:pt x="82" y="1395"/>
                  <a:pt x="100" y="1418"/>
                  <a:pt x="118" y="1440"/>
                </a:cubicBezTo>
                <a:cubicBezTo>
                  <a:pt x="239" y="1395"/>
                  <a:pt x="352" y="1328"/>
                  <a:pt x="450" y="1247"/>
                </a:cubicBezTo>
                <a:cubicBezTo>
                  <a:pt x="563" y="1153"/>
                  <a:pt x="657" y="1036"/>
                  <a:pt x="734" y="910"/>
                </a:cubicBezTo>
                <a:cubicBezTo>
                  <a:pt x="882" y="649"/>
                  <a:pt x="923" y="338"/>
                  <a:pt x="846" y="46"/>
                </a:cubicBezTo>
                <a:cubicBezTo>
                  <a:pt x="837" y="19"/>
                  <a:pt x="810" y="1"/>
                  <a:pt x="783"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3" name="Google Shape;2258;p36">
            <a:extLst>
              <a:ext uri="{FF2B5EF4-FFF2-40B4-BE49-F238E27FC236}">
                <a16:creationId xmlns:a16="http://schemas.microsoft.com/office/drawing/2014/main" id="{B8835054-1625-4661-AEB5-0E0FCE394468}"/>
              </a:ext>
            </a:extLst>
          </p:cNvPr>
          <p:cNvSpPr/>
          <p:nvPr/>
        </p:nvSpPr>
        <p:spPr>
          <a:xfrm>
            <a:off x="14265057" y="5266411"/>
            <a:ext cx="187" cy="187"/>
          </a:xfrm>
          <a:custGeom>
            <a:avLst/>
            <a:gdLst/>
            <a:ahLst/>
            <a:cxnLst/>
            <a:rect l="l" t="t" r="r" b="b"/>
            <a:pathLst>
              <a:path w="1" h="1" extrusionOk="0">
                <a:moveTo>
                  <a:pt x="0" y="0"/>
                </a:moveTo>
                <a:lnTo>
                  <a:pt x="0" y="0"/>
                </a:lnTo>
                <a:lnTo>
                  <a:pt x="0"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4" name="Google Shape;2259;p36">
            <a:extLst>
              <a:ext uri="{FF2B5EF4-FFF2-40B4-BE49-F238E27FC236}">
                <a16:creationId xmlns:a16="http://schemas.microsoft.com/office/drawing/2014/main" id="{16B15CC8-B846-4151-859B-3AA4D24F486C}"/>
              </a:ext>
            </a:extLst>
          </p:cNvPr>
          <p:cNvSpPr/>
          <p:nvPr/>
        </p:nvSpPr>
        <p:spPr>
          <a:xfrm>
            <a:off x="14264122" y="5266411"/>
            <a:ext cx="1122" cy="935"/>
          </a:xfrm>
          <a:custGeom>
            <a:avLst/>
            <a:gdLst/>
            <a:ahLst/>
            <a:cxnLst/>
            <a:rect l="l" t="t" r="r" b="b"/>
            <a:pathLst>
              <a:path w="6" h="5" extrusionOk="0">
                <a:moveTo>
                  <a:pt x="1" y="5"/>
                </a:moveTo>
                <a:cubicBezTo>
                  <a:pt x="1" y="5"/>
                  <a:pt x="1" y="0"/>
                  <a:pt x="5" y="0"/>
                </a:cubicBezTo>
                <a:cubicBezTo>
                  <a:pt x="1" y="0"/>
                  <a:pt x="1" y="5"/>
                  <a:pt x="1" y="5"/>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5" name="Google Shape;2260;p36">
            <a:extLst>
              <a:ext uri="{FF2B5EF4-FFF2-40B4-BE49-F238E27FC236}">
                <a16:creationId xmlns:a16="http://schemas.microsoft.com/office/drawing/2014/main" id="{ADADF119-E62C-4662-B13A-C8F5DB7FC407}"/>
              </a:ext>
            </a:extLst>
          </p:cNvPr>
          <p:cNvSpPr/>
          <p:nvPr/>
        </p:nvSpPr>
        <p:spPr>
          <a:xfrm>
            <a:off x="14619838" y="5033317"/>
            <a:ext cx="324687" cy="215523"/>
          </a:xfrm>
          <a:custGeom>
            <a:avLst/>
            <a:gdLst/>
            <a:ahLst/>
            <a:cxnLst/>
            <a:rect l="l" t="t" r="r" b="b"/>
            <a:pathLst>
              <a:path w="1737" h="1153" extrusionOk="0">
                <a:moveTo>
                  <a:pt x="63" y="1"/>
                </a:moveTo>
                <a:cubicBezTo>
                  <a:pt x="27" y="5"/>
                  <a:pt x="0" y="32"/>
                  <a:pt x="0" y="64"/>
                </a:cubicBezTo>
                <a:lnTo>
                  <a:pt x="0" y="68"/>
                </a:lnTo>
                <a:cubicBezTo>
                  <a:pt x="0" y="172"/>
                  <a:pt x="14" y="275"/>
                  <a:pt x="41" y="374"/>
                </a:cubicBezTo>
                <a:cubicBezTo>
                  <a:pt x="63" y="464"/>
                  <a:pt x="104" y="550"/>
                  <a:pt x="153" y="626"/>
                </a:cubicBezTo>
                <a:cubicBezTo>
                  <a:pt x="252" y="766"/>
                  <a:pt x="387" y="878"/>
                  <a:pt x="540" y="950"/>
                </a:cubicBezTo>
                <a:cubicBezTo>
                  <a:pt x="711" y="1027"/>
                  <a:pt x="887" y="1081"/>
                  <a:pt x="1071" y="1103"/>
                </a:cubicBezTo>
                <a:cubicBezTo>
                  <a:pt x="1265" y="1135"/>
                  <a:pt x="1458" y="1148"/>
                  <a:pt x="1656" y="1153"/>
                </a:cubicBezTo>
                <a:cubicBezTo>
                  <a:pt x="1737" y="1153"/>
                  <a:pt x="1737" y="1031"/>
                  <a:pt x="1656" y="1031"/>
                </a:cubicBezTo>
                <a:cubicBezTo>
                  <a:pt x="1485" y="1022"/>
                  <a:pt x="1314" y="1013"/>
                  <a:pt x="1143" y="991"/>
                </a:cubicBezTo>
                <a:lnTo>
                  <a:pt x="1161" y="991"/>
                </a:lnTo>
                <a:cubicBezTo>
                  <a:pt x="986" y="968"/>
                  <a:pt x="815" y="928"/>
                  <a:pt x="648" y="860"/>
                </a:cubicBezTo>
                <a:lnTo>
                  <a:pt x="653" y="860"/>
                </a:lnTo>
                <a:lnTo>
                  <a:pt x="644" y="856"/>
                </a:lnTo>
                <a:cubicBezTo>
                  <a:pt x="563" y="824"/>
                  <a:pt x="491" y="779"/>
                  <a:pt x="423" y="730"/>
                </a:cubicBezTo>
                <a:cubicBezTo>
                  <a:pt x="375" y="690"/>
                  <a:pt x="332" y="647"/>
                  <a:pt x="292" y="599"/>
                </a:cubicBezTo>
                <a:lnTo>
                  <a:pt x="292" y="599"/>
                </a:lnTo>
                <a:cubicBezTo>
                  <a:pt x="292" y="599"/>
                  <a:pt x="293" y="599"/>
                  <a:pt x="293" y="599"/>
                </a:cubicBezTo>
                <a:lnTo>
                  <a:pt x="288" y="595"/>
                </a:lnTo>
                <a:lnTo>
                  <a:pt x="288" y="595"/>
                </a:lnTo>
                <a:cubicBezTo>
                  <a:pt x="290" y="596"/>
                  <a:pt x="291" y="598"/>
                  <a:pt x="292" y="599"/>
                </a:cubicBezTo>
                <a:lnTo>
                  <a:pt x="292" y="599"/>
                </a:lnTo>
                <a:cubicBezTo>
                  <a:pt x="288" y="599"/>
                  <a:pt x="288" y="595"/>
                  <a:pt x="284" y="595"/>
                </a:cubicBezTo>
                <a:cubicBezTo>
                  <a:pt x="284" y="590"/>
                  <a:pt x="279" y="590"/>
                  <a:pt x="279" y="590"/>
                </a:cubicBezTo>
                <a:lnTo>
                  <a:pt x="279" y="590"/>
                </a:lnTo>
                <a:lnTo>
                  <a:pt x="279" y="590"/>
                </a:lnTo>
                <a:lnTo>
                  <a:pt x="284" y="590"/>
                </a:lnTo>
                <a:cubicBezTo>
                  <a:pt x="248" y="545"/>
                  <a:pt x="221" y="491"/>
                  <a:pt x="194" y="437"/>
                </a:cubicBezTo>
                <a:cubicBezTo>
                  <a:pt x="162" y="365"/>
                  <a:pt x="144" y="284"/>
                  <a:pt x="135" y="203"/>
                </a:cubicBezTo>
                <a:cubicBezTo>
                  <a:pt x="131" y="158"/>
                  <a:pt x="126" y="113"/>
                  <a:pt x="126" y="64"/>
                </a:cubicBezTo>
                <a:cubicBezTo>
                  <a:pt x="126" y="32"/>
                  <a:pt x="95" y="5"/>
                  <a:pt x="63"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6" name="Google Shape;2261;p36">
            <a:extLst>
              <a:ext uri="{FF2B5EF4-FFF2-40B4-BE49-F238E27FC236}">
                <a16:creationId xmlns:a16="http://schemas.microsoft.com/office/drawing/2014/main" id="{877277A1-B496-4913-B6A7-384A01012D1F}"/>
              </a:ext>
            </a:extLst>
          </p:cNvPr>
          <p:cNvSpPr/>
          <p:nvPr/>
        </p:nvSpPr>
        <p:spPr>
          <a:xfrm>
            <a:off x="14322068" y="4337212"/>
            <a:ext cx="213841" cy="168045"/>
          </a:xfrm>
          <a:custGeom>
            <a:avLst/>
            <a:gdLst/>
            <a:ahLst/>
            <a:cxnLst/>
            <a:rect l="l" t="t" r="r" b="b"/>
            <a:pathLst>
              <a:path w="1144" h="899" extrusionOk="0">
                <a:moveTo>
                  <a:pt x="181" y="468"/>
                </a:moveTo>
                <a:cubicBezTo>
                  <a:pt x="181" y="468"/>
                  <a:pt x="181" y="468"/>
                  <a:pt x="181" y="469"/>
                </a:cubicBezTo>
                <a:lnTo>
                  <a:pt x="181" y="469"/>
                </a:lnTo>
                <a:cubicBezTo>
                  <a:pt x="181" y="468"/>
                  <a:pt x="181" y="468"/>
                  <a:pt x="181" y="468"/>
                </a:cubicBezTo>
                <a:close/>
                <a:moveTo>
                  <a:pt x="986" y="0"/>
                </a:moveTo>
                <a:cubicBezTo>
                  <a:pt x="955" y="9"/>
                  <a:pt x="937" y="45"/>
                  <a:pt x="946" y="77"/>
                </a:cubicBezTo>
                <a:cubicBezTo>
                  <a:pt x="964" y="135"/>
                  <a:pt x="977" y="189"/>
                  <a:pt x="986" y="247"/>
                </a:cubicBezTo>
                <a:cubicBezTo>
                  <a:pt x="991" y="306"/>
                  <a:pt x="991" y="360"/>
                  <a:pt x="986" y="418"/>
                </a:cubicBezTo>
                <a:cubicBezTo>
                  <a:pt x="977" y="459"/>
                  <a:pt x="968" y="499"/>
                  <a:pt x="950" y="540"/>
                </a:cubicBezTo>
                <a:cubicBezTo>
                  <a:pt x="937" y="571"/>
                  <a:pt x="919" y="603"/>
                  <a:pt x="901" y="630"/>
                </a:cubicBezTo>
                <a:cubicBezTo>
                  <a:pt x="878" y="652"/>
                  <a:pt x="860" y="675"/>
                  <a:pt x="833" y="697"/>
                </a:cubicBezTo>
                <a:cubicBezTo>
                  <a:pt x="779" y="738"/>
                  <a:pt x="716" y="765"/>
                  <a:pt x="649" y="774"/>
                </a:cubicBezTo>
                <a:cubicBezTo>
                  <a:pt x="631" y="776"/>
                  <a:pt x="613" y="777"/>
                  <a:pt x="595" y="777"/>
                </a:cubicBezTo>
                <a:cubicBezTo>
                  <a:pt x="577" y="777"/>
                  <a:pt x="559" y="776"/>
                  <a:pt x="541" y="774"/>
                </a:cubicBezTo>
                <a:cubicBezTo>
                  <a:pt x="505" y="765"/>
                  <a:pt x="469" y="756"/>
                  <a:pt x="437" y="742"/>
                </a:cubicBezTo>
                <a:cubicBezTo>
                  <a:pt x="401" y="729"/>
                  <a:pt x="370" y="706"/>
                  <a:pt x="343" y="688"/>
                </a:cubicBezTo>
                <a:cubicBezTo>
                  <a:pt x="311" y="661"/>
                  <a:pt x="280" y="630"/>
                  <a:pt x="257" y="603"/>
                </a:cubicBezTo>
                <a:lnTo>
                  <a:pt x="257" y="603"/>
                </a:lnTo>
                <a:lnTo>
                  <a:pt x="253" y="598"/>
                </a:lnTo>
                <a:cubicBezTo>
                  <a:pt x="253" y="598"/>
                  <a:pt x="253" y="595"/>
                  <a:pt x="250" y="594"/>
                </a:cubicBezTo>
                <a:lnTo>
                  <a:pt x="250" y="594"/>
                </a:lnTo>
                <a:cubicBezTo>
                  <a:pt x="224" y="559"/>
                  <a:pt x="203" y="520"/>
                  <a:pt x="185" y="477"/>
                </a:cubicBezTo>
                <a:lnTo>
                  <a:pt x="185" y="477"/>
                </a:lnTo>
                <a:cubicBezTo>
                  <a:pt x="186" y="478"/>
                  <a:pt x="187" y="478"/>
                  <a:pt x="187" y="478"/>
                </a:cubicBezTo>
                <a:cubicBezTo>
                  <a:pt x="187" y="478"/>
                  <a:pt x="186" y="477"/>
                  <a:pt x="185" y="476"/>
                </a:cubicBezTo>
                <a:lnTo>
                  <a:pt x="185" y="476"/>
                </a:lnTo>
                <a:cubicBezTo>
                  <a:pt x="158" y="413"/>
                  <a:pt x="140" y="351"/>
                  <a:pt x="131" y="283"/>
                </a:cubicBezTo>
                <a:cubicBezTo>
                  <a:pt x="127" y="256"/>
                  <a:pt x="127" y="234"/>
                  <a:pt x="122" y="212"/>
                </a:cubicBezTo>
                <a:cubicBezTo>
                  <a:pt x="122" y="176"/>
                  <a:pt x="95" y="149"/>
                  <a:pt x="64" y="149"/>
                </a:cubicBezTo>
                <a:cubicBezTo>
                  <a:pt x="28" y="149"/>
                  <a:pt x="1" y="176"/>
                  <a:pt x="1" y="212"/>
                </a:cubicBezTo>
                <a:cubicBezTo>
                  <a:pt x="5" y="319"/>
                  <a:pt x="28" y="427"/>
                  <a:pt x="73" y="531"/>
                </a:cubicBezTo>
                <a:cubicBezTo>
                  <a:pt x="109" y="616"/>
                  <a:pt x="158" y="688"/>
                  <a:pt x="226" y="751"/>
                </a:cubicBezTo>
                <a:cubicBezTo>
                  <a:pt x="328" y="846"/>
                  <a:pt x="464" y="899"/>
                  <a:pt x="602" y="899"/>
                </a:cubicBezTo>
                <a:cubicBezTo>
                  <a:pt x="622" y="899"/>
                  <a:pt x="642" y="898"/>
                  <a:pt x="662" y="895"/>
                </a:cubicBezTo>
                <a:cubicBezTo>
                  <a:pt x="739" y="886"/>
                  <a:pt x="811" y="859"/>
                  <a:pt x="874" y="819"/>
                </a:cubicBezTo>
                <a:cubicBezTo>
                  <a:pt x="946" y="774"/>
                  <a:pt x="1000" y="715"/>
                  <a:pt x="1040" y="643"/>
                </a:cubicBezTo>
                <a:cubicBezTo>
                  <a:pt x="1144" y="463"/>
                  <a:pt x="1121" y="239"/>
                  <a:pt x="1063" y="45"/>
                </a:cubicBezTo>
                <a:cubicBezTo>
                  <a:pt x="1054" y="18"/>
                  <a:pt x="1031" y="0"/>
                  <a:pt x="1004"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7" name="Google Shape;2262;p36">
            <a:extLst>
              <a:ext uri="{FF2B5EF4-FFF2-40B4-BE49-F238E27FC236}">
                <a16:creationId xmlns:a16="http://schemas.microsoft.com/office/drawing/2014/main" id="{A0439C2B-9E11-474E-9F2E-94B83387CC72}"/>
              </a:ext>
            </a:extLst>
          </p:cNvPr>
          <p:cNvSpPr/>
          <p:nvPr/>
        </p:nvSpPr>
        <p:spPr>
          <a:xfrm>
            <a:off x="14843586" y="4259826"/>
            <a:ext cx="176643" cy="147670"/>
          </a:xfrm>
          <a:custGeom>
            <a:avLst/>
            <a:gdLst/>
            <a:ahLst/>
            <a:cxnLst/>
            <a:rect l="l" t="t" r="r" b="b"/>
            <a:pathLst>
              <a:path w="945" h="790" extrusionOk="0">
                <a:moveTo>
                  <a:pt x="832" y="0"/>
                </a:moveTo>
                <a:cubicBezTo>
                  <a:pt x="796" y="9"/>
                  <a:pt x="778" y="45"/>
                  <a:pt x="787" y="77"/>
                </a:cubicBezTo>
                <a:cubicBezTo>
                  <a:pt x="801" y="122"/>
                  <a:pt x="810" y="167"/>
                  <a:pt x="814" y="212"/>
                </a:cubicBezTo>
                <a:cubicBezTo>
                  <a:pt x="823" y="261"/>
                  <a:pt x="823" y="315"/>
                  <a:pt x="814" y="369"/>
                </a:cubicBezTo>
                <a:cubicBezTo>
                  <a:pt x="810" y="405"/>
                  <a:pt x="801" y="441"/>
                  <a:pt x="787" y="477"/>
                </a:cubicBezTo>
                <a:cubicBezTo>
                  <a:pt x="774" y="500"/>
                  <a:pt x="760" y="527"/>
                  <a:pt x="747" y="549"/>
                </a:cubicBezTo>
                <a:cubicBezTo>
                  <a:pt x="729" y="572"/>
                  <a:pt x="711" y="590"/>
                  <a:pt x="688" y="608"/>
                </a:cubicBezTo>
                <a:cubicBezTo>
                  <a:pt x="648" y="635"/>
                  <a:pt x="603" y="657"/>
                  <a:pt x="553" y="661"/>
                </a:cubicBezTo>
                <a:cubicBezTo>
                  <a:pt x="538" y="664"/>
                  <a:pt x="523" y="665"/>
                  <a:pt x="508" y="665"/>
                </a:cubicBezTo>
                <a:cubicBezTo>
                  <a:pt x="465" y="665"/>
                  <a:pt x="424" y="656"/>
                  <a:pt x="387" y="639"/>
                </a:cubicBezTo>
                <a:cubicBezTo>
                  <a:pt x="360" y="626"/>
                  <a:pt x="333" y="612"/>
                  <a:pt x="310" y="594"/>
                </a:cubicBezTo>
                <a:cubicBezTo>
                  <a:pt x="283" y="572"/>
                  <a:pt x="261" y="549"/>
                  <a:pt x="238" y="522"/>
                </a:cubicBezTo>
                <a:cubicBezTo>
                  <a:pt x="211" y="486"/>
                  <a:pt x="193" y="450"/>
                  <a:pt x="176" y="414"/>
                </a:cubicBezTo>
                <a:cubicBezTo>
                  <a:pt x="158" y="360"/>
                  <a:pt x="140" y="306"/>
                  <a:pt x="131" y="252"/>
                </a:cubicBezTo>
                <a:cubicBezTo>
                  <a:pt x="131" y="230"/>
                  <a:pt x="126" y="207"/>
                  <a:pt x="126" y="180"/>
                </a:cubicBezTo>
                <a:cubicBezTo>
                  <a:pt x="126" y="140"/>
                  <a:pt x="95" y="119"/>
                  <a:pt x="63" y="119"/>
                </a:cubicBezTo>
                <a:cubicBezTo>
                  <a:pt x="32" y="119"/>
                  <a:pt x="0" y="140"/>
                  <a:pt x="0" y="180"/>
                </a:cubicBezTo>
                <a:cubicBezTo>
                  <a:pt x="5" y="275"/>
                  <a:pt x="27" y="369"/>
                  <a:pt x="59" y="455"/>
                </a:cubicBezTo>
                <a:cubicBezTo>
                  <a:pt x="90" y="531"/>
                  <a:pt x="135" y="599"/>
                  <a:pt x="193" y="657"/>
                </a:cubicBezTo>
                <a:cubicBezTo>
                  <a:pt x="278" y="741"/>
                  <a:pt x="394" y="790"/>
                  <a:pt x="514" y="790"/>
                </a:cubicBezTo>
                <a:cubicBezTo>
                  <a:pt x="529" y="790"/>
                  <a:pt x="543" y="789"/>
                  <a:pt x="558" y="787"/>
                </a:cubicBezTo>
                <a:cubicBezTo>
                  <a:pt x="693" y="769"/>
                  <a:pt x="810" y="693"/>
                  <a:pt x="873" y="572"/>
                </a:cubicBezTo>
                <a:cubicBezTo>
                  <a:pt x="913" y="504"/>
                  <a:pt x="936" y="423"/>
                  <a:pt x="940" y="342"/>
                </a:cubicBezTo>
                <a:cubicBezTo>
                  <a:pt x="945" y="243"/>
                  <a:pt x="936" y="140"/>
                  <a:pt x="904" y="45"/>
                </a:cubicBezTo>
                <a:cubicBezTo>
                  <a:pt x="895" y="18"/>
                  <a:pt x="873" y="0"/>
                  <a:pt x="846"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8" name="Google Shape;2263;p36">
            <a:extLst>
              <a:ext uri="{FF2B5EF4-FFF2-40B4-BE49-F238E27FC236}">
                <a16:creationId xmlns:a16="http://schemas.microsoft.com/office/drawing/2014/main" id="{44F7C227-3C7C-483A-946A-E3992BDE2BA8}"/>
              </a:ext>
            </a:extLst>
          </p:cNvPr>
          <p:cNvSpPr/>
          <p:nvPr/>
        </p:nvSpPr>
        <p:spPr>
          <a:xfrm>
            <a:off x="14354967" y="4074397"/>
            <a:ext cx="140567" cy="90471"/>
          </a:xfrm>
          <a:custGeom>
            <a:avLst/>
            <a:gdLst/>
            <a:ahLst/>
            <a:cxnLst/>
            <a:rect l="l" t="t" r="r" b="b"/>
            <a:pathLst>
              <a:path w="752" h="484" extrusionOk="0">
                <a:moveTo>
                  <a:pt x="596" y="1"/>
                </a:moveTo>
                <a:cubicBezTo>
                  <a:pt x="589" y="1"/>
                  <a:pt x="583" y="1"/>
                  <a:pt x="576" y="3"/>
                </a:cubicBezTo>
                <a:lnTo>
                  <a:pt x="549" y="3"/>
                </a:lnTo>
                <a:cubicBezTo>
                  <a:pt x="518" y="3"/>
                  <a:pt x="486" y="7"/>
                  <a:pt x="455" y="12"/>
                </a:cubicBezTo>
                <a:cubicBezTo>
                  <a:pt x="392" y="25"/>
                  <a:pt x="329" y="38"/>
                  <a:pt x="270" y="61"/>
                </a:cubicBezTo>
                <a:lnTo>
                  <a:pt x="252" y="70"/>
                </a:lnTo>
                <a:cubicBezTo>
                  <a:pt x="212" y="151"/>
                  <a:pt x="167" y="227"/>
                  <a:pt x="117" y="308"/>
                </a:cubicBezTo>
                <a:cubicBezTo>
                  <a:pt x="86" y="358"/>
                  <a:pt x="54" y="412"/>
                  <a:pt x="18" y="461"/>
                </a:cubicBezTo>
                <a:cubicBezTo>
                  <a:pt x="9" y="466"/>
                  <a:pt x="5" y="475"/>
                  <a:pt x="0" y="484"/>
                </a:cubicBezTo>
                <a:lnTo>
                  <a:pt x="32" y="461"/>
                </a:lnTo>
                <a:cubicBezTo>
                  <a:pt x="171" y="389"/>
                  <a:pt x="320" y="331"/>
                  <a:pt x="473" y="290"/>
                </a:cubicBezTo>
                <a:cubicBezTo>
                  <a:pt x="495" y="281"/>
                  <a:pt x="522" y="277"/>
                  <a:pt x="545" y="272"/>
                </a:cubicBezTo>
                <a:cubicBezTo>
                  <a:pt x="590" y="263"/>
                  <a:pt x="630" y="254"/>
                  <a:pt x="671" y="236"/>
                </a:cubicBezTo>
                <a:cubicBezTo>
                  <a:pt x="720" y="218"/>
                  <a:pt x="752" y="164"/>
                  <a:pt x="747" y="110"/>
                </a:cubicBezTo>
                <a:cubicBezTo>
                  <a:pt x="743" y="88"/>
                  <a:pt x="734" y="70"/>
                  <a:pt x="720" y="56"/>
                </a:cubicBezTo>
                <a:cubicBezTo>
                  <a:pt x="702" y="29"/>
                  <a:pt x="675" y="12"/>
                  <a:pt x="644" y="7"/>
                </a:cubicBezTo>
                <a:cubicBezTo>
                  <a:pt x="628" y="4"/>
                  <a:pt x="612" y="1"/>
                  <a:pt x="596"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9" name="Google Shape;2264;p36">
            <a:extLst>
              <a:ext uri="{FF2B5EF4-FFF2-40B4-BE49-F238E27FC236}">
                <a16:creationId xmlns:a16="http://schemas.microsoft.com/office/drawing/2014/main" id="{A44524D0-6952-4854-8FCF-68502210B49B}"/>
              </a:ext>
            </a:extLst>
          </p:cNvPr>
          <p:cNvSpPr/>
          <p:nvPr/>
        </p:nvSpPr>
        <p:spPr>
          <a:xfrm>
            <a:off x="14791435" y="4011963"/>
            <a:ext cx="273469" cy="117575"/>
          </a:xfrm>
          <a:custGeom>
            <a:avLst/>
            <a:gdLst/>
            <a:ahLst/>
            <a:cxnLst/>
            <a:rect l="l" t="t" r="r" b="b"/>
            <a:pathLst>
              <a:path w="1463" h="629" extrusionOk="0">
                <a:moveTo>
                  <a:pt x="366" y="1"/>
                </a:moveTo>
                <a:cubicBezTo>
                  <a:pt x="340" y="1"/>
                  <a:pt x="314" y="2"/>
                  <a:pt x="288" y="4"/>
                </a:cubicBezTo>
                <a:cubicBezTo>
                  <a:pt x="257" y="4"/>
                  <a:pt x="221" y="8"/>
                  <a:pt x="189" y="13"/>
                </a:cubicBezTo>
                <a:lnTo>
                  <a:pt x="189" y="8"/>
                </a:lnTo>
                <a:lnTo>
                  <a:pt x="162" y="17"/>
                </a:lnTo>
                <a:cubicBezTo>
                  <a:pt x="144" y="22"/>
                  <a:pt x="122" y="26"/>
                  <a:pt x="104" y="35"/>
                </a:cubicBezTo>
                <a:cubicBezTo>
                  <a:pt x="72" y="49"/>
                  <a:pt x="50" y="71"/>
                  <a:pt x="36" y="98"/>
                </a:cubicBezTo>
                <a:cubicBezTo>
                  <a:pt x="0" y="175"/>
                  <a:pt x="50" y="260"/>
                  <a:pt x="126" y="269"/>
                </a:cubicBezTo>
                <a:cubicBezTo>
                  <a:pt x="171" y="274"/>
                  <a:pt x="212" y="274"/>
                  <a:pt x="257" y="274"/>
                </a:cubicBezTo>
                <a:lnTo>
                  <a:pt x="333" y="274"/>
                </a:lnTo>
                <a:cubicBezTo>
                  <a:pt x="486" y="278"/>
                  <a:pt x="643" y="301"/>
                  <a:pt x="792" y="341"/>
                </a:cubicBezTo>
                <a:cubicBezTo>
                  <a:pt x="913" y="377"/>
                  <a:pt x="1030" y="431"/>
                  <a:pt x="1143" y="494"/>
                </a:cubicBezTo>
                <a:cubicBezTo>
                  <a:pt x="1201" y="530"/>
                  <a:pt x="1255" y="566"/>
                  <a:pt x="1309" y="611"/>
                </a:cubicBezTo>
                <a:cubicBezTo>
                  <a:pt x="1327" y="622"/>
                  <a:pt x="1346" y="628"/>
                  <a:pt x="1366" y="628"/>
                </a:cubicBezTo>
                <a:cubicBezTo>
                  <a:pt x="1391" y="628"/>
                  <a:pt x="1415" y="618"/>
                  <a:pt x="1431" y="597"/>
                </a:cubicBezTo>
                <a:cubicBezTo>
                  <a:pt x="1462" y="561"/>
                  <a:pt x="1458" y="507"/>
                  <a:pt x="1417" y="476"/>
                </a:cubicBezTo>
                <a:cubicBezTo>
                  <a:pt x="1332" y="404"/>
                  <a:pt x="1237" y="337"/>
                  <a:pt x="1138" y="274"/>
                </a:cubicBezTo>
                <a:cubicBezTo>
                  <a:pt x="1039" y="211"/>
                  <a:pt x="931" y="152"/>
                  <a:pt x="823" y="107"/>
                </a:cubicBezTo>
                <a:cubicBezTo>
                  <a:pt x="711" y="58"/>
                  <a:pt x="594" y="26"/>
                  <a:pt x="477" y="8"/>
                </a:cubicBezTo>
                <a:cubicBezTo>
                  <a:pt x="440" y="3"/>
                  <a:pt x="403" y="1"/>
                  <a:pt x="366"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0" name="Google Shape;2265;p36">
            <a:extLst>
              <a:ext uri="{FF2B5EF4-FFF2-40B4-BE49-F238E27FC236}">
                <a16:creationId xmlns:a16="http://schemas.microsoft.com/office/drawing/2014/main" id="{1D1E5C8F-AB34-406E-B6FB-6CBE20E7FED1}"/>
              </a:ext>
            </a:extLst>
          </p:cNvPr>
          <p:cNvSpPr/>
          <p:nvPr/>
        </p:nvSpPr>
        <p:spPr>
          <a:xfrm>
            <a:off x="14582827" y="3624845"/>
            <a:ext cx="608999" cy="611989"/>
          </a:xfrm>
          <a:custGeom>
            <a:avLst/>
            <a:gdLst/>
            <a:ahLst/>
            <a:cxnLst/>
            <a:rect l="l" t="t" r="r" b="b"/>
            <a:pathLst>
              <a:path w="3258" h="3274" extrusionOk="0">
                <a:moveTo>
                  <a:pt x="72" y="1"/>
                </a:moveTo>
                <a:cubicBezTo>
                  <a:pt x="59" y="1"/>
                  <a:pt x="50" y="5"/>
                  <a:pt x="41" y="10"/>
                </a:cubicBezTo>
                <a:lnTo>
                  <a:pt x="41" y="5"/>
                </a:lnTo>
                <a:cubicBezTo>
                  <a:pt x="9" y="19"/>
                  <a:pt x="0" y="59"/>
                  <a:pt x="18" y="86"/>
                </a:cubicBezTo>
                <a:cubicBezTo>
                  <a:pt x="167" y="343"/>
                  <a:pt x="333" y="590"/>
                  <a:pt x="513" y="824"/>
                </a:cubicBezTo>
                <a:cubicBezTo>
                  <a:pt x="878" y="1292"/>
                  <a:pt x="1319" y="1688"/>
                  <a:pt x="1813" y="2007"/>
                </a:cubicBezTo>
                <a:cubicBezTo>
                  <a:pt x="2061" y="2165"/>
                  <a:pt x="2317" y="2304"/>
                  <a:pt x="2551" y="2484"/>
                </a:cubicBezTo>
                <a:lnTo>
                  <a:pt x="2560" y="2493"/>
                </a:lnTo>
                <a:lnTo>
                  <a:pt x="2556" y="2493"/>
                </a:lnTo>
                <a:cubicBezTo>
                  <a:pt x="2691" y="2596"/>
                  <a:pt x="2812" y="2713"/>
                  <a:pt x="2916" y="2844"/>
                </a:cubicBezTo>
                <a:cubicBezTo>
                  <a:pt x="2916" y="2848"/>
                  <a:pt x="2920" y="2848"/>
                  <a:pt x="2920" y="2853"/>
                </a:cubicBezTo>
                <a:cubicBezTo>
                  <a:pt x="2992" y="2947"/>
                  <a:pt x="3051" y="3051"/>
                  <a:pt x="3100" y="3154"/>
                </a:cubicBezTo>
                <a:cubicBezTo>
                  <a:pt x="3109" y="3181"/>
                  <a:pt x="3118" y="3204"/>
                  <a:pt x="3127" y="3226"/>
                </a:cubicBezTo>
                <a:cubicBezTo>
                  <a:pt x="3134" y="3256"/>
                  <a:pt x="3160" y="3274"/>
                  <a:pt x="3187" y="3274"/>
                </a:cubicBezTo>
                <a:cubicBezTo>
                  <a:pt x="3193" y="3274"/>
                  <a:pt x="3198" y="3273"/>
                  <a:pt x="3203" y="3271"/>
                </a:cubicBezTo>
                <a:cubicBezTo>
                  <a:pt x="3239" y="3262"/>
                  <a:pt x="3257" y="3226"/>
                  <a:pt x="3248" y="3195"/>
                </a:cubicBezTo>
                <a:cubicBezTo>
                  <a:pt x="3177" y="3006"/>
                  <a:pt x="3073" y="2830"/>
                  <a:pt x="2938" y="2677"/>
                </a:cubicBezTo>
                <a:cubicBezTo>
                  <a:pt x="2808" y="2533"/>
                  <a:pt x="2659" y="2408"/>
                  <a:pt x="2497" y="2295"/>
                </a:cubicBezTo>
                <a:cubicBezTo>
                  <a:pt x="2335" y="2183"/>
                  <a:pt x="2164" y="2084"/>
                  <a:pt x="1998" y="1980"/>
                </a:cubicBezTo>
                <a:cubicBezTo>
                  <a:pt x="1827" y="1877"/>
                  <a:pt x="1665" y="1764"/>
                  <a:pt x="1508" y="1643"/>
                </a:cubicBezTo>
                <a:cubicBezTo>
                  <a:pt x="1332" y="1512"/>
                  <a:pt x="1170" y="1364"/>
                  <a:pt x="1013" y="1206"/>
                </a:cubicBezTo>
                <a:cubicBezTo>
                  <a:pt x="860" y="1053"/>
                  <a:pt x="716" y="891"/>
                  <a:pt x="581" y="716"/>
                </a:cubicBezTo>
                <a:cubicBezTo>
                  <a:pt x="414" y="500"/>
                  <a:pt x="261" y="271"/>
                  <a:pt x="126" y="32"/>
                </a:cubicBezTo>
                <a:cubicBezTo>
                  <a:pt x="113" y="14"/>
                  <a:pt x="95" y="1"/>
                  <a:pt x="72"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1" name="Google Shape;2266;p36">
            <a:extLst>
              <a:ext uri="{FF2B5EF4-FFF2-40B4-BE49-F238E27FC236}">
                <a16:creationId xmlns:a16="http://schemas.microsoft.com/office/drawing/2014/main" id="{E92C6C89-4C85-4D49-AFC8-96EC37DB337C}"/>
              </a:ext>
            </a:extLst>
          </p:cNvPr>
          <p:cNvSpPr/>
          <p:nvPr/>
        </p:nvSpPr>
        <p:spPr>
          <a:xfrm>
            <a:off x="13851207" y="3624844"/>
            <a:ext cx="748631" cy="895365"/>
          </a:xfrm>
          <a:custGeom>
            <a:avLst/>
            <a:gdLst/>
            <a:ahLst/>
            <a:cxnLst/>
            <a:rect l="l" t="t" r="r" b="b"/>
            <a:pathLst>
              <a:path w="4005" h="4790" extrusionOk="0">
                <a:moveTo>
                  <a:pt x="3941" y="1"/>
                </a:moveTo>
                <a:cubicBezTo>
                  <a:pt x="3905" y="1"/>
                  <a:pt x="3879" y="28"/>
                  <a:pt x="3879" y="64"/>
                </a:cubicBezTo>
                <a:lnTo>
                  <a:pt x="3879" y="73"/>
                </a:lnTo>
                <a:cubicBezTo>
                  <a:pt x="3883" y="176"/>
                  <a:pt x="3879" y="280"/>
                  <a:pt x="3865" y="388"/>
                </a:cubicBezTo>
                <a:lnTo>
                  <a:pt x="3865" y="370"/>
                </a:lnTo>
                <a:cubicBezTo>
                  <a:pt x="3820" y="640"/>
                  <a:pt x="3744" y="905"/>
                  <a:pt x="3636" y="1157"/>
                </a:cubicBezTo>
                <a:cubicBezTo>
                  <a:pt x="3478" y="1508"/>
                  <a:pt x="3303" y="1845"/>
                  <a:pt x="3100" y="2169"/>
                </a:cubicBezTo>
                <a:cubicBezTo>
                  <a:pt x="2898" y="2511"/>
                  <a:pt x="2673" y="2839"/>
                  <a:pt x="2434" y="3154"/>
                </a:cubicBezTo>
                <a:cubicBezTo>
                  <a:pt x="2106" y="3586"/>
                  <a:pt x="1728" y="3973"/>
                  <a:pt x="1310" y="4306"/>
                </a:cubicBezTo>
                <a:cubicBezTo>
                  <a:pt x="1233" y="4364"/>
                  <a:pt x="1157" y="4418"/>
                  <a:pt x="1076" y="4472"/>
                </a:cubicBezTo>
                <a:cubicBezTo>
                  <a:pt x="1004" y="4513"/>
                  <a:pt x="927" y="4553"/>
                  <a:pt x="851" y="4585"/>
                </a:cubicBezTo>
                <a:lnTo>
                  <a:pt x="864" y="4576"/>
                </a:lnTo>
                <a:lnTo>
                  <a:pt x="864" y="4576"/>
                </a:lnTo>
                <a:cubicBezTo>
                  <a:pt x="774" y="4616"/>
                  <a:pt x="685" y="4643"/>
                  <a:pt x="590" y="4661"/>
                </a:cubicBezTo>
                <a:cubicBezTo>
                  <a:pt x="563" y="4664"/>
                  <a:pt x="536" y="4665"/>
                  <a:pt x="509" y="4665"/>
                </a:cubicBezTo>
                <a:cubicBezTo>
                  <a:pt x="482" y="4665"/>
                  <a:pt x="455" y="4664"/>
                  <a:pt x="428" y="4661"/>
                </a:cubicBezTo>
                <a:cubicBezTo>
                  <a:pt x="392" y="4652"/>
                  <a:pt x="356" y="4643"/>
                  <a:pt x="325" y="4634"/>
                </a:cubicBezTo>
                <a:cubicBezTo>
                  <a:pt x="298" y="4621"/>
                  <a:pt x="275" y="4607"/>
                  <a:pt x="253" y="4589"/>
                </a:cubicBezTo>
                <a:cubicBezTo>
                  <a:pt x="235" y="4576"/>
                  <a:pt x="212" y="4553"/>
                  <a:pt x="199" y="4535"/>
                </a:cubicBezTo>
                <a:cubicBezTo>
                  <a:pt x="172" y="4504"/>
                  <a:pt x="154" y="4468"/>
                  <a:pt x="136" y="4432"/>
                </a:cubicBezTo>
                <a:cubicBezTo>
                  <a:pt x="136" y="4427"/>
                  <a:pt x="136" y="4423"/>
                  <a:pt x="131" y="4418"/>
                </a:cubicBezTo>
                <a:cubicBezTo>
                  <a:pt x="127" y="4405"/>
                  <a:pt x="118" y="4391"/>
                  <a:pt x="104" y="4382"/>
                </a:cubicBezTo>
                <a:cubicBezTo>
                  <a:pt x="96" y="4377"/>
                  <a:pt x="86" y="4373"/>
                  <a:pt x="75" y="4373"/>
                </a:cubicBezTo>
                <a:cubicBezTo>
                  <a:pt x="68" y="4373"/>
                  <a:pt x="62" y="4374"/>
                  <a:pt x="55" y="4378"/>
                </a:cubicBezTo>
                <a:cubicBezTo>
                  <a:pt x="23" y="4387"/>
                  <a:pt x="1" y="4418"/>
                  <a:pt x="10" y="4454"/>
                </a:cubicBezTo>
                <a:cubicBezTo>
                  <a:pt x="32" y="4508"/>
                  <a:pt x="64" y="4562"/>
                  <a:pt x="100" y="4612"/>
                </a:cubicBezTo>
                <a:cubicBezTo>
                  <a:pt x="167" y="4697"/>
                  <a:pt x="266" y="4756"/>
                  <a:pt x="374" y="4778"/>
                </a:cubicBezTo>
                <a:cubicBezTo>
                  <a:pt x="414" y="4785"/>
                  <a:pt x="456" y="4789"/>
                  <a:pt x="498" y="4789"/>
                </a:cubicBezTo>
                <a:cubicBezTo>
                  <a:pt x="514" y="4789"/>
                  <a:pt x="529" y="4788"/>
                  <a:pt x="545" y="4787"/>
                </a:cubicBezTo>
                <a:cubicBezTo>
                  <a:pt x="662" y="4778"/>
                  <a:pt x="779" y="4747"/>
                  <a:pt x="887" y="4702"/>
                </a:cubicBezTo>
                <a:cubicBezTo>
                  <a:pt x="995" y="4657"/>
                  <a:pt x="1094" y="4603"/>
                  <a:pt x="1193" y="4544"/>
                </a:cubicBezTo>
                <a:cubicBezTo>
                  <a:pt x="1251" y="4504"/>
                  <a:pt x="1310" y="4459"/>
                  <a:pt x="1364" y="4418"/>
                </a:cubicBezTo>
                <a:cubicBezTo>
                  <a:pt x="1436" y="4364"/>
                  <a:pt x="1503" y="4306"/>
                  <a:pt x="1571" y="4247"/>
                </a:cubicBezTo>
                <a:cubicBezTo>
                  <a:pt x="1706" y="4135"/>
                  <a:pt x="1836" y="4014"/>
                  <a:pt x="1958" y="3892"/>
                </a:cubicBezTo>
                <a:cubicBezTo>
                  <a:pt x="2201" y="3636"/>
                  <a:pt x="2430" y="3370"/>
                  <a:pt x="2637" y="3087"/>
                </a:cubicBezTo>
                <a:cubicBezTo>
                  <a:pt x="2808" y="2862"/>
                  <a:pt x="2961" y="2628"/>
                  <a:pt x="3109" y="2385"/>
                </a:cubicBezTo>
                <a:cubicBezTo>
                  <a:pt x="3258" y="2147"/>
                  <a:pt x="3397" y="1913"/>
                  <a:pt x="3523" y="1670"/>
                </a:cubicBezTo>
                <a:cubicBezTo>
                  <a:pt x="3663" y="1413"/>
                  <a:pt x="3775" y="1148"/>
                  <a:pt x="3870" y="878"/>
                </a:cubicBezTo>
                <a:cubicBezTo>
                  <a:pt x="3959" y="617"/>
                  <a:pt x="4004" y="343"/>
                  <a:pt x="4004" y="64"/>
                </a:cubicBezTo>
                <a:cubicBezTo>
                  <a:pt x="4000" y="32"/>
                  <a:pt x="3973" y="1"/>
                  <a:pt x="3941"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2" name="Google Shape;2267;p36">
            <a:extLst>
              <a:ext uri="{FF2B5EF4-FFF2-40B4-BE49-F238E27FC236}">
                <a16:creationId xmlns:a16="http://schemas.microsoft.com/office/drawing/2014/main" id="{CA7A3DBE-74E5-40F0-8F71-57F4F009DB02}"/>
              </a:ext>
            </a:extLst>
          </p:cNvPr>
          <p:cNvSpPr/>
          <p:nvPr/>
        </p:nvSpPr>
        <p:spPr>
          <a:xfrm>
            <a:off x="15068830" y="10534489"/>
            <a:ext cx="187" cy="187"/>
          </a:xfrm>
          <a:custGeom>
            <a:avLst/>
            <a:gdLst/>
            <a:ahLst/>
            <a:cxnLst/>
            <a:rect l="l" t="t" r="r" b="b"/>
            <a:pathLst>
              <a:path w="1" h="1" extrusionOk="0">
                <a:moveTo>
                  <a:pt x="1" y="1"/>
                </a:moveTo>
                <a:lnTo>
                  <a:pt x="1" y="1"/>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3" name="Google Shape;2268;p36">
            <a:extLst>
              <a:ext uri="{FF2B5EF4-FFF2-40B4-BE49-F238E27FC236}">
                <a16:creationId xmlns:a16="http://schemas.microsoft.com/office/drawing/2014/main" id="{2B0BE30C-B807-46C0-B76B-D6101DE43043}"/>
              </a:ext>
            </a:extLst>
          </p:cNvPr>
          <p:cNvSpPr/>
          <p:nvPr/>
        </p:nvSpPr>
        <p:spPr>
          <a:xfrm>
            <a:off x="15052007" y="10552994"/>
            <a:ext cx="39815" cy="113837"/>
          </a:xfrm>
          <a:custGeom>
            <a:avLst/>
            <a:gdLst/>
            <a:ahLst/>
            <a:cxnLst/>
            <a:rect l="l" t="t" r="r" b="b"/>
            <a:pathLst>
              <a:path w="213" h="609" extrusionOk="0">
                <a:moveTo>
                  <a:pt x="1" y="1"/>
                </a:moveTo>
                <a:lnTo>
                  <a:pt x="1" y="1"/>
                </a:lnTo>
                <a:cubicBezTo>
                  <a:pt x="10" y="199"/>
                  <a:pt x="37" y="392"/>
                  <a:pt x="77" y="590"/>
                </a:cubicBezTo>
                <a:lnTo>
                  <a:pt x="91" y="595"/>
                </a:lnTo>
                <a:cubicBezTo>
                  <a:pt x="127" y="599"/>
                  <a:pt x="158" y="604"/>
                  <a:pt x="194" y="608"/>
                </a:cubicBezTo>
                <a:lnTo>
                  <a:pt x="212" y="608"/>
                </a:lnTo>
                <a:cubicBezTo>
                  <a:pt x="172" y="437"/>
                  <a:pt x="145" y="262"/>
                  <a:pt x="131" y="86"/>
                </a:cubicBezTo>
                <a:cubicBezTo>
                  <a:pt x="127" y="59"/>
                  <a:pt x="127" y="28"/>
                  <a:pt x="122" y="5"/>
                </a:cubicBezTo>
                <a:cubicBezTo>
                  <a:pt x="82" y="5"/>
                  <a:pt x="41" y="5"/>
                  <a:pt x="1"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4" name="Google Shape;2269;p36">
            <a:extLst>
              <a:ext uri="{FF2B5EF4-FFF2-40B4-BE49-F238E27FC236}">
                <a16:creationId xmlns:a16="http://schemas.microsoft.com/office/drawing/2014/main" id="{ABC990F7-C137-4402-B281-90CEF78DF1BF}"/>
              </a:ext>
            </a:extLst>
          </p:cNvPr>
          <p:cNvSpPr/>
          <p:nvPr/>
        </p:nvSpPr>
        <p:spPr>
          <a:xfrm>
            <a:off x="15089952" y="10666644"/>
            <a:ext cx="187" cy="187"/>
          </a:xfrm>
          <a:custGeom>
            <a:avLst/>
            <a:gdLst/>
            <a:ahLst/>
            <a:cxnLst/>
            <a:rect l="l" t="t" r="r" b="b"/>
            <a:pathLst>
              <a:path w="1" h="1" extrusionOk="0">
                <a:moveTo>
                  <a:pt x="0" y="0"/>
                </a:moveTo>
                <a:lnTo>
                  <a:pt x="0"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5" name="Google Shape;2270;p36">
            <a:extLst>
              <a:ext uri="{FF2B5EF4-FFF2-40B4-BE49-F238E27FC236}">
                <a16:creationId xmlns:a16="http://schemas.microsoft.com/office/drawing/2014/main" id="{D9DA26BC-5ED8-4E07-BE47-4FB51A88C37E}"/>
              </a:ext>
            </a:extLst>
          </p:cNvPr>
          <p:cNvSpPr/>
          <p:nvPr/>
        </p:nvSpPr>
        <p:spPr>
          <a:xfrm>
            <a:off x="15281548" y="10528695"/>
            <a:ext cx="65050" cy="113650"/>
          </a:xfrm>
          <a:custGeom>
            <a:avLst/>
            <a:gdLst/>
            <a:ahLst/>
            <a:cxnLst/>
            <a:rect l="l" t="t" r="r" b="b"/>
            <a:pathLst>
              <a:path w="348" h="608" extrusionOk="0">
                <a:moveTo>
                  <a:pt x="109" y="0"/>
                </a:moveTo>
                <a:lnTo>
                  <a:pt x="113" y="5"/>
                </a:lnTo>
                <a:cubicBezTo>
                  <a:pt x="77" y="18"/>
                  <a:pt x="37" y="27"/>
                  <a:pt x="1" y="36"/>
                </a:cubicBezTo>
                <a:cubicBezTo>
                  <a:pt x="55" y="234"/>
                  <a:pt x="136" y="428"/>
                  <a:pt x="244" y="608"/>
                </a:cubicBezTo>
                <a:cubicBezTo>
                  <a:pt x="248" y="603"/>
                  <a:pt x="253" y="599"/>
                  <a:pt x="257" y="594"/>
                </a:cubicBezTo>
                <a:cubicBezTo>
                  <a:pt x="284" y="581"/>
                  <a:pt x="311" y="563"/>
                  <a:pt x="334" y="545"/>
                </a:cubicBezTo>
                <a:lnTo>
                  <a:pt x="347" y="536"/>
                </a:lnTo>
                <a:cubicBezTo>
                  <a:pt x="284" y="428"/>
                  <a:pt x="230" y="315"/>
                  <a:pt x="185" y="203"/>
                </a:cubicBezTo>
                <a:cubicBezTo>
                  <a:pt x="158" y="135"/>
                  <a:pt x="136" y="68"/>
                  <a:pt x="122"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6" name="Google Shape;2271;p36">
            <a:extLst>
              <a:ext uri="{FF2B5EF4-FFF2-40B4-BE49-F238E27FC236}">
                <a16:creationId xmlns:a16="http://schemas.microsoft.com/office/drawing/2014/main" id="{08788A27-B413-451A-8DD1-340D35601D0E}"/>
              </a:ext>
            </a:extLst>
          </p:cNvPr>
          <p:cNvSpPr/>
          <p:nvPr/>
        </p:nvSpPr>
        <p:spPr>
          <a:xfrm>
            <a:off x="15052941" y="10616922"/>
            <a:ext cx="811624" cy="307116"/>
          </a:xfrm>
          <a:custGeom>
            <a:avLst/>
            <a:gdLst/>
            <a:ahLst/>
            <a:cxnLst/>
            <a:rect l="l" t="t" r="r" b="b"/>
            <a:pathLst>
              <a:path w="4342" h="1643" extrusionOk="0">
                <a:moveTo>
                  <a:pt x="3847" y="730"/>
                </a:moveTo>
                <a:lnTo>
                  <a:pt x="3856" y="734"/>
                </a:lnTo>
                <a:lnTo>
                  <a:pt x="3856" y="730"/>
                </a:lnTo>
                <a:close/>
                <a:moveTo>
                  <a:pt x="1534" y="1"/>
                </a:moveTo>
                <a:cubicBezTo>
                  <a:pt x="1507" y="1"/>
                  <a:pt x="1480" y="19"/>
                  <a:pt x="1476" y="46"/>
                </a:cubicBezTo>
                <a:cubicBezTo>
                  <a:pt x="1467" y="77"/>
                  <a:pt x="1485" y="113"/>
                  <a:pt x="1521" y="122"/>
                </a:cubicBezTo>
                <a:cubicBezTo>
                  <a:pt x="2034" y="221"/>
                  <a:pt x="2542" y="334"/>
                  <a:pt x="3046" y="473"/>
                </a:cubicBezTo>
                <a:cubicBezTo>
                  <a:pt x="3181" y="509"/>
                  <a:pt x="3316" y="545"/>
                  <a:pt x="3451" y="586"/>
                </a:cubicBezTo>
                <a:cubicBezTo>
                  <a:pt x="3586" y="626"/>
                  <a:pt x="3716" y="671"/>
                  <a:pt x="3847" y="725"/>
                </a:cubicBezTo>
                <a:lnTo>
                  <a:pt x="3856" y="730"/>
                </a:lnTo>
                <a:lnTo>
                  <a:pt x="3860" y="730"/>
                </a:lnTo>
                <a:cubicBezTo>
                  <a:pt x="3959" y="766"/>
                  <a:pt x="4049" y="815"/>
                  <a:pt x="4134" y="873"/>
                </a:cubicBezTo>
                <a:cubicBezTo>
                  <a:pt x="4157" y="891"/>
                  <a:pt x="4179" y="914"/>
                  <a:pt x="4197" y="936"/>
                </a:cubicBezTo>
                <a:cubicBezTo>
                  <a:pt x="4202" y="945"/>
                  <a:pt x="4211" y="959"/>
                  <a:pt x="4215" y="968"/>
                </a:cubicBezTo>
                <a:cubicBezTo>
                  <a:pt x="4215" y="977"/>
                  <a:pt x="4220" y="981"/>
                  <a:pt x="4220" y="990"/>
                </a:cubicBezTo>
                <a:lnTo>
                  <a:pt x="4220" y="1004"/>
                </a:lnTo>
                <a:cubicBezTo>
                  <a:pt x="4220" y="1013"/>
                  <a:pt x="4215" y="1022"/>
                  <a:pt x="4215" y="1026"/>
                </a:cubicBezTo>
                <a:cubicBezTo>
                  <a:pt x="4211" y="1040"/>
                  <a:pt x="4202" y="1049"/>
                  <a:pt x="4197" y="1058"/>
                </a:cubicBezTo>
                <a:cubicBezTo>
                  <a:pt x="4179" y="1080"/>
                  <a:pt x="4161" y="1098"/>
                  <a:pt x="4139" y="1112"/>
                </a:cubicBezTo>
                <a:cubicBezTo>
                  <a:pt x="4076" y="1161"/>
                  <a:pt x="4004" y="1197"/>
                  <a:pt x="3932" y="1224"/>
                </a:cubicBezTo>
                <a:cubicBezTo>
                  <a:pt x="3635" y="1346"/>
                  <a:pt x="3325" y="1427"/>
                  <a:pt x="3010" y="1467"/>
                </a:cubicBezTo>
                <a:lnTo>
                  <a:pt x="3023" y="1467"/>
                </a:lnTo>
                <a:cubicBezTo>
                  <a:pt x="2751" y="1503"/>
                  <a:pt x="2476" y="1521"/>
                  <a:pt x="2201" y="1521"/>
                </a:cubicBezTo>
                <a:cubicBezTo>
                  <a:pt x="1918" y="1521"/>
                  <a:pt x="1635" y="1502"/>
                  <a:pt x="1354" y="1463"/>
                </a:cubicBezTo>
                <a:lnTo>
                  <a:pt x="1359" y="1463"/>
                </a:lnTo>
                <a:cubicBezTo>
                  <a:pt x="1210" y="1445"/>
                  <a:pt x="1062" y="1418"/>
                  <a:pt x="913" y="1391"/>
                </a:cubicBezTo>
                <a:cubicBezTo>
                  <a:pt x="783" y="1368"/>
                  <a:pt x="657" y="1332"/>
                  <a:pt x="536" y="1287"/>
                </a:cubicBezTo>
                <a:cubicBezTo>
                  <a:pt x="473" y="1260"/>
                  <a:pt x="414" y="1229"/>
                  <a:pt x="365" y="1188"/>
                </a:cubicBezTo>
                <a:lnTo>
                  <a:pt x="351" y="1179"/>
                </a:lnTo>
                <a:lnTo>
                  <a:pt x="360" y="1188"/>
                </a:lnTo>
                <a:cubicBezTo>
                  <a:pt x="329" y="1166"/>
                  <a:pt x="302" y="1139"/>
                  <a:pt x="279" y="1107"/>
                </a:cubicBezTo>
                <a:cubicBezTo>
                  <a:pt x="257" y="1076"/>
                  <a:pt x="239" y="1044"/>
                  <a:pt x="221" y="1008"/>
                </a:cubicBezTo>
                <a:cubicBezTo>
                  <a:pt x="194" y="941"/>
                  <a:pt x="176" y="869"/>
                  <a:pt x="171" y="797"/>
                </a:cubicBezTo>
                <a:cubicBezTo>
                  <a:pt x="170" y="798"/>
                  <a:pt x="170" y="798"/>
                  <a:pt x="169" y="799"/>
                </a:cubicBezTo>
                <a:lnTo>
                  <a:pt x="169" y="799"/>
                </a:lnTo>
                <a:cubicBezTo>
                  <a:pt x="157" y="717"/>
                  <a:pt x="153" y="631"/>
                  <a:pt x="144" y="545"/>
                </a:cubicBezTo>
                <a:cubicBezTo>
                  <a:pt x="140" y="433"/>
                  <a:pt x="135" y="316"/>
                  <a:pt x="126" y="203"/>
                </a:cubicBezTo>
                <a:cubicBezTo>
                  <a:pt x="126" y="160"/>
                  <a:pt x="95" y="139"/>
                  <a:pt x="63" y="139"/>
                </a:cubicBezTo>
                <a:cubicBezTo>
                  <a:pt x="32" y="139"/>
                  <a:pt x="0" y="160"/>
                  <a:pt x="0" y="203"/>
                </a:cubicBezTo>
                <a:cubicBezTo>
                  <a:pt x="9" y="325"/>
                  <a:pt x="14" y="446"/>
                  <a:pt x="23" y="572"/>
                </a:cubicBezTo>
                <a:cubicBezTo>
                  <a:pt x="27" y="671"/>
                  <a:pt x="36" y="770"/>
                  <a:pt x="54" y="873"/>
                </a:cubicBezTo>
                <a:cubicBezTo>
                  <a:pt x="68" y="954"/>
                  <a:pt x="95" y="1035"/>
                  <a:pt x="135" y="1112"/>
                </a:cubicBezTo>
                <a:cubicBezTo>
                  <a:pt x="153" y="1148"/>
                  <a:pt x="176" y="1179"/>
                  <a:pt x="203" y="1211"/>
                </a:cubicBezTo>
                <a:cubicBezTo>
                  <a:pt x="234" y="1242"/>
                  <a:pt x="266" y="1274"/>
                  <a:pt x="306" y="1301"/>
                </a:cubicBezTo>
                <a:cubicBezTo>
                  <a:pt x="392" y="1364"/>
                  <a:pt x="491" y="1409"/>
                  <a:pt x="594" y="1440"/>
                </a:cubicBezTo>
                <a:cubicBezTo>
                  <a:pt x="738" y="1481"/>
                  <a:pt x="882" y="1517"/>
                  <a:pt x="1030" y="1539"/>
                </a:cubicBezTo>
                <a:cubicBezTo>
                  <a:pt x="1354" y="1593"/>
                  <a:pt x="1687" y="1629"/>
                  <a:pt x="2020" y="1638"/>
                </a:cubicBezTo>
                <a:cubicBezTo>
                  <a:pt x="2095" y="1641"/>
                  <a:pt x="2169" y="1643"/>
                  <a:pt x="2243" y="1643"/>
                </a:cubicBezTo>
                <a:cubicBezTo>
                  <a:pt x="2511" y="1643"/>
                  <a:pt x="2777" y="1624"/>
                  <a:pt x="3041" y="1589"/>
                </a:cubicBezTo>
                <a:cubicBezTo>
                  <a:pt x="3361" y="1548"/>
                  <a:pt x="3676" y="1463"/>
                  <a:pt x="3977" y="1341"/>
                </a:cubicBezTo>
                <a:cubicBezTo>
                  <a:pt x="4089" y="1301"/>
                  <a:pt x="4188" y="1238"/>
                  <a:pt x="4274" y="1157"/>
                </a:cubicBezTo>
                <a:cubicBezTo>
                  <a:pt x="4296" y="1130"/>
                  <a:pt x="4314" y="1098"/>
                  <a:pt x="4328" y="1062"/>
                </a:cubicBezTo>
                <a:cubicBezTo>
                  <a:pt x="4341" y="1026"/>
                  <a:pt x="4341" y="990"/>
                  <a:pt x="4332" y="954"/>
                </a:cubicBezTo>
                <a:cubicBezTo>
                  <a:pt x="4328" y="923"/>
                  <a:pt x="4314" y="896"/>
                  <a:pt x="4292" y="869"/>
                </a:cubicBezTo>
                <a:cubicBezTo>
                  <a:pt x="4269" y="837"/>
                  <a:pt x="4242" y="810"/>
                  <a:pt x="4211" y="783"/>
                </a:cubicBezTo>
                <a:cubicBezTo>
                  <a:pt x="4134" y="730"/>
                  <a:pt x="4053" y="680"/>
                  <a:pt x="3963" y="644"/>
                </a:cubicBezTo>
                <a:cubicBezTo>
                  <a:pt x="3707" y="536"/>
                  <a:pt x="3442" y="446"/>
                  <a:pt x="3172" y="379"/>
                </a:cubicBezTo>
                <a:cubicBezTo>
                  <a:pt x="2636" y="226"/>
                  <a:pt x="2097" y="109"/>
                  <a:pt x="1552"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7" name="Google Shape;2272;p36">
            <a:extLst>
              <a:ext uri="{FF2B5EF4-FFF2-40B4-BE49-F238E27FC236}">
                <a16:creationId xmlns:a16="http://schemas.microsoft.com/office/drawing/2014/main" id="{66C0A9EC-932C-4605-A1B5-3E1270E60EA3}"/>
              </a:ext>
            </a:extLst>
          </p:cNvPr>
          <p:cNvSpPr/>
          <p:nvPr/>
        </p:nvSpPr>
        <p:spPr>
          <a:xfrm>
            <a:off x="15049763" y="10619539"/>
            <a:ext cx="296835" cy="62433"/>
          </a:xfrm>
          <a:custGeom>
            <a:avLst/>
            <a:gdLst/>
            <a:ahLst/>
            <a:cxnLst/>
            <a:rect l="l" t="t" r="r" b="b"/>
            <a:pathLst>
              <a:path w="1588" h="334" extrusionOk="0">
                <a:moveTo>
                  <a:pt x="1515" y="0"/>
                </a:moveTo>
                <a:cubicBezTo>
                  <a:pt x="1502" y="0"/>
                  <a:pt x="1488" y="5"/>
                  <a:pt x="1479" y="9"/>
                </a:cubicBezTo>
                <a:lnTo>
                  <a:pt x="1484" y="5"/>
                </a:lnTo>
                <a:lnTo>
                  <a:pt x="1484" y="5"/>
                </a:lnTo>
                <a:cubicBezTo>
                  <a:pt x="1457" y="27"/>
                  <a:pt x="1430" y="45"/>
                  <a:pt x="1398" y="63"/>
                </a:cubicBezTo>
                <a:cubicBezTo>
                  <a:pt x="1317" y="108"/>
                  <a:pt x="1227" y="140"/>
                  <a:pt x="1137" y="167"/>
                </a:cubicBezTo>
                <a:lnTo>
                  <a:pt x="1133" y="167"/>
                </a:lnTo>
                <a:cubicBezTo>
                  <a:pt x="1003" y="198"/>
                  <a:pt x="873" y="213"/>
                  <a:pt x="739" y="213"/>
                </a:cubicBezTo>
                <a:cubicBezTo>
                  <a:pt x="721" y="213"/>
                  <a:pt x="702" y="212"/>
                  <a:pt x="683" y="212"/>
                </a:cubicBezTo>
                <a:cubicBezTo>
                  <a:pt x="490" y="203"/>
                  <a:pt x="296" y="185"/>
                  <a:pt x="103" y="149"/>
                </a:cubicBezTo>
                <a:cubicBezTo>
                  <a:pt x="97" y="148"/>
                  <a:pt x="92" y="147"/>
                  <a:pt x="87" y="147"/>
                </a:cubicBezTo>
                <a:cubicBezTo>
                  <a:pt x="15" y="147"/>
                  <a:pt x="1" y="262"/>
                  <a:pt x="85" y="270"/>
                </a:cubicBezTo>
                <a:cubicBezTo>
                  <a:pt x="308" y="315"/>
                  <a:pt x="535" y="334"/>
                  <a:pt x="759" y="334"/>
                </a:cubicBezTo>
                <a:cubicBezTo>
                  <a:pt x="783" y="334"/>
                  <a:pt x="807" y="334"/>
                  <a:pt x="831" y="333"/>
                </a:cubicBezTo>
                <a:cubicBezTo>
                  <a:pt x="962" y="329"/>
                  <a:pt x="1088" y="311"/>
                  <a:pt x="1209" y="275"/>
                </a:cubicBezTo>
                <a:cubicBezTo>
                  <a:pt x="1331" y="239"/>
                  <a:pt x="1448" y="185"/>
                  <a:pt x="1551" y="113"/>
                </a:cubicBezTo>
                <a:cubicBezTo>
                  <a:pt x="1578" y="90"/>
                  <a:pt x="1587" y="54"/>
                  <a:pt x="1565" y="23"/>
                </a:cubicBezTo>
                <a:cubicBezTo>
                  <a:pt x="1556" y="9"/>
                  <a:pt x="1538" y="0"/>
                  <a:pt x="1515"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8" name="Google Shape;2273;p36">
            <a:extLst>
              <a:ext uri="{FF2B5EF4-FFF2-40B4-BE49-F238E27FC236}">
                <a16:creationId xmlns:a16="http://schemas.microsoft.com/office/drawing/2014/main" id="{5F916B9E-895E-4904-8FD0-4AC643DA1D35}"/>
              </a:ext>
            </a:extLst>
          </p:cNvPr>
          <p:cNvSpPr/>
          <p:nvPr/>
        </p:nvSpPr>
        <p:spPr>
          <a:xfrm>
            <a:off x="13429880" y="10138583"/>
            <a:ext cx="103742" cy="148044"/>
          </a:xfrm>
          <a:custGeom>
            <a:avLst/>
            <a:gdLst/>
            <a:ahLst/>
            <a:cxnLst/>
            <a:rect l="l" t="t" r="r" b="b"/>
            <a:pathLst>
              <a:path w="555" h="792" extrusionOk="0">
                <a:moveTo>
                  <a:pt x="478" y="0"/>
                </a:moveTo>
                <a:lnTo>
                  <a:pt x="437" y="54"/>
                </a:lnTo>
                <a:lnTo>
                  <a:pt x="437" y="63"/>
                </a:lnTo>
                <a:cubicBezTo>
                  <a:pt x="437" y="63"/>
                  <a:pt x="437" y="63"/>
                  <a:pt x="433" y="68"/>
                </a:cubicBezTo>
                <a:cubicBezTo>
                  <a:pt x="275" y="261"/>
                  <a:pt x="131" y="468"/>
                  <a:pt x="1" y="684"/>
                </a:cubicBezTo>
                <a:cubicBezTo>
                  <a:pt x="1" y="688"/>
                  <a:pt x="5" y="693"/>
                  <a:pt x="5" y="697"/>
                </a:cubicBezTo>
                <a:cubicBezTo>
                  <a:pt x="28" y="724"/>
                  <a:pt x="50" y="751"/>
                  <a:pt x="73" y="778"/>
                </a:cubicBezTo>
                <a:lnTo>
                  <a:pt x="77" y="783"/>
                </a:lnTo>
                <a:lnTo>
                  <a:pt x="82" y="792"/>
                </a:lnTo>
                <a:cubicBezTo>
                  <a:pt x="167" y="634"/>
                  <a:pt x="266" y="486"/>
                  <a:pt x="374" y="346"/>
                </a:cubicBezTo>
                <a:cubicBezTo>
                  <a:pt x="433" y="265"/>
                  <a:pt x="496" y="189"/>
                  <a:pt x="554" y="108"/>
                </a:cubicBezTo>
                <a:lnTo>
                  <a:pt x="550" y="99"/>
                </a:lnTo>
                <a:cubicBezTo>
                  <a:pt x="527" y="68"/>
                  <a:pt x="500" y="36"/>
                  <a:pt x="478"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9" name="Google Shape;2274;p36">
            <a:extLst>
              <a:ext uri="{FF2B5EF4-FFF2-40B4-BE49-F238E27FC236}">
                <a16:creationId xmlns:a16="http://schemas.microsoft.com/office/drawing/2014/main" id="{583CFBF3-31A0-45CD-B4EA-E2D818652129}"/>
              </a:ext>
            </a:extLst>
          </p:cNvPr>
          <p:cNvSpPr/>
          <p:nvPr/>
        </p:nvSpPr>
        <p:spPr>
          <a:xfrm>
            <a:off x="13444273" y="10285693"/>
            <a:ext cx="187" cy="187"/>
          </a:xfrm>
          <a:custGeom>
            <a:avLst/>
            <a:gdLst/>
            <a:ahLst/>
            <a:cxnLst/>
            <a:rect l="l" t="t" r="r" b="b"/>
            <a:pathLst>
              <a:path w="1" h="1" extrusionOk="0">
                <a:moveTo>
                  <a:pt x="0" y="0"/>
                </a:moveTo>
                <a:lnTo>
                  <a:pt x="0" y="0"/>
                </a:lnTo>
                <a:lnTo>
                  <a:pt x="0"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0" name="Google Shape;2275;p36">
            <a:extLst>
              <a:ext uri="{FF2B5EF4-FFF2-40B4-BE49-F238E27FC236}">
                <a16:creationId xmlns:a16="http://schemas.microsoft.com/office/drawing/2014/main" id="{775E8865-8F88-4AFA-8E7B-B094ACFDF8C6}"/>
              </a:ext>
            </a:extLst>
          </p:cNvPr>
          <p:cNvSpPr/>
          <p:nvPr/>
        </p:nvSpPr>
        <p:spPr>
          <a:xfrm>
            <a:off x="13511567" y="10149425"/>
            <a:ext cx="935" cy="935"/>
          </a:xfrm>
          <a:custGeom>
            <a:avLst/>
            <a:gdLst/>
            <a:ahLst/>
            <a:cxnLst/>
            <a:rect l="l" t="t" r="r" b="b"/>
            <a:pathLst>
              <a:path w="5" h="5" extrusionOk="0">
                <a:moveTo>
                  <a:pt x="5" y="1"/>
                </a:moveTo>
                <a:cubicBezTo>
                  <a:pt x="5" y="1"/>
                  <a:pt x="0" y="1"/>
                  <a:pt x="0" y="5"/>
                </a:cubicBezTo>
                <a:lnTo>
                  <a:pt x="5" y="1"/>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1" name="Google Shape;2276;p36">
            <a:extLst>
              <a:ext uri="{FF2B5EF4-FFF2-40B4-BE49-F238E27FC236}">
                <a16:creationId xmlns:a16="http://schemas.microsoft.com/office/drawing/2014/main" id="{56508EE4-D084-456A-B577-E723E1B4D7C1}"/>
              </a:ext>
            </a:extLst>
          </p:cNvPr>
          <p:cNvSpPr/>
          <p:nvPr/>
        </p:nvSpPr>
        <p:spPr>
          <a:xfrm>
            <a:off x="13638488" y="10303264"/>
            <a:ext cx="63181" cy="126361"/>
          </a:xfrm>
          <a:custGeom>
            <a:avLst/>
            <a:gdLst/>
            <a:ahLst/>
            <a:cxnLst/>
            <a:rect l="l" t="t" r="r" b="b"/>
            <a:pathLst>
              <a:path w="338" h="676" extrusionOk="0">
                <a:moveTo>
                  <a:pt x="239" y="1"/>
                </a:moveTo>
                <a:cubicBezTo>
                  <a:pt x="122" y="208"/>
                  <a:pt x="46" y="428"/>
                  <a:pt x="1" y="658"/>
                </a:cubicBezTo>
                <a:lnTo>
                  <a:pt x="14" y="658"/>
                </a:lnTo>
                <a:cubicBezTo>
                  <a:pt x="46" y="662"/>
                  <a:pt x="77" y="671"/>
                  <a:pt x="109" y="676"/>
                </a:cubicBezTo>
                <a:lnTo>
                  <a:pt x="122" y="676"/>
                </a:lnTo>
                <a:cubicBezTo>
                  <a:pt x="149" y="550"/>
                  <a:pt x="181" y="433"/>
                  <a:pt x="225" y="316"/>
                </a:cubicBezTo>
                <a:cubicBezTo>
                  <a:pt x="257" y="235"/>
                  <a:pt x="297" y="158"/>
                  <a:pt x="338" y="82"/>
                </a:cubicBezTo>
                <a:cubicBezTo>
                  <a:pt x="329" y="73"/>
                  <a:pt x="315" y="64"/>
                  <a:pt x="306" y="55"/>
                </a:cubicBezTo>
                <a:cubicBezTo>
                  <a:pt x="293" y="46"/>
                  <a:pt x="266" y="28"/>
                  <a:pt x="248" y="10"/>
                </a:cubicBezTo>
                <a:lnTo>
                  <a:pt x="239" y="1"/>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2" name="Google Shape;2277;p36">
            <a:extLst>
              <a:ext uri="{FF2B5EF4-FFF2-40B4-BE49-F238E27FC236}">
                <a16:creationId xmlns:a16="http://schemas.microsoft.com/office/drawing/2014/main" id="{C1261CE8-84E7-456C-8C56-4BB7AFD90741}"/>
              </a:ext>
            </a:extLst>
          </p:cNvPr>
          <p:cNvSpPr/>
          <p:nvPr/>
        </p:nvSpPr>
        <p:spPr>
          <a:xfrm>
            <a:off x="13327447" y="10246626"/>
            <a:ext cx="612363" cy="672365"/>
          </a:xfrm>
          <a:custGeom>
            <a:avLst/>
            <a:gdLst/>
            <a:ahLst/>
            <a:cxnLst/>
            <a:rect l="l" t="t" r="r" b="b"/>
            <a:pathLst>
              <a:path w="3276" h="3597" extrusionOk="0">
                <a:moveTo>
                  <a:pt x="568" y="1"/>
                </a:moveTo>
                <a:cubicBezTo>
                  <a:pt x="552" y="1"/>
                  <a:pt x="535" y="8"/>
                  <a:pt x="522" y="25"/>
                </a:cubicBezTo>
                <a:cubicBezTo>
                  <a:pt x="450" y="124"/>
                  <a:pt x="373" y="218"/>
                  <a:pt x="297" y="317"/>
                </a:cubicBezTo>
                <a:cubicBezTo>
                  <a:pt x="230" y="394"/>
                  <a:pt x="171" y="475"/>
                  <a:pt x="117" y="560"/>
                </a:cubicBezTo>
                <a:cubicBezTo>
                  <a:pt x="72" y="632"/>
                  <a:pt x="36" y="709"/>
                  <a:pt x="18" y="794"/>
                </a:cubicBezTo>
                <a:cubicBezTo>
                  <a:pt x="5" y="830"/>
                  <a:pt x="0" y="871"/>
                  <a:pt x="0" y="911"/>
                </a:cubicBezTo>
                <a:cubicBezTo>
                  <a:pt x="0" y="956"/>
                  <a:pt x="5" y="1006"/>
                  <a:pt x="18" y="1051"/>
                </a:cubicBezTo>
                <a:cubicBezTo>
                  <a:pt x="41" y="1154"/>
                  <a:pt x="81" y="1253"/>
                  <a:pt x="140" y="1347"/>
                </a:cubicBezTo>
                <a:cubicBezTo>
                  <a:pt x="216" y="1473"/>
                  <a:pt x="301" y="1595"/>
                  <a:pt x="396" y="1707"/>
                </a:cubicBezTo>
                <a:cubicBezTo>
                  <a:pt x="603" y="1968"/>
                  <a:pt x="823" y="2216"/>
                  <a:pt x="1066" y="2445"/>
                </a:cubicBezTo>
                <a:cubicBezTo>
                  <a:pt x="1309" y="2684"/>
                  <a:pt x="1575" y="2899"/>
                  <a:pt x="1858" y="3088"/>
                </a:cubicBezTo>
                <a:cubicBezTo>
                  <a:pt x="2128" y="3273"/>
                  <a:pt x="2416" y="3426"/>
                  <a:pt x="2722" y="3534"/>
                </a:cubicBezTo>
                <a:cubicBezTo>
                  <a:pt x="2830" y="3579"/>
                  <a:pt x="2947" y="3597"/>
                  <a:pt x="3064" y="3597"/>
                </a:cubicBezTo>
                <a:cubicBezTo>
                  <a:pt x="3100" y="3592"/>
                  <a:pt x="3136" y="3579"/>
                  <a:pt x="3172" y="3561"/>
                </a:cubicBezTo>
                <a:cubicBezTo>
                  <a:pt x="3203" y="3543"/>
                  <a:pt x="3226" y="3516"/>
                  <a:pt x="3244" y="3489"/>
                </a:cubicBezTo>
                <a:cubicBezTo>
                  <a:pt x="3262" y="3457"/>
                  <a:pt x="3271" y="3426"/>
                  <a:pt x="3271" y="3394"/>
                </a:cubicBezTo>
                <a:cubicBezTo>
                  <a:pt x="3275" y="3354"/>
                  <a:pt x="3275" y="3318"/>
                  <a:pt x="3266" y="3277"/>
                </a:cubicBezTo>
                <a:cubicBezTo>
                  <a:pt x="3248" y="3183"/>
                  <a:pt x="3221" y="3093"/>
                  <a:pt x="3181" y="3007"/>
                </a:cubicBezTo>
                <a:cubicBezTo>
                  <a:pt x="3059" y="2755"/>
                  <a:pt x="2924" y="2513"/>
                  <a:pt x="2767" y="2279"/>
                </a:cubicBezTo>
                <a:cubicBezTo>
                  <a:pt x="2470" y="1811"/>
                  <a:pt x="2146" y="1361"/>
                  <a:pt x="1813" y="916"/>
                </a:cubicBezTo>
                <a:cubicBezTo>
                  <a:pt x="1809" y="911"/>
                  <a:pt x="1809" y="911"/>
                  <a:pt x="1804" y="907"/>
                </a:cubicBezTo>
                <a:cubicBezTo>
                  <a:pt x="1791" y="894"/>
                  <a:pt x="1776" y="888"/>
                  <a:pt x="1761" y="888"/>
                </a:cubicBezTo>
                <a:cubicBezTo>
                  <a:pt x="1749" y="888"/>
                  <a:pt x="1737" y="892"/>
                  <a:pt x="1728" y="898"/>
                </a:cubicBezTo>
                <a:cubicBezTo>
                  <a:pt x="1696" y="916"/>
                  <a:pt x="1687" y="956"/>
                  <a:pt x="1710" y="983"/>
                </a:cubicBezTo>
                <a:cubicBezTo>
                  <a:pt x="2020" y="1401"/>
                  <a:pt x="2326" y="1829"/>
                  <a:pt x="2609" y="2265"/>
                </a:cubicBezTo>
                <a:cubicBezTo>
                  <a:pt x="2686" y="2382"/>
                  <a:pt x="2758" y="2499"/>
                  <a:pt x="2834" y="2621"/>
                </a:cubicBezTo>
                <a:cubicBezTo>
                  <a:pt x="2906" y="2738"/>
                  <a:pt x="2974" y="2859"/>
                  <a:pt x="3037" y="2985"/>
                </a:cubicBezTo>
                <a:lnTo>
                  <a:pt x="3037" y="2998"/>
                </a:lnTo>
                <a:cubicBezTo>
                  <a:pt x="3038" y="2998"/>
                  <a:pt x="3039" y="2998"/>
                  <a:pt x="3040" y="2999"/>
                </a:cubicBezTo>
                <a:lnTo>
                  <a:pt x="3040" y="2999"/>
                </a:lnTo>
                <a:cubicBezTo>
                  <a:pt x="3041" y="3000"/>
                  <a:pt x="3041" y="3002"/>
                  <a:pt x="3041" y="3003"/>
                </a:cubicBezTo>
                <a:cubicBezTo>
                  <a:pt x="3086" y="3093"/>
                  <a:pt x="3122" y="3192"/>
                  <a:pt x="3145" y="3291"/>
                </a:cubicBezTo>
                <a:cubicBezTo>
                  <a:pt x="3149" y="3322"/>
                  <a:pt x="3154" y="3349"/>
                  <a:pt x="3149" y="3381"/>
                </a:cubicBezTo>
                <a:cubicBezTo>
                  <a:pt x="3149" y="3394"/>
                  <a:pt x="3145" y="3403"/>
                  <a:pt x="3145" y="3417"/>
                </a:cubicBezTo>
                <a:cubicBezTo>
                  <a:pt x="3140" y="3421"/>
                  <a:pt x="3136" y="3430"/>
                  <a:pt x="3131" y="3439"/>
                </a:cubicBezTo>
                <a:cubicBezTo>
                  <a:pt x="3131" y="3439"/>
                  <a:pt x="3127" y="3444"/>
                  <a:pt x="3122" y="3448"/>
                </a:cubicBezTo>
                <a:lnTo>
                  <a:pt x="3104" y="3462"/>
                </a:lnTo>
                <a:cubicBezTo>
                  <a:pt x="3095" y="3466"/>
                  <a:pt x="3082" y="3471"/>
                  <a:pt x="3068" y="3471"/>
                </a:cubicBezTo>
                <a:cubicBezTo>
                  <a:pt x="3046" y="3475"/>
                  <a:pt x="3019" y="3475"/>
                  <a:pt x="2992" y="3475"/>
                </a:cubicBezTo>
                <a:cubicBezTo>
                  <a:pt x="2915" y="3466"/>
                  <a:pt x="2834" y="3444"/>
                  <a:pt x="2762" y="3417"/>
                </a:cubicBezTo>
                <a:cubicBezTo>
                  <a:pt x="2461" y="3309"/>
                  <a:pt x="2177" y="3160"/>
                  <a:pt x="1916" y="2980"/>
                </a:cubicBezTo>
                <a:lnTo>
                  <a:pt x="1916" y="2980"/>
                </a:lnTo>
                <a:lnTo>
                  <a:pt x="1925" y="2989"/>
                </a:lnTo>
                <a:cubicBezTo>
                  <a:pt x="1467" y="2670"/>
                  <a:pt x="1048" y="2297"/>
                  <a:pt x="684" y="1869"/>
                </a:cubicBezTo>
                <a:lnTo>
                  <a:pt x="684" y="1869"/>
                </a:lnTo>
                <a:lnTo>
                  <a:pt x="688" y="1874"/>
                </a:lnTo>
                <a:cubicBezTo>
                  <a:pt x="594" y="1761"/>
                  <a:pt x="499" y="1644"/>
                  <a:pt x="409" y="1523"/>
                </a:cubicBezTo>
                <a:cubicBezTo>
                  <a:pt x="328" y="1419"/>
                  <a:pt x="257" y="1307"/>
                  <a:pt x="198" y="1190"/>
                </a:cubicBezTo>
                <a:cubicBezTo>
                  <a:pt x="167" y="1131"/>
                  <a:pt x="149" y="1069"/>
                  <a:pt x="135" y="1006"/>
                </a:cubicBezTo>
                <a:cubicBezTo>
                  <a:pt x="126" y="965"/>
                  <a:pt x="126" y="925"/>
                  <a:pt x="126" y="889"/>
                </a:cubicBezTo>
                <a:cubicBezTo>
                  <a:pt x="131" y="848"/>
                  <a:pt x="140" y="812"/>
                  <a:pt x="149" y="776"/>
                </a:cubicBezTo>
                <a:cubicBezTo>
                  <a:pt x="175" y="707"/>
                  <a:pt x="209" y="646"/>
                  <a:pt x="248" y="585"/>
                </a:cubicBezTo>
                <a:lnTo>
                  <a:pt x="248" y="585"/>
                </a:lnTo>
                <a:cubicBezTo>
                  <a:pt x="296" y="515"/>
                  <a:pt x="353" y="446"/>
                  <a:pt x="405" y="380"/>
                </a:cubicBezTo>
                <a:cubicBezTo>
                  <a:pt x="477" y="290"/>
                  <a:pt x="549" y="200"/>
                  <a:pt x="616" y="110"/>
                </a:cubicBezTo>
                <a:cubicBezTo>
                  <a:pt x="660" y="63"/>
                  <a:pt x="616" y="1"/>
                  <a:pt x="568"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3" name="Google Shape;2278;p36">
            <a:extLst>
              <a:ext uri="{FF2B5EF4-FFF2-40B4-BE49-F238E27FC236}">
                <a16:creationId xmlns:a16="http://schemas.microsoft.com/office/drawing/2014/main" id="{3DDAFDD0-6A0C-4B90-BBFE-49E5D78E7437}"/>
              </a:ext>
            </a:extLst>
          </p:cNvPr>
          <p:cNvSpPr/>
          <p:nvPr/>
        </p:nvSpPr>
        <p:spPr>
          <a:xfrm>
            <a:off x="13420722" y="10251860"/>
            <a:ext cx="245431" cy="181129"/>
          </a:xfrm>
          <a:custGeom>
            <a:avLst/>
            <a:gdLst/>
            <a:ahLst/>
            <a:cxnLst/>
            <a:rect l="l" t="t" r="r" b="b"/>
            <a:pathLst>
              <a:path w="1313" h="969" extrusionOk="0">
                <a:moveTo>
                  <a:pt x="72" y="0"/>
                </a:moveTo>
                <a:cubicBezTo>
                  <a:pt x="58" y="0"/>
                  <a:pt x="44" y="5"/>
                  <a:pt x="32" y="15"/>
                </a:cubicBezTo>
                <a:cubicBezTo>
                  <a:pt x="5" y="37"/>
                  <a:pt x="0" y="78"/>
                  <a:pt x="23" y="105"/>
                </a:cubicBezTo>
                <a:cubicBezTo>
                  <a:pt x="176" y="303"/>
                  <a:pt x="347" y="487"/>
                  <a:pt x="540" y="649"/>
                </a:cubicBezTo>
                <a:cubicBezTo>
                  <a:pt x="639" y="730"/>
                  <a:pt x="743" y="802"/>
                  <a:pt x="860" y="861"/>
                </a:cubicBezTo>
                <a:cubicBezTo>
                  <a:pt x="972" y="915"/>
                  <a:pt x="1094" y="951"/>
                  <a:pt x="1220" y="969"/>
                </a:cubicBezTo>
                <a:cubicBezTo>
                  <a:pt x="1221" y="969"/>
                  <a:pt x="1223" y="969"/>
                  <a:pt x="1225" y="969"/>
                </a:cubicBezTo>
                <a:cubicBezTo>
                  <a:pt x="1284" y="969"/>
                  <a:pt x="1313" y="900"/>
                  <a:pt x="1269" y="861"/>
                </a:cubicBezTo>
                <a:cubicBezTo>
                  <a:pt x="1260" y="852"/>
                  <a:pt x="1247" y="843"/>
                  <a:pt x="1233" y="843"/>
                </a:cubicBezTo>
                <a:lnTo>
                  <a:pt x="1238" y="847"/>
                </a:lnTo>
                <a:cubicBezTo>
                  <a:pt x="1202" y="843"/>
                  <a:pt x="1170" y="834"/>
                  <a:pt x="1139" y="829"/>
                </a:cubicBezTo>
                <a:cubicBezTo>
                  <a:pt x="1049" y="807"/>
                  <a:pt x="959" y="771"/>
                  <a:pt x="873" y="730"/>
                </a:cubicBezTo>
                <a:lnTo>
                  <a:pt x="873" y="730"/>
                </a:lnTo>
                <a:lnTo>
                  <a:pt x="887" y="735"/>
                </a:lnTo>
                <a:lnTo>
                  <a:pt x="873" y="726"/>
                </a:lnTo>
                <a:cubicBezTo>
                  <a:pt x="738" y="654"/>
                  <a:pt x="617" y="564"/>
                  <a:pt x="509" y="460"/>
                </a:cubicBezTo>
                <a:cubicBezTo>
                  <a:pt x="369" y="325"/>
                  <a:pt x="239" y="177"/>
                  <a:pt x="122" y="24"/>
                </a:cubicBezTo>
                <a:cubicBezTo>
                  <a:pt x="109" y="9"/>
                  <a:pt x="91" y="0"/>
                  <a:pt x="72"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6" name="Google Shape;2281;p36">
            <a:extLst>
              <a:ext uri="{FF2B5EF4-FFF2-40B4-BE49-F238E27FC236}">
                <a16:creationId xmlns:a16="http://schemas.microsoft.com/office/drawing/2014/main" id="{1F77221E-96BA-4023-AE68-A70B8686A789}"/>
              </a:ext>
            </a:extLst>
          </p:cNvPr>
          <p:cNvSpPr/>
          <p:nvPr/>
        </p:nvSpPr>
        <p:spPr>
          <a:xfrm>
            <a:off x="14988078" y="10265505"/>
            <a:ext cx="187" cy="1869"/>
          </a:xfrm>
          <a:custGeom>
            <a:avLst/>
            <a:gdLst/>
            <a:ahLst/>
            <a:cxnLst/>
            <a:rect l="l" t="t" r="r" b="b"/>
            <a:pathLst>
              <a:path w="1" h="10" extrusionOk="0">
                <a:moveTo>
                  <a:pt x="1" y="9"/>
                </a:moveTo>
                <a:lnTo>
                  <a:pt x="1" y="0"/>
                </a:lnTo>
                <a:lnTo>
                  <a:pt x="1" y="9"/>
                </a:ln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7" name="Google Shape;2282;p36">
            <a:extLst>
              <a:ext uri="{FF2B5EF4-FFF2-40B4-BE49-F238E27FC236}">
                <a16:creationId xmlns:a16="http://schemas.microsoft.com/office/drawing/2014/main" id="{F9115BA8-C4DD-4A41-9FF7-D557046DEA7E}"/>
              </a:ext>
            </a:extLst>
          </p:cNvPr>
          <p:cNvSpPr/>
          <p:nvPr/>
        </p:nvSpPr>
        <p:spPr>
          <a:xfrm>
            <a:off x="15015930" y="10510749"/>
            <a:ext cx="331977" cy="62246"/>
          </a:xfrm>
          <a:custGeom>
            <a:avLst/>
            <a:gdLst/>
            <a:ahLst/>
            <a:cxnLst/>
            <a:rect l="l" t="t" r="r" b="b"/>
            <a:pathLst>
              <a:path w="1776" h="333" extrusionOk="0">
                <a:moveTo>
                  <a:pt x="1678" y="0"/>
                </a:moveTo>
                <a:cubicBezTo>
                  <a:pt x="1671" y="0"/>
                  <a:pt x="1662" y="3"/>
                  <a:pt x="1656" y="6"/>
                </a:cubicBezTo>
                <a:cubicBezTo>
                  <a:pt x="1611" y="33"/>
                  <a:pt x="1566" y="56"/>
                  <a:pt x="1516" y="78"/>
                </a:cubicBezTo>
                <a:cubicBezTo>
                  <a:pt x="1377" y="132"/>
                  <a:pt x="1233" y="173"/>
                  <a:pt x="1084" y="191"/>
                </a:cubicBezTo>
                <a:lnTo>
                  <a:pt x="1089" y="191"/>
                </a:lnTo>
                <a:cubicBezTo>
                  <a:pt x="976" y="204"/>
                  <a:pt x="863" y="210"/>
                  <a:pt x="749" y="210"/>
                </a:cubicBezTo>
                <a:cubicBezTo>
                  <a:pt x="521" y="210"/>
                  <a:pt x="291" y="188"/>
                  <a:pt x="63" y="164"/>
                </a:cubicBezTo>
                <a:cubicBezTo>
                  <a:pt x="50" y="164"/>
                  <a:pt x="32" y="168"/>
                  <a:pt x="23" y="182"/>
                </a:cubicBezTo>
                <a:cubicBezTo>
                  <a:pt x="9" y="191"/>
                  <a:pt x="0" y="209"/>
                  <a:pt x="0" y="227"/>
                </a:cubicBezTo>
                <a:cubicBezTo>
                  <a:pt x="0" y="240"/>
                  <a:pt x="9" y="258"/>
                  <a:pt x="23" y="267"/>
                </a:cubicBezTo>
                <a:cubicBezTo>
                  <a:pt x="32" y="281"/>
                  <a:pt x="50" y="285"/>
                  <a:pt x="63" y="285"/>
                </a:cubicBezTo>
                <a:cubicBezTo>
                  <a:pt x="287" y="318"/>
                  <a:pt x="512" y="333"/>
                  <a:pt x="738" y="333"/>
                </a:cubicBezTo>
                <a:cubicBezTo>
                  <a:pt x="793" y="333"/>
                  <a:pt x="849" y="332"/>
                  <a:pt x="904" y="330"/>
                </a:cubicBezTo>
                <a:cubicBezTo>
                  <a:pt x="1188" y="326"/>
                  <a:pt x="1467" y="249"/>
                  <a:pt x="1719" y="114"/>
                </a:cubicBezTo>
                <a:cubicBezTo>
                  <a:pt x="1776" y="84"/>
                  <a:pt x="1752" y="2"/>
                  <a:pt x="1692" y="2"/>
                </a:cubicBezTo>
                <a:cubicBezTo>
                  <a:pt x="1690" y="2"/>
                  <a:pt x="1689" y="2"/>
                  <a:pt x="1687" y="2"/>
                </a:cubicBezTo>
                <a:cubicBezTo>
                  <a:pt x="1685" y="1"/>
                  <a:pt x="1682" y="0"/>
                  <a:pt x="1678" y="0"/>
                </a:cubicBez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9" name="Google Shape;2284;p36">
            <a:extLst>
              <a:ext uri="{FF2B5EF4-FFF2-40B4-BE49-F238E27FC236}">
                <a16:creationId xmlns:a16="http://schemas.microsoft.com/office/drawing/2014/main" id="{77DA421D-1F03-42D4-BD34-C0853CA7C470}"/>
              </a:ext>
            </a:extLst>
          </p:cNvPr>
          <p:cNvSpPr/>
          <p:nvPr/>
        </p:nvSpPr>
        <p:spPr>
          <a:xfrm>
            <a:off x="14105984" y="8338880"/>
            <a:ext cx="187" cy="187"/>
          </a:xfrm>
          <a:custGeom>
            <a:avLst/>
            <a:gdLst/>
            <a:ahLst/>
            <a:cxnLst/>
            <a:rect l="l" t="t" r="r" b="b"/>
            <a:pathLst>
              <a:path w="1" h="1" extrusionOk="0">
                <a:moveTo>
                  <a:pt x="1" y="1"/>
                </a:moveTo>
                <a:lnTo>
                  <a:pt x="1" y="1"/>
                </a:ln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0" name="Google Shape;2285;p36">
            <a:extLst>
              <a:ext uri="{FF2B5EF4-FFF2-40B4-BE49-F238E27FC236}">
                <a16:creationId xmlns:a16="http://schemas.microsoft.com/office/drawing/2014/main" id="{EEEA865F-8684-48AA-BD1E-69A0C712E7D9}"/>
              </a:ext>
            </a:extLst>
          </p:cNvPr>
          <p:cNvSpPr/>
          <p:nvPr/>
        </p:nvSpPr>
        <p:spPr>
          <a:xfrm>
            <a:off x="14105236" y="8338879"/>
            <a:ext cx="935" cy="1122"/>
          </a:xfrm>
          <a:custGeom>
            <a:avLst/>
            <a:gdLst/>
            <a:ahLst/>
            <a:cxnLst/>
            <a:rect l="l" t="t" r="r" b="b"/>
            <a:pathLst>
              <a:path w="5" h="6" extrusionOk="0">
                <a:moveTo>
                  <a:pt x="5" y="5"/>
                </a:moveTo>
                <a:cubicBezTo>
                  <a:pt x="0" y="5"/>
                  <a:pt x="0" y="5"/>
                  <a:pt x="5" y="1"/>
                </a:cubicBezTo>
                <a:cubicBezTo>
                  <a:pt x="0" y="5"/>
                  <a:pt x="0" y="5"/>
                  <a:pt x="5" y="5"/>
                </a:cubicBez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1" name="Google Shape;2286;p36">
            <a:extLst>
              <a:ext uri="{FF2B5EF4-FFF2-40B4-BE49-F238E27FC236}">
                <a16:creationId xmlns:a16="http://schemas.microsoft.com/office/drawing/2014/main" id="{ADC05F86-4843-431B-B80D-0CA7A8BD754F}"/>
              </a:ext>
            </a:extLst>
          </p:cNvPr>
          <p:cNvSpPr/>
          <p:nvPr/>
        </p:nvSpPr>
        <p:spPr>
          <a:xfrm>
            <a:off x="13831019" y="9438927"/>
            <a:ext cx="187" cy="935"/>
          </a:xfrm>
          <a:custGeom>
            <a:avLst/>
            <a:gdLst/>
            <a:ahLst/>
            <a:cxnLst/>
            <a:rect l="l" t="t" r="r" b="b"/>
            <a:pathLst>
              <a:path w="1" h="5" extrusionOk="0">
                <a:moveTo>
                  <a:pt x="1" y="5"/>
                </a:moveTo>
                <a:lnTo>
                  <a:pt x="1" y="0"/>
                </a:lnTo>
                <a:lnTo>
                  <a:pt x="1" y="5"/>
                </a:ln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2" name="Google Shape;2287;p36">
            <a:extLst>
              <a:ext uri="{FF2B5EF4-FFF2-40B4-BE49-F238E27FC236}">
                <a16:creationId xmlns:a16="http://schemas.microsoft.com/office/drawing/2014/main" id="{A8849F5F-3042-4037-A1D5-B6C17893C1EB}"/>
              </a:ext>
            </a:extLst>
          </p:cNvPr>
          <p:cNvSpPr/>
          <p:nvPr/>
        </p:nvSpPr>
        <p:spPr>
          <a:xfrm>
            <a:off x="13830272" y="9439675"/>
            <a:ext cx="1869" cy="2804"/>
          </a:xfrm>
          <a:custGeom>
            <a:avLst/>
            <a:gdLst/>
            <a:ahLst/>
            <a:cxnLst/>
            <a:rect l="l" t="t" r="r" b="b"/>
            <a:pathLst>
              <a:path w="10" h="15" extrusionOk="0">
                <a:moveTo>
                  <a:pt x="5" y="1"/>
                </a:moveTo>
                <a:lnTo>
                  <a:pt x="5" y="1"/>
                </a:lnTo>
                <a:cubicBezTo>
                  <a:pt x="0" y="5"/>
                  <a:pt x="0" y="10"/>
                  <a:pt x="0" y="14"/>
                </a:cubicBezTo>
                <a:cubicBezTo>
                  <a:pt x="0" y="10"/>
                  <a:pt x="9" y="1"/>
                  <a:pt x="5" y="1"/>
                </a:cubicBez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4" name="Google Shape;2289;p36">
            <a:extLst>
              <a:ext uri="{FF2B5EF4-FFF2-40B4-BE49-F238E27FC236}">
                <a16:creationId xmlns:a16="http://schemas.microsoft.com/office/drawing/2014/main" id="{2599C965-524D-48F3-A918-F9E4FA3B295F}"/>
              </a:ext>
            </a:extLst>
          </p:cNvPr>
          <p:cNvSpPr/>
          <p:nvPr/>
        </p:nvSpPr>
        <p:spPr>
          <a:xfrm>
            <a:off x="14790500" y="8259998"/>
            <a:ext cx="187" cy="2617"/>
          </a:xfrm>
          <a:custGeom>
            <a:avLst/>
            <a:gdLst/>
            <a:ahLst/>
            <a:cxnLst/>
            <a:rect l="l" t="t" r="r" b="b"/>
            <a:pathLst>
              <a:path w="1" h="14" extrusionOk="0">
                <a:moveTo>
                  <a:pt x="1" y="14"/>
                </a:moveTo>
                <a:cubicBezTo>
                  <a:pt x="1" y="9"/>
                  <a:pt x="1" y="5"/>
                  <a:pt x="1" y="0"/>
                </a:cubicBezTo>
                <a:cubicBezTo>
                  <a:pt x="1" y="5"/>
                  <a:pt x="1" y="9"/>
                  <a:pt x="1" y="14"/>
                </a:cubicBez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5" name="Google Shape;2290;p36">
            <a:extLst>
              <a:ext uri="{FF2B5EF4-FFF2-40B4-BE49-F238E27FC236}">
                <a16:creationId xmlns:a16="http://schemas.microsoft.com/office/drawing/2014/main" id="{9FEA8CD4-6F18-4587-B921-A0EE73F825C3}"/>
              </a:ext>
            </a:extLst>
          </p:cNvPr>
          <p:cNvSpPr/>
          <p:nvPr/>
        </p:nvSpPr>
        <p:spPr>
          <a:xfrm>
            <a:off x="13482967" y="10111293"/>
            <a:ext cx="265805" cy="230477"/>
          </a:xfrm>
          <a:custGeom>
            <a:avLst/>
            <a:gdLst/>
            <a:ahLst/>
            <a:cxnLst/>
            <a:rect l="l" t="t" r="r" b="b"/>
            <a:pathLst>
              <a:path w="1422" h="1233" extrusionOk="0">
                <a:moveTo>
                  <a:pt x="77" y="1"/>
                </a:moveTo>
                <a:cubicBezTo>
                  <a:pt x="74" y="1"/>
                  <a:pt x="71" y="1"/>
                  <a:pt x="68" y="2"/>
                </a:cubicBezTo>
                <a:cubicBezTo>
                  <a:pt x="54" y="2"/>
                  <a:pt x="41" y="7"/>
                  <a:pt x="27" y="16"/>
                </a:cubicBezTo>
                <a:cubicBezTo>
                  <a:pt x="14" y="25"/>
                  <a:pt x="5" y="38"/>
                  <a:pt x="5" y="56"/>
                </a:cubicBezTo>
                <a:cubicBezTo>
                  <a:pt x="0" y="74"/>
                  <a:pt x="5" y="88"/>
                  <a:pt x="18" y="101"/>
                </a:cubicBezTo>
                <a:cubicBezTo>
                  <a:pt x="176" y="344"/>
                  <a:pt x="365" y="564"/>
                  <a:pt x="581" y="762"/>
                </a:cubicBezTo>
                <a:cubicBezTo>
                  <a:pt x="689" y="870"/>
                  <a:pt x="806" y="960"/>
                  <a:pt x="936" y="1046"/>
                </a:cubicBezTo>
                <a:cubicBezTo>
                  <a:pt x="1057" y="1127"/>
                  <a:pt x="1188" y="1185"/>
                  <a:pt x="1327" y="1226"/>
                </a:cubicBezTo>
                <a:cubicBezTo>
                  <a:pt x="1336" y="1230"/>
                  <a:pt x="1344" y="1232"/>
                  <a:pt x="1352" y="1232"/>
                </a:cubicBezTo>
                <a:cubicBezTo>
                  <a:pt x="1360" y="1232"/>
                  <a:pt x="1368" y="1230"/>
                  <a:pt x="1377" y="1226"/>
                </a:cubicBezTo>
                <a:cubicBezTo>
                  <a:pt x="1390" y="1221"/>
                  <a:pt x="1404" y="1208"/>
                  <a:pt x="1408" y="1194"/>
                </a:cubicBezTo>
                <a:cubicBezTo>
                  <a:pt x="1422" y="1158"/>
                  <a:pt x="1404" y="1122"/>
                  <a:pt x="1372" y="1113"/>
                </a:cubicBezTo>
                <a:cubicBezTo>
                  <a:pt x="1278" y="1086"/>
                  <a:pt x="1183" y="1046"/>
                  <a:pt x="1098" y="1001"/>
                </a:cubicBezTo>
                <a:cubicBezTo>
                  <a:pt x="927" y="897"/>
                  <a:pt x="765" y="776"/>
                  <a:pt x="621" y="636"/>
                </a:cubicBezTo>
                <a:lnTo>
                  <a:pt x="621" y="636"/>
                </a:lnTo>
                <a:lnTo>
                  <a:pt x="635" y="645"/>
                </a:lnTo>
                <a:cubicBezTo>
                  <a:pt x="441" y="456"/>
                  <a:pt x="266" y="249"/>
                  <a:pt x="113" y="25"/>
                </a:cubicBezTo>
                <a:cubicBezTo>
                  <a:pt x="105" y="10"/>
                  <a:pt x="92" y="1"/>
                  <a:pt x="77" y="1"/>
                </a:cubicBez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6" name="Google Shape;2291;p36">
            <a:extLst>
              <a:ext uri="{FF2B5EF4-FFF2-40B4-BE49-F238E27FC236}">
                <a16:creationId xmlns:a16="http://schemas.microsoft.com/office/drawing/2014/main" id="{DCD96E1E-4F2D-4EFD-9F83-9B76A2A8AD6F}"/>
              </a:ext>
            </a:extLst>
          </p:cNvPr>
          <p:cNvSpPr/>
          <p:nvPr/>
        </p:nvSpPr>
        <p:spPr>
          <a:xfrm>
            <a:off x="14139630" y="7397157"/>
            <a:ext cx="583764" cy="453851"/>
          </a:xfrm>
          <a:custGeom>
            <a:avLst/>
            <a:gdLst/>
            <a:ahLst/>
            <a:cxnLst/>
            <a:rect l="l" t="t" r="r" b="b"/>
            <a:pathLst>
              <a:path w="3123" h="2428" extrusionOk="0">
                <a:moveTo>
                  <a:pt x="23" y="1"/>
                </a:moveTo>
                <a:lnTo>
                  <a:pt x="23" y="1"/>
                </a:lnTo>
                <a:cubicBezTo>
                  <a:pt x="1" y="288"/>
                  <a:pt x="19" y="572"/>
                  <a:pt x="73" y="851"/>
                </a:cubicBezTo>
                <a:cubicBezTo>
                  <a:pt x="136" y="1179"/>
                  <a:pt x="266" y="1490"/>
                  <a:pt x="451" y="1768"/>
                </a:cubicBezTo>
                <a:cubicBezTo>
                  <a:pt x="545" y="1908"/>
                  <a:pt x="662" y="2029"/>
                  <a:pt x="788" y="2137"/>
                </a:cubicBezTo>
                <a:cubicBezTo>
                  <a:pt x="914" y="2241"/>
                  <a:pt x="1062" y="2317"/>
                  <a:pt x="1215" y="2371"/>
                </a:cubicBezTo>
                <a:cubicBezTo>
                  <a:pt x="1329" y="2408"/>
                  <a:pt x="1449" y="2428"/>
                  <a:pt x="1569" y="2428"/>
                </a:cubicBezTo>
                <a:cubicBezTo>
                  <a:pt x="1610" y="2428"/>
                  <a:pt x="1651" y="2425"/>
                  <a:pt x="1692" y="2421"/>
                </a:cubicBezTo>
                <a:cubicBezTo>
                  <a:pt x="1863" y="2412"/>
                  <a:pt x="2025" y="2362"/>
                  <a:pt x="2174" y="2286"/>
                </a:cubicBezTo>
                <a:cubicBezTo>
                  <a:pt x="2304" y="2209"/>
                  <a:pt x="2421" y="2115"/>
                  <a:pt x="2520" y="2002"/>
                </a:cubicBezTo>
                <a:cubicBezTo>
                  <a:pt x="2632" y="1881"/>
                  <a:pt x="2731" y="1742"/>
                  <a:pt x="2812" y="1593"/>
                </a:cubicBezTo>
                <a:cubicBezTo>
                  <a:pt x="2880" y="1472"/>
                  <a:pt x="2934" y="1341"/>
                  <a:pt x="2979" y="1206"/>
                </a:cubicBezTo>
                <a:cubicBezTo>
                  <a:pt x="3024" y="1071"/>
                  <a:pt x="3060" y="936"/>
                  <a:pt x="3082" y="797"/>
                </a:cubicBezTo>
                <a:lnTo>
                  <a:pt x="3082" y="788"/>
                </a:lnTo>
                <a:cubicBezTo>
                  <a:pt x="3082" y="788"/>
                  <a:pt x="3082" y="788"/>
                  <a:pt x="3082" y="783"/>
                </a:cubicBezTo>
                <a:cubicBezTo>
                  <a:pt x="3100" y="675"/>
                  <a:pt x="3114" y="563"/>
                  <a:pt x="3123" y="450"/>
                </a:cubicBezTo>
                <a:cubicBezTo>
                  <a:pt x="3123" y="450"/>
                  <a:pt x="3123" y="446"/>
                  <a:pt x="3123" y="446"/>
                </a:cubicBezTo>
                <a:lnTo>
                  <a:pt x="3123" y="441"/>
                </a:lnTo>
                <a:lnTo>
                  <a:pt x="3123" y="428"/>
                </a:lnTo>
                <a:lnTo>
                  <a:pt x="3123" y="405"/>
                </a:lnTo>
                <a:lnTo>
                  <a:pt x="3123" y="396"/>
                </a:lnTo>
                <a:lnTo>
                  <a:pt x="3123" y="369"/>
                </a:lnTo>
                <a:cubicBezTo>
                  <a:pt x="3123" y="369"/>
                  <a:pt x="3123" y="365"/>
                  <a:pt x="3123" y="360"/>
                </a:cubicBezTo>
                <a:lnTo>
                  <a:pt x="3123" y="329"/>
                </a:lnTo>
                <a:lnTo>
                  <a:pt x="3123" y="320"/>
                </a:lnTo>
                <a:lnTo>
                  <a:pt x="3123" y="288"/>
                </a:lnTo>
                <a:lnTo>
                  <a:pt x="3123" y="252"/>
                </a:lnTo>
                <a:lnTo>
                  <a:pt x="3123" y="243"/>
                </a:lnTo>
                <a:lnTo>
                  <a:pt x="3123" y="221"/>
                </a:lnTo>
                <a:lnTo>
                  <a:pt x="3123" y="207"/>
                </a:lnTo>
                <a:cubicBezTo>
                  <a:pt x="3123" y="171"/>
                  <a:pt x="3123" y="135"/>
                  <a:pt x="3118" y="100"/>
                </a:cubicBezTo>
                <a:cubicBezTo>
                  <a:pt x="3118" y="100"/>
                  <a:pt x="3118" y="95"/>
                  <a:pt x="3118" y="95"/>
                </a:cubicBezTo>
                <a:cubicBezTo>
                  <a:pt x="3118" y="95"/>
                  <a:pt x="3118" y="91"/>
                  <a:pt x="3118" y="86"/>
                </a:cubicBezTo>
                <a:lnTo>
                  <a:pt x="3118" y="68"/>
                </a:lnTo>
                <a:cubicBezTo>
                  <a:pt x="3118" y="64"/>
                  <a:pt x="3118" y="64"/>
                  <a:pt x="3118" y="64"/>
                </a:cubicBezTo>
                <a:cubicBezTo>
                  <a:pt x="3118" y="59"/>
                  <a:pt x="3118" y="55"/>
                  <a:pt x="3118" y="50"/>
                </a:cubicBezTo>
                <a:lnTo>
                  <a:pt x="3118" y="46"/>
                </a:lnTo>
                <a:cubicBezTo>
                  <a:pt x="3118" y="41"/>
                  <a:pt x="3118" y="37"/>
                  <a:pt x="3118" y="32"/>
                </a:cubicBezTo>
                <a:cubicBezTo>
                  <a:pt x="3118" y="32"/>
                  <a:pt x="3118" y="32"/>
                  <a:pt x="3118" y="28"/>
                </a:cubicBezTo>
                <a:lnTo>
                  <a:pt x="3073" y="28"/>
                </a:lnTo>
                <a:cubicBezTo>
                  <a:pt x="3051" y="28"/>
                  <a:pt x="3033" y="28"/>
                  <a:pt x="3010" y="23"/>
                </a:cubicBezTo>
                <a:lnTo>
                  <a:pt x="2988" y="14"/>
                </a:lnTo>
                <a:lnTo>
                  <a:pt x="2988" y="28"/>
                </a:lnTo>
                <a:lnTo>
                  <a:pt x="2992" y="23"/>
                </a:lnTo>
                <a:cubicBezTo>
                  <a:pt x="2992" y="23"/>
                  <a:pt x="2992" y="28"/>
                  <a:pt x="2992" y="28"/>
                </a:cubicBezTo>
                <a:cubicBezTo>
                  <a:pt x="2992" y="32"/>
                  <a:pt x="2992" y="32"/>
                  <a:pt x="2992" y="37"/>
                </a:cubicBezTo>
                <a:lnTo>
                  <a:pt x="2992" y="73"/>
                </a:lnTo>
                <a:cubicBezTo>
                  <a:pt x="2997" y="113"/>
                  <a:pt x="2997" y="153"/>
                  <a:pt x="2997" y="189"/>
                </a:cubicBezTo>
                <a:cubicBezTo>
                  <a:pt x="2997" y="194"/>
                  <a:pt x="2997" y="194"/>
                  <a:pt x="2997" y="194"/>
                </a:cubicBezTo>
                <a:lnTo>
                  <a:pt x="2997" y="225"/>
                </a:lnTo>
                <a:lnTo>
                  <a:pt x="2997" y="257"/>
                </a:lnTo>
                <a:lnTo>
                  <a:pt x="2997" y="284"/>
                </a:lnTo>
                <a:lnTo>
                  <a:pt x="2997" y="293"/>
                </a:lnTo>
                <a:lnTo>
                  <a:pt x="2997" y="311"/>
                </a:lnTo>
                <a:cubicBezTo>
                  <a:pt x="2997" y="315"/>
                  <a:pt x="2997" y="320"/>
                  <a:pt x="2997" y="320"/>
                </a:cubicBezTo>
                <a:lnTo>
                  <a:pt x="2997" y="338"/>
                </a:lnTo>
                <a:lnTo>
                  <a:pt x="2997" y="351"/>
                </a:lnTo>
                <a:lnTo>
                  <a:pt x="2997" y="374"/>
                </a:lnTo>
                <a:lnTo>
                  <a:pt x="2997" y="378"/>
                </a:lnTo>
                <a:lnTo>
                  <a:pt x="2997" y="383"/>
                </a:lnTo>
                <a:cubicBezTo>
                  <a:pt x="2997" y="383"/>
                  <a:pt x="2997" y="387"/>
                  <a:pt x="2997" y="387"/>
                </a:cubicBezTo>
                <a:lnTo>
                  <a:pt x="2997" y="410"/>
                </a:lnTo>
                <a:cubicBezTo>
                  <a:pt x="2992" y="486"/>
                  <a:pt x="2983" y="563"/>
                  <a:pt x="2974" y="639"/>
                </a:cubicBezTo>
                <a:cubicBezTo>
                  <a:pt x="2970" y="675"/>
                  <a:pt x="2965" y="707"/>
                  <a:pt x="2961" y="738"/>
                </a:cubicBezTo>
                <a:cubicBezTo>
                  <a:pt x="2925" y="932"/>
                  <a:pt x="2871" y="1125"/>
                  <a:pt x="2799" y="1305"/>
                </a:cubicBezTo>
                <a:cubicBezTo>
                  <a:pt x="2727" y="1472"/>
                  <a:pt x="2641" y="1625"/>
                  <a:pt x="2533" y="1768"/>
                </a:cubicBezTo>
                <a:lnTo>
                  <a:pt x="2529" y="1773"/>
                </a:lnTo>
                <a:cubicBezTo>
                  <a:pt x="2448" y="1881"/>
                  <a:pt x="2349" y="1980"/>
                  <a:pt x="2246" y="2061"/>
                </a:cubicBezTo>
                <a:cubicBezTo>
                  <a:pt x="2160" y="2124"/>
                  <a:pt x="2070" y="2178"/>
                  <a:pt x="1976" y="2223"/>
                </a:cubicBezTo>
                <a:cubicBezTo>
                  <a:pt x="1890" y="2254"/>
                  <a:pt x="1800" y="2281"/>
                  <a:pt x="1710" y="2295"/>
                </a:cubicBezTo>
                <a:cubicBezTo>
                  <a:pt x="1665" y="2302"/>
                  <a:pt x="1619" y="2305"/>
                  <a:pt x="1573" y="2305"/>
                </a:cubicBezTo>
                <a:cubicBezTo>
                  <a:pt x="1527" y="2305"/>
                  <a:pt x="1481" y="2302"/>
                  <a:pt x="1436" y="2295"/>
                </a:cubicBezTo>
                <a:cubicBezTo>
                  <a:pt x="1341" y="2281"/>
                  <a:pt x="1251" y="2254"/>
                  <a:pt x="1166" y="2218"/>
                </a:cubicBezTo>
                <a:cubicBezTo>
                  <a:pt x="1071" y="2178"/>
                  <a:pt x="981" y="2124"/>
                  <a:pt x="900" y="2065"/>
                </a:cubicBezTo>
                <a:cubicBezTo>
                  <a:pt x="792" y="1980"/>
                  <a:pt x="698" y="1881"/>
                  <a:pt x="617" y="1773"/>
                </a:cubicBezTo>
                <a:cubicBezTo>
                  <a:pt x="617" y="1777"/>
                  <a:pt x="617" y="1777"/>
                  <a:pt x="617" y="1782"/>
                </a:cubicBezTo>
                <a:cubicBezTo>
                  <a:pt x="617" y="1777"/>
                  <a:pt x="613" y="1773"/>
                  <a:pt x="613" y="1773"/>
                </a:cubicBezTo>
                <a:cubicBezTo>
                  <a:pt x="509" y="1634"/>
                  <a:pt x="419" y="1481"/>
                  <a:pt x="352" y="1323"/>
                </a:cubicBezTo>
                <a:cubicBezTo>
                  <a:pt x="352" y="1323"/>
                  <a:pt x="352" y="1319"/>
                  <a:pt x="352" y="1319"/>
                </a:cubicBezTo>
                <a:cubicBezTo>
                  <a:pt x="347" y="1314"/>
                  <a:pt x="347" y="1314"/>
                  <a:pt x="347" y="1310"/>
                </a:cubicBezTo>
                <a:cubicBezTo>
                  <a:pt x="257" y="1094"/>
                  <a:pt x="194" y="864"/>
                  <a:pt x="163" y="630"/>
                </a:cubicBezTo>
                <a:lnTo>
                  <a:pt x="163" y="648"/>
                </a:lnTo>
                <a:cubicBezTo>
                  <a:pt x="136" y="437"/>
                  <a:pt x="131" y="225"/>
                  <a:pt x="145" y="14"/>
                </a:cubicBezTo>
                <a:lnTo>
                  <a:pt x="86" y="14"/>
                </a:lnTo>
                <a:cubicBezTo>
                  <a:pt x="68" y="14"/>
                  <a:pt x="50" y="10"/>
                  <a:pt x="32" y="5"/>
                </a:cubicBezTo>
                <a:lnTo>
                  <a:pt x="23" y="1"/>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5" name="Google Shape;2300;p36">
            <a:extLst>
              <a:ext uri="{FF2B5EF4-FFF2-40B4-BE49-F238E27FC236}">
                <a16:creationId xmlns:a16="http://schemas.microsoft.com/office/drawing/2014/main" id="{8EB26088-EFDE-4DE6-B049-520A92440FF3}"/>
              </a:ext>
            </a:extLst>
          </p:cNvPr>
          <p:cNvSpPr/>
          <p:nvPr/>
        </p:nvSpPr>
        <p:spPr>
          <a:xfrm>
            <a:off x="15532215" y="7508938"/>
            <a:ext cx="187" cy="187"/>
          </a:xfrm>
          <a:custGeom>
            <a:avLst/>
            <a:gdLst/>
            <a:ahLst/>
            <a:cxnLst/>
            <a:rect l="l" t="t" r="r" b="b"/>
            <a:pathLst>
              <a:path w="1" h="1" extrusionOk="0">
                <a:moveTo>
                  <a:pt x="0" y="1"/>
                </a:moveTo>
                <a:lnTo>
                  <a:pt x="0"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6" name="Google Shape;2301;p36">
            <a:extLst>
              <a:ext uri="{FF2B5EF4-FFF2-40B4-BE49-F238E27FC236}">
                <a16:creationId xmlns:a16="http://schemas.microsoft.com/office/drawing/2014/main" id="{A9E2E9E5-A1E3-42A7-AA0C-B6EE5A9CA8F8}"/>
              </a:ext>
            </a:extLst>
          </p:cNvPr>
          <p:cNvSpPr/>
          <p:nvPr/>
        </p:nvSpPr>
        <p:spPr>
          <a:xfrm>
            <a:off x="15566608" y="7635111"/>
            <a:ext cx="187" cy="187"/>
          </a:xfrm>
          <a:custGeom>
            <a:avLst/>
            <a:gdLst/>
            <a:ahLst/>
            <a:cxnLst/>
            <a:rect l="l" t="t" r="r" b="b"/>
            <a:pathLst>
              <a:path w="1" h="1" extrusionOk="0">
                <a:moveTo>
                  <a:pt x="1" y="1"/>
                </a:moveTo>
                <a:lnTo>
                  <a:pt x="1"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4" name="Group 3">
            <a:extLst>
              <a:ext uri="{FF2B5EF4-FFF2-40B4-BE49-F238E27FC236}">
                <a16:creationId xmlns:a16="http://schemas.microsoft.com/office/drawing/2014/main" id="{18F9EC83-716A-43A5-9AF9-6C6C41A5AA9C}"/>
              </a:ext>
            </a:extLst>
          </p:cNvPr>
          <p:cNvGrpSpPr/>
          <p:nvPr/>
        </p:nvGrpSpPr>
        <p:grpSpPr>
          <a:xfrm>
            <a:off x="14122808" y="7267619"/>
            <a:ext cx="613297" cy="465253"/>
            <a:chOff x="14124646" y="7268466"/>
            <a:chExt cx="613377" cy="465314"/>
          </a:xfrm>
        </p:grpSpPr>
        <p:sp>
          <p:nvSpPr>
            <p:cNvPr id="77" name="Google Shape;2122;p36">
              <a:extLst>
                <a:ext uri="{FF2B5EF4-FFF2-40B4-BE49-F238E27FC236}">
                  <a16:creationId xmlns:a16="http://schemas.microsoft.com/office/drawing/2014/main" id="{E88EA847-FBBB-4E9D-8D75-F157388DB5A9}"/>
                </a:ext>
              </a:extLst>
            </p:cNvPr>
            <p:cNvSpPr/>
            <p:nvPr/>
          </p:nvSpPr>
          <p:spPr>
            <a:xfrm>
              <a:off x="14135676" y="7279496"/>
              <a:ext cx="594683" cy="131612"/>
            </a:xfrm>
            <a:custGeom>
              <a:avLst/>
              <a:gdLst/>
              <a:ahLst/>
              <a:cxnLst/>
              <a:rect l="l" t="t" r="r" b="b"/>
              <a:pathLst>
                <a:path w="3181" h="704" extrusionOk="0">
                  <a:moveTo>
                    <a:pt x="3068" y="0"/>
                  </a:moveTo>
                  <a:cubicBezTo>
                    <a:pt x="3055" y="0"/>
                    <a:pt x="3041" y="5"/>
                    <a:pt x="3028" y="9"/>
                  </a:cubicBezTo>
                  <a:lnTo>
                    <a:pt x="3023" y="14"/>
                  </a:lnTo>
                  <a:lnTo>
                    <a:pt x="3010" y="23"/>
                  </a:lnTo>
                  <a:lnTo>
                    <a:pt x="2987" y="23"/>
                  </a:lnTo>
                  <a:lnTo>
                    <a:pt x="2965" y="27"/>
                  </a:lnTo>
                  <a:cubicBezTo>
                    <a:pt x="2942" y="32"/>
                    <a:pt x="2915" y="36"/>
                    <a:pt x="2893" y="41"/>
                  </a:cubicBezTo>
                  <a:lnTo>
                    <a:pt x="2857" y="45"/>
                  </a:lnTo>
                  <a:lnTo>
                    <a:pt x="2758" y="45"/>
                  </a:lnTo>
                  <a:cubicBezTo>
                    <a:pt x="2695" y="45"/>
                    <a:pt x="2632" y="50"/>
                    <a:pt x="2569" y="50"/>
                  </a:cubicBezTo>
                  <a:lnTo>
                    <a:pt x="1642" y="50"/>
                  </a:lnTo>
                  <a:cubicBezTo>
                    <a:pt x="1579" y="50"/>
                    <a:pt x="1516" y="45"/>
                    <a:pt x="1453" y="41"/>
                  </a:cubicBezTo>
                  <a:cubicBezTo>
                    <a:pt x="1399" y="38"/>
                    <a:pt x="1345" y="37"/>
                    <a:pt x="1292" y="37"/>
                  </a:cubicBezTo>
                  <a:cubicBezTo>
                    <a:pt x="1238" y="37"/>
                    <a:pt x="1186" y="38"/>
                    <a:pt x="1134" y="41"/>
                  </a:cubicBezTo>
                  <a:cubicBezTo>
                    <a:pt x="1044" y="36"/>
                    <a:pt x="958" y="32"/>
                    <a:pt x="873" y="27"/>
                  </a:cubicBezTo>
                  <a:cubicBezTo>
                    <a:pt x="805" y="23"/>
                    <a:pt x="738" y="20"/>
                    <a:pt x="671" y="20"/>
                  </a:cubicBezTo>
                  <a:cubicBezTo>
                    <a:pt x="603" y="20"/>
                    <a:pt x="536" y="23"/>
                    <a:pt x="468" y="27"/>
                  </a:cubicBezTo>
                  <a:cubicBezTo>
                    <a:pt x="396" y="32"/>
                    <a:pt x="324" y="36"/>
                    <a:pt x="248" y="41"/>
                  </a:cubicBezTo>
                  <a:cubicBezTo>
                    <a:pt x="221" y="45"/>
                    <a:pt x="194" y="45"/>
                    <a:pt x="167" y="54"/>
                  </a:cubicBezTo>
                  <a:cubicBezTo>
                    <a:pt x="162" y="45"/>
                    <a:pt x="158" y="41"/>
                    <a:pt x="153" y="36"/>
                  </a:cubicBezTo>
                  <a:cubicBezTo>
                    <a:pt x="140" y="18"/>
                    <a:pt x="122" y="9"/>
                    <a:pt x="99" y="5"/>
                  </a:cubicBezTo>
                  <a:cubicBezTo>
                    <a:pt x="97" y="4"/>
                    <a:pt x="94" y="4"/>
                    <a:pt x="92" y="4"/>
                  </a:cubicBezTo>
                  <a:cubicBezTo>
                    <a:pt x="50" y="4"/>
                    <a:pt x="14" y="39"/>
                    <a:pt x="14" y="77"/>
                  </a:cubicBezTo>
                  <a:cubicBezTo>
                    <a:pt x="14" y="153"/>
                    <a:pt x="14" y="225"/>
                    <a:pt x="14" y="302"/>
                  </a:cubicBezTo>
                  <a:cubicBezTo>
                    <a:pt x="18" y="356"/>
                    <a:pt x="18" y="414"/>
                    <a:pt x="14" y="468"/>
                  </a:cubicBezTo>
                  <a:cubicBezTo>
                    <a:pt x="9" y="531"/>
                    <a:pt x="0" y="603"/>
                    <a:pt x="59" y="639"/>
                  </a:cubicBezTo>
                  <a:cubicBezTo>
                    <a:pt x="89" y="654"/>
                    <a:pt x="118" y="663"/>
                    <a:pt x="151" y="663"/>
                  </a:cubicBezTo>
                  <a:cubicBezTo>
                    <a:pt x="157" y="663"/>
                    <a:pt x="164" y="662"/>
                    <a:pt x="171" y="662"/>
                  </a:cubicBezTo>
                  <a:lnTo>
                    <a:pt x="252" y="662"/>
                  </a:lnTo>
                  <a:lnTo>
                    <a:pt x="374" y="653"/>
                  </a:lnTo>
                  <a:cubicBezTo>
                    <a:pt x="491" y="657"/>
                    <a:pt x="608" y="662"/>
                    <a:pt x="725" y="680"/>
                  </a:cubicBezTo>
                  <a:cubicBezTo>
                    <a:pt x="783" y="684"/>
                    <a:pt x="846" y="693"/>
                    <a:pt x="904" y="698"/>
                  </a:cubicBezTo>
                  <a:cubicBezTo>
                    <a:pt x="963" y="702"/>
                    <a:pt x="1021" y="702"/>
                    <a:pt x="1084" y="702"/>
                  </a:cubicBezTo>
                  <a:lnTo>
                    <a:pt x="1444" y="702"/>
                  </a:lnTo>
                  <a:cubicBezTo>
                    <a:pt x="1467" y="703"/>
                    <a:pt x="1489" y="703"/>
                    <a:pt x="1511" y="703"/>
                  </a:cubicBezTo>
                  <a:cubicBezTo>
                    <a:pt x="1613" y="703"/>
                    <a:pt x="1714" y="695"/>
                    <a:pt x="1818" y="684"/>
                  </a:cubicBezTo>
                  <a:cubicBezTo>
                    <a:pt x="1867" y="680"/>
                    <a:pt x="1917" y="680"/>
                    <a:pt x="1966" y="675"/>
                  </a:cubicBezTo>
                  <a:lnTo>
                    <a:pt x="1948" y="675"/>
                  </a:lnTo>
                  <a:cubicBezTo>
                    <a:pt x="2038" y="671"/>
                    <a:pt x="2124" y="666"/>
                    <a:pt x="2209" y="662"/>
                  </a:cubicBezTo>
                  <a:cubicBezTo>
                    <a:pt x="2270" y="659"/>
                    <a:pt x="2331" y="658"/>
                    <a:pt x="2391" y="658"/>
                  </a:cubicBezTo>
                  <a:cubicBezTo>
                    <a:pt x="2451" y="658"/>
                    <a:pt x="2510" y="659"/>
                    <a:pt x="2569" y="662"/>
                  </a:cubicBezTo>
                  <a:cubicBezTo>
                    <a:pt x="2690" y="666"/>
                    <a:pt x="2803" y="666"/>
                    <a:pt x="2920" y="671"/>
                  </a:cubicBezTo>
                  <a:cubicBezTo>
                    <a:pt x="2951" y="671"/>
                    <a:pt x="2987" y="675"/>
                    <a:pt x="3023" y="675"/>
                  </a:cubicBezTo>
                  <a:lnTo>
                    <a:pt x="3077" y="675"/>
                  </a:lnTo>
                  <a:cubicBezTo>
                    <a:pt x="3131" y="671"/>
                    <a:pt x="3176" y="626"/>
                    <a:pt x="3181" y="572"/>
                  </a:cubicBezTo>
                  <a:cubicBezTo>
                    <a:pt x="3181" y="509"/>
                    <a:pt x="3167" y="446"/>
                    <a:pt x="3149" y="383"/>
                  </a:cubicBezTo>
                  <a:cubicBezTo>
                    <a:pt x="3136" y="342"/>
                    <a:pt x="3131" y="302"/>
                    <a:pt x="3127" y="257"/>
                  </a:cubicBezTo>
                  <a:cubicBezTo>
                    <a:pt x="3127" y="234"/>
                    <a:pt x="3122" y="212"/>
                    <a:pt x="3122" y="185"/>
                  </a:cubicBezTo>
                  <a:lnTo>
                    <a:pt x="3122" y="176"/>
                  </a:lnTo>
                  <a:cubicBezTo>
                    <a:pt x="3140" y="167"/>
                    <a:pt x="3149" y="149"/>
                    <a:pt x="3158" y="131"/>
                  </a:cubicBezTo>
                  <a:cubicBezTo>
                    <a:pt x="3167" y="108"/>
                    <a:pt x="3167" y="81"/>
                    <a:pt x="3154" y="59"/>
                  </a:cubicBezTo>
                  <a:cubicBezTo>
                    <a:pt x="3140" y="23"/>
                    <a:pt x="3104" y="0"/>
                    <a:pt x="3068"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9" name="Google Shape;2154;p36">
              <a:extLst>
                <a:ext uri="{FF2B5EF4-FFF2-40B4-BE49-F238E27FC236}">
                  <a16:creationId xmlns:a16="http://schemas.microsoft.com/office/drawing/2014/main" id="{F4F11C84-0ADD-4550-B974-78244CAEF4AF}"/>
                </a:ext>
              </a:extLst>
            </p:cNvPr>
            <p:cNvSpPr/>
            <p:nvPr/>
          </p:nvSpPr>
          <p:spPr>
            <a:xfrm>
              <a:off x="14143153" y="7285291"/>
              <a:ext cx="115534" cy="126190"/>
            </a:xfrm>
            <a:custGeom>
              <a:avLst/>
              <a:gdLst/>
              <a:ahLst/>
              <a:cxnLst/>
              <a:rect l="l" t="t" r="r" b="b"/>
              <a:pathLst>
                <a:path w="618" h="675" extrusionOk="0">
                  <a:moveTo>
                    <a:pt x="284" y="1"/>
                  </a:moveTo>
                  <a:lnTo>
                    <a:pt x="244" y="5"/>
                  </a:lnTo>
                  <a:lnTo>
                    <a:pt x="235" y="5"/>
                  </a:lnTo>
                  <a:cubicBezTo>
                    <a:pt x="217" y="10"/>
                    <a:pt x="203" y="28"/>
                    <a:pt x="199" y="41"/>
                  </a:cubicBezTo>
                  <a:cubicBezTo>
                    <a:pt x="194" y="50"/>
                    <a:pt x="190" y="55"/>
                    <a:pt x="190" y="64"/>
                  </a:cubicBezTo>
                  <a:cubicBezTo>
                    <a:pt x="183" y="60"/>
                    <a:pt x="175" y="59"/>
                    <a:pt x="168" y="59"/>
                  </a:cubicBezTo>
                  <a:cubicBezTo>
                    <a:pt x="155" y="59"/>
                    <a:pt x="142" y="63"/>
                    <a:pt x="131" y="68"/>
                  </a:cubicBezTo>
                  <a:cubicBezTo>
                    <a:pt x="131" y="64"/>
                    <a:pt x="131" y="64"/>
                    <a:pt x="131" y="59"/>
                  </a:cubicBezTo>
                  <a:cubicBezTo>
                    <a:pt x="127" y="50"/>
                    <a:pt x="122" y="46"/>
                    <a:pt x="113" y="41"/>
                  </a:cubicBezTo>
                  <a:cubicBezTo>
                    <a:pt x="109" y="28"/>
                    <a:pt x="100" y="23"/>
                    <a:pt x="86" y="19"/>
                  </a:cubicBezTo>
                  <a:cubicBezTo>
                    <a:pt x="77" y="19"/>
                    <a:pt x="64" y="23"/>
                    <a:pt x="55" y="32"/>
                  </a:cubicBezTo>
                  <a:cubicBezTo>
                    <a:pt x="37" y="37"/>
                    <a:pt x="28" y="55"/>
                    <a:pt x="23" y="77"/>
                  </a:cubicBezTo>
                  <a:cubicBezTo>
                    <a:pt x="23" y="91"/>
                    <a:pt x="23" y="109"/>
                    <a:pt x="23" y="127"/>
                  </a:cubicBezTo>
                  <a:lnTo>
                    <a:pt x="23" y="176"/>
                  </a:lnTo>
                  <a:lnTo>
                    <a:pt x="23" y="208"/>
                  </a:lnTo>
                  <a:cubicBezTo>
                    <a:pt x="19" y="248"/>
                    <a:pt x="14" y="289"/>
                    <a:pt x="10" y="325"/>
                  </a:cubicBezTo>
                  <a:cubicBezTo>
                    <a:pt x="5" y="365"/>
                    <a:pt x="1" y="410"/>
                    <a:pt x="1" y="451"/>
                  </a:cubicBezTo>
                  <a:lnTo>
                    <a:pt x="1" y="505"/>
                  </a:lnTo>
                  <a:lnTo>
                    <a:pt x="1" y="536"/>
                  </a:lnTo>
                  <a:lnTo>
                    <a:pt x="1" y="550"/>
                  </a:lnTo>
                  <a:cubicBezTo>
                    <a:pt x="1" y="559"/>
                    <a:pt x="5" y="568"/>
                    <a:pt x="5" y="577"/>
                  </a:cubicBezTo>
                  <a:cubicBezTo>
                    <a:pt x="14" y="590"/>
                    <a:pt x="28" y="604"/>
                    <a:pt x="46" y="604"/>
                  </a:cubicBezTo>
                  <a:lnTo>
                    <a:pt x="59" y="604"/>
                  </a:lnTo>
                  <a:cubicBezTo>
                    <a:pt x="68" y="617"/>
                    <a:pt x="77" y="631"/>
                    <a:pt x="95" y="635"/>
                  </a:cubicBezTo>
                  <a:cubicBezTo>
                    <a:pt x="102" y="637"/>
                    <a:pt x="109" y="638"/>
                    <a:pt x="115" y="638"/>
                  </a:cubicBezTo>
                  <a:cubicBezTo>
                    <a:pt x="122" y="638"/>
                    <a:pt x="129" y="637"/>
                    <a:pt x="136" y="635"/>
                  </a:cubicBezTo>
                  <a:cubicBezTo>
                    <a:pt x="145" y="653"/>
                    <a:pt x="158" y="662"/>
                    <a:pt x="176" y="671"/>
                  </a:cubicBezTo>
                  <a:cubicBezTo>
                    <a:pt x="185" y="673"/>
                    <a:pt x="194" y="674"/>
                    <a:pt x="203" y="674"/>
                  </a:cubicBezTo>
                  <a:cubicBezTo>
                    <a:pt x="212" y="674"/>
                    <a:pt x="221" y="673"/>
                    <a:pt x="230" y="671"/>
                  </a:cubicBezTo>
                  <a:cubicBezTo>
                    <a:pt x="239" y="667"/>
                    <a:pt x="244" y="662"/>
                    <a:pt x="248" y="658"/>
                  </a:cubicBezTo>
                  <a:cubicBezTo>
                    <a:pt x="253" y="662"/>
                    <a:pt x="257" y="662"/>
                    <a:pt x="262" y="662"/>
                  </a:cubicBezTo>
                  <a:lnTo>
                    <a:pt x="266" y="662"/>
                  </a:lnTo>
                  <a:cubicBezTo>
                    <a:pt x="275" y="667"/>
                    <a:pt x="285" y="669"/>
                    <a:pt x="295" y="669"/>
                  </a:cubicBezTo>
                  <a:cubicBezTo>
                    <a:pt x="306" y="669"/>
                    <a:pt x="316" y="667"/>
                    <a:pt x="325" y="662"/>
                  </a:cubicBezTo>
                  <a:cubicBezTo>
                    <a:pt x="334" y="662"/>
                    <a:pt x="338" y="658"/>
                    <a:pt x="343" y="653"/>
                  </a:cubicBezTo>
                  <a:cubicBezTo>
                    <a:pt x="357" y="662"/>
                    <a:pt x="373" y="666"/>
                    <a:pt x="389" y="666"/>
                  </a:cubicBezTo>
                  <a:cubicBezTo>
                    <a:pt x="406" y="666"/>
                    <a:pt x="423" y="660"/>
                    <a:pt x="437" y="649"/>
                  </a:cubicBezTo>
                  <a:cubicBezTo>
                    <a:pt x="442" y="644"/>
                    <a:pt x="451" y="635"/>
                    <a:pt x="455" y="631"/>
                  </a:cubicBezTo>
                  <a:cubicBezTo>
                    <a:pt x="464" y="635"/>
                    <a:pt x="473" y="635"/>
                    <a:pt x="482" y="635"/>
                  </a:cubicBezTo>
                  <a:cubicBezTo>
                    <a:pt x="486" y="636"/>
                    <a:pt x="490" y="636"/>
                    <a:pt x="494" y="636"/>
                  </a:cubicBezTo>
                  <a:cubicBezTo>
                    <a:pt x="513" y="636"/>
                    <a:pt x="535" y="627"/>
                    <a:pt x="550" y="608"/>
                  </a:cubicBezTo>
                  <a:cubicBezTo>
                    <a:pt x="581" y="599"/>
                    <a:pt x="608" y="572"/>
                    <a:pt x="613" y="541"/>
                  </a:cubicBezTo>
                  <a:cubicBezTo>
                    <a:pt x="617" y="505"/>
                    <a:pt x="617" y="473"/>
                    <a:pt x="613" y="442"/>
                  </a:cubicBezTo>
                  <a:lnTo>
                    <a:pt x="608" y="316"/>
                  </a:lnTo>
                  <a:lnTo>
                    <a:pt x="608" y="91"/>
                  </a:lnTo>
                  <a:lnTo>
                    <a:pt x="608" y="77"/>
                  </a:lnTo>
                  <a:cubicBezTo>
                    <a:pt x="608" y="64"/>
                    <a:pt x="604" y="50"/>
                    <a:pt x="595" y="41"/>
                  </a:cubicBezTo>
                  <a:cubicBezTo>
                    <a:pt x="586" y="28"/>
                    <a:pt x="568" y="19"/>
                    <a:pt x="550" y="14"/>
                  </a:cubicBezTo>
                  <a:cubicBezTo>
                    <a:pt x="536" y="14"/>
                    <a:pt x="523" y="14"/>
                    <a:pt x="509" y="19"/>
                  </a:cubicBezTo>
                  <a:cubicBezTo>
                    <a:pt x="505" y="23"/>
                    <a:pt x="500" y="28"/>
                    <a:pt x="491" y="32"/>
                  </a:cubicBezTo>
                  <a:cubicBezTo>
                    <a:pt x="481" y="22"/>
                    <a:pt x="468" y="17"/>
                    <a:pt x="455" y="17"/>
                  </a:cubicBezTo>
                  <a:cubicBezTo>
                    <a:pt x="451" y="17"/>
                    <a:pt x="446" y="18"/>
                    <a:pt x="442" y="19"/>
                  </a:cubicBezTo>
                  <a:cubicBezTo>
                    <a:pt x="428" y="23"/>
                    <a:pt x="410" y="28"/>
                    <a:pt x="401" y="41"/>
                  </a:cubicBezTo>
                  <a:cubicBezTo>
                    <a:pt x="397" y="32"/>
                    <a:pt x="392" y="28"/>
                    <a:pt x="383" y="23"/>
                  </a:cubicBezTo>
                  <a:cubicBezTo>
                    <a:pt x="373" y="14"/>
                    <a:pt x="361" y="9"/>
                    <a:pt x="349" y="9"/>
                  </a:cubicBezTo>
                  <a:cubicBezTo>
                    <a:pt x="337" y="9"/>
                    <a:pt x="326" y="12"/>
                    <a:pt x="316" y="19"/>
                  </a:cubicBezTo>
                  <a:cubicBezTo>
                    <a:pt x="307" y="10"/>
                    <a:pt x="293" y="5"/>
                    <a:pt x="284"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0" name="Google Shape;2155;p36">
              <a:extLst>
                <a:ext uri="{FF2B5EF4-FFF2-40B4-BE49-F238E27FC236}">
                  <a16:creationId xmlns:a16="http://schemas.microsoft.com/office/drawing/2014/main" id="{33823930-2AFF-4032-8E80-70F3912BA2D4}"/>
                </a:ext>
              </a:extLst>
            </p:cNvPr>
            <p:cNvSpPr/>
            <p:nvPr/>
          </p:nvSpPr>
          <p:spPr>
            <a:xfrm>
              <a:off x="14149884" y="7284543"/>
              <a:ext cx="64123" cy="22060"/>
            </a:xfrm>
            <a:custGeom>
              <a:avLst/>
              <a:gdLst/>
              <a:ahLst/>
              <a:cxnLst/>
              <a:rect l="l" t="t" r="r" b="b"/>
              <a:pathLst>
                <a:path w="343" h="118" extrusionOk="0">
                  <a:moveTo>
                    <a:pt x="275" y="0"/>
                  </a:moveTo>
                  <a:cubicBezTo>
                    <a:pt x="217" y="9"/>
                    <a:pt x="158" y="14"/>
                    <a:pt x="95" y="14"/>
                  </a:cubicBezTo>
                  <a:lnTo>
                    <a:pt x="23" y="14"/>
                  </a:lnTo>
                  <a:cubicBezTo>
                    <a:pt x="14" y="23"/>
                    <a:pt x="10" y="27"/>
                    <a:pt x="5" y="36"/>
                  </a:cubicBezTo>
                  <a:cubicBezTo>
                    <a:pt x="1" y="50"/>
                    <a:pt x="1" y="63"/>
                    <a:pt x="5" y="77"/>
                  </a:cubicBezTo>
                  <a:cubicBezTo>
                    <a:pt x="14" y="90"/>
                    <a:pt x="23" y="99"/>
                    <a:pt x="37" y="108"/>
                  </a:cubicBezTo>
                  <a:cubicBezTo>
                    <a:pt x="41" y="108"/>
                    <a:pt x="46" y="108"/>
                    <a:pt x="50" y="113"/>
                  </a:cubicBezTo>
                  <a:cubicBezTo>
                    <a:pt x="55" y="113"/>
                    <a:pt x="64" y="117"/>
                    <a:pt x="73" y="117"/>
                  </a:cubicBezTo>
                  <a:lnTo>
                    <a:pt x="113" y="117"/>
                  </a:lnTo>
                  <a:cubicBezTo>
                    <a:pt x="127" y="117"/>
                    <a:pt x="145" y="113"/>
                    <a:pt x="158" y="108"/>
                  </a:cubicBezTo>
                  <a:cubicBezTo>
                    <a:pt x="181" y="99"/>
                    <a:pt x="203" y="95"/>
                    <a:pt x="230" y="90"/>
                  </a:cubicBezTo>
                  <a:cubicBezTo>
                    <a:pt x="248" y="90"/>
                    <a:pt x="266" y="95"/>
                    <a:pt x="284" y="99"/>
                  </a:cubicBezTo>
                  <a:cubicBezTo>
                    <a:pt x="311" y="99"/>
                    <a:pt x="334" y="81"/>
                    <a:pt x="338" y="54"/>
                  </a:cubicBezTo>
                  <a:cubicBezTo>
                    <a:pt x="343" y="27"/>
                    <a:pt x="320" y="5"/>
                    <a:pt x="298"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1" name="Google Shape;2156;p36">
              <a:extLst>
                <a:ext uri="{FF2B5EF4-FFF2-40B4-BE49-F238E27FC236}">
                  <a16:creationId xmlns:a16="http://schemas.microsoft.com/office/drawing/2014/main" id="{6C6330DC-AB74-43AB-A738-A261DB492B2D}"/>
                </a:ext>
              </a:extLst>
            </p:cNvPr>
            <p:cNvSpPr/>
            <p:nvPr/>
          </p:nvSpPr>
          <p:spPr>
            <a:xfrm>
              <a:off x="14241675" y="7280243"/>
              <a:ext cx="23742" cy="132359"/>
            </a:xfrm>
            <a:custGeom>
              <a:avLst/>
              <a:gdLst/>
              <a:ahLst/>
              <a:cxnLst/>
              <a:rect l="l" t="t" r="r" b="b"/>
              <a:pathLst>
                <a:path w="127" h="708" extrusionOk="0">
                  <a:moveTo>
                    <a:pt x="113" y="1"/>
                  </a:moveTo>
                  <a:lnTo>
                    <a:pt x="54" y="5"/>
                  </a:lnTo>
                  <a:lnTo>
                    <a:pt x="18" y="10"/>
                  </a:lnTo>
                  <a:cubicBezTo>
                    <a:pt x="18" y="14"/>
                    <a:pt x="18" y="19"/>
                    <a:pt x="18" y="23"/>
                  </a:cubicBezTo>
                  <a:cubicBezTo>
                    <a:pt x="14" y="82"/>
                    <a:pt x="9" y="131"/>
                    <a:pt x="9" y="190"/>
                  </a:cubicBezTo>
                  <a:cubicBezTo>
                    <a:pt x="9" y="244"/>
                    <a:pt x="9" y="302"/>
                    <a:pt x="5" y="356"/>
                  </a:cubicBezTo>
                  <a:cubicBezTo>
                    <a:pt x="0" y="415"/>
                    <a:pt x="5" y="464"/>
                    <a:pt x="0" y="514"/>
                  </a:cubicBezTo>
                  <a:lnTo>
                    <a:pt x="0" y="581"/>
                  </a:lnTo>
                  <a:cubicBezTo>
                    <a:pt x="0" y="604"/>
                    <a:pt x="0" y="631"/>
                    <a:pt x="5" y="658"/>
                  </a:cubicBezTo>
                  <a:cubicBezTo>
                    <a:pt x="9" y="685"/>
                    <a:pt x="32" y="703"/>
                    <a:pt x="54" y="707"/>
                  </a:cubicBezTo>
                  <a:cubicBezTo>
                    <a:pt x="86" y="707"/>
                    <a:pt x="113" y="685"/>
                    <a:pt x="117" y="653"/>
                  </a:cubicBezTo>
                  <a:cubicBezTo>
                    <a:pt x="122" y="559"/>
                    <a:pt x="117" y="464"/>
                    <a:pt x="117" y="370"/>
                  </a:cubicBezTo>
                  <a:lnTo>
                    <a:pt x="117" y="212"/>
                  </a:lnTo>
                  <a:cubicBezTo>
                    <a:pt x="117" y="158"/>
                    <a:pt x="117" y="95"/>
                    <a:pt x="122" y="37"/>
                  </a:cubicBezTo>
                  <a:cubicBezTo>
                    <a:pt x="126" y="23"/>
                    <a:pt x="122" y="10"/>
                    <a:pt x="113"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7" name="Google Shape;2292;p36">
              <a:extLst>
                <a:ext uri="{FF2B5EF4-FFF2-40B4-BE49-F238E27FC236}">
                  <a16:creationId xmlns:a16="http://schemas.microsoft.com/office/drawing/2014/main" id="{106607EF-417B-4301-B280-A610A0F9578B}"/>
                </a:ext>
              </a:extLst>
            </p:cNvPr>
            <p:cNvSpPr/>
            <p:nvPr/>
          </p:nvSpPr>
          <p:spPr>
            <a:xfrm>
              <a:off x="14663804" y="7646662"/>
              <a:ext cx="748" cy="1309"/>
            </a:xfrm>
            <a:custGeom>
              <a:avLst/>
              <a:gdLst/>
              <a:ahLst/>
              <a:cxnLst/>
              <a:rect l="l" t="t" r="r" b="b"/>
              <a:pathLst>
                <a:path w="4" h="7" extrusionOk="0">
                  <a:moveTo>
                    <a:pt x="2" y="1"/>
                  </a:moveTo>
                  <a:lnTo>
                    <a:pt x="2" y="1"/>
                  </a:lnTo>
                  <a:cubicBezTo>
                    <a:pt x="2" y="1"/>
                    <a:pt x="1" y="1"/>
                    <a:pt x="0" y="2"/>
                  </a:cubicBezTo>
                  <a:cubicBezTo>
                    <a:pt x="0" y="2"/>
                    <a:pt x="0" y="7"/>
                    <a:pt x="0" y="7"/>
                  </a:cubicBezTo>
                  <a:cubicBezTo>
                    <a:pt x="0" y="7"/>
                    <a:pt x="3" y="1"/>
                    <a:pt x="2"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8" name="Google Shape;2293;p36">
              <a:extLst>
                <a:ext uri="{FF2B5EF4-FFF2-40B4-BE49-F238E27FC236}">
                  <a16:creationId xmlns:a16="http://schemas.microsoft.com/office/drawing/2014/main" id="{DCA753C0-0F2D-475B-A682-EB1990420178}"/>
                </a:ext>
              </a:extLst>
            </p:cNvPr>
            <p:cNvSpPr/>
            <p:nvPr/>
          </p:nvSpPr>
          <p:spPr>
            <a:xfrm>
              <a:off x="14698203" y="7518229"/>
              <a:ext cx="187" cy="1869"/>
            </a:xfrm>
            <a:custGeom>
              <a:avLst/>
              <a:gdLst/>
              <a:ahLst/>
              <a:cxnLst/>
              <a:rect l="l" t="t" r="r" b="b"/>
              <a:pathLst>
                <a:path w="1" h="10" extrusionOk="0">
                  <a:moveTo>
                    <a:pt x="1" y="10"/>
                  </a:moveTo>
                  <a:cubicBezTo>
                    <a:pt x="1" y="5"/>
                    <a:pt x="1" y="1"/>
                    <a:pt x="1" y="1"/>
                  </a:cubicBezTo>
                  <a:lnTo>
                    <a:pt x="1" y="1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9" name="Google Shape;2294;p36">
              <a:extLst>
                <a:ext uri="{FF2B5EF4-FFF2-40B4-BE49-F238E27FC236}">
                  <a16:creationId xmlns:a16="http://schemas.microsoft.com/office/drawing/2014/main" id="{10C91435-EEE0-41BF-A079-7831E2E3F6CB}"/>
                </a:ext>
              </a:extLst>
            </p:cNvPr>
            <p:cNvSpPr/>
            <p:nvPr/>
          </p:nvSpPr>
          <p:spPr>
            <a:xfrm>
              <a:off x="14697455" y="7520846"/>
              <a:ext cx="187" cy="187"/>
            </a:xfrm>
            <a:custGeom>
              <a:avLst/>
              <a:gdLst/>
              <a:ahLst/>
              <a:cxnLst/>
              <a:rect l="l" t="t" r="r" b="b"/>
              <a:pathLst>
                <a:path w="1" h="1" extrusionOk="0">
                  <a:moveTo>
                    <a:pt x="0" y="0"/>
                  </a:moveTo>
                  <a:lnTo>
                    <a:pt x="0"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0" name="Google Shape;2295;p36">
              <a:extLst>
                <a:ext uri="{FF2B5EF4-FFF2-40B4-BE49-F238E27FC236}">
                  <a16:creationId xmlns:a16="http://schemas.microsoft.com/office/drawing/2014/main" id="{41EB4479-B5B5-4FC6-A5BA-98675F577184}"/>
                </a:ext>
              </a:extLst>
            </p:cNvPr>
            <p:cNvSpPr/>
            <p:nvPr/>
          </p:nvSpPr>
          <p:spPr>
            <a:xfrm>
              <a:off x="14663804" y="7646101"/>
              <a:ext cx="187" cy="1122"/>
            </a:xfrm>
            <a:custGeom>
              <a:avLst/>
              <a:gdLst/>
              <a:ahLst/>
              <a:cxnLst/>
              <a:rect l="l" t="t" r="r" b="b"/>
              <a:pathLst>
                <a:path w="1" h="6" extrusionOk="0">
                  <a:moveTo>
                    <a:pt x="0" y="1"/>
                  </a:moveTo>
                  <a:lnTo>
                    <a:pt x="0" y="1"/>
                  </a:lnTo>
                  <a:lnTo>
                    <a:pt x="0" y="1"/>
                  </a:lnTo>
                  <a:lnTo>
                    <a:pt x="0" y="5"/>
                  </a:lnTo>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1" name="Google Shape;2296;p36">
              <a:extLst>
                <a:ext uri="{FF2B5EF4-FFF2-40B4-BE49-F238E27FC236}">
                  <a16:creationId xmlns:a16="http://schemas.microsoft.com/office/drawing/2014/main" id="{DE9BD3CA-CACD-4289-A23B-0B145101A116}"/>
                </a:ext>
              </a:extLst>
            </p:cNvPr>
            <p:cNvSpPr/>
            <p:nvPr/>
          </p:nvSpPr>
          <p:spPr>
            <a:xfrm>
              <a:off x="14205407" y="7647036"/>
              <a:ext cx="1122" cy="1869"/>
            </a:xfrm>
            <a:custGeom>
              <a:avLst/>
              <a:gdLst/>
              <a:ahLst/>
              <a:cxnLst/>
              <a:rect l="l" t="t" r="r" b="b"/>
              <a:pathLst>
                <a:path w="6" h="10" extrusionOk="0">
                  <a:moveTo>
                    <a:pt x="1" y="0"/>
                  </a:moveTo>
                  <a:lnTo>
                    <a:pt x="1" y="5"/>
                  </a:lnTo>
                  <a:lnTo>
                    <a:pt x="3" y="5"/>
                  </a:lnTo>
                  <a:cubicBezTo>
                    <a:pt x="2" y="4"/>
                    <a:pt x="1" y="2"/>
                    <a:pt x="1" y="0"/>
                  </a:cubicBezTo>
                  <a:close/>
                  <a:moveTo>
                    <a:pt x="3" y="5"/>
                  </a:moveTo>
                  <a:cubicBezTo>
                    <a:pt x="4" y="6"/>
                    <a:pt x="5" y="7"/>
                    <a:pt x="5" y="9"/>
                  </a:cubicBezTo>
                  <a:lnTo>
                    <a:pt x="5" y="5"/>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2" name="Google Shape;2297;p36">
              <a:extLst>
                <a:ext uri="{FF2B5EF4-FFF2-40B4-BE49-F238E27FC236}">
                  <a16:creationId xmlns:a16="http://schemas.microsoft.com/office/drawing/2014/main" id="{B3A3E737-3838-4C3A-BF41-FA77039FA3E3}"/>
                </a:ext>
              </a:extLst>
            </p:cNvPr>
            <p:cNvSpPr/>
            <p:nvPr/>
          </p:nvSpPr>
          <p:spPr>
            <a:xfrm>
              <a:off x="14255136" y="7732658"/>
              <a:ext cx="935" cy="1122"/>
            </a:xfrm>
            <a:custGeom>
              <a:avLst/>
              <a:gdLst/>
              <a:ahLst/>
              <a:cxnLst/>
              <a:rect l="l" t="t" r="r" b="b"/>
              <a:pathLst>
                <a:path w="5" h="6" extrusionOk="0">
                  <a:moveTo>
                    <a:pt x="0" y="1"/>
                  </a:moveTo>
                  <a:lnTo>
                    <a:pt x="0" y="5"/>
                  </a:lnTo>
                  <a:lnTo>
                    <a:pt x="5" y="5"/>
                  </a:lnTo>
                  <a:lnTo>
                    <a:pt x="0"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3" name="Google Shape;2298;p36">
              <a:extLst>
                <a:ext uri="{FF2B5EF4-FFF2-40B4-BE49-F238E27FC236}">
                  <a16:creationId xmlns:a16="http://schemas.microsoft.com/office/drawing/2014/main" id="{EF9F41E1-F1E7-47DC-B1B2-24C661AEAD3A}"/>
                </a:ext>
              </a:extLst>
            </p:cNvPr>
            <p:cNvSpPr/>
            <p:nvPr/>
          </p:nvSpPr>
          <p:spPr>
            <a:xfrm>
              <a:off x="14614076" y="7733593"/>
              <a:ext cx="187" cy="187"/>
            </a:xfrm>
            <a:custGeom>
              <a:avLst/>
              <a:gdLst/>
              <a:ahLst/>
              <a:cxnLst/>
              <a:rect l="l" t="t" r="r" b="b"/>
              <a:pathLst>
                <a:path w="1" h="1" extrusionOk="0">
                  <a:moveTo>
                    <a:pt x="1" y="0"/>
                  </a:moveTo>
                  <a:lnTo>
                    <a:pt x="1" y="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7" name="Google Shape;2302;p36">
              <a:extLst>
                <a:ext uri="{FF2B5EF4-FFF2-40B4-BE49-F238E27FC236}">
                  <a16:creationId xmlns:a16="http://schemas.microsoft.com/office/drawing/2014/main" id="{E5BC1F17-94BF-4534-9BBD-97988FB368BF}"/>
                </a:ext>
              </a:extLst>
            </p:cNvPr>
            <p:cNvSpPr/>
            <p:nvPr/>
          </p:nvSpPr>
          <p:spPr>
            <a:xfrm>
              <a:off x="14124646" y="7268466"/>
              <a:ext cx="613377" cy="153298"/>
            </a:xfrm>
            <a:custGeom>
              <a:avLst/>
              <a:gdLst/>
              <a:ahLst/>
              <a:cxnLst/>
              <a:rect l="l" t="t" r="r" b="b"/>
              <a:pathLst>
                <a:path w="3281" h="820" extrusionOk="0">
                  <a:moveTo>
                    <a:pt x="3159" y="127"/>
                  </a:moveTo>
                  <a:lnTo>
                    <a:pt x="3159" y="694"/>
                  </a:lnTo>
                  <a:lnTo>
                    <a:pt x="127" y="694"/>
                  </a:lnTo>
                  <a:lnTo>
                    <a:pt x="127" y="127"/>
                  </a:lnTo>
                  <a:close/>
                  <a:moveTo>
                    <a:pt x="64" y="1"/>
                  </a:moveTo>
                  <a:cubicBezTo>
                    <a:pt x="28" y="1"/>
                    <a:pt x="1" y="28"/>
                    <a:pt x="1" y="64"/>
                  </a:cubicBezTo>
                  <a:lnTo>
                    <a:pt x="1" y="757"/>
                  </a:lnTo>
                  <a:cubicBezTo>
                    <a:pt x="1" y="788"/>
                    <a:pt x="28" y="815"/>
                    <a:pt x="64" y="819"/>
                  </a:cubicBezTo>
                  <a:lnTo>
                    <a:pt x="3222" y="819"/>
                  </a:lnTo>
                  <a:cubicBezTo>
                    <a:pt x="3253" y="815"/>
                    <a:pt x="3280" y="788"/>
                    <a:pt x="3280" y="757"/>
                  </a:cubicBezTo>
                  <a:lnTo>
                    <a:pt x="3280" y="64"/>
                  </a:lnTo>
                  <a:cubicBezTo>
                    <a:pt x="3280" y="28"/>
                    <a:pt x="3253" y="1"/>
                    <a:pt x="3222"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258" name="Google Shape;2303;p36">
            <a:extLst>
              <a:ext uri="{FF2B5EF4-FFF2-40B4-BE49-F238E27FC236}">
                <a16:creationId xmlns:a16="http://schemas.microsoft.com/office/drawing/2014/main" id="{37E0DB53-1290-40B8-BBE1-7B6DDFBC8C42}"/>
              </a:ext>
            </a:extLst>
          </p:cNvPr>
          <p:cNvSpPr/>
          <p:nvPr/>
        </p:nvSpPr>
        <p:spPr>
          <a:xfrm>
            <a:off x="15545672" y="7228925"/>
            <a:ext cx="192719" cy="23739"/>
          </a:xfrm>
          <a:custGeom>
            <a:avLst/>
            <a:gdLst/>
            <a:ahLst/>
            <a:cxnLst/>
            <a:rect l="l" t="t" r="r" b="b"/>
            <a:pathLst>
              <a:path w="1031" h="127" extrusionOk="0">
                <a:moveTo>
                  <a:pt x="0" y="1"/>
                </a:moveTo>
                <a:cubicBezTo>
                  <a:pt x="9" y="10"/>
                  <a:pt x="14" y="14"/>
                  <a:pt x="14" y="23"/>
                </a:cubicBezTo>
                <a:cubicBezTo>
                  <a:pt x="14" y="28"/>
                  <a:pt x="18" y="32"/>
                  <a:pt x="18" y="37"/>
                </a:cubicBezTo>
                <a:lnTo>
                  <a:pt x="23" y="50"/>
                </a:lnTo>
                <a:cubicBezTo>
                  <a:pt x="36" y="50"/>
                  <a:pt x="45" y="55"/>
                  <a:pt x="54" y="64"/>
                </a:cubicBezTo>
                <a:cubicBezTo>
                  <a:pt x="59" y="77"/>
                  <a:pt x="63" y="95"/>
                  <a:pt x="68" y="113"/>
                </a:cubicBezTo>
                <a:cubicBezTo>
                  <a:pt x="68" y="118"/>
                  <a:pt x="68" y="122"/>
                  <a:pt x="68" y="127"/>
                </a:cubicBezTo>
                <a:lnTo>
                  <a:pt x="1026" y="127"/>
                </a:lnTo>
                <a:cubicBezTo>
                  <a:pt x="1026" y="86"/>
                  <a:pt x="1026" y="46"/>
                  <a:pt x="1031" y="1"/>
                </a:cubicBez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9" name="Google Shape;2304;p36">
            <a:extLst>
              <a:ext uri="{FF2B5EF4-FFF2-40B4-BE49-F238E27FC236}">
                <a16:creationId xmlns:a16="http://schemas.microsoft.com/office/drawing/2014/main" id="{8A8EE45A-5E21-4563-A057-34CBAA742E66}"/>
              </a:ext>
            </a:extLst>
          </p:cNvPr>
          <p:cNvSpPr/>
          <p:nvPr/>
        </p:nvSpPr>
        <p:spPr>
          <a:xfrm>
            <a:off x="15538008" y="7228925"/>
            <a:ext cx="1122" cy="1122"/>
          </a:xfrm>
          <a:custGeom>
            <a:avLst/>
            <a:gdLst/>
            <a:ahLst/>
            <a:cxnLst/>
            <a:rect l="l" t="t" r="r" b="b"/>
            <a:pathLst>
              <a:path w="6" h="6" extrusionOk="0">
                <a:moveTo>
                  <a:pt x="1" y="1"/>
                </a:moveTo>
                <a:lnTo>
                  <a:pt x="1" y="5"/>
                </a:lnTo>
                <a:lnTo>
                  <a:pt x="5" y="1"/>
                </a:ln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1" name="Google Shape;2306;p36">
            <a:extLst>
              <a:ext uri="{FF2B5EF4-FFF2-40B4-BE49-F238E27FC236}">
                <a16:creationId xmlns:a16="http://schemas.microsoft.com/office/drawing/2014/main" id="{B3489573-D700-42DC-AB08-B3B9D2881224}"/>
              </a:ext>
            </a:extLst>
          </p:cNvPr>
          <p:cNvSpPr/>
          <p:nvPr/>
        </p:nvSpPr>
        <p:spPr>
          <a:xfrm>
            <a:off x="15346411" y="5709421"/>
            <a:ext cx="195149" cy="451047"/>
          </a:xfrm>
          <a:custGeom>
            <a:avLst/>
            <a:gdLst/>
            <a:ahLst/>
            <a:cxnLst/>
            <a:rect l="l" t="t" r="r" b="b"/>
            <a:pathLst>
              <a:path w="1044" h="2413" extrusionOk="0">
                <a:moveTo>
                  <a:pt x="50" y="1"/>
                </a:moveTo>
                <a:cubicBezTo>
                  <a:pt x="18" y="10"/>
                  <a:pt x="0" y="46"/>
                  <a:pt x="9" y="77"/>
                </a:cubicBezTo>
                <a:cubicBezTo>
                  <a:pt x="275" y="815"/>
                  <a:pt x="590" y="1535"/>
                  <a:pt x="864" y="2273"/>
                </a:cubicBezTo>
                <a:lnTo>
                  <a:pt x="882" y="2327"/>
                </a:lnTo>
                <a:lnTo>
                  <a:pt x="895" y="2336"/>
                </a:lnTo>
                <a:cubicBezTo>
                  <a:pt x="886" y="2322"/>
                  <a:pt x="891" y="2304"/>
                  <a:pt x="909" y="2295"/>
                </a:cubicBezTo>
                <a:cubicBezTo>
                  <a:pt x="913" y="2291"/>
                  <a:pt x="918" y="2291"/>
                  <a:pt x="922" y="2291"/>
                </a:cubicBezTo>
                <a:cubicBezTo>
                  <a:pt x="931" y="2291"/>
                  <a:pt x="940" y="2291"/>
                  <a:pt x="945" y="2300"/>
                </a:cubicBezTo>
                <a:cubicBezTo>
                  <a:pt x="981" y="2331"/>
                  <a:pt x="1012" y="2372"/>
                  <a:pt x="1044" y="2412"/>
                </a:cubicBezTo>
                <a:cubicBezTo>
                  <a:pt x="760" y="1616"/>
                  <a:pt x="414" y="842"/>
                  <a:pt x="126" y="46"/>
                </a:cubicBezTo>
                <a:cubicBezTo>
                  <a:pt x="122" y="19"/>
                  <a:pt x="99" y="1"/>
                  <a:pt x="72"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2" name="Google Shape;2307;p36">
            <a:extLst>
              <a:ext uri="{FF2B5EF4-FFF2-40B4-BE49-F238E27FC236}">
                <a16:creationId xmlns:a16="http://schemas.microsoft.com/office/drawing/2014/main" id="{EAB1E5AB-91EA-498C-9E9D-2BBC04B7465A}"/>
              </a:ext>
            </a:extLst>
          </p:cNvPr>
          <p:cNvSpPr/>
          <p:nvPr/>
        </p:nvSpPr>
        <p:spPr>
          <a:xfrm>
            <a:off x="15596142" y="6353561"/>
            <a:ext cx="78321" cy="435906"/>
          </a:xfrm>
          <a:custGeom>
            <a:avLst/>
            <a:gdLst/>
            <a:ahLst/>
            <a:cxnLst/>
            <a:rect l="l" t="t" r="r" b="b"/>
            <a:pathLst>
              <a:path w="419" h="2332" extrusionOk="0">
                <a:moveTo>
                  <a:pt x="41" y="1"/>
                </a:moveTo>
                <a:cubicBezTo>
                  <a:pt x="36" y="50"/>
                  <a:pt x="27" y="95"/>
                  <a:pt x="23" y="145"/>
                </a:cubicBezTo>
                <a:lnTo>
                  <a:pt x="18" y="140"/>
                </a:lnTo>
                <a:lnTo>
                  <a:pt x="18" y="149"/>
                </a:lnTo>
                <a:cubicBezTo>
                  <a:pt x="18" y="163"/>
                  <a:pt x="14" y="181"/>
                  <a:pt x="9" y="194"/>
                </a:cubicBezTo>
                <a:cubicBezTo>
                  <a:pt x="9" y="244"/>
                  <a:pt x="5" y="289"/>
                  <a:pt x="0" y="334"/>
                </a:cubicBezTo>
                <a:lnTo>
                  <a:pt x="0" y="338"/>
                </a:lnTo>
                <a:cubicBezTo>
                  <a:pt x="68" y="595"/>
                  <a:pt x="126" y="855"/>
                  <a:pt x="185" y="1116"/>
                </a:cubicBezTo>
                <a:cubicBezTo>
                  <a:pt x="270" y="1517"/>
                  <a:pt x="342" y="1922"/>
                  <a:pt x="410" y="2331"/>
                </a:cubicBezTo>
                <a:cubicBezTo>
                  <a:pt x="410" y="2106"/>
                  <a:pt x="419" y="1881"/>
                  <a:pt x="419" y="1656"/>
                </a:cubicBezTo>
                <a:cubicBezTo>
                  <a:pt x="419" y="1652"/>
                  <a:pt x="419" y="1647"/>
                  <a:pt x="419" y="1643"/>
                </a:cubicBezTo>
                <a:cubicBezTo>
                  <a:pt x="347" y="1251"/>
                  <a:pt x="261" y="864"/>
                  <a:pt x="167" y="478"/>
                </a:cubicBezTo>
                <a:cubicBezTo>
                  <a:pt x="126" y="320"/>
                  <a:pt x="86" y="158"/>
                  <a:pt x="41"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3" name="Google Shape;2308;p36">
            <a:extLst>
              <a:ext uri="{FF2B5EF4-FFF2-40B4-BE49-F238E27FC236}">
                <a16:creationId xmlns:a16="http://schemas.microsoft.com/office/drawing/2014/main" id="{E8FD86DC-1ADC-43A0-A5B1-7FA87470D327}"/>
              </a:ext>
            </a:extLst>
          </p:cNvPr>
          <p:cNvSpPr/>
          <p:nvPr/>
        </p:nvSpPr>
        <p:spPr>
          <a:xfrm>
            <a:off x="15598572" y="6379730"/>
            <a:ext cx="187" cy="935"/>
          </a:xfrm>
          <a:custGeom>
            <a:avLst/>
            <a:gdLst/>
            <a:ahLst/>
            <a:cxnLst/>
            <a:rect l="l" t="t" r="r" b="b"/>
            <a:pathLst>
              <a:path w="1" h="5" extrusionOk="0">
                <a:moveTo>
                  <a:pt x="1" y="5"/>
                </a:moveTo>
                <a:lnTo>
                  <a:pt x="1" y="0"/>
                </a:lnTo>
                <a:lnTo>
                  <a:pt x="1" y="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4" name="Google Shape;2309;p36">
            <a:extLst>
              <a:ext uri="{FF2B5EF4-FFF2-40B4-BE49-F238E27FC236}">
                <a16:creationId xmlns:a16="http://schemas.microsoft.com/office/drawing/2014/main" id="{F0D51F43-3F4A-4105-BB67-B9A46D8E260D}"/>
              </a:ext>
            </a:extLst>
          </p:cNvPr>
          <p:cNvSpPr/>
          <p:nvPr/>
        </p:nvSpPr>
        <p:spPr>
          <a:xfrm>
            <a:off x="15717269" y="6950595"/>
            <a:ext cx="187" cy="1869"/>
          </a:xfrm>
          <a:custGeom>
            <a:avLst/>
            <a:gdLst/>
            <a:ahLst/>
            <a:cxnLst/>
            <a:rect l="l" t="t" r="r" b="b"/>
            <a:pathLst>
              <a:path w="1" h="10" extrusionOk="0">
                <a:moveTo>
                  <a:pt x="0" y="10"/>
                </a:moveTo>
                <a:cubicBezTo>
                  <a:pt x="0" y="5"/>
                  <a:pt x="0" y="5"/>
                  <a:pt x="0" y="1"/>
                </a:cubicBezTo>
                <a:lnTo>
                  <a:pt x="0" y="1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5" name="Google Shape;2310;p36">
            <a:extLst>
              <a:ext uri="{FF2B5EF4-FFF2-40B4-BE49-F238E27FC236}">
                <a16:creationId xmlns:a16="http://schemas.microsoft.com/office/drawing/2014/main" id="{66112DDB-D197-4C39-81A2-66534444EDDA}"/>
              </a:ext>
            </a:extLst>
          </p:cNvPr>
          <p:cNvSpPr/>
          <p:nvPr/>
        </p:nvSpPr>
        <p:spPr>
          <a:xfrm>
            <a:off x="15717270" y="7030599"/>
            <a:ext cx="20374" cy="99257"/>
          </a:xfrm>
          <a:custGeom>
            <a:avLst/>
            <a:gdLst/>
            <a:ahLst/>
            <a:cxnLst/>
            <a:rect l="l" t="t" r="r" b="b"/>
            <a:pathLst>
              <a:path w="109" h="531" extrusionOk="0">
                <a:moveTo>
                  <a:pt x="54" y="0"/>
                </a:moveTo>
                <a:cubicBezTo>
                  <a:pt x="50" y="5"/>
                  <a:pt x="41" y="5"/>
                  <a:pt x="36" y="5"/>
                </a:cubicBezTo>
                <a:lnTo>
                  <a:pt x="36" y="9"/>
                </a:lnTo>
                <a:cubicBezTo>
                  <a:pt x="32" y="5"/>
                  <a:pt x="27" y="5"/>
                  <a:pt x="23" y="5"/>
                </a:cubicBezTo>
                <a:lnTo>
                  <a:pt x="23" y="9"/>
                </a:lnTo>
                <a:cubicBezTo>
                  <a:pt x="23" y="23"/>
                  <a:pt x="14" y="36"/>
                  <a:pt x="5" y="41"/>
                </a:cubicBezTo>
                <a:cubicBezTo>
                  <a:pt x="5" y="158"/>
                  <a:pt x="14" y="279"/>
                  <a:pt x="18" y="401"/>
                </a:cubicBezTo>
                <a:cubicBezTo>
                  <a:pt x="18" y="410"/>
                  <a:pt x="9" y="423"/>
                  <a:pt x="0" y="428"/>
                </a:cubicBezTo>
                <a:cubicBezTo>
                  <a:pt x="5" y="455"/>
                  <a:pt x="9" y="486"/>
                  <a:pt x="14" y="517"/>
                </a:cubicBezTo>
                <a:cubicBezTo>
                  <a:pt x="14" y="522"/>
                  <a:pt x="14" y="526"/>
                  <a:pt x="18" y="531"/>
                </a:cubicBezTo>
                <a:lnTo>
                  <a:pt x="108" y="531"/>
                </a:lnTo>
                <a:cubicBezTo>
                  <a:pt x="104" y="472"/>
                  <a:pt x="95" y="419"/>
                  <a:pt x="90" y="365"/>
                </a:cubicBezTo>
                <a:cubicBezTo>
                  <a:pt x="77" y="243"/>
                  <a:pt x="63" y="122"/>
                  <a:pt x="54"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7" name="Google Shape;2312;p36">
            <a:extLst>
              <a:ext uri="{FF2B5EF4-FFF2-40B4-BE49-F238E27FC236}">
                <a16:creationId xmlns:a16="http://schemas.microsoft.com/office/drawing/2014/main" id="{09452201-8A9E-45EE-A197-5929C47907B8}"/>
              </a:ext>
            </a:extLst>
          </p:cNvPr>
          <p:cNvSpPr/>
          <p:nvPr/>
        </p:nvSpPr>
        <p:spPr>
          <a:xfrm>
            <a:off x="13868965" y="6732081"/>
            <a:ext cx="287676" cy="1197248"/>
          </a:xfrm>
          <a:custGeom>
            <a:avLst/>
            <a:gdLst/>
            <a:ahLst/>
            <a:cxnLst/>
            <a:rect l="l" t="t" r="r" b="b"/>
            <a:pathLst>
              <a:path w="1539" h="6405" extrusionOk="0">
                <a:moveTo>
                  <a:pt x="1431" y="0"/>
                </a:moveTo>
                <a:cubicBezTo>
                  <a:pt x="1300" y="967"/>
                  <a:pt x="1111" y="1921"/>
                  <a:pt x="886" y="2870"/>
                </a:cubicBezTo>
                <a:lnTo>
                  <a:pt x="890" y="2870"/>
                </a:lnTo>
                <a:cubicBezTo>
                  <a:pt x="751" y="3449"/>
                  <a:pt x="607" y="4023"/>
                  <a:pt x="455" y="4593"/>
                </a:cubicBezTo>
                <a:cubicBezTo>
                  <a:pt x="383" y="4881"/>
                  <a:pt x="306" y="5169"/>
                  <a:pt x="230" y="5457"/>
                </a:cubicBezTo>
                <a:cubicBezTo>
                  <a:pt x="194" y="5596"/>
                  <a:pt x="158" y="5736"/>
                  <a:pt x="117" y="5875"/>
                </a:cubicBezTo>
                <a:cubicBezTo>
                  <a:pt x="81" y="6024"/>
                  <a:pt x="41" y="6172"/>
                  <a:pt x="5" y="6321"/>
                </a:cubicBezTo>
                <a:cubicBezTo>
                  <a:pt x="0" y="6334"/>
                  <a:pt x="0" y="6352"/>
                  <a:pt x="5" y="6370"/>
                </a:cubicBezTo>
                <a:cubicBezTo>
                  <a:pt x="14" y="6384"/>
                  <a:pt x="27" y="6393"/>
                  <a:pt x="41" y="6402"/>
                </a:cubicBezTo>
                <a:cubicBezTo>
                  <a:pt x="47" y="6404"/>
                  <a:pt x="54" y="6404"/>
                  <a:pt x="60" y="6404"/>
                </a:cubicBezTo>
                <a:cubicBezTo>
                  <a:pt x="86" y="6404"/>
                  <a:pt x="111" y="6391"/>
                  <a:pt x="122" y="6366"/>
                </a:cubicBezTo>
                <a:cubicBezTo>
                  <a:pt x="167" y="6168"/>
                  <a:pt x="221" y="5970"/>
                  <a:pt x="270" y="5781"/>
                </a:cubicBezTo>
                <a:cubicBezTo>
                  <a:pt x="324" y="5587"/>
                  <a:pt x="374" y="5389"/>
                  <a:pt x="423" y="5196"/>
                </a:cubicBezTo>
                <a:cubicBezTo>
                  <a:pt x="527" y="4809"/>
                  <a:pt x="630" y="4422"/>
                  <a:pt x="729" y="4031"/>
                </a:cubicBezTo>
                <a:cubicBezTo>
                  <a:pt x="927" y="3257"/>
                  <a:pt x="1111" y="2479"/>
                  <a:pt x="1269" y="1696"/>
                </a:cubicBezTo>
                <a:cubicBezTo>
                  <a:pt x="1377" y="1174"/>
                  <a:pt x="1467" y="652"/>
                  <a:pt x="1539" y="122"/>
                </a:cubicBezTo>
                <a:cubicBezTo>
                  <a:pt x="1503" y="86"/>
                  <a:pt x="1462" y="45"/>
                  <a:pt x="1431" y="0"/>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8" name="Google Shape;2313;p36">
            <a:extLst>
              <a:ext uri="{FF2B5EF4-FFF2-40B4-BE49-F238E27FC236}">
                <a16:creationId xmlns:a16="http://schemas.microsoft.com/office/drawing/2014/main" id="{64E628D7-170A-45AB-BB43-58E38F6224EC}"/>
              </a:ext>
            </a:extLst>
          </p:cNvPr>
          <p:cNvSpPr/>
          <p:nvPr/>
        </p:nvSpPr>
        <p:spPr>
          <a:xfrm>
            <a:off x="14034580" y="7268553"/>
            <a:ext cx="187" cy="2617"/>
          </a:xfrm>
          <a:custGeom>
            <a:avLst/>
            <a:gdLst/>
            <a:ahLst/>
            <a:cxnLst/>
            <a:rect l="l" t="t" r="r" b="b"/>
            <a:pathLst>
              <a:path w="1" h="14" extrusionOk="0">
                <a:moveTo>
                  <a:pt x="0" y="14"/>
                </a:moveTo>
                <a:lnTo>
                  <a:pt x="0" y="0"/>
                </a:lnTo>
                <a:lnTo>
                  <a:pt x="0" y="14"/>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0" name="Google Shape;2315;p36">
            <a:extLst>
              <a:ext uri="{FF2B5EF4-FFF2-40B4-BE49-F238E27FC236}">
                <a16:creationId xmlns:a16="http://schemas.microsoft.com/office/drawing/2014/main" id="{21C60ACA-FDD2-4020-893E-AF370A2B2E97}"/>
              </a:ext>
            </a:extLst>
          </p:cNvPr>
          <p:cNvSpPr/>
          <p:nvPr/>
        </p:nvSpPr>
        <p:spPr>
          <a:xfrm>
            <a:off x="15358188" y="6300661"/>
            <a:ext cx="27104" cy="765453"/>
          </a:xfrm>
          <a:custGeom>
            <a:avLst/>
            <a:gdLst/>
            <a:ahLst/>
            <a:cxnLst/>
            <a:rect l="l" t="t" r="r" b="b"/>
            <a:pathLst>
              <a:path w="145" h="4095" extrusionOk="0">
                <a:moveTo>
                  <a:pt x="23" y="0"/>
                </a:moveTo>
                <a:cubicBezTo>
                  <a:pt x="14" y="1255"/>
                  <a:pt x="9" y="2511"/>
                  <a:pt x="0" y="3766"/>
                </a:cubicBezTo>
                <a:lnTo>
                  <a:pt x="0" y="4031"/>
                </a:lnTo>
                <a:lnTo>
                  <a:pt x="5" y="4031"/>
                </a:lnTo>
                <a:cubicBezTo>
                  <a:pt x="32" y="4040"/>
                  <a:pt x="59" y="4049"/>
                  <a:pt x="86" y="4067"/>
                </a:cubicBezTo>
                <a:cubicBezTo>
                  <a:pt x="99" y="4076"/>
                  <a:pt x="113" y="4085"/>
                  <a:pt x="122" y="4094"/>
                </a:cubicBezTo>
                <a:lnTo>
                  <a:pt x="140" y="999"/>
                </a:lnTo>
                <a:cubicBezTo>
                  <a:pt x="140" y="666"/>
                  <a:pt x="144" y="333"/>
                  <a:pt x="144"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1" name="Google Shape;2316;p36">
            <a:extLst>
              <a:ext uri="{FF2B5EF4-FFF2-40B4-BE49-F238E27FC236}">
                <a16:creationId xmlns:a16="http://schemas.microsoft.com/office/drawing/2014/main" id="{DFFC7C78-E12C-49BC-9801-7B94FAD3EC20}"/>
              </a:ext>
            </a:extLst>
          </p:cNvPr>
          <p:cNvSpPr/>
          <p:nvPr/>
        </p:nvSpPr>
        <p:spPr>
          <a:xfrm>
            <a:off x="15357253" y="7111350"/>
            <a:ext cx="187" cy="187"/>
          </a:xfrm>
          <a:custGeom>
            <a:avLst/>
            <a:gdLst/>
            <a:ahLst/>
            <a:cxnLst/>
            <a:rect l="l" t="t" r="r" b="b"/>
            <a:pathLst>
              <a:path w="1" h="1" extrusionOk="0">
                <a:moveTo>
                  <a:pt x="1" y="0"/>
                </a:move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2" name="Google Shape;2317;p36">
            <a:extLst>
              <a:ext uri="{FF2B5EF4-FFF2-40B4-BE49-F238E27FC236}">
                <a16:creationId xmlns:a16="http://schemas.microsoft.com/office/drawing/2014/main" id="{46A5A99C-15B8-4886-921B-542B2E78294E}"/>
              </a:ext>
            </a:extLst>
          </p:cNvPr>
          <p:cNvSpPr/>
          <p:nvPr/>
        </p:nvSpPr>
        <p:spPr>
          <a:xfrm>
            <a:off x="15587730" y="6299726"/>
            <a:ext cx="28786" cy="833493"/>
          </a:xfrm>
          <a:custGeom>
            <a:avLst/>
            <a:gdLst/>
            <a:ahLst/>
            <a:cxnLst/>
            <a:rect l="l" t="t" r="r" b="b"/>
            <a:pathLst>
              <a:path w="154" h="4459" extrusionOk="0">
                <a:moveTo>
                  <a:pt x="36" y="1"/>
                </a:moveTo>
                <a:cubicBezTo>
                  <a:pt x="27" y="1292"/>
                  <a:pt x="18" y="2583"/>
                  <a:pt x="14" y="3874"/>
                </a:cubicBezTo>
                <a:lnTo>
                  <a:pt x="5" y="3879"/>
                </a:lnTo>
                <a:cubicBezTo>
                  <a:pt x="5" y="4063"/>
                  <a:pt x="5" y="4248"/>
                  <a:pt x="0" y="4432"/>
                </a:cubicBezTo>
                <a:cubicBezTo>
                  <a:pt x="0" y="4441"/>
                  <a:pt x="5" y="4454"/>
                  <a:pt x="9" y="4459"/>
                </a:cubicBezTo>
                <a:lnTo>
                  <a:pt x="122" y="4459"/>
                </a:lnTo>
                <a:cubicBezTo>
                  <a:pt x="126" y="4450"/>
                  <a:pt x="131" y="4441"/>
                  <a:pt x="131" y="4432"/>
                </a:cubicBezTo>
                <a:cubicBezTo>
                  <a:pt x="135" y="3307"/>
                  <a:pt x="140" y="2178"/>
                  <a:pt x="149" y="1054"/>
                </a:cubicBezTo>
                <a:cubicBezTo>
                  <a:pt x="149" y="703"/>
                  <a:pt x="153" y="356"/>
                  <a:pt x="153" y="10"/>
                </a:cubicBezTo>
                <a:lnTo>
                  <a:pt x="90" y="5"/>
                </a:lnTo>
                <a:lnTo>
                  <a:pt x="36"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3" name="Google Shape;2318;p36">
            <a:extLst>
              <a:ext uri="{FF2B5EF4-FFF2-40B4-BE49-F238E27FC236}">
                <a16:creationId xmlns:a16="http://schemas.microsoft.com/office/drawing/2014/main" id="{9215E735-4C41-4768-ABA7-A8623CABB637}"/>
              </a:ext>
            </a:extLst>
          </p:cNvPr>
          <p:cNvSpPr/>
          <p:nvPr/>
        </p:nvSpPr>
        <p:spPr>
          <a:xfrm>
            <a:off x="15415387" y="6456182"/>
            <a:ext cx="148044" cy="677039"/>
          </a:xfrm>
          <a:custGeom>
            <a:avLst/>
            <a:gdLst/>
            <a:ahLst/>
            <a:cxnLst/>
            <a:rect l="l" t="t" r="r" b="b"/>
            <a:pathLst>
              <a:path w="792" h="3622" extrusionOk="0">
                <a:moveTo>
                  <a:pt x="23" y="1"/>
                </a:moveTo>
                <a:lnTo>
                  <a:pt x="18" y="1089"/>
                </a:lnTo>
                <a:lnTo>
                  <a:pt x="5" y="3105"/>
                </a:lnTo>
                <a:lnTo>
                  <a:pt x="0" y="3599"/>
                </a:lnTo>
                <a:lnTo>
                  <a:pt x="176" y="3613"/>
                </a:lnTo>
                <a:cubicBezTo>
                  <a:pt x="279" y="3613"/>
                  <a:pt x="382" y="3617"/>
                  <a:pt x="490" y="3622"/>
                </a:cubicBezTo>
                <a:lnTo>
                  <a:pt x="769" y="3622"/>
                </a:lnTo>
                <a:lnTo>
                  <a:pt x="792" y="1"/>
                </a:ln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4" name="Google Shape;2319;p36">
            <a:extLst>
              <a:ext uri="{FF2B5EF4-FFF2-40B4-BE49-F238E27FC236}">
                <a16:creationId xmlns:a16="http://schemas.microsoft.com/office/drawing/2014/main" id="{255A9A27-2BE8-433D-9BF9-30CBA142B0C2}"/>
              </a:ext>
            </a:extLst>
          </p:cNvPr>
          <p:cNvSpPr/>
          <p:nvPr/>
        </p:nvSpPr>
        <p:spPr>
          <a:xfrm>
            <a:off x="15651659" y="6300661"/>
            <a:ext cx="27851" cy="830877"/>
          </a:xfrm>
          <a:custGeom>
            <a:avLst/>
            <a:gdLst/>
            <a:ahLst/>
            <a:cxnLst/>
            <a:rect l="l" t="t" r="r" b="b"/>
            <a:pathLst>
              <a:path w="149" h="4445" extrusionOk="0">
                <a:moveTo>
                  <a:pt x="149" y="0"/>
                </a:moveTo>
                <a:lnTo>
                  <a:pt x="99" y="5"/>
                </a:lnTo>
                <a:lnTo>
                  <a:pt x="104" y="5"/>
                </a:lnTo>
                <a:cubicBezTo>
                  <a:pt x="77" y="5"/>
                  <a:pt x="50" y="9"/>
                  <a:pt x="27" y="9"/>
                </a:cubicBezTo>
                <a:lnTo>
                  <a:pt x="5" y="3779"/>
                </a:lnTo>
                <a:cubicBezTo>
                  <a:pt x="5" y="4000"/>
                  <a:pt x="5" y="4220"/>
                  <a:pt x="0" y="4445"/>
                </a:cubicBezTo>
                <a:lnTo>
                  <a:pt x="122" y="4440"/>
                </a:lnTo>
                <a:cubicBezTo>
                  <a:pt x="131" y="3298"/>
                  <a:pt x="135" y="2155"/>
                  <a:pt x="144" y="1013"/>
                </a:cubicBezTo>
                <a:cubicBezTo>
                  <a:pt x="144" y="675"/>
                  <a:pt x="144" y="338"/>
                  <a:pt x="149"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5" name="Google Shape;2320;p36">
            <a:extLst>
              <a:ext uri="{FF2B5EF4-FFF2-40B4-BE49-F238E27FC236}">
                <a16:creationId xmlns:a16="http://schemas.microsoft.com/office/drawing/2014/main" id="{CB7DD61F-2CA8-45E5-9621-980478B41674}"/>
              </a:ext>
            </a:extLst>
          </p:cNvPr>
          <p:cNvSpPr/>
          <p:nvPr/>
        </p:nvSpPr>
        <p:spPr>
          <a:xfrm>
            <a:off x="15882884" y="6296361"/>
            <a:ext cx="27851" cy="832747"/>
          </a:xfrm>
          <a:custGeom>
            <a:avLst/>
            <a:gdLst/>
            <a:ahLst/>
            <a:cxnLst/>
            <a:rect l="l" t="t" r="r" b="b"/>
            <a:pathLst>
              <a:path w="149" h="4455" extrusionOk="0">
                <a:moveTo>
                  <a:pt x="27" y="1"/>
                </a:moveTo>
                <a:cubicBezTo>
                  <a:pt x="18" y="1305"/>
                  <a:pt x="9" y="2610"/>
                  <a:pt x="5" y="3915"/>
                </a:cubicBezTo>
                <a:cubicBezTo>
                  <a:pt x="5" y="4095"/>
                  <a:pt x="0" y="4275"/>
                  <a:pt x="0" y="4454"/>
                </a:cubicBezTo>
                <a:lnTo>
                  <a:pt x="126" y="4454"/>
                </a:lnTo>
                <a:cubicBezTo>
                  <a:pt x="131" y="3334"/>
                  <a:pt x="140" y="2214"/>
                  <a:pt x="144" y="1090"/>
                </a:cubicBezTo>
                <a:cubicBezTo>
                  <a:pt x="149" y="734"/>
                  <a:pt x="149" y="374"/>
                  <a:pt x="149" y="19"/>
                </a:cubicBezTo>
                <a:lnTo>
                  <a:pt x="144" y="19"/>
                </a:lnTo>
                <a:cubicBezTo>
                  <a:pt x="104" y="14"/>
                  <a:pt x="68" y="10"/>
                  <a:pt x="27"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6" name="Google Shape;2321;p36">
            <a:extLst>
              <a:ext uri="{FF2B5EF4-FFF2-40B4-BE49-F238E27FC236}">
                <a16:creationId xmlns:a16="http://schemas.microsoft.com/office/drawing/2014/main" id="{D7169F1E-2539-42C7-94D6-BC52110E214D}"/>
              </a:ext>
            </a:extLst>
          </p:cNvPr>
          <p:cNvSpPr/>
          <p:nvPr/>
        </p:nvSpPr>
        <p:spPr>
          <a:xfrm>
            <a:off x="15710539" y="6627778"/>
            <a:ext cx="146362" cy="502078"/>
          </a:xfrm>
          <a:custGeom>
            <a:avLst/>
            <a:gdLst/>
            <a:ahLst/>
            <a:cxnLst/>
            <a:rect l="l" t="t" r="r" b="b"/>
            <a:pathLst>
              <a:path w="783" h="2686" extrusionOk="0">
                <a:moveTo>
                  <a:pt x="14" y="0"/>
                </a:moveTo>
                <a:lnTo>
                  <a:pt x="14" y="189"/>
                </a:lnTo>
                <a:lnTo>
                  <a:pt x="5" y="2209"/>
                </a:lnTo>
                <a:lnTo>
                  <a:pt x="0" y="2686"/>
                </a:lnTo>
                <a:cubicBezTo>
                  <a:pt x="113" y="2686"/>
                  <a:pt x="225" y="2681"/>
                  <a:pt x="342" y="2681"/>
                </a:cubicBezTo>
                <a:lnTo>
                  <a:pt x="769" y="2681"/>
                </a:lnTo>
                <a:lnTo>
                  <a:pt x="783" y="0"/>
                </a:ln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7" name="Google Shape;2322;p36">
            <a:extLst>
              <a:ext uri="{FF2B5EF4-FFF2-40B4-BE49-F238E27FC236}">
                <a16:creationId xmlns:a16="http://schemas.microsoft.com/office/drawing/2014/main" id="{85243545-56C8-4CBD-81CD-2D4035C0FA41}"/>
              </a:ext>
            </a:extLst>
          </p:cNvPr>
          <p:cNvSpPr/>
          <p:nvPr/>
        </p:nvSpPr>
        <p:spPr>
          <a:xfrm>
            <a:off x="15958588" y="6301409"/>
            <a:ext cx="27851" cy="827699"/>
          </a:xfrm>
          <a:custGeom>
            <a:avLst/>
            <a:gdLst/>
            <a:ahLst/>
            <a:cxnLst/>
            <a:rect l="l" t="t" r="r" b="b"/>
            <a:pathLst>
              <a:path w="149" h="4428" extrusionOk="0">
                <a:moveTo>
                  <a:pt x="149" y="1"/>
                </a:moveTo>
                <a:cubicBezTo>
                  <a:pt x="108" y="1"/>
                  <a:pt x="68" y="5"/>
                  <a:pt x="27" y="5"/>
                </a:cubicBezTo>
                <a:cubicBezTo>
                  <a:pt x="18" y="1256"/>
                  <a:pt x="9" y="2511"/>
                  <a:pt x="5" y="3762"/>
                </a:cubicBezTo>
                <a:cubicBezTo>
                  <a:pt x="5" y="3982"/>
                  <a:pt x="5" y="4207"/>
                  <a:pt x="0" y="4427"/>
                </a:cubicBezTo>
                <a:lnTo>
                  <a:pt x="126" y="4427"/>
                </a:lnTo>
                <a:cubicBezTo>
                  <a:pt x="131" y="3280"/>
                  <a:pt x="140" y="2138"/>
                  <a:pt x="144" y="995"/>
                </a:cubicBezTo>
                <a:cubicBezTo>
                  <a:pt x="144" y="667"/>
                  <a:pt x="144" y="334"/>
                  <a:pt x="149"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8" name="Google Shape;2323;p36">
            <a:extLst>
              <a:ext uri="{FF2B5EF4-FFF2-40B4-BE49-F238E27FC236}">
                <a16:creationId xmlns:a16="http://schemas.microsoft.com/office/drawing/2014/main" id="{3CF4F8C1-75C3-421C-88CD-5BC6C30D4F59}"/>
              </a:ext>
            </a:extLst>
          </p:cNvPr>
          <p:cNvSpPr/>
          <p:nvPr/>
        </p:nvSpPr>
        <p:spPr>
          <a:xfrm>
            <a:off x="16189813" y="6301409"/>
            <a:ext cx="27851" cy="826017"/>
          </a:xfrm>
          <a:custGeom>
            <a:avLst/>
            <a:gdLst/>
            <a:ahLst/>
            <a:cxnLst/>
            <a:rect l="l" t="t" r="r" b="b"/>
            <a:pathLst>
              <a:path w="149" h="4419" extrusionOk="0">
                <a:moveTo>
                  <a:pt x="149" y="1"/>
                </a:moveTo>
                <a:cubicBezTo>
                  <a:pt x="108" y="1"/>
                  <a:pt x="68" y="5"/>
                  <a:pt x="23" y="5"/>
                </a:cubicBezTo>
                <a:cubicBezTo>
                  <a:pt x="18" y="1292"/>
                  <a:pt x="9" y="2583"/>
                  <a:pt x="0" y="3874"/>
                </a:cubicBezTo>
                <a:cubicBezTo>
                  <a:pt x="0" y="4054"/>
                  <a:pt x="0" y="4239"/>
                  <a:pt x="0" y="4418"/>
                </a:cubicBezTo>
                <a:lnTo>
                  <a:pt x="122" y="4418"/>
                </a:lnTo>
                <a:cubicBezTo>
                  <a:pt x="131" y="3298"/>
                  <a:pt x="135" y="2174"/>
                  <a:pt x="144" y="1049"/>
                </a:cubicBezTo>
                <a:cubicBezTo>
                  <a:pt x="144" y="703"/>
                  <a:pt x="149" y="352"/>
                  <a:pt x="149"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9" name="Google Shape;2324;p36">
            <a:extLst>
              <a:ext uri="{FF2B5EF4-FFF2-40B4-BE49-F238E27FC236}">
                <a16:creationId xmlns:a16="http://schemas.microsoft.com/office/drawing/2014/main" id="{9C05AAA0-03D6-48DD-81ED-81D48DAB0AF9}"/>
              </a:ext>
            </a:extLst>
          </p:cNvPr>
          <p:cNvSpPr/>
          <p:nvPr/>
        </p:nvSpPr>
        <p:spPr>
          <a:xfrm>
            <a:off x="16016534" y="6348514"/>
            <a:ext cx="148231" cy="780594"/>
          </a:xfrm>
          <a:custGeom>
            <a:avLst/>
            <a:gdLst/>
            <a:ahLst/>
            <a:cxnLst/>
            <a:rect l="l" t="t" r="r" b="b"/>
            <a:pathLst>
              <a:path w="793" h="4176" extrusionOk="0">
                <a:moveTo>
                  <a:pt x="28" y="1"/>
                </a:moveTo>
                <a:lnTo>
                  <a:pt x="19" y="1670"/>
                </a:lnTo>
                <a:lnTo>
                  <a:pt x="5" y="3685"/>
                </a:lnTo>
                <a:lnTo>
                  <a:pt x="1" y="4175"/>
                </a:lnTo>
                <a:lnTo>
                  <a:pt x="459" y="4175"/>
                </a:lnTo>
                <a:cubicBezTo>
                  <a:pt x="464" y="4171"/>
                  <a:pt x="468" y="4166"/>
                  <a:pt x="477" y="4166"/>
                </a:cubicBezTo>
                <a:cubicBezTo>
                  <a:pt x="510" y="4165"/>
                  <a:pt x="543" y="4164"/>
                  <a:pt x="575" y="4164"/>
                </a:cubicBezTo>
                <a:cubicBezTo>
                  <a:pt x="640" y="4164"/>
                  <a:pt x="704" y="4166"/>
                  <a:pt x="770" y="4166"/>
                </a:cubicBezTo>
                <a:lnTo>
                  <a:pt x="792" y="455"/>
                </a:lnTo>
                <a:lnTo>
                  <a:pt x="792" y="433"/>
                </a:lnTo>
                <a:lnTo>
                  <a:pt x="792" y="5"/>
                </a:lnTo>
                <a:lnTo>
                  <a:pt x="28" y="1"/>
                </a:ln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0" name="Google Shape;2325;p36">
            <a:extLst>
              <a:ext uri="{FF2B5EF4-FFF2-40B4-BE49-F238E27FC236}">
                <a16:creationId xmlns:a16="http://schemas.microsoft.com/office/drawing/2014/main" id="{33CD6555-BC7E-430A-95AF-6223B947F7E0}"/>
              </a:ext>
            </a:extLst>
          </p:cNvPr>
          <p:cNvSpPr/>
          <p:nvPr/>
        </p:nvSpPr>
        <p:spPr>
          <a:xfrm>
            <a:off x="15390900" y="6118970"/>
            <a:ext cx="175148" cy="72901"/>
          </a:xfrm>
          <a:custGeom>
            <a:avLst/>
            <a:gdLst/>
            <a:ahLst/>
            <a:cxnLst/>
            <a:rect l="l" t="t" r="r" b="b"/>
            <a:pathLst>
              <a:path w="937" h="390" extrusionOk="0">
                <a:moveTo>
                  <a:pt x="644" y="154"/>
                </a:moveTo>
                <a:lnTo>
                  <a:pt x="657" y="158"/>
                </a:lnTo>
                <a:cubicBezTo>
                  <a:pt x="653" y="154"/>
                  <a:pt x="648" y="154"/>
                  <a:pt x="644" y="154"/>
                </a:cubicBezTo>
                <a:close/>
                <a:moveTo>
                  <a:pt x="172" y="257"/>
                </a:moveTo>
                <a:lnTo>
                  <a:pt x="167" y="266"/>
                </a:lnTo>
                <a:cubicBezTo>
                  <a:pt x="172" y="266"/>
                  <a:pt x="172" y="262"/>
                  <a:pt x="172" y="257"/>
                </a:cubicBezTo>
                <a:close/>
                <a:moveTo>
                  <a:pt x="491" y="1"/>
                </a:moveTo>
                <a:cubicBezTo>
                  <a:pt x="392" y="1"/>
                  <a:pt x="293" y="23"/>
                  <a:pt x="203" y="73"/>
                </a:cubicBezTo>
                <a:cubicBezTo>
                  <a:pt x="163" y="95"/>
                  <a:pt x="122" y="127"/>
                  <a:pt x="91" y="158"/>
                </a:cubicBezTo>
                <a:cubicBezTo>
                  <a:pt x="55" y="199"/>
                  <a:pt x="28" y="244"/>
                  <a:pt x="10" y="293"/>
                </a:cubicBezTo>
                <a:cubicBezTo>
                  <a:pt x="1" y="329"/>
                  <a:pt x="19" y="361"/>
                  <a:pt x="55" y="370"/>
                </a:cubicBezTo>
                <a:cubicBezTo>
                  <a:pt x="60" y="371"/>
                  <a:pt x="67" y="372"/>
                  <a:pt x="73" y="372"/>
                </a:cubicBezTo>
                <a:cubicBezTo>
                  <a:pt x="82" y="372"/>
                  <a:pt x="92" y="370"/>
                  <a:pt x="100" y="365"/>
                </a:cubicBezTo>
                <a:cubicBezTo>
                  <a:pt x="118" y="356"/>
                  <a:pt x="127" y="343"/>
                  <a:pt x="131" y="329"/>
                </a:cubicBezTo>
                <a:lnTo>
                  <a:pt x="140" y="307"/>
                </a:lnTo>
                <a:lnTo>
                  <a:pt x="131" y="320"/>
                </a:lnTo>
                <a:cubicBezTo>
                  <a:pt x="140" y="302"/>
                  <a:pt x="154" y="280"/>
                  <a:pt x="167" y="262"/>
                </a:cubicBezTo>
                <a:cubicBezTo>
                  <a:pt x="185" y="244"/>
                  <a:pt x="199" y="226"/>
                  <a:pt x="221" y="212"/>
                </a:cubicBezTo>
                <a:cubicBezTo>
                  <a:pt x="248" y="190"/>
                  <a:pt x="284" y="167"/>
                  <a:pt x="320" y="154"/>
                </a:cubicBezTo>
                <a:cubicBezTo>
                  <a:pt x="352" y="140"/>
                  <a:pt x="388" y="131"/>
                  <a:pt x="424" y="127"/>
                </a:cubicBezTo>
                <a:cubicBezTo>
                  <a:pt x="444" y="124"/>
                  <a:pt x="465" y="123"/>
                  <a:pt x="486" y="123"/>
                </a:cubicBezTo>
                <a:cubicBezTo>
                  <a:pt x="508" y="123"/>
                  <a:pt x="529" y="124"/>
                  <a:pt x="549" y="127"/>
                </a:cubicBezTo>
                <a:cubicBezTo>
                  <a:pt x="585" y="131"/>
                  <a:pt x="621" y="140"/>
                  <a:pt x="657" y="154"/>
                </a:cubicBezTo>
                <a:cubicBezTo>
                  <a:pt x="680" y="163"/>
                  <a:pt x="698" y="176"/>
                  <a:pt x="720" y="190"/>
                </a:cubicBezTo>
                <a:cubicBezTo>
                  <a:pt x="734" y="203"/>
                  <a:pt x="747" y="217"/>
                  <a:pt x="761" y="235"/>
                </a:cubicBezTo>
                <a:cubicBezTo>
                  <a:pt x="774" y="253"/>
                  <a:pt x="783" y="266"/>
                  <a:pt x="792" y="284"/>
                </a:cubicBezTo>
                <a:cubicBezTo>
                  <a:pt x="801" y="307"/>
                  <a:pt x="806" y="325"/>
                  <a:pt x="810" y="343"/>
                </a:cubicBezTo>
                <a:cubicBezTo>
                  <a:pt x="818" y="369"/>
                  <a:pt x="842" y="390"/>
                  <a:pt x="871" y="390"/>
                </a:cubicBezTo>
                <a:cubicBezTo>
                  <a:pt x="876" y="390"/>
                  <a:pt x="881" y="389"/>
                  <a:pt x="887" y="388"/>
                </a:cubicBezTo>
                <a:cubicBezTo>
                  <a:pt x="918" y="379"/>
                  <a:pt x="936" y="343"/>
                  <a:pt x="932" y="311"/>
                </a:cubicBezTo>
                <a:cubicBezTo>
                  <a:pt x="909" y="212"/>
                  <a:pt x="851" y="127"/>
                  <a:pt x="770" y="73"/>
                </a:cubicBezTo>
                <a:cubicBezTo>
                  <a:pt x="729" y="46"/>
                  <a:pt x="684" y="28"/>
                  <a:pt x="639" y="19"/>
                </a:cubicBezTo>
                <a:cubicBezTo>
                  <a:pt x="590" y="5"/>
                  <a:pt x="540" y="1"/>
                  <a:pt x="491"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1" name="Google Shape;2326;p36">
            <a:extLst>
              <a:ext uri="{FF2B5EF4-FFF2-40B4-BE49-F238E27FC236}">
                <a16:creationId xmlns:a16="http://schemas.microsoft.com/office/drawing/2014/main" id="{C8A3FDE7-D053-47CC-8D93-14CE962485BC}"/>
              </a:ext>
            </a:extLst>
          </p:cNvPr>
          <p:cNvSpPr/>
          <p:nvPr/>
        </p:nvSpPr>
        <p:spPr>
          <a:xfrm>
            <a:off x="15701193" y="6119906"/>
            <a:ext cx="167484" cy="69910"/>
          </a:xfrm>
          <a:custGeom>
            <a:avLst/>
            <a:gdLst/>
            <a:ahLst/>
            <a:cxnLst/>
            <a:rect l="l" t="t" r="r" b="b"/>
            <a:pathLst>
              <a:path w="896" h="374" extrusionOk="0">
                <a:moveTo>
                  <a:pt x="437" y="0"/>
                </a:moveTo>
                <a:cubicBezTo>
                  <a:pt x="392" y="0"/>
                  <a:pt x="352" y="5"/>
                  <a:pt x="307" y="18"/>
                </a:cubicBezTo>
                <a:lnTo>
                  <a:pt x="307" y="14"/>
                </a:lnTo>
                <a:cubicBezTo>
                  <a:pt x="262" y="27"/>
                  <a:pt x="221" y="45"/>
                  <a:pt x="181" y="68"/>
                </a:cubicBezTo>
                <a:cubicBezTo>
                  <a:pt x="140" y="95"/>
                  <a:pt x="109" y="126"/>
                  <a:pt x="77" y="167"/>
                </a:cubicBezTo>
                <a:cubicBezTo>
                  <a:pt x="50" y="203"/>
                  <a:pt x="28" y="248"/>
                  <a:pt x="14" y="293"/>
                </a:cubicBezTo>
                <a:cubicBezTo>
                  <a:pt x="1" y="341"/>
                  <a:pt x="39" y="373"/>
                  <a:pt x="76" y="373"/>
                </a:cubicBezTo>
                <a:cubicBezTo>
                  <a:pt x="101" y="373"/>
                  <a:pt x="127" y="358"/>
                  <a:pt x="136" y="324"/>
                </a:cubicBezTo>
                <a:cubicBezTo>
                  <a:pt x="136" y="315"/>
                  <a:pt x="140" y="306"/>
                  <a:pt x="145" y="297"/>
                </a:cubicBezTo>
                <a:cubicBezTo>
                  <a:pt x="154" y="275"/>
                  <a:pt x="167" y="257"/>
                  <a:pt x="181" y="234"/>
                </a:cubicBezTo>
                <a:cubicBezTo>
                  <a:pt x="194" y="221"/>
                  <a:pt x="208" y="203"/>
                  <a:pt x="226" y="189"/>
                </a:cubicBezTo>
                <a:cubicBezTo>
                  <a:pt x="248" y="176"/>
                  <a:pt x="266" y="162"/>
                  <a:pt x="293" y="153"/>
                </a:cubicBezTo>
                <a:cubicBezTo>
                  <a:pt x="325" y="140"/>
                  <a:pt x="356" y="131"/>
                  <a:pt x="388" y="126"/>
                </a:cubicBezTo>
                <a:cubicBezTo>
                  <a:pt x="406" y="124"/>
                  <a:pt x="422" y="123"/>
                  <a:pt x="439" y="123"/>
                </a:cubicBezTo>
                <a:cubicBezTo>
                  <a:pt x="456" y="123"/>
                  <a:pt x="473" y="124"/>
                  <a:pt x="491" y="126"/>
                </a:cubicBezTo>
                <a:cubicBezTo>
                  <a:pt x="527" y="131"/>
                  <a:pt x="563" y="140"/>
                  <a:pt x="599" y="153"/>
                </a:cubicBezTo>
                <a:cubicBezTo>
                  <a:pt x="621" y="167"/>
                  <a:pt x="644" y="180"/>
                  <a:pt x="666" y="194"/>
                </a:cubicBezTo>
                <a:cubicBezTo>
                  <a:pt x="689" y="212"/>
                  <a:pt x="707" y="230"/>
                  <a:pt x="725" y="252"/>
                </a:cubicBezTo>
                <a:cubicBezTo>
                  <a:pt x="738" y="270"/>
                  <a:pt x="747" y="293"/>
                  <a:pt x="756" y="311"/>
                </a:cubicBezTo>
                <a:lnTo>
                  <a:pt x="752" y="297"/>
                </a:lnTo>
                <a:lnTo>
                  <a:pt x="752" y="297"/>
                </a:lnTo>
                <a:cubicBezTo>
                  <a:pt x="756" y="306"/>
                  <a:pt x="761" y="315"/>
                  <a:pt x="761" y="320"/>
                </a:cubicBezTo>
                <a:cubicBezTo>
                  <a:pt x="770" y="352"/>
                  <a:pt x="795" y="367"/>
                  <a:pt x="821" y="367"/>
                </a:cubicBezTo>
                <a:cubicBezTo>
                  <a:pt x="858" y="367"/>
                  <a:pt x="896" y="336"/>
                  <a:pt x="882" y="288"/>
                </a:cubicBezTo>
                <a:cubicBezTo>
                  <a:pt x="851" y="203"/>
                  <a:pt x="792" y="126"/>
                  <a:pt x="711" y="77"/>
                </a:cubicBezTo>
                <a:cubicBezTo>
                  <a:pt x="675" y="54"/>
                  <a:pt x="630" y="36"/>
                  <a:pt x="585" y="23"/>
                </a:cubicBezTo>
                <a:cubicBezTo>
                  <a:pt x="540" y="9"/>
                  <a:pt x="495" y="0"/>
                  <a:pt x="446"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2" name="Google Shape;2327;p36">
            <a:extLst>
              <a:ext uri="{FF2B5EF4-FFF2-40B4-BE49-F238E27FC236}">
                <a16:creationId xmlns:a16="http://schemas.microsoft.com/office/drawing/2014/main" id="{6221278C-062F-4A1B-A2D8-9A824F5EF710}"/>
              </a:ext>
            </a:extLst>
          </p:cNvPr>
          <p:cNvSpPr/>
          <p:nvPr/>
        </p:nvSpPr>
        <p:spPr>
          <a:xfrm>
            <a:off x="16017469" y="6124953"/>
            <a:ext cx="154025" cy="67666"/>
          </a:xfrm>
          <a:custGeom>
            <a:avLst/>
            <a:gdLst/>
            <a:ahLst/>
            <a:cxnLst/>
            <a:rect l="l" t="t" r="r" b="b"/>
            <a:pathLst>
              <a:path w="824" h="362" extrusionOk="0">
                <a:moveTo>
                  <a:pt x="414" y="0"/>
                </a:moveTo>
                <a:cubicBezTo>
                  <a:pt x="328" y="0"/>
                  <a:pt x="248" y="27"/>
                  <a:pt x="176" y="68"/>
                </a:cubicBezTo>
                <a:lnTo>
                  <a:pt x="176" y="72"/>
                </a:lnTo>
                <a:cubicBezTo>
                  <a:pt x="140" y="95"/>
                  <a:pt x="104" y="126"/>
                  <a:pt x="77" y="162"/>
                </a:cubicBezTo>
                <a:cubicBezTo>
                  <a:pt x="50" y="198"/>
                  <a:pt x="23" y="239"/>
                  <a:pt x="9" y="284"/>
                </a:cubicBezTo>
                <a:cubicBezTo>
                  <a:pt x="0" y="315"/>
                  <a:pt x="18" y="351"/>
                  <a:pt x="54" y="360"/>
                </a:cubicBezTo>
                <a:cubicBezTo>
                  <a:pt x="58" y="361"/>
                  <a:pt x="62" y="362"/>
                  <a:pt x="66" y="362"/>
                </a:cubicBezTo>
                <a:cubicBezTo>
                  <a:pt x="77" y="362"/>
                  <a:pt x="89" y="358"/>
                  <a:pt x="99" y="351"/>
                </a:cubicBezTo>
                <a:cubicBezTo>
                  <a:pt x="113" y="347"/>
                  <a:pt x="122" y="333"/>
                  <a:pt x="131" y="315"/>
                </a:cubicBezTo>
                <a:lnTo>
                  <a:pt x="131" y="306"/>
                </a:lnTo>
                <a:cubicBezTo>
                  <a:pt x="140" y="288"/>
                  <a:pt x="153" y="266"/>
                  <a:pt x="167" y="243"/>
                </a:cubicBezTo>
                <a:cubicBezTo>
                  <a:pt x="180" y="225"/>
                  <a:pt x="198" y="212"/>
                  <a:pt x="216" y="194"/>
                </a:cubicBezTo>
                <a:cubicBezTo>
                  <a:pt x="239" y="180"/>
                  <a:pt x="261" y="167"/>
                  <a:pt x="288" y="153"/>
                </a:cubicBezTo>
                <a:cubicBezTo>
                  <a:pt x="331" y="136"/>
                  <a:pt x="377" y="127"/>
                  <a:pt x="424" y="127"/>
                </a:cubicBezTo>
                <a:cubicBezTo>
                  <a:pt x="440" y="127"/>
                  <a:pt x="456" y="128"/>
                  <a:pt x="472" y="131"/>
                </a:cubicBezTo>
                <a:cubicBezTo>
                  <a:pt x="522" y="140"/>
                  <a:pt x="571" y="158"/>
                  <a:pt x="616" y="189"/>
                </a:cubicBezTo>
                <a:cubicBezTo>
                  <a:pt x="630" y="203"/>
                  <a:pt x="648" y="221"/>
                  <a:pt x="661" y="234"/>
                </a:cubicBezTo>
                <a:cubicBezTo>
                  <a:pt x="675" y="257"/>
                  <a:pt x="688" y="275"/>
                  <a:pt x="697" y="297"/>
                </a:cubicBezTo>
                <a:cubicBezTo>
                  <a:pt x="702" y="311"/>
                  <a:pt x="711" y="324"/>
                  <a:pt x="724" y="333"/>
                </a:cubicBezTo>
                <a:cubicBezTo>
                  <a:pt x="734" y="340"/>
                  <a:pt x="747" y="344"/>
                  <a:pt x="759" y="344"/>
                </a:cubicBezTo>
                <a:cubicBezTo>
                  <a:pt x="764" y="344"/>
                  <a:pt x="769" y="343"/>
                  <a:pt x="774" y="342"/>
                </a:cubicBezTo>
                <a:cubicBezTo>
                  <a:pt x="787" y="338"/>
                  <a:pt x="801" y="324"/>
                  <a:pt x="810" y="311"/>
                </a:cubicBezTo>
                <a:cubicBezTo>
                  <a:pt x="819" y="297"/>
                  <a:pt x="823" y="279"/>
                  <a:pt x="819" y="266"/>
                </a:cubicBezTo>
                <a:cubicBezTo>
                  <a:pt x="810" y="248"/>
                  <a:pt x="801" y="230"/>
                  <a:pt x="792" y="207"/>
                </a:cubicBezTo>
                <a:cubicBezTo>
                  <a:pt x="783" y="189"/>
                  <a:pt x="769" y="167"/>
                  <a:pt x="756" y="153"/>
                </a:cubicBezTo>
                <a:cubicBezTo>
                  <a:pt x="724" y="117"/>
                  <a:pt x="693" y="86"/>
                  <a:pt x="652" y="63"/>
                </a:cubicBezTo>
                <a:cubicBezTo>
                  <a:pt x="621" y="45"/>
                  <a:pt x="585" y="27"/>
                  <a:pt x="544" y="18"/>
                </a:cubicBezTo>
                <a:cubicBezTo>
                  <a:pt x="504" y="5"/>
                  <a:pt x="459" y="0"/>
                  <a:pt x="414"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3" name="Google Shape;2328;p36">
            <a:extLst>
              <a:ext uri="{FF2B5EF4-FFF2-40B4-BE49-F238E27FC236}">
                <a16:creationId xmlns:a16="http://schemas.microsoft.com/office/drawing/2014/main" id="{92132AF0-97FE-413B-A28A-87A86E07CA9F}"/>
              </a:ext>
            </a:extLst>
          </p:cNvPr>
          <p:cNvSpPr/>
          <p:nvPr/>
        </p:nvSpPr>
        <p:spPr>
          <a:xfrm>
            <a:off x="15400993" y="7111350"/>
            <a:ext cx="955556" cy="140567"/>
          </a:xfrm>
          <a:custGeom>
            <a:avLst/>
            <a:gdLst/>
            <a:ahLst/>
            <a:cxnLst/>
            <a:rect l="l" t="t" r="r" b="b"/>
            <a:pathLst>
              <a:path w="5112" h="752" extrusionOk="0">
                <a:moveTo>
                  <a:pt x="23" y="0"/>
                </a:moveTo>
                <a:cubicBezTo>
                  <a:pt x="19" y="31"/>
                  <a:pt x="14" y="58"/>
                  <a:pt x="10" y="90"/>
                </a:cubicBezTo>
                <a:cubicBezTo>
                  <a:pt x="5" y="99"/>
                  <a:pt x="5" y="112"/>
                  <a:pt x="1" y="126"/>
                </a:cubicBezTo>
                <a:lnTo>
                  <a:pt x="4985" y="126"/>
                </a:lnTo>
                <a:lnTo>
                  <a:pt x="4985" y="625"/>
                </a:lnTo>
                <a:lnTo>
                  <a:pt x="779" y="625"/>
                </a:lnTo>
                <a:lnTo>
                  <a:pt x="788" y="634"/>
                </a:lnTo>
                <a:cubicBezTo>
                  <a:pt x="806" y="657"/>
                  <a:pt x="815" y="679"/>
                  <a:pt x="824" y="702"/>
                </a:cubicBezTo>
                <a:cubicBezTo>
                  <a:pt x="828" y="715"/>
                  <a:pt x="833" y="724"/>
                  <a:pt x="837" y="738"/>
                </a:cubicBezTo>
                <a:cubicBezTo>
                  <a:pt x="837" y="742"/>
                  <a:pt x="837" y="747"/>
                  <a:pt x="842" y="751"/>
                </a:cubicBezTo>
                <a:lnTo>
                  <a:pt x="5048" y="751"/>
                </a:lnTo>
                <a:cubicBezTo>
                  <a:pt x="5080" y="747"/>
                  <a:pt x="5111" y="720"/>
                  <a:pt x="5111" y="688"/>
                </a:cubicBezTo>
                <a:lnTo>
                  <a:pt x="5111" y="63"/>
                </a:lnTo>
                <a:cubicBezTo>
                  <a:pt x="5111" y="31"/>
                  <a:pt x="5084" y="0"/>
                  <a:pt x="5048" y="0"/>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4" name="Google Shape;2329;p36">
            <a:extLst>
              <a:ext uri="{FF2B5EF4-FFF2-40B4-BE49-F238E27FC236}">
                <a16:creationId xmlns:a16="http://schemas.microsoft.com/office/drawing/2014/main" id="{76C9D3B5-80E5-4A6A-95C5-4911B51ED81B}"/>
              </a:ext>
            </a:extLst>
          </p:cNvPr>
          <p:cNvSpPr/>
          <p:nvPr/>
        </p:nvSpPr>
        <p:spPr>
          <a:xfrm>
            <a:off x="15226967" y="6175422"/>
            <a:ext cx="1116123" cy="139632"/>
          </a:xfrm>
          <a:custGeom>
            <a:avLst/>
            <a:gdLst/>
            <a:ahLst/>
            <a:cxnLst/>
            <a:rect l="l" t="t" r="r" b="b"/>
            <a:pathLst>
              <a:path w="5971" h="747" extrusionOk="0">
                <a:moveTo>
                  <a:pt x="5844" y="126"/>
                </a:moveTo>
                <a:lnTo>
                  <a:pt x="5844" y="625"/>
                </a:lnTo>
                <a:lnTo>
                  <a:pt x="126" y="625"/>
                </a:lnTo>
                <a:lnTo>
                  <a:pt x="126" y="126"/>
                </a:lnTo>
                <a:close/>
                <a:moveTo>
                  <a:pt x="63" y="0"/>
                </a:moveTo>
                <a:cubicBezTo>
                  <a:pt x="27" y="0"/>
                  <a:pt x="0" y="27"/>
                  <a:pt x="0" y="63"/>
                </a:cubicBezTo>
                <a:lnTo>
                  <a:pt x="0" y="684"/>
                </a:lnTo>
                <a:cubicBezTo>
                  <a:pt x="0" y="720"/>
                  <a:pt x="27" y="747"/>
                  <a:pt x="63" y="747"/>
                </a:cubicBezTo>
                <a:lnTo>
                  <a:pt x="5907" y="747"/>
                </a:lnTo>
                <a:cubicBezTo>
                  <a:pt x="5943" y="747"/>
                  <a:pt x="5970" y="720"/>
                  <a:pt x="5970" y="684"/>
                </a:cubicBezTo>
                <a:lnTo>
                  <a:pt x="5970" y="63"/>
                </a:lnTo>
                <a:cubicBezTo>
                  <a:pt x="5970" y="27"/>
                  <a:pt x="5943" y="0"/>
                  <a:pt x="5907"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5" name="Google Shape;2330;p36">
            <a:extLst>
              <a:ext uri="{FF2B5EF4-FFF2-40B4-BE49-F238E27FC236}">
                <a16:creationId xmlns:a16="http://schemas.microsoft.com/office/drawing/2014/main" id="{10599838-AA4F-4A5E-86CF-7C624F7C8DEC}"/>
              </a:ext>
            </a:extLst>
          </p:cNvPr>
          <p:cNvSpPr/>
          <p:nvPr/>
        </p:nvSpPr>
        <p:spPr>
          <a:xfrm>
            <a:off x="13794009" y="6087941"/>
            <a:ext cx="1787927" cy="1256876"/>
          </a:xfrm>
          <a:custGeom>
            <a:avLst/>
            <a:gdLst/>
            <a:ahLst/>
            <a:cxnLst/>
            <a:rect l="l" t="t" r="r" b="b"/>
            <a:pathLst>
              <a:path w="9565" h="6724" extrusionOk="0">
                <a:moveTo>
                  <a:pt x="1" y="0"/>
                </a:moveTo>
                <a:lnTo>
                  <a:pt x="1" y="0"/>
                </a:lnTo>
                <a:cubicBezTo>
                  <a:pt x="109" y="531"/>
                  <a:pt x="275" y="1048"/>
                  <a:pt x="500" y="1539"/>
                </a:cubicBezTo>
                <a:lnTo>
                  <a:pt x="496" y="1548"/>
                </a:lnTo>
                <a:cubicBezTo>
                  <a:pt x="752" y="2110"/>
                  <a:pt x="1071" y="2645"/>
                  <a:pt x="1449" y="3140"/>
                </a:cubicBezTo>
                <a:cubicBezTo>
                  <a:pt x="1832" y="3635"/>
                  <a:pt x="2259" y="4094"/>
                  <a:pt x="2731" y="4503"/>
                </a:cubicBezTo>
                <a:cubicBezTo>
                  <a:pt x="3199" y="4917"/>
                  <a:pt x="3708" y="5282"/>
                  <a:pt x="4247" y="5596"/>
                </a:cubicBezTo>
                <a:cubicBezTo>
                  <a:pt x="4513" y="5754"/>
                  <a:pt x="4787" y="5898"/>
                  <a:pt x="5066" y="6028"/>
                </a:cubicBezTo>
                <a:cubicBezTo>
                  <a:pt x="5408" y="6190"/>
                  <a:pt x="5759" y="6321"/>
                  <a:pt x="6119" y="6429"/>
                </a:cubicBezTo>
                <a:cubicBezTo>
                  <a:pt x="6479" y="6537"/>
                  <a:pt x="6848" y="6618"/>
                  <a:pt x="7221" y="6667"/>
                </a:cubicBezTo>
                <a:cubicBezTo>
                  <a:pt x="7500" y="6704"/>
                  <a:pt x="7781" y="6723"/>
                  <a:pt x="8060" y="6723"/>
                </a:cubicBezTo>
                <a:cubicBezTo>
                  <a:pt x="8156" y="6723"/>
                  <a:pt x="8251" y="6721"/>
                  <a:pt x="8346" y="6717"/>
                </a:cubicBezTo>
                <a:cubicBezTo>
                  <a:pt x="8454" y="6712"/>
                  <a:pt x="8557" y="6703"/>
                  <a:pt x="8661" y="6694"/>
                </a:cubicBezTo>
                <a:cubicBezTo>
                  <a:pt x="8764" y="6685"/>
                  <a:pt x="8868" y="6676"/>
                  <a:pt x="8971" y="6654"/>
                </a:cubicBezTo>
                <a:cubicBezTo>
                  <a:pt x="9079" y="6636"/>
                  <a:pt x="9187" y="6609"/>
                  <a:pt x="9286" y="6568"/>
                </a:cubicBezTo>
                <a:cubicBezTo>
                  <a:pt x="9376" y="6537"/>
                  <a:pt x="9452" y="6478"/>
                  <a:pt x="9506" y="6406"/>
                </a:cubicBezTo>
                <a:cubicBezTo>
                  <a:pt x="9556" y="6339"/>
                  <a:pt x="9565" y="6249"/>
                  <a:pt x="9538" y="6172"/>
                </a:cubicBezTo>
                <a:cubicBezTo>
                  <a:pt x="9502" y="6100"/>
                  <a:pt x="9443" y="6046"/>
                  <a:pt x="9367" y="6019"/>
                </a:cubicBezTo>
                <a:cubicBezTo>
                  <a:pt x="9326" y="6001"/>
                  <a:pt x="9286" y="5988"/>
                  <a:pt x="9245" y="5979"/>
                </a:cubicBezTo>
                <a:cubicBezTo>
                  <a:pt x="9191" y="5970"/>
                  <a:pt x="9142" y="5961"/>
                  <a:pt x="9092" y="5956"/>
                </a:cubicBezTo>
                <a:cubicBezTo>
                  <a:pt x="9012" y="5946"/>
                  <a:pt x="8931" y="5941"/>
                  <a:pt x="8850" y="5941"/>
                </a:cubicBezTo>
                <a:cubicBezTo>
                  <a:pt x="8823" y="5941"/>
                  <a:pt x="8796" y="5942"/>
                  <a:pt x="8769" y="5943"/>
                </a:cubicBezTo>
                <a:cubicBezTo>
                  <a:pt x="8625" y="5943"/>
                  <a:pt x="8485" y="5952"/>
                  <a:pt x="8341" y="5952"/>
                </a:cubicBezTo>
                <a:lnTo>
                  <a:pt x="8305" y="5952"/>
                </a:lnTo>
                <a:cubicBezTo>
                  <a:pt x="8229" y="5952"/>
                  <a:pt x="8215" y="6064"/>
                  <a:pt x="8292" y="6078"/>
                </a:cubicBezTo>
                <a:cubicBezTo>
                  <a:pt x="8355" y="6078"/>
                  <a:pt x="8413" y="6078"/>
                  <a:pt x="8476" y="6073"/>
                </a:cubicBezTo>
                <a:cubicBezTo>
                  <a:pt x="8562" y="6069"/>
                  <a:pt x="8647" y="6069"/>
                  <a:pt x="8733" y="6064"/>
                </a:cubicBezTo>
                <a:lnTo>
                  <a:pt x="8715" y="6064"/>
                </a:lnTo>
                <a:cubicBezTo>
                  <a:pt x="8742" y="6064"/>
                  <a:pt x="8769" y="6063"/>
                  <a:pt x="8796" y="6063"/>
                </a:cubicBezTo>
                <a:cubicBezTo>
                  <a:pt x="8943" y="6063"/>
                  <a:pt x="9087" y="6074"/>
                  <a:pt x="9232" y="6105"/>
                </a:cubicBezTo>
                <a:cubicBezTo>
                  <a:pt x="9272" y="6114"/>
                  <a:pt x="9313" y="6132"/>
                  <a:pt x="9353" y="6150"/>
                </a:cubicBezTo>
                <a:cubicBezTo>
                  <a:pt x="9367" y="6159"/>
                  <a:pt x="9380" y="6168"/>
                  <a:pt x="9398" y="6181"/>
                </a:cubicBezTo>
                <a:cubicBezTo>
                  <a:pt x="9403" y="6190"/>
                  <a:pt x="9407" y="6195"/>
                  <a:pt x="9416" y="6204"/>
                </a:cubicBezTo>
                <a:lnTo>
                  <a:pt x="9425" y="6226"/>
                </a:lnTo>
                <a:cubicBezTo>
                  <a:pt x="9425" y="6240"/>
                  <a:pt x="9430" y="6249"/>
                  <a:pt x="9430" y="6258"/>
                </a:cubicBezTo>
                <a:cubicBezTo>
                  <a:pt x="9430" y="6271"/>
                  <a:pt x="9425" y="6280"/>
                  <a:pt x="9425" y="6289"/>
                </a:cubicBezTo>
                <a:cubicBezTo>
                  <a:pt x="9421" y="6303"/>
                  <a:pt x="9416" y="6312"/>
                  <a:pt x="9412" y="6325"/>
                </a:cubicBezTo>
                <a:cubicBezTo>
                  <a:pt x="9403" y="6339"/>
                  <a:pt x="9394" y="6352"/>
                  <a:pt x="9380" y="6366"/>
                </a:cubicBezTo>
                <a:cubicBezTo>
                  <a:pt x="9358" y="6384"/>
                  <a:pt x="9335" y="6402"/>
                  <a:pt x="9313" y="6415"/>
                </a:cubicBezTo>
                <a:cubicBezTo>
                  <a:pt x="9250" y="6447"/>
                  <a:pt x="9187" y="6474"/>
                  <a:pt x="9124" y="6492"/>
                </a:cubicBezTo>
                <a:cubicBezTo>
                  <a:pt x="8976" y="6528"/>
                  <a:pt x="8827" y="6555"/>
                  <a:pt x="8679" y="6568"/>
                </a:cubicBezTo>
                <a:cubicBezTo>
                  <a:pt x="8503" y="6582"/>
                  <a:pt x="8328" y="6591"/>
                  <a:pt x="8152" y="6595"/>
                </a:cubicBezTo>
                <a:lnTo>
                  <a:pt x="8166" y="6595"/>
                </a:lnTo>
                <a:cubicBezTo>
                  <a:pt x="8148" y="6595"/>
                  <a:pt x="8130" y="6595"/>
                  <a:pt x="8112" y="6595"/>
                </a:cubicBezTo>
                <a:cubicBezTo>
                  <a:pt x="7559" y="6595"/>
                  <a:pt x="7006" y="6528"/>
                  <a:pt x="6465" y="6393"/>
                </a:cubicBezTo>
                <a:lnTo>
                  <a:pt x="6474" y="6393"/>
                </a:lnTo>
                <a:cubicBezTo>
                  <a:pt x="6101" y="6298"/>
                  <a:pt x="5732" y="6177"/>
                  <a:pt x="5377" y="6024"/>
                </a:cubicBezTo>
                <a:cubicBezTo>
                  <a:pt x="5075" y="5893"/>
                  <a:pt x="4778" y="5749"/>
                  <a:pt x="4486" y="5587"/>
                </a:cubicBezTo>
                <a:lnTo>
                  <a:pt x="4486" y="5587"/>
                </a:lnTo>
                <a:lnTo>
                  <a:pt x="4504" y="5596"/>
                </a:lnTo>
                <a:cubicBezTo>
                  <a:pt x="3739" y="5169"/>
                  <a:pt x="3033" y="4643"/>
                  <a:pt x="2412" y="4026"/>
                </a:cubicBezTo>
                <a:lnTo>
                  <a:pt x="2412" y="4026"/>
                </a:lnTo>
                <a:cubicBezTo>
                  <a:pt x="2412" y="4031"/>
                  <a:pt x="2417" y="4035"/>
                  <a:pt x="2421" y="4040"/>
                </a:cubicBezTo>
                <a:cubicBezTo>
                  <a:pt x="1863" y="3496"/>
                  <a:pt x="1382" y="2875"/>
                  <a:pt x="982" y="2205"/>
                </a:cubicBezTo>
                <a:lnTo>
                  <a:pt x="982" y="2205"/>
                </a:lnTo>
                <a:cubicBezTo>
                  <a:pt x="986" y="2209"/>
                  <a:pt x="986" y="2214"/>
                  <a:pt x="991" y="2218"/>
                </a:cubicBezTo>
                <a:cubicBezTo>
                  <a:pt x="667" y="1665"/>
                  <a:pt x="415" y="1075"/>
                  <a:pt x="239" y="459"/>
                </a:cubicBezTo>
                <a:cubicBezTo>
                  <a:pt x="203" y="324"/>
                  <a:pt x="167" y="189"/>
                  <a:pt x="140" y="50"/>
                </a:cubicBezTo>
                <a:lnTo>
                  <a:pt x="1"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6" name="Google Shape;2331;p36">
            <a:extLst>
              <a:ext uri="{FF2B5EF4-FFF2-40B4-BE49-F238E27FC236}">
                <a16:creationId xmlns:a16="http://schemas.microsoft.com/office/drawing/2014/main" id="{21E00174-6370-4BA5-9711-D4575B7E1BF4}"/>
              </a:ext>
            </a:extLst>
          </p:cNvPr>
          <p:cNvSpPr/>
          <p:nvPr/>
        </p:nvSpPr>
        <p:spPr>
          <a:xfrm>
            <a:off x="15533896" y="7287059"/>
            <a:ext cx="187" cy="187"/>
          </a:xfrm>
          <a:custGeom>
            <a:avLst/>
            <a:gdLst/>
            <a:ahLst/>
            <a:cxnLst/>
            <a:rect l="l" t="t" r="r" b="b"/>
            <a:pathLst>
              <a:path w="1" h="1" extrusionOk="0">
                <a:moveTo>
                  <a:pt x="0" y="0"/>
                </a:moveTo>
                <a:lnTo>
                  <a:pt x="0"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7" name="Google Shape;2332;p36">
            <a:extLst>
              <a:ext uri="{FF2B5EF4-FFF2-40B4-BE49-F238E27FC236}">
                <a16:creationId xmlns:a16="http://schemas.microsoft.com/office/drawing/2014/main" id="{FA04A8DF-F7BD-43D2-883E-DC94FE4FABE6}"/>
              </a:ext>
            </a:extLst>
          </p:cNvPr>
          <p:cNvSpPr/>
          <p:nvPr/>
        </p:nvSpPr>
        <p:spPr>
          <a:xfrm>
            <a:off x="15533896" y="7287807"/>
            <a:ext cx="187" cy="187"/>
          </a:xfrm>
          <a:custGeom>
            <a:avLst/>
            <a:gdLst/>
            <a:ahLst/>
            <a:cxnLst/>
            <a:rect l="l" t="t" r="r" b="b"/>
            <a:pathLst>
              <a:path w="1" h="1" extrusionOk="0">
                <a:moveTo>
                  <a:pt x="0" y="1"/>
                </a:moveTo>
                <a:lnTo>
                  <a:pt x="0" y="1"/>
                </a:lnTo>
                <a:lnTo>
                  <a:pt x="0" y="1"/>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8" name="Google Shape;2333;p36">
            <a:extLst>
              <a:ext uri="{FF2B5EF4-FFF2-40B4-BE49-F238E27FC236}">
                <a16:creationId xmlns:a16="http://schemas.microsoft.com/office/drawing/2014/main" id="{969BEE09-9BCA-4BE1-B9F0-1F5CDA17BA64}"/>
              </a:ext>
            </a:extLst>
          </p:cNvPr>
          <p:cNvSpPr/>
          <p:nvPr/>
        </p:nvSpPr>
        <p:spPr>
          <a:xfrm>
            <a:off x="14180006" y="6089624"/>
            <a:ext cx="1015184" cy="1089206"/>
          </a:xfrm>
          <a:custGeom>
            <a:avLst/>
            <a:gdLst/>
            <a:ahLst/>
            <a:cxnLst/>
            <a:rect l="l" t="t" r="r" b="b"/>
            <a:pathLst>
              <a:path w="5431" h="5827" extrusionOk="0">
                <a:moveTo>
                  <a:pt x="1" y="0"/>
                </a:moveTo>
                <a:cubicBezTo>
                  <a:pt x="244" y="1134"/>
                  <a:pt x="792" y="2196"/>
                  <a:pt x="1503" y="3104"/>
                </a:cubicBezTo>
                <a:lnTo>
                  <a:pt x="1508" y="3104"/>
                </a:lnTo>
                <a:cubicBezTo>
                  <a:pt x="1913" y="3622"/>
                  <a:pt x="2371" y="4089"/>
                  <a:pt x="2880" y="4503"/>
                </a:cubicBezTo>
                <a:cubicBezTo>
                  <a:pt x="3132" y="4710"/>
                  <a:pt x="3393" y="4895"/>
                  <a:pt x="3663" y="5066"/>
                </a:cubicBezTo>
                <a:cubicBezTo>
                  <a:pt x="3797" y="5151"/>
                  <a:pt x="3932" y="5232"/>
                  <a:pt x="4067" y="5304"/>
                </a:cubicBezTo>
                <a:cubicBezTo>
                  <a:pt x="4216" y="5385"/>
                  <a:pt x="4369" y="5462"/>
                  <a:pt x="4517" y="5533"/>
                </a:cubicBezTo>
                <a:cubicBezTo>
                  <a:pt x="4783" y="5664"/>
                  <a:pt x="5062" y="5785"/>
                  <a:pt x="5358" y="5826"/>
                </a:cubicBezTo>
                <a:cubicBezTo>
                  <a:pt x="5361" y="5826"/>
                  <a:pt x="5364" y="5826"/>
                  <a:pt x="5366" y="5826"/>
                </a:cubicBezTo>
                <a:cubicBezTo>
                  <a:pt x="5398" y="5826"/>
                  <a:pt x="5422" y="5801"/>
                  <a:pt x="5426" y="5772"/>
                </a:cubicBezTo>
                <a:cubicBezTo>
                  <a:pt x="5430" y="5736"/>
                  <a:pt x="5403" y="5704"/>
                  <a:pt x="5372" y="5700"/>
                </a:cubicBezTo>
                <a:cubicBezTo>
                  <a:pt x="5314" y="5695"/>
                  <a:pt x="5260" y="5682"/>
                  <a:pt x="5206" y="5668"/>
                </a:cubicBezTo>
                <a:cubicBezTo>
                  <a:pt x="4990" y="5610"/>
                  <a:pt x="4783" y="5529"/>
                  <a:pt x="4585" y="5430"/>
                </a:cubicBezTo>
                <a:cubicBezTo>
                  <a:pt x="4400" y="5340"/>
                  <a:pt x="4220" y="5250"/>
                  <a:pt x="4045" y="5151"/>
                </a:cubicBezTo>
                <a:cubicBezTo>
                  <a:pt x="3433" y="4800"/>
                  <a:pt x="2866" y="4373"/>
                  <a:pt x="2362" y="3878"/>
                </a:cubicBezTo>
                <a:lnTo>
                  <a:pt x="2367" y="3878"/>
                </a:lnTo>
                <a:cubicBezTo>
                  <a:pt x="1818" y="3343"/>
                  <a:pt x="1346" y="2735"/>
                  <a:pt x="954" y="2074"/>
                </a:cubicBezTo>
                <a:cubicBezTo>
                  <a:pt x="633" y="1520"/>
                  <a:pt x="377" y="930"/>
                  <a:pt x="207" y="318"/>
                </a:cubicBezTo>
                <a:lnTo>
                  <a:pt x="207" y="318"/>
                </a:lnTo>
                <a:cubicBezTo>
                  <a:pt x="207" y="319"/>
                  <a:pt x="207" y="319"/>
                  <a:pt x="208" y="320"/>
                </a:cubicBezTo>
                <a:cubicBezTo>
                  <a:pt x="176" y="216"/>
                  <a:pt x="149" y="108"/>
                  <a:pt x="127" y="0"/>
                </a:cubicBezTo>
                <a:cubicBezTo>
                  <a:pt x="113" y="2"/>
                  <a:pt x="101" y="4"/>
                  <a:pt x="88" y="4"/>
                </a:cubicBezTo>
                <a:cubicBezTo>
                  <a:pt x="76" y="4"/>
                  <a:pt x="64" y="2"/>
                  <a:pt x="50"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9" name="Google Shape;2334;p36">
            <a:extLst>
              <a:ext uri="{FF2B5EF4-FFF2-40B4-BE49-F238E27FC236}">
                <a16:creationId xmlns:a16="http://schemas.microsoft.com/office/drawing/2014/main" id="{1675020B-4463-4B17-A3CF-AF09EFCE5C25}"/>
              </a:ext>
            </a:extLst>
          </p:cNvPr>
          <p:cNvSpPr/>
          <p:nvPr/>
        </p:nvSpPr>
        <p:spPr>
          <a:xfrm>
            <a:off x="15171452" y="7045740"/>
            <a:ext cx="253282" cy="174774"/>
          </a:xfrm>
          <a:custGeom>
            <a:avLst/>
            <a:gdLst/>
            <a:ahLst/>
            <a:cxnLst/>
            <a:rect l="l" t="t" r="r" b="b"/>
            <a:pathLst>
              <a:path w="1355" h="935" extrusionOk="0">
                <a:moveTo>
                  <a:pt x="981" y="0"/>
                </a:moveTo>
                <a:cubicBezTo>
                  <a:pt x="959" y="0"/>
                  <a:pt x="941" y="0"/>
                  <a:pt x="918" y="5"/>
                </a:cubicBezTo>
                <a:lnTo>
                  <a:pt x="918" y="9"/>
                </a:lnTo>
                <a:cubicBezTo>
                  <a:pt x="869" y="14"/>
                  <a:pt x="819" y="27"/>
                  <a:pt x="774" y="45"/>
                </a:cubicBezTo>
                <a:cubicBezTo>
                  <a:pt x="671" y="86"/>
                  <a:pt x="572" y="135"/>
                  <a:pt x="486" y="203"/>
                </a:cubicBezTo>
                <a:cubicBezTo>
                  <a:pt x="320" y="324"/>
                  <a:pt x="162" y="454"/>
                  <a:pt x="14" y="594"/>
                </a:cubicBezTo>
                <a:cubicBezTo>
                  <a:pt x="5" y="607"/>
                  <a:pt x="1" y="621"/>
                  <a:pt x="1" y="639"/>
                </a:cubicBezTo>
                <a:cubicBezTo>
                  <a:pt x="1" y="657"/>
                  <a:pt x="10" y="670"/>
                  <a:pt x="19" y="684"/>
                </a:cubicBezTo>
                <a:cubicBezTo>
                  <a:pt x="32" y="693"/>
                  <a:pt x="50" y="697"/>
                  <a:pt x="68" y="697"/>
                </a:cubicBezTo>
                <a:cubicBezTo>
                  <a:pt x="81" y="697"/>
                  <a:pt x="95" y="688"/>
                  <a:pt x="108" y="679"/>
                </a:cubicBezTo>
                <a:cubicBezTo>
                  <a:pt x="189" y="607"/>
                  <a:pt x="266" y="531"/>
                  <a:pt x="347" y="463"/>
                </a:cubicBezTo>
                <a:cubicBezTo>
                  <a:pt x="466" y="358"/>
                  <a:pt x="598" y="269"/>
                  <a:pt x="735" y="193"/>
                </a:cubicBezTo>
                <a:lnTo>
                  <a:pt x="735" y="193"/>
                </a:lnTo>
                <a:cubicBezTo>
                  <a:pt x="739" y="193"/>
                  <a:pt x="743" y="189"/>
                  <a:pt x="747" y="189"/>
                </a:cubicBezTo>
                <a:cubicBezTo>
                  <a:pt x="797" y="162"/>
                  <a:pt x="851" y="144"/>
                  <a:pt x="905" y="131"/>
                </a:cubicBezTo>
                <a:cubicBezTo>
                  <a:pt x="936" y="126"/>
                  <a:pt x="968" y="126"/>
                  <a:pt x="999" y="126"/>
                </a:cubicBezTo>
                <a:cubicBezTo>
                  <a:pt x="1022" y="126"/>
                  <a:pt x="1044" y="131"/>
                  <a:pt x="1067" y="140"/>
                </a:cubicBezTo>
                <a:cubicBezTo>
                  <a:pt x="1089" y="149"/>
                  <a:pt x="1112" y="158"/>
                  <a:pt x="1130" y="171"/>
                </a:cubicBezTo>
                <a:cubicBezTo>
                  <a:pt x="1148" y="185"/>
                  <a:pt x="1170" y="198"/>
                  <a:pt x="1184" y="216"/>
                </a:cubicBezTo>
                <a:cubicBezTo>
                  <a:pt x="1197" y="230"/>
                  <a:pt x="1206" y="248"/>
                  <a:pt x="1215" y="261"/>
                </a:cubicBezTo>
                <a:cubicBezTo>
                  <a:pt x="1220" y="275"/>
                  <a:pt x="1224" y="293"/>
                  <a:pt x="1229" y="306"/>
                </a:cubicBezTo>
                <a:cubicBezTo>
                  <a:pt x="1229" y="324"/>
                  <a:pt x="1229" y="342"/>
                  <a:pt x="1229" y="356"/>
                </a:cubicBezTo>
                <a:cubicBezTo>
                  <a:pt x="1224" y="382"/>
                  <a:pt x="1220" y="405"/>
                  <a:pt x="1215" y="427"/>
                </a:cubicBezTo>
                <a:cubicBezTo>
                  <a:pt x="1197" y="472"/>
                  <a:pt x="1175" y="513"/>
                  <a:pt x="1152" y="553"/>
                </a:cubicBezTo>
                <a:cubicBezTo>
                  <a:pt x="1112" y="607"/>
                  <a:pt x="1067" y="657"/>
                  <a:pt x="1013" y="702"/>
                </a:cubicBezTo>
                <a:cubicBezTo>
                  <a:pt x="968" y="742"/>
                  <a:pt x="914" y="778"/>
                  <a:pt x="860" y="810"/>
                </a:cubicBezTo>
                <a:lnTo>
                  <a:pt x="846" y="814"/>
                </a:lnTo>
                <a:cubicBezTo>
                  <a:pt x="828" y="819"/>
                  <a:pt x="815" y="828"/>
                  <a:pt x="810" y="846"/>
                </a:cubicBezTo>
                <a:cubicBezTo>
                  <a:pt x="787" y="889"/>
                  <a:pt x="821" y="935"/>
                  <a:pt x="862" y="935"/>
                </a:cubicBezTo>
                <a:cubicBezTo>
                  <a:pt x="869" y="935"/>
                  <a:pt x="876" y="934"/>
                  <a:pt x="882" y="931"/>
                </a:cubicBezTo>
                <a:cubicBezTo>
                  <a:pt x="981" y="891"/>
                  <a:pt x="1067" y="828"/>
                  <a:pt x="1143" y="756"/>
                </a:cubicBezTo>
                <a:cubicBezTo>
                  <a:pt x="1184" y="715"/>
                  <a:pt x="1220" y="670"/>
                  <a:pt x="1251" y="625"/>
                </a:cubicBezTo>
                <a:cubicBezTo>
                  <a:pt x="1283" y="580"/>
                  <a:pt x="1310" y="531"/>
                  <a:pt x="1328" y="481"/>
                </a:cubicBezTo>
                <a:cubicBezTo>
                  <a:pt x="1346" y="432"/>
                  <a:pt x="1355" y="382"/>
                  <a:pt x="1355" y="329"/>
                </a:cubicBezTo>
                <a:cubicBezTo>
                  <a:pt x="1350" y="279"/>
                  <a:pt x="1337" y="230"/>
                  <a:pt x="1314" y="189"/>
                </a:cubicBezTo>
                <a:cubicBezTo>
                  <a:pt x="1301" y="167"/>
                  <a:pt x="1287" y="144"/>
                  <a:pt x="1269" y="126"/>
                </a:cubicBezTo>
                <a:cubicBezTo>
                  <a:pt x="1197" y="45"/>
                  <a:pt x="1089" y="0"/>
                  <a:pt x="981"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0" name="Google Shape;2335;p36">
            <a:extLst>
              <a:ext uri="{FF2B5EF4-FFF2-40B4-BE49-F238E27FC236}">
                <a16:creationId xmlns:a16="http://schemas.microsoft.com/office/drawing/2014/main" id="{96DDCC13-D976-4F53-9243-885BCA60BAA6}"/>
              </a:ext>
            </a:extLst>
          </p:cNvPr>
          <p:cNvSpPr/>
          <p:nvPr/>
        </p:nvSpPr>
        <p:spPr>
          <a:xfrm>
            <a:off x="16006440" y="5161173"/>
            <a:ext cx="1121918" cy="696478"/>
          </a:xfrm>
          <a:custGeom>
            <a:avLst/>
            <a:gdLst/>
            <a:ahLst/>
            <a:cxnLst/>
            <a:rect l="l" t="t" r="r" b="b"/>
            <a:pathLst>
              <a:path w="6002" h="3726" extrusionOk="0">
                <a:moveTo>
                  <a:pt x="5939" y="1"/>
                </a:moveTo>
                <a:cubicBezTo>
                  <a:pt x="5921" y="1"/>
                  <a:pt x="5907" y="10"/>
                  <a:pt x="5894" y="23"/>
                </a:cubicBezTo>
                <a:lnTo>
                  <a:pt x="5894" y="19"/>
                </a:lnTo>
                <a:cubicBezTo>
                  <a:pt x="5691" y="298"/>
                  <a:pt x="5471" y="568"/>
                  <a:pt x="5241" y="828"/>
                </a:cubicBezTo>
                <a:cubicBezTo>
                  <a:pt x="5035" y="1049"/>
                  <a:pt x="4819" y="1256"/>
                  <a:pt x="4594" y="1454"/>
                </a:cubicBezTo>
                <a:lnTo>
                  <a:pt x="4603" y="1445"/>
                </a:lnTo>
                <a:lnTo>
                  <a:pt x="4603" y="1445"/>
                </a:lnTo>
                <a:cubicBezTo>
                  <a:pt x="3991" y="1976"/>
                  <a:pt x="3312" y="2430"/>
                  <a:pt x="2583" y="2799"/>
                </a:cubicBezTo>
                <a:lnTo>
                  <a:pt x="2592" y="2794"/>
                </a:lnTo>
                <a:lnTo>
                  <a:pt x="2592" y="2794"/>
                </a:lnTo>
                <a:cubicBezTo>
                  <a:pt x="1949" y="3118"/>
                  <a:pt x="1269" y="3357"/>
                  <a:pt x="567" y="3505"/>
                </a:cubicBezTo>
                <a:lnTo>
                  <a:pt x="585" y="3505"/>
                </a:lnTo>
                <a:cubicBezTo>
                  <a:pt x="392" y="3546"/>
                  <a:pt x="199" y="3577"/>
                  <a:pt x="1" y="3600"/>
                </a:cubicBezTo>
                <a:lnTo>
                  <a:pt x="1" y="3726"/>
                </a:lnTo>
                <a:lnTo>
                  <a:pt x="127" y="3712"/>
                </a:lnTo>
                <a:cubicBezTo>
                  <a:pt x="783" y="3618"/>
                  <a:pt x="1422" y="3442"/>
                  <a:pt x="2029" y="3186"/>
                </a:cubicBezTo>
                <a:cubicBezTo>
                  <a:pt x="2646" y="2934"/>
                  <a:pt x="3231" y="2614"/>
                  <a:pt x="3779" y="2241"/>
                </a:cubicBezTo>
                <a:cubicBezTo>
                  <a:pt x="4045" y="2057"/>
                  <a:pt x="4306" y="1859"/>
                  <a:pt x="4553" y="1647"/>
                </a:cubicBezTo>
                <a:cubicBezTo>
                  <a:pt x="4801" y="1445"/>
                  <a:pt x="5030" y="1224"/>
                  <a:pt x="5250" y="995"/>
                </a:cubicBezTo>
                <a:cubicBezTo>
                  <a:pt x="5516" y="716"/>
                  <a:pt x="5763" y="415"/>
                  <a:pt x="5988" y="104"/>
                </a:cubicBezTo>
                <a:cubicBezTo>
                  <a:pt x="5997" y="91"/>
                  <a:pt x="6002" y="73"/>
                  <a:pt x="6002" y="59"/>
                </a:cubicBezTo>
                <a:cubicBezTo>
                  <a:pt x="6002" y="23"/>
                  <a:pt x="5970" y="1"/>
                  <a:pt x="5939"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1" name="Google Shape;2336;p36">
            <a:extLst>
              <a:ext uri="{FF2B5EF4-FFF2-40B4-BE49-F238E27FC236}">
                <a16:creationId xmlns:a16="http://schemas.microsoft.com/office/drawing/2014/main" id="{A2758D3C-1FF7-444F-9FEB-D533B0C0E33E}"/>
              </a:ext>
            </a:extLst>
          </p:cNvPr>
          <p:cNvSpPr/>
          <p:nvPr/>
        </p:nvSpPr>
        <p:spPr>
          <a:xfrm>
            <a:off x="16488330" y="5684186"/>
            <a:ext cx="935" cy="187"/>
          </a:xfrm>
          <a:custGeom>
            <a:avLst/>
            <a:gdLst/>
            <a:ahLst/>
            <a:cxnLst/>
            <a:rect l="l" t="t" r="r" b="b"/>
            <a:pathLst>
              <a:path w="5" h="1" extrusionOk="0">
                <a:moveTo>
                  <a:pt x="0" y="1"/>
                </a:moveTo>
                <a:lnTo>
                  <a:pt x="5" y="1"/>
                </a:lnTo>
                <a:lnTo>
                  <a:pt x="0" y="1"/>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2" name="Google Shape;2337;p36">
            <a:extLst>
              <a:ext uri="{FF2B5EF4-FFF2-40B4-BE49-F238E27FC236}">
                <a16:creationId xmlns:a16="http://schemas.microsoft.com/office/drawing/2014/main" id="{DCDE60AC-2023-4312-9057-32B22B02607C}"/>
              </a:ext>
            </a:extLst>
          </p:cNvPr>
          <p:cNvSpPr/>
          <p:nvPr/>
        </p:nvSpPr>
        <p:spPr>
          <a:xfrm>
            <a:off x="15911483" y="5008082"/>
            <a:ext cx="1090701" cy="497217"/>
          </a:xfrm>
          <a:custGeom>
            <a:avLst/>
            <a:gdLst/>
            <a:ahLst/>
            <a:cxnLst/>
            <a:rect l="l" t="t" r="r" b="b"/>
            <a:pathLst>
              <a:path w="5835" h="2660" extrusionOk="0">
                <a:moveTo>
                  <a:pt x="5767" y="1"/>
                </a:moveTo>
                <a:lnTo>
                  <a:pt x="5763" y="5"/>
                </a:lnTo>
                <a:cubicBezTo>
                  <a:pt x="5745" y="5"/>
                  <a:pt x="5731" y="14"/>
                  <a:pt x="5718" y="23"/>
                </a:cubicBezTo>
                <a:cubicBezTo>
                  <a:pt x="5673" y="68"/>
                  <a:pt x="5624" y="113"/>
                  <a:pt x="5579" y="154"/>
                </a:cubicBezTo>
                <a:cubicBezTo>
                  <a:pt x="4998" y="653"/>
                  <a:pt x="4355" y="1072"/>
                  <a:pt x="3667" y="1405"/>
                </a:cubicBezTo>
                <a:lnTo>
                  <a:pt x="3662" y="1405"/>
                </a:lnTo>
                <a:lnTo>
                  <a:pt x="3653" y="1409"/>
                </a:lnTo>
                <a:cubicBezTo>
                  <a:pt x="2551" y="1944"/>
                  <a:pt x="1359" y="2286"/>
                  <a:pt x="158" y="2511"/>
                </a:cubicBezTo>
                <a:lnTo>
                  <a:pt x="171" y="2511"/>
                </a:lnTo>
                <a:lnTo>
                  <a:pt x="0" y="2543"/>
                </a:lnTo>
                <a:cubicBezTo>
                  <a:pt x="18" y="2579"/>
                  <a:pt x="32" y="2619"/>
                  <a:pt x="45" y="2660"/>
                </a:cubicBezTo>
                <a:cubicBezTo>
                  <a:pt x="1179" y="2453"/>
                  <a:pt x="2295" y="2151"/>
                  <a:pt x="3347" y="1688"/>
                </a:cubicBezTo>
                <a:cubicBezTo>
                  <a:pt x="3788" y="1495"/>
                  <a:pt x="4215" y="1270"/>
                  <a:pt x="4625" y="1013"/>
                </a:cubicBezTo>
                <a:cubicBezTo>
                  <a:pt x="4827" y="883"/>
                  <a:pt x="5025" y="748"/>
                  <a:pt x="5219" y="604"/>
                </a:cubicBezTo>
                <a:cubicBezTo>
                  <a:pt x="5426" y="446"/>
                  <a:pt x="5624" y="284"/>
                  <a:pt x="5812" y="109"/>
                </a:cubicBezTo>
                <a:cubicBezTo>
                  <a:pt x="5835" y="82"/>
                  <a:pt x="5835" y="41"/>
                  <a:pt x="5808" y="19"/>
                </a:cubicBezTo>
                <a:cubicBezTo>
                  <a:pt x="5794" y="10"/>
                  <a:pt x="5781" y="1"/>
                  <a:pt x="5767"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3" name="Google Shape;2338;p36">
            <a:extLst>
              <a:ext uri="{FF2B5EF4-FFF2-40B4-BE49-F238E27FC236}">
                <a16:creationId xmlns:a16="http://schemas.microsoft.com/office/drawing/2014/main" id="{EE6EC58C-E687-444D-BC5D-34478FC091FA}"/>
              </a:ext>
            </a:extLst>
          </p:cNvPr>
          <p:cNvSpPr/>
          <p:nvPr/>
        </p:nvSpPr>
        <p:spPr>
          <a:xfrm>
            <a:off x="16596746" y="5270523"/>
            <a:ext cx="187" cy="187"/>
          </a:xfrm>
          <a:custGeom>
            <a:avLst/>
            <a:gdLst/>
            <a:ahLst/>
            <a:cxnLst/>
            <a:rect l="l" t="t" r="r" b="b"/>
            <a:pathLst>
              <a:path w="1" h="1" extrusionOk="0">
                <a:moveTo>
                  <a:pt x="1" y="1"/>
                </a:moveTo>
                <a:lnTo>
                  <a:pt x="1" y="1"/>
                </a:lnTo>
                <a:lnTo>
                  <a:pt x="1" y="1"/>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4" name="Google Shape;2339;p36">
            <a:extLst>
              <a:ext uri="{FF2B5EF4-FFF2-40B4-BE49-F238E27FC236}">
                <a16:creationId xmlns:a16="http://schemas.microsoft.com/office/drawing/2014/main" id="{4D15D9E1-687C-4EAD-90AB-384C00E6598A}"/>
              </a:ext>
            </a:extLst>
          </p:cNvPr>
          <p:cNvSpPr/>
          <p:nvPr/>
        </p:nvSpPr>
        <p:spPr>
          <a:xfrm>
            <a:off x="16976015" y="4748258"/>
            <a:ext cx="265992" cy="280385"/>
          </a:xfrm>
          <a:custGeom>
            <a:avLst/>
            <a:gdLst/>
            <a:ahLst/>
            <a:cxnLst/>
            <a:rect l="l" t="t" r="r" b="b"/>
            <a:pathLst>
              <a:path w="1423" h="1500" extrusionOk="0">
                <a:moveTo>
                  <a:pt x="180" y="1113"/>
                </a:moveTo>
                <a:cubicBezTo>
                  <a:pt x="178" y="1116"/>
                  <a:pt x="176" y="1118"/>
                  <a:pt x="176" y="1121"/>
                </a:cubicBezTo>
                <a:cubicBezTo>
                  <a:pt x="177" y="1118"/>
                  <a:pt x="179" y="1116"/>
                  <a:pt x="180" y="1113"/>
                </a:cubicBezTo>
                <a:close/>
                <a:moveTo>
                  <a:pt x="1139" y="1"/>
                </a:moveTo>
                <a:cubicBezTo>
                  <a:pt x="1125" y="1"/>
                  <a:pt x="1107" y="1"/>
                  <a:pt x="1094" y="5"/>
                </a:cubicBezTo>
                <a:cubicBezTo>
                  <a:pt x="1049" y="10"/>
                  <a:pt x="1004" y="23"/>
                  <a:pt x="968" y="41"/>
                </a:cubicBezTo>
                <a:cubicBezTo>
                  <a:pt x="918" y="59"/>
                  <a:pt x="873" y="86"/>
                  <a:pt x="828" y="113"/>
                </a:cubicBezTo>
                <a:cubicBezTo>
                  <a:pt x="747" y="172"/>
                  <a:pt x="671" y="235"/>
                  <a:pt x="603" y="311"/>
                </a:cubicBezTo>
                <a:cubicBezTo>
                  <a:pt x="567" y="352"/>
                  <a:pt x="536" y="397"/>
                  <a:pt x="504" y="446"/>
                </a:cubicBezTo>
                <a:cubicBezTo>
                  <a:pt x="459" y="518"/>
                  <a:pt x="419" y="590"/>
                  <a:pt x="383" y="667"/>
                </a:cubicBezTo>
                <a:cubicBezTo>
                  <a:pt x="312" y="812"/>
                  <a:pt x="250" y="967"/>
                  <a:pt x="180" y="1113"/>
                </a:cubicBezTo>
                <a:lnTo>
                  <a:pt x="180" y="1113"/>
                </a:lnTo>
                <a:cubicBezTo>
                  <a:pt x="181" y="1111"/>
                  <a:pt x="183" y="1109"/>
                  <a:pt x="185" y="1108"/>
                </a:cubicBezTo>
                <a:lnTo>
                  <a:pt x="185" y="1108"/>
                </a:lnTo>
                <a:cubicBezTo>
                  <a:pt x="135" y="1211"/>
                  <a:pt x="81" y="1305"/>
                  <a:pt x="18" y="1400"/>
                </a:cubicBezTo>
                <a:cubicBezTo>
                  <a:pt x="1" y="1431"/>
                  <a:pt x="10" y="1467"/>
                  <a:pt x="41" y="1490"/>
                </a:cubicBezTo>
                <a:cubicBezTo>
                  <a:pt x="50" y="1496"/>
                  <a:pt x="61" y="1499"/>
                  <a:pt x="72" y="1499"/>
                </a:cubicBezTo>
                <a:cubicBezTo>
                  <a:pt x="93" y="1499"/>
                  <a:pt x="115" y="1488"/>
                  <a:pt x="126" y="1467"/>
                </a:cubicBezTo>
                <a:cubicBezTo>
                  <a:pt x="269" y="1249"/>
                  <a:pt x="363" y="1004"/>
                  <a:pt x="470" y="768"/>
                </a:cubicBezTo>
                <a:lnTo>
                  <a:pt x="470" y="768"/>
                </a:lnTo>
                <a:lnTo>
                  <a:pt x="477" y="757"/>
                </a:lnTo>
                <a:cubicBezTo>
                  <a:pt x="509" y="685"/>
                  <a:pt x="549" y="617"/>
                  <a:pt x="590" y="550"/>
                </a:cubicBezTo>
                <a:cubicBezTo>
                  <a:pt x="617" y="500"/>
                  <a:pt x="648" y="451"/>
                  <a:pt x="684" y="406"/>
                </a:cubicBezTo>
                <a:cubicBezTo>
                  <a:pt x="743" y="338"/>
                  <a:pt x="815" y="280"/>
                  <a:pt x="887" y="226"/>
                </a:cubicBezTo>
                <a:cubicBezTo>
                  <a:pt x="936" y="194"/>
                  <a:pt x="990" y="163"/>
                  <a:pt x="1044" y="140"/>
                </a:cubicBezTo>
                <a:cubicBezTo>
                  <a:pt x="1071" y="136"/>
                  <a:pt x="1094" y="127"/>
                  <a:pt x="1121" y="127"/>
                </a:cubicBezTo>
                <a:cubicBezTo>
                  <a:pt x="1127" y="125"/>
                  <a:pt x="1134" y="123"/>
                  <a:pt x="1141" y="123"/>
                </a:cubicBezTo>
                <a:cubicBezTo>
                  <a:pt x="1148" y="123"/>
                  <a:pt x="1154" y="125"/>
                  <a:pt x="1161" y="127"/>
                </a:cubicBezTo>
                <a:lnTo>
                  <a:pt x="1193" y="136"/>
                </a:lnTo>
                <a:cubicBezTo>
                  <a:pt x="1202" y="140"/>
                  <a:pt x="1211" y="145"/>
                  <a:pt x="1220" y="154"/>
                </a:cubicBezTo>
                <a:cubicBezTo>
                  <a:pt x="1229" y="163"/>
                  <a:pt x="1238" y="172"/>
                  <a:pt x="1247" y="181"/>
                </a:cubicBezTo>
                <a:cubicBezTo>
                  <a:pt x="1256" y="203"/>
                  <a:pt x="1269" y="221"/>
                  <a:pt x="1274" y="244"/>
                </a:cubicBezTo>
                <a:cubicBezTo>
                  <a:pt x="1296" y="289"/>
                  <a:pt x="1301" y="338"/>
                  <a:pt x="1287" y="388"/>
                </a:cubicBezTo>
                <a:cubicBezTo>
                  <a:pt x="1283" y="419"/>
                  <a:pt x="1274" y="451"/>
                  <a:pt x="1260" y="478"/>
                </a:cubicBezTo>
                <a:cubicBezTo>
                  <a:pt x="1260" y="478"/>
                  <a:pt x="1260" y="478"/>
                  <a:pt x="1260" y="478"/>
                </a:cubicBezTo>
                <a:lnTo>
                  <a:pt x="1260" y="478"/>
                </a:lnTo>
                <a:cubicBezTo>
                  <a:pt x="1256" y="482"/>
                  <a:pt x="1251" y="487"/>
                  <a:pt x="1251" y="491"/>
                </a:cubicBezTo>
                <a:lnTo>
                  <a:pt x="1260" y="478"/>
                </a:lnTo>
                <a:lnTo>
                  <a:pt x="1260" y="478"/>
                </a:lnTo>
                <a:cubicBezTo>
                  <a:pt x="1233" y="532"/>
                  <a:pt x="1197" y="581"/>
                  <a:pt x="1157" y="631"/>
                </a:cubicBezTo>
                <a:cubicBezTo>
                  <a:pt x="1094" y="703"/>
                  <a:pt x="1022" y="766"/>
                  <a:pt x="941" y="820"/>
                </a:cubicBezTo>
                <a:cubicBezTo>
                  <a:pt x="914" y="838"/>
                  <a:pt x="887" y="856"/>
                  <a:pt x="855" y="874"/>
                </a:cubicBezTo>
                <a:cubicBezTo>
                  <a:pt x="824" y="887"/>
                  <a:pt x="810" y="928"/>
                  <a:pt x="828" y="955"/>
                </a:cubicBezTo>
                <a:cubicBezTo>
                  <a:pt x="838" y="976"/>
                  <a:pt x="858" y="990"/>
                  <a:pt x="880" y="990"/>
                </a:cubicBezTo>
                <a:cubicBezTo>
                  <a:pt x="890" y="990"/>
                  <a:pt x="900" y="987"/>
                  <a:pt x="909" y="982"/>
                </a:cubicBezTo>
                <a:cubicBezTo>
                  <a:pt x="1017" y="923"/>
                  <a:pt x="1116" y="851"/>
                  <a:pt x="1202" y="761"/>
                </a:cubicBezTo>
                <a:cubicBezTo>
                  <a:pt x="1301" y="671"/>
                  <a:pt x="1373" y="554"/>
                  <a:pt x="1409" y="424"/>
                </a:cubicBezTo>
                <a:cubicBezTo>
                  <a:pt x="1422" y="370"/>
                  <a:pt x="1422" y="311"/>
                  <a:pt x="1409" y="257"/>
                </a:cubicBezTo>
                <a:cubicBezTo>
                  <a:pt x="1400" y="226"/>
                  <a:pt x="1391" y="194"/>
                  <a:pt x="1377" y="167"/>
                </a:cubicBezTo>
                <a:cubicBezTo>
                  <a:pt x="1368" y="140"/>
                  <a:pt x="1355" y="118"/>
                  <a:pt x="1337" y="95"/>
                </a:cubicBezTo>
                <a:cubicBezTo>
                  <a:pt x="1310" y="59"/>
                  <a:pt x="1269" y="32"/>
                  <a:pt x="1224" y="14"/>
                </a:cubicBezTo>
                <a:cubicBezTo>
                  <a:pt x="1197" y="5"/>
                  <a:pt x="1170" y="1"/>
                  <a:pt x="1139"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5" name="Google Shape;2340;p36">
            <a:extLst>
              <a:ext uri="{FF2B5EF4-FFF2-40B4-BE49-F238E27FC236}">
                <a16:creationId xmlns:a16="http://schemas.microsoft.com/office/drawing/2014/main" id="{D080920D-111E-47A6-9285-3D03AAC5D2B0}"/>
              </a:ext>
            </a:extLst>
          </p:cNvPr>
          <p:cNvSpPr/>
          <p:nvPr/>
        </p:nvSpPr>
        <p:spPr>
          <a:xfrm>
            <a:off x="17134900" y="4828261"/>
            <a:ext cx="333286" cy="170849"/>
          </a:xfrm>
          <a:custGeom>
            <a:avLst/>
            <a:gdLst/>
            <a:ahLst/>
            <a:cxnLst/>
            <a:rect l="l" t="t" r="r" b="b"/>
            <a:pathLst>
              <a:path w="1783" h="914" extrusionOk="0">
                <a:moveTo>
                  <a:pt x="1179" y="0"/>
                </a:moveTo>
                <a:cubicBezTo>
                  <a:pt x="1107" y="9"/>
                  <a:pt x="1040" y="23"/>
                  <a:pt x="972" y="45"/>
                </a:cubicBezTo>
                <a:cubicBezTo>
                  <a:pt x="900" y="68"/>
                  <a:pt x="824" y="95"/>
                  <a:pt x="757" y="126"/>
                </a:cubicBezTo>
                <a:cubicBezTo>
                  <a:pt x="554" y="216"/>
                  <a:pt x="370" y="329"/>
                  <a:pt x="163" y="405"/>
                </a:cubicBezTo>
                <a:lnTo>
                  <a:pt x="163" y="405"/>
                </a:lnTo>
                <a:cubicBezTo>
                  <a:pt x="127" y="417"/>
                  <a:pt x="91" y="429"/>
                  <a:pt x="55" y="437"/>
                </a:cubicBezTo>
                <a:cubicBezTo>
                  <a:pt x="19" y="441"/>
                  <a:pt x="1" y="477"/>
                  <a:pt x="5" y="509"/>
                </a:cubicBezTo>
                <a:cubicBezTo>
                  <a:pt x="13" y="541"/>
                  <a:pt x="40" y="559"/>
                  <a:pt x="71" y="559"/>
                </a:cubicBezTo>
                <a:cubicBezTo>
                  <a:pt x="74" y="559"/>
                  <a:pt x="78" y="559"/>
                  <a:pt x="82" y="558"/>
                </a:cubicBezTo>
                <a:cubicBezTo>
                  <a:pt x="230" y="518"/>
                  <a:pt x="374" y="464"/>
                  <a:pt x="509" y="387"/>
                </a:cubicBezTo>
                <a:cubicBezTo>
                  <a:pt x="653" y="311"/>
                  <a:pt x="801" y="243"/>
                  <a:pt x="950" y="185"/>
                </a:cubicBezTo>
                <a:lnTo>
                  <a:pt x="959" y="185"/>
                </a:lnTo>
                <a:cubicBezTo>
                  <a:pt x="1040" y="158"/>
                  <a:pt x="1121" y="135"/>
                  <a:pt x="1206" y="126"/>
                </a:cubicBezTo>
                <a:cubicBezTo>
                  <a:pt x="1260" y="126"/>
                  <a:pt x="1314" y="126"/>
                  <a:pt x="1368" y="135"/>
                </a:cubicBezTo>
                <a:cubicBezTo>
                  <a:pt x="1418" y="144"/>
                  <a:pt x="1463" y="162"/>
                  <a:pt x="1508" y="180"/>
                </a:cubicBezTo>
                <a:cubicBezTo>
                  <a:pt x="1539" y="194"/>
                  <a:pt x="1571" y="216"/>
                  <a:pt x="1602" y="239"/>
                </a:cubicBezTo>
                <a:cubicBezTo>
                  <a:pt x="1611" y="248"/>
                  <a:pt x="1620" y="257"/>
                  <a:pt x="1629" y="270"/>
                </a:cubicBezTo>
                <a:lnTo>
                  <a:pt x="1643" y="293"/>
                </a:lnTo>
                <a:cubicBezTo>
                  <a:pt x="1643" y="297"/>
                  <a:pt x="1643" y="302"/>
                  <a:pt x="1647" y="306"/>
                </a:cubicBezTo>
                <a:cubicBezTo>
                  <a:pt x="1647" y="315"/>
                  <a:pt x="1647" y="324"/>
                  <a:pt x="1647" y="329"/>
                </a:cubicBezTo>
                <a:cubicBezTo>
                  <a:pt x="1643" y="338"/>
                  <a:pt x="1638" y="347"/>
                  <a:pt x="1634" y="356"/>
                </a:cubicBezTo>
                <a:cubicBezTo>
                  <a:pt x="1625" y="374"/>
                  <a:pt x="1616" y="392"/>
                  <a:pt x="1602" y="405"/>
                </a:cubicBezTo>
                <a:cubicBezTo>
                  <a:pt x="1566" y="450"/>
                  <a:pt x="1521" y="486"/>
                  <a:pt x="1476" y="518"/>
                </a:cubicBezTo>
                <a:lnTo>
                  <a:pt x="1481" y="513"/>
                </a:lnTo>
                <a:lnTo>
                  <a:pt x="1472" y="518"/>
                </a:lnTo>
                <a:cubicBezTo>
                  <a:pt x="1337" y="603"/>
                  <a:pt x="1193" y="675"/>
                  <a:pt x="1040" y="729"/>
                </a:cubicBezTo>
                <a:cubicBezTo>
                  <a:pt x="995" y="743"/>
                  <a:pt x="950" y="756"/>
                  <a:pt x="900" y="770"/>
                </a:cubicBezTo>
                <a:cubicBezTo>
                  <a:pt x="873" y="779"/>
                  <a:pt x="842" y="783"/>
                  <a:pt x="815" y="788"/>
                </a:cubicBezTo>
                <a:lnTo>
                  <a:pt x="801" y="788"/>
                </a:lnTo>
                <a:cubicBezTo>
                  <a:pt x="800" y="787"/>
                  <a:pt x="799" y="787"/>
                  <a:pt x="797" y="787"/>
                </a:cubicBezTo>
                <a:cubicBezTo>
                  <a:pt x="720" y="787"/>
                  <a:pt x="717" y="909"/>
                  <a:pt x="797" y="913"/>
                </a:cubicBezTo>
                <a:cubicBezTo>
                  <a:pt x="828" y="913"/>
                  <a:pt x="860" y="909"/>
                  <a:pt x="887" y="900"/>
                </a:cubicBezTo>
                <a:cubicBezTo>
                  <a:pt x="927" y="895"/>
                  <a:pt x="963" y="882"/>
                  <a:pt x="999" y="873"/>
                </a:cubicBezTo>
                <a:cubicBezTo>
                  <a:pt x="1089" y="846"/>
                  <a:pt x="1179" y="810"/>
                  <a:pt x="1269" y="770"/>
                </a:cubicBezTo>
                <a:cubicBezTo>
                  <a:pt x="1359" y="734"/>
                  <a:pt x="1445" y="684"/>
                  <a:pt x="1530" y="630"/>
                </a:cubicBezTo>
                <a:cubicBezTo>
                  <a:pt x="1602" y="585"/>
                  <a:pt x="1670" y="527"/>
                  <a:pt x="1724" y="459"/>
                </a:cubicBezTo>
                <a:cubicBezTo>
                  <a:pt x="1769" y="401"/>
                  <a:pt x="1782" y="329"/>
                  <a:pt x="1769" y="261"/>
                </a:cubicBezTo>
                <a:cubicBezTo>
                  <a:pt x="1733" y="180"/>
                  <a:pt x="1670" y="113"/>
                  <a:pt x="1593" y="81"/>
                </a:cubicBezTo>
                <a:cubicBezTo>
                  <a:pt x="1530" y="50"/>
                  <a:pt x="1467" y="27"/>
                  <a:pt x="1400" y="14"/>
                </a:cubicBezTo>
                <a:cubicBezTo>
                  <a:pt x="1368" y="9"/>
                  <a:pt x="1332" y="5"/>
                  <a:pt x="1301" y="0"/>
                </a:cubicBezTo>
                <a:lnTo>
                  <a:pt x="1269" y="0"/>
                </a:lnTo>
                <a:cubicBezTo>
                  <a:pt x="1238" y="0"/>
                  <a:pt x="1211" y="0"/>
                  <a:pt x="1179" y="5"/>
                </a:cubicBezTo>
                <a:lnTo>
                  <a:pt x="1179" y="0"/>
                </a:ln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6" name="Google Shape;2341;p36">
            <a:extLst>
              <a:ext uri="{FF2B5EF4-FFF2-40B4-BE49-F238E27FC236}">
                <a16:creationId xmlns:a16="http://schemas.microsoft.com/office/drawing/2014/main" id="{A2699825-6903-400A-9719-9BAA2F0DC9AC}"/>
              </a:ext>
            </a:extLst>
          </p:cNvPr>
          <p:cNvSpPr/>
          <p:nvPr/>
        </p:nvSpPr>
        <p:spPr>
          <a:xfrm>
            <a:off x="17273224" y="4961725"/>
            <a:ext cx="268984" cy="156830"/>
          </a:xfrm>
          <a:custGeom>
            <a:avLst/>
            <a:gdLst/>
            <a:ahLst/>
            <a:cxnLst/>
            <a:rect l="l" t="t" r="r" b="b"/>
            <a:pathLst>
              <a:path w="1439" h="839" extrusionOk="0">
                <a:moveTo>
                  <a:pt x="860" y="1"/>
                </a:moveTo>
                <a:cubicBezTo>
                  <a:pt x="849" y="1"/>
                  <a:pt x="837" y="1"/>
                  <a:pt x="826" y="2"/>
                </a:cubicBezTo>
                <a:lnTo>
                  <a:pt x="795" y="2"/>
                </a:lnTo>
                <a:cubicBezTo>
                  <a:pt x="709" y="2"/>
                  <a:pt x="624" y="6"/>
                  <a:pt x="538" y="15"/>
                </a:cubicBezTo>
                <a:lnTo>
                  <a:pt x="543" y="11"/>
                </a:lnTo>
                <a:lnTo>
                  <a:pt x="543" y="11"/>
                </a:lnTo>
                <a:cubicBezTo>
                  <a:pt x="390" y="29"/>
                  <a:pt x="237" y="56"/>
                  <a:pt x="84" y="83"/>
                </a:cubicBezTo>
                <a:cubicBezTo>
                  <a:pt x="1" y="87"/>
                  <a:pt x="14" y="206"/>
                  <a:pt x="84" y="206"/>
                </a:cubicBezTo>
                <a:cubicBezTo>
                  <a:pt x="90" y="206"/>
                  <a:pt x="96" y="206"/>
                  <a:pt x="102" y="204"/>
                </a:cubicBezTo>
                <a:cubicBezTo>
                  <a:pt x="201" y="190"/>
                  <a:pt x="300" y="172"/>
                  <a:pt x="399" y="154"/>
                </a:cubicBezTo>
                <a:cubicBezTo>
                  <a:pt x="529" y="137"/>
                  <a:pt x="660" y="123"/>
                  <a:pt x="790" y="119"/>
                </a:cubicBezTo>
                <a:cubicBezTo>
                  <a:pt x="885" y="119"/>
                  <a:pt x="979" y="128"/>
                  <a:pt x="1069" y="150"/>
                </a:cubicBezTo>
                <a:cubicBezTo>
                  <a:pt x="1110" y="163"/>
                  <a:pt x="1146" y="177"/>
                  <a:pt x="1182" y="195"/>
                </a:cubicBezTo>
                <a:cubicBezTo>
                  <a:pt x="1200" y="208"/>
                  <a:pt x="1222" y="226"/>
                  <a:pt x="1236" y="240"/>
                </a:cubicBezTo>
                <a:cubicBezTo>
                  <a:pt x="1249" y="253"/>
                  <a:pt x="1263" y="271"/>
                  <a:pt x="1276" y="289"/>
                </a:cubicBezTo>
                <a:cubicBezTo>
                  <a:pt x="1285" y="307"/>
                  <a:pt x="1294" y="330"/>
                  <a:pt x="1303" y="352"/>
                </a:cubicBezTo>
                <a:cubicBezTo>
                  <a:pt x="1308" y="379"/>
                  <a:pt x="1312" y="411"/>
                  <a:pt x="1312" y="442"/>
                </a:cubicBezTo>
                <a:cubicBezTo>
                  <a:pt x="1312" y="460"/>
                  <a:pt x="1308" y="483"/>
                  <a:pt x="1303" y="501"/>
                </a:cubicBezTo>
                <a:cubicBezTo>
                  <a:pt x="1299" y="523"/>
                  <a:pt x="1294" y="541"/>
                  <a:pt x="1285" y="559"/>
                </a:cubicBezTo>
                <a:cubicBezTo>
                  <a:pt x="1276" y="573"/>
                  <a:pt x="1263" y="586"/>
                  <a:pt x="1254" y="600"/>
                </a:cubicBezTo>
                <a:cubicBezTo>
                  <a:pt x="1236" y="613"/>
                  <a:pt x="1222" y="627"/>
                  <a:pt x="1204" y="636"/>
                </a:cubicBezTo>
                <a:cubicBezTo>
                  <a:pt x="1168" y="654"/>
                  <a:pt x="1137" y="667"/>
                  <a:pt x="1096" y="681"/>
                </a:cubicBezTo>
                <a:cubicBezTo>
                  <a:pt x="1014" y="700"/>
                  <a:pt x="925" y="713"/>
                  <a:pt x="838" y="713"/>
                </a:cubicBezTo>
                <a:cubicBezTo>
                  <a:pt x="825" y="713"/>
                  <a:pt x="812" y="713"/>
                  <a:pt x="799" y="712"/>
                </a:cubicBezTo>
                <a:cubicBezTo>
                  <a:pt x="664" y="712"/>
                  <a:pt x="529" y="703"/>
                  <a:pt x="394" y="685"/>
                </a:cubicBezTo>
                <a:cubicBezTo>
                  <a:pt x="295" y="672"/>
                  <a:pt x="196" y="654"/>
                  <a:pt x="93" y="640"/>
                </a:cubicBezTo>
                <a:cubicBezTo>
                  <a:pt x="89" y="640"/>
                  <a:pt x="85" y="639"/>
                  <a:pt x="81" y="639"/>
                </a:cubicBezTo>
                <a:cubicBezTo>
                  <a:pt x="11" y="639"/>
                  <a:pt x="3" y="753"/>
                  <a:pt x="79" y="762"/>
                </a:cubicBezTo>
                <a:cubicBezTo>
                  <a:pt x="147" y="771"/>
                  <a:pt x="214" y="784"/>
                  <a:pt x="282" y="793"/>
                </a:cubicBezTo>
                <a:cubicBezTo>
                  <a:pt x="376" y="807"/>
                  <a:pt x="475" y="820"/>
                  <a:pt x="570" y="829"/>
                </a:cubicBezTo>
                <a:cubicBezTo>
                  <a:pt x="673" y="838"/>
                  <a:pt x="781" y="838"/>
                  <a:pt x="885" y="838"/>
                </a:cubicBezTo>
                <a:cubicBezTo>
                  <a:pt x="984" y="834"/>
                  <a:pt x="1078" y="816"/>
                  <a:pt x="1168" y="789"/>
                </a:cubicBezTo>
                <a:cubicBezTo>
                  <a:pt x="1245" y="762"/>
                  <a:pt x="1317" y="717"/>
                  <a:pt x="1371" y="649"/>
                </a:cubicBezTo>
                <a:cubicBezTo>
                  <a:pt x="1393" y="622"/>
                  <a:pt x="1411" y="586"/>
                  <a:pt x="1420" y="546"/>
                </a:cubicBezTo>
                <a:cubicBezTo>
                  <a:pt x="1434" y="501"/>
                  <a:pt x="1438" y="451"/>
                  <a:pt x="1434" y="402"/>
                </a:cubicBezTo>
                <a:cubicBezTo>
                  <a:pt x="1425" y="307"/>
                  <a:pt x="1389" y="217"/>
                  <a:pt x="1321" y="150"/>
                </a:cubicBezTo>
                <a:cubicBezTo>
                  <a:pt x="1290" y="123"/>
                  <a:pt x="1254" y="96"/>
                  <a:pt x="1218" y="78"/>
                </a:cubicBezTo>
                <a:cubicBezTo>
                  <a:pt x="1173" y="56"/>
                  <a:pt x="1128" y="38"/>
                  <a:pt x="1078" y="29"/>
                </a:cubicBezTo>
                <a:cubicBezTo>
                  <a:pt x="1008" y="13"/>
                  <a:pt x="934" y="1"/>
                  <a:pt x="860"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7" name="Google Shape;2342;p36">
            <a:extLst>
              <a:ext uri="{FF2B5EF4-FFF2-40B4-BE49-F238E27FC236}">
                <a16:creationId xmlns:a16="http://schemas.microsoft.com/office/drawing/2014/main" id="{485AC160-BD64-4486-863B-9FAB145BC460}"/>
              </a:ext>
            </a:extLst>
          </p:cNvPr>
          <p:cNvSpPr/>
          <p:nvPr/>
        </p:nvSpPr>
        <p:spPr>
          <a:xfrm>
            <a:off x="17115648" y="5086403"/>
            <a:ext cx="349921" cy="164120"/>
          </a:xfrm>
          <a:custGeom>
            <a:avLst/>
            <a:gdLst/>
            <a:ahLst/>
            <a:cxnLst/>
            <a:rect l="l" t="t" r="r" b="b"/>
            <a:pathLst>
              <a:path w="1872" h="878" extrusionOk="0">
                <a:moveTo>
                  <a:pt x="999" y="0"/>
                </a:moveTo>
                <a:cubicBezTo>
                  <a:pt x="967" y="0"/>
                  <a:pt x="940" y="23"/>
                  <a:pt x="936" y="54"/>
                </a:cubicBezTo>
                <a:lnTo>
                  <a:pt x="940" y="50"/>
                </a:lnTo>
                <a:lnTo>
                  <a:pt x="940" y="50"/>
                </a:lnTo>
                <a:cubicBezTo>
                  <a:pt x="936" y="86"/>
                  <a:pt x="963" y="117"/>
                  <a:pt x="994" y="122"/>
                </a:cubicBezTo>
                <a:cubicBezTo>
                  <a:pt x="1017" y="126"/>
                  <a:pt x="1039" y="131"/>
                  <a:pt x="1057" y="135"/>
                </a:cubicBezTo>
                <a:cubicBezTo>
                  <a:pt x="1192" y="171"/>
                  <a:pt x="1318" y="230"/>
                  <a:pt x="1440" y="302"/>
                </a:cubicBezTo>
                <a:cubicBezTo>
                  <a:pt x="1521" y="347"/>
                  <a:pt x="1593" y="405"/>
                  <a:pt x="1665" y="468"/>
                </a:cubicBezTo>
                <a:cubicBezTo>
                  <a:pt x="1683" y="491"/>
                  <a:pt x="1701" y="513"/>
                  <a:pt x="1719" y="540"/>
                </a:cubicBezTo>
                <a:cubicBezTo>
                  <a:pt x="1728" y="554"/>
                  <a:pt x="1732" y="567"/>
                  <a:pt x="1737" y="581"/>
                </a:cubicBezTo>
                <a:cubicBezTo>
                  <a:pt x="1737" y="585"/>
                  <a:pt x="1737" y="594"/>
                  <a:pt x="1741" y="603"/>
                </a:cubicBezTo>
                <a:cubicBezTo>
                  <a:pt x="1741" y="608"/>
                  <a:pt x="1741" y="612"/>
                  <a:pt x="1741" y="617"/>
                </a:cubicBezTo>
                <a:cubicBezTo>
                  <a:pt x="1737" y="621"/>
                  <a:pt x="1737" y="626"/>
                  <a:pt x="1732" y="630"/>
                </a:cubicBezTo>
                <a:cubicBezTo>
                  <a:pt x="1728" y="635"/>
                  <a:pt x="1723" y="644"/>
                  <a:pt x="1723" y="648"/>
                </a:cubicBezTo>
                <a:cubicBezTo>
                  <a:pt x="1710" y="657"/>
                  <a:pt x="1692" y="671"/>
                  <a:pt x="1678" y="680"/>
                </a:cubicBezTo>
                <a:cubicBezTo>
                  <a:pt x="1638" y="702"/>
                  <a:pt x="1597" y="716"/>
                  <a:pt x="1552" y="729"/>
                </a:cubicBezTo>
                <a:cubicBezTo>
                  <a:pt x="1480" y="747"/>
                  <a:pt x="1408" y="756"/>
                  <a:pt x="1336" y="756"/>
                </a:cubicBezTo>
                <a:cubicBezTo>
                  <a:pt x="1165" y="752"/>
                  <a:pt x="994" y="725"/>
                  <a:pt x="833" y="675"/>
                </a:cubicBezTo>
                <a:lnTo>
                  <a:pt x="833" y="675"/>
                </a:lnTo>
                <a:lnTo>
                  <a:pt x="846" y="680"/>
                </a:lnTo>
                <a:cubicBezTo>
                  <a:pt x="711" y="644"/>
                  <a:pt x="581" y="599"/>
                  <a:pt x="450" y="549"/>
                </a:cubicBezTo>
                <a:cubicBezTo>
                  <a:pt x="392" y="527"/>
                  <a:pt x="329" y="504"/>
                  <a:pt x="270" y="477"/>
                </a:cubicBezTo>
                <a:lnTo>
                  <a:pt x="180" y="441"/>
                </a:lnTo>
                <a:cubicBezTo>
                  <a:pt x="153" y="428"/>
                  <a:pt x="122" y="419"/>
                  <a:pt x="99" y="401"/>
                </a:cubicBezTo>
                <a:cubicBezTo>
                  <a:pt x="88" y="394"/>
                  <a:pt x="75" y="390"/>
                  <a:pt x="63" y="390"/>
                </a:cubicBezTo>
                <a:cubicBezTo>
                  <a:pt x="43" y="390"/>
                  <a:pt x="25" y="398"/>
                  <a:pt x="14" y="414"/>
                </a:cubicBezTo>
                <a:cubicBezTo>
                  <a:pt x="5" y="428"/>
                  <a:pt x="0" y="446"/>
                  <a:pt x="0" y="459"/>
                </a:cubicBezTo>
                <a:cubicBezTo>
                  <a:pt x="5" y="477"/>
                  <a:pt x="9" y="491"/>
                  <a:pt x="23" y="504"/>
                </a:cubicBezTo>
                <a:cubicBezTo>
                  <a:pt x="77" y="531"/>
                  <a:pt x="131" y="558"/>
                  <a:pt x="189" y="576"/>
                </a:cubicBezTo>
                <a:cubicBezTo>
                  <a:pt x="257" y="608"/>
                  <a:pt x="329" y="635"/>
                  <a:pt x="401" y="662"/>
                </a:cubicBezTo>
                <a:cubicBezTo>
                  <a:pt x="545" y="720"/>
                  <a:pt x="698" y="765"/>
                  <a:pt x="851" y="806"/>
                </a:cubicBezTo>
                <a:cubicBezTo>
                  <a:pt x="994" y="846"/>
                  <a:pt x="1147" y="869"/>
                  <a:pt x="1300" y="878"/>
                </a:cubicBezTo>
                <a:cubicBezTo>
                  <a:pt x="1363" y="878"/>
                  <a:pt x="1426" y="878"/>
                  <a:pt x="1494" y="869"/>
                </a:cubicBezTo>
                <a:cubicBezTo>
                  <a:pt x="1557" y="860"/>
                  <a:pt x="1620" y="842"/>
                  <a:pt x="1678" y="819"/>
                </a:cubicBezTo>
                <a:cubicBezTo>
                  <a:pt x="1723" y="801"/>
                  <a:pt x="1759" y="779"/>
                  <a:pt x="1791" y="747"/>
                </a:cubicBezTo>
                <a:cubicBezTo>
                  <a:pt x="1809" y="734"/>
                  <a:pt x="1818" y="720"/>
                  <a:pt x="1831" y="707"/>
                </a:cubicBezTo>
                <a:cubicBezTo>
                  <a:pt x="1845" y="689"/>
                  <a:pt x="1854" y="666"/>
                  <a:pt x="1858" y="644"/>
                </a:cubicBezTo>
                <a:cubicBezTo>
                  <a:pt x="1872" y="572"/>
                  <a:pt x="1849" y="495"/>
                  <a:pt x="1800" y="441"/>
                </a:cubicBezTo>
                <a:cubicBezTo>
                  <a:pt x="1777" y="410"/>
                  <a:pt x="1746" y="378"/>
                  <a:pt x="1714" y="351"/>
                </a:cubicBezTo>
                <a:cubicBezTo>
                  <a:pt x="1674" y="315"/>
                  <a:pt x="1638" y="284"/>
                  <a:pt x="1593" y="257"/>
                </a:cubicBezTo>
                <a:cubicBezTo>
                  <a:pt x="1507" y="198"/>
                  <a:pt x="1413" y="144"/>
                  <a:pt x="1314" y="99"/>
                </a:cubicBezTo>
                <a:cubicBezTo>
                  <a:pt x="1264" y="77"/>
                  <a:pt x="1210" y="54"/>
                  <a:pt x="1156" y="36"/>
                </a:cubicBezTo>
                <a:cubicBezTo>
                  <a:pt x="1107" y="23"/>
                  <a:pt x="1057" y="9"/>
                  <a:pt x="1008"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8" name="Google Shape;2343;p36">
            <a:extLst>
              <a:ext uri="{FF2B5EF4-FFF2-40B4-BE49-F238E27FC236}">
                <a16:creationId xmlns:a16="http://schemas.microsoft.com/office/drawing/2014/main" id="{FAE49824-3EF7-469E-A1A9-36DDC4F06A0E}"/>
              </a:ext>
            </a:extLst>
          </p:cNvPr>
          <p:cNvSpPr/>
          <p:nvPr/>
        </p:nvSpPr>
        <p:spPr>
          <a:xfrm>
            <a:off x="17076019" y="4992193"/>
            <a:ext cx="91032" cy="64115"/>
          </a:xfrm>
          <a:custGeom>
            <a:avLst/>
            <a:gdLst/>
            <a:ahLst/>
            <a:cxnLst/>
            <a:rect l="l" t="t" r="r" b="b"/>
            <a:pathLst>
              <a:path w="487" h="343" extrusionOk="0">
                <a:moveTo>
                  <a:pt x="383" y="0"/>
                </a:moveTo>
                <a:lnTo>
                  <a:pt x="383" y="5"/>
                </a:lnTo>
                <a:cubicBezTo>
                  <a:pt x="239" y="36"/>
                  <a:pt x="109" y="122"/>
                  <a:pt x="19" y="234"/>
                </a:cubicBezTo>
                <a:cubicBezTo>
                  <a:pt x="5" y="248"/>
                  <a:pt x="1" y="261"/>
                  <a:pt x="1" y="279"/>
                </a:cubicBezTo>
                <a:cubicBezTo>
                  <a:pt x="1" y="297"/>
                  <a:pt x="5" y="311"/>
                  <a:pt x="19" y="324"/>
                </a:cubicBezTo>
                <a:cubicBezTo>
                  <a:pt x="32" y="333"/>
                  <a:pt x="46" y="342"/>
                  <a:pt x="64" y="342"/>
                </a:cubicBezTo>
                <a:cubicBezTo>
                  <a:pt x="82" y="342"/>
                  <a:pt x="95" y="333"/>
                  <a:pt x="109" y="324"/>
                </a:cubicBezTo>
                <a:cubicBezTo>
                  <a:pt x="136" y="288"/>
                  <a:pt x="163" y="257"/>
                  <a:pt x="199" y="230"/>
                </a:cubicBezTo>
                <a:cubicBezTo>
                  <a:pt x="239" y="198"/>
                  <a:pt x="280" y="171"/>
                  <a:pt x="325" y="153"/>
                </a:cubicBezTo>
                <a:cubicBezTo>
                  <a:pt x="356" y="140"/>
                  <a:pt x="383" y="131"/>
                  <a:pt x="415" y="122"/>
                </a:cubicBezTo>
                <a:cubicBezTo>
                  <a:pt x="487" y="104"/>
                  <a:pt x="473" y="0"/>
                  <a:pt x="397"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9" name="Google Shape;2344;p36">
            <a:extLst>
              <a:ext uri="{FF2B5EF4-FFF2-40B4-BE49-F238E27FC236}">
                <a16:creationId xmlns:a16="http://schemas.microsoft.com/office/drawing/2014/main" id="{BE4C0B78-45A7-4D89-AF2A-F845EE492C6C}"/>
              </a:ext>
            </a:extLst>
          </p:cNvPr>
          <p:cNvSpPr/>
          <p:nvPr/>
        </p:nvSpPr>
        <p:spPr>
          <a:xfrm>
            <a:off x="14200194" y="5287345"/>
            <a:ext cx="681338" cy="302069"/>
          </a:xfrm>
          <a:custGeom>
            <a:avLst/>
            <a:gdLst/>
            <a:ahLst/>
            <a:cxnLst/>
            <a:rect l="l" t="t" r="r" b="b"/>
            <a:pathLst>
              <a:path w="3645" h="1616" extrusionOk="0">
                <a:moveTo>
                  <a:pt x="68" y="1"/>
                </a:moveTo>
                <a:cubicBezTo>
                  <a:pt x="46" y="1"/>
                  <a:pt x="23" y="10"/>
                  <a:pt x="10" y="32"/>
                </a:cubicBezTo>
                <a:lnTo>
                  <a:pt x="10" y="28"/>
                </a:lnTo>
                <a:cubicBezTo>
                  <a:pt x="1" y="41"/>
                  <a:pt x="1" y="59"/>
                  <a:pt x="5" y="72"/>
                </a:cubicBezTo>
                <a:cubicBezTo>
                  <a:pt x="10" y="90"/>
                  <a:pt x="19" y="104"/>
                  <a:pt x="32" y="113"/>
                </a:cubicBezTo>
                <a:cubicBezTo>
                  <a:pt x="549" y="482"/>
                  <a:pt x="1130" y="752"/>
                  <a:pt x="1715" y="990"/>
                </a:cubicBezTo>
                <a:cubicBezTo>
                  <a:pt x="2012" y="1107"/>
                  <a:pt x="2313" y="1215"/>
                  <a:pt x="2614" y="1319"/>
                </a:cubicBezTo>
                <a:cubicBezTo>
                  <a:pt x="2691" y="1346"/>
                  <a:pt x="2767" y="1368"/>
                  <a:pt x="2839" y="1395"/>
                </a:cubicBezTo>
                <a:cubicBezTo>
                  <a:pt x="2916" y="1422"/>
                  <a:pt x="3001" y="1454"/>
                  <a:pt x="3078" y="1481"/>
                </a:cubicBezTo>
                <a:cubicBezTo>
                  <a:pt x="3159" y="1512"/>
                  <a:pt x="3240" y="1539"/>
                  <a:pt x="3321" y="1557"/>
                </a:cubicBezTo>
                <a:cubicBezTo>
                  <a:pt x="3406" y="1584"/>
                  <a:pt x="3496" y="1602"/>
                  <a:pt x="3582" y="1616"/>
                </a:cubicBezTo>
                <a:cubicBezTo>
                  <a:pt x="3600" y="1616"/>
                  <a:pt x="3618" y="1611"/>
                  <a:pt x="3627" y="1598"/>
                </a:cubicBezTo>
                <a:cubicBezTo>
                  <a:pt x="3640" y="1584"/>
                  <a:pt x="3644" y="1571"/>
                  <a:pt x="3644" y="1553"/>
                </a:cubicBezTo>
                <a:cubicBezTo>
                  <a:pt x="3644" y="1539"/>
                  <a:pt x="3640" y="1521"/>
                  <a:pt x="3631" y="1508"/>
                </a:cubicBezTo>
                <a:cubicBezTo>
                  <a:pt x="3618" y="1499"/>
                  <a:pt x="3604" y="1490"/>
                  <a:pt x="3586" y="1490"/>
                </a:cubicBezTo>
                <a:lnTo>
                  <a:pt x="3582" y="1490"/>
                </a:lnTo>
                <a:cubicBezTo>
                  <a:pt x="3393" y="1458"/>
                  <a:pt x="3204" y="1404"/>
                  <a:pt x="3028" y="1337"/>
                </a:cubicBezTo>
                <a:cubicBezTo>
                  <a:pt x="2934" y="1301"/>
                  <a:pt x="2839" y="1269"/>
                  <a:pt x="2745" y="1238"/>
                </a:cubicBezTo>
                <a:lnTo>
                  <a:pt x="2493" y="1148"/>
                </a:lnTo>
                <a:cubicBezTo>
                  <a:pt x="2142" y="1026"/>
                  <a:pt x="1796" y="896"/>
                  <a:pt x="1454" y="752"/>
                </a:cubicBezTo>
                <a:lnTo>
                  <a:pt x="1458" y="752"/>
                </a:lnTo>
                <a:cubicBezTo>
                  <a:pt x="977" y="549"/>
                  <a:pt x="522" y="302"/>
                  <a:pt x="95" y="10"/>
                </a:cubicBezTo>
                <a:cubicBezTo>
                  <a:pt x="86" y="5"/>
                  <a:pt x="77" y="1"/>
                  <a:pt x="68"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0" name="Google Shape;2345;p36">
            <a:extLst>
              <a:ext uri="{FF2B5EF4-FFF2-40B4-BE49-F238E27FC236}">
                <a16:creationId xmlns:a16="http://schemas.microsoft.com/office/drawing/2014/main" id="{8D8D94BD-8967-4706-86F0-81B1E7B7EACD}"/>
              </a:ext>
            </a:extLst>
          </p:cNvPr>
          <p:cNvSpPr/>
          <p:nvPr/>
        </p:nvSpPr>
        <p:spPr>
          <a:xfrm>
            <a:off x="14056450" y="5343610"/>
            <a:ext cx="770501" cy="344501"/>
          </a:xfrm>
          <a:custGeom>
            <a:avLst/>
            <a:gdLst/>
            <a:ahLst/>
            <a:cxnLst/>
            <a:rect l="l" t="t" r="r" b="b"/>
            <a:pathLst>
              <a:path w="4122" h="1843" extrusionOk="0">
                <a:moveTo>
                  <a:pt x="54" y="1"/>
                </a:moveTo>
                <a:lnTo>
                  <a:pt x="59" y="5"/>
                </a:lnTo>
                <a:cubicBezTo>
                  <a:pt x="45" y="10"/>
                  <a:pt x="27" y="19"/>
                  <a:pt x="23" y="32"/>
                </a:cubicBezTo>
                <a:cubicBezTo>
                  <a:pt x="0" y="64"/>
                  <a:pt x="14" y="100"/>
                  <a:pt x="41" y="118"/>
                </a:cubicBezTo>
                <a:cubicBezTo>
                  <a:pt x="1197" y="991"/>
                  <a:pt x="2542" y="1575"/>
                  <a:pt x="3968" y="1827"/>
                </a:cubicBezTo>
                <a:lnTo>
                  <a:pt x="4031" y="1841"/>
                </a:lnTo>
                <a:cubicBezTo>
                  <a:pt x="4036" y="1842"/>
                  <a:pt x="4041" y="1843"/>
                  <a:pt x="4045" y="1843"/>
                </a:cubicBezTo>
                <a:cubicBezTo>
                  <a:pt x="4058" y="1843"/>
                  <a:pt x="4071" y="1838"/>
                  <a:pt x="4081" y="1832"/>
                </a:cubicBezTo>
                <a:cubicBezTo>
                  <a:pt x="4108" y="1818"/>
                  <a:pt x="4121" y="1778"/>
                  <a:pt x="4103" y="1751"/>
                </a:cubicBezTo>
                <a:cubicBezTo>
                  <a:pt x="4099" y="1733"/>
                  <a:pt x="4085" y="1724"/>
                  <a:pt x="4067" y="1719"/>
                </a:cubicBezTo>
                <a:cubicBezTo>
                  <a:pt x="3352" y="1598"/>
                  <a:pt x="2655" y="1395"/>
                  <a:pt x="1989" y="1108"/>
                </a:cubicBezTo>
                <a:cubicBezTo>
                  <a:pt x="1318" y="820"/>
                  <a:pt x="684" y="451"/>
                  <a:pt x="104" y="10"/>
                </a:cubicBezTo>
                <a:cubicBezTo>
                  <a:pt x="95" y="5"/>
                  <a:pt x="81" y="1"/>
                  <a:pt x="72"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1" name="Google Shape;2346;p36">
            <a:extLst>
              <a:ext uri="{FF2B5EF4-FFF2-40B4-BE49-F238E27FC236}">
                <a16:creationId xmlns:a16="http://schemas.microsoft.com/office/drawing/2014/main" id="{1B5FFEC7-4AAD-4005-B91C-EE8A5AD8267F}"/>
              </a:ext>
            </a:extLst>
          </p:cNvPr>
          <p:cNvSpPr/>
          <p:nvPr/>
        </p:nvSpPr>
        <p:spPr>
          <a:xfrm>
            <a:off x="13731015" y="5287346"/>
            <a:ext cx="490488" cy="802838"/>
          </a:xfrm>
          <a:custGeom>
            <a:avLst/>
            <a:gdLst/>
            <a:ahLst/>
            <a:cxnLst/>
            <a:rect l="l" t="t" r="r" b="b"/>
            <a:pathLst>
              <a:path w="2624" h="4295" extrusionOk="0">
                <a:moveTo>
                  <a:pt x="2529" y="1"/>
                </a:moveTo>
                <a:cubicBezTo>
                  <a:pt x="2380" y="28"/>
                  <a:pt x="2232" y="68"/>
                  <a:pt x="2092" y="126"/>
                </a:cubicBezTo>
                <a:cubicBezTo>
                  <a:pt x="1957" y="180"/>
                  <a:pt x="1822" y="243"/>
                  <a:pt x="1701" y="324"/>
                </a:cubicBezTo>
                <a:cubicBezTo>
                  <a:pt x="1444" y="482"/>
                  <a:pt x="1220" y="680"/>
                  <a:pt x="1031" y="905"/>
                </a:cubicBezTo>
                <a:cubicBezTo>
                  <a:pt x="833" y="1139"/>
                  <a:pt x="666" y="1391"/>
                  <a:pt x="527" y="1661"/>
                </a:cubicBezTo>
                <a:cubicBezTo>
                  <a:pt x="392" y="1926"/>
                  <a:pt x="284" y="2205"/>
                  <a:pt x="203" y="2493"/>
                </a:cubicBezTo>
                <a:cubicBezTo>
                  <a:pt x="117" y="2781"/>
                  <a:pt x="63" y="3073"/>
                  <a:pt x="36" y="3374"/>
                </a:cubicBezTo>
                <a:cubicBezTo>
                  <a:pt x="0" y="3667"/>
                  <a:pt x="18" y="3964"/>
                  <a:pt x="95" y="4252"/>
                </a:cubicBezTo>
                <a:cubicBezTo>
                  <a:pt x="102" y="4278"/>
                  <a:pt x="128" y="4295"/>
                  <a:pt x="155" y="4295"/>
                </a:cubicBezTo>
                <a:cubicBezTo>
                  <a:pt x="160" y="4295"/>
                  <a:pt x="166" y="4294"/>
                  <a:pt x="171" y="4292"/>
                </a:cubicBezTo>
                <a:cubicBezTo>
                  <a:pt x="207" y="4283"/>
                  <a:pt x="225" y="4247"/>
                  <a:pt x="216" y="4211"/>
                </a:cubicBezTo>
                <a:cubicBezTo>
                  <a:pt x="198" y="4153"/>
                  <a:pt x="180" y="4090"/>
                  <a:pt x="171" y="4027"/>
                </a:cubicBezTo>
                <a:cubicBezTo>
                  <a:pt x="171" y="4025"/>
                  <a:pt x="171" y="4024"/>
                  <a:pt x="171" y="4022"/>
                </a:cubicBezTo>
                <a:cubicBezTo>
                  <a:pt x="140" y="3806"/>
                  <a:pt x="140" y="3590"/>
                  <a:pt x="162" y="3374"/>
                </a:cubicBezTo>
                <a:cubicBezTo>
                  <a:pt x="180" y="3168"/>
                  <a:pt x="216" y="2965"/>
                  <a:pt x="261" y="2763"/>
                </a:cubicBezTo>
                <a:cubicBezTo>
                  <a:pt x="306" y="2574"/>
                  <a:pt x="360" y="2389"/>
                  <a:pt x="428" y="2209"/>
                </a:cubicBezTo>
                <a:cubicBezTo>
                  <a:pt x="549" y="1867"/>
                  <a:pt x="720" y="1539"/>
                  <a:pt x="932" y="1238"/>
                </a:cubicBezTo>
                <a:cubicBezTo>
                  <a:pt x="1094" y="1008"/>
                  <a:pt x="1287" y="797"/>
                  <a:pt x="1507" y="617"/>
                </a:cubicBezTo>
                <a:lnTo>
                  <a:pt x="1507" y="617"/>
                </a:lnTo>
                <a:lnTo>
                  <a:pt x="1494" y="626"/>
                </a:lnTo>
                <a:cubicBezTo>
                  <a:pt x="1660" y="491"/>
                  <a:pt x="1845" y="374"/>
                  <a:pt x="2043" y="284"/>
                </a:cubicBezTo>
                <a:cubicBezTo>
                  <a:pt x="2209" y="207"/>
                  <a:pt x="2389" y="153"/>
                  <a:pt x="2569" y="122"/>
                </a:cubicBezTo>
                <a:cubicBezTo>
                  <a:pt x="2587" y="117"/>
                  <a:pt x="2601" y="104"/>
                  <a:pt x="2610" y="90"/>
                </a:cubicBezTo>
                <a:cubicBezTo>
                  <a:pt x="2623" y="59"/>
                  <a:pt x="2610" y="23"/>
                  <a:pt x="2583" y="5"/>
                </a:cubicBezTo>
                <a:cubicBezTo>
                  <a:pt x="2574" y="1"/>
                  <a:pt x="2565" y="1"/>
                  <a:pt x="2556"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2" name="Google Shape;2347;p36">
            <a:extLst>
              <a:ext uri="{FF2B5EF4-FFF2-40B4-BE49-F238E27FC236}">
                <a16:creationId xmlns:a16="http://schemas.microsoft.com/office/drawing/2014/main" id="{FB221B3E-94DE-435E-B4AA-276CE71A02D1}"/>
              </a:ext>
            </a:extLst>
          </p:cNvPr>
          <p:cNvSpPr/>
          <p:nvPr/>
        </p:nvSpPr>
        <p:spPr>
          <a:xfrm>
            <a:off x="14225428" y="5774283"/>
            <a:ext cx="48040" cy="309733"/>
          </a:xfrm>
          <a:custGeom>
            <a:avLst/>
            <a:gdLst/>
            <a:ahLst/>
            <a:cxnLst/>
            <a:rect l="l" t="t" r="r" b="b"/>
            <a:pathLst>
              <a:path w="257" h="1657" extrusionOk="0">
                <a:moveTo>
                  <a:pt x="68" y="0"/>
                </a:moveTo>
                <a:cubicBezTo>
                  <a:pt x="32" y="0"/>
                  <a:pt x="5" y="32"/>
                  <a:pt x="10" y="63"/>
                </a:cubicBezTo>
                <a:cubicBezTo>
                  <a:pt x="1" y="320"/>
                  <a:pt x="5" y="581"/>
                  <a:pt x="32" y="832"/>
                </a:cubicBezTo>
                <a:cubicBezTo>
                  <a:pt x="55" y="1089"/>
                  <a:pt x="91" y="1345"/>
                  <a:pt x="131" y="1597"/>
                </a:cubicBezTo>
                <a:cubicBezTo>
                  <a:pt x="131" y="1615"/>
                  <a:pt x="136" y="1629"/>
                  <a:pt x="149" y="1642"/>
                </a:cubicBezTo>
                <a:cubicBezTo>
                  <a:pt x="161" y="1652"/>
                  <a:pt x="175" y="1657"/>
                  <a:pt x="189" y="1657"/>
                </a:cubicBezTo>
                <a:cubicBezTo>
                  <a:pt x="207" y="1657"/>
                  <a:pt x="224" y="1650"/>
                  <a:pt x="239" y="1638"/>
                </a:cubicBezTo>
                <a:cubicBezTo>
                  <a:pt x="248" y="1624"/>
                  <a:pt x="257" y="1611"/>
                  <a:pt x="253" y="1593"/>
                </a:cubicBezTo>
                <a:cubicBezTo>
                  <a:pt x="217" y="1341"/>
                  <a:pt x="181" y="1084"/>
                  <a:pt x="158" y="828"/>
                </a:cubicBezTo>
                <a:cubicBezTo>
                  <a:pt x="131" y="576"/>
                  <a:pt x="122" y="315"/>
                  <a:pt x="131" y="59"/>
                </a:cubicBezTo>
                <a:cubicBezTo>
                  <a:pt x="131" y="27"/>
                  <a:pt x="104" y="0"/>
                  <a:pt x="68"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3" name="Google Shape;2348;p36">
            <a:extLst>
              <a:ext uri="{FF2B5EF4-FFF2-40B4-BE49-F238E27FC236}">
                <a16:creationId xmlns:a16="http://schemas.microsoft.com/office/drawing/2014/main" id="{5700E2C6-DBAE-499A-8A4D-3EA8AFA233C8}"/>
              </a:ext>
            </a:extLst>
          </p:cNvPr>
          <p:cNvSpPr/>
          <p:nvPr/>
        </p:nvSpPr>
        <p:spPr>
          <a:xfrm>
            <a:off x="13747651" y="6062707"/>
            <a:ext cx="524135" cy="64863"/>
          </a:xfrm>
          <a:custGeom>
            <a:avLst/>
            <a:gdLst/>
            <a:ahLst/>
            <a:cxnLst/>
            <a:rect l="l" t="t" r="r" b="b"/>
            <a:pathLst>
              <a:path w="2804" h="347" extrusionOk="0">
                <a:moveTo>
                  <a:pt x="2732" y="0"/>
                </a:moveTo>
                <a:cubicBezTo>
                  <a:pt x="2723" y="0"/>
                  <a:pt x="2719" y="5"/>
                  <a:pt x="2710" y="5"/>
                </a:cubicBezTo>
                <a:lnTo>
                  <a:pt x="2710" y="9"/>
                </a:lnTo>
                <a:cubicBezTo>
                  <a:pt x="2656" y="32"/>
                  <a:pt x="2606" y="54"/>
                  <a:pt x="2552" y="72"/>
                </a:cubicBezTo>
                <a:cubicBezTo>
                  <a:pt x="2503" y="90"/>
                  <a:pt x="2449" y="108"/>
                  <a:pt x="2395" y="122"/>
                </a:cubicBezTo>
                <a:cubicBezTo>
                  <a:pt x="2174" y="171"/>
                  <a:pt x="1945" y="198"/>
                  <a:pt x="1720" y="207"/>
                </a:cubicBezTo>
                <a:cubicBezTo>
                  <a:pt x="1511" y="216"/>
                  <a:pt x="1298" y="225"/>
                  <a:pt x="1089" y="225"/>
                </a:cubicBezTo>
                <a:lnTo>
                  <a:pt x="1089" y="225"/>
                </a:lnTo>
                <a:cubicBezTo>
                  <a:pt x="830" y="225"/>
                  <a:pt x="575" y="193"/>
                  <a:pt x="325" y="131"/>
                </a:cubicBezTo>
                <a:cubicBezTo>
                  <a:pt x="249" y="108"/>
                  <a:pt x="177" y="81"/>
                  <a:pt x="105" y="50"/>
                </a:cubicBezTo>
                <a:cubicBezTo>
                  <a:pt x="100" y="49"/>
                  <a:pt x="96" y="48"/>
                  <a:pt x="91" y="48"/>
                </a:cubicBezTo>
                <a:cubicBezTo>
                  <a:pt x="32" y="48"/>
                  <a:pt x="1" y="129"/>
                  <a:pt x="55" y="162"/>
                </a:cubicBezTo>
                <a:cubicBezTo>
                  <a:pt x="253" y="248"/>
                  <a:pt x="469" y="302"/>
                  <a:pt x="685" y="320"/>
                </a:cubicBezTo>
                <a:cubicBezTo>
                  <a:pt x="845" y="338"/>
                  <a:pt x="1007" y="346"/>
                  <a:pt x="1170" y="346"/>
                </a:cubicBezTo>
                <a:cubicBezTo>
                  <a:pt x="1241" y="346"/>
                  <a:pt x="1312" y="345"/>
                  <a:pt x="1382" y="342"/>
                </a:cubicBezTo>
                <a:cubicBezTo>
                  <a:pt x="1486" y="342"/>
                  <a:pt x="1589" y="333"/>
                  <a:pt x="1697" y="329"/>
                </a:cubicBezTo>
                <a:cubicBezTo>
                  <a:pt x="1814" y="324"/>
                  <a:pt x="1931" y="315"/>
                  <a:pt x="2053" y="306"/>
                </a:cubicBezTo>
                <a:cubicBezTo>
                  <a:pt x="2174" y="293"/>
                  <a:pt x="2296" y="270"/>
                  <a:pt x="2417" y="243"/>
                </a:cubicBezTo>
                <a:cubicBezTo>
                  <a:pt x="2476" y="230"/>
                  <a:pt x="2525" y="212"/>
                  <a:pt x="2579" y="194"/>
                </a:cubicBezTo>
                <a:cubicBezTo>
                  <a:pt x="2633" y="176"/>
                  <a:pt x="2696" y="149"/>
                  <a:pt x="2755" y="122"/>
                </a:cubicBezTo>
                <a:cubicBezTo>
                  <a:pt x="2786" y="108"/>
                  <a:pt x="2804" y="72"/>
                  <a:pt x="2791" y="41"/>
                </a:cubicBezTo>
                <a:cubicBezTo>
                  <a:pt x="2782" y="18"/>
                  <a:pt x="2759" y="0"/>
                  <a:pt x="2732"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4" name="Google Shape;2349;p36">
            <a:extLst>
              <a:ext uri="{FF2B5EF4-FFF2-40B4-BE49-F238E27FC236}">
                <a16:creationId xmlns:a16="http://schemas.microsoft.com/office/drawing/2014/main" id="{6CD6CE21-86D1-4177-9BBC-5F7DE24B860F}"/>
              </a:ext>
            </a:extLst>
          </p:cNvPr>
          <p:cNvSpPr/>
          <p:nvPr/>
        </p:nvSpPr>
        <p:spPr>
          <a:xfrm>
            <a:off x="14736666" y="5221736"/>
            <a:ext cx="216271" cy="319640"/>
          </a:xfrm>
          <a:custGeom>
            <a:avLst/>
            <a:gdLst/>
            <a:ahLst/>
            <a:cxnLst/>
            <a:rect l="l" t="t" r="r" b="b"/>
            <a:pathLst>
              <a:path w="1157" h="1710" extrusionOk="0">
                <a:moveTo>
                  <a:pt x="1085" y="1"/>
                </a:moveTo>
                <a:cubicBezTo>
                  <a:pt x="1062" y="1"/>
                  <a:pt x="1040" y="14"/>
                  <a:pt x="1031" y="32"/>
                </a:cubicBezTo>
                <a:cubicBezTo>
                  <a:pt x="712" y="567"/>
                  <a:pt x="356" y="1089"/>
                  <a:pt x="19" y="1616"/>
                </a:cubicBezTo>
                <a:cubicBezTo>
                  <a:pt x="1" y="1647"/>
                  <a:pt x="14" y="1683"/>
                  <a:pt x="41" y="1701"/>
                </a:cubicBezTo>
                <a:cubicBezTo>
                  <a:pt x="51" y="1707"/>
                  <a:pt x="61" y="1709"/>
                  <a:pt x="72" y="1709"/>
                </a:cubicBezTo>
                <a:cubicBezTo>
                  <a:pt x="94" y="1709"/>
                  <a:pt x="114" y="1697"/>
                  <a:pt x="127" y="1679"/>
                </a:cubicBezTo>
                <a:cubicBezTo>
                  <a:pt x="464" y="1148"/>
                  <a:pt x="819" y="630"/>
                  <a:pt x="1139" y="95"/>
                </a:cubicBezTo>
                <a:cubicBezTo>
                  <a:pt x="1157" y="64"/>
                  <a:pt x="1148" y="28"/>
                  <a:pt x="1116" y="10"/>
                </a:cubicBezTo>
                <a:cubicBezTo>
                  <a:pt x="1107" y="5"/>
                  <a:pt x="1098" y="1"/>
                  <a:pt x="1085"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5" name="Google Shape;2350;p36">
            <a:extLst>
              <a:ext uri="{FF2B5EF4-FFF2-40B4-BE49-F238E27FC236}">
                <a16:creationId xmlns:a16="http://schemas.microsoft.com/office/drawing/2014/main" id="{2B8E9F54-462A-4A48-BB26-9D591CEAE550}"/>
              </a:ext>
            </a:extLst>
          </p:cNvPr>
          <p:cNvSpPr/>
          <p:nvPr/>
        </p:nvSpPr>
        <p:spPr>
          <a:xfrm>
            <a:off x="14805641" y="5230895"/>
            <a:ext cx="289545" cy="454412"/>
          </a:xfrm>
          <a:custGeom>
            <a:avLst/>
            <a:gdLst/>
            <a:ahLst/>
            <a:cxnLst/>
            <a:rect l="l" t="t" r="r" b="b"/>
            <a:pathLst>
              <a:path w="1549" h="2431" extrusionOk="0">
                <a:moveTo>
                  <a:pt x="1467" y="0"/>
                </a:moveTo>
                <a:cubicBezTo>
                  <a:pt x="1448" y="0"/>
                  <a:pt x="1430" y="13"/>
                  <a:pt x="1422" y="33"/>
                </a:cubicBezTo>
                <a:cubicBezTo>
                  <a:pt x="1215" y="433"/>
                  <a:pt x="990" y="824"/>
                  <a:pt x="756" y="1207"/>
                </a:cubicBezTo>
                <a:cubicBezTo>
                  <a:pt x="518" y="1589"/>
                  <a:pt x="275" y="1967"/>
                  <a:pt x="19" y="2336"/>
                </a:cubicBezTo>
                <a:cubicBezTo>
                  <a:pt x="1" y="2367"/>
                  <a:pt x="10" y="2403"/>
                  <a:pt x="41" y="2421"/>
                </a:cubicBezTo>
                <a:cubicBezTo>
                  <a:pt x="55" y="2430"/>
                  <a:pt x="68" y="2430"/>
                  <a:pt x="86" y="2430"/>
                </a:cubicBezTo>
                <a:cubicBezTo>
                  <a:pt x="104" y="2426"/>
                  <a:pt x="118" y="2412"/>
                  <a:pt x="122" y="2399"/>
                </a:cubicBezTo>
                <a:cubicBezTo>
                  <a:pt x="383" y="2030"/>
                  <a:pt x="626" y="1652"/>
                  <a:pt x="864" y="1270"/>
                </a:cubicBezTo>
                <a:cubicBezTo>
                  <a:pt x="1103" y="887"/>
                  <a:pt x="1328" y="496"/>
                  <a:pt x="1530" y="91"/>
                </a:cubicBezTo>
                <a:cubicBezTo>
                  <a:pt x="1548" y="64"/>
                  <a:pt x="1535" y="24"/>
                  <a:pt x="1508" y="6"/>
                </a:cubicBezTo>
                <a:cubicBezTo>
                  <a:pt x="1499" y="1"/>
                  <a:pt x="1485" y="1"/>
                  <a:pt x="1476" y="1"/>
                </a:cubicBezTo>
                <a:cubicBezTo>
                  <a:pt x="1473" y="1"/>
                  <a:pt x="1470" y="0"/>
                  <a:pt x="1467"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6" name="Google Shape;2351;p36">
            <a:extLst>
              <a:ext uri="{FF2B5EF4-FFF2-40B4-BE49-F238E27FC236}">
                <a16:creationId xmlns:a16="http://schemas.microsoft.com/office/drawing/2014/main" id="{69B30C82-768C-4703-8EDB-96B7915697B3}"/>
              </a:ext>
            </a:extLst>
          </p:cNvPr>
          <p:cNvSpPr/>
          <p:nvPr/>
        </p:nvSpPr>
        <p:spPr>
          <a:xfrm>
            <a:off x="14930131" y="5217624"/>
            <a:ext cx="991071" cy="254964"/>
          </a:xfrm>
          <a:custGeom>
            <a:avLst/>
            <a:gdLst/>
            <a:ahLst/>
            <a:cxnLst/>
            <a:rect l="l" t="t" r="r" b="b"/>
            <a:pathLst>
              <a:path w="5302" h="1364" extrusionOk="0">
                <a:moveTo>
                  <a:pt x="342" y="0"/>
                </a:moveTo>
                <a:cubicBezTo>
                  <a:pt x="293" y="0"/>
                  <a:pt x="248" y="0"/>
                  <a:pt x="198" y="5"/>
                </a:cubicBezTo>
                <a:cubicBezTo>
                  <a:pt x="149" y="9"/>
                  <a:pt x="104" y="9"/>
                  <a:pt x="54" y="18"/>
                </a:cubicBezTo>
                <a:cubicBezTo>
                  <a:pt x="23" y="27"/>
                  <a:pt x="0" y="63"/>
                  <a:pt x="9" y="95"/>
                </a:cubicBezTo>
                <a:cubicBezTo>
                  <a:pt x="14" y="113"/>
                  <a:pt x="27" y="126"/>
                  <a:pt x="41" y="135"/>
                </a:cubicBezTo>
                <a:cubicBezTo>
                  <a:pt x="50" y="138"/>
                  <a:pt x="62" y="141"/>
                  <a:pt x="73" y="141"/>
                </a:cubicBezTo>
                <a:cubicBezTo>
                  <a:pt x="78" y="141"/>
                  <a:pt x="82" y="141"/>
                  <a:pt x="86" y="140"/>
                </a:cubicBezTo>
                <a:lnTo>
                  <a:pt x="104" y="140"/>
                </a:lnTo>
                <a:cubicBezTo>
                  <a:pt x="215" y="131"/>
                  <a:pt x="324" y="126"/>
                  <a:pt x="434" y="126"/>
                </a:cubicBezTo>
                <a:cubicBezTo>
                  <a:pt x="596" y="126"/>
                  <a:pt x="757" y="136"/>
                  <a:pt x="918" y="158"/>
                </a:cubicBezTo>
                <a:lnTo>
                  <a:pt x="900" y="158"/>
                </a:lnTo>
                <a:cubicBezTo>
                  <a:pt x="1274" y="212"/>
                  <a:pt x="1642" y="297"/>
                  <a:pt x="2002" y="418"/>
                </a:cubicBezTo>
                <a:cubicBezTo>
                  <a:pt x="2344" y="531"/>
                  <a:pt x="2677" y="666"/>
                  <a:pt x="3010" y="796"/>
                </a:cubicBezTo>
                <a:cubicBezTo>
                  <a:pt x="3343" y="927"/>
                  <a:pt x="3680" y="1057"/>
                  <a:pt x="4027" y="1161"/>
                </a:cubicBezTo>
                <a:cubicBezTo>
                  <a:pt x="4364" y="1264"/>
                  <a:pt x="4710" y="1332"/>
                  <a:pt x="5061" y="1359"/>
                </a:cubicBezTo>
                <a:cubicBezTo>
                  <a:pt x="5111" y="1359"/>
                  <a:pt x="5160" y="1363"/>
                  <a:pt x="5214" y="1363"/>
                </a:cubicBezTo>
                <a:cubicBezTo>
                  <a:pt x="5217" y="1363"/>
                  <a:pt x="5220" y="1364"/>
                  <a:pt x="5222" y="1364"/>
                </a:cubicBezTo>
                <a:cubicBezTo>
                  <a:pt x="5302" y="1364"/>
                  <a:pt x="5302" y="1237"/>
                  <a:pt x="5222" y="1237"/>
                </a:cubicBezTo>
                <a:cubicBezTo>
                  <a:pt x="5220" y="1237"/>
                  <a:pt x="5217" y="1237"/>
                  <a:pt x="5214" y="1237"/>
                </a:cubicBezTo>
                <a:cubicBezTo>
                  <a:pt x="5088" y="1237"/>
                  <a:pt x="4962" y="1228"/>
                  <a:pt x="4841" y="1210"/>
                </a:cubicBezTo>
                <a:cubicBezTo>
                  <a:pt x="4130" y="1120"/>
                  <a:pt x="3464" y="841"/>
                  <a:pt x="2799" y="580"/>
                </a:cubicBezTo>
                <a:cubicBezTo>
                  <a:pt x="2466" y="450"/>
                  <a:pt x="2133" y="320"/>
                  <a:pt x="1791" y="221"/>
                </a:cubicBezTo>
                <a:cubicBezTo>
                  <a:pt x="1422" y="108"/>
                  <a:pt x="1040" y="41"/>
                  <a:pt x="653" y="9"/>
                </a:cubicBezTo>
                <a:cubicBezTo>
                  <a:pt x="576" y="5"/>
                  <a:pt x="500" y="5"/>
                  <a:pt x="419" y="5"/>
                </a:cubicBezTo>
                <a:lnTo>
                  <a:pt x="342" y="5"/>
                </a:lnTo>
                <a:lnTo>
                  <a:pt x="342"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7" name="Google Shape;2352;p36">
            <a:extLst>
              <a:ext uri="{FF2B5EF4-FFF2-40B4-BE49-F238E27FC236}">
                <a16:creationId xmlns:a16="http://schemas.microsoft.com/office/drawing/2014/main" id="{98B9400E-19D7-47DC-B8C5-3F6F89F5C5C4}"/>
              </a:ext>
            </a:extLst>
          </p:cNvPr>
          <p:cNvSpPr/>
          <p:nvPr/>
        </p:nvSpPr>
        <p:spPr>
          <a:xfrm>
            <a:off x="15422863" y="5880269"/>
            <a:ext cx="591427" cy="116080"/>
          </a:xfrm>
          <a:custGeom>
            <a:avLst/>
            <a:gdLst/>
            <a:ahLst/>
            <a:cxnLst/>
            <a:rect l="l" t="t" r="r" b="b"/>
            <a:pathLst>
              <a:path w="3164" h="621" extrusionOk="0">
                <a:moveTo>
                  <a:pt x="73" y="0"/>
                </a:moveTo>
                <a:cubicBezTo>
                  <a:pt x="46" y="0"/>
                  <a:pt x="23" y="18"/>
                  <a:pt x="14" y="41"/>
                </a:cubicBezTo>
                <a:lnTo>
                  <a:pt x="10" y="41"/>
                </a:lnTo>
                <a:cubicBezTo>
                  <a:pt x="1" y="72"/>
                  <a:pt x="14" y="108"/>
                  <a:pt x="46" y="121"/>
                </a:cubicBezTo>
                <a:cubicBezTo>
                  <a:pt x="275" y="229"/>
                  <a:pt x="513" y="319"/>
                  <a:pt x="756" y="391"/>
                </a:cubicBezTo>
                <a:cubicBezTo>
                  <a:pt x="1013" y="468"/>
                  <a:pt x="1274" y="526"/>
                  <a:pt x="1535" y="562"/>
                </a:cubicBezTo>
                <a:cubicBezTo>
                  <a:pt x="1800" y="603"/>
                  <a:pt x="2070" y="621"/>
                  <a:pt x="2335" y="621"/>
                </a:cubicBezTo>
                <a:cubicBezTo>
                  <a:pt x="2596" y="621"/>
                  <a:pt x="2853" y="594"/>
                  <a:pt x="3109" y="540"/>
                </a:cubicBezTo>
                <a:cubicBezTo>
                  <a:pt x="3141" y="535"/>
                  <a:pt x="3163" y="504"/>
                  <a:pt x="3159" y="468"/>
                </a:cubicBezTo>
                <a:cubicBezTo>
                  <a:pt x="3155" y="441"/>
                  <a:pt x="3131" y="417"/>
                  <a:pt x="3104" y="417"/>
                </a:cubicBezTo>
                <a:cubicBezTo>
                  <a:pt x="3099" y="417"/>
                  <a:pt x="3095" y="417"/>
                  <a:pt x="3091" y="418"/>
                </a:cubicBezTo>
                <a:cubicBezTo>
                  <a:pt x="2857" y="463"/>
                  <a:pt x="2619" y="490"/>
                  <a:pt x="2380" y="495"/>
                </a:cubicBezTo>
                <a:lnTo>
                  <a:pt x="2389" y="495"/>
                </a:lnTo>
                <a:cubicBezTo>
                  <a:pt x="2371" y="495"/>
                  <a:pt x="2353" y="495"/>
                  <a:pt x="2335" y="495"/>
                </a:cubicBezTo>
                <a:cubicBezTo>
                  <a:pt x="1881" y="495"/>
                  <a:pt x="1427" y="441"/>
                  <a:pt x="986" y="324"/>
                </a:cubicBezTo>
                <a:lnTo>
                  <a:pt x="986" y="324"/>
                </a:lnTo>
                <a:lnTo>
                  <a:pt x="999" y="328"/>
                </a:lnTo>
                <a:cubicBezTo>
                  <a:pt x="689" y="252"/>
                  <a:pt x="383" y="144"/>
                  <a:pt x="95" y="5"/>
                </a:cubicBezTo>
                <a:cubicBezTo>
                  <a:pt x="86" y="0"/>
                  <a:pt x="77" y="0"/>
                  <a:pt x="73"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8" name="Google Shape;2353;p36">
            <a:extLst>
              <a:ext uri="{FF2B5EF4-FFF2-40B4-BE49-F238E27FC236}">
                <a16:creationId xmlns:a16="http://schemas.microsoft.com/office/drawing/2014/main" id="{3F182718-FDA7-47F5-9AA9-8935C7145916}"/>
              </a:ext>
            </a:extLst>
          </p:cNvPr>
          <p:cNvSpPr/>
          <p:nvPr/>
        </p:nvSpPr>
        <p:spPr>
          <a:xfrm>
            <a:off x="15894661" y="5451279"/>
            <a:ext cx="127108" cy="520583"/>
          </a:xfrm>
          <a:custGeom>
            <a:avLst/>
            <a:gdLst/>
            <a:ahLst/>
            <a:cxnLst/>
            <a:rect l="l" t="t" r="r" b="b"/>
            <a:pathLst>
              <a:path w="680" h="2785" extrusionOk="0">
                <a:moveTo>
                  <a:pt x="68" y="1"/>
                </a:moveTo>
                <a:cubicBezTo>
                  <a:pt x="59" y="1"/>
                  <a:pt x="45" y="1"/>
                  <a:pt x="36" y="10"/>
                </a:cubicBezTo>
                <a:lnTo>
                  <a:pt x="41" y="10"/>
                </a:lnTo>
                <a:cubicBezTo>
                  <a:pt x="9" y="23"/>
                  <a:pt x="0" y="64"/>
                  <a:pt x="18" y="95"/>
                </a:cubicBezTo>
                <a:cubicBezTo>
                  <a:pt x="95" y="212"/>
                  <a:pt x="162" y="338"/>
                  <a:pt x="216" y="469"/>
                </a:cubicBezTo>
                <a:cubicBezTo>
                  <a:pt x="354" y="819"/>
                  <a:pt x="448" y="1184"/>
                  <a:pt x="498" y="1561"/>
                </a:cubicBezTo>
                <a:lnTo>
                  <a:pt x="498" y="1561"/>
                </a:lnTo>
                <a:cubicBezTo>
                  <a:pt x="497" y="1560"/>
                  <a:pt x="496" y="1558"/>
                  <a:pt x="495" y="1557"/>
                </a:cubicBezTo>
                <a:lnTo>
                  <a:pt x="495" y="1557"/>
                </a:lnTo>
                <a:cubicBezTo>
                  <a:pt x="518" y="1746"/>
                  <a:pt x="536" y="1940"/>
                  <a:pt x="545" y="2133"/>
                </a:cubicBezTo>
                <a:cubicBezTo>
                  <a:pt x="554" y="2331"/>
                  <a:pt x="549" y="2524"/>
                  <a:pt x="531" y="2722"/>
                </a:cubicBezTo>
                <a:cubicBezTo>
                  <a:pt x="531" y="2740"/>
                  <a:pt x="536" y="2754"/>
                  <a:pt x="549" y="2767"/>
                </a:cubicBezTo>
                <a:cubicBezTo>
                  <a:pt x="560" y="2779"/>
                  <a:pt x="576" y="2784"/>
                  <a:pt x="592" y="2784"/>
                </a:cubicBezTo>
                <a:cubicBezTo>
                  <a:pt x="608" y="2784"/>
                  <a:pt x="623" y="2779"/>
                  <a:pt x="635" y="2767"/>
                </a:cubicBezTo>
                <a:cubicBezTo>
                  <a:pt x="648" y="2754"/>
                  <a:pt x="653" y="2740"/>
                  <a:pt x="653" y="2722"/>
                </a:cubicBezTo>
                <a:cubicBezTo>
                  <a:pt x="675" y="2497"/>
                  <a:pt x="680" y="2268"/>
                  <a:pt x="666" y="2043"/>
                </a:cubicBezTo>
                <a:cubicBezTo>
                  <a:pt x="653" y="1805"/>
                  <a:pt x="626" y="1566"/>
                  <a:pt x="585" y="1332"/>
                </a:cubicBezTo>
                <a:cubicBezTo>
                  <a:pt x="545" y="1094"/>
                  <a:pt x="486" y="855"/>
                  <a:pt x="410" y="631"/>
                </a:cubicBezTo>
                <a:cubicBezTo>
                  <a:pt x="342" y="419"/>
                  <a:pt x="243" y="217"/>
                  <a:pt x="122" y="32"/>
                </a:cubicBezTo>
                <a:cubicBezTo>
                  <a:pt x="113" y="10"/>
                  <a:pt x="90" y="1"/>
                  <a:pt x="68"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9" name="Google Shape;2354;p36">
            <a:extLst>
              <a:ext uri="{FF2B5EF4-FFF2-40B4-BE49-F238E27FC236}">
                <a16:creationId xmlns:a16="http://schemas.microsoft.com/office/drawing/2014/main" id="{2D3F1AD1-E609-4A59-B603-5AB096E8E759}"/>
              </a:ext>
            </a:extLst>
          </p:cNvPr>
          <p:cNvSpPr/>
          <p:nvPr/>
        </p:nvSpPr>
        <p:spPr>
          <a:xfrm>
            <a:off x="14671055" y="4422076"/>
            <a:ext cx="160941" cy="135333"/>
          </a:xfrm>
          <a:custGeom>
            <a:avLst/>
            <a:gdLst/>
            <a:ahLst/>
            <a:cxnLst/>
            <a:rect l="l" t="t" r="r" b="b"/>
            <a:pathLst>
              <a:path w="861" h="724" extrusionOk="0">
                <a:moveTo>
                  <a:pt x="302" y="0"/>
                </a:moveTo>
                <a:cubicBezTo>
                  <a:pt x="271" y="0"/>
                  <a:pt x="241" y="6"/>
                  <a:pt x="212" y="18"/>
                </a:cubicBezTo>
                <a:cubicBezTo>
                  <a:pt x="14" y="104"/>
                  <a:pt x="1" y="554"/>
                  <a:pt x="145" y="684"/>
                </a:cubicBezTo>
                <a:cubicBezTo>
                  <a:pt x="167" y="702"/>
                  <a:pt x="190" y="711"/>
                  <a:pt x="217" y="711"/>
                </a:cubicBezTo>
                <a:cubicBezTo>
                  <a:pt x="275" y="720"/>
                  <a:pt x="332" y="724"/>
                  <a:pt x="388" y="724"/>
                </a:cubicBezTo>
                <a:cubicBezTo>
                  <a:pt x="482" y="724"/>
                  <a:pt x="574" y="713"/>
                  <a:pt x="667" y="693"/>
                </a:cubicBezTo>
                <a:cubicBezTo>
                  <a:pt x="734" y="684"/>
                  <a:pt x="793" y="653"/>
                  <a:pt x="833" y="599"/>
                </a:cubicBezTo>
                <a:cubicBezTo>
                  <a:pt x="860" y="545"/>
                  <a:pt x="860" y="482"/>
                  <a:pt x="833" y="428"/>
                </a:cubicBezTo>
                <a:cubicBezTo>
                  <a:pt x="755" y="267"/>
                  <a:pt x="512" y="0"/>
                  <a:pt x="302" y="0"/>
                </a:cubicBezTo>
                <a:close/>
              </a:path>
            </a:pathLst>
          </a:custGeom>
          <a:solidFill>
            <a:schemeClr val="dk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0" name="Google Shape;2355;p36">
            <a:extLst>
              <a:ext uri="{FF2B5EF4-FFF2-40B4-BE49-F238E27FC236}">
                <a16:creationId xmlns:a16="http://schemas.microsoft.com/office/drawing/2014/main" id="{59E90F19-D627-44D4-8354-93F04AC5F97B}"/>
              </a:ext>
            </a:extLst>
          </p:cNvPr>
          <p:cNvSpPr/>
          <p:nvPr/>
        </p:nvSpPr>
        <p:spPr>
          <a:xfrm>
            <a:off x="14103555" y="4475909"/>
            <a:ext cx="361698" cy="301135"/>
          </a:xfrm>
          <a:custGeom>
            <a:avLst/>
            <a:gdLst/>
            <a:ahLst/>
            <a:cxnLst/>
            <a:rect l="l" t="t" r="r" b="b"/>
            <a:pathLst>
              <a:path w="1935" h="1611" extrusionOk="0">
                <a:moveTo>
                  <a:pt x="967" y="0"/>
                </a:moveTo>
                <a:cubicBezTo>
                  <a:pt x="432" y="0"/>
                  <a:pt x="0" y="360"/>
                  <a:pt x="0" y="806"/>
                </a:cubicBezTo>
                <a:cubicBezTo>
                  <a:pt x="0" y="1246"/>
                  <a:pt x="432" y="1611"/>
                  <a:pt x="967" y="1611"/>
                </a:cubicBezTo>
                <a:cubicBezTo>
                  <a:pt x="1503" y="1611"/>
                  <a:pt x="1935" y="1246"/>
                  <a:pt x="1935" y="806"/>
                </a:cubicBezTo>
                <a:cubicBezTo>
                  <a:pt x="1935" y="360"/>
                  <a:pt x="1503" y="0"/>
                  <a:pt x="967"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1" name="Google Shape;2356;p36">
            <a:extLst>
              <a:ext uri="{FF2B5EF4-FFF2-40B4-BE49-F238E27FC236}">
                <a16:creationId xmlns:a16="http://schemas.microsoft.com/office/drawing/2014/main" id="{BBF3A1A4-3408-4657-803F-B503B763E960}"/>
              </a:ext>
            </a:extLst>
          </p:cNvPr>
          <p:cNvSpPr/>
          <p:nvPr/>
        </p:nvSpPr>
        <p:spPr>
          <a:xfrm>
            <a:off x="14515535" y="4684517"/>
            <a:ext cx="271040" cy="68414"/>
          </a:xfrm>
          <a:custGeom>
            <a:avLst/>
            <a:gdLst/>
            <a:ahLst/>
            <a:cxnLst/>
            <a:rect l="l" t="t" r="r" b="b"/>
            <a:pathLst>
              <a:path w="1450" h="366" extrusionOk="0">
                <a:moveTo>
                  <a:pt x="1449" y="270"/>
                </a:moveTo>
                <a:cubicBezTo>
                  <a:pt x="1449" y="271"/>
                  <a:pt x="1448" y="271"/>
                  <a:pt x="1447" y="272"/>
                </a:cubicBezTo>
                <a:lnTo>
                  <a:pt x="1447" y="272"/>
                </a:lnTo>
                <a:cubicBezTo>
                  <a:pt x="1448" y="271"/>
                  <a:pt x="1449" y="271"/>
                  <a:pt x="1449" y="270"/>
                </a:cubicBezTo>
                <a:close/>
                <a:moveTo>
                  <a:pt x="1" y="0"/>
                </a:moveTo>
                <a:cubicBezTo>
                  <a:pt x="239" y="256"/>
                  <a:pt x="783" y="346"/>
                  <a:pt x="1112" y="364"/>
                </a:cubicBezTo>
                <a:cubicBezTo>
                  <a:pt x="1127" y="365"/>
                  <a:pt x="1143" y="365"/>
                  <a:pt x="1158" y="365"/>
                </a:cubicBezTo>
                <a:cubicBezTo>
                  <a:pt x="1266" y="365"/>
                  <a:pt x="1377" y="349"/>
                  <a:pt x="1447" y="272"/>
                </a:cubicBezTo>
                <a:lnTo>
                  <a:pt x="1447" y="272"/>
                </a:lnTo>
                <a:cubicBezTo>
                  <a:pt x="1435" y="283"/>
                  <a:pt x="1401" y="288"/>
                  <a:pt x="1358" y="288"/>
                </a:cubicBezTo>
                <a:cubicBezTo>
                  <a:pt x="1263" y="288"/>
                  <a:pt x="1124" y="267"/>
                  <a:pt x="1085" y="261"/>
                </a:cubicBezTo>
                <a:cubicBezTo>
                  <a:pt x="959" y="252"/>
                  <a:pt x="837" y="238"/>
                  <a:pt x="711" y="216"/>
                </a:cubicBezTo>
                <a:cubicBezTo>
                  <a:pt x="468" y="162"/>
                  <a:pt x="230" y="90"/>
                  <a:pt x="1"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2" name="Google Shape;2357;p36">
            <a:extLst>
              <a:ext uri="{FF2B5EF4-FFF2-40B4-BE49-F238E27FC236}">
                <a16:creationId xmlns:a16="http://schemas.microsoft.com/office/drawing/2014/main" id="{76F07B97-8BB5-4ECD-8C8A-ED3BFB6BF3D4}"/>
              </a:ext>
            </a:extLst>
          </p:cNvPr>
          <p:cNvSpPr/>
          <p:nvPr/>
        </p:nvSpPr>
        <p:spPr>
          <a:xfrm>
            <a:off x="20104187" y="5077991"/>
            <a:ext cx="1575956" cy="1975413"/>
          </a:xfrm>
          <a:custGeom>
            <a:avLst/>
            <a:gdLst/>
            <a:ahLst/>
            <a:cxnLst/>
            <a:rect l="l" t="t" r="r" b="b"/>
            <a:pathLst>
              <a:path w="8431" h="10568" extrusionOk="0">
                <a:moveTo>
                  <a:pt x="2412" y="0"/>
                </a:moveTo>
                <a:cubicBezTo>
                  <a:pt x="2362" y="0"/>
                  <a:pt x="2317" y="32"/>
                  <a:pt x="2299" y="81"/>
                </a:cubicBezTo>
                <a:lnTo>
                  <a:pt x="2295" y="72"/>
                </a:lnTo>
                <a:cubicBezTo>
                  <a:pt x="2286" y="99"/>
                  <a:pt x="2277" y="131"/>
                  <a:pt x="2272" y="158"/>
                </a:cubicBezTo>
                <a:cubicBezTo>
                  <a:pt x="2268" y="180"/>
                  <a:pt x="2263" y="203"/>
                  <a:pt x="2259" y="221"/>
                </a:cubicBezTo>
                <a:cubicBezTo>
                  <a:pt x="2245" y="270"/>
                  <a:pt x="2227" y="320"/>
                  <a:pt x="2209" y="369"/>
                </a:cubicBezTo>
                <a:lnTo>
                  <a:pt x="2196" y="401"/>
                </a:lnTo>
                <a:lnTo>
                  <a:pt x="2151" y="504"/>
                </a:lnTo>
                <a:cubicBezTo>
                  <a:pt x="2142" y="531"/>
                  <a:pt x="2128" y="554"/>
                  <a:pt x="2115" y="581"/>
                </a:cubicBezTo>
                <a:cubicBezTo>
                  <a:pt x="2097" y="621"/>
                  <a:pt x="2079" y="662"/>
                  <a:pt x="2061" y="702"/>
                </a:cubicBezTo>
                <a:lnTo>
                  <a:pt x="2016" y="815"/>
                </a:lnTo>
                <a:lnTo>
                  <a:pt x="1993" y="869"/>
                </a:lnTo>
                <a:cubicBezTo>
                  <a:pt x="1980" y="896"/>
                  <a:pt x="1966" y="923"/>
                  <a:pt x="1953" y="954"/>
                </a:cubicBezTo>
                <a:cubicBezTo>
                  <a:pt x="1939" y="986"/>
                  <a:pt x="1921" y="1008"/>
                  <a:pt x="1908" y="1040"/>
                </a:cubicBezTo>
                <a:lnTo>
                  <a:pt x="1899" y="1053"/>
                </a:lnTo>
                <a:cubicBezTo>
                  <a:pt x="1863" y="1112"/>
                  <a:pt x="1827" y="1165"/>
                  <a:pt x="1795" y="1224"/>
                </a:cubicBezTo>
                <a:cubicBezTo>
                  <a:pt x="1759" y="1278"/>
                  <a:pt x="1719" y="1336"/>
                  <a:pt x="1687" y="1381"/>
                </a:cubicBezTo>
                <a:lnTo>
                  <a:pt x="1656" y="1426"/>
                </a:lnTo>
                <a:lnTo>
                  <a:pt x="1624" y="1467"/>
                </a:lnTo>
                <a:cubicBezTo>
                  <a:pt x="1606" y="1494"/>
                  <a:pt x="1588" y="1516"/>
                  <a:pt x="1570" y="1543"/>
                </a:cubicBezTo>
                <a:cubicBezTo>
                  <a:pt x="1539" y="1584"/>
                  <a:pt x="1507" y="1620"/>
                  <a:pt x="1476" y="1660"/>
                </a:cubicBezTo>
                <a:lnTo>
                  <a:pt x="1440" y="1710"/>
                </a:lnTo>
                <a:cubicBezTo>
                  <a:pt x="1404" y="1755"/>
                  <a:pt x="1368" y="1800"/>
                  <a:pt x="1327" y="1845"/>
                </a:cubicBezTo>
                <a:cubicBezTo>
                  <a:pt x="1309" y="1863"/>
                  <a:pt x="1291" y="1881"/>
                  <a:pt x="1269" y="1894"/>
                </a:cubicBezTo>
                <a:lnTo>
                  <a:pt x="1264" y="1899"/>
                </a:lnTo>
                <a:cubicBezTo>
                  <a:pt x="1224" y="1948"/>
                  <a:pt x="1179" y="1998"/>
                  <a:pt x="1129" y="2047"/>
                </a:cubicBezTo>
                <a:lnTo>
                  <a:pt x="1125" y="2052"/>
                </a:lnTo>
                <a:lnTo>
                  <a:pt x="1111" y="2070"/>
                </a:lnTo>
                <a:cubicBezTo>
                  <a:pt x="1093" y="2097"/>
                  <a:pt x="1075" y="2124"/>
                  <a:pt x="1057" y="2151"/>
                </a:cubicBezTo>
                <a:lnTo>
                  <a:pt x="1071" y="2137"/>
                </a:lnTo>
                <a:lnTo>
                  <a:pt x="1071" y="2137"/>
                </a:lnTo>
                <a:cubicBezTo>
                  <a:pt x="1039" y="2173"/>
                  <a:pt x="1012" y="2214"/>
                  <a:pt x="990" y="2254"/>
                </a:cubicBezTo>
                <a:lnTo>
                  <a:pt x="958" y="2304"/>
                </a:lnTo>
                <a:cubicBezTo>
                  <a:pt x="945" y="2322"/>
                  <a:pt x="931" y="2340"/>
                  <a:pt x="918" y="2358"/>
                </a:cubicBezTo>
                <a:lnTo>
                  <a:pt x="882" y="2412"/>
                </a:lnTo>
                <a:cubicBezTo>
                  <a:pt x="873" y="2430"/>
                  <a:pt x="860" y="2448"/>
                  <a:pt x="851" y="2466"/>
                </a:cubicBezTo>
                <a:cubicBezTo>
                  <a:pt x="842" y="2488"/>
                  <a:pt x="833" y="2515"/>
                  <a:pt x="828" y="2538"/>
                </a:cubicBezTo>
                <a:cubicBezTo>
                  <a:pt x="824" y="2560"/>
                  <a:pt x="819" y="2578"/>
                  <a:pt x="815" y="2601"/>
                </a:cubicBezTo>
                <a:lnTo>
                  <a:pt x="810" y="2632"/>
                </a:lnTo>
                <a:cubicBezTo>
                  <a:pt x="815" y="2650"/>
                  <a:pt x="819" y="2668"/>
                  <a:pt x="824" y="2691"/>
                </a:cubicBezTo>
                <a:cubicBezTo>
                  <a:pt x="824" y="2704"/>
                  <a:pt x="828" y="2718"/>
                  <a:pt x="828" y="2727"/>
                </a:cubicBezTo>
                <a:cubicBezTo>
                  <a:pt x="833" y="2754"/>
                  <a:pt x="833" y="2776"/>
                  <a:pt x="828" y="2803"/>
                </a:cubicBezTo>
                <a:cubicBezTo>
                  <a:pt x="828" y="2807"/>
                  <a:pt x="828" y="2812"/>
                  <a:pt x="824" y="2821"/>
                </a:cubicBezTo>
                <a:lnTo>
                  <a:pt x="815" y="2825"/>
                </a:lnTo>
                <a:lnTo>
                  <a:pt x="774" y="2839"/>
                </a:lnTo>
                <a:lnTo>
                  <a:pt x="765" y="2839"/>
                </a:lnTo>
                <a:cubicBezTo>
                  <a:pt x="752" y="2861"/>
                  <a:pt x="734" y="2879"/>
                  <a:pt x="711" y="2888"/>
                </a:cubicBezTo>
                <a:cubicBezTo>
                  <a:pt x="693" y="2897"/>
                  <a:pt x="675" y="2906"/>
                  <a:pt x="662" y="2911"/>
                </a:cubicBezTo>
                <a:cubicBezTo>
                  <a:pt x="639" y="2915"/>
                  <a:pt x="621" y="2920"/>
                  <a:pt x="603" y="2924"/>
                </a:cubicBezTo>
                <a:lnTo>
                  <a:pt x="549" y="2938"/>
                </a:lnTo>
                <a:lnTo>
                  <a:pt x="531" y="2942"/>
                </a:lnTo>
                <a:lnTo>
                  <a:pt x="513" y="2942"/>
                </a:lnTo>
                <a:cubicBezTo>
                  <a:pt x="486" y="2947"/>
                  <a:pt x="455" y="2951"/>
                  <a:pt x="428" y="2951"/>
                </a:cubicBezTo>
                <a:lnTo>
                  <a:pt x="396" y="2951"/>
                </a:lnTo>
                <a:cubicBezTo>
                  <a:pt x="338" y="2983"/>
                  <a:pt x="284" y="3028"/>
                  <a:pt x="239" y="3077"/>
                </a:cubicBezTo>
                <a:cubicBezTo>
                  <a:pt x="198" y="3127"/>
                  <a:pt x="162" y="3176"/>
                  <a:pt x="126" y="3226"/>
                </a:cubicBezTo>
                <a:cubicBezTo>
                  <a:pt x="95" y="3275"/>
                  <a:pt x="68" y="3329"/>
                  <a:pt x="50" y="3388"/>
                </a:cubicBezTo>
                <a:cubicBezTo>
                  <a:pt x="14" y="3487"/>
                  <a:pt x="0" y="3595"/>
                  <a:pt x="9" y="3698"/>
                </a:cubicBezTo>
                <a:lnTo>
                  <a:pt x="9" y="3721"/>
                </a:lnTo>
                <a:cubicBezTo>
                  <a:pt x="14" y="3775"/>
                  <a:pt x="18" y="3824"/>
                  <a:pt x="27" y="3878"/>
                </a:cubicBezTo>
                <a:cubicBezTo>
                  <a:pt x="36" y="3928"/>
                  <a:pt x="45" y="3964"/>
                  <a:pt x="54" y="4009"/>
                </a:cubicBezTo>
                <a:cubicBezTo>
                  <a:pt x="77" y="4094"/>
                  <a:pt x="104" y="4180"/>
                  <a:pt x="135" y="4265"/>
                </a:cubicBezTo>
                <a:lnTo>
                  <a:pt x="140" y="4279"/>
                </a:lnTo>
                <a:cubicBezTo>
                  <a:pt x="153" y="4328"/>
                  <a:pt x="176" y="4373"/>
                  <a:pt x="198" y="4418"/>
                </a:cubicBezTo>
                <a:cubicBezTo>
                  <a:pt x="225" y="4454"/>
                  <a:pt x="252" y="4490"/>
                  <a:pt x="284" y="4521"/>
                </a:cubicBezTo>
                <a:lnTo>
                  <a:pt x="297" y="4535"/>
                </a:lnTo>
                <a:cubicBezTo>
                  <a:pt x="351" y="4598"/>
                  <a:pt x="414" y="4647"/>
                  <a:pt x="486" y="4683"/>
                </a:cubicBezTo>
                <a:cubicBezTo>
                  <a:pt x="522" y="4701"/>
                  <a:pt x="558" y="4715"/>
                  <a:pt x="594" y="4728"/>
                </a:cubicBezTo>
                <a:lnTo>
                  <a:pt x="639" y="4742"/>
                </a:lnTo>
                <a:lnTo>
                  <a:pt x="729" y="4778"/>
                </a:lnTo>
                <a:cubicBezTo>
                  <a:pt x="743" y="4782"/>
                  <a:pt x="752" y="4787"/>
                  <a:pt x="765" y="4796"/>
                </a:cubicBezTo>
                <a:lnTo>
                  <a:pt x="774" y="4805"/>
                </a:lnTo>
                <a:cubicBezTo>
                  <a:pt x="792" y="4832"/>
                  <a:pt x="806" y="4859"/>
                  <a:pt x="819" y="4886"/>
                </a:cubicBezTo>
                <a:lnTo>
                  <a:pt x="828" y="4917"/>
                </a:lnTo>
                <a:cubicBezTo>
                  <a:pt x="851" y="4962"/>
                  <a:pt x="864" y="5007"/>
                  <a:pt x="878" y="5052"/>
                </a:cubicBezTo>
                <a:cubicBezTo>
                  <a:pt x="887" y="5088"/>
                  <a:pt x="896" y="5124"/>
                  <a:pt x="905" y="5160"/>
                </a:cubicBezTo>
                <a:cubicBezTo>
                  <a:pt x="914" y="5196"/>
                  <a:pt x="927" y="5232"/>
                  <a:pt x="936" y="5273"/>
                </a:cubicBezTo>
                <a:cubicBezTo>
                  <a:pt x="954" y="5322"/>
                  <a:pt x="967" y="5367"/>
                  <a:pt x="990" y="5417"/>
                </a:cubicBezTo>
                <a:cubicBezTo>
                  <a:pt x="1017" y="5484"/>
                  <a:pt x="1053" y="5547"/>
                  <a:pt x="1089" y="5610"/>
                </a:cubicBezTo>
                <a:lnTo>
                  <a:pt x="1147" y="5709"/>
                </a:lnTo>
                <a:lnTo>
                  <a:pt x="1174" y="5763"/>
                </a:lnTo>
                <a:cubicBezTo>
                  <a:pt x="1219" y="5835"/>
                  <a:pt x="1269" y="5907"/>
                  <a:pt x="1318" y="5979"/>
                </a:cubicBezTo>
                <a:lnTo>
                  <a:pt x="1363" y="6046"/>
                </a:lnTo>
                <a:cubicBezTo>
                  <a:pt x="1395" y="6096"/>
                  <a:pt x="1435" y="6150"/>
                  <a:pt x="1476" y="6195"/>
                </a:cubicBezTo>
                <a:cubicBezTo>
                  <a:pt x="1498" y="6226"/>
                  <a:pt x="1525" y="6253"/>
                  <a:pt x="1552" y="6280"/>
                </a:cubicBezTo>
                <a:lnTo>
                  <a:pt x="1588" y="6312"/>
                </a:lnTo>
                <a:cubicBezTo>
                  <a:pt x="1620" y="6348"/>
                  <a:pt x="1660" y="6384"/>
                  <a:pt x="1696" y="6415"/>
                </a:cubicBezTo>
                <a:lnTo>
                  <a:pt x="1710" y="6429"/>
                </a:lnTo>
                <a:cubicBezTo>
                  <a:pt x="1759" y="6469"/>
                  <a:pt x="1809" y="6514"/>
                  <a:pt x="1858" y="6550"/>
                </a:cubicBezTo>
                <a:cubicBezTo>
                  <a:pt x="1944" y="6613"/>
                  <a:pt x="2038" y="6676"/>
                  <a:pt x="2142" y="6739"/>
                </a:cubicBezTo>
                <a:cubicBezTo>
                  <a:pt x="2191" y="6771"/>
                  <a:pt x="2241" y="6798"/>
                  <a:pt x="2290" y="6820"/>
                </a:cubicBezTo>
                <a:lnTo>
                  <a:pt x="2308" y="6829"/>
                </a:lnTo>
                <a:cubicBezTo>
                  <a:pt x="2367" y="6852"/>
                  <a:pt x="2421" y="6879"/>
                  <a:pt x="2479" y="6901"/>
                </a:cubicBezTo>
                <a:cubicBezTo>
                  <a:pt x="2524" y="6919"/>
                  <a:pt x="2573" y="6933"/>
                  <a:pt x="2618" y="6951"/>
                </a:cubicBezTo>
                <a:lnTo>
                  <a:pt x="2641" y="6955"/>
                </a:lnTo>
                <a:cubicBezTo>
                  <a:pt x="2686" y="6969"/>
                  <a:pt x="2726" y="6982"/>
                  <a:pt x="2771" y="6991"/>
                </a:cubicBezTo>
                <a:cubicBezTo>
                  <a:pt x="2870" y="7018"/>
                  <a:pt x="2969" y="7041"/>
                  <a:pt x="3068" y="7063"/>
                </a:cubicBezTo>
                <a:lnTo>
                  <a:pt x="3145" y="7077"/>
                </a:lnTo>
                <a:lnTo>
                  <a:pt x="3226" y="7095"/>
                </a:lnTo>
                <a:cubicBezTo>
                  <a:pt x="3275" y="7104"/>
                  <a:pt x="3320" y="7117"/>
                  <a:pt x="3370" y="7126"/>
                </a:cubicBezTo>
                <a:lnTo>
                  <a:pt x="3383" y="7131"/>
                </a:lnTo>
                <a:cubicBezTo>
                  <a:pt x="3397" y="7131"/>
                  <a:pt x="3406" y="7135"/>
                  <a:pt x="3415" y="7140"/>
                </a:cubicBezTo>
                <a:cubicBezTo>
                  <a:pt x="3415" y="7162"/>
                  <a:pt x="3419" y="7189"/>
                  <a:pt x="3419" y="7216"/>
                </a:cubicBezTo>
                <a:cubicBezTo>
                  <a:pt x="3424" y="7266"/>
                  <a:pt x="3424" y="7315"/>
                  <a:pt x="3419" y="7365"/>
                </a:cubicBezTo>
                <a:cubicBezTo>
                  <a:pt x="3415" y="7410"/>
                  <a:pt x="3406" y="7455"/>
                  <a:pt x="3392" y="7500"/>
                </a:cubicBezTo>
                <a:cubicBezTo>
                  <a:pt x="3388" y="7536"/>
                  <a:pt x="3374" y="7567"/>
                  <a:pt x="3365" y="7603"/>
                </a:cubicBezTo>
                <a:cubicBezTo>
                  <a:pt x="3338" y="7657"/>
                  <a:pt x="3307" y="7711"/>
                  <a:pt x="3275" y="7760"/>
                </a:cubicBezTo>
                <a:cubicBezTo>
                  <a:pt x="3244" y="7814"/>
                  <a:pt x="3208" y="7864"/>
                  <a:pt x="3172" y="7913"/>
                </a:cubicBezTo>
                <a:cubicBezTo>
                  <a:pt x="3154" y="7945"/>
                  <a:pt x="3131" y="7972"/>
                  <a:pt x="3104" y="7999"/>
                </a:cubicBezTo>
                <a:lnTo>
                  <a:pt x="3086" y="8012"/>
                </a:lnTo>
                <a:cubicBezTo>
                  <a:pt x="3077" y="8021"/>
                  <a:pt x="3068" y="8030"/>
                  <a:pt x="3059" y="8035"/>
                </a:cubicBezTo>
                <a:cubicBezTo>
                  <a:pt x="3032" y="8062"/>
                  <a:pt x="3001" y="8080"/>
                  <a:pt x="2969" y="8093"/>
                </a:cubicBezTo>
                <a:lnTo>
                  <a:pt x="2942" y="8102"/>
                </a:lnTo>
                <a:lnTo>
                  <a:pt x="2929" y="8116"/>
                </a:lnTo>
                <a:cubicBezTo>
                  <a:pt x="2888" y="8156"/>
                  <a:pt x="2866" y="8206"/>
                  <a:pt x="2857" y="8260"/>
                </a:cubicBezTo>
                <a:cubicBezTo>
                  <a:pt x="2857" y="8287"/>
                  <a:pt x="2848" y="8309"/>
                  <a:pt x="2848" y="8336"/>
                </a:cubicBezTo>
                <a:lnTo>
                  <a:pt x="2843" y="8390"/>
                </a:lnTo>
                <a:cubicBezTo>
                  <a:pt x="2839" y="8426"/>
                  <a:pt x="2834" y="8458"/>
                  <a:pt x="2834" y="8494"/>
                </a:cubicBezTo>
                <a:lnTo>
                  <a:pt x="2834" y="8674"/>
                </a:lnTo>
                <a:cubicBezTo>
                  <a:pt x="2834" y="8737"/>
                  <a:pt x="2843" y="8795"/>
                  <a:pt x="2848" y="8858"/>
                </a:cubicBezTo>
                <a:cubicBezTo>
                  <a:pt x="2857" y="8984"/>
                  <a:pt x="2879" y="9106"/>
                  <a:pt x="2897" y="9223"/>
                </a:cubicBezTo>
                <a:cubicBezTo>
                  <a:pt x="2915" y="9330"/>
                  <a:pt x="2938" y="9443"/>
                  <a:pt x="2960" y="9551"/>
                </a:cubicBezTo>
                <a:cubicBezTo>
                  <a:pt x="2983" y="9650"/>
                  <a:pt x="3005" y="9762"/>
                  <a:pt x="3037" y="9875"/>
                </a:cubicBezTo>
                <a:cubicBezTo>
                  <a:pt x="3068" y="9965"/>
                  <a:pt x="3091" y="10064"/>
                  <a:pt x="3113" y="10176"/>
                </a:cubicBezTo>
                <a:cubicBezTo>
                  <a:pt x="3118" y="10212"/>
                  <a:pt x="3127" y="10244"/>
                  <a:pt x="3131" y="10275"/>
                </a:cubicBezTo>
                <a:cubicBezTo>
                  <a:pt x="3136" y="10284"/>
                  <a:pt x="3140" y="10293"/>
                  <a:pt x="3140" y="10302"/>
                </a:cubicBezTo>
                <a:cubicBezTo>
                  <a:pt x="3181" y="10392"/>
                  <a:pt x="3230" y="10482"/>
                  <a:pt x="3275" y="10568"/>
                </a:cubicBezTo>
                <a:cubicBezTo>
                  <a:pt x="3293" y="10568"/>
                  <a:pt x="3307" y="10563"/>
                  <a:pt x="3320" y="10559"/>
                </a:cubicBezTo>
                <a:cubicBezTo>
                  <a:pt x="3329" y="10527"/>
                  <a:pt x="3338" y="10496"/>
                  <a:pt x="3347" y="10464"/>
                </a:cubicBezTo>
                <a:lnTo>
                  <a:pt x="3370" y="10406"/>
                </a:lnTo>
                <a:cubicBezTo>
                  <a:pt x="3379" y="10379"/>
                  <a:pt x="3383" y="10347"/>
                  <a:pt x="3392" y="10320"/>
                </a:cubicBezTo>
                <a:cubicBezTo>
                  <a:pt x="3415" y="10239"/>
                  <a:pt x="3442" y="10163"/>
                  <a:pt x="3478" y="10091"/>
                </a:cubicBezTo>
                <a:cubicBezTo>
                  <a:pt x="3518" y="10014"/>
                  <a:pt x="3559" y="9942"/>
                  <a:pt x="3608" y="9870"/>
                </a:cubicBezTo>
                <a:cubicBezTo>
                  <a:pt x="3626" y="9830"/>
                  <a:pt x="3649" y="9789"/>
                  <a:pt x="3671" y="9749"/>
                </a:cubicBezTo>
                <a:cubicBezTo>
                  <a:pt x="3752" y="9627"/>
                  <a:pt x="3838" y="9506"/>
                  <a:pt x="3928" y="9389"/>
                </a:cubicBezTo>
                <a:cubicBezTo>
                  <a:pt x="3959" y="9353"/>
                  <a:pt x="3986" y="9317"/>
                  <a:pt x="4018" y="9277"/>
                </a:cubicBezTo>
                <a:cubicBezTo>
                  <a:pt x="4040" y="9254"/>
                  <a:pt x="4063" y="9227"/>
                  <a:pt x="4081" y="9205"/>
                </a:cubicBezTo>
                <a:lnTo>
                  <a:pt x="4112" y="9173"/>
                </a:lnTo>
                <a:lnTo>
                  <a:pt x="4157" y="9119"/>
                </a:lnTo>
                <a:cubicBezTo>
                  <a:pt x="4175" y="9097"/>
                  <a:pt x="4193" y="9074"/>
                  <a:pt x="4211" y="9056"/>
                </a:cubicBezTo>
                <a:cubicBezTo>
                  <a:pt x="4242" y="9020"/>
                  <a:pt x="4274" y="8993"/>
                  <a:pt x="4305" y="8966"/>
                </a:cubicBezTo>
                <a:lnTo>
                  <a:pt x="4346" y="8939"/>
                </a:lnTo>
                <a:cubicBezTo>
                  <a:pt x="4373" y="8921"/>
                  <a:pt x="4395" y="8903"/>
                  <a:pt x="4422" y="8881"/>
                </a:cubicBezTo>
                <a:cubicBezTo>
                  <a:pt x="4445" y="8863"/>
                  <a:pt x="4467" y="8845"/>
                  <a:pt x="4490" y="8827"/>
                </a:cubicBezTo>
                <a:lnTo>
                  <a:pt x="4535" y="8791"/>
                </a:lnTo>
                <a:cubicBezTo>
                  <a:pt x="4553" y="8773"/>
                  <a:pt x="4571" y="8759"/>
                  <a:pt x="4589" y="8746"/>
                </a:cubicBezTo>
                <a:lnTo>
                  <a:pt x="4643" y="8701"/>
                </a:lnTo>
                <a:lnTo>
                  <a:pt x="4710" y="8647"/>
                </a:lnTo>
                <a:cubicBezTo>
                  <a:pt x="4773" y="8597"/>
                  <a:pt x="4836" y="8552"/>
                  <a:pt x="4904" y="8512"/>
                </a:cubicBezTo>
                <a:cubicBezTo>
                  <a:pt x="4949" y="8476"/>
                  <a:pt x="4998" y="8444"/>
                  <a:pt x="5048" y="8417"/>
                </a:cubicBezTo>
                <a:lnTo>
                  <a:pt x="5070" y="8404"/>
                </a:lnTo>
                <a:lnTo>
                  <a:pt x="5084" y="8390"/>
                </a:lnTo>
                <a:cubicBezTo>
                  <a:pt x="5102" y="8377"/>
                  <a:pt x="5115" y="8368"/>
                  <a:pt x="5133" y="8354"/>
                </a:cubicBezTo>
                <a:cubicBezTo>
                  <a:pt x="5138" y="8350"/>
                  <a:pt x="5147" y="8341"/>
                  <a:pt x="5151" y="8332"/>
                </a:cubicBezTo>
                <a:cubicBezTo>
                  <a:pt x="5165" y="8309"/>
                  <a:pt x="5169" y="8282"/>
                  <a:pt x="5174" y="8260"/>
                </a:cubicBezTo>
                <a:cubicBezTo>
                  <a:pt x="5174" y="8233"/>
                  <a:pt x="5169" y="8206"/>
                  <a:pt x="5160" y="8179"/>
                </a:cubicBezTo>
                <a:cubicBezTo>
                  <a:pt x="5138" y="8125"/>
                  <a:pt x="5115" y="8075"/>
                  <a:pt x="5084" y="8026"/>
                </a:cubicBezTo>
                <a:cubicBezTo>
                  <a:pt x="5066" y="7990"/>
                  <a:pt x="5048" y="7958"/>
                  <a:pt x="5030" y="7922"/>
                </a:cubicBezTo>
                <a:cubicBezTo>
                  <a:pt x="5003" y="7846"/>
                  <a:pt x="4976" y="7769"/>
                  <a:pt x="4958" y="7688"/>
                </a:cubicBezTo>
                <a:cubicBezTo>
                  <a:pt x="4935" y="7603"/>
                  <a:pt x="4913" y="7522"/>
                  <a:pt x="4899" y="7432"/>
                </a:cubicBezTo>
                <a:cubicBezTo>
                  <a:pt x="4890" y="7342"/>
                  <a:pt x="4890" y="7266"/>
                  <a:pt x="4890" y="7203"/>
                </a:cubicBezTo>
                <a:cubicBezTo>
                  <a:pt x="4890" y="7167"/>
                  <a:pt x="4890" y="7131"/>
                  <a:pt x="4895" y="7090"/>
                </a:cubicBezTo>
                <a:cubicBezTo>
                  <a:pt x="4899" y="7054"/>
                  <a:pt x="4899" y="7014"/>
                  <a:pt x="4899" y="6978"/>
                </a:cubicBezTo>
                <a:cubicBezTo>
                  <a:pt x="4940" y="6955"/>
                  <a:pt x="4980" y="6933"/>
                  <a:pt x="5021" y="6910"/>
                </a:cubicBezTo>
                <a:lnTo>
                  <a:pt x="5025" y="6910"/>
                </a:lnTo>
                <a:cubicBezTo>
                  <a:pt x="5043" y="6897"/>
                  <a:pt x="5057" y="6888"/>
                  <a:pt x="5075" y="6883"/>
                </a:cubicBezTo>
                <a:lnTo>
                  <a:pt x="5111" y="6861"/>
                </a:lnTo>
                <a:cubicBezTo>
                  <a:pt x="5133" y="6847"/>
                  <a:pt x="5156" y="6834"/>
                  <a:pt x="5178" y="6820"/>
                </a:cubicBezTo>
                <a:lnTo>
                  <a:pt x="5223" y="6793"/>
                </a:lnTo>
                <a:cubicBezTo>
                  <a:pt x="5259" y="6775"/>
                  <a:pt x="5291" y="6757"/>
                  <a:pt x="5318" y="6735"/>
                </a:cubicBezTo>
                <a:cubicBezTo>
                  <a:pt x="5358" y="6712"/>
                  <a:pt x="5399" y="6690"/>
                  <a:pt x="5439" y="6667"/>
                </a:cubicBezTo>
                <a:lnTo>
                  <a:pt x="5466" y="6649"/>
                </a:lnTo>
                <a:cubicBezTo>
                  <a:pt x="5484" y="6640"/>
                  <a:pt x="5489" y="6640"/>
                  <a:pt x="5493" y="6640"/>
                </a:cubicBezTo>
                <a:cubicBezTo>
                  <a:pt x="5511" y="6631"/>
                  <a:pt x="5529" y="6622"/>
                  <a:pt x="5547" y="6613"/>
                </a:cubicBezTo>
                <a:cubicBezTo>
                  <a:pt x="5556" y="6609"/>
                  <a:pt x="5565" y="6604"/>
                  <a:pt x="5574" y="6600"/>
                </a:cubicBezTo>
                <a:lnTo>
                  <a:pt x="5592" y="6586"/>
                </a:lnTo>
                <a:lnTo>
                  <a:pt x="5615" y="6573"/>
                </a:lnTo>
                <a:cubicBezTo>
                  <a:pt x="5646" y="6555"/>
                  <a:pt x="5673" y="6532"/>
                  <a:pt x="5700" y="6514"/>
                </a:cubicBezTo>
                <a:cubicBezTo>
                  <a:pt x="5723" y="6505"/>
                  <a:pt x="5745" y="6492"/>
                  <a:pt x="5767" y="6483"/>
                </a:cubicBezTo>
                <a:lnTo>
                  <a:pt x="5794" y="6465"/>
                </a:lnTo>
                <a:lnTo>
                  <a:pt x="5844" y="6438"/>
                </a:lnTo>
                <a:lnTo>
                  <a:pt x="5884" y="6420"/>
                </a:lnTo>
                <a:lnTo>
                  <a:pt x="5911" y="6406"/>
                </a:lnTo>
                <a:lnTo>
                  <a:pt x="5961" y="6366"/>
                </a:lnTo>
                <a:cubicBezTo>
                  <a:pt x="5988" y="6343"/>
                  <a:pt x="6015" y="6325"/>
                  <a:pt x="6042" y="6303"/>
                </a:cubicBezTo>
                <a:lnTo>
                  <a:pt x="6082" y="6271"/>
                </a:lnTo>
                <a:lnTo>
                  <a:pt x="6118" y="6244"/>
                </a:lnTo>
                <a:cubicBezTo>
                  <a:pt x="6145" y="6226"/>
                  <a:pt x="6168" y="6204"/>
                  <a:pt x="6190" y="6181"/>
                </a:cubicBezTo>
                <a:lnTo>
                  <a:pt x="6240" y="6141"/>
                </a:lnTo>
                <a:lnTo>
                  <a:pt x="6267" y="6118"/>
                </a:lnTo>
                <a:cubicBezTo>
                  <a:pt x="6307" y="6087"/>
                  <a:pt x="6348" y="6046"/>
                  <a:pt x="6388" y="6006"/>
                </a:cubicBezTo>
                <a:cubicBezTo>
                  <a:pt x="6433" y="5957"/>
                  <a:pt x="6483" y="5907"/>
                  <a:pt x="6537" y="5853"/>
                </a:cubicBezTo>
                <a:cubicBezTo>
                  <a:pt x="6559" y="5831"/>
                  <a:pt x="6582" y="5804"/>
                  <a:pt x="6604" y="5781"/>
                </a:cubicBezTo>
                <a:cubicBezTo>
                  <a:pt x="6627" y="5754"/>
                  <a:pt x="6640" y="5741"/>
                  <a:pt x="6658" y="5718"/>
                </a:cubicBezTo>
                <a:cubicBezTo>
                  <a:pt x="6690" y="5678"/>
                  <a:pt x="6717" y="5637"/>
                  <a:pt x="6744" y="5592"/>
                </a:cubicBezTo>
                <a:cubicBezTo>
                  <a:pt x="6766" y="5552"/>
                  <a:pt x="6789" y="5516"/>
                  <a:pt x="6811" y="5480"/>
                </a:cubicBezTo>
                <a:cubicBezTo>
                  <a:pt x="6847" y="5421"/>
                  <a:pt x="6883" y="5358"/>
                  <a:pt x="6915" y="5300"/>
                </a:cubicBezTo>
                <a:lnTo>
                  <a:pt x="6928" y="5277"/>
                </a:lnTo>
                <a:cubicBezTo>
                  <a:pt x="6942" y="5255"/>
                  <a:pt x="6951" y="5237"/>
                  <a:pt x="6964" y="5214"/>
                </a:cubicBezTo>
                <a:lnTo>
                  <a:pt x="6973" y="5201"/>
                </a:lnTo>
                <a:lnTo>
                  <a:pt x="6987" y="5169"/>
                </a:lnTo>
                <a:lnTo>
                  <a:pt x="7000" y="5138"/>
                </a:lnTo>
                <a:cubicBezTo>
                  <a:pt x="7009" y="5111"/>
                  <a:pt x="7018" y="5088"/>
                  <a:pt x="7027" y="5066"/>
                </a:cubicBezTo>
                <a:cubicBezTo>
                  <a:pt x="7032" y="5057"/>
                  <a:pt x="7036" y="5048"/>
                  <a:pt x="7041" y="5039"/>
                </a:cubicBezTo>
                <a:cubicBezTo>
                  <a:pt x="7054" y="5052"/>
                  <a:pt x="7072" y="5066"/>
                  <a:pt x="7090" y="5075"/>
                </a:cubicBezTo>
                <a:lnTo>
                  <a:pt x="7108" y="5084"/>
                </a:lnTo>
                <a:lnTo>
                  <a:pt x="7126" y="5084"/>
                </a:lnTo>
                <a:cubicBezTo>
                  <a:pt x="7171" y="5088"/>
                  <a:pt x="7207" y="5102"/>
                  <a:pt x="7243" y="5120"/>
                </a:cubicBezTo>
                <a:lnTo>
                  <a:pt x="7270" y="5133"/>
                </a:lnTo>
                <a:cubicBezTo>
                  <a:pt x="7293" y="5142"/>
                  <a:pt x="7320" y="5147"/>
                  <a:pt x="7342" y="5151"/>
                </a:cubicBezTo>
                <a:lnTo>
                  <a:pt x="7463" y="5151"/>
                </a:lnTo>
                <a:cubicBezTo>
                  <a:pt x="7481" y="5147"/>
                  <a:pt x="7499" y="5142"/>
                  <a:pt x="7522" y="5138"/>
                </a:cubicBezTo>
                <a:cubicBezTo>
                  <a:pt x="7535" y="5133"/>
                  <a:pt x="7544" y="5129"/>
                  <a:pt x="7558" y="5124"/>
                </a:cubicBezTo>
                <a:lnTo>
                  <a:pt x="7580" y="5120"/>
                </a:lnTo>
                <a:lnTo>
                  <a:pt x="7616" y="5106"/>
                </a:lnTo>
                <a:cubicBezTo>
                  <a:pt x="7634" y="5102"/>
                  <a:pt x="7657" y="5097"/>
                  <a:pt x="7679" y="5093"/>
                </a:cubicBezTo>
                <a:lnTo>
                  <a:pt x="7684" y="5093"/>
                </a:lnTo>
                <a:cubicBezTo>
                  <a:pt x="7684" y="5093"/>
                  <a:pt x="7693" y="5088"/>
                  <a:pt x="7693" y="5088"/>
                </a:cubicBezTo>
                <a:lnTo>
                  <a:pt x="7702" y="5084"/>
                </a:lnTo>
                <a:lnTo>
                  <a:pt x="7706" y="5084"/>
                </a:lnTo>
                <a:lnTo>
                  <a:pt x="7832" y="5025"/>
                </a:lnTo>
                <a:lnTo>
                  <a:pt x="7976" y="4962"/>
                </a:lnTo>
                <a:lnTo>
                  <a:pt x="7990" y="4958"/>
                </a:lnTo>
                <a:cubicBezTo>
                  <a:pt x="8044" y="4931"/>
                  <a:pt x="8098" y="4904"/>
                  <a:pt x="8147" y="4868"/>
                </a:cubicBezTo>
                <a:cubicBezTo>
                  <a:pt x="8161" y="4854"/>
                  <a:pt x="8174" y="4841"/>
                  <a:pt x="8188" y="4827"/>
                </a:cubicBezTo>
                <a:cubicBezTo>
                  <a:pt x="8197" y="4818"/>
                  <a:pt x="8206" y="4809"/>
                  <a:pt x="8215" y="4796"/>
                </a:cubicBezTo>
                <a:lnTo>
                  <a:pt x="8237" y="4773"/>
                </a:lnTo>
                <a:lnTo>
                  <a:pt x="8264" y="4746"/>
                </a:lnTo>
                <a:lnTo>
                  <a:pt x="8296" y="4715"/>
                </a:lnTo>
                <a:lnTo>
                  <a:pt x="8305" y="4692"/>
                </a:lnTo>
                <a:cubicBezTo>
                  <a:pt x="8323" y="4652"/>
                  <a:pt x="8336" y="4620"/>
                  <a:pt x="8350" y="4580"/>
                </a:cubicBezTo>
                <a:cubicBezTo>
                  <a:pt x="8368" y="4535"/>
                  <a:pt x="8381" y="4485"/>
                  <a:pt x="8390" y="4436"/>
                </a:cubicBezTo>
                <a:cubicBezTo>
                  <a:pt x="8417" y="4337"/>
                  <a:pt x="8426" y="4238"/>
                  <a:pt x="8431" y="4135"/>
                </a:cubicBezTo>
                <a:lnTo>
                  <a:pt x="8431" y="4058"/>
                </a:lnTo>
                <a:lnTo>
                  <a:pt x="8431" y="3968"/>
                </a:lnTo>
                <a:lnTo>
                  <a:pt x="8431" y="3955"/>
                </a:lnTo>
                <a:cubicBezTo>
                  <a:pt x="8431" y="3887"/>
                  <a:pt x="8426" y="3820"/>
                  <a:pt x="8417" y="3757"/>
                </a:cubicBezTo>
                <a:cubicBezTo>
                  <a:pt x="8413" y="3734"/>
                  <a:pt x="8408" y="3712"/>
                  <a:pt x="8404" y="3694"/>
                </a:cubicBezTo>
                <a:cubicBezTo>
                  <a:pt x="8399" y="3680"/>
                  <a:pt x="8395" y="3671"/>
                  <a:pt x="8395" y="3658"/>
                </a:cubicBezTo>
                <a:cubicBezTo>
                  <a:pt x="8381" y="3622"/>
                  <a:pt x="8368" y="3586"/>
                  <a:pt x="8354" y="3550"/>
                </a:cubicBezTo>
                <a:cubicBezTo>
                  <a:pt x="8327" y="3500"/>
                  <a:pt x="8291" y="3451"/>
                  <a:pt x="8251" y="3415"/>
                </a:cubicBezTo>
                <a:cubicBezTo>
                  <a:pt x="8215" y="3383"/>
                  <a:pt x="8183" y="3356"/>
                  <a:pt x="8147" y="3334"/>
                </a:cubicBezTo>
                <a:lnTo>
                  <a:pt x="8125" y="3320"/>
                </a:lnTo>
                <a:cubicBezTo>
                  <a:pt x="8093" y="3298"/>
                  <a:pt x="8062" y="3280"/>
                  <a:pt x="8026" y="3262"/>
                </a:cubicBezTo>
                <a:cubicBezTo>
                  <a:pt x="7985" y="3244"/>
                  <a:pt x="7949" y="3230"/>
                  <a:pt x="7909" y="3221"/>
                </a:cubicBezTo>
                <a:lnTo>
                  <a:pt x="7877" y="3208"/>
                </a:lnTo>
                <a:cubicBezTo>
                  <a:pt x="7855" y="3203"/>
                  <a:pt x="7828" y="3194"/>
                  <a:pt x="7801" y="3185"/>
                </a:cubicBezTo>
                <a:cubicBezTo>
                  <a:pt x="7778" y="3181"/>
                  <a:pt x="7742" y="3176"/>
                  <a:pt x="7711" y="3172"/>
                </a:cubicBezTo>
                <a:lnTo>
                  <a:pt x="7684" y="3172"/>
                </a:lnTo>
                <a:cubicBezTo>
                  <a:pt x="7670" y="3172"/>
                  <a:pt x="7657" y="3176"/>
                  <a:pt x="7643" y="3176"/>
                </a:cubicBezTo>
                <a:cubicBezTo>
                  <a:pt x="7607" y="3181"/>
                  <a:pt x="7567" y="3185"/>
                  <a:pt x="7531" y="3194"/>
                </a:cubicBezTo>
                <a:cubicBezTo>
                  <a:pt x="7508" y="3203"/>
                  <a:pt x="7486" y="3212"/>
                  <a:pt x="7463" y="3226"/>
                </a:cubicBezTo>
                <a:lnTo>
                  <a:pt x="7445" y="3230"/>
                </a:lnTo>
                <a:cubicBezTo>
                  <a:pt x="7432" y="3239"/>
                  <a:pt x="7414" y="3248"/>
                  <a:pt x="7400" y="3262"/>
                </a:cubicBezTo>
                <a:cubicBezTo>
                  <a:pt x="7405" y="3266"/>
                  <a:pt x="7405" y="3275"/>
                  <a:pt x="7405" y="3280"/>
                </a:cubicBezTo>
                <a:cubicBezTo>
                  <a:pt x="7423" y="3347"/>
                  <a:pt x="7387" y="3415"/>
                  <a:pt x="7320" y="3433"/>
                </a:cubicBezTo>
                <a:lnTo>
                  <a:pt x="7243" y="3455"/>
                </a:lnTo>
                <a:cubicBezTo>
                  <a:pt x="7221" y="3473"/>
                  <a:pt x="7198" y="3487"/>
                  <a:pt x="7176" y="3496"/>
                </a:cubicBezTo>
                <a:cubicBezTo>
                  <a:pt x="7171" y="3491"/>
                  <a:pt x="7171" y="3487"/>
                  <a:pt x="7167" y="3487"/>
                </a:cubicBezTo>
                <a:lnTo>
                  <a:pt x="7149" y="3491"/>
                </a:lnTo>
                <a:cubicBezTo>
                  <a:pt x="7131" y="3496"/>
                  <a:pt x="7113" y="3505"/>
                  <a:pt x="7095" y="3505"/>
                </a:cubicBezTo>
                <a:cubicBezTo>
                  <a:pt x="7072" y="3509"/>
                  <a:pt x="7050" y="3514"/>
                  <a:pt x="7023" y="3514"/>
                </a:cubicBezTo>
                <a:cubicBezTo>
                  <a:pt x="6960" y="3509"/>
                  <a:pt x="6897" y="3500"/>
                  <a:pt x="6838" y="3482"/>
                </a:cubicBezTo>
                <a:cubicBezTo>
                  <a:pt x="6739" y="3451"/>
                  <a:pt x="6645" y="3401"/>
                  <a:pt x="6564" y="3338"/>
                </a:cubicBezTo>
                <a:cubicBezTo>
                  <a:pt x="6555" y="3338"/>
                  <a:pt x="6546" y="3334"/>
                  <a:pt x="6537" y="3334"/>
                </a:cubicBezTo>
                <a:cubicBezTo>
                  <a:pt x="6514" y="3325"/>
                  <a:pt x="6496" y="3316"/>
                  <a:pt x="6478" y="3302"/>
                </a:cubicBezTo>
                <a:cubicBezTo>
                  <a:pt x="6460" y="3280"/>
                  <a:pt x="6442" y="3257"/>
                  <a:pt x="6424" y="3239"/>
                </a:cubicBezTo>
                <a:cubicBezTo>
                  <a:pt x="6379" y="3203"/>
                  <a:pt x="6339" y="3163"/>
                  <a:pt x="6303" y="3118"/>
                </a:cubicBezTo>
                <a:cubicBezTo>
                  <a:pt x="6262" y="3068"/>
                  <a:pt x="6231" y="3014"/>
                  <a:pt x="6199" y="2960"/>
                </a:cubicBezTo>
                <a:cubicBezTo>
                  <a:pt x="6190" y="2938"/>
                  <a:pt x="6177" y="2915"/>
                  <a:pt x="6168" y="2893"/>
                </a:cubicBezTo>
                <a:cubicBezTo>
                  <a:pt x="6145" y="2852"/>
                  <a:pt x="6123" y="2812"/>
                  <a:pt x="6100" y="2772"/>
                </a:cubicBezTo>
                <a:cubicBezTo>
                  <a:pt x="6046" y="2673"/>
                  <a:pt x="6006" y="2574"/>
                  <a:pt x="5965" y="2470"/>
                </a:cubicBezTo>
                <a:lnTo>
                  <a:pt x="5952" y="2430"/>
                </a:lnTo>
                <a:cubicBezTo>
                  <a:pt x="5934" y="2385"/>
                  <a:pt x="5920" y="2340"/>
                  <a:pt x="5907" y="2290"/>
                </a:cubicBezTo>
                <a:lnTo>
                  <a:pt x="5902" y="2277"/>
                </a:lnTo>
                <a:cubicBezTo>
                  <a:pt x="5875" y="2236"/>
                  <a:pt x="5853" y="2196"/>
                  <a:pt x="5835" y="2151"/>
                </a:cubicBezTo>
                <a:cubicBezTo>
                  <a:pt x="5812" y="2097"/>
                  <a:pt x="5790" y="2034"/>
                  <a:pt x="5767" y="1980"/>
                </a:cubicBezTo>
                <a:lnTo>
                  <a:pt x="5745" y="1921"/>
                </a:lnTo>
                <a:lnTo>
                  <a:pt x="5723" y="1876"/>
                </a:lnTo>
                <a:lnTo>
                  <a:pt x="5718" y="1863"/>
                </a:lnTo>
                <a:cubicBezTo>
                  <a:pt x="5705" y="1836"/>
                  <a:pt x="5696" y="1804"/>
                  <a:pt x="5678" y="1782"/>
                </a:cubicBezTo>
                <a:cubicBezTo>
                  <a:pt x="5660" y="1746"/>
                  <a:pt x="5637" y="1719"/>
                  <a:pt x="5615" y="1687"/>
                </a:cubicBezTo>
                <a:lnTo>
                  <a:pt x="5606" y="1674"/>
                </a:lnTo>
                <a:cubicBezTo>
                  <a:pt x="5588" y="1651"/>
                  <a:pt x="5565" y="1629"/>
                  <a:pt x="5547" y="1606"/>
                </a:cubicBezTo>
                <a:cubicBezTo>
                  <a:pt x="5516" y="1575"/>
                  <a:pt x="5484" y="1543"/>
                  <a:pt x="5448" y="1516"/>
                </a:cubicBezTo>
                <a:cubicBezTo>
                  <a:pt x="5421" y="1498"/>
                  <a:pt x="5394" y="1485"/>
                  <a:pt x="5363" y="1471"/>
                </a:cubicBezTo>
                <a:cubicBezTo>
                  <a:pt x="5327" y="1453"/>
                  <a:pt x="5286" y="1435"/>
                  <a:pt x="5246" y="1426"/>
                </a:cubicBezTo>
                <a:cubicBezTo>
                  <a:pt x="5196" y="1408"/>
                  <a:pt x="5142" y="1399"/>
                  <a:pt x="5088" y="1390"/>
                </a:cubicBezTo>
                <a:cubicBezTo>
                  <a:pt x="5016" y="1377"/>
                  <a:pt x="4949" y="1368"/>
                  <a:pt x="4877" y="1359"/>
                </a:cubicBezTo>
                <a:cubicBezTo>
                  <a:pt x="4845" y="1354"/>
                  <a:pt x="4818" y="1350"/>
                  <a:pt x="4787" y="1345"/>
                </a:cubicBezTo>
                <a:lnTo>
                  <a:pt x="4670" y="1345"/>
                </a:lnTo>
                <a:cubicBezTo>
                  <a:pt x="4611" y="1345"/>
                  <a:pt x="4553" y="1345"/>
                  <a:pt x="4494" y="1341"/>
                </a:cubicBezTo>
                <a:cubicBezTo>
                  <a:pt x="4458" y="1336"/>
                  <a:pt x="4422" y="1327"/>
                  <a:pt x="4386" y="1323"/>
                </a:cubicBezTo>
                <a:lnTo>
                  <a:pt x="4355" y="1314"/>
                </a:lnTo>
                <a:cubicBezTo>
                  <a:pt x="4310" y="1305"/>
                  <a:pt x="4265" y="1296"/>
                  <a:pt x="4220" y="1278"/>
                </a:cubicBezTo>
                <a:lnTo>
                  <a:pt x="4197" y="1269"/>
                </a:lnTo>
                <a:lnTo>
                  <a:pt x="4170" y="1264"/>
                </a:lnTo>
                <a:cubicBezTo>
                  <a:pt x="4099" y="1255"/>
                  <a:pt x="4027" y="1237"/>
                  <a:pt x="3955" y="1215"/>
                </a:cubicBezTo>
                <a:lnTo>
                  <a:pt x="3919" y="1201"/>
                </a:lnTo>
                <a:cubicBezTo>
                  <a:pt x="3842" y="1174"/>
                  <a:pt x="3770" y="1148"/>
                  <a:pt x="3698" y="1112"/>
                </a:cubicBezTo>
                <a:lnTo>
                  <a:pt x="3662" y="1094"/>
                </a:lnTo>
                <a:cubicBezTo>
                  <a:pt x="3640" y="1085"/>
                  <a:pt x="3613" y="1071"/>
                  <a:pt x="3590" y="1058"/>
                </a:cubicBezTo>
                <a:lnTo>
                  <a:pt x="3541" y="1031"/>
                </a:lnTo>
                <a:lnTo>
                  <a:pt x="3433" y="990"/>
                </a:lnTo>
                <a:cubicBezTo>
                  <a:pt x="3383" y="963"/>
                  <a:pt x="3329" y="936"/>
                  <a:pt x="3280" y="905"/>
                </a:cubicBezTo>
                <a:lnTo>
                  <a:pt x="3235" y="873"/>
                </a:lnTo>
                <a:cubicBezTo>
                  <a:pt x="3203" y="855"/>
                  <a:pt x="3176" y="833"/>
                  <a:pt x="3149" y="815"/>
                </a:cubicBezTo>
                <a:cubicBezTo>
                  <a:pt x="3118" y="797"/>
                  <a:pt x="3091" y="765"/>
                  <a:pt x="3059" y="734"/>
                </a:cubicBezTo>
                <a:cubicBezTo>
                  <a:pt x="3032" y="707"/>
                  <a:pt x="3014" y="693"/>
                  <a:pt x="2992" y="671"/>
                </a:cubicBezTo>
                <a:lnTo>
                  <a:pt x="2974" y="657"/>
                </a:lnTo>
                <a:cubicBezTo>
                  <a:pt x="2951" y="635"/>
                  <a:pt x="2924" y="612"/>
                  <a:pt x="2902" y="590"/>
                </a:cubicBezTo>
                <a:cubicBezTo>
                  <a:pt x="2879" y="567"/>
                  <a:pt x="2861" y="549"/>
                  <a:pt x="2848" y="527"/>
                </a:cubicBezTo>
                <a:lnTo>
                  <a:pt x="2825" y="504"/>
                </a:lnTo>
                <a:cubicBezTo>
                  <a:pt x="2794" y="468"/>
                  <a:pt x="2758" y="432"/>
                  <a:pt x="2722" y="396"/>
                </a:cubicBezTo>
                <a:cubicBezTo>
                  <a:pt x="2690" y="360"/>
                  <a:pt x="2672" y="342"/>
                  <a:pt x="2645" y="315"/>
                </a:cubicBezTo>
                <a:cubicBezTo>
                  <a:pt x="2605" y="275"/>
                  <a:pt x="2564" y="230"/>
                  <a:pt x="2524" y="189"/>
                </a:cubicBezTo>
                <a:lnTo>
                  <a:pt x="2524" y="153"/>
                </a:lnTo>
                <a:lnTo>
                  <a:pt x="2524" y="126"/>
                </a:lnTo>
                <a:cubicBezTo>
                  <a:pt x="2524" y="117"/>
                  <a:pt x="2511" y="104"/>
                  <a:pt x="2502" y="95"/>
                </a:cubicBezTo>
                <a:lnTo>
                  <a:pt x="2470" y="50"/>
                </a:lnTo>
                <a:cubicBezTo>
                  <a:pt x="2461" y="32"/>
                  <a:pt x="2448" y="18"/>
                  <a:pt x="2439"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3" name="Google Shape;2358;p36">
            <a:extLst>
              <a:ext uri="{FF2B5EF4-FFF2-40B4-BE49-F238E27FC236}">
                <a16:creationId xmlns:a16="http://schemas.microsoft.com/office/drawing/2014/main" id="{D1973BD8-1599-4B52-B56B-8626B8A47E4C}"/>
              </a:ext>
            </a:extLst>
          </p:cNvPr>
          <p:cNvSpPr/>
          <p:nvPr/>
        </p:nvSpPr>
        <p:spPr>
          <a:xfrm>
            <a:off x="21036750" y="6590767"/>
            <a:ext cx="49722" cy="28225"/>
          </a:xfrm>
          <a:custGeom>
            <a:avLst/>
            <a:gdLst/>
            <a:ahLst/>
            <a:cxnLst/>
            <a:rect l="l" t="t" r="r" b="b"/>
            <a:pathLst>
              <a:path w="266" h="151" extrusionOk="0">
                <a:moveTo>
                  <a:pt x="72" y="0"/>
                </a:moveTo>
                <a:cubicBezTo>
                  <a:pt x="32" y="5"/>
                  <a:pt x="5" y="36"/>
                  <a:pt x="5" y="77"/>
                </a:cubicBezTo>
                <a:lnTo>
                  <a:pt x="0" y="77"/>
                </a:lnTo>
                <a:cubicBezTo>
                  <a:pt x="5" y="113"/>
                  <a:pt x="36" y="144"/>
                  <a:pt x="72" y="149"/>
                </a:cubicBezTo>
                <a:lnTo>
                  <a:pt x="131" y="149"/>
                </a:lnTo>
                <a:cubicBezTo>
                  <a:pt x="137" y="150"/>
                  <a:pt x="143" y="151"/>
                  <a:pt x="150" y="151"/>
                </a:cubicBezTo>
                <a:cubicBezTo>
                  <a:pt x="164" y="151"/>
                  <a:pt x="179" y="149"/>
                  <a:pt x="194" y="149"/>
                </a:cubicBezTo>
                <a:cubicBezTo>
                  <a:pt x="230" y="149"/>
                  <a:pt x="266" y="117"/>
                  <a:pt x="266" y="81"/>
                </a:cubicBezTo>
                <a:lnTo>
                  <a:pt x="257" y="77"/>
                </a:lnTo>
                <a:cubicBezTo>
                  <a:pt x="221" y="59"/>
                  <a:pt x="189" y="32"/>
                  <a:pt x="162"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4" name="Google Shape;2359;p36">
            <a:extLst>
              <a:ext uri="{FF2B5EF4-FFF2-40B4-BE49-F238E27FC236}">
                <a16:creationId xmlns:a16="http://schemas.microsoft.com/office/drawing/2014/main" id="{32A8C7B3-EEDB-4269-9721-32E04EB71C35}"/>
              </a:ext>
            </a:extLst>
          </p:cNvPr>
          <p:cNvSpPr/>
          <p:nvPr/>
        </p:nvSpPr>
        <p:spPr>
          <a:xfrm>
            <a:off x="18672911" y="6617683"/>
            <a:ext cx="3045926" cy="1743253"/>
          </a:xfrm>
          <a:custGeom>
            <a:avLst/>
            <a:gdLst/>
            <a:ahLst/>
            <a:cxnLst/>
            <a:rect l="l" t="t" r="r" b="b"/>
            <a:pathLst>
              <a:path w="16295" h="9326" extrusionOk="0">
                <a:moveTo>
                  <a:pt x="9916" y="0"/>
                </a:moveTo>
                <a:cubicBezTo>
                  <a:pt x="9821" y="14"/>
                  <a:pt x="9736" y="54"/>
                  <a:pt x="9659" y="117"/>
                </a:cubicBezTo>
                <a:cubicBezTo>
                  <a:pt x="9124" y="477"/>
                  <a:pt x="8606" y="833"/>
                  <a:pt x="8287" y="1408"/>
                </a:cubicBezTo>
                <a:cubicBezTo>
                  <a:pt x="8031" y="1876"/>
                  <a:pt x="7909" y="2407"/>
                  <a:pt x="7846" y="2938"/>
                </a:cubicBezTo>
                <a:cubicBezTo>
                  <a:pt x="7770" y="3545"/>
                  <a:pt x="7756" y="4166"/>
                  <a:pt x="7671" y="4773"/>
                </a:cubicBezTo>
                <a:cubicBezTo>
                  <a:pt x="7666" y="4814"/>
                  <a:pt x="7662" y="4854"/>
                  <a:pt x="7653" y="4899"/>
                </a:cubicBezTo>
                <a:lnTo>
                  <a:pt x="7644" y="4940"/>
                </a:lnTo>
                <a:cubicBezTo>
                  <a:pt x="7635" y="4998"/>
                  <a:pt x="7626" y="5057"/>
                  <a:pt x="7617" y="5115"/>
                </a:cubicBezTo>
                <a:lnTo>
                  <a:pt x="7581" y="5309"/>
                </a:lnTo>
                <a:lnTo>
                  <a:pt x="7549" y="5489"/>
                </a:lnTo>
                <a:cubicBezTo>
                  <a:pt x="7540" y="5538"/>
                  <a:pt x="7527" y="5588"/>
                  <a:pt x="7518" y="5637"/>
                </a:cubicBezTo>
                <a:lnTo>
                  <a:pt x="7509" y="5678"/>
                </a:lnTo>
                <a:cubicBezTo>
                  <a:pt x="7500" y="5736"/>
                  <a:pt x="7486" y="5799"/>
                  <a:pt x="7473" y="5858"/>
                </a:cubicBezTo>
                <a:lnTo>
                  <a:pt x="7459" y="5920"/>
                </a:lnTo>
                <a:lnTo>
                  <a:pt x="7446" y="5965"/>
                </a:lnTo>
                <a:cubicBezTo>
                  <a:pt x="7432" y="6006"/>
                  <a:pt x="7428" y="6051"/>
                  <a:pt x="7423" y="6096"/>
                </a:cubicBezTo>
                <a:cubicBezTo>
                  <a:pt x="7365" y="6114"/>
                  <a:pt x="7311" y="6132"/>
                  <a:pt x="7248" y="6150"/>
                </a:cubicBezTo>
                <a:lnTo>
                  <a:pt x="7234" y="6154"/>
                </a:lnTo>
                <a:cubicBezTo>
                  <a:pt x="7158" y="6177"/>
                  <a:pt x="7086" y="6199"/>
                  <a:pt x="7014" y="6226"/>
                </a:cubicBezTo>
                <a:lnTo>
                  <a:pt x="6938" y="6249"/>
                </a:lnTo>
                <a:cubicBezTo>
                  <a:pt x="6888" y="6267"/>
                  <a:pt x="6843" y="6280"/>
                  <a:pt x="6794" y="6294"/>
                </a:cubicBezTo>
                <a:cubicBezTo>
                  <a:pt x="6731" y="6316"/>
                  <a:pt x="6663" y="6343"/>
                  <a:pt x="6596" y="6370"/>
                </a:cubicBezTo>
                <a:lnTo>
                  <a:pt x="6573" y="6379"/>
                </a:lnTo>
                <a:cubicBezTo>
                  <a:pt x="6524" y="6397"/>
                  <a:pt x="6470" y="6411"/>
                  <a:pt x="6420" y="6429"/>
                </a:cubicBezTo>
                <a:lnTo>
                  <a:pt x="6375" y="6438"/>
                </a:lnTo>
                <a:cubicBezTo>
                  <a:pt x="6308" y="6460"/>
                  <a:pt x="6236" y="6483"/>
                  <a:pt x="6164" y="6510"/>
                </a:cubicBezTo>
                <a:cubicBezTo>
                  <a:pt x="6146" y="6514"/>
                  <a:pt x="6128" y="6523"/>
                  <a:pt x="6110" y="6528"/>
                </a:cubicBezTo>
                <a:lnTo>
                  <a:pt x="6069" y="6541"/>
                </a:lnTo>
                <a:lnTo>
                  <a:pt x="6006" y="6559"/>
                </a:lnTo>
                <a:lnTo>
                  <a:pt x="5966" y="6577"/>
                </a:lnTo>
                <a:cubicBezTo>
                  <a:pt x="5903" y="6595"/>
                  <a:pt x="5844" y="6622"/>
                  <a:pt x="5786" y="6645"/>
                </a:cubicBezTo>
                <a:lnTo>
                  <a:pt x="5759" y="6654"/>
                </a:lnTo>
                <a:cubicBezTo>
                  <a:pt x="5705" y="6672"/>
                  <a:pt x="5651" y="6690"/>
                  <a:pt x="5597" y="6708"/>
                </a:cubicBezTo>
                <a:cubicBezTo>
                  <a:pt x="5543" y="6721"/>
                  <a:pt x="5480" y="6744"/>
                  <a:pt x="5421" y="6762"/>
                </a:cubicBezTo>
                <a:lnTo>
                  <a:pt x="5390" y="6775"/>
                </a:lnTo>
                <a:cubicBezTo>
                  <a:pt x="5345" y="6789"/>
                  <a:pt x="5296" y="6807"/>
                  <a:pt x="5251" y="6820"/>
                </a:cubicBezTo>
                <a:cubicBezTo>
                  <a:pt x="5210" y="6829"/>
                  <a:pt x="5174" y="6838"/>
                  <a:pt x="5134" y="6847"/>
                </a:cubicBezTo>
                <a:lnTo>
                  <a:pt x="5093" y="6856"/>
                </a:lnTo>
                <a:lnTo>
                  <a:pt x="5071" y="6865"/>
                </a:lnTo>
                <a:cubicBezTo>
                  <a:pt x="5021" y="6874"/>
                  <a:pt x="4972" y="6888"/>
                  <a:pt x="4922" y="6901"/>
                </a:cubicBezTo>
                <a:cubicBezTo>
                  <a:pt x="4873" y="6919"/>
                  <a:pt x="4819" y="6937"/>
                  <a:pt x="4769" y="6951"/>
                </a:cubicBezTo>
                <a:cubicBezTo>
                  <a:pt x="4733" y="6960"/>
                  <a:pt x="4693" y="6964"/>
                  <a:pt x="4657" y="6973"/>
                </a:cubicBezTo>
                <a:lnTo>
                  <a:pt x="4598" y="6987"/>
                </a:lnTo>
                <a:cubicBezTo>
                  <a:pt x="4544" y="7000"/>
                  <a:pt x="4490" y="7009"/>
                  <a:pt x="4436" y="7018"/>
                </a:cubicBezTo>
                <a:lnTo>
                  <a:pt x="4373" y="7032"/>
                </a:lnTo>
                <a:cubicBezTo>
                  <a:pt x="4333" y="7036"/>
                  <a:pt x="4292" y="7045"/>
                  <a:pt x="4247" y="7050"/>
                </a:cubicBezTo>
                <a:lnTo>
                  <a:pt x="4166" y="7063"/>
                </a:lnTo>
                <a:lnTo>
                  <a:pt x="4067" y="7077"/>
                </a:lnTo>
                <a:lnTo>
                  <a:pt x="4004" y="7090"/>
                </a:lnTo>
                <a:lnTo>
                  <a:pt x="3883" y="7108"/>
                </a:lnTo>
                <a:lnTo>
                  <a:pt x="3829" y="7117"/>
                </a:lnTo>
                <a:cubicBezTo>
                  <a:pt x="3784" y="7126"/>
                  <a:pt x="3739" y="7135"/>
                  <a:pt x="3694" y="7140"/>
                </a:cubicBezTo>
                <a:cubicBezTo>
                  <a:pt x="3636" y="7149"/>
                  <a:pt x="3582" y="7153"/>
                  <a:pt x="3532" y="7158"/>
                </a:cubicBezTo>
                <a:lnTo>
                  <a:pt x="3492" y="7162"/>
                </a:lnTo>
                <a:cubicBezTo>
                  <a:pt x="3456" y="7171"/>
                  <a:pt x="3415" y="7176"/>
                  <a:pt x="3375" y="7180"/>
                </a:cubicBezTo>
                <a:cubicBezTo>
                  <a:pt x="3330" y="7185"/>
                  <a:pt x="3285" y="7189"/>
                  <a:pt x="3240" y="7189"/>
                </a:cubicBezTo>
                <a:cubicBezTo>
                  <a:pt x="3204" y="7189"/>
                  <a:pt x="3168" y="7185"/>
                  <a:pt x="3132" y="7180"/>
                </a:cubicBezTo>
                <a:cubicBezTo>
                  <a:pt x="3109" y="7176"/>
                  <a:pt x="3087" y="7171"/>
                  <a:pt x="3069" y="7167"/>
                </a:cubicBezTo>
                <a:cubicBezTo>
                  <a:pt x="3051" y="7158"/>
                  <a:pt x="3033" y="7144"/>
                  <a:pt x="3019" y="7135"/>
                </a:cubicBezTo>
                <a:cubicBezTo>
                  <a:pt x="2988" y="7108"/>
                  <a:pt x="2961" y="7077"/>
                  <a:pt x="2934" y="7050"/>
                </a:cubicBezTo>
                <a:lnTo>
                  <a:pt x="2920" y="7036"/>
                </a:lnTo>
                <a:cubicBezTo>
                  <a:pt x="2907" y="7018"/>
                  <a:pt x="2893" y="7005"/>
                  <a:pt x="2880" y="6991"/>
                </a:cubicBezTo>
                <a:lnTo>
                  <a:pt x="2871" y="6978"/>
                </a:lnTo>
                <a:lnTo>
                  <a:pt x="2835" y="6937"/>
                </a:lnTo>
                <a:lnTo>
                  <a:pt x="2808" y="6915"/>
                </a:lnTo>
                <a:cubicBezTo>
                  <a:pt x="2794" y="6897"/>
                  <a:pt x="2776" y="6879"/>
                  <a:pt x="2763" y="6861"/>
                </a:cubicBezTo>
                <a:cubicBezTo>
                  <a:pt x="2745" y="6847"/>
                  <a:pt x="2713" y="6816"/>
                  <a:pt x="2695" y="6793"/>
                </a:cubicBezTo>
                <a:lnTo>
                  <a:pt x="2668" y="6762"/>
                </a:lnTo>
                <a:lnTo>
                  <a:pt x="2646" y="6730"/>
                </a:lnTo>
                <a:cubicBezTo>
                  <a:pt x="2628" y="6712"/>
                  <a:pt x="2610" y="6699"/>
                  <a:pt x="2592" y="6681"/>
                </a:cubicBezTo>
                <a:cubicBezTo>
                  <a:pt x="2506" y="6604"/>
                  <a:pt x="2412" y="6537"/>
                  <a:pt x="2317" y="6474"/>
                </a:cubicBezTo>
                <a:cubicBezTo>
                  <a:pt x="2272" y="6442"/>
                  <a:pt x="2218" y="6415"/>
                  <a:pt x="2169" y="6397"/>
                </a:cubicBezTo>
                <a:cubicBezTo>
                  <a:pt x="2111" y="6375"/>
                  <a:pt x="2052" y="6361"/>
                  <a:pt x="1989" y="6352"/>
                </a:cubicBezTo>
                <a:cubicBezTo>
                  <a:pt x="1977" y="6352"/>
                  <a:pt x="1965" y="6350"/>
                  <a:pt x="1953" y="6350"/>
                </a:cubicBezTo>
                <a:cubicBezTo>
                  <a:pt x="1947" y="6350"/>
                  <a:pt x="1941" y="6351"/>
                  <a:pt x="1935" y="6352"/>
                </a:cubicBezTo>
                <a:cubicBezTo>
                  <a:pt x="1927" y="6351"/>
                  <a:pt x="1919" y="6351"/>
                  <a:pt x="1912" y="6351"/>
                </a:cubicBezTo>
                <a:cubicBezTo>
                  <a:pt x="1888" y="6351"/>
                  <a:pt x="1865" y="6356"/>
                  <a:pt x="1845" y="6366"/>
                </a:cubicBezTo>
                <a:cubicBezTo>
                  <a:pt x="1800" y="6375"/>
                  <a:pt x="1760" y="6397"/>
                  <a:pt x="1733" y="6429"/>
                </a:cubicBezTo>
                <a:cubicBezTo>
                  <a:pt x="1719" y="6442"/>
                  <a:pt x="1706" y="6460"/>
                  <a:pt x="1697" y="6478"/>
                </a:cubicBezTo>
                <a:cubicBezTo>
                  <a:pt x="1683" y="6501"/>
                  <a:pt x="1679" y="6528"/>
                  <a:pt x="1674" y="6555"/>
                </a:cubicBezTo>
                <a:cubicBezTo>
                  <a:pt x="1670" y="6573"/>
                  <a:pt x="1670" y="6586"/>
                  <a:pt x="1674" y="6604"/>
                </a:cubicBezTo>
                <a:cubicBezTo>
                  <a:pt x="1674" y="6627"/>
                  <a:pt x="1679" y="6654"/>
                  <a:pt x="1688" y="6676"/>
                </a:cubicBezTo>
                <a:cubicBezTo>
                  <a:pt x="1697" y="6717"/>
                  <a:pt x="1719" y="6757"/>
                  <a:pt x="1742" y="6789"/>
                </a:cubicBezTo>
                <a:cubicBezTo>
                  <a:pt x="1769" y="6825"/>
                  <a:pt x="1796" y="6861"/>
                  <a:pt x="1827" y="6892"/>
                </a:cubicBezTo>
                <a:cubicBezTo>
                  <a:pt x="1841" y="6906"/>
                  <a:pt x="1854" y="6915"/>
                  <a:pt x="1868" y="6928"/>
                </a:cubicBezTo>
                <a:cubicBezTo>
                  <a:pt x="1854" y="6924"/>
                  <a:pt x="1841" y="6924"/>
                  <a:pt x="1823" y="6924"/>
                </a:cubicBezTo>
                <a:cubicBezTo>
                  <a:pt x="1674" y="6910"/>
                  <a:pt x="1553" y="6901"/>
                  <a:pt x="1445" y="6897"/>
                </a:cubicBezTo>
                <a:cubicBezTo>
                  <a:pt x="1382" y="6897"/>
                  <a:pt x="1319" y="6892"/>
                  <a:pt x="1256" y="6888"/>
                </a:cubicBezTo>
                <a:cubicBezTo>
                  <a:pt x="1215" y="6883"/>
                  <a:pt x="1175" y="6879"/>
                  <a:pt x="1130" y="6874"/>
                </a:cubicBezTo>
                <a:lnTo>
                  <a:pt x="1067" y="6870"/>
                </a:lnTo>
                <a:cubicBezTo>
                  <a:pt x="995" y="6861"/>
                  <a:pt x="927" y="6856"/>
                  <a:pt x="855" y="6856"/>
                </a:cubicBezTo>
                <a:cubicBezTo>
                  <a:pt x="797" y="6856"/>
                  <a:pt x="743" y="6861"/>
                  <a:pt x="684" y="6865"/>
                </a:cubicBezTo>
                <a:cubicBezTo>
                  <a:pt x="621" y="6874"/>
                  <a:pt x="559" y="6888"/>
                  <a:pt x="500" y="6910"/>
                </a:cubicBezTo>
                <a:cubicBezTo>
                  <a:pt x="464" y="6928"/>
                  <a:pt x="433" y="6946"/>
                  <a:pt x="406" y="6969"/>
                </a:cubicBezTo>
                <a:cubicBezTo>
                  <a:pt x="392" y="6978"/>
                  <a:pt x="383" y="6987"/>
                  <a:pt x="379" y="7000"/>
                </a:cubicBezTo>
                <a:cubicBezTo>
                  <a:pt x="347" y="7036"/>
                  <a:pt x="338" y="7086"/>
                  <a:pt x="352" y="7135"/>
                </a:cubicBezTo>
                <a:cubicBezTo>
                  <a:pt x="361" y="7176"/>
                  <a:pt x="383" y="7212"/>
                  <a:pt x="410" y="7239"/>
                </a:cubicBezTo>
                <a:cubicBezTo>
                  <a:pt x="419" y="7248"/>
                  <a:pt x="428" y="7257"/>
                  <a:pt x="437" y="7261"/>
                </a:cubicBezTo>
                <a:cubicBezTo>
                  <a:pt x="401" y="7261"/>
                  <a:pt x="365" y="7266"/>
                  <a:pt x="329" y="7270"/>
                </a:cubicBezTo>
                <a:cubicBezTo>
                  <a:pt x="302" y="7270"/>
                  <a:pt x="280" y="7279"/>
                  <a:pt x="253" y="7284"/>
                </a:cubicBezTo>
                <a:cubicBezTo>
                  <a:pt x="203" y="7288"/>
                  <a:pt x="158" y="7302"/>
                  <a:pt x="113" y="7324"/>
                </a:cubicBezTo>
                <a:cubicBezTo>
                  <a:pt x="86" y="7342"/>
                  <a:pt x="59" y="7365"/>
                  <a:pt x="41" y="7392"/>
                </a:cubicBezTo>
                <a:cubicBezTo>
                  <a:pt x="28" y="7405"/>
                  <a:pt x="19" y="7419"/>
                  <a:pt x="14" y="7437"/>
                </a:cubicBezTo>
                <a:cubicBezTo>
                  <a:pt x="10" y="7450"/>
                  <a:pt x="5" y="7464"/>
                  <a:pt x="5" y="7477"/>
                </a:cubicBezTo>
                <a:cubicBezTo>
                  <a:pt x="1" y="7509"/>
                  <a:pt x="10" y="7536"/>
                  <a:pt x="23" y="7562"/>
                </a:cubicBezTo>
                <a:cubicBezTo>
                  <a:pt x="32" y="7571"/>
                  <a:pt x="37" y="7585"/>
                  <a:pt x="46" y="7594"/>
                </a:cubicBezTo>
                <a:cubicBezTo>
                  <a:pt x="68" y="7616"/>
                  <a:pt x="91" y="7634"/>
                  <a:pt x="118" y="7652"/>
                </a:cubicBezTo>
                <a:lnTo>
                  <a:pt x="131" y="7661"/>
                </a:lnTo>
                <a:cubicBezTo>
                  <a:pt x="163" y="7679"/>
                  <a:pt x="194" y="7702"/>
                  <a:pt x="230" y="7715"/>
                </a:cubicBezTo>
                <a:lnTo>
                  <a:pt x="316" y="7756"/>
                </a:lnTo>
                <a:cubicBezTo>
                  <a:pt x="334" y="7760"/>
                  <a:pt x="352" y="7769"/>
                  <a:pt x="374" y="7774"/>
                </a:cubicBezTo>
                <a:lnTo>
                  <a:pt x="410" y="7783"/>
                </a:lnTo>
                <a:cubicBezTo>
                  <a:pt x="451" y="7792"/>
                  <a:pt x="487" y="7801"/>
                  <a:pt x="523" y="7814"/>
                </a:cubicBezTo>
                <a:cubicBezTo>
                  <a:pt x="532" y="7819"/>
                  <a:pt x="541" y="7828"/>
                  <a:pt x="550" y="7832"/>
                </a:cubicBezTo>
                <a:lnTo>
                  <a:pt x="559" y="7841"/>
                </a:lnTo>
                <a:cubicBezTo>
                  <a:pt x="550" y="7850"/>
                  <a:pt x="536" y="7859"/>
                  <a:pt x="532" y="7873"/>
                </a:cubicBezTo>
                <a:cubicBezTo>
                  <a:pt x="518" y="7891"/>
                  <a:pt x="514" y="7922"/>
                  <a:pt x="518" y="7945"/>
                </a:cubicBezTo>
                <a:cubicBezTo>
                  <a:pt x="527" y="7967"/>
                  <a:pt x="541" y="7990"/>
                  <a:pt x="563" y="8003"/>
                </a:cubicBezTo>
                <a:cubicBezTo>
                  <a:pt x="612" y="8030"/>
                  <a:pt x="662" y="8057"/>
                  <a:pt x="716" y="8084"/>
                </a:cubicBezTo>
                <a:cubicBezTo>
                  <a:pt x="770" y="8107"/>
                  <a:pt x="828" y="8125"/>
                  <a:pt x="882" y="8138"/>
                </a:cubicBezTo>
                <a:cubicBezTo>
                  <a:pt x="1004" y="8179"/>
                  <a:pt x="1130" y="8201"/>
                  <a:pt x="1260" y="8210"/>
                </a:cubicBezTo>
                <a:cubicBezTo>
                  <a:pt x="1364" y="8224"/>
                  <a:pt x="1472" y="8228"/>
                  <a:pt x="1575" y="8228"/>
                </a:cubicBezTo>
                <a:lnTo>
                  <a:pt x="1958" y="8228"/>
                </a:lnTo>
                <a:cubicBezTo>
                  <a:pt x="2088" y="8228"/>
                  <a:pt x="2218" y="8228"/>
                  <a:pt x="2349" y="8219"/>
                </a:cubicBezTo>
                <a:cubicBezTo>
                  <a:pt x="2425" y="8215"/>
                  <a:pt x="2506" y="8210"/>
                  <a:pt x="2583" y="8206"/>
                </a:cubicBezTo>
                <a:lnTo>
                  <a:pt x="2718" y="8197"/>
                </a:lnTo>
                <a:lnTo>
                  <a:pt x="2803" y="8192"/>
                </a:lnTo>
                <a:cubicBezTo>
                  <a:pt x="2893" y="8183"/>
                  <a:pt x="2983" y="8179"/>
                  <a:pt x="3078" y="8170"/>
                </a:cubicBezTo>
                <a:cubicBezTo>
                  <a:pt x="3213" y="8156"/>
                  <a:pt x="3339" y="8143"/>
                  <a:pt x="3465" y="8143"/>
                </a:cubicBezTo>
                <a:lnTo>
                  <a:pt x="3708" y="8143"/>
                </a:lnTo>
                <a:cubicBezTo>
                  <a:pt x="3753" y="8143"/>
                  <a:pt x="3797" y="8138"/>
                  <a:pt x="3838" y="8134"/>
                </a:cubicBezTo>
                <a:cubicBezTo>
                  <a:pt x="3865" y="8129"/>
                  <a:pt x="3892" y="8125"/>
                  <a:pt x="3919" y="8116"/>
                </a:cubicBezTo>
                <a:lnTo>
                  <a:pt x="4049" y="8116"/>
                </a:lnTo>
                <a:lnTo>
                  <a:pt x="4112" y="8111"/>
                </a:lnTo>
                <a:lnTo>
                  <a:pt x="4238" y="8102"/>
                </a:lnTo>
                <a:lnTo>
                  <a:pt x="4238" y="8102"/>
                </a:lnTo>
                <a:cubicBezTo>
                  <a:pt x="4225" y="8120"/>
                  <a:pt x="4207" y="8143"/>
                  <a:pt x="4189" y="8161"/>
                </a:cubicBezTo>
                <a:lnTo>
                  <a:pt x="4157" y="8197"/>
                </a:lnTo>
                <a:cubicBezTo>
                  <a:pt x="4130" y="8228"/>
                  <a:pt x="4103" y="8264"/>
                  <a:pt x="4076" y="8305"/>
                </a:cubicBezTo>
                <a:cubicBezTo>
                  <a:pt x="4058" y="8327"/>
                  <a:pt x="4045" y="8345"/>
                  <a:pt x="4031" y="8359"/>
                </a:cubicBezTo>
                <a:cubicBezTo>
                  <a:pt x="4022" y="8377"/>
                  <a:pt x="4004" y="8395"/>
                  <a:pt x="3995" y="8408"/>
                </a:cubicBezTo>
                <a:cubicBezTo>
                  <a:pt x="3964" y="8453"/>
                  <a:pt x="3932" y="8498"/>
                  <a:pt x="3910" y="8543"/>
                </a:cubicBezTo>
                <a:cubicBezTo>
                  <a:pt x="3883" y="8606"/>
                  <a:pt x="3860" y="8674"/>
                  <a:pt x="3851" y="8741"/>
                </a:cubicBezTo>
                <a:lnTo>
                  <a:pt x="3851" y="8750"/>
                </a:lnTo>
                <a:cubicBezTo>
                  <a:pt x="3856" y="8764"/>
                  <a:pt x="3860" y="8782"/>
                  <a:pt x="3860" y="8800"/>
                </a:cubicBezTo>
                <a:cubicBezTo>
                  <a:pt x="3860" y="8822"/>
                  <a:pt x="3856" y="8845"/>
                  <a:pt x="3847" y="8867"/>
                </a:cubicBezTo>
                <a:cubicBezTo>
                  <a:pt x="3847" y="8876"/>
                  <a:pt x="3847" y="8885"/>
                  <a:pt x="3847" y="8894"/>
                </a:cubicBezTo>
                <a:cubicBezTo>
                  <a:pt x="3856" y="8926"/>
                  <a:pt x="3874" y="8953"/>
                  <a:pt x="3901" y="8971"/>
                </a:cubicBezTo>
                <a:cubicBezTo>
                  <a:pt x="3914" y="8980"/>
                  <a:pt x="3928" y="8984"/>
                  <a:pt x="3941" y="8984"/>
                </a:cubicBezTo>
                <a:lnTo>
                  <a:pt x="3959" y="8984"/>
                </a:lnTo>
                <a:cubicBezTo>
                  <a:pt x="3959" y="8989"/>
                  <a:pt x="3959" y="8998"/>
                  <a:pt x="3959" y="9007"/>
                </a:cubicBezTo>
                <a:cubicBezTo>
                  <a:pt x="3946" y="9020"/>
                  <a:pt x="3937" y="9038"/>
                  <a:pt x="3923" y="9052"/>
                </a:cubicBezTo>
                <a:cubicBezTo>
                  <a:pt x="3914" y="9070"/>
                  <a:pt x="3905" y="9088"/>
                  <a:pt x="3905" y="9110"/>
                </a:cubicBezTo>
                <a:cubicBezTo>
                  <a:pt x="3896" y="9146"/>
                  <a:pt x="3901" y="9182"/>
                  <a:pt x="3910" y="9218"/>
                </a:cubicBezTo>
                <a:cubicBezTo>
                  <a:pt x="3914" y="9222"/>
                  <a:pt x="3914" y="9222"/>
                  <a:pt x="3914" y="9227"/>
                </a:cubicBezTo>
                <a:cubicBezTo>
                  <a:pt x="3919" y="9236"/>
                  <a:pt x="3923" y="9249"/>
                  <a:pt x="3932" y="9258"/>
                </a:cubicBezTo>
                <a:cubicBezTo>
                  <a:pt x="3941" y="9272"/>
                  <a:pt x="3950" y="9281"/>
                  <a:pt x="3968" y="9290"/>
                </a:cubicBezTo>
                <a:cubicBezTo>
                  <a:pt x="4009" y="9312"/>
                  <a:pt x="4054" y="9326"/>
                  <a:pt x="4103" y="9326"/>
                </a:cubicBezTo>
                <a:cubicBezTo>
                  <a:pt x="4126" y="9321"/>
                  <a:pt x="4153" y="9321"/>
                  <a:pt x="4180" y="9317"/>
                </a:cubicBezTo>
                <a:cubicBezTo>
                  <a:pt x="4211" y="9312"/>
                  <a:pt x="4234" y="9308"/>
                  <a:pt x="4270" y="9303"/>
                </a:cubicBezTo>
                <a:cubicBezTo>
                  <a:pt x="4328" y="9281"/>
                  <a:pt x="4382" y="9254"/>
                  <a:pt x="4427" y="9209"/>
                </a:cubicBezTo>
                <a:lnTo>
                  <a:pt x="4472" y="9173"/>
                </a:lnTo>
                <a:lnTo>
                  <a:pt x="4517" y="9137"/>
                </a:lnTo>
                <a:cubicBezTo>
                  <a:pt x="4553" y="9110"/>
                  <a:pt x="4589" y="9074"/>
                  <a:pt x="4625" y="9043"/>
                </a:cubicBezTo>
                <a:cubicBezTo>
                  <a:pt x="4639" y="9029"/>
                  <a:pt x="4648" y="9016"/>
                  <a:pt x="4661" y="9007"/>
                </a:cubicBezTo>
                <a:lnTo>
                  <a:pt x="4684" y="8980"/>
                </a:lnTo>
                <a:cubicBezTo>
                  <a:pt x="4688" y="8984"/>
                  <a:pt x="4693" y="8984"/>
                  <a:pt x="4697" y="8989"/>
                </a:cubicBezTo>
                <a:cubicBezTo>
                  <a:pt x="4711" y="8998"/>
                  <a:pt x="4724" y="9002"/>
                  <a:pt x="4742" y="9011"/>
                </a:cubicBezTo>
                <a:cubicBezTo>
                  <a:pt x="4756" y="9011"/>
                  <a:pt x="4769" y="9011"/>
                  <a:pt x="4787" y="9016"/>
                </a:cubicBezTo>
                <a:lnTo>
                  <a:pt x="4819" y="9020"/>
                </a:lnTo>
                <a:lnTo>
                  <a:pt x="4855" y="9020"/>
                </a:lnTo>
                <a:cubicBezTo>
                  <a:pt x="4922" y="9007"/>
                  <a:pt x="4990" y="8984"/>
                  <a:pt x="5053" y="8953"/>
                </a:cubicBezTo>
                <a:lnTo>
                  <a:pt x="5062" y="8953"/>
                </a:lnTo>
                <a:cubicBezTo>
                  <a:pt x="5098" y="8935"/>
                  <a:pt x="5129" y="8917"/>
                  <a:pt x="5156" y="8894"/>
                </a:cubicBezTo>
                <a:cubicBezTo>
                  <a:pt x="5192" y="8872"/>
                  <a:pt x="5219" y="8840"/>
                  <a:pt x="5251" y="8813"/>
                </a:cubicBezTo>
                <a:lnTo>
                  <a:pt x="5287" y="8786"/>
                </a:lnTo>
                <a:cubicBezTo>
                  <a:pt x="5296" y="8773"/>
                  <a:pt x="5309" y="8759"/>
                  <a:pt x="5323" y="8746"/>
                </a:cubicBezTo>
                <a:lnTo>
                  <a:pt x="5345" y="8723"/>
                </a:lnTo>
                <a:cubicBezTo>
                  <a:pt x="5394" y="8674"/>
                  <a:pt x="5444" y="8624"/>
                  <a:pt x="5493" y="8575"/>
                </a:cubicBezTo>
                <a:lnTo>
                  <a:pt x="5520" y="8552"/>
                </a:lnTo>
                <a:lnTo>
                  <a:pt x="5538" y="8534"/>
                </a:lnTo>
                <a:cubicBezTo>
                  <a:pt x="5561" y="8512"/>
                  <a:pt x="5583" y="8489"/>
                  <a:pt x="5606" y="8467"/>
                </a:cubicBezTo>
                <a:lnTo>
                  <a:pt x="5624" y="8449"/>
                </a:lnTo>
                <a:cubicBezTo>
                  <a:pt x="5633" y="8440"/>
                  <a:pt x="5642" y="8426"/>
                  <a:pt x="5655" y="8417"/>
                </a:cubicBezTo>
                <a:cubicBezTo>
                  <a:pt x="5687" y="8390"/>
                  <a:pt x="5727" y="8368"/>
                  <a:pt x="5768" y="8345"/>
                </a:cubicBezTo>
                <a:cubicBezTo>
                  <a:pt x="5835" y="8318"/>
                  <a:pt x="5907" y="8296"/>
                  <a:pt x="5979" y="8282"/>
                </a:cubicBezTo>
                <a:cubicBezTo>
                  <a:pt x="5993" y="8282"/>
                  <a:pt x="6002" y="8278"/>
                  <a:pt x="6011" y="8278"/>
                </a:cubicBezTo>
                <a:cubicBezTo>
                  <a:pt x="6020" y="8273"/>
                  <a:pt x="6029" y="8273"/>
                  <a:pt x="6038" y="8273"/>
                </a:cubicBezTo>
                <a:cubicBezTo>
                  <a:pt x="6110" y="8264"/>
                  <a:pt x="6182" y="8260"/>
                  <a:pt x="6258" y="8260"/>
                </a:cubicBezTo>
                <a:lnTo>
                  <a:pt x="6276" y="8260"/>
                </a:lnTo>
                <a:cubicBezTo>
                  <a:pt x="6362" y="8260"/>
                  <a:pt x="6443" y="8264"/>
                  <a:pt x="6524" y="8264"/>
                </a:cubicBezTo>
                <a:lnTo>
                  <a:pt x="6600" y="8269"/>
                </a:lnTo>
                <a:cubicBezTo>
                  <a:pt x="6659" y="8269"/>
                  <a:pt x="6717" y="8278"/>
                  <a:pt x="6780" y="8282"/>
                </a:cubicBezTo>
                <a:lnTo>
                  <a:pt x="6947" y="8291"/>
                </a:lnTo>
                <a:cubicBezTo>
                  <a:pt x="7027" y="8296"/>
                  <a:pt x="7113" y="8296"/>
                  <a:pt x="7194" y="8296"/>
                </a:cubicBezTo>
                <a:lnTo>
                  <a:pt x="7302" y="8296"/>
                </a:lnTo>
                <a:cubicBezTo>
                  <a:pt x="7351" y="8296"/>
                  <a:pt x="7405" y="8296"/>
                  <a:pt x="7455" y="8300"/>
                </a:cubicBezTo>
                <a:lnTo>
                  <a:pt x="7482" y="8300"/>
                </a:lnTo>
                <a:cubicBezTo>
                  <a:pt x="7513" y="8300"/>
                  <a:pt x="7545" y="8300"/>
                  <a:pt x="7572" y="8305"/>
                </a:cubicBezTo>
                <a:cubicBezTo>
                  <a:pt x="7582" y="8306"/>
                  <a:pt x="7593" y="8307"/>
                  <a:pt x="7603" y="8307"/>
                </a:cubicBezTo>
                <a:cubicBezTo>
                  <a:pt x="7624" y="8307"/>
                  <a:pt x="7644" y="8305"/>
                  <a:pt x="7662" y="8305"/>
                </a:cubicBezTo>
                <a:cubicBezTo>
                  <a:pt x="7756" y="8309"/>
                  <a:pt x="7851" y="8314"/>
                  <a:pt x="7945" y="8318"/>
                </a:cubicBezTo>
                <a:lnTo>
                  <a:pt x="8323" y="8318"/>
                </a:lnTo>
                <a:cubicBezTo>
                  <a:pt x="8386" y="8318"/>
                  <a:pt x="8449" y="8323"/>
                  <a:pt x="8512" y="8327"/>
                </a:cubicBezTo>
                <a:cubicBezTo>
                  <a:pt x="8584" y="8332"/>
                  <a:pt x="8656" y="8332"/>
                  <a:pt x="8732" y="8332"/>
                </a:cubicBezTo>
                <a:lnTo>
                  <a:pt x="8881" y="8332"/>
                </a:lnTo>
                <a:cubicBezTo>
                  <a:pt x="9074" y="8341"/>
                  <a:pt x="9272" y="8354"/>
                  <a:pt x="9461" y="8368"/>
                </a:cubicBezTo>
                <a:lnTo>
                  <a:pt x="9655" y="8381"/>
                </a:lnTo>
                <a:lnTo>
                  <a:pt x="9794" y="8381"/>
                </a:lnTo>
                <a:cubicBezTo>
                  <a:pt x="9893" y="8381"/>
                  <a:pt x="9997" y="8377"/>
                  <a:pt x="10096" y="8377"/>
                </a:cubicBezTo>
                <a:lnTo>
                  <a:pt x="10289" y="8377"/>
                </a:lnTo>
                <a:cubicBezTo>
                  <a:pt x="10374" y="8377"/>
                  <a:pt x="10460" y="8377"/>
                  <a:pt x="10541" y="8381"/>
                </a:cubicBezTo>
                <a:cubicBezTo>
                  <a:pt x="10635" y="8386"/>
                  <a:pt x="10730" y="8386"/>
                  <a:pt x="10824" y="8386"/>
                </a:cubicBezTo>
                <a:lnTo>
                  <a:pt x="10968" y="8386"/>
                </a:lnTo>
                <a:cubicBezTo>
                  <a:pt x="11139" y="8386"/>
                  <a:pt x="11319" y="8386"/>
                  <a:pt x="11490" y="8404"/>
                </a:cubicBezTo>
                <a:lnTo>
                  <a:pt x="11540" y="8404"/>
                </a:lnTo>
                <a:lnTo>
                  <a:pt x="11648" y="8417"/>
                </a:lnTo>
                <a:lnTo>
                  <a:pt x="11796" y="8426"/>
                </a:lnTo>
                <a:cubicBezTo>
                  <a:pt x="11845" y="8431"/>
                  <a:pt x="11886" y="8431"/>
                  <a:pt x="11926" y="8435"/>
                </a:cubicBezTo>
                <a:lnTo>
                  <a:pt x="11976" y="8435"/>
                </a:lnTo>
                <a:cubicBezTo>
                  <a:pt x="12061" y="8435"/>
                  <a:pt x="12142" y="8440"/>
                  <a:pt x="12223" y="8440"/>
                </a:cubicBezTo>
                <a:lnTo>
                  <a:pt x="12417" y="8440"/>
                </a:lnTo>
                <a:cubicBezTo>
                  <a:pt x="12502" y="8440"/>
                  <a:pt x="12588" y="8435"/>
                  <a:pt x="12673" y="8426"/>
                </a:cubicBezTo>
                <a:cubicBezTo>
                  <a:pt x="12736" y="8426"/>
                  <a:pt x="12795" y="8417"/>
                  <a:pt x="12858" y="8408"/>
                </a:cubicBezTo>
                <a:cubicBezTo>
                  <a:pt x="12912" y="8399"/>
                  <a:pt x="12966" y="8390"/>
                  <a:pt x="13020" y="8372"/>
                </a:cubicBezTo>
                <a:cubicBezTo>
                  <a:pt x="13051" y="8381"/>
                  <a:pt x="13083" y="8386"/>
                  <a:pt x="13114" y="8386"/>
                </a:cubicBezTo>
                <a:lnTo>
                  <a:pt x="13128" y="8386"/>
                </a:lnTo>
                <a:lnTo>
                  <a:pt x="13159" y="8390"/>
                </a:lnTo>
                <a:cubicBezTo>
                  <a:pt x="13213" y="8399"/>
                  <a:pt x="13267" y="8404"/>
                  <a:pt x="13321" y="8408"/>
                </a:cubicBezTo>
                <a:lnTo>
                  <a:pt x="13339" y="8408"/>
                </a:lnTo>
                <a:cubicBezTo>
                  <a:pt x="13389" y="8404"/>
                  <a:pt x="13433" y="8399"/>
                  <a:pt x="13483" y="8399"/>
                </a:cubicBezTo>
                <a:lnTo>
                  <a:pt x="13528" y="8399"/>
                </a:lnTo>
                <a:cubicBezTo>
                  <a:pt x="13577" y="8395"/>
                  <a:pt x="13627" y="8395"/>
                  <a:pt x="13676" y="8390"/>
                </a:cubicBezTo>
                <a:lnTo>
                  <a:pt x="13703" y="8390"/>
                </a:lnTo>
                <a:lnTo>
                  <a:pt x="13762" y="8386"/>
                </a:lnTo>
                <a:lnTo>
                  <a:pt x="13829" y="8377"/>
                </a:lnTo>
                <a:lnTo>
                  <a:pt x="13892" y="8363"/>
                </a:lnTo>
                <a:lnTo>
                  <a:pt x="13910" y="8359"/>
                </a:lnTo>
                <a:cubicBezTo>
                  <a:pt x="13924" y="8368"/>
                  <a:pt x="13933" y="8372"/>
                  <a:pt x="13946" y="8372"/>
                </a:cubicBezTo>
                <a:cubicBezTo>
                  <a:pt x="14005" y="8368"/>
                  <a:pt x="14054" y="8363"/>
                  <a:pt x="14108" y="8359"/>
                </a:cubicBezTo>
                <a:lnTo>
                  <a:pt x="14230" y="8345"/>
                </a:lnTo>
                <a:cubicBezTo>
                  <a:pt x="14297" y="8336"/>
                  <a:pt x="14365" y="8332"/>
                  <a:pt x="14432" y="8318"/>
                </a:cubicBezTo>
                <a:cubicBezTo>
                  <a:pt x="14527" y="8309"/>
                  <a:pt x="14617" y="8291"/>
                  <a:pt x="14716" y="8273"/>
                </a:cubicBezTo>
                <a:cubicBezTo>
                  <a:pt x="14729" y="8264"/>
                  <a:pt x="14743" y="8255"/>
                  <a:pt x="14761" y="8255"/>
                </a:cubicBezTo>
                <a:lnTo>
                  <a:pt x="14788" y="8251"/>
                </a:lnTo>
                <a:cubicBezTo>
                  <a:pt x="14806" y="8251"/>
                  <a:pt x="14819" y="8246"/>
                  <a:pt x="14837" y="8242"/>
                </a:cubicBezTo>
                <a:cubicBezTo>
                  <a:pt x="14963" y="8201"/>
                  <a:pt x="15089" y="8156"/>
                  <a:pt x="15206" y="8107"/>
                </a:cubicBezTo>
                <a:lnTo>
                  <a:pt x="15242" y="8089"/>
                </a:lnTo>
                <a:cubicBezTo>
                  <a:pt x="15287" y="8071"/>
                  <a:pt x="15336" y="8053"/>
                  <a:pt x="15381" y="8035"/>
                </a:cubicBezTo>
                <a:cubicBezTo>
                  <a:pt x="15449" y="8003"/>
                  <a:pt x="15512" y="7967"/>
                  <a:pt x="15579" y="7927"/>
                </a:cubicBezTo>
                <a:cubicBezTo>
                  <a:pt x="15633" y="7895"/>
                  <a:pt x="15687" y="7859"/>
                  <a:pt x="15737" y="7819"/>
                </a:cubicBezTo>
                <a:cubicBezTo>
                  <a:pt x="15786" y="7778"/>
                  <a:pt x="15840" y="7733"/>
                  <a:pt x="15890" y="7688"/>
                </a:cubicBezTo>
                <a:cubicBezTo>
                  <a:pt x="15939" y="7643"/>
                  <a:pt x="15980" y="7603"/>
                  <a:pt x="16025" y="7562"/>
                </a:cubicBezTo>
                <a:lnTo>
                  <a:pt x="16065" y="7522"/>
                </a:lnTo>
                <a:lnTo>
                  <a:pt x="16083" y="7504"/>
                </a:lnTo>
                <a:lnTo>
                  <a:pt x="16110" y="7477"/>
                </a:lnTo>
                <a:cubicBezTo>
                  <a:pt x="16097" y="7437"/>
                  <a:pt x="16101" y="7392"/>
                  <a:pt x="16124" y="7360"/>
                </a:cubicBezTo>
                <a:cubicBezTo>
                  <a:pt x="16128" y="7351"/>
                  <a:pt x="16133" y="7342"/>
                  <a:pt x="16137" y="7333"/>
                </a:cubicBezTo>
                <a:cubicBezTo>
                  <a:pt x="16146" y="7320"/>
                  <a:pt x="16155" y="7306"/>
                  <a:pt x="16164" y="7288"/>
                </a:cubicBezTo>
                <a:cubicBezTo>
                  <a:pt x="16169" y="7275"/>
                  <a:pt x="16173" y="7252"/>
                  <a:pt x="16182" y="7234"/>
                </a:cubicBezTo>
                <a:lnTo>
                  <a:pt x="16173" y="7221"/>
                </a:lnTo>
                <a:cubicBezTo>
                  <a:pt x="16187" y="7180"/>
                  <a:pt x="16200" y="7135"/>
                  <a:pt x="16214" y="7090"/>
                </a:cubicBezTo>
                <a:lnTo>
                  <a:pt x="16223" y="7050"/>
                </a:lnTo>
                <a:cubicBezTo>
                  <a:pt x="16241" y="6991"/>
                  <a:pt x="16254" y="6928"/>
                  <a:pt x="16263" y="6865"/>
                </a:cubicBezTo>
                <a:lnTo>
                  <a:pt x="16268" y="6847"/>
                </a:lnTo>
                <a:cubicBezTo>
                  <a:pt x="16272" y="6816"/>
                  <a:pt x="16277" y="6789"/>
                  <a:pt x="16277" y="6762"/>
                </a:cubicBezTo>
                <a:lnTo>
                  <a:pt x="16277" y="6730"/>
                </a:lnTo>
                <a:cubicBezTo>
                  <a:pt x="16277" y="6708"/>
                  <a:pt x="16281" y="6685"/>
                  <a:pt x="16281" y="6667"/>
                </a:cubicBezTo>
                <a:cubicBezTo>
                  <a:pt x="16290" y="6537"/>
                  <a:pt x="16295" y="6406"/>
                  <a:pt x="16295" y="6276"/>
                </a:cubicBezTo>
                <a:cubicBezTo>
                  <a:pt x="16290" y="6159"/>
                  <a:pt x="16286" y="6033"/>
                  <a:pt x="16272" y="5912"/>
                </a:cubicBezTo>
                <a:cubicBezTo>
                  <a:pt x="16259" y="5808"/>
                  <a:pt x="16245" y="5709"/>
                  <a:pt x="16232" y="5610"/>
                </a:cubicBezTo>
                <a:lnTo>
                  <a:pt x="16223" y="5561"/>
                </a:lnTo>
                <a:cubicBezTo>
                  <a:pt x="16214" y="5507"/>
                  <a:pt x="16209" y="5453"/>
                  <a:pt x="16200" y="5399"/>
                </a:cubicBezTo>
                <a:lnTo>
                  <a:pt x="16196" y="5381"/>
                </a:lnTo>
                <a:cubicBezTo>
                  <a:pt x="16191" y="5336"/>
                  <a:pt x="16178" y="5291"/>
                  <a:pt x="16173" y="5246"/>
                </a:cubicBezTo>
                <a:lnTo>
                  <a:pt x="16160" y="5192"/>
                </a:lnTo>
                <a:cubicBezTo>
                  <a:pt x="16142" y="5075"/>
                  <a:pt x="16115" y="4958"/>
                  <a:pt x="16092" y="4841"/>
                </a:cubicBezTo>
                <a:cubicBezTo>
                  <a:pt x="16083" y="4809"/>
                  <a:pt x="16079" y="4773"/>
                  <a:pt x="16070" y="4742"/>
                </a:cubicBezTo>
                <a:cubicBezTo>
                  <a:pt x="16061" y="4706"/>
                  <a:pt x="16056" y="4683"/>
                  <a:pt x="16052" y="4652"/>
                </a:cubicBezTo>
                <a:cubicBezTo>
                  <a:pt x="16038" y="4589"/>
                  <a:pt x="16025" y="4526"/>
                  <a:pt x="16007" y="4463"/>
                </a:cubicBezTo>
                <a:cubicBezTo>
                  <a:pt x="15989" y="4368"/>
                  <a:pt x="15962" y="4279"/>
                  <a:pt x="15935" y="4189"/>
                </a:cubicBezTo>
                <a:lnTo>
                  <a:pt x="15912" y="4112"/>
                </a:lnTo>
                <a:cubicBezTo>
                  <a:pt x="15881" y="3995"/>
                  <a:pt x="15849" y="3874"/>
                  <a:pt x="15818" y="3757"/>
                </a:cubicBezTo>
                <a:cubicBezTo>
                  <a:pt x="15818" y="3752"/>
                  <a:pt x="15818" y="3752"/>
                  <a:pt x="15818" y="3748"/>
                </a:cubicBezTo>
                <a:cubicBezTo>
                  <a:pt x="15795" y="3698"/>
                  <a:pt x="15777" y="3649"/>
                  <a:pt x="15759" y="3599"/>
                </a:cubicBezTo>
                <a:cubicBezTo>
                  <a:pt x="15746" y="3563"/>
                  <a:pt x="15732" y="3523"/>
                  <a:pt x="15719" y="3482"/>
                </a:cubicBezTo>
                <a:lnTo>
                  <a:pt x="15710" y="3460"/>
                </a:lnTo>
                <a:lnTo>
                  <a:pt x="15687" y="3392"/>
                </a:lnTo>
                <a:cubicBezTo>
                  <a:pt x="15678" y="3370"/>
                  <a:pt x="15678" y="3347"/>
                  <a:pt x="15687" y="3325"/>
                </a:cubicBezTo>
                <a:cubicBezTo>
                  <a:pt x="15674" y="3293"/>
                  <a:pt x="15665" y="3262"/>
                  <a:pt x="15651" y="3235"/>
                </a:cubicBezTo>
                <a:cubicBezTo>
                  <a:pt x="15647" y="3226"/>
                  <a:pt x="15647" y="3221"/>
                  <a:pt x="15642" y="3217"/>
                </a:cubicBezTo>
                <a:cubicBezTo>
                  <a:pt x="15633" y="3194"/>
                  <a:pt x="15624" y="3176"/>
                  <a:pt x="15620" y="3158"/>
                </a:cubicBezTo>
                <a:cubicBezTo>
                  <a:pt x="15606" y="3127"/>
                  <a:pt x="15597" y="3100"/>
                  <a:pt x="15584" y="3068"/>
                </a:cubicBezTo>
                <a:cubicBezTo>
                  <a:pt x="15561" y="3014"/>
                  <a:pt x="15539" y="2956"/>
                  <a:pt x="15516" y="2902"/>
                </a:cubicBezTo>
                <a:cubicBezTo>
                  <a:pt x="15494" y="2843"/>
                  <a:pt x="15476" y="2798"/>
                  <a:pt x="15458" y="2744"/>
                </a:cubicBezTo>
                <a:cubicBezTo>
                  <a:pt x="15431" y="2686"/>
                  <a:pt x="15404" y="2628"/>
                  <a:pt x="15372" y="2569"/>
                </a:cubicBezTo>
                <a:cubicBezTo>
                  <a:pt x="15341" y="2511"/>
                  <a:pt x="15309" y="2457"/>
                  <a:pt x="15273" y="2398"/>
                </a:cubicBezTo>
                <a:cubicBezTo>
                  <a:pt x="15255" y="2367"/>
                  <a:pt x="15233" y="2340"/>
                  <a:pt x="15215" y="2308"/>
                </a:cubicBezTo>
                <a:lnTo>
                  <a:pt x="15174" y="2245"/>
                </a:lnTo>
                <a:lnTo>
                  <a:pt x="15138" y="2187"/>
                </a:lnTo>
                <a:cubicBezTo>
                  <a:pt x="15120" y="2155"/>
                  <a:pt x="15098" y="2119"/>
                  <a:pt x="15075" y="2088"/>
                </a:cubicBezTo>
                <a:cubicBezTo>
                  <a:pt x="15062" y="2065"/>
                  <a:pt x="15057" y="2038"/>
                  <a:pt x="15066" y="2011"/>
                </a:cubicBezTo>
                <a:cubicBezTo>
                  <a:pt x="15071" y="1989"/>
                  <a:pt x="15084" y="1966"/>
                  <a:pt x="15102" y="1953"/>
                </a:cubicBezTo>
                <a:lnTo>
                  <a:pt x="15062" y="1872"/>
                </a:lnTo>
                <a:cubicBezTo>
                  <a:pt x="15017" y="1795"/>
                  <a:pt x="14977" y="1714"/>
                  <a:pt x="14932" y="1638"/>
                </a:cubicBezTo>
                <a:lnTo>
                  <a:pt x="14882" y="1561"/>
                </a:lnTo>
                <a:lnTo>
                  <a:pt x="14864" y="1530"/>
                </a:lnTo>
                <a:cubicBezTo>
                  <a:pt x="14860" y="1521"/>
                  <a:pt x="14851" y="1512"/>
                  <a:pt x="14846" y="1498"/>
                </a:cubicBezTo>
                <a:lnTo>
                  <a:pt x="14819" y="1462"/>
                </a:lnTo>
                <a:lnTo>
                  <a:pt x="14792" y="1431"/>
                </a:lnTo>
                <a:cubicBezTo>
                  <a:pt x="14783" y="1417"/>
                  <a:pt x="14774" y="1404"/>
                  <a:pt x="14765" y="1390"/>
                </a:cubicBezTo>
                <a:lnTo>
                  <a:pt x="14756" y="1372"/>
                </a:lnTo>
                <a:cubicBezTo>
                  <a:pt x="14720" y="1314"/>
                  <a:pt x="14680" y="1260"/>
                  <a:pt x="14639" y="1201"/>
                </a:cubicBezTo>
                <a:cubicBezTo>
                  <a:pt x="14603" y="1165"/>
                  <a:pt x="14567" y="1134"/>
                  <a:pt x="14527" y="1107"/>
                </a:cubicBezTo>
                <a:cubicBezTo>
                  <a:pt x="14504" y="1089"/>
                  <a:pt x="14482" y="1071"/>
                  <a:pt x="14459" y="1057"/>
                </a:cubicBezTo>
                <a:lnTo>
                  <a:pt x="14432" y="1040"/>
                </a:lnTo>
                <a:cubicBezTo>
                  <a:pt x="14419" y="1031"/>
                  <a:pt x="14405" y="1026"/>
                  <a:pt x="14392" y="1022"/>
                </a:cubicBezTo>
                <a:cubicBezTo>
                  <a:pt x="14266" y="860"/>
                  <a:pt x="14144" y="716"/>
                  <a:pt x="14023" y="581"/>
                </a:cubicBezTo>
                <a:cubicBezTo>
                  <a:pt x="13969" y="518"/>
                  <a:pt x="13901" y="459"/>
                  <a:pt x="13829" y="419"/>
                </a:cubicBezTo>
                <a:lnTo>
                  <a:pt x="13807" y="410"/>
                </a:lnTo>
                <a:cubicBezTo>
                  <a:pt x="13793" y="405"/>
                  <a:pt x="13780" y="405"/>
                  <a:pt x="13766" y="405"/>
                </a:cubicBezTo>
                <a:cubicBezTo>
                  <a:pt x="13762" y="403"/>
                  <a:pt x="13756" y="402"/>
                  <a:pt x="13751" y="402"/>
                </a:cubicBezTo>
                <a:cubicBezTo>
                  <a:pt x="13745" y="402"/>
                  <a:pt x="13739" y="403"/>
                  <a:pt x="13735" y="405"/>
                </a:cubicBezTo>
                <a:cubicBezTo>
                  <a:pt x="13703" y="405"/>
                  <a:pt x="13676" y="419"/>
                  <a:pt x="13654" y="437"/>
                </a:cubicBezTo>
                <a:cubicBezTo>
                  <a:pt x="13636" y="455"/>
                  <a:pt x="13618" y="477"/>
                  <a:pt x="13604" y="504"/>
                </a:cubicBezTo>
                <a:lnTo>
                  <a:pt x="13573" y="558"/>
                </a:lnTo>
                <a:cubicBezTo>
                  <a:pt x="13537" y="612"/>
                  <a:pt x="13505" y="662"/>
                  <a:pt x="13474" y="720"/>
                </a:cubicBezTo>
                <a:cubicBezTo>
                  <a:pt x="13460" y="752"/>
                  <a:pt x="13442" y="783"/>
                  <a:pt x="13429" y="815"/>
                </a:cubicBezTo>
                <a:lnTo>
                  <a:pt x="13424" y="824"/>
                </a:lnTo>
                <a:cubicBezTo>
                  <a:pt x="13406" y="864"/>
                  <a:pt x="13393" y="905"/>
                  <a:pt x="13380" y="945"/>
                </a:cubicBezTo>
                <a:lnTo>
                  <a:pt x="13357" y="999"/>
                </a:lnTo>
                <a:cubicBezTo>
                  <a:pt x="13353" y="1013"/>
                  <a:pt x="13348" y="1026"/>
                  <a:pt x="13344" y="1035"/>
                </a:cubicBezTo>
                <a:cubicBezTo>
                  <a:pt x="13303" y="1147"/>
                  <a:pt x="13267" y="1260"/>
                  <a:pt x="13231" y="1372"/>
                </a:cubicBezTo>
                <a:cubicBezTo>
                  <a:pt x="13164" y="1584"/>
                  <a:pt x="13119" y="1804"/>
                  <a:pt x="13105" y="2029"/>
                </a:cubicBezTo>
                <a:cubicBezTo>
                  <a:pt x="13101" y="2137"/>
                  <a:pt x="13110" y="2245"/>
                  <a:pt x="13132" y="2353"/>
                </a:cubicBezTo>
                <a:cubicBezTo>
                  <a:pt x="13141" y="2407"/>
                  <a:pt x="13155" y="2461"/>
                  <a:pt x="13168" y="2511"/>
                </a:cubicBezTo>
                <a:cubicBezTo>
                  <a:pt x="13177" y="2556"/>
                  <a:pt x="13191" y="2596"/>
                  <a:pt x="13204" y="2641"/>
                </a:cubicBezTo>
                <a:lnTo>
                  <a:pt x="13222" y="2695"/>
                </a:lnTo>
                <a:lnTo>
                  <a:pt x="13254" y="2807"/>
                </a:lnTo>
                <a:cubicBezTo>
                  <a:pt x="13272" y="2866"/>
                  <a:pt x="13290" y="2924"/>
                  <a:pt x="13308" y="2983"/>
                </a:cubicBezTo>
                <a:lnTo>
                  <a:pt x="13308" y="2969"/>
                </a:lnTo>
                <a:cubicBezTo>
                  <a:pt x="13344" y="3104"/>
                  <a:pt x="13389" y="3221"/>
                  <a:pt x="13429" y="3334"/>
                </a:cubicBezTo>
                <a:cubicBezTo>
                  <a:pt x="13474" y="3442"/>
                  <a:pt x="13514" y="3572"/>
                  <a:pt x="13550" y="3689"/>
                </a:cubicBezTo>
                <a:cubicBezTo>
                  <a:pt x="13564" y="3734"/>
                  <a:pt x="13577" y="3775"/>
                  <a:pt x="13591" y="3820"/>
                </a:cubicBezTo>
                <a:lnTo>
                  <a:pt x="13600" y="3865"/>
                </a:lnTo>
                <a:cubicBezTo>
                  <a:pt x="13609" y="3901"/>
                  <a:pt x="13618" y="3932"/>
                  <a:pt x="13627" y="3968"/>
                </a:cubicBezTo>
                <a:cubicBezTo>
                  <a:pt x="13636" y="4004"/>
                  <a:pt x="13640" y="4018"/>
                  <a:pt x="13645" y="4045"/>
                </a:cubicBezTo>
                <a:cubicBezTo>
                  <a:pt x="13654" y="4072"/>
                  <a:pt x="13658" y="4103"/>
                  <a:pt x="13667" y="4126"/>
                </a:cubicBezTo>
                <a:cubicBezTo>
                  <a:pt x="13672" y="4153"/>
                  <a:pt x="13685" y="4189"/>
                  <a:pt x="13690" y="4216"/>
                </a:cubicBezTo>
                <a:lnTo>
                  <a:pt x="13712" y="4288"/>
                </a:lnTo>
                <a:cubicBezTo>
                  <a:pt x="13739" y="4377"/>
                  <a:pt x="13762" y="4472"/>
                  <a:pt x="13784" y="4566"/>
                </a:cubicBezTo>
                <a:lnTo>
                  <a:pt x="13789" y="4589"/>
                </a:lnTo>
                <a:cubicBezTo>
                  <a:pt x="13843" y="4809"/>
                  <a:pt x="13888" y="5030"/>
                  <a:pt x="13919" y="5246"/>
                </a:cubicBezTo>
                <a:cubicBezTo>
                  <a:pt x="13928" y="5309"/>
                  <a:pt x="13937" y="5372"/>
                  <a:pt x="13946" y="5435"/>
                </a:cubicBezTo>
                <a:cubicBezTo>
                  <a:pt x="13946" y="5448"/>
                  <a:pt x="13946" y="5466"/>
                  <a:pt x="13951" y="5480"/>
                </a:cubicBezTo>
                <a:lnTo>
                  <a:pt x="13955" y="5520"/>
                </a:lnTo>
                <a:cubicBezTo>
                  <a:pt x="13964" y="5556"/>
                  <a:pt x="13969" y="5588"/>
                  <a:pt x="13973" y="5619"/>
                </a:cubicBezTo>
                <a:cubicBezTo>
                  <a:pt x="13982" y="5678"/>
                  <a:pt x="13987" y="5732"/>
                  <a:pt x="13991" y="5786"/>
                </a:cubicBezTo>
                <a:cubicBezTo>
                  <a:pt x="13991" y="5862"/>
                  <a:pt x="13991" y="5938"/>
                  <a:pt x="13978" y="6010"/>
                </a:cubicBezTo>
                <a:cubicBezTo>
                  <a:pt x="13933" y="6037"/>
                  <a:pt x="13883" y="6060"/>
                  <a:pt x="13834" y="6082"/>
                </a:cubicBezTo>
                <a:cubicBezTo>
                  <a:pt x="13798" y="6096"/>
                  <a:pt x="13762" y="6105"/>
                  <a:pt x="13726" y="6118"/>
                </a:cubicBezTo>
                <a:cubicBezTo>
                  <a:pt x="13627" y="6150"/>
                  <a:pt x="13528" y="6177"/>
                  <a:pt x="13429" y="6204"/>
                </a:cubicBezTo>
                <a:cubicBezTo>
                  <a:pt x="13317" y="6231"/>
                  <a:pt x="13204" y="6258"/>
                  <a:pt x="13092" y="6285"/>
                </a:cubicBezTo>
                <a:cubicBezTo>
                  <a:pt x="12979" y="6312"/>
                  <a:pt x="12871" y="6330"/>
                  <a:pt x="12763" y="6348"/>
                </a:cubicBezTo>
                <a:lnTo>
                  <a:pt x="12741" y="6352"/>
                </a:lnTo>
                <a:cubicBezTo>
                  <a:pt x="12624" y="6370"/>
                  <a:pt x="12511" y="6393"/>
                  <a:pt x="12399" y="6415"/>
                </a:cubicBezTo>
                <a:cubicBezTo>
                  <a:pt x="12304" y="6438"/>
                  <a:pt x="12214" y="6460"/>
                  <a:pt x="12124" y="6483"/>
                </a:cubicBezTo>
                <a:lnTo>
                  <a:pt x="12061" y="6501"/>
                </a:lnTo>
                <a:cubicBezTo>
                  <a:pt x="12052" y="6501"/>
                  <a:pt x="12048" y="6505"/>
                  <a:pt x="12039" y="6505"/>
                </a:cubicBezTo>
                <a:cubicBezTo>
                  <a:pt x="11998" y="6514"/>
                  <a:pt x="11962" y="6519"/>
                  <a:pt x="11922" y="6523"/>
                </a:cubicBezTo>
                <a:lnTo>
                  <a:pt x="11845" y="6532"/>
                </a:lnTo>
                <a:cubicBezTo>
                  <a:pt x="11783" y="6541"/>
                  <a:pt x="11720" y="6559"/>
                  <a:pt x="11661" y="6573"/>
                </a:cubicBezTo>
                <a:lnTo>
                  <a:pt x="11621" y="6586"/>
                </a:lnTo>
                <a:lnTo>
                  <a:pt x="11603" y="6591"/>
                </a:lnTo>
                <a:lnTo>
                  <a:pt x="11585" y="6595"/>
                </a:lnTo>
                <a:lnTo>
                  <a:pt x="11553" y="6595"/>
                </a:lnTo>
                <a:lnTo>
                  <a:pt x="11495" y="6604"/>
                </a:lnTo>
                <a:cubicBezTo>
                  <a:pt x="11382" y="6622"/>
                  <a:pt x="11270" y="6636"/>
                  <a:pt x="11157" y="6658"/>
                </a:cubicBezTo>
                <a:lnTo>
                  <a:pt x="11108" y="6667"/>
                </a:lnTo>
                <a:cubicBezTo>
                  <a:pt x="11058" y="6676"/>
                  <a:pt x="11013" y="6685"/>
                  <a:pt x="10964" y="6690"/>
                </a:cubicBezTo>
                <a:cubicBezTo>
                  <a:pt x="10914" y="6699"/>
                  <a:pt x="10856" y="6703"/>
                  <a:pt x="10806" y="6708"/>
                </a:cubicBezTo>
                <a:lnTo>
                  <a:pt x="10779" y="6708"/>
                </a:lnTo>
                <a:cubicBezTo>
                  <a:pt x="10649" y="6721"/>
                  <a:pt x="10523" y="6735"/>
                  <a:pt x="10406" y="6739"/>
                </a:cubicBezTo>
                <a:cubicBezTo>
                  <a:pt x="10329" y="6744"/>
                  <a:pt x="10253" y="6753"/>
                  <a:pt x="10177" y="6757"/>
                </a:cubicBezTo>
                <a:lnTo>
                  <a:pt x="10028" y="6771"/>
                </a:lnTo>
                <a:cubicBezTo>
                  <a:pt x="9911" y="6780"/>
                  <a:pt x="9794" y="6793"/>
                  <a:pt x="9682" y="6807"/>
                </a:cubicBezTo>
                <a:cubicBezTo>
                  <a:pt x="9565" y="6820"/>
                  <a:pt x="9443" y="6829"/>
                  <a:pt x="9326" y="6834"/>
                </a:cubicBezTo>
                <a:cubicBezTo>
                  <a:pt x="9277" y="6838"/>
                  <a:pt x="9227" y="6843"/>
                  <a:pt x="9178" y="6847"/>
                </a:cubicBezTo>
                <a:cubicBezTo>
                  <a:pt x="9110" y="6856"/>
                  <a:pt x="9047" y="6861"/>
                  <a:pt x="8984" y="6865"/>
                </a:cubicBezTo>
                <a:cubicBezTo>
                  <a:pt x="8944" y="6865"/>
                  <a:pt x="8903" y="6865"/>
                  <a:pt x="8863" y="6870"/>
                </a:cubicBezTo>
                <a:lnTo>
                  <a:pt x="8809" y="6874"/>
                </a:lnTo>
                <a:cubicBezTo>
                  <a:pt x="8777" y="6874"/>
                  <a:pt x="8746" y="6879"/>
                  <a:pt x="8714" y="6879"/>
                </a:cubicBezTo>
                <a:lnTo>
                  <a:pt x="8687" y="6879"/>
                </a:lnTo>
                <a:cubicBezTo>
                  <a:pt x="8665" y="6897"/>
                  <a:pt x="8638" y="6910"/>
                  <a:pt x="8611" y="6915"/>
                </a:cubicBezTo>
                <a:cubicBezTo>
                  <a:pt x="8602" y="6919"/>
                  <a:pt x="8588" y="6919"/>
                  <a:pt x="8580" y="6919"/>
                </a:cubicBezTo>
                <a:cubicBezTo>
                  <a:pt x="8557" y="6919"/>
                  <a:pt x="8539" y="6915"/>
                  <a:pt x="8521" y="6906"/>
                </a:cubicBezTo>
                <a:cubicBezTo>
                  <a:pt x="8517" y="6901"/>
                  <a:pt x="8512" y="6897"/>
                  <a:pt x="8508" y="6892"/>
                </a:cubicBezTo>
                <a:lnTo>
                  <a:pt x="8445" y="6901"/>
                </a:lnTo>
                <a:lnTo>
                  <a:pt x="8409" y="6906"/>
                </a:lnTo>
                <a:lnTo>
                  <a:pt x="8377" y="6906"/>
                </a:lnTo>
                <a:cubicBezTo>
                  <a:pt x="8382" y="6906"/>
                  <a:pt x="8391" y="6897"/>
                  <a:pt x="8395" y="6888"/>
                </a:cubicBezTo>
                <a:cubicBezTo>
                  <a:pt x="8440" y="6816"/>
                  <a:pt x="8485" y="6739"/>
                  <a:pt x="8526" y="6667"/>
                </a:cubicBezTo>
                <a:lnTo>
                  <a:pt x="8535" y="6649"/>
                </a:lnTo>
                <a:cubicBezTo>
                  <a:pt x="8575" y="6577"/>
                  <a:pt x="8615" y="6505"/>
                  <a:pt x="8651" y="6433"/>
                </a:cubicBezTo>
                <a:lnTo>
                  <a:pt x="8683" y="6379"/>
                </a:lnTo>
                <a:cubicBezTo>
                  <a:pt x="8683" y="6379"/>
                  <a:pt x="8683" y="6370"/>
                  <a:pt x="8683" y="6370"/>
                </a:cubicBezTo>
                <a:cubicBezTo>
                  <a:pt x="8683" y="6370"/>
                  <a:pt x="8683" y="6366"/>
                  <a:pt x="8683" y="6366"/>
                </a:cubicBezTo>
                <a:cubicBezTo>
                  <a:pt x="8723" y="6294"/>
                  <a:pt x="8764" y="6226"/>
                  <a:pt x="8795" y="6159"/>
                </a:cubicBezTo>
                <a:cubicBezTo>
                  <a:pt x="8831" y="6078"/>
                  <a:pt x="8863" y="5992"/>
                  <a:pt x="8894" y="5903"/>
                </a:cubicBezTo>
                <a:cubicBezTo>
                  <a:pt x="8903" y="5867"/>
                  <a:pt x="8917" y="5831"/>
                  <a:pt x="8930" y="5795"/>
                </a:cubicBezTo>
                <a:cubicBezTo>
                  <a:pt x="8944" y="5759"/>
                  <a:pt x="8962" y="5705"/>
                  <a:pt x="8975" y="5660"/>
                </a:cubicBezTo>
                <a:cubicBezTo>
                  <a:pt x="8998" y="5588"/>
                  <a:pt x="9020" y="5511"/>
                  <a:pt x="9043" y="5426"/>
                </a:cubicBezTo>
                <a:lnTo>
                  <a:pt x="9056" y="5381"/>
                </a:lnTo>
                <a:cubicBezTo>
                  <a:pt x="9074" y="5327"/>
                  <a:pt x="9092" y="5268"/>
                  <a:pt x="9101" y="5210"/>
                </a:cubicBezTo>
                <a:cubicBezTo>
                  <a:pt x="9106" y="5169"/>
                  <a:pt x="9106" y="5129"/>
                  <a:pt x="9106" y="5088"/>
                </a:cubicBezTo>
                <a:lnTo>
                  <a:pt x="9079" y="5075"/>
                </a:lnTo>
                <a:cubicBezTo>
                  <a:pt x="9029" y="5052"/>
                  <a:pt x="8989" y="5021"/>
                  <a:pt x="8948" y="4985"/>
                </a:cubicBezTo>
                <a:cubicBezTo>
                  <a:pt x="8908" y="4971"/>
                  <a:pt x="8872" y="4958"/>
                  <a:pt x="8836" y="4940"/>
                </a:cubicBezTo>
                <a:cubicBezTo>
                  <a:pt x="8800" y="4922"/>
                  <a:pt x="8768" y="4895"/>
                  <a:pt x="8741" y="4872"/>
                </a:cubicBezTo>
                <a:cubicBezTo>
                  <a:pt x="8701" y="4827"/>
                  <a:pt x="8660" y="4778"/>
                  <a:pt x="8629" y="4724"/>
                </a:cubicBezTo>
                <a:cubicBezTo>
                  <a:pt x="8611" y="4697"/>
                  <a:pt x="8593" y="4665"/>
                  <a:pt x="8580" y="4634"/>
                </a:cubicBezTo>
                <a:cubicBezTo>
                  <a:pt x="8566" y="4616"/>
                  <a:pt x="8557" y="4593"/>
                  <a:pt x="8553" y="4571"/>
                </a:cubicBezTo>
                <a:cubicBezTo>
                  <a:pt x="8544" y="4562"/>
                  <a:pt x="8539" y="4548"/>
                  <a:pt x="8530" y="4539"/>
                </a:cubicBezTo>
                <a:cubicBezTo>
                  <a:pt x="8499" y="4490"/>
                  <a:pt x="8467" y="4440"/>
                  <a:pt x="8436" y="4391"/>
                </a:cubicBezTo>
                <a:cubicBezTo>
                  <a:pt x="8400" y="4323"/>
                  <a:pt x="8364" y="4256"/>
                  <a:pt x="8337" y="4189"/>
                </a:cubicBezTo>
                <a:cubicBezTo>
                  <a:pt x="8323" y="4162"/>
                  <a:pt x="8314" y="4130"/>
                  <a:pt x="8305" y="4099"/>
                </a:cubicBezTo>
                <a:cubicBezTo>
                  <a:pt x="8296" y="4076"/>
                  <a:pt x="8292" y="4049"/>
                  <a:pt x="8287" y="4022"/>
                </a:cubicBezTo>
                <a:lnTo>
                  <a:pt x="8283" y="4000"/>
                </a:lnTo>
                <a:cubicBezTo>
                  <a:pt x="8278" y="3968"/>
                  <a:pt x="8274" y="3937"/>
                  <a:pt x="8274" y="3905"/>
                </a:cubicBezTo>
                <a:lnTo>
                  <a:pt x="8274" y="3865"/>
                </a:lnTo>
                <a:cubicBezTo>
                  <a:pt x="8269" y="3860"/>
                  <a:pt x="8265" y="3851"/>
                  <a:pt x="8260" y="3847"/>
                </a:cubicBezTo>
                <a:cubicBezTo>
                  <a:pt x="8251" y="3824"/>
                  <a:pt x="8233" y="3806"/>
                  <a:pt x="8215" y="3793"/>
                </a:cubicBezTo>
                <a:cubicBezTo>
                  <a:pt x="8215" y="3775"/>
                  <a:pt x="8215" y="3757"/>
                  <a:pt x="8215" y="3734"/>
                </a:cubicBezTo>
                <a:cubicBezTo>
                  <a:pt x="8220" y="3680"/>
                  <a:pt x="8229" y="3622"/>
                  <a:pt x="8238" y="3572"/>
                </a:cubicBezTo>
                <a:cubicBezTo>
                  <a:pt x="8242" y="3532"/>
                  <a:pt x="8251" y="3491"/>
                  <a:pt x="8256" y="3451"/>
                </a:cubicBezTo>
                <a:lnTo>
                  <a:pt x="8265" y="3406"/>
                </a:lnTo>
                <a:cubicBezTo>
                  <a:pt x="8274" y="3356"/>
                  <a:pt x="8283" y="3302"/>
                  <a:pt x="8296" y="3253"/>
                </a:cubicBezTo>
                <a:cubicBezTo>
                  <a:pt x="8301" y="3235"/>
                  <a:pt x="8305" y="3217"/>
                  <a:pt x="8305" y="3203"/>
                </a:cubicBezTo>
                <a:lnTo>
                  <a:pt x="8328" y="3104"/>
                </a:lnTo>
                <a:cubicBezTo>
                  <a:pt x="8341" y="3041"/>
                  <a:pt x="8350" y="2978"/>
                  <a:pt x="8368" y="2920"/>
                </a:cubicBezTo>
                <a:cubicBezTo>
                  <a:pt x="8382" y="2875"/>
                  <a:pt x="8395" y="2830"/>
                  <a:pt x="8409" y="2789"/>
                </a:cubicBezTo>
                <a:cubicBezTo>
                  <a:pt x="8409" y="2780"/>
                  <a:pt x="8413" y="2771"/>
                  <a:pt x="8418" y="2762"/>
                </a:cubicBezTo>
                <a:lnTo>
                  <a:pt x="8422" y="2735"/>
                </a:lnTo>
                <a:cubicBezTo>
                  <a:pt x="8436" y="2695"/>
                  <a:pt x="8445" y="2659"/>
                  <a:pt x="8463" y="2623"/>
                </a:cubicBezTo>
                <a:cubicBezTo>
                  <a:pt x="8476" y="2614"/>
                  <a:pt x="8485" y="2605"/>
                  <a:pt x="8494" y="2592"/>
                </a:cubicBezTo>
                <a:cubicBezTo>
                  <a:pt x="8494" y="2587"/>
                  <a:pt x="8494" y="2587"/>
                  <a:pt x="8499" y="2583"/>
                </a:cubicBezTo>
                <a:cubicBezTo>
                  <a:pt x="8512" y="2547"/>
                  <a:pt x="8535" y="2506"/>
                  <a:pt x="8553" y="2466"/>
                </a:cubicBezTo>
                <a:cubicBezTo>
                  <a:pt x="8584" y="2403"/>
                  <a:pt x="8620" y="2340"/>
                  <a:pt x="8660" y="2281"/>
                </a:cubicBezTo>
                <a:cubicBezTo>
                  <a:pt x="8683" y="2250"/>
                  <a:pt x="8705" y="2218"/>
                  <a:pt x="8728" y="2187"/>
                </a:cubicBezTo>
                <a:cubicBezTo>
                  <a:pt x="8728" y="2187"/>
                  <a:pt x="8728" y="2182"/>
                  <a:pt x="8728" y="2182"/>
                </a:cubicBezTo>
                <a:lnTo>
                  <a:pt x="8737" y="2164"/>
                </a:lnTo>
                <a:lnTo>
                  <a:pt x="8741" y="2164"/>
                </a:lnTo>
                <a:cubicBezTo>
                  <a:pt x="8759" y="2137"/>
                  <a:pt x="8782" y="2110"/>
                  <a:pt x="8800" y="2074"/>
                </a:cubicBezTo>
                <a:cubicBezTo>
                  <a:pt x="8831" y="2029"/>
                  <a:pt x="8867" y="1984"/>
                  <a:pt x="8899" y="1944"/>
                </a:cubicBezTo>
                <a:cubicBezTo>
                  <a:pt x="8899" y="1944"/>
                  <a:pt x="8903" y="1939"/>
                  <a:pt x="8899" y="1939"/>
                </a:cubicBezTo>
                <a:cubicBezTo>
                  <a:pt x="8899" y="1935"/>
                  <a:pt x="8903" y="1930"/>
                  <a:pt x="8903" y="1930"/>
                </a:cubicBezTo>
                <a:lnTo>
                  <a:pt x="8957" y="1867"/>
                </a:lnTo>
                <a:lnTo>
                  <a:pt x="8957" y="1863"/>
                </a:lnTo>
                <a:cubicBezTo>
                  <a:pt x="8962" y="1858"/>
                  <a:pt x="8962" y="1858"/>
                  <a:pt x="8962" y="1854"/>
                </a:cubicBezTo>
                <a:lnTo>
                  <a:pt x="9002" y="1822"/>
                </a:lnTo>
                <a:cubicBezTo>
                  <a:pt x="9155" y="1539"/>
                  <a:pt x="9340" y="1278"/>
                  <a:pt x="9475" y="981"/>
                </a:cubicBezTo>
                <a:lnTo>
                  <a:pt x="9916" y="0"/>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5" name="Google Shape;2360;p36">
            <a:extLst>
              <a:ext uri="{FF2B5EF4-FFF2-40B4-BE49-F238E27FC236}">
                <a16:creationId xmlns:a16="http://schemas.microsoft.com/office/drawing/2014/main" id="{4C57CFC2-CDC2-48A1-A5EA-6E626B62B2F9}"/>
              </a:ext>
            </a:extLst>
          </p:cNvPr>
          <p:cNvSpPr/>
          <p:nvPr/>
        </p:nvSpPr>
        <p:spPr>
          <a:xfrm>
            <a:off x="20620471" y="7848765"/>
            <a:ext cx="269171" cy="55891"/>
          </a:xfrm>
          <a:custGeom>
            <a:avLst/>
            <a:gdLst/>
            <a:ahLst/>
            <a:cxnLst/>
            <a:rect l="l" t="t" r="r" b="b"/>
            <a:pathLst>
              <a:path w="1440" h="299" extrusionOk="0">
                <a:moveTo>
                  <a:pt x="1359" y="0"/>
                </a:moveTo>
                <a:cubicBezTo>
                  <a:pt x="1346" y="9"/>
                  <a:pt x="1328" y="14"/>
                  <a:pt x="1310" y="18"/>
                </a:cubicBezTo>
                <a:lnTo>
                  <a:pt x="1319" y="18"/>
                </a:lnTo>
                <a:lnTo>
                  <a:pt x="1242" y="36"/>
                </a:lnTo>
                <a:cubicBezTo>
                  <a:pt x="1215" y="41"/>
                  <a:pt x="1188" y="45"/>
                  <a:pt x="1166" y="50"/>
                </a:cubicBezTo>
                <a:cubicBezTo>
                  <a:pt x="1139" y="54"/>
                  <a:pt x="1107" y="54"/>
                  <a:pt x="1085" y="59"/>
                </a:cubicBezTo>
                <a:cubicBezTo>
                  <a:pt x="1058" y="63"/>
                  <a:pt x="1031" y="63"/>
                  <a:pt x="1004" y="68"/>
                </a:cubicBezTo>
                <a:cubicBezTo>
                  <a:pt x="896" y="81"/>
                  <a:pt x="792" y="90"/>
                  <a:pt x="689" y="104"/>
                </a:cubicBezTo>
                <a:cubicBezTo>
                  <a:pt x="581" y="117"/>
                  <a:pt x="464" y="135"/>
                  <a:pt x="356" y="158"/>
                </a:cubicBezTo>
                <a:cubicBezTo>
                  <a:pt x="306" y="167"/>
                  <a:pt x="257" y="180"/>
                  <a:pt x="207" y="189"/>
                </a:cubicBezTo>
                <a:lnTo>
                  <a:pt x="63" y="230"/>
                </a:lnTo>
                <a:lnTo>
                  <a:pt x="32" y="239"/>
                </a:lnTo>
                <a:cubicBezTo>
                  <a:pt x="14" y="239"/>
                  <a:pt x="0" y="252"/>
                  <a:pt x="5" y="270"/>
                </a:cubicBezTo>
                <a:cubicBezTo>
                  <a:pt x="5" y="286"/>
                  <a:pt x="18" y="298"/>
                  <a:pt x="31" y="298"/>
                </a:cubicBezTo>
                <a:cubicBezTo>
                  <a:pt x="33" y="298"/>
                  <a:pt x="35" y="298"/>
                  <a:pt x="36" y="297"/>
                </a:cubicBezTo>
                <a:cubicBezTo>
                  <a:pt x="77" y="293"/>
                  <a:pt x="113" y="279"/>
                  <a:pt x="149" y="270"/>
                </a:cubicBezTo>
                <a:lnTo>
                  <a:pt x="261" y="243"/>
                </a:lnTo>
                <a:lnTo>
                  <a:pt x="329" y="225"/>
                </a:lnTo>
                <a:cubicBezTo>
                  <a:pt x="351" y="221"/>
                  <a:pt x="374" y="216"/>
                  <a:pt x="401" y="212"/>
                </a:cubicBezTo>
                <a:lnTo>
                  <a:pt x="459" y="203"/>
                </a:lnTo>
                <a:cubicBezTo>
                  <a:pt x="482" y="198"/>
                  <a:pt x="504" y="194"/>
                  <a:pt x="522" y="194"/>
                </a:cubicBezTo>
                <a:cubicBezTo>
                  <a:pt x="581" y="185"/>
                  <a:pt x="630" y="180"/>
                  <a:pt x="684" y="176"/>
                </a:cubicBezTo>
                <a:cubicBezTo>
                  <a:pt x="729" y="171"/>
                  <a:pt x="770" y="167"/>
                  <a:pt x="815" y="167"/>
                </a:cubicBezTo>
                <a:cubicBezTo>
                  <a:pt x="909" y="162"/>
                  <a:pt x="1008" y="153"/>
                  <a:pt x="1107" y="149"/>
                </a:cubicBezTo>
                <a:cubicBezTo>
                  <a:pt x="1152" y="144"/>
                  <a:pt x="1202" y="140"/>
                  <a:pt x="1247" y="135"/>
                </a:cubicBezTo>
                <a:lnTo>
                  <a:pt x="1319" y="122"/>
                </a:lnTo>
                <a:cubicBezTo>
                  <a:pt x="1350" y="117"/>
                  <a:pt x="1377" y="108"/>
                  <a:pt x="1404" y="95"/>
                </a:cubicBezTo>
                <a:cubicBezTo>
                  <a:pt x="1426" y="86"/>
                  <a:pt x="1440" y="59"/>
                  <a:pt x="1431" y="32"/>
                </a:cubicBezTo>
                <a:cubicBezTo>
                  <a:pt x="1422" y="14"/>
                  <a:pt x="1404" y="0"/>
                  <a:pt x="1381" y="0"/>
                </a:cubicBezTo>
                <a:cubicBezTo>
                  <a:pt x="1377" y="0"/>
                  <a:pt x="1372" y="0"/>
                  <a:pt x="1364" y="5"/>
                </a:cubicBezTo>
                <a:lnTo>
                  <a:pt x="1359" y="0"/>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6" name="Google Shape;2361;p36">
            <a:extLst>
              <a:ext uri="{FF2B5EF4-FFF2-40B4-BE49-F238E27FC236}">
                <a16:creationId xmlns:a16="http://schemas.microsoft.com/office/drawing/2014/main" id="{F2A53862-875E-446B-9633-3A003A5E9284}"/>
              </a:ext>
            </a:extLst>
          </p:cNvPr>
          <p:cNvSpPr/>
          <p:nvPr/>
        </p:nvSpPr>
        <p:spPr>
          <a:xfrm>
            <a:off x="20659165" y="7844466"/>
            <a:ext cx="207860" cy="50282"/>
          </a:xfrm>
          <a:custGeom>
            <a:avLst/>
            <a:gdLst/>
            <a:ahLst/>
            <a:cxnLst/>
            <a:rect l="l" t="t" r="r" b="b"/>
            <a:pathLst>
              <a:path w="1112" h="269" extrusionOk="0">
                <a:moveTo>
                  <a:pt x="1040" y="1"/>
                </a:moveTo>
                <a:cubicBezTo>
                  <a:pt x="1035" y="1"/>
                  <a:pt x="1026" y="1"/>
                  <a:pt x="1022" y="5"/>
                </a:cubicBezTo>
                <a:lnTo>
                  <a:pt x="1017" y="5"/>
                </a:lnTo>
                <a:cubicBezTo>
                  <a:pt x="995" y="14"/>
                  <a:pt x="968" y="19"/>
                  <a:pt x="945" y="28"/>
                </a:cubicBezTo>
                <a:cubicBezTo>
                  <a:pt x="909" y="32"/>
                  <a:pt x="878" y="41"/>
                  <a:pt x="842" y="46"/>
                </a:cubicBezTo>
                <a:cubicBezTo>
                  <a:pt x="819" y="50"/>
                  <a:pt x="801" y="55"/>
                  <a:pt x="779" y="55"/>
                </a:cubicBezTo>
                <a:cubicBezTo>
                  <a:pt x="756" y="59"/>
                  <a:pt x="747" y="59"/>
                  <a:pt x="729" y="64"/>
                </a:cubicBezTo>
                <a:cubicBezTo>
                  <a:pt x="653" y="73"/>
                  <a:pt x="576" y="77"/>
                  <a:pt x="500" y="86"/>
                </a:cubicBezTo>
                <a:cubicBezTo>
                  <a:pt x="468" y="86"/>
                  <a:pt x="437" y="91"/>
                  <a:pt x="401" y="95"/>
                </a:cubicBezTo>
                <a:cubicBezTo>
                  <a:pt x="369" y="100"/>
                  <a:pt x="324" y="109"/>
                  <a:pt x="284" y="118"/>
                </a:cubicBezTo>
                <a:cubicBezTo>
                  <a:pt x="203" y="131"/>
                  <a:pt x="122" y="158"/>
                  <a:pt x="45" y="185"/>
                </a:cubicBezTo>
                <a:cubicBezTo>
                  <a:pt x="1" y="205"/>
                  <a:pt x="22" y="269"/>
                  <a:pt x="62" y="269"/>
                </a:cubicBezTo>
                <a:cubicBezTo>
                  <a:pt x="67" y="269"/>
                  <a:pt x="72" y="268"/>
                  <a:pt x="77" y="266"/>
                </a:cubicBezTo>
                <a:cubicBezTo>
                  <a:pt x="108" y="253"/>
                  <a:pt x="140" y="244"/>
                  <a:pt x="167" y="235"/>
                </a:cubicBezTo>
                <a:cubicBezTo>
                  <a:pt x="198" y="226"/>
                  <a:pt x="212" y="221"/>
                  <a:pt x="234" y="212"/>
                </a:cubicBezTo>
                <a:lnTo>
                  <a:pt x="275" y="203"/>
                </a:lnTo>
                <a:cubicBezTo>
                  <a:pt x="293" y="199"/>
                  <a:pt x="311" y="199"/>
                  <a:pt x="329" y="194"/>
                </a:cubicBezTo>
                <a:cubicBezTo>
                  <a:pt x="347" y="190"/>
                  <a:pt x="356" y="190"/>
                  <a:pt x="369" y="190"/>
                </a:cubicBezTo>
                <a:cubicBezTo>
                  <a:pt x="383" y="185"/>
                  <a:pt x="401" y="185"/>
                  <a:pt x="419" y="185"/>
                </a:cubicBezTo>
                <a:cubicBezTo>
                  <a:pt x="491" y="176"/>
                  <a:pt x="558" y="167"/>
                  <a:pt x="630" y="163"/>
                </a:cubicBezTo>
                <a:cubicBezTo>
                  <a:pt x="666" y="163"/>
                  <a:pt x="702" y="163"/>
                  <a:pt x="743" y="158"/>
                </a:cubicBezTo>
                <a:cubicBezTo>
                  <a:pt x="779" y="154"/>
                  <a:pt x="815" y="154"/>
                  <a:pt x="855" y="149"/>
                </a:cubicBezTo>
                <a:cubicBezTo>
                  <a:pt x="891" y="145"/>
                  <a:pt x="918" y="136"/>
                  <a:pt x="950" y="131"/>
                </a:cubicBezTo>
                <a:cubicBezTo>
                  <a:pt x="986" y="127"/>
                  <a:pt x="1026" y="113"/>
                  <a:pt x="1062" y="100"/>
                </a:cubicBezTo>
                <a:cubicBezTo>
                  <a:pt x="1112" y="77"/>
                  <a:pt x="1098" y="1"/>
                  <a:pt x="1040"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7" name="Google Shape;2362;p36">
            <a:extLst>
              <a:ext uri="{FF2B5EF4-FFF2-40B4-BE49-F238E27FC236}">
                <a16:creationId xmlns:a16="http://schemas.microsoft.com/office/drawing/2014/main" id="{396A767C-D9FC-43BA-9B96-CBF4579944FA}"/>
              </a:ext>
            </a:extLst>
          </p:cNvPr>
          <p:cNvSpPr/>
          <p:nvPr/>
        </p:nvSpPr>
        <p:spPr>
          <a:xfrm>
            <a:off x="20666641" y="7836053"/>
            <a:ext cx="180195" cy="48974"/>
          </a:xfrm>
          <a:custGeom>
            <a:avLst/>
            <a:gdLst/>
            <a:ahLst/>
            <a:cxnLst/>
            <a:rect l="l" t="t" r="r" b="b"/>
            <a:pathLst>
              <a:path w="964" h="262" extrusionOk="0">
                <a:moveTo>
                  <a:pt x="941" y="1"/>
                </a:moveTo>
                <a:cubicBezTo>
                  <a:pt x="838" y="14"/>
                  <a:pt x="739" y="32"/>
                  <a:pt x="640" y="50"/>
                </a:cubicBezTo>
                <a:lnTo>
                  <a:pt x="644" y="50"/>
                </a:lnTo>
                <a:cubicBezTo>
                  <a:pt x="604" y="59"/>
                  <a:pt x="563" y="64"/>
                  <a:pt x="523" y="68"/>
                </a:cubicBezTo>
                <a:lnTo>
                  <a:pt x="460" y="77"/>
                </a:lnTo>
                <a:lnTo>
                  <a:pt x="262" y="118"/>
                </a:lnTo>
                <a:cubicBezTo>
                  <a:pt x="190" y="131"/>
                  <a:pt x="118" y="145"/>
                  <a:pt x="50" y="158"/>
                </a:cubicBezTo>
                <a:cubicBezTo>
                  <a:pt x="37" y="158"/>
                  <a:pt x="23" y="167"/>
                  <a:pt x="14" y="176"/>
                </a:cubicBezTo>
                <a:cubicBezTo>
                  <a:pt x="5" y="190"/>
                  <a:pt x="1" y="203"/>
                  <a:pt x="1" y="217"/>
                </a:cubicBezTo>
                <a:cubicBezTo>
                  <a:pt x="5" y="244"/>
                  <a:pt x="32" y="262"/>
                  <a:pt x="59" y="262"/>
                </a:cubicBezTo>
                <a:cubicBezTo>
                  <a:pt x="127" y="248"/>
                  <a:pt x="199" y="235"/>
                  <a:pt x="271" y="221"/>
                </a:cubicBezTo>
                <a:cubicBezTo>
                  <a:pt x="343" y="208"/>
                  <a:pt x="401" y="199"/>
                  <a:pt x="469" y="185"/>
                </a:cubicBezTo>
                <a:cubicBezTo>
                  <a:pt x="536" y="176"/>
                  <a:pt x="613" y="163"/>
                  <a:pt x="680" y="154"/>
                </a:cubicBezTo>
                <a:cubicBezTo>
                  <a:pt x="752" y="140"/>
                  <a:pt x="838" y="122"/>
                  <a:pt x="910" y="104"/>
                </a:cubicBezTo>
                <a:cubicBezTo>
                  <a:pt x="928" y="100"/>
                  <a:pt x="941" y="95"/>
                  <a:pt x="950" y="82"/>
                </a:cubicBezTo>
                <a:cubicBezTo>
                  <a:pt x="959" y="68"/>
                  <a:pt x="964" y="55"/>
                  <a:pt x="964" y="41"/>
                </a:cubicBezTo>
                <a:cubicBezTo>
                  <a:pt x="959" y="23"/>
                  <a:pt x="950" y="10"/>
                  <a:pt x="941"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8" name="Google Shape;2363;p36">
            <a:extLst>
              <a:ext uri="{FF2B5EF4-FFF2-40B4-BE49-F238E27FC236}">
                <a16:creationId xmlns:a16="http://schemas.microsoft.com/office/drawing/2014/main" id="{159B1E55-7F5F-4F2B-8A0C-1488C3F12D17}"/>
              </a:ext>
            </a:extLst>
          </p:cNvPr>
          <p:cNvSpPr/>
          <p:nvPr/>
        </p:nvSpPr>
        <p:spPr>
          <a:xfrm>
            <a:off x="19198541" y="5995415"/>
            <a:ext cx="3548751" cy="3457159"/>
          </a:xfrm>
          <a:custGeom>
            <a:avLst/>
            <a:gdLst/>
            <a:ahLst/>
            <a:cxnLst/>
            <a:rect l="l" t="t" r="r" b="b"/>
            <a:pathLst>
              <a:path w="18985" h="18495" extrusionOk="0">
                <a:moveTo>
                  <a:pt x="13842" y="6415"/>
                </a:moveTo>
                <a:lnTo>
                  <a:pt x="13819" y="6425"/>
                </a:lnTo>
                <a:lnTo>
                  <a:pt x="13819" y="6425"/>
                </a:lnTo>
                <a:cubicBezTo>
                  <a:pt x="13827" y="6422"/>
                  <a:pt x="13835" y="6419"/>
                  <a:pt x="13842" y="6415"/>
                </a:cubicBezTo>
                <a:close/>
                <a:moveTo>
                  <a:pt x="16465" y="0"/>
                </a:moveTo>
                <a:cubicBezTo>
                  <a:pt x="16452" y="0"/>
                  <a:pt x="16438" y="0"/>
                  <a:pt x="16425" y="9"/>
                </a:cubicBezTo>
                <a:lnTo>
                  <a:pt x="16429" y="9"/>
                </a:lnTo>
                <a:cubicBezTo>
                  <a:pt x="16425" y="63"/>
                  <a:pt x="16416" y="122"/>
                  <a:pt x="16402" y="176"/>
                </a:cubicBezTo>
                <a:cubicBezTo>
                  <a:pt x="16393" y="230"/>
                  <a:pt x="16375" y="284"/>
                  <a:pt x="16357" y="338"/>
                </a:cubicBezTo>
                <a:lnTo>
                  <a:pt x="16339" y="396"/>
                </a:lnTo>
                <a:cubicBezTo>
                  <a:pt x="16335" y="414"/>
                  <a:pt x="16326" y="437"/>
                  <a:pt x="16321" y="455"/>
                </a:cubicBezTo>
                <a:cubicBezTo>
                  <a:pt x="16317" y="459"/>
                  <a:pt x="16317" y="459"/>
                  <a:pt x="16317" y="464"/>
                </a:cubicBezTo>
                <a:cubicBezTo>
                  <a:pt x="16308" y="486"/>
                  <a:pt x="16299" y="509"/>
                  <a:pt x="16285" y="531"/>
                </a:cubicBezTo>
                <a:cubicBezTo>
                  <a:pt x="16236" y="644"/>
                  <a:pt x="16177" y="752"/>
                  <a:pt x="16110" y="855"/>
                </a:cubicBezTo>
                <a:lnTo>
                  <a:pt x="16083" y="891"/>
                </a:lnTo>
                <a:cubicBezTo>
                  <a:pt x="16056" y="932"/>
                  <a:pt x="16033" y="968"/>
                  <a:pt x="16006" y="1008"/>
                </a:cubicBezTo>
                <a:lnTo>
                  <a:pt x="15975" y="1062"/>
                </a:lnTo>
                <a:cubicBezTo>
                  <a:pt x="15952" y="1098"/>
                  <a:pt x="15925" y="1138"/>
                  <a:pt x="15903" y="1174"/>
                </a:cubicBezTo>
                <a:cubicBezTo>
                  <a:pt x="15862" y="1233"/>
                  <a:pt x="15813" y="1291"/>
                  <a:pt x="15763" y="1341"/>
                </a:cubicBezTo>
                <a:cubicBezTo>
                  <a:pt x="15741" y="1363"/>
                  <a:pt x="15718" y="1386"/>
                  <a:pt x="15691" y="1404"/>
                </a:cubicBezTo>
                <a:lnTo>
                  <a:pt x="15673" y="1426"/>
                </a:lnTo>
                <a:cubicBezTo>
                  <a:pt x="15651" y="1458"/>
                  <a:pt x="15628" y="1489"/>
                  <a:pt x="15606" y="1521"/>
                </a:cubicBezTo>
                <a:cubicBezTo>
                  <a:pt x="15592" y="1534"/>
                  <a:pt x="15579" y="1552"/>
                  <a:pt x="15561" y="1566"/>
                </a:cubicBezTo>
                <a:lnTo>
                  <a:pt x="15552" y="1579"/>
                </a:lnTo>
                <a:lnTo>
                  <a:pt x="15538" y="1593"/>
                </a:lnTo>
                <a:lnTo>
                  <a:pt x="15511" y="1629"/>
                </a:lnTo>
                <a:lnTo>
                  <a:pt x="15480" y="1665"/>
                </a:lnTo>
                <a:lnTo>
                  <a:pt x="15462" y="1665"/>
                </a:lnTo>
                <a:cubicBezTo>
                  <a:pt x="15453" y="1665"/>
                  <a:pt x="15444" y="1665"/>
                  <a:pt x="15430" y="1669"/>
                </a:cubicBezTo>
                <a:cubicBezTo>
                  <a:pt x="15417" y="1674"/>
                  <a:pt x="15403" y="1683"/>
                  <a:pt x="15390" y="1692"/>
                </a:cubicBezTo>
                <a:cubicBezTo>
                  <a:pt x="15377" y="1710"/>
                  <a:pt x="15359" y="1728"/>
                  <a:pt x="15345" y="1746"/>
                </a:cubicBezTo>
                <a:lnTo>
                  <a:pt x="15336" y="1755"/>
                </a:lnTo>
                <a:lnTo>
                  <a:pt x="15323" y="1773"/>
                </a:lnTo>
                <a:lnTo>
                  <a:pt x="15291" y="1809"/>
                </a:lnTo>
                <a:cubicBezTo>
                  <a:pt x="15260" y="1845"/>
                  <a:pt x="15228" y="1876"/>
                  <a:pt x="15192" y="1912"/>
                </a:cubicBezTo>
                <a:lnTo>
                  <a:pt x="15093" y="2016"/>
                </a:lnTo>
                <a:lnTo>
                  <a:pt x="15071" y="2043"/>
                </a:lnTo>
                <a:lnTo>
                  <a:pt x="15048" y="2065"/>
                </a:lnTo>
                <a:lnTo>
                  <a:pt x="15039" y="2074"/>
                </a:lnTo>
                <a:cubicBezTo>
                  <a:pt x="15017" y="2083"/>
                  <a:pt x="15008" y="2088"/>
                  <a:pt x="14994" y="2097"/>
                </a:cubicBezTo>
                <a:cubicBezTo>
                  <a:pt x="14981" y="2110"/>
                  <a:pt x="14967" y="2128"/>
                  <a:pt x="14954" y="2146"/>
                </a:cubicBezTo>
                <a:cubicBezTo>
                  <a:pt x="14913" y="2205"/>
                  <a:pt x="14868" y="2263"/>
                  <a:pt x="14832" y="2326"/>
                </a:cubicBezTo>
                <a:cubicBezTo>
                  <a:pt x="14792" y="2389"/>
                  <a:pt x="14760" y="2461"/>
                  <a:pt x="14729" y="2533"/>
                </a:cubicBezTo>
                <a:cubicBezTo>
                  <a:pt x="14702" y="2592"/>
                  <a:pt x="14684" y="2655"/>
                  <a:pt x="14670" y="2718"/>
                </a:cubicBezTo>
                <a:cubicBezTo>
                  <a:pt x="14675" y="2727"/>
                  <a:pt x="14675" y="2740"/>
                  <a:pt x="14675" y="2753"/>
                </a:cubicBezTo>
                <a:lnTo>
                  <a:pt x="14675" y="2771"/>
                </a:lnTo>
                <a:cubicBezTo>
                  <a:pt x="14675" y="2794"/>
                  <a:pt x="14675" y="2812"/>
                  <a:pt x="14675" y="2834"/>
                </a:cubicBezTo>
                <a:cubicBezTo>
                  <a:pt x="14675" y="2852"/>
                  <a:pt x="14679" y="2875"/>
                  <a:pt x="14684" y="2897"/>
                </a:cubicBezTo>
                <a:cubicBezTo>
                  <a:pt x="14697" y="2992"/>
                  <a:pt x="14720" y="3086"/>
                  <a:pt x="14747" y="3181"/>
                </a:cubicBezTo>
                <a:cubicBezTo>
                  <a:pt x="14760" y="3230"/>
                  <a:pt x="14774" y="3280"/>
                  <a:pt x="14792" y="3334"/>
                </a:cubicBezTo>
                <a:cubicBezTo>
                  <a:pt x="14805" y="3343"/>
                  <a:pt x="14814" y="3347"/>
                  <a:pt x="14828" y="3347"/>
                </a:cubicBezTo>
                <a:cubicBezTo>
                  <a:pt x="14873" y="3496"/>
                  <a:pt x="14927" y="3635"/>
                  <a:pt x="14981" y="3770"/>
                </a:cubicBezTo>
                <a:lnTo>
                  <a:pt x="14990" y="3784"/>
                </a:lnTo>
                <a:lnTo>
                  <a:pt x="14999" y="3811"/>
                </a:lnTo>
                <a:lnTo>
                  <a:pt x="15008" y="3833"/>
                </a:lnTo>
                <a:lnTo>
                  <a:pt x="15048" y="3941"/>
                </a:lnTo>
                <a:cubicBezTo>
                  <a:pt x="15071" y="3986"/>
                  <a:pt x="15089" y="4036"/>
                  <a:pt x="15107" y="4085"/>
                </a:cubicBezTo>
                <a:lnTo>
                  <a:pt x="15129" y="4144"/>
                </a:lnTo>
                <a:cubicBezTo>
                  <a:pt x="15143" y="4175"/>
                  <a:pt x="15152" y="4202"/>
                  <a:pt x="15161" y="4234"/>
                </a:cubicBezTo>
                <a:cubicBezTo>
                  <a:pt x="15179" y="4279"/>
                  <a:pt x="15188" y="4328"/>
                  <a:pt x="15197" y="4377"/>
                </a:cubicBezTo>
                <a:lnTo>
                  <a:pt x="15206" y="4418"/>
                </a:lnTo>
                <a:cubicBezTo>
                  <a:pt x="15206" y="4431"/>
                  <a:pt x="15210" y="4449"/>
                  <a:pt x="15215" y="4463"/>
                </a:cubicBezTo>
                <a:lnTo>
                  <a:pt x="15219" y="4481"/>
                </a:lnTo>
                <a:cubicBezTo>
                  <a:pt x="15228" y="4526"/>
                  <a:pt x="15237" y="4566"/>
                  <a:pt x="15246" y="4602"/>
                </a:cubicBezTo>
                <a:cubicBezTo>
                  <a:pt x="15251" y="4661"/>
                  <a:pt x="15255" y="4724"/>
                  <a:pt x="15255" y="4787"/>
                </a:cubicBezTo>
                <a:cubicBezTo>
                  <a:pt x="15260" y="4845"/>
                  <a:pt x="15255" y="4904"/>
                  <a:pt x="15246" y="4967"/>
                </a:cubicBezTo>
                <a:cubicBezTo>
                  <a:pt x="15237" y="5016"/>
                  <a:pt x="15224" y="5070"/>
                  <a:pt x="15206" y="5120"/>
                </a:cubicBezTo>
                <a:lnTo>
                  <a:pt x="15197" y="5160"/>
                </a:lnTo>
                <a:cubicBezTo>
                  <a:pt x="15183" y="5201"/>
                  <a:pt x="15170" y="5241"/>
                  <a:pt x="15156" y="5282"/>
                </a:cubicBezTo>
                <a:cubicBezTo>
                  <a:pt x="15129" y="5340"/>
                  <a:pt x="15102" y="5394"/>
                  <a:pt x="15075" y="5448"/>
                </a:cubicBezTo>
                <a:lnTo>
                  <a:pt x="15048" y="5493"/>
                </a:lnTo>
                <a:cubicBezTo>
                  <a:pt x="15030" y="5529"/>
                  <a:pt x="15012" y="5561"/>
                  <a:pt x="14990" y="5597"/>
                </a:cubicBezTo>
                <a:cubicBezTo>
                  <a:pt x="14985" y="5606"/>
                  <a:pt x="14981" y="5619"/>
                  <a:pt x="14972" y="5633"/>
                </a:cubicBezTo>
                <a:cubicBezTo>
                  <a:pt x="14913" y="5741"/>
                  <a:pt x="14841" y="5840"/>
                  <a:pt x="14756" y="5930"/>
                </a:cubicBezTo>
                <a:lnTo>
                  <a:pt x="14715" y="5966"/>
                </a:lnTo>
                <a:cubicBezTo>
                  <a:pt x="14702" y="5979"/>
                  <a:pt x="14688" y="5993"/>
                  <a:pt x="14675" y="6001"/>
                </a:cubicBezTo>
                <a:lnTo>
                  <a:pt x="14666" y="6006"/>
                </a:lnTo>
                <a:lnTo>
                  <a:pt x="14621" y="6051"/>
                </a:lnTo>
                <a:lnTo>
                  <a:pt x="14589" y="6073"/>
                </a:lnTo>
                <a:cubicBezTo>
                  <a:pt x="14549" y="6109"/>
                  <a:pt x="14508" y="6145"/>
                  <a:pt x="14463" y="6172"/>
                </a:cubicBezTo>
                <a:cubicBezTo>
                  <a:pt x="14409" y="6213"/>
                  <a:pt x="14351" y="6240"/>
                  <a:pt x="14288" y="6262"/>
                </a:cubicBezTo>
                <a:lnTo>
                  <a:pt x="14270" y="6271"/>
                </a:lnTo>
                <a:cubicBezTo>
                  <a:pt x="14229" y="6285"/>
                  <a:pt x="14193" y="6298"/>
                  <a:pt x="14162" y="6312"/>
                </a:cubicBezTo>
                <a:lnTo>
                  <a:pt x="14144" y="6316"/>
                </a:lnTo>
                <a:cubicBezTo>
                  <a:pt x="14117" y="6330"/>
                  <a:pt x="14085" y="6343"/>
                  <a:pt x="14058" y="6352"/>
                </a:cubicBezTo>
                <a:cubicBezTo>
                  <a:pt x="14036" y="6357"/>
                  <a:pt x="14013" y="6361"/>
                  <a:pt x="13982" y="6370"/>
                </a:cubicBezTo>
                <a:cubicBezTo>
                  <a:pt x="13923" y="6384"/>
                  <a:pt x="13865" y="6406"/>
                  <a:pt x="13811" y="6429"/>
                </a:cubicBezTo>
                <a:lnTo>
                  <a:pt x="13819" y="6425"/>
                </a:lnTo>
                <a:lnTo>
                  <a:pt x="13819" y="6425"/>
                </a:lnTo>
                <a:cubicBezTo>
                  <a:pt x="13778" y="6442"/>
                  <a:pt x="13736" y="6454"/>
                  <a:pt x="13694" y="6469"/>
                </a:cubicBezTo>
                <a:lnTo>
                  <a:pt x="13627" y="6492"/>
                </a:lnTo>
                <a:lnTo>
                  <a:pt x="13532" y="6523"/>
                </a:lnTo>
                <a:cubicBezTo>
                  <a:pt x="13505" y="6532"/>
                  <a:pt x="13478" y="6541"/>
                  <a:pt x="13442" y="6555"/>
                </a:cubicBezTo>
                <a:cubicBezTo>
                  <a:pt x="13371" y="6585"/>
                  <a:pt x="13295" y="6600"/>
                  <a:pt x="13220" y="6600"/>
                </a:cubicBezTo>
                <a:cubicBezTo>
                  <a:pt x="13195" y="6600"/>
                  <a:pt x="13170" y="6599"/>
                  <a:pt x="13145" y="6595"/>
                </a:cubicBezTo>
                <a:lnTo>
                  <a:pt x="13123" y="6604"/>
                </a:lnTo>
                <a:lnTo>
                  <a:pt x="13069" y="6622"/>
                </a:lnTo>
                <a:cubicBezTo>
                  <a:pt x="13055" y="6604"/>
                  <a:pt x="13042" y="6591"/>
                  <a:pt x="13024" y="6586"/>
                </a:cubicBezTo>
                <a:cubicBezTo>
                  <a:pt x="13001" y="6604"/>
                  <a:pt x="12974" y="6613"/>
                  <a:pt x="12943" y="6613"/>
                </a:cubicBezTo>
                <a:cubicBezTo>
                  <a:pt x="12929" y="6613"/>
                  <a:pt x="12920" y="6609"/>
                  <a:pt x="12907" y="6609"/>
                </a:cubicBezTo>
                <a:cubicBezTo>
                  <a:pt x="12893" y="6618"/>
                  <a:pt x="12889" y="6627"/>
                  <a:pt x="12880" y="6640"/>
                </a:cubicBezTo>
                <a:cubicBezTo>
                  <a:pt x="12866" y="6667"/>
                  <a:pt x="12862" y="6694"/>
                  <a:pt x="12871" y="6721"/>
                </a:cubicBezTo>
                <a:lnTo>
                  <a:pt x="12898" y="6789"/>
                </a:lnTo>
                <a:lnTo>
                  <a:pt x="12902" y="6811"/>
                </a:lnTo>
                <a:cubicBezTo>
                  <a:pt x="12916" y="6852"/>
                  <a:pt x="12929" y="6892"/>
                  <a:pt x="12947" y="6928"/>
                </a:cubicBezTo>
                <a:cubicBezTo>
                  <a:pt x="12974" y="7005"/>
                  <a:pt x="13006" y="7081"/>
                  <a:pt x="13037" y="7153"/>
                </a:cubicBezTo>
                <a:lnTo>
                  <a:pt x="13051" y="7185"/>
                </a:lnTo>
                <a:lnTo>
                  <a:pt x="13064" y="7216"/>
                </a:lnTo>
                <a:cubicBezTo>
                  <a:pt x="13082" y="7261"/>
                  <a:pt x="13100" y="7306"/>
                  <a:pt x="13109" y="7356"/>
                </a:cubicBezTo>
                <a:lnTo>
                  <a:pt x="13114" y="7369"/>
                </a:lnTo>
                <a:cubicBezTo>
                  <a:pt x="13132" y="7423"/>
                  <a:pt x="13150" y="7482"/>
                  <a:pt x="13168" y="7531"/>
                </a:cubicBezTo>
                <a:cubicBezTo>
                  <a:pt x="13195" y="7625"/>
                  <a:pt x="13222" y="7724"/>
                  <a:pt x="13249" y="7819"/>
                </a:cubicBezTo>
                <a:lnTo>
                  <a:pt x="13253" y="7841"/>
                </a:lnTo>
                <a:lnTo>
                  <a:pt x="13262" y="7859"/>
                </a:lnTo>
                <a:cubicBezTo>
                  <a:pt x="13285" y="7954"/>
                  <a:pt x="13312" y="8062"/>
                  <a:pt x="13334" y="8179"/>
                </a:cubicBezTo>
                <a:lnTo>
                  <a:pt x="13352" y="8278"/>
                </a:lnTo>
                <a:cubicBezTo>
                  <a:pt x="13370" y="8363"/>
                  <a:pt x="13384" y="8440"/>
                  <a:pt x="13397" y="8516"/>
                </a:cubicBezTo>
                <a:lnTo>
                  <a:pt x="13397" y="8534"/>
                </a:lnTo>
                <a:cubicBezTo>
                  <a:pt x="13411" y="8602"/>
                  <a:pt x="13420" y="8674"/>
                  <a:pt x="13429" y="8741"/>
                </a:cubicBezTo>
                <a:cubicBezTo>
                  <a:pt x="13429" y="8759"/>
                  <a:pt x="13433" y="8777"/>
                  <a:pt x="13438" y="8791"/>
                </a:cubicBezTo>
                <a:cubicBezTo>
                  <a:pt x="13451" y="8894"/>
                  <a:pt x="13460" y="8989"/>
                  <a:pt x="13469" y="9079"/>
                </a:cubicBezTo>
                <a:cubicBezTo>
                  <a:pt x="13483" y="9173"/>
                  <a:pt x="13487" y="9285"/>
                  <a:pt x="13492" y="9407"/>
                </a:cubicBezTo>
                <a:cubicBezTo>
                  <a:pt x="13496" y="9488"/>
                  <a:pt x="13496" y="9564"/>
                  <a:pt x="13496" y="9645"/>
                </a:cubicBezTo>
                <a:lnTo>
                  <a:pt x="13496" y="9758"/>
                </a:lnTo>
                <a:cubicBezTo>
                  <a:pt x="13496" y="9866"/>
                  <a:pt x="13487" y="9969"/>
                  <a:pt x="13478" y="10073"/>
                </a:cubicBezTo>
                <a:cubicBezTo>
                  <a:pt x="13460" y="10185"/>
                  <a:pt x="13438" y="10293"/>
                  <a:pt x="13411" y="10406"/>
                </a:cubicBezTo>
                <a:cubicBezTo>
                  <a:pt x="13393" y="10478"/>
                  <a:pt x="13375" y="10545"/>
                  <a:pt x="13348" y="10613"/>
                </a:cubicBezTo>
                <a:cubicBezTo>
                  <a:pt x="13339" y="10631"/>
                  <a:pt x="13334" y="10644"/>
                  <a:pt x="13325" y="10658"/>
                </a:cubicBezTo>
                <a:cubicBezTo>
                  <a:pt x="13321" y="10667"/>
                  <a:pt x="13316" y="10676"/>
                  <a:pt x="13312" y="10680"/>
                </a:cubicBezTo>
                <a:cubicBezTo>
                  <a:pt x="13276" y="10734"/>
                  <a:pt x="13285" y="10806"/>
                  <a:pt x="13330" y="10851"/>
                </a:cubicBezTo>
                <a:cubicBezTo>
                  <a:pt x="13339" y="10860"/>
                  <a:pt x="13348" y="10869"/>
                  <a:pt x="13361" y="10873"/>
                </a:cubicBezTo>
                <a:cubicBezTo>
                  <a:pt x="13411" y="10865"/>
                  <a:pt x="13465" y="10860"/>
                  <a:pt x="13519" y="10860"/>
                </a:cubicBezTo>
                <a:lnTo>
                  <a:pt x="13622" y="10860"/>
                </a:lnTo>
                <a:cubicBezTo>
                  <a:pt x="13721" y="10842"/>
                  <a:pt x="13820" y="10824"/>
                  <a:pt x="13941" y="10806"/>
                </a:cubicBezTo>
                <a:cubicBezTo>
                  <a:pt x="13955" y="10833"/>
                  <a:pt x="13986" y="10851"/>
                  <a:pt x="14018" y="10851"/>
                </a:cubicBezTo>
                <a:lnTo>
                  <a:pt x="14454" y="10851"/>
                </a:lnTo>
                <a:cubicBezTo>
                  <a:pt x="14499" y="10847"/>
                  <a:pt x="14540" y="10842"/>
                  <a:pt x="14580" y="10838"/>
                </a:cubicBezTo>
                <a:cubicBezTo>
                  <a:pt x="14621" y="10833"/>
                  <a:pt x="14657" y="10833"/>
                  <a:pt x="14697" y="10833"/>
                </a:cubicBezTo>
                <a:lnTo>
                  <a:pt x="14756" y="10833"/>
                </a:lnTo>
                <a:cubicBezTo>
                  <a:pt x="14801" y="10833"/>
                  <a:pt x="14846" y="10833"/>
                  <a:pt x="14895" y="10838"/>
                </a:cubicBezTo>
                <a:cubicBezTo>
                  <a:pt x="14909" y="10838"/>
                  <a:pt x="14922" y="10842"/>
                  <a:pt x="14936" y="10847"/>
                </a:cubicBezTo>
                <a:cubicBezTo>
                  <a:pt x="14945" y="10851"/>
                  <a:pt x="14954" y="10856"/>
                  <a:pt x="14967" y="10865"/>
                </a:cubicBezTo>
                <a:lnTo>
                  <a:pt x="14985" y="10882"/>
                </a:lnTo>
                <a:cubicBezTo>
                  <a:pt x="14999" y="10909"/>
                  <a:pt x="15012" y="10936"/>
                  <a:pt x="15026" y="10959"/>
                </a:cubicBezTo>
                <a:cubicBezTo>
                  <a:pt x="15044" y="10981"/>
                  <a:pt x="15053" y="10999"/>
                  <a:pt x="15066" y="11026"/>
                </a:cubicBezTo>
                <a:cubicBezTo>
                  <a:pt x="15084" y="11094"/>
                  <a:pt x="15093" y="11161"/>
                  <a:pt x="15089" y="11233"/>
                </a:cubicBezTo>
                <a:lnTo>
                  <a:pt x="15089" y="11238"/>
                </a:lnTo>
                <a:cubicBezTo>
                  <a:pt x="15098" y="11305"/>
                  <a:pt x="15102" y="11364"/>
                  <a:pt x="15107" y="11427"/>
                </a:cubicBezTo>
                <a:cubicBezTo>
                  <a:pt x="15107" y="11490"/>
                  <a:pt x="15107" y="11557"/>
                  <a:pt x="15107" y="11620"/>
                </a:cubicBezTo>
                <a:cubicBezTo>
                  <a:pt x="15093" y="11688"/>
                  <a:pt x="15080" y="11751"/>
                  <a:pt x="15062" y="11814"/>
                </a:cubicBezTo>
                <a:cubicBezTo>
                  <a:pt x="15039" y="11890"/>
                  <a:pt x="15017" y="11949"/>
                  <a:pt x="14999" y="11998"/>
                </a:cubicBezTo>
                <a:cubicBezTo>
                  <a:pt x="14972" y="12057"/>
                  <a:pt x="14940" y="12115"/>
                  <a:pt x="14909" y="12174"/>
                </a:cubicBezTo>
                <a:lnTo>
                  <a:pt x="14886" y="12205"/>
                </a:lnTo>
                <a:cubicBezTo>
                  <a:pt x="14864" y="12246"/>
                  <a:pt x="14837" y="12286"/>
                  <a:pt x="14810" y="12327"/>
                </a:cubicBezTo>
                <a:cubicBezTo>
                  <a:pt x="14796" y="12349"/>
                  <a:pt x="14778" y="12367"/>
                  <a:pt x="14765" y="12385"/>
                </a:cubicBezTo>
                <a:cubicBezTo>
                  <a:pt x="14751" y="12390"/>
                  <a:pt x="14742" y="12399"/>
                  <a:pt x="14729" y="12403"/>
                </a:cubicBezTo>
                <a:lnTo>
                  <a:pt x="14706" y="12417"/>
                </a:lnTo>
                <a:lnTo>
                  <a:pt x="14693" y="12421"/>
                </a:lnTo>
                <a:cubicBezTo>
                  <a:pt x="14679" y="12435"/>
                  <a:pt x="14666" y="12444"/>
                  <a:pt x="14648" y="12448"/>
                </a:cubicBezTo>
                <a:cubicBezTo>
                  <a:pt x="14580" y="12484"/>
                  <a:pt x="14508" y="12502"/>
                  <a:pt x="14436" y="12502"/>
                </a:cubicBezTo>
                <a:cubicBezTo>
                  <a:pt x="14405" y="12502"/>
                  <a:pt x="14373" y="12502"/>
                  <a:pt x="14342" y="12497"/>
                </a:cubicBezTo>
                <a:lnTo>
                  <a:pt x="14283" y="12497"/>
                </a:lnTo>
                <a:cubicBezTo>
                  <a:pt x="14216" y="12506"/>
                  <a:pt x="14148" y="12511"/>
                  <a:pt x="14081" y="12515"/>
                </a:cubicBezTo>
                <a:lnTo>
                  <a:pt x="14000" y="12515"/>
                </a:lnTo>
                <a:cubicBezTo>
                  <a:pt x="13941" y="12515"/>
                  <a:pt x="13883" y="12520"/>
                  <a:pt x="13824" y="12520"/>
                </a:cubicBezTo>
                <a:lnTo>
                  <a:pt x="13330" y="12520"/>
                </a:lnTo>
                <a:cubicBezTo>
                  <a:pt x="13226" y="12520"/>
                  <a:pt x="13123" y="12529"/>
                  <a:pt x="13019" y="12542"/>
                </a:cubicBezTo>
                <a:lnTo>
                  <a:pt x="13001" y="12542"/>
                </a:lnTo>
                <a:cubicBezTo>
                  <a:pt x="12956" y="12547"/>
                  <a:pt x="12911" y="12551"/>
                  <a:pt x="12866" y="12551"/>
                </a:cubicBezTo>
                <a:lnTo>
                  <a:pt x="12655" y="12551"/>
                </a:lnTo>
                <a:cubicBezTo>
                  <a:pt x="12623" y="12551"/>
                  <a:pt x="12578" y="12547"/>
                  <a:pt x="12542" y="12547"/>
                </a:cubicBezTo>
                <a:lnTo>
                  <a:pt x="12515" y="12547"/>
                </a:lnTo>
                <a:cubicBezTo>
                  <a:pt x="12452" y="12542"/>
                  <a:pt x="12389" y="12538"/>
                  <a:pt x="12322" y="12538"/>
                </a:cubicBezTo>
                <a:lnTo>
                  <a:pt x="11877" y="12538"/>
                </a:lnTo>
                <a:cubicBezTo>
                  <a:pt x="11814" y="12538"/>
                  <a:pt x="11751" y="12538"/>
                  <a:pt x="11683" y="12533"/>
                </a:cubicBezTo>
                <a:lnTo>
                  <a:pt x="11575" y="12533"/>
                </a:lnTo>
                <a:lnTo>
                  <a:pt x="11422" y="12529"/>
                </a:lnTo>
                <a:cubicBezTo>
                  <a:pt x="11400" y="12538"/>
                  <a:pt x="11382" y="12556"/>
                  <a:pt x="11368" y="12578"/>
                </a:cubicBezTo>
                <a:cubicBezTo>
                  <a:pt x="11395" y="12596"/>
                  <a:pt x="11409" y="12623"/>
                  <a:pt x="11413" y="12655"/>
                </a:cubicBezTo>
                <a:cubicBezTo>
                  <a:pt x="11413" y="12682"/>
                  <a:pt x="11409" y="12704"/>
                  <a:pt x="11395" y="12727"/>
                </a:cubicBezTo>
                <a:cubicBezTo>
                  <a:pt x="11400" y="12731"/>
                  <a:pt x="11404" y="12731"/>
                  <a:pt x="11404" y="12731"/>
                </a:cubicBezTo>
                <a:lnTo>
                  <a:pt x="11395" y="12749"/>
                </a:lnTo>
                <a:cubicBezTo>
                  <a:pt x="11382" y="12772"/>
                  <a:pt x="11373" y="12790"/>
                  <a:pt x="11364" y="12812"/>
                </a:cubicBezTo>
                <a:cubicBezTo>
                  <a:pt x="11350" y="12853"/>
                  <a:pt x="11337" y="12893"/>
                  <a:pt x="11323" y="12934"/>
                </a:cubicBezTo>
                <a:lnTo>
                  <a:pt x="11301" y="13006"/>
                </a:lnTo>
                <a:cubicBezTo>
                  <a:pt x="11287" y="13042"/>
                  <a:pt x="11274" y="13082"/>
                  <a:pt x="11260" y="13123"/>
                </a:cubicBezTo>
                <a:cubicBezTo>
                  <a:pt x="11242" y="13163"/>
                  <a:pt x="11233" y="13195"/>
                  <a:pt x="11220" y="13235"/>
                </a:cubicBezTo>
                <a:lnTo>
                  <a:pt x="11220" y="13240"/>
                </a:lnTo>
                <a:lnTo>
                  <a:pt x="11188" y="13325"/>
                </a:lnTo>
                <a:lnTo>
                  <a:pt x="11184" y="13334"/>
                </a:lnTo>
                <a:cubicBezTo>
                  <a:pt x="11170" y="13375"/>
                  <a:pt x="11152" y="13420"/>
                  <a:pt x="11134" y="13456"/>
                </a:cubicBezTo>
                <a:cubicBezTo>
                  <a:pt x="11121" y="13483"/>
                  <a:pt x="11107" y="13514"/>
                  <a:pt x="11094" y="13537"/>
                </a:cubicBezTo>
                <a:lnTo>
                  <a:pt x="11076" y="13573"/>
                </a:lnTo>
                <a:cubicBezTo>
                  <a:pt x="11058" y="13604"/>
                  <a:pt x="11044" y="13636"/>
                  <a:pt x="11031" y="13667"/>
                </a:cubicBezTo>
                <a:cubicBezTo>
                  <a:pt x="11031" y="13672"/>
                  <a:pt x="11026" y="13672"/>
                  <a:pt x="11026" y="13676"/>
                </a:cubicBezTo>
                <a:lnTo>
                  <a:pt x="11013" y="13708"/>
                </a:lnTo>
                <a:cubicBezTo>
                  <a:pt x="10995" y="13753"/>
                  <a:pt x="10977" y="13802"/>
                  <a:pt x="10959" y="13847"/>
                </a:cubicBezTo>
                <a:lnTo>
                  <a:pt x="10950" y="13883"/>
                </a:lnTo>
                <a:lnTo>
                  <a:pt x="10945" y="13897"/>
                </a:lnTo>
                <a:lnTo>
                  <a:pt x="10936" y="13919"/>
                </a:lnTo>
                <a:cubicBezTo>
                  <a:pt x="10932" y="13933"/>
                  <a:pt x="10927" y="13951"/>
                  <a:pt x="10923" y="13964"/>
                </a:cubicBezTo>
                <a:cubicBezTo>
                  <a:pt x="10918" y="13978"/>
                  <a:pt x="10905" y="14009"/>
                  <a:pt x="10896" y="14027"/>
                </a:cubicBezTo>
                <a:lnTo>
                  <a:pt x="10887" y="14054"/>
                </a:lnTo>
                <a:cubicBezTo>
                  <a:pt x="10882" y="14068"/>
                  <a:pt x="10873" y="14086"/>
                  <a:pt x="10869" y="14099"/>
                </a:cubicBezTo>
                <a:lnTo>
                  <a:pt x="10887" y="14072"/>
                </a:lnTo>
                <a:lnTo>
                  <a:pt x="10887" y="14072"/>
                </a:lnTo>
                <a:cubicBezTo>
                  <a:pt x="10869" y="14099"/>
                  <a:pt x="10860" y="14126"/>
                  <a:pt x="10851" y="14148"/>
                </a:cubicBezTo>
                <a:lnTo>
                  <a:pt x="10846" y="14166"/>
                </a:lnTo>
                <a:cubicBezTo>
                  <a:pt x="10810" y="14238"/>
                  <a:pt x="10770" y="14310"/>
                  <a:pt x="10725" y="14378"/>
                </a:cubicBezTo>
                <a:cubicBezTo>
                  <a:pt x="10684" y="14436"/>
                  <a:pt x="10635" y="14490"/>
                  <a:pt x="10581" y="14540"/>
                </a:cubicBezTo>
                <a:cubicBezTo>
                  <a:pt x="10563" y="14553"/>
                  <a:pt x="10541" y="14567"/>
                  <a:pt x="10523" y="14585"/>
                </a:cubicBezTo>
                <a:lnTo>
                  <a:pt x="10496" y="14603"/>
                </a:lnTo>
                <a:cubicBezTo>
                  <a:pt x="10473" y="14621"/>
                  <a:pt x="10451" y="14639"/>
                  <a:pt x="10428" y="14652"/>
                </a:cubicBezTo>
                <a:cubicBezTo>
                  <a:pt x="10419" y="14657"/>
                  <a:pt x="10410" y="14666"/>
                  <a:pt x="10401" y="14675"/>
                </a:cubicBezTo>
                <a:lnTo>
                  <a:pt x="10370" y="14675"/>
                </a:lnTo>
                <a:cubicBezTo>
                  <a:pt x="10361" y="14670"/>
                  <a:pt x="10356" y="14666"/>
                  <a:pt x="10352" y="14666"/>
                </a:cubicBezTo>
                <a:cubicBezTo>
                  <a:pt x="10338" y="14657"/>
                  <a:pt x="10320" y="14652"/>
                  <a:pt x="10302" y="14652"/>
                </a:cubicBezTo>
                <a:cubicBezTo>
                  <a:pt x="10289" y="14657"/>
                  <a:pt x="10271" y="14657"/>
                  <a:pt x="10257" y="14661"/>
                </a:cubicBezTo>
                <a:cubicBezTo>
                  <a:pt x="10230" y="14670"/>
                  <a:pt x="10212" y="14688"/>
                  <a:pt x="10199" y="14711"/>
                </a:cubicBezTo>
                <a:lnTo>
                  <a:pt x="10194" y="14729"/>
                </a:lnTo>
                <a:cubicBezTo>
                  <a:pt x="10167" y="14756"/>
                  <a:pt x="10145" y="14783"/>
                  <a:pt x="10127" y="14814"/>
                </a:cubicBezTo>
                <a:lnTo>
                  <a:pt x="10122" y="14819"/>
                </a:lnTo>
                <a:cubicBezTo>
                  <a:pt x="10118" y="14846"/>
                  <a:pt x="10104" y="14868"/>
                  <a:pt x="10082" y="14886"/>
                </a:cubicBezTo>
                <a:lnTo>
                  <a:pt x="10068" y="14895"/>
                </a:lnTo>
                <a:lnTo>
                  <a:pt x="10055" y="14904"/>
                </a:lnTo>
                <a:cubicBezTo>
                  <a:pt x="10023" y="14945"/>
                  <a:pt x="9992" y="14981"/>
                  <a:pt x="9956" y="15012"/>
                </a:cubicBezTo>
                <a:lnTo>
                  <a:pt x="9911" y="15053"/>
                </a:lnTo>
                <a:lnTo>
                  <a:pt x="9897" y="15071"/>
                </a:lnTo>
                <a:lnTo>
                  <a:pt x="9870" y="15093"/>
                </a:lnTo>
                <a:cubicBezTo>
                  <a:pt x="9843" y="15120"/>
                  <a:pt x="9816" y="15147"/>
                  <a:pt x="9785" y="15174"/>
                </a:cubicBezTo>
                <a:cubicBezTo>
                  <a:pt x="9740" y="15215"/>
                  <a:pt x="9690" y="15246"/>
                  <a:pt x="9641" y="15282"/>
                </a:cubicBezTo>
                <a:lnTo>
                  <a:pt x="9618" y="15296"/>
                </a:lnTo>
                <a:cubicBezTo>
                  <a:pt x="9623" y="15309"/>
                  <a:pt x="9623" y="15318"/>
                  <a:pt x="9618" y="15327"/>
                </a:cubicBezTo>
                <a:cubicBezTo>
                  <a:pt x="9609" y="15368"/>
                  <a:pt x="9564" y="15386"/>
                  <a:pt x="9537" y="15399"/>
                </a:cubicBezTo>
                <a:lnTo>
                  <a:pt x="9479" y="15422"/>
                </a:lnTo>
                <a:lnTo>
                  <a:pt x="9452" y="15435"/>
                </a:lnTo>
                <a:lnTo>
                  <a:pt x="9429" y="15444"/>
                </a:lnTo>
                <a:lnTo>
                  <a:pt x="9407" y="15453"/>
                </a:lnTo>
                <a:cubicBezTo>
                  <a:pt x="9402" y="15453"/>
                  <a:pt x="9393" y="15458"/>
                  <a:pt x="9384" y="15462"/>
                </a:cubicBezTo>
                <a:cubicBezTo>
                  <a:pt x="9339" y="15489"/>
                  <a:pt x="9290" y="15516"/>
                  <a:pt x="9254" y="15534"/>
                </a:cubicBezTo>
                <a:cubicBezTo>
                  <a:pt x="9137" y="15597"/>
                  <a:pt x="9029" y="15660"/>
                  <a:pt x="8953" y="15705"/>
                </a:cubicBezTo>
                <a:lnTo>
                  <a:pt x="8930" y="15714"/>
                </a:lnTo>
                <a:lnTo>
                  <a:pt x="8876" y="15746"/>
                </a:lnTo>
                <a:cubicBezTo>
                  <a:pt x="8849" y="15763"/>
                  <a:pt x="8827" y="15777"/>
                  <a:pt x="8800" y="15795"/>
                </a:cubicBezTo>
                <a:lnTo>
                  <a:pt x="8791" y="15804"/>
                </a:lnTo>
                <a:lnTo>
                  <a:pt x="8768" y="15817"/>
                </a:lnTo>
                <a:lnTo>
                  <a:pt x="8755" y="15817"/>
                </a:lnTo>
                <a:cubicBezTo>
                  <a:pt x="8737" y="15817"/>
                  <a:pt x="8723" y="15822"/>
                  <a:pt x="8710" y="15826"/>
                </a:cubicBezTo>
                <a:cubicBezTo>
                  <a:pt x="8660" y="15849"/>
                  <a:pt x="8611" y="15867"/>
                  <a:pt x="8557" y="15880"/>
                </a:cubicBezTo>
                <a:lnTo>
                  <a:pt x="8534" y="15889"/>
                </a:lnTo>
                <a:lnTo>
                  <a:pt x="8449" y="15912"/>
                </a:lnTo>
                <a:lnTo>
                  <a:pt x="8363" y="15939"/>
                </a:lnTo>
                <a:lnTo>
                  <a:pt x="8219" y="15984"/>
                </a:lnTo>
                <a:lnTo>
                  <a:pt x="8008" y="16047"/>
                </a:lnTo>
                <a:cubicBezTo>
                  <a:pt x="7909" y="16074"/>
                  <a:pt x="7810" y="16101"/>
                  <a:pt x="7720" y="16123"/>
                </a:cubicBezTo>
                <a:lnTo>
                  <a:pt x="7711" y="16128"/>
                </a:lnTo>
                <a:cubicBezTo>
                  <a:pt x="7652" y="16150"/>
                  <a:pt x="7598" y="16168"/>
                  <a:pt x="7540" y="16186"/>
                </a:cubicBezTo>
                <a:cubicBezTo>
                  <a:pt x="7365" y="16240"/>
                  <a:pt x="7189" y="16285"/>
                  <a:pt x="7009" y="16317"/>
                </a:cubicBezTo>
                <a:cubicBezTo>
                  <a:pt x="6978" y="16326"/>
                  <a:pt x="6946" y="16335"/>
                  <a:pt x="6910" y="16344"/>
                </a:cubicBezTo>
                <a:lnTo>
                  <a:pt x="6924" y="16348"/>
                </a:lnTo>
                <a:lnTo>
                  <a:pt x="6865" y="16353"/>
                </a:lnTo>
                <a:lnTo>
                  <a:pt x="6892" y="16353"/>
                </a:lnTo>
                <a:cubicBezTo>
                  <a:pt x="6861" y="16353"/>
                  <a:pt x="6829" y="16357"/>
                  <a:pt x="6798" y="16366"/>
                </a:cubicBezTo>
                <a:cubicBezTo>
                  <a:pt x="6766" y="16371"/>
                  <a:pt x="6739" y="16375"/>
                  <a:pt x="6712" y="16384"/>
                </a:cubicBezTo>
                <a:lnTo>
                  <a:pt x="6658" y="16393"/>
                </a:lnTo>
                <a:cubicBezTo>
                  <a:pt x="6618" y="16402"/>
                  <a:pt x="6577" y="16411"/>
                  <a:pt x="6541" y="16420"/>
                </a:cubicBezTo>
                <a:cubicBezTo>
                  <a:pt x="6465" y="16438"/>
                  <a:pt x="6393" y="16447"/>
                  <a:pt x="6321" y="16461"/>
                </a:cubicBezTo>
                <a:lnTo>
                  <a:pt x="6298" y="16465"/>
                </a:lnTo>
                <a:lnTo>
                  <a:pt x="6181" y="16488"/>
                </a:lnTo>
                <a:cubicBezTo>
                  <a:pt x="6060" y="16510"/>
                  <a:pt x="5938" y="16533"/>
                  <a:pt x="5821" y="16551"/>
                </a:cubicBezTo>
                <a:cubicBezTo>
                  <a:pt x="5732" y="16569"/>
                  <a:pt x="5642" y="16578"/>
                  <a:pt x="5570" y="16582"/>
                </a:cubicBezTo>
                <a:lnTo>
                  <a:pt x="5511" y="16591"/>
                </a:lnTo>
                <a:lnTo>
                  <a:pt x="5457" y="16596"/>
                </a:lnTo>
                <a:cubicBezTo>
                  <a:pt x="5327" y="16609"/>
                  <a:pt x="5201" y="16623"/>
                  <a:pt x="5075" y="16636"/>
                </a:cubicBezTo>
                <a:lnTo>
                  <a:pt x="4773" y="16672"/>
                </a:lnTo>
                <a:cubicBezTo>
                  <a:pt x="4724" y="16677"/>
                  <a:pt x="4674" y="16681"/>
                  <a:pt x="4629" y="16686"/>
                </a:cubicBezTo>
                <a:lnTo>
                  <a:pt x="4589" y="16690"/>
                </a:lnTo>
                <a:cubicBezTo>
                  <a:pt x="4526" y="16695"/>
                  <a:pt x="4463" y="16699"/>
                  <a:pt x="4404" y="16708"/>
                </a:cubicBezTo>
                <a:lnTo>
                  <a:pt x="4341" y="16713"/>
                </a:lnTo>
                <a:lnTo>
                  <a:pt x="4305" y="16717"/>
                </a:lnTo>
                <a:lnTo>
                  <a:pt x="4211" y="16731"/>
                </a:lnTo>
                <a:cubicBezTo>
                  <a:pt x="4153" y="16735"/>
                  <a:pt x="4099" y="16744"/>
                  <a:pt x="4040" y="16744"/>
                </a:cubicBezTo>
                <a:cubicBezTo>
                  <a:pt x="3923" y="16758"/>
                  <a:pt x="3802" y="16767"/>
                  <a:pt x="3685" y="16776"/>
                </a:cubicBezTo>
                <a:lnTo>
                  <a:pt x="3523" y="16785"/>
                </a:lnTo>
                <a:lnTo>
                  <a:pt x="3469" y="16789"/>
                </a:lnTo>
                <a:lnTo>
                  <a:pt x="3415" y="16794"/>
                </a:lnTo>
                <a:lnTo>
                  <a:pt x="3361" y="16798"/>
                </a:lnTo>
                <a:cubicBezTo>
                  <a:pt x="3280" y="16803"/>
                  <a:pt x="3203" y="16807"/>
                  <a:pt x="3127" y="16812"/>
                </a:cubicBezTo>
                <a:lnTo>
                  <a:pt x="3091" y="16821"/>
                </a:lnTo>
                <a:lnTo>
                  <a:pt x="2717" y="16861"/>
                </a:lnTo>
                <a:cubicBezTo>
                  <a:pt x="2623" y="16875"/>
                  <a:pt x="2533" y="16884"/>
                  <a:pt x="2439" y="16893"/>
                </a:cubicBezTo>
                <a:cubicBezTo>
                  <a:pt x="2326" y="16906"/>
                  <a:pt x="2209" y="16915"/>
                  <a:pt x="2092" y="16915"/>
                </a:cubicBezTo>
                <a:lnTo>
                  <a:pt x="1746" y="16915"/>
                </a:lnTo>
                <a:cubicBezTo>
                  <a:pt x="1687" y="16915"/>
                  <a:pt x="1624" y="16915"/>
                  <a:pt x="1566" y="16911"/>
                </a:cubicBezTo>
                <a:lnTo>
                  <a:pt x="1462" y="16906"/>
                </a:lnTo>
                <a:lnTo>
                  <a:pt x="1386" y="16902"/>
                </a:lnTo>
                <a:lnTo>
                  <a:pt x="905" y="16902"/>
                </a:lnTo>
                <a:cubicBezTo>
                  <a:pt x="837" y="16902"/>
                  <a:pt x="774" y="16893"/>
                  <a:pt x="711" y="16888"/>
                </a:cubicBezTo>
                <a:cubicBezTo>
                  <a:pt x="653" y="16879"/>
                  <a:pt x="603" y="16870"/>
                  <a:pt x="545" y="16861"/>
                </a:cubicBezTo>
                <a:lnTo>
                  <a:pt x="527" y="16861"/>
                </a:lnTo>
                <a:cubicBezTo>
                  <a:pt x="482" y="16857"/>
                  <a:pt x="437" y="16848"/>
                  <a:pt x="387" y="16843"/>
                </a:cubicBezTo>
                <a:lnTo>
                  <a:pt x="360" y="16839"/>
                </a:lnTo>
                <a:lnTo>
                  <a:pt x="320" y="16834"/>
                </a:lnTo>
                <a:lnTo>
                  <a:pt x="279" y="16825"/>
                </a:lnTo>
                <a:cubicBezTo>
                  <a:pt x="221" y="16821"/>
                  <a:pt x="167" y="16812"/>
                  <a:pt x="117" y="16812"/>
                </a:cubicBezTo>
                <a:lnTo>
                  <a:pt x="86" y="16821"/>
                </a:lnTo>
                <a:cubicBezTo>
                  <a:pt x="68" y="16825"/>
                  <a:pt x="50" y="16839"/>
                  <a:pt x="36" y="16857"/>
                </a:cubicBezTo>
                <a:cubicBezTo>
                  <a:pt x="14" y="16875"/>
                  <a:pt x="5" y="16897"/>
                  <a:pt x="0" y="16929"/>
                </a:cubicBezTo>
                <a:cubicBezTo>
                  <a:pt x="0" y="16951"/>
                  <a:pt x="5" y="16978"/>
                  <a:pt x="14" y="17001"/>
                </a:cubicBezTo>
                <a:cubicBezTo>
                  <a:pt x="14" y="17005"/>
                  <a:pt x="14" y="17014"/>
                  <a:pt x="18" y="17019"/>
                </a:cubicBezTo>
                <a:cubicBezTo>
                  <a:pt x="32" y="17077"/>
                  <a:pt x="41" y="17127"/>
                  <a:pt x="50" y="17176"/>
                </a:cubicBezTo>
                <a:cubicBezTo>
                  <a:pt x="54" y="17199"/>
                  <a:pt x="54" y="17217"/>
                  <a:pt x="59" y="17239"/>
                </a:cubicBezTo>
                <a:lnTo>
                  <a:pt x="68" y="17280"/>
                </a:lnTo>
                <a:cubicBezTo>
                  <a:pt x="72" y="17316"/>
                  <a:pt x="77" y="17352"/>
                  <a:pt x="81" y="17387"/>
                </a:cubicBezTo>
                <a:lnTo>
                  <a:pt x="90" y="17432"/>
                </a:lnTo>
                <a:cubicBezTo>
                  <a:pt x="99" y="17500"/>
                  <a:pt x="108" y="17558"/>
                  <a:pt x="113" y="17621"/>
                </a:cubicBezTo>
                <a:cubicBezTo>
                  <a:pt x="122" y="17693"/>
                  <a:pt x="122" y="17770"/>
                  <a:pt x="122" y="17846"/>
                </a:cubicBezTo>
                <a:cubicBezTo>
                  <a:pt x="122" y="17869"/>
                  <a:pt x="117" y="17891"/>
                  <a:pt x="113" y="17918"/>
                </a:cubicBezTo>
                <a:lnTo>
                  <a:pt x="104" y="17945"/>
                </a:lnTo>
                <a:lnTo>
                  <a:pt x="95" y="17963"/>
                </a:lnTo>
                <a:cubicBezTo>
                  <a:pt x="81" y="17995"/>
                  <a:pt x="86" y="18035"/>
                  <a:pt x="108" y="18062"/>
                </a:cubicBezTo>
                <a:cubicBezTo>
                  <a:pt x="117" y="18089"/>
                  <a:pt x="140" y="18107"/>
                  <a:pt x="167" y="18121"/>
                </a:cubicBezTo>
                <a:cubicBezTo>
                  <a:pt x="279" y="18157"/>
                  <a:pt x="392" y="18193"/>
                  <a:pt x="509" y="18220"/>
                </a:cubicBezTo>
                <a:lnTo>
                  <a:pt x="522" y="18224"/>
                </a:lnTo>
                <a:lnTo>
                  <a:pt x="540" y="18229"/>
                </a:lnTo>
                <a:lnTo>
                  <a:pt x="603" y="18242"/>
                </a:lnTo>
                <a:lnTo>
                  <a:pt x="635" y="18251"/>
                </a:lnTo>
                <a:lnTo>
                  <a:pt x="648" y="18256"/>
                </a:lnTo>
                <a:lnTo>
                  <a:pt x="711" y="18269"/>
                </a:lnTo>
                <a:cubicBezTo>
                  <a:pt x="770" y="18283"/>
                  <a:pt x="828" y="18296"/>
                  <a:pt x="891" y="18305"/>
                </a:cubicBezTo>
                <a:cubicBezTo>
                  <a:pt x="1129" y="18350"/>
                  <a:pt x="1363" y="18377"/>
                  <a:pt x="1620" y="18400"/>
                </a:cubicBezTo>
                <a:lnTo>
                  <a:pt x="1638" y="18400"/>
                </a:lnTo>
                <a:lnTo>
                  <a:pt x="1714" y="18409"/>
                </a:lnTo>
                <a:lnTo>
                  <a:pt x="1795" y="18413"/>
                </a:lnTo>
                <a:cubicBezTo>
                  <a:pt x="1827" y="18413"/>
                  <a:pt x="1858" y="18422"/>
                  <a:pt x="1890" y="18422"/>
                </a:cubicBezTo>
                <a:lnTo>
                  <a:pt x="1921" y="18427"/>
                </a:lnTo>
                <a:lnTo>
                  <a:pt x="1980" y="18431"/>
                </a:lnTo>
                <a:lnTo>
                  <a:pt x="2002" y="18431"/>
                </a:lnTo>
                <a:cubicBezTo>
                  <a:pt x="2115" y="18445"/>
                  <a:pt x="2227" y="18454"/>
                  <a:pt x="2340" y="18458"/>
                </a:cubicBezTo>
                <a:cubicBezTo>
                  <a:pt x="2470" y="18467"/>
                  <a:pt x="2596" y="18476"/>
                  <a:pt x="2722" y="18485"/>
                </a:cubicBezTo>
                <a:cubicBezTo>
                  <a:pt x="2812" y="18490"/>
                  <a:pt x="2902" y="18494"/>
                  <a:pt x="2996" y="18494"/>
                </a:cubicBezTo>
                <a:lnTo>
                  <a:pt x="3100" y="18494"/>
                </a:lnTo>
                <a:cubicBezTo>
                  <a:pt x="3370" y="18485"/>
                  <a:pt x="3595" y="18481"/>
                  <a:pt x="3824" y="18463"/>
                </a:cubicBezTo>
                <a:cubicBezTo>
                  <a:pt x="3896" y="18454"/>
                  <a:pt x="3964" y="18449"/>
                  <a:pt x="4036" y="18445"/>
                </a:cubicBezTo>
                <a:lnTo>
                  <a:pt x="4058" y="18445"/>
                </a:lnTo>
                <a:cubicBezTo>
                  <a:pt x="4175" y="18436"/>
                  <a:pt x="4305" y="18427"/>
                  <a:pt x="4436" y="18409"/>
                </a:cubicBezTo>
                <a:cubicBezTo>
                  <a:pt x="4521" y="18400"/>
                  <a:pt x="4607" y="18391"/>
                  <a:pt x="4692" y="18382"/>
                </a:cubicBezTo>
                <a:lnTo>
                  <a:pt x="4755" y="18377"/>
                </a:lnTo>
                <a:lnTo>
                  <a:pt x="4818" y="18373"/>
                </a:lnTo>
                <a:cubicBezTo>
                  <a:pt x="4850" y="18373"/>
                  <a:pt x="4877" y="18364"/>
                  <a:pt x="4908" y="18364"/>
                </a:cubicBezTo>
                <a:cubicBezTo>
                  <a:pt x="4913" y="18391"/>
                  <a:pt x="4931" y="18413"/>
                  <a:pt x="4958" y="18422"/>
                </a:cubicBezTo>
                <a:cubicBezTo>
                  <a:pt x="4975" y="18432"/>
                  <a:pt x="4993" y="18437"/>
                  <a:pt x="5011" y="18437"/>
                </a:cubicBezTo>
                <a:cubicBezTo>
                  <a:pt x="5050" y="18437"/>
                  <a:pt x="5088" y="18414"/>
                  <a:pt x="5106" y="18377"/>
                </a:cubicBezTo>
                <a:lnTo>
                  <a:pt x="5133" y="18310"/>
                </a:lnTo>
                <a:cubicBezTo>
                  <a:pt x="5156" y="18260"/>
                  <a:pt x="5174" y="18215"/>
                  <a:pt x="5201" y="18166"/>
                </a:cubicBezTo>
                <a:cubicBezTo>
                  <a:pt x="5214" y="18139"/>
                  <a:pt x="5228" y="18107"/>
                  <a:pt x="5241" y="18080"/>
                </a:cubicBezTo>
                <a:lnTo>
                  <a:pt x="5246" y="18067"/>
                </a:lnTo>
                <a:cubicBezTo>
                  <a:pt x="5255" y="18049"/>
                  <a:pt x="5264" y="18035"/>
                  <a:pt x="5273" y="18017"/>
                </a:cubicBezTo>
                <a:cubicBezTo>
                  <a:pt x="5327" y="17950"/>
                  <a:pt x="5390" y="17891"/>
                  <a:pt x="5453" y="17837"/>
                </a:cubicBezTo>
                <a:cubicBezTo>
                  <a:pt x="5484" y="17810"/>
                  <a:pt x="5516" y="17788"/>
                  <a:pt x="5552" y="17770"/>
                </a:cubicBezTo>
                <a:cubicBezTo>
                  <a:pt x="5606" y="17747"/>
                  <a:pt x="5664" y="17729"/>
                  <a:pt x="5723" y="17720"/>
                </a:cubicBezTo>
                <a:cubicBezTo>
                  <a:pt x="5772" y="17711"/>
                  <a:pt x="5821" y="17707"/>
                  <a:pt x="5871" y="17707"/>
                </a:cubicBezTo>
                <a:lnTo>
                  <a:pt x="5875" y="17707"/>
                </a:lnTo>
                <a:lnTo>
                  <a:pt x="5907" y="17702"/>
                </a:lnTo>
                <a:cubicBezTo>
                  <a:pt x="5932" y="17699"/>
                  <a:pt x="5960" y="17696"/>
                  <a:pt x="5987" y="17696"/>
                </a:cubicBezTo>
                <a:cubicBezTo>
                  <a:pt x="5998" y="17696"/>
                  <a:pt x="6009" y="17697"/>
                  <a:pt x="6019" y="17698"/>
                </a:cubicBezTo>
                <a:lnTo>
                  <a:pt x="6406" y="17698"/>
                </a:lnTo>
                <a:cubicBezTo>
                  <a:pt x="6483" y="17698"/>
                  <a:pt x="6559" y="17698"/>
                  <a:pt x="6640" y="17702"/>
                </a:cubicBezTo>
                <a:lnTo>
                  <a:pt x="6757" y="17707"/>
                </a:lnTo>
                <a:cubicBezTo>
                  <a:pt x="6811" y="17707"/>
                  <a:pt x="6870" y="17711"/>
                  <a:pt x="6928" y="17716"/>
                </a:cubicBezTo>
                <a:lnTo>
                  <a:pt x="6964" y="17716"/>
                </a:lnTo>
                <a:lnTo>
                  <a:pt x="7090" y="17720"/>
                </a:lnTo>
                <a:cubicBezTo>
                  <a:pt x="7284" y="17729"/>
                  <a:pt x="7481" y="17734"/>
                  <a:pt x="7675" y="17734"/>
                </a:cubicBezTo>
                <a:lnTo>
                  <a:pt x="8539" y="17734"/>
                </a:lnTo>
                <a:cubicBezTo>
                  <a:pt x="8593" y="17734"/>
                  <a:pt x="8642" y="17738"/>
                  <a:pt x="8692" y="17738"/>
                </a:cubicBezTo>
                <a:lnTo>
                  <a:pt x="9681" y="17738"/>
                </a:lnTo>
                <a:cubicBezTo>
                  <a:pt x="9798" y="17738"/>
                  <a:pt x="9915" y="17734"/>
                  <a:pt x="10032" y="17734"/>
                </a:cubicBezTo>
                <a:cubicBezTo>
                  <a:pt x="10122" y="17734"/>
                  <a:pt x="10208" y="17729"/>
                  <a:pt x="10298" y="17729"/>
                </a:cubicBezTo>
                <a:lnTo>
                  <a:pt x="10415" y="17729"/>
                </a:lnTo>
                <a:cubicBezTo>
                  <a:pt x="10473" y="17729"/>
                  <a:pt x="10536" y="17725"/>
                  <a:pt x="10599" y="17720"/>
                </a:cubicBezTo>
                <a:cubicBezTo>
                  <a:pt x="10671" y="17720"/>
                  <a:pt x="10738" y="17716"/>
                  <a:pt x="10806" y="17716"/>
                </a:cubicBezTo>
                <a:cubicBezTo>
                  <a:pt x="10923" y="17716"/>
                  <a:pt x="11040" y="17711"/>
                  <a:pt x="11157" y="17707"/>
                </a:cubicBezTo>
                <a:lnTo>
                  <a:pt x="11265" y="17707"/>
                </a:lnTo>
                <a:cubicBezTo>
                  <a:pt x="11382" y="17707"/>
                  <a:pt x="11494" y="17702"/>
                  <a:pt x="11611" y="17702"/>
                </a:cubicBezTo>
                <a:lnTo>
                  <a:pt x="14459" y="17702"/>
                </a:lnTo>
                <a:cubicBezTo>
                  <a:pt x="14477" y="17720"/>
                  <a:pt x="14504" y="17729"/>
                  <a:pt x="14531" y="17729"/>
                </a:cubicBezTo>
                <a:cubicBezTo>
                  <a:pt x="14558" y="17729"/>
                  <a:pt x="14580" y="17720"/>
                  <a:pt x="14603" y="17707"/>
                </a:cubicBezTo>
                <a:lnTo>
                  <a:pt x="14652" y="17666"/>
                </a:lnTo>
                <a:lnTo>
                  <a:pt x="14684" y="17639"/>
                </a:lnTo>
                <a:lnTo>
                  <a:pt x="14742" y="17594"/>
                </a:lnTo>
                <a:cubicBezTo>
                  <a:pt x="14787" y="17554"/>
                  <a:pt x="14832" y="17509"/>
                  <a:pt x="14873" y="17464"/>
                </a:cubicBezTo>
                <a:cubicBezTo>
                  <a:pt x="14913" y="17419"/>
                  <a:pt x="14963" y="17365"/>
                  <a:pt x="15003" y="17311"/>
                </a:cubicBezTo>
                <a:lnTo>
                  <a:pt x="15053" y="17248"/>
                </a:lnTo>
                <a:cubicBezTo>
                  <a:pt x="15071" y="17221"/>
                  <a:pt x="15093" y="17199"/>
                  <a:pt x="15116" y="17172"/>
                </a:cubicBezTo>
                <a:lnTo>
                  <a:pt x="15174" y="17095"/>
                </a:lnTo>
                <a:lnTo>
                  <a:pt x="15215" y="17041"/>
                </a:lnTo>
                <a:lnTo>
                  <a:pt x="15327" y="16906"/>
                </a:lnTo>
                <a:cubicBezTo>
                  <a:pt x="15345" y="16879"/>
                  <a:pt x="15363" y="16857"/>
                  <a:pt x="15386" y="16834"/>
                </a:cubicBezTo>
                <a:lnTo>
                  <a:pt x="15394" y="16825"/>
                </a:lnTo>
                <a:lnTo>
                  <a:pt x="15421" y="16794"/>
                </a:lnTo>
                <a:lnTo>
                  <a:pt x="15448" y="16758"/>
                </a:lnTo>
                <a:cubicBezTo>
                  <a:pt x="15484" y="16713"/>
                  <a:pt x="15520" y="16663"/>
                  <a:pt x="15556" y="16609"/>
                </a:cubicBezTo>
                <a:cubicBezTo>
                  <a:pt x="15579" y="16573"/>
                  <a:pt x="15606" y="16537"/>
                  <a:pt x="15628" y="16497"/>
                </a:cubicBezTo>
                <a:lnTo>
                  <a:pt x="15651" y="16461"/>
                </a:lnTo>
                <a:lnTo>
                  <a:pt x="15696" y="16393"/>
                </a:lnTo>
                <a:cubicBezTo>
                  <a:pt x="15741" y="16317"/>
                  <a:pt x="15786" y="16245"/>
                  <a:pt x="15831" y="16173"/>
                </a:cubicBezTo>
                <a:lnTo>
                  <a:pt x="15889" y="16069"/>
                </a:lnTo>
                <a:lnTo>
                  <a:pt x="15903" y="16051"/>
                </a:lnTo>
                <a:lnTo>
                  <a:pt x="15921" y="16015"/>
                </a:lnTo>
                <a:cubicBezTo>
                  <a:pt x="15934" y="15993"/>
                  <a:pt x="15943" y="15975"/>
                  <a:pt x="15957" y="15952"/>
                </a:cubicBezTo>
                <a:cubicBezTo>
                  <a:pt x="15993" y="15889"/>
                  <a:pt x="16024" y="15822"/>
                  <a:pt x="16056" y="15754"/>
                </a:cubicBezTo>
                <a:lnTo>
                  <a:pt x="16087" y="15692"/>
                </a:lnTo>
                <a:lnTo>
                  <a:pt x="16078" y="15701"/>
                </a:lnTo>
                <a:cubicBezTo>
                  <a:pt x="16191" y="15489"/>
                  <a:pt x="16290" y="15269"/>
                  <a:pt x="16375" y="15039"/>
                </a:cubicBezTo>
                <a:cubicBezTo>
                  <a:pt x="16389" y="15008"/>
                  <a:pt x="16398" y="14972"/>
                  <a:pt x="16411" y="14940"/>
                </a:cubicBezTo>
                <a:lnTo>
                  <a:pt x="16420" y="14909"/>
                </a:lnTo>
                <a:lnTo>
                  <a:pt x="16434" y="14868"/>
                </a:lnTo>
                <a:cubicBezTo>
                  <a:pt x="16447" y="14828"/>
                  <a:pt x="16465" y="14787"/>
                  <a:pt x="16479" y="14747"/>
                </a:cubicBezTo>
                <a:lnTo>
                  <a:pt x="16497" y="14697"/>
                </a:lnTo>
                <a:cubicBezTo>
                  <a:pt x="16501" y="14684"/>
                  <a:pt x="16506" y="14670"/>
                  <a:pt x="16515" y="14657"/>
                </a:cubicBezTo>
                <a:cubicBezTo>
                  <a:pt x="16564" y="14657"/>
                  <a:pt x="16609" y="14625"/>
                  <a:pt x="16627" y="14576"/>
                </a:cubicBezTo>
                <a:cubicBezTo>
                  <a:pt x="16677" y="14441"/>
                  <a:pt x="16731" y="14306"/>
                  <a:pt x="16789" y="14175"/>
                </a:cubicBezTo>
                <a:lnTo>
                  <a:pt x="16830" y="14081"/>
                </a:lnTo>
                <a:lnTo>
                  <a:pt x="16834" y="14068"/>
                </a:lnTo>
                <a:cubicBezTo>
                  <a:pt x="16848" y="14036"/>
                  <a:pt x="16857" y="14018"/>
                  <a:pt x="16866" y="14000"/>
                </a:cubicBezTo>
                <a:cubicBezTo>
                  <a:pt x="16888" y="13942"/>
                  <a:pt x="16911" y="13883"/>
                  <a:pt x="16929" y="13825"/>
                </a:cubicBezTo>
                <a:lnTo>
                  <a:pt x="16942" y="13789"/>
                </a:lnTo>
                <a:lnTo>
                  <a:pt x="16951" y="13757"/>
                </a:lnTo>
                <a:lnTo>
                  <a:pt x="16965" y="13726"/>
                </a:lnTo>
                <a:cubicBezTo>
                  <a:pt x="16992" y="13640"/>
                  <a:pt x="17018" y="13559"/>
                  <a:pt x="17045" y="13478"/>
                </a:cubicBezTo>
                <a:cubicBezTo>
                  <a:pt x="17086" y="13361"/>
                  <a:pt x="17113" y="13249"/>
                  <a:pt x="17153" y="13100"/>
                </a:cubicBezTo>
                <a:cubicBezTo>
                  <a:pt x="17185" y="12979"/>
                  <a:pt x="17212" y="12857"/>
                  <a:pt x="17243" y="12736"/>
                </a:cubicBezTo>
                <a:cubicBezTo>
                  <a:pt x="17275" y="12623"/>
                  <a:pt x="17297" y="12506"/>
                  <a:pt x="17315" y="12403"/>
                </a:cubicBezTo>
                <a:lnTo>
                  <a:pt x="17324" y="12363"/>
                </a:lnTo>
                <a:lnTo>
                  <a:pt x="17324" y="12349"/>
                </a:lnTo>
                <a:lnTo>
                  <a:pt x="17324" y="12336"/>
                </a:lnTo>
                <a:cubicBezTo>
                  <a:pt x="17329" y="12313"/>
                  <a:pt x="17333" y="12291"/>
                  <a:pt x="17338" y="12268"/>
                </a:cubicBezTo>
                <a:lnTo>
                  <a:pt x="17360" y="12183"/>
                </a:lnTo>
                <a:lnTo>
                  <a:pt x="17374" y="12124"/>
                </a:lnTo>
                <a:cubicBezTo>
                  <a:pt x="17383" y="12079"/>
                  <a:pt x="17396" y="12039"/>
                  <a:pt x="17405" y="11994"/>
                </a:cubicBezTo>
                <a:lnTo>
                  <a:pt x="17423" y="11922"/>
                </a:lnTo>
                <a:cubicBezTo>
                  <a:pt x="17437" y="11877"/>
                  <a:pt x="17446" y="11836"/>
                  <a:pt x="17455" y="11791"/>
                </a:cubicBezTo>
                <a:lnTo>
                  <a:pt x="17473" y="11719"/>
                </a:lnTo>
                <a:lnTo>
                  <a:pt x="17477" y="11701"/>
                </a:lnTo>
                <a:lnTo>
                  <a:pt x="17482" y="11679"/>
                </a:lnTo>
                <a:cubicBezTo>
                  <a:pt x="17486" y="11656"/>
                  <a:pt x="17491" y="11634"/>
                  <a:pt x="17495" y="11611"/>
                </a:cubicBezTo>
                <a:cubicBezTo>
                  <a:pt x="17518" y="11517"/>
                  <a:pt x="17540" y="11422"/>
                  <a:pt x="17567" y="11328"/>
                </a:cubicBezTo>
                <a:lnTo>
                  <a:pt x="17594" y="11215"/>
                </a:lnTo>
                <a:lnTo>
                  <a:pt x="17621" y="11125"/>
                </a:lnTo>
                <a:lnTo>
                  <a:pt x="17626" y="11089"/>
                </a:lnTo>
                <a:lnTo>
                  <a:pt x="17635" y="11058"/>
                </a:lnTo>
                <a:cubicBezTo>
                  <a:pt x="17653" y="10990"/>
                  <a:pt x="17671" y="10918"/>
                  <a:pt x="17689" y="10847"/>
                </a:cubicBezTo>
                <a:cubicBezTo>
                  <a:pt x="17707" y="10766"/>
                  <a:pt x="17725" y="10680"/>
                  <a:pt x="17747" y="10599"/>
                </a:cubicBezTo>
                <a:cubicBezTo>
                  <a:pt x="17756" y="10559"/>
                  <a:pt x="17765" y="10518"/>
                  <a:pt x="17779" y="10473"/>
                </a:cubicBezTo>
                <a:lnTo>
                  <a:pt x="17783" y="10460"/>
                </a:lnTo>
                <a:cubicBezTo>
                  <a:pt x="17792" y="10428"/>
                  <a:pt x="17801" y="10397"/>
                  <a:pt x="17806" y="10365"/>
                </a:cubicBezTo>
                <a:lnTo>
                  <a:pt x="17828" y="10293"/>
                </a:lnTo>
                <a:lnTo>
                  <a:pt x="17833" y="10275"/>
                </a:lnTo>
                <a:cubicBezTo>
                  <a:pt x="17846" y="10221"/>
                  <a:pt x="17860" y="10172"/>
                  <a:pt x="17873" y="10118"/>
                </a:cubicBezTo>
                <a:lnTo>
                  <a:pt x="17873" y="10104"/>
                </a:lnTo>
                <a:cubicBezTo>
                  <a:pt x="17887" y="10059"/>
                  <a:pt x="17896" y="10014"/>
                  <a:pt x="17900" y="9969"/>
                </a:cubicBezTo>
                <a:cubicBezTo>
                  <a:pt x="17909" y="9920"/>
                  <a:pt x="17914" y="9870"/>
                  <a:pt x="17914" y="9821"/>
                </a:cubicBezTo>
                <a:cubicBezTo>
                  <a:pt x="17914" y="9798"/>
                  <a:pt x="17909" y="9776"/>
                  <a:pt x="17900" y="9753"/>
                </a:cubicBezTo>
                <a:cubicBezTo>
                  <a:pt x="17896" y="9749"/>
                  <a:pt x="17891" y="9744"/>
                  <a:pt x="17891" y="9740"/>
                </a:cubicBezTo>
                <a:cubicBezTo>
                  <a:pt x="17918" y="9641"/>
                  <a:pt x="17941" y="9551"/>
                  <a:pt x="17959" y="9474"/>
                </a:cubicBezTo>
                <a:cubicBezTo>
                  <a:pt x="17963" y="9438"/>
                  <a:pt x="17972" y="9407"/>
                  <a:pt x="17981" y="9375"/>
                </a:cubicBezTo>
                <a:lnTo>
                  <a:pt x="17990" y="9330"/>
                </a:lnTo>
                <a:cubicBezTo>
                  <a:pt x="18004" y="9263"/>
                  <a:pt x="18017" y="9205"/>
                  <a:pt x="18026" y="9146"/>
                </a:cubicBezTo>
                <a:cubicBezTo>
                  <a:pt x="18040" y="9079"/>
                  <a:pt x="18049" y="9011"/>
                  <a:pt x="18058" y="8944"/>
                </a:cubicBezTo>
                <a:lnTo>
                  <a:pt x="18067" y="8908"/>
                </a:lnTo>
                <a:lnTo>
                  <a:pt x="18080" y="8795"/>
                </a:lnTo>
                <a:cubicBezTo>
                  <a:pt x="18098" y="8683"/>
                  <a:pt x="18121" y="8575"/>
                  <a:pt x="18143" y="8462"/>
                </a:cubicBezTo>
                <a:cubicBezTo>
                  <a:pt x="18166" y="8354"/>
                  <a:pt x="18188" y="8233"/>
                  <a:pt x="18215" y="8116"/>
                </a:cubicBezTo>
                <a:lnTo>
                  <a:pt x="18233" y="8044"/>
                </a:lnTo>
                <a:cubicBezTo>
                  <a:pt x="18251" y="7954"/>
                  <a:pt x="18274" y="7864"/>
                  <a:pt x="18292" y="7774"/>
                </a:cubicBezTo>
                <a:lnTo>
                  <a:pt x="18301" y="7742"/>
                </a:lnTo>
                <a:cubicBezTo>
                  <a:pt x="18323" y="7639"/>
                  <a:pt x="18341" y="7540"/>
                  <a:pt x="18368" y="7441"/>
                </a:cubicBezTo>
                <a:cubicBezTo>
                  <a:pt x="18382" y="7378"/>
                  <a:pt x="18395" y="7320"/>
                  <a:pt x="18404" y="7257"/>
                </a:cubicBezTo>
                <a:lnTo>
                  <a:pt x="18409" y="7239"/>
                </a:lnTo>
                <a:cubicBezTo>
                  <a:pt x="18418" y="7198"/>
                  <a:pt x="18427" y="7158"/>
                  <a:pt x="18436" y="7122"/>
                </a:cubicBezTo>
                <a:cubicBezTo>
                  <a:pt x="18445" y="7081"/>
                  <a:pt x="18454" y="7027"/>
                  <a:pt x="18463" y="6982"/>
                </a:cubicBezTo>
                <a:lnTo>
                  <a:pt x="18467" y="6937"/>
                </a:lnTo>
                <a:cubicBezTo>
                  <a:pt x="18481" y="6888"/>
                  <a:pt x="18490" y="6834"/>
                  <a:pt x="18499" y="6784"/>
                </a:cubicBezTo>
                <a:cubicBezTo>
                  <a:pt x="18544" y="6559"/>
                  <a:pt x="18593" y="6339"/>
                  <a:pt x="18642" y="6118"/>
                </a:cubicBezTo>
                <a:cubicBezTo>
                  <a:pt x="18692" y="5898"/>
                  <a:pt x="18732" y="5678"/>
                  <a:pt x="18773" y="5457"/>
                </a:cubicBezTo>
                <a:cubicBezTo>
                  <a:pt x="18786" y="5372"/>
                  <a:pt x="18804" y="5286"/>
                  <a:pt x="18822" y="5201"/>
                </a:cubicBezTo>
                <a:lnTo>
                  <a:pt x="18822" y="5187"/>
                </a:lnTo>
                <a:lnTo>
                  <a:pt x="18827" y="5169"/>
                </a:lnTo>
                <a:cubicBezTo>
                  <a:pt x="18849" y="5039"/>
                  <a:pt x="18876" y="4904"/>
                  <a:pt x="18899" y="4773"/>
                </a:cubicBezTo>
                <a:lnTo>
                  <a:pt x="18912" y="4701"/>
                </a:lnTo>
                <a:cubicBezTo>
                  <a:pt x="18930" y="4607"/>
                  <a:pt x="18944" y="4508"/>
                  <a:pt x="18957" y="4409"/>
                </a:cubicBezTo>
                <a:cubicBezTo>
                  <a:pt x="18971" y="4288"/>
                  <a:pt x="18980" y="4171"/>
                  <a:pt x="18984" y="4063"/>
                </a:cubicBezTo>
                <a:lnTo>
                  <a:pt x="18984" y="3937"/>
                </a:lnTo>
                <a:lnTo>
                  <a:pt x="18984" y="3892"/>
                </a:lnTo>
                <a:lnTo>
                  <a:pt x="18984" y="3707"/>
                </a:lnTo>
                <a:lnTo>
                  <a:pt x="18984" y="3653"/>
                </a:lnTo>
                <a:lnTo>
                  <a:pt x="18984" y="3631"/>
                </a:lnTo>
                <a:lnTo>
                  <a:pt x="18984" y="3604"/>
                </a:lnTo>
                <a:cubicBezTo>
                  <a:pt x="18984" y="3572"/>
                  <a:pt x="18980" y="3550"/>
                  <a:pt x="18980" y="3518"/>
                </a:cubicBezTo>
                <a:lnTo>
                  <a:pt x="18980" y="3446"/>
                </a:lnTo>
                <a:lnTo>
                  <a:pt x="18980" y="3424"/>
                </a:lnTo>
                <a:lnTo>
                  <a:pt x="18980" y="3343"/>
                </a:lnTo>
                <a:lnTo>
                  <a:pt x="18962" y="2969"/>
                </a:lnTo>
                <a:cubicBezTo>
                  <a:pt x="18953" y="2821"/>
                  <a:pt x="18944" y="2704"/>
                  <a:pt x="18926" y="2601"/>
                </a:cubicBezTo>
                <a:lnTo>
                  <a:pt x="18921" y="2565"/>
                </a:lnTo>
                <a:cubicBezTo>
                  <a:pt x="18908" y="2470"/>
                  <a:pt x="18894" y="2371"/>
                  <a:pt x="18872" y="2272"/>
                </a:cubicBezTo>
                <a:cubicBezTo>
                  <a:pt x="18849" y="2173"/>
                  <a:pt x="18822" y="2070"/>
                  <a:pt x="18786" y="1953"/>
                </a:cubicBezTo>
                <a:cubicBezTo>
                  <a:pt x="18755" y="1845"/>
                  <a:pt x="18714" y="1737"/>
                  <a:pt x="18665" y="1638"/>
                </a:cubicBezTo>
                <a:cubicBezTo>
                  <a:pt x="18647" y="1593"/>
                  <a:pt x="18620" y="1552"/>
                  <a:pt x="18598" y="1512"/>
                </a:cubicBezTo>
                <a:lnTo>
                  <a:pt x="18580" y="1485"/>
                </a:lnTo>
                <a:cubicBezTo>
                  <a:pt x="18553" y="1435"/>
                  <a:pt x="18517" y="1386"/>
                  <a:pt x="18485" y="1341"/>
                </a:cubicBezTo>
                <a:cubicBezTo>
                  <a:pt x="18449" y="1291"/>
                  <a:pt x="18413" y="1242"/>
                  <a:pt x="18373" y="1201"/>
                </a:cubicBezTo>
                <a:cubicBezTo>
                  <a:pt x="18337" y="1161"/>
                  <a:pt x="18296" y="1121"/>
                  <a:pt x="18260" y="1089"/>
                </a:cubicBezTo>
                <a:lnTo>
                  <a:pt x="18193" y="1026"/>
                </a:lnTo>
                <a:lnTo>
                  <a:pt x="18170" y="1008"/>
                </a:lnTo>
                <a:cubicBezTo>
                  <a:pt x="18098" y="945"/>
                  <a:pt x="18035" y="887"/>
                  <a:pt x="17963" y="833"/>
                </a:cubicBezTo>
                <a:lnTo>
                  <a:pt x="17941" y="815"/>
                </a:lnTo>
                <a:lnTo>
                  <a:pt x="17923" y="801"/>
                </a:lnTo>
                <a:cubicBezTo>
                  <a:pt x="17905" y="788"/>
                  <a:pt x="17887" y="774"/>
                  <a:pt x="17864" y="765"/>
                </a:cubicBezTo>
                <a:cubicBezTo>
                  <a:pt x="17846" y="752"/>
                  <a:pt x="17815" y="729"/>
                  <a:pt x="17788" y="716"/>
                </a:cubicBezTo>
                <a:lnTo>
                  <a:pt x="17765" y="702"/>
                </a:lnTo>
                <a:cubicBezTo>
                  <a:pt x="17689" y="653"/>
                  <a:pt x="17626" y="612"/>
                  <a:pt x="17572" y="572"/>
                </a:cubicBezTo>
                <a:cubicBezTo>
                  <a:pt x="17540" y="549"/>
                  <a:pt x="17504" y="527"/>
                  <a:pt x="17473" y="509"/>
                </a:cubicBezTo>
                <a:cubicBezTo>
                  <a:pt x="17437" y="486"/>
                  <a:pt x="17410" y="473"/>
                  <a:pt x="17378" y="459"/>
                </a:cubicBezTo>
                <a:lnTo>
                  <a:pt x="17360" y="450"/>
                </a:lnTo>
                <a:lnTo>
                  <a:pt x="17315" y="428"/>
                </a:lnTo>
                <a:lnTo>
                  <a:pt x="17239" y="387"/>
                </a:lnTo>
                <a:lnTo>
                  <a:pt x="17207" y="369"/>
                </a:lnTo>
                <a:lnTo>
                  <a:pt x="17194" y="365"/>
                </a:lnTo>
                <a:lnTo>
                  <a:pt x="17176" y="356"/>
                </a:lnTo>
                <a:lnTo>
                  <a:pt x="17167" y="347"/>
                </a:lnTo>
                <a:lnTo>
                  <a:pt x="17153" y="342"/>
                </a:lnTo>
                <a:lnTo>
                  <a:pt x="17140" y="338"/>
                </a:lnTo>
                <a:cubicBezTo>
                  <a:pt x="17131" y="329"/>
                  <a:pt x="17117" y="324"/>
                  <a:pt x="17108" y="320"/>
                </a:cubicBezTo>
                <a:cubicBezTo>
                  <a:pt x="17099" y="315"/>
                  <a:pt x="17090" y="315"/>
                  <a:pt x="17081" y="315"/>
                </a:cubicBezTo>
                <a:cubicBezTo>
                  <a:pt x="17072" y="315"/>
                  <a:pt x="17063" y="315"/>
                  <a:pt x="17054" y="320"/>
                </a:cubicBezTo>
                <a:cubicBezTo>
                  <a:pt x="17041" y="324"/>
                  <a:pt x="17032" y="329"/>
                  <a:pt x="17018" y="338"/>
                </a:cubicBezTo>
                <a:lnTo>
                  <a:pt x="16974" y="311"/>
                </a:lnTo>
                <a:lnTo>
                  <a:pt x="16960" y="306"/>
                </a:lnTo>
                <a:cubicBezTo>
                  <a:pt x="16915" y="284"/>
                  <a:pt x="16870" y="261"/>
                  <a:pt x="16825" y="239"/>
                </a:cubicBezTo>
                <a:lnTo>
                  <a:pt x="16740" y="180"/>
                </a:lnTo>
                <a:lnTo>
                  <a:pt x="16695" y="153"/>
                </a:lnTo>
                <a:cubicBezTo>
                  <a:pt x="16663" y="135"/>
                  <a:pt x="16627" y="117"/>
                  <a:pt x="16596" y="99"/>
                </a:cubicBezTo>
                <a:lnTo>
                  <a:pt x="16564" y="81"/>
                </a:lnTo>
                <a:cubicBezTo>
                  <a:pt x="16555" y="32"/>
                  <a:pt x="16515" y="0"/>
                  <a:pt x="16465" y="0"/>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9" name="Google Shape;2364;p36">
            <a:extLst>
              <a:ext uri="{FF2B5EF4-FFF2-40B4-BE49-F238E27FC236}">
                <a16:creationId xmlns:a16="http://schemas.microsoft.com/office/drawing/2014/main" id="{D39FB3D2-8754-4B53-959D-C393DE016C25}"/>
              </a:ext>
            </a:extLst>
          </p:cNvPr>
          <p:cNvSpPr/>
          <p:nvPr/>
        </p:nvSpPr>
        <p:spPr>
          <a:xfrm>
            <a:off x="20146993" y="9304342"/>
            <a:ext cx="2079716" cy="657785"/>
          </a:xfrm>
          <a:custGeom>
            <a:avLst/>
            <a:gdLst/>
            <a:ahLst/>
            <a:cxnLst/>
            <a:rect l="l" t="t" r="r" b="b"/>
            <a:pathLst>
              <a:path w="11126" h="3519" extrusionOk="0">
                <a:moveTo>
                  <a:pt x="954" y="0"/>
                </a:moveTo>
                <a:cubicBezTo>
                  <a:pt x="914" y="0"/>
                  <a:pt x="878" y="5"/>
                  <a:pt x="842" y="9"/>
                </a:cubicBezTo>
                <a:lnTo>
                  <a:pt x="837" y="5"/>
                </a:lnTo>
                <a:cubicBezTo>
                  <a:pt x="783" y="9"/>
                  <a:pt x="729" y="18"/>
                  <a:pt x="680" y="36"/>
                </a:cubicBezTo>
                <a:cubicBezTo>
                  <a:pt x="653" y="41"/>
                  <a:pt x="626" y="50"/>
                  <a:pt x="604" y="68"/>
                </a:cubicBezTo>
                <a:cubicBezTo>
                  <a:pt x="577" y="81"/>
                  <a:pt x="554" y="108"/>
                  <a:pt x="545" y="135"/>
                </a:cubicBezTo>
                <a:lnTo>
                  <a:pt x="527" y="144"/>
                </a:lnTo>
                <a:lnTo>
                  <a:pt x="496" y="158"/>
                </a:lnTo>
                <a:cubicBezTo>
                  <a:pt x="478" y="167"/>
                  <a:pt x="460" y="176"/>
                  <a:pt x="442" y="185"/>
                </a:cubicBezTo>
                <a:cubicBezTo>
                  <a:pt x="383" y="221"/>
                  <a:pt x="329" y="261"/>
                  <a:pt x="280" y="315"/>
                </a:cubicBezTo>
                <a:cubicBezTo>
                  <a:pt x="230" y="369"/>
                  <a:pt x="181" y="428"/>
                  <a:pt x="145" y="495"/>
                </a:cubicBezTo>
                <a:cubicBezTo>
                  <a:pt x="100" y="558"/>
                  <a:pt x="64" y="626"/>
                  <a:pt x="37" y="693"/>
                </a:cubicBezTo>
                <a:cubicBezTo>
                  <a:pt x="10" y="765"/>
                  <a:pt x="1" y="842"/>
                  <a:pt x="1" y="914"/>
                </a:cubicBezTo>
                <a:cubicBezTo>
                  <a:pt x="5" y="968"/>
                  <a:pt x="10" y="1022"/>
                  <a:pt x="19" y="1076"/>
                </a:cubicBezTo>
                <a:cubicBezTo>
                  <a:pt x="19" y="1089"/>
                  <a:pt x="14" y="1098"/>
                  <a:pt x="14" y="1112"/>
                </a:cubicBezTo>
                <a:cubicBezTo>
                  <a:pt x="5" y="1202"/>
                  <a:pt x="14" y="1292"/>
                  <a:pt x="32" y="1381"/>
                </a:cubicBezTo>
                <a:lnTo>
                  <a:pt x="41" y="1426"/>
                </a:lnTo>
                <a:cubicBezTo>
                  <a:pt x="50" y="1530"/>
                  <a:pt x="77" y="1629"/>
                  <a:pt x="118" y="1728"/>
                </a:cubicBezTo>
                <a:cubicBezTo>
                  <a:pt x="163" y="1818"/>
                  <a:pt x="212" y="1903"/>
                  <a:pt x="275" y="1984"/>
                </a:cubicBezTo>
                <a:lnTo>
                  <a:pt x="311" y="2038"/>
                </a:lnTo>
                <a:cubicBezTo>
                  <a:pt x="338" y="2074"/>
                  <a:pt x="361" y="2110"/>
                  <a:pt x="388" y="2146"/>
                </a:cubicBezTo>
                <a:cubicBezTo>
                  <a:pt x="401" y="2164"/>
                  <a:pt x="415" y="2178"/>
                  <a:pt x="428" y="2196"/>
                </a:cubicBezTo>
                <a:cubicBezTo>
                  <a:pt x="437" y="2200"/>
                  <a:pt x="446" y="2209"/>
                  <a:pt x="451" y="2214"/>
                </a:cubicBezTo>
                <a:lnTo>
                  <a:pt x="464" y="2223"/>
                </a:lnTo>
                <a:cubicBezTo>
                  <a:pt x="464" y="2245"/>
                  <a:pt x="473" y="2263"/>
                  <a:pt x="478" y="2281"/>
                </a:cubicBezTo>
                <a:cubicBezTo>
                  <a:pt x="496" y="2317"/>
                  <a:pt x="514" y="2349"/>
                  <a:pt x="536" y="2385"/>
                </a:cubicBezTo>
                <a:cubicBezTo>
                  <a:pt x="559" y="2389"/>
                  <a:pt x="581" y="2403"/>
                  <a:pt x="595" y="2421"/>
                </a:cubicBezTo>
                <a:cubicBezTo>
                  <a:pt x="626" y="2461"/>
                  <a:pt x="653" y="2502"/>
                  <a:pt x="676" y="2547"/>
                </a:cubicBezTo>
                <a:lnTo>
                  <a:pt x="694" y="2578"/>
                </a:lnTo>
                <a:cubicBezTo>
                  <a:pt x="702" y="2592"/>
                  <a:pt x="711" y="2610"/>
                  <a:pt x="720" y="2628"/>
                </a:cubicBezTo>
                <a:lnTo>
                  <a:pt x="779" y="2700"/>
                </a:lnTo>
                <a:cubicBezTo>
                  <a:pt x="806" y="2736"/>
                  <a:pt x="837" y="2772"/>
                  <a:pt x="869" y="2812"/>
                </a:cubicBezTo>
                <a:cubicBezTo>
                  <a:pt x="896" y="2835"/>
                  <a:pt x="918" y="2862"/>
                  <a:pt x="936" y="2884"/>
                </a:cubicBezTo>
                <a:lnTo>
                  <a:pt x="954" y="2907"/>
                </a:lnTo>
                <a:cubicBezTo>
                  <a:pt x="981" y="2933"/>
                  <a:pt x="1004" y="2960"/>
                  <a:pt x="1031" y="2992"/>
                </a:cubicBezTo>
                <a:cubicBezTo>
                  <a:pt x="1040" y="3005"/>
                  <a:pt x="1053" y="3019"/>
                  <a:pt x="1062" y="3028"/>
                </a:cubicBezTo>
                <a:lnTo>
                  <a:pt x="1113" y="3070"/>
                </a:lnTo>
                <a:lnTo>
                  <a:pt x="1116" y="3077"/>
                </a:lnTo>
                <a:lnTo>
                  <a:pt x="1224" y="3167"/>
                </a:lnTo>
                <a:lnTo>
                  <a:pt x="1256" y="3194"/>
                </a:lnTo>
                <a:lnTo>
                  <a:pt x="1274" y="3212"/>
                </a:lnTo>
                <a:lnTo>
                  <a:pt x="1287" y="3226"/>
                </a:lnTo>
                <a:cubicBezTo>
                  <a:pt x="1310" y="3239"/>
                  <a:pt x="1328" y="3253"/>
                  <a:pt x="1350" y="3266"/>
                </a:cubicBezTo>
                <a:lnTo>
                  <a:pt x="1386" y="3289"/>
                </a:lnTo>
                <a:cubicBezTo>
                  <a:pt x="1413" y="3302"/>
                  <a:pt x="1436" y="3320"/>
                  <a:pt x="1458" y="3334"/>
                </a:cubicBezTo>
                <a:lnTo>
                  <a:pt x="1485" y="3352"/>
                </a:lnTo>
                <a:cubicBezTo>
                  <a:pt x="1512" y="3374"/>
                  <a:pt x="1535" y="3392"/>
                  <a:pt x="1562" y="3406"/>
                </a:cubicBezTo>
                <a:cubicBezTo>
                  <a:pt x="1607" y="3433"/>
                  <a:pt x="1656" y="3451"/>
                  <a:pt x="1701" y="3473"/>
                </a:cubicBezTo>
                <a:cubicBezTo>
                  <a:pt x="1742" y="3487"/>
                  <a:pt x="1787" y="3500"/>
                  <a:pt x="1832" y="3509"/>
                </a:cubicBezTo>
                <a:lnTo>
                  <a:pt x="1859" y="3514"/>
                </a:lnTo>
                <a:lnTo>
                  <a:pt x="2196" y="3514"/>
                </a:lnTo>
                <a:cubicBezTo>
                  <a:pt x="2259" y="3514"/>
                  <a:pt x="2317" y="3514"/>
                  <a:pt x="2376" y="3518"/>
                </a:cubicBezTo>
                <a:lnTo>
                  <a:pt x="2538" y="3505"/>
                </a:lnTo>
                <a:lnTo>
                  <a:pt x="2583" y="3505"/>
                </a:lnTo>
                <a:cubicBezTo>
                  <a:pt x="2686" y="3500"/>
                  <a:pt x="2794" y="3496"/>
                  <a:pt x="2907" y="3496"/>
                </a:cubicBezTo>
                <a:lnTo>
                  <a:pt x="3118" y="3496"/>
                </a:lnTo>
                <a:lnTo>
                  <a:pt x="3195" y="3500"/>
                </a:lnTo>
                <a:lnTo>
                  <a:pt x="3285" y="3500"/>
                </a:lnTo>
                <a:cubicBezTo>
                  <a:pt x="3348" y="3500"/>
                  <a:pt x="3406" y="3505"/>
                  <a:pt x="3465" y="3509"/>
                </a:cubicBezTo>
                <a:cubicBezTo>
                  <a:pt x="3510" y="3509"/>
                  <a:pt x="3550" y="3514"/>
                  <a:pt x="3591" y="3514"/>
                </a:cubicBezTo>
                <a:lnTo>
                  <a:pt x="3726" y="3514"/>
                </a:lnTo>
                <a:cubicBezTo>
                  <a:pt x="3802" y="3514"/>
                  <a:pt x="3879" y="3518"/>
                  <a:pt x="3959" y="3518"/>
                </a:cubicBezTo>
                <a:lnTo>
                  <a:pt x="5080" y="3518"/>
                </a:lnTo>
                <a:lnTo>
                  <a:pt x="5170" y="3509"/>
                </a:lnTo>
                <a:cubicBezTo>
                  <a:pt x="5260" y="3500"/>
                  <a:pt x="5354" y="3496"/>
                  <a:pt x="5449" y="3491"/>
                </a:cubicBezTo>
                <a:lnTo>
                  <a:pt x="5565" y="3491"/>
                </a:lnTo>
                <a:cubicBezTo>
                  <a:pt x="5610" y="3491"/>
                  <a:pt x="5651" y="3491"/>
                  <a:pt x="5696" y="3496"/>
                </a:cubicBezTo>
                <a:cubicBezTo>
                  <a:pt x="5723" y="3500"/>
                  <a:pt x="5754" y="3505"/>
                  <a:pt x="5781" y="3514"/>
                </a:cubicBezTo>
                <a:lnTo>
                  <a:pt x="5876" y="3509"/>
                </a:lnTo>
                <a:cubicBezTo>
                  <a:pt x="5970" y="3509"/>
                  <a:pt x="6060" y="3505"/>
                  <a:pt x="6150" y="3505"/>
                </a:cubicBezTo>
                <a:lnTo>
                  <a:pt x="6393" y="3505"/>
                </a:lnTo>
                <a:lnTo>
                  <a:pt x="6501" y="3500"/>
                </a:lnTo>
                <a:cubicBezTo>
                  <a:pt x="6627" y="3496"/>
                  <a:pt x="6753" y="3496"/>
                  <a:pt x="6879" y="3491"/>
                </a:cubicBezTo>
                <a:lnTo>
                  <a:pt x="7140" y="3491"/>
                </a:lnTo>
                <a:cubicBezTo>
                  <a:pt x="7293" y="3491"/>
                  <a:pt x="7450" y="3491"/>
                  <a:pt x="7603" y="3496"/>
                </a:cubicBezTo>
                <a:lnTo>
                  <a:pt x="9088" y="3496"/>
                </a:lnTo>
                <a:lnTo>
                  <a:pt x="9344" y="3500"/>
                </a:lnTo>
                <a:cubicBezTo>
                  <a:pt x="9479" y="3500"/>
                  <a:pt x="9619" y="3509"/>
                  <a:pt x="9758" y="3509"/>
                </a:cubicBezTo>
                <a:lnTo>
                  <a:pt x="10163" y="3509"/>
                </a:lnTo>
                <a:cubicBezTo>
                  <a:pt x="10208" y="3509"/>
                  <a:pt x="10258" y="3505"/>
                  <a:pt x="10303" y="3500"/>
                </a:cubicBezTo>
                <a:cubicBezTo>
                  <a:pt x="10365" y="3487"/>
                  <a:pt x="10419" y="3446"/>
                  <a:pt x="10451" y="3388"/>
                </a:cubicBezTo>
                <a:lnTo>
                  <a:pt x="10491" y="3329"/>
                </a:lnTo>
                <a:cubicBezTo>
                  <a:pt x="10532" y="3266"/>
                  <a:pt x="10577" y="3203"/>
                  <a:pt x="10617" y="3136"/>
                </a:cubicBezTo>
                <a:lnTo>
                  <a:pt x="10658" y="3064"/>
                </a:lnTo>
                <a:cubicBezTo>
                  <a:pt x="10694" y="3001"/>
                  <a:pt x="10730" y="2938"/>
                  <a:pt x="10761" y="2875"/>
                </a:cubicBezTo>
                <a:cubicBezTo>
                  <a:pt x="10770" y="2862"/>
                  <a:pt x="10784" y="2835"/>
                  <a:pt x="10797" y="2812"/>
                </a:cubicBezTo>
                <a:lnTo>
                  <a:pt x="10820" y="2763"/>
                </a:lnTo>
                <a:cubicBezTo>
                  <a:pt x="10847" y="2709"/>
                  <a:pt x="10869" y="2655"/>
                  <a:pt x="10892" y="2601"/>
                </a:cubicBezTo>
                <a:cubicBezTo>
                  <a:pt x="10901" y="2574"/>
                  <a:pt x="10910" y="2547"/>
                  <a:pt x="10923" y="2520"/>
                </a:cubicBezTo>
                <a:cubicBezTo>
                  <a:pt x="10950" y="2457"/>
                  <a:pt x="10973" y="2389"/>
                  <a:pt x="10991" y="2326"/>
                </a:cubicBezTo>
                <a:lnTo>
                  <a:pt x="11013" y="2268"/>
                </a:lnTo>
                <a:cubicBezTo>
                  <a:pt x="11045" y="2173"/>
                  <a:pt x="11067" y="2070"/>
                  <a:pt x="11076" y="1966"/>
                </a:cubicBezTo>
                <a:lnTo>
                  <a:pt x="11076" y="1944"/>
                </a:lnTo>
                <a:cubicBezTo>
                  <a:pt x="11081" y="1876"/>
                  <a:pt x="11090" y="1813"/>
                  <a:pt x="11099" y="1746"/>
                </a:cubicBezTo>
                <a:cubicBezTo>
                  <a:pt x="11108" y="1710"/>
                  <a:pt x="11117" y="1669"/>
                  <a:pt x="11121" y="1629"/>
                </a:cubicBezTo>
                <a:cubicBezTo>
                  <a:pt x="11126" y="1575"/>
                  <a:pt x="11126" y="1525"/>
                  <a:pt x="11121" y="1471"/>
                </a:cubicBezTo>
                <a:lnTo>
                  <a:pt x="11121" y="1359"/>
                </a:lnTo>
                <a:lnTo>
                  <a:pt x="11121" y="1251"/>
                </a:lnTo>
                <a:cubicBezTo>
                  <a:pt x="11121" y="1215"/>
                  <a:pt x="11117" y="1166"/>
                  <a:pt x="11112" y="1121"/>
                </a:cubicBezTo>
                <a:cubicBezTo>
                  <a:pt x="11108" y="1089"/>
                  <a:pt x="11099" y="1058"/>
                  <a:pt x="11090" y="1026"/>
                </a:cubicBezTo>
                <a:lnTo>
                  <a:pt x="11085" y="1008"/>
                </a:lnTo>
                <a:cubicBezTo>
                  <a:pt x="11072" y="963"/>
                  <a:pt x="11063" y="918"/>
                  <a:pt x="11049" y="873"/>
                </a:cubicBezTo>
                <a:cubicBezTo>
                  <a:pt x="11072" y="855"/>
                  <a:pt x="11090" y="824"/>
                  <a:pt x="11094" y="792"/>
                </a:cubicBezTo>
                <a:cubicBezTo>
                  <a:pt x="11094" y="716"/>
                  <a:pt x="11076" y="644"/>
                  <a:pt x="11036" y="581"/>
                </a:cubicBezTo>
                <a:cubicBezTo>
                  <a:pt x="11018" y="554"/>
                  <a:pt x="11000" y="522"/>
                  <a:pt x="10986" y="495"/>
                </a:cubicBezTo>
                <a:lnTo>
                  <a:pt x="10973" y="482"/>
                </a:lnTo>
                <a:cubicBezTo>
                  <a:pt x="10946" y="441"/>
                  <a:pt x="10919" y="401"/>
                  <a:pt x="10887" y="360"/>
                </a:cubicBezTo>
                <a:cubicBezTo>
                  <a:pt x="10856" y="324"/>
                  <a:pt x="10824" y="293"/>
                  <a:pt x="10788" y="261"/>
                </a:cubicBezTo>
                <a:cubicBezTo>
                  <a:pt x="10757" y="234"/>
                  <a:pt x="10721" y="212"/>
                  <a:pt x="10685" y="189"/>
                </a:cubicBezTo>
                <a:cubicBezTo>
                  <a:pt x="10644" y="162"/>
                  <a:pt x="10599" y="140"/>
                  <a:pt x="10554" y="117"/>
                </a:cubicBezTo>
                <a:cubicBezTo>
                  <a:pt x="10532" y="113"/>
                  <a:pt x="10514" y="104"/>
                  <a:pt x="10491" y="95"/>
                </a:cubicBezTo>
                <a:cubicBezTo>
                  <a:pt x="10469" y="86"/>
                  <a:pt x="10446" y="83"/>
                  <a:pt x="10422" y="83"/>
                </a:cubicBezTo>
                <a:cubicBezTo>
                  <a:pt x="10408" y="83"/>
                  <a:pt x="10394" y="84"/>
                  <a:pt x="10379" y="86"/>
                </a:cubicBezTo>
                <a:lnTo>
                  <a:pt x="10370" y="86"/>
                </a:lnTo>
                <a:cubicBezTo>
                  <a:pt x="10347" y="81"/>
                  <a:pt x="10325" y="77"/>
                  <a:pt x="10303" y="72"/>
                </a:cubicBezTo>
                <a:lnTo>
                  <a:pt x="10123" y="72"/>
                </a:lnTo>
                <a:cubicBezTo>
                  <a:pt x="10073" y="72"/>
                  <a:pt x="10019" y="81"/>
                  <a:pt x="9970" y="86"/>
                </a:cubicBezTo>
                <a:lnTo>
                  <a:pt x="9875" y="90"/>
                </a:lnTo>
                <a:lnTo>
                  <a:pt x="9889" y="90"/>
                </a:lnTo>
                <a:cubicBezTo>
                  <a:pt x="9785" y="95"/>
                  <a:pt x="9682" y="99"/>
                  <a:pt x="9569" y="99"/>
                </a:cubicBezTo>
                <a:lnTo>
                  <a:pt x="9448" y="99"/>
                </a:lnTo>
                <a:cubicBezTo>
                  <a:pt x="9358" y="99"/>
                  <a:pt x="9268" y="99"/>
                  <a:pt x="9182" y="95"/>
                </a:cubicBezTo>
                <a:cubicBezTo>
                  <a:pt x="9056" y="86"/>
                  <a:pt x="8930" y="86"/>
                  <a:pt x="8804" y="81"/>
                </a:cubicBezTo>
                <a:cubicBezTo>
                  <a:pt x="8764" y="81"/>
                  <a:pt x="8723" y="81"/>
                  <a:pt x="8683" y="77"/>
                </a:cubicBezTo>
                <a:lnTo>
                  <a:pt x="8616" y="72"/>
                </a:lnTo>
                <a:lnTo>
                  <a:pt x="8526" y="72"/>
                </a:lnTo>
                <a:cubicBezTo>
                  <a:pt x="8499" y="72"/>
                  <a:pt x="8458" y="72"/>
                  <a:pt x="8427" y="68"/>
                </a:cubicBezTo>
                <a:cubicBezTo>
                  <a:pt x="8202" y="54"/>
                  <a:pt x="7977" y="54"/>
                  <a:pt x="7761" y="54"/>
                </a:cubicBezTo>
                <a:lnTo>
                  <a:pt x="3622" y="54"/>
                </a:lnTo>
                <a:cubicBezTo>
                  <a:pt x="3573" y="54"/>
                  <a:pt x="3519" y="54"/>
                  <a:pt x="3469" y="50"/>
                </a:cubicBezTo>
                <a:lnTo>
                  <a:pt x="1494" y="50"/>
                </a:lnTo>
                <a:lnTo>
                  <a:pt x="1413" y="41"/>
                </a:lnTo>
                <a:lnTo>
                  <a:pt x="1332" y="32"/>
                </a:lnTo>
                <a:lnTo>
                  <a:pt x="1229" y="23"/>
                </a:lnTo>
                <a:cubicBezTo>
                  <a:pt x="1130" y="9"/>
                  <a:pt x="1040" y="0"/>
                  <a:pt x="954"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0" name="Google Shape;2365;p36">
            <a:extLst>
              <a:ext uri="{FF2B5EF4-FFF2-40B4-BE49-F238E27FC236}">
                <a16:creationId xmlns:a16="http://schemas.microsoft.com/office/drawing/2014/main" id="{A028A5E4-521E-4857-BB01-B89AE79C05B4}"/>
              </a:ext>
            </a:extLst>
          </p:cNvPr>
          <p:cNvSpPr/>
          <p:nvPr/>
        </p:nvSpPr>
        <p:spPr>
          <a:xfrm>
            <a:off x="19655196" y="8025408"/>
            <a:ext cx="2365523" cy="317958"/>
          </a:xfrm>
          <a:custGeom>
            <a:avLst/>
            <a:gdLst/>
            <a:ahLst/>
            <a:cxnLst/>
            <a:rect l="l" t="t" r="r" b="b"/>
            <a:pathLst>
              <a:path w="12655" h="1701" extrusionOk="0">
                <a:moveTo>
                  <a:pt x="12020" y="0"/>
                </a:moveTo>
                <a:cubicBezTo>
                  <a:pt x="11849" y="0"/>
                  <a:pt x="11687" y="5"/>
                  <a:pt x="11521" y="9"/>
                </a:cubicBezTo>
                <a:lnTo>
                  <a:pt x="11516" y="5"/>
                </a:lnTo>
                <a:lnTo>
                  <a:pt x="11076" y="5"/>
                </a:lnTo>
                <a:cubicBezTo>
                  <a:pt x="11008" y="5"/>
                  <a:pt x="10941" y="9"/>
                  <a:pt x="10878" y="22"/>
                </a:cubicBezTo>
                <a:cubicBezTo>
                  <a:pt x="10842" y="31"/>
                  <a:pt x="10806" y="49"/>
                  <a:pt x="10774" y="72"/>
                </a:cubicBezTo>
                <a:cubicBezTo>
                  <a:pt x="10756" y="90"/>
                  <a:pt x="10738" y="103"/>
                  <a:pt x="10725" y="126"/>
                </a:cubicBezTo>
                <a:lnTo>
                  <a:pt x="10716" y="139"/>
                </a:lnTo>
                <a:cubicBezTo>
                  <a:pt x="10689" y="166"/>
                  <a:pt x="10657" y="189"/>
                  <a:pt x="10626" y="216"/>
                </a:cubicBezTo>
                <a:lnTo>
                  <a:pt x="10603" y="234"/>
                </a:lnTo>
                <a:cubicBezTo>
                  <a:pt x="10567" y="261"/>
                  <a:pt x="10531" y="288"/>
                  <a:pt x="10495" y="315"/>
                </a:cubicBezTo>
                <a:cubicBezTo>
                  <a:pt x="10468" y="333"/>
                  <a:pt x="10441" y="351"/>
                  <a:pt x="10414" y="369"/>
                </a:cubicBezTo>
                <a:lnTo>
                  <a:pt x="10365" y="405"/>
                </a:lnTo>
                <a:lnTo>
                  <a:pt x="10302" y="450"/>
                </a:lnTo>
                <a:lnTo>
                  <a:pt x="10257" y="486"/>
                </a:lnTo>
                <a:cubicBezTo>
                  <a:pt x="10221" y="508"/>
                  <a:pt x="10180" y="531"/>
                  <a:pt x="10144" y="549"/>
                </a:cubicBezTo>
                <a:cubicBezTo>
                  <a:pt x="10104" y="567"/>
                  <a:pt x="10063" y="580"/>
                  <a:pt x="10027" y="598"/>
                </a:cubicBezTo>
                <a:lnTo>
                  <a:pt x="10041" y="598"/>
                </a:lnTo>
                <a:cubicBezTo>
                  <a:pt x="9964" y="621"/>
                  <a:pt x="9874" y="648"/>
                  <a:pt x="9784" y="675"/>
                </a:cubicBezTo>
                <a:cubicBezTo>
                  <a:pt x="9753" y="684"/>
                  <a:pt x="9722" y="688"/>
                  <a:pt x="9686" y="697"/>
                </a:cubicBezTo>
                <a:lnTo>
                  <a:pt x="9650" y="706"/>
                </a:lnTo>
                <a:cubicBezTo>
                  <a:pt x="9609" y="711"/>
                  <a:pt x="9569" y="720"/>
                  <a:pt x="9528" y="724"/>
                </a:cubicBezTo>
                <a:lnTo>
                  <a:pt x="9497" y="729"/>
                </a:lnTo>
                <a:cubicBezTo>
                  <a:pt x="9483" y="729"/>
                  <a:pt x="9470" y="733"/>
                  <a:pt x="9456" y="742"/>
                </a:cubicBezTo>
                <a:cubicBezTo>
                  <a:pt x="9357" y="760"/>
                  <a:pt x="9267" y="778"/>
                  <a:pt x="9173" y="792"/>
                </a:cubicBezTo>
                <a:cubicBezTo>
                  <a:pt x="9105" y="801"/>
                  <a:pt x="9038" y="810"/>
                  <a:pt x="8970" y="819"/>
                </a:cubicBezTo>
                <a:cubicBezTo>
                  <a:pt x="8930" y="823"/>
                  <a:pt x="8889" y="823"/>
                  <a:pt x="8849" y="832"/>
                </a:cubicBezTo>
                <a:cubicBezTo>
                  <a:pt x="8763" y="841"/>
                  <a:pt x="8673" y="846"/>
                  <a:pt x="8588" y="855"/>
                </a:cubicBezTo>
                <a:lnTo>
                  <a:pt x="8538" y="855"/>
                </a:lnTo>
                <a:lnTo>
                  <a:pt x="8439" y="859"/>
                </a:lnTo>
                <a:lnTo>
                  <a:pt x="8412" y="859"/>
                </a:lnTo>
                <a:cubicBezTo>
                  <a:pt x="8363" y="859"/>
                  <a:pt x="8313" y="864"/>
                  <a:pt x="8268" y="868"/>
                </a:cubicBezTo>
                <a:lnTo>
                  <a:pt x="8223" y="868"/>
                </a:lnTo>
                <a:cubicBezTo>
                  <a:pt x="8165" y="868"/>
                  <a:pt x="8111" y="873"/>
                  <a:pt x="8053" y="877"/>
                </a:cubicBezTo>
                <a:cubicBezTo>
                  <a:pt x="7823" y="891"/>
                  <a:pt x="7589" y="904"/>
                  <a:pt x="7360" y="913"/>
                </a:cubicBezTo>
                <a:cubicBezTo>
                  <a:pt x="7238" y="918"/>
                  <a:pt x="7117" y="922"/>
                  <a:pt x="6995" y="927"/>
                </a:cubicBezTo>
                <a:cubicBezTo>
                  <a:pt x="6901" y="931"/>
                  <a:pt x="6811" y="931"/>
                  <a:pt x="6716" y="931"/>
                </a:cubicBezTo>
                <a:lnTo>
                  <a:pt x="6204" y="931"/>
                </a:lnTo>
                <a:cubicBezTo>
                  <a:pt x="6105" y="931"/>
                  <a:pt x="6001" y="931"/>
                  <a:pt x="5902" y="927"/>
                </a:cubicBezTo>
                <a:lnTo>
                  <a:pt x="5713" y="927"/>
                </a:lnTo>
                <a:cubicBezTo>
                  <a:pt x="5650" y="927"/>
                  <a:pt x="5587" y="922"/>
                  <a:pt x="5520" y="922"/>
                </a:cubicBezTo>
                <a:cubicBezTo>
                  <a:pt x="5434" y="918"/>
                  <a:pt x="5344" y="913"/>
                  <a:pt x="5254" y="904"/>
                </a:cubicBezTo>
                <a:lnTo>
                  <a:pt x="5155" y="900"/>
                </a:lnTo>
                <a:lnTo>
                  <a:pt x="5110" y="895"/>
                </a:lnTo>
                <a:lnTo>
                  <a:pt x="4391" y="850"/>
                </a:lnTo>
                <a:lnTo>
                  <a:pt x="4197" y="837"/>
                </a:lnTo>
                <a:cubicBezTo>
                  <a:pt x="4008" y="823"/>
                  <a:pt x="3815" y="810"/>
                  <a:pt x="3621" y="801"/>
                </a:cubicBezTo>
                <a:lnTo>
                  <a:pt x="3468" y="801"/>
                </a:lnTo>
                <a:cubicBezTo>
                  <a:pt x="3396" y="801"/>
                  <a:pt x="3320" y="801"/>
                  <a:pt x="3248" y="792"/>
                </a:cubicBezTo>
                <a:cubicBezTo>
                  <a:pt x="3185" y="792"/>
                  <a:pt x="3122" y="787"/>
                  <a:pt x="3064" y="787"/>
                </a:cubicBezTo>
                <a:lnTo>
                  <a:pt x="2168" y="787"/>
                </a:lnTo>
                <a:cubicBezTo>
                  <a:pt x="2110" y="787"/>
                  <a:pt x="2060" y="787"/>
                  <a:pt x="2002" y="783"/>
                </a:cubicBezTo>
                <a:lnTo>
                  <a:pt x="1480" y="783"/>
                </a:lnTo>
                <a:cubicBezTo>
                  <a:pt x="1404" y="783"/>
                  <a:pt x="1323" y="774"/>
                  <a:pt x="1242" y="769"/>
                </a:cubicBezTo>
                <a:cubicBezTo>
                  <a:pt x="1161" y="765"/>
                  <a:pt x="1071" y="756"/>
                  <a:pt x="985" y="756"/>
                </a:cubicBezTo>
                <a:cubicBezTo>
                  <a:pt x="940" y="756"/>
                  <a:pt x="895" y="756"/>
                  <a:pt x="850" y="765"/>
                </a:cubicBezTo>
                <a:cubicBezTo>
                  <a:pt x="823" y="751"/>
                  <a:pt x="801" y="747"/>
                  <a:pt x="774" y="742"/>
                </a:cubicBezTo>
                <a:cubicBezTo>
                  <a:pt x="765" y="742"/>
                  <a:pt x="756" y="747"/>
                  <a:pt x="747" y="747"/>
                </a:cubicBezTo>
                <a:cubicBezTo>
                  <a:pt x="715" y="756"/>
                  <a:pt x="688" y="769"/>
                  <a:pt x="661" y="787"/>
                </a:cubicBezTo>
                <a:cubicBezTo>
                  <a:pt x="643" y="796"/>
                  <a:pt x="625" y="805"/>
                  <a:pt x="612" y="810"/>
                </a:cubicBezTo>
                <a:cubicBezTo>
                  <a:pt x="594" y="819"/>
                  <a:pt x="576" y="828"/>
                  <a:pt x="558" y="837"/>
                </a:cubicBezTo>
                <a:cubicBezTo>
                  <a:pt x="531" y="850"/>
                  <a:pt x="504" y="864"/>
                  <a:pt x="477" y="882"/>
                </a:cubicBezTo>
                <a:cubicBezTo>
                  <a:pt x="436" y="909"/>
                  <a:pt x="400" y="936"/>
                  <a:pt x="364" y="967"/>
                </a:cubicBezTo>
                <a:cubicBezTo>
                  <a:pt x="333" y="999"/>
                  <a:pt x="306" y="1030"/>
                  <a:pt x="274" y="1062"/>
                </a:cubicBezTo>
                <a:cubicBezTo>
                  <a:pt x="247" y="1093"/>
                  <a:pt x="220" y="1129"/>
                  <a:pt x="189" y="1165"/>
                </a:cubicBezTo>
                <a:cubicBezTo>
                  <a:pt x="175" y="1183"/>
                  <a:pt x="157" y="1201"/>
                  <a:pt x="144" y="1224"/>
                </a:cubicBezTo>
                <a:cubicBezTo>
                  <a:pt x="135" y="1237"/>
                  <a:pt x="121" y="1251"/>
                  <a:pt x="117" y="1269"/>
                </a:cubicBezTo>
                <a:cubicBezTo>
                  <a:pt x="108" y="1264"/>
                  <a:pt x="99" y="1264"/>
                  <a:pt x="90" y="1264"/>
                </a:cubicBezTo>
                <a:lnTo>
                  <a:pt x="72" y="1264"/>
                </a:lnTo>
                <a:cubicBezTo>
                  <a:pt x="50" y="1269"/>
                  <a:pt x="32" y="1282"/>
                  <a:pt x="18" y="1305"/>
                </a:cubicBezTo>
                <a:cubicBezTo>
                  <a:pt x="5" y="1323"/>
                  <a:pt x="0" y="1345"/>
                  <a:pt x="5" y="1368"/>
                </a:cubicBezTo>
                <a:lnTo>
                  <a:pt x="14" y="1395"/>
                </a:lnTo>
                <a:lnTo>
                  <a:pt x="18" y="1399"/>
                </a:lnTo>
                <a:cubicBezTo>
                  <a:pt x="41" y="1413"/>
                  <a:pt x="59" y="1431"/>
                  <a:pt x="72" y="1449"/>
                </a:cubicBezTo>
                <a:cubicBezTo>
                  <a:pt x="86" y="1476"/>
                  <a:pt x="95" y="1503"/>
                  <a:pt x="99" y="1530"/>
                </a:cubicBezTo>
                <a:cubicBezTo>
                  <a:pt x="104" y="1543"/>
                  <a:pt x="108" y="1557"/>
                  <a:pt x="113" y="1570"/>
                </a:cubicBezTo>
                <a:cubicBezTo>
                  <a:pt x="113" y="1584"/>
                  <a:pt x="126" y="1597"/>
                  <a:pt x="135" y="1611"/>
                </a:cubicBezTo>
                <a:cubicBezTo>
                  <a:pt x="144" y="1615"/>
                  <a:pt x="157" y="1624"/>
                  <a:pt x="166" y="1629"/>
                </a:cubicBezTo>
                <a:cubicBezTo>
                  <a:pt x="189" y="1642"/>
                  <a:pt x="207" y="1651"/>
                  <a:pt x="229" y="1660"/>
                </a:cubicBezTo>
                <a:lnTo>
                  <a:pt x="252" y="1669"/>
                </a:lnTo>
                <a:cubicBezTo>
                  <a:pt x="319" y="1673"/>
                  <a:pt x="382" y="1673"/>
                  <a:pt x="445" y="1673"/>
                </a:cubicBezTo>
                <a:lnTo>
                  <a:pt x="558" y="1673"/>
                </a:lnTo>
                <a:cubicBezTo>
                  <a:pt x="666" y="1673"/>
                  <a:pt x="769" y="1673"/>
                  <a:pt x="877" y="1669"/>
                </a:cubicBezTo>
                <a:lnTo>
                  <a:pt x="945" y="1669"/>
                </a:lnTo>
                <a:cubicBezTo>
                  <a:pt x="1048" y="1669"/>
                  <a:pt x="1152" y="1673"/>
                  <a:pt x="1246" y="1678"/>
                </a:cubicBezTo>
                <a:lnTo>
                  <a:pt x="1332" y="1682"/>
                </a:lnTo>
                <a:cubicBezTo>
                  <a:pt x="1368" y="1682"/>
                  <a:pt x="1408" y="1691"/>
                  <a:pt x="1444" y="1691"/>
                </a:cubicBezTo>
                <a:cubicBezTo>
                  <a:pt x="1480" y="1691"/>
                  <a:pt x="1512" y="1696"/>
                  <a:pt x="1543" y="1700"/>
                </a:cubicBezTo>
                <a:lnTo>
                  <a:pt x="1642" y="1700"/>
                </a:lnTo>
                <a:cubicBezTo>
                  <a:pt x="1701" y="1700"/>
                  <a:pt x="1763" y="1696"/>
                  <a:pt x="1826" y="1696"/>
                </a:cubicBezTo>
                <a:lnTo>
                  <a:pt x="2204" y="1696"/>
                </a:lnTo>
                <a:cubicBezTo>
                  <a:pt x="2240" y="1691"/>
                  <a:pt x="2276" y="1687"/>
                  <a:pt x="2312" y="1687"/>
                </a:cubicBezTo>
                <a:cubicBezTo>
                  <a:pt x="2402" y="1682"/>
                  <a:pt x="2497" y="1682"/>
                  <a:pt x="2591" y="1682"/>
                </a:cubicBezTo>
                <a:lnTo>
                  <a:pt x="2627" y="1682"/>
                </a:lnTo>
                <a:cubicBezTo>
                  <a:pt x="2740" y="1682"/>
                  <a:pt x="2852" y="1678"/>
                  <a:pt x="2965" y="1673"/>
                </a:cubicBezTo>
                <a:cubicBezTo>
                  <a:pt x="3055" y="1669"/>
                  <a:pt x="3145" y="1669"/>
                  <a:pt x="3239" y="1664"/>
                </a:cubicBezTo>
                <a:lnTo>
                  <a:pt x="3954" y="1664"/>
                </a:lnTo>
                <a:cubicBezTo>
                  <a:pt x="4161" y="1660"/>
                  <a:pt x="4368" y="1655"/>
                  <a:pt x="4575" y="1655"/>
                </a:cubicBezTo>
                <a:cubicBezTo>
                  <a:pt x="4854" y="1655"/>
                  <a:pt x="5146" y="1655"/>
                  <a:pt x="5434" y="1646"/>
                </a:cubicBezTo>
                <a:lnTo>
                  <a:pt x="6379" y="1646"/>
                </a:lnTo>
                <a:lnTo>
                  <a:pt x="6563" y="1651"/>
                </a:lnTo>
                <a:lnTo>
                  <a:pt x="7684" y="1651"/>
                </a:lnTo>
                <a:cubicBezTo>
                  <a:pt x="7805" y="1651"/>
                  <a:pt x="7927" y="1651"/>
                  <a:pt x="8048" y="1660"/>
                </a:cubicBezTo>
                <a:lnTo>
                  <a:pt x="8642" y="1660"/>
                </a:lnTo>
                <a:cubicBezTo>
                  <a:pt x="8656" y="1659"/>
                  <a:pt x="8671" y="1658"/>
                  <a:pt x="8686" y="1658"/>
                </a:cubicBezTo>
                <a:cubicBezTo>
                  <a:pt x="8730" y="1658"/>
                  <a:pt x="8773" y="1663"/>
                  <a:pt x="8817" y="1673"/>
                </a:cubicBezTo>
                <a:lnTo>
                  <a:pt x="8880" y="1673"/>
                </a:lnTo>
                <a:cubicBezTo>
                  <a:pt x="8961" y="1673"/>
                  <a:pt x="9047" y="1673"/>
                  <a:pt x="9128" y="1678"/>
                </a:cubicBezTo>
                <a:lnTo>
                  <a:pt x="9492" y="1678"/>
                </a:lnTo>
                <a:cubicBezTo>
                  <a:pt x="9582" y="1678"/>
                  <a:pt x="9668" y="1678"/>
                  <a:pt x="9757" y="1673"/>
                </a:cubicBezTo>
                <a:lnTo>
                  <a:pt x="9892" y="1673"/>
                </a:lnTo>
                <a:cubicBezTo>
                  <a:pt x="10005" y="1673"/>
                  <a:pt x="10113" y="1669"/>
                  <a:pt x="10221" y="1664"/>
                </a:cubicBezTo>
                <a:cubicBezTo>
                  <a:pt x="10338" y="1655"/>
                  <a:pt x="10459" y="1651"/>
                  <a:pt x="10581" y="1651"/>
                </a:cubicBezTo>
                <a:lnTo>
                  <a:pt x="10801" y="1642"/>
                </a:lnTo>
                <a:lnTo>
                  <a:pt x="10950" y="1637"/>
                </a:lnTo>
                <a:cubicBezTo>
                  <a:pt x="11071" y="1633"/>
                  <a:pt x="11193" y="1633"/>
                  <a:pt x="11314" y="1633"/>
                </a:cubicBezTo>
                <a:lnTo>
                  <a:pt x="11687" y="1633"/>
                </a:lnTo>
                <a:cubicBezTo>
                  <a:pt x="11737" y="1633"/>
                  <a:pt x="11791" y="1633"/>
                  <a:pt x="11840" y="1637"/>
                </a:cubicBezTo>
                <a:lnTo>
                  <a:pt x="11899" y="1637"/>
                </a:lnTo>
                <a:cubicBezTo>
                  <a:pt x="11930" y="1637"/>
                  <a:pt x="11962" y="1642"/>
                  <a:pt x="11993" y="1642"/>
                </a:cubicBezTo>
                <a:cubicBezTo>
                  <a:pt x="12065" y="1642"/>
                  <a:pt x="12137" y="1624"/>
                  <a:pt x="12205" y="1593"/>
                </a:cubicBezTo>
                <a:cubicBezTo>
                  <a:pt x="12263" y="1566"/>
                  <a:pt x="12317" y="1516"/>
                  <a:pt x="12349" y="1462"/>
                </a:cubicBezTo>
                <a:lnTo>
                  <a:pt x="12376" y="1417"/>
                </a:lnTo>
                <a:cubicBezTo>
                  <a:pt x="12394" y="1390"/>
                  <a:pt x="12412" y="1363"/>
                  <a:pt x="12430" y="1336"/>
                </a:cubicBezTo>
                <a:cubicBezTo>
                  <a:pt x="12466" y="1287"/>
                  <a:pt x="12493" y="1237"/>
                  <a:pt x="12520" y="1183"/>
                </a:cubicBezTo>
                <a:cubicBezTo>
                  <a:pt x="12551" y="1111"/>
                  <a:pt x="12574" y="1035"/>
                  <a:pt x="12587" y="954"/>
                </a:cubicBezTo>
                <a:lnTo>
                  <a:pt x="12605" y="882"/>
                </a:lnTo>
                <a:cubicBezTo>
                  <a:pt x="12619" y="823"/>
                  <a:pt x="12632" y="760"/>
                  <a:pt x="12641" y="702"/>
                </a:cubicBezTo>
                <a:cubicBezTo>
                  <a:pt x="12646" y="661"/>
                  <a:pt x="12650" y="621"/>
                  <a:pt x="12650" y="580"/>
                </a:cubicBezTo>
                <a:cubicBezTo>
                  <a:pt x="12655" y="544"/>
                  <a:pt x="12655" y="508"/>
                  <a:pt x="12650" y="477"/>
                </a:cubicBezTo>
                <a:lnTo>
                  <a:pt x="12650" y="463"/>
                </a:lnTo>
                <a:lnTo>
                  <a:pt x="12650" y="378"/>
                </a:lnTo>
                <a:cubicBezTo>
                  <a:pt x="12655" y="310"/>
                  <a:pt x="12646" y="238"/>
                  <a:pt x="12623" y="171"/>
                </a:cubicBezTo>
                <a:cubicBezTo>
                  <a:pt x="12614" y="144"/>
                  <a:pt x="12596" y="117"/>
                  <a:pt x="12578" y="99"/>
                </a:cubicBezTo>
                <a:cubicBezTo>
                  <a:pt x="12542" y="58"/>
                  <a:pt x="12493" y="36"/>
                  <a:pt x="12443" y="27"/>
                </a:cubicBezTo>
                <a:cubicBezTo>
                  <a:pt x="12376" y="9"/>
                  <a:pt x="12308" y="5"/>
                  <a:pt x="12245"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1" name="Google Shape;2366;p36">
            <a:extLst>
              <a:ext uri="{FF2B5EF4-FFF2-40B4-BE49-F238E27FC236}">
                <a16:creationId xmlns:a16="http://schemas.microsoft.com/office/drawing/2014/main" id="{D908CE36-ECDE-4696-8789-EE0D51D64402}"/>
              </a:ext>
            </a:extLst>
          </p:cNvPr>
          <p:cNvSpPr/>
          <p:nvPr/>
        </p:nvSpPr>
        <p:spPr>
          <a:xfrm>
            <a:off x="19255740" y="8135507"/>
            <a:ext cx="196083" cy="102996"/>
          </a:xfrm>
          <a:custGeom>
            <a:avLst/>
            <a:gdLst/>
            <a:ahLst/>
            <a:cxnLst/>
            <a:rect l="l" t="t" r="r" b="b"/>
            <a:pathLst>
              <a:path w="1049" h="551" extrusionOk="0">
                <a:moveTo>
                  <a:pt x="931" y="0"/>
                </a:moveTo>
                <a:lnTo>
                  <a:pt x="931" y="5"/>
                </a:lnTo>
                <a:lnTo>
                  <a:pt x="886" y="9"/>
                </a:lnTo>
                <a:lnTo>
                  <a:pt x="882" y="9"/>
                </a:lnTo>
                <a:cubicBezTo>
                  <a:pt x="868" y="9"/>
                  <a:pt x="859" y="9"/>
                  <a:pt x="846" y="14"/>
                </a:cubicBezTo>
                <a:cubicBezTo>
                  <a:pt x="823" y="18"/>
                  <a:pt x="801" y="23"/>
                  <a:pt x="778" y="27"/>
                </a:cubicBezTo>
                <a:cubicBezTo>
                  <a:pt x="724" y="36"/>
                  <a:pt x="670" y="41"/>
                  <a:pt x="621" y="45"/>
                </a:cubicBezTo>
                <a:lnTo>
                  <a:pt x="576" y="45"/>
                </a:lnTo>
                <a:cubicBezTo>
                  <a:pt x="527" y="41"/>
                  <a:pt x="482" y="41"/>
                  <a:pt x="432" y="36"/>
                </a:cubicBezTo>
                <a:lnTo>
                  <a:pt x="203" y="36"/>
                </a:lnTo>
                <a:cubicBezTo>
                  <a:pt x="185" y="36"/>
                  <a:pt x="167" y="41"/>
                  <a:pt x="149" y="41"/>
                </a:cubicBezTo>
                <a:cubicBezTo>
                  <a:pt x="131" y="45"/>
                  <a:pt x="113" y="59"/>
                  <a:pt x="99" y="72"/>
                </a:cubicBezTo>
                <a:cubicBezTo>
                  <a:pt x="95" y="71"/>
                  <a:pt x="91" y="70"/>
                  <a:pt x="86" y="70"/>
                </a:cubicBezTo>
                <a:cubicBezTo>
                  <a:pt x="75" y="70"/>
                  <a:pt x="62" y="74"/>
                  <a:pt x="50" y="77"/>
                </a:cubicBezTo>
                <a:cubicBezTo>
                  <a:pt x="14" y="95"/>
                  <a:pt x="0" y="140"/>
                  <a:pt x="18" y="176"/>
                </a:cubicBezTo>
                <a:cubicBezTo>
                  <a:pt x="32" y="216"/>
                  <a:pt x="50" y="252"/>
                  <a:pt x="68" y="288"/>
                </a:cubicBezTo>
                <a:cubicBezTo>
                  <a:pt x="90" y="333"/>
                  <a:pt x="122" y="374"/>
                  <a:pt x="153" y="414"/>
                </a:cubicBezTo>
                <a:cubicBezTo>
                  <a:pt x="176" y="441"/>
                  <a:pt x="203" y="468"/>
                  <a:pt x="239" y="491"/>
                </a:cubicBezTo>
                <a:cubicBezTo>
                  <a:pt x="288" y="522"/>
                  <a:pt x="351" y="545"/>
                  <a:pt x="414" y="549"/>
                </a:cubicBezTo>
                <a:cubicBezTo>
                  <a:pt x="432" y="550"/>
                  <a:pt x="451" y="551"/>
                  <a:pt x="470" y="551"/>
                </a:cubicBezTo>
                <a:cubicBezTo>
                  <a:pt x="538" y="551"/>
                  <a:pt x="608" y="543"/>
                  <a:pt x="675" y="522"/>
                </a:cubicBezTo>
                <a:cubicBezTo>
                  <a:pt x="688" y="522"/>
                  <a:pt x="706" y="513"/>
                  <a:pt x="715" y="504"/>
                </a:cubicBezTo>
                <a:cubicBezTo>
                  <a:pt x="738" y="491"/>
                  <a:pt x="756" y="473"/>
                  <a:pt x="769" y="450"/>
                </a:cubicBezTo>
                <a:cubicBezTo>
                  <a:pt x="783" y="428"/>
                  <a:pt x="792" y="401"/>
                  <a:pt x="796" y="374"/>
                </a:cubicBezTo>
                <a:cubicBezTo>
                  <a:pt x="805" y="342"/>
                  <a:pt x="814" y="315"/>
                  <a:pt x="828" y="284"/>
                </a:cubicBezTo>
                <a:cubicBezTo>
                  <a:pt x="837" y="270"/>
                  <a:pt x="841" y="261"/>
                  <a:pt x="850" y="248"/>
                </a:cubicBezTo>
                <a:lnTo>
                  <a:pt x="868" y="239"/>
                </a:lnTo>
                <a:cubicBezTo>
                  <a:pt x="882" y="234"/>
                  <a:pt x="895" y="221"/>
                  <a:pt x="909" y="207"/>
                </a:cubicBezTo>
                <a:lnTo>
                  <a:pt x="940" y="198"/>
                </a:lnTo>
                <a:cubicBezTo>
                  <a:pt x="954" y="194"/>
                  <a:pt x="967" y="189"/>
                  <a:pt x="981" y="185"/>
                </a:cubicBezTo>
                <a:cubicBezTo>
                  <a:pt x="999" y="176"/>
                  <a:pt x="1017" y="158"/>
                  <a:pt x="1026" y="140"/>
                </a:cubicBezTo>
                <a:cubicBezTo>
                  <a:pt x="1044" y="113"/>
                  <a:pt x="1048" y="77"/>
                  <a:pt x="1035" y="50"/>
                </a:cubicBezTo>
                <a:cubicBezTo>
                  <a:pt x="1017" y="18"/>
                  <a:pt x="985" y="0"/>
                  <a:pt x="949"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2" name="Google Shape;2367;p36">
            <a:extLst>
              <a:ext uri="{FF2B5EF4-FFF2-40B4-BE49-F238E27FC236}">
                <a16:creationId xmlns:a16="http://schemas.microsoft.com/office/drawing/2014/main" id="{2BA07625-E340-4E9C-ABFE-D80EAFFFEF44}"/>
              </a:ext>
            </a:extLst>
          </p:cNvPr>
          <p:cNvSpPr/>
          <p:nvPr/>
        </p:nvSpPr>
        <p:spPr>
          <a:xfrm>
            <a:off x="19178352" y="10658980"/>
            <a:ext cx="3078637" cy="292910"/>
          </a:xfrm>
          <a:custGeom>
            <a:avLst/>
            <a:gdLst/>
            <a:ahLst/>
            <a:cxnLst/>
            <a:rect l="l" t="t" r="r" b="b"/>
            <a:pathLst>
              <a:path w="16470" h="1567" extrusionOk="0">
                <a:moveTo>
                  <a:pt x="2794" y="1"/>
                </a:moveTo>
                <a:cubicBezTo>
                  <a:pt x="2731" y="5"/>
                  <a:pt x="2672" y="14"/>
                  <a:pt x="2610" y="23"/>
                </a:cubicBezTo>
                <a:cubicBezTo>
                  <a:pt x="2551" y="37"/>
                  <a:pt x="2493" y="46"/>
                  <a:pt x="2434" y="64"/>
                </a:cubicBezTo>
                <a:cubicBezTo>
                  <a:pt x="2371" y="77"/>
                  <a:pt x="2322" y="95"/>
                  <a:pt x="2263" y="109"/>
                </a:cubicBezTo>
                <a:cubicBezTo>
                  <a:pt x="2191" y="131"/>
                  <a:pt x="2119" y="154"/>
                  <a:pt x="2052" y="181"/>
                </a:cubicBezTo>
                <a:lnTo>
                  <a:pt x="1939" y="217"/>
                </a:lnTo>
                <a:cubicBezTo>
                  <a:pt x="1903" y="230"/>
                  <a:pt x="1863" y="239"/>
                  <a:pt x="1827" y="248"/>
                </a:cubicBezTo>
                <a:lnTo>
                  <a:pt x="1768" y="266"/>
                </a:lnTo>
                <a:cubicBezTo>
                  <a:pt x="1714" y="284"/>
                  <a:pt x="1656" y="302"/>
                  <a:pt x="1602" y="320"/>
                </a:cubicBezTo>
                <a:cubicBezTo>
                  <a:pt x="1480" y="365"/>
                  <a:pt x="1368" y="410"/>
                  <a:pt x="1255" y="469"/>
                </a:cubicBezTo>
                <a:cubicBezTo>
                  <a:pt x="1201" y="491"/>
                  <a:pt x="1152" y="518"/>
                  <a:pt x="1102" y="545"/>
                </a:cubicBezTo>
                <a:cubicBezTo>
                  <a:pt x="1062" y="567"/>
                  <a:pt x="1022" y="585"/>
                  <a:pt x="981" y="608"/>
                </a:cubicBezTo>
                <a:lnTo>
                  <a:pt x="950" y="626"/>
                </a:lnTo>
                <a:cubicBezTo>
                  <a:pt x="837" y="684"/>
                  <a:pt x="725" y="752"/>
                  <a:pt x="621" y="824"/>
                </a:cubicBezTo>
                <a:lnTo>
                  <a:pt x="594" y="846"/>
                </a:lnTo>
                <a:cubicBezTo>
                  <a:pt x="554" y="873"/>
                  <a:pt x="509" y="905"/>
                  <a:pt x="473" y="936"/>
                </a:cubicBezTo>
                <a:cubicBezTo>
                  <a:pt x="437" y="968"/>
                  <a:pt x="401" y="1004"/>
                  <a:pt x="369" y="1040"/>
                </a:cubicBezTo>
                <a:lnTo>
                  <a:pt x="351" y="1053"/>
                </a:lnTo>
                <a:cubicBezTo>
                  <a:pt x="329" y="1080"/>
                  <a:pt x="306" y="1103"/>
                  <a:pt x="288" y="1125"/>
                </a:cubicBezTo>
                <a:cubicBezTo>
                  <a:pt x="266" y="1152"/>
                  <a:pt x="243" y="1175"/>
                  <a:pt x="221" y="1197"/>
                </a:cubicBezTo>
                <a:cubicBezTo>
                  <a:pt x="180" y="1242"/>
                  <a:pt x="140" y="1283"/>
                  <a:pt x="95" y="1319"/>
                </a:cubicBezTo>
                <a:cubicBezTo>
                  <a:pt x="86" y="1323"/>
                  <a:pt x="81" y="1328"/>
                  <a:pt x="72" y="1332"/>
                </a:cubicBezTo>
                <a:lnTo>
                  <a:pt x="59" y="1341"/>
                </a:lnTo>
                <a:cubicBezTo>
                  <a:pt x="45" y="1346"/>
                  <a:pt x="32" y="1359"/>
                  <a:pt x="32" y="1377"/>
                </a:cubicBezTo>
                <a:cubicBezTo>
                  <a:pt x="14" y="1391"/>
                  <a:pt x="5" y="1409"/>
                  <a:pt x="5" y="1431"/>
                </a:cubicBezTo>
                <a:cubicBezTo>
                  <a:pt x="0" y="1472"/>
                  <a:pt x="32" y="1508"/>
                  <a:pt x="77" y="1512"/>
                </a:cubicBezTo>
                <a:lnTo>
                  <a:pt x="797" y="1512"/>
                </a:lnTo>
                <a:cubicBezTo>
                  <a:pt x="1098" y="1517"/>
                  <a:pt x="1327" y="1526"/>
                  <a:pt x="1543" y="1539"/>
                </a:cubicBezTo>
                <a:lnTo>
                  <a:pt x="1624" y="1544"/>
                </a:lnTo>
                <a:cubicBezTo>
                  <a:pt x="1719" y="1553"/>
                  <a:pt x="1809" y="1557"/>
                  <a:pt x="1903" y="1562"/>
                </a:cubicBezTo>
                <a:cubicBezTo>
                  <a:pt x="1971" y="1562"/>
                  <a:pt x="2034" y="1566"/>
                  <a:pt x="2101" y="1566"/>
                </a:cubicBezTo>
                <a:lnTo>
                  <a:pt x="2124" y="1566"/>
                </a:lnTo>
                <a:cubicBezTo>
                  <a:pt x="2191" y="1566"/>
                  <a:pt x="2259" y="1557"/>
                  <a:pt x="2317" y="1535"/>
                </a:cubicBezTo>
                <a:cubicBezTo>
                  <a:pt x="2335" y="1526"/>
                  <a:pt x="2344" y="1517"/>
                  <a:pt x="2358" y="1503"/>
                </a:cubicBezTo>
                <a:cubicBezTo>
                  <a:pt x="2407" y="1503"/>
                  <a:pt x="2457" y="1503"/>
                  <a:pt x="2506" y="1508"/>
                </a:cubicBezTo>
                <a:cubicBezTo>
                  <a:pt x="2619" y="1508"/>
                  <a:pt x="2731" y="1512"/>
                  <a:pt x="2843" y="1517"/>
                </a:cubicBezTo>
                <a:lnTo>
                  <a:pt x="2929" y="1521"/>
                </a:lnTo>
                <a:lnTo>
                  <a:pt x="2992" y="1521"/>
                </a:lnTo>
                <a:cubicBezTo>
                  <a:pt x="3028" y="1521"/>
                  <a:pt x="3068" y="1526"/>
                  <a:pt x="3104" y="1526"/>
                </a:cubicBezTo>
                <a:lnTo>
                  <a:pt x="4958" y="1526"/>
                </a:lnTo>
                <a:cubicBezTo>
                  <a:pt x="5039" y="1526"/>
                  <a:pt x="5115" y="1521"/>
                  <a:pt x="5192" y="1517"/>
                </a:cubicBezTo>
                <a:lnTo>
                  <a:pt x="5367" y="1512"/>
                </a:lnTo>
                <a:lnTo>
                  <a:pt x="5529" y="1512"/>
                </a:lnTo>
                <a:cubicBezTo>
                  <a:pt x="5606" y="1512"/>
                  <a:pt x="5682" y="1512"/>
                  <a:pt x="5759" y="1508"/>
                </a:cubicBezTo>
                <a:cubicBezTo>
                  <a:pt x="5862" y="1503"/>
                  <a:pt x="5961" y="1503"/>
                  <a:pt x="6064" y="1503"/>
                </a:cubicBezTo>
                <a:lnTo>
                  <a:pt x="6177" y="1503"/>
                </a:lnTo>
                <a:cubicBezTo>
                  <a:pt x="6334" y="1503"/>
                  <a:pt x="6492" y="1508"/>
                  <a:pt x="6649" y="1512"/>
                </a:cubicBezTo>
                <a:cubicBezTo>
                  <a:pt x="6771" y="1517"/>
                  <a:pt x="6892" y="1521"/>
                  <a:pt x="7014" y="1521"/>
                </a:cubicBezTo>
                <a:lnTo>
                  <a:pt x="7135" y="1526"/>
                </a:lnTo>
                <a:lnTo>
                  <a:pt x="7873" y="1526"/>
                </a:lnTo>
                <a:cubicBezTo>
                  <a:pt x="7994" y="1530"/>
                  <a:pt x="8111" y="1530"/>
                  <a:pt x="8228" y="1530"/>
                </a:cubicBezTo>
                <a:lnTo>
                  <a:pt x="10923" y="1530"/>
                </a:lnTo>
                <a:cubicBezTo>
                  <a:pt x="10968" y="1530"/>
                  <a:pt x="11008" y="1530"/>
                  <a:pt x="11053" y="1526"/>
                </a:cubicBezTo>
                <a:lnTo>
                  <a:pt x="12093" y="1526"/>
                </a:lnTo>
                <a:cubicBezTo>
                  <a:pt x="12246" y="1526"/>
                  <a:pt x="12398" y="1521"/>
                  <a:pt x="12551" y="1521"/>
                </a:cubicBezTo>
                <a:lnTo>
                  <a:pt x="12911" y="1512"/>
                </a:lnTo>
                <a:cubicBezTo>
                  <a:pt x="13186" y="1508"/>
                  <a:pt x="13460" y="1503"/>
                  <a:pt x="13735" y="1503"/>
                </a:cubicBezTo>
                <a:lnTo>
                  <a:pt x="15242" y="1503"/>
                </a:lnTo>
                <a:cubicBezTo>
                  <a:pt x="15278" y="1503"/>
                  <a:pt x="15318" y="1508"/>
                  <a:pt x="15354" y="1508"/>
                </a:cubicBezTo>
                <a:lnTo>
                  <a:pt x="15449" y="1508"/>
                </a:lnTo>
                <a:cubicBezTo>
                  <a:pt x="15485" y="1508"/>
                  <a:pt x="15520" y="1512"/>
                  <a:pt x="15556" y="1512"/>
                </a:cubicBezTo>
                <a:lnTo>
                  <a:pt x="16371" y="1512"/>
                </a:lnTo>
                <a:cubicBezTo>
                  <a:pt x="16411" y="1503"/>
                  <a:pt x="16447" y="1476"/>
                  <a:pt x="16461" y="1436"/>
                </a:cubicBezTo>
                <a:cubicBezTo>
                  <a:pt x="16470" y="1400"/>
                  <a:pt x="16470" y="1364"/>
                  <a:pt x="16456" y="1332"/>
                </a:cubicBezTo>
                <a:cubicBezTo>
                  <a:pt x="16452" y="1323"/>
                  <a:pt x="16447" y="1310"/>
                  <a:pt x="16438" y="1301"/>
                </a:cubicBezTo>
                <a:cubicBezTo>
                  <a:pt x="16425" y="1274"/>
                  <a:pt x="16407" y="1247"/>
                  <a:pt x="16389" y="1224"/>
                </a:cubicBezTo>
                <a:cubicBezTo>
                  <a:pt x="16357" y="1179"/>
                  <a:pt x="16326" y="1139"/>
                  <a:pt x="16290" y="1098"/>
                </a:cubicBezTo>
                <a:lnTo>
                  <a:pt x="16263" y="1067"/>
                </a:lnTo>
                <a:cubicBezTo>
                  <a:pt x="16249" y="1049"/>
                  <a:pt x="16240" y="1031"/>
                  <a:pt x="16227" y="1017"/>
                </a:cubicBezTo>
                <a:lnTo>
                  <a:pt x="16213" y="999"/>
                </a:lnTo>
                <a:lnTo>
                  <a:pt x="16195" y="977"/>
                </a:lnTo>
                <a:cubicBezTo>
                  <a:pt x="16186" y="959"/>
                  <a:pt x="16173" y="945"/>
                  <a:pt x="16159" y="932"/>
                </a:cubicBezTo>
                <a:cubicBezTo>
                  <a:pt x="16119" y="882"/>
                  <a:pt x="16069" y="842"/>
                  <a:pt x="16024" y="801"/>
                </a:cubicBezTo>
                <a:lnTo>
                  <a:pt x="15988" y="774"/>
                </a:lnTo>
                <a:cubicBezTo>
                  <a:pt x="15957" y="747"/>
                  <a:pt x="15925" y="720"/>
                  <a:pt x="15894" y="698"/>
                </a:cubicBezTo>
                <a:cubicBezTo>
                  <a:pt x="15862" y="675"/>
                  <a:pt x="15808" y="644"/>
                  <a:pt x="15768" y="617"/>
                </a:cubicBezTo>
                <a:lnTo>
                  <a:pt x="15754" y="608"/>
                </a:lnTo>
                <a:lnTo>
                  <a:pt x="15736" y="599"/>
                </a:lnTo>
                <a:cubicBezTo>
                  <a:pt x="15700" y="576"/>
                  <a:pt x="15669" y="554"/>
                  <a:pt x="15633" y="536"/>
                </a:cubicBezTo>
                <a:lnTo>
                  <a:pt x="15574" y="505"/>
                </a:lnTo>
                <a:cubicBezTo>
                  <a:pt x="15547" y="491"/>
                  <a:pt x="15525" y="478"/>
                  <a:pt x="15498" y="464"/>
                </a:cubicBezTo>
                <a:cubicBezTo>
                  <a:pt x="15453" y="437"/>
                  <a:pt x="15404" y="410"/>
                  <a:pt x="15354" y="388"/>
                </a:cubicBezTo>
                <a:lnTo>
                  <a:pt x="15291" y="356"/>
                </a:lnTo>
                <a:cubicBezTo>
                  <a:pt x="15269" y="347"/>
                  <a:pt x="15246" y="338"/>
                  <a:pt x="15219" y="325"/>
                </a:cubicBezTo>
                <a:lnTo>
                  <a:pt x="15120" y="271"/>
                </a:lnTo>
                <a:lnTo>
                  <a:pt x="15089" y="257"/>
                </a:lnTo>
                <a:cubicBezTo>
                  <a:pt x="15026" y="221"/>
                  <a:pt x="14963" y="194"/>
                  <a:pt x="14895" y="172"/>
                </a:cubicBezTo>
                <a:cubicBezTo>
                  <a:pt x="14823" y="149"/>
                  <a:pt x="14751" y="127"/>
                  <a:pt x="14675" y="113"/>
                </a:cubicBezTo>
                <a:cubicBezTo>
                  <a:pt x="14616" y="104"/>
                  <a:pt x="14553" y="100"/>
                  <a:pt x="14495" y="91"/>
                </a:cubicBezTo>
                <a:cubicBezTo>
                  <a:pt x="14396" y="86"/>
                  <a:pt x="14288" y="77"/>
                  <a:pt x="14180" y="73"/>
                </a:cubicBezTo>
                <a:cubicBezTo>
                  <a:pt x="14162" y="55"/>
                  <a:pt x="14135" y="41"/>
                  <a:pt x="14108" y="41"/>
                </a:cubicBezTo>
                <a:lnTo>
                  <a:pt x="14072" y="32"/>
                </a:lnTo>
                <a:cubicBezTo>
                  <a:pt x="14054" y="32"/>
                  <a:pt x="14040" y="28"/>
                  <a:pt x="14022" y="28"/>
                </a:cubicBezTo>
                <a:cubicBezTo>
                  <a:pt x="13995" y="28"/>
                  <a:pt x="13973" y="23"/>
                  <a:pt x="13950" y="23"/>
                </a:cubicBezTo>
                <a:lnTo>
                  <a:pt x="13739" y="23"/>
                </a:lnTo>
                <a:lnTo>
                  <a:pt x="13465" y="32"/>
                </a:lnTo>
                <a:lnTo>
                  <a:pt x="13375" y="37"/>
                </a:lnTo>
                <a:lnTo>
                  <a:pt x="13231" y="46"/>
                </a:lnTo>
                <a:cubicBezTo>
                  <a:pt x="13159" y="46"/>
                  <a:pt x="13087" y="50"/>
                  <a:pt x="13010" y="55"/>
                </a:cubicBezTo>
                <a:cubicBezTo>
                  <a:pt x="12907" y="55"/>
                  <a:pt x="12803" y="59"/>
                  <a:pt x="12700" y="59"/>
                </a:cubicBezTo>
                <a:lnTo>
                  <a:pt x="12583" y="59"/>
                </a:lnTo>
                <a:cubicBezTo>
                  <a:pt x="12470" y="59"/>
                  <a:pt x="12358" y="59"/>
                  <a:pt x="12246" y="50"/>
                </a:cubicBezTo>
                <a:cubicBezTo>
                  <a:pt x="12183" y="46"/>
                  <a:pt x="12120" y="41"/>
                  <a:pt x="12057" y="41"/>
                </a:cubicBezTo>
                <a:lnTo>
                  <a:pt x="11998" y="41"/>
                </a:lnTo>
                <a:lnTo>
                  <a:pt x="11859" y="37"/>
                </a:lnTo>
                <a:cubicBezTo>
                  <a:pt x="11791" y="37"/>
                  <a:pt x="11728" y="32"/>
                  <a:pt x="11665" y="28"/>
                </a:cubicBezTo>
                <a:cubicBezTo>
                  <a:pt x="11634" y="28"/>
                  <a:pt x="11602" y="28"/>
                  <a:pt x="11566" y="23"/>
                </a:cubicBezTo>
                <a:lnTo>
                  <a:pt x="11004" y="23"/>
                </a:lnTo>
                <a:cubicBezTo>
                  <a:pt x="10977" y="41"/>
                  <a:pt x="10941" y="55"/>
                  <a:pt x="10905" y="55"/>
                </a:cubicBezTo>
                <a:lnTo>
                  <a:pt x="10860" y="55"/>
                </a:lnTo>
                <a:lnTo>
                  <a:pt x="10801" y="50"/>
                </a:lnTo>
                <a:cubicBezTo>
                  <a:pt x="10743" y="46"/>
                  <a:pt x="10685" y="46"/>
                  <a:pt x="10622" y="46"/>
                </a:cubicBezTo>
                <a:lnTo>
                  <a:pt x="10572" y="46"/>
                </a:lnTo>
                <a:cubicBezTo>
                  <a:pt x="10352" y="50"/>
                  <a:pt x="10122" y="55"/>
                  <a:pt x="9875" y="59"/>
                </a:cubicBezTo>
                <a:lnTo>
                  <a:pt x="9641" y="59"/>
                </a:lnTo>
                <a:cubicBezTo>
                  <a:pt x="9483" y="59"/>
                  <a:pt x="9326" y="64"/>
                  <a:pt x="9173" y="64"/>
                </a:cubicBezTo>
                <a:lnTo>
                  <a:pt x="8822" y="64"/>
                </a:lnTo>
                <a:cubicBezTo>
                  <a:pt x="8701" y="64"/>
                  <a:pt x="8575" y="64"/>
                  <a:pt x="8453" y="68"/>
                </a:cubicBezTo>
                <a:cubicBezTo>
                  <a:pt x="8341" y="73"/>
                  <a:pt x="8228" y="73"/>
                  <a:pt x="8116" y="73"/>
                </a:cubicBezTo>
                <a:lnTo>
                  <a:pt x="6046" y="73"/>
                </a:lnTo>
                <a:cubicBezTo>
                  <a:pt x="6019" y="73"/>
                  <a:pt x="5988" y="73"/>
                  <a:pt x="5961" y="68"/>
                </a:cubicBezTo>
                <a:cubicBezTo>
                  <a:pt x="5934" y="64"/>
                  <a:pt x="5898" y="64"/>
                  <a:pt x="5867" y="64"/>
                </a:cubicBezTo>
                <a:lnTo>
                  <a:pt x="5831" y="64"/>
                </a:lnTo>
                <a:cubicBezTo>
                  <a:pt x="5786" y="64"/>
                  <a:pt x="5736" y="64"/>
                  <a:pt x="5682" y="68"/>
                </a:cubicBezTo>
                <a:cubicBezTo>
                  <a:pt x="5660" y="64"/>
                  <a:pt x="5633" y="50"/>
                  <a:pt x="5615" y="32"/>
                </a:cubicBezTo>
                <a:lnTo>
                  <a:pt x="4009" y="32"/>
                </a:lnTo>
                <a:cubicBezTo>
                  <a:pt x="3959" y="32"/>
                  <a:pt x="3914" y="32"/>
                  <a:pt x="3865" y="37"/>
                </a:cubicBezTo>
                <a:cubicBezTo>
                  <a:pt x="3766" y="41"/>
                  <a:pt x="3667" y="41"/>
                  <a:pt x="3568" y="41"/>
                </a:cubicBezTo>
                <a:cubicBezTo>
                  <a:pt x="3496" y="41"/>
                  <a:pt x="3424" y="46"/>
                  <a:pt x="3352" y="55"/>
                </a:cubicBezTo>
                <a:lnTo>
                  <a:pt x="3257" y="68"/>
                </a:lnTo>
                <a:lnTo>
                  <a:pt x="3212" y="68"/>
                </a:lnTo>
                <a:cubicBezTo>
                  <a:pt x="3163" y="68"/>
                  <a:pt x="3113" y="73"/>
                  <a:pt x="3068" y="73"/>
                </a:cubicBezTo>
                <a:cubicBezTo>
                  <a:pt x="3055" y="46"/>
                  <a:pt x="3028" y="23"/>
                  <a:pt x="3001" y="14"/>
                </a:cubicBezTo>
                <a:cubicBezTo>
                  <a:pt x="2981" y="8"/>
                  <a:pt x="2961" y="3"/>
                  <a:pt x="2942" y="3"/>
                </a:cubicBezTo>
                <a:cubicBezTo>
                  <a:pt x="2934" y="3"/>
                  <a:pt x="2927" y="4"/>
                  <a:pt x="2920" y="5"/>
                </a:cubicBezTo>
                <a:cubicBezTo>
                  <a:pt x="2870" y="5"/>
                  <a:pt x="2834" y="5"/>
                  <a:pt x="2794" y="10"/>
                </a:cubicBezTo>
                <a:lnTo>
                  <a:pt x="2794" y="1"/>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3" name="Google Shape;2368;p36">
            <a:extLst>
              <a:ext uri="{FF2B5EF4-FFF2-40B4-BE49-F238E27FC236}">
                <a16:creationId xmlns:a16="http://schemas.microsoft.com/office/drawing/2014/main" id="{115B88B9-6CF1-4D0F-BF88-5293875A108E}"/>
              </a:ext>
            </a:extLst>
          </p:cNvPr>
          <p:cNvSpPr/>
          <p:nvPr/>
        </p:nvSpPr>
        <p:spPr>
          <a:xfrm>
            <a:off x="20215968" y="9749221"/>
            <a:ext cx="1031073" cy="920974"/>
          </a:xfrm>
          <a:custGeom>
            <a:avLst/>
            <a:gdLst/>
            <a:ahLst/>
            <a:cxnLst/>
            <a:rect l="l" t="t" r="r" b="b"/>
            <a:pathLst>
              <a:path w="5516" h="4927" extrusionOk="0">
                <a:moveTo>
                  <a:pt x="131" y="0"/>
                </a:moveTo>
                <a:cubicBezTo>
                  <a:pt x="109" y="0"/>
                  <a:pt x="91" y="5"/>
                  <a:pt x="73" y="14"/>
                </a:cubicBezTo>
                <a:cubicBezTo>
                  <a:pt x="46" y="32"/>
                  <a:pt x="23" y="59"/>
                  <a:pt x="14" y="90"/>
                </a:cubicBezTo>
                <a:cubicBezTo>
                  <a:pt x="1" y="122"/>
                  <a:pt x="5" y="158"/>
                  <a:pt x="19" y="185"/>
                </a:cubicBezTo>
                <a:cubicBezTo>
                  <a:pt x="28" y="203"/>
                  <a:pt x="37" y="221"/>
                  <a:pt x="50" y="234"/>
                </a:cubicBezTo>
                <a:lnTo>
                  <a:pt x="73" y="275"/>
                </a:lnTo>
                <a:cubicBezTo>
                  <a:pt x="59" y="293"/>
                  <a:pt x="50" y="315"/>
                  <a:pt x="55" y="338"/>
                </a:cubicBezTo>
                <a:lnTo>
                  <a:pt x="55" y="428"/>
                </a:lnTo>
                <a:lnTo>
                  <a:pt x="64" y="401"/>
                </a:lnTo>
                <a:lnTo>
                  <a:pt x="55" y="437"/>
                </a:lnTo>
                <a:cubicBezTo>
                  <a:pt x="55" y="509"/>
                  <a:pt x="50" y="580"/>
                  <a:pt x="46" y="657"/>
                </a:cubicBezTo>
                <a:cubicBezTo>
                  <a:pt x="41" y="765"/>
                  <a:pt x="32" y="873"/>
                  <a:pt x="32" y="981"/>
                </a:cubicBezTo>
                <a:lnTo>
                  <a:pt x="41" y="954"/>
                </a:lnTo>
                <a:lnTo>
                  <a:pt x="41" y="954"/>
                </a:lnTo>
                <a:cubicBezTo>
                  <a:pt x="37" y="994"/>
                  <a:pt x="32" y="1035"/>
                  <a:pt x="37" y="1080"/>
                </a:cubicBezTo>
                <a:lnTo>
                  <a:pt x="37" y="1093"/>
                </a:lnTo>
                <a:lnTo>
                  <a:pt x="37" y="1201"/>
                </a:lnTo>
                <a:lnTo>
                  <a:pt x="37" y="1215"/>
                </a:lnTo>
                <a:cubicBezTo>
                  <a:pt x="37" y="1309"/>
                  <a:pt x="37" y="1399"/>
                  <a:pt x="41" y="1489"/>
                </a:cubicBezTo>
                <a:cubicBezTo>
                  <a:pt x="46" y="1584"/>
                  <a:pt x="59" y="1687"/>
                  <a:pt x="64" y="1786"/>
                </a:cubicBezTo>
                <a:cubicBezTo>
                  <a:pt x="82" y="2011"/>
                  <a:pt x="86" y="2231"/>
                  <a:pt x="91" y="2434"/>
                </a:cubicBezTo>
                <a:lnTo>
                  <a:pt x="91" y="2627"/>
                </a:lnTo>
                <a:lnTo>
                  <a:pt x="91" y="2780"/>
                </a:lnTo>
                <a:lnTo>
                  <a:pt x="91" y="3019"/>
                </a:lnTo>
                <a:lnTo>
                  <a:pt x="91" y="3113"/>
                </a:lnTo>
                <a:lnTo>
                  <a:pt x="91" y="3244"/>
                </a:lnTo>
                <a:lnTo>
                  <a:pt x="91" y="3289"/>
                </a:lnTo>
                <a:lnTo>
                  <a:pt x="91" y="3334"/>
                </a:lnTo>
                <a:lnTo>
                  <a:pt x="91" y="3379"/>
                </a:lnTo>
                <a:lnTo>
                  <a:pt x="91" y="3644"/>
                </a:lnTo>
                <a:lnTo>
                  <a:pt x="91" y="3689"/>
                </a:lnTo>
                <a:lnTo>
                  <a:pt x="91" y="3734"/>
                </a:lnTo>
                <a:cubicBezTo>
                  <a:pt x="91" y="3788"/>
                  <a:pt x="91" y="3846"/>
                  <a:pt x="95" y="3905"/>
                </a:cubicBezTo>
                <a:cubicBezTo>
                  <a:pt x="95" y="3936"/>
                  <a:pt x="95" y="3972"/>
                  <a:pt x="100" y="4004"/>
                </a:cubicBezTo>
                <a:cubicBezTo>
                  <a:pt x="100" y="4049"/>
                  <a:pt x="104" y="4089"/>
                  <a:pt x="104" y="4130"/>
                </a:cubicBezTo>
                <a:cubicBezTo>
                  <a:pt x="104" y="4211"/>
                  <a:pt x="95" y="4287"/>
                  <a:pt x="86" y="4368"/>
                </a:cubicBezTo>
                <a:lnTo>
                  <a:pt x="82" y="4449"/>
                </a:lnTo>
                <a:cubicBezTo>
                  <a:pt x="77" y="4499"/>
                  <a:pt x="73" y="4548"/>
                  <a:pt x="64" y="4598"/>
                </a:cubicBezTo>
                <a:lnTo>
                  <a:pt x="59" y="4625"/>
                </a:lnTo>
                <a:lnTo>
                  <a:pt x="59" y="4652"/>
                </a:lnTo>
                <a:cubicBezTo>
                  <a:pt x="50" y="4683"/>
                  <a:pt x="55" y="4719"/>
                  <a:pt x="68" y="4746"/>
                </a:cubicBezTo>
                <a:cubicBezTo>
                  <a:pt x="50" y="4764"/>
                  <a:pt x="41" y="4787"/>
                  <a:pt x="41" y="4814"/>
                </a:cubicBezTo>
                <a:cubicBezTo>
                  <a:pt x="41" y="4841"/>
                  <a:pt x="50" y="4868"/>
                  <a:pt x="68" y="4890"/>
                </a:cubicBezTo>
                <a:cubicBezTo>
                  <a:pt x="86" y="4908"/>
                  <a:pt x="109" y="4922"/>
                  <a:pt x="136" y="4922"/>
                </a:cubicBezTo>
                <a:cubicBezTo>
                  <a:pt x="190" y="4922"/>
                  <a:pt x="235" y="4917"/>
                  <a:pt x="284" y="4917"/>
                </a:cubicBezTo>
                <a:lnTo>
                  <a:pt x="320" y="4917"/>
                </a:lnTo>
                <a:cubicBezTo>
                  <a:pt x="351" y="4917"/>
                  <a:pt x="383" y="4922"/>
                  <a:pt x="414" y="4922"/>
                </a:cubicBezTo>
                <a:lnTo>
                  <a:pt x="500" y="4926"/>
                </a:lnTo>
                <a:lnTo>
                  <a:pt x="1535" y="4926"/>
                </a:lnTo>
                <a:cubicBezTo>
                  <a:pt x="1670" y="4926"/>
                  <a:pt x="1805" y="4922"/>
                  <a:pt x="1939" y="4922"/>
                </a:cubicBezTo>
                <a:lnTo>
                  <a:pt x="2902" y="4922"/>
                </a:lnTo>
                <a:cubicBezTo>
                  <a:pt x="3024" y="4917"/>
                  <a:pt x="3150" y="4917"/>
                  <a:pt x="3271" y="4917"/>
                </a:cubicBezTo>
                <a:lnTo>
                  <a:pt x="3622" y="4917"/>
                </a:lnTo>
                <a:cubicBezTo>
                  <a:pt x="3775" y="4917"/>
                  <a:pt x="3932" y="4917"/>
                  <a:pt x="4090" y="4913"/>
                </a:cubicBezTo>
                <a:lnTo>
                  <a:pt x="4324" y="4913"/>
                </a:lnTo>
                <a:cubicBezTo>
                  <a:pt x="4571" y="4913"/>
                  <a:pt x="4801" y="4904"/>
                  <a:pt x="5021" y="4895"/>
                </a:cubicBezTo>
                <a:lnTo>
                  <a:pt x="5071" y="4895"/>
                </a:lnTo>
                <a:cubicBezTo>
                  <a:pt x="5134" y="4895"/>
                  <a:pt x="5192" y="4899"/>
                  <a:pt x="5250" y="4904"/>
                </a:cubicBezTo>
                <a:lnTo>
                  <a:pt x="5354" y="4904"/>
                </a:lnTo>
                <a:cubicBezTo>
                  <a:pt x="5357" y="4904"/>
                  <a:pt x="5360" y="4904"/>
                  <a:pt x="5363" y="4904"/>
                </a:cubicBezTo>
                <a:cubicBezTo>
                  <a:pt x="5427" y="4904"/>
                  <a:pt x="5485" y="4860"/>
                  <a:pt x="5502" y="4791"/>
                </a:cubicBezTo>
                <a:cubicBezTo>
                  <a:pt x="5511" y="4728"/>
                  <a:pt x="5516" y="4665"/>
                  <a:pt x="5511" y="4602"/>
                </a:cubicBezTo>
                <a:cubicBezTo>
                  <a:pt x="5511" y="4571"/>
                  <a:pt x="5507" y="4544"/>
                  <a:pt x="5502" y="4512"/>
                </a:cubicBezTo>
                <a:cubicBezTo>
                  <a:pt x="5498" y="4418"/>
                  <a:pt x="5493" y="4314"/>
                  <a:pt x="5493" y="4193"/>
                </a:cubicBezTo>
                <a:cubicBezTo>
                  <a:pt x="5493" y="4152"/>
                  <a:pt x="5493" y="4112"/>
                  <a:pt x="5498" y="4071"/>
                </a:cubicBezTo>
                <a:lnTo>
                  <a:pt x="5498" y="4035"/>
                </a:lnTo>
                <a:lnTo>
                  <a:pt x="5498" y="3954"/>
                </a:lnTo>
                <a:lnTo>
                  <a:pt x="5498" y="3936"/>
                </a:lnTo>
                <a:lnTo>
                  <a:pt x="5498" y="3860"/>
                </a:lnTo>
                <a:lnTo>
                  <a:pt x="5498" y="3725"/>
                </a:lnTo>
                <a:lnTo>
                  <a:pt x="5498" y="3559"/>
                </a:lnTo>
                <a:cubicBezTo>
                  <a:pt x="5498" y="3500"/>
                  <a:pt x="5498" y="3446"/>
                  <a:pt x="5502" y="3388"/>
                </a:cubicBezTo>
                <a:cubicBezTo>
                  <a:pt x="5502" y="3338"/>
                  <a:pt x="5502" y="3284"/>
                  <a:pt x="5493" y="3235"/>
                </a:cubicBezTo>
                <a:lnTo>
                  <a:pt x="5493" y="3221"/>
                </a:lnTo>
                <a:cubicBezTo>
                  <a:pt x="5493" y="3190"/>
                  <a:pt x="5493" y="3163"/>
                  <a:pt x="5493" y="3140"/>
                </a:cubicBezTo>
                <a:cubicBezTo>
                  <a:pt x="5493" y="3113"/>
                  <a:pt x="5493" y="3100"/>
                  <a:pt x="5493" y="3082"/>
                </a:cubicBezTo>
                <a:cubicBezTo>
                  <a:pt x="5489" y="3037"/>
                  <a:pt x="5489" y="2987"/>
                  <a:pt x="5484" y="2942"/>
                </a:cubicBezTo>
                <a:cubicBezTo>
                  <a:pt x="5484" y="2861"/>
                  <a:pt x="5489" y="2776"/>
                  <a:pt x="5493" y="2708"/>
                </a:cubicBezTo>
                <a:lnTo>
                  <a:pt x="5493" y="2659"/>
                </a:lnTo>
                <a:cubicBezTo>
                  <a:pt x="5498" y="2564"/>
                  <a:pt x="5498" y="2465"/>
                  <a:pt x="5498" y="2348"/>
                </a:cubicBezTo>
                <a:lnTo>
                  <a:pt x="5498" y="2299"/>
                </a:lnTo>
                <a:lnTo>
                  <a:pt x="5498" y="2200"/>
                </a:lnTo>
                <a:cubicBezTo>
                  <a:pt x="5498" y="2155"/>
                  <a:pt x="5489" y="2110"/>
                  <a:pt x="5484" y="2070"/>
                </a:cubicBezTo>
                <a:lnTo>
                  <a:pt x="5480" y="2029"/>
                </a:lnTo>
                <a:cubicBezTo>
                  <a:pt x="5475" y="1989"/>
                  <a:pt x="5475" y="1944"/>
                  <a:pt x="5471" y="1899"/>
                </a:cubicBezTo>
                <a:lnTo>
                  <a:pt x="5466" y="1836"/>
                </a:lnTo>
                <a:lnTo>
                  <a:pt x="5466" y="1818"/>
                </a:lnTo>
                <a:cubicBezTo>
                  <a:pt x="5462" y="1755"/>
                  <a:pt x="5462" y="1687"/>
                  <a:pt x="5462" y="1620"/>
                </a:cubicBezTo>
                <a:lnTo>
                  <a:pt x="5462" y="1588"/>
                </a:lnTo>
                <a:lnTo>
                  <a:pt x="5462" y="1480"/>
                </a:lnTo>
                <a:cubicBezTo>
                  <a:pt x="5462" y="1458"/>
                  <a:pt x="5462" y="1431"/>
                  <a:pt x="5466" y="1404"/>
                </a:cubicBezTo>
                <a:cubicBezTo>
                  <a:pt x="5466" y="1390"/>
                  <a:pt x="5471" y="1377"/>
                  <a:pt x="5475" y="1363"/>
                </a:cubicBezTo>
                <a:cubicBezTo>
                  <a:pt x="5484" y="1345"/>
                  <a:pt x="5493" y="1332"/>
                  <a:pt x="5502" y="1314"/>
                </a:cubicBezTo>
                <a:cubicBezTo>
                  <a:pt x="5511" y="1278"/>
                  <a:pt x="5511" y="1242"/>
                  <a:pt x="5493" y="1210"/>
                </a:cubicBezTo>
                <a:cubicBezTo>
                  <a:pt x="5480" y="1179"/>
                  <a:pt x="5448" y="1152"/>
                  <a:pt x="5417" y="1143"/>
                </a:cubicBezTo>
                <a:cubicBezTo>
                  <a:pt x="5385" y="1134"/>
                  <a:pt x="5358" y="1129"/>
                  <a:pt x="5327" y="1125"/>
                </a:cubicBezTo>
                <a:cubicBezTo>
                  <a:pt x="5286" y="1120"/>
                  <a:pt x="5241" y="1120"/>
                  <a:pt x="5201" y="1120"/>
                </a:cubicBezTo>
                <a:lnTo>
                  <a:pt x="5084" y="1120"/>
                </a:lnTo>
                <a:cubicBezTo>
                  <a:pt x="4990" y="1125"/>
                  <a:pt x="4895" y="1129"/>
                  <a:pt x="4801" y="1138"/>
                </a:cubicBezTo>
                <a:cubicBezTo>
                  <a:pt x="4751" y="1143"/>
                  <a:pt x="4702" y="1147"/>
                  <a:pt x="4652" y="1156"/>
                </a:cubicBezTo>
                <a:lnTo>
                  <a:pt x="4558" y="1165"/>
                </a:lnTo>
                <a:lnTo>
                  <a:pt x="4477" y="1170"/>
                </a:lnTo>
                <a:lnTo>
                  <a:pt x="4441" y="1170"/>
                </a:lnTo>
                <a:cubicBezTo>
                  <a:pt x="4400" y="1170"/>
                  <a:pt x="4360" y="1174"/>
                  <a:pt x="4319" y="1179"/>
                </a:cubicBezTo>
                <a:lnTo>
                  <a:pt x="4279" y="1179"/>
                </a:lnTo>
                <a:cubicBezTo>
                  <a:pt x="4198" y="1183"/>
                  <a:pt x="4112" y="1183"/>
                  <a:pt x="4031" y="1188"/>
                </a:cubicBezTo>
                <a:lnTo>
                  <a:pt x="3595" y="1188"/>
                </a:lnTo>
                <a:cubicBezTo>
                  <a:pt x="3541" y="1188"/>
                  <a:pt x="3483" y="1183"/>
                  <a:pt x="3429" y="1179"/>
                </a:cubicBezTo>
                <a:cubicBezTo>
                  <a:pt x="3370" y="1179"/>
                  <a:pt x="3316" y="1174"/>
                  <a:pt x="3253" y="1174"/>
                </a:cubicBezTo>
                <a:cubicBezTo>
                  <a:pt x="3217" y="1174"/>
                  <a:pt x="3181" y="1174"/>
                  <a:pt x="3141" y="1170"/>
                </a:cubicBezTo>
                <a:lnTo>
                  <a:pt x="3105" y="1170"/>
                </a:lnTo>
                <a:cubicBezTo>
                  <a:pt x="3042" y="1170"/>
                  <a:pt x="2979" y="1165"/>
                  <a:pt x="2911" y="1165"/>
                </a:cubicBezTo>
                <a:lnTo>
                  <a:pt x="2866" y="1165"/>
                </a:lnTo>
                <a:cubicBezTo>
                  <a:pt x="2790" y="1165"/>
                  <a:pt x="2718" y="1165"/>
                  <a:pt x="2641" y="1161"/>
                </a:cubicBezTo>
                <a:lnTo>
                  <a:pt x="2533" y="1156"/>
                </a:lnTo>
                <a:lnTo>
                  <a:pt x="2367" y="1156"/>
                </a:lnTo>
                <a:lnTo>
                  <a:pt x="2191" y="1147"/>
                </a:lnTo>
                <a:lnTo>
                  <a:pt x="2101" y="1143"/>
                </a:lnTo>
                <a:cubicBezTo>
                  <a:pt x="2011" y="1138"/>
                  <a:pt x="1922" y="1134"/>
                  <a:pt x="1827" y="1134"/>
                </a:cubicBezTo>
                <a:lnTo>
                  <a:pt x="1278" y="1134"/>
                </a:lnTo>
                <a:cubicBezTo>
                  <a:pt x="1220" y="1098"/>
                  <a:pt x="1166" y="1062"/>
                  <a:pt x="1116" y="1017"/>
                </a:cubicBezTo>
                <a:lnTo>
                  <a:pt x="1098" y="999"/>
                </a:lnTo>
                <a:cubicBezTo>
                  <a:pt x="1040" y="958"/>
                  <a:pt x="986" y="913"/>
                  <a:pt x="932" y="864"/>
                </a:cubicBezTo>
                <a:lnTo>
                  <a:pt x="914" y="850"/>
                </a:lnTo>
                <a:lnTo>
                  <a:pt x="900" y="837"/>
                </a:lnTo>
                <a:lnTo>
                  <a:pt x="882" y="823"/>
                </a:lnTo>
                <a:lnTo>
                  <a:pt x="851" y="796"/>
                </a:lnTo>
                <a:cubicBezTo>
                  <a:pt x="779" y="729"/>
                  <a:pt x="702" y="666"/>
                  <a:pt x="630" y="598"/>
                </a:cubicBezTo>
                <a:cubicBezTo>
                  <a:pt x="594" y="567"/>
                  <a:pt x="558" y="527"/>
                  <a:pt x="522" y="486"/>
                </a:cubicBezTo>
                <a:cubicBezTo>
                  <a:pt x="477" y="437"/>
                  <a:pt x="441" y="392"/>
                  <a:pt x="405" y="342"/>
                </a:cubicBezTo>
                <a:cubicBezTo>
                  <a:pt x="374" y="297"/>
                  <a:pt x="347" y="252"/>
                  <a:pt x="320" y="203"/>
                </a:cubicBezTo>
                <a:lnTo>
                  <a:pt x="307" y="176"/>
                </a:lnTo>
                <a:cubicBezTo>
                  <a:pt x="284" y="131"/>
                  <a:pt x="253" y="90"/>
                  <a:pt x="226" y="50"/>
                </a:cubicBezTo>
                <a:cubicBezTo>
                  <a:pt x="199" y="23"/>
                  <a:pt x="167" y="9"/>
                  <a:pt x="131" y="9"/>
                </a:cubicBezTo>
                <a:lnTo>
                  <a:pt x="131" y="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4" name="Google Shape;2369;p36">
            <a:extLst>
              <a:ext uri="{FF2B5EF4-FFF2-40B4-BE49-F238E27FC236}">
                <a16:creationId xmlns:a16="http://schemas.microsoft.com/office/drawing/2014/main" id="{582502F1-5815-44A3-A4A6-93E2C3A8B3EB}"/>
              </a:ext>
            </a:extLst>
          </p:cNvPr>
          <p:cNvSpPr/>
          <p:nvPr/>
        </p:nvSpPr>
        <p:spPr>
          <a:xfrm>
            <a:off x="20085682" y="4669375"/>
            <a:ext cx="2180655" cy="2559550"/>
          </a:xfrm>
          <a:custGeom>
            <a:avLst/>
            <a:gdLst/>
            <a:ahLst/>
            <a:cxnLst/>
            <a:rect l="l" t="t" r="r" b="b"/>
            <a:pathLst>
              <a:path w="11666" h="13693" extrusionOk="0">
                <a:moveTo>
                  <a:pt x="5048" y="0"/>
                </a:moveTo>
                <a:lnTo>
                  <a:pt x="4791" y="9"/>
                </a:lnTo>
                <a:lnTo>
                  <a:pt x="4688" y="14"/>
                </a:lnTo>
                <a:lnTo>
                  <a:pt x="4616" y="14"/>
                </a:lnTo>
                <a:cubicBezTo>
                  <a:pt x="4526" y="14"/>
                  <a:pt x="4431" y="18"/>
                  <a:pt x="4337" y="27"/>
                </a:cubicBezTo>
                <a:cubicBezTo>
                  <a:pt x="4229" y="41"/>
                  <a:pt x="4121" y="54"/>
                  <a:pt x="4018" y="72"/>
                </a:cubicBezTo>
                <a:cubicBezTo>
                  <a:pt x="3784" y="108"/>
                  <a:pt x="3559" y="166"/>
                  <a:pt x="3334" y="238"/>
                </a:cubicBezTo>
                <a:cubicBezTo>
                  <a:pt x="3248" y="270"/>
                  <a:pt x="3163" y="306"/>
                  <a:pt x="3077" y="351"/>
                </a:cubicBezTo>
                <a:lnTo>
                  <a:pt x="3032" y="369"/>
                </a:lnTo>
                <a:cubicBezTo>
                  <a:pt x="2929" y="418"/>
                  <a:pt x="2830" y="477"/>
                  <a:pt x="2731" y="540"/>
                </a:cubicBezTo>
                <a:cubicBezTo>
                  <a:pt x="2672" y="571"/>
                  <a:pt x="2627" y="612"/>
                  <a:pt x="2578" y="652"/>
                </a:cubicBezTo>
                <a:lnTo>
                  <a:pt x="2520" y="693"/>
                </a:lnTo>
                <a:lnTo>
                  <a:pt x="2506" y="702"/>
                </a:lnTo>
                <a:cubicBezTo>
                  <a:pt x="2461" y="733"/>
                  <a:pt x="2421" y="769"/>
                  <a:pt x="2376" y="805"/>
                </a:cubicBezTo>
                <a:lnTo>
                  <a:pt x="2367" y="810"/>
                </a:lnTo>
                <a:lnTo>
                  <a:pt x="2349" y="823"/>
                </a:lnTo>
                <a:cubicBezTo>
                  <a:pt x="2304" y="859"/>
                  <a:pt x="2263" y="895"/>
                  <a:pt x="2227" y="931"/>
                </a:cubicBezTo>
                <a:lnTo>
                  <a:pt x="2209" y="949"/>
                </a:lnTo>
                <a:cubicBezTo>
                  <a:pt x="2169" y="994"/>
                  <a:pt x="2128" y="1035"/>
                  <a:pt x="2083" y="1075"/>
                </a:cubicBezTo>
                <a:lnTo>
                  <a:pt x="2070" y="1080"/>
                </a:lnTo>
                <a:cubicBezTo>
                  <a:pt x="2052" y="1080"/>
                  <a:pt x="2034" y="1080"/>
                  <a:pt x="2016" y="1084"/>
                </a:cubicBezTo>
                <a:lnTo>
                  <a:pt x="1971" y="1084"/>
                </a:lnTo>
                <a:cubicBezTo>
                  <a:pt x="1939" y="1084"/>
                  <a:pt x="1908" y="1089"/>
                  <a:pt x="1876" y="1093"/>
                </a:cubicBezTo>
                <a:lnTo>
                  <a:pt x="1827" y="1098"/>
                </a:lnTo>
                <a:cubicBezTo>
                  <a:pt x="1701" y="1111"/>
                  <a:pt x="1579" y="1138"/>
                  <a:pt x="1458" y="1174"/>
                </a:cubicBezTo>
                <a:cubicBezTo>
                  <a:pt x="1354" y="1206"/>
                  <a:pt x="1255" y="1246"/>
                  <a:pt x="1161" y="1291"/>
                </a:cubicBezTo>
                <a:cubicBezTo>
                  <a:pt x="1111" y="1314"/>
                  <a:pt x="1062" y="1341"/>
                  <a:pt x="1017" y="1368"/>
                </a:cubicBezTo>
                <a:cubicBezTo>
                  <a:pt x="990" y="1386"/>
                  <a:pt x="968" y="1404"/>
                  <a:pt x="941" y="1417"/>
                </a:cubicBezTo>
                <a:lnTo>
                  <a:pt x="878" y="1458"/>
                </a:lnTo>
                <a:cubicBezTo>
                  <a:pt x="828" y="1489"/>
                  <a:pt x="783" y="1521"/>
                  <a:pt x="743" y="1557"/>
                </a:cubicBezTo>
                <a:cubicBezTo>
                  <a:pt x="716" y="1584"/>
                  <a:pt x="689" y="1611"/>
                  <a:pt x="666" y="1638"/>
                </a:cubicBezTo>
                <a:lnTo>
                  <a:pt x="639" y="1669"/>
                </a:lnTo>
                <a:lnTo>
                  <a:pt x="608" y="1701"/>
                </a:lnTo>
                <a:cubicBezTo>
                  <a:pt x="581" y="1727"/>
                  <a:pt x="558" y="1754"/>
                  <a:pt x="536" y="1781"/>
                </a:cubicBezTo>
                <a:cubicBezTo>
                  <a:pt x="504" y="1822"/>
                  <a:pt x="482" y="1867"/>
                  <a:pt x="459" y="1912"/>
                </a:cubicBezTo>
                <a:cubicBezTo>
                  <a:pt x="455" y="1921"/>
                  <a:pt x="450" y="1930"/>
                  <a:pt x="450" y="1939"/>
                </a:cubicBezTo>
                <a:lnTo>
                  <a:pt x="428" y="1966"/>
                </a:lnTo>
                <a:lnTo>
                  <a:pt x="410" y="1993"/>
                </a:lnTo>
                <a:cubicBezTo>
                  <a:pt x="369" y="2038"/>
                  <a:pt x="333" y="2087"/>
                  <a:pt x="302" y="2137"/>
                </a:cubicBezTo>
                <a:cubicBezTo>
                  <a:pt x="293" y="2155"/>
                  <a:pt x="279" y="2173"/>
                  <a:pt x="270" y="2195"/>
                </a:cubicBezTo>
                <a:lnTo>
                  <a:pt x="261" y="2213"/>
                </a:lnTo>
                <a:lnTo>
                  <a:pt x="239" y="2254"/>
                </a:lnTo>
                <a:lnTo>
                  <a:pt x="216" y="2294"/>
                </a:lnTo>
                <a:cubicBezTo>
                  <a:pt x="194" y="2344"/>
                  <a:pt x="167" y="2393"/>
                  <a:pt x="144" y="2443"/>
                </a:cubicBezTo>
                <a:cubicBezTo>
                  <a:pt x="117" y="2501"/>
                  <a:pt x="95" y="2560"/>
                  <a:pt x="77" y="2623"/>
                </a:cubicBezTo>
                <a:cubicBezTo>
                  <a:pt x="59" y="2677"/>
                  <a:pt x="45" y="2735"/>
                  <a:pt x="32" y="2798"/>
                </a:cubicBezTo>
                <a:cubicBezTo>
                  <a:pt x="23" y="2857"/>
                  <a:pt x="14" y="2920"/>
                  <a:pt x="9" y="2996"/>
                </a:cubicBezTo>
                <a:cubicBezTo>
                  <a:pt x="5" y="3055"/>
                  <a:pt x="0" y="3113"/>
                  <a:pt x="0" y="3176"/>
                </a:cubicBezTo>
                <a:lnTo>
                  <a:pt x="0" y="3190"/>
                </a:lnTo>
                <a:lnTo>
                  <a:pt x="0" y="3342"/>
                </a:lnTo>
                <a:cubicBezTo>
                  <a:pt x="0" y="3387"/>
                  <a:pt x="9" y="3428"/>
                  <a:pt x="14" y="3468"/>
                </a:cubicBezTo>
                <a:lnTo>
                  <a:pt x="18" y="3504"/>
                </a:lnTo>
                <a:lnTo>
                  <a:pt x="18" y="3527"/>
                </a:lnTo>
                <a:cubicBezTo>
                  <a:pt x="27" y="3581"/>
                  <a:pt x="32" y="3639"/>
                  <a:pt x="41" y="3698"/>
                </a:cubicBezTo>
                <a:cubicBezTo>
                  <a:pt x="63" y="3810"/>
                  <a:pt x="90" y="3923"/>
                  <a:pt x="122" y="4035"/>
                </a:cubicBezTo>
                <a:cubicBezTo>
                  <a:pt x="153" y="4143"/>
                  <a:pt x="185" y="4256"/>
                  <a:pt x="216" y="4364"/>
                </a:cubicBezTo>
                <a:lnTo>
                  <a:pt x="234" y="4427"/>
                </a:lnTo>
                <a:cubicBezTo>
                  <a:pt x="257" y="4499"/>
                  <a:pt x="279" y="4575"/>
                  <a:pt x="293" y="4652"/>
                </a:cubicBezTo>
                <a:cubicBezTo>
                  <a:pt x="311" y="4742"/>
                  <a:pt x="329" y="4832"/>
                  <a:pt x="342" y="4917"/>
                </a:cubicBezTo>
                <a:lnTo>
                  <a:pt x="347" y="4949"/>
                </a:lnTo>
                <a:cubicBezTo>
                  <a:pt x="347" y="4962"/>
                  <a:pt x="347" y="4967"/>
                  <a:pt x="347" y="4971"/>
                </a:cubicBezTo>
                <a:lnTo>
                  <a:pt x="347" y="4980"/>
                </a:lnTo>
                <a:cubicBezTo>
                  <a:pt x="351" y="5002"/>
                  <a:pt x="356" y="5016"/>
                  <a:pt x="356" y="5034"/>
                </a:cubicBezTo>
                <a:cubicBezTo>
                  <a:pt x="365" y="5070"/>
                  <a:pt x="392" y="5106"/>
                  <a:pt x="423" y="5128"/>
                </a:cubicBezTo>
                <a:cubicBezTo>
                  <a:pt x="450" y="5137"/>
                  <a:pt x="477" y="5146"/>
                  <a:pt x="504" y="5151"/>
                </a:cubicBezTo>
                <a:lnTo>
                  <a:pt x="522" y="5151"/>
                </a:lnTo>
                <a:cubicBezTo>
                  <a:pt x="554" y="5151"/>
                  <a:pt x="581" y="5146"/>
                  <a:pt x="608" y="5142"/>
                </a:cubicBezTo>
                <a:lnTo>
                  <a:pt x="626" y="5142"/>
                </a:lnTo>
                <a:lnTo>
                  <a:pt x="644" y="5137"/>
                </a:lnTo>
                <a:cubicBezTo>
                  <a:pt x="662" y="5133"/>
                  <a:pt x="680" y="5128"/>
                  <a:pt x="702" y="5124"/>
                </a:cubicBezTo>
                <a:cubicBezTo>
                  <a:pt x="720" y="5119"/>
                  <a:pt x="738" y="5115"/>
                  <a:pt x="756" y="5110"/>
                </a:cubicBezTo>
                <a:cubicBezTo>
                  <a:pt x="774" y="5106"/>
                  <a:pt x="792" y="5097"/>
                  <a:pt x="806" y="5088"/>
                </a:cubicBezTo>
                <a:cubicBezTo>
                  <a:pt x="833" y="5074"/>
                  <a:pt x="855" y="5056"/>
                  <a:pt x="869" y="5029"/>
                </a:cubicBezTo>
                <a:cubicBezTo>
                  <a:pt x="891" y="4984"/>
                  <a:pt x="905" y="4935"/>
                  <a:pt x="905" y="4881"/>
                </a:cubicBezTo>
                <a:cubicBezTo>
                  <a:pt x="905" y="4854"/>
                  <a:pt x="909" y="4827"/>
                  <a:pt x="909" y="4800"/>
                </a:cubicBezTo>
                <a:cubicBezTo>
                  <a:pt x="914" y="4778"/>
                  <a:pt x="918" y="4760"/>
                  <a:pt x="923" y="4737"/>
                </a:cubicBezTo>
                <a:cubicBezTo>
                  <a:pt x="927" y="4715"/>
                  <a:pt x="936" y="4688"/>
                  <a:pt x="945" y="4665"/>
                </a:cubicBezTo>
                <a:cubicBezTo>
                  <a:pt x="954" y="4643"/>
                  <a:pt x="968" y="4625"/>
                  <a:pt x="981" y="4607"/>
                </a:cubicBezTo>
                <a:lnTo>
                  <a:pt x="1017" y="4557"/>
                </a:lnTo>
                <a:cubicBezTo>
                  <a:pt x="1026" y="4539"/>
                  <a:pt x="1039" y="4521"/>
                  <a:pt x="1053" y="4503"/>
                </a:cubicBezTo>
                <a:lnTo>
                  <a:pt x="1084" y="4454"/>
                </a:lnTo>
                <a:cubicBezTo>
                  <a:pt x="1107" y="4413"/>
                  <a:pt x="1134" y="4373"/>
                  <a:pt x="1165" y="4337"/>
                </a:cubicBezTo>
                <a:lnTo>
                  <a:pt x="1165" y="4337"/>
                </a:lnTo>
                <a:lnTo>
                  <a:pt x="1152" y="4346"/>
                </a:lnTo>
                <a:cubicBezTo>
                  <a:pt x="1174" y="4323"/>
                  <a:pt x="1192" y="4296"/>
                  <a:pt x="1210" y="4269"/>
                </a:cubicBezTo>
                <a:cubicBezTo>
                  <a:pt x="1219" y="4251"/>
                  <a:pt x="1233" y="4233"/>
                  <a:pt x="1242" y="4215"/>
                </a:cubicBezTo>
                <a:cubicBezTo>
                  <a:pt x="1255" y="4197"/>
                  <a:pt x="1278" y="4179"/>
                  <a:pt x="1300" y="4161"/>
                </a:cubicBezTo>
                <a:lnTo>
                  <a:pt x="1327" y="4134"/>
                </a:lnTo>
                <a:cubicBezTo>
                  <a:pt x="1341" y="4121"/>
                  <a:pt x="1354" y="4107"/>
                  <a:pt x="1368" y="4094"/>
                </a:cubicBezTo>
                <a:cubicBezTo>
                  <a:pt x="1381" y="4080"/>
                  <a:pt x="1404" y="4062"/>
                  <a:pt x="1426" y="4044"/>
                </a:cubicBezTo>
                <a:cubicBezTo>
                  <a:pt x="1462" y="3999"/>
                  <a:pt x="1498" y="3954"/>
                  <a:pt x="1539" y="3905"/>
                </a:cubicBezTo>
                <a:cubicBezTo>
                  <a:pt x="1561" y="3873"/>
                  <a:pt x="1579" y="3851"/>
                  <a:pt x="1593" y="3824"/>
                </a:cubicBezTo>
                <a:cubicBezTo>
                  <a:pt x="1606" y="3797"/>
                  <a:pt x="1615" y="3788"/>
                  <a:pt x="1629" y="3770"/>
                </a:cubicBezTo>
                <a:cubicBezTo>
                  <a:pt x="1642" y="3747"/>
                  <a:pt x="1669" y="3725"/>
                  <a:pt x="1687" y="3702"/>
                </a:cubicBezTo>
                <a:cubicBezTo>
                  <a:pt x="1710" y="3675"/>
                  <a:pt x="1732" y="3648"/>
                  <a:pt x="1750" y="3621"/>
                </a:cubicBezTo>
                <a:cubicBezTo>
                  <a:pt x="1804" y="3549"/>
                  <a:pt x="1849" y="3477"/>
                  <a:pt x="1885" y="3401"/>
                </a:cubicBezTo>
                <a:cubicBezTo>
                  <a:pt x="1899" y="3374"/>
                  <a:pt x="1912" y="3342"/>
                  <a:pt x="1921" y="3316"/>
                </a:cubicBezTo>
                <a:lnTo>
                  <a:pt x="1944" y="3271"/>
                </a:lnTo>
                <a:cubicBezTo>
                  <a:pt x="1962" y="3235"/>
                  <a:pt x="1980" y="3199"/>
                  <a:pt x="1998" y="3163"/>
                </a:cubicBezTo>
                <a:lnTo>
                  <a:pt x="2002" y="3149"/>
                </a:lnTo>
                <a:cubicBezTo>
                  <a:pt x="2043" y="3073"/>
                  <a:pt x="2079" y="2992"/>
                  <a:pt x="2101" y="2933"/>
                </a:cubicBezTo>
                <a:cubicBezTo>
                  <a:pt x="2101" y="2929"/>
                  <a:pt x="2101" y="2929"/>
                  <a:pt x="2101" y="2924"/>
                </a:cubicBezTo>
                <a:lnTo>
                  <a:pt x="2101" y="2920"/>
                </a:lnTo>
                <a:lnTo>
                  <a:pt x="2110" y="2906"/>
                </a:lnTo>
                <a:cubicBezTo>
                  <a:pt x="2124" y="2875"/>
                  <a:pt x="2142" y="2839"/>
                  <a:pt x="2155" y="2807"/>
                </a:cubicBezTo>
                <a:cubicBezTo>
                  <a:pt x="2178" y="2758"/>
                  <a:pt x="2200" y="2708"/>
                  <a:pt x="2223" y="2663"/>
                </a:cubicBezTo>
                <a:cubicBezTo>
                  <a:pt x="2245" y="2605"/>
                  <a:pt x="2268" y="2546"/>
                  <a:pt x="2290" y="2488"/>
                </a:cubicBezTo>
                <a:lnTo>
                  <a:pt x="2322" y="2402"/>
                </a:lnTo>
                <a:cubicBezTo>
                  <a:pt x="2331" y="2375"/>
                  <a:pt x="2340" y="2348"/>
                  <a:pt x="2349" y="2326"/>
                </a:cubicBezTo>
                <a:lnTo>
                  <a:pt x="2371" y="2276"/>
                </a:lnTo>
                <a:cubicBezTo>
                  <a:pt x="2380" y="2258"/>
                  <a:pt x="2385" y="2236"/>
                  <a:pt x="2394" y="2213"/>
                </a:cubicBezTo>
                <a:cubicBezTo>
                  <a:pt x="2403" y="2191"/>
                  <a:pt x="2412" y="2168"/>
                  <a:pt x="2416" y="2150"/>
                </a:cubicBezTo>
                <a:cubicBezTo>
                  <a:pt x="2430" y="2119"/>
                  <a:pt x="2439" y="2087"/>
                  <a:pt x="2452" y="2060"/>
                </a:cubicBezTo>
                <a:cubicBezTo>
                  <a:pt x="2461" y="2083"/>
                  <a:pt x="2470" y="2101"/>
                  <a:pt x="2484" y="2119"/>
                </a:cubicBezTo>
                <a:cubicBezTo>
                  <a:pt x="2506" y="2159"/>
                  <a:pt x="2529" y="2191"/>
                  <a:pt x="2556" y="2227"/>
                </a:cubicBezTo>
                <a:lnTo>
                  <a:pt x="2587" y="2272"/>
                </a:lnTo>
                <a:cubicBezTo>
                  <a:pt x="2619" y="2321"/>
                  <a:pt x="2659" y="2380"/>
                  <a:pt x="2704" y="2434"/>
                </a:cubicBezTo>
                <a:cubicBezTo>
                  <a:pt x="2776" y="2524"/>
                  <a:pt x="2852" y="2609"/>
                  <a:pt x="2933" y="2686"/>
                </a:cubicBezTo>
                <a:cubicBezTo>
                  <a:pt x="2978" y="2731"/>
                  <a:pt x="3028" y="2771"/>
                  <a:pt x="3073" y="2812"/>
                </a:cubicBezTo>
                <a:cubicBezTo>
                  <a:pt x="3122" y="2852"/>
                  <a:pt x="3176" y="2893"/>
                  <a:pt x="3230" y="2929"/>
                </a:cubicBezTo>
                <a:cubicBezTo>
                  <a:pt x="3266" y="2956"/>
                  <a:pt x="3307" y="2987"/>
                  <a:pt x="3343" y="3014"/>
                </a:cubicBezTo>
                <a:lnTo>
                  <a:pt x="3334" y="3001"/>
                </a:lnTo>
                <a:lnTo>
                  <a:pt x="3365" y="3028"/>
                </a:lnTo>
                <a:cubicBezTo>
                  <a:pt x="3379" y="3041"/>
                  <a:pt x="3388" y="3050"/>
                  <a:pt x="3401" y="3059"/>
                </a:cubicBezTo>
                <a:cubicBezTo>
                  <a:pt x="3415" y="3068"/>
                  <a:pt x="3428" y="3082"/>
                  <a:pt x="3446" y="3095"/>
                </a:cubicBezTo>
                <a:cubicBezTo>
                  <a:pt x="3482" y="3127"/>
                  <a:pt x="3523" y="3154"/>
                  <a:pt x="3568" y="3176"/>
                </a:cubicBezTo>
                <a:lnTo>
                  <a:pt x="3631" y="3212"/>
                </a:lnTo>
                <a:lnTo>
                  <a:pt x="3676" y="3239"/>
                </a:lnTo>
                <a:cubicBezTo>
                  <a:pt x="3703" y="3253"/>
                  <a:pt x="3725" y="3266"/>
                  <a:pt x="3752" y="3280"/>
                </a:cubicBezTo>
                <a:lnTo>
                  <a:pt x="3784" y="3293"/>
                </a:lnTo>
                <a:cubicBezTo>
                  <a:pt x="3856" y="3329"/>
                  <a:pt x="3928" y="3360"/>
                  <a:pt x="4004" y="3383"/>
                </a:cubicBezTo>
                <a:lnTo>
                  <a:pt x="4045" y="3396"/>
                </a:lnTo>
                <a:cubicBezTo>
                  <a:pt x="4139" y="3428"/>
                  <a:pt x="4238" y="3446"/>
                  <a:pt x="4337" y="3455"/>
                </a:cubicBezTo>
                <a:lnTo>
                  <a:pt x="4373" y="3459"/>
                </a:lnTo>
                <a:lnTo>
                  <a:pt x="4404" y="3464"/>
                </a:lnTo>
                <a:lnTo>
                  <a:pt x="4436" y="3468"/>
                </a:lnTo>
                <a:lnTo>
                  <a:pt x="4436" y="3468"/>
                </a:lnTo>
                <a:lnTo>
                  <a:pt x="4418" y="3464"/>
                </a:lnTo>
                <a:lnTo>
                  <a:pt x="4418" y="3464"/>
                </a:lnTo>
                <a:lnTo>
                  <a:pt x="4485" y="3477"/>
                </a:lnTo>
                <a:cubicBezTo>
                  <a:pt x="4499" y="3477"/>
                  <a:pt x="4508" y="3482"/>
                  <a:pt x="4521" y="3482"/>
                </a:cubicBezTo>
                <a:cubicBezTo>
                  <a:pt x="4562" y="3486"/>
                  <a:pt x="4602" y="3486"/>
                  <a:pt x="4647" y="3491"/>
                </a:cubicBezTo>
                <a:cubicBezTo>
                  <a:pt x="4701" y="3491"/>
                  <a:pt x="4755" y="3500"/>
                  <a:pt x="4805" y="3504"/>
                </a:cubicBezTo>
                <a:cubicBezTo>
                  <a:pt x="4836" y="3509"/>
                  <a:pt x="4868" y="3513"/>
                  <a:pt x="4899" y="3513"/>
                </a:cubicBezTo>
                <a:cubicBezTo>
                  <a:pt x="4926" y="3518"/>
                  <a:pt x="4953" y="3518"/>
                  <a:pt x="4980" y="3522"/>
                </a:cubicBezTo>
                <a:lnTo>
                  <a:pt x="5021" y="3527"/>
                </a:lnTo>
                <a:lnTo>
                  <a:pt x="5097" y="3536"/>
                </a:lnTo>
                <a:cubicBezTo>
                  <a:pt x="5160" y="3545"/>
                  <a:pt x="5223" y="3563"/>
                  <a:pt x="5286" y="3581"/>
                </a:cubicBezTo>
                <a:lnTo>
                  <a:pt x="5322" y="3590"/>
                </a:lnTo>
                <a:cubicBezTo>
                  <a:pt x="5363" y="3599"/>
                  <a:pt x="5408" y="3612"/>
                  <a:pt x="5448" y="3626"/>
                </a:cubicBezTo>
                <a:cubicBezTo>
                  <a:pt x="5507" y="3657"/>
                  <a:pt x="5565" y="3693"/>
                  <a:pt x="5615" y="3734"/>
                </a:cubicBezTo>
                <a:lnTo>
                  <a:pt x="5633" y="3743"/>
                </a:lnTo>
                <a:cubicBezTo>
                  <a:pt x="5655" y="3765"/>
                  <a:pt x="5682" y="3788"/>
                  <a:pt x="5705" y="3810"/>
                </a:cubicBezTo>
                <a:lnTo>
                  <a:pt x="5727" y="3837"/>
                </a:lnTo>
                <a:cubicBezTo>
                  <a:pt x="5741" y="3855"/>
                  <a:pt x="5759" y="3873"/>
                  <a:pt x="5772" y="3887"/>
                </a:cubicBezTo>
                <a:cubicBezTo>
                  <a:pt x="5839" y="3990"/>
                  <a:pt x="5898" y="4094"/>
                  <a:pt x="5947" y="4206"/>
                </a:cubicBezTo>
                <a:cubicBezTo>
                  <a:pt x="5947" y="4229"/>
                  <a:pt x="5943" y="4247"/>
                  <a:pt x="5943" y="4260"/>
                </a:cubicBezTo>
                <a:cubicBezTo>
                  <a:pt x="5943" y="4292"/>
                  <a:pt x="5947" y="4323"/>
                  <a:pt x="5956" y="4355"/>
                </a:cubicBezTo>
                <a:lnTo>
                  <a:pt x="5961" y="4377"/>
                </a:lnTo>
                <a:cubicBezTo>
                  <a:pt x="5970" y="4409"/>
                  <a:pt x="5979" y="4445"/>
                  <a:pt x="5988" y="4476"/>
                </a:cubicBezTo>
                <a:cubicBezTo>
                  <a:pt x="6006" y="4521"/>
                  <a:pt x="6019" y="4571"/>
                  <a:pt x="6037" y="4616"/>
                </a:cubicBezTo>
                <a:lnTo>
                  <a:pt x="6051" y="4656"/>
                </a:lnTo>
                <a:cubicBezTo>
                  <a:pt x="6087" y="4760"/>
                  <a:pt x="6132" y="4859"/>
                  <a:pt x="6186" y="4953"/>
                </a:cubicBezTo>
                <a:cubicBezTo>
                  <a:pt x="6285" y="5151"/>
                  <a:pt x="6415" y="5326"/>
                  <a:pt x="6564" y="5488"/>
                </a:cubicBezTo>
                <a:cubicBezTo>
                  <a:pt x="6582" y="5502"/>
                  <a:pt x="6600" y="5515"/>
                  <a:pt x="6622" y="5520"/>
                </a:cubicBezTo>
                <a:cubicBezTo>
                  <a:pt x="6631" y="5520"/>
                  <a:pt x="6640" y="5524"/>
                  <a:pt x="6649" y="5524"/>
                </a:cubicBezTo>
                <a:cubicBezTo>
                  <a:pt x="6730" y="5587"/>
                  <a:pt x="6820" y="5637"/>
                  <a:pt x="6924" y="5668"/>
                </a:cubicBezTo>
                <a:cubicBezTo>
                  <a:pt x="6982" y="5686"/>
                  <a:pt x="7045" y="5695"/>
                  <a:pt x="7108" y="5700"/>
                </a:cubicBezTo>
                <a:cubicBezTo>
                  <a:pt x="7131" y="5700"/>
                  <a:pt x="7158" y="5695"/>
                  <a:pt x="7180" y="5691"/>
                </a:cubicBezTo>
                <a:cubicBezTo>
                  <a:pt x="7198" y="5691"/>
                  <a:pt x="7216" y="5682"/>
                  <a:pt x="7234" y="5677"/>
                </a:cubicBezTo>
                <a:lnTo>
                  <a:pt x="7252" y="5668"/>
                </a:lnTo>
                <a:lnTo>
                  <a:pt x="7279" y="5659"/>
                </a:lnTo>
                <a:cubicBezTo>
                  <a:pt x="7320" y="5646"/>
                  <a:pt x="7365" y="5632"/>
                  <a:pt x="7405" y="5619"/>
                </a:cubicBezTo>
                <a:cubicBezTo>
                  <a:pt x="7472" y="5601"/>
                  <a:pt x="7508" y="5533"/>
                  <a:pt x="7490" y="5466"/>
                </a:cubicBezTo>
                <a:cubicBezTo>
                  <a:pt x="7490" y="5457"/>
                  <a:pt x="7486" y="5448"/>
                  <a:pt x="7481" y="5443"/>
                </a:cubicBezTo>
                <a:lnTo>
                  <a:pt x="7544" y="5403"/>
                </a:lnTo>
                <a:lnTo>
                  <a:pt x="7562" y="5389"/>
                </a:lnTo>
                <a:cubicBezTo>
                  <a:pt x="7571" y="5380"/>
                  <a:pt x="7580" y="5376"/>
                  <a:pt x="7594" y="5371"/>
                </a:cubicBezTo>
                <a:cubicBezTo>
                  <a:pt x="7607" y="5367"/>
                  <a:pt x="7621" y="5362"/>
                  <a:pt x="7639" y="5362"/>
                </a:cubicBezTo>
                <a:cubicBezTo>
                  <a:pt x="7655" y="5359"/>
                  <a:pt x="7673" y="5356"/>
                  <a:pt x="7692" y="5356"/>
                </a:cubicBezTo>
                <a:cubicBezTo>
                  <a:pt x="7700" y="5356"/>
                  <a:pt x="7708" y="5357"/>
                  <a:pt x="7715" y="5358"/>
                </a:cubicBezTo>
                <a:lnTo>
                  <a:pt x="7801" y="5358"/>
                </a:lnTo>
                <a:cubicBezTo>
                  <a:pt x="7832" y="5358"/>
                  <a:pt x="7864" y="5358"/>
                  <a:pt x="7895" y="5362"/>
                </a:cubicBezTo>
                <a:lnTo>
                  <a:pt x="7981" y="5362"/>
                </a:lnTo>
                <a:cubicBezTo>
                  <a:pt x="8030" y="5371"/>
                  <a:pt x="8075" y="5385"/>
                  <a:pt x="8125" y="5403"/>
                </a:cubicBezTo>
                <a:lnTo>
                  <a:pt x="8147" y="5412"/>
                </a:lnTo>
                <a:cubicBezTo>
                  <a:pt x="8179" y="5430"/>
                  <a:pt x="8206" y="5443"/>
                  <a:pt x="8233" y="5466"/>
                </a:cubicBezTo>
                <a:cubicBezTo>
                  <a:pt x="8291" y="5511"/>
                  <a:pt x="8341" y="5560"/>
                  <a:pt x="8390" y="5614"/>
                </a:cubicBezTo>
                <a:cubicBezTo>
                  <a:pt x="8426" y="5664"/>
                  <a:pt x="8458" y="5722"/>
                  <a:pt x="8485" y="5781"/>
                </a:cubicBezTo>
                <a:cubicBezTo>
                  <a:pt x="8512" y="5853"/>
                  <a:pt x="8530" y="5929"/>
                  <a:pt x="8543" y="6006"/>
                </a:cubicBezTo>
                <a:cubicBezTo>
                  <a:pt x="8552" y="6114"/>
                  <a:pt x="8557" y="6226"/>
                  <a:pt x="8548" y="6334"/>
                </a:cubicBezTo>
                <a:cubicBezTo>
                  <a:pt x="8539" y="6388"/>
                  <a:pt x="8525" y="6438"/>
                  <a:pt x="8516" y="6492"/>
                </a:cubicBezTo>
                <a:lnTo>
                  <a:pt x="8507" y="6514"/>
                </a:lnTo>
                <a:lnTo>
                  <a:pt x="8503" y="6541"/>
                </a:lnTo>
                <a:cubicBezTo>
                  <a:pt x="8494" y="6591"/>
                  <a:pt x="8485" y="6644"/>
                  <a:pt x="8480" y="6698"/>
                </a:cubicBezTo>
                <a:cubicBezTo>
                  <a:pt x="8476" y="6725"/>
                  <a:pt x="8476" y="6748"/>
                  <a:pt x="8476" y="6775"/>
                </a:cubicBezTo>
                <a:lnTo>
                  <a:pt x="8462" y="6793"/>
                </a:lnTo>
                <a:lnTo>
                  <a:pt x="8440" y="6824"/>
                </a:lnTo>
                <a:lnTo>
                  <a:pt x="8417" y="6851"/>
                </a:lnTo>
                <a:cubicBezTo>
                  <a:pt x="8399" y="6878"/>
                  <a:pt x="8372" y="6901"/>
                  <a:pt x="8350" y="6923"/>
                </a:cubicBezTo>
                <a:lnTo>
                  <a:pt x="8323" y="6955"/>
                </a:lnTo>
                <a:lnTo>
                  <a:pt x="8300" y="6977"/>
                </a:lnTo>
                <a:cubicBezTo>
                  <a:pt x="8291" y="6986"/>
                  <a:pt x="8282" y="6995"/>
                  <a:pt x="8273" y="7004"/>
                </a:cubicBezTo>
                <a:cubicBezTo>
                  <a:pt x="8260" y="7022"/>
                  <a:pt x="8246" y="7036"/>
                  <a:pt x="8233" y="7045"/>
                </a:cubicBezTo>
                <a:cubicBezTo>
                  <a:pt x="8183" y="7081"/>
                  <a:pt x="8129" y="7112"/>
                  <a:pt x="8075" y="7135"/>
                </a:cubicBezTo>
                <a:lnTo>
                  <a:pt x="8062" y="7139"/>
                </a:lnTo>
                <a:lnTo>
                  <a:pt x="7922" y="7207"/>
                </a:lnTo>
                <a:lnTo>
                  <a:pt x="7792" y="7261"/>
                </a:lnTo>
                <a:lnTo>
                  <a:pt x="7787" y="7261"/>
                </a:lnTo>
                <a:lnTo>
                  <a:pt x="7778" y="7265"/>
                </a:lnTo>
                <a:cubicBezTo>
                  <a:pt x="7778" y="7265"/>
                  <a:pt x="7769" y="7270"/>
                  <a:pt x="7769" y="7270"/>
                </a:cubicBezTo>
                <a:lnTo>
                  <a:pt x="7765" y="7270"/>
                </a:lnTo>
                <a:cubicBezTo>
                  <a:pt x="7751" y="7270"/>
                  <a:pt x="7724" y="7279"/>
                  <a:pt x="7702" y="7288"/>
                </a:cubicBezTo>
                <a:lnTo>
                  <a:pt x="7666" y="7297"/>
                </a:lnTo>
                <a:lnTo>
                  <a:pt x="7648" y="7301"/>
                </a:lnTo>
                <a:lnTo>
                  <a:pt x="7607" y="7315"/>
                </a:lnTo>
                <a:cubicBezTo>
                  <a:pt x="7589" y="7319"/>
                  <a:pt x="7571" y="7324"/>
                  <a:pt x="7549" y="7324"/>
                </a:cubicBezTo>
                <a:cubicBezTo>
                  <a:pt x="7522" y="7328"/>
                  <a:pt x="7495" y="7333"/>
                  <a:pt x="7472" y="7333"/>
                </a:cubicBezTo>
                <a:lnTo>
                  <a:pt x="7428" y="7333"/>
                </a:lnTo>
                <a:cubicBezTo>
                  <a:pt x="7405" y="7328"/>
                  <a:pt x="7378" y="7319"/>
                  <a:pt x="7356" y="7310"/>
                </a:cubicBezTo>
                <a:lnTo>
                  <a:pt x="7333" y="7297"/>
                </a:lnTo>
                <a:cubicBezTo>
                  <a:pt x="7297" y="7279"/>
                  <a:pt x="7257" y="7265"/>
                  <a:pt x="7216" y="7261"/>
                </a:cubicBezTo>
                <a:cubicBezTo>
                  <a:pt x="7185" y="7261"/>
                  <a:pt x="7153" y="7270"/>
                  <a:pt x="7131" y="7292"/>
                </a:cubicBezTo>
                <a:cubicBezTo>
                  <a:pt x="7117" y="7301"/>
                  <a:pt x="7104" y="7310"/>
                  <a:pt x="7095" y="7324"/>
                </a:cubicBezTo>
                <a:lnTo>
                  <a:pt x="7077" y="7351"/>
                </a:lnTo>
                <a:cubicBezTo>
                  <a:pt x="7068" y="7364"/>
                  <a:pt x="7059" y="7378"/>
                  <a:pt x="7050" y="7396"/>
                </a:cubicBezTo>
                <a:cubicBezTo>
                  <a:pt x="7041" y="7409"/>
                  <a:pt x="7027" y="7436"/>
                  <a:pt x="7014" y="7454"/>
                </a:cubicBezTo>
                <a:lnTo>
                  <a:pt x="7005" y="7477"/>
                </a:lnTo>
                <a:cubicBezTo>
                  <a:pt x="6969" y="7540"/>
                  <a:pt x="6937" y="7598"/>
                  <a:pt x="6897" y="7657"/>
                </a:cubicBezTo>
                <a:cubicBezTo>
                  <a:pt x="6874" y="7693"/>
                  <a:pt x="6852" y="7729"/>
                  <a:pt x="6829" y="7769"/>
                </a:cubicBezTo>
                <a:cubicBezTo>
                  <a:pt x="6802" y="7814"/>
                  <a:pt x="6771" y="7859"/>
                  <a:pt x="6739" y="7900"/>
                </a:cubicBezTo>
                <a:cubicBezTo>
                  <a:pt x="6703" y="7949"/>
                  <a:pt x="6663" y="7990"/>
                  <a:pt x="6622" y="8030"/>
                </a:cubicBezTo>
                <a:cubicBezTo>
                  <a:pt x="6568" y="8089"/>
                  <a:pt x="6519" y="8138"/>
                  <a:pt x="6474" y="8188"/>
                </a:cubicBezTo>
                <a:cubicBezTo>
                  <a:pt x="6433" y="8228"/>
                  <a:pt x="6393" y="8264"/>
                  <a:pt x="6352" y="8300"/>
                </a:cubicBezTo>
                <a:lnTo>
                  <a:pt x="6325" y="8318"/>
                </a:lnTo>
                <a:lnTo>
                  <a:pt x="6280" y="8363"/>
                </a:lnTo>
                <a:cubicBezTo>
                  <a:pt x="6253" y="8381"/>
                  <a:pt x="6231" y="8403"/>
                  <a:pt x="6208" y="8421"/>
                </a:cubicBezTo>
                <a:lnTo>
                  <a:pt x="6168" y="8453"/>
                </a:lnTo>
                <a:lnTo>
                  <a:pt x="6132" y="8484"/>
                </a:lnTo>
                <a:lnTo>
                  <a:pt x="6046" y="8547"/>
                </a:lnTo>
                <a:cubicBezTo>
                  <a:pt x="5992" y="8588"/>
                  <a:pt x="5943" y="8624"/>
                  <a:pt x="5889" y="8664"/>
                </a:cubicBezTo>
                <a:lnTo>
                  <a:pt x="5781" y="8745"/>
                </a:lnTo>
                <a:cubicBezTo>
                  <a:pt x="5696" y="8808"/>
                  <a:pt x="5606" y="8867"/>
                  <a:pt x="5511" y="8912"/>
                </a:cubicBezTo>
                <a:lnTo>
                  <a:pt x="5466" y="8930"/>
                </a:lnTo>
                <a:lnTo>
                  <a:pt x="5412" y="8952"/>
                </a:lnTo>
                <a:cubicBezTo>
                  <a:pt x="5367" y="8970"/>
                  <a:pt x="5322" y="8988"/>
                  <a:pt x="5277" y="9006"/>
                </a:cubicBezTo>
                <a:lnTo>
                  <a:pt x="5232" y="9029"/>
                </a:lnTo>
                <a:lnTo>
                  <a:pt x="5183" y="9051"/>
                </a:lnTo>
                <a:cubicBezTo>
                  <a:pt x="5160" y="9060"/>
                  <a:pt x="5133" y="9074"/>
                  <a:pt x="5115" y="9087"/>
                </a:cubicBezTo>
                <a:cubicBezTo>
                  <a:pt x="5084" y="9105"/>
                  <a:pt x="5057" y="9137"/>
                  <a:pt x="5043" y="9168"/>
                </a:cubicBezTo>
                <a:cubicBezTo>
                  <a:pt x="5025" y="9195"/>
                  <a:pt x="5016" y="9227"/>
                  <a:pt x="5012" y="9263"/>
                </a:cubicBezTo>
                <a:cubicBezTo>
                  <a:pt x="4998" y="9326"/>
                  <a:pt x="4994" y="9393"/>
                  <a:pt x="4998" y="9456"/>
                </a:cubicBezTo>
                <a:cubicBezTo>
                  <a:pt x="5007" y="9569"/>
                  <a:pt x="5025" y="9686"/>
                  <a:pt x="5052" y="9794"/>
                </a:cubicBezTo>
                <a:cubicBezTo>
                  <a:pt x="5061" y="9821"/>
                  <a:pt x="5070" y="9852"/>
                  <a:pt x="5075" y="9874"/>
                </a:cubicBezTo>
                <a:lnTo>
                  <a:pt x="5088" y="9910"/>
                </a:lnTo>
                <a:cubicBezTo>
                  <a:pt x="5097" y="9946"/>
                  <a:pt x="5111" y="9987"/>
                  <a:pt x="5120" y="10023"/>
                </a:cubicBezTo>
                <a:cubicBezTo>
                  <a:pt x="5147" y="10099"/>
                  <a:pt x="5178" y="10171"/>
                  <a:pt x="5219" y="10239"/>
                </a:cubicBezTo>
                <a:cubicBezTo>
                  <a:pt x="5241" y="10284"/>
                  <a:pt x="5282" y="10320"/>
                  <a:pt x="5331" y="10342"/>
                </a:cubicBezTo>
                <a:cubicBezTo>
                  <a:pt x="5354" y="10356"/>
                  <a:pt x="5381" y="10365"/>
                  <a:pt x="5408" y="10374"/>
                </a:cubicBezTo>
                <a:lnTo>
                  <a:pt x="5444" y="10378"/>
                </a:lnTo>
                <a:lnTo>
                  <a:pt x="5462" y="10383"/>
                </a:lnTo>
                <a:cubicBezTo>
                  <a:pt x="5538" y="10396"/>
                  <a:pt x="5606" y="10419"/>
                  <a:pt x="5678" y="10446"/>
                </a:cubicBezTo>
                <a:cubicBezTo>
                  <a:pt x="5736" y="10473"/>
                  <a:pt x="5795" y="10509"/>
                  <a:pt x="5844" y="10549"/>
                </a:cubicBezTo>
                <a:lnTo>
                  <a:pt x="5884" y="10576"/>
                </a:lnTo>
                <a:lnTo>
                  <a:pt x="5934" y="10594"/>
                </a:lnTo>
                <a:cubicBezTo>
                  <a:pt x="5974" y="10608"/>
                  <a:pt x="6006" y="10635"/>
                  <a:pt x="6024" y="10666"/>
                </a:cubicBezTo>
                <a:cubicBezTo>
                  <a:pt x="6033" y="10684"/>
                  <a:pt x="6037" y="10698"/>
                  <a:pt x="6042" y="10711"/>
                </a:cubicBezTo>
                <a:lnTo>
                  <a:pt x="6046" y="10716"/>
                </a:lnTo>
                <a:cubicBezTo>
                  <a:pt x="6073" y="10743"/>
                  <a:pt x="6105" y="10765"/>
                  <a:pt x="6141" y="10779"/>
                </a:cubicBezTo>
                <a:cubicBezTo>
                  <a:pt x="6163" y="10792"/>
                  <a:pt x="6190" y="10801"/>
                  <a:pt x="6217" y="10810"/>
                </a:cubicBezTo>
                <a:lnTo>
                  <a:pt x="6276" y="10833"/>
                </a:lnTo>
                <a:lnTo>
                  <a:pt x="6285" y="10837"/>
                </a:lnTo>
                <a:lnTo>
                  <a:pt x="6298" y="10842"/>
                </a:lnTo>
                <a:lnTo>
                  <a:pt x="6307" y="10846"/>
                </a:lnTo>
                <a:cubicBezTo>
                  <a:pt x="6316" y="10855"/>
                  <a:pt x="6325" y="10860"/>
                  <a:pt x="6334" y="10860"/>
                </a:cubicBezTo>
                <a:cubicBezTo>
                  <a:pt x="6370" y="10873"/>
                  <a:pt x="6402" y="10891"/>
                  <a:pt x="6429" y="10914"/>
                </a:cubicBezTo>
                <a:cubicBezTo>
                  <a:pt x="6451" y="10932"/>
                  <a:pt x="6474" y="10945"/>
                  <a:pt x="6496" y="10963"/>
                </a:cubicBezTo>
                <a:cubicBezTo>
                  <a:pt x="6528" y="10990"/>
                  <a:pt x="6555" y="11017"/>
                  <a:pt x="6582" y="11049"/>
                </a:cubicBezTo>
                <a:lnTo>
                  <a:pt x="6636" y="11112"/>
                </a:lnTo>
                <a:cubicBezTo>
                  <a:pt x="6663" y="11139"/>
                  <a:pt x="6690" y="11166"/>
                  <a:pt x="6712" y="11193"/>
                </a:cubicBezTo>
                <a:lnTo>
                  <a:pt x="6771" y="11260"/>
                </a:lnTo>
                <a:cubicBezTo>
                  <a:pt x="6798" y="11292"/>
                  <a:pt x="6825" y="11323"/>
                  <a:pt x="6852" y="11355"/>
                </a:cubicBezTo>
                <a:cubicBezTo>
                  <a:pt x="6879" y="11391"/>
                  <a:pt x="6897" y="11404"/>
                  <a:pt x="6915" y="11431"/>
                </a:cubicBezTo>
                <a:cubicBezTo>
                  <a:pt x="6937" y="11454"/>
                  <a:pt x="6964" y="11485"/>
                  <a:pt x="6987" y="11512"/>
                </a:cubicBezTo>
                <a:cubicBezTo>
                  <a:pt x="7045" y="11593"/>
                  <a:pt x="7117" y="11683"/>
                  <a:pt x="7176" y="11777"/>
                </a:cubicBezTo>
                <a:lnTo>
                  <a:pt x="7189" y="11800"/>
                </a:lnTo>
                <a:cubicBezTo>
                  <a:pt x="7198" y="11813"/>
                  <a:pt x="7203" y="11827"/>
                  <a:pt x="7216" y="11840"/>
                </a:cubicBezTo>
                <a:lnTo>
                  <a:pt x="7239" y="11872"/>
                </a:lnTo>
                <a:lnTo>
                  <a:pt x="7266" y="11908"/>
                </a:lnTo>
                <a:cubicBezTo>
                  <a:pt x="7293" y="11948"/>
                  <a:pt x="7320" y="11989"/>
                  <a:pt x="7342" y="12025"/>
                </a:cubicBezTo>
                <a:lnTo>
                  <a:pt x="7356" y="12043"/>
                </a:lnTo>
                <a:cubicBezTo>
                  <a:pt x="7383" y="12088"/>
                  <a:pt x="7410" y="12133"/>
                  <a:pt x="7441" y="12178"/>
                </a:cubicBezTo>
                <a:cubicBezTo>
                  <a:pt x="7468" y="12227"/>
                  <a:pt x="7481" y="12254"/>
                  <a:pt x="7504" y="12290"/>
                </a:cubicBezTo>
                <a:lnTo>
                  <a:pt x="7522" y="12322"/>
                </a:lnTo>
                <a:lnTo>
                  <a:pt x="7526" y="12335"/>
                </a:lnTo>
                <a:lnTo>
                  <a:pt x="7535" y="12349"/>
                </a:lnTo>
                <a:cubicBezTo>
                  <a:pt x="7508" y="12362"/>
                  <a:pt x="7490" y="12389"/>
                  <a:pt x="7486" y="12421"/>
                </a:cubicBezTo>
                <a:cubicBezTo>
                  <a:pt x="7481" y="12443"/>
                  <a:pt x="7486" y="12470"/>
                  <a:pt x="7499" y="12493"/>
                </a:cubicBezTo>
                <a:cubicBezTo>
                  <a:pt x="7522" y="12524"/>
                  <a:pt x="7540" y="12560"/>
                  <a:pt x="7562" y="12592"/>
                </a:cubicBezTo>
                <a:lnTo>
                  <a:pt x="7594" y="12650"/>
                </a:lnTo>
                <a:lnTo>
                  <a:pt x="7639" y="12713"/>
                </a:lnTo>
                <a:cubicBezTo>
                  <a:pt x="7657" y="12745"/>
                  <a:pt x="7675" y="12776"/>
                  <a:pt x="7693" y="12803"/>
                </a:cubicBezTo>
                <a:cubicBezTo>
                  <a:pt x="7729" y="12862"/>
                  <a:pt x="7760" y="12916"/>
                  <a:pt x="7792" y="12974"/>
                </a:cubicBezTo>
                <a:cubicBezTo>
                  <a:pt x="7823" y="13028"/>
                  <a:pt x="7850" y="13091"/>
                  <a:pt x="7877" y="13149"/>
                </a:cubicBezTo>
                <a:cubicBezTo>
                  <a:pt x="7895" y="13203"/>
                  <a:pt x="7918" y="13257"/>
                  <a:pt x="7940" y="13307"/>
                </a:cubicBezTo>
                <a:cubicBezTo>
                  <a:pt x="7958" y="13361"/>
                  <a:pt x="7981" y="13419"/>
                  <a:pt x="8003" y="13478"/>
                </a:cubicBezTo>
                <a:cubicBezTo>
                  <a:pt x="8017" y="13505"/>
                  <a:pt x="8030" y="13532"/>
                  <a:pt x="8039" y="13563"/>
                </a:cubicBezTo>
                <a:cubicBezTo>
                  <a:pt x="8048" y="13595"/>
                  <a:pt x="8057" y="13604"/>
                  <a:pt x="8062" y="13622"/>
                </a:cubicBezTo>
                <a:cubicBezTo>
                  <a:pt x="8085" y="13668"/>
                  <a:pt x="8130" y="13692"/>
                  <a:pt x="8175" y="13692"/>
                </a:cubicBezTo>
                <a:cubicBezTo>
                  <a:pt x="8209" y="13692"/>
                  <a:pt x="8243" y="13678"/>
                  <a:pt x="8269" y="13649"/>
                </a:cubicBezTo>
                <a:cubicBezTo>
                  <a:pt x="8287" y="13658"/>
                  <a:pt x="8305" y="13662"/>
                  <a:pt x="8318" y="13667"/>
                </a:cubicBezTo>
                <a:cubicBezTo>
                  <a:pt x="8363" y="13676"/>
                  <a:pt x="8408" y="13680"/>
                  <a:pt x="8449" y="13680"/>
                </a:cubicBezTo>
                <a:cubicBezTo>
                  <a:pt x="8525" y="13676"/>
                  <a:pt x="8602" y="13662"/>
                  <a:pt x="8669" y="13631"/>
                </a:cubicBezTo>
                <a:cubicBezTo>
                  <a:pt x="8705" y="13622"/>
                  <a:pt x="8737" y="13613"/>
                  <a:pt x="8764" y="13604"/>
                </a:cubicBezTo>
                <a:cubicBezTo>
                  <a:pt x="8795" y="13595"/>
                  <a:pt x="8827" y="13581"/>
                  <a:pt x="8858" y="13572"/>
                </a:cubicBezTo>
                <a:lnTo>
                  <a:pt x="8926" y="13550"/>
                </a:lnTo>
                <a:cubicBezTo>
                  <a:pt x="8975" y="13532"/>
                  <a:pt x="9025" y="13514"/>
                  <a:pt x="9074" y="13496"/>
                </a:cubicBezTo>
                <a:lnTo>
                  <a:pt x="9074" y="13496"/>
                </a:lnTo>
                <a:lnTo>
                  <a:pt x="9043" y="13505"/>
                </a:lnTo>
                <a:cubicBezTo>
                  <a:pt x="9096" y="13482"/>
                  <a:pt x="9155" y="13464"/>
                  <a:pt x="9209" y="13451"/>
                </a:cubicBezTo>
                <a:cubicBezTo>
                  <a:pt x="9245" y="13442"/>
                  <a:pt x="9267" y="13437"/>
                  <a:pt x="9290" y="13433"/>
                </a:cubicBezTo>
                <a:cubicBezTo>
                  <a:pt x="9317" y="13424"/>
                  <a:pt x="9348" y="13410"/>
                  <a:pt x="9375" y="13397"/>
                </a:cubicBezTo>
                <a:lnTo>
                  <a:pt x="9393" y="13388"/>
                </a:lnTo>
                <a:cubicBezTo>
                  <a:pt x="9425" y="13379"/>
                  <a:pt x="9461" y="13365"/>
                  <a:pt x="9501" y="13352"/>
                </a:cubicBezTo>
                <a:lnTo>
                  <a:pt x="9519" y="13343"/>
                </a:lnTo>
                <a:cubicBezTo>
                  <a:pt x="9582" y="13320"/>
                  <a:pt x="9641" y="13289"/>
                  <a:pt x="9690" y="13253"/>
                </a:cubicBezTo>
                <a:cubicBezTo>
                  <a:pt x="9735" y="13221"/>
                  <a:pt x="9780" y="13185"/>
                  <a:pt x="9821" y="13149"/>
                </a:cubicBezTo>
                <a:lnTo>
                  <a:pt x="9848" y="13127"/>
                </a:lnTo>
                <a:cubicBezTo>
                  <a:pt x="9902" y="13082"/>
                  <a:pt x="9947" y="13046"/>
                  <a:pt x="9983" y="13010"/>
                </a:cubicBezTo>
                <a:cubicBezTo>
                  <a:pt x="10073" y="12920"/>
                  <a:pt x="10145" y="12821"/>
                  <a:pt x="10203" y="12713"/>
                </a:cubicBezTo>
                <a:cubicBezTo>
                  <a:pt x="10226" y="12668"/>
                  <a:pt x="10244" y="12623"/>
                  <a:pt x="10262" y="12578"/>
                </a:cubicBezTo>
                <a:cubicBezTo>
                  <a:pt x="10275" y="12574"/>
                  <a:pt x="10284" y="12560"/>
                  <a:pt x="10289" y="12547"/>
                </a:cubicBezTo>
                <a:cubicBezTo>
                  <a:pt x="10307" y="12511"/>
                  <a:pt x="10325" y="12475"/>
                  <a:pt x="10338" y="12434"/>
                </a:cubicBezTo>
                <a:cubicBezTo>
                  <a:pt x="10347" y="12412"/>
                  <a:pt x="10352" y="12389"/>
                  <a:pt x="10361" y="12362"/>
                </a:cubicBezTo>
                <a:cubicBezTo>
                  <a:pt x="10379" y="12299"/>
                  <a:pt x="10397" y="12236"/>
                  <a:pt x="10415" y="12178"/>
                </a:cubicBezTo>
                <a:cubicBezTo>
                  <a:pt x="10433" y="12110"/>
                  <a:pt x="10446" y="12038"/>
                  <a:pt x="10451" y="11966"/>
                </a:cubicBezTo>
                <a:cubicBezTo>
                  <a:pt x="10451" y="11903"/>
                  <a:pt x="10451" y="11840"/>
                  <a:pt x="10442" y="11782"/>
                </a:cubicBezTo>
                <a:cubicBezTo>
                  <a:pt x="10433" y="11710"/>
                  <a:pt x="10424" y="11638"/>
                  <a:pt x="10415" y="11566"/>
                </a:cubicBezTo>
                <a:cubicBezTo>
                  <a:pt x="10406" y="11525"/>
                  <a:pt x="10401" y="11494"/>
                  <a:pt x="10392" y="11458"/>
                </a:cubicBezTo>
                <a:cubicBezTo>
                  <a:pt x="10388" y="11422"/>
                  <a:pt x="10383" y="11386"/>
                  <a:pt x="10370" y="11346"/>
                </a:cubicBezTo>
                <a:cubicBezTo>
                  <a:pt x="10356" y="11292"/>
                  <a:pt x="10343" y="11247"/>
                  <a:pt x="10329" y="11197"/>
                </a:cubicBezTo>
                <a:lnTo>
                  <a:pt x="10320" y="11161"/>
                </a:lnTo>
                <a:cubicBezTo>
                  <a:pt x="10302" y="11094"/>
                  <a:pt x="10280" y="11040"/>
                  <a:pt x="10262" y="10995"/>
                </a:cubicBezTo>
                <a:cubicBezTo>
                  <a:pt x="10253" y="10963"/>
                  <a:pt x="10235" y="10932"/>
                  <a:pt x="10221" y="10900"/>
                </a:cubicBezTo>
                <a:cubicBezTo>
                  <a:pt x="10208" y="10869"/>
                  <a:pt x="10203" y="10855"/>
                  <a:pt x="10194" y="10837"/>
                </a:cubicBezTo>
                <a:cubicBezTo>
                  <a:pt x="10176" y="10801"/>
                  <a:pt x="10163" y="10765"/>
                  <a:pt x="10149" y="10734"/>
                </a:cubicBezTo>
                <a:cubicBezTo>
                  <a:pt x="10136" y="10698"/>
                  <a:pt x="10127" y="10671"/>
                  <a:pt x="10113" y="10639"/>
                </a:cubicBezTo>
                <a:lnTo>
                  <a:pt x="10109" y="10626"/>
                </a:lnTo>
                <a:lnTo>
                  <a:pt x="10068" y="10531"/>
                </a:lnTo>
                <a:cubicBezTo>
                  <a:pt x="10032" y="10446"/>
                  <a:pt x="10005" y="10356"/>
                  <a:pt x="9978" y="10261"/>
                </a:cubicBezTo>
                <a:cubicBezTo>
                  <a:pt x="9951" y="10171"/>
                  <a:pt x="9929" y="10077"/>
                  <a:pt x="9915" y="9982"/>
                </a:cubicBezTo>
                <a:cubicBezTo>
                  <a:pt x="9915" y="9960"/>
                  <a:pt x="9911" y="9937"/>
                  <a:pt x="9911" y="9915"/>
                </a:cubicBezTo>
                <a:cubicBezTo>
                  <a:pt x="9911" y="9897"/>
                  <a:pt x="9911" y="9874"/>
                  <a:pt x="9911" y="9856"/>
                </a:cubicBezTo>
                <a:lnTo>
                  <a:pt x="9911" y="9839"/>
                </a:lnTo>
                <a:cubicBezTo>
                  <a:pt x="9911" y="9825"/>
                  <a:pt x="9911" y="9812"/>
                  <a:pt x="9906" y="9798"/>
                </a:cubicBezTo>
                <a:cubicBezTo>
                  <a:pt x="9920" y="9735"/>
                  <a:pt x="9938" y="9677"/>
                  <a:pt x="9965" y="9614"/>
                </a:cubicBezTo>
                <a:cubicBezTo>
                  <a:pt x="9996" y="9542"/>
                  <a:pt x="10028" y="9474"/>
                  <a:pt x="10068" y="9407"/>
                </a:cubicBezTo>
                <a:cubicBezTo>
                  <a:pt x="10104" y="9348"/>
                  <a:pt x="10145" y="9290"/>
                  <a:pt x="10190" y="9227"/>
                </a:cubicBezTo>
                <a:cubicBezTo>
                  <a:pt x="10221" y="9186"/>
                  <a:pt x="10257" y="9146"/>
                  <a:pt x="10293" y="9105"/>
                </a:cubicBezTo>
                <a:cubicBezTo>
                  <a:pt x="10334" y="9065"/>
                  <a:pt x="10374" y="9011"/>
                  <a:pt x="10415" y="8957"/>
                </a:cubicBezTo>
                <a:lnTo>
                  <a:pt x="10455" y="8907"/>
                </a:lnTo>
                <a:lnTo>
                  <a:pt x="10482" y="8871"/>
                </a:lnTo>
                <a:cubicBezTo>
                  <a:pt x="10518" y="8826"/>
                  <a:pt x="10554" y="8781"/>
                  <a:pt x="10590" y="8736"/>
                </a:cubicBezTo>
                <a:cubicBezTo>
                  <a:pt x="10613" y="8709"/>
                  <a:pt x="10635" y="8682"/>
                  <a:pt x="10657" y="8655"/>
                </a:cubicBezTo>
                <a:lnTo>
                  <a:pt x="10662" y="8655"/>
                </a:lnTo>
                <a:cubicBezTo>
                  <a:pt x="10698" y="8655"/>
                  <a:pt x="10729" y="8646"/>
                  <a:pt x="10752" y="8624"/>
                </a:cubicBezTo>
                <a:cubicBezTo>
                  <a:pt x="10761" y="8615"/>
                  <a:pt x="10770" y="8610"/>
                  <a:pt x="10774" y="8601"/>
                </a:cubicBezTo>
                <a:lnTo>
                  <a:pt x="10833" y="8561"/>
                </a:lnTo>
                <a:lnTo>
                  <a:pt x="10846" y="8552"/>
                </a:lnTo>
                <a:lnTo>
                  <a:pt x="10860" y="8538"/>
                </a:lnTo>
                <a:cubicBezTo>
                  <a:pt x="10909" y="8502"/>
                  <a:pt x="10954" y="8466"/>
                  <a:pt x="10999" y="8426"/>
                </a:cubicBezTo>
                <a:cubicBezTo>
                  <a:pt x="11049" y="8372"/>
                  <a:pt x="11098" y="8318"/>
                  <a:pt x="11139" y="8255"/>
                </a:cubicBezTo>
                <a:cubicBezTo>
                  <a:pt x="11161" y="8219"/>
                  <a:pt x="11188" y="8183"/>
                  <a:pt x="11211" y="8143"/>
                </a:cubicBezTo>
                <a:lnTo>
                  <a:pt x="11242" y="8093"/>
                </a:lnTo>
                <a:cubicBezTo>
                  <a:pt x="11269" y="8053"/>
                  <a:pt x="11292" y="8017"/>
                  <a:pt x="11319" y="7976"/>
                </a:cubicBezTo>
                <a:lnTo>
                  <a:pt x="11346" y="7940"/>
                </a:lnTo>
                <a:cubicBezTo>
                  <a:pt x="11413" y="7837"/>
                  <a:pt x="11472" y="7729"/>
                  <a:pt x="11521" y="7616"/>
                </a:cubicBezTo>
                <a:cubicBezTo>
                  <a:pt x="11553" y="7553"/>
                  <a:pt x="11575" y="7490"/>
                  <a:pt x="11593" y="7423"/>
                </a:cubicBezTo>
                <a:cubicBezTo>
                  <a:pt x="11638" y="7292"/>
                  <a:pt x="11665" y="7157"/>
                  <a:pt x="11665" y="7022"/>
                </a:cubicBezTo>
                <a:cubicBezTo>
                  <a:pt x="11665" y="6937"/>
                  <a:pt x="11656" y="6851"/>
                  <a:pt x="11643" y="6766"/>
                </a:cubicBezTo>
                <a:cubicBezTo>
                  <a:pt x="11647" y="6703"/>
                  <a:pt x="11643" y="6644"/>
                  <a:pt x="11629" y="6586"/>
                </a:cubicBezTo>
                <a:cubicBezTo>
                  <a:pt x="11625" y="6555"/>
                  <a:pt x="11620" y="6523"/>
                  <a:pt x="11616" y="6492"/>
                </a:cubicBezTo>
                <a:lnTo>
                  <a:pt x="11607" y="6424"/>
                </a:lnTo>
                <a:cubicBezTo>
                  <a:pt x="11589" y="6298"/>
                  <a:pt x="11566" y="6177"/>
                  <a:pt x="11544" y="6055"/>
                </a:cubicBezTo>
                <a:cubicBezTo>
                  <a:pt x="11535" y="5983"/>
                  <a:pt x="11517" y="5916"/>
                  <a:pt x="11499" y="5848"/>
                </a:cubicBezTo>
                <a:cubicBezTo>
                  <a:pt x="11481" y="5790"/>
                  <a:pt x="11458" y="5731"/>
                  <a:pt x="11436" y="5668"/>
                </a:cubicBezTo>
                <a:cubicBezTo>
                  <a:pt x="11422" y="5623"/>
                  <a:pt x="11400" y="5574"/>
                  <a:pt x="11377" y="5524"/>
                </a:cubicBezTo>
                <a:cubicBezTo>
                  <a:pt x="11350" y="5470"/>
                  <a:pt x="11328" y="5412"/>
                  <a:pt x="11301" y="5362"/>
                </a:cubicBezTo>
                <a:cubicBezTo>
                  <a:pt x="11256" y="5268"/>
                  <a:pt x="11206" y="5178"/>
                  <a:pt x="11143" y="5092"/>
                </a:cubicBezTo>
                <a:cubicBezTo>
                  <a:pt x="11076" y="5007"/>
                  <a:pt x="11004" y="4926"/>
                  <a:pt x="10927" y="4854"/>
                </a:cubicBezTo>
                <a:cubicBezTo>
                  <a:pt x="10855" y="4791"/>
                  <a:pt x="10783" y="4733"/>
                  <a:pt x="10707" y="4679"/>
                </a:cubicBezTo>
                <a:lnTo>
                  <a:pt x="10671" y="4647"/>
                </a:lnTo>
                <a:cubicBezTo>
                  <a:pt x="10626" y="4616"/>
                  <a:pt x="10581" y="4584"/>
                  <a:pt x="10536" y="4553"/>
                </a:cubicBezTo>
                <a:cubicBezTo>
                  <a:pt x="10491" y="4521"/>
                  <a:pt x="10451" y="4494"/>
                  <a:pt x="10410" y="4463"/>
                </a:cubicBezTo>
                <a:lnTo>
                  <a:pt x="10334" y="4404"/>
                </a:lnTo>
                <a:lnTo>
                  <a:pt x="10262" y="4350"/>
                </a:lnTo>
                <a:lnTo>
                  <a:pt x="10181" y="4287"/>
                </a:lnTo>
                <a:lnTo>
                  <a:pt x="10149" y="4265"/>
                </a:lnTo>
                <a:cubicBezTo>
                  <a:pt x="10136" y="4251"/>
                  <a:pt x="10122" y="4242"/>
                  <a:pt x="10109" y="4229"/>
                </a:cubicBezTo>
                <a:cubicBezTo>
                  <a:pt x="10073" y="4202"/>
                  <a:pt x="10037" y="4170"/>
                  <a:pt x="10005" y="4139"/>
                </a:cubicBezTo>
                <a:lnTo>
                  <a:pt x="9951" y="4094"/>
                </a:lnTo>
                <a:cubicBezTo>
                  <a:pt x="9906" y="4053"/>
                  <a:pt x="9857" y="4008"/>
                  <a:pt x="9807" y="3959"/>
                </a:cubicBezTo>
                <a:cubicBezTo>
                  <a:pt x="9749" y="3896"/>
                  <a:pt x="9695" y="3824"/>
                  <a:pt x="9645" y="3752"/>
                </a:cubicBezTo>
                <a:cubicBezTo>
                  <a:pt x="9591" y="3671"/>
                  <a:pt x="9551" y="3594"/>
                  <a:pt x="9510" y="3522"/>
                </a:cubicBezTo>
                <a:cubicBezTo>
                  <a:pt x="9470" y="3450"/>
                  <a:pt x="9447" y="3383"/>
                  <a:pt x="9420" y="3311"/>
                </a:cubicBezTo>
                <a:cubicBezTo>
                  <a:pt x="9407" y="3280"/>
                  <a:pt x="9398" y="3248"/>
                  <a:pt x="9384" y="3212"/>
                </a:cubicBezTo>
                <a:cubicBezTo>
                  <a:pt x="9362" y="3158"/>
                  <a:pt x="9344" y="3109"/>
                  <a:pt x="9326" y="3050"/>
                </a:cubicBezTo>
                <a:cubicBezTo>
                  <a:pt x="9312" y="2996"/>
                  <a:pt x="9294" y="2942"/>
                  <a:pt x="9281" y="2888"/>
                </a:cubicBezTo>
                <a:cubicBezTo>
                  <a:pt x="9254" y="2776"/>
                  <a:pt x="9227" y="2668"/>
                  <a:pt x="9191" y="2560"/>
                </a:cubicBezTo>
                <a:cubicBezTo>
                  <a:pt x="9182" y="2537"/>
                  <a:pt x="9173" y="2515"/>
                  <a:pt x="9168" y="2492"/>
                </a:cubicBezTo>
                <a:cubicBezTo>
                  <a:pt x="9159" y="2470"/>
                  <a:pt x="9155" y="2456"/>
                  <a:pt x="9146" y="2434"/>
                </a:cubicBezTo>
                <a:cubicBezTo>
                  <a:pt x="9132" y="2393"/>
                  <a:pt x="9119" y="2353"/>
                  <a:pt x="9101" y="2317"/>
                </a:cubicBezTo>
                <a:cubicBezTo>
                  <a:pt x="9060" y="2213"/>
                  <a:pt x="9016" y="2114"/>
                  <a:pt x="8962" y="2015"/>
                </a:cubicBezTo>
                <a:cubicBezTo>
                  <a:pt x="8908" y="1925"/>
                  <a:pt x="8849" y="1831"/>
                  <a:pt x="8786" y="1741"/>
                </a:cubicBezTo>
                <a:cubicBezTo>
                  <a:pt x="8728" y="1660"/>
                  <a:pt x="8660" y="1584"/>
                  <a:pt x="8597" y="1507"/>
                </a:cubicBezTo>
                <a:lnTo>
                  <a:pt x="8570" y="1476"/>
                </a:lnTo>
                <a:cubicBezTo>
                  <a:pt x="8489" y="1386"/>
                  <a:pt x="8408" y="1296"/>
                  <a:pt x="8318" y="1215"/>
                </a:cubicBezTo>
                <a:cubicBezTo>
                  <a:pt x="8278" y="1179"/>
                  <a:pt x="8233" y="1143"/>
                  <a:pt x="8192" y="1111"/>
                </a:cubicBezTo>
                <a:lnTo>
                  <a:pt x="8147" y="1075"/>
                </a:lnTo>
                <a:lnTo>
                  <a:pt x="8053" y="1003"/>
                </a:lnTo>
                <a:cubicBezTo>
                  <a:pt x="7954" y="927"/>
                  <a:pt x="7855" y="859"/>
                  <a:pt x="7747" y="796"/>
                </a:cubicBezTo>
                <a:cubicBezTo>
                  <a:pt x="7571" y="693"/>
                  <a:pt x="7387" y="603"/>
                  <a:pt x="7203" y="522"/>
                </a:cubicBezTo>
                <a:cubicBezTo>
                  <a:pt x="7095" y="477"/>
                  <a:pt x="6987" y="432"/>
                  <a:pt x="6874" y="391"/>
                </a:cubicBezTo>
                <a:lnTo>
                  <a:pt x="6820" y="369"/>
                </a:lnTo>
                <a:cubicBezTo>
                  <a:pt x="6766" y="346"/>
                  <a:pt x="6717" y="328"/>
                  <a:pt x="6663" y="310"/>
                </a:cubicBezTo>
                <a:cubicBezTo>
                  <a:pt x="6618" y="297"/>
                  <a:pt x="6577" y="283"/>
                  <a:pt x="6532" y="274"/>
                </a:cubicBezTo>
                <a:cubicBezTo>
                  <a:pt x="6496" y="265"/>
                  <a:pt x="6465" y="256"/>
                  <a:pt x="6429" y="247"/>
                </a:cubicBezTo>
                <a:lnTo>
                  <a:pt x="6406" y="238"/>
                </a:lnTo>
                <a:lnTo>
                  <a:pt x="6379" y="229"/>
                </a:lnTo>
                <a:cubicBezTo>
                  <a:pt x="6361" y="216"/>
                  <a:pt x="6343" y="207"/>
                  <a:pt x="6325" y="198"/>
                </a:cubicBezTo>
                <a:cubicBezTo>
                  <a:pt x="6258" y="171"/>
                  <a:pt x="6190" y="153"/>
                  <a:pt x="6136" y="144"/>
                </a:cubicBezTo>
                <a:cubicBezTo>
                  <a:pt x="6123" y="130"/>
                  <a:pt x="6109" y="126"/>
                  <a:pt x="6091" y="126"/>
                </a:cubicBezTo>
                <a:cubicBezTo>
                  <a:pt x="6010" y="108"/>
                  <a:pt x="5934" y="90"/>
                  <a:pt x="5862" y="72"/>
                </a:cubicBezTo>
                <a:cubicBezTo>
                  <a:pt x="5732" y="50"/>
                  <a:pt x="5597" y="32"/>
                  <a:pt x="5466" y="23"/>
                </a:cubicBezTo>
                <a:lnTo>
                  <a:pt x="5394" y="18"/>
                </a:lnTo>
                <a:lnTo>
                  <a:pt x="5381" y="18"/>
                </a:lnTo>
                <a:cubicBezTo>
                  <a:pt x="5322" y="9"/>
                  <a:pt x="5268" y="5"/>
                  <a:pt x="5210" y="5"/>
                </a:cubicBezTo>
                <a:cubicBezTo>
                  <a:pt x="5169" y="5"/>
                  <a:pt x="5129" y="0"/>
                  <a:pt x="5088"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5" name="Google Shape;2370;p36">
            <a:extLst>
              <a:ext uri="{FF2B5EF4-FFF2-40B4-BE49-F238E27FC236}">
                <a16:creationId xmlns:a16="http://schemas.microsoft.com/office/drawing/2014/main" id="{B8E72558-7DBC-4D54-A117-C37546137130}"/>
              </a:ext>
            </a:extLst>
          </p:cNvPr>
          <p:cNvSpPr/>
          <p:nvPr/>
        </p:nvSpPr>
        <p:spPr>
          <a:xfrm>
            <a:off x="19947732" y="5956720"/>
            <a:ext cx="791436" cy="965462"/>
          </a:xfrm>
          <a:custGeom>
            <a:avLst/>
            <a:gdLst/>
            <a:ahLst/>
            <a:cxnLst/>
            <a:rect l="l" t="t" r="r" b="b"/>
            <a:pathLst>
              <a:path w="4234" h="5165" extrusionOk="0">
                <a:moveTo>
                  <a:pt x="1278" y="0"/>
                </a:moveTo>
                <a:cubicBezTo>
                  <a:pt x="1269" y="0"/>
                  <a:pt x="1260" y="5"/>
                  <a:pt x="1251" y="9"/>
                </a:cubicBezTo>
                <a:lnTo>
                  <a:pt x="1247" y="18"/>
                </a:lnTo>
                <a:cubicBezTo>
                  <a:pt x="1224" y="23"/>
                  <a:pt x="1206" y="41"/>
                  <a:pt x="1202" y="63"/>
                </a:cubicBezTo>
                <a:cubicBezTo>
                  <a:pt x="1175" y="144"/>
                  <a:pt x="1139" y="221"/>
                  <a:pt x="1098" y="293"/>
                </a:cubicBezTo>
                <a:cubicBezTo>
                  <a:pt x="1031" y="401"/>
                  <a:pt x="954" y="509"/>
                  <a:pt x="878" y="608"/>
                </a:cubicBezTo>
                <a:lnTo>
                  <a:pt x="833" y="671"/>
                </a:lnTo>
                <a:cubicBezTo>
                  <a:pt x="801" y="711"/>
                  <a:pt x="774" y="756"/>
                  <a:pt x="747" y="797"/>
                </a:cubicBezTo>
                <a:cubicBezTo>
                  <a:pt x="729" y="828"/>
                  <a:pt x="711" y="855"/>
                  <a:pt x="693" y="882"/>
                </a:cubicBezTo>
                <a:cubicBezTo>
                  <a:pt x="675" y="914"/>
                  <a:pt x="662" y="923"/>
                  <a:pt x="648" y="945"/>
                </a:cubicBezTo>
                <a:cubicBezTo>
                  <a:pt x="635" y="963"/>
                  <a:pt x="626" y="986"/>
                  <a:pt x="612" y="1004"/>
                </a:cubicBezTo>
                <a:cubicBezTo>
                  <a:pt x="594" y="1035"/>
                  <a:pt x="576" y="1067"/>
                  <a:pt x="554" y="1094"/>
                </a:cubicBezTo>
                <a:cubicBezTo>
                  <a:pt x="536" y="1121"/>
                  <a:pt x="509" y="1161"/>
                  <a:pt x="482" y="1193"/>
                </a:cubicBezTo>
                <a:cubicBezTo>
                  <a:pt x="405" y="1287"/>
                  <a:pt x="338" y="1395"/>
                  <a:pt x="279" y="1503"/>
                </a:cubicBezTo>
                <a:cubicBezTo>
                  <a:pt x="252" y="1552"/>
                  <a:pt x="234" y="1602"/>
                  <a:pt x="212" y="1651"/>
                </a:cubicBezTo>
                <a:cubicBezTo>
                  <a:pt x="203" y="1674"/>
                  <a:pt x="189" y="1701"/>
                  <a:pt x="180" y="1723"/>
                </a:cubicBezTo>
                <a:lnTo>
                  <a:pt x="162" y="1759"/>
                </a:lnTo>
                <a:cubicBezTo>
                  <a:pt x="154" y="1786"/>
                  <a:pt x="140" y="1809"/>
                  <a:pt x="131" y="1836"/>
                </a:cubicBezTo>
                <a:cubicBezTo>
                  <a:pt x="113" y="1876"/>
                  <a:pt x="104" y="1917"/>
                  <a:pt x="91" y="1957"/>
                </a:cubicBezTo>
                <a:lnTo>
                  <a:pt x="86" y="1971"/>
                </a:lnTo>
                <a:cubicBezTo>
                  <a:pt x="82" y="1993"/>
                  <a:pt x="77" y="2002"/>
                  <a:pt x="77" y="2011"/>
                </a:cubicBezTo>
                <a:cubicBezTo>
                  <a:pt x="50" y="2115"/>
                  <a:pt x="28" y="2218"/>
                  <a:pt x="19" y="2322"/>
                </a:cubicBezTo>
                <a:cubicBezTo>
                  <a:pt x="14" y="2349"/>
                  <a:pt x="10" y="2376"/>
                  <a:pt x="5" y="2403"/>
                </a:cubicBezTo>
                <a:cubicBezTo>
                  <a:pt x="1" y="2443"/>
                  <a:pt x="1" y="2484"/>
                  <a:pt x="1" y="2524"/>
                </a:cubicBezTo>
                <a:cubicBezTo>
                  <a:pt x="1" y="2565"/>
                  <a:pt x="5" y="2610"/>
                  <a:pt x="5" y="2655"/>
                </a:cubicBezTo>
                <a:lnTo>
                  <a:pt x="5" y="2691"/>
                </a:lnTo>
                <a:cubicBezTo>
                  <a:pt x="10" y="2749"/>
                  <a:pt x="14" y="2803"/>
                  <a:pt x="19" y="2862"/>
                </a:cubicBezTo>
                <a:cubicBezTo>
                  <a:pt x="23" y="2902"/>
                  <a:pt x="32" y="2947"/>
                  <a:pt x="46" y="2987"/>
                </a:cubicBezTo>
                <a:lnTo>
                  <a:pt x="50" y="3028"/>
                </a:lnTo>
                <a:lnTo>
                  <a:pt x="59" y="3055"/>
                </a:lnTo>
                <a:cubicBezTo>
                  <a:pt x="68" y="3113"/>
                  <a:pt x="82" y="3167"/>
                  <a:pt x="100" y="3226"/>
                </a:cubicBezTo>
                <a:lnTo>
                  <a:pt x="145" y="3397"/>
                </a:lnTo>
                <a:cubicBezTo>
                  <a:pt x="162" y="3451"/>
                  <a:pt x="180" y="3505"/>
                  <a:pt x="203" y="3554"/>
                </a:cubicBezTo>
                <a:cubicBezTo>
                  <a:pt x="216" y="3590"/>
                  <a:pt x="234" y="3626"/>
                  <a:pt x="252" y="3662"/>
                </a:cubicBezTo>
                <a:lnTo>
                  <a:pt x="275" y="3707"/>
                </a:lnTo>
                <a:cubicBezTo>
                  <a:pt x="329" y="3820"/>
                  <a:pt x="392" y="3928"/>
                  <a:pt x="441" y="4018"/>
                </a:cubicBezTo>
                <a:cubicBezTo>
                  <a:pt x="473" y="4072"/>
                  <a:pt x="504" y="4121"/>
                  <a:pt x="540" y="4166"/>
                </a:cubicBezTo>
                <a:lnTo>
                  <a:pt x="567" y="4211"/>
                </a:lnTo>
                <a:cubicBezTo>
                  <a:pt x="585" y="4243"/>
                  <a:pt x="608" y="4274"/>
                  <a:pt x="635" y="4310"/>
                </a:cubicBezTo>
                <a:cubicBezTo>
                  <a:pt x="698" y="4400"/>
                  <a:pt x="770" y="4486"/>
                  <a:pt x="842" y="4571"/>
                </a:cubicBezTo>
                <a:cubicBezTo>
                  <a:pt x="923" y="4674"/>
                  <a:pt x="1013" y="4769"/>
                  <a:pt x="1107" y="4863"/>
                </a:cubicBezTo>
                <a:cubicBezTo>
                  <a:pt x="1143" y="4899"/>
                  <a:pt x="1179" y="4931"/>
                  <a:pt x="1215" y="4962"/>
                </a:cubicBezTo>
                <a:lnTo>
                  <a:pt x="1233" y="4976"/>
                </a:lnTo>
                <a:cubicBezTo>
                  <a:pt x="1269" y="5012"/>
                  <a:pt x="1305" y="5034"/>
                  <a:pt x="1350" y="5057"/>
                </a:cubicBezTo>
                <a:cubicBezTo>
                  <a:pt x="1364" y="5057"/>
                  <a:pt x="1373" y="5061"/>
                  <a:pt x="1386" y="5061"/>
                </a:cubicBezTo>
                <a:cubicBezTo>
                  <a:pt x="1377" y="5102"/>
                  <a:pt x="1395" y="5142"/>
                  <a:pt x="1436" y="5160"/>
                </a:cubicBezTo>
                <a:cubicBezTo>
                  <a:pt x="1445" y="5165"/>
                  <a:pt x="1454" y="5165"/>
                  <a:pt x="1467" y="5165"/>
                </a:cubicBezTo>
                <a:cubicBezTo>
                  <a:pt x="1499" y="5165"/>
                  <a:pt x="1530" y="5147"/>
                  <a:pt x="1544" y="5115"/>
                </a:cubicBezTo>
                <a:cubicBezTo>
                  <a:pt x="1557" y="5066"/>
                  <a:pt x="1580" y="5021"/>
                  <a:pt x="1602" y="4980"/>
                </a:cubicBezTo>
                <a:cubicBezTo>
                  <a:pt x="1625" y="4940"/>
                  <a:pt x="1638" y="4913"/>
                  <a:pt x="1656" y="4881"/>
                </a:cubicBezTo>
                <a:lnTo>
                  <a:pt x="1715" y="4791"/>
                </a:lnTo>
                <a:lnTo>
                  <a:pt x="1706" y="4796"/>
                </a:lnTo>
                <a:cubicBezTo>
                  <a:pt x="1751" y="4728"/>
                  <a:pt x="1795" y="4661"/>
                  <a:pt x="1840" y="4602"/>
                </a:cubicBezTo>
                <a:cubicBezTo>
                  <a:pt x="1863" y="4567"/>
                  <a:pt x="1885" y="4535"/>
                  <a:pt x="1912" y="4499"/>
                </a:cubicBezTo>
                <a:cubicBezTo>
                  <a:pt x="1939" y="4468"/>
                  <a:pt x="1962" y="4432"/>
                  <a:pt x="1989" y="4400"/>
                </a:cubicBezTo>
                <a:cubicBezTo>
                  <a:pt x="2074" y="4274"/>
                  <a:pt x="2173" y="4157"/>
                  <a:pt x="2281" y="4049"/>
                </a:cubicBezTo>
                <a:lnTo>
                  <a:pt x="2295" y="4036"/>
                </a:lnTo>
                <a:cubicBezTo>
                  <a:pt x="2349" y="3982"/>
                  <a:pt x="2407" y="3932"/>
                  <a:pt x="2470" y="3883"/>
                </a:cubicBezTo>
                <a:lnTo>
                  <a:pt x="2506" y="3856"/>
                </a:lnTo>
                <a:cubicBezTo>
                  <a:pt x="2551" y="3820"/>
                  <a:pt x="2596" y="3784"/>
                  <a:pt x="2646" y="3752"/>
                </a:cubicBezTo>
                <a:cubicBezTo>
                  <a:pt x="2682" y="3734"/>
                  <a:pt x="2722" y="3716"/>
                  <a:pt x="2758" y="3703"/>
                </a:cubicBezTo>
                <a:lnTo>
                  <a:pt x="2776" y="3698"/>
                </a:lnTo>
                <a:cubicBezTo>
                  <a:pt x="2803" y="3685"/>
                  <a:pt x="2830" y="3676"/>
                  <a:pt x="2862" y="3667"/>
                </a:cubicBezTo>
                <a:lnTo>
                  <a:pt x="2911" y="3658"/>
                </a:lnTo>
                <a:cubicBezTo>
                  <a:pt x="2934" y="3653"/>
                  <a:pt x="2961" y="3644"/>
                  <a:pt x="2988" y="3640"/>
                </a:cubicBezTo>
                <a:cubicBezTo>
                  <a:pt x="3028" y="3626"/>
                  <a:pt x="3060" y="3599"/>
                  <a:pt x="3082" y="3563"/>
                </a:cubicBezTo>
                <a:cubicBezTo>
                  <a:pt x="3096" y="3545"/>
                  <a:pt x="3105" y="3527"/>
                  <a:pt x="3114" y="3509"/>
                </a:cubicBezTo>
                <a:cubicBezTo>
                  <a:pt x="3118" y="3496"/>
                  <a:pt x="3127" y="3487"/>
                  <a:pt x="3136" y="3478"/>
                </a:cubicBezTo>
                <a:lnTo>
                  <a:pt x="3145" y="3473"/>
                </a:lnTo>
                <a:lnTo>
                  <a:pt x="3154" y="3455"/>
                </a:lnTo>
                <a:lnTo>
                  <a:pt x="3163" y="3433"/>
                </a:lnTo>
                <a:cubicBezTo>
                  <a:pt x="3177" y="3410"/>
                  <a:pt x="3195" y="3397"/>
                  <a:pt x="3222" y="3397"/>
                </a:cubicBezTo>
                <a:cubicBezTo>
                  <a:pt x="3231" y="3397"/>
                  <a:pt x="3244" y="3401"/>
                  <a:pt x="3253" y="3406"/>
                </a:cubicBezTo>
                <a:cubicBezTo>
                  <a:pt x="3262" y="3410"/>
                  <a:pt x="3267" y="3415"/>
                  <a:pt x="3271" y="3424"/>
                </a:cubicBezTo>
                <a:cubicBezTo>
                  <a:pt x="3302" y="3410"/>
                  <a:pt x="3334" y="3397"/>
                  <a:pt x="3374" y="3383"/>
                </a:cubicBezTo>
                <a:lnTo>
                  <a:pt x="3374" y="3383"/>
                </a:lnTo>
                <a:lnTo>
                  <a:pt x="3361" y="3388"/>
                </a:lnTo>
                <a:lnTo>
                  <a:pt x="3383" y="3379"/>
                </a:lnTo>
                <a:cubicBezTo>
                  <a:pt x="3419" y="3361"/>
                  <a:pt x="3455" y="3347"/>
                  <a:pt x="3496" y="3334"/>
                </a:cubicBezTo>
                <a:cubicBezTo>
                  <a:pt x="3518" y="3329"/>
                  <a:pt x="3536" y="3325"/>
                  <a:pt x="3559" y="3320"/>
                </a:cubicBezTo>
                <a:lnTo>
                  <a:pt x="3595" y="3320"/>
                </a:lnTo>
                <a:cubicBezTo>
                  <a:pt x="3622" y="3325"/>
                  <a:pt x="3649" y="3334"/>
                  <a:pt x="3667" y="3352"/>
                </a:cubicBezTo>
                <a:cubicBezTo>
                  <a:pt x="3685" y="3365"/>
                  <a:pt x="3694" y="3388"/>
                  <a:pt x="3698" y="3410"/>
                </a:cubicBezTo>
                <a:cubicBezTo>
                  <a:pt x="3734" y="3406"/>
                  <a:pt x="3775" y="3401"/>
                  <a:pt x="3811" y="3383"/>
                </a:cubicBezTo>
                <a:cubicBezTo>
                  <a:pt x="3842" y="3370"/>
                  <a:pt x="3874" y="3352"/>
                  <a:pt x="3901" y="3329"/>
                </a:cubicBezTo>
                <a:cubicBezTo>
                  <a:pt x="3923" y="3307"/>
                  <a:pt x="3946" y="3284"/>
                  <a:pt x="3968" y="3257"/>
                </a:cubicBezTo>
                <a:cubicBezTo>
                  <a:pt x="4000" y="3212"/>
                  <a:pt x="4027" y="3167"/>
                  <a:pt x="4054" y="3118"/>
                </a:cubicBezTo>
                <a:lnTo>
                  <a:pt x="4063" y="3104"/>
                </a:lnTo>
                <a:lnTo>
                  <a:pt x="4072" y="3086"/>
                </a:lnTo>
                <a:cubicBezTo>
                  <a:pt x="4103" y="3037"/>
                  <a:pt x="4130" y="2983"/>
                  <a:pt x="4153" y="2929"/>
                </a:cubicBezTo>
                <a:cubicBezTo>
                  <a:pt x="4175" y="2871"/>
                  <a:pt x="4193" y="2812"/>
                  <a:pt x="4207" y="2754"/>
                </a:cubicBezTo>
                <a:cubicBezTo>
                  <a:pt x="4216" y="2713"/>
                  <a:pt x="4225" y="2677"/>
                  <a:pt x="4229" y="2641"/>
                </a:cubicBezTo>
                <a:cubicBezTo>
                  <a:pt x="4229" y="2619"/>
                  <a:pt x="4229" y="2601"/>
                  <a:pt x="4229" y="2578"/>
                </a:cubicBezTo>
                <a:lnTo>
                  <a:pt x="4229" y="2551"/>
                </a:lnTo>
                <a:cubicBezTo>
                  <a:pt x="4234" y="2520"/>
                  <a:pt x="4225" y="2493"/>
                  <a:pt x="4207" y="2466"/>
                </a:cubicBezTo>
                <a:cubicBezTo>
                  <a:pt x="4202" y="2457"/>
                  <a:pt x="4193" y="2448"/>
                  <a:pt x="4180" y="2443"/>
                </a:cubicBezTo>
                <a:cubicBezTo>
                  <a:pt x="4162" y="2430"/>
                  <a:pt x="4139" y="2421"/>
                  <a:pt x="4117" y="2421"/>
                </a:cubicBezTo>
                <a:lnTo>
                  <a:pt x="4094" y="2421"/>
                </a:lnTo>
                <a:cubicBezTo>
                  <a:pt x="4085" y="2416"/>
                  <a:pt x="4072" y="2412"/>
                  <a:pt x="4058" y="2412"/>
                </a:cubicBezTo>
                <a:cubicBezTo>
                  <a:pt x="4009" y="2403"/>
                  <a:pt x="3968" y="2394"/>
                  <a:pt x="3928" y="2380"/>
                </a:cubicBezTo>
                <a:lnTo>
                  <a:pt x="3869" y="2367"/>
                </a:lnTo>
                <a:lnTo>
                  <a:pt x="3784" y="2344"/>
                </a:lnTo>
                <a:cubicBezTo>
                  <a:pt x="3739" y="2335"/>
                  <a:pt x="3694" y="2322"/>
                  <a:pt x="3649" y="2313"/>
                </a:cubicBezTo>
                <a:cubicBezTo>
                  <a:pt x="3604" y="2304"/>
                  <a:pt x="3554" y="2290"/>
                  <a:pt x="3505" y="2277"/>
                </a:cubicBezTo>
                <a:cubicBezTo>
                  <a:pt x="3424" y="2254"/>
                  <a:pt x="3348" y="2227"/>
                  <a:pt x="3271" y="2200"/>
                </a:cubicBezTo>
                <a:cubicBezTo>
                  <a:pt x="3186" y="2169"/>
                  <a:pt x="3105" y="2133"/>
                  <a:pt x="3033" y="2088"/>
                </a:cubicBezTo>
                <a:cubicBezTo>
                  <a:pt x="2965" y="2043"/>
                  <a:pt x="2884" y="1993"/>
                  <a:pt x="2812" y="1939"/>
                </a:cubicBezTo>
                <a:cubicBezTo>
                  <a:pt x="2736" y="1885"/>
                  <a:pt x="2673" y="1836"/>
                  <a:pt x="2605" y="1777"/>
                </a:cubicBezTo>
                <a:cubicBezTo>
                  <a:pt x="2551" y="1737"/>
                  <a:pt x="2497" y="1687"/>
                  <a:pt x="2448" y="1642"/>
                </a:cubicBezTo>
                <a:cubicBezTo>
                  <a:pt x="2430" y="1624"/>
                  <a:pt x="2412" y="1611"/>
                  <a:pt x="2394" y="1593"/>
                </a:cubicBezTo>
                <a:lnTo>
                  <a:pt x="2358" y="1557"/>
                </a:lnTo>
                <a:cubicBezTo>
                  <a:pt x="2331" y="1534"/>
                  <a:pt x="2304" y="1512"/>
                  <a:pt x="2281" y="1485"/>
                </a:cubicBezTo>
                <a:cubicBezTo>
                  <a:pt x="2232" y="1426"/>
                  <a:pt x="2182" y="1363"/>
                  <a:pt x="2142" y="1301"/>
                </a:cubicBezTo>
                <a:cubicBezTo>
                  <a:pt x="2124" y="1278"/>
                  <a:pt x="2110" y="1256"/>
                  <a:pt x="2092" y="1233"/>
                </a:cubicBezTo>
                <a:cubicBezTo>
                  <a:pt x="2034" y="1148"/>
                  <a:pt x="1980" y="1062"/>
                  <a:pt x="1930" y="972"/>
                </a:cubicBezTo>
                <a:cubicBezTo>
                  <a:pt x="1885" y="882"/>
                  <a:pt x="1845" y="792"/>
                  <a:pt x="1818" y="698"/>
                </a:cubicBezTo>
                <a:cubicBezTo>
                  <a:pt x="1791" y="621"/>
                  <a:pt x="1768" y="540"/>
                  <a:pt x="1751" y="464"/>
                </a:cubicBezTo>
                <a:cubicBezTo>
                  <a:pt x="1737" y="428"/>
                  <a:pt x="1728" y="392"/>
                  <a:pt x="1719" y="356"/>
                </a:cubicBezTo>
                <a:cubicBezTo>
                  <a:pt x="1706" y="293"/>
                  <a:pt x="1683" y="239"/>
                  <a:pt x="1652" y="185"/>
                </a:cubicBezTo>
                <a:cubicBezTo>
                  <a:pt x="1634" y="158"/>
                  <a:pt x="1607" y="135"/>
                  <a:pt x="1580" y="117"/>
                </a:cubicBezTo>
                <a:cubicBezTo>
                  <a:pt x="1548" y="95"/>
                  <a:pt x="1512" y="81"/>
                  <a:pt x="1476" y="81"/>
                </a:cubicBezTo>
                <a:lnTo>
                  <a:pt x="1382" y="81"/>
                </a:lnTo>
                <a:lnTo>
                  <a:pt x="1364" y="68"/>
                </a:lnTo>
                <a:cubicBezTo>
                  <a:pt x="1350" y="27"/>
                  <a:pt x="1319" y="0"/>
                  <a:pt x="1278"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6" name="Google Shape;2371;p36">
            <a:extLst>
              <a:ext uri="{FF2B5EF4-FFF2-40B4-BE49-F238E27FC236}">
                <a16:creationId xmlns:a16="http://schemas.microsoft.com/office/drawing/2014/main" id="{341EC7AB-7912-406B-8762-59F88950FA13}"/>
              </a:ext>
            </a:extLst>
          </p:cNvPr>
          <p:cNvSpPr/>
          <p:nvPr/>
        </p:nvSpPr>
        <p:spPr>
          <a:xfrm>
            <a:off x="20187369" y="6578991"/>
            <a:ext cx="1118553" cy="1333889"/>
          </a:xfrm>
          <a:custGeom>
            <a:avLst/>
            <a:gdLst/>
            <a:ahLst/>
            <a:cxnLst/>
            <a:rect l="l" t="t" r="r" b="b"/>
            <a:pathLst>
              <a:path w="5984" h="7136" extrusionOk="0">
                <a:moveTo>
                  <a:pt x="2277" y="0"/>
                </a:moveTo>
                <a:cubicBezTo>
                  <a:pt x="2254" y="0"/>
                  <a:pt x="2232" y="5"/>
                  <a:pt x="2214" y="14"/>
                </a:cubicBezTo>
                <a:cubicBezTo>
                  <a:pt x="2173" y="23"/>
                  <a:pt x="2137" y="36"/>
                  <a:pt x="2101" y="54"/>
                </a:cubicBezTo>
                <a:lnTo>
                  <a:pt x="2079" y="63"/>
                </a:lnTo>
                <a:lnTo>
                  <a:pt x="2092" y="63"/>
                </a:lnTo>
                <a:cubicBezTo>
                  <a:pt x="2052" y="77"/>
                  <a:pt x="2021" y="86"/>
                  <a:pt x="1989" y="99"/>
                </a:cubicBezTo>
                <a:cubicBezTo>
                  <a:pt x="1985" y="95"/>
                  <a:pt x="1980" y="86"/>
                  <a:pt x="1971" y="86"/>
                </a:cubicBezTo>
                <a:cubicBezTo>
                  <a:pt x="1964" y="79"/>
                  <a:pt x="1955" y="75"/>
                  <a:pt x="1948" y="75"/>
                </a:cubicBezTo>
                <a:cubicBezTo>
                  <a:pt x="1945" y="75"/>
                  <a:pt x="1942" y="76"/>
                  <a:pt x="1940" y="77"/>
                </a:cubicBezTo>
                <a:cubicBezTo>
                  <a:pt x="1913" y="77"/>
                  <a:pt x="1890" y="86"/>
                  <a:pt x="1881" y="108"/>
                </a:cubicBezTo>
                <a:lnTo>
                  <a:pt x="1872" y="131"/>
                </a:lnTo>
                <a:cubicBezTo>
                  <a:pt x="1850" y="176"/>
                  <a:pt x="1827" y="221"/>
                  <a:pt x="1800" y="261"/>
                </a:cubicBezTo>
                <a:cubicBezTo>
                  <a:pt x="1787" y="288"/>
                  <a:pt x="1773" y="311"/>
                  <a:pt x="1755" y="338"/>
                </a:cubicBezTo>
                <a:lnTo>
                  <a:pt x="1724" y="392"/>
                </a:lnTo>
                <a:cubicBezTo>
                  <a:pt x="1715" y="410"/>
                  <a:pt x="1706" y="428"/>
                  <a:pt x="1692" y="446"/>
                </a:cubicBezTo>
                <a:cubicBezTo>
                  <a:pt x="1683" y="459"/>
                  <a:pt x="1665" y="486"/>
                  <a:pt x="1656" y="504"/>
                </a:cubicBezTo>
                <a:cubicBezTo>
                  <a:pt x="1629" y="554"/>
                  <a:pt x="1607" y="603"/>
                  <a:pt x="1584" y="653"/>
                </a:cubicBezTo>
                <a:lnTo>
                  <a:pt x="1593" y="639"/>
                </a:lnTo>
                <a:lnTo>
                  <a:pt x="1593" y="639"/>
                </a:lnTo>
                <a:cubicBezTo>
                  <a:pt x="1508" y="774"/>
                  <a:pt x="1467" y="981"/>
                  <a:pt x="1422" y="1134"/>
                </a:cubicBezTo>
                <a:cubicBezTo>
                  <a:pt x="1373" y="1305"/>
                  <a:pt x="1283" y="1413"/>
                  <a:pt x="1179" y="1552"/>
                </a:cubicBezTo>
                <a:cubicBezTo>
                  <a:pt x="810" y="2056"/>
                  <a:pt x="410" y="2619"/>
                  <a:pt x="176" y="3208"/>
                </a:cubicBezTo>
                <a:cubicBezTo>
                  <a:pt x="59" y="3509"/>
                  <a:pt x="1" y="3842"/>
                  <a:pt x="68" y="4157"/>
                </a:cubicBezTo>
                <a:cubicBezTo>
                  <a:pt x="140" y="4495"/>
                  <a:pt x="347" y="4778"/>
                  <a:pt x="590" y="5016"/>
                </a:cubicBezTo>
                <a:cubicBezTo>
                  <a:pt x="779" y="5205"/>
                  <a:pt x="1031" y="5336"/>
                  <a:pt x="945" y="5637"/>
                </a:cubicBezTo>
                <a:cubicBezTo>
                  <a:pt x="923" y="5723"/>
                  <a:pt x="900" y="5799"/>
                  <a:pt x="878" y="5876"/>
                </a:cubicBezTo>
                <a:cubicBezTo>
                  <a:pt x="864" y="5921"/>
                  <a:pt x="846" y="5961"/>
                  <a:pt x="833" y="6006"/>
                </a:cubicBezTo>
                <a:cubicBezTo>
                  <a:pt x="815" y="6051"/>
                  <a:pt x="806" y="6078"/>
                  <a:pt x="792" y="6114"/>
                </a:cubicBezTo>
                <a:cubicBezTo>
                  <a:pt x="765" y="6204"/>
                  <a:pt x="734" y="6289"/>
                  <a:pt x="698" y="6375"/>
                </a:cubicBezTo>
                <a:lnTo>
                  <a:pt x="702" y="6366"/>
                </a:lnTo>
                <a:lnTo>
                  <a:pt x="702" y="6366"/>
                </a:lnTo>
                <a:cubicBezTo>
                  <a:pt x="662" y="6460"/>
                  <a:pt x="612" y="6559"/>
                  <a:pt x="563" y="6658"/>
                </a:cubicBezTo>
                <a:cubicBezTo>
                  <a:pt x="549" y="6685"/>
                  <a:pt x="536" y="6712"/>
                  <a:pt x="522" y="6739"/>
                </a:cubicBezTo>
                <a:lnTo>
                  <a:pt x="491" y="6807"/>
                </a:lnTo>
                <a:cubicBezTo>
                  <a:pt x="469" y="6838"/>
                  <a:pt x="455" y="6865"/>
                  <a:pt x="442" y="6892"/>
                </a:cubicBezTo>
                <a:cubicBezTo>
                  <a:pt x="433" y="6897"/>
                  <a:pt x="424" y="6906"/>
                  <a:pt x="419" y="6915"/>
                </a:cubicBezTo>
                <a:cubicBezTo>
                  <a:pt x="383" y="6942"/>
                  <a:pt x="365" y="6982"/>
                  <a:pt x="365" y="7027"/>
                </a:cubicBezTo>
                <a:cubicBezTo>
                  <a:pt x="365" y="7063"/>
                  <a:pt x="388" y="7099"/>
                  <a:pt x="419" y="7122"/>
                </a:cubicBezTo>
                <a:cubicBezTo>
                  <a:pt x="437" y="7131"/>
                  <a:pt x="455" y="7135"/>
                  <a:pt x="478" y="7135"/>
                </a:cubicBezTo>
                <a:cubicBezTo>
                  <a:pt x="486" y="7135"/>
                  <a:pt x="500" y="7135"/>
                  <a:pt x="509" y="7131"/>
                </a:cubicBezTo>
                <a:cubicBezTo>
                  <a:pt x="567" y="7117"/>
                  <a:pt x="617" y="7081"/>
                  <a:pt x="648" y="7032"/>
                </a:cubicBezTo>
                <a:lnTo>
                  <a:pt x="747" y="7032"/>
                </a:lnTo>
                <a:cubicBezTo>
                  <a:pt x="788" y="7032"/>
                  <a:pt x="828" y="7032"/>
                  <a:pt x="869" y="7027"/>
                </a:cubicBezTo>
                <a:lnTo>
                  <a:pt x="923" y="7027"/>
                </a:lnTo>
                <a:cubicBezTo>
                  <a:pt x="968" y="7027"/>
                  <a:pt x="1013" y="7018"/>
                  <a:pt x="1058" y="7018"/>
                </a:cubicBezTo>
                <a:lnTo>
                  <a:pt x="1229" y="7018"/>
                </a:lnTo>
                <a:lnTo>
                  <a:pt x="1341" y="7009"/>
                </a:lnTo>
                <a:lnTo>
                  <a:pt x="1404" y="7005"/>
                </a:lnTo>
                <a:cubicBezTo>
                  <a:pt x="1485" y="7000"/>
                  <a:pt x="1571" y="6991"/>
                  <a:pt x="1652" y="6982"/>
                </a:cubicBezTo>
                <a:lnTo>
                  <a:pt x="1751" y="6973"/>
                </a:lnTo>
                <a:cubicBezTo>
                  <a:pt x="1809" y="6969"/>
                  <a:pt x="1868" y="6960"/>
                  <a:pt x="1926" y="6951"/>
                </a:cubicBezTo>
                <a:cubicBezTo>
                  <a:pt x="1971" y="6946"/>
                  <a:pt x="2012" y="6937"/>
                  <a:pt x="2057" y="6933"/>
                </a:cubicBezTo>
                <a:lnTo>
                  <a:pt x="2092" y="6924"/>
                </a:lnTo>
                <a:cubicBezTo>
                  <a:pt x="2155" y="6915"/>
                  <a:pt x="2214" y="6910"/>
                  <a:pt x="2277" y="6901"/>
                </a:cubicBezTo>
                <a:cubicBezTo>
                  <a:pt x="2335" y="6897"/>
                  <a:pt x="2389" y="6888"/>
                  <a:pt x="2448" y="6883"/>
                </a:cubicBezTo>
                <a:cubicBezTo>
                  <a:pt x="2542" y="6865"/>
                  <a:pt x="2637" y="6856"/>
                  <a:pt x="2727" y="6847"/>
                </a:cubicBezTo>
                <a:lnTo>
                  <a:pt x="2830" y="6834"/>
                </a:lnTo>
                <a:cubicBezTo>
                  <a:pt x="2898" y="6829"/>
                  <a:pt x="2961" y="6820"/>
                  <a:pt x="3019" y="6811"/>
                </a:cubicBezTo>
                <a:lnTo>
                  <a:pt x="3091" y="6802"/>
                </a:lnTo>
                <a:cubicBezTo>
                  <a:pt x="3132" y="6798"/>
                  <a:pt x="3172" y="6793"/>
                  <a:pt x="3213" y="6784"/>
                </a:cubicBezTo>
                <a:cubicBezTo>
                  <a:pt x="3330" y="6762"/>
                  <a:pt x="3451" y="6739"/>
                  <a:pt x="3577" y="6726"/>
                </a:cubicBezTo>
                <a:lnTo>
                  <a:pt x="3627" y="6721"/>
                </a:lnTo>
                <a:cubicBezTo>
                  <a:pt x="3667" y="6717"/>
                  <a:pt x="3707" y="6712"/>
                  <a:pt x="3748" y="6703"/>
                </a:cubicBezTo>
                <a:cubicBezTo>
                  <a:pt x="3811" y="6694"/>
                  <a:pt x="3874" y="6685"/>
                  <a:pt x="3937" y="6672"/>
                </a:cubicBezTo>
                <a:cubicBezTo>
                  <a:pt x="3977" y="6663"/>
                  <a:pt x="4018" y="6658"/>
                  <a:pt x="4058" y="6649"/>
                </a:cubicBezTo>
                <a:lnTo>
                  <a:pt x="4112" y="6640"/>
                </a:lnTo>
                <a:cubicBezTo>
                  <a:pt x="4166" y="6631"/>
                  <a:pt x="4229" y="6622"/>
                  <a:pt x="4288" y="6609"/>
                </a:cubicBezTo>
                <a:lnTo>
                  <a:pt x="4405" y="6586"/>
                </a:lnTo>
                <a:cubicBezTo>
                  <a:pt x="4481" y="6568"/>
                  <a:pt x="4558" y="6555"/>
                  <a:pt x="4634" y="6537"/>
                </a:cubicBezTo>
                <a:cubicBezTo>
                  <a:pt x="4711" y="6519"/>
                  <a:pt x="4778" y="6505"/>
                  <a:pt x="4850" y="6492"/>
                </a:cubicBezTo>
                <a:lnTo>
                  <a:pt x="4985" y="6465"/>
                </a:lnTo>
                <a:cubicBezTo>
                  <a:pt x="5089" y="6442"/>
                  <a:pt x="5192" y="6420"/>
                  <a:pt x="5295" y="6393"/>
                </a:cubicBezTo>
                <a:lnTo>
                  <a:pt x="5354" y="6379"/>
                </a:lnTo>
                <a:lnTo>
                  <a:pt x="5525" y="6343"/>
                </a:lnTo>
                <a:lnTo>
                  <a:pt x="5570" y="6334"/>
                </a:lnTo>
                <a:lnTo>
                  <a:pt x="5610" y="6325"/>
                </a:lnTo>
                <a:cubicBezTo>
                  <a:pt x="5633" y="6321"/>
                  <a:pt x="5651" y="6316"/>
                  <a:pt x="5669" y="6312"/>
                </a:cubicBezTo>
                <a:cubicBezTo>
                  <a:pt x="5705" y="6298"/>
                  <a:pt x="5732" y="6276"/>
                  <a:pt x="5745" y="6244"/>
                </a:cubicBezTo>
                <a:lnTo>
                  <a:pt x="5750" y="6244"/>
                </a:lnTo>
                <a:cubicBezTo>
                  <a:pt x="5984" y="6244"/>
                  <a:pt x="5817" y="5421"/>
                  <a:pt x="5795" y="5259"/>
                </a:cubicBezTo>
                <a:cubicBezTo>
                  <a:pt x="5669" y="4396"/>
                  <a:pt x="5287" y="3622"/>
                  <a:pt x="5111" y="2772"/>
                </a:cubicBezTo>
                <a:cubicBezTo>
                  <a:pt x="5012" y="2304"/>
                  <a:pt x="5030" y="1899"/>
                  <a:pt x="5206" y="1449"/>
                </a:cubicBezTo>
                <a:cubicBezTo>
                  <a:pt x="5322" y="1152"/>
                  <a:pt x="5525" y="896"/>
                  <a:pt x="5624" y="594"/>
                </a:cubicBezTo>
                <a:cubicBezTo>
                  <a:pt x="5642" y="554"/>
                  <a:pt x="5642" y="513"/>
                  <a:pt x="5624" y="477"/>
                </a:cubicBezTo>
                <a:cubicBezTo>
                  <a:pt x="5606" y="459"/>
                  <a:pt x="5583" y="446"/>
                  <a:pt x="5561" y="441"/>
                </a:cubicBezTo>
                <a:lnTo>
                  <a:pt x="5210" y="333"/>
                </a:lnTo>
                <a:cubicBezTo>
                  <a:pt x="5120" y="306"/>
                  <a:pt x="5021" y="243"/>
                  <a:pt x="4931" y="221"/>
                </a:cubicBezTo>
                <a:cubicBezTo>
                  <a:pt x="4922" y="219"/>
                  <a:pt x="4913" y="218"/>
                  <a:pt x="4904" y="218"/>
                </a:cubicBezTo>
                <a:cubicBezTo>
                  <a:pt x="4824" y="218"/>
                  <a:pt x="4748" y="283"/>
                  <a:pt x="4679" y="320"/>
                </a:cubicBezTo>
                <a:cubicBezTo>
                  <a:pt x="4571" y="378"/>
                  <a:pt x="4459" y="423"/>
                  <a:pt x="4351" y="477"/>
                </a:cubicBezTo>
                <a:cubicBezTo>
                  <a:pt x="3860" y="725"/>
                  <a:pt x="3456" y="1107"/>
                  <a:pt x="3181" y="1579"/>
                </a:cubicBezTo>
                <a:cubicBezTo>
                  <a:pt x="3091" y="1737"/>
                  <a:pt x="3010" y="1912"/>
                  <a:pt x="2871" y="2029"/>
                </a:cubicBezTo>
                <a:cubicBezTo>
                  <a:pt x="2754" y="1845"/>
                  <a:pt x="2727" y="1615"/>
                  <a:pt x="2677" y="1399"/>
                </a:cubicBezTo>
                <a:cubicBezTo>
                  <a:pt x="2619" y="1134"/>
                  <a:pt x="2524" y="878"/>
                  <a:pt x="2461" y="608"/>
                </a:cubicBezTo>
                <a:cubicBezTo>
                  <a:pt x="2430" y="482"/>
                  <a:pt x="2412" y="347"/>
                  <a:pt x="2403" y="216"/>
                </a:cubicBezTo>
                <a:cubicBezTo>
                  <a:pt x="2398" y="135"/>
                  <a:pt x="2443" y="9"/>
                  <a:pt x="2317" y="0"/>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7" name="Google Shape;2372;p36">
            <a:extLst>
              <a:ext uri="{FF2B5EF4-FFF2-40B4-BE49-F238E27FC236}">
                <a16:creationId xmlns:a16="http://schemas.microsoft.com/office/drawing/2014/main" id="{A0E35906-A050-49EF-9CB5-1B5D56C5EA28}"/>
              </a:ext>
            </a:extLst>
          </p:cNvPr>
          <p:cNvSpPr/>
          <p:nvPr/>
        </p:nvSpPr>
        <p:spPr>
          <a:xfrm>
            <a:off x="19997267" y="8333085"/>
            <a:ext cx="1333141" cy="415532"/>
          </a:xfrm>
          <a:custGeom>
            <a:avLst/>
            <a:gdLst/>
            <a:ahLst/>
            <a:cxnLst/>
            <a:rect l="l" t="t" r="r" b="b"/>
            <a:pathLst>
              <a:path w="7132" h="2223" extrusionOk="0">
                <a:moveTo>
                  <a:pt x="6609" y="0"/>
                </a:moveTo>
                <a:cubicBezTo>
                  <a:pt x="6542" y="0"/>
                  <a:pt x="6479" y="0"/>
                  <a:pt x="6411" y="5"/>
                </a:cubicBezTo>
                <a:lnTo>
                  <a:pt x="6272" y="9"/>
                </a:lnTo>
                <a:cubicBezTo>
                  <a:pt x="6214" y="9"/>
                  <a:pt x="6160" y="14"/>
                  <a:pt x="6101" y="14"/>
                </a:cubicBezTo>
                <a:cubicBezTo>
                  <a:pt x="6047" y="18"/>
                  <a:pt x="5980" y="18"/>
                  <a:pt x="5917" y="23"/>
                </a:cubicBezTo>
                <a:lnTo>
                  <a:pt x="4333" y="23"/>
                </a:lnTo>
                <a:cubicBezTo>
                  <a:pt x="4270" y="23"/>
                  <a:pt x="4207" y="23"/>
                  <a:pt x="4140" y="18"/>
                </a:cubicBezTo>
                <a:lnTo>
                  <a:pt x="3784" y="18"/>
                </a:lnTo>
                <a:lnTo>
                  <a:pt x="3582" y="23"/>
                </a:lnTo>
                <a:lnTo>
                  <a:pt x="2750" y="23"/>
                </a:lnTo>
                <a:cubicBezTo>
                  <a:pt x="2592" y="23"/>
                  <a:pt x="2435" y="14"/>
                  <a:pt x="2282" y="9"/>
                </a:cubicBezTo>
                <a:lnTo>
                  <a:pt x="2084" y="5"/>
                </a:lnTo>
                <a:lnTo>
                  <a:pt x="1405" y="5"/>
                </a:lnTo>
                <a:cubicBezTo>
                  <a:pt x="1310" y="5"/>
                  <a:pt x="1220" y="9"/>
                  <a:pt x="1130" y="9"/>
                </a:cubicBezTo>
                <a:cubicBezTo>
                  <a:pt x="1018" y="14"/>
                  <a:pt x="905" y="18"/>
                  <a:pt x="793" y="18"/>
                </a:cubicBezTo>
                <a:lnTo>
                  <a:pt x="757" y="18"/>
                </a:lnTo>
                <a:cubicBezTo>
                  <a:pt x="662" y="18"/>
                  <a:pt x="568" y="18"/>
                  <a:pt x="478" y="27"/>
                </a:cubicBezTo>
                <a:cubicBezTo>
                  <a:pt x="442" y="27"/>
                  <a:pt x="406" y="27"/>
                  <a:pt x="370" y="32"/>
                </a:cubicBezTo>
                <a:lnTo>
                  <a:pt x="311" y="36"/>
                </a:lnTo>
                <a:cubicBezTo>
                  <a:pt x="257" y="41"/>
                  <a:pt x="208" y="50"/>
                  <a:pt x="158" y="63"/>
                </a:cubicBezTo>
                <a:cubicBezTo>
                  <a:pt x="149" y="63"/>
                  <a:pt x="149" y="63"/>
                  <a:pt x="145" y="68"/>
                </a:cubicBezTo>
                <a:cubicBezTo>
                  <a:pt x="131" y="54"/>
                  <a:pt x="113" y="50"/>
                  <a:pt x="95" y="50"/>
                </a:cubicBezTo>
                <a:cubicBezTo>
                  <a:pt x="68" y="50"/>
                  <a:pt x="46" y="59"/>
                  <a:pt x="28" y="77"/>
                </a:cubicBezTo>
                <a:cubicBezTo>
                  <a:pt x="10" y="95"/>
                  <a:pt x="1" y="117"/>
                  <a:pt x="1" y="144"/>
                </a:cubicBezTo>
                <a:cubicBezTo>
                  <a:pt x="5" y="167"/>
                  <a:pt x="14" y="189"/>
                  <a:pt x="32" y="203"/>
                </a:cubicBezTo>
                <a:cubicBezTo>
                  <a:pt x="77" y="257"/>
                  <a:pt x="127" y="306"/>
                  <a:pt x="176" y="351"/>
                </a:cubicBezTo>
                <a:cubicBezTo>
                  <a:pt x="208" y="383"/>
                  <a:pt x="235" y="410"/>
                  <a:pt x="266" y="437"/>
                </a:cubicBezTo>
                <a:cubicBezTo>
                  <a:pt x="302" y="477"/>
                  <a:pt x="343" y="518"/>
                  <a:pt x="388" y="549"/>
                </a:cubicBezTo>
                <a:lnTo>
                  <a:pt x="433" y="585"/>
                </a:lnTo>
                <a:lnTo>
                  <a:pt x="509" y="644"/>
                </a:lnTo>
                <a:cubicBezTo>
                  <a:pt x="545" y="671"/>
                  <a:pt x="577" y="698"/>
                  <a:pt x="613" y="725"/>
                </a:cubicBezTo>
                <a:cubicBezTo>
                  <a:pt x="671" y="770"/>
                  <a:pt x="730" y="815"/>
                  <a:pt x="793" y="855"/>
                </a:cubicBezTo>
                <a:cubicBezTo>
                  <a:pt x="851" y="900"/>
                  <a:pt x="905" y="932"/>
                  <a:pt x="968" y="968"/>
                </a:cubicBezTo>
                <a:lnTo>
                  <a:pt x="1081" y="1044"/>
                </a:lnTo>
                <a:cubicBezTo>
                  <a:pt x="1265" y="1157"/>
                  <a:pt x="1459" y="1265"/>
                  <a:pt x="1656" y="1355"/>
                </a:cubicBezTo>
                <a:lnTo>
                  <a:pt x="1688" y="1373"/>
                </a:lnTo>
                <a:lnTo>
                  <a:pt x="1796" y="1427"/>
                </a:lnTo>
                <a:cubicBezTo>
                  <a:pt x="1868" y="1463"/>
                  <a:pt x="1935" y="1499"/>
                  <a:pt x="2007" y="1530"/>
                </a:cubicBezTo>
                <a:cubicBezTo>
                  <a:pt x="2115" y="1575"/>
                  <a:pt x="2223" y="1620"/>
                  <a:pt x="2340" y="1665"/>
                </a:cubicBezTo>
                <a:lnTo>
                  <a:pt x="2426" y="1696"/>
                </a:lnTo>
                <a:lnTo>
                  <a:pt x="2462" y="1710"/>
                </a:lnTo>
                <a:lnTo>
                  <a:pt x="2444" y="1701"/>
                </a:lnTo>
                <a:lnTo>
                  <a:pt x="2444" y="1701"/>
                </a:lnTo>
                <a:cubicBezTo>
                  <a:pt x="2529" y="1737"/>
                  <a:pt x="2619" y="1764"/>
                  <a:pt x="2709" y="1795"/>
                </a:cubicBezTo>
                <a:lnTo>
                  <a:pt x="2808" y="1831"/>
                </a:lnTo>
                <a:cubicBezTo>
                  <a:pt x="2885" y="1858"/>
                  <a:pt x="2961" y="1881"/>
                  <a:pt x="3042" y="1903"/>
                </a:cubicBezTo>
                <a:lnTo>
                  <a:pt x="3154" y="1935"/>
                </a:lnTo>
                <a:cubicBezTo>
                  <a:pt x="3361" y="1993"/>
                  <a:pt x="3586" y="2052"/>
                  <a:pt x="3861" y="2115"/>
                </a:cubicBezTo>
                <a:cubicBezTo>
                  <a:pt x="3982" y="2146"/>
                  <a:pt x="4099" y="2164"/>
                  <a:pt x="4212" y="2178"/>
                </a:cubicBezTo>
                <a:cubicBezTo>
                  <a:pt x="4324" y="2196"/>
                  <a:pt x="4437" y="2200"/>
                  <a:pt x="4572" y="2209"/>
                </a:cubicBezTo>
                <a:lnTo>
                  <a:pt x="4671" y="2214"/>
                </a:lnTo>
                <a:cubicBezTo>
                  <a:pt x="4751" y="2218"/>
                  <a:pt x="4837" y="2223"/>
                  <a:pt x="4918" y="2223"/>
                </a:cubicBezTo>
                <a:lnTo>
                  <a:pt x="5264" y="2223"/>
                </a:lnTo>
                <a:cubicBezTo>
                  <a:pt x="5503" y="2218"/>
                  <a:pt x="5741" y="2196"/>
                  <a:pt x="5975" y="2151"/>
                </a:cubicBezTo>
                <a:lnTo>
                  <a:pt x="5966" y="2151"/>
                </a:lnTo>
                <a:cubicBezTo>
                  <a:pt x="6002" y="2146"/>
                  <a:pt x="6038" y="2137"/>
                  <a:pt x="6070" y="2124"/>
                </a:cubicBezTo>
                <a:cubicBezTo>
                  <a:pt x="6115" y="2110"/>
                  <a:pt x="6155" y="2088"/>
                  <a:pt x="6196" y="2061"/>
                </a:cubicBezTo>
                <a:cubicBezTo>
                  <a:pt x="6263" y="2011"/>
                  <a:pt x="6317" y="1944"/>
                  <a:pt x="6353" y="1867"/>
                </a:cubicBezTo>
                <a:cubicBezTo>
                  <a:pt x="6362" y="1849"/>
                  <a:pt x="6375" y="1836"/>
                  <a:pt x="6384" y="1818"/>
                </a:cubicBezTo>
                <a:cubicBezTo>
                  <a:pt x="6398" y="1800"/>
                  <a:pt x="6407" y="1786"/>
                  <a:pt x="6416" y="1768"/>
                </a:cubicBezTo>
                <a:lnTo>
                  <a:pt x="6429" y="1746"/>
                </a:lnTo>
                <a:cubicBezTo>
                  <a:pt x="6443" y="1719"/>
                  <a:pt x="6461" y="1696"/>
                  <a:pt x="6474" y="1669"/>
                </a:cubicBezTo>
                <a:cubicBezTo>
                  <a:pt x="6506" y="1624"/>
                  <a:pt x="6533" y="1584"/>
                  <a:pt x="6560" y="1539"/>
                </a:cubicBezTo>
                <a:lnTo>
                  <a:pt x="6573" y="1512"/>
                </a:lnTo>
                <a:cubicBezTo>
                  <a:pt x="6596" y="1476"/>
                  <a:pt x="6618" y="1436"/>
                  <a:pt x="6636" y="1395"/>
                </a:cubicBezTo>
                <a:cubicBezTo>
                  <a:pt x="6659" y="1355"/>
                  <a:pt x="6686" y="1296"/>
                  <a:pt x="6704" y="1247"/>
                </a:cubicBezTo>
                <a:cubicBezTo>
                  <a:pt x="6735" y="1188"/>
                  <a:pt x="6762" y="1125"/>
                  <a:pt x="6794" y="1062"/>
                </a:cubicBezTo>
                <a:lnTo>
                  <a:pt x="6812" y="1031"/>
                </a:lnTo>
                <a:cubicBezTo>
                  <a:pt x="6825" y="1004"/>
                  <a:pt x="6839" y="972"/>
                  <a:pt x="6852" y="945"/>
                </a:cubicBezTo>
                <a:cubicBezTo>
                  <a:pt x="6870" y="909"/>
                  <a:pt x="6888" y="864"/>
                  <a:pt x="6902" y="824"/>
                </a:cubicBezTo>
                <a:lnTo>
                  <a:pt x="6906" y="810"/>
                </a:lnTo>
                <a:cubicBezTo>
                  <a:pt x="6933" y="747"/>
                  <a:pt x="6956" y="680"/>
                  <a:pt x="6983" y="612"/>
                </a:cubicBezTo>
                <a:cubicBezTo>
                  <a:pt x="7001" y="558"/>
                  <a:pt x="7019" y="509"/>
                  <a:pt x="7032" y="455"/>
                </a:cubicBezTo>
                <a:lnTo>
                  <a:pt x="7041" y="405"/>
                </a:lnTo>
                <a:cubicBezTo>
                  <a:pt x="7050" y="374"/>
                  <a:pt x="7059" y="342"/>
                  <a:pt x="7068" y="311"/>
                </a:cubicBezTo>
                <a:cubicBezTo>
                  <a:pt x="7077" y="293"/>
                  <a:pt x="7086" y="275"/>
                  <a:pt x="7095" y="257"/>
                </a:cubicBezTo>
                <a:cubicBezTo>
                  <a:pt x="7122" y="225"/>
                  <a:pt x="7131" y="185"/>
                  <a:pt x="7131" y="144"/>
                </a:cubicBezTo>
                <a:cubicBezTo>
                  <a:pt x="7127" y="108"/>
                  <a:pt x="7109" y="77"/>
                  <a:pt x="7077" y="59"/>
                </a:cubicBezTo>
                <a:cubicBezTo>
                  <a:pt x="7064" y="54"/>
                  <a:pt x="7055" y="50"/>
                  <a:pt x="7041" y="50"/>
                </a:cubicBezTo>
                <a:cubicBezTo>
                  <a:pt x="7028" y="32"/>
                  <a:pt x="7005" y="18"/>
                  <a:pt x="6983" y="14"/>
                </a:cubicBezTo>
                <a:cubicBezTo>
                  <a:pt x="6924" y="0"/>
                  <a:pt x="6866" y="0"/>
                  <a:pt x="6807" y="0"/>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8" name="Google Shape;2373;p36">
            <a:extLst>
              <a:ext uri="{FF2B5EF4-FFF2-40B4-BE49-F238E27FC236}">
                <a16:creationId xmlns:a16="http://schemas.microsoft.com/office/drawing/2014/main" id="{77D5E226-A259-45ED-8847-2FA67EEF93EF}"/>
              </a:ext>
            </a:extLst>
          </p:cNvPr>
          <p:cNvSpPr/>
          <p:nvPr/>
        </p:nvSpPr>
        <p:spPr>
          <a:xfrm>
            <a:off x="17823715" y="8243922"/>
            <a:ext cx="3268739" cy="2405151"/>
          </a:xfrm>
          <a:custGeom>
            <a:avLst/>
            <a:gdLst/>
            <a:ahLst/>
            <a:cxnLst/>
            <a:rect l="l" t="t" r="r" b="b"/>
            <a:pathLst>
              <a:path w="17487" h="12867" extrusionOk="0">
                <a:moveTo>
                  <a:pt x="8296" y="1"/>
                </a:moveTo>
                <a:cubicBezTo>
                  <a:pt x="8282" y="1"/>
                  <a:pt x="8264" y="5"/>
                  <a:pt x="8251" y="14"/>
                </a:cubicBezTo>
                <a:lnTo>
                  <a:pt x="8259" y="10"/>
                </a:lnTo>
                <a:lnTo>
                  <a:pt x="8259" y="10"/>
                </a:lnTo>
                <a:cubicBezTo>
                  <a:pt x="8242" y="19"/>
                  <a:pt x="8228" y="32"/>
                  <a:pt x="8215" y="50"/>
                </a:cubicBezTo>
                <a:cubicBezTo>
                  <a:pt x="8206" y="37"/>
                  <a:pt x="8197" y="32"/>
                  <a:pt x="8188" y="23"/>
                </a:cubicBezTo>
                <a:cubicBezTo>
                  <a:pt x="8161" y="14"/>
                  <a:pt x="8129" y="5"/>
                  <a:pt x="8102" y="5"/>
                </a:cubicBezTo>
                <a:lnTo>
                  <a:pt x="8080" y="5"/>
                </a:lnTo>
                <a:cubicBezTo>
                  <a:pt x="8053" y="5"/>
                  <a:pt x="8021" y="10"/>
                  <a:pt x="7994" y="14"/>
                </a:cubicBezTo>
                <a:lnTo>
                  <a:pt x="7981" y="14"/>
                </a:lnTo>
                <a:cubicBezTo>
                  <a:pt x="7945" y="19"/>
                  <a:pt x="7909" y="23"/>
                  <a:pt x="7877" y="32"/>
                </a:cubicBezTo>
                <a:cubicBezTo>
                  <a:pt x="7801" y="50"/>
                  <a:pt x="7729" y="73"/>
                  <a:pt x="7652" y="95"/>
                </a:cubicBezTo>
                <a:cubicBezTo>
                  <a:pt x="7576" y="113"/>
                  <a:pt x="7504" y="136"/>
                  <a:pt x="7432" y="163"/>
                </a:cubicBezTo>
                <a:cubicBezTo>
                  <a:pt x="7400" y="176"/>
                  <a:pt x="7369" y="185"/>
                  <a:pt x="7337" y="199"/>
                </a:cubicBezTo>
                <a:lnTo>
                  <a:pt x="7319" y="208"/>
                </a:lnTo>
                <a:lnTo>
                  <a:pt x="7252" y="239"/>
                </a:lnTo>
                <a:lnTo>
                  <a:pt x="7211" y="257"/>
                </a:lnTo>
                <a:cubicBezTo>
                  <a:pt x="7180" y="266"/>
                  <a:pt x="7153" y="280"/>
                  <a:pt x="7121" y="289"/>
                </a:cubicBezTo>
                <a:lnTo>
                  <a:pt x="7067" y="302"/>
                </a:lnTo>
                <a:cubicBezTo>
                  <a:pt x="7036" y="316"/>
                  <a:pt x="7000" y="325"/>
                  <a:pt x="6968" y="329"/>
                </a:cubicBezTo>
                <a:lnTo>
                  <a:pt x="6950" y="334"/>
                </a:lnTo>
                <a:cubicBezTo>
                  <a:pt x="6919" y="338"/>
                  <a:pt x="6892" y="347"/>
                  <a:pt x="6869" y="370"/>
                </a:cubicBezTo>
                <a:cubicBezTo>
                  <a:pt x="6851" y="388"/>
                  <a:pt x="6842" y="406"/>
                  <a:pt x="6838" y="428"/>
                </a:cubicBezTo>
                <a:lnTo>
                  <a:pt x="6788" y="442"/>
                </a:lnTo>
                <a:cubicBezTo>
                  <a:pt x="6752" y="451"/>
                  <a:pt x="6716" y="460"/>
                  <a:pt x="6681" y="468"/>
                </a:cubicBezTo>
                <a:cubicBezTo>
                  <a:pt x="6636" y="482"/>
                  <a:pt x="6595" y="500"/>
                  <a:pt x="6550" y="513"/>
                </a:cubicBezTo>
                <a:lnTo>
                  <a:pt x="6420" y="554"/>
                </a:lnTo>
                <a:lnTo>
                  <a:pt x="6321" y="585"/>
                </a:lnTo>
                <a:cubicBezTo>
                  <a:pt x="6240" y="608"/>
                  <a:pt x="6159" y="630"/>
                  <a:pt x="6078" y="657"/>
                </a:cubicBezTo>
                <a:cubicBezTo>
                  <a:pt x="6028" y="675"/>
                  <a:pt x="5974" y="698"/>
                  <a:pt x="5920" y="720"/>
                </a:cubicBezTo>
                <a:lnTo>
                  <a:pt x="5902" y="729"/>
                </a:lnTo>
                <a:cubicBezTo>
                  <a:pt x="5830" y="756"/>
                  <a:pt x="5758" y="788"/>
                  <a:pt x="5686" y="824"/>
                </a:cubicBezTo>
                <a:lnTo>
                  <a:pt x="5623" y="855"/>
                </a:lnTo>
                <a:cubicBezTo>
                  <a:pt x="5583" y="878"/>
                  <a:pt x="5542" y="896"/>
                  <a:pt x="5497" y="914"/>
                </a:cubicBezTo>
                <a:lnTo>
                  <a:pt x="5434" y="941"/>
                </a:lnTo>
                <a:cubicBezTo>
                  <a:pt x="5344" y="977"/>
                  <a:pt x="5259" y="1017"/>
                  <a:pt x="5173" y="1053"/>
                </a:cubicBezTo>
                <a:cubicBezTo>
                  <a:pt x="5088" y="1094"/>
                  <a:pt x="4998" y="1139"/>
                  <a:pt x="4913" y="1188"/>
                </a:cubicBezTo>
                <a:cubicBezTo>
                  <a:pt x="4823" y="1233"/>
                  <a:pt x="4733" y="1292"/>
                  <a:pt x="4670" y="1337"/>
                </a:cubicBezTo>
                <a:lnTo>
                  <a:pt x="4548" y="1413"/>
                </a:lnTo>
                <a:cubicBezTo>
                  <a:pt x="4490" y="1449"/>
                  <a:pt x="4436" y="1481"/>
                  <a:pt x="4377" y="1521"/>
                </a:cubicBezTo>
                <a:cubicBezTo>
                  <a:pt x="4346" y="1544"/>
                  <a:pt x="4310" y="1571"/>
                  <a:pt x="4274" y="1593"/>
                </a:cubicBezTo>
                <a:lnTo>
                  <a:pt x="4224" y="1629"/>
                </a:lnTo>
                <a:cubicBezTo>
                  <a:pt x="4166" y="1670"/>
                  <a:pt x="4107" y="1715"/>
                  <a:pt x="4049" y="1760"/>
                </a:cubicBezTo>
                <a:lnTo>
                  <a:pt x="4035" y="1769"/>
                </a:lnTo>
                <a:lnTo>
                  <a:pt x="3981" y="1814"/>
                </a:lnTo>
                <a:lnTo>
                  <a:pt x="3936" y="1850"/>
                </a:lnTo>
                <a:lnTo>
                  <a:pt x="3945" y="1845"/>
                </a:lnTo>
                <a:lnTo>
                  <a:pt x="3945" y="1845"/>
                </a:lnTo>
                <a:cubicBezTo>
                  <a:pt x="3873" y="1899"/>
                  <a:pt x="3801" y="1962"/>
                  <a:pt x="3729" y="2025"/>
                </a:cubicBezTo>
                <a:cubicBezTo>
                  <a:pt x="3666" y="2088"/>
                  <a:pt x="3603" y="2155"/>
                  <a:pt x="3545" y="2218"/>
                </a:cubicBezTo>
                <a:lnTo>
                  <a:pt x="3536" y="2227"/>
                </a:lnTo>
                <a:cubicBezTo>
                  <a:pt x="3478" y="2290"/>
                  <a:pt x="3424" y="2358"/>
                  <a:pt x="3365" y="2430"/>
                </a:cubicBezTo>
                <a:cubicBezTo>
                  <a:pt x="3311" y="2502"/>
                  <a:pt x="3244" y="2583"/>
                  <a:pt x="3185" y="2664"/>
                </a:cubicBezTo>
                <a:lnTo>
                  <a:pt x="3208" y="2637"/>
                </a:lnTo>
                <a:lnTo>
                  <a:pt x="3208" y="2637"/>
                </a:lnTo>
                <a:cubicBezTo>
                  <a:pt x="3055" y="2844"/>
                  <a:pt x="2933" y="3019"/>
                  <a:pt x="2830" y="3190"/>
                </a:cubicBezTo>
                <a:cubicBezTo>
                  <a:pt x="2771" y="3285"/>
                  <a:pt x="2722" y="3379"/>
                  <a:pt x="2668" y="3487"/>
                </a:cubicBezTo>
                <a:cubicBezTo>
                  <a:pt x="2614" y="3582"/>
                  <a:pt x="2569" y="3681"/>
                  <a:pt x="2519" y="3779"/>
                </a:cubicBezTo>
                <a:cubicBezTo>
                  <a:pt x="2470" y="3878"/>
                  <a:pt x="2420" y="3991"/>
                  <a:pt x="2380" y="4090"/>
                </a:cubicBezTo>
                <a:lnTo>
                  <a:pt x="2353" y="4153"/>
                </a:lnTo>
                <a:cubicBezTo>
                  <a:pt x="2344" y="4180"/>
                  <a:pt x="2330" y="4207"/>
                  <a:pt x="2317" y="4238"/>
                </a:cubicBezTo>
                <a:cubicBezTo>
                  <a:pt x="2299" y="4279"/>
                  <a:pt x="2281" y="4315"/>
                  <a:pt x="2263" y="4351"/>
                </a:cubicBezTo>
                <a:lnTo>
                  <a:pt x="2240" y="4396"/>
                </a:lnTo>
                <a:cubicBezTo>
                  <a:pt x="2191" y="4495"/>
                  <a:pt x="2146" y="4594"/>
                  <a:pt x="2105" y="4693"/>
                </a:cubicBezTo>
                <a:cubicBezTo>
                  <a:pt x="2047" y="4814"/>
                  <a:pt x="2011" y="4909"/>
                  <a:pt x="1975" y="4994"/>
                </a:cubicBezTo>
                <a:cubicBezTo>
                  <a:pt x="1948" y="5062"/>
                  <a:pt x="1921" y="5134"/>
                  <a:pt x="1898" y="5201"/>
                </a:cubicBezTo>
                <a:lnTo>
                  <a:pt x="1858" y="5314"/>
                </a:lnTo>
                <a:lnTo>
                  <a:pt x="1854" y="5332"/>
                </a:lnTo>
                <a:cubicBezTo>
                  <a:pt x="1813" y="5430"/>
                  <a:pt x="1773" y="5538"/>
                  <a:pt x="1741" y="5646"/>
                </a:cubicBezTo>
                <a:cubicBezTo>
                  <a:pt x="1728" y="5678"/>
                  <a:pt x="1719" y="5714"/>
                  <a:pt x="1710" y="5745"/>
                </a:cubicBezTo>
                <a:lnTo>
                  <a:pt x="1692" y="5808"/>
                </a:lnTo>
                <a:cubicBezTo>
                  <a:pt x="1683" y="5840"/>
                  <a:pt x="1669" y="5871"/>
                  <a:pt x="1660" y="5903"/>
                </a:cubicBezTo>
                <a:lnTo>
                  <a:pt x="1638" y="5979"/>
                </a:lnTo>
                <a:cubicBezTo>
                  <a:pt x="1615" y="6038"/>
                  <a:pt x="1597" y="6096"/>
                  <a:pt x="1579" y="6155"/>
                </a:cubicBezTo>
                <a:cubicBezTo>
                  <a:pt x="1561" y="6213"/>
                  <a:pt x="1543" y="6263"/>
                  <a:pt x="1525" y="6317"/>
                </a:cubicBezTo>
                <a:cubicBezTo>
                  <a:pt x="1503" y="6389"/>
                  <a:pt x="1480" y="6461"/>
                  <a:pt x="1462" y="6537"/>
                </a:cubicBezTo>
                <a:cubicBezTo>
                  <a:pt x="1449" y="6582"/>
                  <a:pt x="1435" y="6627"/>
                  <a:pt x="1422" y="6672"/>
                </a:cubicBezTo>
                <a:cubicBezTo>
                  <a:pt x="1408" y="6731"/>
                  <a:pt x="1386" y="6789"/>
                  <a:pt x="1368" y="6848"/>
                </a:cubicBezTo>
                <a:cubicBezTo>
                  <a:pt x="1350" y="6906"/>
                  <a:pt x="1327" y="6960"/>
                  <a:pt x="1309" y="7018"/>
                </a:cubicBezTo>
                <a:cubicBezTo>
                  <a:pt x="1291" y="7095"/>
                  <a:pt x="1273" y="7171"/>
                  <a:pt x="1255" y="7243"/>
                </a:cubicBezTo>
                <a:cubicBezTo>
                  <a:pt x="1246" y="7284"/>
                  <a:pt x="1233" y="7329"/>
                  <a:pt x="1224" y="7369"/>
                </a:cubicBezTo>
                <a:cubicBezTo>
                  <a:pt x="1210" y="7428"/>
                  <a:pt x="1197" y="7486"/>
                  <a:pt x="1179" y="7545"/>
                </a:cubicBezTo>
                <a:cubicBezTo>
                  <a:pt x="1170" y="7585"/>
                  <a:pt x="1161" y="7626"/>
                  <a:pt x="1156" y="7671"/>
                </a:cubicBezTo>
                <a:lnTo>
                  <a:pt x="1143" y="7720"/>
                </a:lnTo>
                <a:cubicBezTo>
                  <a:pt x="1129" y="7783"/>
                  <a:pt x="1120" y="7842"/>
                  <a:pt x="1107" y="7905"/>
                </a:cubicBezTo>
                <a:lnTo>
                  <a:pt x="1102" y="7950"/>
                </a:lnTo>
                <a:cubicBezTo>
                  <a:pt x="1102" y="7963"/>
                  <a:pt x="1098" y="7981"/>
                  <a:pt x="1093" y="7995"/>
                </a:cubicBezTo>
                <a:cubicBezTo>
                  <a:pt x="1089" y="8026"/>
                  <a:pt x="1080" y="8058"/>
                  <a:pt x="1071" y="8089"/>
                </a:cubicBezTo>
                <a:cubicBezTo>
                  <a:pt x="1053" y="8143"/>
                  <a:pt x="1039" y="8206"/>
                  <a:pt x="1026" y="8265"/>
                </a:cubicBezTo>
                <a:lnTo>
                  <a:pt x="1021" y="8278"/>
                </a:lnTo>
                <a:cubicBezTo>
                  <a:pt x="1012" y="8319"/>
                  <a:pt x="1003" y="8359"/>
                  <a:pt x="999" y="8400"/>
                </a:cubicBezTo>
                <a:lnTo>
                  <a:pt x="985" y="8454"/>
                </a:lnTo>
                <a:cubicBezTo>
                  <a:pt x="967" y="8557"/>
                  <a:pt x="940" y="8660"/>
                  <a:pt x="913" y="8764"/>
                </a:cubicBezTo>
                <a:lnTo>
                  <a:pt x="904" y="8786"/>
                </a:lnTo>
                <a:lnTo>
                  <a:pt x="886" y="8854"/>
                </a:lnTo>
                <a:cubicBezTo>
                  <a:pt x="864" y="8944"/>
                  <a:pt x="837" y="9038"/>
                  <a:pt x="819" y="9133"/>
                </a:cubicBezTo>
                <a:cubicBezTo>
                  <a:pt x="814" y="9164"/>
                  <a:pt x="805" y="9196"/>
                  <a:pt x="801" y="9227"/>
                </a:cubicBezTo>
                <a:cubicBezTo>
                  <a:pt x="796" y="9254"/>
                  <a:pt x="792" y="9286"/>
                  <a:pt x="783" y="9317"/>
                </a:cubicBezTo>
                <a:cubicBezTo>
                  <a:pt x="774" y="9371"/>
                  <a:pt x="760" y="9430"/>
                  <a:pt x="747" y="9484"/>
                </a:cubicBezTo>
                <a:cubicBezTo>
                  <a:pt x="729" y="9560"/>
                  <a:pt x="711" y="9641"/>
                  <a:pt x="697" y="9718"/>
                </a:cubicBezTo>
                <a:lnTo>
                  <a:pt x="666" y="9848"/>
                </a:lnTo>
                <a:cubicBezTo>
                  <a:pt x="657" y="9893"/>
                  <a:pt x="643" y="9943"/>
                  <a:pt x="625" y="9992"/>
                </a:cubicBezTo>
                <a:cubicBezTo>
                  <a:pt x="616" y="10024"/>
                  <a:pt x="607" y="10060"/>
                  <a:pt x="598" y="10096"/>
                </a:cubicBezTo>
                <a:cubicBezTo>
                  <a:pt x="580" y="10150"/>
                  <a:pt x="571" y="10208"/>
                  <a:pt x="558" y="10262"/>
                </a:cubicBezTo>
                <a:lnTo>
                  <a:pt x="558" y="10275"/>
                </a:lnTo>
                <a:cubicBezTo>
                  <a:pt x="544" y="10311"/>
                  <a:pt x="535" y="10343"/>
                  <a:pt x="522" y="10383"/>
                </a:cubicBezTo>
                <a:lnTo>
                  <a:pt x="504" y="10442"/>
                </a:lnTo>
                <a:lnTo>
                  <a:pt x="481" y="10518"/>
                </a:lnTo>
                <a:cubicBezTo>
                  <a:pt x="472" y="10550"/>
                  <a:pt x="463" y="10586"/>
                  <a:pt x="450" y="10617"/>
                </a:cubicBezTo>
                <a:cubicBezTo>
                  <a:pt x="414" y="10734"/>
                  <a:pt x="382" y="10856"/>
                  <a:pt x="355" y="10977"/>
                </a:cubicBezTo>
                <a:cubicBezTo>
                  <a:pt x="346" y="11036"/>
                  <a:pt x="333" y="11094"/>
                  <a:pt x="319" y="11157"/>
                </a:cubicBezTo>
                <a:cubicBezTo>
                  <a:pt x="306" y="11202"/>
                  <a:pt x="292" y="11252"/>
                  <a:pt x="284" y="11301"/>
                </a:cubicBezTo>
                <a:lnTo>
                  <a:pt x="270" y="11346"/>
                </a:lnTo>
                <a:cubicBezTo>
                  <a:pt x="257" y="11400"/>
                  <a:pt x="243" y="11454"/>
                  <a:pt x="230" y="11508"/>
                </a:cubicBezTo>
                <a:lnTo>
                  <a:pt x="225" y="11526"/>
                </a:lnTo>
                <a:cubicBezTo>
                  <a:pt x="216" y="11580"/>
                  <a:pt x="203" y="11634"/>
                  <a:pt x="194" y="11688"/>
                </a:cubicBezTo>
                <a:lnTo>
                  <a:pt x="189" y="11711"/>
                </a:lnTo>
                <a:cubicBezTo>
                  <a:pt x="176" y="11796"/>
                  <a:pt x="153" y="11881"/>
                  <a:pt x="131" y="11962"/>
                </a:cubicBezTo>
                <a:cubicBezTo>
                  <a:pt x="108" y="12048"/>
                  <a:pt x="81" y="12138"/>
                  <a:pt x="54" y="12223"/>
                </a:cubicBezTo>
                <a:cubicBezTo>
                  <a:pt x="45" y="12246"/>
                  <a:pt x="36" y="12273"/>
                  <a:pt x="23" y="12300"/>
                </a:cubicBezTo>
                <a:cubicBezTo>
                  <a:pt x="0" y="12349"/>
                  <a:pt x="32" y="12403"/>
                  <a:pt x="86" y="12403"/>
                </a:cubicBezTo>
                <a:cubicBezTo>
                  <a:pt x="99" y="12403"/>
                  <a:pt x="108" y="12399"/>
                  <a:pt x="122" y="12394"/>
                </a:cubicBezTo>
                <a:cubicBezTo>
                  <a:pt x="149" y="12417"/>
                  <a:pt x="171" y="12439"/>
                  <a:pt x="194" y="12466"/>
                </a:cubicBezTo>
                <a:lnTo>
                  <a:pt x="203" y="12475"/>
                </a:lnTo>
                <a:cubicBezTo>
                  <a:pt x="225" y="12498"/>
                  <a:pt x="243" y="12520"/>
                  <a:pt x="270" y="12538"/>
                </a:cubicBezTo>
                <a:cubicBezTo>
                  <a:pt x="292" y="12556"/>
                  <a:pt x="319" y="12574"/>
                  <a:pt x="351" y="12588"/>
                </a:cubicBezTo>
                <a:cubicBezTo>
                  <a:pt x="396" y="12615"/>
                  <a:pt x="441" y="12646"/>
                  <a:pt x="486" y="12664"/>
                </a:cubicBezTo>
                <a:cubicBezTo>
                  <a:pt x="526" y="12682"/>
                  <a:pt x="567" y="12700"/>
                  <a:pt x="607" y="12714"/>
                </a:cubicBezTo>
                <a:cubicBezTo>
                  <a:pt x="643" y="12727"/>
                  <a:pt x="679" y="12741"/>
                  <a:pt x="711" y="12759"/>
                </a:cubicBezTo>
                <a:cubicBezTo>
                  <a:pt x="747" y="12772"/>
                  <a:pt x="783" y="12790"/>
                  <a:pt x="814" y="12804"/>
                </a:cubicBezTo>
                <a:lnTo>
                  <a:pt x="850" y="12817"/>
                </a:lnTo>
                <a:cubicBezTo>
                  <a:pt x="868" y="12826"/>
                  <a:pt x="891" y="12831"/>
                  <a:pt x="913" y="12831"/>
                </a:cubicBezTo>
                <a:cubicBezTo>
                  <a:pt x="936" y="12831"/>
                  <a:pt x="963" y="12826"/>
                  <a:pt x="981" y="12813"/>
                </a:cubicBezTo>
                <a:cubicBezTo>
                  <a:pt x="1003" y="12795"/>
                  <a:pt x="1026" y="12777"/>
                  <a:pt x="1039" y="12754"/>
                </a:cubicBezTo>
                <a:lnTo>
                  <a:pt x="1053" y="12741"/>
                </a:lnTo>
                <a:cubicBezTo>
                  <a:pt x="1075" y="12718"/>
                  <a:pt x="1093" y="12691"/>
                  <a:pt x="1111" y="12664"/>
                </a:cubicBezTo>
                <a:lnTo>
                  <a:pt x="1116" y="12651"/>
                </a:lnTo>
                <a:cubicBezTo>
                  <a:pt x="1143" y="12615"/>
                  <a:pt x="1165" y="12579"/>
                  <a:pt x="1183" y="12538"/>
                </a:cubicBezTo>
                <a:lnTo>
                  <a:pt x="1206" y="12507"/>
                </a:lnTo>
                <a:cubicBezTo>
                  <a:pt x="1233" y="12453"/>
                  <a:pt x="1264" y="12403"/>
                  <a:pt x="1291" y="12354"/>
                </a:cubicBezTo>
                <a:cubicBezTo>
                  <a:pt x="1332" y="12264"/>
                  <a:pt x="1381" y="12178"/>
                  <a:pt x="1435" y="12093"/>
                </a:cubicBezTo>
                <a:cubicBezTo>
                  <a:pt x="1480" y="12025"/>
                  <a:pt x="1525" y="11958"/>
                  <a:pt x="1570" y="11890"/>
                </a:cubicBezTo>
                <a:lnTo>
                  <a:pt x="1629" y="11801"/>
                </a:lnTo>
                <a:lnTo>
                  <a:pt x="1638" y="11783"/>
                </a:lnTo>
                <a:lnTo>
                  <a:pt x="1647" y="11774"/>
                </a:lnTo>
                <a:cubicBezTo>
                  <a:pt x="1678" y="11724"/>
                  <a:pt x="1710" y="11679"/>
                  <a:pt x="1741" y="11634"/>
                </a:cubicBezTo>
                <a:cubicBezTo>
                  <a:pt x="1759" y="11603"/>
                  <a:pt x="1773" y="11576"/>
                  <a:pt x="1786" y="11549"/>
                </a:cubicBezTo>
                <a:lnTo>
                  <a:pt x="1809" y="11508"/>
                </a:lnTo>
                <a:lnTo>
                  <a:pt x="1867" y="11409"/>
                </a:lnTo>
                <a:lnTo>
                  <a:pt x="1890" y="11364"/>
                </a:lnTo>
                <a:cubicBezTo>
                  <a:pt x="1903" y="11342"/>
                  <a:pt x="1916" y="11315"/>
                  <a:pt x="1930" y="11292"/>
                </a:cubicBezTo>
                <a:cubicBezTo>
                  <a:pt x="1943" y="11265"/>
                  <a:pt x="1957" y="11243"/>
                  <a:pt x="1970" y="11220"/>
                </a:cubicBezTo>
                <a:cubicBezTo>
                  <a:pt x="1993" y="11180"/>
                  <a:pt x="2020" y="11144"/>
                  <a:pt x="2042" y="11108"/>
                </a:cubicBezTo>
                <a:lnTo>
                  <a:pt x="2065" y="11072"/>
                </a:lnTo>
                <a:cubicBezTo>
                  <a:pt x="2096" y="11022"/>
                  <a:pt x="2123" y="10973"/>
                  <a:pt x="2155" y="10923"/>
                </a:cubicBezTo>
                <a:cubicBezTo>
                  <a:pt x="2186" y="10874"/>
                  <a:pt x="2213" y="10824"/>
                  <a:pt x="2236" y="10775"/>
                </a:cubicBezTo>
                <a:cubicBezTo>
                  <a:pt x="2254" y="10743"/>
                  <a:pt x="2272" y="10707"/>
                  <a:pt x="2290" y="10676"/>
                </a:cubicBezTo>
                <a:lnTo>
                  <a:pt x="2321" y="10617"/>
                </a:lnTo>
                <a:cubicBezTo>
                  <a:pt x="2362" y="10550"/>
                  <a:pt x="2393" y="10482"/>
                  <a:pt x="2429" y="10415"/>
                </a:cubicBezTo>
                <a:lnTo>
                  <a:pt x="2488" y="10307"/>
                </a:lnTo>
                <a:cubicBezTo>
                  <a:pt x="2515" y="10253"/>
                  <a:pt x="2542" y="10204"/>
                  <a:pt x="2569" y="10154"/>
                </a:cubicBezTo>
                <a:cubicBezTo>
                  <a:pt x="2596" y="10105"/>
                  <a:pt x="2627" y="10051"/>
                  <a:pt x="2650" y="10001"/>
                </a:cubicBezTo>
                <a:cubicBezTo>
                  <a:pt x="2677" y="9952"/>
                  <a:pt x="2713" y="9893"/>
                  <a:pt x="2744" y="9844"/>
                </a:cubicBezTo>
                <a:cubicBezTo>
                  <a:pt x="2776" y="9790"/>
                  <a:pt x="2798" y="9740"/>
                  <a:pt x="2830" y="9691"/>
                </a:cubicBezTo>
                <a:cubicBezTo>
                  <a:pt x="2839" y="9668"/>
                  <a:pt x="2852" y="9646"/>
                  <a:pt x="2866" y="9623"/>
                </a:cubicBezTo>
                <a:cubicBezTo>
                  <a:pt x="2875" y="9596"/>
                  <a:pt x="2893" y="9565"/>
                  <a:pt x="2906" y="9538"/>
                </a:cubicBezTo>
                <a:cubicBezTo>
                  <a:pt x="2938" y="9479"/>
                  <a:pt x="2965" y="9430"/>
                  <a:pt x="2996" y="9376"/>
                </a:cubicBezTo>
                <a:cubicBezTo>
                  <a:pt x="3023" y="9322"/>
                  <a:pt x="3041" y="9281"/>
                  <a:pt x="3064" y="9236"/>
                </a:cubicBezTo>
                <a:cubicBezTo>
                  <a:pt x="3091" y="9182"/>
                  <a:pt x="3113" y="9128"/>
                  <a:pt x="3145" y="9074"/>
                </a:cubicBezTo>
                <a:cubicBezTo>
                  <a:pt x="3163" y="9038"/>
                  <a:pt x="3181" y="9002"/>
                  <a:pt x="3199" y="8966"/>
                </a:cubicBezTo>
                <a:cubicBezTo>
                  <a:pt x="3235" y="8903"/>
                  <a:pt x="3266" y="8840"/>
                  <a:pt x="3298" y="8777"/>
                </a:cubicBezTo>
                <a:lnTo>
                  <a:pt x="3316" y="8741"/>
                </a:lnTo>
                <a:lnTo>
                  <a:pt x="3329" y="8705"/>
                </a:lnTo>
                <a:lnTo>
                  <a:pt x="3343" y="8705"/>
                </a:lnTo>
                <a:cubicBezTo>
                  <a:pt x="3347" y="8707"/>
                  <a:pt x="3351" y="8707"/>
                  <a:pt x="3355" y="8707"/>
                </a:cubicBezTo>
                <a:cubicBezTo>
                  <a:pt x="3362" y="8707"/>
                  <a:pt x="3368" y="8705"/>
                  <a:pt x="3374" y="8705"/>
                </a:cubicBezTo>
                <a:cubicBezTo>
                  <a:pt x="3397" y="8696"/>
                  <a:pt x="3415" y="8678"/>
                  <a:pt x="3424" y="8656"/>
                </a:cubicBezTo>
                <a:lnTo>
                  <a:pt x="3451" y="8584"/>
                </a:lnTo>
                <a:lnTo>
                  <a:pt x="3473" y="8512"/>
                </a:lnTo>
                <a:lnTo>
                  <a:pt x="3509" y="8422"/>
                </a:lnTo>
                <a:lnTo>
                  <a:pt x="3531" y="8359"/>
                </a:lnTo>
                <a:cubicBezTo>
                  <a:pt x="3554" y="8310"/>
                  <a:pt x="3576" y="8260"/>
                  <a:pt x="3608" y="8193"/>
                </a:cubicBezTo>
                <a:lnTo>
                  <a:pt x="3666" y="8080"/>
                </a:lnTo>
                <a:cubicBezTo>
                  <a:pt x="3702" y="8008"/>
                  <a:pt x="3738" y="7936"/>
                  <a:pt x="3779" y="7864"/>
                </a:cubicBezTo>
                <a:cubicBezTo>
                  <a:pt x="3801" y="7810"/>
                  <a:pt x="3828" y="7756"/>
                  <a:pt x="3855" y="7707"/>
                </a:cubicBezTo>
                <a:lnTo>
                  <a:pt x="3891" y="7653"/>
                </a:lnTo>
                <a:cubicBezTo>
                  <a:pt x="3909" y="7617"/>
                  <a:pt x="3932" y="7581"/>
                  <a:pt x="3945" y="7545"/>
                </a:cubicBezTo>
                <a:cubicBezTo>
                  <a:pt x="3981" y="7477"/>
                  <a:pt x="4013" y="7405"/>
                  <a:pt x="4044" y="7338"/>
                </a:cubicBezTo>
                <a:cubicBezTo>
                  <a:pt x="4067" y="7293"/>
                  <a:pt x="4085" y="7248"/>
                  <a:pt x="4107" y="7203"/>
                </a:cubicBezTo>
                <a:lnTo>
                  <a:pt x="4125" y="7171"/>
                </a:lnTo>
                <a:lnTo>
                  <a:pt x="4211" y="7005"/>
                </a:lnTo>
                <a:cubicBezTo>
                  <a:pt x="4238" y="6951"/>
                  <a:pt x="4265" y="6902"/>
                  <a:pt x="4292" y="6848"/>
                </a:cubicBezTo>
                <a:lnTo>
                  <a:pt x="4346" y="6749"/>
                </a:lnTo>
                <a:lnTo>
                  <a:pt x="4373" y="6690"/>
                </a:lnTo>
                <a:cubicBezTo>
                  <a:pt x="4413" y="6618"/>
                  <a:pt x="4454" y="6546"/>
                  <a:pt x="4490" y="6474"/>
                </a:cubicBezTo>
                <a:cubicBezTo>
                  <a:pt x="4544" y="6380"/>
                  <a:pt x="4593" y="6285"/>
                  <a:pt x="4638" y="6191"/>
                </a:cubicBezTo>
                <a:cubicBezTo>
                  <a:pt x="4661" y="6146"/>
                  <a:pt x="4683" y="6096"/>
                  <a:pt x="4706" y="6047"/>
                </a:cubicBezTo>
                <a:lnTo>
                  <a:pt x="4715" y="6033"/>
                </a:lnTo>
                <a:lnTo>
                  <a:pt x="4724" y="6020"/>
                </a:lnTo>
                <a:cubicBezTo>
                  <a:pt x="4733" y="6078"/>
                  <a:pt x="4751" y="6137"/>
                  <a:pt x="4764" y="6200"/>
                </a:cubicBezTo>
                <a:lnTo>
                  <a:pt x="4782" y="6267"/>
                </a:lnTo>
                <a:lnTo>
                  <a:pt x="4782" y="6294"/>
                </a:lnTo>
                <a:lnTo>
                  <a:pt x="4787" y="6317"/>
                </a:lnTo>
                <a:cubicBezTo>
                  <a:pt x="4773" y="6330"/>
                  <a:pt x="4769" y="6348"/>
                  <a:pt x="4769" y="6366"/>
                </a:cubicBezTo>
                <a:cubicBezTo>
                  <a:pt x="4773" y="6398"/>
                  <a:pt x="4778" y="6420"/>
                  <a:pt x="4787" y="6447"/>
                </a:cubicBezTo>
                <a:lnTo>
                  <a:pt x="4796" y="6470"/>
                </a:lnTo>
                <a:cubicBezTo>
                  <a:pt x="4805" y="6501"/>
                  <a:pt x="4809" y="6533"/>
                  <a:pt x="4818" y="6564"/>
                </a:cubicBezTo>
                <a:cubicBezTo>
                  <a:pt x="4827" y="6591"/>
                  <a:pt x="4836" y="6636"/>
                  <a:pt x="4845" y="6677"/>
                </a:cubicBezTo>
                <a:lnTo>
                  <a:pt x="4854" y="6722"/>
                </a:lnTo>
                <a:lnTo>
                  <a:pt x="4868" y="6767"/>
                </a:lnTo>
                <a:lnTo>
                  <a:pt x="4886" y="6852"/>
                </a:lnTo>
                <a:cubicBezTo>
                  <a:pt x="4913" y="6956"/>
                  <a:pt x="4935" y="7063"/>
                  <a:pt x="4958" y="7171"/>
                </a:cubicBezTo>
                <a:cubicBezTo>
                  <a:pt x="4962" y="7185"/>
                  <a:pt x="4967" y="7203"/>
                  <a:pt x="4971" y="7216"/>
                </a:cubicBezTo>
                <a:cubicBezTo>
                  <a:pt x="4976" y="7234"/>
                  <a:pt x="4989" y="7243"/>
                  <a:pt x="5003" y="7248"/>
                </a:cubicBezTo>
                <a:cubicBezTo>
                  <a:pt x="5012" y="7293"/>
                  <a:pt x="5021" y="7338"/>
                  <a:pt x="5030" y="7378"/>
                </a:cubicBezTo>
                <a:lnTo>
                  <a:pt x="5052" y="7473"/>
                </a:lnTo>
                <a:lnTo>
                  <a:pt x="5070" y="7567"/>
                </a:lnTo>
                <a:cubicBezTo>
                  <a:pt x="5079" y="7599"/>
                  <a:pt x="5088" y="7635"/>
                  <a:pt x="5097" y="7666"/>
                </a:cubicBezTo>
                <a:cubicBezTo>
                  <a:pt x="5102" y="7684"/>
                  <a:pt x="5110" y="7707"/>
                  <a:pt x="5119" y="7725"/>
                </a:cubicBezTo>
                <a:cubicBezTo>
                  <a:pt x="5137" y="7819"/>
                  <a:pt x="5151" y="7909"/>
                  <a:pt x="5169" y="7999"/>
                </a:cubicBezTo>
                <a:lnTo>
                  <a:pt x="5173" y="8031"/>
                </a:lnTo>
                <a:cubicBezTo>
                  <a:pt x="5187" y="8103"/>
                  <a:pt x="5200" y="8175"/>
                  <a:pt x="5209" y="8242"/>
                </a:cubicBezTo>
                <a:lnTo>
                  <a:pt x="5232" y="8377"/>
                </a:lnTo>
                <a:cubicBezTo>
                  <a:pt x="5250" y="8490"/>
                  <a:pt x="5268" y="8597"/>
                  <a:pt x="5286" y="8705"/>
                </a:cubicBezTo>
                <a:cubicBezTo>
                  <a:pt x="5308" y="8831"/>
                  <a:pt x="5331" y="8957"/>
                  <a:pt x="5353" y="9083"/>
                </a:cubicBezTo>
                <a:lnTo>
                  <a:pt x="5376" y="9218"/>
                </a:lnTo>
                <a:cubicBezTo>
                  <a:pt x="5385" y="9286"/>
                  <a:pt x="5398" y="9353"/>
                  <a:pt x="5407" y="9421"/>
                </a:cubicBezTo>
                <a:cubicBezTo>
                  <a:pt x="5412" y="9448"/>
                  <a:pt x="5421" y="9479"/>
                  <a:pt x="5425" y="9511"/>
                </a:cubicBezTo>
                <a:lnTo>
                  <a:pt x="5439" y="9578"/>
                </a:lnTo>
                <a:lnTo>
                  <a:pt x="5448" y="9650"/>
                </a:lnTo>
                <a:lnTo>
                  <a:pt x="5461" y="9727"/>
                </a:lnTo>
                <a:cubicBezTo>
                  <a:pt x="5470" y="9785"/>
                  <a:pt x="5484" y="9848"/>
                  <a:pt x="5493" y="9911"/>
                </a:cubicBezTo>
                <a:lnTo>
                  <a:pt x="5520" y="10060"/>
                </a:lnTo>
                <a:lnTo>
                  <a:pt x="5529" y="10105"/>
                </a:lnTo>
                <a:cubicBezTo>
                  <a:pt x="5542" y="10195"/>
                  <a:pt x="5556" y="10284"/>
                  <a:pt x="5574" y="10379"/>
                </a:cubicBezTo>
                <a:lnTo>
                  <a:pt x="5592" y="10460"/>
                </a:lnTo>
                <a:lnTo>
                  <a:pt x="5610" y="10550"/>
                </a:lnTo>
                <a:cubicBezTo>
                  <a:pt x="5623" y="10608"/>
                  <a:pt x="5632" y="10662"/>
                  <a:pt x="5646" y="10721"/>
                </a:cubicBezTo>
                <a:cubicBezTo>
                  <a:pt x="5659" y="10775"/>
                  <a:pt x="5673" y="10824"/>
                  <a:pt x="5686" y="10878"/>
                </a:cubicBezTo>
                <a:cubicBezTo>
                  <a:pt x="5695" y="10914"/>
                  <a:pt x="5700" y="10946"/>
                  <a:pt x="5709" y="10977"/>
                </a:cubicBezTo>
                <a:lnTo>
                  <a:pt x="5722" y="11036"/>
                </a:lnTo>
                <a:cubicBezTo>
                  <a:pt x="5731" y="11081"/>
                  <a:pt x="5745" y="11121"/>
                  <a:pt x="5754" y="11166"/>
                </a:cubicBezTo>
                <a:cubicBezTo>
                  <a:pt x="5772" y="11229"/>
                  <a:pt x="5790" y="11297"/>
                  <a:pt x="5803" y="11364"/>
                </a:cubicBezTo>
                <a:cubicBezTo>
                  <a:pt x="5821" y="11432"/>
                  <a:pt x="5830" y="11481"/>
                  <a:pt x="5844" y="11540"/>
                </a:cubicBezTo>
                <a:lnTo>
                  <a:pt x="5857" y="11598"/>
                </a:lnTo>
                <a:cubicBezTo>
                  <a:pt x="5862" y="11634"/>
                  <a:pt x="5871" y="11670"/>
                  <a:pt x="5880" y="11706"/>
                </a:cubicBezTo>
                <a:cubicBezTo>
                  <a:pt x="5902" y="11819"/>
                  <a:pt x="5934" y="11935"/>
                  <a:pt x="5965" y="12048"/>
                </a:cubicBezTo>
                <a:cubicBezTo>
                  <a:pt x="5997" y="12160"/>
                  <a:pt x="6024" y="12264"/>
                  <a:pt x="6042" y="12381"/>
                </a:cubicBezTo>
                <a:cubicBezTo>
                  <a:pt x="6051" y="12430"/>
                  <a:pt x="6060" y="12480"/>
                  <a:pt x="6073" y="12529"/>
                </a:cubicBezTo>
                <a:cubicBezTo>
                  <a:pt x="6087" y="12592"/>
                  <a:pt x="6105" y="12651"/>
                  <a:pt x="6132" y="12709"/>
                </a:cubicBezTo>
                <a:cubicBezTo>
                  <a:pt x="6154" y="12768"/>
                  <a:pt x="6195" y="12817"/>
                  <a:pt x="6244" y="12853"/>
                </a:cubicBezTo>
                <a:cubicBezTo>
                  <a:pt x="6253" y="12858"/>
                  <a:pt x="6262" y="12862"/>
                  <a:pt x="6271" y="12867"/>
                </a:cubicBezTo>
                <a:cubicBezTo>
                  <a:pt x="6280" y="12862"/>
                  <a:pt x="6289" y="12858"/>
                  <a:pt x="6298" y="12853"/>
                </a:cubicBezTo>
                <a:cubicBezTo>
                  <a:pt x="6325" y="12844"/>
                  <a:pt x="6352" y="12840"/>
                  <a:pt x="6379" y="12835"/>
                </a:cubicBezTo>
                <a:lnTo>
                  <a:pt x="6420" y="12835"/>
                </a:lnTo>
                <a:lnTo>
                  <a:pt x="6456" y="12831"/>
                </a:lnTo>
                <a:lnTo>
                  <a:pt x="6564" y="12831"/>
                </a:lnTo>
                <a:cubicBezTo>
                  <a:pt x="6627" y="12826"/>
                  <a:pt x="6690" y="12822"/>
                  <a:pt x="6752" y="12808"/>
                </a:cubicBezTo>
                <a:lnTo>
                  <a:pt x="6757" y="12808"/>
                </a:lnTo>
                <a:lnTo>
                  <a:pt x="6797" y="12790"/>
                </a:lnTo>
                <a:cubicBezTo>
                  <a:pt x="6815" y="12786"/>
                  <a:pt x="6838" y="12777"/>
                  <a:pt x="6860" y="12768"/>
                </a:cubicBezTo>
                <a:cubicBezTo>
                  <a:pt x="6878" y="12763"/>
                  <a:pt x="6910" y="12754"/>
                  <a:pt x="6937" y="12745"/>
                </a:cubicBezTo>
                <a:lnTo>
                  <a:pt x="6964" y="12741"/>
                </a:lnTo>
                <a:cubicBezTo>
                  <a:pt x="6995" y="12727"/>
                  <a:pt x="7031" y="12718"/>
                  <a:pt x="7063" y="12705"/>
                </a:cubicBezTo>
                <a:lnTo>
                  <a:pt x="7094" y="12696"/>
                </a:lnTo>
                <a:cubicBezTo>
                  <a:pt x="7117" y="12687"/>
                  <a:pt x="7121" y="12687"/>
                  <a:pt x="7130" y="12682"/>
                </a:cubicBezTo>
                <a:cubicBezTo>
                  <a:pt x="7180" y="12673"/>
                  <a:pt x="7207" y="12628"/>
                  <a:pt x="7202" y="12583"/>
                </a:cubicBezTo>
                <a:cubicBezTo>
                  <a:pt x="7198" y="12574"/>
                  <a:pt x="7193" y="12561"/>
                  <a:pt x="7189" y="12552"/>
                </a:cubicBezTo>
                <a:lnTo>
                  <a:pt x="7189" y="12525"/>
                </a:lnTo>
                <a:cubicBezTo>
                  <a:pt x="7202" y="12421"/>
                  <a:pt x="7211" y="12322"/>
                  <a:pt x="7229" y="12223"/>
                </a:cubicBezTo>
                <a:cubicBezTo>
                  <a:pt x="7234" y="12192"/>
                  <a:pt x="7238" y="12165"/>
                  <a:pt x="7238" y="12133"/>
                </a:cubicBezTo>
                <a:cubicBezTo>
                  <a:pt x="7243" y="12102"/>
                  <a:pt x="7247" y="12079"/>
                  <a:pt x="7252" y="12048"/>
                </a:cubicBezTo>
                <a:cubicBezTo>
                  <a:pt x="7261" y="11998"/>
                  <a:pt x="7265" y="11944"/>
                  <a:pt x="7274" y="11895"/>
                </a:cubicBezTo>
                <a:lnTo>
                  <a:pt x="7279" y="11868"/>
                </a:lnTo>
                <a:cubicBezTo>
                  <a:pt x="7306" y="11634"/>
                  <a:pt x="7324" y="11396"/>
                  <a:pt x="7342" y="11166"/>
                </a:cubicBezTo>
                <a:lnTo>
                  <a:pt x="7346" y="11130"/>
                </a:lnTo>
                <a:lnTo>
                  <a:pt x="7369" y="10887"/>
                </a:lnTo>
                <a:cubicBezTo>
                  <a:pt x="7378" y="10734"/>
                  <a:pt x="7391" y="10581"/>
                  <a:pt x="7405" y="10428"/>
                </a:cubicBezTo>
                <a:cubicBezTo>
                  <a:pt x="7409" y="10374"/>
                  <a:pt x="7414" y="10320"/>
                  <a:pt x="7418" y="10266"/>
                </a:cubicBezTo>
                <a:cubicBezTo>
                  <a:pt x="7418" y="10235"/>
                  <a:pt x="7423" y="10204"/>
                  <a:pt x="7427" y="10172"/>
                </a:cubicBezTo>
                <a:lnTo>
                  <a:pt x="7436" y="10100"/>
                </a:lnTo>
                <a:cubicBezTo>
                  <a:pt x="7445" y="10010"/>
                  <a:pt x="7450" y="9925"/>
                  <a:pt x="7459" y="9835"/>
                </a:cubicBezTo>
                <a:lnTo>
                  <a:pt x="7463" y="9763"/>
                </a:lnTo>
                <a:cubicBezTo>
                  <a:pt x="7477" y="9587"/>
                  <a:pt x="7477" y="9407"/>
                  <a:pt x="7472" y="9236"/>
                </a:cubicBezTo>
                <a:lnTo>
                  <a:pt x="7472" y="8980"/>
                </a:lnTo>
                <a:lnTo>
                  <a:pt x="7472" y="8728"/>
                </a:lnTo>
                <a:cubicBezTo>
                  <a:pt x="7472" y="8669"/>
                  <a:pt x="7472" y="8611"/>
                  <a:pt x="7477" y="8553"/>
                </a:cubicBezTo>
                <a:cubicBezTo>
                  <a:pt x="7481" y="8499"/>
                  <a:pt x="7477" y="8431"/>
                  <a:pt x="7481" y="8368"/>
                </a:cubicBezTo>
                <a:lnTo>
                  <a:pt x="7481" y="8256"/>
                </a:lnTo>
                <a:lnTo>
                  <a:pt x="7481" y="8179"/>
                </a:lnTo>
                <a:cubicBezTo>
                  <a:pt x="7481" y="8116"/>
                  <a:pt x="7486" y="8053"/>
                  <a:pt x="7486" y="7990"/>
                </a:cubicBezTo>
                <a:lnTo>
                  <a:pt x="7486" y="7833"/>
                </a:lnTo>
                <a:lnTo>
                  <a:pt x="7486" y="7644"/>
                </a:lnTo>
                <a:cubicBezTo>
                  <a:pt x="7486" y="7531"/>
                  <a:pt x="7481" y="7414"/>
                  <a:pt x="7472" y="7302"/>
                </a:cubicBezTo>
                <a:lnTo>
                  <a:pt x="7472" y="7252"/>
                </a:lnTo>
                <a:cubicBezTo>
                  <a:pt x="7468" y="7144"/>
                  <a:pt x="7468" y="7036"/>
                  <a:pt x="7459" y="6929"/>
                </a:cubicBezTo>
                <a:cubicBezTo>
                  <a:pt x="7454" y="6875"/>
                  <a:pt x="7454" y="6816"/>
                  <a:pt x="7454" y="6762"/>
                </a:cubicBezTo>
                <a:cubicBezTo>
                  <a:pt x="7450" y="6704"/>
                  <a:pt x="7450" y="6636"/>
                  <a:pt x="7445" y="6569"/>
                </a:cubicBezTo>
                <a:lnTo>
                  <a:pt x="7441" y="6452"/>
                </a:lnTo>
                <a:lnTo>
                  <a:pt x="7427" y="6227"/>
                </a:lnTo>
                <a:lnTo>
                  <a:pt x="7427" y="6168"/>
                </a:lnTo>
                <a:lnTo>
                  <a:pt x="7423" y="6114"/>
                </a:lnTo>
                <a:lnTo>
                  <a:pt x="7423" y="6101"/>
                </a:lnTo>
                <a:cubicBezTo>
                  <a:pt x="7427" y="6087"/>
                  <a:pt x="7427" y="6078"/>
                  <a:pt x="7423" y="6065"/>
                </a:cubicBezTo>
                <a:cubicBezTo>
                  <a:pt x="7427" y="6065"/>
                  <a:pt x="7427" y="6060"/>
                  <a:pt x="7423" y="6060"/>
                </a:cubicBezTo>
                <a:lnTo>
                  <a:pt x="7423" y="6056"/>
                </a:lnTo>
                <a:cubicBezTo>
                  <a:pt x="7427" y="6038"/>
                  <a:pt x="7427" y="6024"/>
                  <a:pt x="7423" y="6006"/>
                </a:cubicBezTo>
                <a:lnTo>
                  <a:pt x="7423" y="5988"/>
                </a:lnTo>
                <a:lnTo>
                  <a:pt x="7423" y="5925"/>
                </a:lnTo>
                <a:lnTo>
                  <a:pt x="7418" y="5867"/>
                </a:lnTo>
                <a:lnTo>
                  <a:pt x="7418" y="5853"/>
                </a:lnTo>
                <a:lnTo>
                  <a:pt x="7418" y="5822"/>
                </a:lnTo>
                <a:cubicBezTo>
                  <a:pt x="7405" y="5624"/>
                  <a:pt x="7396" y="5417"/>
                  <a:pt x="7369" y="5215"/>
                </a:cubicBezTo>
                <a:lnTo>
                  <a:pt x="7351" y="5075"/>
                </a:lnTo>
                <a:cubicBezTo>
                  <a:pt x="7346" y="5012"/>
                  <a:pt x="7337" y="4954"/>
                  <a:pt x="7328" y="4891"/>
                </a:cubicBezTo>
                <a:lnTo>
                  <a:pt x="7324" y="4841"/>
                </a:lnTo>
                <a:lnTo>
                  <a:pt x="7315" y="4787"/>
                </a:lnTo>
                <a:lnTo>
                  <a:pt x="7351" y="4787"/>
                </a:lnTo>
                <a:cubicBezTo>
                  <a:pt x="7445" y="4787"/>
                  <a:pt x="7544" y="4796"/>
                  <a:pt x="7639" y="4805"/>
                </a:cubicBezTo>
                <a:lnTo>
                  <a:pt x="7679" y="4814"/>
                </a:lnTo>
                <a:lnTo>
                  <a:pt x="7720" y="4819"/>
                </a:lnTo>
                <a:lnTo>
                  <a:pt x="7747" y="4823"/>
                </a:lnTo>
                <a:cubicBezTo>
                  <a:pt x="7796" y="4828"/>
                  <a:pt x="7841" y="4837"/>
                  <a:pt x="7886" y="4841"/>
                </a:cubicBezTo>
                <a:cubicBezTo>
                  <a:pt x="7940" y="4846"/>
                  <a:pt x="7999" y="4850"/>
                  <a:pt x="8053" y="4855"/>
                </a:cubicBezTo>
                <a:lnTo>
                  <a:pt x="8138" y="4859"/>
                </a:lnTo>
                <a:lnTo>
                  <a:pt x="8228" y="4864"/>
                </a:lnTo>
                <a:lnTo>
                  <a:pt x="8296" y="4864"/>
                </a:lnTo>
                <a:cubicBezTo>
                  <a:pt x="8327" y="4864"/>
                  <a:pt x="8358" y="4864"/>
                  <a:pt x="8390" y="4868"/>
                </a:cubicBezTo>
                <a:cubicBezTo>
                  <a:pt x="8448" y="4873"/>
                  <a:pt x="8502" y="4877"/>
                  <a:pt x="8561" y="4877"/>
                </a:cubicBezTo>
                <a:cubicBezTo>
                  <a:pt x="8597" y="4877"/>
                  <a:pt x="8628" y="4877"/>
                  <a:pt x="8660" y="4882"/>
                </a:cubicBezTo>
                <a:lnTo>
                  <a:pt x="8745" y="4886"/>
                </a:lnTo>
                <a:lnTo>
                  <a:pt x="8826" y="4886"/>
                </a:lnTo>
                <a:cubicBezTo>
                  <a:pt x="8858" y="4886"/>
                  <a:pt x="8889" y="4891"/>
                  <a:pt x="8925" y="4891"/>
                </a:cubicBezTo>
                <a:cubicBezTo>
                  <a:pt x="8984" y="4891"/>
                  <a:pt x="9047" y="4891"/>
                  <a:pt x="9110" y="4895"/>
                </a:cubicBezTo>
                <a:lnTo>
                  <a:pt x="9456" y="4895"/>
                </a:lnTo>
                <a:cubicBezTo>
                  <a:pt x="9573" y="4895"/>
                  <a:pt x="9686" y="4891"/>
                  <a:pt x="9803" y="4877"/>
                </a:cubicBezTo>
                <a:lnTo>
                  <a:pt x="10077" y="4846"/>
                </a:lnTo>
                <a:cubicBezTo>
                  <a:pt x="10203" y="4832"/>
                  <a:pt x="10329" y="4819"/>
                  <a:pt x="10450" y="4801"/>
                </a:cubicBezTo>
                <a:lnTo>
                  <a:pt x="10540" y="4792"/>
                </a:lnTo>
                <a:lnTo>
                  <a:pt x="10626" y="4778"/>
                </a:lnTo>
                <a:cubicBezTo>
                  <a:pt x="10752" y="4765"/>
                  <a:pt x="10878" y="4751"/>
                  <a:pt x="10999" y="4738"/>
                </a:cubicBezTo>
                <a:cubicBezTo>
                  <a:pt x="11112" y="4729"/>
                  <a:pt x="11224" y="4715"/>
                  <a:pt x="11337" y="4702"/>
                </a:cubicBezTo>
                <a:cubicBezTo>
                  <a:pt x="11525" y="4679"/>
                  <a:pt x="11714" y="4661"/>
                  <a:pt x="11899" y="4648"/>
                </a:cubicBezTo>
                <a:lnTo>
                  <a:pt x="12083" y="4630"/>
                </a:lnTo>
                <a:cubicBezTo>
                  <a:pt x="12142" y="4621"/>
                  <a:pt x="12196" y="4616"/>
                  <a:pt x="12250" y="4607"/>
                </a:cubicBezTo>
                <a:lnTo>
                  <a:pt x="12394" y="4589"/>
                </a:lnTo>
                <a:cubicBezTo>
                  <a:pt x="12479" y="4580"/>
                  <a:pt x="12565" y="4571"/>
                  <a:pt x="12646" y="4558"/>
                </a:cubicBezTo>
                <a:lnTo>
                  <a:pt x="12727" y="4549"/>
                </a:lnTo>
                <a:lnTo>
                  <a:pt x="12880" y="4531"/>
                </a:lnTo>
                <a:cubicBezTo>
                  <a:pt x="13015" y="4513"/>
                  <a:pt x="13149" y="4490"/>
                  <a:pt x="13284" y="4468"/>
                </a:cubicBezTo>
                <a:cubicBezTo>
                  <a:pt x="13379" y="4454"/>
                  <a:pt x="13473" y="4441"/>
                  <a:pt x="13563" y="4427"/>
                </a:cubicBezTo>
                <a:cubicBezTo>
                  <a:pt x="13757" y="4400"/>
                  <a:pt x="13950" y="4369"/>
                  <a:pt x="14139" y="4337"/>
                </a:cubicBezTo>
                <a:lnTo>
                  <a:pt x="14243" y="4324"/>
                </a:lnTo>
                <a:cubicBezTo>
                  <a:pt x="14463" y="4288"/>
                  <a:pt x="14684" y="4238"/>
                  <a:pt x="14899" y="4171"/>
                </a:cubicBezTo>
                <a:cubicBezTo>
                  <a:pt x="14953" y="4148"/>
                  <a:pt x="15012" y="4130"/>
                  <a:pt x="15066" y="4112"/>
                </a:cubicBezTo>
                <a:cubicBezTo>
                  <a:pt x="15124" y="4094"/>
                  <a:pt x="15165" y="4076"/>
                  <a:pt x="15214" y="4063"/>
                </a:cubicBezTo>
                <a:cubicBezTo>
                  <a:pt x="15241" y="4054"/>
                  <a:pt x="15264" y="4045"/>
                  <a:pt x="15291" y="4036"/>
                </a:cubicBezTo>
                <a:lnTo>
                  <a:pt x="15367" y="4013"/>
                </a:lnTo>
                <a:lnTo>
                  <a:pt x="15403" y="4000"/>
                </a:lnTo>
                <a:lnTo>
                  <a:pt x="15520" y="3959"/>
                </a:lnTo>
                <a:cubicBezTo>
                  <a:pt x="15619" y="3928"/>
                  <a:pt x="15718" y="3896"/>
                  <a:pt x="15813" y="3860"/>
                </a:cubicBezTo>
                <a:cubicBezTo>
                  <a:pt x="15912" y="3824"/>
                  <a:pt x="16011" y="3784"/>
                  <a:pt x="16105" y="3743"/>
                </a:cubicBezTo>
                <a:lnTo>
                  <a:pt x="16101" y="3743"/>
                </a:lnTo>
                <a:lnTo>
                  <a:pt x="16128" y="3730"/>
                </a:lnTo>
                <a:lnTo>
                  <a:pt x="16177" y="3712"/>
                </a:lnTo>
                <a:lnTo>
                  <a:pt x="16191" y="3703"/>
                </a:lnTo>
                <a:lnTo>
                  <a:pt x="16195" y="3703"/>
                </a:lnTo>
                <a:lnTo>
                  <a:pt x="16204" y="3699"/>
                </a:lnTo>
                <a:cubicBezTo>
                  <a:pt x="16272" y="3676"/>
                  <a:pt x="16334" y="3649"/>
                  <a:pt x="16397" y="3618"/>
                </a:cubicBezTo>
                <a:cubicBezTo>
                  <a:pt x="16465" y="3577"/>
                  <a:pt x="16532" y="3541"/>
                  <a:pt x="16600" y="3501"/>
                </a:cubicBezTo>
                <a:cubicBezTo>
                  <a:pt x="16627" y="3483"/>
                  <a:pt x="16649" y="3469"/>
                  <a:pt x="16672" y="3451"/>
                </a:cubicBezTo>
                <a:lnTo>
                  <a:pt x="16685" y="3447"/>
                </a:lnTo>
                <a:lnTo>
                  <a:pt x="16730" y="3447"/>
                </a:lnTo>
                <a:lnTo>
                  <a:pt x="16762" y="3438"/>
                </a:lnTo>
                <a:lnTo>
                  <a:pt x="16784" y="3429"/>
                </a:lnTo>
                <a:lnTo>
                  <a:pt x="16807" y="3420"/>
                </a:lnTo>
                <a:lnTo>
                  <a:pt x="16834" y="3406"/>
                </a:lnTo>
                <a:lnTo>
                  <a:pt x="16892" y="3384"/>
                </a:lnTo>
                <a:cubicBezTo>
                  <a:pt x="16919" y="3370"/>
                  <a:pt x="16964" y="3352"/>
                  <a:pt x="16973" y="3312"/>
                </a:cubicBezTo>
                <a:cubicBezTo>
                  <a:pt x="16978" y="3303"/>
                  <a:pt x="16978" y="3289"/>
                  <a:pt x="16973" y="3280"/>
                </a:cubicBezTo>
                <a:cubicBezTo>
                  <a:pt x="16973" y="3276"/>
                  <a:pt x="16973" y="3271"/>
                  <a:pt x="16973" y="3262"/>
                </a:cubicBezTo>
                <a:lnTo>
                  <a:pt x="16969" y="3249"/>
                </a:lnTo>
                <a:lnTo>
                  <a:pt x="16987" y="3235"/>
                </a:lnTo>
                <a:lnTo>
                  <a:pt x="17009" y="3217"/>
                </a:lnTo>
                <a:lnTo>
                  <a:pt x="17036" y="3199"/>
                </a:lnTo>
                <a:lnTo>
                  <a:pt x="17081" y="3163"/>
                </a:lnTo>
                <a:cubicBezTo>
                  <a:pt x="17095" y="3154"/>
                  <a:pt x="17108" y="3145"/>
                  <a:pt x="17126" y="3132"/>
                </a:cubicBezTo>
                <a:cubicBezTo>
                  <a:pt x="17167" y="3100"/>
                  <a:pt x="17207" y="3069"/>
                  <a:pt x="17248" y="3033"/>
                </a:cubicBezTo>
                <a:cubicBezTo>
                  <a:pt x="17266" y="3015"/>
                  <a:pt x="17288" y="2997"/>
                  <a:pt x="17306" y="2979"/>
                </a:cubicBezTo>
                <a:cubicBezTo>
                  <a:pt x="17329" y="2952"/>
                  <a:pt x="17356" y="2929"/>
                  <a:pt x="17383" y="2907"/>
                </a:cubicBezTo>
                <a:lnTo>
                  <a:pt x="17396" y="2898"/>
                </a:lnTo>
                <a:lnTo>
                  <a:pt x="17423" y="2875"/>
                </a:lnTo>
                <a:lnTo>
                  <a:pt x="17437" y="2866"/>
                </a:lnTo>
                <a:cubicBezTo>
                  <a:pt x="17468" y="2839"/>
                  <a:pt x="17486" y="2794"/>
                  <a:pt x="17473" y="2754"/>
                </a:cubicBezTo>
                <a:cubicBezTo>
                  <a:pt x="17464" y="2718"/>
                  <a:pt x="17428" y="2691"/>
                  <a:pt x="17387" y="2686"/>
                </a:cubicBezTo>
                <a:cubicBezTo>
                  <a:pt x="17360" y="2691"/>
                  <a:pt x="17338" y="2695"/>
                  <a:pt x="17311" y="2700"/>
                </a:cubicBezTo>
                <a:lnTo>
                  <a:pt x="17288" y="2704"/>
                </a:lnTo>
                <a:lnTo>
                  <a:pt x="17176" y="2731"/>
                </a:lnTo>
                <a:cubicBezTo>
                  <a:pt x="17113" y="2749"/>
                  <a:pt x="17036" y="2767"/>
                  <a:pt x="16960" y="2776"/>
                </a:cubicBezTo>
                <a:cubicBezTo>
                  <a:pt x="16870" y="2790"/>
                  <a:pt x="16793" y="2794"/>
                  <a:pt x="16721" y="2799"/>
                </a:cubicBezTo>
                <a:lnTo>
                  <a:pt x="16636" y="2799"/>
                </a:lnTo>
                <a:cubicBezTo>
                  <a:pt x="16582" y="2799"/>
                  <a:pt x="16528" y="2799"/>
                  <a:pt x="16478" y="2794"/>
                </a:cubicBezTo>
                <a:lnTo>
                  <a:pt x="16411" y="2790"/>
                </a:lnTo>
                <a:lnTo>
                  <a:pt x="16240" y="2790"/>
                </a:lnTo>
                <a:cubicBezTo>
                  <a:pt x="16227" y="2767"/>
                  <a:pt x="16209" y="2754"/>
                  <a:pt x="16186" y="2740"/>
                </a:cubicBezTo>
                <a:cubicBezTo>
                  <a:pt x="16141" y="2722"/>
                  <a:pt x="16092" y="2713"/>
                  <a:pt x="16042" y="2709"/>
                </a:cubicBezTo>
                <a:lnTo>
                  <a:pt x="16015" y="2709"/>
                </a:lnTo>
                <a:cubicBezTo>
                  <a:pt x="15966" y="2704"/>
                  <a:pt x="15921" y="2700"/>
                  <a:pt x="15876" y="2695"/>
                </a:cubicBezTo>
                <a:cubicBezTo>
                  <a:pt x="15790" y="2682"/>
                  <a:pt x="15705" y="2664"/>
                  <a:pt x="15624" y="2650"/>
                </a:cubicBezTo>
                <a:lnTo>
                  <a:pt x="15511" y="2628"/>
                </a:lnTo>
                <a:cubicBezTo>
                  <a:pt x="15372" y="2601"/>
                  <a:pt x="15250" y="2578"/>
                  <a:pt x="15133" y="2551"/>
                </a:cubicBezTo>
                <a:cubicBezTo>
                  <a:pt x="15039" y="2524"/>
                  <a:pt x="14940" y="2502"/>
                  <a:pt x="14845" y="2475"/>
                </a:cubicBezTo>
                <a:lnTo>
                  <a:pt x="14755" y="2452"/>
                </a:lnTo>
                <a:cubicBezTo>
                  <a:pt x="14702" y="2439"/>
                  <a:pt x="14648" y="2425"/>
                  <a:pt x="14594" y="2412"/>
                </a:cubicBezTo>
                <a:lnTo>
                  <a:pt x="14576" y="2403"/>
                </a:lnTo>
                <a:lnTo>
                  <a:pt x="14553" y="2398"/>
                </a:lnTo>
                <a:cubicBezTo>
                  <a:pt x="14531" y="2389"/>
                  <a:pt x="14504" y="2385"/>
                  <a:pt x="14481" y="2376"/>
                </a:cubicBezTo>
                <a:cubicBezTo>
                  <a:pt x="14450" y="2367"/>
                  <a:pt x="14414" y="2358"/>
                  <a:pt x="14382" y="2349"/>
                </a:cubicBezTo>
                <a:cubicBezTo>
                  <a:pt x="14328" y="2331"/>
                  <a:pt x="14270" y="2308"/>
                  <a:pt x="14211" y="2286"/>
                </a:cubicBezTo>
                <a:lnTo>
                  <a:pt x="14202" y="2286"/>
                </a:lnTo>
                <a:lnTo>
                  <a:pt x="14193" y="2281"/>
                </a:lnTo>
                <a:lnTo>
                  <a:pt x="14139" y="2259"/>
                </a:lnTo>
                <a:lnTo>
                  <a:pt x="14045" y="2218"/>
                </a:lnTo>
                <a:lnTo>
                  <a:pt x="14027" y="2209"/>
                </a:lnTo>
                <a:lnTo>
                  <a:pt x="13973" y="2187"/>
                </a:lnTo>
                <a:cubicBezTo>
                  <a:pt x="13914" y="2160"/>
                  <a:pt x="13851" y="2133"/>
                  <a:pt x="13793" y="2110"/>
                </a:cubicBezTo>
                <a:cubicBezTo>
                  <a:pt x="13757" y="2097"/>
                  <a:pt x="13716" y="2084"/>
                  <a:pt x="13680" y="2070"/>
                </a:cubicBezTo>
                <a:cubicBezTo>
                  <a:pt x="13640" y="2057"/>
                  <a:pt x="13604" y="2043"/>
                  <a:pt x="13568" y="2025"/>
                </a:cubicBezTo>
                <a:cubicBezTo>
                  <a:pt x="13532" y="2012"/>
                  <a:pt x="13496" y="1994"/>
                  <a:pt x="13460" y="1976"/>
                </a:cubicBezTo>
                <a:lnTo>
                  <a:pt x="13424" y="1962"/>
                </a:lnTo>
                <a:lnTo>
                  <a:pt x="13352" y="1926"/>
                </a:lnTo>
                <a:lnTo>
                  <a:pt x="13275" y="1890"/>
                </a:lnTo>
                <a:cubicBezTo>
                  <a:pt x="13176" y="1841"/>
                  <a:pt x="13073" y="1796"/>
                  <a:pt x="12970" y="1751"/>
                </a:cubicBezTo>
                <a:cubicBezTo>
                  <a:pt x="12916" y="1728"/>
                  <a:pt x="12866" y="1701"/>
                  <a:pt x="12821" y="1674"/>
                </a:cubicBezTo>
                <a:lnTo>
                  <a:pt x="12808" y="1670"/>
                </a:lnTo>
                <a:cubicBezTo>
                  <a:pt x="12763" y="1643"/>
                  <a:pt x="12713" y="1620"/>
                  <a:pt x="12673" y="1593"/>
                </a:cubicBezTo>
                <a:cubicBezTo>
                  <a:pt x="12565" y="1526"/>
                  <a:pt x="12479" y="1467"/>
                  <a:pt x="12389" y="1404"/>
                </a:cubicBezTo>
                <a:cubicBezTo>
                  <a:pt x="12218" y="1265"/>
                  <a:pt x="12052" y="1112"/>
                  <a:pt x="11899" y="963"/>
                </a:cubicBezTo>
                <a:lnTo>
                  <a:pt x="11858" y="923"/>
                </a:lnTo>
                <a:cubicBezTo>
                  <a:pt x="11800" y="869"/>
                  <a:pt x="11737" y="810"/>
                  <a:pt x="11678" y="752"/>
                </a:cubicBezTo>
                <a:cubicBezTo>
                  <a:pt x="11660" y="729"/>
                  <a:pt x="11642" y="707"/>
                  <a:pt x="11624" y="684"/>
                </a:cubicBezTo>
                <a:cubicBezTo>
                  <a:pt x="11602" y="657"/>
                  <a:pt x="11575" y="626"/>
                  <a:pt x="11548" y="599"/>
                </a:cubicBezTo>
                <a:cubicBezTo>
                  <a:pt x="11525" y="576"/>
                  <a:pt x="11494" y="567"/>
                  <a:pt x="11463" y="567"/>
                </a:cubicBezTo>
                <a:lnTo>
                  <a:pt x="11445" y="567"/>
                </a:lnTo>
                <a:lnTo>
                  <a:pt x="11431" y="563"/>
                </a:lnTo>
                <a:cubicBezTo>
                  <a:pt x="11404" y="554"/>
                  <a:pt x="11377" y="545"/>
                  <a:pt x="11350" y="540"/>
                </a:cubicBezTo>
                <a:cubicBezTo>
                  <a:pt x="11314" y="536"/>
                  <a:pt x="11274" y="531"/>
                  <a:pt x="11238" y="527"/>
                </a:cubicBezTo>
                <a:lnTo>
                  <a:pt x="11125" y="522"/>
                </a:lnTo>
                <a:lnTo>
                  <a:pt x="11040" y="513"/>
                </a:lnTo>
                <a:cubicBezTo>
                  <a:pt x="10945" y="509"/>
                  <a:pt x="10842" y="504"/>
                  <a:pt x="10734" y="504"/>
                </a:cubicBezTo>
                <a:lnTo>
                  <a:pt x="10671" y="504"/>
                </a:lnTo>
                <a:cubicBezTo>
                  <a:pt x="10563" y="504"/>
                  <a:pt x="10459" y="509"/>
                  <a:pt x="10351" y="509"/>
                </a:cubicBezTo>
                <a:lnTo>
                  <a:pt x="10243" y="509"/>
                </a:lnTo>
                <a:cubicBezTo>
                  <a:pt x="10171" y="509"/>
                  <a:pt x="10095" y="509"/>
                  <a:pt x="10018" y="504"/>
                </a:cubicBezTo>
                <a:cubicBezTo>
                  <a:pt x="10005" y="500"/>
                  <a:pt x="9991" y="495"/>
                  <a:pt x="9973" y="491"/>
                </a:cubicBezTo>
                <a:cubicBezTo>
                  <a:pt x="9964" y="482"/>
                  <a:pt x="9951" y="473"/>
                  <a:pt x="9942" y="460"/>
                </a:cubicBezTo>
                <a:cubicBezTo>
                  <a:pt x="9928" y="442"/>
                  <a:pt x="9919" y="424"/>
                  <a:pt x="9911" y="401"/>
                </a:cubicBezTo>
                <a:cubicBezTo>
                  <a:pt x="9906" y="392"/>
                  <a:pt x="9902" y="379"/>
                  <a:pt x="9897" y="361"/>
                </a:cubicBezTo>
                <a:cubicBezTo>
                  <a:pt x="9897" y="334"/>
                  <a:pt x="9884" y="307"/>
                  <a:pt x="9870" y="284"/>
                </a:cubicBezTo>
                <a:cubicBezTo>
                  <a:pt x="9857" y="262"/>
                  <a:pt x="9839" y="244"/>
                  <a:pt x="9816" y="235"/>
                </a:cubicBezTo>
                <a:cubicBezTo>
                  <a:pt x="9794" y="221"/>
                  <a:pt x="9771" y="217"/>
                  <a:pt x="9744" y="212"/>
                </a:cubicBezTo>
                <a:lnTo>
                  <a:pt x="9740" y="212"/>
                </a:lnTo>
                <a:cubicBezTo>
                  <a:pt x="9717" y="212"/>
                  <a:pt x="9699" y="217"/>
                  <a:pt x="9677" y="226"/>
                </a:cubicBezTo>
                <a:cubicBezTo>
                  <a:pt x="9654" y="230"/>
                  <a:pt x="9636" y="239"/>
                  <a:pt x="9614" y="248"/>
                </a:cubicBezTo>
                <a:lnTo>
                  <a:pt x="9591" y="257"/>
                </a:lnTo>
                <a:cubicBezTo>
                  <a:pt x="9528" y="289"/>
                  <a:pt x="9461" y="311"/>
                  <a:pt x="9393" y="325"/>
                </a:cubicBezTo>
                <a:lnTo>
                  <a:pt x="9353" y="325"/>
                </a:lnTo>
                <a:lnTo>
                  <a:pt x="9321" y="320"/>
                </a:lnTo>
                <a:cubicBezTo>
                  <a:pt x="9308" y="316"/>
                  <a:pt x="9294" y="316"/>
                  <a:pt x="9276" y="316"/>
                </a:cubicBezTo>
                <a:cubicBezTo>
                  <a:pt x="9267" y="316"/>
                  <a:pt x="9254" y="316"/>
                  <a:pt x="9245" y="320"/>
                </a:cubicBezTo>
                <a:cubicBezTo>
                  <a:pt x="9218" y="329"/>
                  <a:pt x="9191" y="343"/>
                  <a:pt x="9173" y="365"/>
                </a:cubicBezTo>
                <a:lnTo>
                  <a:pt x="9155" y="388"/>
                </a:lnTo>
                <a:cubicBezTo>
                  <a:pt x="9141" y="401"/>
                  <a:pt x="9128" y="415"/>
                  <a:pt x="9114" y="428"/>
                </a:cubicBezTo>
                <a:cubicBezTo>
                  <a:pt x="9092" y="446"/>
                  <a:pt x="9069" y="464"/>
                  <a:pt x="9047" y="482"/>
                </a:cubicBezTo>
                <a:cubicBezTo>
                  <a:pt x="8993" y="522"/>
                  <a:pt x="8930" y="558"/>
                  <a:pt x="8867" y="590"/>
                </a:cubicBezTo>
                <a:cubicBezTo>
                  <a:pt x="8799" y="617"/>
                  <a:pt x="8732" y="635"/>
                  <a:pt x="8660" y="644"/>
                </a:cubicBezTo>
                <a:cubicBezTo>
                  <a:pt x="8646" y="648"/>
                  <a:pt x="8633" y="648"/>
                  <a:pt x="8615" y="648"/>
                </a:cubicBezTo>
                <a:cubicBezTo>
                  <a:pt x="8597" y="648"/>
                  <a:pt x="8579" y="644"/>
                  <a:pt x="8561" y="639"/>
                </a:cubicBezTo>
                <a:cubicBezTo>
                  <a:pt x="8534" y="626"/>
                  <a:pt x="8511" y="612"/>
                  <a:pt x="8489" y="599"/>
                </a:cubicBezTo>
                <a:lnTo>
                  <a:pt x="8480" y="590"/>
                </a:lnTo>
                <a:cubicBezTo>
                  <a:pt x="8466" y="572"/>
                  <a:pt x="8457" y="554"/>
                  <a:pt x="8448" y="531"/>
                </a:cubicBezTo>
                <a:cubicBezTo>
                  <a:pt x="8430" y="495"/>
                  <a:pt x="8417" y="468"/>
                  <a:pt x="8408" y="442"/>
                </a:cubicBezTo>
                <a:cubicBezTo>
                  <a:pt x="8394" y="410"/>
                  <a:pt x="8390" y="397"/>
                  <a:pt x="8381" y="374"/>
                </a:cubicBezTo>
                <a:cubicBezTo>
                  <a:pt x="8376" y="356"/>
                  <a:pt x="8363" y="338"/>
                  <a:pt x="8345" y="325"/>
                </a:cubicBezTo>
                <a:cubicBezTo>
                  <a:pt x="8345" y="302"/>
                  <a:pt x="8345" y="280"/>
                  <a:pt x="8345" y="257"/>
                </a:cubicBezTo>
                <a:cubicBezTo>
                  <a:pt x="8349" y="239"/>
                  <a:pt x="8358" y="221"/>
                  <a:pt x="8363" y="203"/>
                </a:cubicBezTo>
                <a:lnTo>
                  <a:pt x="8372" y="185"/>
                </a:lnTo>
                <a:cubicBezTo>
                  <a:pt x="8385" y="158"/>
                  <a:pt x="8390" y="131"/>
                  <a:pt x="8390" y="104"/>
                </a:cubicBezTo>
                <a:cubicBezTo>
                  <a:pt x="8394" y="77"/>
                  <a:pt x="8381" y="50"/>
                  <a:pt x="8363" y="28"/>
                </a:cubicBezTo>
                <a:cubicBezTo>
                  <a:pt x="8354" y="19"/>
                  <a:pt x="8340" y="10"/>
                  <a:pt x="8322" y="5"/>
                </a:cubicBezTo>
                <a:cubicBezTo>
                  <a:pt x="8313" y="5"/>
                  <a:pt x="8305" y="1"/>
                  <a:pt x="8296"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9" name="Google Shape;2374;p36">
            <a:extLst>
              <a:ext uri="{FF2B5EF4-FFF2-40B4-BE49-F238E27FC236}">
                <a16:creationId xmlns:a16="http://schemas.microsoft.com/office/drawing/2014/main" id="{661DF7A9-0C12-4829-A010-0DD267D33D36}"/>
              </a:ext>
            </a:extLst>
          </p:cNvPr>
          <p:cNvSpPr/>
          <p:nvPr/>
        </p:nvSpPr>
        <p:spPr>
          <a:xfrm>
            <a:off x="18466921" y="9723051"/>
            <a:ext cx="51404" cy="87855"/>
          </a:xfrm>
          <a:custGeom>
            <a:avLst/>
            <a:gdLst/>
            <a:ahLst/>
            <a:cxnLst/>
            <a:rect l="l" t="t" r="r" b="b"/>
            <a:pathLst>
              <a:path w="275" h="470" extrusionOk="0">
                <a:moveTo>
                  <a:pt x="243" y="1"/>
                </a:moveTo>
                <a:cubicBezTo>
                  <a:pt x="239" y="1"/>
                  <a:pt x="230" y="1"/>
                  <a:pt x="225" y="5"/>
                </a:cubicBezTo>
                <a:cubicBezTo>
                  <a:pt x="212" y="14"/>
                  <a:pt x="203" y="28"/>
                  <a:pt x="198" y="41"/>
                </a:cubicBezTo>
                <a:cubicBezTo>
                  <a:pt x="189" y="50"/>
                  <a:pt x="180" y="64"/>
                  <a:pt x="176" y="73"/>
                </a:cubicBezTo>
                <a:cubicBezTo>
                  <a:pt x="162" y="95"/>
                  <a:pt x="149" y="118"/>
                  <a:pt x="140" y="140"/>
                </a:cubicBezTo>
                <a:cubicBezTo>
                  <a:pt x="126" y="163"/>
                  <a:pt x="113" y="185"/>
                  <a:pt x="99" y="208"/>
                </a:cubicBezTo>
                <a:lnTo>
                  <a:pt x="86" y="235"/>
                </a:lnTo>
                <a:cubicBezTo>
                  <a:pt x="77" y="248"/>
                  <a:pt x="72" y="262"/>
                  <a:pt x="68" y="275"/>
                </a:cubicBezTo>
                <a:cubicBezTo>
                  <a:pt x="68" y="284"/>
                  <a:pt x="68" y="289"/>
                  <a:pt x="68" y="293"/>
                </a:cubicBezTo>
                <a:cubicBezTo>
                  <a:pt x="72" y="298"/>
                  <a:pt x="72" y="307"/>
                  <a:pt x="77" y="307"/>
                </a:cubicBezTo>
                <a:cubicBezTo>
                  <a:pt x="72" y="316"/>
                  <a:pt x="72" y="320"/>
                  <a:pt x="68" y="329"/>
                </a:cubicBezTo>
                <a:cubicBezTo>
                  <a:pt x="63" y="334"/>
                  <a:pt x="55" y="347"/>
                  <a:pt x="50" y="356"/>
                </a:cubicBezTo>
                <a:cubicBezTo>
                  <a:pt x="37" y="374"/>
                  <a:pt x="23" y="397"/>
                  <a:pt x="10" y="415"/>
                </a:cubicBezTo>
                <a:cubicBezTo>
                  <a:pt x="1" y="424"/>
                  <a:pt x="1" y="428"/>
                  <a:pt x="1" y="437"/>
                </a:cubicBezTo>
                <a:cubicBezTo>
                  <a:pt x="1" y="446"/>
                  <a:pt x="5" y="455"/>
                  <a:pt x="10" y="460"/>
                </a:cubicBezTo>
                <a:cubicBezTo>
                  <a:pt x="16" y="466"/>
                  <a:pt x="24" y="470"/>
                  <a:pt x="32" y="470"/>
                </a:cubicBezTo>
                <a:cubicBezTo>
                  <a:pt x="40" y="470"/>
                  <a:pt x="48" y="466"/>
                  <a:pt x="55" y="460"/>
                </a:cubicBezTo>
                <a:lnTo>
                  <a:pt x="99" y="397"/>
                </a:lnTo>
                <a:cubicBezTo>
                  <a:pt x="113" y="379"/>
                  <a:pt x="122" y="361"/>
                  <a:pt x="131" y="338"/>
                </a:cubicBezTo>
                <a:cubicBezTo>
                  <a:pt x="144" y="320"/>
                  <a:pt x="149" y="311"/>
                  <a:pt x="158" y="293"/>
                </a:cubicBezTo>
                <a:cubicBezTo>
                  <a:pt x="162" y="280"/>
                  <a:pt x="171" y="266"/>
                  <a:pt x="176" y="248"/>
                </a:cubicBezTo>
                <a:lnTo>
                  <a:pt x="180" y="244"/>
                </a:lnTo>
                <a:lnTo>
                  <a:pt x="185" y="239"/>
                </a:lnTo>
                <a:cubicBezTo>
                  <a:pt x="198" y="203"/>
                  <a:pt x="212" y="172"/>
                  <a:pt x="230" y="136"/>
                </a:cubicBezTo>
                <a:cubicBezTo>
                  <a:pt x="234" y="122"/>
                  <a:pt x="243" y="104"/>
                  <a:pt x="252" y="91"/>
                </a:cubicBezTo>
                <a:cubicBezTo>
                  <a:pt x="261" y="73"/>
                  <a:pt x="266" y="55"/>
                  <a:pt x="275" y="37"/>
                </a:cubicBezTo>
                <a:cubicBezTo>
                  <a:pt x="275" y="28"/>
                  <a:pt x="270" y="14"/>
                  <a:pt x="261" y="10"/>
                </a:cubicBezTo>
                <a:cubicBezTo>
                  <a:pt x="257" y="5"/>
                  <a:pt x="252" y="1"/>
                  <a:pt x="248"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0" name="Google Shape;2375;p36">
            <a:extLst>
              <a:ext uri="{FF2B5EF4-FFF2-40B4-BE49-F238E27FC236}">
                <a16:creationId xmlns:a16="http://schemas.microsoft.com/office/drawing/2014/main" id="{91885C5B-D50A-40EC-976D-BD8CC830283B}"/>
              </a:ext>
            </a:extLst>
          </p:cNvPr>
          <p:cNvSpPr/>
          <p:nvPr/>
        </p:nvSpPr>
        <p:spPr>
          <a:xfrm>
            <a:off x="19967919" y="7741845"/>
            <a:ext cx="192719" cy="143370"/>
          </a:xfrm>
          <a:custGeom>
            <a:avLst/>
            <a:gdLst/>
            <a:ahLst/>
            <a:cxnLst/>
            <a:rect l="l" t="t" r="r" b="b"/>
            <a:pathLst>
              <a:path w="1031" h="767" extrusionOk="0">
                <a:moveTo>
                  <a:pt x="225" y="1"/>
                </a:moveTo>
                <a:cubicBezTo>
                  <a:pt x="189" y="1"/>
                  <a:pt x="149" y="10"/>
                  <a:pt x="113" y="19"/>
                </a:cubicBezTo>
                <a:cubicBezTo>
                  <a:pt x="86" y="32"/>
                  <a:pt x="59" y="50"/>
                  <a:pt x="37" y="73"/>
                </a:cubicBezTo>
                <a:cubicBezTo>
                  <a:pt x="19" y="91"/>
                  <a:pt x="10" y="113"/>
                  <a:pt x="5" y="140"/>
                </a:cubicBezTo>
                <a:cubicBezTo>
                  <a:pt x="1" y="176"/>
                  <a:pt x="5" y="212"/>
                  <a:pt x="19" y="248"/>
                </a:cubicBezTo>
                <a:cubicBezTo>
                  <a:pt x="28" y="262"/>
                  <a:pt x="37" y="275"/>
                  <a:pt x="46" y="289"/>
                </a:cubicBezTo>
                <a:cubicBezTo>
                  <a:pt x="59" y="307"/>
                  <a:pt x="72" y="320"/>
                  <a:pt x="86" y="329"/>
                </a:cubicBezTo>
                <a:cubicBezTo>
                  <a:pt x="99" y="343"/>
                  <a:pt x="113" y="356"/>
                  <a:pt x="126" y="365"/>
                </a:cubicBezTo>
                <a:cubicBezTo>
                  <a:pt x="149" y="379"/>
                  <a:pt x="167" y="392"/>
                  <a:pt x="185" y="406"/>
                </a:cubicBezTo>
                <a:cubicBezTo>
                  <a:pt x="221" y="428"/>
                  <a:pt x="252" y="446"/>
                  <a:pt x="288" y="469"/>
                </a:cubicBezTo>
                <a:cubicBezTo>
                  <a:pt x="288" y="473"/>
                  <a:pt x="293" y="473"/>
                  <a:pt x="297" y="478"/>
                </a:cubicBezTo>
                <a:cubicBezTo>
                  <a:pt x="329" y="514"/>
                  <a:pt x="365" y="545"/>
                  <a:pt x="401" y="577"/>
                </a:cubicBezTo>
                <a:cubicBezTo>
                  <a:pt x="419" y="595"/>
                  <a:pt x="441" y="608"/>
                  <a:pt x="464" y="626"/>
                </a:cubicBezTo>
                <a:cubicBezTo>
                  <a:pt x="486" y="640"/>
                  <a:pt x="509" y="653"/>
                  <a:pt x="531" y="667"/>
                </a:cubicBezTo>
                <a:cubicBezTo>
                  <a:pt x="567" y="689"/>
                  <a:pt x="603" y="712"/>
                  <a:pt x="639" y="730"/>
                </a:cubicBezTo>
                <a:cubicBezTo>
                  <a:pt x="666" y="739"/>
                  <a:pt x="693" y="748"/>
                  <a:pt x="720" y="752"/>
                </a:cubicBezTo>
                <a:cubicBezTo>
                  <a:pt x="743" y="757"/>
                  <a:pt x="761" y="761"/>
                  <a:pt x="783" y="766"/>
                </a:cubicBezTo>
                <a:cubicBezTo>
                  <a:pt x="792" y="767"/>
                  <a:pt x="800" y="767"/>
                  <a:pt x="809" y="767"/>
                </a:cubicBezTo>
                <a:cubicBezTo>
                  <a:pt x="851" y="767"/>
                  <a:pt x="894" y="758"/>
                  <a:pt x="932" y="743"/>
                </a:cubicBezTo>
                <a:cubicBezTo>
                  <a:pt x="972" y="725"/>
                  <a:pt x="1004" y="689"/>
                  <a:pt x="1022" y="649"/>
                </a:cubicBezTo>
                <a:cubicBezTo>
                  <a:pt x="1026" y="631"/>
                  <a:pt x="1031" y="608"/>
                  <a:pt x="1031" y="590"/>
                </a:cubicBezTo>
                <a:lnTo>
                  <a:pt x="1031" y="550"/>
                </a:lnTo>
                <a:cubicBezTo>
                  <a:pt x="1031" y="527"/>
                  <a:pt x="1026" y="505"/>
                  <a:pt x="1017" y="487"/>
                </a:cubicBezTo>
                <a:cubicBezTo>
                  <a:pt x="1004" y="460"/>
                  <a:pt x="990" y="433"/>
                  <a:pt x="972" y="410"/>
                </a:cubicBezTo>
                <a:cubicBezTo>
                  <a:pt x="963" y="397"/>
                  <a:pt x="954" y="383"/>
                  <a:pt x="945" y="370"/>
                </a:cubicBezTo>
                <a:cubicBezTo>
                  <a:pt x="923" y="347"/>
                  <a:pt x="905" y="325"/>
                  <a:pt x="887" y="302"/>
                </a:cubicBezTo>
                <a:cubicBezTo>
                  <a:pt x="842" y="253"/>
                  <a:pt x="792" y="217"/>
                  <a:pt x="738" y="181"/>
                </a:cubicBezTo>
                <a:cubicBezTo>
                  <a:pt x="693" y="149"/>
                  <a:pt x="644" y="122"/>
                  <a:pt x="594" y="95"/>
                </a:cubicBezTo>
                <a:cubicBezTo>
                  <a:pt x="558" y="73"/>
                  <a:pt x="518" y="55"/>
                  <a:pt x="473" y="41"/>
                </a:cubicBezTo>
                <a:cubicBezTo>
                  <a:pt x="437" y="28"/>
                  <a:pt x="401" y="19"/>
                  <a:pt x="360" y="10"/>
                </a:cubicBezTo>
                <a:cubicBezTo>
                  <a:pt x="324" y="1"/>
                  <a:pt x="279" y="1"/>
                  <a:pt x="239"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1" name="Google Shape;2376;p36">
            <a:extLst>
              <a:ext uri="{FF2B5EF4-FFF2-40B4-BE49-F238E27FC236}">
                <a16:creationId xmlns:a16="http://schemas.microsoft.com/office/drawing/2014/main" id="{8FC2C800-7D4E-4651-9E4D-7022F1E36D2B}"/>
              </a:ext>
            </a:extLst>
          </p:cNvPr>
          <p:cNvSpPr/>
          <p:nvPr/>
        </p:nvSpPr>
        <p:spPr>
          <a:xfrm>
            <a:off x="17319020" y="10515983"/>
            <a:ext cx="667879" cy="310481"/>
          </a:xfrm>
          <a:custGeom>
            <a:avLst/>
            <a:gdLst/>
            <a:ahLst/>
            <a:cxnLst/>
            <a:rect l="l" t="t" r="r" b="b"/>
            <a:pathLst>
              <a:path w="3573" h="1661" extrusionOk="0">
                <a:moveTo>
                  <a:pt x="190" y="1"/>
                </a:moveTo>
                <a:cubicBezTo>
                  <a:pt x="154" y="10"/>
                  <a:pt x="122" y="23"/>
                  <a:pt x="100" y="46"/>
                </a:cubicBezTo>
                <a:cubicBezTo>
                  <a:pt x="86" y="55"/>
                  <a:pt x="77" y="64"/>
                  <a:pt x="68" y="77"/>
                </a:cubicBezTo>
                <a:cubicBezTo>
                  <a:pt x="23" y="100"/>
                  <a:pt x="1" y="158"/>
                  <a:pt x="23" y="203"/>
                </a:cubicBezTo>
                <a:cubicBezTo>
                  <a:pt x="46" y="262"/>
                  <a:pt x="82" y="311"/>
                  <a:pt x="122" y="356"/>
                </a:cubicBezTo>
                <a:cubicBezTo>
                  <a:pt x="149" y="392"/>
                  <a:pt x="185" y="424"/>
                  <a:pt x="221" y="455"/>
                </a:cubicBezTo>
                <a:cubicBezTo>
                  <a:pt x="316" y="541"/>
                  <a:pt x="410" y="622"/>
                  <a:pt x="500" y="689"/>
                </a:cubicBezTo>
                <a:cubicBezTo>
                  <a:pt x="554" y="730"/>
                  <a:pt x="604" y="770"/>
                  <a:pt x="658" y="802"/>
                </a:cubicBezTo>
                <a:cubicBezTo>
                  <a:pt x="707" y="833"/>
                  <a:pt x="757" y="860"/>
                  <a:pt x="806" y="887"/>
                </a:cubicBezTo>
                <a:cubicBezTo>
                  <a:pt x="833" y="901"/>
                  <a:pt x="856" y="914"/>
                  <a:pt x="878" y="928"/>
                </a:cubicBezTo>
                <a:cubicBezTo>
                  <a:pt x="905" y="941"/>
                  <a:pt x="937" y="959"/>
                  <a:pt x="964" y="973"/>
                </a:cubicBezTo>
                <a:lnTo>
                  <a:pt x="1027" y="1009"/>
                </a:lnTo>
                <a:lnTo>
                  <a:pt x="1144" y="1072"/>
                </a:lnTo>
                <a:lnTo>
                  <a:pt x="1265" y="1135"/>
                </a:lnTo>
                <a:lnTo>
                  <a:pt x="1310" y="1153"/>
                </a:lnTo>
                <a:lnTo>
                  <a:pt x="1301" y="1153"/>
                </a:lnTo>
                <a:cubicBezTo>
                  <a:pt x="1328" y="1166"/>
                  <a:pt x="1351" y="1180"/>
                  <a:pt x="1378" y="1189"/>
                </a:cubicBezTo>
                <a:cubicBezTo>
                  <a:pt x="1467" y="1238"/>
                  <a:pt x="1571" y="1288"/>
                  <a:pt x="1683" y="1332"/>
                </a:cubicBezTo>
                <a:lnTo>
                  <a:pt x="1773" y="1368"/>
                </a:lnTo>
                <a:cubicBezTo>
                  <a:pt x="1854" y="1404"/>
                  <a:pt x="1935" y="1436"/>
                  <a:pt x="2021" y="1467"/>
                </a:cubicBezTo>
                <a:cubicBezTo>
                  <a:pt x="2084" y="1490"/>
                  <a:pt x="2147" y="1512"/>
                  <a:pt x="2210" y="1530"/>
                </a:cubicBezTo>
                <a:lnTo>
                  <a:pt x="2349" y="1575"/>
                </a:lnTo>
                <a:lnTo>
                  <a:pt x="2372" y="1584"/>
                </a:lnTo>
                <a:cubicBezTo>
                  <a:pt x="2471" y="1620"/>
                  <a:pt x="2574" y="1647"/>
                  <a:pt x="2678" y="1661"/>
                </a:cubicBezTo>
                <a:lnTo>
                  <a:pt x="2732" y="1661"/>
                </a:lnTo>
                <a:cubicBezTo>
                  <a:pt x="2759" y="1661"/>
                  <a:pt x="2790" y="1661"/>
                  <a:pt x="2817" y="1656"/>
                </a:cubicBezTo>
                <a:cubicBezTo>
                  <a:pt x="2880" y="1647"/>
                  <a:pt x="2943" y="1620"/>
                  <a:pt x="2997" y="1575"/>
                </a:cubicBezTo>
                <a:lnTo>
                  <a:pt x="3037" y="1548"/>
                </a:lnTo>
                <a:lnTo>
                  <a:pt x="3064" y="1530"/>
                </a:lnTo>
                <a:cubicBezTo>
                  <a:pt x="3082" y="1517"/>
                  <a:pt x="3096" y="1503"/>
                  <a:pt x="3114" y="1490"/>
                </a:cubicBezTo>
                <a:cubicBezTo>
                  <a:pt x="3159" y="1445"/>
                  <a:pt x="3195" y="1400"/>
                  <a:pt x="3231" y="1350"/>
                </a:cubicBezTo>
                <a:cubicBezTo>
                  <a:pt x="3258" y="1314"/>
                  <a:pt x="3285" y="1274"/>
                  <a:pt x="3307" y="1229"/>
                </a:cubicBezTo>
                <a:cubicBezTo>
                  <a:pt x="3321" y="1202"/>
                  <a:pt x="3334" y="1180"/>
                  <a:pt x="3352" y="1157"/>
                </a:cubicBezTo>
                <a:lnTo>
                  <a:pt x="3375" y="1117"/>
                </a:lnTo>
                <a:cubicBezTo>
                  <a:pt x="3402" y="1063"/>
                  <a:pt x="3433" y="1013"/>
                  <a:pt x="3465" y="964"/>
                </a:cubicBezTo>
                <a:lnTo>
                  <a:pt x="3478" y="941"/>
                </a:lnTo>
                <a:cubicBezTo>
                  <a:pt x="3487" y="923"/>
                  <a:pt x="3501" y="910"/>
                  <a:pt x="3510" y="892"/>
                </a:cubicBezTo>
                <a:cubicBezTo>
                  <a:pt x="3550" y="851"/>
                  <a:pt x="3573" y="793"/>
                  <a:pt x="3568" y="734"/>
                </a:cubicBezTo>
                <a:cubicBezTo>
                  <a:pt x="3559" y="694"/>
                  <a:pt x="3532" y="662"/>
                  <a:pt x="3496" y="644"/>
                </a:cubicBezTo>
                <a:cubicBezTo>
                  <a:pt x="3478" y="640"/>
                  <a:pt x="3465" y="631"/>
                  <a:pt x="3451" y="626"/>
                </a:cubicBezTo>
                <a:lnTo>
                  <a:pt x="3384" y="613"/>
                </a:lnTo>
                <a:lnTo>
                  <a:pt x="3339" y="599"/>
                </a:lnTo>
                <a:cubicBezTo>
                  <a:pt x="3285" y="577"/>
                  <a:pt x="3231" y="554"/>
                  <a:pt x="3177" y="527"/>
                </a:cubicBezTo>
                <a:lnTo>
                  <a:pt x="3168" y="523"/>
                </a:lnTo>
                <a:lnTo>
                  <a:pt x="3150" y="518"/>
                </a:lnTo>
                <a:cubicBezTo>
                  <a:pt x="3096" y="487"/>
                  <a:pt x="3042" y="455"/>
                  <a:pt x="2992" y="419"/>
                </a:cubicBezTo>
                <a:cubicBezTo>
                  <a:pt x="2957" y="392"/>
                  <a:pt x="2921" y="365"/>
                  <a:pt x="2885" y="334"/>
                </a:cubicBezTo>
                <a:cubicBezTo>
                  <a:pt x="2861" y="314"/>
                  <a:pt x="2831" y="301"/>
                  <a:pt x="2797" y="301"/>
                </a:cubicBezTo>
                <a:cubicBezTo>
                  <a:pt x="2791" y="301"/>
                  <a:pt x="2786" y="302"/>
                  <a:pt x="2781" y="302"/>
                </a:cubicBezTo>
                <a:cubicBezTo>
                  <a:pt x="2763" y="302"/>
                  <a:pt x="2745" y="302"/>
                  <a:pt x="2727" y="307"/>
                </a:cubicBezTo>
                <a:cubicBezTo>
                  <a:pt x="2691" y="307"/>
                  <a:pt x="2660" y="316"/>
                  <a:pt x="2624" y="320"/>
                </a:cubicBezTo>
                <a:lnTo>
                  <a:pt x="2597" y="325"/>
                </a:lnTo>
                <a:cubicBezTo>
                  <a:pt x="2516" y="338"/>
                  <a:pt x="2430" y="347"/>
                  <a:pt x="2345" y="356"/>
                </a:cubicBezTo>
                <a:lnTo>
                  <a:pt x="2259" y="356"/>
                </a:lnTo>
                <a:cubicBezTo>
                  <a:pt x="2187" y="356"/>
                  <a:pt x="2120" y="356"/>
                  <a:pt x="2048" y="347"/>
                </a:cubicBezTo>
                <a:lnTo>
                  <a:pt x="2034" y="347"/>
                </a:lnTo>
                <a:cubicBezTo>
                  <a:pt x="1989" y="347"/>
                  <a:pt x="1940" y="343"/>
                  <a:pt x="1899" y="334"/>
                </a:cubicBezTo>
                <a:cubicBezTo>
                  <a:pt x="1854" y="329"/>
                  <a:pt x="1805" y="320"/>
                  <a:pt x="1760" y="311"/>
                </a:cubicBezTo>
                <a:lnTo>
                  <a:pt x="1737" y="311"/>
                </a:lnTo>
                <a:cubicBezTo>
                  <a:pt x="1665" y="293"/>
                  <a:pt x="1602" y="280"/>
                  <a:pt x="1535" y="271"/>
                </a:cubicBezTo>
                <a:lnTo>
                  <a:pt x="1382" y="239"/>
                </a:lnTo>
                <a:lnTo>
                  <a:pt x="1315" y="221"/>
                </a:lnTo>
                <a:cubicBezTo>
                  <a:pt x="1252" y="208"/>
                  <a:pt x="1189" y="194"/>
                  <a:pt x="1130" y="176"/>
                </a:cubicBezTo>
                <a:cubicBezTo>
                  <a:pt x="1072" y="163"/>
                  <a:pt x="1018" y="149"/>
                  <a:pt x="959" y="136"/>
                </a:cubicBezTo>
                <a:cubicBezTo>
                  <a:pt x="919" y="127"/>
                  <a:pt x="869" y="113"/>
                  <a:pt x="820" y="100"/>
                </a:cubicBezTo>
                <a:lnTo>
                  <a:pt x="793" y="91"/>
                </a:lnTo>
                <a:cubicBezTo>
                  <a:pt x="748" y="82"/>
                  <a:pt x="707" y="73"/>
                  <a:pt x="662" y="64"/>
                </a:cubicBezTo>
                <a:lnTo>
                  <a:pt x="608" y="55"/>
                </a:lnTo>
                <a:lnTo>
                  <a:pt x="586" y="50"/>
                </a:lnTo>
                <a:lnTo>
                  <a:pt x="559" y="46"/>
                </a:lnTo>
                <a:cubicBezTo>
                  <a:pt x="482" y="23"/>
                  <a:pt x="401" y="10"/>
                  <a:pt x="320" y="5"/>
                </a:cubicBezTo>
                <a:lnTo>
                  <a:pt x="293" y="5"/>
                </a:lnTo>
                <a:lnTo>
                  <a:pt x="293" y="1"/>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2" name="Google Shape;2377;p36">
            <a:extLst>
              <a:ext uri="{FF2B5EF4-FFF2-40B4-BE49-F238E27FC236}">
                <a16:creationId xmlns:a16="http://schemas.microsoft.com/office/drawing/2014/main" id="{C43C7AC4-477D-4706-831E-BACA93F02D75}"/>
              </a:ext>
            </a:extLst>
          </p:cNvPr>
          <p:cNvSpPr/>
          <p:nvPr/>
        </p:nvSpPr>
        <p:spPr>
          <a:xfrm>
            <a:off x="18606552" y="10620286"/>
            <a:ext cx="597970" cy="401326"/>
          </a:xfrm>
          <a:custGeom>
            <a:avLst/>
            <a:gdLst/>
            <a:ahLst/>
            <a:cxnLst/>
            <a:rect l="l" t="t" r="r" b="b"/>
            <a:pathLst>
              <a:path w="3199" h="2147" extrusionOk="0">
                <a:moveTo>
                  <a:pt x="2938" y="1"/>
                </a:moveTo>
                <a:cubicBezTo>
                  <a:pt x="2920" y="1"/>
                  <a:pt x="2902" y="5"/>
                  <a:pt x="2884" y="10"/>
                </a:cubicBezTo>
                <a:lnTo>
                  <a:pt x="2866" y="14"/>
                </a:lnTo>
                <a:lnTo>
                  <a:pt x="2839" y="23"/>
                </a:lnTo>
                <a:lnTo>
                  <a:pt x="2749" y="41"/>
                </a:lnTo>
                <a:lnTo>
                  <a:pt x="2659" y="64"/>
                </a:lnTo>
                <a:lnTo>
                  <a:pt x="2645" y="68"/>
                </a:lnTo>
                <a:lnTo>
                  <a:pt x="2596" y="77"/>
                </a:lnTo>
                <a:lnTo>
                  <a:pt x="2600" y="77"/>
                </a:lnTo>
                <a:cubicBezTo>
                  <a:pt x="2533" y="95"/>
                  <a:pt x="2461" y="104"/>
                  <a:pt x="2389" y="109"/>
                </a:cubicBezTo>
                <a:lnTo>
                  <a:pt x="2353" y="109"/>
                </a:lnTo>
                <a:cubicBezTo>
                  <a:pt x="2326" y="109"/>
                  <a:pt x="2304" y="109"/>
                  <a:pt x="2281" y="113"/>
                </a:cubicBezTo>
                <a:lnTo>
                  <a:pt x="2241" y="113"/>
                </a:lnTo>
                <a:lnTo>
                  <a:pt x="2205" y="118"/>
                </a:lnTo>
                <a:cubicBezTo>
                  <a:pt x="2178" y="122"/>
                  <a:pt x="2151" y="127"/>
                  <a:pt x="2124" y="136"/>
                </a:cubicBezTo>
                <a:cubicBezTo>
                  <a:pt x="2092" y="145"/>
                  <a:pt x="2065" y="167"/>
                  <a:pt x="2047" y="199"/>
                </a:cubicBezTo>
                <a:cubicBezTo>
                  <a:pt x="2029" y="226"/>
                  <a:pt x="2016" y="253"/>
                  <a:pt x="2007" y="280"/>
                </a:cubicBezTo>
                <a:cubicBezTo>
                  <a:pt x="1998" y="302"/>
                  <a:pt x="1984" y="325"/>
                  <a:pt x="1975" y="343"/>
                </a:cubicBezTo>
                <a:cubicBezTo>
                  <a:pt x="1921" y="419"/>
                  <a:pt x="1858" y="491"/>
                  <a:pt x="1791" y="559"/>
                </a:cubicBezTo>
                <a:cubicBezTo>
                  <a:pt x="1750" y="595"/>
                  <a:pt x="1714" y="631"/>
                  <a:pt x="1678" y="671"/>
                </a:cubicBezTo>
                <a:lnTo>
                  <a:pt x="1629" y="721"/>
                </a:lnTo>
                <a:cubicBezTo>
                  <a:pt x="1597" y="748"/>
                  <a:pt x="1566" y="779"/>
                  <a:pt x="1534" y="806"/>
                </a:cubicBezTo>
                <a:lnTo>
                  <a:pt x="1503" y="833"/>
                </a:lnTo>
                <a:cubicBezTo>
                  <a:pt x="1453" y="878"/>
                  <a:pt x="1404" y="914"/>
                  <a:pt x="1350" y="950"/>
                </a:cubicBezTo>
                <a:cubicBezTo>
                  <a:pt x="1237" y="1031"/>
                  <a:pt x="1143" y="1089"/>
                  <a:pt x="1048" y="1143"/>
                </a:cubicBezTo>
                <a:cubicBezTo>
                  <a:pt x="1021" y="1157"/>
                  <a:pt x="990" y="1170"/>
                  <a:pt x="967" y="1184"/>
                </a:cubicBezTo>
                <a:lnTo>
                  <a:pt x="945" y="1197"/>
                </a:lnTo>
                <a:cubicBezTo>
                  <a:pt x="905" y="1215"/>
                  <a:pt x="869" y="1238"/>
                  <a:pt x="833" y="1260"/>
                </a:cubicBezTo>
                <a:lnTo>
                  <a:pt x="770" y="1292"/>
                </a:lnTo>
                <a:cubicBezTo>
                  <a:pt x="711" y="1328"/>
                  <a:pt x="635" y="1373"/>
                  <a:pt x="567" y="1418"/>
                </a:cubicBezTo>
                <a:cubicBezTo>
                  <a:pt x="531" y="1445"/>
                  <a:pt x="500" y="1467"/>
                  <a:pt x="464" y="1490"/>
                </a:cubicBezTo>
                <a:cubicBezTo>
                  <a:pt x="428" y="1517"/>
                  <a:pt x="396" y="1535"/>
                  <a:pt x="365" y="1557"/>
                </a:cubicBezTo>
                <a:cubicBezTo>
                  <a:pt x="302" y="1607"/>
                  <a:pt x="234" y="1656"/>
                  <a:pt x="176" y="1710"/>
                </a:cubicBezTo>
                <a:lnTo>
                  <a:pt x="162" y="1724"/>
                </a:lnTo>
                <a:cubicBezTo>
                  <a:pt x="149" y="1737"/>
                  <a:pt x="131" y="1751"/>
                  <a:pt x="117" y="1764"/>
                </a:cubicBezTo>
                <a:lnTo>
                  <a:pt x="104" y="1773"/>
                </a:lnTo>
                <a:cubicBezTo>
                  <a:pt x="77" y="1796"/>
                  <a:pt x="54" y="1818"/>
                  <a:pt x="36" y="1850"/>
                </a:cubicBezTo>
                <a:cubicBezTo>
                  <a:pt x="32" y="1872"/>
                  <a:pt x="27" y="1890"/>
                  <a:pt x="27" y="1913"/>
                </a:cubicBezTo>
                <a:cubicBezTo>
                  <a:pt x="0" y="1944"/>
                  <a:pt x="5" y="1998"/>
                  <a:pt x="36" y="2025"/>
                </a:cubicBezTo>
                <a:cubicBezTo>
                  <a:pt x="59" y="2043"/>
                  <a:pt x="81" y="2061"/>
                  <a:pt x="108" y="2070"/>
                </a:cubicBezTo>
                <a:cubicBezTo>
                  <a:pt x="140" y="2079"/>
                  <a:pt x="171" y="2093"/>
                  <a:pt x="203" y="2102"/>
                </a:cubicBezTo>
                <a:cubicBezTo>
                  <a:pt x="261" y="2115"/>
                  <a:pt x="324" y="2129"/>
                  <a:pt x="383" y="2138"/>
                </a:cubicBezTo>
                <a:cubicBezTo>
                  <a:pt x="432" y="2142"/>
                  <a:pt x="482" y="2147"/>
                  <a:pt x="531" y="2147"/>
                </a:cubicBezTo>
                <a:cubicBezTo>
                  <a:pt x="608" y="2147"/>
                  <a:pt x="689" y="2138"/>
                  <a:pt x="756" y="2133"/>
                </a:cubicBezTo>
                <a:cubicBezTo>
                  <a:pt x="873" y="2120"/>
                  <a:pt x="990" y="2097"/>
                  <a:pt x="1102" y="2066"/>
                </a:cubicBezTo>
                <a:cubicBezTo>
                  <a:pt x="1174" y="2043"/>
                  <a:pt x="1246" y="2021"/>
                  <a:pt x="1318" y="1994"/>
                </a:cubicBezTo>
                <a:lnTo>
                  <a:pt x="1431" y="1958"/>
                </a:lnTo>
                <a:cubicBezTo>
                  <a:pt x="1651" y="1890"/>
                  <a:pt x="1863" y="1814"/>
                  <a:pt x="2074" y="1724"/>
                </a:cubicBezTo>
                <a:cubicBezTo>
                  <a:pt x="2101" y="1710"/>
                  <a:pt x="2133" y="1701"/>
                  <a:pt x="2160" y="1688"/>
                </a:cubicBezTo>
                <a:cubicBezTo>
                  <a:pt x="2182" y="1679"/>
                  <a:pt x="2209" y="1670"/>
                  <a:pt x="2232" y="1656"/>
                </a:cubicBezTo>
                <a:lnTo>
                  <a:pt x="2331" y="1611"/>
                </a:lnTo>
                <a:lnTo>
                  <a:pt x="2385" y="1589"/>
                </a:lnTo>
                <a:lnTo>
                  <a:pt x="2443" y="1562"/>
                </a:lnTo>
                <a:cubicBezTo>
                  <a:pt x="2537" y="1517"/>
                  <a:pt x="2632" y="1476"/>
                  <a:pt x="2717" y="1427"/>
                </a:cubicBezTo>
                <a:lnTo>
                  <a:pt x="2740" y="1413"/>
                </a:lnTo>
                <a:lnTo>
                  <a:pt x="2762" y="1404"/>
                </a:lnTo>
                <a:lnTo>
                  <a:pt x="2780" y="1395"/>
                </a:lnTo>
                <a:cubicBezTo>
                  <a:pt x="2821" y="1373"/>
                  <a:pt x="2861" y="1350"/>
                  <a:pt x="2902" y="1323"/>
                </a:cubicBezTo>
                <a:cubicBezTo>
                  <a:pt x="2951" y="1292"/>
                  <a:pt x="2996" y="1251"/>
                  <a:pt x="3041" y="1211"/>
                </a:cubicBezTo>
                <a:cubicBezTo>
                  <a:pt x="3082" y="1170"/>
                  <a:pt x="3113" y="1121"/>
                  <a:pt x="3140" y="1071"/>
                </a:cubicBezTo>
                <a:cubicBezTo>
                  <a:pt x="3163" y="1022"/>
                  <a:pt x="3181" y="968"/>
                  <a:pt x="3185" y="909"/>
                </a:cubicBezTo>
                <a:cubicBezTo>
                  <a:pt x="3199" y="797"/>
                  <a:pt x="3199" y="680"/>
                  <a:pt x="3181" y="563"/>
                </a:cubicBezTo>
                <a:cubicBezTo>
                  <a:pt x="3176" y="532"/>
                  <a:pt x="3167" y="505"/>
                  <a:pt x="3163" y="473"/>
                </a:cubicBezTo>
                <a:lnTo>
                  <a:pt x="3154" y="428"/>
                </a:lnTo>
                <a:lnTo>
                  <a:pt x="3145" y="392"/>
                </a:lnTo>
                <a:lnTo>
                  <a:pt x="3136" y="356"/>
                </a:lnTo>
                <a:cubicBezTo>
                  <a:pt x="3136" y="338"/>
                  <a:pt x="3131" y="320"/>
                  <a:pt x="3127" y="307"/>
                </a:cubicBezTo>
                <a:cubicBezTo>
                  <a:pt x="3122" y="289"/>
                  <a:pt x="3113" y="266"/>
                  <a:pt x="3104" y="248"/>
                </a:cubicBezTo>
                <a:lnTo>
                  <a:pt x="3095" y="226"/>
                </a:lnTo>
                <a:cubicBezTo>
                  <a:pt x="3082" y="199"/>
                  <a:pt x="3068" y="167"/>
                  <a:pt x="3059" y="140"/>
                </a:cubicBezTo>
                <a:lnTo>
                  <a:pt x="3059" y="118"/>
                </a:lnTo>
                <a:cubicBezTo>
                  <a:pt x="3059" y="113"/>
                  <a:pt x="3059" y="109"/>
                  <a:pt x="3059" y="104"/>
                </a:cubicBezTo>
                <a:cubicBezTo>
                  <a:pt x="3050" y="50"/>
                  <a:pt x="3010" y="10"/>
                  <a:pt x="2960"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3" name="Google Shape;2378;p36">
            <a:extLst>
              <a:ext uri="{FF2B5EF4-FFF2-40B4-BE49-F238E27FC236}">
                <a16:creationId xmlns:a16="http://schemas.microsoft.com/office/drawing/2014/main" id="{D2054519-E5E8-4CD1-AB44-948CCFDF53F5}"/>
              </a:ext>
            </a:extLst>
          </p:cNvPr>
          <p:cNvSpPr/>
          <p:nvPr/>
        </p:nvSpPr>
        <p:spPr>
          <a:xfrm>
            <a:off x="20537290" y="5083787"/>
            <a:ext cx="938545" cy="682272"/>
          </a:xfrm>
          <a:custGeom>
            <a:avLst/>
            <a:gdLst/>
            <a:ahLst/>
            <a:cxnLst/>
            <a:rect l="l" t="t" r="r" b="b"/>
            <a:pathLst>
              <a:path w="5021" h="3650" extrusionOk="0">
                <a:moveTo>
                  <a:pt x="99" y="1"/>
                </a:moveTo>
                <a:cubicBezTo>
                  <a:pt x="90" y="1"/>
                  <a:pt x="77" y="1"/>
                  <a:pt x="68" y="5"/>
                </a:cubicBezTo>
                <a:lnTo>
                  <a:pt x="72" y="10"/>
                </a:lnTo>
                <a:cubicBezTo>
                  <a:pt x="23" y="23"/>
                  <a:pt x="0" y="77"/>
                  <a:pt x="14" y="127"/>
                </a:cubicBezTo>
                <a:cubicBezTo>
                  <a:pt x="36" y="190"/>
                  <a:pt x="63" y="248"/>
                  <a:pt x="95" y="307"/>
                </a:cubicBezTo>
                <a:cubicBezTo>
                  <a:pt x="126" y="356"/>
                  <a:pt x="158" y="410"/>
                  <a:pt x="189" y="464"/>
                </a:cubicBezTo>
                <a:cubicBezTo>
                  <a:pt x="220" y="514"/>
                  <a:pt x="252" y="568"/>
                  <a:pt x="283" y="617"/>
                </a:cubicBezTo>
                <a:cubicBezTo>
                  <a:pt x="319" y="671"/>
                  <a:pt x="355" y="721"/>
                  <a:pt x="396" y="766"/>
                </a:cubicBezTo>
                <a:cubicBezTo>
                  <a:pt x="468" y="847"/>
                  <a:pt x="544" y="919"/>
                  <a:pt x="630" y="986"/>
                </a:cubicBezTo>
                <a:cubicBezTo>
                  <a:pt x="720" y="1063"/>
                  <a:pt x="819" y="1130"/>
                  <a:pt x="922" y="1197"/>
                </a:cubicBezTo>
                <a:cubicBezTo>
                  <a:pt x="963" y="1224"/>
                  <a:pt x="1008" y="1251"/>
                  <a:pt x="1053" y="1278"/>
                </a:cubicBezTo>
                <a:cubicBezTo>
                  <a:pt x="1098" y="1301"/>
                  <a:pt x="1138" y="1328"/>
                  <a:pt x="1183" y="1350"/>
                </a:cubicBezTo>
                <a:cubicBezTo>
                  <a:pt x="1278" y="1404"/>
                  <a:pt x="1372" y="1449"/>
                  <a:pt x="1476" y="1490"/>
                </a:cubicBezTo>
                <a:cubicBezTo>
                  <a:pt x="1575" y="1530"/>
                  <a:pt x="1683" y="1562"/>
                  <a:pt x="1791" y="1584"/>
                </a:cubicBezTo>
                <a:cubicBezTo>
                  <a:pt x="1844" y="1593"/>
                  <a:pt x="1898" y="1602"/>
                  <a:pt x="1952" y="1611"/>
                </a:cubicBezTo>
                <a:cubicBezTo>
                  <a:pt x="2002" y="1620"/>
                  <a:pt x="2056" y="1625"/>
                  <a:pt x="2110" y="1625"/>
                </a:cubicBezTo>
                <a:lnTo>
                  <a:pt x="2128" y="1625"/>
                </a:lnTo>
                <a:cubicBezTo>
                  <a:pt x="2227" y="1629"/>
                  <a:pt x="2326" y="1647"/>
                  <a:pt x="2420" y="1670"/>
                </a:cubicBezTo>
                <a:cubicBezTo>
                  <a:pt x="2470" y="1688"/>
                  <a:pt x="2519" y="1710"/>
                  <a:pt x="2564" y="1733"/>
                </a:cubicBezTo>
                <a:cubicBezTo>
                  <a:pt x="2609" y="1755"/>
                  <a:pt x="2654" y="1778"/>
                  <a:pt x="2699" y="1805"/>
                </a:cubicBezTo>
                <a:cubicBezTo>
                  <a:pt x="2749" y="1841"/>
                  <a:pt x="2794" y="1881"/>
                  <a:pt x="2834" y="1926"/>
                </a:cubicBezTo>
                <a:cubicBezTo>
                  <a:pt x="2875" y="1976"/>
                  <a:pt x="2911" y="2030"/>
                  <a:pt x="2942" y="2084"/>
                </a:cubicBezTo>
                <a:cubicBezTo>
                  <a:pt x="2960" y="2111"/>
                  <a:pt x="2978" y="2138"/>
                  <a:pt x="2992" y="2169"/>
                </a:cubicBezTo>
                <a:cubicBezTo>
                  <a:pt x="3010" y="2196"/>
                  <a:pt x="3023" y="2219"/>
                  <a:pt x="3037" y="2246"/>
                </a:cubicBezTo>
                <a:cubicBezTo>
                  <a:pt x="3055" y="2291"/>
                  <a:pt x="3073" y="2336"/>
                  <a:pt x="3095" y="2381"/>
                </a:cubicBezTo>
                <a:cubicBezTo>
                  <a:pt x="3113" y="2426"/>
                  <a:pt x="3136" y="2489"/>
                  <a:pt x="3154" y="2543"/>
                </a:cubicBezTo>
                <a:cubicBezTo>
                  <a:pt x="3172" y="2583"/>
                  <a:pt x="3185" y="2628"/>
                  <a:pt x="3203" y="2669"/>
                </a:cubicBezTo>
                <a:cubicBezTo>
                  <a:pt x="3226" y="2718"/>
                  <a:pt x="3248" y="2767"/>
                  <a:pt x="3275" y="2812"/>
                </a:cubicBezTo>
                <a:cubicBezTo>
                  <a:pt x="3325" y="2893"/>
                  <a:pt x="3379" y="2974"/>
                  <a:pt x="3441" y="3051"/>
                </a:cubicBezTo>
                <a:cubicBezTo>
                  <a:pt x="3504" y="3136"/>
                  <a:pt x="3576" y="3217"/>
                  <a:pt x="3657" y="3294"/>
                </a:cubicBezTo>
                <a:cubicBezTo>
                  <a:pt x="3702" y="3334"/>
                  <a:pt x="3752" y="3370"/>
                  <a:pt x="3801" y="3406"/>
                </a:cubicBezTo>
                <a:cubicBezTo>
                  <a:pt x="3846" y="3438"/>
                  <a:pt x="3900" y="3469"/>
                  <a:pt x="3950" y="3496"/>
                </a:cubicBezTo>
                <a:cubicBezTo>
                  <a:pt x="4053" y="3559"/>
                  <a:pt x="4161" y="3600"/>
                  <a:pt x="4278" y="3627"/>
                </a:cubicBezTo>
                <a:cubicBezTo>
                  <a:pt x="4332" y="3640"/>
                  <a:pt x="4391" y="3645"/>
                  <a:pt x="4449" y="3649"/>
                </a:cubicBezTo>
                <a:cubicBezTo>
                  <a:pt x="4494" y="3649"/>
                  <a:pt x="4539" y="3649"/>
                  <a:pt x="4584" y="3645"/>
                </a:cubicBezTo>
                <a:cubicBezTo>
                  <a:pt x="4629" y="3640"/>
                  <a:pt x="4674" y="3627"/>
                  <a:pt x="4719" y="3613"/>
                </a:cubicBezTo>
                <a:cubicBezTo>
                  <a:pt x="4755" y="3604"/>
                  <a:pt x="4791" y="3591"/>
                  <a:pt x="4832" y="3573"/>
                </a:cubicBezTo>
                <a:cubicBezTo>
                  <a:pt x="4863" y="3559"/>
                  <a:pt x="4895" y="3546"/>
                  <a:pt x="4926" y="3532"/>
                </a:cubicBezTo>
                <a:cubicBezTo>
                  <a:pt x="4953" y="3519"/>
                  <a:pt x="4980" y="3501"/>
                  <a:pt x="5003" y="3483"/>
                </a:cubicBezTo>
                <a:cubicBezTo>
                  <a:pt x="5007" y="3474"/>
                  <a:pt x="5012" y="3469"/>
                  <a:pt x="5016" y="3460"/>
                </a:cubicBezTo>
                <a:cubicBezTo>
                  <a:pt x="5021" y="3433"/>
                  <a:pt x="5003" y="3406"/>
                  <a:pt x="4976" y="3397"/>
                </a:cubicBezTo>
                <a:cubicBezTo>
                  <a:pt x="4953" y="3397"/>
                  <a:pt x="4931" y="3402"/>
                  <a:pt x="4913" y="3411"/>
                </a:cubicBezTo>
                <a:lnTo>
                  <a:pt x="4854" y="3429"/>
                </a:lnTo>
                <a:cubicBezTo>
                  <a:pt x="4809" y="3442"/>
                  <a:pt x="4769" y="3456"/>
                  <a:pt x="4728" y="3465"/>
                </a:cubicBezTo>
                <a:lnTo>
                  <a:pt x="4670" y="3469"/>
                </a:lnTo>
                <a:lnTo>
                  <a:pt x="4629" y="3478"/>
                </a:lnTo>
                <a:lnTo>
                  <a:pt x="4526" y="3478"/>
                </a:lnTo>
                <a:cubicBezTo>
                  <a:pt x="4458" y="3469"/>
                  <a:pt x="4395" y="3460"/>
                  <a:pt x="4332" y="3442"/>
                </a:cubicBezTo>
                <a:cubicBezTo>
                  <a:pt x="4328" y="3442"/>
                  <a:pt x="4323" y="3442"/>
                  <a:pt x="4323" y="3438"/>
                </a:cubicBezTo>
                <a:cubicBezTo>
                  <a:pt x="4247" y="3411"/>
                  <a:pt x="4170" y="3375"/>
                  <a:pt x="4103" y="3334"/>
                </a:cubicBezTo>
                <a:cubicBezTo>
                  <a:pt x="4062" y="3307"/>
                  <a:pt x="4026" y="3276"/>
                  <a:pt x="3995" y="3240"/>
                </a:cubicBezTo>
                <a:cubicBezTo>
                  <a:pt x="3941" y="3177"/>
                  <a:pt x="3896" y="3109"/>
                  <a:pt x="3855" y="3037"/>
                </a:cubicBezTo>
                <a:cubicBezTo>
                  <a:pt x="3815" y="2970"/>
                  <a:pt x="3770" y="2898"/>
                  <a:pt x="3729" y="2821"/>
                </a:cubicBezTo>
                <a:lnTo>
                  <a:pt x="3729" y="2821"/>
                </a:lnTo>
                <a:lnTo>
                  <a:pt x="3743" y="2839"/>
                </a:lnTo>
                <a:cubicBezTo>
                  <a:pt x="3711" y="2776"/>
                  <a:pt x="3671" y="2718"/>
                  <a:pt x="3639" y="2655"/>
                </a:cubicBezTo>
                <a:cubicBezTo>
                  <a:pt x="3630" y="2633"/>
                  <a:pt x="3621" y="2610"/>
                  <a:pt x="3612" y="2588"/>
                </a:cubicBezTo>
                <a:cubicBezTo>
                  <a:pt x="3599" y="2565"/>
                  <a:pt x="3590" y="2538"/>
                  <a:pt x="3581" y="2511"/>
                </a:cubicBezTo>
                <a:lnTo>
                  <a:pt x="3563" y="2471"/>
                </a:lnTo>
                <a:cubicBezTo>
                  <a:pt x="3572" y="2466"/>
                  <a:pt x="3581" y="2462"/>
                  <a:pt x="3585" y="2457"/>
                </a:cubicBezTo>
                <a:cubicBezTo>
                  <a:pt x="3594" y="2444"/>
                  <a:pt x="3603" y="2430"/>
                  <a:pt x="3599" y="2412"/>
                </a:cubicBezTo>
                <a:cubicBezTo>
                  <a:pt x="3599" y="2394"/>
                  <a:pt x="3594" y="2381"/>
                  <a:pt x="3590" y="2367"/>
                </a:cubicBezTo>
                <a:cubicBezTo>
                  <a:pt x="3585" y="2354"/>
                  <a:pt x="3581" y="2340"/>
                  <a:pt x="3576" y="2331"/>
                </a:cubicBezTo>
                <a:cubicBezTo>
                  <a:pt x="3572" y="2300"/>
                  <a:pt x="3558" y="2273"/>
                  <a:pt x="3549" y="2241"/>
                </a:cubicBezTo>
                <a:cubicBezTo>
                  <a:pt x="3536" y="2187"/>
                  <a:pt x="3518" y="2129"/>
                  <a:pt x="3495" y="2075"/>
                </a:cubicBezTo>
                <a:cubicBezTo>
                  <a:pt x="3473" y="2012"/>
                  <a:pt x="3446" y="1953"/>
                  <a:pt x="3410" y="1899"/>
                </a:cubicBezTo>
                <a:cubicBezTo>
                  <a:pt x="3383" y="1845"/>
                  <a:pt x="3352" y="1796"/>
                  <a:pt x="3316" y="1746"/>
                </a:cubicBezTo>
                <a:cubicBezTo>
                  <a:pt x="3284" y="1692"/>
                  <a:pt x="3239" y="1643"/>
                  <a:pt x="3194" y="1598"/>
                </a:cubicBezTo>
                <a:cubicBezTo>
                  <a:pt x="3149" y="1562"/>
                  <a:pt x="3095" y="1526"/>
                  <a:pt x="3041" y="1499"/>
                </a:cubicBezTo>
                <a:cubicBezTo>
                  <a:pt x="2929" y="1440"/>
                  <a:pt x="2807" y="1400"/>
                  <a:pt x="2681" y="1377"/>
                </a:cubicBezTo>
                <a:cubicBezTo>
                  <a:pt x="2636" y="1373"/>
                  <a:pt x="2596" y="1368"/>
                  <a:pt x="2555" y="1368"/>
                </a:cubicBezTo>
                <a:lnTo>
                  <a:pt x="2492" y="1368"/>
                </a:lnTo>
                <a:cubicBezTo>
                  <a:pt x="2470" y="1368"/>
                  <a:pt x="2443" y="1368"/>
                  <a:pt x="2425" y="1382"/>
                </a:cubicBezTo>
                <a:lnTo>
                  <a:pt x="2420" y="1382"/>
                </a:lnTo>
                <a:cubicBezTo>
                  <a:pt x="2380" y="1373"/>
                  <a:pt x="2344" y="1368"/>
                  <a:pt x="2308" y="1364"/>
                </a:cubicBezTo>
                <a:cubicBezTo>
                  <a:pt x="2267" y="1364"/>
                  <a:pt x="2240" y="1364"/>
                  <a:pt x="2209" y="1359"/>
                </a:cubicBezTo>
                <a:cubicBezTo>
                  <a:pt x="2137" y="1355"/>
                  <a:pt x="2060" y="1350"/>
                  <a:pt x="1988" y="1337"/>
                </a:cubicBezTo>
                <a:cubicBezTo>
                  <a:pt x="1907" y="1323"/>
                  <a:pt x="1826" y="1305"/>
                  <a:pt x="1746" y="1283"/>
                </a:cubicBezTo>
                <a:lnTo>
                  <a:pt x="1746" y="1283"/>
                </a:lnTo>
                <a:lnTo>
                  <a:pt x="1705" y="1269"/>
                </a:lnTo>
                <a:cubicBezTo>
                  <a:pt x="1651" y="1247"/>
                  <a:pt x="1597" y="1224"/>
                  <a:pt x="1543" y="1206"/>
                </a:cubicBezTo>
                <a:cubicBezTo>
                  <a:pt x="1489" y="1184"/>
                  <a:pt x="1431" y="1161"/>
                  <a:pt x="1381" y="1134"/>
                </a:cubicBezTo>
                <a:cubicBezTo>
                  <a:pt x="1332" y="1112"/>
                  <a:pt x="1269" y="1085"/>
                  <a:pt x="1215" y="1054"/>
                </a:cubicBezTo>
                <a:cubicBezTo>
                  <a:pt x="1156" y="1022"/>
                  <a:pt x="1116" y="1000"/>
                  <a:pt x="1071" y="968"/>
                </a:cubicBezTo>
                <a:lnTo>
                  <a:pt x="990" y="910"/>
                </a:lnTo>
                <a:cubicBezTo>
                  <a:pt x="954" y="887"/>
                  <a:pt x="922" y="865"/>
                  <a:pt x="891" y="842"/>
                </a:cubicBezTo>
                <a:lnTo>
                  <a:pt x="891" y="842"/>
                </a:lnTo>
                <a:lnTo>
                  <a:pt x="895" y="847"/>
                </a:lnTo>
                <a:cubicBezTo>
                  <a:pt x="814" y="793"/>
                  <a:pt x="742" y="721"/>
                  <a:pt x="666" y="653"/>
                </a:cubicBezTo>
                <a:cubicBezTo>
                  <a:pt x="625" y="622"/>
                  <a:pt x="585" y="586"/>
                  <a:pt x="544" y="554"/>
                </a:cubicBezTo>
                <a:cubicBezTo>
                  <a:pt x="504" y="518"/>
                  <a:pt x="468" y="478"/>
                  <a:pt x="436" y="442"/>
                </a:cubicBezTo>
                <a:lnTo>
                  <a:pt x="436" y="442"/>
                </a:lnTo>
                <a:lnTo>
                  <a:pt x="441" y="446"/>
                </a:lnTo>
                <a:cubicBezTo>
                  <a:pt x="436" y="442"/>
                  <a:pt x="432" y="437"/>
                  <a:pt x="432" y="433"/>
                </a:cubicBezTo>
                <a:cubicBezTo>
                  <a:pt x="423" y="424"/>
                  <a:pt x="409" y="419"/>
                  <a:pt x="396" y="419"/>
                </a:cubicBezTo>
                <a:lnTo>
                  <a:pt x="360" y="370"/>
                </a:lnTo>
                <a:cubicBezTo>
                  <a:pt x="337" y="329"/>
                  <a:pt x="310" y="293"/>
                  <a:pt x="283" y="253"/>
                </a:cubicBezTo>
                <a:cubicBezTo>
                  <a:pt x="261" y="212"/>
                  <a:pt x="238" y="185"/>
                  <a:pt x="220" y="149"/>
                </a:cubicBezTo>
                <a:cubicBezTo>
                  <a:pt x="203" y="113"/>
                  <a:pt x="198" y="91"/>
                  <a:pt x="185" y="64"/>
                </a:cubicBezTo>
                <a:cubicBezTo>
                  <a:pt x="171" y="23"/>
                  <a:pt x="140" y="1"/>
                  <a:pt x="99"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4" name="Google Shape;2379;p36">
            <a:extLst>
              <a:ext uri="{FF2B5EF4-FFF2-40B4-BE49-F238E27FC236}">
                <a16:creationId xmlns:a16="http://schemas.microsoft.com/office/drawing/2014/main" id="{BC3B683B-BF7E-4E4A-8744-DB33340B479E}"/>
              </a:ext>
            </a:extLst>
          </p:cNvPr>
          <p:cNvSpPr/>
          <p:nvPr/>
        </p:nvSpPr>
        <p:spPr>
          <a:xfrm>
            <a:off x="20250549" y="5102292"/>
            <a:ext cx="317958" cy="512545"/>
          </a:xfrm>
          <a:custGeom>
            <a:avLst/>
            <a:gdLst/>
            <a:ahLst/>
            <a:cxnLst/>
            <a:rect l="l" t="t" r="r" b="b"/>
            <a:pathLst>
              <a:path w="1701" h="2742" extrusionOk="0">
                <a:moveTo>
                  <a:pt x="1575" y="1"/>
                </a:moveTo>
                <a:cubicBezTo>
                  <a:pt x="1552" y="1"/>
                  <a:pt x="1534" y="19"/>
                  <a:pt x="1530" y="41"/>
                </a:cubicBezTo>
                <a:cubicBezTo>
                  <a:pt x="1521" y="64"/>
                  <a:pt x="1512" y="86"/>
                  <a:pt x="1503" y="104"/>
                </a:cubicBezTo>
                <a:cubicBezTo>
                  <a:pt x="1489" y="136"/>
                  <a:pt x="1480" y="167"/>
                  <a:pt x="1471" y="199"/>
                </a:cubicBezTo>
                <a:cubicBezTo>
                  <a:pt x="1453" y="262"/>
                  <a:pt x="1435" y="325"/>
                  <a:pt x="1413" y="383"/>
                </a:cubicBezTo>
                <a:cubicBezTo>
                  <a:pt x="1395" y="446"/>
                  <a:pt x="1363" y="514"/>
                  <a:pt x="1341" y="577"/>
                </a:cubicBezTo>
                <a:cubicBezTo>
                  <a:pt x="1314" y="640"/>
                  <a:pt x="1291" y="698"/>
                  <a:pt x="1260" y="761"/>
                </a:cubicBezTo>
                <a:cubicBezTo>
                  <a:pt x="1233" y="820"/>
                  <a:pt x="1206" y="887"/>
                  <a:pt x="1174" y="946"/>
                </a:cubicBezTo>
                <a:cubicBezTo>
                  <a:pt x="1138" y="1009"/>
                  <a:pt x="1107" y="1071"/>
                  <a:pt x="1066" y="1130"/>
                </a:cubicBezTo>
                <a:cubicBezTo>
                  <a:pt x="1035" y="1175"/>
                  <a:pt x="1008" y="1220"/>
                  <a:pt x="976" y="1265"/>
                </a:cubicBezTo>
                <a:cubicBezTo>
                  <a:pt x="945" y="1305"/>
                  <a:pt x="909" y="1364"/>
                  <a:pt x="868" y="1413"/>
                </a:cubicBezTo>
                <a:cubicBezTo>
                  <a:pt x="792" y="1512"/>
                  <a:pt x="711" y="1607"/>
                  <a:pt x="625" y="1701"/>
                </a:cubicBezTo>
                <a:cubicBezTo>
                  <a:pt x="585" y="1742"/>
                  <a:pt x="544" y="1787"/>
                  <a:pt x="508" y="1827"/>
                </a:cubicBezTo>
                <a:cubicBezTo>
                  <a:pt x="468" y="1872"/>
                  <a:pt x="423" y="1917"/>
                  <a:pt x="382" y="1958"/>
                </a:cubicBezTo>
                <a:cubicBezTo>
                  <a:pt x="342" y="2003"/>
                  <a:pt x="297" y="2043"/>
                  <a:pt x="256" y="2088"/>
                </a:cubicBezTo>
                <a:cubicBezTo>
                  <a:pt x="216" y="2133"/>
                  <a:pt x="175" y="2178"/>
                  <a:pt x="144" y="2232"/>
                </a:cubicBezTo>
                <a:cubicBezTo>
                  <a:pt x="126" y="2273"/>
                  <a:pt x="113" y="2318"/>
                  <a:pt x="108" y="2358"/>
                </a:cubicBezTo>
                <a:cubicBezTo>
                  <a:pt x="104" y="2385"/>
                  <a:pt x="95" y="2412"/>
                  <a:pt x="90" y="2439"/>
                </a:cubicBezTo>
                <a:lnTo>
                  <a:pt x="77" y="2484"/>
                </a:lnTo>
                <a:cubicBezTo>
                  <a:pt x="72" y="2498"/>
                  <a:pt x="68" y="2511"/>
                  <a:pt x="68" y="2520"/>
                </a:cubicBezTo>
                <a:cubicBezTo>
                  <a:pt x="63" y="2538"/>
                  <a:pt x="68" y="2556"/>
                  <a:pt x="77" y="2570"/>
                </a:cubicBezTo>
                <a:cubicBezTo>
                  <a:pt x="81" y="2579"/>
                  <a:pt x="90" y="2588"/>
                  <a:pt x="99" y="2592"/>
                </a:cubicBezTo>
                <a:lnTo>
                  <a:pt x="27" y="2651"/>
                </a:lnTo>
                <a:cubicBezTo>
                  <a:pt x="5" y="2668"/>
                  <a:pt x="0" y="2695"/>
                  <a:pt x="14" y="2718"/>
                </a:cubicBezTo>
                <a:cubicBezTo>
                  <a:pt x="22" y="2732"/>
                  <a:pt x="38" y="2741"/>
                  <a:pt x="54" y="2741"/>
                </a:cubicBezTo>
                <a:cubicBezTo>
                  <a:pt x="63" y="2741"/>
                  <a:pt x="73" y="2738"/>
                  <a:pt x="81" y="2731"/>
                </a:cubicBezTo>
                <a:cubicBezTo>
                  <a:pt x="135" y="2686"/>
                  <a:pt x="189" y="2646"/>
                  <a:pt x="243" y="2606"/>
                </a:cubicBezTo>
                <a:cubicBezTo>
                  <a:pt x="274" y="2583"/>
                  <a:pt x="306" y="2556"/>
                  <a:pt x="333" y="2534"/>
                </a:cubicBezTo>
                <a:cubicBezTo>
                  <a:pt x="364" y="2511"/>
                  <a:pt x="391" y="2485"/>
                  <a:pt x="417" y="2458"/>
                </a:cubicBezTo>
                <a:lnTo>
                  <a:pt x="417" y="2458"/>
                </a:lnTo>
                <a:lnTo>
                  <a:pt x="409" y="2466"/>
                </a:lnTo>
                <a:cubicBezTo>
                  <a:pt x="454" y="2426"/>
                  <a:pt x="495" y="2385"/>
                  <a:pt x="540" y="2340"/>
                </a:cubicBezTo>
                <a:cubicBezTo>
                  <a:pt x="580" y="2300"/>
                  <a:pt x="630" y="2250"/>
                  <a:pt x="675" y="2205"/>
                </a:cubicBezTo>
                <a:cubicBezTo>
                  <a:pt x="720" y="2160"/>
                  <a:pt x="756" y="2120"/>
                  <a:pt x="792" y="2075"/>
                </a:cubicBezTo>
                <a:cubicBezTo>
                  <a:pt x="832" y="2030"/>
                  <a:pt x="873" y="1976"/>
                  <a:pt x="909" y="1926"/>
                </a:cubicBezTo>
                <a:cubicBezTo>
                  <a:pt x="985" y="1827"/>
                  <a:pt x="1057" y="1728"/>
                  <a:pt x="1125" y="1625"/>
                </a:cubicBezTo>
                <a:cubicBezTo>
                  <a:pt x="1161" y="1575"/>
                  <a:pt x="1197" y="1517"/>
                  <a:pt x="1228" y="1463"/>
                </a:cubicBezTo>
                <a:lnTo>
                  <a:pt x="1318" y="1323"/>
                </a:lnTo>
                <a:cubicBezTo>
                  <a:pt x="1350" y="1269"/>
                  <a:pt x="1377" y="1220"/>
                  <a:pt x="1408" y="1166"/>
                </a:cubicBezTo>
                <a:cubicBezTo>
                  <a:pt x="1435" y="1116"/>
                  <a:pt x="1458" y="1067"/>
                  <a:pt x="1480" y="1013"/>
                </a:cubicBezTo>
                <a:cubicBezTo>
                  <a:pt x="1503" y="959"/>
                  <a:pt x="1530" y="905"/>
                  <a:pt x="1548" y="851"/>
                </a:cubicBezTo>
                <a:cubicBezTo>
                  <a:pt x="1570" y="797"/>
                  <a:pt x="1588" y="734"/>
                  <a:pt x="1606" y="676"/>
                </a:cubicBezTo>
                <a:cubicBezTo>
                  <a:pt x="1633" y="572"/>
                  <a:pt x="1656" y="469"/>
                  <a:pt x="1678" y="365"/>
                </a:cubicBezTo>
                <a:cubicBezTo>
                  <a:pt x="1692" y="311"/>
                  <a:pt x="1696" y="253"/>
                  <a:pt x="1701" y="199"/>
                </a:cubicBezTo>
                <a:cubicBezTo>
                  <a:pt x="1701" y="176"/>
                  <a:pt x="1701" y="158"/>
                  <a:pt x="1696" y="140"/>
                </a:cubicBezTo>
                <a:cubicBezTo>
                  <a:pt x="1692" y="122"/>
                  <a:pt x="1692" y="104"/>
                  <a:pt x="1687" y="86"/>
                </a:cubicBezTo>
                <a:cubicBezTo>
                  <a:pt x="1678" y="50"/>
                  <a:pt x="1665" y="14"/>
                  <a:pt x="1624" y="10"/>
                </a:cubicBezTo>
                <a:cubicBezTo>
                  <a:pt x="1620" y="8"/>
                  <a:pt x="1616" y="6"/>
                  <a:pt x="1613" y="6"/>
                </a:cubicBezTo>
                <a:cubicBezTo>
                  <a:pt x="1609" y="6"/>
                  <a:pt x="1606" y="8"/>
                  <a:pt x="1602" y="10"/>
                </a:cubicBezTo>
                <a:cubicBezTo>
                  <a:pt x="1597" y="5"/>
                  <a:pt x="1588" y="1"/>
                  <a:pt x="1584"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5" name="Google Shape;2380;p36">
            <a:extLst>
              <a:ext uri="{FF2B5EF4-FFF2-40B4-BE49-F238E27FC236}">
                <a16:creationId xmlns:a16="http://schemas.microsoft.com/office/drawing/2014/main" id="{88D8C646-98E7-49FE-B27C-1D0E9EC25B1A}"/>
              </a:ext>
            </a:extLst>
          </p:cNvPr>
          <p:cNvSpPr/>
          <p:nvPr/>
        </p:nvSpPr>
        <p:spPr>
          <a:xfrm>
            <a:off x="21482378" y="5771666"/>
            <a:ext cx="115332" cy="191036"/>
          </a:xfrm>
          <a:custGeom>
            <a:avLst/>
            <a:gdLst/>
            <a:ahLst/>
            <a:cxnLst/>
            <a:rect l="l" t="t" r="r" b="b"/>
            <a:pathLst>
              <a:path w="617" h="1022" extrusionOk="0">
                <a:moveTo>
                  <a:pt x="540" y="1"/>
                </a:moveTo>
                <a:lnTo>
                  <a:pt x="536" y="5"/>
                </a:lnTo>
                <a:cubicBezTo>
                  <a:pt x="509" y="14"/>
                  <a:pt x="482" y="23"/>
                  <a:pt x="455" y="37"/>
                </a:cubicBezTo>
                <a:cubicBezTo>
                  <a:pt x="437" y="46"/>
                  <a:pt x="419" y="59"/>
                  <a:pt x="396" y="73"/>
                </a:cubicBezTo>
                <a:cubicBezTo>
                  <a:pt x="356" y="95"/>
                  <a:pt x="324" y="127"/>
                  <a:pt x="297" y="163"/>
                </a:cubicBezTo>
                <a:cubicBezTo>
                  <a:pt x="288" y="172"/>
                  <a:pt x="284" y="181"/>
                  <a:pt x="279" y="190"/>
                </a:cubicBezTo>
                <a:cubicBezTo>
                  <a:pt x="275" y="187"/>
                  <a:pt x="269" y="186"/>
                  <a:pt x="264" y="186"/>
                </a:cubicBezTo>
                <a:cubicBezTo>
                  <a:pt x="258" y="186"/>
                  <a:pt x="252" y="187"/>
                  <a:pt x="248" y="190"/>
                </a:cubicBezTo>
                <a:cubicBezTo>
                  <a:pt x="225" y="194"/>
                  <a:pt x="207" y="217"/>
                  <a:pt x="212" y="244"/>
                </a:cubicBezTo>
                <a:cubicBezTo>
                  <a:pt x="212" y="253"/>
                  <a:pt x="212" y="257"/>
                  <a:pt x="216" y="266"/>
                </a:cubicBezTo>
                <a:lnTo>
                  <a:pt x="216" y="334"/>
                </a:lnTo>
                <a:cubicBezTo>
                  <a:pt x="212" y="361"/>
                  <a:pt x="216" y="392"/>
                  <a:pt x="221" y="419"/>
                </a:cubicBezTo>
                <a:cubicBezTo>
                  <a:pt x="221" y="464"/>
                  <a:pt x="221" y="514"/>
                  <a:pt x="212" y="559"/>
                </a:cubicBezTo>
                <a:cubicBezTo>
                  <a:pt x="203" y="608"/>
                  <a:pt x="189" y="658"/>
                  <a:pt x="171" y="707"/>
                </a:cubicBezTo>
                <a:cubicBezTo>
                  <a:pt x="149" y="747"/>
                  <a:pt x="126" y="783"/>
                  <a:pt x="99" y="819"/>
                </a:cubicBezTo>
                <a:cubicBezTo>
                  <a:pt x="90" y="828"/>
                  <a:pt x="86" y="833"/>
                  <a:pt x="77" y="842"/>
                </a:cubicBezTo>
                <a:cubicBezTo>
                  <a:pt x="50" y="855"/>
                  <a:pt x="32" y="878"/>
                  <a:pt x="14" y="905"/>
                </a:cubicBezTo>
                <a:cubicBezTo>
                  <a:pt x="5" y="914"/>
                  <a:pt x="0" y="927"/>
                  <a:pt x="0" y="941"/>
                </a:cubicBezTo>
                <a:cubicBezTo>
                  <a:pt x="0" y="986"/>
                  <a:pt x="32" y="1022"/>
                  <a:pt x="77" y="1022"/>
                </a:cubicBezTo>
                <a:cubicBezTo>
                  <a:pt x="113" y="1022"/>
                  <a:pt x="149" y="1008"/>
                  <a:pt x="180" y="986"/>
                </a:cubicBezTo>
                <a:cubicBezTo>
                  <a:pt x="212" y="968"/>
                  <a:pt x="239" y="945"/>
                  <a:pt x="266" y="918"/>
                </a:cubicBezTo>
                <a:cubicBezTo>
                  <a:pt x="288" y="891"/>
                  <a:pt x="311" y="864"/>
                  <a:pt x="329" y="837"/>
                </a:cubicBezTo>
                <a:cubicBezTo>
                  <a:pt x="347" y="810"/>
                  <a:pt x="360" y="788"/>
                  <a:pt x="374" y="761"/>
                </a:cubicBezTo>
                <a:cubicBezTo>
                  <a:pt x="405" y="702"/>
                  <a:pt x="423" y="635"/>
                  <a:pt x="428" y="568"/>
                </a:cubicBezTo>
                <a:cubicBezTo>
                  <a:pt x="428" y="536"/>
                  <a:pt x="428" y="509"/>
                  <a:pt x="423" y="482"/>
                </a:cubicBezTo>
                <a:cubicBezTo>
                  <a:pt x="423" y="460"/>
                  <a:pt x="419" y="442"/>
                  <a:pt x="414" y="419"/>
                </a:cubicBezTo>
                <a:lnTo>
                  <a:pt x="414" y="401"/>
                </a:lnTo>
                <a:lnTo>
                  <a:pt x="414" y="356"/>
                </a:lnTo>
                <a:cubicBezTo>
                  <a:pt x="414" y="343"/>
                  <a:pt x="414" y="320"/>
                  <a:pt x="410" y="302"/>
                </a:cubicBezTo>
                <a:cubicBezTo>
                  <a:pt x="410" y="288"/>
                  <a:pt x="410" y="277"/>
                  <a:pt x="410" y="262"/>
                </a:cubicBezTo>
                <a:cubicBezTo>
                  <a:pt x="414" y="248"/>
                  <a:pt x="414" y="235"/>
                  <a:pt x="419" y="226"/>
                </a:cubicBezTo>
                <a:cubicBezTo>
                  <a:pt x="423" y="221"/>
                  <a:pt x="428" y="217"/>
                  <a:pt x="428" y="212"/>
                </a:cubicBezTo>
                <a:cubicBezTo>
                  <a:pt x="446" y="190"/>
                  <a:pt x="468" y="172"/>
                  <a:pt x="491" y="154"/>
                </a:cubicBezTo>
                <a:cubicBezTo>
                  <a:pt x="509" y="140"/>
                  <a:pt x="531" y="131"/>
                  <a:pt x="554" y="122"/>
                </a:cubicBezTo>
                <a:lnTo>
                  <a:pt x="567" y="118"/>
                </a:lnTo>
                <a:cubicBezTo>
                  <a:pt x="599" y="109"/>
                  <a:pt x="617" y="77"/>
                  <a:pt x="612" y="46"/>
                </a:cubicBezTo>
                <a:cubicBezTo>
                  <a:pt x="603" y="19"/>
                  <a:pt x="581" y="1"/>
                  <a:pt x="554"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6" name="Google Shape;2381;p36">
            <a:extLst>
              <a:ext uri="{FF2B5EF4-FFF2-40B4-BE49-F238E27FC236}">
                <a16:creationId xmlns:a16="http://schemas.microsoft.com/office/drawing/2014/main" id="{D585AB6E-50FC-4959-AABB-5F71BE412533}"/>
              </a:ext>
            </a:extLst>
          </p:cNvPr>
          <p:cNvSpPr/>
          <p:nvPr/>
        </p:nvSpPr>
        <p:spPr>
          <a:xfrm>
            <a:off x="20804591" y="5913728"/>
            <a:ext cx="866392" cy="504694"/>
          </a:xfrm>
          <a:custGeom>
            <a:avLst/>
            <a:gdLst/>
            <a:ahLst/>
            <a:cxnLst/>
            <a:rect l="l" t="t" r="r" b="b"/>
            <a:pathLst>
              <a:path w="4635" h="2700" extrusionOk="0">
                <a:moveTo>
                  <a:pt x="4598" y="1"/>
                </a:moveTo>
                <a:cubicBezTo>
                  <a:pt x="4585" y="1"/>
                  <a:pt x="4576" y="10"/>
                  <a:pt x="4567" y="23"/>
                </a:cubicBezTo>
                <a:lnTo>
                  <a:pt x="4571" y="19"/>
                </a:lnTo>
                <a:lnTo>
                  <a:pt x="4571" y="19"/>
                </a:lnTo>
                <a:cubicBezTo>
                  <a:pt x="4567" y="37"/>
                  <a:pt x="4558" y="50"/>
                  <a:pt x="4549" y="68"/>
                </a:cubicBezTo>
                <a:cubicBezTo>
                  <a:pt x="4531" y="104"/>
                  <a:pt x="4508" y="136"/>
                  <a:pt x="4486" y="167"/>
                </a:cubicBezTo>
                <a:cubicBezTo>
                  <a:pt x="4463" y="190"/>
                  <a:pt x="4445" y="212"/>
                  <a:pt x="4423" y="235"/>
                </a:cubicBezTo>
                <a:cubicBezTo>
                  <a:pt x="4396" y="257"/>
                  <a:pt x="4373" y="284"/>
                  <a:pt x="4342" y="302"/>
                </a:cubicBezTo>
                <a:lnTo>
                  <a:pt x="4346" y="302"/>
                </a:lnTo>
                <a:cubicBezTo>
                  <a:pt x="4301" y="338"/>
                  <a:pt x="4252" y="361"/>
                  <a:pt x="4202" y="383"/>
                </a:cubicBezTo>
                <a:lnTo>
                  <a:pt x="4216" y="379"/>
                </a:lnTo>
                <a:lnTo>
                  <a:pt x="4216" y="379"/>
                </a:lnTo>
                <a:cubicBezTo>
                  <a:pt x="4153" y="401"/>
                  <a:pt x="4085" y="415"/>
                  <a:pt x="4018" y="424"/>
                </a:cubicBezTo>
                <a:cubicBezTo>
                  <a:pt x="3982" y="433"/>
                  <a:pt x="3941" y="437"/>
                  <a:pt x="3901" y="446"/>
                </a:cubicBezTo>
                <a:cubicBezTo>
                  <a:pt x="3874" y="451"/>
                  <a:pt x="3847" y="455"/>
                  <a:pt x="3815" y="460"/>
                </a:cubicBezTo>
                <a:cubicBezTo>
                  <a:pt x="3791" y="462"/>
                  <a:pt x="3766" y="463"/>
                  <a:pt x="3741" y="463"/>
                </a:cubicBezTo>
                <a:cubicBezTo>
                  <a:pt x="3716" y="463"/>
                  <a:pt x="3692" y="462"/>
                  <a:pt x="3667" y="460"/>
                </a:cubicBezTo>
                <a:cubicBezTo>
                  <a:pt x="3631" y="451"/>
                  <a:pt x="3599" y="442"/>
                  <a:pt x="3564" y="428"/>
                </a:cubicBezTo>
                <a:cubicBezTo>
                  <a:pt x="3532" y="419"/>
                  <a:pt x="3496" y="410"/>
                  <a:pt x="3465" y="401"/>
                </a:cubicBezTo>
                <a:cubicBezTo>
                  <a:pt x="3433" y="388"/>
                  <a:pt x="3406" y="374"/>
                  <a:pt x="3375" y="361"/>
                </a:cubicBezTo>
                <a:cubicBezTo>
                  <a:pt x="3339" y="347"/>
                  <a:pt x="3298" y="338"/>
                  <a:pt x="3262" y="338"/>
                </a:cubicBezTo>
                <a:cubicBezTo>
                  <a:pt x="3226" y="338"/>
                  <a:pt x="3190" y="352"/>
                  <a:pt x="3168" y="383"/>
                </a:cubicBezTo>
                <a:cubicBezTo>
                  <a:pt x="3150" y="401"/>
                  <a:pt x="3136" y="419"/>
                  <a:pt x="3127" y="437"/>
                </a:cubicBezTo>
                <a:cubicBezTo>
                  <a:pt x="3100" y="478"/>
                  <a:pt x="3078" y="518"/>
                  <a:pt x="3060" y="563"/>
                </a:cubicBezTo>
                <a:cubicBezTo>
                  <a:pt x="3042" y="604"/>
                  <a:pt x="3019" y="644"/>
                  <a:pt x="2997" y="680"/>
                </a:cubicBezTo>
                <a:cubicBezTo>
                  <a:pt x="2974" y="721"/>
                  <a:pt x="2952" y="761"/>
                  <a:pt x="2929" y="802"/>
                </a:cubicBezTo>
                <a:cubicBezTo>
                  <a:pt x="2916" y="829"/>
                  <a:pt x="2902" y="851"/>
                  <a:pt x="2889" y="878"/>
                </a:cubicBezTo>
                <a:cubicBezTo>
                  <a:pt x="2866" y="905"/>
                  <a:pt x="2844" y="937"/>
                  <a:pt x="2821" y="968"/>
                </a:cubicBezTo>
                <a:cubicBezTo>
                  <a:pt x="2781" y="1018"/>
                  <a:pt x="2740" y="1067"/>
                  <a:pt x="2704" y="1117"/>
                </a:cubicBezTo>
                <a:cubicBezTo>
                  <a:pt x="2650" y="1180"/>
                  <a:pt x="2596" y="1243"/>
                  <a:pt x="2542" y="1306"/>
                </a:cubicBezTo>
                <a:cubicBezTo>
                  <a:pt x="2479" y="1373"/>
                  <a:pt x="2412" y="1441"/>
                  <a:pt x="2344" y="1508"/>
                </a:cubicBezTo>
                <a:cubicBezTo>
                  <a:pt x="2281" y="1566"/>
                  <a:pt x="2218" y="1629"/>
                  <a:pt x="2151" y="1683"/>
                </a:cubicBezTo>
                <a:cubicBezTo>
                  <a:pt x="2083" y="1742"/>
                  <a:pt x="2016" y="1796"/>
                  <a:pt x="1944" y="1850"/>
                </a:cubicBezTo>
                <a:cubicBezTo>
                  <a:pt x="1863" y="1904"/>
                  <a:pt x="1782" y="1962"/>
                  <a:pt x="1697" y="2012"/>
                </a:cubicBezTo>
                <a:cubicBezTo>
                  <a:pt x="1652" y="2034"/>
                  <a:pt x="1607" y="2061"/>
                  <a:pt x="1566" y="2088"/>
                </a:cubicBezTo>
                <a:cubicBezTo>
                  <a:pt x="1521" y="2111"/>
                  <a:pt x="1467" y="2138"/>
                  <a:pt x="1418" y="2165"/>
                </a:cubicBezTo>
                <a:cubicBezTo>
                  <a:pt x="1368" y="2187"/>
                  <a:pt x="1314" y="2210"/>
                  <a:pt x="1265" y="2237"/>
                </a:cubicBezTo>
                <a:cubicBezTo>
                  <a:pt x="1220" y="2255"/>
                  <a:pt x="1179" y="2277"/>
                  <a:pt x="1134" y="2291"/>
                </a:cubicBezTo>
                <a:cubicBezTo>
                  <a:pt x="1094" y="2309"/>
                  <a:pt x="1049" y="2331"/>
                  <a:pt x="1004" y="2349"/>
                </a:cubicBezTo>
                <a:cubicBezTo>
                  <a:pt x="963" y="2367"/>
                  <a:pt x="914" y="2394"/>
                  <a:pt x="864" y="2412"/>
                </a:cubicBezTo>
                <a:lnTo>
                  <a:pt x="783" y="2444"/>
                </a:lnTo>
                <a:cubicBezTo>
                  <a:pt x="752" y="2457"/>
                  <a:pt x="720" y="2471"/>
                  <a:pt x="693" y="2484"/>
                </a:cubicBezTo>
                <a:cubicBezTo>
                  <a:pt x="653" y="2498"/>
                  <a:pt x="608" y="2507"/>
                  <a:pt x="567" y="2516"/>
                </a:cubicBezTo>
                <a:cubicBezTo>
                  <a:pt x="527" y="2529"/>
                  <a:pt x="468" y="2538"/>
                  <a:pt x="423" y="2552"/>
                </a:cubicBezTo>
                <a:cubicBezTo>
                  <a:pt x="374" y="2565"/>
                  <a:pt x="329" y="2579"/>
                  <a:pt x="284" y="2588"/>
                </a:cubicBezTo>
                <a:lnTo>
                  <a:pt x="221" y="2601"/>
                </a:lnTo>
                <a:lnTo>
                  <a:pt x="127" y="2619"/>
                </a:lnTo>
                <a:lnTo>
                  <a:pt x="77" y="2619"/>
                </a:lnTo>
                <a:cubicBezTo>
                  <a:pt x="68" y="2617"/>
                  <a:pt x="59" y="2616"/>
                  <a:pt x="50" y="2616"/>
                </a:cubicBezTo>
                <a:cubicBezTo>
                  <a:pt x="41" y="2616"/>
                  <a:pt x="32" y="2617"/>
                  <a:pt x="23" y="2619"/>
                </a:cubicBezTo>
                <a:cubicBezTo>
                  <a:pt x="1" y="2633"/>
                  <a:pt x="1" y="2660"/>
                  <a:pt x="23" y="2673"/>
                </a:cubicBezTo>
                <a:cubicBezTo>
                  <a:pt x="45" y="2688"/>
                  <a:pt x="71" y="2697"/>
                  <a:pt x="97" y="2697"/>
                </a:cubicBezTo>
                <a:cubicBezTo>
                  <a:pt x="102" y="2697"/>
                  <a:pt x="108" y="2696"/>
                  <a:pt x="113" y="2696"/>
                </a:cubicBezTo>
                <a:cubicBezTo>
                  <a:pt x="127" y="2698"/>
                  <a:pt x="140" y="2699"/>
                  <a:pt x="153" y="2699"/>
                </a:cubicBezTo>
                <a:cubicBezTo>
                  <a:pt x="166" y="2699"/>
                  <a:pt x="178" y="2698"/>
                  <a:pt x="190" y="2696"/>
                </a:cubicBezTo>
                <a:lnTo>
                  <a:pt x="271" y="2691"/>
                </a:lnTo>
                <a:cubicBezTo>
                  <a:pt x="320" y="2691"/>
                  <a:pt x="374" y="2687"/>
                  <a:pt x="423" y="2678"/>
                </a:cubicBezTo>
                <a:cubicBezTo>
                  <a:pt x="473" y="2664"/>
                  <a:pt x="522" y="2651"/>
                  <a:pt x="576" y="2637"/>
                </a:cubicBezTo>
                <a:cubicBezTo>
                  <a:pt x="626" y="2628"/>
                  <a:pt x="684" y="2619"/>
                  <a:pt x="738" y="2606"/>
                </a:cubicBezTo>
                <a:cubicBezTo>
                  <a:pt x="842" y="2583"/>
                  <a:pt x="945" y="2547"/>
                  <a:pt x="1044" y="2511"/>
                </a:cubicBezTo>
                <a:cubicBezTo>
                  <a:pt x="1103" y="2489"/>
                  <a:pt x="1157" y="2466"/>
                  <a:pt x="1211" y="2448"/>
                </a:cubicBezTo>
                <a:lnTo>
                  <a:pt x="1296" y="2412"/>
                </a:lnTo>
                <a:cubicBezTo>
                  <a:pt x="1319" y="2403"/>
                  <a:pt x="1346" y="2394"/>
                  <a:pt x="1373" y="2381"/>
                </a:cubicBezTo>
                <a:cubicBezTo>
                  <a:pt x="1427" y="2354"/>
                  <a:pt x="1476" y="2322"/>
                  <a:pt x="1526" y="2291"/>
                </a:cubicBezTo>
                <a:cubicBezTo>
                  <a:pt x="1553" y="2277"/>
                  <a:pt x="1580" y="2264"/>
                  <a:pt x="1607" y="2250"/>
                </a:cubicBezTo>
                <a:cubicBezTo>
                  <a:pt x="1629" y="2237"/>
                  <a:pt x="1661" y="2223"/>
                  <a:pt x="1683" y="2205"/>
                </a:cubicBezTo>
                <a:cubicBezTo>
                  <a:pt x="1737" y="2178"/>
                  <a:pt x="1787" y="2151"/>
                  <a:pt x="1836" y="2120"/>
                </a:cubicBezTo>
                <a:cubicBezTo>
                  <a:pt x="1886" y="2093"/>
                  <a:pt x="1935" y="2066"/>
                  <a:pt x="1980" y="2034"/>
                </a:cubicBezTo>
                <a:cubicBezTo>
                  <a:pt x="2029" y="2003"/>
                  <a:pt x="2079" y="1971"/>
                  <a:pt x="2124" y="1935"/>
                </a:cubicBezTo>
                <a:lnTo>
                  <a:pt x="2268" y="1823"/>
                </a:lnTo>
                <a:cubicBezTo>
                  <a:pt x="2326" y="1778"/>
                  <a:pt x="2380" y="1728"/>
                  <a:pt x="2439" y="1679"/>
                </a:cubicBezTo>
                <a:cubicBezTo>
                  <a:pt x="2493" y="1629"/>
                  <a:pt x="2556" y="1575"/>
                  <a:pt x="2614" y="1522"/>
                </a:cubicBezTo>
                <a:cubicBezTo>
                  <a:pt x="2668" y="1472"/>
                  <a:pt x="2718" y="1423"/>
                  <a:pt x="2772" y="1373"/>
                </a:cubicBezTo>
                <a:cubicBezTo>
                  <a:pt x="2794" y="1346"/>
                  <a:pt x="2821" y="1324"/>
                  <a:pt x="2848" y="1297"/>
                </a:cubicBezTo>
                <a:cubicBezTo>
                  <a:pt x="2880" y="1261"/>
                  <a:pt x="2907" y="1225"/>
                  <a:pt x="2934" y="1184"/>
                </a:cubicBezTo>
                <a:cubicBezTo>
                  <a:pt x="2947" y="1162"/>
                  <a:pt x="2943" y="1135"/>
                  <a:pt x="2920" y="1121"/>
                </a:cubicBezTo>
                <a:lnTo>
                  <a:pt x="2911" y="1121"/>
                </a:lnTo>
                <a:cubicBezTo>
                  <a:pt x="2925" y="1108"/>
                  <a:pt x="2934" y="1090"/>
                  <a:pt x="2943" y="1076"/>
                </a:cubicBezTo>
                <a:cubicBezTo>
                  <a:pt x="2979" y="1031"/>
                  <a:pt x="3015" y="982"/>
                  <a:pt x="3046" y="928"/>
                </a:cubicBezTo>
                <a:cubicBezTo>
                  <a:pt x="3060" y="901"/>
                  <a:pt x="3073" y="874"/>
                  <a:pt x="3087" y="847"/>
                </a:cubicBezTo>
                <a:cubicBezTo>
                  <a:pt x="3100" y="820"/>
                  <a:pt x="3118" y="784"/>
                  <a:pt x="3136" y="752"/>
                </a:cubicBezTo>
                <a:cubicBezTo>
                  <a:pt x="3168" y="689"/>
                  <a:pt x="3190" y="622"/>
                  <a:pt x="3222" y="554"/>
                </a:cubicBezTo>
                <a:lnTo>
                  <a:pt x="3222" y="554"/>
                </a:lnTo>
                <a:lnTo>
                  <a:pt x="3213" y="572"/>
                </a:lnTo>
                <a:cubicBezTo>
                  <a:pt x="3226" y="541"/>
                  <a:pt x="3244" y="509"/>
                  <a:pt x="3262" y="482"/>
                </a:cubicBezTo>
                <a:cubicBezTo>
                  <a:pt x="3289" y="487"/>
                  <a:pt x="3316" y="496"/>
                  <a:pt x="3343" y="509"/>
                </a:cubicBezTo>
                <a:cubicBezTo>
                  <a:pt x="3375" y="523"/>
                  <a:pt x="3402" y="536"/>
                  <a:pt x="3433" y="550"/>
                </a:cubicBezTo>
                <a:cubicBezTo>
                  <a:pt x="3469" y="563"/>
                  <a:pt x="3501" y="577"/>
                  <a:pt x="3537" y="586"/>
                </a:cubicBezTo>
                <a:cubicBezTo>
                  <a:pt x="3577" y="599"/>
                  <a:pt x="3622" y="608"/>
                  <a:pt x="3667" y="613"/>
                </a:cubicBezTo>
                <a:lnTo>
                  <a:pt x="3757" y="613"/>
                </a:lnTo>
                <a:cubicBezTo>
                  <a:pt x="3784" y="608"/>
                  <a:pt x="3811" y="604"/>
                  <a:pt x="3842" y="599"/>
                </a:cubicBezTo>
                <a:cubicBezTo>
                  <a:pt x="3887" y="586"/>
                  <a:pt x="3932" y="572"/>
                  <a:pt x="3977" y="559"/>
                </a:cubicBezTo>
                <a:cubicBezTo>
                  <a:pt x="4027" y="541"/>
                  <a:pt x="4076" y="527"/>
                  <a:pt x="4126" y="514"/>
                </a:cubicBezTo>
                <a:cubicBezTo>
                  <a:pt x="4171" y="496"/>
                  <a:pt x="4216" y="478"/>
                  <a:pt x="4256" y="455"/>
                </a:cubicBezTo>
                <a:cubicBezTo>
                  <a:pt x="4301" y="428"/>
                  <a:pt x="4342" y="401"/>
                  <a:pt x="4378" y="365"/>
                </a:cubicBezTo>
                <a:cubicBezTo>
                  <a:pt x="4405" y="343"/>
                  <a:pt x="4427" y="320"/>
                  <a:pt x="4450" y="293"/>
                </a:cubicBezTo>
                <a:cubicBezTo>
                  <a:pt x="4472" y="271"/>
                  <a:pt x="4499" y="244"/>
                  <a:pt x="4522" y="217"/>
                </a:cubicBezTo>
                <a:cubicBezTo>
                  <a:pt x="4544" y="190"/>
                  <a:pt x="4567" y="163"/>
                  <a:pt x="4585" y="136"/>
                </a:cubicBezTo>
                <a:cubicBezTo>
                  <a:pt x="4603" y="104"/>
                  <a:pt x="4616" y="73"/>
                  <a:pt x="4630" y="41"/>
                </a:cubicBezTo>
                <a:cubicBezTo>
                  <a:pt x="4634" y="23"/>
                  <a:pt x="4625" y="5"/>
                  <a:pt x="4607"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7" name="Google Shape;2382;p36">
            <a:extLst>
              <a:ext uri="{FF2B5EF4-FFF2-40B4-BE49-F238E27FC236}">
                <a16:creationId xmlns:a16="http://schemas.microsoft.com/office/drawing/2014/main" id="{74A2645F-27DF-4BB0-813B-72CF2689B200}"/>
              </a:ext>
            </a:extLst>
          </p:cNvPr>
          <p:cNvSpPr/>
          <p:nvPr/>
        </p:nvSpPr>
        <p:spPr>
          <a:xfrm>
            <a:off x="21321810" y="5997096"/>
            <a:ext cx="266740" cy="149166"/>
          </a:xfrm>
          <a:custGeom>
            <a:avLst/>
            <a:gdLst/>
            <a:ahLst/>
            <a:cxnLst/>
            <a:rect l="l" t="t" r="r" b="b"/>
            <a:pathLst>
              <a:path w="1427" h="798" extrusionOk="0">
                <a:moveTo>
                  <a:pt x="1345" y="0"/>
                </a:moveTo>
                <a:lnTo>
                  <a:pt x="1345" y="5"/>
                </a:lnTo>
                <a:lnTo>
                  <a:pt x="1273" y="23"/>
                </a:lnTo>
                <a:cubicBezTo>
                  <a:pt x="1251" y="32"/>
                  <a:pt x="1228" y="41"/>
                  <a:pt x="1210" y="45"/>
                </a:cubicBezTo>
                <a:cubicBezTo>
                  <a:pt x="1179" y="54"/>
                  <a:pt x="1147" y="63"/>
                  <a:pt x="1116" y="72"/>
                </a:cubicBezTo>
                <a:cubicBezTo>
                  <a:pt x="1044" y="95"/>
                  <a:pt x="967" y="108"/>
                  <a:pt x="895" y="117"/>
                </a:cubicBezTo>
                <a:cubicBezTo>
                  <a:pt x="864" y="117"/>
                  <a:pt x="832" y="117"/>
                  <a:pt x="806" y="113"/>
                </a:cubicBezTo>
                <a:cubicBezTo>
                  <a:pt x="783" y="113"/>
                  <a:pt x="761" y="108"/>
                  <a:pt x="734" y="104"/>
                </a:cubicBezTo>
                <a:cubicBezTo>
                  <a:pt x="711" y="99"/>
                  <a:pt x="693" y="99"/>
                  <a:pt x="671" y="95"/>
                </a:cubicBezTo>
                <a:cubicBezTo>
                  <a:pt x="639" y="90"/>
                  <a:pt x="608" y="90"/>
                  <a:pt x="572" y="90"/>
                </a:cubicBezTo>
                <a:cubicBezTo>
                  <a:pt x="576" y="72"/>
                  <a:pt x="572" y="54"/>
                  <a:pt x="558" y="41"/>
                </a:cubicBezTo>
                <a:cubicBezTo>
                  <a:pt x="546" y="29"/>
                  <a:pt x="530" y="23"/>
                  <a:pt x="515" y="23"/>
                </a:cubicBezTo>
                <a:cubicBezTo>
                  <a:pt x="508" y="23"/>
                  <a:pt x="501" y="24"/>
                  <a:pt x="495" y="27"/>
                </a:cubicBezTo>
                <a:cubicBezTo>
                  <a:pt x="477" y="36"/>
                  <a:pt x="464" y="54"/>
                  <a:pt x="459" y="72"/>
                </a:cubicBezTo>
                <a:cubicBezTo>
                  <a:pt x="450" y="90"/>
                  <a:pt x="437" y="104"/>
                  <a:pt x="428" y="122"/>
                </a:cubicBezTo>
                <a:cubicBezTo>
                  <a:pt x="410" y="149"/>
                  <a:pt x="387" y="176"/>
                  <a:pt x="374" y="207"/>
                </a:cubicBezTo>
                <a:cubicBezTo>
                  <a:pt x="333" y="266"/>
                  <a:pt x="297" y="329"/>
                  <a:pt x="252" y="383"/>
                </a:cubicBezTo>
                <a:cubicBezTo>
                  <a:pt x="207" y="441"/>
                  <a:pt x="171" y="491"/>
                  <a:pt x="131" y="545"/>
                </a:cubicBezTo>
                <a:cubicBezTo>
                  <a:pt x="113" y="572"/>
                  <a:pt x="95" y="599"/>
                  <a:pt x="81" y="626"/>
                </a:cubicBezTo>
                <a:cubicBezTo>
                  <a:pt x="63" y="648"/>
                  <a:pt x="54" y="675"/>
                  <a:pt x="45" y="702"/>
                </a:cubicBezTo>
                <a:cubicBezTo>
                  <a:pt x="41" y="707"/>
                  <a:pt x="41" y="711"/>
                  <a:pt x="45" y="716"/>
                </a:cubicBezTo>
                <a:lnTo>
                  <a:pt x="14" y="743"/>
                </a:lnTo>
                <a:cubicBezTo>
                  <a:pt x="0" y="756"/>
                  <a:pt x="0" y="774"/>
                  <a:pt x="14" y="788"/>
                </a:cubicBezTo>
                <a:cubicBezTo>
                  <a:pt x="21" y="794"/>
                  <a:pt x="28" y="798"/>
                  <a:pt x="36" y="798"/>
                </a:cubicBezTo>
                <a:cubicBezTo>
                  <a:pt x="44" y="798"/>
                  <a:pt x="52" y="794"/>
                  <a:pt x="59" y="788"/>
                </a:cubicBezTo>
                <a:cubicBezTo>
                  <a:pt x="63" y="779"/>
                  <a:pt x="72" y="774"/>
                  <a:pt x="77" y="765"/>
                </a:cubicBezTo>
                <a:cubicBezTo>
                  <a:pt x="85" y="768"/>
                  <a:pt x="92" y="770"/>
                  <a:pt x="99" y="770"/>
                </a:cubicBezTo>
                <a:cubicBezTo>
                  <a:pt x="112" y="770"/>
                  <a:pt x="124" y="765"/>
                  <a:pt x="135" y="756"/>
                </a:cubicBezTo>
                <a:cubicBezTo>
                  <a:pt x="144" y="747"/>
                  <a:pt x="153" y="734"/>
                  <a:pt x="162" y="725"/>
                </a:cubicBezTo>
                <a:cubicBezTo>
                  <a:pt x="171" y="711"/>
                  <a:pt x="185" y="702"/>
                  <a:pt x="194" y="689"/>
                </a:cubicBezTo>
                <a:cubicBezTo>
                  <a:pt x="216" y="662"/>
                  <a:pt x="243" y="630"/>
                  <a:pt x="266" y="603"/>
                </a:cubicBezTo>
                <a:cubicBezTo>
                  <a:pt x="311" y="549"/>
                  <a:pt x="351" y="495"/>
                  <a:pt x="392" y="437"/>
                </a:cubicBezTo>
                <a:cubicBezTo>
                  <a:pt x="423" y="387"/>
                  <a:pt x="450" y="333"/>
                  <a:pt x="473" y="279"/>
                </a:cubicBezTo>
                <a:lnTo>
                  <a:pt x="491" y="243"/>
                </a:lnTo>
                <a:cubicBezTo>
                  <a:pt x="500" y="225"/>
                  <a:pt x="513" y="207"/>
                  <a:pt x="522" y="189"/>
                </a:cubicBezTo>
                <a:lnTo>
                  <a:pt x="527" y="180"/>
                </a:lnTo>
                <a:cubicBezTo>
                  <a:pt x="545" y="185"/>
                  <a:pt x="558" y="185"/>
                  <a:pt x="576" y="189"/>
                </a:cubicBezTo>
                <a:lnTo>
                  <a:pt x="581" y="189"/>
                </a:lnTo>
                <a:cubicBezTo>
                  <a:pt x="608" y="194"/>
                  <a:pt x="630" y="198"/>
                  <a:pt x="657" y="203"/>
                </a:cubicBezTo>
                <a:lnTo>
                  <a:pt x="770" y="230"/>
                </a:lnTo>
                <a:cubicBezTo>
                  <a:pt x="818" y="241"/>
                  <a:pt x="866" y="249"/>
                  <a:pt x="916" y="249"/>
                </a:cubicBezTo>
                <a:cubicBezTo>
                  <a:pt x="927" y="249"/>
                  <a:pt x="938" y="249"/>
                  <a:pt x="949" y="248"/>
                </a:cubicBezTo>
                <a:cubicBezTo>
                  <a:pt x="972" y="248"/>
                  <a:pt x="999" y="248"/>
                  <a:pt x="1021" y="243"/>
                </a:cubicBezTo>
                <a:cubicBezTo>
                  <a:pt x="1044" y="243"/>
                  <a:pt x="1062" y="239"/>
                  <a:pt x="1080" y="234"/>
                </a:cubicBezTo>
                <a:cubicBezTo>
                  <a:pt x="1111" y="225"/>
                  <a:pt x="1143" y="221"/>
                  <a:pt x="1174" y="212"/>
                </a:cubicBezTo>
                <a:cubicBezTo>
                  <a:pt x="1206" y="203"/>
                  <a:pt x="1237" y="189"/>
                  <a:pt x="1273" y="176"/>
                </a:cubicBezTo>
                <a:cubicBezTo>
                  <a:pt x="1287" y="171"/>
                  <a:pt x="1305" y="162"/>
                  <a:pt x="1323" y="153"/>
                </a:cubicBezTo>
                <a:cubicBezTo>
                  <a:pt x="1345" y="144"/>
                  <a:pt x="1368" y="135"/>
                  <a:pt x="1390" y="126"/>
                </a:cubicBezTo>
                <a:cubicBezTo>
                  <a:pt x="1399" y="122"/>
                  <a:pt x="1408" y="113"/>
                  <a:pt x="1417" y="104"/>
                </a:cubicBezTo>
                <a:cubicBezTo>
                  <a:pt x="1426" y="86"/>
                  <a:pt x="1426" y="68"/>
                  <a:pt x="1422" y="54"/>
                </a:cubicBezTo>
                <a:cubicBezTo>
                  <a:pt x="1417" y="23"/>
                  <a:pt x="1390" y="0"/>
                  <a:pt x="1359"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8" name="Google Shape;2383;p36">
            <a:extLst>
              <a:ext uri="{FF2B5EF4-FFF2-40B4-BE49-F238E27FC236}">
                <a16:creationId xmlns:a16="http://schemas.microsoft.com/office/drawing/2014/main" id="{302AABA3-2B9D-4AA7-9562-9E584CE6BB3A}"/>
              </a:ext>
            </a:extLst>
          </p:cNvPr>
          <p:cNvSpPr/>
          <p:nvPr/>
        </p:nvSpPr>
        <p:spPr>
          <a:xfrm>
            <a:off x="20162134" y="5685120"/>
            <a:ext cx="91967" cy="93088"/>
          </a:xfrm>
          <a:custGeom>
            <a:avLst/>
            <a:gdLst/>
            <a:ahLst/>
            <a:cxnLst/>
            <a:rect l="l" t="t" r="r" b="b"/>
            <a:pathLst>
              <a:path w="492" h="498" extrusionOk="0">
                <a:moveTo>
                  <a:pt x="82" y="0"/>
                </a:moveTo>
                <a:cubicBezTo>
                  <a:pt x="73" y="0"/>
                  <a:pt x="64" y="0"/>
                  <a:pt x="55" y="5"/>
                </a:cubicBezTo>
                <a:lnTo>
                  <a:pt x="50" y="9"/>
                </a:lnTo>
                <a:cubicBezTo>
                  <a:pt x="32" y="14"/>
                  <a:pt x="19" y="27"/>
                  <a:pt x="10" y="45"/>
                </a:cubicBezTo>
                <a:cubicBezTo>
                  <a:pt x="1" y="63"/>
                  <a:pt x="1" y="86"/>
                  <a:pt x="10" y="104"/>
                </a:cubicBezTo>
                <a:cubicBezTo>
                  <a:pt x="14" y="122"/>
                  <a:pt x="28" y="135"/>
                  <a:pt x="46" y="144"/>
                </a:cubicBezTo>
                <a:lnTo>
                  <a:pt x="68" y="162"/>
                </a:lnTo>
                <a:lnTo>
                  <a:pt x="55" y="149"/>
                </a:lnTo>
                <a:lnTo>
                  <a:pt x="86" y="171"/>
                </a:lnTo>
                <a:cubicBezTo>
                  <a:pt x="122" y="194"/>
                  <a:pt x="154" y="225"/>
                  <a:pt x="185" y="257"/>
                </a:cubicBezTo>
                <a:cubicBezTo>
                  <a:pt x="212" y="288"/>
                  <a:pt x="239" y="324"/>
                  <a:pt x="262" y="360"/>
                </a:cubicBezTo>
                <a:cubicBezTo>
                  <a:pt x="289" y="396"/>
                  <a:pt x="316" y="432"/>
                  <a:pt x="347" y="464"/>
                </a:cubicBezTo>
                <a:cubicBezTo>
                  <a:pt x="352" y="477"/>
                  <a:pt x="361" y="486"/>
                  <a:pt x="374" y="491"/>
                </a:cubicBezTo>
                <a:cubicBezTo>
                  <a:pt x="383" y="495"/>
                  <a:pt x="393" y="497"/>
                  <a:pt x="404" y="497"/>
                </a:cubicBezTo>
                <a:cubicBezTo>
                  <a:pt x="415" y="497"/>
                  <a:pt x="426" y="495"/>
                  <a:pt x="437" y="491"/>
                </a:cubicBezTo>
                <a:cubicBezTo>
                  <a:pt x="469" y="482"/>
                  <a:pt x="491" y="446"/>
                  <a:pt x="487" y="410"/>
                </a:cubicBezTo>
                <a:cubicBezTo>
                  <a:pt x="482" y="369"/>
                  <a:pt x="469" y="333"/>
                  <a:pt x="442" y="302"/>
                </a:cubicBezTo>
                <a:lnTo>
                  <a:pt x="374" y="216"/>
                </a:lnTo>
                <a:cubicBezTo>
                  <a:pt x="352" y="185"/>
                  <a:pt x="325" y="158"/>
                  <a:pt x="293" y="131"/>
                </a:cubicBezTo>
                <a:cubicBezTo>
                  <a:pt x="271" y="113"/>
                  <a:pt x="244" y="95"/>
                  <a:pt x="221" y="77"/>
                </a:cubicBezTo>
                <a:lnTo>
                  <a:pt x="226" y="77"/>
                </a:lnTo>
                <a:cubicBezTo>
                  <a:pt x="185" y="54"/>
                  <a:pt x="149" y="32"/>
                  <a:pt x="113" y="9"/>
                </a:cubicBezTo>
                <a:cubicBezTo>
                  <a:pt x="104" y="5"/>
                  <a:pt x="95" y="0"/>
                  <a:pt x="82"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9" name="Google Shape;2384;p36">
            <a:extLst>
              <a:ext uri="{FF2B5EF4-FFF2-40B4-BE49-F238E27FC236}">
                <a16:creationId xmlns:a16="http://schemas.microsoft.com/office/drawing/2014/main" id="{9CB81B0F-D05B-4950-A171-297B6728E674}"/>
              </a:ext>
            </a:extLst>
          </p:cNvPr>
          <p:cNvSpPr/>
          <p:nvPr/>
        </p:nvSpPr>
        <p:spPr>
          <a:xfrm>
            <a:off x="20734869" y="6388889"/>
            <a:ext cx="285994" cy="130473"/>
          </a:xfrm>
          <a:custGeom>
            <a:avLst/>
            <a:gdLst/>
            <a:ahLst/>
            <a:cxnLst/>
            <a:rect l="l" t="t" r="r" b="b"/>
            <a:pathLst>
              <a:path w="1530" h="698" extrusionOk="0">
                <a:moveTo>
                  <a:pt x="1372" y="136"/>
                </a:moveTo>
                <a:cubicBezTo>
                  <a:pt x="1372" y="154"/>
                  <a:pt x="1372" y="167"/>
                  <a:pt x="1372" y="185"/>
                </a:cubicBezTo>
                <a:lnTo>
                  <a:pt x="1368" y="176"/>
                </a:lnTo>
                <a:cubicBezTo>
                  <a:pt x="1368" y="163"/>
                  <a:pt x="1359" y="149"/>
                  <a:pt x="1350" y="140"/>
                </a:cubicBezTo>
                <a:lnTo>
                  <a:pt x="1372" y="136"/>
                </a:lnTo>
                <a:close/>
                <a:moveTo>
                  <a:pt x="1377" y="244"/>
                </a:moveTo>
                <a:lnTo>
                  <a:pt x="1377" y="262"/>
                </a:lnTo>
                <a:lnTo>
                  <a:pt x="1377" y="271"/>
                </a:lnTo>
                <a:lnTo>
                  <a:pt x="1363" y="266"/>
                </a:lnTo>
                <a:lnTo>
                  <a:pt x="1368" y="257"/>
                </a:lnTo>
                <a:lnTo>
                  <a:pt x="1372" y="257"/>
                </a:lnTo>
                <a:cubicBezTo>
                  <a:pt x="1372" y="253"/>
                  <a:pt x="1372" y="248"/>
                  <a:pt x="1377" y="244"/>
                </a:cubicBezTo>
                <a:close/>
                <a:moveTo>
                  <a:pt x="1419" y="0"/>
                </a:moveTo>
                <a:cubicBezTo>
                  <a:pt x="1415" y="0"/>
                  <a:pt x="1412" y="0"/>
                  <a:pt x="1408" y="1"/>
                </a:cubicBezTo>
                <a:lnTo>
                  <a:pt x="1399" y="1"/>
                </a:lnTo>
                <a:cubicBezTo>
                  <a:pt x="1345" y="5"/>
                  <a:pt x="1287" y="19"/>
                  <a:pt x="1233" y="32"/>
                </a:cubicBezTo>
                <a:cubicBezTo>
                  <a:pt x="1174" y="46"/>
                  <a:pt x="1116" y="59"/>
                  <a:pt x="1057" y="73"/>
                </a:cubicBezTo>
                <a:cubicBezTo>
                  <a:pt x="1003" y="86"/>
                  <a:pt x="954" y="95"/>
                  <a:pt x="900" y="100"/>
                </a:cubicBezTo>
                <a:cubicBezTo>
                  <a:pt x="850" y="109"/>
                  <a:pt x="796" y="113"/>
                  <a:pt x="743" y="118"/>
                </a:cubicBezTo>
                <a:cubicBezTo>
                  <a:pt x="630" y="127"/>
                  <a:pt x="518" y="140"/>
                  <a:pt x="405" y="154"/>
                </a:cubicBezTo>
                <a:lnTo>
                  <a:pt x="248" y="167"/>
                </a:lnTo>
                <a:cubicBezTo>
                  <a:pt x="225" y="172"/>
                  <a:pt x="207" y="172"/>
                  <a:pt x="185" y="181"/>
                </a:cubicBezTo>
                <a:cubicBezTo>
                  <a:pt x="162" y="185"/>
                  <a:pt x="140" y="199"/>
                  <a:pt x="122" y="217"/>
                </a:cubicBezTo>
                <a:cubicBezTo>
                  <a:pt x="108" y="226"/>
                  <a:pt x="95" y="239"/>
                  <a:pt x="86" y="253"/>
                </a:cubicBezTo>
                <a:cubicBezTo>
                  <a:pt x="72" y="271"/>
                  <a:pt x="68" y="293"/>
                  <a:pt x="63" y="311"/>
                </a:cubicBezTo>
                <a:cubicBezTo>
                  <a:pt x="59" y="334"/>
                  <a:pt x="54" y="352"/>
                  <a:pt x="54" y="374"/>
                </a:cubicBezTo>
                <a:cubicBezTo>
                  <a:pt x="50" y="397"/>
                  <a:pt x="54" y="419"/>
                  <a:pt x="59" y="437"/>
                </a:cubicBezTo>
                <a:cubicBezTo>
                  <a:pt x="68" y="464"/>
                  <a:pt x="86" y="487"/>
                  <a:pt x="113" y="500"/>
                </a:cubicBezTo>
                <a:lnTo>
                  <a:pt x="104" y="496"/>
                </a:lnTo>
                <a:cubicBezTo>
                  <a:pt x="95" y="493"/>
                  <a:pt x="86" y="492"/>
                  <a:pt x="77" y="492"/>
                </a:cubicBezTo>
                <a:cubicBezTo>
                  <a:pt x="69" y="492"/>
                  <a:pt x="61" y="493"/>
                  <a:pt x="54" y="496"/>
                </a:cubicBezTo>
                <a:cubicBezTo>
                  <a:pt x="0" y="518"/>
                  <a:pt x="0" y="590"/>
                  <a:pt x="54" y="613"/>
                </a:cubicBezTo>
                <a:cubicBezTo>
                  <a:pt x="99" y="631"/>
                  <a:pt x="144" y="644"/>
                  <a:pt x="194" y="653"/>
                </a:cubicBezTo>
                <a:cubicBezTo>
                  <a:pt x="239" y="662"/>
                  <a:pt x="288" y="675"/>
                  <a:pt x="333" y="680"/>
                </a:cubicBezTo>
                <a:cubicBezTo>
                  <a:pt x="423" y="693"/>
                  <a:pt x="513" y="693"/>
                  <a:pt x="603" y="698"/>
                </a:cubicBezTo>
                <a:lnTo>
                  <a:pt x="738" y="698"/>
                </a:lnTo>
                <a:cubicBezTo>
                  <a:pt x="787" y="698"/>
                  <a:pt x="819" y="689"/>
                  <a:pt x="859" y="684"/>
                </a:cubicBezTo>
                <a:lnTo>
                  <a:pt x="976" y="671"/>
                </a:lnTo>
                <a:cubicBezTo>
                  <a:pt x="1017" y="662"/>
                  <a:pt x="1057" y="653"/>
                  <a:pt x="1098" y="644"/>
                </a:cubicBezTo>
                <a:lnTo>
                  <a:pt x="1098" y="644"/>
                </a:lnTo>
                <a:lnTo>
                  <a:pt x="1075" y="648"/>
                </a:lnTo>
                <a:cubicBezTo>
                  <a:pt x="1156" y="631"/>
                  <a:pt x="1233" y="604"/>
                  <a:pt x="1309" y="577"/>
                </a:cubicBezTo>
                <a:cubicBezTo>
                  <a:pt x="1341" y="568"/>
                  <a:pt x="1372" y="554"/>
                  <a:pt x="1404" y="541"/>
                </a:cubicBezTo>
                <a:cubicBezTo>
                  <a:pt x="1435" y="527"/>
                  <a:pt x="1462" y="505"/>
                  <a:pt x="1485" y="478"/>
                </a:cubicBezTo>
                <a:cubicBezTo>
                  <a:pt x="1503" y="442"/>
                  <a:pt x="1521" y="406"/>
                  <a:pt x="1525" y="365"/>
                </a:cubicBezTo>
                <a:cubicBezTo>
                  <a:pt x="1530" y="325"/>
                  <a:pt x="1530" y="280"/>
                  <a:pt x="1521" y="235"/>
                </a:cubicBezTo>
                <a:cubicBezTo>
                  <a:pt x="1516" y="194"/>
                  <a:pt x="1516" y="154"/>
                  <a:pt x="1516" y="118"/>
                </a:cubicBezTo>
                <a:cubicBezTo>
                  <a:pt x="1516" y="100"/>
                  <a:pt x="1512" y="77"/>
                  <a:pt x="1507" y="59"/>
                </a:cubicBezTo>
                <a:cubicBezTo>
                  <a:pt x="1495" y="22"/>
                  <a:pt x="1456" y="0"/>
                  <a:pt x="1419"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0" name="Google Shape;2385;p36">
            <a:extLst>
              <a:ext uri="{FF2B5EF4-FFF2-40B4-BE49-F238E27FC236}">
                <a16:creationId xmlns:a16="http://schemas.microsoft.com/office/drawing/2014/main" id="{4A55A81B-A131-42A1-AFE0-422ACC8B1C8B}"/>
              </a:ext>
            </a:extLst>
          </p:cNvPr>
          <p:cNvSpPr/>
          <p:nvPr/>
        </p:nvSpPr>
        <p:spPr>
          <a:xfrm>
            <a:off x="20738982" y="6452069"/>
            <a:ext cx="285246" cy="61498"/>
          </a:xfrm>
          <a:custGeom>
            <a:avLst/>
            <a:gdLst/>
            <a:ahLst/>
            <a:cxnLst/>
            <a:rect l="l" t="t" r="r" b="b"/>
            <a:pathLst>
              <a:path w="1526" h="329" extrusionOk="0">
                <a:moveTo>
                  <a:pt x="1454" y="0"/>
                </a:moveTo>
                <a:lnTo>
                  <a:pt x="1458" y="5"/>
                </a:lnTo>
                <a:cubicBezTo>
                  <a:pt x="1436" y="5"/>
                  <a:pt x="1418" y="23"/>
                  <a:pt x="1409" y="41"/>
                </a:cubicBezTo>
                <a:lnTo>
                  <a:pt x="1373" y="63"/>
                </a:lnTo>
                <a:cubicBezTo>
                  <a:pt x="1355" y="72"/>
                  <a:pt x="1332" y="86"/>
                  <a:pt x="1314" y="95"/>
                </a:cubicBezTo>
                <a:cubicBezTo>
                  <a:pt x="1292" y="104"/>
                  <a:pt x="1265" y="113"/>
                  <a:pt x="1238" y="122"/>
                </a:cubicBezTo>
                <a:cubicBezTo>
                  <a:pt x="1197" y="135"/>
                  <a:pt x="1152" y="149"/>
                  <a:pt x="1107" y="158"/>
                </a:cubicBezTo>
                <a:lnTo>
                  <a:pt x="1103" y="158"/>
                </a:lnTo>
                <a:cubicBezTo>
                  <a:pt x="999" y="185"/>
                  <a:pt x="900" y="207"/>
                  <a:pt x="797" y="221"/>
                </a:cubicBezTo>
                <a:cubicBezTo>
                  <a:pt x="687" y="238"/>
                  <a:pt x="582" y="243"/>
                  <a:pt x="472" y="243"/>
                </a:cubicBezTo>
                <a:lnTo>
                  <a:pt x="472" y="243"/>
                </a:lnTo>
                <a:cubicBezTo>
                  <a:pt x="398" y="243"/>
                  <a:pt x="327" y="238"/>
                  <a:pt x="257" y="230"/>
                </a:cubicBezTo>
                <a:cubicBezTo>
                  <a:pt x="185" y="221"/>
                  <a:pt x="113" y="207"/>
                  <a:pt x="46" y="189"/>
                </a:cubicBezTo>
                <a:cubicBezTo>
                  <a:pt x="43" y="188"/>
                  <a:pt x="41" y="188"/>
                  <a:pt x="39" y="188"/>
                </a:cubicBezTo>
                <a:cubicBezTo>
                  <a:pt x="22" y="188"/>
                  <a:pt x="5" y="201"/>
                  <a:pt x="5" y="221"/>
                </a:cubicBezTo>
                <a:cubicBezTo>
                  <a:pt x="1" y="230"/>
                  <a:pt x="5" y="239"/>
                  <a:pt x="10" y="248"/>
                </a:cubicBezTo>
                <a:cubicBezTo>
                  <a:pt x="19" y="252"/>
                  <a:pt x="23" y="261"/>
                  <a:pt x="37" y="261"/>
                </a:cubicBezTo>
                <a:cubicBezTo>
                  <a:pt x="149" y="293"/>
                  <a:pt x="271" y="315"/>
                  <a:pt x="392" y="319"/>
                </a:cubicBezTo>
                <a:cubicBezTo>
                  <a:pt x="446" y="324"/>
                  <a:pt x="509" y="328"/>
                  <a:pt x="568" y="328"/>
                </a:cubicBezTo>
                <a:cubicBezTo>
                  <a:pt x="626" y="328"/>
                  <a:pt x="680" y="328"/>
                  <a:pt x="734" y="324"/>
                </a:cubicBezTo>
                <a:cubicBezTo>
                  <a:pt x="846" y="315"/>
                  <a:pt x="954" y="297"/>
                  <a:pt x="1062" y="275"/>
                </a:cubicBezTo>
                <a:cubicBezTo>
                  <a:pt x="1148" y="257"/>
                  <a:pt x="1229" y="234"/>
                  <a:pt x="1310" y="207"/>
                </a:cubicBezTo>
                <a:cubicBezTo>
                  <a:pt x="1328" y="203"/>
                  <a:pt x="1346" y="198"/>
                  <a:pt x="1364" y="189"/>
                </a:cubicBezTo>
                <a:cubicBezTo>
                  <a:pt x="1382" y="180"/>
                  <a:pt x="1400" y="176"/>
                  <a:pt x="1422" y="167"/>
                </a:cubicBezTo>
                <a:cubicBezTo>
                  <a:pt x="1436" y="158"/>
                  <a:pt x="1454" y="153"/>
                  <a:pt x="1467" y="144"/>
                </a:cubicBezTo>
                <a:cubicBezTo>
                  <a:pt x="1481" y="135"/>
                  <a:pt x="1494" y="126"/>
                  <a:pt x="1508" y="117"/>
                </a:cubicBezTo>
                <a:cubicBezTo>
                  <a:pt x="1521" y="99"/>
                  <a:pt x="1526" y="77"/>
                  <a:pt x="1521" y="54"/>
                </a:cubicBezTo>
                <a:cubicBezTo>
                  <a:pt x="1521" y="41"/>
                  <a:pt x="1512" y="27"/>
                  <a:pt x="1503" y="14"/>
                </a:cubicBezTo>
                <a:cubicBezTo>
                  <a:pt x="1490" y="5"/>
                  <a:pt x="1476" y="0"/>
                  <a:pt x="1463"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1" name="Google Shape;2386;p36">
            <a:extLst>
              <a:ext uri="{FF2B5EF4-FFF2-40B4-BE49-F238E27FC236}">
                <a16:creationId xmlns:a16="http://schemas.microsoft.com/office/drawing/2014/main" id="{40071522-91B0-4B11-BD19-44A465AB6C68}"/>
              </a:ext>
            </a:extLst>
          </p:cNvPr>
          <p:cNvSpPr/>
          <p:nvPr/>
        </p:nvSpPr>
        <p:spPr>
          <a:xfrm>
            <a:off x="21188907" y="6692453"/>
            <a:ext cx="520770" cy="1475952"/>
          </a:xfrm>
          <a:custGeom>
            <a:avLst/>
            <a:gdLst/>
            <a:ahLst/>
            <a:cxnLst/>
            <a:rect l="l" t="t" r="r" b="b"/>
            <a:pathLst>
              <a:path w="2786" h="7896" extrusionOk="0">
                <a:moveTo>
                  <a:pt x="324" y="1"/>
                </a:moveTo>
                <a:cubicBezTo>
                  <a:pt x="306" y="1"/>
                  <a:pt x="293" y="1"/>
                  <a:pt x="275" y="5"/>
                </a:cubicBezTo>
                <a:lnTo>
                  <a:pt x="284" y="10"/>
                </a:lnTo>
                <a:cubicBezTo>
                  <a:pt x="252" y="14"/>
                  <a:pt x="221" y="23"/>
                  <a:pt x="198" y="46"/>
                </a:cubicBezTo>
                <a:cubicBezTo>
                  <a:pt x="180" y="59"/>
                  <a:pt x="167" y="77"/>
                  <a:pt x="158" y="95"/>
                </a:cubicBezTo>
                <a:cubicBezTo>
                  <a:pt x="140" y="122"/>
                  <a:pt x="126" y="149"/>
                  <a:pt x="113" y="181"/>
                </a:cubicBezTo>
                <a:lnTo>
                  <a:pt x="95" y="212"/>
                </a:lnTo>
                <a:lnTo>
                  <a:pt x="86" y="235"/>
                </a:lnTo>
                <a:cubicBezTo>
                  <a:pt x="72" y="226"/>
                  <a:pt x="63" y="221"/>
                  <a:pt x="50" y="221"/>
                </a:cubicBezTo>
                <a:lnTo>
                  <a:pt x="45" y="221"/>
                </a:lnTo>
                <a:cubicBezTo>
                  <a:pt x="41" y="230"/>
                  <a:pt x="32" y="239"/>
                  <a:pt x="27" y="244"/>
                </a:cubicBezTo>
                <a:lnTo>
                  <a:pt x="14" y="266"/>
                </a:lnTo>
                <a:cubicBezTo>
                  <a:pt x="9" y="271"/>
                  <a:pt x="5" y="275"/>
                  <a:pt x="0" y="284"/>
                </a:cubicBezTo>
                <a:cubicBezTo>
                  <a:pt x="0" y="284"/>
                  <a:pt x="0" y="284"/>
                  <a:pt x="0" y="289"/>
                </a:cubicBezTo>
                <a:cubicBezTo>
                  <a:pt x="0" y="298"/>
                  <a:pt x="9" y="311"/>
                  <a:pt x="23" y="316"/>
                </a:cubicBezTo>
                <a:cubicBezTo>
                  <a:pt x="50" y="334"/>
                  <a:pt x="77" y="347"/>
                  <a:pt x="104" y="370"/>
                </a:cubicBezTo>
                <a:cubicBezTo>
                  <a:pt x="122" y="383"/>
                  <a:pt x="140" y="401"/>
                  <a:pt x="158" y="415"/>
                </a:cubicBezTo>
                <a:cubicBezTo>
                  <a:pt x="176" y="433"/>
                  <a:pt x="194" y="451"/>
                  <a:pt x="207" y="473"/>
                </a:cubicBezTo>
                <a:lnTo>
                  <a:pt x="216" y="487"/>
                </a:lnTo>
                <a:lnTo>
                  <a:pt x="234" y="509"/>
                </a:lnTo>
                <a:cubicBezTo>
                  <a:pt x="261" y="550"/>
                  <a:pt x="293" y="586"/>
                  <a:pt x="320" y="622"/>
                </a:cubicBezTo>
                <a:cubicBezTo>
                  <a:pt x="351" y="666"/>
                  <a:pt x="387" y="707"/>
                  <a:pt x="419" y="752"/>
                </a:cubicBezTo>
                <a:cubicBezTo>
                  <a:pt x="455" y="792"/>
                  <a:pt x="486" y="833"/>
                  <a:pt x="518" y="878"/>
                </a:cubicBezTo>
                <a:lnTo>
                  <a:pt x="513" y="864"/>
                </a:lnTo>
                <a:lnTo>
                  <a:pt x="522" y="878"/>
                </a:lnTo>
                <a:cubicBezTo>
                  <a:pt x="594" y="972"/>
                  <a:pt x="657" y="1076"/>
                  <a:pt x="716" y="1179"/>
                </a:cubicBezTo>
                <a:cubicBezTo>
                  <a:pt x="734" y="1215"/>
                  <a:pt x="756" y="1251"/>
                  <a:pt x="774" y="1287"/>
                </a:cubicBezTo>
                <a:lnTo>
                  <a:pt x="815" y="1355"/>
                </a:lnTo>
                <a:lnTo>
                  <a:pt x="819" y="1373"/>
                </a:lnTo>
                <a:cubicBezTo>
                  <a:pt x="833" y="1391"/>
                  <a:pt x="846" y="1413"/>
                  <a:pt x="855" y="1436"/>
                </a:cubicBezTo>
                <a:cubicBezTo>
                  <a:pt x="864" y="1458"/>
                  <a:pt x="878" y="1481"/>
                  <a:pt x="887" y="1499"/>
                </a:cubicBezTo>
                <a:lnTo>
                  <a:pt x="900" y="1521"/>
                </a:lnTo>
                <a:cubicBezTo>
                  <a:pt x="923" y="1571"/>
                  <a:pt x="945" y="1620"/>
                  <a:pt x="968" y="1665"/>
                </a:cubicBezTo>
                <a:cubicBezTo>
                  <a:pt x="1004" y="1733"/>
                  <a:pt x="1035" y="1796"/>
                  <a:pt x="1062" y="1859"/>
                </a:cubicBezTo>
                <a:cubicBezTo>
                  <a:pt x="1094" y="1926"/>
                  <a:pt x="1116" y="1971"/>
                  <a:pt x="1143" y="2030"/>
                </a:cubicBezTo>
                <a:lnTo>
                  <a:pt x="1179" y="2111"/>
                </a:lnTo>
                <a:lnTo>
                  <a:pt x="1215" y="2187"/>
                </a:lnTo>
                <a:cubicBezTo>
                  <a:pt x="1256" y="2268"/>
                  <a:pt x="1292" y="2349"/>
                  <a:pt x="1328" y="2430"/>
                </a:cubicBezTo>
                <a:lnTo>
                  <a:pt x="1368" y="2506"/>
                </a:lnTo>
                <a:cubicBezTo>
                  <a:pt x="1391" y="2560"/>
                  <a:pt x="1418" y="2614"/>
                  <a:pt x="1440" y="2664"/>
                </a:cubicBezTo>
                <a:cubicBezTo>
                  <a:pt x="1467" y="2731"/>
                  <a:pt x="1494" y="2803"/>
                  <a:pt x="1521" y="2871"/>
                </a:cubicBezTo>
                <a:cubicBezTo>
                  <a:pt x="1535" y="2911"/>
                  <a:pt x="1552" y="2956"/>
                  <a:pt x="1566" y="2997"/>
                </a:cubicBezTo>
                <a:cubicBezTo>
                  <a:pt x="1593" y="3064"/>
                  <a:pt x="1615" y="3132"/>
                  <a:pt x="1638" y="3195"/>
                </a:cubicBezTo>
                <a:cubicBezTo>
                  <a:pt x="1651" y="3235"/>
                  <a:pt x="1665" y="3276"/>
                  <a:pt x="1678" y="3316"/>
                </a:cubicBezTo>
                <a:cubicBezTo>
                  <a:pt x="1692" y="3357"/>
                  <a:pt x="1710" y="3402"/>
                  <a:pt x="1728" y="3447"/>
                </a:cubicBezTo>
                <a:lnTo>
                  <a:pt x="1741" y="3487"/>
                </a:lnTo>
                <a:cubicBezTo>
                  <a:pt x="1764" y="3541"/>
                  <a:pt x="1782" y="3595"/>
                  <a:pt x="1800" y="3649"/>
                </a:cubicBezTo>
                <a:cubicBezTo>
                  <a:pt x="1831" y="3757"/>
                  <a:pt x="1867" y="3861"/>
                  <a:pt x="1903" y="3964"/>
                </a:cubicBezTo>
                <a:cubicBezTo>
                  <a:pt x="1930" y="4045"/>
                  <a:pt x="1948" y="4121"/>
                  <a:pt x="1971" y="4198"/>
                </a:cubicBezTo>
                <a:lnTo>
                  <a:pt x="1998" y="4279"/>
                </a:lnTo>
                <a:cubicBezTo>
                  <a:pt x="2029" y="4391"/>
                  <a:pt x="2056" y="4504"/>
                  <a:pt x="2074" y="4594"/>
                </a:cubicBezTo>
                <a:cubicBezTo>
                  <a:pt x="2097" y="4697"/>
                  <a:pt x="2124" y="4796"/>
                  <a:pt x="2142" y="4900"/>
                </a:cubicBezTo>
                <a:lnTo>
                  <a:pt x="2151" y="4954"/>
                </a:lnTo>
                <a:cubicBezTo>
                  <a:pt x="2160" y="4990"/>
                  <a:pt x="2164" y="5026"/>
                  <a:pt x="2173" y="5062"/>
                </a:cubicBezTo>
                <a:cubicBezTo>
                  <a:pt x="2182" y="5107"/>
                  <a:pt x="2187" y="5152"/>
                  <a:pt x="2191" y="5197"/>
                </a:cubicBezTo>
                <a:lnTo>
                  <a:pt x="2196" y="5219"/>
                </a:lnTo>
                <a:cubicBezTo>
                  <a:pt x="2205" y="5296"/>
                  <a:pt x="2214" y="5377"/>
                  <a:pt x="2218" y="5453"/>
                </a:cubicBezTo>
                <a:cubicBezTo>
                  <a:pt x="2223" y="5529"/>
                  <a:pt x="2223" y="5606"/>
                  <a:pt x="2223" y="5682"/>
                </a:cubicBezTo>
                <a:lnTo>
                  <a:pt x="2223" y="5718"/>
                </a:lnTo>
                <a:cubicBezTo>
                  <a:pt x="2223" y="5799"/>
                  <a:pt x="2223" y="5880"/>
                  <a:pt x="2227" y="5961"/>
                </a:cubicBezTo>
                <a:cubicBezTo>
                  <a:pt x="2232" y="6024"/>
                  <a:pt x="2227" y="6087"/>
                  <a:pt x="2218" y="6155"/>
                </a:cubicBezTo>
                <a:cubicBezTo>
                  <a:pt x="2205" y="6263"/>
                  <a:pt x="2182" y="6371"/>
                  <a:pt x="2155" y="6479"/>
                </a:cubicBezTo>
                <a:cubicBezTo>
                  <a:pt x="2142" y="6528"/>
                  <a:pt x="2128" y="6582"/>
                  <a:pt x="2115" y="6632"/>
                </a:cubicBezTo>
                <a:cubicBezTo>
                  <a:pt x="2097" y="6686"/>
                  <a:pt x="2079" y="6735"/>
                  <a:pt x="2056" y="6789"/>
                </a:cubicBezTo>
                <a:lnTo>
                  <a:pt x="2061" y="6785"/>
                </a:lnTo>
                <a:lnTo>
                  <a:pt x="2052" y="6798"/>
                </a:lnTo>
                <a:cubicBezTo>
                  <a:pt x="2038" y="6830"/>
                  <a:pt x="2025" y="6861"/>
                  <a:pt x="2011" y="6893"/>
                </a:cubicBezTo>
                <a:cubicBezTo>
                  <a:pt x="1984" y="6942"/>
                  <a:pt x="1957" y="6987"/>
                  <a:pt x="1926" y="7028"/>
                </a:cubicBezTo>
                <a:lnTo>
                  <a:pt x="1912" y="7046"/>
                </a:lnTo>
                <a:lnTo>
                  <a:pt x="1894" y="7068"/>
                </a:lnTo>
                <a:lnTo>
                  <a:pt x="1872" y="7100"/>
                </a:lnTo>
                <a:cubicBezTo>
                  <a:pt x="1858" y="7113"/>
                  <a:pt x="1845" y="7131"/>
                  <a:pt x="1831" y="7144"/>
                </a:cubicBezTo>
                <a:lnTo>
                  <a:pt x="1813" y="7171"/>
                </a:lnTo>
                <a:lnTo>
                  <a:pt x="1791" y="7203"/>
                </a:lnTo>
                <a:cubicBezTo>
                  <a:pt x="1768" y="7225"/>
                  <a:pt x="1746" y="7248"/>
                  <a:pt x="1723" y="7270"/>
                </a:cubicBezTo>
                <a:lnTo>
                  <a:pt x="1696" y="7297"/>
                </a:lnTo>
                <a:lnTo>
                  <a:pt x="1678" y="7315"/>
                </a:lnTo>
                <a:cubicBezTo>
                  <a:pt x="1656" y="7338"/>
                  <a:pt x="1633" y="7360"/>
                  <a:pt x="1606" y="7378"/>
                </a:cubicBezTo>
                <a:lnTo>
                  <a:pt x="1584" y="7396"/>
                </a:lnTo>
                <a:cubicBezTo>
                  <a:pt x="1566" y="7410"/>
                  <a:pt x="1548" y="7423"/>
                  <a:pt x="1530" y="7441"/>
                </a:cubicBezTo>
                <a:lnTo>
                  <a:pt x="1503" y="7468"/>
                </a:lnTo>
                <a:cubicBezTo>
                  <a:pt x="1476" y="7486"/>
                  <a:pt x="1449" y="7504"/>
                  <a:pt x="1422" y="7522"/>
                </a:cubicBezTo>
                <a:lnTo>
                  <a:pt x="1382" y="7554"/>
                </a:lnTo>
                <a:cubicBezTo>
                  <a:pt x="1350" y="7572"/>
                  <a:pt x="1314" y="7590"/>
                  <a:pt x="1278" y="7608"/>
                </a:cubicBezTo>
                <a:lnTo>
                  <a:pt x="1265" y="7617"/>
                </a:lnTo>
                <a:cubicBezTo>
                  <a:pt x="1247" y="7626"/>
                  <a:pt x="1224" y="7639"/>
                  <a:pt x="1206" y="7653"/>
                </a:cubicBezTo>
                <a:cubicBezTo>
                  <a:pt x="1188" y="7662"/>
                  <a:pt x="1170" y="7675"/>
                  <a:pt x="1152" y="7684"/>
                </a:cubicBezTo>
                <a:lnTo>
                  <a:pt x="1116" y="7707"/>
                </a:lnTo>
                <a:cubicBezTo>
                  <a:pt x="1094" y="7716"/>
                  <a:pt x="1071" y="7729"/>
                  <a:pt x="1049" y="7743"/>
                </a:cubicBezTo>
                <a:lnTo>
                  <a:pt x="1044" y="7743"/>
                </a:lnTo>
                <a:lnTo>
                  <a:pt x="1013" y="7752"/>
                </a:lnTo>
                <a:lnTo>
                  <a:pt x="972" y="7765"/>
                </a:lnTo>
                <a:cubicBezTo>
                  <a:pt x="945" y="7774"/>
                  <a:pt x="914" y="7792"/>
                  <a:pt x="887" y="7810"/>
                </a:cubicBezTo>
                <a:cubicBezTo>
                  <a:pt x="864" y="7824"/>
                  <a:pt x="860" y="7851"/>
                  <a:pt x="869" y="7869"/>
                </a:cubicBezTo>
                <a:cubicBezTo>
                  <a:pt x="878" y="7887"/>
                  <a:pt x="896" y="7891"/>
                  <a:pt x="909" y="7896"/>
                </a:cubicBezTo>
                <a:cubicBezTo>
                  <a:pt x="918" y="7896"/>
                  <a:pt x="927" y="7891"/>
                  <a:pt x="932" y="7887"/>
                </a:cubicBezTo>
                <a:cubicBezTo>
                  <a:pt x="954" y="7873"/>
                  <a:pt x="981" y="7860"/>
                  <a:pt x="1004" y="7846"/>
                </a:cubicBezTo>
                <a:lnTo>
                  <a:pt x="1044" y="7833"/>
                </a:lnTo>
                <a:lnTo>
                  <a:pt x="1071" y="7824"/>
                </a:lnTo>
                <a:cubicBezTo>
                  <a:pt x="1085" y="7824"/>
                  <a:pt x="1094" y="7819"/>
                  <a:pt x="1103" y="7815"/>
                </a:cubicBezTo>
                <a:cubicBezTo>
                  <a:pt x="1103" y="7824"/>
                  <a:pt x="1103" y="7828"/>
                  <a:pt x="1107" y="7837"/>
                </a:cubicBezTo>
                <a:cubicBezTo>
                  <a:pt x="1121" y="7855"/>
                  <a:pt x="1139" y="7869"/>
                  <a:pt x="1161" y="7869"/>
                </a:cubicBezTo>
                <a:cubicBezTo>
                  <a:pt x="1170" y="7869"/>
                  <a:pt x="1184" y="7864"/>
                  <a:pt x="1188" y="7860"/>
                </a:cubicBezTo>
                <a:cubicBezTo>
                  <a:pt x="1202" y="7851"/>
                  <a:pt x="1211" y="7846"/>
                  <a:pt x="1220" y="7842"/>
                </a:cubicBezTo>
                <a:lnTo>
                  <a:pt x="1233" y="7837"/>
                </a:lnTo>
                <a:cubicBezTo>
                  <a:pt x="1251" y="7828"/>
                  <a:pt x="1274" y="7824"/>
                  <a:pt x="1292" y="7815"/>
                </a:cubicBezTo>
                <a:cubicBezTo>
                  <a:pt x="1310" y="7810"/>
                  <a:pt x="1332" y="7801"/>
                  <a:pt x="1350" y="7792"/>
                </a:cubicBezTo>
                <a:lnTo>
                  <a:pt x="1368" y="7788"/>
                </a:lnTo>
                <a:lnTo>
                  <a:pt x="1404" y="7774"/>
                </a:lnTo>
                <a:lnTo>
                  <a:pt x="1440" y="7761"/>
                </a:lnTo>
                <a:lnTo>
                  <a:pt x="1463" y="7756"/>
                </a:lnTo>
                <a:cubicBezTo>
                  <a:pt x="1476" y="7752"/>
                  <a:pt x="1485" y="7747"/>
                  <a:pt x="1499" y="7743"/>
                </a:cubicBezTo>
                <a:lnTo>
                  <a:pt x="1512" y="7738"/>
                </a:lnTo>
                <a:lnTo>
                  <a:pt x="1543" y="7729"/>
                </a:lnTo>
                <a:lnTo>
                  <a:pt x="1570" y="7720"/>
                </a:lnTo>
                <a:cubicBezTo>
                  <a:pt x="1620" y="7702"/>
                  <a:pt x="1669" y="7684"/>
                  <a:pt x="1719" y="7666"/>
                </a:cubicBezTo>
                <a:lnTo>
                  <a:pt x="1764" y="7648"/>
                </a:lnTo>
                <a:cubicBezTo>
                  <a:pt x="1795" y="7639"/>
                  <a:pt x="1827" y="7626"/>
                  <a:pt x="1863" y="7612"/>
                </a:cubicBezTo>
                <a:lnTo>
                  <a:pt x="1894" y="7603"/>
                </a:lnTo>
                <a:cubicBezTo>
                  <a:pt x="1935" y="7594"/>
                  <a:pt x="1975" y="7581"/>
                  <a:pt x="2011" y="7563"/>
                </a:cubicBezTo>
                <a:cubicBezTo>
                  <a:pt x="2079" y="7531"/>
                  <a:pt x="2142" y="7495"/>
                  <a:pt x="2196" y="7446"/>
                </a:cubicBezTo>
                <a:cubicBezTo>
                  <a:pt x="2232" y="7423"/>
                  <a:pt x="2263" y="7396"/>
                  <a:pt x="2295" y="7374"/>
                </a:cubicBezTo>
                <a:lnTo>
                  <a:pt x="2340" y="7338"/>
                </a:lnTo>
                <a:cubicBezTo>
                  <a:pt x="2376" y="7311"/>
                  <a:pt x="2412" y="7284"/>
                  <a:pt x="2443" y="7252"/>
                </a:cubicBezTo>
                <a:cubicBezTo>
                  <a:pt x="2466" y="7225"/>
                  <a:pt x="2488" y="7198"/>
                  <a:pt x="2506" y="7171"/>
                </a:cubicBezTo>
                <a:cubicBezTo>
                  <a:pt x="2538" y="7136"/>
                  <a:pt x="2565" y="7095"/>
                  <a:pt x="2587" y="7059"/>
                </a:cubicBezTo>
                <a:cubicBezTo>
                  <a:pt x="2614" y="7014"/>
                  <a:pt x="2637" y="6969"/>
                  <a:pt x="2655" y="6924"/>
                </a:cubicBezTo>
                <a:cubicBezTo>
                  <a:pt x="2695" y="6816"/>
                  <a:pt x="2727" y="6704"/>
                  <a:pt x="2740" y="6591"/>
                </a:cubicBezTo>
                <a:lnTo>
                  <a:pt x="2745" y="6542"/>
                </a:lnTo>
                <a:cubicBezTo>
                  <a:pt x="2754" y="6497"/>
                  <a:pt x="2763" y="6447"/>
                  <a:pt x="2767" y="6402"/>
                </a:cubicBezTo>
                <a:cubicBezTo>
                  <a:pt x="2772" y="6353"/>
                  <a:pt x="2772" y="6294"/>
                  <a:pt x="2776" y="6240"/>
                </a:cubicBezTo>
                <a:cubicBezTo>
                  <a:pt x="2781" y="6204"/>
                  <a:pt x="2781" y="6168"/>
                  <a:pt x="2785" y="6132"/>
                </a:cubicBezTo>
                <a:lnTo>
                  <a:pt x="2785" y="6056"/>
                </a:lnTo>
                <a:lnTo>
                  <a:pt x="2785" y="5871"/>
                </a:lnTo>
                <a:cubicBezTo>
                  <a:pt x="2785" y="5808"/>
                  <a:pt x="2785" y="5759"/>
                  <a:pt x="2781" y="5700"/>
                </a:cubicBezTo>
                <a:cubicBezTo>
                  <a:pt x="2781" y="5673"/>
                  <a:pt x="2776" y="5646"/>
                  <a:pt x="2776" y="5615"/>
                </a:cubicBezTo>
                <a:lnTo>
                  <a:pt x="2767" y="5552"/>
                </a:lnTo>
                <a:cubicBezTo>
                  <a:pt x="2767" y="5520"/>
                  <a:pt x="2763" y="5489"/>
                  <a:pt x="2763" y="5453"/>
                </a:cubicBezTo>
                <a:lnTo>
                  <a:pt x="2758" y="5408"/>
                </a:lnTo>
                <a:cubicBezTo>
                  <a:pt x="2754" y="5359"/>
                  <a:pt x="2749" y="5309"/>
                  <a:pt x="2740" y="5255"/>
                </a:cubicBezTo>
                <a:lnTo>
                  <a:pt x="2740" y="5228"/>
                </a:lnTo>
                <a:cubicBezTo>
                  <a:pt x="2736" y="5188"/>
                  <a:pt x="2731" y="5143"/>
                  <a:pt x="2727" y="5102"/>
                </a:cubicBezTo>
                <a:cubicBezTo>
                  <a:pt x="2718" y="5017"/>
                  <a:pt x="2709" y="4931"/>
                  <a:pt x="2695" y="4850"/>
                </a:cubicBezTo>
                <a:lnTo>
                  <a:pt x="2691" y="4810"/>
                </a:lnTo>
                <a:cubicBezTo>
                  <a:pt x="2673" y="4706"/>
                  <a:pt x="2655" y="4607"/>
                  <a:pt x="2637" y="4504"/>
                </a:cubicBezTo>
                <a:cubicBezTo>
                  <a:pt x="2619" y="4423"/>
                  <a:pt x="2605" y="4342"/>
                  <a:pt x="2587" y="4265"/>
                </a:cubicBezTo>
                <a:lnTo>
                  <a:pt x="2560" y="4157"/>
                </a:lnTo>
                <a:cubicBezTo>
                  <a:pt x="2542" y="4063"/>
                  <a:pt x="2520" y="3968"/>
                  <a:pt x="2493" y="3874"/>
                </a:cubicBezTo>
                <a:lnTo>
                  <a:pt x="2475" y="3816"/>
                </a:lnTo>
                <a:lnTo>
                  <a:pt x="2461" y="3757"/>
                </a:lnTo>
                <a:cubicBezTo>
                  <a:pt x="2452" y="3721"/>
                  <a:pt x="2439" y="3681"/>
                  <a:pt x="2430" y="3640"/>
                </a:cubicBezTo>
                <a:cubicBezTo>
                  <a:pt x="2421" y="3613"/>
                  <a:pt x="2412" y="3582"/>
                  <a:pt x="2403" y="3550"/>
                </a:cubicBezTo>
                <a:lnTo>
                  <a:pt x="2385" y="3483"/>
                </a:lnTo>
                <a:lnTo>
                  <a:pt x="2376" y="3456"/>
                </a:lnTo>
                <a:cubicBezTo>
                  <a:pt x="2362" y="3411"/>
                  <a:pt x="2349" y="3361"/>
                  <a:pt x="2335" y="3316"/>
                </a:cubicBezTo>
                <a:cubicBezTo>
                  <a:pt x="2326" y="3285"/>
                  <a:pt x="2317" y="3253"/>
                  <a:pt x="2304" y="3222"/>
                </a:cubicBezTo>
                <a:lnTo>
                  <a:pt x="2281" y="3154"/>
                </a:lnTo>
                <a:cubicBezTo>
                  <a:pt x="2254" y="3064"/>
                  <a:pt x="2227" y="2979"/>
                  <a:pt x="2196" y="2889"/>
                </a:cubicBezTo>
                <a:lnTo>
                  <a:pt x="2173" y="2826"/>
                </a:lnTo>
                <a:cubicBezTo>
                  <a:pt x="2169" y="2821"/>
                  <a:pt x="2164" y="2812"/>
                  <a:pt x="2160" y="2803"/>
                </a:cubicBezTo>
                <a:cubicBezTo>
                  <a:pt x="2155" y="2799"/>
                  <a:pt x="2155" y="2790"/>
                  <a:pt x="2155" y="2781"/>
                </a:cubicBezTo>
                <a:cubicBezTo>
                  <a:pt x="2155" y="2781"/>
                  <a:pt x="2151" y="2776"/>
                  <a:pt x="2151" y="2776"/>
                </a:cubicBezTo>
                <a:lnTo>
                  <a:pt x="2146" y="2772"/>
                </a:lnTo>
                <a:cubicBezTo>
                  <a:pt x="2137" y="2740"/>
                  <a:pt x="2128" y="2709"/>
                  <a:pt x="2119" y="2682"/>
                </a:cubicBezTo>
                <a:lnTo>
                  <a:pt x="2088" y="2605"/>
                </a:lnTo>
                <a:lnTo>
                  <a:pt x="2083" y="2592"/>
                </a:lnTo>
                <a:lnTo>
                  <a:pt x="2074" y="2569"/>
                </a:lnTo>
                <a:lnTo>
                  <a:pt x="2043" y="2493"/>
                </a:lnTo>
                <a:cubicBezTo>
                  <a:pt x="2011" y="2412"/>
                  <a:pt x="1975" y="2326"/>
                  <a:pt x="1939" y="2250"/>
                </a:cubicBezTo>
                <a:lnTo>
                  <a:pt x="1903" y="2178"/>
                </a:lnTo>
                <a:cubicBezTo>
                  <a:pt x="1867" y="2115"/>
                  <a:pt x="1836" y="2052"/>
                  <a:pt x="1804" y="1989"/>
                </a:cubicBezTo>
                <a:cubicBezTo>
                  <a:pt x="1777" y="1940"/>
                  <a:pt x="1755" y="1886"/>
                  <a:pt x="1732" y="1836"/>
                </a:cubicBezTo>
                <a:cubicBezTo>
                  <a:pt x="1732" y="1832"/>
                  <a:pt x="1732" y="1827"/>
                  <a:pt x="1728" y="1827"/>
                </a:cubicBezTo>
                <a:cubicBezTo>
                  <a:pt x="1714" y="1800"/>
                  <a:pt x="1701" y="1773"/>
                  <a:pt x="1687" y="1746"/>
                </a:cubicBezTo>
                <a:cubicBezTo>
                  <a:pt x="1678" y="1719"/>
                  <a:pt x="1665" y="1701"/>
                  <a:pt x="1656" y="1679"/>
                </a:cubicBezTo>
                <a:lnTo>
                  <a:pt x="1633" y="1634"/>
                </a:lnTo>
                <a:cubicBezTo>
                  <a:pt x="1602" y="1571"/>
                  <a:pt x="1566" y="1508"/>
                  <a:pt x="1530" y="1445"/>
                </a:cubicBezTo>
                <a:lnTo>
                  <a:pt x="1521" y="1431"/>
                </a:lnTo>
                <a:cubicBezTo>
                  <a:pt x="1508" y="1409"/>
                  <a:pt x="1494" y="1391"/>
                  <a:pt x="1481" y="1368"/>
                </a:cubicBezTo>
                <a:lnTo>
                  <a:pt x="1467" y="1350"/>
                </a:lnTo>
                <a:cubicBezTo>
                  <a:pt x="1449" y="1319"/>
                  <a:pt x="1431" y="1287"/>
                  <a:pt x="1413" y="1251"/>
                </a:cubicBezTo>
                <a:cubicBezTo>
                  <a:pt x="1382" y="1193"/>
                  <a:pt x="1350" y="1139"/>
                  <a:pt x="1314" y="1085"/>
                </a:cubicBezTo>
                <a:lnTo>
                  <a:pt x="1278" y="1022"/>
                </a:lnTo>
                <a:cubicBezTo>
                  <a:pt x="1256" y="986"/>
                  <a:pt x="1233" y="950"/>
                  <a:pt x="1206" y="909"/>
                </a:cubicBezTo>
                <a:cubicBezTo>
                  <a:pt x="1170" y="855"/>
                  <a:pt x="1134" y="801"/>
                  <a:pt x="1094" y="747"/>
                </a:cubicBezTo>
                <a:cubicBezTo>
                  <a:pt x="1085" y="738"/>
                  <a:pt x="1076" y="729"/>
                  <a:pt x="1071" y="720"/>
                </a:cubicBezTo>
                <a:lnTo>
                  <a:pt x="1062" y="707"/>
                </a:lnTo>
                <a:lnTo>
                  <a:pt x="1026" y="662"/>
                </a:lnTo>
                <a:cubicBezTo>
                  <a:pt x="1004" y="631"/>
                  <a:pt x="981" y="599"/>
                  <a:pt x="959" y="572"/>
                </a:cubicBezTo>
                <a:lnTo>
                  <a:pt x="918" y="514"/>
                </a:lnTo>
                <a:lnTo>
                  <a:pt x="891" y="473"/>
                </a:lnTo>
                <a:lnTo>
                  <a:pt x="855" y="446"/>
                </a:lnTo>
                <a:cubicBezTo>
                  <a:pt x="824" y="437"/>
                  <a:pt x="797" y="424"/>
                  <a:pt x="779" y="397"/>
                </a:cubicBezTo>
                <a:cubicBezTo>
                  <a:pt x="779" y="392"/>
                  <a:pt x="774" y="388"/>
                  <a:pt x="774" y="383"/>
                </a:cubicBezTo>
                <a:cubicBezTo>
                  <a:pt x="765" y="370"/>
                  <a:pt x="756" y="352"/>
                  <a:pt x="752" y="334"/>
                </a:cubicBezTo>
                <a:lnTo>
                  <a:pt x="738" y="280"/>
                </a:lnTo>
                <a:lnTo>
                  <a:pt x="711" y="253"/>
                </a:lnTo>
                <a:cubicBezTo>
                  <a:pt x="675" y="212"/>
                  <a:pt x="639" y="172"/>
                  <a:pt x="599" y="140"/>
                </a:cubicBezTo>
                <a:cubicBezTo>
                  <a:pt x="554" y="100"/>
                  <a:pt x="509" y="64"/>
                  <a:pt x="455" y="37"/>
                </a:cubicBezTo>
                <a:cubicBezTo>
                  <a:pt x="432" y="23"/>
                  <a:pt x="405" y="14"/>
                  <a:pt x="378" y="10"/>
                </a:cubicBezTo>
                <a:cubicBezTo>
                  <a:pt x="360" y="1"/>
                  <a:pt x="342" y="1"/>
                  <a:pt x="324"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2" name="Google Shape;2387;p36">
            <a:extLst>
              <a:ext uri="{FF2B5EF4-FFF2-40B4-BE49-F238E27FC236}">
                <a16:creationId xmlns:a16="http://schemas.microsoft.com/office/drawing/2014/main" id="{AB187874-A188-4707-899D-CEF84FC0C707}"/>
              </a:ext>
            </a:extLst>
          </p:cNvPr>
          <p:cNvSpPr/>
          <p:nvPr/>
        </p:nvSpPr>
        <p:spPr>
          <a:xfrm>
            <a:off x="19778753" y="7971574"/>
            <a:ext cx="1835780" cy="200196"/>
          </a:xfrm>
          <a:custGeom>
            <a:avLst/>
            <a:gdLst/>
            <a:ahLst/>
            <a:cxnLst/>
            <a:rect l="l" t="t" r="r" b="b"/>
            <a:pathLst>
              <a:path w="9821" h="1071" extrusionOk="0">
                <a:moveTo>
                  <a:pt x="9762" y="0"/>
                </a:moveTo>
                <a:cubicBezTo>
                  <a:pt x="9753" y="0"/>
                  <a:pt x="9744" y="5"/>
                  <a:pt x="9735" y="9"/>
                </a:cubicBezTo>
                <a:lnTo>
                  <a:pt x="9749" y="23"/>
                </a:lnTo>
                <a:cubicBezTo>
                  <a:pt x="9690" y="68"/>
                  <a:pt x="9627" y="113"/>
                  <a:pt x="9569" y="158"/>
                </a:cubicBezTo>
                <a:cubicBezTo>
                  <a:pt x="9524" y="194"/>
                  <a:pt x="9483" y="225"/>
                  <a:pt x="9438" y="261"/>
                </a:cubicBezTo>
                <a:cubicBezTo>
                  <a:pt x="9398" y="297"/>
                  <a:pt x="9366" y="328"/>
                  <a:pt x="9326" y="360"/>
                </a:cubicBezTo>
                <a:cubicBezTo>
                  <a:pt x="9290" y="391"/>
                  <a:pt x="9258" y="405"/>
                  <a:pt x="9222" y="423"/>
                </a:cubicBezTo>
                <a:cubicBezTo>
                  <a:pt x="9191" y="445"/>
                  <a:pt x="9141" y="472"/>
                  <a:pt x="9101" y="495"/>
                </a:cubicBezTo>
                <a:cubicBezTo>
                  <a:pt x="9056" y="517"/>
                  <a:pt x="9007" y="535"/>
                  <a:pt x="8966" y="562"/>
                </a:cubicBezTo>
                <a:cubicBezTo>
                  <a:pt x="8921" y="585"/>
                  <a:pt x="8885" y="603"/>
                  <a:pt x="8845" y="616"/>
                </a:cubicBezTo>
                <a:cubicBezTo>
                  <a:pt x="8759" y="648"/>
                  <a:pt x="8674" y="670"/>
                  <a:pt x="8588" y="693"/>
                </a:cubicBezTo>
                <a:cubicBezTo>
                  <a:pt x="8548" y="702"/>
                  <a:pt x="8507" y="711"/>
                  <a:pt x="8471" y="720"/>
                </a:cubicBezTo>
                <a:cubicBezTo>
                  <a:pt x="8440" y="729"/>
                  <a:pt x="8404" y="738"/>
                  <a:pt x="8372" y="742"/>
                </a:cubicBezTo>
                <a:lnTo>
                  <a:pt x="8363" y="742"/>
                </a:lnTo>
                <a:cubicBezTo>
                  <a:pt x="8291" y="751"/>
                  <a:pt x="8215" y="760"/>
                  <a:pt x="8147" y="769"/>
                </a:cubicBezTo>
                <a:lnTo>
                  <a:pt x="8071" y="783"/>
                </a:lnTo>
                <a:cubicBezTo>
                  <a:pt x="7972" y="796"/>
                  <a:pt x="7868" y="801"/>
                  <a:pt x="7765" y="810"/>
                </a:cubicBezTo>
                <a:lnTo>
                  <a:pt x="7473" y="832"/>
                </a:lnTo>
                <a:cubicBezTo>
                  <a:pt x="7428" y="837"/>
                  <a:pt x="7383" y="841"/>
                  <a:pt x="7338" y="846"/>
                </a:cubicBezTo>
                <a:cubicBezTo>
                  <a:pt x="7279" y="850"/>
                  <a:pt x="7225" y="855"/>
                  <a:pt x="7167" y="859"/>
                </a:cubicBezTo>
                <a:cubicBezTo>
                  <a:pt x="7054" y="864"/>
                  <a:pt x="6942" y="873"/>
                  <a:pt x="6829" y="877"/>
                </a:cubicBezTo>
                <a:lnTo>
                  <a:pt x="5790" y="877"/>
                </a:lnTo>
                <a:cubicBezTo>
                  <a:pt x="5732" y="877"/>
                  <a:pt x="5682" y="877"/>
                  <a:pt x="5628" y="882"/>
                </a:cubicBezTo>
                <a:cubicBezTo>
                  <a:pt x="5609" y="883"/>
                  <a:pt x="5590" y="884"/>
                  <a:pt x="5571" y="884"/>
                </a:cubicBezTo>
                <a:cubicBezTo>
                  <a:pt x="5533" y="884"/>
                  <a:pt x="5496" y="882"/>
                  <a:pt x="5457" y="882"/>
                </a:cubicBezTo>
                <a:lnTo>
                  <a:pt x="5138" y="882"/>
                </a:lnTo>
                <a:cubicBezTo>
                  <a:pt x="5030" y="882"/>
                  <a:pt x="4908" y="877"/>
                  <a:pt x="4796" y="873"/>
                </a:cubicBezTo>
                <a:lnTo>
                  <a:pt x="4112" y="873"/>
                </a:lnTo>
                <a:cubicBezTo>
                  <a:pt x="4022" y="873"/>
                  <a:pt x="3929" y="879"/>
                  <a:pt x="3838" y="879"/>
                </a:cubicBezTo>
                <a:cubicBezTo>
                  <a:pt x="3815" y="879"/>
                  <a:pt x="3793" y="878"/>
                  <a:pt x="3770" y="877"/>
                </a:cubicBezTo>
                <a:cubicBezTo>
                  <a:pt x="3653" y="877"/>
                  <a:pt x="3541" y="873"/>
                  <a:pt x="3424" y="868"/>
                </a:cubicBezTo>
                <a:cubicBezTo>
                  <a:pt x="3311" y="864"/>
                  <a:pt x="3199" y="864"/>
                  <a:pt x="3086" y="859"/>
                </a:cubicBezTo>
                <a:cubicBezTo>
                  <a:pt x="2965" y="855"/>
                  <a:pt x="2843" y="850"/>
                  <a:pt x="2717" y="846"/>
                </a:cubicBezTo>
                <a:lnTo>
                  <a:pt x="2394" y="846"/>
                </a:lnTo>
                <a:cubicBezTo>
                  <a:pt x="2344" y="846"/>
                  <a:pt x="2281" y="850"/>
                  <a:pt x="2223" y="855"/>
                </a:cubicBezTo>
                <a:lnTo>
                  <a:pt x="2043" y="855"/>
                </a:lnTo>
                <a:cubicBezTo>
                  <a:pt x="1926" y="855"/>
                  <a:pt x="1809" y="850"/>
                  <a:pt x="1687" y="850"/>
                </a:cubicBezTo>
                <a:lnTo>
                  <a:pt x="1359" y="850"/>
                </a:lnTo>
                <a:cubicBezTo>
                  <a:pt x="1278" y="850"/>
                  <a:pt x="1192" y="850"/>
                  <a:pt x="1111" y="855"/>
                </a:cubicBezTo>
                <a:cubicBezTo>
                  <a:pt x="1071" y="855"/>
                  <a:pt x="1031" y="855"/>
                  <a:pt x="986" y="859"/>
                </a:cubicBezTo>
                <a:cubicBezTo>
                  <a:pt x="945" y="864"/>
                  <a:pt x="900" y="864"/>
                  <a:pt x="855" y="864"/>
                </a:cubicBezTo>
                <a:lnTo>
                  <a:pt x="599" y="873"/>
                </a:lnTo>
                <a:cubicBezTo>
                  <a:pt x="554" y="873"/>
                  <a:pt x="513" y="877"/>
                  <a:pt x="468" y="882"/>
                </a:cubicBezTo>
                <a:cubicBezTo>
                  <a:pt x="423" y="886"/>
                  <a:pt x="383" y="895"/>
                  <a:pt x="342" y="900"/>
                </a:cubicBezTo>
                <a:lnTo>
                  <a:pt x="351" y="900"/>
                </a:lnTo>
                <a:cubicBezTo>
                  <a:pt x="243" y="913"/>
                  <a:pt x="140" y="922"/>
                  <a:pt x="32" y="949"/>
                </a:cubicBezTo>
                <a:cubicBezTo>
                  <a:pt x="14" y="954"/>
                  <a:pt x="0" y="976"/>
                  <a:pt x="9" y="994"/>
                </a:cubicBezTo>
                <a:cubicBezTo>
                  <a:pt x="9" y="999"/>
                  <a:pt x="9" y="999"/>
                  <a:pt x="9" y="1003"/>
                </a:cubicBezTo>
                <a:lnTo>
                  <a:pt x="41" y="999"/>
                </a:lnTo>
                <a:lnTo>
                  <a:pt x="252" y="999"/>
                </a:lnTo>
                <a:cubicBezTo>
                  <a:pt x="311" y="999"/>
                  <a:pt x="365" y="994"/>
                  <a:pt x="423" y="994"/>
                </a:cubicBezTo>
                <a:cubicBezTo>
                  <a:pt x="444" y="993"/>
                  <a:pt x="464" y="992"/>
                  <a:pt x="483" y="992"/>
                </a:cubicBezTo>
                <a:cubicBezTo>
                  <a:pt x="520" y="992"/>
                  <a:pt x="555" y="994"/>
                  <a:pt x="594" y="994"/>
                </a:cubicBezTo>
                <a:cubicBezTo>
                  <a:pt x="612" y="996"/>
                  <a:pt x="630" y="996"/>
                  <a:pt x="648" y="996"/>
                </a:cubicBezTo>
                <a:cubicBezTo>
                  <a:pt x="684" y="996"/>
                  <a:pt x="720" y="994"/>
                  <a:pt x="756" y="994"/>
                </a:cubicBezTo>
                <a:lnTo>
                  <a:pt x="1116" y="994"/>
                </a:lnTo>
                <a:cubicBezTo>
                  <a:pt x="1228" y="999"/>
                  <a:pt x="1336" y="1003"/>
                  <a:pt x="1444" y="1008"/>
                </a:cubicBezTo>
                <a:lnTo>
                  <a:pt x="1615" y="1012"/>
                </a:lnTo>
                <a:cubicBezTo>
                  <a:pt x="1669" y="1012"/>
                  <a:pt x="1728" y="1017"/>
                  <a:pt x="1786" y="1021"/>
                </a:cubicBezTo>
                <a:cubicBezTo>
                  <a:pt x="1908" y="1026"/>
                  <a:pt x="2025" y="1030"/>
                  <a:pt x="2146" y="1035"/>
                </a:cubicBezTo>
                <a:lnTo>
                  <a:pt x="2475" y="1035"/>
                </a:lnTo>
                <a:cubicBezTo>
                  <a:pt x="2592" y="1035"/>
                  <a:pt x="2708" y="1039"/>
                  <a:pt x="2825" y="1044"/>
                </a:cubicBezTo>
                <a:lnTo>
                  <a:pt x="3514" y="1066"/>
                </a:lnTo>
                <a:cubicBezTo>
                  <a:pt x="3635" y="1071"/>
                  <a:pt x="3752" y="1071"/>
                  <a:pt x="3874" y="1071"/>
                </a:cubicBezTo>
                <a:cubicBezTo>
                  <a:pt x="3991" y="1071"/>
                  <a:pt x="4103" y="1066"/>
                  <a:pt x="4216" y="1062"/>
                </a:cubicBezTo>
                <a:cubicBezTo>
                  <a:pt x="4332" y="1057"/>
                  <a:pt x="4436" y="1057"/>
                  <a:pt x="4544" y="1057"/>
                </a:cubicBezTo>
                <a:lnTo>
                  <a:pt x="4715" y="1057"/>
                </a:lnTo>
                <a:lnTo>
                  <a:pt x="4890" y="1062"/>
                </a:lnTo>
                <a:cubicBezTo>
                  <a:pt x="4949" y="1062"/>
                  <a:pt x="5003" y="1062"/>
                  <a:pt x="5057" y="1066"/>
                </a:cubicBezTo>
                <a:lnTo>
                  <a:pt x="5223" y="1071"/>
                </a:lnTo>
                <a:cubicBezTo>
                  <a:pt x="5331" y="1071"/>
                  <a:pt x="5439" y="1071"/>
                  <a:pt x="5547" y="1066"/>
                </a:cubicBezTo>
                <a:lnTo>
                  <a:pt x="5718" y="1062"/>
                </a:lnTo>
                <a:lnTo>
                  <a:pt x="5884" y="1062"/>
                </a:lnTo>
                <a:lnTo>
                  <a:pt x="6060" y="1057"/>
                </a:lnTo>
                <a:lnTo>
                  <a:pt x="6235" y="1053"/>
                </a:lnTo>
                <a:cubicBezTo>
                  <a:pt x="6289" y="1053"/>
                  <a:pt x="6348" y="1053"/>
                  <a:pt x="6402" y="1048"/>
                </a:cubicBezTo>
                <a:lnTo>
                  <a:pt x="6577" y="1048"/>
                </a:lnTo>
                <a:cubicBezTo>
                  <a:pt x="6694" y="1048"/>
                  <a:pt x="6807" y="1048"/>
                  <a:pt x="6924" y="1044"/>
                </a:cubicBezTo>
                <a:cubicBezTo>
                  <a:pt x="6982" y="1044"/>
                  <a:pt x="7036" y="1035"/>
                  <a:pt x="7095" y="1030"/>
                </a:cubicBezTo>
                <a:lnTo>
                  <a:pt x="7257" y="1017"/>
                </a:lnTo>
                <a:cubicBezTo>
                  <a:pt x="7306" y="1012"/>
                  <a:pt x="7356" y="1003"/>
                  <a:pt x="7410" y="999"/>
                </a:cubicBezTo>
                <a:cubicBezTo>
                  <a:pt x="7459" y="994"/>
                  <a:pt x="7499" y="990"/>
                  <a:pt x="7549" y="990"/>
                </a:cubicBezTo>
                <a:cubicBezTo>
                  <a:pt x="7648" y="981"/>
                  <a:pt x="7747" y="972"/>
                  <a:pt x="7850" y="967"/>
                </a:cubicBezTo>
                <a:lnTo>
                  <a:pt x="8003" y="958"/>
                </a:lnTo>
                <a:cubicBezTo>
                  <a:pt x="8057" y="954"/>
                  <a:pt x="8107" y="945"/>
                  <a:pt x="8161" y="936"/>
                </a:cubicBezTo>
                <a:lnTo>
                  <a:pt x="8165" y="936"/>
                </a:lnTo>
                <a:lnTo>
                  <a:pt x="8224" y="927"/>
                </a:lnTo>
                <a:lnTo>
                  <a:pt x="8242" y="922"/>
                </a:lnTo>
                <a:lnTo>
                  <a:pt x="8228" y="927"/>
                </a:lnTo>
                <a:lnTo>
                  <a:pt x="8291" y="918"/>
                </a:lnTo>
                <a:cubicBezTo>
                  <a:pt x="8345" y="909"/>
                  <a:pt x="8395" y="904"/>
                  <a:pt x="8449" y="891"/>
                </a:cubicBezTo>
                <a:cubicBezTo>
                  <a:pt x="8489" y="886"/>
                  <a:pt x="8530" y="873"/>
                  <a:pt x="8570" y="859"/>
                </a:cubicBezTo>
                <a:cubicBezTo>
                  <a:pt x="8665" y="837"/>
                  <a:pt x="8764" y="810"/>
                  <a:pt x="8858" y="774"/>
                </a:cubicBezTo>
                <a:cubicBezTo>
                  <a:pt x="8912" y="751"/>
                  <a:pt x="8962" y="729"/>
                  <a:pt x="9016" y="697"/>
                </a:cubicBezTo>
                <a:lnTo>
                  <a:pt x="9087" y="657"/>
                </a:lnTo>
                <a:cubicBezTo>
                  <a:pt x="9114" y="643"/>
                  <a:pt x="9141" y="630"/>
                  <a:pt x="9164" y="616"/>
                </a:cubicBezTo>
                <a:cubicBezTo>
                  <a:pt x="9209" y="589"/>
                  <a:pt x="9254" y="558"/>
                  <a:pt x="9294" y="531"/>
                </a:cubicBezTo>
                <a:cubicBezTo>
                  <a:pt x="9344" y="504"/>
                  <a:pt x="9384" y="468"/>
                  <a:pt x="9429" y="432"/>
                </a:cubicBezTo>
                <a:cubicBezTo>
                  <a:pt x="9483" y="378"/>
                  <a:pt x="9542" y="324"/>
                  <a:pt x="9596" y="270"/>
                </a:cubicBezTo>
                <a:cubicBezTo>
                  <a:pt x="9663" y="212"/>
                  <a:pt x="9735" y="153"/>
                  <a:pt x="9803" y="95"/>
                </a:cubicBezTo>
                <a:cubicBezTo>
                  <a:pt x="9816" y="77"/>
                  <a:pt x="9821" y="50"/>
                  <a:pt x="9812" y="27"/>
                </a:cubicBezTo>
                <a:cubicBezTo>
                  <a:pt x="9798" y="14"/>
                  <a:pt x="9780" y="5"/>
                  <a:pt x="9762"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3" name="Google Shape;2388;p36">
            <a:extLst>
              <a:ext uri="{FF2B5EF4-FFF2-40B4-BE49-F238E27FC236}">
                <a16:creationId xmlns:a16="http://schemas.microsoft.com/office/drawing/2014/main" id="{2D2BE780-F99B-4316-9EA5-F60E4EF5F4E2}"/>
              </a:ext>
            </a:extLst>
          </p:cNvPr>
          <p:cNvSpPr/>
          <p:nvPr/>
        </p:nvSpPr>
        <p:spPr>
          <a:xfrm>
            <a:off x="20423640" y="8114384"/>
            <a:ext cx="1020231" cy="75891"/>
          </a:xfrm>
          <a:custGeom>
            <a:avLst/>
            <a:gdLst/>
            <a:ahLst/>
            <a:cxnLst/>
            <a:rect l="l" t="t" r="r" b="b"/>
            <a:pathLst>
              <a:path w="5458" h="406" extrusionOk="0">
                <a:moveTo>
                  <a:pt x="5417" y="1"/>
                </a:moveTo>
                <a:cubicBezTo>
                  <a:pt x="5399" y="1"/>
                  <a:pt x="5377" y="5"/>
                  <a:pt x="5359" y="10"/>
                </a:cubicBezTo>
                <a:lnTo>
                  <a:pt x="5363" y="10"/>
                </a:lnTo>
                <a:lnTo>
                  <a:pt x="5305" y="23"/>
                </a:lnTo>
                <a:cubicBezTo>
                  <a:pt x="5278" y="32"/>
                  <a:pt x="5251" y="41"/>
                  <a:pt x="5219" y="50"/>
                </a:cubicBezTo>
                <a:cubicBezTo>
                  <a:pt x="5156" y="64"/>
                  <a:pt x="5098" y="82"/>
                  <a:pt x="5035" y="95"/>
                </a:cubicBezTo>
                <a:cubicBezTo>
                  <a:pt x="4999" y="104"/>
                  <a:pt x="4963" y="113"/>
                  <a:pt x="4922" y="122"/>
                </a:cubicBezTo>
                <a:cubicBezTo>
                  <a:pt x="4909" y="127"/>
                  <a:pt x="4895" y="127"/>
                  <a:pt x="4882" y="131"/>
                </a:cubicBezTo>
                <a:lnTo>
                  <a:pt x="4873" y="131"/>
                </a:lnTo>
                <a:lnTo>
                  <a:pt x="4774" y="140"/>
                </a:lnTo>
                <a:lnTo>
                  <a:pt x="4648" y="149"/>
                </a:lnTo>
                <a:lnTo>
                  <a:pt x="4594" y="154"/>
                </a:lnTo>
                <a:cubicBezTo>
                  <a:pt x="4513" y="158"/>
                  <a:pt x="4432" y="163"/>
                  <a:pt x="4351" y="167"/>
                </a:cubicBezTo>
                <a:lnTo>
                  <a:pt x="4225" y="172"/>
                </a:lnTo>
                <a:lnTo>
                  <a:pt x="4171" y="176"/>
                </a:lnTo>
                <a:cubicBezTo>
                  <a:pt x="4144" y="176"/>
                  <a:pt x="4117" y="181"/>
                  <a:pt x="4090" y="185"/>
                </a:cubicBezTo>
                <a:cubicBezTo>
                  <a:pt x="4081" y="190"/>
                  <a:pt x="4076" y="190"/>
                  <a:pt x="4072" y="194"/>
                </a:cubicBezTo>
                <a:cubicBezTo>
                  <a:pt x="3973" y="199"/>
                  <a:pt x="3874" y="208"/>
                  <a:pt x="3771" y="208"/>
                </a:cubicBezTo>
                <a:lnTo>
                  <a:pt x="3568" y="208"/>
                </a:lnTo>
                <a:cubicBezTo>
                  <a:pt x="3501" y="208"/>
                  <a:pt x="3438" y="203"/>
                  <a:pt x="3370" y="203"/>
                </a:cubicBezTo>
                <a:lnTo>
                  <a:pt x="3294" y="203"/>
                </a:lnTo>
                <a:cubicBezTo>
                  <a:pt x="3271" y="203"/>
                  <a:pt x="3249" y="212"/>
                  <a:pt x="3235" y="235"/>
                </a:cubicBezTo>
                <a:lnTo>
                  <a:pt x="3033" y="239"/>
                </a:lnTo>
                <a:cubicBezTo>
                  <a:pt x="2970" y="239"/>
                  <a:pt x="2911" y="244"/>
                  <a:pt x="2848" y="244"/>
                </a:cubicBezTo>
                <a:lnTo>
                  <a:pt x="2664" y="248"/>
                </a:lnTo>
                <a:cubicBezTo>
                  <a:pt x="2641" y="248"/>
                  <a:pt x="2623" y="248"/>
                  <a:pt x="2601" y="253"/>
                </a:cubicBezTo>
                <a:lnTo>
                  <a:pt x="1301" y="253"/>
                </a:lnTo>
                <a:cubicBezTo>
                  <a:pt x="1218" y="253"/>
                  <a:pt x="1135" y="247"/>
                  <a:pt x="1053" y="247"/>
                </a:cubicBezTo>
                <a:cubicBezTo>
                  <a:pt x="1032" y="247"/>
                  <a:pt x="1011" y="247"/>
                  <a:pt x="990" y="248"/>
                </a:cubicBezTo>
                <a:cubicBezTo>
                  <a:pt x="981" y="248"/>
                  <a:pt x="972" y="248"/>
                  <a:pt x="963" y="253"/>
                </a:cubicBezTo>
                <a:lnTo>
                  <a:pt x="442" y="253"/>
                </a:lnTo>
                <a:cubicBezTo>
                  <a:pt x="397" y="253"/>
                  <a:pt x="356" y="248"/>
                  <a:pt x="311" y="244"/>
                </a:cubicBezTo>
                <a:cubicBezTo>
                  <a:pt x="266" y="244"/>
                  <a:pt x="217" y="239"/>
                  <a:pt x="172" y="239"/>
                </a:cubicBezTo>
                <a:cubicBezTo>
                  <a:pt x="159" y="238"/>
                  <a:pt x="145" y="237"/>
                  <a:pt x="132" y="237"/>
                </a:cubicBezTo>
                <a:cubicBezTo>
                  <a:pt x="100" y="237"/>
                  <a:pt x="69" y="241"/>
                  <a:pt x="37" y="244"/>
                </a:cubicBezTo>
                <a:cubicBezTo>
                  <a:pt x="14" y="253"/>
                  <a:pt x="1" y="271"/>
                  <a:pt x="5" y="289"/>
                </a:cubicBezTo>
                <a:cubicBezTo>
                  <a:pt x="5" y="298"/>
                  <a:pt x="10" y="311"/>
                  <a:pt x="14" y="320"/>
                </a:cubicBezTo>
                <a:cubicBezTo>
                  <a:pt x="22" y="324"/>
                  <a:pt x="32" y="330"/>
                  <a:pt x="43" y="330"/>
                </a:cubicBezTo>
                <a:cubicBezTo>
                  <a:pt x="45" y="330"/>
                  <a:pt x="48" y="330"/>
                  <a:pt x="50" y="329"/>
                </a:cubicBezTo>
                <a:lnTo>
                  <a:pt x="163" y="329"/>
                </a:lnTo>
                <a:cubicBezTo>
                  <a:pt x="199" y="329"/>
                  <a:pt x="239" y="334"/>
                  <a:pt x="280" y="338"/>
                </a:cubicBezTo>
                <a:lnTo>
                  <a:pt x="424" y="347"/>
                </a:lnTo>
                <a:cubicBezTo>
                  <a:pt x="446" y="356"/>
                  <a:pt x="469" y="365"/>
                  <a:pt x="496" y="365"/>
                </a:cubicBezTo>
                <a:lnTo>
                  <a:pt x="532" y="365"/>
                </a:lnTo>
                <a:cubicBezTo>
                  <a:pt x="545" y="365"/>
                  <a:pt x="559" y="361"/>
                  <a:pt x="568" y="356"/>
                </a:cubicBezTo>
                <a:lnTo>
                  <a:pt x="671" y="356"/>
                </a:lnTo>
                <a:lnTo>
                  <a:pt x="694" y="365"/>
                </a:lnTo>
                <a:lnTo>
                  <a:pt x="739" y="370"/>
                </a:lnTo>
                <a:lnTo>
                  <a:pt x="784" y="379"/>
                </a:lnTo>
                <a:cubicBezTo>
                  <a:pt x="811" y="379"/>
                  <a:pt x="833" y="383"/>
                  <a:pt x="855" y="383"/>
                </a:cubicBezTo>
                <a:lnTo>
                  <a:pt x="936" y="383"/>
                </a:lnTo>
                <a:cubicBezTo>
                  <a:pt x="944" y="385"/>
                  <a:pt x="953" y="385"/>
                  <a:pt x="961" y="385"/>
                </a:cubicBezTo>
                <a:cubicBezTo>
                  <a:pt x="982" y="385"/>
                  <a:pt x="1003" y="382"/>
                  <a:pt x="1022" y="379"/>
                </a:cubicBezTo>
                <a:cubicBezTo>
                  <a:pt x="1031" y="374"/>
                  <a:pt x="1035" y="370"/>
                  <a:pt x="1044" y="365"/>
                </a:cubicBezTo>
                <a:lnTo>
                  <a:pt x="1053" y="365"/>
                </a:lnTo>
                <a:lnTo>
                  <a:pt x="1130" y="374"/>
                </a:lnTo>
                <a:cubicBezTo>
                  <a:pt x="1193" y="379"/>
                  <a:pt x="1251" y="383"/>
                  <a:pt x="1310" y="383"/>
                </a:cubicBezTo>
                <a:cubicBezTo>
                  <a:pt x="1368" y="388"/>
                  <a:pt x="1427" y="392"/>
                  <a:pt x="1485" y="392"/>
                </a:cubicBezTo>
                <a:lnTo>
                  <a:pt x="1607" y="392"/>
                </a:lnTo>
                <a:cubicBezTo>
                  <a:pt x="1613" y="394"/>
                  <a:pt x="1620" y="394"/>
                  <a:pt x="1626" y="394"/>
                </a:cubicBezTo>
                <a:cubicBezTo>
                  <a:pt x="1640" y="394"/>
                  <a:pt x="1654" y="391"/>
                  <a:pt x="1670" y="388"/>
                </a:cubicBezTo>
                <a:cubicBezTo>
                  <a:pt x="1674" y="383"/>
                  <a:pt x="1679" y="383"/>
                  <a:pt x="1688" y="379"/>
                </a:cubicBezTo>
                <a:lnTo>
                  <a:pt x="1701" y="379"/>
                </a:lnTo>
                <a:cubicBezTo>
                  <a:pt x="1809" y="388"/>
                  <a:pt x="1913" y="392"/>
                  <a:pt x="2016" y="392"/>
                </a:cubicBezTo>
                <a:lnTo>
                  <a:pt x="2124" y="392"/>
                </a:lnTo>
                <a:cubicBezTo>
                  <a:pt x="2223" y="401"/>
                  <a:pt x="2322" y="406"/>
                  <a:pt x="2421" y="406"/>
                </a:cubicBezTo>
                <a:lnTo>
                  <a:pt x="2587" y="406"/>
                </a:lnTo>
                <a:lnTo>
                  <a:pt x="2677" y="401"/>
                </a:lnTo>
                <a:lnTo>
                  <a:pt x="2713" y="401"/>
                </a:lnTo>
                <a:cubicBezTo>
                  <a:pt x="2736" y="401"/>
                  <a:pt x="2754" y="401"/>
                  <a:pt x="2776" y="397"/>
                </a:cubicBezTo>
                <a:cubicBezTo>
                  <a:pt x="2781" y="392"/>
                  <a:pt x="2790" y="392"/>
                  <a:pt x="2794" y="388"/>
                </a:cubicBezTo>
                <a:lnTo>
                  <a:pt x="3001" y="388"/>
                </a:lnTo>
                <a:cubicBezTo>
                  <a:pt x="3132" y="388"/>
                  <a:pt x="3258" y="388"/>
                  <a:pt x="3388" y="383"/>
                </a:cubicBezTo>
                <a:lnTo>
                  <a:pt x="3586" y="379"/>
                </a:lnTo>
                <a:cubicBezTo>
                  <a:pt x="3658" y="379"/>
                  <a:pt x="3726" y="370"/>
                  <a:pt x="3793" y="365"/>
                </a:cubicBezTo>
                <a:lnTo>
                  <a:pt x="3951" y="352"/>
                </a:lnTo>
                <a:lnTo>
                  <a:pt x="4054" y="347"/>
                </a:lnTo>
                <a:lnTo>
                  <a:pt x="4184" y="343"/>
                </a:lnTo>
                <a:lnTo>
                  <a:pt x="4297" y="343"/>
                </a:lnTo>
                <a:cubicBezTo>
                  <a:pt x="4306" y="338"/>
                  <a:pt x="4310" y="334"/>
                  <a:pt x="4319" y="329"/>
                </a:cubicBezTo>
                <a:cubicBezTo>
                  <a:pt x="4324" y="329"/>
                  <a:pt x="4328" y="325"/>
                  <a:pt x="4333" y="320"/>
                </a:cubicBezTo>
                <a:lnTo>
                  <a:pt x="4387" y="316"/>
                </a:lnTo>
                <a:cubicBezTo>
                  <a:pt x="4459" y="311"/>
                  <a:pt x="4531" y="302"/>
                  <a:pt x="4603" y="298"/>
                </a:cubicBezTo>
                <a:cubicBezTo>
                  <a:pt x="4679" y="293"/>
                  <a:pt x="4742" y="289"/>
                  <a:pt x="4810" y="280"/>
                </a:cubicBezTo>
                <a:lnTo>
                  <a:pt x="4922" y="271"/>
                </a:lnTo>
                <a:lnTo>
                  <a:pt x="4981" y="271"/>
                </a:lnTo>
                <a:cubicBezTo>
                  <a:pt x="5030" y="271"/>
                  <a:pt x="5080" y="266"/>
                  <a:pt x="5125" y="257"/>
                </a:cubicBezTo>
                <a:cubicBezTo>
                  <a:pt x="5179" y="244"/>
                  <a:pt x="5188" y="167"/>
                  <a:pt x="5138" y="145"/>
                </a:cubicBezTo>
                <a:lnTo>
                  <a:pt x="5134" y="140"/>
                </a:lnTo>
                <a:cubicBezTo>
                  <a:pt x="5165" y="127"/>
                  <a:pt x="5201" y="118"/>
                  <a:pt x="5237" y="109"/>
                </a:cubicBezTo>
                <a:lnTo>
                  <a:pt x="5332" y="86"/>
                </a:lnTo>
                <a:lnTo>
                  <a:pt x="5372" y="73"/>
                </a:lnTo>
                <a:cubicBezTo>
                  <a:pt x="5390" y="73"/>
                  <a:pt x="5408" y="68"/>
                  <a:pt x="5426" y="59"/>
                </a:cubicBezTo>
                <a:cubicBezTo>
                  <a:pt x="5458" y="50"/>
                  <a:pt x="5453" y="1"/>
                  <a:pt x="5417"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4" name="Google Shape;2389;p36">
            <a:extLst>
              <a:ext uri="{FF2B5EF4-FFF2-40B4-BE49-F238E27FC236}">
                <a16:creationId xmlns:a16="http://schemas.microsoft.com/office/drawing/2014/main" id="{5476C064-1404-44B4-9CB8-06C0306BE071}"/>
              </a:ext>
            </a:extLst>
          </p:cNvPr>
          <p:cNvSpPr/>
          <p:nvPr/>
        </p:nvSpPr>
        <p:spPr>
          <a:xfrm>
            <a:off x="20306813" y="8158124"/>
            <a:ext cx="274217" cy="22992"/>
          </a:xfrm>
          <a:custGeom>
            <a:avLst/>
            <a:gdLst/>
            <a:ahLst/>
            <a:cxnLst/>
            <a:rect l="l" t="t" r="r" b="b"/>
            <a:pathLst>
              <a:path w="1467" h="123" extrusionOk="0">
                <a:moveTo>
                  <a:pt x="32" y="1"/>
                </a:moveTo>
                <a:cubicBezTo>
                  <a:pt x="14" y="1"/>
                  <a:pt x="0" y="14"/>
                  <a:pt x="0" y="32"/>
                </a:cubicBezTo>
                <a:cubicBezTo>
                  <a:pt x="0" y="50"/>
                  <a:pt x="18" y="64"/>
                  <a:pt x="32" y="64"/>
                </a:cubicBezTo>
                <a:lnTo>
                  <a:pt x="194" y="68"/>
                </a:lnTo>
                <a:lnTo>
                  <a:pt x="351" y="73"/>
                </a:lnTo>
                <a:lnTo>
                  <a:pt x="459" y="77"/>
                </a:lnTo>
                <a:lnTo>
                  <a:pt x="468" y="77"/>
                </a:lnTo>
                <a:cubicBezTo>
                  <a:pt x="491" y="82"/>
                  <a:pt x="513" y="86"/>
                  <a:pt x="531" y="91"/>
                </a:cubicBezTo>
                <a:cubicBezTo>
                  <a:pt x="554" y="95"/>
                  <a:pt x="572" y="95"/>
                  <a:pt x="594" y="100"/>
                </a:cubicBezTo>
                <a:cubicBezTo>
                  <a:pt x="612" y="100"/>
                  <a:pt x="639" y="100"/>
                  <a:pt x="666" y="104"/>
                </a:cubicBezTo>
                <a:cubicBezTo>
                  <a:pt x="711" y="109"/>
                  <a:pt x="761" y="109"/>
                  <a:pt x="810" y="113"/>
                </a:cubicBezTo>
                <a:lnTo>
                  <a:pt x="923" y="118"/>
                </a:lnTo>
                <a:lnTo>
                  <a:pt x="1049" y="122"/>
                </a:lnTo>
                <a:lnTo>
                  <a:pt x="1413" y="122"/>
                </a:lnTo>
                <a:lnTo>
                  <a:pt x="1431" y="118"/>
                </a:lnTo>
                <a:cubicBezTo>
                  <a:pt x="1440" y="118"/>
                  <a:pt x="1444" y="113"/>
                  <a:pt x="1453" y="104"/>
                </a:cubicBezTo>
                <a:cubicBezTo>
                  <a:pt x="1467" y="86"/>
                  <a:pt x="1462" y="59"/>
                  <a:pt x="1436" y="55"/>
                </a:cubicBezTo>
                <a:cubicBezTo>
                  <a:pt x="1427" y="50"/>
                  <a:pt x="1418" y="46"/>
                  <a:pt x="1409" y="46"/>
                </a:cubicBezTo>
                <a:cubicBezTo>
                  <a:pt x="1391" y="46"/>
                  <a:pt x="1373" y="46"/>
                  <a:pt x="1355" y="41"/>
                </a:cubicBezTo>
                <a:lnTo>
                  <a:pt x="1314" y="41"/>
                </a:lnTo>
                <a:lnTo>
                  <a:pt x="1220" y="37"/>
                </a:lnTo>
                <a:cubicBezTo>
                  <a:pt x="1166" y="37"/>
                  <a:pt x="1116" y="32"/>
                  <a:pt x="1062" y="32"/>
                </a:cubicBezTo>
                <a:lnTo>
                  <a:pt x="869" y="28"/>
                </a:lnTo>
                <a:cubicBezTo>
                  <a:pt x="819" y="28"/>
                  <a:pt x="765" y="23"/>
                  <a:pt x="711" y="23"/>
                </a:cubicBezTo>
                <a:cubicBezTo>
                  <a:pt x="662" y="23"/>
                  <a:pt x="594" y="23"/>
                  <a:pt x="536" y="19"/>
                </a:cubicBezTo>
                <a:lnTo>
                  <a:pt x="468" y="19"/>
                </a:lnTo>
                <a:lnTo>
                  <a:pt x="410" y="5"/>
                </a:lnTo>
                <a:lnTo>
                  <a:pt x="405" y="5"/>
                </a:lnTo>
                <a:cubicBezTo>
                  <a:pt x="396" y="5"/>
                  <a:pt x="387" y="10"/>
                  <a:pt x="378" y="19"/>
                </a:cubicBezTo>
                <a:lnTo>
                  <a:pt x="378" y="14"/>
                </a:lnTo>
                <a:lnTo>
                  <a:pt x="356" y="14"/>
                </a:lnTo>
                <a:cubicBezTo>
                  <a:pt x="248" y="5"/>
                  <a:pt x="140" y="5"/>
                  <a:pt x="32"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5" name="Google Shape;2390;p36">
            <a:extLst>
              <a:ext uri="{FF2B5EF4-FFF2-40B4-BE49-F238E27FC236}">
                <a16:creationId xmlns:a16="http://schemas.microsoft.com/office/drawing/2014/main" id="{87BA6730-D05C-47E7-A228-B5F9BA845E88}"/>
              </a:ext>
            </a:extLst>
          </p:cNvPr>
          <p:cNvSpPr/>
          <p:nvPr/>
        </p:nvSpPr>
        <p:spPr>
          <a:xfrm>
            <a:off x="19558369" y="8137937"/>
            <a:ext cx="286929" cy="162250"/>
          </a:xfrm>
          <a:custGeom>
            <a:avLst/>
            <a:gdLst/>
            <a:ahLst/>
            <a:cxnLst/>
            <a:rect l="l" t="t" r="r" b="b"/>
            <a:pathLst>
              <a:path w="1535" h="868" extrusionOk="0">
                <a:moveTo>
                  <a:pt x="1467" y="1"/>
                </a:moveTo>
                <a:cubicBezTo>
                  <a:pt x="1454" y="1"/>
                  <a:pt x="1445" y="5"/>
                  <a:pt x="1440" y="5"/>
                </a:cubicBezTo>
                <a:lnTo>
                  <a:pt x="1431" y="10"/>
                </a:lnTo>
                <a:lnTo>
                  <a:pt x="1427" y="10"/>
                </a:lnTo>
                <a:cubicBezTo>
                  <a:pt x="1395" y="14"/>
                  <a:pt x="1364" y="19"/>
                  <a:pt x="1332" y="23"/>
                </a:cubicBezTo>
                <a:cubicBezTo>
                  <a:pt x="1301" y="28"/>
                  <a:pt x="1269" y="32"/>
                  <a:pt x="1233" y="37"/>
                </a:cubicBezTo>
                <a:cubicBezTo>
                  <a:pt x="1170" y="46"/>
                  <a:pt x="1103" y="59"/>
                  <a:pt x="1040" y="82"/>
                </a:cubicBezTo>
                <a:cubicBezTo>
                  <a:pt x="999" y="100"/>
                  <a:pt x="963" y="113"/>
                  <a:pt x="927" y="136"/>
                </a:cubicBezTo>
                <a:cubicBezTo>
                  <a:pt x="887" y="154"/>
                  <a:pt x="846" y="181"/>
                  <a:pt x="806" y="203"/>
                </a:cubicBezTo>
                <a:cubicBezTo>
                  <a:pt x="711" y="253"/>
                  <a:pt x="626" y="311"/>
                  <a:pt x="541" y="374"/>
                </a:cubicBezTo>
                <a:cubicBezTo>
                  <a:pt x="518" y="392"/>
                  <a:pt x="491" y="410"/>
                  <a:pt x="473" y="433"/>
                </a:cubicBezTo>
                <a:cubicBezTo>
                  <a:pt x="451" y="455"/>
                  <a:pt x="424" y="478"/>
                  <a:pt x="406" y="500"/>
                </a:cubicBezTo>
                <a:cubicBezTo>
                  <a:pt x="365" y="541"/>
                  <a:pt x="329" y="581"/>
                  <a:pt x="293" y="622"/>
                </a:cubicBezTo>
                <a:cubicBezTo>
                  <a:pt x="262" y="653"/>
                  <a:pt x="230" y="676"/>
                  <a:pt x="194" y="698"/>
                </a:cubicBezTo>
                <a:cubicBezTo>
                  <a:pt x="176" y="712"/>
                  <a:pt x="158" y="716"/>
                  <a:pt x="140" y="730"/>
                </a:cubicBezTo>
                <a:cubicBezTo>
                  <a:pt x="109" y="739"/>
                  <a:pt x="82" y="748"/>
                  <a:pt x="50" y="757"/>
                </a:cubicBezTo>
                <a:cubicBezTo>
                  <a:pt x="1" y="775"/>
                  <a:pt x="1" y="847"/>
                  <a:pt x="50" y="865"/>
                </a:cubicBezTo>
                <a:cubicBezTo>
                  <a:pt x="57" y="867"/>
                  <a:pt x="65" y="868"/>
                  <a:pt x="73" y="868"/>
                </a:cubicBezTo>
                <a:cubicBezTo>
                  <a:pt x="81" y="868"/>
                  <a:pt x="88" y="867"/>
                  <a:pt x="95" y="865"/>
                </a:cubicBezTo>
                <a:cubicBezTo>
                  <a:pt x="176" y="842"/>
                  <a:pt x="257" y="806"/>
                  <a:pt x="329" y="761"/>
                </a:cubicBezTo>
                <a:cubicBezTo>
                  <a:pt x="356" y="739"/>
                  <a:pt x="388" y="721"/>
                  <a:pt x="415" y="694"/>
                </a:cubicBezTo>
                <a:cubicBezTo>
                  <a:pt x="446" y="662"/>
                  <a:pt x="482" y="631"/>
                  <a:pt x="514" y="599"/>
                </a:cubicBezTo>
                <a:cubicBezTo>
                  <a:pt x="577" y="541"/>
                  <a:pt x="648" y="487"/>
                  <a:pt x="720" y="442"/>
                </a:cubicBezTo>
                <a:cubicBezTo>
                  <a:pt x="779" y="406"/>
                  <a:pt x="837" y="370"/>
                  <a:pt x="896" y="334"/>
                </a:cubicBezTo>
                <a:lnTo>
                  <a:pt x="896" y="334"/>
                </a:lnTo>
                <a:lnTo>
                  <a:pt x="878" y="347"/>
                </a:lnTo>
                <a:lnTo>
                  <a:pt x="905" y="329"/>
                </a:lnTo>
                <a:lnTo>
                  <a:pt x="941" y="293"/>
                </a:lnTo>
                <a:lnTo>
                  <a:pt x="995" y="244"/>
                </a:lnTo>
                <a:lnTo>
                  <a:pt x="1026" y="208"/>
                </a:lnTo>
                <a:cubicBezTo>
                  <a:pt x="1058" y="176"/>
                  <a:pt x="1098" y="149"/>
                  <a:pt x="1139" y="136"/>
                </a:cubicBezTo>
                <a:cubicBezTo>
                  <a:pt x="1170" y="127"/>
                  <a:pt x="1202" y="118"/>
                  <a:pt x="1233" y="113"/>
                </a:cubicBezTo>
                <a:lnTo>
                  <a:pt x="1328" y="113"/>
                </a:lnTo>
                <a:cubicBezTo>
                  <a:pt x="1386" y="113"/>
                  <a:pt x="1440" y="118"/>
                  <a:pt x="1508" y="122"/>
                </a:cubicBezTo>
                <a:cubicBezTo>
                  <a:pt x="1530" y="100"/>
                  <a:pt x="1535" y="73"/>
                  <a:pt x="1526" y="46"/>
                </a:cubicBezTo>
                <a:cubicBezTo>
                  <a:pt x="1517" y="28"/>
                  <a:pt x="1508" y="14"/>
                  <a:pt x="1490" y="10"/>
                </a:cubicBezTo>
                <a:cubicBezTo>
                  <a:pt x="1481" y="5"/>
                  <a:pt x="1472" y="1"/>
                  <a:pt x="1467"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6" name="Google Shape;2391;p36">
            <a:extLst>
              <a:ext uri="{FF2B5EF4-FFF2-40B4-BE49-F238E27FC236}">
                <a16:creationId xmlns:a16="http://schemas.microsoft.com/office/drawing/2014/main" id="{CDD6B68E-CE88-47D4-B8CC-B5DA6F238223}"/>
              </a:ext>
            </a:extLst>
          </p:cNvPr>
          <p:cNvSpPr/>
          <p:nvPr/>
        </p:nvSpPr>
        <p:spPr>
          <a:xfrm>
            <a:off x="19407896" y="8263363"/>
            <a:ext cx="140567" cy="89723"/>
          </a:xfrm>
          <a:custGeom>
            <a:avLst/>
            <a:gdLst/>
            <a:ahLst/>
            <a:cxnLst/>
            <a:rect l="l" t="t" r="r" b="b"/>
            <a:pathLst>
              <a:path w="752" h="480" extrusionOk="0">
                <a:moveTo>
                  <a:pt x="702" y="0"/>
                </a:moveTo>
                <a:cubicBezTo>
                  <a:pt x="680" y="5"/>
                  <a:pt x="662" y="14"/>
                  <a:pt x="644" y="27"/>
                </a:cubicBezTo>
                <a:cubicBezTo>
                  <a:pt x="621" y="41"/>
                  <a:pt x="603" y="54"/>
                  <a:pt x="585" y="72"/>
                </a:cubicBezTo>
                <a:cubicBezTo>
                  <a:pt x="531" y="113"/>
                  <a:pt x="477" y="153"/>
                  <a:pt x="419" y="189"/>
                </a:cubicBezTo>
                <a:lnTo>
                  <a:pt x="428" y="185"/>
                </a:lnTo>
                <a:lnTo>
                  <a:pt x="428" y="185"/>
                </a:lnTo>
                <a:cubicBezTo>
                  <a:pt x="365" y="221"/>
                  <a:pt x="302" y="252"/>
                  <a:pt x="239" y="288"/>
                </a:cubicBezTo>
                <a:cubicBezTo>
                  <a:pt x="203" y="306"/>
                  <a:pt x="171" y="324"/>
                  <a:pt x="135" y="342"/>
                </a:cubicBezTo>
                <a:cubicBezTo>
                  <a:pt x="104" y="356"/>
                  <a:pt x="68" y="369"/>
                  <a:pt x="36" y="378"/>
                </a:cubicBezTo>
                <a:cubicBezTo>
                  <a:pt x="14" y="387"/>
                  <a:pt x="0" y="414"/>
                  <a:pt x="9" y="441"/>
                </a:cubicBezTo>
                <a:cubicBezTo>
                  <a:pt x="14" y="450"/>
                  <a:pt x="23" y="459"/>
                  <a:pt x="36" y="463"/>
                </a:cubicBezTo>
                <a:cubicBezTo>
                  <a:pt x="41" y="466"/>
                  <a:pt x="47" y="467"/>
                  <a:pt x="53" y="467"/>
                </a:cubicBezTo>
                <a:cubicBezTo>
                  <a:pt x="59" y="467"/>
                  <a:pt x="66" y="466"/>
                  <a:pt x="72" y="463"/>
                </a:cubicBezTo>
                <a:cubicBezTo>
                  <a:pt x="90" y="459"/>
                  <a:pt x="108" y="454"/>
                  <a:pt x="126" y="445"/>
                </a:cubicBezTo>
                <a:cubicBezTo>
                  <a:pt x="126" y="450"/>
                  <a:pt x="131" y="454"/>
                  <a:pt x="131" y="459"/>
                </a:cubicBezTo>
                <a:cubicBezTo>
                  <a:pt x="135" y="459"/>
                  <a:pt x="144" y="463"/>
                  <a:pt x="149" y="463"/>
                </a:cubicBezTo>
                <a:cubicBezTo>
                  <a:pt x="158" y="475"/>
                  <a:pt x="170" y="479"/>
                  <a:pt x="183" y="479"/>
                </a:cubicBezTo>
                <a:cubicBezTo>
                  <a:pt x="200" y="479"/>
                  <a:pt x="219" y="471"/>
                  <a:pt x="234" y="463"/>
                </a:cubicBezTo>
                <a:cubicBezTo>
                  <a:pt x="261" y="454"/>
                  <a:pt x="288" y="441"/>
                  <a:pt x="315" y="423"/>
                </a:cubicBezTo>
                <a:cubicBezTo>
                  <a:pt x="365" y="396"/>
                  <a:pt x="414" y="369"/>
                  <a:pt x="464" y="338"/>
                </a:cubicBezTo>
                <a:lnTo>
                  <a:pt x="531" y="293"/>
                </a:lnTo>
                <a:lnTo>
                  <a:pt x="594" y="252"/>
                </a:lnTo>
                <a:cubicBezTo>
                  <a:pt x="612" y="239"/>
                  <a:pt x="635" y="225"/>
                  <a:pt x="653" y="212"/>
                </a:cubicBezTo>
                <a:cubicBezTo>
                  <a:pt x="666" y="198"/>
                  <a:pt x="680" y="185"/>
                  <a:pt x="693" y="171"/>
                </a:cubicBezTo>
                <a:lnTo>
                  <a:pt x="698" y="171"/>
                </a:lnTo>
                <a:cubicBezTo>
                  <a:pt x="707" y="167"/>
                  <a:pt x="711" y="158"/>
                  <a:pt x="711" y="149"/>
                </a:cubicBezTo>
                <a:cubicBezTo>
                  <a:pt x="716" y="140"/>
                  <a:pt x="711" y="135"/>
                  <a:pt x="711" y="126"/>
                </a:cubicBezTo>
                <a:cubicBezTo>
                  <a:pt x="707" y="122"/>
                  <a:pt x="707" y="117"/>
                  <a:pt x="702" y="108"/>
                </a:cubicBezTo>
                <a:lnTo>
                  <a:pt x="716" y="99"/>
                </a:lnTo>
                <a:cubicBezTo>
                  <a:pt x="725" y="95"/>
                  <a:pt x="729" y="90"/>
                  <a:pt x="738" y="86"/>
                </a:cubicBezTo>
                <a:cubicBezTo>
                  <a:pt x="747" y="72"/>
                  <a:pt x="752" y="59"/>
                  <a:pt x="752" y="45"/>
                </a:cubicBezTo>
                <a:cubicBezTo>
                  <a:pt x="747" y="23"/>
                  <a:pt x="729" y="5"/>
                  <a:pt x="702" y="5"/>
                </a:cubicBezTo>
                <a:lnTo>
                  <a:pt x="702" y="0"/>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7" name="Google Shape;2392;p36">
            <a:extLst>
              <a:ext uri="{FF2B5EF4-FFF2-40B4-BE49-F238E27FC236}">
                <a16:creationId xmlns:a16="http://schemas.microsoft.com/office/drawing/2014/main" id="{A05B47A3-0393-4BDE-93CF-EED3A9FE7F53}"/>
              </a:ext>
            </a:extLst>
          </p:cNvPr>
          <p:cNvSpPr/>
          <p:nvPr/>
        </p:nvSpPr>
        <p:spPr>
          <a:xfrm>
            <a:off x="19415373" y="8312898"/>
            <a:ext cx="80938" cy="43179"/>
          </a:xfrm>
          <a:custGeom>
            <a:avLst/>
            <a:gdLst/>
            <a:ahLst/>
            <a:cxnLst/>
            <a:rect l="l" t="t" r="r" b="b"/>
            <a:pathLst>
              <a:path w="433" h="231" extrusionOk="0">
                <a:moveTo>
                  <a:pt x="388" y="1"/>
                </a:moveTo>
                <a:cubicBezTo>
                  <a:pt x="379" y="1"/>
                  <a:pt x="370" y="1"/>
                  <a:pt x="365" y="5"/>
                </a:cubicBezTo>
                <a:lnTo>
                  <a:pt x="361" y="5"/>
                </a:lnTo>
                <a:cubicBezTo>
                  <a:pt x="334" y="28"/>
                  <a:pt x="302" y="50"/>
                  <a:pt x="271" y="68"/>
                </a:cubicBezTo>
                <a:cubicBezTo>
                  <a:pt x="248" y="82"/>
                  <a:pt x="230" y="91"/>
                  <a:pt x="208" y="104"/>
                </a:cubicBezTo>
                <a:cubicBezTo>
                  <a:pt x="172" y="117"/>
                  <a:pt x="136" y="131"/>
                  <a:pt x="100" y="140"/>
                </a:cubicBezTo>
                <a:lnTo>
                  <a:pt x="109" y="140"/>
                </a:lnTo>
                <a:cubicBezTo>
                  <a:pt x="86" y="144"/>
                  <a:pt x="64" y="149"/>
                  <a:pt x="37" y="149"/>
                </a:cubicBezTo>
                <a:cubicBezTo>
                  <a:pt x="14" y="153"/>
                  <a:pt x="1" y="171"/>
                  <a:pt x="1" y="194"/>
                </a:cubicBezTo>
                <a:cubicBezTo>
                  <a:pt x="5" y="214"/>
                  <a:pt x="20" y="231"/>
                  <a:pt x="39" y="231"/>
                </a:cubicBezTo>
                <a:cubicBezTo>
                  <a:pt x="41" y="231"/>
                  <a:pt x="44" y="230"/>
                  <a:pt x="46" y="230"/>
                </a:cubicBezTo>
                <a:cubicBezTo>
                  <a:pt x="113" y="225"/>
                  <a:pt x="176" y="207"/>
                  <a:pt x="239" y="180"/>
                </a:cubicBezTo>
                <a:cubicBezTo>
                  <a:pt x="257" y="171"/>
                  <a:pt x="275" y="162"/>
                  <a:pt x="293" y="153"/>
                </a:cubicBezTo>
                <a:cubicBezTo>
                  <a:pt x="338" y="131"/>
                  <a:pt x="374" y="104"/>
                  <a:pt x="410" y="73"/>
                </a:cubicBezTo>
                <a:cubicBezTo>
                  <a:pt x="428" y="59"/>
                  <a:pt x="433" y="32"/>
                  <a:pt x="419" y="14"/>
                </a:cubicBezTo>
                <a:cubicBezTo>
                  <a:pt x="410" y="5"/>
                  <a:pt x="401" y="1"/>
                  <a:pt x="388"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8" name="Google Shape;2393;p36">
            <a:extLst>
              <a:ext uri="{FF2B5EF4-FFF2-40B4-BE49-F238E27FC236}">
                <a16:creationId xmlns:a16="http://schemas.microsoft.com/office/drawing/2014/main" id="{7250861F-7A35-448A-B70F-38E47A186C7A}"/>
              </a:ext>
            </a:extLst>
          </p:cNvPr>
          <p:cNvSpPr/>
          <p:nvPr/>
        </p:nvSpPr>
        <p:spPr>
          <a:xfrm>
            <a:off x="19413690" y="8262988"/>
            <a:ext cx="138137" cy="93836"/>
          </a:xfrm>
          <a:custGeom>
            <a:avLst/>
            <a:gdLst/>
            <a:ahLst/>
            <a:cxnLst/>
            <a:rect l="l" t="t" r="r" b="b"/>
            <a:pathLst>
              <a:path w="739" h="502" extrusionOk="0">
                <a:moveTo>
                  <a:pt x="697" y="1"/>
                </a:moveTo>
                <a:cubicBezTo>
                  <a:pt x="689" y="1"/>
                  <a:pt x="681" y="3"/>
                  <a:pt x="676" y="7"/>
                </a:cubicBezTo>
                <a:cubicBezTo>
                  <a:pt x="644" y="29"/>
                  <a:pt x="613" y="61"/>
                  <a:pt x="586" y="88"/>
                </a:cubicBezTo>
                <a:cubicBezTo>
                  <a:pt x="545" y="124"/>
                  <a:pt x="505" y="160"/>
                  <a:pt x="464" y="191"/>
                </a:cubicBezTo>
                <a:cubicBezTo>
                  <a:pt x="419" y="223"/>
                  <a:pt x="379" y="250"/>
                  <a:pt x="338" y="277"/>
                </a:cubicBezTo>
                <a:cubicBezTo>
                  <a:pt x="316" y="290"/>
                  <a:pt x="293" y="308"/>
                  <a:pt x="275" y="322"/>
                </a:cubicBezTo>
                <a:cubicBezTo>
                  <a:pt x="253" y="335"/>
                  <a:pt x="226" y="349"/>
                  <a:pt x="199" y="366"/>
                </a:cubicBezTo>
                <a:cubicBezTo>
                  <a:pt x="176" y="380"/>
                  <a:pt x="158" y="389"/>
                  <a:pt x="136" y="398"/>
                </a:cubicBezTo>
                <a:cubicBezTo>
                  <a:pt x="113" y="407"/>
                  <a:pt x="86" y="416"/>
                  <a:pt x="64" y="425"/>
                </a:cubicBezTo>
                <a:lnTo>
                  <a:pt x="73" y="425"/>
                </a:lnTo>
                <a:lnTo>
                  <a:pt x="32" y="434"/>
                </a:lnTo>
                <a:cubicBezTo>
                  <a:pt x="23" y="434"/>
                  <a:pt x="14" y="438"/>
                  <a:pt x="10" y="447"/>
                </a:cubicBezTo>
                <a:cubicBezTo>
                  <a:pt x="5" y="456"/>
                  <a:pt x="1" y="465"/>
                  <a:pt x="1" y="470"/>
                </a:cubicBezTo>
                <a:cubicBezTo>
                  <a:pt x="5" y="479"/>
                  <a:pt x="10" y="488"/>
                  <a:pt x="14" y="497"/>
                </a:cubicBezTo>
                <a:cubicBezTo>
                  <a:pt x="23" y="501"/>
                  <a:pt x="32" y="501"/>
                  <a:pt x="41" y="501"/>
                </a:cubicBezTo>
                <a:cubicBezTo>
                  <a:pt x="59" y="497"/>
                  <a:pt x="73" y="492"/>
                  <a:pt x="91" y="488"/>
                </a:cubicBezTo>
                <a:cubicBezTo>
                  <a:pt x="109" y="483"/>
                  <a:pt x="127" y="479"/>
                  <a:pt x="145" y="470"/>
                </a:cubicBezTo>
                <a:cubicBezTo>
                  <a:pt x="176" y="456"/>
                  <a:pt x="208" y="438"/>
                  <a:pt x="239" y="425"/>
                </a:cubicBezTo>
                <a:cubicBezTo>
                  <a:pt x="302" y="384"/>
                  <a:pt x="365" y="349"/>
                  <a:pt x="428" y="313"/>
                </a:cubicBezTo>
                <a:cubicBezTo>
                  <a:pt x="482" y="272"/>
                  <a:pt x="541" y="236"/>
                  <a:pt x="590" y="191"/>
                </a:cubicBezTo>
                <a:cubicBezTo>
                  <a:pt x="617" y="169"/>
                  <a:pt x="649" y="146"/>
                  <a:pt x="671" y="124"/>
                </a:cubicBezTo>
                <a:cubicBezTo>
                  <a:pt x="680" y="110"/>
                  <a:pt x="694" y="101"/>
                  <a:pt x="703" y="92"/>
                </a:cubicBezTo>
                <a:cubicBezTo>
                  <a:pt x="712" y="83"/>
                  <a:pt x="716" y="70"/>
                  <a:pt x="725" y="61"/>
                </a:cubicBezTo>
                <a:cubicBezTo>
                  <a:pt x="739" y="47"/>
                  <a:pt x="739" y="29"/>
                  <a:pt x="725" y="16"/>
                </a:cubicBezTo>
                <a:cubicBezTo>
                  <a:pt x="720" y="5"/>
                  <a:pt x="708" y="1"/>
                  <a:pt x="697"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9" name="Google Shape;2394;p36">
            <a:extLst>
              <a:ext uri="{FF2B5EF4-FFF2-40B4-BE49-F238E27FC236}">
                <a16:creationId xmlns:a16="http://schemas.microsoft.com/office/drawing/2014/main" id="{CC53942D-AF7F-44A6-8FC1-ECAB8C88774E}"/>
              </a:ext>
            </a:extLst>
          </p:cNvPr>
          <p:cNvSpPr/>
          <p:nvPr/>
        </p:nvSpPr>
        <p:spPr>
          <a:xfrm>
            <a:off x="18778896" y="8082420"/>
            <a:ext cx="724144" cy="62433"/>
          </a:xfrm>
          <a:custGeom>
            <a:avLst/>
            <a:gdLst/>
            <a:ahLst/>
            <a:cxnLst/>
            <a:rect l="l" t="t" r="r" b="b"/>
            <a:pathLst>
              <a:path w="3874" h="334" extrusionOk="0">
                <a:moveTo>
                  <a:pt x="3739" y="1"/>
                </a:moveTo>
                <a:lnTo>
                  <a:pt x="3743" y="5"/>
                </a:lnTo>
                <a:cubicBezTo>
                  <a:pt x="3721" y="5"/>
                  <a:pt x="3694" y="5"/>
                  <a:pt x="3671" y="10"/>
                </a:cubicBezTo>
                <a:cubicBezTo>
                  <a:pt x="3613" y="14"/>
                  <a:pt x="3559" y="19"/>
                  <a:pt x="3500" y="23"/>
                </a:cubicBezTo>
                <a:cubicBezTo>
                  <a:pt x="3446" y="28"/>
                  <a:pt x="3388" y="32"/>
                  <a:pt x="3334" y="32"/>
                </a:cubicBezTo>
                <a:cubicBezTo>
                  <a:pt x="3307" y="32"/>
                  <a:pt x="3284" y="32"/>
                  <a:pt x="3257" y="37"/>
                </a:cubicBezTo>
                <a:cubicBezTo>
                  <a:pt x="3230" y="41"/>
                  <a:pt x="3199" y="46"/>
                  <a:pt x="3172" y="46"/>
                </a:cubicBezTo>
                <a:lnTo>
                  <a:pt x="2997" y="64"/>
                </a:lnTo>
                <a:cubicBezTo>
                  <a:pt x="2938" y="68"/>
                  <a:pt x="2884" y="68"/>
                  <a:pt x="2826" y="77"/>
                </a:cubicBezTo>
                <a:cubicBezTo>
                  <a:pt x="2763" y="82"/>
                  <a:pt x="2695" y="82"/>
                  <a:pt x="2632" y="86"/>
                </a:cubicBezTo>
                <a:cubicBezTo>
                  <a:pt x="2565" y="91"/>
                  <a:pt x="2515" y="95"/>
                  <a:pt x="2457" y="95"/>
                </a:cubicBezTo>
                <a:cubicBezTo>
                  <a:pt x="2340" y="100"/>
                  <a:pt x="2218" y="104"/>
                  <a:pt x="2101" y="104"/>
                </a:cubicBezTo>
                <a:cubicBezTo>
                  <a:pt x="1984" y="104"/>
                  <a:pt x="1872" y="109"/>
                  <a:pt x="1755" y="109"/>
                </a:cubicBezTo>
                <a:lnTo>
                  <a:pt x="1400" y="109"/>
                </a:lnTo>
                <a:cubicBezTo>
                  <a:pt x="1350" y="109"/>
                  <a:pt x="1301" y="109"/>
                  <a:pt x="1251" y="113"/>
                </a:cubicBezTo>
                <a:cubicBezTo>
                  <a:pt x="1235" y="115"/>
                  <a:pt x="1218" y="115"/>
                  <a:pt x="1200" y="115"/>
                </a:cubicBezTo>
                <a:cubicBezTo>
                  <a:pt x="1166" y="115"/>
                  <a:pt x="1131" y="113"/>
                  <a:pt x="1098" y="113"/>
                </a:cubicBezTo>
                <a:cubicBezTo>
                  <a:pt x="1044" y="113"/>
                  <a:pt x="995" y="113"/>
                  <a:pt x="945" y="118"/>
                </a:cubicBezTo>
                <a:cubicBezTo>
                  <a:pt x="929" y="119"/>
                  <a:pt x="913" y="120"/>
                  <a:pt x="897" y="120"/>
                </a:cubicBezTo>
                <a:cubicBezTo>
                  <a:pt x="865" y="120"/>
                  <a:pt x="834" y="118"/>
                  <a:pt x="801" y="118"/>
                </a:cubicBezTo>
                <a:lnTo>
                  <a:pt x="788" y="118"/>
                </a:lnTo>
                <a:cubicBezTo>
                  <a:pt x="666" y="118"/>
                  <a:pt x="549" y="104"/>
                  <a:pt x="428" y="95"/>
                </a:cubicBezTo>
                <a:cubicBezTo>
                  <a:pt x="365" y="91"/>
                  <a:pt x="302" y="82"/>
                  <a:pt x="243" y="73"/>
                </a:cubicBezTo>
                <a:cubicBezTo>
                  <a:pt x="180" y="68"/>
                  <a:pt x="117" y="59"/>
                  <a:pt x="54" y="55"/>
                </a:cubicBezTo>
                <a:cubicBezTo>
                  <a:pt x="52" y="54"/>
                  <a:pt x="50" y="54"/>
                  <a:pt x="47" y="54"/>
                </a:cubicBezTo>
                <a:cubicBezTo>
                  <a:pt x="27" y="54"/>
                  <a:pt x="9" y="71"/>
                  <a:pt x="5" y="91"/>
                </a:cubicBezTo>
                <a:cubicBezTo>
                  <a:pt x="5" y="100"/>
                  <a:pt x="9" y="113"/>
                  <a:pt x="18" y="122"/>
                </a:cubicBezTo>
                <a:cubicBezTo>
                  <a:pt x="14" y="127"/>
                  <a:pt x="14" y="127"/>
                  <a:pt x="14" y="131"/>
                </a:cubicBezTo>
                <a:cubicBezTo>
                  <a:pt x="0" y="158"/>
                  <a:pt x="14" y="190"/>
                  <a:pt x="36" y="203"/>
                </a:cubicBezTo>
                <a:cubicBezTo>
                  <a:pt x="68" y="212"/>
                  <a:pt x="99" y="217"/>
                  <a:pt x="126" y="226"/>
                </a:cubicBezTo>
                <a:cubicBezTo>
                  <a:pt x="158" y="230"/>
                  <a:pt x="189" y="239"/>
                  <a:pt x="221" y="244"/>
                </a:cubicBezTo>
                <a:cubicBezTo>
                  <a:pt x="257" y="253"/>
                  <a:pt x="288" y="262"/>
                  <a:pt x="320" y="271"/>
                </a:cubicBezTo>
                <a:cubicBezTo>
                  <a:pt x="351" y="280"/>
                  <a:pt x="387" y="284"/>
                  <a:pt x="423" y="289"/>
                </a:cubicBezTo>
                <a:cubicBezTo>
                  <a:pt x="504" y="302"/>
                  <a:pt x="581" y="311"/>
                  <a:pt x="662" y="320"/>
                </a:cubicBezTo>
                <a:cubicBezTo>
                  <a:pt x="702" y="325"/>
                  <a:pt x="738" y="329"/>
                  <a:pt x="774" y="329"/>
                </a:cubicBezTo>
                <a:cubicBezTo>
                  <a:pt x="810" y="329"/>
                  <a:pt x="851" y="329"/>
                  <a:pt x="887" y="334"/>
                </a:cubicBezTo>
                <a:lnTo>
                  <a:pt x="887" y="334"/>
                </a:lnTo>
                <a:cubicBezTo>
                  <a:pt x="1002" y="334"/>
                  <a:pt x="1118" y="334"/>
                  <a:pt x="1233" y="329"/>
                </a:cubicBezTo>
                <a:cubicBezTo>
                  <a:pt x="1292" y="329"/>
                  <a:pt x="1350" y="325"/>
                  <a:pt x="1409" y="320"/>
                </a:cubicBezTo>
                <a:cubicBezTo>
                  <a:pt x="1467" y="316"/>
                  <a:pt x="1535" y="316"/>
                  <a:pt x="1593" y="311"/>
                </a:cubicBezTo>
                <a:cubicBezTo>
                  <a:pt x="1647" y="311"/>
                  <a:pt x="1701" y="307"/>
                  <a:pt x="1755" y="302"/>
                </a:cubicBezTo>
                <a:lnTo>
                  <a:pt x="1836" y="298"/>
                </a:lnTo>
                <a:lnTo>
                  <a:pt x="1926" y="293"/>
                </a:lnTo>
                <a:lnTo>
                  <a:pt x="2101" y="284"/>
                </a:lnTo>
                <a:cubicBezTo>
                  <a:pt x="2160" y="284"/>
                  <a:pt x="2218" y="280"/>
                  <a:pt x="2277" y="280"/>
                </a:cubicBezTo>
                <a:cubicBezTo>
                  <a:pt x="2335" y="280"/>
                  <a:pt x="2398" y="280"/>
                  <a:pt x="2457" y="275"/>
                </a:cubicBezTo>
                <a:cubicBezTo>
                  <a:pt x="2488" y="275"/>
                  <a:pt x="2520" y="275"/>
                  <a:pt x="2547" y="271"/>
                </a:cubicBezTo>
                <a:lnTo>
                  <a:pt x="2826" y="271"/>
                </a:lnTo>
                <a:lnTo>
                  <a:pt x="3001" y="262"/>
                </a:lnTo>
                <a:cubicBezTo>
                  <a:pt x="3064" y="262"/>
                  <a:pt x="3123" y="257"/>
                  <a:pt x="3186" y="257"/>
                </a:cubicBezTo>
                <a:cubicBezTo>
                  <a:pt x="3248" y="257"/>
                  <a:pt x="3307" y="253"/>
                  <a:pt x="3370" y="248"/>
                </a:cubicBezTo>
                <a:cubicBezTo>
                  <a:pt x="3433" y="244"/>
                  <a:pt x="3482" y="239"/>
                  <a:pt x="3541" y="230"/>
                </a:cubicBezTo>
                <a:cubicBezTo>
                  <a:pt x="3608" y="221"/>
                  <a:pt x="3671" y="208"/>
                  <a:pt x="3734" y="190"/>
                </a:cubicBezTo>
                <a:cubicBezTo>
                  <a:pt x="3748" y="190"/>
                  <a:pt x="3757" y="185"/>
                  <a:pt x="3770" y="181"/>
                </a:cubicBezTo>
                <a:cubicBezTo>
                  <a:pt x="3784" y="176"/>
                  <a:pt x="3797" y="167"/>
                  <a:pt x="3806" y="163"/>
                </a:cubicBezTo>
                <a:cubicBezTo>
                  <a:pt x="3815" y="154"/>
                  <a:pt x="3829" y="149"/>
                  <a:pt x="3838" y="140"/>
                </a:cubicBezTo>
                <a:cubicBezTo>
                  <a:pt x="3860" y="127"/>
                  <a:pt x="3874" y="100"/>
                  <a:pt x="3874" y="68"/>
                </a:cubicBezTo>
                <a:cubicBezTo>
                  <a:pt x="3869" y="50"/>
                  <a:pt x="3860" y="32"/>
                  <a:pt x="3847" y="23"/>
                </a:cubicBezTo>
                <a:cubicBezTo>
                  <a:pt x="3833" y="14"/>
                  <a:pt x="3815" y="5"/>
                  <a:pt x="3797" y="5"/>
                </a:cubicBezTo>
                <a:cubicBezTo>
                  <a:pt x="3788" y="1"/>
                  <a:pt x="3775" y="1"/>
                  <a:pt x="3761" y="1"/>
                </a:cubicBezTo>
                <a:close/>
                <a:moveTo>
                  <a:pt x="887" y="334"/>
                </a:moveTo>
                <a:lnTo>
                  <a:pt x="887" y="334"/>
                </a:lnTo>
                <a:cubicBezTo>
                  <a:pt x="885" y="334"/>
                  <a:pt x="884" y="334"/>
                  <a:pt x="882" y="334"/>
                </a:cubicBezTo>
                <a:lnTo>
                  <a:pt x="887" y="334"/>
                </a:lnTo>
                <a:cubicBezTo>
                  <a:pt x="887" y="334"/>
                  <a:pt x="887" y="334"/>
                  <a:pt x="887" y="334"/>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0" name="Google Shape;2395;p36">
            <a:extLst>
              <a:ext uri="{FF2B5EF4-FFF2-40B4-BE49-F238E27FC236}">
                <a16:creationId xmlns:a16="http://schemas.microsoft.com/office/drawing/2014/main" id="{8572E2BC-3FB3-42A3-A336-DF964781C925}"/>
              </a:ext>
            </a:extLst>
          </p:cNvPr>
          <p:cNvSpPr/>
          <p:nvPr/>
        </p:nvSpPr>
        <p:spPr>
          <a:xfrm>
            <a:off x="19449953" y="8076626"/>
            <a:ext cx="74208" cy="23926"/>
          </a:xfrm>
          <a:custGeom>
            <a:avLst/>
            <a:gdLst/>
            <a:ahLst/>
            <a:cxnLst/>
            <a:rect l="l" t="t" r="r" b="b"/>
            <a:pathLst>
              <a:path w="397" h="128" extrusionOk="0">
                <a:moveTo>
                  <a:pt x="347" y="0"/>
                </a:moveTo>
                <a:lnTo>
                  <a:pt x="347" y="9"/>
                </a:lnTo>
                <a:lnTo>
                  <a:pt x="315" y="9"/>
                </a:lnTo>
                <a:cubicBezTo>
                  <a:pt x="293" y="9"/>
                  <a:pt x="270" y="14"/>
                  <a:pt x="248" y="14"/>
                </a:cubicBezTo>
                <a:cubicBezTo>
                  <a:pt x="230" y="18"/>
                  <a:pt x="207" y="23"/>
                  <a:pt x="189" y="23"/>
                </a:cubicBezTo>
                <a:lnTo>
                  <a:pt x="162" y="27"/>
                </a:lnTo>
                <a:lnTo>
                  <a:pt x="153" y="27"/>
                </a:lnTo>
                <a:cubicBezTo>
                  <a:pt x="149" y="32"/>
                  <a:pt x="144" y="32"/>
                  <a:pt x="140" y="36"/>
                </a:cubicBezTo>
                <a:cubicBezTo>
                  <a:pt x="135" y="41"/>
                  <a:pt x="131" y="45"/>
                  <a:pt x="126" y="50"/>
                </a:cubicBezTo>
                <a:cubicBezTo>
                  <a:pt x="95" y="59"/>
                  <a:pt x="63" y="63"/>
                  <a:pt x="27" y="63"/>
                </a:cubicBezTo>
                <a:cubicBezTo>
                  <a:pt x="14" y="68"/>
                  <a:pt x="0" y="81"/>
                  <a:pt x="0" y="99"/>
                </a:cubicBezTo>
                <a:cubicBezTo>
                  <a:pt x="4" y="115"/>
                  <a:pt x="15" y="127"/>
                  <a:pt x="30" y="127"/>
                </a:cubicBezTo>
                <a:cubicBezTo>
                  <a:pt x="32" y="127"/>
                  <a:pt x="34" y="127"/>
                  <a:pt x="36" y="126"/>
                </a:cubicBezTo>
                <a:cubicBezTo>
                  <a:pt x="95" y="117"/>
                  <a:pt x="158" y="108"/>
                  <a:pt x="216" y="99"/>
                </a:cubicBezTo>
                <a:cubicBezTo>
                  <a:pt x="243" y="95"/>
                  <a:pt x="270" y="86"/>
                  <a:pt x="297" y="81"/>
                </a:cubicBezTo>
                <a:cubicBezTo>
                  <a:pt x="320" y="77"/>
                  <a:pt x="347" y="68"/>
                  <a:pt x="374" y="63"/>
                </a:cubicBezTo>
                <a:cubicBezTo>
                  <a:pt x="383" y="59"/>
                  <a:pt x="392" y="50"/>
                  <a:pt x="396" y="41"/>
                </a:cubicBezTo>
                <a:cubicBezTo>
                  <a:pt x="396" y="23"/>
                  <a:pt x="387" y="9"/>
                  <a:pt x="374" y="5"/>
                </a:cubicBezTo>
                <a:cubicBezTo>
                  <a:pt x="369" y="5"/>
                  <a:pt x="365" y="0"/>
                  <a:pt x="356"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1" name="Google Shape;2396;p36">
            <a:extLst>
              <a:ext uri="{FF2B5EF4-FFF2-40B4-BE49-F238E27FC236}">
                <a16:creationId xmlns:a16="http://schemas.microsoft.com/office/drawing/2014/main" id="{C2D402B1-D481-49A3-9D02-9AA15FBE800E}"/>
              </a:ext>
            </a:extLst>
          </p:cNvPr>
          <p:cNvSpPr/>
          <p:nvPr/>
        </p:nvSpPr>
        <p:spPr>
          <a:xfrm>
            <a:off x="18678891" y="7994193"/>
            <a:ext cx="130473" cy="75891"/>
          </a:xfrm>
          <a:custGeom>
            <a:avLst/>
            <a:gdLst/>
            <a:ahLst/>
            <a:cxnLst/>
            <a:rect l="l" t="t" r="r" b="b"/>
            <a:pathLst>
              <a:path w="698" h="406" extrusionOk="0">
                <a:moveTo>
                  <a:pt x="32" y="1"/>
                </a:moveTo>
                <a:lnTo>
                  <a:pt x="36" y="5"/>
                </a:lnTo>
                <a:cubicBezTo>
                  <a:pt x="23" y="5"/>
                  <a:pt x="14" y="14"/>
                  <a:pt x="9" y="23"/>
                </a:cubicBezTo>
                <a:cubicBezTo>
                  <a:pt x="5" y="32"/>
                  <a:pt x="0" y="41"/>
                  <a:pt x="5" y="50"/>
                </a:cubicBezTo>
                <a:cubicBezTo>
                  <a:pt x="5" y="64"/>
                  <a:pt x="14" y="73"/>
                  <a:pt x="18" y="77"/>
                </a:cubicBezTo>
                <a:lnTo>
                  <a:pt x="23" y="77"/>
                </a:lnTo>
                <a:cubicBezTo>
                  <a:pt x="18" y="82"/>
                  <a:pt x="18" y="86"/>
                  <a:pt x="14" y="91"/>
                </a:cubicBezTo>
                <a:cubicBezTo>
                  <a:pt x="14" y="100"/>
                  <a:pt x="14" y="113"/>
                  <a:pt x="23" y="122"/>
                </a:cubicBezTo>
                <a:cubicBezTo>
                  <a:pt x="27" y="131"/>
                  <a:pt x="41" y="140"/>
                  <a:pt x="50" y="149"/>
                </a:cubicBezTo>
                <a:cubicBezTo>
                  <a:pt x="72" y="167"/>
                  <a:pt x="90" y="185"/>
                  <a:pt x="113" y="198"/>
                </a:cubicBezTo>
                <a:cubicBezTo>
                  <a:pt x="135" y="216"/>
                  <a:pt x="158" y="230"/>
                  <a:pt x="185" y="248"/>
                </a:cubicBezTo>
                <a:cubicBezTo>
                  <a:pt x="194" y="257"/>
                  <a:pt x="207" y="261"/>
                  <a:pt x="221" y="270"/>
                </a:cubicBezTo>
                <a:cubicBezTo>
                  <a:pt x="252" y="288"/>
                  <a:pt x="288" y="306"/>
                  <a:pt x="320" y="324"/>
                </a:cubicBezTo>
                <a:lnTo>
                  <a:pt x="396" y="351"/>
                </a:lnTo>
                <a:lnTo>
                  <a:pt x="410" y="356"/>
                </a:lnTo>
                <a:lnTo>
                  <a:pt x="482" y="387"/>
                </a:lnTo>
                <a:lnTo>
                  <a:pt x="509" y="396"/>
                </a:lnTo>
                <a:lnTo>
                  <a:pt x="518" y="401"/>
                </a:lnTo>
                <a:cubicBezTo>
                  <a:pt x="522" y="401"/>
                  <a:pt x="527" y="405"/>
                  <a:pt x="531" y="405"/>
                </a:cubicBezTo>
                <a:cubicBezTo>
                  <a:pt x="540" y="405"/>
                  <a:pt x="544" y="401"/>
                  <a:pt x="553" y="401"/>
                </a:cubicBezTo>
                <a:cubicBezTo>
                  <a:pt x="562" y="396"/>
                  <a:pt x="571" y="387"/>
                  <a:pt x="576" y="374"/>
                </a:cubicBezTo>
                <a:lnTo>
                  <a:pt x="576" y="369"/>
                </a:lnTo>
                <a:lnTo>
                  <a:pt x="589" y="374"/>
                </a:lnTo>
                <a:lnTo>
                  <a:pt x="625" y="387"/>
                </a:lnTo>
                <a:cubicBezTo>
                  <a:pt x="634" y="387"/>
                  <a:pt x="648" y="392"/>
                  <a:pt x="657" y="392"/>
                </a:cubicBezTo>
                <a:cubicBezTo>
                  <a:pt x="679" y="392"/>
                  <a:pt x="697" y="374"/>
                  <a:pt x="693" y="351"/>
                </a:cubicBezTo>
                <a:cubicBezTo>
                  <a:pt x="693" y="342"/>
                  <a:pt x="688" y="333"/>
                  <a:pt x="679" y="329"/>
                </a:cubicBezTo>
                <a:cubicBezTo>
                  <a:pt x="630" y="302"/>
                  <a:pt x="580" y="284"/>
                  <a:pt x="527" y="266"/>
                </a:cubicBezTo>
                <a:cubicBezTo>
                  <a:pt x="459" y="243"/>
                  <a:pt x="392" y="217"/>
                  <a:pt x="329" y="185"/>
                </a:cubicBezTo>
                <a:lnTo>
                  <a:pt x="329" y="185"/>
                </a:lnTo>
                <a:lnTo>
                  <a:pt x="338" y="189"/>
                </a:lnTo>
                <a:cubicBezTo>
                  <a:pt x="288" y="167"/>
                  <a:pt x="243" y="140"/>
                  <a:pt x="198" y="109"/>
                </a:cubicBezTo>
                <a:cubicBezTo>
                  <a:pt x="149" y="82"/>
                  <a:pt x="104" y="46"/>
                  <a:pt x="63" y="10"/>
                </a:cubicBezTo>
                <a:cubicBezTo>
                  <a:pt x="59" y="5"/>
                  <a:pt x="50" y="1"/>
                  <a:pt x="41"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2" name="Google Shape;2397;p36">
            <a:extLst>
              <a:ext uri="{FF2B5EF4-FFF2-40B4-BE49-F238E27FC236}">
                <a16:creationId xmlns:a16="http://schemas.microsoft.com/office/drawing/2014/main" id="{2DA1B254-D72A-4799-9CD4-45805E562865}"/>
              </a:ext>
            </a:extLst>
          </p:cNvPr>
          <p:cNvSpPr/>
          <p:nvPr/>
        </p:nvSpPr>
        <p:spPr>
          <a:xfrm>
            <a:off x="20178209" y="7516602"/>
            <a:ext cx="194401" cy="394410"/>
          </a:xfrm>
          <a:custGeom>
            <a:avLst/>
            <a:gdLst/>
            <a:ahLst/>
            <a:cxnLst/>
            <a:rect l="l" t="t" r="r" b="b"/>
            <a:pathLst>
              <a:path w="1040" h="2110" extrusionOk="0">
                <a:moveTo>
                  <a:pt x="666" y="0"/>
                </a:moveTo>
                <a:cubicBezTo>
                  <a:pt x="652" y="5"/>
                  <a:pt x="639" y="18"/>
                  <a:pt x="639" y="36"/>
                </a:cubicBezTo>
                <a:cubicBezTo>
                  <a:pt x="639" y="86"/>
                  <a:pt x="639" y="140"/>
                  <a:pt x="639" y="194"/>
                </a:cubicBezTo>
                <a:cubicBezTo>
                  <a:pt x="630" y="275"/>
                  <a:pt x="612" y="360"/>
                  <a:pt x="594" y="441"/>
                </a:cubicBezTo>
                <a:cubicBezTo>
                  <a:pt x="585" y="486"/>
                  <a:pt x="576" y="531"/>
                  <a:pt x="567" y="576"/>
                </a:cubicBezTo>
                <a:cubicBezTo>
                  <a:pt x="558" y="617"/>
                  <a:pt x="544" y="666"/>
                  <a:pt x="531" y="711"/>
                </a:cubicBezTo>
                <a:cubicBezTo>
                  <a:pt x="509" y="801"/>
                  <a:pt x="486" y="891"/>
                  <a:pt x="464" y="981"/>
                </a:cubicBezTo>
                <a:cubicBezTo>
                  <a:pt x="441" y="1071"/>
                  <a:pt x="410" y="1152"/>
                  <a:pt x="383" y="1233"/>
                </a:cubicBezTo>
                <a:lnTo>
                  <a:pt x="383" y="1228"/>
                </a:lnTo>
                <a:cubicBezTo>
                  <a:pt x="374" y="1246"/>
                  <a:pt x="369" y="1264"/>
                  <a:pt x="365" y="1282"/>
                </a:cubicBezTo>
                <a:lnTo>
                  <a:pt x="365" y="1278"/>
                </a:lnTo>
                <a:cubicBezTo>
                  <a:pt x="324" y="1386"/>
                  <a:pt x="279" y="1489"/>
                  <a:pt x="234" y="1593"/>
                </a:cubicBezTo>
                <a:cubicBezTo>
                  <a:pt x="221" y="1633"/>
                  <a:pt x="203" y="1674"/>
                  <a:pt x="185" y="1710"/>
                </a:cubicBezTo>
                <a:cubicBezTo>
                  <a:pt x="167" y="1750"/>
                  <a:pt x="153" y="1782"/>
                  <a:pt x="135" y="1813"/>
                </a:cubicBezTo>
                <a:cubicBezTo>
                  <a:pt x="122" y="1845"/>
                  <a:pt x="108" y="1872"/>
                  <a:pt x="90" y="1899"/>
                </a:cubicBezTo>
                <a:cubicBezTo>
                  <a:pt x="72" y="1921"/>
                  <a:pt x="59" y="1944"/>
                  <a:pt x="45" y="1966"/>
                </a:cubicBezTo>
                <a:cubicBezTo>
                  <a:pt x="32" y="1993"/>
                  <a:pt x="0" y="2034"/>
                  <a:pt x="14" y="2070"/>
                </a:cubicBezTo>
                <a:cubicBezTo>
                  <a:pt x="23" y="2088"/>
                  <a:pt x="36" y="2101"/>
                  <a:pt x="54" y="2106"/>
                </a:cubicBezTo>
                <a:cubicBezTo>
                  <a:pt x="61" y="2108"/>
                  <a:pt x="68" y="2109"/>
                  <a:pt x="74" y="2109"/>
                </a:cubicBezTo>
                <a:cubicBezTo>
                  <a:pt x="80" y="2109"/>
                  <a:pt x="86" y="2108"/>
                  <a:pt x="90" y="2106"/>
                </a:cubicBezTo>
                <a:cubicBezTo>
                  <a:pt x="104" y="2106"/>
                  <a:pt x="113" y="2101"/>
                  <a:pt x="126" y="2097"/>
                </a:cubicBezTo>
                <a:cubicBezTo>
                  <a:pt x="153" y="2088"/>
                  <a:pt x="180" y="2079"/>
                  <a:pt x="207" y="2070"/>
                </a:cubicBezTo>
                <a:cubicBezTo>
                  <a:pt x="234" y="2056"/>
                  <a:pt x="261" y="2043"/>
                  <a:pt x="284" y="2025"/>
                </a:cubicBezTo>
                <a:cubicBezTo>
                  <a:pt x="311" y="2007"/>
                  <a:pt x="338" y="1984"/>
                  <a:pt x="360" y="1957"/>
                </a:cubicBezTo>
                <a:cubicBezTo>
                  <a:pt x="383" y="1930"/>
                  <a:pt x="405" y="1903"/>
                  <a:pt x="423" y="1876"/>
                </a:cubicBezTo>
                <a:cubicBezTo>
                  <a:pt x="450" y="1845"/>
                  <a:pt x="473" y="1809"/>
                  <a:pt x="500" y="1777"/>
                </a:cubicBezTo>
                <a:cubicBezTo>
                  <a:pt x="522" y="1746"/>
                  <a:pt x="549" y="1692"/>
                  <a:pt x="576" y="1647"/>
                </a:cubicBezTo>
                <a:cubicBezTo>
                  <a:pt x="603" y="1606"/>
                  <a:pt x="634" y="1552"/>
                  <a:pt x="661" y="1507"/>
                </a:cubicBezTo>
                <a:cubicBezTo>
                  <a:pt x="688" y="1458"/>
                  <a:pt x="715" y="1404"/>
                  <a:pt x="742" y="1354"/>
                </a:cubicBezTo>
                <a:cubicBezTo>
                  <a:pt x="796" y="1251"/>
                  <a:pt x="837" y="1143"/>
                  <a:pt x="873" y="1035"/>
                </a:cubicBezTo>
                <a:cubicBezTo>
                  <a:pt x="909" y="932"/>
                  <a:pt x="945" y="824"/>
                  <a:pt x="976" y="720"/>
                </a:cubicBezTo>
                <a:cubicBezTo>
                  <a:pt x="990" y="666"/>
                  <a:pt x="1008" y="617"/>
                  <a:pt x="1017" y="563"/>
                </a:cubicBezTo>
                <a:cubicBezTo>
                  <a:pt x="1030" y="513"/>
                  <a:pt x="1035" y="464"/>
                  <a:pt x="1039" y="414"/>
                </a:cubicBezTo>
                <a:cubicBezTo>
                  <a:pt x="1039" y="401"/>
                  <a:pt x="1039" y="383"/>
                  <a:pt x="1039" y="369"/>
                </a:cubicBezTo>
                <a:cubicBezTo>
                  <a:pt x="1039" y="351"/>
                  <a:pt x="1030" y="338"/>
                  <a:pt x="1021" y="320"/>
                </a:cubicBezTo>
                <a:cubicBezTo>
                  <a:pt x="1017" y="311"/>
                  <a:pt x="1012" y="302"/>
                  <a:pt x="1003" y="293"/>
                </a:cubicBezTo>
                <a:cubicBezTo>
                  <a:pt x="981" y="270"/>
                  <a:pt x="954" y="248"/>
                  <a:pt x="922" y="230"/>
                </a:cubicBezTo>
                <a:cubicBezTo>
                  <a:pt x="909" y="221"/>
                  <a:pt x="895" y="212"/>
                  <a:pt x="882" y="203"/>
                </a:cubicBezTo>
                <a:cubicBezTo>
                  <a:pt x="868" y="194"/>
                  <a:pt x="855" y="180"/>
                  <a:pt x="837" y="171"/>
                </a:cubicBezTo>
                <a:cubicBezTo>
                  <a:pt x="823" y="158"/>
                  <a:pt x="801" y="144"/>
                  <a:pt x="783" y="131"/>
                </a:cubicBezTo>
                <a:cubicBezTo>
                  <a:pt x="765" y="117"/>
                  <a:pt x="747" y="108"/>
                  <a:pt x="724" y="99"/>
                </a:cubicBezTo>
                <a:lnTo>
                  <a:pt x="702" y="99"/>
                </a:lnTo>
                <a:lnTo>
                  <a:pt x="702" y="32"/>
                </a:lnTo>
                <a:cubicBezTo>
                  <a:pt x="697" y="18"/>
                  <a:pt x="684" y="5"/>
                  <a:pt x="670" y="5"/>
                </a:cubicBezTo>
                <a:lnTo>
                  <a:pt x="666" y="0"/>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3" name="Google Shape;2398;p36">
            <a:extLst>
              <a:ext uri="{FF2B5EF4-FFF2-40B4-BE49-F238E27FC236}">
                <a16:creationId xmlns:a16="http://schemas.microsoft.com/office/drawing/2014/main" id="{599ACF28-814F-4661-8422-BCC1537F5BDA}"/>
              </a:ext>
            </a:extLst>
          </p:cNvPr>
          <p:cNvSpPr/>
          <p:nvPr/>
        </p:nvSpPr>
        <p:spPr>
          <a:xfrm>
            <a:off x="21083856" y="5333891"/>
            <a:ext cx="423944" cy="397961"/>
          </a:xfrm>
          <a:custGeom>
            <a:avLst/>
            <a:gdLst/>
            <a:ahLst/>
            <a:cxnLst/>
            <a:rect l="l" t="t" r="r" b="b"/>
            <a:pathLst>
              <a:path w="2268" h="2129" extrusionOk="0">
                <a:moveTo>
                  <a:pt x="56" y="0"/>
                </a:moveTo>
                <a:cubicBezTo>
                  <a:pt x="54" y="0"/>
                  <a:pt x="52" y="1"/>
                  <a:pt x="50" y="3"/>
                </a:cubicBezTo>
                <a:cubicBezTo>
                  <a:pt x="36" y="3"/>
                  <a:pt x="23" y="12"/>
                  <a:pt x="18" y="30"/>
                </a:cubicBezTo>
                <a:lnTo>
                  <a:pt x="5" y="30"/>
                </a:lnTo>
                <a:cubicBezTo>
                  <a:pt x="0" y="48"/>
                  <a:pt x="14" y="66"/>
                  <a:pt x="32" y="71"/>
                </a:cubicBezTo>
                <a:lnTo>
                  <a:pt x="99" y="98"/>
                </a:lnTo>
                <a:cubicBezTo>
                  <a:pt x="126" y="107"/>
                  <a:pt x="158" y="120"/>
                  <a:pt x="180" y="129"/>
                </a:cubicBezTo>
                <a:cubicBezTo>
                  <a:pt x="221" y="147"/>
                  <a:pt x="257" y="165"/>
                  <a:pt x="293" y="188"/>
                </a:cubicBezTo>
                <a:cubicBezTo>
                  <a:pt x="324" y="210"/>
                  <a:pt x="356" y="237"/>
                  <a:pt x="387" y="264"/>
                </a:cubicBezTo>
                <a:cubicBezTo>
                  <a:pt x="417" y="294"/>
                  <a:pt x="443" y="324"/>
                  <a:pt x="469" y="354"/>
                </a:cubicBezTo>
                <a:lnTo>
                  <a:pt x="469" y="354"/>
                </a:lnTo>
                <a:cubicBezTo>
                  <a:pt x="468" y="354"/>
                  <a:pt x="468" y="354"/>
                  <a:pt x="468" y="354"/>
                </a:cubicBezTo>
                <a:lnTo>
                  <a:pt x="468" y="354"/>
                </a:lnTo>
                <a:lnTo>
                  <a:pt x="473" y="359"/>
                </a:lnTo>
                <a:cubicBezTo>
                  <a:pt x="471" y="357"/>
                  <a:pt x="470" y="356"/>
                  <a:pt x="469" y="354"/>
                </a:cubicBezTo>
                <a:lnTo>
                  <a:pt x="469" y="354"/>
                </a:lnTo>
                <a:cubicBezTo>
                  <a:pt x="473" y="355"/>
                  <a:pt x="473" y="359"/>
                  <a:pt x="477" y="363"/>
                </a:cubicBezTo>
                <a:lnTo>
                  <a:pt x="482" y="368"/>
                </a:lnTo>
                <a:lnTo>
                  <a:pt x="482" y="363"/>
                </a:lnTo>
                <a:cubicBezTo>
                  <a:pt x="491" y="381"/>
                  <a:pt x="504" y="395"/>
                  <a:pt x="517" y="413"/>
                </a:cubicBezTo>
                <a:cubicBezTo>
                  <a:pt x="499" y="417"/>
                  <a:pt x="486" y="431"/>
                  <a:pt x="482" y="449"/>
                </a:cubicBezTo>
                <a:cubicBezTo>
                  <a:pt x="477" y="462"/>
                  <a:pt x="482" y="480"/>
                  <a:pt x="486" y="498"/>
                </a:cubicBezTo>
                <a:cubicBezTo>
                  <a:pt x="491" y="516"/>
                  <a:pt x="495" y="534"/>
                  <a:pt x="499" y="552"/>
                </a:cubicBezTo>
                <a:cubicBezTo>
                  <a:pt x="513" y="588"/>
                  <a:pt x="522" y="624"/>
                  <a:pt x="535" y="660"/>
                </a:cubicBezTo>
                <a:cubicBezTo>
                  <a:pt x="549" y="692"/>
                  <a:pt x="562" y="732"/>
                  <a:pt x="576" y="764"/>
                </a:cubicBezTo>
                <a:cubicBezTo>
                  <a:pt x="598" y="818"/>
                  <a:pt x="621" y="867"/>
                  <a:pt x="639" y="921"/>
                </a:cubicBezTo>
                <a:cubicBezTo>
                  <a:pt x="657" y="975"/>
                  <a:pt x="675" y="1034"/>
                  <a:pt x="702" y="1092"/>
                </a:cubicBezTo>
                <a:cubicBezTo>
                  <a:pt x="724" y="1146"/>
                  <a:pt x="747" y="1205"/>
                  <a:pt x="765" y="1254"/>
                </a:cubicBezTo>
                <a:cubicBezTo>
                  <a:pt x="792" y="1317"/>
                  <a:pt x="819" y="1380"/>
                  <a:pt x="846" y="1438"/>
                </a:cubicBezTo>
                <a:cubicBezTo>
                  <a:pt x="877" y="1492"/>
                  <a:pt x="909" y="1546"/>
                  <a:pt x="940" y="1596"/>
                </a:cubicBezTo>
                <a:cubicBezTo>
                  <a:pt x="963" y="1641"/>
                  <a:pt x="990" y="1677"/>
                  <a:pt x="1021" y="1717"/>
                </a:cubicBezTo>
                <a:cubicBezTo>
                  <a:pt x="1053" y="1753"/>
                  <a:pt x="1084" y="1785"/>
                  <a:pt x="1120" y="1816"/>
                </a:cubicBezTo>
                <a:cubicBezTo>
                  <a:pt x="1188" y="1879"/>
                  <a:pt x="1264" y="1929"/>
                  <a:pt x="1336" y="1987"/>
                </a:cubicBezTo>
                <a:cubicBezTo>
                  <a:pt x="1381" y="2019"/>
                  <a:pt x="1431" y="2050"/>
                  <a:pt x="1485" y="2068"/>
                </a:cubicBezTo>
                <a:cubicBezTo>
                  <a:pt x="1530" y="2082"/>
                  <a:pt x="1570" y="2095"/>
                  <a:pt x="1615" y="2104"/>
                </a:cubicBezTo>
                <a:cubicBezTo>
                  <a:pt x="1660" y="2113"/>
                  <a:pt x="1710" y="2122"/>
                  <a:pt x="1759" y="2127"/>
                </a:cubicBezTo>
                <a:cubicBezTo>
                  <a:pt x="1771" y="2128"/>
                  <a:pt x="1783" y="2129"/>
                  <a:pt x="1796" y="2129"/>
                </a:cubicBezTo>
                <a:cubicBezTo>
                  <a:pt x="1826" y="2129"/>
                  <a:pt x="1858" y="2125"/>
                  <a:pt x="1890" y="2122"/>
                </a:cubicBezTo>
                <a:lnTo>
                  <a:pt x="1885" y="2122"/>
                </a:lnTo>
                <a:cubicBezTo>
                  <a:pt x="1912" y="2118"/>
                  <a:pt x="1939" y="2113"/>
                  <a:pt x="1971" y="2104"/>
                </a:cubicBezTo>
                <a:cubicBezTo>
                  <a:pt x="1989" y="2095"/>
                  <a:pt x="2007" y="2091"/>
                  <a:pt x="2025" y="2082"/>
                </a:cubicBezTo>
                <a:cubicBezTo>
                  <a:pt x="2061" y="2064"/>
                  <a:pt x="2088" y="2041"/>
                  <a:pt x="2114" y="2014"/>
                </a:cubicBezTo>
                <a:cubicBezTo>
                  <a:pt x="2141" y="1987"/>
                  <a:pt x="2168" y="1965"/>
                  <a:pt x="2191" y="1938"/>
                </a:cubicBezTo>
                <a:cubicBezTo>
                  <a:pt x="2218" y="1911"/>
                  <a:pt x="2236" y="1879"/>
                  <a:pt x="2249" y="1843"/>
                </a:cubicBezTo>
                <a:cubicBezTo>
                  <a:pt x="2263" y="1816"/>
                  <a:pt x="2267" y="1785"/>
                  <a:pt x="2267" y="1749"/>
                </a:cubicBezTo>
                <a:cubicBezTo>
                  <a:pt x="2267" y="1722"/>
                  <a:pt x="2258" y="1695"/>
                  <a:pt x="2245" y="1668"/>
                </a:cubicBezTo>
                <a:cubicBezTo>
                  <a:pt x="2231" y="1650"/>
                  <a:pt x="2213" y="1632"/>
                  <a:pt x="2191" y="1618"/>
                </a:cubicBezTo>
                <a:cubicBezTo>
                  <a:pt x="2173" y="1605"/>
                  <a:pt x="2146" y="1600"/>
                  <a:pt x="2123" y="1600"/>
                </a:cubicBezTo>
                <a:cubicBezTo>
                  <a:pt x="2110" y="1600"/>
                  <a:pt x="2092" y="1605"/>
                  <a:pt x="2079" y="1609"/>
                </a:cubicBezTo>
                <a:cubicBezTo>
                  <a:pt x="2070" y="1614"/>
                  <a:pt x="2061" y="1614"/>
                  <a:pt x="2056" y="1618"/>
                </a:cubicBezTo>
                <a:lnTo>
                  <a:pt x="2016" y="1636"/>
                </a:lnTo>
                <a:lnTo>
                  <a:pt x="2025" y="1632"/>
                </a:lnTo>
                <a:lnTo>
                  <a:pt x="2011" y="1636"/>
                </a:lnTo>
                <a:lnTo>
                  <a:pt x="2002" y="1641"/>
                </a:lnTo>
                <a:lnTo>
                  <a:pt x="2007" y="1641"/>
                </a:lnTo>
                <a:lnTo>
                  <a:pt x="1980" y="1650"/>
                </a:lnTo>
                <a:lnTo>
                  <a:pt x="1989" y="1650"/>
                </a:lnTo>
                <a:lnTo>
                  <a:pt x="1980" y="1654"/>
                </a:lnTo>
                <a:cubicBezTo>
                  <a:pt x="1939" y="1668"/>
                  <a:pt x="1899" y="1681"/>
                  <a:pt x="1854" y="1690"/>
                </a:cubicBezTo>
                <a:lnTo>
                  <a:pt x="1777" y="1690"/>
                </a:lnTo>
                <a:cubicBezTo>
                  <a:pt x="1737" y="1681"/>
                  <a:pt x="1696" y="1672"/>
                  <a:pt x="1660" y="1663"/>
                </a:cubicBezTo>
                <a:cubicBezTo>
                  <a:pt x="1629" y="1650"/>
                  <a:pt x="1597" y="1632"/>
                  <a:pt x="1570" y="1614"/>
                </a:cubicBezTo>
                <a:cubicBezTo>
                  <a:pt x="1516" y="1569"/>
                  <a:pt x="1462" y="1524"/>
                  <a:pt x="1413" y="1470"/>
                </a:cubicBezTo>
                <a:cubicBezTo>
                  <a:pt x="1368" y="1425"/>
                  <a:pt x="1323" y="1371"/>
                  <a:pt x="1278" y="1322"/>
                </a:cubicBezTo>
                <a:cubicBezTo>
                  <a:pt x="1210" y="1236"/>
                  <a:pt x="1147" y="1146"/>
                  <a:pt x="1084" y="1056"/>
                </a:cubicBezTo>
                <a:cubicBezTo>
                  <a:pt x="1021" y="962"/>
                  <a:pt x="967" y="867"/>
                  <a:pt x="913" y="768"/>
                </a:cubicBezTo>
                <a:cubicBezTo>
                  <a:pt x="886" y="714"/>
                  <a:pt x="864" y="660"/>
                  <a:pt x="832" y="611"/>
                </a:cubicBezTo>
                <a:cubicBezTo>
                  <a:pt x="805" y="561"/>
                  <a:pt x="774" y="512"/>
                  <a:pt x="738" y="467"/>
                </a:cubicBezTo>
                <a:cubicBezTo>
                  <a:pt x="702" y="417"/>
                  <a:pt x="666" y="377"/>
                  <a:pt x="625" y="332"/>
                </a:cubicBezTo>
                <a:cubicBezTo>
                  <a:pt x="589" y="287"/>
                  <a:pt x="549" y="251"/>
                  <a:pt x="504" y="215"/>
                </a:cubicBezTo>
                <a:cubicBezTo>
                  <a:pt x="437" y="161"/>
                  <a:pt x="360" y="111"/>
                  <a:pt x="279" y="80"/>
                </a:cubicBezTo>
                <a:cubicBezTo>
                  <a:pt x="207" y="53"/>
                  <a:pt x="131" y="30"/>
                  <a:pt x="59" y="3"/>
                </a:cubicBezTo>
                <a:cubicBezTo>
                  <a:pt x="59" y="1"/>
                  <a:pt x="58" y="0"/>
                  <a:pt x="56"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4" name="Google Shape;2399;p36">
            <a:extLst>
              <a:ext uri="{FF2B5EF4-FFF2-40B4-BE49-F238E27FC236}">
                <a16:creationId xmlns:a16="http://schemas.microsoft.com/office/drawing/2014/main" id="{99FE6AE0-B4F4-4DA3-9CE8-835B739353B6}"/>
              </a:ext>
            </a:extLst>
          </p:cNvPr>
          <p:cNvSpPr/>
          <p:nvPr/>
        </p:nvSpPr>
        <p:spPr>
          <a:xfrm>
            <a:off x="20188303" y="5008082"/>
            <a:ext cx="344127" cy="614419"/>
          </a:xfrm>
          <a:custGeom>
            <a:avLst/>
            <a:gdLst/>
            <a:ahLst/>
            <a:cxnLst/>
            <a:rect l="l" t="t" r="r" b="b"/>
            <a:pathLst>
              <a:path w="1841" h="3287" extrusionOk="0">
                <a:moveTo>
                  <a:pt x="1723" y="1"/>
                </a:moveTo>
                <a:cubicBezTo>
                  <a:pt x="1696" y="1"/>
                  <a:pt x="1678" y="19"/>
                  <a:pt x="1678" y="46"/>
                </a:cubicBezTo>
                <a:cubicBezTo>
                  <a:pt x="1678" y="95"/>
                  <a:pt x="1678" y="140"/>
                  <a:pt x="1669" y="190"/>
                </a:cubicBezTo>
                <a:lnTo>
                  <a:pt x="1669" y="176"/>
                </a:lnTo>
                <a:cubicBezTo>
                  <a:pt x="1656" y="230"/>
                  <a:pt x="1642" y="284"/>
                  <a:pt x="1624" y="338"/>
                </a:cubicBezTo>
                <a:cubicBezTo>
                  <a:pt x="1602" y="397"/>
                  <a:pt x="1579" y="451"/>
                  <a:pt x="1557" y="509"/>
                </a:cubicBezTo>
                <a:cubicBezTo>
                  <a:pt x="1521" y="613"/>
                  <a:pt x="1480" y="716"/>
                  <a:pt x="1435" y="815"/>
                </a:cubicBezTo>
                <a:cubicBezTo>
                  <a:pt x="1386" y="919"/>
                  <a:pt x="1323" y="1013"/>
                  <a:pt x="1264" y="1112"/>
                </a:cubicBezTo>
                <a:cubicBezTo>
                  <a:pt x="1210" y="1207"/>
                  <a:pt x="1156" y="1292"/>
                  <a:pt x="1098" y="1378"/>
                </a:cubicBezTo>
                <a:cubicBezTo>
                  <a:pt x="1066" y="1423"/>
                  <a:pt x="1035" y="1463"/>
                  <a:pt x="1003" y="1508"/>
                </a:cubicBezTo>
                <a:cubicBezTo>
                  <a:pt x="972" y="1548"/>
                  <a:pt x="936" y="1589"/>
                  <a:pt x="904" y="1629"/>
                </a:cubicBezTo>
                <a:cubicBezTo>
                  <a:pt x="841" y="1710"/>
                  <a:pt x="778" y="1782"/>
                  <a:pt x="715" y="1859"/>
                </a:cubicBezTo>
                <a:cubicBezTo>
                  <a:pt x="679" y="1899"/>
                  <a:pt x="639" y="1935"/>
                  <a:pt x="603" y="1971"/>
                </a:cubicBezTo>
                <a:cubicBezTo>
                  <a:pt x="567" y="2012"/>
                  <a:pt x="526" y="2061"/>
                  <a:pt x="490" y="2102"/>
                </a:cubicBezTo>
                <a:cubicBezTo>
                  <a:pt x="410" y="2192"/>
                  <a:pt x="333" y="2286"/>
                  <a:pt x="261" y="2381"/>
                </a:cubicBezTo>
                <a:cubicBezTo>
                  <a:pt x="203" y="2453"/>
                  <a:pt x="149" y="2534"/>
                  <a:pt x="108" y="2615"/>
                </a:cubicBezTo>
                <a:cubicBezTo>
                  <a:pt x="81" y="2664"/>
                  <a:pt x="63" y="2718"/>
                  <a:pt x="45" y="2768"/>
                </a:cubicBezTo>
                <a:cubicBezTo>
                  <a:pt x="32" y="2831"/>
                  <a:pt x="18" y="2889"/>
                  <a:pt x="9" y="2952"/>
                </a:cubicBezTo>
                <a:cubicBezTo>
                  <a:pt x="0" y="3002"/>
                  <a:pt x="0" y="3056"/>
                  <a:pt x="9" y="3110"/>
                </a:cubicBezTo>
                <a:cubicBezTo>
                  <a:pt x="9" y="3155"/>
                  <a:pt x="27" y="3204"/>
                  <a:pt x="59" y="3240"/>
                </a:cubicBezTo>
                <a:cubicBezTo>
                  <a:pt x="81" y="3267"/>
                  <a:pt x="117" y="3280"/>
                  <a:pt x="158" y="3285"/>
                </a:cubicBezTo>
                <a:cubicBezTo>
                  <a:pt x="163" y="3286"/>
                  <a:pt x="169" y="3286"/>
                  <a:pt x="175" y="3286"/>
                </a:cubicBezTo>
                <a:cubicBezTo>
                  <a:pt x="218" y="3286"/>
                  <a:pt x="259" y="3257"/>
                  <a:pt x="275" y="3213"/>
                </a:cubicBezTo>
                <a:cubicBezTo>
                  <a:pt x="284" y="3181"/>
                  <a:pt x="284" y="3146"/>
                  <a:pt x="270" y="3114"/>
                </a:cubicBezTo>
                <a:cubicBezTo>
                  <a:pt x="261" y="3083"/>
                  <a:pt x="257" y="3056"/>
                  <a:pt x="252" y="3024"/>
                </a:cubicBezTo>
                <a:cubicBezTo>
                  <a:pt x="252" y="2984"/>
                  <a:pt x="252" y="2948"/>
                  <a:pt x="261" y="2912"/>
                </a:cubicBezTo>
                <a:cubicBezTo>
                  <a:pt x="279" y="2817"/>
                  <a:pt x="324" y="2727"/>
                  <a:pt x="392" y="2660"/>
                </a:cubicBezTo>
                <a:cubicBezTo>
                  <a:pt x="405" y="2646"/>
                  <a:pt x="418" y="2628"/>
                  <a:pt x="432" y="2615"/>
                </a:cubicBezTo>
                <a:lnTo>
                  <a:pt x="432" y="2615"/>
                </a:lnTo>
                <a:lnTo>
                  <a:pt x="419" y="2628"/>
                </a:lnTo>
                <a:cubicBezTo>
                  <a:pt x="446" y="2601"/>
                  <a:pt x="473" y="2570"/>
                  <a:pt x="499" y="2538"/>
                </a:cubicBezTo>
                <a:cubicBezTo>
                  <a:pt x="531" y="2511"/>
                  <a:pt x="567" y="2466"/>
                  <a:pt x="598" y="2426"/>
                </a:cubicBezTo>
                <a:lnTo>
                  <a:pt x="598" y="2426"/>
                </a:lnTo>
                <a:lnTo>
                  <a:pt x="580" y="2444"/>
                </a:lnTo>
                <a:cubicBezTo>
                  <a:pt x="616" y="2408"/>
                  <a:pt x="652" y="2367"/>
                  <a:pt x="688" y="2331"/>
                </a:cubicBezTo>
                <a:cubicBezTo>
                  <a:pt x="724" y="2295"/>
                  <a:pt x="769" y="2250"/>
                  <a:pt x="810" y="2205"/>
                </a:cubicBezTo>
                <a:cubicBezTo>
                  <a:pt x="850" y="2165"/>
                  <a:pt x="895" y="2120"/>
                  <a:pt x="936" y="2070"/>
                </a:cubicBezTo>
                <a:cubicBezTo>
                  <a:pt x="976" y="2021"/>
                  <a:pt x="1008" y="1980"/>
                  <a:pt x="1039" y="1935"/>
                </a:cubicBezTo>
                <a:cubicBezTo>
                  <a:pt x="1107" y="1854"/>
                  <a:pt x="1174" y="1773"/>
                  <a:pt x="1237" y="1688"/>
                </a:cubicBezTo>
                <a:cubicBezTo>
                  <a:pt x="1269" y="1643"/>
                  <a:pt x="1300" y="1593"/>
                  <a:pt x="1327" y="1548"/>
                </a:cubicBezTo>
                <a:cubicBezTo>
                  <a:pt x="1359" y="1499"/>
                  <a:pt x="1390" y="1445"/>
                  <a:pt x="1417" y="1391"/>
                </a:cubicBezTo>
                <a:cubicBezTo>
                  <a:pt x="1449" y="1342"/>
                  <a:pt x="1471" y="1306"/>
                  <a:pt x="1498" y="1261"/>
                </a:cubicBezTo>
                <a:cubicBezTo>
                  <a:pt x="1521" y="1216"/>
                  <a:pt x="1548" y="1162"/>
                  <a:pt x="1570" y="1112"/>
                </a:cubicBezTo>
                <a:cubicBezTo>
                  <a:pt x="1593" y="1067"/>
                  <a:pt x="1615" y="1022"/>
                  <a:pt x="1633" y="973"/>
                </a:cubicBezTo>
                <a:cubicBezTo>
                  <a:pt x="1651" y="923"/>
                  <a:pt x="1665" y="874"/>
                  <a:pt x="1683" y="824"/>
                </a:cubicBezTo>
                <a:cubicBezTo>
                  <a:pt x="1714" y="725"/>
                  <a:pt x="1750" y="631"/>
                  <a:pt x="1777" y="532"/>
                </a:cubicBezTo>
                <a:cubicBezTo>
                  <a:pt x="1795" y="487"/>
                  <a:pt x="1809" y="442"/>
                  <a:pt x="1818" y="397"/>
                </a:cubicBezTo>
                <a:cubicBezTo>
                  <a:pt x="1831" y="343"/>
                  <a:pt x="1836" y="293"/>
                  <a:pt x="1840" y="244"/>
                </a:cubicBezTo>
                <a:cubicBezTo>
                  <a:pt x="1840" y="203"/>
                  <a:pt x="1813" y="172"/>
                  <a:pt x="1773" y="172"/>
                </a:cubicBezTo>
                <a:lnTo>
                  <a:pt x="1768" y="172"/>
                </a:lnTo>
                <a:lnTo>
                  <a:pt x="1768" y="163"/>
                </a:lnTo>
                <a:cubicBezTo>
                  <a:pt x="1768" y="127"/>
                  <a:pt x="1768" y="86"/>
                  <a:pt x="1768" y="50"/>
                </a:cubicBezTo>
                <a:cubicBezTo>
                  <a:pt x="1768" y="23"/>
                  <a:pt x="1750" y="5"/>
                  <a:pt x="1723"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5" name="Google Shape;2400;p36">
            <a:extLst>
              <a:ext uri="{FF2B5EF4-FFF2-40B4-BE49-F238E27FC236}">
                <a16:creationId xmlns:a16="http://schemas.microsoft.com/office/drawing/2014/main" id="{0EFF518E-C6A3-4426-B70B-E83ABFB3EFD2}"/>
              </a:ext>
            </a:extLst>
          </p:cNvPr>
          <p:cNvSpPr/>
          <p:nvPr/>
        </p:nvSpPr>
        <p:spPr>
          <a:xfrm>
            <a:off x="20265129" y="5317253"/>
            <a:ext cx="153652" cy="172718"/>
          </a:xfrm>
          <a:custGeom>
            <a:avLst/>
            <a:gdLst/>
            <a:ahLst/>
            <a:cxnLst/>
            <a:rect l="l" t="t" r="r" b="b"/>
            <a:pathLst>
              <a:path w="822" h="924" extrusionOk="0">
                <a:moveTo>
                  <a:pt x="776" y="1"/>
                </a:moveTo>
                <a:cubicBezTo>
                  <a:pt x="773" y="1"/>
                  <a:pt x="770" y="1"/>
                  <a:pt x="768" y="2"/>
                </a:cubicBezTo>
                <a:lnTo>
                  <a:pt x="754" y="2"/>
                </a:lnTo>
                <a:cubicBezTo>
                  <a:pt x="741" y="7"/>
                  <a:pt x="727" y="16"/>
                  <a:pt x="718" y="25"/>
                </a:cubicBezTo>
                <a:cubicBezTo>
                  <a:pt x="682" y="70"/>
                  <a:pt x="646" y="115"/>
                  <a:pt x="615" y="164"/>
                </a:cubicBezTo>
                <a:cubicBezTo>
                  <a:pt x="579" y="214"/>
                  <a:pt x="547" y="259"/>
                  <a:pt x="516" y="304"/>
                </a:cubicBezTo>
                <a:cubicBezTo>
                  <a:pt x="448" y="394"/>
                  <a:pt x="385" y="484"/>
                  <a:pt x="313" y="569"/>
                </a:cubicBezTo>
                <a:cubicBezTo>
                  <a:pt x="286" y="596"/>
                  <a:pt x="259" y="628"/>
                  <a:pt x="232" y="659"/>
                </a:cubicBezTo>
                <a:cubicBezTo>
                  <a:pt x="205" y="686"/>
                  <a:pt x="169" y="722"/>
                  <a:pt x="138" y="758"/>
                </a:cubicBezTo>
                <a:cubicBezTo>
                  <a:pt x="142" y="754"/>
                  <a:pt x="142" y="754"/>
                  <a:pt x="147" y="749"/>
                </a:cubicBezTo>
                <a:lnTo>
                  <a:pt x="147" y="749"/>
                </a:lnTo>
                <a:cubicBezTo>
                  <a:pt x="129" y="772"/>
                  <a:pt x="111" y="790"/>
                  <a:pt x="93" y="808"/>
                </a:cubicBezTo>
                <a:cubicBezTo>
                  <a:pt x="70" y="826"/>
                  <a:pt x="53" y="844"/>
                  <a:pt x="26" y="862"/>
                </a:cubicBezTo>
                <a:cubicBezTo>
                  <a:pt x="0" y="887"/>
                  <a:pt x="24" y="923"/>
                  <a:pt x="53" y="923"/>
                </a:cubicBezTo>
                <a:cubicBezTo>
                  <a:pt x="60" y="923"/>
                  <a:pt x="68" y="921"/>
                  <a:pt x="75" y="916"/>
                </a:cubicBezTo>
                <a:cubicBezTo>
                  <a:pt x="88" y="902"/>
                  <a:pt x="106" y="889"/>
                  <a:pt x="124" y="875"/>
                </a:cubicBezTo>
                <a:cubicBezTo>
                  <a:pt x="142" y="857"/>
                  <a:pt x="156" y="839"/>
                  <a:pt x="174" y="826"/>
                </a:cubicBezTo>
                <a:cubicBezTo>
                  <a:pt x="201" y="794"/>
                  <a:pt x="228" y="763"/>
                  <a:pt x="264" y="736"/>
                </a:cubicBezTo>
                <a:cubicBezTo>
                  <a:pt x="277" y="722"/>
                  <a:pt x="295" y="709"/>
                  <a:pt x="309" y="691"/>
                </a:cubicBezTo>
                <a:cubicBezTo>
                  <a:pt x="327" y="677"/>
                  <a:pt x="345" y="655"/>
                  <a:pt x="367" y="637"/>
                </a:cubicBezTo>
                <a:cubicBezTo>
                  <a:pt x="399" y="601"/>
                  <a:pt x="426" y="569"/>
                  <a:pt x="457" y="533"/>
                </a:cubicBezTo>
                <a:cubicBezTo>
                  <a:pt x="516" y="461"/>
                  <a:pt x="574" y="389"/>
                  <a:pt x="628" y="317"/>
                </a:cubicBezTo>
                <a:cubicBezTo>
                  <a:pt x="660" y="277"/>
                  <a:pt x="687" y="241"/>
                  <a:pt x="718" y="200"/>
                </a:cubicBezTo>
                <a:lnTo>
                  <a:pt x="808" y="79"/>
                </a:lnTo>
                <a:cubicBezTo>
                  <a:pt x="822" y="56"/>
                  <a:pt x="817" y="25"/>
                  <a:pt x="795" y="7"/>
                </a:cubicBezTo>
                <a:cubicBezTo>
                  <a:pt x="788" y="4"/>
                  <a:pt x="782" y="1"/>
                  <a:pt x="776"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6" name="Google Shape;2401;p36">
            <a:extLst>
              <a:ext uri="{FF2B5EF4-FFF2-40B4-BE49-F238E27FC236}">
                <a16:creationId xmlns:a16="http://schemas.microsoft.com/office/drawing/2014/main" id="{94844E9D-752A-4924-9DD4-5B16DD71E3FE}"/>
              </a:ext>
            </a:extLst>
          </p:cNvPr>
          <p:cNvSpPr/>
          <p:nvPr/>
        </p:nvSpPr>
        <p:spPr>
          <a:xfrm>
            <a:off x="20238024" y="5329405"/>
            <a:ext cx="174961" cy="207112"/>
          </a:xfrm>
          <a:custGeom>
            <a:avLst/>
            <a:gdLst/>
            <a:ahLst/>
            <a:cxnLst/>
            <a:rect l="l" t="t" r="r" b="b"/>
            <a:pathLst>
              <a:path w="936" h="1108" extrusionOk="0">
                <a:moveTo>
                  <a:pt x="899" y="0"/>
                </a:moveTo>
                <a:cubicBezTo>
                  <a:pt x="890" y="0"/>
                  <a:pt x="877" y="5"/>
                  <a:pt x="872" y="14"/>
                </a:cubicBezTo>
                <a:cubicBezTo>
                  <a:pt x="859" y="27"/>
                  <a:pt x="850" y="45"/>
                  <a:pt x="841" y="63"/>
                </a:cubicBezTo>
                <a:cubicBezTo>
                  <a:pt x="832" y="77"/>
                  <a:pt x="823" y="99"/>
                  <a:pt x="809" y="113"/>
                </a:cubicBezTo>
                <a:cubicBezTo>
                  <a:pt x="782" y="153"/>
                  <a:pt x="755" y="189"/>
                  <a:pt x="724" y="225"/>
                </a:cubicBezTo>
                <a:lnTo>
                  <a:pt x="724" y="230"/>
                </a:lnTo>
                <a:lnTo>
                  <a:pt x="724" y="234"/>
                </a:lnTo>
                <a:cubicBezTo>
                  <a:pt x="688" y="275"/>
                  <a:pt x="652" y="315"/>
                  <a:pt x="616" y="356"/>
                </a:cubicBezTo>
                <a:cubicBezTo>
                  <a:pt x="575" y="396"/>
                  <a:pt x="526" y="450"/>
                  <a:pt x="481" y="500"/>
                </a:cubicBezTo>
                <a:cubicBezTo>
                  <a:pt x="476" y="500"/>
                  <a:pt x="472" y="500"/>
                  <a:pt x="467" y="504"/>
                </a:cubicBezTo>
                <a:cubicBezTo>
                  <a:pt x="463" y="513"/>
                  <a:pt x="454" y="518"/>
                  <a:pt x="449" y="527"/>
                </a:cubicBezTo>
                <a:lnTo>
                  <a:pt x="418" y="563"/>
                </a:lnTo>
                <a:lnTo>
                  <a:pt x="337" y="662"/>
                </a:lnTo>
                <a:lnTo>
                  <a:pt x="337" y="662"/>
                </a:lnTo>
                <a:lnTo>
                  <a:pt x="341" y="653"/>
                </a:lnTo>
                <a:lnTo>
                  <a:pt x="341" y="653"/>
                </a:lnTo>
                <a:cubicBezTo>
                  <a:pt x="310" y="689"/>
                  <a:pt x="283" y="725"/>
                  <a:pt x="251" y="756"/>
                </a:cubicBezTo>
                <a:cubicBezTo>
                  <a:pt x="224" y="783"/>
                  <a:pt x="202" y="815"/>
                  <a:pt x="175" y="837"/>
                </a:cubicBezTo>
                <a:lnTo>
                  <a:pt x="130" y="878"/>
                </a:lnTo>
                <a:cubicBezTo>
                  <a:pt x="117" y="891"/>
                  <a:pt x="99" y="900"/>
                  <a:pt x="85" y="914"/>
                </a:cubicBezTo>
                <a:lnTo>
                  <a:pt x="54" y="936"/>
                </a:lnTo>
                <a:cubicBezTo>
                  <a:pt x="45" y="941"/>
                  <a:pt x="36" y="950"/>
                  <a:pt x="36" y="963"/>
                </a:cubicBezTo>
                <a:cubicBezTo>
                  <a:pt x="36" y="972"/>
                  <a:pt x="40" y="986"/>
                  <a:pt x="49" y="990"/>
                </a:cubicBezTo>
                <a:cubicBezTo>
                  <a:pt x="54" y="995"/>
                  <a:pt x="58" y="995"/>
                  <a:pt x="63" y="995"/>
                </a:cubicBezTo>
                <a:cubicBezTo>
                  <a:pt x="49" y="1013"/>
                  <a:pt x="31" y="1031"/>
                  <a:pt x="18" y="1053"/>
                </a:cubicBezTo>
                <a:cubicBezTo>
                  <a:pt x="1" y="1074"/>
                  <a:pt x="20" y="1107"/>
                  <a:pt x="48" y="1107"/>
                </a:cubicBezTo>
                <a:cubicBezTo>
                  <a:pt x="50" y="1107"/>
                  <a:pt x="52" y="1107"/>
                  <a:pt x="54" y="1107"/>
                </a:cubicBezTo>
                <a:cubicBezTo>
                  <a:pt x="67" y="1107"/>
                  <a:pt x="72" y="1098"/>
                  <a:pt x="76" y="1094"/>
                </a:cubicBezTo>
                <a:cubicBezTo>
                  <a:pt x="108" y="1053"/>
                  <a:pt x="139" y="1017"/>
                  <a:pt x="175" y="981"/>
                </a:cubicBezTo>
                <a:cubicBezTo>
                  <a:pt x="202" y="950"/>
                  <a:pt x="229" y="923"/>
                  <a:pt x="256" y="896"/>
                </a:cubicBezTo>
                <a:cubicBezTo>
                  <a:pt x="278" y="864"/>
                  <a:pt x="314" y="824"/>
                  <a:pt x="346" y="788"/>
                </a:cubicBezTo>
                <a:lnTo>
                  <a:pt x="436" y="675"/>
                </a:lnTo>
                <a:lnTo>
                  <a:pt x="472" y="626"/>
                </a:lnTo>
                <a:cubicBezTo>
                  <a:pt x="481" y="617"/>
                  <a:pt x="485" y="608"/>
                  <a:pt x="494" y="599"/>
                </a:cubicBezTo>
                <a:cubicBezTo>
                  <a:pt x="508" y="585"/>
                  <a:pt x="517" y="567"/>
                  <a:pt x="526" y="554"/>
                </a:cubicBezTo>
                <a:cubicBezTo>
                  <a:pt x="530" y="549"/>
                  <a:pt x="530" y="540"/>
                  <a:pt x="530" y="536"/>
                </a:cubicBezTo>
                <a:lnTo>
                  <a:pt x="571" y="495"/>
                </a:lnTo>
                <a:cubicBezTo>
                  <a:pt x="620" y="441"/>
                  <a:pt x="665" y="392"/>
                  <a:pt x="710" y="338"/>
                </a:cubicBezTo>
                <a:lnTo>
                  <a:pt x="769" y="275"/>
                </a:lnTo>
                <a:cubicBezTo>
                  <a:pt x="791" y="248"/>
                  <a:pt x="814" y="216"/>
                  <a:pt x="836" y="194"/>
                </a:cubicBezTo>
                <a:cubicBezTo>
                  <a:pt x="854" y="167"/>
                  <a:pt x="868" y="144"/>
                  <a:pt x="881" y="117"/>
                </a:cubicBezTo>
                <a:cubicBezTo>
                  <a:pt x="895" y="95"/>
                  <a:pt x="908" y="72"/>
                  <a:pt x="926" y="50"/>
                </a:cubicBezTo>
                <a:cubicBezTo>
                  <a:pt x="935" y="32"/>
                  <a:pt x="931" y="14"/>
                  <a:pt x="917" y="5"/>
                </a:cubicBezTo>
                <a:cubicBezTo>
                  <a:pt x="913" y="0"/>
                  <a:pt x="904" y="0"/>
                  <a:pt x="899"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7" name="Google Shape;2402;p36">
            <a:extLst>
              <a:ext uri="{FF2B5EF4-FFF2-40B4-BE49-F238E27FC236}">
                <a16:creationId xmlns:a16="http://schemas.microsoft.com/office/drawing/2014/main" id="{5A361B49-033E-48A0-B677-17463EF242A7}"/>
              </a:ext>
            </a:extLst>
          </p:cNvPr>
          <p:cNvSpPr/>
          <p:nvPr/>
        </p:nvSpPr>
        <p:spPr>
          <a:xfrm>
            <a:off x="20105869" y="5975226"/>
            <a:ext cx="631616" cy="809194"/>
          </a:xfrm>
          <a:custGeom>
            <a:avLst/>
            <a:gdLst/>
            <a:ahLst/>
            <a:cxnLst/>
            <a:rect l="l" t="t" r="r" b="b"/>
            <a:pathLst>
              <a:path w="3379" h="4329" extrusionOk="0">
                <a:moveTo>
                  <a:pt x="644" y="0"/>
                </a:moveTo>
                <a:lnTo>
                  <a:pt x="648" y="5"/>
                </a:lnTo>
                <a:lnTo>
                  <a:pt x="644" y="5"/>
                </a:lnTo>
                <a:cubicBezTo>
                  <a:pt x="626" y="5"/>
                  <a:pt x="612" y="14"/>
                  <a:pt x="603" y="27"/>
                </a:cubicBezTo>
                <a:cubicBezTo>
                  <a:pt x="594" y="14"/>
                  <a:pt x="585" y="9"/>
                  <a:pt x="576" y="9"/>
                </a:cubicBezTo>
                <a:cubicBezTo>
                  <a:pt x="563" y="9"/>
                  <a:pt x="549" y="18"/>
                  <a:pt x="545" y="27"/>
                </a:cubicBezTo>
                <a:cubicBezTo>
                  <a:pt x="540" y="36"/>
                  <a:pt x="536" y="45"/>
                  <a:pt x="540" y="54"/>
                </a:cubicBezTo>
                <a:lnTo>
                  <a:pt x="545" y="72"/>
                </a:lnTo>
                <a:cubicBezTo>
                  <a:pt x="549" y="104"/>
                  <a:pt x="558" y="140"/>
                  <a:pt x="563" y="171"/>
                </a:cubicBezTo>
                <a:cubicBezTo>
                  <a:pt x="567" y="261"/>
                  <a:pt x="563" y="351"/>
                  <a:pt x="545" y="437"/>
                </a:cubicBezTo>
                <a:cubicBezTo>
                  <a:pt x="522" y="545"/>
                  <a:pt x="491" y="653"/>
                  <a:pt x="450" y="761"/>
                </a:cubicBezTo>
                <a:cubicBezTo>
                  <a:pt x="410" y="873"/>
                  <a:pt x="365" y="986"/>
                  <a:pt x="320" y="1098"/>
                </a:cubicBezTo>
                <a:lnTo>
                  <a:pt x="284" y="1179"/>
                </a:lnTo>
                <a:lnTo>
                  <a:pt x="248" y="1264"/>
                </a:lnTo>
                <a:cubicBezTo>
                  <a:pt x="225" y="1318"/>
                  <a:pt x="203" y="1377"/>
                  <a:pt x="180" y="1435"/>
                </a:cubicBezTo>
                <a:cubicBezTo>
                  <a:pt x="158" y="1494"/>
                  <a:pt x="144" y="1557"/>
                  <a:pt x="126" y="1615"/>
                </a:cubicBezTo>
                <a:cubicBezTo>
                  <a:pt x="104" y="1678"/>
                  <a:pt x="95" y="1737"/>
                  <a:pt x="86" y="1795"/>
                </a:cubicBezTo>
                <a:cubicBezTo>
                  <a:pt x="63" y="1912"/>
                  <a:pt x="36" y="2047"/>
                  <a:pt x="23" y="2187"/>
                </a:cubicBezTo>
                <a:cubicBezTo>
                  <a:pt x="14" y="2250"/>
                  <a:pt x="9" y="2317"/>
                  <a:pt x="5" y="2385"/>
                </a:cubicBezTo>
                <a:cubicBezTo>
                  <a:pt x="0" y="2443"/>
                  <a:pt x="0" y="2497"/>
                  <a:pt x="5" y="2556"/>
                </a:cubicBezTo>
                <a:cubicBezTo>
                  <a:pt x="14" y="2677"/>
                  <a:pt x="27" y="2803"/>
                  <a:pt x="45" y="2920"/>
                </a:cubicBezTo>
                <a:cubicBezTo>
                  <a:pt x="59" y="3037"/>
                  <a:pt x="81" y="3149"/>
                  <a:pt x="113" y="3257"/>
                </a:cubicBezTo>
                <a:cubicBezTo>
                  <a:pt x="144" y="3361"/>
                  <a:pt x="180" y="3460"/>
                  <a:pt x="225" y="3559"/>
                </a:cubicBezTo>
                <a:cubicBezTo>
                  <a:pt x="248" y="3604"/>
                  <a:pt x="270" y="3644"/>
                  <a:pt x="293" y="3689"/>
                </a:cubicBezTo>
                <a:cubicBezTo>
                  <a:pt x="320" y="3734"/>
                  <a:pt x="347" y="3784"/>
                  <a:pt x="378" y="3824"/>
                </a:cubicBezTo>
                <a:cubicBezTo>
                  <a:pt x="396" y="3856"/>
                  <a:pt x="419" y="3883"/>
                  <a:pt x="441" y="3910"/>
                </a:cubicBezTo>
                <a:lnTo>
                  <a:pt x="464" y="3932"/>
                </a:lnTo>
                <a:cubicBezTo>
                  <a:pt x="491" y="3964"/>
                  <a:pt x="522" y="4000"/>
                  <a:pt x="549" y="4031"/>
                </a:cubicBezTo>
                <a:lnTo>
                  <a:pt x="576" y="4058"/>
                </a:lnTo>
                <a:cubicBezTo>
                  <a:pt x="594" y="4081"/>
                  <a:pt x="617" y="4103"/>
                  <a:pt x="639" y="4126"/>
                </a:cubicBezTo>
                <a:cubicBezTo>
                  <a:pt x="657" y="4148"/>
                  <a:pt x="684" y="4171"/>
                  <a:pt x="711" y="4193"/>
                </a:cubicBezTo>
                <a:lnTo>
                  <a:pt x="725" y="4202"/>
                </a:lnTo>
                <a:lnTo>
                  <a:pt x="743" y="4220"/>
                </a:lnTo>
                <a:lnTo>
                  <a:pt x="761" y="4238"/>
                </a:lnTo>
                <a:cubicBezTo>
                  <a:pt x="783" y="4256"/>
                  <a:pt x="810" y="4274"/>
                  <a:pt x="837" y="4292"/>
                </a:cubicBezTo>
                <a:lnTo>
                  <a:pt x="864" y="4310"/>
                </a:lnTo>
                <a:cubicBezTo>
                  <a:pt x="887" y="4324"/>
                  <a:pt x="905" y="4328"/>
                  <a:pt x="927" y="4328"/>
                </a:cubicBezTo>
                <a:cubicBezTo>
                  <a:pt x="940" y="4328"/>
                  <a:pt x="954" y="4328"/>
                  <a:pt x="967" y="4319"/>
                </a:cubicBezTo>
                <a:lnTo>
                  <a:pt x="981" y="4319"/>
                </a:lnTo>
                <a:cubicBezTo>
                  <a:pt x="990" y="4319"/>
                  <a:pt x="999" y="4319"/>
                  <a:pt x="1008" y="4315"/>
                </a:cubicBezTo>
                <a:cubicBezTo>
                  <a:pt x="1026" y="4310"/>
                  <a:pt x="1039" y="4301"/>
                  <a:pt x="1053" y="4292"/>
                </a:cubicBezTo>
                <a:cubicBezTo>
                  <a:pt x="1075" y="4279"/>
                  <a:pt x="1093" y="4265"/>
                  <a:pt x="1111" y="4247"/>
                </a:cubicBezTo>
                <a:cubicBezTo>
                  <a:pt x="1138" y="4220"/>
                  <a:pt x="1156" y="4202"/>
                  <a:pt x="1179" y="4180"/>
                </a:cubicBezTo>
                <a:cubicBezTo>
                  <a:pt x="1197" y="4157"/>
                  <a:pt x="1206" y="4148"/>
                  <a:pt x="1219" y="4135"/>
                </a:cubicBezTo>
                <a:lnTo>
                  <a:pt x="1242" y="4108"/>
                </a:lnTo>
                <a:lnTo>
                  <a:pt x="1251" y="4094"/>
                </a:lnTo>
                <a:cubicBezTo>
                  <a:pt x="1260" y="4085"/>
                  <a:pt x="1264" y="4076"/>
                  <a:pt x="1273" y="4072"/>
                </a:cubicBezTo>
                <a:lnTo>
                  <a:pt x="1291" y="4054"/>
                </a:lnTo>
                <a:lnTo>
                  <a:pt x="1309" y="4031"/>
                </a:lnTo>
                <a:lnTo>
                  <a:pt x="1345" y="3995"/>
                </a:lnTo>
                <a:lnTo>
                  <a:pt x="1390" y="3950"/>
                </a:lnTo>
                <a:cubicBezTo>
                  <a:pt x="1417" y="3928"/>
                  <a:pt x="1444" y="3905"/>
                  <a:pt x="1471" y="3887"/>
                </a:cubicBezTo>
                <a:cubicBezTo>
                  <a:pt x="1498" y="3865"/>
                  <a:pt x="1512" y="3856"/>
                  <a:pt x="1534" y="3838"/>
                </a:cubicBezTo>
                <a:lnTo>
                  <a:pt x="1561" y="3811"/>
                </a:lnTo>
                <a:cubicBezTo>
                  <a:pt x="1593" y="3788"/>
                  <a:pt x="1620" y="3761"/>
                  <a:pt x="1651" y="3743"/>
                </a:cubicBezTo>
                <a:cubicBezTo>
                  <a:pt x="1683" y="3721"/>
                  <a:pt x="1714" y="3703"/>
                  <a:pt x="1746" y="3685"/>
                </a:cubicBezTo>
                <a:cubicBezTo>
                  <a:pt x="1777" y="3667"/>
                  <a:pt x="1800" y="3653"/>
                  <a:pt x="1827" y="3635"/>
                </a:cubicBezTo>
                <a:lnTo>
                  <a:pt x="1863" y="3613"/>
                </a:lnTo>
                <a:cubicBezTo>
                  <a:pt x="1903" y="3586"/>
                  <a:pt x="1944" y="3554"/>
                  <a:pt x="1984" y="3536"/>
                </a:cubicBezTo>
                <a:cubicBezTo>
                  <a:pt x="2016" y="3518"/>
                  <a:pt x="2043" y="3505"/>
                  <a:pt x="2079" y="3496"/>
                </a:cubicBezTo>
                <a:lnTo>
                  <a:pt x="2097" y="3491"/>
                </a:lnTo>
                <a:cubicBezTo>
                  <a:pt x="2110" y="3487"/>
                  <a:pt x="2128" y="3482"/>
                  <a:pt x="2142" y="3482"/>
                </a:cubicBezTo>
                <a:cubicBezTo>
                  <a:pt x="2169" y="3473"/>
                  <a:pt x="2191" y="3460"/>
                  <a:pt x="2209" y="3437"/>
                </a:cubicBezTo>
                <a:cubicBezTo>
                  <a:pt x="2218" y="3419"/>
                  <a:pt x="2227" y="3401"/>
                  <a:pt x="2232" y="3383"/>
                </a:cubicBezTo>
                <a:lnTo>
                  <a:pt x="2236" y="3365"/>
                </a:lnTo>
                <a:cubicBezTo>
                  <a:pt x="2241" y="3361"/>
                  <a:pt x="2245" y="3356"/>
                  <a:pt x="2250" y="3352"/>
                </a:cubicBezTo>
                <a:cubicBezTo>
                  <a:pt x="2259" y="3343"/>
                  <a:pt x="2272" y="3334"/>
                  <a:pt x="2281" y="3329"/>
                </a:cubicBezTo>
                <a:lnTo>
                  <a:pt x="2299" y="3320"/>
                </a:lnTo>
                <a:cubicBezTo>
                  <a:pt x="2317" y="3316"/>
                  <a:pt x="2335" y="3316"/>
                  <a:pt x="2349" y="3311"/>
                </a:cubicBezTo>
                <a:lnTo>
                  <a:pt x="2380" y="3307"/>
                </a:lnTo>
                <a:lnTo>
                  <a:pt x="2430" y="3298"/>
                </a:lnTo>
                <a:cubicBezTo>
                  <a:pt x="2452" y="3293"/>
                  <a:pt x="2475" y="3289"/>
                  <a:pt x="2497" y="3284"/>
                </a:cubicBezTo>
                <a:cubicBezTo>
                  <a:pt x="2515" y="3284"/>
                  <a:pt x="2528" y="3284"/>
                  <a:pt x="2546" y="3280"/>
                </a:cubicBezTo>
                <a:cubicBezTo>
                  <a:pt x="2578" y="3280"/>
                  <a:pt x="2600" y="3280"/>
                  <a:pt x="2627" y="3275"/>
                </a:cubicBezTo>
                <a:lnTo>
                  <a:pt x="2650" y="3275"/>
                </a:lnTo>
                <a:cubicBezTo>
                  <a:pt x="2681" y="3275"/>
                  <a:pt x="2713" y="3271"/>
                  <a:pt x="2744" y="3271"/>
                </a:cubicBezTo>
                <a:lnTo>
                  <a:pt x="2794" y="3275"/>
                </a:lnTo>
                <a:cubicBezTo>
                  <a:pt x="2821" y="3280"/>
                  <a:pt x="2848" y="3280"/>
                  <a:pt x="2879" y="3280"/>
                </a:cubicBezTo>
                <a:cubicBezTo>
                  <a:pt x="2924" y="3280"/>
                  <a:pt x="2974" y="3266"/>
                  <a:pt x="3014" y="3244"/>
                </a:cubicBezTo>
                <a:cubicBezTo>
                  <a:pt x="3046" y="3230"/>
                  <a:pt x="3073" y="3212"/>
                  <a:pt x="3100" y="3190"/>
                </a:cubicBezTo>
                <a:cubicBezTo>
                  <a:pt x="3127" y="3167"/>
                  <a:pt x="3149" y="3145"/>
                  <a:pt x="3172" y="3118"/>
                </a:cubicBezTo>
                <a:cubicBezTo>
                  <a:pt x="3199" y="3086"/>
                  <a:pt x="3217" y="3055"/>
                  <a:pt x="3239" y="3023"/>
                </a:cubicBezTo>
                <a:lnTo>
                  <a:pt x="3244" y="3010"/>
                </a:lnTo>
                <a:cubicBezTo>
                  <a:pt x="3262" y="2987"/>
                  <a:pt x="3275" y="2965"/>
                  <a:pt x="3289" y="2947"/>
                </a:cubicBezTo>
                <a:cubicBezTo>
                  <a:pt x="3298" y="2929"/>
                  <a:pt x="3307" y="2911"/>
                  <a:pt x="3316" y="2888"/>
                </a:cubicBezTo>
                <a:cubicBezTo>
                  <a:pt x="3334" y="2835"/>
                  <a:pt x="3352" y="2781"/>
                  <a:pt x="3365" y="2722"/>
                </a:cubicBezTo>
                <a:cubicBezTo>
                  <a:pt x="3370" y="2695"/>
                  <a:pt x="3356" y="2664"/>
                  <a:pt x="3334" y="2650"/>
                </a:cubicBezTo>
                <a:lnTo>
                  <a:pt x="3343" y="2619"/>
                </a:lnTo>
                <a:lnTo>
                  <a:pt x="3352" y="2587"/>
                </a:lnTo>
                <a:lnTo>
                  <a:pt x="3361" y="2551"/>
                </a:lnTo>
                <a:cubicBezTo>
                  <a:pt x="3365" y="2538"/>
                  <a:pt x="3370" y="2524"/>
                  <a:pt x="3370" y="2506"/>
                </a:cubicBezTo>
                <a:cubicBezTo>
                  <a:pt x="3379" y="2484"/>
                  <a:pt x="3379" y="2457"/>
                  <a:pt x="3379" y="2434"/>
                </a:cubicBezTo>
                <a:cubicBezTo>
                  <a:pt x="3374" y="2416"/>
                  <a:pt x="3370" y="2403"/>
                  <a:pt x="3361" y="2389"/>
                </a:cubicBezTo>
                <a:cubicBezTo>
                  <a:pt x="3347" y="2376"/>
                  <a:pt x="3325" y="2362"/>
                  <a:pt x="3307" y="2358"/>
                </a:cubicBezTo>
                <a:cubicBezTo>
                  <a:pt x="3280" y="2349"/>
                  <a:pt x="3257" y="2344"/>
                  <a:pt x="3230" y="2340"/>
                </a:cubicBezTo>
                <a:cubicBezTo>
                  <a:pt x="3199" y="2331"/>
                  <a:pt x="3167" y="2326"/>
                  <a:pt x="3136" y="2322"/>
                </a:cubicBezTo>
                <a:lnTo>
                  <a:pt x="3100" y="2313"/>
                </a:lnTo>
                <a:lnTo>
                  <a:pt x="3041" y="2304"/>
                </a:lnTo>
                <a:lnTo>
                  <a:pt x="2978" y="2290"/>
                </a:lnTo>
                <a:cubicBezTo>
                  <a:pt x="2933" y="2286"/>
                  <a:pt x="2888" y="2272"/>
                  <a:pt x="2848" y="2259"/>
                </a:cubicBezTo>
                <a:cubicBezTo>
                  <a:pt x="2843" y="2259"/>
                  <a:pt x="2839" y="2259"/>
                  <a:pt x="2834" y="2254"/>
                </a:cubicBezTo>
                <a:lnTo>
                  <a:pt x="2758" y="2232"/>
                </a:lnTo>
                <a:lnTo>
                  <a:pt x="2744" y="2232"/>
                </a:lnTo>
                <a:cubicBezTo>
                  <a:pt x="2713" y="2218"/>
                  <a:pt x="2681" y="2214"/>
                  <a:pt x="2654" y="2205"/>
                </a:cubicBezTo>
                <a:cubicBezTo>
                  <a:pt x="2627" y="2196"/>
                  <a:pt x="2587" y="2182"/>
                  <a:pt x="2555" y="2169"/>
                </a:cubicBezTo>
                <a:lnTo>
                  <a:pt x="2528" y="2160"/>
                </a:lnTo>
                <a:cubicBezTo>
                  <a:pt x="2479" y="2142"/>
                  <a:pt x="2425" y="2119"/>
                  <a:pt x="2376" y="2097"/>
                </a:cubicBezTo>
                <a:cubicBezTo>
                  <a:pt x="2268" y="2043"/>
                  <a:pt x="2169" y="1989"/>
                  <a:pt x="2079" y="1935"/>
                </a:cubicBezTo>
                <a:cubicBezTo>
                  <a:pt x="2070" y="1930"/>
                  <a:pt x="2065" y="1930"/>
                  <a:pt x="2061" y="1926"/>
                </a:cubicBezTo>
                <a:lnTo>
                  <a:pt x="2025" y="1903"/>
                </a:lnTo>
                <a:lnTo>
                  <a:pt x="2011" y="1894"/>
                </a:lnTo>
                <a:lnTo>
                  <a:pt x="1962" y="1863"/>
                </a:lnTo>
                <a:lnTo>
                  <a:pt x="1912" y="1827"/>
                </a:lnTo>
                <a:cubicBezTo>
                  <a:pt x="1876" y="1804"/>
                  <a:pt x="1840" y="1782"/>
                  <a:pt x="1809" y="1764"/>
                </a:cubicBezTo>
                <a:lnTo>
                  <a:pt x="1786" y="1746"/>
                </a:lnTo>
                <a:cubicBezTo>
                  <a:pt x="1732" y="1714"/>
                  <a:pt x="1687" y="1678"/>
                  <a:pt x="1638" y="1638"/>
                </a:cubicBezTo>
                <a:cubicBezTo>
                  <a:pt x="1611" y="1615"/>
                  <a:pt x="1584" y="1597"/>
                  <a:pt x="1557" y="1575"/>
                </a:cubicBezTo>
                <a:lnTo>
                  <a:pt x="1503" y="1534"/>
                </a:lnTo>
                <a:lnTo>
                  <a:pt x="1449" y="1494"/>
                </a:lnTo>
                <a:cubicBezTo>
                  <a:pt x="1417" y="1467"/>
                  <a:pt x="1386" y="1440"/>
                  <a:pt x="1354" y="1408"/>
                </a:cubicBezTo>
                <a:cubicBezTo>
                  <a:pt x="1327" y="1377"/>
                  <a:pt x="1300" y="1345"/>
                  <a:pt x="1273" y="1314"/>
                </a:cubicBezTo>
                <a:lnTo>
                  <a:pt x="1251" y="1282"/>
                </a:lnTo>
                <a:cubicBezTo>
                  <a:pt x="1215" y="1237"/>
                  <a:pt x="1179" y="1193"/>
                  <a:pt x="1152" y="1148"/>
                </a:cubicBezTo>
                <a:cubicBezTo>
                  <a:pt x="1134" y="1112"/>
                  <a:pt x="1116" y="1076"/>
                  <a:pt x="1098" y="1044"/>
                </a:cubicBezTo>
                <a:lnTo>
                  <a:pt x="1066" y="968"/>
                </a:lnTo>
                <a:cubicBezTo>
                  <a:pt x="1048" y="932"/>
                  <a:pt x="1030" y="891"/>
                  <a:pt x="1012" y="851"/>
                </a:cubicBezTo>
                <a:lnTo>
                  <a:pt x="999" y="806"/>
                </a:lnTo>
                <a:cubicBezTo>
                  <a:pt x="990" y="788"/>
                  <a:pt x="985" y="770"/>
                  <a:pt x="976" y="752"/>
                </a:cubicBezTo>
                <a:cubicBezTo>
                  <a:pt x="963" y="716"/>
                  <a:pt x="954" y="684"/>
                  <a:pt x="940" y="648"/>
                </a:cubicBezTo>
                <a:cubicBezTo>
                  <a:pt x="931" y="626"/>
                  <a:pt x="927" y="603"/>
                  <a:pt x="918" y="581"/>
                </a:cubicBezTo>
                <a:lnTo>
                  <a:pt x="914" y="558"/>
                </a:lnTo>
                <a:cubicBezTo>
                  <a:pt x="905" y="527"/>
                  <a:pt x="891" y="500"/>
                  <a:pt x="882" y="468"/>
                </a:cubicBezTo>
                <a:lnTo>
                  <a:pt x="878" y="455"/>
                </a:lnTo>
                <a:cubicBezTo>
                  <a:pt x="873" y="441"/>
                  <a:pt x="869" y="432"/>
                  <a:pt x="864" y="423"/>
                </a:cubicBezTo>
                <a:cubicBezTo>
                  <a:pt x="860" y="401"/>
                  <a:pt x="855" y="378"/>
                  <a:pt x="851" y="360"/>
                </a:cubicBezTo>
                <a:cubicBezTo>
                  <a:pt x="846" y="320"/>
                  <a:pt x="837" y="288"/>
                  <a:pt x="828" y="252"/>
                </a:cubicBezTo>
                <a:cubicBezTo>
                  <a:pt x="815" y="207"/>
                  <a:pt x="797" y="162"/>
                  <a:pt x="774" y="117"/>
                </a:cubicBezTo>
                <a:cubicBezTo>
                  <a:pt x="770" y="117"/>
                  <a:pt x="770" y="113"/>
                  <a:pt x="770" y="113"/>
                </a:cubicBezTo>
                <a:cubicBezTo>
                  <a:pt x="770" y="113"/>
                  <a:pt x="765" y="108"/>
                  <a:pt x="765" y="108"/>
                </a:cubicBezTo>
                <a:cubicBezTo>
                  <a:pt x="756" y="90"/>
                  <a:pt x="747" y="77"/>
                  <a:pt x="738" y="63"/>
                </a:cubicBezTo>
                <a:cubicBezTo>
                  <a:pt x="729" y="50"/>
                  <a:pt x="716" y="36"/>
                  <a:pt x="707" y="27"/>
                </a:cubicBezTo>
                <a:cubicBezTo>
                  <a:pt x="689" y="9"/>
                  <a:pt x="666" y="0"/>
                  <a:pt x="644"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8" name="Google Shape;2403;p36">
            <a:extLst>
              <a:ext uri="{FF2B5EF4-FFF2-40B4-BE49-F238E27FC236}">
                <a16:creationId xmlns:a16="http://schemas.microsoft.com/office/drawing/2014/main" id="{BE07A14B-2AA1-46E8-95BD-14F053CE6423}"/>
              </a:ext>
            </a:extLst>
          </p:cNvPr>
          <p:cNvSpPr/>
          <p:nvPr/>
        </p:nvSpPr>
        <p:spPr>
          <a:xfrm>
            <a:off x="20230361" y="6737128"/>
            <a:ext cx="63181" cy="53460"/>
          </a:xfrm>
          <a:custGeom>
            <a:avLst/>
            <a:gdLst/>
            <a:ahLst/>
            <a:cxnLst/>
            <a:rect l="l" t="t" r="r" b="b"/>
            <a:pathLst>
              <a:path w="338" h="286" extrusionOk="0">
                <a:moveTo>
                  <a:pt x="36" y="0"/>
                </a:moveTo>
                <a:cubicBezTo>
                  <a:pt x="27" y="0"/>
                  <a:pt x="23" y="5"/>
                  <a:pt x="18" y="5"/>
                </a:cubicBezTo>
                <a:lnTo>
                  <a:pt x="14" y="9"/>
                </a:lnTo>
                <a:cubicBezTo>
                  <a:pt x="9" y="14"/>
                  <a:pt x="5" y="18"/>
                  <a:pt x="5" y="27"/>
                </a:cubicBezTo>
                <a:cubicBezTo>
                  <a:pt x="0" y="36"/>
                  <a:pt x="5" y="45"/>
                  <a:pt x="9" y="50"/>
                </a:cubicBezTo>
                <a:lnTo>
                  <a:pt x="14" y="59"/>
                </a:lnTo>
                <a:cubicBezTo>
                  <a:pt x="23" y="72"/>
                  <a:pt x="27" y="86"/>
                  <a:pt x="41" y="99"/>
                </a:cubicBezTo>
                <a:cubicBezTo>
                  <a:pt x="45" y="108"/>
                  <a:pt x="54" y="117"/>
                  <a:pt x="63" y="122"/>
                </a:cubicBezTo>
                <a:cubicBezTo>
                  <a:pt x="77" y="135"/>
                  <a:pt x="86" y="144"/>
                  <a:pt x="99" y="158"/>
                </a:cubicBezTo>
                <a:cubicBezTo>
                  <a:pt x="126" y="180"/>
                  <a:pt x="153" y="198"/>
                  <a:pt x="180" y="216"/>
                </a:cubicBezTo>
                <a:lnTo>
                  <a:pt x="216" y="239"/>
                </a:lnTo>
                <a:cubicBezTo>
                  <a:pt x="225" y="248"/>
                  <a:pt x="234" y="252"/>
                  <a:pt x="243" y="257"/>
                </a:cubicBezTo>
                <a:cubicBezTo>
                  <a:pt x="248" y="261"/>
                  <a:pt x="252" y="266"/>
                  <a:pt x="261" y="270"/>
                </a:cubicBezTo>
                <a:cubicBezTo>
                  <a:pt x="265" y="275"/>
                  <a:pt x="270" y="279"/>
                  <a:pt x="274" y="284"/>
                </a:cubicBezTo>
                <a:cubicBezTo>
                  <a:pt x="280" y="284"/>
                  <a:pt x="286" y="286"/>
                  <a:pt x="291" y="286"/>
                </a:cubicBezTo>
                <a:cubicBezTo>
                  <a:pt x="293" y="286"/>
                  <a:pt x="295" y="285"/>
                  <a:pt x="297" y="284"/>
                </a:cubicBezTo>
                <a:cubicBezTo>
                  <a:pt x="301" y="284"/>
                  <a:pt x="310" y="284"/>
                  <a:pt x="315" y="279"/>
                </a:cubicBezTo>
                <a:cubicBezTo>
                  <a:pt x="324" y="279"/>
                  <a:pt x="333" y="270"/>
                  <a:pt x="337" y="261"/>
                </a:cubicBezTo>
                <a:cubicBezTo>
                  <a:pt x="337" y="257"/>
                  <a:pt x="337" y="248"/>
                  <a:pt x="337" y="243"/>
                </a:cubicBezTo>
                <a:cubicBezTo>
                  <a:pt x="337" y="234"/>
                  <a:pt x="333" y="230"/>
                  <a:pt x="328" y="221"/>
                </a:cubicBezTo>
                <a:cubicBezTo>
                  <a:pt x="306" y="194"/>
                  <a:pt x="274" y="171"/>
                  <a:pt x="248" y="149"/>
                </a:cubicBezTo>
                <a:cubicBezTo>
                  <a:pt x="221" y="126"/>
                  <a:pt x="189" y="108"/>
                  <a:pt x="162" y="90"/>
                </a:cubicBezTo>
                <a:lnTo>
                  <a:pt x="131" y="72"/>
                </a:lnTo>
                <a:cubicBezTo>
                  <a:pt x="117" y="63"/>
                  <a:pt x="108" y="63"/>
                  <a:pt x="95" y="63"/>
                </a:cubicBezTo>
                <a:lnTo>
                  <a:pt x="90" y="59"/>
                </a:lnTo>
                <a:cubicBezTo>
                  <a:pt x="81" y="45"/>
                  <a:pt x="68" y="27"/>
                  <a:pt x="59" y="14"/>
                </a:cubicBezTo>
                <a:cubicBezTo>
                  <a:pt x="54" y="5"/>
                  <a:pt x="45" y="0"/>
                  <a:pt x="36"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9" name="Google Shape;2404;p36">
            <a:extLst>
              <a:ext uri="{FF2B5EF4-FFF2-40B4-BE49-F238E27FC236}">
                <a16:creationId xmlns:a16="http://schemas.microsoft.com/office/drawing/2014/main" id="{7A4D2862-BD48-4EF2-ADB0-C822963D1745}"/>
              </a:ext>
            </a:extLst>
          </p:cNvPr>
          <p:cNvSpPr/>
          <p:nvPr/>
        </p:nvSpPr>
        <p:spPr>
          <a:xfrm>
            <a:off x="20208490" y="5974291"/>
            <a:ext cx="16076" cy="91032"/>
          </a:xfrm>
          <a:custGeom>
            <a:avLst/>
            <a:gdLst/>
            <a:ahLst/>
            <a:cxnLst/>
            <a:rect l="l" t="t" r="r" b="b"/>
            <a:pathLst>
              <a:path w="86" h="487" extrusionOk="0">
                <a:moveTo>
                  <a:pt x="37" y="0"/>
                </a:moveTo>
                <a:cubicBezTo>
                  <a:pt x="35" y="0"/>
                  <a:pt x="33" y="0"/>
                  <a:pt x="32" y="1"/>
                </a:cubicBezTo>
                <a:lnTo>
                  <a:pt x="27" y="1"/>
                </a:lnTo>
                <a:cubicBezTo>
                  <a:pt x="9" y="1"/>
                  <a:pt x="0" y="14"/>
                  <a:pt x="0" y="32"/>
                </a:cubicBezTo>
                <a:cubicBezTo>
                  <a:pt x="5" y="100"/>
                  <a:pt x="5" y="167"/>
                  <a:pt x="5" y="235"/>
                </a:cubicBezTo>
                <a:cubicBezTo>
                  <a:pt x="5" y="266"/>
                  <a:pt x="5" y="298"/>
                  <a:pt x="9" y="329"/>
                </a:cubicBezTo>
                <a:cubicBezTo>
                  <a:pt x="9" y="347"/>
                  <a:pt x="9" y="365"/>
                  <a:pt x="14" y="383"/>
                </a:cubicBezTo>
                <a:lnTo>
                  <a:pt x="23" y="460"/>
                </a:lnTo>
                <a:cubicBezTo>
                  <a:pt x="27" y="478"/>
                  <a:pt x="41" y="487"/>
                  <a:pt x="59" y="487"/>
                </a:cubicBezTo>
                <a:cubicBezTo>
                  <a:pt x="77" y="482"/>
                  <a:pt x="86" y="469"/>
                  <a:pt x="86" y="451"/>
                </a:cubicBezTo>
                <a:cubicBezTo>
                  <a:pt x="77" y="379"/>
                  <a:pt x="68" y="311"/>
                  <a:pt x="68" y="239"/>
                </a:cubicBezTo>
                <a:cubicBezTo>
                  <a:pt x="68" y="167"/>
                  <a:pt x="68" y="95"/>
                  <a:pt x="63" y="28"/>
                </a:cubicBezTo>
                <a:cubicBezTo>
                  <a:pt x="59" y="12"/>
                  <a:pt x="48" y="0"/>
                  <a:pt x="37"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0" name="Google Shape;2405;p36">
            <a:extLst>
              <a:ext uri="{FF2B5EF4-FFF2-40B4-BE49-F238E27FC236}">
                <a16:creationId xmlns:a16="http://schemas.microsoft.com/office/drawing/2014/main" id="{6D6F8B78-9C69-4B49-B54F-9D92E544B0E4}"/>
              </a:ext>
            </a:extLst>
          </p:cNvPr>
          <p:cNvSpPr/>
          <p:nvPr/>
        </p:nvSpPr>
        <p:spPr>
          <a:xfrm>
            <a:off x="20207557" y="5970926"/>
            <a:ext cx="16263" cy="102809"/>
          </a:xfrm>
          <a:custGeom>
            <a:avLst/>
            <a:gdLst/>
            <a:ahLst/>
            <a:cxnLst/>
            <a:rect l="l" t="t" r="r" b="b"/>
            <a:pathLst>
              <a:path w="87" h="550" extrusionOk="0">
                <a:moveTo>
                  <a:pt x="37" y="1"/>
                </a:moveTo>
                <a:cubicBezTo>
                  <a:pt x="14" y="5"/>
                  <a:pt x="1" y="23"/>
                  <a:pt x="1" y="41"/>
                </a:cubicBezTo>
                <a:cubicBezTo>
                  <a:pt x="1" y="77"/>
                  <a:pt x="5" y="113"/>
                  <a:pt x="5" y="145"/>
                </a:cubicBezTo>
                <a:lnTo>
                  <a:pt x="5" y="271"/>
                </a:lnTo>
                <a:lnTo>
                  <a:pt x="5" y="370"/>
                </a:lnTo>
                <a:cubicBezTo>
                  <a:pt x="5" y="419"/>
                  <a:pt x="5" y="469"/>
                  <a:pt x="10" y="514"/>
                </a:cubicBezTo>
                <a:cubicBezTo>
                  <a:pt x="10" y="536"/>
                  <a:pt x="28" y="550"/>
                  <a:pt x="50" y="550"/>
                </a:cubicBezTo>
                <a:cubicBezTo>
                  <a:pt x="59" y="550"/>
                  <a:pt x="68" y="545"/>
                  <a:pt x="73" y="536"/>
                </a:cubicBezTo>
                <a:cubicBezTo>
                  <a:pt x="82" y="527"/>
                  <a:pt x="86" y="518"/>
                  <a:pt x="82" y="509"/>
                </a:cubicBezTo>
                <a:cubicBezTo>
                  <a:pt x="82" y="428"/>
                  <a:pt x="82" y="347"/>
                  <a:pt x="77" y="266"/>
                </a:cubicBezTo>
                <a:cubicBezTo>
                  <a:pt x="77" y="185"/>
                  <a:pt x="73" y="113"/>
                  <a:pt x="73" y="37"/>
                </a:cubicBezTo>
                <a:cubicBezTo>
                  <a:pt x="68" y="14"/>
                  <a:pt x="55" y="1"/>
                  <a:pt x="37"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1" name="Google Shape;2406;p36">
            <a:extLst>
              <a:ext uri="{FF2B5EF4-FFF2-40B4-BE49-F238E27FC236}">
                <a16:creationId xmlns:a16="http://schemas.microsoft.com/office/drawing/2014/main" id="{B7CD17C1-4E6A-4772-803A-90F40690E378}"/>
              </a:ext>
            </a:extLst>
          </p:cNvPr>
          <p:cNvSpPr/>
          <p:nvPr/>
        </p:nvSpPr>
        <p:spPr>
          <a:xfrm>
            <a:off x="21031704" y="6612637"/>
            <a:ext cx="265805" cy="1190893"/>
          </a:xfrm>
          <a:custGeom>
            <a:avLst/>
            <a:gdLst/>
            <a:ahLst/>
            <a:cxnLst/>
            <a:rect l="l" t="t" r="r" b="b"/>
            <a:pathLst>
              <a:path w="1422" h="6371" extrusionOk="0">
                <a:moveTo>
                  <a:pt x="302" y="0"/>
                </a:moveTo>
                <a:lnTo>
                  <a:pt x="306" y="5"/>
                </a:lnTo>
                <a:cubicBezTo>
                  <a:pt x="239" y="5"/>
                  <a:pt x="216" y="90"/>
                  <a:pt x="270" y="122"/>
                </a:cubicBezTo>
                <a:lnTo>
                  <a:pt x="302" y="144"/>
                </a:lnTo>
                <a:cubicBezTo>
                  <a:pt x="324" y="158"/>
                  <a:pt x="342" y="171"/>
                  <a:pt x="360" y="185"/>
                </a:cubicBezTo>
                <a:cubicBezTo>
                  <a:pt x="383" y="194"/>
                  <a:pt x="405" y="207"/>
                  <a:pt x="423" y="221"/>
                </a:cubicBezTo>
                <a:cubicBezTo>
                  <a:pt x="437" y="234"/>
                  <a:pt x="450" y="248"/>
                  <a:pt x="464" y="261"/>
                </a:cubicBezTo>
                <a:cubicBezTo>
                  <a:pt x="468" y="270"/>
                  <a:pt x="473" y="275"/>
                  <a:pt x="473" y="279"/>
                </a:cubicBezTo>
                <a:cubicBezTo>
                  <a:pt x="477" y="284"/>
                  <a:pt x="477" y="293"/>
                  <a:pt x="477" y="297"/>
                </a:cubicBezTo>
                <a:cubicBezTo>
                  <a:pt x="482" y="324"/>
                  <a:pt x="482" y="351"/>
                  <a:pt x="477" y="378"/>
                </a:cubicBezTo>
                <a:cubicBezTo>
                  <a:pt x="459" y="468"/>
                  <a:pt x="432" y="558"/>
                  <a:pt x="396" y="639"/>
                </a:cubicBezTo>
                <a:lnTo>
                  <a:pt x="374" y="693"/>
                </a:lnTo>
                <a:lnTo>
                  <a:pt x="342" y="765"/>
                </a:lnTo>
                <a:cubicBezTo>
                  <a:pt x="311" y="846"/>
                  <a:pt x="284" y="923"/>
                  <a:pt x="252" y="1004"/>
                </a:cubicBezTo>
                <a:cubicBezTo>
                  <a:pt x="216" y="1102"/>
                  <a:pt x="189" y="1210"/>
                  <a:pt x="162" y="1314"/>
                </a:cubicBezTo>
                <a:cubicBezTo>
                  <a:pt x="131" y="1417"/>
                  <a:pt x="108" y="1516"/>
                  <a:pt x="81" y="1647"/>
                </a:cubicBezTo>
                <a:cubicBezTo>
                  <a:pt x="54" y="1773"/>
                  <a:pt x="36" y="1903"/>
                  <a:pt x="27" y="2034"/>
                </a:cubicBezTo>
                <a:lnTo>
                  <a:pt x="23" y="2124"/>
                </a:lnTo>
                <a:cubicBezTo>
                  <a:pt x="14" y="2214"/>
                  <a:pt x="5" y="2304"/>
                  <a:pt x="5" y="2394"/>
                </a:cubicBezTo>
                <a:cubicBezTo>
                  <a:pt x="0" y="2511"/>
                  <a:pt x="0" y="2628"/>
                  <a:pt x="9" y="2744"/>
                </a:cubicBezTo>
                <a:cubicBezTo>
                  <a:pt x="18" y="2821"/>
                  <a:pt x="23" y="2897"/>
                  <a:pt x="32" y="2974"/>
                </a:cubicBezTo>
                <a:lnTo>
                  <a:pt x="41" y="3091"/>
                </a:lnTo>
                <a:cubicBezTo>
                  <a:pt x="54" y="3235"/>
                  <a:pt x="68" y="3374"/>
                  <a:pt x="86" y="3514"/>
                </a:cubicBezTo>
                <a:cubicBezTo>
                  <a:pt x="95" y="3608"/>
                  <a:pt x="104" y="3703"/>
                  <a:pt x="113" y="3797"/>
                </a:cubicBezTo>
                <a:cubicBezTo>
                  <a:pt x="122" y="3869"/>
                  <a:pt x="126" y="3937"/>
                  <a:pt x="131" y="4009"/>
                </a:cubicBezTo>
                <a:cubicBezTo>
                  <a:pt x="135" y="4058"/>
                  <a:pt x="135" y="4108"/>
                  <a:pt x="140" y="4153"/>
                </a:cubicBezTo>
                <a:cubicBezTo>
                  <a:pt x="144" y="4220"/>
                  <a:pt x="149" y="4283"/>
                  <a:pt x="153" y="4346"/>
                </a:cubicBezTo>
                <a:cubicBezTo>
                  <a:pt x="153" y="4377"/>
                  <a:pt x="153" y="4409"/>
                  <a:pt x="153" y="4445"/>
                </a:cubicBezTo>
                <a:cubicBezTo>
                  <a:pt x="158" y="4476"/>
                  <a:pt x="158" y="4499"/>
                  <a:pt x="158" y="4526"/>
                </a:cubicBezTo>
                <a:cubicBezTo>
                  <a:pt x="158" y="4607"/>
                  <a:pt x="162" y="4692"/>
                  <a:pt x="162" y="4773"/>
                </a:cubicBezTo>
                <a:lnTo>
                  <a:pt x="162" y="4832"/>
                </a:lnTo>
                <a:lnTo>
                  <a:pt x="162" y="5124"/>
                </a:lnTo>
                <a:cubicBezTo>
                  <a:pt x="162" y="5192"/>
                  <a:pt x="158" y="5259"/>
                  <a:pt x="153" y="5327"/>
                </a:cubicBezTo>
                <a:lnTo>
                  <a:pt x="149" y="5403"/>
                </a:lnTo>
                <a:cubicBezTo>
                  <a:pt x="144" y="5502"/>
                  <a:pt x="135" y="5601"/>
                  <a:pt x="122" y="5700"/>
                </a:cubicBezTo>
                <a:cubicBezTo>
                  <a:pt x="117" y="5750"/>
                  <a:pt x="104" y="5804"/>
                  <a:pt x="95" y="5858"/>
                </a:cubicBezTo>
                <a:lnTo>
                  <a:pt x="77" y="5956"/>
                </a:lnTo>
                <a:cubicBezTo>
                  <a:pt x="72" y="5983"/>
                  <a:pt x="68" y="6015"/>
                  <a:pt x="59" y="6037"/>
                </a:cubicBezTo>
                <a:lnTo>
                  <a:pt x="45" y="6091"/>
                </a:lnTo>
                <a:lnTo>
                  <a:pt x="32" y="6154"/>
                </a:lnTo>
                <a:lnTo>
                  <a:pt x="23" y="6208"/>
                </a:lnTo>
                <a:cubicBezTo>
                  <a:pt x="18" y="6222"/>
                  <a:pt x="14" y="6240"/>
                  <a:pt x="14" y="6258"/>
                </a:cubicBezTo>
                <a:cubicBezTo>
                  <a:pt x="9" y="6298"/>
                  <a:pt x="32" y="6334"/>
                  <a:pt x="63" y="6352"/>
                </a:cubicBezTo>
                <a:cubicBezTo>
                  <a:pt x="72" y="6357"/>
                  <a:pt x="81" y="6361"/>
                  <a:pt x="90" y="6366"/>
                </a:cubicBezTo>
                <a:lnTo>
                  <a:pt x="126" y="6370"/>
                </a:lnTo>
                <a:lnTo>
                  <a:pt x="149" y="6370"/>
                </a:lnTo>
                <a:cubicBezTo>
                  <a:pt x="176" y="6370"/>
                  <a:pt x="203" y="6366"/>
                  <a:pt x="230" y="6361"/>
                </a:cubicBezTo>
                <a:cubicBezTo>
                  <a:pt x="270" y="6357"/>
                  <a:pt x="315" y="6343"/>
                  <a:pt x="356" y="6334"/>
                </a:cubicBezTo>
                <a:cubicBezTo>
                  <a:pt x="396" y="6321"/>
                  <a:pt x="432" y="6312"/>
                  <a:pt x="468" y="6294"/>
                </a:cubicBezTo>
                <a:lnTo>
                  <a:pt x="486" y="6285"/>
                </a:lnTo>
                <a:cubicBezTo>
                  <a:pt x="522" y="6271"/>
                  <a:pt x="554" y="6262"/>
                  <a:pt x="590" y="6253"/>
                </a:cubicBezTo>
                <a:lnTo>
                  <a:pt x="612" y="6244"/>
                </a:lnTo>
                <a:cubicBezTo>
                  <a:pt x="653" y="6235"/>
                  <a:pt x="698" y="6226"/>
                  <a:pt x="738" y="6217"/>
                </a:cubicBezTo>
                <a:lnTo>
                  <a:pt x="796" y="6213"/>
                </a:lnTo>
                <a:cubicBezTo>
                  <a:pt x="832" y="6213"/>
                  <a:pt x="873" y="6208"/>
                  <a:pt x="913" y="6199"/>
                </a:cubicBezTo>
                <a:cubicBezTo>
                  <a:pt x="958" y="6190"/>
                  <a:pt x="1003" y="6181"/>
                  <a:pt x="1048" y="6168"/>
                </a:cubicBezTo>
                <a:cubicBezTo>
                  <a:pt x="1084" y="6159"/>
                  <a:pt x="1125" y="6145"/>
                  <a:pt x="1165" y="6132"/>
                </a:cubicBezTo>
                <a:cubicBezTo>
                  <a:pt x="1174" y="6127"/>
                  <a:pt x="1188" y="6123"/>
                  <a:pt x="1201" y="6123"/>
                </a:cubicBezTo>
                <a:lnTo>
                  <a:pt x="1215" y="6118"/>
                </a:lnTo>
                <a:cubicBezTo>
                  <a:pt x="1242" y="6109"/>
                  <a:pt x="1264" y="6100"/>
                  <a:pt x="1287" y="6091"/>
                </a:cubicBezTo>
                <a:cubicBezTo>
                  <a:pt x="1300" y="6082"/>
                  <a:pt x="1314" y="6073"/>
                  <a:pt x="1327" y="6064"/>
                </a:cubicBezTo>
                <a:cubicBezTo>
                  <a:pt x="1341" y="6055"/>
                  <a:pt x="1354" y="6042"/>
                  <a:pt x="1368" y="6028"/>
                </a:cubicBezTo>
                <a:cubicBezTo>
                  <a:pt x="1377" y="6019"/>
                  <a:pt x="1386" y="6006"/>
                  <a:pt x="1390" y="5992"/>
                </a:cubicBezTo>
                <a:cubicBezTo>
                  <a:pt x="1404" y="5970"/>
                  <a:pt x="1408" y="5947"/>
                  <a:pt x="1413" y="5925"/>
                </a:cubicBezTo>
                <a:cubicBezTo>
                  <a:pt x="1417" y="5894"/>
                  <a:pt x="1422" y="5862"/>
                  <a:pt x="1422" y="5826"/>
                </a:cubicBezTo>
                <a:cubicBezTo>
                  <a:pt x="1422" y="5790"/>
                  <a:pt x="1417" y="5754"/>
                  <a:pt x="1408" y="5718"/>
                </a:cubicBezTo>
                <a:cubicBezTo>
                  <a:pt x="1390" y="5610"/>
                  <a:pt x="1363" y="5502"/>
                  <a:pt x="1332" y="5399"/>
                </a:cubicBezTo>
                <a:lnTo>
                  <a:pt x="1318" y="5345"/>
                </a:lnTo>
                <a:cubicBezTo>
                  <a:pt x="1291" y="5250"/>
                  <a:pt x="1264" y="5160"/>
                  <a:pt x="1242" y="5066"/>
                </a:cubicBezTo>
                <a:lnTo>
                  <a:pt x="1224" y="4994"/>
                </a:lnTo>
                <a:cubicBezTo>
                  <a:pt x="1206" y="4913"/>
                  <a:pt x="1183" y="4823"/>
                  <a:pt x="1170" y="4742"/>
                </a:cubicBezTo>
                <a:cubicBezTo>
                  <a:pt x="1129" y="4517"/>
                  <a:pt x="1080" y="4297"/>
                  <a:pt x="1026" y="4085"/>
                </a:cubicBezTo>
                <a:lnTo>
                  <a:pt x="1012" y="4045"/>
                </a:lnTo>
                <a:cubicBezTo>
                  <a:pt x="1008" y="4009"/>
                  <a:pt x="999" y="3977"/>
                  <a:pt x="990" y="3946"/>
                </a:cubicBezTo>
                <a:cubicBezTo>
                  <a:pt x="976" y="3910"/>
                  <a:pt x="967" y="3878"/>
                  <a:pt x="954" y="3847"/>
                </a:cubicBezTo>
                <a:lnTo>
                  <a:pt x="945" y="3815"/>
                </a:lnTo>
                <a:lnTo>
                  <a:pt x="918" y="3743"/>
                </a:lnTo>
                <a:cubicBezTo>
                  <a:pt x="895" y="3685"/>
                  <a:pt x="877" y="3631"/>
                  <a:pt x="855" y="3572"/>
                </a:cubicBezTo>
                <a:cubicBezTo>
                  <a:pt x="855" y="3572"/>
                  <a:pt x="850" y="3563"/>
                  <a:pt x="850" y="3563"/>
                </a:cubicBezTo>
                <a:cubicBezTo>
                  <a:pt x="846" y="3563"/>
                  <a:pt x="846" y="3559"/>
                  <a:pt x="846" y="3554"/>
                </a:cubicBezTo>
                <a:lnTo>
                  <a:pt x="819" y="3496"/>
                </a:lnTo>
                <a:lnTo>
                  <a:pt x="796" y="3442"/>
                </a:lnTo>
                <a:cubicBezTo>
                  <a:pt x="783" y="3406"/>
                  <a:pt x="770" y="3370"/>
                  <a:pt x="761" y="3334"/>
                </a:cubicBezTo>
                <a:lnTo>
                  <a:pt x="752" y="3302"/>
                </a:lnTo>
                <a:cubicBezTo>
                  <a:pt x="738" y="3257"/>
                  <a:pt x="725" y="3217"/>
                  <a:pt x="716" y="3176"/>
                </a:cubicBezTo>
                <a:cubicBezTo>
                  <a:pt x="707" y="3149"/>
                  <a:pt x="702" y="3118"/>
                  <a:pt x="693" y="3095"/>
                </a:cubicBezTo>
                <a:cubicBezTo>
                  <a:pt x="680" y="3032"/>
                  <a:pt x="666" y="2974"/>
                  <a:pt x="648" y="2915"/>
                </a:cubicBezTo>
                <a:cubicBezTo>
                  <a:pt x="630" y="2875"/>
                  <a:pt x="617" y="2834"/>
                  <a:pt x="599" y="2794"/>
                </a:cubicBezTo>
                <a:cubicBezTo>
                  <a:pt x="581" y="2753"/>
                  <a:pt x="567" y="2722"/>
                  <a:pt x="554" y="2686"/>
                </a:cubicBezTo>
                <a:cubicBezTo>
                  <a:pt x="536" y="2637"/>
                  <a:pt x="522" y="2583"/>
                  <a:pt x="513" y="2529"/>
                </a:cubicBezTo>
                <a:cubicBezTo>
                  <a:pt x="504" y="2475"/>
                  <a:pt x="491" y="2425"/>
                  <a:pt x="486" y="2371"/>
                </a:cubicBezTo>
                <a:cubicBezTo>
                  <a:pt x="473" y="2281"/>
                  <a:pt x="464" y="2196"/>
                  <a:pt x="455" y="2106"/>
                </a:cubicBezTo>
                <a:cubicBezTo>
                  <a:pt x="446" y="2020"/>
                  <a:pt x="446" y="1926"/>
                  <a:pt x="455" y="1836"/>
                </a:cubicBezTo>
                <a:cubicBezTo>
                  <a:pt x="464" y="1795"/>
                  <a:pt x="473" y="1750"/>
                  <a:pt x="486" y="1705"/>
                </a:cubicBezTo>
                <a:lnTo>
                  <a:pt x="495" y="1660"/>
                </a:lnTo>
                <a:lnTo>
                  <a:pt x="513" y="1593"/>
                </a:lnTo>
                <a:cubicBezTo>
                  <a:pt x="522" y="1543"/>
                  <a:pt x="531" y="1494"/>
                  <a:pt x="545" y="1449"/>
                </a:cubicBezTo>
                <a:cubicBezTo>
                  <a:pt x="563" y="1386"/>
                  <a:pt x="581" y="1323"/>
                  <a:pt x="603" y="1260"/>
                </a:cubicBezTo>
                <a:lnTo>
                  <a:pt x="612" y="1219"/>
                </a:lnTo>
                <a:cubicBezTo>
                  <a:pt x="635" y="1156"/>
                  <a:pt x="657" y="1098"/>
                  <a:pt x="684" y="1035"/>
                </a:cubicBezTo>
                <a:cubicBezTo>
                  <a:pt x="720" y="950"/>
                  <a:pt x="752" y="860"/>
                  <a:pt x="787" y="770"/>
                </a:cubicBezTo>
                <a:lnTo>
                  <a:pt x="792" y="747"/>
                </a:lnTo>
                <a:lnTo>
                  <a:pt x="801" y="725"/>
                </a:lnTo>
                <a:cubicBezTo>
                  <a:pt x="823" y="720"/>
                  <a:pt x="837" y="707"/>
                  <a:pt x="850" y="689"/>
                </a:cubicBezTo>
                <a:lnTo>
                  <a:pt x="864" y="671"/>
                </a:lnTo>
                <a:cubicBezTo>
                  <a:pt x="873" y="653"/>
                  <a:pt x="886" y="639"/>
                  <a:pt x="900" y="626"/>
                </a:cubicBezTo>
                <a:cubicBezTo>
                  <a:pt x="918" y="603"/>
                  <a:pt x="936" y="581"/>
                  <a:pt x="949" y="558"/>
                </a:cubicBezTo>
                <a:cubicBezTo>
                  <a:pt x="958" y="549"/>
                  <a:pt x="967" y="536"/>
                  <a:pt x="976" y="522"/>
                </a:cubicBezTo>
                <a:cubicBezTo>
                  <a:pt x="990" y="504"/>
                  <a:pt x="994" y="486"/>
                  <a:pt x="1003" y="468"/>
                </a:cubicBezTo>
                <a:cubicBezTo>
                  <a:pt x="1008" y="455"/>
                  <a:pt x="1008" y="441"/>
                  <a:pt x="1012" y="428"/>
                </a:cubicBezTo>
                <a:cubicBezTo>
                  <a:pt x="1008" y="396"/>
                  <a:pt x="999" y="365"/>
                  <a:pt x="985" y="338"/>
                </a:cubicBezTo>
                <a:cubicBezTo>
                  <a:pt x="954" y="279"/>
                  <a:pt x="909" y="230"/>
                  <a:pt x="850" y="189"/>
                </a:cubicBezTo>
                <a:cubicBezTo>
                  <a:pt x="783" y="140"/>
                  <a:pt x="711" y="95"/>
                  <a:pt x="630" y="63"/>
                </a:cubicBezTo>
                <a:cubicBezTo>
                  <a:pt x="621" y="63"/>
                  <a:pt x="612" y="59"/>
                  <a:pt x="603" y="54"/>
                </a:cubicBezTo>
                <a:cubicBezTo>
                  <a:pt x="594" y="54"/>
                  <a:pt x="585" y="54"/>
                  <a:pt x="572" y="50"/>
                </a:cubicBezTo>
                <a:cubicBezTo>
                  <a:pt x="558" y="50"/>
                  <a:pt x="540" y="59"/>
                  <a:pt x="527" y="63"/>
                </a:cubicBezTo>
                <a:cubicBezTo>
                  <a:pt x="509" y="77"/>
                  <a:pt x="495" y="90"/>
                  <a:pt x="486" y="104"/>
                </a:cubicBezTo>
                <a:cubicBezTo>
                  <a:pt x="477" y="99"/>
                  <a:pt x="473" y="95"/>
                  <a:pt x="464" y="90"/>
                </a:cubicBezTo>
                <a:lnTo>
                  <a:pt x="450" y="81"/>
                </a:lnTo>
                <a:cubicBezTo>
                  <a:pt x="432" y="77"/>
                  <a:pt x="419" y="68"/>
                  <a:pt x="401" y="59"/>
                </a:cubicBezTo>
                <a:cubicBezTo>
                  <a:pt x="387" y="50"/>
                  <a:pt x="369" y="36"/>
                  <a:pt x="356" y="27"/>
                </a:cubicBezTo>
                <a:lnTo>
                  <a:pt x="333" y="9"/>
                </a:lnTo>
                <a:cubicBezTo>
                  <a:pt x="324" y="5"/>
                  <a:pt x="311" y="0"/>
                  <a:pt x="302" y="0"/>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2" name="Google Shape;2407;p36">
            <a:extLst>
              <a:ext uri="{FF2B5EF4-FFF2-40B4-BE49-F238E27FC236}">
                <a16:creationId xmlns:a16="http://schemas.microsoft.com/office/drawing/2014/main" id="{4955A38E-7686-4F06-9686-55FDEE4DA011}"/>
              </a:ext>
            </a:extLst>
          </p:cNvPr>
          <p:cNvSpPr/>
          <p:nvPr/>
        </p:nvSpPr>
        <p:spPr>
          <a:xfrm>
            <a:off x="20515046" y="6584786"/>
            <a:ext cx="124118" cy="55330"/>
          </a:xfrm>
          <a:custGeom>
            <a:avLst/>
            <a:gdLst/>
            <a:ahLst/>
            <a:cxnLst/>
            <a:rect l="l" t="t" r="r" b="b"/>
            <a:pathLst>
              <a:path w="664" h="296" extrusionOk="0">
                <a:moveTo>
                  <a:pt x="551" y="1"/>
                </a:moveTo>
                <a:lnTo>
                  <a:pt x="560" y="5"/>
                </a:lnTo>
                <a:cubicBezTo>
                  <a:pt x="546" y="5"/>
                  <a:pt x="533" y="10"/>
                  <a:pt x="519" y="10"/>
                </a:cubicBezTo>
                <a:lnTo>
                  <a:pt x="479" y="19"/>
                </a:lnTo>
                <a:cubicBezTo>
                  <a:pt x="456" y="28"/>
                  <a:pt x="429" y="37"/>
                  <a:pt x="402" y="46"/>
                </a:cubicBezTo>
                <a:cubicBezTo>
                  <a:pt x="375" y="55"/>
                  <a:pt x="339" y="64"/>
                  <a:pt x="308" y="77"/>
                </a:cubicBezTo>
                <a:cubicBezTo>
                  <a:pt x="277" y="86"/>
                  <a:pt x="236" y="100"/>
                  <a:pt x="196" y="113"/>
                </a:cubicBezTo>
                <a:lnTo>
                  <a:pt x="205" y="113"/>
                </a:lnTo>
                <a:lnTo>
                  <a:pt x="173" y="127"/>
                </a:lnTo>
                <a:lnTo>
                  <a:pt x="164" y="131"/>
                </a:lnTo>
                <a:lnTo>
                  <a:pt x="83" y="167"/>
                </a:lnTo>
                <a:lnTo>
                  <a:pt x="74" y="172"/>
                </a:lnTo>
                <a:lnTo>
                  <a:pt x="79" y="167"/>
                </a:lnTo>
                <a:lnTo>
                  <a:pt x="61" y="176"/>
                </a:lnTo>
                <a:cubicBezTo>
                  <a:pt x="47" y="176"/>
                  <a:pt x="34" y="190"/>
                  <a:pt x="25" y="203"/>
                </a:cubicBezTo>
                <a:cubicBezTo>
                  <a:pt x="0" y="244"/>
                  <a:pt x="34" y="295"/>
                  <a:pt x="81" y="295"/>
                </a:cubicBezTo>
                <a:cubicBezTo>
                  <a:pt x="86" y="295"/>
                  <a:pt x="91" y="295"/>
                  <a:pt x="97" y="293"/>
                </a:cubicBezTo>
                <a:lnTo>
                  <a:pt x="173" y="262"/>
                </a:lnTo>
                <a:lnTo>
                  <a:pt x="164" y="262"/>
                </a:lnTo>
                <a:cubicBezTo>
                  <a:pt x="209" y="244"/>
                  <a:pt x="254" y="230"/>
                  <a:pt x="304" y="226"/>
                </a:cubicBezTo>
                <a:lnTo>
                  <a:pt x="290" y="226"/>
                </a:lnTo>
                <a:cubicBezTo>
                  <a:pt x="317" y="221"/>
                  <a:pt x="339" y="217"/>
                  <a:pt x="366" y="212"/>
                </a:cubicBezTo>
                <a:lnTo>
                  <a:pt x="344" y="212"/>
                </a:lnTo>
                <a:lnTo>
                  <a:pt x="407" y="203"/>
                </a:lnTo>
                <a:lnTo>
                  <a:pt x="447" y="199"/>
                </a:lnTo>
                <a:lnTo>
                  <a:pt x="497" y="194"/>
                </a:lnTo>
                <a:cubicBezTo>
                  <a:pt x="546" y="194"/>
                  <a:pt x="591" y="181"/>
                  <a:pt x="627" y="154"/>
                </a:cubicBezTo>
                <a:cubicBezTo>
                  <a:pt x="659" y="122"/>
                  <a:pt x="663" y="82"/>
                  <a:pt x="645" y="46"/>
                </a:cubicBezTo>
                <a:cubicBezTo>
                  <a:pt x="632" y="23"/>
                  <a:pt x="609" y="10"/>
                  <a:pt x="587" y="5"/>
                </a:cubicBezTo>
                <a:cubicBezTo>
                  <a:pt x="582" y="1"/>
                  <a:pt x="573" y="1"/>
                  <a:pt x="569" y="1"/>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3" name="Google Shape;2408;p36">
            <a:extLst>
              <a:ext uri="{FF2B5EF4-FFF2-40B4-BE49-F238E27FC236}">
                <a16:creationId xmlns:a16="http://schemas.microsoft.com/office/drawing/2014/main" id="{ECEE9D3D-A275-412B-BE86-B7D74D2C9FD8}"/>
              </a:ext>
            </a:extLst>
          </p:cNvPr>
          <p:cNvSpPr/>
          <p:nvPr/>
        </p:nvSpPr>
        <p:spPr>
          <a:xfrm>
            <a:off x="20725522" y="8332151"/>
            <a:ext cx="603203" cy="423196"/>
          </a:xfrm>
          <a:custGeom>
            <a:avLst/>
            <a:gdLst/>
            <a:ahLst/>
            <a:cxnLst/>
            <a:rect l="l" t="t" r="r" b="b"/>
            <a:pathLst>
              <a:path w="3227" h="2264" extrusionOk="0">
                <a:moveTo>
                  <a:pt x="1242" y="1"/>
                </a:moveTo>
                <a:cubicBezTo>
                  <a:pt x="1215" y="1"/>
                  <a:pt x="1193" y="14"/>
                  <a:pt x="1179" y="41"/>
                </a:cubicBezTo>
                <a:cubicBezTo>
                  <a:pt x="1170" y="68"/>
                  <a:pt x="1161" y="95"/>
                  <a:pt x="1148" y="127"/>
                </a:cubicBezTo>
                <a:cubicBezTo>
                  <a:pt x="1143" y="145"/>
                  <a:pt x="1134" y="163"/>
                  <a:pt x="1125" y="185"/>
                </a:cubicBezTo>
                <a:lnTo>
                  <a:pt x="1112" y="208"/>
                </a:lnTo>
                <a:cubicBezTo>
                  <a:pt x="1098" y="230"/>
                  <a:pt x="1089" y="253"/>
                  <a:pt x="1080" y="275"/>
                </a:cubicBezTo>
                <a:cubicBezTo>
                  <a:pt x="1067" y="298"/>
                  <a:pt x="1053" y="334"/>
                  <a:pt x="1040" y="361"/>
                </a:cubicBezTo>
                <a:cubicBezTo>
                  <a:pt x="1004" y="428"/>
                  <a:pt x="963" y="496"/>
                  <a:pt x="927" y="559"/>
                </a:cubicBezTo>
                <a:cubicBezTo>
                  <a:pt x="900" y="595"/>
                  <a:pt x="878" y="635"/>
                  <a:pt x="855" y="676"/>
                </a:cubicBezTo>
                <a:cubicBezTo>
                  <a:pt x="833" y="716"/>
                  <a:pt x="819" y="739"/>
                  <a:pt x="802" y="770"/>
                </a:cubicBezTo>
                <a:lnTo>
                  <a:pt x="775" y="815"/>
                </a:lnTo>
                <a:lnTo>
                  <a:pt x="757" y="842"/>
                </a:lnTo>
                <a:cubicBezTo>
                  <a:pt x="730" y="887"/>
                  <a:pt x="703" y="928"/>
                  <a:pt x="676" y="973"/>
                </a:cubicBezTo>
                <a:lnTo>
                  <a:pt x="617" y="1067"/>
                </a:lnTo>
                <a:lnTo>
                  <a:pt x="581" y="1130"/>
                </a:lnTo>
                <a:lnTo>
                  <a:pt x="545" y="1184"/>
                </a:lnTo>
                <a:cubicBezTo>
                  <a:pt x="523" y="1216"/>
                  <a:pt x="505" y="1247"/>
                  <a:pt x="482" y="1279"/>
                </a:cubicBezTo>
                <a:cubicBezTo>
                  <a:pt x="446" y="1342"/>
                  <a:pt x="406" y="1405"/>
                  <a:pt x="370" y="1472"/>
                </a:cubicBezTo>
                <a:lnTo>
                  <a:pt x="365" y="1486"/>
                </a:lnTo>
                <a:cubicBezTo>
                  <a:pt x="329" y="1549"/>
                  <a:pt x="293" y="1616"/>
                  <a:pt x="253" y="1674"/>
                </a:cubicBezTo>
                <a:lnTo>
                  <a:pt x="239" y="1692"/>
                </a:lnTo>
                <a:lnTo>
                  <a:pt x="235" y="1701"/>
                </a:lnTo>
                <a:cubicBezTo>
                  <a:pt x="221" y="1724"/>
                  <a:pt x="203" y="1746"/>
                  <a:pt x="190" y="1769"/>
                </a:cubicBezTo>
                <a:cubicBezTo>
                  <a:pt x="181" y="1782"/>
                  <a:pt x="172" y="1796"/>
                  <a:pt x="158" y="1809"/>
                </a:cubicBezTo>
                <a:cubicBezTo>
                  <a:pt x="149" y="1818"/>
                  <a:pt x="140" y="1832"/>
                  <a:pt x="131" y="1845"/>
                </a:cubicBezTo>
                <a:cubicBezTo>
                  <a:pt x="122" y="1859"/>
                  <a:pt x="104" y="1881"/>
                  <a:pt x="91" y="1899"/>
                </a:cubicBezTo>
                <a:lnTo>
                  <a:pt x="77" y="1922"/>
                </a:lnTo>
                <a:lnTo>
                  <a:pt x="64" y="1940"/>
                </a:lnTo>
                <a:cubicBezTo>
                  <a:pt x="50" y="1958"/>
                  <a:pt x="37" y="1980"/>
                  <a:pt x="23" y="2003"/>
                </a:cubicBezTo>
                <a:cubicBezTo>
                  <a:pt x="1" y="2034"/>
                  <a:pt x="1" y="2079"/>
                  <a:pt x="23" y="2115"/>
                </a:cubicBezTo>
                <a:cubicBezTo>
                  <a:pt x="41" y="2133"/>
                  <a:pt x="64" y="2151"/>
                  <a:pt x="86" y="2165"/>
                </a:cubicBezTo>
                <a:cubicBezTo>
                  <a:pt x="104" y="2174"/>
                  <a:pt x="118" y="2178"/>
                  <a:pt x="136" y="2183"/>
                </a:cubicBezTo>
                <a:cubicBezTo>
                  <a:pt x="190" y="2196"/>
                  <a:pt x="244" y="2205"/>
                  <a:pt x="298" y="2205"/>
                </a:cubicBezTo>
                <a:lnTo>
                  <a:pt x="320" y="2205"/>
                </a:lnTo>
                <a:cubicBezTo>
                  <a:pt x="365" y="2210"/>
                  <a:pt x="410" y="2214"/>
                  <a:pt x="455" y="2223"/>
                </a:cubicBezTo>
                <a:cubicBezTo>
                  <a:pt x="478" y="2228"/>
                  <a:pt x="500" y="2232"/>
                  <a:pt x="523" y="2232"/>
                </a:cubicBezTo>
                <a:cubicBezTo>
                  <a:pt x="545" y="2237"/>
                  <a:pt x="568" y="2237"/>
                  <a:pt x="590" y="2237"/>
                </a:cubicBezTo>
                <a:lnTo>
                  <a:pt x="680" y="2246"/>
                </a:lnTo>
                <a:cubicBezTo>
                  <a:pt x="707" y="2250"/>
                  <a:pt x="734" y="2250"/>
                  <a:pt x="761" y="2255"/>
                </a:cubicBezTo>
                <a:lnTo>
                  <a:pt x="986" y="2255"/>
                </a:lnTo>
                <a:lnTo>
                  <a:pt x="1017" y="2259"/>
                </a:lnTo>
                <a:cubicBezTo>
                  <a:pt x="1044" y="2264"/>
                  <a:pt x="1071" y="2264"/>
                  <a:pt x="1098" y="2264"/>
                </a:cubicBezTo>
                <a:lnTo>
                  <a:pt x="1121" y="2264"/>
                </a:lnTo>
                <a:lnTo>
                  <a:pt x="1188" y="2259"/>
                </a:lnTo>
                <a:lnTo>
                  <a:pt x="1251" y="2255"/>
                </a:lnTo>
                <a:lnTo>
                  <a:pt x="1265" y="2255"/>
                </a:lnTo>
                <a:cubicBezTo>
                  <a:pt x="1296" y="2255"/>
                  <a:pt x="1328" y="2250"/>
                  <a:pt x="1355" y="2246"/>
                </a:cubicBezTo>
                <a:lnTo>
                  <a:pt x="1418" y="2237"/>
                </a:lnTo>
                <a:cubicBezTo>
                  <a:pt x="1445" y="2232"/>
                  <a:pt x="1472" y="2228"/>
                  <a:pt x="1499" y="2223"/>
                </a:cubicBezTo>
                <a:cubicBezTo>
                  <a:pt x="1535" y="2219"/>
                  <a:pt x="1575" y="2214"/>
                  <a:pt x="1616" y="2214"/>
                </a:cubicBezTo>
                <a:lnTo>
                  <a:pt x="1656" y="2214"/>
                </a:lnTo>
                <a:cubicBezTo>
                  <a:pt x="1688" y="2214"/>
                  <a:pt x="1715" y="2214"/>
                  <a:pt x="1742" y="2210"/>
                </a:cubicBezTo>
                <a:cubicBezTo>
                  <a:pt x="1782" y="2205"/>
                  <a:pt x="1827" y="2196"/>
                  <a:pt x="1868" y="2178"/>
                </a:cubicBezTo>
                <a:cubicBezTo>
                  <a:pt x="1899" y="2169"/>
                  <a:pt x="1926" y="2156"/>
                  <a:pt x="1958" y="2151"/>
                </a:cubicBezTo>
                <a:cubicBezTo>
                  <a:pt x="1980" y="2147"/>
                  <a:pt x="2003" y="2142"/>
                  <a:pt x="2025" y="2138"/>
                </a:cubicBezTo>
                <a:cubicBezTo>
                  <a:pt x="2048" y="2138"/>
                  <a:pt x="2079" y="2133"/>
                  <a:pt x="2102" y="2124"/>
                </a:cubicBezTo>
                <a:lnTo>
                  <a:pt x="2192" y="2111"/>
                </a:lnTo>
                <a:cubicBezTo>
                  <a:pt x="2205" y="2106"/>
                  <a:pt x="2219" y="2106"/>
                  <a:pt x="2232" y="2102"/>
                </a:cubicBezTo>
                <a:cubicBezTo>
                  <a:pt x="2250" y="2097"/>
                  <a:pt x="2268" y="2088"/>
                  <a:pt x="2286" y="2079"/>
                </a:cubicBezTo>
                <a:cubicBezTo>
                  <a:pt x="2313" y="2061"/>
                  <a:pt x="2336" y="2043"/>
                  <a:pt x="2358" y="2021"/>
                </a:cubicBezTo>
                <a:cubicBezTo>
                  <a:pt x="2412" y="1976"/>
                  <a:pt x="2457" y="1922"/>
                  <a:pt x="2493" y="1863"/>
                </a:cubicBezTo>
                <a:cubicBezTo>
                  <a:pt x="2524" y="1809"/>
                  <a:pt x="2556" y="1755"/>
                  <a:pt x="2578" y="1706"/>
                </a:cubicBezTo>
                <a:cubicBezTo>
                  <a:pt x="2601" y="1665"/>
                  <a:pt x="2623" y="1621"/>
                  <a:pt x="2641" y="1576"/>
                </a:cubicBezTo>
                <a:lnTo>
                  <a:pt x="2659" y="1535"/>
                </a:lnTo>
                <a:cubicBezTo>
                  <a:pt x="2682" y="1486"/>
                  <a:pt x="2704" y="1436"/>
                  <a:pt x="2722" y="1387"/>
                </a:cubicBezTo>
                <a:cubicBezTo>
                  <a:pt x="2740" y="1337"/>
                  <a:pt x="2767" y="1279"/>
                  <a:pt x="2790" y="1225"/>
                </a:cubicBezTo>
                <a:lnTo>
                  <a:pt x="2835" y="1126"/>
                </a:lnTo>
                <a:lnTo>
                  <a:pt x="2866" y="1058"/>
                </a:lnTo>
                <a:cubicBezTo>
                  <a:pt x="2884" y="1027"/>
                  <a:pt x="2898" y="991"/>
                  <a:pt x="2911" y="955"/>
                </a:cubicBezTo>
                <a:lnTo>
                  <a:pt x="2938" y="901"/>
                </a:lnTo>
                <a:cubicBezTo>
                  <a:pt x="2952" y="865"/>
                  <a:pt x="2965" y="829"/>
                  <a:pt x="2979" y="793"/>
                </a:cubicBezTo>
                <a:lnTo>
                  <a:pt x="2997" y="752"/>
                </a:lnTo>
                <a:cubicBezTo>
                  <a:pt x="3010" y="716"/>
                  <a:pt x="3024" y="680"/>
                  <a:pt x="3033" y="644"/>
                </a:cubicBezTo>
                <a:lnTo>
                  <a:pt x="3055" y="590"/>
                </a:lnTo>
                <a:cubicBezTo>
                  <a:pt x="3078" y="532"/>
                  <a:pt x="3091" y="482"/>
                  <a:pt x="3109" y="433"/>
                </a:cubicBezTo>
                <a:cubicBezTo>
                  <a:pt x="3123" y="406"/>
                  <a:pt x="3136" y="379"/>
                  <a:pt x="3145" y="352"/>
                </a:cubicBezTo>
                <a:lnTo>
                  <a:pt x="3168" y="298"/>
                </a:lnTo>
                <a:cubicBezTo>
                  <a:pt x="3181" y="266"/>
                  <a:pt x="3199" y="230"/>
                  <a:pt x="3208" y="199"/>
                </a:cubicBezTo>
                <a:cubicBezTo>
                  <a:pt x="3222" y="172"/>
                  <a:pt x="3226" y="140"/>
                  <a:pt x="3217" y="113"/>
                </a:cubicBezTo>
                <a:cubicBezTo>
                  <a:pt x="3208" y="91"/>
                  <a:pt x="3195" y="73"/>
                  <a:pt x="3172" y="64"/>
                </a:cubicBezTo>
                <a:cubicBezTo>
                  <a:pt x="3159" y="57"/>
                  <a:pt x="3146" y="53"/>
                  <a:pt x="3131" y="53"/>
                </a:cubicBezTo>
                <a:cubicBezTo>
                  <a:pt x="3126" y="53"/>
                  <a:pt x="3120" y="54"/>
                  <a:pt x="3114" y="55"/>
                </a:cubicBezTo>
                <a:lnTo>
                  <a:pt x="3060" y="55"/>
                </a:lnTo>
                <a:cubicBezTo>
                  <a:pt x="3042" y="59"/>
                  <a:pt x="3024" y="59"/>
                  <a:pt x="3006" y="59"/>
                </a:cubicBezTo>
                <a:lnTo>
                  <a:pt x="2862" y="59"/>
                </a:lnTo>
                <a:cubicBezTo>
                  <a:pt x="2830" y="59"/>
                  <a:pt x="2790" y="55"/>
                  <a:pt x="2749" y="55"/>
                </a:cubicBezTo>
                <a:lnTo>
                  <a:pt x="2349" y="55"/>
                </a:lnTo>
                <a:cubicBezTo>
                  <a:pt x="2291" y="55"/>
                  <a:pt x="2241" y="59"/>
                  <a:pt x="2187" y="64"/>
                </a:cubicBezTo>
                <a:lnTo>
                  <a:pt x="2016" y="64"/>
                </a:lnTo>
                <a:cubicBezTo>
                  <a:pt x="1962" y="64"/>
                  <a:pt x="1908" y="64"/>
                  <a:pt x="1859" y="73"/>
                </a:cubicBezTo>
                <a:lnTo>
                  <a:pt x="1373" y="73"/>
                </a:lnTo>
                <a:cubicBezTo>
                  <a:pt x="1355" y="73"/>
                  <a:pt x="1341" y="77"/>
                  <a:pt x="1328" y="77"/>
                </a:cubicBezTo>
                <a:cubicBezTo>
                  <a:pt x="1319" y="82"/>
                  <a:pt x="1310" y="86"/>
                  <a:pt x="1305" y="91"/>
                </a:cubicBezTo>
                <a:cubicBezTo>
                  <a:pt x="1310" y="77"/>
                  <a:pt x="1314" y="59"/>
                  <a:pt x="1310" y="46"/>
                </a:cubicBezTo>
                <a:cubicBezTo>
                  <a:pt x="1301" y="32"/>
                  <a:pt x="1287" y="14"/>
                  <a:pt x="1274" y="10"/>
                </a:cubicBezTo>
                <a:cubicBezTo>
                  <a:pt x="1265" y="5"/>
                  <a:pt x="1256" y="1"/>
                  <a:pt x="1247" y="1"/>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4" name="Google Shape;2409;p36">
            <a:extLst>
              <a:ext uri="{FF2B5EF4-FFF2-40B4-BE49-F238E27FC236}">
                <a16:creationId xmlns:a16="http://schemas.microsoft.com/office/drawing/2014/main" id="{5E88537E-2BA5-4675-94AB-E76051F340AE}"/>
              </a:ext>
            </a:extLst>
          </p:cNvPr>
          <p:cNvSpPr/>
          <p:nvPr/>
        </p:nvSpPr>
        <p:spPr>
          <a:xfrm>
            <a:off x="20987029" y="8709737"/>
            <a:ext cx="122996" cy="35515"/>
          </a:xfrm>
          <a:custGeom>
            <a:avLst/>
            <a:gdLst/>
            <a:ahLst/>
            <a:cxnLst/>
            <a:rect l="l" t="t" r="r" b="b"/>
            <a:pathLst>
              <a:path w="658" h="190" extrusionOk="0">
                <a:moveTo>
                  <a:pt x="559" y="1"/>
                </a:moveTo>
                <a:cubicBezTo>
                  <a:pt x="518" y="14"/>
                  <a:pt x="482" y="37"/>
                  <a:pt x="442" y="50"/>
                </a:cubicBezTo>
                <a:cubicBezTo>
                  <a:pt x="397" y="68"/>
                  <a:pt x="352" y="82"/>
                  <a:pt x="307" y="91"/>
                </a:cubicBezTo>
                <a:cubicBezTo>
                  <a:pt x="284" y="95"/>
                  <a:pt x="257" y="100"/>
                  <a:pt x="235" y="104"/>
                </a:cubicBezTo>
                <a:cubicBezTo>
                  <a:pt x="208" y="109"/>
                  <a:pt x="181" y="109"/>
                  <a:pt x="154" y="109"/>
                </a:cubicBezTo>
                <a:lnTo>
                  <a:pt x="37" y="109"/>
                </a:lnTo>
                <a:cubicBezTo>
                  <a:pt x="14" y="109"/>
                  <a:pt x="1" y="131"/>
                  <a:pt x="1" y="149"/>
                </a:cubicBezTo>
                <a:cubicBezTo>
                  <a:pt x="5" y="172"/>
                  <a:pt x="23" y="185"/>
                  <a:pt x="41" y="185"/>
                </a:cubicBezTo>
                <a:lnTo>
                  <a:pt x="104" y="185"/>
                </a:lnTo>
                <a:cubicBezTo>
                  <a:pt x="122" y="185"/>
                  <a:pt x="140" y="190"/>
                  <a:pt x="158" y="190"/>
                </a:cubicBezTo>
                <a:lnTo>
                  <a:pt x="226" y="190"/>
                </a:lnTo>
                <a:cubicBezTo>
                  <a:pt x="316" y="190"/>
                  <a:pt x="401" y="172"/>
                  <a:pt x="487" y="149"/>
                </a:cubicBezTo>
                <a:lnTo>
                  <a:pt x="545" y="131"/>
                </a:lnTo>
                <a:lnTo>
                  <a:pt x="599" y="109"/>
                </a:lnTo>
                <a:cubicBezTo>
                  <a:pt x="658" y="86"/>
                  <a:pt x="640" y="1"/>
                  <a:pt x="581" y="1"/>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5" name="Google Shape;2410;p36">
            <a:extLst>
              <a:ext uri="{FF2B5EF4-FFF2-40B4-BE49-F238E27FC236}">
                <a16:creationId xmlns:a16="http://schemas.microsoft.com/office/drawing/2014/main" id="{5DBAFB25-AC4F-4145-9893-008B51BFE0E3}"/>
              </a:ext>
            </a:extLst>
          </p:cNvPr>
          <p:cNvSpPr/>
          <p:nvPr/>
        </p:nvSpPr>
        <p:spPr>
          <a:xfrm>
            <a:off x="19098349" y="8346543"/>
            <a:ext cx="1990740" cy="2278229"/>
          </a:xfrm>
          <a:custGeom>
            <a:avLst/>
            <a:gdLst/>
            <a:ahLst/>
            <a:cxnLst/>
            <a:rect l="l" t="t" r="r" b="b"/>
            <a:pathLst>
              <a:path w="10650" h="12188" extrusionOk="0">
                <a:moveTo>
                  <a:pt x="290" y="3983"/>
                </a:moveTo>
                <a:cubicBezTo>
                  <a:pt x="283" y="4005"/>
                  <a:pt x="279" y="4025"/>
                  <a:pt x="271" y="4045"/>
                </a:cubicBezTo>
                <a:lnTo>
                  <a:pt x="262" y="4076"/>
                </a:lnTo>
                <a:lnTo>
                  <a:pt x="253" y="4076"/>
                </a:lnTo>
                <a:cubicBezTo>
                  <a:pt x="264" y="4044"/>
                  <a:pt x="276" y="4012"/>
                  <a:pt x="290" y="3983"/>
                </a:cubicBezTo>
                <a:close/>
                <a:moveTo>
                  <a:pt x="4279" y="0"/>
                </a:moveTo>
                <a:cubicBezTo>
                  <a:pt x="4266" y="0"/>
                  <a:pt x="4257" y="5"/>
                  <a:pt x="4248" y="14"/>
                </a:cubicBezTo>
                <a:lnTo>
                  <a:pt x="4252" y="0"/>
                </a:lnTo>
                <a:lnTo>
                  <a:pt x="4252" y="0"/>
                </a:lnTo>
                <a:cubicBezTo>
                  <a:pt x="4239" y="18"/>
                  <a:pt x="4239" y="41"/>
                  <a:pt x="4252" y="54"/>
                </a:cubicBezTo>
                <a:cubicBezTo>
                  <a:pt x="4288" y="90"/>
                  <a:pt x="4324" y="126"/>
                  <a:pt x="4360" y="167"/>
                </a:cubicBezTo>
                <a:lnTo>
                  <a:pt x="4396" y="207"/>
                </a:lnTo>
                <a:cubicBezTo>
                  <a:pt x="4419" y="234"/>
                  <a:pt x="4446" y="257"/>
                  <a:pt x="4468" y="284"/>
                </a:cubicBezTo>
                <a:lnTo>
                  <a:pt x="4509" y="329"/>
                </a:lnTo>
                <a:lnTo>
                  <a:pt x="4554" y="383"/>
                </a:lnTo>
                <a:lnTo>
                  <a:pt x="4554" y="383"/>
                </a:lnTo>
                <a:lnTo>
                  <a:pt x="4545" y="369"/>
                </a:lnTo>
                <a:lnTo>
                  <a:pt x="4545" y="369"/>
                </a:lnTo>
                <a:cubicBezTo>
                  <a:pt x="4585" y="419"/>
                  <a:pt x="4626" y="464"/>
                  <a:pt x="4671" y="509"/>
                </a:cubicBezTo>
                <a:cubicBezTo>
                  <a:pt x="4711" y="549"/>
                  <a:pt x="4751" y="585"/>
                  <a:pt x="4801" y="621"/>
                </a:cubicBezTo>
                <a:lnTo>
                  <a:pt x="4814" y="635"/>
                </a:lnTo>
                <a:cubicBezTo>
                  <a:pt x="4859" y="671"/>
                  <a:pt x="4904" y="711"/>
                  <a:pt x="4949" y="747"/>
                </a:cubicBezTo>
                <a:cubicBezTo>
                  <a:pt x="4985" y="774"/>
                  <a:pt x="5017" y="801"/>
                  <a:pt x="5053" y="828"/>
                </a:cubicBezTo>
                <a:lnTo>
                  <a:pt x="5093" y="860"/>
                </a:lnTo>
                <a:lnTo>
                  <a:pt x="5242" y="977"/>
                </a:lnTo>
                <a:cubicBezTo>
                  <a:pt x="5282" y="1004"/>
                  <a:pt x="5318" y="1031"/>
                  <a:pt x="5354" y="1058"/>
                </a:cubicBezTo>
                <a:lnTo>
                  <a:pt x="5395" y="1089"/>
                </a:lnTo>
                <a:lnTo>
                  <a:pt x="5413" y="1103"/>
                </a:lnTo>
                <a:cubicBezTo>
                  <a:pt x="5458" y="1134"/>
                  <a:pt x="5498" y="1166"/>
                  <a:pt x="5543" y="1197"/>
                </a:cubicBezTo>
                <a:cubicBezTo>
                  <a:pt x="5588" y="1229"/>
                  <a:pt x="5651" y="1269"/>
                  <a:pt x="5701" y="1310"/>
                </a:cubicBezTo>
                <a:cubicBezTo>
                  <a:pt x="5809" y="1391"/>
                  <a:pt x="5926" y="1463"/>
                  <a:pt x="6038" y="1535"/>
                </a:cubicBezTo>
                <a:cubicBezTo>
                  <a:pt x="6128" y="1593"/>
                  <a:pt x="6227" y="1647"/>
                  <a:pt x="6317" y="1701"/>
                </a:cubicBezTo>
                <a:lnTo>
                  <a:pt x="6366" y="1728"/>
                </a:lnTo>
                <a:cubicBezTo>
                  <a:pt x="6398" y="1746"/>
                  <a:pt x="6429" y="1764"/>
                  <a:pt x="6456" y="1782"/>
                </a:cubicBezTo>
                <a:lnTo>
                  <a:pt x="6528" y="1822"/>
                </a:lnTo>
                <a:cubicBezTo>
                  <a:pt x="6587" y="1854"/>
                  <a:pt x="6645" y="1885"/>
                  <a:pt x="6704" y="1917"/>
                </a:cubicBezTo>
                <a:cubicBezTo>
                  <a:pt x="6767" y="1944"/>
                  <a:pt x="6821" y="1971"/>
                  <a:pt x="6879" y="2002"/>
                </a:cubicBezTo>
                <a:cubicBezTo>
                  <a:pt x="6924" y="2025"/>
                  <a:pt x="6974" y="2043"/>
                  <a:pt x="7019" y="2061"/>
                </a:cubicBezTo>
                <a:lnTo>
                  <a:pt x="7059" y="2079"/>
                </a:lnTo>
                <a:lnTo>
                  <a:pt x="7122" y="2106"/>
                </a:lnTo>
                <a:cubicBezTo>
                  <a:pt x="7190" y="2133"/>
                  <a:pt x="7257" y="2160"/>
                  <a:pt x="7325" y="2187"/>
                </a:cubicBezTo>
                <a:lnTo>
                  <a:pt x="7392" y="2209"/>
                </a:lnTo>
                <a:lnTo>
                  <a:pt x="7460" y="2236"/>
                </a:lnTo>
                <a:cubicBezTo>
                  <a:pt x="7500" y="2250"/>
                  <a:pt x="7545" y="2263"/>
                  <a:pt x="7586" y="2277"/>
                </a:cubicBezTo>
                <a:lnTo>
                  <a:pt x="7608" y="2281"/>
                </a:lnTo>
                <a:lnTo>
                  <a:pt x="7635" y="2295"/>
                </a:lnTo>
                <a:cubicBezTo>
                  <a:pt x="7685" y="2308"/>
                  <a:pt x="7739" y="2326"/>
                  <a:pt x="7788" y="2344"/>
                </a:cubicBezTo>
                <a:lnTo>
                  <a:pt x="7883" y="2371"/>
                </a:lnTo>
                <a:lnTo>
                  <a:pt x="7977" y="2403"/>
                </a:lnTo>
                <a:cubicBezTo>
                  <a:pt x="8071" y="2430"/>
                  <a:pt x="8166" y="2457"/>
                  <a:pt x="8260" y="2484"/>
                </a:cubicBezTo>
                <a:lnTo>
                  <a:pt x="8238" y="2488"/>
                </a:lnTo>
                <a:lnTo>
                  <a:pt x="8220" y="2497"/>
                </a:lnTo>
                <a:cubicBezTo>
                  <a:pt x="8170" y="2520"/>
                  <a:pt x="8116" y="2542"/>
                  <a:pt x="8049" y="2565"/>
                </a:cubicBezTo>
                <a:cubicBezTo>
                  <a:pt x="7990" y="2587"/>
                  <a:pt x="7932" y="2605"/>
                  <a:pt x="7869" y="2623"/>
                </a:cubicBezTo>
                <a:lnTo>
                  <a:pt x="7680" y="2686"/>
                </a:lnTo>
                <a:lnTo>
                  <a:pt x="7491" y="2749"/>
                </a:lnTo>
                <a:cubicBezTo>
                  <a:pt x="7406" y="2772"/>
                  <a:pt x="7325" y="2794"/>
                  <a:pt x="7244" y="2821"/>
                </a:cubicBezTo>
                <a:lnTo>
                  <a:pt x="7122" y="2857"/>
                </a:lnTo>
                <a:cubicBezTo>
                  <a:pt x="7068" y="2871"/>
                  <a:pt x="7019" y="2884"/>
                  <a:pt x="6969" y="2898"/>
                </a:cubicBezTo>
                <a:lnTo>
                  <a:pt x="6879" y="2920"/>
                </a:lnTo>
                <a:cubicBezTo>
                  <a:pt x="6812" y="2938"/>
                  <a:pt x="6744" y="2956"/>
                  <a:pt x="6681" y="2974"/>
                </a:cubicBezTo>
                <a:lnTo>
                  <a:pt x="6641" y="2983"/>
                </a:lnTo>
                <a:cubicBezTo>
                  <a:pt x="6483" y="3024"/>
                  <a:pt x="6326" y="3064"/>
                  <a:pt x="6173" y="3105"/>
                </a:cubicBezTo>
                <a:lnTo>
                  <a:pt x="6155" y="3109"/>
                </a:lnTo>
                <a:lnTo>
                  <a:pt x="6038" y="3132"/>
                </a:lnTo>
                <a:lnTo>
                  <a:pt x="5885" y="3168"/>
                </a:lnTo>
                <a:lnTo>
                  <a:pt x="5903" y="3168"/>
                </a:lnTo>
                <a:cubicBezTo>
                  <a:pt x="5831" y="3181"/>
                  <a:pt x="5764" y="3194"/>
                  <a:pt x="5696" y="3208"/>
                </a:cubicBezTo>
                <a:lnTo>
                  <a:pt x="5642" y="3221"/>
                </a:lnTo>
                <a:cubicBezTo>
                  <a:pt x="5597" y="3230"/>
                  <a:pt x="5557" y="3239"/>
                  <a:pt x="5512" y="3248"/>
                </a:cubicBezTo>
                <a:cubicBezTo>
                  <a:pt x="5458" y="3257"/>
                  <a:pt x="5395" y="3266"/>
                  <a:pt x="5336" y="3280"/>
                </a:cubicBezTo>
                <a:cubicBezTo>
                  <a:pt x="5264" y="3293"/>
                  <a:pt x="5192" y="3307"/>
                  <a:pt x="5120" y="3320"/>
                </a:cubicBezTo>
                <a:lnTo>
                  <a:pt x="5017" y="3338"/>
                </a:lnTo>
                <a:cubicBezTo>
                  <a:pt x="4796" y="3379"/>
                  <a:pt x="4572" y="3419"/>
                  <a:pt x="4347" y="3451"/>
                </a:cubicBezTo>
                <a:cubicBezTo>
                  <a:pt x="4149" y="3482"/>
                  <a:pt x="3951" y="3500"/>
                  <a:pt x="3753" y="3518"/>
                </a:cubicBezTo>
                <a:lnTo>
                  <a:pt x="3577" y="3536"/>
                </a:lnTo>
                <a:lnTo>
                  <a:pt x="3190" y="3577"/>
                </a:lnTo>
                <a:cubicBezTo>
                  <a:pt x="3069" y="3590"/>
                  <a:pt x="2943" y="3604"/>
                  <a:pt x="2822" y="3608"/>
                </a:cubicBezTo>
                <a:cubicBezTo>
                  <a:pt x="2759" y="3613"/>
                  <a:pt x="2696" y="3617"/>
                  <a:pt x="2633" y="3626"/>
                </a:cubicBezTo>
                <a:cubicBezTo>
                  <a:pt x="2570" y="3631"/>
                  <a:pt x="2502" y="3635"/>
                  <a:pt x="2435" y="3640"/>
                </a:cubicBezTo>
                <a:lnTo>
                  <a:pt x="2300" y="3649"/>
                </a:lnTo>
                <a:cubicBezTo>
                  <a:pt x="2223" y="3653"/>
                  <a:pt x="2147" y="3653"/>
                  <a:pt x="2070" y="3662"/>
                </a:cubicBezTo>
                <a:cubicBezTo>
                  <a:pt x="1935" y="3671"/>
                  <a:pt x="1805" y="3676"/>
                  <a:pt x="1674" y="3680"/>
                </a:cubicBezTo>
                <a:cubicBezTo>
                  <a:pt x="1544" y="3685"/>
                  <a:pt x="1423" y="3689"/>
                  <a:pt x="1292" y="3689"/>
                </a:cubicBezTo>
                <a:lnTo>
                  <a:pt x="1274" y="3689"/>
                </a:lnTo>
                <a:cubicBezTo>
                  <a:pt x="1229" y="3689"/>
                  <a:pt x="1189" y="3689"/>
                  <a:pt x="1148" y="3685"/>
                </a:cubicBezTo>
                <a:lnTo>
                  <a:pt x="1130" y="3685"/>
                </a:lnTo>
                <a:cubicBezTo>
                  <a:pt x="1081" y="3685"/>
                  <a:pt x="1031" y="3680"/>
                  <a:pt x="982" y="3676"/>
                </a:cubicBezTo>
                <a:cubicBezTo>
                  <a:pt x="923" y="3671"/>
                  <a:pt x="860" y="3667"/>
                  <a:pt x="797" y="3667"/>
                </a:cubicBezTo>
                <a:lnTo>
                  <a:pt x="680" y="3658"/>
                </a:lnTo>
                <a:cubicBezTo>
                  <a:pt x="640" y="3649"/>
                  <a:pt x="604" y="3644"/>
                  <a:pt x="568" y="3640"/>
                </a:cubicBezTo>
                <a:lnTo>
                  <a:pt x="545" y="3640"/>
                </a:lnTo>
                <a:cubicBezTo>
                  <a:pt x="509" y="3635"/>
                  <a:pt x="478" y="3635"/>
                  <a:pt x="446" y="3635"/>
                </a:cubicBezTo>
                <a:lnTo>
                  <a:pt x="428" y="3635"/>
                </a:lnTo>
                <a:cubicBezTo>
                  <a:pt x="410" y="3635"/>
                  <a:pt x="397" y="3635"/>
                  <a:pt x="383" y="3640"/>
                </a:cubicBezTo>
                <a:cubicBezTo>
                  <a:pt x="365" y="3640"/>
                  <a:pt x="356" y="3644"/>
                  <a:pt x="352" y="3649"/>
                </a:cubicBezTo>
                <a:cubicBezTo>
                  <a:pt x="329" y="3658"/>
                  <a:pt x="307" y="3667"/>
                  <a:pt x="289" y="3685"/>
                </a:cubicBezTo>
                <a:cubicBezTo>
                  <a:pt x="271" y="3698"/>
                  <a:pt x="253" y="3716"/>
                  <a:pt x="239" y="3734"/>
                </a:cubicBezTo>
                <a:cubicBezTo>
                  <a:pt x="226" y="3752"/>
                  <a:pt x="212" y="3770"/>
                  <a:pt x="199" y="3788"/>
                </a:cubicBezTo>
                <a:cubicBezTo>
                  <a:pt x="167" y="3838"/>
                  <a:pt x="140" y="3892"/>
                  <a:pt x="118" y="3950"/>
                </a:cubicBezTo>
                <a:cubicBezTo>
                  <a:pt x="77" y="4067"/>
                  <a:pt x="50" y="4189"/>
                  <a:pt x="37" y="4315"/>
                </a:cubicBezTo>
                <a:cubicBezTo>
                  <a:pt x="19" y="4432"/>
                  <a:pt x="10" y="4553"/>
                  <a:pt x="14" y="4679"/>
                </a:cubicBezTo>
                <a:lnTo>
                  <a:pt x="14" y="4778"/>
                </a:lnTo>
                <a:lnTo>
                  <a:pt x="14" y="4859"/>
                </a:lnTo>
                <a:lnTo>
                  <a:pt x="14" y="5034"/>
                </a:lnTo>
                <a:cubicBezTo>
                  <a:pt x="14" y="5142"/>
                  <a:pt x="10" y="5250"/>
                  <a:pt x="10" y="5354"/>
                </a:cubicBezTo>
                <a:cubicBezTo>
                  <a:pt x="10" y="5480"/>
                  <a:pt x="5" y="5601"/>
                  <a:pt x="5" y="5727"/>
                </a:cubicBezTo>
                <a:lnTo>
                  <a:pt x="5" y="5871"/>
                </a:lnTo>
                <a:lnTo>
                  <a:pt x="5" y="6029"/>
                </a:lnTo>
                <a:lnTo>
                  <a:pt x="5" y="6033"/>
                </a:lnTo>
                <a:lnTo>
                  <a:pt x="5" y="6074"/>
                </a:lnTo>
                <a:lnTo>
                  <a:pt x="5" y="6240"/>
                </a:lnTo>
                <a:lnTo>
                  <a:pt x="5" y="6326"/>
                </a:lnTo>
                <a:cubicBezTo>
                  <a:pt x="5" y="6487"/>
                  <a:pt x="1" y="6649"/>
                  <a:pt x="5" y="6811"/>
                </a:cubicBezTo>
                <a:cubicBezTo>
                  <a:pt x="5" y="6924"/>
                  <a:pt x="10" y="7036"/>
                  <a:pt x="14" y="7149"/>
                </a:cubicBezTo>
                <a:cubicBezTo>
                  <a:pt x="19" y="7248"/>
                  <a:pt x="19" y="7347"/>
                  <a:pt x="23" y="7446"/>
                </a:cubicBezTo>
                <a:cubicBezTo>
                  <a:pt x="23" y="7459"/>
                  <a:pt x="23" y="7477"/>
                  <a:pt x="23" y="7495"/>
                </a:cubicBezTo>
                <a:lnTo>
                  <a:pt x="23" y="7635"/>
                </a:lnTo>
                <a:lnTo>
                  <a:pt x="23" y="7729"/>
                </a:lnTo>
                <a:cubicBezTo>
                  <a:pt x="23" y="7791"/>
                  <a:pt x="23" y="7853"/>
                  <a:pt x="23" y="7918"/>
                </a:cubicBezTo>
                <a:cubicBezTo>
                  <a:pt x="23" y="7977"/>
                  <a:pt x="28" y="8035"/>
                  <a:pt x="28" y="8093"/>
                </a:cubicBezTo>
                <a:lnTo>
                  <a:pt x="28" y="8152"/>
                </a:lnTo>
                <a:lnTo>
                  <a:pt x="28" y="8318"/>
                </a:lnTo>
                <a:lnTo>
                  <a:pt x="28" y="8633"/>
                </a:lnTo>
                <a:lnTo>
                  <a:pt x="28" y="8800"/>
                </a:lnTo>
                <a:lnTo>
                  <a:pt x="32" y="8768"/>
                </a:lnTo>
                <a:lnTo>
                  <a:pt x="32" y="8980"/>
                </a:lnTo>
                <a:lnTo>
                  <a:pt x="32" y="9101"/>
                </a:lnTo>
                <a:lnTo>
                  <a:pt x="32" y="9169"/>
                </a:lnTo>
                <a:lnTo>
                  <a:pt x="32" y="9196"/>
                </a:lnTo>
                <a:lnTo>
                  <a:pt x="32" y="9254"/>
                </a:lnTo>
                <a:lnTo>
                  <a:pt x="32" y="9304"/>
                </a:lnTo>
                <a:lnTo>
                  <a:pt x="32" y="9308"/>
                </a:lnTo>
                <a:lnTo>
                  <a:pt x="32" y="9335"/>
                </a:lnTo>
                <a:lnTo>
                  <a:pt x="32" y="9376"/>
                </a:lnTo>
                <a:lnTo>
                  <a:pt x="32" y="9443"/>
                </a:lnTo>
                <a:lnTo>
                  <a:pt x="37" y="9416"/>
                </a:lnTo>
                <a:lnTo>
                  <a:pt x="37" y="9493"/>
                </a:lnTo>
                <a:cubicBezTo>
                  <a:pt x="37" y="9605"/>
                  <a:pt x="37" y="9713"/>
                  <a:pt x="41" y="9825"/>
                </a:cubicBezTo>
                <a:lnTo>
                  <a:pt x="46" y="9965"/>
                </a:lnTo>
                <a:cubicBezTo>
                  <a:pt x="46" y="10028"/>
                  <a:pt x="50" y="10091"/>
                  <a:pt x="50" y="10154"/>
                </a:cubicBezTo>
                <a:cubicBezTo>
                  <a:pt x="55" y="10239"/>
                  <a:pt x="59" y="10320"/>
                  <a:pt x="59" y="10406"/>
                </a:cubicBezTo>
                <a:lnTo>
                  <a:pt x="59" y="10379"/>
                </a:lnTo>
                <a:cubicBezTo>
                  <a:pt x="59" y="10469"/>
                  <a:pt x="59" y="10559"/>
                  <a:pt x="64" y="10649"/>
                </a:cubicBezTo>
                <a:cubicBezTo>
                  <a:pt x="64" y="10716"/>
                  <a:pt x="68" y="10779"/>
                  <a:pt x="68" y="10847"/>
                </a:cubicBezTo>
                <a:lnTo>
                  <a:pt x="68" y="10874"/>
                </a:lnTo>
                <a:lnTo>
                  <a:pt x="68" y="11000"/>
                </a:lnTo>
                <a:cubicBezTo>
                  <a:pt x="68" y="11153"/>
                  <a:pt x="64" y="11305"/>
                  <a:pt x="59" y="11449"/>
                </a:cubicBezTo>
                <a:cubicBezTo>
                  <a:pt x="55" y="11598"/>
                  <a:pt x="50" y="11737"/>
                  <a:pt x="50" y="11868"/>
                </a:cubicBezTo>
                <a:lnTo>
                  <a:pt x="50" y="11872"/>
                </a:lnTo>
                <a:cubicBezTo>
                  <a:pt x="50" y="11890"/>
                  <a:pt x="50" y="11913"/>
                  <a:pt x="50" y="11931"/>
                </a:cubicBezTo>
                <a:cubicBezTo>
                  <a:pt x="50" y="11949"/>
                  <a:pt x="55" y="11967"/>
                  <a:pt x="55" y="11989"/>
                </a:cubicBezTo>
                <a:cubicBezTo>
                  <a:pt x="55" y="12066"/>
                  <a:pt x="55" y="12165"/>
                  <a:pt x="140" y="12183"/>
                </a:cubicBezTo>
                <a:lnTo>
                  <a:pt x="167" y="12183"/>
                </a:lnTo>
                <a:cubicBezTo>
                  <a:pt x="185" y="12183"/>
                  <a:pt x="203" y="12178"/>
                  <a:pt x="221" y="12174"/>
                </a:cubicBezTo>
                <a:cubicBezTo>
                  <a:pt x="230" y="12183"/>
                  <a:pt x="239" y="12187"/>
                  <a:pt x="248" y="12187"/>
                </a:cubicBezTo>
                <a:lnTo>
                  <a:pt x="253" y="12187"/>
                </a:lnTo>
                <a:cubicBezTo>
                  <a:pt x="280" y="12187"/>
                  <a:pt x="302" y="12174"/>
                  <a:pt x="316" y="12151"/>
                </a:cubicBezTo>
                <a:cubicBezTo>
                  <a:pt x="325" y="12147"/>
                  <a:pt x="334" y="12138"/>
                  <a:pt x="343" y="12138"/>
                </a:cubicBezTo>
                <a:cubicBezTo>
                  <a:pt x="361" y="12124"/>
                  <a:pt x="374" y="12111"/>
                  <a:pt x="383" y="12088"/>
                </a:cubicBezTo>
                <a:cubicBezTo>
                  <a:pt x="388" y="12075"/>
                  <a:pt x="388" y="12057"/>
                  <a:pt x="392" y="12039"/>
                </a:cubicBezTo>
                <a:cubicBezTo>
                  <a:pt x="397" y="12007"/>
                  <a:pt x="401" y="11971"/>
                  <a:pt x="410" y="11935"/>
                </a:cubicBezTo>
                <a:cubicBezTo>
                  <a:pt x="415" y="11881"/>
                  <a:pt x="419" y="11818"/>
                  <a:pt x="424" y="11760"/>
                </a:cubicBezTo>
                <a:lnTo>
                  <a:pt x="424" y="11742"/>
                </a:lnTo>
                <a:cubicBezTo>
                  <a:pt x="428" y="11683"/>
                  <a:pt x="433" y="11629"/>
                  <a:pt x="433" y="11571"/>
                </a:cubicBezTo>
                <a:cubicBezTo>
                  <a:pt x="437" y="11508"/>
                  <a:pt x="442" y="11440"/>
                  <a:pt x="446" y="11373"/>
                </a:cubicBezTo>
                <a:lnTo>
                  <a:pt x="451" y="11319"/>
                </a:lnTo>
                <a:cubicBezTo>
                  <a:pt x="473" y="11301"/>
                  <a:pt x="491" y="11279"/>
                  <a:pt x="496" y="11252"/>
                </a:cubicBezTo>
                <a:cubicBezTo>
                  <a:pt x="500" y="11216"/>
                  <a:pt x="505" y="11180"/>
                  <a:pt x="509" y="11148"/>
                </a:cubicBezTo>
                <a:lnTo>
                  <a:pt x="514" y="11117"/>
                </a:lnTo>
                <a:cubicBezTo>
                  <a:pt x="514" y="11081"/>
                  <a:pt x="518" y="11049"/>
                  <a:pt x="523" y="11013"/>
                </a:cubicBezTo>
                <a:cubicBezTo>
                  <a:pt x="527" y="10959"/>
                  <a:pt x="532" y="10905"/>
                  <a:pt x="536" y="10851"/>
                </a:cubicBezTo>
                <a:lnTo>
                  <a:pt x="536" y="10820"/>
                </a:lnTo>
                <a:cubicBezTo>
                  <a:pt x="541" y="10734"/>
                  <a:pt x="545" y="10644"/>
                  <a:pt x="554" y="10554"/>
                </a:cubicBezTo>
                <a:lnTo>
                  <a:pt x="563" y="10424"/>
                </a:lnTo>
                <a:cubicBezTo>
                  <a:pt x="577" y="10293"/>
                  <a:pt x="586" y="10163"/>
                  <a:pt x="595" y="10032"/>
                </a:cubicBezTo>
                <a:lnTo>
                  <a:pt x="595" y="10001"/>
                </a:lnTo>
                <a:cubicBezTo>
                  <a:pt x="595" y="9947"/>
                  <a:pt x="599" y="9893"/>
                  <a:pt x="599" y="9839"/>
                </a:cubicBezTo>
                <a:lnTo>
                  <a:pt x="599" y="9735"/>
                </a:lnTo>
                <a:lnTo>
                  <a:pt x="599" y="9637"/>
                </a:lnTo>
                <a:lnTo>
                  <a:pt x="599" y="9394"/>
                </a:lnTo>
                <a:cubicBezTo>
                  <a:pt x="599" y="9353"/>
                  <a:pt x="599" y="9308"/>
                  <a:pt x="599" y="9263"/>
                </a:cubicBezTo>
                <a:lnTo>
                  <a:pt x="599" y="9200"/>
                </a:lnTo>
                <a:lnTo>
                  <a:pt x="599" y="9088"/>
                </a:lnTo>
                <a:lnTo>
                  <a:pt x="599" y="8980"/>
                </a:lnTo>
                <a:lnTo>
                  <a:pt x="599" y="8953"/>
                </a:lnTo>
                <a:lnTo>
                  <a:pt x="599" y="8926"/>
                </a:lnTo>
                <a:cubicBezTo>
                  <a:pt x="599" y="8921"/>
                  <a:pt x="604" y="8917"/>
                  <a:pt x="608" y="8912"/>
                </a:cubicBezTo>
                <a:cubicBezTo>
                  <a:pt x="626" y="8885"/>
                  <a:pt x="635" y="8854"/>
                  <a:pt x="635" y="8818"/>
                </a:cubicBezTo>
                <a:lnTo>
                  <a:pt x="635" y="8764"/>
                </a:lnTo>
                <a:cubicBezTo>
                  <a:pt x="635" y="8705"/>
                  <a:pt x="640" y="8656"/>
                  <a:pt x="640" y="8602"/>
                </a:cubicBezTo>
                <a:cubicBezTo>
                  <a:pt x="644" y="8498"/>
                  <a:pt x="653" y="8399"/>
                  <a:pt x="653" y="8296"/>
                </a:cubicBezTo>
                <a:cubicBezTo>
                  <a:pt x="658" y="8215"/>
                  <a:pt x="658" y="8129"/>
                  <a:pt x="658" y="8044"/>
                </a:cubicBezTo>
                <a:lnTo>
                  <a:pt x="658" y="7963"/>
                </a:lnTo>
                <a:lnTo>
                  <a:pt x="658" y="7851"/>
                </a:lnTo>
                <a:lnTo>
                  <a:pt x="658" y="7806"/>
                </a:lnTo>
                <a:cubicBezTo>
                  <a:pt x="658" y="7743"/>
                  <a:pt x="653" y="7680"/>
                  <a:pt x="644" y="7621"/>
                </a:cubicBezTo>
                <a:cubicBezTo>
                  <a:pt x="640" y="7603"/>
                  <a:pt x="635" y="7590"/>
                  <a:pt x="622" y="7576"/>
                </a:cubicBezTo>
                <a:lnTo>
                  <a:pt x="631" y="7360"/>
                </a:lnTo>
                <a:cubicBezTo>
                  <a:pt x="640" y="7239"/>
                  <a:pt x="644" y="7117"/>
                  <a:pt x="649" y="6996"/>
                </a:cubicBezTo>
                <a:lnTo>
                  <a:pt x="649" y="6861"/>
                </a:lnTo>
                <a:lnTo>
                  <a:pt x="653" y="6726"/>
                </a:lnTo>
                <a:lnTo>
                  <a:pt x="653" y="6600"/>
                </a:lnTo>
                <a:lnTo>
                  <a:pt x="653" y="6541"/>
                </a:lnTo>
                <a:cubicBezTo>
                  <a:pt x="653" y="6366"/>
                  <a:pt x="653" y="6213"/>
                  <a:pt x="640" y="6051"/>
                </a:cubicBezTo>
                <a:cubicBezTo>
                  <a:pt x="640" y="6033"/>
                  <a:pt x="635" y="6015"/>
                  <a:pt x="631" y="5997"/>
                </a:cubicBezTo>
                <a:lnTo>
                  <a:pt x="626" y="5979"/>
                </a:lnTo>
                <a:lnTo>
                  <a:pt x="617" y="5966"/>
                </a:lnTo>
                <a:lnTo>
                  <a:pt x="617" y="5952"/>
                </a:lnTo>
                <a:lnTo>
                  <a:pt x="617" y="5939"/>
                </a:lnTo>
                <a:cubicBezTo>
                  <a:pt x="617" y="5912"/>
                  <a:pt x="617" y="5889"/>
                  <a:pt x="613" y="5867"/>
                </a:cubicBezTo>
                <a:lnTo>
                  <a:pt x="613" y="5826"/>
                </a:lnTo>
                <a:cubicBezTo>
                  <a:pt x="613" y="5799"/>
                  <a:pt x="608" y="5768"/>
                  <a:pt x="604" y="5741"/>
                </a:cubicBezTo>
                <a:lnTo>
                  <a:pt x="604" y="5664"/>
                </a:lnTo>
                <a:lnTo>
                  <a:pt x="604" y="5588"/>
                </a:lnTo>
                <a:lnTo>
                  <a:pt x="604" y="5498"/>
                </a:lnTo>
                <a:lnTo>
                  <a:pt x="604" y="5300"/>
                </a:lnTo>
                <a:cubicBezTo>
                  <a:pt x="599" y="5205"/>
                  <a:pt x="595" y="5111"/>
                  <a:pt x="590" y="5012"/>
                </a:cubicBezTo>
                <a:lnTo>
                  <a:pt x="590" y="4980"/>
                </a:lnTo>
                <a:cubicBezTo>
                  <a:pt x="581" y="4899"/>
                  <a:pt x="577" y="4814"/>
                  <a:pt x="577" y="4733"/>
                </a:cubicBezTo>
                <a:cubicBezTo>
                  <a:pt x="577" y="4688"/>
                  <a:pt x="577" y="4639"/>
                  <a:pt x="572" y="4594"/>
                </a:cubicBezTo>
                <a:lnTo>
                  <a:pt x="568" y="4499"/>
                </a:lnTo>
                <a:lnTo>
                  <a:pt x="568" y="4468"/>
                </a:lnTo>
                <a:lnTo>
                  <a:pt x="563" y="4427"/>
                </a:lnTo>
                <a:cubicBezTo>
                  <a:pt x="563" y="4409"/>
                  <a:pt x="559" y="4391"/>
                  <a:pt x="550" y="4378"/>
                </a:cubicBezTo>
                <a:cubicBezTo>
                  <a:pt x="545" y="4351"/>
                  <a:pt x="523" y="4328"/>
                  <a:pt x="496" y="4319"/>
                </a:cubicBezTo>
                <a:lnTo>
                  <a:pt x="496" y="4292"/>
                </a:lnTo>
                <a:lnTo>
                  <a:pt x="496" y="4261"/>
                </a:lnTo>
                <a:lnTo>
                  <a:pt x="509" y="4247"/>
                </a:lnTo>
                <a:cubicBezTo>
                  <a:pt x="518" y="4243"/>
                  <a:pt x="532" y="4238"/>
                  <a:pt x="545" y="4234"/>
                </a:cubicBezTo>
                <a:lnTo>
                  <a:pt x="613" y="4234"/>
                </a:lnTo>
                <a:cubicBezTo>
                  <a:pt x="635" y="4234"/>
                  <a:pt x="658" y="4234"/>
                  <a:pt x="680" y="4229"/>
                </a:cubicBezTo>
                <a:cubicBezTo>
                  <a:pt x="694" y="4225"/>
                  <a:pt x="712" y="4220"/>
                  <a:pt x="725" y="4207"/>
                </a:cubicBezTo>
                <a:lnTo>
                  <a:pt x="766" y="4211"/>
                </a:lnTo>
                <a:cubicBezTo>
                  <a:pt x="793" y="4211"/>
                  <a:pt x="820" y="4220"/>
                  <a:pt x="847" y="4220"/>
                </a:cubicBezTo>
                <a:cubicBezTo>
                  <a:pt x="869" y="4225"/>
                  <a:pt x="910" y="4229"/>
                  <a:pt x="941" y="4234"/>
                </a:cubicBezTo>
                <a:lnTo>
                  <a:pt x="991" y="4238"/>
                </a:lnTo>
                <a:cubicBezTo>
                  <a:pt x="1031" y="4243"/>
                  <a:pt x="1072" y="4243"/>
                  <a:pt x="1112" y="4252"/>
                </a:cubicBezTo>
                <a:cubicBezTo>
                  <a:pt x="1144" y="4252"/>
                  <a:pt x="1171" y="4256"/>
                  <a:pt x="1202" y="4261"/>
                </a:cubicBezTo>
                <a:cubicBezTo>
                  <a:pt x="1234" y="4265"/>
                  <a:pt x="1261" y="4270"/>
                  <a:pt x="1283" y="4274"/>
                </a:cubicBezTo>
                <a:cubicBezTo>
                  <a:pt x="1342" y="4283"/>
                  <a:pt x="1400" y="4288"/>
                  <a:pt x="1459" y="4288"/>
                </a:cubicBezTo>
                <a:lnTo>
                  <a:pt x="1539" y="4297"/>
                </a:lnTo>
                <a:lnTo>
                  <a:pt x="1616" y="4301"/>
                </a:lnTo>
                <a:cubicBezTo>
                  <a:pt x="1661" y="4306"/>
                  <a:pt x="1701" y="4306"/>
                  <a:pt x="1746" y="4306"/>
                </a:cubicBezTo>
                <a:lnTo>
                  <a:pt x="2178" y="4306"/>
                </a:lnTo>
                <a:cubicBezTo>
                  <a:pt x="2228" y="4306"/>
                  <a:pt x="2277" y="4306"/>
                  <a:pt x="2327" y="4301"/>
                </a:cubicBezTo>
                <a:lnTo>
                  <a:pt x="2511" y="4301"/>
                </a:lnTo>
                <a:lnTo>
                  <a:pt x="2687" y="4292"/>
                </a:lnTo>
                <a:cubicBezTo>
                  <a:pt x="2741" y="4288"/>
                  <a:pt x="2799" y="4283"/>
                  <a:pt x="2858" y="4279"/>
                </a:cubicBezTo>
                <a:lnTo>
                  <a:pt x="2903" y="4274"/>
                </a:lnTo>
                <a:cubicBezTo>
                  <a:pt x="2948" y="4270"/>
                  <a:pt x="2988" y="4265"/>
                  <a:pt x="3033" y="4265"/>
                </a:cubicBezTo>
                <a:cubicBezTo>
                  <a:pt x="3141" y="4265"/>
                  <a:pt x="3240" y="4261"/>
                  <a:pt x="3357" y="4252"/>
                </a:cubicBezTo>
                <a:cubicBezTo>
                  <a:pt x="3591" y="4234"/>
                  <a:pt x="3825" y="4211"/>
                  <a:pt x="4054" y="4189"/>
                </a:cubicBezTo>
                <a:lnTo>
                  <a:pt x="4324" y="4162"/>
                </a:lnTo>
                <a:lnTo>
                  <a:pt x="4414" y="4153"/>
                </a:lnTo>
                <a:lnTo>
                  <a:pt x="4522" y="4139"/>
                </a:lnTo>
                <a:cubicBezTo>
                  <a:pt x="4603" y="4130"/>
                  <a:pt x="4684" y="4126"/>
                  <a:pt x="4765" y="4112"/>
                </a:cubicBezTo>
                <a:cubicBezTo>
                  <a:pt x="4877" y="4094"/>
                  <a:pt x="4994" y="4085"/>
                  <a:pt x="5102" y="4076"/>
                </a:cubicBezTo>
                <a:lnTo>
                  <a:pt x="5143" y="4072"/>
                </a:lnTo>
                <a:cubicBezTo>
                  <a:pt x="5192" y="4067"/>
                  <a:pt x="5242" y="4063"/>
                  <a:pt x="5291" y="4058"/>
                </a:cubicBezTo>
                <a:cubicBezTo>
                  <a:pt x="5350" y="4049"/>
                  <a:pt x="5408" y="4040"/>
                  <a:pt x="5467" y="4036"/>
                </a:cubicBezTo>
                <a:cubicBezTo>
                  <a:pt x="5530" y="4027"/>
                  <a:pt x="5584" y="4022"/>
                  <a:pt x="5642" y="4013"/>
                </a:cubicBezTo>
                <a:cubicBezTo>
                  <a:pt x="5701" y="4004"/>
                  <a:pt x="5764" y="4000"/>
                  <a:pt x="5822" y="3991"/>
                </a:cubicBezTo>
                <a:cubicBezTo>
                  <a:pt x="5858" y="3986"/>
                  <a:pt x="5894" y="3982"/>
                  <a:pt x="5930" y="3977"/>
                </a:cubicBezTo>
                <a:lnTo>
                  <a:pt x="6007" y="3968"/>
                </a:lnTo>
                <a:cubicBezTo>
                  <a:pt x="6065" y="3959"/>
                  <a:pt x="6124" y="3950"/>
                  <a:pt x="6182" y="3941"/>
                </a:cubicBezTo>
                <a:lnTo>
                  <a:pt x="6236" y="3937"/>
                </a:lnTo>
                <a:lnTo>
                  <a:pt x="6312" y="3923"/>
                </a:lnTo>
                <a:cubicBezTo>
                  <a:pt x="6362" y="3919"/>
                  <a:pt x="6411" y="3910"/>
                  <a:pt x="6465" y="3901"/>
                </a:cubicBezTo>
                <a:lnTo>
                  <a:pt x="6537" y="3892"/>
                </a:lnTo>
                <a:lnTo>
                  <a:pt x="6596" y="3883"/>
                </a:lnTo>
                <a:lnTo>
                  <a:pt x="6690" y="3869"/>
                </a:lnTo>
                <a:lnTo>
                  <a:pt x="6749" y="3856"/>
                </a:lnTo>
                <a:cubicBezTo>
                  <a:pt x="6843" y="3842"/>
                  <a:pt x="6938" y="3824"/>
                  <a:pt x="7032" y="3806"/>
                </a:cubicBezTo>
                <a:cubicBezTo>
                  <a:pt x="7127" y="3788"/>
                  <a:pt x="7217" y="3770"/>
                  <a:pt x="7307" y="3752"/>
                </a:cubicBezTo>
                <a:lnTo>
                  <a:pt x="7329" y="3748"/>
                </a:lnTo>
                <a:lnTo>
                  <a:pt x="7397" y="3730"/>
                </a:lnTo>
                <a:lnTo>
                  <a:pt x="7464" y="3716"/>
                </a:lnTo>
                <a:lnTo>
                  <a:pt x="7649" y="3676"/>
                </a:lnTo>
                <a:lnTo>
                  <a:pt x="7865" y="3617"/>
                </a:lnTo>
                <a:lnTo>
                  <a:pt x="7887" y="3613"/>
                </a:lnTo>
                <a:cubicBezTo>
                  <a:pt x="7923" y="3608"/>
                  <a:pt x="7959" y="3604"/>
                  <a:pt x="7995" y="3599"/>
                </a:cubicBezTo>
                <a:cubicBezTo>
                  <a:pt x="8058" y="3590"/>
                  <a:pt x="8125" y="3577"/>
                  <a:pt x="8188" y="3563"/>
                </a:cubicBezTo>
                <a:cubicBezTo>
                  <a:pt x="8229" y="3554"/>
                  <a:pt x="8274" y="3545"/>
                  <a:pt x="8314" y="3536"/>
                </a:cubicBezTo>
                <a:lnTo>
                  <a:pt x="8373" y="3523"/>
                </a:lnTo>
                <a:lnTo>
                  <a:pt x="8391" y="3518"/>
                </a:lnTo>
                <a:cubicBezTo>
                  <a:pt x="8458" y="3500"/>
                  <a:pt x="8512" y="3491"/>
                  <a:pt x="8566" y="3478"/>
                </a:cubicBezTo>
                <a:cubicBezTo>
                  <a:pt x="8634" y="3460"/>
                  <a:pt x="8697" y="3442"/>
                  <a:pt x="8760" y="3419"/>
                </a:cubicBezTo>
                <a:cubicBezTo>
                  <a:pt x="8805" y="3406"/>
                  <a:pt x="8850" y="3392"/>
                  <a:pt x="8890" y="3374"/>
                </a:cubicBezTo>
                <a:lnTo>
                  <a:pt x="8926" y="3361"/>
                </a:lnTo>
                <a:lnTo>
                  <a:pt x="9079" y="3307"/>
                </a:lnTo>
                <a:cubicBezTo>
                  <a:pt x="9187" y="3271"/>
                  <a:pt x="9295" y="3226"/>
                  <a:pt x="9399" y="3176"/>
                </a:cubicBezTo>
                <a:cubicBezTo>
                  <a:pt x="9462" y="3145"/>
                  <a:pt x="9520" y="3118"/>
                  <a:pt x="9574" y="3087"/>
                </a:cubicBezTo>
                <a:cubicBezTo>
                  <a:pt x="9601" y="3073"/>
                  <a:pt x="9628" y="3060"/>
                  <a:pt x="9650" y="3042"/>
                </a:cubicBezTo>
                <a:cubicBezTo>
                  <a:pt x="9677" y="3028"/>
                  <a:pt x="9704" y="3010"/>
                  <a:pt x="9727" y="2992"/>
                </a:cubicBezTo>
                <a:cubicBezTo>
                  <a:pt x="9754" y="2974"/>
                  <a:pt x="9772" y="2961"/>
                  <a:pt x="9794" y="2943"/>
                </a:cubicBezTo>
                <a:cubicBezTo>
                  <a:pt x="9835" y="2925"/>
                  <a:pt x="9871" y="2902"/>
                  <a:pt x="9907" y="2880"/>
                </a:cubicBezTo>
                <a:cubicBezTo>
                  <a:pt x="9970" y="2844"/>
                  <a:pt x="10028" y="2803"/>
                  <a:pt x="10091" y="2767"/>
                </a:cubicBezTo>
                <a:cubicBezTo>
                  <a:pt x="10118" y="2749"/>
                  <a:pt x="10145" y="2731"/>
                  <a:pt x="10172" y="2709"/>
                </a:cubicBezTo>
                <a:cubicBezTo>
                  <a:pt x="10195" y="2704"/>
                  <a:pt x="10222" y="2695"/>
                  <a:pt x="10244" y="2686"/>
                </a:cubicBezTo>
                <a:lnTo>
                  <a:pt x="10267" y="2668"/>
                </a:lnTo>
                <a:cubicBezTo>
                  <a:pt x="10307" y="2628"/>
                  <a:pt x="10348" y="2592"/>
                  <a:pt x="10388" y="2551"/>
                </a:cubicBezTo>
                <a:lnTo>
                  <a:pt x="10415" y="2524"/>
                </a:lnTo>
                <a:cubicBezTo>
                  <a:pt x="10438" y="2497"/>
                  <a:pt x="10460" y="2470"/>
                  <a:pt x="10487" y="2448"/>
                </a:cubicBezTo>
                <a:lnTo>
                  <a:pt x="10501" y="2430"/>
                </a:lnTo>
                <a:lnTo>
                  <a:pt x="10537" y="2389"/>
                </a:lnTo>
                <a:cubicBezTo>
                  <a:pt x="10555" y="2367"/>
                  <a:pt x="10573" y="2349"/>
                  <a:pt x="10591" y="2326"/>
                </a:cubicBezTo>
                <a:cubicBezTo>
                  <a:pt x="10604" y="2299"/>
                  <a:pt x="10627" y="2277"/>
                  <a:pt x="10645" y="2254"/>
                </a:cubicBezTo>
                <a:lnTo>
                  <a:pt x="10649" y="2250"/>
                </a:lnTo>
                <a:cubicBezTo>
                  <a:pt x="10645" y="2223"/>
                  <a:pt x="10627" y="2200"/>
                  <a:pt x="10600" y="2196"/>
                </a:cubicBezTo>
                <a:lnTo>
                  <a:pt x="10582" y="2196"/>
                </a:lnTo>
                <a:cubicBezTo>
                  <a:pt x="10568" y="2196"/>
                  <a:pt x="10555" y="2200"/>
                  <a:pt x="10541" y="2205"/>
                </a:cubicBezTo>
                <a:lnTo>
                  <a:pt x="10528" y="2205"/>
                </a:lnTo>
                <a:lnTo>
                  <a:pt x="10505" y="2209"/>
                </a:lnTo>
                <a:lnTo>
                  <a:pt x="10492" y="2214"/>
                </a:lnTo>
                <a:lnTo>
                  <a:pt x="10474" y="2218"/>
                </a:lnTo>
                <a:lnTo>
                  <a:pt x="10406" y="2232"/>
                </a:lnTo>
                <a:cubicBezTo>
                  <a:pt x="10375" y="2241"/>
                  <a:pt x="10343" y="2245"/>
                  <a:pt x="10316" y="2254"/>
                </a:cubicBezTo>
                <a:lnTo>
                  <a:pt x="9970" y="2254"/>
                </a:lnTo>
                <a:cubicBezTo>
                  <a:pt x="9916" y="2254"/>
                  <a:pt x="9857" y="2245"/>
                  <a:pt x="9799" y="2245"/>
                </a:cubicBezTo>
                <a:cubicBezTo>
                  <a:pt x="9740" y="2245"/>
                  <a:pt x="9668" y="2241"/>
                  <a:pt x="9601" y="2241"/>
                </a:cubicBezTo>
                <a:lnTo>
                  <a:pt x="9471" y="2241"/>
                </a:lnTo>
                <a:cubicBezTo>
                  <a:pt x="9448" y="2241"/>
                  <a:pt x="9421" y="2241"/>
                  <a:pt x="9399" y="2250"/>
                </a:cubicBezTo>
                <a:cubicBezTo>
                  <a:pt x="9394" y="2250"/>
                  <a:pt x="9394" y="2254"/>
                  <a:pt x="9390" y="2254"/>
                </a:cubicBezTo>
                <a:cubicBezTo>
                  <a:pt x="9331" y="2254"/>
                  <a:pt x="9268" y="2254"/>
                  <a:pt x="9210" y="2250"/>
                </a:cubicBezTo>
                <a:lnTo>
                  <a:pt x="9165" y="2245"/>
                </a:lnTo>
                <a:cubicBezTo>
                  <a:pt x="9111" y="2236"/>
                  <a:pt x="9057" y="2227"/>
                  <a:pt x="9003" y="2218"/>
                </a:cubicBezTo>
                <a:cubicBezTo>
                  <a:pt x="8949" y="2209"/>
                  <a:pt x="8913" y="2200"/>
                  <a:pt x="8868" y="2191"/>
                </a:cubicBezTo>
                <a:cubicBezTo>
                  <a:pt x="8854" y="2187"/>
                  <a:pt x="8845" y="2187"/>
                  <a:pt x="8836" y="2182"/>
                </a:cubicBezTo>
                <a:cubicBezTo>
                  <a:pt x="8827" y="2182"/>
                  <a:pt x="8818" y="2182"/>
                  <a:pt x="8809" y="2178"/>
                </a:cubicBezTo>
                <a:cubicBezTo>
                  <a:pt x="8778" y="2169"/>
                  <a:pt x="8742" y="2160"/>
                  <a:pt x="8710" y="2155"/>
                </a:cubicBezTo>
                <a:lnTo>
                  <a:pt x="8688" y="2151"/>
                </a:lnTo>
                <a:lnTo>
                  <a:pt x="8575" y="2128"/>
                </a:lnTo>
                <a:lnTo>
                  <a:pt x="8494" y="2106"/>
                </a:lnTo>
                <a:lnTo>
                  <a:pt x="8409" y="2088"/>
                </a:lnTo>
                <a:lnTo>
                  <a:pt x="8337" y="2070"/>
                </a:lnTo>
                <a:cubicBezTo>
                  <a:pt x="8256" y="2034"/>
                  <a:pt x="8175" y="2011"/>
                  <a:pt x="8094" y="1989"/>
                </a:cubicBezTo>
                <a:lnTo>
                  <a:pt x="8053" y="1975"/>
                </a:lnTo>
                <a:lnTo>
                  <a:pt x="7905" y="1930"/>
                </a:lnTo>
                <a:lnTo>
                  <a:pt x="7833" y="1912"/>
                </a:lnTo>
                <a:lnTo>
                  <a:pt x="7590" y="1836"/>
                </a:lnTo>
                <a:cubicBezTo>
                  <a:pt x="7527" y="1818"/>
                  <a:pt x="7469" y="1800"/>
                  <a:pt x="7406" y="1782"/>
                </a:cubicBezTo>
                <a:lnTo>
                  <a:pt x="7370" y="1768"/>
                </a:lnTo>
                <a:cubicBezTo>
                  <a:pt x="7244" y="1728"/>
                  <a:pt x="7113" y="1678"/>
                  <a:pt x="6983" y="1633"/>
                </a:cubicBezTo>
                <a:cubicBezTo>
                  <a:pt x="6938" y="1615"/>
                  <a:pt x="6888" y="1593"/>
                  <a:pt x="6843" y="1575"/>
                </a:cubicBezTo>
                <a:cubicBezTo>
                  <a:pt x="6771" y="1548"/>
                  <a:pt x="6704" y="1521"/>
                  <a:pt x="6632" y="1494"/>
                </a:cubicBezTo>
                <a:lnTo>
                  <a:pt x="6560" y="1463"/>
                </a:lnTo>
                <a:lnTo>
                  <a:pt x="6411" y="1391"/>
                </a:lnTo>
                <a:lnTo>
                  <a:pt x="6393" y="1382"/>
                </a:lnTo>
                <a:lnTo>
                  <a:pt x="6375" y="1373"/>
                </a:lnTo>
                <a:lnTo>
                  <a:pt x="6366" y="1368"/>
                </a:lnTo>
                <a:cubicBezTo>
                  <a:pt x="6344" y="1332"/>
                  <a:pt x="6312" y="1301"/>
                  <a:pt x="6272" y="1278"/>
                </a:cubicBezTo>
                <a:cubicBezTo>
                  <a:pt x="6241" y="1256"/>
                  <a:pt x="6218" y="1238"/>
                  <a:pt x="6191" y="1220"/>
                </a:cubicBezTo>
                <a:cubicBezTo>
                  <a:pt x="6142" y="1188"/>
                  <a:pt x="6101" y="1166"/>
                  <a:pt x="6061" y="1143"/>
                </a:cubicBezTo>
                <a:cubicBezTo>
                  <a:pt x="6020" y="1121"/>
                  <a:pt x="5971" y="1094"/>
                  <a:pt x="5926" y="1071"/>
                </a:cubicBezTo>
                <a:lnTo>
                  <a:pt x="5845" y="1026"/>
                </a:lnTo>
                <a:cubicBezTo>
                  <a:pt x="5818" y="1013"/>
                  <a:pt x="5791" y="995"/>
                  <a:pt x="5764" y="981"/>
                </a:cubicBezTo>
                <a:cubicBezTo>
                  <a:pt x="5755" y="972"/>
                  <a:pt x="5750" y="963"/>
                  <a:pt x="5741" y="954"/>
                </a:cubicBezTo>
                <a:cubicBezTo>
                  <a:pt x="5719" y="932"/>
                  <a:pt x="5696" y="909"/>
                  <a:pt x="5674" y="891"/>
                </a:cubicBezTo>
                <a:lnTo>
                  <a:pt x="5638" y="864"/>
                </a:lnTo>
                <a:lnTo>
                  <a:pt x="5606" y="833"/>
                </a:lnTo>
                <a:cubicBezTo>
                  <a:pt x="5570" y="806"/>
                  <a:pt x="5534" y="783"/>
                  <a:pt x="5498" y="756"/>
                </a:cubicBezTo>
                <a:cubicBezTo>
                  <a:pt x="5404" y="698"/>
                  <a:pt x="5318" y="639"/>
                  <a:pt x="5233" y="585"/>
                </a:cubicBezTo>
                <a:lnTo>
                  <a:pt x="5089" y="486"/>
                </a:lnTo>
                <a:cubicBezTo>
                  <a:pt x="5093" y="473"/>
                  <a:pt x="5093" y="464"/>
                  <a:pt x="5089" y="455"/>
                </a:cubicBezTo>
                <a:cubicBezTo>
                  <a:pt x="5084" y="432"/>
                  <a:pt x="5066" y="414"/>
                  <a:pt x="5048" y="401"/>
                </a:cubicBezTo>
                <a:lnTo>
                  <a:pt x="4999" y="347"/>
                </a:lnTo>
                <a:cubicBezTo>
                  <a:pt x="4967" y="320"/>
                  <a:pt x="4940" y="288"/>
                  <a:pt x="4909" y="257"/>
                </a:cubicBezTo>
                <a:lnTo>
                  <a:pt x="4909" y="257"/>
                </a:lnTo>
                <a:lnTo>
                  <a:pt x="4918" y="270"/>
                </a:lnTo>
                <a:lnTo>
                  <a:pt x="4823" y="153"/>
                </a:lnTo>
                <a:lnTo>
                  <a:pt x="4805" y="131"/>
                </a:lnTo>
                <a:lnTo>
                  <a:pt x="4787" y="113"/>
                </a:lnTo>
                <a:lnTo>
                  <a:pt x="4769" y="90"/>
                </a:lnTo>
                <a:cubicBezTo>
                  <a:pt x="4756" y="77"/>
                  <a:pt x="4738" y="68"/>
                  <a:pt x="4724" y="59"/>
                </a:cubicBezTo>
                <a:cubicBezTo>
                  <a:pt x="4711" y="50"/>
                  <a:pt x="4693" y="50"/>
                  <a:pt x="4675" y="50"/>
                </a:cubicBezTo>
                <a:lnTo>
                  <a:pt x="4662" y="50"/>
                </a:lnTo>
                <a:lnTo>
                  <a:pt x="4617" y="45"/>
                </a:lnTo>
                <a:cubicBezTo>
                  <a:pt x="4594" y="45"/>
                  <a:pt x="4576" y="41"/>
                  <a:pt x="4558" y="41"/>
                </a:cubicBezTo>
                <a:lnTo>
                  <a:pt x="4459" y="41"/>
                </a:lnTo>
                <a:cubicBezTo>
                  <a:pt x="4454" y="40"/>
                  <a:pt x="4449" y="39"/>
                  <a:pt x="4444" y="39"/>
                </a:cubicBezTo>
                <a:cubicBezTo>
                  <a:pt x="4429" y="39"/>
                  <a:pt x="4414" y="43"/>
                  <a:pt x="4401" y="50"/>
                </a:cubicBezTo>
                <a:cubicBezTo>
                  <a:pt x="4387" y="54"/>
                  <a:pt x="4378" y="63"/>
                  <a:pt x="4369" y="72"/>
                </a:cubicBezTo>
                <a:lnTo>
                  <a:pt x="4306" y="9"/>
                </a:lnTo>
                <a:cubicBezTo>
                  <a:pt x="4297" y="5"/>
                  <a:pt x="4288" y="0"/>
                  <a:pt x="4279"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6" name="Google Shape;2411;p36">
            <a:extLst>
              <a:ext uri="{FF2B5EF4-FFF2-40B4-BE49-F238E27FC236}">
                <a16:creationId xmlns:a16="http://schemas.microsoft.com/office/drawing/2014/main" id="{D6454A1D-4DF4-4D63-A312-F93F112C6BA4}"/>
              </a:ext>
            </a:extLst>
          </p:cNvPr>
          <p:cNvSpPr/>
          <p:nvPr/>
        </p:nvSpPr>
        <p:spPr>
          <a:xfrm>
            <a:off x="17929514" y="8279251"/>
            <a:ext cx="1745870" cy="2358980"/>
          </a:xfrm>
          <a:custGeom>
            <a:avLst/>
            <a:gdLst/>
            <a:ahLst/>
            <a:cxnLst/>
            <a:rect l="l" t="t" r="r" b="b"/>
            <a:pathLst>
              <a:path w="9340" h="12620" extrusionOk="0">
                <a:moveTo>
                  <a:pt x="7730" y="1"/>
                </a:moveTo>
                <a:lnTo>
                  <a:pt x="7707" y="5"/>
                </a:lnTo>
                <a:cubicBezTo>
                  <a:pt x="7676" y="14"/>
                  <a:pt x="7644" y="23"/>
                  <a:pt x="7613" y="28"/>
                </a:cubicBezTo>
                <a:lnTo>
                  <a:pt x="7572" y="37"/>
                </a:lnTo>
                <a:cubicBezTo>
                  <a:pt x="7527" y="41"/>
                  <a:pt x="7482" y="46"/>
                  <a:pt x="7437" y="59"/>
                </a:cubicBezTo>
                <a:cubicBezTo>
                  <a:pt x="7383" y="73"/>
                  <a:pt x="7329" y="86"/>
                  <a:pt x="7275" y="100"/>
                </a:cubicBezTo>
                <a:lnTo>
                  <a:pt x="7221" y="118"/>
                </a:lnTo>
                <a:cubicBezTo>
                  <a:pt x="7185" y="127"/>
                  <a:pt x="7149" y="136"/>
                  <a:pt x="7118" y="149"/>
                </a:cubicBezTo>
                <a:lnTo>
                  <a:pt x="7032" y="172"/>
                </a:lnTo>
                <a:lnTo>
                  <a:pt x="6942" y="199"/>
                </a:lnTo>
                <a:cubicBezTo>
                  <a:pt x="6906" y="212"/>
                  <a:pt x="6866" y="221"/>
                  <a:pt x="6830" y="230"/>
                </a:cubicBezTo>
                <a:cubicBezTo>
                  <a:pt x="6753" y="253"/>
                  <a:pt x="6677" y="275"/>
                  <a:pt x="6600" y="302"/>
                </a:cubicBezTo>
                <a:cubicBezTo>
                  <a:pt x="6497" y="338"/>
                  <a:pt x="6380" y="387"/>
                  <a:pt x="6258" y="441"/>
                </a:cubicBezTo>
                <a:lnTo>
                  <a:pt x="6240" y="450"/>
                </a:lnTo>
                <a:lnTo>
                  <a:pt x="5966" y="563"/>
                </a:lnTo>
                <a:cubicBezTo>
                  <a:pt x="5831" y="617"/>
                  <a:pt x="5687" y="680"/>
                  <a:pt x="5548" y="747"/>
                </a:cubicBezTo>
                <a:cubicBezTo>
                  <a:pt x="5489" y="770"/>
                  <a:pt x="5440" y="797"/>
                  <a:pt x="5386" y="828"/>
                </a:cubicBezTo>
                <a:cubicBezTo>
                  <a:pt x="5332" y="855"/>
                  <a:pt x="5291" y="878"/>
                  <a:pt x="5246" y="905"/>
                </a:cubicBezTo>
                <a:lnTo>
                  <a:pt x="5228" y="914"/>
                </a:lnTo>
                <a:cubicBezTo>
                  <a:pt x="5125" y="977"/>
                  <a:pt x="5021" y="1044"/>
                  <a:pt x="4909" y="1121"/>
                </a:cubicBezTo>
                <a:cubicBezTo>
                  <a:pt x="4792" y="1202"/>
                  <a:pt x="4675" y="1292"/>
                  <a:pt x="4589" y="1364"/>
                </a:cubicBezTo>
                <a:lnTo>
                  <a:pt x="4603" y="1355"/>
                </a:lnTo>
                <a:lnTo>
                  <a:pt x="4603" y="1355"/>
                </a:lnTo>
                <a:cubicBezTo>
                  <a:pt x="4504" y="1436"/>
                  <a:pt x="4410" y="1517"/>
                  <a:pt x="4320" y="1607"/>
                </a:cubicBezTo>
                <a:cubicBezTo>
                  <a:pt x="4275" y="1652"/>
                  <a:pt x="4230" y="1701"/>
                  <a:pt x="4185" y="1751"/>
                </a:cubicBezTo>
                <a:cubicBezTo>
                  <a:pt x="4144" y="1791"/>
                  <a:pt x="4108" y="1832"/>
                  <a:pt x="4077" y="1872"/>
                </a:cubicBezTo>
                <a:lnTo>
                  <a:pt x="4050" y="1904"/>
                </a:lnTo>
                <a:cubicBezTo>
                  <a:pt x="3964" y="1998"/>
                  <a:pt x="3892" y="2101"/>
                  <a:pt x="3825" y="2209"/>
                </a:cubicBezTo>
                <a:cubicBezTo>
                  <a:pt x="3762" y="2304"/>
                  <a:pt x="3699" y="2407"/>
                  <a:pt x="3636" y="2529"/>
                </a:cubicBezTo>
                <a:cubicBezTo>
                  <a:pt x="3573" y="2646"/>
                  <a:pt x="3510" y="2758"/>
                  <a:pt x="3451" y="2884"/>
                </a:cubicBezTo>
                <a:cubicBezTo>
                  <a:pt x="3397" y="2997"/>
                  <a:pt x="3352" y="3118"/>
                  <a:pt x="3303" y="3258"/>
                </a:cubicBezTo>
                <a:lnTo>
                  <a:pt x="3298" y="3271"/>
                </a:lnTo>
                <a:cubicBezTo>
                  <a:pt x="3253" y="3388"/>
                  <a:pt x="3213" y="3496"/>
                  <a:pt x="3177" y="3608"/>
                </a:cubicBezTo>
                <a:cubicBezTo>
                  <a:pt x="3159" y="3653"/>
                  <a:pt x="3145" y="3698"/>
                  <a:pt x="3132" y="3739"/>
                </a:cubicBezTo>
                <a:cubicBezTo>
                  <a:pt x="3114" y="3793"/>
                  <a:pt x="3096" y="3847"/>
                  <a:pt x="3073" y="3896"/>
                </a:cubicBezTo>
                <a:cubicBezTo>
                  <a:pt x="3033" y="4009"/>
                  <a:pt x="2997" y="4130"/>
                  <a:pt x="2947" y="4288"/>
                </a:cubicBezTo>
                <a:lnTo>
                  <a:pt x="2934" y="4342"/>
                </a:lnTo>
                <a:lnTo>
                  <a:pt x="2894" y="4477"/>
                </a:lnTo>
                <a:cubicBezTo>
                  <a:pt x="2880" y="4517"/>
                  <a:pt x="2867" y="4558"/>
                  <a:pt x="2853" y="4603"/>
                </a:cubicBezTo>
                <a:lnTo>
                  <a:pt x="2835" y="4657"/>
                </a:lnTo>
                <a:lnTo>
                  <a:pt x="2804" y="4760"/>
                </a:lnTo>
                <a:cubicBezTo>
                  <a:pt x="2777" y="4855"/>
                  <a:pt x="2745" y="4945"/>
                  <a:pt x="2718" y="5039"/>
                </a:cubicBezTo>
                <a:lnTo>
                  <a:pt x="2655" y="5223"/>
                </a:lnTo>
                <a:lnTo>
                  <a:pt x="2597" y="5412"/>
                </a:lnTo>
                <a:cubicBezTo>
                  <a:pt x="2579" y="5466"/>
                  <a:pt x="2561" y="5525"/>
                  <a:pt x="2538" y="5574"/>
                </a:cubicBezTo>
                <a:lnTo>
                  <a:pt x="2511" y="5655"/>
                </a:lnTo>
                <a:cubicBezTo>
                  <a:pt x="2484" y="5736"/>
                  <a:pt x="2457" y="5817"/>
                  <a:pt x="2430" y="5898"/>
                </a:cubicBezTo>
                <a:cubicBezTo>
                  <a:pt x="2403" y="5975"/>
                  <a:pt x="2367" y="6060"/>
                  <a:pt x="2336" y="6141"/>
                </a:cubicBezTo>
                <a:lnTo>
                  <a:pt x="2331" y="6155"/>
                </a:lnTo>
                <a:cubicBezTo>
                  <a:pt x="2286" y="6281"/>
                  <a:pt x="2246" y="6407"/>
                  <a:pt x="2201" y="6533"/>
                </a:cubicBezTo>
                <a:cubicBezTo>
                  <a:pt x="2169" y="6636"/>
                  <a:pt x="2138" y="6735"/>
                  <a:pt x="2102" y="6834"/>
                </a:cubicBezTo>
                <a:lnTo>
                  <a:pt x="2093" y="6861"/>
                </a:lnTo>
                <a:lnTo>
                  <a:pt x="2079" y="6888"/>
                </a:lnTo>
                <a:lnTo>
                  <a:pt x="2066" y="6937"/>
                </a:lnTo>
                <a:lnTo>
                  <a:pt x="2048" y="6973"/>
                </a:lnTo>
                <a:cubicBezTo>
                  <a:pt x="2007" y="7090"/>
                  <a:pt x="1962" y="7207"/>
                  <a:pt x="1917" y="7324"/>
                </a:cubicBezTo>
                <a:cubicBezTo>
                  <a:pt x="1836" y="7549"/>
                  <a:pt x="1760" y="7779"/>
                  <a:pt x="1683" y="8008"/>
                </a:cubicBezTo>
                <a:cubicBezTo>
                  <a:pt x="1652" y="8085"/>
                  <a:pt x="1625" y="8161"/>
                  <a:pt x="1593" y="8242"/>
                </a:cubicBezTo>
                <a:cubicBezTo>
                  <a:pt x="1557" y="8337"/>
                  <a:pt x="1521" y="8435"/>
                  <a:pt x="1490" y="8530"/>
                </a:cubicBezTo>
                <a:lnTo>
                  <a:pt x="1454" y="8642"/>
                </a:lnTo>
                <a:cubicBezTo>
                  <a:pt x="1436" y="8692"/>
                  <a:pt x="1422" y="8741"/>
                  <a:pt x="1404" y="8791"/>
                </a:cubicBezTo>
                <a:cubicBezTo>
                  <a:pt x="1373" y="8876"/>
                  <a:pt x="1346" y="8957"/>
                  <a:pt x="1315" y="9043"/>
                </a:cubicBezTo>
                <a:cubicBezTo>
                  <a:pt x="1265" y="9169"/>
                  <a:pt x="1216" y="9295"/>
                  <a:pt x="1162" y="9416"/>
                </a:cubicBezTo>
                <a:cubicBezTo>
                  <a:pt x="1108" y="9542"/>
                  <a:pt x="1072" y="9655"/>
                  <a:pt x="1027" y="9772"/>
                </a:cubicBezTo>
                <a:lnTo>
                  <a:pt x="1009" y="9826"/>
                </a:lnTo>
                <a:lnTo>
                  <a:pt x="1009" y="9821"/>
                </a:lnTo>
                <a:cubicBezTo>
                  <a:pt x="991" y="9866"/>
                  <a:pt x="977" y="9907"/>
                  <a:pt x="959" y="9952"/>
                </a:cubicBezTo>
                <a:lnTo>
                  <a:pt x="941" y="10010"/>
                </a:lnTo>
                <a:lnTo>
                  <a:pt x="910" y="10091"/>
                </a:lnTo>
                <a:lnTo>
                  <a:pt x="914" y="10082"/>
                </a:lnTo>
                <a:lnTo>
                  <a:pt x="901" y="10113"/>
                </a:lnTo>
                <a:lnTo>
                  <a:pt x="883" y="10172"/>
                </a:lnTo>
                <a:cubicBezTo>
                  <a:pt x="856" y="10235"/>
                  <a:pt x="833" y="10298"/>
                  <a:pt x="806" y="10361"/>
                </a:cubicBezTo>
                <a:cubicBezTo>
                  <a:pt x="788" y="10401"/>
                  <a:pt x="775" y="10446"/>
                  <a:pt x="757" y="10487"/>
                </a:cubicBezTo>
                <a:lnTo>
                  <a:pt x="730" y="10568"/>
                </a:lnTo>
                <a:lnTo>
                  <a:pt x="721" y="10586"/>
                </a:lnTo>
                <a:cubicBezTo>
                  <a:pt x="667" y="10721"/>
                  <a:pt x="613" y="10860"/>
                  <a:pt x="563" y="10995"/>
                </a:cubicBezTo>
                <a:lnTo>
                  <a:pt x="527" y="11094"/>
                </a:lnTo>
                <a:lnTo>
                  <a:pt x="523" y="11108"/>
                </a:lnTo>
                <a:lnTo>
                  <a:pt x="518" y="11121"/>
                </a:lnTo>
                <a:cubicBezTo>
                  <a:pt x="487" y="11198"/>
                  <a:pt x="460" y="11279"/>
                  <a:pt x="424" y="11355"/>
                </a:cubicBezTo>
                <a:lnTo>
                  <a:pt x="415" y="11378"/>
                </a:lnTo>
                <a:cubicBezTo>
                  <a:pt x="401" y="11414"/>
                  <a:pt x="383" y="11454"/>
                  <a:pt x="365" y="11490"/>
                </a:cubicBezTo>
                <a:lnTo>
                  <a:pt x="343" y="11535"/>
                </a:lnTo>
                <a:cubicBezTo>
                  <a:pt x="329" y="11567"/>
                  <a:pt x="316" y="11603"/>
                  <a:pt x="302" y="11634"/>
                </a:cubicBezTo>
                <a:cubicBezTo>
                  <a:pt x="266" y="11724"/>
                  <a:pt x="230" y="11809"/>
                  <a:pt x="194" y="11899"/>
                </a:cubicBezTo>
                <a:lnTo>
                  <a:pt x="176" y="11944"/>
                </a:lnTo>
                <a:cubicBezTo>
                  <a:pt x="163" y="11980"/>
                  <a:pt x="149" y="12016"/>
                  <a:pt x="136" y="12057"/>
                </a:cubicBezTo>
                <a:lnTo>
                  <a:pt x="118" y="12102"/>
                </a:lnTo>
                <a:lnTo>
                  <a:pt x="86" y="12192"/>
                </a:lnTo>
                <a:lnTo>
                  <a:pt x="86" y="12205"/>
                </a:lnTo>
                <a:lnTo>
                  <a:pt x="77" y="12214"/>
                </a:lnTo>
                <a:lnTo>
                  <a:pt x="77" y="12219"/>
                </a:lnTo>
                <a:lnTo>
                  <a:pt x="77" y="12223"/>
                </a:lnTo>
                <a:lnTo>
                  <a:pt x="73" y="12237"/>
                </a:lnTo>
                <a:cubicBezTo>
                  <a:pt x="64" y="12259"/>
                  <a:pt x="59" y="12277"/>
                  <a:pt x="50" y="12300"/>
                </a:cubicBezTo>
                <a:lnTo>
                  <a:pt x="32" y="12345"/>
                </a:lnTo>
                <a:lnTo>
                  <a:pt x="28" y="12358"/>
                </a:lnTo>
                <a:cubicBezTo>
                  <a:pt x="23" y="12372"/>
                  <a:pt x="19" y="12381"/>
                  <a:pt x="14" y="12394"/>
                </a:cubicBezTo>
                <a:cubicBezTo>
                  <a:pt x="1" y="12430"/>
                  <a:pt x="5" y="12466"/>
                  <a:pt x="28" y="12493"/>
                </a:cubicBezTo>
                <a:cubicBezTo>
                  <a:pt x="37" y="12511"/>
                  <a:pt x="55" y="12525"/>
                  <a:pt x="73" y="12534"/>
                </a:cubicBezTo>
                <a:lnTo>
                  <a:pt x="86" y="12543"/>
                </a:lnTo>
                <a:cubicBezTo>
                  <a:pt x="100" y="12552"/>
                  <a:pt x="113" y="12561"/>
                  <a:pt x="127" y="12565"/>
                </a:cubicBezTo>
                <a:cubicBezTo>
                  <a:pt x="145" y="12574"/>
                  <a:pt x="167" y="12579"/>
                  <a:pt x="190" y="12588"/>
                </a:cubicBezTo>
                <a:lnTo>
                  <a:pt x="208" y="12592"/>
                </a:lnTo>
                <a:lnTo>
                  <a:pt x="235" y="12601"/>
                </a:lnTo>
                <a:cubicBezTo>
                  <a:pt x="253" y="12606"/>
                  <a:pt x="271" y="12606"/>
                  <a:pt x="289" y="12606"/>
                </a:cubicBezTo>
                <a:lnTo>
                  <a:pt x="347" y="12606"/>
                </a:lnTo>
                <a:cubicBezTo>
                  <a:pt x="356" y="12606"/>
                  <a:pt x="370" y="12610"/>
                  <a:pt x="379" y="12610"/>
                </a:cubicBezTo>
                <a:cubicBezTo>
                  <a:pt x="392" y="12619"/>
                  <a:pt x="401" y="12619"/>
                  <a:pt x="415" y="12619"/>
                </a:cubicBezTo>
                <a:cubicBezTo>
                  <a:pt x="437" y="12619"/>
                  <a:pt x="455" y="12615"/>
                  <a:pt x="473" y="12601"/>
                </a:cubicBezTo>
                <a:cubicBezTo>
                  <a:pt x="487" y="12592"/>
                  <a:pt x="500" y="12583"/>
                  <a:pt x="509" y="12570"/>
                </a:cubicBezTo>
                <a:cubicBezTo>
                  <a:pt x="532" y="12547"/>
                  <a:pt x="545" y="12525"/>
                  <a:pt x="559" y="12502"/>
                </a:cubicBezTo>
                <a:cubicBezTo>
                  <a:pt x="572" y="12480"/>
                  <a:pt x="586" y="12462"/>
                  <a:pt x="595" y="12439"/>
                </a:cubicBezTo>
                <a:cubicBezTo>
                  <a:pt x="635" y="12367"/>
                  <a:pt x="671" y="12295"/>
                  <a:pt x="707" y="12219"/>
                </a:cubicBezTo>
                <a:lnTo>
                  <a:pt x="725" y="12178"/>
                </a:lnTo>
                <a:cubicBezTo>
                  <a:pt x="752" y="12129"/>
                  <a:pt x="784" y="12079"/>
                  <a:pt x="811" y="12025"/>
                </a:cubicBezTo>
                <a:lnTo>
                  <a:pt x="856" y="11935"/>
                </a:lnTo>
                <a:cubicBezTo>
                  <a:pt x="865" y="11940"/>
                  <a:pt x="878" y="11944"/>
                  <a:pt x="887" y="11944"/>
                </a:cubicBezTo>
                <a:cubicBezTo>
                  <a:pt x="919" y="11944"/>
                  <a:pt x="950" y="11926"/>
                  <a:pt x="968" y="11895"/>
                </a:cubicBezTo>
                <a:cubicBezTo>
                  <a:pt x="973" y="11877"/>
                  <a:pt x="982" y="11863"/>
                  <a:pt x="991" y="11845"/>
                </a:cubicBezTo>
                <a:lnTo>
                  <a:pt x="1013" y="11823"/>
                </a:lnTo>
                <a:cubicBezTo>
                  <a:pt x="1040" y="11782"/>
                  <a:pt x="1067" y="11742"/>
                  <a:pt x="1094" y="11701"/>
                </a:cubicBezTo>
                <a:cubicBezTo>
                  <a:pt x="1130" y="11648"/>
                  <a:pt x="1162" y="11594"/>
                  <a:pt x="1198" y="11540"/>
                </a:cubicBezTo>
                <a:cubicBezTo>
                  <a:pt x="1256" y="11436"/>
                  <a:pt x="1319" y="11333"/>
                  <a:pt x="1377" y="11229"/>
                </a:cubicBezTo>
                <a:cubicBezTo>
                  <a:pt x="1436" y="11130"/>
                  <a:pt x="1490" y="11027"/>
                  <a:pt x="1544" y="10928"/>
                </a:cubicBezTo>
                <a:lnTo>
                  <a:pt x="1652" y="10730"/>
                </a:lnTo>
                <a:lnTo>
                  <a:pt x="1724" y="10590"/>
                </a:lnTo>
                <a:lnTo>
                  <a:pt x="1949" y="10172"/>
                </a:lnTo>
                <a:lnTo>
                  <a:pt x="2061" y="9961"/>
                </a:lnTo>
                <a:cubicBezTo>
                  <a:pt x="2075" y="9938"/>
                  <a:pt x="2088" y="9916"/>
                  <a:pt x="2102" y="9889"/>
                </a:cubicBezTo>
                <a:cubicBezTo>
                  <a:pt x="2115" y="9866"/>
                  <a:pt x="2129" y="9844"/>
                  <a:pt x="2142" y="9817"/>
                </a:cubicBezTo>
                <a:cubicBezTo>
                  <a:pt x="2165" y="9772"/>
                  <a:pt x="2192" y="9727"/>
                  <a:pt x="2214" y="9682"/>
                </a:cubicBezTo>
                <a:lnTo>
                  <a:pt x="2264" y="9583"/>
                </a:lnTo>
                <a:cubicBezTo>
                  <a:pt x="2295" y="9520"/>
                  <a:pt x="2331" y="9457"/>
                  <a:pt x="2363" y="9394"/>
                </a:cubicBezTo>
                <a:lnTo>
                  <a:pt x="2394" y="9326"/>
                </a:lnTo>
                <a:cubicBezTo>
                  <a:pt x="2435" y="9250"/>
                  <a:pt x="2475" y="9173"/>
                  <a:pt x="2516" y="9097"/>
                </a:cubicBezTo>
                <a:lnTo>
                  <a:pt x="2565" y="9011"/>
                </a:lnTo>
                <a:cubicBezTo>
                  <a:pt x="2606" y="8939"/>
                  <a:pt x="2646" y="8867"/>
                  <a:pt x="2682" y="8791"/>
                </a:cubicBezTo>
                <a:lnTo>
                  <a:pt x="2741" y="8692"/>
                </a:lnTo>
                <a:cubicBezTo>
                  <a:pt x="2777" y="8620"/>
                  <a:pt x="2817" y="8548"/>
                  <a:pt x="2858" y="8476"/>
                </a:cubicBezTo>
                <a:cubicBezTo>
                  <a:pt x="2885" y="8422"/>
                  <a:pt x="2912" y="8368"/>
                  <a:pt x="2938" y="8314"/>
                </a:cubicBezTo>
                <a:lnTo>
                  <a:pt x="2965" y="8269"/>
                </a:lnTo>
                <a:cubicBezTo>
                  <a:pt x="2983" y="8229"/>
                  <a:pt x="3001" y="8193"/>
                  <a:pt x="3019" y="8157"/>
                </a:cubicBezTo>
                <a:cubicBezTo>
                  <a:pt x="3073" y="8062"/>
                  <a:pt x="3118" y="7963"/>
                  <a:pt x="3168" y="7869"/>
                </a:cubicBezTo>
                <a:cubicBezTo>
                  <a:pt x="3217" y="7770"/>
                  <a:pt x="3271" y="7666"/>
                  <a:pt x="3325" y="7567"/>
                </a:cubicBezTo>
                <a:cubicBezTo>
                  <a:pt x="3357" y="7509"/>
                  <a:pt x="3388" y="7446"/>
                  <a:pt x="3415" y="7387"/>
                </a:cubicBezTo>
                <a:cubicBezTo>
                  <a:pt x="3433" y="7347"/>
                  <a:pt x="3451" y="7311"/>
                  <a:pt x="3474" y="7275"/>
                </a:cubicBezTo>
                <a:cubicBezTo>
                  <a:pt x="3492" y="7239"/>
                  <a:pt x="3505" y="7212"/>
                  <a:pt x="3519" y="7180"/>
                </a:cubicBezTo>
                <a:lnTo>
                  <a:pt x="3555" y="7117"/>
                </a:lnTo>
                <a:cubicBezTo>
                  <a:pt x="3573" y="7077"/>
                  <a:pt x="3595" y="7032"/>
                  <a:pt x="3613" y="6991"/>
                </a:cubicBezTo>
                <a:lnTo>
                  <a:pt x="3631" y="6955"/>
                </a:lnTo>
                <a:cubicBezTo>
                  <a:pt x="3672" y="6870"/>
                  <a:pt x="3712" y="6780"/>
                  <a:pt x="3753" y="6690"/>
                </a:cubicBezTo>
                <a:lnTo>
                  <a:pt x="3780" y="6627"/>
                </a:lnTo>
                <a:lnTo>
                  <a:pt x="3816" y="6542"/>
                </a:lnTo>
                <a:cubicBezTo>
                  <a:pt x="3834" y="6492"/>
                  <a:pt x="3852" y="6447"/>
                  <a:pt x="3874" y="6398"/>
                </a:cubicBezTo>
                <a:lnTo>
                  <a:pt x="3879" y="6375"/>
                </a:lnTo>
                <a:lnTo>
                  <a:pt x="3906" y="6299"/>
                </a:lnTo>
                <a:lnTo>
                  <a:pt x="3946" y="6191"/>
                </a:lnTo>
                <a:cubicBezTo>
                  <a:pt x="3969" y="6141"/>
                  <a:pt x="3987" y="6087"/>
                  <a:pt x="4009" y="6038"/>
                </a:cubicBezTo>
                <a:cubicBezTo>
                  <a:pt x="4041" y="6029"/>
                  <a:pt x="4059" y="6002"/>
                  <a:pt x="4054" y="5970"/>
                </a:cubicBezTo>
                <a:lnTo>
                  <a:pt x="4054" y="5957"/>
                </a:lnTo>
                <a:lnTo>
                  <a:pt x="4054" y="5943"/>
                </a:lnTo>
                <a:cubicBezTo>
                  <a:pt x="4072" y="5898"/>
                  <a:pt x="4086" y="5858"/>
                  <a:pt x="4099" y="5813"/>
                </a:cubicBezTo>
                <a:cubicBezTo>
                  <a:pt x="4104" y="5799"/>
                  <a:pt x="4099" y="5790"/>
                  <a:pt x="4095" y="5777"/>
                </a:cubicBezTo>
                <a:cubicBezTo>
                  <a:pt x="4086" y="5768"/>
                  <a:pt x="4077" y="5759"/>
                  <a:pt x="4063" y="5754"/>
                </a:cubicBezTo>
                <a:lnTo>
                  <a:pt x="4041" y="5754"/>
                </a:lnTo>
                <a:cubicBezTo>
                  <a:pt x="4041" y="5727"/>
                  <a:pt x="4041" y="5700"/>
                  <a:pt x="4036" y="5669"/>
                </a:cubicBezTo>
                <a:cubicBezTo>
                  <a:pt x="4027" y="5615"/>
                  <a:pt x="4018" y="5556"/>
                  <a:pt x="4009" y="5502"/>
                </a:cubicBezTo>
                <a:lnTo>
                  <a:pt x="3996" y="5453"/>
                </a:lnTo>
                <a:cubicBezTo>
                  <a:pt x="3991" y="5426"/>
                  <a:pt x="3987" y="5403"/>
                  <a:pt x="3982" y="5376"/>
                </a:cubicBezTo>
                <a:cubicBezTo>
                  <a:pt x="3973" y="5327"/>
                  <a:pt x="3969" y="5282"/>
                  <a:pt x="3960" y="5232"/>
                </a:cubicBezTo>
                <a:cubicBezTo>
                  <a:pt x="3955" y="5174"/>
                  <a:pt x="3946" y="5120"/>
                  <a:pt x="3937" y="5066"/>
                </a:cubicBezTo>
                <a:cubicBezTo>
                  <a:pt x="3928" y="5012"/>
                  <a:pt x="3919" y="4958"/>
                  <a:pt x="3910" y="4904"/>
                </a:cubicBezTo>
                <a:lnTo>
                  <a:pt x="3901" y="4855"/>
                </a:lnTo>
                <a:cubicBezTo>
                  <a:pt x="3888" y="4778"/>
                  <a:pt x="3883" y="4697"/>
                  <a:pt x="3879" y="4621"/>
                </a:cubicBezTo>
                <a:cubicBezTo>
                  <a:pt x="3870" y="4526"/>
                  <a:pt x="3861" y="4436"/>
                  <a:pt x="3852" y="4346"/>
                </a:cubicBezTo>
                <a:cubicBezTo>
                  <a:pt x="3847" y="4306"/>
                  <a:pt x="3843" y="4261"/>
                  <a:pt x="3838" y="4216"/>
                </a:cubicBezTo>
                <a:cubicBezTo>
                  <a:pt x="3838" y="4175"/>
                  <a:pt x="3838" y="4126"/>
                  <a:pt x="3838" y="4081"/>
                </a:cubicBezTo>
                <a:cubicBezTo>
                  <a:pt x="3843" y="4031"/>
                  <a:pt x="3838" y="3986"/>
                  <a:pt x="3847" y="3941"/>
                </a:cubicBezTo>
                <a:lnTo>
                  <a:pt x="3847" y="3869"/>
                </a:lnTo>
                <a:lnTo>
                  <a:pt x="3852" y="3802"/>
                </a:lnTo>
                <a:cubicBezTo>
                  <a:pt x="3861" y="3739"/>
                  <a:pt x="3870" y="3680"/>
                  <a:pt x="3879" y="3617"/>
                </a:cubicBezTo>
                <a:lnTo>
                  <a:pt x="3888" y="3581"/>
                </a:lnTo>
                <a:cubicBezTo>
                  <a:pt x="3897" y="3528"/>
                  <a:pt x="3906" y="3469"/>
                  <a:pt x="3919" y="3415"/>
                </a:cubicBezTo>
                <a:cubicBezTo>
                  <a:pt x="3933" y="3366"/>
                  <a:pt x="3951" y="3298"/>
                  <a:pt x="3978" y="3231"/>
                </a:cubicBezTo>
                <a:lnTo>
                  <a:pt x="3996" y="3163"/>
                </a:lnTo>
                <a:cubicBezTo>
                  <a:pt x="4009" y="3123"/>
                  <a:pt x="4023" y="3082"/>
                  <a:pt x="4036" y="3042"/>
                </a:cubicBezTo>
                <a:cubicBezTo>
                  <a:pt x="4045" y="3019"/>
                  <a:pt x="4054" y="2997"/>
                  <a:pt x="4063" y="2974"/>
                </a:cubicBezTo>
                <a:lnTo>
                  <a:pt x="4086" y="2929"/>
                </a:lnTo>
                <a:lnTo>
                  <a:pt x="4104" y="2880"/>
                </a:lnTo>
                <a:lnTo>
                  <a:pt x="4122" y="2830"/>
                </a:lnTo>
                <a:lnTo>
                  <a:pt x="4126" y="2812"/>
                </a:lnTo>
                <a:cubicBezTo>
                  <a:pt x="4131" y="2803"/>
                  <a:pt x="4140" y="2794"/>
                  <a:pt x="4144" y="2781"/>
                </a:cubicBezTo>
                <a:cubicBezTo>
                  <a:pt x="4162" y="2749"/>
                  <a:pt x="4185" y="2713"/>
                  <a:pt x="4207" y="2682"/>
                </a:cubicBezTo>
                <a:cubicBezTo>
                  <a:pt x="4270" y="2596"/>
                  <a:pt x="4342" y="2515"/>
                  <a:pt x="4414" y="2439"/>
                </a:cubicBezTo>
                <a:cubicBezTo>
                  <a:pt x="4459" y="2398"/>
                  <a:pt x="4500" y="2353"/>
                  <a:pt x="4540" y="2313"/>
                </a:cubicBezTo>
                <a:cubicBezTo>
                  <a:pt x="4571" y="2286"/>
                  <a:pt x="4607" y="2259"/>
                  <a:pt x="4639" y="2227"/>
                </a:cubicBezTo>
                <a:lnTo>
                  <a:pt x="4657" y="2214"/>
                </a:lnTo>
                <a:cubicBezTo>
                  <a:pt x="4738" y="2151"/>
                  <a:pt x="4828" y="2088"/>
                  <a:pt x="4918" y="2029"/>
                </a:cubicBezTo>
                <a:cubicBezTo>
                  <a:pt x="4999" y="1980"/>
                  <a:pt x="5080" y="1935"/>
                  <a:pt x="5161" y="1890"/>
                </a:cubicBezTo>
                <a:lnTo>
                  <a:pt x="5206" y="1868"/>
                </a:lnTo>
                <a:cubicBezTo>
                  <a:pt x="5255" y="1841"/>
                  <a:pt x="5305" y="1809"/>
                  <a:pt x="5350" y="1782"/>
                </a:cubicBezTo>
                <a:lnTo>
                  <a:pt x="5372" y="1773"/>
                </a:lnTo>
                <a:cubicBezTo>
                  <a:pt x="5413" y="1746"/>
                  <a:pt x="5458" y="1719"/>
                  <a:pt x="5498" y="1697"/>
                </a:cubicBezTo>
                <a:lnTo>
                  <a:pt x="5570" y="1661"/>
                </a:lnTo>
                <a:lnTo>
                  <a:pt x="5656" y="1616"/>
                </a:lnTo>
                <a:lnTo>
                  <a:pt x="5683" y="1598"/>
                </a:lnTo>
                <a:cubicBezTo>
                  <a:pt x="5723" y="1575"/>
                  <a:pt x="5759" y="1557"/>
                  <a:pt x="5800" y="1535"/>
                </a:cubicBezTo>
                <a:cubicBezTo>
                  <a:pt x="5827" y="1521"/>
                  <a:pt x="5858" y="1508"/>
                  <a:pt x="5885" y="1494"/>
                </a:cubicBezTo>
                <a:lnTo>
                  <a:pt x="5939" y="1467"/>
                </a:lnTo>
                <a:lnTo>
                  <a:pt x="5975" y="1449"/>
                </a:lnTo>
                <a:cubicBezTo>
                  <a:pt x="6002" y="1436"/>
                  <a:pt x="6029" y="1422"/>
                  <a:pt x="6056" y="1409"/>
                </a:cubicBezTo>
                <a:cubicBezTo>
                  <a:pt x="6101" y="1391"/>
                  <a:pt x="6146" y="1373"/>
                  <a:pt x="6191" y="1355"/>
                </a:cubicBezTo>
                <a:cubicBezTo>
                  <a:pt x="6245" y="1328"/>
                  <a:pt x="6303" y="1305"/>
                  <a:pt x="6362" y="1283"/>
                </a:cubicBezTo>
                <a:cubicBezTo>
                  <a:pt x="6398" y="1265"/>
                  <a:pt x="6438" y="1251"/>
                  <a:pt x="6483" y="1233"/>
                </a:cubicBezTo>
                <a:lnTo>
                  <a:pt x="6578" y="1197"/>
                </a:lnTo>
                <a:lnTo>
                  <a:pt x="6645" y="1175"/>
                </a:lnTo>
                <a:lnTo>
                  <a:pt x="6731" y="1143"/>
                </a:lnTo>
                <a:cubicBezTo>
                  <a:pt x="6803" y="1116"/>
                  <a:pt x="6879" y="1085"/>
                  <a:pt x="6951" y="1062"/>
                </a:cubicBezTo>
                <a:lnTo>
                  <a:pt x="7019" y="1044"/>
                </a:lnTo>
                <a:cubicBezTo>
                  <a:pt x="7050" y="1035"/>
                  <a:pt x="7086" y="1022"/>
                  <a:pt x="7122" y="1013"/>
                </a:cubicBezTo>
                <a:lnTo>
                  <a:pt x="7253" y="968"/>
                </a:lnTo>
                <a:lnTo>
                  <a:pt x="7284" y="954"/>
                </a:lnTo>
                <a:cubicBezTo>
                  <a:pt x="7383" y="918"/>
                  <a:pt x="7487" y="882"/>
                  <a:pt x="7590" y="851"/>
                </a:cubicBezTo>
                <a:cubicBezTo>
                  <a:pt x="7626" y="842"/>
                  <a:pt x="7667" y="833"/>
                  <a:pt x="7707" y="824"/>
                </a:cubicBezTo>
                <a:cubicBezTo>
                  <a:pt x="7747" y="815"/>
                  <a:pt x="7783" y="806"/>
                  <a:pt x="7819" y="797"/>
                </a:cubicBezTo>
                <a:lnTo>
                  <a:pt x="7828" y="797"/>
                </a:lnTo>
                <a:lnTo>
                  <a:pt x="7918" y="779"/>
                </a:lnTo>
                <a:lnTo>
                  <a:pt x="8017" y="761"/>
                </a:lnTo>
                <a:lnTo>
                  <a:pt x="8035" y="761"/>
                </a:lnTo>
                <a:cubicBezTo>
                  <a:pt x="8089" y="752"/>
                  <a:pt x="8148" y="743"/>
                  <a:pt x="8202" y="729"/>
                </a:cubicBezTo>
                <a:lnTo>
                  <a:pt x="8283" y="711"/>
                </a:lnTo>
                <a:cubicBezTo>
                  <a:pt x="8323" y="702"/>
                  <a:pt x="8368" y="693"/>
                  <a:pt x="8409" y="684"/>
                </a:cubicBezTo>
                <a:lnTo>
                  <a:pt x="8431" y="680"/>
                </a:lnTo>
                <a:cubicBezTo>
                  <a:pt x="8449" y="680"/>
                  <a:pt x="8463" y="675"/>
                  <a:pt x="8481" y="675"/>
                </a:cubicBezTo>
                <a:cubicBezTo>
                  <a:pt x="8521" y="666"/>
                  <a:pt x="8571" y="657"/>
                  <a:pt x="8620" y="648"/>
                </a:cubicBezTo>
                <a:cubicBezTo>
                  <a:pt x="8643" y="639"/>
                  <a:pt x="8670" y="635"/>
                  <a:pt x="8697" y="630"/>
                </a:cubicBezTo>
                <a:lnTo>
                  <a:pt x="8778" y="617"/>
                </a:lnTo>
                <a:cubicBezTo>
                  <a:pt x="8850" y="599"/>
                  <a:pt x="8917" y="576"/>
                  <a:pt x="8985" y="554"/>
                </a:cubicBezTo>
                <a:lnTo>
                  <a:pt x="9048" y="531"/>
                </a:lnTo>
                <a:lnTo>
                  <a:pt x="9151" y="495"/>
                </a:lnTo>
                <a:lnTo>
                  <a:pt x="9178" y="486"/>
                </a:lnTo>
                <a:cubicBezTo>
                  <a:pt x="9205" y="477"/>
                  <a:pt x="9228" y="468"/>
                  <a:pt x="9255" y="455"/>
                </a:cubicBezTo>
                <a:cubicBezTo>
                  <a:pt x="9277" y="441"/>
                  <a:pt x="9331" y="414"/>
                  <a:pt x="9336" y="369"/>
                </a:cubicBezTo>
                <a:cubicBezTo>
                  <a:pt x="9340" y="320"/>
                  <a:pt x="9318" y="266"/>
                  <a:pt x="9286" y="230"/>
                </a:cubicBezTo>
                <a:cubicBezTo>
                  <a:pt x="9273" y="212"/>
                  <a:pt x="9259" y="199"/>
                  <a:pt x="9241" y="181"/>
                </a:cubicBezTo>
                <a:lnTo>
                  <a:pt x="9228" y="172"/>
                </a:lnTo>
                <a:lnTo>
                  <a:pt x="9219" y="158"/>
                </a:lnTo>
                <a:cubicBezTo>
                  <a:pt x="9210" y="136"/>
                  <a:pt x="9192" y="113"/>
                  <a:pt x="9165" y="109"/>
                </a:cubicBezTo>
                <a:lnTo>
                  <a:pt x="9151" y="109"/>
                </a:lnTo>
                <a:cubicBezTo>
                  <a:pt x="9129" y="109"/>
                  <a:pt x="9102" y="122"/>
                  <a:pt x="9084" y="136"/>
                </a:cubicBezTo>
                <a:cubicBezTo>
                  <a:pt x="9075" y="145"/>
                  <a:pt x="9061" y="154"/>
                  <a:pt x="9052" y="163"/>
                </a:cubicBezTo>
                <a:lnTo>
                  <a:pt x="9048" y="163"/>
                </a:lnTo>
                <a:cubicBezTo>
                  <a:pt x="9039" y="163"/>
                  <a:pt x="9030" y="163"/>
                  <a:pt x="9021" y="167"/>
                </a:cubicBezTo>
                <a:cubicBezTo>
                  <a:pt x="9012" y="167"/>
                  <a:pt x="9007" y="167"/>
                  <a:pt x="8998" y="172"/>
                </a:cubicBezTo>
                <a:lnTo>
                  <a:pt x="8940" y="181"/>
                </a:lnTo>
                <a:lnTo>
                  <a:pt x="8895" y="190"/>
                </a:lnTo>
                <a:cubicBezTo>
                  <a:pt x="8872" y="194"/>
                  <a:pt x="8850" y="194"/>
                  <a:pt x="8827" y="194"/>
                </a:cubicBezTo>
                <a:lnTo>
                  <a:pt x="8710" y="194"/>
                </a:lnTo>
                <a:cubicBezTo>
                  <a:pt x="8692" y="194"/>
                  <a:pt x="8679" y="194"/>
                  <a:pt x="8665" y="199"/>
                </a:cubicBezTo>
                <a:cubicBezTo>
                  <a:pt x="8652" y="203"/>
                  <a:pt x="8643" y="208"/>
                  <a:pt x="8629" y="212"/>
                </a:cubicBezTo>
                <a:cubicBezTo>
                  <a:pt x="8620" y="212"/>
                  <a:pt x="8611" y="217"/>
                  <a:pt x="8602" y="221"/>
                </a:cubicBezTo>
                <a:cubicBezTo>
                  <a:pt x="8589" y="230"/>
                  <a:pt x="8575" y="239"/>
                  <a:pt x="8566" y="253"/>
                </a:cubicBezTo>
                <a:lnTo>
                  <a:pt x="8535" y="279"/>
                </a:lnTo>
                <a:lnTo>
                  <a:pt x="8454" y="347"/>
                </a:lnTo>
                <a:cubicBezTo>
                  <a:pt x="8413" y="378"/>
                  <a:pt x="8368" y="410"/>
                  <a:pt x="8328" y="437"/>
                </a:cubicBezTo>
                <a:cubicBezTo>
                  <a:pt x="8314" y="450"/>
                  <a:pt x="8301" y="455"/>
                  <a:pt x="8287" y="464"/>
                </a:cubicBezTo>
                <a:lnTo>
                  <a:pt x="8238" y="477"/>
                </a:lnTo>
                <a:cubicBezTo>
                  <a:pt x="8193" y="486"/>
                  <a:pt x="8148" y="495"/>
                  <a:pt x="8103" y="504"/>
                </a:cubicBezTo>
                <a:lnTo>
                  <a:pt x="8040" y="504"/>
                </a:lnTo>
                <a:lnTo>
                  <a:pt x="8031" y="500"/>
                </a:lnTo>
                <a:lnTo>
                  <a:pt x="8013" y="491"/>
                </a:lnTo>
                <a:cubicBezTo>
                  <a:pt x="8004" y="486"/>
                  <a:pt x="7990" y="477"/>
                  <a:pt x="7981" y="473"/>
                </a:cubicBezTo>
                <a:cubicBezTo>
                  <a:pt x="7968" y="464"/>
                  <a:pt x="7954" y="455"/>
                  <a:pt x="7941" y="450"/>
                </a:cubicBezTo>
                <a:cubicBezTo>
                  <a:pt x="7932" y="446"/>
                  <a:pt x="7918" y="441"/>
                  <a:pt x="7909" y="432"/>
                </a:cubicBezTo>
                <a:cubicBezTo>
                  <a:pt x="7891" y="419"/>
                  <a:pt x="7878" y="405"/>
                  <a:pt x="7860" y="392"/>
                </a:cubicBezTo>
                <a:cubicBezTo>
                  <a:pt x="7846" y="374"/>
                  <a:pt x="7837" y="351"/>
                  <a:pt x="7824" y="333"/>
                </a:cubicBezTo>
                <a:cubicBezTo>
                  <a:pt x="7819" y="315"/>
                  <a:pt x="7815" y="297"/>
                  <a:pt x="7810" y="284"/>
                </a:cubicBezTo>
                <a:cubicBezTo>
                  <a:pt x="7810" y="266"/>
                  <a:pt x="7806" y="248"/>
                  <a:pt x="7801" y="235"/>
                </a:cubicBezTo>
                <a:lnTo>
                  <a:pt x="7797" y="199"/>
                </a:lnTo>
                <a:cubicBezTo>
                  <a:pt x="7797" y="185"/>
                  <a:pt x="7792" y="176"/>
                  <a:pt x="7792" y="163"/>
                </a:cubicBezTo>
                <a:cubicBezTo>
                  <a:pt x="7797" y="145"/>
                  <a:pt x="7792" y="127"/>
                  <a:pt x="7783" y="109"/>
                </a:cubicBezTo>
                <a:cubicBezTo>
                  <a:pt x="7801" y="95"/>
                  <a:pt x="7806" y="73"/>
                  <a:pt x="7801" y="50"/>
                </a:cubicBezTo>
                <a:cubicBezTo>
                  <a:pt x="7792" y="28"/>
                  <a:pt x="7770" y="10"/>
                  <a:pt x="7743" y="10"/>
                </a:cubicBezTo>
                <a:lnTo>
                  <a:pt x="7747" y="1"/>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7" name="Google Shape;2412;p36">
            <a:extLst>
              <a:ext uri="{FF2B5EF4-FFF2-40B4-BE49-F238E27FC236}">
                <a16:creationId xmlns:a16="http://schemas.microsoft.com/office/drawing/2014/main" id="{D6866ABD-4A56-4E31-AF7C-C0C43F61DC45}"/>
              </a:ext>
            </a:extLst>
          </p:cNvPr>
          <p:cNvSpPr/>
          <p:nvPr/>
        </p:nvSpPr>
        <p:spPr>
          <a:xfrm>
            <a:off x="17831192" y="8459258"/>
            <a:ext cx="928638" cy="2115045"/>
          </a:xfrm>
          <a:custGeom>
            <a:avLst/>
            <a:gdLst/>
            <a:ahLst/>
            <a:cxnLst/>
            <a:rect l="l" t="t" r="r" b="b"/>
            <a:pathLst>
              <a:path w="4968" h="11315" extrusionOk="0">
                <a:moveTo>
                  <a:pt x="4886" y="0"/>
                </a:moveTo>
                <a:cubicBezTo>
                  <a:pt x="4792" y="68"/>
                  <a:pt x="4688" y="122"/>
                  <a:pt x="4589" y="185"/>
                </a:cubicBezTo>
                <a:cubicBezTo>
                  <a:pt x="4495" y="243"/>
                  <a:pt x="4382" y="311"/>
                  <a:pt x="4283" y="383"/>
                </a:cubicBezTo>
                <a:cubicBezTo>
                  <a:pt x="4234" y="419"/>
                  <a:pt x="4184" y="455"/>
                  <a:pt x="4139" y="491"/>
                </a:cubicBezTo>
                <a:cubicBezTo>
                  <a:pt x="4090" y="527"/>
                  <a:pt x="4063" y="549"/>
                  <a:pt x="4022" y="576"/>
                </a:cubicBezTo>
                <a:cubicBezTo>
                  <a:pt x="3982" y="608"/>
                  <a:pt x="3941" y="639"/>
                  <a:pt x="3901" y="671"/>
                </a:cubicBezTo>
                <a:cubicBezTo>
                  <a:pt x="3860" y="702"/>
                  <a:pt x="3820" y="743"/>
                  <a:pt x="3775" y="774"/>
                </a:cubicBezTo>
                <a:cubicBezTo>
                  <a:pt x="3734" y="806"/>
                  <a:pt x="3689" y="842"/>
                  <a:pt x="3649" y="878"/>
                </a:cubicBezTo>
                <a:cubicBezTo>
                  <a:pt x="3608" y="909"/>
                  <a:pt x="3559" y="954"/>
                  <a:pt x="3518" y="994"/>
                </a:cubicBezTo>
                <a:cubicBezTo>
                  <a:pt x="3429" y="1084"/>
                  <a:pt x="3339" y="1179"/>
                  <a:pt x="3258" y="1278"/>
                </a:cubicBezTo>
                <a:cubicBezTo>
                  <a:pt x="3217" y="1327"/>
                  <a:pt x="3177" y="1377"/>
                  <a:pt x="3136" y="1426"/>
                </a:cubicBezTo>
                <a:cubicBezTo>
                  <a:pt x="3100" y="1476"/>
                  <a:pt x="3069" y="1521"/>
                  <a:pt x="3037" y="1570"/>
                </a:cubicBezTo>
                <a:cubicBezTo>
                  <a:pt x="3001" y="1615"/>
                  <a:pt x="2965" y="1665"/>
                  <a:pt x="2929" y="1714"/>
                </a:cubicBezTo>
                <a:cubicBezTo>
                  <a:pt x="2893" y="1764"/>
                  <a:pt x="2862" y="1813"/>
                  <a:pt x="2826" y="1863"/>
                </a:cubicBezTo>
                <a:cubicBezTo>
                  <a:pt x="2776" y="1935"/>
                  <a:pt x="2727" y="2011"/>
                  <a:pt x="2682" y="2088"/>
                </a:cubicBezTo>
                <a:cubicBezTo>
                  <a:pt x="2637" y="2164"/>
                  <a:pt x="2596" y="2236"/>
                  <a:pt x="2551" y="2313"/>
                </a:cubicBezTo>
                <a:cubicBezTo>
                  <a:pt x="2461" y="2475"/>
                  <a:pt x="2385" y="2641"/>
                  <a:pt x="2308" y="2807"/>
                </a:cubicBezTo>
                <a:lnTo>
                  <a:pt x="2322" y="2780"/>
                </a:lnTo>
                <a:lnTo>
                  <a:pt x="2322" y="2780"/>
                </a:lnTo>
                <a:cubicBezTo>
                  <a:pt x="2295" y="2839"/>
                  <a:pt x="2268" y="2902"/>
                  <a:pt x="2241" y="2960"/>
                </a:cubicBezTo>
                <a:cubicBezTo>
                  <a:pt x="2209" y="3023"/>
                  <a:pt x="2191" y="3073"/>
                  <a:pt x="2169" y="3131"/>
                </a:cubicBezTo>
                <a:cubicBezTo>
                  <a:pt x="2128" y="3239"/>
                  <a:pt x="2083" y="3347"/>
                  <a:pt x="2043" y="3455"/>
                </a:cubicBezTo>
                <a:cubicBezTo>
                  <a:pt x="2007" y="3563"/>
                  <a:pt x="1966" y="3680"/>
                  <a:pt x="1930" y="3793"/>
                </a:cubicBezTo>
                <a:cubicBezTo>
                  <a:pt x="1899" y="3905"/>
                  <a:pt x="1858" y="4018"/>
                  <a:pt x="1823" y="4130"/>
                </a:cubicBezTo>
                <a:cubicBezTo>
                  <a:pt x="1787" y="4242"/>
                  <a:pt x="1751" y="4364"/>
                  <a:pt x="1710" y="4481"/>
                </a:cubicBezTo>
                <a:cubicBezTo>
                  <a:pt x="1692" y="4539"/>
                  <a:pt x="1674" y="4602"/>
                  <a:pt x="1652" y="4661"/>
                </a:cubicBezTo>
                <a:cubicBezTo>
                  <a:pt x="1634" y="4719"/>
                  <a:pt x="1620" y="4769"/>
                  <a:pt x="1602" y="4818"/>
                </a:cubicBezTo>
                <a:cubicBezTo>
                  <a:pt x="1571" y="4917"/>
                  <a:pt x="1544" y="5016"/>
                  <a:pt x="1517" y="5115"/>
                </a:cubicBezTo>
                <a:cubicBezTo>
                  <a:pt x="1485" y="5223"/>
                  <a:pt x="1463" y="5336"/>
                  <a:pt x="1431" y="5444"/>
                </a:cubicBezTo>
                <a:cubicBezTo>
                  <a:pt x="1404" y="5552"/>
                  <a:pt x="1386" y="5655"/>
                  <a:pt x="1359" y="5759"/>
                </a:cubicBezTo>
                <a:cubicBezTo>
                  <a:pt x="1332" y="5866"/>
                  <a:pt x="1305" y="5983"/>
                  <a:pt x="1274" y="6096"/>
                </a:cubicBezTo>
                <a:cubicBezTo>
                  <a:pt x="1247" y="6195"/>
                  <a:pt x="1215" y="6298"/>
                  <a:pt x="1193" y="6397"/>
                </a:cubicBezTo>
                <a:cubicBezTo>
                  <a:pt x="1179" y="6460"/>
                  <a:pt x="1166" y="6523"/>
                  <a:pt x="1152" y="6582"/>
                </a:cubicBezTo>
                <a:cubicBezTo>
                  <a:pt x="1139" y="6645"/>
                  <a:pt x="1130" y="6703"/>
                  <a:pt x="1116" y="6762"/>
                </a:cubicBezTo>
                <a:cubicBezTo>
                  <a:pt x="1089" y="6879"/>
                  <a:pt x="1067" y="6996"/>
                  <a:pt x="1049" y="7113"/>
                </a:cubicBezTo>
                <a:cubicBezTo>
                  <a:pt x="1035" y="7176"/>
                  <a:pt x="1022" y="7239"/>
                  <a:pt x="1008" y="7297"/>
                </a:cubicBezTo>
                <a:cubicBezTo>
                  <a:pt x="995" y="7360"/>
                  <a:pt x="986" y="7410"/>
                  <a:pt x="972" y="7468"/>
                </a:cubicBezTo>
                <a:cubicBezTo>
                  <a:pt x="950" y="7567"/>
                  <a:pt x="927" y="7666"/>
                  <a:pt x="909" y="7769"/>
                </a:cubicBezTo>
                <a:cubicBezTo>
                  <a:pt x="887" y="7886"/>
                  <a:pt x="860" y="8003"/>
                  <a:pt x="833" y="8120"/>
                </a:cubicBezTo>
                <a:cubicBezTo>
                  <a:pt x="824" y="8165"/>
                  <a:pt x="815" y="8215"/>
                  <a:pt x="801" y="8260"/>
                </a:cubicBezTo>
                <a:lnTo>
                  <a:pt x="797" y="8255"/>
                </a:lnTo>
                <a:cubicBezTo>
                  <a:pt x="791" y="8254"/>
                  <a:pt x="785" y="8253"/>
                  <a:pt x="779" y="8253"/>
                </a:cubicBezTo>
                <a:cubicBezTo>
                  <a:pt x="744" y="8253"/>
                  <a:pt x="709" y="8274"/>
                  <a:pt x="698" y="8305"/>
                </a:cubicBezTo>
                <a:cubicBezTo>
                  <a:pt x="675" y="8368"/>
                  <a:pt x="662" y="8435"/>
                  <a:pt x="653" y="8503"/>
                </a:cubicBezTo>
                <a:cubicBezTo>
                  <a:pt x="639" y="8566"/>
                  <a:pt x="626" y="8629"/>
                  <a:pt x="617" y="8692"/>
                </a:cubicBezTo>
                <a:cubicBezTo>
                  <a:pt x="603" y="8755"/>
                  <a:pt x="590" y="8813"/>
                  <a:pt x="576" y="8876"/>
                </a:cubicBezTo>
                <a:cubicBezTo>
                  <a:pt x="563" y="8939"/>
                  <a:pt x="545" y="8993"/>
                  <a:pt x="531" y="9056"/>
                </a:cubicBezTo>
                <a:cubicBezTo>
                  <a:pt x="500" y="9168"/>
                  <a:pt x="468" y="9285"/>
                  <a:pt x="437" y="9402"/>
                </a:cubicBezTo>
                <a:cubicBezTo>
                  <a:pt x="401" y="9515"/>
                  <a:pt x="369" y="9636"/>
                  <a:pt x="338" y="9753"/>
                </a:cubicBezTo>
                <a:cubicBezTo>
                  <a:pt x="324" y="9816"/>
                  <a:pt x="306" y="9879"/>
                  <a:pt x="293" y="9942"/>
                </a:cubicBezTo>
                <a:cubicBezTo>
                  <a:pt x="293" y="9942"/>
                  <a:pt x="293" y="9942"/>
                  <a:pt x="293" y="9942"/>
                </a:cubicBezTo>
                <a:lnTo>
                  <a:pt x="293" y="9942"/>
                </a:lnTo>
                <a:cubicBezTo>
                  <a:pt x="293" y="9942"/>
                  <a:pt x="288" y="9947"/>
                  <a:pt x="288" y="9951"/>
                </a:cubicBezTo>
                <a:lnTo>
                  <a:pt x="293" y="9942"/>
                </a:lnTo>
                <a:lnTo>
                  <a:pt x="293" y="9942"/>
                </a:lnTo>
                <a:cubicBezTo>
                  <a:pt x="252" y="10037"/>
                  <a:pt x="221" y="10131"/>
                  <a:pt x="199" y="10230"/>
                </a:cubicBezTo>
                <a:cubicBezTo>
                  <a:pt x="176" y="10316"/>
                  <a:pt x="163" y="10401"/>
                  <a:pt x="145" y="10482"/>
                </a:cubicBezTo>
                <a:cubicBezTo>
                  <a:pt x="127" y="10563"/>
                  <a:pt x="104" y="10635"/>
                  <a:pt x="86" y="10716"/>
                </a:cubicBezTo>
                <a:lnTo>
                  <a:pt x="82" y="10734"/>
                </a:lnTo>
                <a:cubicBezTo>
                  <a:pt x="50" y="10842"/>
                  <a:pt x="28" y="10954"/>
                  <a:pt x="14" y="11062"/>
                </a:cubicBezTo>
                <a:cubicBezTo>
                  <a:pt x="1" y="11121"/>
                  <a:pt x="1" y="11179"/>
                  <a:pt x="23" y="11233"/>
                </a:cubicBezTo>
                <a:cubicBezTo>
                  <a:pt x="55" y="11283"/>
                  <a:pt x="109" y="11310"/>
                  <a:pt x="172" y="11310"/>
                </a:cubicBezTo>
                <a:lnTo>
                  <a:pt x="158" y="11310"/>
                </a:lnTo>
                <a:cubicBezTo>
                  <a:pt x="168" y="11313"/>
                  <a:pt x="177" y="11314"/>
                  <a:pt x="187" y="11314"/>
                </a:cubicBezTo>
                <a:cubicBezTo>
                  <a:pt x="204" y="11314"/>
                  <a:pt x="222" y="11310"/>
                  <a:pt x="239" y="11301"/>
                </a:cubicBezTo>
                <a:cubicBezTo>
                  <a:pt x="261" y="11292"/>
                  <a:pt x="279" y="11269"/>
                  <a:pt x="288" y="11247"/>
                </a:cubicBezTo>
                <a:cubicBezTo>
                  <a:pt x="302" y="11220"/>
                  <a:pt x="311" y="11193"/>
                  <a:pt x="320" y="11166"/>
                </a:cubicBezTo>
                <a:cubicBezTo>
                  <a:pt x="329" y="11134"/>
                  <a:pt x="338" y="11107"/>
                  <a:pt x="347" y="11076"/>
                </a:cubicBezTo>
                <a:cubicBezTo>
                  <a:pt x="374" y="10986"/>
                  <a:pt x="396" y="10891"/>
                  <a:pt x="419" y="10797"/>
                </a:cubicBezTo>
                <a:cubicBezTo>
                  <a:pt x="450" y="10689"/>
                  <a:pt x="473" y="10581"/>
                  <a:pt x="500" y="10473"/>
                </a:cubicBezTo>
                <a:cubicBezTo>
                  <a:pt x="531" y="10365"/>
                  <a:pt x="558" y="10257"/>
                  <a:pt x="585" y="10149"/>
                </a:cubicBezTo>
                <a:cubicBezTo>
                  <a:pt x="644" y="9933"/>
                  <a:pt x="689" y="9717"/>
                  <a:pt x="738" y="9497"/>
                </a:cubicBezTo>
                <a:cubicBezTo>
                  <a:pt x="770" y="9384"/>
                  <a:pt x="797" y="9272"/>
                  <a:pt x="828" y="9159"/>
                </a:cubicBezTo>
                <a:cubicBezTo>
                  <a:pt x="864" y="9043"/>
                  <a:pt x="887" y="8939"/>
                  <a:pt x="918" y="8831"/>
                </a:cubicBezTo>
                <a:cubicBezTo>
                  <a:pt x="950" y="8719"/>
                  <a:pt x="972" y="8620"/>
                  <a:pt x="999" y="8516"/>
                </a:cubicBezTo>
                <a:cubicBezTo>
                  <a:pt x="1022" y="8408"/>
                  <a:pt x="1049" y="8305"/>
                  <a:pt x="1071" y="8197"/>
                </a:cubicBezTo>
                <a:cubicBezTo>
                  <a:pt x="1094" y="8080"/>
                  <a:pt x="1121" y="7963"/>
                  <a:pt x="1143" y="7846"/>
                </a:cubicBezTo>
                <a:cubicBezTo>
                  <a:pt x="1161" y="7747"/>
                  <a:pt x="1188" y="7648"/>
                  <a:pt x="1211" y="7544"/>
                </a:cubicBezTo>
                <a:cubicBezTo>
                  <a:pt x="1220" y="7490"/>
                  <a:pt x="1233" y="7432"/>
                  <a:pt x="1247" y="7378"/>
                </a:cubicBezTo>
                <a:cubicBezTo>
                  <a:pt x="1256" y="7320"/>
                  <a:pt x="1274" y="7252"/>
                  <a:pt x="1283" y="7194"/>
                </a:cubicBezTo>
                <a:cubicBezTo>
                  <a:pt x="1305" y="7077"/>
                  <a:pt x="1328" y="6960"/>
                  <a:pt x="1350" y="6843"/>
                </a:cubicBezTo>
                <a:cubicBezTo>
                  <a:pt x="1364" y="6780"/>
                  <a:pt x="1377" y="6721"/>
                  <a:pt x="1391" y="6663"/>
                </a:cubicBezTo>
                <a:cubicBezTo>
                  <a:pt x="1404" y="6604"/>
                  <a:pt x="1413" y="6537"/>
                  <a:pt x="1431" y="6478"/>
                </a:cubicBezTo>
                <a:cubicBezTo>
                  <a:pt x="1454" y="6375"/>
                  <a:pt x="1481" y="6276"/>
                  <a:pt x="1508" y="6177"/>
                </a:cubicBezTo>
                <a:cubicBezTo>
                  <a:pt x="1539" y="6064"/>
                  <a:pt x="1566" y="5952"/>
                  <a:pt x="1593" y="5839"/>
                </a:cubicBezTo>
                <a:cubicBezTo>
                  <a:pt x="1625" y="5727"/>
                  <a:pt x="1643" y="5624"/>
                  <a:pt x="1670" y="5520"/>
                </a:cubicBezTo>
                <a:cubicBezTo>
                  <a:pt x="1701" y="5417"/>
                  <a:pt x="1728" y="5304"/>
                  <a:pt x="1751" y="5196"/>
                </a:cubicBezTo>
                <a:cubicBezTo>
                  <a:pt x="1778" y="5088"/>
                  <a:pt x="1809" y="4998"/>
                  <a:pt x="1841" y="4899"/>
                </a:cubicBezTo>
                <a:cubicBezTo>
                  <a:pt x="1912" y="4665"/>
                  <a:pt x="1984" y="4436"/>
                  <a:pt x="2056" y="4206"/>
                </a:cubicBezTo>
                <a:cubicBezTo>
                  <a:pt x="2092" y="4094"/>
                  <a:pt x="2133" y="3982"/>
                  <a:pt x="2169" y="3869"/>
                </a:cubicBezTo>
                <a:cubicBezTo>
                  <a:pt x="2205" y="3757"/>
                  <a:pt x="2241" y="3644"/>
                  <a:pt x="2281" y="3532"/>
                </a:cubicBezTo>
                <a:cubicBezTo>
                  <a:pt x="2317" y="3419"/>
                  <a:pt x="2358" y="3329"/>
                  <a:pt x="2398" y="3226"/>
                </a:cubicBezTo>
                <a:cubicBezTo>
                  <a:pt x="2439" y="3122"/>
                  <a:pt x="2475" y="3041"/>
                  <a:pt x="2515" y="2947"/>
                </a:cubicBezTo>
                <a:cubicBezTo>
                  <a:pt x="2547" y="2884"/>
                  <a:pt x="2578" y="2816"/>
                  <a:pt x="2610" y="2749"/>
                </a:cubicBezTo>
                <a:lnTo>
                  <a:pt x="2610" y="2749"/>
                </a:lnTo>
                <a:lnTo>
                  <a:pt x="2605" y="2758"/>
                </a:lnTo>
                <a:cubicBezTo>
                  <a:pt x="2614" y="2740"/>
                  <a:pt x="2623" y="2717"/>
                  <a:pt x="2632" y="2699"/>
                </a:cubicBezTo>
                <a:cubicBezTo>
                  <a:pt x="2655" y="2650"/>
                  <a:pt x="2677" y="2600"/>
                  <a:pt x="2704" y="2551"/>
                </a:cubicBezTo>
                <a:cubicBezTo>
                  <a:pt x="2727" y="2502"/>
                  <a:pt x="2758" y="2443"/>
                  <a:pt x="2790" y="2389"/>
                </a:cubicBezTo>
                <a:cubicBezTo>
                  <a:pt x="2844" y="2286"/>
                  <a:pt x="2911" y="2182"/>
                  <a:pt x="2974" y="2079"/>
                </a:cubicBezTo>
                <a:cubicBezTo>
                  <a:pt x="3042" y="1980"/>
                  <a:pt x="3105" y="1876"/>
                  <a:pt x="3177" y="1777"/>
                </a:cubicBezTo>
                <a:cubicBezTo>
                  <a:pt x="3249" y="1678"/>
                  <a:pt x="3312" y="1575"/>
                  <a:pt x="3384" y="1480"/>
                </a:cubicBezTo>
                <a:cubicBezTo>
                  <a:pt x="3447" y="1399"/>
                  <a:pt x="3505" y="1323"/>
                  <a:pt x="3572" y="1242"/>
                </a:cubicBezTo>
                <a:cubicBezTo>
                  <a:pt x="3649" y="1152"/>
                  <a:pt x="3730" y="1066"/>
                  <a:pt x="3815" y="985"/>
                </a:cubicBezTo>
                <a:cubicBezTo>
                  <a:pt x="3856" y="949"/>
                  <a:pt x="3892" y="914"/>
                  <a:pt x="3932" y="878"/>
                </a:cubicBezTo>
                <a:cubicBezTo>
                  <a:pt x="3973" y="842"/>
                  <a:pt x="4013" y="801"/>
                  <a:pt x="4054" y="765"/>
                </a:cubicBezTo>
                <a:cubicBezTo>
                  <a:pt x="4126" y="698"/>
                  <a:pt x="4202" y="635"/>
                  <a:pt x="4274" y="572"/>
                </a:cubicBezTo>
                <a:lnTo>
                  <a:pt x="4409" y="459"/>
                </a:lnTo>
                <a:cubicBezTo>
                  <a:pt x="4454" y="419"/>
                  <a:pt x="4504" y="383"/>
                  <a:pt x="4553" y="347"/>
                </a:cubicBezTo>
                <a:cubicBezTo>
                  <a:pt x="4594" y="320"/>
                  <a:pt x="4630" y="288"/>
                  <a:pt x="4670" y="261"/>
                </a:cubicBezTo>
                <a:lnTo>
                  <a:pt x="4670" y="261"/>
                </a:lnTo>
                <a:lnTo>
                  <a:pt x="4661" y="270"/>
                </a:lnTo>
                <a:lnTo>
                  <a:pt x="4702" y="243"/>
                </a:lnTo>
                <a:cubicBezTo>
                  <a:pt x="4778" y="189"/>
                  <a:pt x="4859" y="144"/>
                  <a:pt x="4931" y="95"/>
                </a:cubicBezTo>
                <a:cubicBezTo>
                  <a:pt x="4954" y="81"/>
                  <a:pt x="4967" y="54"/>
                  <a:pt x="4954" y="27"/>
                </a:cubicBezTo>
                <a:cubicBezTo>
                  <a:pt x="4945" y="14"/>
                  <a:pt x="4927" y="0"/>
                  <a:pt x="4909" y="0"/>
                </a:cubicBezTo>
                <a:cubicBezTo>
                  <a:pt x="4904" y="0"/>
                  <a:pt x="4895" y="5"/>
                  <a:pt x="4891" y="5"/>
                </a:cubicBezTo>
                <a:lnTo>
                  <a:pt x="4886"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8" name="Google Shape;2413;p36">
            <a:extLst>
              <a:ext uri="{FF2B5EF4-FFF2-40B4-BE49-F238E27FC236}">
                <a16:creationId xmlns:a16="http://schemas.microsoft.com/office/drawing/2014/main" id="{51C586CC-DB33-443C-8097-EF9D2836AE97}"/>
              </a:ext>
            </a:extLst>
          </p:cNvPr>
          <p:cNvSpPr/>
          <p:nvPr/>
        </p:nvSpPr>
        <p:spPr>
          <a:xfrm>
            <a:off x="17949702" y="9325277"/>
            <a:ext cx="215523" cy="797044"/>
          </a:xfrm>
          <a:custGeom>
            <a:avLst/>
            <a:gdLst/>
            <a:ahLst/>
            <a:cxnLst/>
            <a:rect l="l" t="t" r="r" b="b"/>
            <a:pathLst>
              <a:path w="1153" h="4264" extrusionOk="0">
                <a:moveTo>
                  <a:pt x="1103" y="1"/>
                </a:moveTo>
                <a:cubicBezTo>
                  <a:pt x="1081" y="1"/>
                  <a:pt x="1063" y="14"/>
                  <a:pt x="1058" y="37"/>
                </a:cubicBezTo>
                <a:lnTo>
                  <a:pt x="1058" y="28"/>
                </a:lnTo>
                <a:cubicBezTo>
                  <a:pt x="1040" y="100"/>
                  <a:pt x="1018" y="167"/>
                  <a:pt x="995" y="239"/>
                </a:cubicBezTo>
                <a:cubicBezTo>
                  <a:pt x="973" y="307"/>
                  <a:pt x="955" y="370"/>
                  <a:pt x="932" y="433"/>
                </a:cubicBezTo>
                <a:cubicBezTo>
                  <a:pt x="892" y="554"/>
                  <a:pt x="851" y="671"/>
                  <a:pt x="806" y="793"/>
                </a:cubicBezTo>
                <a:cubicBezTo>
                  <a:pt x="788" y="851"/>
                  <a:pt x="766" y="910"/>
                  <a:pt x="748" y="973"/>
                </a:cubicBezTo>
                <a:cubicBezTo>
                  <a:pt x="730" y="1031"/>
                  <a:pt x="712" y="1085"/>
                  <a:pt x="694" y="1139"/>
                </a:cubicBezTo>
                <a:cubicBezTo>
                  <a:pt x="680" y="1197"/>
                  <a:pt x="667" y="1242"/>
                  <a:pt x="653" y="1296"/>
                </a:cubicBezTo>
                <a:cubicBezTo>
                  <a:pt x="640" y="1350"/>
                  <a:pt x="617" y="1409"/>
                  <a:pt x="604" y="1467"/>
                </a:cubicBezTo>
                <a:cubicBezTo>
                  <a:pt x="563" y="1607"/>
                  <a:pt x="532" y="1746"/>
                  <a:pt x="496" y="1890"/>
                </a:cubicBezTo>
                <a:cubicBezTo>
                  <a:pt x="482" y="1958"/>
                  <a:pt x="464" y="2025"/>
                  <a:pt x="455" y="2093"/>
                </a:cubicBezTo>
                <a:cubicBezTo>
                  <a:pt x="437" y="2174"/>
                  <a:pt x="424" y="2255"/>
                  <a:pt x="410" y="2340"/>
                </a:cubicBezTo>
                <a:cubicBezTo>
                  <a:pt x="410" y="2342"/>
                  <a:pt x="410" y="2343"/>
                  <a:pt x="410" y="2345"/>
                </a:cubicBezTo>
                <a:cubicBezTo>
                  <a:pt x="392" y="2444"/>
                  <a:pt x="370" y="2543"/>
                  <a:pt x="352" y="2642"/>
                </a:cubicBezTo>
                <a:cubicBezTo>
                  <a:pt x="343" y="2696"/>
                  <a:pt x="334" y="2754"/>
                  <a:pt x="320" y="2808"/>
                </a:cubicBezTo>
                <a:cubicBezTo>
                  <a:pt x="307" y="2866"/>
                  <a:pt x="293" y="2920"/>
                  <a:pt x="280" y="2983"/>
                </a:cubicBezTo>
                <a:cubicBezTo>
                  <a:pt x="266" y="3042"/>
                  <a:pt x="253" y="3100"/>
                  <a:pt x="239" y="3159"/>
                </a:cubicBezTo>
                <a:cubicBezTo>
                  <a:pt x="230" y="3217"/>
                  <a:pt x="217" y="3280"/>
                  <a:pt x="203" y="3339"/>
                </a:cubicBezTo>
                <a:cubicBezTo>
                  <a:pt x="172" y="3465"/>
                  <a:pt x="140" y="3591"/>
                  <a:pt x="113" y="3717"/>
                </a:cubicBezTo>
                <a:cubicBezTo>
                  <a:pt x="95" y="3802"/>
                  <a:pt x="77" y="3888"/>
                  <a:pt x="59" y="3973"/>
                </a:cubicBezTo>
                <a:cubicBezTo>
                  <a:pt x="50" y="4014"/>
                  <a:pt x="41" y="4054"/>
                  <a:pt x="32" y="4095"/>
                </a:cubicBezTo>
                <a:cubicBezTo>
                  <a:pt x="28" y="4135"/>
                  <a:pt x="19" y="4180"/>
                  <a:pt x="10" y="4221"/>
                </a:cubicBezTo>
                <a:cubicBezTo>
                  <a:pt x="1" y="4239"/>
                  <a:pt x="10" y="4257"/>
                  <a:pt x="28" y="4261"/>
                </a:cubicBezTo>
                <a:cubicBezTo>
                  <a:pt x="32" y="4263"/>
                  <a:pt x="36" y="4264"/>
                  <a:pt x="40" y="4264"/>
                </a:cubicBezTo>
                <a:cubicBezTo>
                  <a:pt x="53" y="4264"/>
                  <a:pt x="65" y="4254"/>
                  <a:pt x="68" y="4243"/>
                </a:cubicBezTo>
                <a:cubicBezTo>
                  <a:pt x="82" y="4180"/>
                  <a:pt x="95" y="4117"/>
                  <a:pt x="109" y="4054"/>
                </a:cubicBezTo>
                <a:cubicBezTo>
                  <a:pt x="122" y="3996"/>
                  <a:pt x="136" y="3933"/>
                  <a:pt x="154" y="3874"/>
                </a:cubicBezTo>
                <a:cubicBezTo>
                  <a:pt x="167" y="3811"/>
                  <a:pt x="185" y="3753"/>
                  <a:pt x="203" y="3690"/>
                </a:cubicBezTo>
                <a:cubicBezTo>
                  <a:pt x="221" y="3631"/>
                  <a:pt x="239" y="3568"/>
                  <a:pt x="257" y="3505"/>
                </a:cubicBezTo>
                <a:cubicBezTo>
                  <a:pt x="271" y="3447"/>
                  <a:pt x="289" y="3384"/>
                  <a:pt x="307" y="3325"/>
                </a:cubicBezTo>
                <a:cubicBezTo>
                  <a:pt x="320" y="3262"/>
                  <a:pt x="338" y="3204"/>
                  <a:pt x="356" y="3141"/>
                </a:cubicBezTo>
                <a:cubicBezTo>
                  <a:pt x="374" y="3082"/>
                  <a:pt x="388" y="3024"/>
                  <a:pt x="401" y="2965"/>
                </a:cubicBezTo>
                <a:cubicBezTo>
                  <a:pt x="419" y="2907"/>
                  <a:pt x="433" y="2853"/>
                  <a:pt x="451" y="2799"/>
                </a:cubicBezTo>
                <a:cubicBezTo>
                  <a:pt x="464" y="2741"/>
                  <a:pt x="478" y="2691"/>
                  <a:pt x="491" y="2637"/>
                </a:cubicBezTo>
                <a:cubicBezTo>
                  <a:pt x="500" y="2583"/>
                  <a:pt x="514" y="2543"/>
                  <a:pt x="523" y="2493"/>
                </a:cubicBezTo>
                <a:cubicBezTo>
                  <a:pt x="550" y="2381"/>
                  <a:pt x="572" y="2264"/>
                  <a:pt x="590" y="2151"/>
                </a:cubicBezTo>
                <a:cubicBezTo>
                  <a:pt x="613" y="2048"/>
                  <a:pt x="640" y="1949"/>
                  <a:pt x="662" y="1845"/>
                </a:cubicBezTo>
                <a:cubicBezTo>
                  <a:pt x="689" y="1746"/>
                  <a:pt x="712" y="1629"/>
                  <a:pt x="739" y="1526"/>
                </a:cubicBezTo>
                <a:cubicBezTo>
                  <a:pt x="752" y="1467"/>
                  <a:pt x="770" y="1413"/>
                  <a:pt x="784" y="1355"/>
                </a:cubicBezTo>
                <a:cubicBezTo>
                  <a:pt x="797" y="1301"/>
                  <a:pt x="811" y="1247"/>
                  <a:pt x="824" y="1193"/>
                </a:cubicBezTo>
                <a:cubicBezTo>
                  <a:pt x="851" y="1081"/>
                  <a:pt x="878" y="964"/>
                  <a:pt x="919" y="851"/>
                </a:cubicBezTo>
                <a:cubicBezTo>
                  <a:pt x="937" y="788"/>
                  <a:pt x="955" y="730"/>
                  <a:pt x="973" y="671"/>
                </a:cubicBezTo>
                <a:cubicBezTo>
                  <a:pt x="991" y="608"/>
                  <a:pt x="1013" y="550"/>
                  <a:pt x="1031" y="487"/>
                </a:cubicBezTo>
                <a:cubicBezTo>
                  <a:pt x="1067" y="361"/>
                  <a:pt x="1099" y="230"/>
                  <a:pt x="1135" y="104"/>
                </a:cubicBezTo>
                <a:lnTo>
                  <a:pt x="1148" y="59"/>
                </a:lnTo>
                <a:cubicBezTo>
                  <a:pt x="1153" y="32"/>
                  <a:pt x="1139" y="10"/>
                  <a:pt x="1117"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9" name="Google Shape;2414;p36">
            <a:extLst>
              <a:ext uri="{FF2B5EF4-FFF2-40B4-BE49-F238E27FC236}">
                <a16:creationId xmlns:a16="http://schemas.microsoft.com/office/drawing/2014/main" id="{F85D11B1-F4C9-4B20-B345-7DC64A1378C2}"/>
              </a:ext>
            </a:extLst>
          </p:cNvPr>
          <p:cNvSpPr/>
          <p:nvPr/>
        </p:nvSpPr>
        <p:spPr>
          <a:xfrm>
            <a:off x="18165972" y="9198544"/>
            <a:ext cx="45422" cy="100378"/>
          </a:xfrm>
          <a:custGeom>
            <a:avLst/>
            <a:gdLst/>
            <a:ahLst/>
            <a:cxnLst/>
            <a:rect l="l" t="t" r="r" b="b"/>
            <a:pathLst>
              <a:path w="243" h="537" extrusionOk="0">
                <a:moveTo>
                  <a:pt x="211" y="1"/>
                </a:moveTo>
                <a:cubicBezTo>
                  <a:pt x="210" y="1"/>
                  <a:pt x="209" y="2"/>
                  <a:pt x="207" y="4"/>
                </a:cubicBezTo>
                <a:cubicBezTo>
                  <a:pt x="193" y="4"/>
                  <a:pt x="184" y="13"/>
                  <a:pt x="180" y="27"/>
                </a:cubicBezTo>
                <a:lnTo>
                  <a:pt x="180" y="22"/>
                </a:lnTo>
                <a:cubicBezTo>
                  <a:pt x="148" y="103"/>
                  <a:pt x="117" y="180"/>
                  <a:pt x="85" y="260"/>
                </a:cubicBezTo>
                <a:cubicBezTo>
                  <a:pt x="72" y="296"/>
                  <a:pt x="59" y="337"/>
                  <a:pt x="45" y="373"/>
                </a:cubicBezTo>
                <a:cubicBezTo>
                  <a:pt x="32" y="413"/>
                  <a:pt x="18" y="454"/>
                  <a:pt x="9" y="494"/>
                </a:cubicBezTo>
                <a:cubicBezTo>
                  <a:pt x="0" y="512"/>
                  <a:pt x="9" y="530"/>
                  <a:pt x="27" y="535"/>
                </a:cubicBezTo>
                <a:cubicBezTo>
                  <a:pt x="30" y="536"/>
                  <a:pt x="33" y="536"/>
                  <a:pt x="36" y="536"/>
                </a:cubicBezTo>
                <a:cubicBezTo>
                  <a:pt x="51" y="536"/>
                  <a:pt x="64" y="527"/>
                  <a:pt x="67" y="512"/>
                </a:cubicBezTo>
                <a:cubicBezTo>
                  <a:pt x="76" y="476"/>
                  <a:pt x="90" y="440"/>
                  <a:pt x="103" y="400"/>
                </a:cubicBezTo>
                <a:cubicBezTo>
                  <a:pt x="117" y="364"/>
                  <a:pt x="130" y="319"/>
                  <a:pt x="144" y="278"/>
                </a:cubicBezTo>
                <a:cubicBezTo>
                  <a:pt x="175" y="202"/>
                  <a:pt x="207" y="121"/>
                  <a:pt x="238" y="40"/>
                </a:cubicBezTo>
                <a:cubicBezTo>
                  <a:pt x="243" y="27"/>
                  <a:pt x="234" y="9"/>
                  <a:pt x="216" y="4"/>
                </a:cubicBezTo>
                <a:cubicBezTo>
                  <a:pt x="214" y="2"/>
                  <a:pt x="213" y="1"/>
                  <a:pt x="211"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0" name="Google Shape;2415;p36">
            <a:extLst>
              <a:ext uri="{FF2B5EF4-FFF2-40B4-BE49-F238E27FC236}">
                <a16:creationId xmlns:a16="http://schemas.microsoft.com/office/drawing/2014/main" id="{1AF19408-22CA-4596-AFBA-D0D0DCFEBB5B}"/>
              </a:ext>
            </a:extLst>
          </p:cNvPr>
          <p:cNvSpPr/>
          <p:nvPr/>
        </p:nvSpPr>
        <p:spPr>
          <a:xfrm>
            <a:off x="18706557" y="8577768"/>
            <a:ext cx="330669" cy="2064949"/>
          </a:xfrm>
          <a:custGeom>
            <a:avLst/>
            <a:gdLst/>
            <a:ahLst/>
            <a:cxnLst/>
            <a:rect l="l" t="t" r="r" b="b"/>
            <a:pathLst>
              <a:path w="1769" h="11047" extrusionOk="0">
                <a:moveTo>
                  <a:pt x="1413" y="1"/>
                </a:moveTo>
                <a:cubicBezTo>
                  <a:pt x="1409" y="1"/>
                  <a:pt x="1400" y="5"/>
                  <a:pt x="1391" y="10"/>
                </a:cubicBezTo>
                <a:lnTo>
                  <a:pt x="1395" y="5"/>
                </a:lnTo>
                <a:lnTo>
                  <a:pt x="1395" y="5"/>
                </a:lnTo>
                <a:lnTo>
                  <a:pt x="1341" y="32"/>
                </a:lnTo>
                <a:cubicBezTo>
                  <a:pt x="1314" y="46"/>
                  <a:pt x="1292" y="59"/>
                  <a:pt x="1265" y="77"/>
                </a:cubicBezTo>
                <a:cubicBezTo>
                  <a:pt x="1229" y="104"/>
                  <a:pt x="1193" y="136"/>
                  <a:pt x="1152" y="158"/>
                </a:cubicBezTo>
                <a:cubicBezTo>
                  <a:pt x="1098" y="185"/>
                  <a:pt x="1049" y="212"/>
                  <a:pt x="999" y="248"/>
                </a:cubicBezTo>
                <a:cubicBezTo>
                  <a:pt x="950" y="280"/>
                  <a:pt x="914" y="311"/>
                  <a:pt x="869" y="347"/>
                </a:cubicBezTo>
                <a:cubicBezTo>
                  <a:pt x="819" y="387"/>
                  <a:pt x="770" y="437"/>
                  <a:pt x="729" y="486"/>
                </a:cubicBezTo>
                <a:cubicBezTo>
                  <a:pt x="689" y="531"/>
                  <a:pt x="657" y="581"/>
                  <a:pt x="617" y="626"/>
                </a:cubicBezTo>
                <a:cubicBezTo>
                  <a:pt x="576" y="675"/>
                  <a:pt x="531" y="720"/>
                  <a:pt x="491" y="770"/>
                </a:cubicBezTo>
                <a:cubicBezTo>
                  <a:pt x="459" y="810"/>
                  <a:pt x="428" y="851"/>
                  <a:pt x="405" y="896"/>
                </a:cubicBezTo>
                <a:cubicBezTo>
                  <a:pt x="370" y="954"/>
                  <a:pt x="338" y="1004"/>
                  <a:pt x="311" y="1058"/>
                </a:cubicBezTo>
                <a:cubicBezTo>
                  <a:pt x="280" y="1112"/>
                  <a:pt x="257" y="1170"/>
                  <a:pt x="235" y="1224"/>
                </a:cubicBezTo>
                <a:cubicBezTo>
                  <a:pt x="190" y="1328"/>
                  <a:pt x="154" y="1436"/>
                  <a:pt x="127" y="1539"/>
                </a:cubicBezTo>
                <a:cubicBezTo>
                  <a:pt x="91" y="1661"/>
                  <a:pt x="68" y="1782"/>
                  <a:pt x="46" y="1904"/>
                </a:cubicBezTo>
                <a:cubicBezTo>
                  <a:pt x="28" y="2020"/>
                  <a:pt x="14" y="2137"/>
                  <a:pt x="5" y="2254"/>
                </a:cubicBezTo>
                <a:cubicBezTo>
                  <a:pt x="1" y="2376"/>
                  <a:pt x="5" y="2502"/>
                  <a:pt x="10" y="2628"/>
                </a:cubicBezTo>
                <a:cubicBezTo>
                  <a:pt x="14" y="2749"/>
                  <a:pt x="23" y="2862"/>
                  <a:pt x="32" y="2983"/>
                </a:cubicBezTo>
                <a:cubicBezTo>
                  <a:pt x="41" y="3100"/>
                  <a:pt x="55" y="3208"/>
                  <a:pt x="68" y="3316"/>
                </a:cubicBezTo>
                <a:cubicBezTo>
                  <a:pt x="77" y="3424"/>
                  <a:pt x="91" y="3541"/>
                  <a:pt x="104" y="3649"/>
                </a:cubicBezTo>
                <a:cubicBezTo>
                  <a:pt x="122" y="3761"/>
                  <a:pt x="136" y="3878"/>
                  <a:pt x="149" y="3991"/>
                </a:cubicBezTo>
                <a:cubicBezTo>
                  <a:pt x="163" y="4108"/>
                  <a:pt x="176" y="4220"/>
                  <a:pt x="190" y="4337"/>
                </a:cubicBezTo>
                <a:cubicBezTo>
                  <a:pt x="208" y="4450"/>
                  <a:pt x="217" y="4562"/>
                  <a:pt x="230" y="4675"/>
                </a:cubicBezTo>
                <a:cubicBezTo>
                  <a:pt x="248" y="4787"/>
                  <a:pt x="275" y="4909"/>
                  <a:pt x="293" y="5026"/>
                </a:cubicBezTo>
                <a:cubicBezTo>
                  <a:pt x="316" y="5143"/>
                  <a:pt x="334" y="5246"/>
                  <a:pt x="352" y="5354"/>
                </a:cubicBezTo>
                <a:cubicBezTo>
                  <a:pt x="370" y="5475"/>
                  <a:pt x="392" y="5592"/>
                  <a:pt x="414" y="5714"/>
                </a:cubicBezTo>
                <a:cubicBezTo>
                  <a:pt x="428" y="5772"/>
                  <a:pt x="441" y="5831"/>
                  <a:pt x="459" y="5889"/>
                </a:cubicBezTo>
                <a:cubicBezTo>
                  <a:pt x="473" y="5952"/>
                  <a:pt x="486" y="6002"/>
                  <a:pt x="500" y="6060"/>
                </a:cubicBezTo>
                <a:cubicBezTo>
                  <a:pt x="527" y="6177"/>
                  <a:pt x="558" y="6290"/>
                  <a:pt x="576" y="6407"/>
                </a:cubicBezTo>
                <a:cubicBezTo>
                  <a:pt x="599" y="6524"/>
                  <a:pt x="621" y="6641"/>
                  <a:pt x="648" y="6758"/>
                </a:cubicBezTo>
                <a:cubicBezTo>
                  <a:pt x="675" y="6874"/>
                  <a:pt x="707" y="6991"/>
                  <a:pt x="729" y="7108"/>
                </a:cubicBezTo>
                <a:cubicBezTo>
                  <a:pt x="743" y="7162"/>
                  <a:pt x="752" y="7221"/>
                  <a:pt x="761" y="7275"/>
                </a:cubicBezTo>
                <a:cubicBezTo>
                  <a:pt x="770" y="7333"/>
                  <a:pt x="783" y="7387"/>
                  <a:pt x="792" y="7446"/>
                </a:cubicBezTo>
                <a:cubicBezTo>
                  <a:pt x="815" y="7558"/>
                  <a:pt x="828" y="7675"/>
                  <a:pt x="851" y="7792"/>
                </a:cubicBezTo>
                <a:cubicBezTo>
                  <a:pt x="878" y="7909"/>
                  <a:pt x="900" y="8022"/>
                  <a:pt x="923" y="8134"/>
                </a:cubicBezTo>
                <a:cubicBezTo>
                  <a:pt x="936" y="8188"/>
                  <a:pt x="945" y="8242"/>
                  <a:pt x="954" y="8292"/>
                </a:cubicBezTo>
                <a:lnTo>
                  <a:pt x="936" y="8292"/>
                </a:lnTo>
                <a:cubicBezTo>
                  <a:pt x="887" y="8301"/>
                  <a:pt x="855" y="8341"/>
                  <a:pt x="860" y="8391"/>
                </a:cubicBezTo>
                <a:cubicBezTo>
                  <a:pt x="864" y="8418"/>
                  <a:pt x="869" y="8444"/>
                  <a:pt x="873" y="8471"/>
                </a:cubicBezTo>
                <a:cubicBezTo>
                  <a:pt x="882" y="8498"/>
                  <a:pt x="887" y="8525"/>
                  <a:pt x="896" y="8557"/>
                </a:cubicBezTo>
                <a:cubicBezTo>
                  <a:pt x="909" y="8620"/>
                  <a:pt x="923" y="8683"/>
                  <a:pt x="936" y="8746"/>
                </a:cubicBezTo>
                <a:cubicBezTo>
                  <a:pt x="950" y="8791"/>
                  <a:pt x="959" y="8836"/>
                  <a:pt x="968" y="8881"/>
                </a:cubicBezTo>
                <a:lnTo>
                  <a:pt x="977" y="8930"/>
                </a:lnTo>
                <a:cubicBezTo>
                  <a:pt x="986" y="9011"/>
                  <a:pt x="1004" y="9088"/>
                  <a:pt x="1017" y="9164"/>
                </a:cubicBezTo>
                <a:cubicBezTo>
                  <a:pt x="1026" y="9218"/>
                  <a:pt x="1040" y="9268"/>
                  <a:pt x="1053" y="9322"/>
                </a:cubicBezTo>
                <a:cubicBezTo>
                  <a:pt x="1035" y="9344"/>
                  <a:pt x="1031" y="9376"/>
                  <a:pt x="1035" y="9407"/>
                </a:cubicBezTo>
                <a:cubicBezTo>
                  <a:pt x="1040" y="9439"/>
                  <a:pt x="1044" y="9475"/>
                  <a:pt x="1049" y="9506"/>
                </a:cubicBezTo>
                <a:cubicBezTo>
                  <a:pt x="1058" y="9551"/>
                  <a:pt x="1067" y="9592"/>
                  <a:pt x="1080" y="9637"/>
                </a:cubicBezTo>
                <a:lnTo>
                  <a:pt x="1085" y="9646"/>
                </a:lnTo>
                <a:lnTo>
                  <a:pt x="1107" y="9736"/>
                </a:lnTo>
                <a:cubicBezTo>
                  <a:pt x="1139" y="9871"/>
                  <a:pt x="1170" y="10006"/>
                  <a:pt x="1211" y="10140"/>
                </a:cubicBezTo>
                <a:cubicBezTo>
                  <a:pt x="1229" y="10203"/>
                  <a:pt x="1247" y="10266"/>
                  <a:pt x="1269" y="10329"/>
                </a:cubicBezTo>
                <a:cubicBezTo>
                  <a:pt x="1287" y="10388"/>
                  <a:pt x="1310" y="10451"/>
                  <a:pt x="1332" y="10514"/>
                </a:cubicBezTo>
                <a:cubicBezTo>
                  <a:pt x="1373" y="10640"/>
                  <a:pt x="1409" y="10766"/>
                  <a:pt x="1449" y="10892"/>
                </a:cubicBezTo>
                <a:lnTo>
                  <a:pt x="1463" y="10923"/>
                </a:lnTo>
                <a:cubicBezTo>
                  <a:pt x="1463" y="10932"/>
                  <a:pt x="1467" y="10941"/>
                  <a:pt x="1472" y="10950"/>
                </a:cubicBezTo>
                <a:cubicBezTo>
                  <a:pt x="1476" y="10959"/>
                  <a:pt x="1476" y="10959"/>
                  <a:pt x="1476" y="10964"/>
                </a:cubicBezTo>
                <a:lnTo>
                  <a:pt x="1499" y="11000"/>
                </a:lnTo>
                <a:cubicBezTo>
                  <a:pt x="1508" y="11013"/>
                  <a:pt x="1526" y="11027"/>
                  <a:pt x="1539" y="11036"/>
                </a:cubicBezTo>
                <a:cubicBezTo>
                  <a:pt x="1552" y="11042"/>
                  <a:pt x="1565" y="11046"/>
                  <a:pt x="1579" y="11046"/>
                </a:cubicBezTo>
                <a:cubicBezTo>
                  <a:pt x="1583" y="11046"/>
                  <a:pt x="1588" y="11046"/>
                  <a:pt x="1593" y="11045"/>
                </a:cubicBezTo>
                <a:cubicBezTo>
                  <a:pt x="1602" y="11045"/>
                  <a:pt x="1607" y="11045"/>
                  <a:pt x="1616" y="11040"/>
                </a:cubicBezTo>
                <a:lnTo>
                  <a:pt x="1665" y="11031"/>
                </a:lnTo>
                <a:cubicBezTo>
                  <a:pt x="1706" y="11022"/>
                  <a:pt x="1742" y="11000"/>
                  <a:pt x="1760" y="10964"/>
                </a:cubicBezTo>
                <a:cubicBezTo>
                  <a:pt x="1769" y="10946"/>
                  <a:pt x="1769" y="10923"/>
                  <a:pt x="1764" y="10905"/>
                </a:cubicBezTo>
                <a:lnTo>
                  <a:pt x="1764" y="10887"/>
                </a:lnTo>
                <a:cubicBezTo>
                  <a:pt x="1764" y="10869"/>
                  <a:pt x="1764" y="10851"/>
                  <a:pt x="1760" y="10833"/>
                </a:cubicBezTo>
                <a:cubicBezTo>
                  <a:pt x="1751" y="10811"/>
                  <a:pt x="1751" y="10784"/>
                  <a:pt x="1742" y="10766"/>
                </a:cubicBezTo>
                <a:cubicBezTo>
                  <a:pt x="1710" y="10635"/>
                  <a:pt x="1688" y="10509"/>
                  <a:pt x="1652" y="10383"/>
                </a:cubicBezTo>
                <a:cubicBezTo>
                  <a:pt x="1638" y="10338"/>
                  <a:pt x="1629" y="10293"/>
                  <a:pt x="1620" y="10248"/>
                </a:cubicBezTo>
                <a:lnTo>
                  <a:pt x="1584" y="10118"/>
                </a:lnTo>
                <a:cubicBezTo>
                  <a:pt x="1562" y="10006"/>
                  <a:pt x="1535" y="9898"/>
                  <a:pt x="1512" y="9790"/>
                </a:cubicBezTo>
                <a:cubicBezTo>
                  <a:pt x="1490" y="9677"/>
                  <a:pt x="1467" y="9560"/>
                  <a:pt x="1445" y="9443"/>
                </a:cubicBezTo>
                <a:cubicBezTo>
                  <a:pt x="1422" y="9331"/>
                  <a:pt x="1404" y="9218"/>
                  <a:pt x="1377" y="9110"/>
                </a:cubicBezTo>
                <a:cubicBezTo>
                  <a:pt x="1350" y="8993"/>
                  <a:pt x="1328" y="8872"/>
                  <a:pt x="1301" y="8750"/>
                </a:cubicBezTo>
                <a:cubicBezTo>
                  <a:pt x="1274" y="8642"/>
                  <a:pt x="1256" y="8530"/>
                  <a:pt x="1233" y="8422"/>
                </a:cubicBezTo>
                <a:cubicBezTo>
                  <a:pt x="1193" y="8188"/>
                  <a:pt x="1139" y="7954"/>
                  <a:pt x="1094" y="7720"/>
                </a:cubicBezTo>
                <a:cubicBezTo>
                  <a:pt x="1071" y="7608"/>
                  <a:pt x="1053" y="7491"/>
                  <a:pt x="1035" y="7374"/>
                </a:cubicBezTo>
                <a:cubicBezTo>
                  <a:pt x="1017" y="7261"/>
                  <a:pt x="995" y="7149"/>
                  <a:pt x="972" y="7032"/>
                </a:cubicBezTo>
                <a:cubicBezTo>
                  <a:pt x="945" y="6919"/>
                  <a:pt x="914" y="6807"/>
                  <a:pt x="891" y="6695"/>
                </a:cubicBezTo>
                <a:cubicBezTo>
                  <a:pt x="882" y="6641"/>
                  <a:pt x="869" y="6582"/>
                  <a:pt x="860" y="6524"/>
                </a:cubicBezTo>
                <a:cubicBezTo>
                  <a:pt x="846" y="6465"/>
                  <a:pt x="833" y="6398"/>
                  <a:pt x="819" y="6335"/>
                </a:cubicBezTo>
                <a:cubicBezTo>
                  <a:pt x="797" y="6222"/>
                  <a:pt x="770" y="6105"/>
                  <a:pt x="743" y="5993"/>
                </a:cubicBezTo>
                <a:cubicBezTo>
                  <a:pt x="716" y="5880"/>
                  <a:pt x="680" y="5759"/>
                  <a:pt x="657" y="5637"/>
                </a:cubicBezTo>
                <a:cubicBezTo>
                  <a:pt x="617" y="5412"/>
                  <a:pt x="576" y="5187"/>
                  <a:pt x="540" y="4963"/>
                </a:cubicBezTo>
                <a:cubicBezTo>
                  <a:pt x="518" y="4846"/>
                  <a:pt x="491" y="4733"/>
                  <a:pt x="477" y="4616"/>
                </a:cubicBezTo>
                <a:cubicBezTo>
                  <a:pt x="468" y="4558"/>
                  <a:pt x="464" y="4499"/>
                  <a:pt x="455" y="4441"/>
                </a:cubicBezTo>
                <a:cubicBezTo>
                  <a:pt x="450" y="4382"/>
                  <a:pt x="441" y="4328"/>
                  <a:pt x="437" y="4270"/>
                </a:cubicBezTo>
                <a:cubicBezTo>
                  <a:pt x="405" y="4040"/>
                  <a:pt x="379" y="3806"/>
                  <a:pt x="347" y="3577"/>
                </a:cubicBezTo>
                <a:cubicBezTo>
                  <a:pt x="334" y="3478"/>
                  <a:pt x="325" y="3384"/>
                  <a:pt x="316" y="3285"/>
                </a:cubicBezTo>
                <a:cubicBezTo>
                  <a:pt x="302" y="3186"/>
                  <a:pt x="293" y="3087"/>
                  <a:pt x="284" y="2988"/>
                </a:cubicBezTo>
                <a:cubicBezTo>
                  <a:pt x="266" y="2777"/>
                  <a:pt x="253" y="2561"/>
                  <a:pt x="253" y="2350"/>
                </a:cubicBezTo>
                <a:lnTo>
                  <a:pt x="253" y="2350"/>
                </a:lnTo>
                <a:cubicBezTo>
                  <a:pt x="253" y="2297"/>
                  <a:pt x="253" y="2249"/>
                  <a:pt x="257" y="2196"/>
                </a:cubicBezTo>
                <a:cubicBezTo>
                  <a:pt x="262" y="2128"/>
                  <a:pt x="271" y="2061"/>
                  <a:pt x="284" y="1993"/>
                </a:cubicBezTo>
                <a:cubicBezTo>
                  <a:pt x="293" y="1926"/>
                  <a:pt x="307" y="1850"/>
                  <a:pt x="320" y="1782"/>
                </a:cubicBezTo>
                <a:cubicBezTo>
                  <a:pt x="325" y="1755"/>
                  <a:pt x="329" y="1724"/>
                  <a:pt x="334" y="1697"/>
                </a:cubicBezTo>
                <a:cubicBezTo>
                  <a:pt x="338" y="1670"/>
                  <a:pt x="347" y="1634"/>
                  <a:pt x="356" y="1602"/>
                </a:cubicBezTo>
                <a:cubicBezTo>
                  <a:pt x="387" y="1494"/>
                  <a:pt x="423" y="1386"/>
                  <a:pt x="464" y="1278"/>
                </a:cubicBezTo>
                <a:cubicBezTo>
                  <a:pt x="504" y="1175"/>
                  <a:pt x="554" y="1076"/>
                  <a:pt x="608" y="977"/>
                </a:cubicBezTo>
                <a:cubicBezTo>
                  <a:pt x="639" y="932"/>
                  <a:pt x="671" y="882"/>
                  <a:pt x="707" y="842"/>
                </a:cubicBezTo>
                <a:cubicBezTo>
                  <a:pt x="729" y="815"/>
                  <a:pt x="747" y="792"/>
                  <a:pt x="765" y="765"/>
                </a:cubicBezTo>
                <a:cubicBezTo>
                  <a:pt x="788" y="738"/>
                  <a:pt x="806" y="716"/>
                  <a:pt x="824" y="689"/>
                </a:cubicBezTo>
                <a:cubicBezTo>
                  <a:pt x="860" y="639"/>
                  <a:pt x="891" y="590"/>
                  <a:pt x="932" y="545"/>
                </a:cubicBezTo>
                <a:cubicBezTo>
                  <a:pt x="972" y="495"/>
                  <a:pt x="1013" y="459"/>
                  <a:pt x="1053" y="414"/>
                </a:cubicBezTo>
                <a:cubicBezTo>
                  <a:pt x="1107" y="365"/>
                  <a:pt x="1161" y="320"/>
                  <a:pt x="1220" y="280"/>
                </a:cubicBezTo>
                <a:cubicBezTo>
                  <a:pt x="1278" y="235"/>
                  <a:pt x="1323" y="185"/>
                  <a:pt x="1382" y="145"/>
                </a:cubicBezTo>
                <a:lnTo>
                  <a:pt x="1440" y="118"/>
                </a:lnTo>
                <a:cubicBezTo>
                  <a:pt x="1472" y="104"/>
                  <a:pt x="1485" y="73"/>
                  <a:pt x="1472" y="41"/>
                </a:cubicBezTo>
                <a:cubicBezTo>
                  <a:pt x="1463" y="19"/>
                  <a:pt x="1440" y="1"/>
                  <a:pt x="1413"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1" name="Google Shape;2416;p36">
            <a:extLst>
              <a:ext uri="{FF2B5EF4-FFF2-40B4-BE49-F238E27FC236}">
                <a16:creationId xmlns:a16="http://schemas.microsoft.com/office/drawing/2014/main" id="{D49000C8-11DE-4D58-B801-E73E7C014D0E}"/>
              </a:ext>
            </a:extLst>
          </p:cNvPr>
          <p:cNvSpPr/>
          <p:nvPr/>
        </p:nvSpPr>
        <p:spPr>
          <a:xfrm>
            <a:off x="18671229" y="8692166"/>
            <a:ext cx="221318" cy="1469970"/>
          </a:xfrm>
          <a:custGeom>
            <a:avLst/>
            <a:gdLst/>
            <a:ahLst/>
            <a:cxnLst/>
            <a:rect l="l" t="t" r="r" b="b"/>
            <a:pathLst>
              <a:path w="1184" h="7864" extrusionOk="0">
                <a:moveTo>
                  <a:pt x="797" y="0"/>
                </a:moveTo>
                <a:cubicBezTo>
                  <a:pt x="788" y="0"/>
                  <a:pt x="779" y="5"/>
                  <a:pt x="770" y="14"/>
                </a:cubicBezTo>
                <a:lnTo>
                  <a:pt x="761" y="5"/>
                </a:lnTo>
                <a:lnTo>
                  <a:pt x="738" y="23"/>
                </a:lnTo>
                <a:cubicBezTo>
                  <a:pt x="720" y="23"/>
                  <a:pt x="707" y="27"/>
                  <a:pt x="693" y="36"/>
                </a:cubicBezTo>
                <a:cubicBezTo>
                  <a:pt x="680" y="45"/>
                  <a:pt x="671" y="54"/>
                  <a:pt x="662" y="68"/>
                </a:cubicBezTo>
                <a:lnTo>
                  <a:pt x="630" y="113"/>
                </a:lnTo>
                <a:cubicBezTo>
                  <a:pt x="612" y="140"/>
                  <a:pt x="590" y="171"/>
                  <a:pt x="568" y="203"/>
                </a:cubicBezTo>
                <a:lnTo>
                  <a:pt x="550" y="203"/>
                </a:lnTo>
                <a:cubicBezTo>
                  <a:pt x="536" y="203"/>
                  <a:pt x="518" y="212"/>
                  <a:pt x="509" y="225"/>
                </a:cubicBezTo>
                <a:cubicBezTo>
                  <a:pt x="496" y="239"/>
                  <a:pt x="487" y="252"/>
                  <a:pt x="478" y="270"/>
                </a:cubicBezTo>
                <a:cubicBezTo>
                  <a:pt x="469" y="288"/>
                  <a:pt x="455" y="306"/>
                  <a:pt x="442" y="324"/>
                </a:cubicBezTo>
                <a:cubicBezTo>
                  <a:pt x="419" y="360"/>
                  <a:pt x="397" y="396"/>
                  <a:pt x="370" y="437"/>
                </a:cubicBezTo>
                <a:cubicBezTo>
                  <a:pt x="320" y="513"/>
                  <a:pt x="280" y="594"/>
                  <a:pt x="244" y="680"/>
                </a:cubicBezTo>
                <a:cubicBezTo>
                  <a:pt x="226" y="729"/>
                  <a:pt x="208" y="779"/>
                  <a:pt x="190" y="828"/>
                </a:cubicBezTo>
                <a:cubicBezTo>
                  <a:pt x="172" y="878"/>
                  <a:pt x="163" y="914"/>
                  <a:pt x="149" y="954"/>
                </a:cubicBezTo>
                <a:cubicBezTo>
                  <a:pt x="140" y="981"/>
                  <a:pt x="131" y="1004"/>
                  <a:pt x="127" y="1031"/>
                </a:cubicBezTo>
                <a:cubicBezTo>
                  <a:pt x="122" y="1053"/>
                  <a:pt x="113" y="1076"/>
                  <a:pt x="109" y="1103"/>
                </a:cubicBezTo>
                <a:cubicBezTo>
                  <a:pt x="104" y="1125"/>
                  <a:pt x="104" y="1139"/>
                  <a:pt x="100" y="1157"/>
                </a:cubicBezTo>
                <a:cubicBezTo>
                  <a:pt x="91" y="1170"/>
                  <a:pt x="82" y="1184"/>
                  <a:pt x="77" y="1197"/>
                </a:cubicBezTo>
                <a:cubicBezTo>
                  <a:pt x="68" y="1229"/>
                  <a:pt x="64" y="1256"/>
                  <a:pt x="59" y="1287"/>
                </a:cubicBezTo>
                <a:cubicBezTo>
                  <a:pt x="55" y="1332"/>
                  <a:pt x="46" y="1381"/>
                  <a:pt x="41" y="1431"/>
                </a:cubicBezTo>
                <a:cubicBezTo>
                  <a:pt x="37" y="1498"/>
                  <a:pt x="32" y="1566"/>
                  <a:pt x="32" y="1638"/>
                </a:cubicBezTo>
                <a:cubicBezTo>
                  <a:pt x="14" y="1647"/>
                  <a:pt x="5" y="1665"/>
                  <a:pt x="5" y="1683"/>
                </a:cubicBezTo>
                <a:cubicBezTo>
                  <a:pt x="1" y="1737"/>
                  <a:pt x="5" y="1795"/>
                  <a:pt x="1" y="1849"/>
                </a:cubicBezTo>
                <a:cubicBezTo>
                  <a:pt x="1" y="1917"/>
                  <a:pt x="1" y="1984"/>
                  <a:pt x="5" y="2047"/>
                </a:cubicBezTo>
                <a:cubicBezTo>
                  <a:pt x="10" y="2115"/>
                  <a:pt x="10" y="2178"/>
                  <a:pt x="14" y="2241"/>
                </a:cubicBezTo>
                <a:cubicBezTo>
                  <a:pt x="19" y="2308"/>
                  <a:pt x="23" y="2371"/>
                  <a:pt x="32" y="2439"/>
                </a:cubicBezTo>
                <a:cubicBezTo>
                  <a:pt x="32" y="2457"/>
                  <a:pt x="37" y="2479"/>
                  <a:pt x="37" y="2502"/>
                </a:cubicBezTo>
                <a:lnTo>
                  <a:pt x="55" y="2614"/>
                </a:lnTo>
                <a:cubicBezTo>
                  <a:pt x="59" y="2646"/>
                  <a:pt x="68" y="2677"/>
                  <a:pt x="73" y="2709"/>
                </a:cubicBezTo>
                <a:cubicBezTo>
                  <a:pt x="77" y="2727"/>
                  <a:pt x="77" y="2749"/>
                  <a:pt x="82" y="2767"/>
                </a:cubicBezTo>
                <a:lnTo>
                  <a:pt x="82" y="2772"/>
                </a:lnTo>
                <a:cubicBezTo>
                  <a:pt x="86" y="2817"/>
                  <a:pt x="91" y="2857"/>
                  <a:pt x="95" y="2898"/>
                </a:cubicBezTo>
                <a:cubicBezTo>
                  <a:pt x="95" y="2916"/>
                  <a:pt x="100" y="2934"/>
                  <a:pt x="104" y="2951"/>
                </a:cubicBezTo>
                <a:cubicBezTo>
                  <a:pt x="109" y="3014"/>
                  <a:pt x="118" y="3077"/>
                  <a:pt x="127" y="3140"/>
                </a:cubicBezTo>
                <a:cubicBezTo>
                  <a:pt x="145" y="3262"/>
                  <a:pt x="163" y="3383"/>
                  <a:pt x="185" y="3500"/>
                </a:cubicBezTo>
                <a:cubicBezTo>
                  <a:pt x="190" y="3550"/>
                  <a:pt x="203" y="3599"/>
                  <a:pt x="212" y="3649"/>
                </a:cubicBezTo>
                <a:cubicBezTo>
                  <a:pt x="212" y="3658"/>
                  <a:pt x="217" y="3667"/>
                  <a:pt x="217" y="3676"/>
                </a:cubicBezTo>
                <a:cubicBezTo>
                  <a:pt x="226" y="3743"/>
                  <a:pt x="239" y="3806"/>
                  <a:pt x="253" y="3869"/>
                </a:cubicBezTo>
                <a:cubicBezTo>
                  <a:pt x="266" y="3919"/>
                  <a:pt x="275" y="3968"/>
                  <a:pt x="289" y="4018"/>
                </a:cubicBezTo>
                <a:cubicBezTo>
                  <a:pt x="275" y="4045"/>
                  <a:pt x="271" y="4076"/>
                  <a:pt x="275" y="4108"/>
                </a:cubicBezTo>
                <a:cubicBezTo>
                  <a:pt x="275" y="4135"/>
                  <a:pt x="275" y="4162"/>
                  <a:pt x="284" y="4189"/>
                </a:cubicBezTo>
                <a:cubicBezTo>
                  <a:pt x="289" y="4211"/>
                  <a:pt x="289" y="4247"/>
                  <a:pt x="293" y="4279"/>
                </a:cubicBezTo>
                <a:cubicBezTo>
                  <a:pt x="302" y="4337"/>
                  <a:pt x="316" y="4396"/>
                  <a:pt x="325" y="4454"/>
                </a:cubicBezTo>
                <a:cubicBezTo>
                  <a:pt x="338" y="4513"/>
                  <a:pt x="347" y="4558"/>
                  <a:pt x="361" y="4607"/>
                </a:cubicBezTo>
                <a:cubicBezTo>
                  <a:pt x="370" y="4638"/>
                  <a:pt x="379" y="4670"/>
                  <a:pt x="388" y="4701"/>
                </a:cubicBezTo>
                <a:cubicBezTo>
                  <a:pt x="392" y="4715"/>
                  <a:pt x="397" y="4728"/>
                  <a:pt x="397" y="4742"/>
                </a:cubicBezTo>
                <a:cubicBezTo>
                  <a:pt x="401" y="4760"/>
                  <a:pt x="410" y="4782"/>
                  <a:pt x="424" y="4796"/>
                </a:cubicBezTo>
                <a:cubicBezTo>
                  <a:pt x="433" y="4809"/>
                  <a:pt x="442" y="4814"/>
                  <a:pt x="451" y="4823"/>
                </a:cubicBezTo>
                <a:lnTo>
                  <a:pt x="482" y="4935"/>
                </a:lnTo>
                <a:lnTo>
                  <a:pt x="500" y="5039"/>
                </a:lnTo>
                <a:cubicBezTo>
                  <a:pt x="505" y="5079"/>
                  <a:pt x="514" y="5120"/>
                  <a:pt x="523" y="5156"/>
                </a:cubicBezTo>
                <a:cubicBezTo>
                  <a:pt x="527" y="5178"/>
                  <a:pt x="536" y="5201"/>
                  <a:pt x="541" y="5223"/>
                </a:cubicBezTo>
                <a:cubicBezTo>
                  <a:pt x="545" y="5232"/>
                  <a:pt x="545" y="5241"/>
                  <a:pt x="550" y="5255"/>
                </a:cubicBezTo>
                <a:cubicBezTo>
                  <a:pt x="550" y="5264"/>
                  <a:pt x="550" y="5268"/>
                  <a:pt x="550" y="5277"/>
                </a:cubicBezTo>
                <a:cubicBezTo>
                  <a:pt x="554" y="5309"/>
                  <a:pt x="559" y="5340"/>
                  <a:pt x="563" y="5372"/>
                </a:cubicBezTo>
                <a:cubicBezTo>
                  <a:pt x="572" y="5430"/>
                  <a:pt x="581" y="5484"/>
                  <a:pt x="590" y="5543"/>
                </a:cubicBezTo>
                <a:cubicBezTo>
                  <a:pt x="599" y="5597"/>
                  <a:pt x="612" y="5664"/>
                  <a:pt x="626" y="5727"/>
                </a:cubicBezTo>
                <a:lnTo>
                  <a:pt x="644" y="5808"/>
                </a:lnTo>
                <a:cubicBezTo>
                  <a:pt x="653" y="5840"/>
                  <a:pt x="657" y="5871"/>
                  <a:pt x="671" y="5903"/>
                </a:cubicBezTo>
                <a:cubicBezTo>
                  <a:pt x="675" y="5916"/>
                  <a:pt x="684" y="5930"/>
                  <a:pt x="693" y="5939"/>
                </a:cubicBezTo>
                <a:cubicBezTo>
                  <a:pt x="707" y="6015"/>
                  <a:pt x="716" y="6087"/>
                  <a:pt x="729" y="6164"/>
                </a:cubicBezTo>
                <a:cubicBezTo>
                  <a:pt x="738" y="6213"/>
                  <a:pt x="747" y="6267"/>
                  <a:pt x="756" y="6316"/>
                </a:cubicBezTo>
                <a:lnTo>
                  <a:pt x="756" y="6325"/>
                </a:lnTo>
                <a:cubicBezTo>
                  <a:pt x="761" y="6348"/>
                  <a:pt x="761" y="6375"/>
                  <a:pt x="765" y="6397"/>
                </a:cubicBezTo>
                <a:cubicBezTo>
                  <a:pt x="774" y="6460"/>
                  <a:pt x="783" y="6528"/>
                  <a:pt x="797" y="6591"/>
                </a:cubicBezTo>
                <a:cubicBezTo>
                  <a:pt x="810" y="6703"/>
                  <a:pt x="833" y="6816"/>
                  <a:pt x="855" y="6928"/>
                </a:cubicBezTo>
                <a:cubicBezTo>
                  <a:pt x="882" y="7050"/>
                  <a:pt x="905" y="7171"/>
                  <a:pt x="932" y="7297"/>
                </a:cubicBezTo>
                <a:cubicBezTo>
                  <a:pt x="932" y="7302"/>
                  <a:pt x="932" y="7306"/>
                  <a:pt x="936" y="7315"/>
                </a:cubicBezTo>
                <a:cubicBezTo>
                  <a:pt x="945" y="7378"/>
                  <a:pt x="954" y="7441"/>
                  <a:pt x="963" y="7504"/>
                </a:cubicBezTo>
                <a:cubicBezTo>
                  <a:pt x="972" y="7554"/>
                  <a:pt x="977" y="7603"/>
                  <a:pt x="986" y="7653"/>
                </a:cubicBezTo>
                <a:cubicBezTo>
                  <a:pt x="990" y="7680"/>
                  <a:pt x="990" y="7702"/>
                  <a:pt x="995" y="7729"/>
                </a:cubicBezTo>
                <a:cubicBezTo>
                  <a:pt x="995" y="7738"/>
                  <a:pt x="999" y="7752"/>
                  <a:pt x="1004" y="7765"/>
                </a:cubicBezTo>
                <a:cubicBezTo>
                  <a:pt x="1004" y="7774"/>
                  <a:pt x="1004" y="7779"/>
                  <a:pt x="1008" y="7788"/>
                </a:cubicBezTo>
                <a:lnTo>
                  <a:pt x="1013" y="7806"/>
                </a:lnTo>
                <a:cubicBezTo>
                  <a:pt x="1017" y="7815"/>
                  <a:pt x="1022" y="7823"/>
                  <a:pt x="1031" y="7832"/>
                </a:cubicBezTo>
                <a:cubicBezTo>
                  <a:pt x="1049" y="7855"/>
                  <a:pt x="1076" y="7864"/>
                  <a:pt x="1098" y="7864"/>
                </a:cubicBezTo>
                <a:cubicBezTo>
                  <a:pt x="1116" y="7859"/>
                  <a:pt x="1134" y="7850"/>
                  <a:pt x="1148" y="7837"/>
                </a:cubicBezTo>
                <a:lnTo>
                  <a:pt x="1157" y="7837"/>
                </a:lnTo>
                <a:cubicBezTo>
                  <a:pt x="1175" y="7832"/>
                  <a:pt x="1184" y="7815"/>
                  <a:pt x="1179" y="7801"/>
                </a:cubicBezTo>
                <a:cubicBezTo>
                  <a:pt x="1179" y="7792"/>
                  <a:pt x="1175" y="7779"/>
                  <a:pt x="1175" y="7770"/>
                </a:cubicBezTo>
                <a:cubicBezTo>
                  <a:pt x="1175" y="7756"/>
                  <a:pt x="1175" y="7747"/>
                  <a:pt x="1175" y="7734"/>
                </a:cubicBezTo>
                <a:cubicBezTo>
                  <a:pt x="1170" y="7693"/>
                  <a:pt x="1166" y="7648"/>
                  <a:pt x="1157" y="7608"/>
                </a:cubicBezTo>
                <a:cubicBezTo>
                  <a:pt x="1152" y="7572"/>
                  <a:pt x="1143" y="7531"/>
                  <a:pt x="1134" y="7495"/>
                </a:cubicBezTo>
                <a:lnTo>
                  <a:pt x="1134" y="7491"/>
                </a:lnTo>
                <a:cubicBezTo>
                  <a:pt x="1148" y="7473"/>
                  <a:pt x="1152" y="7455"/>
                  <a:pt x="1152" y="7432"/>
                </a:cubicBezTo>
                <a:cubicBezTo>
                  <a:pt x="1143" y="7360"/>
                  <a:pt x="1134" y="7284"/>
                  <a:pt x="1116" y="7212"/>
                </a:cubicBezTo>
                <a:cubicBezTo>
                  <a:pt x="1107" y="7144"/>
                  <a:pt x="1089" y="7077"/>
                  <a:pt x="1076" y="7009"/>
                </a:cubicBezTo>
                <a:cubicBezTo>
                  <a:pt x="1058" y="6919"/>
                  <a:pt x="1035" y="6834"/>
                  <a:pt x="1022" y="6744"/>
                </a:cubicBezTo>
                <a:cubicBezTo>
                  <a:pt x="1022" y="6739"/>
                  <a:pt x="1022" y="6730"/>
                  <a:pt x="1022" y="6726"/>
                </a:cubicBezTo>
                <a:cubicBezTo>
                  <a:pt x="1022" y="6708"/>
                  <a:pt x="1022" y="6685"/>
                  <a:pt x="1017" y="6667"/>
                </a:cubicBezTo>
                <a:cubicBezTo>
                  <a:pt x="1013" y="6631"/>
                  <a:pt x="1008" y="6600"/>
                  <a:pt x="1004" y="6564"/>
                </a:cubicBezTo>
                <a:cubicBezTo>
                  <a:pt x="999" y="6532"/>
                  <a:pt x="990" y="6483"/>
                  <a:pt x="986" y="6442"/>
                </a:cubicBezTo>
                <a:cubicBezTo>
                  <a:pt x="977" y="6379"/>
                  <a:pt x="963" y="6312"/>
                  <a:pt x="954" y="6249"/>
                </a:cubicBezTo>
                <a:cubicBezTo>
                  <a:pt x="932" y="6119"/>
                  <a:pt x="896" y="5988"/>
                  <a:pt x="869" y="5858"/>
                </a:cubicBezTo>
                <a:cubicBezTo>
                  <a:pt x="855" y="5795"/>
                  <a:pt x="837" y="5732"/>
                  <a:pt x="824" y="5669"/>
                </a:cubicBezTo>
                <a:lnTo>
                  <a:pt x="815" y="5610"/>
                </a:lnTo>
                <a:cubicBezTo>
                  <a:pt x="815" y="5606"/>
                  <a:pt x="815" y="5597"/>
                  <a:pt x="810" y="5588"/>
                </a:cubicBezTo>
                <a:cubicBezTo>
                  <a:pt x="806" y="5556"/>
                  <a:pt x="801" y="5525"/>
                  <a:pt x="792" y="5493"/>
                </a:cubicBezTo>
                <a:cubicBezTo>
                  <a:pt x="792" y="5484"/>
                  <a:pt x="783" y="5471"/>
                  <a:pt x="783" y="5457"/>
                </a:cubicBezTo>
                <a:cubicBezTo>
                  <a:pt x="756" y="5327"/>
                  <a:pt x="734" y="5192"/>
                  <a:pt x="698" y="5057"/>
                </a:cubicBezTo>
                <a:cubicBezTo>
                  <a:pt x="693" y="5034"/>
                  <a:pt x="689" y="5012"/>
                  <a:pt x="684" y="4989"/>
                </a:cubicBezTo>
                <a:cubicBezTo>
                  <a:pt x="662" y="4886"/>
                  <a:pt x="639" y="4782"/>
                  <a:pt x="608" y="4679"/>
                </a:cubicBezTo>
                <a:cubicBezTo>
                  <a:pt x="603" y="4665"/>
                  <a:pt x="599" y="4656"/>
                  <a:pt x="585" y="4647"/>
                </a:cubicBezTo>
                <a:cubicBezTo>
                  <a:pt x="576" y="4611"/>
                  <a:pt x="568" y="4575"/>
                  <a:pt x="559" y="4535"/>
                </a:cubicBezTo>
                <a:cubicBezTo>
                  <a:pt x="545" y="4481"/>
                  <a:pt x="536" y="4418"/>
                  <a:pt x="523" y="4355"/>
                </a:cubicBezTo>
                <a:cubicBezTo>
                  <a:pt x="514" y="4319"/>
                  <a:pt x="505" y="4279"/>
                  <a:pt x="496" y="4243"/>
                </a:cubicBezTo>
                <a:cubicBezTo>
                  <a:pt x="496" y="4238"/>
                  <a:pt x="496" y="4234"/>
                  <a:pt x="496" y="4229"/>
                </a:cubicBezTo>
                <a:cubicBezTo>
                  <a:pt x="496" y="4184"/>
                  <a:pt x="487" y="4144"/>
                  <a:pt x="478" y="4099"/>
                </a:cubicBezTo>
                <a:lnTo>
                  <a:pt x="460" y="4022"/>
                </a:lnTo>
                <a:lnTo>
                  <a:pt x="428" y="3883"/>
                </a:lnTo>
                <a:cubicBezTo>
                  <a:pt x="419" y="3829"/>
                  <a:pt x="406" y="3766"/>
                  <a:pt x="397" y="3707"/>
                </a:cubicBezTo>
                <a:lnTo>
                  <a:pt x="374" y="3568"/>
                </a:lnTo>
                <a:cubicBezTo>
                  <a:pt x="374" y="3554"/>
                  <a:pt x="370" y="3545"/>
                  <a:pt x="370" y="3532"/>
                </a:cubicBezTo>
                <a:cubicBezTo>
                  <a:pt x="365" y="3523"/>
                  <a:pt x="365" y="3505"/>
                  <a:pt x="361" y="3491"/>
                </a:cubicBezTo>
                <a:cubicBezTo>
                  <a:pt x="356" y="3428"/>
                  <a:pt x="343" y="3370"/>
                  <a:pt x="334" y="3307"/>
                </a:cubicBezTo>
                <a:cubicBezTo>
                  <a:pt x="329" y="3266"/>
                  <a:pt x="325" y="3230"/>
                  <a:pt x="316" y="3194"/>
                </a:cubicBezTo>
                <a:cubicBezTo>
                  <a:pt x="334" y="3190"/>
                  <a:pt x="347" y="3181"/>
                  <a:pt x="356" y="3167"/>
                </a:cubicBezTo>
                <a:cubicBezTo>
                  <a:pt x="365" y="3158"/>
                  <a:pt x="370" y="3149"/>
                  <a:pt x="374" y="3145"/>
                </a:cubicBezTo>
                <a:cubicBezTo>
                  <a:pt x="379" y="3122"/>
                  <a:pt x="383" y="3100"/>
                  <a:pt x="383" y="3082"/>
                </a:cubicBezTo>
                <a:cubicBezTo>
                  <a:pt x="383" y="3064"/>
                  <a:pt x="383" y="3041"/>
                  <a:pt x="379" y="3023"/>
                </a:cubicBezTo>
                <a:cubicBezTo>
                  <a:pt x="379" y="2992"/>
                  <a:pt x="374" y="2960"/>
                  <a:pt x="374" y="2929"/>
                </a:cubicBezTo>
                <a:cubicBezTo>
                  <a:pt x="370" y="2875"/>
                  <a:pt x="365" y="2812"/>
                  <a:pt x="361" y="2754"/>
                </a:cubicBezTo>
                <a:cubicBezTo>
                  <a:pt x="352" y="2637"/>
                  <a:pt x="343" y="2520"/>
                  <a:pt x="338" y="2403"/>
                </a:cubicBezTo>
                <a:cubicBezTo>
                  <a:pt x="329" y="2290"/>
                  <a:pt x="325" y="2164"/>
                  <a:pt x="320" y="2047"/>
                </a:cubicBezTo>
                <a:cubicBezTo>
                  <a:pt x="311" y="1926"/>
                  <a:pt x="311" y="1822"/>
                  <a:pt x="311" y="1705"/>
                </a:cubicBezTo>
                <a:lnTo>
                  <a:pt x="311" y="1669"/>
                </a:lnTo>
                <a:cubicBezTo>
                  <a:pt x="311" y="1656"/>
                  <a:pt x="311" y="1642"/>
                  <a:pt x="311" y="1624"/>
                </a:cubicBezTo>
                <a:lnTo>
                  <a:pt x="311" y="1440"/>
                </a:lnTo>
                <a:lnTo>
                  <a:pt x="311" y="1336"/>
                </a:lnTo>
                <a:lnTo>
                  <a:pt x="311" y="1247"/>
                </a:lnTo>
                <a:cubicBezTo>
                  <a:pt x="307" y="1224"/>
                  <a:pt x="293" y="1202"/>
                  <a:pt x="266" y="1193"/>
                </a:cubicBezTo>
                <a:cubicBezTo>
                  <a:pt x="275" y="1152"/>
                  <a:pt x="289" y="1112"/>
                  <a:pt x="298" y="1076"/>
                </a:cubicBezTo>
                <a:lnTo>
                  <a:pt x="307" y="1053"/>
                </a:lnTo>
                <a:cubicBezTo>
                  <a:pt x="311" y="1035"/>
                  <a:pt x="316" y="1013"/>
                  <a:pt x="325" y="995"/>
                </a:cubicBezTo>
                <a:cubicBezTo>
                  <a:pt x="329" y="981"/>
                  <a:pt x="334" y="963"/>
                  <a:pt x="343" y="950"/>
                </a:cubicBezTo>
                <a:cubicBezTo>
                  <a:pt x="343" y="941"/>
                  <a:pt x="347" y="936"/>
                  <a:pt x="347" y="927"/>
                </a:cubicBezTo>
                <a:cubicBezTo>
                  <a:pt x="356" y="914"/>
                  <a:pt x="361" y="896"/>
                  <a:pt x="365" y="878"/>
                </a:cubicBezTo>
                <a:cubicBezTo>
                  <a:pt x="392" y="819"/>
                  <a:pt x="419" y="761"/>
                  <a:pt x="446" y="698"/>
                </a:cubicBezTo>
                <a:cubicBezTo>
                  <a:pt x="460" y="666"/>
                  <a:pt x="473" y="635"/>
                  <a:pt x="482" y="603"/>
                </a:cubicBezTo>
                <a:cubicBezTo>
                  <a:pt x="487" y="590"/>
                  <a:pt x="491" y="572"/>
                  <a:pt x="496" y="549"/>
                </a:cubicBezTo>
                <a:cubicBezTo>
                  <a:pt x="496" y="536"/>
                  <a:pt x="500" y="527"/>
                  <a:pt x="500" y="513"/>
                </a:cubicBezTo>
                <a:lnTo>
                  <a:pt x="505" y="504"/>
                </a:lnTo>
                <a:lnTo>
                  <a:pt x="514" y="495"/>
                </a:lnTo>
                <a:cubicBezTo>
                  <a:pt x="532" y="473"/>
                  <a:pt x="550" y="446"/>
                  <a:pt x="572" y="423"/>
                </a:cubicBezTo>
                <a:lnTo>
                  <a:pt x="644" y="324"/>
                </a:lnTo>
                <a:lnTo>
                  <a:pt x="680" y="275"/>
                </a:lnTo>
                <a:lnTo>
                  <a:pt x="716" y="225"/>
                </a:lnTo>
                <a:cubicBezTo>
                  <a:pt x="734" y="207"/>
                  <a:pt x="747" y="189"/>
                  <a:pt x="761" y="171"/>
                </a:cubicBezTo>
                <a:cubicBezTo>
                  <a:pt x="774" y="153"/>
                  <a:pt x="779" y="149"/>
                  <a:pt x="788" y="135"/>
                </a:cubicBezTo>
                <a:cubicBezTo>
                  <a:pt x="792" y="131"/>
                  <a:pt x="797" y="126"/>
                  <a:pt x="801" y="122"/>
                </a:cubicBezTo>
                <a:lnTo>
                  <a:pt x="828" y="95"/>
                </a:lnTo>
                <a:cubicBezTo>
                  <a:pt x="855" y="77"/>
                  <a:pt x="860" y="45"/>
                  <a:pt x="842" y="23"/>
                </a:cubicBezTo>
                <a:cubicBezTo>
                  <a:pt x="833" y="9"/>
                  <a:pt x="815" y="0"/>
                  <a:pt x="797"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3" name="Google Shape;2418;p36">
            <a:extLst>
              <a:ext uri="{FF2B5EF4-FFF2-40B4-BE49-F238E27FC236}">
                <a16:creationId xmlns:a16="http://schemas.microsoft.com/office/drawing/2014/main" id="{3DE9E634-0AE6-450A-8D95-653B867DECFA}"/>
              </a:ext>
            </a:extLst>
          </p:cNvPr>
          <p:cNvSpPr/>
          <p:nvPr/>
        </p:nvSpPr>
        <p:spPr>
          <a:xfrm>
            <a:off x="19252375" y="6006256"/>
            <a:ext cx="3496600" cy="3442953"/>
          </a:xfrm>
          <a:custGeom>
            <a:avLst/>
            <a:gdLst/>
            <a:ahLst/>
            <a:cxnLst/>
            <a:rect l="l" t="t" r="r" b="b"/>
            <a:pathLst>
              <a:path w="18706" h="18419" extrusionOk="0">
                <a:moveTo>
                  <a:pt x="16218" y="1"/>
                </a:moveTo>
                <a:cubicBezTo>
                  <a:pt x="16191" y="1"/>
                  <a:pt x="16164" y="10"/>
                  <a:pt x="16141" y="19"/>
                </a:cubicBezTo>
                <a:lnTo>
                  <a:pt x="16150" y="41"/>
                </a:lnTo>
                <a:cubicBezTo>
                  <a:pt x="16101" y="68"/>
                  <a:pt x="16096" y="127"/>
                  <a:pt x="16092" y="167"/>
                </a:cubicBezTo>
                <a:lnTo>
                  <a:pt x="16092" y="190"/>
                </a:lnTo>
                <a:cubicBezTo>
                  <a:pt x="16092" y="217"/>
                  <a:pt x="16087" y="244"/>
                  <a:pt x="16087" y="275"/>
                </a:cubicBezTo>
                <a:cubicBezTo>
                  <a:pt x="16078" y="311"/>
                  <a:pt x="16069" y="347"/>
                  <a:pt x="16060" y="388"/>
                </a:cubicBezTo>
                <a:cubicBezTo>
                  <a:pt x="16060" y="397"/>
                  <a:pt x="16060" y="406"/>
                  <a:pt x="16060" y="419"/>
                </a:cubicBezTo>
                <a:cubicBezTo>
                  <a:pt x="16038" y="428"/>
                  <a:pt x="16015" y="442"/>
                  <a:pt x="16006" y="464"/>
                </a:cubicBezTo>
                <a:cubicBezTo>
                  <a:pt x="15988" y="487"/>
                  <a:pt x="15988" y="514"/>
                  <a:pt x="15993" y="541"/>
                </a:cubicBezTo>
                <a:cubicBezTo>
                  <a:pt x="15997" y="550"/>
                  <a:pt x="16002" y="563"/>
                  <a:pt x="16011" y="572"/>
                </a:cubicBezTo>
                <a:lnTo>
                  <a:pt x="16006" y="581"/>
                </a:lnTo>
                <a:lnTo>
                  <a:pt x="16002" y="595"/>
                </a:lnTo>
                <a:cubicBezTo>
                  <a:pt x="15984" y="649"/>
                  <a:pt x="15961" y="698"/>
                  <a:pt x="15934" y="743"/>
                </a:cubicBezTo>
                <a:cubicBezTo>
                  <a:pt x="15898" y="815"/>
                  <a:pt x="15853" y="878"/>
                  <a:pt x="15804" y="937"/>
                </a:cubicBezTo>
                <a:cubicBezTo>
                  <a:pt x="15768" y="977"/>
                  <a:pt x="15727" y="1009"/>
                  <a:pt x="15691" y="1045"/>
                </a:cubicBezTo>
                <a:cubicBezTo>
                  <a:pt x="15651" y="1080"/>
                  <a:pt x="15619" y="1103"/>
                  <a:pt x="15588" y="1134"/>
                </a:cubicBezTo>
                <a:lnTo>
                  <a:pt x="15579" y="1148"/>
                </a:lnTo>
                <a:cubicBezTo>
                  <a:pt x="15543" y="1179"/>
                  <a:pt x="15511" y="1211"/>
                  <a:pt x="15480" y="1242"/>
                </a:cubicBezTo>
                <a:lnTo>
                  <a:pt x="15444" y="1269"/>
                </a:lnTo>
                <a:cubicBezTo>
                  <a:pt x="15421" y="1292"/>
                  <a:pt x="15399" y="1314"/>
                  <a:pt x="15376" y="1337"/>
                </a:cubicBezTo>
                <a:cubicBezTo>
                  <a:pt x="15331" y="1377"/>
                  <a:pt x="15286" y="1418"/>
                  <a:pt x="15246" y="1463"/>
                </a:cubicBezTo>
                <a:lnTo>
                  <a:pt x="15142" y="1557"/>
                </a:lnTo>
                <a:cubicBezTo>
                  <a:pt x="15098" y="1598"/>
                  <a:pt x="15057" y="1643"/>
                  <a:pt x="15017" y="1688"/>
                </a:cubicBezTo>
                <a:lnTo>
                  <a:pt x="14976" y="1737"/>
                </a:lnTo>
                <a:lnTo>
                  <a:pt x="14931" y="1787"/>
                </a:lnTo>
                <a:lnTo>
                  <a:pt x="14900" y="1823"/>
                </a:lnTo>
                <a:lnTo>
                  <a:pt x="14850" y="1877"/>
                </a:lnTo>
                <a:lnTo>
                  <a:pt x="14801" y="1926"/>
                </a:lnTo>
                <a:lnTo>
                  <a:pt x="14760" y="1971"/>
                </a:lnTo>
                <a:cubicBezTo>
                  <a:pt x="14720" y="2012"/>
                  <a:pt x="14684" y="2052"/>
                  <a:pt x="14648" y="2097"/>
                </a:cubicBezTo>
                <a:cubicBezTo>
                  <a:pt x="14621" y="2124"/>
                  <a:pt x="14598" y="2151"/>
                  <a:pt x="14580" y="2183"/>
                </a:cubicBezTo>
                <a:lnTo>
                  <a:pt x="14558" y="2219"/>
                </a:lnTo>
                <a:lnTo>
                  <a:pt x="14544" y="2241"/>
                </a:lnTo>
                <a:cubicBezTo>
                  <a:pt x="14522" y="2273"/>
                  <a:pt x="14499" y="2309"/>
                  <a:pt x="14477" y="2345"/>
                </a:cubicBezTo>
                <a:cubicBezTo>
                  <a:pt x="14450" y="2399"/>
                  <a:pt x="14423" y="2453"/>
                  <a:pt x="14405" y="2511"/>
                </a:cubicBezTo>
                <a:cubicBezTo>
                  <a:pt x="14387" y="2570"/>
                  <a:pt x="14373" y="2633"/>
                  <a:pt x="14369" y="2695"/>
                </a:cubicBezTo>
                <a:cubicBezTo>
                  <a:pt x="14364" y="2718"/>
                  <a:pt x="14360" y="2745"/>
                  <a:pt x="14364" y="2772"/>
                </a:cubicBezTo>
                <a:cubicBezTo>
                  <a:pt x="14364" y="2812"/>
                  <a:pt x="14364" y="2853"/>
                  <a:pt x="14373" y="2889"/>
                </a:cubicBezTo>
                <a:cubicBezTo>
                  <a:pt x="14387" y="2947"/>
                  <a:pt x="14405" y="3006"/>
                  <a:pt x="14423" y="3064"/>
                </a:cubicBezTo>
                <a:cubicBezTo>
                  <a:pt x="14441" y="3114"/>
                  <a:pt x="14459" y="3163"/>
                  <a:pt x="14481" y="3213"/>
                </a:cubicBezTo>
                <a:lnTo>
                  <a:pt x="14490" y="3226"/>
                </a:lnTo>
                <a:cubicBezTo>
                  <a:pt x="14499" y="3249"/>
                  <a:pt x="14508" y="3267"/>
                  <a:pt x="14517" y="3285"/>
                </a:cubicBezTo>
                <a:cubicBezTo>
                  <a:pt x="14526" y="3303"/>
                  <a:pt x="14535" y="3325"/>
                  <a:pt x="14540" y="3343"/>
                </a:cubicBezTo>
                <a:lnTo>
                  <a:pt x="14553" y="3370"/>
                </a:lnTo>
                <a:cubicBezTo>
                  <a:pt x="14576" y="3433"/>
                  <a:pt x="14598" y="3492"/>
                  <a:pt x="14625" y="3550"/>
                </a:cubicBezTo>
                <a:lnTo>
                  <a:pt x="14634" y="3568"/>
                </a:lnTo>
                <a:cubicBezTo>
                  <a:pt x="14675" y="3672"/>
                  <a:pt x="14720" y="3780"/>
                  <a:pt x="14756" y="3888"/>
                </a:cubicBezTo>
                <a:cubicBezTo>
                  <a:pt x="14765" y="3919"/>
                  <a:pt x="14774" y="3951"/>
                  <a:pt x="14783" y="3982"/>
                </a:cubicBezTo>
                <a:cubicBezTo>
                  <a:pt x="14792" y="4014"/>
                  <a:pt x="14805" y="4063"/>
                  <a:pt x="14819" y="4099"/>
                </a:cubicBezTo>
                <a:cubicBezTo>
                  <a:pt x="14841" y="4176"/>
                  <a:pt x="14859" y="4248"/>
                  <a:pt x="14873" y="4324"/>
                </a:cubicBezTo>
                <a:cubicBezTo>
                  <a:pt x="14882" y="4382"/>
                  <a:pt x="14891" y="4432"/>
                  <a:pt x="14895" y="4486"/>
                </a:cubicBezTo>
                <a:lnTo>
                  <a:pt x="14904" y="4544"/>
                </a:lnTo>
                <a:cubicBezTo>
                  <a:pt x="14913" y="4616"/>
                  <a:pt x="14922" y="4693"/>
                  <a:pt x="14927" y="4769"/>
                </a:cubicBezTo>
                <a:cubicBezTo>
                  <a:pt x="14931" y="4846"/>
                  <a:pt x="14927" y="4922"/>
                  <a:pt x="14927" y="4994"/>
                </a:cubicBezTo>
                <a:lnTo>
                  <a:pt x="14927" y="5044"/>
                </a:lnTo>
                <a:cubicBezTo>
                  <a:pt x="14927" y="5066"/>
                  <a:pt x="14931" y="5089"/>
                  <a:pt x="14940" y="5111"/>
                </a:cubicBezTo>
                <a:cubicBezTo>
                  <a:pt x="14931" y="5170"/>
                  <a:pt x="14922" y="5233"/>
                  <a:pt x="14909" y="5296"/>
                </a:cubicBezTo>
                <a:cubicBezTo>
                  <a:pt x="14895" y="5363"/>
                  <a:pt x="14873" y="5431"/>
                  <a:pt x="14841" y="5494"/>
                </a:cubicBezTo>
                <a:cubicBezTo>
                  <a:pt x="14814" y="5543"/>
                  <a:pt x="14783" y="5588"/>
                  <a:pt x="14751" y="5633"/>
                </a:cubicBezTo>
                <a:cubicBezTo>
                  <a:pt x="14711" y="5678"/>
                  <a:pt x="14670" y="5723"/>
                  <a:pt x="14630" y="5768"/>
                </a:cubicBezTo>
                <a:cubicBezTo>
                  <a:pt x="14598" y="5800"/>
                  <a:pt x="14567" y="5831"/>
                  <a:pt x="14531" y="5858"/>
                </a:cubicBezTo>
                <a:lnTo>
                  <a:pt x="14504" y="5885"/>
                </a:lnTo>
                <a:cubicBezTo>
                  <a:pt x="14450" y="5930"/>
                  <a:pt x="14396" y="5970"/>
                  <a:pt x="14342" y="6011"/>
                </a:cubicBezTo>
                <a:lnTo>
                  <a:pt x="14292" y="6042"/>
                </a:lnTo>
                <a:cubicBezTo>
                  <a:pt x="14247" y="6069"/>
                  <a:pt x="14207" y="6096"/>
                  <a:pt x="14162" y="6132"/>
                </a:cubicBezTo>
                <a:lnTo>
                  <a:pt x="14144" y="6137"/>
                </a:lnTo>
                <a:cubicBezTo>
                  <a:pt x="14126" y="6137"/>
                  <a:pt x="14112" y="6141"/>
                  <a:pt x="14094" y="6150"/>
                </a:cubicBezTo>
                <a:cubicBezTo>
                  <a:pt x="14085" y="6155"/>
                  <a:pt x="14076" y="6159"/>
                  <a:pt x="14063" y="6164"/>
                </a:cubicBezTo>
                <a:cubicBezTo>
                  <a:pt x="14054" y="6173"/>
                  <a:pt x="14031" y="6182"/>
                  <a:pt x="14013" y="6191"/>
                </a:cubicBezTo>
                <a:cubicBezTo>
                  <a:pt x="13982" y="6204"/>
                  <a:pt x="13950" y="6213"/>
                  <a:pt x="13923" y="6222"/>
                </a:cubicBezTo>
                <a:lnTo>
                  <a:pt x="13901" y="6231"/>
                </a:lnTo>
                <a:cubicBezTo>
                  <a:pt x="13829" y="6249"/>
                  <a:pt x="13761" y="6267"/>
                  <a:pt x="13694" y="6294"/>
                </a:cubicBezTo>
                <a:cubicBezTo>
                  <a:pt x="13617" y="6326"/>
                  <a:pt x="13545" y="6357"/>
                  <a:pt x="13478" y="6398"/>
                </a:cubicBezTo>
                <a:lnTo>
                  <a:pt x="13438" y="6416"/>
                </a:lnTo>
                <a:lnTo>
                  <a:pt x="13415" y="6429"/>
                </a:lnTo>
                <a:cubicBezTo>
                  <a:pt x="13384" y="6438"/>
                  <a:pt x="13348" y="6447"/>
                  <a:pt x="13312" y="6456"/>
                </a:cubicBezTo>
                <a:cubicBezTo>
                  <a:pt x="13195" y="6492"/>
                  <a:pt x="13073" y="6528"/>
                  <a:pt x="12952" y="6555"/>
                </a:cubicBezTo>
                <a:lnTo>
                  <a:pt x="12925" y="6560"/>
                </a:lnTo>
                <a:cubicBezTo>
                  <a:pt x="12898" y="6564"/>
                  <a:pt x="12875" y="6573"/>
                  <a:pt x="12848" y="6582"/>
                </a:cubicBezTo>
                <a:cubicBezTo>
                  <a:pt x="12835" y="6582"/>
                  <a:pt x="12821" y="6591"/>
                  <a:pt x="12812" y="6605"/>
                </a:cubicBezTo>
                <a:lnTo>
                  <a:pt x="12772" y="6605"/>
                </a:lnTo>
                <a:cubicBezTo>
                  <a:pt x="12754" y="6591"/>
                  <a:pt x="12736" y="6582"/>
                  <a:pt x="12718" y="6582"/>
                </a:cubicBezTo>
                <a:cubicBezTo>
                  <a:pt x="12709" y="6582"/>
                  <a:pt x="12695" y="6587"/>
                  <a:pt x="12686" y="6591"/>
                </a:cubicBezTo>
                <a:cubicBezTo>
                  <a:pt x="12668" y="6600"/>
                  <a:pt x="12655" y="6614"/>
                  <a:pt x="12646" y="6632"/>
                </a:cubicBezTo>
                <a:cubicBezTo>
                  <a:pt x="12641" y="6650"/>
                  <a:pt x="12641" y="6672"/>
                  <a:pt x="12646" y="6690"/>
                </a:cubicBezTo>
                <a:lnTo>
                  <a:pt x="12686" y="6803"/>
                </a:lnTo>
                <a:cubicBezTo>
                  <a:pt x="12700" y="6834"/>
                  <a:pt x="12713" y="6866"/>
                  <a:pt x="12722" y="6897"/>
                </a:cubicBezTo>
                <a:cubicBezTo>
                  <a:pt x="12745" y="6965"/>
                  <a:pt x="12772" y="7032"/>
                  <a:pt x="12794" y="7104"/>
                </a:cubicBezTo>
                <a:cubicBezTo>
                  <a:pt x="12817" y="7181"/>
                  <a:pt x="12839" y="7262"/>
                  <a:pt x="12862" y="7343"/>
                </a:cubicBezTo>
                <a:lnTo>
                  <a:pt x="12884" y="7428"/>
                </a:lnTo>
                <a:cubicBezTo>
                  <a:pt x="12911" y="7527"/>
                  <a:pt x="12934" y="7626"/>
                  <a:pt x="12956" y="7725"/>
                </a:cubicBezTo>
                <a:cubicBezTo>
                  <a:pt x="12965" y="7788"/>
                  <a:pt x="12983" y="7851"/>
                  <a:pt x="13001" y="7914"/>
                </a:cubicBezTo>
                <a:cubicBezTo>
                  <a:pt x="13015" y="7972"/>
                  <a:pt x="13024" y="8022"/>
                  <a:pt x="13037" y="8076"/>
                </a:cubicBezTo>
                <a:cubicBezTo>
                  <a:pt x="13051" y="8134"/>
                  <a:pt x="13064" y="8193"/>
                  <a:pt x="13069" y="8256"/>
                </a:cubicBezTo>
                <a:lnTo>
                  <a:pt x="13073" y="8301"/>
                </a:lnTo>
                <a:cubicBezTo>
                  <a:pt x="13078" y="8346"/>
                  <a:pt x="13087" y="8391"/>
                  <a:pt x="13091" y="8436"/>
                </a:cubicBezTo>
                <a:lnTo>
                  <a:pt x="13109" y="8530"/>
                </a:lnTo>
                <a:cubicBezTo>
                  <a:pt x="13114" y="8557"/>
                  <a:pt x="13118" y="8584"/>
                  <a:pt x="13123" y="8611"/>
                </a:cubicBezTo>
                <a:cubicBezTo>
                  <a:pt x="13136" y="8670"/>
                  <a:pt x="13141" y="8728"/>
                  <a:pt x="13145" y="8791"/>
                </a:cubicBezTo>
                <a:lnTo>
                  <a:pt x="13150" y="8836"/>
                </a:lnTo>
                <a:cubicBezTo>
                  <a:pt x="13150" y="8868"/>
                  <a:pt x="13154" y="8899"/>
                  <a:pt x="13159" y="8931"/>
                </a:cubicBezTo>
                <a:cubicBezTo>
                  <a:pt x="13159" y="8985"/>
                  <a:pt x="13159" y="9043"/>
                  <a:pt x="13163" y="9097"/>
                </a:cubicBezTo>
                <a:lnTo>
                  <a:pt x="13163" y="9183"/>
                </a:lnTo>
                <a:lnTo>
                  <a:pt x="13163" y="9183"/>
                </a:lnTo>
                <a:cubicBezTo>
                  <a:pt x="13168" y="9322"/>
                  <a:pt x="13168" y="9434"/>
                  <a:pt x="13159" y="9538"/>
                </a:cubicBezTo>
                <a:lnTo>
                  <a:pt x="13150" y="9659"/>
                </a:lnTo>
                <a:lnTo>
                  <a:pt x="13132" y="9916"/>
                </a:lnTo>
                <a:cubicBezTo>
                  <a:pt x="13127" y="9974"/>
                  <a:pt x="13127" y="10033"/>
                  <a:pt x="13123" y="10096"/>
                </a:cubicBezTo>
                <a:cubicBezTo>
                  <a:pt x="13118" y="10154"/>
                  <a:pt x="13114" y="10213"/>
                  <a:pt x="13109" y="10276"/>
                </a:cubicBezTo>
                <a:cubicBezTo>
                  <a:pt x="13105" y="10334"/>
                  <a:pt x="13100" y="10402"/>
                  <a:pt x="13091" y="10460"/>
                </a:cubicBezTo>
                <a:cubicBezTo>
                  <a:pt x="13091" y="10483"/>
                  <a:pt x="13087" y="10501"/>
                  <a:pt x="13087" y="10523"/>
                </a:cubicBezTo>
                <a:cubicBezTo>
                  <a:pt x="13082" y="10546"/>
                  <a:pt x="13078" y="10564"/>
                  <a:pt x="13078" y="10586"/>
                </a:cubicBezTo>
                <a:cubicBezTo>
                  <a:pt x="13073" y="10609"/>
                  <a:pt x="13055" y="10613"/>
                  <a:pt x="13046" y="10631"/>
                </a:cubicBezTo>
                <a:cubicBezTo>
                  <a:pt x="13037" y="10640"/>
                  <a:pt x="13033" y="10654"/>
                  <a:pt x="13024" y="10667"/>
                </a:cubicBezTo>
                <a:cubicBezTo>
                  <a:pt x="13010" y="10717"/>
                  <a:pt x="13042" y="10766"/>
                  <a:pt x="13096" y="10766"/>
                </a:cubicBezTo>
                <a:cubicBezTo>
                  <a:pt x="13105" y="10766"/>
                  <a:pt x="13114" y="10766"/>
                  <a:pt x="13123" y="10762"/>
                </a:cubicBezTo>
                <a:cubicBezTo>
                  <a:pt x="13141" y="10780"/>
                  <a:pt x="13163" y="10789"/>
                  <a:pt x="13190" y="10793"/>
                </a:cubicBezTo>
                <a:lnTo>
                  <a:pt x="13213" y="10793"/>
                </a:lnTo>
                <a:cubicBezTo>
                  <a:pt x="13231" y="10793"/>
                  <a:pt x="13244" y="10798"/>
                  <a:pt x="13258" y="10798"/>
                </a:cubicBezTo>
                <a:cubicBezTo>
                  <a:pt x="13294" y="10798"/>
                  <a:pt x="13330" y="10793"/>
                  <a:pt x="13361" y="10793"/>
                </a:cubicBezTo>
                <a:lnTo>
                  <a:pt x="13402" y="10789"/>
                </a:lnTo>
                <a:lnTo>
                  <a:pt x="13433" y="10780"/>
                </a:lnTo>
                <a:cubicBezTo>
                  <a:pt x="13465" y="10775"/>
                  <a:pt x="13501" y="10771"/>
                  <a:pt x="13532" y="10766"/>
                </a:cubicBezTo>
                <a:lnTo>
                  <a:pt x="13568" y="10762"/>
                </a:lnTo>
                <a:cubicBezTo>
                  <a:pt x="13613" y="10757"/>
                  <a:pt x="13653" y="10753"/>
                  <a:pt x="13694" y="10753"/>
                </a:cubicBezTo>
                <a:lnTo>
                  <a:pt x="13730" y="10753"/>
                </a:lnTo>
                <a:cubicBezTo>
                  <a:pt x="13824" y="10753"/>
                  <a:pt x="13923" y="10766"/>
                  <a:pt x="14018" y="10780"/>
                </a:cubicBezTo>
                <a:lnTo>
                  <a:pt x="14045" y="10784"/>
                </a:lnTo>
                <a:lnTo>
                  <a:pt x="14085" y="10784"/>
                </a:lnTo>
                <a:cubicBezTo>
                  <a:pt x="14139" y="10784"/>
                  <a:pt x="14189" y="10766"/>
                  <a:pt x="14229" y="10735"/>
                </a:cubicBezTo>
                <a:cubicBezTo>
                  <a:pt x="14252" y="10712"/>
                  <a:pt x="14270" y="10685"/>
                  <a:pt x="14288" y="10658"/>
                </a:cubicBezTo>
                <a:cubicBezTo>
                  <a:pt x="14337" y="10582"/>
                  <a:pt x="14378" y="10496"/>
                  <a:pt x="14400" y="10411"/>
                </a:cubicBezTo>
                <a:cubicBezTo>
                  <a:pt x="14436" y="10285"/>
                  <a:pt x="14472" y="10159"/>
                  <a:pt x="14508" y="10037"/>
                </a:cubicBezTo>
                <a:lnTo>
                  <a:pt x="14517" y="10015"/>
                </a:lnTo>
                <a:cubicBezTo>
                  <a:pt x="14535" y="9961"/>
                  <a:pt x="14549" y="9907"/>
                  <a:pt x="14567" y="9857"/>
                </a:cubicBezTo>
                <a:cubicBezTo>
                  <a:pt x="14580" y="9821"/>
                  <a:pt x="14594" y="9785"/>
                  <a:pt x="14612" y="9754"/>
                </a:cubicBezTo>
                <a:lnTo>
                  <a:pt x="14634" y="9691"/>
                </a:lnTo>
                <a:lnTo>
                  <a:pt x="14670" y="9605"/>
                </a:lnTo>
                <a:cubicBezTo>
                  <a:pt x="14702" y="9524"/>
                  <a:pt x="14733" y="9443"/>
                  <a:pt x="14760" y="9362"/>
                </a:cubicBezTo>
                <a:cubicBezTo>
                  <a:pt x="14832" y="9178"/>
                  <a:pt x="14891" y="8980"/>
                  <a:pt x="14949" y="8796"/>
                </a:cubicBezTo>
                <a:lnTo>
                  <a:pt x="14954" y="8773"/>
                </a:lnTo>
                <a:lnTo>
                  <a:pt x="15021" y="8553"/>
                </a:lnTo>
                <a:cubicBezTo>
                  <a:pt x="15062" y="8418"/>
                  <a:pt x="15102" y="8283"/>
                  <a:pt x="15142" y="8148"/>
                </a:cubicBezTo>
                <a:cubicBezTo>
                  <a:pt x="15165" y="8080"/>
                  <a:pt x="15187" y="8008"/>
                  <a:pt x="15205" y="7936"/>
                </a:cubicBezTo>
                <a:lnTo>
                  <a:pt x="15241" y="7815"/>
                </a:lnTo>
                <a:cubicBezTo>
                  <a:pt x="15250" y="7779"/>
                  <a:pt x="15264" y="7747"/>
                  <a:pt x="15273" y="7711"/>
                </a:cubicBezTo>
                <a:lnTo>
                  <a:pt x="15295" y="7644"/>
                </a:lnTo>
                <a:cubicBezTo>
                  <a:pt x="15309" y="7599"/>
                  <a:pt x="15322" y="7554"/>
                  <a:pt x="15336" y="7509"/>
                </a:cubicBezTo>
                <a:lnTo>
                  <a:pt x="15345" y="7478"/>
                </a:lnTo>
                <a:cubicBezTo>
                  <a:pt x="15385" y="7334"/>
                  <a:pt x="15430" y="7185"/>
                  <a:pt x="15466" y="7037"/>
                </a:cubicBezTo>
                <a:cubicBezTo>
                  <a:pt x="15484" y="6969"/>
                  <a:pt x="15502" y="6902"/>
                  <a:pt x="15520" y="6834"/>
                </a:cubicBezTo>
                <a:cubicBezTo>
                  <a:pt x="15525" y="6798"/>
                  <a:pt x="15534" y="6767"/>
                  <a:pt x="15543" y="6731"/>
                </a:cubicBezTo>
                <a:cubicBezTo>
                  <a:pt x="15556" y="6681"/>
                  <a:pt x="15565" y="6636"/>
                  <a:pt x="15579" y="6591"/>
                </a:cubicBezTo>
                <a:lnTo>
                  <a:pt x="15579" y="6591"/>
                </a:lnTo>
                <a:lnTo>
                  <a:pt x="15570" y="6618"/>
                </a:lnTo>
                <a:cubicBezTo>
                  <a:pt x="15579" y="6582"/>
                  <a:pt x="15588" y="6546"/>
                  <a:pt x="15597" y="6510"/>
                </a:cubicBezTo>
                <a:lnTo>
                  <a:pt x="15610" y="6447"/>
                </a:lnTo>
                <a:lnTo>
                  <a:pt x="15628" y="6380"/>
                </a:lnTo>
                <a:cubicBezTo>
                  <a:pt x="15646" y="6294"/>
                  <a:pt x="15664" y="6209"/>
                  <a:pt x="15682" y="6119"/>
                </a:cubicBezTo>
                <a:lnTo>
                  <a:pt x="15691" y="6069"/>
                </a:lnTo>
                <a:cubicBezTo>
                  <a:pt x="15709" y="5984"/>
                  <a:pt x="15727" y="5894"/>
                  <a:pt x="15745" y="5809"/>
                </a:cubicBezTo>
                <a:lnTo>
                  <a:pt x="15763" y="5737"/>
                </a:lnTo>
                <a:cubicBezTo>
                  <a:pt x="15777" y="5687"/>
                  <a:pt x="15786" y="5642"/>
                  <a:pt x="15799" y="5597"/>
                </a:cubicBezTo>
                <a:cubicBezTo>
                  <a:pt x="15808" y="5552"/>
                  <a:pt x="15817" y="5498"/>
                  <a:pt x="15831" y="5449"/>
                </a:cubicBezTo>
                <a:lnTo>
                  <a:pt x="15853" y="5332"/>
                </a:lnTo>
                <a:cubicBezTo>
                  <a:pt x="15867" y="5278"/>
                  <a:pt x="15880" y="5219"/>
                  <a:pt x="15898" y="5165"/>
                </a:cubicBezTo>
                <a:cubicBezTo>
                  <a:pt x="15907" y="5125"/>
                  <a:pt x="15916" y="5089"/>
                  <a:pt x="15925" y="5053"/>
                </a:cubicBezTo>
                <a:lnTo>
                  <a:pt x="15939" y="5003"/>
                </a:lnTo>
                <a:cubicBezTo>
                  <a:pt x="15961" y="4904"/>
                  <a:pt x="15979" y="4801"/>
                  <a:pt x="15997" y="4706"/>
                </a:cubicBezTo>
                <a:lnTo>
                  <a:pt x="16015" y="4616"/>
                </a:lnTo>
                <a:lnTo>
                  <a:pt x="16038" y="4499"/>
                </a:lnTo>
                <a:cubicBezTo>
                  <a:pt x="16056" y="4414"/>
                  <a:pt x="16069" y="4328"/>
                  <a:pt x="16083" y="4248"/>
                </a:cubicBezTo>
                <a:lnTo>
                  <a:pt x="16110" y="4068"/>
                </a:lnTo>
                <a:lnTo>
                  <a:pt x="16137" y="3883"/>
                </a:lnTo>
                <a:cubicBezTo>
                  <a:pt x="16168" y="3793"/>
                  <a:pt x="16195" y="3703"/>
                  <a:pt x="16222" y="3613"/>
                </a:cubicBezTo>
                <a:cubicBezTo>
                  <a:pt x="16236" y="3564"/>
                  <a:pt x="16254" y="3514"/>
                  <a:pt x="16267" y="3469"/>
                </a:cubicBezTo>
                <a:cubicBezTo>
                  <a:pt x="16285" y="3411"/>
                  <a:pt x="16308" y="3348"/>
                  <a:pt x="16321" y="3289"/>
                </a:cubicBezTo>
                <a:cubicBezTo>
                  <a:pt x="16362" y="3154"/>
                  <a:pt x="16393" y="3037"/>
                  <a:pt x="16416" y="2929"/>
                </a:cubicBezTo>
                <a:lnTo>
                  <a:pt x="16429" y="2875"/>
                </a:lnTo>
                <a:cubicBezTo>
                  <a:pt x="16438" y="2835"/>
                  <a:pt x="16447" y="2799"/>
                  <a:pt x="16456" y="2763"/>
                </a:cubicBezTo>
                <a:lnTo>
                  <a:pt x="16465" y="2736"/>
                </a:lnTo>
                <a:lnTo>
                  <a:pt x="16470" y="2709"/>
                </a:lnTo>
                <a:lnTo>
                  <a:pt x="16479" y="2664"/>
                </a:lnTo>
                <a:lnTo>
                  <a:pt x="16492" y="2615"/>
                </a:lnTo>
                <a:cubicBezTo>
                  <a:pt x="16515" y="2507"/>
                  <a:pt x="16546" y="2403"/>
                  <a:pt x="16587" y="2300"/>
                </a:cubicBezTo>
                <a:lnTo>
                  <a:pt x="16623" y="2201"/>
                </a:lnTo>
                <a:cubicBezTo>
                  <a:pt x="16645" y="2129"/>
                  <a:pt x="16672" y="2061"/>
                  <a:pt x="16699" y="1994"/>
                </a:cubicBezTo>
                <a:cubicBezTo>
                  <a:pt x="16717" y="1940"/>
                  <a:pt x="16744" y="1886"/>
                  <a:pt x="16766" y="1832"/>
                </a:cubicBezTo>
                <a:cubicBezTo>
                  <a:pt x="16780" y="1796"/>
                  <a:pt x="16798" y="1755"/>
                  <a:pt x="16811" y="1719"/>
                </a:cubicBezTo>
                <a:cubicBezTo>
                  <a:pt x="16829" y="1683"/>
                  <a:pt x="16843" y="1652"/>
                  <a:pt x="16861" y="1616"/>
                </a:cubicBezTo>
                <a:lnTo>
                  <a:pt x="16888" y="1553"/>
                </a:lnTo>
                <a:cubicBezTo>
                  <a:pt x="16901" y="1530"/>
                  <a:pt x="16910" y="1503"/>
                  <a:pt x="16924" y="1476"/>
                </a:cubicBezTo>
                <a:cubicBezTo>
                  <a:pt x="16951" y="1427"/>
                  <a:pt x="16978" y="1391"/>
                  <a:pt x="17005" y="1350"/>
                </a:cubicBezTo>
                <a:lnTo>
                  <a:pt x="17032" y="1310"/>
                </a:lnTo>
                <a:cubicBezTo>
                  <a:pt x="17072" y="1355"/>
                  <a:pt x="17104" y="1395"/>
                  <a:pt x="17135" y="1431"/>
                </a:cubicBezTo>
                <a:lnTo>
                  <a:pt x="17149" y="1449"/>
                </a:lnTo>
                <a:cubicBezTo>
                  <a:pt x="17176" y="1485"/>
                  <a:pt x="17194" y="1512"/>
                  <a:pt x="17216" y="1544"/>
                </a:cubicBezTo>
                <a:cubicBezTo>
                  <a:pt x="17243" y="1584"/>
                  <a:pt x="17266" y="1629"/>
                  <a:pt x="17293" y="1670"/>
                </a:cubicBezTo>
                <a:cubicBezTo>
                  <a:pt x="17333" y="1755"/>
                  <a:pt x="17378" y="1841"/>
                  <a:pt x="17419" y="1931"/>
                </a:cubicBezTo>
                <a:cubicBezTo>
                  <a:pt x="17473" y="2070"/>
                  <a:pt x="17513" y="2205"/>
                  <a:pt x="17545" y="2349"/>
                </a:cubicBezTo>
                <a:cubicBezTo>
                  <a:pt x="17572" y="2462"/>
                  <a:pt x="17594" y="2588"/>
                  <a:pt x="17612" y="2736"/>
                </a:cubicBezTo>
                <a:lnTo>
                  <a:pt x="17621" y="2785"/>
                </a:lnTo>
                <a:cubicBezTo>
                  <a:pt x="17639" y="2934"/>
                  <a:pt x="17657" y="3091"/>
                  <a:pt x="17666" y="3249"/>
                </a:cubicBezTo>
                <a:cubicBezTo>
                  <a:pt x="17666" y="3285"/>
                  <a:pt x="17666" y="3321"/>
                  <a:pt x="17671" y="3357"/>
                </a:cubicBezTo>
                <a:cubicBezTo>
                  <a:pt x="17675" y="3411"/>
                  <a:pt x="17675" y="3456"/>
                  <a:pt x="17680" y="3505"/>
                </a:cubicBezTo>
                <a:cubicBezTo>
                  <a:pt x="17680" y="3586"/>
                  <a:pt x="17684" y="3672"/>
                  <a:pt x="17680" y="3757"/>
                </a:cubicBezTo>
                <a:cubicBezTo>
                  <a:pt x="17680" y="3811"/>
                  <a:pt x="17680" y="3865"/>
                  <a:pt x="17680" y="3919"/>
                </a:cubicBezTo>
                <a:lnTo>
                  <a:pt x="17675" y="4005"/>
                </a:lnTo>
                <a:cubicBezTo>
                  <a:pt x="17675" y="4090"/>
                  <a:pt x="17666" y="4176"/>
                  <a:pt x="17662" y="4252"/>
                </a:cubicBezTo>
                <a:cubicBezTo>
                  <a:pt x="17653" y="4436"/>
                  <a:pt x="17639" y="4594"/>
                  <a:pt x="17626" y="4738"/>
                </a:cubicBezTo>
                <a:cubicBezTo>
                  <a:pt x="17590" y="5026"/>
                  <a:pt x="17558" y="5318"/>
                  <a:pt x="17527" y="5606"/>
                </a:cubicBezTo>
                <a:cubicBezTo>
                  <a:pt x="17513" y="5692"/>
                  <a:pt x="17504" y="5782"/>
                  <a:pt x="17491" y="5872"/>
                </a:cubicBezTo>
                <a:cubicBezTo>
                  <a:pt x="17486" y="5943"/>
                  <a:pt x="17477" y="6020"/>
                  <a:pt x="17464" y="6096"/>
                </a:cubicBezTo>
                <a:lnTo>
                  <a:pt x="17455" y="6164"/>
                </a:lnTo>
                <a:cubicBezTo>
                  <a:pt x="17437" y="6285"/>
                  <a:pt x="17419" y="6407"/>
                  <a:pt x="17405" y="6524"/>
                </a:cubicBezTo>
                <a:lnTo>
                  <a:pt x="17405" y="6542"/>
                </a:lnTo>
                <a:cubicBezTo>
                  <a:pt x="17401" y="6573"/>
                  <a:pt x="17396" y="6600"/>
                  <a:pt x="17392" y="6632"/>
                </a:cubicBezTo>
                <a:lnTo>
                  <a:pt x="17401" y="6600"/>
                </a:lnTo>
                <a:lnTo>
                  <a:pt x="17392" y="6641"/>
                </a:lnTo>
                <a:lnTo>
                  <a:pt x="17383" y="6686"/>
                </a:lnTo>
                <a:lnTo>
                  <a:pt x="17378" y="6731"/>
                </a:lnTo>
                <a:lnTo>
                  <a:pt x="17369" y="6776"/>
                </a:lnTo>
                <a:lnTo>
                  <a:pt x="17369" y="6803"/>
                </a:lnTo>
                <a:lnTo>
                  <a:pt x="17360" y="6866"/>
                </a:lnTo>
                <a:lnTo>
                  <a:pt x="17351" y="6920"/>
                </a:lnTo>
                <a:lnTo>
                  <a:pt x="17347" y="6969"/>
                </a:lnTo>
                <a:lnTo>
                  <a:pt x="17342" y="7014"/>
                </a:lnTo>
                <a:cubicBezTo>
                  <a:pt x="17324" y="7140"/>
                  <a:pt x="17302" y="7262"/>
                  <a:pt x="17279" y="7383"/>
                </a:cubicBezTo>
                <a:lnTo>
                  <a:pt x="17266" y="7469"/>
                </a:lnTo>
                <a:lnTo>
                  <a:pt x="17252" y="7536"/>
                </a:lnTo>
                <a:lnTo>
                  <a:pt x="17252" y="7559"/>
                </a:lnTo>
                <a:cubicBezTo>
                  <a:pt x="17230" y="7680"/>
                  <a:pt x="17207" y="7806"/>
                  <a:pt x="17180" y="7927"/>
                </a:cubicBezTo>
                <a:cubicBezTo>
                  <a:pt x="17162" y="7999"/>
                  <a:pt x="17144" y="8071"/>
                  <a:pt x="17126" y="8143"/>
                </a:cubicBezTo>
                <a:cubicBezTo>
                  <a:pt x="17108" y="8215"/>
                  <a:pt x="17090" y="8301"/>
                  <a:pt x="17072" y="8377"/>
                </a:cubicBezTo>
                <a:lnTo>
                  <a:pt x="17041" y="8530"/>
                </a:lnTo>
                <a:lnTo>
                  <a:pt x="17000" y="8724"/>
                </a:lnTo>
                <a:lnTo>
                  <a:pt x="16973" y="8836"/>
                </a:lnTo>
                <a:cubicBezTo>
                  <a:pt x="16964" y="8881"/>
                  <a:pt x="16955" y="8926"/>
                  <a:pt x="16946" y="8971"/>
                </a:cubicBezTo>
                <a:lnTo>
                  <a:pt x="16924" y="9070"/>
                </a:lnTo>
                <a:cubicBezTo>
                  <a:pt x="16915" y="9115"/>
                  <a:pt x="16901" y="9165"/>
                  <a:pt x="16888" y="9209"/>
                </a:cubicBezTo>
                <a:lnTo>
                  <a:pt x="16883" y="9232"/>
                </a:lnTo>
                <a:lnTo>
                  <a:pt x="16861" y="9317"/>
                </a:lnTo>
                <a:cubicBezTo>
                  <a:pt x="16847" y="9385"/>
                  <a:pt x="16829" y="9452"/>
                  <a:pt x="16816" y="9520"/>
                </a:cubicBezTo>
                <a:cubicBezTo>
                  <a:pt x="16798" y="9614"/>
                  <a:pt x="16775" y="9704"/>
                  <a:pt x="16753" y="9794"/>
                </a:cubicBezTo>
                <a:cubicBezTo>
                  <a:pt x="16735" y="9862"/>
                  <a:pt x="16721" y="9934"/>
                  <a:pt x="16704" y="10001"/>
                </a:cubicBezTo>
                <a:lnTo>
                  <a:pt x="16690" y="10055"/>
                </a:lnTo>
                <a:cubicBezTo>
                  <a:pt x="16677" y="10127"/>
                  <a:pt x="16659" y="10204"/>
                  <a:pt x="16641" y="10276"/>
                </a:cubicBezTo>
                <a:lnTo>
                  <a:pt x="16605" y="10411"/>
                </a:lnTo>
                <a:lnTo>
                  <a:pt x="16578" y="10523"/>
                </a:lnTo>
                <a:lnTo>
                  <a:pt x="16533" y="10690"/>
                </a:lnTo>
                <a:lnTo>
                  <a:pt x="16501" y="10824"/>
                </a:lnTo>
                <a:cubicBezTo>
                  <a:pt x="16479" y="10910"/>
                  <a:pt x="16456" y="10995"/>
                  <a:pt x="16434" y="11081"/>
                </a:cubicBezTo>
                <a:cubicBezTo>
                  <a:pt x="16407" y="11189"/>
                  <a:pt x="16380" y="11297"/>
                  <a:pt x="16348" y="11405"/>
                </a:cubicBezTo>
                <a:lnTo>
                  <a:pt x="16321" y="11499"/>
                </a:lnTo>
                <a:cubicBezTo>
                  <a:pt x="16290" y="11630"/>
                  <a:pt x="16240" y="11796"/>
                  <a:pt x="16186" y="11967"/>
                </a:cubicBezTo>
                <a:cubicBezTo>
                  <a:pt x="16137" y="12116"/>
                  <a:pt x="16087" y="12264"/>
                  <a:pt x="16038" y="12408"/>
                </a:cubicBezTo>
                <a:cubicBezTo>
                  <a:pt x="16011" y="12480"/>
                  <a:pt x="15984" y="12547"/>
                  <a:pt x="15957" y="12619"/>
                </a:cubicBezTo>
                <a:lnTo>
                  <a:pt x="15943" y="12660"/>
                </a:lnTo>
                <a:cubicBezTo>
                  <a:pt x="15912" y="12745"/>
                  <a:pt x="15880" y="12826"/>
                  <a:pt x="15849" y="12916"/>
                </a:cubicBezTo>
                <a:lnTo>
                  <a:pt x="15822" y="12988"/>
                </a:lnTo>
                <a:cubicBezTo>
                  <a:pt x="15804" y="13051"/>
                  <a:pt x="15781" y="13110"/>
                  <a:pt x="15759" y="13164"/>
                </a:cubicBezTo>
                <a:cubicBezTo>
                  <a:pt x="15732" y="13245"/>
                  <a:pt x="15696" y="13326"/>
                  <a:pt x="15664" y="13407"/>
                </a:cubicBezTo>
                <a:cubicBezTo>
                  <a:pt x="15601" y="13551"/>
                  <a:pt x="15529" y="13699"/>
                  <a:pt x="15453" y="13848"/>
                </a:cubicBezTo>
                <a:cubicBezTo>
                  <a:pt x="15412" y="13924"/>
                  <a:pt x="15372" y="14001"/>
                  <a:pt x="15331" y="14072"/>
                </a:cubicBezTo>
                <a:cubicBezTo>
                  <a:pt x="15313" y="14108"/>
                  <a:pt x="15295" y="14140"/>
                  <a:pt x="15277" y="14176"/>
                </a:cubicBezTo>
                <a:lnTo>
                  <a:pt x="15264" y="14203"/>
                </a:lnTo>
                <a:lnTo>
                  <a:pt x="15228" y="14275"/>
                </a:lnTo>
                <a:cubicBezTo>
                  <a:pt x="15169" y="14387"/>
                  <a:pt x="15098" y="14513"/>
                  <a:pt x="15012" y="14662"/>
                </a:cubicBezTo>
                <a:lnTo>
                  <a:pt x="14949" y="14761"/>
                </a:lnTo>
                <a:lnTo>
                  <a:pt x="14895" y="14855"/>
                </a:lnTo>
                <a:cubicBezTo>
                  <a:pt x="14868" y="14896"/>
                  <a:pt x="14841" y="14936"/>
                  <a:pt x="14819" y="14977"/>
                </a:cubicBezTo>
                <a:lnTo>
                  <a:pt x="14778" y="15040"/>
                </a:lnTo>
                <a:lnTo>
                  <a:pt x="14738" y="15098"/>
                </a:lnTo>
                <a:lnTo>
                  <a:pt x="14711" y="15139"/>
                </a:lnTo>
                <a:cubicBezTo>
                  <a:pt x="14684" y="15179"/>
                  <a:pt x="14657" y="15224"/>
                  <a:pt x="14630" y="15265"/>
                </a:cubicBezTo>
                <a:cubicBezTo>
                  <a:pt x="14567" y="15355"/>
                  <a:pt x="14504" y="15445"/>
                  <a:pt x="14441" y="15535"/>
                </a:cubicBezTo>
                <a:cubicBezTo>
                  <a:pt x="14351" y="15647"/>
                  <a:pt x="14261" y="15755"/>
                  <a:pt x="14171" y="15863"/>
                </a:cubicBezTo>
                <a:lnTo>
                  <a:pt x="14094" y="15953"/>
                </a:lnTo>
                <a:lnTo>
                  <a:pt x="14036" y="16025"/>
                </a:lnTo>
                <a:cubicBezTo>
                  <a:pt x="14004" y="16065"/>
                  <a:pt x="13968" y="16110"/>
                  <a:pt x="13932" y="16151"/>
                </a:cubicBezTo>
                <a:lnTo>
                  <a:pt x="13887" y="16200"/>
                </a:lnTo>
                <a:lnTo>
                  <a:pt x="13860" y="16232"/>
                </a:lnTo>
                <a:cubicBezTo>
                  <a:pt x="13842" y="16250"/>
                  <a:pt x="13829" y="16272"/>
                  <a:pt x="13811" y="16290"/>
                </a:cubicBezTo>
                <a:lnTo>
                  <a:pt x="13788" y="16322"/>
                </a:lnTo>
                <a:cubicBezTo>
                  <a:pt x="13779" y="16331"/>
                  <a:pt x="13770" y="16344"/>
                  <a:pt x="13761" y="16353"/>
                </a:cubicBezTo>
                <a:cubicBezTo>
                  <a:pt x="13730" y="16380"/>
                  <a:pt x="13698" y="16407"/>
                  <a:pt x="13671" y="16434"/>
                </a:cubicBezTo>
                <a:lnTo>
                  <a:pt x="13613" y="16479"/>
                </a:lnTo>
                <a:cubicBezTo>
                  <a:pt x="13554" y="16533"/>
                  <a:pt x="13496" y="16583"/>
                  <a:pt x="13433" y="16632"/>
                </a:cubicBezTo>
                <a:lnTo>
                  <a:pt x="13411" y="16650"/>
                </a:lnTo>
                <a:cubicBezTo>
                  <a:pt x="13348" y="16700"/>
                  <a:pt x="13285" y="16749"/>
                  <a:pt x="13222" y="16794"/>
                </a:cubicBezTo>
                <a:cubicBezTo>
                  <a:pt x="13181" y="16821"/>
                  <a:pt x="13145" y="16848"/>
                  <a:pt x="13105" y="16875"/>
                </a:cubicBezTo>
                <a:cubicBezTo>
                  <a:pt x="13064" y="16898"/>
                  <a:pt x="13042" y="16916"/>
                  <a:pt x="13006" y="16934"/>
                </a:cubicBezTo>
                <a:cubicBezTo>
                  <a:pt x="12943" y="16970"/>
                  <a:pt x="12889" y="17001"/>
                  <a:pt x="12830" y="17028"/>
                </a:cubicBezTo>
                <a:cubicBezTo>
                  <a:pt x="12794" y="17046"/>
                  <a:pt x="12763" y="17064"/>
                  <a:pt x="12727" y="17082"/>
                </a:cubicBezTo>
                <a:lnTo>
                  <a:pt x="12650" y="17118"/>
                </a:lnTo>
                <a:lnTo>
                  <a:pt x="12628" y="17127"/>
                </a:lnTo>
                <a:cubicBezTo>
                  <a:pt x="12610" y="17136"/>
                  <a:pt x="12587" y="17145"/>
                  <a:pt x="12565" y="17154"/>
                </a:cubicBezTo>
                <a:lnTo>
                  <a:pt x="12484" y="17154"/>
                </a:lnTo>
                <a:lnTo>
                  <a:pt x="12380" y="17159"/>
                </a:lnTo>
                <a:cubicBezTo>
                  <a:pt x="12349" y="17159"/>
                  <a:pt x="12313" y="17163"/>
                  <a:pt x="12281" y="17163"/>
                </a:cubicBezTo>
                <a:lnTo>
                  <a:pt x="11868" y="17163"/>
                </a:lnTo>
                <a:lnTo>
                  <a:pt x="11710" y="17168"/>
                </a:lnTo>
                <a:cubicBezTo>
                  <a:pt x="11625" y="17168"/>
                  <a:pt x="11539" y="17172"/>
                  <a:pt x="11454" y="17172"/>
                </a:cubicBezTo>
                <a:lnTo>
                  <a:pt x="7675" y="17172"/>
                </a:lnTo>
                <a:cubicBezTo>
                  <a:pt x="7540" y="17172"/>
                  <a:pt x="7405" y="17172"/>
                  <a:pt x="7265" y="17163"/>
                </a:cubicBezTo>
                <a:cubicBezTo>
                  <a:pt x="7193" y="17159"/>
                  <a:pt x="7121" y="17159"/>
                  <a:pt x="7050" y="17159"/>
                </a:cubicBezTo>
                <a:lnTo>
                  <a:pt x="6015" y="17159"/>
                </a:lnTo>
                <a:cubicBezTo>
                  <a:pt x="5880" y="17159"/>
                  <a:pt x="5740" y="17159"/>
                  <a:pt x="5605" y="17163"/>
                </a:cubicBezTo>
                <a:cubicBezTo>
                  <a:pt x="5538" y="17168"/>
                  <a:pt x="5466" y="17172"/>
                  <a:pt x="5394" y="17177"/>
                </a:cubicBezTo>
                <a:cubicBezTo>
                  <a:pt x="5363" y="17177"/>
                  <a:pt x="5327" y="17177"/>
                  <a:pt x="5291" y="17181"/>
                </a:cubicBezTo>
                <a:lnTo>
                  <a:pt x="5201" y="17186"/>
                </a:lnTo>
                <a:cubicBezTo>
                  <a:pt x="5070" y="17195"/>
                  <a:pt x="4940" y="17208"/>
                  <a:pt x="4809" y="17231"/>
                </a:cubicBezTo>
                <a:cubicBezTo>
                  <a:pt x="4751" y="17244"/>
                  <a:pt x="4692" y="17253"/>
                  <a:pt x="4638" y="17267"/>
                </a:cubicBezTo>
                <a:cubicBezTo>
                  <a:pt x="4526" y="17289"/>
                  <a:pt x="4418" y="17334"/>
                  <a:pt x="4319" y="17388"/>
                </a:cubicBezTo>
                <a:cubicBezTo>
                  <a:pt x="4260" y="17419"/>
                  <a:pt x="4206" y="17460"/>
                  <a:pt x="4161" y="17505"/>
                </a:cubicBezTo>
                <a:cubicBezTo>
                  <a:pt x="4130" y="17541"/>
                  <a:pt x="4103" y="17581"/>
                  <a:pt x="4080" y="17626"/>
                </a:cubicBezTo>
                <a:cubicBezTo>
                  <a:pt x="4062" y="17667"/>
                  <a:pt x="4044" y="17703"/>
                  <a:pt x="4017" y="17739"/>
                </a:cubicBezTo>
                <a:cubicBezTo>
                  <a:pt x="4008" y="17748"/>
                  <a:pt x="3999" y="17757"/>
                  <a:pt x="3990" y="17766"/>
                </a:cubicBezTo>
                <a:cubicBezTo>
                  <a:pt x="3968" y="17779"/>
                  <a:pt x="3945" y="17793"/>
                  <a:pt x="3923" y="17802"/>
                </a:cubicBezTo>
                <a:cubicBezTo>
                  <a:pt x="3860" y="17824"/>
                  <a:pt x="3793" y="17842"/>
                  <a:pt x="3725" y="17851"/>
                </a:cubicBezTo>
                <a:cubicBezTo>
                  <a:pt x="3644" y="17860"/>
                  <a:pt x="3563" y="17865"/>
                  <a:pt x="3487" y="17865"/>
                </a:cubicBezTo>
                <a:lnTo>
                  <a:pt x="3379" y="17865"/>
                </a:lnTo>
                <a:cubicBezTo>
                  <a:pt x="3302" y="17865"/>
                  <a:pt x="3239" y="17865"/>
                  <a:pt x="3172" y="17856"/>
                </a:cubicBezTo>
                <a:cubicBezTo>
                  <a:pt x="3140" y="17856"/>
                  <a:pt x="3104" y="17851"/>
                  <a:pt x="3068" y="17847"/>
                </a:cubicBezTo>
                <a:lnTo>
                  <a:pt x="2983" y="17842"/>
                </a:lnTo>
                <a:cubicBezTo>
                  <a:pt x="2897" y="17838"/>
                  <a:pt x="2812" y="17829"/>
                  <a:pt x="2726" y="17824"/>
                </a:cubicBezTo>
                <a:lnTo>
                  <a:pt x="2591" y="17811"/>
                </a:lnTo>
                <a:lnTo>
                  <a:pt x="2447" y="17802"/>
                </a:lnTo>
                <a:cubicBezTo>
                  <a:pt x="2362" y="17797"/>
                  <a:pt x="2272" y="17793"/>
                  <a:pt x="2187" y="17784"/>
                </a:cubicBezTo>
                <a:cubicBezTo>
                  <a:pt x="2133" y="17775"/>
                  <a:pt x="2074" y="17770"/>
                  <a:pt x="2020" y="17770"/>
                </a:cubicBezTo>
                <a:cubicBezTo>
                  <a:pt x="1944" y="17761"/>
                  <a:pt x="1863" y="17757"/>
                  <a:pt x="1786" y="17748"/>
                </a:cubicBezTo>
                <a:lnTo>
                  <a:pt x="1665" y="17734"/>
                </a:lnTo>
                <a:cubicBezTo>
                  <a:pt x="1575" y="17725"/>
                  <a:pt x="1489" y="17712"/>
                  <a:pt x="1399" y="17707"/>
                </a:cubicBezTo>
                <a:cubicBezTo>
                  <a:pt x="1269" y="17694"/>
                  <a:pt x="1143" y="17680"/>
                  <a:pt x="1017" y="17671"/>
                </a:cubicBezTo>
                <a:cubicBezTo>
                  <a:pt x="954" y="17662"/>
                  <a:pt x="891" y="17658"/>
                  <a:pt x="828" y="17653"/>
                </a:cubicBezTo>
                <a:cubicBezTo>
                  <a:pt x="765" y="17649"/>
                  <a:pt x="688" y="17640"/>
                  <a:pt x="621" y="17635"/>
                </a:cubicBezTo>
                <a:cubicBezTo>
                  <a:pt x="563" y="17631"/>
                  <a:pt x="509" y="17622"/>
                  <a:pt x="450" y="17617"/>
                </a:cubicBezTo>
                <a:lnTo>
                  <a:pt x="369" y="17608"/>
                </a:lnTo>
                <a:cubicBezTo>
                  <a:pt x="288" y="17599"/>
                  <a:pt x="207" y="17595"/>
                  <a:pt x="117" y="17590"/>
                </a:cubicBezTo>
                <a:cubicBezTo>
                  <a:pt x="90" y="17595"/>
                  <a:pt x="68" y="17613"/>
                  <a:pt x="63" y="17640"/>
                </a:cubicBezTo>
                <a:cubicBezTo>
                  <a:pt x="36" y="17644"/>
                  <a:pt x="18" y="17662"/>
                  <a:pt x="14" y="17689"/>
                </a:cubicBezTo>
                <a:cubicBezTo>
                  <a:pt x="5" y="17721"/>
                  <a:pt x="0" y="17752"/>
                  <a:pt x="0" y="17788"/>
                </a:cubicBezTo>
                <a:cubicBezTo>
                  <a:pt x="0" y="17824"/>
                  <a:pt x="5" y="17856"/>
                  <a:pt x="18" y="17892"/>
                </a:cubicBezTo>
                <a:cubicBezTo>
                  <a:pt x="23" y="17905"/>
                  <a:pt x="27" y="17923"/>
                  <a:pt x="36" y="17937"/>
                </a:cubicBezTo>
                <a:lnTo>
                  <a:pt x="45" y="17968"/>
                </a:lnTo>
                <a:cubicBezTo>
                  <a:pt x="54" y="17991"/>
                  <a:pt x="63" y="18009"/>
                  <a:pt x="68" y="18031"/>
                </a:cubicBezTo>
                <a:cubicBezTo>
                  <a:pt x="81" y="18072"/>
                  <a:pt x="104" y="18108"/>
                  <a:pt x="131" y="18139"/>
                </a:cubicBezTo>
                <a:cubicBezTo>
                  <a:pt x="167" y="18166"/>
                  <a:pt x="203" y="18193"/>
                  <a:pt x="243" y="18207"/>
                </a:cubicBezTo>
                <a:cubicBezTo>
                  <a:pt x="270" y="18216"/>
                  <a:pt x="293" y="18225"/>
                  <a:pt x="320" y="18234"/>
                </a:cubicBezTo>
                <a:cubicBezTo>
                  <a:pt x="356" y="18243"/>
                  <a:pt x="392" y="18252"/>
                  <a:pt x="432" y="18261"/>
                </a:cubicBezTo>
                <a:cubicBezTo>
                  <a:pt x="468" y="18270"/>
                  <a:pt x="522" y="18274"/>
                  <a:pt x="567" y="18283"/>
                </a:cubicBezTo>
                <a:lnTo>
                  <a:pt x="617" y="18288"/>
                </a:lnTo>
                <a:lnTo>
                  <a:pt x="675" y="18297"/>
                </a:lnTo>
                <a:cubicBezTo>
                  <a:pt x="724" y="18301"/>
                  <a:pt x="774" y="18310"/>
                  <a:pt x="823" y="18315"/>
                </a:cubicBezTo>
                <a:cubicBezTo>
                  <a:pt x="891" y="18324"/>
                  <a:pt x="954" y="18328"/>
                  <a:pt x="1017" y="18337"/>
                </a:cubicBezTo>
                <a:lnTo>
                  <a:pt x="1075" y="18337"/>
                </a:lnTo>
                <a:cubicBezTo>
                  <a:pt x="1089" y="18373"/>
                  <a:pt x="1120" y="18391"/>
                  <a:pt x="1152" y="18391"/>
                </a:cubicBezTo>
                <a:cubicBezTo>
                  <a:pt x="1264" y="18400"/>
                  <a:pt x="1377" y="18405"/>
                  <a:pt x="1494" y="18409"/>
                </a:cubicBezTo>
                <a:lnTo>
                  <a:pt x="1615" y="18409"/>
                </a:lnTo>
                <a:lnTo>
                  <a:pt x="1750" y="18414"/>
                </a:lnTo>
                <a:lnTo>
                  <a:pt x="1971" y="18414"/>
                </a:lnTo>
                <a:cubicBezTo>
                  <a:pt x="2196" y="18414"/>
                  <a:pt x="2416" y="18418"/>
                  <a:pt x="2641" y="18418"/>
                </a:cubicBezTo>
                <a:lnTo>
                  <a:pt x="2816" y="18418"/>
                </a:lnTo>
                <a:cubicBezTo>
                  <a:pt x="2933" y="18418"/>
                  <a:pt x="3050" y="18409"/>
                  <a:pt x="3172" y="18400"/>
                </a:cubicBezTo>
                <a:cubicBezTo>
                  <a:pt x="3208" y="18400"/>
                  <a:pt x="3244" y="18396"/>
                  <a:pt x="3280" y="18391"/>
                </a:cubicBezTo>
                <a:lnTo>
                  <a:pt x="3320" y="18387"/>
                </a:lnTo>
                <a:lnTo>
                  <a:pt x="3397" y="18382"/>
                </a:lnTo>
                <a:lnTo>
                  <a:pt x="3433" y="18382"/>
                </a:lnTo>
                <a:cubicBezTo>
                  <a:pt x="3455" y="18382"/>
                  <a:pt x="3473" y="18378"/>
                  <a:pt x="3491" y="18378"/>
                </a:cubicBezTo>
                <a:lnTo>
                  <a:pt x="3518" y="18378"/>
                </a:lnTo>
                <a:cubicBezTo>
                  <a:pt x="3599" y="18382"/>
                  <a:pt x="3712" y="18391"/>
                  <a:pt x="3820" y="18391"/>
                </a:cubicBezTo>
                <a:lnTo>
                  <a:pt x="3936" y="18391"/>
                </a:lnTo>
                <a:cubicBezTo>
                  <a:pt x="4004" y="18391"/>
                  <a:pt x="4076" y="18391"/>
                  <a:pt x="4143" y="18387"/>
                </a:cubicBezTo>
                <a:lnTo>
                  <a:pt x="4287" y="18378"/>
                </a:lnTo>
                <a:lnTo>
                  <a:pt x="4359" y="18369"/>
                </a:lnTo>
                <a:lnTo>
                  <a:pt x="4395" y="18369"/>
                </a:lnTo>
                <a:lnTo>
                  <a:pt x="4431" y="18364"/>
                </a:lnTo>
                <a:cubicBezTo>
                  <a:pt x="4449" y="18364"/>
                  <a:pt x="4463" y="18355"/>
                  <a:pt x="4476" y="18346"/>
                </a:cubicBezTo>
                <a:cubicBezTo>
                  <a:pt x="4503" y="18333"/>
                  <a:pt x="4521" y="18306"/>
                  <a:pt x="4521" y="18274"/>
                </a:cubicBezTo>
                <a:lnTo>
                  <a:pt x="4544" y="18270"/>
                </a:lnTo>
                <a:lnTo>
                  <a:pt x="4607" y="18256"/>
                </a:lnTo>
                <a:lnTo>
                  <a:pt x="4625" y="18252"/>
                </a:lnTo>
                <a:lnTo>
                  <a:pt x="4652" y="18247"/>
                </a:lnTo>
                <a:lnTo>
                  <a:pt x="4665" y="18243"/>
                </a:lnTo>
                <a:cubicBezTo>
                  <a:pt x="4670" y="18265"/>
                  <a:pt x="4683" y="18283"/>
                  <a:pt x="4701" y="18292"/>
                </a:cubicBezTo>
                <a:cubicBezTo>
                  <a:pt x="4710" y="18297"/>
                  <a:pt x="4719" y="18301"/>
                  <a:pt x="4733" y="18301"/>
                </a:cubicBezTo>
                <a:cubicBezTo>
                  <a:pt x="4760" y="18301"/>
                  <a:pt x="4782" y="18288"/>
                  <a:pt x="4796" y="18265"/>
                </a:cubicBezTo>
                <a:cubicBezTo>
                  <a:pt x="4800" y="18261"/>
                  <a:pt x="4800" y="18256"/>
                  <a:pt x="4805" y="18247"/>
                </a:cubicBezTo>
                <a:lnTo>
                  <a:pt x="4814" y="18229"/>
                </a:lnTo>
                <a:lnTo>
                  <a:pt x="4818" y="18211"/>
                </a:lnTo>
                <a:cubicBezTo>
                  <a:pt x="4827" y="18202"/>
                  <a:pt x="4832" y="18193"/>
                  <a:pt x="4836" y="18184"/>
                </a:cubicBezTo>
                <a:cubicBezTo>
                  <a:pt x="4854" y="18153"/>
                  <a:pt x="4868" y="18126"/>
                  <a:pt x="4886" y="18094"/>
                </a:cubicBezTo>
                <a:cubicBezTo>
                  <a:pt x="4899" y="18063"/>
                  <a:pt x="4913" y="18040"/>
                  <a:pt x="4926" y="18009"/>
                </a:cubicBezTo>
                <a:cubicBezTo>
                  <a:pt x="4926" y="18004"/>
                  <a:pt x="4926" y="18000"/>
                  <a:pt x="4931" y="17995"/>
                </a:cubicBezTo>
                <a:cubicBezTo>
                  <a:pt x="4944" y="17973"/>
                  <a:pt x="4958" y="17955"/>
                  <a:pt x="4971" y="17932"/>
                </a:cubicBezTo>
                <a:cubicBezTo>
                  <a:pt x="5007" y="17887"/>
                  <a:pt x="5048" y="17847"/>
                  <a:pt x="5093" y="17811"/>
                </a:cubicBezTo>
                <a:cubicBezTo>
                  <a:pt x="5147" y="17802"/>
                  <a:pt x="5201" y="17788"/>
                  <a:pt x="5255" y="17779"/>
                </a:cubicBezTo>
                <a:lnTo>
                  <a:pt x="5282" y="17775"/>
                </a:lnTo>
                <a:lnTo>
                  <a:pt x="5313" y="17770"/>
                </a:lnTo>
                <a:cubicBezTo>
                  <a:pt x="5318" y="17761"/>
                  <a:pt x="5322" y="17761"/>
                  <a:pt x="5327" y="17757"/>
                </a:cubicBezTo>
                <a:cubicBezTo>
                  <a:pt x="5327" y="17748"/>
                  <a:pt x="5322" y="17743"/>
                  <a:pt x="5322" y="17734"/>
                </a:cubicBezTo>
                <a:cubicBezTo>
                  <a:pt x="5322" y="17721"/>
                  <a:pt x="5331" y="17707"/>
                  <a:pt x="5345" y="17707"/>
                </a:cubicBezTo>
                <a:cubicBezTo>
                  <a:pt x="5358" y="17703"/>
                  <a:pt x="5372" y="17698"/>
                  <a:pt x="5385" y="17698"/>
                </a:cubicBezTo>
                <a:lnTo>
                  <a:pt x="5403" y="17698"/>
                </a:lnTo>
                <a:lnTo>
                  <a:pt x="5453" y="17689"/>
                </a:lnTo>
                <a:cubicBezTo>
                  <a:pt x="5493" y="17685"/>
                  <a:pt x="5529" y="17680"/>
                  <a:pt x="5565" y="17676"/>
                </a:cubicBezTo>
                <a:lnTo>
                  <a:pt x="5722" y="17676"/>
                </a:lnTo>
                <a:cubicBezTo>
                  <a:pt x="5736" y="17662"/>
                  <a:pt x="5745" y="17640"/>
                  <a:pt x="5745" y="17622"/>
                </a:cubicBezTo>
                <a:cubicBezTo>
                  <a:pt x="5745" y="17608"/>
                  <a:pt x="5740" y="17599"/>
                  <a:pt x="5740" y="17586"/>
                </a:cubicBezTo>
                <a:cubicBezTo>
                  <a:pt x="5754" y="17586"/>
                  <a:pt x="5767" y="17581"/>
                  <a:pt x="5776" y="17572"/>
                </a:cubicBezTo>
                <a:lnTo>
                  <a:pt x="6190" y="17572"/>
                </a:lnTo>
                <a:cubicBezTo>
                  <a:pt x="6289" y="17577"/>
                  <a:pt x="6393" y="17581"/>
                  <a:pt x="6492" y="17581"/>
                </a:cubicBezTo>
                <a:lnTo>
                  <a:pt x="6654" y="17581"/>
                </a:lnTo>
                <a:lnTo>
                  <a:pt x="6798" y="17586"/>
                </a:lnTo>
                <a:lnTo>
                  <a:pt x="7009" y="17590"/>
                </a:lnTo>
                <a:lnTo>
                  <a:pt x="7171" y="17590"/>
                </a:lnTo>
                <a:lnTo>
                  <a:pt x="7328" y="17595"/>
                </a:lnTo>
                <a:lnTo>
                  <a:pt x="7517" y="17595"/>
                </a:lnTo>
                <a:cubicBezTo>
                  <a:pt x="7526" y="17595"/>
                  <a:pt x="7535" y="17590"/>
                  <a:pt x="7544" y="17581"/>
                </a:cubicBezTo>
                <a:lnTo>
                  <a:pt x="7675" y="17590"/>
                </a:lnTo>
                <a:cubicBezTo>
                  <a:pt x="7715" y="17590"/>
                  <a:pt x="7751" y="17590"/>
                  <a:pt x="7796" y="17595"/>
                </a:cubicBezTo>
                <a:lnTo>
                  <a:pt x="8035" y="17595"/>
                </a:lnTo>
                <a:cubicBezTo>
                  <a:pt x="8246" y="17595"/>
                  <a:pt x="8458" y="17595"/>
                  <a:pt x="8669" y="17599"/>
                </a:cubicBezTo>
                <a:lnTo>
                  <a:pt x="9398" y="17599"/>
                </a:lnTo>
                <a:cubicBezTo>
                  <a:pt x="9411" y="17608"/>
                  <a:pt x="9429" y="17613"/>
                  <a:pt x="9452" y="17617"/>
                </a:cubicBezTo>
                <a:cubicBezTo>
                  <a:pt x="9524" y="17622"/>
                  <a:pt x="9596" y="17622"/>
                  <a:pt x="9668" y="17622"/>
                </a:cubicBezTo>
                <a:lnTo>
                  <a:pt x="9879" y="17622"/>
                </a:lnTo>
                <a:cubicBezTo>
                  <a:pt x="10001" y="17622"/>
                  <a:pt x="10122" y="17622"/>
                  <a:pt x="10244" y="17617"/>
                </a:cubicBezTo>
                <a:lnTo>
                  <a:pt x="10333" y="17613"/>
                </a:lnTo>
                <a:lnTo>
                  <a:pt x="10419" y="17608"/>
                </a:lnTo>
                <a:cubicBezTo>
                  <a:pt x="10500" y="17608"/>
                  <a:pt x="10576" y="17608"/>
                  <a:pt x="10657" y="17604"/>
                </a:cubicBezTo>
                <a:lnTo>
                  <a:pt x="10842" y="17599"/>
                </a:lnTo>
                <a:lnTo>
                  <a:pt x="11026" y="17595"/>
                </a:lnTo>
                <a:lnTo>
                  <a:pt x="11337" y="17608"/>
                </a:lnTo>
                <a:lnTo>
                  <a:pt x="11409" y="17608"/>
                </a:lnTo>
                <a:lnTo>
                  <a:pt x="11557" y="17613"/>
                </a:lnTo>
                <a:lnTo>
                  <a:pt x="11634" y="17613"/>
                </a:lnTo>
                <a:lnTo>
                  <a:pt x="11746" y="17622"/>
                </a:lnTo>
                <a:lnTo>
                  <a:pt x="11971" y="17626"/>
                </a:lnTo>
                <a:lnTo>
                  <a:pt x="12862" y="17626"/>
                </a:lnTo>
                <a:cubicBezTo>
                  <a:pt x="12880" y="17635"/>
                  <a:pt x="12893" y="17644"/>
                  <a:pt x="12911" y="17649"/>
                </a:cubicBezTo>
                <a:cubicBezTo>
                  <a:pt x="12916" y="17644"/>
                  <a:pt x="12920" y="17644"/>
                  <a:pt x="12925" y="17640"/>
                </a:cubicBezTo>
                <a:cubicBezTo>
                  <a:pt x="12934" y="17635"/>
                  <a:pt x="12947" y="17631"/>
                  <a:pt x="12961" y="17631"/>
                </a:cubicBezTo>
                <a:cubicBezTo>
                  <a:pt x="12979" y="17631"/>
                  <a:pt x="12992" y="17635"/>
                  <a:pt x="13006" y="17649"/>
                </a:cubicBezTo>
                <a:cubicBezTo>
                  <a:pt x="13019" y="17640"/>
                  <a:pt x="13028" y="17631"/>
                  <a:pt x="13042" y="17622"/>
                </a:cubicBezTo>
                <a:lnTo>
                  <a:pt x="13154" y="17622"/>
                </a:lnTo>
                <a:cubicBezTo>
                  <a:pt x="13168" y="17617"/>
                  <a:pt x="13186" y="17613"/>
                  <a:pt x="13199" y="17604"/>
                </a:cubicBezTo>
                <a:cubicBezTo>
                  <a:pt x="13217" y="17608"/>
                  <a:pt x="13231" y="17608"/>
                  <a:pt x="13249" y="17608"/>
                </a:cubicBezTo>
                <a:lnTo>
                  <a:pt x="14090" y="17608"/>
                </a:lnTo>
                <a:cubicBezTo>
                  <a:pt x="14121" y="17608"/>
                  <a:pt x="14148" y="17604"/>
                  <a:pt x="14175" y="17599"/>
                </a:cubicBezTo>
                <a:lnTo>
                  <a:pt x="14189" y="17604"/>
                </a:lnTo>
                <a:cubicBezTo>
                  <a:pt x="14208" y="17623"/>
                  <a:pt x="14235" y="17636"/>
                  <a:pt x="14262" y="17636"/>
                </a:cubicBezTo>
                <a:cubicBezTo>
                  <a:pt x="14266" y="17636"/>
                  <a:pt x="14270" y="17636"/>
                  <a:pt x="14274" y="17635"/>
                </a:cubicBezTo>
                <a:cubicBezTo>
                  <a:pt x="14277" y="17637"/>
                  <a:pt x="14280" y="17637"/>
                  <a:pt x="14282" y="17637"/>
                </a:cubicBezTo>
                <a:cubicBezTo>
                  <a:pt x="14289" y="17637"/>
                  <a:pt x="14296" y="17634"/>
                  <a:pt x="14306" y="17631"/>
                </a:cubicBezTo>
                <a:cubicBezTo>
                  <a:pt x="14346" y="17617"/>
                  <a:pt x="14387" y="17595"/>
                  <a:pt x="14414" y="17559"/>
                </a:cubicBezTo>
                <a:lnTo>
                  <a:pt x="14432" y="17541"/>
                </a:lnTo>
                <a:lnTo>
                  <a:pt x="14463" y="17514"/>
                </a:lnTo>
                <a:lnTo>
                  <a:pt x="14472" y="17505"/>
                </a:lnTo>
                <a:lnTo>
                  <a:pt x="14486" y="17491"/>
                </a:lnTo>
                <a:lnTo>
                  <a:pt x="14513" y="17464"/>
                </a:lnTo>
                <a:cubicBezTo>
                  <a:pt x="14544" y="17433"/>
                  <a:pt x="14576" y="17401"/>
                  <a:pt x="14603" y="17370"/>
                </a:cubicBezTo>
                <a:cubicBezTo>
                  <a:pt x="14621" y="17347"/>
                  <a:pt x="14643" y="17320"/>
                  <a:pt x="14657" y="17294"/>
                </a:cubicBezTo>
                <a:lnTo>
                  <a:pt x="14688" y="17258"/>
                </a:lnTo>
                <a:lnTo>
                  <a:pt x="14693" y="17249"/>
                </a:lnTo>
                <a:lnTo>
                  <a:pt x="14702" y="17235"/>
                </a:lnTo>
                <a:cubicBezTo>
                  <a:pt x="14720" y="17217"/>
                  <a:pt x="14738" y="17195"/>
                  <a:pt x="14760" y="17177"/>
                </a:cubicBezTo>
                <a:lnTo>
                  <a:pt x="14783" y="17154"/>
                </a:lnTo>
                <a:lnTo>
                  <a:pt x="14792" y="17145"/>
                </a:lnTo>
                <a:cubicBezTo>
                  <a:pt x="14805" y="17132"/>
                  <a:pt x="14819" y="17118"/>
                  <a:pt x="14832" y="17105"/>
                </a:cubicBezTo>
                <a:cubicBezTo>
                  <a:pt x="14900" y="17033"/>
                  <a:pt x="14958" y="16961"/>
                  <a:pt x="15017" y="16880"/>
                </a:cubicBezTo>
                <a:lnTo>
                  <a:pt x="15030" y="16862"/>
                </a:lnTo>
                <a:cubicBezTo>
                  <a:pt x="15057" y="16830"/>
                  <a:pt x="15089" y="16799"/>
                  <a:pt x="15111" y="16767"/>
                </a:cubicBezTo>
                <a:lnTo>
                  <a:pt x="15160" y="16713"/>
                </a:lnTo>
                <a:cubicBezTo>
                  <a:pt x="15187" y="16677"/>
                  <a:pt x="15214" y="16641"/>
                  <a:pt x="15241" y="16605"/>
                </a:cubicBezTo>
                <a:lnTo>
                  <a:pt x="15255" y="16587"/>
                </a:lnTo>
                <a:cubicBezTo>
                  <a:pt x="15318" y="16497"/>
                  <a:pt x="15376" y="16403"/>
                  <a:pt x="15426" y="16308"/>
                </a:cubicBezTo>
                <a:cubicBezTo>
                  <a:pt x="15444" y="16277"/>
                  <a:pt x="15462" y="16245"/>
                  <a:pt x="15480" y="16214"/>
                </a:cubicBezTo>
                <a:cubicBezTo>
                  <a:pt x="15493" y="16182"/>
                  <a:pt x="15511" y="16146"/>
                  <a:pt x="15529" y="16115"/>
                </a:cubicBezTo>
                <a:cubicBezTo>
                  <a:pt x="15547" y="16083"/>
                  <a:pt x="15565" y="16056"/>
                  <a:pt x="15583" y="16025"/>
                </a:cubicBezTo>
                <a:lnTo>
                  <a:pt x="15592" y="16011"/>
                </a:lnTo>
                <a:cubicBezTo>
                  <a:pt x="15610" y="15989"/>
                  <a:pt x="15624" y="15962"/>
                  <a:pt x="15637" y="15935"/>
                </a:cubicBezTo>
                <a:cubicBezTo>
                  <a:pt x="15678" y="15867"/>
                  <a:pt x="15709" y="15800"/>
                  <a:pt x="15736" y="15746"/>
                </a:cubicBezTo>
                <a:cubicBezTo>
                  <a:pt x="15754" y="15705"/>
                  <a:pt x="15772" y="15665"/>
                  <a:pt x="15790" y="15625"/>
                </a:cubicBezTo>
                <a:lnTo>
                  <a:pt x="15831" y="15544"/>
                </a:lnTo>
                <a:cubicBezTo>
                  <a:pt x="15889" y="15427"/>
                  <a:pt x="15948" y="15301"/>
                  <a:pt x="15997" y="15175"/>
                </a:cubicBezTo>
                <a:cubicBezTo>
                  <a:pt x="16042" y="15044"/>
                  <a:pt x="16101" y="14900"/>
                  <a:pt x="16155" y="14765"/>
                </a:cubicBezTo>
                <a:cubicBezTo>
                  <a:pt x="16182" y="14702"/>
                  <a:pt x="16213" y="14635"/>
                  <a:pt x="16236" y="14572"/>
                </a:cubicBezTo>
                <a:lnTo>
                  <a:pt x="16258" y="14513"/>
                </a:lnTo>
                <a:cubicBezTo>
                  <a:pt x="16272" y="14482"/>
                  <a:pt x="16285" y="14450"/>
                  <a:pt x="16299" y="14419"/>
                </a:cubicBezTo>
                <a:lnTo>
                  <a:pt x="16299" y="14419"/>
                </a:lnTo>
                <a:lnTo>
                  <a:pt x="16285" y="14437"/>
                </a:lnTo>
                <a:lnTo>
                  <a:pt x="16285" y="14437"/>
                </a:lnTo>
                <a:lnTo>
                  <a:pt x="16303" y="14405"/>
                </a:lnTo>
                <a:lnTo>
                  <a:pt x="16321" y="14365"/>
                </a:lnTo>
                <a:cubicBezTo>
                  <a:pt x="16371" y="14248"/>
                  <a:pt x="16416" y="14131"/>
                  <a:pt x="16461" y="14014"/>
                </a:cubicBezTo>
                <a:cubicBezTo>
                  <a:pt x="16479" y="13951"/>
                  <a:pt x="16501" y="13893"/>
                  <a:pt x="16524" y="13834"/>
                </a:cubicBezTo>
                <a:cubicBezTo>
                  <a:pt x="16546" y="13776"/>
                  <a:pt x="16569" y="13704"/>
                  <a:pt x="16587" y="13641"/>
                </a:cubicBezTo>
                <a:lnTo>
                  <a:pt x="16591" y="13623"/>
                </a:lnTo>
                <a:cubicBezTo>
                  <a:pt x="16609" y="13573"/>
                  <a:pt x="16627" y="13524"/>
                  <a:pt x="16645" y="13470"/>
                </a:cubicBezTo>
                <a:lnTo>
                  <a:pt x="16659" y="13434"/>
                </a:lnTo>
                <a:lnTo>
                  <a:pt x="16690" y="13344"/>
                </a:lnTo>
                <a:lnTo>
                  <a:pt x="16717" y="13267"/>
                </a:lnTo>
                <a:lnTo>
                  <a:pt x="16735" y="13213"/>
                </a:lnTo>
                <a:lnTo>
                  <a:pt x="16771" y="13119"/>
                </a:lnTo>
                <a:cubicBezTo>
                  <a:pt x="16784" y="13083"/>
                  <a:pt x="16798" y="13042"/>
                  <a:pt x="16811" y="13006"/>
                </a:cubicBezTo>
                <a:cubicBezTo>
                  <a:pt x="16834" y="12948"/>
                  <a:pt x="16852" y="12894"/>
                  <a:pt x="16870" y="12840"/>
                </a:cubicBezTo>
                <a:lnTo>
                  <a:pt x="16883" y="12799"/>
                </a:lnTo>
                <a:cubicBezTo>
                  <a:pt x="16897" y="12754"/>
                  <a:pt x="16910" y="12709"/>
                  <a:pt x="16924" y="12664"/>
                </a:cubicBezTo>
                <a:cubicBezTo>
                  <a:pt x="16937" y="12610"/>
                  <a:pt x="16951" y="12556"/>
                  <a:pt x="16964" y="12502"/>
                </a:cubicBezTo>
                <a:lnTo>
                  <a:pt x="16982" y="12448"/>
                </a:lnTo>
                <a:cubicBezTo>
                  <a:pt x="17000" y="12372"/>
                  <a:pt x="17018" y="12291"/>
                  <a:pt x="17036" y="12215"/>
                </a:cubicBezTo>
                <a:cubicBezTo>
                  <a:pt x="17054" y="12138"/>
                  <a:pt x="17072" y="12062"/>
                  <a:pt x="17095" y="11985"/>
                </a:cubicBezTo>
                <a:cubicBezTo>
                  <a:pt x="17117" y="11895"/>
                  <a:pt x="17135" y="11805"/>
                  <a:pt x="17158" y="11711"/>
                </a:cubicBezTo>
                <a:lnTo>
                  <a:pt x="17167" y="11670"/>
                </a:lnTo>
                <a:cubicBezTo>
                  <a:pt x="17176" y="11621"/>
                  <a:pt x="17185" y="11576"/>
                  <a:pt x="17198" y="11526"/>
                </a:cubicBezTo>
                <a:cubicBezTo>
                  <a:pt x="17234" y="11369"/>
                  <a:pt x="17275" y="11216"/>
                  <a:pt x="17315" y="11058"/>
                </a:cubicBezTo>
                <a:cubicBezTo>
                  <a:pt x="17324" y="11022"/>
                  <a:pt x="17333" y="10986"/>
                  <a:pt x="17347" y="10950"/>
                </a:cubicBezTo>
                <a:lnTo>
                  <a:pt x="17351" y="10928"/>
                </a:lnTo>
                <a:lnTo>
                  <a:pt x="17378" y="10833"/>
                </a:lnTo>
                <a:cubicBezTo>
                  <a:pt x="17392" y="10789"/>
                  <a:pt x="17401" y="10744"/>
                  <a:pt x="17410" y="10699"/>
                </a:cubicBezTo>
                <a:lnTo>
                  <a:pt x="17423" y="10654"/>
                </a:lnTo>
                <a:lnTo>
                  <a:pt x="17432" y="10613"/>
                </a:lnTo>
                <a:cubicBezTo>
                  <a:pt x="17468" y="10474"/>
                  <a:pt x="17500" y="10334"/>
                  <a:pt x="17536" y="10190"/>
                </a:cubicBezTo>
                <a:cubicBezTo>
                  <a:pt x="17567" y="10046"/>
                  <a:pt x="17603" y="9893"/>
                  <a:pt x="17630" y="9740"/>
                </a:cubicBezTo>
                <a:cubicBezTo>
                  <a:pt x="17657" y="9614"/>
                  <a:pt x="17680" y="9493"/>
                  <a:pt x="17702" y="9367"/>
                </a:cubicBezTo>
                <a:lnTo>
                  <a:pt x="17707" y="9326"/>
                </a:lnTo>
                <a:lnTo>
                  <a:pt x="17720" y="9263"/>
                </a:lnTo>
                <a:cubicBezTo>
                  <a:pt x="17734" y="9183"/>
                  <a:pt x="17747" y="9106"/>
                  <a:pt x="17765" y="9025"/>
                </a:cubicBezTo>
                <a:cubicBezTo>
                  <a:pt x="17770" y="8994"/>
                  <a:pt x="17779" y="8967"/>
                  <a:pt x="17783" y="8935"/>
                </a:cubicBezTo>
                <a:lnTo>
                  <a:pt x="17792" y="8904"/>
                </a:lnTo>
                <a:lnTo>
                  <a:pt x="17797" y="8877"/>
                </a:lnTo>
                <a:cubicBezTo>
                  <a:pt x="17801" y="8850"/>
                  <a:pt x="17806" y="8823"/>
                  <a:pt x="17815" y="8796"/>
                </a:cubicBezTo>
                <a:lnTo>
                  <a:pt x="17851" y="8620"/>
                </a:lnTo>
                <a:cubicBezTo>
                  <a:pt x="17869" y="8530"/>
                  <a:pt x="17887" y="8445"/>
                  <a:pt x="17905" y="8355"/>
                </a:cubicBezTo>
                <a:lnTo>
                  <a:pt x="17927" y="8242"/>
                </a:lnTo>
                <a:lnTo>
                  <a:pt x="17954" y="8116"/>
                </a:lnTo>
                <a:lnTo>
                  <a:pt x="17963" y="8058"/>
                </a:lnTo>
                <a:cubicBezTo>
                  <a:pt x="17972" y="8004"/>
                  <a:pt x="17981" y="7945"/>
                  <a:pt x="17995" y="7896"/>
                </a:cubicBezTo>
                <a:cubicBezTo>
                  <a:pt x="18013" y="7824"/>
                  <a:pt x="18026" y="7756"/>
                  <a:pt x="18040" y="7684"/>
                </a:cubicBezTo>
                <a:lnTo>
                  <a:pt x="18049" y="7639"/>
                </a:lnTo>
                <a:lnTo>
                  <a:pt x="18049" y="7626"/>
                </a:lnTo>
                <a:cubicBezTo>
                  <a:pt x="18062" y="7563"/>
                  <a:pt x="18076" y="7505"/>
                  <a:pt x="18085" y="7442"/>
                </a:cubicBezTo>
                <a:lnTo>
                  <a:pt x="18125" y="7253"/>
                </a:lnTo>
                <a:lnTo>
                  <a:pt x="18130" y="7235"/>
                </a:lnTo>
                <a:cubicBezTo>
                  <a:pt x="18148" y="7154"/>
                  <a:pt x="18166" y="7073"/>
                  <a:pt x="18184" y="6992"/>
                </a:cubicBezTo>
                <a:lnTo>
                  <a:pt x="18197" y="6933"/>
                </a:lnTo>
                <a:lnTo>
                  <a:pt x="18229" y="6762"/>
                </a:lnTo>
                <a:lnTo>
                  <a:pt x="18274" y="6528"/>
                </a:lnTo>
                <a:lnTo>
                  <a:pt x="18301" y="6402"/>
                </a:lnTo>
                <a:lnTo>
                  <a:pt x="18310" y="6357"/>
                </a:lnTo>
                <a:cubicBezTo>
                  <a:pt x="18327" y="6272"/>
                  <a:pt x="18345" y="6182"/>
                  <a:pt x="18363" y="6092"/>
                </a:cubicBezTo>
                <a:lnTo>
                  <a:pt x="18368" y="6065"/>
                </a:lnTo>
                <a:cubicBezTo>
                  <a:pt x="18390" y="5935"/>
                  <a:pt x="18413" y="5813"/>
                  <a:pt x="18431" y="5687"/>
                </a:cubicBezTo>
                <a:cubicBezTo>
                  <a:pt x="18435" y="5660"/>
                  <a:pt x="18440" y="5629"/>
                  <a:pt x="18444" y="5597"/>
                </a:cubicBezTo>
                <a:lnTo>
                  <a:pt x="18449" y="5557"/>
                </a:lnTo>
                <a:lnTo>
                  <a:pt x="18462" y="5480"/>
                </a:lnTo>
                <a:lnTo>
                  <a:pt x="18453" y="5507"/>
                </a:lnTo>
                <a:lnTo>
                  <a:pt x="18471" y="5413"/>
                </a:lnTo>
                <a:cubicBezTo>
                  <a:pt x="18480" y="5359"/>
                  <a:pt x="18485" y="5305"/>
                  <a:pt x="18494" y="5255"/>
                </a:cubicBezTo>
                <a:cubicBezTo>
                  <a:pt x="18498" y="5201"/>
                  <a:pt x="18512" y="5147"/>
                  <a:pt x="18521" y="5093"/>
                </a:cubicBezTo>
                <a:lnTo>
                  <a:pt x="18525" y="5053"/>
                </a:lnTo>
                <a:lnTo>
                  <a:pt x="18539" y="4981"/>
                </a:lnTo>
                <a:cubicBezTo>
                  <a:pt x="18552" y="4886"/>
                  <a:pt x="18570" y="4792"/>
                  <a:pt x="18588" y="4702"/>
                </a:cubicBezTo>
                <a:cubicBezTo>
                  <a:pt x="18597" y="4666"/>
                  <a:pt x="18602" y="4634"/>
                  <a:pt x="18611" y="4598"/>
                </a:cubicBezTo>
                <a:cubicBezTo>
                  <a:pt x="18615" y="4567"/>
                  <a:pt x="18624" y="4522"/>
                  <a:pt x="18629" y="4486"/>
                </a:cubicBezTo>
                <a:cubicBezTo>
                  <a:pt x="18638" y="4445"/>
                  <a:pt x="18647" y="4400"/>
                  <a:pt x="18651" y="4355"/>
                </a:cubicBezTo>
                <a:cubicBezTo>
                  <a:pt x="18651" y="4315"/>
                  <a:pt x="18656" y="4293"/>
                  <a:pt x="18660" y="4266"/>
                </a:cubicBezTo>
                <a:lnTo>
                  <a:pt x="18660" y="4266"/>
                </a:lnTo>
                <a:lnTo>
                  <a:pt x="18651" y="4297"/>
                </a:lnTo>
                <a:cubicBezTo>
                  <a:pt x="18665" y="4216"/>
                  <a:pt x="18674" y="4131"/>
                  <a:pt x="18683" y="4050"/>
                </a:cubicBezTo>
                <a:cubicBezTo>
                  <a:pt x="18687" y="4014"/>
                  <a:pt x="18687" y="3982"/>
                  <a:pt x="18692" y="3946"/>
                </a:cubicBezTo>
                <a:lnTo>
                  <a:pt x="18692" y="3924"/>
                </a:lnTo>
                <a:lnTo>
                  <a:pt x="18692" y="3901"/>
                </a:lnTo>
                <a:cubicBezTo>
                  <a:pt x="18692" y="3883"/>
                  <a:pt x="18696" y="3865"/>
                  <a:pt x="18696" y="3847"/>
                </a:cubicBezTo>
                <a:lnTo>
                  <a:pt x="18701" y="3784"/>
                </a:lnTo>
                <a:cubicBezTo>
                  <a:pt x="18701" y="3735"/>
                  <a:pt x="18705" y="3685"/>
                  <a:pt x="18705" y="3640"/>
                </a:cubicBezTo>
                <a:lnTo>
                  <a:pt x="18705" y="3564"/>
                </a:lnTo>
                <a:cubicBezTo>
                  <a:pt x="18705" y="3519"/>
                  <a:pt x="18705" y="3474"/>
                  <a:pt x="18701" y="3433"/>
                </a:cubicBezTo>
                <a:cubicBezTo>
                  <a:pt x="18701" y="3397"/>
                  <a:pt x="18701" y="3361"/>
                  <a:pt x="18696" y="3330"/>
                </a:cubicBezTo>
                <a:cubicBezTo>
                  <a:pt x="18692" y="3294"/>
                  <a:pt x="18692" y="3249"/>
                  <a:pt x="18692" y="3213"/>
                </a:cubicBezTo>
                <a:lnTo>
                  <a:pt x="18692" y="3190"/>
                </a:lnTo>
                <a:cubicBezTo>
                  <a:pt x="18692" y="3123"/>
                  <a:pt x="18687" y="3055"/>
                  <a:pt x="18683" y="2988"/>
                </a:cubicBezTo>
                <a:cubicBezTo>
                  <a:pt x="18678" y="2934"/>
                  <a:pt x="18674" y="2875"/>
                  <a:pt x="18669" y="2817"/>
                </a:cubicBezTo>
                <a:cubicBezTo>
                  <a:pt x="18665" y="2736"/>
                  <a:pt x="18660" y="2655"/>
                  <a:pt x="18651" y="2574"/>
                </a:cubicBezTo>
                <a:cubicBezTo>
                  <a:pt x="18647" y="2547"/>
                  <a:pt x="18642" y="2520"/>
                  <a:pt x="18642" y="2493"/>
                </a:cubicBezTo>
                <a:lnTo>
                  <a:pt x="18633" y="2448"/>
                </a:lnTo>
                <a:lnTo>
                  <a:pt x="18633" y="2480"/>
                </a:lnTo>
                <a:cubicBezTo>
                  <a:pt x="18624" y="2363"/>
                  <a:pt x="18602" y="2250"/>
                  <a:pt x="18575" y="2133"/>
                </a:cubicBezTo>
                <a:cubicBezTo>
                  <a:pt x="18543" y="2034"/>
                  <a:pt x="18507" y="1935"/>
                  <a:pt x="18462" y="1845"/>
                </a:cubicBezTo>
                <a:cubicBezTo>
                  <a:pt x="18435" y="1800"/>
                  <a:pt x="18413" y="1755"/>
                  <a:pt x="18386" y="1715"/>
                </a:cubicBezTo>
                <a:cubicBezTo>
                  <a:pt x="18372" y="1688"/>
                  <a:pt x="18359" y="1661"/>
                  <a:pt x="18345" y="1638"/>
                </a:cubicBezTo>
                <a:lnTo>
                  <a:pt x="18336" y="1625"/>
                </a:lnTo>
                <a:lnTo>
                  <a:pt x="18310" y="1575"/>
                </a:lnTo>
                <a:lnTo>
                  <a:pt x="18296" y="1548"/>
                </a:lnTo>
                <a:cubicBezTo>
                  <a:pt x="18274" y="1503"/>
                  <a:pt x="18247" y="1458"/>
                  <a:pt x="18215" y="1418"/>
                </a:cubicBezTo>
                <a:cubicBezTo>
                  <a:pt x="18193" y="1386"/>
                  <a:pt x="18166" y="1359"/>
                  <a:pt x="18134" y="1332"/>
                </a:cubicBezTo>
                <a:lnTo>
                  <a:pt x="18121" y="1319"/>
                </a:lnTo>
                <a:lnTo>
                  <a:pt x="18107" y="1305"/>
                </a:lnTo>
                <a:cubicBezTo>
                  <a:pt x="18094" y="1269"/>
                  <a:pt x="18071" y="1233"/>
                  <a:pt x="18053" y="1202"/>
                </a:cubicBezTo>
                <a:cubicBezTo>
                  <a:pt x="17977" y="1094"/>
                  <a:pt x="17896" y="995"/>
                  <a:pt x="17801" y="905"/>
                </a:cubicBezTo>
                <a:cubicBezTo>
                  <a:pt x="17720" y="820"/>
                  <a:pt x="17626" y="748"/>
                  <a:pt x="17531" y="685"/>
                </a:cubicBezTo>
                <a:lnTo>
                  <a:pt x="17509" y="662"/>
                </a:lnTo>
                <a:lnTo>
                  <a:pt x="17482" y="644"/>
                </a:lnTo>
                <a:cubicBezTo>
                  <a:pt x="17414" y="595"/>
                  <a:pt x="17351" y="554"/>
                  <a:pt x="17279" y="514"/>
                </a:cubicBezTo>
                <a:cubicBezTo>
                  <a:pt x="17248" y="496"/>
                  <a:pt x="17216" y="478"/>
                  <a:pt x="17185" y="460"/>
                </a:cubicBezTo>
                <a:lnTo>
                  <a:pt x="17131" y="433"/>
                </a:lnTo>
                <a:lnTo>
                  <a:pt x="17113" y="424"/>
                </a:lnTo>
                <a:cubicBezTo>
                  <a:pt x="17086" y="410"/>
                  <a:pt x="17059" y="397"/>
                  <a:pt x="17027" y="392"/>
                </a:cubicBezTo>
                <a:lnTo>
                  <a:pt x="17009" y="388"/>
                </a:lnTo>
                <a:cubicBezTo>
                  <a:pt x="17005" y="379"/>
                  <a:pt x="16996" y="370"/>
                  <a:pt x="16987" y="361"/>
                </a:cubicBezTo>
                <a:cubicBezTo>
                  <a:pt x="16978" y="352"/>
                  <a:pt x="16964" y="343"/>
                  <a:pt x="16951" y="334"/>
                </a:cubicBezTo>
                <a:cubicBezTo>
                  <a:pt x="16937" y="325"/>
                  <a:pt x="16924" y="320"/>
                  <a:pt x="16910" y="316"/>
                </a:cubicBezTo>
                <a:cubicBezTo>
                  <a:pt x="16901" y="311"/>
                  <a:pt x="16892" y="307"/>
                  <a:pt x="16883" y="302"/>
                </a:cubicBezTo>
                <a:cubicBezTo>
                  <a:pt x="16856" y="284"/>
                  <a:pt x="16825" y="271"/>
                  <a:pt x="16802" y="257"/>
                </a:cubicBezTo>
                <a:lnTo>
                  <a:pt x="16784" y="244"/>
                </a:lnTo>
                <a:lnTo>
                  <a:pt x="16766" y="235"/>
                </a:lnTo>
                <a:lnTo>
                  <a:pt x="16748" y="226"/>
                </a:lnTo>
                <a:cubicBezTo>
                  <a:pt x="16659" y="176"/>
                  <a:pt x="16573" y="127"/>
                  <a:pt x="16488" y="86"/>
                </a:cubicBezTo>
                <a:cubicBezTo>
                  <a:pt x="16438" y="64"/>
                  <a:pt x="16389" y="46"/>
                  <a:pt x="16339" y="28"/>
                </a:cubicBezTo>
                <a:cubicBezTo>
                  <a:pt x="16299" y="14"/>
                  <a:pt x="16258" y="5"/>
                  <a:pt x="16218" y="1"/>
                </a:cubicBezTo>
                <a:close/>
              </a:path>
            </a:pathLst>
          </a:custGeom>
          <a:solidFill>
            <a:schemeClr val="bg1">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6" name="Google Shape;2421;p36">
            <a:extLst>
              <a:ext uri="{FF2B5EF4-FFF2-40B4-BE49-F238E27FC236}">
                <a16:creationId xmlns:a16="http://schemas.microsoft.com/office/drawing/2014/main" id="{E4136B10-2786-4645-B841-0AE949803B5F}"/>
              </a:ext>
            </a:extLst>
          </p:cNvPr>
          <p:cNvSpPr/>
          <p:nvPr/>
        </p:nvSpPr>
        <p:spPr>
          <a:xfrm>
            <a:off x="21641263" y="9306024"/>
            <a:ext cx="579652" cy="661150"/>
          </a:xfrm>
          <a:custGeom>
            <a:avLst/>
            <a:gdLst/>
            <a:ahLst/>
            <a:cxnLst/>
            <a:rect l="l" t="t" r="r" b="b"/>
            <a:pathLst>
              <a:path w="3101" h="3537" extrusionOk="0">
                <a:moveTo>
                  <a:pt x="185" y="0"/>
                </a:moveTo>
                <a:cubicBezTo>
                  <a:pt x="172" y="0"/>
                  <a:pt x="163" y="5"/>
                  <a:pt x="149" y="9"/>
                </a:cubicBezTo>
                <a:cubicBezTo>
                  <a:pt x="131" y="18"/>
                  <a:pt x="122" y="36"/>
                  <a:pt x="118" y="59"/>
                </a:cubicBezTo>
                <a:cubicBezTo>
                  <a:pt x="113" y="72"/>
                  <a:pt x="113" y="95"/>
                  <a:pt x="122" y="108"/>
                </a:cubicBezTo>
                <a:lnTo>
                  <a:pt x="145" y="140"/>
                </a:lnTo>
                <a:cubicBezTo>
                  <a:pt x="158" y="158"/>
                  <a:pt x="172" y="180"/>
                  <a:pt x="181" y="198"/>
                </a:cubicBezTo>
                <a:cubicBezTo>
                  <a:pt x="194" y="221"/>
                  <a:pt x="208" y="252"/>
                  <a:pt x="221" y="279"/>
                </a:cubicBezTo>
                <a:cubicBezTo>
                  <a:pt x="239" y="324"/>
                  <a:pt x="257" y="369"/>
                  <a:pt x="271" y="419"/>
                </a:cubicBezTo>
                <a:cubicBezTo>
                  <a:pt x="280" y="464"/>
                  <a:pt x="289" y="509"/>
                  <a:pt x="298" y="554"/>
                </a:cubicBezTo>
                <a:cubicBezTo>
                  <a:pt x="307" y="644"/>
                  <a:pt x="311" y="734"/>
                  <a:pt x="316" y="824"/>
                </a:cubicBezTo>
                <a:lnTo>
                  <a:pt x="316" y="896"/>
                </a:lnTo>
                <a:lnTo>
                  <a:pt x="316" y="959"/>
                </a:lnTo>
                <a:cubicBezTo>
                  <a:pt x="316" y="999"/>
                  <a:pt x="320" y="1040"/>
                  <a:pt x="320" y="1085"/>
                </a:cubicBezTo>
                <a:lnTo>
                  <a:pt x="320" y="1274"/>
                </a:lnTo>
                <a:cubicBezTo>
                  <a:pt x="320" y="1390"/>
                  <a:pt x="320" y="1512"/>
                  <a:pt x="316" y="1629"/>
                </a:cubicBezTo>
                <a:cubicBezTo>
                  <a:pt x="316" y="1687"/>
                  <a:pt x="311" y="1746"/>
                  <a:pt x="307" y="1804"/>
                </a:cubicBezTo>
                <a:lnTo>
                  <a:pt x="307" y="1822"/>
                </a:lnTo>
                <a:cubicBezTo>
                  <a:pt x="307" y="1872"/>
                  <a:pt x="302" y="1921"/>
                  <a:pt x="298" y="1966"/>
                </a:cubicBezTo>
                <a:lnTo>
                  <a:pt x="298" y="1993"/>
                </a:lnTo>
                <a:lnTo>
                  <a:pt x="293" y="2047"/>
                </a:lnTo>
                <a:cubicBezTo>
                  <a:pt x="289" y="2079"/>
                  <a:pt x="284" y="2115"/>
                  <a:pt x="280" y="2146"/>
                </a:cubicBezTo>
                <a:lnTo>
                  <a:pt x="271" y="2218"/>
                </a:lnTo>
                <a:lnTo>
                  <a:pt x="257" y="2286"/>
                </a:lnTo>
                <a:lnTo>
                  <a:pt x="248" y="2362"/>
                </a:lnTo>
                <a:lnTo>
                  <a:pt x="235" y="2448"/>
                </a:lnTo>
                <a:cubicBezTo>
                  <a:pt x="217" y="2556"/>
                  <a:pt x="199" y="2664"/>
                  <a:pt x="181" y="2772"/>
                </a:cubicBezTo>
                <a:cubicBezTo>
                  <a:pt x="163" y="2862"/>
                  <a:pt x="140" y="2965"/>
                  <a:pt x="109" y="3073"/>
                </a:cubicBezTo>
                <a:cubicBezTo>
                  <a:pt x="104" y="3095"/>
                  <a:pt x="95" y="3122"/>
                  <a:pt x="91" y="3149"/>
                </a:cubicBezTo>
                <a:cubicBezTo>
                  <a:pt x="73" y="3199"/>
                  <a:pt x="59" y="3253"/>
                  <a:pt x="41" y="3302"/>
                </a:cubicBezTo>
                <a:lnTo>
                  <a:pt x="32" y="3320"/>
                </a:lnTo>
                <a:cubicBezTo>
                  <a:pt x="23" y="3338"/>
                  <a:pt x="14" y="3356"/>
                  <a:pt x="10" y="3374"/>
                </a:cubicBezTo>
                <a:cubicBezTo>
                  <a:pt x="1" y="3397"/>
                  <a:pt x="1" y="3419"/>
                  <a:pt x="10" y="3437"/>
                </a:cubicBezTo>
                <a:cubicBezTo>
                  <a:pt x="25" y="3491"/>
                  <a:pt x="73" y="3523"/>
                  <a:pt x="122" y="3523"/>
                </a:cubicBezTo>
                <a:cubicBezTo>
                  <a:pt x="147" y="3523"/>
                  <a:pt x="173" y="3514"/>
                  <a:pt x="194" y="3496"/>
                </a:cubicBezTo>
                <a:lnTo>
                  <a:pt x="194" y="3496"/>
                </a:lnTo>
                <a:lnTo>
                  <a:pt x="185" y="3500"/>
                </a:lnTo>
                <a:cubicBezTo>
                  <a:pt x="203" y="3491"/>
                  <a:pt x="221" y="3473"/>
                  <a:pt x="235" y="3455"/>
                </a:cubicBezTo>
                <a:cubicBezTo>
                  <a:pt x="262" y="3460"/>
                  <a:pt x="293" y="3460"/>
                  <a:pt x="325" y="3460"/>
                </a:cubicBezTo>
                <a:lnTo>
                  <a:pt x="370" y="3464"/>
                </a:lnTo>
                <a:cubicBezTo>
                  <a:pt x="424" y="3469"/>
                  <a:pt x="482" y="3473"/>
                  <a:pt x="536" y="3473"/>
                </a:cubicBezTo>
                <a:lnTo>
                  <a:pt x="707" y="3482"/>
                </a:lnTo>
                <a:cubicBezTo>
                  <a:pt x="774" y="3482"/>
                  <a:pt x="842" y="3487"/>
                  <a:pt x="909" y="3491"/>
                </a:cubicBezTo>
                <a:cubicBezTo>
                  <a:pt x="1008" y="3496"/>
                  <a:pt x="1107" y="3500"/>
                  <a:pt x="1206" y="3509"/>
                </a:cubicBezTo>
                <a:lnTo>
                  <a:pt x="1274" y="3514"/>
                </a:lnTo>
                <a:cubicBezTo>
                  <a:pt x="1337" y="3518"/>
                  <a:pt x="1404" y="3518"/>
                  <a:pt x="1467" y="3523"/>
                </a:cubicBezTo>
                <a:cubicBezTo>
                  <a:pt x="1530" y="3523"/>
                  <a:pt x="1580" y="3527"/>
                  <a:pt x="1638" y="3527"/>
                </a:cubicBezTo>
                <a:cubicBezTo>
                  <a:pt x="1697" y="3532"/>
                  <a:pt x="1737" y="3536"/>
                  <a:pt x="1778" y="3536"/>
                </a:cubicBezTo>
                <a:lnTo>
                  <a:pt x="1796" y="3536"/>
                </a:lnTo>
                <a:lnTo>
                  <a:pt x="1899" y="3532"/>
                </a:lnTo>
                <a:lnTo>
                  <a:pt x="2106" y="3532"/>
                </a:lnTo>
                <a:cubicBezTo>
                  <a:pt x="2112" y="3532"/>
                  <a:pt x="2118" y="3532"/>
                  <a:pt x="2124" y="3532"/>
                </a:cubicBezTo>
                <a:cubicBezTo>
                  <a:pt x="2189" y="3532"/>
                  <a:pt x="2250" y="3510"/>
                  <a:pt x="2300" y="3469"/>
                </a:cubicBezTo>
                <a:cubicBezTo>
                  <a:pt x="2309" y="3469"/>
                  <a:pt x="2318" y="3464"/>
                  <a:pt x="2326" y="3460"/>
                </a:cubicBezTo>
                <a:cubicBezTo>
                  <a:pt x="2340" y="3455"/>
                  <a:pt x="2349" y="3446"/>
                  <a:pt x="2358" y="3437"/>
                </a:cubicBezTo>
                <a:cubicBezTo>
                  <a:pt x="2371" y="3428"/>
                  <a:pt x="2380" y="3419"/>
                  <a:pt x="2394" y="3406"/>
                </a:cubicBezTo>
                <a:cubicBezTo>
                  <a:pt x="2416" y="3388"/>
                  <a:pt x="2439" y="3365"/>
                  <a:pt x="2457" y="3343"/>
                </a:cubicBezTo>
                <a:cubicBezTo>
                  <a:pt x="2497" y="3293"/>
                  <a:pt x="2538" y="3239"/>
                  <a:pt x="2569" y="3185"/>
                </a:cubicBezTo>
                <a:cubicBezTo>
                  <a:pt x="2605" y="3127"/>
                  <a:pt x="2641" y="3077"/>
                  <a:pt x="2668" y="3014"/>
                </a:cubicBezTo>
                <a:cubicBezTo>
                  <a:pt x="2695" y="2974"/>
                  <a:pt x="2718" y="2929"/>
                  <a:pt x="2740" y="2884"/>
                </a:cubicBezTo>
                <a:lnTo>
                  <a:pt x="2754" y="2853"/>
                </a:lnTo>
                <a:cubicBezTo>
                  <a:pt x="2812" y="2745"/>
                  <a:pt x="2862" y="2628"/>
                  <a:pt x="2907" y="2511"/>
                </a:cubicBezTo>
                <a:lnTo>
                  <a:pt x="2916" y="2484"/>
                </a:lnTo>
                <a:cubicBezTo>
                  <a:pt x="2934" y="2434"/>
                  <a:pt x="2952" y="2389"/>
                  <a:pt x="2965" y="2340"/>
                </a:cubicBezTo>
                <a:cubicBezTo>
                  <a:pt x="2979" y="2295"/>
                  <a:pt x="2992" y="2245"/>
                  <a:pt x="3001" y="2196"/>
                </a:cubicBezTo>
                <a:lnTo>
                  <a:pt x="3010" y="2173"/>
                </a:lnTo>
                <a:cubicBezTo>
                  <a:pt x="3024" y="2101"/>
                  <a:pt x="3037" y="2029"/>
                  <a:pt x="3051" y="1948"/>
                </a:cubicBezTo>
                <a:lnTo>
                  <a:pt x="3060" y="1908"/>
                </a:lnTo>
                <a:lnTo>
                  <a:pt x="3069" y="1867"/>
                </a:lnTo>
                <a:cubicBezTo>
                  <a:pt x="3078" y="1809"/>
                  <a:pt x="3087" y="1746"/>
                  <a:pt x="3091" y="1687"/>
                </a:cubicBezTo>
                <a:lnTo>
                  <a:pt x="3091" y="1674"/>
                </a:lnTo>
                <a:cubicBezTo>
                  <a:pt x="3096" y="1575"/>
                  <a:pt x="3100" y="1476"/>
                  <a:pt x="3100" y="1372"/>
                </a:cubicBezTo>
                <a:cubicBezTo>
                  <a:pt x="3100" y="1274"/>
                  <a:pt x="3096" y="1197"/>
                  <a:pt x="3087" y="1125"/>
                </a:cubicBezTo>
                <a:cubicBezTo>
                  <a:pt x="3087" y="1103"/>
                  <a:pt x="3082" y="1085"/>
                  <a:pt x="3082" y="1067"/>
                </a:cubicBezTo>
                <a:lnTo>
                  <a:pt x="3078" y="1058"/>
                </a:lnTo>
                <a:lnTo>
                  <a:pt x="3073" y="1026"/>
                </a:lnTo>
                <a:lnTo>
                  <a:pt x="3069" y="995"/>
                </a:lnTo>
                <a:lnTo>
                  <a:pt x="3069" y="977"/>
                </a:lnTo>
                <a:cubicBezTo>
                  <a:pt x="3069" y="968"/>
                  <a:pt x="3064" y="959"/>
                  <a:pt x="3064" y="950"/>
                </a:cubicBezTo>
                <a:cubicBezTo>
                  <a:pt x="3060" y="927"/>
                  <a:pt x="3055" y="905"/>
                  <a:pt x="3051" y="882"/>
                </a:cubicBezTo>
                <a:cubicBezTo>
                  <a:pt x="3042" y="824"/>
                  <a:pt x="3028" y="765"/>
                  <a:pt x="3006" y="711"/>
                </a:cubicBezTo>
                <a:cubicBezTo>
                  <a:pt x="2983" y="657"/>
                  <a:pt x="2956" y="603"/>
                  <a:pt x="2925" y="554"/>
                </a:cubicBezTo>
                <a:cubicBezTo>
                  <a:pt x="2893" y="500"/>
                  <a:pt x="2853" y="450"/>
                  <a:pt x="2803" y="410"/>
                </a:cubicBezTo>
                <a:cubicBezTo>
                  <a:pt x="2790" y="392"/>
                  <a:pt x="2772" y="378"/>
                  <a:pt x="2754" y="365"/>
                </a:cubicBezTo>
                <a:cubicBezTo>
                  <a:pt x="2749" y="356"/>
                  <a:pt x="2745" y="342"/>
                  <a:pt x="2736" y="333"/>
                </a:cubicBezTo>
                <a:cubicBezTo>
                  <a:pt x="2722" y="315"/>
                  <a:pt x="2704" y="293"/>
                  <a:pt x="2682" y="275"/>
                </a:cubicBezTo>
                <a:lnTo>
                  <a:pt x="2668" y="266"/>
                </a:lnTo>
                <a:cubicBezTo>
                  <a:pt x="2646" y="243"/>
                  <a:pt x="2614" y="221"/>
                  <a:pt x="2587" y="198"/>
                </a:cubicBezTo>
                <a:cubicBezTo>
                  <a:pt x="2556" y="176"/>
                  <a:pt x="2520" y="162"/>
                  <a:pt x="2484" y="149"/>
                </a:cubicBezTo>
                <a:cubicBezTo>
                  <a:pt x="2452" y="140"/>
                  <a:pt x="2421" y="131"/>
                  <a:pt x="2389" y="122"/>
                </a:cubicBezTo>
                <a:cubicBezTo>
                  <a:pt x="2362" y="122"/>
                  <a:pt x="2335" y="117"/>
                  <a:pt x="2313" y="117"/>
                </a:cubicBezTo>
                <a:lnTo>
                  <a:pt x="2295" y="108"/>
                </a:lnTo>
                <a:cubicBezTo>
                  <a:pt x="2268" y="90"/>
                  <a:pt x="2241" y="81"/>
                  <a:pt x="2210" y="77"/>
                </a:cubicBezTo>
                <a:cubicBezTo>
                  <a:pt x="2196" y="77"/>
                  <a:pt x="2178" y="81"/>
                  <a:pt x="2169" y="90"/>
                </a:cubicBezTo>
                <a:cubicBezTo>
                  <a:pt x="2160" y="95"/>
                  <a:pt x="2151" y="104"/>
                  <a:pt x="2142" y="113"/>
                </a:cubicBezTo>
                <a:cubicBezTo>
                  <a:pt x="2106" y="113"/>
                  <a:pt x="2066" y="108"/>
                  <a:pt x="2030" y="104"/>
                </a:cubicBezTo>
                <a:lnTo>
                  <a:pt x="1976" y="99"/>
                </a:lnTo>
                <a:lnTo>
                  <a:pt x="1917" y="95"/>
                </a:lnTo>
                <a:cubicBezTo>
                  <a:pt x="1854" y="81"/>
                  <a:pt x="1791" y="77"/>
                  <a:pt x="1724" y="72"/>
                </a:cubicBezTo>
                <a:lnTo>
                  <a:pt x="1526" y="72"/>
                </a:lnTo>
                <a:cubicBezTo>
                  <a:pt x="1409" y="72"/>
                  <a:pt x="1287" y="72"/>
                  <a:pt x="1170" y="77"/>
                </a:cubicBezTo>
                <a:lnTo>
                  <a:pt x="1080" y="81"/>
                </a:lnTo>
                <a:cubicBezTo>
                  <a:pt x="1031" y="81"/>
                  <a:pt x="977" y="86"/>
                  <a:pt x="927" y="86"/>
                </a:cubicBezTo>
                <a:lnTo>
                  <a:pt x="842" y="86"/>
                </a:lnTo>
                <a:cubicBezTo>
                  <a:pt x="788" y="86"/>
                  <a:pt x="738" y="77"/>
                  <a:pt x="685" y="72"/>
                </a:cubicBezTo>
                <a:lnTo>
                  <a:pt x="626" y="68"/>
                </a:lnTo>
                <a:cubicBezTo>
                  <a:pt x="590" y="63"/>
                  <a:pt x="554" y="59"/>
                  <a:pt x="523" y="54"/>
                </a:cubicBezTo>
                <a:cubicBezTo>
                  <a:pt x="451" y="45"/>
                  <a:pt x="383" y="41"/>
                  <a:pt x="316" y="41"/>
                </a:cubicBezTo>
                <a:cubicBezTo>
                  <a:pt x="289" y="41"/>
                  <a:pt x="266" y="50"/>
                  <a:pt x="253" y="68"/>
                </a:cubicBezTo>
                <a:lnTo>
                  <a:pt x="244" y="54"/>
                </a:lnTo>
                <a:lnTo>
                  <a:pt x="235" y="41"/>
                </a:lnTo>
                <a:cubicBezTo>
                  <a:pt x="221" y="18"/>
                  <a:pt x="199" y="5"/>
                  <a:pt x="172" y="5"/>
                </a:cubicBezTo>
                <a:lnTo>
                  <a:pt x="185" y="0"/>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7" name="Google Shape;2422;p36">
            <a:extLst>
              <a:ext uri="{FF2B5EF4-FFF2-40B4-BE49-F238E27FC236}">
                <a16:creationId xmlns:a16="http://schemas.microsoft.com/office/drawing/2014/main" id="{B95E76A6-27C7-40CC-B244-EB5A57A44597}"/>
              </a:ext>
            </a:extLst>
          </p:cNvPr>
          <p:cNvSpPr/>
          <p:nvPr/>
        </p:nvSpPr>
        <p:spPr>
          <a:xfrm>
            <a:off x="22148387" y="9402664"/>
            <a:ext cx="79256" cy="236459"/>
          </a:xfrm>
          <a:custGeom>
            <a:avLst/>
            <a:gdLst/>
            <a:ahLst/>
            <a:cxnLst/>
            <a:rect l="l" t="t" r="r" b="b"/>
            <a:pathLst>
              <a:path w="424" h="1265" extrusionOk="0">
                <a:moveTo>
                  <a:pt x="54" y="1"/>
                </a:moveTo>
                <a:cubicBezTo>
                  <a:pt x="45" y="1"/>
                  <a:pt x="36" y="1"/>
                  <a:pt x="27" y="5"/>
                </a:cubicBezTo>
                <a:lnTo>
                  <a:pt x="32" y="5"/>
                </a:lnTo>
                <a:cubicBezTo>
                  <a:pt x="18" y="14"/>
                  <a:pt x="9" y="28"/>
                  <a:pt x="5" y="46"/>
                </a:cubicBezTo>
                <a:cubicBezTo>
                  <a:pt x="0" y="59"/>
                  <a:pt x="0" y="77"/>
                  <a:pt x="9" y="91"/>
                </a:cubicBezTo>
                <a:cubicBezTo>
                  <a:pt x="18" y="109"/>
                  <a:pt x="27" y="127"/>
                  <a:pt x="36" y="145"/>
                </a:cubicBezTo>
                <a:cubicBezTo>
                  <a:pt x="50" y="163"/>
                  <a:pt x="59" y="176"/>
                  <a:pt x="68" y="194"/>
                </a:cubicBezTo>
                <a:cubicBezTo>
                  <a:pt x="95" y="230"/>
                  <a:pt x="122" y="271"/>
                  <a:pt x="149" y="311"/>
                </a:cubicBezTo>
                <a:cubicBezTo>
                  <a:pt x="176" y="347"/>
                  <a:pt x="198" y="388"/>
                  <a:pt x="221" y="428"/>
                </a:cubicBezTo>
                <a:cubicBezTo>
                  <a:pt x="243" y="464"/>
                  <a:pt x="257" y="505"/>
                  <a:pt x="275" y="545"/>
                </a:cubicBezTo>
                <a:cubicBezTo>
                  <a:pt x="293" y="586"/>
                  <a:pt x="306" y="622"/>
                  <a:pt x="315" y="658"/>
                </a:cubicBezTo>
                <a:cubicBezTo>
                  <a:pt x="320" y="680"/>
                  <a:pt x="329" y="703"/>
                  <a:pt x="333" y="725"/>
                </a:cubicBezTo>
                <a:cubicBezTo>
                  <a:pt x="338" y="748"/>
                  <a:pt x="342" y="770"/>
                  <a:pt x="342" y="788"/>
                </a:cubicBezTo>
                <a:lnTo>
                  <a:pt x="342" y="779"/>
                </a:lnTo>
                <a:cubicBezTo>
                  <a:pt x="347" y="819"/>
                  <a:pt x="347" y="855"/>
                  <a:pt x="347" y="891"/>
                </a:cubicBezTo>
                <a:cubicBezTo>
                  <a:pt x="347" y="927"/>
                  <a:pt x="347" y="963"/>
                  <a:pt x="347" y="999"/>
                </a:cubicBezTo>
                <a:lnTo>
                  <a:pt x="347" y="1112"/>
                </a:lnTo>
                <a:cubicBezTo>
                  <a:pt x="347" y="1148"/>
                  <a:pt x="342" y="1193"/>
                  <a:pt x="338" y="1229"/>
                </a:cubicBezTo>
                <a:cubicBezTo>
                  <a:pt x="338" y="1247"/>
                  <a:pt x="351" y="1265"/>
                  <a:pt x="374" y="1265"/>
                </a:cubicBezTo>
                <a:cubicBezTo>
                  <a:pt x="387" y="1265"/>
                  <a:pt x="405" y="1247"/>
                  <a:pt x="405" y="1229"/>
                </a:cubicBezTo>
                <a:cubicBezTo>
                  <a:pt x="410" y="1179"/>
                  <a:pt x="414" y="1130"/>
                  <a:pt x="414" y="1080"/>
                </a:cubicBezTo>
                <a:cubicBezTo>
                  <a:pt x="414" y="1031"/>
                  <a:pt x="414" y="968"/>
                  <a:pt x="419" y="914"/>
                </a:cubicBezTo>
                <a:cubicBezTo>
                  <a:pt x="423" y="864"/>
                  <a:pt x="423" y="806"/>
                  <a:pt x="419" y="757"/>
                </a:cubicBezTo>
                <a:cubicBezTo>
                  <a:pt x="419" y="725"/>
                  <a:pt x="414" y="703"/>
                  <a:pt x="410" y="676"/>
                </a:cubicBezTo>
                <a:cubicBezTo>
                  <a:pt x="410" y="644"/>
                  <a:pt x="401" y="617"/>
                  <a:pt x="392" y="590"/>
                </a:cubicBezTo>
                <a:cubicBezTo>
                  <a:pt x="365" y="491"/>
                  <a:pt x="324" y="392"/>
                  <a:pt x="275" y="298"/>
                </a:cubicBezTo>
                <a:cubicBezTo>
                  <a:pt x="225" y="208"/>
                  <a:pt x="167" y="122"/>
                  <a:pt x="113" y="28"/>
                </a:cubicBezTo>
                <a:cubicBezTo>
                  <a:pt x="99" y="10"/>
                  <a:pt x="77" y="1"/>
                  <a:pt x="54"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8" name="Google Shape;2423;p36">
            <a:extLst>
              <a:ext uri="{FF2B5EF4-FFF2-40B4-BE49-F238E27FC236}">
                <a16:creationId xmlns:a16="http://schemas.microsoft.com/office/drawing/2014/main" id="{5F7071CF-478E-4729-A50C-921FFC7A46AE}"/>
              </a:ext>
            </a:extLst>
          </p:cNvPr>
          <p:cNvSpPr/>
          <p:nvPr/>
        </p:nvSpPr>
        <p:spPr>
          <a:xfrm>
            <a:off x="21964267" y="9312754"/>
            <a:ext cx="149727" cy="40750"/>
          </a:xfrm>
          <a:custGeom>
            <a:avLst/>
            <a:gdLst/>
            <a:ahLst/>
            <a:cxnLst/>
            <a:rect l="l" t="t" r="r" b="b"/>
            <a:pathLst>
              <a:path w="801" h="218" extrusionOk="0">
                <a:moveTo>
                  <a:pt x="36" y="0"/>
                </a:moveTo>
                <a:cubicBezTo>
                  <a:pt x="14" y="5"/>
                  <a:pt x="0" y="32"/>
                  <a:pt x="5" y="54"/>
                </a:cubicBezTo>
                <a:cubicBezTo>
                  <a:pt x="9" y="90"/>
                  <a:pt x="50" y="99"/>
                  <a:pt x="77" y="108"/>
                </a:cubicBezTo>
                <a:cubicBezTo>
                  <a:pt x="104" y="117"/>
                  <a:pt x="126" y="122"/>
                  <a:pt x="153" y="126"/>
                </a:cubicBezTo>
                <a:cubicBezTo>
                  <a:pt x="171" y="131"/>
                  <a:pt x="189" y="135"/>
                  <a:pt x="207" y="135"/>
                </a:cubicBezTo>
                <a:cubicBezTo>
                  <a:pt x="225" y="140"/>
                  <a:pt x="252" y="144"/>
                  <a:pt x="279" y="144"/>
                </a:cubicBezTo>
                <a:cubicBezTo>
                  <a:pt x="315" y="153"/>
                  <a:pt x="351" y="153"/>
                  <a:pt x="392" y="158"/>
                </a:cubicBezTo>
                <a:cubicBezTo>
                  <a:pt x="428" y="162"/>
                  <a:pt x="464" y="167"/>
                  <a:pt x="504" y="171"/>
                </a:cubicBezTo>
                <a:cubicBezTo>
                  <a:pt x="576" y="185"/>
                  <a:pt x="652" y="198"/>
                  <a:pt x="729" y="216"/>
                </a:cubicBezTo>
                <a:cubicBezTo>
                  <a:pt x="732" y="217"/>
                  <a:pt x="736" y="217"/>
                  <a:pt x="739" y="217"/>
                </a:cubicBezTo>
                <a:cubicBezTo>
                  <a:pt x="763" y="217"/>
                  <a:pt x="789" y="203"/>
                  <a:pt x="796" y="176"/>
                </a:cubicBezTo>
                <a:cubicBezTo>
                  <a:pt x="801" y="162"/>
                  <a:pt x="801" y="149"/>
                  <a:pt x="792" y="135"/>
                </a:cubicBezTo>
                <a:cubicBezTo>
                  <a:pt x="801" y="126"/>
                  <a:pt x="801" y="113"/>
                  <a:pt x="796" y="104"/>
                </a:cubicBezTo>
                <a:cubicBezTo>
                  <a:pt x="796" y="77"/>
                  <a:pt x="765" y="68"/>
                  <a:pt x="742" y="59"/>
                </a:cubicBezTo>
                <a:cubicBezTo>
                  <a:pt x="720" y="54"/>
                  <a:pt x="697" y="50"/>
                  <a:pt x="675" y="45"/>
                </a:cubicBezTo>
                <a:cubicBezTo>
                  <a:pt x="625" y="36"/>
                  <a:pt x="572" y="27"/>
                  <a:pt x="522" y="23"/>
                </a:cubicBezTo>
                <a:cubicBezTo>
                  <a:pt x="513" y="23"/>
                  <a:pt x="509" y="23"/>
                  <a:pt x="504" y="27"/>
                </a:cubicBezTo>
                <a:cubicBezTo>
                  <a:pt x="473" y="23"/>
                  <a:pt x="441" y="18"/>
                  <a:pt x="410" y="14"/>
                </a:cubicBezTo>
                <a:cubicBezTo>
                  <a:pt x="351" y="9"/>
                  <a:pt x="288" y="0"/>
                  <a:pt x="230" y="0"/>
                </a:cubicBezTo>
                <a:lnTo>
                  <a:pt x="104" y="0"/>
                </a:lnTo>
                <a:cubicBezTo>
                  <a:pt x="81" y="0"/>
                  <a:pt x="59" y="0"/>
                  <a:pt x="36" y="5"/>
                </a:cubicBezTo>
                <a:lnTo>
                  <a:pt x="36" y="0"/>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9" name="Google Shape;2424;p36">
            <a:extLst>
              <a:ext uri="{FF2B5EF4-FFF2-40B4-BE49-F238E27FC236}">
                <a16:creationId xmlns:a16="http://schemas.microsoft.com/office/drawing/2014/main" id="{84197551-7F4A-4B24-9E49-300B4800B460}"/>
              </a:ext>
            </a:extLst>
          </p:cNvPr>
          <p:cNvSpPr/>
          <p:nvPr/>
        </p:nvSpPr>
        <p:spPr>
          <a:xfrm>
            <a:off x="21622757" y="9306773"/>
            <a:ext cx="109538" cy="645635"/>
          </a:xfrm>
          <a:custGeom>
            <a:avLst/>
            <a:gdLst/>
            <a:ahLst/>
            <a:cxnLst/>
            <a:rect l="l" t="t" r="r" b="b"/>
            <a:pathLst>
              <a:path w="586" h="3454" extrusionOk="0">
                <a:moveTo>
                  <a:pt x="487" y="2514"/>
                </a:moveTo>
                <a:lnTo>
                  <a:pt x="487" y="2514"/>
                </a:lnTo>
                <a:cubicBezTo>
                  <a:pt x="485" y="2520"/>
                  <a:pt x="484" y="2526"/>
                  <a:pt x="483" y="2532"/>
                </a:cubicBezTo>
                <a:lnTo>
                  <a:pt x="483" y="2532"/>
                </a:lnTo>
                <a:cubicBezTo>
                  <a:pt x="486" y="2528"/>
                  <a:pt x="487" y="2521"/>
                  <a:pt x="487" y="2514"/>
                </a:cubicBezTo>
                <a:close/>
                <a:moveTo>
                  <a:pt x="212" y="1"/>
                </a:moveTo>
                <a:cubicBezTo>
                  <a:pt x="199" y="1"/>
                  <a:pt x="185" y="5"/>
                  <a:pt x="172" y="10"/>
                </a:cubicBezTo>
                <a:lnTo>
                  <a:pt x="172" y="14"/>
                </a:lnTo>
                <a:cubicBezTo>
                  <a:pt x="131" y="32"/>
                  <a:pt x="113" y="82"/>
                  <a:pt x="131" y="127"/>
                </a:cubicBezTo>
                <a:cubicBezTo>
                  <a:pt x="167" y="190"/>
                  <a:pt x="199" y="257"/>
                  <a:pt x="226" y="325"/>
                </a:cubicBezTo>
                <a:cubicBezTo>
                  <a:pt x="239" y="361"/>
                  <a:pt x="248" y="397"/>
                  <a:pt x="253" y="428"/>
                </a:cubicBezTo>
                <a:cubicBezTo>
                  <a:pt x="266" y="473"/>
                  <a:pt x="275" y="523"/>
                  <a:pt x="284" y="568"/>
                </a:cubicBezTo>
                <a:cubicBezTo>
                  <a:pt x="302" y="658"/>
                  <a:pt x="311" y="743"/>
                  <a:pt x="320" y="829"/>
                </a:cubicBezTo>
                <a:lnTo>
                  <a:pt x="320" y="802"/>
                </a:lnTo>
                <a:cubicBezTo>
                  <a:pt x="320" y="828"/>
                  <a:pt x="323" y="854"/>
                  <a:pt x="326" y="880"/>
                </a:cubicBezTo>
                <a:lnTo>
                  <a:pt x="326" y="880"/>
                </a:lnTo>
                <a:cubicBezTo>
                  <a:pt x="325" y="879"/>
                  <a:pt x="325" y="879"/>
                  <a:pt x="325" y="878"/>
                </a:cubicBezTo>
                <a:lnTo>
                  <a:pt x="325" y="878"/>
                </a:lnTo>
                <a:cubicBezTo>
                  <a:pt x="334" y="1004"/>
                  <a:pt x="343" y="1126"/>
                  <a:pt x="343" y="1252"/>
                </a:cubicBezTo>
                <a:cubicBezTo>
                  <a:pt x="347" y="1373"/>
                  <a:pt x="334" y="1494"/>
                  <a:pt x="329" y="1616"/>
                </a:cubicBezTo>
                <a:cubicBezTo>
                  <a:pt x="320" y="1737"/>
                  <a:pt x="311" y="1868"/>
                  <a:pt x="302" y="1989"/>
                </a:cubicBezTo>
                <a:cubicBezTo>
                  <a:pt x="302" y="2021"/>
                  <a:pt x="302" y="2052"/>
                  <a:pt x="298" y="2079"/>
                </a:cubicBezTo>
                <a:cubicBezTo>
                  <a:pt x="298" y="2111"/>
                  <a:pt x="289" y="2147"/>
                  <a:pt x="284" y="2178"/>
                </a:cubicBezTo>
                <a:cubicBezTo>
                  <a:pt x="280" y="2241"/>
                  <a:pt x="271" y="2300"/>
                  <a:pt x="262" y="2363"/>
                </a:cubicBezTo>
                <a:cubicBezTo>
                  <a:pt x="257" y="2390"/>
                  <a:pt x="253" y="2421"/>
                  <a:pt x="248" y="2448"/>
                </a:cubicBezTo>
                <a:lnTo>
                  <a:pt x="235" y="2511"/>
                </a:lnTo>
                <a:cubicBezTo>
                  <a:pt x="208" y="2655"/>
                  <a:pt x="163" y="2790"/>
                  <a:pt x="122" y="2934"/>
                </a:cubicBezTo>
                <a:cubicBezTo>
                  <a:pt x="100" y="2997"/>
                  <a:pt x="82" y="3060"/>
                  <a:pt x="64" y="3123"/>
                </a:cubicBezTo>
                <a:cubicBezTo>
                  <a:pt x="55" y="3159"/>
                  <a:pt x="41" y="3195"/>
                  <a:pt x="32" y="3235"/>
                </a:cubicBezTo>
                <a:lnTo>
                  <a:pt x="14" y="3280"/>
                </a:lnTo>
                <a:cubicBezTo>
                  <a:pt x="5" y="3307"/>
                  <a:pt x="1" y="3339"/>
                  <a:pt x="5" y="3370"/>
                </a:cubicBezTo>
                <a:cubicBezTo>
                  <a:pt x="10" y="3406"/>
                  <a:pt x="37" y="3438"/>
                  <a:pt x="77" y="3447"/>
                </a:cubicBezTo>
                <a:cubicBezTo>
                  <a:pt x="89" y="3451"/>
                  <a:pt x="101" y="3453"/>
                  <a:pt x="113" y="3453"/>
                </a:cubicBezTo>
                <a:cubicBezTo>
                  <a:pt x="138" y="3453"/>
                  <a:pt x="162" y="3444"/>
                  <a:pt x="181" y="3429"/>
                </a:cubicBezTo>
                <a:cubicBezTo>
                  <a:pt x="217" y="3393"/>
                  <a:pt x="239" y="3352"/>
                  <a:pt x="253" y="3307"/>
                </a:cubicBezTo>
                <a:cubicBezTo>
                  <a:pt x="271" y="3271"/>
                  <a:pt x="284" y="3235"/>
                  <a:pt x="298" y="3195"/>
                </a:cubicBezTo>
                <a:cubicBezTo>
                  <a:pt x="320" y="3127"/>
                  <a:pt x="343" y="3060"/>
                  <a:pt x="365" y="2992"/>
                </a:cubicBezTo>
                <a:cubicBezTo>
                  <a:pt x="388" y="2920"/>
                  <a:pt x="415" y="2840"/>
                  <a:pt x="433" y="2768"/>
                </a:cubicBezTo>
                <a:cubicBezTo>
                  <a:pt x="451" y="2691"/>
                  <a:pt x="469" y="2619"/>
                  <a:pt x="482" y="2547"/>
                </a:cubicBezTo>
                <a:lnTo>
                  <a:pt x="482" y="2538"/>
                </a:lnTo>
                <a:cubicBezTo>
                  <a:pt x="482" y="2536"/>
                  <a:pt x="483" y="2534"/>
                  <a:pt x="483" y="2532"/>
                </a:cubicBezTo>
                <a:lnTo>
                  <a:pt x="483" y="2532"/>
                </a:lnTo>
                <a:cubicBezTo>
                  <a:pt x="483" y="2533"/>
                  <a:pt x="482" y="2533"/>
                  <a:pt x="482" y="2534"/>
                </a:cubicBezTo>
                <a:cubicBezTo>
                  <a:pt x="482" y="2529"/>
                  <a:pt x="482" y="2520"/>
                  <a:pt x="487" y="2511"/>
                </a:cubicBezTo>
                <a:lnTo>
                  <a:pt x="487" y="2511"/>
                </a:lnTo>
                <a:cubicBezTo>
                  <a:pt x="487" y="2512"/>
                  <a:pt x="487" y="2513"/>
                  <a:pt x="487" y="2514"/>
                </a:cubicBezTo>
                <a:lnTo>
                  <a:pt x="487" y="2514"/>
                </a:lnTo>
                <a:cubicBezTo>
                  <a:pt x="507" y="2400"/>
                  <a:pt x="524" y="2287"/>
                  <a:pt x="541" y="2174"/>
                </a:cubicBezTo>
                <a:cubicBezTo>
                  <a:pt x="559" y="2052"/>
                  <a:pt x="559" y="1917"/>
                  <a:pt x="563" y="1791"/>
                </a:cubicBezTo>
                <a:cubicBezTo>
                  <a:pt x="572" y="1661"/>
                  <a:pt x="577" y="1548"/>
                  <a:pt x="581" y="1427"/>
                </a:cubicBezTo>
                <a:cubicBezTo>
                  <a:pt x="581" y="1364"/>
                  <a:pt x="586" y="1305"/>
                  <a:pt x="581" y="1243"/>
                </a:cubicBezTo>
                <a:cubicBezTo>
                  <a:pt x="581" y="1184"/>
                  <a:pt x="572" y="1103"/>
                  <a:pt x="568" y="1036"/>
                </a:cubicBezTo>
                <a:cubicBezTo>
                  <a:pt x="559" y="946"/>
                  <a:pt x="550" y="860"/>
                  <a:pt x="536" y="770"/>
                </a:cubicBezTo>
                <a:cubicBezTo>
                  <a:pt x="523" y="689"/>
                  <a:pt x="505" y="608"/>
                  <a:pt x="482" y="532"/>
                </a:cubicBezTo>
                <a:cubicBezTo>
                  <a:pt x="455" y="446"/>
                  <a:pt x="433" y="361"/>
                  <a:pt x="397" y="280"/>
                </a:cubicBezTo>
                <a:cubicBezTo>
                  <a:pt x="383" y="239"/>
                  <a:pt x="365" y="203"/>
                  <a:pt x="347" y="167"/>
                </a:cubicBezTo>
                <a:lnTo>
                  <a:pt x="289" y="46"/>
                </a:lnTo>
                <a:cubicBezTo>
                  <a:pt x="271" y="19"/>
                  <a:pt x="244" y="1"/>
                  <a:pt x="212"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0" name="Google Shape;2425;p36">
            <a:extLst>
              <a:ext uri="{FF2B5EF4-FFF2-40B4-BE49-F238E27FC236}">
                <a16:creationId xmlns:a16="http://schemas.microsoft.com/office/drawing/2014/main" id="{F92F0202-5A2C-4AC6-8A68-21583B51E6A2}"/>
              </a:ext>
            </a:extLst>
          </p:cNvPr>
          <p:cNvSpPr/>
          <p:nvPr/>
        </p:nvSpPr>
        <p:spPr>
          <a:xfrm>
            <a:off x="21468919" y="9306025"/>
            <a:ext cx="116267" cy="654982"/>
          </a:xfrm>
          <a:custGeom>
            <a:avLst/>
            <a:gdLst/>
            <a:ahLst/>
            <a:cxnLst/>
            <a:rect l="l" t="t" r="r" b="b"/>
            <a:pathLst>
              <a:path w="622" h="3504" extrusionOk="0">
                <a:moveTo>
                  <a:pt x="275" y="0"/>
                </a:moveTo>
                <a:cubicBezTo>
                  <a:pt x="252" y="5"/>
                  <a:pt x="230" y="18"/>
                  <a:pt x="221" y="36"/>
                </a:cubicBezTo>
                <a:cubicBezTo>
                  <a:pt x="207" y="54"/>
                  <a:pt x="203" y="72"/>
                  <a:pt x="207" y="95"/>
                </a:cubicBezTo>
                <a:lnTo>
                  <a:pt x="207" y="99"/>
                </a:lnTo>
                <a:lnTo>
                  <a:pt x="207" y="131"/>
                </a:lnTo>
                <a:cubicBezTo>
                  <a:pt x="207" y="153"/>
                  <a:pt x="207" y="176"/>
                  <a:pt x="212" y="194"/>
                </a:cubicBezTo>
                <a:lnTo>
                  <a:pt x="212" y="171"/>
                </a:lnTo>
                <a:cubicBezTo>
                  <a:pt x="221" y="270"/>
                  <a:pt x="230" y="365"/>
                  <a:pt x="239" y="464"/>
                </a:cubicBezTo>
                <a:cubicBezTo>
                  <a:pt x="252" y="558"/>
                  <a:pt x="257" y="644"/>
                  <a:pt x="266" y="734"/>
                </a:cubicBezTo>
                <a:cubicBezTo>
                  <a:pt x="279" y="968"/>
                  <a:pt x="284" y="1206"/>
                  <a:pt x="270" y="1444"/>
                </a:cubicBezTo>
                <a:cubicBezTo>
                  <a:pt x="257" y="1696"/>
                  <a:pt x="234" y="1948"/>
                  <a:pt x="221" y="2200"/>
                </a:cubicBezTo>
                <a:cubicBezTo>
                  <a:pt x="212" y="2313"/>
                  <a:pt x="203" y="2430"/>
                  <a:pt x="189" y="2547"/>
                </a:cubicBezTo>
                <a:cubicBezTo>
                  <a:pt x="171" y="2646"/>
                  <a:pt x="162" y="2745"/>
                  <a:pt x="144" y="2844"/>
                </a:cubicBezTo>
                <a:cubicBezTo>
                  <a:pt x="126" y="2947"/>
                  <a:pt x="90" y="3055"/>
                  <a:pt x="63" y="3163"/>
                </a:cubicBezTo>
                <a:cubicBezTo>
                  <a:pt x="50" y="3212"/>
                  <a:pt x="32" y="3262"/>
                  <a:pt x="19" y="3316"/>
                </a:cubicBezTo>
                <a:cubicBezTo>
                  <a:pt x="5" y="3347"/>
                  <a:pt x="1" y="3383"/>
                  <a:pt x="5" y="3415"/>
                </a:cubicBezTo>
                <a:cubicBezTo>
                  <a:pt x="14" y="3451"/>
                  <a:pt x="37" y="3482"/>
                  <a:pt x="77" y="3496"/>
                </a:cubicBezTo>
                <a:cubicBezTo>
                  <a:pt x="88" y="3501"/>
                  <a:pt x="98" y="3503"/>
                  <a:pt x="109" y="3503"/>
                </a:cubicBezTo>
                <a:cubicBezTo>
                  <a:pt x="116" y="3503"/>
                  <a:pt x="124" y="3502"/>
                  <a:pt x="131" y="3500"/>
                </a:cubicBezTo>
                <a:cubicBezTo>
                  <a:pt x="149" y="3496"/>
                  <a:pt x="167" y="3487"/>
                  <a:pt x="180" y="3473"/>
                </a:cubicBezTo>
                <a:cubicBezTo>
                  <a:pt x="203" y="3455"/>
                  <a:pt x="221" y="3437"/>
                  <a:pt x="239" y="3410"/>
                </a:cubicBezTo>
                <a:cubicBezTo>
                  <a:pt x="252" y="3388"/>
                  <a:pt x="270" y="3361"/>
                  <a:pt x="284" y="3338"/>
                </a:cubicBezTo>
                <a:cubicBezTo>
                  <a:pt x="311" y="3280"/>
                  <a:pt x="338" y="3217"/>
                  <a:pt x="360" y="3158"/>
                </a:cubicBezTo>
                <a:cubicBezTo>
                  <a:pt x="401" y="3041"/>
                  <a:pt x="432" y="2924"/>
                  <a:pt x="459" y="2808"/>
                </a:cubicBezTo>
                <a:cubicBezTo>
                  <a:pt x="486" y="2677"/>
                  <a:pt x="513" y="2551"/>
                  <a:pt x="527" y="2425"/>
                </a:cubicBezTo>
                <a:cubicBezTo>
                  <a:pt x="536" y="2362"/>
                  <a:pt x="545" y="2299"/>
                  <a:pt x="554" y="2232"/>
                </a:cubicBezTo>
                <a:cubicBezTo>
                  <a:pt x="563" y="2169"/>
                  <a:pt x="563" y="2115"/>
                  <a:pt x="572" y="2056"/>
                </a:cubicBezTo>
                <a:cubicBezTo>
                  <a:pt x="581" y="1998"/>
                  <a:pt x="585" y="1935"/>
                  <a:pt x="594" y="1872"/>
                </a:cubicBezTo>
                <a:cubicBezTo>
                  <a:pt x="599" y="1813"/>
                  <a:pt x="603" y="1746"/>
                  <a:pt x="608" y="1678"/>
                </a:cubicBezTo>
                <a:cubicBezTo>
                  <a:pt x="617" y="1557"/>
                  <a:pt x="621" y="1431"/>
                  <a:pt x="617" y="1309"/>
                </a:cubicBezTo>
                <a:cubicBezTo>
                  <a:pt x="617" y="1206"/>
                  <a:pt x="612" y="1103"/>
                  <a:pt x="608" y="999"/>
                </a:cubicBezTo>
                <a:cubicBezTo>
                  <a:pt x="603" y="896"/>
                  <a:pt x="590" y="779"/>
                  <a:pt x="581" y="666"/>
                </a:cubicBezTo>
                <a:cubicBezTo>
                  <a:pt x="572" y="576"/>
                  <a:pt x="558" y="491"/>
                  <a:pt x="536" y="401"/>
                </a:cubicBezTo>
                <a:cubicBezTo>
                  <a:pt x="522" y="347"/>
                  <a:pt x="509" y="297"/>
                  <a:pt x="491" y="248"/>
                </a:cubicBezTo>
                <a:cubicBezTo>
                  <a:pt x="477" y="194"/>
                  <a:pt x="459" y="140"/>
                  <a:pt x="437" y="90"/>
                </a:cubicBezTo>
                <a:cubicBezTo>
                  <a:pt x="419" y="63"/>
                  <a:pt x="392" y="41"/>
                  <a:pt x="360" y="36"/>
                </a:cubicBezTo>
                <a:cubicBezTo>
                  <a:pt x="356" y="27"/>
                  <a:pt x="347" y="18"/>
                  <a:pt x="338" y="14"/>
                </a:cubicBezTo>
                <a:cubicBezTo>
                  <a:pt x="324" y="5"/>
                  <a:pt x="311" y="0"/>
                  <a:pt x="293"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1" name="Google Shape;2426;p36">
            <a:extLst>
              <a:ext uri="{FF2B5EF4-FFF2-40B4-BE49-F238E27FC236}">
                <a16:creationId xmlns:a16="http://schemas.microsoft.com/office/drawing/2014/main" id="{375D63D1-5393-4213-9A4B-4B1AB4ED7FDF}"/>
              </a:ext>
            </a:extLst>
          </p:cNvPr>
          <p:cNvSpPr/>
          <p:nvPr/>
        </p:nvSpPr>
        <p:spPr>
          <a:xfrm>
            <a:off x="21095632" y="10659914"/>
            <a:ext cx="1162294" cy="285246"/>
          </a:xfrm>
          <a:custGeom>
            <a:avLst/>
            <a:gdLst/>
            <a:ahLst/>
            <a:cxnLst/>
            <a:rect l="l" t="t" r="r" b="b"/>
            <a:pathLst>
              <a:path w="6218" h="1526" extrusionOk="0">
                <a:moveTo>
                  <a:pt x="23" y="0"/>
                </a:moveTo>
                <a:cubicBezTo>
                  <a:pt x="9" y="14"/>
                  <a:pt x="0" y="32"/>
                  <a:pt x="0" y="50"/>
                </a:cubicBezTo>
                <a:cubicBezTo>
                  <a:pt x="0" y="68"/>
                  <a:pt x="5" y="86"/>
                  <a:pt x="18" y="99"/>
                </a:cubicBezTo>
                <a:cubicBezTo>
                  <a:pt x="77" y="158"/>
                  <a:pt x="131" y="221"/>
                  <a:pt x="180" y="284"/>
                </a:cubicBezTo>
                <a:cubicBezTo>
                  <a:pt x="243" y="396"/>
                  <a:pt x="297" y="513"/>
                  <a:pt x="338" y="634"/>
                </a:cubicBezTo>
                <a:cubicBezTo>
                  <a:pt x="360" y="697"/>
                  <a:pt x="383" y="760"/>
                  <a:pt x="405" y="819"/>
                </a:cubicBezTo>
                <a:lnTo>
                  <a:pt x="405" y="810"/>
                </a:lnTo>
                <a:cubicBezTo>
                  <a:pt x="432" y="900"/>
                  <a:pt x="454" y="985"/>
                  <a:pt x="472" y="1075"/>
                </a:cubicBezTo>
                <a:cubicBezTo>
                  <a:pt x="477" y="1116"/>
                  <a:pt x="486" y="1161"/>
                  <a:pt x="490" y="1201"/>
                </a:cubicBezTo>
                <a:cubicBezTo>
                  <a:pt x="495" y="1237"/>
                  <a:pt x="499" y="1278"/>
                  <a:pt x="504" y="1314"/>
                </a:cubicBezTo>
                <a:cubicBezTo>
                  <a:pt x="504" y="1332"/>
                  <a:pt x="508" y="1354"/>
                  <a:pt x="513" y="1372"/>
                </a:cubicBezTo>
                <a:cubicBezTo>
                  <a:pt x="517" y="1413"/>
                  <a:pt x="540" y="1449"/>
                  <a:pt x="571" y="1476"/>
                </a:cubicBezTo>
                <a:cubicBezTo>
                  <a:pt x="589" y="1485"/>
                  <a:pt x="607" y="1494"/>
                  <a:pt x="630" y="1494"/>
                </a:cubicBezTo>
                <a:cubicBezTo>
                  <a:pt x="643" y="1494"/>
                  <a:pt x="657" y="1489"/>
                  <a:pt x="670" y="1485"/>
                </a:cubicBezTo>
                <a:cubicBezTo>
                  <a:pt x="686" y="1500"/>
                  <a:pt x="708" y="1513"/>
                  <a:pt x="735" y="1513"/>
                </a:cubicBezTo>
                <a:cubicBezTo>
                  <a:pt x="739" y="1513"/>
                  <a:pt x="743" y="1512"/>
                  <a:pt x="747" y="1512"/>
                </a:cubicBezTo>
                <a:lnTo>
                  <a:pt x="904" y="1521"/>
                </a:lnTo>
                <a:cubicBezTo>
                  <a:pt x="972" y="1521"/>
                  <a:pt x="1039" y="1525"/>
                  <a:pt x="1107" y="1525"/>
                </a:cubicBezTo>
                <a:lnTo>
                  <a:pt x="1215" y="1525"/>
                </a:lnTo>
                <a:cubicBezTo>
                  <a:pt x="1287" y="1525"/>
                  <a:pt x="1359" y="1525"/>
                  <a:pt x="1431" y="1521"/>
                </a:cubicBezTo>
                <a:lnTo>
                  <a:pt x="1458" y="1521"/>
                </a:lnTo>
                <a:lnTo>
                  <a:pt x="1624" y="1516"/>
                </a:lnTo>
                <a:cubicBezTo>
                  <a:pt x="1678" y="1516"/>
                  <a:pt x="1737" y="1516"/>
                  <a:pt x="1791" y="1512"/>
                </a:cubicBezTo>
                <a:lnTo>
                  <a:pt x="1998" y="1512"/>
                </a:lnTo>
                <a:cubicBezTo>
                  <a:pt x="2042" y="1512"/>
                  <a:pt x="2087" y="1512"/>
                  <a:pt x="2132" y="1507"/>
                </a:cubicBezTo>
                <a:lnTo>
                  <a:pt x="5718" y="1507"/>
                </a:lnTo>
                <a:lnTo>
                  <a:pt x="5835" y="1516"/>
                </a:lnTo>
                <a:lnTo>
                  <a:pt x="5907" y="1516"/>
                </a:lnTo>
                <a:cubicBezTo>
                  <a:pt x="5929" y="1516"/>
                  <a:pt x="5947" y="1516"/>
                  <a:pt x="5965" y="1521"/>
                </a:cubicBezTo>
                <a:cubicBezTo>
                  <a:pt x="6001" y="1521"/>
                  <a:pt x="6033" y="1525"/>
                  <a:pt x="6069" y="1525"/>
                </a:cubicBezTo>
                <a:cubicBezTo>
                  <a:pt x="6073" y="1526"/>
                  <a:pt x="6077" y="1526"/>
                  <a:pt x="6081" y="1526"/>
                </a:cubicBezTo>
                <a:cubicBezTo>
                  <a:pt x="6117" y="1526"/>
                  <a:pt x="6153" y="1508"/>
                  <a:pt x="6181" y="1480"/>
                </a:cubicBezTo>
                <a:cubicBezTo>
                  <a:pt x="6217" y="1440"/>
                  <a:pt x="6217" y="1372"/>
                  <a:pt x="6181" y="1332"/>
                </a:cubicBezTo>
                <a:cubicBezTo>
                  <a:pt x="6145" y="1287"/>
                  <a:pt x="6114" y="1246"/>
                  <a:pt x="6078" y="1201"/>
                </a:cubicBezTo>
                <a:cubicBezTo>
                  <a:pt x="6060" y="1179"/>
                  <a:pt x="6042" y="1161"/>
                  <a:pt x="6019" y="1138"/>
                </a:cubicBezTo>
                <a:cubicBezTo>
                  <a:pt x="6001" y="1116"/>
                  <a:pt x="5992" y="1102"/>
                  <a:pt x="5979" y="1080"/>
                </a:cubicBezTo>
                <a:cubicBezTo>
                  <a:pt x="5965" y="1062"/>
                  <a:pt x="5943" y="1035"/>
                  <a:pt x="5925" y="1017"/>
                </a:cubicBezTo>
                <a:cubicBezTo>
                  <a:pt x="5884" y="967"/>
                  <a:pt x="5839" y="922"/>
                  <a:pt x="5790" y="882"/>
                </a:cubicBezTo>
                <a:lnTo>
                  <a:pt x="5727" y="828"/>
                </a:lnTo>
                <a:cubicBezTo>
                  <a:pt x="5740" y="801"/>
                  <a:pt x="5740" y="769"/>
                  <a:pt x="5722" y="747"/>
                </a:cubicBezTo>
                <a:cubicBezTo>
                  <a:pt x="5677" y="693"/>
                  <a:pt x="5628" y="639"/>
                  <a:pt x="5574" y="598"/>
                </a:cubicBezTo>
                <a:cubicBezTo>
                  <a:pt x="5533" y="571"/>
                  <a:pt x="5493" y="544"/>
                  <a:pt x="5452" y="518"/>
                </a:cubicBezTo>
                <a:cubicBezTo>
                  <a:pt x="5430" y="504"/>
                  <a:pt x="5412" y="491"/>
                  <a:pt x="5389" y="477"/>
                </a:cubicBezTo>
                <a:lnTo>
                  <a:pt x="5380" y="473"/>
                </a:lnTo>
                <a:lnTo>
                  <a:pt x="5362" y="464"/>
                </a:lnTo>
                <a:cubicBezTo>
                  <a:pt x="5313" y="432"/>
                  <a:pt x="5268" y="396"/>
                  <a:pt x="5214" y="369"/>
                </a:cubicBezTo>
                <a:cubicBezTo>
                  <a:pt x="5165" y="338"/>
                  <a:pt x="5120" y="311"/>
                  <a:pt x="5070" y="293"/>
                </a:cubicBezTo>
                <a:cubicBezTo>
                  <a:pt x="4962" y="234"/>
                  <a:pt x="4859" y="189"/>
                  <a:pt x="4760" y="153"/>
                </a:cubicBezTo>
                <a:cubicBezTo>
                  <a:pt x="4697" y="131"/>
                  <a:pt x="4634" y="113"/>
                  <a:pt x="4571" y="104"/>
                </a:cubicBezTo>
                <a:cubicBezTo>
                  <a:pt x="4512" y="90"/>
                  <a:pt x="4463" y="81"/>
                  <a:pt x="4404" y="77"/>
                </a:cubicBezTo>
                <a:cubicBezTo>
                  <a:pt x="4305" y="63"/>
                  <a:pt x="4202" y="59"/>
                  <a:pt x="4103" y="54"/>
                </a:cubicBezTo>
                <a:lnTo>
                  <a:pt x="3981" y="54"/>
                </a:lnTo>
                <a:lnTo>
                  <a:pt x="3873" y="50"/>
                </a:lnTo>
                <a:lnTo>
                  <a:pt x="3779" y="45"/>
                </a:lnTo>
                <a:lnTo>
                  <a:pt x="3648" y="45"/>
                </a:lnTo>
                <a:cubicBezTo>
                  <a:pt x="3563" y="45"/>
                  <a:pt x="3482" y="41"/>
                  <a:pt x="3401" y="41"/>
                </a:cubicBezTo>
                <a:lnTo>
                  <a:pt x="2861" y="41"/>
                </a:lnTo>
                <a:cubicBezTo>
                  <a:pt x="2780" y="41"/>
                  <a:pt x="2695" y="41"/>
                  <a:pt x="2614" y="36"/>
                </a:cubicBezTo>
                <a:cubicBezTo>
                  <a:pt x="2546" y="36"/>
                  <a:pt x="2483" y="32"/>
                  <a:pt x="2416" y="32"/>
                </a:cubicBezTo>
                <a:cubicBezTo>
                  <a:pt x="2353" y="32"/>
                  <a:pt x="2303" y="32"/>
                  <a:pt x="2245" y="27"/>
                </a:cubicBezTo>
                <a:cubicBezTo>
                  <a:pt x="2110" y="23"/>
                  <a:pt x="1980" y="18"/>
                  <a:pt x="1849" y="18"/>
                </a:cubicBezTo>
                <a:cubicBezTo>
                  <a:pt x="1746" y="18"/>
                  <a:pt x="1638" y="18"/>
                  <a:pt x="1534" y="23"/>
                </a:cubicBezTo>
                <a:lnTo>
                  <a:pt x="1471" y="23"/>
                </a:lnTo>
                <a:cubicBezTo>
                  <a:pt x="1255" y="27"/>
                  <a:pt x="1026" y="32"/>
                  <a:pt x="805" y="50"/>
                </a:cubicBezTo>
                <a:cubicBezTo>
                  <a:pt x="693" y="63"/>
                  <a:pt x="585" y="72"/>
                  <a:pt x="472" y="77"/>
                </a:cubicBezTo>
                <a:cubicBezTo>
                  <a:pt x="436" y="81"/>
                  <a:pt x="401" y="86"/>
                  <a:pt x="365" y="86"/>
                </a:cubicBezTo>
                <a:cubicBezTo>
                  <a:pt x="311" y="95"/>
                  <a:pt x="257" y="99"/>
                  <a:pt x="203" y="99"/>
                </a:cubicBezTo>
                <a:lnTo>
                  <a:pt x="171" y="68"/>
                </a:lnTo>
                <a:lnTo>
                  <a:pt x="158" y="50"/>
                </a:lnTo>
                <a:lnTo>
                  <a:pt x="122" y="14"/>
                </a:lnTo>
                <a:cubicBezTo>
                  <a:pt x="117" y="9"/>
                  <a:pt x="108" y="0"/>
                  <a:pt x="99" y="0"/>
                </a:cubicBezTo>
                <a:lnTo>
                  <a:pt x="45" y="0"/>
                </a:lnTo>
                <a:cubicBezTo>
                  <a:pt x="36" y="0"/>
                  <a:pt x="32" y="5"/>
                  <a:pt x="27" y="9"/>
                </a:cubicBezTo>
                <a:lnTo>
                  <a:pt x="23" y="0"/>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2" name="Google Shape;2427;p36">
            <a:extLst>
              <a:ext uri="{FF2B5EF4-FFF2-40B4-BE49-F238E27FC236}">
                <a16:creationId xmlns:a16="http://schemas.microsoft.com/office/drawing/2014/main" id="{35CE59D4-64D0-4BAA-9EDF-F44506661F27}"/>
              </a:ext>
            </a:extLst>
          </p:cNvPr>
          <p:cNvSpPr/>
          <p:nvPr/>
        </p:nvSpPr>
        <p:spPr>
          <a:xfrm>
            <a:off x="20962730" y="10659914"/>
            <a:ext cx="144866" cy="286181"/>
          </a:xfrm>
          <a:custGeom>
            <a:avLst/>
            <a:gdLst/>
            <a:ahLst/>
            <a:cxnLst/>
            <a:rect l="l" t="t" r="r" b="b"/>
            <a:pathLst>
              <a:path w="775" h="1531" extrusionOk="0">
                <a:moveTo>
                  <a:pt x="86" y="0"/>
                </a:moveTo>
                <a:cubicBezTo>
                  <a:pt x="72" y="0"/>
                  <a:pt x="63" y="5"/>
                  <a:pt x="50" y="9"/>
                </a:cubicBezTo>
                <a:cubicBezTo>
                  <a:pt x="14" y="27"/>
                  <a:pt x="0" y="72"/>
                  <a:pt x="23" y="108"/>
                </a:cubicBezTo>
                <a:cubicBezTo>
                  <a:pt x="77" y="194"/>
                  <a:pt x="122" y="284"/>
                  <a:pt x="162" y="383"/>
                </a:cubicBezTo>
                <a:cubicBezTo>
                  <a:pt x="180" y="423"/>
                  <a:pt x="198" y="464"/>
                  <a:pt x="212" y="509"/>
                </a:cubicBezTo>
                <a:cubicBezTo>
                  <a:pt x="225" y="549"/>
                  <a:pt x="239" y="607"/>
                  <a:pt x="257" y="657"/>
                </a:cubicBezTo>
                <a:cubicBezTo>
                  <a:pt x="284" y="756"/>
                  <a:pt x="311" y="859"/>
                  <a:pt x="333" y="958"/>
                </a:cubicBezTo>
                <a:cubicBezTo>
                  <a:pt x="356" y="1044"/>
                  <a:pt x="374" y="1134"/>
                  <a:pt x="392" y="1219"/>
                </a:cubicBezTo>
                <a:cubicBezTo>
                  <a:pt x="401" y="1264"/>
                  <a:pt x="410" y="1309"/>
                  <a:pt x="419" y="1354"/>
                </a:cubicBezTo>
                <a:cubicBezTo>
                  <a:pt x="423" y="1399"/>
                  <a:pt x="432" y="1480"/>
                  <a:pt x="486" y="1503"/>
                </a:cubicBezTo>
                <a:cubicBezTo>
                  <a:pt x="503" y="1513"/>
                  <a:pt x="522" y="1518"/>
                  <a:pt x="543" y="1518"/>
                </a:cubicBezTo>
                <a:cubicBezTo>
                  <a:pt x="549" y="1518"/>
                  <a:pt x="556" y="1517"/>
                  <a:pt x="563" y="1516"/>
                </a:cubicBezTo>
                <a:cubicBezTo>
                  <a:pt x="567" y="1512"/>
                  <a:pt x="576" y="1512"/>
                  <a:pt x="585" y="1507"/>
                </a:cubicBezTo>
                <a:cubicBezTo>
                  <a:pt x="594" y="1516"/>
                  <a:pt x="608" y="1521"/>
                  <a:pt x="621" y="1525"/>
                </a:cubicBezTo>
                <a:cubicBezTo>
                  <a:pt x="632" y="1529"/>
                  <a:pt x="643" y="1530"/>
                  <a:pt x="654" y="1530"/>
                </a:cubicBezTo>
                <a:cubicBezTo>
                  <a:pt x="683" y="1530"/>
                  <a:pt x="711" y="1518"/>
                  <a:pt x="734" y="1498"/>
                </a:cubicBezTo>
                <a:cubicBezTo>
                  <a:pt x="747" y="1485"/>
                  <a:pt x="756" y="1467"/>
                  <a:pt x="765" y="1444"/>
                </a:cubicBezTo>
                <a:cubicBezTo>
                  <a:pt x="770" y="1431"/>
                  <a:pt x="770" y="1413"/>
                  <a:pt x="774" y="1399"/>
                </a:cubicBezTo>
                <a:cubicBezTo>
                  <a:pt x="774" y="1386"/>
                  <a:pt x="774" y="1372"/>
                  <a:pt x="774" y="1363"/>
                </a:cubicBezTo>
                <a:cubicBezTo>
                  <a:pt x="770" y="1323"/>
                  <a:pt x="765" y="1287"/>
                  <a:pt x="756" y="1251"/>
                </a:cubicBezTo>
                <a:cubicBezTo>
                  <a:pt x="747" y="1197"/>
                  <a:pt x="734" y="1143"/>
                  <a:pt x="716" y="1089"/>
                </a:cubicBezTo>
                <a:cubicBezTo>
                  <a:pt x="689" y="981"/>
                  <a:pt x="657" y="868"/>
                  <a:pt x="617" y="765"/>
                </a:cubicBezTo>
                <a:cubicBezTo>
                  <a:pt x="599" y="702"/>
                  <a:pt x="572" y="643"/>
                  <a:pt x="549" y="585"/>
                </a:cubicBezTo>
                <a:cubicBezTo>
                  <a:pt x="522" y="522"/>
                  <a:pt x="495" y="473"/>
                  <a:pt x="468" y="414"/>
                </a:cubicBezTo>
                <a:cubicBezTo>
                  <a:pt x="441" y="360"/>
                  <a:pt x="419" y="315"/>
                  <a:pt x="392" y="266"/>
                </a:cubicBezTo>
                <a:cubicBezTo>
                  <a:pt x="387" y="266"/>
                  <a:pt x="387" y="261"/>
                  <a:pt x="387" y="261"/>
                </a:cubicBezTo>
                <a:lnTo>
                  <a:pt x="369" y="221"/>
                </a:lnTo>
                <a:cubicBezTo>
                  <a:pt x="356" y="198"/>
                  <a:pt x="342" y="176"/>
                  <a:pt x="329" y="153"/>
                </a:cubicBezTo>
                <a:cubicBezTo>
                  <a:pt x="311" y="122"/>
                  <a:pt x="288" y="99"/>
                  <a:pt x="261" y="77"/>
                </a:cubicBezTo>
                <a:cubicBezTo>
                  <a:pt x="248" y="70"/>
                  <a:pt x="233" y="67"/>
                  <a:pt x="219" y="67"/>
                </a:cubicBezTo>
                <a:cubicBezTo>
                  <a:pt x="204" y="67"/>
                  <a:pt x="189" y="70"/>
                  <a:pt x="176" y="77"/>
                </a:cubicBezTo>
                <a:lnTo>
                  <a:pt x="149" y="36"/>
                </a:lnTo>
                <a:cubicBezTo>
                  <a:pt x="135" y="14"/>
                  <a:pt x="113" y="0"/>
                  <a:pt x="86"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3" name="Google Shape;2428;p36">
            <a:extLst>
              <a:ext uri="{FF2B5EF4-FFF2-40B4-BE49-F238E27FC236}">
                <a16:creationId xmlns:a16="http://schemas.microsoft.com/office/drawing/2014/main" id="{4DE2CE51-312C-42E9-A768-D9431261174C}"/>
              </a:ext>
            </a:extLst>
          </p:cNvPr>
          <p:cNvSpPr/>
          <p:nvPr/>
        </p:nvSpPr>
        <p:spPr>
          <a:xfrm>
            <a:off x="19665290" y="8024473"/>
            <a:ext cx="2352999" cy="318145"/>
          </a:xfrm>
          <a:custGeom>
            <a:avLst/>
            <a:gdLst/>
            <a:ahLst/>
            <a:cxnLst/>
            <a:rect l="l" t="t" r="r" b="b"/>
            <a:pathLst>
              <a:path w="12588" h="1702" extrusionOk="0">
                <a:moveTo>
                  <a:pt x="11224" y="1"/>
                </a:moveTo>
                <a:cubicBezTo>
                  <a:pt x="11161" y="1"/>
                  <a:pt x="11098" y="1"/>
                  <a:pt x="11035" y="5"/>
                </a:cubicBezTo>
                <a:cubicBezTo>
                  <a:pt x="10990" y="10"/>
                  <a:pt x="10950" y="18"/>
                  <a:pt x="10909" y="27"/>
                </a:cubicBezTo>
                <a:lnTo>
                  <a:pt x="10891" y="27"/>
                </a:lnTo>
                <a:cubicBezTo>
                  <a:pt x="10864" y="36"/>
                  <a:pt x="10842" y="41"/>
                  <a:pt x="10819" y="54"/>
                </a:cubicBezTo>
                <a:cubicBezTo>
                  <a:pt x="10774" y="77"/>
                  <a:pt x="10729" y="108"/>
                  <a:pt x="10689" y="140"/>
                </a:cubicBezTo>
                <a:lnTo>
                  <a:pt x="10639" y="176"/>
                </a:lnTo>
                <a:cubicBezTo>
                  <a:pt x="10603" y="203"/>
                  <a:pt x="10567" y="225"/>
                  <a:pt x="10527" y="252"/>
                </a:cubicBezTo>
                <a:lnTo>
                  <a:pt x="10509" y="266"/>
                </a:lnTo>
                <a:cubicBezTo>
                  <a:pt x="10477" y="288"/>
                  <a:pt x="10446" y="311"/>
                  <a:pt x="10410" y="333"/>
                </a:cubicBezTo>
                <a:cubicBezTo>
                  <a:pt x="10356" y="365"/>
                  <a:pt x="10293" y="396"/>
                  <a:pt x="10234" y="428"/>
                </a:cubicBezTo>
                <a:cubicBezTo>
                  <a:pt x="10176" y="459"/>
                  <a:pt x="10117" y="486"/>
                  <a:pt x="10059" y="522"/>
                </a:cubicBezTo>
                <a:cubicBezTo>
                  <a:pt x="10000" y="554"/>
                  <a:pt x="9933" y="590"/>
                  <a:pt x="9870" y="617"/>
                </a:cubicBezTo>
                <a:cubicBezTo>
                  <a:pt x="9802" y="648"/>
                  <a:pt x="9735" y="675"/>
                  <a:pt x="9663" y="698"/>
                </a:cubicBezTo>
                <a:cubicBezTo>
                  <a:pt x="9578" y="720"/>
                  <a:pt x="9488" y="747"/>
                  <a:pt x="9393" y="765"/>
                </a:cubicBezTo>
                <a:cubicBezTo>
                  <a:pt x="9299" y="783"/>
                  <a:pt x="9218" y="792"/>
                  <a:pt x="9132" y="806"/>
                </a:cubicBezTo>
                <a:lnTo>
                  <a:pt x="9092" y="810"/>
                </a:lnTo>
                <a:cubicBezTo>
                  <a:pt x="9060" y="815"/>
                  <a:pt x="9029" y="819"/>
                  <a:pt x="8997" y="819"/>
                </a:cubicBezTo>
                <a:lnTo>
                  <a:pt x="8943" y="828"/>
                </a:lnTo>
                <a:cubicBezTo>
                  <a:pt x="8894" y="833"/>
                  <a:pt x="8844" y="837"/>
                  <a:pt x="8795" y="846"/>
                </a:cubicBezTo>
                <a:lnTo>
                  <a:pt x="8718" y="855"/>
                </a:lnTo>
                <a:lnTo>
                  <a:pt x="8651" y="864"/>
                </a:lnTo>
                <a:lnTo>
                  <a:pt x="8624" y="864"/>
                </a:lnTo>
                <a:lnTo>
                  <a:pt x="8601" y="869"/>
                </a:lnTo>
                <a:lnTo>
                  <a:pt x="8583" y="873"/>
                </a:lnTo>
                <a:lnTo>
                  <a:pt x="8556" y="878"/>
                </a:lnTo>
                <a:cubicBezTo>
                  <a:pt x="8525" y="882"/>
                  <a:pt x="8493" y="887"/>
                  <a:pt x="8462" y="891"/>
                </a:cubicBezTo>
                <a:cubicBezTo>
                  <a:pt x="8448" y="891"/>
                  <a:pt x="8439" y="896"/>
                  <a:pt x="8430" y="900"/>
                </a:cubicBezTo>
                <a:cubicBezTo>
                  <a:pt x="8412" y="896"/>
                  <a:pt x="8390" y="896"/>
                  <a:pt x="8372" y="896"/>
                </a:cubicBezTo>
                <a:cubicBezTo>
                  <a:pt x="8259" y="896"/>
                  <a:pt x="8147" y="900"/>
                  <a:pt x="8035" y="900"/>
                </a:cubicBezTo>
                <a:lnTo>
                  <a:pt x="7868" y="905"/>
                </a:lnTo>
                <a:lnTo>
                  <a:pt x="7760" y="905"/>
                </a:lnTo>
                <a:cubicBezTo>
                  <a:pt x="7742" y="905"/>
                  <a:pt x="7724" y="909"/>
                  <a:pt x="7711" y="914"/>
                </a:cubicBezTo>
                <a:cubicBezTo>
                  <a:pt x="7702" y="918"/>
                  <a:pt x="7693" y="923"/>
                  <a:pt x="7684" y="932"/>
                </a:cubicBezTo>
                <a:lnTo>
                  <a:pt x="7553" y="927"/>
                </a:lnTo>
                <a:lnTo>
                  <a:pt x="7238" y="927"/>
                </a:lnTo>
                <a:cubicBezTo>
                  <a:pt x="7189" y="927"/>
                  <a:pt x="7144" y="927"/>
                  <a:pt x="7099" y="932"/>
                </a:cubicBezTo>
                <a:cubicBezTo>
                  <a:pt x="7076" y="936"/>
                  <a:pt x="7058" y="945"/>
                  <a:pt x="7045" y="959"/>
                </a:cubicBezTo>
                <a:cubicBezTo>
                  <a:pt x="7013" y="954"/>
                  <a:pt x="6982" y="954"/>
                  <a:pt x="6950" y="950"/>
                </a:cubicBezTo>
                <a:lnTo>
                  <a:pt x="6838" y="945"/>
                </a:lnTo>
                <a:lnTo>
                  <a:pt x="6685" y="941"/>
                </a:lnTo>
                <a:lnTo>
                  <a:pt x="6608" y="936"/>
                </a:lnTo>
                <a:cubicBezTo>
                  <a:pt x="6536" y="936"/>
                  <a:pt x="6469" y="932"/>
                  <a:pt x="6397" y="932"/>
                </a:cubicBezTo>
                <a:lnTo>
                  <a:pt x="6163" y="932"/>
                </a:lnTo>
                <a:cubicBezTo>
                  <a:pt x="6154" y="936"/>
                  <a:pt x="6150" y="936"/>
                  <a:pt x="6145" y="941"/>
                </a:cubicBezTo>
                <a:lnTo>
                  <a:pt x="6019" y="932"/>
                </a:lnTo>
                <a:cubicBezTo>
                  <a:pt x="5970" y="923"/>
                  <a:pt x="5920" y="918"/>
                  <a:pt x="5871" y="918"/>
                </a:cubicBezTo>
                <a:lnTo>
                  <a:pt x="5844" y="918"/>
                </a:lnTo>
                <a:cubicBezTo>
                  <a:pt x="5799" y="918"/>
                  <a:pt x="5749" y="914"/>
                  <a:pt x="5700" y="914"/>
                </a:cubicBezTo>
                <a:lnTo>
                  <a:pt x="5412" y="914"/>
                </a:lnTo>
                <a:cubicBezTo>
                  <a:pt x="5398" y="918"/>
                  <a:pt x="5385" y="918"/>
                  <a:pt x="5371" y="923"/>
                </a:cubicBezTo>
                <a:cubicBezTo>
                  <a:pt x="5259" y="914"/>
                  <a:pt x="5155" y="909"/>
                  <a:pt x="5052" y="900"/>
                </a:cubicBezTo>
                <a:cubicBezTo>
                  <a:pt x="4971" y="896"/>
                  <a:pt x="4899" y="896"/>
                  <a:pt x="4823" y="891"/>
                </a:cubicBezTo>
                <a:cubicBezTo>
                  <a:pt x="4764" y="891"/>
                  <a:pt x="4715" y="887"/>
                  <a:pt x="4661" y="887"/>
                </a:cubicBezTo>
                <a:lnTo>
                  <a:pt x="4575" y="887"/>
                </a:lnTo>
                <a:cubicBezTo>
                  <a:pt x="4557" y="887"/>
                  <a:pt x="4535" y="896"/>
                  <a:pt x="4521" y="909"/>
                </a:cubicBezTo>
                <a:lnTo>
                  <a:pt x="4278" y="909"/>
                </a:lnTo>
                <a:cubicBezTo>
                  <a:pt x="4251" y="905"/>
                  <a:pt x="4224" y="905"/>
                  <a:pt x="4193" y="900"/>
                </a:cubicBezTo>
                <a:lnTo>
                  <a:pt x="4175" y="900"/>
                </a:lnTo>
                <a:cubicBezTo>
                  <a:pt x="4148" y="900"/>
                  <a:pt x="4116" y="896"/>
                  <a:pt x="4089" y="896"/>
                </a:cubicBezTo>
                <a:lnTo>
                  <a:pt x="4071" y="896"/>
                </a:lnTo>
                <a:cubicBezTo>
                  <a:pt x="3990" y="891"/>
                  <a:pt x="3914" y="891"/>
                  <a:pt x="3833" y="891"/>
                </a:cubicBezTo>
                <a:lnTo>
                  <a:pt x="3792" y="891"/>
                </a:lnTo>
                <a:cubicBezTo>
                  <a:pt x="3774" y="887"/>
                  <a:pt x="3752" y="882"/>
                  <a:pt x="3734" y="882"/>
                </a:cubicBezTo>
                <a:lnTo>
                  <a:pt x="3513" y="882"/>
                </a:lnTo>
                <a:cubicBezTo>
                  <a:pt x="3432" y="882"/>
                  <a:pt x="3356" y="878"/>
                  <a:pt x="3275" y="873"/>
                </a:cubicBezTo>
                <a:lnTo>
                  <a:pt x="3176" y="869"/>
                </a:lnTo>
                <a:cubicBezTo>
                  <a:pt x="3086" y="864"/>
                  <a:pt x="2996" y="860"/>
                  <a:pt x="2911" y="860"/>
                </a:cubicBezTo>
                <a:lnTo>
                  <a:pt x="2884" y="860"/>
                </a:lnTo>
                <a:lnTo>
                  <a:pt x="2636" y="846"/>
                </a:lnTo>
                <a:lnTo>
                  <a:pt x="2573" y="842"/>
                </a:lnTo>
                <a:lnTo>
                  <a:pt x="2524" y="842"/>
                </a:lnTo>
                <a:cubicBezTo>
                  <a:pt x="2515" y="833"/>
                  <a:pt x="2506" y="828"/>
                  <a:pt x="2492" y="824"/>
                </a:cubicBezTo>
                <a:cubicBezTo>
                  <a:pt x="2443" y="810"/>
                  <a:pt x="2389" y="801"/>
                  <a:pt x="2335" y="801"/>
                </a:cubicBezTo>
                <a:lnTo>
                  <a:pt x="2308" y="801"/>
                </a:lnTo>
                <a:lnTo>
                  <a:pt x="2150" y="788"/>
                </a:lnTo>
                <a:lnTo>
                  <a:pt x="1885" y="770"/>
                </a:lnTo>
                <a:cubicBezTo>
                  <a:pt x="1790" y="765"/>
                  <a:pt x="1696" y="761"/>
                  <a:pt x="1606" y="756"/>
                </a:cubicBezTo>
                <a:cubicBezTo>
                  <a:pt x="1557" y="756"/>
                  <a:pt x="1512" y="756"/>
                  <a:pt x="1467" y="752"/>
                </a:cubicBezTo>
                <a:lnTo>
                  <a:pt x="1287" y="752"/>
                </a:lnTo>
                <a:lnTo>
                  <a:pt x="1233" y="747"/>
                </a:lnTo>
                <a:lnTo>
                  <a:pt x="1071" y="734"/>
                </a:lnTo>
                <a:cubicBezTo>
                  <a:pt x="954" y="720"/>
                  <a:pt x="841" y="720"/>
                  <a:pt x="747" y="716"/>
                </a:cubicBezTo>
                <a:lnTo>
                  <a:pt x="652" y="716"/>
                </a:lnTo>
                <a:cubicBezTo>
                  <a:pt x="621" y="720"/>
                  <a:pt x="594" y="725"/>
                  <a:pt x="562" y="738"/>
                </a:cubicBezTo>
                <a:cubicBezTo>
                  <a:pt x="522" y="752"/>
                  <a:pt x="481" y="779"/>
                  <a:pt x="450" y="810"/>
                </a:cubicBezTo>
                <a:lnTo>
                  <a:pt x="414" y="846"/>
                </a:lnTo>
                <a:lnTo>
                  <a:pt x="364" y="896"/>
                </a:lnTo>
                <a:cubicBezTo>
                  <a:pt x="324" y="932"/>
                  <a:pt x="292" y="968"/>
                  <a:pt x="256" y="1008"/>
                </a:cubicBezTo>
                <a:lnTo>
                  <a:pt x="207" y="1058"/>
                </a:lnTo>
                <a:lnTo>
                  <a:pt x="157" y="1107"/>
                </a:lnTo>
                <a:lnTo>
                  <a:pt x="126" y="1139"/>
                </a:lnTo>
                <a:lnTo>
                  <a:pt x="103" y="1161"/>
                </a:lnTo>
                <a:cubicBezTo>
                  <a:pt x="94" y="1170"/>
                  <a:pt x="81" y="1184"/>
                  <a:pt x="72" y="1197"/>
                </a:cubicBezTo>
                <a:cubicBezTo>
                  <a:pt x="54" y="1220"/>
                  <a:pt x="45" y="1247"/>
                  <a:pt x="50" y="1274"/>
                </a:cubicBezTo>
                <a:cubicBezTo>
                  <a:pt x="50" y="1287"/>
                  <a:pt x="54" y="1301"/>
                  <a:pt x="67" y="1314"/>
                </a:cubicBezTo>
                <a:cubicBezTo>
                  <a:pt x="54" y="1332"/>
                  <a:pt x="50" y="1355"/>
                  <a:pt x="59" y="1373"/>
                </a:cubicBezTo>
                <a:lnTo>
                  <a:pt x="50" y="1382"/>
                </a:lnTo>
                <a:lnTo>
                  <a:pt x="18" y="1418"/>
                </a:lnTo>
                <a:cubicBezTo>
                  <a:pt x="5" y="1431"/>
                  <a:pt x="0" y="1454"/>
                  <a:pt x="5" y="1476"/>
                </a:cubicBezTo>
                <a:cubicBezTo>
                  <a:pt x="5" y="1499"/>
                  <a:pt x="18" y="1521"/>
                  <a:pt x="36" y="1535"/>
                </a:cubicBezTo>
                <a:cubicBezTo>
                  <a:pt x="50" y="1548"/>
                  <a:pt x="67" y="1553"/>
                  <a:pt x="85" y="1553"/>
                </a:cubicBezTo>
                <a:lnTo>
                  <a:pt x="99" y="1553"/>
                </a:lnTo>
                <a:cubicBezTo>
                  <a:pt x="121" y="1548"/>
                  <a:pt x="139" y="1539"/>
                  <a:pt x="157" y="1521"/>
                </a:cubicBezTo>
                <a:lnTo>
                  <a:pt x="175" y="1503"/>
                </a:lnTo>
                <a:lnTo>
                  <a:pt x="211" y="1463"/>
                </a:lnTo>
                <a:cubicBezTo>
                  <a:pt x="243" y="1431"/>
                  <a:pt x="274" y="1404"/>
                  <a:pt x="310" y="1382"/>
                </a:cubicBezTo>
                <a:cubicBezTo>
                  <a:pt x="342" y="1364"/>
                  <a:pt x="373" y="1350"/>
                  <a:pt x="409" y="1341"/>
                </a:cubicBezTo>
                <a:cubicBezTo>
                  <a:pt x="468" y="1323"/>
                  <a:pt x="526" y="1310"/>
                  <a:pt x="589" y="1301"/>
                </a:cubicBezTo>
                <a:cubicBezTo>
                  <a:pt x="643" y="1292"/>
                  <a:pt x="706" y="1287"/>
                  <a:pt x="765" y="1287"/>
                </a:cubicBezTo>
                <a:lnTo>
                  <a:pt x="796" y="1287"/>
                </a:lnTo>
                <a:lnTo>
                  <a:pt x="927" y="1278"/>
                </a:lnTo>
                <a:lnTo>
                  <a:pt x="1012" y="1274"/>
                </a:lnTo>
                <a:cubicBezTo>
                  <a:pt x="1071" y="1269"/>
                  <a:pt x="1134" y="1269"/>
                  <a:pt x="1192" y="1265"/>
                </a:cubicBezTo>
                <a:lnTo>
                  <a:pt x="1795" y="1265"/>
                </a:lnTo>
                <a:cubicBezTo>
                  <a:pt x="1880" y="1265"/>
                  <a:pt x="1970" y="1269"/>
                  <a:pt x="2056" y="1274"/>
                </a:cubicBezTo>
                <a:lnTo>
                  <a:pt x="2249" y="1274"/>
                </a:lnTo>
                <a:cubicBezTo>
                  <a:pt x="2344" y="1274"/>
                  <a:pt x="2438" y="1278"/>
                  <a:pt x="2528" y="1278"/>
                </a:cubicBezTo>
                <a:lnTo>
                  <a:pt x="4368" y="1278"/>
                </a:lnTo>
                <a:cubicBezTo>
                  <a:pt x="4494" y="1283"/>
                  <a:pt x="4625" y="1283"/>
                  <a:pt x="4755" y="1283"/>
                </a:cubicBezTo>
                <a:lnTo>
                  <a:pt x="5011" y="1287"/>
                </a:lnTo>
                <a:cubicBezTo>
                  <a:pt x="5128" y="1287"/>
                  <a:pt x="5250" y="1292"/>
                  <a:pt x="5367" y="1292"/>
                </a:cubicBezTo>
                <a:lnTo>
                  <a:pt x="6024" y="1292"/>
                </a:lnTo>
                <a:cubicBezTo>
                  <a:pt x="6123" y="1292"/>
                  <a:pt x="6222" y="1287"/>
                  <a:pt x="6321" y="1287"/>
                </a:cubicBezTo>
                <a:lnTo>
                  <a:pt x="7823" y="1287"/>
                </a:lnTo>
                <a:cubicBezTo>
                  <a:pt x="7922" y="1287"/>
                  <a:pt x="8021" y="1283"/>
                  <a:pt x="8115" y="1278"/>
                </a:cubicBezTo>
                <a:lnTo>
                  <a:pt x="8840" y="1278"/>
                </a:lnTo>
                <a:lnTo>
                  <a:pt x="9110" y="1274"/>
                </a:lnTo>
                <a:lnTo>
                  <a:pt x="9164" y="1274"/>
                </a:lnTo>
                <a:cubicBezTo>
                  <a:pt x="9236" y="1274"/>
                  <a:pt x="9308" y="1274"/>
                  <a:pt x="9375" y="1278"/>
                </a:cubicBezTo>
                <a:cubicBezTo>
                  <a:pt x="9488" y="1278"/>
                  <a:pt x="9578" y="1283"/>
                  <a:pt x="9672" y="1292"/>
                </a:cubicBezTo>
                <a:lnTo>
                  <a:pt x="9712" y="1296"/>
                </a:lnTo>
                <a:cubicBezTo>
                  <a:pt x="9897" y="1310"/>
                  <a:pt x="10081" y="1337"/>
                  <a:pt x="10266" y="1377"/>
                </a:cubicBezTo>
                <a:cubicBezTo>
                  <a:pt x="10356" y="1400"/>
                  <a:pt x="10446" y="1427"/>
                  <a:pt x="10531" y="1454"/>
                </a:cubicBezTo>
                <a:cubicBezTo>
                  <a:pt x="10612" y="1476"/>
                  <a:pt x="10689" y="1512"/>
                  <a:pt x="10761" y="1548"/>
                </a:cubicBezTo>
                <a:cubicBezTo>
                  <a:pt x="10792" y="1566"/>
                  <a:pt x="10819" y="1584"/>
                  <a:pt x="10842" y="1607"/>
                </a:cubicBezTo>
                <a:cubicBezTo>
                  <a:pt x="10860" y="1616"/>
                  <a:pt x="10873" y="1629"/>
                  <a:pt x="10891" y="1638"/>
                </a:cubicBezTo>
                <a:cubicBezTo>
                  <a:pt x="10961" y="1679"/>
                  <a:pt x="11039" y="1702"/>
                  <a:pt x="11120" y="1702"/>
                </a:cubicBezTo>
                <a:cubicBezTo>
                  <a:pt x="11128" y="1702"/>
                  <a:pt x="11135" y="1701"/>
                  <a:pt x="11143" y="1701"/>
                </a:cubicBezTo>
                <a:lnTo>
                  <a:pt x="11193" y="1701"/>
                </a:lnTo>
                <a:cubicBezTo>
                  <a:pt x="11283" y="1696"/>
                  <a:pt x="11372" y="1692"/>
                  <a:pt x="11462" y="1687"/>
                </a:cubicBezTo>
                <a:cubicBezTo>
                  <a:pt x="11561" y="1683"/>
                  <a:pt x="11660" y="1674"/>
                  <a:pt x="11759" y="1674"/>
                </a:cubicBezTo>
                <a:lnTo>
                  <a:pt x="11845" y="1674"/>
                </a:lnTo>
                <a:cubicBezTo>
                  <a:pt x="11885" y="1674"/>
                  <a:pt x="11935" y="1674"/>
                  <a:pt x="11984" y="1665"/>
                </a:cubicBezTo>
                <a:cubicBezTo>
                  <a:pt x="12029" y="1660"/>
                  <a:pt x="12079" y="1651"/>
                  <a:pt x="12124" y="1629"/>
                </a:cubicBezTo>
                <a:cubicBezTo>
                  <a:pt x="12164" y="1607"/>
                  <a:pt x="12205" y="1575"/>
                  <a:pt x="12236" y="1535"/>
                </a:cubicBezTo>
                <a:cubicBezTo>
                  <a:pt x="12254" y="1512"/>
                  <a:pt x="12272" y="1485"/>
                  <a:pt x="12290" y="1458"/>
                </a:cubicBezTo>
                <a:lnTo>
                  <a:pt x="12308" y="1431"/>
                </a:lnTo>
                <a:cubicBezTo>
                  <a:pt x="12331" y="1395"/>
                  <a:pt x="12353" y="1350"/>
                  <a:pt x="12376" y="1310"/>
                </a:cubicBezTo>
                <a:lnTo>
                  <a:pt x="12389" y="1287"/>
                </a:lnTo>
                <a:cubicBezTo>
                  <a:pt x="12412" y="1242"/>
                  <a:pt x="12439" y="1193"/>
                  <a:pt x="12457" y="1148"/>
                </a:cubicBezTo>
                <a:cubicBezTo>
                  <a:pt x="12475" y="1112"/>
                  <a:pt x="12484" y="1076"/>
                  <a:pt x="12497" y="1044"/>
                </a:cubicBezTo>
                <a:lnTo>
                  <a:pt x="12511" y="995"/>
                </a:lnTo>
                <a:lnTo>
                  <a:pt x="12524" y="968"/>
                </a:lnTo>
                <a:cubicBezTo>
                  <a:pt x="12529" y="954"/>
                  <a:pt x="12533" y="941"/>
                  <a:pt x="12538" y="923"/>
                </a:cubicBezTo>
                <a:cubicBezTo>
                  <a:pt x="12547" y="900"/>
                  <a:pt x="12551" y="873"/>
                  <a:pt x="12556" y="851"/>
                </a:cubicBezTo>
                <a:lnTo>
                  <a:pt x="12560" y="828"/>
                </a:lnTo>
                <a:cubicBezTo>
                  <a:pt x="12578" y="783"/>
                  <a:pt x="12587" y="734"/>
                  <a:pt x="12587" y="684"/>
                </a:cubicBezTo>
                <a:cubicBezTo>
                  <a:pt x="12587" y="657"/>
                  <a:pt x="12587" y="626"/>
                  <a:pt x="12583" y="599"/>
                </a:cubicBezTo>
                <a:cubicBezTo>
                  <a:pt x="12574" y="572"/>
                  <a:pt x="12569" y="549"/>
                  <a:pt x="12560" y="522"/>
                </a:cubicBezTo>
                <a:lnTo>
                  <a:pt x="12551" y="495"/>
                </a:lnTo>
                <a:cubicBezTo>
                  <a:pt x="12538" y="450"/>
                  <a:pt x="12533" y="401"/>
                  <a:pt x="12529" y="356"/>
                </a:cubicBezTo>
                <a:cubicBezTo>
                  <a:pt x="12533" y="320"/>
                  <a:pt x="12529" y="284"/>
                  <a:pt x="12524" y="248"/>
                </a:cubicBezTo>
                <a:cubicBezTo>
                  <a:pt x="12506" y="167"/>
                  <a:pt x="12443" y="104"/>
                  <a:pt x="12367" y="81"/>
                </a:cubicBezTo>
                <a:cubicBezTo>
                  <a:pt x="12308" y="63"/>
                  <a:pt x="12245" y="50"/>
                  <a:pt x="12187" y="45"/>
                </a:cubicBezTo>
                <a:lnTo>
                  <a:pt x="12173" y="45"/>
                </a:lnTo>
                <a:cubicBezTo>
                  <a:pt x="12110" y="36"/>
                  <a:pt x="12052" y="27"/>
                  <a:pt x="11989" y="27"/>
                </a:cubicBezTo>
                <a:lnTo>
                  <a:pt x="11521" y="27"/>
                </a:lnTo>
                <a:cubicBezTo>
                  <a:pt x="11467" y="23"/>
                  <a:pt x="11417" y="23"/>
                  <a:pt x="11363" y="23"/>
                </a:cubicBezTo>
                <a:lnTo>
                  <a:pt x="11215" y="23"/>
                </a:lnTo>
                <a:lnTo>
                  <a:pt x="11224" y="1"/>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4" name="Google Shape;2429;p36">
            <a:extLst>
              <a:ext uri="{FF2B5EF4-FFF2-40B4-BE49-F238E27FC236}">
                <a16:creationId xmlns:a16="http://schemas.microsoft.com/office/drawing/2014/main" id="{66CA0010-1207-4262-BB14-BCE4074F5F8F}"/>
              </a:ext>
            </a:extLst>
          </p:cNvPr>
          <p:cNvSpPr/>
          <p:nvPr/>
        </p:nvSpPr>
        <p:spPr>
          <a:xfrm>
            <a:off x="20221950" y="9769409"/>
            <a:ext cx="1031073" cy="892375"/>
          </a:xfrm>
          <a:custGeom>
            <a:avLst/>
            <a:gdLst/>
            <a:ahLst/>
            <a:cxnLst/>
            <a:rect l="l" t="t" r="r" b="b"/>
            <a:pathLst>
              <a:path w="5516" h="4774" extrusionOk="0">
                <a:moveTo>
                  <a:pt x="135" y="0"/>
                </a:moveTo>
                <a:lnTo>
                  <a:pt x="131" y="9"/>
                </a:lnTo>
                <a:cubicBezTo>
                  <a:pt x="113" y="9"/>
                  <a:pt x="99" y="14"/>
                  <a:pt x="86" y="23"/>
                </a:cubicBezTo>
                <a:cubicBezTo>
                  <a:pt x="50" y="45"/>
                  <a:pt x="41" y="99"/>
                  <a:pt x="36" y="126"/>
                </a:cubicBezTo>
                <a:cubicBezTo>
                  <a:pt x="32" y="153"/>
                  <a:pt x="32" y="180"/>
                  <a:pt x="36" y="212"/>
                </a:cubicBezTo>
                <a:lnTo>
                  <a:pt x="36" y="225"/>
                </a:lnTo>
                <a:cubicBezTo>
                  <a:pt x="36" y="284"/>
                  <a:pt x="45" y="342"/>
                  <a:pt x="54" y="401"/>
                </a:cubicBezTo>
                <a:cubicBezTo>
                  <a:pt x="59" y="428"/>
                  <a:pt x="63" y="459"/>
                  <a:pt x="72" y="486"/>
                </a:cubicBezTo>
                <a:cubicBezTo>
                  <a:pt x="81" y="526"/>
                  <a:pt x="99" y="567"/>
                  <a:pt x="122" y="607"/>
                </a:cubicBezTo>
                <a:lnTo>
                  <a:pt x="131" y="621"/>
                </a:lnTo>
                <a:cubicBezTo>
                  <a:pt x="117" y="607"/>
                  <a:pt x="99" y="598"/>
                  <a:pt x="81" y="598"/>
                </a:cubicBezTo>
                <a:cubicBezTo>
                  <a:pt x="63" y="603"/>
                  <a:pt x="50" y="607"/>
                  <a:pt x="36" y="616"/>
                </a:cubicBezTo>
                <a:cubicBezTo>
                  <a:pt x="18" y="630"/>
                  <a:pt x="9" y="648"/>
                  <a:pt x="5" y="670"/>
                </a:cubicBezTo>
                <a:cubicBezTo>
                  <a:pt x="0" y="693"/>
                  <a:pt x="9" y="711"/>
                  <a:pt x="18" y="729"/>
                </a:cubicBezTo>
                <a:lnTo>
                  <a:pt x="54" y="769"/>
                </a:lnTo>
                <a:cubicBezTo>
                  <a:pt x="77" y="796"/>
                  <a:pt x="95" y="819"/>
                  <a:pt x="117" y="846"/>
                </a:cubicBezTo>
                <a:cubicBezTo>
                  <a:pt x="135" y="868"/>
                  <a:pt x="167" y="900"/>
                  <a:pt x="194" y="927"/>
                </a:cubicBezTo>
                <a:lnTo>
                  <a:pt x="225" y="963"/>
                </a:lnTo>
                <a:lnTo>
                  <a:pt x="288" y="1026"/>
                </a:lnTo>
                <a:lnTo>
                  <a:pt x="310" y="1048"/>
                </a:lnTo>
                <a:lnTo>
                  <a:pt x="333" y="1075"/>
                </a:lnTo>
                <a:cubicBezTo>
                  <a:pt x="360" y="1102"/>
                  <a:pt x="382" y="1129"/>
                  <a:pt x="409" y="1152"/>
                </a:cubicBezTo>
                <a:cubicBezTo>
                  <a:pt x="441" y="1179"/>
                  <a:pt x="468" y="1201"/>
                  <a:pt x="499" y="1228"/>
                </a:cubicBezTo>
                <a:cubicBezTo>
                  <a:pt x="571" y="1278"/>
                  <a:pt x="639" y="1323"/>
                  <a:pt x="715" y="1368"/>
                </a:cubicBezTo>
                <a:cubicBezTo>
                  <a:pt x="778" y="1404"/>
                  <a:pt x="846" y="1435"/>
                  <a:pt x="918" y="1458"/>
                </a:cubicBezTo>
                <a:cubicBezTo>
                  <a:pt x="1008" y="1494"/>
                  <a:pt x="1098" y="1521"/>
                  <a:pt x="1183" y="1548"/>
                </a:cubicBezTo>
                <a:lnTo>
                  <a:pt x="1152" y="1534"/>
                </a:lnTo>
                <a:lnTo>
                  <a:pt x="1152" y="1534"/>
                </a:lnTo>
                <a:cubicBezTo>
                  <a:pt x="1273" y="1575"/>
                  <a:pt x="1399" y="1611"/>
                  <a:pt x="1525" y="1633"/>
                </a:cubicBezTo>
                <a:cubicBezTo>
                  <a:pt x="1584" y="1642"/>
                  <a:pt x="1642" y="1651"/>
                  <a:pt x="1701" y="1660"/>
                </a:cubicBezTo>
                <a:lnTo>
                  <a:pt x="1764" y="1669"/>
                </a:lnTo>
                <a:cubicBezTo>
                  <a:pt x="1804" y="1674"/>
                  <a:pt x="1845" y="1678"/>
                  <a:pt x="1885" y="1683"/>
                </a:cubicBezTo>
                <a:cubicBezTo>
                  <a:pt x="2006" y="1696"/>
                  <a:pt x="2132" y="1705"/>
                  <a:pt x="2254" y="1714"/>
                </a:cubicBezTo>
                <a:cubicBezTo>
                  <a:pt x="2375" y="1719"/>
                  <a:pt x="2497" y="1728"/>
                  <a:pt x="2618" y="1732"/>
                </a:cubicBezTo>
                <a:lnTo>
                  <a:pt x="2821" y="1732"/>
                </a:lnTo>
                <a:cubicBezTo>
                  <a:pt x="2947" y="1737"/>
                  <a:pt x="3077" y="1737"/>
                  <a:pt x="3208" y="1737"/>
                </a:cubicBezTo>
                <a:cubicBezTo>
                  <a:pt x="3316" y="1737"/>
                  <a:pt x="3419" y="1737"/>
                  <a:pt x="3527" y="1732"/>
                </a:cubicBezTo>
                <a:lnTo>
                  <a:pt x="3905" y="1732"/>
                </a:lnTo>
                <a:lnTo>
                  <a:pt x="3905" y="1818"/>
                </a:lnTo>
                <a:lnTo>
                  <a:pt x="3905" y="2002"/>
                </a:lnTo>
                <a:cubicBezTo>
                  <a:pt x="3905" y="2047"/>
                  <a:pt x="3905" y="2087"/>
                  <a:pt x="3900" y="2128"/>
                </a:cubicBezTo>
                <a:lnTo>
                  <a:pt x="3900" y="2191"/>
                </a:lnTo>
                <a:lnTo>
                  <a:pt x="3900" y="2384"/>
                </a:lnTo>
                <a:cubicBezTo>
                  <a:pt x="3900" y="2506"/>
                  <a:pt x="3900" y="2627"/>
                  <a:pt x="3891" y="2753"/>
                </a:cubicBezTo>
                <a:cubicBezTo>
                  <a:pt x="3891" y="2785"/>
                  <a:pt x="3887" y="2816"/>
                  <a:pt x="3882" y="2852"/>
                </a:cubicBezTo>
                <a:cubicBezTo>
                  <a:pt x="3878" y="2884"/>
                  <a:pt x="3878" y="2906"/>
                  <a:pt x="3873" y="2938"/>
                </a:cubicBezTo>
                <a:lnTo>
                  <a:pt x="3869" y="3019"/>
                </a:lnTo>
                <a:cubicBezTo>
                  <a:pt x="3869" y="3050"/>
                  <a:pt x="3864" y="3082"/>
                  <a:pt x="3864" y="3113"/>
                </a:cubicBezTo>
                <a:lnTo>
                  <a:pt x="3860" y="3167"/>
                </a:lnTo>
                <a:cubicBezTo>
                  <a:pt x="3855" y="3212"/>
                  <a:pt x="3851" y="3257"/>
                  <a:pt x="3851" y="3298"/>
                </a:cubicBezTo>
                <a:cubicBezTo>
                  <a:pt x="3846" y="3356"/>
                  <a:pt x="3842" y="3415"/>
                  <a:pt x="3842" y="3473"/>
                </a:cubicBezTo>
                <a:lnTo>
                  <a:pt x="3842" y="3518"/>
                </a:lnTo>
                <a:cubicBezTo>
                  <a:pt x="3842" y="3568"/>
                  <a:pt x="3837" y="3613"/>
                  <a:pt x="3833" y="3662"/>
                </a:cubicBezTo>
                <a:cubicBezTo>
                  <a:pt x="3833" y="3720"/>
                  <a:pt x="3828" y="3779"/>
                  <a:pt x="3828" y="3842"/>
                </a:cubicBezTo>
                <a:cubicBezTo>
                  <a:pt x="3819" y="4071"/>
                  <a:pt x="3828" y="4305"/>
                  <a:pt x="3828" y="4562"/>
                </a:cubicBezTo>
                <a:cubicBezTo>
                  <a:pt x="3828" y="4593"/>
                  <a:pt x="3833" y="4629"/>
                  <a:pt x="3846" y="4661"/>
                </a:cubicBezTo>
                <a:cubicBezTo>
                  <a:pt x="3855" y="4706"/>
                  <a:pt x="3896" y="4733"/>
                  <a:pt x="3941" y="4733"/>
                </a:cubicBezTo>
                <a:cubicBezTo>
                  <a:pt x="3959" y="4733"/>
                  <a:pt x="3972" y="4728"/>
                  <a:pt x="3990" y="4719"/>
                </a:cubicBezTo>
                <a:cubicBezTo>
                  <a:pt x="3999" y="4715"/>
                  <a:pt x="4013" y="4706"/>
                  <a:pt x="4017" y="4697"/>
                </a:cubicBezTo>
                <a:cubicBezTo>
                  <a:pt x="4035" y="4701"/>
                  <a:pt x="4053" y="4710"/>
                  <a:pt x="4071" y="4715"/>
                </a:cubicBezTo>
                <a:cubicBezTo>
                  <a:pt x="4112" y="4724"/>
                  <a:pt x="4157" y="4728"/>
                  <a:pt x="4197" y="4728"/>
                </a:cubicBezTo>
                <a:lnTo>
                  <a:pt x="4229" y="4728"/>
                </a:lnTo>
                <a:cubicBezTo>
                  <a:pt x="4274" y="4724"/>
                  <a:pt x="4314" y="4719"/>
                  <a:pt x="4359" y="4710"/>
                </a:cubicBezTo>
                <a:lnTo>
                  <a:pt x="4377" y="4710"/>
                </a:lnTo>
                <a:cubicBezTo>
                  <a:pt x="4391" y="4733"/>
                  <a:pt x="4413" y="4746"/>
                  <a:pt x="4436" y="4746"/>
                </a:cubicBezTo>
                <a:cubicBezTo>
                  <a:pt x="4481" y="4746"/>
                  <a:pt x="4521" y="4746"/>
                  <a:pt x="4562" y="4751"/>
                </a:cubicBezTo>
                <a:lnTo>
                  <a:pt x="4629" y="4751"/>
                </a:lnTo>
                <a:lnTo>
                  <a:pt x="4809" y="4755"/>
                </a:lnTo>
                <a:lnTo>
                  <a:pt x="4989" y="4760"/>
                </a:lnTo>
                <a:cubicBezTo>
                  <a:pt x="5021" y="4760"/>
                  <a:pt x="5048" y="4764"/>
                  <a:pt x="5079" y="4769"/>
                </a:cubicBezTo>
                <a:lnTo>
                  <a:pt x="5146" y="4773"/>
                </a:lnTo>
                <a:lnTo>
                  <a:pt x="5200" y="4773"/>
                </a:lnTo>
                <a:cubicBezTo>
                  <a:pt x="5223" y="4773"/>
                  <a:pt x="5245" y="4773"/>
                  <a:pt x="5268" y="4769"/>
                </a:cubicBezTo>
                <a:cubicBezTo>
                  <a:pt x="5308" y="4755"/>
                  <a:pt x="5340" y="4724"/>
                  <a:pt x="5353" y="4688"/>
                </a:cubicBezTo>
                <a:cubicBezTo>
                  <a:pt x="5385" y="4683"/>
                  <a:pt x="5412" y="4656"/>
                  <a:pt x="5412" y="4620"/>
                </a:cubicBezTo>
                <a:cubicBezTo>
                  <a:pt x="5412" y="4575"/>
                  <a:pt x="5416" y="4530"/>
                  <a:pt x="5421" y="4485"/>
                </a:cubicBezTo>
                <a:cubicBezTo>
                  <a:pt x="5425" y="4458"/>
                  <a:pt x="5430" y="4431"/>
                  <a:pt x="5434" y="4395"/>
                </a:cubicBezTo>
                <a:cubicBezTo>
                  <a:pt x="5452" y="4287"/>
                  <a:pt x="5461" y="4179"/>
                  <a:pt x="5466" y="4071"/>
                </a:cubicBezTo>
                <a:lnTo>
                  <a:pt x="5466" y="3932"/>
                </a:lnTo>
                <a:lnTo>
                  <a:pt x="5466" y="3891"/>
                </a:lnTo>
                <a:cubicBezTo>
                  <a:pt x="5466" y="3828"/>
                  <a:pt x="5466" y="3765"/>
                  <a:pt x="5461" y="3702"/>
                </a:cubicBezTo>
                <a:lnTo>
                  <a:pt x="5457" y="3635"/>
                </a:lnTo>
                <a:cubicBezTo>
                  <a:pt x="5457" y="3595"/>
                  <a:pt x="5452" y="3559"/>
                  <a:pt x="5452" y="3523"/>
                </a:cubicBezTo>
                <a:lnTo>
                  <a:pt x="5452" y="3347"/>
                </a:lnTo>
                <a:lnTo>
                  <a:pt x="5452" y="2956"/>
                </a:lnTo>
                <a:lnTo>
                  <a:pt x="5452" y="2258"/>
                </a:lnTo>
                <a:cubicBezTo>
                  <a:pt x="5452" y="2146"/>
                  <a:pt x="5452" y="2029"/>
                  <a:pt x="5443" y="1912"/>
                </a:cubicBezTo>
                <a:cubicBezTo>
                  <a:pt x="5443" y="1854"/>
                  <a:pt x="5443" y="1800"/>
                  <a:pt x="5439" y="1741"/>
                </a:cubicBezTo>
                <a:cubicBezTo>
                  <a:pt x="5439" y="1719"/>
                  <a:pt x="5439" y="1692"/>
                  <a:pt x="5434" y="1665"/>
                </a:cubicBezTo>
                <a:cubicBezTo>
                  <a:pt x="5448" y="1651"/>
                  <a:pt x="5457" y="1633"/>
                  <a:pt x="5466" y="1615"/>
                </a:cubicBezTo>
                <a:cubicBezTo>
                  <a:pt x="5475" y="1593"/>
                  <a:pt x="5484" y="1570"/>
                  <a:pt x="5488" y="1548"/>
                </a:cubicBezTo>
                <a:cubicBezTo>
                  <a:pt x="5497" y="1521"/>
                  <a:pt x="5502" y="1503"/>
                  <a:pt x="5506" y="1480"/>
                </a:cubicBezTo>
                <a:cubicBezTo>
                  <a:pt x="5511" y="1431"/>
                  <a:pt x="5515" y="1381"/>
                  <a:pt x="5511" y="1327"/>
                </a:cubicBezTo>
                <a:lnTo>
                  <a:pt x="5511" y="1296"/>
                </a:lnTo>
                <a:cubicBezTo>
                  <a:pt x="5511" y="1273"/>
                  <a:pt x="5506" y="1246"/>
                  <a:pt x="5502" y="1224"/>
                </a:cubicBezTo>
                <a:cubicBezTo>
                  <a:pt x="5502" y="1197"/>
                  <a:pt x="5497" y="1174"/>
                  <a:pt x="5488" y="1152"/>
                </a:cubicBezTo>
                <a:lnTo>
                  <a:pt x="5479" y="1125"/>
                </a:lnTo>
                <a:cubicBezTo>
                  <a:pt x="5475" y="1098"/>
                  <a:pt x="5461" y="1075"/>
                  <a:pt x="5439" y="1057"/>
                </a:cubicBezTo>
                <a:cubicBezTo>
                  <a:pt x="5392" y="1026"/>
                  <a:pt x="5334" y="1011"/>
                  <a:pt x="5278" y="1011"/>
                </a:cubicBezTo>
                <a:cubicBezTo>
                  <a:pt x="5270" y="1011"/>
                  <a:pt x="5262" y="1012"/>
                  <a:pt x="5254" y="1012"/>
                </a:cubicBezTo>
                <a:cubicBezTo>
                  <a:pt x="5191" y="1012"/>
                  <a:pt x="5142" y="1012"/>
                  <a:pt x="5088" y="1017"/>
                </a:cubicBezTo>
                <a:lnTo>
                  <a:pt x="5003" y="1017"/>
                </a:lnTo>
                <a:cubicBezTo>
                  <a:pt x="4899" y="1021"/>
                  <a:pt x="4791" y="1030"/>
                  <a:pt x="4683" y="1030"/>
                </a:cubicBezTo>
                <a:cubicBezTo>
                  <a:pt x="4539" y="1030"/>
                  <a:pt x="4386" y="1039"/>
                  <a:pt x="4211" y="1048"/>
                </a:cubicBezTo>
                <a:lnTo>
                  <a:pt x="3972" y="1071"/>
                </a:lnTo>
                <a:lnTo>
                  <a:pt x="3932" y="1075"/>
                </a:lnTo>
                <a:cubicBezTo>
                  <a:pt x="3923" y="1071"/>
                  <a:pt x="3914" y="1066"/>
                  <a:pt x="3909" y="1066"/>
                </a:cubicBezTo>
                <a:cubicBezTo>
                  <a:pt x="3891" y="1062"/>
                  <a:pt x="3878" y="1062"/>
                  <a:pt x="3864" y="1062"/>
                </a:cubicBezTo>
                <a:lnTo>
                  <a:pt x="3653" y="1062"/>
                </a:lnTo>
                <a:lnTo>
                  <a:pt x="3540" y="1066"/>
                </a:lnTo>
                <a:lnTo>
                  <a:pt x="3478" y="1071"/>
                </a:lnTo>
                <a:lnTo>
                  <a:pt x="3266" y="1080"/>
                </a:lnTo>
                <a:lnTo>
                  <a:pt x="2798" y="1080"/>
                </a:lnTo>
                <a:cubicBezTo>
                  <a:pt x="2713" y="1071"/>
                  <a:pt x="2618" y="1066"/>
                  <a:pt x="2528" y="1066"/>
                </a:cubicBezTo>
                <a:lnTo>
                  <a:pt x="2488" y="1066"/>
                </a:lnTo>
                <a:cubicBezTo>
                  <a:pt x="2470" y="1066"/>
                  <a:pt x="2452" y="1071"/>
                  <a:pt x="2434" y="1084"/>
                </a:cubicBezTo>
                <a:lnTo>
                  <a:pt x="2236" y="1080"/>
                </a:lnTo>
                <a:lnTo>
                  <a:pt x="2078" y="1080"/>
                </a:lnTo>
                <a:cubicBezTo>
                  <a:pt x="2067" y="1078"/>
                  <a:pt x="2055" y="1076"/>
                  <a:pt x="2042" y="1076"/>
                </a:cubicBezTo>
                <a:cubicBezTo>
                  <a:pt x="2029" y="1076"/>
                  <a:pt x="2015" y="1078"/>
                  <a:pt x="2002" y="1080"/>
                </a:cubicBezTo>
                <a:lnTo>
                  <a:pt x="1930" y="1071"/>
                </a:lnTo>
                <a:cubicBezTo>
                  <a:pt x="1872" y="1066"/>
                  <a:pt x="1809" y="1062"/>
                  <a:pt x="1750" y="1057"/>
                </a:cubicBezTo>
                <a:lnTo>
                  <a:pt x="1683" y="1053"/>
                </a:lnTo>
                <a:cubicBezTo>
                  <a:pt x="1629" y="1048"/>
                  <a:pt x="1579" y="1044"/>
                  <a:pt x="1525" y="1039"/>
                </a:cubicBezTo>
                <a:lnTo>
                  <a:pt x="1444" y="1035"/>
                </a:lnTo>
                <a:lnTo>
                  <a:pt x="1386" y="1030"/>
                </a:lnTo>
                <a:lnTo>
                  <a:pt x="1323" y="1026"/>
                </a:lnTo>
                <a:lnTo>
                  <a:pt x="1242" y="1026"/>
                </a:lnTo>
                <a:cubicBezTo>
                  <a:pt x="1192" y="994"/>
                  <a:pt x="1152" y="963"/>
                  <a:pt x="1111" y="931"/>
                </a:cubicBezTo>
                <a:cubicBezTo>
                  <a:pt x="1071" y="900"/>
                  <a:pt x="1026" y="868"/>
                  <a:pt x="981" y="837"/>
                </a:cubicBezTo>
                <a:lnTo>
                  <a:pt x="967" y="828"/>
                </a:lnTo>
                <a:lnTo>
                  <a:pt x="949" y="810"/>
                </a:lnTo>
                <a:lnTo>
                  <a:pt x="927" y="796"/>
                </a:lnTo>
                <a:cubicBezTo>
                  <a:pt x="900" y="774"/>
                  <a:pt x="873" y="747"/>
                  <a:pt x="846" y="724"/>
                </a:cubicBezTo>
                <a:lnTo>
                  <a:pt x="819" y="702"/>
                </a:lnTo>
                <a:cubicBezTo>
                  <a:pt x="783" y="670"/>
                  <a:pt x="751" y="643"/>
                  <a:pt x="715" y="616"/>
                </a:cubicBezTo>
                <a:lnTo>
                  <a:pt x="702" y="607"/>
                </a:lnTo>
                <a:cubicBezTo>
                  <a:pt x="693" y="603"/>
                  <a:pt x="684" y="598"/>
                  <a:pt x="675" y="598"/>
                </a:cubicBezTo>
                <a:lnTo>
                  <a:pt x="621" y="549"/>
                </a:lnTo>
                <a:lnTo>
                  <a:pt x="594" y="522"/>
                </a:lnTo>
                <a:lnTo>
                  <a:pt x="549" y="477"/>
                </a:lnTo>
                <a:lnTo>
                  <a:pt x="504" y="432"/>
                </a:lnTo>
                <a:cubicBezTo>
                  <a:pt x="481" y="410"/>
                  <a:pt x="454" y="383"/>
                  <a:pt x="427" y="360"/>
                </a:cubicBezTo>
                <a:cubicBezTo>
                  <a:pt x="423" y="351"/>
                  <a:pt x="414" y="351"/>
                  <a:pt x="405" y="351"/>
                </a:cubicBezTo>
                <a:cubicBezTo>
                  <a:pt x="396" y="351"/>
                  <a:pt x="391" y="351"/>
                  <a:pt x="382" y="356"/>
                </a:cubicBezTo>
                <a:cubicBezTo>
                  <a:pt x="369" y="333"/>
                  <a:pt x="355" y="311"/>
                  <a:pt x="342" y="288"/>
                </a:cubicBezTo>
                <a:lnTo>
                  <a:pt x="324" y="257"/>
                </a:lnTo>
                <a:cubicBezTo>
                  <a:pt x="310" y="230"/>
                  <a:pt x="297" y="207"/>
                  <a:pt x="288" y="185"/>
                </a:cubicBezTo>
                <a:lnTo>
                  <a:pt x="288" y="185"/>
                </a:lnTo>
                <a:lnTo>
                  <a:pt x="293" y="203"/>
                </a:lnTo>
                <a:cubicBezTo>
                  <a:pt x="284" y="180"/>
                  <a:pt x="275" y="158"/>
                  <a:pt x="261" y="140"/>
                </a:cubicBezTo>
                <a:lnTo>
                  <a:pt x="252" y="117"/>
                </a:lnTo>
                <a:cubicBezTo>
                  <a:pt x="243" y="99"/>
                  <a:pt x="234" y="77"/>
                  <a:pt x="221" y="54"/>
                </a:cubicBezTo>
                <a:cubicBezTo>
                  <a:pt x="212" y="45"/>
                  <a:pt x="203" y="32"/>
                  <a:pt x="194" y="23"/>
                </a:cubicBezTo>
                <a:cubicBezTo>
                  <a:pt x="189" y="18"/>
                  <a:pt x="180" y="9"/>
                  <a:pt x="171" y="9"/>
                </a:cubicBezTo>
                <a:cubicBezTo>
                  <a:pt x="158" y="5"/>
                  <a:pt x="149" y="5"/>
                  <a:pt x="135"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5" name="Google Shape;2430;p36">
            <a:extLst>
              <a:ext uri="{FF2B5EF4-FFF2-40B4-BE49-F238E27FC236}">
                <a16:creationId xmlns:a16="http://schemas.microsoft.com/office/drawing/2014/main" id="{E6B7730B-40AB-4DDA-A4C6-94BD301EB1D3}"/>
              </a:ext>
            </a:extLst>
          </p:cNvPr>
          <p:cNvSpPr/>
          <p:nvPr/>
        </p:nvSpPr>
        <p:spPr>
          <a:xfrm>
            <a:off x="21195636" y="10577481"/>
            <a:ext cx="40563" cy="71592"/>
          </a:xfrm>
          <a:custGeom>
            <a:avLst/>
            <a:gdLst/>
            <a:ahLst/>
            <a:cxnLst/>
            <a:rect l="l" t="t" r="r" b="b"/>
            <a:pathLst>
              <a:path w="217" h="383" extrusionOk="0">
                <a:moveTo>
                  <a:pt x="32" y="0"/>
                </a:moveTo>
                <a:lnTo>
                  <a:pt x="32" y="5"/>
                </a:lnTo>
                <a:cubicBezTo>
                  <a:pt x="14" y="9"/>
                  <a:pt x="0" y="27"/>
                  <a:pt x="5" y="50"/>
                </a:cubicBezTo>
                <a:cubicBezTo>
                  <a:pt x="23" y="90"/>
                  <a:pt x="36" y="131"/>
                  <a:pt x="50" y="176"/>
                </a:cubicBezTo>
                <a:cubicBezTo>
                  <a:pt x="63" y="216"/>
                  <a:pt x="68" y="243"/>
                  <a:pt x="77" y="279"/>
                </a:cubicBezTo>
                <a:cubicBezTo>
                  <a:pt x="81" y="297"/>
                  <a:pt x="86" y="315"/>
                  <a:pt x="95" y="333"/>
                </a:cubicBezTo>
                <a:cubicBezTo>
                  <a:pt x="99" y="342"/>
                  <a:pt x="104" y="351"/>
                  <a:pt x="113" y="356"/>
                </a:cubicBezTo>
                <a:cubicBezTo>
                  <a:pt x="122" y="360"/>
                  <a:pt x="126" y="360"/>
                  <a:pt x="135" y="360"/>
                </a:cubicBezTo>
                <a:cubicBezTo>
                  <a:pt x="144" y="374"/>
                  <a:pt x="158" y="383"/>
                  <a:pt x="171" y="383"/>
                </a:cubicBezTo>
                <a:cubicBezTo>
                  <a:pt x="194" y="383"/>
                  <a:pt x="216" y="365"/>
                  <a:pt x="216" y="342"/>
                </a:cubicBezTo>
                <a:cubicBezTo>
                  <a:pt x="216" y="324"/>
                  <a:pt x="212" y="306"/>
                  <a:pt x="207" y="288"/>
                </a:cubicBezTo>
                <a:cubicBezTo>
                  <a:pt x="207" y="275"/>
                  <a:pt x="207" y="266"/>
                  <a:pt x="207" y="252"/>
                </a:cubicBezTo>
                <a:cubicBezTo>
                  <a:pt x="207" y="234"/>
                  <a:pt x="203" y="221"/>
                  <a:pt x="189" y="207"/>
                </a:cubicBezTo>
                <a:cubicBezTo>
                  <a:pt x="184" y="199"/>
                  <a:pt x="176" y="196"/>
                  <a:pt x="168" y="196"/>
                </a:cubicBezTo>
                <a:cubicBezTo>
                  <a:pt x="163" y="196"/>
                  <a:pt x="158" y="197"/>
                  <a:pt x="153" y="198"/>
                </a:cubicBezTo>
                <a:cubicBezTo>
                  <a:pt x="144" y="198"/>
                  <a:pt x="140" y="203"/>
                  <a:pt x="135" y="207"/>
                </a:cubicBezTo>
                <a:lnTo>
                  <a:pt x="126" y="180"/>
                </a:lnTo>
                <a:cubicBezTo>
                  <a:pt x="113" y="126"/>
                  <a:pt x="95" y="77"/>
                  <a:pt x="77" y="27"/>
                </a:cubicBezTo>
                <a:cubicBezTo>
                  <a:pt x="72" y="14"/>
                  <a:pt x="59" y="0"/>
                  <a:pt x="41"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6" name="Google Shape;2431;p36">
            <a:extLst>
              <a:ext uri="{FF2B5EF4-FFF2-40B4-BE49-F238E27FC236}">
                <a16:creationId xmlns:a16="http://schemas.microsoft.com/office/drawing/2014/main" id="{35376BED-38B9-4854-AE80-1ECB5F0C2213}"/>
              </a:ext>
            </a:extLst>
          </p:cNvPr>
          <p:cNvSpPr/>
          <p:nvPr/>
        </p:nvSpPr>
        <p:spPr>
          <a:xfrm>
            <a:off x="20949270" y="10056150"/>
            <a:ext cx="22805" cy="359268"/>
          </a:xfrm>
          <a:custGeom>
            <a:avLst/>
            <a:gdLst/>
            <a:ahLst/>
            <a:cxnLst/>
            <a:rect l="l" t="t" r="r" b="b"/>
            <a:pathLst>
              <a:path w="122" h="1922" extrusionOk="0">
                <a:moveTo>
                  <a:pt x="47" y="0"/>
                </a:moveTo>
                <a:cubicBezTo>
                  <a:pt x="33" y="0"/>
                  <a:pt x="18" y="9"/>
                  <a:pt x="14" y="27"/>
                </a:cubicBezTo>
                <a:cubicBezTo>
                  <a:pt x="9" y="108"/>
                  <a:pt x="5" y="185"/>
                  <a:pt x="0" y="266"/>
                </a:cubicBezTo>
                <a:cubicBezTo>
                  <a:pt x="0" y="333"/>
                  <a:pt x="0" y="401"/>
                  <a:pt x="0" y="473"/>
                </a:cubicBezTo>
                <a:lnTo>
                  <a:pt x="0" y="652"/>
                </a:lnTo>
                <a:lnTo>
                  <a:pt x="0" y="841"/>
                </a:lnTo>
                <a:lnTo>
                  <a:pt x="0" y="1057"/>
                </a:lnTo>
                <a:cubicBezTo>
                  <a:pt x="0" y="1129"/>
                  <a:pt x="0" y="1206"/>
                  <a:pt x="5" y="1282"/>
                </a:cubicBezTo>
                <a:cubicBezTo>
                  <a:pt x="5" y="1336"/>
                  <a:pt x="5" y="1395"/>
                  <a:pt x="9" y="1453"/>
                </a:cubicBezTo>
                <a:cubicBezTo>
                  <a:pt x="14" y="1525"/>
                  <a:pt x="14" y="1593"/>
                  <a:pt x="18" y="1660"/>
                </a:cubicBezTo>
                <a:cubicBezTo>
                  <a:pt x="23" y="1728"/>
                  <a:pt x="32" y="1809"/>
                  <a:pt x="41" y="1881"/>
                </a:cubicBezTo>
                <a:cubicBezTo>
                  <a:pt x="41" y="1890"/>
                  <a:pt x="45" y="1899"/>
                  <a:pt x="50" y="1908"/>
                </a:cubicBezTo>
                <a:cubicBezTo>
                  <a:pt x="59" y="1917"/>
                  <a:pt x="68" y="1921"/>
                  <a:pt x="81" y="1921"/>
                </a:cubicBezTo>
                <a:cubicBezTo>
                  <a:pt x="99" y="1917"/>
                  <a:pt x="117" y="1899"/>
                  <a:pt x="122" y="1881"/>
                </a:cubicBezTo>
                <a:cubicBezTo>
                  <a:pt x="113" y="1804"/>
                  <a:pt x="104" y="1728"/>
                  <a:pt x="99" y="1656"/>
                </a:cubicBezTo>
                <a:cubicBezTo>
                  <a:pt x="95" y="1579"/>
                  <a:pt x="90" y="1512"/>
                  <a:pt x="81" y="1444"/>
                </a:cubicBezTo>
                <a:cubicBezTo>
                  <a:pt x="72" y="1309"/>
                  <a:pt x="68" y="1170"/>
                  <a:pt x="63" y="1035"/>
                </a:cubicBezTo>
                <a:cubicBezTo>
                  <a:pt x="63" y="967"/>
                  <a:pt x="63" y="900"/>
                  <a:pt x="63" y="832"/>
                </a:cubicBezTo>
                <a:cubicBezTo>
                  <a:pt x="63" y="765"/>
                  <a:pt x="63" y="711"/>
                  <a:pt x="63" y="648"/>
                </a:cubicBezTo>
                <a:cubicBezTo>
                  <a:pt x="63" y="513"/>
                  <a:pt x="63" y="378"/>
                  <a:pt x="68" y="239"/>
                </a:cubicBezTo>
                <a:cubicBezTo>
                  <a:pt x="68" y="171"/>
                  <a:pt x="72" y="99"/>
                  <a:pt x="77" y="27"/>
                </a:cubicBezTo>
                <a:cubicBezTo>
                  <a:pt x="75" y="9"/>
                  <a:pt x="61" y="0"/>
                  <a:pt x="4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7" name="Google Shape;2432;p36">
            <a:extLst>
              <a:ext uri="{FF2B5EF4-FFF2-40B4-BE49-F238E27FC236}">
                <a16:creationId xmlns:a16="http://schemas.microsoft.com/office/drawing/2014/main" id="{26D5C57E-7789-4762-B86F-9DA9154DB311}"/>
              </a:ext>
            </a:extLst>
          </p:cNvPr>
          <p:cNvSpPr/>
          <p:nvPr/>
        </p:nvSpPr>
        <p:spPr>
          <a:xfrm>
            <a:off x="20939177" y="10054655"/>
            <a:ext cx="21122" cy="424505"/>
          </a:xfrm>
          <a:custGeom>
            <a:avLst/>
            <a:gdLst/>
            <a:ahLst/>
            <a:cxnLst/>
            <a:rect l="l" t="t" r="r" b="b"/>
            <a:pathLst>
              <a:path w="113" h="2271" extrusionOk="0">
                <a:moveTo>
                  <a:pt x="70" y="0"/>
                </a:moveTo>
                <a:cubicBezTo>
                  <a:pt x="54" y="0"/>
                  <a:pt x="39" y="10"/>
                  <a:pt x="36" y="31"/>
                </a:cubicBezTo>
                <a:lnTo>
                  <a:pt x="32" y="26"/>
                </a:lnTo>
                <a:cubicBezTo>
                  <a:pt x="27" y="103"/>
                  <a:pt x="27" y="175"/>
                  <a:pt x="23" y="251"/>
                </a:cubicBezTo>
                <a:cubicBezTo>
                  <a:pt x="18" y="314"/>
                  <a:pt x="18" y="377"/>
                  <a:pt x="14" y="440"/>
                </a:cubicBezTo>
                <a:cubicBezTo>
                  <a:pt x="9" y="579"/>
                  <a:pt x="9" y="723"/>
                  <a:pt x="5" y="863"/>
                </a:cubicBezTo>
                <a:cubicBezTo>
                  <a:pt x="5" y="1128"/>
                  <a:pt x="0" y="1394"/>
                  <a:pt x="0" y="1655"/>
                </a:cubicBezTo>
                <a:lnTo>
                  <a:pt x="0" y="1794"/>
                </a:lnTo>
                <a:lnTo>
                  <a:pt x="0" y="1884"/>
                </a:lnTo>
                <a:lnTo>
                  <a:pt x="0" y="1956"/>
                </a:lnTo>
                <a:cubicBezTo>
                  <a:pt x="0" y="1997"/>
                  <a:pt x="5" y="2037"/>
                  <a:pt x="5" y="2082"/>
                </a:cubicBezTo>
                <a:cubicBezTo>
                  <a:pt x="9" y="2132"/>
                  <a:pt x="14" y="2185"/>
                  <a:pt x="23" y="2235"/>
                </a:cubicBezTo>
                <a:cubicBezTo>
                  <a:pt x="23" y="2244"/>
                  <a:pt x="27" y="2253"/>
                  <a:pt x="36" y="2257"/>
                </a:cubicBezTo>
                <a:cubicBezTo>
                  <a:pt x="45" y="2266"/>
                  <a:pt x="54" y="2271"/>
                  <a:pt x="68" y="2271"/>
                </a:cubicBezTo>
                <a:cubicBezTo>
                  <a:pt x="90" y="2271"/>
                  <a:pt x="113" y="2248"/>
                  <a:pt x="113" y="2226"/>
                </a:cubicBezTo>
                <a:cubicBezTo>
                  <a:pt x="104" y="2158"/>
                  <a:pt x="99" y="2091"/>
                  <a:pt x="95" y="2024"/>
                </a:cubicBezTo>
                <a:cubicBezTo>
                  <a:pt x="95" y="1988"/>
                  <a:pt x="90" y="1952"/>
                  <a:pt x="90" y="1920"/>
                </a:cubicBezTo>
                <a:cubicBezTo>
                  <a:pt x="86" y="1884"/>
                  <a:pt x="90" y="1848"/>
                  <a:pt x="90" y="1808"/>
                </a:cubicBezTo>
                <a:cubicBezTo>
                  <a:pt x="90" y="1682"/>
                  <a:pt x="86" y="1547"/>
                  <a:pt x="86" y="1416"/>
                </a:cubicBezTo>
                <a:cubicBezTo>
                  <a:pt x="86" y="1142"/>
                  <a:pt x="81" y="867"/>
                  <a:pt x="86" y="588"/>
                </a:cubicBezTo>
                <a:cubicBezTo>
                  <a:pt x="86" y="503"/>
                  <a:pt x="86" y="418"/>
                  <a:pt x="90" y="337"/>
                </a:cubicBezTo>
                <a:cubicBezTo>
                  <a:pt x="95" y="233"/>
                  <a:pt x="99" y="134"/>
                  <a:pt x="104" y="31"/>
                </a:cubicBezTo>
                <a:cubicBezTo>
                  <a:pt x="102" y="10"/>
                  <a:pt x="86" y="0"/>
                  <a:pt x="70"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8" name="Google Shape;2433;p36">
            <a:extLst>
              <a:ext uri="{FF2B5EF4-FFF2-40B4-BE49-F238E27FC236}">
                <a16:creationId xmlns:a16="http://schemas.microsoft.com/office/drawing/2014/main" id="{7817C4CB-1B37-4F09-AE9F-BC5DD429E496}"/>
              </a:ext>
            </a:extLst>
          </p:cNvPr>
          <p:cNvSpPr/>
          <p:nvPr/>
        </p:nvSpPr>
        <p:spPr>
          <a:xfrm>
            <a:off x="20936560" y="10062879"/>
            <a:ext cx="28599" cy="504881"/>
          </a:xfrm>
          <a:custGeom>
            <a:avLst/>
            <a:gdLst/>
            <a:ahLst/>
            <a:cxnLst/>
            <a:rect l="l" t="t" r="r" b="b"/>
            <a:pathLst>
              <a:path w="153" h="2701" extrusionOk="0">
                <a:moveTo>
                  <a:pt x="68" y="0"/>
                </a:moveTo>
                <a:cubicBezTo>
                  <a:pt x="50" y="0"/>
                  <a:pt x="37" y="18"/>
                  <a:pt x="32" y="36"/>
                </a:cubicBezTo>
                <a:cubicBezTo>
                  <a:pt x="28" y="104"/>
                  <a:pt x="23" y="176"/>
                  <a:pt x="19" y="248"/>
                </a:cubicBezTo>
                <a:cubicBezTo>
                  <a:pt x="14" y="320"/>
                  <a:pt x="10" y="383"/>
                  <a:pt x="10" y="455"/>
                </a:cubicBezTo>
                <a:cubicBezTo>
                  <a:pt x="10" y="589"/>
                  <a:pt x="5" y="729"/>
                  <a:pt x="5" y="868"/>
                </a:cubicBezTo>
                <a:cubicBezTo>
                  <a:pt x="5" y="1134"/>
                  <a:pt x="1" y="1404"/>
                  <a:pt x="1" y="1674"/>
                </a:cubicBezTo>
                <a:cubicBezTo>
                  <a:pt x="1" y="1746"/>
                  <a:pt x="1" y="1822"/>
                  <a:pt x="5" y="1899"/>
                </a:cubicBezTo>
                <a:cubicBezTo>
                  <a:pt x="5" y="1971"/>
                  <a:pt x="10" y="2065"/>
                  <a:pt x="14" y="2146"/>
                </a:cubicBezTo>
                <a:cubicBezTo>
                  <a:pt x="19" y="2227"/>
                  <a:pt x="28" y="2317"/>
                  <a:pt x="37" y="2393"/>
                </a:cubicBezTo>
                <a:cubicBezTo>
                  <a:pt x="46" y="2474"/>
                  <a:pt x="50" y="2564"/>
                  <a:pt x="55" y="2654"/>
                </a:cubicBezTo>
                <a:cubicBezTo>
                  <a:pt x="59" y="2663"/>
                  <a:pt x="64" y="2677"/>
                  <a:pt x="73" y="2686"/>
                </a:cubicBezTo>
                <a:cubicBezTo>
                  <a:pt x="82" y="2696"/>
                  <a:pt x="93" y="2701"/>
                  <a:pt x="105" y="2701"/>
                </a:cubicBezTo>
                <a:cubicBezTo>
                  <a:pt x="129" y="2701"/>
                  <a:pt x="152" y="2682"/>
                  <a:pt x="149" y="2654"/>
                </a:cubicBezTo>
                <a:cubicBezTo>
                  <a:pt x="140" y="2506"/>
                  <a:pt x="131" y="2362"/>
                  <a:pt x="118" y="2213"/>
                </a:cubicBezTo>
                <a:cubicBezTo>
                  <a:pt x="104" y="2079"/>
                  <a:pt x="95" y="1948"/>
                  <a:pt x="91" y="1809"/>
                </a:cubicBezTo>
                <a:cubicBezTo>
                  <a:pt x="86" y="1674"/>
                  <a:pt x="86" y="1539"/>
                  <a:pt x="82" y="1399"/>
                </a:cubicBezTo>
                <a:cubicBezTo>
                  <a:pt x="82" y="1264"/>
                  <a:pt x="82" y="1138"/>
                  <a:pt x="82" y="1008"/>
                </a:cubicBezTo>
                <a:lnTo>
                  <a:pt x="82" y="531"/>
                </a:lnTo>
                <a:cubicBezTo>
                  <a:pt x="82" y="455"/>
                  <a:pt x="82" y="378"/>
                  <a:pt x="86" y="306"/>
                </a:cubicBezTo>
                <a:cubicBezTo>
                  <a:pt x="91" y="216"/>
                  <a:pt x="95" y="126"/>
                  <a:pt x="104" y="36"/>
                </a:cubicBezTo>
                <a:cubicBezTo>
                  <a:pt x="104" y="18"/>
                  <a:pt x="86" y="0"/>
                  <a:pt x="68"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9" name="Google Shape;2434;p36">
            <a:extLst>
              <a:ext uri="{FF2B5EF4-FFF2-40B4-BE49-F238E27FC236}">
                <a16:creationId xmlns:a16="http://schemas.microsoft.com/office/drawing/2014/main" id="{50E719D4-877D-455D-8621-2EF54D13DBD5}"/>
              </a:ext>
            </a:extLst>
          </p:cNvPr>
          <p:cNvSpPr/>
          <p:nvPr/>
        </p:nvSpPr>
        <p:spPr>
          <a:xfrm>
            <a:off x="20809638" y="10158210"/>
            <a:ext cx="45609" cy="404129"/>
          </a:xfrm>
          <a:custGeom>
            <a:avLst/>
            <a:gdLst/>
            <a:ahLst/>
            <a:cxnLst/>
            <a:rect l="l" t="t" r="r" b="b"/>
            <a:pathLst>
              <a:path w="244" h="2162" extrusionOk="0">
                <a:moveTo>
                  <a:pt x="129" y="1"/>
                </a:moveTo>
                <a:cubicBezTo>
                  <a:pt x="92" y="1"/>
                  <a:pt x="55" y="25"/>
                  <a:pt x="55" y="75"/>
                </a:cubicBezTo>
                <a:lnTo>
                  <a:pt x="59" y="75"/>
                </a:lnTo>
                <a:cubicBezTo>
                  <a:pt x="64" y="331"/>
                  <a:pt x="50" y="592"/>
                  <a:pt x="41" y="849"/>
                </a:cubicBezTo>
                <a:cubicBezTo>
                  <a:pt x="37" y="979"/>
                  <a:pt x="32" y="1105"/>
                  <a:pt x="28" y="1231"/>
                </a:cubicBezTo>
                <a:cubicBezTo>
                  <a:pt x="28" y="1357"/>
                  <a:pt x="23" y="1483"/>
                  <a:pt x="19" y="1609"/>
                </a:cubicBezTo>
                <a:cubicBezTo>
                  <a:pt x="10" y="1681"/>
                  <a:pt x="5" y="1757"/>
                  <a:pt x="5" y="1834"/>
                </a:cubicBezTo>
                <a:cubicBezTo>
                  <a:pt x="5" y="1874"/>
                  <a:pt x="5" y="1915"/>
                  <a:pt x="1" y="1955"/>
                </a:cubicBezTo>
                <a:cubicBezTo>
                  <a:pt x="1" y="1996"/>
                  <a:pt x="1" y="2041"/>
                  <a:pt x="10" y="2081"/>
                </a:cubicBezTo>
                <a:cubicBezTo>
                  <a:pt x="28" y="2136"/>
                  <a:pt x="74" y="2161"/>
                  <a:pt x="119" y="2161"/>
                </a:cubicBezTo>
                <a:cubicBezTo>
                  <a:pt x="176" y="2161"/>
                  <a:pt x="232" y="2122"/>
                  <a:pt x="235" y="2050"/>
                </a:cubicBezTo>
                <a:cubicBezTo>
                  <a:pt x="235" y="2027"/>
                  <a:pt x="239" y="2000"/>
                  <a:pt x="239" y="1973"/>
                </a:cubicBezTo>
                <a:lnTo>
                  <a:pt x="239" y="1879"/>
                </a:lnTo>
                <a:lnTo>
                  <a:pt x="239" y="1694"/>
                </a:lnTo>
                <a:cubicBezTo>
                  <a:pt x="239" y="1631"/>
                  <a:pt x="244" y="1569"/>
                  <a:pt x="244" y="1506"/>
                </a:cubicBezTo>
                <a:cubicBezTo>
                  <a:pt x="244" y="1443"/>
                  <a:pt x="244" y="1384"/>
                  <a:pt x="239" y="1321"/>
                </a:cubicBezTo>
                <a:cubicBezTo>
                  <a:pt x="235" y="1065"/>
                  <a:pt x="226" y="808"/>
                  <a:pt x="217" y="556"/>
                </a:cubicBezTo>
                <a:cubicBezTo>
                  <a:pt x="208" y="394"/>
                  <a:pt x="208" y="232"/>
                  <a:pt x="203" y="75"/>
                </a:cubicBezTo>
                <a:cubicBezTo>
                  <a:pt x="203" y="25"/>
                  <a:pt x="166" y="1"/>
                  <a:pt x="129"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0" name="Google Shape;2435;p36">
            <a:extLst>
              <a:ext uri="{FF2B5EF4-FFF2-40B4-BE49-F238E27FC236}">
                <a16:creationId xmlns:a16="http://schemas.microsoft.com/office/drawing/2014/main" id="{4EB68169-4D92-4F6B-8174-A64DBE80A764}"/>
              </a:ext>
            </a:extLst>
          </p:cNvPr>
          <p:cNvSpPr/>
          <p:nvPr/>
        </p:nvSpPr>
        <p:spPr>
          <a:xfrm>
            <a:off x="18607300" y="10611875"/>
            <a:ext cx="596474" cy="408055"/>
          </a:xfrm>
          <a:custGeom>
            <a:avLst/>
            <a:gdLst/>
            <a:ahLst/>
            <a:cxnLst/>
            <a:rect l="l" t="t" r="r" b="b"/>
            <a:pathLst>
              <a:path w="3191" h="2183" extrusionOk="0">
                <a:moveTo>
                  <a:pt x="2880" y="262"/>
                </a:moveTo>
                <a:lnTo>
                  <a:pt x="2884" y="293"/>
                </a:lnTo>
                <a:cubicBezTo>
                  <a:pt x="2889" y="343"/>
                  <a:pt x="2889" y="388"/>
                  <a:pt x="2893" y="437"/>
                </a:cubicBezTo>
                <a:cubicBezTo>
                  <a:pt x="2898" y="482"/>
                  <a:pt x="2907" y="541"/>
                  <a:pt x="2911" y="590"/>
                </a:cubicBezTo>
                <a:lnTo>
                  <a:pt x="2911" y="617"/>
                </a:lnTo>
                <a:cubicBezTo>
                  <a:pt x="2916" y="635"/>
                  <a:pt x="2916" y="653"/>
                  <a:pt x="2920" y="671"/>
                </a:cubicBezTo>
                <a:cubicBezTo>
                  <a:pt x="2920" y="689"/>
                  <a:pt x="2925" y="712"/>
                  <a:pt x="2929" y="730"/>
                </a:cubicBezTo>
                <a:cubicBezTo>
                  <a:pt x="2929" y="734"/>
                  <a:pt x="2929" y="743"/>
                  <a:pt x="2929" y="752"/>
                </a:cubicBezTo>
                <a:cubicBezTo>
                  <a:pt x="2934" y="784"/>
                  <a:pt x="2934" y="819"/>
                  <a:pt x="2929" y="851"/>
                </a:cubicBezTo>
                <a:cubicBezTo>
                  <a:pt x="2925" y="891"/>
                  <a:pt x="2911" y="932"/>
                  <a:pt x="2898" y="972"/>
                </a:cubicBezTo>
                <a:cubicBezTo>
                  <a:pt x="2884" y="999"/>
                  <a:pt x="2866" y="1031"/>
                  <a:pt x="2848" y="1058"/>
                </a:cubicBezTo>
                <a:cubicBezTo>
                  <a:pt x="2826" y="1085"/>
                  <a:pt x="2799" y="1107"/>
                  <a:pt x="2772" y="1130"/>
                </a:cubicBezTo>
                <a:cubicBezTo>
                  <a:pt x="2704" y="1184"/>
                  <a:pt x="2628" y="1229"/>
                  <a:pt x="2547" y="1269"/>
                </a:cubicBezTo>
                <a:cubicBezTo>
                  <a:pt x="2489" y="1301"/>
                  <a:pt x="2426" y="1328"/>
                  <a:pt x="2363" y="1355"/>
                </a:cubicBezTo>
                <a:cubicBezTo>
                  <a:pt x="2403" y="1310"/>
                  <a:pt x="2439" y="1260"/>
                  <a:pt x="2471" y="1211"/>
                </a:cubicBezTo>
                <a:cubicBezTo>
                  <a:pt x="2502" y="1161"/>
                  <a:pt x="2529" y="1107"/>
                  <a:pt x="2551" y="1049"/>
                </a:cubicBezTo>
                <a:cubicBezTo>
                  <a:pt x="2587" y="941"/>
                  <a:pt x="2610" y="833"/>
                  <a:pt x="2623" y="721"/>
                </a:cubicBezTo>
                <a:cubicBezTo>
                  <a:pt x="2628" y="653"/>
                  <a:pt x="2632" y="586"/>
                  <a:pt x="2632" y="518"/>
                </a:cubicBezTo>
                <a:lnTo>
                  <a:pt x="2632" y="428"/>
                </a:lnTo>
                <a:cubicBezTo>
                  <a:pt x="2632" y="406"/>
                  <a:pt x="2628" y="383"/>
                  <a:pt x="2628" y="356"/>
                </a:cubicBezTo>
                <a:lnTo>
                  <a:pt x="2628" y="352"/>
                </a:lnTo>
                <a:cubicBezTo>
                  <a:pt x="2628" y="334"/>
                  <a:pt x="2623" y="320"/>
                  <a:pt x="2619" y="307"/>
                </a:cubicBezTo>
                <a:cubicBezTo>
                  <a:pt x="2650" y="298"/>
                  <a:pt x="2682" y="293"/>
                  <a:pt x="2713" y="284"/>
                </a:cubicBezTo>
                <a:lnTo>
                  <a:pt x="2718" y="284"/>
                </a:lnTo>
                <a:cubicBezTo>
                  <a:pt x="2754" y="280"/>
                  <a:pt x="2790" y="275"/>
                  <a:pt x="2826" y="271"/>
                </a:cubicBezTo>
                <a:lnTo>
                  <a:pt x="2830" y="271"/>
                </a:lnTo>
                <a:lnTo>
                  <a:pt x="2880" y="262"/>
                </a:lnTo>
                <a:close/>
                <a:moveTo>
                  <a:pt x="2934" y="1"/>
                </a:moveTo>
                <a:lnTo>
                  <a:pt x="2938" y="14"/>
                </a:lnTo>
                <a:cubicBezTo>
                  <a:pt x="2898" y="19"/>
                  <a:pt x="2857" y="23"/>
                  <a:pt x="2817" y="32"/>
                </a:cubicBezTo>
                <a:cubicBezTo>
                  <a:pt x="2785" y="37"/>
                  <a:pt x="2749" y="46"/>
                  <a:pt x="2718" y="50"/>
                </a:cubicBezTo>
                <a:cubicBezTo>
                  <a:pt x="2628" y="55"/>
                  <a:pt x="2538" y="77"/>
                  <a:pt x="2453" y="118"/>
                </a:cubicBezTo>
                <a:cubicBezTo>
                  <a:pt x="2426" y="136"/>
                  <a:pt x="2399" y="158"/>
                  <a:pt x="2381" y="185"/>
                </a:cubicBezTo>
                <a:cubicBezTo>
                  <a:pt x="2367" y="208"/>
                  <a:pt x="2358" y="235"/>
                  <a:pt x="2358" y="262"/>
                </a:cubicBezTo>
                <a:cubicBezTo>
                  <a:pt x="2363" y="280"/>
                  <a:pt x="2363" y="298"/>
                  <a:pt x="2367" y="316"/>
                </a:cubicBezTo>
                <a:cubicBezTo>
                  <a:pt x="2376" y="338"/>
                  <a:pt x="2381" y="361"/>
                  <a:pt x="2385" y="383"/>
                </a:cubicBezTo>
                <a:lnTo>
                  <a:pt x="2385" y="401"/>
                </a:lnTo>
                <a:lnTo>
                  <a:pt x="2385" y="455"/>
                </a:lnTo>
                <a:lnTo>
                  <a:pt x="2385" y="536"/>
                </a:lnTo>
                <a:cubicBezTo>
                  <a:pt x="2385" y="595"/>
                  <a:pt x="2385" y="658"/>
                  <a:pt x="2376" y="716"/>
                </a:cubicBezTo>
                <a:lnTo>
                  <a:pt x="2370" y="763"/>
                </a:lnTo>
                <a:lnTo>
                  <a:pt x="2370" y="763"/>
                </a:lnTo>
                <a:cubicBezTo>
                  <a:pt x="2371" y="763"/>
                  <a:pt x="2371" y="762"/>
                  <a:pt x="2372" y="761"/>
                </a:cubicBezTo>
                <a:lnTo>
                  <a:pt x="2372" y="761"/>
                </a:lnTo>
                <a:cubicBezTo>
                  <a:pt x="2371" y="767"/>
                  <a:pt x="2370" y="773"/>
                  <a:pt x="2369" y="779"/>
                </a:cubicBezTo>
                <a:lnTo>
                  <a:pt x="2369" y="779"/>
                </a:lnTo>
                <a:lnTo>
                  <a:pt x="2370" y="763"/>
                </a:lnTo>
                <a:lnTo>
                  <a:pt x="2370" y="763"/>
                </a:lnTo>
                <a:cubicBezTo>
                  <a:pt x="2368" y="771"/>
                  <a:pt x="2367" y="780"/>
                  <a:pt x="2367" y="788"/>
                </a:cubicBezTo>
                <a:lnTo>
                  <a:pt x="2367" y="788"/>
                </a:lnTo>
                <a:cubicBezTo>
                  <a:pt x="2368" y="785"/>
                  <a:pt x="2368" y="782"/>
                  <a:pt x="2369" y="779"/>
                </a:cubicBezTo>
                <a:lnTo>
                  <a:pt x="2369" y="779"/>
                </a:lnTo>
                <a:lnTo>
                  <a:pt x="2367" y="793"/>
                </a:lnTo>
                <a:cubicBezTo>
                  <a:pt x="2367" y="791"/>
                  <a:pt x="2367" y="790"/>
                  <a:pt x="2367" y="788"/>
                </a:cubicBezTo>
                <a:lnTo>
                  <a:pt x="2367" y="788"/>
                </a:lnTo>
                <a:cubicBezTo>
                  <a:pt x="2354" y="864"/>
                  <a:pt x="2337" y="936"/>
                  <a:pt x="2309" y="1008"/>
                </a:cubicBezTo>
                <a:cubicBezTo>
                  <a:pt x="2282" y="1062"/>
                  <a:pt x="2250" y="1116"/>
                  <a:pt x="2210" y="1166"/>
                </a:cubicBezTo>
                <a:cubicBezTo>
                  <a:pt x="2169" y="1215"/>
                  <a:pt x="2120" y="1260"/>
                  <a:pt x="2070" y="1301"/>
                </a:cubicBezTo>
                <a:cubicBezTo>
                  <a:pt x="1994" y="1355"/>
                  <a:pt x="1917" y="1413"/>
                  <a:pt x="1836" y="1463"/>
                </a:cubicBezTo>
                <a:cubicBezTo>
                  <a:pt x="1791" y="1490"/>
                  <a:pt x="1746" y="1517"/>
                  <a:pt x="1701" y="1539"/>
                </a:cubicBezTo>
                <a:cubicBezTo>
                  <a:pt x="1665" y="1557"/>
                  <a:pt x="1629" y="1575"/>
                  <a:pt x="1589" y="1593"/>
                </a:cubicBezTo>
                <a:cubicBezTo>
                  <a:pt x="1481" y="1638"/>
                  <a:pt x="1373" y="1674"/>
                  <a:pt x="1260" y="1715"/>
                </a:cubicBezTo>
                <a:cubicBezTo>
                  <a:pt x="1152" y="1751"/>
                  <a:pt x="1026" y="1796"/>
                  <a:pt x="910" y="1832"/>
                </a:cubicBezTo>
                <a:cubicBezTo>
                  <a:pt x="793" y="1868"/>
                  <a:pt x="685" y="1908"/>
                  <a:pt x="572" y="1935"/>
                </a:cubicBezTo>
                <a:cubicBezTo>
                  <a:pt x="523" y="1949"/>
                  <a:pt x="469" y="1967"/>
                  <a:pt x="419" y="1980"/>
                </a:cubicBezTo>
                <a:cubicBezTo>
                  <a:pt x="370" y="1994"/>
                  <a:pt x="302" y="2007"/>
                  <a:pt x="244" y="2021"/>
                </a:cubicBezTo>
                <a:cubicBezTo>
                  <a:pt x="208" y="2025"/>
                  <a:pt x="172" y="2030"/>
                  <a:pt x="140" y="2039"/>
                </a:cubicBezTo>
                <a:cubicBezTo>
                  <a:pt x="113" y="2039"/>
                  <a:pt x="91" y="2043"/>
                  <a:pt x="68" y="2043"/>
                </a:cubicBezTo>
                <a:cubicBezTo>
                  <a:pt x="50" y="2043"/>
                  <a:pt x="32" y="2052"/>
                  <a:pt x="19" y="2066"/>
                </a:cubicBezTo>
                <a:cubicBezTo>
                  <a:pt x="5" y="2079"/>
                  <a:pt x="1" y="2093"/>
                  <a:pt x="1" y="2111"/>
                </a:cubicBezTo>
                <a:cubicBezTo>
                  <a:pt x="1" y="2151"/>
                  <a:pt x="28" y="2183"/>
                  <a:pt x="68" y="2183"/>
                </a:cubicBezTo>
                <a:cubicBezTo>
                  <a:pt x="127" y="2174"/>
                  <a:pt x="185" y="2169"/>
                  <a:pt x="244" y="2160"/>
                </a:cubicBezTo>
                <a:lnTo>
                  <a:pt x="235" y="2160"/>
                </a:lnTo>
                <a:lnTo>
                  <a:pt x="266" y="2156"/>
                </a:lnTo>
                <a:lnTo>
                  <a:pt x="392" y="2138"/>
                </a:lnTo>
                <a:lnTo>
                  <a:pt x="374" y="2138"/>
                </a:lnTo>
                <a:cubicBezTo>
                  <a:pt x="487" y="2124"/>
                  <a:pt x="599" y="2106"/>
                  <a:pt x="716" y="2084"/>
                </a:cubicBezTo>
                <a:cubicBezTo>
                  <a:pt x="775" y="2075"/>
                  <a:pt x="833" y="2057"/>
                  <a:pt x="896" y="2043"/>
                </a:cubicBezTo>
                <a:cubicBezTo>
                  <a:pt x="954" y="2034"/>
                  <a:pt x="1008" y="2021"/>
                  <a:pt x="1067" y="2007"/>
                </a:cubicBezTo>
                <a:cubicBezTo>
                  <a:pt x="1184" y="1971"/>
                  <a:pt x="1305" y="1940"/>
                  <a:pt x="1422" y="1899"/>
                </a:cubicBezTo>
                <a:lnTo>
                  <a:pt x="1503" y="1872"/>
                </a:lnTo>
                <a:lnTo>
                  <a:pt x="1571" y="1859"/>
                </a:lnTo>
                <a:cubicBezTo>
                  <a:pt x="1647" y="1845"/>
                  <a:pt x="1724" y="1823"/>
                  <a:pt x="1800" y="1809"/>
                </a:cubicBezTo>
                <a:cubicBezTo>
                  <a:pt x="1877" y="1791"/>
                  <a:pt x="1944" y="1778"/>
                  <a:pt x="2016" y="1755"/>
                </a:cubicBezTo>
                <a:cubicBezTo>
                  <a:pt x="2088" y="1737"/>
                  <a:pt x="2160" y="1710"/>
                  <a:pt x="2232" y="1679"/>
                </a:cubicBezTo>
                <a:lnTo>
                  <a:pt x="2223" y="1679"/>
                </a:lnTo>
                <a:cubicBezTo>
                  <a:pt x="2318" y="1638"/>
                  <a:pt x="2412" y="1607"/>
                  <a:pt x="2507" y="1566"/>
                </a:cubicBezTo>
                <a:cubicBezTo>
                  <a:pt x="2592" y="1530"/>
                  <a:pt x="2677" y="1490"/>
                  <a:pt x="2758" y="1445"/>
                </a:cubicBezTo>
                <a:cubicBezTo>
                  <a:pt x="2803" y="1418"/>
                  <a:pt x="2844" y="1386"/>
                  <a:pt x="2889" y="1355"/>
                </a:cubicBezTo>
                <a:cubicBezTo>
                  <a:pt x="2934" y="1323"/>
                  <a:pt x="2979" y="1287"/>
                  <a:pt x="3019" y="1242"/>
                </a:cubicBezTo>
                <a:cubicBezTo>
                  <a:pt x="3082" y="1166"/>
                  <a:pt x="3132" y="1076"/>
                  <a:pt x="3163" y="977"/>
                </a:cubicBezTo>
                <a:cubicBezTo>
                  <a:pt x="3181" y="909"/>
                  <a:pt x="3190" y="842"/>
                  <a:pt x="3186" y="779"/>
                </a:cubicBezTo>
                <a:cubicBezTo>
                  <a:pt x="3181" y="721"/>
                  <a:pt x="3172" y="667"/>
                  <a:pt x="3159" y="613"/>
                </a:cubicBezTo>
                <a:cubicBezTo>
                  <a:pt x="3159" y="586"/>
                  <a:pt x="3154" y="559"/>
                  <a:pt x="3150" y="532"/>
                </a:cubicBezTo>
                <a:cubicBezTo>
                  <a:pt x="3145" y="509"/>
                  <a:pt x="3136" y="482"/>
                  <a:pt x="3132" y="460"/>
                </a:cubicBezTo>
                <a:cubicBezTo>
                  <a:pt x="3132" y="446"/>
                  <a:pt x="3132" y="433"/>
                  <a:pt x="3127" y="415"/>
                </a:cubicBezTo>
                <a:cubicBezTo>
                  <a:pt x="3127" y="401"/>
                  <a:pt x="3127" y="379"/>
                  <a:pt x="3127" y="361"/>
                </a:cubicBezTo>
                <a:cubicBezTo>
                  <a:pt x="3127" y="316"/>
                  <a:pt x="3127" y="275"/>
                  <a:pt x="3118" y="230"/>
                </a:cubicBezTo>
                <a:lnTo>
                  <a:pt x="3118" y="244"/>
                </a:lnTo>
                <a:cubicBezTo>
                  <a:pt x="3118" y="203"/>
                  <a:pt x="3109" y="167"/>
                  <a:pt x="3100" y="131"/>
                </a:cubicBezTo>
                <a:cubicBezTo>
                  <a:pt x="3096" y="113"/>
                  <a:pt x="3087" y="100"/>
                  <a:pt x="3082" y="86"/>
                </a:cubicBezTo>
                <a:cubicBezTo>
                  <a:pt x="3069" y="59"/>
                  <a:pt x="3051" y="37"/>
                  <a:pt x="3024" y="23"/>
                </a:cubicBezTo>
                <a:cubicBezTo>
                  <a:pt x="3001" y="10"/>
                  <a:pt x="2974" y="1"/>
                  <a:pt x="2947"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1" name="Google Shape;2436;p36">
            <a:extLst>
              <a:ext uri="{FF2B5EF4-FFF2-40B4-BE49-F238E27FC236}">
                <a16:creationId xmlns:a16="http://schemas.microsoft.com/office/drawing/2014/main" id="{6D9F71F0-AEF0-4C1F-A83D-C530A27D1304}"/>
              </a:ext>
            </a:extLst>
          </p:cNvPr>
          <p:cNvSpPr/>
          <p:nvPr/>
        </p:nvSpPr>
        <p:spPr>
          <a:xfrm>
            <a:off x="19027879" y="10648886"/>
            <a:ext cx="146362" cy="228047"/>
          </a:xfrm>
          <a:custGeom>
            <a:avLst/>
            <a:gdLst/>
            <a:ahLst/>
            <a:cxnLst/>
            <a:rect l="l" t="t" r="r" b="b"/>
            <a:pathLst>
              <a:path w="783" h="1220" extrusionOk="0">
                <a:moveTo>
                  <a:pt x="472" y="1"/>
                </a:moveTo>
                <a:cubicBezTo>
                  <a:pt x="436" y="5"/>
                  <a:pt x="400" y="23"/>
                  <a:pt x="373" y="50"/>
                </a:cubicBezTo>
                <a:lnTo>
                  <a:pt x="373" y="55"/>
                </a:lnTo>
                <a:cubicBezTo>
                  <a:pt x="360" y="64"/>
                  <a:pt x="355" y="73"/>
                  <a:pt x="351" y="86"/>
                </a:cubicBezTo>
                <a:cubicBezTo>
                  <a:pt x="342" y="100"/>
                  <a:pt x="337" y="113"/>
                  <a:pt x="333" y="131"/>
                </a:cubicBezTo>
                <a:cubicBezTo>
                  <a:pt x="328" y="145"/>
                  <a:pt x="324" y="158"/>
                  <a:pt x="324" y="172"/>
                </a:cubicBezTo>
                <a:lnTo>
                  <a:pt x="315" y="185"/>
                </a:lnTo>
                <a:cubicBezTo>
                  <a:pt x="301" y="203"/>
                  <a:pt x="292" y="226"/>
                  <a:pt x="292" y="253"/>
                </a:cubicBezTo>
                <a:cubicBezTo>
                  <a:pt x="292" y="271"/>
                  <a:pt x="297" y="289"/>
                  <a:pt x="306" y="307"/>
                </a:cubicBezTo>
                <a:cubicBezTo>
                  <a:pt x="315" y="320"/>
                  <a:pt x="324" y="329"/>
                  <a:pt x="333" y="338"/>
                </a:cubicBezTo>
                <a:cubicBezTo>
                  <a:pt x="328" y="347"/>
                  <a:pt x="324" y="361"/>
                  <a:pt x="319" y="374"/>
                </a:cubicBezTo>
                <a:cubicBezTo>
                  <a:pt x="315" y="392"/>
                  <a:pt x="315" y="410"/>
                  <a:pt x="319" y="428"/>
                </a:cubicBezTo>
                <a:cubicBezTo>
                  <a:pt x="328" y="455"/>
                  <a:pt x="346" y="482"/>
                  <a:pt x="369" y="496"/>
                </a:cubicBezTo>
                <a:lnTo>
                  <a:pt x="373" y="500"/>
                </a:lnTo>
                <a:lnTo>
                  <a:pt x="378" y="500"/>
                </a:lnTo>
                <a:cubicBezTo>
                  <a:pt x="342" y="536"/>
                  <a:pt x="315" y="581"/>
                  <a:pt x="292" y="626"/>
                </a:cubicBezTo>
                <a:cubicBezTo>
                  <a:pt x="274" y="662"/>
                  <a:pt x="261" y="702"/>
                  <a:pt x="252" y="738"/>
                </a:cubicBezTo>
                <a:cubicBezTo>
                  <a:pt x="243" y="765"/>
                  <a:pt x="243" y="792"/>
                  <a:pt x="252" y="815"/>
                </a:cubicBezTo>
                <a:cubicBezTo>
                  <a:pt x="230" y="855"/>
                  <a:pt x="212" y="896"/>
                  <a:pt x="194" y="936"/>
                </a:cubicBezTo>
                <a:cubicBezTo>
                  <a:pt x="189" y="941"/>
                  <a:pt x="185" y="945"/>
                  <a:pt x="180" y="950"/>
                </a:cubicBezTo>
                <a:cubicBezTo>
                  <a:pt x="162" y="968"/>
                  <a:pt x="144" y="990"/>
                  <a:pt x="135" y="1013"/>
                </a:cubicBezTo>
                <a:cubicBezTo>
                  <a:pt x="131" y="1040"/>
                  <a:pt x="135" y="1071"/>
                  <a:pt x="153" y="1094"/>
                </a:cubicBezTo>
                <a:cubicBezTo>
                  <a:pt x="108" y="1116"/>
                  <a:pt x="68" y="1134"/>
                  <a:pt x="23" y="1148"/>
                </a:cubicBezTo>
                <a:cubicBezTo>
                  <a:pt x="5" y="1161"/>
                  <a:pt x="0" y="1184"/>
                  <a:pt x="9" y="1202"/>
                </a:cubicBezTo>
                <a:cubicBezTo>
                  <a:pt x="15" y="1214"/>
                  <a:pt x="27" y="1220"/>
                  <a:pt x="40" y="1220"/>
                </a:cubicBezTo>
                <a:cubicBezTo>
                  <a:pt x="46" y="1220"/>
                  <a:pt x="53" y="1218"/>
                  <a:pt x="59" y="1215"/>
                </a:cubicBezTo>
                <a:cubicBezTo>
                  <a:pt x="108" y="1193"/>
                  <a:pt x="158" y="1175"/>
                  <a:pt x="203" y="1148"/>
                </a:cubicBezTo>
                <a:cubicBezTo>
                  <a:pt x="216" y="1143"/>
                  <a:pt x="225" y="1139"/>
                  <a:pt x="234" y="1130"/>
                </a:cubicBezTo>
                <a:cubicBezTo>
                  <a:pt x="239" y="1134"/>
                  <a:pt x="248" y="1139"/>
                  <a:pt x="252" y="1139"/>
                </a:cubicBezTo>
                <a:lnTo>
                  <a:pt x="270" y="1139"/>
                </a:lnTo>
                <a:cubicBezTo>
                  <a:pt x="279" y="1143"/>
                  <a:pt x="288" y="1146"/>
                  <a:pt x="297" y="1146"/>
                </a:cubicBezTo>
                <a:cubicBezTo>
                  <a:pt x="306" y="1146"/>
                  <a:pt x="315" y="1143"/>
                  <a:pt x="324" y="1139"/>
                </a:cubicBezTo>
                <a:cubicBezTo>
                  <a:pt x="364" y="1130"/>
                  <a:pt x="400" y="1112"/>
                  <a:pt x="436" y="1089"/>
                </a:cubicBezTo>
                <a:cubicBezTo>
                  <a:pt x="468" y="1067"/>
                  <a:pt x="504" y="1035"/>
                  <a:pt x="531" y="1004"/>
                </a:cubicBezTo>
                <a:cubicBezTo>
                  <a:pt x="585" y="950"/>
                  <a:pt x="630" y="887"/>
                  <a:pt x="666" y="819"/>
                </a:cubicBezTo>
                <a:cubicBezTo>
                  <a:pt x="693" y="774"/>
                  <a:pt x="715" y="725"/>
                  <a:pt x="729" y="671"/>
                </a:cubicBezTo>
                <a:cubicBezTo>
                  <a:pt x="742" y="626"/>
                  <a:pt x="751" y="581"/>
                  <a:pt x="751" y="532"/>
                </a:cubicBezTo>
                <a:cubicBezTo>
                  <a:pt x="751" y="500"/>
                  <a:pt x="742" y="469"/>
                  <a:pt x="729" y="437"/>
                </a:cubicBezTo>
                <a:cubicBezTo>
                  <a:pt x="738" y="419"/>
                  <a:pt x="747" y="397"/>
                  <a:pt x="756" y="374"/>
                </a:cubicBezTo>
                <a:cubicBezTo>
                  <a:pt x="774" y="334"/>
                  <a:pt x="783" y="293"/>
                  <a:pt x="783" y="248"/>
                </a:cubicBezTo>
                <a:cubicBezTo>
                  <a:pt x="778" y="212"/>
                  <a:pt x="760" y="176"/>
                  <a:pt x="733" y="149"/>
                </a:cubicBezTo>
                <a:cubicBezTo>
                  <a:pt x="720" y="136"/>
                  <a:pt x="702" y="127"/>
                  <a:pt x="684" y="122"/>
                </a:cubicBezTo>
                <a:lnTo>
                  <a:pt x="670" y="113"/>
                </a:lnTo>
                <a:lnTo>
                  <a:pt x="657" y="113"/>
                </a:lnTo>
                <a:cubicBezTo>
                  <a:pt x="643" y="91"/>
                  <a:pt x="625" y="73"/>
                  <a:pt x="603" y="59"/>
                </a:cubicBezTo>
                <a:cubicBezTo>
                  <a:pt x="594" y="55"/>
                  <a:pt x="580" y="46"/>
                  <a:pt x="567" y="46"/>
                </a:cubicBezTo>
                <a:cubicBezTo>
                  <a:pt x="567" y="41"/>
                  <a:pt x="567" y="41"/>
                  <a:pt x="562" y="41"/>
                </a:cubicBezTo>
                <a:cubicBezTo>
                  <a:pt x="553" y="32"/>
                  <a:pt x="544" y="23"/>
                  <a:pt x="535" y="19"/>
                </a:cubicBezTo>
                <a:cubicBezTo>
                  <a:pt x="517" y="5"/>
                  <a:pt x="495" y="1"/>
                  <a:pt x="472"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2" name="Google Shape;2437;p36">
            <a:extLst>
              <a:ext uri="{FF2B5EF4-FFF2-40B4-BE49-F238E27FC236}">
                <a16:creationId xmlns:a16="http://schemas.microsoft.com/office/drawing/2014/main" id="{97297EF8-7FAA-42C4-810A-1B20B290B6AC}"/>
              </a:ext>
            </a:extLst>
          </p:cNvPr>
          <p:cNvSpPr/>
          <p:nvPr/>
        </p:nvSpPr>
        <p:spPr>
          <a:xfrm>
            <a:off x="17314908" y="10525329"/>
            <a:ext cx="684703" cy="292349"/>
          </a:xfrm>
          <a:custGeom>
            <a:avLst/>
            <a:gdLst/>
            <a:ahLst/>
            <a:cxnLst/>
            <a:rect l="l" t="t" r="r" b="b"/>
            <a:pathLst>
              <a:path w="3663" h="1564" extrusionOk="0">
                <a:moveTo>
                  <a:pt x="95" y="0"/>
                </a:moveTo>
                <a:cubicBezTo>
                  <a:pt x="72" y="0"/>
                  <a:pt x="50" y="9"/>
                  <a:pt x="32" y="23"/>
                </a:cubicBezTo>
                <a:cubicBezTo>
                  <a:pt x="0" y="59"/>
                  <a:pt x="0" y="113"/>
                  <a:pt x="32" y="149"/>
                </a:cubicBezTo>
                <a:cubicBezTo>
                  <a:pt x="72" y="194"/>
                  <a:pt x="113" y="234"/>
                  <a:pt x="158" y="275"/>
                </a:cubicBezTo>
                <a:cubicBezTo>
                  <a:pt x="207" y="315"/>
                  <a:pt x="257" y="360"/>
                  <a:pt x="306" y="396"/>
                </a:cubicBezTo>
                <a:cubicBezTo>
                  <a:pt x="401" y="468"/>
                  <a:pt x="504" y="531"/>
                  <a:pt x="603" y="599"/>
                </a:cubicBezTo>
                <a:lnTo>
                  <a:pt x="644" y="621"/>
                </a:lnTo>
                <a:cubicBezTo>
                  <a:pt x="639" y="644"/>
                  <a:pt x="648" y="666"/>
                  <a:pt x="666" y="675"/>
                </a:cubicBezTo>
                <a:cubicBezTo>
                  <a:pt x="752" y="720"/>
                  <a:pt x="833" y="770"/>
                  <a:pt x="909" y="824"/>
                </a:cubicBezTo>
                <a:cubicBezTo>
                  <a:pt x="954" y="855"/>
                  <a:pt x="995" y="878"/>
                  <a:pt x="1040" y="905"/>
                </a:cubicBezTo>
                <a:cubicBezTo>
                  <a:pt x="1085" y="927"/>
                  <a:pt x="1130" y="945"/>
                  <a:pt x="1175" y="968"/>
                </a:cubicBezTo>
                <a:lnTo>
                  <a:pt x="1170" y="963"/>
                </a:lnTo>
                <a:lnTo>
                  <a:pt x="1170" y="963"/>
                </a:lnTo>
                <a:cubicBezTo>
                  <a:pt x="1224" y="986"/>
                  <a:pt x="1283" y="1013"/>
                  <a:pt x="1332" y="1035"/>
                </a:cubicBezTo>
                <a:cubicBezTo>
                  <a:pt x="1386" y="1058"/>
                  <a:pt x="1431" y="1080"/>
                  <a:pt x="1476" y="1103"/>
                </a:cubicBezTo>
                <a:cubicBezTo>
                  <a:pt x="1476" y="1107"/>
                  <a:pt x="1476" y="1116"/>
                  <a:pt x="1476" y="1121"/>
                </a:cubicBezTo>
                <a:cubicBezTo>
                  <a:pt x="1489" y="1166"/>
                  <a:pt x="1530" y="1179"/>
                  <a:pt x="1570" y="1193"/>
                </a:cubicBezTo>
                <a:lnTo>
                  <a:pt x="1638" y="1224"/>
                </a:lnTo>
                <a:cubicBezTo>
                  <a:pt x="1665" y="1247"/>
                  <a:pt x="1696" y="1260"/>
                  <a:pt x="1728" y="1273"/>
                </a:cubicBezTo>
                <a:lnTo>
                  <a:pt x="1777" y="1291"/>
                </a:lnTo>
                <a:cubicBezTo>
                  <a:pt x="1849" y="1327"/>
                  <a:pt x="1926" y="1363"/>
                  <a:pt x="2007" y="1395"/>
                </a:cubicBezTo>
                <a:cubicBezTo>
                  <a:pt x="2083" y="1422"/>
                  <a:pt x="2164" y="1449"/>
                  <a:pt x="2241" y="1476"/>
                </a:cubicBezTo>
                <a:cubicBezTo>
                  <a:pt x="2286" y="1489"/>
                  <a:pt x="2331" y="1503"/>
                  <a:pt x="2376" y="1516"/>
                </a:cubicBezTo>
                <a:cubicBezTo>
                  <a:pt x="2398" y="1521"/>
                  <a:pt x="2416" y="1525"/>
                  <a:pt x="2434" y="1530"/>
                </a:cubicBezTo>
                <a:cubicBezTo>
                  <a:pt x="2466" y="1539"/>
                  <a:pt x="2502" y="1543"/>
                  <a:pt x="2533" y="1543"/>
                </a:cubicBezTo>
                <a:cubicBezTo>
                  <a:pt x="2542" y="1543"/>
                  <a:pt x="2551" y="1539"/>
                  <a:pt x="2565" y="1534"/>
                </a:cubicBezTo>
                <a:cubicBezTo>
                  <a:pt x="2583" y="1543"/>
                  <a:pt x="2601" y="1548"/>
                  <a:pt x="2623" y="1552"/>
                </a:cubicBezTo>
                <a:cubicBezTo>
                  <a:pt x="2669" y="1559"/>
                  <a:pt x="2715" y="1563"/>
                  <a:pt x="2763" y="1563"/>
                </a:cubicBezTo>
                <a:cubicBezTo>
                  <a:pt x="2781" y="1563"/>
                  <a:pt x="2798" y="1563"/>
                  <a:pt x="2817" y="1561"/>
                </a:cubicBezTo>
                <a:cubicBezTo>
                  <a:pt x="2853" y="1557"/>
                  <a:pt x="2889" y="1557"/>
                  <a:pt x="2929" y="1548"/>
                </a:cubicBezTo>
                <a:cubicBezTo>
                  <a:pt x="2952" y="1548"/>
                  <a:pt x="2979" y="1539"/>
                  <a:pt x="3001" y="1534"/>
                </a:cubicBezTo>
                <a:cubicBezTo>
                  <a:pt x="3010" y="1534"/>
                  <a:pt x="3014" y="1530"/>
                  <a:pt x="3019" y="1525"/>
                </a:cubicBezTo>
                <a:cubicBezTo>
                  <a:pt x="3046" y="1521"/>
                  <a:pt x="3068" y="1507"/>
                  <a:pt x="3091" y="1494"/>
                </a:cubicBezTo>
                <a:cubicBezTo>
                  <a:pt x="3140" y="1462"/>
                  <a:pt x="3181" y="1422"/>
                  <a:pt x="3217" y="1381"/>
                </a:cubicBezTo>
                <a:cubicBezTo>
                  <a:pt x="3244" y="1350"/>
                  <a:pt x="3271" y="1323"/>
                  <a:pt x="3293" y="1291"/>
                </a:cubicBezTo>
                <a:cubicBezTo>
                  <a:pt x="3316" y="1264"/>
                  <a:pt x="3338" y="1233"/>
                  <a:pt x="3356" y="1202"/>
                </a:cubicBezTo>
                <a:cubicBezTo>
                  <a:pt x="3370" y="1179"/>
                  <a:pt x="3383" y="1157"/>
                  <a:pt x="3397" y="1134"/>
                </a:cubicBezTo>
                <a:cubicBezTo>
                  <a:pt x="3428" y="1089"/>
                  <a:pt x="3460" y="1044"/>
                  <a:pt x="3491" y="999"/>
                </a:cubicBezTo>
                <a:cubicBezTo>
                  <a:pt x="3523" y="959"/>
                  <a:pt x="3563" y="923"/>
                  <a:pt x="3595" y="878"/>
                </a:cubicBezTo>
                <a:cubicBezTo>
                  <a:pt x="3631" y="833"/>
                  <a:pt x="3653" y="774"/>
                  <a:pt x="3662" y="720"/>
                </a:cubicBezTo>
                <a:cubicBezTo>
                  <a:pt x="3662" y="698"/>
                  <a:pt x="3658" y="680"/>
                  <a:pt x="3653" y="662"/>
                </a:cubicBezTo>
                <a:cubicBezTo>
                  <a:pt x="3649" y="639"/>
                  <a:pt x="3635" y="617"/>
                  <a:pt x="3617" y="599"/>
                </a:cubicBezTo>
                <a:cubicBezTo>
                  <a:pt x="3604" y="585"/>
                  <a:pt x="3586" y="572"/>
                  <a:pt x="3568" y="563"/>
                </a:cubicBezTo>
                <a:cubicBezTo>
                  <a:pt x="3536" y="549"/>
                  <a:pt x="3505" y="531"/>
                  <a:pt x="3473" y="518"/>
                </a:cubicBezTo>
                <a:cubicBezTo>
                  <a:pt x="3428" y="500"/>
                  <a:pt x="3383" y="477"/>
                  <a:pt x="3334" y="459"/>
                </a:cubicBezTo>
                <a:cubicBezTo>
                  <a:pt x="3316" y="450"/>
                  <a:pt x="3298" y="446"/>
                  <a:pt x="3280" y="441"/>
                </a:cubicBezTo>
                <a:cubicBezTo>
                  <a:pt x="3262" y="437"/>
                  <a:pt x="3244" y="437"/>
                  <a:pt x="3221" y="437"/>
                </a:cubicBezTo>
                <a:cubicBezTo>
                  <a:pt x="3181" y="437"/>
                  <a:pt x="3145" y="450"/>
                  <a:pt x="3113" y="477"/>
                </a:cubicBezTo>
                <a:cubicBezTo>
                  <a:pt x="3100" y="491"/>
                  <a:pt x="3086" y="509"/>
                  <a:pt x="3077" y="531"/>
                </a:cubicBezTo>
                <a:cubicBezTo>
                  <a:pt x="3068" y="540"/>
                  <a:pt x="3059" y="554"/>
                  <a:pt x="3055" y="563"/>
                </a:cubicBezTo>
                <a:lnTo>
                  <a:pt x="2992" y="653"/>
                </a:lnTo>
                <a:cubicBezTo>
                  <a:pt x="2983" y="662"/>
                  <a:pt x="2979" y="675"/>
                  <a:pt x="2970" y="684"/>
                </a:cubicBezTo>
                <a:cubicBezTo>
                  <a:pt x="2943" y="720"/>
                  <a:pt x="2911" y="752"/>
                  <a:pt x="2875" y="783"/>
                </a:cubicBezTo>
                <a:cubicBezTo>
                  <a:pt x="2835" y="819"/>
                  <a:pt x="2799" y="855"/>
                  <a:pt x="2758" y="887"/>
                </a:cubicBezTo>
                <a:lnTo>
                  <a:pt x="2763" y="887"/>
                </a:lnTo>
                <a:lnTo>
                  <a:pt x="2740" y="900"/>
                </a:lnTo>
                <a:cubicBezTo>
                  <a:pt x="2718" y="918"/>
                  <a:pt x="2695" y="936"/>
                  <a:pt x="2673" y="950"/>
                </a:cubicBezTo>
                <a:cubicBezTo>
                  <a:pt x="2650" y="968"/>
                  <a:pt x="2628" y="977"/>
                  <a:pt x="2601" y="990"/>
                </a:cubicBezTo>
                <a:cubicBezTo>
                  <a:pt x="2569" y="1004"/>
                  <a:pt x="2533" y="1013"/>
                  <a:pt x="2497" y="1026"/>
                </a:cubicBezTo>
                <a:cubicBezTo>
                  <a:pt x="2457" y="1035"/>
                  <a:pt x="2421" y="1044"/>
                  <a:pt x="2380" y="1053"/>
                </a:cubicBezTo>
                <a:cubicBezTo>
                  <a:pt x="2356" y="1055"/>
                  <a:pt x="2332" y="1056"/>
                  <a:pt x="2308" y="1056"/>
                </a:cubicBezTo>
                <a:cubicBezTo>
                  <a:pt x="2273" y="1056"/>
                  <a:pt x="2239" y="1054"/>
                  <a:pt x="2205" y="1049"/>
                </a:cubicBezTo>
                <a:cubicBezTo>
                  <a:pt x="2164" y="1040"/>
                  <a:pt x="2124" y="1031"/>
                  <a:pt x="2088" y="1022"/>
                </a:cubicBezTo>
                <a:cubicBezTo>
                  <a:pt x="2047" y="1013"/>
                  <a:pt x="2007" y="999"/>
                  <a:pt x="1962" y="990"/>
                </a:cubicBezTo>
                <a:cubicBezTo>
                  <a:pt x="1885" y="963"/>
                  <a:pt x="1804" y="936"/>
                  <a:pt x="1728" y="909"/>
                </a:cubicBezTo>
                <a:cubicBezTo>
                  <a:pt x="1687" y="896"/>
                  <a:pt x="1651" y="882"/>
                  <a:pt x="1611" y="869"/>
                </a:cubicBezTo>
                <a:lnTo>
                  <a:pt x="1503" y="833"/>
                </a:lnTo>
                <a:cubicBezTo>
                  <a:pt x="1426" y="801"/>
                  <a:pt x="1346" y="774"/>
                  <a:pt x="1269" y="743"/>
                </a:cubicBezTo>
                <a:cubicBezTo>
                  <a:pt x="1193" y="707"/>
                  <a:pt x="1107" y="666"/>
                  <a:pt x="1026" y="626"/>
                </a:cubicBezTo>
                <a:cubicBezTo>
                  <a:pt x="950" y="581"/>
                  <a:pt x="869" y="527"/>
                  <a:pt x="788" y="477"/>
                </a:cubicBezTo>
                <a:cubicBezTo>
                  <a:pt x="711" y="428"/>
                  <a:pt x="626" y="374"/>
                  <a:pt x="540" y="329"/>
                </a:cubicBezTo>
                <a:cubicBezTo>
                  <a:pt x="464" y="284"/>
                  <a:pt x="392" y="234"/>
                  <a:pt x="324" y="180"/>
                </a:cubicBezTo>
                <a:cubicBezTo>
                  <a:pt x="297" y="158"/>
                  <a:pt x="270" y="140"/>
                  <a:pt x="248" y="117"/>
                </a:cubicBezTo>
                <a:cubicBezTo>
                  <a:pt x="221" y="90"/>
                  <a:pt x="185" y="54"/>
                  <a:pt x="158" y="23"/>
                </a:cubicBezTo>
                <a:cubicBezTo>
                  <a:pt x="140" y="9"/>
                  <a:pt x="117" y="0"/>
                  <a:pt x="95"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3" name="Google Shape;2438;p36">
            <a:extLst>
              <a:ext uri="{FF2B5EF4-FFF2-40B4-BE49-F238E27FC236}">
                <a16:creationId xmlns:a16="http://schemas.microsoft.com/office/drawing/2014/main" id="{C63E8CB7-9698-4AD5-A02D-4E0DD5E66AC3}"/>
              </a:ext>
            </a:extLst>
          </p:cNvPr>
          <p:cNvSpPr/>
          <p:nvPr/>
        </p:nvSpPr>
        <p:spPr>
          <a:xfrm>
            <a:off x="19307891" y="8219622"/>
            <a:ext cx="98509" cy="23739"/>
          </a:xfrm>
          <a:custGeom>
            <a:avLst/>
            <a:gdLst/>
            <a:ahLst/>
            <a:cxnLst/>
            <a:rect l="l" t="t" r="r" b="b"/>
            <a:pathLst>
              <a:path w="527" h="127" extrusionOk="0">
                <a:moveTo>
                  <a:pt x="194" y="0"/>
                </a:moveTo>
                <a:lnTo>
                  <a:pt x="436" y="5"/>
                </a:lnTo>
                <a:lnTo>
                  <a:pt x="427" y="23"/>
                </a:lnTo>
                <a:cubicBezTo>
                  <a:pt x="284" y="54"/>
                  <a:pt x="140" y="90"/>
                  <a:pt x="0" y="126"/>
                </a:cubicBezTo>
                <a:lnTo>
                  <a:pt x="486" y="126"/>
                </a:lnTo>
                <a:cubicBezTo>
                  <a:pt x="495" y="99"/>
                  <a:pt x="499" y="77"/>
                  <a:pt x="508" y="50"/>
                </a:cubicBezTo>
                <a:cubicBezTo>
                  <a:pt x="513" y="36"/>
                  <a:pt x="522" y="18"/>
                  <a:pt x="526" y="5"/>
                </a:cubicBezTo>
                <a:lnTo>
                  <a:pt x="194" y="0"/>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4" name="Google Shape;2439;p36">
            <a:extLst>
              <a:ext uri="{FF2B5EF4-FFF2-40B4-BE49-F238E27FC236}">
                <a16:creationId xmlns:a16="http://schemas.microsoft.com/office/drawing/2014/main" id="{1B9DC857-5B52-4075-9F40-C62DEA4B2900}"/>
              </a:ext>
            </a:extLst>
          </p:cNvPr>
          <p:cNvSpPr/>
          <p:nvPr/>
        </p:nvSpPr>
        <p:spPr>
          <a:xfrm>
            <a:off x="19230504" y="8127843"/>
            <a:ext cx="31216" cy="27104"/>
          </a:xfrm>
          <a:custGeom>
            <a:avLst/>
            <a:gdLst/>
            <a:ahLst/>
            <a:cxnLst/>
            <a:rect l="l" t="t" r="r" b="b"/>
            <a:pathLst>
              <a:path w="167" h="145" extrusionOk="0">
                <a:moveTo>
                  <a:pt x="95" y="1"/>
                </a:moveTo>
                <a:lnTo>
                  <a:pt x="95" y="5"/>
                </a:lnTo>
                <a:cubicBezTo>
                  <a:pt x="63" y="5"/>
                  <a:pt x="32" y="10"/>
                  <a:pt x="0" y="10"/>
                </a:cubicBezTo>
                <a:cubicBezTo>
                  <a:pt x="11" y="47"/>
                  <a:pt x="23" y="85"/>
                  <a:pt x="37" y="122"/>
                </a:cubicBezTo>
                <a:lnTo>
                  <a:pt x="37" y="122"/>
                </a:lnTo>
                <a:lnTo>
                  <a:pt x="162" y="113"/>
                </a:lnTo>
                <a:lnTo>
                  <a:pt x="167" y="113"/>
                </a:lnTo>
                <a:cubicBezTo>
                  <a:pt x="153" y="77"/>
                  <a:pt x="140" y="37"/>
                  <a:pt x="131" y="1"/>
                </a:cubicBezTo>
                <a:close/>
                <a:moveTo>
                  <a:pt x="37" y="122"/>
                </a:moveTo>
                <a:lnTo>
                  <a:pt x="36" y="122"/>
                </a:lnTo>
                <a:lnTo>
                  <a:pt x="45" y="145"/>
                </a:lnTo>
                <a:cubicBezTo>
                  <a:pt x="42" y="137"/>
                  <a:pt x="39" y="130"/>
                  <a:pt x="37" y="122"/>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5" name="Google Shape;2440;p36">
            <a:extLst>
              <a:ext uri="{FF2B5EF4-FFF2-40B4-BE49-F238E27FC236}">
                <a16:creationId xmlns:a16="http://schemas.microsoft.com/office/drawing/2014/main" id="{ADA4A323-4566-4744-A9B6-F847AD071048}"/>
              </a:ext>
            </a:extLst>
          </p:cNvPr>
          <p:cNvSpPr/>
          <p:nvPr/>
        </p:nvSpPr>
        <p:spPr>
          <a:xfrm>
            <a:off x="21926322" y="5983638"/>
            <a:ext cx="839476" cy="3312480"/>
          </a:xfrm>
          <a:custGeom>
            <a:avLst/>
            <a:gdLst/>
            <a:ahLst/>
            <a:cxnLst/>
            <a:rect l="l" t="t" r="r" b="b"/>
            <a:pathLst>
              <a:path w="4491" h="17721" extrusionOk="0">
                <a:moveTo>
                  <a:pt x="1805" y="0"/>
                </a:moveTo>
                <a:cubicBezTo>
                  <a:pt x="1805" y="23"/>
                  <a:pt x="1800" y="41"/>
                  <a:pt x="1796" y="63"/>
                </a:cubicBezTo>
                <a:lnTo>
                  <a:pt x="1791" y="68"/>
                </a:lnTo>
                <a:cubicBezTo>
                  <a:pt x="1791" y="90"/>
                  <a:pt x="1787" y="113"/>
                  <a:pt x="1787" y="135"/>
                </a:cubicBezTo>
                <a:cubicBezTo>
                  <a:pt x="1904" y="180"/>
                  <a:pt x="2021" y="225"/>
                  <a:pt x="2138" y="275"/>
                </a:cubicBezTo>
                <a:cubicBezTo>
                  <a:pt x="2363" y="369"/>
                  <a:pt x="2587" y="477"/>
                  <a:pt x="2803" y="594"/>
                </a:cubicBezTo>
                <a:cubicBezTo>
                  <a:pt x="2898" y="644"/>
                  <a:pt x="2992" y="693"/>
                  <a:pt x="3082" y="752"/>
                </a:cubicBezTo>
                <a:cubicBezTo>
                  <a:pt x="3154" y="797"/>
                  <a:pt x="3222" y="846"/>
                  <a:pt x="3289" y="896"/>
                </a:cubicBezTo>
                <a:lnTo>
                  <a:pt x="3276" y="887"/>
                </a:lnTo>
                <a:lnTo>
                  <a:pt x="3276" y="887"/>
                </a:lnTo>
                <a:cubicBezTo>
                  <a:pt x="3447" y="1017"/>
                  <a:pt x="3600" y="1170"/>
                  <a:pt x="3735" y="1341"/>
                </a:cubicBezTo>
                <a:cubicBezTo>
                  <a:pt x="3870" y="1521"/>
                  <a:pt x="3987" y="1719"/>
                  <a:pt x="4072" y="1930"/>
                </a:cubicBezTo>
                <a:cubicBezTo>
                  <a:pt x="4072" y="1929"/>
                  <a:pt x="4072" y="1929"/>
                  <a:pt x="4072" y="1928"/>
                </a:cubicBezTo>
                <a:lnTo>
                  <a:pt x="4072" y="1928"/>
                </a:lnTo>
                <a:cubicBezTo>
                  <a:pt x="4191" y="2226"/>
                  <a:pt x="4275" y="2537"/>
                  <a:pt x="4315" y="2857"/>
                </a:cubicBezTo>
                <a:lnTo>
                  <a:pt x="4315" y="2843"/>
                </a:lnTo>
                <a:lnTo>
                  <a:pt x="4315" y="2843"/>
                </a:lnTo>
                <a:cubicBezTo>
                  <a:pt x="4396" y="3491"/>
                  <a:pt x="4355" y="4153"/>
                  <a:pt x="4270" y="4800"/>
                </a:cubicBezTo>
                <a:lnTo>
                  <a:pt x="4270" y="4782"/>
                </a:lnTo>
                <a:cubicBezTo>
                  <a:pt x="4189" y="5367"/>
                  <a:pt x="4072" y="5948"/>
                  <a:pt x="3946" y="6528"/>
                </a:cubicBezTo>
                <a:cubicBezTo>
                  <a:pt x="3892" y="6784"/>
                  <a:pt x="3834" y="7041"/>
                  <a:pt x="3780" y="7297"/>
                </a:cubicBezTo>
                <a:cubicBezTo>
                  <a:pt x="3703" y="7697"/>
                  <a:pt x="3622" y="8093"/>
                  <a:pt x="3546" y="8494"/>
                </a:cubicBezTo>
                <a:cubicBezTo>
                  <a:pt x="3321" y="9632"/>
                  <a:pt x="3082" y="10775"/>
                  <a:pt x="2790" y="11899"/>
                </a:cubicBezTo>
                <a:cubicBezTo>
                  <a:pt x="2646" y="12462"/>
                  <a:pt x="2484" y="13024"/>
                  <a:pt x="2309" y="13573"/>
                </a:cubicBezTo>
                <a:cubicBezTo>
                  <a:pt x="2133" y="14113"/>
                  <a:pt x="1944" y="14643"/>
                  <a:pt x="1724" y="15165"/>
                </a:cubicBezTo>
                <a:lnTo>
                  <a:pt x="1724" y="15170"/>
                </a:lnTo>
                <a:cubicBezTo>
                  <a:pt x="1724" y="15170"/>
                  <a:pt x="1724" y="15174"/>
                  <a:pt x="1719" y="15179"/>
                </a:cubicBezTo>
                <a:cubicBezTo>
                  <a:pt x="1589" y="15498"/>
                  <a:pt x="1436" y="15804"/>
                  <a:pt x="1269" y="16101"/>
                </a:cubicBezTo>
                <a:cubicBezTo>
                  <a:pt x="1103" y="16398"/>
                  <a:pt x="914" y="16686"/>
                  <a:pt x="707" y="16956"/>
                </a:cubicBezTo>
                <a:lnTo>
                  <a:pt x="712" y="16951"/>
                </a:lnTo>
                <a:lnTo>
                  <a:pt x="712" y="16951"/>
                </a:lnTo>
                <a:cubicBezTo>
                  <a:pt x="554" y="17154"/>
                  <a:pt x="379" y="17352"/>
                  <a:pt x="199" y="17536"/>
                </a:cubicBezTo>
                <a:cubicBezTo>
                  <a:pt x="131" y="17599"/>
                  <a:pt x="68" y="17657"/>
                  <a:pt x="1" y="17720"/>
                </a:cubicBezTo>
                <a:lnTo>
                  <a:pt x="185" y="17720"/>
                </a:lnTo>
                <a:cubicBezTo>
                  <a:pt x="298" y="17612"/>
                  <a:pt x="406" y="17504"/>
                  <a:pt x="509" y="17388"/>
                </a:cubicBezTo>
                <a:cubicBezTo>
                  <a:pt x="828" y="17028"/>
                  <a:pt x="1112" y="16636"/>
                  <a:pt x="1350" y="16218"/>
                </a:cubicBezTo>
                <a:cubicBezTo>
                  <a:pt x="1472" y="16002"/>
                  <a:pt x="1584" y="15782"/>
                  <a:pt x="1688" y="15561"/>
                </a:cubicBezTo>
                <a:cubicBezTo>
                  <a:pt x="1796" y="15323"/>
                  <a:pt x="1895" y="15084"/>
                  <a:pt x="1989" y="14846"/>
                </a:cubicBezTo>
                <a:cubicBezTo>
                  <a:pt x="2403" y="13762"/>
                  <a:pt x="2745" y="12655"/>
                  <a:pt x="3015" y="11526"/>
                </a:cubicBezTo>
                <a:cubicBezTo>
                  <a:pt x="3294" y="10401"/>
                  <a:pt x="3523" y="9259"/>
                  <a:pt x="3748" y="8120"/>
                </a:cubicBezTo>
                <a:cubicBezTo>
                  <a:pt x="3798" y="7864"/>
                  <a:pt x="3847" y="7608"/>
                  <a:pt x="3901" y="7351"/>
                </a:cubicBezTo>
                <a:cubicBezTo>
                  <a:pt x="3933" y="7185"/>
                  <a:pt x="3969" y="7023"/>
                  <a:pt x="4005" y="6856"/>
                </a:cubicBezTo>
                <a:cubicBezTo>
                  <a:pt x="4081" y="6492"/>
                  <a:pt x="4162" y="6123"/>
                  <a:pt x="4234" y="5759"/>
                </a:cubicBezTo>
                <a:cubicBezTo>
                  <a:pt x="4310" y="5367"/>
                  <a:pt x="4373" y="4980"/>
                  <a:pt x="4418" y="4589"/>
                </a:cubicBezTo>
                <a:cubicBezTo>
                  <a:pt x="4468" y="4198"/>
                  <a:pt x="4490" y="3802"/>
                  <a:pt x="4481" y="3406"/>
                </a:cubicBezTo>
                <a:cubicBezTo>
                  <a:pt x="4472" y="3037"/>
                  <a:pt x="4427" y="2668"/>
                  <a:pt x="4333" y="2308"/>
                </a:cubicBezTo>
                <a:cubicBezTo>
                  <a:pt x="4247" y="1966"/>
                  <a:pt x="4099" y="1642"/>
                  <a:pt x="3901" y="1350"/>
                </a:cubicBezTo>
                <a:cubicBezTo>
                  <a:pt x="3798" y="1206"/>
                  <a:pt x="3681" y="1071"/>
                  <a:pt x="3555" y="954"/>
                </a:cubicBezTo>
                <a:cubicBezTo>
                  <a:pt x="3415" y="824"/>
                  <a:pt x="3267" y="711"/>
                  <a:pt x="3109" y="617"/>
                </a:cubicBezTo>
                <a:cubicBezTo>
                  <a:pt x="2880" y="477"/>
                  <a:pt x="2641" y="356"/>
                  <a:pt x="2399" y="248"/>
                </a:cubicBezTo>
                <a:cubicBezTo>
                  <a:pt x="2205" y="158"/>
                  <a:pt x="2007" y="77"/>
                  <a:pt x="1805"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6" name="Google Shape;2441;p36">
            <a:extLst>
              <a:ext uri="{FF2B5EF4-FFF2-40B4-BE49-F238E27FC236}">
                <a16:creationId xmlns:a16="http://schemas.microsoft.com/office/drawing/2014/main" id="{38E337B1-EA12-4BAF-8A5A-4D0FE8B043A0}"/>
              </a:ext>
            </a:extLst>
          </p:cNvPr>
          <p:cNvSpPr/>
          <p:nvPr/>
        </p:nvSpPr>
        <p:spPr>
          <a:xfrm>
            <a:off x="22326713" y="6034856"/>
            <a:ext cx="187" cy="187"/>
          </a:xfrm>
          <a:custGeom>
            <a:avLst/>
            <a:gdLst/>
            <a:ahLst/>
            <a:cxnLst/>
            <a:rect l="l" t="t" r="r" b="b"/>
            <a:pathLst>
              <a:path w="1" h="1" extrusionOk="0">
                <a:moveTo>
                  <a:pt x="0" y="1"/>
                </a:moveTo>
                <a:lnTo>
                  <a:pt x="0" y="1"/>
                </a:ln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7" name="Google Shape;2442;p36">
            <a:extLst>
              <a:ext uri="{FF2B5EF4-FFF2-40B4-BE49-F238E27FC236}">
                <a16:creationId xmlns:a16="http://schemas.microsoft.com/office/drawing/2014/main" id="{4877262A-9DE1-45E3-9693-89A32C43072B}"/>
              </a:ext>
            </a:extLst>
          </p:cNvPr>
          <p:cNvSpPr/>
          <p:nvPr/>
        </p:nvSpPr>
        <p:spPr>
          <a:xfrm>
            <a:off x="22246710" y="8820770"/>
            <a:ext cx="187" cy="187"/>
          </a:xfrm>
          <a:custGeom>
            <a:avLst/>
            <a:gdLst/>
            <a:ahLst/>
            <a:cxnLst/>
            <a:rect l="l" t="t" r="r" b="b"/>
            <a:pathLst>
              <a:path w="1" h="1" extrusionOk="0">
                <a:moveTo>
                  <a:pt x="1" y="1"/>
                </a:moveTo>
                <a:lnTo>
                  <a:pt x="1" y="1"/>
                </a:lnTo>
                <a:lnTo>
                  <a:pt x="1" y="1"/>
                </a:ln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8" name="Google Shape;2443;p36">
            <a:extLst>
              <a:ext uri="{FF2B5EF4-FFF2-40B4-BE49-F238E27FC236}">
                <a16:creationId xmlns:a16="http://schemas.microsoft.com/office/drawing/2014/main" id="{C5F5695A-7E4F-4FD9-A928-D10C068B89D8}"/>
              </a:ext>
            </a:extLst>
          </p:cNvPr>
          <p:cNvSpPr/>
          <p:nvPr/>
        </p:nvSpPr>
        <p:spPr>
          <a:xfrm>
            <a:off x="19210316" y="9360606"/>
            <a:ext cx="933498" cy="103556"/>
          </a:xfrm>
          <a:custGeom>
            <a:avLst/>
            <a:gdLst/>
            <a:ahLst/>
            <a:cxnLst/>
            <a:rect l="l" t="t" r="r" b="b"/>
            <a:pathLst>
              <a:path w="4994" h="554" extrusionOk="0">
                <a:moveTo>
                  <a:pt x="0" y="1"/>
                </a:moveTo>
                <a:lnTo>
                  <a:pt x="0" y="1"/>
                </a:lnTo>
                <a:cubicBezTo>
                  <a:pt x="5" y="37"/>
                  <a:pt x="5" y="73"/>
                  <a:pt x="9" y="113"/>
                </a:cubicBezTo>
                <a:lnTo>
                  <a:pt x="9" y="140"/>
                </a:lnTo>
                <a:lnTo>
                  <a:pt x="68" y="167"/>
                </a:lnTo>
                <a:cubicBezTo>
                  <a:pt x="608" y="365"/>
                  <a:pt x="1174" y="487"/>
                  <a:pt x="1746" y="523"/>
                </a:cubicBezTo>
                <a:cubicBezTo>
                  <a:pt x="2065" y="543"/>
                  <a:pt x="2386" y="553"/>
                  <a:pt x="2706" y="553"/>
                </a:cubicBezTo>
                <a:cubicBezTo>
                  <a:pt x="3027" y="553"/>
                  <a:pt x="3347" y="543"/>
                  <a:pt x="3667" y="523"/>
                </a:cubicBezTo>
                <a:cubicBezTo>
                  <a:pt x="4099" y="500"/>
                  <a:pt x="4530" y="464"/>
                  <a:pt x="4962" y="446"/>
                </a:cubicBezTo>
                <a:cubicBezTo>
                  <a:pt x="4971" y="406"/>
                  <a:pt x="4980" y="361"/>
                  <a:pt x="4994" y="320"/>
                </a:cubicBezTo>
                <a:lnTo>
                  <a:pt x="4994" y="320"/>
                </a:lnTo>
                <a:cubicBezTo>
                  <a:pt x="4409" y="347"/>
                  <a:pt x="3829" y="392"/>
                  <a:pt x="3244" y="415"/>
                </a:cubicBezTo>
                <a:cubicBezTo>
                  <a:pt x="3046" y="424"/>
                  <a:pt x="2848" y="429"/>
                  <a:pt x="2651" y="429"/>
                </a:cubicBezTo>
                <a:cubicBezTo>
                  <a:pt x="2210" y="429"/>
                  <a:pt x="1770" y="405"/>
                  <a:pt x="1332" y="352"/>
                </a:cubicBezTo>
                <a:lnTo>
                  <a:pt x="1350" y="352"/>
                </a:lnTo>
                <a:cubicBezTo>
                  <a:pt x="887" y="293"/>
                  <a:pt x="437" y="176"/>
                  <a:pt x="9" y="5"/>
                </a:cubicBezTo>
                <a:lnTo>
                  <a:pt x="0"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0" name="Google Shape;2445;p36">
            <a:extLst>
              <a:ext uri="{FF2B5EF4-FFF2-40B4-BE49-F238E27FC236}">
                <a16:creationId xmlns:a16="http://schemas.microsoft.com/office/drawing/2014/main" id="{E7158A20-1D50-4D4E-9FEE-B888290AE4CD}"/>
              </a:ext>
            </a:extLst>
          </p:cNvPr>
          <p:cNvSpPr/>
          <p:nvPr/>
        </p:nvSpPr>
        <p:spPr>
          <a:xfrm>
            <a:off x="19284339" y="9369952"/>
            <a:ext cx="187" cy="935"/>
          </a:xfrm>
          <a:custGeom>
            <a:avLst/>
            <a:gdLst/>
            <a:ahLst/>
            <a:cxnLst/>
            <a:rect l="l" t="t" r="r" b="b"/>
            <a:pathLst>
              <a:path w="1" h="5" extrusionOk="0">
                <a:moveTo>
                  <a:pt x="0" y="5"/>
                </a:moveTo>
                <a:lnTo>
                  <a:pt x="0" y="5"/>
                </a:lnTo>
                <a:lnTo>
                  <a:pt x="0" y="0"/>
                </a:lnTo>
                <a:lnTo>
                  <a:pt x="0" y="0"/>
                </a:lnTo>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1" name="Google Shape;2446;p36">
            <a:extLst>
              <a:ext uri="{FF2B5EF4-FFF2-40B4-BE49-F238E27FC236}">
                <a16:creationId xmlns:a16="http://schemas.microsoft.com/office/drawing/2014/main" id="{EB440534-5205-4BB7-A1DD-20BB332EB6E9}"/>
              </a:ext>
            </a:extLst>
          </p:cNvPr>
          <p:cNvSpPr/>
          <p:nvPr/>
        </p:nvSpPr>
        <p:spPr>
          <a:xfrm>
            <a:off x="19284339" y="9371635"/>
            <a:ext cx="187" cy="187"/>
          </a:xfrm>
          <a:custGeom>
            <a:avLst/>
            <a:gdLst/>
            <a:ahLst/>
            <a:cxnLst/>
            <a:rect l="l" t="t" r="r" b="b"/>
            <a:pathLst>
              <a:path w="1" h="1" extrusionOk="0">
                <a:moveTo>
                  <a:pt x="0" y="0"/>
                </a:moveTo>
                <a:lnTo>
                  <a:pt x="0" y="0"/>
                </a:ln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2" name="Google Shape;2447;p36">
            <a:extLst>
              <a:ext uri="{FF2B5EF4-FFF2-40B4-BE49-F238E27FC236}">
                <a16:creationId xmlns:a16="http://schemas.microsoft.com/office/drawing/2014/main" id="{CA80EF0A-0BA1-4AA3-8B4E-4FF2D075921C}"/>
              </a:ext>
            </a:extLst>
          </p:cNvPr>
          <p:cNvSpPr/>
          <p:nvPr/>
        </p:nvSpPr>
        <p:spPr>
          <a:xfrm>
            <a:off x="21912864" y="6411693"/>
            <a:ext cx="462637" cy="1600443"/>
          </a:xfrm>
          <a:custGeom>
            <a:avLst/>
            <a:gdLst/>
            <a:ahLst/>
            <a:cxnLst/>
            <a:rect l="l" t="t" r="r" b="b"/>
            <a:pathLst>
              <a:path w="2475" h="8562" extrusionOk="0">
                <a:moveTo>
                  <a:pt x="2408" y="0"/>
                </a:moveTo>
                <a:cubicBezTo>
                  <a:pt x="2381" y="0"/>
                  <a:pt x="2358" y="18"/>
                  <a:pt x="2349" y="45"/>
                </a:cubicBezTo>
                <a:lnTo>
                  <a:pt x="2349" y="41"/>
                </a:lnTo>
                <a:cubicBezTo>
                  <a:pt x="1836" y="1759"/>
                  <a:pt x="1544" y="3532"/>
                  <a:pt x="1089" y="5264"/>
                </a:cubicBezTo>
                <a:cubicBezTo>
                  <a:pt x="977" y="5695"/>
                  <a:pt x="851" y="6127"/>
                  <a:pt x="712" y="6555"/>
                </a:cubicBezTo>
                <a:cubicBezTo>
                  <a:pt x="604" y="6874"/>
                  <a:pt x="496" y="7193"/>
                  <a:pt x="388" y="7513"/>
                </a:cubicBezTo>
                <a:cubicBezTo>
                  <a:pt x="266" y="7864"/>
                  <a:pt x="136" y="8215"/>
                  <a:pt x="1" y="8561"/>
                </a:cubicBezTo>
                <a:lnTo>
                  <a:pt x="136" y="8561"/>
                </a:lnTo>
                <a:cubicBezTo>
                  <a:pt x="266" y="8224"/>
                  <a:pt x="388" y="7886"/>
                  <a:pt x="505" y="7549"/>
                </a:cubicBezTo>
                <a:cubicBezTo>
                  <a:pt x="617" y="7229"/>
                  <a:pt x="725" y="6915"/>
                  <a:pt x="829" y="6595"/>
                </a:cubicBezTo>
                <a:cubicBezTo>
                  <a:pt x="968" y="6168"/>
                  <a:pt x="1094" y="5736"/>
                  <a:pt x="1211" y="5300"/>
                </a:cubicBezTo>
                <a:cubicBezTo>
                  <a:pt x="1665" y="3568"/>
                  <a:pt x="1953" y="1795"/>
                  <a:pt x="2466" y="77"/>
                </a:cubicBezTo>
                <a:cubicBezTo>
                  <a:pt x="2475" y="45"/>
                  <a:pt x="2457" y="9"/>
                  <a:pt x="2426"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3" name="Google Shape;2448;p36">
            <a:extLst>
              <a:ext uri="{FF2B5EF4-FFF2-40B4-BE49-F238E27FC236}">
                <a16:creationId xmlns:a16="http://schemas.microsoft.com/office/drawing/2014/main" id="{51B6B1ED-9CFB-465B-A07E-4804776B95F5}"/>
              </a:ext>
            </a:extLst>
          </p:cNvPr>
          <p:cNvSpPr/>
          <p:nvPr/>
        </p:nvSpPr>
        <p:spPr>
          <a:xfrm>
            <a:off x="20609442" y="8351591"/>
            <a:ext cx="1169023" cy="675356"/>
          </a:xfrm>
          <a:custGeom>
            <a:avLst/>
            <a:gdLst/>
            <a:ahLst/>
            <a:cxnLst/>
            <a:rect l="l" t="t" r="r" b="b"/>
            <a:pathLst>
              <a:path w="6254" h="3613" extrusionOk="0">
                <a:moveTo>
                  <a:pt x="6110" y="0"/>
                </a:moveTo>
                <a:cubicBezTo>
                  <a:pt x="5899" y="360"/>
                  <a:pt x="5656" y="707"/>
                  <a:pt x="5390" y="1031"/>
                </a:cubicBezTo>
                <a:lnTo>
                  <a:pt x="5381" y="1044"/>
                </a:lnTo>
                <a:cubicBezTo>
                  <a:pt x="5219" y="1233"/>
                  <a:pt x="5044" y="1418"/>
                  <a:pt x="4859" y="1588"/>
                </a:cubicBezTo>
                <a:cubicBezTo>
                  <a:pt x="4675" y="1759"/>
                  <a:pt x="4477" y="1921"/>
                  <a:pt x="4270" y="2065"/>
                </a:cubicBezTo>
                <a:lnTo>
                  <a:pt x="4284" y="2056"/>
                </a:lnTo>
                <a:lnTo>
                  <a:pt x="4284" y="2056"/>
                </a:lnTo>
                <a:cubicBezTo>
                  <a:pt x="4059" y="2209"/>
                  <a:pt x="3820" y="2349"/>
                  <a:pt x="3573" y="2470"/>
                </a:cubicBezTo>
                <a:cubicBezTo>
                  <a:pt x="3285" y="2610"/>
                  <a:pt x="2993" y="2736"/>
                  <a:pt x="2696" y="2844"/>
                </a:cubicBezTo>
                <a:lnTo>
                  <a:pt x="2705" y="2844"/>
                </a:lnTo>
                <a:lnTo>
                  <a:pt x="2552" y="2898"/>
                </a:lnTo>
                <a:cubicBezTo>
                  <a:pt x="1935" y="3105"/>
                  <a:pt x="1301" y="3266"/>
                  <a:pt x="662" y="3379"/>
                </a:cubicBezTo>
                <a:cubicBezTo>
                  <a:pt x="608" y="3406"/>
                  <a:pt x="554" y="3428"/>
                  <a:pt x="500" y="3451"/>
                </a:cubicBezTo>
                <a:cubicBezTo>
                  <a:pt x="415" y="3482"/>
                  <a:pt x="320" y="3509"/>
                  <a:pt x="230" y="3536"/>
                </a:cubicBezTo>
                <a:cubicBezTo>
                  <a:pt x="208" y="3545"/>
                  <a:pt x="181" y="3554"/>
                  <a:pt x="158" y="3563"/>
                </a:cubicBezTo>
                <a:cubicBezTo>
                  <a:pt x="104" y="3581"/>
                  <a:pt x="55" y="3599"/>
                  <a:pt x="1" y="3613"/>
                </a:cubicBezTo>
                <a:cubicBezTo>
                  <a:pt x="752" y="3509"/>
                  <a:pt x="1499" y="3347"/>
                  <a:pt x="2228" y="3132"/>
                </a:cubicBezTo>
                <a:cubicBezTo>
                  <a:pt x="2615" y="3015"/>
                  <a:pt x="2993" y="2875"/>
                  <a:pt x="3366" y="2713"/>
                </a:cubicBezTo>
                <a:cubicBezTo>
                  <a:pt x="3699" y="2565"/>
                  <a:pt x="4023" y="2385"/>
                  <a:pt x="4324" y="2182"/>
                </a:cubicBezTo>
                <a:cubicBezTo>
                  <a:pt x="4599" y="1993"/>
                  <a:pt x="4855" y="1782"/>
                  <a:pt x="5089" y="1548"/>
                </a:cubicBezTo>
                <a:cubicBezTo>
                  <a:pt x="5323" y="1314"/>
                  <a:pt x="5534" y="1067"/>
                  <a:pt x="5732" y="801"/>
                </a:cubicBezTo>
                <a:cubicBezTo>
                  <a:pt x="5921" y="545"/>
                  <a:pt x="6097" y="279"/>
                  <a:pt x="6254" y="5"/>
                </a:cubicBezTo>
                <a:lnTo>
                  <a:pt x="6110"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4" name="Google Shape;2449;p36">
            <a:extLst>
              <a:ext uri="{FF2B5EF4-FFF2-40B4-BE49-F238E27FC236}">
                <a16:creationId xmlns:a16="http://schemas.microsoft.com/office/drawing/2014/main" id="{D07FCF41-B375-4382-B634-7809052F3166}"/>
              </a:ext>
            </a:extLst>
          </p:cNvPr>
          <p:cNvSpPr/>
          <p:nvPr/>
        </p:nvSpPr>
        <p:spPr>
          <a:xfrm>
            <a:off x="20218585" y="10722160"/>
            <a:ext cx="2617" cy="187"/>
          </a:xfrm>
          <a:custGeom>
            <a:avLst/>
            <a:gdLst/>
            <a:ahLst/>
            <a:cxnLst/>
            <a:rect l="l" t="t" r="r" b="b"/>
            <a:pathLst>
              <a:path w="14" h="1" extrusionOk="0">
                <a:moveTo>
                  <a:pt x="14" y="0"/>
                </a:moveTo>
                <a:lnTo>
                  <a:pt x="0" y="0"/>
                </a:lnTo>
                <a:lnTo>
                  <a:pt x="0" y="0"/>
                </a:lnTo>
                <a:lnTo>
                  <a:pt x="14" y="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5" name="Google Shape;2450;p36">
            <a:extLst>
              <a:ext uri="{FF2B5EF4-FFF2-40B4-BE49-F238E27FC236}">
                <a16:creationId xmlns:a16="http://schemas.microsoft.com/office/drawing/2014/main" id="{DA5FFFEB-A227-4BB6-AE39-AECDD176E6D5}"/>
              </a:ext>
            </a:extLst>
          </p:cNvPr>
          <p:cNvSpPr/>
          <p:nvPr/>
        </p:nvSpPr>
        <p:spPr>
          <a:xfrm>
            <a:off x="21402561" y="4763398"/>
            <a:ext cx="187" cy="187"/>
          </a:xfrm>
          <a:custGeom>
            <a:avLst/>
            <a:gdLst/>
            <a:ahLst/>
            <a:cxnLst/>
            <a:rect l="l" t="t" r="r" b="b"/>
            <a:pathLst>
              <a:path w="1" h="1" extrusionOk="0">
                <a:moveTo>
                  <a:pt x="0" y="1"/>
                </a:moveTo>
                <a:lnTo>
                  <a:pt x="0" y="1"/>
                </a:lnTo>
                <a:lnTo>
                  <a:pt x="0" y="1"/>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6" name="Google Shape;2451;p36">
            <a:extLst>
              <a:ext uri="{FF2B5EF4-FFF2-40B4-BE49-F238E27FC236}">
                <a16:creationId xmlns:a16="http://schemas.microsoft.com/office/drawing/2014/main" id="{CB0F04AE-A5C0-4C3F-BB51-5CC281F4ABBC}"/>
              </a:ext>
            </a:extLst>
          </p:cNvPr>
          <p:cNvSpPr/>
          <p:nvPr/>
        </p:nvSpPr>
        <p:spPr>
          <a:xfrm>
            <a:off x="21761642" y="5079674"/>
            <a:ext cx="935" cy="1869"/>
          </a:xfrm>
          <a:custGeom>
            <a:avLst/>
            <a:gdLst/>
            <a:ahLst/>
            <a:cxnLst/>
            <a:rect l="l" t="t" r="r" b="b"/>
            <a:pathLst>
              <a:path w="5" h="10" extrusionOk="0">
                <a:moveTo>
                  <a:pt x="5" y="9"/>
                </a:moveTo>
                <a:cubicBezTo>
                  <a:pt x="5" y="9"/>
                  <a:pt x="0" y="5"/>
                  <a:pt x="0" y="0"/>
                </a:cubicBezTo>
                <a:cubicBezTo>
                  <a:pt x="0" y="5"/>
                  <a:pt x="5" y="9"/>
                  <a:pt x="5" y="9"/>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7" name="Google Shape;2452;p36">
            <a:extLst>
              <a:ext uri="{FF2B5EF4-FFF2-40B4-BE49-F238E27FC236}">
                <a16:creationId xmlns:a16="http://schemas.microsoft.com/office/drawing/2014/main" id="{7C15B99F-C016-411D-918A-FDFD693AE0CE}"/>
              </a:ext>
            </a:extLst>
          </p:cNvPr>
          <p:cNvSpPr/>
          <p:nvPr/>
        </p:nvSpPr>
        <p:spPr>
          <a:xfrm>
            <a:off x="21997914" y="5469784"/>
            <a:ext cx="935" cy="187"/>
          </a:xfrm>
          <a:custGeom>
            <a:avLst/>
            <a:gdLst/>
            <a:ahLst/>
            <a:cxnLst/>
            <a:rect l="l" t="t" r="r" b="b"/>
            <a:pathLst>
              <a:path w="5" h="1" extrusionOk="0">
                <a:moveTo>
                  <a:pt x="5" y="1"/>
                </a:moveTo>
                <a:lnTo>
                  <a:pt x="5" y="1"/>
                </a:lnTo>
                <a:lnTo>
                  <a:pt x="0" y="1"/>
                </a:lnTo>
                <a:lnTo>
                  <a:pt x="0" y="1"/>
                </a:lnTo>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8" name="Google Shape;2453;p36">
            <a:extLst>
              <a:ext uri="{FF2B5EF4-FFF2-40B4-BE49-F238E27FC236}">
                <a16:creationId xmlns:a16="http://schemas.microsoft.com/office/drawing/2014/main" id="{084E7ED9-2E13-4976-9FE7-EDED16AEF26C}"/>
              </a:ext>
            </a:extLst>
          </p:cNvPr>
          <p:cNvSpPr/>
          <p:nvPr/>
        </p:nvSpPr>
        <p:spPr>
          <a:xfrm>
            <a:off x="22176052" y="5646427"/>
            <a:ext cx="187" cy="187"/>
          </a:xfrm>
          <a:custGeom>
            <a:avLst/>
            <a:gdLst/>
            <a:ahLst/>
            <a:cxnLst/>
            <a:rect l="l" t="t" r="r" b="b"/>
            <a:pathLst>
              <a:path w="1" h="1" extrusionOk="0">
                <a:moveTo>
                  <a:pt x="1" y="0"/>
                </a:moveTo>
                <a:lnTo>
                  <a:pt x="1" y="0"/>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9" name="Google Shape;2454;p36">
            <a:extLst>
              <a:ext uri="{FF2B5EF4-FFF2-40B4-BE49-F238E27FC236}">
                <a16:creationId xmlns:a16="http://schemas.microsoft.com/office/drawing/2014/main" id="{85D0C02F-F141-48A0-98AD-48AF2E559A4D}"/>
              </a:ext>
            </a:extLst>
          </p:cNvPr>
          <p:cNvSpPr/>
          <p:nvPr/>
        </p:nvSpPr>
        <p:spPr>
          <a:xfrm>
            <a:off x="22221476" y="5725496"/>
            <a:ext cx="187" cy="187"/>
          </a:xfrm>
          <a:custGeom>
            <a:avLst/>
            <a:gdLst/>
            <a:ahLst/>
            <a:cxnLst/>
            <a:rect l="l" t="t" r="r" b="b"/>
            <a:pathLst>
              <a:path w="1" h="1" extrusionOk="0">
                <a:moveTo>
                  <a:pt x="1" y="0"/>
                </a:moveTo>
                <a:lnTo>
                  <a:pt x="1" y="0"/>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0" name="Google Shape;2455;p36">
            <a:extLst>
              <a:ext uri="{FF2B5EF4-FFF2-40B4-BE49-F238E27FC236}">
                <a16:creationId xmlns:a16="http://schemas.microsoft.com/office/drawing/2014/main" id="{EFB75963-297C-44B9-8B8E-64B01EE5467B}"/>
              </a:ext>
            </a:extLst>
          </p:cNvPr>
          <p:cNvSpPr/>
          <p:nvPr/>
        </p:nvSpPr>
        <p:spPr>
          <a:xfrm>
            <a:off x="21977726" y="6629460"/>
            <a:ext cx="187" cy="1869"/>
          </a:xfrm>
          <a:custGeom>
            <a:avLst/>
            <a:gdLst/>
            <a:ahLst/>
            <a:cxnLst/>
            <a:rect l="l" t="t" r="r" b="b"/>
            <a:pathLst>
              <a:path w="1" h="10" extrusionOk="0">
                <a:moveTo>
                  <a:pt x="0" y="9"/>
                </a:moveTo>
                <a:cubicBezTo>
                  <a:pt x="0" y="5"/>
                  <a:pt x="0" y="0"/>
                  <a:pt x="0" y="0"/>
                </a:cubicBezTo>
                <a:cubicBezTo>
                  <a:pt x="0" y="0"/>
                  <a:pt x="0" y="5"/>
                  <a:pt x="0" y="9"/>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1" name="Google Shape;2456;p36">
            <a:extLst>
              <a:ext uri="{FF2B5EF4-FFF2-40B4-BE49-F238E27FC236}">
                <a16:creationId xmlns:a16="http://schemas.microsoft.com/office/drawing/2014/main" id="{CA4A96C7-D09C-4BED-B0AC-8467DC407767}"/>
              </a:ext>
            </a:extLst>
          </p:cNvPr>
          <p:cNvSpPr/>
          <p:nvPr/>
        </p:nvSpPr>
        <p:spPr>
          <a:xfrm>
            <a:off x="21980156" y="7061629"/>
            <a:ext cx="187" cy="187"/>
          </a:xfrm>
          <a:custGeom>
            <a:avLst/>
            <a:gdLst/>
            <a:ahLst/>
            <a:cxnLst/>
            <a:rect l="l" t="t" r="r" b="b"/>
            <a:pathLst>
              <a:path w="1" h="1" extrusionOk="0">
                <a:moveTo>
                  <a:pt x="1" y="1"/>
                </a:moveTo>
                <a:lnTo>
                  <a:pt x="1" y="1"/>
                </a:lnTo>
                <a:lnTo>
                  <a:pt x="1" y="1"/>
                </a:lnTo>
                <a:lnTo>
                  <a:pt x="1" y="1"/>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2" name="Google Shape;2457;p36">
            <a:extLst>
              <a:ext uri="{FF2B5EF4-FFF2-40B4-BE49-F238E27FC236}">
                <a16:creationId xmlns:a16="http://schemas.microsoft.com/office/drawing/2014/main" id="{4788D581-792E-4650-8C53-244A4E0E48AD}"/>
              </a:ext>
            </a:extLst>
          </p:cNvPr>
          <p:cNvSpPr/>
          <p:nvPr/>
        </p:nvSpPr>
        <p:spPr>
          <a:xfrm>
            <a:off x="21979409" y="7062563"/>
            <a:ext cx="187" cy="187"/>
          </a:xfrm>
          <a:custGeom>
            <a:avLst/>
            <a:gdLst/>
            <a:ahLst/>
            <a:cxnLst/>
            <a:rect l="l" t="t" r="r" b="b"/>
            <a:pathLst>
              <a:path w="1" h="1" extrusionOk="0">
                <a:moveTo>
                  <a:pt x="0" y="0"/>
                </a:moveTo>
                <a:lnTo>
                  <a:pt x="0" y="0"/>
                </a:lnTo>
                <a:lnTo>
                  <a:pt x="0" y="0"/>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3" name="Google Shape;2458;p36">
            <a:extLst>
              <a:ext uri="{FF2B5EF4-FFF2-40B4-BE49-F238E27FC236}">
                <a16:creationId xmlns:a16="http://schemas.microsoft.com/office/drawing/2014/main" id="{DC04C160-2BA7-44DF-ACB4-B7967B0F82B1}"/>
              </a:ext>
            </a:extLst>
          </p:cNvPr>
          <p:cNvSpPr/>
          <p:nvPr/>
        </p:nvSpPr>
        <p:spPr>
          <a:xfrm>
            <a:off x="21927257" y="7114715"/>
            <a:ext cx="187" cy="0"/>
          </a:xfrm>
          <a:custGeom>
            <a:avLst/>
            <a:gdLst/>
            <a:ahLst/>
            <a:cxnLst/>
            <a:rect l="l" t="t" r="r" b="b"/>
            <a:pathLst>
              <a:path w="1" extrusionOk="0">
                <a:moveTo>
                  <a:pt x="0" y="0"/>
                </a:moveTo>
                <a:lnTo>
                  <a:pt x="0" y="0"/>
                </a:lnTo>
                <a:lnTo>
                  <a:pt x="0" y="0"/>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4" name="Google Shape;2459;p36">
            <a:extLst>
              <a:ext uri="{FF2B5EF4-FFF2-40B4-BE49-F238E27FC236}">
                <a16:creationId xmlns:a16="http://schemas.microsoft.com/office/drawing/2014/main" id="{D27FE37A-488E-49DC-99EB-506D2B9DE209}"/>
              </a:ext>
            </a:extLst>
          </p:cNvPr>
          <p:cNvSpPr/>
          <p:nvPr/>
        </p:nvSpPr>
        <p:spPr>
          <a:xfrm>
            <a:off x="21926322" y="7115463"/>
            <a:ext cx="187" cy="187"/>
          </a:xfrm>
          <a:custGeom>
            <a:avLst/>
            <a:gdLst/>
            <a:ahLst/>
            <a:cxnLst/>
            <a:rect l="l" t="t" r="r" b="b"/>
            <a:pathLst>
              <a:path w="1" h="1" extrusionOk="0">
                <a:moveTo>
                  <a:pt x="1" y="1"/>
                </a:moveTo>
                <a:lnTo>
                  <a:pt x="1" y="1"/>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5" name="Google Shape;2460;p36">
            <a:extLst>
              <a:ext uri="{FF2B5EF4-FFF2-40B4-BE49-F238E27FC236}">
                <a16:creationId xmlns:a16="http://schemas.microsoft.com/office/drawing/2014/main" id="{2F7E8331-C313-440F-B64F-D705D9E7E516}"/>
              </a:ext>
            </a:extLst>
          </p:cNvPr>
          <p:cNvSpPr/>
          <p:nvPr/>
        </p:nvSpPr>
        <p:spPr>
          <a:xfrm>
            <a:off x="21830430" y="7170045"/>
            <a:ext cx="187" cy="187"/>
          </a:xfrm>
          <a:custGeom>
            <a:avLst/>
            <a:gdLst/>
            <a:ahLst/>
            <a:cxnLst/>
            <a:rect l="l" t="t" r="r" b="b"/>
            <a:pathLst>
              <a:path w="1" h="1" extrusionOk="0">
                <a:moveTo>
                  <a:pt x="1" y="1"/>
                </a:moveTo>
                <a:lnTo>
                  <a:pt x="1" y="1"/>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6" name="Google Shape;2461;p36">
            <a:extLst>
              <a:ext uri="{FF2B5EF4-FFF2-40B4-BE49-F238E27FC236}">
                <a16:creationId xmlns:a16="http://schemas.microsoft.com/office/drawing/2014/main" id="{2C4A797D-732D-4149-85E4-753A9A564CC1}"/>
              </a:ext>
            </a:extLst>
          </p:cNvPr>
          <p:cNvSpPr/>
          <p:nvPr/>
        </p:nvSpPr>
        <p:spPr>
          <a:xfrm>
            <a:off x="20074653" y="4860226"/>
            <a:ext cx="415719" cy="791436"/>
          </a:xfrm>
          <a:custGeom>
            <a:avLst/>
            <a:gdLst/>
            <a:ahLst/>
            <a:cxnLst/>
            <a:rect l="l" t="t" r="r" b="b"/>
            <a:pathLst>
              <a:path w="2224" h="4234" extrusionOk="0">
                <a:moveTo>
                  <a:pt x="163" y="1926"/>
                </a:moveTo>
                <a:cubicBezTo>
                  <a:pt x="162" y="1929"/>
                  <a:pt x="162" y="1932"/>
                  <a:pt x="162" y="1935"/>
                </a:cubicBezTo>
                <a:lnTo>
                  <a:pt x="162" y="1935"/>
                </a:lnTo>
                <a:cubicBezTo>
                  <a:pt x="163" y="1931"/>
                  <a:pt x="163" y="1928"/>
                  <a:pt x="163" y="1926"/>
                </a:cubicBezTo>
                <a:close/>
                <a:moveTo>
                  <a:pt x="2075" y="0"/>
                </a:moveTo>
                <a:cubicBezTo>
                  <a:pt x="1940" y="0"/>
                  <a:pt x="1805" y="14"/>
                  <a:pt x="1674" y="41"/>
                </a:cubicBezTo>
                <a:cubicBezTo>
                  <a:pt x="1526" y="72"/>
                  <a:pt x="1382" y="117"/>
                  <a:pt x="1242" y="185"/>
                </a:cubicBezTo>
                <a:cubicBezTo>
                  <a:pt x="959" y="315"/>
                  <a:pt x="716" y="513"/>
                  <a:pt x="532" y="760"/>
                </a:cubicBezTo>
                <a:cubicBezTo>
                  <a:pt x="419" y="900"/>
                  <a:pt x="325" y="1057"/>
                  <a:pt x="248" y="1219"/>
                </a:cubicBezTo>
                <a:cubicBezTo>
                  <a:pt x="176" y="1368"/>
                  <a:pt x="122" y="1525"/>
                  <a:pt x="82" y="1683"/>
                </a:cubicBezTo>
                <a:cubicBezTo>
                  <a:pt x="14" y="1998"/>
                  <a:pt x="1" y="2321"/>
                  <a:pt x="46" y="2641"/>
                </a:cubicBezTo>
                <a:cubicBezTo>
                  <a:pt x="68" y="2807"/>
                  <a:pt x="104" y="2978"/>
                  <a:pt x="149" y="3140"/>
                </a:cubicBezTo>
                <a:cubicBezTo>
                  <a:pt x="194" y="3320"/>
                  <a:pt x="253" y="3496"/>
                  <a:pt x="307" y="3671"/>
                </a:cubicBezTo>
                <a:cubicBezTo>
                  <a:pt x="365" y="3856"/>
                  <a:pt x="419" y="4044"/>
                  <a:pt x="464" y="4233"/>
                </a:cubicBezTo>
                <a:cubicBezTo>
                  <a:pt x="482" y="4215"/>
                  <a:pt x="500" y="4202"/>
                  <a:pt x="518" y="4184"/>
                </a:cubicBezTo>
                <a:cubicBezTo>
                  <a:pt x="536" y="4170"/>
                  <a:pt x="554" y="4157"/>
                  <a:pt x="572" y="4143"/>
                </a:cubicBezTo>
                <a:cubicBezTo>
                  <a:pt x="518" y="3919"/>
                  <a:pt x="446" y="3694"/>
                  <a:pt x="379" y="3473"/>
                </a:cubicBezTo>
                <a:cubicBezTo>
                  <a:pt x="334" y="3334"/>
                  <a:pt x="289" y="3194"/>
                  <a:pt x="253" y="3046"/>
                </a:cubicBezTo>
                <a:cubicBezTo>
                  <a:pt x="217" y="2902"/>
                  <a:pt x="190" y="2753"/>
                  <a:pt x="167" y="2605"/>
                </a:cubicBezTo>
                <a:lnTo>
                  <a:pt x="167" y="2623"/>
                </a:lnTo>
                <a:cubicBezTo>
                  <a:pt x="136" y="2397"/>
                  <a:pt x="136" y="2166"/>
                  <a:pt x="162" y="1935"/>
                </a:cubicBezTo>
                <a:lnTo>
                  <a:pt x="162" y="1935"/>
                </a:lnTo>
                <a:cubicBezTo>
                  <a:pt x="161" y="1937"/>
                  <a:pt x="160" y="1940"/>
                  <a:pt x="158" y="1944"/>
                </a:cubicBezTo>
                <a:cubicBezTo>
                  <a:pt x="185" y="1746"/>
                  <a:pt x="239" y="1552"/>
                  <a:pt x="316" y="1363"/>
                </a:cubicBezTo>
                <a:cubicBezTo>
                  <a:pt x="401" y="1170"/>
                  <a:pt x="509" y="985"/>
                  <a:pt x="640" y="814"/>
                </a:cubicBezTo>
                <a:cubicBezTo>
                  <a:pt x="824" y="576"/>
                  <a:pt x="1063" y="387"/>
                  <a:pt x="1341" y="270"/>
                </a:cubicBezTo>
                <a:lnTo>
                  <a:pt x="1355" y="266"/>
                </a:lnTo>
                <a:cubicBezTo>
                  <a:pt x="1499" y="207"/>
                  <a:pt x="1647" y="162"/>
                  <a:pt x="1805" y="140"/>
                </a:cubicBezTo>
                <a:cubicBezTo>
                  <a:pt x="1886" y="130"/>
                  <a:pt x="1969" y="124"/>
                  <a:pt x="2055" y="124"/>
                </a:cubicBezTo>
                <a:cubicBezTo>
                  <a:pt x="2084" y="124"/>
                  <a:pt x="2113" y="125"/>
                  <a:pt x="2142" y="126"/>
                </a:cubicBezTo>
                <a:cubicBezTo>
                  <a:pt x="2223" y="126"/>
                  <a:pt x="2223" y="0"/>
                  <a:pt x="2142"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7" name="Google Shape;2462;p36">
            <a:extLst>
              <a:ext uri="{FF2B5EF4-FFF2-40B4-BE49-F238E27FC236}">
                <a16:creationId xmlns:a16="http://schemas.microsoft.com/office/drawing/2014/main" id="{F5803040-BFA2-4371-B192-51D14F13E19B}"/>
              </a:ext>
            </a:extLst>
          </p:cNvPr>
          <p:cNvSpPr/>
          <p:nvPr/>
        </p:nvSpPr>
        <p:spPr>
          <a:xfrm>
            <a:off x="20325318" y="4911442"/>
            <a:ext cx="187" cy="187"/>
          </a:xfrm>
          <a:custGeom>
            <a:avLst/>
            <a:gdLst/>
            <a:ahLst/>
            <a:cxnLst/>
            <a:rect l="l" t="t" r="r" b="b"/>
            <a:pathLst>
              <a:path w="1" h="1" extrusionOk="0">
                <a:moveTo>
                  <a:pt x="0" y="1"/>
                </a:moveTo>
                <a:lnTo>
                  <a:pt x="0" y="1"/>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8" name="Google Shape;2463;p36">
            <a:extLst>
              <a:ext uri="{FF2B5EF4-FFF2-40B4-BE49-F238E27FC236}">
                <a16:creationId xmlns:a16="http://schemas.microsoft.com/office/drawing/2014/main" id="{84104890-25A0-489F-8DF6-C7BD07FB7574}"/>
              </a:ext>
            </a:extLst>
          </p:cNvPr>
          <p:cNvSpPr/>
          <p:nvPr/>
        </p:nvSpPr>
        <p:spPr>
          <a:xfrm>
            <a:off x="20325318" y="4911442"/>
            <a:ext cx="187" cy="187"/>
          </a:xfrm>
          <a:custGeom>
            <a:avLst/>
            <a:gdLst/>
            <a:ahLst/>
            <a:cxnLst/>
            <a:rect l="l" t="t" r="r" b="b"/>
            <a:pathLst>
              <a:path w="1" h="1" extrusionOk="0">
                <a:moveTo>
                  <a:pt x="0" y="1"/>
                </a:moveTo>
                <a:lnTo>
                  <a:pt x="0" y="1"/>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9" name="Google Shape;2464;p36">
            <a:extLst>
              <a:ext uri="{FF2B5EF4-FFF2-40B4-BE49-F238E27FC236}">
                <a16:creationId xmlns:a16="http://schemas.microsoft.com/office/drawing/2014/main" id="{3136AD29-025F-4BF0-B8EB-5D6E085C2614}"/>
              </a:ext>
            </a:extLst>
          </p:cNvPr>
          <p:cNvSpPr/>
          <p:nvPr/>
        </p:nvSpPr>
        <p:spPr>
          <a:xfrm>
            <a:off x="20186621" y="5926440"/>
            <a:ext cx="187" cy="187"/>
          </a:xfrm>
          <a:custGeom>
            <a:avLst/>
            <a:gdLst/>
            <a:ahLst/>
            <a:cxnLst/>
            <a:rect l="l" t="t" r="r" b="b"/>
            <a:pathLst>
              <a:path w="1" h="1" extrusionOk="0">
                <a:moveTo>
                  <a:pt x="0" y="0"/>
                </a:move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0" name="Google Shape;2465;p36">
            <a:extLst>
              <a:ext uri="{FF2B5EF4-FFF2-40B4-BE49-F238E27FC236}">
                <a16:creationId xmlns:a16="http://schemas.microsoft.com/office/drawing/2014/main" id="{1E312801-9BE1-4CC7-9A6E-779CF6D78B08}"/>
              </a:ext>
            </a:extLst>
          </p:cNvPr>
          <p:cNvSpPr/>
          <p:nvPr/>
        </p:nvSpPr>
        <p:spPr>
          <a:xfrm>
            <a:off x="20187368" y="5926440"/>
            <a:ext cx="187" cy="187"/>
          </a:xfrm>
          <a:custGeom>
            <a:avLst/>
            <a:gdLst/>
            <a:ahLst/>
            <a:cxnLst/>
            <a:rect l="l" t="t" r="r" b="b"/>
            <a:pathLst>
              <a:path w="1" h="1" extrusionOk="0">
                <a:moveTo>
                  <a:pt x="1" y="0"/>
                </a:moveTo>
                <a:lnTo>
                  <a:pt x="1" y="0"/>
                </a:lnTo>
                <a:lnTo>
                  <a:pt x="1" y="0"/>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1" name="Google Shape;2466;p36">
            <a:extLst>
              <a:ext uri="{FF2B5EF4-FFF2-40B4-BE49-F238E27FC236}">
                <a16:creationId xmlns:a16="http://schemas.microsoft.com/office/drawing/2014/main" id="{999ABF1C-6064-4628-BA95-3B885FEB910F}"/>
              </a:ext>
            </a:extLst>
          </p:cNvPr>
          <p:cNvSpPr/>
          <p:nvPr/>
        </p:nvSpPr>
        <p:spPr>
          <a:xfrm>
            <a:off x="19925114" y="5934851"/>
            <a:ext cx="320574" cy="1005090"/>
          </a:xfrm>
          <a:custGeom>
            <a:avLst/>
            <a:gdLst/>
            <a:ahLst/>
            <a:cxnLst/>
            <a:rect l="l" t="t" r="r" b="b"/>
            <a:pathLst>
              <a:path w="1715" h="5377" extrusionOk="0">
                <a:moveTo>
                  <a:pt x="167" y="2358"/>
                </a:moveTo>
                <a:cubicBezTo>
                  <a:pt x="166" y="2362"/>
                  <a:pt x="165" y="2367"/>
                  <a:pt x="165" y="2371"/>
                </a:cubicBezTo>
                <a:lnTo>
                  <a:pt x="165" y="2371"/>
                </a:lnTo>
                <a:cubicBezTo>
                  <a:pt x="167" y="2367"/>
                  <a:pt x="167" y="2361"/>
                  <a:pt x="167" y="2358"/>
                </a:cubicBezTo>
                <a:close/>
                <a:moveTo>
                  <a:pt x="1318" y="0"/>
                </a:moveTo>
                <a:cubicBezTo>
                  <a:pt x="1300" y="59"/>
                  <a:pt x="1282" y="117"/>
                  <a:pt x="1255" y="171"/>
                </a:cubicBezTo>
                <a:lnTo>
                  <a:pt x="1260" y="176"/>
                </a:lnTo>
                <a:cubicBezTo>
                  <a:pt x="1039" y="693"/>
                  <a:pt x="621" y="1089"/>
                  <a:pt x="333" y="1566"/>
                </a:cubicBezTo>
                <a:cubicBezTo>
                  <a:pt x="261" y="1687"/>
                  <a:pt x="198" y="1813"/>
                  <a:pt x="149" y="1944"/>
                </a:cubicBezTo>
                <a:cubicBezTo>
                  <a:pt x="122" y="2007"/>
                  <a:pt x="104" y="2074"/>
                  <a:pt x="86" y="2142"/>
                </a:cubicBezTo>
                <a:cubicBezTo>
                  <a:pt x="68" y="2223"/>
                  <a:pt x="50" y="2304"/>
                  <a:pt x="41" y="2385"/>
                </a:cubicBezTo>
                <a:cubicBezTo>
                  <a:pt x="0" y="2754"/>
                  <a:pt x="41" y="3122"/>
                  <a:pt x="162" y="3473"/>
                </a:cubicBezTo>
                <a:cubicBezTo>
                  <a:pt x="216" y="3644"/>
                  <a:pt x="288" y="3815"/>
                  <a:pt x="373" y="3977"/>
                </a:cubicBezTo>
                <a:cubicBezTo>
                  <a:pt x="423" y="4076"/>
                  <a:pt x="477" y="4166"/>
                  <a:pt x="535" y="4261"/>
                </a:cubicBezTo>
                <a:cubicBezTo>
                  <a:pt x="648" y="4432"/>
                  <a:pt x="774" y="4598"/>
                  <a:pt x="904" y="4755"/>
                </a:cubicBezTo>
                <a:cubicBezTo>
                  <a:pt x="1053" y="4935"/>
                  <a:pt x="1224" y="5097"/>
                  <a:pt x="1408" y="5237"/>
                </a:cubicBezTo>
                <a:cubicBezTo>
                  <a:pt x="1489" y="5295"/>
                  <a:pt x="1575" y="5340"/>
                  <a:pt x="1665" y="5372"/>
                </a:cubicBezTo>
                <a:lnTo>
                  <a:pt x="1678" y="5376"/>
                </a:lnTo>
                <a:cubicBezTo>
                  <a:pt x="1683" y="5349"/>
                  <a:pt x="1692" y="5322"/>
                  <a:pt x="1701" y="5300"/>
                </a:cubicBezTo>
                <a:cubicBezTo>
                  <a:pt x="1705" y="5286"/>
                  <a:pt x="1710" y="5273"/>
                  <a:pt x="1714" y="5255"/>
                </a:cubicBezTo>
                <a:cubicBezTo>
                  <a:pt x="1696" y="5250"/>
                  <a:pt x="1678" y="5246"/>
                  <a:pt x="1665" y="5237"/>
                </a:cubicBezTo>
                <a:cubicBezTo>
                  <a:pt x="1579" y="5201"/>
                  <a:pt x="1503" y="5151"/>
                  <a:pt x="1431" y="5097"/>
                </a:cubicBezTo>
                <a:cubicBezTo>
                  <a:pt x="1323" y="5012"/>
                  <a:pt x="1219" y="4917"/>
                  <a:pt x="1129" y="4814"/>
                </a:cubicBezTo>
                <a:cubicBezTo>
                  <a:pt x="1035" y="4715"/>
                  <a:pt x="940" y="4603"/>
                  <a:pt x="855" y="4495"/>
                </a:cubicBezTo>
                <a:lnTo>
                  <a:pt x="855" y="4490"/>
                </a:lnTo>
                <a:cubicBezTo>
                  <a:pt x="852" y="4490"/>
                  <a:pt x="851" y="4489"/>
                  <a:pt x="850" y="4487"/>
                </a:cubicBezTo>
                <a:lnTo>
                  <a:pt x="850" y="4487"/>
                </a:lnTo>
                <a:cubicBezTo>
                  <a:pt x="850" y="4485"/>
                  <a:pt x="849" y="4484"/>
                  <a:pt x="846" y="4481"/>
                </a:cubicBezTo>
                <a:lnTo>
                  <a:pt x="846" y="4481"/>
                </a:lnTo>
                <a:cubicBezTo>
                  <a:pt x="846" y="4481"/>
                  <a:pt x="846" y="4481"/>
                  <a:pt x="846" y="4481"/>
                </a:cubicBezTo>
                <a:cubicBezTo>
                  <a:pt x="774" y="4382"/>
                  <a:pt x="697" y="4283"/>
                  <a:pt x="630" y="4180"/>
                </a:cubicBezTo>
                <a:cubicBezTo>
                  <a:pt x="531" y="4022"/>
                  <a:pt x="445" y="3856"/>
                  <a:pt x="369" y="3685"/>
                </a:cubicBezTo>
                <a:cubicBezTo>
                  <a:pt x="369" y="3685"/>
                  <a:pt x="369" y="3685"/>
                  <a:pt x="369" y="3680"/>
                </a:cubicBezTo>
                <a:cubicBezTo>
                  <a:pt x="369" y="3676"/>
                  <a:pt x="369" y="3676"/>
                  <a:pt x="369" y="3671"/>
                </a:cubicBezTo>
                <a:cubicBezTo>
                  <a:pt x="270" y="3437"/>
                  <a:pt x="203" y="3190"/>
                  <a:pt x="167" y="2938"/>
                </a:cubicBezTo>
                <a:lnTo>
                  <a:pt x="167" y="2956"/>
                </a:lnTo>
                <a:cubicBezTo>
                  <a:pt x="140" y="2763"/>
                  <a:pt x="140" y="2565"/>
                  <a:pt x="165" y="2371"/>
                </a:cubicBezTo>
                <a:lnTo>
                  <a:pt x="165" y="2371"/>
                </a:lnTo>
                <a:cubicBezTo>
                  <a:pt x="164" y="2373"/>
                  <a:pt x="163" y="2375"/>
                  <a:pt x="162" y="2376"/>
                </a:cubicBezTo>
                <a:cubicBezTo>
                  <a:pt x="176" y="2295"/>
                  <a:pt x="189" y="2214"/>
                  <a:pt x="212" y="2137"/>
                </a:cubicBezTo>
                <a:cubicBezTo>
                  <a:pt x="234" y="2065"/>
                  <a:pt x="257" y="1993"/>
                  <a:pt x="283" y="1921"/>
                </a:cubicBezTo>
                <a:lnTo>
                  <a:pt x="288" y="1912"/>
                </a:lnTo>
                <a:cubicBezTo>
                  <a:pt x="513" y="1395"/>
                  <a:pt x="927" y="999"/>
                  <a:pt x="1215" y="522"/>
                </a:cubicBezTo>
                <a:cubicBezTo>
                  <a:pt x="1287" y="405"/>
                  <a:pt x="1350" y="279"/>
                  <a:pt x="1399" y="149"/>
                </a:cubicBezTo>
                <a:cubicBezTo>
                  <a:pt x="1408" y="122"/>
                  <a:pt x="1422" y="95"/>
                  <a:pt x="1431" y="59"/>
                </a:cubicBezTo>
                <a:cubicBezTo>
                  <a:pt x="1408" y="54"/>
                  <a:pt x="1386" y="45"/>
                  <a:pt x="1368" y="32"/>
                </a:cubicBezTo>
                <a:cubicBezTo>
                  <a:pt x="1350" y="23"/>
                  <a:pt x="1332" y="14"/>
                  <a:pt x="1318"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2" name="Google Shape;2467;p36">
            <a:extLst>
              <a:ext uri="{FF2B5EF4-FFF2-40B4-BE49-F238E27FC236}">
                <a16:creationId xmlns:a16="http://schemas.microsoft.com/office/drawing/2014/main" id="{ED6B0E05-BDD7-4251-91E9-7C420BB4906F}"/>
              </a:ext>
            </a:extLst>
          </p:cNvPr>
          <p:cNvSpPr/>
          <p:nvPr/>
        </p:nvSpPr>
        <p:spPr>
          <a:xfrm>
            <a:off x="20085682" y="6774139"/>
            <a:ext cx="187" cy="935"/>
          </a:xfrm>
          <a:custGeom>
            <a:avLst/>
            <a:gdLst/>
            <a:ahLst/>
            <a:cxnLst/>
            <a:rect l="l" t="t" r="r" b="b"/>
            <a:pathLst>
              <a:path w="1" h="5" extrusionOk="0">
                <a:moveTo>
                  <a:pt x="0" y="5"/>
                </a:moveTo>
                <a:lnTo>
                  <a:pt x="0" y="0"/>
                </a:lnTo>
                <a:lnTo>
                  <a:pt x="0" y="5"/>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3" name="Google Shape;2468;p36">
            <a:extLst>
              <a:ext uri="{FF2B5EF4-FFF2-40B4-BE49-F238E27FC236}">
                <a16:creationId xmlns:a16="http://schemas.microsoft.com/office/drawing/2014/main" id="{0B882399-CF32-4D91-8A33-CD84D3362FD3}"/>
              </a:ext>
            </a:extLst>
          </p:cNvPr>
          <p:cNvSpPr/>
          <p:nvPr/>
        </p:nvSpPr>
        <p:spPr>
          <a:xfrm>
            <a:off x="19978762" y="6293932"/>
            <a:ext cx="187" cy="935"/>
          </a:xfrm>
          <a:custGeom>
            <a:avLst/>
            <a:gdLst/>
            <a:ahLst/>
            <a:cxnLst/>
            <a:rect l="l" t="t" r="r" b="b"/>
            <a:pathLst>
              <a:path w="1" h="5" extrusionOk="0">
                <a:moveTo>
                  <a:pt x="1" y="5"/>
                </a:moveTo>
                <a:cubicBezTo>
                  <a:pt x="1" y="5"/>
                  <a:pt x="1" y="0"/>
                  <a:pt x="1" y="0"/>
                </a:cubicBezTo>
                <a:lnTo>
                  <a:pt x="1" y="5"/>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4" name="Google Shape;2469;p36">
            <a:extLst>
              <a:ext uri="{FF2B5EF4-FFF2-40B4-BE49-F238E27FC236}">
                <a16:creationId xmlns:a16="http://schemas.microsoft.com/office/drawing/2014/main" id="{120E926C-10BC-472E-97F8-D65198D8FC63}"/>
              </a:ext>
            </a:extLst>
          </p:cNvPr>
          <p:cNvSpPr/>
          <p:nvPr/>
        </p:nvSpPr>
        <p:spPr>
          <a:xfrm>
            <a:off x="19993903" y="6621049"/>
            <a:ext cx="187" cy="187"/>
          </a:xfrm>
          <a:custGeom>
            <a:avLst/>
            <a:gdLst/>
            <a:ahLst/>
            <a:cxnLst/>
            <a:rect l="l" t="t" r="r" b="b"/>
            <a:pathLst>
              <a:path w="1" h="1" extrusionOk="0">
                <a:moveTo>
                  <a:pt x="1" y="0"/>
                </a:move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5" name="Google Shape;2470;p36">
            <a:extLst>
              <a:ext uri="{FF2B5EF4-FFF2-40B4-BE49-F238E27FC236}">
                <a16:creationId xmlns:a16="http://schemas.microsoft.com/office/drawing/2014/main" id="{BB800AE6-8A40-43EC-BA74-F70B1E65840C}"/>
              </a:ext>
            </a:extLst>
          </p:cNvPr>
          <p:cNvSpPr/>
          <p:nvPr/>
        </p:nvSpPr>
        <p:spPr>
          <a:xfrm>
            <a:off x="20084000" y="6773205"/>
            <a:ext cx="187" cy="187"/>
          </a:xfrm>
          <a:custGeom>
            <a:avLst/>
            <a:gdLst/>
            <a:ahLst/>
            <a:cxnLst/>
            <a:rect l="l" t="t" r="r" b="b"/>
            <a:pathLst>
              <a:path w="1" h="1" extrusionOk="0">
                <a:moveTo>
                  <a:pt x="0" y="1"/>
                </a:moveTo>
                <a:lnTo>
                  <a:pt x="0" y="1"/>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6" name="Google Shape;2471;p36">
            <a:extLst>
              <a:ext uri="{FF2B5EF4-FFF2-40B4-BE49-F238E27FC236}">
                <a16:creationId xmlns:a16="http://schemas.microsoft.com/office/drawing/2014/main" id="{7C480360-7700-4B38-93AE-A19D5F1C4E94}"/>
              </a:ext>
            </a:extLst>
          </p:cNvPr>
          <p:cNvSpPr/>
          <p:nvPr/>
        </p:nvSpPr>
        <p:spPr>
          <a:xfrm>
            <a:off x="20084748" y="6774887"/>
            <a:ext cx="187" cy="187"/>
          </a:xfrm>
          <a:custGeom>
            <a:avLst/>
            <a:gdLst/>
            <a:ahLst/>
            <a:cxnLst/>
            <a:rect l="l" t="t" r="r" b="b"/>
            <a:pathLst>
              <a:path w="1" h="1" extrusionOk="0">
                <a:moveTo>
                  <a:pt x="1" y="1"/>
                </a:moveTo>
                <a:lnTo>
                  <a:pt x="1" y="1"/>
                </a:lnTo>
                <a:lnTo>
                  <a:pt x="1" y="1"/>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7" name="Google Shape;2472;p36">
            <a:extLst>
              <a:ext uri="{FF2B5EF4-FFF2-40B4-BE49-F238E27FC236}">
                <a16:creationId xmlns:a16="http://schemas.microsoft.com/office/drawing/2014/main" id="{EB90CEFB-D2ED-4242-A39E-15675821DB6A}"/>
              </a:ext>
            </a:extLst>
          </p:cNvPr>
          <p:cNvSpPr/>
          <p:nvPr/>
        </p:nvSpPr>
        <p:spPr>
          <a:xfrm>
            <a:off x="20261390" y="5429409"/>
            <a:ext cx="3552" cy="4486"/>
          </a:xfrm>
          <a:custGeom>
            <a:avLst/>
            <a:gdLst/>
            <a:ahLst/>
            <a:cxnLst/>
            <a:rect l="l" t="t" r="r" b="b"/>
            <a:pathLst>
              <a:path w="19" h="24" extrusionOk="0">
                <a:moveTo>
                  <a:pt x="19" y="1"/>
                </a:moveTo>
                <a:cubicBezTo>
                  <a:pt x="14" y="1"/>
                  <a:pt x="10" y="5"/>
                  <a:pt x="5" y="10"/>
                </a:cubicBezTo>
                <a:lnTo>
                  <a:pt x="10" y="10"/>
                </a:lnTo>
                <a:cubicBezTo>
                  <a:pt x="5" y="14"/>
                  <a:pt x="1" y="19"/>
                  <a:pt x="1" y="23"/>
                </a:cubicBezTo>
                <a:cubicBezTo>
                  <a:pt x="5" y="19"/>
                  <a:pt x="10" y="10"/>
                  <a:pt x="19" y="5"/>
                </a:cubicBezTo>
                <a:lnTo>
                  <a:pt x="19" y="1"/>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8" name="Google Shape;2473;p36">
            <a:extLst>
              <a:ext uri="{FF2B5EF4-FFF2-40B4-BE49-F238E27FC236}">
                <a16:creationId xmlns:a16="http://schemas.microsoft.com/office/drawing/2014/main" id="{569C3589-CD23-4260-8AA6-299241672AF5}"/>
              </a:ext>
            </a:extLst>
          </p:cNvPr>
          <p:cNvSpPr/>
          <p:nvPr/>
        </p:nvSpPr>
        <p:spPr>
          <a:xfrm>
            <a:off x="20226996" y="5501000"/>
            <a:ext cx="1207716" cy="926395"/>
          </a:xfrm>
          <a:custGeom>
            <a:avLst/>
            <a:gdLst/>
            <a:ahLst/>
            <a:cxnLst/>
            <a:rect l="l" t="t" r="r" b="b"/>
            <a:pathLst>
              <a:path w="6461" h="4956" extrusionOk="0">
                <a:moveTo>
                  <a:pt x="261" y="0"/>
                </a:moveTo>
                <a:cubicBezTo>
                  <a:pt x="239" y="27"/>
                  <a:pt x="221" y="59"/>
                  <a:pt x="198" y="81"/>
                </a:cubicBezTo>
                <a:lnTo>
                  <a:pt x="207" y="86"/>
                </a:lnTo>
                <a:lnTo>
                  <a:pt x="171" y="122"/>
                </a:lnTo>
                <a:cubicBezTo>
                  <a:pt x="153" y="149"/>
                  <a:pt x="135" y="171"/>
                  <a:pt x="117" y="198"/>
                </a:cubicBezTo>
                <a:cubicBezTo>
                  <a:pt x="81" y="535"/>
                  <a:pt x="45" y="877"/>
                  <a:pt x="27" y="1215"/>
                </a:cubicBezTo>
                <a:cubicBezTo>
                  <a:pt x="0" y="1728"/>
                  <a:pt x="9" y="2245"/>
                  <a:pt x="117" y="2744"/>
                </a:cubicBezTo>
                <a:cubicBezTo>
                  <a:pt x="167" y="2983"/>
                  <a:pt x="243" y="3217"/>
                  <a:pt x="346" y="3437"/>
                </a:cubicBezTo>
                <a:cubicBezTo>
                  <a:pt x="454" y="3653"/>
                  <a:pt x="594" y="3860"/>
                  <a:pt x="756" y="4035"/>
                </a:cubicBezTo>
                <a:cubicBezTo>
                  <a:pt x="940" y="4229"/>
                  <a:pt x="1152" y="4395"/>
                  <a:pt x="1386" y="4526"/>
                </a:cubicBezTo>
                <a:cubicBezTo>
                  <a:pt x="1525" y="4602"/>
                  <a:pt x="1665" y="4670"/>
                  <a:pt x="1813" y="4728"/>
                </a:cubicBezTo>
                <a:cubicBezTo>
                  <a:pt x="1979" y="4791"/>
                  <a:pt x="2150" y="4841"/>
                  <a:pt x="2321" y="4877"/>
                </a:cubicBezTo>
                <a:cubicBezTo>
                  <a:pt x="2570" y="4929"/>
                  <a:pt x="2823" y="4956"/>
                  <a:pt x="3074" y="4956"/>
                </a:cubicBezTo>
                <a:cubicBezTo>
                  <a:pt x="3509" y="4956"/>
                  <a:pt x="3942" y="4878"/>
                  <a:pt x="4355" y="4724"/>
                </a:cubicBezTo>
                <a:cubicBezTo>
                  <a:pt x="4517" y="4665"/>
                  <a:pt x="4674" y="4593"/>
                  <a:pt x="4827" y="4512"/>
                </a:cubicBezTo>
                <a:cubicBezTo>
                  <a:pt x="4976" y="4436"/>
                  <a:pt x="5115" y="4350"/>
                  <a:pt x="5254" y="4256"/>
                </a:cubicBezTo>
                <a:cubicBezTo>
                  <a:pt x="5515" y="4080"/>
                  <a:pt x="5758" y="3873"/>
                  <a:pt x="5965" y="3640"/>
                </a:cubicBezTo>
                <a:cubicBezTo>
                  <a:pt x="6073" y="3518"/>
                  <a:pt x="6168" y="3388"/>
                  <a:pt x="6249" y="3248"/>
                </a:cubicBezTo>
                <a:cubicBezTo>
                  <a:pt x="6330" y="3104"/>
                  <a:pt x="6397" y="2951"/>
                  <a:pt x="6451" y="2798"/>
                </a:cubicBezTo>
                <a:cubicBezTo>
                  <a:pt x="6460" y="2762"/>
                  <a:pt x="6442" y="2731"/>
                  <a:pt x="6406" y="2722"/>
                </a:cubicBezTo>
                <a:cubicBezTo>
                  <a:pt x="6401" y="2720"/>
                  <a:pt x="6395" y="2720"/>
                  <a:pt x="6389" y="2720"/>
                </a:cubicBezTo>
                <a:cubicBezTo>
                  <a:pt x="6363" y="2720"/>
                  <a:pt x="6337" y="2736"/>
                  <a:pt x="6330" y="2762"/>
                </a:cubicBezTo>
                <a:cubicBezTo>
                  <a:pt x="6312" y="2821"/>
                  <a:pt x="6289" y="2875"/>
                  <a:pt x="6267" y="2933"/>
                </a:cubicBezTo>
                <a:lnTo>
                  <a:pt x="6267" y="2938"/>
                </a:lnTo>
                <a:cubicBezTo>
                  <a:pt x="6267" y="2938"/>
                  <a:pt x="6267" y="2938"/>
                  <a:pt x="6267" y="2942"/>
                </a:cubicBezTo>
                <a:cubicBezTo>
                  <a:pt x="6190" y="3118"/>
                  <a:pt x="6091" y="3284"/>
                  <a:pt x="5974" y="3437"/>
                </a:cubicBezTo>
                <a:lnTo>
                  <a:pt x="5965" y="3446"/>
                </a:lnTo>
                <a:lnTo>
                  <a:pt x="5965" y="3442"/>
                </a:lnTo>
                <a:cubicBezTo>
                  <a:pt x="5799" y="3649"/>
                  <a:pt x="5610" y="3833"/>
                  <a:pt x="5398" y="3995"/>
                </a:cubicBezTo>
                <a:cubicBezTo>
                  <a:pt x="5110" y="4215"/>
                  <a:pt x="4796" y="4404"/>
                  <a:pt x="4458" y="4548"/>
                </a:cubicBezTo>
                <a:lnTo>
                  <a:pt x="4467" y="4544"/>
                </a:lnTo>
                <a:lnTo>
                  <a:pt x="4467" y="4544"/>
                </a:lnTo>
                <a:cubicBezTo>
                  <a:pt x="4161" y="4670"/>
                  <a:pt x="3842" y="4760"/>
                  <a:pt x="3513" y="4805"/>
                </a:cubicBezTo>
                <a:lnTo>
                  <a:pt x="3531" y="4805"/>
                </a:lnTo>
                <a:cubicBezTo>
                  <a:pt x="3376" y="4825"/>
                  <a:pt x="3221" y="4835"/>
                  <a:pt x="3066" y="4835"/>
                </a:cubicBezTo>
                <a:cubicBezTo>
                  <a:pt x="2912" y="4835"/>
                  <a:pt x="2758" y="4825"/>
                  <a:pt x="2605" y="4805"/>
                </a:cubicBezTo>
                <a:lnTo>
                  <a:pt x="2618" y="4805"/>
                </a:lnTo>
                <a:cubicBezTo>
                  <a:pt x="2326" y="4764"/>
                  <a:pt x="2033" y="4683"/>
                  <a:pt x="1759" y="4566"/>
                </a:cubicBezTo>
                <a:lnTo>
                  <a:pt x="1764" y="4566"/>
                </a:lnTo>
                <a:lnTo>
                  <a:pt x="1750" y="4562"/>
                </a:lnTo>
                <a:cubicBezTo>
                  <a:pt x="1534" y="4467"/>
                  <a:pt x="1327" y="4350"/>
                  <a:pt x="1138" y="4211"/>
                </a:cubicBezTo>
                <a:cubicBezTo>
                  <a:pt x="981" y="4089"/>
                  <a:pt x="841" y="3950"/>
                  <a:pt x="720" y="3792"/>
                </a:cubicBezTo>
                <a:lnTo>
                  <a:pt x="720" y="3792"/>
                </a:lnTo>
                <a:lnTo>
                  <a:pt x="723" y="3795"/>
                </a:lnTo>
                <a:lnTo>
                  <a:pt x="715" y="3788"/>
                </a:lnTo>
                <a:cubicBezTo>
                  <a:pt x="589" y="3626"/>
                  <a:pt x="486" y="3446"/>
                  <a:pt x="405" y="3257"/>
                </a:cubicBezTo>
                <a:lnTo>
                  <a:pt x="405" y="3266"/>
                </a:lnTo>
                <a:lnTo>
                  <a:pt x="400" y="3257"/>
                </a:lnTo>
                <a:cubicBezTo>
                  <a:pt x="292" y="2983"/>
                  <a:pt x="221" y="2695"/>
                  <a:pt x="180" y="2402"/>
                </a:cubicBezTo>
                <a:lnTo>
                  <a:pt x="180" y="2420"/>
                </a:lnTo>
                <a:cubicBezTo>
                  <a:pt x="131" y="1962"/>
                  <a:pt x="122" y="1503"/>
                  <a:pt x="162" y="1044"/>
                </a:cubicBezTo>
                <a:cubicBezTo>
                  <a:pt x="185" y="693"/>
                  <a:pt x="221" y="347"/>
                  <a:pt x="261"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9" name="Google Shape;2474;p36">
            <a:extLst>
              <a:ext uri="{FF2B5EF4-FFF2-40B4-BE49-F238E27FC236}">
                <a16:creationId xmlns:a16="http://schemas.microsoft.com/office/drawing/2014/main" id="{4B96BB8C-1E21-4BA5-8C66-B7301D13FDC1}"/>
              </a:ext>
            </a:extLst>
          </p:cNvPr>
          <p:cNvSpPr/>
          <p:nvPr/>
        </p:nvSpPr>
        <p:spPr>
          <a:xfrm>
            <a:off x="21399197" y="6049995"/>
            <a:ext cx="187" cy="1122"/>
          </a:xfrm>
          <a:custGeom>
            <a:avLst/>
            <a:gdLst/>
            <a:ahLst/>
            <a:cxnLst/>
            <a:rect l="l" t="t" r="r" b="b"/>
            <a:pathLst>
              <a:path w="1" h="6" extrusionOk="0">
                <a:moveTo>
                  <a:pt x="0" y="1"/>
                </a:moveTo>
                <a:lnTo>
                  <a:pt x="0" y="1"/>
                </a:lnTo>
                <a:lnTo>
                  <a:pt x="0" y="1"/>
                </a:lnTo>
                <a:lnTo>
                  <a:pt x="0" y="5"/>
                </a:lnTo>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0" name="Google Shape;2475;p36">
            <a:extLst>
              <a:ext uri="{FF2B5EF4-FFF2-40B4-BE49-F238E27FC236}">
                <a16:creationId xmlns:a16="http://schemas.microsoft.com/office/drawing/2014/main" id="{BD2EAF28-7D1D-49E1-B95D-5FBD74C6DE7B}"/>
              </a:ext>
            </a:extLst>
          </p:cNvPr>
          <p:cNvSpPr/>
          <p:nvPr/>
        </p:nvSpPr>
        <p:spPr>
          <a:xfrm>
            <a:off x="20302513" y="6109812"/>
            <a:ext cx="1122" cy="187"/>
          </a:xfrm>
          <a:custGeom>
            <a:avLst/>
            <a:gdLst/>
            <a:ahLst/>
            <a:cxnLst/>
            <a:rect l="l" t="t" r="r" b="b"/>
            <a:pathLst>
              <a:path w="6" h="1" extrusionOk="0">
                <a:moveTo>
                  <a:pt x="5" y="0"/>
                </a:moveTo>
                <a:lnTo>
                  <a:pt x="5" y="0"/>
                </a:lnTo>
                <a:lnTo>
                  <a:pt x="5" y="0"/>
                </a:lnTo>
                <a:cubicBezTo>
                  <a:pt x="1" y="0"/>
                  <a:pt x="1" y="0"/>
                  <a:pt x="5" y="0"/>
                </a:cubicBezTo>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1" name="Google Shape;2476;p36">
            <a:extLst>
              <a:ext uri="{FF2B5EF4-FFF2-40B4-BE49-F238E27FC236}">
                <a16:creationId xmlns:a16="http://schemas.microsoft.com/office/drawing/2014/main" id="{3E66D7DB-0F17-48C1-8593-953B434FEE45}"/>
              </a:ext>
            </a:extLst>
          </p:cNvPr>
          <p:cNvSpPr/>
          <p:nvPr/>
        </p:nvSpPr>
        <p:spPr>
          <a:xfrm>
            <a:off x="21342745" y="6143458"/>
            <a:ext cx="1122" cy="1869"/>
          </a:xfrm>
          <a:custGeom>
            <a:avLst/>
            <a:gdLst/>
            <a:ahLst/>
            <a:cxnLst/>
            <a:rect l="l" t="t" r="r" b="b"/>
            <a:pathLst>
              <a:path w="6" h="10" extrusionOk="0">
                <a:moveTo>
                  <a:pt x="5" y="0"/>
                </a:moveTo>
                <a:lnTo>
                  <a:pt x="3" y="5"/>
                </a:lnTo>
                <a:cubicBezTo>
                  <a:pt x="4" y="3"/>
                  <a:pt x="5" y="2"/>
                  <a:pt x="5" y="0"/>
                </a:cubicBezTo>
                <a:close/>
                <a:moveTo>
                  <a:pt x="3" y="5"/>
                </a:moveTo>
                <a:cubicBezTo>
                  <a:pt x="2" y="6"/>
                  <a:pt x="1" y="7"/>
                  <a:pt x="1" y="9"/>
                </a:cubicBezTo>
                <a:lnTo>
                  <a:pt x="3" y="5"/>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2" name="Google Shape;2477;p36">
            <a:extLst>
              <a:ext uri="{FF2B5EF4-FFF2-40B4-BE49-F238E27FC236}">
                <a16:creationId xmlns:a16="http://schemas.microsoft.com/office/drawing/2014/main" id="{52CEF383-3CF0-45F3-B4DE-B6555F912EE1}"/>
              </a:ext>
            </a:extLst>
          </p:cNvPr>
          <p:cNvSpPr/>
          <p:nvPr/>
        </p:nvSpPr>
        <p:spPr>
          <a:xfrm>
            <a:off x="20360647" y="6209816"/>
            <a:ext cx="935" cy="935"/>
          </a:xfrm>
          <a:custGeom>
            <a:avLst/>
            <a:gdLst/>
            <a:ahLst/>
            <a:cxnLst/>
            <a:rect l="l" t="t" r="r" b="b"/>
            <a:pathLst>
              <a:path w="5" h="5" extrusionOk="0">
                <a:moveTo>
                  <a:pt x="0" y="0"/>
                </a:moveTo>
                <a:lnTo>
                  <a:pt x="5" y="5"/>
                </a:lnTo>
                <a:lnTo>
                  <a:pt x="0" y="0"/>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3" name="Google Shape;2478;p36">
            <a:extLst>
              <a:ext uri="{FF2B5EF4-FFF2-40B4-BE49-F238E27FC236}">
                <a16:creationId xmlns:a16="http://schemas.microsoft.com/office/drawing/2014/main" id="{6816EAEB-6E61-4711-BDD2-C405F8CBB13D}"/>
              </a:ext>
            </a:extLst>
          </p:cNvPr>
          <p:cNvSpPr/>
          <p:nvPr/>
        </p:nvSpPr>
        <p:spPr>
          <a:xfrm>
            <a:off x="21061985" y="6350196"/>
            <a:ext cx="1869" cy="187"/>
          </a:xfrm>
          <a:custGeom>
            <a:avLst/>
            <a:gdLst/>
            <a:ahLst/>
            <a:cxnLst/>
            <a:rect l="l" t="t" r="r" b="b"/>
            <a:pathLst>
              <a:path w="10" h="1" extrusionOk="0">
                <a:moveTo>
                  <a:pt x="0" y="1"/>
                </a:moveTo>
                <a:lnTo>
                  <a:pt x="9" y="1"/>
                </a:lnTo>
                <a:lnTo>
                  <a:pt x="0" y="1"/>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4" name="Google Shape;2479;p36">
            <a:extLst>
              <a:ext uri="{FF2B5EF4-FFF2-40B4-BE49-F238E27FC236}">
                <a16:creationId xmlns:a16="http://schemas.microsoft.com/office/drawing/2014/main" id="{2088DD50-CB0E-45A8-8972-DF201C2029E6}"/>
              </a:ext>
            </a:extLst>
          </p:cNvPr>
          <p:cNvSpPr/>
          <p:nvPr/>
        </p:nvSpPr>
        <p:spPr>
          <a:xfrm>
            <a:off x="21411721" y="5658203"/>
            <a:ext cx="288610" cy="397026"/>
          </a:xfrm>
          <a:custGeom>
            <a:avLst/>
            <a:gdLst/>
            <a:ahLst/>
            <a:cxnLst/>
            <a:rect l="l" t="t" r="r" b="b"/>
            <a:pathLst>
              <a:path w="1544" h="2124" extrusionOk="0">
                <a:moveTo>
                  <a:pt x="765" y="0"/>
                </a:moveTo>
                <a:cubicBezTo>
                  <a:pt x="725" y="0"/>
                  <a:pt x="684" y="0"/>
                  <a:pt x="644" y="9"/>
                </a:cubicBezTo>
                <a:lnTo>
                  <a:pt x="644" y="14"/>
                </a:lnTo>
                <a:cubicBezTo>
                  <a:pt x="576" y="27"/>
                  <a:pt x="509" y="50"/>
                  <a:pt x="446" y="77"/>
                </a:cubicBezTo>
                <a:lnTo>
                  <a:pt x="414" y="95"/>
                </a:lnTo>
                <a:cubicBezTo>
                  <a:pt x="405" y="117"/>
                  <a:pt x="392" y="140"/>
                  <a:pt x="374" y="162"/>
                </a:cubicBezTo>
                <a:cubicBezTo>
                  <a:pt x="360" y="180"/>
                  <a:pt x="343" y="198"/>
                  <a:pt x="329" y="212"/>
                </a:cubicBezTo>
                <a:cubicBezTo>
                  <a:pt x="316" y="230"/>
                  <a:pt x="302" y="243"/>
                  <a:pt x="289" y="257"/>
                </a:cubicBezTo>
                <a:cubicBezTo>
                  <a:pt x="271" y="275"/>
                  <a:pt x="248" y="293"/>
                  <a:pt x="226" y="306"/>
                </a:cubicBezTo>
                <a:lnTo>
                  <a:pt x="221" y="306"/>
                </a:lnTo>
                <a:cubicBezTo>
                  <a:pt x="233" y="320"/>
                  <a:pt x="248" y="327"/>
                  <a:pt x="264" y="327"/>
                </a:cubicBezTo>
                <a:cubicBezTo>
                  <a:pt x="279" y="327"/>
                  <a:pt x="294" y="322"/>
                  <a:pt x="307" y="311"/>
                </a:cubicBezTo>
                <a:cubicBezTo>
                  <a:pt x="338" y="288"/>
                  <a:pt x="369" y="261"/>
                  <a:pt x="405" y="239"/>
                </a:cubicBezTo>
                <a:lnTo>
                  <a:pt x="405" y="239"/>
                </a:lnTo>
                <a:cubicBezTo>
                  <a:pt x="401" y="243"/>
                  <a:pt x="396" y="248"/>
                  <a:pt x="392" y="252"/>
                </a:cubicBezTo>
                <a:cubicBezTo>
                  <a:pt x="446" y="216"/>
                  <a:pt x="504" y="185"/>
                  <a:pt x="563" y="158"/>
                </a:cubicBezTo>
                <a:lnTo>
                  <a:pt x="572" y="158"/>
                </a:lnTo>
                <a:cubicBezTo>
                  <a:pt x="621" y="144"/>
                  <a:pt x="666" y="135"/>
                  <a:pt x="716" y="126"/>
                </a:cubicBezTo>
                <a:cubicBezTo>
                  <a:pt x="765" y="126"/>
                  <a:pt x="815" y="126"/>
                  <a:pt x="864" y="135"/>
                </a:cubicBezTo>
                <a:cubicBezTo>
                  <a:pt x="914" y="149"/>
                  <a:pt x="959" y="162"/>
                  <a:pt x="999" y="185"/>
                </a:cubicBezTo>
                <a:cubicBezTo>
                  <a:pt x="1049" y="207"/>
                  <a:pt x="1094" y="239"/>
                  <a:pt x="1134" y="275"/>
                </a:cubicBezTo>
                <a:cubicBezTo>
                  <a:pt x="1179" y="315"/>
                  <a:pt x="1220" y="365"/>
                  <a:pt x="1256" y="414"/>
                </a:cubicBezTo>
                <a:cubicBezTo>
                  <a:pt x="1296" y="482"/>
                  <a:pt x="1332" y="554"/>
                  <a:pt x="1359" y="626"/>
                </a:cubicBezTo>
                <a:cubicBezTo>
                  <a:pt x="1391" y="711"/>
                  <a:pt x="1409" y="801"/>
                  <a:pt x="1418" y="891"/>
                </a:cubicBezTo>
                <a:cubicBezTo>
                  <a:pt x="1431" y="1071"/>
                  <a:pt x="1395" y="1247"/>
                  <a:pt x="1319" y="1408"/>
                </a:cubicBezTo>
                <a:cubicBezTo>
                  <a:pt x="1233" y="1584"/>
                  <a:pt x="1103" y="1737"/>
                  <a:pt x="936" y="1845"/>
                </a:cubicBezTo>
                <a:cubicBezTo>
                  <a:pt x="873" y="1890"/>
                  <a:pt x="801" y="1926"/>
                  <a:pt x="725" y="1953"/>
                </a:cubicBezTo>
                <a:cubicBezTo>
                  <a:pt x="657" y="1975"/>
                  <a:pt x="590" y="1989"/>
                  <a:pt x="518" y="1998"/>
                </a:cubicBezTo>
                <a:cubicBezTo>
                  <a:pt x="464" y="1998"/>
                  <a:pt x="405" y="1998"/>
                  <a:pt x="351" y="1989"/>
                </a:cubicBezTo>
                <a:cubicBezTo>
                  <a:pt x="289" y="1975"/>
                  <a:pt x="226" y="1953"/>
                  <a:pt x="167" y="1926"/>
                </a:cubicBezTo>
                <a:cubicBezTo>
                  <a:pt x="145" y="1917"/>
                  <a:pt x="127" y="1903"/>
                  <a:pt x="104" y="1890"/>
                </a:cubicBezTo>
                <a:cubicBezTo>
                  <a:pt x="95" y="1883"/>
                  <a:pt x="83" y="1880"/>
                  <a:pt x="72" y="1880"/>
                </a:cubicBezTo>
                <a:cubicBezTo>
                  <a:pt x="51" y="1880"/>
                  <a:pt x="30" y="1890"/>
                  <a:pt x="19" y="1908"/>
                </a:cubicBezTo>
                <a:cubicBezTo>
                  <a:pt x="1" y="1935"/>
                  <a:pt x="10" y="1975"/>
                  <a:pt x="37" y="1993"/>
                </a:cubicBezTo>
                <a:cubicBezTo>
                  <a:pt x="100" y="2034"/>
                  <a:pt x="163" y="2065"/>
                  <a:pt x="235" y="2088"/>
                </a:cubicBezTo>
                <a:cubicBezTo>
                  <a:pt x="307" y="2110"/>
                  <a:pt x="383" y="2124"/>
                  <a:pt x="459" y="2124"/>
                </a:cubicBezTo>
                <a:cubicBezTo>
                  <a:pt x="599" y="2124"/>
                  <a:pt x="743" y="2092"/>
                  <a:pt x="869" y="2029"/>
                </a:cubicBezTo>
                <a:cubicBezTo>
                  <a:pt x="932" y="1998"/>
                  <a:pt x="990" y="1962"/>
                  <a:pt x="1049" y="1921"/>
                </a:cubicBezTo>
                <a:cubicBezTo>
                  <a:pt x="1107" y="1876"/>
                  <a:pt x="1166" y="1827"/>
                  <a:pt x="1215" y="1768"/>
                </a:cubicBezTo>
                <a:cubicBezTo>
                  <a:pt x="1314" y="1665"/>
                  <a:pt x="1395" y="1543"/>
                  <a:pt x="1454" y="1408"/>
                </a:cubicBezTo>
                <a:cubicBezTo>
                  <a:pt x="1508" y="1278"/>
                  <a:pt x="1539" y="1139"/>
                  <a:pt x="1544" y="999"/>
                </a:cubicBezTo>
                <a:cubicBezTo>
                  <a:pt x="1544" y="864"/>
                  <a:pt x="1526" y="729"/>
                  <a:pt x="1485" y="603"/>
                </a:cubicBezTo>
                <a:cubicBezTo>
                  <a:pt x="1445" y="482"/>
                  <a:pt x="1382" y="369"/>
                  <a:pt x="1301" y="270"/>
                </a:cubicBezTo>
                <a:cubicBezTo>
                  <a:pt x="1265" y="225"/>
                  <a:pt x="1224" y="185"/>
                  <a:pt x="1179" y="149"/>
                </a:cubicBezTo>
                <a:cubicBezTo>
                  <a:pt x="1130" y="113"/>
                  <a:pt x="1076" y="81"/>
                  <a:pt x="1022" y="54"/>
                </a:cubicBezTo>
                <a:cubicBezTo>
                  <a:pt x="941" y="18"/>
                  <a:pt x="851" y="0"/>
                  <a:pt x="765"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5" name="Google Shape;2480;p36">
            <a:extLst>
              <a:ext uri="{FF2B5EF4-FFF2-40B4-BE49-F238E27FC236}">
                <a16:creationId xmlns:a16="http://schemas.microsoft.com/office/drawing/2014/main" id="{9087C7C3-6810-4ECF-B68A-B4DE3E22206A}"/>
              </a:ext>
            </a:extLst>
          </p:cNvPr>
          <p:cNvSpPr/>
          <p:nvPr/>
        </p:nvSpPr>
        <p:spPr>
          <a:xfrm>
            <a:off x="21518454" y="5688485"/>
            <a:ext cx="187" cy="187"/>
          </a:xfrm>
          <a:custGeom>
            <a:avLst/>
            <a:gdLst/>
            <a:ahLst/>
            <a:cxnLst/>
            <a:rect l="l" t="t" r="r" b="b"/>
            <a:pathLst>
              <a:path w="1" h="1" extrusionOk="0">
                <a:moveTo>
                  <a:pt x="1" y="0"/>
                </a:moveTo>
                <a:lnTo>
                  <a:pt x="1" y="0"/>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6" name="Google Shape;2481;p36">
            <a:extLst>
              <a:ext uri="{FF2B5EF4-FFF2-40B4-BE49-F238E27FC236}">
                <a16:creationId xmlns:a16="http://schemas.microsoft.com/office/drawing/2014/main" id="{29C983B9-49BE-4C35-94BB-25C411CB845D}"/>
              </a:ext>
            </a:extLst>
          </p:cNvPr>
          <p:cNvSpPr/>
          <p:nvPr/>
        </p:nvSpPr>
        <p:spPr>
          <a:xfrm>
            <a:off x="21518454" y="5688485"/>
            <a:ext cx="1122" cy="187"/>
          </a:xfrm>
          <a:custGeom>
            <a:avLst/>
            <a:gdLst/>
            <a:ahLst/>
            <a:cxnLst/>
            <a:rect l="l" t="t" r="r" b="b"/>
            <a:pathLst>
              <a:path w="6" h="1" extrusionOk="0">
                <a:moveTo>
                  <a:pt x="1" y="0"/>
                </a:moveTo>
                <a:lnTo>
                  <a:pt x="1" y="0"/>
                </a:lnTo>
                <a:lnTo>
                  <a:pt x="5" y="0"/>
                </a:lnTo>
                <a:lnTo>
                  <a:pt x="5" y="0"/>
                </a:lnTo>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7" name="Google Shape;2482;p36">
            <a:extLst>
              <a:ext uri="{FF2B5EF4-FFF2-40B4-BE49-F238E27FC236}">
                <a16:creationId xmlns:a16="http://schemas.microsoft.com/office/drawing/2014/main" id="{7D2D22E9-619E-4923-8946-18ED93092982}"/>
              </a:ext>
            </a:extLst>
          </p:cNvPr>
          <p:cNvSpPr/>
          <p:nvPr/>
        </p:nvSpPr>
        <p:spPr>
          <a:xfrm>
            <a:off x="21624440" y="5709421"/>
            <a:ext cx="187" cy="187"/>
          </a:xfrm>
          <a:custGeom>
            <a:avLst/>
            <a:gdLst/>
            <a:ahLst/>
            <a:cxnLst/>
            <a:rect l="l" t="t" r="r" b="b"/>
            <a:pathLst>
              <a:path w="1" h="1" extrusionOk="0">
                <a:moveTo>
                  <a:pt x="1" y="1"/>
                </a:moveTo>
                <a:lnTo>
                  <a:pt x="1" y="1"/>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8" name="Google Shape;2483;p36">
            <a:extLst>
              <a:ext uri="{FF2B5EF4-FFF2-40B4-BE49-F238E27FC236}">
                <a16:creationId xmlns:a16="http://schemas.microsoft.com/office/drawing/2014/main" id="{A13A9977-0ACD-45EC-9AD4-A95AB01C552E}"/>
              </a:ext>
            </a:extLst>
          </p:cNvPr>
          <p:cNvSpPr/>
          <p:nvPr/>
        </p:nvSpPr>
        <p:spPr>
          <a:xfrm>
            <a:off x="21464059" y="5785125"/>
            <a:ext cx="67292" cy="175148"/>
          </a:xfrm>
          <a:custGeom>
            <a:avLst/>
            <a:gdLst/>
            <a:ahLst/>
            <a:cxnLst/>
            <a:rect l="l" t="t" r="r" b="b"/>
            <a:pathLst>
              <a:path w="360" h="937" extrusionOk="0">
                <a:moveTo>
                  <a:pt x="175" y="1"/>
                </a:moveTo>
                <a:cubicBezTo>
                  <a:pt x="161" y="1"/>
                  <a:pt x="148" y="5"/>
                  <a:pt x="134" y="14"/>
                </a:cubicBezTo>
                <a:lnTo>
                  <a:pt x="139" y="14"/>
                </a:lnTo>
                <a:cubicBezTo>
                  <a:pt x="112" y="37"/>
                  <a:pt x="112" y="77"/>
                  <a:pt x="134" y="104"/>
                </a:cubicBezTo>
                <a:cubicBezTo>
                  <a:pt x="143" y="113"/>
                  <a:pt x="157" y="127"/>
                  <a:pt x="166" y="140"/>
                </a:cubicBezTo>
                <a:cubicBezTo>
                  <a:pt x="179" y="167"/>
                  <a:pt x="193" y="194"/>
                  <a:pt x="206" y="221"/>
                </a:cubicBezTo>
                <a:cubicBezTo>
                  <a:pt x="215" y="262"/>
                  <a:pt x="224" y="307"/>
                  <a:pt x="229" y="347"/>
                </a:cubicBezTo>
                <a:cubicBezTo>
                  <a:pt x="229" y="401"/>
                  <a:pt x="224" y="460"/>
                  <a:pt x="215" y="514"/>
                </a:cubicBezTo>
                <a:cubicBezTo>
                  <a:pt x="202" y="568"/>
                  <a:pt x="184" y="626"/>
                  <a:pt x="161" y="680"/>
                </a:cubicBezTo>
                <a:cubicBezTo>
                  <a:pt x="139" y="720"/>
                  <a:pt x="116" y="756"/>
                  <a:pt x="85" y="792"/>
                </a:cubicBezTo>
                <a:cubicBezTo>
                  <a:pt x="76" y="806"/>
                  <a:pt x="67" y="815"/>
                  <a:pt x="54" y="824"/>
                </a:cubicBezTo>
                <a:cubicBezTo>
                  <a:pt x="1" y="866"/>
                  <a:pt x="42" y="936"/>
                  <a:pt x="92" y="936"/>
                </a:cubicBezTo>
                <a:cubicBezTo>
                  <a:pt x="106" y="936"/>
                  <a:pt x="121" y="931"/>
                  <a:pt x="134" y="918"/>
                </a:cubicBezTo>
                <a:cubicBezTo>
                  <a:pt x="188" y="869"/>
                  <a:pt x="233" y="806"/>
                  <a:pt x="269" y="738"/>
                </a:cubicBezTo>
                <a:cubicBezTo>
                  <a:pt x="305" y="662"/>
                  <a:pt x="332" y="577"/>
                  <a:pt x="346" y="491"/>
                </a:cubicBezTo>
                <a:cubicBezTo>
                  <a:pt x="359" y="406"/>
                  <a:pt x="355" y="320"/>
                  <a:pt x="337" y="235"/>
                </a:cubicBezTo>
                <a:cubicBezTo>
                  <a:pt x="319" y="154"/>
                  <a:pt x="278" y="82"/>
                  <a:pt x="224" y="23"/>
                </a:cubicBezTo>
                <a:cubicBezTo>
                  <a:pt x="211" y="10"/>
                  <a:pt x="193" y="1"/>
                  <a:pt x="175"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9" name="Google Shape;2484;p36">
            <a:extLst>
              <a:ext uri="{FF2B5EF4-FFF2-40B4-BE49-F238E27FC236}">
                <a16:creationId xmlns:a16="http://schemas.microsoft.com/office/drawing/2014/main" id="{6C7E577B-3F30-44C0-AEDA-BCE3C250EFC7}"/>
              </a:ext>
            </a:extLst>
          </p:cNvPr>
          <p:cNvSpPr/>
          <p:nvPr/>
        </p:nvSpPr>
        <p:spPr>
          <a:xfrm>
            <a:off x="21499949" y="5760825"/>
            <a:ext cx="104677" cy="66358"/>
          </a:xfrm>
          <a:custGeom>
            <a:avLst/>
            <a:gdLst/>
            <a:ahLst/>
            <a:cxnLst/>
            <a:rect l="l" t="t" r="r" b="b"/>
            <a:pathLst>
              <a:path w="560" h="355" extrusionOk="0">
                <a:moveTo>
                  <a:pt x="482" y="0"/>
                </a:moveTo>
                <a:cubicBezTo>
                  <a:pt x="481" y="0"/>
                  <a:pt x="479" y="0"/>
                  <a:pt x="478" y="0"/>
                </a:cubicBezTo>
                <a:lnTo>
                  <a:pt x="433" y="0"/>
                </a:lnTo>
                <a:cubicBezTo>
                  <a:pt x="406" y="0"/>
                  <a:pt x="379" y="0"/>
                  <a:pt x="352" y="5"/>
                </a:cubicBezTo>
                <a:cubicBezTo>
                  <a:pt x="302" y="18"/>
                  <a:pt x="262" y="32"/>
                  <a:pt x="221" y="59"/>
                </a:cubicBezTo>
                <a:cubicBezTo>
                  <a:pt x="140" y="108"/>
                  <a:pt x="73" y="176"/>
                  <a:pt x="19" y="257"/>
                </a:cubicBezTo>
                <a:cubicBezTo>
                  <a:pt x="1" y="288"/>
                  <a:pt x="10" y="324"/>
                  <a:pt x="37" y="342"/>
                </a:cubicBezTo>
                <a:cubicBezTo>
                  <a:pt x="49" y="351"/>
                  <a:pt x="62" y="355"/>
                  <a:pt x="74" y="355"/>
                </a:cubicBezTo>
                <a:cubicBezTo>
                  <a:pt x="94" y="355"/>
                  <a:pt x="111" y="345"/>
                  <a:pt x="122" y="329"/>
                </a:cubicBezTo>
                <a:cubicBezTo>
                  <a:pt x="140" y="302"/>
                  <a:pt x="158" y="284"/>
                  <a:pt x="176" y="261"/>
                </a:cubicBezTo>
                <a:cubicBezTo>
                  <a:pt x="203" y="230"/>
                  <a:pt x="235" y="198"/>
                  <a:pt x="271" y="171"/>
                </a:cubicBezTo>
                <a:cubicBezTo>
                  <a:pt x="298" y="158"/>
                  <a:pt x="325" y="144"/>
                  <a:pt x="352" y="135"/>
                </a:cubicBezTo>
                <a:cubicBezTo>
                  <a:pt x="370" y="131"/>
                  <a:pt x="388" y="126"/>
                  <a:pt x="410" y="122"/>
                </a:cubicBezTo>
                <a:lnTo>
                  <a:pt x="469" y="122"/>
                </a:lnTo>
                <a:cubicBezTo>
                  <a:pt x="473" y="122"/>
                  <a:pt x="477" y="123"/>
                  <a:pt x="481" y="123"/>
                </a:cubicBezTo>
                <a:cubicBezTo>
                  <a:pt x="558" y="123"/>
                  <a:pt x="559" y="0"/>
                  <a:pt x="482"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0" name="Google Shape;2485;p36">
            <a:extLst>
              <a:ext uri="{FF2B5EF4-FFF2-40B4-BE49-F238E27FC236}">
                <a16:creationId xmlns:a16="http://schemas.microsoft.com/office/drawing/2014/main" id="{E10D5B54-EABE-4528-A3AF-690233E2EADC}"/>
              </a:ext>
            </a:extLst>
          </p:cNvPr>
          <p:cNvSpPr/>
          <p:nvPr/>
        </p:nvSpPr>
        <p:spPr>
          <a:xfrm>
            <a:off x="21007216" y="6367954"/>
            <a:ext cx="102809" cy="258329"/>
          </a:xfrm>
          <a:custGeom>
            <a:avLst/>
            <a:gdLst/>
            <a:ahLst/>
            <a:cxnLst/>
            <a:rect l="l" t="t" r="r" b="b"/>
            <a:pathLst>
              <a:path w="550" h="1382" extrusionOk="0">
                <a:moveTo>
                  <a:pt x="77" y="0"/>
                </a:moveTo>
                <a:cubicBezTo>
                  <a:pt x="41" y="5"/>
                  <a:pt x="14" y="32"/>
                  <a:pt x="14" y="63"/>
                </a:cubicBezTo>
                <a:lnTo>
                  <a:pt x="19" y="63"/>
                </a:lnTo>
                <a:cubicBezTo>
                  <a:pt x="1" y="315"/>
                  <a:pt x="19" y="567"/>
                  <a:pt x="82" y="814"/>
                </a:cubicBezTo>
                <a:cubicBezTo>
                  <a:pt x="109" y="936"/>
                  <a:pt x="163" y="1048"/>
                  <a:pt x="230" y="1156"/>
                </a:cubicBezTo>
                <a:cubicBezTo>
                  <a:pt x="284" y="1242"/>
                  <a:pt x="361" y="1318"/>
                  <a:pt x="446" y="1381"/>
                </a:cubicBezTo>
                <a:cubicBezTo>
                  <a:pt x="482" y="1354"/>
                  <a:pt x="514" y="1327"/>
                  <a:pt x="550" y="1305"/>
                </a:cubicBezTo>
                <a:cubicBezTo>
                  <a:pt x="532" y="1291"/>
                  <a:pt x="514" y="1278"/>
                  <a:pt x="496" y="1264"/>
                </a:cubicBezTo>
                <a:lnTo>
                  <a:pt x="491" y="1264"/>
                </a:lnTo>
                <a:cubicBezTo>
                  <a:pt x="446" y="1228"/>
                  <a:pt x="401" y="1183"/>
                  <a:pt x="365" y="1138"/>
                </a:cubicBezTo>
                <a:cubicBezTo>
                  <a:pt x="320" y="1075"/>
                  <a:pt x="280" y="1003"/>
                  <a:pt x="248" y="931"/>
                </a:cubicBezTo>
                <a:cubicBezTo>
                  <a:pt x="199" y="810"/>
                  <a:pt x="167" y="684"/>
                  <a:pt x="154" y="554"/>
                </a:cubicBezTo>
                <a:cubicBezTo>
                  <a:pt x="136" y="392"/>
                  <a:pt x="131" y="225"/>
                  <a:pt x="140" y="63"/>
                </a:cubicBezTo>
                <a:cubicBezTo>
                  <a:pt x="140" y="32"/>
                  <a:pt x="109" y="0"/>
                  <a:pt x="77"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1" name="Google Shape;2486;p36">
            <a:extLst>
              <a:ext uri="{FF2B5EF4-FFF2-40B4-BE49-F238E27FC236}">
                <a16:creationId xmlns:a16="http://schemas.microsoft.com/office/drawing/2014/main" id="{2EB6B124-30AC-4852-827D-89C1541AE096}"/>
              </a:ext>
            </a:extLst>
          </p:cNvPr>
          <p:cNvSpPr/>
          <p:nvPr/>
        </p:nvSpPr>
        <p:spPr>
          <a:xfrm>
            <a:off x="21098061" y="6604973"/>
            <a:ext cx="1122" cy="187"/>
          </a:xfrm>
          <a:custGeom>
            <a:avLst/>
            <a:gdLst/>
            <a:ahLst/>
            <a:cxnLst/>
            <a:rect l="l" t="t" r="r" b="b"/>
            <a:pathLst>
              <a:path w="6" h="1" extrusionOk="0">
                <a:moveTo>
                  <a:pt x="5" y="1"/>
                </a:moveTo>
                <a:lnTo>
                  <a:pt x="5" y="1"/>
                </a:lnTo>
                <a:lnTo>
                  <a:pt x="1" y="1"/>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2" name="Google Shape;2487;p36">
            <a:extLst>
              <a:ext uri="{FF2B5EF4-FFF2-40B4-BE49-F238E27FC236}">
                <a16:creationId xmlns:a16="http://schemas.microsoft.com/office/drawing/2014/main" id="{9A37FAFD-DE0A-430F-B1AB-16E619DA7DC8}"/>
              </a:ext>
            </a:extLst>
          </p:cNvPr>
          <p:cNvSpPr/>
          <p:nvPr/>
        </p:nvSpPr>
        <p:spPr>
          <a:xfrm>
            <a:off x="20629630" y="6406273"/>
            <a:ext cx="128977" cy="205242"/>
          </a:xfrm>
          <a:custGeom>
            <a:avLst/>
            <a:gdLst/>
            <a:ahLst/>
            <a:cxnLst/>
            <a:rect l="l" t="t" r="r" b="b"/>
            <a:pathLst>
              <a:path w="690" h="1098" extrusionOk="0">
                <a:moveTo>
                  <a:pt x="612" y="1"/>
                </a:moveTo>
                <a:cubicBezTo>
                  <a:pt x="581" y="1"/>
                  <a:pt x="552" y="24"/>
                  <a:pt x="550" y="61"/>
                </a:cubicBezTo>
                <a:lnTo>
                  <a:pt x="550" y="61"/>
                </a:lnTo>
                <a:cubicBezTo>
                  <a:pt x="550" y="61"/>
                  <a:pt x="550" y="61"/>
                  <a:pt x="550" y="61"/>
                </a:cubicBezTo>
                <a:lnTo>
                  <a:pt x="550" y="65"/>
                </a:lnTo>
                <a:cubicBezTo>
                  <a:pt x="550" y="64"/>
                  <a:pt x="550" y="63"/>
                  <a:pt x="550" y="61"/>
                </a:cubicBezTo>
                <a:lnTo>
                  <a:pt x="550" y="61"/>
                </a:lnTo>
                <a:cubicBezTo>
                  <a:pt x="559" y="142"/>
                  <a:pt x="559" y="227"/>
                  <a:pt x="550" y="308"/>
                </a:cubicBezTo>
                <a:cubicBezTo>
                  <a:pt x="541" y="389"/>
                  <a:pt x="518" y="466"/>
                  <a:pt x="487" y="542"/>
                </a:cubicBezTo>
                <a:cubicBezTo>
                  <a:pt x="460" y="605"/>
                  <a:pt x="428" y="663"/>
                  <a:pt x="388" y="717"/>
                </a:cubicBezTo>
                <a:cubicBezTo>
                  <a:pt x="343" y="771"/>
                  <a:pt x="293" y="821"/>
                  <a:pt x="239" y="861"/>
                </a:cubicBezTo>
                <a:cubicBezTo>
                  <a:pt x="176" y="911"/>
                  <a:pt x="109" y="951"/>
                  <a:pt x="37" y="983"/>
                </a:cubicBezTo>
                <a:cubicBezTo>
                  <a:pt x="23" y="987"/>
                  <a:pt x="10" y="1001"/>
                  <a:pt x="5" y="1019"/>
                </a:cubicBezTo>
                <a:cubicBezTo>
                  <a:pt x="1" y="1032"/>
                  <a:pt x="5" y="1050"/>
                  <a:pt x="14" y="1064"/>
                </a:cubicBezTo>
                <a:cubicBezTo>
                  <a:pt x="23" y="1082"/>
                  <a:pt x="37" y="1091"/>
                  <a:pt x="50" y="1095"/>
                </a:cubicBezTo>
                <a:cubicBezTo>
                  <a:pt x="55" y="1097"/>
                  <a:pt x="60" y="1097"/>
                  <a:pt x="65" y="1097"/>
                </a:cubicBezTo>
                <a:cubicBezTo>
                  <a:pt x="78" y="1097"/>
                  <a:pt x="90" y="1093"/>
                  <a:pt x="100" y="1086"/>
                </a:cubicBezTo>
                <a:cubicBezTo>
                  <a:pt x="199" y="1046"/>
                  <a:pt x="289" y="987"/>
                  <a:pt x="374" y="915"/>
                </a:cubicBezTo>
                <a:cubicBezTo>
                  <a:pt x="446" y="848"/>
                  <a:pt x="514" y="767"/>
                  <a:pt x="563" y="677"/>
                </a:cubicBezTo>
                <a:cubicBezTo>
                  <a:pt x="608" y="587"/>
                  <a:pt x="644" y="493"/>
                  <a:pt x="662" y="389"/>
                </a:cubicBezTo>
                <a:cubicBezTo>
                  <a:pt x="685" y="281"/>
                  <a:pt x="689" y="173"/>
                  <a:pt x="676" y="65"/>
                </a:cubicBezTo>
                <a:cubicBezTo>
                  <a:pt x="676" y="47"/>
                  <a:pt x="671" y="34"/>
                  <a:pt x="658" y="20"/>
                </a:cubicBezTo>
                <a:cubicBezTo>
                  <a:pt x="644" y="7"/>
                  <a:pt x="628" y="1"/>
                  <a:pt x="612"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3" name="Google Shape;2488;p36">
            <a:extLst>
              <a:ext uri="{FF2B5EF4-FFF2-40B4-BE49-F238E27FC236}">
                <a16:creationId xmlns:a16="http://schemas.microsoft.com/office/drawing/2014/main" id="{F574241B-D33E-4CA9-AA8C-6AAB78FEA092}"/>
              </a:ext>
            </a:extLst>
          </p:cNvPr>
          <p:cNvSpPr/>
          <p:nvPr/>
        </p:nvSpPr>
        <p:spPr>
          <a:xfrm>
            <a:off x="20094841" y="5606051"/>
            <a:ext cx="161689" cy="377213"/>
          </a:xfrm>
          <a:custGeom>
            <a:avLst/>
            <a:gdLst/>
            <a:ahLst/>
            <a:cxnLst/>
            <a:rect l="l" t="t" r="r" b="b"/>
            <a:pathLst>
              <a:path w="865" h="2018" extrusionOk="0">
                <a:moveTo>
                  <a:pt x="793" y="0"/>
                </a:moveTo>
                <a:cubicBezTo>
                  <a:pt x="698" y="0"/>
                  <a:pt x="599" y="18"/>
                  <a:pt x="514" y="50"/>
                </a:cubicBezTo>
                <a:cubicBezTo>
                  <a:pt x="428" y="86"/>
                  <a:pt x="352" y="131"/>
                  <a:pt x="289" y="194"/>
                </a:cubicBezTo>
                <a:cubicBezTo>
                  <a:pt x="226" y="252"/>
                  <a:pt x="172" y="320"/>
                  <a:pt x="131" y="396"/>
                </a:cubicBezTo>
                <a:cubicBezTo>
                  <a:pt x="86" y="477"/>
                  <a:pt x="55" y="558"/>
                  <a:pt x="37" y="648"/>
                </a:cubicBezTo>
                <a:cubicBezTo>
                  <a:pt x="14" y="738"/>
                  <a:pt x="1" y="828"/>
                  <a:pt x="1" y="923"/>
                </a:cubicBezTo>
                <a:cubicBezTo>
                  <a:pt x="1" y="1017"/>
                  <a:pt x="10" y="1112"/>
                  <a:pt x="28" y="1206"/>
                </a:cubicBezTo>
                <a:cubicBezTo>
                  <a:pt x="59" y="1386"/>
                  <a:pt x="136" y="1557"/>
                  <a:pt x="248" y="1705"/>
                </a:cubicBezTo>
                <a:cubicBezTo>
                  <a:pt x="311" y="1786"/>
                  <a:pt x="392" y="1858"/>
                  <a:pt x="482" y="1912"/>
                </a:cubicBezTo>
                <a:cubicBezTo>
                  <a:pt x="572" y="1971"/>
                  <a:pt x="676" y="2002"/>
                  <a:pt x="784" y="2016"/>
                </a:cubicBezTo>
                <a:cubicBezTo>
                  <a:pt x="787" y="2017"/>
                  <a:pt x="791" y="2018"/>
                  <a:pt x="795" y="2018"/>
                </a:cubicBezTo>
                <a:cubicBezTo>
                  <a:pt x="806" y="2018"/>
                  <a:pt x="819" y="2013"/>
                  <a:pt x="829" y="2007"/>
                </a:cubicBezTo>
                <a:cubicBezTo>
                  <a:pt x="842" y="1998"/>
                  <a:pt x="851" y="1984"/>
                  <a:pt x="856" y="1966"/>
                </a:cubicBezTo>
                <a:cubicBezTo>
                  <a:pt x="865" y="1935"/>
                  <a:pt x="842" y="1903"/>
                  <a:pt x="806" y="1894"/>
                </a:cubicBezTo>
                <a:cubicBezTo>
                  <a:pt x="698" y="1881"/>
                  <a:pt x="595" y="1845"/>
                  <a:pt x="505" y="1782"/>
                </a:cubicBezTo>
                <a:cubicBezTo>
                  <a:pt x="455" y="1746"/>
                  <a:pt x="410" y="1701"/>
                  <a:pt x="370" y="1656"/>
                </a:cubicBezTo>
                <a:lnTo>
                  <a:pt x="370" y="1656"/>
                </a:lnTo>
                <a:lnTo>
                  <a:pt x="379" y="1669"/>
                </a:lnTo>
                <a:cubicBezTo>
                  <a:pt x="325" y="1602"/>
                  <a:pt x="275" y="1530"/>
                  <a:pt x="239" y="1454"/>
                </a:cubicBezTo>
                <a:lnTo>
                  <a:pt x="239" y="1454"/>
                </a:lnTo>
                <a:lnTo>
                  <a:pt x="244" y="1472"/>
                </a:lnTo>
                <a:cubicBezTo>
                  <a:pt x="200" y="1376"/>
                  <a:pt x="170" y="1281"/>
                  <a:pt x="147" y="1181"/>
                </a:cubicBezTo>
                <a:lnTo>
                  <a:pt x="147" y="1181"/>
                </a:lnTo>
                <a:cubicBezTo>
                  <a:pt x="148" y="1182"/>
                  <a:pt x="148" y="1183"/>
                  <a:pt x="149" y="1184"/>
                </a:cubicBezTo>
                <a:cubicBezTo>
                  <a:pt x="127" y="1071"/>
                  <a:pt x="122" y="954"/>
                  <a:pt x="131" y="842"/>
                </a:cubicBezTo>
                <a:cubicBezTo>
                  <a:pt x="140" y="752"/>
                  <a:pt x="158" y="666"/>
                  <a:pt x="185" y="581"/>
                </a:cubicBezTo>
                <a:cubicBezTo>
                  <a:pt x="212" y="513"/>
                  <a:pt x="244" y="446"/>
                  <a:pt x="284" y="383"/>
                </a:cubicBezTo>
                <a:cubicBezTo>
                  <a:pt x="320" y="338"/>
                  <a:pt x="356" y="297"/>
                  <a:pt x="397" y="261"/>
                </a:cubicBezTo>
                <a:cubicBezTo>
                  <a:pt x="473" y="198"/>
                  <a:pt x="568" y="153"/>
                  <a:pt x="667" y="135"/>
                </a:cubicBezTo>
                <a:cubicBezTo>
                  <a:pt x="712" y="126"/>
                  <a:pt x="757" y="122"/>
                  <a:pt x="802" y="122"/>
                </a:cubicBezTo>
                <a:cubicBezTo>
                  <a:pt x="838" y="117"/>
                  <a:pt x="860" y="90"/>
                  <a:pt x="860" y="59"/>
                </a:cubicBezTo>
                <a:cubicBezTo>
                  <a:pt x="856" y="23"/>
                  <a:pt x="829" y="0"/>
                  <a:pt x="793"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4" name="Google Shape;2489;p36">
            <a:extLst>
              <a:ext uri="{FF2B5EF4-FFF2-40B4-BE49-F238E27FC236}">
                <a16:creationId xmlns:a16="http://schemas.microsoft.com/office/drawing/2014/main" id="{EA02DE65-18C2-47A5-AB02-0B70440982DE}"/>
              </a:ext>
            </a:extLst>
          </p:cNvPr>
          <p:cNvSpPr/>
          <p:nvPr/>
        </p:nvSpPr>
        <p:spPr>
          <a:xfrm>
            <a:off x="20162134" y="5682503"/>
            <a:ext cx="87668" cy="62620"/>
          </a:xfrm>
          <a:custGeom>
            <a:avLst/>
            <a:gdLst/>
            <a:ahLst/>
            <a:cxnLst/>
            <a:rect l="l" t="t" r="r" b="b"/>
            <a:pathLst>
              <a:path w="469" h="335" extrusionOk="0">
                <a:moveTo>
                  <a:pt x="64" y="1"/>
                </a:moveTo>
                <a:cubicBezTo>
                  <a:pt x="32" y="1"/>
                  <a:pt x="5" y="32"/>
                  <a:pt x="10" y="64"/>
                </a:cubicBezTo>
                <a:lnTo>
                  <a:pt x="1" y="64"/>
                </a:lnTo>
                <a:cubicBezTo>
                  <a:pt x="1" y="82"/>
                  <a:pt x="10" y="95"/>
                  <a:pt x="23" y="109"/>
                </a:cubicBezTo>
                <a:cubicBezTo>
                  <a:pt x="37" y="118"/>
                  <a:pt x="50" y="122"/>
                  <a:pt x="68" y="122"/>
                </a:cubicBezTo>
                <a:lnTo>
                  <a:pt x="82" y="122"/>
                </a:lnTo>
                <a:cubicBezTo>
                  <a:pt x="109" y="127"/>
                  <a:pt x="136" y="131"/>
                  <a:pt x="163" y="140"/>
                </a:cubicBezTo>
                <a:cubicBezTo>
                  <a:pt x="190" y="149"/>
                  <a:pt x="217" y="163"/>
                  <a:pt x="239" y="181"/>
                </a:cubicBezTo>
                <a:cubicBezTo>
                  <a:pt x="257" y="194"/>
                  <a:pt x="275" y="208"/>
                  <a:pt x="293" y="226"/>
                </a:cubicBezTo>
                <a:cubicBezTo>
                  <a:pt x="316" y="253"/>
                  <a:pt x="334" y="280"/>
                  <a:pt x="347" y="307"/>
                </a:cubicBezTo>
                <a:cubicBezTo>
                  <a:pt x="359" y="324"/>
                  <a:pt x="380" y="334"/>
                  <a:pt x="400" y="334"/>
                </a:cubicBezTo>
                <a:cubicBezTo>
                  <a:pt x="412" y="334"/>
                  <a:pt x="423" y="331"/>
                  <a:pt x="433" y="325"/>
                </a:cubicBezTo>
                <a:cubicBezTo>
                  <a:pt x="464" y="302"/>
                  <a:pt x="469" y="266"/>
                  <a:pt x="451" y="235"/>
                </a:cubicBezTo>
                <a:cubicBezTo>
                  <a:pt x="433" y="199"/>
                  <a:pt x="410" y="167"/>
                  <a:pt x="379" y="140"/>
                </a:cubicBezTo>
                <a:cubicBezTo>
                  <a:pt x="352" y="109"/>
                  <a:pt x="325" y="86"/>
                  <a:pt x="289" y="64"/>
                </a:cubicBezTo>
                <a:cubicBezTo>
                  <a:pt x="221" y="23"/>
                  <a:pt x="145" y="1"/>
                  <a:pt x="64"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5" name="Google Shape;2490;p36">
            <a:extLst>
              <a:ext uri="{FF2B5EF4-FFF2-40B4-BE49-F238E27FC236}">
                <a16:creationId xmlns:a16="http://schemas.microsoft.com/office/drawing/2014/main" id="{137E0B4B-24C2-4E9F-99CA-F1303B79E832}"/>
              </a:ext>
            </a:extLst>
          </p:cNvPr>
          <p:cNvSpPr/>
          <p:nvPr/>
        </p:nvSpPr>
        <p:spPr>
          <a:xfrm>
            <a:off x="20313541" y="5417072"/>
            <a:ext cx="187672" cy="68601"/>
          </a:xfrm>
          <a:custGeom>
            <a:avLst/>
            <a:gdLst/>
            <a:ahLst/>
            <a:cxnLst/>
            <a:rect l="l" t="t" r="r" b="b"/>
            <a:pathLst>
              <a:path w="1004" h="367" extrusionOk="0">
                <a:moveTo>
                  <a:pt x="669" y="0"/>
                </a:moveTo>
                <a:cubicBezTo>
                  <a:pt x="605" y="0"/>
                  <a:pt x="541" y="9"/>
                  <a:pt x="482" y="22"/>
                </a:cubicBezTo>
                <a:cubicBezTo>
                  <a:pt x="396" y="44"/>
                  <a:pt x="315" y="71"/>
                  <a:pt x="239" y="112"/>
                </a:cubicBezTo>
                <a:cubicBezTo>
                  <a:pt x="167" y="143"/>
                  <a:pt x="104" y="179"/>
                  <a:pt x="45" y="229"/>
                </a:cubicBezTo>
                <a:cubicBezTo>
                  <a:pt x="9" y="251"/>
                  <a:pt x="0" y="301"/>
                  <a:pt x="27" y="337"/>
                </a:cubicBezTo>
                <a:cubicBezTo>
                  <a:pt x="43" y="355"/>
                  <a:pt x="66" y="366"/>
                  <a:pt x="89" y="366"/>
                </a:cubicBezTo>
                <a:cubicBezTo>
                  <a:pt x="105" y="366"/>
                  <a:pt x="121" y="361"/>
                  <a:pt x="135" y="350"/>
                </a:cubicBezTo>
                <a:cubicBezTo>
                  <a:pt x="153" y="337"/>
                  <a:pt x="171" y="328"/>
                  <a:pt x="185" y="314"/>
                </a:cubicBezTo>
                <a:cubicBezTo>
                  <a:pt x="243" y="287"/>
                  <a:pt x="302" y="265"/>
                  <a:pt x="360" y="251"/>
                </a:cubicBezTo>
                <a:cubicBezTo>
                  <a:pt x="459" y="229"/>
                  <a:pt x="554" y="220"/>
                  <a:pt x="653" y="220"/>
                </a:cubicBezTo>
                <a:cubicBezTo>
                  <a:pt x="693" y="220"/>
                  <a:pt x="734" y="224"/>
                  <a:pt x="770" y="229"/>
                </a:cubicBezTo>
                <a:cubicBezTo>
                  <a:pt x="810" y="233"/>
                  <a:pt x="851" y="242"/>
                  <a:pt x="891" y="247"/>
                </a:cubicBezTo>
                <a:cubicBezTo>
                  <a:pt x="895" y="247"/>
                  <a:pt x="898" y="247"/>
                  <a:pt x="901" y="247"/>
                </a:cubicBezTo>
                <a:cubicBezTo>
                  <a:pt x="938" y="247"/>
                  <a:pt x="974" y="226"/>
                  <a:pt x="990" y="193"/>
                </a:cubicBezTo>
                <a:cubicBezTo>
                  <a:pt x="1004" y="152"/>
                  <a:pt x="995" y="107"/>
                  <a:pt x="959" y="80"/>
                </a:cubicBezTo>
                <a:cubicBezTo>
                  <a:pt x="932" y="62"/>
                  <a:pt x="900" y="44"/>
                  <a:pt x="869" y="31"/>
                </a:cubicBezTo>
                <a:cubicBezTo>
                  <a:pt x="824" y="17"/>
                  <a:pt x="783" y="4"/>
                  <a:pt x="738" y="4"/>
                </a:cubicBezTo>
                <a:cubicBezTo>
                  <a:pt x="715" y="1"/>
                  <a:pt x="692" y="0"/>
                  <a:pt x="669"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6" name="Google Shape;2491;p36">
            <a:extLst>
              <a:ext uri="{FF2B5EF4-FFF2-40B4-BE49-F238E27FC236}">
                <a16:creationId xmlns:a16="http://schemas.microsoft.com/office/drawing/2014/main" id="{EE204DD3-900D-4999-BE5F-E43665F8E332}"/>
              </a:ext>
            </a:extLst>
          </p:cNvPr>
          <p:cNvSpPr/>
          <p:nvPr/>
        </p:nvSpPr>
        <p:spPr>
          <a:xfrm>
            <a:off x="20907960" y="5427726"/>
            <a:ext cx="195523" cy="82059"/>
          </a:xfrm>
          <a:custGeom>
            <a:avLst/>
            <a:gdLst/>
            <a:ahLst/>
            <a:cxnLst/>
            <a:rect l="l" t="t" r="r" b="b"/>
            <a:pathLst>
              <a:path w="1046" h="439" extrusionOk="0">
                <a:moveTo>
                  <a:pt x="307" y="1"/>
                </a:moveTo>
                <a:cubicBezTo>
                  <a:pt x="262" y="1"/>
                  <a:pt x="217" y="5"/>
                  <a:pt x="172" y="14"/>
                </a:cubicBezTo>
                <a:cubicBezTo>
                  <a:pt x="140" y="23"/>
                  <a:pt x="104" y="37"/>
                  <a:pt x="77" y="59"/>
                </a:cubicBezTo>
                <a:cubicBezTo>
                  <a:pt x="1" y="109"/>
                  <a:pt x="37" y="226"/>
                  <a:pt x="127" y="226"/>
                </a:cubicBezTo>
                <a:cubicBezTo>
                  <a:pt x="167" y="221"/>
                  <a:pt x="208" y="221"/>
                  <a:pt x="248" y="221"/>
                </a:cubicBezTo>
                <a:cubicBezTo>
                  <a:pt x="260" y="220"/>
                  <a:pt x="272" y="219"/>
                  <a:pt x="284" y="219"/>
                </a:cubicBezTo>
                <a:cubicBezTo>
                  <a:pt x="313" y="219"/>
                  <a:pt x="341" y="223"/>
                  <a:pt x="370" y="226"/>
                </a:cubicBezTo>
                <a:cubicBezTo>
                  <a:pt x="464" y="235"/>
                  <a:pt x="559" y="253"/>
                  <a:pt x="653" y="284"/>
                </a:cubicBezTo>
                <a:cubicBezTo>
                  <a:pt x="712" y="307"/>
                  <a:pt x="770" y="334"/>
                  <a:pt x="820" y="370"/>
                </a:cubicBezTo>
                <a:cubicBezTo>
                  <a:pt x="838" y="383"/>
                  <a:pt x="851" y="397"/>
                  <a:pt x="869" y="410"/>
                </a:cubicBezTo>
                <a:cubicBezTo>
                  <a:pt x="887" y="430"/>
                  <a:pt x="907" y="438"/>
                  <a:pt x="927" y="438"/>
                </a:cubicBezTo>
                <a:cubicBezTo>
                  <a:pt x="991" y="438"/>
                  <a:pt x="1045" y="349"/>
                  <a:pt x="973" y="298"/>
                </a:cubicBezTo>
                <a:cubicBezTo>
                  <a:pt x="919" y="244"/>
                  <a:pt x="860" y="199"/>
                  <a:pt x="793" y="158"/>
                </a:cubicBezTo>
                <a:cubicBezTo>
                  <a:pt x="721" y="113"/>
                  <a:pt x="644" y="77"/>
                  <a:pt x="563" y="46"/>
                </a:cubicBezTo>
                <a:cubicBezTo>
                  <a:pt x="482" y="19"/>
                  <a:pt x="397" y="1"/>
                  <a:pt x="307"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7" name="Google Shape;2492;p36">
            <a:extLst>
              <a:ext uri="{FF2B5EF4-FFF2-40B4-BE49-F238E27FC236}">
                <a16:creationId xmlns:a16="http://schemas.microsoft.com/office/drawing/2014/main" id="{FD089B55-294D-4EDF-8273-99419E1232BF}"/>
              </a:ext>
            </a:extLst>
          </p:cNvPr>
          <p:cNvSpPr/>
          <p:nvPr/>
        </p:nvSpPr>
        <p:spPr>
          <a:xfrm>
            <a:off x="20913007" y="5650539"/>
            <a:ext cx="119631" cy="166736"/>
          </a:xfrm>
          <a:custGeom>
            <a:avLst/>
            <a:gdLst/>
            <a:ahLst/>
            <a:cxnLst/>
            <a:rect l="l" t="t" r="r" b="b"/>
            <a:pathLst>
              <a:path w="640" h="892" extrusionOk="0">
                <a:moveTo>
                  <a:pt x="331" y="1"/>
                </a:moveTo>
                <a:cubicBezTo>
                  <a:pt x="165" y="1"/>
                  <a:pt x="23" y="187"/>
                  <a:pt x="10" y="428"/>
                </a:cubicBezTo>
                <a:cubicBezTo>
                  <a:pt x="1" y="676"/>
                  <a:pt x="122" y="883"/>
                  <a:pt x="298" y="892"/>
                </a:cubicBezTo>
                <a:cubicBezTo>
                  <a:pt x="302" y="892"/>
                  <a:pt x="305" y="892"/>
                  <a:pt x="309" y="892"/>
                </a:cubicBezTo>
                <a:cubicBezTo>
                  <a:pt x="471" y="892"/>
                  <a:pt x="613" y="702"/>
                  <a:pt x="626" y="460"/>
                </a:cubicBezTo>
                <a:cubicBezTo>
                  <a:pt x="640" y="217"/>
                  <a:pt x="514" y="10"/>
                  <a:pt x="343" y="1"/>
                </a:cubicBezTo>
                <a:cubicBezTo>
                  <a:pt x="339" y="1"/>
                  <a:pt x="335" y="1"/>
                  <a:pt x="331"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8" name="Google Shape;2493;p36">
            <a:extLst>
              <a:ext uri="{FF2B5EF4-FFF2-40B4-BE49-F238E27FC236}">
                <a16:creationId xmlns:a16="http://schemas.microsoft.com/office/drawing/2014/main" id="{BC905573-DF6E-4CE4-84D7-D586E18DF11D}"/>
              </a:ext>
            </a:extLst>
          </p:cNvPr>
          <p:cNvSpPr/>
          <p:nvPr/>
        </p:nvSpPr>
        <p:spPr>
          <a:xfrm>
            <a:off x="20355601" y="5632034"/>
            <a:ext cx="120379" cy="166736"/>
          </a:xfrm>
          <a:custGeom>
            <a:avLst/>
            <a:gdLst/>
            <a:ahLst/>
            <a:cxnLst/>
            <a:rect l="l" t="t" r="r" b="b"/>
            <a:pathLst>
              <a:path w="644" h="892" extrusionOk="0">
                <a:moveTo>
                  <a:pt x="326" y="0"/>
                </a:moveTo>
                <a:cubicBezTo>
                  <a:pt x="162" y="0"/>
                  <a:pt x="27" y="193"/>
                  <a:pt x="14" y="428"/>
                </a:cubicBezTo>
                <a:cubicBezTo>
                  <a:pt x="0" y="676"/>
                  <a:pt x="126" y="883"/>
                  <a:pt x="293" y="892"/>
                </a:cubicBezTo>
                <a:lnTo>
                  <a:pt x="297" y="892"/>
                </a:lnTo>
                <a:cubicBezTo>
                  <a:pt x="301" y="892"/>
                  <a:pt x="305" y="892"/>
                  <a:pt x="309" y="892"/>
                </a:cubicBezTo>
                <a:cubicBezTo>
                  <a:pt x="475" y="892"/>
                  <a:pt x="617" y="702"/>
                  <a:pt x="630" y="464"/>
                </a:cubicBezTo>
                <a:cubicBezTo>
                  <a:pt x="644" y="217"/>
                  <a:pt x="518" y="14"/>
                  <a:pt x="342" y="1"/>
                </a:cubicBezTo>
                <a:cubicBezTo>
                  <a:pt x="337" y="1"/>
                  <a:pt x="331" y="0"/>
                  <a:pt x="326"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9" name="Google Shape;2494;p36">
            <a:extLst>
              <a:ext uri="{FF2B5EF4-FFF2-40B4-BE49-F238E27FC236}">
                <a16:creationId xmlns:a16="http://schemas.microsoft.com/office/drawing/2014/main" id="{EA009954-3E82-43AB-A165-34CC1764D280}"/>
              </a:ext>
            </a:extLst>
          </p:cNvPr>
          <p:cNvSpPr/>
          <p:nvPr/>
        </p:nvSpPr>
        <p:spPr>
          <a:xfrm>
            <a:off x="17304813" y="10500094"/>
            <a:ext cx="707694" cy="337398"/>
          </a:xfrm>
          <a:custGeom>
            <a:avLst/>
            <a:gdLst/>
            <a:ahLst/>
            <a:cxnLst/>
            <a:rect l="l" t="t" r="r" b="b"/>
            <a:pathLst>
              <a:path w="3786" h="1805" extrusionOk="0">
                <a:moveTo>
                  <a:pt x="383" y="0"/>
                </a:moveTo>
                <a:cubicBezTo>
                  <a:pt x="342" y="0"/>
                  <a:pt x="297" y="0"/>
                  <a:pt x="257" y="5"/>
                </a:cubicBezTo>
                <a:lnTo>
                  <a:pt x="261" y="5"/>
                </a:lnTo>
                <a:cubicBezTo>
                  <a:pt x="171" y="18"/>
                  <a:pt x="68" y="45"/>
                  <a:pt x="23" y="126"/>
                </a:cubicBezTo>
                <a:cubicBezTo>
                  <a:pt x="5" y="158"/>
                  <a:pt x="0" y="194"/>
                  <a:pt x="5" y="225"/>
                </a:cubicBezTo>
                <a:cubicBezTo>
                  <a:pt x="9" y="266"/>
                  <a:pt x="23" y="306"/>
                  <a:pt x="45" y="342"/>
                </a:cubicBezTo>
                <a:cubicBezTo>
                  <a:pt x="63" y="383"/>
                  <a:pt x="90" y="414"/>
                  <a:pt x="117" y="450"/>
                </a:cubicBezTo>
                <a:cubicBezTo>
                  <a:pt x="153" y="491"/>
                  <a:pt x="189" y="531"/>
                  <a:pt x="234" y="567"/>
                </a:cubicBezTo>
                <a:cubicBezTo>
                  <a:pt x="329" y="653"/>
                  <a:pt x="432" y="734"/>
                  <a:pt x="540" y="801"/>
                </a:cubicBezTo>
                <a:cubicBezTo>
                  <a:pt x="860" y="1013"/>
                  <a:pt x="1193" y="1197"/>
                  <a:pt x="1539" y="1364"/>
                </a:cubicBezTo>
                <a:cubicBezTo>
                  <a:pt x="1687" y="1431"/>
                  <a:pt x="1831" y="1498"/>
                  <a:pt x="1980" y="1566"/>
                </a:cubicBezTo>
                <a:cubicBezTo>
                  <a:pt x="2119" y="1629"/>
                  <a:pt x="2263" y="1687"/>
                  <a:pt x="2412" y="1737"/>
                </a:cubicBezTo>
                <a:cubicBezTo>
                  <a:pt x="2551" y="1782"/>
                  <a:pt x="2700" y="1804"/>
                  <a:pt x="2853" y="1804"/>
                </a:cubicBezTo>
                <a:cubicBezTo>
                  <a:pt x="2916" y="1800"/>
                  <a:pt x="2979" y="1786"/>
                  <a:pt x="3042" y="1764"/>
                </a:cubicBezTo>
                <a:cubicBezTo>
                  <a:pt x="3100" y="1741"/>
                  <a:pt x="3154" y="1710"/>
                  <a:pt x="3203" y="1669"/>
                </a:cubicBezTo>
                <a:cubicBezTo>
                  <a:pt x="3307" y="1579"/>
                  <a:pt x="3397" y="1476"/>
                  <a:pt x="3469" y="1359"/>
                </a:cubicBezTo>
                <a:cubicBezTo>
                  <a:pt x="3545" y="1242"/>
                  <a:pt x="3613" y="1116"/>
                  <a:pt x="3676" y="990"/>
                </a:cubicBezTo>
                <a:cubicBezTo>
                  <a:pt x="3703" y="936"/>
                  <a:pt x="3734" y="878"/>
                  <a:pt x="3761" y="824"/>
                </a:cubicBezTo>
                <a:cubicBezTo>
                  <a:pt x="3786" y="781"/>
                  <a:pt x="3735" y="740"/>
                  <a:pt x="3693" y="740"/>
                </a:cubicBezTo>
                <a:cubicBezTo>
                  <a:pt x="3673" y="740"/>
                  <a:pt x="3656" y="748"/>
                  <a:pt x="3649" y="770"/>
                </a:cubicBezTo>
                <a:cubicBezTo>
                  <a:pt x="3559" y="941"/>
                  <a:pt x="3482" y="1112"/>
                  <a:pt x="3374" y="1278"/>
                </a:cubicBezTo>
                <a:cubicBezTo>
                  <a:pt x="3311" y="1373"/>
                  <a:pt x="3239" y="1462"/>
                  <a:pt x="3158" y="1543"/>
                </a:cubicBezTo>
                <a:cubicBezTo>
                  <a:pt x="3122" y="1575"/>
                  <a:pt x="3082" y="1606"/>
                  <a:pt x="3037" y="1629"/>
                </a:cubicBezTo>
                <a:cubicBezTo>
                  <a:pt x="3006" y="1647"/>
                  <a:pt x="2970" y="1660"/>
                  <a:pt x="2934" y="1669"/>
                </a:cubicBezTo>
                <a:cubicBezTo>
                  <a:pt x="2891" y="1676"/>
                  <a:pt x="2848" y="1680"/>
                  <a:pt x="2805" y="1680"/>
                </a:cubicBezTo>
                <a:cubicBezTo>
                  <a:pt x="2789" y="1680"/>
                  <a:pt x="2774" y="1680"/>
                  <a:pt x="2758" y="1678"/>
                </a:cubicBezTo>
                <a:cubicBezTo>
                  <a:pt x="2655" y="1669"/>
                  <a:pt x="2551" y="1651"/>
                  <a:pt x="2452" y="1620"/>
                </a:cubicBezTo>
                <a:cubicBezTo>
                  <a:pt x="2317" y="1575"/>
                  <a:pt x="2191" y="1525"/>
                  <a:pt x="2065" y="1467"/>
                </a:cubicBezTo>
                <a:cubicBezTo>
                  <a:pt x="2007" y="1440"/>
                  <a:pt x="1953" y="1413"/>
                  <a:pt x="1894" y="1391"/>
                </a:cubicBezTo>
                <a:lnTo>
                  <a:pt x="1674" y="1287"/>
                </a:lnTo>
                <a:cubicBezTo>
                  <a:pt x="1346" y="1139"/>
                  <a:pt x="1026" y="963"/>
                  <a:pt x="720" y="774"/>
                </a:cubicBezTo>
                <a:lnTo>
                  <a:pt x="720" y="774"/>
                </a:lnTo>
                <a:lnTo>
                  <a:pt x="734" y="783"/>
                </a:lnTo>
                <a:cubicBezTo>
                  <a:pt x="554" y="675"/>
                  <a:pt x="387" y="545"/>
                  <a:pt x="234" y="396"/>
                </a:cubicBezTo>
                <a:cubicBezTo>
                  <a:pt x="198" y="360"/>
                  <a:pt x="171" y="315"/>
                  <a:pt x="144" y="270"/>
                </a:cubicBezTo>
                <a:cubicBezTo>
                  <a:pt x="135" y="257"/>
                  <a:pt x="131" y="243"/>
                  <a:pt x="126" y="230"/>
                </a:cubicBezTo>
                <a:cubicBezTo>
                  <a:pt x="126" y="221"/>
                  <a:pt x="126" y="212"/>
                  <a:pt x="126" y="203"/>
                </a:cubicBezTo>
                <a:cubicBezTo>
                  <a:pt x="126" y="198"/>
                  <a:pt x="126" y="198"/>
                  <a:pt x="126" y="194"/>
                </a:cubicBezTo>
                <a:cubicBezTo>
                  <a:pt x="126" y="189"/>
                  <a:pt x="126" y="189"/>
                  <a:pt x="126" y="185"/>
                </a:cubicBezTo>
                <a:lnTo>
                  <a:pt x="140" y="171"/>
                </a:lnTo>
                <a:cubicBezTo>
                  <a:pt x="144" y="167"/>
                  <a:pt x="153" y="162"/>
                  <a:pt x="162" y="158"/>
                </a:cubicBezTo>
                <a:cubicBezTo>
                  <a:pt x="180" y="149"/>
                  <a:pt x="198" y="144"/>
                  <a:pt x="216" y="140"/>
                </a:cubicBezTo>
                <a:cubicBezTo>
                  <a:pt x="270" y="130"/>
                  <a:pt x="324" y="125"/>
                  <a:pt x="378" y="125"/>
                </a:cubicBezTo>
                <a:cubicBezTo>
                  <a:pt x="396" y="125"/>
                  <a:pt x="414" y="125"/>
                  <a:pt x="432" y="126"/>
                </a:cubicBezTo>
                <a:cubicBezTo>
                  <a:pt x="630" y="140"/>
                  <a:pt x="833" y="171"/>
                  <a:pt x="1026" y="221"/>
                </a:cubicBezTo>
                <a:cubicBezTo>
                  <a:pt x="1238" y="270"/>
                  <a:pt x="1445" y="333"/>
                  <a:pt x="1656" y="378"/>
                </a:cubicBezTo>
                <a:cubicBezTo>
                  <a:pt x="1755" y="405"/>
                  <a:pt x="1858" y="423"/>
                  <a:pt x="1962" y="441"/>
                </a:cubicBezTo>
                <a:cubicBezTo>
                  <a:pt x="2065" y="455"/>
                  <a:pt x="2173" y="464"/>
                  <a:pt x="2281" y="468"/>
                </a:cubicBezTo>
                <a:cubicBezTo>
                  <a:pt x="2302" y="469"/>
                  <a:pt x="2323" y="470"/>
                  <a:pt x="2344" y="470"/>
                </a:cubicBezTo>
                <a:cubicBezTo>
                  <a:pt x="2530" y="470"/>
                  <a:pt x="2719" y="434"/>
                  <a:pt x="2893" y="365"/>
                </a:cubicBezTo>
                <a:cubicBezTo>
                  <a:pt x="2902" y="365"/>
                  <a:pt x="2907" y="360"/>
                  <a:pt x="2916" y="356"/>
                </a:cubicBezTo>
                <a:cubicBezTo>
                  <a:pt x="2898" y="342"/>
                  <a:pt x="2880" y="329"/>
                  <a:pt x="2862" y="315"/>
                </a:cubicBezTo>
                <a:lnTo>
                  <a:pt x="2808" y="266"/>
                </a:lnTo>
                <a:cubicBezTo>
                  <a:pt x="2754" y="284"/>
                  <a:pt x="2700" y="297"/>
                  <a:pt x="2650" y="311"/>
                </a:cubicBezTo>
                <a:cubicBezTo>
                  <a:pt x="2537" y="333"/>
                  <a:pt x="2424" y="343"/>
                  <a:pt x="2311" y="343"/>
                </a:cubicBezTo>
                <a:cubicBezTo>
                  <a:pt x="2289" y="343"/>
                  <a:pt x="2267" y="343"/>
                  <a:pt x="2245" y="342"/>
                </a:cubicBezTo>
                <a:lnTo>
                  <a:pt x="2241" y="342"/>
                </a:lnTo>
                <a:cubicBezTo>
                  <a:pt x="1894" y="324"/>
                  <a:pt x="1566" y="230"/>
                  <a:pt x="1233" y="144"/>
                </a:cubicBezTo>
                <a:cubicBezTo>
                  <a:pt x="1067" y="99"/>
                  <a:pt x="900" y="59"/>
                  <a:pt x="729" y="32"/>
                </a:cubicBezTo>
                <a:cubicBezTo>
                  <a:pt x="653" y="18"/>
                  <a:pt x="572" y="9"/>
                  <a:pt x="495" y="5"/>
                </a:cubicBezTo>
                <a:cubicBezTo>
                  <a:pt x="455" y="5"/>
                  <a:pt x="419" y="0"/>
                  <a:pt x="383"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0" name="Google Shape;2495;p36">
            <a:extLst>
              <a:ext uri="{FF2B5EF4-FFF2-40B4-BE49-F238E27FC236}">
                <a16:creationId xmlns:a16="http://schemas.microsoft.com/office/drawing/2014/main" id="{E039BF59-9FD6-4997-B069-30F118B63185}"/>
              </a:ext>
            </a:extLst>
          </p:cNvPr>
          <p:cNvSpPr/>
          <p:nvPr/>
        </p:nvSpPr>
        <p:spPr>
          <a:xfrm>
            <a:off x="17723524" y="10564023"/>
            <a:ext cx="187" cy="187"/>
          </a:xfrm>
          <a:custGeom>
            <a:avLst/>
            <a:gdLst/>
            <a:ahLst/>
            <a:cxnLst/>
            <a:rect l="l" t="t" r="r" b="b"/>
            <a:pathLst>
              <a:path w="1" h="1" extrusionOk="0">
                <a:moveTo>
                  <a:pt x="1" y="0"/>
                </a:move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1" name="Google Shape;2496;p36">
            <a:extLst>
              <a:ext uri="{FF2B5EF4-FFF2-40B4-BE49-F238E27FC236}">
                <a16:creationId xmlns:a16="http://schemas.microsoft.com/office/drawing/2014/main" id="{08A4FB65-3E75-4638-B879-AEEC24D5C6AE}"/>
              </a:ext>
            </a:extLst>
          </p:cNvPr>
          <p:cNvSpPr/>
          <p:nvPr/>
        </p:nvSpPr>
        <p:spPr>
          <a:xfrm>
            <a:off x="17935496" y="10738983"/>
            <a:ext cx="187" cy="187"/>
          </a:xfrm>
          <a:custGeom>
            <a:avLst/>
            <a:gdLst/>
            <a:ahLst/>
            <a:cxnLst/>
            <a:rect l="l" t="t" r="r" b="b"/>
            <a:pathLst>
              <a:path w="1" h="1" extrusionOk="0">
                <a:moveTo>
                  <a:pt x="0" y="0"/>
                </a:moveTo>
                <a:lnTo>
                  <a:pt x="0" y="0"/>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2" name="Google Shape;2497;p36">
            <a:extLst>
              <a:ext uri="{FF2B5EF4-FFF2-40B4-BE49-F238E27FC236}">
                <a16:creationId xmlns:a16="http://schemas.microsoft.com/office/drawing/2014/main" id="{2CFC4914-98C3-4C86-840F-9795AE61C9C3}"/>
              </a:ext>
            </a:extLst>
          </p:cNvPr>
          <p:cNvSpPr/>
          <p:nvPr/>
        </p:nvSpPr>
        <p:spPr>
          <a:xfrm>
            <a:off x="18588794" y="10601033"/>
            <a:ext cx="632551" cy="432168"/>
          </a:xfrm>
          <a:custGeom>
            <a:avLst/>
            <a:gdLst/>
            <a:ahLst/>
            <a:cxnLst/>
            <a:rect l="l" t="t" r="r" b="b"/>
            <a:pathLst>
              <a:path w="3384" h="2312" extrusionOk="0">
                <a:moveTo>
                  <a:pt x="3172" y="0"/>
                </a:moveTo>
                <a:cubicBezTo>
                  <a:pt x="3150" y="9"/>
                  <a:pt x="3127" y="14"/>
                  <a:pt x="3105" y="18"/>
                </a:cubicBezTo>
                <a:lnTo>
                  <a:pt x="3096" y="18"/>
                </a:lnTo>
                <a:cubicBezTo>
                  <a:pt x="3087" y="23"/>
                  <a:pt x="3082" y="27"/>
                  <a:pt x="3073" y="27"/>
                </a:cubicBezTo>
                <a:lnTo>
                  <a:pt x="3046" y="27"/>
                </a:lnTo>
                <a:lnTo>
                  <a:pt x="3046" y="32"/>
                </a:lnTo>
                <a:cubicBezTo>
                  <a:pt x="3105" y="216"/>
                  <a:pt x="3168" y="396"/>
                  <a:pt x="3213" y="585"/>
                </a:cubicBezTo>
                <a:cubicBezTo>
                  <a:pt x="3235" y="693"/>
                  <a:pt x="3249" y="810"/>
                  <a:pt x="3249" y="922"/>
                </a:cubicBezTo>
                <a:cubicBezTo>
                  <a:pt x="3244" y="976"/>
                  <a:pt x="3235" y="1026"/>
                  <a:pt x="3222" y="1071"/>
                </a:cubicBezTo>
                <a:cubicBezTo>
                  <a:pt x="3208" y="1107"/>
                  <a:pt x="3195" y="1143"/>
                  <a:pt x="3172" y="1174"/>
                </a:cubicBezTo>
                <a:cubicBezTo>
                  <a:pt x="3141" y="1219"/>
                  <a:pt x="3105" y="1264"/>
                  <a:pt x="3060" y="1305"/>
                </a:cubicBezTo>
                <a:cubicBezTo>
                  <a:pt x="2983" y="1372"/>
                  <a:pt x="2898" y="1431"/>
                  <a:pt x="2803" y="1480"/>
                </a:cubicBezTo>
                <a:cubicBezTo>
                  <a:pt x="2677" y="1543"/>
                  <a:pt x="2552" y="1597"/>
                  <a:pt x="2421" y="1647"/>
                </a:cubicBezTo>
                <a:lnTo>
                  <a:pt x="2246" y="1710"/>
                </a:lnTo>
                <a:cubicBezTo>
                  <a:pt x="2169" y="1741"/>
                  <a:pt x="2097" y="1768"/>
                  <a:pt x="2021" y="1795"/>
                </a:cubicBezTo>
                <a:cubicBezTo>
                  <a:pt x="1681" y="1921"/>
                  <a:pt x="1336" y="2024"/>
                  <a:pt x="987" y="2104"/>
                </a:cubicBezTo>
                <a:lnTo>
                  <a:pt x="987" y="2104"/>
                </a:lnTo>
                <a:cubicBezTo>
                  <a:pt x="991" y="2103"/>
                  <a:pt x="995" y="2102"/>
                  <a:pt x="1000" y="2101"/>
                </a:cubicBezTo>
                <a:lnTo>
                  <a:pt x="1000" y="2101"/>
                </a:lnTo>
                <a:lnTo>
                  <a:pt x="982" y="2106"/>
                </a:lnTo>
                <a:cubicBezTo>
                  <a:pt x="983" y="2105"/>
                  <a:pt x="985" y="2105"/>
                  <a:pt x="987" y="2104"/>
                </a:cubicBezTo>
                <a:lnTo>
                  <a:pt x="987" y="2104"/>
                </a:lnTo>
                <a:cubicBezTo>
                  <a:pt x="784" y="2156"/>
                  <a:pt x="581" y="2182"/>
                  <a:pt x="374" y="2182"/>
                </a:cubicBezTo>
                <a:cubicBezTo>
                  <a:pt x="320" y="2182"/>
                  <a:pt x="271" y="2173"/>
                  <a:pt x="221" y="2160"/>
                </a:cubicBezTo>
                <a:cubicBezTo>
                  <a:pt x="203" y="2155"/>
                  <a:pt x="190" y="2146"/>
                  <a:pt x="176" y="2142"/>
                </a:cubicBezTo>
                <a:lnTo>
                  <a:pt x="158" y="2124"/>
                </a:lnTo>
                <a:cubicBezTo>
                  <a:pt x="158" y="2119"/>
                  <a:pt x="154" y="2119"/>
                  <a:pt x="154" y="2115"/>
                </a:cubicBezTo>
                <a:cubicBezTo>
                  <a:pt x="149" y="2110"/>
                  <a:pt x="149" y="2110"/>
                  <a:pt x="149" y="2106"/>
                </a:cubicBezTo>
                <a:lnTo>
                  <a:pt x="149" y="2088"/>
                </a:lnTo>
                <a:cubicBezTo>
                  <a:pt x="149" y="2079"/>
                  <a:pt x="154" y="2074"/>
                  <a:pt x="154" y="2065"/>
                </a:cubicBezTo>
                <a:cubicBezTo>
                  <a:pt x="163" y="2043"/>
                  <a:pt x="172" y="2025"/>
                  <a:pt x="185" y="2007"/>
                </a:cubicBezTo>
                <a:cubicBezTo>
                  <a:pt x="226" y="1948"/>
                  <a:pt x="271" y="1894"/>
                  <a:pt x="325" y="1849"/>
                </a:cubicBezTo>
                <a:cubicBezTo>
                  <a:pt x="473" y="1714"/>
                  <a:pt x="640" y="1597"/>
                  <a:pt x="811" y="1494"/>
                </a:cubicBezTo>
                <a:cubicBezTo>
                  <a:pt x="995" y="1381"/>
                  <a:pt x="1184" y="1278"/>
                  <a:pt x="1368" y="1165"/>
                </a:cubicBezTo>
                <a:cubicBezTo>
                  <a:pt x="1458" y="1107"/>
                  <a:pt x="1544" y="1053"/>
                  <a:pt x="1629" y="990"/>
                </a:cubicBezTo>
                <a:cubicBezTo>
                  <a:pt x="1715" y="927"/>
                  <a:pt x="1796" y="859"/>
                  <a:pt x="1872" y="783"/>
                </a:cubicBezTo>
                <a:cubicBezTo>
                  <a:pt x="2025" y="644"/>
                  <a:pt x="2151" y="468"/>
                  <a:pt x="2237" y="279"/>
                </a:cubicBezTo>
                <a:cubicBezTo>
                  <a:pt x="2257" y="229"/>
                  <a:pt x="2216" y="188"/>
                  <a:pt x="2176" y="188"/>
                </a:cubicBezTo>
                <a:cubicBezTo>
                  <a:pt x="2155" y="188"/>
                  <a:pt x="2135" y="199"/>
                  <a:pt x="2124" y="225"/>
                </a:cubicBezTo>
                <a:cubicBezTo>
                  <a:pt x="2093" y="293"/>
                  <a:pt x="2061" y="356"/>
                  <a:pt x="2021" y="419"/>
                </a:cubicBezTo>
                <a:cubicBezTo>
                  <a:pt x="1944" y="531"/>
                  <a:pt x="1859" y="635"/>
                  <a:pt x="1760" y="725"/>
                </a:cubicBezTo>
                <a:lnTo>
                  <a:pt x="1751" y="729"/>
                </a:lnTo>
                <a:cubicBezTo>
                  <a:pt x="1494" y="958"/>
                  <a:pt x="1193" y="1125"/>
                  <a:pt x="901" y="1300"/>
                </a:cubicBezTo>
                <a:cubicBezTo>
                  <a:pt x="752" y="1386"/>
                  <a:pt x="604" y="1476"/>
                  <a:pt x="464" y="1575"/>
                </a:cubicBezTo>
                <a:cubicBezTo>
                  <a:pt x="401" y="1620"/>
                  <a:pt x="338" y="1669"/>
                  <a:pt x="280" y="1723"/>
                </a:cubicBezTo>
                <a:cubicBezTo>
                  <a:pt x="248" y="1746"/>
                  <a:pt x="221" y="1773"/>
                  <a:pt x="194" y="1800"/>
                </a:cubicBezTo>
                <a:cubicBezTo>
                  <a:pt x="167" y="1827"/>
                  <a:pt x="140" y="1858"/>
                  <a:pt x="113" y="1890"/>
                </a:cubicBezTo>
                <a:cubicBezTo>
                  <a:pt x="59" y="1962"/>
                  <a:pt x="1" y="2052"/>
                  <a:pt x="32" y="2146"/>
                </a:cubicBezTo>
                <a:cubicBezTo>
                  <a:pt x="41" y="2178"/>
                  <a:pt x="59" y="2205"/>
                  <a:pt x="86" y="2227"/>
                </a:cubicBezTo>
                <a:cubicBezTo>
                  <a:pt x="118" y="2254"/>
                  <a:pt x="158" y="2272"/>
                  <a:pt x="199" y="2286"/>
                </a:cubicBezTo>
                <a:cubicBezTo>
                  <a:pt x="239" y="2295"/>
                  <a:pt x="284" y="2304"/>
                  <a:pt x="325" y="2308"/>
                </a:cubicBezTo>
                <a:cubicBezTo>
                  <a:pt x="352" y="2310"/>
                  <a:pt x="380" y="2311"/>
                  <a:pt x="408" y="2311"/>
                </a:cubicBezTo>
                <a:cubicBezTo>
                  <a:pt x="436" y="2311"/>
                  <a:pt x="464" y="2310"/>
                  <a:pt x="491" y="2308"/>
                </a:cubicBezTo>
                <a:cubicBezTo>
                  <a:pt x="622" y="2304"/>
                  <a:pt x="752" y="2281"/>
                  <a:pt x="878" y="2254"/>
                </a:cubicBezTo>
                <a:cubicBezTo>
                  <a:pt x="1251" y="2178"/>
                  <a:pt x="1620" y="2074"/>
                  <a:pt x="1980" y="1944"/>
                </a:cubicBezTo>
                <a:cubicBezTo>
                  <a:pt x="2133" y="1890"/>
                  <a:pt x="2282" y="1831"/>
                  <a:pt x="2435" y="1777"/>
                </a:cubicBezTo>
                <a:cubicBezTo>
                  <a:pt x="2579" y="1723"/>
                  <a:pt x="2722" y="1660"/>
                  <a:pt x="2862" y="1593"/>
                </a:cubicBezTo>
                <a:cubicBezTo>
                  <a:pt x="2992" y="1525"/>
                  <a:pt x="3114" y="1435"/>
                  <a:pt x="3217" y="1327"/>
                </a:cubicBezTo>
                <a:cubicBezTo>
                  <a:pt x="3262" y="1278"/>
                  <a:pt x="3298" y="1224"/>
                  <a:pt x="3325" y="1165"/>
                </a:cubicBezTo>
                <a:cubicBezTo>
                  <a:pt x="3352" y="1107"/>
                  <a:pt x="3370" y="1048"/>
                  <a:pt x="3375" y="985"/>
                </a:cubicBezTo>
                <a:cubicBezTo>
                  <a:pt x="3384" y="846"/>
                  <a:pt x="3375" y="711"/>
                  <a:pt x="3343" y="576"/>
                </a:cubicBezTo>
                <a:cubicBezTo>
                  <a:pt x="3312" y="441"/>
                  <a:pt x="3271" y="302"/>
                  <a:pt x="3231" y="171"/>
                </a:cubicBezTo>
                <a:lnTo>
                  <a:pt x="3172" y="0"/>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3" name="Google Shape;2498;p36">
            <a:extLst>
              <a:ext uri="{FF2B5EF4-FFF2-40B4-BE49-F238E27FC236}">
                <a16:creationId xmlns:a16="http://schemas.microsoft.com/office/drawing/2014/main" id="{32A6E306-F069-44A5-B254-49FFA13A1465}"/>
              </a:ext>
            </a:extLst>
          </p:cNvPr>
          <p:cNvSpPr/>
          <p:nvPr/>
        </p:nvSpPr>
        <p:spPr>
          <a:xfrm>
            <a:off x="18916847" y="10735619"/>
            <a:ext cx="187" cy="187"/>
          </a:xfrm>
          <a:custGeom>
            <a:avLst/>
            <a:gdLst/>
            <a:ahLst/>
            <a:cxnLst/>
            <a:rect l="l" t="t" r="r" b="b"/>
            <a:pathLst>
              <a:path w="1" h="1" extrusionOk="0">
                <a:moveTo>
                  <a:pt x="0" y="0"/>
                </a:moveTo>
                <a:lnTo>
                  <a:pt x="0" y="0"/>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4" name="Google Shape;2499;p36">
            <a:extLst>
              <a:ext uri="{FF2B5EF4-FFF2-40B4-BE49-F238E27FC236}">
                <a16:creationId xmlns:a16="http://schemas.microsoft.com/office/drawing/2014/main" id="{2DDCB84D-F164-4C26-AD23-16183928B72A}"/>
              </a:ext>
            </a:extLst>
          </p:cNvPr>
          <p:cNvSpPr/>
          <p:nvPr/>
        </p:nvSpPr>
        <p:spPr>
          <a:xfrm>
            <a:off x="18648611" y="10945721"/>
            <a:ext cx="187" cy="187"/>
          </a:xfrm>
          <a:custGeom>
            <a:avLst/>
            <a:gdLst/>
            <a:ahLst/>
            <a:cxnLst/>
            <a:rect l="l" t="t" r="r" b="b"/>
            <a:pathLst>
              <a:path w="1" h="1" extrusionOk="0">
                <a:moveTo>
                  <a:pt x="0" y="1"/>
                </a:moveTo>
                <a:lnTo>
                  <a:pt x="0" y="1"/>
                </a:lnTo>
                <a:lnTo>
                  <a:pt x="0" y="1"/>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5" name="Google Shape;2500;p36">
            <a:extLst>
              <a:ext uri="{FF2B5EF4-FFF2-40B4-BE49-F238E27FC236}">
                <a16:creationId xmlns:a16="http://schemas.microsoft.com/office/drawing/2014/main" id="{6DC01457-E2A5-4184-BB09-9047002B4131}"/>
              </a:ext>
            </a:extLst>
          </p:cNvPr>
          <p:cNvSpPr/>
          <p:nvPr/>
        </p:nvSpPr>
        <p:spPr>
          <a:xfrm>
            <a:off x="19187512" y="8728243"/>
            <a:ext cx="1935972" cy="444879"/>
          </a:xfrm>
          <a:custGeom>
            <a:avLst/>
            <a:gdLst/>
            <a:ahLst/>
            <a:cxnLst/>
            <a:rect l="l" t="t" r="r" b="b"/>
            <a:pathLst>
              <a:path w="10357" h="2380" extrusionOk="0">
                <a:moveTo>
                  <a:pt x="10285" y="1"/>
                </a:moveTo>
                <a:cubicBezTo>
                  <a:pt x="10262" y="1"/>
                  <a:pt x="10244" y="10"/>
                  <a:pt x="10235" y="28"/>
                </a:cubicBezTo>
                <a:cubicBezTo>
                  <a:pt x="10172" y="131"/>
                  <a:pt x="10105" y="226"/>
                  <a:pt x="10028" y="316"/>
                </a:cubicBezTo>
                <a:cubicBezTo>
                  <a:pt x="9880" y="482"/>
                  <a:pt x="9709" y="631"/>
                  <a:pt x="9524" y="761"/>
                </a:cubicBezTo>
                <a:cubicBezTo>
                  <a:pt x="9209" y="968"/>
                  <a:pt x="8872" y="1134"/>
                  <a:pt x="8517" y="1256"/>
                </a:cubicBezTo>
                <a:cubicBezTo>
                  <a:pt x="8359" y="1310"/>
                  <a:pt x="8197" y="1359"/>
                  <a:pt x="8031" y="1404"/>
                </a:cubicBezTo>
                <a:cubicBezTo>
                  <a:pt x="7846" y="1463"/>
                  <a:pt x="7657" y="1508"/>
                  <a:pt x="7468" y="1553"/>
                </a:cubicBezTo>
                <a:cubicBezTo>
                  <a:pt x="7091" y="1643"/>
                  <a:pt x="6708" y="1715"/>
                  <a:pt x="6326" y="1778"/>
                </a:cubicBezTo>
                <a:cubicBezTo>
                  <a:pt x="5557" y="1908"/>
                  <a:pt x="4783" y="1994"/>
                  <a:pt x="4005" y="2070"/>
                </a:cubicBezTo>
                <a:cubicBezTo>
                  <a:pt x="3717" y="2097"/>
                  <a:pt x="3429" y="2124"/>
                  <a:pt x="3141" y="2151"/>
                </a:cubicBezTo>
                <a:cubicBezTo>
                  <a:pt x="2853" y="2178"/>
                  <a:pt x="2574" y="2210"/>
                  <a:pt x="2291" y="2228"/>
                </a:cubicBezTo>
                <a:cubicBezTo>
                  <a:pt x="2009" y="2246"/>
                  <a:pt x="1724" y="2259"/>
                  <a:pt x="1439" y="2259"/>
                </a:cubicBezTo>
                <a:cubicBezTo>
                  <a:pt x="1024" y="2259"/>
                  <a:pt x="609" y="2231"/>
                  <a:pt x="203" y="2151"/>
                </a:cubicBezTo>
                <a:lnTo>
                  <a:pt x="217" y="2151"/>
                </a:lnTo>
                <a:cubicBezTo>
                  <a:pt x="176" y="2142"/>
                  <a:pt x="131" y="2133"/>
                  <a:pt x="91" y="2124"/>
                </a:cubicBezTo>
                <a:cubicBezTo>
                  <a:pt x="83" y="2121"/>
                  <a:pt x="75" y="2120"/>
                  <a:pt x="67" y="2120"/>
                </a:cubicBezTo>
                <a:cubicBezTo>
                  <a:pt x="41" y="2120"/>
                  <a:pt x="20" y="2136"/>
                  <a:pt x="10" y="2160"/>
                </a:cubicBezTo>
                <a:cubicBezTo>
                  <a:pt x="1" y="2192"/>
                  <a:pt x="19" y="2228"/>
                  <a:pt x="50" y="2241"/>
                </a:cubicBezTo>
                <a:cubicBezTo>
                  <a:pt x="91" y="2250"/>
                  <a:pt x="136" y="2259"/>
                  <a:pt x="176" y="2268"/>
                </a:cubicBezTo>
                <a:lnTo>
                  <a:pt x="302" y="2291"/>
                </a:lnTo>
                <a:cubicBezTo>
                  <a:pt x="397" y="2309"/>
                  <a:pt x="496" y="2322"/>
                  <a:pt x="590" y="2336"/>
                </a:cubicBezTo>
                <a:cubicBezTo>
                  <a:pt x="775" y="2358"/>
                  <a:pt x="964" y="2372"/>
                  <a:pt x="1152" y="2376"/>
                </a:cubicBezTo>
                <a:cubicBezTo>
                  <a:pt x="1245" y="2378"/>
                  <a:pt x="1338" y="2379"/>
                  <a:pt x="1431" y="2379"/>
                </a:cubicBezTo>
                <a:cubicBezTo>
                  <a:pt x="1720" y="2379"/>
                  <a:pt x="2009" y="2368"/>
                  <a:pt x="2295" y="2345"/>
                </a:cubicBezTo>
                <a:cubicBezTo>
                  <a:pt x="2668" y="2322"/>
                  <a:pt x="3037" y="2282"/>
                  <a:pt x="3406" y="2246"/>
                </a:cubicBezTo>
                <a:cubicBezTo>
                  <a:pt x="3793" y="2210"/>
                  <a:pt x="4180" y="2174"/>
                  <a:pt x="4562" y="2133"/>
                </a:cubicBezTo>
                <a:cubicBezTo>
                  <a:pt x="5341" y="2052"/>
                  <a:pt x="6114" y="1953"/>
                  <a:pt x="6879" y="1805"/>
                </a:cubicBezTo>
                <a:cubicBezTo>
                  <a:pt x="7257" y="1728"/>
                  <a:pt x="7635" y="1643"/>
                  <a:pt x="8008" y="1539"/>
                </a:cubicBezTo>
                <a:cubicBezTo>
                  <a:pt x="8332" y="1454"/>
                  <a:pt x="8647" y="1346"/>
                  <a:pt x="8953" y="1211"/>
                </a:cubicBezTo>
                <a:cubicBezTo>
                  <a:pt x="9232" y="1090"/>
                  <a:pt x="9497" y="937"/>
                  <a:pt x="9740" y="752"/>
                </a:cubicBezTo>
                <a:cubicBezTo>
                  <a:pt x="9979" y="572"/>
                  <a:pt x="10181" y="352"/>
                  <a:pt x="10339" y="95"/>
                </a:cubicBezTo>
                <a:cubicBezTo>
                  <a:pt x="10357" y="68"/>
                  <a:pt x="10348" y="28"/>
                  <a:pt x="10321" y="10"/>
                </a:cubicBezTo>
                <a:cubicBezTo>
                  <a:pt x="10307" y="5"/>
                  <a:pt x="10298" y="1"/>
                  <a:pt x="10285"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6" name="Google Shape;2501;p36">
            <a:extLst>
              <a:ext uri="{FF2B5EF4-FFF2-40B4-BE49-F238E27FC236}">
                <a16:creationId xmlns:a16="http://schemas.microsoft.com/office/drawing/2014/main" id="{7953DD5E-7236-48A1-A81F-C15AFA4FB2FB}"/>
              </a:ext>
            </a:extLst>
          </p:cNvPr>
          <p:cNvSpPr/>
          <p:nvPr/>
        </p:nvSpPr>
        <p:spPr>
          <a:xfrm>
            <a:off x="19163960" y="9127698"/>
            <a:ext cx="75891" cy="1483803"/>
          </a:xfrm>
          <a:custGeom>
            <a:avLst/>
            <a:gdLst/>
            <a:ahLst/>
            <a:cxnLst/>
            <a:rect l="l" t="t" r="r" b="b"/>
            <a:pathLst>
              <a:path w="406" h="7938" extrusionOk="0">
                <a:moveTo>
                  <a:pt x="180" y="0"/>
                </a:moveTo>
                <a:cubicBezTo>
                  <a:pt x="177" y="0"/>
                  <a:pt x="175" y="0"/>
                  <a:pt x="172" y="1"/>
                </a:cubicBezTo>
                <a:lnTo>
                  <a:pt x="163" y="1"/>
                </a:lnTo>
                <a:cubicBezTo>
                  <a:pt x="149" y="1"/>
                  <a:pt x="136" y="10"/>
                  <a:pt x="127" y="23"/>
                </a:cubicBezTo>
                <a:cubicBezTo>
                  <a:pt x="118" y="41"/>
                  <a:pt x="113" y="55"/>
                  <a:pt x="118" y="73"/>
                </a:cubicBezTo>
                <a:cubicBezTo>
                  <a:pt x="158" y="428"/>
                  <a:pt x="194" y="783"/>
                  <a:pt x="217" y="1143"/>
                </a:cubicBezTo>
                <a:cubicBezTo>
                  <a:pt x="217" y="1139"/>
                  <a:pt x="217" y="1134"/>
                  <a:pt x="217" y="1130"/>
                </a:cubicBezTo>
                <a:cubicBezTo>
                  <a:pt x="275" y="1944"/>
                  <a:pt x="284" y="2758"/>
                  <a:pt x="275" y="3568"/>
                </a:cubicBezTo>
                <a:cubicBezTo>
                  <a:pt x="271" y="3977"/>
                  <a:pt x="257" y="4387"/>
                  <a:pt x="244" y="4792"/>
                </a:cubicBezTo>
                <a:cubicBezTo>
                  <a:pt x="226" y="5201"/>
                  <a:pt x="212" y="5610"/>
                  <a:pt x="185" y="6015"/>
                </a:cubicBezTo>
                <a:cubicBezTo>
                  <a:pt x="149" y="6636"/>
                  <a:pt x="91" y="7252"/>
                  <a:pt x="5" y="7873"/>
                </a:cubicBezTo>
                <a:cubicBezTo>
                  <a:pt x="1" y="7905"/>
                  <a:pt x="28" y="7936"/>
                  <a:pt x="59" y="7936"/>
                </a:cubicBezTo>
                <a:cubicBezTo>
                  <a:pt x="63" y="7937"/>
                  <a:pt x="66" y="7937"/>
                  <a:pt x="69" y="7937"/>
                </a:cubicBezTo>
                <a:cubicBezTo>
                  <a:pt x="82" y="7937"/>
                  <a:pt x="93" y="7930"/>
                  <a:pt x="104" y="7923"/>
                </a:cubicBezTo>
                <a:cubicBezTo>
                  <a:pt x="118" y="7909"/>
                  <a:pt x="122" y="7896"/>
                  <a:pt x="127" y="7878"/>
                </a:cubicBezTo>
                <a:cubicBezTo>
                  <a:pt x="239" y="7073"/>
                  <a:pt x="302" y="6254"/>
                  <a:pt x="338" y="5440"/>
                </a:cubicBezTo>
                <a:cubicBezTo>
                  <a:pt x="374" y="4621"/>
                  <a:pt x="401" y="3807"/>
                  <a:pt x="401" y="2992"/>
                </a:cubicBezTo>
                <a:cubicBezTo>
                  <a:pt x="406" y="2007"/>
                  <a:pt x="347" y="1026"/>
                  <a:pt x="235" y="50"/>
                </a:cubicBezTo>
                <a:cubicBezTo>
                  <a:pt x="231" y="21"/>
                  <a:pt x="208" y="0"/>
                  <a:pt x="180"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7" name="Google Shape;2502;p36">
            <a:extLst>
              <a:ext uri="{FF2B5EF4-FFF2-40B4-BE49-F238E27FC236}">
                <a16:creationId xmlns:a16="http://schemas.microsoft.com/office/drawing/2014/main" id="{3B1D0C1C-6F35-4935-9FB6-C6BDA84D77EF}"/>
              </a:ext>
            </a:extLst>
          </p:cNvPr>
          <p:cNvSpPr/>
          <p:nvPr/>
        </p:nvSpPr>
        <p:spPr>
          <a:xfrm>
            <a:off x="18644311" y="8339814"/>
            <a:ext cx="1083224" cy="2312249"/>
          </a:xfrm>
          <a:custGeom>
            <a:avLst/>
            <a:gdLst/>
            <a:ahLst/>
            <a:cxnLst/>
            <a:rect l="l" t="t" r="r" b="b"/>
            <a:pathLst>
              <a:path w="5795" h="12370" extrusionOk="0">
                <a:moveTo>
                  <a:pt x="5547" y="0"/>
                </a:moveTo>
                <a:cubicBezTo>
                  <a:pt x="4558" y="261"/>
                  <a:pt x="3555" y="473"/>
                  <a:pt x="2601" y="842"/>
                </a:cubicBezTo>
                <a:cubicBezTo>
                  <a:pt x="2273" y="968"/>
                  <a:pt x="1953" y="1112"/>
                  <a:pt x="1647" y="1278"/>
                </a:cubicBezTo>
                <a:cubicBezTo>
                  <a:pt x="1490" y="1364"/>
                  <a:pt x="1337" y="1454"/>
                  <a:pt x="1184" y="1548"/>
                </a:cubicBezTo>
                <a:cubicBezTo>
                  <a:pt x="1040" y="1638"/>
                  <a:pt x="905" y="1741"/>
                  <a:pt x="774" y="1849"/>
                </a:cubicBezTo>
                <a:cubicBezTo>
                  <a:pt x="550" y="2047"/>
                  <a:pt x="370" y="2290"/>
                  <a:pt x="244" y="2565"/>
                </a:cubicBezTo>
                <a:cubicBezTo>
                  <a:pt x="127" y="2835"/>
                  <a:pt x="50" y="3123"/>
                  <a:pt x="28" y="3419"/>
                </a:cubicBezTo>
                <a:cubicBezTo>
                  <a:pt x="1" y="3752"/>
                  <a:pt x="10" y="4085"/>
                  <a:pt x="50" y="4418"/>
                </a:cubicBezTo>
                <a:cubicBezTo>
                  <a:pt x="95" y="4810"/>
                  <a:pt x="163" y="5205"/>
                  <a:pt x="244" y="5592"/>
                </a:cubicBezTo>
                <a:cubicBezTo>
                  <a:pt x="401" y="6375"/>
                  <a:pt x="608" y="7149"/>
                  <a:pt x="770" y="7932"/>
                </a:cubicBezTo>
                <a:cubicBezTo>
                  <a:pt x="842" y="8296"/>
                  <a:pt x="900" y="8660"/>
                  <a:pt x="968" y="9025"/>
                </a:cubicBezTo>
                <a:cubicBezTo>
                  <a:pt x="1031" y="9398"/>
                  <a:pt x="1103" y="9771"/>
                  <a:pt x="1175" y="10140"/>
                </a:cubicBezTo>
                <a:cubicBezTo>
                  <a:pt x="1314" y="10883"/>
                  <a:pt x="1508" y="11611"/>
                  <a:pt x="1751" y="12322"/>
                </a:cubicBezTo>
                <a:cubicBezTo>
                  <a:pt x="1758" y="12352"/>
                  <a:pt x="1784" y="12369"/>
                  <a:pt x="1811" y="12369"/>
                </a:cubicBezTo>
                <a:cubicBezTo>
                  <a:pt x="1816" y="12369"/>
                  <a:pt x="1822" y="12369"/>
                  <a:pt x="1827" y="12367"/>
                </a:cubicBezTo>
                <a:cubicBezTo>
                  <a:pt x="1859" y="12358"/>
                  <a:pt x="1877" y="12322"/>
                  <a:pt x="1868" y="12291"/>
                </a:cubicBezTo>
                <a:cubicBezTo>
                  <a:pt x="1625" y="11562"/>
                  <a:pt x="1427" y="10815"/>
                  <a:pt x="1287" y="10059"/>
                </a:cubicBezTo>
                <a:cubicBezTo>
                  <a:pt x="1211" y="9682"/>
                  <a:pt x="1143" y="9304"/>
                  <a:pt x="1076" y="8921"/>
                </a:cubicBezTo>
                <a:cubicBezTo>
                  <a:pt x="1008" y="8543"/>
                  <a:pt x="941" y="8161"/>
                  <a:pt x="864" y="7783"/>
                </a:cubicBezTo>
                <a:cubicBezTo>
                  <a:pt x="653" y="6780"/>
                  <a:pt x="379" y="5790"/>
                  <a:pt x="226" y="4778"/>
                </a:cubicBezTo>
                <a:lnTo>
                  <a:pt x="226" y="4796"/>
                </a:lnTo>
                <a:cubicBezTo>
                  <a:pt x="185" y="4535"/>
                  <a:pt x="154" y="4274"/>
                  <a:pt x="140" y="4013"/>
                </a:cubicBezTo>
                <a:cubicBezTo>
                  <a:pt x="127" y="3802"/>
                  <a:pt x="131" y="3590"/>
                  <a:pt x="154" y="3379"/>
                </a:cubicBezTo>
                <a:lnTo>
                  <a:pt x="154" y="3397"/>
                </a:lnTo>
                <a:cubicBezTo>
                  <a:pt x="176" y="3172"/>
                  <a:pt x="226" y="2952"/>
                  <a:pt x="307" y="2745"/>
                </a:cubicBezTo>
                <a:cubicBezTo>
                  <a:pt x="368" y="2583"/>
                  <a:pt x="450" y="2430"/>
                  <a:pt x="546" y="2289"/>
                </a:cubicBezTo>
                <a:lnTo>
                  <a:pt x="546" y="2289"/>
                </a:lnTo>
                <a:cubicBezTo>
                  <a:pt x="545" y="2290"/>
                  <a:pt x="545" y="2290"/>
                  <a:pt x="545" y="2290"/>
                </a:cubicBezTo>
                <a:cubicBezTo>
                  <a:pt x="548" y="2288"/>
                  <a:pt x="549" y="2285"/>
                  <a:pt x="550" y="2283"/>
                </a:cubicBezTo>
                <a:lnTo>
                  <a:pt x="550" y="2283"/>
                </a:lnTo>
                <a:cubicBezTo>
                  <a:pt x="549" y="2285"/>
                  <a:pt x="547" y="2287"/>
                  <a:pt x="546" y="2289"/>
                </a:cubicBezTo>
                <a:lnTo>
                  <a:pt x="546" y="2289"/>
                </a:lnTo>
                <a:cubicBezTo>
                  <a:pt x="547" y="2286"/>
                  <a:pt x="551" y="2280"/>
                  <a:pt x="554" y="2277"/>
                </a:cubicBezTo>
                <a:lnTo>
                  <a:pt x="554" y="2277"/>
                </a:lnTo>
                <a:cubicBezTo>
                  <a:pt x="552" y="2279"/>
                  <a:pt x="551" y="2281"/>
                  <a:pt x="550" y="2283"/>
                </a:cubicBezTo>
                <a:lnTo>
                  <a:pt x="550" y="2283"/>
                </a:lnTo>
                <a:cubicBezTo>
                  <a:pt x="551" y="2281"/>
                  <a:pt x="553" y="2279"/>
                  <a:pt x="554" y="2277"/>
                </a:cubicBezTo>
                <a:cubicBezTo>
                  <a:pt x="662" y="2128"/>
                  <a:pt x="788" y="1998"/>
                  <a:pt x="932" y="1881"/>
                </a:cubicBezTo>
                <a:cubicBezTo>
                  <a:pt x="1026" y="1800"/>
                  <a:pt x="1130" y="1732"/>
                  <a:pt x="1238" y="1665"/>
                </a:cubicBezTo>
                <a:cubicBezTo>
                  <a:pt x="1350" y="1588"/>
                  <a:pt x="1467" y="1521"/>
                  <a:pt x="1584" y="1454"/>
                </a:cubicBezTo>
                <a:cubicBezTo>
                  <a:pt x="1805" y="1328"/>
                  <a:pt x="2034" y="1211"/>
                  <a:pt x="2268" y="1112"/>
                </a:cubicBezTo>
                <a:lnTo>
                  <a:pt x="2277" y="1107"/>
                </a:lnTo>
                <a:lnTo>
                  <a:pt x="2282" y="1107"/>
                </a:lnTo>
                <a:cubicBezTo>
                  <a:pt x="3411" y="617"/>
                  <a:pt x="4616" y="383"/>
                  <a:pt x="5795" y="63"/>
                </a:cubicBezTo>
                <a:lnTo>
                  <a:pt x="5655" y="63"/>
                </a:lnTo>
                <a:cubicBezTo>
                  <a:pt x="5646" y="63"/>
                  <a:pt x="5633" y="59"/>
                  <a:pt x="5624" y="50"/>
                </a:cubicBezTo>
                <a:cubicBezTo>
                  <a:pt x="5615" y="50"/>
                  <a:pt x="5610" y="45"/>
                  <a:pt x="5601" y="45"/>
                </a:cubicBezTo>
                <a:cubicBezTo>
                  <a:pt x="5583" y="27"/>
                  <a:pt x="5565" y="14"/>
                  <a:pt x="5547"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8" name="Google Shape;2503;p36">
            <a:extLst>
              <a:ext uri="{FF2B5EF4-FFF2-40B4-BE49-F238E27FC236}">
                <a16:creationId xmlns:a16="http://schemas.microsoft.com/office/drawing/2014/main" id="{287E1851-4F9E-4D00-9D6F-F29CFB45166B}"/>
              </a:ext>
            </a:extLst>
          </p:cNvPr>
          <p:cNvSpPr/>
          <p:nvPr/>
        </p:nvSpPr>
        <p:spPr>
          <a:xfrm>
            <a:off x="19069937" y="8546740"/>
            <a:ext cx="935" cy="187"/>
          </a:xfrm>
          <a:custGeom>
            <a:avLst/>
            <a:gdLst/>
            <a:ahLst/>
            <a:cxnLst/>
            <a:rect l="l" t="t" r="r" b="b"/>
            <a:pathLst>
              <a:path w="5" h="1" extrusionOk="0">
                <a:moveTo>
                  <a:pt x="0" y="0"/>
                </a:moveTo>
                <a:lnTo>
                  <a:pt x="5" y="0"/>
                </a:lnTo>
                <a:lnTo>
                  <a:pt x="0"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9" name="Google Shape;2504;p36">
            <a:extLst>
              <a:ext uri="{FF2B5EF4-FFF2-40B4-BE49-F238E27FC236}">
                <a16:creationId xmlns:a16="http://schemas.microsoft.com/office/drawing/2014/main" id="{2506EB35-1A44-4491-945A-003B0BD22B28}"/>
              </a:ext>
            </a:extLst>
          </p:cNvPr>
          <p:cNvSpPr/>
          <p:nvPr/>
        </p:nvSpPr>
        <p:spPr>
          <a:xfrm>
            <a:off x="18976475" y="10592622"/>
            <a:ext cx="212906" cy="62433"/>
          </a:xfrm>
          <a:custGeom>
            <a:avLst/>
            <a:gdLst/>
            <a:ahLst/>
            <a:cxnLst/>
            <a:rect l="l" t="t" r="r" b="b"/>
            <a:pathLst>
              <a:path w="1139" h="334" extrusionOk="0">
                <a:moveTo>
                  <a:pt x="1062" y="0"/>
                </a:moveTo>
                <a:cubicBezTo>
                  <a:pt x="1053" y="0"/>
                  <a:pt x="1040" y="5"/>
                  <a:pt x="1031" y="9"/>
                </a:cubicBezTo>
                <a:cubicBezTo>
                  <a:pt x="986" y="41"/>
                  <a:pt x="932" y="68"/>
                  <a:pt x="882" y="90"/>
                </a:cubicBezTo>
                <a:lnTo>
                  <a:pt x="896" y="86"/>
                </a:lnTo>
                <a:lnTo>
                  <a:pt x="896" y="86"/>
                </a:lnTo>
                <a:cubicBezTo>
                  <a:pt x="774" y="135"/>
                  <a:pt x="644" y="167"/>
                  <a:pt x="514" y="189"/>
                </a:cubicBezTo>
                <a:lnTo>
                  <a:pt x="505" y="189"/>
                </a:lnTo>
                <a:cubicBezTo>
                  <a:pt x="418" y="202"/>
                  <a:pt x="332" y="209"/>
                  <a:pt x="246" y="209"/>
                </a:cubicBezTo>
                <a:cubicBezTo>
                  <a:pt x="185" y="209"/>
                  <a:pt x="124" y="206"/>
                  <a:pt x="64" y="198"/>
                </a:cubicBezTo>
                <a:cubicBezTo>
                  <a:pt x="46" y="198"/>
                  <a:pt x="28" y="207"/>
                  <a:pt x="19" y="221"/>
                </a:cubicBezTo>
                <a:cubicBezTo>
                  <a:pt x="5" y="230"/>
                  <a:pt x="1" y="248"/>
                  <a:pt x="1" y="266"/>
                </a:cubicBezTo>
                <a:cubicBezTo>
                  <a:pt x="1" y="279"/>
                  <a:pt x="10" y="297"/>
                  <a:pt x="19" y="306"/>
                </a:cubicBezTo>
                <a:cubicBezTo>
                  <a:pt x="32" y="320"/>
                  <a:pt x="50" y="324"/>
                  <a:pt x="64" y="324"/>
                </a:cubicBezTo>
                <a:cubicBezTo>
                  <a:pt x="124" y="330"/>
                  <a:pt x="184" y="333"/>
                  <a:pt x="244" y="333"/>
                </a:cubicBezTo>
                <a:cubicBezTo>
                  <a:pt x="360" y="333"/>
                  <a:pt x="475" y="322"/>
                  <a:pt x="590" y="302"/>
                </a:cubicBezTo>
                <a:cubicBezTo>
                  <a:pt x="684" y="284"/>
                  <a:pt x="779" y="261"/>
                  <a:pt x="869" y="225"/>
                </a:cubicBezTo>
                <a:cubicBezTo>
                  <a:pt x="950" y="203"/>
                  <a:pt x="1026" y="162"/>
                  <a:pt x="1098" y="113"/>
                </a:cubicBezTo>
                <a:cubicBezTo>
                  <a:pt x="1130" y="99"/>
                  <a:pt x="1139" y="59"/>
                  <a:pt x="1121" y="27"/>
                </a:cubicBezTo>
                <a:cubicBezTo>
                  <a:pt x="1107" y="9"/>
                  <a:pt x="1085" y="0"/>
                  <a:pt x="1062"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0" name="Google Shape;2505;p36">
            <a:extLst>
              <a:ext uri="{FF2B5EF4-FFF2-40B4-BE49-F238E27FC236}">
                <a16:creationId xmlns:a16="http://schemas.microsoft.com/office/drawing/2014/main" id="{0BE675E5-74CF-4D1C-8CDF-6032A2D13E45}"/>
              </a:ext>
            </a:extLst>
          </p:cNvPr>
          <p:cNvSpPr/>
          <p:nvPr/>
        </p:nvSpPr>
        <p:spPr>
          <a:xfrm>
            <a:off x="17813622" y="8218688"/>
            <a:ext cx="1595209" cy="2330755"/>
          </a:xfrm>
          <a:custGeom>
            <a:avLst/>
            <a:gdLst/>
            <a:ahLst/>
            <a:cxnLst/>
            <a:rect l="l" t="t" r="r" b="b"/>
            <a:pathLst>
              <a:path w="8534" h="12469" extrusionOk="0">
                <a:moveTo>
                  <a:pt x="8534" y="1"/>
                </a:moveTo>
                <a:lnTo>
                  <a:pt x="8534" y="1"/>
                </a:lnTo>
                <a:cubicBezTo>
                  <a:pt x="8498" y="10"/>
                  <a:pt x="8462" y="19"/>
                  <a:pt x="8426" y="23"/>
                </a:cubicBezTo>
                <a:lnTo>
                  <a:pt x="8421" y="28"/>
                </a:lnTo>
                <a:cubicBezTo>
                  <a:pt x="8278" y="59"/>
                  <a:pt x="8134" y="95"/>
                  <a:pt x="7985" y="131"/>
                </a:cubicBezTo>
                <a:lnTo>
                  <a:pt x="7981" y="131"/>
                </a:lnTo>
                <a:cubicBezTo>
                  <a:pt x="7859" y="158"/>
                  <a:pt x="7738" y="190"/>
                  <a:pt x="7616" y="226"/>
                </a:cubicBezTo>
                <a:cubicBezTo>
                  <a:pt x="7031" y="379"/>
                  <a:pt x="6456" y="572"/>
                  <a:pt x="5898" y="797"/>
                </a:cubicBezTo>
                <a:cubicBezTo>
                  <a:pt x="5349" y="1017"/>
                  <a:pt x="4823" y="1296"/>
                  <a:pt x="4332" y="1625"/>
                </a:cubicBezTo>
                <a:cubicBezTo>
                  <a:pt x="4103" y="1782"/>
                  <a:pt x="3887" y="1958"/>
                  <a:pt x="3684" y="2147"/>
                </a:cubicBezTo>
                <a:cubicBezTo>
                  <a:pt x="3590" y="2241"/>
                  <a:pt x="3500" y="2335"/>
                  <a:pt x="3410" y="2439"/>
                </a:cubicBezTo>
                <a:cubicBezTo>
                  <a:pt x="3316" y="2551"/>
                  <a:pt x="3230" y="2668"/>
                  <a:pt x="3140" y="2785"/>
                </a:cubicBezTo>
                <a:cubicBezTo>
                  <a:pt x="2776" y="3298"/>
                  <a:pt x="2470" y="3852"/>
                  <a:pt x="2227" y="4432"/>
                </a:cubicBezTo>
                <a:cubicBezTo>
                  <a:pt x="1970" y="5035"/>
                  <a:pt x="1750" y="5651"/>
                  <a:pt x="1570" y="6281"/>
                </a:cubicBezTo>
                <a:cubicBezTo>
                  <a:pt x="1386" y="6911"/>
                  <a:pt x="1224" y="7545"/>
                  <a:pt x="1071" y="8184"/>
                </a:cubicBezTo>
                <a:cubicBezTo>
                  <a:pt x="922" y="8800"/>
                  <a:pt x="783" y="9416"/>
                  <a:pt x="621" y="10028"/>
                </a:cubicBezTo>
                <a:cubicBezTo>
                  <a:pt x="414" y="10815"/>
                  <a:pt x="153" y="11589"/>
                  <a:pt x="9" y="12390"/>
                </a:cubicBezTo>
                <a:cubicBezTo>
                  <a:pt x="0" y="12426"/>
                  <a:pt x="23" y="12457"/>
                  <a:pt x="54" y="12466"/>
                </a:cubicBezTo>
                <a:cubicBezTo>
                  <a:pt x="60" y="12468"/>
                  <a:pt x="65" y="12468"/>
                  <a:pt x="70" y="12468"/>
                </a:cubicBezTo>
                <a:cubicBezTo>
                  <a:pt x="99" y="12468"/>
                  <a:pt x="123" y="12448"/>
                  <a:pt x="131" y="12421"/>
                </a:cubicBezTo>
                <a:cubicBezTo>
                  <a:pt x="275" y="11634"/>
                  <a:pt x="526" y="10874"/>
                  <a:pt x="729" y="10105"/>
                </a:cubicBezTo>
                <a:cubicBezTo>
                  <a:pt x="814" y="9794"/>
                  <a:pt x="891" y="9484"/>
                  <a:pt x="963" y="9173"/>
                </a:cubicBezTo>
                <a:cubicBezTo>
                  <a:pt x="1039" y="8867"/>
                  <a:pt x="1111" y="8557"/>
                  <a:pt x="1183" y="8251"/>
                </a:cubicBezTo>
                <a:cubicBezTo>
                  <a:pt x="1453" y="7126"/>
                  <a:pt x="1741" y="6002"/>
                  <a:pt x="2159" y="4922"/>
                </a:cubicBezTo>
                <a:cubicBezTo>
                  <a:pt x="2452" y="4171"/>
                  <a:pt x="2807" y="3447"/>
                  <a:pt x="3289" y="2799"/>
                </a:cubicBezTo>
                <a:lnTo>
                  <a:pt x="3293" y="2790"/>
                </a:lnTo>
                <a:cubicBezTo>
                  <a:pt x="3352" y="2709"/>
                  <a:pt x="3415" y="2628"/>
                  <a:pt x="3482" y="2547"/>
                </a:cubicBezTo>
                <a:cubicBezTo>
                  <a:pt x="3550" y="2470"/>
                  <a:pt x="3608" y="2403"/>
                  <a:pt x="3675" y="2335"/>
                </a:cubicBezTo>
                <a:cubicBezTo>
                  <a:pt x="3810" y="2196"/>
                  <a:pt x="3959" y="2061"/>
                  <a:pt x="4116" y="1940"/>
                </a:cubicBezTo>
                <a:lnTo>
                  <a:pt x="4121" y="1935"/>
                </a:lnTo>
                <a:cubicBezTo>
                  <a:pt x="4643" y="1526"/>
                  <a:pt x="5236" y="1215"/>
                  <a:pt x="5844" y="954"/>
                </a:cubicBezTo>
                <a:cubicBezTo>
                  <a:pt x="6402" y="725"/>
                  <a:pt x="6968" y="527"/>
                  <a:pt x="7549" y="374"/>
                </a:cubicBezTo>
                <a:cubicBezTo>
                  <a:pt x="7864" y="284"/>
                  <a:pt x="8183" y="208"/>
                  <a:pt x="8502" y="136"/>
                </a:cubicBezTo>
                <a:cubicBezTo>
                  <a:pt x="8502" y="136"/>
                  <a:pt x="8502" y="131"/>
                  <a:pt x="8502" y="127"/>
                </a:cubicBezTo>
                <a:cubicBezTo>
                  <a:pt x="8507" y="100"/>
                  <a:pt x="8516" y="73"/>
                  <a:pt x="8520" y="46"/>
                </a:cubicBezTo>
                <a:cubicBezTo>
                  <a:pt x="8525" y="32"/>
                  <a:pt x="8529" y="14"/>
                  <a:pt x="8534"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1" name="Google Shape;2506;p36">
            <a:extLst>
              <a:ext uri="{FF2B5EF4-FFF2-40B4-BE49-F238E27FC236}">
                <a16:creationId xmlns:a16="http://schemas.microsoft.com/office/drawing/2014/main" id="{551BBFB4-25E5-4C9D-ABA4-ACFC72E1E5A7}"/>
              </a:ext>
            </a:extLst>
          </p:cNvPr>
          <p:cNvSpPr/>
          <p:nvPr/>
        </p:nvSpPr>
        <p:spPr>
          <a:xfrm>
            <a:off x="18581317" y="8582068"/>
            <a:ext cx="935" cy="187"/>
          </a:xfrm>
          <a:custGeom>
            <a:avLst/>
            <a:gdLst/>
            <a:ahLst/>
            <a:cxnLst/>
            <a:rect l="l" t="t" r="r" b="b"/>
            <a:pathLst>
              <a:path w="5" h="1" extrusionOk="0">
                <a:moveTo>
                  <a:pt x="5" y="0"/>
                </a:moveTo>
                <a:lnTo>
                  <a:pt x="0" y="0"/>
                </a:lnTo>
                <a:lnTo>
                  <a:pt x="5" y="0"/>
                </a:ln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2" name="Google Shape;2507;p36">
            <a:extLst>
              <a:ext uri="{FF2B5EF4-FFF2-40B4-BE49-F238E27FC236}">
                <a16:creationId xmlns:a16="http://schemas.microsoft.com/office/drawing/2014/main" id="{E1EB9F42-8FF1-4EB1-B9DF-279450D65F15}"/>
              </a:ext>
            </a:extLst>
          </p:cNvPr>
          <p:cNvSpPr/>
          <p:nvPr/>
        </p:nvSpPr>
        <p:spPr>
          <a:xfrm>
            <a:off x="17998490" y="9377616"/>
            <a:ext cx="712554" cy="1282298"/>
          </a:xfrm>
          <a:custGeom>
            <a:avLst/>
            <a:gdLst/>
            <a:ahLst/>
            <a:cxnLst/>
            <a:rect l="l" t="t" r="r" b="b"/>
            <a:pathLst>
              <a:path w="3812" h="6860" extrusionOk="0">
                <a:moveTo>
                  <a:pt x="3746" y="1"/>
                </a:moveTo>
                <a:cubicBezTo>
                  <a:pt x="3744" y="1"/>
                  <a:pt x="3741" y="2"/>
                  <a:pt x="3739" y="4"/>
                </a:cubicBezTo>
                <a:cubicBezTo>
                  <a:pt x="3712" y="4"/>
                  <a:pt x="3685" y="22"/>
                  <a:pt x="3681" y="49"/>
                </a:cubicBezTo>
                <a:lnTo>
                  <a:pt x="3676" y="49"/>
                </a:lnTo>
                <a:cubicBezTo>
                  <a:pt x="3663" y="108"/>
                  <a:pt x="3645" y="157"/>
                  <a:pt x="3622" y="211"/>
                </a:cubicBezTo>
                <a:cubicBezTo>
                  <a:pt x="3487" y="567"/>
                  <a:pt x="3298" y="891"/>
                  <a:pt x="3118" y="1223"/>
                </a:cubicBezTo>
                <a:cubicBezTo>
                  <a:pt x="3028" y="1394"/>
                  <a:pt x="2943" y="1570"/>
                  <a:pt x="2857" y="1745"/>
                </a:cubicBezTo>
                <a:cubicBezTo>
                  <a:pt x="2767" y="1916"/>
                  <a:pt x="2668" y="2105"/>
                  <a:pt x="2574" y="2281"/>
                </a:cubicBezTo>
                <a:cubicBezTo>
                  <a:pt x="2385" y="2640"/>
                  <a:pt x="2187" y="2991"/>
                  <a:pt x="1989" y="3347"/>
                </a:cubicBezTo>
                <a:cubicBezTo>
                  <a:pt x="1791" y="3702"/>
                  <a:pt x="1593" y="4053"/>
                  <a:pt x="1404" y="4408"/>
                </a:cubicBezTo>
                <a:cubicBezTo>
                  <a:pt x="1184" y="4804"/>
                  <a:pt x="963" y="5200"/>
                  <a:pt x="734" y="5592"/>
                </a:cubicBezTo>
                <a:cubicBezTo>
                  <a:pt x="622" y="5785"/>
                  <a:pt x="509" y="5978"/>
                  <a:pt x="388" y="6172"/>
                </a:cubicBezTo>
                <a:cubicBezTo>
                  <a:pt x="266" y="6370"/>
                  <a:pt x="136" y="6568"/>
                  <a:pt x="19" y="6770"/>
                </a:cubicBezTo>
                <a:cubicBezTo>
                  <a:pt x="1" y="6797"/>
                  <a:pt x="14" y="6838"/>
                  <a:pt x="46" y="6851"/>
                </a:cubicBezTo>
                <a:cubicBezTo>
                  <a:pt x="54" y="6857"/>
                  <a:pt x="64" y="6859"/>
                  <a:pt x="74" y="6859"/>
                </a:cubicBezTo>
                <a:cubicBezTo>
                  <a:pt x="96" y="6859"/>
                  <a:pt x="117" y="6847"/>
                  <a:pt x="127" y="6829"/>
                </a:cubicBezTo>
                <a:cubicBezTo>
                  <a:pt x="230" y="6653"/>
                  <a:pt x="338" y="6487"/>
                  <a:pt x="446" y="6316"/>
                </a:cubicBezTo>
                <a:cubicBezTo>
                  <a:pt x="554" y="6140"/>
                  <a:pt x="658" y="5969"/>
                  <a:pt x="761" y="5794"/>
                </a:cubicBezTo>
                <a:cubicBezTo>
                  <a:pt x="963" y="5448"/>
                  <a:pt x="1166" y="5092"/>
                  <a:pt x="1359" y="4741"/>
                </a:cubicBezTo>
                <a:cubicBezTo>
                  <a:pt x="1557" y="4386"/>
                  <a:pt x="1751" y="4031"/>
                  <a:pt x="1944" y="3680"/>
                </a:cubicBezTo>
                <a:cubicBezTo>
                  <a:pt x="2142" y="3324"/>
                  <a:pt x="2340" y="2969"/>
                  <a:pt x="2534" y="2613"/>
                </a:cubicBezTo>
                <a:cubicBezTo>
                  <a:pt x="2650" y="2402"/>
                  <a:pt x="2767" y="2186"/>
                  <a:pt x="2880" y="1975"/>
                </a:cubicBezTo>
                <a:cubicBezTo>
                  <a:pt x="2934" y="1867"/>
                  <a:pt x="2992" y="1759"/>
                  <a:pt x="3046" y="1651"/>
                </a:cubicBezTo>
                <a:cubicBezTo>
                  <a:pt x="3105" y="1538"/>
                  <a:pt x="3159" y="1430"/>
                  <a:pt x="3213" y="1318"/>
                </a:cubicBezTo>
                <a:cubicBezTo>
                  <a:pt x="3429" y="913"/>
                  <a:pt x="3672" y="517"/>
                  <a:pt x="3802" y="76"/>
                </a:cubicBezTo>
                <a:cubicBezTo>
                  <a:pt x="3811" y="45"/>
                  <a:pt x="3789" y="9"/>
                  <a:pt x="3753" y="4"/>
                </a:cubicBezTo>
                <a:cubicBezTo>
                  <a:pt x="3750" y="2"/>
                  <a:pt x="3748" y="1"/>
                  <a:pt x="3746"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3" name="Google Shape;2508;p36">
            <a:extLst>
              <a:ext uri="{FF2B5EF4-FFF2-40B4-BE49-F238E27FC236}">
                <a16:creationId xmlns:a16="http://schemas.microsoft.com/office/drawing/2014/main" id="{FBB14E5D-0BC0-4EB3-8272-7ADFA0A9F398}"/>
              </a:ext>
            </a:extLst>
          </p:cNvPr>
          <p:cNvSpPr/>
          <p:nvPr/>
        </p:nvSpPr>
        <p:spPr>
          <a:xfrm>
            <a:off x="17813621" y="10535423"/>
            <a:ext cx="208607" cy="126921"/>
          </a:xfrm>
          <a:custGeom>
            <a:avLst/>
            <a:gdLst/>
            <a:ahLst/>
            <a:cxnLst/>
            <a:rect l="l" t="t" r="r" b="b"/>
            <a:pathLst>
              <a:path w="1116" h="679" extrusionOk="0">
                <a:moveTo>
                  <a:pt x="72" y="0"/>
                </a:moveTo>
                <a:cubicBezTo>
                  <a:pt x="54" y="0"/>
                  <a:pt x="41" y="5"/>
                  <a:pt x="32" y="14"/>
                </a:cubicBezTo>
                <a:cubicBezTo>
                  <a:pt x="5" y="36"/>
                  <a:pt x="0" y="72"/>
                  <a:pt x="23" y="99"/>
                </a:cubicBezTo>
                <a:cubicBezTo>
                  <a:pt x="275" y="401"/>
                  <a:pt x="648" y="585"/>
                  <a:pt x="1026" y="675"/>
                </a:cubicBezTo>
                <a:cubicBezTo>
                  <a:pt x="1033" y="677"/>
                  <a:pt x="1040" y="679"/>
                  <a:pt x="1048" y="679"/>
                </a:cubicBezTo>
                <a:cubicBezTo>
                  <a:pt x="1056" y="679"/>
                  <a:pt x="1064" y="677"/>
                  <a:pt x="1071" y="675"/>
                </a:cubicBezTo>
                <a:cubicBezTo>
                  <a:pt x="1089" y="666"/>
                  <a:pt x="1098" y="653"/>
                  <a:pt x="1107" y="639"/>
                </a:cubicBezTo>
                <a:cubicBezTo>
                  <a:pt x="1116" y="608"/>
                  <a:pt x="1098" y="572"/>
                  <a:pt x="1066" y="558"/>
                </a:cubicBezTo>
                <a:cubicBezTo>
                  <a:pt x="909" y="522"/>
                  <a:pt x="751" y="468"/>
                  <a:pt x="607" y="401"/>
                </a:cubicBezTo>
                <a:cubicBezTo>
                  <a:pt x="481" y="338"/>
                  <a:pt x="364" y="257"/>
                  <a:pt x="261" y="167"/>
                </a:cubicBezTo>
                <a:cubicBezTo>
                  <a:pt x="207" y="122"/>
                  <a:pt x="162" y="72"/>
                  <a:pt x="117" y="23"/>
                </a:cubicBezTo>
                <a:cubicBezTo>
                  <a:pt x="108" y="9"/>
                  <a:pt x="90" y="0"/>
                  <a:pt x="72"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4" name="Google Shape;2509;p36">
            <a:extLst>
              <a:ext uri="{FF2B5EF4-FFF2-40B4-BE49-F238E27FC236}">
                <a16:creationId xmlns:a16="http://schemas.microsoft.com/office/drawing/2014/main" id="{313C507B-2747-400A-968E-9088389BAD6F}"/>
              </a:ext>
            </a:extLst>
          </p:cNvPr>
          <p:cNvSpPr/>
          <p:nvPr/>
        </p:nvSpPr>
        <p:spPr>
          <a:xfrm>
            <a:off x="21208160" y="6672452"/>
            <a:ext cx="526751" cy="1329403"/>
          </a:xfrm>
          <a:custGeom>
            <a:avLst/>
            <a:gdLst/>
            <a:ahLst/>
            <a:cxnLst/>
            <a:rect l="l" t="t" r="r" b="b"/>
            <a:pathLst>
              <a:path w="2818" h="7112" extrusionOk="0">
                <a:moveTo>
                  <a:pt x="84" y="1"/>
                </a:moveTo>
                <a:cubicBezTo>
                  <a:pt x="81" y="1"/>
                  <a:pt x="77" y="2"/>
                  <a:pt x="73" y="4"/>
                </a:cubicBezTo>
                <a:cubicBezTo>
                  <a:pt x="46" y="4"/>
                  <a:pt x="23" y="22"/>
                  <a:pt x="14" y="49"/>
                </a:cubicBezTo>
                <a:lnTo>
                  <a:pt x="10" y="45"/>
                </a:lnTo>
                <a:lnTo>
                  <a:pt x="10" y="45"/>
                </a:lnTo>
                <a:cubicBezTo>
                  <a:pt x="1" y="76"/>
                  <a:pt x="19" y="112"/>
                  <a:pt x="55" y="121"/>
                </a:cubicBezTo>
                <a:cubicBezTo>
                  <a:pt x="91" y="130"/>
                  <a:pt x="127" y="144"/>
                  <a:pt x="163" y="157"/>
                </a:cubicBezTo>
                <a:cubicBezTo>
                  <a:pt x="239" y="193"/>
                  <a:pt x="316" y="238"/>
                  <a:pt x="388" y="292"/>
                </a:cubicBezTo>
                <a:cubicBezTo>
                  <a:pt x="536" y="418"/>
                  <a:pt x="671" y="558"/>
                  <a:pt x="788" y="715"/>
                </a:cubicBezTo>
                <a:cubicBezTo>
                  <a:pt x="874" y="827"/>
                  <a:pt x="955" y="944"/>
                  <a:pt x="1040" y="1057"/>
                </a:cubicBezTo>
                <a:cubicBezTo>
                  <a:pt x="1148" y="1205"/>
                  <a:pt x="1252" y="1358"/>
                  <a:pt x="1346" y="1516"/>
                </a:cubicBezTo>
                <a:cubicBezTo>
                  <a:pt x="1535" y="1831"/>
                  <a:pt x="1701" y="2155"/>
                  <a:pt x="1841" y="2496"/>
                </a:cubicBezTo>
                <a:cubicBezTo>
                  <a:pt x="2025" y="2933"/>
                  <a:pt x="2183" y="3387"/>
                  <a:pt x="2313" y="3846"/>
                </a:cubicBezTo>
                <a:cubicBezTo>
                  <a:pt x="2453" y="4318"/>
                  <a:pt x="2556" y="4804"/>
                  <a:pt x="2624" y="5299"/>
                </a:cubicBezTo>
                <a:lnTo>
                  <a:pt x="2624" y="5281"/>
                </a:lnTo>
                <a:cubicBezTo>
                  <a:pt x="2651" y="5488"/>
                  <a:pt x="2669" y="5695"/>
                  <a:pt x="2678" y="5906"/>
                </a:cubicBezTo>
                <a:cubicBezTo>
                  <a:pt x="2687" y="6118"/>
                  <a:pt x="2673" y="6329"/>
                  <a:pt x="2646" y="6541"/>
                </a:cubicBezTo>
                <a:lnTo>
                  <a:pt x="2646" y="6523"/>
                </a:lnTo>
                <a:cubicBezTo>
                  <a:pt x="2624" y="6694"/>
                  <a:pt x="2588" y="6865"/>
                  <a:pt x="2534" y="7031"/>
                </a:cubicBezTo>
                <a:cubicBezTo>
                  <a:pt x="2518" y="7079"/>
                  <a:pt x="2558" y="7112"/>
                  <a:pt x="2596" y="7112"/>
                </a:cubicBezTo>
                <a:cubicBezTo>
                  <a:pt x="2622" y="7112"/>
                  <a:pt x="2648" y="7097"/>
                  <a:pt x="2655" y="7063"/>
                </a:cubicBezTo>
                <a:cubicBezTo>
                  <a:pt x="2768" y="6685"/>
                  <a:pt x="2817" y="6293"/>
                  <a:pt x="2799" y="5902"/>
                </a:cubicBezTo>
                <a:cubicBezTo>
                  <a:pt x="2795" y="5708"/>
                  <a:pt x="2777" y="5515"/>
                  <a:pt x="2754" y="5326"/>
                </a:cubicBezTo>
                <a:cubicBezTo>
                  <a:pt x="2727" y="5133"/>
                  <a:pt x="2696" y="4948"/>
                  <a:pt x="2664" y="4764"/>
                </a:cubicBezTo>
                <a:cubicBezTo>
                  <a:pt x="2588" y="4381"/>
                  <a:pt x="2493" y="4003"/>
                  <a:pt x="2381" y="3630"/>
                </a:cubicBezTo>
                <a:cubicBezTo>
                  <a:pt x="2273" y="3270"/>
                  <a:pt x="2147" y="2910"/>
                  <a:pt x="2007" y="2564"/>
                </a:cubicBezTo>
                <a:cubicBezTo>
                  <a:pt x="1895" y="2290"/>
                  <a:pt x="1769" y="2020"/>
                  <a:pt x="1629" y="1759"/>
                </a:cubicBezTo>
                <a:cubicBezTo>
                  <a:pt x="1485" y="1493"/>
                  <a:pt x="1328" y="1241"/>
                  <a:pt x="1148" y="998"/>
                </a:cubicBezTo>
                <a:cubicBezTo>
                  <a:pt x="1009" y="796"/>
                  <a:pt x="860" y="603"/>
                  <a:pt x="698" y="414"/>
                </a:cubicBezTo>
                <a:cubicBezTo>
                  <a:pt x="617" y="319"/>
                  <a:pt x="523" y="238"/>
                  <a:pt x="419" y="162"/>
                </a:cubicBezTo>
                <a:cubicBezTo>
                  <a:pt x="320" y="90"/>
                  <a:pt x="208" y="36"/>
                  <a:pt x="91" y="4"/>
                </a:cubicBezTo>
                <a:cubicBezTo>
                  <a:pt x="89" y="2"/>
                  <a:pt x="86" y="1"/>
                  <a:pt x="84"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5" name="Google Shape;2510;p36">
            <a:extLst>
              <a:ext uri="{FF2B5EF4-FFF2-40B4-BE49-F238E27FC236}">
                <a16:creationId xmlns:a16="http://schemas.microsoft.com/office/drawing/2014/main" id="{C1DB6591-406D-4772-9DF6-ECC33A8B32BB}"/>
              </a:ext>
            </a:extLst>
          </p:cNvPr>
          <p:cNvSpPr/>
          <p:nvPr/>
        </p:nvSpPr>
        <p:spPr>
          <a:xfrm>
            <a:off x="20240455" y="6936389"/>
            <a:ext cx="187" cy="187"/>
          </a:xfrm>
          <a:custGeom>
            <a:avLst/>
            <a:gdLst/>
            <a:ahLst/>
            <a:cxnLst/>
            <a:rect l="l" t="t" r="r" b="b"/>
            <a:pathLst>
              <a:path w="1" h="1" extrusionOk="0">
                <a:moveTo>
                  <a:pt x="0" y="0"/>
                </a:moveTo>
                <a:lnTo>
                  <a:pt x="0" y="0"/>
                </a:lnTo>
                <a:lnTo>
                  <a:pt x="0" y="0"/>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6" name="Google Shape;2511;p36">
            <a:extLst>
              <a:ext uri="{FF2B5EF4-FFF2-40B4-BE49-F238E27FC236}">
                <a16:creationId xmlns:a16="http://schemas.microsoft.com/office/drawing/2014/main" id="{13F17F69-20B4-4AA3-82BA-5F3885AEC8D7}"/>
              </a:ext>
            </a:extLst>
          </p:cNvPr>
          <p:cNvSpPr/>
          <p:nvPr/>
        </p:nvSpPr>
        <p:spPr>
          <a:xfrm>
            <a:off x="20239521" y="6937137"/>
            <a:ext cx="187" cy="187"/>
          </a:xfrm>
          <a:custGeom>
            <a:avLst/>
            <a:gdLst/>
            <a:ahLst/>
            <a:cxnLst/>
            <a:rect l="l" t="t" r="r" b="b"/>
            <a:pathLst>
              <a:path w="1" h="1" extrusionOk="0">
                <a:moveTo>
                  <a:pt x="1" y="1"/>
                </a:moveTo>
                <a:lnTo>
                  <a:pt x="1" y="1"/>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7" name="Google Shape;2512;p36">
            <a:extLst>
              <a:ext uri="{FF2B5EF4-FFF2-40B4-BE49-F238E27FC236}">
                <a16:creationId xmlns:a16="http://schemas.microsoft.com/office/drawing/2014/main" id="{3F9044CD-135E-4AEE-B9F9-AD9DC07BA3B4}"/>
              </a:ext>
            </a:extLst>
          </p:cNvPr>
          <p:cNvSpPr/>
          <p:nvPr/>
        </p:nvSpPr>
        <p:spPr>
          <a:xfrm>
            <a:off x="20226996" y="7897552"/>
            <a:ext cx="187" cy="935"/>
          </a:xfrm>
          <a:custGeom>
            <a:avLst/>
            <a:gdLst/>
            <a:ahLst/>
            <a:cxnLst/>
            <a:rect l="l" t="t" r="r" b="b"/>
            <a:pathLst>
              <a:path w="1" h="5" extrusionOk="0">
                <a:moveTo>
                  <a:pt x="0" y="5"/>
                </a:moveTo>
                <a:cubicBezTo>
                  <a:pt x="0" y="5"/>
                  <a:pt x="0" y="0"/>
                  <a:pt x="0" y="0"/>
                </a:cubicBezTo>
                <a:cubicBezTo>
                  <a:pt x="0" y="0"/>
                  <a:pt x="0" y="5"/>
                  <a:pt x="0" y="5"/>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8" name="Google Shape;2513;p36">
            <a:extLst>
              <a:ext uri="{FF2B5EF4-FFF2-40B4-BE49-F238E27FC236}">
                <a16:creationId xmlns:a16="http://schemas.microsoft.com/office/drawing/2014/main" id="{A8F7C7D7-DBD3-4646-B57F-BBBB7DB8831D}"/>
              </a:ext>
            </a:extLst>
          </p:cNvPr>
          <p:cNvSpPr/>
          <p:nvPr/>
        </p:nvSpPr>
        <p:spPr>
          <a:xfrm>
            <a:off x="20262325" y="8555151"/>
            <a:ext cx="187" cy="187"/>
          </a:xfrm>
          <a:custGeom>
            <a:avLst/>
            <a:gdLst/>
            <a:ahLst/>
            <a:cxnLst/>
            <a:rect l="l" t="t" r="r" b="b"/>
            <a:pathLst>
              <a:path w="1" h="1" extrusionOk="0">
                <a:moveTo>
                  <a:pt x="0" y="0"/>
                </a:moveTo>
                <a:lnTo>
                  <a:pt x="0" y="0"/>
                </a:ln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9" name="Google Shape;2514;p36">
            <a:extLst>
              <a:ext uri="{FF2B5EF4-FFF2-40B4-BE49-F238E27FC236}">
                <a16:creationId xmlns:a16="http://schemas.microsoft.com/office/drawing/2014/main" id="{A617010A-0E74-4DDC-A0CB-36597E2CC3FB}"/>
              </a:ext>
            </a:extLst>
          </p:cNvPr>
          <p:cNvSpPr/>
          <p:nvPr/>
        </p:nvSpPr>
        <p:spPr>
          <a:xfrm>
            <a:off x="21153578" y="8351591"/>
            <a:ext cx="194401" cy="383942"/>
          </a:xfrm>
          <a:custGeom>
            <a:avLst/>
            <a:gdLst/>
            <a:ahLst/>
            <a:cxnLst/>
            <a:rect l="l" t="t" r="r" b="b"/>
            <a:pathLst>
              <a:path w="1040" h="2054" extrusionOk="0">
                <a:moveTo>
                  <a:pt x="909" y="0"/>
                </a:moveTo>
                <a:cubicBezTo>
                  <a:pt x="900" y="32"/>
                  <a:pt x="891" y="63"/>
                  <a:pt x="878" y="99"/>
                </a:cubicBezTo>
                <a:lnTo>
                  <a:pt x="878" y="104"/>
                </a:lnTo>
                <a:cubicBezTo>
                  <a:pt x="878" y="104"/>
                  <a:pt x="878" y="108"/>
                  <a:pt x="878" y="108"/>
                </a:cubicBezTo>
                <a:lnTo>
                  <a:pt x="878" y="113"/>
                </a:lnTo>
                <a:cubicBezTo>
                  <a:pt x="828" y="266"/>
                  <a:pt x="779" y="419"/>
                  <a:pt x="725" y="567"/>
                </a:cubicBezTo>
                <a:cubicBezTo>
                  <a:pt x="666" y="716"/>
                  <a:pt x="612" y="851"/>
                  <a:pt x="549" y="995"/>
                </a:cubicBezTo>
                <a:cubicBezTo>
                  <a:pt x="455" y="1242"/>
                  <a:pt x="342" y="1481"/>
                  <a:pt x="212" y="1710"/>
                </a:cubicBezTo>
                <a:cubicBezTo>
                  <a:pt x="158" y="1795"/>
                  <a:pt x="95" y="1876"/>
                  <a:pt x="23" y="1948"/>
                </a:cubicBezTo>
                <a:cubicBezTo>
                  <a:pt x="1" y="1975"/>
                  <a:pt x="5" y="2016"/>
                  <a:pt x="32" y="2038"/>
                </a:cubicBezTo>
                <a:cubicBezTo>
                  <a:pt x="39" y="2046"/>
                  <a:pt x="53" y="2053"/>
                  <a:pt x="67" y="2053"/>
                </a:cubicBezTo>
                <a:cubicBezTo>
                  <a:pt x="70" y="2053"/>
                  <a:pt x="74" y="2053"/>
                  <a:pt x="77" y="2052"/>
                </a:cubicBezTo>
                <a:cubicBezTo>
                  <a:pt x="91" y="2052"/>
                  <a:pt x="109" y="2043"/>
                  <a:pt x="118" y="2029"/>
                </a:cubicBezTo>
                <a:cubicBezTo>
                  <a:pt x="266" y="1872"/>
                  <a:pt x="387" y="1683"/>
                  <a:pt x="477" y="1485"/>
                </a:cubicBezTo>
                <a:cubicBezTo>
                  <a:pt x="522" y="1386"/>
                  <a:pt x="567" y="1283"/>
                  <a:pt x="608" y="1184"/>
                </a:cubicBezTo>
                <a:cubicBezTo>
                  <a:pt x="653" y="1080"/>
                  <a:pt x="698" y="968"/>
                  <a:pt x="743" y="860"/>
                </a:cubicBezTo>
                <a:cubicBezTo>
                  <a:pt x="855" y="581"/>
                  <a:pt x="954" y="293"/>
                  <a:pt x="1040" y="0"/>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0" name="Google Shape;2515;p36">
            <a:extLst>
              <a:ext uri="{FF2B5EF4-FFF2-40B4-BE49-F238E27FC236}">
                <a16:creationId xmlns:a16="http://schemas.microsoft.com/office/drawing/2014/main" id="{A580E215-CBE3-41D9-9A90-53D647AF8449}"/>
              </a:ext>
            </a:extLst>
          </p:cNvPr>
          <p:cNvSpPr/>
          <p:nvPr/>
        </p:nvSpPr>
        <p:spPr>
          <a:xfrm>
            <a:off x="21317511" y="8370844"/>
            <a:ext cx="187" cy="187"/>
          </a:xfrm>
          <a:custGeom>
            <a:avLst/>
            <a:gdLst/>
            <a:ahLst/>
            <a:cxnLst/>
            <a:rect l="l" t="t" r="r" b="b"/>
            <a:pathLst>
              <a:path w="1" h="1" extrusionOk="0">
                <a:moveTo>
                  <a:pt x="1" y="1"/>
                </a:moveTo>
                <a:lnTo>
                  <a:pt x="1" y="1"/>
                </a:lnTo>
                <a:lnTo>
                  <a:pt x="1" y="1"/>
                </a:ln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1" name="Google Shape;2516;p36">
            <a:extLst>
              <a:ext uri="{FF2B5EF4-FFF2-40B4-BE49-F238E27FC236}">
                <a16:creationId xmlns:a16="http://schemas.microsoft.com/office/drawing/2014/main" id="{BF2CF3A5-CB92-47F0-B73C-85B7A506D7BC}"/>
              </a:ext>
            </a:extLst>
          </p:cNvPr>
          <p:cNvSpPr/>
          <p:nvPr/>
        </p:nvSpPr>
        <p:spPr>
          <a:xfrm>
            <a:off x="20057830" y="7752873"/>
            <a:ext cx="10281" cy="5981"/>
          </a:xfrm>
          <a:custGeom>
            <a:avLst/>
            <a:gdLst/>
            <a:ahLst/>
            <a:cxnLst/>
            <a:rect l="l" t="t" r="r" b="b"/>
            <a:pathLst>
              <a:path w="55" h="32" extrusionOk="0">
                <a:moveTo>
                  <a:pt x="1" y="0"/>
                </a:moveTo>
                <a:cubicBezTo>
                  <a:pt x="19" y="9"/>
                  <a:pt x="37" y="18"/>
                  <a:pt x="55" y="32"/>
                </a:cubicBezTo>
                <a:cubicBezTo>
                  <a:pt x="46" y="14"/>
                  <a:pt x="28" y="0"/>
                  <a:pt x="5"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2" name="Google Shape;2517;p36">
            <a:extLst>
              <a:ext uri="{FF2B5EF4-FFF2-40B4-BE49-F238E27FC236}">
                <a16:creationId xmlns:a16="http://schemas.microsoft.com/office/drawing/2014/main" id="{E91FF9B0-320A-4848-ADF4-BFACDE82727F}"/>
              </a:ext>
            </a:extLst>
          </p:cNvPr>
          <p:cNvSpPr/>
          <p:nvPr/>
        </p:nvSpPr>
        <p:spPr>
          <a:xfrm>
            <a:off x="18973110" y="7794931"/>
            <a:ext cx="282255" cy="171597"/>
          </a:xfrm>
          <a:custGeom>
            <a:avLst/>
            <a:gdLst/>
            <a:ahLst/>
            <a:cxnLst/>
            <a:rect l="l" t="t" r="r" b="b"/>
            <a:pathLst>
              <a:path w="1510" h="918" extrusionOk="0">
                <a:moveTo>
                  <a:pt x="275" y="0"/>
                </a:moveTo>
                <a:cubicBezTo>
                  <a:pt x="235" y="5"/>
                  <a:pt x="199" y="14"/>
                  <a:pt x="163" y="27"/>
                </a:cubicBezTo>
                <a:cubicBezTo>
                  <a:pt x="131" y="41"/>
                  <a:pt x="100" y="59"/>
                  <a:pt x="73" y="86"/>
                </a:cubicBezTo>
                <a:cubicBezTo>
                  <a:pt x="50" y="113"/>
                  <a:pt x="28" y="144"/>
                  <a:pt x="19" y="176"/>
                </a:cubicBezTo>
                <a:cubicBezTo>
                  <a:pt x="5" y="212"/>
                  <a:pt x="1" y="248"/>
                  <a:pt x="5" y="284"/>
                </a:cubicBezTo>
                <a:cubicBezTo>
                  <a:pt x="5" y="333"/>
                  <a:pt x="19" y="383"/>
                  <a:pt x="37" y="428"/>
                </a:cubicBezTo>
                <a:cubicBezTo>
                  <a:pt x="59" y="482"/>
                  <a:pt x="91" y="536"/>
                  <a:pt x="131" y="581"/>
                </a:cubicBezTo>
                <a:cubicBezTo>
                  <a:pt x="154" y="603"/>
                  <a:pt x="176" y="621"/>
                  <a:pt x="199" y="644"/>
                </a:cubicBezTo>
                <a:cubicBezTo>
                  <a:pt x="226" y="662"/>
                  <a:pt x="248" y="680"/>
                  <a:pt x="275" y="698"/>
                </a:cubicBezTo>
                <a:cubicBezTo>
                  <a:pt x="286" y="705"/>
                  <a:pt x="298" y="708"/>
                  <a:pt x="308" y="708"/>
                </a:cubicBezTo>
                <a:cubicBezTo>
                  <a:pt x="360" y="708"/>
                  <a:pt x="395" y="635"/>
                  <a:pt x="343" y="594"/>
                </a:cubicBezTo>
                <a:cubicBezTo>
                  <a:pt x="316" y="576"/>
                  <a:pt x="289" y="558"/>
                  <a:pt x="262" y="536"/>
                </a:cubicBezTo>
                <a:cubicBezTo>
                  <a:pt x="235" y="513"/>
                  <a:pt x="212" y="491"/>
                  <a:pt x="194" y="464"/>
                </a:cubicBezTo>
                <a:cubicBezTo>
                  <a:pt x="172" y="432"/>
                  <a:pt x="158" y="401"/>
                  <a:pt x="145" y="369"/>
                </a:cubicBezTo>
                <a:cubicBezTo>
                  <a:pt x="136" y="342"/>
                  <a:pt x="131" y="315"/>
                  <a:pt x="127" y="288"/>
                </a:cubicBezTo>
                <a:cubicBezTo>
                  <a:pt x="127" y="270"/>
                  <a:pt x="127" y="257"/>
                  <a:pt x="127" y="243"/>
                </a:cubicBezTo>
                <a:cubicBezTo>
                  <a:pt x="131" y="230"/>
                  <a:pt x="136" y="221"/>
                  <a:pt x="140" y="207"/>
                </a:cubicBezTo>
                <a:cubicBezTo>
                  <a:pt x="145" y="198"/>
                  <a:pt x="149" y="194"/>
                  <a:pt x="154" y="185"/>
                </a:cubicBezTo>
                <a:cubicBezTo>
                  <a:pt x="163" y="176"/>
                  <a:pt x="172" y="167"/>
                  <a:pt x="181" y="162"/>
                </a:cubicBezTo>
                <a:cubicBezTo>
                  <a:pt x="194" y="153"/>
                  <a:pt x="208" y="144"/>
                  <a:pt x="226" y="140"/>
                </a:cubicBezTo>
                <a:cubicBezTo>
                  <a:pt x="253" y="131"/>
                  <a:pt x="280" y="126"/>
                  <a:pt x="307" y="122"/>
                </a:cubicBezTo>
                <a:cubicBezTo>
                  <a:pt x="319" y="121"/>
                  <a:pt x="331" y="120"/>
                  <a:pt x="344" y="120"/>
                </a:cubicBezTo>
                <a:cubicBezTo>
                  <a:pt x="378" y="120"/>
                  <a:pt x="413" y="124"/>
                  <a:pt x="446" y="131"/>
                </a:cubicBezTo>
                <a:lnTo>
                  <a:pt x="433" y="126"/>
                </a:lnTo>
                <a:lnTo>
                  <a:pt x="433" y="126"/>
                </a:lnTo>
                <a:cubicBezTo>
                  <a:pt x="487" y="140"/>
                  <a:pt x="541" y="153"/>
                  <a:pt x="590" y="180"/>
                </a:cubicBezTo>
                <a:cubicBezTo>
                  <a:pt x="689" y="230"/>
                  <a:pt x="779" y="293"/>
                  <a:pt x="864" y="365"/>
                </a:cubicBezTo>
                <a:lnTo>
                  <a:pt x="855" y="356"/>
                </a:lnTo>
                <a:lnTo>
                  <a:pt x="855" y="356"/>
                </a:lnTo>
                <a:cubicBezTo>
                  <a:pt x="1040" y="522"/>
                  <a:pt x="1193" y="720"/>
                  <a:pt x="1368" y="891"/>
                </a:cubicBezTo>
                <a:cubicBezTo>
                  <a:pt x="1384" y="910"/>
                  <a:pt x="1402" y="918"/>
                  <a:pt x="1419" y="918"/>
                </a:cubicBezTo>
                <a:cubicBezTo>
                  <a:pt x="1468" y="918"/>
                  <a:pt x="1509" y="857"/>
                  <a:pt x="1463" y="810"/>
                </a:cubicBezTo>
                <a:cubicBezTo>
                  <a:pt x="1287" y="635"/>
                  <a:pt x="1134" y="437"/>
                  <a:pt x="945" y="270"/>
                </a:cubicBezTo>
                <a:cubicBezTo>
                  <a:pt x="855" y="189"/>
                  <a:pt x="756" y="122"/>
                  <a:pt x="644" y="68"/>
                </a:cubicBezTo>
                <a:cubicBezTo>
                  <a:pt x="563" y="27"/>
                  <a:pt x="478" y="5"/>
                  <a:pt x="392"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3" name="Google Shape;2518;p36">
            <a:extLst>
              <a:ext uri="{FF2B5EF4-FFF2-40B4-BE49-F238E27FC236}">
                <a16:creationId xmlns:a16="http://schemas.microsoft.com/office/drawing/2014/main" id="{EFE0B2CB-D506-4BF7-8774-9CB2E81D5A31}"/>
              </a:ext>
            </a:extLst>
          </p:cNvPr>
          <p:cNvSpPr/>
          <p:nvPr/>
        </p:nvSpPr>
        <p:spPr>
          <a:xfrm>
            <a:off x="18720950" y="7887458"/>
            <a:ext cx="315528" cy="89536"/>
          </a:xfrm>
          <a:custGeom>
            <a:avLst/>
            <a:gdLst/>
            <a:ahLst/>
            <a:cxnLst/>
            <a:rect l="l" t="t" r="r" b="b"/>
            <a:pathLst>
              <a:path w="1688" h="479" extrusionOk="0">
                <a:moveTo>
                  <a:pt x="526" y="0"/>
                </a:moveTo>
                <a:cubicBezTo>
                  <a:pt x="450" y="0"/>
                  <a:pt x="369" y="9"/>
                  <a:pt x="293" y="27"/>
                </a:cubicBezTo>
                <a:cubicBezTo>
                  <a:pt x="225" y="41"/>
                  <a:pt x="162" y="72"/>
                  <a:pt x="104" y="108"/>
                </a:cubicBezTo>
                <a:cubicBezTo>
                  <a:pt x="77" y="126"/>
                  <a:pt x="54" y="149"/>
                  <a:pt x="36" y="176"/>
                </a:cubicBezTo>
                <a:cubicBezTo>
                  <a:pt x="18" y="203"/>
                  <a:pt x="9" y="230"/>
                  <a:pt x="0" y="261"/>
                </a:cubicBezTo>
                <a:cubicBezTo>
                  <a:pt x="0" y="275"/>
                  <a:pt x="0" y="288"/>
                  <a:pt x="0" y="302"/>
                </a:cubicBezTo>
                <a:cubicBezTo>
                  <a:pt x="5" y="320"/>
                  <a:pt x="9" y="342"/>
                  <a:pt x="14" y="360"/>
                </a:cubicBezTo>
                <a:cubicBezTo>
                  <a:pt x="18" y="374"/>
                  <a:pt x="27" y="387"/>
                  <a:pt x="36" y="401"/>
                </a:cubicBezTo>
                <a:cubicBezTo>
                  <a:pt x="50" y="419"/>
                  <a:pt x="63" y="437"/>
                  <a:pt x="81" y="455"/>
                </a:cubicBezTo>
                <a:cubicBezTo>
                  <a:pt x="95" y="468"/>
                  <a:pt x="108" y="477"/>
                  <a:pt x="126" y="477"/>
                </a:cubicBezTo>
                <a:cubicBezTo>
                  <a:pt x="130" y="478"/>
                  <a:pt x="134" y="479"/>
                  <a:pt x="138" y="479"/>
                </a:cubicBezTo>
                <a:cubicBezTo>
                  <a:pt x="149" y="479"/>
                  <a:pt x="161" y="475"/>
                  <a:pt x="171" y="468"/>
                </a:cubicBezTo>
                <a:cubicBezTo>
                  <a:pt x="185" y="455"/>
                  <a:pt x="189" y="441"/>
                  <a:pt x="194" y="423"/>
                </a:cubicBezTo>
                <a:cubicBezTo>
                  <a:pt x="194" y="410"/>
                  <a:pt x="189" y="392"/>
                  <a:pt x="180" y="378"/>
                </a:cubicBezTo>
                <a:cubicBezTo>
                  <a:pt x="167" y="365"/>
                  <a:pt x="149" y="347"/>
                  <a:pt x="140" y="329"/>
                </a:cubicBezTo>
                <a:cubicBezTo>
                  <a:pt x="135" y="320"/>
                  <a:pt x="131" y="311"/>
                  <a:pt x="126" y="302"/>
                </a:cubicBezTo>
                <a:lnTo>
                  <a:pt x="126" y="293"/>
                </a:lnTo>
                <a:cubicBezTo>
                  <a:pt x="126" y="288"/>
                  <a:pt x="126" y="284"/>
                  <a:pt x="126" y="275"/>
                </a:cubicBezTo>
                <a:cubicBezTo>
                  <a:pt x="131" y="270"/>
                  <a:pt x="131" y="266"/>
                  <a:pt x="135" y="257"/>
                </a:cubicBezTo>
                <a:cubicBezTo>
                  <a:pt x="140" y="248"/>
                  <a:pt x="149" y="243"/>
                  <a:pt x="153" y="234"/>
                </a:cubicBezTo>
                <a:cubicBezTo>
                  <a:pt x="167" y="221"/>
                  <a:pt x="185" y="212"/>
                  <a:pt x="198" y="198"/>
                </a:cubicBezTo>
                <a:cubicBezTo>
                  <a:pt x="234" y="180"/>
                  <a:pt x="270" y="167"/>
                  <a:pt x="306" y="153"/>
                </a:cubicBezTo>
                <a:cubicBezTo>
                  <a:pt x="351" y="144"/>
                  <a:pt x="400" y="135"/>
                  <a:pt x="445" y="131"/>
                </a:cubicBezTo>
                <a:cubicBezTo>
                  <a:pt x="511" y="126"/>
                  <a:pt x="576" y="122"/>
                  <a:pt x="641" y="122"/>
                </a:cubicBezTo>
                <a:lnTo>
                  <a:pt x="641" y="122"/>
                </a:lnTo>
                <a:cubicBezTo>
                  <a:pt x="966" y="123"/>
                  <a:pt x="1295" y="163"/>
                  <a:pt x="1615" y="239"/>
                </a:cubicBezTo>
                <a:cubicBezTo>
                  <a:pt x="1647" y="239"/>
                  <a:pt x="1678" y="216"/>
                  <a:pt x="1683" y="180"/>
                </a:cubicBezTo>
                <a:cubicBezTo>
                  <a:pt x="1687" y="144"/>
                  <a:pt x="1660" y="113"/>
                  <a:pt x="1629" y="113"/>
                </a:cubicBezTo>
                <a:cubicBezTo>
                  <a:pt x="1314" y="41"/>
                  <a:pt x="999" y="0"/>
                  <a:pt x="679"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4" name="Google Shape;2519;p36">
            <a:extLst>
              <a:ext uri="{FF2B5EF4-FFF2-40B4-BE49-F238E27FC236}">
                <a16:creationId xmlns:a16="http://schemas.microsoft.com/office/drawing/2014/main" id="{A28088C8-EF20-4448-880A-ED0EB3F542D7}"/>
              </a:ext>
            </a:extLst>
          </p:cNvPr>
          <p:cNvSpPr/>
          <p:nvPr/>
        </p:nvSpPr>
        <p:spPr>
          <a:xfrm>
            <a:off x="18662069" y="7961481"/>
            <a:ext cx="344875" cy="126361"/>
          </a:xfrm>
          <a:custGeom>
            <a:avLst/>
            <a:gdLst/>
            <a:ahLst/>
            <a:cxnLst/>
            <a:rect l="l" t="t" r="r" b="b"/>
            <a:pathLst>
              <a:path w="1845" h="676" extrusionOk="0">
                <a:moveTo>
                  <a:pt x="419" y="0"/>
                </a:moveTo>
                <a:lnTo>
                  <a:pt x="423" y="5"/>
                </a:lnTo>
                <a:cubicBezTo>
                  <a:pt x="333" y="5"/>
                  <a:pt x="243" y="23"/>
                  <a:pt x="162" y="54"/>
                </a:cubicBezTo>
                <a:cubicBezTo>
                  <a:pt x="90" y="86"/>
                  <a:pt x="36" y="149"/>
                  <a:pt x="9" y="225"/>
                </a:cubicBezTo>
                <a:cubicBezTo>
                  <a:pt x="0" y="261"/>
                  <a:pt x="0" y="302"/>
                  <a:pt x="9" y="342"/>
                </a:cubicBezTo>
                <a:cubicBezTo>
                  <a:pt x="27" y="382"/>
                  <a:pt x="50" y="418"/>
                  <a:pt x="81" y="445"/>
                </a:cubicBezTo>
                <a:cubicBezTo>
                  <a:pt x="144" y="513"/>
                  <a:pt x="225" y="562"/>
                  <a:pt x="311" y="598"/>
                </a:cubicBezTo>
                <a:cubicBezTo>
                  <a:pt x="383" y="634"/>
                  <a:pt x="464" y="657"/>
                  <a:pt x="545" y="675"/>
                </a:cubicBezTo>
                <a:cubicBezTo>
                  <a:pt x="547" y="675"/>
                  <a:pt x="549" y="675"/>
                  <a:pt x="551" y="675"/>
                </a:cubicBezTo>
                <a:cubicBezTo>
                  <a:pt x="580" y="675"/>
                  <a:pt x="608" y="650"/>
                  <a:pt x="612" y="616"/>
                </a:cubicBezTo>
                <a:cubicBezTo>
                  <a:pt x="617" y="580"/>
                  <a:pt x="590" y="553"/>
                  <a:pt x="558" y="549"/>
                </a:cubicBezTo>
                <a:lnTo>
                  <a:pt x="518" y="540"/>
                </a:lnTo>
                <a:cubicBezTo>
                  <a:pt x="432" y="517"/>
                  <a:pt x="351" y="481"/>
                  <a:pt x="275" y="441"/>
                </a:cubicBezTo>
                <a:cubicBezTo>
                  <a:pt x="239" y="418"/>
                  <a:pt x="207" y="396"/>
                  <a:pt x="176" y="369"/>
                </a:cubicBezTo>
                <a:cubicBezTo>
                  <a:pt x="162" y="355"/>
                  <a:pt x="153" y="342"/>
                  <a:pt x="144" y="324"/>
                </a:cubicBezTo>
                <a:cubicBezTo>
                  <a:pt x="140" y="315"/>
                  <a:pt x="135" y="311"/>
                  <a:pt x="131" y="297"/>
                </a:cubicBezTo>
                <a:cubicBezTo>
                  <a:pt x="126" y="288"/>
                  <a:pt x="131" y="284"/>
                  <a:pt x="131" y="279"/>
                </a:cubicBezTo>
                <a:lnTo>
                  <a:pt x="131" y="257"/>
                </a:lnTo>
                <a:cubicBezTo>
                  <a:pt x="135" y="248"/>
                  <a:pt x="135" y="243"/>
                  <a:pt x="140" y="234"/>
                </a:cubicBezTo>
                <a:cubicBezTo>
                  <a:pt x="149" y="221"/>
                  <a:pt x="158" y="207"/>
                  <a:pt x="167" y="194"/>
                </a:cubicBezTo>
                <a:cubicBezTo>
                  <a:pt x="176" y="189"/>
                  <a:pt x="185" y="180"/>
                  <a:pt x="198" y="171"/>
                </a:cubicBezTo>
                <a:cubicBezTo>
                  <a:pt x="216" y="162"/>
                  <a:pt x="239" y="153"/>
                  <a:pt x="261" y="149"/>
                </a:cubicBezTo>
                <a:cubicBezTo>
                  <a:pt x="324" y="132"/>
                  <a:pt x="387" y="123"/>
                  <a:pt x="453" y="122"/>
                </a:cubicBezTo>
                <a:lnTo>
                  <a:pt x="453" y="122"/>
                </a:lnTo>
                <a:cubicBezTo>
                  <a:pt x="654" y="131"/>
                  <a:pt x="847" y="149"/>
                  <a:pt x="1044" y="180"/>
                </a:cubicBezTo>
                <a:cubicBezTo>
                  <a:pt x="1080" y="185"/>
                  <a:pt x="1120" y="189"/>
                  <a:pt x="1156" y="189"/>
                </a:cubicBezTo>
                <a:cubicBezTo>
                  <a:pt x="1174" y="191"/>
                  <a:pt x="1192" y="191"/>
                  <a:pt x="1209" y="191"/>
                </a:cubicBezTo>
                <a:cubicBezTo>
                  <a:pt x="1244" y="191"/>
                  <a:pt x="1278" y="189"/>
                  <a:pt x="1314" y="189"/>
                </a:cubicBezTo>
                <a:cubicBezTo>
                  <a:pt x="1471" y="189"/>
                  <a:pt x="1633" y="180"/>
                  <a:pt x="1791" y="162"/>
                </a:cubicBezTo>
                <a:cubicBezTo>
                  <a:pt x="1822" y="158"/>
                  <a:pt x="1845" y="126"/>
                  <a:pt x="1840" y="95"/>
                </a:cubicBezTo>
                <a:cubicBezTo>
                  <a:pt x="1836" y="62"/>
                  <a:pt x="1809" y="40"/>
                  <a:pt x="1781" y="40"/>
                </a:cubicBezTo>
                <a:cubicBezTo>
                  <a:pt x="1778" y="40"/>
                  <a:pt x="1775" y="40"/>
                  <a:pt x="1773" y="41"/>
                </a:cubicBezTo>
                <a:cubicBezTo>
                  <a:pt x="1615" y="59"/>
                  <a:pt x="1453" y="63"/>
                  <a:pt x="1296" y="68"/>
                </a:cubicBezTo>
                <a:lnTo>
                  <a:pt x="1161" y="68"/>
                </a:lnTo>
                <a:cubicBezTo>
                  <a:pt x="1120" y="68"/>
                  <a:pt x="1084" y="59"/>
                  <a:pt x="1044" y="54"/>
                </a:cubicBezTo>
                <a:cubicBezTo>
                  <a:pt x="945" y="41"/>
                  <a:pt x="841" y="27"/>
                  <a:pt x="738" y="18"/>
                </a:cubicBezTo>
                <a:cubicBezTo>
                  <a:pt x="648" y="9"/>
                  <a:pt x="554" y="0"/>
                  <a:pt x="464"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5" name="Google Shape;2520;p36">
            <a:extLst>
              <a:ext uri="{FF2B5EF4-FFF2-40B4-BE49-F238E27FC236}">
                <a16:creationId xmlns:a16="http://schemas.microsoft.com/office/drawing/2014/main" id="{5E68DCC5-FF7B-4EBF-A1B7-BA950DB5BB7E}"/>
              </a:ext>
            </a:extLst>
          </p:cNvPr>
          <p:cNvSpPr/>
          <p:nvPr/>
        </p:nvSpPr>
        <p:spPr>
          <a:xfrm>
            <a:off x="18757961" y="8036998"/>
            <a:ext cx="731621" cy="129912"/>
          </a:xfrm>
          <a:custGeom>
            <a:avLst/>
            <a:gdLst/>
            <a:ahLst/>
            <a:cxnLst/>
            <a:rect l="l" t="t" r="r" b="b"/>
            <a:pathLst>
              <a:path w="3914" h="695" extrusionOk="0">
                <a:moveTo>
                  <a:pt x="877" y="1"/>
                </a:moveTo>
                <a:cubicBezTo>
                  <a:pt x="647" y="1"/>
                  <a:pt x="415" y="37"/>
                  <a:pt x="198" y="109"/>
                </a:cubicBezTo>
                <a:lnTo>
                  <a:pt x="202" y="109"/>
                </a:lnTo>
                <a:cubicBezTo>
                  <a:pt x="139" y="131"/>
                  <a:pt x="86" y="167"/>
                  <a:pt x="41" y="217"/>
                </a:cubicBezTo>
                <a:cubicBezTo>
                  <a:pt x="23" y="239"/>
                  <a:pt x="14" y="262"/>
                  <a:pt x="5" y="289"/>
                </a:cubicBezTo>
                <a:cubicBezTo>
                  <a:pt x="0" y="311"/>
                  <a:pt x="0" y="343"/>
                  <a:pt x="9" y="370"/>
                </a:cubicBezTo>
                <a:cubicBezTo>
                  <a:pt x="32" y="419"/>
                  <a:pt x="63" y="460"/>
                  <a:pt x="108" y="487"/>
                </a:cubicBezTo>
                <a:cubicBezTo>
                  <a:pt x="180" y="532"/>
                  <a:pt x="256" y="563"/>
                  <a:pt x="333" y="586"/>
                </a:cubicBezTo>
                <a:cubicBezTo>
                  <a:pt x="624" y="672"/>
                  <a:pt x="929" y="694"/>
                  <a:pt x="1232" y="694"/>
                </a:cubicBezTo>
                <a:cubicBezTo>
                  <a:pt x="1263" y="694"/>
                  <a:pt x="1293" y="694"/>
                  <a:pt x="1323" y="694"/>
                </a:cubicBezTo>
                <a:cubicBezTo>
                  <a:pt x="1674" y="689"/>
                  <a:pt x="2024" y="653"/>
                  <a:pt x="2371" y="626"/>
                </a:cubicBezTo>
                <a:lnTo>
                  <a:pt x="2569" y="608"/>
                </a:lnTo>
                <a:lnTo>
                  <a:pt x="2690" y="604"/>
                </a:lnTo>
                <a:lnTo>
                  <a:pt x="2699" y="604"/>
                </a:lnTo>
                <a:lnTo>
                  <a:pt x="2789" y="599"/>
                </a:lnTo>
                <a:cubicBezTo>
                  <a:pt x="2866" y="595"/>
                  <a:pt x="2938" y="595"/>
                  <a:pt x="3014" y="595"/>
                </a:cubicBezTo>
                <a:cubicBezTo>
                  <a:pt x="3104" y="595"/>
                  <a:pt x="3194" y="590"/>
                  <a:pt x="3284" y="586"/>
                </a:cubicBezTo>
                <a:cubicBezTo>
                  <a:pt x="3446" y="581"/>
                  <a:pt x="3612" y="577"/>
                  <a:pt x="3779" y="568"/>
                </a:cubicBezTo>
                <a:lnTo>
                  <a:pt x="3797" y="545"/>
                </a:lnTo>
                <a:cubicBezTo>
                  <a:pt x="3828" y="509"/>
                  <a:pt x="3864" y="473"/>
                  <a:pt x="3905" y="437"/>
                </a:cubicBezTo>
                <a:lnTo>
                  <a:pt x="3914" y="433"/>
                </a:lnTo>
                <a:lnTo>
                  <a:pt x="3914" y="433"/>
                </a:lnTo>
                <a:cubicBezTo>
                  <a:pt x="3779" y="442"/>
                  <a:pt x="3644" y="451"/>
                  <a:pt x="3509" y="455"/>
                </a:cubicBezTo>
                <a:cubicBezTo>
                  <a:pt x="3374" y="460"/>
                  <a:pt x="3230" y="464"/>
                  <a:pt x="3095" y="469"/>
                </a:cubicBezTo>
                <a:cubicBezTo>
                  <a:pt x="2965" y="473"/>
                  <a:pt x="2839" y="473"/>
                  <a:pt x="2713" y="478"/>
                </a:cubicBezTo>
                <a:cubicBezTo>
                  <a:pt x="2479" y="487"/>
                  <a:pt x="2249" y="509"/>
                  <a:pt x="2020" y="527"/>
                </a:cubicBezTo>
                <a:cubicBezTo>
                  <a:pt x="1772" y="550"/>
                  <a:pt x="1525" y="568"/>
                  <a:pt x="1278" y="568"/>
                </a:cubicBezTo>
                <a:lnTo>
                  <a:pt x="1296" y="568"/>
                </a:lnTo>
                <a:cubicBezTo>
                  <a:pt x="1259" y="569"/>
                  <a:pt x="1223" y="569"/>
                  <a:pt x="1187" y="569"/>
                </a:cubicBezTo>
                <a:cubicBezTo>
                  <a:pt x="931" y="569"/>
                  <a:pt x="675" y="541"/>
                  <a:pt x="423" y="482"/>
                </a:cubicBezTo>
                <a:cubicBezTo>
                  <a:pt x="351" y="464"/>
                  <a:pt x="274" y="437"/>
                  <a:pt x="207" y="406"/>
                </a:cubicBezTo>
                <a:cubicBezTo>
                  <a:pt x="184" y="392"/>
                  <a:pt x="166" y="379"/>
                  <a:pt x="148" y="361"/>
                </a:cubicBezTo>
                <a:cubicBezTo>
                  <a:pt x="144" y="356"/>
                  <a:pt x="139" y="347"/>
                  <a:pt x="135" y="343"/>
                </a:cubicBezTo>
                <a:cubicBezTo>
                  <a:pt x="135" y="338"/>
                  <a:pt x="130" y="334"/>
                  <a:pt x="130" y="329"/>
                </a:cubicBezTo>
                <a:cubicBezTo>
                  <a:pt x="130" y="325"/>
                  <a:pt x="130" y="325"/>
                  <a:pt x="130" y="325"/>
                </a:cubicBezTo>
                <a:cubicBezTo>
                  <a:pt x="130" y="320"/>
                  <a:pt x="130" y="316"/>
                  <a:pt x="130" y="311"/>
                </a:cubicBezTo>
                <a:cubicBezTo>
                  <a:pt x="130" y="311"/>
                  <a:pt x="130" y="307"/>
                  <a:pt x="130" y="307"/>
                </a:cubicBezTo>
                <a:cubicBezTo>
                  <a:pt x="135" y="298"/>
                  <a:pt x="139" y="293"/>
                  <a:pt x="144" y="289"/>
                </a:cubicBezTo>
                <a:cubicBezTo>
                  <a:pt x="157" y="275"/>
                  <a:pt x="171" y="262"/>
                  <a:pt x="189" y="253"/>
                </a:cubicBezTo>
                <a:cubicBezTo>
                  <a:pt x="238" y="230"/>
                  <a:pt x="292" y="208"/>
                  <a:pt x="346" y="194"/>
                </a:cubicBezTo>
                <a:cubicBezTo>
                  <a:pt x="517" y="149"/>
                  <a:pt x="693" y="127"/>
                  <a:pt x="873" y="127"/>
                </a:cubicBezTo>
                <a:cubicBezTo>
                  <a:pt x="1003" y="127"/>
                  <a:pt x="1134" y="131"/>
                  <a:pt x="1260" y="136"/>
                </a:cubicBezTo>
                <a:cubicBezTo>
                  <a:pt x="1264" y="137"/>
                  <a:pt x="1269" y="138"/>
                  <a:pt x="1273" y="138"/>
                </a:cubicBezTo>
                <a:cubicBezTo>
                  <a:pt x="1285" y="138"/>
                  <a:pt x="1295" y="134"/>
                  <a:pt x="1305" y="127"/>
                </a:cubicBezTo>
                <a:cubicBezTo>
                  <a:pt x="1354" y="91"/>
                  <a:pt x="1332" y="19"/>
                  <a:pt x="1278" y="14"/>
                </a:cubicBezTo>
                <a:cubicBezTo>
                  <a:pt x="1156" y="10"/>
                  <a:pt x="1039" y="1"/>
                  <a:pt x="918" y="1"/>
                </a:cubicBezTo>
                <a:cubicBezTo>
                  <a:pt x="904" y="1"/>
                  <a:pt x="891" y="1"/>
                  <a:pt x="877"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6" name="Google Shape;2521;p36">
            <a:extLst>
              <a:ext uri="{FF2B5EF4-FFF2-40B4-BE49-F238E27FC236}">
                <a16:creationId xmlns:a16="http://schemas.microsoft.com/office/drawing/2014/main" id="{FA684B17-D834-42D4-9FF8-044FE0545693}"/>
              </a:ext>
            </a:extLst>
          </p:cNvPr>
          <p:cNvSpPr/>
          <p:nvPr/>
        </p:nvSpPr>
        <p:spPr>
          <a:xfrm>
            <a:off x="19055544" y="7968958"/>
            <a:ext cx="103556" cy="41498"/>
          </a:xfrm>
          <a:custGeom>
            <a:avLst/>
            <a:gdLst/>
            <a:ahLst/>
            <a:cxnLst/>
            <a:rect l="l" t="t" r="r" b="b"/>
            <a:pathLst>
              <a:path w="554" h="222" extrusionOk="0">
                <a:moveTo>
                  <a:pt x="167" y="1"/>
                </a:moveTo>
                <a:cubicBezTo>
                  <a:pt x="149" y="1"/>
                  <a:pt x="131" y="5"/>
                  <a:pt x="113" y="10"/>
                </a:cubicBezTo>
                <a:cubicBezTo>
                  <a:pt x="86" y="14"/>
                  <a:pt x="59" y="23"/>
                  <a:pt x="32" y="32"/>
                </a:cubicBezTo>
                <a:cubicBezTo>
                  <a:pt x="19" y="41"/>
                  <a:pt x="10" y="55"/>
                  <a:pt x="5" y="73"/>
                </a:cubicBezTo>
                <a:cubicBezTo>
                  <a:pt x="1" y="86"/>
                  <a:pt x="1" y="104"/>
                  <a:pt x="10" y="118"/>
                </a:cubicBezTo>
                <a:cubicBezTo>
                  <a:pt x="19" y="131"/>
                  <a:pt x="32" y="145"/>
                  <a:pt x="46" y="149"/>
                </a:cubicBezTo>
                <a:cubicBezTo>
                  <a:pt x="64" y="149"/>
                  <a:pt x="77" y="149"/>
                  <a:pt x="95" y="145"/>
                </a:cubicBezTo>
                <a:lnTo>
                  <a:pt x="100" y="145"/>
                </a:lnTo>
                <a:cubicBezTo>
                  <a:pt x="122" y="136"/>
                  <a:pt x="149" y="131"/>
                  <a:pt x="171" y="127"/>
                </a:cubicBezTo>
                <a:cubicBezTo>
                  <a:pt x="179" y="126"/>
                  <a:pt x="188" y="126"/>
                  <a:pt x="196" y="126"/>
                </a:cubicBezTo>
                <a:cubicBezTo>
                  <a:pt x="251" y="126"/>
                  <a:pt x="309" y="139"/>
                  <a:pt x="356" y="163"/>
                </a:cubicBezTo>
                <a:cubicBezTo>
                  <a:pt x="392" y="176"/>
                  <a:pt x="419" y="194"/>
                  <a:pt x="450" y="212"/>
                </a:cubicBezTo>
                <a:cubicBezTo>
                  <a:pt x="462" y="218"/>
                  <a:pt x="473" y="221"/>
                  <a:pt x="485" y="221"/>
                </a:cubicBezTo>
                <a:cubicBezTo>
                  <a:pt x="505" y="221"/>
                  <a:pt x="524" y="211"/>
                  <a:pt x="536" y="194"/>
                </a:cubicBezTo>
                <a:cubicBezTo>
                  <a:pt x="554" y="163"/>
                  <a:pt x="545" y="127"/>
                  <a:pt x="518" y="109"/>
                </a:cubicBezTo>
                <a:cubicBezTo>
                  <a:pt x="446" y="64"/>
                  <a:pt x="369" y="28"/>
                  <a:pt x="288" y="10"/>
                </a:cubicBezTo>
                <a:cubicBezTo>
                  <a:pt x="257" y="5"/>
                  <a:pt x="225" y="1"/>
                  <a:pt x="194"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7" name="Google Shape;2522;p36">
            <a:extLst>
              <a:ext uri="{FF2B5EF4-FFF2-40B4-BE49-F238E27FC236}">
                <a16:creationId xmlns:a16="http://schemas.microsoft.com/office/drawing/2014/main" id="{F16E794E-4FB1-413D-A650-B4F1E3C0601A}"/>
              </a:ext>
            </a:extLst>
          </p:cNvPr>
          <p:cNvSpPr/>
          <p:nvPr/>
        </p:nvSpPr>
        <p:spPr>
          <a:xfrm>
            <a:off x="17440147" y="5166032"/>
            <a:ext cx="2553942" cy="2629834"/>
          </a:xfrm>
          <a:custGeom>
            <a:avLst/>
            <a:gdLst/>
            <a:ahLst/>
            <a:cxnLst/>
            <a:rect l="l" t="t" r="r" b="b"/>
            <a:pathLst>
              <a:path w="13663" h="14069" extrusionOk="0">
                <a:moveTo>
                  <a:pt x="954" y="9300"/>
                </a:moveTo>
                <a:lnTo>
                  <a:pt x="959" y="9309"/>
                </a:lnTo>
                <a:cubicBezTo>
                  <a:pt x="959" y="9305"/>
                  <a:pt x="959" y="9305"/>
                  <a:pt x="954" y="9300"/>
                </a:cubicBezTo>
                <a:close/>
                <a:moveTo>
                  <a:pt x="13604" y="14010"/>
                </a:moveTo>
                <a:cubicBezTo>
                  <a:pt x="13604" y="14012"/>
                  <a:pt x="13604" y="14013"/>
                  <a:pt x="13604" y="14015"/>
                </a:cubicBezTo>
                <a:lnTo>
                  <a:pt x="13604" y="14015"/>
                </a:lnTo>
                <a:cubicBezTo>
                  <a:pt x="13604" y="14015"/>
                  <a:pt x="13604" y="14015"/>
                  <a:pt x="13604" y="14015"/>
                </a:cubicBezTo>
                <a:cubicBezTo>
                  <a:pt x="13604" y="14015"/>
                  <a:pt x="13604" y="14010"/>
                  <a:pt x="13604" y="14010"/>
                </a:cubicBezTo>
                <a:close/>
                <a:moveTo>
                  <a:pt x="275" y="1"/>
                </a:moveTo>
                <a:cubicBezTo>
                  <a:pt x="216" y="1"/>
                  <a:pt x="156" y="40"/>
                  <a:pt x="149" y="119"/>
                </a:cubicBezTo>
                <a:lnTo>
                  <a:pt x="149" y="123"/>
                </a:lnTo>
                <a:cubicBezTo>
                  <a:pt x="158" y="793"/>
                  <a:pt x="127" y="1459"/>
                  <a:pt x="100" y="2121"/>
                </a:cubicBezTo>
                <a:cubicBezTo>
                  <a:pt x="68" y="2845"/>
                  <a:pt x="32" y="3569"/>
                  <a:pt x="19" y="4293"/>
                </a:cubicBezTo>
                <a:cubicBezTo>
                  <a:pt x="1" y="5027"/>
                  <a:pt x="19" y="5760"/>
                  <a:pt x="73" y="6493"/>
                </a:cubicBezTo>
                <a:cubicBezTo>
                  <a:pt x="127" y="7199"/>
                  <a:pt x="248" y="7901"/>
                  <a:pt x="437" y="8585"/>
                </a:cubicBezTo>
                <a:cubicBezTo>
                  <a:pt x="617" y="9237"/>
                  <a:pt x="896" y="9854"/>
                  <a:pt x="1269" y="10416"/>
                </a:cubicBezTo>
                <a:cubicBezTo>
                  <a:pt x="1463" y="10695"/>
                  <a:pt x="1679" y="10956"/>
                  <a:pt x="1917" y="11199"/>
                </a:cubicBezTo>
                <a:cubicBezTo>
                  <a:pt x="2151" y="11428"/>
                  <a:pt x="2403" y="11640"/>
                  <a:pt x="2673" y="11829"/>
                </a:cubicBezTo>
                <a:cubicBezTo>
                  <a:pt x="3217" y="12202"/>
                  <a:pt x="3807" y="12494"/>
                  <a:pt x="4432" y="12706"/>
                </a:cubicBezTo>
                <a:cubicBezTo>
                  <a:pt x="5062" y="12917"/>
                  <a:pt x="5714" y="13075"/>
                  <a:pt x="6375" y="13169"/>
                </a:cubicBezTo>
                <a:cubicBezTo>
                  <a:pt x="7041" y="13268"/>
                  <a:pt x="7707" y="13327"/>
                  <a:pt x="8377" y="13354"/>
                </a:cubicBezTo>
                <a:cubicBezTo>
                  <a:pt x="8697" y="13363"/>
                  <a:pt x="9016" y="13372"/>
                  <a:pt x="9335" y="13372"/>
                </a:cubicBezTo>
                <a:cubicBezTo>
                  <a:pt x="9718" y="13372"/>
                  <a:pt x="10100" y="13376"/>
                  <a:pt x="10478" y="13394"/>
                </a:cubicBezTo>
                <a:cubicBezTo>
                  <a:pt x="10829" y="13412"/>
                  <a:pt x="11175" y="13444"/>
                  <a:pt x="11522" y="13489"/>
                </a:cubicBezTo>
                <a:cubicBezTo>
                  <a:pt x="12156" y="13564"/>
                  <a:pt x="12781" y="13725"/>
                  <a:pt x="13376" y="13965"/>
                </a:cubicBezTo>
                <a:lnTo>
                  <a:pt x="13376" y="13965"/>
                </a:lnTo>
                <a:cubicBezTo>
                  <a:pt x="13451" y="13998"/>
                  <a:pt x="13525" y="14032"/>
                  <a:pt x="13600" y="14069"/>
                </a:cubicBezTo>
                <a:cubicBezTo>
                  <a:pt x="13600" y="14052"/>
                  <a:pt x="13604" y="14032"/>
                  <a:pt x="13604" y="14015"/>
                </a:cubicBezTo>
                <a:lnTo>
                  <a:pt x="13604" y="14015"/>
                </a:lnTo>
                <a:cubicBezTo>
                  <a:pt x="13597" y="14024"/>
                  <a:pt x="13587" y="14028"/>
                  <a:pt x="13578" y="14028"/>
                </a:cubicBezTo>
                <a:cubicBezTo>
                  <a:pt x="13560" y="14028"/>
                  <a:pt x="13543" y="14013"/>
                  <a:pt x="13546" y="13992"/>
                </a:cubicBezTo>
                <a:cubicBezTo>
                  <a:pt x="13551" y="13965"/>
                  <a:pt x="13560" y="13943"/>
                  <a:pt x="13573" y="13920"/>
                </a:cubicBezTo>
                <a:cubicBezTo>
                  <a:pt x="13577" y="13907"/>
                  <a:pt x="13586" y="13893"/>
                  <a:pt x="13595" y="13884"/>
                </a:cubicBezTo>
                <a:cubicBezTo>
                  <a:pt x="13600" y="13875"/>
                  <a:pt x="13609" y="13866"/>
                  <a:pt x="13613" y="13857"/>
                </a:cubicBezTo>
                <a:cubicBezTo>
                  <a:pt x="13627" y="13848"/>
                  <a:pt x="13636" y="13839"/>
                  <a:pt x="13649" y="13830"/>
                </a:cubicBezTo>
                <a:cubicBezTo>
                  <a:pt x="13649" y="13830"/>
                  <a:pt x="13654" y="13826"/>
                  <a:pt x="13663" y="13826"/>
                </a:cubicBezTo>
                <a:cubicBezTo>
                  <a:pt x="13618" y="13803"/>
                  <a:pt x="13573" y="13785"/>
                  <a:pt x="13528" y="13763"/>
                </a:cubicBezTo>
                <a:cubicBezTo>
                  <a:pt x="13339" y="13682"/>
                  <a:pt x="13150" y="13615"/>
                  <a:pt x="12961" y="13552"/>
                </a:cubicBezTo>
                <a:cubicBezTo>
                  <a:pt x="12574" y="13430"/>
                  <a:pt x="12178" y="13336"/>
                  <a:pt x="11778" y="13277"/>
                </a:cubicBezTo>
                <a:cubicBezTo>
                  <a:pt x="11373" y="13214"/>
                  <a:pt x="10964" y="13174"/>
                  <a:pt x="10554" y="13151"/>
                </a:cubicBezTo>
                <a:cubicBezTo>
                  <a:pt x="10168" y="13129"/>
                  <a:pt x="9781" y="13124"/>
                  <a:pt x="9394" y="13124"/>
                </a:cubicBezTo>
                <a:cubicBezTo>
                  <a:pt x="9359" y="13124"/>
                  <a:pt x="9324" y="13124"/>
                  <a:pt x="9289" y="13124"/>
                </a:cubicBezTo>
                <a:cubicBezTo>
                  <a:pt x="8415" y="13124"/>
                  <a:pt x="7542" y="13070"/>
                  <a:pt x="6672" y="12962"/>
                </a:cubicBezTo>
                <a:cubicBezTo>
                  <a:pt x="5763" y="12841"/>
                  <a:pt x="4864" y="12638"/>
                  <a:pt x="4018" y="12283"/>
                </a:cubicBezTo>
                <a:lnTo>
                  <a:pt x="4027" y="12283"/>
                </a:lnTo>
                <a:lnTo>
                  <a:pt x="4018" y="12278"/>
                </a:lnTo>
                <a:lnTo>
                  <a:pt x="4004" y="12274"/>
                </a:lnTo>
                <a:lnTo>
                  <a:pt x="4000" y="12274"/>
                </a:lnTo>
                <a:cubicBezTo>
                  <a:pt x="3501" y="12062"/>
                  <a:pt x="3028" y="11793"/>
                  <a:pt x="2596" y="11469"/>
                </a:cubicBezTo>
                <a:cubicBezTo>
                  <a:pt x="2246" y="11194"/>
                  <a:pt x="1926" y="10875"/>
                  <a:pt x="1652" y="10524"/>
                </a:cubicBezTo>
                <a:cubicBezTo>
                  <a:pt x="1373" y="10155"/>
                  <a:pt x="1139" y="9750"/>
                  <a:pt x="959" y="9323"/>
                </a:cubicBezTo>
                <a:lnTo>
                  <a:pt x="959" y="9318"/>
                </a:lnTo>
                <a:cubicBezTo>
                  <a:pt x="954" y="9314"/>
                  <a:pt x="954" y="9309"/>
                  <a:pt x="950" y="9305"/>
                </a:cubicBezTo>
                <a:cubicBezTo>
                  <a:pt x="950" y="9305"/>
                  <a:pt x="950" y="9300"/>
                  <a:pt x="950" y="9300"/>
                </a:cubicBezTo>
                <a:lnTo>
                  <a:pt x="950" y="9296"/>
                </a:lnTo>
                <a:cubicBezTo>
                  <a:pt x="950" y="9296"/>
                  <a:pt x="950" y="9291"/>
                  <a:pt x="950" y="9291"/>
                </a:cubicBezTo>
                <a:cubicBezTo>
                  <a:pt x="662" y="8599"/>
                  <a:pt x="496" y="7865"/>
                  <a:pt x="397" y="7123"/>
                </a:cubicBezTo>
                <a:cubicBezTo>
                  <a:pt x="203" y="5683"/>
                  <a:pt x="257" y="4221"/>
                  <a:pt x="320" y="2777"/>
                </a:cubicBezTo>
                <a:cubicBezTo>
                  <a:pt x="356" y="1891"/>
                  <a:pt x="410" y="1005"/>
                  <a:pt x="401" y="119"/>
                </a:cubicBezTo>
                <a:cubicBezTo>
                  <a:pt x="394" y="40"/>
                  <a:pt x="335" y="1"/>
                  <a:pt x="275" y="1"/>
                </a:cubicBez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8" name="Google Shape;2523;p36">
            <a:extLst>
              <a:ext uri="{FF2B5EF4-FFF2-40B4-BE49-F238E27FC236}">
                <a16:creationId xmlns:a16="http://schemas.microsoft.com/office/drawing/2014/main" id="{CADDC993-0FF7-4E30-98DD-73C538C83CA5}"/>
              </a:ext>
            </a:extLst>
          </p:cNvPr>
          <p:cNvSpPr/>
          <p:nvPr/>
        </p:nvSpPr>
        <p:spPr>
          <a:xfrm>
            <a:off x="17618473" y="6905173"/>
            <a:ext cx="187" cy="187"/>
          </a:xfrm>
          <a:custGeom>
            <a:avLst/>
            <a:gdLst/>
            <a:ahLst/>
            <a:cxnLst/>
            <a:rect l="l" t="t" r="r" b="b"/>
            <a:pathLst>
              <a:path w="1" h="1" extrusionOk="0">
                <a:moveTo>
                  <a:pt x="0" y="1"/>
                </a:moveTo>
                <a:lnTo>
                  <a:pt x="0" y="1"/>
                </a:ln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9" name="Google Shape;2524;p36">
            <a:extLst>
              <a:ext uri="{FF2B5EF4-FFF2-40B4-BE49-F238E27FC236}">
                <a16:creationId xmlns:a16="http://schemas.microsoft.com/office/drawing/2014/main" id="{BD552F25-8331-43FE-B9D4-3EFB3BF909A8}"/>
              </a:ext>
            </a:extLst>
          </p:cNvPr>
          <p:cNvSpPr/>
          <p:nvPr/>
        </p:nvSpPr>
        <p:spPr>
          <a:xfrm>
            <a:off x="17619221" y="6908538"/>
            <a:ext cx="187" cy="187"/>
          </a:xfrm>
          <a:custGeom>
            <a:avLst/>
            <a:gdLst/>
            <a:ahLst/>
            <a:cxnLst/>
            <a:rect l="l" t="t" r="r" b="b"/>
            <a:pathLst>
              <a:path w="1" h="1" extrusionOk="0">
                <a:moveTo>
                  <a:pt x="1" y="1"/>
                </a:moveTo>
                <a:lnTo>
                  <a:pt x="1" y="1"/>
                </a:lnTo>
                <a:lnTo>
                  <a:pt x="1" y="1"/>
                </a:ln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0" name="Google Shape;2525;p36">
            <a:extLst>
              <a:ext uri="{FF2B5EF4-FFF2-40B4-BE49-F238E27FC236}">
                <a16:creationId xmlns:a16="http://schemas.microsoft.com/office/drawing/2014/main" id="{E90D0863-6307-4CB3-BDB3-48E92C5FE411}"/>
              </a:ext>
            </a:extLst>
          </p:cNvPr>
          <p:cNvSpPr/>
          <p:nvPr/>
        </p:nvSpPr>
        <p:spPr>
          <a:xfrm>
            <a:off x="18187655" y="7461085"/>
            <a:ext cx="1122" cy="187"/>
          </a:xfrm>
          <a:custGeom>
            <a:avLst/>
            <a:gdLst/>
            <a:ahLst/>
            <a:cxnLst/>
            <a:rect l="l" t="t" r="r" b="b"/>
            <a:pathLst>
              <a:path w="6" h="1" extrusionOk="0">
                <a:moveTo>
                  <a:pt x="5" y="0"/>
                </a:moveTo>
                <a:lnTo>
                  <a:pt x="5" y="0"/>
                </a:lnTo>
                <a:lnTo>
                  <a:pt x="5" y="0"/>
                </a:lnTo>
                <a:lnTo>
                  <a:pt x="1" y="0"/>
                </a:lnTo>
                <a:lnTo>
                  <a:pt x="1" y="0"/>
                </a:lnTo>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1" name="Google Shape;2526;p36">
            <a:extLst>
              <a:ext uri="{FF2B5EF4-FFF2-40B4-BE49-F238E27FC236}">
                <a16:creationId xmlns:a16="http://schemas.microsoft.com/office/drawing/2014/main" id="{7A0EE4E6-7D3A-4935-A7BD-73FD122D4F67}"/>
              </a:ext>
            </a:extLst>
          </p:cNvPr>
          <p:cNvSpPr/>
          <p:nvPr/>
        </p:nvSpPr>
        <p:spPr>
          <a:xfrm>
            <a:off x="18192703" y="7462768"/>
            <a:ext cx="1122" cy="187"/>
          </a:xfrm>
          <a:custGeom>
            <a:avLst/>
            <a:gdLst/>
            <a:ahLst/>
            <a:cxnLst/>
            <a:rect l="l" t="t" r="r" b="b"/>
            <a:pathLst>
              <a:path w="6" h="1" extrusionOk="0">
                <a:moveTo>
                  <a:pt x="5" y="0"/>
                </a:moveTo>
                <a:lnTo>
                  <a:pt x="1" y="0"/>
                </a:lnTo>
                <a:lnTo>
                  <a:pt x="5" y="0"/>
                </a:ln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2" name="Google Shape;2527;p36">
            <a:extLst>
              <a:ext uri="{FF2B5EF4-FFF2-40B4-BE49-F238E27FC236}">
                <a16:creationId xmlns:a16="http://schemas.microsoft.com/office/drawing/2014/main" id="{9494FCC8-2555-4DDA-A284-93239FA8A998}"/>
              </a:ext>
            </a:extLst>
          </p:cNvPr>
          <p:cNvSpPr/>
          <p:nvPr/>
        </p:nvSpPr>
        <p:spPr>
          <a:xfrm>
            <a:off x="19947731" y="7726330"/>
            <a:ext cx="234029" cy="172157"/>
          </a:xfrm>
          <a:custGeom>
            <a:avLst/>
            <a:gdLst/>
            <a:ahLst/>
            <a:cxnLst/>
            <a:rect l="l" t="t" r="r" b="b"/>
            <a:pathLst>
              <a:path w="1252" h="921" extrusionOk="0">
                <a:moveTo>
                  <a:pt x="729" y="741"/>
                </a:moveTo>
                <a:cubicBezTo>
                  <a:pt x="732" y="742"/>
                  <a:pt x="735" y="744"/>
                  <a:pt x="738" y="745"/>
                </a:cubicBezTo>
                <a:cubicBezTo>
                  <a:pt x="735" y="742"/>
                  <a:pt x="732" y="741"/>
                  <a:pt x="729" y="741"/>
                </a:cubicBezTo>
                <a:close/>
                <a:moveTo>
                  <a:pt x="397" y="127"/>
                </a:moveTo>
                <a:cubicBezTo>
                  <a:pt x="422" y="127"/>
                  <a:pt x="449" y="130"/>
                  <a:pt x="477" y="133"/>
                </a:cubicBezTo>
                <a:lnTo>
                  <a:pt x="473" y="133"/>
                </a:lnTo>
                <a:cubicBezTo>
                  <a:pt x="531" y="142"/>
                  <a:pt x="585" y="165"/>
                  <a:pt x="644" y="187"/>
                </a:cubicBezTo>
                <a:cubicBezTo>
                  <a:pt x="738" y="237"/>
                  <a:pt x="828" y="295"/>
                  <a:pt x="914" y="367"/>
                </a:cubicBezTo>
                <a:lnTo>
                  <a:pt x="918" y="372"/>
                </a:lnTo>
                <a:lnTo>
                  <a:pt x="918" y="367"/>
                </a:lnTo>
                <a:cubicBezTo>
                  <a:pt x="972" y="412"/>
                  <a:pt x="1022" y="466"/>
                  <a:pt x="1062" y="520"/>
                </a:cubicBezTo>
                <a:cubicBezTo>
                  <a:pt x="1080" y="552"/>
                  <a:pt x="1098" y="579"/>
                  <a:pt x="1112" y="615"/>
                </a:cubicBezTo>
                <a:cubicBezTo>
                  <a:pt x="1116" y="633"/>
                  <a:pt x="1121" y="651"/>
                  <a:pt x="1121" y="669"/>
                </a:cubicBezTo>
                <a:cubicBezTo>
                  <a:pt x="1125" y="682"/>
                  <a:pt x="1125" y="691"/>
                  <a:pt x="1121" y="705"/>
                </a:cubicBezTo>
                <a:cubicBezTo>
                  <a:pt x="1121" y="714"/>
                  <a:pt x="1116" y="727"/>
                  <a:pt x="1112" y="736"/>
                </a:cubicBezTo>
                <a:cubicBezTo>
                  <a:pt x="1107" y="741"/>
                  <a:pt x="1103" y="750"/>
                  <a:pt x="1098" y="754"/>
                </a:cubicBezTo>
                <a:cubicBezTo>
                  <a:pt x="1094" y="763"/>
                  <a:pt x="1085" y="768"/>
                  <a:pt x="1076" y="777"/>
                </a:cubicBezTo>
                <a:cubicBezTo>
                  <a:pt x="1067" y="781"/>
                  <a:pt x="1053" y="790"/>
                  <a:pt x="1040" y="795"/>
                </a:cubicBezTo>
                <a:cubicBezTo>
                  <a:pt x="1022" y="795"/>
                  <a:pt x="1008" y="799"/>
                  <a:pt x="990" y="804"/>
                </a:cubicBezTo>
                <a:cubicBezTo>
                  <a:pt x="959" y="804"/>
                  <a:pt x="923" y="799"/>
                  <a:pt x="891" y="795"/>
                </a:cubicBezTo>
                <a:cubicBezTo>
                  <a:pt x="837" y="786"/>
                  <a:pt x="788" y="768"/>
                  <a:pt x="738" y="745"/>
                </a:cubicBezTo>
                <a:lnTo>
                  <a:pt x="725" y="741"/>
                </a:lnTo>
                <a:cubicBezTo>
                  <a:pt x="726" y="741"/>
                  <a:pt x="728" y="741"/>
                  <a:pt x="729" y="741"/>
                </a:cubicBezTo>
                <a:lnTo>
                  <a:pt x="729" y="741"/>
                </a:lnTo>
                <a:cubicBezTo>
                  <a:pt x="666" y="710"/>
                  <a:pt x="610" y="671"/>
                  <a:pt x="558" y="624"/>
                </a:cubicBezTo>
                <a:cubicBezTo>
                  <a:pt x="419" y="502"/>
                  <a:pt x="297" y="358"/>
                  <a:pt x="145" y="255"/>
                </a:cubicBezTo>
                <a:cubicBezTo>
                  <a:pt x="149" y="250"/>
                  <a:pt x="154" y="246"/>
                  <a:pt x="154" y="241"/>
                </a:cubicBezTo>
                <a:cubicBezTo>
                  <a:pt x="176" y="214"/>
                  <a:pt x="203" y="192"/>
                  <a:pt x="230" y="174"/>
                </a:cubicBezTo>
                <a:cubicBezTo>
                  <a:pt x="248" y="160"/>
                  <a:pt x="270" y="151"/>
                  <a:pt x="293" y="142"/>
                </a:cubicBezTo>
                <a:cubicBezTo>
                  <a:pt x="315" y="138"/>
                  <a:pt x="338" y="133"/>
                  <a:pt x="365" y="129"/>
                </a:cubicBezTo>
                <a:cubicBezTo>
                  <a:pt x="375" y="128"/>
                  <a:pt x="386" y="127"/>
                  <a:pt x="397" y="127"/>
                </a:cubicBezTo>
                <a:close/>
                <a:moveTo>
                  <a:pt x="370" y="1"/>
                </a:moveTo>
                <a:cubicBezTo>
                  <a:pt x="355" y="1"/>
                  <a:pt x="341" y="3"/>
                  <a:pt x="329" y="3"/>
                </a:cubicBezTo>
                <a:lnTo>
                  <a:pt x="333" y="7"/>
                </a:lnTo>
                <a:cubicBezTo>
                  <a:pt x="275" y="12"/>
                  <a:pt x="216" y="30"/>
                  <a:pt x="167" y="61"/>
                </a:cubicBezTo>
                <a:cubicBezTo>
                  <a:pt x="104" y="102"/>
                  <a:pt x="55" y="156"/>
                  <a:pt x="14" y="219"/>
                </a:cubicBezTo>
                <a:cubicBezTo>
                  <a:pt x="1" y="241"/>
                  <a:pt x="1" y="268"/>
                  <a:pt x="14" y="286"/>
                </a:cubicBezTo>
                <a:cubicBezTo>
                  <a:pt x="19" y="304"/>
                  <a:pt x="28" y="318"/>
                  <a:pt x="41" y="327"/>
                </a:cubicBezTo>
                <a:cubicBezTo>
                  <a:pt x="82" y="354"/>
                  <a:pt x="118" y="381"/>
                  <a:pt x="154" y="412"/>
                </a:cubicBezTo>
                <a:cubicBezTo>
                  <a:pt x="261" y="502"/>
                  <a:pt x="351" y="606"/>
                  <a:pt x="455" y="696"/>
                </a:cubicBezTo>
                <a:cubicBezTo>
                  <a:pt x="509" y="741"/>
                  <a:pt x="563" y="786"/>
                  <a:pt x="626" y="822"/>
                </a:cubicBezTo>
                <a:cubicBezTo>
                  <a:pt x="689" y="858"/>
                  <a:pt x="756" y="885"/>
                  <a:pt x="828" y="903"/>
                </a:cubicBezTo>
                <a:cubicBezTo>
                  <a:pt x="864" y="912"/>
                  <a:pt x="896" y="916"/>
                  <a:pt x="932" y="921"/>
                </a:cubicBezTo>
                <a:lnTo>
                  <a:pt x="1022" y="921"/>
                </a:lnTo>
                <a:cubicBezTo>
                  <a:pt x="1049" y="916"/>
                  <a:pt x="1076" y="907"/>
                  <a:pt x="1098" y="898"/>
                </a:cubicBezTo>
                <a:cubicBezTo>
                  <a:pt x="1121" y="889"/>
                  <a:pt x="1143" y="880"/>
                  <a:pt x="1161" y="862"/>
                </a:cubicBezTo>
                <a:cubicBezTo>
                  <a:pt x="1197" y="835"/>
                  <a:pt x="1224" y="795"/>
                  <a:pt x="1238" y="750"/>
                </a:cubicBezTo>
                <a:cubicBezTo>
                  <a:pt x="1251" y="696"/>
                  <a:pt x="1251" y="642"/>
                  <a:pt x="1233" y="592"/>
                </a:cubicBezTo>
                <a:cubicBezTo>
                  <a:pt x="1188" y="471"/>
                  <a:pt x="1112" y="363"/>
                  <a:pt x="1008" y="286"/>
                </a:cubicBezTo>
                <a:cubicBezTo>
                  <a:pt x="914" y="201"/>
                  <a:pt x="801" y="129"/>
                  <a:pt x="684" y="70"/>
                </a:cubicBezTo>
                <a:cubicBezTo>
                  <a:pt x="626" y="43"/>
                  <a:pt x="567" y="25"/>
                  <a:pt x="504" y="12"/>
                </a:cubicBezTo>
                <a:cubicBezTo>
                  <a:pt x="468" y="3"/>
                  <a:pt x="432" y="3"/>
                  <a:pt x="392" y="3"/>
                </a:cubicBezTo>
                <a:cubicBezTo>
                  <a:pt x="384" y="1"/>
                  <a:pt x="377" y="1"/>
                  <a:pt x="370"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3" name="Google Shape;2528;p36">
            <a:extLst>
              <a:ext uri="{FF2B5EF4-FFF2-40B4-BE49-F238E27FC236}">
                <a16:creationId xmlns:a16="http://schemas.microsoft.com/office/drawing/2014/main" id="{F5373E5A-F1F9-46DC-B1DD-4DC4CA83F2D6}"/>
              </a:ext>
            </a:extLst>
          </p:cNvPr>
          <p:cNvSpPr/>
          <p:nvPr/>
        </p:nvSpPr>
        <p:spPr>
          <a:xfrm>
            <a:off x="21106473" y="6672266"/>
            <a:ext cx="134772" cy="515910"/>
          </a:xfrm>
          <a:custGeom>
            <a:avLst/>
            <a:gdLst/>
            <a:ahLst/>
            <a:cxnLst/>
            <a:rect l="l" t="t" r="r" b="b"/>
            <a:pathLst>
              <a:path w="721" h="2760" extrusionOk="0">
                <a:moveTo>
                  <a:pt x="653" y="1"/>
                </a:moveTo>
                <a:cubicBezTo>
                  <a:pt x="630" y="1"/>
                  <a:pt x="608" y="10"/>
                  <a:pt x="594" y="32"/>
                </a:cubicBezTo>
                <a:lnTo>
                  <a:pt x="594" y="28"/>
                </a:lnTo>
                <a:cubicBezTo>
                  <a:pt x="473" y="212"/>
                  <a:pt x="370" y="410"/>
                  <a:pt x="284" y="617"/>
                </a:cubicBezTo>
                <a:cubicBezTo>
                  <a:pt x="190" y="842"/>
                  <a:pt x="122" y="1076"/>
                  <a:pt x="73" y="1314"/>
                </a:cubicBezTo>
                <a:cubicBezTo>
                  <a:pt x="23" y="1553"/>
                  <a:pt x="1" y="1796"/>
                  <a:pt x="1" y="2039"/>
                </a:cubicBezTo>
                <a:cubicBezTo>
                  <a:pt x="1" y="2264"/>
                  <a:pt x="32" y="2493"/>
                  <a:pt x="95" y="2713"/>
                </a:cubicBezTo>
                <a:cubicBezTo>
                  <a:pt x="104" y="2745"/>
                  <a:pt x="128" y="2759"/>
                  <a:pt x="153" y="2759"/>
                </a:cubicBezTo>
                <a:cubicBezTo>
                  <a:pt x="191" y="2759"/>
                  <a:pt x="230" y="2726"/>
                  <a:pt x="217" y="2677"/>
                </a:cubicBezTo>
                <a:cubicBezTo>
                  <a:pt x="185" y="2569"/>
                  <a:pt x="163" y="2461"/>
                  <a:pt x="145" y="2354"/>
                </a:cubicBezTo>
                <a:lnTo>
                  <a:pt x="145" y="2367"/>
                </a:lnTo>
                <a:cubicBezTo>
                  <a:pt x="113" y="2102"/>
                  <a:pt x="118" y="1832"/>
                  <a:pt x="154" y="1566"/>
                </a:cubicBezTo>
                <a:cubicBezTo>
                  <a:pt x="199" y="1247"/>
                  <a:pt x="284" y="941"/>
                  <a:pt x="405" y="644"/>
                </a:cubicBezTo>
                <a:lnTo>
                  <a:pt x="405" y="649"/>
                </a:lnTo>
                <a:cubicBezTo>
                  <a:pt x="405" y="644"/>
                  <a:pt x="405" y="644"/>
                  <a:pt x="410" y="640"/>
                </a:cubicBezTo>
                <a:cubicBezTo>
                  <a:pt x="491" y="446"/>
                  <a:pt x="590" y="266"/>
                  <a:pt x="707" y="95"/>
                </a:cubicBezTo>
                <a:cubicBezTo>
                  <a:pt x="720" y="64"/>
                  <a:pt x="711" y="28"/>
                  <a:pt x="684" y="10"/>
                </a:cubicBezTo>
                <a:cubicBezTo>
                  <a:pt x="675" y="1"/>
                  <a:pt x="662" y="1"/>
                  <a:pt x="653" y="1"/>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4" name="Google Shape;2529;p36">
            <a:extLst>
              <a:ext uri="{FF2B5EF4-FFF2-40B4-BE49-F238E27FC236}">
                <a16:creationId xmlns:a16="http://schemas.microsoft.com/office/drawing/2014/main" id="{BDCDE84C-B1D6-4A37-B238-4B4A52E313BE}"/>
              </a:ext>
            </a:extLst>
          </p:cNvPr>
          <p:cNvSpPr/>
          <p:nvPr/>
        </p:nvSpPr>
        <p:spPr>
          <a:xfrm>
            <a:off x="21091332" y="6599926"/>
            <a:ext cx="148231" cy="92154"/>
          </a:xfrm>
          <a:custGeom>
            <a:avLst/>
            <a:gdLst/>
            <a:ahLst/>
            <a:cxnLst/>
            <a:rect l="l" t="t" r="r" b="b"/>
            <a:pathLst>
              <a:path w="793" h="493" extrusionOk="0">
                <a:moveTo>
                  <a:pt x="68" y="1"/>
                </a:moveTo>
                <a:cubicBezTo>
                  <a:pt x="37" y="5"/>
                  <a:pt x="14" y="28"/>
                  <a:pt x="14" y="59"/>
                </a:cubicBezTo>
                <a:lnTo>
                  <a:pt x="5" y="55"/>
                </a:lnTo>
                <a:lnTo>
                  <a:pt x="5" y="55"/>
                </a:lnTo>
                <a:cubicBezTo>
                  <a:pt x="1" y="68"/>
                  <a:pt x="5" y="86"/>
                  <a:pt x="14" y="100"/>
                </a:cubicBezTo>
                <a:cubicBezTo>
                  <a:pt x="28" y="113"/>
                  <a:pt x="41" y="122"/>
                  <a:pt x="59" y="127"/>
                </a:cubicBezTo>
                <a:lnTo>
                  <a:pt x="109" y="136"/>
                </a:lnTo>
                <a:cubicBezTo>
                  <a:pt x="217" y="172"/>
                  <a:pt x="325" y="217"/>
                  <a:pt x="424" y="275"/>
                </a:cubicBezTo>
                <a:lnTo>
                  <a:pt x="410" y="266"/>
                </a:lnTo>
                <a:lnTo>
                  <a:pt x="410" y="266"/>
                </a:lnTo>
                <a:cubicBezTo>
                  <a:pt x="509" y="329"/>
                  <a:pt x="603" y="401"/>
                  <a:pt x="689" y="482"/>
                </a:cubicBezTo>
                <a:cubicBezTo>
                  <a:pt x="700" y="489"/>
                  <a:pt x="713" y="493"/>
                  <a:pt x="726" y="493"/>
                </a:cubicBezTo>
                <a:cubicBezTo>
                  <a:pt x="745" y="493"/>
                  <a:pt x="765" y="485"/>
                  <a:pt x="779" y="469"/>
                </a:cubicBezTo>
                <a:cubicBezTo>
                  <a:pt x="788" y="455"/>
                  <a:pt x="792" y="442"/>
                  <a:pt x="792" y="424"/>
                </a:cubicBezTo>
                <a:cubicBezTo>
                  <a:pt x="788" y="406"/>
                  <a:pt x="779" y="392"/>
                  <a:pt x="765" y="383"/>
                </a:cubicBezTo>
                <a:cubicBezTo>
                  <a:pt x="720" y="338"/>
                  <a:pt x="675" y="302"/>
                  <a:pt x="626" y="262"/>
                </a:cubicBezTo>
                <a:cubicBezTo>
                  <a:pt x="572" y="221"/>
                  <a:pt x="518" y="185"/>
                  <a:pt x="459" y="149"/>
                </a:cubicBezTo>
                <a:cubicBezTo>
                  <a:pt x="338" y="82"/>
                  <a:pt x="212" y="32"/>
                  <a:pt x="77" y="1"/>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5" name="Google Shape;2530;p36">
            <a:extLst>
              <a:ext uri="{FF2B5EF4-FFF2-40B4-BE49-F238E27FC236}">
                <a16:creationId xmlns:a16="http://schemas.microsoft.com/office/drawing/2014/main" id="{AAF4AC0E-1247-4A55-BF09-BB67FD840DF9}"/>
              </a:ext>
            </a:extLst>
          </p:cNvPr>
          <p:cNvSpPr/>
          <p:nvPr/>
        </p:nvSpPr>
        <p:spPr>
          <a:xfrm>
            <a:off x="20524579" y="6573944"/>
            <a:ext cx="122996" cy="40189"/>
          </a:xfrm>
          <a:custGeom>
            <a:avLst/>
            <a:gdLst/>
            <a:ahLst/>
            <a:cxnLst/>
            <a:rect l="l" t="t" r="r" b="b"/>
            <a:pathLst>
              <a:path w="658" h="215" extrusionOk="0">
                <a:moveTo>
                  <a:pt x="468" y="0"/>
                </a:moveTo>
                <a:cubicBezTo>
                  <a:pt x="419" y="5"/>
                  <a:pt x="369" y="9"/>
                  <a:pt x="320" y="18"/>
                </a:cubicBezTo>
                <a:cubicBezTo>
                  <a:pt x="221" y="32"/>
                  <a:pt x="127" y="59"/>
                  <a:pt x="32" y="99"/>
                </a:cubicBezTo>
                <a:cubicBezTo>
                  <a:pt x="19" y="108"/>
                  <a:pt x="10" y="122"/>
                  <a:pt x="5" y="135"/>
                </a:cubicBezTo>
                <a:cubicBezTo>
                  <a:pt x="1" y="153"/>
                  <a:pt x="1" y="171"/>
                  <a:pt x="10" y="185"/>
                </a:cubicBezTo>
                <a:cubicBezTo>
                  <a:pt x="19" y="198"/>
                  <a:pt x="32" y="207"/>
                  <a:pt x="50" y="212"/>
                </a:cubicBezTo>
                <a:cubicBezTo>
                  <a:pt x="56" y="214"/>
                  <a:pt x="62" y="215"/>
                  <a:pt x="69" y="215"/>
                </a:cubicBezTo>
                <a:cubicBezTo>
                  <a:pt x="78" y="215"/>
                  <a:pt x="87" y="213"/>
                  <a:pt x="95" y="207"/>
                </a:cubicBezTo>
                <a:lnTo>
                  <a:pt x="104" y="203"/>
                </a:lnTo>
                <a:cubicBezTo>
                  <a:pt x="185" y="171"/>
                  <a:pt x="271" y="149"/>
                  <a:pt x="356" y="135"/>
                </a:cubicBezTo>
                <a:cubicBezTo>
                  <a:pt x="403" y="130"/>
                  <a:pt x="451" y="128"/>
                  <a:pt x="497" y="128"/>
                </a:cubicBezTo>
                <a:cubicBezTo>
                  <a:pt x="530" y="128"/>
                  <a:pt x="563" y="129"/>
                  <a:pt x="594" y="131"/>
                </a:cubicBezTo>
                <a:cubicBezTo>
                  <a:pt x="630" y="131"/>
                  <a:pt x="657" y="104"/>
                  <a:pt x="657" y="68"/>
                </a:cubicBezTo>
                <a:cubicBezTo>
                  <a:pt x="657" y="32"/>
                  <a:pt x="630" y="5"/>
                  <a:pt x="594" y="5"/>
                </a:cubicBezTo>
                <a:cubicBezTo>
                  <a:pt x="563" y="5"/>
                  <a:pt x="531" y="0"/>
                  <a:pt x="500" y="0"/>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6" name="Google Shape;2531;p36">
            <a:extLst>
              <a:ext uri="{FF2B5EF4-FFF2-40B4-BE49-F238E27FC236}">
                <a16:creationId xmlns:a16="http://schemas.microsoft.com/office/drawing/2014/main" id="{BCF8FBDF-A5F4-4484-82F0-3349C765BD6F}"/>
              </a:ext>
            </a:extLst>
          </p:cNvPr>
          <p:cNvSpPr/>
          <p:nvPr/>
        </p:nvSpPr>
        <p:spPr>
          <a:xfrm>
            <a:off x="20495232" y="4989764"/>
            <a:ext cx="1020979" cy="754425"/>
          </a:xfrm>
          <a:custGeom>
            <a:avLst/>
            <a:gdLst/>
            <a:ahLst/>
            <a:cxnLst/>
            <a:rect l="l" t="t" r="r" b="b"/>
            <a:pathLst>
              <a:path w="5462" h="4036" extrusionOk="0">
                <a:moveTo>
                  <a:pt x="5241" y="3779"/>
                </a:moveTo>
                <a:cubicBezTo>
                  <a:pt x="5241" y="3779"/>
                  <a:pt x="5237" y="3779"/>
                  <a:pt x="5237" y="3783"/>
                </a:cubicBezTo>
                <a:lnTo>
                  <a:pt x="5241" y="3779"/>
                </a:lnTo>
                <a:close/>
                <a:moveTo>
                  <a:pt x="68" y="0"/>
                </a:moveTo>
                <a:cubicBezTo>
                  <a:pt x="59" y="0"/>
                  <a:pt x="50" y="4"/>
                  <a:pt x="41" y="9"/>
                </a:cubicBezTo>
                <a:lnTo>
                  <a:pt x="41" y="4"/>
                </a:lnTo>
                <a:cubicBezTo>
                  <a:pt x="23" y="13"/>
                  <a:pt x="14" y="27"/>
                  <a:pt x="9" y="40"/>
                </a:cubicBezTo>
                <a:cubicBezTo>
                  <a:pt x="0" y="58"/>
                  <a:pt x="5" y="76"/>
                  <a:pt x="9" y="90"/>
                </a:cubicBezTo>
                <a:cubicBezTo>
                  <a:pt x="324" y="594"/>
                  <a:pt x="693" y="1080"/>
                  <a:pt x="1188" y="1422"/>
                </a:cubicBezTo>
                <a:cubicBezTo>
                  <a:pt x="1426" y="1588"/>
                  <a:pt x="1696" y="1709"/>
                  <a:pt x="1980" y="1781"/>
                </a:cubicBezTo>
                <a:cubicBezTo>
                  <a:pt x="2128" y="1817"/>
                  <a:pt x="2281" y="1840"/>
                  <a:pt x="2434" y="1844"/>
                </a:cubicBezTo>
                <a:cubicBezTo>
                  <a:pt x="2587" y="1853"/>
                  <a:pt x="2735" y="1853"/>
                  <a:pt x="2884" y="1876"/>
                </a:cubicBezTo>
                <a:cubicBezTo>
                  <a:pt x="2906" y="1880"/>
                  <a:pt x="2929" y="1885"/>
                  <a:pt x="2951" y="1889"/>
                </a:cubicBezTo>
                <a:lnTo>
                  <a:pt x="2938" y="1889"/>
                </a:lnTo>
                <a:cubicBezTo>
                  <a:pt x="3023" y="1903"/>
                  <a:pt x="3109" y="1930"/>
                  <a:pt x="3190" y="1970"/>
                </a:cubicBezTo>
                <a:cubicBezTo>
                  <a:pt x="3257" y="2002"/>
                  <a:pt x="3320" y="2042"/>
                  <a:pt x="3374" y="2092"/>
                </a:cubicBezTo>
                <a:cubicBezTo>
                  <a:pt x="3433" y="2146"/>
                  <a:pt x="3487" y="2204"/>
                  <a:pt x="3532" y="2267"/>
                </a:cubicBezTo>
                <a:cubicBezTo>
                  <a:pt x="3599" y="2371"/>
                  <a:pt x="3648" y="2488"/>
                  <a:pt x="3689" y="2605"/>
                </a:cubicBezTo>
                <a:cubicBezTo>
                  <a:pt x="3729" y="2726"/>
                  <a:pt x="3761" y="2852"/>
                  <a:pt x="3801" y="2978"/>
                </a:cubicBezTo>
                <a:cubicBezTo>
                  <a:pt x="3842" y="3100"/>
                  <a:pt x="3891" y="3226"/>
                  <a:pt x="3954" y="3342"/>
                </a:cubicBezTo>
                <a:cubicBezTo>
                  <a:pt x="4008" y="3455"/>
                  <a:pt x="4080" y="3558"/>
                  <a:pt x="4161" y="3657"/>
                </a:cubicBezTo>
                <a:cubicBezTo>
                  <a:pt x="4242" y="3752"/>
                  <a:pt x="4337" y="3833"/>
                  <a:pt x="4445" y="3900"/>
                </a:cubicBezTo>
                <a:cubicBezTo>
                  <a:pt x="4548" y="3959"/>
                  <a:pt x="4656" y="3999"/>
                  <a:pt x="4769" y="4022"/>
                </a:cubicBezTo>
                <a:cubicBezTo>
                  <a:pt x="4818" y="4031"/>
                  <a:pt x="4869" y="4035"/>
                  <a:pt x="4919" y="4035"/>
                </a:cubicBezTo>
                <a:cubicBezTo>
                  <a:pt x="4970" y="4035"/>
                  <a:pt x="5021" y="4031"/>
                  <a:pt x="5070" y="4022"/>
                </a:cubicBezTo>
                <a:cubicBezTo>
                  <a:pt x="5165" y="3999"/>
                  <a:pt x="5250" y="3950"/>
                  <a:pt x="5317" y="3882"/>
                </a:cubicBezTo>
                <a:cubicBezTo>
                  <a:pt x="5349" y="3846"/>
                  <a:pt x="5376" y="3806"/>
                  <a:pt x="5398" y="3765"/>
                </a:cubicBezTo>
                <a:cubicBezTo>
                  <a:pt x="5421" y="3711"/>
                  <a:pt x="5439" y="3653"/>
                  <a:pt x="5448" y="3594"/>
                </a:cubicBezTo>
                <a:lnTo>
                  <a:pt x="5448" y="3612"/>
                </a:lnTo>
                <a:cubicBezTo>
                  <a:pt x="5448" y="3599"/>
                  <a:pt x="5457" y="3590"/>
                  <a:pt x="5457" y="3581"/>
                </a:cubicBezTo>
                <a:cubicBezTo>
                  <a:pt x="5461" y="3567"/>
                  <a:pt x="5461" y="3549"/>
                  <a:pt x="5452" y="3536"/>
                </a:cubicBezTo>
                <a:cubicBezTo>
                  <a:pt x="5448" y="3518"/>
                  <a:pt x="5434" y="3509"/>
                  <a:pt x="5416" y="3504"/>
                </a:cubicBezTo>
                <a:cubicBezTo>
                  <a:pt x="5409" y="3501"/>
                  <a:pt x="5402" y="3500"/>
                  <a:pt x="5395" y="3500"/>
                </a:cubicBezTo>
                <a:cubicBezTo>
                  <a:pt x="5370" y="3500"/>
                  <a:pt x="5347" y="3517"/>
                  <a:pt x="5340" y="3545"/>
                </a:cubicBezTo>
                <a:cubicBezTo>
                  <a:pt x="5335" y="3563"/>
                  <a:pt x="5331" y="3585"/>
                  <a:pt x="5326" y="3603"/>
                </a:cubicBezTo>
                <a:lnTo>
                  <a:pt x="5326" y="3590"/>
                </a:lnTo>
                <a:cubicBezTo>
                  <a:pt x="5317" y="3630"/>
                  <a:pt x="5304" y="3671"/>
                  <a:pt x="5286" y="3711"/>
                </a:cubicBezTo>
                <a:cubicBezTo>
                  <a:pt x="5259" y="3765"/>
                  <a:pt x="5219" y="3815"/>
                  <a:pt x="5169" y="3851"/>
                </a:cubicBezTo>
                <a:cubicBezTo>
                  <a:pt x="5142" y="3864"/>
                  <a:pt x="5111" y="3878"/>
                  <a:pt x="5084" y="3891"/>
                </a:cubicBezTo>
                <a:cubicBezTo>
                  <a:pt x="5043" y="3905"/>
                  <a:pt x="5003" y="3909"/>
                  <a:pt x="4958" y="3914"/>
                </a:cubicBezTo>
                <a:cubicBezTo>
                  <a:pt x="4904" y="3914"/>
                  <a:pt x="4845" y="3914"/>
                  <a:pt x="4791" y="3900"/>
                </a:cubicBezTo>
                <a:cubicBezTo>
                  <a:pt x="4715" y="3887"/>
                  <a:pt x="4638" y="3860"/>
                  <a:pt x="4571" y="3828"/>
                </a:cubicBezTo>
                <a:cubicBezTo>
                  <a:pt x="4503" y="3792"/>
                  <a:pt x="4436" y="3747"/>
                  <a:pt x="4377" y="3702"/>
                </a:cubicBezTo>
                <a:cubicBezTo>
                  <a:pt x="4296" y="3626"/>
                  <a:pt x="4224" y="3545"/>
                  <a:pt x="4161" y="3455"/>
                </a:cubicBezTo>
                <a:cubicBezTo>
                  <a:pt x="4065" y="3306"/>
                  <a:pt x="3986" y="3144"/>
                  <a:pt x="3927" y="2973"/>
                </a:cubicBezTo>
                <a:lnTo>
                  <a:pt x="3927" y="2973"/>
                </a:lnTo>
                <a:cubicBezTo>
                  <a:pt x="3927" y="2973"/>
                  <a:pt x="3927" y="2974"/>
                  <a:pt x="3927" y="2974"/>
                </a:cubicBezTo>
                <a:cubicBezTo>
                  <a:pt x="3927" y="2972"/>
                  <a:pt x="3927" y="2971"/>
                  <a:pt x="3926" y="2970"/>
                </a:cubicBezTo>
                <a:lnTo>
                  <a:pt x="3926" y="2970"/>
                </a:lnTo>
                <a:cubicBezTo>
                  <a:pt x="3927" y="2971"/>
                  <a:pt x="3927" y="2972"/>
                  <a:pt x="3927" y="2973"/>
                </a:cubicBezTo>
                <a:lnTo>
                  <a:pt x="3927" y="2973"/>
                </a:lnTo>
                <a:cubicBezTo>
                  <a:pt x="3927" y="2971"/>
                  <a:pt x="3926" y="2969"/>
                  <a:pt x="3925" y="2967"/>
                </a:cubicBezTo>
                <a:lnTo>
                  <a:pt x="3925" y="2967"/>
                </a:lnTo>
                <a:cubicBezTo>
                  <a:pt x="3926" y="2968"/>
                  <a:pt x="3926" y="2969"/>
                  <a:pt x="3926" y="2970"/>
                </a:cubicBezTo>
                <a:lnTo>
                  <a:pt x="3926" y="2970"/>
                </a:lnTo>
                <a:cubicBezTo>
                  <a:pt x="3926" y="2969"/>
                  <a:pt x="3926" y="2968"/>
                  <a:pt x="3925" y="2967"/>
                </a:cubicBezTo>
                <a:lnTo>
                  <a:pt x="3925" y="2967"/>
                </a:lnTo>
                <a:cubicBezTo>
                  <a:pt x="3925" y="2967"/>
                  <a:pt x="3925" y="2967"/>
                  <a:pt x="3925" y="2967"/>
                </a:cubicBezTo>
                <a:lnTo>
                  <a:pt x="3925" y="2967"/>
                </a:lnTo>
                <a:cubicBezTo>
                  <a:pt x="3859" y="2762"/>
                  <a:pt x="3814" y="2549"/>
                  <a:pt x="3720" y="2348"/>
                </a:cubicBezTo>
                <a:cubicBezTo>
                  <a:pt x="3626" y="2155"/>
                  <a:pt x="3478" y="1988"/>
                  <a:pt x="3289" y="1885"/>
                </a:cubicBezTo>
                <a:cubicBezTo>
                  <a:pt x="3118" y="1795"/>
                  <a:pt x="2929" y="1745"/>
                  <a:pt x="2740" y="1741"/>
                </a:cubicBezTo>
                <a:cubicBezTo>
                  <a:pt x="2636" y="1732"/>
                  <a:pt x="2533" y="1732"/>
                  <a:pt x="2429" y="1727"/>
                </a:cubicBezTo>
                <a:cubicBezTo>
                  <a:pt x="2321" y="1723"/>
                  <a:pt x="2218" y="1709"/>
                  <a:pt x="2110" y="1687"/>
                </a:cubicBezTo>
                <a:lnTo>
                  <a:pt x="2110" y="1687"/>
                </a:lnTo>
                <a:lnTo>
                  <a:pt x="2128" y="1691"/>
                </a:lnTo>
                <a:cubicBezTo>
                  <a:pt x="1939" y="1655"/>
                  <a:pt x="1759" y="1597"/>
                  <a:pt x="1588" y="1516"/>
                </a:cubicBezTo>
                <a:cubicBezTo>
                  <a:pt x="1377" y="1413"/>
                  <a:pt x="1183" y="1282"/>
                  <a:pt x="1008" y="1129"/>
                </a:cubicBezTo>
                <a:lnTo>
                  <a:pt x="1008" y="1129"/>
                </a:lnTo>
                <a:lnTo>
                  <a:pt x="1021" y="1138"/>
                </a:lnTo>
                <a:cubicBezTo>
                  <a:pt x="724" y="873"/>
                  <a:pt x="468" y="571"/>
                  <a:pt x="252" y="238"/>
                </a:cubicBezTo>
                <a:cubicBezTo>
                  <a:pt x="207" y="171"/>
                  <a:pt x="167" y="103"/>
                  <a:pt x="122" y="36"/>
                </a:cubicBezTo>
                <a:cubicBezTo>
                  <a:pt x="113" y="22"/>
                  <a:pt x="104" y="9"/>
                  <a:pt x="86" y="4"/>
                </a:cubicBezTo>
                <a:cubicBezTo>
                  <a:pt x="81" y="4"/>
                  <a:pt x="72" y="0"/>
                  <a:pt x="68"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7" name="Google Shape;2532;p36">
            <a:extLst>
              <a:ext uri="{FF2B5EF4-FFF2-40B4-BE49-F238E27FC236}">
                <a16:creationId xmlns:a16="http://schemas.microsoft.com/office/drawing/2014/main" id="{8B036FCD-EE98-4AB3-AD18-0793F0E8D1EF}"/>
              </a:ext>
            </a:extLst>
          </p:cNvPr>
          <p:cNvSpPr/>
          <p:nvPr/>
        </p:nvSpPr>
        <p:spPr>
          <a:xfrm>
            <a:off x="20214286" y="5055748"/>
            <a:ext cx="341697" cy="543949"/>
          </a:xfrm>
          <a:custGeom>
            <a:avLst/>
            <a:gdLst/>
            <a:ahLst/>
            <a:cxnLst/>
            <a:rect l="l" t="t" r="r" b="b"/>
            <a:pathLst>
              <a:path w="1828" h="2910" extrusionOk="0">
                <a:moveTo>
                  <a:pt x="1756" y="0"/>
                </a:moveTo>
                <a:cubicBezTo>
                  <a:pt x="1730" y="0"/>
                  <a:pt x="1704" y="17"/>
                  <a:pt x="1697" y="43"/>
                </a:cubicBezTo>
                <a:lnTo>
                  <a:pt x="1697" y="47"/>
                </a:lnTo>
                <a:cubicBezTo>
                  <a:pt x="1629" y="299"/>
                  <a:pt x="1539" y="547"/>
                  <a:pt x="1427" y="785"/>
                </a:cubicBezTo>
                <a:cubicBezTo>
                  <a:pt x="1427" y="790"/>
                  <a:pt x="1427" y="790"/>
                  <a:pt x="1427" y="790"/>
                </a:cubicBezTo>
                <a:cubicBezTo>
                  <a:pt x="1346" y="970"/>
                  <a:pt x="1251" y="1145"/>
                  <a:pt x="1152" y="1316"/>
                </a:cubicBezTo>
                <a:cubicBezTo>
                  <a:pt x="1103" y="1406"/>
                  <a:pt x="1049" y="1491"/>
                  <a:pt x="990" y="1577"/>
                </a:cubicBezTo>
                <a:cubicBezTo>
                  <a:pt x="936" y="1662"/>
                  <a:pt x="873" y="1743"/>
                  <a:pt x="810" y="1820"/>
                </a:cubicBezTo>
                <a:lnTo>
                  <a:pt x="819" y="1811"/>
                </a:lnTo>
                <a:lnTo>
                  <a:pt x="819" y="1811"/>
                </a:lnTo>
                <a:cubicBezTo>
                  <a:pt x="675" y="1977"/>
                  <a:pt x="518" y="2135"/>
                  <a:pt x="369" y="2297"/>
                </a:cubicBezTo>
                <a:cubicBezTo>
                  <a:pt x="298" y="2373"/>
                  <a:pt x="226" y="2454"/>
                  <a:pt x="163" y="2540"/>
                </a:cubicBezTo>
                <a:cubicBezTo>
                  <a:pt x="95" y="2625"/>
                  <a:pt x="46" y="2724"/>
                  <a:pt x="14" y="2828"/>
                </a:cubicBezTo>
                <a:cubicBezTo>
                  <a:pt x="0" y="2877"/>
                  <a:pt x="38" y="2909"/>
                  <a:pt x="76" y="2909"/>
                </a:cubicBezTo>
                <a:cubicBezTo>
                  <a:pt x="100" y="2909"/>
                  <a:pt x="125" y="2895"/>
                  <a:pt x="136" y="2864"/>
                </a:cubicBezTo>
                <a:cubicBezTo>
                  <a:pt x="145" y="2828"/>
                  <a:pt x="158" y="2796"/>
                  <a:pt x="172" y="2760"/>
                </a:cubicBezTo>
                <a:cubicBezTo>
                  <a:pt x="194" y="2720"/>
                  <a:pt x="217" y="2679"/>
                  <a:pt x="244" y="2639"/>
                </a:cubicBezTo>
                <a:cubicBezTo>
                  <a:pt x="271" y="2603"/>
                  <a:pt x="302" y="2567"/>
                  <a:pt x="329" y="2531"/>
                </a:cubicBezTo>
                <a:cubicBezTo>
                  <a:pt x="477" y="2351"/>
                  <a:pt x="644" y="2189"/>
                  <a:pt x="801" y="2013"/>
                </a:cubicBezTo>
                <a:cubicBezTo>
                  <a:pt x="882" y="1923"/>
                  <a:pt x="959" y="1829"/>
                  <a:pt x="1031" y="1734"/>
                </a:cubicBezTo>
                <a:cubicBezTo>
                  <a:pt x="1103" y="1631"/>
                  <a:pt x="1170" y="1523"/>
                  <a:pt x="1233" y="1415"/>
                </a:cubicBezTo>
                <a:cubicBezTo>
                  <a:pt x="1359" y="1208"/>
                  <a:pt x="1467" y="997"/>
                  <a:pt x="1566" y="776"/>
                </a:cubicBezTo>
                <a:cubicBezTo>
                  <a:pt x="1665" y="551"/>
                  <a:pt x="1751" y="317"/>
                  <a:pt x="1814" y="83"/>
                </a:cubicBezTo>
                <a:cubicBezTo>
                  <a:pt x="1827" y="47"/>
                  <a:pt x="1809" y="16"/>
                  <a:pt x="1773" y="2"/>
                </a:cubicBezTo>
                <a:cubicBezTo>
                  <a:pt x="1768" y="1"/>
                  <a:pt x="1762" y="0"/>
                  <a:pt x="1756"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8" name="Google Shape;2533;p36">
            <a:extLst>
              <a:ext uri="{FF2B5EF4-FFF2-40B4-BE49-F238E27FC236}">
                <a16:creationId xmlns:a16="http://schemas.microsoft.com/office/drawing/2014/main" id="{711D4ADC-BC2E-4B22-828F-D9F675F84BB4}"/>
              </a:ext>
            </a:extLst>
          </p:cNvPr>
          <p:cNvSpPr/>
          <p:nvPr/>
        </p:nvSpPr>
        <p:spPr>
          <a:xfrm>
            <a:off x="20218585" y="10722160"/>
            <a:ext cx="2617" cy="187"/>
          </a:xfrm>
          <a:custGeom>
            <a:avLst/>
            <a:gdLst/>
            <a:ahLst/>
            <a:cxnLst/>
            <a:rect l="l" t="t" r="r" b="b"/>
            <a:pathLst>
              <a:path w="14" h="1" extrusionOk="0">
                <a:moveTo>
                  <a:pt x="14" y="0"/>
                </a:moveTo>
                <a:lnTo>
                  <a:pt x="0" y="0"/>
                </a:lnTo>
                <a:lnTo>
                  <a:pt x="0" y="0"/>
                </a:lnTo>
                <a:lnTo>
                  <a:pt x="14" y="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9" name="Google Shape;2534;p36">
            <a:extLst>
              <a:ext uri="{FF2B5EF4-FFF2-40B4-BE49-F238E27FC236}">
                <a16:creationId xmlns:a16="http://schemas.microsoft.com/office/drawing/2014/main" id="{DB605BC7-CEA9-483A-B55D-EF4671E56B57}"/>
              </a:ext>
            </a:extLst>
          </p:cNvPr>
          <p:cNvSpPr/>
          <p:nvPr/>
        </p:nvSpPr>
        <p:spPr>
          <a:xfrm>
            <a:off x="21649675" y="8013632"/>
            <a:ext cx="42244" cy="22805"/>
          </a:xfrm>
          <a:custGeom>
            <a:avLst/>
            <a:gdLst/>
            <a:ahLst/>
            <a:cxnLst/>
            <a:rect l="l" t="t" r="r" b="b"/>
            <a:pathLst>
              <a:path w="226" h="122" extrusionOk="0">
                <a:moveTo>
                  <a:pt x="91" y="0"/>
                </a:moveTo>
                <a:cubicBezTo>
                  <a:pt x="64" y="41"/>
                  <a:pt x="37" y="85"/>
                  <a:pt x="1" y="121"/>
                </a:cubicBezTo>
                <a:lnTo>
                  <a:pt x="145" y="121"/>
                </a:lnTo>
                <a:cubicBezTo>
                  <a:pt x="163" y="99"/>
                  <a:pt x="176" y="76"/>
                  <a:pt x="194" y="50"/>
                </a:cubicBezTo>
                <a:lnTo>
                  <a:pt x="217" y="14"/>
                </a:lnTo>
                <a:lnTo>
                  <a:pt x="226" y="0"/>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0" name="Google Shape;2535;p36">
            <a:extLst>
              <a:ext uri="{FF2B5EF4-FFF2-40B4-BE49-F238E27FC236}">
                <a16:creationId xmlns:a16="http://schemas.microsoft.com/office/drawing/2014/main" id="{FF7F23FD-E5D0-4CFA-8618-3DF1FC26F3E8}"/>
              </a:ext>
            </a:extLst>
          </p:cNvPr>
          <p:cNvSpPr/>
          <p:nvPr/>
        </p:nvSpPr>
        <p:spPr>
          <a:xfrm>
            <a:off x="19635008" y="8253269"/>
            <a:ext cx="27104" cy="32899"/>
          </a:xfrm>
          <a:custGeom>
            <a:avLst/>
            <a:gdLst/>
            <a:ahLst/>
            <a:cxnLst/>
            <a:rect l="l" t="t" r="r" b="b"/>
            <a:pathLst>
              <a:path w="145" h="176" extrusionOk="0">
                <a:moveTo>
                  <a:pt x="104" y="0"/>
                </a:moveTo>
                <a:lnTo>
                  <a:pt x="77" y="27"/>
                </a:lnTo>
                <a:lnTo>
                  <a:pt x="72" y="27"/>
                </a:lnTo>
                <a:cubicBezTo>
                  <a:pt x="50" y="50"/>
                  <a:pt x="27" y="68"/>
                  <a:pt x="5" y="86"/>
                </a:cubicBezTo>
                <a:lnTo>
                  <a:pt x="0" y="86"/>
                </a:lnTo>
                <a:cubicBezTo>
                  <a:pt x="14" y="113"/>
                  <a:pt x="27" y="144"/>
                  <a:pt x="41" y="176"/>
                </a:cubicBezTo>
                <a:lnTo>
                  <a:pt x="72" y="153"/>
                </a:lnTo>
                <a:lnTo>
                  <a:pt x="86" y="144"/>
                </a:lnTo>
                <a:lnTo>
                  <a:pt x="108" y="126"/>
                </a:lnTo>
                <a:cubicBezTo>
                  <a:pt x="117" y="117"/>
                  <a:pt x="131" y="108"/>
                  <a:pt x="144" y="99"/>
                </a:cubicBezTo>
                <a:cubicBezTo>
                  <a:pt x="140" y="86"/>
                  <a:pt x="131" y="68"/>
                  <a:pt x="122" y="54"/>
                </a:cubicBezTo>
                <a:lnTo>
                  <a:pt x="122" y="50"/>
                </a:lnTo>
                <a:cubicBezTo>
                  <a:pt x="117" y="36"/>
                  <a:pt x="108" y="18"/>
                  <a:pt x="104"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1" name="Google Shape;2536;p36">
            <a:extLst>
              <a:ext uri="{FF2B5EF4-FFF2-40B4-BE49-F238E27FC236}">
                <a16:creationId xmlns:a16="http://schemas.microsoft.com/office/drawing/2014/main" id="{56D737A3-6702-4750-87BC-89CA97A47C48}"/>
              </a:ext>
            </a:extLst>
          </p:cNvPr>
          <p:cNvSpPr/>
          <p:nvPr/>
        </p:nvSpPr>
        <p:spPr>
          <a:xfrm>
            <a:off x="19753517" y="7971574"/>
            <a:ext cx="1951112" cy="237393"/>
          </a:xfrm>
          <a:custGeom>
            <a:avLst/>
            <a:gdLst/>
            <a:ahLst/>
            <a:cxnLst/>
            <a:rect l="l" t="t" r="r" b="b"/>
            <a:pathLst>
              <a:path w="10438" h="1270" extrusionOk="0">
                <a:moveTo>
                  <a:pt x="10365" y="0"/>
                </a:moveTo>
                <a:cubicBezTo>
                  <a:pt x="10356" y="0"/>
                  <a:pt x="10343" y="0"/>
                  <a:pt x="10334" y="9"/>
                </a:cubicBezTo>
                <a:lnTo>
                  <a:pt x="10343" y="5"/>
                </a:lnTo>
                <a:lnTo>
                  <a:pt x="10343" y="5"/>
                </a:lnTo>
                <a:cubicBezTo>
                  <a:pt x="10329" y="14"/>
                  <a:pt x="10320" y="27"/>
                  <a:pt x="10316" y="41"/>
                </a:cubicBezTo>
                <a:cubicBezTo>
                  <a:pt x="10311" y="54"/>
                  <a:pt x="10307" y="63"/>
                  <a:pt x="10302" y="77"/>
                </a:cubicBezTo>
                <a:cubicBezTo>
                  <a:pt x="10266" y="149"/>
                  <a:pt x="10226" y="221"/>
                  <a:pt x="10176" y="284"/>
                </a:cubicBezTo>
                <a:cubicBezTo>
                  <a:pt x="10104" y="378"/>
                  <a:pt x="10019" y="459"/>
                  <a:pt x="9924" y="535"/>
                </a:cubicBezTo>
                <a:lnTo>
                  <a:pt x="9920" y="535"/>
                </a:lnTo>
                <a:cubicBezTo>
                  <a:pt x="9915" y="535"/>
                  <a:pt x="9915" y="540"/>
                  <a:pt x="9911" y="540"/>
                </a:cubicBezTo>
                <a:cubicBezTo>
                  <a:pt x="9780" y="639"/>
                  <a:pt x="9636" y="720"/>
                  <a:pt x="9488" y="783"/>
                </a:cubicBezTo>
                <a:lnTo>
                  <a:pt x="9501" y="778"/>
                </a:lnTo>
                <a:lnTo>
                  <a:pt x="9501" y="778"/>
                </a:lnTo>
                <a:cubicBezTo>
                  <a:pt x="9196" y="895"/>
                  <a:pt x="8876" y="976"/>
                  <a:pt x="8552" y="1017"/>
                </a:cubicBezTo>
                <a:cubicBezTo>
                  <a:pt x="8260" y="1057"/>
                  <a:pt x="7963" y="1071"/>
                  <a:pt x="7670" y="1089"/>
                </a:cubicBezTo>
                <a:cubicBezTo>
                  <a:pt x="7495" y="1098"/>
                  <a:pt x="7324" y="1111"/>
                  <a:pt x="7153" y="1116"/>
                </a:cubicBezTo>
                <a:cubicBezTo>
                  <a:pt x="6946" y="1125"/>
                  <a:pt x="6739" y="1134"/>
                  <a:pt x="6532" y="1138"/>
                </a:cubicBezTo>
                <a:cubicBezTo>
                  <a:pt x="6307" y="1143"/>
                  <a:pt x="6082" y="1145"/>
                  <a:pt x="5857" y="1145"/>
                </a:cubicBezTo>
                <a:cubicBezTo>
                  <a:pt x="5259" y="1145"/>
                  <a:pt x="4660" y="1130"/>
                  <a:pt x="4058" y="1107"/>
                </a:cubicBezTo>
                <a:cubicBezTo>
                  <a:pt x="2731" y="1057"/>
                  <a:pt x="1408" y="981"/>
                  <a:pt x="81" y="972"/>
                </a:cubicBezTo>
                <a:cubicBezTo>
                  <a:pt x="0" y="972"/>
                  <a:pt x="0" y="1098"/>
                  <a:pt x="81" y="1098"/>
                </a:cubicBezTo>
                <a:cubicBezTo>
                  <a:pt x="1728" y="1107"/>
                  <a:pt x="3374" y="1224"/>
                  <a:pt x="5021" y="1260"/>
                </a:cubicBezTo>
                <a:cubicBezTo>
                  <a:pt x="5302" y="1266"/>
                  <a:pt x="5583" y="1269"/>
                  <a:pt x="5864" y="1269"/>
                </a:cubicBezTo>
                <a:cubicBezTo>
                  <a:pt x="6406" y="1269"/>
                  <a:pt x="6947" y="1256"/>
                  <a:pt x="7486" y="1224"/>
                </a:cubicBezTo>
                <a:cubicBezTo>
                  <a:pt x="8080" y="1192"/>
                  <a:pt x="8678" y="1170"/>
                  <a:pt x="9249" y="999"/>
                </a:cubicBezTo>
                <a:cubicBezTo>
                  <a:pt x="9488" y="931"/>
                  <a:pt x="9708" y="828"/>
                  <a:pt x="9915" y="693"/>
                </a:cubicBezTo>
                <a:cubicBezTo>
                  <a:pt x="10019" y="621"/>
                  <a:pt x="10113" y="540"/>
                  <a:pt x="10199" y="445"/>
                </a:cubicBezTo>
                <a:cubicBezTo>
                  <a:pt x="10230" y="414"/>
                  <a:pt x="10257" y="378"/>
                  <a:pt x="10284" y="342"/>
                </a:cubicBezTo>
                <a:lnTo>
                  <a:pt x="10280" y="342"/>
                </a:lnTo>
                <a:cubicBezTo>
                  <a:pt x="10298" y="319"/>
                  <a:pt x="10316" y="297"/>
                  <a:pt x="10329" y="270"/>
                </a:cubicBezTo>
                <a:lnTo>
                  <a:pt x="10352" y="234"/>
                </a:lnTo>
                <a:lnTo>
                  <a:pt x="10365" y="221"/>
                </a:lnTo>
                <a:cubicBezTo>
                  <a:pt x="10388" y="171"/>
                  <a:pt x="10410" y="126"/>
                  <a:pt x="10428" y="77"/>
                </a:cubicBezTo>
                <a:cubicBezTo>
                  <a:pt x="10437" y="41"/>
                  <a:pt x="10415" y="9"/>
                  <a:pt x="10383"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2" name="Google Shape;2537;p36">
            <a:extLst>
              <a:ext uri="{FF2B5EF4-FFF2-40B4-BE49-F238E27FC236}">
                <a16:creationId xmlns:a16="http://schemas.microsoft.com/office/drawing/2014/main" id="{90677C11-1A9B-4389-99A0-47826D689CB3}"/>
              </a:ext>
            </a:extLst>
          </p:cNvPr>
          <p:cNvSpPr/>
          <p:nvPr/>
        </p:nvSpPr>
        <p:spPr>
          <a:xfrm>
            <a:off x="19536499" y="8134573"/>
            <a:ext cx="244870" cy="180755"/>
          </a:xfrm>
          <a:custGeom>
            <a:avLst/>
            <a:gdLst/>
            <a:ahLst/>
            <a:cxnLst/>
            <a:rect l="l" t="t" r="r" b="b"/>
            <a:pathLst>
              <a:path w="1310" h="967" extrusionOk="0">
                <a:moveTo>
                  <a:pt x="653" y="1"/>
                </a:moveTo>
                <a:cubicBezTo>
                  <a:pt x="541" y="68"/>
                  <a:pt x="433" y="149"/>
                  <a:pt x="338" y="239"/>
                </a:cubicBezTo>
                <a:cubicBezTo>
                  <a:pt x="289" y="289"/>
                  <a:pt x="239" y="338"/>
                  <a:pt x="199" y="392"/>
                </a:cubicBezTo>
                <a:cubicBezTo>
                  <a:pt x="154" y="446"/>
                  <a:pt x="113" y="505"/>
                  <a:pt x="82" y="563"/>
                </a:cubicBezTo>
                <a:cubicBezTo>
                  <a:pt x="50" y="613"/>
                  <a:pt x="28" y="667"/>
                  <a:pt x="14" y="721"/>
                </a:cubicBezTo>
                <a:cubicBezTo>
                  <a:pt x="1" y="757"/>
                  <a:pt x="1" y="797"/>
                  <a:pt x="5" y="833"/>
                </a:cubicBezTo>
                <a:cubicBezTo>
                  <a:pt x="10" y="865"/>
                  <a:pt x="23" y="896"/>
                  <a:pt x="50" y="923"/>
                </a:cubicBezTo>
                <a:cubicBezTo>
                  <a:pt x="73" y="946"/>
                  <a:pt x="104" y="959"/>
                  <a:pt x="136" y="964"/>
                </a:cubicBezTo>
                <a:cubicBezTo>
                  <a:pt x="151" y="966"/>
                  <a:pt x="168" y="967"/>
                  <a:pt x="185" y="967"/>
                </a:cubicBezTo>
                <a:cubicBezTo>
                  <a:pt x="202" y="967"/>
                  <a:pt x="219" y="966"/>
                  <a:pt x="235" y="964"/>
                </a:cubicBezTo>
                <a:cubicBezTo>
                  <a:pt x="275" y="959"/>
                  <a:pt x="316" y="946"/>
                  <a:pt x="352" y="932"/>
                </a:cubicBezTo>
                <a:cubicBezTo>
                  <a:pt x="428" y="901"/>
                  <a:pt x="505" y="865"/>
                  <a:pt x="572" y="815"/>
                </a:cubicBezTo>
                <a:lnTo>
                  <a:pt x="599" y="793"/>
                </a:lnTo>
                <a:lnTo>
                  <a:pt x="613" y="784"/>
                </a:lnTo>
                <a:lnTo>
                  <a:pt x="635" y="770"/>
                </a:lnTo>
                <a:cubicBezTo>
                  <a:pt x="649" y="761"/>
                  <a:pt x="658" y="752"/>
                  <a:pt x="671" y="743"/>
                </a:cubicBezTo>
                <a:cubicBezTo>
                  <a:pt x="761" y="671"/>
                  <a:pt x="846" y="590"/>
                  <a:pt x="932" y="518"/>
                </a:cubicBezTo>
                <a:cubicBezTo>
                  <a:pt x="1035" y="419"/>
                  <a:pt x="1152" y="329"/>
                  <a:pt x="1278" y="253"/>
                </a:cubicBezTo>
                <a:cubicBezTo>
                  <a:pt x="1305" y="230"/>
                  <a:pt x="1310" y="190"/>
                  <a:pt x="1292" y="163"/>
                </a:cubicBezTo>
                <a:cubicBezTo>
                  <a:pt x="1283" y="149"/>
                  <a:pt x="1265" y="140"/>
                  <a:pt x="1251" y="140"/>
                </a:cubicBezTo>
                <a:cubicBezTo>
                  <a:pt x="1247" y="139"/>
                  <a:pt x="1242" y="139"/>
                  <a:pt x="1237" y="139"/>
                </a:cubicBezTo>
                <a:cubicBezTo>
                  <a:pt x="1224" y="139"/>
                  <a:pt x="1212" y="143"/>
                  <a:pt x="1202" y="149"/>
                </a:cubicBezTo>
                <a:cubicBezTo>
                  <a:pt x="1058" y="244"/>
                  <a:pt x="918" y="352"/>
                  <a:pt x="797" y="473"/>
                </a:cubicBezTo>
                <a:cubicBezTo>
                  <a:pt x="680" y="586"/>
                  <a:pt x="554" y="685"/>
                  <a:pt x="419" y="770"/>
                </a:cubicBezTo>
                <a:cubicBezTo>
                  <a:pt x="365" y="797"/>
                  <a:pt x="311" y="820"/>
                  <a:pt x="253" y="838"/>
                </a:cubicBezTo>
                <a:cubicBezTo>
                  <a:pt x="226" y="842"/>
                  <a:pt x="203" y="847"/>
                  <a:pt x="181" y="847"/>
                </a:cubicBezTo>
                <a:lnTo>
                  <a:pt x="154" y="847"/>
                </a:lnTo>
                <a:cubicBezTo>
                  <a:pt x="149" y="842"/>
                  <a:pt x="145" y="842"/>
                  <a:pt x="140" y="838"/>
                </a:cubicBezTo>
                <a:lnTo>
                  <a:pt x="136" y="838"/>
                </a:lnTo>
                <a:cubicBezTo>
                  <a:pt x="136" y="838"/>
                  <a:pt x="136" y="833"/>
                  <a:pt x="131" y="829"/>
                </a:cubicBezTo>
                <a:lnTo>
                  <a:pt x="131" y="811"/>
                </a:lnTo>
                <a:cubicBezTo>
                  <a:pt x="136" y="793"/>
                  <a:pt x="140" y="775"/>
                  <a:pt x="145" y="757"/>
                </a:cubicBezTo>
                <a:cubicBezTo>
                  <a:pt x="163" y="694"/>
                  <a:pt x="190" y="640"/>
                  <a:pt x="221" y="586"/>
                </a:cubicBezTo>
                <a:cubicBezTo>
                  <a:pt x="280" y="496"/>
                  <a:pt x="352" y="410"/>
                  <a:pt x="433" y="338"/>
                </a:cubicBezTo>
                <a:cubicBezTo>
                  <a:pt x="523" y="253"/>
                  <a:pt x="626" y="176"/>
                  <a:pt x="734" y="113"/>
                </a:cubicBezTo>
                <a:cubicBezTo>
                  <a:pt x="779" y="77"/>
                  <a:pt x="761" y="5"/>
                  <a:pt x="707" y="1"/>
                </a:cubicBezTo>
                <a:lnTo>
                  <a:pt x="698" y="1"/>
                </a:lnTo>
                <a:cubicBezTo>
                  <a:pt x="685" y="1"/>
                  <a:pt x="671" y="5"/>
                  <a:pt x="658" y="10"/>
                </a:cubicBezTo>
                <a:lnTo>
                  <a:pt x="653" y="1"/>
                </a:ln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3" name="Google Shape;2538;p36">
            <a:extLst>
              <a:ext uri="{FF2B5EF4-FFF2-40B4-BE49-F238E27FC236}">
                <a16:creationId xmlns:a16="http://schemas.microsoft.com/office/drawing/2014/main" id="{815D338B-0015-4D44-A0CC-350DD18B62D1}"/>
              </a:ext>
            </a:extLst>
          </p:cNvPr>
          <p:cNvSpPr/>
          <p:nvPr/>
        </p:nvSpPr>
        <p:spPr>
          <a:xfrm>
            <a:off x="19391072" y="8130459"/>
            <a:ext cx="184307" cy="243936"/>
          </a:xfrm>
          <a:custGeom>
            <a:avLst/>
            <a:gdLst/>
            <a:ahLst/>
            <a:cxnLst/>
            <a:rect l="l" t="t" r="r" b="b"/>
            <a:pathLst>
              <a:path w="986" h="1305" extrusionOk="0">
                <a:moveTo>
                  <a:pt x="914" y="0"/>
                </a:moveTo>
                <a:cubicBezTo>
                  <a:pt x="905" y="0"/>
                  <a:pt x="896" y="5"/>
                  <a:pt x="887" y="9"/>
                </a:cubicBezTo>
                <a:lnTo>
                  <a:pt x="891" y="14"/>
                </a:lnTo>
                <a:cubicBezTo>
                  <a:pt x="752" y="104"/>
                  <a:pt x="621" y="207"/>
                  <a:pt x="500" y="324"/>
                </a:cubicBezTo>
                <a:cubicBezTo>
                  <a:pt x="437" y="383"/>
                  <a:pt x="374" y="446"/>
                  <a:pt x="315" y="509"/>
                </a:cubicBezTo>
                <a:cubicBezTo>
                  <a:pt x="239" y="590"/>
                  <a:pt x="167" y="680"/>
                  <a:pt x="108" y="770"/>
                </a:cubicBezTo>
                <a:cubicBezTo>
                  <a:pt x="50" y="851"/>
                  <a:pt x="14" y="945"/>
                  <a:pt x="5" y="1044"/>
                </a:cubicBezTo>
                <a:cubicBezTo>
                  <a:pt x="0" y="1062"/>
                  <a:pt x="0" y="1084"/>
                  <a:pt x="5" y="1102"/>
                </a:cubicBezTo>
                <a:cubicBezTo>
                  <a:pt x="5" y="1125"/>
                  <a:pt x="14" y="1147"/>
                  <a:pt x="23" y="1165"/>
                </a:cubicBezTo>
                <a:cubicBezTo>
                  <a:pt x="32" y="1188"/>
                  <a:pt x="45" y="1206"/>
                  <a:pt x="59" y="1224"/>
                </a:cubicBezTo>
                <a:cubicBezTo>
                  <a:pt x="77" y="1242"/>
                  <a:pt x="95" y="1255"/>
                  <a:pt x="117" y="1269"/>
                </a:cubicBezTo>
                <a:cubicBezTo>
                  <a:pt x="153" y="1291"/>
                  <a:pt x="194" y="1305"/>
                  <a:pt x="239" y="1305"/>
                </a:cubicBezTo>
                <a:cubicBezTo>
                  <a:pt x="266" y="1305"/>
                  <a:pt x="288" y="1305"/>
                  <a:pt x="311" y="1300"/>
                </a:cubicBezTo>
                <a:cubicBezTo>
                  <a:pt x="338" y="1296"/>
                  <a:pt x="360" y="1287"/>
                  <a:pt x="387" y="1278"/>
                </a:cubicBezTo>
                <a:cubicBezTo>
                  <a:pt x="486" y="1233"/>
                  <a:pt x="581" y="1174"/>
                  <a:pt x="666" y="1102"/>
                </a:cubicBezTo>
                <a:cubicBezTo>
                  <a:pt x="738" y="1049"/>
                  <a:pt x="801" y="986"/>
                  <a:pt x="864" y="918"/>
                </a:cubicBezTo>
                <a:cubicBezTo>
                  <a:pt x="916" y="873"/>
                  <a:pt x="873" y="805"/>
                  <a:pt x="824" y="805"/>
                </a:cubicBezTo>
                <a:cubicBezTo>
                  <a:pt x="809" y="805"/>
                  <a:pt x="793" y="812"/>
                  <a:pt x="779" y="828"/>
                </a:cubicBezTo>
                <a:cubicBezTo>
                  <a:pt x="698" y="914"/>
                  <a:pt x="612" y="990"/>
                  <a:pt x="522" y="1062"/>
                </a:cubicBezTo>
                <a:cubicBezTo>
                  <a:pt x="464" y="1098"/>
                  <a:pt x="405" y="1134"/>
                  <a:pt x="347" y="1161"/>
                </a:cubicBezTo>
                <a:cubicBezTo>
                  <a:pt x="320" y="1170"/>
                  <a:pt x="293" y="1179"/>
                  <a:pt x="266" y="1183"/>
                </a:cubicBezTo>
                <a:lnTo>
                  <a:pt x="221" y="1183"/>
                </a:lnTo>
                <a:cubicBezTo>
                  <a:pt x="212" y="1179"/>
                  <a:pt x="203" y="1174"/>
                  <a:pt x="194" y="1174"/>
                </a:cubicBezTo>
                <a:lnTo>
                  <a:pt x="171" y="1156"/>
                </a:lnTo>
                <a:cubicBezTo>
                  <a:pt x="162" y="1152"/>
                  <a:pt x="153" y="1143"/>
                  <a:pt x="149" y="1134"/>
                </a:cubicBezTo>
                <a:cubicBezTo>
                  <a:pt x="144" y="1125"/>
                  <a:pt x="140" y="1116"/>
                  <a:pt x="135" y="1107"/>
                </a:cubicBezTo>
                <a:cubicBezTo>
                  <a:pt x="131" y="1093"/>
                  <a:pt x="126" y="1084"/>
                  <a:pt x="126" y="1071"/>
                </a:cubicBezTo>
                <a:cubicBezTo>
                  <a:pt x="126" y="1058"/>
                  <a:pt x="126" y="1040"/>
                  <a:pt x="126" y="1026"/>
                </a:cubicBezTo>
                <a:cubicBezTo>
                  <a:pt x="131" y="990"/>
                  <a:pt x="144" y="954"/>
                  <a:pt x="158" y="923"/>
                </a:cubicBezTo>
                <a:cubicBezTo>
                  <a:pt x="203" y="837"/>
                  <a:pt x="257" y="756"/>
                  <a:pt x="320" y="680"/>
                </a:cubicBezTo>
                <a:lnTo>
                  <a:pt x="320" y="680"/>
                </a:lnTo>
                <a:lnTo>
                  <a:pt x="311" y="693"/>
                </a:lnTo>
                <a:cubicBezTo>
                  <a:pt x="378" y="617"/>
                  <a:pt x="446" y="540"/>
                  <a:pt x="522" y="468"/>
                </a:cubicBezTo>
                <a:cubicBezTo>
                  <a:pt x="621" y="369"/>
                  <a:pt x="729" y="275"/>
                  <a:pt x="842" y="189"/>
                </a:cubicBezTo>
                <a:cubicBezTo>
                  <a:pt x="878" y="162"/>
                  <a:pt x="909" y="140"/>
                  <a:pt x="945" y="122"/>
                </a:cubicBezTo>
                <a:cubicBezTo>
                  <a:pt x="977" y="104"/>
                  <a:pt x="986" y="63"/>
                  <a:pt x="972" y="36"/>
                </a:cubicBezTo>
                <a:cubicBezTo>
                  <a:pt x="959" y="14"/>
                  <a:pt x="936" y="0"/>
                  <a:pt x="914"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4" name="Google Shape;2539;p36">
            <a:extLst>
              <a:ext uri="{FF2B5EF4-FFF2-40B4-BE49-F238E27FC236}">
                <a16:creationId xmlns:a16="http://schemas.microsoft.com/office/drawing/2014/main" id="{2A47D65C-690B-4B67-A010-3ED65CB92DA7}"/>
              </a:ext>
            </a:extLst>
          </p:cNvPr>
          <p:cNvSpPr/>
          <p:nvPr/>
        </p:nvSpPr>
        <p:spPr>
          <a:xfrm>
            <a:off x="19379296" y="7725956"/>
            <a:ext cx="1922513" cy="614419"/>
          </a:xfrm>
          <a:custGeom>
            <a:avLst/>
            <a:gdLst/>
            <a:ahLst/>
            <a:cxnLst/>
            <a:rect l="l" t="t" r="r" b="b"/>
            <a:pathLst>
              <a:path w="10285" h="3287" extrusionOk="0">
                <a:moveTo>
                  <a:pt x="10217" y="0"/>
                </a:moveTo>
                <a:cubicBezTo>
                  <a:pt x="10203" y="0"/>
                  <a:pt x="10194" y="5"/>
                  <a:pt x="10185" y="9"/>
                </a:cubicBezTo>
                <a:lnTo>
                  <a:pt x="10181" y="14"/>
                </a:lnTo>
                <a:lnTo>
                  <a:pt x="10163" y="18"/>
                </a:lnTo>
                <a:cubicBezTo>
                  <a:pt x="10082" y="50"/>
                  <a:pt x="9996" y="81"/>
                  <a:pt x="9911" y="104"/>
                </a:cubicBezTo>
                <a:cubicBezTo>
                  <a:pt x="9825" y="131"/>
                  <a:pt x="9731" y="158"/>
                  <a:pt x="9641" y="176"/>
                </a:cubicBezTo>
                <a:cubicBezTo>
                  <a:pt x="9457" y="225"/>
                  <a:pt x="9268" y="266"/>
                  <a:pt x="9083" y="306"/>
                </a:cubicBezTo>
                <a:cubicBezTo>
                  <a:pt x="8701" y="387"/>
                  <a:pt x="8318" y="459"/>
                  <a:pt x="7932" y="518"/>
                </a:cubicBezTo>
                <a:cubicBezTo>
                  <a:pt x="7545" y="581"/>
                  <a:pt x="7162" y="639"/>
                  <a:pt x="6775" y="689"/>
                </a:cubicBezTo>
                <a:cubicBezTo>
                  <a:pt x="6411" y="738"/>
                  <a:pt x="6047" y="788"/>
                  <a:pt x="5682" y="824"/>
                </a:cubicBezTo>
                <a:lnTo>
                  <a:pt x="5696" y="824"/>
                </a:lnTo>
                <a:cubicBezTo>
                  <a:pt x="4989" y="896"/>
                  <a:pt x="4279" y="932"/>
                  <a:pt x="3568" y="1013"/>
                </a:cubicBezTo>
                <a:cubicBezTo>
                  <a:pt x="3212" y="1049"/>
                  <a:pt x="2862" y="1103"/>
                  <a:pt x="2511" y="1175"/>
                </a:cubicBezTo>
                <a:cubicBezTo>
                  <a:pt x="2173" y="1247"/>
                  <a:pt x="1840" y="1346"/>
                  <a:pt x="1517" y="1467"/>
                </a:cubicBezTo>
                <a:cubicBezTo>
                  <a:pt x="1319" y="1544"/>
                  <a:pt x="1130" y="1633"/>
                  <a:pt x="950" y="1741"/>
                </a:cubicBezTo>
                <a:cubicBezTo>
                  <a:pt x="752" y="1854"/>
                  <a:pt x="572" y="1984"/>
                  <a:pt x="410" y="2137"/>
                </a:cubicBezTo>
                <a:cubicBezTo>
                  <a:pt x="252" y="2281"/>
                  <a:pt x="131" y="2452"/>
                  <a:pt x="50" y="2646"/>
                </a:cubicBezTo>
                <a:lnTo>
                  <a:pt x="54" y="2646"/>
                </a:lnTo>
                <a:lnTo>
                  <a:pt x="45" y="2664"/>
                </a:lnTo>
                <a:cubicBezTo>
                  <a:pt x="14" y="2754"/>
                  <a:pt x="0" y="2848"/>
                  <a:pt x="0" y="2947"/>
                </a:cubicBezTo>
                <a:cubicBezTo>
                  <a:pt x="0" y="2997"/>
                  <a:pt x="5" y="3042"/>
                  <a:pt x="14" y="3091"/>
                </a:cubicBezTo>
                <a:cubicBezTo>
                  <a:pt x="27" y="3145"/>
                  <a:pt x="45" y="3204"/>
                  <a:pt x="68" y="3253"/>
                </a:cubicBezTo>
                <a:cubicBezTo>
                  <a:pt x="77" y="3266"/>
                  <a:pt x="86" y="3280"/>
                  <a:pt x="104" y="3284"/>
                </a:cubicBezTo>
                <a:cubicBezTo>
                  <a:pt x="108" y="3286"/>
                  <a:pt x="112" y="3286"/>
                  <a:pt x="117" y="3286"/>
                </a:cubicBezTo>
                <a:cubicBezTo>
                  <a:pt x="128" y="3286"/>
                  <a:pt x="141" y="3283"/>
                  <a:pt x="153" y="3280"/>
                </a:cubicBezTo>
                <a:cubicBezTo>
                  <a:pt x="167" y="3271"/>
                  <a:pt x="176" y="3257"/>
                  <a:pt x="180" y="3244"/>
                </a:cubicBezTo>
                <a:cubicBezTo>
                  <a:pt x="185" y="3226"/>
                  <a:pt x="185" y="3208"/>
                  <a:pt x="176" y="3195"/>
                </a:cubicBezTo>
                <a:cubicBezTo>
                  <a:pt x="176" y="3190"/>
                  <a:pt x="171" y="3186"/>
                  <a:pt x="171" y="3177"/>
                </a:cubicBezTo>
                <a:cubicBezTo>
                  <a:pt x="149" y="3118"/>
                  <a:pt x="135" y="3060"/>
                  <a:pt x="126" y="2992"/>
                </a:cubicBezTo>
                <a:cubicBezTo>
                  <a:pt x="122" y="2943"/>
                  <a:pt x="126" y="2889"/>
                  <a:pt x="131" y="2835"/>
                </a:cubicBezTo>
                <a:cubicBezTo>
                  <a:pt x="144" y="2763"/>
                  <a:pt x="162" y="2695"/>
                  <a:pt x="194" y="2632"/>
                </a:cubicBezTo>
                <a:cubicBezTo>
                  <a:pt x="239" y="2538"/>
                  <a:pt x="293" y="2452"/>
                  <a:pt x="360" y="2371"/>
                </a:cubicBezTo>
                <a:lnTo>
                  <a:pt x="365" y="2367"/>
                </a:lnTo>
                <a:lnTo>
                  <a:pt x="365" y="2362"/>
                </a:lnTo>
                <a:cubicBezTo>
                  <a:pt x="482" y="2232"/>
                  <a:pt x="617" y="2110"/>
                  <a:pt x="761" y="2011"/>
                </a:cubicBezTo>
                <a:cubicBezTo>
                  <a:pt x="887" y="1917"/>
                  <a:pt x="1022" y="1836"/>
                  <a:pt x="1161" y="1764"/>
                </a:cubicBezTo>
                <a:cubicBezTo>
                  <a:pt x="1301" y="1692"/>
                  <a:pt x="1440" y="1624"/>
                  <a:pt x="1584" y="1571"/>
                </a:cubicBezTo>
                <a:lnTo>
                  <a:pt x="1589" y="1571"/>
                </a:lnTo>
                <a:lnTo>
                  <a:pt x="1597" y="1566"/>
                </a:lnTo>
                <a:lnTo>
                  <a:pt x="1593" y="1566"/>
                </a:lnTo>
                <a:cubicBezTo>
                  <a:pt x="2304" y="1301"/>
                  <a:pt x="3060" y="1184"/>
                  <a:pt x="3811" y="1103"/>
                </a:cubicBezTo>
                <a:lnTo>
                  <a:pt x="3815" y="1103"/>
                </a:lnTo>
                <a:cubicBezTo>
                  <a:pt x="4517" y="1035"/>
                  <a:pt x="5219" y="999"/>
                  <a:pt x="5921" y="918"/>
                </a:cubicBezTo>
                <a:cubicBezTo>
                  <a:pt x="6110" y="900"/>
                  <a:pt x="6294" y="873"/>
                  <a:pt x="6478" y="851"/>
                </a:cubicBezTo>
                <a:cubicBezTo>
                  <a:pt x="6676" y="824"/>
                  <a:pt x="6874" y="797"/>
                  <a:pt x="7068" y="770"/>
                </a:cubicBezTo>
                <a:cubicBezTo>
                  <a:pt x="7464" y="716"/>
                  <a:pt x="7860" y="657"/>
                  <a:pt x="8251" y="590"/>
                </a:cubicBezTo>
                <a:cubicBezTo>
                  <a:pt x="8588" y="536"/>
                  <a:pt x="8926" y="468"/>
                  <a:pt x="9259" y="392"/>
                </a:cubicBezTo>
                <a:cubicBezTo>
                  <a:pt x="9430" y="356"/>
                  <a:pt x="9596" y="315"/>
                  <a:pt x="9762" y="270"/>
                </a:cubicBezTo>
                <a:cubicBezTo>
                  <a:pt x="9929" y="230"/>
                  <a:pt x="10086" y="180"/>
                  <a:pt x="10244" y="117"/>
                </a:cubicBezTo>
                <a:cubicBezTo>
                  <a:pt x="10257" y="113"/>
                  <a:pt x="10271" y="99"/>
                  <a:pt x="10271" y="81"/>
                </a:cubicBezTo>
                <a:cubicBezTo>
                  <a:pt x="10284" y="50"/>
                  <a:pt x="10266" y="14"/>
                  <a:pt x="10230" y="5"/>
                </a:cubicBezTo>
                <a:cubicBezTo>
                  <a:pt x="10226" y="5"/>
                  <a:pt x="10221" y="0"/>
                  <a:pt x="10217"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5" name="Google Shape;2540;p36">
            <a:extLst>
              <a:ext uri="{FF2B5EF4-FFF2-40B4-BE49-F238E27FC236}">
                <a16:creationId xmlns:a16="http://schemas.microsoft.com/office/drawing/2014/main" id="{EC48A1F2-F322-45CA-90CA-A6C8DCB9DDBE}"/>
              </a:ext>
            </a:extLst>
          </p:cNvPr>
          <p:cNvSpPr/>
          <p:nvPr/>
        </p:nvSpPr>
        <p:spPr>
          <a:xfrm>
            <a:off x="20129422" y="9294248"/>
            <a:ext cx="2120839" cy="677973"/>
          </a:xfrm>
          <a:custGeom>
            <a:avLst/>
            <a:gdLst/>
            <a:ahLst/>
            <a:cxnLst/>
            <a:rect l="l" t="t" r="r" b="b"/>
            <a:pathLst>
              <a:path w="11346" h="3627" extrusionOk="0">
                <a:moveTo>
                  <a:pt x="10414" y="140"/>
                </a:moveTo>
                <a:cubicBezTo>
                  <a:pt x="10419" y="144"/>
                  <a:pt x="10428" y="144"/>
                  <a:pt x="10432" y="149"/>
                </a:cubicBezTo>
                <a:cubicBezTo>
                  <a:pt x="10464" y="158"/>
                  <a:pt x="10495" y="171"/>
                  <a:pt x="10527" y="185"/>
                </a:cubicBezTo>
                <a:cubicBezTo>
                  <a:pt x="10612" y="221"/>
                  <a:pt x="10689" y="266"/>
                  <a:pt x="10761" y="320"/>
                </a:cubicBezTo>
                <a:cubicBezTo>
                  <a:pt x="10828" y="374"/>
                  <a:pt x="10891" y="432"/>
                  <a:pt x="10945" y="500"/>
                </a:cubicBezTo>
                <a:cubicBezTo>
                  <a:pt x="11004" y="581"/>
                  <a:pt x="11053" y="666"/>
                  <a:pt x="11094" y="761"/>
                </a:cubicBezTo>
                <a:lnTo>
                  <a:pt x="11094" y="743"/>
                </a:lnTo>
                <a:cubicBezTo>
                  <a:pt x="11139" y="869"/>
                  <a:pt x="11170" y="999"/>
                  <a:pt x="11193" y="1130"/>
                </a:cubicBezTo>
                <a:lnTo>
                  <a:pt x="11193" y="1143"/>
                </a:lnTo>
                <a:cubicBezTo>
                  <a:pt x="11215" y="1359"/>
                  <a:pt x="11215" y="1579"/>
                  <a:pt x="11184" y="1791"/>
                </a:cubicBezTo>
                <a:cubicBezTo>
                  <a:pt x="11143" y="2092"/>
                  <a:pt x="11062" y="2385"/>
                  <a:pt x="10950" y="2664"/>
                </a:cubicBezTo>
                <a:lnTo>
                  <a:pt x="10959" y="2650"/>
                </a:lnTo>
                <a:lnTo>
                  <a:pt x="10959" y="2650"/>
                </a:lnTo>
                <a:cubicBezTo>
                  <a:pt x="10864" y="2871"/>
                  <a:pt x="10743" y="3077"/>
                  <a:pt x="10599" y="3271"/>
                </a:cubicBezTo>
                <a:cubicBezTo>
                  <a:pt x="10536" y="3352"/>
                  <a:pt x="10464" y="3428"/>
                  <a:pt x="10392" y="3500"/>
                </a:cubicBezTo>
                <a:lnTo>
                  <a:pt x="1809" y="3500"/>
                </a:lnTo>
                <a:cubicBezTo>
                  <a:pt x="1606" y="3383"/>
                  <a:pt x="1422" y="3248"/>
                  <a:pt x="1251" y="3091"/>
                </a:cubicBezTo>
                <a:cubicBezTo>
                  <a:pt x="891" y="2754"/>
                  <a:pt x="594" y="2349"/>
                  <a:pt x="383" y="1903"/>
                </a:cubicBezTo>
                <a:cubicBezTo>
                  <a:pt x="324" y="1777"/>
                  <a:pt x="275" y="1651"/>
                  <a:pt x="230" y="1516"/>
                </a:cubicBezTo>
                <a:cubicBezTo>
                  <a:pt x="189" y="1377"/>
                  <a:pt x="167" y="1233"/>
                  <a:pt x="158" y="1089"/>
                </a:cubicBezTo>
                <a:cubicBezTo>
                  <a:pt x="153" y="986"/>
                  <a:pt x="162" y="887"/>
                  <a:pt x="180" y="788"/>
                </a:cubicBezTo>
                <a:cubicBezTo>
                  <a:pt x="198" y="711"/>
                  <a:pt x="225" y="639"/>
                  <a:pt x="257" y="567"/>
                </a:cubicBezTo>
                <a:cubicBezTo>
                  <a:pt x="293" y="500"/>
                  <a:pt x="338" y="437"/>
                  <a:pt x="387" y="383"/>
                </a:cubicBezTo>
                <a:cubicBezTo>
                  <a:pt x="446" y="320"/>
                  <a:pt x="509" y="266"/>
                  <a:pt x="581" y="221"/>
                </a:cubicBezTo>
                <a:cubicBezTo>
                  <a:pt x="635" y="189"/>
                  <a:pt x="689" y="162"/>
                  <a:pt x="747" y="140"/>
                </a:cubicBezTo>
                <a:close/>
                <a:moveTo>
                  <a:pt x="10419" y="0"/>
                </a:moveTo>
                <a:lnTo>
                  <a:pt x="7436" y="9"/>
                </a:lnTo>
                <a:lnTo>
                  <a:pt x="743" y="9"/>
                </a:lnTo>
                <a:cubicBezTo>
                  <a:pt x="734" y="9"/>
                  <a:pt x="725" y="9"/>
                  <a:pt x="720" y="14"/>
                </a:cubicBezTo>
                <a:cubicBezTo>
                  <a:pt x="711" y="14"/>
                  <a:pt x="702" y="14"/>
                  <a:pt x="698" y="18"/>
                </a:cubicBezTo>
                <a:cubicBezTo>
                  <a:pt x="563" y="68"/>
                  <a:pt x="441" y="144"/>
                  <a:pt x="338" y="243"/>
                </a:cubicBezTo>
                <a:cubicBezTo>
                  <a:pt x="248" y="329"/>
                  <a:pt x="176" y="437"/>
                  <a:pt x="122" y="549"/>
                </a:cubicBezTo>
                <a:cubicBezTo>
                  <a:pt x="27" y="788"/>
                  <a:pt x="0" y="1044"/>
                  <a:pt x="50" y="1296"/>
                </a:cubicBezTo>
                <a:cubicBezTo>
                  <a:pt x="104" y="1588"/>
                  <a:pt x="207" y="1872"/>
                  <a:pt x="356" y="2133"/>
                </a:cubicBezTo>
                <a:cubicBezTo>
                  <a:pt x="392" y="2200"/>
                  <a:pt x="432" y="2268"/>
                  <a:pt x="473" y="2335"/>
                </a:cubicBezTo>
                <a:lnTo>
                  <a:pt x="477" y="2335"/>
                </a:lnTo>
                <a:cubicBezTo>
                  <a:pt x="491" y="2362"/>
                  <a:pt x="509" y="2389"/>
                  <a:pt x="527" y="2416"/>
                </a:cubicBezTo>
                <a:cubicBezTo>
                  <a:pt x="549" y="2452"/>
                  <a:pt x="576" y="2493"/>
                  <a:pt x="603" y="2529"/>
                </a:cubicBezTo>
                <a:lnTo>
                  <a:pt x="603" y="2533"/>
                </a:lnTo>
                <a:cubicBezTo>
                  <a:pt x="707" y="2682"/>
                  <a:pt x="819" y="2826"/>
                  <a:pt x="945" y="2961"/>
                </a:cubicBezTo>
                <a:cubicBezTo>
                  <a:pt x="1170" y="3208"/>
                  <a:pt x="1435" y="3424"/>
                  <a:pt x="1723" y="3595"/>
                </a:cubicBezTo>
                <a:cubicBezTo>
                  <a:pt x="1732" y="3599"/>
                  <a:pt x="1746" y="3604"/>
                  <a:pt x="1755" y="3608"/>
                </a:cubicBezTo>
                <a:cubicBezTo>
                  <a:pt x="1764" y="3617"/>
                  <a:pt x="1782" y="3626"/>
                  <a:pt x="1800" y="3626"/>
                </a:cubicBezTo>
                <a:lnTo>
                  <a:pt x="10410" y="3626"/>
                </a:lnTo>
                <a:cubicBezTo>
                  <a:pt x="10428" y="3626"/>
                  <a:pt x="10446" y="3617"/>
                  <a:pt x="10459" y="3599"/>
                </a:cubicBezTo>
                <a:cubicBezTo>
                  <a:pt x="10464" y="3599"/>
                  <a:pt x="10473" y="3595"/>
                  <a:pt x="10477" y="3586"/>
                </a:cubicBezTo>
                <a:cubicBezTo>
                  <a:pt x="10648" y="3419"/>
                  <a:pt x="10788" y="3230"/>
                  <a:pt x="10905" y="3023"/>
                </a:cubicBezTo>
                <a:cubicBezTo>
                  <a:pt x="11004" y="2848"/>
                  <a:pt x="11085" y="2664"/>
                  <a:pt x="11152" y="2470"/>
                </a:cubicBezTo>
                <a:cubicBezTo>
                  <a:pt x="11229" y="2245"/>
                  <a:pt x="11283" y="2011"/>
                  <a:pt x="11310" y="1773"/>
                </a:cubicBezTo>
                <a:cubicBezTo>
                  <a:pt x="11346" y="1530"/>
                  <a:pt x="11341" y="1287"/>
                  <a:pt x="11305" y="1049"/>
                </a:cubicBezTo>
                <a:cubicBezTo>
                  <a:pt x="11269" y="819"/>
                  <a:pt x="11179" y="603"/>
                  <a:pt x="11044" y="419"/>
                </a:cubicBezTo>
                <a:cubicBezTo>
                  <a:pt x="10977" y="329"/>
                  <a:pt x="10891" y="248"/>
                  <a:pt x="10797" y="180"/>
                </a:cubicBezTo>
                <a:cubicBezTo>
                  <a:pt x="10693" y="108"/>
                  <a:pt x="10581" y="54"/>
                  <a:pt x="10459" y="14"/>
                </a:cubicBezTo>
                <a:cubicBezTo>
                  <a:pt x="10450" y="5"/>
                  <a:pt x="10432" y="0"/>
                  <a:pt x="10419"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6" name="Google Shape;2541;p36">
            <a:extLst>
              <a:ext uri="{FF2B5EF4-FFF2-40B4-BE49-F238E27FC236}">
                <a16:creationId xmlns:a16="http://schemas.microsoft.com/office/drawing/2014/main" id="{C6C0D007-D67E-4E7D-BC2D-62CED0060909}"/>
              </a:ext>
            </a:extLst>
          </p:cNvPr>
          <p:cNvSpPr/>
          <p:nvPr/>
        </p:nvSpPr>
        <p:spPr>
          <a:xfrm>
            <a:off x="19152184" y="10652250"/>
            <a:ext cx="3124247" cy="301322"/>
          </a:xfrm>
          <a:custGeom>
            <a:avLst/>
            <a:gdLst/>
            <a:ahLst/>
            <a:cxnLst/>
            <a:rect l="l" t="t" r="r" b="b"/>
            <a:pathLst>
              <a:path w="16714" h="1612" extrusionOk="0">
                <a:moveTo>
                  <a:pt x="14464" y="131"/>
                </a:moveTo>
                <a:lnTo>
                  <a:pt x="14495" y="136"/>
                </a:lnTo>
                <a:cubicBezTo>
                  <a:pt x="14743" y="163"/>
                  <a:pt x="14990" y="217"/>
                  <a:pt x="15224" y="307"/>
                </a:cubicBezTo>
                <a:lnTo>
                  <a:pt x="15238" y="311"/>
                </a:lnTo>
                <a:cubicBezTo>
                  <a:pt x="15472" y="401"/>
                  <a:pt x="15692" y="518"/>
                  <a:pt x="15894" y="657"/>
                </a:cubicBezTo>
                <a:cubicBezTo>
                  <a:pt x="16056" y="774"/>
                  <a:pt x="16205" y="914"/>
                  <a:pt x="16335" y="1067"/>
                </a:cubicBezTo>
                <a:cubicBezTo>
                  <a:pt x="16416" y="1166"/>
                  <a:pt x="16484" y="1269"/>
                  <a:pt x="16542" y="1382"/>
                </a:cubicBezTo>
                <a:cubicBezTo>
                  <a:pt x="16556" y="1418"/>
                  <a:pt x="16565" y="1449"/>
                  <a:pt x="16578" y="1485"/>
                </a:cubicBezTo>
                <a:lnTo>
                  <a:pt x="15939" y="1481"/>
                </a:lnTo>
                <a:lnTo>
                  <a:pt x="158" y="1481"/>
                </a:lnTo>
                <a:cubicBezTo>
                  <a:pt x="217" y="1422"/>
                  <a:pt x="266" y="1364"/>
                  <a:pt x="320" y="1305"/>
                </a:cubicBezTo>
                <a:lnTo>
                  <a:pt x="320" y="1305"/>
                </a:lnTo>
                <a:lnTo>
                  <a:pt x="307" y="1314"/>
                </a:lnTo>
                <a:cubicBezTo>
                  <a:pt x="433" y="1193"/>
                  <a:pt x="568" y="1085"/>
                  <a:pt x="712" y="981"/>
                </a:cubicBezTo>
                <a:cubicBezTo>
                  <a:pt x="851" y="878"/>
                  <a:pt x="995" y="783"/>
                  <a:pt x="1148" y="698"/>
                </a:cubicBezTo>
                <a:cubicBezTo>
                  <a:pt x="1512" y="496"/>
                  <a:pt x="1904" y="338"/>
                  <a:pt x="2309" y="235"/>
                </a:cubicBezTo>
                <a:cubicBezTo>
                  <a:pt x="2480" y="194"/>
                  <a:pt x="2651" y="163"/>
                  <a:pt x="2826" y="140"/>
                </a:cubicBezTo>
                <a:cubicBezTo>
                  <a:pt x="2835" y="136"/>
                  <a:pt x="2844" y="136"/>
                  <a:pt x="2853" y="131"/>
                </a:cubicBezTo>
                <a:close/>
                <a:moveTo>
                  <a:pt x="2826" y="1"/>
                </a:moveTo>
                <a:cubicBezTo>
                  <a:pt x="2812" y="1"/>
                  <a:pt x="2799" y="5"/>
                  <a:pt x="2786" y="14"/>
                </a:cubicBezTo>
                <a:cubicBezTo>
                  <a:pt x="2003" y="122"/>
                  <a:pt x="1256" y="424"/>
                  <a:pt x="613" y="891"/>
                </a:cubicBezTo>
                <a:cubicBezTo>
                  <a:pt x="392" y="1049"/>
                  <a:pt x="194" y="1238"/>
                  <a:pt x="28" y="1449"/>
                </a:cubicBezTo>
                <a:cubicBezTo>
                  <a:pt x="14" y="1467"/>
                  <a:pt x="10" y="1485"/>
                  <a:pt x="14" y="1508"/>
                </a:cubicBezTo>
                <a:cubicBezTo>
                  <a:pt x="5" y="1517"/>
                  <a:pt x="1" y="1530"/>
                  <a:pt x="1" y="1548"/>
                </a:cubicBezTo>
                <a:cubicBezTo>
                  <a:pt x="1" y="1584"/>
                  <a:pt x="28" y="1611"/>
                  <a:pt x="64" y="1611"/>
                </a:cubicBezTo>
                <a:lnTo>
                  <a:pt x="16641" y="1611"/>
                </a:lnTo>
                <a:cubicBezTo>
                  <a:pt x="16677" y="1611"/>
                  <a:pt x="16709" y="1584"/>
                  <a:pt x="16709" y="1548"/>
                </a:cubicBezTo>
                <a:cubicBezTo>
                  <a:pt x="16709" y="1539"/>
                  <a:pt x="16704" y="1535"/>
                  <a:pt x="16704" y="1530"/>
                </a:cubicBezTo>
                <a:cubicBezTo>
                  <a:pt x="16713" y="1517"/>
                  <a:pt x="16713" y="1499"/>
                  <a:pt x="16709" y="1485"/>
                </a:cubicBezTo>
                <a:cubicBezTo>
                  <a:pt x="16673" y="1350"/>
                  <a:pt x="16610" y="1229"/>
                  <a:pt x="16529" y="1116"/>
                </a:cubicBezTo>
                <a:cubicBezTo>
                  <a:pt x="16461" y="1022"/>
                  <a:pt x="16389" y="932"/>
                  <a:pt x="16313" y="851"/>
                </a:cubicBezTo>
                <a:cubicBezTo>
                  <a:pt x="16146" y="684"/>
                  <a:pt x="15957" y="536"/>
                  <a:pt x="15755" y="419"/>
                </a:cubicBezTo>
                <a:cubicBezTo>
                  <a:pt x="15350" y="181"/>
                  <a:pt x="14896" y="37"/>
                  <a:pt x="14428" y="1"/>
                </a:cubicBezTo>
                <a:lnTo>
                  <a:pt x="11252" y="1"/>
                </a:lnTo>
                <a:lnTo>
                  <a:pt x="11252" y="5"/>
                </a:lnTo>
                <a:lnTo>
                  <a:pt x="11121" y="1"/>
                </a:lnTo>
                <a:lnTo>
                  <a:pt x="5827" y="1"/>
                </a:lnTo>
                <a:lnTo>
                  <a:pt x="5827" y="5"/>
                </a:lnTo>
                <a:lnTo>
                  <a:pt x="5764" y="5"/>
                </a:lnTo>
                <a:lnTo>
                  <a:pt x="5701" y="1"/>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7" name="Google Shape;2542;p36">
            <a:extLst>
              <a:ext uri="{FF2B5EF4-FFF2-40B4-BE49-F238E27FC236}">
                <a16:creationId xmlns:a16="http://schemas.microsoft.com/office/drawing/2014/main" id="{1343F855-6162-4DE5-801C-8D4178B1CD20}"/>
              </a:ext>
            </a:extLst>
          </p:cNvPr>
          <p:cNvSpPr/>
          <p:nvPr/>
        </p:nvSpPr>
        <p:spPr>
          <a:xfrm>
            <a:off x="19642485" y="8011950"/>
            <a:ext cx="2395057" cy="341511"/>
          </a:xfrm>
          <a:custGeom>
            <a:avLst/>
            <a:gdLst/>
            <a:ahLst/>
            <a:cxnLst/>
            <a:rect l="l" t="t" r="r" b="b"/>
            <a:pathLst>
              <a:path w="12813" h="1827" extrusionOk="0">
                <a:moveTo>
                  <a:pt x="10964" y="0"/>
                </a:moveTo>
                <a:lnTo>
                  <a:pt x="10950" y="18"/>
                </a:lnTo>
                <a:cubicBezTo>
                  <a:pt x="10946" y="32"/>
                  <a:pt x="10937" y="45"/>
                  <a:pt x="10932" y="54"/>
                </a:cubicBezTo>
                <a:cubicBezTo>
                  <a:pt x="10914" y="81"/>
                  <a:pt x="10896" y="103"/>
                  <a:pt x="10878" y="126"/>
                </a:cubicBezTo>
                <a:lnTo>
                  <a:pt x="12565" y="130"/>
                </a:lnTo>
                <a:cubicBezTo>
                  <a:pt x="12579" y="153"/>
                  <a:pt x="12592" y="180"/>
                  <a:pt x="12601" y="202"/>
                </a:cubicBezTo>
                <a:cubicBezTo>
                  <a:pt x="12633" y="283"/>
                  <a:pt x="12655" y="364"/>
                  <a:pt x="12664" y="445"/>
                </a:cubicBezTo>
                <a:cubicBezTo>
                  <a:pt x="12678" y="562"/>
                  <a:pt x="12678" y="679"/>
                  <a:pt x="12664" y="796"/>
                </a:cubicBezTo>
                <a:lnTo>
                  <a:pt x="12664" y="814"/>
                </a:lnTo>
                <a:cubicBezTo>
                  <a:pt x="12642" y="958"/>
                  <a:pt x="12601" y="1098"/>
                  <a:pt x="12547" y="1233"/>
                </a:cubicBezTo>
                <a:cubicBezTo>
                  <a:pt x="12507" y="1332"/>
                  <a:pt x="12453" y="1422"/>
                  <a:pt x="12394" y="1507"/>
                </a:cubicBezTo>
                <a:cubicBezTo>
                  <a:pt x="12349" y="1561"/>
                  <a:pt x="12300" y="1611"/>
                  <a:pt x="12250" y="1656"/>
                </a:cubicBezTo>
                <a:cubicBezTo>
                  <a:pt x="12232" y="1665"/>
                  <a:pt x="12214" y="1678"/>
                  <a:pt x="12196" y="1687"/>
                </a:cubicBezTo>
                <a:lnTo>
                  <a:pt x="315" y="1687"/>
                </a:lnTo>
                <a:cubicBezTo>
                  <a:pt x="279" y="1651"/>
                  <a:pt x="243" y="1615"/>
                  <a:pt x="212" y="1575"/>
                </a:cubicBezTo>
                <a:cubicBezTo>
                  <a:pt x="172" y="1521"/>
                  <a:pt x="136" y="1462"/>
                  <a:pt x="109" y="1399"/>
                </a:cubicBezTo>
                <a:cubicBezTo>
                  <a:pt x="91" y="1408"/>
                  <a:pt x="77" y="1417"/>
                  <a:pt x="68" y="1426"/>
                </a:cubicBezTo>
                <a:lnTo>
                  <a:pt x="46" y="1444"/>
                </a:lnTo>
                <a:lnTo>
                  <a:pt x="32" y="1453"/>
                </a:lnTo>
                <a:cubicBezTo>
                  <a:pt x="23" y="1462"/>
                  <a:pt x="14" y="1467"/>
                  <a:pt x="1" y="1476"/>
                </a:cubicBezTo>
                <a:cubicBezTo>
                  <a:pt x="14" y="1503"/>
                  <a:pt x="28" y="1530"/>
                  <a:pt x="41" y="1557"/>
                </a:cubicBezTo>
                <a:cubicBezTo>
                  <a:pt x="73" y="1606"/>
                  <a:pt x="104" y="1651"/>
                  <a:pt x="145" y="1696"/>
                </a:cubicBezTo>
                <a:cubicBezTo>
                  <a:pt x="181" y="1736"/>
                  <a:pt x="221" y="1772"/>
                  <a:pt x="261" y="1808"/>
                </a:cubicBezTo>
                <a:cubicBezTo>
                  <a:pt x="270" y="1813"/>
                  <a:pt x="275" y="1813"/>
                  <a:pt x="284" y="1817"/>
                </a:cubicBezTo>
                <a:cubicBezTo>
                  <a:pt x="293" y="1822"/>
                  <a:pt x="302" y="1826"/>
                  <a:pt x="315" y="1826"/>
                </a:cubicBezTo>
                <a:lnTo>
                  <a:pt x="12214" y="1826"/>
                </a:lnTo>
                <a:cubicBezTo>
                  <a:pt x="12223" y="1826"/>
                  <a:pt x="12237" y="1822"/>
                  <a:pt x="12246" y="1817"/>
                </a:cubicBezTo>
                <a:cubicBezTo>
                  <a:pt x="12286" y="1795"/>
                  <a:pt x="12322" y="1772"/>
                  <a:pt x="12354" y="1745"/>
                </a:cubicBezTo>
                <a:cubicBezTo>
                  <a:pt x="12381" y="1718"/>
                  <a:pt x="12408" y="1696"/>
                  <a:pt x="12435" y="1669"/>
                </a:cubicBezTo>
                <a:cubicBezTo>
                  <a:pt x="12484" y="1611"/>
                  <a:pt x="12534" y="1548"/>
                  <a:pt x="12570" y="1480"/>
                </a:cubicBezTo>
                <a:cubicBezTo>
                  <a:pt x="12660" y="1332"/>
                  <a:pt x="12723" y="1170"/>
                  <a:pt x="12759" y="999"/>
                </a:cubicBezTo>
                <a:cubicBezTo>
                  <a:pt x="12799" y="832"/>
                  <a:pt x="12813" y="657"/>
                  <a:pt x="12799" y="486"/>
                </a:cubicBezTo>
                <a:cubicBezTo>
                  <a:pt x="12786" y="337"/>
                  <a:pt x="12745" y="193"/>
                  <a:pt x="12669" y="63"/>
                </a:cubicBezTo>
                <a:cubicBezTo>
                  <a:pt x="12664" y="54"/>
                  <a:pt x="12655" y="45"/>
                  <a:pt x="12646" y="41"/>
                </a:cubicBezTo>
                <a:cubicBezTo>
                  <a:pt x="12633" y="23"/>
                  <a:pt x="12610" y="14"/>
                  <a:pt x="12592" y="14"/>
                </a:cubicBezTo>
                <a:lnTo>
                  <a:pt x="12592" y="0"/>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8" name="Google Shape;2543;p36">
            <a:extLst>
              <a:ext uri="{FF2B5EF4-FFF2-40B4-BE49-F238E27FC236}">
                <a16:creationId xmlns:a16="http://schemas.microsoft.com/office/drawing/2014/main" id="{1CFEBEFD-4E85-4BBB-BD78-B2F6F00521EF}"/>
              </a:ext>
            </a:extLst>
          </p:cNvPr>
          <p:cNvSpPr/>
          <p:nvPr/>
        </p:nvSpPr>
        <p:spPr>
          <a:xfrm>
            <a:off x="19237234" y="8148030"/>
            <a:ext cx="152343" cy="95332"/>
          </a:xfrm>
          <a:custGeom>
            <a:avLst/>
            <a:gdLst/>
            <a:ahLst/>
            <a:cxnLst/>
            <a:rect l="l" t="t" r="r" b="b"/>
            <a:pathLst>
              <a:path w="815" h="510" extrusionOk="0">
                <a:moveTo>
                  <a:pt x="135" y="1"/>
                </a:moveTo>
                <a:lnTo>
                  <a:pt x="131" y="5"/>
                </a:lnTo>
                <a:lnTo>
                  <a:pt x="126" y="5"/>
                </a:lnTo>
                <a:lnTo>
                  <a:pt x="0" y="14"/>
                </a:lnTo>
                <a:cubicBezTo>
                  <a:pt x="27" y="91"/>
                  <a:pt x="63" y="167"/>
                  <a:pt x="104" y="239"/>
                </a:cubicBezTo>
                <a:cubicBezTo>
                  <a:pt x="135" y="289"/>
                  <a:pt x="167" y="334"/>
                  <a:pt x="207" y="379"/>
                </a:cubicBezTo>
                <a:cubicBezTo>
                  <a:pt x="243" y="419"/>
                  <a:pt x="284" y="460"/>
                  <a:pt x="324" y="491"/>
                </a:cubicBezTo>
                <a:cubicBezTo>
                  <a:pt x="333" y="496"/>
                  <a:pt x="338" y="500"/>
                  <a:pt x="347" y="500"/>
                </a:cubicBezTo>
                <a:cubicBezTo>
                  <a:pt x="351" y="505"/>
                  <a:pt x="360" y="509"/>
                  <a:pt x="369" y="509"/>
                </a:cubicBezTo>
                <a:cubicBezTo>
                  <a:pt x="513" y="473"/>
                  <a:pt x="662" y="437"/>
                  <a:pt x="805" y="406"/>
                </a:cubicBezTo>
                <a:lnTo>
                  <a:pt x="814" y="388"/>
                </a:lnTo>
                <a:lnTo>
                  <a:pt x="392" y="379"/>
                </a:lnTo>
                <a:lnTo>
                  <a:pt x="383" y="370"/>
                </a:lnTo>
                <a:cubicBezTo>
                  <a:pt x="342" y="338"/>
                  <a:pt x="306" y="298"/>
                  <a:pt x="275" y="257"/>
                </a:cubicBezTo>
                <a:cubicBezTo>
                  <a:pt x="225" y="190"/>
                  <a:pt x="180" y="113"/>
                  <a:pt x="149" y="32"/>
                </a:cubicBezTo>
                <a:lnTo>
                  <a:pt x="135" y="1"/>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9" name="Google Shape;2544;p36">
            <a:extLst>
              <a:ext uri="{FF2B5EF4-FFF2-40B4-BE49-F238E27FC236}">
                <a16:creationId xmlns:a16="http://schemas.microsoft.com/office/drawing/2014/main" id="{62D5008E-5F35-4E7F-86F5-146CA4860692}"/>
              </a:ext>
            </a:extLst>
          </p:cNvPr>
          <p:cNvSpPr/>
          <p:nvPr/>
        </p:nvSpPr>
        <p:spPr>
          <a:xfrm>
            <a:off x="20217650" y="9730715"/>
            <a:ext cx="24674" cy="921722"/>
          </a:xfrm>
          <a:custGeom>
            <a:avLst/>
            <a:gdLst/>
            <a:ahLst/>
            <a:cxnLst/>
            <a:rect l="l" t="t" r="r" b="b"/>
            <a:pathLst>
              <a:path w="132" h="4931" extrusionOk="0">
                <a:moveTo>
                  <a:pt x="5" y="0"/>
                </a:moveTo>
                <a:lnTo>
                  <a:pt x="1" y="5"/>
                </a:lnTo>
                <a:lnTo>
                  <a:pt x="1" y="1228"/>
                </a:lnTo>
                <a:lnTo>
                  <a:pt x="1" y="4931"/>
                </a:lnTo>
                <a:lnTo>
                  <a:pt x="131" y="4931"/>
                </a:lnTo>
                <a:lnTo>
                  <a:pt x="131" y="4071"/>
                </a:lnTo>
                <a:lnTo>
                  <a:pt x="131" y="194"/>
                </a:lnTo>
                <a:cubicBezTo>
                  <a:pt x="104" y="153"/>
                  <a:pt x="82" y="117"/>
                  <a:pt x="55" y="81"/>
                </a:cubicBezTo>
                <a:cubicBezTo>
                  <a:pt x="41" y="54"/>
                  <a:pt x="23" y="27"/>
                  <a:pt x="5"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0" name="Google Shape;2545;p36">
            <a:extLst>
              <a:ext uri="{FF2B5EF4-FFF2-40B4-BE49-F238E27FC236}">
                <a16:creationId xmlns:a16="http://schemas.microsoft.com/office/drawing/2014/main" id="{3446A10E-4BC4-4DD3-8B68-AB6F8C9AA6CF}"/>
              </a:ext>
            </a:extLst>
          </p:cNvPr>
          <p:cNvSpPr/>
          <p:nvPr/>
        </p:nvSpPr>
        <p:spPr>
          <a:xfrm>
            <a:off x="21230965" y="9972782"/>
            <a:ext cx="24487" cy="680590"/>
          </a:xfrm>
          <a:custGeom>
            <a:avLst/>
            <a:gdLst/>
            <a:ahLst/>
            <a:cxnLst/>
            <a:rect l="l" t="t" r="r" b="b"/>
            <a:pathLst>
              <a:path w="131" h="3641" extrusionOk="0">
                <a:moveTo>
                  <a:pt x="5" y="1"/>
                </a:moveTo>
                <a:lnTo>
                  <a:pt x="0" y="3636"/>
                </a:lnTo>
                <a:lnTo>
                  <a:pt x="131" y="3640"/>
                </a:lnTo>
                <a:lnTo>
                  <a:pt x="131"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1" name="Google Shape;2546;p36">
            <a:extLst>
              <a:ext uri="{FF2B5EF4-FFF2-40B4-BE49-F238E27FC236}">
                <a16:creationId xmlns:a16="http://schemas.microsoft.com/office/drawing/2014/main" id="{4CF3FC06-D39F-482C-87F7-E633904CDBE6}"/>
              </a:ext>
            </a:extLst>
          </p:cNvPr>
          <p:cNvSpPr/>
          <p:nvPr/>
        </p:nvSpPr>
        <p:spPr>
          <a:xfrm>
            <a:off x="20513738" y="6087380"/>
            <a:ext cx="304499" cy="60376"/>
          </a:xfrm>
          <a:custGeom>
            <a:avLst/>
            <a:gdLst/>
            <a:ahLst/>
            <a:cxnLst/>
            <a:rect l="l" t="t" r="r" b="b"/>
            <a:pathLst>
              <a:path w="1629" h="323" extrusionOk="0">
                <a:moveTo>
                  <a:pt x="537" y="1"/>
                </a:moveTo>
                <a:cubicBezTo>
                  <a:pt x="363" y="1"/>
                  <a:pt x="197" y="13"/>
                  <a:pt x="59" y="30"/>
                </a:cubicBezTo>
                <a:cubicBezTo>
                  <a:pt x="23" y="39"/>
                  <a:pt x="0" y="75"/>
                  <a:pt x="14" y="111"/>
                </a:cubicBezTo>
                <a:cubicBezTo>
                  <a:pt x="27" y="129"/>
                  <a:pt x="50" y="138"/>
                  <a:pt x="72" y="143"/>
                </a:cubicBezTo>
                <a:cubicBezTo>
                  <a:pt x="163" y="160"/>
                  <a:pt x="254" y="165"/>
                  <a:pt x="346" y="165"/>
                </a:cubicBezTo>
                <a:cubicBezTo>
                  <a:pt x="510" y="165"/>
                  <a:pt x="675" y="148"/>
                  <a:pt x="838" y="148"/>
                </a:cubicBezTo>
                <a:cubicBezTo>
                  <a:pt x="971" y="148"/>
                  <a:pt x="1102" y="159"/>
                  <a:pt x="1228" y="201"/>
                </a:cubicBezTo>
                <a:cubicBezTo>
                  <a:pt x="1359" y="246"/>
                  <a:pt x="1485" y="318"/>
                  <a:pt x="1620" y="323"/>
                </a:cubicBezTo>
                <a:cubicBezTo>
                  <a:pt x="1629" y="269"/>
                  <a:pt x="1566" y="237"/>
                  <a:pt x="1516" y="206"/>
                </a:cubicBezTo>
                <a:cubicBezTo>
                  <a:pt x="1283" y="51"/>
                  <a:pt x="895" y="1"/>
                  <a:pt x="537"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2" name="Google Shape;2547;p36">
            <a:extLst>
              <a:ext uri="{FF2B5EF4-FFF2-40B4-BE49-F238E27FC236}">
                <a16:creationId xmlns:a16="http://schemas.microsoft.com/office/drawing/2014/main" id="{0D83CEBF-3498-4920-9264-34137E10D9F4}"/>
              </a:ext>
            </a:extLst>
          </p:cNvPr>
          <p:cNvSpPr/>
          <p:nvPr/>
        </p:nvSpPr>
        <p:spPr>
          <a:xfrm>
            <a:off x="20542337" y="5880456"/>
            <a:ext cx="151408" cy="116080"/>
          </a:xfrm>
          <a:custGeom>
            <a:avLst/>
            <a:gdLst/>
            <a:ahLst/>
            <a:cxnLst/>
            <a:rect l="l" t="t" r="r" b="b"/>
            <a:pathLst>
              <a:path w="810" h="621" extrusionOk="0">
                <a:moveTo>
                  <a:pt x="555" y="1"/>
                </a:moveTo>
                <a:cubicBezTo>
                  <a:pt x="436" y="1"/>
                  <a:pt x="288" y="39"/>
                  <a:pt x="238" y="62"/>
                </a:cubicBezTo>
                <a:cubicBezTo>
                  <a:pt x="140" y="103"/>
                  <a:pt x="59" y="183"/>
                  <a:pt x="18" y="287"/>
                </a:cubicBezTo>
                <a:cubicBezTo>
                  <a:pt x="5" y="323"/>
                  <a:pt x="0" y="359"/>
                  <a:pt x="5" y="399"/>
                </a:cubicBezTo>
                <a:cubicBezTo>
                  <a:pt x="23" y="485"/>
                  <a:pt x="108" y="534"/>
                  <a:pt x="189" y="566"/>
                </a:cubicBezTo>
                <a:cubicBezTo>
                  <a:pt x="289" y="603"/>
                  <a:pt x="393" y="621"/>
                  <a:pt x="497" y="621"/>
                </a:cubicBezTo>
                <a:cubicBezTo>
                  <a:pt x="572" y="621"/>
                  <a:pt x="647" y="612"/>
                  <a:pt x="720" y="593"/>
                </a:cubicBezTo>
                <a:cubicBezTo>
                  <a:pt x="729" y="593"/>
                  <a:pt x="738" y="588"/>
                  <a:pt x="747" y="579"/>
                </a:cubicBezTo>
                <a:cubicBezTo>
                  <a:pt x="751" y="566"/>
                  <a:pt x="733" y="548"/>
                  <a:pt x="720" y="543"/>
                </a:cubicBezTo>
                <a:cubicBezTo>
                  <a:pt x="567" y="471"/>
                  <a:pt x="382" y="480"/>
                  <a:pt x="238" y="386"/>
                </a:cubicBezTo>
                <a:cubicBezTo>
                  <a:pt x="207" y="368"/>
                  <a:pt x="184" y="336"/>
                  <a:pt x="176" y="300"/>
                </a:cubicBezTo>
                <a:cubicBezTo>
                  <a:pt x="176" y="251"/>
                  <a:pt x="234" y="215"/>
                  <a:pt x="283" y="201"/>
                </a:cubicBezTo>
                <a:cubicBezTo>
                  <a:pt x="351" y="179"/>
                  <a:pt x="810" y="174"/>
                  <a:pt x="702" y="44"/>
                </a:cubicBezTo>
                <a:cubicBezTo>
                  <a:pt x="676" y="12"/>
                  <a:pt x="620" y="1"/>
                  <a:pt x="555"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3" name="Google Shape;2548;p36">
            <a:extLst>
              <a:ext uri="{FF2B5EF4-FFF2-40B4-BE49-F238E27FC236}">
                <a16:creationId xmlns:a16="http://schemas.microsoft.com/office/drawing/2014/main" id="{1A95CEE5-6C41-40AC-A137-047EA958AFD6}"/>
              </a:ext>
            </a:extLst>
          </p:cNvPr>
          <p:cNvSpPr/>
          <p:nvPr/>
        </p:nvSpPr>
        <p:spPr>
          <a:xfrm>
            <a:off x="16983491" y="4026918"/>
            <a:ext cx="999296" cy="1442305"/>
          </a:xfrm>
          <a:custGeom>
            <a:avLst/>
            <a:gdLst/>
            <a:ahLst/>
            <a:cxnLst/>
            <a:rect l="l" t="t" r="r" b="b"/>
            <a:pathLst>
              <a:path w="5346" h="7716" extrusionOk="0">
                <a:moveTo>
                  <a:pt x="3181" y="0"/>
                </a:moveTo>
                <a:lnTo>
                  <a:pt x="3173" y="32"/>
                </a:lnTo>
                <a:lnTo>
                  <a:pt x="2979" y="32"/>
                </a:lnTo>
                <a:cubicBezTo>
                  <a:pt x="2867" y="32"/>
                  <a:pt x="2754" y="41"/>
                  <a:pt x="2642" y="50"/>
                </a:cubicBezTo>
                <a:lnTo>
                  <a:pt x="2556" y="50"/>
                </a:lnTo>
                <a:cubicBezTo>
                  <a:pt x="2529" y="50"/>
                  <a:pt x="2502" y="50"/>
                  <a:pt x="2471" y="54"/>
                </a:cubicBezTo>
                <a:lnTo>
                  <a:pt x="2174" y="54"/>
                </a:lnTo>
                <a:lnTo>
                  <a:pt x="1899" y="50"/>
                </a:lnTo>
                <a:lnTo>
                  <a:pt x="1517" y="50"/>
                </a:lnTo>
                <a:cubicBezTo>
                  <a:pt x="1454" y="50"/>
                  <a:pt x="1391" y="50"/>
                  <a:pt x="1328" y="54"/>
                </a:cubicBezTo>
                <a:lnTo>
                  <a:pt x="1207" y="54"/>
                </a:lnTo>
                <a:cubicBezTo>
                  <a:pt x="1202" y="52"/>
                  <a:pt x="1198" y="51"/>
                  <a:pt x="1193" y="51"/>
                </a:cubicBezTo>
                <a:cubicBezTo>
                  <a:pt x="1189" y="51"/>
                  <a:pt x="1184" y="52"/>
                  <a:pt x="1180" y="54"/>
                </a:cubicBezTo>
                <a:lnTo>
                  <a:pt x="1103" y="54"/>
                </a:lnTo>
                <a:lnTo>
                  <a:pt x="923" y="59"/>
                </a:lnTo>
                <a:lnTo>
                  <a:pt x="770" y="59"/>
                </a:lnTo>
                <a:cubicBezTo>
                  <a:pt x="761" y="50"/>
                  <a:pt x="757" y="45"/>
                  <a:pt x="748" y="41"/>
                </a:cubicBezTo>
                <a:cubicBezTo>
                  <a:pt x="734" y="32"/>
                  <a:pt x="721" y="27"/>
                  <a:pt x="703" y="27"/>
                </a:cubicBezTo>
                <a:cubicBezTo>
                  <a:pt x="671" y="27"/>
                  <a:pt x="640" y="45"/>
                  <a:pt x="626" y="72"/>
                </a:cubicBezTo>
                <a:cubicBezTo>
                  <a:pt x="608" y="104"/>
                  <a:pt x="590" y="131"/>
                  <a:pt x="572" y="158"/>
                </a:cubicBezTo>
                <a:cubicBezTo>
                  <a:pt x="554" y="185"/>
                  <a:pt x="541" y="207"/>
                  <a:pt x="527" y="234"/>
                </a:cubicBezTo>
                <a:cubicBezTo>
                  <a:pt x="500" y="283"/>
                  <a:pt x="473" y="337"/>
                  <a:pt x="455" y="391"/>
                </a:cubicBezTo>
                <a:lnTo>
                  <a:pt x="437" y="427"/>
                </a:lnTo>
                <a:lnTo>
                  <a:pt x="446" y="418"/>
                </a:lnTo>
                <a:lnTo>
                  <a:pt x="446" y="418"/>
                </a:lnTo>
                <a:cubicBezTo>
                  <a:pt x="424" y="468"/>
                  <a:pt x="401" y="522"/>
                  <a:pt x="388" y="576"/>
                </a:cubicBezTo>
                <a:cubicBezTo>
                  <a:pt x="374" y="621"/>
                  <a:pt x="361" y="666"/>
                  <a:pt x="347" y="711"/>
                </a:cubicBezTo>
                <a:cubicBezTo>
                  <a:pt x="338" y="756"/>
                  <a:pt x="325" y="805"/>
                  <a:pt x="311" y="855"/>
                </a:cubicBezTo>
                <a:cubicBezTo>
                  <a:pt x="302" y="904"/>
                  <a:pt x="284" y="963"/>
                  <a:pt x="271" y="1017"/>
                </a:cubicBezTo>
                <a:cubicBezTo>
                  <a:pt x="257" y="1066"/>
                  <a:pt x="248" y="1111"/>
                  <a:pt x="235" y="1156"/>
                </a:cubicBezTo>
                <a:cubicBezTo>
                  <a:pt x="221" y="1215"/>
                  <a:pt x="203" y="1273"/>
                  <a:pt x="185" y="1332"/>
                </a:cubicBezTo>
                <a:cubicBezTo>
                  <a:pt x="158" y="1431"/>
                  <a:pt x="136" y="1539"/>
                  <a:pt x="109" y="1656"/>
                </a:cubicBezTo>
                <a:cubicBezTo>
                  <a:pt x="100" y="1705"/>
                  <a:pt x="95" y="1759"/>
                  <a:pt x="86" y="1809"/>
                </a:cubicBezTo>
                <a:lnTo>
                  <a:pt x="91" y="1786"/>
                </a:lnTo>
                <a:lnTo>
                  <a:pt x="77" y="1858"/>
                </a:lnTo>
                <a:cubicBezTo>
                  <a:pt x="73" y="1899"/>
                  <a:pt x="68" y="1939"/>
                  <a:pt x="59" y="1979"/>
                </a:cubicBezTo>
                <a:cubicBezTo>
                  <a:pt x="55" y="2033"/>
                  <a:pt x="46" y="2092"/>
                  <a:pt x="41" y="2146"/>
                </a:cubicBezTo>
                <a:cubicBezTo>
                  <a:pt x="28" y="2258"/>
                  <a:pt x="19" y="2371"/>
                  <a:pt x="10" y="2483"/>
                </a:cubicBezTo>
                <a:cubicBezTo>
                  <a:pt x="1" y="2587"/>
                  <a:pt x="1" y="2686"/>
                  <a:pt x="1" y="2785"/>
                </a:cubicBezTo>
                <a:lnTo>
                  <a:pt x="1" y="3028"/>
                </a:lnTo>
                <a:cubicBezTo>
                  <a:pt x="1" y="3082"/>
                  <a:pt x="10" y="3140"/>
                  <a:pt x="14" y="3194"/>
                </a:cubicBezTo>
                <a:lnTo>
                  <a:pt x="19" y="3257"/>
                </a:lnTo>
                <a:cubicBezTo>
                  <a:pt x="28" y="3370"/>
                  <a:pt x="37" y="3482"/>
                  <a:pt x="55" y="3594"/>
                </a:cubicBezTo>
                <a:cubicBezTo>
                  <a:pt x="55" y="3612"/>
                  <a:pt x="59" y="3644"/>
                  <a:pt x="64" y="3671"/>
                </a:cubicBezTo>
                <a:lnTo>
                  <a:pt x="64" y="3635"/>
                </a:lnTo>
                <a:lnTo>
                  <a:pt x="82" y="3788"/>
                </a:lnTo>
                <a:lnTo>
                  <a:pt x="91" y="3864"/>
                </a:lnTo>
                <a:cubicBezTo>
                  <a:pt x="100" y="3927"/>
                  <a:pt x="109" y="3986"/>
                  <a:pt x="118" y="4049"/>
                </a:cubicBezTo>
                <a:cubicBezTo>
                  <a:pt x="127" y="4085"/>
                  <a:pt x="131" y="4116"/>
                  <a:pt x="136" y="4143"/>
                </a:cubicBezTo>
                <a:cubicBezTo>
                  <a:pt x="145" y="4175"/>
                  <a:pt x="149" y="4193"/>
                  <a:pt x="154" y="4220"/>
                </a:cubicBezTo>
                <a:cubicBezTo>
                  <a:pt x="172" y="4319"/>
                  <a:pt x="194" y="4413"/>
                  <a:pt x="217" y="4512"/>
                </a:cubicBezTo>
                <a:lnTo>
                  <a:pt x="226" y="4548"/>
                </a:lnTo>
                <a:cubicBezTo>
                  <a:pt x="248" y="4652"/>
                  <a:pt x="271" y="4755"/>
                  <a:pt x="298" y="4859"/>
                </a:cubicBezTo>
                <a:cubicBezTo>
                  <a:pt x="325" y="4976"/>
                  <a:pt x="352" y="5093"/>
                  <a:pt x="379" y="5209"/>
                </a:cubicBezTo>
                <a:lnTo>
                  <a:pt x="388" y="5250"/>
                </a:lnTo>
                <a:cubicBezTo>
                  <a:pt x="410" y="5344"/>
                  <a:pt x="433" y="5443"/>
                  <a:pt x="460" y="5542"/>
                </a:cubicBezTo>
                <a:cubicBezTo>
                  <a:pt x="491" y="5655"/>
                  <a:pt x="523" y="5767"/>
                  <a:pt x="563" y="5866"/>
                </a:cubicBezTo>
                <a:lnTo>
                  <a:pt x="595" y="5952"/>
                </a:lnTo>
                <a:cubicBezTo>
                  <a:pt x="622" y="6028"/>
                  <a:pt x="649" y="6114"/>
                  <a:pt x="689" y="6190"/>
                </a:cubicBezTo>
                <a:cubicBezTo>
                  <a:pt x="734" y="6280"/>
                  <a:pt x="784" y="6370"/>
                  <a:pt x="833" y="6460"/>
                </a:cubicBezTo>
                <a:cubicBezTo>
                  <a:pt x="851" y="6496"/>
                  <a:pt x="869" y="6532"/>
                  <a:pt x="887" y="6573"/>
                </a:cubicBezTo>
                <a:cubicBezTo>
                  <a:pt x="905" y="6604"/>
                  <a:pt x="923" y="6636"/>
                  <a:pt x="946" y="6663"/>
                </a:cubicBezTo>
                <a:cubicBezTo>
                  <a:pt x="959" y="6690"/>
                  <a:pt x="982" y="6712"/>
                  <a:pt x="1004" y="6726"/>
                </a:cubicBezTo>
                <a:cubicBezTo>
                  <a:pt x="1027" y="6739"/>
                  <a:pt x="1049" y="6748"/>
                  <a:pt x="1072" y="6748"/>
                </a:cubicBezTo>
                <a:cubicBezTo>
                  <a:pt x="1112" y="6757"/>
                  <a:pt x="1153" y="6757"/>
                  <a:pt x="1189" y="6762"/>
                </a:cubicBezTo>
                <a:lnTo>
                  <a:pt x="1225" y="6762"/>
                </a:lnTo>
                <a:cubicBezTo>
                  <a:pt x="1270" y="6762"/>
                  <a:pt x="1315" y="6762"/>
                  <a:pt x="1360" y="6766"/>
                </a:cubicBezTo>
                <a:cubicBezTo>
                  <a:pt x="1382" y="6771"/>
                  <a:pt x="1405" y="6775"/>
                  <a:pt x="1427" y="6784"/>
                </a:cubicBezTo>
                <a:lnTo>
                  <a:pt x="1450" y="6793"/>
                </a:lnTo>
                <a:cubicBezTo>
                  <a:pt x="1459" y="6806"/>
                  <a:pt x="1463" y="6820"/>
                  <a:pt x="1472" y="6833"/>
                </a:cubicBezTo>
                <a:cubicBezTo>
                  <a:pt x="1486" y="6878"/>
                  <a:pt x="1499" y="6928"/>
                  <a:pt x="1504" y="6977"/>
                </a:cubicBezTo>
                <a:cubicBezTo>
                  <a:pt x="1508" y="7013"/>
                  <a:pt x="1508" y="7054"/>
                  <a:pt x="1508" y="7090"/>
                </a:cubicBezTo>
                <a:lnTo>
                  <a:pt x="1508" y="7229"/>
                </a:lnTo>
                <a:lnTo>
                  <a:pt x="1504" y="7315"/>
                </a:lnTo>
                <a:cubicBezTo>
                  <a:pt x="1499" y="7360"/>
                  <a:pt x="1495" y="7409"/>
                  <a:pt x="1490" y="7459"/>
                </a:cubicBezTo>
                <a:lnTo>
                  <a:pt x="1490" y="7481"/>
                </a:lnTo>
                <a:cubicBezTo>
                  <a:pt x="1490" y="7499"/>
                  <a:pt x="1490" y="7522"/>
                  <a:pt x="1490" y="7544"/>
                </a:cubicBezTo>
                <a:cubicBezTo>
                  <a:pt x="1490" y="7562"/>
                  <a:pt x="1495" y="7576"/>
                  <a:pt x="1499" y="7594"/>
                </a:cubicBezTo>
                <a:cubicBezTo>
                  <a:pt x="1504" y="7621"/>
                  <a:pt x="1517" y="7643"/>
                  <a:pt x="1535" y="7661"/>
                </a:cubicBezTo>
                <a:cubicBezTo>
                  <a:pt x="1549" y="7670"/>
                  <a:pt x="1558" y="7679"/>
                  <a:pt x="1567" y="7684"/>
                </a:cubicBezTo>
                <a:cubicBezTo>
                  <a:pt x="1584" y="7693"/>
                  <a:pt x="1598" y="7702"/>
                  <a:pt x="1616" y="7706"/>
                </a:cubicBezTo>
                <a:cubicBezTo>
                  <a:pt x="1638" y="7711"/>
                  <a:pt x="1661" y="7715"/>
                  <a:pt x="1679" y="7715"/>
                </a:cubicBezTo>
                <a:lnTo>
                  <a:pt x="1728" y="7715"/>
                </a:lnTo>
                <a:cubicBezTo>
                  <a:pt x="1778" y="7715"/>
                  <a:pt x="1827" y="7711"/>
                  <a:pt x="1872" y="7702"/>
                </a:cubicBezTo>
                <a:lnTo>
                  <a:pt x="1913" y="7693"/>
                </a:lnTo>
                <a:lnTo>
                  <a:pt x="2012" y="7693"/>
                </a:lnTo>
                <a:lnTo>
                  <a:pt x="2039" y="7697"/>
                </a:lnTo>
                <a:lnTo>
                  <a:pt x="2066" y="7706"/>
                </a:lnTo>
                <a:cubicBezTo>
                  <a:pt x="2075" y="7706"/>
                  <a:pt x="2088" y="7711"/>
                  <a:pt x="2102" y="7711"/>
                </a:cubicBezTo>
                <a:lnTo>
                  <a:pt x="2133" y="7711"/>
                </a:lnTo>
                <a:cubicBezTo>
                  <a:pt x="2183" y="7711"/>
                  <a:pt x="2223" y="7684"/>
                  <a:pt x="2246" y="7643"/>
                </a:cubicBezTo>
                <a:cubicBezTo>
                  <a:pt x="2273" y="7594"/>
                  <a:pt x="2282" y="7535"/>
                  <a:pt x="2273" y="7477"/>
                </a:cubicBezTo>
                <a:cubicBezTo>
                  <a:pt x="2273" y="7445"/>
                  <a:pt x="2273" y="7418"/>
                  <a:pt x="2268" y="7391"/>
                </a:cubicBezTo>
                <a:lnTo>
                  <a:pt x="2264" y="7346"/>
                </a:lnTo>
                <a:cubicBezTo>
                  <a:pt x="2259" y="7261"/>
                  <a:pt x="2259" y="7180"/>
                  <a:pt x="2268" y="7099"/>
                </a:cubicBezTo>
                <a:cubicBezTo>
                  <a:pt x="2277" y="7013"/>
                  <a:pt x="2282" y="6937"/>
                  <a:pt x="2291" y="6860"/>
                </a:cubicBezTo>
                <a:cubicBezTo>
                  <a:pt x="2295" y="6824"/>
                  <a:pt x="2304" y="6788"/>
                  <a:pt x="2318" y="6757"/>
                </a:cubicBezTo>
                <a:lnTo>
                  <a:pt x="2336" y="6757"/>
                </a:lnTo>
                <a:lnTo>
                  <a:pt x="2358" y="6753"/>
                </a:lnTo>
                <a:cubicBezTo>
                  <a:pt x="2385" y="6748"/>
                  <a:pt x="2412" y="6748"/>
                  <a:pt x="2439" y="6748"/>
                </a:cubicBezTo>
                <a:lnTo>
                  <a:pt x="2574" y="6748"/>
                </a:lnTo>
                <a:cubicBezTo>
                  <a:pt x="2606" y="6748"/>
                  <a:pt x="2637" y="6744"/>
                  <a:pt x="2673" y="6744"/>
                </a:cubicBezTo>
                <a:lnTo>
                  <a:pt x="2772" y="6730"/>
                </a:lnTo>
                <a:cubicBezTo>
                  <a:pt x="2817" y="6726"/>
                  <a:pt x="2867" y="6721"/>
                  <a:pt x="2916" y="6721"/>
                </a:cubicBezTo>
                <a:cubicBezTo>
                  <a:pt x="2961" y="6721"/>
                  <a:pt x="3011" y="6726"/>
                  <a:pt x="3056" y="6726"/>
                </a:cubicBezTo>
                <a:lnTo>
                  <a:pt x="3119" y="6739"/>
                </a:lnTo>
                <a:lnTo>
                  <a:pt x="3195" y="6748"/>
                </a:lnTo>
                <a:lnTo>
                  <a:pt x="3217" y="6753"/>
                </a:lnTo>
                <a:lnTo>
                  <a:pt x="3217" y="6820"/>
                </a:lnTo>
                <a:lnTo>
                  <a:pt x="3217" y="6986"/>
                </a:lnTo>
                <a:cubicBezTo>
                  <a:pt x="3217" y="7094"/>
                  <a:pt x="3213" y="7207"/>
                  <a:pt x="3213" y="7315"/>
                </a:cubicBezTo>
                <a:lnTo>
                  <a:pt x="3213" y="7346"/>
                </a:lnTo>
                <a:lnTo>
                  <a:pt x="3213" y="7436"/>
                </a:lnTo>
                <a:lnTo>
                  <a:pt x="3213" y="7463"/>
                </a:lnTo>
                <a:cubicBezTo>
                  <a:pt x="3213" y="7472"/>
                  <a:pt x="3213" y="7481"/>
                  <a:pt x="3213" y="7490"/>
                </a:cubicBezTo>
                <a:cubicBezTo>
                  <a:pt x="3213" y="7499"/>
                  <a:pt x="3213" y="7504"/>
                  <a:pt x="3213" y="7513"/>
                </a:cubicBezTo>
                <a:cubicBezTo>
                  <a:pt x="3213" y="7526"/>
                  <a:pt x="3217" y="7540"/>
                  <a:pt x="3217" y="7553"/>
                </a:cubicBezTo>
                <a:cubicBezTo>
                  <a:pt x="3222" y="7580"/>
                  <a:pt x="3235" y="7603"/>
                  <a:pt x="3253" y="7616"/>
                </a:cubicBezTo>
                <a:cubicBezTo>
                  <a:pt x="3289" y="7652"/>
                  <a:pt x="3334" y="7670"/>
                  <a:pt x="3384" y="7670"/>
                </a:cubicBezTo>
                <a:lnTo>
                  <a:pt x="3501" y="7670"/>
                </a:lnTo>
                <a:cubicBezTo>
                  <a:pt x="3523" y="7670"/>
                  <a:pt x="3546" y="7670"/>
                  <a:pt x="3568" y="7675"/>
                </a:cubicBezTo>
                <a:lnTo>
                  <a:pt x="3604" y="7679"/>
                </a:lnTo>
                <a:cubicBezTo>
                  <a:pt x="3640" y="7688"/>
                  <a:pt x="3672" y="7693"/>
                  <a:pt x="3708" y="7693"/>
                </a:cubicBezTo>
                <a:cubicBezTo>
                  <a:pt x="3715" y="7693"/>
                  <a:pt x="3721" y="7694"/>
                  <a:pt x="3728" y="7694"/>
                </a:cubicBezTo>
                <a:cubicBezTo>
                  <a:pt x="3760" y="7694"/>
                  <a:pt x="3790" y="7684"/>
                  <a:pt x="3820" y="7666"/>
                </a:cubicBezTo>
                <a:cubicBezTo>
                  <a:pt x="3856" y="7643"/>
                  <a:pt x="3883" y="7612"/>
                  <a:pt x="3897" y="7567"/>
                </a:cubicBezTo>
                <a:cubicBezTo>
                  <a:pt x="3901" y="7544"/>
                  <a:pt x="3906" y="7517"/>
                  <a:pt x="3906" y="7490"/>
                </a:cubicBezTo>
                <a:lnTo>
                  <a:pt x="3906" y="7472"/>
                </a:lnTo>
                <a:cubicBezTo>
                  <a:pt x="3910" y="7418"/>
                  <a:pt x="3906" y="7364"/>
                  <a:pt x="3901" y="7306"/>
                </a:cubicBezTo>
                <a:cubicBezTo>
                  <a:pt x="3901" y="7279"/>
                  <a:pt x="3897" y="7247"/>
                  <a:pt x="3897" y="7216"/>
                </a:cubicBezTo>
                <a:cubicBezTo>
                  <a:pt x="3888" y="7130"/>
                  <a:pt x="3888" y="7040"/>
                  <a:pt x="3897" y="6950"/>
                </a:cubicBezTo>
                <a:cubicBezTo>
                  <a:pt x="3901" y="6919"/>
                  <a:pt x="3906" y="6887"/>
                  <a:pt x="3915" y="6856"/>
                </a:cubicBezTo>
                <a:cubicBezTo>
                  <a:pt x="3919" y="6833"/>
                  <a:pt x="3919" y="6820"/>
                  <a:pt x="3924" y="6811"/>
                </a:cubicBezTo>
                <a:cubicBezTo>
                  <a:pt x="3942" y="6802"/>
                  <a:pt x="3960" y="6793"/>
                  <a:pt x="3978" y="6793"/>
                </a:cubicBezTo>
                <a:lnTo>
                  <a:pt x="4050" y="6784"/>
                </a:lnTo>
                <a:lnTo>
                  <a:pt x="4104" y="6775"/>
                </a:lnTo>
                <a:cubicBezTo>
                  <a:pt x="4126" y="6771"/>
                  <a:pt x="4149" y="6771"/>
                  <a:pt x="4171" y="6771"/>
                </a:cubicBezTo>
                <a:cubicBezTo>
                  <a:pt x="4216" y="6771"/>
                  <a:pt x="4266" y="6762"/>
                  <a:pt x="4311" y="6744"/>
                </a:cubicBezTo>
                <a:cubicBezTo>
                  <a:pt x="4347" y="6717"/>
                  <a:pt x="4378" y="6681"/>
                  <a:pt x="4396" y="6636"/>
                </a:cubicBezTo>
                <a:lnTo>
                  <a:pt x="4414" y="6604"/>
                </a:lnTo>
                <a:cubicBezTo>
                  <a:pt x="4428" y="6582"/>
                  <a:pt x="4441" y="6555"/>
                  <a:pt x="4455" y="6528"/>
                </a:cubicBezTo>
                <a:cubicBezTo>
                  <a:pt x="4486" y="6460"/>
                  <a:pt x="4518" y="6397"/>
                  <a:pt x="4549" y="6330"/>
                </a:cubicBezTo>
                <a:cubicBezTo>
                  <a:pt x="4585" y="6262"/>
                  <a:pt x="4621" y="6190"/>
                  <a:pt x="4648" y="6123"/>
                </a:cubicBezTo>
                <a:lnTo>
                  <a:pt x="4675" y="6055"/>
                </a:lnTo>
                <a:lnTo>
                  <a:pt x="4684" y="6037"/>
                </a:lnTo>
                <a:cubicBezTo>
                  <a:pt x="4693" y="6019"/>
                  <a:pt x="4702" y="6001"/>
                  <a:pt x="4707" y="5979"/>
                </a:cubicBezTo>
                <a:lnTo>
                  <a:pt x="4716" y="5956"/>
                </a:lnTo>
                <a:lnTo>
                  <a:pt x="4725" y="5934"/>
                </a:lnTo>
                <a:cubicBezTo>
                  <a:pt x="4734" y="5911"/>
                  <a:pt x="4743" y="5893"/>
                  <a:pt x="4752" y="5875"/>
                </a:cubicBezTo>
                <a:lnTo>
                  <a:pt x="4761" y="5857"/>
                </a:lnTo>
                <a:cubicBezTo>
                  <a:pt x="4770" y="5839"/>
                  <a:pt x="4779" y="5821"/>
                  <a:pt x="4787" y="5799"/>
                </a:cubicBezTo>
                <a:cubicBezTo>
                  <a:pt x="4792" y="5781"/>
                  <a:pt x="4796" y="5772"/>
                  <a:pt x="4805" y="5758"/>
                </a:cubicBezTo>
                <a:lnTo>
                  <a:pt x="4823" y="5713"/>
                </a:lnTo>
                <a:cubicBezTo>
                  <a:pt x="4837" y="5686"/>
                  <a:pt x="4850" y="5659"/>
                  <a:pt x="4864" y="5628"/>
                </a:cubicBezTo>
                <a:cubicBezTo>
                  <a:pt x="4877" y="5596"/>
                  <a:pt x="4882" y="5578"/>
                  <a:pt x="4891" y="5551"/>
                </a:cubicBezTo>
                <a:lnTo>
                  <a:pt x="4904" y="5515"/>
                </a:lnTo>
                <a:cubicBezTo>
                  <a:pt x="4913" y="5484"/>
                  <a:pt x="4927" y="5457"/>
                  <a:pt x="4936" y="5430"/>
                </a:cubicBezTo>
                <a:lnTo>
                  <a:pt x="4949" y="5394"/>
                </a:lnTo>
                <a:cubicBezTo>
                  <a:pt x="4963" y="5367"/>
                  <a:pt x="4972" y="5340"/>
                  <a:pt x="4981" y="5313"/>
                </a:cubicBezTo>
                <a:cubicBezTo>
                  <a:pt x="4990" y="5286"/>
                  <a:pt x="4990" y="5272"/>
                  <a:pt x="4999" y="5254"/>
                </a:cubicBezTo>
                <a:cubicBezTo>
                  <a:pt x="5012" y="5223"/>
                  <a:pt x="5021" y="5187"/>
                  <a:pt x="5035" y="5155"/>
                </a:cubicBezTo>
                <a:lnTo>
                  <a:pt x="5057" y="5106"/>
                </a:lnTo>
                <a:cubicBezTo>
                  <a:pt x="5075" y="5061"/>
                  <a:pt x="5089" y="5012"/>
                  <a:pt x="5102" y="4967"/>
                </a:cubicBezTo>
                <a:lnTo>
                  <a:pt x="5120" y="4904"/>
                </a:lnTo>
                <a:cubicBezTo>
                  <a:pt x="5129" y="4877"/>
                  <a:pt x="5138" y="4845"/>
                  <a:pt x="5147" y="4814"/>
                </a:cubicBezTo>
                <a:cubicBezTo>
                  <a:pt x="5161" y="4760"/>
                  <a:pt x="5174" y="4710"/>
                  <a:pt x="5183" y="4656"/>
                </a:cubicBezTo>
                <a:cubicBezTo>
                  <a:pt x="5197" y="4602"/>
                  <a:pt x="5206" y="4566"/>
                  <a:pt x="5219" y="4521"/>
                </a:cubicBezTo>
                <a:cubicBezTo>
                  <a:pt x="5228" y="4476"/>
                  <a:pt x="5242" y="4418"/>
                  <a:pt x="5251" y="4368"/>
                </a:cubicBezTo>
                <a:cubicBezTo>
                  <a:pt x="5287" y="4134"/>
                  <a:pt x="5314" y="3900"/>
                  <a:pt x="5327" y="3666"/>
                </a:cubicBezTo>
                <a:lnTo>
                  <a:pt x="5332" y="3612"/>
                </a:lnTo>
                <a:cubicBezTo>
                  <a:pt x="5336" y="3518"/>
                  <a:pt x="5345" y="3419"/>
                  <a:pt x="5345" y="3325"/>
                </a:cubicBezTo>
                <a:lnTo>
                  <a:pt x="5345" y="3217"/>
                </a:lnTo>
                <a:lnTo>
                  <a:pt x="5345" y="3145"/>
                </a:lnTo>
                <a:lnTo>
                  <a:pt x="5345" y="3010"/>
                </a:lnTo>
                <a:lnTo>
                  <a:pt x="5345" y="2983"/>
                </a:lnTo>
                <a:cubicBezTo>
                  <a:pt x="5345" y="2929"/>
                  <a:pt x="5345" y="2875"/>
                  <a:pt x="5341" y="2821"/>
                </a:cubicBezTo>
                <a:cubicBezTo>
                  <a:pt x="5341" y="2789"/>
                  <a:pt x="5336" y="2758"/>
                  <a:pt x="5336" y="2726"/>
                </a:cubicBezTo>
                <a:lnTo>
                  <a:pt x="5332" y="2659"/>
                </a:lnTo>
                <a:lnTo>
                  <a:pt x="5327" y="2560"/>
                </a:lnTo>
                <a:cubicBezTo>
                  <a:pt x="5323" y="2488"/>
                  <a:pt x="5318" y="2416"/>
                  <a:pt x="5309" y="2344"/>
                </a:cubicBezTo>
                <a:cubicBezTo>
                  <a:pt x="5305" y="2258"/>
                  <a:pt x="5305" y="2173"/>
                  <a:pt x="5305" y="2092"/>
                </a:cubicBezTo>
                <a:lnTo>
                  <a:pt x="5305" y="2011"/>
                </a:lnTo>
                <a:cubicBezTo>
                  <a:pt x="5305" y="1912"/>
                  <a:pt x="5305" y="1813"/>
                  <a:pt x="5296" y="1714"/>
                </a:cubicBezTo>
                <a:lnTo>
                  <a:pt x="5291" y="1629"/>
                </a:lnTo>
                <a:cubicBezTo>
                  <a:pt x="5287" y="1539"/>
                  <a:pt x="5282" y="1440"/>
                  <a:pt x="5264" y="1350"/>
                </a:cubicBezTo>
                <a:cubicBezTo>
                  <a:pt x="5251" y="1242"/>
                  <a:pt x="5228" y="1143"/>
                  <a:pt x="5197" y="1039"/>
                </a:cubicBezTo>
                <a:lnTo>
                  <a:pt x="5197" y="1026"/>
                </a:lnTo>
                <a:cubicBezTo>
                  <a:pt x="5170" y="945"/>
                  <a:pt x="5143" y="864"/>
                  <a:pt x="5116" y="783"/>
                </a:cubicBezTo>
                <a:lnTo>
                  <a:pt x="5102" y="738"/>
                </a:lnTo>
                <a:lnTo>
                  <a:pt x="5071" y="652"/>
                </a:lnTo>
                <a:cubicBezTo>
                  <a:pt x="5057" y="612"/>
                  <a:pt x="5039" y="571"/>
                  <a:pt x="5021" y="535"/>
                </a:cubicBezTo>
                <a:cubicBezTo>
                  <a:pt x="4999" y="477"/>
                  <a:pt x="4985" y="427"/>
                  <a:pt x="4967" y="378"/>
                </a:cubicBezTo>
                <a:lnTo>
                  <a:pt x="4945" y="310"/>
                </a:lnTo>
                <a:cubicBezTo>
                  <a:pt x="4931" y="275"/>
                  <a:pt x="4918" y="243"/>
                  <a:pt x="4909" y="207"/>
                </a:cubicBezTo>
                <a:lnTo>
                  <a:pt x="4900" y="180"/>
                </a:lnTo>
                <a:cubicBezTo>
                  <a:pt x="4895" y="144"/>
                  <a:pt x="4882" y="113"/>
                  <a:pt x="4868" y="81"/>
                </a:cubicBezTo>
                <a:cubicBezTo>
                  <a:pt x="4846" y="41"/>
                  <a:pt x="4805" y="18"/>
                  <a:pt x="4761" y="18"/>
                </a:cubicBezTo>
                <a:cubicBezTo>
                  <a:pt x="4752" y="18"/>
                  <a:pt x="4743" y="23"/>
                  <a:pt x="4729" y="23"/>
                </a:cubicBezTo>
                <a:cubicBezTo>
                  <a:pt x="4720" y="27"/>
                  <a:pt x="4711" y="32"/>
                  <a:pt x="4702" y="36"/>
                </a:cubicBezTo>
                <a:cubicBezTo>
                  <a:pt x="4653" y="27"/>
                  <a:pt x="4603" y="23"/>
                  <a:pt x="4554" y="23"/>
                </a:cubicBezTo>
                <a:lnTo>
                  <a:pt x="4504" y="23"/>
                </a:lnTo>
                <a:cubicBezTo>
                  <a:pt x="4455" y="23"/>
                  <a:pt x="4405" y="23"/>
                  <a:pt x="4356" y="27"/>
                </a:cubicBezTo>
                <a:lnTo>
                  <a:pt x="4293" y="27"/>
                </a:lnTo>
                <a:cubicBezTo>
                  <a:pt x="4248" y="27"/>
                  <a:pt x="4203" y="23"/>
                  <a:pt x="4158" y="18"/>
                </a:cubicBezTo>
                <a:cubicBezTo>
                  <a:pt x="4104" y="14"/>
                  <a:pt x="4041" y="14"/>
                  <a:pt x="3982" y="14"/>
                </a:cubicBezTo>
                <a:cubicBezTo>
                  <a:pt x="3924" y="14"/>
                  <a:pt x="3874" y="14"/>
                  <a:pt x="3820" y="9"/>
                </a:cubicBezTo>
                <a:lnTo>
                  <a:pt x="3753" y="5"/>
                </a:lnTo>
                <a:cubicBezTo>
                  <a:pt x="3717" y="5"/>
                  <a:pt x="3685" y="0"/>
                  <a:pt x="3649" y="0"/>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4" name="Google Shape;2549;p36">
            <a:extLst>
              <a:ext uri="{FF2B5EF4-FFF2-40B4-BE49-F238E27FC236}">
                <a16:creationId xmlns:a16="http://schemas.microsoft.com/office/drawing/2014/main" id="{D7E20392-2F5F-42C7-A960-7D498D60CB8E}"/>
              </a:ext>
            </a:extLst>
          </p:cNvPr>
          <p:cNvSpPr/>
          <p:nvPr/>
        </p:nvSpPr>
        <p:spPr>
          <a:xfrm>
            <a:off x="16074668" y="3784665"/>
            <a:ext cx="1594461" cy="130660"/>
          </a:xfrm>
          <a:custGeom>
            <a:avLst/>
            <a:gdLst/>
            <a:ahLst/>
            <a:cxnLst/>
            <a:rect l="l" t="t" r="r" b="b"/>
            <a:pathLst>
              <a:path w="8530" h="699" extrusionOk="0">
                <a:moveTo>
                  <a:pt x="2942" y="0"/>
                </a:moveTo>
                <a:cubicBezTo>
                  <a:pt x="2735" y="5"/>
                  <a:pt x="2533" y="18"/>
                  <a:pt x="2380" y="27"/>
                </a:cubicBezTo>
                <a:lnTo>
                  <a:pt x="2393" y="27"/>
                </a:lnTo>
                <a:cubicBezTo>
                  <a:pt x="2218" y="32"/>
                  <a:pt x="2042" y="32"/>
                  <a:pt x="1867" y="36"/>
                </a:cubicBezTo>
                <a:lnTo>
                  <a:pt x="1588" y="36"/>
                </a:lnTo>
                <a:cubicBezTo>
                  <a:pt x="1494" y="36"/>
                  <a:pt x="1399" y="36"/>
                  <a:pt x="1300" y="32"/>
                </a:cubicBezTo>
                <a:cubicBezTo>
                  <a:pt x="1260" y="32"/>
                  <a:pt x="1219" y="27"/>
                  <a:pt x="1174" y="27"/>
                </a:cubicBezTo>
                <a:cubicBezTo>
                  <a:pt x="1107" y="27"/>
                  <a:pt x="1035" y="27"/>
                  <a:pt x="963" y="32"/>
                </a:cubicBezTo>
                <a:cubicBezTo>
                  <a:pt x="891" y="36"/>
                  <a:pt x="823" y="36"/>
                  <a:pt x="756" y="41"/>
                </a:cubicBezTo>
                <a:lnTo>
                  <a:pt x="679" y="45"/>
                </a:lnTo>
                <a:lnTo>
                  <a:pt x="553" y="54"/>
                </a:lnTo>
                <a:lnTo>
                  <a:pt x="202" y="54"/>
                </a:lnTo>
                <a:cubicBezTo>
                  <a:pt x="175" y="41"/>
                  <a:pt x="148" y="32"/>
                  <a:pt x="117" y="32"/>
                </a:cubicBezTo>
                <a:lnTo>
                  <a:pt x="99" y="32"/>
                </a:lnTo>
                <a:cubicBezTo>
                  <a:pt x="67" y="36"/>
                  <a:pt x="40" y="54"/>
                  <a:pt x="27" y="77"/>
                </a:cubicBezTo>
                <a:cubicBezTo>
                  <a:pt x="9" y="104"/>
                  <a:pt x="0" y="135"/>
                  <a:pt x="5" y="167"/>
                </a:cubicBezTo>
                <a:cubicBezTo>
                  <a:pt x="5" y="189"/>
                  <a:pt x="14" y="212"/>
                  <a:pt x="14" y="234"/>
                </a:cubicBezTo>
                <a:cubicBezTo>
                  <a:pt x="22" y="261"/>
                  <a:pt x="22" y="293"/>
                  <a:pt x="27" y="320"/>
                </a:cubicBezTo>
                <a:cubicBezTo>
                  <a:pt x="27" y="378"/>
                  <a:pt x="22" y="432"/>
                  <a:pt x="18" y="486"/>
                </a:cubicBezTo>
                <a:lnTo>
                  <a:pt x="14" y="522"/>
                </a:lnTo>
                <a:cubicBezTo>
                  <a:pt x="5" y="567"/>
                  <a:pt x="18" y="608"/>
                  <a:pt x="45" y="644"/>
                </a:cubicBezTo>
                <a:cubicBezTo>
                  <a:pt x="81" y="680"/>
                  <a:pt x="132" y="698"/>
                  <a:pt x="185" y="698"/>
                </a:cubicBezTo>
                <a:cubicBezTo>
                  <a:pt x="191" y="698"/>
                  <a:pt x="197" y="698"/>
                  <a:pt x="202" y="698"/>
                </a:cubicBezTo>
                <a:lnTo>
                  <a:pt x="220" y="698"/>
                </a:lnTo>
                <a:cubicBezTo>
                  <a:pt x="261" y="698"/>
                  <a:pt x="297" y="693"/>
                  <a:pt x="333" y="689"/>
                </a:cubicBezTo>
                <a:lnTo>
                  <a:pt x="400" y="684"/>
                </a:lnTo>
                <a:lnTo>
                  <a:pt x="459" y="684"/>
                </a:lnTo>
                <a:cubicBezTo>
                  <a:pt x="504" y="684"/>
                  <a:pt x="549" y="684"/>
                  <a:pt x="594" y="689"/>
                </a:cubicBezTo>
                <a:lnTo>
                  <a:pt x="657" y="689"/>
                </a:lnTo>
                <a:cubicBezTo>
                  <a:pt x="697" y="689"/>
                  <a:pt x="738" y="689"/>
                  <a:pt x="778" y="684"/>
                </a:cubicBezTo>
                <a:lnTo>
                  <a:pt x="1458" y="684"/>
                </a:lnTo>
                <a:cubicBezTo>
                  <a:pt x="1552" y="680"/>
                  <a:pt x="1646" y="675"/>
                  <a:pt x="1736" y="675"/>
                </a:cubicBezTo>
                <a:lnTo>
                  <a:pt x="2069" y="675"/>
                </a:lnTo>
                <a:cubicBezTo>
                  <a:pt x="2218" y="671"/>
                  <a:pt x="2366" y="666"/>
                  <a:pt x="2515" y="666"/>
                </a:cubicBezTo>
                <a:lnTo>
                  <a:pt x="2744" y="666"/>
                </a:lnTo>
                <a:cubicBezTo>
                  <a:pt x="2821" y="666"/>
                  <a:pt x="2897" y="671"/>
                  <a:pt x="2969" y="671"/>
                </a:cubicBezTo>
                <a:lnTo>
                  <a:pt x="3113" y="675"/>
                </a:lnTo>
                <a:cubicBezTo>
                  <a:pt x="3230" y="680"/>
                  <a:pt x="3351" y="680"/>
                  <a:pt x="3473" y="680"/>
                </a:cubicBezTo>
                <a:lnTo>
                  <a:pt x="4975" y="680"/>
                </a:lnTo>
                <a:cubicBezTo>
                  <a:pt x="5043" y="680"/>
                  <a:pt x="5110" y="675"/>
                  <a:pt x="5178" y="671"/>
                </a:cubicBezTo>
                <a:lnTo>
                  <a:pt x="5344" y="666"/>
                </a:lnTo>
                <a:lnTo>
                  <a:pt x="6105" y="666"/>
                </a:lnTo>
                <a:lnTo>
                  <a:pt x="6433" y="662"/>
                </a:lnTo>
                <a:cubicBezTo>
                  <a:pt x="6518" y="662"/>
                  <a:pt x="6590" y="662"/>
                  <a:pt x="6662" y="666"/>
                </a:cubicBezTo>
                <a:lnTo>
                  <a:pt x="6784" y="671"/>
                </a:lnTo>
                <a:cubicBezTo>
                  <a:pt x="6905" y="675"/>
                  <a:pt x="7027" y="675"/>
                  <a:pt x="7144" y="680"/>
                </a:cubicBezTo>
                <a:cubicBezTo>
                  <a:pt x="7207" y="680"/>
                  <a:pt x="7265" y="684"/>
                  <a:pt x="7324" y="689"/>
                </a:cubicBezTo>
                <a:cubicBezTo>
                  <a:pt x="7387" y="689"/>
                  <a:pt x="7445" y="689"/>
                  <a:pt x="7508" y="693"/>
                </a:cubicBezTo>
                <a:cubicBezTo>
                  <a:pt x="7589" y="698"/>
                  <a:pt x="7675" y="698"/>
                  <a:pt x="7760" y="698"/>
                </a:cubicBezTo>
                <a:lnTo>
                  <a:pt x="7855" y="698"/>
                </a:lnTo>
                <a:cubicBezTo>
                  <a:pt x="7895" y="698"/>
                  <a:pt x="7936" y="698"/>
                  <a:pt x="7972" y="693"/>
                </a:cubicBezTo>
                <a:cubicBezTo>
                  <a:pt x="7992" y="691"/>
                  <a:pt x="8012" y="691"/>
                  <a:pt x="8032" y="691"/>
                </a:cubicBezTo>
                <a:cubicBezTo>
                  <a:pt x="8052" y="691"/>
                  <a:pt x="8073" y="691"/>
                  <a:pt x="8093" y="689"/>
                </a:cubicBezTo>
                <a:lnTo>
                  <a:pt x="8268" y="689"/>
                </a:lnTo>
                <a:cubicBezTo>
                  <a:pt x="8300" y="689"/>
                  <a:pt x="8331" y="689"/>
                  <a:pt x="8358" y="684"/>
                </a:cubicBezTo>
                <a:lnTo>
                  <a:pt x="8381" y="684"/>
                </a:lnTo>
                <a:cubicBezTo>
                  <a:pt x="8417" y="675"/>
                  <a:pt x="8453" y="657"/>
                  <a:pt x="8475" y="626"/>
                </a:cubicBezTo>
                <a:cubicBezTo>
                  <a:pt x="8493" y="594"/>
                  <a:pt x="8507" y="558"/>
                  <a:pt x="8507" y="522"/>
                </a:cubicBezTo>
                <a:lnTo>
                  <a:pt x="8507" y="491"/>
                </a:lnTo>
                <a:lnTo>
                  <a:pt x="8507" y="464"/>
                </a:lnTo>
                <a:cubicBezTo>
                  <a:pt x="8507" y="428"/>
                  <a:pt x="8507" y="392"/>
                  <a:pt x="8507" y="360"/>
                </a:cubicBezTo>
                <a:cubicBezTo>
                  <a:pt x="8502" y="320"/>
                  <a:pt x="8507" y="279"/>
                  <a:pt x="8511" y="243"/>
                </a:cubicBezTo>
                <a:lnTo>
                  <a:pt x="8516" y="221"/>
                </a:lnTo>
                <a:cubicBezTo>
                  <a:pt x="8520" y="207"/>
                  <a:pt x="8525" y="194"/>
                  <a:pt x="8529" y="180"/>
                </a:cubicBezTo>
                <a:cubicBezTo>
                  <a:pt x="8529" y="158"/>
                  <a:pt x="8525" y="135"/>
                  <a:pt x="8516" y="117"/>
                </a:cubicBezTo>
                <a:cubicBezTo>
                  <a:pt x="8502" y="90"/>
                  <a:pt x="8475" y="68"/>
                  <a:pt x="8448" y="54"/>
                </a:cubicBezTo>
                <a:cubicBezTo>
                  <a:pt x="8435" y="50"/>
                  <a:pt x="8421" y="50"/>
                  <a:pt x="8403" y="50"/>
                </a:cubicBezTo>
                <a:cubicBezTo>
                  <a:pt x="8372" y="50"/>
                  <a:pt x="8345" y="59"/>
                  <a:pt x="8318" y="81"/>
                </a:cubicBezTo>
                <a:cubicBezTo>
                  <a:pt x="8300" y="77"/>
                  <a:pt x="8282" y="77"/>
                  <a:pt x="8264" y="72"/>
                </a:cubicBezTo>
                <a:lnTo>
                  <a:pt x="6766" y="72"/>
                </a:lnTo>
                <a:cubicBezTo>
                  <a:pt x="6676" y="72"/>
                  <a:pt x="6581" y="77"/>
                  <a:pt x="6491" y="81"/>
                </a:cubicBezTo>
                <a:cubicBezTo>
                  <a:pt x="6334" y="86"/>
                  <a:pt x="6177" y="90"/>
                  <a:pt x="6019" y="99"/>
                </a:cubicBezTo>
                <a:cubicBezTo>
                  <a:pt x="5943" y="99"/>
                  <a:pt x="5875" y="104"/>
                  <a:pt x="5808" y="104"/>
                </a:cubicBezTo>
                <a:lnTo>
                  <a:pt x="5088" y="104"/>
                </a:lnTo>
                <a:lnTo>
                  <a:pt x="4894" y="99"/>
                </a:lnTo>
                <a:cubicBezTo>
                  <a:pt x="4805" y="99"/>
                  <a:pt x="4710" y="90"/>
                  <a:pt x="4616" y="86"/>
                </a:cubicBezTo>
                <a:lnTo>
                  <a:pt x="4490" y="81"/>
                </a:lnTo>
                <a:cubicBezTo>
                  <a:pt x="4449" y="81"/>
                  <a:pt x="4413" y="77"/>
                  <a:pt x="4373" y="72"/>
                </a:cubicBezTo>
                <a:lnTo>
                  <a:pt x="4287" y="68"/>
                </a:lnTo>
                <a:cubicBezTo>
                  <a:pt x="4224" y="63"/>
                  <a:pt x="4161" y="59"/>
                  <a:pt x="4098" y="54"/>
                </a:cubicBezTo>
                <a:cubicBezTo>
                  <a:pt x="4035" y="50"/>
                  <a:pt x="3981" y="45"/>
                  <a:pt x="3918" y="45"/>
                </a:cubicBezTo>
                <a:lnTo>
                  <a:pt x="3824" y="41"/>
                </a:lnTo>
                <a:lnTo>
                  <a:pt x="3729" y="32"/>
                </a:lnTo>
                <a:lnTo>
                  <a:pt x="3630" y="27"/>
                </a:lnTo>
                <a:cubicBezTo>
                  <a:pt x="3527" y="23"/>
                  <a:pt x="3428" y="18"/>
                  <a:pt x="3329" y="14"/>
                </a:cubicBezTo>
                <a:lnTo>
                  <a:pt x="3230" y="14"/>
                </a:lnTo>
                <a:lnTo>
                  <a:pt x="3226" y="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5" name="Google Shape;2550;p36">
            <a:extLst>
              <a:ext uri="{FF2B5EF4-FFF2-40B4-BE49-F238E27FC236}">
                <a16:creationId xmlns:a16="http://schemas.microsoft.com/office/drawing/2014/main" id="{3330E866-122F-45E2-AB51-F40634FEC034}"/>
              </a:ext>
            </a:extLst>
          </p:cNvPr>
          <p:cNvSpPr/>
          <p:nvPr/>
        </p:nvSpPr>
        <p:spPr>
          <a:xfrm>
            <a:off x="17423324" y="3974767"/>
            <a:ext cx="124679" cy="60002"/>
          </a:xfrm>
          <a:custGeom>
            <a:avLst/>
            <a:gdLst/>
            <a:ahLst/>
            <a:cxnLst/>
            <a:rect l="l" t="t" r="r" b="b"/>
            <a:pathLst>
              <a:path w="667" h="321" extrusionOk="0">
                <a:moveTo>
                  <a:pt x="338" y="0"/>
                </a:moveTo>
                <a:cubicBezTo>
                  <a:pt x="302" y="0"/>
                  <a:pt x="271" y="14"/>
                  <a:pt x="248" y="41"/>
                </a:cubicBezTo>
                <a:lnTo>
                  <a:pt x="248" y="45"/>
                </a:lnTo>
                <a:cubicBezTo>
                  <a:pt x="190" y="54"/>
                  <a:pt x="136" y="81"/>
                  <a:pt x="95" y="117"/>
                </a:cubicBezTo>
                <a:cubicBezTo>
                  <a:pt x="77" y="135"/>
                  <a:pt x="64" y="158"/>
                  <a:pt x="59" y="176"/>
                </a:cubicBezTo>
                <a:cubicBezTo>
                  <a:pt x="1" y="212"/>
                  <a:pt x="19" y="293"/>
                  <a:pt x="82" y="297"/>
                </a:cubicBezTo>
                <a:lnTo>
                  <a:pt x="109" y="297"/>
                </a:lnTo>
                <a:cubicBezTo>
                  <a:pt x="122" y="302"/>
                  <a:pt x="135" y="305"/>
                  <a:pt x="148" y="305"/>
                </a:cubicBezTo>
                <a:cubicBezTo>
                  <a:pt x="158" y="305"/>
                  <a:pt x="167" y="303"/>
                  <a:pt x="176" y="302"/>
                </a:cubicBezTo>
                <a:cubicBezTo>
                  <a:pt x="248" y="302"/>
                  <a:pt x="320" y="302"/>
                  <a:pt x="392" y="306"/>
                </a:cubicBezTo>
                <a:cubicBezTo>
                  <a:pt x="437" y="306"/>
                  <a:pt x="478" y="311"/>
                  <a:pt x="523" y="315"/>
                </a:cubicBezTo>
                <a:cubicBezTo>
                  <a:pt x="543" y="317"/>
                  <a:pt x="562" y="320"/>
                  <a:pt x="580" y="320"/>
                </a:cubicBezTo>
                <a:cubicBezTo>
                  <a:pt x="600" y="320"/>
                  <a:pt x="618" y="316"/>
                  <a:pt x="635" y="302"/>
                </a:cubicBezTo>
                <a:cubicBezTo>
                  <a:pt x="662" y="279"/>
                  <a:pt x="667" y="243"/>
                  <a:pt x="653" y="212"/>
                </a:cubicBezTo>
                <a:cubicBezTo>
                  <a:pt x="649" y="198"/>
                  <a:pt x="640" y="185"/>
                  <a:pt x="626" y="176"/>
                </a:cubicBezTo>
                <a:cubicBezTo>
                  <a:pt x="631" y="126"/>
                  <a:pt x="599" y="81"/>
                  <a:pt x="554" y="63"/>
                </a:cubicBezTo>
                <a:lnTo>
                  <a:pt x="523" y="54"/>
                </a:lnTo>
                <a:lnTo>
                  <a:pt x="379" y="5"/>
                </a:lnTo>
                <a:cubicBezTo>
                  <a:pt x="365" y="0"/>
                  <a:pt x="352" y="0"/>
                  <a:pt x="338"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6" name="Google Shape;2551;p36">
            <a:extLst>
              <a:ext uri="{FF2B5EF4-FFF2-40B4-BE49-F238E27FC236}">
                <a16:creationId xmlns:a16="http://schemas.microsoft.com/office/drawing/2014/main" id="{4F4BB61B-9016-4DA5-A97E-1120DBBFA519}"/>
              </a:ext>
            </a:extLst>
          </p:cNvPr>
          <p:cNvSpPr/>
          <p:nvPr/>
        </p:nvSpPr>
        <p:spPr>
          <a:xfrm>
            <a:off x="16807784" y="3677932"/>
            <a:ext cx="119631" cy="111406"/>
          </a:xfrm>
          <a:custGeom>
            <a:avLst/>
            <a:gdLst/>
            <a:ahLst/>
            <a:cxnLst/>
            <a:rect l="l" t="t" r="r" b="b"/>
            <a:pathLst>
              <a:path w="640" h="596" extrusionOk="0">
                <a:moveTo>
                  <a:pt x="577" y="77"/>
                </a:moveTo>
                <a:cubicBezTo>
                  <a:pt x="577" y="77"/>
                  <a:pt x="577" y="81"/>
                  <a:pt x="577" y="81"/>
                </a:cubicBezTo>
                <a:lnTo>
                  <a:pt x="581" y="86"/>
                </a:lnTo>
                <a:lnTo>
                  <a:pt x="577" y="77"/>
                </a:lnTo>
                <a:close/>
                <a:moveTo>
                  <a:pt x="307" y="0"/>
                </a:moveTo>
                <a:cubicBezTo>
                  <a:pt x="275" y="0"/>
                  <a:pt x="244" y="0"/>
                  <a:pt x="212" y="5"/>
                </a:cubicBezTo>
                <a:lnTo>
                  <a:pt x="208" y="14"/>
                </a:lnTo>
                <a:cubicBezTo>
                  <a:pt x="167" y="14"/>
                  <a:pt x="131" y="27"/>
                  <a:pt x="95" y="45"/>
                </a:cubicBezTo>
                <a:cubicBezTo>
                  <a:pt x="73" y="59"/>
                  <a:pt x="50" y="77"/>
                  <a:pt x="37" y="99"/>
                </a:cubicBezTo>
                <a:cubicBezTo>
                  <a:pt x="5" y="140"/>
                  <a:pt x="1" y="194"/>
                  <a:pt x="28" y="243"/>
                </a:cubicBezTo>
                <a:cubicBezTo>
                  <a:pt x="19" y="261"/>
                  <a:pt x="14" y="284"/>
                  <a:pt x="19" y="306"/>
                </a:cubicBezTo>
                <a:cubicBezTo>
                  <a:pt x="23" y="320"/>
                  <a:pt x="28" y="333"/>
                  <a:pt x="32" y="347"/>
                </a:cubicBezTo>
                <a:lnTo>
                  <a:pt x="37" y="356"/>
                </a:lnTo>
                <a:cubicBezTo>
                  <a:pt x="32" y="378"/>
                  <a:pt x="32" y="405"/>
                  <a:pt x="37" y="428"/>
                </a:cubicBezTo>
                <a:cubicBezTo>
                  <a:pt x="37" y="441"/>
                  <a:pt x="41" y="450"/>
                  <a:pt x="46" y="459"/>
                </a:cubicBezTo>
                <a:cubicBezTo>
                  <a:pt x="46" y="464"/>
                  <a:pt x="46" y="464"/>
                  <a:pt x="46" y="468"/>
                </a:cubicBezTo>
                <a:cubicBezTo>
                  <a:pt x="41" y="504"/>
                  <a:pt x="59" y="535"/>
                  <a:pt x="86" y="553"/>
                </a:cubicBezTo>
                <a:lnTo>
                  <a:pt x="91" y="553"/>
                </a:lnTo>
                <a:cubicBezTo>
                  <a:pt x="95" y="562"/>
                  <a:pt x="104" y="571"/>
                  <a:pt x="109" y="576"/>
                </a:cubicBezTo>
                <a:cubicBezTo>
                  <a:pt x="135" y="587"/>
                  <a:pt x="161" y="595"/>
                  <a:pt x="189" y="595"/>
                </a:cubicBezTo>
                <a:cubicBezTo>
                  <a:pt x="195" y="595"/>
                  <a:pt x="201" y="595"/>
                  <a:pt x="208" y="594"/>
                </a:cubicBezTo>
                <a:lnTo>
                  <a:pt x="406" y="594"/>
                </a:lnTo>
                <a:cubicBezTo>
                  <a:pt x="419" y="594"/>
                  <a:pt x="437" y="594"/>
                  <a:pt x="455" y="589"/>
                </a:cubicBezTo>
                <a:cubicBezTo>
                  <a:pt x="469" y="589"/>
                  <a:pt x="487" y="585"/>
                  <a:pt x="500" y="585"/>
                </a:cubicBezTo>
                <a:cubicBezTo>
                  <a:pt x="518" y="580"/>
                  <a:pt x="532" y="567"/>
                  <a:pt x="536" y="549"/>
                </a:cubicBezTo>
                <a:cubicBezTo>
                  <a:pt x="545" y="544"/>
                  <a:pt x="550" y="535"/>
                  <a:pt x="559" y="526"/>
                </a:cubicBezTo>
                <a:lnTo>
                  <a:pt x="572" y="522"/>
                </a:lnTo>
                <a:cubicBezTo>
                  <a:pt x="590" y="513"/>
                  <a:pt x="604" y="500"/>
                  <a:pt x="617" y="486"/>
                </a:cubicBezTo>
                <a:cubicBezTo>
                  <a:pt x="626" y="468"/>
                  <a:pt x="635" y="446"/>
                  <a:pt x="635" y="428"/>
                </a:cubicBezTo>
                <a:cubicBezTo>
                  <a:pt x="640" y="392"/>
                  <a:pt x="626" y="360"/>
                  <a:pt x="599" y="333"/>
                </a:cubicBezTo>
                <a:lnTo>
                  <a:pt x="599" y="329"/>
                </a:lnTo>
                <a:cubicBezTo>
                  <a:pt x="599" y="306"/>
                  <a:pt x="595" y="284"/>
                  <a:pt x="586" y="266"/>
                </a:cubicBezTo>
                <a:cubicBezTo>
                  <a:pt x="590" y="243"/>
                  <a:pt x="595" y="225"/>
                  <a:pt x="590" y="203"/>
                </a:cubicBezTo>
                <a:cubicBezTo>
                  <a:pt x="599" y="194"/>
                  <a:pt x="599" y="180"/>
                  <a:pt x="604" y="167"/>
                </a:cubicBezTo>
                <a:cubicBezTo>
                  <a:pt x="604" y="140"/>
                  <a:pt x="599" y="117"/>
                  <a:pt x="581" y="95"/>
                </a:cubicBezTo>
                <a:lnTo>
                  <a:pt x="581" y="95"/>
                </a:lnTo>
                <a:cubicBezTo>
                  <a:pt x="581" y="95"/>
                  <a:pt x="586" y="99"/>
                  <a:pt x="590" y="104"/>
                </a:cubicBezTo>
                <a:cubicBezTo>
                  <a:pt x="568" y="63"/>
                  <a:pt x="532" y="32"/>
                  <a:pt x="487" y="23"/>
                </a:cubicBezTo>
                <a:cubicBezTo>
                  <a:pt x="446" y="14"/>
                  <a:pt x="406" y="9"/>
                  <a:pt x="361" y="5"/>
                </a:cubicBezTo>
                <a:cubicBezTo>
                  <a:pt x="343" y="5"/>
                  <a:pt x="325" y="0"/>
                  <a:pt x="30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7" name="Google Shape;2552;p36">
            <a:extLst>
              <a:ext uri="{FF2B5EF4-FFF2-40B4-BE49-F238E27FC236}">
                <a16:creationId xmlns:a16="http://schemas.microsoft.com/office/drawing/2014/main" id="{ABA183B2-87C3-432C-B988-AA52C15850DC}"/>
              </a:ext>
            </a:extLst>
          </p:cNvPr>
          <p:cNvSpPr/>
          <p:nvPr/>
        </p:nvSpPr>
        <p:spPr>
          <a:xfrm>
            <a:off x="16826289" y="3869528"/>
            <a:ext cx="113837" cy="2513193"/>
          </a:xfrm>
          <a:custGeom>
            <a:avLst/>
            <a:gdLst/>
            <a:ahLst/>
            <a:cxnLst/>
            <a:rect l="l" t="t" r="r" b="b"/>
            <a:pathLst>
              <a:path w="609" h="13445" extrusionOk="0">
                <a:moveTo>
                  <a:pt x="172" y="1"/>
                </a:moveTo>
                <a:cubicBezTo>
                  <a:pt x="118" y="5"/>
                  <a:pt x="77" y="46"/>
                  <a:pt x="68" y="95"/>
                </a:cubicBezTo>
                <a:cubicBezTo>
                  <a:pt x="59" y="140"/>
                  <a:pt x="50" y="185"/>
                  <a:pt x="50" y="230"/>
                </a:cubicBezTo>
                <a:cubicBezTo>
                  <a:pt x="41" y="235"/>
                  <a:pt x="37" y="239"/>
                  <a:pt x="32" y="244"/>
                </a:cubicBezTo>
                <a:cubicBezTo>
                  <a:pt x="14" y="266"/>
                  <a:pt x="1" y="298"/>
                  <a:pt x="5" y="329"/>
                </a:cubicBezTo>
                <a:cubicBezTo>
                  <a:pt x="5" y="469"/>
                  <a:pt x="1" y="613"/>
                  <a:pt x="5" y="748"/>
                </a:cubicBezTo>
                <a:cubicBezTo>
                  <a:pt x="10" y="887"/>
                  <a:pt x="10" y="1018"/>
                  <a:pt x="14" y="1152"/>
                </a:cubicBezTo>
                <a:cubicBezTo>
                  <a:pt x="19" y="1296"/>
                  <a:pt x="28" y="1440"/>
                  <a:pt x="32" y="1584"/>
                </a:cubicBezTo>
                <a:cubicBezTo>
                  <a:pt x="32" y="1688"/>
                  <a:pt x="37" y="1796"/>
                  <a:pt x="37" y="1899"/>
                </a:cubicBezTo>
                <a:lnTo>
                  <a:pt x="37" y="1976"/>
                </a:lnTo>
                <a:cubicBezTo>
                  <a:pt x="32" y="2111"/>
                  <a:pt x="28" y="2246"/>
                  <a:pt x="32" y="2381"/>
                </a:cubicBezTo>
                <a:lnTo>
                  <a:pt x="32" y="2399"/>
                </a:lnTo>
                <a:cubicBezTo>
                  <a:pt x="32" y="2403"/>
                  <a:pt x="37" y="2426"/>
                  <a:pt x="41" y="2439"/>
                </a:cubicBezTo>
                <a:cubicBezTo>
                  <a:pt x="46" y="2448"/>
                  <a:pt x="50" y="2457"/>
                  <a:pt x="55" y="2466"/>
                </a:cubicBezTo>
                <a:cubicBezTo>
                  <a:pt x="55" y="2471"/>
                  <a:pt x="59" y="2475"/>
                  <a:pt x="59" y="2480"/>
                </a:cubicBezTo>
                <a:lnTo>
                  <a:pt x="59" y="2507"/>
                </a:lnTo>
                <a:cubicBezTo>
                  <a:pt x="41" y="2520"/>
                  <a:pt x="28" y="2543"/>
                  <a:pt x="28" y="2570"/>
                </a:cubicBezTo>
                <a:cubicBezTo>
                  <a:pt x="14" y="2646"/>
                  <a:pt x="14" y="2727"/>
                  <a:pt x="10" y="2808"/>
                </a:cubicBezTo>
                <a:cubicBezTo>
                  <a:pt x="5" y="2884"/>
                  <a:pt x="1" y="2961"/>
                  <a:pt x="1" y="3033"/>
                </a:cubicBezTo>
                <a:cubicBezTo>
                  <a:pt x="1" y="3168"/>
                  <a:pt x="1" y="3303"/>
                  <a:pt x="5" y="3433"/>
                </a:cubicBezTo>
                <a:cubicBezTo>
                  <a:pt x="10" y="3726"/>
                  <a:pt x="19" y="4014"/>
                  <a:pt x="19" y="4306"/>
                </a:cubicBezTo>
                <a:cubicBezTo>
                  <a:pt x="19" y="4454"/>
                  <a:pt x="19" y="4607"/>
                  <a:pt x="19" y="4756"/>
                </a:cubicBezTo>
                <a:cubicBezTo>
                  <a:pt x="19" y="4778"/>
                  <a:pt x="32" y="4805"/>
                  <a:pt x="50" y="4823"/>
                </a:cubicBezTo>
                <a:lnTo>
                  <a:pt x="50" y="4886"/>
                </a:lnTo>
                <a:lnTo>
                  <a:pt x="50" y="4958"/>
                </a:lnTo>
                <a:cubicBezTo>
                  <a:pt x="50" y="4976"/>
                  <a:pt x="55" y="4999"/>
                  <a:pt x="68" y="5017"/>
                </a:cubicBezTo>
                <a:lnTo>
                  <a:pt x="73" y="5021"/>
                </a:lnTo>
                <a:lnTo>
                  <a:pt x="73" y="5089"/>
                </a:lnTo>
                <a:cubicBezTo>
                  <a:pt x="73" y="5165"/>
                  <a:pt x="73" y="5242"/>
                  <a:pt x="73" y="5314"/>
                </a:cubicBezTo>
                <a:cubicBezTo>
                  <a:pt x="73" y="5462"/>
                  <a:pt x="68" y="5611"/>
                  <a:pt x="68" y="5759"/>
                </a:cubicBezTo>
                <a:cubicBezTo>
                  <a:pt x="68" y="5863"/>
                  <a:pt x="68" y="5971"/>
                  <a:pt x="64" y="6074"/>
                </a:cubicBezTo>
                <a:cubicBezTo>
                  <a:pt x="55" y="6213"/>
                  <a:pt x="46" y="6353"/>
                  <a:pt x="41" y="6497"/>
                </a:cubicBezTo>
                <a:cubicBezTo>
                  <a:pt x="37" y="6650"/>
                  <a:pt x="37" y="6803"/>
                  <a:pt x="37" y="6956"/>
                </a:cubicBezTo>
                <a:lnTo>
                  <a:pt x="37" y="7383"/>
                </a:lnTo>
                <a:cubicBezTo>
                  <a:pt x="37" y="7527"/>
                  <a:pt x="37" y="7666"/>
                  <a:pt x="37" y="7806"/>
                </a:cubicBezTo>
                <a:lnTo>
                  <a:pt x="37" y="7995"/>
                </a:lnTo>
                <a:lnTo>
                  <a:pt x="37" y="8085"/>
                </a:lnTo>
                <a:lnTo>
                  <a:pt x="37" y="8134"/>
                </a:lnTo>
                <a:cubicBezTo>
                  <a:pt x="37" y="8166"/>
                  <a:pt x="37" y="8197"/>
                  <a:pt x="41" y="8229"/>
                </a:cubicBezTo>
                <a:cubicBezTo>
                  <a:pt x="46" y="8251"/>
                  <a:pt x="50" y="8269"/>
                  <a:pt x="64" y="8287"/>
                </a:cubicBezTo>
                <a:cubicBezTo>
                  <a:pt x="68" y="8296"/>
                  <a:pt x="77" y="8305"/>
                  <a:pt x="91" y="8314"/>
                </a:cubicBezTo>
                <a:cubicBezTo>
                  <a:pt x="86" y="8323"/>
                  <a:pt x="86" y="8332"/>
                  <a:pt x="86" y="8341"/>
                </a:cubicBezTo>
                <a:cubicBezTo>
                  <a:pt x="82" y="8350"/>
                  <a:pt x="82" y="8359"/>
                  <a:pt x="82" y="8368"/>
                </a:cubicBezTo>
                <a:cubicBezTo>
                  <a:pt x="82" y="8386"/>
                  <a:pt x="77" y="8400"/>
                  <a:pt x="73" y="8418"/>
                </a:cubicBezTo>
                <a:cubicBezTo>
                  <a:pt x="68" y="8449"/>
                  <a:pt x="64" y="8485"/>
                  <a:pt x="59" y="8521"/>
                </a:cubicBezTo>
                <a:cubicBezTo>
                  <a:pt x="55" y="8589"/>
                  <a:pt x="50" y="8656"/>
                  <a:pt x="46" y="8724"/>
                </a:cubicBezTo>
                <a:cubicBezTo>
                  <a:pt x="37" y="8809"/>
                  <a:pt x="32" y="8895"/>
                  <a:pt x="28" y="8980"/>
                </a:cubicBezTo>
                <a:cubicBezTo>
                  <a:pt x="23" y="9057"/>
                  <a:pt x="19" y="9129"/>
                  <a:pt x="19" y="9205"/>
                </a:cubicBezTo>
                <a:cubicBezTo>
                  <a:pt x="14" y="9344"/>
                  <a:pt x="14" y="9488"/>
                  <a:pt x="14" y="9628"/>
                </a:cubicBezTo>
                <a:cubicBezTo>
                  <a:pt x="10" y="9767"/>
                  <a:pt x="14" y="9907"/>
                  <a:pt x="14" y="10046"/>
                </a:cubicBezTo>
                <a:cubicBezTo>
                  <a:pt x="23" y="10213"/>
                  <a:pt x="28" y="10379"/>
                  <a:pt x="32" y="10541"/>
                </a:cubicBezTo>
                <a:cubicBezTo>
                  <a:pt x="32" y="10618"/>
                  <a:pt x="37" y="10694"/>
                  <a:pt x="41" y="10771"/>
                </a:cubicBezTo>
                <a:cubicBezTo>
                  <a:pt x="41" y="10847"/>
                  <a:pt x="41" y="10923"/>
                  <a:pt x="50" y="11000"/>
                </a:cubicBezTo>
                <a:cubicBezTo>
                  <a:pt x="55" y="11027"/>
                  <a:pt x="64" y="11054"/>
                  <a:pt x="82" y="11076"/>
                </a:cubicBezTo>
                <a:cubicBezTo>
                  <a:pt x="77" y="11090"/>
                  <a:pt x="73" y="11112"/>
                  <a:pt x="73" y="11130"/>
                </a:cubicBezTo>
                <a:lnTo>
                  <a:pt x="73" y="11180"/>
                </a:lnTo>
                <a:lnTo>
                  <a:pt x="73" y="11225"/>
                </a:lnTo>
                <a:cubicBezTo>
                  <a:pt x="73" y="11261"/>
                  <a:pt x="73" y="11292"/>
                  <a:pt x="77" y="11324"/>
                </a:cubicBezTo>
                <a:cubicBezTo>
                  <a:pt x="82" y="11387"/>
                  <a:pt x="82" y="11454"/>
                  <a:pt x="86" y="11522"/>
                </a:cubicBezTo>
                <a:cubicBezTo>
                  <a:pt x="91" y="11589"/>
                  <a:pt x="91" y="11652"/>
                  <a:pt x="95" y="11715"/>
                </a:cubicBezTo>
                <a:lnTo>
                  <a:pt x="95" y="11940"/>
                </a:lnTo>
                <a:lnTo>
                  <a:pt x="95" y="12332"/>
                </a:lnTo>
                <a:cubicBezTo>
                  <a:pt x="95" y="12399"/>
                  <a:pt x="91" y="12467"/>
                  <a:pt x="91" y="12534"/>
                </a:cubicBezTo>
                <a:lnTo>
                  <a:pt x="91" y="12628"/>
                </a:lnTo>
                <a:lnTo>
                  <a:pt x="91" y="12691"/>
                </a:lnTo>
                <a:lnTo>
                  <a:pt x="91" y="12723"/>
                </a:lnTo>
                <a:cubicBezTo>
                  <a:pt x="91" y="12745"/>
                  <a:pt x="95" y="12763"/>
                  <a:pt x="100" y="12786"/>
                </a:cubicBezTo>
                <a:cubicBezTo>
                  <a:pt x="109" y="12808"/>
                  <a:pt x="122" y="12826"/>
                  <a:pt x="140" y="12840"/>
                </a:cubicBezTo>
                <a:cubicBezTo>
                  <a:pt x="140" y="12844"/>
                  <a:pt x="140" y="12844"/>
                  <a:pt x="140" y="12849"/>
                </a:cubicBezTo>
                <a:cubicBezTo>
                  <a:pt x="140" y="12871"/>
                  <a:pt x="145" y="12898"/>
                  <a:pt x="145" y="12921"/>
                </a:cubicBezTo>
                <a:cubicBezTo>
                  <a:pt x="149" y="12952"/>
                  <a:pt x="154" y="12984"/>
                  <a:pt x="163" y="13015"/>
                </a:cubicBezTo>
                <a:cubicBezTo>
                  <a:pt x="167" y="13038"/>
                  <a:pt x="181" y="13056"/>
                  <a:pt x="194" y="13069"/>
                </a:cubicBezTo>
                <a:cubicBezTo>
                  <a:pt x="194" y="13137"/>
                  <a:pt x="194" y="13204"/>
                  <a:pt x="203" y="13276"/>
                </a:cubicBezTo>
                <a:cubicBezTo>
                  <a:pt x="208" y="13317"/>
                  <a:pt x="230" y="13353"/>
                  <a:pt x="266" y="13371"/>
                </a:cubicBezTo>
                <a:cubicBezTo>
                  <a:pt x="283" y="13377"/>
                  <a:pt x="297" y="13381"/>
                  <a:pt x="312" y="13381"/>
                </a:cubicBezTo>
                <a:cubicBezTo>
                  <a:pt x="317" y="13381"/>
                  <a:pt x="323" y="13381"/>
                  <a:pt x="329" y="13380"/>
                </a:cubicBezTo>
                <a:cubicBezTo>
                  <a:pt x="343" y="13380"/>
                  <a:pt x="352" y="13380"/>
                  <a:pt x="365" y="13375"/>
                </a:cubicBezTo>
                <a:cubicBezTo>
                  <a:pt x="382" y="13421"/>
                  <a:pt x="422" y="13444"/>
                  <a:pt x="463" y="13444"/>
                </a:cubicBezTo>
                <a:cubicBezTo>
                  <a:pt x="509" y="13444"/>
                  <a:pt x="556" y="13415"/>
                  <a:pt x="568" y="13357"/>
                </a:cubicBezTo>
                <a:lnTo>
                  <a:pt x="572" y="13339"/>
                </a:lnTo>
                <a:cubicBezTo>
                  <a:pt x="577" y="13308"/>
                  <a:pt x="581" y="13272"/>
                  <a:pt x="577" y="13240"/>
                </a:cubicBezTo>
                <a:lnTo>
                  <a:pt x="577" y="13200"/>
                </a:lnTo>
                <a:lnTo>
                  <a:pt x="577" y="13155"/>
                </a:lnTo>
                <a:lnTo>
                  <a:pt x="577" y="13128"/>
                </a:lnTo>
                <a:cubicBezTo>
                  <a:pt x="581" y="13056"/>
                  <a:pt x="586" y="12988"/>
                  <a:pt x="590" y="12921"/>
                </a:cubicBezTo>
                <a:cubicBezTo>
                  <a:pt x="595" y="12786"/>
                  <a:pt x="590" y="12655"/>
                  <a:pt x="595" y="12520"/>
                </a:cubicBezTo>
                <a:cubicBezTo>
                  <a:pt x="595" y="12390"/>
                  <a:pt x="595" y="12255"/>
                  <a:pt x="595" y="12125"/>
                </a:cubicBezTo>
                <a:lnTo>
                  <a:pt x="595" y="12066"/>
                </a:lnTo>
                <a:cubicBezTo>
                  <a:pt x="599" y="12017"/>
                  <a:pt x="599" y="11967"/>
                  <a:pt x="599" y="11918"/>
                </a:cubicBezTo>
                <a:cubicBezTo>
                  <a:pt x="599" y="11877"/>
                  <a:pt x="599" y="11832"/>
                  <a:pt x="599" y="11792"/>
                </a:cubicBezTo>
                <a:cubicBezTo>
                  <a:pt x="599" y="11729"/>
                  <a:pt x="604" y="11661"/>
                  <a:pt x="608" y="11598"/>
                </a:cubicBezTo>
                <a:lnTo>
                  <a:pt x="608" y="11315"/>
                </a:lnTo>
                <a:lnTo>
                  <a:pt x="608" y="11108"/>
                </a:lnTo>
                <a:cubicBezTo>
                  <a:pt x="608" y="10995"/>
                  <a:pt x="595" y="10878"/>
                  <a:pt x="581" y="10762"/>
                </a:cubicBezTo>
                <a:cubicBezTo>
                  <a:pt x="581" y="10483"/>
                  <a:pt x="581" y="10204"/>
                  <a:pt x="586" y="9925"/>
                </a:cubicBezTo>
                <a:lnTo>
                  <a:pt x="586" y="9610"/>
                </a:lnTo>
                <a:cubicBezTo>
                  <a:pt x="586" y="9565"/>
                  <a:pt x="586" y="9515"/>
                  <a:pt x="581" y="9470"/>
                </a:cubicBezTo>
                <a:lnTo>
                  <a:pt x="581" y="9461"/>
                </a:lnTo>
                <a:cubicBezTo>
                  <a:pt x="586" y="9421"/>
                  <a:pt x="586" y="9385"/>
                  <a:pt x="590" y="9349"/>
                </a:cubicBezTo>
                <a:cubicBezTo>
                  <a:pt x="595" y="9272"/>
                  <a:pt x="599" y="9192"/>
                  <a:pt x="599" y="9115"/>
                </a:cubicBezTo>
                <a:lnTo>
                  <a:pt x="599" y="8692"/>
                </a:lnTo>
                <a:cubicBezTo>
                  <a:pt x="599" y="8548"/>
                  <a:pt x="590" y="8400"/>
                  <a:pt x="581" y="8256"/>
                </a:cubicBezTo>
                <a:cubicBezTo>
                  <a:pt x="572" y="8112"/>
                  <a:pt x="568" y="7977"/>
                  <a:pt x="559" y="7837"/>
                </a:cubicBezTo>
                <a:cubicBezTo>
                  <a:pt x="559" y="7788"/>
                  <a:pt x="554" y="7738"/>
                  <a:pt x="550" y="7689"/>
                </a:cubicBezTo>
                <a:cubicBezTo>
                  <a:pt x="550" y="7590"/>
                  <a:pt x="554" y="7491"/>
                  <a:pt x="554" y="7392"/>
                </a:cubicBezTo>
                <a:cubicBezTo>
                  <a:pt x="554" y="7284"/>
                  <a:pt x="559" y="7176"/>
                  <a:pt x="559" y="7068"/>
                </a:cubicBezTo>
                <a:lnTo>
                  <a:pt x="559" y="6915"/>
                </a:lnTo>
                <a:lnTo>
                  <a:pt x="559" y="6834"/>
                </a:lnTo>
                <a:lnTo>
                  <a:pt x="559" y="6789"/>
                </a:lnTo>
                <a:lnTo>
                  <a:pt x="559" y="6767"/>
                </a:lnTo>
                <a:cubicBezTo>
                  <a:pt x="559" y="6744"/>
                  <a:pt x="554" y="6722"/>
                  <a:pt x="550" y="6699"/>
                </a:cubicBezTo>
                <a:cubicBezTo>
                  <a:pt x="545" y="6690"/>
                  <a:pt x="541" y="6686"/>
                  <a:pt x="536" y="6677"/>
                </a:cubicBezTo>
                <a:cubicBezTo>
                  <a:pt x="536" y="6641"/>
                  <a:pt x="541" y="6600"/>
                  <a:pt x="545" y="6560"/>
                </a:cubicBezTo>
                <a:lnTo>
                  <a:pt x="545" y="6411"/>
                </a:lnTo>
                <a:lnTo>
                  <a:pt x="545" y="6195"/>
                </a:lnTo>
                <a:lnTo>
                  <a:pt x="545" y="5795"/>
                </a:lnTo>
                <a:lnTo>
                  <a:pt x="545" y="5602"/>
                </a:lnTo>
                <a:lnTo>
                  <a:pt x="545" y="5246"/>
                </a:lnTo>
                <a:cubicBezTo>
                  <a:pt x="545" y="5102"/>
                  <a:pt x="545" y="4958"/>
                  <a:pt x="532" y="4814"/>
                </a:cubicBezTo>
                <a:cubicBezTo>
                  <a:pt x="532" y="4751"/>
                  <a:pt x="527" y="4688"/>
                  <a:pt x="523" y="4625"/>
                </a:cubicBezTo>
                <a:cubicBezTo>
                  <a:pt x="523" y="4621"/>
                  <a:pt x="518" y="4612"/>
                  <a:pt x="518" y="4603"/>
                </a:cubicBezTo>
                <a:cubicBezTo>
                  <a:pt x="518" y="4468"/>
                  <a:pt x="509" y="4333"/>
                  <a:pt x="505" y="4198"/>
                </a:cubicBezTo>
                <a:cubicBezTo>
                  <a:pt x="500" y="4095"/>
                  <a:pt x="496" y="3996"/>
                  <a:pt x="496" y="3897"/>
                </a:cubicBezTo>
                <a:cubicBezTo>
                  <a:pt x="496" y="3838"/>
                  <a:pt x="491" y="3789"/>
                  <a:pt x="491" y="3735"/>
                </a:cubicBezTo>
                <a:lnTo>
                  <a:pt x="491" y="3712"/>
                </a:lnTo>
                <a:cubicBezTo>
                  <a:pt x="496" y="3708"/>
                  <a:pt x="505" y="3699"/>
                  <a:pt x="514" y="3694"/>
                </a:cubicBezTo>
                <a:cubicBezTo>
                  <a:pt x="518" y="3685"/>
                  <a:pt x="523" y="3676"/>
                  <a:pt x="527" y="3667"/>
                </a:cubicBezTo>
                <a:cubicBezTo>
                  <a:pt x="536" y="3649"/>
                  <a:pt x="541" y="3631"/>
                  <a:pt x="541" y="3613"/>
                </a:cubicBezTo>
                <a:cubicBezTo>
                  <a:pt x="541" y="3609"/>
                  <a:pt x="541" y="3604"/>
                  <a:pt x="541" y="3604"/>
                </a:cubicBezTo>
                <a:cubicBezTo>
                  <a:pt x="554" y="3334"/>
                  <a:pt x="545" y="3064"/>
                  <a:pt x="541" y="2794"/>
                </a:cubicBezTo>
                <a:cubicBezTo>
                  <a:pt x="541" y="2673"/>
                  <a:pt x="536" y="2556"/>
                  <a:pt x="527" y="2435"/>
                </a:cubicBezTo>
                <a:cubicBezTo>
                  <a:pt x="518" y="2318"/>
                  <a:pt x="509" y="2187"/>
                  <a:pt x="505" y="2061"/>
                </a:cubicBezTo>
                <a:cubicBezTo>
                  <a:pt x="509" y="1917"/>
                  <a:pt x="509" y="1773"/>
                  <a:pt x="514" y="1634"/>
                </a:cubicBezTo>
                <a:cubicBezTo>
                  <a:pt x="514" y="1332"/>
                  <a:pt x="514" y="1036"/>
                  <a:pt x="514" y="734"/>
                </a:cubicBezTo>
                <a:lnTo>
                  <a:pt x="514" y="451"/>
                </a:lnTo>
                <a:lnTo>
                  <a:pt x="514" y="302"/>
                </a:lnTo>
                <a:lnTo>
                  <a:pt x="514" y="226"/>
                </a:lnTo>
                <a:cubicBezTo>
                  <a:pt x="514" y="203"/>
                  <a:pt x="509" y="181"/>
                  <a:pt x="505" y="158"/>
                </a:cubicBezTo>
                <a:cubicBezTo>
                  <a:pt x="500" y="145"/>
                  <a:pt x="496" y="136"/>
                  <a:pt x="487" y="122"/>
                </a:cubicBezTo>
                <a:cubicBezTo>
                  <a:pt x="473" y="104"/>
                  <a:pt x="460" y="91"/>
                  <a:pt x="437" y="82"/>
                </a:cubicBezTo>
                <a:cubicBezTo>
                  <a:pt x="425" y="74"/>
                  <a:pt x="410" y="71"/>
                  <a:pt x="394" y="71"/>
                </a:cubicBezTo>
                <a:cubicBezTo>
                  <a:pt x="381" y="71"/>
                  <a:pt x="368" y="73"/>
                  <a:pt x="356" y="77"/>
                </a:cubicBezTo>
                <a:lnTo>
                  <a:pt x="347" y="68"/>
                </a:lnTo>
                <a:cubicBezTo>
                  <a:pt x="334" y="55"/>
                  <a:pt x="316" y="50"/>
                  <a:pt x="293" y="46"/>
                </a:cubicBezTo>
                <a:lnTo>
                  <a:pt x="275" y="46"/>
                </a:lnTo>
                <a:cubicBezTo>
                  <a:pt x="253" y="19"/>
                  <a:pt x="221" y="1"/>
                  <a:pt x="185"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8" name="Google Shape;2553;p36">
            <a:extLst>
              <a:ext uri="{FF2B5EF4-FFF2-40B4-BE49-F238E27FC236}">
                <a16:creationId xmlns:a16="http://schemas.microsoft.com/office/drawing/2014/main" id="{018BDE1B-9DCB-46D7-92C6-DC1ACF040625}"/>
              </a:ext>
            </a:extLst>
          </p:cNvPr>
          <p:cNvSpPr/>
          <p:nvPr/>
        </p:nvSpPr>
        <p:spPr>
          <a:xfrm>
            <a:off x="16836382" y="6208882"/>
            <a:ext cx="129725" cy="3776237"/>
          </a:xfrm>
          <a:custGeom>
            <a:avLst/>
            <a:gdLst/>
            <a:ahLst/>
            <a:cxnLst/>
            <a:rect l="l" t="t" r="r" b="b"/>
            <a:pathLst>
              <a:path w="694" h="20202" extrusionOk="0">
                <a:moveTo>
                  <a:pt x="113" y="1"/>
                </a:moveTo>
                <a:cubicBezTo>
                  <a:pt x="77" y="1"/>
                  <a:pt x="41" y="23"/>
                  <a:pt x="23" y="59"/>
                </a:cubicBezTo>
                <a:lnTo>
                  <a:pt x="19" y="59"/>
                </a:lnTo>
                <a:cubicBezTo>
                  <a:pt x="19" y="64"/>
                  <a:pt x="19" y="64"/>
                  <a:pt x="14" y="68"/>
                </a:cubicBezTo>
                <a:cubicBezTo>
                  <a:pt x="5" y="86"/>
                  <a:pt x="1" y="104"/>
                  <a:pt x="1" y="127"/>
                </a:cubicBezTo>
                <a:cubicBezTo>
                  <a:pt x="1" y="149"/>
                  <a:pt x="1" y="176"/>
                  <a:pt x="1" y="199"/>
                </a:cubicBezTo>
                <a:cubicBezTo>
                  <a:pt x="1" y="235"/>
                  <a:pt x="5" y="271"/>
                  <a:pt x="5" y="302"/>
                </a:cubicBezTo>
                <a:cubicBezTo>
                  <a:pt x="5" y="365"/>
                  <a:pt x="14" y="424"/>
                  <a:pt x="19" y="487"/>
                </a:cubicBezTo>
                <a:cubicBezTo>
                  <a:pt x="28" y="613"/>
                  <a:pt x="32" y="743"/>
                  <a:pt x="37" y="869"/>
                </a:cubicBezTo>
                <a:cubicBezTo>
                  <a:pt x="41" y="1000"/>
                  <a:pt x="41" y="1108"/>
                  <a:pt x="41" y="1225"/>
                </a:cubicBezTo>
                <a:lnTo>
                  <a:pt x="41" y="1436"/>
                </a:lnTo>
                <a:lnTo>
                  <a:pt x="41" y="1517"/>
                </a:lnTo>
                <a:cubicBezTo>
                  <a:pt x="41" y="1562"/>
                  <a:pt x="41" y="1607"/>
                  <a:pt x="46" y="1647"/>
                </a:cubicBezTo>
                <a:cubicBezTo>
                  <a:pt x="50" y="1665"/>
                  <a:pt x="55" y="1683"/>
                  <a:pt x="68" y="1697"/>
                </a:cubicBezTo>
                <a:cubicBezTo>
                  <a:pt x="73" y="2003"/>
                  <a:pt x="82" y="2309"/>
                  <a:pt x="82" y="2610"/>
                </a:cubicBezTo>
                <a:lnTo>
                  <a:pt x="82" y="2889"/>
                </a:lnTo>
                <a:lnTo>
                  <a:pt x="82" y="3096"/>
                </a:lnTo>
                <a:lnTo>
                  <a:pt x="82" y="3209"/>
                </a:lnTo>
                <a:cubicBezTo>
                  <a:pt x="82" y="3227"/>
                  <a:pt x="86" y="3240"/>
                  <a:pt x="100" y="3253"/>
                </a:cubicBezTo>
                <a:cubicBezTo>
                  <a:pt x="104" y="3262"/>
                  <a:pt x="109" y="3267"/>
                  <a:pt x="113" y="3271"/>
                </a:cubicBezTo>
                <a:lnTo>
                  <a:pt x="113" y="3370"/>
                </a:lnTo>
                <a:cubicBezTo>
                  <a:pt x="113" y="3438"/>
                  <a:pt x="109" y="3501"/>
                  <a:pt x="109" y="3564"/>
                </a:cubicBezTo>
                <a:cubicBezTo>
                  <a:pt x="91" y="3582"/>
                  <a:pt x="82" y="3604"/>
                  <a:pt x="77" y="3627"/>
                </a:cubicBezTo>
                <a:lnTo>
                  <a:pt x="77" y="3708"/>
                </a:lnTo>
                <a:lnTo>
                  <a:pt x="77" y="3820"/>
                </a:lnTo>
                <a:lnTo>
                  <a:pt x="77" y="4117"/>
                </a:lnTo>
                <a:cubicBezTo>
                  <a:pt x="77" y="4207"/>
                  <a:pt x="82" y="4302"/>
                  <a:pt x="82" y="4396"/>
                </a:cubicBezTo>
                <a:cubicBezTo>
                  <a:pt x="82" y="4464"/>
                  <a:pt x="77" y="4531"/>
                  <a:pt x="77" y="4599"/>
                </a:cubicBezTo>
                <a:cubicBezTo>
                  <a:pt x="73" y="4684"/>
                  <a:pt x="68" y="4770"/>
                  <a:pt x="68" y="4859"/>
                </a:cubicBezTo>
                <a:lnTo>
                  <a:pt x="68" y="5017"/>
                </a:lnTo>
                <a:cubicBezTo>
                  <a:pt x="64" y="5071"/>
                  <a:pt x="64" y="5125"/>
                  <a:pt x="73" y="5179"/>
                </a:cubicBezTo>
                <a:cubicBezTo>
                  <a:pt x="73" y="5201"/>
                  <a:pt x="82" y="5219"/>
                  <a:pt x="100" y="5233"/>
                </a:cubicBezTo>
                <a:lnTo>
                  <a:pt x="100" y="5296"/>
                </a:lnTo>
                <a:cubicBezTo>
                  <a:pt x="100" y="5386"/>
                  <a:pt x="104" y="5476"/>
                  <a:pt x="104" y="5566"/>
                </a:cubicBezTo>
                <a:cubicBezTo>
                  <a:pt x="109" y="5719"/>
                  <a:pt x="113" y="5876"/>
                  <a:pt x="118" y="6034"/>
                </a:cubicBezTo>
                <a:lnTo>
                  <a:pt x="118" y="6038"/>
                </a:lnTo>
                <a:cubicBezTo>
                  <a:pt x="109" y="6088"/>
                  <a:pt x="109" y="6137"/>
                  <a:pt x="113" y="6187"/>
                </a:cubicBezTo>
                <a:lnTo>
                  <a:pt x="113" y="6322"/>
                </a:lnTo>
                <a:cubicBezTo>
                  <a:pt x="113" y="6389"/>
                  <a:pt x="113" y="6452"/>
                  <a:pt x="118" y="6519"/>
                </a:cubicBezTo>
                <a:cubicBezTo>
                  <a:pt x="118" y="6641"/>
                  <a:pt x="118" y="6762"/>
                  <a:pt x="118" y="6884"/>
                </a:cubicBezTo>
                <a:cubicBezTo>
                  <a:pt x="118" y="7041"/>
                  <a:pt x="113" y="7199"/>
                  <a:pt x="113" y="7356"/>
                </a:cubicBezTo>
                <a:cubicBezTo>
                  <a:pt x="109" y="7455"/>
                  <a:pt x="104" y="7554"/>
                  <a:pt x="100" y="7649"/>
                </a:cubicBezTo>
                <a:cubicBezTo>
                  <a:pt x="95" y="7748"/>
                  <a:pt x="91" y="7829"/>
                  <a:pt x="91" y="7919"/>
                </a:cubicBezTo>
                <a:cubicBezTo>
                  <a:pt x="86" y="8009"/>
                  <a:pt x="86" y="8103"/>
                  <a:pt x="86" y="8202"/>
                </a:cubicBezTo>
                <a:cubicBezTo>
                  <a:pt x="86" y="8211"/>
                  <a:pt x="91" y="8220"/>
                  <a:pt x="95" y="8229"/>
                </a:cubicBezTo>
                <a:cubicBezTo>
                  <a:pt x="95" y="8242"/>
                  <a:pt x="95" y="8256"/>
                  <a:pt x="100" y="8269"/>
                </a:cubicBezTo>
                <a:cubicBezTo>
                  <a:pt x="100" y="8283"/>
                  <a:pt x="104" y="8292"/>
                  <a:pt x="109" y="8305"/>
                </a:cubicBezTo>
                <a:lnTo>
                  <a:pt x="109" y="8391"/>
                </a:lnTo>
                <a:lnTo>
                  <a:pt x="109" y="8611"/>
                </a:lnTo>
                <a:cubicBezTo>
                  <a:pt x="109" y="8755"/>
                  <a:pt x="118" y="8899"/>
                  <a:pt x="122" y="9043"/>
                </a:cubicBezTo>
                <a:lnTo>
                  <a:pt x="122" y="9115"/>
                </a:lnTo>
                <a:lnTo>
                  <a:pt x="122" y="9201"/>
                </a:lnTo>
                <a:lnTo>
                  <a:pt x="122" y="9624"/>
                </a:lnTo>
                <a:cubicBezTo>
                  <a:pt x="118" y="9844"/>
                  <a:pt x="109" y="10064"/>
                  <a:pt x="100" y="10280"/>
                </a:cubicBezTo>
                <a:cubicBezTo>
                  <a:pt x="100" y="10384"/>
                  <a:pt x="95" y="10483"/>
                  <a:pt x="91" y="10582"/>
                </a:cubicBezTo>
                <a:lnTo>
                  <a:pt x="91" y="10771"/>
                </a:lnTo>
                <a:lnTo>
                  <a:pt x="91" y="10843"/>
                </a:lnTo>
                <a:cubicBezTo>
                  <a:pt x="91" y="10874"/>
                  <a:pt x="95" y="10901"/>
                  <a:pt x="100" y="10933"/>
                </a:cubicBezTo>
                <a:cubicBezTo>
                  <a:pt x="104" y="10964"/>
                  <a:pt x="122" y="10987"/>
                  <a:pt x="145" y="11000"/>
                </a:cubicBezTo>
                <a:cubicBezTo>
                  <a:pt x="145" y="11032"/>
                  <a:pt x="145" y="11059"/>
                  <a:pt x="145" y="11086"/>
                </a:cubicBezTo>
                <a:cubicBezTo>
                  <a:pt x="145" y="11180"/>
                  <a:pt x="136" y="11275"/>
                  <a:pt x="136" y="11364"/>
                </a:cubicBezTo>
                <a:cubicBezTo>
                  <a:pt x="136" y="11558"/>
                  <a:pt x="136" y="11751"/>
                  <a:pt x="140" y="11945"/>
                </a:cubicBezTo>
                <a:cubicBezTo>
                  <a:pt x="145" y="12224"/>
                  <a:pt x="149" y="12507"/>
                  <a:pt x="145" y="12786"/>
                </a:cubicBezTo>
                <a:cubicBezTo>
                  <a:pt x="127" y="12804"/>
                  <a:pt x="113" y="12827"/>
                  <a:pt x="109" y="12854"/>
                </a:cubicBezTo>
                <a:cubicBezTo>
                  <a:pt x="109" y="12935"/>
                  <a:pt x="109" y="13015"/>
                  <a:pt x="118" y="13092"/>
                </a:cubicBezTo>
                <a:cubicBezTo>
                  <a:pt x="122" y="13173"/>
                  <a:pt x="122" y="13254"/>
                  <a:pt x="127" y="13330"/>
                </a:cubicBezTo>
                <a:cubicBezTo>
                  <a:pt x="131" y="13465"/>
                  <a:pt x="140" y="13596"/>
                  <a:pt x="145" y="13726"/>
                </a:cubicBezTo>
                <a:lnTo>
                  <a:pt x="145" y="13902"/>
                </a:lnTo>
                <a:cubicBezTo>
                  <a:pt x="140" y="14131"/>
                  <a:pt x="140" y="14365"/>
                  <a:pt x="140" y="14595"/>
                </a:cubicBezTo>
                <a:lnTo>
                  <a:pt x="140" y="14950"/>
                </a:lnTo>
                <a:lnTo>
                  <a:pt x="140" y="15107"/>
                </a:lnTo>
                <a:lnTo>
                  <a:pt x="140" y="15193"/>
                </a:lnTo>
                <a:cubicBezTo>
                  <a:pt x="140" y="15220"/>
                  <a:pt x="140" y="15247"/>
                  <a:pt x="149" y="15274"/>
                </a:cubicBezTo>
                <a:lnTo>
                  <a:pt x="149" y="15310"/>
                </a:lnTo>
                <a:cubicBezTo>
                  <a:pt x="145" y="15319"/>
                  <a:pt x="145" y="15328"/>
                  <a:pt x="149" y="15337"/>
                </a:cubicBezTo>
                <a:lnTo>
                  <a:pt x="149" y="15404"/>
                </a:lnTo>
                <a:lnTo>
                  <a:pt x="149" y="15476"/>
                </a:lnTo>
                <a:lnTo>
                  <a:pt x="149" y="15499"/>
                </a:lnTo>
                <a:lnTo>
                  <a:pt x="149" y="15688"/>
                </a:lnTo>
                <a:cubicBezTo>
                  <a:pt x="149" y="15796"/>
                  <a:pt x="149" y="15899"/>
                  <a:pt x="154" y="16003"/>
                </a:cubicBezTo>
                <a:cubicBezTo>
                  <a:pt x="154" y="16093"/>
                  <a:pt x="158" y="16178"/>
                  <a:pt x="163" y="16268"/>
                </a:cubicBezTo>
                <a:cubicBezTo>
                  <a:pt x="172" y="16470"/>
                  <a:pt x="176" y="16673"/>
                  <a:pt x="181" y="16875"/>
                </a:cubicBezTo>
                <a:lnTo>
                  <a:pt x="181" y="17415"/>
                </a:lnTo>
                <a:lnTo>
                  <a:pt x="181" y="17528"/>
                </a:lnTo>
                <a:lnTo>
                  <a:pt x="181" y="17564"/>
                </a:lnTo>
                <a:cubicBezTo>
                  <a:pt x="181" y="17573"/>
                  <a:pt x="181" y="17586"/>
                  <a:pt x="181" y="17595"/>
                </a:cubicBezTo>
                <a:lnTo>
                  <a:pt x="181" y="17645"/>
                </a:lnTo>
                <a:cubicBezTo>
                  <a:pt x="176" y="17699"/>
                  <a:pt x="181" y="17757"/>
                  <a:pt x="190" y="17811"/>
                </a:cubicBezTo>
                <a:cubicBezTo>
                  <a:pt x="185" y="17820"/>
                  <a:pt x="185" y="17825"/>
                  <a:pt x="185" y="17829"/>
                </a:cubicBezTo>
                <a:cubicBezTo>
                  <a:pt x="181" y="17878"/>
                  <a:pt x="185" y="17928"/>
                  <a:pt x="185" y="17973"/>
                </a:cubicBezTo>
                <a:lnTo>
                  <a:pt x="185" y="18099"/>
                </a:lnTo>
                <a:lnTo>
                  <a:pt x="185" y="18153"/>
                </a:lnTo>
                <a:lnTo>
                  <a:pt x="185" y="18769"/>
                </a:lnTo>
                <a:cubicBezTo>
                  <a:pt x="190" y="18999"/>
                  <a:pt x="190" y="19228"/>
                  <a:pt x="185" y="19458"/>
                </a:cubicBezTo>
                <a:lnTo>
                  <a:pt x="185" y="19431"/>
                </a:lnTo>
                <a:cubicBezTo>
                  <a:pt x="185" y="19511"/>
                  <a:pt x="181" y="19592"/>
                  <a:pt x="181" y="19673"/>
                </a:cubicBezTo>
                <a:lnTo>
                  <a:pt x="181" y="19804"/>
                </a:lnTo>
                <a:cubicBezTo>
                  <a:pt x="181" y="19844"/>
                  <a:pt x="181" y="19880"/>
                  <a:pt x="185" y="19921"/>
                </a:cubicBezTo>
                <a:cubicBezTo>
                  <a:pt x="190" y="19961"/>
                  <a:pt x="212" y="19993"/>
                  <a:pt x="248" y="20006"/>
                </a:cubicBezTo>
                <a:cubicBezTo>
                  <a:pt x="260" y="20012"/>
                  <a:pt x="274" y="20014"/>
                  <a:pt x="287" y="20014"/>
                </a:cubicBezTo>
                <a:cubicBezTo>
                  <a:pt x="318" y="20014"/>
                  <a:pt x="351" y="20000"/>
                  <a:pt x="370" y="19975"/>
                </a:cubicBezTo>
                <a:lnTo>
                  <a:pt x="374" y="19970"/>
                </a:lnTo>
                <a:cubicBezTo>
                  <a:pt x="384" y="19974"/>
                  <a:pt x="394" y="19975"/>
                  <a:pt x="404" y="19975"/>
                </a:cubicBezTo>
                <a:cubicBezTo>
                  <a:pt x="419" y="19975"/>
                  <a:pt x="434" y="19971"/>
                  <a:pt x="451" y="19966"/>
                </a:cubicBezTo>
                <a:lnTo>
                  <a:pt x="451" y="19970"/>
                </a:lnTo>
                <a:cubicBezTo>
                  <a:pt x="446" y="20024"/>
                  <a:pt x="451" y="20074"/>
                  <a:pt x="455" y="20123"/>
                </a:cubicBezTo>
                <a:cubicBezTo>
                  <a:pt x="460" y="20164"/>
                  <a:pt x="491" y="20195"/>
                  <a:pt x="532" y="20200"/>
                </a:cubicBezTo>
                <a:cubicBezTo>
                  <a:pt x="537" y="20201"/>
                  <a:pt x="543" y="20201"/>
                  <a:pt x="548" y="20201"/>
                </a:cubicBezTo>
                <a:cubicBezTo>
                  <a:pt x="591" y="20201"/>
                  <a:pt x="627" y="20172"/>
                  <a:pt x="631" y="20128"/>
                </a:cubicBezTo>
                <a:cubicBezTo>
                  <a:pt x="635" y="20051"/>
                  <a:pt x="640" y="19979"/>
                  <a:pt x="640" y="19903"/>
                </a:cubicBezTo>
                <a:cubicBezTo>
                  <a:pt x="649" y="19813"/>
                  <a:pt x="653" y="19723"/>
                  <a:pt x="653" y="19633"/>
                </a:cubicBezTo>
                <a:cubicBezTo>
                  <a:pt x="653" y="19579"/>
                  <a:pt x="658" y="19520"/>
                  <a:pt x="658" y="19467"/>
                </a:cubicBezTo>
                <a:lnTo>
                  <a:pt x="658" y="19134"/>
                </a:lnTo>
                <a:cubicBezTo>
                  <a:pt x="658" y="18886"/>
                  <a:pt x="658" y="18639"/>
                  <a:pt x="662" y="18387"/>
                </a:cubicBezTo>
                <a:lnTo>
                  <a:pt x="662" y="18409"/>
                </a:lnTo>
                <a:cubicBezTo>
                  <a:pt x="662" y="18315"/>
                  <a:pt x="667" y="18216"/>
                  <a:pt x="667" y="18121"/>
                </a:cubicBezTo>
                <a:cubicBezTo>
                  <a:pt x="671" y="18103"/>
                  <a:pt x="667" y="18090"/>
                  <a:pt x="662" y="18072"/>
                </a:cubicBezTo>
                <a:lnTo>
                  <a:pt x="658" y="18058"/>
                </a:lnTo>
                <a:cubicBezTo>
                  <a:pt x="676" y="18045"/>
                  <a:pt x="689" y="18022"/>
                  <a:pt x="694" y="17995"/>
                </a:cubicBezTo>
                <a:cubicBezTo>
                  <a:pt x="694" y="17878"/>
                  <a:pt x="694" y="17762"/>
                  <a:pt x="694" y="17645"/>
                </a:cubicBezTo>
                <a:cubicBezTo>
                  <a:pt x="694" y="17555"/>
                  <a:pt x="694" y="17465"/>
                  <a:pt x="689" y="17375"/>
                </a:cubicBezTo>
                <a:cubicBezTo>
                  <a:pt x="685" y="17195"/>
                  <a:pt x="667" y="17010"/>
                  <a:pt x="658" y="16830"/>
                </a:cubicBezTo>
                <a:cubicBezTo>
                  <a:pt x="653" y="16745"/>
                  <a:pt x="649" y="16659"/>
                  <a:pt x="649" y="16574"/>
                </a:cubicBezTo>
                <a:cubicBezTo>
                  <a:pt x="649" y="16479"/>
                  <a:pt x="644" y="16385"/>
                  <a:pt x="640" y="16286"/>
                </a:cubicBezTo>
                <a:cubicBezTo>
                  <a:pt x="635" y="16192"/>
                  <a:pt x="631" y="16084"/>
                  <a:pt x="631" y="15985"/>
                </a:cubicBezTo>
                <a:lnTo>
                  <a:pt x="631" y="15917"/>
                </a:lnTo>
                <a:lnTo>
                  <a:pt x="631" y="15823"/>
                </a:lnTo>
                <a:cubicBezTo>
                  <a:pt x="631" y="15719"/>
                  <a:pt x="635" y="15616"/>
                  <a:pt x="640" y="15517"/>
                </a:cubicBezTo>
                <a:cubicBezTo>
                  <a:pt x="644" y="15413"/>
                  <a:pt x="644" y="15319"/>
                  <a:pt x="644" y="15220"/>
                </a:cubicBezTo>
                <a:lnTo>
                  <a:pt x="644" y="15116"/>
                </a:lnTo>
                <a:cubicBezTo>
                  <a:pt x="644" y="15058"/>
                  <a:pt x="644" y="15004"/>
                  <a:pt x="649" y="14945"/>
                </a:cubicBezTo>
                <a:cubicBezTo>
                  <a:pt x="649" y="14851"/>
                  <a:pt x="653" y="14756"/>
                  <a:pt x="649" y="14662"/>
                </a:cubicBezTo>
                <a:cubicBezTo>
                  <a:pt x="644" y="14428"/>
                  <a:pt x="640" y="14199"/>
                  <a:pt x="635" y="13965"/>
                </a:cubicBezTo>
                <a:cubicBezTo>
                  <a:pt x="635" y="13798"/>
                  <a:pt x="631" y="13627"/>
                  <a:pt x="626" y="13461"/>
                </a:cubicBezTo>
                <a:cubicBezTo>
                  <a:pt x="626" y="13447"/>
                  <a:pt x="631" y="13438"/>
                  <a:pt x="631" y="13425"/>
                </a:cubicBezTo>
                <a:cubicBezTo>
                  <a:pt x="631" y="13402"/>
                  <a:pt x="635" y="13375"/>
                  <a:pt x="635" y="13353"/>
                </a:cubicBezTo>
                <a:lnTo>
                  <a:pt x="635" y="13276"/>
                </a:lnTo>
                <a:cubicBezTo>
                  <a:pt x="635" y="13209"/>
                  <a:pt x="640" y="13146"/>
                  <a:pt x="640" y="13083"/>
                </a:cubicBezTo>
                <a:lnTo>
                  <a:pt x="640" y="12858"/>
                </a:lnTo>
                <a:cubicBezTo>
                  <a:pt x="640" y="12858"/>
                  <a:pt x="640" y="12858"/>
                  <a:pt x="640" y="12858"/>
                </a:cubicBezTo>
                <a:lnTo>
                  <a:pt x="640" y="12858"/>
                </a:lnTo>
                <a:cubicBezTo>
                  <a:pt x="639" y="12548"/>
                  <a:pt x="626" y="12242"/>
                  <a:pt x="617" y="11936"/>
                </a:cubicBezTo>
                <a:cubicBezTo>
                  <a:pt x="608" y="11765"/>
                  <a:pt x="604" y="11594"/>
                  <a:pt x="595" y="11427"/>
                </a:cubicBezTo>
                <a:cubicBezTo>
                  <a:pt x="595" y="11369"/>
                  <a:pt x="590" y="11306"/>
                  <a:pt x="586" y="11248"/>
                </a:cubicBezTo>
                <a:cubicBezTo>
                  <a:pt x="590" y="11243"/>
                  <a:pt x="595" y="11234"/>
                  <a:pt x="595" y="11230"/>
                </a:cubicBezTo>
                <a:cubicBezTo>
                  <a:pt x="604" y="11203"/>
                  <a:pt x="613" y="11176"/>
                  <a:pt x="617" y="11149"/>
                </a:cubicBezTo>
                <a:cubicBezTo>
                  <a:pt x="622" y="11108"/>
                  <a:pt x="622" y="11068"/>
                  <a:pt x="622" y="11027"/>
                </a:cubicBezTo>
                <a:lnTo>
                  <a:pt x="622" y="10748"/>
                </a:lnTo>
                <a:cubicBezTo>
                  <a:pt x="622" y="10654"/>
                  <a:pt x="617" y="10564"/>
                  <a:pt x="613" y="10469"/>
                </a:cubicBezTo>
                <a:cubicBezTo>
                  <a:pt x="613" y="10370"/>
                  <a:pt x="604" y="10289"/>
                  <a:pt x="599" y="10199"/>
                </a:cubicBezTo>
                <a:cubicBezTo>
                  <a:pt x="595" y="10114"/>
                  <a:pt x="586" y="10028"/>
                  <a:pt x="581" y="9943"/>
                </a:cubicBezTo>
                <a:cubicBezTo>
                  <a:pt x="572" y="9794"/>
                  <a:pt x="563" y="9642"/>
                  <a:pt x="554" y="9493"/>
                </a:cubicBezTo>
                <a:cubicBezTo>
                  <a:pt x="563" y="9484"/>
                  <a:pt x="568" y="9471"/>
                  <a:pt x="568" y="9457"/>
                </a:cubicBezTo>
                <a:cubicBezTo>
                  <a:pt x="572" y="9430"/>
                  <a:pt x="577" y="9403"/>
                  <a:pt x="581" y="9372"/>
                </a:cubicBezTo>
                <a:cubicBezTo>
                  <a:pt x="595" y="9358"/>
                  <a:pt x="604" y="9340"/>
                  <a:pt x="604" y="9322"/>
                </a:cubicBezTo>
                <a:cubicBezTo>
                  <a:pt x="608" y="9201"/>
                  <a:pt x="604" y="9075"/>
                  <a:pt x="604" y="8953"/>
                </a:cubicBezTo>
                <a:lnTo>
                  <a:pt x="604" y="8868"/>
                </a:lnTo>
                <a:lnTo>
                  <a:pt x="604" y="8809"/>
                </a:lnTo>
                <a:lnTo>
                  <a:pt x="604" y="8548"/>
                </a:lnTo>
                <a:cubicBezTo>
                  <a:pt x="604" y="8463"/>
                  <a:pt x="599" y="8368"/>
                  <a:pt x="595" y="8278"/>
                </a:cubicBezTo>
                <a:cubicBezTo>
                  <a:pt x="590" y="8202"/>
                  <a:pt x="586" y="8121"/>
                  <a:pt x="581" y="8045"/>
                </a:cubicBezTo>
                <a:cubicBezTo>
                  <a:pt x="577" y="7955"/>
                  <a:pt x="572" y="7860"/>
                  <a:pt x="568" y="7766"/>
                </a:cubicBezTo>
                <a:cubicBezTo>
                  <a:pt x="563" y="7703"/>
                  <a:pt x="559" y="7640"/>
                  <a:pt x="554" y="7577"/>
                </a:cubicBezTo>
                <a:cubicBezTo>
                  <a:pt x="550" y="7500"/>
                  <a:pt x="545" y="7419"/>
                  <a:pt x="545" y="7343"/>
                </a:cubicBezTo>
                <a:cubicBezTo>
                  <a:pt x="541" y="7266"/>
                  <a:pt x="541" y="7190"/>
                  <a:pt x="541" y="7113"/>
                </a:cubicBezTo>
                <a:cubicBezTo>
                  <a:pt x="563" y="7100"/>
                  <a:pt x="581" y="7077"/>
                  <a:pt x="581" y="7050"/>
                </a:cubicBezTo>
                <a:cubicBezTo>
                  <a:pt x="590" y="6938"/>
                  <a:pt x="590" y="6825"/>
                  <a:pt x="590" y="6713"/>
                </a:cubicBezTo>
                <a:cubicBezTo>
                  <a:pt x="595" y="6600"/>
                  <a:pt x="595" y="6501"/>
                  <a:pt x="590" y="6398"/>
                </a:cubicBezTo>
                <a:cubicBezTo>
                  <a:pt x="590" y="6304"/>
                  <a:pt x="586" y="6209"/>
                  <a:pt x="586" y="6115"/>
                </a:cubicBezTo>
                <a:cubicBezTo>
                  <a:pt x="581" y="6020"/>
                  <a:pt x="581" y="5930"/>
                  <a:pt x="577" y="5831"/>
                </a:cubicBezTo>
                <a:lnTo>
                  <a:pt x="577" y="5710"/>
                </a:lnTo>
                <a:cubicBezTo>
                  <a:pt x="572" y="5494"/>
                  <a:pt x="572" y="5282"/>
                  <a:pt x="568" y="5071"/>
                </a:cubicBezTo>
                <a:lnTo>
                  <a:pt x="568" y="4765"/>
                </a:lnTo>
                <a:cubicBezTo>
                  <a:pt x="568" y="4653"/>
                  <a:pt x="563" y="4540"/>
                  <a:pt x="563" y="4428"/>
                </a:cubicBezTo>
                <a:lnTo>
                  <a:pt x="563" y="4347"/>
                </a:lnTo>
                <a:lnTo>
                  <a:pt x="563" y="4284"/>
                </a:lnTo>
                <a:cubicBezTo>
                  <a:pt x="563" y="4279"/>
                  <a:pt x="559" y="4270"/>
                  <a:pt x="559" y="4266"/>
                </a:cubicBezTo>
                <a:cubicBezTo>
                  <a:pt x="572" y="4090"/>
                  <a:pt x="577" y="3915"/>
                  <a:pt x="577" y="3739"/>
                </a:cubicBezTo>
                <a:cubicBezTo>
                  <a:pt x="577" y="3604"/>
                  <a:pt x="568" y="3465"/>
                  <a:pt x="563" y="3330"/>
                </a:cubicBezTo>
                <a:cubicBezTo>
                  <a:pt x="559" y="3146"/>
                  <a:pt x="554" y="2961"/>
                  <a:pt x="550" y="2777"/>
                </a:cubicBezTo>
                <a:cubicBezTo>
                  <a:pt x="541" y="2565"/>
                  <a:pt x="536" y="2354"/>
                  <a:pt x="532" y="2138"/>
                </a:cubicBezTo>
                <a:cubicBezTo>
                  <a:pt x="527" y="1922"/>
                  <a:pt x="523" y="1706"/>
                  <a:pt x="514" y="1490"/>
                </a:cubicBezTo>
                <a:lnTo>
                  <a:pt x="514" y="1472"/>
                </a:lnTo>
                <a:lnTo>
                  <a:pt x="514" y="1081"/>
                </a:lnTo>
                <a:lnTo>
                  <a:pt x="514" y="770"/>
                </a:lnTo>
                <a:cubicBezTo>
                  <a:pt x="514" y="725"/>
                  <a:pt x="514" y="680"/>
                  <a:pt x="509" y="631"/>
                </a:cubicBezTo>
                <a:cubicBezTo>
                  <a:pt x="509" y="586"/>
                  <a:pt x="509" y="532"/>
                  <a:pt x="505" y="478"/>
                </a:cubicBezTo>
                <a:cubicBezTo>
                  <a:pt x="496" y="442"/>
                  <a:pt x="473" y="415"/>
                  <a:pt x="442" y="401"/>
                </a:cubicBezTo>
                <a:cubicBezTo>
                  <a:pt x="428" y="394"/>
                  <a:pt x="414" y="390"/>
                  <a:pt x="399" y="390"/>
                </a:cubicBezTo>
                <a:cubicBezTo>
                  <a:pt x="379" y="390"/>
                  <a:pt x="358" y="397"/>
                  <a:pt x="343" y="410"/>
                </a:cubicBezTo>
                <a:cubicBezTo>
                  <a:pt x="334" y="419"/>
                  <a:pt x="325" y="428"/>
                  <a:pt x="320" y="433"/>
                </a:cubicBezTo>
                <a:cubicBezTo>
                  <a:pt x="307" y="446"/>
                  <a:pt x="298" y="464"/>
                  <a:pt x="298" y="482"/>
                </a:cubicBezTo>
                <a:cubicBezTo>
                  <a:pt x="293" y="500"/>
                  <a:pt x="289" y="518"/>
                  <a:pt x="293" y="536"/>
                </a:cubicBezTo>
                <a:lnTo>
                  <a:pt x="293" y="541"/>
                </a:lnTo>
                <a:lnTo>
                  <a:pt x="284" y="536"/>
                </a:lnTo>
                <a:lnTo>
                  <a:pt x="280" y="536"/>
                </a:lnTo>
                <a:cubicBezTo>
                  <a:pt x="266" y="532"/>
                  <a:pt x="253" y="527"/>
                  <a:pt x="244" y="527"/>
                </a:cubicBezTo>
                <a:lnTo>
                  <a:pt x="244" y="545"/>
                </a:lnTo>
                <a:cubicBezTo>
                  <a:pt x="239" y="527"/>
                  <a:pt x="235" y="518"/>
                  <a:pt x="226" y="505"/>
                </a:cubicBezTo>
                <a:lnTo>
                  <a:pt x="226" y="478"/>
                </a:lnTo>
                <a:cubicBezTo>
                  <a:pt x="226" y="410"/>
                  <a:pt x="221" y="343"/>
                  <a:pt x="221" y="271"/>
                </a:cubicBezTo>
                <a:cubicBezTo>
                  <a:pt x="217" y="203"/>
                  <a:pt x="221" y="149"/>
                  <a:pt x="212" y="86"/>
                </a:cubicBezTo>
                <a:cubicBezTo>
                  <a:pt x="203" y="41"/>
                  <a:pt x="172" y="10"/>
                  <a:pt x="127"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9" name="Google Shape;2554;p36">
            <a:extLst>
              <a:ext uri="{FF2B5EF4-FFF2-40B4-BE49-F238E27FC236}">
                <a16:creationId xmlns:a16="http://schemas.microsoft.com/office/drawing/2014/main" id="{9BE8B1B6-8C66-407B-A2ED-64B1484D3A1E}"/>
              </a:ext>
            </a:extLst>
          </p:cNvPr>
          <p:cNvSpPr/>
          <p:nvPr/>
        </p:nvSpPr>
        <p:spPr>
          <a:xfrm>
            <a:off x="16816195" y="10225877"/>
            <a:ext cx="350856" cy="101126"/>
          </a:xfrm>
          <a:custGeom>
            <a:avLst/>
            <a:gdLst/>
            <a:ahLst/>
            <a:cxnLst/>
            <a:rect l="l" t="t" r="r" b="b"/>
            <a:pathLst>
              <a:path w="1877" h="541" extrusionOk="0">
                <a:moveTo>
                  <a:pt x="550" y="1"/>
                </a:moveTo>
                <a:cubicBezTo>
                  <a:pt x="523" y="5"/>
                  <a:pt x="500" y="10"/>
                  <a:pt x="473" y="14"/>
                </a:cubicBezTo>
                <a:cubicBezTo>
                  <a:pt x="424" y="23"/>
                  <a:pt x="374" y="37"/>
                  <a:pt x="325" y="55"/>
                </a:cubicBezTo>
                <a:lnTo>
                  <a:pt x="131" y="127"/>
                </a:lnTo>
                <a:cubicBezTo>
                  <a:pt x="1" y="178"/>
                  <a:pt x="54" y="358"/>
                  <a:pt x="170" y="358"/>
                </a:cubicBezTo>
                <a:cubicBezTo>
                  <a:pt x="186" y="358"/>
                  <a:pt x="203" y="355"/>
                  <a:pt x="221" y="347"/>
                </a:cubicBezTo>
                <a:cubicBezTo>
                  <a:pt x="307" y="316"/>
                  <a:pt x="392" y="284"/>
                  <a:pt x="473" y="257"/>
                </a:cubicBezTo>
                <a:cubicBezTo>
                  <a:pt x="500" y="253"/>
                  <a:pt x="523" y="248"/>
                  <a:pt x="550" y="244"/>
                </a:cubicBezTo>
                <a:cubicBezTo>
                  <a:pt x="572" y="239"/>
                  <a:pt x="599" y="239"/>
                  <a:pt x="622" y="239"/>
                </a:cubicBezTo>
                <a:cubicBezTo>
                  <a:pt x="698" y="239"/>
                  <a:pt x="770" y="248"/>
                  <a:pt x="847" y="262"/>
                </a:cubicBezTo>
                <a:cubicBezTo>
                  <a:pt x="923" y="275"/>
                  <a:pt x="995" y="289"/>
                  <a:pt x="1071" y="298"/>
                </a:cubicBezTo>
                <a:cubicBezTo>
                  <a:pt x="1143" y="311"/>
                  <a:pt x="1215" y="329"/>
                  <a:pt x="1287" y="352"/>
                </a:cubicBezTo>
                <a:cubicBezTo>
                  <a:pt x="1323" y="356"/>
                  <a:pt x="1359" y="365"/>
                  <a:pt x="1395" y="370"/>
                </a:cubicBezTo>
                <a:cubicBezTo>
                  <a:pt x="1431" y="379"/>
                  <a:pt x="1463" y="388"/>
                  <a:pt x="1499" y="397"/>
                </a:cubicBezTo>
                <a:cubicBezTo>
                  <a:pt x="1562" y="415"/>
                  <a:pt x="1620" y="437"/>
                  <a:pt x="1679" y="460"/>
                </a:cubicBezTo>
                <a:lnTo>
                  <a:pt x="1710" y="473"/>
                </a:lnTo>
                <a:cubicBezTo>
                  <a:pt x="1715" y="482"/>
                  <a:pt x="1724" y="491"/>
                  <a:pt x="1728" y="496"/>
                </a:cubicBezTo>
                <a:cubicBezTo>
                  <a:pt x="1746" y="514"/>
                  <a:pt x="1764" y="523"/>
                  <a:pt x="1782" y="532"/>
                </a:cubicBezTo>
                <a:cubicBezTo>
                  <a:pt x="1793" y="536"/>
                  <a:pt x="1808" y="541"/>
                  <a:pt x="1822" y="541"/>
                </a:cubicBezTo>
                <a:cubicBezTo>
                  <a:pt x="1836" y="541"/>
                  <a:pt x="1850" y="536"/>
                  <a:pt x="1859" y="523"/>
                </a:cubicBezTo>
                <a:cubicBezTo>
                  <a:pt x="1877" y="500"/>
                  <a:pt x="1859" y="473"/>
                  <a:pt x="1845" y="455"/>
                </a:cubicBezTo>
                <a:cubicBezTo>
                  <a:pt x="1823" y="437"/>
                  <a:pt x="1805" y="419"/>
                  <a:pt x="1782" y="401"/>
                </a:cubicBezTo>
                <a:cubicBezTo>
                  <a:pt x="1737" y="361"/>
                  <a:pt x="1692" y="329"/>
                  <a:pt x="1643" y="298"/>
                </a:cubicBezTo>
                <a:cubicBezTo>
                  <a:pt x="1584" y="262"/>
                  <a:pt x="1526" y="235"/>
                  <a:pt x="1463" y="212"/>
                </a:cubicBezTo>
                <a:cubicBezTo>
                  <a:pt x="1409" y="194"/>
                  <a:pt x="1355" y="176"/>
                  <a:pt x="1305" y="158"/>
                </a:cubicBezTo>
                <a:cubicBezTo>
                  <a:pt x="1247" y="131"/>
                  <a:pt x="1184" y="113"/>
                  <a:pt x="1121" y="95"/>
                </a:cubicBezTo>
                <a:cubicBezTo>
                  <a:pt x="1008" y="68"/>
                  <a:pt x="896" y="41"/>
                  <a:pt x="779" y="23"/>
                </a:cubicBezTo>
                <a:cubicBezTo>
                  <a:pt x="730" y="14"/>
                  <a:pt x="685" y="5"/>
                  <a:pt x="640" y="5"/>
                </a:cubicBezTo>
                <a:lnTo>
                  <a:pt x="545" y="5"/>
                </a:lnTo>
                <a:lnTo>
                  <a:pt x="550"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0" name="Google Shape;2555;p36">
            <a:extLst>
              <a:ext uri="{FF2B5EF4-FFF2-40B4-BE49-F238E27FC236}">
                <a16:creationId xmlns:a16="http://schemas.microsoft.com/office/drawing/2014/main" id="{2FBA3A71-C9A8-4326-9080-CD360896F30E}"/>
              </a:ext>
            </a:extLst>
          </p:cNvPr>
          <p:cNvSpPr/>
          <p:nvPr/>
        </p:nvSpPr>
        <p:spPr>
          <a:xfrm>
            <a:off x="16644786" y="10206624"/>
            <a:ext cx="539089" cy="128043"/>
          </a:xfrm>
          <a:custGeom>
            <a:avLst/>
            <a:gdLst/>
            <a:ahLst/>
            <a:cxnLst/>
            <a:rect l="l" t="t" r="r" b="b"/>
            <a:pathLst>
              <a:path w="2884" h="685" extrusionOk="0">
                <a:moveTo>
                  <a:pt x="2092" y="405"/>
                </a:moveTo>
                <a:lnTo>
                  <a:pt x="2110" y="410"/>
                </a:lnTo>
                <a:lnTo>
                  <a:pt x="2087" y="410"/>
                </a:lnTo>
                <a:lnTo>
                  <a:pt x="2092" y="405"/>
                </a:lnTo>
                <a:close/>
                <a:moveTo>
                  <a:pt x="1201" y="0"/>
                </a:moveTo>
                <a:lnTo>
                  <a:pt x="1201" y="5"/>
                </a:lnTo>
                <a:cubicBezTo>
                  <a:pt x="1170" y="5"/>
                  <a:pt x="1138" y="9"/>
                  <a:pt x="1107" y="14"/>
                </a:cubicBezTo>
                <a:cubicBezTo>
                  <a:pt x="1066" y="23"/>
                  <a:pt x="1030" y="32"/>
                  <a:pt x="994" y="45"/>
                </a:cubicBezTo>
                <a:cubicBezTo>
                  <a:pt x="877" y="77"/>
                  <a:pt x="765" y="122"/>
                  <a:pt x="657" y="167"/>
                </a:cubicBezTo>
                <a:cubicBezTo>
                  <a:pt x="630" y="180"/>
                  <a:pt x="598" y="198"/>
                  <a:pt x="576" y="212"/>
                </a:cubicBezTo>
                <a:lnTo>
                  <a:pt x="486" y="261"/>
                </a:lnTo>
                <a:lnTo>
                  <a:pt x="436" y="293"/>
                </a:lnTo>
                <a:cubicBezTo>
                  <a:pt x="391" y="306"/>
                  <a:pt x="346" y="315"/>
                  <a:pt x="306" y="333"/>
                </a:cubicBezTo>
                <a:cubicBezTo>
                  <a:pt x="279" y="342"/>
                  <a:pt x="252" y="351"/>
                  <a:pt x="229" y="360"/>
                </a:cubicBezTo>
                <a:cubicBezTo>
                  <a:pt x="216" y="365"/>
                  <a:pt x="207" y="369"/>
                  <a:pt x="198" y="374"/>
                </a:cubicBezTo>
                <a:cubicBezTo>
                  <a:pt x="189" y="378"/>
                  <a:pt x="184" y="383"/>
                  <a:pt x="176" y="387"/>
                </a:cubicBezTo>
                <a:cubicBezTo>
                  <a:pt x="162" y="396"/>
                  <a:pt x="149" y="405"/>
                  <a:pt x="135" y="423"/>
                </a:cubicBezTo>
                <a:cubicBezTo>
                  <a:pt x="126" y="437"/>
                  <a:pt x="117" y="450"/>
                  <a:pt x="117" y="468"/>
                </a:cubicBezTo>
                <a:cubicBezTo>
                  <a:pt x="108" y="477"/>
                  <a:pt x="95" y="482"/>
                  <a:pt x="86" y="491"/>
                </a:cubicBezTo>
                <a:cubicBezTo>
                  <a:pt x="83" y="490"/>
                  <a:pt x="80" y="490"/>
                  <a:pt x="78" y="490"/>
                </a:cubicBezTo>
                <a:cubicBezTo>
                  <a:pt x="41" y="490"/>
                  <a:pt x="13" y="520"/>
                  <a:pt x="9" y="554"/>
                </a:cubicBezTo>
                <a:cubicBezTo>
                  <a:pt x="9" y="558"/>
                  <a:pt x="9" y="567"/>
                  <a:pt x="9" y="572"/>
                </a:cubicBezTo>
                <a:cubicBezTo>
                  <a:pt x="0" y="585"/>
                  <a:pt x="0" y="603"/>
                  <a:pt x="0" y="617"/>
                </a:cubicBezTo>
                <a:cubicBezTo>
                  <a:pt x="5" y="639"/>
                  <a:pt x="18" y="657"/>
                  <a:pt x="36" y="671"/>
                </a:cubicBezTo>
                <a:cubicBezTo>
                  <a:pt x="50" y="680"/>
                  <a:pt x="72" y="684"/>
                  <a:pt x="95" y="684"/>
                </a:cubicBezTo>
                <a:cubicBezTo>
                  <a:pt x="126" y="675"/>
                  <a:pt x="153" y="662"/>
                  <a:pt x="176" y="639"/>
                </a:cubicBezTo>
                <a:lnTo>
                  <a:pt x="184" y="635"/>
                </a:lnTo>
                <a:cubicBezTo>
                  <a:pt x="355" y="648"/>
                  <a:pt x="531" y="666"/>
                  <a:pt x="706" y="666"/>
                </a:cubicBezTo>
                <a:cubicBezTo>
                  <a:pt x="913" y="666"/>
                  <a:pt x="1116" y="657"/>
                  <a:pt x="1323" y="648"/>
                </a:cubicBezTo>
                <a:cubicBezTo>
                  <a:pt x="1365" y="647"/>
                  <a:pt x="1407" y="646"/>
                  <a:pt x="1449" y="646"/>
                </a:cubicBezTo>
                <a:cubicBezTo>
                  <a:pt x="1533" y="646"/>
                  <a:pt x="1617" y="648"/>
                  <a:pt x="1701" y="648"/>
                </a:cubicBezTo>
                <a:lnTo>
                  <a:pt x="1889" y="648"/>
                </a:lnTo>
                <a:cubicBezTo>
                  <a:pt x="1952" y="648"/>
                  <a:pt x="2002" y="648"/>
                  <a:pt x="2056" y="644"/>
                </a:cubicBezTo>
                <a:lnTo>
                  <a:pt x="2240" y="644"/>
                </a:lnTo>
                <a:cubicBezTo>
                  <a:pt x="2294" y="644"/>
                  <a:pt x="2357" y="653"/>
                  <a:pt x="2416" y="653"/>
                </a:cubicBezTo>
                <a:cubicBezTo>
                  <a:pt x="2474" y="653"/>
                  <a:pt x="2533" y="657"/>
                  <a:pt x="2596" y="662"/>
                </a:cubicBezTo>
                <a:lnTo>
                  <a:pt x="2717" y="662"/>
                </a:lnTo>
                <a:lnTo>
                  <a:pt x="2740" y="657"/>
                </a:lnTo>
                <a:cubicBezTo>
                  <a:pt x="2756" y="664"/>
                  <a:pt x="2773" y="668"/>
                  <a:pt x="2789" y="668"/>
                </a:cubicBezTo>
                <a:cubicBezTo>
                  <a:pt x="2795" y="668"/>
                  <a:pt x="2801" y="667"/>
                  <a:pt x="2807" y="666"/>
                </a:cubicBezTo>
                <a:cubicBezTo>
                  <a:pt x="2852" y="657"/>
                  <a:pt x="2884" y="617"/>
                  <a:pt x="2875" y="572"/>
                </a:cubicBezTo>
                <a:cubicBezTo>
                  <a:pt x="2866" y="540"/>
                  <a:pt x="2843" y="513"/>
                  <a:pt x="2816" y="495"/>
                </a:cubicBezTo>
                <a:cubicBezTo>
                  <a:pt x="2807" y="486"/>
                  <a:pt x="2794" y="477"/>
                  <a:pt x="2785" y="473"/>
                </a:cubicBezTo>
                <a:cubicBezTo>
                  <a:pt x="2780" y="468"/>
                  <a:pt x="2776" y="464"/>
                  <a:pt x="2771" y="464"/>
                </a:cubicBezTo>
                <a:cubicBezTo>
                  <a:pt x="2762" y="455"/>
                  <a:pt x="2753" y="450"/>
                  <a:pt x="2744" y="450"/>
                </a:cubicBezTo>
                <a:lnTo>
                  <a:pt x="2731" y="441"/>
                </a:lnTo>
                <a:cubicBezTo>
                  <a:pt x="2681" y="414"/>
                  <a:pt x="2632" y="392"/>
                  <a:pt x="2582" y="369"/>
                </a:cubicBezTo>
                <a:lnTo>
                  <a:pt x="2546" y="356"/>
                </a:lnTo>
                <a:cubicBezTo>
                  <a:pt x="2546" y="347"/>
                  <a:pt x="2542" y="338"/>
                  <a:pt x="2537" y="329"/>
                </a:cubicBezTo>
                <a:cubicBezTo>
                  <a:pt x="2528" y="306"/>
                  <a:pt x="2515" y="293"/>
                  <a:pt x="2497" y="279"/>
                </a:cubicBezTo>
                <a:cubicBezTo>
                  <a:pt x="2483" y="270"/>
                  <a:pt x="2474" y="266"/>
                  <a:pt x="2461" y="257"/>
                </a:cubicBezTo>
                <a:cubicBezTo>
                  <a:pt x="2452" y="252"/>
                  <a:pt x="2438" y="248"/>
                  <a:pt x="2425" y="248"/>
                </a:cubicBezTo>
                <a:lnTo>
                  <a:pt x="2411" y="243"/>
                </a:lnTo>
                <a:cubicBezTo>
                  <a:pt x="2389" y="230"/>
                  <a:pt x="2366" y="216"/>
                  <a:pt x="2339" y="203"/>
                </a:cubicBezTo>
                <a:lnTo>
                  <a:pt x="2258" y="167"/>
                </a:lnTo>
                <a:cubicBezTo>
                  <a:pt x="2191" y="135"/>
                  <a:pt x="2128" y="113"/>
                  <a:pt x="2060" y="90"/>
                </a:cubicBezTo>
                <a:cubicBezTo>
                  <a:pt x="2051" y="90"/>
                  <a:pt x="2042" y="86"/>
                  <a:pt x="2033" y="86"/>
                </a:cubicBezTo>
                <a:cubicBezTo>
                  <a:pt x="2029" y="85"/>
                  <a:pt x="2024" y="85"/>
                  <a:pt x="2019" y="85"/>
                </a:cubicBezTo>
                <a:cubicBezTo>
                  <a:pt x="1997" y="85"/>
                  <a:pt x="1975" y="93"/>
                  <a:pt x="1957" y="104"/>
                </a:cubicBezTo>
                <a:lnTo>
                  <a:pt x="1930" y="99"/>
                </a:lnTo>
                <a:cubicBezTo>
                  <a:pt x="1862" y="90"/>
                  <a:pt x="1795" y="81"/>
                  <a:pt x="1728" y="72"/>
                </a:cubicBezTo>
                <a:cubicBezTo>
                  <a:pt x="1692" y="68"/>
                  <a:pt x="1651" y="63"/>
                  <a:pt x="1615" y="63"/>
                </a:cubicBezTo>
                <a:cubicBezTo>
                  <a:pt x="1543" y="45"/>
                  <a:pt x="1476" y="27"/>
                  <a:pt x="1408" y="18"/>
                </a:cubicBezTo>
                <a:cubicBezTo>
                  <a:pt x="1345" y="5"/>
                  <a:pt x="1287" y="0"/>
                  <a:pt x="1224"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1" name="Google Shape;2556;p36">
            <a:extLst>
              <a:ext uri="{FF2B5EF4-FFF2-40B4-BE49-F238E27FC236}">
                <a16:creationId xmlns:a16="http://schemas.microsoft.com/office/drawing/2014/main" id="{45DFBC17-A16E-44B5-9603-CBC2900471A2}"/>
              </a:ext>
            </a:extLst>
          </p:cNvPr>
          <p:cNvSpPr/>
          <p:nvPr/>
        </p:nvSpPr>
        <p:spPr>
          <a:xfrm>
            <a:off x="16869281" y="9889600"/>
            <a:ext cx="98509" cy="342631"/>
          </a:xfrm>
          <a:custGeom>
            <a:avLst/>
            <a:gdLst/>
            <a:ahLst/>
            <a:cxnLst/>
            <a:rect l="l" t="t" r="r" b="b"/>
            <a:pathLst>
              <a:path w="527" h="1833" extrusionOk="0">
                <a:moveTo>
                  <a:pt x="176" y="0"/>
                </a:moveTo>
                <a:lnTo>
                  <a:pt x="176" y="5"/>
                </a:lnTo>
                <a:cubicBezTo>
                  <a:pt x="131" y="14"/>
                  <a:pt x="95" y="45"/>
                  <a:pt x="81" y="90"/>
                </a:cubicBezTo>
                <a:lnTo>
                  <a:pt x="77" y="90"/>
                </a:lnTo>
                <a:cubicBezTo>
                  <a:pt x="68" y="90"/>
                  <a:pt x="59" y="95"/>
                  <a:pt x="50" y="104"/>
                </a:cubicBezTo>
                <a:cubicBezTo>
                  <a:pt x="18" y="131"/>
                  <a:pt x="0" y="171"/>
                  <a:pt x="0" y="216"/>
                </a:cubicBezTo>
                <a:lnTo>
                  <a:pt x="0" y="324"/>
                </a:lnTo>
                <a:cubicBezTo>
                  <a:pt x="0" y="383"/>
                  <a:pt x="5" y="432"/>
                  <a:pt x="5" y="491"/>
                </a:cubicBezTo>
                <a:cubicBezTo>
                  <a:pt x="14" y="608"/>
                  <a:pt x="23" y="729"/>
                  <a:pt x="27" y="851"/>
                </a:cubicBezTo>
                <a:cubicBezTo>
                  <a:pt x="32" y="972"/>
                  <a:pt x="41" y="1089"/>
                  <a:pt x="41" y="1206"/>
                </a:cubicBezTo>
                <a:lnTo>
                  <a:pt x="41" y="1431"/>
                </a:lnTo>
                <a:lnTo>
                  <a:pt x="41" y="1615"/>
                </a:lnTo>
                <a:cubicBezTo>
                  <a:pt x="41" y="1633"/>
                  <a:pt x="50" y="1656"/>
                  <a:pt x="63" y="1669"/>
                </a:cubicBezTo>
                <a:lnTo>
                  <a:pt x="63" y="1705"/>
                </a:lnTo>
                <a:lnTo>
                  <a:pt x="63" y="1723"/>
                </a:lnTo>
                <a:cubicBezTo>
                  <a:pt x="63" y="1732"/>
                  <a:pt x="72" y="1750"/>
                  <a:pt x="72" y="1764"/>
                </a:cubicBezTo>
                <a:cubicBezTo>
                  <a:pt x="81" y="1782"/>
                  <a:pt x="90" y="1795"/>
                  <a:pt x="108" y="1809"/>
                </a:cubicBezTo>
                <a:cubicBezTo>
                  <a:pt x="122" y="1822"/>
                  <a:pt x="140" y="1831"/>
                  <a:pt x="162" y="1831"/>
                </a:cubicBezTo>
                <a:cubicBezTo>
                  <a:pt x="169" y="1832"/>
                  <a:pt x="175" y="1833"/>
                  <a:pt x="182" y="1833"/>
                </a:cubicBezTo>
                <a:cubicBezTo>
                  <a:pt x="204" y="1833"/>
                  <a:pt x="227" y="1827"/>
                  <a:pt x="248" y="1813"/>
                </a:cubicBezTo>
                <a:cubicBezTo>
                  <a:pt x="252" y="1809"/>
                  <a:pt x="257" y="1804"/>
                  <a:pt x="261" y="1800"/>
                </a:cubicBezTo>
                <a:cubicBezTo>
                  <a:pt x="284" y="1795"/>
                  <a:pt x="306" y="1782"/>
                  <a:pt x="324" y="1759"/>
                </a:cubicBezTo>
                <a:cubicBezTo>
                  <a:pt x="333" y="1777"/>
                  <a:pt x="347" y="1791"/>
                  <a:pt x="365" y="1800"/>
                </a:cubicBezTo>
                <a:cubicBezTo>
                  <a:pt x="375" y="1804"/>
                  <a:pt x="387" y="1806"/>
                  <a:pt x="399" y="1806"/>
                </a:cubicBezTo>
                <a:cubicBezTo>
                  <a:pt x="426" y="1806"/>
                  <a:pt x="454" y="1795"/>
                  <a:pt x="473" y="1773"/>
                </a:cubicBezTo>
                <a:cubicBezTo>
                  <a:pt x="477" y="1768"/>
                  <a:pt x="482" y="1759"/>
                  <a:pt x="486" y="1750"/>
                </a:cubicBezTo>
                <a:cubicBezTo>
                  <a:pt x="491" y="1741"/>
                  <a:pt x="495" y="1723"/>
                  <a:pt x="500" y="1710"/>
                </a:cubicBezTo>
                <a:cubicBezTo>
                  <a:pt x="504" y="1687"/>
                  <a:pt x="504" y="1660"/>
                  <a:pt x="504" y="1638"/>
                </a:cubicBezTo>
                <a:cubicBezTo>
                  <a:pt x="509" y="1584"/>
                  <a:pt x="509" y="1521"/>
                  <a:pt x="513" y="1462"/>
                </a:cubicBezTo>
                <a:cubicBezTo>
                  <a:pt x="513" y="1435"/>
                  <a:pt x="513" y="1409"/>
                  <a:pt x="518" y="1386"/>
                </a:cubicBezTo>
                <a:cubicBezTo>
                  <a:pt x="518" y="1346"/>
                  <a:pt x="522" y="1310"/>
                  <a:pt x="522" y="1274"/>
                </a:cubicBezTo>
                <a:cubicBezTo>
                  <a:pt x="527" y="1157"/>
                  <a:pt x="522" y="1040"/>
                  <a:pt x="522" y="927"/>
                </a:cubicBezTo>
                <a:cubicBezTo>
                  <a:pt x="522" y="824"/>
                  <a:pt x="509" y="725"/>
                  <a:pt x="500" y="626"/>
                </a:cubicBezTo>
                <a:cubicBezTo>
                  <a:pt x="495" y="563"/>
                  <a:pt x="491" y="504"/>
                  <a:pt x="486" y="446"/>
                </a:cubicBezTo>
                <a:cubicBezTo>
                  <a:pt x="486" y="423"/>
                  <a:pt x="482" y="401"/>
                  <a:pt x="482" y="378"/>
                </a:cubicBezTo>
                <a:cubicBezTo>
                  <a:pt x="477" y="342"/>
                  <a:pt x="477" y="311"/>
                  <a:pt x="473" y="279"/>
                </a:cubicBezTo>
                <a:cubicBezTo>
                  <a:pt x="468" y="252"/>
                  <a:pt x="455" y="234"/>
                  <a:pt x="437" y="221"/>
                </a:cubicBezTo>
                <a:cubicBezTo>
                  <a:pt x="437" y="216"/>
                  <a:pt x="432" y="207"/>
                  <a:pt x="428" y="203"/>
                </a:cubicBezTo>
                <a:cubicBezTo>
                  <a:pt x="413" y="163"/>
                  <a:pt x="378" y="141"/>
                  <a:pt x="339" y="141"/>
                </a:cubicBezTo>
                <a:cubicBezTo>
                  <a:pt x="330" y="141"/>
                  <a:pt x="320" y="142"/>
                  <a:pt x="311" y="144"/>
                </a:cubicBezTo>
                <a:lnTo>
                  <a:pt x="311" y="140"/>
                </a:lnTo>
                <a:cubicBezTo>
                  <a:pt x="311" y="135"/>
                  <a:pt x="306" y="117"/>
                  <a:pt x="306" y="108"/>
                </a:cubicBezTo>
                <a:cubicBezTo>
                  <a:pt x="302" y="99"/>
                  <a:pt x="297" y="90"/>
                  <a:pt x="297" y="81"/>
                </a:cubicBezTo>
                <a:lnTo>
                  <a:pt x="279" y="50"/>
                </a:lnTo>
                <a:cubicBezTo>
                  <a:pt x="270" y="32"/>
                  <a:pt x="252" y="18"/>
                  <a:pt x="234" y="9"/>
                </a:cubicBezTo>
                <a:cubicBezTo>
                  <a:pt x="221" y="5"/>
                  <a:pt x="203" y="0"/>
                  <a:pt x="189"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2" name="Google Shape;2557;p36">
            <a:extLst>
              <a:ext uri="{FF2B5EF4-FFF2-40B4-BE49-F238E27FC236}">
                <a16:creationId xmlns:a16="http://schemas.microsoft.com/office/drawing/2014/main" id="{32876131-B2E4-4FF4-B36F-FB685A767BED}"/>
              </a:ext>
            </a:extLst>
          </p:cNvPr>
          <p:cNvSpPr/>
          <p:nvPr/>
        </p:nvSpPr>
        <p:spPr>
          <a:xfrm>
            <a:off x="16307574" y="3787468"/>
            <a:ext cx="32899" cy="122248"/>
          </a:xfrm>
          <a:custGeom>
            <a:avLst/>
            <a:gdLst/>
            <a:ahLst/>
            <a:cxnLst/>
            <a:rect l="l" t="t" r="r" b="b"/>
            <a:pathLst>
              <a:path w="176" h="654" extrusionOk="0">
                <a:moveTo>
                  <a:pt x="81" y="0"/>
                </a:moveTo>
                <a:cubicBezTo>
                  <a:pt x="52" y="0"/>
                  <a:pt x="23" y="19"/>
                  <a:pt x="23" y="57"/>
                </a:cubicBezTo>
                <a:cubicBezTo>
                  <a:pt x="23" y="147"/>
                  <a:pt x="14" y="237"/>
                  <a:pt x="9" y="327"/>
                </a:cubicBezTo>
                <a:cubicBezTo>
                  <a:pt x="5" y="368"/>
                  <a:pt x="0" y="408"/>
                  <a:pt x="0" y="449"/>
                </a:cubicBezTo>
                <a:cubicBezTo>
                  <a:pt x="0" y="489"/>
                  <a:pt x="0" y="530"/>
                  <a:pt x="5" y="570"/>
                </a:cubicBezTo>
                <a:cubicBezTo>
                  <a:pt x="5" y="593"/>
                  <a:pt x="14" y="611"/>
                  <a:pt x="32" y="629"/>
                </a:cubicBezTo>
                <a:cubicBezTo>
                  <a:pt x="47" y="646"/>
                  <a:pt x="67" y="654"/>
                  <a:pt x="87" y="654"/>
                </a:cubicBezTo>
                <a:cubicBezTo>
                  <a:pt x="130" y="654"/>
                  <a:pt x="173" y="619"/>
                  <a:pt x="176" y="570"/>
                </a:cubicBezTo>
                <a:cubicBezTo>
                  <a:pt x="171" y="548"/>
                  <a:pt x="171" y="530"/>
                  <a:pt x="167" y="512"/>
                </a:cubicBezTo>
                <a:cubicBezTo>
                  <a:pt x="167" y="494"/>
                  <a:pt x="162" y="471"/>
                  <a:pt x="162" y="453"/>
                </a:cubicBezTo>
                <a:cubicBezTo>
                  <a:pt x="158" y="408"/>
                  <a:pt x="153" y="368"/>
                  <a:pt x="153" y="327"/>
                </a:cubicBezTo>
                <a:cubicBezTo>
                  <a:pt x="144" y="237"/>
                  <a:pt x="140" y="147"/>
                  <a:pt x="140" y="57"/>
                </a:cubicBezTo>
                <a:cubicBezTo>
                  <a:pt x="140" y="19"/>
                  <a:pt x="110" y="0"/>
                  <a:pt x="81"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3" name="Google Shape;2558;p36">
            <a:extLst>
              <a:ext uri="{FF2B5EF4-FFF2-40B4-BE49-F238E27FC236}">
                <a16:creationId xmlns:a16="http://schemas.microsoft.com/office/drawing/2014/main" id="{30366584-2276-41BC-A3E4-9FCE1B5D10D2}"/>
              </a:ext>
            </a:extLst>
          </p:cNvPr>
          <p:cNvSpPr/>
          <p:nvPr/>
        </p:nvSpPr>
        <p:spPr>
          <a:xfrm>
            <a:off x="16074668" y="3791394"/>
            <a:ext cx="252347" cy="124865"/>
          </a:xfrm>
          <a:custGeom>
            <a:avLst/>
            <a:gdLst/>
            <a:ahLst/>
            <a:cxnLst/>
            <a:rect l="l" t="t" r="r" b="b"/>
            <a:pathLst>
              <a:path w="1350" h="668" extrusionOk="0">
                <a:moveTo>
                  <a:pt x="279" y="0"/>
                </a:moveTo>
                <a:lnTo>
                  <a:pt x="279" y="5"/>
                </a:lnTo>
                <a:cubicBezTo>
                  <a:pt x="234" y="9"/>
                  <a:pt x="189" y="14"/>
                  <a:pt x="144" y="27"/>
                </a:cubicBezTo>
                <a:cubicBezTo>
                  <a:pt x="117" y="32"/>
                  <a:pt x="94" y="41"/>
                  <a:pt x="72" y="54"/>
                </a:cubicBezTo>
                <a:cubicBezTo>
                  <a:pt x="49" y="63"/>
                  <a:pt x="36" y="81"/>
                  <a:pt x="22" y="104"/>
                </a:cubicBezTo>
                <a:cubicBezTo>
                  <a:pt x="14" y="122"/>
                  <a:pt x="5" y="144"/>
                  <a:pt x="5" y="171"/>
                </a:cubicBezTo>
                <a:cubicBezTo>
                  <a:pt x="0" y="234"/>
                  <a:pt x="0" y="297"/>
                  <a:pt x="0" y="360"/>
                </a:cubicBezTo>
                <a:lnTo>
                  <a:pt x="0" y="432"/>
                </a:lnTo>
                <a:cubicBezTo>
                  <a:pt x="0" y="468"/>
                  <a:pt x="5" y="500"/>
                  <a:pt x="18" y="531"/>
                </a:cubicBezTo>
                <a:cubicBezTo>
                  <a:pt x="27" y="567"/>
                  <a:pt x="45" y="599"/>
                  <a:pt x="72" y="626"/>
                </a:cubicBezTo>
                <a:cubicBezTo>
                  <a:pt x="90" y="639"/>
                  <a:pt x="108" y="653"/>
                  <a:pt x="130" y="657"/>
                </a:cubicBezTo>
                <a:cubicBezTo>
                  <a:pt x="144" y="662"/>
                  <a:pt x="157" y="666"/>
                  <a:pt x="171" y="666"/>
                </a:cubicBezTo>
                <a:lnTo>
                  <a:pt x="198" y="666"/>
                </a:lnTo>
                <a:cubicBezTo>
                  <a:pt x="274" y="666"/>
                  <a:pt x="351" y="662"/>
                  <a:pt x="427" y="662"/>
                </a:cubicBezTo>
                <a:cubicBezTo>
                  <a:pt x="489" y="662"/>
                  <a:pt x="561" y="668"/>
                  <a:pt x="629" y="668"/>
                </a:cubicBezTo>
                <a:cubicBezTo>
                  <a:pt x="646" y="668"/>
                  <a:pt x="663" y="667"/>
                  <a:pt x="679" y="666"/>
                </a:cubicBezTo>
                <a:cubicBezTo>
                  <a:pt x="742" y="662"/>
                  <a:pt x="805" y="657"/>
                  <a:pt x="864" y="648"/>
                </a:cubicBezTo>
                <a:cubicBezTo>
                  <a:pt x="927" y="635"/>
                  <a:pt x="972" y="626"/>
                  <a:pt x="1026" y="612"/>
                </a:cubicBezTo>
                <a:cubicBezTo>
                  <a:pt x="1048" y="608"/>
                  <a:pt x="1071" y="603"/>
                  <a:pt x="1093" y="599"/>
                </a:cubicBezTo>
                <a:cubicBezTo>
                  <a:pt x="1109" y="597"/>
                  <a:pt x="1126" y="595"/>
                  <a:pt x="1143" y="595"/>
                </a:cubicBezTo>
                <a:cubicBezTo>
                  <a:pt x="1161" y="595"/>
                  <a:pt x="1179" y="597"/>
                  <a:pt x="1197" y="599"/>
                </a:cubicBezTo>
                <a:cubicBezTo>
                  <a:pt x="1215" y="603"/>
                  <a:pt x="1237" y="608"/>
                  <a:pt x="1260" y="617"/>
                </a:cubicBezTo>
                <a:cubicBezTo>
                  <a:pt x="1265" y="618"/>
                  <a:pt x="1270" y="619"/>
                  <a:pt x="1276" y="619"/>
                </a:cubicBezTo>
                <a:cubicBezTo>
                  <a:pt x="1306" y="619"/>
                  <a:pt x="1333" y="598"/>
                  <a:pt x="1341" y="567"/>
                </a:cubicBezTo>
                <a:cubicBezTo>
                  <a:pt x="1350" y="536"/>
                  <a:pt x="1336" y="504"/>
                  <a:pt x="1305" y="491"/>
                </a:cubicBezTo>
                <a:cubicBezTo>
                  <a:pt x="1314" y="482"/>
                  <a:pt x="1318" y="473"/>
                  <a:pt x="1323" y="464"/>
                </a:cubicBezTo>
                <a:cubicBezTo>
                  <a:pt x="1341" y="419"/>
                  <a:pt x="1345" y="374"/>
                  <a:pt x="1336" y="324"/>
                </a:cubicBezTo>
                <a:cubicBezTo>
                  <a:pt x="1336" y="279"/>
                  <a:pt x="1327" y="230"/>
                  <a:pt x="1314" y="185"/>
                </a:cubicBezTo>
                <a:cubicBezTo>
                  <a:pt x="1305" y="162"/>
                  <a:pt x="1296" y="144"/>
                  <a:pt x="1282" y="126"/>
                </a:cubicBezTo>
                <a:cubicBezTo>
                  <a:pt x="1269" y="113"/>
                  <a:pt x="1260" y="104"/>
                  <a:pt x="1246" y="95"/>
                </a:cubicBezTo>
                <a:cubicBezTo>
                  <a:pt x="1233" y="86"/>
                  <a:pt x="1215" y="81"/>
                  <a:pt x="1201" y="77"/>
                </a:cubicBezTo>
                <a:cubicBezTo>
                  <a:pt x="1183" y="68"/>
                  <a:pt x="1165" y="63"/>
                  <a:pt x="1143" y="63"/>
                </a:cubicBezTo>
                <a:cubicBezTo>
                  <a:pt x="1053" y="50"/>
                  <a:pt x="963" y="50"/>
                  <a:pt x="873" y="36"/>
                </a:cubicBezTo>
                <a:lnTo>
                  <a:pt x="760" y="23"/>
                </a:lnTo>
                <a:lnTo>
                  <a:pt x="760" y="23"/>
                </a:lnTo>
                <a:lnTo>
                  <a:pt x="787" y="27"/>
                </a:lnTo>
                <a:cubicBezTo>
                  <a:pt x="711" y="18"/>
                  <a:pt x="634" y="9"/>
                  <a:pt x="562" y="9"/>
                </a:cubicBezTo>
                <a:cubicBezTo>
                  <a:pt x="517" y="5"/>
                  <a:pt x="472" y="5"/>
                  <a:pt x="42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4" name="Google Shape;2559;p36">
            <a:extLst>
              <a:ext uri="{FF2B5EF4-FFF2-40B4-BE49-F238E27FC236}">
                <a16:creationId xmlns:a16="http://schemas.microsoft.com/office/drawing/2014/main" id="{34B9AEB5-E477-4764-BAB1-BDB4AAD9A56D}"/>
              </a:ext>
            </a:extLst>
          </p:cNvPr>
          <p:cNvSpPr/>
          <p:nvPr/>
        </p:nvSpPr>
        <p:spPr>
          <a:xfrm>
            <a:off x="16294864" y="3800553"/>
            <a:ext cx="17010" cy="25048"/>
          </a:xfrm>
          <a:custGeom>
            <a:avLst/>
            <a:gdLst/>
            <a:ahLst/>
            <a:cxnLst/>
            <a:rect l="l" t="t" r="r" b="b"/>
            <a:pathLst>
              <a:path w="91" h="134" extrusionOk="0">
                <a:moveTo>
                  <a:pt x="37" y="1"/>
                </a:moveTo>
                <a:lnTo>
                  <a:pt x="37" y="5"/>
                </a:lnTo>
                <a:cubicBezTo>
                  <a:pt x="28" y="5"/>
                  <a:pt x="23" y="10"/>
                  <a:pt x="14" y="14"/>
                </a:cubicBezTo>
                <a:cubicBezTo>
                  <a:pt x="5" y="23"/>
                  <a:pt x="1" y="37"/>
                  <a:pt x="1" y="46"/>
                </a:cubicBezTo>
                <a:cubicBezTo>
                  <a:pt x="1" y="59"/>
                  <a:pt x="1" y="73"/>
                  <a:pt x="1" y="86"/>
                </a:cubicBezTo>
                <a:lnTo>
                  <a:pt x="1" y="95"/>
                </a:lnTo>
                <a:cubicBezTo>
                  <a:pt x="1" y="109"/>
                  <a:pt x="5" y="122"/>
                  <a:pt x="19" y="127"/>
                </a:cubicBezTo>
                <a:cubicBezTo>
                  <a:pt x="23" y="131"/>
                  <a:pt x="29" y="134"/>
                  <a:pt x="35" y="134"/>
                </a:cubicBezTo>
                <a:cubicBezTo>
                  <a:pt x="41" y="134"/>
                  <a:pt x="48" y="131"/>
                  <a:pt x="55" y="127"/>
                </a:cubicBezTo>
                <a:cubicBezTo>
                  <a:pt x="59" y="122"/>
                  <a:pt x="64" y="118"/>
                  <a:pt x="68" y="113"/>
                </a:cubicBezTo>
                <a:cubicBezTo>
                  <a:pt x="73" y="109"/>
                  <a:pt x="77" y="100"/>
                  <a:pt x="77" y="86"/>
                </a:cubicBezTo>
                <a:lnTo>
                  <a:pt x="77" y="82"/>
                </a:lnTo>
                <a:lnTo>
                  <a:pt x="86" y="50"/>
                </a:lnTo>
                <a:cubicBezTo>
                  <a:pt x="91" y="28"/>
                  <a:pt x="82" y="10"/>
                  <a:pt x="64"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5" name="Google Shape;2560;p36">
            <a:extLst>
              <a:ext uri="{FF2B5EF4-FFF2-40B4-BE49-F238E27FC236}">
                <a16:creationId xmlns:a16="http://schemas.microsoft.com/office/drawing/2014/main" id="{04F87A71-8D63-4719-B2D0-4231A2C737D1}"/>
              </a:ext>
            </a:extLst>
          </p:cNvPr>
          <p:cNvSpPr/>
          <p:nvPr/>
        </p:nvSpPr>
        <p:spPr>
          <a:xfrm>
            <a:off x="16317669" y="3793825"/>
            <a:ext cx="24487" cy="111780"/>
          </a:xfrm>
          <a:custGeom>
            <a:avLst/>
            <a:gdLst/>
            <a:ahLst/>
            <a:cxnLst/>
            <a:rect l="l" t="t" r="r" b="b"/>
            <a:pathLst>
              <a:path w="131" h="598" extrusionOk="0">
                <a:moveTo>
                  <a:pt x="79" y="1"/>
                </a:moveTo>
                <a:cubicBezTo>
                  <a:pt x="66" y="1"/>
                  <a:pt x="54" y="5"/>
                  <a:pt x="45" y="14"/>
                </a:cubicBezTo>
                <a:lnTo>
                  <a:pt x="41" y="10"/>
                </a:lnTo>
                <a:cubicBezTo>
                  <a:pt x="32" y="23"/>
                  <a:pt x="27" y="32"/>
                  <a:pt x="27" y="46"/>
                </a:cubicBezTo>
                <a:cubicBezTo>
                  <a:pt x="27" y="59"/>
                  <a:pt x="27" y="68"/>
                  <a:pt x="23" y="82"/>
                </a:cubicBezTo>
                <a:lnTo>
                  <a:pt x="23" y="68"/>
                </a:lnTo>
                <a:cubicBezTo>
                  <a:pt x="18" y="118"/>
                  <a:pt x="9" y="172"/>
                  <a:pt x="5" y="226"/>
                </a:cubicBezTo>
                <a:cubicBezTo>
                  <a:pt x="0" y="275"/>
                  <a:pt x="0" y="329"/>
                  <a:pt x="0" y="383"/>
                </a:cubicBezTo>
                <a:cubicBezTo>
                  <a:pt x="0" y="406"/>
                  <a:pt x="0" y="424"/>
                  <a:pt x="5" y="446"/>
                </a:cubicBezTo>
                <a:cubicBezTo>
                  <a:pt x="5" y="464"/>
                  <a:pt x="9" y="482"/>
                  <a:pt x="14" y="500"/>
                </a:cubicBezTo>
                <a:cubicBezTo>
                  <a:pt x="14" y="523"/>
                  <a:pt x="18" y="527"/>
                  <a:pt x="18" y="536"/>
                </a:cubicBezTo>
                <a:cubicBezTo>
                  <a:pt x="23" y="554"/>
                  <a:pt x="27" y="563"/>
                  <a:pt x="32" y="577"/>
                </a:cubicBezTo>
                <a:cubicBezTo>
                  <a:pt x="41" y="591"/>
                  <a:pt x="55" y="598"/>
                  <a:pt x="68" y="598"/>
                </a:cubicBezTo>
                <a:cubicBezTo>
                  <a:pt x="89" y="598"/>
                  <a:pt x="108" y="583"/>
                  <a:pt x="108" y="559"/>
                </a:cubicBezTo>
                <a:cubicBezTo>
                  <a:pt x="108" y="536"/>
                  <a:pt x="108" y="518"/>
                  <a:pt x="108" y="500"/>
                </a:cubicBezTo>
                <a:lnTo>
                  <a:pt x="108" y="415"/>
                </a:lnTo>
                <a:lnTo>
                  <a:pt x="108" y="280"/>
                </a:lnTo>
                <a:cubicBezTo>
                  <a:pt x="108" y="257"/>
                  <a:pt x="108" y="230"/>
                  <a:pt x="108" y="208"/>
                </a:cubicBezTo>
                <a:cubicBezTo>
                  <a:pt x="113" y="185"/>
                  <a:pt x="113" y="163"/>
                  <a:pt x="117" y="140"/>
                </a:cubicBezTo>
                <a:cubicBezTo>
                  <a:pt x="117" y="140"/>
                  <a:pt x="117" y="145"/>
                  <a:pt x="117" y="145"/>
                </a:cubicBezTo>
                <a:cubicBezTo>
                  <a:pt x="122" y="113"/>
                  <a:pt x="126" y="82"/>
                  <a:pt x="131" y="50"/>
                </a:cubicBezTo>
                <a:cubicBezTo>
                  <a:pt x="131" y="37"/>
                  <a:pt x="122" y="23"/>
                  <a:pt x="113" y="14"/>
                </a:cubicBezTo>
                <a:cubicBezTo>
                  <a:pt x="104" y="5"/>
                  <a:pt x="91" y="1"/>
                  <a:pt x="79"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6" name="Google Shape;2561;p36">
            <a:extLst>
              <a:ext uri="{FF2B5EF4-FFF2-40B4-BE49-F238E27FC236}">
                <a16:creationId xmlns:a16="http://schemas.microsoft.com/office/drawing/2014/main" id="{5121A0BA-8B2A-455D-A638-E3C5F6379AD5}"/>
              </a:ext>
            </a:extLst>
          </p:cNvPr>
          <p:cNvSpPr/>
          <p:nvPr/>
        </p:nvSpPr>
        <p:spPr>
          <a:xfrm>
            <a:off x="16825541" y="3676996"/>
            <a:ext cx="37198" cy="117949"/>
          </a:xfrm>
          <a:custGeom>
            <a:avLst/>
            <a:gdLst/>
            <a:ahLst/>
            <a:cxnLst/>
            <a:rect l="l" t="t" r="r" b="b"/>
            <a:pathLst>
              <a:path w="199" h="631" extrusionOk="0">
                <a:moveTo>
                  <a:pt x="131" y="1"/>
                </a:moveTo>
                <a:cubicBezTo>
                  <a:pt x="122" y="1"/>
                  <a:pt x="113" y="5"/>
                  <a:pt x="104" y="5"/>
                </a:cubicBezTo>
                <a:lnTo>
                  <a:pt x="63" y="5"/>
                </a:lnTo>
                <a:cubicBezTo>
                  <a:pt x="45" y="5"/>
                  <a:pt x="27" y="19"/>
                  <a:pt x="27" y="37"/>
                </a:cubicBezTo>
                <a:cubicBezTo>
                  <a:pt x="18" y="41"/>
                  <a:pt x="9" y="46"/>
                  <a:pt x="5" y="55"/>
                </a:cubicBezTo>
                <a:cubicBezTo>
                  <a:pt x="0" y="68"/>
                  <a:pt x="0" y="77"/>
                  <a:pt x="0" y="91"/>
                </a:cubicBezTo>
                <a:lnTo>
                  <a:pt x="0" y="136"/>
                </a:lnTo>
                <a:lnTo>
                  <a:pt x="0" y="266"/>
                </a:lnTo>
                <a:cubicBezTo>
                  <a:pt x="0" y="307"/>
                  <a:pt x="0" y="347"/>
                  <a:pt x="5" y="388"/>
                </a:cubicBezTo>
                <a:cubicBezTo>
                  <a:pt x="9" y="428"/>
                  <a:pt x="9" y="478"/>
                  <a:pt x="9" y="518"/>
                </a:cubicBezTo>
                <a:cubicBezTo>
                  <a:pt x="9" y="527"/>
                  <a:pt x="9" y="531"/>
                  <a:pt x="14" y="536"/>
                </a:cubicBezTo>
                <a:cubicBezTo>
                  <a:pt x="14" y="554"/>
                  <a:pt x="23" y="567"/>
                  <a:pt x="36" y="576"/>
                </a:cubicBezTo>
                <a:lnTo>
                  <a:pt x="36" y="581"/>
                </a:lnTo>
                <a:cubicBezTo>
                  <a:pt x="41" y="585"/>
                  <a:pt x="41" y="594"/>
                  <a:pt x="45" y="599"/>
                </a:cubicBezTo>
                <a:cubicBezTo>
                  <a:pt x="54" y="612"/>
                  <a:pt x="68" y="626"/>
                  <a:pt x="86" y="630"/>
                </a:cubicBezTo>
                <a:lnTo>
                  <a:pt x="117" y="630"/>
                </a:lnTo>
                <a:cubicBezTo>
                  <a:pt x="131" y="626"/>
                  <a:pt x="140" y="621"/>
                  <a:pt x="149" y="612"/>
                </a:cubicBezTo>
                <a:cubicBezTo>
                  <a:pt x="153" y="608"/>
                  <a:pt x="158" y="603"/>
                  <a:pt x="162" y="599"/>
                </a:cubicBezTo>
                <a:lnTo>
                  <a:pt x="167" y="594"/>
                </a:lnTo>
                <a:cubicBezTo>
                  <a:pt x="185" y="581"/>
                  <a:pt x="198" y="558"/>
                  <a:pt x="194" y="536"/>
                </a:cubicBezTo>
                <a:cubicBezTo>
                  <a:pt x="198" y="527"/>
                  <a:pt x="198" y="518"/>
                  <a:pt x="194" y="509"/>
                </a:cubicBezTo>
                <a:cubicBezTo>
                  <a:pt x="194" y="482"/>
                  <a:pt x="194" y="455"/>
                  <a:pt x="189" y="428"/>
                </a:cubicBezTo>
                <a:lnTo>
                  <a:pt x="189" y="406"/>
                </a:lnTo>
                <a:lnTo>
                  <a:pt x="185" y="302"/>
                </a:lnTo>
                <a:cubicBezTo>
                  <a:pt x="185" y="257"/>
                  <a:pt x="185" y="212"/>
                  <a:pt x="180" y="167"/>
                </a:cubicBezTo>
                <a:lnTo>
                  <a:pt x="180" y="104"/>
                </a:lnTo>
                <a:lnTo>
                  <a:pt x="180" y="73"/>
                </a:lnTo>
                <a:lnTo>
                  <a:pt x="180" y="55"/>
                </a:lnTo>
                <a:cubicBezTo>
                  <a:pt x="180" y="46"/>
                  <a:pt x="180" y="37"/>
                  <a:pt x="176" y="28"/>
                </a:cubicBezTo>
                <a:cubicBezTo>
                  <a:pt x="167" y="10"/>
                  <a:pt x="149" y="1"/>
                  <a:pt x="131"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7" name="Google Shape;2562;p36">
            <a:extLst>
              <a:ext uri="{FF2B5EF4-FFF2-40B4-BE49-F238E27FC236}">
                <a16:creationId xmlns:a16="http://schemas.microsoft.com/office/drawing/2014/main" id="{FABA5383-E193-4C57-A5CF-E128615CC250}"/>
              </a:ext>
            </a:extLst>
          </p:cNvPr>
          <p:cNvSpPr/>
          <p:nvPr/>
        </p:nvSpPr>
        <p:spPr>
          <a:xfrm>
            <a:off x="16380662" y="3790460"/>
            <a:ext cx="32151" cy="120379"/>
          </a:xfrm>
          <a:custGeom>
            <a:avLst/>
            <a:gdLst/>
            <a:ahLst/>
            <a:cxnLst/>
            <a:rect l="l" t="t" r="r" b="b"/>
            <a:pathLst>
              <a:path w="172" h="644" extrusionOk="0">
                <a:moveTo>
                  <a:pt x="86" y="1"/>
                </a:moveTo>
                <a:cubicBezTo>
                  <a:pt x="72" y="1"/>
                  <a:pt x="54" y="5"/>
                  <a:pt x="45" y="14"/>
                </a:cubicBezTo>
                <a:lnTo>
                  <a:pt x="45" y="19"/>
                </a:lnTo>
                <a:cubicBezTo>
                  <a:pt x="41" y="19"/>
                  <a:pt x="41" y="23"/>
                  <a:pt x="41" y="23"/>
                </a:cubicBezTo>
                <a:cubicBezTo>
                  <a:pt x="32" y="28"/>
                  <a:pt x="32" y="28"/>
                  <a:pt x="27" y="32"/>
                </a:cubicBezTo>
                <a:cubicBezTo>
                  <a:pt x="9" y="41"/>
                  <a:pt x="0" y="59"/>
                  <a:pt x="0" y="77"/>
                </a:cubicBezTo>
                <a:lnTo>
                  <a:pt x="0" y="118"/>
                </a:lnTo>
                <a:lnTo>
                  <a:pt x="0" y="172"/>
                </a:lnTo>
                <a:lnTo>
                  <a:pt x="0" y="307"/>
                </a:lnTo>
                <a:lnTo>
                  <a:pt x="0" y="334"/>
                </a:lnTo>
                <a:cubicBezTo>
                  <a:pt x="0" y="374"/>
                  <a:pt x="5" y="415"/>
                  <a:pt x="5" y="455"/>
                </a:cubicBezTo>
                <a:lnTo>
                  <a:pt x="9" y="518"/>
                </a:lnTo>
                <a:cubicBezTo>
                  <a:pt x="9" y="532"/>
                  <a:pt x="9" y="545"/>
                  <a:pt x="14" y="559"/>
                </a:cubicBezTo>
                <a:lnTo>
                  <a:pt x="14" y="568"/>
                </a:lnTo>
                <a:cubicBezTo>
                  <a:pt x="14" y="581"/>
                  <a:pt x="18" y="595"/>
                  <a:pt x="27" y="604"/>
                </a:cubicBezTo>
                <a:cubicBezTo>
                  <a:pt x="32" y="608"/>
                  <a:pt x="36" y="608"/>
                  <a:pt x="41" y="613"/>
                </a:cubicBezTo>
                <a:cubicBezTo>
                  <a:pt x="50" y="626"/>
                  <a:pt x="68" y="635"/>
                  <a:pt x="81" y="640"/>
                </a:cubicBezTo>
                <a:cubicBezTo>
                  <a:pt x="88" y="642"/>
                  <a:pt x="94" y="643"/>
                  <a:pt x="99" y="643"/>
                </a:cubicBezTo>
                <a:cubicBezTo>
                  <a:pt x="105" y="643"/>
                  <a:pt x="111" y="642"/>
                  <a:pt x="117" y="640"/>
                </a:cubicBezTo>
                <a:cubicBezTo>
                  <a:pt x="135" y="635"/>
                  <a:pt x="149" y="626"/>
                  <a:pt x="158" y="608"/>
                </a:cubicBezTo>
                <a:cubicBezTo>
                  <a:pt x="167" y="590"/>
                  <a:pt x="171" y="563"/>
                  <a:pt x="167" y="541"/>
                </a:cubicBezTo>
                <a:lnTo>
                  <a:pt x="167" y="478"/>
                </a:lnTo>
                <a:cubicBezTo>
                  <a:pt x="167" y="437"/>
                  <a:pt x="162" y="392"/>
                  <a:pt x="162" y="352"/>
                </a:cubicBezTo>
                <a:cubicBezTo>
                  <a:pt x="158" y="311"/>
                  <a:pt x="158" y="275"/>
                  <a:pt x="158" y="239"/>
                </a:cubicBezTo>
                <a:cubicBezTo>
                  <a:pt x="158" y="203"/>
                  <a:pt x="162" y="163"/>
                  <a:pt x="162" y="127"/>
                </a:cubicBezTo>
                <a:cubicBezTo>
                  <a:pt x="162" y="113"/>
                  <a:pt x="158" y="95"/>
                  <a:pt x="144" y="86"/>
                </a:cubicBezTo>
                <a:lnTo>
                  <a:pt x="144" y="82"/>
                </a:lnTo>
                <a:cubicBezTo>
                  <a:pt x="144" y="68"/>
                  <a:pt x="144" y="55"/>
                  <a:pt x="140" y="41"/>
                </a:cubicBezTo>
                <a:cubicBezTo>
                  <a:pt x="135" y="28"/>
                  <a:pt x="126" y="14"/>
                  <a:pt x="113" y="5"/>
                </a:cubicBezTo>
                <a:cubicBezTo>
                  <a:pt x="104" y="1"/>
                  <a:pt x="95" y="1"/>
                  <a:pt x="86"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8" name="Google Shape;2563;p36">
            <a:extLst>
              <a:ext uri="{FF2B5EF4-FFF2-40B4-BE49-F238E27FC236}">
                <a16:creationId xmlns:a16="http://schemas.microsoft.com/office/drawing/2014/main" id="{1A973525-735E-43A7-AC6D-85443570D76E}"/>
              </a:ext>
            </a:extLst>
          </p:cNvPr>
          <p:cNvSpPr/>
          <p:nvPr/>
        </p:nvSpPr>
        <p:spPr>
          <a:xfrm>
            <a:off x="16856570" y="3913269"/>
            <a:ext cx="69162" cy="6296346"/>
          </a:xfrm>
          <a:custGeom>
            <a:avLst/>
            <a:gdLst/>
            <a:ahLst/>
            <a:cxnLst/>
            <a:rect l="l" t="t" r="r" b="b"/>
            <a:pathLst>
              <a:path w="370" h="33684" extrusionOk="0">
                <a:moveTo>
                  <a:pt x="100" y="1"/>
                </a:moveTo>
                <a:cubicBezTo>
                  <a:pt x="73" y="1"/>
                  <a:pt x="50" y="19"/>
                  <a:pt x="46" y="46"/>
                </a:cubicBezTo>
                <a:lnTo>
                  <a:pt x="41" y="46"/>
                </a:lnTo>
                <a:cubicBezTo>
                  <a:pt x="37" y="59"/>
                  <a:pt x="37" y="77"/>
                  <a:pt x="37" y="95"/>
                </a:cubicBezTo>
                <a:lnTo>
                  <a:pt x="37" y="199"/>
                </a:lnTo>
                <a:cubicBezTo>
                  <a:pt x="37" y="289"/>
                  <a:pt x="37" y="383"/>
                  <a:pt x="32" y="473"/>
                </a:cubicBezTo>
                <a:cubicBezTo>
                  <a:pt x="28" y="671"/>
                  <a:pt x="23" y="865"/>
                  <a:pt x="23" y="1058"/>
                </a:cubicBezTo>
                <a:cubicBezTo>
                  <a:pt x="14" y="1508"/>
                  <a:pt x="10" y="1962"/>
                  <a:pt x="5" y="2412"/>
                </a:cubicBezTo>
                <a:cubicBezTo>
                  <a:pt x="1" y="3249"/>
                  <a:pt x="1" y="4086"/>
                  <a:pt x="5" y="4922"/>
                </a:cubicBezTo>
                <a:cubicBezTo>
                  <a:pt x="10" y="6591"/>
                  <a:pt x="23" y="8260"/>
                  <a:pt x="37" y="9929"/>
                </a:cubicBezTo>
                <a:cubicBezTo>
                  <a:pt x="46" y="11468"/>
                  <a:pt x="55" y="13006"/>
                  <a:pt x="64" y="14545"/>
                </a:cubicBezTo>
                <a:cubicBezTo>
                  <a:pt x="68" y="15364"/>
                  <a:pt x="77" y="16178"/>
                  <a:pt x="82" y="16997"/>
                </a:cubicBezTo>
                <a:cubicBezTo>
                  <a:pt x="86" y="17869"/>
                  <a:pt x="91" y="18742"/>
                  <a:pt x="95" y="19619"/>
                </a:cubicBezTo>
                <a:cubicBezTo>
                  <a:pt x="113" y="23205"/>
                  <a:pt x="136" y="26795"/>
                  <a:pt x="163" y="30384"/>
                </a:cubicBezTo>
                <a:cubicBezTo>
                  <a:pt x="172" y="31257"/>
                  <a:pt x="185" y="32134"/>
                  <a:pt x="190" y="33012"/>
                </a:cubicBezTo>
                <a:cubicBezTo>
                  <a:pt x="190" y="33160"/>
                  <a:pt x="190" y="33304"/>
                  <a:pt x="199" y="33448"/>
                </a:cubicBezTo>
                <a:cubicBezTo>
                  <a:pt x="199" y="33502"/>
                  <a:pt x="199" y="33551"/>
                  <a:pt x="208" y="33601"/>
                </a:cubicBezTo>
                <a:cubicBezTo>
                  <a:pt x="208" y="33623"/>
                  <a:pt x="212" y="33641"/>
                  <a:pt x="230" y="33659"/>
                </a:cubicBezTo>
                <a:cubicBezTo>
                  <a:pt x="244" y="33675"/>
                  <a:pt x="263" y="33683"/>
                  <a:pt x="282" y="33683"/>
                </a:cubicBezTo>
                <a:cubicBezTo>
                  <a:pt x="302" y="33683"/>
                  <a:pt x="322" y="33675"/>
                  <a:pt x="338" y="33659"/>
                </a:cubicBezTo>
                <a:cubicBezTo>
                  <a:pt x="352" y="33641"/>
                  <a:pt x="356" y="33623"/>
                  <a:pt x="361" y="33601"/>
                </a:cubicBezTo>
                <a:cubicBezTo>
                  <a:pt x="361" y="33565"/>
                  <a:pt x="361" y="33520"/>
                  <a:pt x="365" y="33479"/>
                </a:cubicBezTo>
                <a:cubicBezTo>
                  <a:pt x="365" y="33389"/>
                  <a:pt x="365" y="33300"/>
                  <a:pt x="370" y="33210"/>
                </a:cubicBezTo>
                <a:lnTo>
                  <a:pt x="370" y="31442"/>
                </a:lnTo>
                <a:cubicBezTo>
                  <a:pt x="370" y="29597"/>
                  <a:pt x="356" y="27753"/>
                  <a:pt x="352" y="25913"/>
                </a:cubicBezTo>
                <a:cubicBezTo>
                  <a:pt x="347" y="24172"/>
                  <a:pt x="338" y="22431"/>
                  <a:pt x="325" y="20690"/>
                </a:cubicBezTo>
                <a:cubicBezTo>
                  <a:pt x="320" y="19844"/>
                  <a:pt x="316" y="18994"/>
                  <a:pt x="311" y="18148"/>
                </a:cubicBezTo>
                <a:cubicBezTo>
                  <a:pt x="307" y="17275"/>
                  <a:pt x="302" y="16407"/>
                  <a:pt x="302" y="15539"/>
                </a:cubicBezTo>
                <a:cubicBezTo>
                  <a:pt x="298" y="14666"/>
                  <a:pt x="293" y="13803"/>
                  <a:pt x="289" y="12939"/>
                </a:cubicBezTo>
                <a:cubicBezTo>
                  <a:pt x="284" y="12197"/>
                  <a:pt x="280" y="11459"/>
                  <a:pt x="275" y="10721"/>
                </a:cubicBezTo>
                <a:cubicBezTo>
                  <a:pt x="271" y="9146"/>
                  <a:pt x="266" y="7576"/>
                  <a:pt x="257" y="6006"/>
                </a:cubicBezTo>
                <a:cubicBezTo>
                  <a:pt x="248" y="4999"/>
                  <a:pt x="239" y="3996"/>
                  <a:pt x="230" y="2988"/>
                </a:cubicBezTo>
                <a:cubicBezTo>
                  <a:pt x="221" y="2439"/>
                  <a:pt x="212" y="1890"/>
                  <a:pt x="199" y="1341"/>
                </a:cubicBezTo>
                <a:cubicBezTo>
                  <a:pt x="194" y="1107"/>
                  <a:pt x="185" y="869"/>
                  <a:pt x="181" y="635"/>
                </a:cubicBezTo>
                <a:cubicBezTo>
                  <a:pt x="176" y="509"/>
                  <a:pt x="172" y="383"/>
                  <a:pt x="167" y="262"/>
                </a:cubicBezTo>
                <a:cubicBezTo>
                  <a:pt x="167" y="217"/>
                  <a:pt x="167" y="172"/>
                  <a:pt x="163" y="131"/>
                </a:cubicBezTo>
                <a:cubicBezTo>
                  <a:pt x="167" y="100"/>
                  <a:pt x="163" y="73"/>
                  <a:pt x="158" y="46"/>
                </a:cubicBezTo>
                <a:cubicBezTo>
                  <a:pt x="149" y="19"/>
                  <a:pt x="127" y="1"/>
                  <a:pt x="100"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9" name="Google Shape;2564;p36">
            <a:extLst>
              <a:ext uri="{FF2B5EF4-FFF2-40B4-BE49-F238E27FC236}">
                <a16:creationId xmlns:a16="http://schemas.microsoft.com/office/drawing/2014/main" id="{B9FCE5B2-7DC9-4FA4-828E-BB020FC933DA}"/>
              </a:ext>
            </a:extLst>
          </p:cNvPr>
          <p:cNvSpPr/>
          <p:nvPr/>
        </p:nvSpPr>
        <p:spPr>
          <a:xfrm>
            <a:off x="16826288" y="3914950"/>
            <a:ext cx="65050" cy="2424590"/>
          </a:xfrm>
          <a:custGeom>
            <a:avLst/>
            <a:gdLst/>
            <a:ahLst/>
            <a:cxnLst/>
            <a:rect l="l" t="t" r="r" b="b"/>
            <a:pathLst>
              <a:path w="348" h="12971" extrusionOk="0">
                <a:moveTo>
                  <a:pt x="46" y="1"/>
                </a:moveTo>
                <a:cubicBezTo>
                  <a:pt x="32" y="5"/>
                  <a:pt x="19" y="14"/>
                  <a:pt x="10" y="28"/>
                </a:cubicBezTo>
                <a:cubicBezTo>
                  <a:pt x="5" y="37"/>
                  <a:pt x="1" y="46"/>
                  <a:pt x="5" y="59"/>
                </a:cubicBezTo>
                <a:lnTo>
                  <a:pt x="5" y="64"/>
                </a:lnTo>
                <a:cubicBezTo>
                  <a:pt x="5" y="64"/>
                  <a:pt x="5" y="68"/>
                  <a:pt x="5" y="73"/>
                </a:cubicBezTo>
                <a:lnTo>
                  <a:pt x="5" y="77"/>
                </a:lnTo>
                <a:cubicBezTo>
                  <a:pt x="28" y="298"/>
                  <a:pt x="37" y="514"/>
                  <a:pt x="32" y="734"/>
                </a:cubicBezTo>
                <a:lnTo>
                  <a:pt x="32" y="1085"/>
                </a:lnTo>
                <a:lnTo>
                  <a:pt x="32" y="1265"/>
                </a:lnTo>
                <a:lnTo>
                  <a:pt x="32" y="1391"/>
                </a:lnTo>
                <a:cubicBezTo>
                  <a:pt x="32" y="1409"/>
                  <a:pt x="32" y="1431"/>
                  <a:pt x="41" y="1454"/>
                </a:cubicBezTo>
                <a:cubicBezTo>
                  <a:pt x="37" y="1458"/>
                  <a:pt x="37" y="1458"/>
                  <a:pt x="41" y="1458"/>
                </a:cubicBezTo>
                <a:lnTo>
                  <a:pt x="41" y="1521"/>
                </a:lnTo>
                <a:cubicBezTo>
                  <a:pt x="37" y="1728"/>
                  <a:pt x="37" y="1931"/>
                  <a:pt x="32" y="2142"/>
                </a:cubicBezTo>
                <a:cubicBezTo>
                  <a:pt x="32" y="2151"/>
                  <a:pt x="32" y="2160"/>
                  <a:pt x="37" y="2174"/>
                </a:cubicBezTo>
                <a:lnTo>
                  <a:pt x="37" y="2336"/>
                </a:lnTo>
                <a:cubicBezTo>
                  <a:pt x="37" y="2462"/>
                  <a:pt x="37" y="2592"/>
                  <a:pt x="46" y="2718"/>
                </a:cubicBezTo>
                <a:cubicBezTo>
                  <a:pt x="46" y="2772"/>
                  <a:pt x="46" y="2826"/>
                  <a:pt x="50" y="2875"/>
                </a:cubicBezTo>
                <a:cubicBezTo>
                  <a:pt x="50" y="2880"/>
                  <a:pt x="50" y="2889"/>
                  <a:pt x="50" y="2893"/>
                </a:cubicBezTo>
                <a:cubicBezTo>
                  <a:pt x="55" y="2952"/>
                  <a:pt x="59" y="3010"/>
                  <a:pt x="59" y="3069"/>
                </a:cubicBezTo>
                <a:cubicBezTo>
                  <a:pt x="59" y="3141"/>
                  <a:pt x="64" y="3208"/>
                  <a:pt x="64" y="3276"/>
                </a:cubicBezTo>
                <a:lnTo>
                  <a:pt x="64" y="3438"/>
                </a:lnTo>
                <a:lnTo>
                  <a:pt x="64" y="3469"/>
                </a:lnTo>
                <a:lnTo>
                  <a:pt x="64" y="3694"/>
                </a:lnTo>
                <a:lnTo>
                  <a:pt x="64" y="4122"/>
                </a:lnTo>
                <a:lnTo>
                  <a:pt x="64" y="4526"/>
                </a:lnTo>
                <a:cubicBezTo>
                  <a:pt x="64" y="4594"/>
                  <a:pt x="64" y="4661"/>
                  <a:pt x="68" y="4729"/>
                </a:cubicBezTo>
                <a:cubicBezTo>
                  <a:pt x="68" y="4756"/>
                  <a:pt x="68" y="4787"/>
                  <a:pt x="73" y="4819"/>
                </a:cubicBezTo>
                <a:lnTo>
                  <a:pt x="73" y="4864"/>
                </a:lnTo>
                <a:cubicBezTo>
                  <a:pt x="73" y="4882"/>
                  <a:pt x="73" y="4900"/>
                  <a:pt x="77" y="4918"/>
                </a:cubicBezTo>
                <a:cubicBezTo>
                  <a:pt x="77" y="5044"/>
                  <a:pt x="73" y="5165"/>
                  <a:pt x="77" y="5291"/>
                </a:cubicBezTo>
                <a:cubicBezTo>
                  <a:pt x="77" y="5359"/>
                  <a:pt x="82" y="5422"/>
                  <a:pt x="82" y="5485"/>
                </a:cubicBezTo>
                <a:cubicBezTo>
                  <a:pt x="82" y="5525"/>
                  <a:pt x="82" y="5570"/>
                  <a:pt x="86" y="5611"/>
                </a:cubicBezTo>
                <a:cubicBezTo>
                  <a:pt x="86" y="5705"/>
                  <a:pt x="86" y="5799"/>
                  <a:pt x="91" y="5894"/>
                </a:cubicBezTo>
                <a:cubicBezTo>
                  <a:pt x="91" y="5961"/>
                  <a:pt x="91" y="6029"/>
                  <a:pt x="95" y="6092"/>
                </a:cubicBezTo>
                <a:cubicBezTo>
                  <a:pt x="95" y="6128"/>
                  <a:pt x="95" y="6164"/>
                  <a:pt x="95" y="6200"/>
                </a:cubicBezTo>
                <a:cubicBezTo>
                  <a:pt x="95" y="6204"/>
                  <a:pt x="95" y="6209"/>
                  <a:pt x="95" y="6213"/>
                </a:cubicBezTo>
                <a:cubicBezTo>
                  <a:pt x="95" y="6344"/>
                  <a:pt x="95" y="6474"/>
                  <a:pt x="91" y="6609"/>
                </a:cubicBezTo>
                <a:cubicBezTo>
                  <a:pt x="91" y="6677"/>
                  <a:pt x="91" y="6744"/>
                  <a:pt x="91" y="6812"/>
                </a:cubicBezTo>
                <a:cubicBezTo>
                  <a:pt x="95" y="6879"/>
                  <a:pt x="91" y="6956"/>
                  <a:pt x="91" y="7023"/>
                </a:cubicBezTo>
                <a:lnTo>
                  <a:pt x="91" y="7037"/>
                </a:lnTo>
                <a:lnTo>
                  <a:pt x="91" y="7226"/>
                </a:lnTo>
                <a:cubicBezTo>
                  <a:pt x="91" y="7284"/>
                  <a:pt x="86" y="7347"/>
                  <a:pt x="86" y="7405"/>
                </a:cubicBezTo>
                <a:cubicBezTo>
                  <a:pt x="82" y="7531"/>
                  <a:pt x="82" y="7662"/>
                  <a:pt x="82" y="7792"/>
                </a:cubicBezTo>
                <a:lnTo>
                  <a:pt x="82" y="8004"/>
                </a:lnTo>
                <a:lnTo>
                  <a:pt x="82" y="8224"/>
                </a:lnTo>
                <a:cubicBezTo>
                  <a:pt x="82" y="8260"/>
                  <a:pt x="82" y="8301"/>
                  <a:pt x="86" y="8341"/>
                </a:cubicBezTo>
                <a:lnTo>
                  <a:pt x="77" y="8562"/>
                </a:lnTo>
                <a:cubicBezTo>
                  <a:pt x="68" y="8850"/>
                  <a:pt x="68" y="9137"/>
                  <a:pt x="64" y="9425"/>
                </a:cubicBezTo>
                <a:lnTo>
                  <a:pt x="64" y="9547"/>
                </a:lnTo>
                <a:cubicBezTo>
                  <a:pt x="64" y="9587"/>
                  <a:pt x="59" y="9641"/>
                  <a:pt x="64" y="9691"/>
                </a:cubicBezTo>
                <a:cubicBezTo>
                  <a:pt x="64" y="9709"/>
                  <a:pt x="73" y="9731"/>
                  <a:pt x="86" y="9745"/>
                </a:cubicBezTo>
                <a:lnTo>
                  <a:pt x="86" y="9772"/>
                </a:lnTo>
                <a:lnTo>
                  <a:pt x="86" y="10222"/>
                </a:lnTo>
                <a:lnTo>
                  <a:pt x="86" y="10411"/>
                </a:lnTo>
                <a:lnTo>
                  <a:pt x="86" y="10613"/>
                </a:lnTo>
                <a:cubicBezTo>
                  <a:pt x="86" y="10631"/>
                  <a:pt x="91" y="10653"/>
                  <a:pt x="95" y="10671"/>
                </a:cubicBezTo>
                <a:cubicBezTo>
                  <a:pt x="95" y="10685"/>
                  <a:pt x="104" y="10694"/>
                  <a:pt x="109" y="10703"/>
                </a:cubicBezTo>
                <a:cubicBezTo>
                  <a:pt x="104" y="10968"/>
                  <a:pt x="104" y="11229"/>
                  <a:pt x="100" y="11495"/>
                </a:cubicBezTo>
                <a:lnTo>
                  <a:pt x="100" y="11558"/>
                </a:lnTo>
                <a:cubicBezTo>
                  <a:pt x="100" y="11589"/>
                  <a:pt x="104" y="11621"/>
                  <a:pt x="113" y="11648"/>
                </a:cubicBezTo>
                <a:lnTo>
                  <a:pt x="113" y="11724"/>
                </a:lnTo>
                <a:lnTo>
                  <a:pt x="113" y="11895"/>
                </a:lnTo>
                <a:lnTo>
                  <a:pt x="113" y="12242"/>
                </a:lnTo>
                <a:lnTo>
                  <a:pt x="113" y="12592"/>
                </a:lnTo>
                <a:cubicBezTo>
                  <a:pt x="113" y="12651"/>
                  <a:pt x="113" y="12705"/>
                  <a:pt x="109" y="12763"/>
                </a:cubicBezTo>
                <a:lnTo>
                  <a:pt x="109" y="12835"/>
                </a:lnTo>
                <a:cubicBezTo>
                  <a:pt x="109" y="12871"/>
                  <a:pt x="113" y="12907"/>
                  <a:pt x="127" y="12943"/>
                </a:cubicBezTo>
                <a:cubicBezTo>
                  <a:pt x="138" y="12961"/>
                  <a:pt x="159" y="12971"/>
                  <a:pt x="180" y="12971"/>
                </a:cubicBezTo>
                <a:cubicBezTo>
                  <a:pt x="191" y="12971"/>
                  <a:pt x="203" y="12968"/>
                  <a:pt x="212" y="12961"/>
                </a:cubicBezTo>
                <a:cubicBezTo>
                  <a:pt x="239" y="12948"/>
                  <a:pt x="257" y="12925"/>
                  <a:pt x="262" y="12894"/>
                </a:cubicBezTo>
                <a:cubicBezTo>
                  <a:pt x="266" y="12871"/>
                  <a:pt x="271" y="12849"/>
                  <a:pt x="275" y="12822"/>
                </a:cubicBezTo>
                <a:cubicBezTo>
                  <a:pt x="284" y="12817"/>
                  <a:pt x="289" y="12808"/>
                  <a:pt x="289" y="12795"/>
                </a:cubicBezTo>
                <a:cubicBezTo>
                  <a:pt x="302" y="12754"/>
                  <a:pt x="307" y="12709"/>
                  <a:pt x="302" y="12664"/>
                </a:cubicBezTo>
                <a:lnTo>
                  <a:pt x="302" y="12570"/>
                </a:lnTo>
                <a:cubicBezTo>
                  <a:pt x="302" y="12520"/>
                  <a:pt x="298" y="12471"/>
                  <a:pt x="298" y="12417"/>
                </a:cubicBezTo>
                <a:cubicBezTo>
                  <a:pt x="325" y="12408"/>
                  <a:pt x="347" y="12381"/>
                  <a:pt x="347" y="12349"/>
                </a:cubicBezTo>
                <a:cubicBezTo>
                  <a:pt x="347" y="12233"/>
                  <a:pt x="338" y="12116"/>
                  <a:pt x="334" y="11994"/>
                </a:cubicBezTo>
                <a:cubicBezTo>
                  <a:pt x="334" y="11940"/>
                  <a:pt x="325" y="11882"/>
                  <a:pt x="325" y="11823"/>
                </a:cubicBezTo>
                <a:cubicBezTo>
                  <a:pt x="325" y="11801"/>
                  <a:pt x="320" y="11774"/>
                  <a:pt x="320" y="11751"/>
                </a:cubicBezTo>
                <a:cubicBezTo>
                  <a:pt x="320" y="11738"/>
                  <a:pt x="320" y="11724"/>
                  <a:pt x="316" y="11715"/>
                </a:cubicBezTo>
                <a:cubicBezTo>
                  <a:pt x="311" y="11702"/>
                  <a:pt x="316" y="11693"/>
                  <a:pt x="311" y="11679"/>
                </a:cubicBezTo>
                <a:cubicBezTo>
                  <a:pt x="307" y="11670"/>
                  <a:pt x="311" y="11670"/>
                  <a:pt x="311" y="11666"/>
                </a:cubicBezTo>
                <a:lnTo>
                  <a:pt x="302" y="11639"/>
                </a:lnTo>
                <a:cubicBezTo>
                  <a:pt x="298" y="11625"/>
                  <a:pt x="289" y="11621"/>
                  <a:pt x="275" y="11612"/>
                </a:cubicBezTo>
                <a:cubicBezTo>
                  <a:pt x="275" y="11598"/>
                  <a:pt x="275" y="11585"/>
                  <a:pt x="271" y="11567"/>
                </a:cubicBezTo>
                <a:cubicBezTo>
                  <a:pt x="275" y="11522"/>
                  <a:pt x="275" y="11477"/>
                  <a:pt x="280" y="11436"/>
                </a:cubicBezTo>
                <a:cubicBezTo>
                  <a:pt x="280" y="11391"/>
                  <a:pt x="280" y="11342"/>
                  <a:pt x="280" y="11297"/>
                </a:cubicBezTo>
                <a:lnTo>
                  <a:pt x="280" y="11130"/>
                </a:lnTo>
                <a:cubicBezTo>
                  <a:pt x="284" y="11067"/>
                  <a:pt x="280" y="11004"/>
                  <a:pt x="271" y="10941"/>
                </a:cubicBezTo>
                <a:cubicBezTo>
                  <a:pt x="271" y="10928"/>
                  <a:pt x="262" y="10919"/>
                  <a:pt x="253" y="10910"/>
                </a:cubicBezTo>
                <a:lnTo>
                  <a:pt x="253" y="10820"/>
                </a:lnTo>
                <a:lnTo>
                  <a:pt x="253" y="10671"/>
                </a:lnTo>
                <a:cubicBezTo>
                  <a:pt x="262" y="10618"/>
                  <a:pt x="266" y="10564"/>
                  <a:pt x="266" y="10510"/>
                </a:cubicBezTo>
                <a:lnTo>
                  <a:pt x="266" y="10411"/>
                </a:lnTo>
                <a:lnTo>
                  <a:pt x="266" y="10222"/>
                </a:lnTo>
                <a:cubicBezTo>
                  <a:pt x="266" y="10096"/>
                  <a:pt x="262" y="9965"/>
                  <a:pt x="266" y="9835"/>
                </a:cubicBezTo>
                <a:cubicBezTo>
                  <a:pt x="266" y="9808"/>
                  <a:pt x="253" y="9785"/>
                  <a:pt x="230" y="9776"/>
                </a:cubicBezTo>
                <a:lnTo>
                  <a:pt x="230" y="9376"/>
                </a:lnTo>
                <a:lnTo>
                  <a:pt x="230" y="9317"/>
                </a:lnTo>
                <a:cubicBezTo>
                  <a:pt x="235" y="9196"/>
                  <a:pt x="239" y="9074"/>
                  <a:pt x="230" y="8949"/>
                </a:cubicBezTo>
                <a:cubicBezTo>
                  <a:pt x="235" y="8931"/>
                  <a:pt x="226" y="8917"/>
                  <a:pt x="212" y="8904"/>
                </a:cubicBezTo>
                <a:lnTo>
                  <a:pt x="212" y="8868"/>
                </a:lnTo>
                <a:lnTo>
                  <a:pt x="212" y="8773"/>
                </a:lnTo>
                <a:cubicBezTo>
                  <a:pt x="221" y="8773"/>
                  <a:pt x="226" y="8769"/>
                  <a:pt x="230" y="8769"/>
                </a:cubicBezTo>
                <a:cubicBezTo>
                  <a:pt x="248" y="8755"/>
                  <a:pt x="262" y="8742"/>
                  <a:pt x="266" y="8724"/>
                </a:cubicBezTo>
                <a:cubicBezTo>
                  <a:pt x="271" y="8706"/>
                  <a:pt x="275" y="8692"/>
                  <a:pt x="275" y="8679"/>
                </a:cubicBezTo>
                <a:lnTo>
                  <a:pt x="275" y="8638"/>
                </a:lnTo>
                <a:lnTo>
                  <a:pt x="275" y="8562"/>
                </a:lnTo>
                <a:cubicBezTo>
                  <a:pt x="275" y="8526"/>
                  <a:pt x="275" y="8485"/>
                  <a:pt x="271" y="8445"/>
                </a:cubicBezTo>
                <a:cubicBezTo>
                  <a:pt x="271" y="8364"/>
                  <a:pt x="266" y="8283"/>
                  <a:pt x="266" y="8202"/>
                </a:cubicBezTo>
                <a:cubicBezTo>
                  <a:pt x="266" y="8130"/>
                  <a:pt x="266" y="8058"/>
                  <a:pt x="262" y="7990"/>
                </a:cubicBezTo>
                <a:cubicBezTo>
                  <a:pt x="262" y="7950"/>
                  <a:pt x="262" y="7909"/>
                  <a:pt x="262" y="7869"/>
                </a:cubicBezTo>
                <a:lnTo>
                  <a:pt x="262" y="7833"/>
                </a:lnTo>
                <a:cubicBezTo>
                  <a:pt x="262" y="7806"/>
                  <a:pt x="262" y="7779"/>
                  <a:pt x="262" y="7756"/>
                </a:cubicBezTo>
                <a:lnTo>
                  <a:pt x="262" y="7576"/>
                </a:lnTo>
                <a:lnTo>
                  <a:pt x="262" y="7374"/>
                </a:lnTo>
                <a:cubicBezTo>
                  <a:pt x="262" y="7302"/>
                  <a:pt x="257" y="7221"/>
                  <a:pt x="257" y="7149"/>
                </a:cubicBezTo>
                <a:cubicBezTo>
                  <a:pt x="253" y="7073"/>
                  <a:pt x="253" y="7001"/>
                  <a:pt x="244" y="6924"/>
                </a:cubicBezTo>
                <a:lnTo>
                  <a:pt x="244" y="6852"/>
                </a:lnTo>
                <a:lnTo>
                  <a:pt x="244" y="6636"/>
                </a:lnTo>
                <a:cubicBezTo>
                  <a:pt x="244" y="6537"/>
                  <a:pt x="244" y="6438"/>
                  <a:pt x="239" y="6339"/>
                </a:cubicBezTo>
                <a:cubicBezTo>
                  <a:pt x="248" y="6330"/>
                  <a:pt x="253" y="6321"/>
                  <a:pt x="257" y="6312"/>
                </a:cubicBezTo>
                <a:cubicBezTo>
                  <a:pt x="257" y="6290"/>
                  <a:pt x="262" y="6267"/>
                  <a:pt x="262" y="6245"/>
                </a:cubicBezTo>
                <a:cubicBezTo>
                  <a:pt x="266" y="6222"/>
                  <a:pt x="262" y="6213"/>
                  <a:pt x="262" y="6195"/>
                </a:cubicBezTo>
                <a:lnTo>
                  <a:pt x="262" y="6123"/>
                </a:lnTo>
                <a:lnTo>
                  <a:pt x="262" y="6002"/>
                </a:lnTo>
                <a:cubicBezTo>
                  <a:pt x="262" y="5934"/>
                  <a:pt x="262" y="5862"/>
                  <a:pt x="262" y="5795"/>
                </a:cubicBezTo>
                <a:cubicBezTo>
                  <a:pt x="257" y="5723"/>
                  <a:pt x="257" y="5642"/>
                  <a:pt x="253" y="5566"/>
                </a:cubicBezTo>
                <a:cubicBezTo>
                  <a:pt x="253" y="5489"/>
                  <a:pt x="248" y="5422"/>
                  <a:pt x="244" y="5345"/>
                </a:cubicBezTo>
                <a:cubicBezTo>
                  <a:pt x="244" y="5341"/>
                  <a:pt x="244" y="5341"/>
                  <a:pt x="244" y="5336"/>
                </a:cubicBezTo>
                <a:lnTo>
                  <a:pt x="244" y="5129"/>
                </a:lnTo>
                <a:lnTo>
                  <a:pt x="244" y="4886"/>
                </a:lnTo>
                <a:cubicBezTo>
                  <a:pt x="244" y="4841"/>
                  <a:pt x="244" y="4796"/>
                  <a:pt x="239" y="4751"/>
                </a:cubicBezTo>
                <a:cubicBezTo>
                  <a:pt x="239" y="4733"/>
                  <a:pt x="239" y="4715"/>
                  <a:pt x="235" y="4697"/>
                </a:cubicBezTo>
                <a:lnTo>
                  <a:pt x="235" y="4693"/>
                </a:lnTo>
                <a:lnTo>
                  <a:pt x="235" y="4472"/>
                </a:lnTo>
                <a:lnTo>
                  <a:pt x="235" y="4355"/>
                </a:lnTo>
                <a:cubicBezTo>
                  <a:pt x="239" y="4355"/>
                  <a:pt x="239" y="4351"/>
                  <a:pt x="239" y="4346"/>
                </a:cubicBezTo>
                <a:cubicBezTo>
                  <a:pt x="244" y="4342"/>
                  <a:pt x="248" y="4333"/>
                  <a:pt x="248" y="4328"/>
                </a:cubicBezTo>
                <a:cubicBezTo>
                  <a:pt x="248" y="4315"/>
                  <a:pt x="253" y="4301"/>
                  <a:pt x="253" y="4288"/>
                </a:cubicBezTo>
                <a:cubicBezTo>
                  <a:pt x="257" y="4270"/>
                  <a:pt x="253" y="4261"/>
                  <a:pt x="253" y="4247"/>
                </a:cubicBezTo>
                <a:lnTo>
                  <a:pt x="253" y="4175"/>
                </a:lnTo>
                <a:cubicBezTo>
                  <a:pt x="253" y="4135"/>
                  <a:pt x="253" y="4090"/>
                  <a:pt x="253" y="4050"/>
                </a:cubicBezTo>
                <a:cubicBezTo>
                  <a:pt x="253" y="3960"/>
                  <a:pt x="248" y="3874"/>
                  <a:pt x="244" y="3784"/>
                </a:cubicBezTo>
                <a:cubicBezTo>
                  <a:pt x="239" y="3694"/>
                  <a:pt x="235" y="3609"/>
                  <a:pt x="230" y="3519"/>
                </a:cubicBezTo>
                <a:cubicBezTo>
                  <a:pt x="235" y="3510"/>
                  <a:pt x="235" y="3501"/>
                  <a:pt x="235" y="3496"/>
                </a:cubicBezTo>
                <a:cubicBezTo>
                  <a:pt x="244" y="3415"/>
                  <a:pt x="239" y="3339"/>
                  <a:pt x="239" y="3258"/>
                </a:cubicBezTo>
                <a:cubicBezTo>
                  <a:pt x="239" y="3177"/>
                  <a:pt x="235" y="3087"/>
                  <a:pt x="230" y="3006"/>
                </a:cubicBezTo>
                <a:cubicBezTo>
                  <a:pt x="230" y="2934"/>
                  <a:pt x="226" y="2862"/>
                  <a:pt x="221" y="2790"/>
                </a:cubicBezTo>
                <a:cubicBezTo>
                  <a:pt x="221" y="2754"/>
                  <a:pt x="217" y="2713"/>
                  <a:pt x="217" y="2673"/>
                </a:cubicBezTo>
                <a:lnTo>
                  <a:pt x="217" y="2641"/>
                </a:lnTo>
                <a:lnTo>
                  <a:pt x="217" y="2614"/>
                </a:lnTo>
                <a:lnTo>
                  <a:pt x="217" y="2318"/>
                </a:lnTo>
                <a:lnTo>
                  <a:pt x="217" y="2030"/>
                </a:lnTo>
                <a:lnTo>
                  <a:pt x="217" y="1895"/>
                </a:lnTo>
                <a:lnTo>
                  <a:pt x="217" y="1827"/>
                </a:lnTo>
                <a:cubicBezTo>
                  <a:pt x="217" y="1814"/>
                  <a:pt x="217" y="1800"/>
                  <a:pt x="217" y="1787"/>
                </a:cubicBezTo>
                <a:lnTo>
                  <a:pt x="217" y="1733"/>
                </a:lnTo>
                <a:cubicBezTo>
                  <a:pt x="217" y="1728"/>
                  <a:pt x="217" y="1728"/>
                  <a:pt x="217" y="1724"/>
                </a:cubicBezTo>
                <a:cubicBezTo>
                  <a:pt x="217" y="1715"/>
                  <a:pt x="221" y="1701"/>
                  <a:pt x="221" y="1692"/>
                </a:cubicBezTo>
                <a:lnTo>
                  <a:pt x="221" y="1638"/>
                </a:lnTo>
                <a:lnTo>
                  <a:pt x="221" y="1566"/>
                </a:lnTo>
                <a:lnTo>
                  <a:pt x="221" y="1400"/>
                </a:lnTo>
                <a:lnTo>
                  <a:pt x="221" y="1080"/>
                </a:lnTo>
                <a:lnTo>
                  <a:pt x="221" y="766"/>
                </a:lnTo>
                <a:lnTo>
                  <a:pt x="221" y="626"/>
                </a:lnTo>
                <a:lnTo>
                  <a:pt x="221" y="554"/>
                </a:lnTo>
                <a:cubicBezTo>
                  <a:pt x="226" y="527"/>
                  <a:pt x="226" y="500"/>
                  <a:pt x="221" y="473"/>
                </a:cubicBezTo>
                <a:cubicBezTo>
                  <a:pt x="221" y="464"/>
                  <a:pt x="217" y="455"/>
                  <a:pt x="217" y="446"/>
                </a:cubicBezTo>
                <a:cubicBezTo>
                  <a:pt x="217" y="410"/>
                  <a:pt x="217" y="379"/>
                  <a:pt x="208" y="343"/>
                </a:cubicBezTo>
                <a:cubicBezTo>
                  <a:pt x="208" y="334"/>
                  <a:pt x="208" y="320"/>
                  <a:pt x="208" y="311"/>
                </a:cubicBezTo>
                <a:cubicBezTo>
                  <a:pt x="208" y="275"/>
                  <a:pt x="212" y="239"/>
                  <a:pt x="217" y="208"/>
                </a:cubicBezTo>
                <a:cubicBezTo>
                  <a:pt x="221" y="185"/>
                  <a:pt x="226" y="163"/>
                  <a:pt x="230" y="145"/>
                </a:cubicBezTo>
                <a:lnTo>
                  <a:pt x="235" y="136"/>
                </a:lnTo>
                <a:lnTo>
                  <a:pt x="248" y="118"/>
                </a:lnTo>
                <a:cubicBezTo>
                  <a:pt x="299" y="74"/>
                  <a:pt x="258" y="9"/>
                  <a:pt x="209" y="9"/>
                </a:cubicBezTo>
                <a:cubicBezTo>
                  <a:pt x="194" y="9"/>
                  <a:pt x="177" y="16"/>
                  <a:pt x="163" y="32"/>
                </a:cubicBezTo>
                <a:cubicBezTo>
                  <a:pt x="158" y="32"/>
                  <a:pt x="154" y="37"/>
                  <a:pt x="154" y="41"/>
                </a:cubicBezTo>
                <a:cubicBezTo>
                  <a:pt x="145" y="37"/>
                  <a:pt x="140" y="32"/>
                  <a:pt x="131" y="32"/>
                </a:cubicBezTo>
                <a:cubicBezTo>
                  <a:pt x="122" y="14"/>
                  <a:pt x="104" y="1"/>
                  <a:pt x="82"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0" name="Google Shape;2565;p36">
            <a:extLst>
              <a:ext uri="{FF2B5EF4-FFF2-40B4-BE49-F238E27FC236}">
                <a16:creationId xmlns:a16="http://schemas.microsoft.com/office/drawing/2014/main" id="{3310B82B-0925-4F8E-B95E-AB24FCB8A614}"/>
              </a:ext>
            </a:extLst>
          </p:cNvPr>
          <p:cNvSpPr/>
          <p:nvPr/>
        </p:nvSpPr>
        <p:spPr>
          <a:xfrm>
            <a:off x="16844047" y="6313559"/>
            <a:ext cx="46357" cy="2507398"/>
          </a:xfrm>
          <a:custGeom>
            <a:avLst/>
            <a:gdLst/>
            <a:ahLst/>
            <a:cxnLst/>
            <a:rect l="l" t="t" r="r" b="b"/>
            <a:pathLst>
              <a:path w="248" h="13414" extrusionOk="0">
                <a:moveTo>
                  <a:pt x="69" y="1"/>
                </a:moveTo>
                <a:cubicBezTo>
                  <a:pt x="54" y="1"/>
                  <a:pt x="39" y="11"/>
                  <a:pt x="36" y="30"/>
                </a:cubicBezTo>
                <a:lnTo>
                  <a:pt x="27" y="26"/>
                </a:lnTo>
                <a:lnTo>
                  <a:pt x="27" y="26"/>
                </a:lnTo>
                <a:cubicBezTo>
                  <a:pt x="27" y="80"/>
                  <a:pt x="27" y="134"/>
                  <a:pt x="32" y="188"/>
                </a:cubicBezTo>
                <a:lnTo>
                  <a:pt x="32" y="206"/>
                </a:lnTo>
                <a:cubicBezTo>
                  <a:pt x="32" y="237"/>
                  <a:pt x="27" y="269"/>
                  <a:pt x="27" y="296"/>
                </a:cubicBezTo>
                <a:cubicBezTo>
                  <a:pt x="23" y="377"/>
                  <a:pt x="18" y="453"/>
                  <a:pt x="18" y="530"/>
                </a:cubicBezTo>
                <a:cubicBezTo>
                  <a:pt x="9" y="665"/>
                  <a:pt x="9" y="795"/>
                  <a:pt x="9" y="926"/>
                </a:cubicBezTo>
                <a:cubicBezTo>
                  <a:pt x="9" y="1069"/>
                  <a:pt x="5" y="1213"/>
                  <a:pt x="5" y="1362"/>
                </a:cubicBezTo>
                <a:lnTo>
                  <a:pt x="5" y="1555"/>
                </a:lnTo>
                <a:lnTo>
                  <a:pt x="5" y="1654"/>
                </a:lnTo>
                <a:cubicBezTo>
                  <a:pt x="0" y="1695"/>
                  <a:pt x="5" y="1735"/>
                  <a:pt x="9" y="1776"/>
                </a:cubicBezTo>
                <a:cubicBezTo>
                  <a:pt x="14" y="1785"/>
                  <a:pt x="18" y="1794"/>
                  <a:pt x="27" y="1803"/>
                </a:cubicBezTo>
                <a:lnTo>
                  <a:pt x="32" y="1807"/>
                </a:lnTo>
                <a:lnTo>
                  <a:pt x="32" y="1911"/>
                </a:lnTo>
                <a:lnTo>
                  <a:pt x="32" y="2280"/>
                </a:lnTo>
                <a:lnTo>
                  <a:pt x="32" y="2446"/>
                </a:lnTo>
                <a:cubicBezTo>
                  <a:pt x="32" y="2505"/>
                  <a:pt x="32" y="2568"/>
                  <a:pt x="32" y="2626"/>
                </a:cubicBezTo>
                <a:cubicBezTo>
                  <a:pt x="36" y="2684"/>
                  <a:pt x="36" y="2747"/>
                  <a:pt x="41" y="2806"/>
                </a:cubicBezTo>
                <a:cubicBezTo>
                  <a:pt x="41" y="2833"/>
                  <a:pt x="45" y="2864"/>
                  <a:pt x="45" y="2887"/>
                </a:cubicBezTo>
                <a:cubicBezTo>
                  <a:pt x="45" y="2900"/>
                  <a:pt x="50" y="2914"/>
                  <a:pt x="50" y="2927"/>
                </a:cubicBezTo>
                <a:lnTo>
                  <a:pt x="50" y="2990"/>
                </a:lnTo>
                <a:cubicBezTo>
                  <a:pt x="50" y="3049"/>
                  <a:pt x="50" y="3103"/>
                  <a:pt x="54" y="3161"/>
                </a:cubicBezTo>
                <a:lnTo>
                  <a:pt x="54" y="3400"/>
                </a:lnTo>
                <a:cubicBezTo>
                  <a:pt x="54" y="3521"/>
                  <a:pt x="59" y="3638"/>
                  <a:pt x="63" y="3760"/>
                </a:cubicBezTo>
                <a:cubicBezTo>
                  <a:pt x="68" y="3877"/>
                  <a:pt x="77" y="3994"/>
                  <a:pt x="81" y="4111"/>
                </a:cubicBezTo>
                <a:lnTo>
                  <a:pt x="81" y="4115"/>
                </a:lnTo>
                <a:lnTo>
                  <a:pt x="81" y="4151"/>
                </a:lnTo>
                <a:cubicBezTo>
                  <a:pt x="81" y="4259"/>
                  <a:pt x="77" y="4367"/>
                  <a:pt x="77" y="4470"/>
                </a:cubicBezTo>
                <a:lnTo>
                  <a:pt x="77" y="4637"/>
                </a:lnTo>
                <a:lnTo>
                  <a:pt x="77" y="4700"/>
                </a:lnTo>
                <a:lnTo>
                  <a:pt x="77" y="4925"/>
                </a:lnTo>
                <a:cubicBezTo>
                  <a:pt x="77" y="5051"/>
                  <a:pt x="81" y="5177"/>
                  <a:pt x="81" y="5298"/>
                </a:cubicBezTo>
                <a:cubicBezTo>
                  <a:pt x="81" y="5411"/>
                  <a:pt x="86" y="5528"/>
                  <a:pt x="86" y="5645"/>
                </a:cubicBezTo>
                <a:cubicBezTo>
                  <a:pt x="86" y="5654"/>
                  <a:pt x="90" y="5667"/>
                  <a:pt x="99" y="5676"/>
                </a:cubicBezTo>
                <a:lnTo>
                  <a:pt x="99" y="5825"/>
                </a:lnTo>
                <a:cubicBezTo>
                  <a:pt x="99" y="5874"/>
                  <a:pt x="104" y="5937"/>
                  <a:pt x="104" y="5991"/>
                </a:cubicBezTo>
                <a:lnTo>
                  <a:pt x="104" y="6112"/>
                </a:lnTo>
                <a:lnTo>
                  <a:pt x="104" y="6324"/>
                </a:lnTo>
                <a:cubicBezTo>
                  <a:pt x="104" y="6351"/>
                  <a:pt x="99" y="6378"/>
                  <a:pt x="95" y="6405"/>
                </a:cubicBezTo>
                <a:cubicBezTo>
                  <a:pt x="90" y="6463"/>
                  <a:pt x="86" y="6526"/>
                  <a:pt x="86" y="6589"/>
                </a:cubicBezTo>
                <a:cubicBezTo>
                  <a:pt x="81" y="6706"/>
                  <a:pt x="77" y="6828"/>
                  <a:pt x="77" y="6945"/>
                </a:cubicBezTo>
                <a:cubicBezTo>
                  <a:pt x="77" y="7066"/>
                  <a:pt x="77" y="7174"/>
                  <a:pt x="77" y="7291"/>
                </a:cubicBezTo>
                <a:cubicBezTo>
                  <a:pt x="77" y="7345"/>
                  <a:pt x="81" y="7399"/>
                  <a:pt x="81" y="7453"/>
                </a:cubicBezTo>
                <a:cubicBezTo>
                  <a:pt x="81" y="7503"/>
                  <a:pt x="86" y="7570"/>
                  <a:pt x="90" y="7628"/>
                </a:cubicBezTo>
                <a:lnTo>
                  <a:pt x="90" y="7790"/>
                </a:lnTo>
                <a:lnTo>
                  <a:pt x="90" y="7957"/>
                </a:lnTo>
                <a:lnTo>
                  <a:pt x="90" y="8119"/>
                </a:lnTo>
                <a:lnTo>
                  <a:pt x="90" y="8231"/>
                </a:lnTo>
                <a:lnTo>
                  <a:pt x="90" y="8258"/>
                </a:lnTo>
                <a:lnTo>
                  <a:pt x="90" y="8294"/>
                </a:lnTo>
                <a:lnTo>
                  <a:pt x="90" y="8317"/>
                </a:lnTo>
                <a:cubicBezTo>
                  <a:pt x="90" y="8416"/>
                  <a:pt x="95" y="8515"/>
                  <a:pt x="99" y="8614"/>
                </a:cubicBezTo>
                <a:lnTo>
                  <a:pt x="99" y="8740"/>
                </a:lnTo>
                <a:cubicBezTo>
                  <a:pt x="99" y="8780"/>
                  <a:pt x="99" y="8834"/>
                  <a:pt x="99" y="8879"/>
                </a:cubicBezTo>
                <a:cubicBezTo>
                  <a:pt x="95" y="8942"/>
                  <a:pt x="90" y="9001"/>
                  <a:pt x="90" y="9059"/>
                </a:cubicBezTo>
                <a:cubicBezTo>
                  <a:pt x="86" y="9118"/>
                  <a:pt x="90" y="9176"/>
                  <a:pt x="86" y="9234"/>
                </a:cubicBezTo>
                <a:cubicBezTo>
                  <a:pt x="86" y="9329"/>
                  <a:pt x="86" y="9423"/>
                  <a:pt x="81" y="9522"/>
                </a:cubicBezTo>
                <a:cubicBezTo>
                  <a:pt x="72" y="9531"/>
                  <a:pt x="68" y="9545"/>
                  <a:pt x="68" y="9558"/>
                </a:cubicBezTo>
                <a:cubicBezTo>
                  <a:pt x="68" y="9617"/>
                  <a:pt x="68" y="9671"/>
                  <a:pt x="72" y="9729"/>
                </a:cubicBezTo>
                <a:cubicBezTo>
                  <a:pt x="77" y="9783"/>
                  <a:pt x="72" y="9828"/>
                  <a:pt x="77" y="9878"/>
                </a:cubicBezTo>
                <a:lnTo>
                  <a:pt x="77" y="9914"/>
                </a:lnTo>
                <a:lnTo>
                  <a:pt x="77" y="10215"/>
                </a:lnTo>
                <a:cubicBezTo>
                  <a:pt x="72" y="10224"/>
                  <a:pt x="77" y="10233"/>
                  <a:pt x="81" y="10242"/>
                </a:cubicBezTo>
                <a:cubicBezTo>
                  <a:pt x="81" y="10332"/>
                  <a:pt x="86" y="10422"/>
                  <a:pt x="86" y="10508"/>
                </a:cubicBezTo>
                <a:lnTo>
                  <a:pt x="86" y="10548"/>
                </a:lnTo>
                <a:lnTo>
                  <a:pt x="86" y="10849"/>
                </a:lnTo>
                <a:lnTo>
                  <a:pt x="86" y="11182"/>
                </a:lnTo>
                <a:cubicBezTo>
                  <a:pt x="86" y="11236"/>
                  <a:pt x="86" y="11295"/>
                  <a:pt x="90" y="11349"/>
                </a:cubicBezTo>
                <a:cubicBezTo>
                  <a:pt x="90" y="11380"/>
                  <a:pt x="90" y="11412"/>
                  <a:pt x="95" y="11439"/>
                </a:cubicBezTo>
                <a:cubicBezTo>
                  <a:pt x="95" y="11452"/>
                  <a:pt x="95" y="11466"/>
                  <a:pt x="99" y="11479"/>
                </a:cubicBezTo>
                <a:cubicBezTo>
                  <a:pt x="99" y="11502"/>
                  <a:pt x="104" y="11524"/>
                  <a:pt x="108" y="11542"/>
                </a:cubicBezTo>
                <a:lnTo>
                  <a:pt x="108" y="11565"/>
                </a:lnTo>
                <a:lnTo>
                  <a:pt x="108" y="11655"/>
                </a:lnTo>
                <a:cubicBezTo>
                  <a:pt x="108" y="11673"/>
                  <a:pt x="108" y="11691"/>
                  <a:pt x="104" y="11713"/>
                </a:cubicBezTo>
                <a:lnTo>
                  <a:pt x="104" y="11790"/>
                </a:lnTo>
                <a:cubicBezTo>
                  <a:pt x="104" y="11839"/>
                  <a:pt x="104" y="11893"/>
                  <a:pt x="104" y="11943"/>
                </a:cubicBezTo>
                <a:cubicBezTo>
                  <a:pt x="104" y="12051"/>
                  <a:pt x="104" y="12154"/>
                  <a:pt x="99" y="12258"/>
                </a:cubicBezTo>
                <a:cubicBezTo>
                  <a:pt x="95" y="12361"/>
                  <a:pt x="95" y="12460"/>
                  <a:pt x="99" y="12563"/>
                </a:cubicBezTo>
                <a:lnTo>
                  <a:pt x="99" y="12725"/>
                </a:lnTo>
                <a:cubicBezTo>
                  <a:pt x="99" y="12784"/>
                  <a:pt x="99" y="12847"/>
                  <a:pt x="108" y="12905"/>
                </a:cubicBezTo>
                <a:lnTo>
                  <a:pt x="108" y="13126"/>
                </a:lnTo>
                <a:cubicBezTo>
                  <a:pt x="108" y="13166"/>
                  <a:pt x="108" y="13207"/>
                  <a:pt x="113" y="13247"/>
                </a:cubicBezTo>
                <a:lnTo>
                  <a:pt x="113" y="13297"/>
                </a:lnTo>
                <a:lnTo>
                  <a:pt x="113" y="13324"/>
                </a:lnTo>
                <a:cubicBezTo>
                  <a:pt x="113" y="13342"/>
                  <a:pt x="113" y="13355"/>
                  <a:pt x="117" y="13369"/>
                </a:cubicBezTo>
                <a:cubicBezTo>
                  <a:pt x="122" y="13378"/>
                  <a:pt x="126" y="13387"/>
                  <a:pt x="135" y="13396"/>
                </a:cubicBezTo>
                <a:cubicBezTo>
                  <a:pt x="144" y="13409"/>
                  <a:pt x="162" y="13414"/>
                  <a:pt x="176" y="13414"/>
                </a:cubicBezTo>
                <a:cubicBezTo>
                  <a:pt x="203" y="13414"/>
                  <a:pt x="225" y="13396"/>
                  <a:pt x="234" y="13369"/>
                </a:cubicBezTo>
                <a:cubicBezTo>
                  <a:pt x="239" y="13333"/>
                  <a:pt x="243" y="13292"/>
                  <a:pt x="239" y="13252"/>
                </a:cubicBezTo>
                <a:lnTo>
                  <a:pt x="234" y="13175"/>
                </a:lnTo>
                <a:cubicBezTo>
                  <a:pt x="234" y="13148"/>
                  <a:pt x="234" y="13126"/>
                  <a:pt x="230" y="13099"/>
                </a:cubicBezTo>
                <a:cubicBezTo>
                  <a:pt x="230" y="13085"/>
                  <a:pt x="230" y="13067"/>
                  <a:pt x="225" y="13054"/>
                </a:cubicBezTo>
                <a:cubicBezTo>
                  <a:pt x="225" y="13040"/>
                  <a:pt x="221" y="13027"/>
                  <a:pt x="212" y="13018"/>
                </a:cubicBezTo>
                <a:lnTo>
                  <a:pt x="212" y="13013"/>
                </a:lnTo>
                <a:lnTo>
                  <a:pt x="212" y="12928"/>
                </a:lnTo>
                <a:cubicBezTo>
                  <a:pt x="212" y="12923"/>
                  <a:pt x="216" y="12919"/>
                  <a:pt x="216" y="12914"/>
                </a:cubicBezTo>
                <a:cubicBezTo>
                  <a:pt x="221" y="12896"/>
                  <a:pt x="221" y="12878"/>
                  <a:pt x="221" y="12860"/>
                </a:cubicBezTo>
                <a:cubicBezTo>
                  <a:pt x="225" y="12847"/>
                  <a:pt x="221" y="12838"/>
                  <a:pt x="221" y="12829"/>
                </a:cubicBezTo>
                <a:lnTo>
                  <a:pt x="221" y="12775"/>
                </a:lnTo>
                <a:lnTo>
                  <a:pt x="221" y="12644"/>
                </a:lnTo>
                <a:lnTo>
                  <a:pt x="221" y="12532"/>
                </a:lnTo>
                <a:cubicBezTo>
                  <a:pt x="221" y="12491"/>
                  <a:pt x="221" y="12451"/>
                  <a:pt x="216" y="12411"/>
                </a:cubicBezTo>
                <a:cubicBezTo>
                  <a:pt x="216" y="12402"/>
                  <a:pt x="212" y="12393"/>
                  <a:pt x="207" y="12384"/>
                </a:cubicBezTo>
                <a:cubicBezTo>
                  <a:pt x="207" y="12379"/>
                  <a:pt x="203" y="12375"/>
                  <a:pt x="203" y="12375"/>
                </a:cubicBezTo>
                <a:lnTo>
                  <a:pt x="203" y="12271"/>
                </a:lnTo>
                <a:lnTo>
                  <a:pt x="203" y="12204"/>
                </a:lnTo>
                <a:cubicBezTo>
                  <a:pt x="216" y="12190"/>
                  <a:pt x="225" y="12172"/>
                  <a:pt x="225" y="12154"/>
                </a:cubicBezTo>
                <a:lnTo>
                  <a:pt x="225" y="11875"/>
                </a:lnTo>
                <a:lnTo>
                  <a:pt x="225" y="11745"/>
                </a:lnTo>
                <a:cubicBezTo>
                  <a:pt x="225" y="11700"/>
                  <a:pt x="221" y="11655"/>
                  <a:pt x="216" y="11610"/>
                </a:cubicBezTo>
                <a:cubicBezTo>
                  <a:pt x="216" y="11605"/>
                  <a:pt x="212" y="11605"/>
                  <a:pt x="212" y="11601"/>
                </a:cubicBezTo>
                <a:lnTo>
                  <a:pt x="212" y="11592"/>
                </a:lnTo>
                <a:lnTo>
                  <a:pt x="212" y="11578"/>
                </a:lnTo>
                <a:cubicBezTo>
                  <a:pt x="221" y="11569"/>
                  <a:pt x="225" y="11560"/>
                  <a:pt x="225" y="11551"/>
                </a:cubicBezTo>
                <a:cubicBezTo>
                  <a:pt x="234" y="11515"/>
                  <a:pt x="239" y="11479"/>
                  <a:pt x="234" y="11443"/>
                </a:cubicBezTo>
                <a:lnTo>
                  <a:pt x="234" y="11385"/>
                </a:lnTo>
                <a:lnTo>
                  <a:pt x="234" y="11245"/>
                </a:lnTo>
                <a:lnTo>
                  <a:pt x="234" y="11115"/>
                </a:lnTo>
                <a:cubicBezTo>
                  <a:pt x="234" y="11061"/>
                  <a:pt x="230" y="11011"/>
                  <a:pt x="225" y="10957"/>
                </a:cubicBezTo>
                <a:cubicBezTo>
                  <a:pt x="221" y="10944"/>
                  <a:pt x="212" y="10935"/>
                  <a:pt x="198" y="10926"/>
                </a:cubicBezTo>
                <a:lnTo>
                  <a:pt x="198" y="10890"/>
                </a:lnTo>
                <a:cubicBezTo>
                  <a:pt x="207" y="10881"/>
                  <a:pt x="216" y="10872"/>
                  <a:pt x="221" y="10854"/>
                </a:cubicBezTo>
                <a:cubicBezTo>
                  <a:pt x="225" y="10845"/>
                  <a:pt x="225" y="10836"/>
                  <a:pt x="230" y="10827"/>
                </a:cubicBezTo>
                <a:lnTo>
                  <a:pt x="230" y="10795"/>
                </a:lnTo>
                <a:lnTo>
                  <a:pt x="230" y="10755"/>
                </a:lnTo>
                <a:lnTo>
                  <a:pt x="230" y="10679"/>
                </a:lnTo>
                <a:cubicBezTo>
                  <a:pt x="230" y="10620"/>
                  <a:pt x="230" y="10566"/>
                  <a:pt x="225" y="10512"/>
                </a:cubicBezTo>
                <a:cubicBezTo>
                  <a:pt x="221" y="10458"/>
                  <a:pt x="221" y="10400"/>
                  <a:pt x="216" y="10346"/>
                </a:cubicBezTo>
                <a:cubicBezTo>
                  <a:pt x="216" y="10319"/>
                  <a:pt x="216" y="10287"/>
                  <a:pt x="216" y="10265"/>
                </a:cubicBezTo>
                <a:cubicBezTo>
                  <a:pt x="216" y="10247"/>
                  <a:pt x="216" y="10233"/>
                  <a:pt x="212" y="10220"/>
                </a:cubicBezTo>
                <a:cubicBezTo>
                  <a:pt x="212" y="10202"/>
                  <a:pt x="207" y="10179"/>
                  <a:pt x="203" y="10161"/>
                </a:cubicBezTo>
                <a:lnTo>
                  <a:pt x="203" y="10157"/>
                </a:lnTo>
                <a:lnTo>
                  <a:pt x="203" y="9869"/>
                </a:lnTo>
                <a:cubicBezTo>
                  <a:pt x="203" y="9819"/>
                  <a:pt x="203" y="9774"/>
                  <a:pt x="198" y="9725"/>
                </a:cubicBezTo>
                <a:lnTo>
                  <a:pt x="198" y="9599"/>
                </a:lnTo>
                <a:lnTo>
                  <a:pt x="198" y="9590"/>
                </a:lnTo>
                <a:cubicBezTo>
                  <a:pt x="207" y="9585"/>
                  <a:pt x="216" y="9581"/>
                  <a:pt x="225" y="9572"/>
                </a:cubicBezTo>
                <a:cubicBezTo>
                  <a:pt x="234" y="9563"/>
                  <a:pt x="243" y="9545"/>
                  <a:pt x="243" y="9531"/>
                </a:cubicBezTo>
                <a:lnTo>
                  <a:pt x="243" y="9459"/>
                </a:lnTo>
                <a:lnTo>
                  <a:pt x="243" y="9369"/>
                </a:lnTo>
                <a:lnTo>
                  <a:pt x="243" y="9198"/>
                </a:lnTo>
                <a:cubicBezTo>
                  <a:pt x="243" y="9145"/>
                  <a:pt x="239" y="9104"/>
                  <a:pt x="234" y="9055"/>
                </a:cubicBezTo>
                <a:cubicBezTo>
                  <a:pt x="239" y="9050"/>
                  <a:pt x="239" y="9046"/>
                  <a:pt x="239" y="9041"/>
                </a:cubicBezTo>
                <a:cubicBezTo>
                  <a:pt x="243" y="9010"/>
                  <a:pt x="248" y="8983"/>
                  <a:pt x="243" y="8951"/>
                </a:cubicBezTo>
                <a:lnTo>
                  <a:pt x="243" y="8888"/>
                </a:lnTo>
                <a:cubicBezTo>
                  <a:pt x="243" y="8843"/>
                  <a:pt x="243" y="8798"/>
                  <a:pt x="239" y="8758"/>
                </a:cubicBezTo>
                <a:cubicBezTo>
                  <a:pt x="239" y="8713"/>
                  <a:pt x="234" y="8663"/>
                  <a:pt x="234" y="8618"/>
                </a:cubicBezTo>
                <a:cubicBezTo>
                  <a:pt x="230" y="8573"/>
                  <a:pt x="230" y="8524"/>
                  <a:pt x="221" y="8479"/>
                </a:cubicBezTo>
                <a:cubicBezTo>
                  <a:pt x="221" y="8470"/>
                  <a:pt x="221" y="8461"/>
                  <a:pt x="216" y="8452"/>
                </a:cubicBezTo>
                <a:lnTo>
                  <a:pt x="207" y="8443"/>
                </a:lnTo>
                <a:cubicBezTo>
                  <a:pt x="207" y="8402"/>
                  <a:pt x="207" y="8362"/>
                  <a:pt x="203" y="8321"/>
                </a:cubicBezTo>
                <a:cubicBezTo>
                  <a:pt x="212" y="8312"/>
                  <a:pt x="216" y="8299"/>
                  <a:pt x="216" y="8290"/>
                </a:cubicBezTo>
                <a:lnTo>
                  <a:pt x="216" y="7934"/>
                </a:lnTo>
                <a:cubicBezTo>
                  <a:pt x="216" y="7885"/>
                  <a:pt x="212" y="7835"/>
                  <a:pt x="207" y="7786"/>
                </a:cubicBezTo>
                <a:cubicBezTo>
                  <a:pt x="207" y="7745"/>
                  <a:pt x="207" y="7705"/>
                  <a:pt x="203" y="7669"/>
                </a:cubicBezTo>
                <a:cubicBezTo>
                  <a:pt x="207" y="7660"/>
                  <a:pt x="207" y="7655"/>
                  <a:pt x="212" y="7651"/>
                </a:cubicBezTo>
                <a:cubicBezTo>
                  <a:pt x="216" y="7628"/>
                  <a:pt x="216" y="7601"/>
                  <a:pt x="216" y="7579"/>
                </a:cubicBezTo>
                <a:lnTo>
                  <a:pt x="216" y="7530"/>
                </a:lnTo>
                <a:lnTo>
                  <a:pt x="216" y="7444"/>
                </a:lnTo>
                <a:lnTo>
                  <a:pt x="216" y="7273"/>
                </a:lnTo>
                <a:cubicBezTo>
                  <a:pt x="216" y="7237"/>
                  <a:pt x="216" y="7201"/>
                  <a:pt x="212" y="7161"/>
                </a:cubicBezTo>
                <a:cubicBezTo>
                  <a:pt x="221" y="7156"/>
                  <a:pt x="225" y="7143"/>
                  <a:pt x="230" y="7134"/>
                </a:cubicBezTo>
                <a:cubicBezTo>
                  <a:pt x="234" y="7107"/>
                  <a:pt x="239" y="7080"/>
                  <a:pt x="234" y="7053"/>
                </a:cubicBezTo>
                <a:lnTo>
                  <a:pt x="234" y="6985"/>
                </a:lnTo>
                <a:lnTo>
                  <a:pt x="234" y="6877"/>
                </a:lnTo>
                <a:lnTo>
                  <a:pt x="234" y="6670"/>
                </a:lnTo>
                <a:cubicBezTo>
                  <a:pt x="234" y="6598"/>
                  <a:pt x="234" y="6544"/>
                  <a:pt x="234" y="6481"/>
                </a:cubicBezTo>
                <a:cubicBezTo>
                  <a:pt x="234" y="6454"/>
                  <a:pt x="230" y="6423"/>
                  <a:pt x="230" y="6400"/>
                </a:cubicBezTo>
                <a:cubicBezTo>
                  <a:pt x="230" y="6387"/>
                  <a:pt x="234" y="6378"/>
                  <a:pt x="234" y="6369"/>
                </a:cubicBezTo>
                <a:cubicBezTo>
                  <a:pt x="239" y="6306"/>
                  <a:pt x="234" y="6238"/>
                  <a:pt x="234" y="6171"/>
                </a:cubicBezTo>
                <a:lnTo>
                  <a:pt x="234" y="5959"/>
                </a:lnTo>
                <a:lnTo>
                  <a:pt x="234" y="5748"/>
                </a:lnTo>
                <a:cubicBezTo>
                  <a:pt x="234" y="5681"/>
                  <a:pt x="230" y="5613"/>
                  <a:pt x="225" y="5546"/>
                </a:cubicBezTo>
                <a:cubicBezTo>
                  <a:pt x="221" y="5537"/>
                  <a:pt x="216" y="5532"/>
                  <a:pt x="212" y="5523"/>
                </a:cubicBezTo>
                <a:lnTo>
                  <a:pt x="207" y="5519"/>
                </a:lnTo>
                <a:lnTo>
                  <a:pt x="207" y="5451"/>
                </a:lnTo>
                <a:cubicBezTo>
                  <a:pt x="207" y="5384"/>
                  <a:pt x="212" y="5316"/>
                  <a:pt x="212" y="5244"/>
                </a:cubicBezTo>
                <a:lnTo>
                  <a:pt x="212" y="5141"/>
                </a:lnTo>
                <a:cubicBezTo>
                  <a:pt x="216" y="5114"/>
                  <a:pt x="221" y="5082"/>
                  <a:pt x="216" y="5055"/>
                </a:cubicBezTo>
                <a:lnTo>
                  <a:pt x="216" y="4988"/>
                </a:lnTo>
                <a:lnTo>
                  <a:pt x="216" y="4880"/>
                </a:lnTo>
                <a:lnTo>
                  <a:pt x="216" y="4772"/>
                </a:lnTo>
                <a:cubicBezTo>
                  <a:pt x="225" y="4758"/>
                  <a:pt x="234" y="4745"/>
                  <a:pt x="234" y="4727"/>
                </a:cubicBezTo>
                <a:cubicBezTo>
                  <a:pt x="239" y="4655"/>
                  <a:pt x="239" y="4578"/>
                  <a:pt x="239" y="4502"/>
                </a:cubicBezTo>
                <a:lnTo>
                  <a:pt x="239" y="4286"/>
                </a:lnTo>
                <a:lnTo>
                  <a:pt x="239" y="4052"/>
                </a:lnTo>
                <a:cubicBezTo>
                  <a:pt x="239" y="4021"/>
                  <a:pt x="239" y="3985"/>
                  <a:pt x="234" y="3949"/>
                </a:cubicBezTo>
                <a:cubicBezTo>
                  <a:pt x="234" y="3931"/>
                  <a:pt x="234" y="3913"/>
                  <a:pt x="230" y="3895"/>
                </a:cubicBezTo>
                <a:cubicBezTo>
                  <a:pt x="230" y="3872"/>
                  <a:pt x="225" y="3850"/>
                  <a:pt x="221" y="3827"/>
                </a:cubicBezTo>
                <a:lnTo>
                  <a:pt x="221" y="3751"/>
                </a:lnTo>
                <a:lnTo>
                  <a:pt x="221" y="3584"/>
                </a:lnTo>
                <a:lnTo>
                  <a:pt x="221" y="3508"/>
                </a:lnTo>
                <a:cubicBezTo>
                  <a:pt x="225" y="3467"/>
                  <a:pt x="221" y="3431"/>
                  <a:pt x="216" y="3391"/>
                </a:cubicBezTo>
                <a:cubicBezTo>
                  <a:pt x="212" y="3382"/>
                  <a:pt x="207" y="3373"/>
                  <a:pt x="203" y="3368"/>
                </a:cubicBezTo>
                <a:lnTo>
                  <a:pt x="203" y="3355"/>
                </a:lnTo>
                <a:lnTo>
                  <a:pt x="203" y="3139"/>
                </a:lnTo>
                <a:lnTo>
                  <a:pt x="203" y="2891"/>
                </a:lnTo>
                <a:lnTo>
                  <a:pt x="203" y="2792"/>
                </a:lnTo>
                <a:cubicBezTo>
                  <a:pt x="203" y="2774"/>
                  <a:pt x="203" y="2756"/>
                  <a:pt x="198" y="2738"/>
                </a:cubicBezTo>
                <a:cubicBezTo>
                  <a:pt x="198" y="2738"/>
                  <a:pt x="198" y="2734"/>
                  <a:pt x="198" y="2729"/>
                </a:cubicBezTo>
                <a:lnTo>
                  <a:pt x="198" y="2711"/>
                </a:lnTo>
                <a:lnTo>
                  <a:pt x="198" y="2482"/>
                </a:lnTo>
                <a:cubicBezTo>
                  <a:pt x="198" y="2424"/>
                  <a:pt x="198" y="2370"/>
                  <a:pt x="194" y="2311"/>
                </a:cubicBezTo>
                <a:lnTo>
                  <a:pt x="194" y="2212"/>
                </a:lnTo>
                <a:lnTo>
                  <a:pt x="194" y="2127"/>
                </a:lnTo>
                <a:lnTo>
                  <a:pt x="194" y="1911"/>
                </a:lnTo>
                <a:cubicBezTo>
                  <a:pt x="194" y="1843"/>
                  <a:pt x="194" y="1780"/>
                  <a:pt x="189" y="1713"/>
                </a:cubicBezTo>
                <a:cubicBezTo>
                  <a:pt x="189" y="1681"/>
                  <a:pt x="185" y="1650"/>
                  <a:pt x="185" y="1618"/>
                </a:cubicBezTo>
                <a:cubicBezTo>
                  <a:pt x="185" y="1587"/>
                  <a:pt x="185" y="1551"/>
                  <a:pt x="176" y="1515"/>
                </a:cubicBezTo>
                <a:cubicBezTo>
                  <a:pt x="176" y="1497"/>
                  <a:pt x="171" y="1483"/>
                  <a:pt x="162" y="1474"/>
                </a:cubicBezTo>
                <a:lnTo>
                  <a:pt x="162" y="1434"/>
                </a:lnTo>
                <a:lnTo>
                  <a:pt x="162" y="1249"/>
                </a:lnTo>
                <a:lnTo>
                  <a:pt x="162" y="998"/>
                </a:lnTo>
                <a:lnTo>
                  <a:pt x="162" y="863"/>
                </a:lnTo>
                <a:lnTo>
                  <a:pt x="162" y="728"/>
                </a:lnTo>
                <a:lnTo>
                  <a:pt x="153" y="395"/>
                </a:lnTo>
                <a:cubicBezTo>
                  <a:pt x="153" y="341"/>
                  <a:pt x="149" y="287"/>
                  <a:pt x="144" y="233"/>
                </a:cubicBezTo>
                <a:cubicBezTo>
                  <a:pt x="144" y="179"/>
                  <a:pt x="140" y="125"/>
                  <a:pt x="140" y="71"/>
                </a:cubicBezTo>
                <a:cubicBezTo>
                  <a:pt x="140" y="48"/>
                  <a:pt x="122" y="26"/>
                  <a:pt x="99" y="26"/>
                </a:cubicBezTo>
                <a:cubicBezTo>
                  <a:pt x="95" y="9"/>
                  <a:pt x="82" y="1"/>
                  <a:pt x="69"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1" name="Google Shape;2566;p36">
            <a:extLst>
              <a:ext uri="{FF2B5EF4-FFF2-40B4-BE49-F238E27FC236}">
                <a16:creationId xmlns:a16="http://schemas.microsoft.com/office/drawing/2014/main" id="{C8ADAB39-26E4-4B09-A51B-B0DE87F5597A}"/>
              </a:ext>
            </a:extLst>
          </p:cNvPr>
          <p:cNvSpPr/>
          <p:nvPr/>
        </p:nvSpPr>
        <p:spPr>
          <a:xfrm>
            <a:off x="16868347" y="8798900"/>
            <a:ext cx="38880" cy="1398565"/>
          </a:xfrm>
          <a:custGeom>
            <a:avLst/>
            <a:gdLst/>
            <a:ahLst/>
            <a:cxnLst/>
            <a:rect l="l" t="t" r="r" b="b"/>
            <a:pathLst>
              <a:path w="208" h="7482" extrusionOk="0">
                <a:moveTo>
                  <a:pt x="73" y="1"/>
                </a:moveTo>
                <a:cubicBezTo>
                  <a:pt x="58" y="1"/>
                  <a:pt x="43" y="10"/>
                  <a:pt x="41" y="28"/>
                </a:cubicBezTo>
                <a:lnTo>
                  <a:pt x="28" y="14"/>
                </a:lnTo>
                <a:cubicBezTo>
                  <a:pt x="28" y="37"/>
                  <a:pt x="28" y="55"/>
                  <a:pt x="23" y="73"/>
                </a:cubicBezTo>
                <a:cubicBezTo>
                  <a:pt x="14" y="82"/>
                  <a:pt x="10" y="91"/>
                  <a:pt x="10" y="100"/>
                </a:cubicBezTo>
                <a:cubicBezTo>
                  <a:pt x="10" y="140"/>
                  <a:pt x="10" y="181"/>
                  <a:pt x="10" y="221"/>
                </a:cubicBezTo>
                <a:lnTo>
                  <a:pt x="10" y="347"/>
                </a:lnTo>
                <a:lnTo>
                  <a:pt x="10" y="568"/>
                </a:lnTo>
                <a:lnTo>
                  <a:pt x="10" y="667"/>
                </a:lnTo>
                <a:lnTo>
                  <a:pt x="10" y="824"/>
                </a:lnTo>
                <a:lnTo>
                  <a:pt x="10" y="1116"/>
                </a:lnTo>
                <a:cubicBezTo>
                  <a:pt x="5" y="1229"/>
                  <a:pt x="5" y="1341"/>
                  <a:pt x="5" y="1454"/>
                </a:cubicBezTo>
                <a:lnTo>
                  <a:pt x="5" y="1490"/>
                </a:lnTo>
                <a:lnTo>
                  <a:pt x="5" y="1580"/>
                </a:lnTo>
                <a:lnTo>
                  <a:pt x="5" y="1661"/>
                </a:lnTo>
                <a:cubicBezTo>
                  <a:pt x="1" y="1692"/>
                  <a:pt x="1" y="1724"/>
                  <a:pt x="5" y="1755"/>
                </a:cubicBezTo>
                <a:cubicBezTo>
                  <a:pt x="5" y="1769"/>
                  <a:pt x="10" y="1778"/>
                  <a:pt x="14" y="1787"/>
                </a:cubicBezTo>
                <a:lnTo>
                  <a:pt x="14" y="1958"/>
                </a:lnTo>
                <a:lnTo>
                  <a:pt x="14" y="2124"/>
                </a:lnTo>
                <a:lnTo>
                  <a:pt x="14" y="2300"/>
                </a:lnTo>
                <a:lnTo>
                  <a:pt x="14" y="2358"/>
                </a:lnTo>
                <a:cubicBezTo>
                  <a:pt x="10" y="2367"/>
                  <a:pt x="5" y="2380"/>
                  <a:pt x="1" y="2394"/>
                </a:cubicBezTo>
                <a:cubicBezTo>
                  <a:pt x="1" y="2416"/>
                  <a:pt x="1" y="2439"/>
                  <a:pt x="1" y="2461"/>
                </a:cubicBezTo>
                <a:lnTo>
                  <a:pt x="1" y="2511"/>
                </a:lnTo>
                <a:lnTo>
                  <a:pt x="1" y="2578"/>
                </a:lnTo>
                <a:lnTo>
                  <a:pt x="1" y="2754"/>
                </a:lnTo>
                <a:lnTo>
                  <a:pt x="1" y="2925"/>
                </a:lnTo>
                <a:lnTo>
                  <a:pt x="1" y="3082"/>
                </a:lnTo>
                <a:cubicBezTo>
                  <a:pt x="1" y="3190"/>
                  <a:pt x="10" y="3294"/>
                  <a:pt x="14" y="3402"/>
                </a:cubicBezTo>
                <a:cubicBezTo>
                  <a:pt x="19" y="3456"/>
                  <a:pt x="19" y="3505"/>
                  <a:pt x="23" y="3555"/>
                </a:cubicBezTo>
                <a:cubicBezTo>
                  <a:pt x="23" y="3577"/>
                  <a:pt x="23" y="3604"/>
                  <a:pt x="28" y="3627"/>
                </a:cubicBezTo>
                <a:lnTo>
                  <a:pt x="28" y="3663"/>
                </a:lnTo>
                <a:cubicBezTo>
                  <a:pt x="28" y="3672"/>
                  <a:pt x="28" y="3681"/>
                  <a:pt x="32" y="3690"/>
                </a:cubicBezTo>
                <a:lnTo>
                  <a:pt x="32" y="3793"/>
                </a:lnTo>
                <a:cubicBezTo>
                  <a:pt x="32" y="3838"/>
                  <a:pt x="32" y="3883"/>
                  <a:pt x="37" y="3928"/>
                </a:cubicBezTo>
                <a:cubicBezTo>
                  <a:pt x="37" y="3982"/>
                  <a:pt x="37" y="4040"/>
                  <a:pt x="41" y="4090"/>
                </a:cubicBezTo>
                <a:cubicBezTo>
                  <a:pt x="46" y="4144"/>
                  <a:pt x="46" y="4189"/>
                  <a:pt x="46" y="4234"/>
                </a:cubicBezTo>
                <a:cubicBezTo>
                  <a:pt x="46" y="4261"/>
                  <a:pt x="50" y="4283"/>
                  <a:pt x="50" y="4306"/>
                </a:cubicBezTo>
                <a:lnTo>
                  <a:pt x="50" y="4427"/>
                </a:lnTo>
                <a:lnTo>
                  <a:pt x="50" y="4549"/>
                </a:lnTo>
                <a:lnTo>
                  <a:pt x="50" y="4621"/>
                </a:lnTo>
                <a:cubicBezTo>
                  <a:pt x="50" y="4661"/>
                  <a:pt x="46" y="4702"/>
                  <a:pt x="46" y="4742"/>
                </a:cubicBezTo>
                <a:cubicBezTo>
                  <a:pt x="46" y="4837"/>
                  <a:pt x="41" y="4927"/>
                  <a:pt x="41" y="5017"/>
                </a:cubicBezTo>
                <a:cubicBezTo>
                  <a:pt x="41" y="5107"/>
                  <a:pt x="41" y="5215"/>
                  <a:pt x="46" y="5309"/>
                </a:cubicBezTo>
                <a:cubicBezTo>
                  <a:pt x="46" y="5354"/>
                  <a:pt x="50" y="5395"/>
                  <a:pt x="55" y="5435"/>
                </a:cubicBezTo>
                <a:cubicBezTo>
                  <a:pt x="55" y="5458"/>
                  <a:pt x="55" y="5476"/>
                  <a:pt x="59" y="5498"/>
                </a:cubicBezTo>
                <a:lnTo>
                  <a:pt x="59" y="5530"/>
                </a:lnTo>
                <a:lnTo>
                  <a:pt x="59" y="5575"/>
                </a:lnTo>
                <a:lnTo>
                  <a:pt x="59" y="5921"/>
                </a:lnTo>
                <a:lnTo>
                  <a:pt x="59" y="6029"/>
                </a:lnTo>
                <a:lnTo>
                  <a:pt x="59" y="6222"/>
                </a:lnTo>
                <a:lnTo>
                  <a:pt x="59" y="6515"/>
                </a:lnTo>
                <a:lnTo>
                  <a:pt x="59" y="6578"/>
                </a:lnTo>
                <a:lnTo>
                  <a:pt x="59" y="6677"/>
                </a:lnTo>
                <a:cubicBezTo>
                  <a:pt x="59" y="6771"/>
                  <a:pt x="59" y="6866"/>
                  <a:pt x="59" y="6960"/>
                </a:cubicBezTo>
                <a:lnTo>
                  <a:pt x="59" y="7046"/>
                </a:lnTo>
                <a:cubicBezTo>
                  <a:pt x="59" y="7050"/>
                  <a:pt x="55" y="7059"/>
                  <a:pt x="55" y="7068"/>
                </a:cubicBezTo>
                <a:cubicBezTo>
                  <a:pt x="50" y="7100"/>
                  <a:pt x="50" y="7127"/>
                  <a:pt x="50" y="7158"/>
                </a:cubicBezTo>
                <a:cubicBezTo>
                  <a:pt x="50" y="7190"/>
                  <a:pt x="50" y="7221"/>
                  <a:pt x="50" y="7252"/>
                </a:cubicBezTo>
                <a:lnTo>
                  <a:pt x="50" y="7347"/>
                </a:lnTo>
                <a:cubicBezTo>
                  <a:pt x="50" y="7378"/>
                  <a:pt x="55" y="7410"/>
                  <a:pt x="59" y="7446"/>
                </a:cubicBezTo>
                <a:cubicBezTo>
                  <a:pt x="64" y="7468"/>
                  <a:pt x="86" y="7482"/>
                  <a:pt x="109" y="7482"/>
                </a:cubicBezTo>
                <a:lnTo>
                  <a:pt x="131" y="7482"/>
                </a:lnTo>
                <a:cubicBezTo>
                  <a:pt x="140" y="7477"/>
                  <a:pt x="149" y="7473"/>
                  <a:pt x="158" y="7464"/>
                </a:cubicBezTo>
                <a:cubicBezTo>
                  <a:pt x="167" y="7455"/>
                  <a:pt x="172" y="7441"/>
                  <a:pt x="172" y="7428"/>
                </a:cubicBezTo>
                <a:cubicBezTo>
                  <a:pt x="176" y="7387"/>
                  <a:pt x="176" y="7351"/>
                  <a:pt x="172" y="7315"/>
                </a:cubicBezTo>
                <a:lnTo>
                  <a:pt x="172" y="7270"/>
                </a:lnTo>
                <a:cubicBezTo>
                  <a:pt x="185" y="7261"/>
                  <a:pt x="194" y="7252"/>
                  <a:pt x="199" y="7239"/>
                </a:cubicBezTo>
                <a:cubicBezTo>
                  <a:pt x="203" y="7212"/>
                  <a:pt x="203" y="7185"/>
                  <a:pt x="203" y="7163"/>
                </a:cubicBezTo>
                <a:lnTo>
                  <a:pt x="203" y="7100"/>
                </a:lnTo>
                <a:cubicBezTo>
                  <a:pt x="203" y="7064"/>
                  <a:pt x="203" y="7023"/>
                  <a:pt x="199" y="6987"/>
                </a:cubicBezTo>
                <a:cubicBezTo>
                  <a:pt x="194" y="6947"/>
                  <a:pt x="190" y="6906"/>
                  <a:pt x="190" y="6870"/>
                </a:cubicBezTo>
                <a:lnTo>
                  <a:pt x="185" y="6821"/>
                </a:lnTo>
                <a:cubicBezTo>
                  <a:pt x="190" y="6816"/>
                  <a:pt x="194" y="6812"/>
                  <a:pt x="194" y="6807"/>
                </a:cubicBezTo>
                <a:cubicBezTo>
                  <a:pt x="199" y="6803"/>
                  <a:pt x="203" y="6794"/>
                  <a:pt x="203" y="6789"/>
                </a:cubicBezTo>
                <a:lnTo>
                  <a:pt x="203" y="6771"/>
                </a:lnTo>
                <a:cubicBezTo>
                  <a:pt x="203" y="6758"/>
                  <a:pt x="203" y="6749"/>
                  <a:pt x="203" y="6735"/>
                </a:cubicBezTo>
                <a:lnTo>
                  <a:pt x="203" y="6690"/>
                </a:lnTo>
                <a:lnTo>
                  <a:pt x="203" y="6609"/>
                </a:lnTo>
                <a:cubicBezTo>
                  <a:pt x="203" y="6551"/>
                  <a:pt x="199" y="6497"/>
                  <a:pt x="199" y="6438"/>
                </a:cubicBezTo>
                <a:cubicBezTo>
                  <a:pt x="199" y="6375"/>
                  <a:pt x="199" y="6326"/>
                  <a:pt x="194" y="6267"/>
                </a:cubicBezTo>
                <a:lnTo>
                  <a:pt x="194" y="6213"/>
                </a:lnTo>
                <a:lnTo>
                  <a:pt x="194" y="6132"/>
                </a:lnTo>
                <a:lnTo>
                  <a:pt x="194" y="6060"/>
                </a:lnTo>
                <a:cubicBezTo>
                  <a:pt x="194" y="6015"/>
                  <a:pt x="190" y="5970"/>
                  <a:pt x="190" y="5921"/>
                </a:cubicBezTo>
                <a:lnTo>
                  <a:pt x="185" y="5786"/>
                </a:lnTo>
                <a:lnTo>
                  <a:pt x="185" y="5732"/>
                </a:lnTo>
                <a:cubicBezTo>
                  <a:pt x="185" y="5705"/>
                  <a:pt x="181" y="5673"/>
                  <a:pt x="176" y="5651"/>
                </a:cubicBezTo>
                <a:cubicBezTo>
                  <a:pt x="176" y="5646"/>
                  <a:pt x="172" y="5642"/>
                  <a:pt x="172" y="5637"/>
                </a:cubicBezTo>
                <a:lnTo>
                  <a:pt x="172" y="5628"/>
                </a:lnTo>
                <a:cubicBezTo>
                  <a:pt x="185" y="5620"/>
                  <a:pt x="190" y="5611"/>
                  <a:pt x="194" y="5597"/>
                </a:cubicBezTo>
                <a:cubicBezTo>
                  <a:pt x="208" y="5552"/>
                  <a:pt x="208" y="5512"/>
                  <a:pt x="208" y="5467"/>
                </a:cubicBezTo>
                <a:lnTo>
                  <a:pt x="208" y="5377"/>
                </a:lnTo>
                <a:cubicBezTo>
                  <a:pt x="208" y="5323"/>
                  <a:pt x="208" y="5273"/>
                  <a:pt x="203" y="5219"/>
                </a:cubicBezTo>
                <a:cubicBezTo>
                  <a:pt x="199" y="5165"/>
                  <a:pt x="199" y="5111"/>
                  <a:pt x="194" y="5057"/>
                </a:cubicBezTo>
                <a:cubicBezTo>
                  <a:pt x="194" y="5044"/>
                  <a:pt x="194" y="5026"/>
                  <a:pt x="190" y="5008"/>
                </a:cubicBezTo>
                <a:lnTo>
                  <a:pt x="190" y="4895"/>
                </a:lnTo>
                <a:lnTo>
                  <a:pt x="190" y="4814"/>
                </a:lnTo>
                <a:lnTo>
                  <a:pt x="190" y="4733"/>
                </a:lnTo>
                <a:cubicBezTo>
                  <a:pt x="190" y="4684"/>
                  <a:pt x="185" y="4639"/>
                  <a:pt x="181" y="4589"/>
                </a:cubicBezTo>
                <a:cubicBezTo>
                  <a:pt x="181" y="4562"/>
                  <a:pt x="181" y="4535"/>
                  <a:pt x="176" y="4513"/>
                </a:cubicBezTo>
                <a:cubicBezTo>
                  <a:pt x="176" y="4481"/>
                  <a:pt x="176" y="4454"/>
                  <a:pt x="172" y="4423"/>
                </a:cubicBezTo>
                <a:cubicBezTo>
                  <a:pt x="172" y="4418"/>
                  <a:pt x="176" y="4414"/>
                  <a:pt x="176" y="4409"/>
                </a:cubicBezTo>
                <a:cubicBezTo>
                  <a:pt x="181" y="4369"/>
                  <a:pt x="185" y="4324"/>
                  <a:pt x="181" y="4283"/>
                </a:cubicBezTo>
                <a:lnTo>
                  <a:pt x="181" y="4202"/>
                </a:lnTo>
                <a:lnTo>
                  <a:pt x="181" y="4040"/>
                </a:lnTo>
                <a:cubicBezTo>
                  <a:pt x="181" y="3987"/>
                  <a:pt x="176" y="3942"/>
                  <a:pt x="176" y="3892"/>
                </a:cubicBezTo>
                <a:lnTo>
                  <a:pt x="172" y="3825"/>
                </a:lnTo>
                <a:cubicBezTo>
                  <a:pt x="172" y="3793"/>
                  <a:pt x="172" y="3762"/>
                  <a:pt x="167" y="3730"/>
                </a:cubicBezTo>
                <a:cubicBezTo>
                  <a:pt x="167" y="3721"/>
                  <a:pt x="163" y="3712"/>
                  <a:pt x="158" y="3703"/>
                </a:cubicBezTo>
                <a:cubicBezTo>
                  <a:pt x="158" y="3699"/>
                  <a:pt x="154" y="3694"/>
                  <a:pt x="149" y="3690"/>
                </a:cubicBezTo>
                <a:cubicBezTo>
                  <a:pt x="149" y="3685"/>
                  <a:pt x="154" y="3676"/>
                  <a:pt x="154" y="3672"/>
                </a:cubicBezTo>
                <a:lnTo>
                  <a:pt x="154" y="3519"/>
                </a:lnTo>
                <a:lnTo>
                  <a:pt x="154" y="3397"/>
                </a:lnTo>
                <a:cubicBezTo>
                  <a:pt x="154" y="3307"/>
                  <a:pt x="149" y="3217"/>
                  <a:pt x="140" y="3132"/>
                </a:cubicBezTo>
                <a:cubicBezTo>
                  <a:pt x="140" y="3123"/>
                  <a:pt x="136" y="3118"/>
                  <a:pt x="131" y="3109"/>
                </a:cubicBezTo>
                <a:cubicBezTo>
                  <a:pt x="136" y="3100"/>
                  <a:pt x="136" y="3091"/>
                  <a:pt x="136" y="3082"/>
                </a:cubicBezTo>
                <a:cubicBezTo>
                  <a:pt x="136" y="3073"/>
                  <a:pt x="136" y="3064"/>
                  <a:pt x="136" y="3051"/>
                </a:cubicBezTo>
                <a:lnTo>
                  <a:pt x="136" y="2925"/>
                </a:lnTo>
                <a:lnTo>
                  <a:pt x="136" y="2749"/>
                </a:lnTo>
                <a:lnTo>
                  <a:pt x="131" y="2619"/>
                </a:lnTo>
                <a:lnTo>
                  <a:pt x="131" y="2506"/>
                </a:lnTo>
                <a:cubicBezTo>
                  <a:pt x="136" y="2497"/>
                  <a:pt x="140" y="2484"/>
                  <a:pt x="140" y="2475"/>
                </a:cubicBezTo>
                <a:cubicBezTo>
                  <a:pt x="140" y="2448"/>
                  <a:pt x="145" y="2416"/>
                  <a:pt x="145" y="2394"/>
                </a:cubicBezTo>
                <a:cubicBezTo>
                  <a:pt x="145" y="2367"/>
                  <a:pt x="145" y="2340"/>
                  <a:pt x="145" y="2313"/>
                </a:cubicBezTo>
                <a:lnTo>
                  <a:pt x="145" y="2151"/>
                </a:lnTo>
                <a:cubicBezTo>
                  <a:pt x="145" y="2097"/>
                  <a:pt x="140" y="2039"/>
                  <a:pt x="140" y="1980"/>
                </a:cubicBezTo>
                <a:lnTo>
                  <a:pt x="140" y="1913"/>
                </a:lnTo>
                <a:cubicBezTo>
                  <a:pt x="140" y="1881"/>
                  <a:pt x="136" y="1850"/>
                  <a:pt x="131" y="1823"/>
                </a:cubicBezTo>
                <a:cubicBezTo>
                  <a:pt x="131" y="1814"/>
                  <a:pt x="127" y="1805"/>
                  <a:pt x="122" y="1800"/>
                </a:cubicBezTo>
                <a:lnTo>
                  <a:pt x="122" y="1778"/>
                </a:lnTo>
                <a:lnTo>
                  <a:pt x="122" y="1593"/>
                </a:lnTo>
                <a:lnTo>
                  <a:pt x="122" y="1589"/>
                </a:lnTo>
                <a:lnTo>
                  <a:pt x="122" y="1422"/>
                </a:lnTo>
                <a:lnTo>
                  <a:pt x="122" y="1233"/>
                </a:lnTo>
                <a:lnTo>
                  <a:pt x="122" y="1076"/>
                </a:lnTo>
                <a:cubicBezTo>
                  <a:pt x="118" y="1062"/>
                  <a:pt x="113" y="1049"/>
                  <a:pt x="104" y="1040"/>
                </a:cubicBezTo>
                <a:cubicBezTo>
                  <a:pt x="104" y="1035"/>
                  <a:pt x="104" y="1035"/>
                  <a:pt x="104" y="1035"/>
                </a:cubicBezTo>
                <a:cubicBezTo>
                  <a:pt x="109" y="990"/>
                  <a:pt x="109" y="950"/>
                  <a:pt x="109" y="905"/>
                </a:cubicBezTo>
                <a:cubicBezTo>
                  <a:pt x="109" y="860"/>
                  <a:pt x="109" y="806"/>
                  <a:pt x="109" y="756"/>
                </a:cubicBezTo>
                <a:cubicBezTo>
                  <a:pt x="113" y="676"/>
                  <a:pt x="109" y="595"/>
                  <a:pt x="104" y="509"/>
                </a:cubicBezTo>
                <a:lnTo>
                  <a:pt x="104" y="442"/>
                </a:lnTo>
                <a:cubicBezTo>
                  <a:pt x="100" y="379"/>
                  <a:pt x="100" y="316"/>
                  <a:pt x="95" y="253"/>
                </a:cubicBezTo>
                <a:lnTo>
                  <a:pt x="95" y="235"/>
                </a:lnTo>
                <a:cubicBezTo>
                  <a:pt x="95" y="167"/>
                  <a:pt x="100" y="95"/>
                  <a:pt x="104" y="28"/>
                </a:cubicBezTo>
                <a:cubicBezTo>
                  <a:pt x="102" y="10"/>
                  <a:pt x="87" y="1"/>
                  <a:pt x="73"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2" name="Google Shape;2567;p36">
            <a:extLst>
              <a:ext uri="{FF2B5EF4-FFF2-40B4-BE49-F238E27FC236}">
                <a16:creationId xmlns:a16="http://schemas.microsoft.com/office/drawing/2014/main" id="{29ABAC89-EB27-40EA-A838-9DAA8ADCD0A0}"/>
              </a:ext>
            </a:extLst>
          </p:cNvPr>
          <p:cNvSpPr/>
          <p:nvPr/>
        </p:nvSpPr>
        <p:spPr>
          <a:xfrm>
            <a:off x="16643850" y="10202325"/>
            <a:ext cx="286929" cy="139819"/>
          </a:xfrm>
          <a:custGeom>
            <a:avLst/>
            <a:gdLst/>
            <a:ahLst/>
            <a:cxnLst/>
            <a:rect l="l" t="t" r="r" b="b"/>
            <a:pathLst>
              <a:path w="1535" h="748" extrusionOk="0">
                <a:moveTo>
                  <a:pt x="770" y="478"/>
                </a:moveTo>
                <a:lnTo>
                  <a:pt x="747" y="505"/>
                </a:lnTo>
                <a:lnTo>
                  <a:pt x="747" y="500"/>
                </a:lnTo>
                <a:lnTo>
                  <a:pt x="770" y="478"/>
                </a:lnTo>
                <a:close/>
                <a:moveTo>
                  <a:pt x="1481" y="1"/>
                </a:moveTo>
                <a:cubicBezTo>
                  <a:pt x="1440" y="19"/>
                  <a:pt x="1400" y="37"/>
                  <a:pt x="1359" y="55"/>
                </a:cubicBezTo>
                <a:lnTo>
                  <a:pt x="1215" y="131"/>
                </a:lnTo>
                <a:lnTo>
                  <a:pt x="1206" y="136"/>
                </a:lnTo>
                <a:cubicBezTo>
                  <a:pt x="1211" y="109"/>
                  <a:pt x="1206" y="82"/>
                  <a:pt x="1188" y="64"/>
                </a:cubicBezTo>
                <a:cubicBezTo>
                  <a:pt x="1177" y="53"/>
                  <a:pt x="1163" y="45"/>
                  <a:pt x="1146" y="45"/>
                </a:cubicBezTo>
                <a:cubicBezTo>
                  <a:pt x="1142" y="45"/>
                  <a:pt x="1138" y="45"/>
                  <a:pt x="1134" y="46"/>
                </a:cubicBezTo>
                <a:cubicBezTo>
                  <a:pt x="1125" y="46"/>
                  <a:pt x="1112" y="46"/>
                  <a:pt x="1098" y="50"/>
                </a:cubicBezTo>
                <a:lnTo>
                  <a:pt x="1071" y="64"/>
                </a:lnTo>
                <a:lnTo>
                  <a:pt x="999" y="86"/>
                </a:lnTo>
                <a:cubicBezTo>
                  <a:pt x="954" y="104"/>
                  <a:pt x="905" y="118"/>
                  <a:pt x="860" y="136"/>
                </a:cubicBezTo>
                <a:cubicBezTo>
                  <a:pt x="810" y="154"/>
                  <a:pt x="761" y="172"/>
                  <a:pt x="711" y="194"/>
                </a:cubicBezTo>
                <a:cubicBezTo>
                  <a:pt x="662" y="217"/>
                  <a:pt x="612" y="244"/>
                  <a:pt x="563" y="271"/>
                </a:cubicBezTo>
                <a:cubicBezTo>
                  <a:pt x="513" y="298"/>
                  <a:pt x="468" y="325"/>
                  <a:pt x="423" y="352"/>
                </a:cubicBezTo>
                <a:lnTo>
                  <a:pt x="293" y="428"/>
                </a:lnTo>
                <a:cubicBezTo>
                  <a:pt x="248" y="460"/>
                  <a:pt x="198" y="487"/>
                  <a:pt x="149" y="518"/>
                </a:cubicBezTo>
                <a:cubicBezTo>
                  <a:pt x="131" y="532"/>
                  <a:pt x="109" y="545"/>
                  <a:pt x="91" y="559"/>
                </a:cubicBezTo>
                <a:cubicBezTo>
                  <a:pt x="64" y="577"/>
                  <a:pt x="37" y="599"/>
                  <a:pt x="14" y="626"/>
                </a:cubicBezTo>
                <a:cubicBezTo>
                  <a:pt x="1" y="649"/>
                  <a:pt x="1" y="676"/>
                  <a:pt x="14" y="698"/>
                </a:cubicBezTo>
                <a:cubicBezTo>
                  <a:pt x="23" y="707"/>
                  <a:pt x="32" y="716"/>
                  <a:pt x="41" y="725"/>
                </a:cubicBezTo>
                <a:cubicBezTo>
                  <a:pt x="55" y="730"/>
                  <a:pt x="68" y="734"/>
                  <a:pt x="82" y="734"/>
                </a:cubicBezTo>
                <a:lnTo>
                  <a:pt x="140" y="734"/>
                </a:lnTo>
                <a:cubicBezTo>
                  <a:pt x="172" y="734"/>
                  <a:pt x="198" y="739"/>
                  <a:pt x="230" y="743"/>
                </a:cubicBezTo>
                <a:cubicBezTo>
                  <a:pt x="266" y="748"/>
                  <a:pt x="297" y="748"/>
                  <a:pt x="333" y="748"/>
                </a:cubicBezTo>
                <a:cubicBezTo>
                  <a:pt x="365" y="748"/>
                  <a:pt x="401" y="743"/>
                  <a:pt x="432" y="743"/>
                </a:cubicBezTo>
                <a:lnTo>
                  <a:pt x="540" y="743"/>
                </a:lnTo>
                <a:cubicBezTo>
                  <a:pt x="576" y="743"/>
                  <a:pt x="617" y="739"/>
                  <a:pt x="653" y="734"/>
                </a:cubicBezTo>
                <a:cubicBezTo>
                  <a:pt x="689" y="734"/>
                  <a:pt x="720" y="725"/>
                  <a:pt x="752" y="707"/>
                </a:cubicBezTo>
                <a:cubicBezTo>
                  <a:pt x="765" y="698"/>
                  <a:pt x="779" y="685"/>
                  <a:pt x="792" y="676"/>
                </a:cubicBezTo>
                <a:cubicBezTo>
                  <a:pt x="806" y="667"/>
                  <a:pt x="810" y="658"/>
                  <a:pt x="819" y="649"/>
                </a:cubicBezTo>
                <a:cubicBezTo>
                  <a:pt x="837" y="626"/>
                  <a:pt x="855" y="608"/>
                  <a:pt x="873" y="586"/>
                </a:cubicBezTo>
                <a:lnTo>
                  <a:pt x="950" y="500"/>
                </a:lnTo>
                <a:cubicBezTo>
                  <a:pt x="981" y="464"/>
                  <a:pt x="1017" y="433"/>
                  <a:pt x="1049" y="397"/>
                </a:cubicBezTo>
                <a:cubicBezTo>
                  <a:pt x="1094" y="352"/>
                  <a:pt x="1143" y="311"/>
                  <a:pt x="1193" y="271"/>
                </a:cubicBezTo>
                <a:lnTo>
                  <a:pt x="1193" y="271"/>
                </a:lnTo>
                <a:lnTo>
                  <a:pt x="1179" y="280"/>
                </a:lnTo>
                <a:cubicBezTo>
                  <a:pt x="1202" y="262"/>
                  <a:pt x="1229" y="244"/>
                  <a:pt x="1251" y="226"/>
                </a:cubicBezTo>
                <a:cubicBezTo>
                  <a:pt x="1274" y="212"/>
                  <a:pt x="1314" y="185"/>
                  <a:pt x="1346" y="167"/>
                </a:cubicBezTo>
                <a:cubicBezTo>
                  <a:pt x="1382" y="149"/>
                  <a:pt x="1395" y="140"/>
                  <a:pt x="1422" y="122"/>
                </a:cubicBezTo>
                <a:cubicBezTo>
                  <a:pt x="1445" y="109"/>
                  <a:pt x="1472" y="95"/>
                  <a:pt x="1499" y="86"/>
                </a:cubicBezTo>
                <a:cubicBezTo>
                  <a:pt x="1512" y="82"/>
                  <a:pt x="1521" y="77"/>
                  <a:pt x="1526" y="68"/>
                </a:cubicBezTo>
                <a:cubicBezTo>
                  <a:pt x="1530" y="55"/>
                  <a:pt x="1535" y="46"/>
                  <a:pt x="1530" y="32"/>
                </a:cubicBezTo>
                <a:cubicBezTo>
                  <a:pt x="1526" y="14"/>
                  <a:pt x="1508" y="1"/>
                  <a:pt x="1490"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3" name="Google Shape;2568;p36">
            <a:extLst>
              <a:ext uri="{FF2B5EF4-FFF2-40B4-BE49-F238E27FC236}">
                <a16:creationId xmlns:a16="http://schemas.microsoft.com/office/drawing/2014/main" id="{E94BF275-9E82-441F-ACFB-8A0627D8DD1E}"/>
              </a:ext>
            </a:extLst>
          </p:cNvPr>
          <p:cNvSpPr/>
          <p:nvPr/>
        </p:nvSpPr>
        <p:spPr>
          <a:xfrm>
            <a:off x="16786661" y="10199895"/>
            <a:ext cx="140754" cy="127295"/>
          </a:xfrm>
          <a:custGeom>
            <a:avLst/>
            <a:gdLst/>
            <a:ahLst/>
            <a:cxnLst/>
            <a:rect l="l" t="t" r="r" b="b"/>
            <a:pathLst>
              <a:path w="753" h="681" extrusionOk="0">
                <a:moveTo>
                  <a:pt x="703" y="0"/>
                </a:moveTo>
                <a:cubicBezTo>
                  <a:pt x="694" y="0"/>
                  <a:pt x="690" y="5"/>
                  <a:pt x="685" y="9"/>
                </a:cubicBezTo>
                <a:lnTo>
                  <a:pt x="681" y="9"/>
                </a:lnTo>
                <a:cubicBezTo>
                  <a:pt x="618" y="54"/>
                  <a:pt x="550" y="95"/>
                  <a:pt x="487" y="140"/>
                </a:cubicBezTo>
                <a:cubicBezTo>
                  <a:pt x="447" y="167"/>
                  <a:pt x="406" y="198"/>
                  <a:pt x="375" y="225"/>
                </a:cubicBezTo>
                <a:cubicBezTo>
                  <a:pt x="339" y="248"/>
                  <a:pt x="312" y="275"/>
                  <a:pt x="280" y="302"/>
                </a:cubicBezTo>
                <a:cubicBezTo>
                  <a:pt x="249" y="329"/>
                  <a:pt x="222" y="360"/>
                  <a:pt x="190" y="392"/>
                </a:cubicBezTo>
                <a:lnTo>
                  <a:pt x="118" y="468"/>
                </a:lnTo>
                <a:cubicBezTo>
                  <a:pt x="100" y="491"/>
                  <a:pt x="82" y="509"/>
                  <a:pt x="69" y="531"/>
                </a:cubicBezTo>
                <a:lnTo>
                  <a:pt x="37" y="567"/>
                </a:lnTo>
                <a:cubicBezTo>
                  <a:pt x="33" y="576"/>
                  <a:pt x="28" y="590"/>
                  <a:pt x="19" y="599"/>
                </a:cubicBezTo>
                <a:cubicBezTo>
                  <a:pt x="1" y="640"/>
                  <a:pt x="31" y="681"/>
                  <a:pt x="68" y="681"/>
                </a:cubicBezTo>
                <a:cubicBezTo>
                  <a:pt x="76" y="681"/>
                  <a:pt x="84" y="679"/>
                  <a:pt x="91" y="675"/>
                </a:cubicBezTo>
                <a:cubicBezTo>
                  <a:pt x="109" y="662"/>
                  <a:pt x="127" y="648"/>
                  <a:pt x="141" y="635"/>
                </a:cubicBezTo>
                <a:lnTo>
                  <a:pt x="172" y="594"/>
                </a:lnTo>
                <a:cubicBezTo>
                  <a:pt x="204" y="554"/>
                  <a:pt x="235" y="518"/>
                  <a:pt x="262" y="482"/>
                </a:cubicBezTo>
                <a:cubicBezTo>
                  <a:pt x="280" y="455"/>
                  <a:pt x="303" y="432"/>
                  <a:pt x="321" y="410"/>
                </a:cubicBezTo>
                <a:cubicBezTo>
                  <a:pt x="343" y="387"/>
                  <a:pt x="370" y="365"/>
                  <a:pt x="393" y="342"/>
                </a:cubicBezTo>
                <a:cubicBezTo>
                  <a:pt x="438" y="302"/>
                  <a:pt x="483" y="261"/>
                  <a:pt x="532" y="225"/>
                </a:cubicBezTo>
                <a:lnTo>
                  <a:pt x="532" y="225"/>
                </a:lnTo>
                <a:lnTo>
                  <a:pt x="523" y="230"/>
                </a:lnTo>
                <a:cubicBezTo>
                  <a:pt x="586" y="180"/>
                  <a:pt x="658" y="131"/>
                  <a:pt x="726" y="81"/>
                </a:cubicBezTo>
                <a:cubicBezTo>
                  <a:pt x="748" y="72"/>
                  <a:pt x="753" y="45"/>
                  <a:pt x="744" y="23"/>
                </a:cubicBezTo>
                <a:cubicBezTo>
                  <a:pt x="735" y="9"/>
                  <a:pt x="717" y="0"/>
                  <a:pt x="703"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4" name="Google Shape;2569;p36">
            <a:extLst>
              <a:ext uri="{FF2B5EF4-FFF2-40B4-BE49-F238E27FC236}">
                <a16:creationId xmlns:a16="http://schemas.microsoft.com/office/drawing/2014/main" id="{27A3EC89-771D-4A47-AF49-7E4606B562CB}"/>
              </a:ext>
            </a:extLst>
          </p:cNvPr>
          <p:cNvSpPr/>
          <p:nvPr/>
        </p:nvSpPr>
        <p:spPr>
          <a:xfrm>
            <a:off x="16800306" y="10203259"/>
            <a:ext cx="132155" cy="122248"/>
          </a:xfrm>
          <a:custGeom>
            <a:avLst/>
            <a:gdLst/>
            <a:ahLst/>
            <a:cxnLst/>
            <a:rect l="l" t="t" r="r" b="b"/>
            <a:pathLst>
              <a:path w="707" h="654" extrusionOk="0">
                <a:moveTo>
                  <a:pt x="666" y="0"/>
                </a:moveTo>
                <a:cubicBezTo>
                  <a:pt x="662" y="0"/>
                  <a:pt x="657" y="0"/>
                  <a:pt x="653" y="5"/>
                </a:cubicBezTo>
                <a:cubicBezTo>
                  <a:pt x="621" y="23"/>
                  <a:pt x="590" y="41"/>
                  <a:pt x="558" y="59"/>
                </a:cubicBezTo>
                <a:cubicBezTo>
                  <a:pt x="527" y="81"/>
                  <a:pt x="491" y="104"/>
                  <a:pt x="459" y="126"/>
                </a:cubicBezTo>
                <a:cubicBezTo>
                  <a:pt x="428" y="149"/>
                  <a:pt x="392" y="180"/>
                  <a:pt x="360" y="207"/>
                </a:cubicBezTo>
                <a:lnTo>
                  <a:pt x="315" y="243"/>
                </a:lnTo>
                <a:cubicBezTo>
                  <a:pt x="297" y="257"/>
                  <a:pt x="284" y="275"/>
                  <a:pt x="266" y="288"/>
                </a:cubicBezTo>
                <a:cubicBezTo>
                  <a:pt x="239" y="315"/>
                  <a:pt x="212" y="347"/>
                  <a:pt x="185" y="374"/>
                </a:cubicBezTo>
                <a:cubicBezTo>
                  <a:pt x="153" y="401"/>
                  <a:pt x="135" y="428"/>
                  <a:pt x="108" y="455"/>
                </a:cubicBezTo>
                <a:cubicBezTo>
                  <a:pt x="86" y="477"/>
                  <a:pt x="68" y="509"/>
                  <a:pt x="50" y="536"/>
                </a:cubicBezTo>
                <a:cubicBezTo>
                  <a:pt x="32" y="558"/>
                  <a:pt x="18" y="576"/>
                  <a:pt x="9" y="599"/>
                </a:cubicBezTo>
                <a:cubicBezTo>
                  <a:pt x="0" y="612"/>
                  <a:pt x="5" y="630"/>
                  <a:pt x="14" y="644"/>
                </a:cubicBezTo>
                <a:cubicBezTo>
                  <a:pt x="21" y="650"/>
                  <a:pt x="30" y="654"/>
                  <a:pt x="39" y="654"/>
                </a:cubicBezTo>
                <a:cubicBezTo>
                  <a:pt x="48" y="654"/>
                  <a:pt x="57" y="650"/>
                  <a:pt x="63" y="644"/>
                </a:cubicBezTo>
                <a:cubicBezTo>
                  <a:pt x="77" y="621"/>
                  <a:pt x="95" y="603"/>
                  <a:pt x="108" y="585"/>
                </a:cubicBezTo>
                <a:lnTo>
                  <a:pt x="158" y="518"/>
                </a:lnTo>
                <a:cubicBezTo>
                  <a:pt x="203" y="459"/>
                  <a:pt x="248" y="401"/>
                  <a:pt x="302" y="347"/>
                </a:cubicBezTo>
                <a:cubicBezTo>
                  <a:pt x="329" y="320"/>
                  <a:pt x="356" y="293"/>
                  <a:pt x="387" y="266"/>
                </a:cubicBezTo>
                <a:cubicBezTo>
                  <a:pt x="414" y="239"/>
                  <a:pt x="450" y="207"/>
                  <a:pt x="482" y="185"/>
                </a:cubicBezTo>
                <a:lnTo>
                  <a:pt x="482" y="185"/>
                </a:lnTo>
                <a:lnTo>
                  <a:pt x="477" y="189"/>
                </a:lnTo>
                <a:cubicBezTo>
                  <a:pt x="545" y="140"/>
                  <a:pt x="612" y="95"/>
                  <a:pt x="684" y="54"/>
                </a:cubicBezTo>
                <a:cubicBezTo>
                  <a:pt x="707" y="36"/>
                  <a:pt x="698" y="0"/>
                  <a:pt x="666"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5" name="Google Shape;2570;p36">
            <a:extLst>
              <a:ext uri="{FF2B5EF4-FFF2-40B4-BE49-F238E27FC236}">
                <a16:creationId xmlns:a16="http://schemas.microsoft.com/office/drawing/2014/main" id="{F2DD2254-14C6-49E7-8796-A09FB91A85A0}"/>
              </a:ext>
            </a:extLst>
          </p:cNvPr>
          <p:cNvSpPr/>
          <p:nvPr/>
        </p:nvSpPr>
        <p:spPr>
          <a:xfrm>
            <a:off x="16821242" y="10213354"/>
            <a:ext cx="63367" cy="39628"/>
          </a:xfrm>
          <a:custGeom>
            <a:avLst/>
            <a:gdLst/>
            <a:ahLst/>
            <a:cxnLst/>
            <a:rect l="l" t="t" r="r" b="b"/>
            <a:pathLst>
              <a:path w="339" h="212" extrusionOk="0">
                <a:moveTo>
                  <a:pt x="307" y="0"/>
                </a:moveTo>
                <a:cubicBezTo>
                  <a:pt x="298" y="0"/>
                  <a:pt x="293" y="0"/>
                  <a:pt x="289" y="5"/>
                </a:cubicBezTo>
                <a:cubicBezTo>
                  <a:pt x="199" y="50"/>
                  <a:pt x="109" y="99"/>
                  <a:pt x="19" y="153"/>
                </a:cubicBezTo>
                <a:cubicBezTo>
                  <a:pt x="5" y="162"/>
                  <a:pt x="1" y="180"/>
                  <a:pt x="10" y="194"/>
                </a:cubicBezTo>
                <a:cubicBezTo>
                  <a:pt x="13" y="206"/>
                  <a:pt x="24" y="212"/>
                  <a:pt x="35" y="212"/>
                </a:cubicBezTo>
                <a:cubicBezTo>
                  <a:pt x="40" y="212"/>
                  <a:pt x="46" y="210"/>
                  <a:pt x="50" y="207"/>
                </a:cubicBezTo>
                <a:cubicBezTo>
                  <a:pt x="140" y="158"/>
                  <a:pt x="230" y="104"/>
                  <a:pt x="320" y="59"/>
                </a:cubicBezTo>
                <a:cubicBezTo>
                  <a:pt x="334" y="50"/>
                  <a:pt x="338" y="32"/>
                  <a:pt x="334" y="14"/>
                </a:cubicBezTo>
                <a:cubicBezTo>
                  <a:pt x="325" y="5"/>
                  <a:pt x="316" y="0"/>
                  <a:pt x="30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6" name="Google Shape;2571;p36">
            <a:extLst>
              <a:ext uri="{FF2B5EF4-FFF2-40B4-BE49-F238E27FC236}">
                <a16:creationId xmlns:a16="http://schemas.microsoft.com/office/drawing/2014/main" id="{DC4BA421-859E-4806-AABE-0ABBA75FBA1A}"/>
              </a:ext>
            </a:extLst>
          </p:cNvPr>
          <p:cNvSpPr/>
          <p:nvPr/>
        </p:nvSpPr>
        <p:spPr>
          <a:xfrm>
            <a:off x="17436034" y="3974767"/>
            <a:ext cx="54769" cy="63741"/>
          </a:xfrm>
          <a:custGeom>
            <a:avLst/>
            <a:gdLst/>
            <a:ahLst/>
            <a:cxnLst/>
            <a:rect l="l" t="t" r="r" b="b"/>
            <a:pathLst>
              <a:path w="293" h="341" extrusionOk="0">
                <a:moveTo>
                  <a:pt x="207" y="0"/>
                </a:moveTo>
                <a:cubicBezTo>
                  <a:pt x="198" y="5"/>
                  <a:pt x="189" y="5"/>
                  <a:pt x="185" y="9"/>
                </a:cubicBezTo>
                <a:lnTo>
                  <a:pt x="180" y="14"/>
                </a:lnTo>
                <a:cubicBezTo>
                  <a:pt x="149" y="32"/>
                  <a:pt x="117" y="54"/>
                  <a:pt x="90" y="81"/>
                </a:cubicBezTo>
                <a:cubicBezTo>
                  <a:pt x="50" y="126"/>
                  <a:pt x="23" y="180"/>
                  <a:pt x="9" y="239"/>
                </a:cubicBezTo>
                <a:cubicBezTo>
                  <a:pt x="5" y="248"/>
                  <a:pt x="5" y="261"/>
                  <a:pt x="0" y="279"/>
                </a:cubicBezTo>
                <a:cubicBezTo>
                  <a:pt x="0" y="302"/>
                  <a:pt x="14" y="320"/>
                  <a:pt x="32" y="333"/>
                </a:cubicBezTo>
                <a:cubicBezTo>
                  <a:pt x="41" y="338"/>
                  <a:pt x="51" y="341"/>
                  <a:pt x="61" y="341"/>
                </a:cubicBezTo>
                <a:cubicBezTo>
                  <a:pt x="77" y="341"/>
                  <a:pt x="93" y="335"/>
                  <a:pt x="104" y="324"/>
                </a:cubicBezTo>
                <a:cubicBezTo>
                  <a:pt x="113" y="311"/>
                  <a:pt x="117" y="302"/>
                  <a:pt x="122" y="288"/>
                </a:cubicBezTo>
                <a:cubicBezTo>
                  <a:pt x="144" y="243"/>
                  <a:pt x="171" y="203"/>
                  <a:pt x="203" y="162"/>
                </a:cubicBezTo>
                <a:cubicBezTo>
                  <a:pt x="212" y="149"/>
                  <a:pt x="225" y="135"/>
                  <a:pt x="239" y="122"/>
                </a:cubicBezTo>
                <a:cubicBezTo>
                  <a:pt x="252" y="113"/>
                  <a:pt x="261" y="108"/>
                  <a:pt x="270" y="99"/>
                </a:cubicBezTo>
                <a:cubicBezTo>
                  <a:pt x="279" y="95"/>
                  <a:pt x="288" y="81"/>
                  <a:pt x="293" y="72"/>
                </a:cubicBezTo>
                <a:cubicBezTo>
                  <a:pt x="279" y="36"/>
                  <a:pt x="243" y="9"/>
                  <a:pt x="20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7" name="Google Shape;2572;p36">
            <a:extLst>
              <a:ext uri="{FF2B5EF4-FFF2-40B4-BE49-F238E27FC236}">
                <a16:creationId xmlns:a16="http://schemas.microsoft.com/office/drawing/2014/main" id="{CD69D97E-8863-42E2-94C4-4E43048BFA48}"/>
              </a:ext>
            </a:extLst>
          </p:cNvPr>
          <p:cNvSpPr/>
          <p:nvPr/>
        </p:nvSpPr>
        <p:spPr>
          <a:xfrm>
            <a:off x="17463700" y="3973084"/>
            <a:ext cx="41498" cy="56638"/>
          </a:xfrm>
          <a:custGeom>
            <a:avLst/>
            <a:gdLst/>
            <a:ahLst/>
            <a:cxnLst/>
            <a:rect l="l" t="t" r="r" b="b"/>
            <a:pathLst>
              <a:path w="222" h="303" extrusionOk="0">
                <a:moveTo>
                  <a:pt x="180" y="0"/>
                </a:moveTo>
                <a:cubicBezTo>
                  <a:pt x="169" y="0"/>
                  <a:pt x="158" y="5"/>
                  <a:pt x="149" y="14"/>
                </a:cubicBezTo>
                <a:cubicBezTo>
                  <a:pt x="113" y="50"/>
                  <a:pt x="82" y="90"/>
                  <a:pt x="55" y="135"/>
                </a:cubicBezTo>
                <a:cubicBezTo>
                  <a:pt x="46" y="149"/>
                  <a:pt x="37" y="167"/>
                  <a:pt x="28" y="180"/>
                </a:cubicBezTo>
                <a:cubicBezTo>
                  <a:pt x="14" y="203"/>
                  <a:pt x="5" y="221"/>
                  <a:pt x="1" y="243"/>
                </a:cubicBezTo>
                <a:cubicBezTo>
                  <a:pt x="1" y="257"/>
                  <a:pt x="1" y="270"/>
                  <a:pt x="10" y="279"/>
                </a:cubicBezTo>
                <a:cubicBezTo>
                  <a:pt x="14" y="288"/>
                  <a:pt x="23" y="297"/>
                  <a:pt x="32" y="302"/>
                </a:cubicBezTo>
                <a:cubicBezTo>
                  <a:pt x="36" y="302"/>
                  <a:pt x="39" y="302"/>
                  <a:pt x="42" y="302"/>
                </a:cubicBezTo>
                <a:cubicBezTo>
                  <a:pt x="65" y="302"/>
                  <a:pt x="83" y="290"/>
                  <a:pt x="91" y="270"/>
                </a:cubicBezTo>
                <a:cubicBezTo>
                  <a:pt x="95" y="248"/>
                  <a:pt x="104" y="230"/>
                  <a:pt x="109" y="212"/>
                </a:cubicBezTo>
                <a:cubicBezTo>
                  <a:pt x="122" y="180"/>
                  <a:pt x="140" y="153"/>
                  <a:pt x="158" y="126"/>
                </a:cubicBezTo>
                <a:cubicBezTo>
                  <a:pt x="172" y="108"/>
                  <a:pt x="190" y="86"/>
                  <a:pt x="208" y="72"/>
                </a:cubicBezTo>
                <a:cubicBezTo>
                  <a:pt x="221" y="54"/>
                  <a:pt x="221" y="27"/>
                  <a:pt x="208" y="14"/>
                </a:cubicBezTo>
                <a:cubicBezTo>
                  <a:pt x="201" y="5"/>
                  <a:pt x="191" y="0"/>
                  <a:pt x="180"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8" name="Google Shape;2573;p36">
            <a:extLst>
              <a:ext uri="{FF2B5EF4-FFF2-40B4-BE49-F238E27FC236}">
                <a16:creationId xmlns:a16="http://schemas.microsoft.com/office/drawing/2014/main" id="{B312F8FD-51CC-4031-B603-2ECF73F5FD67}"/>
              </a:ext>
            </a:extLst>
          </p:cNvPr>
          <p:cNvSpPr/>
          <p:nvPr/>
        </p:nvSpPr>
        <p:spPr>
          <a:xfrm>
            <a:off x="17826145" y="4078136"/>
            <a:ext cx="87668" cy="412167"/>
          </a:xfrm>
          <a:custGeom>
            <a:avLst/>
            <a:gdLst/>
            <a:ahLst/>
            <a:cxnLst/>
            <a:rect l="l" t="t" r="r" b="b"/>
            <a:pathLst>
              <a:path w="469" h="2205" extrusionOk="0">
                <a:moveTo>
                  <a:pt x="32" y="1"/>
                </a:moveTo>
                <a:cubicBezTo>
                  <a:pt x="14" y="5"/>
                  <a:pt x="1" y="27"/>
                  <a:pt x="5" y="50"/>
                </a:cubicBezTo>
                <a:cubicBezTo>
                  <a:pt x="19" y="81"/>
                  <a:pt x="28" y="117"/>
                  <a:pt x="37" y="153"/>
                </a:cubicBezTo>
                <a:cubicBezTo>
                  <a:pt x="46" y="189"/>
                  <a:pt x="50" y="225"/>
                  <a:pt x="59" y="261"/>
                </a:cubicBezTo>
                <a:cubicBezTo>
                  <a:pt x="73" y="333"/>
                  <a:pt x="86" y="410"/>
                  <a:pt x="95" y="486"/>
                </a:cubicBezTo>
                <a:cubicBezTo>
                  <a:pt x="104" y="563"/>
                  <a:pt x="113" y="621"/>
                  <a:pt x="118" y="689"/>
                </a:cubicBezTo>
                <a:cubicBezTo>
                  <a:pt x="122" y="756"/>
                  <a:pt x="131" y="828"/>
                  <a:pt x="140" y="896"/>
                </a:cubicBezTo>
                <a:cubicBezTo>
                  <a:pt x="140" y="896"/>
                  <a:pt x="140" y="900"/>
                  <a:pt x="140" y="900"/>
                </a:cubicBezTo>
                <a:lnTo>
                  <a:pt x="145" y="927"/>
                </a:lnTo>
                <a:lnTo>
                  <a:pt x="145" y="914"/>
                </a:lnTo>
                <a:cubicBezTo>
                  <a:pt x="154" y="1013"/>
                  <a:pt x="163" y="1112"/>
                  <a:pt x="172" y="1211"/>
                </a:cubicBezTo>
                <a:cubicBezTo>
                  <a:pt x="176" y="1256"/>
                  <a:pt x="185" y="1305"/>
                  <a:pt x="190" y="1350"/>
                </a:cubicBezTo>
                <a:cubicBezTo>
                  <a:pt x="194" y="1400"/>
                  <a:pt x="194" y="1445"/>
                  <a:pt x="199" y="1490"/>
                </a:cubicBezTo>
                <a:cubicBezTo>
                  <a:pt x="199" y="1512"/>
                  <a:pt x="203" y="1539"/>
                  <a:pt x="203" y="1562"/>
                </a:cubicBezTo>
                <a:cubicBezTo>
                  <a:pt x="203" y="1584"/>
                  <a:pt x="203" y="1602"/>
                  <a:pt x="208" y="1625"/>
                </a:cubicBezTo>
                <a:cubicBezTo>
                  <a:pt x="208" y="1660"/>
                  <a:pt x="212" y="1696"/>
                  <a:pt x="212" y="1737"/>
                </a:cubicBezTo>
                <a:cubicBezTo>
                  <a:pt x="212" y="1777"/>
                  <a:pt x="217" y="1809"/>
                  <a:pt x="221" y="1845"/>
                </a:cubicBezTo>
                <a:cubicBezTo>
                  <a:pt x="221" y="1881"/>
                  <a:pt x="221" y="1921"/>
                  <a:pt x="221" y="1957"/>
                </a:cubicBezTo>
                <a:lnTo>
                  <a:pt x="221" y="2025"/>
                </a:lnTo>
                <a:lnTo>
                  <a:pt x="221" y="2061"/>
                </a:lnTo>
                <a:cubicBezTo>
                  <a:pt x="221" y="2092"/>
                  <a:pt x="230" y="2119"/>
                  <a:pt x="244" y="2146"/>
                </a:cubicBezTo>
                <a:cubicBezTo>
                  <a:pt x="262" y="2182"/>
                  <a:pt x="302" y="2205"/>
                  <a:pt x="347" y="2205"/>
                </a:cubicBezTo>
                <a:cubicBezTo>
                  <a:pt x="396" y="2205"/>
                  <a:pt x="441" y="2169"/>
                  <a:pt x="459" y="2119"/>
                </a:cubicBezTo>
                <a:cubicBezTo>
                  <a:pt x="464" y="2079"/>
                  <a:pt x="468" y="2038"/>
                  <a:pt x="468" y="1993"/>
                </a:cubicBezTo>
                <a:lnTo>
                  <a:pt x="468" y="1899"/>
                </a:lnTo>
                <a:cubicBezTo>
                  <a:pt x="468" y="1867"/>
                  <a:pt x="468" y="1836"/>
                  <a:pt x="464" y="1809"/>
                </a:cubicBezTo>
                <a:cubicBezTo>
                  <a:pt x="455" y="1777"/>
                  <a:pt x="464" y="1746"/>
                  <a:pt x="459" y="1714"/>
                </a:cubicBezTo>
                <a:cubicBezTo>
                  <a:pt x="455" y="1687"/>
                  <a:pt x="450" y="1656"/>
                  <a:pt x="450" y="1625"/>
                </a:cubicBezTo>
                <a:cubicBezTo>
                  <a:pt x="446" y="1593"/>
                  <a:pt x="446" y="1548"/>
                  <a:pt x="441" y="1512"/>
                </a:cubicBezTo>
                <a:cubicBezTo>
                  <a:pt x="437" y="1476"/>
                  <a:pt x="437" y="1431"/>
                  <a:pt x="432" y="1395"/>
                </a:cubicBezTo>
                <a:cubicBezTo>
                  <a:pt x="429" y="1361"/>
                  <a:pt x="422" y="1317"/>
                  <a:pt x="417" y="1275"/>
                </a:cubicBezTo>
                <a:lnTo>
                  <a:pt x="417" y="1275"/>
                </a:lnTo>
                <a:cubicBezTo>
                  <a:pt x="418" y="1279"/>
                  <a:pt x="418" y="1283"/>
                  <a:pt x="419" y="1287"/>
                </a:cubicBezTo>
                <a:lnTo>
                  <a:pt x="414" y="1251"/>
                </a:lnTo>
                <a:lnTo>
                  <a:pt x="414" y="1251"/>
                </a:lnTo>
                <a:cubicBezTo>
                  <a:pt x="415" y="1259"/>
                  <a:pt x="416" y="1267"/>
                  <a:pt x="417" y="1275"/>
                </a:cubicBezTo>
                <a:lnTo>
                  <a:pt x="417" y="1275"/>
                </a:lnTo>
                <a:cubicBezTo>
                  <a:pt x="413" y="1253"/>
                  <a:pt x="410" y="1234"/>
                  <a:pt x="410" y="1211"/>
                </a:cubicBezTo>
                <a:cubicBezTo>
                  <a:pt x="401" y="1157"/>
                  <a:pt x="392" y="1098"/>
                  <a:pt x="383" y="1040"/>
                </a:cubicBezTo>
                <a:lnTo>
                  <a:pt x="383" y="1040"/>
                </a:lnTo>
                <a:lnTo>
                  <a:pt x="387" y="1067"/>
                </a:lnTo>
                <a:cubicBezTo>
                  <a:pt x="378" y="972"/>
                  <a:pt x="360" y="873"/>
                  <a:pt x="333" y="779"/>
                </a:cubicBezTo>
                <a:cubicBezTo>
                  <a:pt x="324" y="738"/>
                  <a:pt x="311" y="698"/>
                  <a:pt x="297" y="657"/>
                </a:cubicBezTo>
                <a:cubicBezTo>
                  <a:pt x="288" y="612"/>
                  <a:pt x="271" y="572"/>
                  <a:pt x="257" y="531"/>
                </a:cubicBezTo>
                <a:cubicBezTo>
                  <a:pt x="244" y="491"/>
                  <a:pt x="226" y="437"/>
                  <a:pt x="208" y="392"/>
                </a:cubicBezTo>
                <a:cubicBezTo>
                  <a:pt x="190" y="342"/>
                  <a:pt x="181" y="311"/>
                  <a:pt x="163" y="275"/>
                </a:cubicBezTo>
                <a:cubicBezTo>
                  <a:pt x="149" y="234"/>
                  <a:pt x="136" y="194"/>
                  <a:pt x="122" y="153"/>
                </a:cubicBezTo>
                <a:cubicBezTo>
                  <a:pt x="109" y="117"/>
                  <a:pt x="95" y="72"/>
                  <a:pt x="82" y="36"/>
                </a:cubicBezTo>
                <a:cubicBezTo>
                  <a:pt x="77" y="18"/>
                  <a:pt x="59" y="5"/>
                  <a:pt x="41" y="5"/>
                </a:cubicBezTo>
                <a:lnTo>
                  <a:pt x="32" y="5"/>
                </a:lnTo>
                <a:lnTo>
                  <a:pt x="32" y="1"/>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9" name="Google Shape;2574;p36">
            <a:extLst>
              <a:ext uri="{FF2B5EF4-FFF2-40B4-BE49-F238E27FC236}">
                <a16:creationId xmlns:a16="http://schemas.microsoft.com/office/drawing/2014/main" id="{0443BB47-EC8D-4565-BCCC-8BAEDC0DFEBD}"/>
              </a:ext>
            </a:extLst>
          </p:cNvPr>
          <p:cNvSpPr/>
          <p:nvPr/>
        </p:nvSpPr>
        <p:spPr>
          <a:xfrm>
            <a:off x="17790069" y="4137017"/>
            <a:ext cx="38880" cy="190662"/>
          </a:xfrm>
          <a:custGeom>
            <a:avLst/>
            <a:gdLst/>
            <a:ahLst/>
            <a:cxnLst/>
            <a:rect l="l" t="t" r="r" b="b"/>
            <a:pathLst>
              <a:path w="208" h="1020" extrusionOk="0">
                <a:moveTo>
                  <a:pt x="197" y="838"/>
                </a:moveTo>
                <a:lnTo>
                  <a:pt x="197" y="838"/>
                </a:lnTo>
                <a:cubicBezTo>
                  <a:pt x="197" y="841"/>
                  <a:pt x="198" y="843"/>
                  <a:pt x="198" y="846"/>
                </a:cubicBezTo>
                <a:cubicBezTo>
                  <a:pt x="198" y="843"/>
                  <a:pt x="198" y="841"/>
                  <a:pt x="197" y="838"/>
                </a:cubicBezTo>
                <a:close/>
                <a:moveTo>
                  <a:pt x="32" y="0"/>
                </a:moveTo>
                <a:lnTo>
                  <a:pt x="27" y="5"/>
                </a:lnTo>
                <a:cubicBezTo>
                  <a:pt x="9" y="9"/>
                  <a:pt x="0" y="23"/>
                  <a:pt x="5" y="41"/>
                </a:cubicBezTo>
                <a:cubicBezTo>
                  <a:pt x="14" y="86"/>
                  <a:pt x="23" y="131"/>
                  <a:pt x="32" y="176"/>
                </a:cubicBezTo>
                <a:lnTo>
                  <a:pt x="32" y="167"/>
                </a:lnTo>
                <a:lnTo>
                  <a:pt x="36" y="216"/>
                </a:lnTo>
                <a:lnTo>
                  <a:pt x="36" y="207"/>
                </a:lnTo>
                <a:lnTo>
                  <a:pt x="45" y="252"/>
                </a:lnTo>
                <a:cubicBezTo>
                  <a:pt x="50" y="311"/>
                  <a:pt x="50" y="369"/>
                  <a:pt x="45" y="428"/>
                </a:cubicBezTo>
                <a:cubicBezTo>
                  <a:pt x="45" y="459"/>
                  <a:pt x="45" y="491"/>
                  <a:pt x="41" y="522"/>
                </a:cubicBezTo>
                <a:cubicBezTo>
                  <a:pt x="36" y="554"/>
                  <a:pt x="41" y="581"/>
                  <a:pt x="36" y="612"/>
                </a:cubicBezTo>
                <a:cubicBezTo>
                  <a:pt x="32" y="666"/>
                  <a:pt x="32" y="720"/>
                  <a:pt x="27" y="774"/>
                </a:cubicBezTo>
                <a:cubicBezTo>
                  <a:pt x="27" y="801"/>
                  <a:pt x="23" y="828"/>
                  <a:pt x="27" y="855"/>
                </a:cubicBezTo>
                <a:cubicBezTo>
                  <a:pt x="32" y="882"/>
                  <a:pt x="27" y="905"/>
                  <a:pt x="27" y="932"/>
                </a:cubicBezTo>
                <a:cubicBezTo>
                  <a:pt x="27" y="954"/>
                  <a:pt x="36" y="977"/>
                  <a:pt x="54" y="995"/>
                </a:cubicBezTo>
                <a:cubicBezTo>
                  <a:pt x="73" y="1012"/>
                  <a:pt x="95" y="1019"/>
                  <a:pt x="116" y="1019"/>
                </a:cubicBezTo>
                <a:cubicBezTo>
                  <a:pt x="163" y="1019"/>
                  <a:pt x="207" y="984"/>
                  <a:pt x="207" y="932"/>
                </a:cubicBezTo>
                <a:cubicBezTo>
                  <a:pt x="207" y="896"/>
                  <a:pt x="199" y="861"/>
                  <a:pt x="194" y="826"/>
                </a:cubicBezTo>
                <a:lnTo>
                  <a:pt x="194" y="826"/>
                </a:lnTo>
                <a:cubicBezTo>
                  <a:pt x="195" y="829"/>
                  <a:pt x="196" y="833"/>
                  <a:pt x="197" y="838"/>
                </a:cubicBezTo>
                <a:lnTo>
                  <a:pt x="197" y="838"/>
                </a:lnTo>
                <a:cubicBezTo>
                  <a:pt x="193" y="805"/>
                  <a:pt x="189" y="771"/>
                  <a:pt x="185" y="738"/>
                </a:cubicBezTo>
                <a:cubicBezTo>
                  <a:pt x="180" y="702"/>
                  <a:pt x="176" y="662"/>
                  <a:pt x="171" y="626"/>
                </a:cubicBezTo>
                <a:cubicBezTo>
                  <a:pt x="162" y="585"/>
                  <a:pt x="162" y="558"/>
                  <a:pt x="158" y="527"/>
                </a:cubicBezTo>
                <a:cubicBezTo>
                  <a:pt x="153" y="491"/>
                  <a:pt x="144" y="459"/>
                  <a:pt x="140" y="423"/>
                </a:cubicBezTo>
                <a:cubicBezTo>
                  <a:pt x="135" y="387"/>
                  <a:pt x="131" y="356"/>
                  <a:pt x="122" y="324"/>
                </a:cubicBezTo>
                <a:cubicBezTo>
                  <a:pt x="117" y="288"/>
                  <a:pt x="108" y="257"/>
                  <a:pt x="104" y="221"/>
                </a:cubicBezTo>
                <a:cubicBezTo>
                  <a:pt x="104" y="203"/>
                  <a:pt x="99" y="185"/>
                  <a:pt x="95" y="171"/>
                </a:cubicBezTo>
                <a:lnTo>
                  <a:pt x="95" y="176"/>
                </a:lnTo>
                <a:cubicBezTo>
                  <a:pt x="90" y="126"/>
                  <a:pt x="77" y="72"/>
                  <a:pt x="68" y="23"/>
                </a:cubicBezTo>
                <a:cubicBezTo>
                  <a:pt x="68" y="9"/>
                  <a:pt x="54" y="0"/>
                  <a:pt x="41"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0" name="Google Shape;2575;p36">
            <a:extLst>
              <a:ext uri="{FF2B5EF4-FFF2-40B4-BE49-F238E27FC236}">
                <a16:creationId xmlns:a16="http://schemas.microsoft.com/office/drawing/2014/main" id="{750DC564-13C3-4B56-872F-1639F4C4B28C}"/>
              </a:ext>
            </a:extLst>
          </p:cNvPr>
          <p:cNvSpPr/>
          <p:nvPr/>
        </p:nvSpPr>
        <p:spPr>
          <a:xfrm>
            <a:off x="16869281" y="10257094"/>
            <a:ext cx="187" cy="187"/>
          </a:xfrm>
          <a:custGeom>
            <a:avLst/>
            <a:gdLst/>
            <a:ahLst/>
            <a:cxnLst/>
            <a:rect l="l" t="t" r="r" b="b"/>
            <a:pathLst>
              <a:path w="1" h="1" extrusionOk="0">
                <a:moveTo>
                  <a:pt x="0" y="0"/>
                </a:moveTo>
                <a:lnTo>
                  <a:pt x="0" y="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1" name="Google Shape;2576;p36">
            <a:extLst>
              <a:ext uri="{FF2B5EF4-FFF2-40B4-BE49-F238E27FC236}">
                <a16:creationId xmlns:a16="http://schemas.microsoft.com/office/drawing/2014/main" id="{96FDB460-A24E-4173-A00B-1A56B0C9BA24}"/>
              </a:ext>
            </a:extLst>
          </p:cNvPr>
          <p:cNvSpPr/>
          <p:nvPr/>
        </p:nvSpPr>
        <p:spPr>
          <a:xfrm>
            <a:off x="16922181" y="3851023"/>
            <a:ext cx="5234" cy="187"/>
          </a:xfrm>
          <a:custGeom>
            <a:avLst/>
            <a:gdLst/>
            <a:ahLst/>
            <a:cxnLst/>
            <a:rect l="l" t="t" r="r" b="b"/>
            <a:pathLst>
              <a:path w="28" h="1" extrusionOk="0">
                <a:moveTo>
                  <a:pt x="1" y="1"/>
                </a:moveTo>
                <a:cubicBezTo>
                  <a:pt x="5" y="1"/>
                  <a:pt x="10" y="1"/>
                  <a:pt x="14" y="1"/>
                </a:cubicBezTo>
                <a:lnTo>
                  <a:pt x="28" y="1"/>
                </a:lnTo>
                <a:lnTo>
                  <a:pt x="14" y="1"/>
                </a:lnTo>
                <a:lnTo>
                  <a:pt x="1"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2" name="Google Shape;2577;p36">
            <a:extLst>
              <a:ext uri="{FF2B5EF4-FFF2-40B4-BE49-F238E27FC236}">
                <a16:creationId xmlns:a16="http://schemas.microsoft.com/office/drawing/2014/main" id="{3FA7B9EA-F3EC-4F2B-9BA2-F8611D5D00D2}"/>
              </a:ext>
            </a:extLst>
          </p:cNvPr>
          <p:cNvSpPr/>
          <p:nvPr/>
        </p:nvSpPr>
        <p:spPr>
          <a:xfrm>
            <a:off x="17542769" y="4021872"/>
            <a:ext cx="24674" cy="16449"/>
          </a:xfrm>
          <a:custGeom>
            <a:avLst/>
            <a:gdLst/>
            <a:ahLst/>
            <a:cxnLst/>
            <a:rect l="l" t="t" r="r" b="b"/>
            <a:pathLst>
              <a:path w="132" h="88" extrusionOk="0">
                <a:moveTo>
                  <a:pt x="127" y="0"/>
                </a:moveTo>
                <a:lnTo>
                  <a:pt x="127" y="9"/>
                </a:lnTo>
                <a:cubicBezTo>
                  <a:pt x="127" y="12"/>
                  <a:pt x="128" y="15"/>
                  <a:pt x="128" y="18"/>
                </a:cubicBezTo>
                <a:lnTo>
                  <a:pt x="131" y="18"/>
                </a:lnTo>
                <a:cubicBezTo>
                  <a:pt x="127" y="14"/>
                  <a:pt x="127" y="5"/>
                  <a:pt x="127" y="0"/>
                </a:cubicBezTo>
                <a:close/>
                <a:moveTo>
                  <a:pt x="1" y="18"/>
                </a:moveTo>
                <a:cubicBezTo>
                  <a:pt x="1" y="23"/>
                  <a:pt x="5" y="32"/>
                  <a:pt x="10" y="41"/>
                </a:cubicBezTo>
                <a:cubicBezTo>
                  <a:pt x="17" y="70"/>
                  <a:pt x="40" y="88"/>
                  <a:pt x="68" y="88"/>
                </a:cubicBezTo>
                <a:cubicBezTo>
                  <a:pt x="74" y="88"/>
                  <a:pt x="80" y="87"/>
                  <a:pt x="86" y="86"/>
                </a:cubicBezTo>
                <a:cubicBezTo>
                  <a:pt x="115" y="77"/>
                  <a:pt x="132" y="47"/>
                  <a:pt x="128" y="18"/>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3" name="Google Shape;2578;p36">
            <a:extLst>
              <a:ext uri="{FF2B5EF4-FFF2-40B4-BE49-F238E27FC236}">
                <a16:creationId xmlns:a16="http://schemas.microsoft.com/office/drawing/2014/main" id="{2B1798EC-C00A-4931-A332-D8E8C15B2991}"/>
              </a:ext>
            </a:extLst>
          </p:cNvPr>
          <p:cNvSpPr/>
          <p:nvPr/>
        </p:nvSpPr>
        <p:spPr>
          <a:xfrm>
            <a:off x="17409304" y="4024301"/>
            <a:ext cx="25983" cy="14580"/>
          </a:xfrm>
          <a:custGeom>
            <a:avLst/>
            <a:gdLst/>
            <a:ahLst/>
            <a:cxnLst/>
            <a:rect l="l" t="t" r="r" b="b"/>
            <a:pathLst>
              <a:path w="139" h="78" extrusionOk="0">
                <a:moveTo>
                  <a:pt x="8" y="1"/>
                </a:moveTo>
                <a:cubicBezTo>
                  <a:pt x="8" y="1"/>
                  <a:pt x="8" y="1"/>
                  <a:pt x="8" y="5"/>
                </a:cubicBezTo>
                <a:cubicBezTo>
                  <a:pt x="0" y="49"/>
                  <a:pt x="36" y="77"/>
                  <a:pt x="72" y="77"/>
                </a:cubicBezTo>
                <a:cubicBezTo>
                  <a:pt x="96" y="77"/>
                  <a:pt x="119" y="65"/>
                  <a:pt x="130" y="37"/>
                </a:cubicBezTo>
                <a:cubicBezTo>
                  <a:pt x="134" y="23"/>
                  <a:pt x="134" y="14"/>
                  <a:pt x="139" y="5"/>
                </a:cubicBezTo>
                <a:lnTo>
                  <a:pt x="8"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4" name="Google Shape;2579;p36">
            <a:extLst>
              <a:ext uri="{FF2B5EF4-FFF2-40B4-BE49-F238E27FC236}">
                <a16:creationId xmlns:a16="http://schemas.microsoft.com/office/drawing/2014/main" id="{06E67BA6-3B4C-4251-8771-AC531B6C264F}"/>
              </a:ext>
            </a:extLst>
          </p:cNvPr>
          <p:cNvSpPr/>
          <p:nvPr/>
        </p:nvSpPr>
        <p:spPr>
          <a:xfrm>
            <a:off x="17050036" y="4523762"/>
            <a:ext cx="876300" cy="886581"/>
          </a:xfrm>
          <a:custGeom>
            <a:avLst/>
            <a:gdLst/>
            <a:ahLst/>
            <a:cxnLst/>
            <a:rect l="l" t="t" r="r" b="b"/>
            <a:pathLst>
              <a:path w="4688" h="4743" extrusionOk="0">
                <a:moveTo>
                  <a:pt x="4517" y="1"/>
                </a:moveTo>
                <a:lnTo>
                  <a:pt x="4521" y="14"/>
                </a:lnTo>
                <a:lnTo>
                  <a:pt x="144" y="14"/>
                </a:lnTo>
                <a:cubicBezTo>
                  <a:pt x="117" y="19"/>
                  <a:pt x="99" y="37"/>
                  <a:pt x="90" y="64"/>
                </a:cubicBezTo>
                <a:cubicBezTo>
                  <a:pt x="27" y="361"/>
                  <a:pt x="0" y="671"/>
                  <a:pt x="18" y="977"/>
                </a:cubicBezTo>
                <a:cubicBezTo>
                  <a:pt x="36" y="1301"/>
                  <a:pt x="86" y="1629"/>
                  <a:pt x="158" y="1944"/>
                </a:cubicBezTo>
                <a:cubicBezTo>
                  <a:pt x="234" y="2264"/>
                  <a:pt x="329" y="2574"/>
                  <a:pt x="446" y="2880"/>
                </a:cubicBezTo>
                <a:cubicBezTo>
                  <a:pt x="504" y="3019"/>
                  <a:pt x="558" y="3163"/>
                  <a:pt x="626" y="3298"/>
                </a:cubicBezTo>
                <a:cubicBezTo>
                  <a:pt x="662" y="3379"/>
                  <a:pt x="702" y="3456"/>
                  <a:pt x="743" y="3528"/>
                </a:cubicBezTo>
                <a:cubicBezTo>
                  <a:pt x="783" y="3600"/>
                  <a:pt x="837" y="3685"/>
                  <a:pt x="905" y="3780"/>
                </a:cubicBezTo>
                <a:cubicBezTo>
                  <a:pt x="914" y="3793"/>
                  <a:pt x="927" y="3807"/>
                  <a:pt x="945" y="3811"/>
                </a:cubicBezTo>
                <a:lnTo>
                  <a:pt x="963" y="3811"/>
                </a:lnTo>
                <a:cubicBezTo>
                  <a:pt x="977" y="3829"/>
                  <a:pt x="995" y="3838"/>
                  <a:pt x="1017" y="3838"/>
                </a:cubicBezTo>
                <a:lnTo>
                  <a:pt x="1327" y="3838"/>
                </a:lnTo>
                <a:cubicBezTo>
                  <a:pt x="1327" y="3942"/>
                  <a:pt x="1327" y="4041"/>
                  <a:pt x="1332" y="4144"/>
                </a:cubicBezTo>
                <a:cubicBezTo>
                  <a:pt x="1336" y="4306"/>
                  <a:pt x="1341" y="4477"/>
                  <a:pt x="1332" y="4643"/>
                </a:cubicBezTo>
                <a:cubicBezTo>
                  <a:pt x="1341" y="4679"/>
                  <a:pt x="1368" y="4706"/>
                  <a:pt x="1399" y="4720"/>
                </a:cubicBezTo>
                <a:cubicBezTo>
                  <a:pt x="1453" y="4729"/>
                  <a:pt x="1507" y="4733"/>
                  <a:pt x="1561" y="4733"/>
                </a:cubicBezTo>
                <a:lnTo>
                  <a:pt x="1651" y="4733"/>
                </a:lnTo>
                <a:cubicBezTo>
                  <a:pt x="1665" y="4729"/>
                  <a:pt x="1674" y="4729"/>
                  <a:pt x="1683" y="4720"/>
                </a:cubicBezTo>
                <a:cubicBezTo>
                  <a:pt x="1714" y="4720"/>
                  <a:pt x="1741" y="4693"/>
                  <a:pt x="1741" y="4657"/>
                </a:cubicBezTo>
                <a:cubicBezTo>
                  <a:pt x="1746" y="4580"/>
                  <a:pt x="1750" y="4504"/>
                  <a:pt x="1750" y="4427"/>
                </a:cubicBezTo>
                <a:cubicBezTo>
                  <a:pt x="1759" y="4234"/>
                  <a:pt x="1773" y="4036"/>
                  <a:pt x="1773" y="3838"/>
                </a:cubicBezTo>
                <a:lnTo>
                  <a:pt x="2969" y="3838"/>
                </a:lnTo>
                <a:lnTo>
                  <a:pt x="2969" y="3942"/>
                </a:lnTo>
                <a:cubicBezTo>
                  <a:pt x="2974" y="4180"/>
                  <a:pt x="2978" y="4418"/>
                  <a:pt x="2992" y="4657"/>
                </a:cubicBezTo>
                <a:cubicBezTo>
                  <a:pt x="2992" y="4679"/>
                  <a:pt x="3005" y="4702"/>
                  <a:pt x="3028" y="4711"/>
                </a:cubicBezTo>
                <a:cubicBezTo>
                  <a:pt x="3037" y="4724"/>
                  <a:pt x="3050" y="4733"/>
                  <a:pt x="3068" y="4738"/>
                </a:cubicBezTo>
                <a:cubicBezTo>
                  <a:pt x="3100" y="4738"/>
                  <a:pt x="3127" y="4742"/>
                  <a:pt x="3158" y="4742"/>
                </a:cubicBezTo>
                <a:cubicBezTo>
                  <a:pt x="3203" y="4742"/>
                  <a:pt x="3248" y="4738"/>
                  <a:pt x="3293" y="4733"/>
                </a:cubicBezTo>
                <a:cubicBezTo>
                  <a:pt x="3316" y="4729"/>
                  <a:pt x="3334" y="4715"/>
                  <a:pt x="3347" y="4693"/>
                </a:cubicBezTo>
                <a:cubicBezTo>
                  <a:pt x="3361" y="4679"/>
                  <a:pt x="3374" y="4661"/>
                  <a:pt x="3374" y="4643"/>
                </a:cubicBezTo>
                <a:cubicBezTo>
                  <a:pt x="3379" y="4508"/>
                  <a:pt x="3379" y="4373"/>
                  <a:pt x="3383" y="4238"/>
                </a:cubicBezTo>
                <a:cubicBezTo>
                  <a:pt x="3388" y="4104"/>
                  <a:pt x="3392" y="3969"/>
                  <a:pt x="3397" y="3834"/>
                </a:cubicBezTo>
                <a:lnTo>
                  <a:pt x="3748" y="3834"/>
                </a:lnTo>
                <a:cubicBezTo>
                  <a:pt x="3775" y="3834"/>
                  <a:pt x="3797" y="3820"/>
                  <a:pt x="3806" y="3798"/>
                </a:cubicBezTo>
                <a:lnTo>
                  <a:pt x="3811" y="3798"/>
                </a:lnTo>
                <a:cubicBezTo>
                  <a:pt x="3833" y="3798"/>
                  <a:pt x="3856" y="3784"/>
                  <a:pt x="3865" y="3766"/>
                </a:cubicBezTo>
                <a:cubicBezTo>
                  <a:pt x="3955" y="3600"/>
                  <a:pt x="4031" y="3433"/>
                  <a:pt x="4094" y="3258"/>
                </a:cubicBezTo>
                <a:cubicBezTo>
                  <a:pt x="4148" y="3123"/>
                  <a:pt x="4198" y="2988"/>
                  <a:pt x="4247" y="2853"/>
                </a:cubicBezTo>
                <a:cubicBezTo>
                  <a:pt x="4355" y="2542"/>
                  <a:pt x="4445" y="2232"/>
                  <a:pt x="4521" y="1913"/>
                </a:cubicBezTo>
                <a:cubicBezTo>
                  <a:pt x="4602" y="1593"/>
                  <a:pt x="4652" y="1269"/>
                  <a:pt x="4670" y="941"/>
                </a:cubicBezTo>
                <a:cubicBezTo>
                  <a:pt x="4688" y="640"/>
                  <a:pt x="4656" y="338"/>
                  <a:pt x="4575" y="46"/>
                </a:cubicBezTo>
                <a:cubicBezTo>
                  <a:pt x="4566" y="19"/>
                  <a:pt x="4544" y="1"/>
                  <a:pt x="4517" y="1"/>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5" name="Google Shape;2580;p36">
            <a:extLst>
              <a:ext uri="{FF2B5EF4-FFF2-40B4-BE49-F238E27FC236}">
                <a16:creationId xmlns:a16="http://schemas.microsoft.com/office/drawing/2014/main" id="{1363BAB6-AEF7-4862-BE7D-701B97C335F9}"/>
              </a:ext>
            </a:extLst>
          </p:cNvPr>
          <p:cNvSpPr/>
          <p:nvPr/>
        </p:nvSpPr>
        <p:spPr>
          <a:xfrm>
            <a:off x="17708383" y="5214259"/>
            <a:ext cx="63367" cy="28786"/>
          </a:xfrm>
          <a:custGeom>
            <a:avLst/>
            <a:gdLst/>
            <a:ahLst/>
            <a:cxnLst/>
            <a:rect l="l" t="t" r="r" b="b"/>
            <a:pathLst>
              <a:path w="339" h="154" extrusionOk="0">
                <a:moveTo>
                  <a:pt x="271" y="0"/>
                </a:moveTo>
                <a:cubicBezTo>
                  <a:pt x="262" y="0"/>
                  <a:pt x="257" y="0"/>
                  <a:pt x="248" y="5"/>
                </a:cubicBezTo>
                <a:lnTo>
                  <a:pt x="253" y="5"/>
                </a:lnTo>
                <a:cubicBezTo>
                  <a:pt x="235" y="9"/>
                  <a:pt x="217" y="18"/>
                  <a:pt x="199" y="23"/>
                </a:cubicBezTo>
                <a:cubicBezTo>
                  <a:pt x="176" y="27"/>
                  <a:pt x="154" y="32"/>
                  <a:pt x="131" y="32"/>
                </a:cubicBezTo>
                <a:lnTo>
                  <a:pt x="100" y="27"/>
                </a:lnTo>
                <a:cubicBezTo>
                  <a:pt x="96" y="26"/>
                  <a:pt x="91" y="26"/>
                  <a:pt x="87" y="26"/>
                </a:cubicBezTo>
                <a:cubicBezTo>
                  <a:pt x="17" y="26"/>
                  <a:pt x="1" y="136"/>
                  <a:pt x="77" y="149"/>
                </a:cubicBezTo>
                <a:cubicBezTo>
                  <a:pt x="109" y="153"/>
                  <a:pt x="145" y="153"/>
                  <a:pt x="181" y="153"/>
                </a:cubicBezTo>
                <a:cubicBezTo>
                  <a:pt x="221" y="149"/>
                  <a:pt x="262" y="140"/>
                  <a:pt x="298" y="122"/>
                </a:cubicBezTo>
                <a:cubicBezTo>
                  <a:pt x="311" y="113"/>
                  <a:pt x="325" y="104"/>
                  <a:pt x="329" y="90"/>
                </a:cubicBezTo>
                <a:cubicBezTo>
                  <a:pt x="338" y="72"/>
                  <a:pt x="338" y="54"/>
                  <a:pt x="329" y="41"/>
                </a:cubicBezTo>
                <a:cubicBezTo>
                  <a:pt x="325" y="23"/>
                  <a:pt x="316" y="14"/>
                  <a:pt x="298" y="5"/>
                </a:cubicBezTo>
                <a:cubicBezTo>
                  <a:pt x="289" y="0"/>
                  <a:pt x="280" y="0"/>
                  <a:pt x="271" y="0"/>
                </a:cubicBez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6" name="Google Shape;2581;p36">
            <a:extLst>
              <a:ext uri="{FF2B5EF4-FFF2-40B4-BE49-F238E27FC236}">
                <a16:creationId xmlns:a16="http://schemas.microsoft.com/office/drawing/2014/main" id="{BD1F39D4-65D5-4C6E-9F31-22FFE23F2769}"/>
              </a:ext>
            </a:extLst>
          </p:cNvPr>
          <p:cNvSpPr/>
          <p:nvPr/>
        </p:nvSpPr>
        <p:spPr>
          <a:xfrm>
            <a:off x="17722215" y="5215006"/>
            <a:ext cx="47853" cy="26357"/>
          </a:xfrm>
          <a:custGeom>
            <a:avLst/>
            <a:gdLst/>
            <a:ahLst/>
            <a:cxnLst/>
            <a:rect l="l" t="t" r="r" b="b"/>
            <a:pathLst>
              <a:path w="256" h="141" extrusionOk="0">
                <a:moveTo>
                  <a:pt x="192" y="1"/>
                </a:moveTo>
                <a:cubicBezTo>
                  <a:pt x="179" y="1"/>
                  <a:pt x="165" y="5"/>
                  <a:pt x="156" y="14"/>
                </a:cubicBezTo>
                <a:lnTo>
                  <a:pt x="161" y="14"/>
                </a:lnTo>
                <a:lnTo>
                  <a:pt x="138" y="23"/>
                </a:lnTo>
                <a:lnTo>
                  <a:pt x="156" y="14"/>
                </a:lnTo>
                <a:lnTo>
                  <a:pt x="134" y="14"/>
                </a:lnTo>
                <a:lnTo>
                  <a:pt x="125" y="10"/>
                </a:lnTo>
                <a:cubicBezTo>
                  <a:pt x="114" y="5"/>
                  <a:pt x="104" y="3"/>
                  <a:pt x="95" y="3"/>
                </a:cubicBezTo>
                <a:cubicBezTo>
                  <a:pt x="35" y="3"/>
                  <a:pt x="0" y="91"/>
                  <a:pt x="66" y="122"/>
                </a:cubicBezTo>
                <a:cubicBezTo>
                  <a:pt x="89" y="131"/>
                  <a:pt x="111" y="140"/>
                  <a:pt x="138" y="140"/>
                </a:cubicBezTo>
                <a:cubicBezTo>
                  <a:pt x="152" y="140"/>
                  <a:pt x="161" y="140"/>
                  <a:pt x="174" y="136"/>
                </a:cubicBezTo>
                <a:lnTo>
                  <a:pt x="192" y="131"/>
                </a:lnTo>
                <a:lnTo>
                  <a:pt x="228" y="113"/>
                </a:lnTo>
                <a:cubicBezTo>
                  <a:pt x="242" y="104"/>
                  <a:pt x="251" y="91"/>
                  <a:pt x="255" y="73"/>
                </a:cubicBezTo>
                <a:cubicBezTo>
                  <a:pt x="255" y="59"/>
                  <a:pt x="251" y="41"/>
                  <a:pt x="242" y="28"/>
                </a:cubicBezTo>
                <a:cubicBezTo>
                  <a:pt x="233" y="14"/>
                  <a:pt x="219" y="5"/>
                  <a:pt x="206" y="1"/>
                </a:cubicBez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7" name="Google Shape;2582;p36">
            <a:extLst>
              <a:ext uri="{FF2B5EF4-FFF2-40B4-BE49-F238E27FC236}">
                <a16:creationId xmlns:a16="http://schemas.microsoft.com/office/drawing/2014/main" id="{D8491B12-38E0-4350-A3A1-2ECAA4EA7A6A}"/>
              </a:ext>
            </a:extLst>
          </p:cNvPr>
          <p:cNvSpPr/>
          <p:nvPr/>
        </p:nvSpPr>
        <p:spPr>
          <a:xfrm>
            <a:off x="17731935" y="5216688"/>
            <a:ext cx="42244" cy="26357"/>
          </a:xfrm>
          <a:custGeom>
            <a:avLst/>
            <a:gdLst/>
            <a:ahLst/>
            <a:cxnLst/>
            <a:rect l="l" t="t" r="r" b="b"/>
            <a:pathLst>
              <a:path w="226" h="141" extrusionOk="0">
                <a:moveTo>
                  <a:pt x="73" y="1"/>
                </a:moveTo>
                <a:cubicBezTo>
                  <a:pt x="46" y="1"/>
                  <a:pt x="28" y="14"/>
                  <a:pt x="14" y="37"/>
                </a:cubicBezTo>
                <a:cubicBezTo>
                  <a:pt x="1" y="68"/>
                  <a:pt x="14" y="104"/>
                  <a:pt x="46" y="122"/>
                </a:cubicBezTo>
                <a:cubicBezTo>
                  <a:pt x="64" y="131"/>
                  <a:pt x="86" y="140"/>
                  <a:pt x="113" y="140"/>
                </a:cubicBezTo>
                <a:cubicBezTo>
                  <a:pt x="122" y="140"/>
                  <a:pt x="136" y="140"/>
                  <a:pt x="149" y="136"/>
                </a:cubicBezTo>
                <a:lnTo>
                  <a:pt x="167" y="131"/>
                </a:lnTo>
                <a:lnTo>
                  <a:pt x="199" y="118"/>
                </a:lnTo>
                <a:cubicBezTo>
                  <a:pt x="212" y="109"/>
                  <a:pt x="221" y="91"/>
                  <a:pt x="226" y="77"/>
                </a:cubicBezTo>
                <a:cubicBezTo>
                  <a:pt x="226" y="59"/>
                  <a:pt x="221" y="41"/>
                  <a:pt x="212" y="28"/>
                </a:cubicBezTo>
                <a:cubicBezTo>
                  <a:pt x="203" y="14"/>
                  <a:pt x="190" y="5"/>
                  <a:pt x="172" y="5"/>
                </a:cubicBezTo>
                <a:cubicBezTo>
                  <a:pt x="168" y="4"/>
                  <a:pt x="164" y="3"/>
                  <a:pt x="160" y="3"/>
                </a:cubicBezTo>
                <a:cubicBezTo>
                  <a:pt x="149" y="3"/>
                  <a:pt x="137" y="8"/>
                  <a:pt x="127" y="14"/>
                </a:cubicBezTo>
                <a:lnTo>
                  <a:pt x="113" y="14"/>
                </a:lnTo>
                <a:lnTo>
                  <a:pt x="100" y="5"/>
                </a:lnTo>
                <a:cubicBezTo>
                  <a:pt x="91" y="1"/>
                  <a:pt x="82" y="1"/>
                  <a:pt x="73" y="1"/>
                </a:cubicBez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8" name="Google Shape;2583;p36">
            <a:extLst>
              <a:ext uri="{FF2B5EF4-FFF2-40B4-BE49-F238E27FC236}">
                <a16:creationId xmlns:a16="http://schemas.microsoft.com/office/drawing/2014/main" id="{353DBBC5-14FF-43D8-9AFD-9B6CF1345FD0}"/>
              </a:ext>
            </a:extLst>
          </p:cNvPr>
          <p:cNvSpPr/>
          <p:nvPr/>
        </p:nvSpPr>
        <p:spPr>
          <a:xfrm>
            <a:off x="17737917" y="5215941"/>
            <a:ext cx="23739" cy="23739"/>
          </a:xfrm>
          <a:custGeom>
            <a:avLst/>
            <a:gdLst/>
            <a:ahLst/>
            <a:cxnLst/>
            <a:rect l="l" t="t" r="r" b="b"/>
            <a:pathLst>
              <a:path w="127" h="127" extrusionOk="0">
                <a:moveTo>
                  <a:pt x="59" y="0"/>
                </a:moveTo>
                <a:cubicBezTo>
                  <a:pt x="23" y="5"/>
                  <a:pt x="0" y="36"/>
                  <a:pt x="0" y="68"/>
                </a:cubicBezTo>
                <a:cubicBezTo>
                  <a:pt x="5" y="86"/>
                  <a:pt x="9" y="99"/>
                  <a:pt x="23" y="113"/>
                </a:cubicBezTo>
                <a:cubicBezTo>
                  <a:pt x="36" y="122"/>
                  <a:pt x="54" y="126"/>
                  <a:pt x="68" y="126"/>
                </a:cubicBezTo>
                <a:cubicBezTo>
                  <a:pt x="104" y="122"/>
                  <a:pt x="126" y="90"/>
                  <a:pt x="126" y="59"/>
                </a:cubicBezTo>
                <a:cubicBezTo>
                  <a:pt x="126" y="41"/>
                  <a:pt x="117" y="27"/>
                  <a:pt x="104" y="18"/>
                </a:cubicBezTo>
                <a:cubicBezTo>
                  <a:pt x="90" y="5"/>
                  <a:pt x="77" y="0"/>
                  <a:pt x="59" y="0"/>
                </a:cubicBez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9" name="Google Shape;2584;p36">
            <a:extLst>
              <a:ext uri="{FF2B5EF4-FFF2-40B4-BE49-F238E27FC236}">
                <a16:creationId xmlns:a16="http://schemas.microsoft.com/office/drawing/2014/main" id="{37B28B1E-E694-4EB2-A815-C9C9B24A6D72}"/>
              </a:ext>
            </a:extLst>
          </p:cNvPr>
          <p:cNvSpPr/>
          <p:nvPr/>
        </p:nvSpPr>
        <p:spPr>
          <a:xfrm>
            <a:off x="17222380" y="5217623"/>
            <a:ext cx="38506" cy="24487"/>
          </a:xfrm>
          <a:custGeom>
            <a:avLst/>
            <a:gdLst/>
            <a:ahLst/>
            <a:cxnLst/>
            <a:rect l="l" t="t" r="r" b="b"/>
            <a:pathLst>
              <a:path w="206" h="131" extrusionOk="0">
                <a:moveTo>
                  <a:pt x="41" y="0"/>
                </a:moveTo>
                <a:lnTo>
                  <a:pt x="41" y="5"/>
                </a:lnTo>
                <a:cubicBezTo>
                  <a:pt x="28" y="9"/>
                  <a:pt x="14" y="18"/>
                  <a:pt x="10" y="36"/>
                </a:cubicBezTo>
                <a:cubicBezTo>
                  <a:pt x="1" y="50"/>
                  <a:pt x="1" y="68"/>
                  <a:pt x="5" y="81"/>
                </a:cubicBezTo>
                <a:cubicBezTo>
                  <a:pt x="10" y="99"/>
                  <a:pt x="23" y="113"/>
                  <a:pt x="37" y="117"/>
                </a:cubicBezTo>
                <a:cubicBezTo>
                  <a:pt x="46" y="122"/>
                  <a:pt x="59" y="126"/>
                  <a:pt x="73" y="131"/>
                </a:cubicBezTo>
                <a:lnTo>
                  <a:pt x="127" y="131"/>
                </a:lnTo>
                <a:cubicBezTo>
                  <a:pt x="206" y="117"/>
                  <a:pt x="195" y="4"/>
                  <a:pt x="122" y="4"/>
                </a:cubicBezTo>
                <a:cubicBezTo>
                  <a:pt x="120" y="4"/>
                  <a:pt x="119" y="5"/>
                  <a:pt x="118" y="5"/>
                </a:cubicBezTo>
                <a:lnTo>
                  <a:pt x="91" y="5"/>
                </a:lnTo>
                <a:cubicBezTo>
                  <a:pt x="82" y="0"/>
                  <a:pt x="73" y="0"/>
                  <a:pt x="64" y="0"/>
                </a:cubicBez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0" name="Google Shape;2585;p36">
            <a:extLst>
              <a:ext uri="{FF2B5EF4-FFF2-40B4-BE49-F238E27FC236}">
                <a16:creationId xmlns:a16="http://schemas.microsoft.com/office/drawing/2014/main" id="{1C79636B-6764-4B57-973A-38C5C1FC4C89}"/>
              </a:ext>
            </a:extLst>
          </p:cNvPr>
          <p:cNvSpPr/>
          <p:nvPr/>
        </p:nvSpPr>
        <p:spPr>
          <a:xfrm>
            <a:off x="17220698" y="5216689"/>
            <a:ext cx="33086" cy="24674"/>
          </a:xfrm>
          <a:custGeom>
            <a:avLst/>
            <a:gdLst/>
            <a:ahLst/>
            <a:cxnLst/>
            <a:rect l="l" t="t" r="r" b="b"/>
            <a:pathLst>
              <a:path w="177" h="132" extrusionOk="0">
                <a:moveTo>
                  <a:pt x="64" y="1"/>
                </a:moveTo>
                <a:cubicBezTo>
                  <a:pt x="37" y="1"/>
                  <a:pt x="10" y="23"/>
                  <a:pt x="5" y="50"/>
                </a:cubicBezTo>
                <a:cubicBezTo>
                  <a:pt x="1" y="86"/>
                  <a:pt x="23" y="118"/>
                  <a:pt x="55" y="122"/>
                </a:cubicBezTo>
                <a:cubicBezTo>
                  <a:pt x="68" y="127"/>
                  <a:pt x="86" y="131"/>
                  <a:pt x="100" y="131"/>
                </a:cubicBezTo>
                <a:cubicBezTo>
                  <a:pt x="103" y="132"/>
                  <a:pt x="106" y="132"/>
                  <a:pt x="109" y="132"/>
                </a:cubicBezTo>
                <a:cubicBezTo>
                  <a:pt x="138" y="132"/>
                  <a:pt x="167" y="114"/>
                  <a:pt x="172" y="82"/>
                </a:cubicBezTo>
                <a:cubicBezTo>
                  <a:pt x="176" y="50"/>
                  <a:pt x="154" y="19"/>
                  <a:pt x="122" y="10"/>
                </a:cubicBezTo>
                <a:cubicBezTo>
                  <a:pt x="109" y="10"/>
                  <a:pt x="91" y="5"/>
                  <a:pt x="77" y="1"/>
                </a:cubicBez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1" name="Google Shape;2586;p36">
            <a:extLst>
              <a:ext uri="{FF2B5EF4-FFF2-40B4-BE49-F238E27FC236}">
                <a16:creationId xmlns:a16="http://schemas.microsoft.com/office/drawing/2014/main" id="{E02C7FE3-F091-4370-9507-B046CF471E52}"/>
              </a:ext>
            </a:extLst>
          </p:cNvPr>
          <p:cNvSpPr/>
          <p:nvPr/>
        </p:nvSpPr>
        <p:spPr>
          <a:xfrm>
            <a:off x="16976015" y="4024301"/>
            <a:ext cx="1026025" cy="1459128"/>
          </a:xfrm>
          <a:custGeom>
            <a:avLst/>
            <a:gdLst/>
            <a:ahLst/>
            <a:cxnLst/>
            <a:rect l="l" t="t" r="r" b="b"/>
            <a:pathLst>
              <a:path w="5489" h="7806" extrusionOk="0">
                <a:moveTo>
                  <a:pt x="4814" y="127"/>
                </a:moveTo>
                <a:lnTo>
                  <a:pt x="4823" y="154"/>
                </a:lnTo>
                <a:cubicBezTo>
                  <a:pt x="4845" y="194"/>
                  <a:pt x="4863" y="239"/>
                  <a:pt x="4886" y="284"/>
                </a:cubicBezTo>
                <a:cubicBezTo>
                  <a:pt x="5079" y="770"/>
                  <a:pt x="5214" y="1278"/>
                  <a:pt x="5277" y="1796"/>
                </a:cubicBezTo>
                <a:cubicBezTo>
                  <a:pt x="5372" y="2551"/>
                  <a:pt x="5367" y="3312"/>
                  <a:pt x="5264" y="4067"/>
                </a:cubicBezTo>
                <a:cubicBezTo>
                  <a:pt x="5223" y="4364"/>
                  <a:pt x="5165" y="4666"/>
                  <a:pt x="5088" y="4958"/>
                </a:cubicBezTo>
                <a:cubicBezTo>
                  <a:pt x="5007" y="5259"/>
                  <a:pt x="4908" y="5552"/>
                  <a:pt x="4787" y="5840"/>
                </a:cubicBezTo>
                <a:cubicBezTo>
                  <a:pt x="4657" y="6146"/>
                  <a:pt x="4499" y="6443"/>
                  <a:pt x="4324" y="6726"/>
                </a:cubicBezTo>
                <a:cubicBezTo>
                  <a:pt x="4319" y="6731"/>
                  <a:pt x="4319" y="6735"/>
                  <a:pt x="4315" y="6740"/>
                </a:cubicBezTo>
                <a:lnTo>
                  <a:pt x="3973" y="6740"/>
                </a:lnTo>
                <a:cubicBezTo>
                  <a:pt x="3959" y="6740"/>
                  <a:pt x="3946" y="6744"/>
                  <a:pt x="3937" y="6753"/>
                </a:cubicBezTo>
                <a:cubicBezTo>
                  <a:pt x="3928" y="6753"/>
                  <a:pt x="3914" y="6762"/>
                  <a:pt x="3905" y="6767"/>
                </a:cubicBezTo>
                <a:cubicBezTo>
                  <a:pt x="3896" y="6780"/>
                  <a:pt x="3887" y="6798"/>
                  <a:pt x="3887" y="6816"/>
                </a:cubicBezTo>
                <a:cubicBezTo>
                  <a:pt x="3874" y="6973"/>
                  <a:pt x="3874" y="7135"/>
                  <a:pt x="3874" y="7293"/>
                </a:cubicBezTo>
                <a:lnTo>
                  <a:pt x="3874" y="7306"/>
                </a:lnTo>
                <a:cubicBezTo>
                  <a:pt x="3874" y="7419"/>
                  <a:pt x="3874" y="7531"/>
                  <a:pt x="3869" y="7644"/>
                </a:cubicBezTo>
                <a:cubicBezTo>
                  <a:pt x="3797" y="7648"/>
                  <a:pt x="3725" y="7653"/>
                  <a:pt x="3653" y="7653"/>
                </a:cubicBezTo>
                <a:lnTo>
                  <a:pt x="3563" y="7653"/>
                </a:lnTo>
                <a:cubicBezTo>
                  <a:pt x="3482" y="7648"/>
                  <a:pt x="3397" y="7639"/>
                  <a:pt x="3298" y="7630"/>
                </a:cubicBezTo>
                <a:cubicBezTo>
                  <a:pt x="3298" y="7540"/>
                  <a:pt x="3298" y="7446"/>
                  <a:pt x="3289" y="7356"/>
                </a:cubicBezTo>
                <a:cubicBezTo>
                  <a:pt x="3280" y="7176"/>
                  <a:pt x="3280" y="6996"/>
                  <a:pt x="3289" y="6816"/>
                </a:cubicBezTo>
                <a:cubicBezTo>
                  <a:pt x="3289" y="6780"/>
                  <a:pt x="3262" y="6753"/>
                  <a:pt x="3226" y="6753"/>
                </a:cubicBezTo>
                <a:cubicBezTo>
                  <a:pt x="3217" y="6749"/>
                  <a:pt x="3208" y="6744"/>
                  <a:pt x="3199" y="6744"/>
                </a:cubicBezTo>
                <a:lnTo>
                  <a:pt x="2358" y="6744"/>
                </a:lnTo>
                <a:cubicBezTo>
                  <a:pt x="2340" y="6744"/>
                  <a:pt x="2326" y="6753"/>
                  <a:pt x="2313" y="6762"/>
                </a:cubicBezTo>
                <a:cubicBezTo>
                  <a:pt x="2299" y="6762"/>
                  <a:pt x="2281" y="6771"/>
                  <a:pt x="2268" y="6785"/>
                </a:cubicBezTo>
                <a:cubicBezTo>
                  <a:pt x="2259" y="6793"/>
                  <a:pt x="2250" y="6811"/>
                  <a:pt x="2250" y="6825"/>
                </a:cubicBezTo>
                <a:cubicBezTo>
                  <a:pt x="2254" y="6991"/>
                  <a:pt x="2245" y="7162"/>
                  <a:pt x="2241" y="7311"/>
                </a:cubicBezTo>
                <a:cubicBezTo>
                  <a:pt x="2232" y="7428"/>
                  <a:pt x="2227" y="7549"/>
                  <a:pt x="2227" y="7666"/>
                </a:cubicBezTo>
                <a:cubicBezTo>
                  <a:pt x="2128" y="7675"/>
                  <a:pt x="2043" y="7675"/>
                  <a:pt x="1962" y="7675"/>
                </a:cubicBezTo>
                <a:lnTo>
                  <a:pt x="1840" y="7675"/>
                </a:lnTo>
                <a:cubicBezTo>
                  <a:pt x="1746" y="7671"/>
                  <a:pt x="1656" y="7662"/>
                  <a:pt x="1566" y="7648"/>
                </a:cubicBezTo>
                <a:cubicBezTo>
                  <a:pt x="1548" y="7446"/>
                  <a:pt x="1548" y="7243"/>
                  <a:pt x="1557" y="7041"/>
                </a:cubicBezTo>
                <a:cubicBezTo>
                  <a:pt x="1557" y="6969"/>
                  <a:pt x="1557" y="6901"/>
                  <a:pt x="1557" y="6834"/>
                </a:cubicBezTo>
                <a:cubicBezTo>
                  <a:pt x="1557" y="6807"/>
                  <a:pt x="1544" y="6785"/>
                  <a:pt x="1517" y="6771"/>
                </a:cubicBezTo>
                <a:cubicBezTo>
                  <a:pt x="1508" y="6758"/>
                  <a:pt x="1490" y="6749"/>
                  <a:pt x="1467" y="6749"/>
                </a:cubicBezTo>
                <a:lnTo>
                  <a:pt x="1094" y="6749"/>
                </a:lnTo>
                <a:cubicBezTo>
                  <a:pt x="963" y="6546"/>
                  <a:pt x="855" y="6335"/>
                  <a:pt x="761" y="6114"/>
                </a:cubicBezTo>
                <a:lnTo>
                  <a:pt x="770" y="6105"/>
                </a:lnTo>
                <a:cubicBezTo>
                  <a:pt x="626" y="5754"/>
                  <a:pt x="509" y="5394"/>
                  <a:pt x="419" y="5030"/>
                </a:cubicBezTo>
                <a:cubicBezTo>
                  <a:pt x="333" y="4697"/>
                  <a:pt x="270" y="4364"/>
                  <a:pt x="225" y="4027"/>
                </a:cubicBezTo>
                <a:cubicBezTo>
                  <a:pt x="126" y="3307"/>
                  <a:pt x="122" y="2578"/>
                  <a:pt x="212" y="1859"/>
                </a:cubicBezTo>
                <a:cubicBezTo>
                  <a:pt x="270" y="1373"/>
                  <a:pt x="396" y="896"/>
                  <a:pt x="576" y="446"/>
                </a:cubicBezTo>
                <a:lnTo>
                  <a:pt x="576" y="441"/>
                </a:lnTo>
                <a:lnTo>
                  <a:pt x="576" y="432"/>
                </a:lnTo>
                <a:cubicBezTo>
                  <a:pt x="626" y="329"/>
                  <a:pt x="671" y="226"/>
                  <a:pt x="720" y="127"/>
                </a:cubicBezTo>
                <a:close/>
                <a:moveTo>
                  <a:pt x="3159" y="1"/>
                </a:moveTo>
                <a:cubicBezTo>
                  <a:pt x="3159" y="1"/>
                  <a:pt x="3159" y="1"/>
                  <a:pt x="3159" y="5"/>
                </a:cubicBezTo>
                <a:lnTo>
                  <a:pt x="720" y="5"/>
                </a:lnTo>
                <a:cubicBezTo>
                  <a:pt x="702" y="5"/>
                  <a:pt x="689" y="10"/>
                  <a:pt x="675" y="19"/>
                </a:cubicBezTo>
                <a:cubicBezTo>
                  <a:pt x="653" y="19"/>
                  <a:pt x="635" y="32"/>
                  <a:pt x="626" y="50"/>
                </a:cubicBezTo>
                <a:cubicBezTo>
                  <a:pt x="482" y="329"/>
                  <a:pt x="365" y="617"/>
                  <a:pt x="279" y="914"/>
                </a:cubicBezTo>
                <a:cubicBezTo>
                  <a:pt x="189" y="1224"/>
                  <a:pt x="122" y="1544"/>
                  <a:pt x="86" y="1863"/>
                </a:cubicBezTo>
                <a:cubicBezTo>
                  <a:pt x="1" y="2524"/>
                  <a:pt x="1" y="3190"/>
                  <a:pt x="77" y="3851"/>
                </a:cubicBezTo>
                <a:cubicBezTo>
                  <a:pt x="131" y="4333"/>
                  <a:pt x="221" y="4805"/>
                  <a:pt x="351" y="5273"/>
                </a:cubicBezTo>
                <a:cubicBezTo>
                  <a:pt x="540" y="5948"/>
                  <a:pt x="743" y="6425"/>
                  <a:pt x="1008" y="6834"/>
                </a:cubicBezTo>
                <a:cubicBezTo>
                  <a:pt x="1022" y="6856"/>
                  <a:pt x="1044" y="6865"/>
                  <a:pt x="1067" y="6865"/>
                </a:cubicBezTo>
                <a:cubicBezTo>
                  <a:pt x="1076" y="6870"/>
                  <a:pt x="1085" y="6874"/>
                  <a:pt x="1094" y="6874"/>
                </a:cubicBezTo>
                <a:lnTo>
                  <a:pt x="1440" y="6874"/>
                </a:lnTo>
                <a:cubicBezTo>
                  <a:pt x="1440" y="6910"/>
                  <a:pt x="1440" y="6946"/>
                  <a:pt x="1436" y="6982"/>
                </a:cubicBezTo>
                <a:lnTo>
                  <a:pt x="1436" y="7041"/>
                </a:lnTo>
                <a:cubicBezTo>
                  <a:pt x="1427" y="7257"/>
                  <a:pt x="1436" y="7473"/>
                  <a:pt x="1454" y="7689"/>
                </a:cubicBezTo>
                <a:cubicBezTo>
                  <a:pt x="1454" y="7702"/>
                  <a:pt x="1463" y="7720"/>
                  <a:pt x="1472" y="7734"/>
                </a:cubicBezTo>
                <a:lnTo>
                  <a:pt x="1485" y="7743"/>
                </a:lnTo>
                <a:cubicBezTo>
                  <a:pt x="1494" y="7756"/>
                  <a:pt x="1508" y="7765"/>
                  <a:pt x="1526" y="7770"/>
                </a:cubicBezTo>
                <a:cubicBezTo>
                  <a:pt x="1678" y="7792"/>
                  <a:pt x="1836" y="7806"/>
                  <a:pt x="1989" y="7806"/>
                </a:cubicBezTo>
                <a:cubicBezTo>
                  <a:pt x="2083" y="7806"/>
                  <a:pt x="2182" y="7801"/>
                  <a:pt x="2286" y="7792"/>
                </a:cubicBezTo>
                <a:cubicBezTo>
                  <a:pt x="2317" y="7788"/>
                  <a:pt x="2344" y="7765"/>
                  <a:pt x="2344" y="7729"/>
                </a:cubicBezTo>
                <a:cubicBezTo>
                  <a:pt x="2358" y="7720"/>
                  <a:pt x="2367" y="7702"/>
                  <a:pt x="2367" y="7684"/>
                </a:cubicBezTo>
                <a:cubicBezTo>
                  <a:pt x="2367" y="7558"/>
                  <a:pt x="2376" y="7437"/>
                  <a:pt x="2380" y="7315"/>
                </a:cubicBezTo>
                <a:lnTo>
                  <a:pt x="2380" y="7302"/>
                </a:lnTo>
                <a:cubicBezTo>
                  <a:pt x="2389" y="7162"/>
                  <a:pt x="2394" y="7014"/>
                  <a:pt x="2394" y="6874"/>
                </a:cubicBezTo>
                <a:lnTo>
                  <a:pt x="3168" y="6874"/>
                </a:lnTo>
                <a:cubicBezTo>
                  <a:pt x="3163" y="7032"/>
                  <a:pt x="3163" y="7194"/>
                  <a:pt x="3172" y="7356"/>
                </a:cubicBezTo>
                <a:cubicBezTo>
                  <a:pt x="3177" y="7455"/>
                  <a:pt x="3181" y="7558"/>
                  <a:pt x="3181" y="7657"/>
                </a:cubicBezTo>
                <a:cubicBezTo>
                  <a:pt x="3181" y="7675"/>
                  <a:pt x="3190" y="7693"/>
                  <a:pt x="3204" y="7707"/>
                </a:cubicBezTo>
                <a:cubicBezTo>
                  <a:pt x="3213" y="7729"/>
                  <a:pt x="3230" y="7747"/>
                  <a:pt x="3253" y="7752"/>
                </a:cubicBezTo>
                <a:cubicBezTo>
                  <a:pt x="3392" y="7770"/>
                  <a:pt x="3536" y="7783"/>
                  <a:pt x="3676" y="7783"/>
                </a:cubicBezTo>
                <a:cubicBezTo>
                  <a:pt x="3761" y="7783"/>
                  <a:pt x="3842" y="7779"/>
                  <a:pt x="3928" y="7765"/>
                </a:cubicBezTo>
                <a:cubicBezTo>
                  <a:pt x="3941" y="7765"/>
                  <a:pt x="3959" y="7756"/>
                  <a:pt x="3968" y="7743"/>
                </a:cubicBezTo>
                <a:cubicBezTo>
                  <a:pt x="3991" y="7729"/>
                  <a:pt x="4004" y="7707"/>
                  <a:pt x="4004" y="7684"/>
                </a:cubicBezTo>
                <a:cubicBezTo>
                  <a:pt x="4013" y="7558"/>
                  <a:pt x="4013" y="7437"/>
                  <a:pt x="4013" y="7306"/>
                </a:cubicBezTo>
                <a:lnTo>
                  <a:pt x="4013" y="7288"/>
                </a:lnTo>
                <a:cubicBezTo>
                  <a:pt x="4013" y="7153"/>
                  <a:pt x="4013" y="7009"/>
                  <a:pt x="4027" y="6870"/>
                </a:cubicBezTo>
                <a:lnTo>
                  <a:pt x="4324" y="6870"/>
                </a:lnTo>
                <a:cubicBezTo>
                  <a:pt x="4351" y="6870"/>
                  <a:pt x="4378" y="6852"/>
                  <a:pt x="4382" y="6825"/>
                </a:cubicBezTo>
                <a:lnTo>
                  <a:pt x="4387" y="6825"/>
                </a:lnTo>
                <a:cubicBezTo>
                  <a:pt x="4409" y="6825"/>
                  <a:pt x="4432" y="6816"/>
                  <a:pt x="4445" y="6793"/>
                </a:cubicBezTo>
                <a:cubicBezTo>
                  <a:pt x="4634" y="6492"/>
                  <a:pt x="4801" y="6168"/>
                  <a:pt x="4940" y="5835"/>
                </a:cubicBezTo>
                <a:cubicBezTo>
                  <a:pt x="5079" y="5502"/>
                  <a:pt x="5187" y="5156"/>
                  <a:pt x="5268" y="4805"/>
                </a:cubicBezTo>
                <a:cubicBezTo>
                  <a:pt x="5349" y="4463"/>
                  <a:pt x="5403" y="4117"/>
                  <a:pt x="5439" y="3770"/>
                </a:cubicBezTo>
                <a:cubicBezTo>
                  <a:pt x="5471" y="3424"/>
                  <a:pt x="5489" y="3078"/>
                  <a:pt x="5484" y="2731"/>
                </a:cubicBezTo>
                <a:cubicBezTo>
                  <a:pt x="5480" y="2268"/>
                  <a:pt x="5435" y="1805"/>
                  <a:pt x="5345" y="1350"/>
                </a:cubicBezTo>
                <a:cubicBezTo>
                  <a:pt x="5259" y="900"/>
                  <a:pt x="5120" y="464"/>
                  <a:pt x="4926" y="50"/>
                </a:cubicBezTo>
                <a:cubicBezTo>
                  <a:pt x="4919" y="30"/>
                  <a:pt x="4901" y="18"/>
                  <a:pt x="4878" y="18"/>
                </a:cubicBezTo>
                <a:cubicBezTo>
                  <a:pt x="4875" y="18"/>
                  <a:pt x="4871" y="18"/>
                  <a:pt x="4868" y="19"/>
                </a:cubicBezTo>
                <a:cubicBezTo>
                  <a:pt x="4859" y="10"/>
                  <a:pt x="4841" y="1"/>
                  <a:pt x="4823" y="1"/>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2" name="Google Shape;2587;p36">
            <a:extLst>
              <a:ext uri="{FF2B5EF4-FFF2-40B4-BE49-F238E27FC236}">
                <a16:creationId xmlns:a16="http://schemas.microsoft.com/office/drawing/2014/main" id="{CF5ACF52-D6A0-475B-B0F5-ECF3D1D79D53}"/>
              </a:ext>
            </a:extLst>
          </p:cNvPr>
          <p:cNvSpPr/>
          <p:nvPr/>
        </p:nvSpPr>
        <p:spPr>
          <a:xfrm>
            <a:off x="17144994" y="4623018"/>
            <a:ext cx="692366" cy="239076"/>
          </a:xfrm>
          <a:custGeom>
            <a:avLst/>
            <a:gdLst/>
            <a:ahLst/>
            <a:cxnLst/>
            <a:rect l="l" t="t" r="r" b="b"/>
            <a:pathLst>
              <a:path w="3704" h="1279" extrusionOk="0">
                <a:moveTo>
                  <a:pt x="1" y="1"/>
                </a:moveTo>
                <a:lnTo>
                  <a:pt x="1" y="1278"/>
                </a:lnTo>
                <a:lnTo>
                  <a:pt x="3703" y="1278"/>
                </a:lnTo>
                <a:lnTo>
                  <a:pt x="3703" y="1"/>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3" name="Google Shape;2588;p36">
            <a:extLst>
              <a:ext uri="{FF2B5EF4-FFF2-40B4-BE49-F238E27FC236}">
                <a16:creationId xmlns:a16="http://schemas.microsoft.com/office/drawing/2014/main" id="{5B938791-0CC2-4492-BD64-4F5DFE8A3ACD}"/>
              </a:ext>
            </a:extLst>
          </p:cNvPr>
          <p:cNvSpPr/>
          <p:nvPr/>
        </p:nvSpPr>
        <p:spPr>
          <a:xfrm>
            <a:off x="16067938" y="3665220"/>
            <a:ext cx="1605303" cy="6681223"/>
          </a:xfrm>
          <a:custGeom>
            <a:avLst/>
            <a:gdLst/>
            <a:ahLst/>
            <a:cxnLst/>
            <a:rect l="l" t="t" r="r" b="b"/>
            <a:pathLst>
              <a:path w="8588" h="35743" extrusionOk="0">
                <a:moveTo>
                  <a:pt x="4278" y="136"/>
                </a:moveTo>
                <a:cubicBezTo>
                  <a:pt x="4319" y="140"/>
                  <a:pt x="4364" y="145"/>
                  <a:pt x="4404" y="158"/>
                </a:cubicBezTo>
                <a:cubicBezTo>
                  <a:pt x="4431" y="167"/>
                  <a:pt x="4463" y="181"/>
                  <a:pt x="4490" y="194"/>
                </a:cubicBezTo>
                <a:lnTo>
                  <a:pt x="4494" y="621"/>
                </a:lnTo>
                <a:lnTo>
                  <a:pt x="4094" y="621"/>
                </a:lnTo>
                <a:lnTo>
                  <a:pt x="4094" y="446"/>
                </a:lnTo>
                <a:lnTo>
                  <a:pt x="4094" y="185"/>
                </a:lnTo>
                <a:lnTo>
                  <a:pt x="4116" y="167"/>
                </a:lnTo>
                <a:cubicBezTo>
                  <a:pt x="4134" y="163"/>
                  <a:pt x="4152" y="154"/>
                  <a:pt x="4175" y="149"/>
                </a:cubicBezTo>
                <a:cubicBezTo>
                  <a:pt x="4206" y="140"/>
                  <a:pt x="4242" y="136"/>
                  <a:pt x="4278" y="136"/>
                </a:cubicBezTo>
                <a:close/>
                <a:moveTo>
                  <a:pt x="8471" y="747"/>
                </a:moveTo>
                <a:lnTo>
                  <a:pt x="8471" y="1125"/>
                </a:lnTo>
                <a:lnTo>
                  <a:pt x="8471" y="1238"/>
                </a:lnTo>
                <a:lnTo>
                  <a:pt x="3801" y="1233"/>
                </a:lnTo>
                <a:lnTo>
                  <a:pt x="139" y="1238"/>
                </a:lnTo>
                <a:lnTo>
                  <a:pt x="139" y="747"/>
                </a:lnTo>
                <a:close/>
                <a:moveTo>
                  <a:pt x="4503" y="1368"/>
                </a:moveTo>
                <a:lnTo>
                  <a:pt x="4539" y="6344"/>
                </a:lnTo>
                <a:lnTo>
                  <a:pt x="4580" y="11382"/>
                </a:lnTo>
                <a:lnTo>
                  <a:pt x="4625" y="17716"/>
                </a:lnTo>
                <a:lnTo>
                  <a:pt x="4674" y="24028"/>
                </a:lnTo>
                <a:lnTo>
                  <a:pt x="4715" y="29242"/>
                </a:lnTo>
                <a:lnTo>
                  <a:pt x="4755" y="34469"/>
                </a:lnTo>
                <a:lnTo>
                  <a:pt x="4755" y="34946"/>
                </a:lnTo>
                <a:cubicBezTo>
                  <a:pt x="4697" y="34937"/>
                  <a:pt x="4638" y="34932"/>
                  <a:pt x="4580" y="34932"/>
                </a:cubicBezTo>
                <a:lnTo>
                  <a:pt x="4562" y="34932"/>
                </a:lnTo>
                <a:cubicBezTo>
                  <a:pt x="4494" y="34932"/>
                  <a:pt x="4427" y="34937"/>
                  <a:pt x="4359" y="34941"/>
                </a:cubicBezTo>
                <a:cubicBezTo>
                  <a:pt x="4341" y="32616"/>
                  <a:pt x="4323" y="30290"/>
                  <a:pt x="4305" y="27960"/>
                </a:cubicBezTo>
                <a:cubicBezTo>
                  <a:pt x="4287" y="25233"/>
                  <a:pt x="4265" y="22503"/>
                  <a:pt x="4242" y="19777"/>
                </a:cubicBezTo>
                <a:lnTo>
                  <a:pt x="4211" y="15674"/>
                </a:lnTo>
                <a:lnTo>
                  <a:pt x="4157" y="8454"/>
                </a:lnTo>
                <a:lnTo>
                  <a:pt x="4134" y="5287"/>
                </a:lnTo>
                <a:lnTo>
                  <a:pt x="4125" y="4112"/>
                </a:lnTo>
                <a:lnTo>
                  <a:pt x="4116" y="2952"/>
                </a:lnTo>
                <a:lnTo>
                  <a:pt x="4107" y="2115"/>
                </a:lnTo>
                <a:lnTo>
                  <a:pt x="4103" y="1368"/>
                </a:lnTo>
                <a:close/>
                <a:moveTo>
                  <a:pt x="4638" y="35063"/>
                </a:moveTo>
                <a:cubicBezTo>
                  <a:pt x="4679" y="35063"/>
                  <a:pt x="4719" y="35067"/>
                  <a:pt x="4760" y="35072"/>
                </a:cubicBezTo>
                <a:lnTo>
                  <a:pt x="4791" y="35076"/>
                </a:lnTo>
                <a:lnTo>
                  <a:pt x="4823" y="35081"/>
                </a:lnTo>
                <a:cubicBezTo>
                  <a:pt x="4845" y="35081"/>
                  <a:pt x="4868" y="35085"/>
                  <a:pt x="4885" y="35090"/>
                </a:cubicBezTo>
                <a:cubicBezTo>
                  <a:pt x="4989" y="35099"/>
                  <a:pt x="5088" y="35121"/>
                  <a:pt x="5187" y="35148"/>
                </a:cubicBezTo>
                <a:cubicBezTo>
                  <a:pt x="5344" y="35198"/>
                  <a:pt x="5497" y="35270"/>
                  <a:pt x="5637" y="35355"/>
                </a:cubicBezTo>
                <a:cubicBezTo>
                  <a:pt x="5754" y="35427"/>
                  <a:pt x="5857" y="35517"/>
                  <a:pt x="5952" y="35616"/>
                </a:cubicBezTo>
                <a:lnTo>
                  <a:pt x="3626" y="35612"/>
                </a:lnTo>
                <a:lnTo>
                  <a:pt x="3118" y="35612"/>
                </a:lnTo>
                <a:cubicBezTo>
                  <a:pt x="3127" y="35603"/>
                  <a:pt x="3140" y="35594"/>
                  <a:pt x="3149" y="35585"/>
                </a:cubicBezTo>
                <a:lnTo>
                  <a:pt x="3163" y="35571"/>
                </a:lnTo>
                <a:cubicBezTo>
                  <a:pt x="3221" y="35517"/>
                  <a:pt x="3284" y="35468"/>
                  <a:pt x="3351" y="35427"/>
                </a:cubicBezTo>
                <a:cubicBezTo>
                  <a:pt x="3405" y="35391"/>
                  <a:pt x="3468" y="35355"/>
                  <a:pt x="3531" y="35319"/>
                </a:cubicBezTo>
                <a:cubicBezTo>
                  <a:pt x="3689" y="35234"/>
                  <a:pt x="3860" y="35171"/>
                  <a:pt x="4035" y="35126"/>
                </a:cubicBezTo>
                <a:cubicBezTo>
                  <a:pt x="4107" y="35112"/>
                  <a:pt x="4170" y="35099"/>
                  <a:pt x="4233" y="35090"/>
                </a:cubicBezTo>
                <a:lnTo>
                  <a:pt x="4233" y="35094"/>
                </a:lnTo>
                <a:cubicBezTo>
                  <a:pt x="4256" y="35090"/>
                  <a:pt x="4278" y="35085"/>
                  <a:pt x="4301" y="35085"/>
                </a:cubicBezTo>
                <a:lnTo>
                  <a:pt x="4328" y="35081"/>
                </a:lnTo>
                <a:lnTo>
                  <a:pt x="4346" y="35081"/>
                </a:lnTo>
                <a:lnTo>
                  <a:pt x="4359" y="35072"/>
                </a:lnTo>
                <a:cubicBezTo>
                  <a:pt x="4436" y="35067"/>
                  <a:pt x="4517" y="35063"/>
                  <a:pt x="4589" y="35063"/>
                </a:cubicBezTo>
                <a:close/>
                <a:moveTo>
                  <a:pt x="4287" y="1"/>
                </a:moveTo>
                <a:lnTo>
                  <a:pt x="4287" y="5"/>
                </a:lnTo>
                <a:lnTo>
                  <a:pt x="4269" y="5"/>
                </a:lnTo>
                <a:cubicBezTo>
                  <a:pt x="4170" y="5"/>
                  <a:pt x="4071" y="37"/>
                  <a:pt x="3995" y="100"/>
                </a:cubicBezTo>
                <a:cubicBezTo>
                  <a:pt x="3972" y="113"/>
                  <a:pt x="3959" y="136"/>
                  <a:pt x="3959" y="158"/>
                </a:cubicBezTo>
                <a:lnTo>
                  <a:pt x="3959" y="347"/>
                </a:lnTo>
                <a:lnTo>
                  <a:pt x="3959" y="626"/>
                </a:lnTo>
                <a:lnTo>
                  <a:pt x="67" y="626"/>
                </a:lnTo>
                <a:cubicBezTo>
                  <a:pt x="32" y="626"/>
                  <a:pt x="5" y="653"/>
                  <a:pt x="0" y="689"/>
                </a:cubicBezTo>
                <a:lnTo>
                  <a:pt x="0" y="1305"/>
                </a:lnTo>
                <a:cubicBezTo>
                  <a:pt x="5" y="1341"/>
                  <a:pt x="32" y="1373"/>
                  <a:pt x="67" y="1373"/>
                </a:cubicBezTo>
                <a:lnTo>
                  <a:pt x="3968" y="1373"/>
                </a:lnTo>
                <a:lnTo>
                  <a:pt x="3968" y="1508"/>
                </a:lnTo>
                <a:lnTo>
                  <a:pt x="3977" y="3235"/>
                </a:lnTo>
                <a:lnTo>
                  <a:pt x="4004" y="6681"/>
                </a:lnTo>
                <a:lnTo>
                  <a:pt x="4026" y="9182"/>
                </a:lnTo>
                <a:lnTo>
                  <a:pt x="4044" y="11697"/>
                </a:lnTo>
                <a:lnTo>
                  <a:pt x="4044" y="11787"/>
                </a:lnTo>
                <a:cubicBezTo>
                  <a:pt x="4076" y="15894"/>
                  <a:pt x="4103" y="19997"/>
                  <a:pt x="4134" y="24104"/>
                </a:cubicBezTo>
                <a:cubicBezTo>
                  <a:pt x="4152" y="26403"/>
                  <a:pt x="4175" y="28702"/>
                  <a:pt x="4193" y="31001"/>
                </a:cubicBezTo>
                <a:lnTo>
                  <a:pt x="4220" y="34451"/>
                </a:lnTo>
                <a:lnTo>
                  <a:pt x="4220" y="34964"/>
                </a:lnTo>
                <a:cubicBezTo>
                  <a:pt x="3914" y="35004"/>
                  <a:pt x="3621" y="35108"/>
                  <a:pt x="3356" y="35270"/>
                </a:cubicBezTo>
                <a:cubicBezTo>
                  <a:pt x="3208" y="35351"/>
                  <a:pt x="3077" y="35459"/>
                  <a:pt x="2969" y="35589"/>
                </a:cubicBezTo>
                <a:cubicBezTo>
                  <a:pt x="2956" y="35607"/>
                  <a:pt x="2951" y="35625"/>
                  <a:pt x="2956" y="35648"/>
                </a:cubicBezTo>
                <a:cubicBezTo>
                  <a:pt x="2951" y="35657"/>
                  <a:pt x="2947" y="35666"/>
                  <a:pt x="2947" y="35679"/>
                </a:cubicBezTo>
                <a:cubicBezTo>
                  <a:pt x="2947" y="35715"/>
                  <a:pt x="2978" y="35742"/>
                  <a:pt x="3014" y="35742"/>
                </a:cubicBezTo>
                <a:lnTo>
                  <a:pt x="6055" y="35742"/>
                </a:lnTo>
                <a:cubicBezTo>
                  <a:pt x="6114" y="35742"/>
                  <a:pt x="6141" y="35670"/>
                  <a:pt x="6100" y="35630"/>
                </a:cubicBezTo>
                <a:cubicBezTo>
                  <a:pt x="6100" y="35612"/>
                  <a:pt x="6100" y="35594"/>
                  <a:pt x="6087" y="35580"/>
                </a:cubicBezTo>
                <a:cubicBezTo>
                  <a:pt x="5992" y="35472"/>
                  <a:pt x="5889" y="35378"/>
                  <a:pt x="5772" y="35297"/>
                </a:cubicBezTo>
                <a:cubicBezTo>
                  <a:pt x="5659" y="35216"/>
                  <a:pt x="5533" y="35148"/>
                  <a:pt x="5403" y="35094"/>
                </a:cubicBezTo>
                <a:cubicBezTo>
                  <a:pt x="5236" y="35027"/>
                  <a:pt x="5056" y="34977"/>
                  <a:pt x="4876" y="34955"/>
                </a:cubicBezTo>
                <a:lnTo>
                  <a:pt x="4854" y="31140"/>
                </a:lnTo>
                <a:lnTo>
                  <a:pt x="4823" y="27190"/>
                </a:lnTo>
                <a:lnTo>
                  <a:pt x="4805" y="24851"/>
                </a:lnTo>
                <a:lnTo>
                  <a:pt x="4728" y="14720"/>
                </a:lnTo>
                <a:lnTo>
                  <a:pt x="4706" y="11774"/>
                </a:lnTo>
                <a:lnTo>
                  <a:pt x="4683" y="8809"/>
                </a:lnTo>
                <a:cubicBezTo>
                  <a:pt x="4665" y="6839"/>
                  <a:pt x="4652" y="4873"/>
                  <a:pt x="4638" y="2907"/>
                </a:cubicBezTo>
                <a:lnTo>
                  <a:pt x="4629" y="2084"/>
                </a:lnTo>
                <a:lnTo>
                  <a:pt x="4625" y="1368"/>
                </a:lnTo>
                <a:lnTo>
                  <a:pt x="7540" y="1368"/>
                </a:lnTo>
                <a:lnTo>
                  <a:pt x="7540" y="1598"/>
                </a:lnTo>
                <a:cubicBezTo>
                  <a:pt x="7468" y="1611"/>
                  <a:pt x="7405" y="1643"/>
                  <a:pt x="7346" y="1683"/>
                </a:cubicBezTo>
                <a:cubicBezTo>
                  <a:pt x="7306" y="1710"/>
                  <a:pt x="7270" y="1746"/>
                  <a:pt x="7243" y="1782"/>
                </a:cubicBezTo>
                <a:cubicBezTo>
                  <a:pt x="7216" y="1823"/>
                  <a:pt x="7193" y="1868"/>
                  <a:pt x="7180" y="1917"/>
                </a:cubicBezTo>
                <a:lnTo>
                  <a:pt x="7315" y="1922"/>
                </a:lnTo>
                <a:cubicBezTo>
                  <a:pt x="7324" y="1895"/>
                  <a:pt x="7342" y="1872"/>
                  <a:pt x="7355" y="1850"/>
                </a:cubicBezTo>
                <a:cubicBezTo>
                  <a:pt x="7387" y="1805"/>
                  <a:pt x="7432" y="1773"/>
                  <a:pt x="7481" y="1755"/>
                </a:cubicBezTo>
                <a:cubicBezTo>
                  <a:pt x="7508" y="1742"/>
                  <a:pt x="7535" y="1737"/>
                  <a:pt x="7562" y="1733"/>
                </a:cubicBezTo>
                <a:cubicBezTo>
                  <a:pt x="7571" y="1730"/>
                  <a:pt x="7579" y="1729"/>
                  <a:pt x="7587" y="1729"/>
                </a:cubicBezTo>
                <a:cubicBezTo>
                  <a:pt x="7595" y="1729"/>
                  <a:pt x="7603" y="1730"/>
                  <a:pt x="7612" y="1733"/>
                </a:cubicBezTo>
                <a:cubicBezTo>
                  <a:pt x="7618" y="1730"/>
                  <a:pt x="7625" y="1729"/>
                  <a:pt x="7632" y="1729"/>
                </a:cubicBezTo>
                <a:cubicBezTo>
                  <a:pt x="7639" y="1729"/>
                  <a:pt x="7645" y="1730"/>
                  <a:pt x="7652" y="1733"/>
                </a:cubicBezTo>
                <a:cubicBezTo>
                  <a:pt x="7679" y="1733"/>
                  <a:pt x="7706" y="1742"/>
                  <a:pt x="7733" y="1755"/>
                </a:cubicBezTo>
                <a:cubicBezTo>
                  <a:pt x="7751" y="1760"/>
                  <a:pt x="7769" y="1773"/>
                  <a:pt x="7787" y="1787"/>
                </a:cubicBezTo>
                <a:cubicBezTo>
                  <a:pt x="7805" y="1800"/>
                  <a:pt x="7823" y="1818"/>
                  <a:pt x="7837" y="1836"/>
                </a:cubicBezTo>
                <a:cubicBezTo>
                  <a:pt x="7850" y="1854"/>
                  <a:pt x="7864" y="1877"/>
                  <a:pt x="7877" y="1899"/>
                </a:cubicBezTo>
                <a:lnTo>
                  <a:pt x="7882" y="1922"/>
                </a:lnTo>
                <a:lnTo>
                  <a:pt x="8017" y="1922"/>
                </a:lnTo>
                <a:cubicBezTo>
                  <a:pt x="8003" y="1872"/>
                  <a:pt x="7985" y="1823"/>
                  <a:pt x="7958" y="1782"/>
                </a:cubicBezTo>
                <a:cubicBezTo>
                  <a:pt x="7931" y="1742"/>
                  <a:pt x="7900" y="1706"/>
                  <a:pt x="7859" y="1679"/>
                </a:cubicBezTo>
                <a:cubicBezTo>
                  <a:pt x="7801" y="1634"/>
                  <a:pt x="7733" y="1611"/>
                  <a:pt x="7666" y="1602"/>
                </a:cubicBezTo>
                <a:cubicBezTo>
                  <a:pt x="7666" y="1517"/>
                  <a:pt x="7661" y="1440"/>
                  <a:pt x="7661" y="1364"/>
                </a:cubicBezTo>
                <a:lnTo>
                  <a:pt x="8525" y="1364"/>
                </a:lnTo>
                <a:cubicBezTo>
                  <a:pt x="8556" y="1364"/>
                  <a:pt x="8588" y="1337"/>
                  <a:pt x="8588" y="1301"/>
                </a:cubicBezTo>
                <a:lnTo>
                  <a:pt x="8588" y="680"/>
                </a:lnTo>
                <a:cubicBezTo>
                  <a:pt x="8588" y="644"/>
                  <a:pt x="8556" y="617"/>
                  <a:pt x="8525" y="617"/>
                </a:cubicBezTo>
                <a:lnTo>
                  <a:pt x="4625" y="617"/>
                </a:lnTo>
                <a:lnTo>
                  <a:pt x="4625" y="298"/>
                </a:lnTo>
                <a:lnTo>
                  <a:pt x="4625" y="172"/>
                </a:lnTo>
                <a:cubicBezTo>
                  <a:pt x="4625" y="158"/>
                  <a:pt x="4620" y="145"/>
                  <a:pt x="4611" y="136"/>
                </a:cubicBezTo>
                <a:cubicBezTo>
                  <a:pt x="4611" y="118"/>
                  <a:pt x="4602" y="104"/>
                  <a:pt x="4589" y="95"/>
                </a:cubicBezTo>
                <a:cubicBezTo>
                  <a:pt x="4544" y="64"/>
                  <a:pt x="4499" y="41"/>
                  <a:pt x="4449" y="28"/>
                </a:cubicBezTo>
                <a:cubicBezTo>
                  <a:pt x="4400" y="10"/>
                  <a:pt x="4341" y="1"/>
                  <a:pt x="4287"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4" name="Google Shape;1247;p43">
            <a:extLst>
              <a:ext uri="{FF2B5EF4-FFF2-40B4-BE49-F238E27FC236}">
                <a16:creationId xmlns:a16="http://schemas.microsoft.com/office/drawing/2014/main" id="{BB184CB0-7B3E-4706-B1E0-422AA7AEC670}"/>
              </a:ext>
            </a:extLst>
          </p:cNvPr>
          <p:cNvSpPr txBox="1">
            <a:spLocks/>
          </p:cNvSpPr>
          <p:nvPr/>
        </p:nvSpPr>
        <p:spPr>
          <a:xfrm>
            <a:off x="834411" y="5886636"/>
            <a:ext cx="10654410" cy="1157147"/>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6600" b="0" i="0" u="none" strike="noStrike" kern="1200" cap="none" spc="0" normalizeH="0" baseline="0" noProof="0">
                <a:ln>
                  <a:noFill/>
                </a:ln>
                <a:solidFill>
                  <a:prstClr val="white"/>
                </a:solidFill>
                <a:effectLst/>
                <a:uLnTx/>
                <a:uFillTx/>
                <a:latin typeface="Montserrat"/>
                <a:ea typeface="+mj-ea"/>
                <a:cs typeface="+mj-cs"/>
              </a:rPr>
              <a:t>Title Here</a:t>
            </a:r>
          </a:p>
        </p:txBody>
      </p:sp>
      <p:sp>
        <p:nvSpPr>
          <p:cNvPr id="545" name="Rectangle 544">
            <a:extLst>
              <a:ext uri="{FF2B5EF4-FFF2-40B4-BE49-F238E27FC236}">
                <a16:creationId xmlns:a16="http://schemas.microsoft.com/office/drawing/2014/main" id="{6CC142E3-5591-4D25-AAD9-32C18D30F3C1}"/>
              </a:ext>
            </a:extLst>
          </p:cNvPr>
          <p:cNvSpPr/>
          <p:nvPr/>
        </p:nvSpPr>
        <p:spPr>
          <a:xfrm>
            <a:off x="1066315" y="7430523"/>
            <a:ext cx="10309882" cy="2308290"/>
          </a:xfrm>
          <a:prstGeom prst="rect">
            <a:avLst/>
          </a:prstGeom>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Montserrat Light"/>
                <a:ea typeface="+mn-ea"/>
                <a:cs typeface="+mn-cs"/>
              </a:rPr>
              <a:t>Lorem Ipsum</a:t>
            </a:r>
            <a:r>
              <a:rPr kumimoji="0" lang="en-US" sz="2400" b="0" i="0" u="none" strike="noStrike" kern="1200" cap="none" spc="0" normalizeH="0" baseline="0" noProof="0">
                <a:ln>
                  <a:noFill/>
                </a:ln>
                <a:solidFill>
                  <a:prstClr val="white"/>
                </a:solidFill>
                <a:effectLst/>
                <a:uLnTx/>
                <a:uFillTx/>
                <a:latin typeface="Montserrat Light"/>
                <a:ea typeface="+mn-ea"/>
                <a:cs typeface="+mn-cs"/>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11350472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Google Shape;1247;p43">
            <a:extLst>
              <a:ext uri="{FF2B5EF4-FFF2-40B4-BE49-F238E27FC236}">
                <a16:creationId xmlns:a16="http://schemas.microsoft.com/office/drawing/2014/main" id="{85679767-23D6-4732-B82B-425A041B687B}"/>
              </a:ext>
            </a:extLst>
          </p:cNvPr>
          <p:cNvSpPr txBox="1">
            <a:spLocks/>
          </p:cNvSpPr>
          <p:nvPr/>
        </p:nvSpPr>
        <p:spPr>
          <a:xfrm>
            <a:off x="614083" y="4539857"/>
            <a:ext cx="10654410" cy="1157147"/>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6600" b="0" i="0" u="none" strike="noStrike" kern="1200" cap="none" spc="0" normalizeH="0" baseline="0" noProof="0">
                <a:ln>
                  <a:noFill/>
                </a:ln>
                <a:solidFill>
                  <a:prstClr val="white"/>
                </a:solidFill>
                <a:effectLst/>
                <a:uLnTx/>
                <a:uFillTx/>
                <a:latin typeface="Montserrat"/>
                <a:ea typeface="+mj-ea"/>
                <a:cs typeface="+mj-cs"/>
              </a:rPr>
              <a:t>Title Here</a:t>
            </a:r>
          </a:p>
        </p:txBody>
      </p:sp>
      <p:sp>
        <p:nvSpPr>
          <p:cNvPr id="97" name="Rectangle 96">
            <a:extLst>
              <a:ext uri="{FF2B5EF4-FFF2-40B4-BE49-F238E27FC236}">
                <a16:creationId xmlns:a16="http://schemas.microsoft.com/office/drawing/2014/main" id="{0B7FCCDD-1977-4849-A597-316E317CC536}"/>
              </a:ext>
            </a:extLst>
          </p:cNvPr>
          <p:cNvSpPr/>
          <p:nvPr/>
        </p:nvSpPr>
        <p:spPr>
          <a:xfrm>
            <a:off x="3176454" y="6083745"/>
            <a:ext cx="7979415" cy="3046591"/>
          </a:xfrm>
          <a:prstGeom prst="rect">
            <a:avLst/>
          </a:prstGeom>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Montserrat Light"/>
                <a:ea typeface="+mn-ea"/>
                <a:cs typeface="+mn-cs"/>
              </a:rPr>
              <a:t>Lorem Ipsum</a:t>
            </a:r>
            <a:r>
              <a:rPr kumimoji="0" lang="en-US" sz="2400" b="0" i="0" u="none" strike="noStrike" kern="1200" cap="none" spc="0" normalizeH="0" baseline="0" noProof="0">
                <a:ln>
                  <a:noFill/>
                </a:ln>
                <a:solidFill>
                  <a:prstClr val="white"/>
                </a:solidFill>
                <a:effectLst/>
                <a:uLnTx/>
                <a:uFillTx/>
                <a:latin typeface="Montserrat Light"/>
                <a:ea typeface="+mn-ea"/>
                <a:cs typeface="+mn-cs"/>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
        <p:nvSpPr>
          <p:cNvPr id="99" name="Google Shape;4315;p48">
            <a:extLst>
              <a:ext uri="{FF2B5EF4-FFF2-40B4-BE49-F238E27FC236}">
                <a16:creationId xmlns:a16="http://schemas.microsoft.com/office/drawing/2014/main" id="{344D61C5-86E7-496E-BAC7-1567338E7DF6}"/>
              </a:ext>
            </a:extLst>
          </p:cNvPr>
          <p:cNvSpPr/>
          <p:nvPr/>
        </p:nvSpPr>
        <p:spPr>
          <a:xfrm>
            <a:off x="18248105" y="3962501"/>
            <a:ext cx="2234987" cy="2790496"/>
          </a:xfrm>
          <a:custGeom>
            <a:avLst/>
            <a:gdLst/>
            <a:ahLst/>
            <a:cxnLst/>
            <a:rect l="l" t="t" r="r" b="b"/>
            <a:pathLst>
              <a:path w="15357" h="19174" extrusionOk="0">
                <a:moveTo>
                  <a:pt x="8625" y="1"/>
                </a:moveTo>
                <a:lnTo>
                  <a:pt x="1" y="5708"/>
                </a:lnTo>
                <a:cubicBezTo>
                  <a:pt x="1113" y="6703"/>
                  <a:pt x="1025" y="8420"/>
                  <a:pt x="1171" y="9893"/>
                </a:cubicBezTo>
                <a:cubicBezTo>
                  <a:pt x="1445" y="12537"/>
                  <a:pt x="2713" y="14937"/>
                  <a:pt x="3649" y="17434"/>
                </a:cubicBezTo>
                <a:cubicBezTo>
                  <a:pt x="4049" y="18492"/>
                  <a:pt x="5061" y="19173"/>
                  <a:pt x="6156" y="19173"/>
                </a:cubicBezTo>
                <a:cubicBezTo>
                  <a:pt x="6343" y="19173"/>
                  <a:pt x="6533" y="19153"/>
                  <a:pt x="6722" y="19112"/>
                </a:cubicBezTo>
                <a:cubicBezTo>
                  <a:pt x="8713" y="18692"/>
                  <a:pt x="10683" y="18127"/>
                  <a:pt x="12673" y="17785"/>
                </a:cubicBezTo>
                <a:cubicBezTo>
                  <a:pt x="14351" y="17502"/>
                  <a:pt x="15356" y="15746"/>
                  <a:pt x="14751" y="14156"/>
                </a:cubicBezTo>
                <a:cubicBezTo>
                  <a:pt x="12898" y="9356"/>
                  <a:pt x="10859" y="4635"/>
                  <a:pt x="8625"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0" name="Google Shape;4316;p48">
            <a:extLst>
              <a:ext uri="{FF2B5EF4-FFF2-40B4-BE49-F238E27FC236}">
                <a16:creationId xmlns:a16="http://schemas.microsoft.com/office/drawing/2014/main" id="{2CCC0641-B180-43D0-9BBA-DD9A0A93CE4E}"/>
              </a:ext>
            </a:extLst>
          </p:cNvPr>
          <p:cNvSpPr/>
          <p:nvPr/>
        </p:nvSpPr>
        <p:spPr>
          <a:xfrm>
            <a:off x="19548609" y="10374208"/>
            <a:ext cx="414776" cy="301113"/>
          </a:xfrm>
          <a:custGeom>
            <a:avLst/>
            <a:gdLst/>
            <a:ahLst/>
            <a:cxnLst/>
            <a:rect l="l" t="t" r="r" b="b"/>
            <a:pathLst>
              <a:path w="2850" h="2069" extrusionOk="0">
                <a:moveTo>
                  <a:pt x="2830" y="1"/>
                </a:moveTo>
                <a:cubicBezTo>
                  <a:pt x="2265" y="336"/>
                  <a:pt x="1229" y="352"/>
                  <a:pt x="1037" y="352"/>
                </a:cubicBezTo>
                <a:cubicBezTo>
                  <a:pt x="1017" y="352"/>
                  <a:pt x="1006" y="352"/>
                  <a:pt x="1006" y="352"/>
                </a:cubicBezTo>
                <a:cubicBezTo>
                  <a:pt x="1006" y="352"/>
                  <a:pt x="1" y="1649"/>
                  <a:pt x="147" y="1971"/>
                </a:cubicBezTo>
                <a:cubicBezTo>
                  <a:pt x="180" y="2039"/>
                  <a:pt x="254" y="2068"/>
                  <a:pt x="359" y="2068"/>
                </a:cubicBezTo>
                <a:cubicBezTo>
                  <a:pt x="981" y="2068"/>
                  <a:pt x="2666" y="1025"/>
                  <a:pt x="2791" y="732"/>
                </a:cubicBezTo>
                <a:cubicBezTo>
                  <a:pt x="2830" y="489"/>
                  <a:pt x="2850" y="245"/>
                  <a:pt x="2840" y="1"/>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1" name="Google Shape;4317;p48">
            <a:extLst>
              <a:ext uri="{FF2B5EF4-FFF2-40B4-BE49-F238E27FC236}">
                <a16:creationId xmlns:a16="http://schemas.microsoft.com/office/drawing/2014/main" id="{A7EE04D1-693C-40CD-AF85-A430F5A0E2D3}"/>
              </a:ext>
            </a:extLst>
          </p:cNvPr>
          <p:cNvSpPr/>
          <p:nvPr/>
        </p:nvSpPr>
        <p:spPr>
          <a:xfrm>
            <a:off x="18158747" y="10379884"/>
            <a:ext cx="437334" cy="235039"/>
          </a:xfrm>
          <a:custGeom>
            <a:avLst/>
            <a:gdLst/>
            <a:ahLst/>
            <a:cxnLst/>
            <a:rect l="l" t="t" r="r" b="b"/>
            <a:pathLst>
              <a:path w="3005" h="1615" extrusionOk="0">
                <a:moveTo>
                  <a:pt x="1093" y="1"/>
                </a:moveTo>
                <a:cubicBezTo>
                  <a:pt x="1093" y="1"/>
                  <a:pt x="0" y="1318"/>
                  <a:pt x="166" y="1542"/>
                </a:cubicBezTo>
                <a:cubicBezTo>
                  <a:pt x="203" y="1592"/>
                  <a:pt x="278" y="1614"/>
                  <a:pt x="380" y="1614"/>
                </a:cubicBezTo>
                <a:cubicBezTo>
                  <a:pt x="1031" y="1614"/>
                  <a:pt x="2794" y="716"/>
                  <a:pt x="2878" y="547"/>
                </a:cubicBezTo>
                <a:cubicBezTo>
                  <a:pt x="2888" y="528"/>
                  <a:pt x="2937" y="430"/>
                  <a:pt x="3005" y="274"/>
                </a:cubicBezTo>
                <a:lnTo>
                  <a:pt x="2946" y="254"/>
                </a:lnTo>
                <a:cubicBezTo>
                  <a:pt x="2906" y="257"/>
                  <a:pt x="2863" y="258"/>
                  <a:pt x="2818" y="258"/>
                </a:cubicBezTo>
                <a:cubicBezTo>
                  <a:pt x="2147" y="258"/>
                  <a:pt x="1093" y="1"/>
                  <a:pt x="1093" y="1"/>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2" name="Google Shape;4318;p48">
            <a:extLst>
              <a:ext uri="{FF2B5EF4-FFF2-40B4-BE49-F238E27FC236}">
                <a16:creationId xmlns:a16="http://schemas.microsoft.com/office/drawing/2014/main" id="{42FB6FC2-B94D-46EC-A20C-7B00AC0771EB}"/>
              </a:ext>
            </a:extLst>
          </p:cNvPr>
          <p:cNvSpPr/>
          <p:nvPr/>
        </p:nvSpPr>
        <p:spPr>
          <a:xfrm>
            <a:off x="18326257" y="7068954"/>
            <a:ext cx="1730853" cy="3261448"/>
          </a:xfrm>
          <a:custGeom>
            <a:avLst/>
            <a:gdLst/>
            <a:ahLst/>
            <a:cxnLst/>
            <a:rect l="l" t="t" r="r" b="b"/>
            <a:pathLst>
              <a:path w="11893" h="22410" extrusionOk="0">
                <a:moveTo>
                  <a:pt x="3707" y="1"/>
                </a:moveTo>
                <a:cubicBezTo>
                  <a:pt x="3707" y="1"/>
                  <a:pt x="2332" y="2225"/>
                  <a:pt x="2049" y="3376"/>
                </a:cubicBezTo>
                <a:cubicBezTo>
                  <a:pt x="1591" y="5191"/>
                  <a:pt x="303" y="18849"/>
                  <a:pt x="0" y="22068"/>
                </a:cubicBezTo>
                <a:cubicBezTo>
                  <a:pt x="303" y="22136"/>
                  <a:pt x="1425" y="22380"/>
                  <a:pt x="2127" y="22409"/>
                </a:cubicBezTo>
                <a:cubicBezTo>
                  <a:pt x="3044" y="20341"/>
                  <a:pt x="5161" y="15337"/>
                  <a:pt x="4693" y="14673"/>
                </a:cubicBezTo>
                <a:lnTo>
                  <a:pt x="5961" y="9298"/>
                </a:lnTo>
                <a:lnTo>
                  <a:pt x="6010" y="9298"/>
                </a:lnTo>
                <a:cubicBezTo>
                  <a:pt x="6205" y="11132"/>
                  <a:pt x="6410" y="12907"/>
                  <a:pt x="6546" y="13649"/>
                </a:cubicBezTo>
                <a:cubicBezTo>
                  <a:pt x="6829" y="15122"/>
                  <a:pt x="8536" y="20409"/>
                  <a:pt x="9171" y="22351"/>
                </a:cubicBezTo>
                <a:cubicBezTo>
                  <a:pt x="9171" y="22351"/>
                  <a:pt x="10566" y="22312"/>
                  <a:pt x="11190" y="21873"/>
                </a:cubicBezTo>
                <a:lnTo>
                  <a:pt x="11239" y="21873"/>
                </a:lnTo>
                <a:cubicBezTo>
                  <a:pt x="11229" y="19600"/>
                  <a:pt x="11112" y="15649"/>
                  <a:pt x="11092" y="15220"/>
                </a:cubicBezTo>
                <a:cubicBezTo>
                  <a:pt x="11053" y="14429"/>
                  <a:pt x="10888" y="13659"/>
                  <a:pt x="10605" y="12917"/>
                </a:cubicBezTo>
                <a:cubicBezTo>
                  <a:pt x="10605" y="12917"/>
                  <a:pt x="11892" y="5240"/>
                  <a:pt x="11385" y="3425"/>
                </a:cubicBezTo>
                <a:cubicBezTo>
                  <a:pt x="10897" y="1669"/>
                  <a:pt x="9532" y="98"/>
                  <a:pt x="9532" y="98"/>
                </a:cubicBezTo>
                <a:cubicBezTo>
                  <a:pt x="8541" y="220"/>
                  <a:pt x="7636" y="263"/>
                  <a:pt x="6852" y="263"/>
                </a:cubicBezTo>
                <a:cubicBezTo>
                  <a:pt x="4917" y="263"/>
                  <a:pt x="3707" y="1"/>
                  <a:pt x="3707" y="1"/>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3" name="Google Shape;4319;p48">
            <a:extLst>
              <a:ext uri="{FF2B5EF4-FFF2-40B4-BE49-F238E27FC236}">
                <a16:creationId xmlns:a16="http://schemas.microsoft.com/office/drawing/2014/main" id="{FD6FB940-3EB0-427F-BE84-FB603B716AB1}"/>
              </a:ext>
            </a:extLst>
          </p:cNvPr>
          <p:cNvSpPr/>
          <p:nvPr/>
        </p:nvSpPr>
        <p:spPr>
          <a:xfrm>
            <a:off x="18317672" y="10280483"/>
            <a:ext cx="318286" cy="139278"/>
          </a:xfrm>
          <a:custGeom>
            <a:avLst/>
            <a:gdLst/>
            <a:ahLst/>
            <a:cxnLst/>
            <a:rect l="l" t="t" r="r" b="b"/>
            <a:pathLst>
              <a:path w="2187" h="957" extrusionOk="0">
                <a:moveTo>
                  <a:pt x="59" y="1"/>
                </a:moveTo>
                <a:cubicBezTo>
                  <a:pt x="20" y="440"/>
                  <a:pt x="1" y="684"/>
                  <a:pt x="1" y="684"/>
                </a:cubicBezTo>
                <a:cubicBezTo>
                  <a:pt x="1" y="684"/>
                  <a:pt x="1055" y="941"/>
                  <a:pt x="1734" y="941"/>
                </a:cubicBezTo>
                <a:cubicBezTo>
                  <a:pt x="1779" y="941"/>
                  <a:pt x="1823" y="940"/>
                  <a:pt x="1864" y="937"/>
                </a:cubicBezTo>
                <a:lnTo>
                  <a:pt x="1913" y="957"/>
                </a:lnTo>
                <a:cubicBezTo>
                  <a:pt x="1981" y="811"/>
                  <a:pt x="2079" y="596"/>
                  <a:pt x="2186" y="333"/>
                </a:cubicBezTo>
                <a:cubicBezTo>
                  <a:pt x="1484" y="303"/>
                  <a:pt x="362" y="69"/>
                  <a:pt x="59" y="1"/>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4" name="Google Shape;4320;p48">
            <a:extLst>
              <a:ext uri="{FF2B5EF4-FFF2-40B4-BE49-F238E27FC236}">
                <a16:creationId xmlns:a16="http://schemas.microsoft.com/office/drawing/2014/main" id="{359F940D-D68B-4C19-A275-A1982BE3A3FD}"/>
              </a:ext>
            </a:extLst>
          </p:cNvPr>
          <p:cNvSpPr/>
          <p:nvPr/>
        </p:nvSpPr>
        <p:spPr>
          <a:xfrm>
            <a:off x="19659362" y="10252104"/>
            <a:ext cx="302568" cy="173332"/>
          </a:xfrm>
          <a:custGeom>
            <a:avLst/>
            <a:gdLst/>
            <a:ahLst/>
            <a:cxnLst/>
            <a:rect l="l" t="t" r="r" b="b"/>
            <a:pathLst>
              <a:path w="2079" h="1191" extrusionOk="0">
                <a:moveTo>
                  <a:pt x="2020" y="1"/>
                </a:moveTo>
                <a:cubicBezTo>
                  <a:pt x="1396" y="440"/>
                  <a:pt x="1" y="469"/>
                  <a:pt x="1" y="469"/>
                </a:cubicBezTo>
                <a:cubicBezTo>
                  <a:pt x="147" y="928"/>
                  <a:pt x="245" y="1191"/>
                  <a:pt x="245" y="1191"/>
                </a:cubicBezTo>
                <a:cubicBezTo>
                  <a:pt x="245" y="1191"/>
                  <a:pt x="248" y="1191"/>
                  <a:pt x="254" y="1191"/>
                </a:cubicBezTo>
                <a:cubicBezTo>
                  <a:pt x="366" y="1191"/>
                  <a:pt x="1477" y="1182"/>
                  <a:pt x="2069" y="840"/>
                </a:cubicBezTo>
                <a:lnTo>
                  <a:pt x="2079" y="840"/>
                </a:lnTo>
                <a:lnTo>
                  <a:pt x="2079" y="1"/>
                </a:ln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5" name="Google Shape;4321;p48">
            <a:extLst>
              <a:ext uri="{FF2B5EF4-FFF2-40B4-BE49-F238E27FC236}">
                <a16:creationId xmlns:a16="http://schemas.microsoft.com/office/drawing/2014/main" id="{C588B6FB-0F19-47FD-B4F0-8E5F275294C4}"/>
              </a:ext>
            </a:extLst>
          </p:cNvPr>
          <p:cNvSpPr/>
          <p:nvPr/>
        </p:nvSpPr>
        <p:spPr>
          <a:xfrm>
            <a:off x="18908399" y="5531372"/>
            <a:ext cx="445920" cy="292672"/>
          </a:xfrm>
          <a:custGeom>
            <a:avLst/>
            <a:gdLst/>
            <a:ahLst/>
            <a:cxnLst/>
            <a:rect l="l" t="t" r="r" b="b"/>
            <a:pathLst>
              <a:path w="3064" h="2011" extrusionOk="0">
                <a:moveTo>
                  <a:pt x="2693" y="1"/>
                </a:moveTo>
                <a:cubicBezTo>
                  <a:pt x="2693" y="1"/>
                  <a:pt x="1288" y="1688"/>
                  <a:pt x="917" y="1688"/>
                </a:cubicBezTo>
                <a:cubicBezTo>
                  <a:pt x="478" y="1688"/>
                  <a:pt x="273" y="440"/>
                  <a:pt x="273" y="440"/>
                </a:cubicBezTo>
                <a:cubicBezTo>
                  <a:pt x="186" y="410"/>
                  <a:pt x="98" y="391"/>
                  <a:pt x="0" y="371"/>
                </a:cubicBezTo>
                <a:lnTo>
                  <a:pt x="0" y="381"/>
                </a:lnTo>
                <a:cubicBezTo>
                  <a:pt x="0" y="381"/>
                  <a:pt x="225" y="1991"/>
                  <a:pt x="878" y="2010"/>
                </a:cubicBezTo>
                <a:cubicBezTo>
                  <a:pt x="881" y="2010"/>
                  <a:pt x="885" y="2010"/>
                  <a:pt x="888" y="2010"/>
                </a:cubicBezTo>
                <a:cubicBezTo>
                  <a:pt x="1556" y="2010"/>
                  <a:pt x="3063" y="30"/>
                  <a:pt x="3063" y="30"/>
                </a:cubicBezTo>
                <a:lnTo>
                  <a:pt x="3063" y="10"/>
                </a:lnTo>
                <a:cubicBezTo>
                  <a:pt x="2829" y="1"/>
                  <a:pt x="2693" y="1"/>
                  <a:pt x="2693"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6" name="Google Shape;4322;p48">
            <a:extLst>
              <a:ext uri="{FF2B5EF4-FFF2-40B4-BE49-F238E27FC236}">
                <a16:creationId xmlns:a16="http://schemas.microsoft.com/office/drawing/2014/main" id="{CE2AD3CE-7D81-4507-9EA3-11F5DF1A57D1}"/>
              </a:ext>
            </a:extLst>
          </p:cNvPr>
          <p:cNvSpPr/>
          <p:nvPr/>
        </p:nvSpPr>
        <p:spPr>
          <a:xfrm>
            <a:off x="18827482" y="6242749"/>
            <a:ext cx="1056441" cy="909597"/>
          </a:xfrm>
          <a:custGeom>
            <a:avLst/>
            <a:gdLst/>
            <a:ahLst/>
            <a:cxnLst/>
            <a:rect l="l" t="t" r="r" b="b"/>
            <a:pathLst>
              <a:path w="7259" h="6250" extrusionOk="0">
                <a:moveTo>
                  <a:pt x="6868" y="0"/>
                </a:moveTo>
                <a:cubicBezTo>
                  <a:pt x="5941" y="1522"/>
                  <a:pt x="5063" y="2059"/>
                  <a:pt x="4673" y="2254"/>
                </a:cubicBezTo>
                <a:cubicBezTo>
                  <a:pt x="4658" y="2260"/>
                  <a:pt x="4640" y="2264"/>
                  <a:pt x="4621" y="2264"/>
                </a:cubicBezTo>
                <a:cubicBezTo>
                  <a:pt x="4526" y="2264"/>
                  <a:pt x="4382" y="2189"/>
                  <a:pt x="4205" y="2068"/>
                </a:cubicBezTo>
                <a:lnTo>
                  <a:pt x="4175" y="2107"/>
                </a:lnTo>
                <a:cubicBezTo>
                  <a:pt x="4175" y="2107"/>
                  <a:pt x="2068" y="4351"/>
                  <a:pt x="361" y="4946"/>
                </a:cubicBezTo>
                <a:cubicBezTo>
                  <a:pt x="254" y="4985"/>
                  <a:pt x="127" y="5015"/>
                  <a:pt x="0" y="5054"/>
                </a:cubicBezTo>
                <a:lnTo>
                  <a:pt x="263" y="5678"/>
                </a:lnTo>
                <a:cubicBezTo>
                  <a:pt x="263" y="5678"/>
                  <a:pt x="1412" y="6250"/>
                  <a:pt x="3221" y="6250"/>
                </a:cubicBezTo>
                <a:cubicBezTo>
                  <a:pt x="4053" y="6250"/>
                  <a:pt x="5024" y="6129"/>
                  <a:pt x="6088" y="5775"/>
                </a:cubicBezTo>
                <a:cubicBezTo>
                  <a:pt x="6088" y="5775"/>
                  <a:pt x="7063" y="2741"/>
                  <a:pt x="7258" y="29"/>
                </a:cubicBezTo>
                <a:lnTo>
                  <a:pt x="6868" y="0"/>
                </a:ln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8" name="Google Shape;4324;p48">
            <a:extLst>
              <a:ext uri="{FF2B5EF4-FFF2-40B4-BE49-F238E27FC236}">
                <a16:creationId xmlns:a16="http://schemas.microsoft.com/office/drawing/2014/main" id="{02235097-987C-4A2E-8C9C-6A4D9B5EC7C1}"/>
              </a:ext>
            </a:extLst>
          </p:cNvPr>
          <p:cNvSpPr/>
          <p:nvPr/>
        </p:nvSpPr>
        <p:spPr>
          <a:xfrm>
            <a:off x="18337610" y="5534283"/>
            <a:ext cx="1554755" cy="1091952"/>
          </a:xfrm>
          <a:custGeom>
            <a:avLst/>
            <a:gdLst/>
            <a:ahLst/>
            <a:cxnLst/>
            <a:rect l="l" t="t" r="r" b="b"/>
            <a:pathLst>
              <a:path w="10683" h="7503" extrusionOk="0">
                <a:moveTo>
                  <a:pt x="6995" y="0"/>
                </a:moveTo>
                <a:lnTo>
                  <a:pt x="6995" y="20"/>
                </a:lnTo>
                <a:cubicBezTo>
                  <a:pt x="6995" y="20"/>
                  <a:pt x="5478" y="2000"/>
                  <a:pt x="4819" y="2000"/>
                </a:cubicBezTo>
                <a:cubicBezTo>
                  <a:pt x="4816" y="2000"/>
                  <a:pt x="4813" y="2000"/>
                  <a:pt x="4810" y="2000"/>
                </a:cubicBezTo>
                <a:cubicBezTo>
                  <a:pt x="4147" y="1981"/>
                  <a:pt x="3932" y="361"/>
                  <a:pt x="3932" y="361"/>
                </a:cubicBezTo>
                <a:lnTo>
                  <a:pt x="3932" y="351"/>
                </a:lnTo>
                <a:cubicBezTo>
                  <a:pt x="3762" y="324"/>
                  <a:pt x="3592" y="311"/>
                  <a:pt x="3423" y="311"/>
                </a:cubicBezTo>
                <a:cubicBezTo>
                  <a:pt x="2978" y="311"/>
                  <a:pt x="2540" y="404"/>
                  <a:pt x="2137" y="595"/>
                </a:cubicBezTo>
                <a:lnTo>
                  <a:pt x="137" y="1298"/>
                </a:lnTo>
                <a:cubicBezTo>
                  <a:pt x="137" y="1298"/>
                  <a:pt x="117" y="1385"/>
                  <a:pt x="98" y="1522"/>
                </a:cubicBezTo>
                <a:cubicBezTo>
                  <a:pt x="20" y="2078"/>
                  <a:pt x="0" y="2654"/>
                  <a:pt x="49" y="3220"/>
                </a:cubicBezTo>
                <a:cubicBezTo>
                  <a:pt x="98" y="3727"/>
                  <a:pt x="235" y="4215"/>
                  <a:pt x="459" y="4683"/>
                </a:cubicBezTo>
                <a:cubicBezTo>
                  <a:pt x="478" y="4712"/>
                  <a:pt x="498" y="4741"/>
                  <a:pt x="527" y="4771"/>
                </a:cubicBezTo>
                <a:cubicBezTo>
                  <a:pt x="543" y="4780"/>
                  <a:pt x="568" y="4784"/>
                  <a:pt x="600" y="4784"/>
                </a:cubicBezTo>
                <a:cubicBezTo>
                  <a:pt x="839" y="4784"/>
                  <a:pt x="1454" y="4556"/>
                  <a:pt x="1454" y="4556"/>
                </a:cubicBezTo>
                <a:lnTo>
                  <a:pt x="1474" y="4566"/>
                </a:lnTo>
                <a:cubicBezTo>
                  <a:pt x="1376" y="4849"/>
                  <a:pt x="1347" y="5151"/>
                  <a:pt x="1386" y="5454"/>
                </a:cubicBezTo>
                <a:cubicBezTo>
                  <a:pt x="1454" y="5853"/>
                  <a:pt x="2127" y="6985"/>
                  <a:pt x="2127" y="6985"/>
                </a:cubicBezTo>
                <a:lnTo>
                  <a:pt x="2352" y="7502"/>
                </a:lnTo>
                <a:cubicBezTo>
                  <a:pt x="3249" y="7210"/>
                  <a:pt x="5249" y="4722"/>
                  <a:pt x="5249" y="4722"/>
                </a:cubicBezTo>
                <a:lnTo>
                  <a:pt x="5268" y="4712"/>
                </a:lnTo>
                <a:cubicBezTo>
                  <a:pt x="5815" y="5336"/>
                  <a:pt x="6927" y="6478"/>
                  <a:pt x="7580" y="6936"/>
                </a:cubicBezTo>
                <a:cubicBezTo>
                  <a:pt x="7758" y="7057"/>
                  <a:pt x="7902" y="7132"/>
                  <a:pt x="7991" y="7132"/>
                </a:cubicBezTo>
                <a:cubicBezTo>
                  <a:pt x="8009" y="7132"/>
                  <a:pt x="8026" y="7128"/>
                  <a:pt x="8039" y="7122"/>
                </a:cubicBezTo>
                <a:cubicBezTo>
                  <a:pt x="8429" y="6927"/>
                  <a:pt x="9307" y="6390"/>
                  <a:pt x="10234" y="4868"/>
                </a:cubicBezTo>
                <a:lnTo>
                  <a:pt x="10634" y="4897"/>
                </a:lnTo>
                <a:cubicBezTo>
                  <a:pt x="10683" y="4293"/>
                  <a:pt x="10683" y="3678"/>
                  <a:pt x="10614" y="3073"/>
                </a:cubicBezTo>
                <a:cubicBezTo>
                  <a:pt x="10527" y="2224"/>
                  <a:pt x="10273" y="1522"/>
                  <a:pt x="9795" y="1103"/>
                </a:cubicBezTo>
                <a:cubicBezTo>
                  <a:pt x="9200" y="615"/>
                  <a:pt x="8498" y="273"/>
                  <a:pt x="7737" y="107"/>
                </a:cubicBezTo>
                <a:cubicBezTo>
                  <a:pt x="7493" y="59"/>
                  <a:pt x="7239" y="20"/>
                  <a:pt x="6995" y="0"/>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9" name="Google Shape;4325;p48">
            <a:extLst>
              <a:ext uri="{FF2B5EF4-FFF2-40B4-BE49-F238E27FC236}">
                <a16:creationId xmlns:a16="http://schemas.microsoft.com/office/drawing/2014/main" id="{41237C20-162F-4453-98FB-B39CE84AF931}"/>
              </a:ext>
            </a:extLst>
          </p:cNvPr>
          <p:cNvSpPr/>
          <p:nvPr/>
        </p:nvSpPr>
        <p:spPr>
          <a:xfrm>
            <a:off x="17191810" y="4959127"/>
            <a:ext cx="1211291" cy="1285951"/>
          </a:xfrm>
          <a:custGeom>
            <a:avLst/>
            <a:gdLst/>
            <a:ahLst/>
            <a:cxnLst/>
            <a:rect l="l" t="t" r="r" b="b"/>
            <a:pathLst>
              <a:path w="8323" h="8836" extrusionOk="0">
                <a:moveTo>
                  <a:pt x="871" y="1"/>
                </a:moveTo>
                <a:cubicBezTo>
                  <a:pt x="688" y="1"/>
                  <a:pt x="765" y="336"/>
                  <a:pt x="879" y="557"/>
                </a:cubicBezTo>
                <a:cubicBezTo>
                  <a:pt x="716" y="411"/>
                  <a:pt x="574" y="299"/>
                  <a:pt x="475" y="299"/>
                </a:cubicBezTo>
                <a:cubicBezTo>
                  <a:pt x="455" y="299"/>
                  <a:pt x="437" y="304"/>
                  <a:pt x="420" y="313"/>
                </a:cubicBezTo>
                <a:cubicBezTo>
                  <a:pt x="274" y="411"/>
                  <a:pt x="371" y="752"/>
                  <a:pt x="371" y="752"/>
                </a:cubicBezTo>
                <a:lnTo>
                  <a:pt x="362" y="772"/>
                </a:lnTo>
                <a:cubicBezTo>
                  <a:pt x="298" y="727"/>
                  <a:pt x="242" y="703"/>
                  <a:pt x="197" y="703"/>
                </a:cubicBezTo>
                <a:cubicBezTo>
                  <a:pt x="174" y="703"/>
                  <a:pt x="154" y="710"/>
                  <a:pt x="137" y="723"/>
                </a:cubicBezTo>
                <a:cubicBezTo>
                  <a:pt x="1" y="869"/>
                  <a:pt x="254" y="2391"/>
                  <a:pt x="1796" y="2801"/>
                </a:cubicBezTo>
                <a:cubicBezTo>
                  <a:pt x="1796" y="2801"/>
                  <a:pt x="4205" y="8196"/>
                  <a:pt x="5678" y="8674"/>
                </a:cubicBezTo>
                <a:cubicBezTo>
                  <a:pt x="6049" y="8791"/>
                  <a:pt x="6437" y="8836"/>
                  <a:pt x="6817" y="8836"/>
                </a:cubicBezTo>
                <a:cubicBezTo>
                  <a:pt x="7360" y="8836"/>
                  <a:pt x="7886" y="8744"/>
                  <a:pt x="8322" y="8635"/>
                </a:cubicBezTo>
                <a:cubicBezTo>
                  <a:pt x="8108" y="8176"/>
                  <a:pt x="7961" y="7679"/>
                  <a:pt x="7912" y="7172"/>
                </a:cubicBezTo>
                <a:cubicBezTo>
                  <a:pt x="7864" y="6606"/>
                  <a:pt x="7883" y="6030"/>
                  <a:pt x="7971" y="5474"/>
                </a:cubicBezTo>
                <a:lnTo>
                  <a:pt x="7971" y="5474"/>
                </a:lnTo>
                <a:cubicBezTo>
                  <a:pt x="7742" y="5534"/>
                  <a:pt x="7506" y="5565"/>
                  <a:pt x="7271" y="5565"/>
                </a:cubicBezTo>
                <a:cubicBezTo>
                  <a:pt x="6936" y="5565"/>
                  <a:pt x="6603" y="5503"/>
                  <a:pt x="6293" y="5376"/>
                </a:cubicBezTo>
                <a:cubicBezTo>
                  <a:pt x="5630" y="5084"/>
                  <a:pt x="3396" y="1913"/>
                  <a:pt x="3396" y="1913"/>
                </a:cubicBezTo>
                <a:cubicBezTo>
                  <a:pt x="3396" y="1913"/>
                  <a:pt x="3961" y="908"/>
                  <a:pt x="3230" y="801"/>
                </a:cubicBezTo>
                <a:cubicBezTo>
                  <a:pt x="3176" y="791"/>
                  <a:pt x="3121" y="786"/>
                  <a:pt x="3067" y="786"/>
                </a:cubicBezTo>
                <a:cubicBezTo>
                  <a:pt x="2914" y="786"/>
                  <a:pt x="2762" y="824"/>
                  <a:pt x="2625" y="889"/>
                </a:cubicBezTo>
                <a:cubicBezTo>
                  <a:pt x="2137" y="801"/>
                  <a:pt x="1679" y="587"/>
                  <a:pt x="1308" y="255"/>
                </a:cubicBezTo>
                <a:cubicBezTo>
                  <a:pt x="1094" y="71"/>
                  <a:pt x="955" y="1"/>
                  <a:pt x="871"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0" name="Google Shape;4326;p48">
            <a:extLst>
              <a:ext uri="{FF2B5EF4-FFF2-40B4-BE49-F238E27FC236}">
                <a16:creationId xmlns:a16="http://schemas.microsoft.com/office/drawing/2014/main" id="{11F63663-0633-40C1-ACCB-EE8F92E8AEE8}"/>
              </a:ext>
            </a:extLst>
          </p:cNvPr>
          <p:cNvSpPr/>
          <p:nvPr/>
        </p:nvSpPr>
        <p:spPr>
          <a:xfrm>
            <a:off x="17191809" y="4959128"/>
            <a:ext cx="1160063" cy="1226863"/>
          </a:xfrm>
          <a:custGeom>
            <a:avLst/>
            <a:gdLst/>
            <a:ahLst/>
            <a:cxnLst/>
            <a:rect l="l" t="t" r="r" b="b"/>
            <a:pathLst>
              <a:path w="7971" h="8430" extrusionOk="0">
                <a:moveTo>
                  <a:pt x="871" y="1"/>
                </a:moveTo>
                <a:cubicBezTo>
                  <a:pt x="688" y="1"/>
                  <a:pt x="765" y="336"/>
                  <a:pt x="879" y="557"/>
                </a:cubicBezTo>
                <a:cubicBezTo>
                  <a:pt x="720" y="415"/>
                  <a:pt x="581" y="304"/>
                  <a:pt x="482" y="304"/>
                </a:cubicBezTo>
                <a:cubicBezTo>
                  <a:pt x="459" y="304"/>
                  <a:pt x="439" y="310"/>
                  <a:pt x="420" y="323"/>
                </a:cubicBezTo>
                <a:cubicBezTo>
                  <a:pt x="274" y="421"/>
                  <a:pt x="371" y="762"/>
                  <a:pt x="371" y="762"/>
                </a:cubicBezTo>
                <a:lnTo>
                  <a:pt x="362" y="782"/>
                </a:lnTo>
                <a:cubicBezTo>
                  <a:pt x="298" y="737"/>
                  <a:pt x="242" y="713"/>
                  <a:pt x="197" y="713"/>
                </a:cubicBezTo>
                <a:cubicBezTo>
                  <a:pt x="174" y="713"/>
                  <a:pt x="154" y="719"/>
                  <a:pt x="137" y="733"/>
                </a:cubicBezTo>
                <a:cubicBezTo>
                  <a:pt x="1" y="869"/>
                  <a:pt x="254" y="2401"/>
                  <a:pt x="1796" y="2811"/>
                </a:cubicBezTo>
                <a:cubicBezTo>
                  <a:pt x="1796" y="2811"/>
                  <a:pt x="3688" y="7064"/>
                  <a:pt x="5152" y="8352"/>
                </a:cubicBezTo>
                <a:cubicBezTo>
                  <a:pt x="5496" y="8400"/>
                  <a:pt x="5843" y="8429"/>
                  <a:pt x="6186" y="8429"/>
                </a:cubicBezTo>
                <a:cubicBezTo>
                  <a:pt x="6757" y="8429"/>
                  <a:pt x="7316" y="8347"/>
                  <a:pt x="7834" y="8128"/>
                </a:cubicBezTo>
                <a:cubicBezTo>
                  <a:pt x="7795" y="7357"/>
                  <a:pt x="7825" y="6586"/>
                  <a:pt x="7932" y="5825"/>
                </a:cubicBezTo>
                <a:cubicBezTo>
                  <a:pt x="7942" y="5689"/>
                  <a:pt x="7951" y="5562"/>
                  <a:pt x="7971" y="5474"/>
                </a:cubicBezTo>
                <a:lnTo>
                  <a:pt x="7971" y="5474"/>
                </a:lnTo>
                <a:cubicBezTo>
                  <a:pt x="7742" y="5534"/>
                  <a:pt x="7506" y="5565"/>
                  <a:pt x="7271" y="5565"/>
                </a:cubicBezTo>
                <a:cubicBezTo>
                  <a:pt x="6936" y="5565"/>
                  <a:pt x="6603" y="5503"/>
                  <a:pt x="6293" y="5376"/>
                </a:cubicBezTo>
                <a:cubicBezTo>
                  <a:pt x="5630" y="5074"/>
                  <a:pt x="3396" y="1913"/>
                  <a:pt x="3396" y="1913"/>
                </a:cubicBezTo>
                <a:cubicBezTo>
                  <a:pt x="3396" y="1913"/>
                  <a:pt x="3971" y="908"/>
                  <a:pt x="3230" y="801"/>
                </a:cubicBezTo>
                <a:cubicBezTo>
                  <a:pt x="3176" y="791"/>
                  <a:pt x="3121" y="786"/>
                  <a:pt x="3067" y="786"/>
                </a:cubicBezTo>
                <a:cubicBezTo>
                  <a:pt x="2914" y="786"/>
                  <a:pt x="2762" y="824"/>
                  <a:pt x="2625" y="889"/>
                </a:cubicBezTo>
                <a:cubicBezTo>
                  <a:pt x="2137" y="801"/>
                  <a:pt x="1679" y="587"/>
                  <a:pt x="1308" y="255"/>
                </a:cubicBezTo>
                <a:cubicBezTo>
                  <a:pt x="1094" y="71"/>
                  <a:pt x="955" y="1"/>
                  <a:pt x="871"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1" name="Google Shape;4327;p48">
            <a:extLst>
              <a:ext uri="{FF2B5EF4-FFF2-40B4-BE49-F238E27FC236}">
                <a16:creationId xmlns:a16="http://schemas.microsoft.com/office/drawing/2014/main" id="{48FC5104-039D-4725-87F4-FC7224EF48AB}"/>
              </a:ext>
            </a:extLst>
          </p:cNvPr>
          <p:cNvSpPr/>
          <p:nvPr/>
        </p:nvSpPr>
        <p:spPr>
          <a:xfrm>
            <a:off x="17434562" y="6220047"/>
            <a:ext cx="2004895" cy="830425"/>
          </a:xfrm>
          <a:custGeom>
            <a:avLst/>
            <a:gdLst/>
            <a:ahLst/>
            <a:cxnLst/>
            <a:rect l="l" t="t" r="r" b="b"/>
            <a:pathLst>
              <a:path w="13776" h="5706" extrusionOk="0">
                <a:moveTo>
                  <a:pt x="11454" y="0"/>
                </a:moveTo>
                <a:lnTo>
                  <a:pt x="11444" y="10"/>
                </a:lnTo>
                <a:cubicBezTo>
                  <a:pt x="11444" y="10"/>
                  <a:pt x="9444" y="2498"/>
                  <a:pt x="8547" y="2790"/>
                </a:cubicBezTo>
                <a:lnTo>
                  <a:pt x="8508" y="2800"/>
                </a:lnTo>
                <a:cubicBezTo>
                  <a:pt x="7644" y="3040"/>
                  <a:pt x="3888" y="3923"/>
                  <a:pt x="3630" y="3923"/>
                </a:cubicBezTo>
                <a:cubicBezTo>
                  <a:pt x="3626" y="3923"/>
                  <a:pt x="3623" y="3922"/>
                  <a:pt x="3620" y="3922"/>
                </a:cubicBezTo>
                <a:cubicBezTo>
                  <a:pt x="3490" y="3904"/>
                  <a:pt x="2926" y="3492"/>
                  <a:pt x="2287" y="3492"/>
                </a:cubicBezTo>
                <a:cubicBezTo>
                  <a:pt x="2209" y="3492"/>
                  <a:pt x="2129" y="3498"/>
                  <a:pt x="2050" y="3512"/>
                </a:cubicBezTo>
                <a:cubicBezTo>
                  <a:pt x="1659" y="3580"/>
                  <a:pt x="2547" y="3873"/>
                  <a:pt x="2547" y="3873"/>
                </a:cubicBezTo>
                <a:cubicBezTo>
                  <a:pt x="2225" y="3815"/>
                  <a:pt x="1913" y="3775"/>
                  <a:pt x="1591" y="3756"/>
                </a:cubicBezTo>
                <a:cubicBezTo>
                  <a:pt x="1486" y="3750"/>
                  <a:pt x="1385" y="3747"/>
                  <a:pt x="1291" y="3747"/>
                </a:cubicBezTo>
                <a:cubicBezTo>
                  <a:pt x="796" y="3747"/>
                  <a:pt x="459" y="3828"/>
                  <a:pt x="459" y="3951"/>
                </a:cubicBezTo>
                <a:cubicBezTo>
                  <a:pt x="479" y="4058"/>
                  <a:pt x="537" y="4166"/>
                  <a:pt x="625" y="4234"/>
                </a:cubicBezTo>
                <a:lnTo>
                  <a:pt x="625" y="4244"/>
                </a:lnTo>
                <a:cubicBezTo>
                  <a:pt x="1" y="4410"/>
                  <a:pt x="674" y="4712"/>
                  <a:pt x="928" y="4712"/>
                </a:cubicBezTo>
                <a:cubicBezTo>
                  <a:pt x="567" y="4741"/>
                  <a:pt x="489" y="4975"/>
                  <a:pt x="684" y="5053"/>
                </a:cubicBezTo>
                <a:cubicBezTo>
                  <a:pt x="684" y="5053"/>
                  <a:pt x="2364" y="5706"/>
                  <a:pt x="3211" y="5706"/>
                </a:cubicBezTo>
                <a:cubicBezTo>
                  <a:pt x="3290" y="5706"/>
                  <a:pt x="3362" y="5700"/>
                  <a:pt x="3425" y="5688"/>
                </a:cubicBezTo>
                <a:cubicBezTo>
                  <a:pt x="4108" y="5551"/>
                  <a:pt x="7708" y="5668"/>
                  <a:pt x="9571" y="5210"/>
                </a:cubicBezTo>
                <a:cubicBezTo>
                  <a:pt x="9698" y="5171"/>
                  <a:pt x="9825" y="5141"/>
                  <a:pt x="9932" y="5102"/>
                </a:cubicBezTo>
                <a:cubicBezTo>
                  <a:pt x="11639" y="4517"/>
                  <a:pt x="13746" y="2263"/>
                  <a:pt x="13746" y="2263"/>
                </a:cubicBezTo>
                <a:lnTo>
                  <a:pt x="13776" y="2224"/>
                </a:lnTo>
                <a:cubicBezTo>
                  <a:pt x="13112" y="1766"/>
                  <a:pt x="12000" y="624"/>
                  <a:pt x="11454"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2" name="Google Shape;4328;p48">
            <a:extLst>
              <a:ext uri="{FF2B5EF4-FFF2-40B4-BE49-F238E27FC236}">
                <a16:creationId xmlns:a16="http://schemas.microsoft.com/office/drawing/2014/main" id="{D5EC2BF7-B384-4C6C-B0BF-B91186E70A7C}"/>
              </a:ext>
            </a:extLst>
          </p:cNvPr>
          <p:cNvSpPr/>
          <p:nvPr/>
        </p:nvSpPr>
        <p:spPr>
          <a:xfrm>
            <a:off x="18282161" y="4108764"/>
            <a:ext cx="1488099" cy="1668418"/>
          </a:xfrm>
          <a:custGeom>
            <a:avLst/>
            <a:gdLst/>
            <a:ahLst/>
            <a:cxnLst/>
            <a:rect l="l" t="t" r="r" b="b"/>
            <a:pathLst>
              <a:path w="10225" h="11464" extrusionOk="0">
                <a:moveTo>
                  <a:pt x="1786" y="1"/>
                </a:moveTo>
                <a:lnTo>
                  <a:pt x="1708" y="40"/>
                </a:lnTo>
                <a:cubicBezTo>
                  <a:pt x="1708" y="40"/>
                  <a:pt x="1396" y="3005"/>
                  <a:pt x="40" y="4235"/>
                </a:cubicBezTo>
                <a:lnTo>
                  <a:pt x="69" y="4264"/>
                </a:lnTo>
                <a:cubicBezTo>
                  <a:pt x="69" y="4264"/>
                  <a:pt x="157" y="4625"/>
                  <a:pt x="235" y="4995"/>
                </a:cubicBezTo>
                <a:cubicBezTo>
                  <a:pt x="313" y="5376"/>
                  <a:pt x="440" y="5961"/>
                  <a:pt x="420" y="6049"/>
                </a:cubicBezTo>
                <a:cubicBezTo>
                  <a:pt x="362" y="6225"/>
                  <a:pt x="1" y="7161"/>
                  <a:pt x="469" y="7825"/>
                </a:cubicBezTo>
                <a:cubicBezTo>
                  <a:pt x="864" y="8379"/>
                  <a:pt x="2363" y="9223"/>
                  <a:pt x="4200" y="9223"/>
                </a:cubicBezTo>
                <a:cubicBezTo>
                  <a:pt x="4270" y="9223"/>
                  <a:pt x="4340" y="9222"/>
                  <a:pt x="4410" y="9220"/>
                </a:cubicBezTo>
                <a:lnTo>
                  <a:pt x="4576" y="10215"/>
                </a:lnTo>
                <a:cubicBezTo>
                  <a:pt x="4576" y="10215"/>
                  <a:pt x="4781" y="11463"/>
                  <a:pt x="5220" y="11463"/>
                </a:cubicBezTo>
                <a:cubicBezTo>
                  <a:pt x="5591" y="11463"/>
                  <a:pt x="6996" y="9776"/>
                  <a:pt x="6996" y="9776"/>
                </a:cubicBezTo>
                <a:lnTo>
                  <a:pt x="6801" y="8488"/>
                </a:lnTo>
                <a:lnTo>
                  <a:pt x="6781" y="8332"/>
                </a:lnTo>
                <a:cubicBezTo>
                  <a:pt x="7971" y="7347"/>
                  <a:pt x="8391" y="5903"/>
                  <a:pt x="8391" y="5903"/>
                </a:cubicBezTo>
                <a:lnTo>
                  <a:pt x="8410" y="5844"/>
                </a:lnTo>
                <a:cubicBezTo>
                  <a:pt x="8516" y="5878"/>
                  <a:pt x="8627" y="5895"/>
                  <a:pt x="8740" y="5895"/>
                </a:cubicBezTo>
                <a:cubicBezTo>
                  <a:pt x="8886" y="5895"/>
                  <a:pt x="9033" y="5866"/>
                  <a:pt x="9171" y="5805"/>
                </a:cubicBezTo>
                <a:cubicBezTo>
                  <a:pt x="10098" y="5376"/>
                  <a:pt x="10225" y="3542"/>
                  <a:pt x="9318" y="3239"/>
                </a:cubicBezTo>
                <a:cubicBezTo>
                  <a:pt x="9186" y="3192"/>
                  <a:pt x="9050" y="3168"/>
                  <a:pt x="8916" y="3168"/>
                </a:cubicBezTo>
                <a:cubicBezTo>
                  <a:pt x="8532" y="3168"/>
                  <a:pt x="8161" y="3358"/>
                  <a:pt x="7952" y="3698"/>
                </a:cubicBezTo>
                <a:cubicBezTo>
                  <a:pt x="4567" y="3669"/>
                  <a:pt x="2254" y="654"/>
                  <a:pt x="1786"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3" name="Google Shape;4329;p48">
            <a:extLst>
              <a:ext uri="{FF2B5EF4-FFF2-40B4-BE49-F238E27FC236}">
                <a16:creationId xmlns:a16="http://schemas.microsoft.com/office/drawing/2014/main" id="{B26695C2-C33F-47A6-9544-756DBA2541DE}"/>
              </a:ext>
            </a:extLst>
          </p:cNvPr>
          <p:cNvSpPr/>
          <p:nvPr/>
        </p:nvSpPr>
        <p:spPr>
          <a:xfrm>
            <a:off x="17954269" y="3742597"/>
            <a:ext cx="1688210" cy="1097482"/>
          </a:xfrm>
          <a:custGeom>
            <a:avLst/>
            <a:gdLst/>
            <a:ahLst/>
            <a:cxnLst/>
            <a:rect l="l" t="t" r="r" b="b"/>
            <a:pathLst>
              <a:path w="11600" h="7541" extrusionOk="0">
                <a:moveTo>
                  <a:pt x="7524" y="1"/>
                </a:moveTo>
                <a:cubicBezTo>
                  <a:pt x="5644" y="1"/>
                  <a:pt x="3961" y="1180"/>
                  <a:pt x="3961" y="1180"/>
                </a:cubicBezTo>
                <a:cubicBezTo>
                  <a:pt x="3961" y="1180"/>
                  <a:pt x="3732" y="1067"/>
                  <a:pt x="3402" y="1067"/>
                </a:cubicBezTo>
                <a:cubicBezTo>
                  <a:pt x="3068" y="1067"/>
                  <a:pt x="2632" y="1183"/>
                  <a:pt x="2225" y="1648"/>
                </a:cubicBezTo>
                <a:cubicBezTo>
                  <a:pt x="791" y="3307"/>
                  <a:pt x="0" y="7151"/>
                  <a:pt x="2352" y="7541"/>
                </a:cubicBezTo>
                <a:lnTo>
                  <a:pt x="2488" y="7511"/>
                </a:lnTo>
                <a:cubicBezTo>
                  <a:pt x="2410" y="7141"/>
                  <a:pt x="2322" y="6780"/>
                  <a:pt x="2322" y="6780"/>
                </a:cubicBezTo>
                <a:lnTo>
                  <a:pt x="2293" y="6751"/>
                </a:lnTo>
                <a:cubicBezTo>
                  <a:pt x="3649" y="5531"/>
                  <a:pt x="3961" y="2556"/>
                  <a:pt x="3961" y="2556"/>
                </a:cubicBezTo>
                <a:lnTo>
                  <a:pt x="4039" y="2517"/>
                </a:lnTo>
                <a:cubicBezTo>
                  <a:pt x="4507" y="3180"/>
                  <a:pt x="6820" y="6185"/>
                  <a:pt x="10195" y="6214"/>
                </a:cubicBezTo>
                <a:cubicBezTo>
                  <a:pt x="10413" y="5879"/>
                  <a:pt x="10789" y="5686"/>
                  <a:pt x="11176" y="5686"/>
                </a:cubicBezTo>
                <a:cubicBezTo>
                  <a:pt x="11308" y="5686"/>
                  <a:pt x="11441" y="5708"/>
                  <a:pt x="11571" y="5755"/>
                </a:cubicBezTo>
                <a:cubicBezTo>
                  <a:pt x="11571" y="5755"/>
                  <a:pt x="11600" y="2273"/>
                  <a:pt x="10029" y="917"/>
                </a:cubicBezTo>
                <a:cubicBezTo>
                  <a:pt x="9243" y="236"/>
                  <a:pt x="8364" y="1"/>
                  <a:pt x="7524"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4" name="Google Shape;4330;p48">
            <a:extLst>
              <a:ext uri="{FF2B5EF4-FFF2-40B4-BE49-F238E27FC236}">
                <a16:creationId xmlns:a16="http://schemas.microsoft.com/office/drawing/2014/main" id="{E90D4E8A-FD45-462E-B0A7-DF3CDD1CB72B}"/>
              </a:ext>
            </a:extLst>
          </p:cNvPr>
          <p:cNvSpPr/>
          <p:nvPr/>
        </p:nvSpPr>
        <p:spPr>
          <a:xfrm>
            <a:off x="19269035" y="4953597"/>
            <a:ext cx="347975" cy="390471"/>
          </a:xfrm>
          <a:custGeom>
            <a:avLst/>
            <a:gdLst/>
            <a:ahLst/>
            <a:cxnLst/>
            <a:rect l="l" t="t" r="r" b="b"/>
            <a:pathLst>
              <a:path w="2391" h="2683" extrusionOk="0">
                <a:moveTo>
                  <a:pt x="2390" y="0"/>
                </a:moveTo>
                <a:lnTo>
                  <a:pt x="2390" y="0"/>
                </a:lnTo>
                <a:cubicBezTo>
                  <a:pt x="2252" y="61"/>
                  <a:pt x="2108" y="90"/>
                  <a:pt x="1963" y="90"/>
                </a:cubicBezTo>
                <a:cubicBezTo>
                  <a:pt x="1851" y="90"/>
                  <a:pt x="1739" y="73"/>
                  <a:pt x="1629" y="39"/>
                </a:cubicBezTo>
                <a:lnTo>
                  <a:pt x="1610" y="98"/>
                </a:lnTo>
                <a:cubicBezTo>
                  <a:pt x="1610" y="98"/>
                  <a:pt x="1190" y="1542"/>
                  <a:pt x="0" y="2527"/>
                </a:cubicBezTo>
                <a:lnTo>
                  <a:pt x="29" y="2683"/>
                </a:lnTo>
                <a:lnTo>
                  <a:pt x="98" y="2673"/>
                </a:lnTo>
                <a:cubicBezTo>
                  <a:pt x="263" y="2673"/>
                  <a:pt x="429" y="2654"/>
                  <a:pt x="585" y="2624"/>
                </a:cubicBezTo>
                <a:lnTo>
                  <a:pt x="615" y="2624"/>
                </a:lnTo>
                <a:cubicBezTo>
                  <a:pt x="615" y="2546"/>
                  <a:pt x="644" y="2478"/>
                  <a:pt x="702" y="2429"/>
                </a:cubicBezTo>
                <a:cubicBezTo>
                  <a:pt x="917" y="2185"/>
                  <a:pt x="1083" y="2302"/>
                  <a:pt x="1356" y="2098"/>
                </a:cubicBezTo>
                <a:cubicBezTo>
                  <a:pt x="1629" y="1893"/>
                  <a:pt x="1795" y="1473"/>
                  <a:pt x="2088" y="1473"/>
                </a:cubicBezTo>
                <a:lnTo>
                  <a:pt x="2088" y="1454"/>
                </a:lnTo>
                <a:cubicBezTo>
                  <a:pt x="2312" y="917"/>
                  <a:pt x="2380" y="147"/>
                  <a:pt x="2390"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6" name="Google Shape;4332;p48">
            <a:extLst>
              <a:ext uri="{FF2B5EF4-FFF2-40B4-BE49-F238E27FC236}">
                <a16:creationId xmlns:a16="http://schemas.microsoft.com/office/drawing/2014/main" id="{54563280-9B0F-4133-B299-01E1CD6E58B3}"/>
              </a:ext>
            </a:extLst>
          </p:cNvPr>
          <p:cNvSpPr/>
          <p:nvPr/>
        </p:nvSpPr>
        <p:spPr>
          <a:xfrm>
            <a:off x="18940562" y="7502213"/>
            <a:ext cx="432240" cy="1905349"/>
          </a:xfrm>
          <a:custGeom>
            <a:avLst/>
            <a:gdLst/>
            <a:ahLst/>
            <a:cxnLst/>
            <a:rect l="l" t="t" r="r" b="b"/>
            <a:pathLst>
              <a:path w="2970" h="13092" extrusionOk="0">
                <a:moveTo>
                  <a:pt x="51" y="0"/>
                </a:moveTo>
                <a:cubicBezTo>
                  <a:pt x="25" y="0"/>
                  <a:pt x="0" y="37"/>
                  <a:pt x="23" y="68"/>
                </a:cubicBezTo>
                <a:lnTo>
                  <a:pt x="160" y="194"/>
                </a:lnTo>
                <a:cubicBezTo>
                  <a:pt x="199" y="233"/>
                  <a:pt x="247" y="272"/>
                  <a:pt x="296" y="321"/>
                </a:cubicBezTo>
                <a:cubicBezTo>
                  <a:pt x="394" y="399"/>
                  <a:pt x="491" y="477"/>
                  <a:pt x="589" y="555"/>
                </a:cubicBezTo>
                <a:cubicBezTo>
                  <a:pt x="770" y="691"/>
                  <a:pt x="960" y="819"/>
                  <a:pt x="1158" y="946"/>
                </a:cubicBezTo>
                <a:lnTo>
                  <a:pt x="1158" y="946"/>
                </a:lnTo>
                <a:cubicBezTo>
                  <a:pt x="1236" y="1954"/>
                  <a:pt x="1332" y="2972"/>
                  <a:pt x="1428" y="3980"/>
                </a:cubicBezTo>
                <a:lnTo>
                  <a:pt x="1584" y="5511"/>
                </a:lnTo>
                <a:lnTo>
                  <a:pt x="1662" y="6282"/>
                </a:lnTo>
                <a:cubicBezTo>
                  <a:pt x="1681" y="6536"/>
                  <a:pt x="1721" y="6789"/>
                  <a:pt x="1750" y="7053"/>
                </a:cubicBezTo>
                <a:lnTo>
                  <a:pt x="1935" y="8584"/>
                </a:lnTo>
                <a:cubicBezTo>
                  <a:pt x="1964" y="8838"/>
                  <a:pt x="2003" y="9091"/>
                  <a:pt x="2052" y="9345"/>
                </a:cubicBezTo>
                <a:lnTo>
                  <a:pt x="2169" y="10116"/>
                </a:lnTo>
                <a:lnTo>
                  <a:pt x="2228" y="10496"/>
                </a:lnTo>
                <a:lnTo>
                  <a:pt x="2257" y="10682"/>
                </a:lnTo>
                <a:lnTo>
                  <a:pt x="2316" y="10877"/>
                </a:lnTo>
                <a:lnTo>
                  <a:pt x="2511" y="11618"/>
                </a:lnTo>
                <a:cubicBezTo>
                  <a:pt x="2579" y="11872"/>
                  <a:pt x="2667" y="12116"/>
                  <a:pt x="2735" y="12360"/>
                </a:cubicBezTo>
                <a:lnTo>
                  <a:pt x="2969" y="13091"/>
                </a:lnTo>
                <a:lnTo>
                  <a:pt x="2969" y="13091"/>
                </a:lnTo>
                <a:lnTo>
                  <a:pt x="2784" y="12360"/>
                </a:lnTo>
                <a:cubicBezTo>
                  <a:pt x="2716" y="12106"/>
                  <a:pt x="2647" y="11852"/>
                  <a:pt x="2589" y="11608"/>
                </a:cubicBezTo>
                <a:lnTo>
                  <a:pt x="2423" y="10857"/>
                </a:lnTo>
                <a:lnTo>
                  <a:pt x="2384" y="10672"/>
                </a:lnTo>
                <a:lnTo>
                  <a:pt x="2364" y="10477"/>
                </a:lnTo>
                <a:lnTo>
                  <a:pt x="2316" y="10096"/>
                </a:lnTo>
                <a:lnTo>
                  <a:pt x="2218" y="9326"/>
                </a:lnTo>
                <a:cubicBezTo>
                  <a:pt x="2189" y="9072"/>
                  <a:pt x="2160" y="8818"/>
                  <a:pt x="2130" y="8565"/>
                </a:cubicBezTo>
                <a:lnTo>
                  <a:pt x="1974" y="7033"/>
                </a:lnTo>
                <a:lnTo>
                  <a:pt x="1828" y="5492"/>
                </a:lnTo>
                <a:lnTo>
                  <a:pt x="1681" y="3960"/>
                </a:lnTo>
                <a:cubicBezTo>
                  <a:pt x="1574" y="2936"/>
                  <a:pt x="1467" y="1911"/>
                  <a:pt x="1340" y="887"/>
                </a:cubicBezTo>
                <a:cubicBezTo>
                  <a:pt x="1340" y="858"/>
                  <a:pt x="1321" y="829"/>
                  <a:pt x="1291" y="819"/>
                </a:cubicBezTo>
                <a:cubicBezTo>
                  <a:pt x="1077" y="702"/>
                  <a:pt x="862" y="585"/>
                  <a:pt x="657" y="448"/>
                </a:cubicBezTo>
                <a:cubicBezTo>
                  <a:pt x="560" y="380"/>
                  <a:pt x="452" y="321"/>
                  <a:pt x="355" y="243"/>
                </a:cubicBezTo>
                <a:cubicBezTo>
                  <a:pt x="306" y="204"/>
                  <a:pt x="257" y="175"/>
                  <a:pt x="208" y="136"/>
                </a:cubicBezTo>
                <a:lnTo>
                  <a:pt x="72" y="9"/>
                </a:lnTo>
                <a:cubicBezTo>
                  <a:pt x="66" y="3"/>
                  <a:pt x="58" y="0"/>
                  <a:pt x="51" y="0"/>
                </a:cubicBezTo>
                <a:close/>
              </a:path>
            </a:pathLst>
          </a:custGeom>
          <a:solidFill>
            <a:srgbClr val="5777B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7" name="Google Shape;4333;p48">
            <a:extLst>
              <a:ext uri="{FF2B5EF4-FFF2-40B4-BE49-F238E27FC236}">
                <a16:creationId xmlns:a16="http://schemas.microsoft.com/office/drawing/2014/main" id="{9F76A4E6-8F85-468E-BFD4-0791B93B8FC9}"/>
              </a:ext>
            </a:extLst>
          </p:cNvPr>
          <p:cNvSpPr/>
          <p:nvPr/>
        </p:nvSpPr>
        <p:spPr>
          <a:xfrm>
            <a:off x="17294121" y="4950686"/>
            <a:ext cx="245664" cy="137822"/>
          </a:xfrm>
          <a:custGeom>
            <a:avLst/>
            <a:gdLst/>
            <a:ahLst/>
            <a:cxnLst/>
            <a:rect l="l" t="t" r="r" b="b"/>
            <a:pathLst>
              <a:path w="1688" h="947" extrusionOk="0">
                <a:moveTo>
                  <a:pt x="170" y="0"/>
                </a:moveTo>
                <a:cubicBezTo>
                  <a:pt x="146" y="0"/>
                  <a:pt x="122" y="4"/>
                  <a:pt x="98" y="10"/>
                </a:cubicBezTo>
                <a:cubicBezTo>
                  <a:pt x="59" y="30"/>
                  <a:pt x="39" y="59"/>
                  <a:pt x="20" y="98"/>
                </a:cubicBezTo>
                <a:cubicBezTo>
                  <a:pt x="10" y="127"/>
                  <a:pt x="0" y="157"/>
                  <a:pt x="0" y="186"/>
                </a:cubicBezTo>
                <a:cubicBezTo>
                  <a:pt x="0" y="245"/>
                  <a:pt x="10" y="293"/>
                  <a:pt x="29" y="352"/>
                </a:cubicBezTo>
                <a:cubicBezTo>
                  <a:pt x="49" y="449"/>
                  <a:pt x="98" y="537"/>
                  <a:pt x="146" y="625"/>
                </a:cubicBezTo>
                <a:lnTo>
                  <a:pt x="156" y="635"/>
                </a:lnTo>
                <a:cubicBezTo>
                  <a:pt x="160" y="642"/>
                  <a:pt x="166" y="645"/>
                  <a:pt x="173" y="645"/>
                </a:cubicBezTo>
                <a:cubicBezTo>
                  <a:pt x="184" y="645"/>
                  <a:pt x="195" y="637"/>
                  <a:pt x="195" y="625"/>
                </a:cubicBezTo>
                <a:lnTo>
                  <a:pt x="195" y="606"/>
                </a:lnTo>
                <a:cubicBezTo>
                  <a:pt x="156" y="518"/>
                  <a:pt x="127" y="420"/>
                  <a:pt x="117" y="332"/>
                </a:cubicBezTo>
                <a:cubicBezTo>
                  <a:pt x="107" y="284"/>
                  <a:pt x="107" y="235"/>
                  <a:pt x="117" y="196"/>
                </a:cubicBezTo>
                <a:cubicBezTo>
                  <a:pt x="117" y="147"/>
                  <a:pt x="137" y="118"/>
                  <a:pt x="146" y="118"/>
                </a:cubicBezTo>
                <a:cubicBezTo>
                  <a:pt x="185" y="118"/>
                  <a:pt x="215" y="127"/>
                  <a:pt x="244" y="147"/>
                </a:cubicBezTo>
                <a:cubicBezTo>
                  <a:pt x="293" y="167"/>
                  <a:pt x="332" y="186"/>
                  <a:pt x="371" y="215"/>
                </a:cubicBezTo>
                <a:cubicBezTo>
                  <a:pt x="449" y="274"/>
                  <a:pt x="527" y="332"/>
                  <a:pt x="595" y="401"/>
                </a:cubicBezTo>
                <a:cubicBezTo>
                  <a:pt x="742" y="527"/>
                  <a:pt x="907" y="654"/>
                  <a:pt x="1083" y="752"/>
                </a:cubicBezTo>
                <a:cubicBezTo>
                  <a:pt x="1122" y="781"/>
                  <a:pt x="1171" y="801"/>
                  <a:pt x="1220" y="820"/>
                </a:cubicBezTo>
                <a:cubicBezTo>
                  <a:pt x="1259" y="849"/>
                  <a:pt x="1307" y="869"/>
                  <a:pt x="1356" y="888"/>
                </a:cubicBezTo>
                <a:cubicBezTo>
                  <a:pt x="1454" y="918"/>
                  <a:pt x="1561" y="947"/>
                  <a:pt x="1659" y="947"/>
                </a:cubicBezTo>
                <a:cubicBezTo>
                  <a:pt x="1688" y="947"/>
                  <a:pt x="1688" y="908"/>
                  <a:pt x="1668" y="898"/>
                </a:cubicBezTo>
                <a:cubicBezTo>
                  <a:pt x="1571" y="879"/>
                  <a:pt x="1483" y="840"/>
                  <a:pt x="1395" y="791"/>
                </a:cubicBezTo>
                <a:cubicBezTo>
                  <a:pt x="1356" y="771"/>
                  <a:pt x="1317" y="742"/>
                  <a:pt x="1278" y="713"/>
                </a:cubicBezTo>
                <a:cubicBezTo>
                  <a:pt x="1229" y="693"/>
                  <a:pt x="1190" y="664"/>
                  <a:pt x="1151" y="635"/>
                </a:cubicBezTo>
                <a:lnTo>
                  <a:pt x="1034" y="557"/>
                </a:lnTo>
                <a:lnTo>
                  <a:pt x="907" y="469"/>
                </a:lnTo>
                <a:cubicBezTo>
                  <a:pt x="829" y="410"/>
                  <a:pt x="751" y="342"/>
                  <a:pt x="683" y="284"/>
                </a:cubicBezTo>
                <a:cubicBezTo>
                  <a:pt x="605" y="225"/>
                  <a:pt x="527" y="157"/>
                  <a:pt x="439" y="98"/>
                </a:cubicBezTo>
                <a:cubicBezTo>
                  <a:pt x="390" y="69"/>
                  <a:pt x="342" y="49"/>
                  <a:pt x="293" y="30"/>
                </a:cubicBezTo>
                <a:cubicBezTo>
                  <a:pt x="255" y="11"/>
                  <a:pt x="213" y="0"/>
                  <a:pt x="170"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8" name="Google Shape;4334;p48">
            <a:extLst>
              <a:ext uri="{FF2B5EF4-FFF2-40B4-BE49-F238E27FC236}">
                <a16:creationId xmlns:a16="http://schemas.microsoft.com/office/drawing/2014/main" id="{A9A778CF-8A8C-4ABF-A025-EFD20BE40E8A}"/>
              </a:ext>
            </a:extLst>
          </p:cNvPr>
          <p:cNvSpPr/>
          <p:nvPr/>
        </p:nvSpPr>
        <p:spPr>
          <a:xfrm>
            <a:off x="17208837" y="5057510"/>
            <a:ext cx="177699" cy="129090"/>
          </a:xfrm>
          <a:custGeom>
            <a:avLst/>
            <a:gdLst/>
            <a:ahLst/>
            <a:cxnLst/>
            <a:rect l="l" t="t" r="r" b="b"/>
            <a:pathLst>
              <a:path w="1221" h="887" extrusionOk="0">
                <a:moveTo>
                  <a:pt x="123" y="1"/>
                </a:moveTo>
                <a:cubicBezTo>
                  <a:pt x="108" y="1"/>
                  <a:pt x="93" y="3"/>
                  <a:pt x="79" y="8"/>
                </a:cubicBezTo>
                <a:cubicBezTo>
                  <a:pt x="59" y="8"/>
                  <a:pt x="40" y="18"/>
                  <a:pt x="30" y="28"/>
                </a:cubicBezTo>
                <a:lnTo>
                  <a:pt x="11" y="47"/>
                </a:lnTo>
                <a:cubicBezTo>
                  <a:pt x="1" y="47"/>
                  <a:pt x="1" y="67"/>
                  <a:pt x="11" y="67"/>
                </a:cubicBezTo>
                <a:cubicBezTo>
                  <a:pt x="15" y="71"/>
                  <a:pt x="20" y="74"/>
                  <a:pt x="25" y="74"/>
                </a:cubicBezTo>
                <a:cubicBezTo>
                  <a:pt x="30" y="74"/>
                  <a:pt x="35" y="71"/>
                  <a:pt x="40" y="67"/>
                </a:cubicBezTo>
                <a:lnTo>
                  <a:pt x="79" y="67"/>
                </a:lnTo>
                <a:cubicBezTo>
                  <a:pt x="98" y="76"/>
                  <a:pt x="118" y="76"/>
                  <a:pt x="137" y="86"/>
                </a:cubicBezTo>
                <a:cubicBezTo>
                  <a:pt x="167" y="106"/>
                  <a:pt x="186" y="125"/>
                  <a:pt x="206" y="135"/>
                </a:cubicBezTo>
                <a:cubicBezTo>
                  <a:pt x="254" y="184"/>
                  <a:pt x="323" y="232"/>
                  <a:pt x="381" y="291"/>
                </a:cubicBezTo>
                <a:lnTo>
                  <a:pt x="576" y="467"/>
                </a:lnTo>
                <a:cubicBezTo>
                  <a:pt x="645" y="525"/>
                  <a:pt x="713" y="593"/>
                  <a:pt x="781" y="652"/>
                </a:cubicBezTo>
                <a:cubicBezTo>
                  <a:pt x="810" y="681"/>
                  <a:pt x="849" y="701"/>
                  <a:pt x="879" y="730"/>
                </a:cubicBezTo>
                <a:cubicBezTo>
                  <a:pt x="908" y="750"/>
                  <a:pt x="937" y="769"/>
                  <a:pt x="976" y="789"/>
                </a:cubicBezTo>
                <a:cubicBezTo>
                  <a:pt x="1006" y="808"/>
                  <a:pt x="1035" y="828"/>
                  <a:pt x="1064" y="837"/>
                </a:cubicBezTo>
                <a:cubicBezTo>
                  <a:pt x="1084" y="847"/>
                  <a:pt x="1103" y="857"/>
                  <a:pt x="1132" y="867"/>
                </a:cubicBezTo>
                <a:lnTo>
                  <a:pt x="1191" y="886"/>
                </a:lnTo>
                <a:cubicBezTo>
                  <a:pt x="1201" y="886"/>
                  <a:pt x="1210" y="876"/>
                  <a:pt x="1210" y="867"/>
                </a:cubicBezTo>
                <a:cubicBezTo>
                  <a:pt x="1220" y="857"/>
                  <a:pt x="1220" y="847"/>
                  <a:pt x="1210" y="828"/>
                </a:cubicBezTo>
                <a:lnTo>
                  <a:pt x="1162" y="798"/>
                </a:lnTo>
                <a:cubicBezTo>
                  <a:pt x="1142" y="779"/>
                  <a:pt x="1123" y="769"/>
                  <a:pt x="1103" y="750"/>
                </a:cubicBezTo>
                <a:cubicBezTo>
                  <a:pt x="1084" y="730"/>
                  <a:pt x="1064" y="710"/>
                  <a:pt x="1045" y="691"/>
                </a:cubicBezTo>
                <a:cubicBezTo>
                  <a:pt x="1015" y="671"/>
                  <a:pt x="996" y="642"/>
                  <a:pt x="967" y="613"/>
                </a:cubicBezTo>
                <a:lnTo>
                  <a:pt x="879" y="535"/>
                </a:lnTo>
                <a:cubicBezTo>
                  <a:pt x="810" y="467"/>
                  <a:pt x="752" y="408"/>
                  <a:pt x="674" y="350"/>
                </a:cubicBezTo>
                <a:cubicBezTo>
                  <a:pt x="606" y="291"/>
                  <a:pt x="537" y="223"/>
                  <a:pt x="469" y="174"/>
                </a:cubicBezTo>
                <a:cubicBezTo>
                  <a:pt x="401" y="125"/>
                  <a:pt x="332" y="76"/>
                  <a:pt x="264" y="47"/>
                </a:cubicBezTo>
                <a:cubicBezTo>
                  <a:pt x="235" y="28"/>
                  <a:pt x="196" y="18"/>
                  <a:pt x="167" y="8"/>
                </a:cubicBezTo>
                <a:cubicBezTo>
                  <a:pt x="152" y="3"/>
                  <a:pt x="137" y="1"/>
                  <a:pt x="123"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9" name="Google Shape;4335;p48">
            <a:extLst>
              <a:ext uri="{FF2B5EF4-FFF2-40B4-BE49-F238E27FC236}">
                <a16:creationId xmlns:a16="http://schemas.microsoft.com/office/drawing/2014/main" id="{52F9CC25-745E-49CA-A840-B99D95E2915E}"/>
              </a:ext>
            </a:extLst>
          </p:cNvPr>
          <p:cNvSpPr/>
          <p:nvPr/>
        </p:nvSpPr>
        <p:spPr>
          <a:xfrm>
            <a:off x="17232996" y="4994783"/>
            <a:ext cx="211754" cy="132729"/>
          </a:xfrm>
          <a:custGeom>
            <a:avLst/>
            <a:gdLst/>
            <a:ahLst/>
            <a:cxnLst/>
            <a:rect l="l" t="t" r="r" b="b"/>
            <a:pathLst>
              <a:path w="1455" h="912" extrusionOk="0">
                <a:moveTo>
                  <a:pt x="157" y="0"/>
                </a:moveTo>
                <a:cubicBezTo>
                  <a:pt x="147" y="0"/>
                  <a:pt x="127" y="10"/>
                  <a:pt x="118" y="20"/>
                </a:cubicBezTo>
                <a:cubicBezTo>
                  <a:pt x="59" y="59"/>
                  <a:pt x="20" y="117"/>
                  <a:pt x="10" y="195"/>
                </a:cubicBezTo>
                <a:cubicBezTo>
                  <a:pt x="1" y="273"/>
                  <a:pt x="10" y="361"/>
                  <a:pt x="40" y="439"/>
                </a:cubicBezTo>
                <a:cubicBezTo>
                  <a:pt x="49" y="468"/>
                  <a:pt x="59" y="498"/>
                  <a:pt x="69" y="527"/>
                </a:cubicBezTo>
                <a:cubicBezTo>
                  <a:pt x="74" y="532"/>
                  <a:pt x="79" y="534"/>
                  <a:pt x="84" y="534"/>
                </a:cubicBezTo>
                <a:cubicBezTo>
                  <a:pt x="88" y="534"/>
                  <a:pt x="93" y="532"/>
                  <a:pt x="98" y="527"/>
                </a:cubicBezTo>
                <a:cubicBezTo>
                  <a:pt x="118" y="527"/>
                  <a:pt x="127" y="517"/>
                  <a:pt x="127" y="498"/>
                </a:cubicBezTo>
                <a:cubicBezTo>
                  <a:pt x="127" y="498"/>
                  <a:pt x="118" y="468"/>
                  <a:pt x="118" y="420"/>
                </a:cubicBezTo>
                <a:cubicBezTo>
                  <a:pt x="108" y="342"/>
                  <a:pt x="118" y="273"/>
                  <a:pt x="127" y="205"/>
                </a:cubicBezTo>
                <a:cubicBezTo>
                  <a:pt x="137" y="185"/>
                  <a:pt x="147" y="166"/>
                  <a:pt x="157" y="156"/>
                </a:cubicBezTo>
                <a:cubicBezTo>
                  <a:pt x="157" y="146"/>
                  <a:pt x="166" y="137"/>
                  <a:pt x="166" y="137"/>
                </a:cubicBezTo>
                <a:lnTo>
                  <a:pt x="176" y="137"/>
                </a:lnTo>
                <a:cubicBezTo>
                  <a:pt x="177" y="136"/>
                  <a:pt x="178" y="135"/>
                  <a:pt x="178" y="134"/>
                </a:cubicBezTo>
                <a:lnTo>
                  <a:pt x="178" y="134"/>
                </a:lnTo>
                <a:cubicBezTo>
                  <a:pt x="188" y="131"/>
                  <a:pt x="199" y="127"/>
                  <a:pt x="205" y="127"/>
                </a:cubicBezTo>
                <a:cubicBezTo>
                  <a:pt x="235" y="137"/>
                  <a:pt x="254" y="146"/>
                  <a:pt x="274" y="156"/>
                </a:cubicBezTo>
                <a:cubicBezTo>
                  <a:pt x="371" y="224"/>
                  <a:pt x="469" y="293"/>
                  <a:pt x="557" y="371"/>
                </a:cubicBezTo>
                <a:cubicBezTo>
                  <a:pt x="732" y="527"/>
                  <a:pt x="918" y="673"/>
                  <a:pt x="1122" y="790"/>
                </a:cubicBezTo>
                <a:cubicBezTo>
                  <a:pt x="1191" y="829"/>
                  <a:pt x="1259" y="859"/>
                  <a:pt x="1337" y="888"/>
                </a:cubicBezTo>
                <a:cubicBezTo>
                  <a:pt x="1396" y="907"/>
                  <a:pt x="1425" y="907"/>
                  <a:pt x="1425" y="907"/>
                </a:cubicBezTo>
                <a:cubicBezTo>
                  <a:pt x="1428" y="911"/>
                  <a:pt x="1431" y="912"/>
                  <a:pt x="1434" y="912"/>
                </a:cubicBezTo>
                <a:cubicBezTo>
                  <a:pt x="1440" y="912"/>
                  <a:pt x="1444" y="907"/>
                  <a:pt x="1444" y="907"/>
                </a:cubicBezTo>
                <a:cubicBezTo>
                  <a:pt x="1454" y="898"/>
                  <a:pt x="1444" y="878"/>
                  <a:pt x="1435" y="878"/>
                </a:cubicBezTo>
                <a:lnTo>
                  <a:pt x="1366" y="829"/>
                </a:lnTo>
                <a:cubicBezTo>
                  <a:pt x="1298" y="800"/>
                  <a:pt x="1240" y="761"/>
                  <a:pt x="1181" y="712"/>
                </a:cubicBezTo>
                <a:cubicBezTo>
                  <a:pt x="1025" y="605"/>
                  <a:pt x="849" y="429"/>
                  <a:pt x="654" y="263"/>
                </a:cubicBezTo>
                <a:cubicBezTo>
                  <a:pt x="557" y="176"/>
                  <a:pt x="449" y="98"/>
                  <a:pt x="342" y="39"/>
                </a:cubicBezTo>
                <a:cubicBezTo>
                  <a:pt x="303" y="20"/>
                  <a:pt x="274" y="10"/>
                  <a:pt x="235"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 name="Google Shape;4336;p48">
            <a:extLst>
              <a:ext uri="{FF2B5EF4-FFF2-40B4-BE49-F238E27FC236}">
                <a16:creationId xmlns:a16="http://schemas.microsoft.com/office/drawing/2014/main" id="{86175D37-2565-44E8-BF06-1F6E80EF608F}"/>
              </a:ext>
            </a:extLst>
          </p:cNvPr>
          <p:cNvSpPr/>
          <p:nvPr/>
        </p:nvSpPr>
        <p:spPr>
          <a:xfrm>
            <a:off x="19473368" y="4654813"/>
            <a:ext cx="182792" cy="144371"/>
          </a:xfrm>
          <a:custGeom>
            <a:avLst/>
            <a:gdLst/>
            <a:ahLst/>
            <a:cxnLst/>
            <a:rect l="l" t="t" r="r" b="b"/>
            <a:pathLst>
              <a:path w="1256" h="992" extrusionOk="0">
                <a:moveTo>
                  <a:pt x="791" y="1"/>
                </a:moveTo>
                <a:cubicBezTo>
                  <a:pt x="774" y="1"/>
                  <a:pt x="758" y="2"/>
                  <a:pt x="742" y="5"/>
                </a:cubicBezTo>
                <a:cubicBezTo>
                  <a:pt x="674" y="5"/>
                  <a:pt x="615" y="14"/>
                  <a:pt x="557" y="44"/>
                </a:cubicBezTo>
                <a:lnTo>
                  <a:pt x="518" y="53"/>
                </a:lnTo>
                <a:lnTo>
                  <a:pt x="498" y="63"/>
                </a:lnTo>
                <a:lnTo>
                  <a:pt x="489" y="63"/>
                </a:lnTo>
                <a:lnTo>
                  <a:pt x="479" y="73"/>
                </a:lnTo>
                <a:cubicBezTo>
                  <a:pt x="450" y="83"/>
                  <a:pt x="420" y="102"/>
                  <a:pt x="401" y="122"/>
                </a:cubicBezTo>
                <a:cubicBezTo>
                  <a:pt x="294" y="190"/>
                  <a:pt x="215" y="278"/>
                  <a:pt x="157" y="375"/>
                </a:cubicBezTo>
                <a:cubicBezTo>
                  <a:pt x="108" y="463"/>
                  <a:pt x="69" y="551"/>
                  <a:pt x="40" y="648"/>
                </a:cubicBezTo>
                <a:cubicBezTo>
                  <a:pt x="21" y="734"/>
                  <a:pt x="2" y="820"/>
                  <a:pt x="1" y="914"/>
                </a:cubicBezTo>
                <a:lnTo>
                  <a:pt x="1" y="914"/>
                </a:lnTo>
                <a:cubicBezTo>
                  <a:pt x="1" y="914"/>
                  <a:pt x="1" y="913"/>
                  <a:pt x="1" y="912"/>
                </a:cubicBezTo>
                <a:lnTo>
                  <a:pt x="1" y="922"/>
                </a:lnTo>
                <a:cubicBezTo>
                  <a:pt x="1" y="919"/>
                  <a:pt x="1" y="917"/>
                  <a:pt x="1" y="914"/>
                </a:cubicBezTo>
                <a:lnTo>
                  <a:pt x="1" y="914"/>
                </a:lnTo>
                <a:cubicBezTo>
                  <a:pt x="2" y="965"/>
                  <a:pt x="43" y="992"/>
                  <a:pt x="84" y="992"/>
                </a:cubicBezTo>
                <a:cubicBezTo>
                  <a:pt x="112" y="992"/>
                  <a:pt x="141" y="979"/>
                  <a:pt x="157" y="951"/>
                </a:cubicBezTo>
                <a:cubicBezTo>
                  <a:pt x="157" y="951"/>
                  <a:pt x="167" y="922"/>
                  <a:pt x="186" y="892"/>
                </a:cubicBezTo>
                <a:cubicBezTo>
                  <a:pt x="206" y="853"/>
                  <a:pt x="225" y="795"/>
                  <a:pt x="264" y="736"/>
                </a:cubicBezTo>
                <a:cubicBezTo>
                  <a:pt x="333" y="590"/>
                  <a:pt x="430" y="463"/>
                  <a:pt x="557" y="365"/>
                </a:cubicBezTo>
                <a:cubicBezTo>
                  <a:pt x="576" y="356"/>
                  <a:pt x="586" y="346"/>
                  <a:pt x="606" y="336"/>
                </a:cubicBezTo>
                <a:lnTo>
                  <a:pt x="615" y="336"/>
                </a:lnTo>
                <a:lnTo>
                  <a:pt x="635" y="326"/>
                </a:lnTo>
                <a:lnTo>
                  <a:pt x="664" y="317"/>
                </a:lnTo>
                <a:cubicBezTo>
                  <a:pt x="694" y="297"/>
                  <a:pt x="723" y="287"/>
                  <a:pt x="762" y="287"/>
                </a:cubicBezTo>
                <a:cubicBezTo>
                  <a:pt x="776" y="283"/>
                  <a:pt x="791" y="280"/>
                  <a:pt x="806" y="280"/>
                </a:cubicBezTo>
                <a:cubicBezTo>
                  <a:pt x="820" y="280"/>
                  <a:pt x="835" y="283"/>
                  <a:pt x="850" y="287"/>
                </a:cubicBezTo>
                <a:cubicBezTo>
                  <a:pt x="879" y="287"/>
                  <a:pt x="898" y="297"/>
                  <a:pt x="928" y="307"/>
                </a:cubicBezTo>
                <a:cubicBezTo>
                  <a:pt x="967" y="326"/>
                  <a:pt x="1015" y="356"/>
                  <a:pt x="1045" y="395"/>
                </a:cubicBezTo>
                <a:cubicBezTo>
                  <a:pt x="1074" y="414"/>
                  <a:pt x="1084" y="434"/>
                  <a:pt x="1084" y="434"/>
                </a:cubicBezTo>
                <a:cubicBezTo>
                  <a:pt x="1101" y="464"/>
                  <a:pt x="1128" y="477"/>
                  <a:pt x="1156" y="477"/>
                </a:cubicBezTo>
                <a:cubicBezTo>
                  <a:pt x="1206" y="477"/>
                  <a:pt x="1255" y="432"/>
                  <a:pt x="1230" y="375"/>
                </a:cubicBezTo>
                <a:cubicBezTo>
                  <a:pt x="1230" y="346"/>
                  <a:pt x="1220" y="317"/>
                  <a:pt x="1211" y="287"/>
                </a:cubicBezTo>
                <a:cubicBezTo>
                  <a:pt x="1172" y="219"/>
                  <a:pt x="1133" y="161"/>
                  <a:pt x="1074" y="112"/>
                </a:cubicBezTo>
                <a:cubicBezTo>
                  <a:pt x="1025" y="73"/>
                  <a:pt x="976" y="44"/>
                  <a:pt x="928" y="24"/>
                </a:cubicBezTo>
                <a:cubicBezTo>
                  <a:pt x="885" y="10"/>
                  <a:pt x="837" y="1"/>
                  <a:pt x="791"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 name="Google Shape;4337;p48">
            <a:extLst>
              <a:ext uri="{FF2B5EF4-FFF2-40B4-BE49-F238E27FC236}">
                <a16:creationId xmlns:a16="http://schemas.microsoft.com/office/drawing/2014/main" id="{015D05EF-535C-42C0-923F-92FE6820393E}"/>
              </a:ext>
            </a:extLst>
          </p:cNvPr>
          <p:cNvSpPr/>
          <p:nvPr/>
        </p:nvSpPr>
        <p:spPr>
          <a:xfrm>
            <a:off x="18820787" y="4954325"/>
            <a:ext cx="54285" cy="35510"/>
          </a:xfrm>
          <a:custGeom>
            <a:avLst/>
            <a:gdLst/>
            <a:ahLst/>
            <a:cxnLst/>
            <a:rect l="l" t="t" r="r" b="b"/>
            <a:pathLst>
              <a:path w="373" h="244" extrusionOk="0">
                <a:moveTo>
                  <a:pt x="292" y="1"/>
                </a:moveTo>
                <a:cubicBezTo>
                  <a:pt x="208" y="1"/>
                  <a:pt x="0" y="221"/>
                  <a:pt x="36" y="239"/>
                </a:cubicBezTo>
                <a:cubicBezTo>
                  <a:pt x="46" y="242"/>
                  <a:pt x="57" y="243"/>
                  <a:pt x="68" y="243"/>
                </a:cubicBezTo>
                <a:cubicBezTo>
                  <a:pt x="202" y="243"/>
                  <a:pt x="373" y="32"/>
                  <a:pt x="309" y="5"/>
                </a:cubicBezTo>
                <a:cubicBezTo>
                  <a:pt x="305" y="2"/>
                  <a:pt x="299" y="1"/>
                  <a:pt x="292"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 name="Google Shape;4338;p48">
            <a:extLst>
              <a:ext uri="{FF2B5EF4-FFF2-40B4-BE49-F238E27FC236}">
                <a16:creationId xmlns:a16="http://schemas.microsoft.com/office/drawing/2014/main" id="{30AEB208-4598-4FB6-BC30-6B79B1519D05}"/>
              </a:ext>
            </a:extLst>
          </p:cNvPr>
          <p:cNvSpPr/>
          <p:nvPr/>
        </p:nvSpPr>
        <p:spPr>
          <a:xfrm>
            <a:off x="18694025" y="4868313"/>
            <a:ext cx="88049" cy="140733"/>
          </a:xfrm>
          <a:custGeom>
            <a:avLst/>
            <a:gdLst/>
            <a:ahLst/>
            <a:cxnLst/>
            <a:rect l="l" t="t" r="r" b="b"/>
            <a:pathLst>
              <a:path w="605" h="967" extrusionOk="0">
                <a:moveTo>
                  <a:pt x="254" y="1"/>
                </a:moveTo>
                <a:cubicBezTo>
                  <a:pt x="215" y="50"/>
                  <a:pt x="166" y="98"/>
                  <a:pt x="137" y="157"/>
                </a:cubicBezTo>
                <a:cubicBezTo>
                  <a:pt x="98" y="215"/>
                  <a:pt x="68" y="274"/>
                  <a:pt x="49" y="342"/>
                </a:cubicBezTo>
                <a:cubicBezTo>
                  <a:pt x="29" y="381"/>
                  <a:pt x="20" y="420"/>
                  <a:pt x="10" y="459"/>
                </a:cubicBezTo>
                <a:cubicBezTo>
                  <a:pt x="0" y="508"/>
                  <a:pt x="0" y="557"/>
                  <a:pt x="10" y="606"/>
                </a:cubicBezTo>
                <a:cubicBezTo>
                  <a:pt x="59" y="762"/>
                  <a:pt x="176" y="889"/>
                  <a:pt x="332" y="937"/>
                </a:cubicBezTo>
                <a:cubicBezTo>
                  <a:pt x="381" y="957"/>
                  <a:pt x="439" y="967"/>
                  <a:pt x="488" y="967"/>
                </a:cubicBezTo>
                <a:lnTo>
                  <a:pt x="546" y="967"/>
                </a:lnTo>
                <a:cubicBezTo>
                  <a:pt x="595" y="967"/>
                  <a:pt x="605" y="889"/>
                  <a:pt x="546" y="879"/>
                </a:cubicBezTo>
                <a:lnTo>
                  <a:pt x="507" y="869"/>
                </a:lnTo>
                <a:cubicBezTo>
                  <a:pt x="468" y="850"/>
                  <a:pt x="429" y="840"/>
                  <a:pt x="390" y="820"/>
                </a:cubicBezTo>
                <a:cubicBezTo>
                  <a:pt x="293" y="772"/>
                  <a:pt x="215" y="684"/>
                  <a:pt x="185" y="576"/>
                </a:cubicBezTo>
                <a:cubicBezTo>
                  <a:pt x="176" y="547"/>
                  <a:pt x="176" y="518"/>
                  <a:pt x="185" y="498"/>
                </a:cubicBezTo>
                <a:cubicBezTo>
                  <a:pt x="185" y="459"/>
                  <a:pt x="195" y="430"/>
                  <a:pt x="205" y="401"/>
                </a:cubicBezTo>
                <a:cubicBezTo>
                  <a:pt x="224" y="342"/>
                  <a:pt x="244" y="284"/>
                  <a:pt x="263" y="235"/>
                </a:cubicBezTo>
                <a:cubicBezTo>
                  <a:pt x="302" y="137"/>
                  <a:pt x="342" y="69"/>
                  <a:pt x="342" y="69"/>
                </a:cubicBezTo>
                <a:cubicBezTo>
                  <a:pt x="351" y="50"/>
                  <a:pt x="342" y="20"/>
                  <a:pt x="322" y="11"/>
                </a:cubicBezTo>
                <a:cubicBezTo>
                  <a:pt x="312" y="6"/>
                  <a:pt x="302" y="3"/>
                  <a:pt x="294" y="3"/>
                </a:cubicBezTo>
                <a:cubicBezTo>
                  <a:pt x="285" y="3"/>
                  <a:pt x="278" y="6"/>
                  <a:pt x="273" y="11"/>
                </a:cubicBezTo>
                <a:lnTo>
                  <a:pt x="254" y="1"/>
                </a:ln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 name="Google Shape;4339;p48">
            <a:extLst>
              <a:ext uri="{FF2B5EF4-FFF2-40B4-BE49-F238E27FC236}">
                <a16:creationId xmlns:a16="http://schemas.microsoft.com/office/drawing/2014/main" id="{4DA1B473-66A4-412C-8E70-D004633C2579}"/>
              </a:ext>
            </a:extLst>
          </p:cNvPr>
          <p:cNvSpPr/>
          <p:nvPr/>
        </p:nvSpPr>
        <p:spPr>
          <a:xfrm>
            <a:off x="18973600" y="4866858"/>
            <a:ext cx="383049" cy="323089"/>
          </a:xfrm>
          <a:custGeom>
            <a:avLst/>
            <a:gdLst/>
            <a:ahLst/>
            <a:cxnLst/>
            <a:rect l="l" t="t" r="r" b="b"/>
            <a:pathLst>
              <a:path w="2632" h="2220" extrusionOk="0">
                <a:moveTo>
                  <a:pt x="1240" y="1"/>
                </a:moveTo>
                <a:cubicBezTo>
                  <a:pt x="1145" y="1"/>
                  <a:pt x="1047" y="13"/>
                  <a:pt x="947" y="40"/>
                </a:cubicBezTo>
                <a:cubicBezTo>
                  <a:pt x="352" y="196"/>
                  <a:pt x="1" y="801"/>
                  <a:pt x="157" y="1396"/>
                </a:cubicBezTo>
                <a:cubicBezTo>
                  <a:pt x="299" y="1932"/>
                  <a:pt x="763" y="2219"/>
                  <a:pt x="1231" y="2219"/>
                </a:cubicBezTo>
                <a:cubicBezTo>
                  <a:pt x="1598" y="2219"/>
                  <a:pt x="1967" y="2042"/>
                  <a:pt x="2186" y="1669"/>
                </a:cubicBezTo>
                <a:cubicBezTo>
                  <a:pt x="2631" y="901"/>
                  <a:pt x="2046" y="1"/>
                  <a:pt x="1240" y="1"/>
                </a:cubicBez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4" name="Google Shape;4340;p48">
            <a:extLst>
              <a:ext uri="{FF2B5EF4-FFF2-40B4-BE49-F238E27FC236}">
                <a16:creationId xmlns:a16="http://schemas.microsoft.com/office/drawing/2014/main" id="{F2C81128-F75B-4C6B-BFC6-4463B0E3A1BE}"/>
              </a:ext>
            </a:extLst>
          </p:cNvPr>
          <p:cNvSpPr/>
          <p:nvPr/>
        </p:nvSpPr>
        <p:spPr>
          <a:xfrm>
            <a:off x="18313451" y="4972080"/>
            <a:ext cx="383195" cy="323525"/>
          </a:xfrm>
          <a:custGeom>
            <a:avLst/>
            <a:gdLst/>
            <a:ahLst/>
            <a:cxnLst/>
            <a:rect l="l" t="t" r="r" b="b"/>
            <a:pathLst>
              <a:path w="2633" h="2223" extrusionOk="0">
                <a:moveTo>
                  <a:pt x="1240" y="0"/>
                </a:moveTo>
                <a:cubicBezTo>
                  <a:pt x="1145" y="0"/>
                  <a:pt x="1047" y="12"/>
                  <a:pt x="947" y="39"/>
                </a:cubicBezTo>
                <a:cubicBezTo>
                  <a:pt x="352" y="195"/>
                  <a:pt x="1" y="810"/>
                  <a:pt x="157" y="1395"/>
                </a:cubicBezTo>
                <a:cubicBezTo>
                  <a:pt x="299" y="1932"/>
                  <a:pt x="767" y="2222"/>
                  <a:pt x="1239" y="2222"/>
                </a:cubicBezTo>
                <a:cubicBezTo>
                  <a:pt x="1607" y="2222"/>
                  <a:pt x="1977" y="2045"/>
                  <a:pt x="2196" y="1668"/>
                </a:cubicBezTo>
                <a:cubicBezTo>
                  <a:pt x="2632" y="908"/>
                  <a:pt x="2053" y="0"/>
                  <a:pt x="1240" y="0"/>
                </a:cubicBez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5" name="Google Shape;4341;p48">
            <a:extLst>
              <a:ext uri="{FF2B5EF4-FFF2-40B4-BE49-F238E27FC236}">
                <a16:creationId xmlns:a16="http://schemas.microsoft.com/office/drawing/2014/main" id="{0CD37733-93E3-49F2-A02D-187736E5FE4B}"/>
              </a:ext>
            </a:extLst>
          </p:cNvPr>
          <p:cNvSpPr/>
          <p:nvPr/>
        </p:nvSpPr>
        <p:spPr>
          <a:xfrm>
            <a:off x="18965159" y="4737478"/>
            <a:ext cx="139277" cy="135639"/>
          </a:xfrm>
          <a:custGeom>
            <a:avLst/>
            <a:gdLst/>
            <a:ahLst/>
            <a:cxnLst/>
            <a:rect l="l" t="t" r="r" b="b"/>
            <a:pathLst>
              <a:path w="957" h="932" extrusionOk="0">
                <a:moveTo>
                  <a:pt x="430" y="0"/>
                </a:moveTo>
                <a:cubicBezTo>
                  <a:pt x="401" y="0"/>
                  <a:pt x="371" y="4"/>
                  <a:pt x="342" y="12"/>
                </a:cubicBezTo>
                <a:cubicBezTo>
                  <a:pt x="117" y="100"/>
                  <a:pt x="0" y="344"/>
                  <a:pt x="88" y="568"/>
                </a:cubicBezTo>
                <a:cubicBezTo>
                  <a:pt x="105" y="779"/>
                  <a:pt x="289" y="931"/>
                  <a:pt x="490" y="931"/>
                </a:cubicBezTo>
                <a:cubicBezTo>
                  <a:pt x="522" y="931"/>
                  <a:pt x="554" y="927"/>
                  <a:pt x="586" y="919"/>
                </a:cubicBezTo>
                <a:cubicBezTo>
                  <a:pt x="830" y="851"/>
                  <a:pt x="956" y="588"/>
                  <a:pt x="849" y="363"/>
                </a:cubicBezTo>
                <a:cubicBezTo>
                  <a:pt x="790" y="153"/>
                  <a:pt x="615" y="0"/>
                  <a:pt x="430"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6" name="Google Shape;4342;p48">
            <a:extLst>
              <a:ext uri="{FF2B5EF4-FFF2-40B4-BE49-F238E27FC236}">
                <a16:creationId xmlns:a16="http://schemas.microsoft.com/office/drawing/2014/main" id="{49DC12E1-2B18-4C10-8233-05A6B634404C}"/>
              </a:ext>
            </a:extLst>
          </p:cNvPr>
          <p:cNvSpPr/>
          <p:nvPr/>
        </p:nvSpPr>
        <p:spPr>
          <a:xfrm>
            <a:off x="19024827" y="4701966"/>
            <a:ext cx="88049" cy="89941"/>
          </a:xfrm>
          <a:custGeom>
            <a:avLst/>
            <a:gdLst/>
            <a:ahLst/>
            <a:cxnLst/>
            <a:rect l="l" t="t" r="r" b="b"/>
            <a:pathLst>
              <a:path w="605" h="618" extrusionOk="0">
                <a:moveTo>
                  <a:pt x="543" y="0"/>
                </a:moveTo>
                <a:cubicBezTo>
                  <a:pt x="493" y="0"/>
                  <a:pt x="462" y="102"/>
                  <a:pt x="273" y="237"/>
                </a:cubicBezTo>
                <a:cubicBezTo>
                  <a:pt x="195" y="295"/>
                  <a:pt x="107" y="334"/>
                  <a:pt x="10" y="354"/>
                </a:cubicBezTo>
                <a:cubicBezTo>
                  <a:pt x="0" y="439"/>
                  <a:pt x="167" y="617"/>
                  <a:pt x="184" y="617"/>
                </a:cubicBezTo>
                <a:cubicBezTo>
                  <a:pt x="185" y="617"/>
                  <a:pt x="185" y="617"/>
                  <a:pt x="185" y="617"/>
                </a:cubicBezTo>
                <a:cubicBezTo>
                  <a:pt x="517" y="480"/>
                  <a:pt x="605" y="32"/>
                  <a:pt x="556" y="2"/>
                </a:cubicBezTo>
                <a:cubicBezTo>
                  <a:pt x="552" y="1"/>
                  <a:pt x="547" y="0"/>
                  <a:pt x="543"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7" name="Google Shape;4343;p48">
            <a:extLst>
              <a:ext uri="{FF2B5EF4-FFF2-40B4-BE49-F238E27FC236}">
                <a16:creationId xmlns:a16="http://schemas.microsoft.com/office/drawing/2014/main" id="{9A301A3A-23C6-41C1-9873-88E64DF68130}"/>
              </a:ext>
            </a:extLst>
          </p:cNvPr>
          <p:cNvSpPr/>
          <p:nvPr/>
        </p:nvSpPr>
        <p:spPr>
          <a:xfrm>
            <a:off x="18475286" y="4811846"/>
            <a:ext cx="133602" cy="135930"/>
          </a:xfrm>
          <a:custGeom>
            <a:avLst/>
            <a:gdLst/>
            <a:ahLst/>
            <a:cxnLst/>
            <a:rect l="l" t="t" r="r" b="b"/>
            <a:pathLst>
              <a:path w="918" h="934" extrusionOk="0">
                <a:moveTo>
                  <a:pt x="473" y="0"/>
                </a:moveTo>
                <a:cubicBezTo>
                  <a:pt x="446" y="0"/>
                  <a:pt x="418" y="3"/>
                  <a:pt x="391" y="8"/>
                </a:cubicBezTo>
                <a:cubicBezTo>
                  <a:pt x="147" y="47"/>
                  <a:pt x="1" y="311"/>
                  <a:pt x="98" y="545"/>
                </a:cubicBezTo>
                <a:cubicBezTo>
                  <a:pt x="142" y="770"/>
                  <a:pt x="315" y="934"/>
                  <a:pt x="504" y="934"/>
                </a:cubicBezTo>
                <a:cubicBezTo>
                  <a:pt x="528" y="934"/>
                  <a:pt x="552" y="931"/>
                  <a:pt x="576" y="925"/>
                </a:cubicBezTo>
                <a:cubicBezTo>
                  <a:pt x="791" y="877"/>
                  <a:pt x="918" y="642"/>
                  <a:pt x="869" y="389"/>
                </a:cubicBezTo>
                <a:cubicBezTo>
                  <a:pt x="869" y="164"/>
                  <a:pt x="685" y="0"/>
                  <a:pt x="473"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8" name="Google Shape;4344;p48">
            <a:extLst>
              <a:ext uri="{FF2B5EF4-FFF2-40B4-BE49-F238E27FC236}">
                <a16:creationId xmlns:a16="http://schemas.microsoft.com/office/drawing/2014/main" id="{3BF1D220-FE69-491E-88EC-D30BC0396537}"/>
              </a:ext>
            </a:extLst>
          </p:cNvPr>
          <p:cNvSpPr/>
          <p:nvPr/>
        </p:nvSpPr>
        <p:spPr>
          <a:xfrm>
            <a:off x="18431480" y="4818686"/>
            <a:ext cx="103622" cy="58505"/>
          </a:xfrm>
          <a:custGeom>
            <a:avLst/>
            <a:gdLst/>
            <a:ahLst/>
            <a:cxnLst/>
            <a:rect l="l" t="t" r="r" b="b"/>
            <a:pathLst>
              <a:path w="712" h="402" extrusionOk="0">
                <a:moveTo>
                  <a:pt x="53" y="0"/>
                </a:moveTo>
                <a:cubicBezTo>
                  <a:pt x="43" y="0"/>
                  <a:pt x="35" y="3"/>
                  <a:pt x="29" y="10"/>
                </a:cubicBezTo>
                <a:cubicBezTo>
                  <a:pt x="0" y="58"/>
                  <a:pt x="258" y="401"/>
                  <a:pt x="614" y="401"/>
                </a:cubicBezTo>
                <a:cubicBezTo>
                  <a:pt x="624" y="401"/>
                  <a:pt x="633" y="401"/>
                  <a:pt x="643" y="400"/>
                </a:cubicBezTo>
                <a:cubicBezTo>
                  <a:pt x="633" y="400"/>
                  <a:pt x="711" y="156"/>
                  <a:pt x="672" y="88"/>
                </a:cubicBezTo>
                <a:lnTo>
                  <a:pt x="672" y="88"/>
                </a:lnTo>
                <a:cubicBezTo>
                  <a:pt x="615" y="100"/>
                  <a:pt x="558" y="104"/>
                  <a:pt x="501" y="104"/>
                </a:cubicBezTo>
                <a:cubicBezTo>
                  <a:pt x="461" y="104"/>
                  <a:pt x="420" y="102"/>
                  <a:pt x="380" y="98"/>
                </a:cubicBezTo>
                <a:cubicBezTo>
                  <a:pt x="179" y="66"/>
                  <a:pt x="97" y="0"/>
                  <a:pt x="53"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9" name="Google Shape;4345;p48">
            <a:extLst>
              <a:ext uri="{FF2B5EF4-FFF2-40B4-BE49-F238E27FC236}">
                <a16:creationId xmlns:a16="http://schemas.microsoft.com/office/drawing/2014/main" id="{114A25E1-93EB-4A42-BAE1-C0D8A75D71EE}"/>
              </a:ext>
            </a:extLst>
          </p:cNvPr>
          <p:cNvSpPr/>
          <p:nvPr/>
        </p:nvSpPr>
        <p:spPr>
          <a:xfrm>
            <a:off x="18703922" y="5075264"/>
            <a:ext cx="241444" cy="77716"/>
          </a:xfrm>
          <a:custGeom>
            <a:avLst/>
            <a:gdLst/>
            <a:ahLst/>
            <a:cxnLst/>
            <a:rect l="l" t="t" r="r" b="b"/>
            <a:pathLst>
              <a:path w="1659" h="534" extrusionOk="0">
                <a:moveTo>
                  <a:pt x="965" y="1"/>
                </a:moveTo>
                <a:cubicBezTo>
                  <a:pt x="890" y="1"/>
                  <a:pt x="809" y="7"/>
                  <a:pt x="722" y="23"/>
                </a:cubicBezTo>
                <a:cubicBezTo>
                  <a:pt x="381" y="81"/>
                  <a:pt x="0" y="520"/>
                  <a:pt x="0" y="520"/>
                </a:cubicBezTo>
                <a:cubicBezTo>
                  <a:pt x="0" y="520"/>
                  <a:pt x="121" y="534"/>
                  <a:pt x="307" y="534"/>
                </a:cubicBezTo>
                <a:cubicBezTo>
                  <a:pt x="647" y="534"/>
                  <a:pt x="1206" y="489"/>
                  <a:pt x="1659" y="237"/>
                </a:cubicBezTo>
                <a:cubicBezTo>
                  <a:pt x="1659" y="237"/>
                  <a:pt x="1415" y="1"/>
                  <a:pt x="965"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0" name="Google Shape;4346;p48">
            <a:extLst>
              <a:ext uri="{FF2B5EF4-FFF2-40B4-BE49-F238E27FC236}">
                <a16:creationId xmlns:a16="http://schemas.microsoft.com/office/drawing/2014/main" id="{DEAD36F0-A491-4F3C-B798-1FE2159406DD}"/>
              </a:ext>
            </a:extLst>
          </p:cNvPr>
          <p:cNvSpPr/>
          <p:nvPr/>
        </p:nvSpPr>
        <p:spPr>
          <a:xfrm>
            <a:off x="18709598" y="5104080"/>
            <a:ext cx="242898" cy="107842"/>
          </a:xfrm>
          <a:custGeom>
            <a:avLst/>
            <a:gdLst/>
            <a:ahLst/>
            <a:cxnLst/>
            <a:rect l="l" t="t" r="r" b="b"/>
            <a:pathLst>
              <a:path w="1669" h="741" extrusionOk="0">
                <a:moveTo>
                  <a:pt x="1669" y="0"/>
                </a:moveTo>
                <a:cubicBezTo>
                  <a:pt x="1668" y="0"/>
                  <a:pt x="725" y="345"/>
                  <a:pt x="196" y="345"/>
                </a:cubicBezTo>
                <a:cubicBezTo>
                  <a:pt x="121" y="345"/>
                  <a:pt x="55" y="338"/>
                  <a:pt x="0" y="322"/>
                </a:cubicBezTo>
                <a:lnTo>
                  <a:pt x="0" y="322"/>
                </a:lnTo>
                <a:cubicBezTo>
                  <a:pt x="0" y="322"/>
                  <a:pt x="276" y="740"/>
                  <a:pt x="766" y="740"/>
                </a:cubicBezTo>
                <a:cubicBezTo>
                  <a:pt x="806" y="740"/>
                  <a:pt x="846" y="738"/>
                  <a:pt x="888" y="732"/>
                </a:cubicBezTo>
                <a:cubicBezTo>
                  <a:pt x="1278" y="683"/>
                  <a:pt x="1591" y="390"/>
                  <a:pt x="1669"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1" name="Google Shape;4347;p48">
            <a:extLst>
              <a:ext uri="{FF2B5EF4-FFF2-40B4-BE49-F238E27FC236}">
                <a16:creationId xmlns:a16="http://schemas.microsoft.com/office/drawing/2014/main" id="{8A3B6450-87CF-4E36-B7FD-C6723F4EC5B4}"/>
              </a:ext>
            </a:extLst>
          </p:cNvPr>
          <p:cNvSpPr/>
          <p:nvPr/>
        </p:nvSpPr>
        <p:spPr>
          <a:xfrm>
            <a:off x="18665500" y="5074246"/>
            <a:ext cx="363693" cy="90959"/>
          </a:xfrm>
          <a:custGeom>
            <a:avLst/>
            <a:gdLst/>
            <a:ahLst/>
            <a:cxnLst/>
            <a:rect l="l" t="t" r="r" b="b"/>
            <a:pathLst>
              <a:path w="2499" h="625" extrusionOk="0">
                <a:moveTo>
                  <a:pt x="2489" y="0"/>
                </a:moveTo>
                <a:cubicBezTo>
                  <a:pt x="2469" y="0"/>
                  <a:pt x="2450" y="10"/>
                  <a:pt x="2440" y="20"/>
                </a:cubicBezTo>
                <a:lnTo>
                  <a:pt x="2411" y="30"/>
                </a:lnTo>
                <a:lnTo>
                  <a:pt x="2352" y="69"/>
                </a:lnTo>
                <a:lnTo>
                  <a:pt x="2245" y="117"/>
                </a:lnTo>
                <a:lnTo>
                  <a:pt x="2089" y="186"/>
                </a:lnTo>
                <a:lnTo>
                  <a:pt x="1913" y="254"/>
                </a:lnTo>
                <a:lnTo>
                  <a:pt x="1698" y="332"/>
                </a:lnTo>
                <a:cubicBezTo>
                  <a:pt x="1630" y="352"/>
                  <a:pt x="1542" y="371"/>
                  <a:pt x="1464" y="400"/>
                </a:cubicBezTo>
                <a:cubicBezTo>
                  <a:pt x="1386" y="420"/>
                  <a:pt x="1308" y="439"/>
                  <a:pt x="1220" y="469"/>
                </a:cubicBezTo>
                <a:lnTo>
                  <a:pt x="1162" y="478"/>
                </a:lnTo>
                <a:lnTo>
                  <a:pt x="1142" y="488"/>
                </a:lnTo>
                <a:lnTo>
                  <a:pt x="1103" y="488"/>
                </a:lnTo>
                <a:lnTo>
                  <a:pt x="986" y="508"/>
                </a:lnTo>
                <a:cubicBezTo>
                  <a:pt x="898" y="527"/>
                  <a:pt x="830" y="537"/>
                  <a:pt x="752" y="547"/>
                </a:cubicBezTo>
                <a:cubicBezTo>
                  <a:pt x="684" y="556"/>
                  <a:pt x="616" y="566"/>
                  <a:pt x="557" y="566"/>
                </a:cubicBezTo>
                <a:cubicBezTo>
                  <a:pt x="523" y="571"/>
                  <a:pt x="491" y="571"/>
                  <a:pt x="462" y="571"/>
                </a:cubicBezTo>
                <a:cubicBezTo>
                  <a:pt x="433" y="571"/>
                  <a:pt x="406" y="571"/>
                  <a:pt x="381" y="576"/>
                </a:cubicBezTo>
                <a:cubicBezTo>
                  <a:pt x="274" y="576"/>
                  <a:pt x="196" y="576"/>
                  <a:pt x="147" y="566"/>
                </a:cubicBezTo>
                <a:cubicBezTo>
                  <a:pt x="99" y="556"/>
                  <a:pt x="69" y="556"/>
                  <a:pt x="69" y="556"/>
                </a:cubicBezTo>
                <a:cubicBezTo>
                  <a:pt x="64" y="554"/>
                  <a:pt x="58" y="552"/>
                  <a:pt x="52" y="552"/>
                </a:cubicBezTo>
                <a:cubicBezTo>
                  <a:pt x="38" y="552"/>
                  <a:pt x="25" y="559"/>
                  <a:pt x="11" y="566"/>
                </a:cubicBezTo>
                <a:cubicBezTo>
                  <a:pt x="1" y="576"/>
                  <a:pt x="1" y="576"/>
                  <a:pt x="11" y="586"/>
                </a:cubicBezTo>
                <a:cubicBezTo>
                  <a:pt x="20" y="586"/>
                  <a:pt x="30" y="595"/>
                  <a:pt x="79" y="605"/>
                </a:cubicBezTo>
                <a:cubicBezTo>
                  <a:pt x="108" y="605"/>
                  <a:pt x="138" y="605"/>
                  <a:pt x="177" y="615"/>
                </a:cubicBezTo>
                <a:cubicBezTo>
                  <a:pt x="216" y="615"/>
                  <a:pt x="255" y="625"/>
                  <a:pt x="313" y="625"/>
                </a:cubicBezTo>
                <a:lnTo>
                  <a:pt x="489" y="625"/>
                </a:lnTo>
                <a:cubicBezTo>
                  <a:pt x="567" y="625"/>
                  <a:pt x="625" y="625"/>
                  <a:pt x="713" y="605"/>
                </a:cubicBezTo>
                <a:cubicBezTo>
                  <a:pt x="801" y="586"/>
                  <a:pt x="889" y="586"/>
                  <a:pt x="967" y="566"/>
                </a:cubicBezTo>
                <a:lnTo>
                  <a:pt x="1094" y="547"/>
                </a:lnTo>
                <a:lnTo>
                  <a:pt x="1123" y="537"/>
                </a:lnTo>
                <a:lnTo>
                  <a:pt x="1162" y="527"/>
                </a:lnTo>
                <a:lnTo>
                  <a:pt x="1230" y="508"/>
                </a:lnTo>
                <a:cubicBezTo>
                  <a:pt x="1318" y="488"/>
                  <a:pt x="1406" y="469"/>
                  <a:pt x="1494" y="439"/>
                </a:cubicBezTo>
                <a:cubicBezTo>
                  <a:pt x="1572" y="410"/>
                  <a:pt x="1659" y="391"/>
                  <a:pt x="1737" y="361"/>
                </a:cubicBezTo>
                <a:cubicBezTo>
                  <a:pt x="1806" y="332"/>
                  <a:pt x="1884" y="303"/>
                  <a:pt x="1962" y="283"/>
                </a:cubicBezTo>
                <a:lnTo>
                  <a:pt x="2147" y="196"/>
                </a:lnTo>
                <a:cubicBezTo>
                  <a:pt x="2206" y="176"/>
                  <a:pt x="2254" y="147"/>
                  <a:pt x="2294" y="127"/>
                </a:cubicBezTo>
                <a:lnTo>
                  <a:pt x="2401" y="69"/>
                </a:lnTo>
                <a:cubicBezTo>
                  <a:pt x="2459" y="39"/>
                  <a:pt x="2489" y="20"/>
                  <a:pt x="2489" y="20"/>
                </a:cubicBezTo>
                <a:cubicBezTo>
                  <a:pt x="2489" y="20"/>
                  <a:pt x="2498" y="0"/>
                  <a:pt x="2489"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2" name="Google Shape;4348;p48">
            <a:extLst>
              <a:ext uri="{FF2B5EF4-FFF2-40B4-BE49-F238E27FC236}">
                <a16:creationId xmlns:a16="http://schemas.microsoft.com/office/drawing/2014/main" id="{DC76411D-78B3-4C41-9B17-C7FB9A0879B1}"/>
              </a:ext>
            </a:extLst>
          </p:cNvPr>
          <p:cNvSpPr/>
          <p:nvPr/>
        </p:nvSpPr>
        <p:spPr>
          <a:xfrm>
            <a:off x="18206919" y="4092900"/>
            <a:ext cx="340990" cy="690420"/>
          </a:xfrm>
          <a:custGeom>
            <a:avLst/>
            <a:gdLst/>
            <a:ahLst/>
            <a:cxnLst/>
            <a:rect l="l" t="t" r="r" b="b"/>
            <a:pathLst>
              <a:path w="2343" h="4744" extrusionOk="0">
                <a:moveTo>
                  <a:pt x="2255" y="0"/>
                </a:moveTo>
                <a:cubicBezTo>
                  <a:pt x="2215" y="0"/>
                  <a:pt x="2185" y="27"/>
                  <a:pt x="2176" y="61"/>
                </a:cubicBezTo>
                <a:cubicBezTo>
                  <a:pt x="2176" y="61"/>
                  <a:pt x="2157" y="139"/>
                  <a:pt x="2128" y="275"/>
                </a:cubicBezTo>
                <a:cubicBezTo>
                  <a:pt x="2108" y="422"/>
                  <a:pt x="2059" y="617"/>
                  <a:pt x="2001" y="861"/>
                </a:cubicBezTo>
                <a:cubicBezTo>
                  <a:pt x="1942" y="1095"/>
                  <a:pt x="1874" y="1368"/>
                  <a:pt x="1786" y="1661"/>
                </a:cubicBezTo>
                <a:cubicBezTo>
                  <a:pt x="1698" y="1953"/>
                  <a:pt x="1601" y="2256"/>
                  <a:pt x="1484" y="2558"/>
                </a:cubicBezTo>
                <a:cubicBezTo>
                  <a:pt x="1367" y="2851"/>
                  <a:pt x="1240" y="3144"/>
                  <a:pt x="1094" y="3417"/>
                </a:cubicBezTo>
                <a:cubicBezTo>
                  <a:pt x="1015" y="3544"/>
                  <a:pt x="947" y="3670"/>
                  <a:pt x="869" y="3778"/>
                </a:cubicBezTo>
                <a:cubicBezTo>
                  <a:pt x="801" y="3885"/>
                  <a:pt x="723" y="3992"/>
                  <a:pt x="635" y="4090"/>
                </a:cubicBezTo>
                <a:cubicBezTo>
                  <a:pt x="596" y="4129"/>
                  <a:pt x="557" y="4168"/>
                  <a:pt x="528" y="4207"/>
                </a:cubicBezTo>
                <a:lnTo>
                  <a:pt x="469" y="4265"/>
                </a:lnTo>
                <a:lnTo>
                  <a:pt x="411" y="4314"/>
                </a:lnTo>
                <a:cubicBezTo>
                  <a:pt x="352" y="4373"/>
                  <a:pt x="294" y="4431"/>
                  <a:pt x="225" y="4480"/>
                </a:cubicBezTo>
                <a:cubicBezTo>
                  <a:pt x="167" y="4519"/>
                  <a:pt x="128" y="4548"/>
                  <a:pt x="98" y="4568"/>
                </a:cubicBezTo>
                <a:lnTo>
                  <a:pt x="50" y="4597"/>
                </a:lnTo>
                <a:cubicBezTo>
                  <a:pt x="11" y="4617"/>
                  <a:pt x="1" y="4665"/>
                  <a:pt x="20" y="4704"/>
                </a:cubicBezTo>
                <a:cubicBezTo>
                  <a:pt x="33" y="4731"/>
                  <a:pt x="59" y="4744"/>
                  <a:pt x="87" y="4744"/>
                </a:cubicBezTo>
                <a:cubicBezTo>
                  <a:pt x="101" y="4744"/>
                  <a:pt x="115" y="4740"/>
                  <a:pt x="128" y="4734"/>
                </a:cubicBezTo>
                <a:lnTo>
                  <a:pt x="177" y="4714"/>
                </a:lnTo>
                <a:cubicBezTo>
                  <a:pt x="235" y="4685"/>
                  <a:pt x="284" y="4665"/>
                  <a:pt x="333" y="4626"/>
                </a:cubicBezTo>
                <a:cubicBezTo>
                  <a:pt x="411" y="4587"/>
                  <a:pt x="489" y="4529"/>
                  <a:pt x="557" y="4480"/>
                </a:cubicBezTo>
                <a:lnTo>
                  <a:pt x="625" y="4431"/>
                </a:lnTo>
                <a:cubicBezTo>
                  <a:pt x="645" y="4412"/>
                  <a:pt x="664" y="4392"/>
                  <a:pt x="684" y="4373"/>
                </a:cubicBezTo>
                <a:cubicBezTo>
                  <a:pt x="733" y="4334"/>
                  <a:pt x="781" y="4295"/>
                  <a:pt x="820" y="4246"/>
                </a:cubicBezTo>
                <a:cubicBezTo>
                  <a:pt x="918" y="4148"/>
                  <a:pt x="1006" y="4051"/>
                  <a:pt x="1094" y="3934"/>
                </a:cubicBezTo>
                <a:cubicBezTo>
                  <a:pt x="1181" y="3817"/>
                  <a:pt x="1269" y="3690"/>
                  <a:pt x="1347" y="3553"/>
                </a:cubicBezTo>
                <a:cubicBezTo>
                  <a:pt x="1513" y="3270"/>
                  <a:pt x="1659" y="2978"/>
                  <a:pt x="1776" y="2666"/>
                </a:cubicBezTo>
                <a:cubicBezTo>
                  <a:pt x="1893" y="2363"/>
                  <a:pt x="1991" y="2051"/>
                  <a:pt x="2069" y="1729"/>
                </a:cubicBezTo>
                <a:cubicBezTo>
                  <a:pt x="2147" y="1436"/>
                  <a:pt x="2206" y="1144"/>
                  <a:pt x="2245" y="900"/>
                </a:cubicBezTo>
                <a:cubicBezTo>
                  <a:pt x="2293" y="627"/>
                  <a:pt x="2323" y="354"/>
                  <a:pt x="2342" y="80"/>
                </a:cubicBezTo>
                <a:cubicBezTo>
                  <a:pt x="2342" y="32"/>
                  <a:pt x="2313" y="2"/>
                  <a:pt x="2274" y="2"/>
                </a:cubicBezTo>
                <a:cubicBezTo>
                  <a:pt x="2268" y="1"/>
                  <a:pt x="2261" y="0"/>
                  <a:pt x="2255"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3" name="Google Shape;4349;p48">
            <a:extLst>
              <a:ext uri="{FF2B5EF4-FFF2-40B4-BE49-F238E27FC236}">
                <a16:creationId xmlns:a16="http://schemas.microsoft.com/office/drawing/2014/main" id="{419CCA4F-1056-4945-9F55-79A0E583D3E6}"/>
              </a:ext>
            </a:extLst>
          </p:cNvPr>
          <p:cNvSpPr/>
          <p:nvPr/>
        </p:nvSpPr>
        <p:spPr>
          <a:xfrm>
            <a:off x="18513707" y="4078492"/>
            <a:ext cx="917310" cy="571372"/>
          </a:xfrm>
          <a:custGeom>
            <a:avLst/>
            <a:gdLst/>
            <a:ahLst/>
            <a:cxnLst/>
            <a:rect l="l" t="t" r="r" b="b"/>
            <a:pathLst>
              <a:path w="6303" h="3926" extrusionOk="0">
                <a:moveTo>
                  <a:pt x="102" y="1"/>
                </a:moveTo>
                <a:cubicBezTo>
                  <a:pt x="86" y="1"/>
                  <a:pt x="71" y="5"/>
                  <a:pt x="59" y="14"/>
                </a:cubicBezTo>
                <a:cubicBezTo>
                  <a:pt x="20" y="33"/>
                  <a:pt x="0" y="82"/>
                  <a:pt x="29" y="121"/>
                </a:cubicBezTo>
                <a:lnTo>
                  <a:pt x="68" y="189"/>
                </a:lnTo>
                <a:cubicBezTo>
                  <a:pt x="88" y="218"/>
                  <a:pt x="107" y="248"/>
                  <a:pt x="127" y="287"/>
                </a:cubicBezTo>
                <a:lnTo>
                  <a:pt x="195" y="404"/>
                </a:lnTo>
                <a:cubicBezTo>
                  <a:pt x="264" y="482"/>
                  <a:pt x="332" y="589"/>
                  <a:pt x="420" y="706"/>
                </a:cubicBezTo>
                <a:cubicBezTo>
                  <a:pt x="498" y="823"/>
                  <a:pt x="605" y="960"/>
                  <a:pt x="712" y="1096"/>
                </a:cubicBezTo>
                <a:cubicBezTo>
                  <a:pt x="829" y="1233"/>
                  <a:pt x="956" y="1379"/>
                  <a:pt x="1093" y="1535"/>
                </a:cubicBezTo>
                <a:lnTo>
                  <a:pt x="1317" y="1760"/>
                </a:lnTo>
                <a:lnTo>
                  <a:pt x="1561" y="1984"/>
                </a:lnTo>
                <a:cubicBezTo>
                  <a:pt x="1639" y="2072"/>
                  <a:pt x="1727" y="2140"/>
                  <a:pt x="1815" y="2218"/>
                </a:cubicBezTo>
                <a:cubicBezTo>
                  <a:pt x="1902" y="2296"/>
                  <a:pt x="1990" y="2374"/>
                  <a:pt x="2078" y="2443"/>
                </a:cubicBezTo>
                <a:cubicBezTo>
                  <a:pt x="2273" y="2579"/>
                  <a:pt x="2459" y="2735"/>
                  <a:pt x="2663" y="2862"/>
                </a:cubicBezTo>
                <a:cubicBezTo>
                  <a:pt x="2761" y="2930"/>
                  <a:pt x="2858" y="2999"/>
                  <a:pt x="2966" y="3057"/>
                </a:cubicBezTo>
                <a:lnTo>
                  <a:pt x="3278" y="3223"/>
                </a:lnTo>
                <a:cubicBezTo>
                  <a:pt x="3385" y="3282"/>
                  <a:pt x="3483" y="3340"/>
                  <a:pt x="3600" y="3379"/>
                </a:cubicBezTo>
                <a:lnTo>
                  <a:pt x="3912" y="3526"/>
                </a:lnTo>
                <a:cubicBezTo>
                  <a:pt x="4127" y="3594"/>
                  <a:pt x="4322" y="3682"/>
                  <a:pt x="4527" y="3730"/>
                </a:cubicBezTo>
                <a:cubicBezTo>
                  <a:pt x="4732" y="3769"/>
                  <a:pt x="4917" y="3828"/>
                  <a:pt x="5093" y="3857"/>
                </a:cubicBezTo>
                <a:cubicBezTo>
                  <a:pt x="5278" y="3877"/>
                  <a:pt x="5434" y="3906"/>
                  <a:pt x="5580" y="3916"/>
                </a:cubicBezTo>
                <a:cubicBezTo>
                  <a:pt x="5727" y="3925"/>
                  <a:pt x="5853" y="3925"/>
                  <a:pt x="5961" y="3925"/>
                </a:cubicBezTo>
                <a:lnTo>
                  <a:pt x="6283" y="3925"/>
                </a:lnTo>
                <a:cubicBezTo>
                  <a:pt x="6292" y="3925"/>
                  <a:pt x="6302" y="3916"/>
                  <a:pt x="6302" y="3906"/>
                </a:cubicBezTo>
                <a:cubicBezTo>
                  <a:pt x="6302" y="3896"/>
                  <a:pt x="6292" y="3886"/>
                  <a:pt x="6283" y="3886"/>
                </a:cubicBezTo>
                <a:lnTo>
                  <a:pt x="5961" y="3847"/>
                </a:lnTo>
                <a:cubicBezTo>
                  <a:pt x="5863" y="3828"/>
                  <a:pt x="5736" y="3828"/>
                  <a:pt x="5600" y="3799"/>
                </a:cubicBezTo>
                <a:cubicBezTo>
                  <a:pt x="5463" y="3760"/>
                  <a:pt x="5307" y="3730"/>
                  <a:pt x="5132" y="3691"/>
                </a:cubicBezTo>
                <a:cubicBezTo>
                  <a:pt x="4956" y="3643"/>
                  <a:pt x="4780" y="3594"/>
                  <a:pt x="4595" y="3526"/>
                </a:cubicBezTo>
                <a:cubicBezTo>
                  <a:pt x="4410" y="3457"/>
                  <a:pt x="4215" y="3369"/>
                  <a:pt x="4010" y="3291"/>
                </a:cubicBezTo>
                <a:cubicBezTo>
                  <a:pt x="3824" y="3184"/>
                  <a:pt x="3619" y="3096"/>
                  <a:pt x="3424" y="2979"/>
                </a:cubicBezTo>
                <a:lnTo>
                  <a:pt x="3122" y="2804"/>
                </a:lnTo>
                <a:cubicBezTo>
                  <a:pt x="3024" y="2745"/>
                  <a:pt x="2937" y="2677"/>
                  <a:pt x="2839" y="2609"/>
                </a:cubicBezTo>
                <a:cubicBezTo>
                  <a:pt x="2644" y="2482"/>
                  <a:pt x="2459" y="2335"/>
                  <a:pt x="2273" y="2199"/>
                </a:cubicBezTo>
                <a:cubicBezTo>
                  <a:pt x="2185" y="2130"/>
                  <a:pt x="2098" y="2052"/>
                  <a:pt x="2020" y="1984"/>
                </a:cubicBezTo>
                <a:cubicBezTo>
                  <a:pt x="1932" y="1916"/>
                  <a:pt x="1854" y="1838"/>
                  <a:pt x="1776" y="1770"/>
                </a:cubicBezTo>
                <a:lnTo>
                  <a:pt x="1532" y="1545"/>
                </a:lnTo>
                <a:lnTo>
                  <a:pt x="1317" y="1331"/>
                </a:lnTo>
                <a:cubicBezTo>
                  <a:pt x="1171" y="1194"/>
                  <a:pt x="1044" y="1057"/>
                  <a:pt x="927" y="921"/>
                </a:cubicBezTo>
                <a:cubicBezTo>
                  <a:pt x="810" y="794"/>
                  <a:pt x="703" y="677"/>
                  <a:pt x="605" y="570"/>
                </a:cubicBezTo>
                <a:cubicBezTo>
                  <a:pt x="517" y="462"/>
                  <a:pt x="439" y="365"/>
                  <a:pt x="371" y="287"/>
                </a:cubicBezTo>
                <a:lnTo>
                  <a:pt x="224" y="101"/>
                </a:lnTo>
                <a:lnTo>
                  <a:pt x="176" y="33"/>
                </a:lnTo>
                <a:lnTo>
                  <a:pt x="156" y="33"/>
                </a:lnTo>
                <a:cubicBezTo>
                  <a:pt x="145" y="10"/>
                  <a:pt x="123" y="1"/>
                  <a:pt x="102"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4" name="Google Shape;4350;p48">
            <a:extLst>
              <a:ext uri="{FF2B5EF4-FFF2-40B4-BE49-F238E27FC236}">
                <a16:creationId xmlns:a16="http://schemas.microsoft.com/office/drawing/2014/main" id="{34E169C5-4132-404C-8196-6B0E24F37A10}"/>
              </a:ext>
            </a:extLst>
          </p:cNvPr>
          <p:cNvSpPr/>
          <p:nvPr/>
        </p:nvSpPr>
        <p:spPr>
          <a:xfrm>
            <a:off x="18381562" y="4597036"/>
            <a:ext cx="197491" cy="142043"/>
          </a:xfrm>
          <a:custGeom>
            <a:avLst/>
            <a:gdLst/>
            <a:ahLst/>
            <a:cxnLst/>
            <a:rect l="l" t="t" r="r" b="b"/>
            <a:pathLst>
              <a:path w="1357" h="976" extrusionOk="0">
                <a:moveTo>
                  <a:pt x="852" y="1"/>
                </a:moveTo>
                <a:cubicBezTo>
                  <a:pt x="714" y="1"/>
                  <a:pt x="555" y="40"/>
                  <a:pt x="401" y="148"/>
                </a:cubicBezTo>
                <a:cubicBezTo>
                  <a:pt x="50" y="392"/>
                  <a:pt x="1" y="850"/>
                  <a:pt x="89" y="948"/>
                </a:cubicBezTo>
                <a:cubicBezTo>
                  <a:pt x="108" y="967"/>
                  <a:pt x="128" y="976"/>
                  <a:pt x="150" y="976"/>
                </a:cubicBezTo>
                <a:cubicBezTo>
                  <a:pt x="240" y="976"/>
                  <a:pt x="363" y="833"/>
                  <a:pt x="606" y="684"/>
                </a:cubicBezTo>
                <a:cubicBezTo>
                  <a:pt x="986" y="450"/>
                  <a:pt x="1357" y="421"/>
                  <a:pt x="1220" y="138"/>
                </a:cubicBezTo>
                <a:cubicBezTo>
                  <a:pt x="1181" y="71"/>
                  <a:pt x="1036" y="1"/>
                  <a:pt x="852"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5" name="Google Shape;4351;p48">
            <a:extLst>
              <a:ext uri="{FF2B5EF4-FFF2-40B4-BE49-F238E27FC236}">
                <a16:creationId xmlns:a16="http://schemas.microsoft.com/office/drawing/2014/main" id="{6D9F1301-5D45-41CE-A027-F3D85B1185B5}"/>
              </a:ext>
            </a:extLst>
          </p:cNvPr>
          <p:cNvSpPr/>
          <p:nvPr/>
        </p:nvSpPr>
        <p:spPr>
          <a:xfrm>
            <a:off x="18917423" y="4522812"/>
            <a:ext cx="205496" cy="97945"/>
          </a:xfrm>
          <a:custGeom>
            <a:avLst/>
            <a:gdLst/>
            <a:ahLst/>
            <a:cxnLst/>
            <a:rect l="l" t="t" r="r" b="b"/>
            <a:pathLst>
              <a:path w="1412" h="673" extrusionOk="0">
                <a:moveTo>
                  <a:pt x="603" y="1"/>
                </a:moveTo>
                <a:cubicBezTo>
                  <a:pt x="244" y="1"/>
                  <a:pt x="6" y="244"/>
                  <a:pt x="6" y="365"/>
                </a:cubicBezTo>
                <a:cubicBezTo>
                  <a:pt x="0" y="560"/>
                  <a:pt x="134" y="584"/>
                  <a:pt x="342" y="584"/>
                </a:cubicBezTo>
                <a:cubicBezTo>
                  <a:pt x="411" y="584"/>
                  <a:pt x="488" y="581"/>
                  <a:pt x="571" y="581"/>
                </a:cubicBezTo>
                <a:cubicBezTo>
                  <a:pt x="639" y="581"/>
                  <a:pt x="712" y="583"/>
                  <a:pt x="787" y="590"/>
                </a:cubicBezTo>
                <a:cubicBezTo>
                  <a:pt x="1021" y="609"/>
                  <a:pt x="1177" y="673"/>
                  <a:pt x="1272" y="673"/>
                </a:cubicBezTo>
                <a:cubicBezTo>
                  <a:pt x="1322" y="673"/>
                  <a:pt x="1355" y="654"/>
                  <a:pt x="1372" y="599"/>
                </a:cubicBezTo>
                <a:cubicBezTo>
                  <a:pt x="1411" y="473"/>
                  <a:pt x="1167" y="92"/>
                  <a:pt x="748" y="14"/>
                </a:cubicBezTo>
                <a:cubicBezTo>
                  <a:pt x="698" y="5"/>
                  <a:pt x="649" y="1"/>
                  <a:pt x="603"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6" name="Google Shape;4352;p48">
            <a:extLst>
              <a:ext uri="{FF2B5EF4-FFF2-40B4-BE49-F238E27FC236}">
                <a16:creationId xmlns:a16="http://schemas.microsoft.com/office/drawing/2014/main" id="{4269FF69-E002-4ABC-A7D9-B51D33C08D34}"/>
              </a:ext>
            </a:extLst>
          </p:cNvPr>
          <p:cNvSpPr/>
          <p:nvPr/>
        </p:nvSpPr>
        <p:spPr>
          <a:xfrm>
            <a:off x="17218734" y="2811898"/>
            <a:ext cx="302568" cy="514759"/>
          </a:xfrm>
          <a:custGeom>
            <a:avLst/>
            <a:gdLst/>
            <a:ahLst/>
            <a:cxnLst/>
            <a:rect l="l" t="t" r="r" b="b"/>
            <a:pathLst>
              <a:path w="2079" h="3537" extrusionOk="0">
                <a:moveTo>
                  <a:pt x="112" y="1"/>
                </a:moveTo>
                <a:cubicBezTo>
                  <a:pt x="39" y="1"/>
                  <a:pt x="0" y="106"/>
                  <a:pt x="79" y="141"/>
                </a:cubicBezTo>
                <a:cubicBezTo>
                  <a:pt x="986" y="522"/>
                  <a:pt x="1913" y="3449"/>
                  <a:pt x="1923" y="3478"/>
                </a:cubicBezTo>
                <a:cubicBezTo>
                  <a:pt x="1933" y="3507"/>
                  <a:pt x="1962" y="3536"/>
                  <a:pt x="2001" y="3536"/>
                </a:cubicBezTo>
                <a:lnTo>
                  <a:pt x="2020" y="3527"/>
                </a:lnTo>
                <a:cubicBezTo>
                  <a:pt x="2059" y="3517"/>
                  <a:pt x="2079" y="3468"/>
                  <a:pt x="2069" y="3429"/>
                </a:cubicBezTo>
                <a:cubicBezTo>
                  <a:pt x="2030" y="3312"/>
                  <a:pt x="1103" y="415"/>
                  <a:pt x="138" y="5"/>
                </a:cubicBezTo>
                <a:cubicBezTo>
                  <a:pt x="129" y="2"/>
                  <a:pt x="120" y="1"/>
                  <a:pt x="112"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7" name="Google Shape;4353;p48">
            <a:extLst>
              <a:ext uri="{FF2B5EF4-FFF2-40B4-BE49-F238E27FC236}">
                <a16:creationId xmlns:a16="http://schemas.microsoft.com/office/drawing/2014/main" id="{77A3B810-D350-4D56-B05B-8402E48FDAD0}"/>
              </a:ext>
            </a:extLst>
          </p:cNvPr>
          <p:cNvSpPr/>
          <p:nvPr/>
        </p:nvSpPr>
        <p:spPr>
          <a:xfrm>
            <a:off x="16364150" y="2675676"/>
            <a:ext cx="487107" cy="195163"/>
          </a:xfrm>
          <a:custGeom>
            <a:avLst/>
            <a:gdLst/>
            <a:ahLst/>
            <a:cxnLst/>
            <a:rect l="l" t="t" r="r" b="b"/>
            <a:pathLst>
              <a:path w="3347" h="1341" extrusionOk="0">
                <a:moveTo>
                  <a:pt x="513" y="1"/>
                </a:moveTo>
                <a:cubicBezTo>
                  <a:pt x="449" y="1"/>
                  <a:pt x="383" y="15"/>
                  <a:pt x="322" y="43"/>
                </a:cubicBezTo>
                <a:cubicBezTo>
                  <a:pt x="254" y="73"/>
                  <a:pt x="195" y="112"/>
                  <a:pt x="137" y="160"/>
                </a:cubicBezTo>
                <a:cubicBezTo>
                  <a:pt x="78" y="229"/>
                  <a:pt x="39" y="307"/>
                  <a:pt x="10" y="385"/>
                </a:cubicBezTo>
                <a:lnTo>
                  <a:pt x="10" y="434"/>
                </a:lnTo>
                <a:lnTo>
                  <a:pt x="10" y="453"/>
                </a:lnTo>
                <a:lnTo>
                  <a:pt x="10" y="502"/>
                </a:lnTo>
                <a:cubicBezTo>
                  <a:pt x="0" y="541"/>
                  <a:pt x="0" y="570"/>
                  <a:pt x="10" y="609"/>
                </a:cubicBezTo>
                <a:cubicBezTo>
                  <a:pt x="10" y="697"/>
                  <a:pt x="20" y="775"/>
                  <a:pt x="49" y="853"/>
                </a:cubicBezTo>
                <a:cubicBezTo>
                  <a:pt x="88" y="941"/>
                  <a:pt x="137" y="1019"/>
                  <a:pt x="205" y="1087"/>
                </a:cubicBezTo>
                <a:cubicBezTo>
                  <a:pt x="273" y="1146"/>
                  <a:pt x="351" y="1185"/>
                  <a:pt x="429" y="1224"/>
                </a:cubicBezTo>
                <a:cubicBezTo>
                  <a:pt x="586" y="1282"/>
                  <a:pt x="742" y="1312"/>
                  <a:pt x="907" y="1331"/>
                </a:cubicBezTo>
                <a:cubicBezTo>
                  <a:pt x="986" y="1331"/>
                  <a:pt x="1064" y="1341"/>
                  <a:pt x="1142" y="1341"/>
                </a:cubicBezTo>
                <a:lnTo>
                  <a:pt x="1366" y="1341"/>
                </a:lnTo>
                <a:lnTo>
                  <a:pt x="1795" y="1321"/>
                </a:lnTo>
                <a:cubicBezTo>
                  <a:pt x="1942" y="1312"/>
                  <a:pt x="2078" y="1312"/>
                  <a:pt x="2205" y="1292"/>
                </a:cubicBezTo>
                <a:lnTo>
                  <a:pt x="2566" y="1243"/>
                </a:lnTo>
                <a:cubicBezTo>
                  <a:pt x="2673" y="1234"/>
                  <a:pt x="2771" y="1214"/>
                  <a:pt x="2878" y="1195"/>
                </a:cubicBezTo>
                <a:lnTo>
                  <a:pt x="3112" y="1136"/>
                </a:lnTo>
                <a:cubicBezTo>
                  <a:pt x="3161" y="1116"/>
                  <a:pt x="3210" y="1107"/>
                  <a:pt x="3259" y="1087"/>
                </a:cubicBezTo>
                <a:lnTo>
                  <a:pt x="3307" y="1068"/>
                </a:lnTo>
                <a:cubicBezTo>
                  <a:pt x="3327" y="1058"/>
                  <a:pt x="3346" y="1029"/>
                  <a:pt x="3346" y="999"/>
                </a:cubicBezTo>
                <a:cubicBezTo>
                  <a:pt x="3337" y="960"/>
                  <a:pt x="3298" y="931"/>
                  <a:pt x="3249" y="931"/>
                </a:cubicBezTo>
                <a:lnTo>
                  <a:pt x="3200" y="941"/>
                </a:lnTo>
                <a:cubicBezTo>
                  <a:pt x="3171" y="951"/>
                  <a:pt x="3112" y="960"/>
                  <a:pt x="3054" y="970"/>
                </a:cubicBezTo>
                <a:lnTo>
                  <a:pt x="2829" y="999"/>
                </a:lnTo>
                <a:cubicBezTo>
                  <a:pt x="2742" y="1009"/>
                  <a:pt x="2634" y="1009"/>
                  <a:pt x="2527" y="1019"/>
                </a:cubicBezTo>
                <a:lnTo>
                  <a:pt x="2176" y="1048"/>
                </a:lnTo>
                <a:lnTo>
                  <a:pt x="1142" y="1048"/>
                </a:lnTo>
                <a:cubicBezTo>
                  <a:pt x="1064" y="1048"/>
                  <a:pt x="995" y="1038"/>
                  <a:pt x="927" y="1038"/>
                </a:cubicBezTo>
                <a:cubicBezTo>
                  <a:pt x="800" y="1029"/>
                  <a:pt x="664" y="999"/>
                  <a:pt x="537" y="951"/>
                </a:cubicBezTo>
                <a:cubicBezTo>
                  <a:pt x="488" y="931"/>
                  <a:pt x="439" y="912"/>
                  <a:pt x="390" y="873"/>
                </a:cubicBezTo>
                <a:cubicBezTo>
                  <a:pt x="361" y="843"/>
                  <a:pt x="332" y="804"/>
                  <a:pt x="312" y="765"/>
                </a:cubicBezTo>
                <a:cubicBezTo>
                  <a:pt x="293" y="716"/>
                  <a:pt x="283" y="658"/>
                  <a:pt x="273" y="609"/>
                </a:cubicBezTo>
                <a:lnTo>
                  <a:pt x="273" y="521"/>
                </a:lnTo>
                <a:lnTo>
                  <a:pt x="273" y="512"/>
                </a:lnTo>
                <a:lnTo>
                  <a:pt x="273" y="482"/>
                </a:lnTo>
                <a:lnTo>
                  <a:pt x="273" y="443"/>
                </a:lnTo>
                <a:cubicBezTo>
                  <a:pt x="283" y="404"/>
                  <a:pt x="303" y="375"/>
                  <a:pt x="322" y="346"/>
                </a:cubicBezTo>
                <a:cubicBezTo>
                  <a:pt x="351" y="317"/>
                  <a:pt x="390" y="287"/>
                  <a:pt x="420" y="268"/>
                </a:cubicBezTo>
                <a:cubicBezTo>
                  <a:pt x="460" y="245"/>
                  <a:pt x="500" y="235"/>
                  <a:pt x="538" y="235"/>
                </a:cubicBezTo>
                <a:cubicBezTo>
                  <a:pt x="565" y="235"/>
                  <a:pt x="591" y="240"/>
                  <a:pt x="615" y="248"/>
                </a:cubicBezTo>
                <a:cubicBezTo>
                  <a:pt x="664" y="268"/>
                  <a:pt x="703" y="307"/>
                  <a:pt x="722" y="356"/>
                </a:cubicBezTo>
                <a:cubicBezTo>
                  <a:pt x="732" y="385"/>
                  <a:pt x="742" y="404"/>
                  <a:pt x="751" y="424"/>
                </a:cubicBezTo>
                <a:cubicBezTo>
                  <a:pt x="761" y="443"/>
                  <a:pt x="751" y="453"/>
                  <a:pt x="761" y="482"/>
                </a:cubicBezTo>
                <a:cubicBezTo>
                  <a:pt x="771" y="512"/>
                  <a:pt x="771" y="531"/>
                  <a:pt x="771" y="531"/>
                </a:cubicBezTo>
                <a:lnTo>
                  <a:pt x="771" y="541"/>
                </a:lnTo>
                <a:cubicBezTo>
                  <a:pt x="771" y="580"/>
                  <a:pt x="810" y="609"/>
                  <a:pt x="849" y="609"/>
                </a:cubicBezTo>
                <a:cubicBezTo>
                  <a:pt x="898" y="599"/>
                  <a:pt x="927" y="570"/>
                  <a:pt x="927" y="521"/>
                </a:cubicBezTo>
                <a:lnTo>
                  <a:pt x="927" y="463"/>
                </a:lnTo>
                <a:cubicBezTo>
                  <a:pt x="927" y="404"/>
                  <a:pt x="917" y="346"/>
                  <a:pt x="898" y="297"/>
                </a:cubicBezTo>
                <a:cubicBezTo>
                  <a:pt x="868" y="190"/>
                  <a:pt x="810" y="102"/>
                  <a:pt x="712" y="53"/>
                </a:cubicBezTo>
                <a:cubicBezTo>
                  <a:pt x="652" y="18"/>
                  <a:pt x="583" y="1"/>
                  <a:pt x="513"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8" name="Google Shape;4354;p48">
            <a:extLst>
              <a:ext uri="{FF2B5EF4-FFF2-40B4-BE49-F238E27FC236}">
                <a16:creationId xmlns:a16="http://schemas.microsoft.com/office/drawing/2014/main" id="{B8D47970-668E-4F66-B63C-A6A93DEF8005}"/>
              </a:ext>
            </a:extLst>
          </p:cNvPr>
          <p:cNvSpPr/>
          <p:nvPr/>
        </p:nvSpPr>
        <p:spPr>
          <a:xfrm>
            <a:off x="16920094" y="2672912"/>
            <a:ext cx="490600" cy="195163"/>
          </a:xfrm>
          <a:custGeom>
            <a:avLst/>
            <a:gdLst/>
            <a:ahLst/>
            <a:cxnLst/>
            <a:rect l="l" t="t" r="r" b="b"/>
            <a:pathLst>
              <a:path w="3371" h="1341" extrusionOk="0">
                <a:moveTo>
                  <a:pt x="2867" y="0"/>
                </a:moveTo>
                <a:cubicBezTo>
                  <a:pt x="2797" y="0"/>
                  <a:pt x="2728" y="17"/>
                  <a:pt x="2668" y="53"/>
                </a:cubicBezTo>
                <a:cubicBezTo>
                  <a:pt x="2570" y="101"/>
                  <a:pt x="2502" y="189"/>
                  <a:pt x="2473" y="296"/>
                </a:cubicBezTo>
                <a:cubicBezTo>
                  <a:pt x="2463" y="345"/>
                  <a:pt x="2453" y="404"/>
                  <a:pt x="2453" y="462"/>
                </a:cubicBezTo>
                <a:lnTo>
                  <a:pt x="2453" y="521"/>
                </a:lnTo>
                <a:cubicBezTo>
                  <a:pt x="2453" y="560"/>
                  <a:pt x="2473" y="599"/>
                  <a:pt x="2512" y="599"/>
                </a:cubicBezTo>
                <a:cubicBezTo>
                  <a:pt x="2518" y="600"/>
                  <a:pt x="2524" y="601"/>
                  <a:pt x="2530" y="601"/>
                </a:cubicBezTo>
                <a:cubicBezTo>
                  <a:pt x="2570" y="601"/>
                  <a:pt x="2601" y="574"/>
                  <a:pt x="2609" y="540"/>
                </a:cubicBezTo>
                <a:lnTo>
                  <a:pt x="2609" y="531"/>
                </a:lnTo>
                <a:cubicBezTo>
                  <a:pt x="2609" y="531"/>
                  <a:pt x="2619" y="492"/>
                  <a:pt x="2619" y="482"/>
                </a:cubicBezTo>
                <a:cubicBezTo>
                  <a:pt x="2619" y="462"/>
                  <a:pt x="2619" y="443"/>
                  <a:pt x="2629" y="423"/>
                </a:cubicBezTo>
                <a:cubicBezTo>
                  <a:pt x="2638" y="404"/>
                  <a:pt x="2648" y="384"/>
                  <a:pt x="2648" y="355"/>
                </a:cubicBezTo>
                <a:cubicBezTo>
                  <a:pt x="2668" y="306"/>
                  <a:pt x="2707" y="267"/>
                  <a:pt x="2755" y="248"/>
                </a:cubicBezTo>
                <a:cubicBezTo>
                  <a:pt x="2784" y="240"/>
                  <a:pt x="2812" y="235"/>
                  <a:pt x="2840" y="235"/>
                </a:cubicBezTo>
                <a:cubicBezTo>
                  <a:pt x="2879" y="235"/>
                  <a:pt x="2916" y="244"/>
                  <a:pt x="2951" y="267"/>
                </a:cubicBezTo>
                <a:cubicBezTo>
                  <a:pt x="2990" y="287"/>
                  <a:pt x="3019" y="306"/>
                  <a:pt x="3048" y="345"/>
                </a:cubicBezTo>
                <a:cubicBezTo>
                  <a:pt x="3077" y="375"/>
                  <a:pt x="3087" y="404"/>
                  <a:pt x="3107" y="443"/>
                </a:cubicBezTo>
                <a:lnTo>
                  <a:pt x="3107" y="482"/>
                </a:lnTo>
                <a:lnTo>
                  <a:pt x="3107" y="501"/>
                </a:lnTo>
                <a:lnTo>
                  <a:pt x="3107" y="521"/>
                </a:lnTo>
                <a:lnTo>
                  <a:pt x="3107" y="609"/>
                </a:lnTo>
                <a:cubicBezTo>
                  <a:pt x="3097" y="657"/>
                  <a:pt x="3087" y="706"/>
                  <a:pt x="3068" y="765"/>
                </a:cubicBezTo>
                <a:cubicBezTo>
                  <a:pt x="3048" y="804"/>
                  <a:pt x="3019" y="843"/>
                  <a:pt x="2990" y="872"/>
                </a:cubicBezTo>
                <a:cubicBezTo>
                  <a:pt x="2941" y="911"/>
                  <a:pt x="2892" y="931"/>
                  <a:pt x="2833" y="950"/>
                </a:cubicBezTo>
                <a:cubicBezTo>
                  <a:pt x="2716" y="999"/>
                  <a:pt x="2580" y="1028"/>
                  <a:pt x="2453" y="1038"/>
                </a:cubicBezTo>
                <a:cubicBezTo>
                  <a:pt x="2385" y="1038"/>
                  <a:pt x="2316" y="1048"/>
                  <a:pt x="2238" y="1048"/>
                </a:cubicBezTo>
                <a:lnTo>
                  <a:pt x="1595" y="1048"/>
                </a:lnTo>
                <a:cubicBezTo>
                  <a:pt x="1503" y="1048"/>
                  <a:pt x="1412" y="1052"/>
                  <a:pt x="1327" y="1052"/>
                </a:cubicBezTo>
                <a:cubicBezTo>
                  <a:pt x="1285" y="1052"/>
                  <a:pt x="1243" y="1051"/>
                  <a:pt x="1204" y="1048"/>
                </a:cubicBezTo>
                <a:lnTo>
                  <a:pt x="853" y="1018"/>
                </a:lnTo>
                <a:cubicBezTo>
                  <a:pt x="736" y="1009"/>
                  <a:pt x="638" y="1009"/>
                  <a:pt x="551" y="999"/>
                </a:cubicBezTo>
                <a:lnTo>
                  <a:pt x="326" y="970"/>
                </a:lnTo>
                <a:cubicBezTo>
                  <a:pt x="268" y="960"/>
                  <a:pt x="209" y="950"/>
                  <a:pt x="180" y="940"/>
                </a:cubicBezTo>
                <a:lnTo>
                  <a:pt x="131" y="931"/>
                </a:lnTo>
                <a:lnTo>
                  <a:pt x="131" y="940"/>
                </a:lnTo>
                <a:cubicBezTo>
                  <a:pt x="125" y="939"/>
                  <a:pt x="119" y="938"/>
                  <a:pt x="113" y="938"/>
                </a:cubicBezTo>
                <a:cubicBezTo>
                  <a:pt x="29" y="938"/>
                  <a:pt x="0" y="1060"/>
                  <a:pt x="82" y="1096"/>
                </a:cubicBezTo>
                <a:lnTo>
                  <a:pt x="141" y="1116"/>
                </a:lnTo>
                <a:cubicBezTo>
                  <a:pt x="180" y="1126"/>
                  <a:pt x="229" y="1145"/>
                  <a:pt x="287" y="1155"/>
                </a:cubicBezTo>
                <a:lnTo>
                  <a:pt x="502" y="1184"/>
                </a:lnTo>
                <a:cubicBezTo>
                  <a:pt x="599" y="1214"/>
                  <a:pt x="707" y="1233"/>
                  <a:pt x="804" y="1243"/>
                </a:cubicBezTo>
                <a:lnTo>
                  <a:pt x="1175" y="1292"/>
                </a:lnTo>
                <a:cubicBezTo>
                  <a:pt x="1302" y="1311"/>
                  <a:pt x="1438" y="1311"/>
                  <a:pt x="1585" y="1321"/>
                </a:cubicBezTo>
                <a:lnTo>
                  <a:pt x="2014" y="1340"/>
                </a:lnTo>
                <a:lnTo>
                  <a:pt x="2238" y="1340"/>
                </a:lnTo>
                <a:cubicBezTo>
                  <a:pt x="2316" y="1340"/>
                  <a:pt x="2394" y="1331"/>
                  <a:pt x="2473" y="1331"/>
                </a:cubicBezTo>
                <a:cubicBezTo>
                  <a:pt x="2629" y="1311"/>
                  <a:pt x="2794" y="1272"/>
                  <a:pt x="2941" y="1223"/>
                </a:cubicBezTo>
                <a:cubicBezTo>
                  <a:pt x="3029" y="1184"/>
                  <a:pt x="3107" y="1145"/>
                  <a:pt x="3175" y="1087"/>
                </a:cubicBezTo>
                <a:cubicBezTo>
                  <a:pt x="3243" y="1018"/>
                  <a:pt x="3292" y="940"/>
                  <a:pt x="3331" y="853"/>
                </a:cubicBezTo>
                <a:cubicBezTo>
                  <a:pt x="3360" y="775"/>
                  <a:pt x="3370" y="696"/>
                  <a:pt x="3370" y="609"/>
                </a:cubicBezTo>
                <a:lnTo>
                  <a:pt x="3370" y="501"/>
                </a:lnTo>
                <a:lnTo>
                  <a:pt x="3370" y="472"/>
                </a:lnTo>
                <a:lnTo>
                  <a:pt x="3370" y="443"/>
                </a:lnTo>
                <a:lnTo>
                  <a:pt x="3370" y="433"/>
                </a:lnTo>
                <a:lnTo>
                  <a:pt x="3370" y="384"/>
                </a:lnTo>
                <a:cubicBezTo>
                  <a:pt x="3341" y="306"/>
                  <a:pt x="3302" y="228"/>
                  <a:pt x="3233" y="160"/>
                </a:cubicBezTo>
                <a:cubicBezTo>
                  <a:pt x="3185" y="111"/>
                  <a:pt x="3126" y="72"/>
                  <a:pt x="3058" y="43"/>
                </a:cubicBezTo>
                <a:cubicBezTo>
                  <a:pt x="2997" y="15"/>
                  <a:pt x="2931" y="0"/>
                  <a:pt x="286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9" name="Google Shape;4355;p48">
            <a:extLst>
              <a:ext uri="{FF2B5EF4-FFF2-40B4-BE49-F238E27FC236}">
                <a16:creationId xmlns:a16="http://schemas.microsoft.com/office/drawing/2014/main" id="{F3AC2DAC-4E22-4D85-A03F-F26495DFF3E1}"/>
              </a:ext>
            </a:extLst>
          </p:cNvPr>
          <p:cNvSpPr/>
          <p:nvPr/>
        </p:nvSpPr>
        <p:spPr>
          <a:xfrm>
            <a:off x="16829863" y="2745824"/>
            <a:ext cx="127925" cy="7022374"/>
          </a:xfrm>
          <a:custGeom>
            <a:avLst/>
            <a:gdLst/>
            <a:ahLst/>
            <a:cxnLst/>
            <a:rect l="l" t="t" r="r" b="b"/>
            <a:pathLst>
              <a:path w="879" h="48252" extrusionOk="0">
                <a:moveTo>
                  <a:pt x="0" y="0"/>
                </a:moveTo>
                <a:lnTo>
                  <a:pt x="0" y="48251"/>
                </a:lnTo>
                <a:lnTo>
                  <a:pt x="878" y="48251"/>
                </a:lnTo>
                <a:lnTo>
                  <a:pt x="878" y="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0" name="Google Shape;4356;p48">
            <a:extLst>
              <a:ext uri="{FF2B5EF4-FFF2-40B4-BE49-F238E27FC236}">
                <a16:creationId xmlns:a16="http://schemas.microsoft.com/office/drawing/2014/main" id="{2CD36F27-EEEE-4F56-B58B-2BBA495276F1}"/>
              </a:ext>
            </a:extLst>
          </p:cNvPr>
          <p:cNvSpPr/>
          <p:nvPr/>
        </p:nvSpPr>
        <p:spPr>
          <a:xfrm>
            <a:off x="16792897" y="2545131"/>
            <a:ext cx="201712" cy="310282"/>
          </a:xfrm>
          <a:custGeom>
            <a:avLst/>
            <a:gdLst/>
            <a:ahLst/>
            <a:cxnLst/>
            <a:rect l="l" t="t" r="r" b="b"/>
            <a:pathLst>
              <a:path w="1386" h="2132" extrusionOk="0">
                <a:moveTo>
                  <a:pt x="732" y="1"/>
                </a:moveTo>
                <a:cubicBezTo>
                  <a:pt x="508" y="1"/>
                  <a:pt x="278" y="49"/>
                  <a:pt x="195" y="121"/>
                </a:cubicBezTo>
                <a:cubicBezTo>
                  <a:pt x="0" y="277"/>
                  <a:pt x="254" y="2004"/>
                  <a:pt x="254" y="2004"/>
                </a:cubicBezTo>
                <a:cubicBezTo>
                  <a:pt x="384" y="2099"/>
                  <a:pt x="523" y="2131"/>
                  <a:pt x="651" y="2131"/>
                </a:cubicBezTo>
                <a:cubicBezTo>
                  <a:pt x="915" y="2131"/>
                  <a:pt x="1132" y="1994"/>
                  <a:pt x="1132" y="1994"/>
                </a:cubicBezTo>
                <a:cubicBezTo>
                  <a:pt x="1132" y="1994"/>
                  <a:pt x="1386" y="336"/>
                  <a:pt x="1210" y="131"/>
                </a:cubicBezTo>
                <a:cubicBezTo>
                  <a:pt x="1127" y="39"/>
                  <a:pt x="932" y="1"/>
                  <a:pt x="732"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1" name="Google Shape;4357;p48">
            <a:extLst>
              <a:ext uri="{FF2B5EF4-FFF2-40B4-BE49-F238E27FC236}">
                <a16:creationId xmlns:a16="http://schemas.microsoft.com/office/drawing/2014/main" id="{3423A990-2A91-4148-A46A-FFAE922CCCF9}"/>
              </a:ext>
            </a:extLst>
          </p:cNvPr>
          <p:cNvSpPr/>
          <p:nvPr/>
        </p:nvSpPr>
        <p:spPr>
          <a:xfrm>
            <a:off x="16603991" y="4606786"/>
            <a:ext cx="593639" cy="725203"/>
          </a:xfrm>
          <a:custGeom>
            <a:avLst/>
            <a:gdLst/>
            <a:ahLst/>
            <a:cxnLst/>
            <a:rect l="l" t="t" r="r" b="b"/>
            <a:pathLst>
              <a:path w="4079" h="4983" extrusionOk="0">
                <a:moveTo>
                  <a:pt x="1918" y="0"/>
                </a:moveTo>
                <a:cubicBezTo>
                  <a:pt x="1235" y="0"/>
                  <a:pt x="572" y="37"/>
                  <a:pt x="391" y="130"/>
                </a:cubicBezTo>
                <a:cubicBezTo>
                  <a:pt x="1" y="315"/>
                  <a:pt x="128" y="4539"/>
                  <a:pt x="313" y="4744"/>
                </a:cubicBezTo>
                <a:cubicBezTo>
                  <a:pt x="430" y="4871"/>
                  <a:pt x="1316" y="4982"/>
                  <a:pt x="2168" y="4982"/>
                </a:cubicBezTo>
                <a:cubicBezTo>
                  <a:pt x="2952" y="4982"/>
                  <a:pt x="3708" y="4889"/>
                  <a:pt x="3815" y="4627"/>
                </a:cubicBezTo>
                <a:cubicBezTo>
                  <a:pt x="3962" y="4276"/>
                  <a:pt x="4079" y="208"/>
                  <a:pt x="3562" y="91"/>
                </a:cubicBezTo>
                <a:cubicBezTo>
                  <a:pt x="3303" y="37"/>
                  <a:pt x="2601" y="0"/>
                  <a:pt x="1918"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2" name="Google Shape;4358;p48">
            <a:extLst>
              <a:ext uri="{FF2B5EF4-FFF2-40B4-BE49-F238E27FC236}">
                <a16:creationId xmlns:a16="http://schemas.microsoft.com/office/drawing/2014/main" id="{52E1DF9B-6F29-44B8-8815-9CAA093F9B82}"/>
              </a:ext>
            </a:extLst>
          </p:cNvPr>
          <p:cNvSpPr/>
          <p:nvPr/>
        </p:nvSpPr>
        <p:spPr>
          <a:xfrm>
            <a:off x="16706303" y="4681009"/>
            <a:ext cx="383486" cy="239988"/>
          </a:xfrm>
          <a:custGeom>
            <a:avLst/>
            <a:gdLst/>
            <a:ahLst/>
            <a:cxnLst/>
            <a:rect l="l" t="t" r="r" b="b"/>
            <a:pathLst>
              <a:path w="2635" h="1649" extrusionOk="0">
                <a:moveTo>
                  <a:pt x="293" y="0"/>
                </a:moveTo>
                <a:cubicBezTo>
                  <a:pt x="127" y="0"/>
                  <a:pt x="0" y="127"/>
                  <a:pt x="0" y="293"/>
                </a:cubicBezTo>
                <a:lnTo>
                  <a:pt x="0" y="1356"/>
                </a:lnTo>
                <a:cubicBezTo>
                  <a:pt x="0" y="1522"/>
                  <a:pt x="127" y="1649"/>
                  <a:pt x="293" y="1649"/>
                </a:cubicBezTo>
                <a:lnTo>
                  <a:pt x="2342" y="1649"/>
                </a:lnTo>
                <a:cubicBezTo>
                  <a:pt x="2507" y="1649"/>
                  <a:pt x="2634" y="1522"/>
                  <a:pt x="2634" y="1356"/>
                </a:cubicBezTo>
                <a:lnTo>
                  <a:pt x="2634" y="293"/>
                </a:lnTo>
                <a:cubicBezTo>
                  <a:pt x="2634" y="127"/>
                  <a:pt x="2507" y="0"/>
                  <a:pt x="2342"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3" name="Google Shape;4359;p48">
            <a:extLst>
              <a:ext uri="{FF2B5EF4-FFF2-40B4-BE49-F238E27FC236}">
                <a16:creationId xmlns:a16="http://schemas.microsoft.com/office/drawing/2014/main" id="{1A33423F-4054-4DBB-9375-56BDF80C49DA}"/>
              </a:ext>
            </a:extLst>
          </p:cNvPr>
          <p:cNvSpPr/>
          <p:nvPr/>
        </p:nvSpPr>
        <p:spPr>
          <a:xfrm>
            <a:off x="16707760" y="4973389"/>
            <a:ext cx="90959" cy="61270"/>
          </a:xfrm>
          <a:custGeom>
            <a:avLst/>
            <a:gdLst/>
            <a:ahLst/>
            <a:cxnLst/>
            <a:rect l="l" t="t" r="r" b="b"/>
            <a:pathLst>
              <a:path w="625" h="421" extrusionOk="0">
                <a:moveTo>
                  <a:pt x="127" y="1"/>
                </a:moveTo>
                <a:cubicBezTo>
                  <a:pt x="59" y="1"/>
                  <a:pt x="0" y="50"/>
                  <a:pt x="0" y="118"/>
                </a:cubicBezTo>
                <a:lnTo>
                  <a:pt x="0" y="303"/>
                </a:lnTo>
                <a:cubicBezTo>
                  <a:pt x="0" y="371"/>
                  <a:pt x="59" y="420"/>
                  <a:pt x="127" y="420"/>
                </a:cubicBezTo>
                <a:lnTo>
                  <a:pt x="498" y="420"/>
                </a:lnTo>
                <a:cubicBezTo>
                  <a:pt x="566" y="420"/>
                  <a:pt x="624" y="371"/>
                  <a:pt x="624" y="303"/>
                </a:cubicBezTo>
                <a:lnTo>
                  <a:pt x="624" y="118"/>
                </a:lnTo>
                <a:cubicBezTo>
                  <a:pt x="624" y="50"/>
                  <a:pt x="566" y="1"/>
                  <a:pt x="498"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4" name="Google Shape;4360;p48">
            <a:extLst>
              <a:ext uri="{FF2B5EF4-FFF2-40B4-BE49-F238E27FC236}">
                <a16:creationId xmlns:a16="http://schemas.microsoft.com/office/drawing/2014/main" id="{92D49E30-F6D5-4284-AE78-D8F0838A8037}"/>
              </a:ext>
            </a:extLst>
          </p:cNvPr>
          <p:cNvSpPr/>
          <p:nvPr/>
        </p:nvSpPr>
        <p:spPr>
          <a:xfrm>
            <a:off x="16858243" y="4973389"/>
            <a:ext cx="90959" cy="61270"/>
          </a:xfrm>
          <a:custGeom>
            <a:avLst/>
            <a:gdLst/>
            <a:ahLst/>
            <a:cxnLst/>
            <a:rect l="l" t="t" r="r" b="b"/>
            <a:pathLst>
              <a:path w="625" h="421" extrusionOk="0">
                <a:moveTo>
                  <a:pt x="127" y="1"/>
                </a:moveTo>
                <a:cubicBezTo>
                  <a:pt x="59" y="1"/>
                  <a:pt x="0" y="50"/>
                  <a:pt x="0" y="118"/>
                </a:cubicBezTo>
                <a:lnTo>
                  <a:pt x="0" y="303"/>
                </a:lnTo>
                <a:cubicBezTo>
                  <a:pt x="0" y="371"/>
                  <a:pt x="59" y="420"/>
                  <a:pt x="127" y="420"/>
                </a:cubicBezTo>
                <a:lnTo>
                  <a:pt x="507" y="420"/>
                </a:lnTo>
                <a:cubicBezTo>
                  <a:pt x="576" y="420"/>
                  <a:pt x="624" y="371"/>
                  <a:pt x="624" y="303"/>
                </a:cubicBezTo>
                <a:lnTo>
                  <a:pt x="624" y="118"/>
                </a:lnTo>
                <a:cubicBezTo>
                  <a:pt x="624" y="50"/>
                  <a:pt x="576" y="1"/>
                  <a:pt x="507"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5" name="Google Shape;4361;p48">
            <a:extLst>
              <a:ext uri="{FF2B5EF4-FFF2-40B4-BE49-F238E27FC236}">
                <a16:creationId xmlns:a16="http://schemas.microsoft.com/office/drawing/2014/main" id="{47E9B6D2-F18F-448C-8211-D15C6406C8CF}"/>
              </a:ext>
            </a:extLst>
          </p:cNvPr>
          <p:cNvSpPr/>
          <p:nvPr/>
        </p:nvSpPr>
        <p:spPr>
          <a:xfrm>
            <a:off x="16994464" y="4973389"/>
            <a:ext cx="91105" cy="61270"/>
          </a:xfrm>
          <a:custGeom>
            <a:avLst/>
            <a:gdLst/>
            <a:ahLst/>
            <a:cxnLst/>
            <a:rect l="l" t="t" r="r" b="b"/>
            <a:pathLst>
              <a:path w="626" h="421" extrusionOk="0">
                <a:moveTo>
                  <a:pt x="127" y="1"/>
                </a:moveTo>
                <a:cubicBezTo>
                  <a:pt x="59" y="1"/>
                  <a:pt x="1" y="50"/>
                  <a:pt x="1" y="118"/>
                </a:cubicBezTo>
                <a:lnTo>
                  <a:pt x="1" y="303"/>
                </a:lnTo>
                <a:cubicBezTo>
                  <a:pt x="1" y="371"/>
                  <a:pt x="59" y="420"/>
                  <a:pt x="127" y="420"/>
                </a:cubicBezTo>
                <a:lnTo>
                  <a:pt x="498" y="420"/>
                </a:lnTo>
                <a:cubicBezTo>
                  <a:pt x="566" y="420"/>
                  <a:pt x="625" y="371"/>
                  <a:pt x="625" y="303"/>
                </a:cubicBezTo>
                <a:lnTo>
                  <a:pt x="625" y="118"/>
                </a:lnTo>
                <a:cubicBezTo>
                  <a:pt x="625" y="50"/>
                  <a:pt x="566" y="1"/>
                  <a:pt x="498"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6" name="Google Shape;4362;p48">
            <a:extLst>
              <a:ext uri="{FF2B5EF4-FFF2-40B4-BE49-F238E27FC236}">
                <a16:creationId xmlns:a16="http://schemas.microsoft.com/office/drawing/2014/main" id="{1AFB2AA5-C771-4C1B-B117-B6E3E1325677}"/>
              </a:ext>
            </a:extLst>
          </p:cNvPr>
          <p:cNvSpPr/>
          <p:nvPr/>
        </p:nvSpPr>
        <p:spPr>
          <a:xfrm>
            <a:off x="16707760" y="5077011"/>
            <a:ext cx="90959" cy="62726"/>
          </a:xfrm>
          <a:custGeom>
            <a:avLst/>
            <a:gdLst/>
            <a:ahLst/>
            <a:cxnLst/>
            <a:rect l="l" t="t" r="r" b="b"/>
            <a:pathLst>
              <a:path w="625" h="431" extrusionOk="0">
                <a:moveTo>
                  <a:pt x="127" y="1"/>
                </a:moveTo>
                <a:cubicBezTo>
                  <a:pt x="59" y="1"/>
                  <a:pt x="0" y="59"/>
                  <a:pt x="0" y="128"/>
                </a:cubicBezTo>
                <a:lnTo>
                  <a:pt x="0" y="303"/>
                </a:lnTo>
                <a:cubicBezTo>
                  <a:pt x="0" y="372"/>
                  <a:pt x="59" y="430"/>
                  <a:pt x="127" y="430"/>
                </a:cubicBezTo>
                <a:lnTo>
                  <a:pt x="498" y="430"/>
                </a:lnTo>
                <a:cubicBezTo>
                  <a:pt x="566" y="430"/>
                  <a:pt x="624" y="372"/>
                  <a:pt x="624" y="303"/>
                </a:cubicBezTo>
                <a:lnTo>
                  <a:pt x="624" y="128"/>
                </a:lnTo>
                <a:cubicBezTo>
                  <a:pt x="624" y="59"/>
                  <a:pt x="566" y="1"/>
                  <a:pt x="498"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7" name="Google Shape;4363;p48">
            <a:extLst>
              <a:ext uri="{FF2B5EF4-FFF2-40B4-BE49-F238E27FC236}">
                <a16:creationId xmlns:a16="http://schemas.microsoft.com/office/drawing/2014/main" id="{68C1AED6-B557-4E17-9C12-9E831152B097}"/>
              </a:ext>
            </a:extLst>
          </p:cNvPr>
          <p:cNvSpPr/>
          <p:nvPr/>
        </p:nvSpPr>
        <p:spPr>
          <a:xfrm>
            <a:off x="16858243" y="5077011"/>
            <a:ext cx="90959" cy="62726"/>
          </a:xfrm>
          <a:custGeom>
            <a:avLst/>
            <a:gdLst/>
            <a:ahLst/>
            <a:cxnLst/>
            <a:rect l="l" t="t" r="r" b="b"/>
            <a:pathLst>
              <a:path w="625" h="431" extrusionOk="0">
                <a:moveTo>
                  <a:pt x="127" y="1"/>
                </a:moveTo>
                <a:cubicBezTo>
                  <a:pt x="59" y="1"/>
                  <a:pt x="0" y="59"/>
                  <a:pt x="0" y="128"/>
                </a:cubicBezTo>
                <a:lnTo>
                  <a:pt x="0" y="303"/>
                </a:lnTo>
                <a:cubicBezTo>
                  <a:pt x="0" y="372"/>
                  <a:pt x="59" y="430"/>
                  <a:pt x="127" y="430"/>
                </a:cubicBezTo>
                <a:lnTo>
                  <a:pt x="507" y="430"/>
                </a:lnTo>
                <a:cubicBezTo>
                  <a:pt x="576" y="430"/>
                  <a:pt x="624" y="372"/>
                  <a:pt x="624" y="303"/>
                </a:cubicBezTo>
                <a:lnTo>
                  <a:pt x="624" y="128"/>
                </a:lnTo>
                <a:cubicBezTo>
                  <a:pt x="624" y="59"/>
                  <a:pt x="576" y="1"/>
                  <a:pt x="507"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8" name="Google Shape;4364;p48">
            <a:extLst>
              <a:ext uri="{FF2B5EF4-FFF2-40B4-BE49-F238E27FC236}">
                <a16:creationId xmlns:a16="http://schemas.microsoft.com/office/drawing/2014/main" id="{E20A0050-059A-40A4-AF65-C68BE92D8672}"/>
              </a:ext>
            </a:extLst>
          </p:cNvPr>
          <p:cNvSpPr/>
          <p:nvPr/>
        </p:nvSpPr>
        <p:spPr>
          <a:xfrm>
            <a:off x="16994464" y="5077011"/>
            <a:ext cx="91105" cy="62726"/>
          </a:xfrm>
          <a:custGeom>
            <a:avLst/>
            <a:gdLst/>
            <a:ahLst/>
            <a:cxnLst/>
            <a:rect l="l" t="t" r="r" b="b"/>
            <a:pathLst>
              <a:path w="626" h="431" extrusionOk="0">
                <a:moveTo>
                  <a:pt x="127" y="1"/>
                </a:moveTo>
                <a:cubicBezTo>
                  <a:pt x="59" y="1"/>
                  <a:pt x="1" y="59"/>
                  <a:pt x="1" y="128"/>
                </a:cubicBezTo>
                <a:lnTo>
                  <a:pt x="1" y="303"/>
                </a:lnTo>
                <a:cubicBezTo>
                  <a:pt x="1" y="372"/>
                  <a:pt x="59" y="430"/>
                  <a:pt x="127" y="430"/>
                </a:cubicBezTo>
                <a:lnTo>
                  <a:pt x="498" y="430"/>
                </a:lnTo>
                <a:cubicBezTo>
                  <a:pt x="566" y="430"/>
                  <a:pt x="625" y="372"/>
                  <a:pt x="625" y="303"/>
                </a:cubicBezTo>
                <a:lnTo>
                  <a:pt x="625" y="128"/>
                </a:lnTo>
                <a:cubicBezTo>
                  <a:pt x="625" y="59"/>
                  <a:pt x="566" y="1"/>
                  <a:pt x="498"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9" name="Google Shape;4365;p48">
            <a:extLst>
              <a:ext uri="{FF2B5EF4-FFF2-40B4-BE49-F238E27FC236}">
                <a16:creationId xmlns:a16="http://schemas.microsoft.com/office/drawing/2014/main" id="{21993154-90DC-4FD3-8DFC-B2FBCFEE37D3}"/>
              </a:ext>
            </a:extLst>
          </p:cNvPr>
          <p:cNvSpPr/>
          <p:nvPr/>
        </p:nvSpPr>
        <p:spPr>
          <a:xfrm>
            <a:off x="16707760" y="5180777"/>
            <a:ext cx="90959" cy="62580"/>
          </a:xfrm>
          <a:custGeom>
            <a:avLst/>
            <a:gdLst/>
            <a:ahLst/>
            <a:cxnLst/>
            <a:rect l="l" t="t" r="r" b="b"/>
            <a:pathLst>
              <a:path w="625" h="430" extrusionOk="0">
                <a:moveTo>
                  <a:pt x="127" y="0"/>
                </a:moveTo>
                <a:cubicBezTo>
                  <a:pt x="59" y="0"/>
                  <a:pt x="0" y="59"/>
                  <a:pt x="0" y="127"/>
                </a:cubicBezTo>
                <a:lnTo>
                  <a:pt x="0" y="302"/>
                </a:lnTo>
                <a:cubicBezTo>
                  <a:pt x="0" y="371"/>
                  <a:pt x="59" y="429"/>
                  <a:pt x="127" y="429"/>
                </a:cubicBezTo>
                <a:lnTo>
                  <a:pt x="498" y="429"/>
                </a:lnTo>
                <a:cubicBezTo>
                  <a:pt x="566" y="429"/>
                  <a:pt x="624" y="371"/>
                  <a:pt x="624" y="302"/>
                </a:cubicBezTo>
                <a:lnTo>
                  <a:pt x="624" y="127"/>
                </a:lnTo>
                <a:cubicBezTo>
                  <a:pt x="624" y="59"/>
                  <a:pt x="566" y="0"/>
                  <a:pt x="498"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0" name="Google Shape;4366;p48">
            <a:extLst>
              <a:ext uri="{FF2B5EF4-FFF2-40B4-BE49-F238E27FC236}">
                <a16:creationId xmlns:a16="http://schemas.microsoft.com/office/drawing/2014/main" id="{57B610D3-CF70-4CBD-BFB8-838A1B94F275}"/>
              </a:ext>
            </a:extLst>
          </p:cNvPr>
          <p:cNvSpPr/>
          <p:nvPr/>
        </p:nvSpPr>
        <p:spPr>
          <a:xfrm>
            <a:off x="16858243" y="5180777"/>
            <a:ext cx="90959" cy="62580"/>
          </a:xfrm>
          <a:custGeom>
            <a:avLst/>
            <a:gdLst/>
            <a:ahLst/>
            <a:cxnLst/>
            <a:rect l="l" t="t" r="r" b="b"/>
            <a:pathLst>
              <a:path w="625" h="430" extrusionOk="0">
                <a:moveTo>
                  <a:pt x="127" y="0"/>
                </a:moveTo>
                <a:cubicBezTo>
                  <a:pt x="59" y="0"/>
                  <a:pt x="0" y="59"/>
                  <a:pt x="0" y="127"/>
                </a:cubicBezTo>
                <a:lnTo>
                  <a:pt x="0" y="302"/>
                </a:lnTo>
                <a:cubicBezTo>
                  <a:pt x="0" y="371"/>
                  <a:pt x="59" y="429"/>
                  <a:pt x="127" y="429"/>
                </a:cubicBezTo>
                <a:lnTo>
                  <a:pt x="507" y="429"/>
                </a:lnTo>
                <a:cubicBezTo>
                  <a:pt x="576" y="429"/>
                  <a:pt x="624" y="371"/>
                  <a:pt x="624" y="302"/>
                </a:cubicBezTo>
                <a:lnTo>
                  <a:pt x="624" y="127"/>
                </a:lnTo>
                <a:cubicBezTo>
                  <a:pt x="624" y="59"/>
                  <a:pt x="576" y="0"/>
                  <a:pt x="50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1" name="Google Shape;4367;p48">
            <a:extLst>
              <a:ext uri="{FF2B5EF4-FFF2-40B4-BE49-F238E27FC236}">
                <a16:creationId xmlns:a16="http://schemas.microsoft.com/office/drawing/2014/main" id="{0CFBE472-AFBB-4805-AF90-54EE46221C54}"/>
              </a:ext>
            </a:extLst>
          </p:cNvPr>
          <p:cNvSpPr/>
          <p:nvPr/>
        </p:nvSpPr>
        <p:spPr>
          <a:xfrm>
            <a:off x="16994464" y="5180777"/>
            <a:ext cx="91105" cy="62580"/>
          </a:xfrm>
          <a:custGeom>
            <a:avLst/>
            <a:gdLst/>
            <a:ahLst/>
            <a:cxnLst/>
            <a:rect l="l" t="t" r="r" b="b"/>
            <a:pathLst>
              <a:path w="626" h="430" extrusionOk="0">
                <a:moveTo>
                  <a:pt x="127" y="0"/>
                </a:moveTo>
                <a:cubicBezTo>
                  <a:pt x="59" y="0"/>
                  <a:pt x="1" y="59"/>
                  <a:pt x="1" y="127"/>
                </a:cubicBezTo>
                <a:lnTo>
                  <a:pt x="1" y="302"/>
                </a:lnTo>
                <a:cubicBezTo>
                  <a:pt x="1" y="371"/>
                  <a:pt x="59" y="429"/>
                  <a:pt x="127" y="429"/>
                </a:cubicBezTo>
                <a:lnTo>
                  <a:pt x="498" y="429"/>
                </a:lnTo>
                <a:cubicBezTo>
                  <a:pt x="566" y="429"/>
                  <a:pt x="625" y="371"/>
                  <a:pt x="625" y="302"/>
                </a:cubicBezTo>
                <a:lnTo>
                  <a:pt x="625" y="127"/>
                </a:lnTo>
                <a:cubicBezTo>
                  <a:pt x="625" y="59"/>
                  <a:pt x="566" y="0"/>
                  <a:pt x="498"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2" name="Google Shape;4368;p48">
            <a:extLst>
              <a:ext uri="{FF2B5EF4-FFF2-40B4-BE49-F238E27FC236}">
                <a16:creationId xmlns:a16="http://schemas.microsoft.com/office/drawing/2014/main" id="{5404FCF9-3848-4FD2-93BF-835714972D09}"/>
              </a:ext>
            </a:extLst>
          </p:cNvPr>
          <p:cNvSpPr/>
          <p:nvPr/>
        </p:nvSpPr>
        <p:spPr>
          <a:xfrm>
            <a:off x="16995919" y="2805495"/>
            <a:ext cx="255706" cy="546922"/>
          </a:xfrm>
          <a:custGeom>
            <a:avLst/>
            <a:gdLst/>
            <a:ahLst/>
            <a:cxnLst/>
            <a:rect l="l" t="t" r="r" b="b"/>
            <a:pathLst>
              <a:path w="1757" h="3758" extrusionOk="0">
                <a:moveTo>
                  <a:pt x="1532" y="0"/>
                </a:moveTo>
                <a:cubicBezTo>
                  <a:pt x="1513" y="0"/>
                  <a:pt x="1483" y="0"/>
                  <a:pt x="1464" y="10"/>
                </a:cubicBezTo>
                <a:cubicBezTo>
                  <a:pt x="1434" y="20"/>
                  <a:pt x="1415" y="29"/>
                  <a:pt x="1395" y="39"/>
                </a:cubicBezTo>
                <a:cubicBezTo>
                  <a:pt x="1376" y="49"/>
                  <a:pt x="1356" y="68"/>
                  <a:pt x="1337" y="78"/>
                </a:cubicBezTo>
                <a:cubicBezTo>
                  <a:pt x="1259" y="146"/>
                  <a:pt x="1191" y="215"/>
                  <a:pt x="1142" y="303"/>
                </a:cubicBezTo>
                <a:cubicBezTo>
                  <a:pt x="1015" y="498"/>
                  <a:pt x="908" y="693"/>
                  <a:pt x="820" y="907"/>
                </a:cubicBezTo>
                <a:cubicBezTo>
                  <a:pt x="722" y="1141"/>
                  <a:pt x="625" y="1385"/>
                  <a:pt x="537" y="1639"/>
                </a:cubicBezTo>
                <a:cubicBezTo>
                  <a:pt x="381" y="2137"/>
                  <a:pt x="244" y="2644"/>
                  <a:pt x="147" y="3024"/>
                </a:cubicBezTo>
                <a:cubicBezTo>
                  <a:pt x="59" y="3405"/>
                  <a:pt x="10" y="3668"/>
                  <a:pt x="10" y="3668"/>
                </a:cubicBezTo>
                <a:cubicBezTo>
                  <a:pt x="0" y="3707"/>
                  <a:pt x="20" y="3736"/>
                  <a:pt x="59" y="3756"/>
                </a:cubicBezTo>
                <a:cubicBezTo>
                  <a:pt x="64" y="3757"/>
                  <a:pt x="69" y="3758"/>
                  <a:pt x="75" y="3758"/>
                </a:cubicBezTo>
                <a:cubicBezTo>
                  <a:pt x="110" y="3758"/>
                  <a:pt x="148" y="3731"/>
                  <a:pt x="157" y="3697"/>
                </a:cubicBezTo>
                <a:lnTo>
                  <a:pt x="332" y="3073"/>
                </a:lnTo>
                <a:cubicBezTo>
                  <a:pt x="439" y="2693"/>
                  <a:pt x="576" y="2185"/>
                  <a:pt x="742" y="1698"/>
                </a:cubicBezTo>
                <a:cubicBezTo>
                  <a:pt x="830" y="1454"/>
                  <a:pt x="908" y="1210"/>
                  <a:pt x="1005" y="985"/>
                </a:cubicBezTo>
                <a:cubicBezTo>
                  <a:pt x="1083" y="781"/>
                  <a:pt x="1181" y="585"/>
                  <a:pt x="1298" y="410"/>
                </a:cubicBezTo>
                <a:cubicBezTo>
                  <a:pt x="1337" y="342"/>
                  <a:pt x="1386" y="273"/>
                  <a:pt x="1454" y="224"/>
                </a:cubicBezTo>
                <a:cubicBezTo>
                  <a:pt x="1464" y="215"/>
                  <a:pt x="1474" y="205"/>
                  <a:pt x="1483" y="195"/>
                </a:cubicBezTo>
                <a:cubicBezTo>
                  <a:pt x="1493" y="195"/>
                  <a:pt x="1513" y="185"/>
                  <a:pt x="1522" y="185"/>
                </a:cubicBezTo>
                <a:lnTo>
                  <a:pt x="1542" y="176"/>
                </a:lnTo>
                <a:lnTo>
                  <a:pt x="1591" y="166"/>
                </a:lnTo>
                <a:cubicBezTo>
                  <a:pt x="1620" y="156"/>
                  <a:pt x="1669" y="146"/>
                  <a:pt x="1698" y="146"/>
                </a:cubicBezTo>
                <a:cubicBezTo>
                  <a:pt x="1717" y="137"/>
                  <a:pt x="1737" y="137"/>
                  <a:pt x="1756" y="127"/>
                </a:cubicBezTo>
                <a:cubicBezTo>
                  <a:pt x="1747" y="107"/>
                  <a:pt x="1737" y="88"/>
                  <a:pt x="1727" y="78"/>
                </a:cubicBezTo>
                <a:cubicBezTo>
                  <a:pt x="1688" y="29"/>
                  <a:pt x="1639" y="0"/>
                  <a:pt x="1581"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3" name="Google Shape;4369;p48">
            <a:extLst>
              <a:ext uri="{FF2B5EF4-FFF2-40B4-BE49-F238E27FC236}">
                <a16:creationId xmlns:a16="http://schemas.microsoft.com/office/drawing/2014/main" id="{CF7B5FA5-AEB0-439A-B048-B32E28DEC617}"/>
              </a:ext>
            </a:extLst>
          </p:cNvPr>
          <p:cNvSpPr/>
          <p:nvPr/>
        </p:nvSpPr>
        <p:spPr>
          <a:xfrm>
            <a:off x="16747490" y="5943092"/>
            <a:ext cx="482886" cy="404879"/>
          </a:xfrm>
          <a:custGeom>
            <a:avLst/>
            <a:gdLst/>
            <a:ahLst/>
            <a:cxnLst/>
            <a:rect l="l" t="t" r="r" b="b"/>
            <a:pathLst>
              <a:path w="3318" h="2782" extrusionOk="0">
                <a:moveTo>
                  <a:pt x="1015" y="1"/>
                </a:moveTo>
                <a:cubicBezTo>
                  <a:pt x="859" y="1"/>
                  <a:pt x="712" y="30"/>
                  <a:pt x="576" y="79"/>
                </a:cubicBezTo>
                <a:cubicBezTo>
                  <a:pt x="439" y="128"/>
                  <a:pt x="0" y="791"/>
                  <a:pt x="205" y="937"/>
                </a:cubicBezTo>
                <a:cubicBezTo>
                  <a:pt x="668" y="1265"/>
                  <a:pt x="2881" y="2782"/>
                  <a:pt x="3152" y="2782"/>
                </a:cubicBezTo>
                <a:cubicBezTo>
                  <a:pt x="3155" y="2782"/>
                  <a:pt x="3158" y="2782"/>
                  <a:pt x="3161" y="2781"/>
                </a:cubicBezTo>
                <a:cubicBezTo>
                  <a:pt x="3190" y="2771"/>
                  <a:pt x="3249" y="2703"/>
                  <a:pt x="3317" y="2605"/>
                </a:cubicBezTo>
                <a:lnTo>
                  <a:pt x="3298" y="2586"/>
                </a:lnTo>
                <a:cubicBezTo>
                  <a:pt x="2790" y="2352"/>
                  <a:pt x="527" y="801"/>
                  <a:pt x="527" y="801"/>
                </a:cubicBezTo>
                <a:cubicBezTo>
                  <a:pt x="586" y="430"/>
                  <a:pt x="1015" y="1"/>
                  <a:pt x="1015"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4" name="Google Shape;4370;p48">
            <a:extLst>
              <a:ext uri="{FF2B5EF4-FFF2-40B4-BE49-F238E27FC236}">
                <a16:creationId xmlns:a16="http://schemas.microsoft.com/office/drawing/2014/main" id="{DDC51CB5-5DEA-46CE-A014-19E31A29C7D8}"/>
              </a:ext>
            </a:extLst>
          </p:cNvPr>
          <p:cNvSpPr/>
          <p:nvPr/>
        </p:nvSpPr>
        <p:spPr>
          <a:xfrm>
            <a:off x="17312459" y="6204328"/>
            <a:ext cx="670336" cy="670336"/>
          </a:xfrm>
          <a:custGeom>
            <a:avLst/>
            <a:gdLst/>
            <a:ahLst/>
            <a:cxnLst/>
            <a:rect l="l" t="t" r="r" b="b"/>
            <a:pathLst>
              <a:path w="4606" h="4606" extrusionOk="0">
                <a:moveTo>
                  <a:pt x="947" y="0"/>
                </a:moveTo>
                <a:cubicBezTo>
                  <a:pt x="695" y="0"/>
                  <a:pt x="1" y="1435"/>
                  <a:pt x="1" y="1435"/>
                </a:cubicBezTo>
                <a:lnTo>
                  <a:pt x="4479" y="4605"/>
                </a:lnTo>
                <a:cubicBezTo>
                  <a:pt x="4527" y="4557"/>
                  <a:pt x="4567" y="4498"/>
                  <a:pt x="4606" y="4440"/>
                </a:cubicBezTo>
                <a:lnTo>
                  <a:pt x="4557" y="4410"/>
                </a:lnTo>
                <a:cubicBezTo>
                  <a:pt x="3484" y="3542"/>
                  <a:pt x="508" y="1464"/>
                  <a:pt x="450" y="1367"/>
                </a:cubicBezTo>
                <a:cubicBezTo>
                  <a:pt x="372" y="1259"/>
                  <a:pt x="1074" y="225"/>
                  <a:pt x="1152" y="98"/>
                </a:cubicBezTo>
                <a:lnTo>
                  <a:pt x="1172" y="40"/>
                </a:lnTo>
                <a:cubicBezTo>
                  <a:pt x="1103" y="20"/>
                  <a:pt x="1035" y="11"/>
                  <a:pt x="957" y="1"/>
                </a:cubicBezTo>
                <a:cubicBezTo>
                  <a:pt x="954" y="0"/>
                  <a:pt x="951" y="0"/>
                  <a:pt x="94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5" name="Google Shape;4371;p48">
            <a:extLst>
              <a:ext uri="{FF2B5EF4-FFF2-40B4-BE49-F238E27FC236}">
                <a16:creationId xmlns:a16="http://schemas.microsoft.com/office/drawing/2014/main" id="{74442F13-B660-47C0-BDB4-DD8598D232E1}"/>
              </a:ext>
            </a:extLst>
          </p:cNvPr>
          <p:cNvSpPr/>
          <p:nvPr/>
        </p:nvSpPr>
        <p:spPr>
          <a:xfrm>
            <a:off x="16920678" y="5832340"/>
            <a:ext cx="1340380" cy="1633198"/>
          </a:xfrm>
          <a:custGeom>
            <a:avLst/>
            <a:gdLst/>
            <a:ahLst/>
            <a:cxnLst/>
            <a:rect l="l" t="t" r="r" b="b"/>
            <a:pathLst>
              <a:path w="9210" h="11222" extrusionOk="0">
                <a:moveTo>
                  <a:pt x="0" y="1"/>
                </a:moveTo>
                <a:lnTo>
                  <a:pt x="0" y="1"/>
                </a:lnTo>
                <a:cubicBezTo>
                  <a:pt x="1054" y="108"/>
                  <a:pt x="2742" y="547"/>
                  <a:pt x="4566" y="1767"/>
                </a:cubicBezTo>
                <a:cubicBezTo>
                  <a:pt x="7366" y="3640"/>
                  <a:pt x="8936" y="7542"/>
                  <a:pt x="8683" y="8752"/>
                </a:cubicBezTo>
                <a:cubicBezTo>
                  <a:pt x="8429" y="9971"/>
                  <a:pt x="7629" y="11142"/>
                  <a:pt x="7629" y="11142"/>
                </a:cubicBezTo>
                <a:cubicBezTo>
                  <a:pt x="7629" y="11142"/>
                  <a:pt x="7756" y="11221"/>
                  <a:pt x="7876" y="11221"/>
                </a:cubicBezTo>
                <a:cubicBezTo>
                  <a:pt x="7929" y="11221"/>
                  <a:pt x="7981" y="11206"/>
                  <a:pt x="8019" y="11161"/>
                </a:cubicBezTo>
                <a:cubicBezTo>
                  <a:pt x="8146" y="11005"/>
                  <a:pt x="8897" y="9473"/>
                  <a:pt x="9015" y="8839"/>
                </a:cubicBezTo>
                <a:cubicBezTo>
                  <a:pt x="9210" y="7766"/>
                  <a:pt x="8146" y="4010"/>
                  <a:pt x="5298" y="1981"/>
                </a:cubicBezTo>
                <a:cubicBezTo>
                  <a:pt x="3132" y="440"/>
                  <a:pt x="1161" y="69"/>
                  <a:pt x="0"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6" name="Google Shape;4372;p48">
            <a:extLst>
              <a:ext uri="{FF2B5EF4-FFF2-40B4-BE49-F238E27FC236}">
                <a16:creationId xmlns:a16="http://schemas.microsoft.com/office/drawing/2014/main" id="{91EE7282-5863-4692-88D4-101F1F60840C}"/>
              </a:ext>
            </a:extLst>
          </p:cNvPr>
          <p:cNvSpPr/>
          <p:nvPr/>
        </p:nvSpPr>
        <p:spPr>
          <a:xfrm>
            <a:off x="16540102" y="5831321"/>
            <a:ext cx="1681225" cy="1624030"/>
          </a:xfrm>
          <a:custGeom>
            <a:avLst/>
            <a:gdLst/>
            <a:ahLst/>
            <a:cxnLst/>
            <a:rect l="l" t="t" r="r" b="b"/>
            <a:pathLst>
              <a:path w="11552" h="11159" extrusionOk="0">
                <a:moveTo>
                  <a:pt x="2673" y="750"/>
                </a:moveTo>
                <a:cubicBezTo>
                  <a:pt x="3654" y="750"/>
                  <a:pt x="5062" y="1193"/>
                  <a:pt x="5396" y="2193"/>
                </a:cubicBezTo>
                <a:cubicBezTo>
                  <a:pt x="5425" y="2252"/>
                  <a:pt x="4996" y="3022"/>
                  <a:pt x="4742" y="3373"/>
                </a:cubicBezTo>
                <a:cubicBezTo>
                  <a:pt x="4674" y="3481"/>
                  <a:pt x="4615" y="3539"/>
                  <a:pt x="4596" y="3539"/>
                </a:cubicBezTo>
                <a:cubicBezTo>
                  <a:pt x="4592" y="3540"/>
                  <a:pt x="4588" y="3540"/>
                  <a:pt x="4584" y="3540"/>
                </a:cubicBezTo>
                <a:cubicBezTo>
                  <a:pt x="4302" y="3540"/>
                  <a:pt x="2101" y="2032"/>
                  <a:pt x="1640" y="1705"/>
                </a:cubicBezTo>
                <a:cubicBezTo>
                  <a:pt x="1425" y="1559"/>
                  <a:pt x="1864" y="896"/>
                  <a:pt x="2001" y="847"/>
                </a:cubicBezTo>
                <a:cubicBezTo>
                  <a:pt x="2147" y="798"/>
                  <a:pt x="2293" y="769"/>
                  <a:pt x="2440" y="759"/>
                </a:cubicBezTo>
                <a:cubicBezTo>
                  <a:pt x="2514" y="753"/>
                  <a:pt x="2592" y="750"/>
                  <a:pt x="2673" y="750"/>
                </a:cubicBezTo>
                <a:close/>
                <a:moveTo>
                  <a:pt x="6264" y="2563"/>
                </a:moveTo>
                <a:cubicBezTo>
                  <a:pt x="6267" y="2563"/>
                  <a:pt x="6271" y="2563"/>
                  <a:pt x="6274" y="2564"/>
                </a:cubicBezTo>
                <a:cubicBezTo>
                  <a:pt x="6342" y="2574"/>
                  <a:pt x="6410" y="2583"/>
                  <a:pt x="6479" y="2603"/>
                </a:cubicBezTo>
                <a:cubicBezTo>
                  <a:pt x="8605" y="3061"/>
                  <a:pt x="9883" y="5432"/>
                  <a:pt x="10069" y="6203"/>
                </a:cubicBezTo>
                <a:cubicBezTo>
                  <a:pt x="10117" y="6476"/>
                  <a:pt x="10059" y="6759"/>
                  <a:pt x="9913" y="7003"/>
                </a:cubicBezTo>
                <a:cubicBezTo>
                  <a:pt x="9874" y="7061"/>
                  <a:pt x="9834" y="7120"/>
                  <a:pt x="9795" y="7178"/>
                </a:cubicBezTo>
                <a:lnTo>
                  <a:pt x="5318" y="4008"/>
                </a:lnTo>
                <a:cubicBezTo>
                  <a:pt x="5318" y="4008"/>
                  <a:pt x="6011" y="2563"/>
                  <a:pt x="6264" y="2563"/>
                </a:cubicBezTo>
                <a:close/>
                <a:moveTo>
                  <a:pt x="2177" y="1"/>
                </a:moveTo>
                <a:cubicBezTo>
                  <a:pt x="1954" y="1"/>
                  <a:pt x="1732" y="13"/>
                  <a:pt x="1513" y="37"/>
                </a:cubicBezTo>
                <a:cubicBezTo>
                  <a:pt x="1094" y="203"/>
                  <a:pt x="1" y="3773"/>
                  <a:pt x="1" y="3773"/>
                </a:cubicBezTo>
                <a:lnTo>
                  <a:pt x="10244" y="11158"/>
                </a:lnTo>
                <a:cubicBezTo>
                  <a:pt x="10244" y="11158"/>
                  <a:pt x="11054" y="9978"/>
                  <a:pt x="11298" y="8759"/>
                </a:cubicBezTo>
                <a:cubicBezTo>
                  <a:pt x="11551" y="7549"/>
                  <a:pt x="9981" y="3656"/>
                  <a:pt x="7181" y="1774"/>
                </a:cubicBezTo>
                <a:cubicBezTo>
                  <a:pt x="5357" y="554"/>
                  <a:pt x="3669" y="115"/>
                  <a:pt x="2615" y="18"/>
                </a:cubicBezTo>
                <a:cubicBezTo>
                  <a:pt x="2469" y="6"/>
                  <a:pt x="2323" y="1"/>
                  <a:pt x="2177"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7" name="Google Shape;4373;p48">
            <a:extLst>
              <a:ext uri="{FF2B5EF4-FFF2-40B4-BE49-F238E27FC236}">
                <a16:creationId xmlns:a16="http://schemas.microsoft.com/office/drawing/2014/main" id="{68B83B87-4EBD-4D7A-A4DB-1FE08777CBAF}"/>
              </a:ext>
            </a:extLst>
          </p:cNvPr>
          <p:cNvSpPr/>
          <p:nvPr/>
        </p:nvSpPr>
        <p:spPr>
          <a:xfrm>
            <a:off x="18605977" y="6910029"/>
            <a:ext cx="2408028" cy="1028062"/>
          </a:xfrm>
          <a:custGeom>
            <a:avLst/>
            <a:gdLst/>
            <a:ahLst/>
            <a:cxnLst/>
            <a:rect l="l" t="t" r="r" b="b"/>
            <a:pathLst>
              <a:path w="16546" h="7064" extrusionOk="0">
                <a:moveTo>
                  <a:pt x="4576" y="789"/>
                </a:moveTo>
                <a:cubicBezTo>
                  <a:pt x="4679" y="789"/>
                  <a:pt x="4783" y="790"/>
                  <a:pt x="4888" y="790"/>
                </a:cubicBezTo>
                <a:lnTo>
                  <a:pt x="4917" y="849"/>
                </a:lnTo>
                <a:lnTo>
                  <a:pt x="4780" y="3142"/>
                </a:lnTo>
                <a:lnTo>
                  <a:pt x="4712" y="3132"/>
                </a:lnTo>
                <a:cubicBezTo>
                  <a:pt x="2761" y="2927"/>
                  <a:pt x="1317" y="2761"/>
                  <a:pt x="1278" y="2732"/>
                </a:cubicBezTo>
                <a:cubicBezTo>
                  <a:pt x="1151" y="2654"/>
                  <a:pt x="1229" y="1132"/>
                  <a:pt x="1561" y="1005"/>
                </a:cubicBezTo>
                <a:cubicBezTo>
                  <a:pt x="1969" y="851"/>
                  <a:pt x="3204" y="789"/>
                  <a:pt x="4576" y="789"/>
                </a:cubicBezTo>
                <a:close/>
                <a:moveTo>
                  <a:pt x="5639" y="810"/>
                </a:moveTo>
                <a:cubicBezTo>
                  <a:pt x="6497" y="829"/>
                  <a:pt x="7366" y="869"/>
                  <a:pt x="8049" y="937"/>
                </a:cubicBezTo>
                <a:cubicBezTo>
                  <a:pt x="9063" y="1025"/>
                  <a:pt x="10000" y="1112"/>
                  <a:pt x="10848" y="1210"/>
                </a:cubicBezTo>
                <a:lnTo>
                  <a:pt x="10848" y="1220"/>
                </a:lnTo>
                <a:lnTo>
                  <a:pt x="10692" y="3717"/>
                </a:lnTo>
                <a:lnTo>
                  <a:pt x="10683" y="3717"/>
                </a:lnTo>
                <a:cubicBezTo>
                  <a:pt x="9005" y="3561"/>
                  <a:pt x="7122" y="3385"/>
                  <a:pt x="5493" y="3210"/>
                </a:cubicBezTo>
                <a:lnTo>
                  <a:pt x="5493" y="3142"/>
                </a:lnTo>
                <a:lnTo>
                  <a:pt x="5639" y="839"/>
                </a:lnTo>
                <a:lnTo>
                  <a:pt x="5639" y="810"/>
                </a:lnTo>
                <a:close/>
                <a:moveTo>
                  <a:pt x="11629" y="1298"/>
                </a:moveTo>
                <a:cubicBezTo>
                  <a:pt x="13521" y="1522"/>
                  <a:pt x="14838" y="1747"/>
                  <a:pt x="15238" y="1942"/>
                </a:cubicBezTo>
                <a:cubicBezTo>
                  <a:pt x="15492" y="2068"/>
                  <a:pt x="15697" y="3805"/>
                  <a:pt x="15346" y="4020"/>
                </a:cubicBezTo>
                <a:cubicBezTo>
                  <a:pt x="15323" y="4033"/>
                  <a:pt x="15241" y="4039"/>
                  <a:pt x="15107" y="4039"/>
                </a:cubicBezTo>
                <a:cubicBezTo>
                  <a:pt x="14555" y="4039"/>
                  <a:pt x="13130" y="3933"/>
                  <a:pt x="11395" y="3776"/>
                </a:cubicBezTo>
                <a:lnTo>
                  <a:pt x="11404" y="3746"/>
                </a:lnTo>
                <a:lnTo>
                  <a:pt x="11570" y="1317"/>
                </a:lnTo>
                <a:lnTo>
                  <a:pt x="11629" y="1298"/>
                </a:lnTo>
                <a:close/>
                <a:moveTo>
                  <a:pt x="4853" y="0"/>
                </a:moveTo>
                <a:cubicBezTo>
                  <a:pt x="3032" y="0"/>
                  <a:pt x="1440" y="124"/>
                  <a:pt x="907" y="371"/>
                </a:cubicBezTo>
                <a:cubicBezTo>
                  <a:pt x="78" y="742"/>
                  <a:pt x="0" y="5298"/>
                  <a:pt x="0" y="5298"/>
                </a:cubicBezTo>
                <a:cubicBezTo>
                  <a:pt x="1327" y="5473"/>
                  <a:pt x="2683" y="5649"/>
                  <a:pt x="4020" y="5805"/>
                </a:cubicBezTo>
                <a:lnTo>
                  <a:pt x="4029" y="5727"/>
                </a:lnTo>
                <a:cubicBezTo>
                  <a:pt x="4029" y="5727"/>
                  <a:pt x="4068" y="4185"/>
                  <a:pt x="4371" y="4059"/>
                </a:cubicBezTo>
                <a:cubicBezTo>
                  <a:pt x="4443" y="4029"/>
                  <a:pt x="4674" y="4015"/>
                  <a:pt x="5015" y="4015"/>
                </a:cubicBezTo>
                <a:cubicBezTo>
                  <a:pt x="6799" y="4015"/>
                  <a:pt x="11564" y="4390"/>
                  <a:pt x="11941" y="4800"/>
                </a:cubicBezTo>
                <a:cubicBezTo>
                  <a:pt x="12204" y="5073"/>
                  <a:pt x="12136" y="6410"/>
                  <a:pt x="12126" y="6663"/>
                </a:cubicBezTo>
                <a:cubicBezTo>
                  <a:pt x="14682" y="6917"/>
                  <a:pt x="16390" y="7063"/>
                  <a:pt x="16390" y="7063"/>
                </a:cubicBezTo>
                <a:cubicBezTo>
                  <a:pt x="16390" y="7063"/>
                  <a:pt x="16546" y="2146"/>
                  <a:pt x="16136" y="1561"/>
                </a:cubicBezTo>
                <a:cubicBezTo>
                  <a:pt x="15726" y="986"/>
                  <a:pt x="11785" y="400"/>
                  <a:pt x="7863" y="108"/>
                </a:cubicBezTo>
                <a:cubicBezTo>
                  <a:pt x="6880" y="36"/>
                  <a:pt x="5833" y="0"/>
                  <a:pt x="4853"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8" name="Google Shape;4374;p48">
            <a:extLst>
              <a:ext uri="{FF2B5EF4-FFF2-40B4-BE49-F238E27FC236}">
                <a16:creationId xmlns:a16="http://schemas.microsoft.com/office/drawing/2014/main" id="{4C4F3A1D-C2F3-4026-AE36-5886EEE597B2}"/>
              </a:ext>
            </a:extLst>
          </p:cNvPr>
          <p:cNvSpPr/>
          <p:nvPr/>
        </p:nvSpPr>
        <p:spPr>
          <a:xfrm>
            <a:off x="15070631" y="6347826"/>
            <a:ext cx="1178546" cy="1106069"/>
          </a:xfrm>
          <a:custGeom>
            <a:avLst/>
            <a:gdLst/>
            <a:ahLst/>
            <a:cxnLst/>
            <a:rect l="l" t="t" r="r" b="b"/>
            <a:pathLst>
              <a:path w="8098" h="7600" extrusionOk="0">
                <a:moveTo>
                  <a:pt x="1" y="0"/>
                </a:moveTo>
                <a:lnTo>
                  <a:pt x="1" y="7600"/>
                </a:lnTo>
                <a:lnTo>
                  <a:pt x="8098" y="7600"/>
                </a:lnTo>
                <a:lnTo>
                  <a:pt x="8098" y="0"/>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9" name="Google Shape;4375;p48">
            <a:extLst>
              <a:ext uri="{FF2B5EF4-FFF2-40B4-BE49-F238E27FC236}">
                <a16:creationId xmlns:a16="http://schemas.microsoft.com/office/drawing/2014/main" id="{BDE746B0-9327-4102-A913-53261795606F}"/>
              </a:ext>
            </a:extLst>
          </p:cNvPr>
          <p:cNvSpPr/>
          <p:nvPr/>
        </p:nvSpPr>
        <p:spPr>
          <a:xfrm>
            <a:off x="21648539" y="8008967"/>
            <a:ext cx="1730853" cy="1825887"/>
          </a:xfrm>
          <a:custGeom>
            <a:avLst/>
            <a:gdLst/>
            <a:ahLst/>
            <a:cxnLst/>
            <a:rect l="l" t="t" r="r" b="b"/>
            <a:pathLst>
              <a:path w="11893" h="12546" extrusionOk="0">
                <a:moveTo>
                  <a:pt x="8895" y="2682"/>
                </a:moveTo>
                <a:cubicBezTo>
                  <a:pt x="8900" y="2682"/>
                  <a:pt x="8904" y="2682"/>
                  <a:pt x="8907" y="2683"/>
                </a:cubicBezTo>
                <a:cubicBezTo>
                  <a:pt x="9278" y="2722"/>
                  <a:pt x="8936" y="7502"/>
                  <a:pt x="8868" y="7726"/>
                </a:cubicBezTo>
                <a:cubicBezTo>
                  <a:pt x="8790" y="7951"/>
                  <a:pt x="4654" y="9609"/>
                  <a:pt x="4215" y="9609"/>
                </a:cubicBezTo>
                <a:cubicBezTo>
                  <a:pt x="3776" y="9609"/>
                  <a:pt x="4029" y="4946"/>
                  <a:pt x="4029" y="4946"/>
                </a:cubicBezTo>
                <a:cubicBezTo>
                  <a:pt x="4068" y="4579"/>
                  <a:pt x="8457" y="2682"/>
                  <a:pt x="8895" y="2682"/>
                </a:cubicBezTo>
                <a:close/>
                <a:moveTo>
                  <a:pt x="11892" y="0"/>
                </a:moveTo>
                <a:lnTo>
                  <a:pt x="10" y="5278"/>
                </a:lnTo>
                <a:lnTo>
                  <a:pt x="0" y="5278"/>
                </a:lnTo>
                <a:cubicBezTo>
                  <a:pt x="39" y="8429"/>
                  <a:pt x="108" y="12546"/>
                  <a:pt x="108" y="12546"/>
                </a:cubicBezTo>
                <a:cubicBezTo>
                  <a:pt x="1152" y="12507"/>
                  <a:pt x="4322" y="11209"/>
                  <a:pt x="6966" y="10038"/>
                </a:cubicBezTo>
                <a:cubicBezTo>
                  <a:pt x="9141" y="9082"/>
                  <a:pt x="10966" y="8214"/>
                  <a:pt x="10966" y="8214"/>
                </a:cubicBezTo>
                <a:cubicBezTo>
                  <a:pt x="10966" y="8214"/>
                  <a:pt x="11590" y="3571"/>
                  <a:pt x="11892"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0" name="Google Shape;4376;p48">
            <a:extLst>
              <a:ext uri="{FF2B5EF4-FFF2-40B4-BE49-F238E27FC236}">
                <a16:creationId xmlns:a16="http://schemas.microsoft.com/office/drawing/2014/main" id="{5A9FE2B2-6F5A-4ADA-9C95-01B5DDC55E0F}"/>
              </a:ext>
            </a:extLst>
          </p:cNvPr>
          <p:cNvSpPr/>
          <p:nvPr/>
        </p:nvSpPr>
        <p:spPr>
          <a:xfrm>
            <a:off x="21642864" y="7411398"/>
            <a:ext cx="1770583" cy="1367159"/>
          </a:xfrm>
          <a:custGeom>
            <a:avLst/>
            <a:gdLst/>
            <a:ahLst/>
            <a:cxnLst/>
            <a:rect l="l" t="t" r="r" b="b"/>
            <a:pathLst>
              <a:path w="12166" h="9394" extrusionOk="0">
                <a:moveTo>
                  <a:pt x="10236" y="1046"/>
                </a:moveTo>
                <a:cubicBezTo>
                  <a:pt x="10300" y="1046"/>
                  <a:pt x="10361" y="1048"/>
                  <a:pt x="10419" y="1053"/>
                </a:cubicBezTo>
                <a:cubicBezTo>
                  <a:pt x="10497" y="1062"/>
                  <a:pt x="10566" y="1072"/>
                  <a:pt x="10644" y="1092"/>
                </a:cubicBezTo>
                <a:cubicBezTo>
                  <a:pt x="11629" y="1335"/>
                  <a:pt x="11414" y="3033"/>
                  <a:pt x="11297" y="3179"/>
                </a:cubicBezTo>
                <a:cubicBezTo>
                  <a:pt x="11190" y="3326"/>
                  <a:pt x="7463" y="4808"/>
                  <a:pt x="7463" y="4808"/>
                </a:cubicBezTo>
                <a:cubicBezTo>
                  <a:pt x="7454" y="4711"/>
                  <a:pt x="7434" y="4545"/>
                  <a:pt x="7415" y="4340"/>
                </a:cubicBezTo>
                <a:cubicBezTo>
                  <a:pt x="7337" y="3667"/>
                  <a:pt x="7151" y="2545"/>
                  <a:pt x="6751" y="1901"/>
                </a:cubicBezTo>
                <a:cubicBezTo>
                  <a:pt x="6751" y="1901"/>
                  <a:pt x="7112" y="1765"/>
                  <a:pt x="7639" y="1589"/>
                </a:cubicBezTo>
                <a:lnTo>
                  <a:pt x="7639" y="1599"/>
                </a:lnTo>
                <a:cubicBezTo>
                  <a:pt x="8394" y="1347"/>
                  <a:pt x="9489" y="1046"/>
                  <a:pt x="10236" y="1046"/>
                </a:cubicBezTo>
                <a:close/>
                <a:moveTo>
                  <a:pt x="5919" y="2124"/>
                </a:moveTo>
                <a:cubicBezTo>
                  <a:pt x="6325" y="2124"/>
                  <a:pt x="6786" y="4997"/>
                  <a:pt x="6498" y="5208"/>
                </a:cubicBezTo>
                <a:cubicBezTo>
                  <a:pt x="5463" y="5940"/>
                  <a:pt x="1834" y="7550"/>
                  <a:pt x="1464" y="7589"/>
                </a:cubicBezTo>
                <a:cubicBezTo>
                  <a:pt x="1461" y="7589"/>
                  <a:pt x="1458" y="7589"/>
                  <a:pt x="1455" y="7589"/>
                </a:cubicBezTo>
                <a:cubicBezTo>
                  <a:pt x="1342" y="7589"/>
                  <a:pt x="1248" y="7397"/>
                  <a:pt x="1191" y="7130"/>
                </a:cubicBezTo>
                <a:cubicBezTo>
                  <a:pt x="1073" y="6594"/>
                  <a:pt x="1083" y="5745"/>
                  <a:pt x="1249" y="5501"/>
                </a:cubicBezTo>
                <a:cubicBezTo>
                  <a:pt x="2127" y="4223"/>
                  <a:pt x="4468" y="2799"/>
                  <a:pt x="5473" y="2301"/>
                </a:cubicBezTo>
                <a:cubicBezTo>
                  <a:pt x="5610" y="2223"/>
                  <a:pt x="5756" y="2165"/>
                  <a:pt x="5902" y="2126"/>
                </a:cubicBezTo>
                <a:cubicBezTo>
                  <a:pt x="5908" y="2125"/>
                  <a:pt x="5913" y="2124"/>
                  <a:pt x="5919" y="2124"/>
                </a:cubicBezTo>
                <a:close/>
                <a:moveTo>
                  <a:pt x="11323" y="0"/>
                </a:moveTo>
                <a:cubicBezTo>
                  <a:pt x="10087" y="0"/>
                  <a:pt x="7528" y="573"/>
                  <a:pt x="5942" y="1248"/>
                </a:cubicBezTo>
                <a:cubicBezTo>
                  <a:pt x="4039" y="2048"/>
                  <a:pt x="0" y="4623"/>
                  <a:pt x="0" y="6018"/>
                </a:cubicBezTo>
                <a:cubicBezTo>
                  <a:pt x="0" y="6477"/>
                  <a:pt x="20" y="7813"/>
                  <a:pt x="39" y="9394"/>
                </a:cubicBezTo>
                <a:lnTo>
                  <a:pt x="49" y="9394"/>
                </a:lnTo>
                <a:lnTo>
                  <a:pt x="11931" y="4106"/>
                </a:lnTo>
                <a:cubicBezTo>
                  <a:pt x="12107" y="1950"/>
                  <a:pt x="12166" y="184"/>
                  <a:pt x="11883" y="67"/>
                </a:cubicBezTo>
                <a:cubicBezTo>
                  <a:pt x="11775" y="28"/>
                  <a:pt x="11668" y="9"/>
                  <a:pt x="11561" y="9"/>
                </a:cubicBezTo>
                <a:cubicBezTo>
                  <a:pt x="11488" y="3"/>
                  <a:pt x="11409" y="0"/>
                  <a:pt x="11323"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1" name="Google Shape;4377;p48">
            <a:extLst>
              <a:ext uri="{FF2B5EF4-FFF2-40B4-BE49-F238E27FC236}">
                <a16:creationId xmlns:a16="http://schemas.microsoft.com/office/drawing/2014/main" id="{CEAB3B16-FC48-42F2-B596-C9FC1B366DC8}"/>
              </a:ext>
            </a:extLst>
          </p:cNvPr>
          <p:cNvSpPr/>
          <p:nvPr/>
        </p:nvSpPr>
        <p:spPr>
          <a:xfrm>
            <a:off x="22721863" y="7565957"/>
            <a:ext cx="613432" cy="546777"/>
          </a:xfrm>
          <a:custGeom>
            <a:avLst/>
            <a:gdLst/>
            <a:ahLst/>
            <a:cxnLst/>
            <a:rect l="l" t="t" r="r" b="b"/>
            <a:pathLst>
              <a:path w="4215" h="3757" extrusionOk="0">
                <a:moveTo>
                  <a:pt x="3015" y="0"/>
                </a:moveTo>
                <a:lnTo>
                  <a:pt x="3015" y="69"/>
                </a:lnTo>
                <a:cubicBezTo>
                  <a:pt x="3239" y="371"/>
                  <a:pt x="3386" y="722"/>
                  <a:pt x="3444" y="1083"/>
                </a:cubicBezTo>
                <a:cubicBezTo>
                  <a:pt x="3493" y="1386"/>
                  <a:pt x="3483" y="1688"/>
                  <a:pt x="3415" y="1981"/>
                </a:cubicBezTo>
                <a:lnTo>
                  <a:pt x="1" y="3288"/>
                </a:lnTo>
                <a:cubicBezTo>
                  <a:pt x="30" y="3483"/>
                  <a:pt x="40" y="3649"/>
                  <a:pt x="49" y="3756"/>
                </a:cubicBezTo>
                <a:cubicBezTo>
                  <a:pt x="49" y="3756"/>
                  <a:pt x="3776" y="2264"/>
                  <a:pt x="3883" y="2127"/>
                </a:cubicBezTo>
                <a:cubicBezTo>
                  <a:pt x="3991" y="1981"/>
                  <a:pt x="4215" y="273"/>
                  <a:pt x="3220" y="30"/>
                </a:cubicBezTo>
                <a:cubicBezTo>
                  <a:pt x="3152" y="20"/>
                  <a:pt x="3083" y="10"/>
                  <a:pt x="3015"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2" name="Google Shape;4378;p48">
            <a:extLst>
              <a:ext uri="{FF2B5EF4-FFF2-40B4-BE49-F238E27FC236}">
                <a16:creationId xmlns:a16="http://schemas.microsoft.com/office/drawing/2014/main" id="{30918C7C-4411-45C8-81DF-4B37BA596539}"/>
              </a:ext>
            </a:extLst>
          </p:cNvPr>
          <p:cNvSpPr/>
          <p:nvPr/>
        </p:nvSpPr>
        <p:spPr>
          <a:xfrm>
            <a:off x="21816051" y="7720516"/>
            <a:ext cx="814562" cy="795496"/>
          </a:xfrm>
          <a:custGeom>
            <a:avLst/>
            <a:gdLst/>
            <a:ahLst/>
            <a:cxnLst/>
            <a:rect l="l" t="t" r="r" b="b"/>
            <a:pathLst>
              <a:path w="5597" h="5466" extrusionOk="0">
                <a:moveTo>
                  <a:pt x="4729" y="0"/>
                </a:moveTo>
                <a:cubicBezTo>
                  <a:pt x="4723" y="0"/>
                  <a:pt x="4718" y="1"/>
                  <a:pt x="4712" y="2"/>
                </a:cubicBezTo>
                <a:cubicBezTo>
                  <a:pt x="4566" y="41"/>
                  <a:pt x="4420" y="99"/>
                  <a:pt x="4283" y="177"/>
                </a:cubicBezTo>
                <a:lnTo>
                  <a:pt x="4352" y="177"/>
                </a:lnTo>
                <a:cubicBezTo>
                  <a:pt x="4352" y="177"/>
                  <a:pt x="5015" y="1797"/>
                  <a:pt x="4937" y="2675"/>
                </a:cubicBezTo>
                <a:cubicBezTo>
                  <a:pt x="4937" y="2675"/>
                  <a:pt x="2293" y="4197"/>
                  <a:pt x="1" y="5006"/>
                </a:cubicBezTo>
                <a:cubicBezTo>
                  <a:pt x="58" y="5273"/>
                  <a:pt x="152" y="5465"/>
                  <a:pt x="265" y="5465"/>
                </a:cubicBezTo>
                <a:cubicBezTo>
                  <a:pt x="268" y="5465"/>
                  <a:pt x="271" y="5465"/>
                  <a:pt x="274" y="5465"/>
                </a:cubicBezTo>
                <a:cubicBezTo>
                  <a:pt x="644" y="5426"/>
                  <a:pt x="4273" y="3816"/>
                  <a:pt x="5308" y="3084"/>
                </a:cubicBezTo>
                <a:cubicBezTo>
                  <a:pt x="5596" y="2873"/>
                  <a:pt x="5135" y="0"/>
                  <a:pt x="4729"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3" name="Google Shape;4379;p48">
            <a:extLst>
              <a:ext uri="{FF2B5EF4-FFF2-40B4-BE49-F238E27FC236}">
                <a16:creationId xmlns:a16="http://schemas.microsoft.com/office/drawing/2014/main" id="{C8BADA66-1D48-4A4B-BBC0-9DE73C4917C1}"/>
              </a:ext>
            </a:extLst>
          </p:cNvPr>
          <p:cNvSpPr/>
          <p:nvPr/>
        </p:nvSpPr>
        <p:spPr>
          <a:xfrm>
            <a:off x="21529200" y="7389859"/>
            <a:ext cx="1796198" cy="2444995"/>
          </a:xfrm>
          <a:custGeom>
            <a:avLst/>
            <a:gdLst/>
            <a:ahLst/>
            <a:cxnLst/>
            <a:rect l="l" t="t" r="r" b="b"/>
            <a:pathLst>
              <a:path w="12342" h="16800" extrusionOk="0">
                <a:moveTo>
                  <a:pt x="10860" y="1"/>
                </a:moveTo>
                <a:cubicBezTo>
                  <a:pt x="8885" y="1"/>
                  <a:pt x="6612" y="679"/>
                  <a:pt x="5308" y="1327"/>
                </a:cubicBezTo>
                <a:cubicBezTo>
                  <a:pt x="5240" y="1357"/>
                  <a:pt x="5171" y="1396"/>
                  <a:pt x="5113" y="1425"/>
                </a:cubicBezTo>
                <a:cubicBezTo>
                  <a:pt x="1045" y="3600"/>
                  <a:pt x="40" y="5415"/>
                  <a:pt x="98" y="5912"/>
                </a:cubicBezTo>
                <a:cubicBezTo>
                  <a:pt x="138" y="6303"/>
                  <a:pt x="108" y="9151"/>
                  <a:pt x="69" y="11834"/>
                </a:cubicBezTo>
                <a:cubicBezTo>
                  <a:pt x="40" y="14351"/>
                  <a:pt x="1" y="16702"/>
                  <a:pt x="1" y="16702"/>
                </a:cubicBezTo>
                <a:lnTo>
                  <a:pt x="1" y="16741"/>
                </a:lnTo>
                <a:cubicBezTo>
                  <a:pt x="469" y="16780"/>
                  <a:pt x="791" y="16800"/>
                  <a:pt x="928" y="16800"/>
                </a:cubicBezTo>
                <a:cubicBezTo>
                  <a:pt x="928" y="16800"/>
                  <a:pt x="869" y="12693"/>
                  <a:pt x="820" y="9532"/>
                </a:cubicBezTo>
                <a:cubicBezTo>
                  <a:pt x="801" y="7961"/>
                  <a:pt x="781" y="6625"/>
                  <a:pt x="781" y="6156"/>
                </a:cubicBezTo>
                <a:cubicBezTo>
                  <a:pt x="781" y="4771"/>
                  <a:pt x="4820" y="2196"/>
                  <a:pt x="6732" y="1386"/>
                </a:cubicBezTo>
                <a:cubicBezTo>
                  <a:pt x="8310" y="720"/>
                  <a:pt x="10860" y="148"/>
                  <a:pt x="12102" y="148"/>
                </a:cubicBezTo>
                <a:cubicBezTo>
                  <a:pt x="12188" y="148"/>
                  <a:pt x="12269" y="151"/>
                  <a:pt x="12342" y="157"/>
                </a:cubicBezTo>
                <a:cubicBezTo>
                  <a:pt x="11884" y="49"/>
                  <a:pt x="11383" y="1"/>
                  <a:pt x="10860"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4" name="Google Shape;4380;p48">
            <a:extLst>
              <a:ext uri="{FF2B5EF4-FFF2-40B4-BE49-F238E27FC236}">
                <a16:creationId xmlns:a16="http://schemas.microsoft.com/office/drawing/2014/main" id="{63699121-4322-4E62-9E9A-80B0C92A172A}"/>
              </a:ext>
            </a:extLst>
          </p:cNvPr>
          <p:cNvSpPr/>
          <p:nvPr/>
        </p:nvSpPr>
        <p:spPr>
          <a:xfrm>
            <a:off x="22197936" y="8400602"/>
            <a:ext cx="800881" cy="1006959"/>
          </a:xfrm>
          <a:custGeom>
            <a:avLst/>
            <a:gdLst/>
            <a:ahLst/>
            <a:cxnLst/>
            <a:rect l="l" t="t" r="r" b="b"/>
            <a:pathLst>
              <a:path w="5503" h="6919" extrusionOk="0">
                <a:moveTo>
                  <a:pt x="5120" y="1"/>
                </a:moveTo>
                <a:cubicBezTo>
                  <a:pt x="4682" y="1"/>
                  <a:pt x="293" y="1898"/>
                  <a:pt x="254" y="2255"/>
                </a:cubicBezTo>
                <a:cubicBezTo>
                  <a:pt x="254" y="2255"/>
                  <a:pt x="1" y="6918"/>
                  <a:pt x="440" y="6918"/>
                </a:cubicBezTo>
                <a:cubicBezTo>
                  <a:pt x="879" y="6918"/>
                  <a:pt x="5015" y="5260"/>
                  <a:pt x="5093" y="5035"/>
                </a:cubicBezTo>
                <a:cubicBezTo>
                  <a:pt x="5161" y="4821"/>
                  <a:pt x="5503" y="31"/>
                  <a:pt x="5132" y="2"/>
                </a:cubicBezTo>
                <a:cubicBezTo>
                  <a:pt x="5129" y="1"/>
                  <a:pt x="5125" y="1"/>
                  <a:pt x="5120" y="1"/>
                </a:cubicBezTo>
                <a:close/>
              </a:path>
            </a:pathLst>
          </a:custGeom>
          <a:solidFill>
            <a:srgbClr val="2A9D8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5" name="Google Shape;4381;p48">
            <a:extLst>
              <a:ext uri="{FF2B5EF4-FFF2-40B4-BE49-F238E27FC236}">
                <a16:creationId xmlns:a16="http://schemas.microsoft.com/office/drawing/2014/main" id="{5B2BE7C4-6F38-4CE2-81EC-C54CF7320FDB}"/>
              </a:ext>
            </a:extLst>
          </p:cNvPr>
          <p:cNvSpPr/>
          <p:nvPr/>
        </p:nvSpPr>
        <p:spPr>
          <a:xfrm>
            <a:off x="22625373" y="7643964"/>
            <a:ext cx="603535" cy="400514"/>
          </a:xfrm>
          <a:custGeom>
            <a:avLst/>
            <a:gdLst/>
            <a:ahLst/>
            <a:cxnLst/>
            <a:rect l="l" t="t" r="r" b="b"/>
            <a:pathLst>
              <a:path w="4147" h="2752" extrusionOk="0">
                <a:moveTo>
                  <a:pt x="878" y="1"/>
                </a:moveTo>
                <a:cubicBezTo>
                  <a:pt x="361" y="167"/>
                  <a:pt x="0" y="313"/>
                  <a:pt x="0" y="313"/>
                </a:cubicBezTo>
                <a:cubicBezTo>
                  <a:pt x="390" y="947"/>
                  <a:pt x="576" y="2069"/>
                  <a:pt x="654" y="2752"/>
                </a:cubicBezTo>
                <a:lnTo>
                  <a:pt x="4068" y="1445"/>
                </a:lnTo>
                <a:cubicBezTo>
                  <a:pt x="4137" y="1152"/>
                  <a:pt x="4146" y="850"/>
                  <a:pt x="4098" y="547"/>
                </a:cubicBezTo>
                <a:lnTo>
                  <a:pt x="4098" y="547"/>
                </a:lnTo>
                <a:lnTo>
                  <a:pt x="4029" y="567"/>
                </a:lnTo>
                <a:cubicBezTo>
                  <a:pt x="3600" y="430"/>
                  <a:pt x="2478" y="235"/>
                  <a:pt x="878"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6" name="Google Shape;4382;p48">
            <a:extLst>
              <a:ext uri="{FF2B5EF4-FFF2-40B4-BE49-F238E27FC236}">
                <a16:creationId xmlns:a16="http://schemas.microsoft.com/office/drawing/2014/main" id="{7ECDE29F-E9EB-4F1C-BDE5-748C686B4D38}"/>
              </a:ext>
            </a:extLst>
          </p:cNvPr>
          <p:cNvSpPr/>
          <p:nvPr/>
        </p:nvSpPr>
        <p:spPr>
          <a:xfrm>
            <a:off x="21904100" y="9442927"/>
            <a:ext cx="1309091" cy="1050765"/>
          </a:xfrm>
          <a:custGeom>
            <a:avLst/>
            <a:gdLst/>
            <a:ahLst/>
            <a:cxnLst/>
            <a:rect l="l" t="t" r="r" b="b"/>
            <a:pathLst>
              <a:path w="8995" h="7220" extrusionOk="0">
                <a:moveTo>
                  <a:pt x="8741" y="0"/>
                </a:moveTo>
                <a:lnTo>
                  <a:pt x="361" y="3288"/>
                </a:lnTo>
                <a:cubicBezTo>
                  <a:pt x="361" y="3288"/>
                  <a:pt x="235" y="3337"/>
                  <a:pt x="39" y="3405"/>
                </a:cubicBezTo>
                <a:lnTo>
                  <a:pt x="0" y="7219"/>
                </a:lnTo>
                <a:cubicBezTo>
                  <a:pt x="1249" y="6653"/>
                  <a:pt x="2810" y="5873"/>
                  <a:pt x="4254" y="5112"/>
                </a:cubicBezTo>
                <a:cubicBezTo>
                  <a:pt x="4985" y="4722"/>
                  <a:pt x="5688" y="4341"/>
                  <a:pt x="6322" y="4000"/>
                </a:cubicBezTo>
                <a:cubicBezTo>
                  <a:pt x="6790" y="3746"/>
                  <a:pt x="7210" y="3502"/>
                  <a:pt x="7571" y="3297"/>
                </a:cubicBezTo>
                <a:cubicBezTo>
                  <a:pt x="8273" y="2898"/>
                  <a:pt x="8722" y="2615"/>
                  <a:pt x="8771" y="2546"/>
                </a:cubicBezTo>
                <a:cubicBezTo>
                  <a:pt x="8849" y="2439"/>
                  <a:pt x="8995" y="156"/>
                  <a:pt x="8741"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7" name="Google Shape;4383;p48">
            <a:extLst>
              <a:ext uri="{FF2B5EF4-FFF2-40B4-BE49-F238E27FC236}">
                <a16:creationId xmlns:a16="http://schemas.microsoft.com/office/drawing/2014/main" id="{007F93A7-F2CB-48D3-8410-B141010CF3F3}"/>
              </a:ext>
            </a:extLst>
          </p:cNvPr>
          <p:cNvSpPr/>
          <p:nvPr/>
        </p:nvSpPr>
        <p:spPr>
          <a:xfrm>
            <a:off x="21001052" y="9438706"/>
            <a:ext cx="2176773" cy="605281"/>
          </a:xfrm>
          <a:custGeom>
            <a:avLst/>
            <a:gdLst/>
            <a:ahLst/>
            <a:cxnLst/>
            <a:rect l="l" t="t" r="r" b="b"/>
            <a:pathLst>
              <a:path w="14957" h="4159" extrusionOk="0">
                <a:moveTo>
                  <a:pt x="14554" y="0"/>
                </a:moveTo>
                <a:cubicBezTo>
                  <a:pt x="13722" y="0"/>
                  <a:pt x="11890" y="177"/>
                  <a:pt x="11415" y="224"/>
                </a:cubicBezTo>
                <a:cubicBezTo>
                  <a:pt x="8771" y="1385"/>
                  <a:pt x="5601" y="2692"/>
                  <a:pt x="4557" y="2731"/>
                </a:cubicBezTo>
                <a:cubicBezTo>
                  <a:pt x="4420" y="2731"/>
                  <a:pt x="4098" y="2712"/>
                  <a:pt x="3620" y="2673"/>
                </a:cubicBezTo>
                <a:cubicBezTo>
                  <a:pt x="2820" y="2595"/>
                  <a:pt x="1562" y="2458"/>
                  <a:pt x="1" y="2273"/>
                </a:cubicBezTo>
                <a:lnTo>
                  <a:pt x="1" y="2273"/>
                </a:lnTo>
                <a:lnTo>
                  <a:pt x="2059" y="4029"/>
                </a:lnTo>
                <a:lnTo>
                  <a:pt x="2352" y="4068"/>
                </a:lnTo>
                <a:cubicBezTo>
                  <a:pt x="2736" y="4131"/>
                  <a:pt x="3125" y="4159"/>
                  <a:pt x="3513" y="4159"/>
                </a:cubicBezTo>
                <a:cubicBezTo>
                  <a:pt x="3666" y="4159"/>
                  <a:pt x="3819" y="4154"/>
                  <a:pt x="3971" y="4146"/>
                </a:cubicBezTo>
                <a:cubicBezTo>
                  <a:pt x="4430" y="4107"/>
                  <a:pt x="5659" y="3668"/>
                  <a:pt x="6244" y="3444"/>
                </a:cubicBezTo>
                <a:cubicBezTo>
                  <a:pt x="6440" y="3366"/>
                  <a:pt x="6566" y="3326"/>
                  <a:pt x="6566" y="3326"/>
                </a:cubicBezTo>
                <a:lnTo>
                  <a:pt x="14956" y="39"/>
                </a:lnTo>
                <a:cubicBezTo>
                  <a:pt x="14911" y="11"/>
                  <a:pt x="14764" y="0"/>
                  <a:pt x="14554"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8" name="Google Shape;4384;p48">
            <a:extLst>
              <a:ext uri="{FF2B5EF4-FFF2-40B4-BE49-F238E27FC236}">
                <a16:creationId xmlns:a16="http://schemas.microsoft.com/office/drawing/2014/main" id="{42A21726-67D4-4DB3-BADA-F79F784ECB1F}"/>
              </a:ext>
            </a:extLst>
          </p:cNvPr>
          <p:cNvSpPr/>
          <p:nvPr/>
        </p:nvSpPr>
        <p:spPr>
          <a:xfrm>
            <a:off x="22727539" y="9922757"/>
            <a:ext cx="321051" cy="596404"/>
          </a:xfrm>
          <a:custGeom>
            <a:avLst/>
            <a:gdLst/>
            <a:ahLst/>
            <a:cxnLst/>
            <a:rect l="l" t="t" r="r" b="b"/>
            <a:pathLst>
              <a:path w="2206" h="4098" extrusionOk="0">
                <a:moveTo>
                  <a:pt x="1913" y="0"/>
                </a:moveTo>
                <a:cubicBezTo>
                  <a:pt x="1552" y="215"/>
                  <a:pt x="1132" y="449"/>
                  <a:pt x="664" y="703"/>
                </a:cubicBezTo>
                <a:lnTo>
                  <a:pt x="664" y="722"/>
                </a:lnTo>
                <a:cubicBezTo>
                  <a:pt x="664" y="722"/>
                  <a:pt x="1210" y="3532"/>
                  <a:pt x="1" y="4088"/>
                </a:cubicBezTo>
                <a:cubicBezTo>
                  <a:pt x="79" y="4098"/>
                  <a:pt x="166" y="4098"/>
                  <a:pt x="254" y="4098"/>
                </a:cubicBezTo>
                <a:cubicBezTo>
                  <a:pt x="1864" y="4020"/>
                  <a:pt x="2157" y="2625"/>
                  <a:pt x="2186" y="2010"/>
                </a:cubicBezTo>
                <a:cubicBezTo>
                  <a:pt x="2205" y="1337"/>
                  <a:pt x="2108" y="654"/>
                  <a:pt x="1913" y="10"/>
                </a:cubicBezTo>
                <a:lnTo>
                  <a:pt x="1913" y="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9" name="Google Shape;4385;p48">
            <a:extLst>
              <a:ext uri="{FF2B5EF4-FFF2-40B4-BE49-F238E27FC236}">
                <a16:creationId xmlns:a16="http://schemas.microsoft.com/office/drawing/2014/main" id="{BA12EBB6-6061-4EB1-A5FE-8F0094A9B166}"/>
              </a:ext>
            </a:extLst>
          </p:cNvPr>
          <p:cNvSpPr/>
          <p:nvPr/>
        </p:nvSpPr>
        <p:spPr>
          <a:xfrm>
            <a:off x="22523062" y="10024923"/>
            <a:ext cx="392072" cy="492929"/>
          </a:xfrm>
          <a:custGeom>
            <a:avLst/>
            <a:gdLst/>
            <a:ahLst/>
            <a:cxnLst/>
            <a:rect l="l" t="t" r="r" b="b"/>
            <a:pathLst>
              <a:path w="2694" h="3387" extrusionOk="0">
                <a:moveTo>
                  <a:pt x="2069" y="1"/>
                </a:moveTo>
                <a:cubicBezTo>
                  <a:pt x="1435" y="352"/>
                  <a:pt x="732" y="733"/>
                  <a:pt x="1" y="1113"/>
                </a:cubicBezTo>
                <a:lnTo>
                  <a:pt x="20" y="1142"/>
                </a:lnTo>
                <a:cubicBezTo>
                  <a:pt x="20" y="1142"/>
                  <a:pt x="40" y="3220"/>
                  <a:pt x="1406" y="3386"/>
                </a:cubicBezTo>
                <a:cubicBezTo>
                  <a:pt x="2693" y="3064"/>
                  <a:pt x="2069" y="20"/>
                  <a:pt x="2069" y="20"/>
                </a:cubicBezTo>
                <a:lnTo>
                  <a:pt x="2069"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0" name="Google Shape;4386;p48">
            <a:extLst>
              <a:ext uri="{FF2B5EF4-FFF2-40B4-BE49-F238E27FC236}">
                <a16:creationId xmlns:a16="http://schemas.microsoft.com/office/drawing/2014/main" id="{ED75F1DE-29CD-4D36-B5D3-B83675459234}"/>
              </a:ext>
            </a:extLst>
          </p:cNvPr>
          <p:cNvSpPr/>
          <p:nvPr/>
        </p:nvSpPr>
        <p:spPr>
          <a:xfrm>
            <a:off x="21797567" y="7746276"/>
            <a:ext cx="748343" cy="702935"/>
          </a:xfrm>
          <a:custGeom>
            <a:avLst/>
            <a:gdLst/>
            <a:ahLst/>
            <a:cxnLst/>
            <a:rect l="l" t="t" r="r" b="b"/>
            <a:pathLst>
              <a:path w="5142" h="4830" extrusionOk="0">
                <a:moveTo>
                  <a:pt x="4410" y="0"/>
                </a:moveTo>
                <a:cubicBezTo>
                  <a:pt x="3405" y="498"/>
                  <a:pt x="1064" y="1922"/>
                  <a:pt x="186" y="3200"/>
                </a:cubicBezTo>
                <a:cubicBezTo>
                  <a:pt x="20" y="3444"/>
                  <a:pt x="1" y="4293"/>
                  <a:pt x="128" y="4829"/>
                </a:cubicBezTo>
                <a:cubicBezTo>
                  <a:pt x="2420" y="4020"/>
                  <a:pt x="5064" y="2498"/>
                  <a:pt x="5064" y="2498"/>
                </a:cubicBezTo>
                <a:cubicBezTo>
                  <a:pt x="5142" y="1620"/>
                  <a:pt x="4479" y="10"/>
                  <a:pt x="4479" y="10"/>
                </a:cubicBezTo>
                <a:lnTo>
                  <a:pt x="4410" y="0"/>
                </a:ln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1" name="Google Shape;4387;p48">
            <a:extLst>
              <a:ext uri="{FF2B5EF4-FFF2-40B4-BE49-F238E27FC236}">
                <a16:creationId xmlns:a16="http://schemas.microsoft.com/office/drawing/2014/main" id="{AA3425BE-8DE1-4DCC-90CA-E0078921D50C}"/>
              </a:ext>
            </a:extLst>
          </p:cNvPr>
          <p:cNvSpPr/>
          <p:nvPr/>
        </p:nvSpPr>
        <p:spPr>
          <a:xfrm>
            <a:off x="16088652" y="7059494"/>
            <a:ext cx="6211741" cy="2052777"/>
          </a:xfrm>
          <a:custGeom>
            <a:avLst/>
            <a:gdLst/>
            <a:ahLst/>
            <a:cxnLst/>
            <a:rect l="l" t="t" r="r" b="b"/>
            <a:pathLst>
              <a:path w="42682" h="14105" extrusionOk="0">
                <a:moveTo>
                  <a:pt x="8760" y="1"/>
                </a:moveTo>
                <a:cubicBezTo>
                  <a:pt x="8005" y="1"/>
                  <a:pt x="7576" y="351"/>
                  <a:pt x="7493" y="427"/>
                </a:cubicBezTo>
                <a:cubicBezTo>
                  <a:pt x="7639" y="778"/>
                  <a:pt x="7737" y="1061"/>
                  <a:pt x="7737" y="1061"/>
                </a:cubicBezTo>
                <a:lnTo>
                  <a:pt x="7805" y="1090"/>
                </a:lnTo>
                <a:cubicBezTo>
                  <a:pt x="7454" y="1705"/>
                  <a:pt x="6664" y="2271"/>
                  <a:pt x="5717" y="2788"/>
                </a:cubicBezTo>
                <a:cubicBezTo>
                  <a:pt x="4664" y="3363"/>
                  <a:pt x="4215" y="4075"/>
                  <a:pt x="4127" y="4251"/>
                </a:cubicBezTo>
                <a:cubicBezTo>
                  <a:pt x="5132" y="4183"/>
                  <a:pt x="6137" y="4124"/>
                  <a:pt x="6732" y="4124"/>
                </a:cubicBezTo>
                <a:cubicBezTo>
                  <a:pt x="6732" y="4124"/>
                  <a:pt x="7542" y="3412"/>
                  <a:pt x="8020" y="3363"/>
                </a:cubicBezTo>
                <a:cubicBezTo>
                  <a:pt x="8044" y="3360"/>
                  <a:pt x="8066" y="3359"/>
                  <a:pt x="8085" y="3359"/>
                </a:cubicBezTo>
                <a:cubicBezTo>
                  <a:pt x="8370" y="3359"/>
                  <a:pt x="8088" y="3675"/>
                  <a:pt x="8088" y="3675"/>
                </a:cubicBezTo>
                <a:lnTo>
                  <a:pt x="8088" y="3685"/>
                </a:lnTo>
                <a:cubicBezTo>
                  <a:pt x="8205" y="3617"/>
                  <a:pt x="8332" y="3568"/>
                  <a:pt x="8468" y="3529"/>
                </a:cubicBezTo>
                <a:cubicBezTo>
                  <a:pt x="8849" y="3411"/>
                  <a:pt x="9246" y="3352"/>
                  <a:pt x="9645" y="3352"/>
                </a:cubicBezTo>
                <a:cubicBezTo>
                  <a:pt x="9675" y="3352"/>
                  <a:pt x="9706" y="3353"/>
                  <a:pt x="9737" y="3354"/>
                </a:cubicBezTo>
                <a:cubicBezTo>
                  <a:pt x="9942" y="3412"/>
                  <a:pt x="9815" y="3773"/>
                  <a:pt x="9434" y="3880"/>
                </a:cubicBezTo>
                <a:cubicBezTo>
                  <a:pt x="9610" y="3839"/>
                  <a:pt x="9839" y="3781"/>
                  <a:pt x="9994" y="3781"/>
                </a:cubicBezTo>
                <a:cubicBezTo>
                  <a:pt x="10096" y="3781"/>
                  <a:pt x="10166" y="3806"/>
                  <a:pt x="10166" y="3880"/>
                </a:cubicBezTo>
                <a:cubicBezTo>
                  <a:pt x="10166" y="4056"/>
                  <a:pt x="10020" y="4290"/>
                  <a:pt x="9561" y="4349"/>
                </a:cubicBezTo>
                <a:lnTo>
                  <a:pt x="9561" y="4368"/>
                </a:lnTo>
                <a:cubicBezTo>
                  <a:pt x="9596" y="4362"/>
                  <a:pt x="9629" y="4359"/>
                  <a:pt x="9658" y="4359"/>
                </a:cubicBezTo>
                <a:cubicBezTo>
                  <a:pt x="9776" y="4359"/>
                  <a:pt x="9846" y="4403"/>
                  <a:pt x="9854" y="4466"/>
                </a:cubicBezTo>
                <a:cubicBezTo>
                  <a:pt x="9883" y="4700"/>
                  <a:pt x="8976" y="5149"/>
                  <a:pt x="8976" y="5149"/>
                </a:cubicBezTo>
                <a:cubicBezTo>
                  <a:pt x="8976" y="5149"/>
                  <a:pt x="8459" y="5490"/>
                  <a:pt x="8049" y="5783"/>
                </a:cubicBezTo>
                <a:cubicBezTo>
                  <a:pt x="7679" y="6041"/>
                  <a:pt x="7088" y="6056"/>
                  <a:pt x="6955" y="6056"/>
                </a:cubicBezTo>
                <a:cubicBezTo>
                  <a:pt x="6937" y="6056"/>
                  <a:pt x="6927" y="6056"/>
                  <a:pt x="6927" y="6056"/>
                </a:cubicBezTo>
                <a:cubicBezTo>
                  <a:pt x="6927" y="6056"/>
                  <a:pt x="4235" y="7207"/>
                  <a:pt x="1737" y="7392"/>
                </a:cubicBezTo>
                <a:cubicBezTo>
                  <a:pt x="1581" y="7587"/>
                  <a:pt x="644" y="8807"/>
                  <a:pt x="1" y="8875"/>
                </a:cubicBezTo>
                <a:cubicBezTo>
                  <a:pt x="703" y="9285"/>
                  <a:pt x="1649" y="9831"/>
                  <a:pt x="1766" y="9899"/>
                </a:cubicBezTo>
                <a:lnTo>
                  <a:pt x="37374" y="14104"/>
                </a:lnTo>
                <a:lnTo>
                  <a:pt x="37452" y="14104"/>
                </a:lnTo>
                <a:cubicBezTo>
                  <a:pt x="37491" y="11431"/>
                  <a:pt x="37521" y="8573"/>
                  <a:pt x="37472" y="8182"/>
                </a:cubicBezTo>
                <a:cubicBezTo>
                  <a:pt x="37423" y="7685"/>
                  <a:pt x="38418" y="5870"/>
                  <a:pt x="42486" y="3695"/>
                </a:cubicBezTo>
                <a:cubicBezTo>
                  <a:pt x="42554" y="3666"/>
                  <a:pt x="42613" y="3627"/>
                  <a:pt x="42681" y="3597"/>
                </a:cubicBezTo>
                <a:cubicBezTo>
                  <a:pt x="42515" y="3578"/>
                  <a:pt x="42350" y="3558"/>
                  <a:pt x="42174" y="3529"/>
                </a:cubicBezTo>
                <a:lnTo>
                  <a:pt x="42174" y="3549"/>
                </a:lnTo>
                <a:cubicBezTo>
                  <a:pt x="41769" y="3504"/>
                  <a:pt x="41400" y="3486"/>
                  <a:pt x="41070" y="3486"/>
                </a:cubicBezTo>
                <a:cubicBezTo>
                  <a:pt x="39809" y="3486"/>
                  <a:pt x="39111" y="3744"/>
                  <a:pt x="39111" y="3744"/>
                </a:cubicBezTo>
                <a:cubicBezTo>
                  <a:pt x="39111" y="3744"/>
                  <a:pt x="39134" y="3767"/>
                  <a:pt x="39002" y="3767"/>
                </a:cubicBezTo>
                <a:cubicBezTo>
                  <a:pt x="38805" y="3767"/>
                  <a:pt x="38258" y="3714"/>
                  <a:pt x="36760" y="3451"/>
                </a:cubicBezTo>
                <a:cubicBezTo>
                  <a:pt x="34262" y="3012"/>
                  <a:pt x="31014" y="2817"/>
                  <a:pt x="28321" y="2817"/>
                </a:cubicBezTo>
                <a:cubicBezTo>
                  <a:pt x="27316" y="2817"/>
                  <a:pt x="24663" y="1997"/>
                  <a:pt x="22497" y="1354"/>
                </a:cubicBezTo>
                <a:cubicBezTo>
                  <a:pt x="21307" y="993"/>
                  <a:pt x="20273" y="680"/>
                  <a:pt x="19736" y="583"/>
                </a:cubicBezTo>
                <a:cubicBezTo>
                  <a:pt x="19195" y="484"/>
                  <a:pt x="18563" y="448"/>
                  <a:pt x="17910" y="448"/>
                </a:cubicBezTo>
                <a:cubicBezTo>
                  <a:pt x="17279" y="448"/>
                  <a:pt x="16628" y="481"/>
                  <a:pt x="16019" y="524"/>
                </a:cubicBezTo>
                <a:cubicBezTo>
                  <a:pt x="14936" y="602"/>
                  <a:pt x="13980" y="710"/>
                  <a:pt x="13502" y="729"/>
                </a:cubicBezTo>
                <a:cubicBezTo>
                  <a:pt x="13440" y="732"/>
                  <a:pt x="13376" y="733"/>
                  <a:pt x="13309" y="733"/>
                </a:cubicBezTo>
                <a:cubicBezTo>
                  <a:pt x="12271" y="733"/>
                  <a:pt x="10740" y="453"/>
                  <a:pt x="9503" y="105"/>
                </a:cubicBezTo>
                <a:cubicBezTo>
                  <a:pt x="9228" y="30"/>
                  <a:pt x="8980" y="1"/>
                  <a:pt x="8760"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2" name="Google Shape;4388;p48">
            <a:extLst>
              <a:ext uri="{FF2B5EF4-FFF2-40B4-BE49-F238E27FC236}">
                <a16:creationId xmlns:a16="http://schemas.microsoft.com/office/drawing/2014/main" id="{508E6C48-ED70-4D3D-9336-74DEBF4A165C}"/>
              </a:ext>
            </a:extLst>
          </p:cNvPr>
          <p:cNvSpPr/>
          <p:nvPr/>
        </p:nvSpPr>
        <p:spPr>
          <a:xfrm>
            <a:off x="16090106" y="7058184"/>
            <a:ext cx="6213051" cy="2052631"/>
          </a:xfrm>
          <a:custGeom>
            <a:avLst/>
            <a:gdLst/>
            <a:ahLst/>
            <a:cxnLst/>
            <a:rect l="l" t="t" r="r" b="b"/>
            <a:pathLst>
              <a:path w="42691" h="14104" extrusionOk="0">
                <a:moveTo>
                  <a:pt x="8767" y="1"/>
                </a:moveTo>
                <a:cubicBezTo>
                  <a:pt x="8007" y="1"/>
                  <a:pt x="7576" y="358"/>
                  <a:pt x="7493" y="426"/>
                </a:cubicBezTo>
                <a:cubicBezTo>
                  <a:pt x="7639" y="777"/>
                  <a:pt x="7737" y="1060"/>
                  <a:pt x="7737" y="1060"/>
                </a:cubicBezTo>
                <a:lnTo>
                  <a:pt x="7805" y="1089"/>
                </a:lnTo>
                <a:cubicBezTo>
                  <a:pt x="7454" y="1714"/>
                  <a:pt x="6663" y="2270"/>
                  <a:pt x="5717" y="2787"/>
                </a:cubicBezTo>
                <a:cubicBezTo>
                  <a:pt x="4664" y="3363"/>
                  <a:pt x="4215" y="4084"/>
                  <a:pt x="4127" y="4250"/>
                </a:cubicBezTo>
                <a:cubicBezTo>
                  <a:pt x="5132" y="4182"/>
                  <a:pt x="6137" y="4133"/>
                  <a:pt x="6732" y="4133"/>
                </a:cubicBezTo>
                <a:cubicBezTo>
                  <a:pt x="6732" y="4133"/>
                  <a:pt x="7541" y="3411"/>
                  <a:pt x="8019" y="3363"/>
                </a:cubicBezTo>
                <a:cubicBezTo>
                  <a:pt x="8044" y="3359"/>
                  <a:pt x="8066" y="3358"/>
                  <a:pt x="8085" y="3358"/>
                </a:cubicBezTo>
                <a:cubicBezTo>
                  <a:pt x="8370" y="3358"/>
                  <a:pt x="8088" y="3675"/>
                  <a:pt x="8088" y="3675"/>
                </a:cubicBezTo>
                <a:lnTo>
                  <a:pt x="8088" y="3684"/>
                </a:lnTo>
                <a:cubicBezTo>
                  <a:pt x="8205" y="3616"/>
                  <a:pt x="8332" y="3567"/>
                  <a:pt x="8468" y="3528"/>
                </a:cubicBezTo>
                <a:cubicBezTo>
                  <a:pt x="8849" y="3411"/>
                  <a:pt x="9246" y="3352"/>
                  <a:pt x="9644" y="3352"/>
                </a:cubicBezTo>
                <a:cubicBezTo>
                  <a:pt x="9675" y="3352"/>
                  <a:pt x="9706" y="3352"/>
                  <a:pt x="9736" y="3353"/>
                </a:cubicBezTo>
                <a:cubicBezTo>
                  <a:pt x="9941" y="3411"/>
                  <a:pt x="9814" y="3782"/>
                  <a:pt x="9434" y="3880"/>
                </a:cubicBezTo>
                <a:cubicBezTo>
                  <a:pt x="9610" y="3844"/>
                  <a:pt x="9838" y="3795"/>
                  <a:pt x="9992" y="3795"/>
                </a:cubicBezTo>
                <a:cubicBezTo>
                  <a:pt x="10095" y="3795"/>
                  <a:pt x="10166" y="3817"/>
                  <a:pt x="10166" y="3880"/>
                </a:cubicBezTo>
                <a:cubicBezTo>
                  <a:pt x="10166" y="3909"/>
                  <a:pt x="10166" y="3938"/>
                  <a:pt x="10156" y="3967"/>
                </a:cubicBezTo>
                <a:cubicBezTo>
                  <a:pt x="10224" y="4006"/>
                  <a:pt x="10273" y="4084"/>
                  <a:pt x="10273" y="4172"/>
                </a:cubicBezTo>
                <a:cubicBezTo>
                  <a:pt x="10566" y="5343"/>
                  <a:pt x="9102" y="5636"/>
                  <a:pt x="8361" y="6377"/>
                </a:cubicBezTo>
                <a:cubicBezTo>
                  <a:pt x="7756" y="6865"/>
                  <a:pt x="6937" y="6738"/>
                  <a:pt x="6341" y="7206"/>
                </a:cubicBezTo>
                <a:cubicBezTo>
                  <a:pt x="4559" y="7500"/>
                  <a:pt x="2841" y="8301"/>
                  <a:pt x="1080" y="8301"/>
                </a:cubicBezTo>
                <a:cubicBezTo>
                  <a:pt x="1029" y="8301"/>
                  <a:pt x="978" y="8300"/>
                  <a:pt x="927" y="8299"/>
                </a:cubicBezTo>
                <a:cubicBezTo>
                  <a:pt x="625" y="8591"/>
                  <a:pt x="283" y="8835"/>
                  <a:pt x="0" y="8865"/>
                </a:cubicBezTo>
                <a:lnTo>
                  <a:pt x="0" y="8874"/>
                </a:lnTo>
                <a:cubicBezTo>
                  <a:pt x="703" y="9284"/>
                  <a:pt x="1649" y="9830"/>
                  <a:pt x="1766" y="9889"/>
                </a:cubicBezTo>
                <a:lnTo>
                  <a:pt x="37384" y="14103"/>
                </a:lnTo>
                <a:lnTo>
                  <a:pt x="37462" y="14103"/>
                </a:lnTo>
                <a:cubicBezTo>
                  <a:pt x="37491" y="11421"/>
                  <a:pt x="37520" y="8572"/>
                  <a:pt x="37481" y="8182"/>
                </a:cubicBezTo>
                <a:cubicBezTo>
                  <a:pt x="37423" y="7684"/>
                  <a:pt x="38428" y="5860"/>
                  <a:pt x="42496" y="3694"/>
                </a:cubicBezTo>
                <a:cubicBezTo>
                  <a:pt x="42554" y="3655"/>
                  <a:pt x="42622" y="3626"/>
                  <a:pt x="42691" y="3597"/>
                </a:cubicBezTo>
                <a:cubicBezTo>
                  <a:pt x="42505" y="3587"/>
                  <a:pt x="42340" y="3567"/>
                  <a:pt x="42164" y="3538"/>
                </a:cubicBezTo>
                <a:lnTo>
                  <a:pt x="42164" y="3558"/>
                </a:lnTo>
                <a:cubicBezTo>
                  <a:pt x="41751" y="3512"/>
                  <a:pt x="41376" y="3494"/>
                  <a:pt x="41042" y="3494"/>
                </a:cubicBezTo>
                <a:cubicBezTo>
                  <a:pt x="39796" y="3494"/>
                  <a:pt x="39110" y="3743"/>
                  <a:pt x="39110" y="3743"/>
                </a:cubicBezTo>
                <a:cubicBezTo>
                  <a:pt x="39110" y="3743"/>
                  <a:pt x="39134" y="3766"/>
                  <a:pt x="39002" y="3766"/>
                </a:cubicBezTo>
                <a:cubicBezTo>
                  <a:pt x="38804" y="3766"/>
                  <a:pt x="38258" y="3714"/>
                  <a:pt x="36759" y="3450"/>
                </a:cubicBezTo>
                <a:cubicBezTo>
                  <a:pt x="34262" y="3011"/>
                  <a:pt x="31013" y="2816"/>
                  <a:pt x="28321" y="2816"/>
                </a:cubicBezTo>
                <a:cubicBezTo>
                  <a:pt x="27316" y="2816"/>
                  <a:pt x="24662" y="1997"/>
                  <a:pt x="22497" y="1353"/>
                </a:cubicBezTo>
                <a:cubicBezTo>
                  <a:pt x="21307" y="982"/>
                  <a:pt x="20272" y="680"/>
                  <a:pt x="19736" y="582"/>
                </a:cubicBezTo>
                <a:cubicBezTo>
                  <a:pt x="19185" y="486"/>
                  <a:pt x="18540" y="450"/>
                  <a:pt x="17874" y="450"/>
                </a:cubicBezTo>
                <a:cubicBezTo>
                  <a:pt x="17254" y="450"/>
                  <a:pt x="16616" y="481"/>
                  <a:pt x="16019" y="524"/>
                </a:cubicBezTo>
                <a:cubicBezTo>
                  <a:pt x="14936" y="602"/>
                  <a:pt x="13980" y="719"/>
                  <a:pt x="13502" y="729"/>
                </a:cubicBezTo>
                <a:cubicBezTo>
                  <a:pt x="13440" y="731"/>
                  <a:pt x="13375" y="732"/>
                  <a:pt x="13309" y="732"/>
                </a:cubicBezTo>
                <a:cubicBezTo>
                  <a:pt x="12271" y="732"/>
                  <a:pt x="10740" y="453"/>
                  <a:pt x="9502" y="104"/>
                </a:cubicBezTo>
                <a:cubicBezTo>
                  <a:pt x="9231" y="30"/>
                  <a:pt x="8985" y="1"/>
                  <a:pt x="8767" y="1"/>
                </a:cubicBezTo>
                <a:close/>
              </a:path>
            </a:pathLst>
          </a:custGeom>
          <a:solidFill>
            <a:schemeClr val="bg1">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3" name="Google Shape;4389;p48">
            <a:extLst>
              <a:ext uri="{FF2B5EF4-FFF2-40B4-BE49-F238E27FC236}">
                <a16:creationId xmlns:a16="http://schemas.microsoft.com/office/drawing/2014/main" id="{2E641A8A-39DA-4D24-B0C5-AA0056DD9855}"/>
              </a:ext>
            </a:extLst>
          </p:cNvPr>
          <p:cNvSpPr/>
          <p:nvPr/>
        </p:nvSpPr>
        <p:spPr>
          <a:xfrm>
            <a:off x="19364071" y="7254947"/>
            <a:ext cx="2862390" cy="351468"/>
          </a:xfrm>
          <a:custGeom>
            <a:avLst/>
            <a:gdLst/>
            <a:ahLst/>
            <a:cxnLst/>
            <a:rect l="l" t="t" r="r" b="b"/>
            <a:pathLst>
              <a:path w="19668" h="2415" extrusionOk="0">
                <a:moveTo>
                  <a:pt x="1" y="1"/>
                </a:moveTo>
                <a:cubicBezTo>
                  <a:pt x="2166" y="645"/>
                  <a:pt x="4820" y="1464"/>
                  <a:pt x="5825" y="1464"/>
                </a:cubicBezTo>
                <a:cubicBezTo>
                  <a:pt x="8517" y="1464"/>
                  <a:pt x="11766" y="1659"/>
                  <a:pt x="14263" y="2098"/>
                </a:cubicBezTo>
                <a:cubicBezTo>
                  <a:pt x="15762" y="2362"/>
                  <a:pt x="16308" y="2414"/>
                  <a:pt x="16506" y="2414"/>
                </a:cubicBezTo>
                <a:cubicBezTo>
                  <a:pt x="16638" y="2414"/>
                  <a:pt x="16614" y="2391"/>
                  <a:pt x="16614" y="2391"/>
                </a:cubicBezTo>
                <a:cubicBezTo>
                  <a:pt x="16614" y="2391"/>
                  <a:pt x="17300" y="2142"/>
                  <a:pt x="18546" y="2142"/>
                </a:cubicBezTo>
                <a:cubicBezTo>
                  <a:pt x="18880" y="2142"/>
                  <a:pt x="19255" y="2160"/>
                  <a:pt x="19668" y="2206"/>
                </a:cubicBezTo>
                <a:lnTo>
                  <a:pt x="19668" y="2186"/>
                </a:lnTo>
                <a:cubicBezTo>
                  <a:pt x="14088" y="1484"/>
                  <a:pt x="6186" y="635"/>
                  <a:pt x="1"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4" name="Google Shape;4390;p48">
            <a:extLst>
              <a:ext uri="{FF2B5EF4-FFF2-40B4-BE49-F238E27FC236}">
                <a16:creationId xmlns:a16="http://schemas.microsoft.com/office/drawing/2014/main" id="{4BC60EFB-5938-4667-8348-D3CFAB63962E}"/>
              </a:ext>
            </a:extLst>
          </p:cNvPr>
          <p:cNvSpPr/>
          <p:nvPr/>
        </p:nvSpPr>
        <p:spPr>
          <a:xfrm>
            <a:off x="21337531" y="9939785"/>
            <a:ext cx="572390" cy="676012"/>
          </a:xfrm>
          <a:custGeom>
            <a:avLst/>
            <a:gdLst/>
            <a:ahLst/>
            <a:cxnLst/>
            <a:rect l="l" t="t" r="r" b="b"/>
            <a:pathLst>
              <a:path w="3933" h="4645" extrusionOk="0">
                <a:moveTo>
                  <a:pt x="3932" y="1"/>
                </a:moveTo>
                <a:cubicBezTo>
                  <a:pt x="3347" y="215"/>
                  <a:pt x="2118" y="664"/>
                  <a:pt x="1650" y="703"/>
                </a:cubicBezTo>
                <a:cubicBezTo>
                  <a:pt x="1497" y="711"/>
                  <a:pt x="1344" y="716"/>
                  <a:pt x="1191" y="716"/>
                </a:cubicBezTo>
                <a:cubicBezTo>
                  <a:pt x="804" y="716"/>
                  <a:pt x="417" y="688"/>
                  <a:pt x="40" y="625"/>
                </a:cubicBezTo>
                <a:lnTo>
                  <a:pt x="40" y="644"/>
                </a:lnTo>
                <a:lnTo>
                  <a:pt x="1" y="4469"/>
                </a:lnTo>
                <a:cubicBezTo>
                  <a:pt x="898" y="4586"/>
                  <a:pt x="1455" y="4644"/>
                  <a:pt x="1581" y="4644"/>
                </a:cubicBezTo>
                <a:cubicBezTo>
                  <a:pt x="1942" y="4634"/>
                  <a:pt x="2811" y="4303"/>
                  <a:pt x="3893" y="3815"/>
                </a:cubicBezTo>
                <a:lnTo>
                  <a:pt x="3932"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5" name="Google Shape;4391;p48">
            <a:extLst>
              <a:ext uri="{FF2B5EF4-FFF2-40B4-BE49-F238E27FC236}">
                <a16:creationId xmlns:a16="http://schemas.microsoft.com/office/drawing/2014/main" id="{090AE399-0EA9-4133-9998-76D2A7FF63F1}"/>
              </a:ext>
            </a:extLst>
          </p:cNvPr>
          <p:cNvSpPr/>
          <p:nvPr/>
        </p:nvSpPr>
        <p:spPr>
          <a:xfrm>
            <a:off x="13559974" y="6521013"/>
            <a:ext cx="7979414" cy="3306709"/>
          </a:xfrm>
          <a:custGeom>
            <a:avLst/>
            <a:gdLst/>
            <a:ahLst/>
            <a:cxnLst/>
            <a:rect l="l" t="t" r="r" b="b"/>
            <a:pathLst>
              <a:path w="54828" h="22721" extrusionOk="0">
                <a:moveTo>
                  <a:pt x="742" y="0"/>
                </a:moveTo>
                <a:cubicBezTo>
                  <a:pt x="596" y="39"/>
                  <a:pt x="1" y="3190"/>
                  <a:pt x="206" y="3337"/>
                </a:cubicBezTo>
                <a:lnTo>
                  <a:pt x="10752" y="12741"/>
                </a:lnTo>
                <a:cubicBezTo>
                  <a:pt x="10722" y="12341"/>
                  <a:pt x="10722" y="12078"/>
                  <a:pt x="10771" y="12039"/>
                </a:cubicBezTo>
                <a:cubicBezTo>
                  <a:pt x="10796" y="12022"/>
                  <a:pt x="10832" y="12014"/>
                  <a:pt x="10876" y="12014"/>
                </a:cubicBezTo>
                <a:cubicBezTo>
                  <a:pt x="11349" y="12014"/>
                  <a:pt x="12822" y="12901"/>
                  <a:pt x="13269" y="13258"/>
                </a:cubicBezTo>
                <a:cubicBezTo>
                  <a:pt x="13434" y="13395"/>
                  <a:pt x="13532" y="14224"/>
                  <a:pt x="13590" y="15258"/>
                </a:cubicBezTo>
                <a:lnTo>
                  <a:pt x="15025" y="16546"/>
                </a:lnTo>
                <a:lnTo>
                  <a:pt x="16420" y="17785"/>
                </a:lnTo>
                <a:lnTo>
                  <a:pt x="18693" y="18097"/>
                </a:lnTo>
                <a:lnTo>
                  <a:pt x="21883" y="18526"/>
                </a:lnTo>
                <a:cubicBezTo>
                  <a:pt x="28477" y="19414"/>
                  <a:pt x="39628" y="20897"/>
                  <a:pt x="47325" y="21862"/>
                </a:cubicBezTo>
                <a:cubicBezTo>
                  <a:pt x="48720" y="22028"/>
                  <a:pt x="50008" y="22184"/>
                  <a:pt x="51130" y="22321"/>
                </a:cubicBezTo>
                <a:cubicBezTo>
                  <a:pt x="52701" y="22506"/>
                  <a:pt x="53949" y="22643"/>
                  <a:pt x="54759" y="22721"/>
                </a:cubicBezTo>
                <a:lnTo>
                  <a:pt x="54759" y="22682"/>
                </a:lnTo>
                <a:cubicBezTo>
                  <a:pt x="54759" y="22682"/>
                  <a:pt x="54798" y="20331"/>
                  <a:pt x="54827" y="17814"/>
                </a:cubicBezTo>
                <a:lnTo>
                  <a:pt x="54759" y="17814"/>
                </a:lnTo>
                <a:lnTo>
                  <a:pt x="19141" y="13609"/>
                </a:lnTo>
                <a:cubicBezTo>
                  <a:pt x="19024" y="13541"/>
                  <a:pt x="18078" y="12995"/>
                  <a:pt x="17376" y="12585"/>
                </a:cubicBezTo>
                <a:lnTo>
                  <a:pt x="16595" y="12146"/>
                </a:lnTo>
                <a:cubicBezTo>
                  <a:pt x="16595" y="12146"/>
                  <a:pt x="13464" y="9678"/>
                  <a:pt x="10244" y="7151"/>
                </a:cubicBezTo>
                <a:cubicBezTo>
                  <a:pt x="7249" y="4790"/>
                  <a:pt x="4167" y="2390"/>
                  <a:pt x="3484" y="1864"/>
                </a:cubicBezTo>
                <a:lnTo>
                  <a:pt x="742" y="0"/>
                </a:ln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6" name="Google Shape;4392;p48">
            <a:extLst>
              <a:ext uri="{FF2B5EF4-FFF2-40B4-BE49-F238E27FC236}">
                <a16:creationId xmlns:a16="http://schemas.microsoft.com/office/drawing/2014/main" id="{21132A6A-DEBD-4901-8A02-F082F290464B}"/>
              </a:ext>
            </a:extLst>
          </p:cNvPr>
          <p:cNvSpPr/>
          <p:nvPr/>
        </p:nvSpPr>
        <p:spPr>
          <a:xfrm>
            <a:off x="15013873" y="9133228"/>
            <a:ext cx="6329479" cy="1455499"/>
          </a:xfrm>
          <a:custGeom>
            <a:avLst/>
            <a:gdLst/>
            <a:ahLst/>
            <a:cxnLst/>
            <a:rect l="l" t="t" r="r" b="b"/>
            <a:pathLst>
              <a:path w="43491" h="10001" extrusionOk="0">
                <a:moveTo>
                  <a:pt x="404" y="0"/>
                </a:moveTo>
                <a:cubicBezTo>
                  <a:pt x="397" y="0"/>
                  <a:pt x="393" y="1"/>
                  <a:pt x="391" y="1"/>
                </a:cubicBezTo>
                <a:cubicBezTo>
                  <a:pt x="157" y="236"/>
                  <a:pt x="1" y="3182"/>
                  <a:pt x="293" y="3426"/>
                </a:cubicBezTo>
                <a:cubicBezTo>
                  <a:pt x="332" y="3455"/>
                  <a:pt x="966" y="3572"/>
                  <a:pt x="2049" y="3757"/>
                </a:cubicBezTo>
                <a:cubicBezTo>
                  <a:pt x="2635" y="3855"/>
                  <a:pt x="3347" y="3972"/>
                  <a:pt x="4166" y="4099"/>
                </a:cubicBezTo>
                <a:lnTo>
                  <a:pt x="6020" y="4401"/>
                </a:lnTo>
                <a:cubicBezTo>
                  <a:pt x="14458" y="5738"/>
                  <a:pt x="30155" y="8108"/>
                  <a:pt x="38857" y="9357"/>
                </a:cubicBezTo>
                <a:lnTo>
                  <a:pt x="40964" y="9659"/>
                </a:lnTo>
                <a:cubicBezTo>
                  <a:pt x="41423" y="9718"/>
                  <a:pt x="41852" y="9786"/>
                  <a:pt x="42242" y="9835"/>
                </a:cubicBezTo>
                <a:lnTo>
                  <a:pt x="43462" y="10001"/>
                </a:lnTo>
                <a:lnTo>
                  <a:pt x="43491" y="6177"/>
                </a:lnTo>
                <a:lnTo>
                  <a:pt x="43491" y="6167"/>
                </a:lnTo>
                <a:lnTo>
                  <a:pt x="43198" y="6128"/>
                </a:lnTo>
                <a:cubicBezTo>
                  <a:pt x="42037" y="5962"/>
                  <a:pt x="40418" y="5738"/>
                  <a:pt x="38486" y="5455"/>
                </a:cubicBezTo>
                <a:cubicBezTo>
                  <a:pt x="31209" y="4411"/>
                  <a:pt x="19453" y="2694"/>
                  <a:pt x="10927" y="1465"/>
                </a:cubicBezTo>
                <a:cubicBezTo>
                  <a:pt x="9395" y="1240"/>
                  <a:pt x="7981" y="1036"/>
                  <a:pt x="6703" y="860"/>
                </a:cubicBezTo>
                <a:cubicBezTo>
                  <a:pt x="5542" y="684"/>
                  <a:pt x="4498" y="538"/>
                  <a:pt x="3620" y="421"/>
                </a:cubicBezTo>
                <a:cubicBezTo>
                  <a:pt x="3600" y="1357"/>
                  <a:pt x="3542" y="2079"/>
                  <a:pt x="3474" y="2157"/>
                </a:cubicBezTo>
                <a:cubicBezTo>
                  <a:pt x="3422" y="2222"/>
                  <a:pt x="3293" y="2245"/>
                  <a:pt x="3131" y="2245"/>
                </a:cubicBezTo>
                <a:cubicBezTo>
                  <a:pt x="2677" y="2245"/>
                  <a:pt x="1962" y="2060"/>
                  <a:pt x="1962" y="2060"/>
                </a:cubicBezTo>
                <a:cubicBezTo>
                  <a:pt x="1962" y="2060"/>
                  <a:pt x="1805" y="1250"/>
                  <a:pt x="1601" y="138"/>
                </a:cubicBezTo>
                <a:cubicBezTo>
                  <a:pt x="904" y="49"/>
                  <a:pt x="485" y="0"/>
                  <a:pt x="404"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7" name="Google Shape;4393;p48">
            <a:extLst>
              <a:ext uri="{FF2B5EF4-FFF2-40B4-BE49-F238E27FC236}">
                <a16:creationId xmlns:a16="http://schemas.microsoft.com/office/drawing/2014/main" id="{C901E625-1BD4-431A-B929-346E9B185FE5}"/>
              </a:ext>
            </a:extLst>
          </p:cNvPr>
          <p:cNvSpPr/>
          <p:nvPr/>
        </p:nvSpPr>
        <p:spPr>
          <a:xfrm>
            <a:off x="20447437" y="9701252"/>
            <a:ext cx="853420" cy="323816"/>
          </a:xfrm>
          <a:custGeom>
            <a:avLst/>
            <a:gdLst/>
            <a:ahLst/>
            <a:cxnLst/>
            <a:rect l="l" t="t" r="r" b="b"/>
            <a:pathLst>
              <a:path w="5864" h="2225" extrusionOk="0">
                <a:moveTo>
                  <a:pt x="0" y="1"/>
                </a:moveTo>
                <a:lnTo>
                  <a:pt x="1151" y="1552"/>
                </a:lnTo>
                <a:cubicBezTo>
                  <a:pt x="3083" y="1835"/>
                  <a:pt x="4702" y="2059"/>
                  <a:pt x="5863" y="2225"/>
                </a:cubicBezTo>
                <a:lnTo>
                  <a:pt x="3805" y="459"/>
                </a:lnTo>
                <a:cubicBezTo>
                  <a:pt x="2683" y="323"/>
                  <a:pt x="1395" y="166"/>
                  <a:pt x="0"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8" name="Google Shape;4394;p48">
            <a:extLst>
              <a:ext uri="{FF2B5EF4-FFF2-40B4-BE49-F238E27FC236}">
                <a16:creationId xmlns:a16="http://schemas.microsoft.com/office/drawing/2014/main" id="{BCDC45A7-FA5E-49A7-B3AB-24B894A04778}"/>
              </a:ext>
            </a:extLst>
          </p:cNvPr>
          <p:cNvSpPr/>
          <p:nvPr/>
        </p:nvSpPr>
        <p:spPr>
          <a:xfrm>
            <a:off x="20826410" y="10538954"/>
            <a:ext cx="488562" cy="631915"/>
          </a:xfrm>
          <a:custGeom>
            <a:avLst/>
            <a:gdLst/>
            <a:ahLst/>
            <a:cxnLst/>
            <a:rect l="l" t="t" r="r" b="b"/>
            <a:pathLst>
              <a:path w="3357" h="4342" extrusionOk="0">
                <a:moveTo>
                  <a:pt x="1025" y="0"/>
                </a:moveTo>
                <a:lnTo>
                  <a:pt x="1025" y="0"/>
                </a:lnTo>
                <a:cubicBezTo>
                  <a:pt x="1406" y="410"/>
                  <a:pt x="1513" y="1054"/>
                  <a:pt x="1523" y="1747"/>
                </a:cubicBezTo>
                <a:cubicBezTo>
                  <a:pt x="1552" y="3112"/>
                  <a:pt x="1094" y="4244"/>
                  <a:pt x="118" y="4332"/>
                </a:cubicBezTo>
                <a:lnTo>
                  <a:pt x="1" y="4332"/>
                </a:lnTo>
                <a:lnTo>
                  <a:pt x="1" y="4342"/>
                </a:lnTo>
                <a:cubicBezTo>
                  <a:pt x="1" y="4342"/>
                  <a:pt x="1640" y="4322"/>
                  <a:pt x="2401" y="3678"/>
                </a:cubicBezTo>
                <a:cubicBezTo>
                  <a:pt x="3064" y="3112"/>
                  <a:pt x="3357" y="791"/>
                  <a:pt x="2303" y="176"/>
                </a:cubicBezTo>
                <a:cubicBezTo>
                  <a:pt x="1913" y="127"/>
                  <a:pt x="1494" y="59"/>
                  <a:pt x="1025"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9" name="Google Shape;4395;p48">
            <a:extLst>
              <a:ext uri="{FF2B5EF4-FFF2-40B4-BE49-F238E27FC236}">
                <a16:creationId xmlns:a16="http://schemas.microsoft.com/office/drawing/2014/main" id="{F7299B0C-E257-4C14-A56E-7040260B14A5}"/>
              </a:ext>
            </a:extLst>
          </p:cNvPr>
          <p:cNvSpPr/>
          <p:nvPr/>
        </p:nvSpPr>
        <p:spPr>
          <a:xfrm>
            <a:off x="20541161" y="10494857"/>
            <a:ext cx="511265" cy="674556"/>
          </a:xfrm>
          <a:custGeom>
            <a:avLst/>
            <a:gdLst/>
            <a:ahLst/>
            <a:cxnLst/>
            <a:rect l="l" t="t" r="r" b="b"/>
            <a:pathLst>
              <a:path w="3513" h="4635" extrusionOk="0">
                <a:moveTo>
                  <a:pt x="878" y="1"/>
                </a:moveTo>
                <a:cubicBezTo>
                  <a:pt x="371" y="362"/>
                  <a:pt x="0" y="1503"/>
                  <a:pt x="78" y="2372"/>
                </a:cubicBezTo>
                <a:cubicBezTo>
                  <a:pt x="205" y="3659"/>
                  <a:pt x="1024" y="4635"/>
                  <a:pt x="1961" y="4635"/>
                </a:cubicBezTo>
                <a:lnTo>
                  <a:pt x="2078" y="4635"/>
                </a:lnTo>
                <a:cubicBezTo>
                  <a:pt x="3054" y="4547"/>
                  <a:pt x="3512" y="3415"/>
                  <a:pt x="3483" y="2050"/>
                </a:cubicBezTo>
                <a:cubicBezTo>
                  <a:pt x="3473" y="1347"/>
                  <a:pt x="3366" y="713"/>
                  <a:pt x="2985" y="303"/>
                </a:cubicBezTo>
                <a:lnTo>
                  <a:pt x="878" y="1"/>
                </a:ln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0" name="Google Shape;4396;p48">
            <a:extLst>
              <a:ext uri="{FF2B5EF4-FFF2-40B4-BE49-F238E27FC236}">
                <a16:creationId xmlns:a16="http://schemas.microsoft.com/office/drawing/2014/main" id="{9A2ECE6C-0F16-4BAF-9FD2-2ABB3D816A70}"/>
              </a:ext>
            </a:extLst>
          </p:cNvPr>
          <p:cNvSpPr/>
          <p:nvPr/>
        </p:nvSpPr>
        <p:spPr>
          <a:xfrm>
            <a:off x="20684513" y="10636900"/>
            <a:ext cx="169112" cy="328182"/>
          </a:xfrm>
          <a:custGeom>
            <a:avLst/>
            <a:gdLst/>
            <a:ahLst/>
            <a:cxnLst/>
            <a:rect l="l" t="t" r="r" b="b"/>
            <a:pathLst>
              <a:path w="1162" h="2255" extrusionOk="0">
                <a:moveTo>
                  <a:pt x="606" y="0"/>
                </a:moveTo>
                <a:cubicBezTo>
                  <a:pt x="298" y="0"/>
                  <a:pt x="39" y="494"/>
                  <a:pt x="20" y="1113"/>
                </a:cubicBezTo>
                <a:cubicBezTo>
                  <a:pt x="0" y="1737"/>
                  <a:pt x="244" y="2244"/>
                  <a:pt x="556" y="2254"/>
                </a:cubicBezTo>
                <a:cubicBezTo>
                  <a:pt x="559" y="2254"/>
                  <a:pt x="562" y="2254"/>
                  <a:pt x="565" y="2254"/>
                </a:cubicBezTo>
                <a:cubicBezTo>
                  <a:pt x="874" y="2254"/>
                  <a:pt x="1132" y="1760"/>
                  <a:pt x="1152" y="1142"/>
                </a:cubicBezTo>
                <a:cubicBezTo>
                  <a:pt x="1161" y="518"/>
                  <a:pt x="927" y="10"/>
                  <a:pt x="615" y="1"/>
                </a:cubicBezTo>
                <a:cubicBezTo>
                  <a:pt x="612" y="0"/>
                  <a:pt x="609" y="0"/>
                  <a:pt x="606"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1" name="Google Shape;4397;p48">
            <a:extLst>
              <a:ext uri="{FF2B5EF4-FFF2-40B4-BE49-F238E27FC236}">
                <a16:creationId xmlns:a16="http://schemas.microsoft.com/office/drawing/2014/main" id="{9BADC5F9-8E09-4429-BD20-0CE6BA6ADE5B}"/>
              </a:ext>
            </a:extLst>
          </p:cNvPr>
          <p:cNvSpPr/>
          <p:nvPr/>
        </p:nvSpPr>
        <p:spPr>
          <a:xfrm>
            <a:off x="16603992" y="9215746"/>
            <a:ext cx="4011101" cy="711377"/>
          </a:xfrm>
          <a:custGeom>
            <a:avLst/>
            <a:gdLst/>
            <a:ahLst/>
            <a:cxnLst/>
            <a:rect l="l" t="t" r="r" b="b"/>
            <a:pathLst>
              <a:path w="27561" h="4888" extrusionOk="0">
                <a:moveTo>
                  <a:pt x="967" y="0"/>
                </a:moveTo>
                <a:lnTo>
                  <a:pt x="967" y="20"/>
                </a:lnTo>
                <a:lnTo>
                  <a:pt x="1" y="898"/>
                </a:lnTo>
                <a:cubicBezTo>
                  <a:pt x="8527" y="2127"/>
                  <a:pt x="20283" y="3844"/>
                  <a:pt x="27560" y="4888"/>
                </a:cubicBezTo>
                <a:lnTo>
                  <a:pt x="26409" y="3337"/>
                </a:lnTo>
                <a:cubicBezTo>
                  <a:pt x="18712" y="2371"/>
                  <a:pt x="7552" y="888"/>
                  <a:pt x="96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2" name="Google Shape;4398;p48">
            <a:extLst>
              <a:ext uri="{FF2B5EF4-FFF2-40B4-BE49-F238E27FC236}">
                <a16:creationId xmlns:a16="http://schemas.microsoft.com/office/drawing/2014/main" id="{28706844-E6B0-47B6-9558-1B2C3A4596E9}"/>
              </a:ext>
            </a:extLst>
          </p:cNvPr>
          <p:cNvSpPr/>
          <p:nvPr/>
        </p:nvSpPr>
        <p:spPr>
          <a:xfrm>
            <a:off x="17018623" y="6635986"/>
            <a:ext cx="1402815" cy="528875"/>
          </a:xfrm>
          <a:custGeom>
            <a:avLst/>
            <a:gdLst/>
            <a:ahLst/>
            <a:cxnLst/>
            <a:rect l="l" t="t" r="r" b="b"/>
            <a:pathLst>
              <a:path w="9639" h="3634" extrusionOk="0">
                <a:moveTo>
                  <a:pt x="469" y="0"/>
                </a:moveTo>
                <a:cubicBezTo>
                  <a:pt x="420" y="615"/>
                  <a:pt x="264" y="1210"/>
                  <a:pt x="1" y="1756"/>
                </a:cubicBezTo>
                <a:cubicBezTo>
                  <a:pt x="137" y="1835"/>
                  <a:pt x="254" y="1922"/>
                  <a:pt x="371" y="2020"/>
                </a:cubicBezTo>
                <a:cubicBezTo>
                  <a:pt x="644" y="2273"/>
                  <a:pt x="927" y="2859"/>
                  <a:pt x="1113" y="3327"/>
                </a:cubicBezTo>
                <a:cubicBezTo>
                  <a:pt x="1196" y="3259"/>
                  <a:pt x="1622" y="2906"/>
                  <a:pt x="2373" y="2906"/>
                </a:cubicBezTo>
                <a:cubicBezTo>
                  <a:pt x="2595" y="2906"/>
                  <a:pt x="2845" y="2937"/>
                  <a:pt x="3122" y="3015"/>
                </a:cubicBezTo>
                <a:cubicBezTo>
                  <a:pt x="4360" y="3354"/>
                  <a:pt x="5890" y="3633"/>
                  <a:pt x="6929" y="3633"/>
                </a:cubicBezTo>
                <a:cubicBezTo>
                  <a:pt x="6995" y="3633"/>
                  <a:pt x="7060" y="3632"/>
                  <a:pt x="7122" y="3630"/>
                </a:cubicBezTo>
                <a:cubicBezTo>
                  <a:pt x="7600" y="3620"/>
                  <a:pt x="8556" y="3503"/>
                  <a:pt x="9639" y="3425"/>
                </a:cubicBezTo>
                <a:cubicBezTo>
                  <a:pt x="9337" y="2927"/>
                  <a:pt x="6244" y="2459"/>
                  <a:pt x="4400" y="1913"/>
                </a:cubicBezTo>
                <a:cubicBezTo>
                  <a:pt x="4137" y="1844"/>
                  <a:pt x="3883" y="1756"/>
                  <a:pt x="3630" y="1649"/>
                </a:cubicBezTo>
                <a:cubicBezTo>
                  <a:pt x="3630" y="1649"/>
                  <a:pt x="2069" y="781"/>
                  <a:pt x="469"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3" name="Google Shape;4399;p48">
            <a:extLst>
              <a:ext uri="{FF2B5EF4-FFF2-40B4-BE49-F238E27FC236}">
                <a16:creationId xmlns:a16="http://schemas.microsoft.com/office/drawing/2014/main" id="{1C6B6D30-0F99-4686-8738-3ED473F2D131}"/>
              </a:ext>
            </a:extLst>
          </p:cNvPr>
          <p:cNvSpPr/>
          <p:nvPr/>
        </p:nvSpPr>
        <p:spPr>
          <a:xfrm>
            <a:off x="15715207" y="7546019"/>
            <a:ext cx="1852957" cy="593494"/>
          </a:xfrm>
          <a:custGeom>
            <a:avLst/>
            <a:gdLst/>
            <a:ahLst/>
            <a:cxnLst/>
            <a:rect l="l" t="t" r="r" b="b"/>
            <a:pathLst>
              <a:path w="12732" h="4078" extrusionOk="0">
                <a:moveTo>
                  <a:pt x="12303" y="1"/>
                </a:moveTo>
                <a:cubicBezTo>
                  <a:pt x="11873" y="1"/>
                  <a:pt x="11444" y="59"/>
                  <a:pt x="11034" y="186"/>
                </a:cubicBezTo>
                <a:cubicBezTo>
                  <a:pt x="10898" y="215"/>
                  <a:pt x="10771" y="274"/>
                  <a:pt x="10654" y="332"/>
                </a:cubicBezTo>
                <a:lnTo>
                  <a:pt x="10654" y="323"/>
                </a:lnTo>
                <a:cubicBezTo>
                  <a:pt x="10654" y="323"/>
                  <a:pt x="10943" y="7"/>
                  <a:pt x="10642" y="7"/>
                </a:cubicBezTo>
                <a:cubicBezTo>
                  <a:pt x="10625" y="7"/>
                  <a:pt x="10606" y="8"/>
                  <a:pt x="10586" y="11"/>
                </a:cubicBezTo>
                <a:cubicBezTo>
                  <a:pt x="10117" y="69"/>
                  <a:pt x="9308" y="781"/>
                  <a:pt x="9308" y="781"/>
                </a:cubicBezTo>
                <a:cubicBezTo>
                  <a:pt x="8703" y="781"/>
                  <a:pt x="7698" y="840"/>
                  <a:pt x="6693" y="908"/>
                </a:cubicBezTo>
                <a:cubicBezTo>
                  <a:pt x="5279" y="996"/>
                  <a:pt x="3854" y="1113"/>
                  <a:pt x="3503" y="1123"/>
                </a:cubicBezTo>
                <a:cubicBezTo>
                  <a:pt x="3502" y="1123"/>
                  <a:pt x="3500" y="1123"/>
                  <a:pt x="3499" y="1123"/>
                </a:cubicBezTo>
                <a:cubicBezTo>
                  <a:pt x="3357" y="1123"/>
                  <a:pt x="3367" y="664"/>
                  <a:pt x="3367" y="664"/>
                </a:cubicBezTo>
                <a:lnTo>
                  <a:pt x="3367" y="635"/>
                </a:lnTo>
                <a:cubicBezTo>
                  <a:pt x="2951" y="754"/>
                  <a:pt x="2534" y="802"/>
                  <a:pt x="2133" y="802"/>
                </a:cubicBezTo>
                <a:cubicBezTo>
                  <a:pt x="1291" y="802"/>
                  <a:pt x="523" y="592"/>
                  <a:pt x="1" y="401"/>
                </a:cubicBezTo>
                <a:lnTo>
                  <a:pt x="1" y="420"/>
                </a:lnTo>
                <a:cubicBezTo>
                  <a:pt x="1" y="420"/>
                  <a:pt x="108" y="2801"/>
                  <a:pt x="1396" y="3571"/>
                </a:cubicBezTo>
                <a:cubicBezTo>
                  <a:pt x="2007" y="3935"/>
                  <a:pt x="2795" y="4077"/>
                  <a:pt x="3639" y="4077"/>
                </a:cubicBezTo>
                <a:cubicBezTo>
                  <a:pt x="3861" y="4077"/>
                  <a:pt x="4086" y="4068"/>
                  <a:pt x="4313" y="4049"/>
                </a:cubicBezTo>
                <a:cubicBezTo>
                  <a:pt x="6801" y="3864"/>
                  <a:pt x="9493" y="2703"/>
                  <a:pt x="9493" y="2703"/>
                </a:cubicBezTo>
                <a:cubicBezTo>
                  <a:pt x="9493" y="2703"/>
                  <a:pt x="9513" y="2704"/>
                  <a:pt x="9547" y="2704"/>
                </a:cubicBezTo>
                <a:cubicBezTo>
                  <a:pt x="9719" y="2704"/>
                  <a:pt x="10265" y="2684"/>
                  <a:pt x="10615" y="2440"/>
                </a:cubicBezTo>
                <a:cubicBezTo>
                  <a:pt x="11034" y="2147"/>
                  <a:pt x="11542" y="1806"/>
                  <a:pt x="11542" y="1806"/>
                </a:cubicBezTo>
                <a:cubicBezTo>
                  <a:pt x="11542" y="1806"/>
                  <a:pt x="12449" y="1357"/>
                  <a:pt x="12420" y="1113"/>
                </a:cubicBezTo>
                <a:cubicBezTo>
                  <a:pt x="12411" y="1055"/>
                  <a:pt x="12333" y="1011"/>
                  <a:pt x="12202" y="1011"/>
                </a:cubicBezTo>
                <a:cubicBezTo>
                  <a:pt x="12179" y="1011"/>
                  <a:pt x="12154" y="1012"/>
                  <a:pt x="12127" y="1015"/>
                </a:cubicBezTo>
                <a:lnTo>
                  <a:pt x="12127" y="1006"/>
                </a:lnTo>
                <a:cubicBezTo>
                  <a:pt x="12576" y="947"/>
                  <a:pt x="12732" y="693"/>
                  <a:pt x="12732" y="528"/>
                </a:cubicBezTo>
                <a:cubicBezTo>
                  <a:pt x="12732" y="465"/>
                  <a:pt x="12662" y="443"/>
                  <a:pt x="12559" y="443"/>
                </a:cubicBezTo>
                <a:cubicBezTo>
                  <a:pt x="12404" y="443"/>
                  <a:pt x="12176" y="492"/>
                  <a:pt x="12000" y="528"/>
                </a:cubicBezTo>
                <a:cubicBezTo>
                  <a:pt x="12381" y="430"/>
                  <a:pt x="12508" y="59"/>
                  <a:pt x="12303" y="1"/>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4" name="Google Shape;4400;p48">
            <a:extLst>
              <a:ext uri="{FF2B5EF4-FFF2-40B4-BE49-F238E27FC236}">
                <a16:creationId xmlns:a16="http://schemas.microsoft.com/office/drawing/2014/main" id="{0D7F8B49-6130-480A-B14A-C89C7A19FFF4}"/>
              </a:ext>
            </a:extLst>
          </p:cNvPr>
          <p:cNvSpPr/>
          <p:nvPr/>
        </p:nvSpPr>
        <p:spPr>
          <a:xfrm>
            <a:off x="17024298" y="6411716"/>
            <a:ext cx="634825" cy="502680"/>
          </a:xfrm>
          <a:custGeom>
            <a:avLst/>
            <a:gdLst/>
            <a:ahLst/>
            <a:cxnLst/>
            <a:rect l="l" t="t" r="r" b="b"/>
            <a:pathLst>
              <a:path w="4362" h="3454" extrusionOk="0">
                <a:moveTo>
                  <a:pt x="1" y="0"/>
                </a:moveTo>
                <a:cubicBezTo>
                  <a:pt x="79" y="351"/>
                  <a:pt x="147" y="722"/>
                  <a:pt x="196" y="1083"/>
                </a:cubicBezTo>
                <a:lnTo>
                  <a:pt x="196" y="1093"/>
                </a:lnTo>
                <a:cubicBezTo>
                  <a:pt x="283" y="1132"/>
                  <a:pt x="371" y="1171"/>
                  <a:pt x="459" y="1220"/>
                </a:cubicBezTo>
                <a:cubicBezTo>
                  <a:pt x="459" y="1220"/>
                  <a:pt x="459" y="1337"/>
                  <a:pt x="440" y="1541"/>
                </a:cubicBezTo>
                <a:cubicBezTo>
                  <a:pt x="2030" y="2322"/>
                  <a:pt x="3591" y="3190"/>
                  <a:pt x="3591" y="3190"/>
                </a:cubicBezTo>
                <a:cubicBezTo>
                  <a:pt x="3844" y="3297"/>
                  <a:pt x="4098" y="3385"/>
                  <a:pt x="4361" y="3454"/>
                </a:cubicBezTo>
                <a:cubicBezTo>
                  <a:pt x="2722" y="2205"/>
                  <a:pt x="596" y="488"/>
                  <a:pt x="1" y="0"/>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5" name="Google Shape;4401;p48">
            <a:extLst>
              <a:ext uri="{FF2B5EF4-FFF2-40B4-BE49-F238E27FC236}">
                <a16:creationId xmlns:a16="http://schemas.microsoft.com/office/drawing/2014/main" id="{9058D624-C384-471C-B41F-92E2F949F711}"/>
              </a:ext>
            </a:extLst>
          </p:cNvPr>
          <p:cNvSpPr/>
          <p:nvPr/>
        </p:nvSpPr>
        <p:spPr>
          <a:xfrm>
            <a:off x="15624393" y="6495545"/>
            <a:ext cx="1755011" cy="1301959"/>
          </a:xfrm>
          <a:custGeom>
            <a:avLst/>
            <a:gdLst/>
            <a:ahLst/>
            <a:cxnLst/>
            <a:rect l="l" t="t" r="r" b="b"/>
            <a:pathLst>
              <a:path w="12059" h="8946" extrusionOk="0">
                <a:moveTo>
                  <a:pt x="12058" y="1999"/>
                </a:moveTo>
                <a:lnTo>
                  <a:pt x="12058" y="2000"/>
                </a:lnTo>
                <a:cubicBezTo>
                  <a:pt x="12058" y="1999"/>
                  <a:pt x="12058" y="1999"/>
                  <a:pt x="12058" y="1999"/>
                </a:cubicBezTo>
                <a:close/>
                <a:moveTo>
                  <a:pt x="7875" y="0"/>
                </a:moveTo>
                <a:cubicBezTo>
                  <a:pt x="7779" y="0"/>
                  <a:pt x="7687" y="6"/>
                  <a:pt x="7600" y="19"/>
                </a:cubicBezTo>
                <a:cubicBezTo>
                  <a:pt x="7532" y="19"/>
                  <a:pt x="7464" y="39"/>
                  <a:pt x="7395" y="48"/>
                </a:cubicBezTo>
                <a:cubicBezTo>
                  <a:pt x="6839" y="185"/>
                  <a:pt x="6312" y="429"/>
                  <a:pt x="5864" y="780"/>
                </a:cubicBezTo>
                <a:cubicBezTo>
                  <a:pt x="5951" y="1092"/>
                  <a:pt x="6205" y="2273"/>
                  <a:pt x="4810" y="2907"/>
                </a:cubicBezTo>
                <a:cubicBezTo>
                  <a:pt x="4424" y="3082"/>
                  <a:pt x="4075" y="3148"/>
                  <a:pt x="3765" y="3148"/>
                </a:cubicBezTo>
                <a:cubicBezTo>
                  <a:pt x="2816" y="3148"/>
                  <a:pt x="2249" y="2519"/>
                  <a:pt x="2205" y="2468"/>
                </a:cubicBezTo>
                <a:cubicBezTo>
                  <a:pt x="1708" y="2731"/>
                  <a:pt x="1298" y="3141"/>
                  <a:pt x="1025" y="3638"/>
                </a:cubicBezTo>
                <a:cubicBezTo>
                  <a:pt x="605" y="4438"/>
                  <a:pt x="303" y="5551"/>
                  <a:pt x="127" y="6341"/>
                </a:cubicBezTo>
                <a:cubicBezTo>
                  <a:pt x="1" y="6916"/>
                  <a:pt x="88" y="8906"/>
                  <a:pt x="88" y="8906"/>
                </a:cubicBezTo>
                <a:cubicBezTo>
                  <a:pt x="88" y="8906"/>
                  <a:pt x="441" y="8945"/>
                  <a:pt x="937" y="8945"/>
                </a:cubicBezTo>
                <a:cubicBezTo>
                  <a:pt x="1931" y="8945"/>
                  <a:pt x="3503" y="8789"/>
                  <a:pt x="3991" y="7853"/>
                </a:cubicBezTo>
                <a:lnTo>
                  <a:pt x="4000" y="7872"/>
                </a:lnTo>
                <a:cubicBezTo>
                  <a:pt x="4000" y="7872"/>
                  <a:pt x="3991" y="8341"/>
                  <a:pt x="4137" y="8341"/>
                </a:cubicBezTo>
                <a:cubicBezTo>
                  <a:pt x="4488" y="8321"/>
                  <a:pt x="5912" y="8214"/>
                  <a:pt x="7327" y="8116"/>
                </a:cubicBezTo>
                <a:cubicBezTo>
                  <a:pt x="7415" y="7950"/>
                  <a:pt x="7854" y="7238"/>
                  <a:pt x="8917" y="6653"/>
                </a:cubicBezTo>
                <a:cubicBezTo>
                  <a:pt x="9863" y="6136"/>
                  <a:pt x="10654" y="5580"/>
                  <a:pt x="11005" y="4955"/>
                </a:cubicBezTo>
                <a:lnTo>
                  <a:pt x="10937" y="4936"/>
                </a:lnTo>
                <a:cubicBezTo>
                  <a:pt x="10937" y="4936"/>
                  <a:pt x="10839" y="4653"/>
                  <a:pt x="10693" y="4292"/>
                </a:cubicBezTo>
                <a:lnTo>
                  <a:pt x="10380" y="3629"/>
                </a:lnTo>
                <a:cubicBezTo>
                  <a:pt x="10380" y="3629"/>
                  <a:pt x="11982" y="1999"/>
                  <a:pt x="12056" y="1999"/>
                </a:cubicBezTo>
                <a:cubicBezTo>
                  <a:pt x="12057" y="1999"/>
                  <a:pt x="12057" y="1999"/>
                  <a:pt x="12058" y="1999"/>
                </a:cubicBezTo>
                <a:lnTo>
                  <a:pt x="12058" y="1999"/>
                </a:lnTo>
                <a:lnTo>
                  <a:pt x="10068" y="644"/>
                </a:lnTo>
                <a:cubicBezTo>
                  <a:pt x="9990" y="595"/>
                  <a:pt x="9902" y="556"/>
                  <a:pt x="9815" y="517"/>
                </a:cubicBezTo>
                <a:cubicBezTo>
                  <a:pt x="9124" y="209"/>
                  <a:pt x="8433" y="0"/>
                  <a:pt x="7875" y="0"/>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6" name="Google Shape;4402;p48">
            <a:extLst>
              <a:ext uri="{FF2B5EF4-FFF2-40B4-BE49-F238E27FC236}">
                <a16:creationId xmlns:a16="http://schemas.microsoft.com/office/drawing/2014/main" id="{B9E753B7-65DB-435F-A1A1-835B9B5CC58A}"/>
              </a:ext>
            </a:extLst>
          </p:cNvPr>
          <p:cNvSpPr/>
          <p:nvPr/>
        </p:nvSpPr>
        <p:spPr>
          <a:xfrm>
            <a:off x="16436481" y="5431390"/>
            <a:ext cx="616343" cy="1139397"/>
          </a:xfrm>
          <a:custGeom>
            <a:avLst/>
            <a:gdLst/>
            <a:ahLst/>
            <a:cxnLst/>
            <a:rect l="l" t="t" r="r" b="b"/>
            <a:pathLst>
              <a:path w="4235" h="7829" extrusionOk="0">
                <a:moveTo>
                  <a:pt x="1121" y="1"/>
                </a:moveTo>
                <a:cubicBezTo>
                  <a:pt x="1074" y="1"/>
                  <a:pt x="1015" y="18"/>
                  <a:pt x="937" y="63"/>
                </a:cubicBezTo>
                <a:cubicBezTo>
                  <a:pt x="1230" y="336"/>
                  <a:pt x="996" y="775"/>
                  <a:pt x="293" y="863"/>
                </a:cubicBezTo>
                <a:cubicBezTo>
                  <a:pt x="371" y="1097"/>
                  <a:pt x="245" y="1351"/>
                  <a:pt x="1" y="1419"/>
                </a:cubicBezTo>
                <a:cubicBezTo>
                  <a:pt x="1" y="1419"/>
                  <a:pt x="440" y="2873"/>
                  <a:pt x="888" y="4366"/>
                </a:cubicBezTo>
                <a:cubicBezTo>
                  <a:pt x="1279" y="5634"/>
                  <a:pt x="1679" y="6931"/>
                  <a:pt x="1815" y="7360"/>
                </a:cubicBezTo>
                <a:cubicBezTo>
                  <a:pt x="1884" y="7351"/>
                  <a:pt x="1952" y="7331"/>
                  <a:pt x="2020" y="7321"/>
                </a:cubicBezTo>
                <a:cubicBezTo>
                  <a:pt x="2101" y="7311"/>
                  <a:pt x="2186" y="7306"/>
                  <a:pt x="2273" y="7306"/>
                </a:cubicBezTo>
                <a:cubicBezTo>
                  <a:pt x="2839" y="7306"/>
                  <a:pt x="3533" y="7516"/>
                  <a:pt x="4235" y="7829"/>
                </a:cubicBezTo>
                <a:lnTo>
                  <a:pt x="4235" y="7819"/>
                </a:lnTo>
                <a:cubicBezTo>
                  <a:pt x="4186" y="7448"/>
                  <a:pt x="4118" y="7087"/>
                  <a:pt x="4040" y="6736"/>
                </a:cubicBezTo>
                <a:cubicBezTo>
                  <a:pt x="3532" y="4414"/>
                  <a:pt x="2615" y="2200"/>
                  <a:pt x="1337" y="200"/>
                </a:cubicBezTo>
                <a:cubicBezTo>
                  <a:pt x="1286" y="149"/>
                  <a:pt x="1257" y="1"/>
                  <a:pt x="1121" y="1"/>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7" name="Google Shape;4403;p48">
            <a:extLst>
              <a:ext uri="{FF2B5EF4-FFF2-40B4-BE49-F238E27FC236}">
                <a16:creationId xmlns:a16="http://schemas.microsoft.com/office/drawing/2014/main" id="{042C1FA5-F3C0-4E08-A70F-BB79C5BAB52F}"/>
              </a:ext>
            </a:extLst>
          </p:cNvPr>
          <p:cNvSpPr/>
          <p:nvPr/>
        </p:nvSpPr>
        <p:spPr>
          <a:xfrm>
            <a:off x="15989251" y="9153166"/>
            <a:ext cx="755475" cy="193271"/>
          </a:xfrm>
          <a:custGeom>
            <a:avLst/>
            <a:gdLst/>
            <a:ahLst/>
            <a:cxnLst/>
            <a:rect l="l" t="t" r="r" b="b"/>
            <a:pathLst>
              <a:path w="5191" h="1328" extrusionOk="0">
                <a:moveTo>
                  <a:pt x="2001" y="1"/>
                </a:moveTo>
                <a:lnTo>
                  <a:pt x="1" y="694"/>
                </a:lnTo>
                <a:lnTo>
                  <a:pt x="1" y="713"/>
                </a:lnTo>
                <a:cubicBezTo>
                  <a:pt x="1279" y="899"/>
                  <a:pt x="2703" y="1103"/>
                  <a:pt x="4225" y="1328"/>
                </a:cubicBezTo>
                <a:lnTo>
                  <a:pt x="5191" y="450"/>
                </a:lnTo>
                <a:lnTo>
                  <a:pt x="5191" y="430"/>
                </a:lnTo>
                <a:lnTo>
                  <a:pt x="2001" y="1"/>
                </a:ln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8" name="Google Shape;4404;p48">
            <a:extLst>
              <a:ext uri="{FF2B5EF4-FFF2-40B4-BE49-F238E27FC236}">
                <a16:creationId xmlns:a16="http://schemas.microsoft.com/office/drawing/2014/main" id="{0033AF4A-045B-4AFC-AA2C-2F9FA0061EFF}"/>
              </a:ext>
            </a:extLst>
          </p:cNvPr>
          <p:cNvSpPr/>
          <p:nvPr/>
        </p:nvSpPr>
        <p:spPr>
          <a:xfrm>
            <a:off x="16297349" y="6066652"/>
            <a:ext cx="403424" cy="629149"/>
          </a:xfrm>
          <a:custGeom>
            <a:avLst/>
            <a:gdLst/>
            <a:ahLst/>
            <a:cxnLst/>
            <a:rect l="l" t="t" r="r" b="b"/>
            <a:pathLst>
              <a:path w="2772" h="4323" extrusionOk="0">
                <a:moveTo>
                  <a:pt x="1844" y="1"/>
                </a:moveTo>
                <a:lnTo>
                  <a:pt x="1747" y="30"/>
                </a:lnTo>
                <a:cubicBezTo>
                  <a:pt x="1776" y="118"/>
                  <a:pt x="1796" y="215"/>
                  <a:pt x="1796" y="303"/>
                </a:cubicBezTo>
                <a:cubicBezTo>
                  <a:pt x="1844" y="1591"/>
                  <a:pt x="1152" y="2800"/>
                  <a:pt x="1" y="3395"/>
                </a:cubicBezTo>
                <a:lnTo>
                  <a:pt x="586" y="4322"/>
                </a:lnTo>
                <a:cubicBezTo>
                  <a:pt x="781" y="4108"/>
                  <a:pt x="1006" y="3912"/>
                  <a:pt x="1240" y="3737"/>
                </a:cubicBezTo>
                <a:cubicBezTo>
                  <a:pt x="1688" y="3376"/>
                  <a:pt x="2215" y="3132"/>
                  <a:pt x="2771" y="2995"/>
                </a:cubicBezTo>
                <a:cubicBezTo>
                  <a:pt x="2625" y="2556"/>
                  <a:pt x="2225" y="1269"/>
                  <a:pt x="1844"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9" name="Google Shape;4405;p48">
            <a:extLst>
              <a:ext uri="{FF2B5EF4-FFF2-40B4-BE49-F238E27FC236}">
                <a16:creationId xmlns:a16="http://schemas.microsoft.com/office/drawing/2014/main" id="{CA4E71AA-964F-43D3-91EE-FBC0E606D52D}"/>
              </a:ext>
            </a:extLst>
          </p:cNvPr>
          <p:cNvSpPr/>
          <p:nvPr/>
        </p:nvSpPr>
        <p:spPr>
          <a:xfrm>
            <a:off x="16331404" y="5637904"/>
            <a:ext cx="234457" cy="433114"/>
          </a:xfrm>
          <a:custGeom>
            <a:avLst/>
            <a:gdLst/>
            <a:ahLst/>
            <a:cxnLst/>
            <a:rect l="l" t="t" r="r" b="b"/>
            <a:pathLst>
              <a:path w="1611" h="2976" extrusionOk="0">
                <a:moveTo>
                  <a:pt x="723" y="0"/>
                </a:moveTo>
                <a:cubicBezTo>
                  <a:pt x="512" y="70"/>
                  <a:pt x="294" y="109"/>
                  <a:pt x="75" y="109"/>
                </a:cubicBezTo>
                <a:cubicBezTo>
                  <a:pt x="50" y="109"/>
                  <a:pt x="25" y="109"/>
                  <a:pt x="1" y="108"/>
                </a:cubicBezTo>
                <a:lnTo>
                  <a:pt x="1" y="147"/>
                </a:lnTo>
                <a:cubicBezTo>
                  <a:pt x="118" y="410"/>
                  <a:pt x="586" y="1737"/>
                  <a:pt x="586" y="1737"/>
                </a:cubicBezTo>
                <a:cubicBezTo>
                  <a:pt x="586" y="1737"/>
                  <a:pt x="1308" y="2332"/>
                  <a:pt x="1513" y="2976"/>
                </a:cubicBezTo>
                <a:lnTo>
                  <a:pt x="1610" y="2947"/>
                </a:lnTo>
                <a:cubicBezTo>
                  <a:pt x="1162" y="1454"/>
                  <a:pt x="723" y="0"/>
                  <a:pt x="723"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0" name="Google Shape;4406;p48">
            <a:extLst>
              <a:ext uri="{FF2B5EF4-FFF2-40B4-BE49-F238E27FC236}">
                <a16:creationId xmlns:a16="http://schemas.microsoft.com/office/drawing/2014/main" id="{C0B5AC53-423A-4BAE-B197-CB7CCA888127}"/>
              </a:ext>
            </a:extLst>
          </p:cNvPr>
          <p:cNvSpPr/>
          <p:nvPr/>
        </p:nvSpPr>
        <p:spPr>
          <a:xfrm>
            <a:off x="15239599" y="5643581"/>
            <a:ext cx="1326264" cy="1311710"/>
          </a:xfrm>
          <a:custGeom>
            <a:avLst/>
            <a:gdLst/>
            <a:ahLst/>
            <a:cxnLst/>
            <a:rect l="l" t="t" r="r" b="b"/>
            <a:pathLst>
              <a:path w="9113" h="9013" extrusionOk="0">
                <a:moveTo>
                  <a:pt x="6937" y="0"/>
                </a:moveTo>
                <a:cubicBezTo>
                  <a:pt x="6957" y="20"/>
                  <a:pt x="7181" y="244"/>
                  <a:pt x="6976" y="371"/>
                </a:cubicBezTo>
                <a:cubicBezTo>
                  <a:pt x="6635" y="571"/>
                  <a:pt x="5658" y="751"/>
                  <a:pt x="4580" y="751"/>
                </a:cubicBezTo>
                <a:cubicBezTo>
                  <a:pt x="3715" y="751"/>
                  <a:pt x="2786" y="635"/>
                  <a:pt x="2069" y="322"/>
                </a:cubicBezTo>
                <a:lnTo>
                  <a:pt x="2069" y="322"/>
                </a:lnTo>
                <a:cubicBezTo>
                  <a:pt x="2128" y="556"/>
                  <a:pt x="2527" y="2166"/>
                  <a:pt x="1542" y="4312"/>
                </a:cubicBezTo>
                <a:cubicBezTo>
                  <a:pt x="1542" y="4312"/>
                  <a:pt x="1244" y="4051"/>
                  <a:pt x="847" y="4051"/>
                </a:cubicBezTo>
                <a:cubicBezTo>
                  <a:pt x="670" y="4051"/>
                  <a:pt x="473" y="4103"/>
                  <a:pt x="274" y="4254"/>
                </a:cubicBezTo>
                <a:cubicBezTo>
                  <a:pt x="30" y="4449"/>
                  <a:pt x="1" y="4898"/>
                  <a:pt x="157" y="5337"/>
                </a:cubicBezTo>
                <a:cubicBezTo>
                  <a:pt x="339" y="5861"/>
                  <a:pt x="765" y="6357"/>
                  <a:pt x="1383" y="6357"/>
                </a:cubicBezTo>
                <a:cubicBezTo>
                  <a:pt x="1593" y="6357"/>
                  <a:pt x="1826" y="6300"/>
                  <a:pt x="2079" y="6166"/>
                </a:cubicBezTo>
                <a:cubicBezTo>
                  <a:pt x="2901" y="6628"/>
                  <a:pt x="3821" y="6873"/>
                  <a:pt x="4753" y="6873"/>
                </a:cubicBezTo>
                <a:cubicBezTo>
                  <a:pt x="4882" y="6873"/>
                  <a:pt x="5012" y="6868"/>
                  <a:pt x="5142" y="6858"/>
                </a:cubicBezTo>
                <a:lnTo>
                  <a:pt x="5766" y="8039"/>
                </a:lnTo>
                <a:cubicBezTo>
                  <a:pt x="5444" y="8078"/>
                  <a:pt x="5142" y="8175"/>
                  <a:pt x="4859" y="8332"/>
                </a:cubicBezTo>
                <a:cubicBezTo>
                  <a:pt x="4896" y="8383"/>
                  <a:pt x="5466" y="9012"/>
                  <a:pt x="6414" y="9012"/>
                </a:cubicBezTo>
                <a:cubicBezTo>
                  <a:pt x="6722" y="9012"/>
                  <a:pt x="7071" y="8945"/>
                  <a:pt x="7454" y="8771"/>
                </a:cubicBezTo>
                <a:cubicBezTo>
                  <a:pt x="8849" y="8136"/>
                  <a:pt x="8605" y="6956"/>
                  <a:pt x="8508" y="6644"/>
                </a:cubicBezTo>
                <a:lnTo>
                  <a:pt x="8508" y="6644"/>
                </a:lnTo>
                <a:cubicBezTo>
                  <a:pt x="8274" y="6819"/>
                  <a:pt x="8059" y="7015"/>
                  <a:pt x="7854" y="7229"/>
                </a:cubicBezTo>
                <a:lnTo>
                  <a:pt x="7269" y="6302"/>
                </a:lnTo>
                <a:cubicBezTo>
                  <a:pt x="8420" y="5707"/>
                  <a:pt x="9112" y="4498"/>
                  <a:pt x="9064" y="3210"/>
                </a:cubicBezTo>
                <a:cubicBezTo>
                  <a:pt x="9064" y="3122"/>
                  <a:pt x="9044" y="3025"/>
                  <a:pt x="9015" y="2937"/>
                </a:cubicBezTo>
                <a:cubicBezTo>
                  <a:pt x="8810" y="2293"/>
                  <a:pt x="8088" y="1698"/>
                  <a:pt x="8088" y="1698"/>
                </a:cubicBezTo>
                <a:cubicBezTo>
                  <a:pt x="8088" y="1698"/>
                  <a:pt x="7620" y="371"/>
                  <a:pt x="7503" y="108"/>
                </a:cubicBezTo>
                <a:lnTo>
                  <a:pt x="7503" y="69"/>
                </a:lnTo>
                <a:cubicBezTo>
                  <a:pt x="7308" y="69"/>
                  <a:pt x="7122" y="49"/>
                  <a:pt x="6937"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1" name="Google Shape;4407;p48">
            <a:extLst>
              <a:ext uri="{FF2B5EF4-FFF2-40B4-BE49-F238E27FC236}">
                <a16:creationId xmlns:a16="http://schemas.microsoft.com/office/drawing/2014/main" id="{03963248-4F52-46AC-8A0F-FC3579B96145}"/>
              </a:ext>
            </a:extLst>
          </p:cNvPr>
          <p:cNvSpPr/>
          <p:nvPr/>
        </p:nvSpPr>
        <p:spPr>
          <a:xfrm>
            <a:off x="15069322" y="8927441"/>
            <a:ext cx="1211145" cy="330948"/>
          </a:xfrm>
          <a:custGeom>
            <a:avLst/>
            <a:gdLst/>
            <a:ahLst/>
            <a:cxnLst/>
            <a:rect l="l" t="t" r="r" b="b"/>
            <a:pathLst>
              <a:path w="8322" h="2274" extrusionOk="0">
                <a:moveTo>
                  <a:pt x="4654" y="1"/>
                </a:moveTo>
                <a:lnTo>
                  <a:pt x="3258" y="430"/>
                </a:lnTo>
                <a:cubicBezTo>
                  <a:pt x="2722" y="654"/>
                  <a:pt x="39" y="1181"/>
                  <a:pt x="0" y="1435"/>
                </a:cubicBezTo>
                <a:cubicBezTo>
                  <a:pt x="888" y="1562"/>
                  <a:pt x="5161" y="2098"/>
                  <a:pt x="6322" y="2274"/>
                </a:cubicBezTo>
                <a:lnTo>
                  <a:pt x="6322" y="2245"/>
                </a:lnTo>
                <a:lnTo>
                  <a:pt x="8322" y="1552"/>
                </a:lnTo>
                <a:lnTo>
                  <a:pt x="6049" y="1250"/>
                </a:lnTo>
                <a:lnTo>
                  <a:pt x="4654"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2" name="Google Shape;4408;p48">
            <a:extLst>
              <a:ext uri="{FF2B5EF4-FFF2-40B4-BE49-F238E27FC236}">
                <a16:creationId xmlns:a16="http://schemas.microsoft.com/office/drawing/2014/main" id="{FF98A368-5325-428C-B891-B7BDA05882C6}"/>
              </a:ext>
            </a:extLst>
          </p:cNvPr>
          <p:cNvSpPr/>
          <p:nvPr/>
        </p:nvSpPr>
        <p:spPr>
          <a:xfrm>
            <a:off x="15052294" y="7418239"/>
            <a:ext cx="1290608" cy="934337"/>
          </a:xfrm>
          <a:custGeom>
            <a:avLst/>
            <a:gdLst/>
            <a:ahLst/>
            <a:cxnLst/>
            <a:rect l="l" t="t" r="r" b="b"/>
            <a:pathLst>
              <a:path w="8868" h="6420" extrusionOk="0">
                <a:moveTo>
                  <a:pt x="4634" y="2479"/>
                </a:moveTo>
                <a:lnTo>
                  <a:pt x="4636" y="2479"/>
                </a:lnTo>
                <a:lnTo>
                  <a:pt x="4636" y="2479"/>
                </a:lnTo>
                <a:cubicBezTo>
                  <a:pt x="4636" y="2479"/>
                  <a:pt x="4635" y="2479"/>
                  <a:pt x="4634" y="2479"/>
                </a:cubicBezTo>
                <a:close/>
                <a:moveTo>
                  <a:pt x="4058" y="1"/>
                </a:moveTo>
                <a:cubicBezTo>
                  <a:pt x="4049" y="20"/>
                  <a:pt x="4029" y="30"/>
                  <a:pt x="4019" y="40"/>
                </a:cubicBezTo>
                <a:cubicBezTo>
                  <a:pt x="3081" y="847"/>
                  <a:pt x="1354" y="1133"/>
                  <a:pt x="646" y="1133"/>
                </a:cubicBezTo>
                <a:cubicBezTo>
                  <a:pt x="567" y="1133"/>
                  <a:pt x="500" y="1130"/>
                  <a:pt x="449" y="1123"/>
                </a:cubicBezTo>
                <a:cubicBezTo>
                  <a:pt x="312" y="1084"/>
                  <a:pt x="176" y="1006"/>
                  <a:pt x="59" y="898"/>
                </a:cubicBezTo>
                <a:lnTo>
                  <a:pt x="0" y="976"/>
                </a:lnTo>
                <a:cubicBezTo>
                  <a:pt x="3219" y="3503"/>
                  <a:pt x="6351" y="5971"/>
                  <a:pt x="6351" y="5971"/>
                </a:cubicBezTo>
                <a:lnTo>
                  <a:pt x="7122" y="6420"/>
                </a:lnTo>
                <a:lnTo>
                  <a:pt x="7122" y="6410"/>
                </a:lnTo>
                <a:cubicBezTo>
                  <a:pt x="7765" y="6342"/>
                  <a:pt x="8712" y="5132"/>
                  <a:pt x="8868" y="4937"/>
                </a:cubicBezTo>
                <a:lnTo>
                  <a:pt x="8868" y="4937"/>
                </a:lnTo>
                <a:cubicBezTo>
                  <a:pt x="8662" y="4952"/>
                  <a:pt x="8455" y="4960"/>
                  <a:pt x="8248" y="4960"/>
                </a:cubicBezTo>
                <a:cubicBezTo>
                  <a:pt x="7357" y="4960"/>
                  <a:pt x="6486" y="4809"/>
                  <a:pt x="5892" y="4381"/>
                </a:cubicBezTo>
                <a:cubicBezTo>
                  <a:pt x="4712" y="3532"/>
                  <a:pt x="5005" y="2596"/>
                  <a:pt x="5005" y="2596"/>
                </a:cubicBezTo>
                <a:lnTo>
                  <a:pt x="4636" y="2479"/>
                </a:lnTo>
                <a:lnTo>
                  <a:pt x="4636" y="2479"/>
                </a:lnTo>
                <a:cubicBezTo>
                  <a:pt x="4639" y="2482"/>
                  <a:pt x="4580" y="2483"/>
                  <a:pt x="4496" y="2483"/>
                </a:cubicBezTo>
                <a:cubicBezTo>
                  <a:pt x="4314" y="2483"/>
                  <a:pt x="4019" y="2479"/>
                  <a:pt x="4019" y="2479"/>
                </a:cubicBezTo>
                <a:cubicBezTo>
                  <a:pt x="4019" y="2479"/>
                  <a:pt x="3932" y="576"/>
                  <a:pt x="4058" y="1"/>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3" name="Google Shape;4409;p48">
            <a:extLst>
              <a:ext uri="{FF2B5EF4-FFF2-40B4-BE49-F238E27FC236}">
                <a16:creationId xmlns:a16="http://schemas.microsoft.com/office/drawing/2014/main" id="{C3D2EDB0-E32B-469C-9D1C-2CB36967692D}"/>
              </a:ext>
            </a:extLst>
          </p:cNvPr>
          <p:cNvSpPr/>
          <p:nvPr/>
        </p:nvSpPr>
        <p:spPr>
          <a:xfrm>
            <a:off x="15030901" y="4971788"/>
            <a:ext cx="1560576" cy="1499597"/>
          </a:xfrm>
          <a:custGeom>
            <a:avLst/>
            <a:gdLst/>
            <a:ahLst/>
            <a:cxnLst/>
            <a:rect l="l" t="t" r="r" b="b"/>
            <a:pathLst>
              <a:path w="10723" h="10304" extrusionOk="0">
                <a:moveTo>
                  <a:pt x="7782" y="0"/>
                </a:moveTo>
                <a:cubicBezTo>
                  <a:pt x="7373" y="0"/>
                  <a:pt x="6963" y="160"/>
                  <a:pt x="6605" y="373"/>
                </a:cubicBezTo>
                <a:cubicBezTo>
                  <a:pt x="6426" y="480"/>
                  <a:pt x="6216" y="603"/>
                  <a:pt x="6020" y="603"/>
                </a:cubicBezTo>
                <a:cubicBezTo>
                  <a:pt x="5949" y="603"/>
                  <a:pt x="5880" y="587"/>
                  <a:pt x="5815" y="548"/>
                </a:cubicBezTo>
                <a:cubicBezTo>
                  <a:pt x="5737" y="500"/>
                  <a:pt x="5659" y="431"/>
                  <a:pt x="5591" y="363"/>
                </a:cubicBezTo>
                <a:cubicBezTo>
                  <a:pt x="5408" y="198"/>
                  <a:pt x="5178" y="131"/>
                  <a:pt x="4938" y="131"/>
                </a:cubicBezTo>
                <a:cubicBezTo>
                  <a:pt x="4652" y="131"/>
                  <a:pt x="4352" y="225"/>
                  <a:pt x="4098" y="363"/>
                </a:cubicBezTo>
                <a:cubicBezTo>
                  <a:pt x="3679" y="587"/>
                  <a:pt x="3318" y="919"/>
                  <a:pt x="3044" y="1309"/>
                </a:cubicBezTo>
                <a:cubicBezTo>
                  <a:pt x="2791" y="1690"/>
                  <a:pt x="2615" y="1963"/>
                  <a:pt x="2235" y="2226"/>
                </a:cubicBezTo>
                <a:cubicBezTo>
                  <a:pt x="1942" y="2441"/>
                  <a:pt x="1718" y="2734"/>
                  <a:pt x="1581" y="3075"/>
                </a:cubicBezTo>
                <a:cubicBezTo>
                  <a:pt x="1542" y="3173"/>
                  <a:pt x="1327" y="4314"/>
                  <a:pt x="1327" y="4314"/>
                </a:cubicBezTo>
                <a:cubicBezTo>
                  <a:pt x="869" y="4499"/>
                  <a:pt x="489" y="4850"/>
                  <a:pt x="264" y="5289"/>
                </a:cubicBezTo>
                <a:cubicBezTo>
                  <a:pt x="167" y="5465"/>
                  <a:pt x="108" y="5660"/>
                  <a:pt x="79" y="5865"/>
                </a:cubicBezTo>
                <a:cubicBezTo>
                  <a:pt x="1" y="6353"/>
                  <a:pt x="557" y="8080"/>
                  <a:pt x="1288" y="10040"/>
                </a:cubicBezTo>
                <a:lnTo>
                  <a:pt x="1757" y="10304"/>
                </a:lnTo>
                <a:cubicBezTo>
                  <a:pt x="1688" y="10197"/>
                  <a:pt x="1630" y="10070"/>
                  <a:pt x="1591" y="9953"/>
                </a:cubicBezTo>
                <a:cubicBezTo>
                  <a:pt x="1445" y="9514"/>
                  <a:pt x="1464" y="9055"/>
                  <a:pt x="1708" y="8870"/>
                </a:cubicBezTo>
                <a:cubicBezTo>
                  <a:pt x="1907" y="8716"/>
                  <a:pt x="2104" y="8663"/>
                  <a:pt x="2282" y="8663"/>
                </a:cubicBezTo>
                <a:cubicBezTo>
                  <a:pt x="2678" y="8663"/>
                  <a:pt x="2976" y="8928"/>
                  <a:pt x="2976" y="8928"/>
                </a:cubicBezTo>
                <a:cubicBezTo>
                  <a:pt x="3961" y="6782"/>
                  <a:pt x="3562" y="5163"/>
                  <a:pt x="3503" y="4938"/>
                </a:cubicBezTo>
                <a:lnTo>
                  <a:pt x="3503" y="4938"/>
                </a:lnTo>
                <a:cubicBezTo>
                  <a:pt x="4220" y="5247"/>
                  <a:pt x="5149" y="5362"/>
                  <a:pt x="6014" y="5362"/>
                </a:cubicBezTo>
                <a:cubicBezTo>
                  <a:pt x="7091" y="5362"/>
                  <a:pt x="8069" y="5183"/>
                  <a:pt x="8410" y="4977"/>
                </a:cubicBezTo>
                <a:cubicBezTo>
                  <a:pt x="8615" y="4860"/>
                  <a:pt x="8391" y="4636"/>
                  <a:pt x="8371" y="4616"/>
                </a:cubicBezTo>
                <a:lnTo>
                  <a:pt x="8371" y="4616"/>
                </a:lnTo>
                <a:cubicBezTo>
                  <a:pt x="8556" y="4665"/>
                  <a:pt x="8742" y="4685"/>
                  <a:pt x="8937" y="4685"/>
                </a:cubicBezTo>
                <a:cubicBezTo>
                  <a:pt x="8961" y="4686"/>
                  <a:pt x="8986" y="4686"/>
                  <a:pt x="9011" y="4686"/>
                </a:cubicBezTo>
                <a:cubicBezTo>
                  <a:pt x="9230" y="4686"/>
                  <a:pt x="9448" y="4647"/>
                  <a:pt x="9659" y="4577"/>
                </a:cubicBezTo>
                <a:cubicBezTo>
                  <a:pt x="9893" y="4509"/>
                  <a:pt x="10029" y="4255"/>
                  <a:pt x="9951" y="4021"/>
                </a:cubicBezTo>
                <a:cubicBezTo>
                  <a:pt x="10234" y="3982"/>
                  <a:pt x="10722" y="3836"/>
                  <a:pt x="10712" y="3465"/>
                </a:cubicBezTo>
                <a:cubicBezTo>
                  <a:pt x="10703" y="3377"/>
                  <a:pt x="10664" y="3290"/>
                  <a:pt x="10615" y="3212"/>
                </a:cubicBezTo>
                <a:cubicBezTo>
                  <a:pt x="10586" y="3153"/>
                  <a:pt x="10556" y="3085"/>
                  <a:pt x="10537" y="3016"/>
                </a:cubicBezTo>
                <a:cubicBezTo>
                  <a:pt x="10507" y="2782"/>
                  <a:pt x="10566" y="2529"/>
                  <a:pt x="10537" y="2285"/>
                </a:cubicBezTo>
                <a:cubicBezTo>
                  <a:pt x="10517" y="1943"/>
                  <a:pt x="10381" y="1621"/>
                  <a:pt x="10147" y="1368"/>
                </a:cubicBezTo>
                <a:cubicBezTo>
                  <a:pt x="9950" y="1189"/>
                  <a:pt x="9699" y="1095"/>
                  <a:pt x="9444" y="1095"/>
                </a:cubicBezTo>
                <a:cubicBezTo>
                  <a:pt x="9268" y="1095"/>
                  <a:pt x="9090" y="1140"/>
                  <a:pt x="8927" y="1231"/>
                </a:cubicBezTo>
                <a:cubicBezTo>
                  <a:pt x="9073" y="714"/>
                  <a:pt x="8644" y="168"/>
                  <a:pt x="8127" y="41"/>
                </a:cubicBezTo>
                <a:cubicBezTo>
                  <a:pt x="8013" y="13"/>
                  <a:pt x="7898" y="0"/>
                  <a:pt x="7782"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4" name="Google Shape;4410;p48">
            <a:extLst>
              <a:ext uri="{FF2B5EF4-FFF2-40B4-BE49-F238E27FC236}">
                <a16:creationId xmlns:a16="http://schemas.microsoft.com/office/drawing/2014/main" id="{60645291-C5DA-4F6B-ACCF-D6BFF5D63206}"/>
              </a:ext>
            </a:extLst>
          </p:cNvPr>
          <p:cNvSpPr/>
          <p:nvPr/>
        </p:nvSpPr>
        <p:spPr>
          <a:xfrm>
            <a:off x="15218351" y="6432965"/>
            <a:ext cx="66800" cy="174788"/>
          </a:xfrm>
          <a:custGeom>
            <a:avLst/>
            <a:gdLst/>
            <a:ahLst/>
            <a:cxnLst/>
            <a:rect l="l" t="t" r="r" b="b"/>
            <a:pathLst>
              <a:path w="459" h="1201" extrusionOk="0">
                <a:moveTo>
                  <a:pt x="0" y="0"/>
                </a:moveTo>
                <a:lnTo>
                  <a:pt x="0" y="0"/>
                </a:lnTo>
                <a:cubicBezTo>
                  <a:pt x="125" y="334"/>
                  <a:pt x="257" y="674"/>
                  <a:pt x="390" y="1021"/>
                </a:cubicBezTo>
                <a:lnTo>
                  <a:pt x="390" y="1021"/>
                </a:lnTo>
                <a:lnTo>
                  <a:pt x="0" y="0"/>
                </a:lnTo>
                <a:close/>
                <a:moveTo>
                  <a:pt x="390" y="1021"/>
                </a:moveTo>
                <a:lnTo>
                  <a:pt x="459" y="1200"/>
                </a:lnTo>
                <a:cubicBezTo>
                  <a:pt x="436" y="1140"/>
                  <a:pt x="413" y="1081"/>
                  <a:pt x="390" y="102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5" name="Google Shape;4411;p48">
            <a:extLst>
              <a:ext uri="{FF2B5EF4-FFF2-40B4-BE49-F238E27FC236}">
                <a16:creationId xmlns:a16="http://schemas.microsoft.com/office/drawing/2014/main" id="{8E5D8C5D-8BCF-41E1-879D-A709395376BB}"/>
              </a:ext>
            </a:extLst>
          </p:cNvPr>
          <p:cNvSpPr/>
          <p:nvPr/>
        </p:nvSpPr>
        <p:spPr>
          <a:xfrm>
            <a:off x="15427048" y="9729632"/>
            <a:ext cx="536880" cy="622164"/>
          </a:xfrm>
          <a:custGeom>
            <a:avLst/>
            <a:gdLst/>
            <a:ahLst/>
            <a:cxnLst/>
            <a:rect l="l" t="t" r="r" b="b"/>
            <a:pathLst>
              <a:path w="3689" h="4275" extrusionOk="0">
                <a:moveTo>
                  <a:pt x="1337" y="1"/>
                </a:moveTo>
                <a:cubicBezTo>
                  <a:pt x="1718" y="518"/>
                  <a:pt x="1913" y="1142"/>
                  <a:pt x="1903" y="1786"/>
                </a:cubicBezTo>
                <a:cubicBezTo>
                  <a:pt x="1903" y="3123"/>
                  <a:pt x="1113" y="4215"/>
                  <a:pt x="127" y="4215"/>
                </a:cubicBezTo>
                <a:lnTo>
                  <a:pt x="1" y="4215"/>
                </a:lnTo>
                <a:lnTo>
                  <a:pt x="1" y="4225"/>
                </a:lnTo>
                <a:cubicBezTo>
                  <a:pt x="1" y="4225"/>
                  <a:pt x="289" y="4275"/>
                  <a:pt x="701" y="4275"/>
                </a:cubicBezTo>
                <a:cubicBezTo>
                  <a:pt x="1235" y="4275"/>
                  <a:pt x="1977" y="4191"/>
                  <a:pt x="2566" y="3805"/>
                </a:cubicBezTo>
                <a:cubicBezTo>
                  <a:pt x="3542" y="3171"/>
                  <a:pt x="3688" y="810"/>
                  <a:pt x="3181" y="303"/>
                </a:cubicBezTo>
                <a:lnTo>
                  <a:pt x="1337"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6" name="Google Shape;4412;p48">
            <a:extLst>
              <a:ext uri="{FF2B5EF4-FFF2-40B4-BE49-F238E27FC236}">
                <a16:creationId xmlns:a16="http://schemas.microsoft.com/office/drawing/2014/main" id="{A2002969-89CA-4D35-8101-3158A7721DD9}"/>
              </a:ext>
            </a:extLst>
          </p:cNvPr>
          <p:cNvSpPr/>
          <p:nvPr/>
        </p:nvSpPr>
        <p:spPr>
          <a:xfrm>
            <a:off x="15120405" y="8269039"/>
            <a:ext cx="423217" cy="1191062"/>
          </a:xfrm>
          <a:custGeom>
            <a:avLst/>
            <a:gdLst/>
            <a:ahLst/>
            <a:cxnLst/>
            <a:rect l="l" t="t" r="r" b="b"/>
            <a:pathLst>
              <a:path w="2908" h="8184" extrusionOk="0">
                <a:moveTo>
                  <a:pt x="159" y="1"/>
                </a:moveTo>
                <a:cubicBezTo>
                  <a:pt x="112" y="1"/>
                  <a:pt x="75" y="9"/>
                  <a:pt x="49" y="28"/>
                </a:cubicBezTo>
                <a:cubicBezTo>
                  <a:pt x="0" y="57"/>
                  <a:pt x="0" y="320"/>
                  <a:pt x="30" y="720"/>
                </a:cubicBezTo>
                <a:cubicBezTo>
                  <a:pt x="127" y="1803"/>
                  <a:pt x="488" y="3930"/>
                  <a:pt x="781" y="5598"/>
                </a:cubicBezTo>
                <a:cubicBezTo>
                  <a:pt x="810" y="5764"/>
                  <a:pt x="839" y="5920"/>
                  <a:pt x="869" y="6086"/>
                </a:cubicBezTo>
                <a:cubicBezTo>
                  <a:pt x="1073" y="7188"/>
                  <a:pt x="1230" y="7998"/>
                  <a:pt x="1230" y="7998"/>
                </a:cubicBezTo>
                <a:cubicBezTo>
                  <a:pt x="1230" y="7998"/>
                  <a:pt x="1945" y="8183"/>
                  <a:pt x="2399" y="8183"/>
                </a:cubicBezTo>
                <a:cubicBezTo>
                  <a:pt x="2561" y="8183"/>
                  <a:pt x="2690" y="8160"/>
                  <a:pt x="2742" y="8095"/>
                </a:cubicBezTo>
                <a:cubicBezTo>
                  <a:pt x="2810" y="8017"/>
                  <a:pt x="2868" y="7305"/>
                  <a:pt x="2888" y="6359"/>
                </a:cubicBezTo>
                <a:cubicBezTo>
                  <a:pt x="2898" y="5930"/>
                  <a:pt x="2907" y="5442"/>
                  <a:pt x="2907" y="4954"/>
                </a:cubicBezTo>
                <a:cubicBezTo>
                  <a:pt x="2898" y="4369"/>
                  <a:pt x="2898" y="3774"/>
                  <a:pt x="2868" y="3237"/>
                </a:cubicBezTo>
                <a:cubicBezTo>
                  <a:pt x="2810" y="2203"/>
                  <a:pt x="2712" y="1384"/>
                  <a:pt x="2547" y="1247"/>
                </a:cubicBezTo>
                <a:cubicBezTo>
                  <a:pt x="2102" y="891"/>
                  <a:pt x="637" y="1"/>
                  <a:pt x="159"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7" name="Google Shape;4413;p48">
            <a:extLst>
              <a:ext uri="{FF2B5EF4-FFF2-40B4-BE49-F238E27FC236}">
                <a16:creationId xmlns:a16="http://schemas.microsoft.com/office/drawing/2014/main" id="{BAE72583-93A4-4A78-BAED-8E518F7D7C37}"/>
              </a:ext>
            </a:extLst>
          </p:cNvPr>
          <p:cNvSpPr/>
          <p:nvPr/>
        </p:nvSpPr>
        <p:spPr>
          <a:xfrm>
            <a:off x="15185750" y="9680004"/>
            <a:ext cx="519707" cy="663205"/>
          </a:xfrm>
          <a:custGeom>
            <a:avLst/>
            <a:gdLst/>
            <a:ahLst/>
            <a:cxnLst/>
            <a:rect l="l" t="t" r="r" b="b"/>
            <a:pathLst>
              <a:path w="3571" h="4557" extrusionOk="0">
                <a:moveTo>
                  <a:pt x="868" y="0"/>
                </a:moveTo>
                <a:lnTo>
                  <a:pt x="859" y="49"/>
                </a:lnTo>
                <a:cubicBezTo>
                  <a:pt x="342" y="478"/>
                  <a:pt x="0" y="1249"/>
                  <a:pt x="0" y="2137"/>
                </a:cubicBezTo>
                <a:cubicBezTo>
                  <a:pt x="0" y="3415"/>
                  <a:pt x="732" y="4468"/>
                  <a:pt x="1659" y="4556"/>
                </a:cubicBezTo>
                <a:lnTo>
                  <a:pt x="1785" y="4556"/>
                </a:lnTo>
                <a:cubicBezTo>
                  <a:pt x="2771" y="4556"/>
                  <a:pt x="3561" y="3464"/>
                  <a:pt x="3561" y="2127"/>
                </a:cubicBezTo>
                <a:cubicBezTo>
                  <a:pt x="3571" y="1483"/>
                  <a:pt x="3366" y="859"/>
                  <a:pt x="2985" y="342"/>
                </a:cubicBezTo>
                <a:cubicBezTo>
                  <a:pt x="2166" y="215"/>
                  <a:pt x="1454" y="98"/>
                  <a:pt x="868" y="0"/>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8" name="Google Shape;4414;p48">
            <a:extLst>
              <a:ext uri="{FF2B5EF4-FFF2-40B4-BE49-F238E27FC236}">
                <a16:creationId xmlns:a16="http://schemas.microsoft.com/office/drawing/2014/main" id="{3F99977C-6D0A-420A-863A-5C5EBE90D760}"/>
              </a:ext>
            </a:extLst>
          </p:cNvPr>
          <p:cNvSpPr/>
          <p:nvPr/>
        </p:nvSpPr>
        <p:spPr>
          <a:xfrm>
            <a:off x="15354716" y="9848971"/>
            <a:ext cx="170422" cy="342299"/>
          </a:xfrm>
          <a:custGeom>
            <a:avLst/>
            <a:gdLst/>
            <a:ahLst/>
            <a:cxnLst/>
            <a:rect l="l" t="t" r="r" b="b"/>
            <a:pathLst>
              <a:path w="1171" h="2352" extrusionOk="0">
                <a:moveTo>
                  <a:pt x="585" y="0"/>
                </a:moveTo>
                <a:cubicBezTo>
                  <a:pt x="254" y="0"/>
                  <a:pt x="0" y="527"/>
                  <a:pt x="0" y="1181"/>
                </a:cubicBezTo>
                <a:cubicBezTo>
                  <a:pt x="0" y="1824"/>
                  <a:pt x="254" y="2351"/>
                  <a:pt x="585" y="2351"/>
                </a:cubicBezTo>
                <a:cubicBezTo>
                  <a:pt x="907" y="2351"/>
                  <a:pt x="1171" y="1824"/>
                  <a:pt x="1171" y="1181"/>
                </a:cubicBezTo>
                <a:cubicBezTo>
                  <a:pt x="1171" y="527"/>
                  <a:pt x="907" y="0"/>
                  <a:pt x="585"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9" name="Google Shape;4415;p48">
            <a:extLst>
              <a:ext uri="{FF2B5EF4-FFF2-40B4-BE49-F238E27FC236}">
                <a16:creationId xmlns:a16="http://schemas.microsoft.com/office/drawing/2014/main" id="{A69EB07F-A573-4CB4-AF7E-73E6F36181BD}"/>
              </a:ext>
            </a:extLst>
          </p:cNvPr>
          <p:cNvSpPr/>
          <p:nvPr/>
        </p:nvSpPr>
        <p:spPr>
          <a:xfrm>
            <a:off x="14427511" y="5738615"/>
            <a:ext cx="1209835" cy="1844661"/>
          </a:xfrm>
          <a:custGeom>
            <a:avLst/>
            <a:gdLst/>
            <a:ahLst/>
            <a:cxnLst/>
            <a:rect l="l" t="t" r="r" b="b"/>
            <a:pathLst>
              <a:path w="8313" h="12675" extrusionOk="0">
                <a:moveTo>
                  <a:pt x="4381" y="1"/>
                </a:moveTo>
                <a:cubicBezTo>
                  <a:pt x="2898" y="459"/>
                  <a:pt x="1562" y="967"/>
                  <a:pt x="615" y="1455"/>
                </a:cubicBezTo>
                <a:cubicBezTo>
                  <a:pt x="381" y="1572"/>
                  <a:pt x="196" y="1523"/>
                  <a:pt x="98" y="1650"/>
                </a:cubicBezTo>
                <a:cubicBezTo>
                  <a:pt x="1" y="1786"/>
                  <a:pt x="284" y="2167"/>
                  <a:pt x="303" y="2557"/>
                </a:cubicBezTo>
                <a:cubicBezTo>
                  <a:pt x="341" y="2482"/>
                  <a:pt x="398" y="2411"/>
                  <a:pt x="497" y="2411"/>
                </a:cubicBezTo>
                <a:cubicBezTo>
                  <a:pt x="552" y="2411"/>
                  <a:pt x="619" y="2433"/>
                  <a:pt x="703" y="2489"/>
                </a:cubicBezTo>
                <a:cubicBezTo>
                  <a:pt x="703" y="2489"/>
                  <a:pt x="3932" y="4879"/>
                  <a:pt x="4742" y="12664"/>
                </a:cubicBezTo>
                <a:cubicBezTo>
                  <a:pt x="4793" y="12671"/>
                  <a:pt x="4860" y="12674"/>
                  <a:pt x="4939" y="12674"/>
                </a:cubicBezTo>
                <a:cubicBezTo>
                  <a:pt x="5647" y="12674"/>
                  <a:pt x="7374" y="12388"/>
                  <a:pt x="8312" y="11581"/>
                </a:cubicBezTo>
                <a:cubicBezTo>
                  <a:pt x="7776" y="10556"/>
                  <a:pt x="6556" y="7776"/>
                  <a:pt x="5561" y="5093"/>
                </a:cubicBezTo>
                <a:cubicBezTo>
                  <a:pt x="4820" y="3142"/>
                  <a:pt x="4147" y="1084"/>
                  <a:pt x="4225" y="586"/>
                </a:cubicBezTo>
                <a:cubicBezTo>
                  <a:pt x="4254" y="391"/>
                  <a:pt x="4313" y="196"/>
                  <a:pt x="4410" y="20"/>
                </a:cubicBezTo>
                <a:lnTo>
                  <a:pt x="4381" y="1"/>
                </a:ln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0" name="Google Shape;4416;p48">
            <a:extLst>
              <a:ext uri="{FF2B5EF4-FFF2-40B4-BE49-F238E27FC236}">
                <a16:creationId xmlns:a16="http://schemas.microsoft.com/office/drawing/2014/main" id="{5C3CA54C-DEBE-495B-83DE-CD0AC069BC65}"/>
              </a:ext>
            </a:extLst>
          </p:cNvPr>
          <p:cNvSpPr/>
          <p:nvPr/>
        </p:nvSpPr>
        <p:spPr>
          <a:xfrm>
            <a:off x="14471607" y="6089500"/>
            <a:ext cx="646032" cy="1492175"/>
          </a:xfrm>
          <a:custGeom>
            <a:avLst/>
            <a:gdLst/>
            <a:ahLst/>
            <a:cxnLst/>
            <a:rect l="l" t="t" r="r" b="b"/>
            <a:pathLst>
              <a:path w="4439" h="10253" extrusionOk="0">
                <a:moveTo>
                  <a:pt x="195" y="0"/>
                </a:moveTo>
                <a:cubicBezTo>
                  <a:pt x="96" y="0"/>
                  <a:pt x="38" y="74"/>
                  <a:pt x="0" y="156"/>
                </a:cubicBezTo>
                <a:cubicBezTo>
                  <a:pt x="0" y="156"/>
                  <a:pt x="0" y="165"/>
                  <a:pt x="0" y="175"/>
                </a:cubicBezTo>
                <a:cubicBezTo>
                  <a:pt x="29" y="702"/>
                  <a:pt x="78" y="1229"/>
                  <a:pt x="146" y="1717"/>
                </a:cubicBezTo>
                <a:cubicBezTo>
                  <a:pt x="771" y="6467"/>
                  <a:pt x="3063" y="9238"/>
                  <a:pt x="4049" y="10028"/>
                </a:cubicBezTo>
                <a:cubicBezTo>
                  <a:pt x="4156" y="10126"/>
                  <a:pt x="4292" y="10204"/>
                  <a:pt x="4439" y="10253"/>
                </a:cubicBezTo>
                <a:cubicBezTo>
                  <a:pt x="3629" y="2477"/>
                  <a:pt x="400" y="78"/>
                  <a:pt x="400" y="78"/>
                </a:cubicBezTo>
                <a:cubicBezTo>
                  <a:pt x="317" y="22"/>
                  <a:pt x="250" y="0"/>
                  <a:pt x="195" y="0"/>
                </a:cubicBezTo>
                <a:close/>
              </a:path>
            </a:pathLst>
          </a:custGeom>
          <a:solidFill>
            <a:schemeClr val="bg1">
              <a:lumMod val="7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1" name="Google Shape;4417;p48">
            <a:extLst>
              <a:ext uri="{FF2B5EF4-FFF2-40B4-BE49-F238E27FC236}">
                <a16:creationId xmlns:a16="http://schemas.microsoft.com/office/drawing/2014/main" id="{D8516076-6145-4052-8244-04AD8438D8F4}"/>
              </a:ext>
            </a:extLst>
          </p:cNvPr>
          <p:cNvSpPr/>
          <p:nvPr/>
        </p:nvSpPr>
        <p:spPr>
          <a:xfrm>
            <a:off x="13667961" y="6339240"/>
            <a:ext cx="1392920" cy="1221187"/>
          </a:xfrm>
          <a:custGeom>
            <a:avLst/>
            <a:gdLst/>
            <a:ahLst/>
            <a:cxnLst/>
            <a:rect l="l" t="t" r="r" b="b"/>
            <a:pathLst>
              <a:path w="9571" h="8391" extrusionOk="0">
                <a:moveTo>
                  <a:pt x="5668" y="1"/>
                </a:moveTo>
                <a:lnTo>
                  <a:pt x="5483" y="20"/>
                </a:lnTo>
                <a:cubicBezTo>
                  <a:pt x="3620" y="235"/>
                  <a:pt x="1776" y="635"/>
                  <a:pt x="0" y="1230"/>
                </a:cubicBezTo>
                <a:lnTo>
                  <a:pt x="2742" y="3103"/>
                </a:lnTo>
                <a:cubicBezTo>
                  <a:pt x="3425" y="3620"/>
                  <a:pt x="6507" y="6029"/>
                  <a:pt x="9502" y="8390"/>
                </a:cubicBezTo>
                <a:lnTo>
                  <a:pt x="9571" y="8312"/>
                </a:lnTo>
                <a:cubicBezTo>
                  <a:pt x="8585" y="7522"/>
                  <a:pt x="6293" y="4751"/>
                  <a:pt x="5668" y="1"/>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2" name="Google Shape;4418;p48">
            <a:extLst>
              <a:ext uri="{FF2B5EF4-FFF2-40B4-BE49-F238E27FC236}">
                <a16:creationId xmlns:a16="http://schemas.microsoft.com/office/drawing/2014/main" id="{C43B8ABD-1DA5-4AD0-96F6-406860068383}"/>
              </a:ext>
            </a:extLst>
          </p:cNvPr>
          <p:cNvSpPr/>
          <p:nvPr/>
        </p:nvSpPr>
        <p:spPr>
          <a:xfrm>
            <a:off x="15749408" y="6817760"/>
            <a:ext cx="211608" cy="69712"/>
          </a:xfrm>
          <a:custGeom>
            <a:avLst/>
            <a:gdLst/>
            <a:ahLst/>
            <a:cxnLst/>
            <a:rect l="l" t="t" r="r" b="b"/>
            <a:pathLst>
              <a:path w="1454" h="479" extrusionOk="0">
                <a:moveTo>
                  <a:pt x="322" y="147"/>
                </a:moveTo>
                <a:lnTo>
                  <a:pt x="322" y="156"/>
                </a:lnTo>
                <a:cubicBezTo>
                  <a:pt x="595" y="166"/>
                  <a:pt x="859" y="205"/>
                  <a:pt x="1122" y="264"/>
                </a:cubicBezTo>
                <a:cubicBezTo>
                  <a:pt x="956" y="303"/>
                  <a:pt x="790" y="322"/>
                  <a:pt x="624" y="322"/>
                </a:cubicBezTo>
                <a:cubicBezTo>
                  <a:pt x="381" y="322"/>
                  <a:pt x="215" y="273"/>
                  <a:pt x="156" y="176"/>
                </a:cubicBezTo>
                <a:cubicBezTo>
                  <a:pt x="156" y="176"/>
                  <a:pt x="185" y="147"/>
                  <a:pt x="322" y="147"/>
                </a:cubicBezTo>
                <a:close/>
                <a:moveTo>
                  <a:pt x="322" y="0"/>
                </a:moveTo>
                <a:cubicBezTo>
                  <a:pt x="166" y="0"/>
                  <a:pt x="68" y="29"/>
                  <a:pt x="29" y="88"/>
                </a:cubicBezTo>
                <a:cubicBezTo>
                  <a:pt x="0" y="137"/>
                  <a:pt x="0" y="195"/>
                  <a:pt x="29" y="244"/>
                </a:cubicBezTo>
                <a:cubicBezTo>
                  <a:pt x="107" y="400"/>
                  <a:pt x="312" y="478"/>
                  <a:pt x="624" y="478"/>
                </a:cubicBezTo>
                <a:cubicBezTo>
                  <a:pt x="946" y="478"/>
                  <a:pt x="1327" y="400"/>
                  <a:pt x="1424" y="303"/>
                </a:cubicBezTo>
                <a:cubicBezTo>
                  <a:pt x="1444" y="283"/>
                  <a:pt x="1454" y="254"/>
                  <a:pt x="1444" y="225"/>
                </a:cubicBezTo>
                <a:cubicBezTo>
                  <a:pt x="1444" y="195"/>
                  <a:pt x="1415" y="176"/>
                  <a:pt x="1395" y="166"/>
                </a:cubicBezTo>
                <a:cubicBezTo>
                  <a:pt x="1044" y="78"/>
                  <a:pt x="683" y="20"/>
                  <a:pt x="322" y="0"/>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3" name="Google Shape;4419;p48">
            <a:extLst>
              <a:ext uri="{FF2B5EF4-FFF2-40B4-BE49-F238E27FC236}">
                <a16:creationId xmlns:a16="http://schemas.microsoft.com/office/drawing/2014/main" id="{08C71AB1-6844-43C0-A4BD-5ED4DA66648E}"/>
              </a:ext>
            </a:extLst>
          </p:cNvPr>
          <p:cNvSpPr/>
          <p:nvPr/>
        </p:nvSpPr>
        <p:spPr>
          <a:xfrm>
            <a:off x="15816064" y="6694200"/>
            <a:ext cx="150629" cy="170568"/>
          </a:xfrm>
          <a:custGeom>
            <a:avLst/>
            <a:gdLst/>
            <a:ahLst/>
            <a:cxnLst/>
            <a:rect l="l" t="t" r="r" b="b"/>
            <a:pathLst>
              <a:path w="1035" h="1172" extrusionOk="0">
                <a:moveTo>
                  <a:pt x="176" y="157"/>
                </a:moveTo>
                <a:cubicBezTo>
                  <a:pt x="254" y="157"/>
                  <a:pt x="508" y="498"/>
                  <a:pt x="761" y="917"/>
                </a:cubicBezTo>
                <a:cubicBezTo>
                  <a:pt x="557" y="791"/>
                  <a:pt x="381" y="625"/>
                  <a:pt x="244" y="430"/>
                </a:cubicBezTo>
                <a:cubicBezTo>
                  <a:pt x="186" y="352"/>
                  <a:pt x="157" y="254"/>
                  <a:pt x="176" y="157"/>
                </a:cubicBezTo>
                <a:close/>
                <a:moveTo>
                  <a:pt x="176" y="0"/>
                </a:moveTo>
                <a:cubicBezTo>
                  <a:pt x="118" y="0"/>
                  <a:pt x="59" y="49"/>
                  <a:pt x="40" y="108"/>
                </a:cubicBezTo>
                <a:cubicBezTo>
                  <a:pt x="1" y="244"/>
                  <a:pt x="30" y="400"/>
                  <a:pt x="118" y="517"/>
                </a:cubicBezTo>
                <a:cubicBezTo>
                  <a:pt x="313" y="810"/>
                  <a:pt x="771" y="1152"/>
                  <a:pt x="947" y="1171"/>
                </a:cubicBezTo>
                <a:cubicBezTo>
                  <a:pt x="976" y="1171"/>
                  <a:pt x="1005" y="1152"/>
                  <a:pt x="1015" y="1132"/>
                </a:cubicBezTo>
                <a:cubicBezTo>
                  <a:pt x="1035" y="1103"/>
                  <a:pt x="1035" y="1074"/>
                  <a:pt x="1015" y="1054"/>
                </a:cubicBezTo>
                <a:cubicBezTo>
                  <a:pt x="849" y="732"/>
                  <a:pt x="420" y="0"/>
                  <a:pt x="176" y="0"/>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4" name="Google Shape;4420;p48">
            <a:extLst>
              <a:ext uri="{FF2B5EF4-FFF2-40B4-BE49-F238E27FC236}">
                <a16:creationId xmlns:a16="http://schemas.microsoft.com/office/drawing/2014/main" id="{1BA9A746-0A66-4E81-926F-6F2F4A4FAAE8}"/>
              </a:ext>
            </a:extLst>
          </p:cNvPr>
          <p:cNvSpPr/>
          <p:nvPr/>
        </p:nvSpPr>
        <p:spPr>
          <a:xfrm>
            <a:off x="21662656" y="8000817"/>
            <a:ext cx="1719355" cy="773520"/>
          </a:xfrm>
          <a:custGeom>
            <a:avLst/>
            <a:gdLst/>
            <a:ahLst/>
            <a:cxnLst/>
            <a:rect l="l" t="t" r="r" b="b"/>
            <a:pathLst>
              <a:path w="11814" h="5315" extrusionOk="0">
                <a:moveTo>
                  <a:pt x="11703" y="0"/>
                </a:moveTo>
                <a:cubicBezTo>
                  <a:pt x="11692" y="0"/>
                  <a:pt x="11681" y="2"/>
                  <a:pt x="11669" y="7"/>
                </a:cubicBezTo>
                <a:lnTo>
                  <a:pt x="79" y="5168"/>
                </a:lnTo>
                <a:cubicBezTo>
                  <a:pt x="1" y="5207"/>
                  <a:pt x="20" y="5314"/>
                  <a:pt x="108" y="5314"/>
                </a:cubicBezTo>
                <a:lnTo>
                  <a:pt x="138" y="5314"/>
                </a:lnTo>
                <a:lnTo>
                  <a:pt x="11737" y="144"/>
                </a:lnTo>
                <a:cubicBezTo>
                  <a:pt x="11814" y="110"/>
                  <a:pt x="11778" y="0"/>
                  <a:pt x="11703"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5" name="Google Shape;4421;p48">
            <a:extLst>
              <a:ext uri="{FF2B5EF4-FFF2-40B4-BE49-F238E27FC236}">
                <a16:creationId xmlns:a16="http://schemas.microsoft.com/office/drawing/2014/main" id="{4D1577DF-521A-451F-9024-D2BDDDF3E82F}"/>
              </a:ext>
            </a:extLst>
          </p:cNvPr>
          <p:cNvSpPr/>
          <p:nvPr/>
        </p:nvSpPr>
        <p:spPr>
          <a:xfrm>
            <a:off x="15408565" y="5599920"/>
            <a:ext cx="866226" cy="162272"/>
          </a:xfrm>
          <a:custGeom>
            <a:avLst/>
            <a:gdLst/>
            <a:ahLst/>
            <a:cxnLst/>
            <a:rect l="l" t="t" r="r" b="b"/>
            <a:pathLst>
              <a:path w="5952" h="1115" extrusionOk="0">
                <a:moveTo>
                  <a:pt x="49" y="0"/>
                </a:moveTo>
                <a:cubicBezTo>
                  <a:pt x="40" y="0"/>
                  <a:pt x="30" y="3"/>
                  <a:pt x="20" y="8"/>
                </a:cubicBezTo>
                <a:cubicBezTo>
                  <a:pt x="1" y="27"/>
                  <a:pt x="1" y="56"/>
                  <a:pt x="20" y="66"/>
                </a:cubicBezTo>
                <a:lnTo>
                  <a:pt x="69" y="125"/>
                </a:lnTo>
                <a:cubicBezTo>
                  <a:pt x="108" y="154"/>
                  <a:pt x="157" y="213"/>
                  <a:pt x="225" y="271"/>
                </a:cubicBezTo>
                <a:cubicBezTo>
                  <a:pt x="303" y="339"/>
                  <a:pt x="391" y="408"/>
                  <a:pt x="488" y="466"/>
                </a:cubicBezTo>
                <a:cubicBezTo>
                  <a:pt x="537" y="495"/>
                  <a:pt x="596" y="534"/>
                  <a:pt x="664" y="564"/>
                </a:cubicBezTo>
                <a:lnTo>
                  <a:pt x="859" y="661"/>
                </a:lnTo>
                <a:cubicBezTo>
                  <a:pt x="927" y="700"/>
                  <a:pt x="1006" y="720"/>
                  <a:pt x="1084" y="759"/>
                </a:cubicBezTo>
                <a:lnTo>
                  <a:pt x="1201" y="798"/>
                </a:lnTo>
                <a:lnTo>
                  <a:pt x="1327" y="837"/>
                </a:lnTo>
                <a:cubicBezTo>
                  <a:pt x="1503" y="895"/>
                  <a:pt x="1679" y="944"/>
                  <a:pt x="1864" y="973"/>
                </a:cubicBezTo>
                <a:cubicBezTo>
                  <a:pt x="2049" y="1013"/>
                  <a:pt x="2244" y="1042"/>
                  <a:pt x="2449" y="1071"/>
                </a:cubicBezTo>
                <a:cubicBezTo>
                  <a:pt x="2644" y="1091"/>
                  <a:pt x="2849" y="1110"/>
                  <a:pt x="3054" y="1110"/>
                </a:cubicBezTo>
                <a:cubicBezTo>
                  <a:pt x="3191" y="1110"/>
                  <a:pt x="3327" y="1114"/>
                  <a:pt x="3464" y="1114"/>
                </a:cubicBezTo>
                <a:cubicBezTo>
                  <a:pt x="3532" y="1114"/>
                  <a:pt x="3601" y="1113"/>
                  <a:pt x="3669" y="1110"/>
                </a:cubicBezTo>
                <a:cubicBezTo>
                  <a:pt x="3864" y="1110"/>
                  <a:pt x="4059" y="1091"/>
                  <a:pt x="4254" y="1081"/>
                </a:cubicBezTo>
                <a:cubicBezTo>
                  <a:pt x="4439" y="1061"/>
                  <a:pt x="4625" y="1042"/>
                  <a:pt x="4800" y="1013"/>
                </a:cubicBezTo>
                <a:cubicBezTo>
                  <a:pt x="4976" y="983"/>
                  <a:pt x="5142" y="954"/>
                  <a:pt x="5288" y="915"/>
                </a:cubicBezTo>
                <a:lnTo>
                  <a:pt x="5503" y="856"/>
                </a:lnTo>
                <a:lnTo>
                  <a:pt x="5698" y="778"/>
                </a:lnTo>
                <a:cubicBezTo>
                  <a:pt x="5756" y="749"/>
                  <a:pt x="5796" y="730"/>
                  <a:pt x="5854" y="700"/>
                </a:cubicBezTo>
                <a:cubicBezTo>
                  <a:pt x="5903" y="661"/>
                  <a:pt x="5942" y="603"/>
                  <a:pt x="5952" y="544"/>
                </a:cubicBezTo>
                <a:cubicBezTo>
                  <a:pt x="5952" y="456"/>
                  <a:pt x="5913" y="388"/>
                  <a:pt x="5864" y="330"/>
                </a:cubicBezTo>
                <a:cubicBezTo>
                  <a:pt x="5844" y="310"/>
                  <a:pt x="5825" y="291"/>
                  <a:pt x="5805" y="271"/>
                </a:cubicBezTo>
                <a:lnTo>
                  <a:pt x="5796" y="271"/>
                </a:lnTo>
                <a:cubicBezTo>
                  <a:pt x="5786" y="266"/>
                  <a:pt x="5776" y="264"/>
                  <a:pt x="5766" y="264"/>
                </a:cubicBezTo>
                <a:cubicBezTo>
                  <a:pt x="5756" y="264"/>
                  <a:pt x="5747" y="266"/>
                  <a:pt x="5737" y="271"/>
                </a:cubicBezTo>
                <a:cubicBezTo>
                  <a:pt x="5727" y="291"/>
                  <a:pt x="5727" y="310"/>
                  <a:pt x="5737" y="330"/>
                </a:cubicBezTo>
                <a:cubicBezTo>
                  <a:pt x="5756" y="349"/>
                  <a:pt x="5776" y="359"/>
                  <a:pt x="5786" y="378"/>
                </a:cubicBezTo>
                <a:cubicBezTo>
                  <a:pt x="5825" y="427"/>
                  <a:pt x="5844" y="476"/>
                  <a:pt x="5844" y="534"/>
                </a:cubicBezTo>
                <a:cubicBezTo>
                  <a:pt x="5844" y="574"/>
                  <a:pt x="5815" y="603"/>
                  <a:pt x="5786" y="613"/>
                </a:cubicBezTo>
                <a:cubicBezTo>
                  <a:pt x="5756" y="632"/>
                  <a:pt x="5688" y="661"/>
                  <a:pt x="5639" y="681"/>
                </a:cubicBezTo>
                <a:lnTo>
                  <a:pt x="5454" y="739"/>
                </a:lnTo>
                <a:lnTo>
                  <a:pt x="5249" y="798"/>
                </a:lnTo>
                <a:cubicBezTo>
                  <a:pt x="5103" y="827"/>
                  <a:pt x="4947" y="856"/>
                  <a:pt x="4771" y="876"/>
                </a:cubicBezTo>
                <a:cubicBezTo>
                  <a:pt x="4596" y="905"/>
                  <a:pt x="4420" y="925"/>
                  <a:pt x="4235" y="934"/>
                </a:cubicBezTo>
                <a:cubicBezTo>
                  <a:pt x="4049" y="954"/>
                  <a:pt x="3854" y="964"/>
                  <a:pt x="3649" y="964"/>
                </a:cubicBezTo>
                <a:lnTo>
                  <a:pt x="3054" y="964"/>
                </a:lnTo>
                <a:cubicBezTo>
                  <a:pt x="2849" y="954"/>
                  <a:pt x="2654" y="934"/>
                  <a:pt x="2459" y="915"/>
                </a:cubicBezTo>
                <a:cubicBezTo>
                  <a:pt x="2254" y="895"/>
                  <a:pt x="2069" y="866"/>
                  <a:pt x="1884" y="837"/>
                </a:cubicBezTo>
                <a:lnTo>
                  <a:pt x="1610" y="778"/>
                </a:lnTo>
                <a:cubicBezTo>
                  <a:pt x="1523" y="759"/>
                  <a:pt x="1435" y="730"/>
                  <a:pt x="1357" y="710"/>
                </a:cubicBezTo>
                <a:lnTo>
                  <a:pt x="1230" y="671"/>
                </a:lnTo>
                <a:lnTo>
                  <a:pt x="1123" y="632"/>
                </a:lnTo>
                <a:cubicBezTo>
                  <a:pt x="1045" y="603"/>
                  <a:pt x="967" y="583"/>
                  <a:pt x="898" y="554"/>
                </a:cubicBezTo>
                <a:lnTo>
                  <a:pt x="703" y="466"/>
                </a:lnTo>
                <a:cubicBezTo>
                  <a:pt x="645" y="437"/>
                  <a:pt x="586" y="398"/>
                  <a:pt x="537" y="369"/>
                </a:cubicBezTo>
                <a:cubicBezTo>
                  <a:pt x="449" y="320"/>
                  <a:pt x="362" y="261"/>
                  <a:pt x="274" y="193"/>
                </a:cubicBezTo>
                <a:cubicBezTo>
                  <a:pt x="206" y="144"/>
                  <a:pt x="167" y="95"/>
                  <a:pt x="128" y="56"/>
                </a:cubicBezTo>
                <a:lnTo>
                  <a:pt x="79" y="8"/>
                </a:lnTo>
                <a:cubicBezTo>
                  <a:pt x="69" y="3"/>
                  <a:pt x="59" y="0"/>
                  <a:pt x="49"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6" name="Google Shape;4422;p48">
            <a:extLst>
              <a:ext uri="{FF2B5EF4-FFF2-40B4-BE49-F238E27FC236}">
                <a16:creationId xmlns:a16="http://schemas.microsoft.com/office/drawing/2014/main" id="{EAF66A59-56D0-4F80-A174-F0481A09FDF6}"/>
              </a:ext>
            </a:extLst>
          </p:cNvPr>
          <p:cNvSpPr/>
          <p:nvPr/>
        </p:nvSpPr>
        <p:spPr>
          <a:xfrm>
            <a:off x="16243356" y="5550874"/>
            <a:ext cx="245809" cy="111335"/>
          </a:xfrm>
          <a:custGeom>
            <a:avLst/>
            <a:gdLst/>
            <a:ahLst/>
            <a:cxnLst/>
            <a:rect l="l" t="t" r="r" b="b"/>
            <a:pathLst>
              <a:path w="1689" h="765" extrusionOk="0">
                <a:moveTo>
                  <a:pt x="1616" y="1"/>
                </a:moveTo>
                <a:cubicBezTo>
                  <a:pt x="1611" y="1"/>
                  <a:pt x="1606" y="2"/>
                  <a:pt x="1601" y="3"/>
                </a:cubicBezTo>
                <a:cubicBezTo>
                  <a:pt x="1581" y="3"/>
                  <a:pt x="1562" y="23"/>
                  <a:pt x="1572" y="42"/>
                </a:cubicBezTo>
                <a:cubicBezTo>
                  <a:pt x="1572" y="42"/>
                  <a:pt x="1572" y="81"/>
                  <a:pt x="1572" y="130"/>
                </a:cubicBezTo>
                <a:lnTo>
                  <a:pt x="1572" y="218"/>
                </a:lnTo>
                <a:cubicBezTo>
                  <a:pt x="1572" y="257"/>
                  <a:pt x="1552" y="286"/>
                  <a:pt x="1542" y="325"/>
                </a:cubicBezTo>
                <a:cubicBezTo>
                  <a:pt x="1523" y="364"/>
                  <a:pt x="1503" y="393"/>
                  <a:pt x="1474" y="423"/>
                </a:cubicBezTo>
                <a:cubicBezTo>
                  <a:pt x="1455" y="442"/>
                  <a:pt x="1435" y="452"/>
                  <a:pt x="1416" y="472"/>
                </a:cubicBezTo>
                <a:cubicBezTo>
                  <a:pt x="1396" y="481"/>
                  <a:pt x="1377" y="491"/>
                  <a:pt x="1347" y="501"/>
                </a:cubicBezTo>
                <a:cubicBezTo>
                  <a:pt x="1328" y="511"/>
                  <a:pt x="1308" y="520"/>
                  <a:pt x="1279" y="530"/>
                </a:cubicBezTo>
                <a:lnTo>
                  <a:pt x="1191" y="550"/>
                </a:lnTo>
                <a:cubicBezTo>
                  <a:pt x="1133" y="569"/>
                  <a:pt x="1074" y="579"/>
                  <a:pt x="1016" y="589"/>
                </a:cubicBezTo>
                <a:lnTo>
                  <a:pt x="840" y="608"/>
                </a:lnTo>
                <a:cubicBezTo>
                  <a:pt x="781" y="618"/>
                  <a:pt x="723" y="618"/>
                  <a:pt x="664" y="618"/>
                </a:cubicBezTo>
                <a:lnTo>
                  <a:pt x="352" y="618"/>
                </a:lnTo>
                <a:cubicBezTo>
                  <a:pt x="167" y="598"/>
                  <a:pt x="50" y="598"/>
                  <a:pt x="50" y="598"/>
                </a:cubicBezTo>
                <a:cubicBezTo>
                  <a:pt x="30" y="598"/>
                  <a:pt x="11" y="608"/>
                  <a:pt x="1" y="628"/>
                </a:cubicBezTo>
                <a:cubicBezTo>
                  <a:pt x="1" y="647"/>
                  <a:pt x="11" y="667"/>
                  <a:pt x="40" y="676"/>
                </a:cubicBezTo>
                <a:cubicBezTo>
                  <a:pt x="40" y="676"/>
                  <a:pt x="157" y="706"/>
                  <a:pt x="342" y="735"/>
                </a:cubicBezTo>
                <a:cubicBezTo>
                  <a:pt x="401" y="745"/>
                  <a:pt x="450" y="754"/>
                  <a:pt x="499" y="754"/>
                </a:cubicBezTo>
                <a:cubicBezTo>
                  <a:pt x="547" y="764"/>
                  <a:pt x="616" y="764"/>
                  <a:pt x="674" y="764"/>
                </a:cubicBezTo>
                <a:lnTo>
                  <a:pt x="859" y="764"/>
                </a:lnTo>
                <a:lnTo>
                  <a:pt x="1055" y="745"/>
                </a:lnTo>
                <a:cubicBezTo>
                  <a:pt x="1113" y="735"/>
                  <a:pt x="1172" y="725"/>
                  <a:pt x="1240" y="706"/>
                </a:cubicBezTo>
                <a:lnTo>
                  <a:pt x="1328" y="676"/>
                </a:lnTo>
                <a:cubicBezTo>
                  <a:pt x="1357" y="667"/>
                  <a:pt x="1386" y="657"/>
                  <a:pt x="1416" y="637"/>
                </a:cubicBezTo>
                <a:cubicBezTo>
                  <a:pt x="1445" y="628"/>
                  <a:pt x="1474" y="608"/>
                  <a:pt x="1503" y="589"/>
                </a:cubicBezTo>
                <a:cubicBezTo>
                  <a:pt x="1533" y="569"/>
                  <a:pt x="1552" y="550"/>
                  <a:pt x="1572" y="520"/>
                </a:cubicBezTo>
                <a:cubicBezTo>
                  <a:pt x="1611" y="481"/>
                  <a:pt x="1640" y="432"/>
                  <a:pt x="1659" y="374"/>
                </a:cubicBezTo>
                <a:cubicBezTo>
                  <a:pt x="1669" y="345"/>
                  <a:pt x="1679" y="325"/>
                  <a:pt x="1679" y="296"/>
                </a:cubicBezTo>
                <a:cubicBezTo>
                  <a:pt x="1689" y="276"/>
                  <a:pt x="1689" y="247"/>
                  <a:pt x="1689" y="228"/>
                </a:cubicBezTo>
                <a:cubicBezTo>
                  <a:pt x="1689" y="189"/>
                  <a:pt x="1679" y="150"/>
                  <a:pt x="1679" y="120"/>
                </a:cubicBezTo>
                <a:cubicBezTo>
                  <a:pt x="1669" y="72"/>
                  <a:pt x="1659" y="42"/>
                  <a:pt x="1659" y="42"/>
                </a:cubicBezTo>
                <a:cubicBezTo>
                  <a:pt x="1651" y="18"/>
                  <a:pt x="1637" y="1"/>
                  <a:pt x="1616"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7" name="Google Shape;4423;p48">
            <a:extLst>
              <a:ext uri="{FF2B5EF4-FFF2-40B4-BE49-F238E27FC236}">
                <a16:creationId xmlns:a16="http://schemas.microsoft.com/office/drawing/2014/main" id="{596BF688-0B9A-461D-A240-2A93D90BEBC0}"/>
              </a:ext>
            </a:extLst>
          </p:cNvPr>
          <p:cNvSpPr/>
          <p:nvPr/>
        </p:nvSpPr>
        <p:spPr>
          <a:xfrm>
            <a:off x="16344212" y="5471703"/>
            <a:ext cx="142188" cy="93871"/>
          </a:xfrm>
          <a:custGeom>
            <a:avLst/>
            <a:gdLst/>
            <a:ahLst/>
            <a:cxnLst/>
            <a:rect l="l" t="t" r="r" b="b"/>
            <a:pathLst>
              <a:path w="977" h="645" extrusionOk="0">
                <a:moveTo>
                  <a:pt x="401" y="147"/>
                </a:moveTo>
                <a:cubicBezTo>
                  <a:pt x="415" y="152"/>
                  <a:pt x="432" y="152"/>
                  <a:pt x="448" y="152"/>
                </a:cubicBezTo>
                <a:cubicBezTo>
                  <a:pt x="464" y="152"/>
                  <a:pt x="479" y="152"/>
                  <a:pt x="488" y="157"/>
                </a:cubicBezTo>
                <a:cubicBezTo>
                  <a:pt x="537" y="177"/>
                  <a:pt x="576" y="196"/>
                  <a:pt x="625" y="225"/>
                </a:cubicBezTo>
                <a:cubicBezTo>
                  <a:pt x="644" y="235"/>
                  <a:pt x="664" y="255"/>
                  <a:pt x="684" y="274"/>
                </a:cubicBezTo>
                <a:lnTo>
                  <a:pt x="732" y="323"/>
                </a:lnTo>
                <a:cubicBezTo>
                  <a:pt x="781" y="381"/>
                  <a:pt x="820" y="440"/>
                  <a:pt x="849" y="508"/>
                </a:cubicBezTo>
                <a:lnTo>
                  <a:pt x="869" y="547"/>
                </a:lnTo>
                <a:lnTo>
                  <a:pt x="732" y="547"/>
                </a:lnTo>
                <a:cubicBezTo>
                  <a:pt x="693" y="547"/>
                  <a:pt x="644" y="528"/>
                  <a:pt x="596" y="528"/>
                </a:cubicBezTo>
                <a:cubicBezTo>
                  <a:pt x="547" y="528"/>
                  <a:pt x="498" y="518"/>
                  <a:pt x="449" y="508"/>
                </a:cubicBezTo>
                <a:cubicBezTo>
                  <a:pt x="391" y="489"/>
                  <a:pt x="342" y="469"/>
                  <a:pt x="293" y="450"/>
                </a:cubicBezTo>
                <a:cubicBezTo>
                  <a:pt x="245" y="430"/>
                  <a:pt x="215" y="391"/>
                  <a:pt x="186" y="352"/>
                </a:cubicBezTo>
                <a:cubicBezTo>
                  <a:pt x="166" y="313"/>
                  <a:pt x="176" y="274"/>
                  <a:pt x="196" y="235"/>
                </a:cubicBezTo>
                <a:cubicBezTo>
                  <a:pt x="235" y="206"/>
                  <a:pt x="274" y="177"/>
                  <a:pt x="323" y="157"/>
                </a:cubicBezTo>
                <a:cubicBezTo>
                  <a:pt x="342" y="157"/>
                  <a:pt x="371" y="147"/>
                  <a:pt x="401" y="147"/>
                </a:cubicBezTo>
                <a:close/>
                <a:moveTo>
                  <a:pt x="401" y="1"/>
                </a:moveTo>
                <a:cubicBezTo>
                  <a:pt x="362" y="1"/>
                  <a:pt x="323" y="1"/>
                  <a:pt x="284" y="11"/>
                </a:cubicBezTo>
                <a:cubicBezTo>
                  <a:pt x="196" y="30"/>
                  <a:pt x="127" y="69"/>
                  <a:pt x="69" y="138"/>
                </a:cubicBezTo>
                <a:cubicBezTo>
                  <a:pt x="10" y="216"/>
                  <a:pt x="1" y="323"/>
                  <a:pt x="40" y="411"/>
                </a:cubicBezTo>
                <a:cubicBezTo>
                  <a:pt x="79" y="479"/>
                  <a:pt x="147" y="537"/>
                  <a:pt x="215" y="567"/>
                </a:cubicBezTo>
                <a:cubicBezTo>
                  <a:pt x="254" y="586"/>
                  <a:pt x="284" y="596"/>
                  <a:pt x="313" y="606"/>
                </a:cubicBezTo>
                <a:lnTo>
                  <a:pt x="410" y="625"/>
                </a:lnTo>
                <a:cubicBezTo>
                  <a:pt x="469" y="635"/>
                  <a:pt x="527" y="645"/>
                  <a:pt x="586" y="645"/>
                </a:cubicBezTo>
                <a:lnTo>
                  <a:pt x="732" y="645"/>
                </a:lnTo>
                <a:lnTo>
                  <a:pt x="830" y="635"/>
                </a:lnTo>
                <a:cubicBezTo>
                  <a:pt x="859" y="635"/>
                  <a:pt x="879" y="625"/>
                  <a:pt x="908" y="625"/>
                </a:cubicBezTo>
                <a:lnTo>
                  <a:pt x="927" y="625"/>
                </a:lnTo>
                <a:lnTo>
                  <a:pt x="927" y="616"/>
                </a:lnTo>
                <a:lnTo>
                  <a:pt x="937" y="616"/>
                </a:lnTo>
                <a:cubicBezTo>
                  <a:pt x="957" y="606"/>
                  <a:pt x="976" y="586"/>
                  <a:pt x="966" y="567"/>
                </a:cubicBezTo>
                <a:lnTo>
                  <a:pt x="947" y="469"/>
                </a:lnTo>
                <a:cubicBezTo>
                  <a:pt x="918" y="381"/>
                  <a:pt x="879" y="303"/>
                  <a:pt x="820" y="235"/>
                </a:cubicBezTo>
                <a:lnTo>
                  <a:pt x="762" y="177"/>
                </a:lnTo>
                <a:cubicBezTo>
                  <a:pt x="742" y="147"/>
                  <a:pt x="723" y="128"/>
                  <a:pt x="693" y="108"/>
                </a:cubicBezTo>
                <a:cubicBezTo>
                  <a:pt x="644" y="59"/>
                  <a:pt x="576" y="30"/>
                  <a:pt x="508" y="11"/>
                </a:cubicBezTo>
                <a:cubicBezTo>
                  <a:pt x="469" y="1"/>
                  <a:pt x="440" y="1"/>
                  <a:pt x="401" y="1"/>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8" name="Google Shape;4424;p48">
            <a:extLst>
              <a:ext uri="{FF2B5EF4-FFF2-40B4-BE49-F238E27FC236}">
                <a16:creationId xmlns:a16="http://schemas.microsoft.com/office/drawing/2014/main" id="{6DE8D297-E9C8-444C-A528-A687FF1E93BD}"/>
              </a:ext>
            </a:extLst>
          </p:cNvPr>
          <p:cNvSpPr/>
          <p:nvPr/>
        </p:nvSpPr>
        <p:spPr>
          <a:xfrm>
            <a:off x="17358594" y="7689517"/>
            <a:ext cx="165619" cy="60688"/>
          </a:xfrm>
          <a:custGeom>
            <a:avLst/>
            <a:gdLst/>
            <a:ahLst/>
            <a:cxnLst/>
            <a:rect l="l" t="t" r="r" b="b"/>
            <a:pathLst>
              <a:path w="1138" h="417" extrusionOk="0">
                <a:moveTo>
                  <a:pt x="848" y="1"/>
                </a:moveTo>
                <a:cubicBezTo>
                  <a:pt x="746" y="1"/>
                  <a:pt x="644" y="18"/>
                  <a:pt x="542" y="59"/>
                </a:cubicBezTo>
                <a:cubicBezTo>
                  <a:pt x="474" y="78"/>
                  <a:pt x="406" y="107"/>
                  <a:pt x="338" y="146"/>
                </a:cubicBezTo>
                <a:cubicBezTo>
                  <a:pt x="279" y="176"/>
                  <a:pt x="220" y="215"/>
                  <a:pt x="162" y="244"/>
                </a:cubicBezTo>
                <a:cubicBezTo>
                  <a:pt x="103" y="283"/>
                  <a:pt x="55" y="332"/>
                  <a:pt x="16" y="381"/>
                </a:cubicBezTo>
                <a:cubicBezTo>
                  <a:pt x="1" y="396"/>
                  <a:pt x="14" y="416"/>
                  <a:pt x="30" y="416"/>
                </a:cubicBezTo>
                <a:cubicBezTo>
                  <a:pt x="35" y="416"/>
                  <a:pt x="40" y="414"/>
                  <a:pt x="45" y="410"/>
                </a:cubicBezTo>
                <a:lnTo>
                  <a:pt x="84" y="381"/>
                </a:lnTo>
                <a:cubicBezTo>
                  <a:pt x="113" y="361"/>
                  <a:pt x="152" y="332"/>
                  <a:pt x="201" y="302"/>
                </a:cubicBezTo>
                <a:cubicBezTo>
                  <a:pt x="250" y="273"/>
                  <a:pt x="308" y="244"/>
                  <a:pt x="367" y="224"/>
                </a:cubicBezTo>
                <a:cubicBezTo>
                  <a:pt x="435" y="185"/>
                  <a:pt x="503" y="166"/>
                  <a:pt x="572" y="137"/>
                </a:cubicBezTo>
                <a:cubicBezTo>
                  <a:pt x="640" y="117"/>
                  <a:pt x="708" y="98"/>
                  <a:pt x="786" y="78"/>
                </a:cubicBezTo>
                <a:cubicBezTo>
                  <a:pt x="845" y="68"/>
                  <a:pt x="903" y="68"/>
                  <a:pt x="972" y="68"/>
                </a:cubicBezTo>
                <a:cubicBezTo>
                  <a:pt x="991" y="68"/>
                  <a:pt x="1020" y="78"/>
                  <a:pt x="1040" y="78"/>
                </a:cubicBezTo>
                <a:cubicBezTo>
                  <a:pt x="1050" y="88"/>
                  <a:pt x="1069" y="98"/>
                  <a:pt x="1089" y="107"/>
                </a:cubicBezTo>
                <a:lnTo>
                  <a:pt x="1118" y="146"/>
                </a:lnTo>
                <a:lnTo>
                  <a:pt x="1137" y="146"/>
                </a:lnTo>
                <a:cubicBezTo>
                  <a:pt x="1137" y="146"/>
                  <a:pt x="1137" y="137"/>
                  <a:pt x="1137" y="137"/>
                </a:cubicBezTo>
                <a:cubicBezTo>
                  <a:pt x="1137" y="137"/>
                  <a:pt x="1128" y="117"/>
                  <a:pt x="1118" y="88"/>
                </a:cubicBezTo>
                <a:cubicBezTo>
                  <a:pt x="1079" y="49"/>
                  <a:pt x="1030" y="20"/>
                  <a:pt x="981" y="10"/>
                </a:cubicBezTo>
                <a:cubicBezTo>
                  <a:pt x="937" y="4"/>
                  <a:pt x="893" y="1"/>
                  <a:pt x="848"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9" name="Google Shape;4425;p48">
            <a:extLst>
              <a:ext uri="{FF2B5EF4-FFF2-40B4-BE49-F238E27FC236}">
                <a16:creationId xmlns:a16="http://schemas.microsoft.com/office/drawing/2014/main" id="{089A49E4-BF5A-4ED5-88E0-78C4204BCFDC}"/>
              </a:ext>
            </a:extLst>
          </p:cNvPr>
          <p:cNvSpPr/>
          <p:nvPr/>
        </p:nvSpPr>
        <p:spPr>
          <a:xfrm>
            <a:off x="17156298" y="7542235"/>
            <a:ext cx="349431" cy="125743"/>
          </a:xfrm>
          <a:custGeom>
            <a:avLst/>
            <a:gdLst/>
            <a:ahLst/>
            <a:cxnLst/>
            <a:rect l="l" t="t" r="r" b="b"/>
            <a:pathLst>
              <a:path w="2401" h="864" extrusionOk="0">
                <a:moveTo>
                  <a:pt x="2011" y="1"/>
                </a:moveTo>
                <a:cubicBezTo>
                  <a:pt x="1943" y="1"/>
                  <a:pt x="1874" y="3"/>
                  <a:pt x="1806" y="7"/>
                </a:cubicBezTo>
                <a:cubicBezTo>
                  <a:pt x="1737" y="7"/>
                  <a:pt x="1659" y="17"/>
                  <a:pt x="1591" y="27"/>
                </a:cubicBezTo>
                <a:cubicBezTo>
                  <a:pt x="1513" y="46"/>
                  <a:pt x="1435" y="56"/>
                  <a:pt x="1357" y="76"/>
                </a:cubicBezTo>
                <a:cubicBezTo>
                  <a:pt x="1279" y="95"/>
                  <a:pt x="1201" y="115"/>
                  <a:pt x="1123" y="144"/>
                </a:cubicBezTo>
                <a:cubicBezTo>
                  <a:pt x="967" y="193"/>
                  <a:pt x="820" y="261"/>
                  <a:pt x="674" y="329"/>
                </a:cubicBezTo>
                <a:cubicBezTo>
                  <a:pt x="547" y="397"/>
                  <a:pt x="430" y="476"/>
                  <a:pt x="323" y="554"/>
                </a:cubicBezTo>
                <a:cubicBezTo>
                  <a:pt x="235" y="612"/>
                  <a:pt x="167" y="680"/>
                  <a:pt x="89" y="749"/>
                </a:cubicBezTo>
                <a:cubicBezTo>
                  <a:pt x="69" y="768"/>
                  <a:pt x="40" y="797"/>
                  <a:pt x="11" y="827"/>
                </a:cubicBezTo>
                <a:cubicBezTo>
                  <a:pt x="11" y="836"/>
                  <a:pt x="1" y="846"/>
                  <a:pt x="11" y="856"/>
                </a:cubicBezTo>
                <a:cubicBezTo>
                  <a:pt x="15" y="861"/>
                  <a:pt x="23" y="863"/>
                  <a:pt x="30" y="863"/>
                </a:cubicBezTo>
                <a:cubicBezTo>
                  <a:pt x="37" y="863"/>
                  <a:pt x="45" y="861"/>
                  <a:pt x="50" y="856"/>
                </a:cubicBezTo>
                <a:cubicBezTo>
                  <a:pt x="50" y="856"/>
                  <a:pt x="176" y="768"/>
                  <a:pt x="381" y="641"/>
                </a:cubicBezTo>
                <a:cubicBezTo>
                  <a:pt x="479" y="573"/>
                  <a:pt x="606" y="524"/>
                  <a:pt x="742" y="456"/>
                </a:cubicBezTo>
                <a:cubicBezTo>
                  <a:pt x="811" y="427"/>
                  <a:pt x="879" y="397"/>
                  <a:pt x="947" y="368"/>
                </a:cubicBezTo>
                <a:cubicBezTo>
                  <a:pt x="1015" y="329"/>
                  <a:pt x="1093" y="310"/>
                  <a:pt x="1171" y="280"/>
                </a:cubicBezTo>
                <a:cubicBezTo>
                  <a:pt x="1240" y="251"/>
                  <a:pt x="1318" y="232"/>
                  <a:pt x="1386" y="202"/>
                </a:cubicBezTo>
                <a:cubicBezTo>
                  <a:pt x="1464" y="183"/>
                  <a:pt x="1542" y="163"/>
                  <a:pt x="1610" y="144"/>
                </a:cubicBezTo>
                <a:cubicBezTo>
                  <a:pt x="1679" y="124"/>
                  <a:pt x="1747" y="115"/>
                  <a:pt x="1815" y="105"/>
                </a:cubicBezTo>
                <a:cubicBezTo>
                  <a:pt x="1884" y="85"/>
                  <a:pt x="1952" y="76"/>
                  <a:pt x="2010" y="76"/>
                </a:cubicBezTo>
                <a:cubicBezTo>
                  <a:pt x="2069" y="66"/>
                  <a:pt x="2128" y="46"/>
                  <a:pt x="2176" y="46"/>
                </a:cubicBezTo>
                <a:lnTo>
                  <a:pt x="2293" y="37"/>
                </a:lnTo>
                <a:lnTo>
                  <a:pt x="2401" y="27"/>
                </a:lnTo>
                <a:cubicBezTo>
                  <a:pt x="2401" y="27"/>
                  <a:pt x="2362" y="27"/>
                  <a:pt x="2293" y="17"/>
                </a:cubicBezTo>
                <a:cubicBezTo>
                  <a:pt x="2202" y="6"/>
                  <a:pt x="2107" y="1"/>
                  <a:pt x="2011"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0" name="Google Shape;4426;p48">
            <a:extLst>
              <a:ext uri="{FF2B5EF4-FFF2-40B4-BE49-F238E27FC236}">
                <a16:creationId xmlns:a16="http://schemas.microsoft.com/office/drawing/2014/main" id="{EF82CE8C-2892-4E3F-BAC6-973F1EBED4CA}"/>
              </a:ext>
            </a:extLst>
          </p:cNvPr>
          <p:cNvSpPr/>
          <p:nvPr/>
        </p:nvSpPr>
        <p:spPr>
          <a:xfrm>
            <a:off x="16679234" y="7133717"/>
            <a:ext cx="579522" cy="555072"/>
          </a:xfrm>
          <a:custGeom>
            <a:avLst/>
            <a:gdLst/>
            <a:ahLst/>
            <a:cxnLst/>
            <a:rect l="l" t="t" r="r" b="b"/>
            <a:pathLst>
              <a:path w="3982" h="3814" extrusionOk="0">
                <a:moveTo>
                  <a:pt x="3936" y="1"/>
                </a:moveTo>
                <a:cubicBezTo>
                  <a:pt x="3923" y="1"/>
                  <a:pt x="3910" y="10"/>
                  <a:pt x="3903" y="24"/>
                </a:cubicBezTo>
                <a:lnTo>
                  <a:pt x="3893" y="83"/>
                </a:lnTo>
                <a:cubicBezTo>
                  <a:pt x="3884" y="141"/>
                  <a:pt x="3864" y="190"/>
                  <a:pt x="3845" y="249"/>
                </a:cubicBezTo>
                <a:cubicBezTo>
                  <a:pt x="3835" y="288"/>
                  <a:pt x="3815" y="327"/>
                  <a:pt x="3796" y="356"/>
                </a:cubicBezTo>
                <a:cubicBezTo>
                  <a:pt x="3776" y="405"/>
                  <a:pt x="3757" y="444"/>
                  <a:pt x="3737" y="492"/>
                </a:cubicBezTo>
                <a:cubicBezTo>
                  <a:pt x="3679" y="590"/>
                  <a:pt x="3620" y="688"/>
                  <a:pt x="3552" y="775"/>
                </a:cubicBezTo>
                <a:cubicBezTo>
                  <a:pt x="3464" y="873"/>
                  <a:pt x="3386" y="980"/>
                  <a:pt x="3279" y="1088"/>
                </a:cubicBezTo>
                <a:cubicBezTo>
                  <a:pt x="3171" y="1195"/>
                  <a:pt x="3064" y="1302"/>
                  <a:pt x="2947" y="1400"/>
                </a:cubicBezTo>
                <a:cubicBezTo>
                  <a:pt x="2811" y="1497"/>
                  <a:pt x="2684" y="1595"/>
                  <a:pt x="2537" y="1692"/>
                </a:cubicBezTo>
                <a:lnTo>
                  <a:pt x="2323" y="1829"/>
                </a:lnTo>
                <a:lnTo>
                  <a:pt x="2098" y="1956"/>
                </a:lnTo>
                <a:cubicBezTo>
                  <a:pt x="1952" y="2044"/>
                  <a:pt x="1796" y="2122"/>
                  <a:pt x="1650" y="2209"/>
                </a:cubicBezTo>
                <a:cubicBezTo>
                  <a:pt x="1503" y="2297"/>
                  <a:pt x="1357" y="2375"/>
                  <a:pt x="1220" y="2473"/>
                </a:cubicBezTo>
                <a:cubicBezTo>
                  <a:pt x="1084" y="2570"/>
                  <a:pt x="947" y="2648"/>
                  <a:pt x="840" y="2746"/>
                </a:cubicBezTo>
                <a:lnTo>
                  <a:pt x="664" y="2892"/>
                </a:lnTo>
                <a:lnTo>
                  <a:pt x="518" y="3039"/>
                </a:lnTo>
                <a:cubicBezTo>
                  <a:pt x="440" y="3126"/>
                  <a:pt x="362" y="3214"/>
                  <a:pt x="284" y="3312"/>
                </a:cubicBezTo>
                <a:cubicBezTo>
                  <a:pt x="235" y="3380"/>
                  <a:pt x="177" y="3458"/>
                  <a:pt x="128" y="3536"/>
                </a:cubicBezTo>
                <a:cubicBezTo>
                  <a:pt x="98" y="3595"/>
                  <a:pt x="69" y="3643"/>
                  <a:pt x="50" y="3702"/>
                </a:cubicBezTo>
                <a:cubicBezTo>
                  <a:pt x="20" y="3741"/>
                  <a:pt x="20" y="3761"/>
                  <a:pt x="20" y="3761"/>
                </a:cubicBezTo>
                <a:cubicBezTo>
                  <a:pt x="1" y="3770"/>
                  <a:pt x="11" y="3800"/>
                  <a:pt x="20" y="3809"/>
                </a:cubicBezTo>
                <a:cubicBezTo>
                  <a:pt x="26" y="3812"/>
                  <a:pt x="33" y="3813"/>
                  <a:pt x="39" y="3813"/>
                </a:cubicBezTo>
                <a:cubicBezTo>
                  <a:pt x="55" y="3813"/>
                  <a:pt x="72" y="3806"/>
                  <a:pt x="79" y="3800"/>
                </a:cubicBezTo>
                <a:cubicBezTo>
                  <a:pt x="79" y="3800"/>
                  <a:pt x="79" y="3780"/>
                  <a:pt x="108" y="3751"/>
                </a:cubicBezTo>
                <a:cubicBezTo>
                  <a:pt x="128" y="3712"/>
                  <a:pt x="167" y="3663"/>
                  <a:pt x="206" y="3604"/>
                </a:cubicBezTo>
                <a:cubicBezTo>
                  <a:pt x="255" y="3546"/>
                  <a:pt x="303" y="3468"/>
                  <a:pt x="381" y="3400"/>
                </a:cubicBezTo>
                <a:cubicBezTo>
                  <a:pt x="459" y="3322"/>
                  <a:pt x="528" y="3234"/>
                  <a:pt x="625" y="3146"/>
                </a:cubicBezTo>
                <a:lnTo>
                  <a:pt x="762" y="3009"/>
                </a:lnTo>
                <a:lnTo>
                  <a:pt x="918" y="2863"/>
                </a:lnTo>
                <a:cubicBezTo>
                  <a:pt x="1035" y="2765"/>
                  <a:pt x="1162" y="2668"/>
                  <a:pt x="1289" y="2580"/>
                </a:cubicBezTo>
                <a:cubicBezTo>
                  <a:pt x="1415" y="2492"/>
                  <a:pt x="1562" y="2405"/>
                  <a:pt x="1708" y="2326"/>
                </a:cubicBezTo>
                <a:cubicBezTo>
                  <a:pt x="1854" y="2239"/>
                  <a:pt x="2011" y="2161"/>
                  <a:pt x="2157" y="2063"/>
                </a:cubicBezTo>
                <a:lnTo>
                  <a:pt x="2372" y="1917"/>
                </a:lnTo>
                <a:lnTo>
                  <a:pt x="2586" y="1770"/>
                </a:lnTo>
                <a:cubicBezTo>
                  <a:pt x="2723" y="1673"/>
                  <a:pt x="2850" y="1575"/>
                  <a:pt x="2986" y="1468"/>
                </a:cubicBezTo>
                <a:cubicBezTo>
                  <a:pt x="3113" y="1361"/>
                  <a:pt x="3240" y="1273"/>
                  <a:pt x="3347" y="1166"/>
                </a:cubicBezTo>
                <a:cubicBezTo>
                  <a:pt x="3454" y="1068"/>
                  <a:pt x="3552" y="961"/>
                  <a:pt x="3640" y="853"/>
                </a:cubicBezTo>
                <a:cubicBezTo>
                  <a:pt x="3708" y="756"/>
                  <a:pt x="3776" y="649"/>
                  <a:pt x="3835" y="541"/>
                </a:cubicBezTo>
                <a:cubicBezTo>
                  <a:pt x="3874" y="463"/>
                  <a:pt x="3913" y="375"/>
                  <a:pt x="3932" y="278"/>
                </a:cubicBezTo>
                <a:cubicBezTo>
                  <a:pt x="3952" y="219"/>
                  <a:pt x="3962" y="161"/>
                  <a:pt x="3971" y="102"/>
                </a:cubicBezTo>
                <a:cubicBezTo>
                  <a:pt x="3981" y="63"/>
                  <a:pt x="3981" y="44"/>
                  <a:pt x="3981" y="44"/>
                </a:cubicBezTo>
                <a:cubicBezTo>
                  <a:pt x="3981" y="24"/>
                  <a:pt x="3971" y="5"/>
                  <a:pt x="3952" y="5"/>
                </a:cubicBezTo>
                <a:cubicBezTo>
                  <a:pt x="3947" y="2"/>
                  <a:pt x="3941" y="1"/>
                  <a:pt x="3936"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1" name="Google Shape;4427;p48">
            <a:extLst>
              <a:ext uri="{FF2B5EF4-FFF2-40B4-BE49-F238E27FC236}">
                <a16:creationId xmlns:a16="http://schemas.microsoft.com/office/drawing/2014/main" id="{F2CBE6EC-99AB-4485-98E8-8D70E7547E47}"/>
              </a:ext>
            </a:extLst>
          </p:cNvPr>
          <p:cNvSpPr/>
          <p:nvPr/>
        </p:nvSpPr>
        <p:spPr>
          <a:xfrm>
            <a:off x="17173326" y="7052799"/>
            <a:ext cx="3255772" cy="443737"/>
          </a:xfrm>
          <a:custGeom>
            <a:avLst/>
            <a:gdLst/>
            <a:ahLst/>
            <a:cxnLst/>
            <a:rect l="l" t="t" r="r" b="b"/>
            <a:pathLst>
              <a:path w="22371" h="3049" extrusionOk="0">
                <a:moveTo>
                  <a:pt x="1303" y="1"/>
                </a:moveTo>
                <a:cubicBezTo>
                  <a:pt x="1172" y="1"/>
                  <a:pt x="1040" y="12"/>
                  <a:pt x="908" y="34"/>
                </a:cubicBezTo>
                <a:cubicBezTo>
                  <a:pt x="664" y="83"/>
                  <a:pt x="430" y="170"/>
                  <a:pt x="225" y="297"/>
                </a:cubicBezTo>
                <a:cubicBezTo>
                  <a:pt x="167" y="336"/>
                  <a:pt x="118" y="375"/>
                  <a:pt x="69" y="414"/>
                </a:cubicBezTo>
                <a:lnTo>
                  <a:pt x="20" y="453"/>
                </a:lnTo>
                <a:lnTo>
                  <a:pt x="11" y="463"/>
                </a:lnTo>
                <a:cubicBezTo>
                  <a:pt x="1" y="473"/>
                  <a:pt x="1" y="492"/>
                  <a:pt x="11" y="502"/>
                </a:cubicBezTo>
                <a:cubicBezTo>
                  <a:pt x="16" y="507"/>
                  <a:pt x="23" y="509"/>
                  <a:pt x="30" y="509"/>
                </a:cubicBezTo>
                <a:cubicBezTo>
                  <a:pt x="37" y="509"/>
                  <a:pt x="45" y="507"/>
                  <a:pt x="50" y="502"/>
                </a:cubicBezTo>
                <a:cubicBezTo>
                  <a:pt x="118" y="453"/>
                  <a:pt x="186" y="405"/>
                  <a:pt x="255" y="356"/>
                </a:cubicBezTo>
                <a:cubicBezTo>
                  <a:pt x="459" y="239"/>
                  <a:pt x="684" y="151"/>
                  <a:pt x="918" y="112"/>
                </a:cubicBezTo>
                <a:cubicBezTo>
                  <a:pt x="1084" y="92"/>
                  <a:pt x="1259" y="83"/>
                  <a:pt x="1425" y="83"/>
                </a:cubicBezTo>
                <a:cubicBezTo>
                  <a:pt x="1630" y="102"/>
                  <a:pt x="1825" y="131"/>
                  <a:pt x="2020" y="190"/>
                </a:cubicBezTo>
                <a:cubicBezTo>
                  <a:pt x="2430" y="307"/>
                  <a:pt x="2908" y="424"/>
                  <a:pt x="3435" y="522"/>
                </a:cubicBezTo>
                <a:cubicBezTo>
                  <a:pt x="4001" y="639"/>
                  <a:pt x="4576" y="726"/>
                  <a:pt x="5142" y="775"/>
                </a:cubicBezTo>
                <a:cubicBezTo>
                  <a:pt x="5399" y="799"/>
                  <a:pt x="5662" y="817"/>
                  <a:pt x="5922" y="817"/>
                </a:cubicBezTo>
                <a:cubicBezTo>
                  <a:pt x="5977" y="817"/>
                  <a:pt x="6033" y="816"/>
                  <a:pt x="6088" y="814"/>
                </a:cubicBezTo>
                <a:cubicBezTo>
                  <a:pt x="6410" y="795"/>
                  <a:pt x="6742" y="785"/>
                  <a:pt x="7074" y="756"/>
                </a:cubicBezTo>
                <a:cubicBezTo>
                  <a:pt x="7747" y="717"/>
                  <a:pt x="8430" y="639"/>
                  <a:pt x="9132" y="600"/>
                </a:cubicBezTo>
                <a:cubicBezTo>
                  <a:pt x="9571" y="569"/>
                  <a:pt x="10010" y="554"/>
                  <a:pt x="10451" y="554"/>
                </a:cubicBezTo>
                <a:cubicBezTo>
                  <a:pt x="10716" y="554"/>
                  <a:pt x="10982" y="559"/>
                  <a:pt x="11249" y="570"/>
                </a:cubicBezTo>
                <a:cubicBezTo>
                  <a:pt x="11600" y="580"/>
                  <a:pt x="11951" y="619"/>
                  <a:pt x="12303" y="668"/>
                </a:cubicBezTo>
                <a:cubicBezTo>
                  <a:pt x="12644" y="736"/>
                  <a:pt x="12986" y="824"/>
                  <a:pt x="13327" y="931"/>
                </a:cubicBezTo>
                <a:cubicBezTo>
                  <a:pt x="13990" y="1146"/>
                  <a:pt x="14654" y="1341"/>
                  <a:pt x="15298" y="1526"/>
                </a:cubicBezTo>
                <a:lnTo>
                  <a:pt x="17151" y="2073"/>
                </a:lnTo>
                <a:cubicBezTo>
                  <a:pt x="17736" y="2239"/>
                  <a:pt x="18293" y="2414"/>
                  <a:pt x="18810" y="2551"/>
                </a:cubicBezTo>
                <a:cubicBezTo>
                  <a:pt x="19327" y="2687"/>
                  <a:pt x="19805" y="2795"/>
                  <a:pt x="20234" y="2873"/>
                </a:cubicBezTo>
                <a:cubicBezTo>
                  <a:pt x="20663" y="2951"/>
                  <a:pt x="21044" y="3000"/>
                  <a:pt x="21356" y="3029"/>
                </a:cubicBezTo>
                <a:cubicBezTo>
                  <a:pt x="21600" y="3048"/>
                  <a:pt x="21844" y="3048"/>
                  <a:pt x="22087" y="3048"/>
                </a:cubicBezTo>
                <a:cubicBezTo>
                  <a:pt x="22166" y="3039"/>
                  <a:pt x="22234" y="3029"/>
                  <a:pt x="22273" y="3029"/>
                </a:cubicBezTo>
                <a:lnTo>
                  <a:pt x="22341" y="3029"/>
                </a:lnTo>
                <a:cubicBezTo>
                  <a:pt x="22361" y="3029"/>
                  <a:pt x="22370" y="3019"/>
                  <a:pt x="22370" y="3000"/>
                </a:cubicBezTo>
                <a:cubicBezTo>
                  <a:pt x="22370" y="2990"/>
                  <a:pt x="22351" y="2970"/>
                  <a:pt x="22341" y="2970"/>
                </a:cubicBezTo>
                <a:lnTo>
                  <a:pt x="22087" y="2970"/>
                </a:lnTo>
                <a:cubicBezTo>
                  <a:pt x="21844" y="2970"/>
                  <a:pt x="21609" y="2961"/>
                  <a:pt x="21366" y="2931"/>
                </a:cubicBezTo>
                <a:cubicBezTo>
                  <a:pt x="21063" y="2892"/>
                  <a:pt x="20683" y="2834"/>
                  <a:pt x="20263" y="2746"/>
                </a:cubicBezTo>
                <a:cubicBezTo>
                  <a:pt x="19834" y="2668"/>
                  <a:pt x="19366" y="2551"/>
                  <a:pt x="18849" y="2424"/>
                </a:cubicBezTo>
                <a:cubicBezTo>
                  <a:pt x="18322" y="2287"/>
                  <a:pt x="17766" y="2151"/>
                  <a:pt x="17180" y="1975"/>
                </a:cubicBezTo>
                <a:cubicBezTo>
                  <a:pt x="16595" y="1809"/>
                  <a:pt x="15971" y="1604"/>
                  <a:pt x="15337" y="1409"/>
                </a:cubicBezTo>
                <a:cubicBezTo>
                  <a:pt x="14693" y="1214"/>
                  <a:pt x="14039" y="1000"/>
                  <a:pt x="13356" y="834"/>
                </a:cubicBezTo>
                <a:cubicBezTo>
                  <a:pt x="13015" y="756"/>
                  <a:pt x="12673" y="658"/>
                  <a:pt x="12322" y="590"/>
                </a:cubicBezTo>
                <a:cubicBezTo>
                  <a:pt x="11971" y="522"/>
                  <a:pt x="11620" y="483"/>
                  <a:pt x="11259" y="453"/>
                </a:cubicBezTo>
                <a:cubicBezTo>
                  <a:pt x="10928" y="440"/>
                  <a:pt x="10598" y="432"/>
                  <a:pt x="10267" y="432"/>
                </a:cubicBezTo>
                <a:cubicBezTo>
                  <a:pt x="9886" y="432"/>
                  <a:pt x="9504" y="442"/>
                  <a:pt x="9122" y="463"/>
                </a:cubicBezTo>
                <a:cubicBezTo>
                  <a:pt x="8420" y="502"/>
                  <a:pt x="7737" y="541"/>
                  <a:pt x="7064" y="619"/>
                </a:cubicBezTo>
                <a:cubicBezTo>
                  <a:pt x="6742" y="658"/>
                  <a:pt x="6420" y="707"/>
                  <a:pt x="6088" y="726"/>
                </a:cubicBezTo>
                <a:cubicBezTo>
                  <a:pt x="6013" y="729"/>
                  <a:pt x="5936" y="730"/>
                  <a:pt x="5858" y="730"/>
                </a:cubicBezTo>
                <a:cubicBezTo>
                  <a:pt x="5626" y="730"/>
                  <a:pt x="5388" y="719"/>
                  <a:pt x="5162" y="697"/>
                </a:cubicBezTo>
                <a:cubicBezTo>
                  <a:pt x="4586" y="639"/>
                  <a:pt x="4020" y="551"/>
                  <a:pt x="3454" y="434"/>
                </a:cubicBezTo>
                <a:cubicBezTo>
                  <a:pt x="2937" y="327"/>
                  <a:pt x="2459" y="209"/>
                  <a:pt x="2040" y="92"/>
                </a:cubicBezTo>
                <a:cubicBezTo>
                  <a:pt x="1845" y="44"/>
                  <a:pt x="1640" y="14"/>
                  <a:pt x="1435" y="5"/>
                </a:cubicBezTo>
                <a:cubicBezTo>
                  <a:pt x="1391" y="2"/>
                  <a:pt x="1347" y="1"/>
                  <a:pt x="1303"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2" name="Google Shape;4428;p48">
            <a:extLst>
              <a:ext uri="{FF2B5EF4-FFF2-40B4-BE49-F238E27FC236}">
                <a16:creationId xmlns:a16="http://schemas.microsoft.com/office/drawing/2014/main" id="{D22FA458-62BD-40FF-BD0F-AF5EC7FBFFF0}"/>
              </a:ext>
            </a:extLst>
          </p:cNvPr>
          <p:cNvSpPr/>
          <p:nvPr/>
        </p:nvSpPr>
        <p:spPr>
          <a:xfrm>
            <a:off x="15610276" y="5828992"/>
            <a:ext cx="164747" cy="152958"/>
          </a:xfrm>
          <a:custGeom>
            <a:avLst/>
            <a:gdLst/>
            <a:ahLst/>
            <a:cxnLst/>
            <a:rect l="l" t="t" r="r" b="b"/>
            <a:pathLst>
              <a:path w="1132" h="1051" extrusionOk="0">
                <a:moveTo>
                  <a:pt x="805" y="0"/>
                </a:moveTo>
                <a:cubicBezTo>
                  <a:pt x="657" y="0"/>
                  <a:pt x="444" y="68"/>
                  <a:pt x="263" y="268"/>
                </a:cubicBezTo>
                <a:cubicBezTo>
                  <a:pt x="0" y="570"/>
                  <a:pt x="20" y="970"/>
                  <a:pt x="117" y="1038"/>
                </a:cubicBezTo>
                <a:cubicBezTo>
                  <a:pt x="129" y="1046"/>
                  <a:pt x="141" y="1050"/>
                  <a:pt x="153" y="1050"/>
                </a:cubicBezTo>
                <a:cubicBezTo>
                  <a:pt x="231" y="1050"/>
                  <a:pt x="319" y="894"/>
                  <a:pt x="488" y="658"/>
                </a:cubicBezTo>
                <a:cubicBezTo>
                  <a:pt x="683" y="385"/>
                  <a:pt x="1132" y="258"/>
                  <a:pt x="976" y="53"/>
                </a:cubicBezTo>
                <a:cubicBezTo>
                  <a:pt x="951" y="22"/>
                  <a:pt x="888" y="0"/>
                  <a:pt x="805" y="0"/>
                </a:cubicBezTo>
                <a:close/>
              </a:path>
            </a:pathLst>
          </a:custGeom>
          <a:solidFill>
            <a:srgbClr val="434343"/>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3" name="Google Shape;4429;p48">
            <a:extLst>
              <a:ext uri="{FF2B5EF4-FFF2-40B4-BE49-F238E27FC236}">
                <a16:creationId xmlns:a16="http://schemas.microsoft.com/office/drawing/2014/main" id="{DB6AD694-8784-4461-87CC-4F0633A56731}"/>
              </a:ext>
            </a:extLst>
          </p:cNvPr>
          <p:cNvSpPr/>
          <p:nvPr/>
        </p:nvSpPr>
        <p:spPr>
          <a:xfrm>
            <a:off x="15976734" y="6141166"/>
            <a:ext cx="52975" cy="16155"/>
          </a:xfrm>
          <a:custGeom>
            <a:avLst/>
            <a:gdLst/>
            <a:ahLst/>
            <a:cxnLst/>
            <a:rect l="l" t="t" r="r" b="b"/>
            <a:pathLst>
              <a:path w="364" h="111" extrusionOk="0">
                <a:moveTo>
                  <a:pt x="111" y="0"/>
                </a:moveTo>
                <a:cubicBezTo>
                  <a:pt x="65" y="0"/>
                  <a:pt x="28" y="7"/>
                  <a:pt x="18" y="25"/>
                </a:cubicBezTo>
                <a:cubicBezTo>
                  <a:pt x="0" y="68"/>
                  <a:pt x="103" y="110"/>
                  <a:pt x="203" y="110"/>
                </a:cubicBezTo>
                <a:cubicBezTo>
                  <a:pt x="262" y="110"/>
                  <a:pt x="321" y="95"/>
                  <a:pt x="350" y="54"/>
                </a:cubicBezTo>
                <a:cubicBezTo>
                  <a:pt x="364" y="34"/>
                  <a:pt x="215" y="0"/>
                  <a:pt x="111"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4" name="Google Shape;4430;p48">
            <a:extLst>
              <a:ext uri="{FF2B5EF4-FFF2-40B4-BE49-F238E27FC236}">
                <a16:creationId xmlns:a16="http://schemas.microsoft.com/office/drawing/2014/main" id="{6366BA10-4D07-44F4-A833-E23800A7F867}"/>
              </a:ext>
            </a:extLst>
          </p:cNvPr>
          <p:cNvSpPr/>
          <p:nvPr/>
        </p:nvSpPr>
        <p:spPr>
          <a:xfrm>
            <a:off x="16014865" y="6017024"/>
            <a:ext cx="92415" cy="118612"/>
          </a:xfrm>
          <a:custGeom>
            <a:avLst/>
            <a:gdLst/>
            <a:ahLst/>
            <a:cxnLst/>
            <a:rect l="l" t="t" r="r" b="b"/>
            <a:pathLst>
              <a:path w="635" h="815" extrusionOk="0">
                <a:moveTo>
                  <a:pt x="234" y="0"/>
                </a:moveTo>
                <a:cubicBezTo>
                  <a:pt x="166" y="0"/>
                  <a:pt x="98" y="0"/>
                  <a:pt x="39" y="20"/>
                </a:cubicBezTo>
                <a:cubicBezTo>
                  <a:pt x="20" y="20"/>
                  <a:pt x="0" y="39"/>
                  <a:pt x="0" y="59"/>
                </a:cubicBezTo>
                <a:cubicBezTo>
                  <a:pt x="0" y="78"/>
                  <a:pt x="20" y="98"/>
                  <a:pt x="49" y="98"/>
                </a:cubicBezTo>
                <a:lnTo>
                  <a:pt x="88" y="98"/>
                </a:lnTo>
                <a:cubicBezTo>
                  <a:pt x="127" y="98"/>
                  <a:pt x="166" y="107"/>
                  <a:pt x="215" y="117"/>
                </a:cubicBezTo>
                <a:cubicBezTo>
                  <a:pt x="264" y="127"/>
                  <a:pt x="313" y="146"/>
                  <a:pt x="352" y="176"/>
                </a:cubicBezTo>
                <a:cubicBezTo>
                  <a:pt x="371" y="195"/>
                  <a:pt x="391" y="215"/>
                  <a:pt x="410" y="234"/>
                </a:cubicBezTo>
                <a:cubicBezTo>
                  <a:pt x="420" y="244"/>
                  <a:pt x="430" y="254"/>
                  <a:pt x="430" y="263"/>
                </a:cubicBezTo>
                <a:lnTo>
                  <a:pt x="439" y="283"/>
                </a:lnTo>
                <a:lnTo>
                  <a:pt x="449" y="302"/>
                </a:lnTo>
                <a:cubicBezTo>
                  <a:pt x="469" y="361"/>
                  <a:pt x="478" y="420"/>
                  <a:pt x="478" y="478"/>
                </a:cubicBezTo>
                <a:cubicBezTo>
                  <a:pt x="478" y="527"/>
                  <a:pt x="469" y="576"/>
                  <a:pt x="449" y="624"/>
                </a:cubicBezTo>
                <a:cubicBezTo>
                  <a:pt x="439" y="654"/>
                  <a:pt x="420" y="683"/>
                  <a:pt x="391" y="722"/>
                </a:cubicBezTo>
                <a:lnTo>
                  <a:pt x="361" y="751"/>
                </a:lnTo>
                <a:cubicBezTo>
                  <a:pt x="337" y="776"/>
                  <a:pt x="367" y="814"/>
                  <a:pt x="401" y="814"/>
                </a:cubicBezTo>
                <a:cubicBezTo>
                  <a:pt x="407" y="814"/>
                  <a:pt x="414" y="813"/>
                  <a:pt x="420" y="810"/>
                </a:cubicBezTo>
                <a:cubicBezTo>
                  <a:pt x="420" y="810"/>
                  <a:pt x="430" y="800"/>
                  <a:pt x="459" y="780"/>
                </a:cubicBezTo>
                <a:cubicBezTo>
                  <a:pt x="498" y="751"/>
                  <a:pt x="527" y="722"/>
                  <a:pt x="556" y="673"/>
                </a:cubicBezTo>
                <a:cubicBezTo>
                  <a:pt x="595" y="615"/>
                  <a:pt x="615" y="546"/>
                  <a:pt x="625" y="478"/>
                </a:cubicBezTo>
                <a:cubicBezTo>
                  <a:pt x="634" y="400"/>
                  <a:pt x="615" y="322"/>
                  <a:pt x="586" y="244"/>
                </a:cubicBezTo>
                <a:lnTo>
                  <a:pt x="576" y="224"/>
                </a:lnTo>
                <a:lnTo>
                  <a:pt x="556" y="195"/>
                </a:lnTo>
                <a:cubicBezTo>
                  <a:pt x="547" y="176"/>
                  <a:pt x="537" y="156"/>
                  <a:pt x="517" y="137"/>
                </a:cubicBezTo>
                <a:cubicBezTo>
                  <a:pt x="488" y="107"/>
                  <a:pt x="459" y="78"/>
                  <a:pt x="430" y="59"/>
                </a:cubicBezTo>
                <a:cubicBezTo>
                  <a:pt x="361" y="29"/>
                  <a:pt x="303" y="10"/>
                  <a:pt x="234" y="0"/>
                </a:cubicBezTo>
                <a:close/>
              </a:path>
            </a:pathLst>
          </a:custGeom>
          <a:solidFill>
            <a:srgbClr val="FF948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5" name="Google Shape;4431;p48">
            <a:extLst>
              <a:ext uri="{FF2B5EF4-FFF2-40B4-BE49-F238E27FC236}">
                <a16:creationId xmlns:a16="http://schemas.microsoft.com/office/drawing/2014/main" id="{E7E8303F-102B-4248-B0ED-4F355B37CE56}"/>
              </a:ext>
            </a:extLst>
          </p:cNvPr>
          <p:cNvSpPr/>
          <p:nvPr/>
        </p:nvSpPr>
        <p:spPr>
          <a:xfrm>
            <a:off x="15613042" y="7557371"/>
            <a:ext cx="595967" cy="113808"/>
          </a:xfrm>
          <a:custGeom>
            <a:avLst/>
            <a:gdLst/>
            <a:ahLst/>
            <a:cxnLst/>
            <a:rect l="l" t="t" r="r" b="b"/>
            <a:pathLst>
              <a:path w="4095" h="782" extrusionOk="0">
                <a:moveTo>
                  <a:pt x="30" y="1"/>
                </a:moveTo>
                <a:cubicBezTo>
                  <a:pt x="20" y="1"/>
                  <a:pt x="10" y="1"/>
                  <a:pt x="10" y="11"/>
                </a:cubicBezTo>
                <a:cubicBezTo>
                  <a:pt x="1" y="20"/>
                  <a:pt x="10" y="30"/>
                  <a:pt x="20" y="40"/>
                </a:cubicBezTo>
                <a:lnTo>
                  <a:pt x="176" y="128"/>
                </a:lnTo>
                <a:cubicBezTo>
                  <a:pt x="225" y="157"/>
                  <a:pt x="293" y="186"/>
                  <a:pt x="361" y="225"/>
                </a:cubicBezTo>
                <a:cubicBezTo>
                  <a:pt x="430" y="254"/>
                  <a:pt x="518" y="284"/>
                  <a:pt x="605" y="332"/>
                </a:cubicBezTo>
                <a:cubicBezTo>
                  <a:pt x="693" y="381"/>
                  <a:pt x="800" y="411"/>
                  <a:pt x="898" y="459"/>
                </a:cubicBezTo>
                <a:cubicBezTo>
                  <a:pt x="1005" y="498"/>
                  <a:pt x="1122" y="528"/>
                  <a:pt x="1239" y="567"/>
                </a:cubicBezTo>
                <a:cubicBezTo>
                  <a:pt x="1357" y="606"/>
                  <a:pt x="1483" y="625"/>
                  <a:pt x="1610" y="664"/>
                </a:cubicBezTo>
                <a:cubicBezTo>
                  <a:pt x="1737" y="693"/>
                  <a:pt x="1864" y="713"/>
                  <a:pt x="1991" y="732"/>
                </a:cubicBezTo>
                <a:lnTo>
                  <a:pt x="2196" y="762"/>
                </a:lnTo>
                <a:lnTo>
                  <a:pt x="2381" y="762"/>
                </a:lnTo>
                <a:cubicBezTo>
                  <a:pt x="2508" y="781"/>
                  <a:pt x="2635" y="781"/>
                  <a:pt x="2761" y="781"/>
                </a:cubicBezTo>
                <a:cubicBezTo>
                  <a:pt x="2888" y="781"/>
                  <a:pt x="3005" y="771"/>
                  <a:pt x="3113" y="771"/>
                </a:cubicBezTo>
                <a:lnTo>
                  <a:pt x="3434" y="723"/>
                </a:lnTo>
                <a:lnTo>
                  <a:pt x="3571" y="703"/>
                </a:lnTo>
                <a:cubicBezTo>
                  <a:pt x="3620" y="703"/>
                  <a:pt x="3659" y="684"/>
                  <a:pt x="3698" y="674"/>
                </a:cubicBezTo>
                <a:lnTo>
                  <a:pt x="3893" y="615"/>
                </a:lnTo>
                <a:lnTo>
                  <a:pt x="4069" y="567"/>
                </a:lnTo>
                <a:cubicBezTo>
                  <a:pt x="4095" y="567"/>
                  <a:pt x="4090" y="536"/>
                  <a:pt x="4068" y="536"/>
                </a:cubicBezTo>
                <a:cubicBezTo>
                  <a:pt x="4065" y="536"/>
                  <a:pt x="4062" y="536"/>
                  <a:pt x="4059" y="537"/>
                </a:cubicBezTo>
                <a:lnTo>
                  <a:pt x="3883" y="567"/>
                </a:lnTo>
                <a:lnTo>
                  <a:pt x="3688" y="596"/>
                </a:lnTo>
                <a:cubicBezTo>
                  <a:pt x="3600" y="615"/>
                  <a:pt x="3513" y="625"/>
                  <a:pt x="3425" y="625"/>
                </a:cubicBezTo>
                <a:lnTo>
                  <a:pt x="3113" y="654"/>
                </a:lnTo>
                <a:lnTo>
                  <a:pt x="2761" y="654"/>
                </a:lnTo>
                <a:cubicBezTo>
                  <a:pt x="2644" y="654"/>
                  <a:pt x="2517" y="645"/>
                  <a:pt x="2400" y="625"/>
                </a:cubicBezTo>
                <a:lnTo>
                  <a:pt x="2205" y="615"/>
                </a:lnTo>
                <a:lnTo>
                  <a:pt x="2010" y="576"/>
                </a:lnTo>
                <a:cubicBezTo>
                  <a:pt x="1883" y="557"/>
                  <a:pt x="1757" y="537"/>
                  <a:pt x="1639" y="508"/>
                </a:cubicBezTo>
                <a:cubicBezTo>
                  <a:pt x="1513" y="479"/>
                  <a:pt x="1386" y="459"/>
                  <a:pt x="1269" y="420"/>
                </a:cubicBezTo>
                <a:cubicBezTo>
                  <a:pt x="1152" y="391"/>
                  <a:pt x="1044" y="362"/>
                  <a:pt x="937" y="332"/>
                </a:cubicBezTo>
                <a:cubicBezTo>
                  <a:pt x="820" y="293"/>
                  <a:pt x="722" y="264"/>
                  <a:pt x="635" y="235"/>
                </a:cubicBezTo>
                <a:cubicBezTo>
                  <a:pt x="459" y="157"/>
                  <a:pt x="303" y="108"/>
                  <a:pt x="196" y="69"/>
                </a:cubicBezTo>
                <a:lnTo>
                  <a:pt x="30" y="1"/>
                </a:ln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6" name="Google Shape;4432;p48">
            <a:extLst>
              <a:ext uri="{FF2B5EF4-FFF2-40B4-BE49-F238E27FC236}">
                <a16:creationId xmlns:a16="http://schemas.microsoft.com/office/drawing/2014/main" id="{9ABCCAA0-6FFB-4662-B228-AE0A5DC9E031}"/>
              </a:ext>
            </a:extLst>
          </p:cNvPr>
          <p:cNvSpPr/>
          <p:nvPr/>
        </p:nvSpPr>
        <p:spPr>
          <a:xfrm>
            <a:off x="17015129" y="6584902"/>
            <a:ext cx="80336" cy="310282"/>
          </a:xfrm>
          <a:custGeom>
            <a:avLst/>
            <a:gdLst/>
            <a:ahLst/>
            <a:cxnLst/>
            <a:rect l="l" t="t" r="r" b="b"/>
            <a:pathLst>
              <a:path w="552" h="2132" extrusionOk="0">
                <a:moveTo>
                  <a:pt x="522" y="0"/>
                </a:moveTo>
                <a:cubicBezTo>
                  <a:pt x="503" y="0"/>
                  <a:pt x="493" y="10"/>
                  <a:pt x="493" y="30"/>
                </a:cubicBezTo>
                <a:cubicBezTo>
                  <a:pt x="473" y="117"/>
                  <a:pt x="464" y="205"/>
                  <a:pt x="444" y="293"/>
                </a:cubicBezTo>
                <a:cubicBezTo>
                  <a:pt x="434" y="312"/>
                  <a:pt x="434" y="342"/>
                  <a:pt x="434" y="351"/>
                </a:cubicBezTo>
                <a:lnTo>
                  <a:pt x="424" y="420"/>
                </a:lnTo>
                <a:lnTo>
                  <a:pt x="405" y="556"/>
                </a:lnTo>
                <a:cubicBezTo>
                  <a:pt x="385" y="644"/>
                  <a:pt x="376" y="732"/>
                  <a:pt x="356" y="820"/>
                </a:cubicBezTo>
                <a:lnTo>
                  <a:pt x="298" y="1073"/>
                </a:lnTo>
                <a:cubicBezTo>
                  <a:pt x="288" y="1161"/>
                  <a:pt x="259" y="1249"/>
                  <a:pt x="239" y="1337"/>
                </a:cubicBezTo>
                <a:cubicBezTo>
                  <a:pt x="210" y="1425"/>
                  <a:pt x="200" y="1512"/>
                  <a:pt x="171" y="1590"/>
                </a:cubicBezTo>
                <a:cubicBezTo>
                  <a:pt x="142" y="1678"/>
                  <a:pt x="112" y="1756"/>
                  <a:pt x="83" y="1844"/>
                </a:cubicBezTo>
                <a:cubicBezTo>
                  <a:pt x="64" y="1932"/>
                  <a:pt x="34" y="2020"/>
                  <a:pt x="5" y="2107"/>
                </a:cubicBezTo>
                <a:cubicBezTo>
                  <a:pt x="5" y="2110"/>
                  <a:pt x="5" y="2112"/>
                  <a:pt x="5" y="2117"/>
                </a:cubicBezTo>
                <a:cubicBezTo>
                  <a:pt x="0" y="2127"/>
                  <a:pt x="10" y="2132"/>
                  <a:pt x="21" y="2132"/>
                </a:cubicBezTo>
                <a:cubicBezTo>
                  <a:pt x="32" y="2132"/>
                  <a:pt x="44" y="2127"/>
                  <a:pt x="44" y="2117"/>
                </a:cubicBezTo>
                <a:cubicBezTo>
                  <a:pt x="44" y="2117"/>
                  <a:pt x="44" y="2127"/>
                  <a:pt x="44" y="2127"/>
                </a:cubicBezTo>
                <a:cubicBezTo>
                  <a:pt x="44" y="2127"/>
                  <a:pt x="44" y="2117"/>
                  <a:pt x="54" y="2107"/>
                </a:cubicBezTo>
                <a:lnTo>
                  <a:pt x="54" y="2117"/>
                </a:lnTo>
                <a:cubicBezTo>
                  <a:pt x="132" y="1961"/>
                  <a:pt x="220" y="1795"/>
                  <a:pt x="298" y="1629"/>
                </a:cubicBezTo>
                <a:cubicBezTo>
                  <a:pt x="327" y="1542"/>
                  <a:pt x="356" y="1464"/>
                  <a:pt x="376" y="1376"/>
                </a:cubicBezTo>
                <a:cubicBezTo>
                  <a:pt x="405" y="1288"/>
                  <a:pt x="434" y="1200"/>
                  <a:pt x="454" y="1112"/>
                </a:cubicBezTo>
                <a:cubicBezTo>
                  <a:pt x="493" y="937"/>
                  <a:pt x="522" y="751"/>
                  <a:pt x="542" y="576"/>
                </a:cubicBezTo>
                <a:lnTo>
                  <a:pt x="551" y="439"/>
                </a:lnTo>
                <a:lnTo>
                  <a:pt x="551" y="371"/>
                </a:lnTo>
                <a:lnTo>
                  <a:pt x="551" y="303"/>
                </a:lnTo>
                <a:cubicBezTo>
                  <a:pt x="542" y="205"/>
                  <a:pt x="542" y="117"/>
                  <a:pt x="542" y="30"/>
                </a:cubicBezTo>
                <a:cubicBezTo>
                  <a:pt x="542" y="20"/>
                  <a:pt x="532" y="10"/>
                  <a:pt x="522" y="0"/>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7" name="Google Shape;4433;p48">
            <a:extLst>
              <a:ext uri="{FF2B5EF4-FFF2-40B4-BE49-F238E27FC236}">
                <a16:creationId xmlns:a16="http://schemas.microsoft.com/office/drawing/2014/main" id="{333A9AD0-C840-434A-A5D5-5CBE3CFFA6A8}"/>
              </a:ext>
            </a:extLst>
          </p:cNvPr>
          <p:cNvSpPr/>
          <p:nvPr/>
        </p:nvSpPr>
        <p:spPr>
          <a:xfrm>
            <a:off x="15941078" y="6606006"/>
            <a:ext cx="555218" cy="356708"/>
          </a:xfrm>
          <a:custGeom>
            <a:avLst/>
            <a:gdLst/>
            <a:ahLst/>
            <a:cxnLst/>
            <a:rect l="l" t="t" r="r" b="b"/>
            <a:pathLst>
              <a:path w="3815" h="2451" extrusionOk="0">
                <a:moveTo>
                  <a:pt x="3680" y="1"/>
                </a:moveTo>
                <a:cubicBezTo>
                  <a:pt x="3670" y="1"/>
                  <a:pt x="3658" y="9"/>
                  <a:pt x="3658" y="21"/>
                </a:cubicBezTo>
                <a:cubicBezTo>
                  <a:pt x="3678" y="99"/>
                  <a:pt x="3697" y="177"/>
                  <a:pt x="3707" y="245"/>
                </a:cubicBezTo>
                <a:cubicBezTo>
                  <a:pt x="3727" y="450"/>
                  <a:pt x="3727" y="655"/>
                  <a:pt x="3678" y="850"/>
                </a:cubicBezTo>
                <a:cubicBezTo>
                  <a:pt x="3658" y="977"/>
                  <a:pt x="3619" y="1104"/>
                  <a:pt x="3561" y="1221"/>
                </a:cubicBezTo>
                <a:cubicBezTo>
                  <a:pt x="3493" y="1358"/>
                  <a:pt x="3414" y="1484"/>
                  <a:pt x="3307" y="1592"/>
                </a:cubicBezTo>
                <a:cubicBezTo>
                  <a:pt x="3200" y="1709"/>
                  <a:pt x="3083" y="1806"/>
                  <a:pt x="2946" y="1894"/>
                </a:cubicBezTo>
                <a:cubicBezTo>
                  <a:pt x="2878" y="1943"/>
                  <a:pt x="2810" y="1982"/>
                  <a:pt x="2732" y="2021"/>
                </a:cubicBezTo>
                <a:cubicBezTo>
                  <a:pt x="2654" y="2060"/>
                  <a:pt x="2585" y="2089"/>
                  <a:pt x="2507" y="2119"/>
                </a:cubicBezTo>
                <a:cubicBezTo>
                  <a:pt x="2205" y="2245"/>
                  <a:pt x="1883" y="2314"/>
                  <a:pt x="1561" y="2323"/>
                </a:cubicBezTo>
                <a:cubicBezTo>
                  <a:pt x="1278" y="2314"/>
                  <a:pt x="995" y="2255"/>
                  <a:pt x="741" y="2148"/>
                </a:cubicBezTo>
                <a:cubicBezTo>
                  <a:pt x="556" y="2070"/>
                  <a:pt x="381" y="1962"/>
                  <a:pt x="215" y="1845"/>
                </a:cubicBezTo>
                <a:cubicBezTo>
                  <a:pt x="166" y="1797"/>
                  <a:pt x="117" y="1758"/>
                  <a:pt x="88" y="1728"/>
                </a:cubicBezTo>
                <a:cubicBezTo>
                  <a:pt x="59" y="1709"/>
                  <a:pt x="49" y="1689"/>
                  <a:pt x="49" y="1689"/>
                </a:cubicBezTo>
                <a:cubicBezTo>
                  <a:pt x="44" y="1684"/>
                  <a:pt x="37" y="1682"/>
                  <a:pt x="29" y="1682"/>
                </a:cubicBezTo>
                <a:cubicBezTo>
                  <a:pt x="22" y="1682"/>
                  <a:pt x="15" y="1684"/>
                  <a:pt x="10" y="1689"/>
                </a:cubicBezTo>
                <a:cubicBezTo>
                  <a:pt x="0" y="1699"/>
                  <a:pt x="0" y="1709"/>
                  <a:pt x="10" y="1719"/>
                </a:cubicBezTo>
                <a:lnTo>
                  <a:pt x="49" y="1767"/>
                </a:lnTo>
                <a:cubicBezTo>
                  <a:pt x="88" y="1806"/>
                  <a:pt x="127" y="1855"/>
                  <a:pt x="166" y="1884"/>
                </a:cubicBezTo>
                <a:cubicBezTo>
                  <a:pt x="322" y="2031"/>
                  <a:pt x="498" y="2148"/>
                  <a:pt x="693" y="2236"/>
                </a:cubicBezTo>
                <a:cubicBezTo>
                  <a:pt x="956" y="2372"/>
                  <a:pt x="1259" y="2440"/>
                  <a:pt x="1561" y="2450"/>
                </a:cubicBezTo>
                <a:cubicBezTo>
                  <a:pt x="1902" y="2450"/>
                  <a:pt x="2244" y="2392"/>
                  <a:pt x="2556" y="2255"/>
                </a:cubicBezTo>
                <a:cubicBezTo>
                  <a:pt x="2644" y="2216"/>
                  <a:pt x="2712" y="2187"/>
                  <a:pt x="2790" y="2138"/>
                </a:cubicBezTo>
                <a:cubicBezTo>
                  <a:pt x="2868" y="2099"/>
                  <a:pt x="2946" y="2050"/>
                  <a:pt x="3024" y="2011"/>
                </a:cubicBezTo>
                <a:cubicBezTo>
                  <a:pt x="3161" y="1914"/>
                  <a:pt x="3288" y="1806"/>
                  <a:pt x="3405" y="1680"/>
                </a:cubicBezTo>
                <a:cubicBezTo>
                  <a:pt x="3610" y="1445"/>
                  <a:pt x="3736" y="1163"/>
                  <a:pt x="3785" y="870"/>
                </a:cubicBezTo>
                <a:cubicBezTo>
                  <a:pt x="3814" y="655"/>
                  <a:pt x="3805" y="441"/>
                  <a:pt x="3766" y="236"/>
                </a:cubicBezTo>
                <a:cubicBezTo>
                  <a:pt x="3746" y="158"/>
                  <a:pt x="3727" y="80"/>
                  <a:pt x="3697" y="11"/>
                </a:cubicBezTo>
                <a:cubicBezTo>
                  <a:pt x="3694" y="4"/>
                  <a:pt x="3687" y="1"/>
                  <a:pt x="3680" y="1"/>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8" name="Google Shape;4434;p48">
            <a:extLst>
              <a:ext uri="{FF2B5EF4-FFF2-40B4-BE49-F238E27FC236}">
                <a16:creationId xmlns:a16="http://schemas.microsoft.com/office/drawing/2014/main" id="{8114AF99-7578-424F-9FF1-59A14697B185}"/>
              </a:ext>
            </a:extLst>
          </p:cNvPr>
          <p:cNvSpPr/>
          <p:nvPr/>
        </p:nvSpPr>
        <p:spPr>
          <a:xfrm>
            <a:off x="16199404" y="7223367"/>
            <a:ext cx="28525" cy="419724"/>
          </a:xfrm>
          <a:custGeom>
            <a:avLst/>
            <a:gdLst/>
            <a:ahLst/>
            <a:cxnLst/>
            <a:rect l="l" t="t" r="r" b="b"/>
            <a:pathLst>
              <a:path w="196" h="2884" extrusionOk="0">
                <a:moveTo>
                  <a:pt x="155" y="0"/>
                </a:moveTo>
                <a:cubicBezTo>
                  <a:pt x="138" y="0"/>
                  <a:pt x="122" y="11"/>
                  <a:pt x="118" y="33"/>
                </a:cubicBezTo>
                <a:lnTo>
                  <a:pt x="79" y="208"/>
                </a:lnTo>
                <a:cubicBezTo>
                  <a:pt x="69" y="257"/>
                  <a:pt x="49" y="325"/>
                  <a:pt x="49" y="384"/>
                </a:cubicBezTo>
                <a:lnTo>
                  <a:pt x="20" y="735"/>
                </a:lnTo>
                <a:cubicBezTo>
                  <a:pt x="10" y="852"/>
                  <a:pt x="10" y="959"/>
                  <a:pt x="10" y="1086"/>
                </a:cubicBezTo>
                <a:lnTo>
                  <a:pt x="10" y="1437"/>
                </a:lnTo>
                <a:cubicBezTo>
                  <a:pt x="10" y="1662"/>
                  <a:pt x="10" y="1906"/>
                  <a:pt x="30" y="2130"/>
                </a:cubicBezTo>
                <a:cubicBezTo>
                  <a:pt x="39" y="2352"/>
                  <a:pt x="48" y="2574"/>
                  <a:pt x="74" y="2796"/>
                </a:cubicBezTo>
                <a:lnTo>
                  <a:pt x="74" y="2796"/>
                </a:lnTo>
                <a:lnTo>
                  <a:pt x="30" y="2813"/>
                </a:lnTo>
                <a:cubicBezTo>
                  <a:pt x="10" y="2823"/>
                  <a:pt x="1" y="2832"/>
                  <a:pt x="1" y="2852"/>
                </a:cubicBezTo>
                <a:cubicBezTo>
                  <a:pt x="1" y="2868"/>
                  <a:pt x="20" y="2884"/>
                  <a:pt x="38" y="2884"/>
                </a:cubicBezTo>
                <a:cubicBezTo>
                  <a:pt x="42" y="2884"/>
                  <a:pt x="46" y="2883"/>
                  <a:pt x="49" y="2881"/>
                </a:cubicBezTo>
                <a:lnTo>
                  <a:pt x="127" y="2862"/>
                </a:lnTo>
                <a:cubicBezTo>
                  <a:pt x="147" y="2862"/>
                  <a:pt x="166" y="2842"/>
                  <a:pt x="166" y="2823"/>
                </a:cubicBezTo>
                <a:cubicBezTo>
                  <a:pt x="166" y="2364"/>
                  <a:pt x="157" y="1896"/>
                  <a:pt x="157" y="1428"/>
                </a:cubicBezTo>
                <a:lnTo>
                  <a:pt x="157" y="1086"/>
                </a:lnTo>
                <a:lnTo>
                  <a:pt x="157" y="735"/>
                </a:lnTo>
                <a:lnTo>
                  <a:pt x="166" y="393"/>
                </a:lnTo>
                <a:cubicBezTo>
                  <a:pt x="176" y="276"/>
                  <a:pt x="186" y="159"/>
                  <a:pt x="196" y="52"/>
                </a:cubicBezTo>
                <a:lnTo>
                  <a:pt x="196" y="42"/>
                </a:lnTo>
                <a:cubicBezTo>
                  <a:pt x="196" y="15"/>
                  <a:pt x="175" y="0"/>
                  <a:pt x="155" y="0"/>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9" name="Google Shape;4435;p48">
            <a:extLst>
              <a:ext uri="{FF2B5EF4-FFF2-40B4-BE49-F238E27FC236}">
                <a16:creationId xmlns:a16="http://schemas.microsoft.com/office/drawing/2014/main" id="{18E7EA68-967F-436A-A1F7-D07BCEE05CA0}"/>
              </a:ext>
            </a:extLst>
          </p:cNvPr>
          <p:cNvSpPr/>
          <p:nvPr/>
        </p:nvSpPr>
        <p:spPr>
          <a:xfrm>
            <a:off x="16971760" y="6814849"/>
            <a:ext cx="250029" cy="392072"/>
          </a:xfrm>
          <a:custGeom>
            <a:avLst/>
            <a:gdLst/>
            <a:ahLst/>
            <a:cxnLst/>
            <a:rect l="l" t="t" r="r" b="b"/>
            <a:pathLst>
              <a:path w="1718" h="2694" extrusionOk="0">
                <a:moveTo>
                  <a:pt x="1" y="1"/>
                </a:moveTo>
                <a:cubicBezTo>
                  <a:pt x="30" y="108"/>
                  <a:pt x="79" y="206"/>
                  <a:pt x="147" y="293"/>
                </a:cubicBezTo>
                <a:cubicBezTo>
                  <a:pt x="254" y="459"/>
                  <a:pt x="352" y="625"/>
                  <a:pt x="459" y="791"/>
                </a:cubicBezTo>
                <a:cubicBezTo>
                  <a:pt x="644" y="1113"/>
                  <a:pt x="840" y="1444"/>
                  <a:pt x="1015" y="1776"/>
                </a:cubicBezTo>
                <a:cubicBezTo>
                  <a:pt x="1191" y="2108"/>
                  <a:pt x="1366" y="2449"/>
                  <a:pt x="1649" y="2693"/>
                </a:cubicBezTo>
                <a:cubicBezTo>
                  <a:pt x="1718" y="2644"/>
                  <a:pt x="1688" y="2537"/>
                  <a:pt x="1640" y="2459"/>
                </a:cubicBezTo>
                <a:cubicBezTo>
                  <a:pt x="1386" y="2020"/>
                  <a:pt x="1122" y="1591"/>
                  <a:pt x="849" y="1171"/>
                </a:cubicBezTo>
                <a:cubicBezTo>
                  <a:pt x="713" y="966"/>
                  <a:pt x="566" y="752"/>
                  <a:pt x="430" y="557"/>
                </a:cubicBezTo>
                <a:cubicBezTo>
                  <a:pt x="303" y="371"/>
                  <a:pt x="186" y="127"/>
                  <a:pt x="1" y="1"/>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0" name="Google Shape;4436;p48">
            <a:extLst>
              <a:ext uri="{FF2B5EF4-FFF2-40B4-BE49-F238E27FC236}">
                <a16:creationId xmlns:a16="http://schemas.microsoft.com/office/drawing/2014/main" id="{049E55AC-0B24-483C-8D08-3D1718FBA3BE}"/>
              </a:ext>
            </a:extLst>
          </p:cNvPr>
          <p:cNvSpPr/>
          <p:nvPr/>
        </p:nvSpPr>
        <p:spPr>
          <a:xfrm>
            <a:off x="17308238" y="7604670"/>
            <a:ext cx="257162" cy="77862"/>
          </a:xfrm>
          <a:custGeom>
            <a:avLst/>
            <a:gdLst/>
            <a:ahLst/>
            <a:cxnLst/>
            <a:rect l="l" t="t" r="r" b="b"/>
            <a:pathLst>
              <a:path w="1767" h="535" extrusionOk="0">
                <a:moveTo>
                  <a:pt x="1329" y="0"/>
                </a:moveTo>
                <a:cubicBezTo>
                  <a:pt x="1279" y="0"/>
                  <a:pt x="1230" y="3"/>
                  <a:pt x="1181" y="7"/>
                </a:cubicBezTo>
                <a:cubicBezTo>
                  <a:pt x="1064" y="17"/>
                  <a:pt x="957" y="37"/>
                  <a:pt x="840" y="66"/>
                </a:cubicBezTo>
                <a:cubicBezTo>
                  <a:pt x="635" y="125"/>
                  <a:pt x="440" y="212"/>
                  <a:pt x="254" y="320"/>
                </a:cubicBezTo>
                <a:cubicBezTo>
                  <a:pt x="166" y="368"/>
                  <a:pt x="88" y="427"/>
                  <a:pt x="10" y="486"/>
                </a:cubicBezTo>
                <a:cubicBezTo>
                  <a:pt x="1" y="495"/>
                  <a:pt x="1" y="505"/>
                  <a:pt x="10" y="515"/>
                </a:cubicBezTo>
                <a:cubicBezTo>
                  <a:pt x="20" y="534"/>
                  <a:pt x="30" y="534"/>
                  <a:pt x="40" y="534"/>
                </a:cubicBezTo>
                <a:lnTo>
                  <a:pt x="303" y="427"/>
                </a:lnTo>
                <a:cubicBezTo>
                  <a:pt x="469" y="368"/>
                  <a:pt x="674" y="281"/>
                  <a:pt x="888" y="212"/>
                </a:cubicBezTo>
                <a:cubicBezTo>
                  <a:pt x="986" y="183"/>
                  <a:pt x="1103" y="154"/>
                  <a:pt x="1201" y="125"/>
                </a:cubicBezTo>
                <a:cubicBezTo>
                  <a:pt x="1249" y="125"/>
                  <a:pt x="1298" y="105"/>
                  <a:pt x="1347" y="95"/>
                </a:cubicBezTo>
                <a:cubicBezTo>
                  <a:pt x="1396" y="95"/>
                  <a:pt x="1444" y="76"/>
                  <a:pt x="1483" y="76"/>
                </a:cubicBezTo>
                <a:cubicBezTo>
                  <a:pt x="1552" y="66"/>
                  <a:pt x="1620" y="66"/>
                  <a:pt x="1688" y="66"/>
                </a:cubicBezTo>
                <a:lnTo>
                  <a:pt x="1766" y="66"/>
                </a:lnTo>
                <a:cubicBezTo>
                  <a:pt x="1766" y="66"/>
                  <a:pt x="1737" y="56"/>
                  <a:pt x="1688" y="37"/>
                </a:cubicBezTo>
                <a:cubicBezTo>
                  <a:pt x="1620" y="27"/>
                  <a:pt x="1552" y="7"/>
                  <a:pt x="1483" y="7"/>
                </a:cubicBezTo>
                <a:cubicBezTo>
                  <a:pt x="1430" y="3"/>
                  <a:pt x="1379" y="0"/>
                  <a:pt x="1329" y="0"/>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1" name="Google Shape;4437;p48">
            <a:extLst>
              <a:ext uri="{FF2B5EF4-FFF2-40B4-BE49-F238E27FC236}">
                <a16:creationId xmlns:a16="http://schemas.microsoft.com/office/drawing/2014/main" id="{8A45AC16-9FFF-4D00-99AB-525F189FB0A3}"/>
              </a:ext>
            </a:extLst>
          </p:cNvPr>
          <p:cNvSpPr/>
          <p:nvPr/>
        </p:nvSpPr>
        <p:spPr>
          <a:xfrm>
            <a:off x="15313529" y="6320756"/>
            <a:ext cx="164747" cy="70294"/>
          </a:xfrm>
          <a:custGeom>
            <a:avLst/>
            <a:gdLst/>
            <a:ahLst/>
            <a:cxnLst/>
            <a:rect l="l" t="t" r="r" b="b"/>
            <a:pathLst>
              <a:path w="1132" h="483" extrusionOk="0">
                <a:moveTo>
                  <a:pt x="517" y="1"/>
                </a:moveTo>
                <a:cubicBezTo>
                  <a:pt x="468" y="1"/>
                  <a:pt x="420" y="1"/>
                  <a:pt x="371" y="20"/>
                </a:cubicBezTo>
                <a:lnTo>
                  <a:pt x="342" y="20"/>
                </a:lnTo>
                <a:cubicBezTo>
                  <a:pt x="322" y="30"/>
                  <a:pt x="312" y="30"/>
                  <a:pt x="303" y="40"/>
                </a:cubicBezTo>
                <a:lnTo>
                  <a:pt x="244" y="69"/>
                </a:lnTo>
                <a:cubicBezTo>
                  <a:pt x="205" y="89"/>
                  <a:pt x="166" y="108"/>
                  <a:pt x="137" y="147"/>
                </a:cubicBezTo>
                <a:cubicBezTo>
                  <a:pt x="107" y="176"/>
                  <a:pt x="88" y="206"/>
                  <a:pt x="68" y="235"/>
                </a:cubicBezTo>
                <a:cubicBezTo>
                  <a:pt x="39" y="284"/>
                  <a:pt x="20" y="342"/>
                  <a:pt x="10" y="391"/>
                </a:cubicBezTo>
                <a:cubicBezTo>
                  <a:pt x="0" y="410"/>
                  <a:pt x="0" y="430"/>
                  <a:pt x="10" y="440"/>
                </a:cubicBezTo>
                <a:lnTo>
                  <a:pt x="10" y="459"/>
                </a:lnTo>
                <a:cubicBezTo>
                  <a:pt x="10" y="469"/>
                  <a:pt x="20" y="479"/>
                  <a:pt x="29" y="479"/>
                </a:cubicBezTo>
                <a:cubicBezTo>
                  <a:pt x="35" y="481"/>
                  <a:pt x="40" y="483"/>
                  <a:pt x="45" y="483"/>
                </a:cubicBezTo>
                <a:cubicBezTo>
                  <a:pt x="59" y="483"/>
                  <a:pt x="71" y="474"/>
                  <a:pt x="78" y="459"/>
                </a:cubicBezTo>
                <a:cubicBezTo>
                  <a:pt x="88" y="440"/>
                  <a:pt x="88" y="420"/>
                  <a:pt x="98" y="410"/>
                </a:cubicBezTo>
                <a:cubicBezTo>
                  <a:pt x="117" y="362"/>
                  <a:pt x="137" y="323"/>
                  <a:pt x="166" y="293"/>
                </a:cubicBezTo>
                <a:cubicBezTo>
                  <a:pt x="185" y="264"/>
                  <a:pt x="205" y="245"/>
                  <a:pt x="224" y="225"/>
                </a:cubicBezTo>
                <a:cubicBezTo>
                  <a:pt x="254" y="215"/>
                  <a:pt x="273" y="196"/>
                  <a:pt x="303" y="176"/>
                </a:cubicBezTo>
                <a:lnTo>
                  <a:pt x="351" y="157"/>
                </a:lnTo>
                <a:lnTo>
                  <a:pt x="400" y="157"/>
                </a:lnTo>
                <a:cubicBezTo>
                  <a:pt x="410" y="152"/>
                  <a:pt x="420" y="150"/>
                  <a:pt x="429" y="150"/>
                </a:cubicBezTo>
                <a:cubicBezTo>
                  <a:pt x="439" y="150"/>
                  <a:pt x="449" y="152"/>
                  <a:pt x="459" y="157"/>
                </a:cubicBezTo>
                <a:cubicBezTo>
                  <a:pt x="463" y="152"/>
                  <a:pt x="471" y="150"/>
                  <a:pt x="479" y="150"/>
                </a:cubicBezTo>
                <a:cubicBezTo>
                  <a:pt x="488" y="150"/>
                  <a:pt x="498" y="152"/>
                  <a:pt x="507" y="157"/>
                </a:cubicBezTo>
                <a:cubicBezTo>
                  <a:pt x="576" y="157"/>
                  <a:pt x="644" y="176"/>
                  <a:pt x="712" y="206"/>
                </a:cubicBezTo>
                <a:cubicBezTo>
                  <a:pt x="751" y="225"/>
                  <a:pt x="781" y="235"/>
                  <a:pt x="810" y="254"/>
                </a:cubicBezTo>
                <a:cubicBezTo>
                  <a:pt x="839" y="264"/>
                  <a:pt x="868" y="284"/>
                  <a:pt x="888" y="303"/>
                </a:cubicBezTo>
                <a:cubicBezTo>
                  <a:pt x="946" y="332"/>
                  <a:pt x="985" y="362"/>
                  <a:pt x="1015" y="381"/>
                </a:cubicBezTo>
                <a:lnTo>
                  <a:pt x="1054" y="410"/>
                </a:lnTo>
                <a:cubicBezTo>
                  <a:pt x="1063" y="415"/>
                  <a:pt x="1073" y="418"/>
                  <a:pt x="1082" y="418"/>
                </a:cubicBezTo>
                <a:cubicBezTo>
                  <a:pt x="1090" y="418"/>
                  <a:pt x="1098" y="415"/>
                  <a:pt x="1102" y="410"/>
                </a:cubicBezTo>
                <a:cubicBezTo>
                  <a:pt x="1122" y="401"/>
                  <a:pt x="1132" y="371"/>
                  <a:pt x="1112" y="362"/>
                </a:cubicBezTo>
                <a:cubicBezTo>
                  <a:pt x="1073" y="303"/>
                  <a:pt x="1015" y="245"/>
                  <a:pt x="966" y="206"/>
                </a:cubicBezTo>
                <a:cubicBezTo>
                  <a:pt x="907" y="157"/>
                  <a:pt x="839" y="108"/>
                  <a:pt x="771" y="79"/>
                </a:cubicBezTo>
                <a:cubicBezTo>
                  <a:pt x="693" y="40"/>
                  <a:pt x="605" y="10"/>
                  <a:pt x="517" y="1"/>
                </a:cubicBezTo>
                <a:close/>
              </a:path>
            </a:pathLst>
          </a:custGeom>
          <a:solidFill>
            <a:srgbClr val="8C543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2" name="Google Shape;4438;p48">
            <a:extLst>
              <a:ext uri="{FF2B5EF4-FFF2-40B4-BE49-F238E27FC236}">
                <a16:creationId xmlns:a16="http://schemas.microsoft.com/office/drawing/2014/main" id="{AFCE37E7-A1B6-4086-93BE-1B8BB8B8C877}"/>
              </a:ext>
            </a:extLst>
          </p:cNvPr>
          <p:cNvSpPr/>
          <p:nvPr/>
        </p:nvSpPr>
        <p:spPr>
          <a:xfrm>
            <a:off x="18268044" y="7658663"/>
            <a:ext cx="2850311" cy="687654"/>
          </a:xfrm>
          <a:custGeom>
            <a:avLst/>
            <a:gdLst/>
            <a:ahLst/>
            <a:cxnLst/>
            <a:rect l="l" t="t" r="r" b="b"/>
            <a:pathLst>
              <a:path w="19585" h="4725" extrusionOk="0">
                <a:moveTo>
                  <a:pt x="7276" y="1"/>
                </a:moveTo>
                <a:cubicBezTo>
                  <a:pt x="7023" y="1"/>
                  <a:pt x="6773" y="3"/>
                  <a:pt x="6527" y="7"/>
                </a:cubicBezTo>
                <a:cubicBezTo>
                  <a:pt x="5932" y="17"/>
                  <a:pt x="5356" y="36"/>
                  <a:pt x="4810" y="56"/>
                </a:cubicBezTo>
                <a:cubicBezTo>
                  <a:pt x="4264" y="75"/>
                  <a:pt x="3756" y="105"/>
                  <a:pt x="3278" y="144"/>
                </a:cubicBezTo>
                <a:cubicBezTo>
                  <a:pt x="2342" y="212"/>
                  <a:pt x="1542" y="319"/>
                  <a:pt x="995" y="397"/>
                </a:cubicBezTo>
                <a:cubicBezTo>
                  <a:pt x="449" y="475"/>
                  <a:pt x="137" y="534"/>
                  <a:pt x="137" y="534"/>
                </a:cubicBezTo>
                <a:lnTo>
                  <a:pt x="137" y="544"/>
                </a:lnTo>
                <a:cubicBezTo>
                  <a:pt x="0" y="573"/>
                  <a:pt x="20" y="768"/>
                  <a:pt x="156" y="768"/>
                </a:cubicBezTo>
                <a:cubicBezTo>
                  <a:pt x="156" y="768"/>
                  <a:pt x="478" y="758"/>
                  <a:pt x="1025" y="739"/>
                </a:cubicBezTo>
                <a:lnTo>
                  <a:pt x="2020" y="690"/>
                </a:lnTo>
                <a:cubicBezTo>
                  <a:pt x="2410" y="671"/>
                  <a:pt x="2839" y="641"/>
                  <a:pt x="3317" y="612"/>
                </a:cubicBezTo>
                <a:lnTo>
                  <a:pt x="4049" y="563"/>
                </a:lnTo>
                <a:lnTo>
                  <a:pt x="4829" y="505"/>
                </a:lnTo>
                <a:cubicBezTo>
                  <a:pt x="5376" y="466"/>
                  <a:pt x="5951" y="436"/>
                  <a:pt x="6537" y="417"/>
                </a:cubicBezTo>
                <a:cubicBezTo>
                  <a:pt x="6864" y="401"/>
                  <a:pt x="7195" y="394"/>
                  <a:pt x="7528" y="394"/>
                </a:cubicBezTo>
                <a:cubicBezTo>
                  <a:pt x="7801" y="394"/>
                  <a:pt x="8075" y="398"/>
                  <a:pt x="8351" y="407"/>
                </a:cubicBezTo>
                <a:cubicBezTo>
                  <a:pt x="8663" y="417"/>
                  <a:pt x="8976" y="427"/>
                  <a:pt x="9278" y="466"/>
                </a:cubicBezTo>
                <a:lnTo>
                  <a:pt x="9502" y="495"/>
                </a:lnTo>
                <a:cubicBezTo>
                  <a:pt x="9580" y="505"/>
                  <a:pt x="9649" y="524"/>
                  <a:pt x="9727" y="534"/>
                </a:cubicBezTo>
                <a:lnTo>
                  <a:pt x="9941" y="583"/>
                </a:lnTo>
                <a:lnTo>
                  <a:pt x="10166" y="651"/>
                </a:lnTo>
                <a:cubicBezTo>
                  <a:pt x="10761" y="846"/>
                  <a:pt x="11346" y="1080"/>
                  <a:pt x="11922" y="1314"/>
                </a:cubicBezTo>
                <a:cubicBezTo>
                  <a:pt x="12497" y="1539"/>
                  <a:pt x="13063" y="1783"/>
                  <a:pt x="13600" y="2027"/>
                </a:cubicBezTo>
                <a:cubicBezTo>
                  <a:pt x="14136" y="2270"/>
                  <a:pt x="14653" y="2524"/>
                  <a:pt x="15141" y="2758"/>
                </a:cubicBezTo>
                <a:cubicBezTo>
                  <a:pt x="15629" y="3002"/>
                  <a:pt x="16097" y="3217"/>
                  <a:pt x="16536" y="3402"/>
                </a:cubicBezTo>
                <a:cubicBezTo>
                  <a:pt x="16760" y="3490"/>
                  <a:pt x="16975" y="3578"/>
                  <a:pt x="17180" y="3646"/>
                </a:cubicBezTo>
                <a:cubicBezTo>
                  <a:pt x="17287" y="3685"/>
                  <a:pt x="17395" y="3714"/>
                  <a:pt x="17502" y="3744"/>
                </a:cubicBezTo>
                <a:lnTo>
                  <a:pt x="17775" y="3822"/>
                </a:lnTo>
                <a:cubicBezTo>
                  <a:pt x="17863" y="3851"/>
                  <a:pt x="17951" y="3880"/>
                  <a:pt x="18029" y="3919"/>
                </a:cubicBezTo>
                <a:cubicBezTo>
                  <a:pt x="18107" y="3948"/>
                  <a:pt x="18185" y="3968"/>
                  <a:pt x="18253" y="4007"/>
                </a:cubicBezTo>
                <a:cubicBezTo>
                  <a:pt x="18409" y="4085"/>
                  <a:pt x="18536" y="4144"/>
                  <a:pt x="18653" y="4222"/>
                </a:cubicBezTo>
                <a:cubicBezTo>
                  <a:pt x="18829" y="4319"/>
                  <a:pt x="19004" y="4436"/>
                  <a:pt x="19170" y="4563"/>
                </a:cubicBezTo>
                <a:cubicBezTo>
                  <a:pt x="19287" y="4641"/>
                  <a:pt x="19346" y="4690"/>
                  <a:pt x="19346" y="4690"/>
                </a:cubicBezTo>
                <a:cubicBezTo>
                  <a:pt x="19370" y="4714"/>
                  <a:pt x="19397" y="4725"/>
                  <a:pt x="19423" y="4725"/>
                </a:cubicBezTo>
                <a:cubicBezTo>
                  <a:pt x="19510" y="4725"/>
                  <a:pt x="19585" y="4607"/>
                  <a:pt x="19502" y="4524"/>
                </a:cubicBezTo>
                <a:cubicBezTo>
                  <a:pt x="19502" y="4524"/>
                  <a:pt x="19443" y="4465"/>
                  <a:pt x="19326" y="4368"/>
                </a:cubicBezTo>
                <a:cubicBezTo>
                  <a:pt x="19160" y="4222"/>
                  <a:pt x="18985" y="4085"/>
                  <a:pt x="18799" y="3968"/>
                </a:cubicBezTo>
                <a:cubicBezTo>
                  <a:pt x="18682" y="3880"/>
                  <a:pt x="18546" y="3812"/>
                  <a:pt x="18399" y="3724"/>
                </a:cubicBezTo>
                <a:cubicBezTo>
                  <a:pt x="18321" y="3675"/>
                  <a:pt x="18234" y="3646"/>
                  <a:pt x="18146" y="3597"/>
                </a:cubicBezTo>
                <a:cubicBezTo>
                  <a:pt x="18058" y="3558"/>
                  <a:pt x="17970" y="3519"/>
                  <a:pt x="17873" y="3490"/>
                </a:cubicBezTo>
                <a:lnTo>
                  <a:pt x="17580" y="3402"/>
                </a:lnTo>
                <a:cubicBezTo>
                  <a:pt x="17492" y="3373"/>
                  <a:pt x="17395" y="3353"/>
                  <a:pt x="17297" y="3305"/>
                </a:cubicBezTo>
                <a:cubicBezTo>
                  <a:pt x="17102" y="3246"/>
                  <a:pt x="16897" y="3158"/>
                  <a:pt x="16673" y="3061"/>
                </a:cubicBezTo>
                <a:cubicBezTo>
                  <a:pt x="16243" y="2875"/>
                  <a:pt x="15765" y="2680"/>
                  <a:pt x="15268" y="2475"/>
                </a:cubicBezTo>
                <a:cubicBezTo>
                  <a:pt x="14770" y="2261"/>
                  <a:pt x="14234" y="2046"/>
                  <a:pt x="13697" y="1802"/>
                </a:cubicBezTo>
                <a:lnTo>
                  <a:pt x="12029" y="1051"/>
                </a:lnTo>
                <a:cubicBezTo>
                  <a:pt x="11463" y="788"/>
                  <a:pt x="10888" y="534"/>
                  <a:pt x="10273" y="319"/>
                </a:cubicBezTo>
                <a:lnTo>
                  <a:pt x="10049" y="232"/>
                </a:lnTo>
                <a:cubicBezTo>
                  <a:pt x="9961" y="212"/>
                  <a:pt x="9883" y="193"/>
                  <a:pt x="9805" y="173"/>
                </a:cubicBezTo>
                <a:cubicBezTo>
                  <a:pt x="9727" y="163"/>
                  <a:pt x="9639" y="134"/>
                  <a:pt x="9561" y="124"/>
                </a:cubicBezTo>
                <a:lnTo>
                  <a:pt x="9317" y="95"/>
                </a:lnTo>
                <a:cubicBezTo>
                  <a:pt x="8995" y="46"/>
                  <a:pt x="8683" y="36"/>
                  <a:pt x="8361" y="17"/>
                </a:cubicBezTo>
                <a:cubicBezTo>
                  <a:pt x="7995" y="6"/>
                  <a:pt x="7633" y="1"/>
                  <a:pt x="7276"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3" name="Google Shape;4439;p48">
            <a:extLst>
              <a:ext uri="{FF2B5EF4-FFF2-40B4-BE49-F238E27FC236}">
                <a16:creationId xmlns:a16="http://schemas.microsoft.com/office/drawing/2014/main" id="{5023D912-562C-4FC9-8BC5-BAFC7829EE01}"/>
              </a:ext>
            </a:extLst>
          </p:cNvPr>
          <p:cNvSpPr/>
          <p:nvPr/>
        </p:nvSpPr>
        <p:spPr>
          <a:xfrm>
            <a:off x="17343749" y="4627161"/>
            <a:ext cx="403424" cy="2179392"/>
          </a:xfrm>
          <a:custGeom>
            <a:avLst/>
            <a:gdLst/>
            <a:ahLst/>
            <a:cxnLst/>
            <a:rect l="l" t="t" r="r" b="b"/>
            <a:pathLst>
              <a:path w="2772" h="14975" extrusionOk="0">
                <a:moveTo>
                  <a:pt x="382" y="1"/>
                </a:moveTo>
                <a:cubicBezTo>
                  <a:pt x="271" y="1"/>
                  <a:pt x="161" y="73"/>
                  <a:pt x="157" y="224"/>
                </a:cubicBezTo>
                <a:cubicBezTo>
                  <a:pt x="118" y="594"/>
                  <a:pt x="1" y="2438"/>
                  <a:pt x="625" y="2946"/>
                </a:cubicBezTo>
                <a:cubicBezTo>
                  <a:pt x="1435" y="3589"/>
                  <a:pt x="1425" y="4058"/>
                  <a:pt x="1405" y="4984"/>
                </a:cubicBezTo>
                <a:cubicBezTo>
                  <a:pt x="1386" y="5433"/>
                  <a:pt x="1396" y="5882"/>
                  <a:pt x="1425" y="6331"/>
                </a:cubicBezTo>
                <a:cubicBezTo>
                  <a:pt x="1493" y="7160"/>
                  <a:pt x="1620" y="8301"/>
                  <a:pt x="1776" y="9628"/>
                </a:cubicBezTo>
                <a:cubicBezTo>
                  <a:pt x="1961" y="11248"/>
                  <a:pt x="2166" y="13091"/>
                  <a:pt x="2303" y="14769"/>
                </a:cubicBezTo>
                <a:cubicBezTo>
                  <a:pt x="2313" y="14886"/>
                  <a:pt x="2410" y="14974"/>
                  <a:pt x="2537" y="14974"/>
                </a:cubicBezTo>
                <a:lnTo>
                  <a:pt x="2556" y="14974"/>
                </a:lnTo>
                <a:cubicBezTo>
                  <a:pt x="2674" y="14964"/>
                  <a:pt x="2771" y="14857"/>
                  <a:pt x="2761" y="14730"/>
                </a:cubicBezTo>
                <a:cubicBezTo>
                  <a:pt x="2625" y="13043"/>
                  <a:pt x="2410" y="11199"/>
                  <a:pt x="2225" y="9570"/>
                </a:cubicBezTo>
                <a:cubicBezTo>
                  <a:pt x="2078" y="8253"/>
                  <a:pt x="1942" y="7111"/>
                  <a:pt x="1883" y="6292"/>
                </a:cubicBezTo>
                <a:cubicBezTo>
                  <a:pt x="1854" y="5853"/>
                  <a:pt x="1844" y="5423"/>
                  <a:pt x="1864" y="4994"/>
                </a:cubicBezTo>
                <a:cubicBezTo>
                  <a:pt x="1893" y="4019"/>
                  <a:pt x="1903" y="3375"/>
                  <a:pt x="918" y="2585"/>
                </a:cubicBezTo>
                <a:cubicBezTo>
                  <a:pt x="586" y="2321"/>
                  <a:pt x="537" y="1073"/>
                  <a:pt x="605" y="263"/>
                </a:cubicBezTo>
                <a:cubicBezTo>
                  <a:pt x="631" y="92"/>
                  <a:pt x="506" y="1"/>
                  <a:pt x="382" y="1"/>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4" name="Google Shape;4440;p48">
            <a:extLst>
              <a:ext uri="{FF2B5EF4-FFF2-40B4-BE49-F238E27FC236}">
                <a16:creationId xmlns:a16="http://schemas.microsoft.com/office/drawing/2014/main" id="{287B36BC-7C35-4853-9C77-FAD8146B8D36}"/>
              </a:ext>
            </a:extLst>
          </p:cNvPr>
          <p:cNvSpPr/>
          <p:nvPr/>
        </p:nvSpPr>
        <p:spPr>
          <a:xfrm>
            <a:off x="17302562" y="4578698"/>
            <a:ext cx="156305" cy="133311"/>
          </a:xfrm>
          <a:custGeom>
            <a:avLst/>
            <a:gdLst/>
            <a:ahLst/>
            <a:cxnLst/>
            <a:rect l="l" t="t" r="r" b="b"/>
            <a:pathLst>
              <a:path w="1074" h="916" extrusionOk="0">
                <a:moveTo>
                  <a:pt x="1064" y="1"/>
                </a:moveTo>
                <a:cubicBezTo>
                  <a:pt x="917" y="82"/>
                  <a:pt x="720" y="106"/>
                  <a:pt x="535" y="106"/>
                </a:cubicBezTo>
                <a:cubicBezTo>
                  <a:pt x="253" y="106"/>
                  <a:pt x="1" y="50"/>
                  <a:pt x="1" y="49"/>
                </a:cubicBezTo>
                <a:lnTo>
                  <a:pt x="1" y="49"/>
                </a:lnTo>
                <a:lnTo>
                  <a:pt x="166" y="869"/>
                </a:lnTo>
                <a:cubicBezTo>
                  <a:pt x="166" y="869"/>
                  <a:pt x="341" y="915"/>
                  <a:pt x="557" y="915"/>
                </a:cubicBezTo>
                <a:cubicBezTo>
                  <a:pt x="698" y="915"/>
                  <a:pt x="857" y="896"/>
                  <a:pt x="996" y="830"/>
                </a:cubicBezTo>
                <a:lnTo>
                  <a:pt x="1064" y="49"/>
                </a:lnTo>
                <a:lnTo>
                  <a:pt x="1074" y="1"/>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5" name="Google Shape;4441;p48">
            <a:extLst>
              <a:ext uri="{FF2B5EF4-FFF2-40B4-BE49-F238E27FC236}">
                <a16:creationId xmlns:a16="http://schemas.microsoft.com/office/drawing/2014/main" id="{11218CC5-B1F9-45C6-BC45-0621279E541D}"/>
              </a:ext>
            </a:extLst>
          </p:cNvPr>
          <p:cNvSpPr/>
          <p:nvPr/>
        </p:nvSpPr>
        <p:spPr>
          <a:xfrm>
            <a:off x="17238672" y="4483663"/>
            <a:ext cx="252940" cy="111190"/>
          </a:xfrm>
          <a:custGeom>
            <a:avLst/>
            <a:gdLst/>
            <a:ahLst/>
            <a:cxnLst/>
            <a:rect l="l" t="t" r="r" b="b"/>
            <a:pathLst>
              <a:path w="1738" h="764" extrusionOk="0">
                <a:moveTo>
                  <a:pt x="1737" y="0"/>
                </a:moveTo>
                <a:cubicBezTo>
                  <a:pt x="1162" y="68"/>
                  <a:pt x="576" y="107"/>
                  <a:pt x="1" y="107"/>
                </a:cubicBezTo>
                <a:lnTo>
                  <a:pt x="1" y="127"/>
                </a:lnTo>
                <a:lnTo>
                  <a:pt x="440" y="702"/>
                </a:lnTo>
                <a:cubicBezTo>
                  <a:pt x="440" y="702"/>
                  <a:pt x="695" y="764"/>
                  <a:pt x="979" y="764"/>
                </a:cubicBezTo>
                <a:cubicBezTo>
                  <a:pt x="1162" y="764"/>
                  <a:pt x="1357" y="738"/>
                  <a:pt x="1503" y="654"/>
                </a:cubicBezTo>
                <a:lnTo>
                  <a:pt x="1513" y="654"/>
                </a:lnTo>
                <a:lnTo>
                  <a:pt x="1737" y="59"/>
                </a:lnTo>
                <a:lnTo>
                  <a:pt x="1737" y="0"/>
                </a:ln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6" name="Google Shape;4442;p48">
            <a:extLst>
              <a:ext uri="{FF2B5EF4-FFF2-40B4-BE49-F238E27FC236}">
                <a16:creationId xmlns:a16="http://schemas.microsoft.com/office/drawing/2014/main" id="{61ABD986-4B93-4049-99FA-0E8A676F75AB}"/>
              </a:ext>
            </a:extLst>
          </p:cNvPr>
          <p:cNvSpPr/>
          <p:nvPr/>
        </p:nvSpPr>
        <p:spPr>
          <a:xfrm>
            <a:off x="16910781" y="3499844"/>
            <a:ext cx="803646" cy="952675"/>
          </a:xfrm>
          <a:custGeom>
            <a:avLst/>
            <a:gdLst/>
            <a:ahLst/>
            <a:cxnLst/>
            <a:rect l="l" t="t" r="r" b="b"/>
            <a:pathLst>
              <a:path w="5522" h="6546" extrusionOk="0">
                <a:moveTo>
                  <a:pt x="2841" y="0"/>
                </a:moveTo>
                <a:cubicBezTo>
                  <a:pt x="2796" y="0"/>
                  <a:pt x="2750" y="3"/>
                  <a:pt x="2702" y="9"/>
                </a:cubicBezTo>
                <a:cubicBezTo>
                  <a:pt x="2107" y="87"/>
                  <a:pt x="2127" y="458"/>
                  <a:pt x="1727" y="565"/>
                </a:cubicBezTo>
                <a:cubicBezTo>
                  <a:pt x="1636" y="590"/>
                  <a:pt x="1557" y="600"/>
                  <a:pt x="1486" y="600"/>
                </a:cubicBezTo>
                <a:cubicBezTo>
                  <a:pt x="1244" y="600"/>
                  <a:pt x="1086" y="488"/>
                  <a:pt x="800" y="458"/>
                </a:cubicBezTo>
                <a:cubicBezTo>
                  <a:pt x="774" y="456"/>
                  <a:pt x="748" y="455"/>
                  <a:pt x="721" y="455"/>
                </a:cubicBezTo>
                <a:cubicBezTo>
                  <a:pt x="512" y="455"/>
                  <a:pt x="301" y="523"/>
                  <a:pt x="137" y="653"/>
                </a:cubicBezTo>
                <a:cubicBezTo>
                  <a:pt x="0" y="2673"/>
                  <a:pt x="322" y="6106"/>
                  <a:pt x="712" y="6360"/>
                </a:cubicBezTo>
                <a:cubicBezTo>
                  <a:pt x="913" y="6484"/>
                  <a:pt x="1541" y="6545"/>
                  <a:pt x="2269" y="6545"/>
                </a:cubicBezTo>
                <a:cubicBezTo>
                  <a:pt x="3487" y="6545"/>
                  <a:pt x="4985" y="6374"/>
                  <a:pt x="5229" y="6038"/>
                </a:cubicBezTo>
                <a:cubicBezTo>
                  <a:pt x="5522" y="5638"/>
                  <a:pt x="5414" y="2136"/>
                  <a:pt x="5034" y="243"/>
                </a:cubicBezTo>
                <a:lnTo>
                  <a:pt x="4985" y="253"/>
                </a:lnTo>
                <a:cubicBezTo>
                  <a:pt x="4870" y="198"/>
                  <a:pt x="4760" y="178"/>
                  <a:pt x="4656" y="178"/>
                </a:cubicBezTo>
                <a:cubicBezTo>
                  <a:pt x="4372" y="178"/>
                  <a:pt x="4129" y="329"/>
                  <a:pt x="3922" y="351"/>
                </a:cubicBezTo>
                <a:cubicBezTo>
                  <a:pt x="3913" y="352"/>
                  <a:pt x="3903" y="352"/>
                  <a:pt x="3894" y="352"/>
                </a:cubicBezTo>
                <a:cubicBezTo>
                  <a:pt x="3632" y="352"/>
                  <a:pt x="3333" y="0"/>
                  <a:pt x="2841" y="0"/>
                </a:cubicBezTo>
                <a:close/>
              </a:path>
            </a:pathLst>
          </a:custGeom>
          <a:solidFill>
            <a:srgbClr val="96D6E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7" name="Google Shape;4443;p48">
            <a:extLst>
              <a:ext uri="{FF2B5EF4-FFF2-40B4-BE49-F238E27FC236}">
                <a16:creationId xmlns:a16="http://schemas.microsoft.com/office/drawing/2014/main" id="{BC986CE3-5088-470C-9614-23C90A1FB75E}"/>
              </a:ext>
            </a:extLst>
          </p:cNvPr>
          <p:cNvSpPr/>
          <p:nvPr/>
        </p:nvSpPr>
        <p:spPr>
          <a:xfrm>
            <a:off x="16930574" y="3326511"/>
            <a:ext cx="712832" cy="268513"/>
          </a:xfrm>
          <a:custGeom>
            <a:avLst/>
            <a:gdLst/>
            <a:ahLst/>
            <a:cxnLst/>
            <a:rect l="l" t="t" r="r" b="b"/>
            <a:pathLst>
              <a:path w="4898" h="1845" extrusionOk="0">
                <a:moveTo>
                  <a:pt x="2848" y="1"/>
                </a:moveTo>
                <a:cubicBezTo>
                  <a:pt x="1791" y="1"/>
                  <a:pt x="602" y="192"/>
                  <a:pt x="323" y="430"/>
                </a:cubicBezTo>
                <a:cubicBezTo>
                  <a:pt x="147" y="586"/>
                  <a:pt x="40" y="1122"/>
                  <a:pt x="1" y="1844"/>
                </a:cubicBezTo>
                <a:cubicBezTo>
                  <a:pt x="165" y="1714"/>
                  <a:pt x="376" y="1646"/>
                  <a:pt x="585" y="1646"/>
                </a:cubicBezTo>
                <a:cubicBezTo>
                  <a:pt x="612" y="1646"/>
                  <a:pt x="638" y="1647"/>
                  <a:pt x="664" y="1649"/>
                </a:cubicBezTo>
                <a:cubicBezTo>
                  <a:pt x="950" y="1679"/>
                  <a:pt x="1103" y="1791"/>
                  <a:pt x="1346" y="1791"/>
                </a:cubicBezTo>
                <a:cubicBezTo>
                  <a:pt x="1417" y="1791"/>
                  <a:pt x="1497" y="1781"/>
                  <a:pt x="1591" y="1756"/>
                </a:cubicBezTo>
                <a:cubicBezTo>
                  <a:pt x="1991" y="1649"/>
                  <a:pt x="1991" y="1278"/>
                  <a:pt x="2566" y="1200"/>
                </a:cubicBezTo>
                <a:cubicBezTo>
                  <a:pt x="2608" y="1195"/>
                  <a:pt x="2648" y="1193"/>
                  <a:pt x="2688" y="1193"/>
                </a:cubicBezTo>
                <a:cubicBezTo>
                  <a:pt x="3175" y="1193"/>
                  <a:pt x="3492" y="1543"/>
                  <a:pt x="3757" y="1543"/>
                </a:cubicBezTo>
                <a:cubicBezTo>
                  <a:pt x="3767" y="1543"/>
                  <a:pt x="3776" y="1543"/>
                  <a:pt x="3786" y="1542"/>
                </a:cubicBezTo>
                <a:cubicBezTo>
                  <a:pt x="4000" y="1520"/>
                  <a:pt x="4240" y="1369"/>
                  <a:pt x="4521" y="1369"/>
                </a:cubicBezTo>
                <a:cubicBezTo>
                  <a:pt x="4625" y="1369"/>
                  <a:pt x="4734" y="1389"/>
                  <a:pt x="4849" y="1444"/>
                </a:cubicBezTo>
                <a:lnTo>
                  <a:pt x="4898" y="1434"/>
                </a:lnTo>
                <a:cubicBezTo>
                  <a:pt x="4771" y="830"/>
                  <a:pt x="4615" y="391"/>
                  <a:pt x="4439" y="274"/>
                </a:cubicBezTo>
                <a:cubicBezTo>
                  <a:pt x="4146" y="79"/>
                  <a:pt x="3524" y="1"/>
                  <a:pt x="2848" y="1"/>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8" name="Google Shape;4444;p48">
            <a:extLst>
              <a:ext uri="{FF2B5EF4-FFF2-40B4-BE49-F238E27FC236}">
                <a16:creationId xmlns:a16="http://schemas.microsoft.com/office/drawing/2014/main" id="{66827DD7-0B16-4EB0-8C06-480FD974C1BA}"/>
              </a:ext>
            </a:extLst>
          </p:cNvPr>
          <p:cNvSpPr/>
          <p:nvPr/>
        </p:nvSpPr>
        <p:spPr>
          <a:xfrm>
            <a:off x="16843979" y="3280522"/>
            <a:ext cx="918764" cy="1218859"/>
          </a:xfrm>
          <a:custGeom>
            <a:avLst/>
            <a:gdLst/>
            <a:ahLst/>
            <a:cxnLst/>
            <a:rect l="l" t="t" r="r" b="b"/>
            <a:pathLst>
              <a:path w="6313" h="8375" extrusionOk="0">
                <a:moveTo>
                  <a:pt x="3440" y="321"/>
                </a:moveTo>
                <a:cubicBezTo>
                  <a:pt x="4117" y="321"/>
                  <a:pt x="4740" y="399"/>
                  <a:pt x="5034" y="590"/>
                </a:cubicBezTo>
                <a:cubicBezTo>
                  <a:pt x="5210" y="707"/>
                  <a:pt x="5366" y="1146"/>
                  <a:pt x="5493" y="1750"/>
                </a:cubicBezTo>
                <a:cubicBezTo>
                  <a:pt x="5883" y="3643"/>
                  <a:pt x="5981" y="7145"/>
                  <a:pt x="5688" y="7545"/>
                </a:cubicBezTo>
                <a:cubicBezTo>
                  <a:pt x="5446" y="7879"/>
                  <a:pt x="3967" y="8050"/>
                  <a:pt x="2753" y="8050"/>
                </a:cubicBezTo>
                <a:cubicBezTo>
                  <a:pt x="2015" y="8050"/>
                  <a:pt x="1374" y="7987"/>
                  <a:pt x="1171" y="7857"/>
                </a:cubicBezTo>
                <a:cubicBezTo>
                  <a:pt x="781" y="7613"/>
                  <a:pt x="459" y="4180"/>
                  <a:pt x="596" y="2160"/>
                </a:cubicBezTo>
                <a:cubicBezTo>
                  <a:pt x="635" y="1438"/>
                  <a:pt x="742" y="892"/>
                  <a:pt x="918" y="746"/>
                </a:cubicBezTo>
                <a:cubicBezTo>
                  <a:pt x="1203" y="508"/>
                  <a:pt x="2387" y="321"/>
                  <a:pt x="3440" y="321"/>
                </a:cubicBezTo>
                <a:close/>
                <a:moveTo>
                  <a:pt x="3481" y="0"/>
                </a:moveTo>
                <a:cubicBezTo>
                  <a:pt x="2336" y="0"/>
                  <a:pt x="1037" y="206"/>
                  <a:pt x="732" y="463"/>
                </a:cubicBezTo>
                <a:cubicBezTo>
                  <a:pt x="1" y="1077"/>
                  <a:pt x="430" y="7789"/>
                  <a:pt x="1005" y="8170"/>
                </a:cubicBezTo>
                <a:cubicBezTo>
                  <a:pt x="1230" y="8306"/>
                  <a:pt x="1913" y="8374"/>
                  <a:pt x="2713" y="8374"/>
                </a:cubicBezTo>
                <a:cubicBezTo>
                  <a:pt x="3288" y="8374"/>
                  <a:pt x="3874" y="8335"/>
                  <a:pt x="4449" y="8267"/>
                </a:cubicBezTo>
                <a:cubicBezTo>
                  <a:pt x="5161" y="8179"/>
                  <a:pt x="5747" y="8033"/>
                  <a:pt x="5893" y="7828"/>
                </a:cubicBezTo>
                <a:cubicBezTo>
                  <a:pt x="6312" y="7253"/>
                  <a:pt x="5990" y="824"/>
                  <a:pt x="5181" y="287"/>
                </a:cubicBezTo>
                <a:cubicBezTo>
                  <a:pt x="4871" y="83"/>
                  <a:pt x="4207" y="0"/>
                  <a:pt x="3481" y="0"/>
                </a:cubicBezTo>
                <a:close/>
              </a:path>
            </a:pathLst>
          </a:custGeom>
          <a:solidFill>
            <a:srgbClr val="DFEB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9" name="Google Shape;4445;p48">
            <a:extLst>
              <a:ext uri="{FF2B5EF4-FFF2-40B4-BE49-F238E27FC236}">
                <a16:creationId xmlns:a16="http://schemas.microsoft.com/office/drawing/2014/main" id="{92504F43-B325-4AA4-9ED9-5EB3107CD8BA}"/>
              </a:ext>
            </a:extLst>
          </p:cNvPr>
          <p:cNvSpPr/>
          <p:nvPr/>
        </p:nvSpPr>
        <p:spPr>
          <a:xfrm>
            <a:off x="17570929" y="3668665"/>
            <a:ext cx="98091" cy="23868"/>
          </a:xfrm>
          <a:custGeom>
            <a:avLst/>
            <a:gdLst/>
            <a:ahLst/>
            <a:cxnLst/>
            <a:rect l="l" t="t" r="r" b="b"/>
            <a:pathLst>
              <a:path w="674" h="164" extrusionOk="0">
                <a:moveTo>
                  <a:pt x="439" y="0"/>
                </a:moveTo>
                <a:lnTo>
                  <a:pt x="332" y="10"/>
                </a:lnTo>
                <a:cubicBezTo>
                  <a:pt x="264" y="20"/>
                  <a:pt x="196" y="30"/>
                  <a:pt x="127" y="49"/>
                </a:cubicBezTo>
                <a:cubicBezTo>
                  <a:pt x="88" y="49"/>
                  <a:pt x="59" y="59"/>
                  <a:pt x="30" y="78"/>
                </a:cubicBezTo>
                <a:cubicBezTo>
                  <a:pt x="20" y="78"/>
                  <a:pt x="10" y="88"/>
                  <a:pt x="10" y="98"/>
                </a:cubicBezTo>
                <a:cubicBezTo>
                  <a:pt x="0" y="117"/>
                  <a:pt x="20" y="147"/>
                  <a:pt x="39" y="147"/>
                </a:cubicBezTo>
                <a:cubicBezTo>
                  <a:pt x="69" y="157"/>
                  <a:pt x="108" y="157"/>
                  <a:pt x="137" y="157"/>
                </a:cubicBezTo>
                <a:cubicBezTo>
                  <a:pt x="171" y="161"/>
                  <a:pt x="205" y="164"/>
                  <a:pt x="239" y="164"/>
                </a:cubicBezTo>
                <a:cubicBezTo>
                  <a:pt x="274" y="164"/>
                  <a:pt x="308" y="161"/>
                  <a:pt x="342" y="157"/>
                </a:cubicBezTo>
                <a:lnTo>
                  <a:pt x="459" y="147"/>
                </a:lnTo>
                <a:cubicBezTo>
                  <a:pt x="488" y="137"/>
                  <a:pt x="527" y="127"/>
                  <a:pt x="547" y="127"/>
                </a:cubicBezTo>
                <a:cubicBezTo>
                  <a:pt x="586" y="117"/>
                  <a:pt x="615" y="108"/>
                  <a:pt x="644" y="98"/>
                </a:cubicBezTo>
                <a:cubicBezTo>
                  <a:pt x="654" y="88"/>
                  <a:pt x="664" y="78"/>
                  <a:pt x="674" y="69"/>
                </a:cubicBezTo>
                <a:cubicBezTo>
                  <a:pt x="674" y="39"/>
                  <a:pt x="654" y="20"/>
                  <a:pt x="635" y="10"/>
                </a:cubicBezTo>
                <a:cubicBezTo>
                  <a:pt x="605" y="10"/>
                  <a:pt x="566" y="0"/>
                  <a:pt x="53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0" name="Google Shape;4446;p48">
            <a:extLst>
              <a:ext uri="{FF2B5EF4-FFF2-40B4-BE49-F238E27FC236}">
                <a16:creationId xmlns:a16="http://schemas.microsoft.com/office/drawing/2014/main" id="{F6BCF23F-1072-4D89-9525-7681CEC0B019}"/>
              </a:ext>
            </a:extLst>
          </p:cNvPr>
          <p:cNvSpPr/>
          <p:nvPr/>
        </p:nvSpPr>
        <p:spPr>
          <a:xfrm>
            <a:off x="17582281" y="3786548"/>
            <a:ext cx="98091" cy="23868"/>
          </a:xfrm>
          <a:custGeom>
            <a:avLst/>
            <a:gdLst/>
            <a:ahLst/>
            <a:cxnLst/>
            <a:rect l="l" t="t" r="r" b="b"/>
            <a:pathLst>
              <a:path w="674" h="164" extrusionOk="0">
                <a:moveTo>
                  <a:pt x="439" y="0"/>
                </a:moveTo>
                <a:lnTo>
                  <a:pt x="322" y="10"/>
                </a:lnTo>
                <a:cubicBezTo>
                  <a:pt x="254" y="20"/>
                  <a:pt x="186" y="29"/>
                  <a:pt x="118" y="49"/>
                </a:cubicBezTo>
                <a:cubicBezTo>
                  <a:pt x="88" y="59"/>
                  <a:pt x="59" y="68"/>
                  <a:pt x="30" y="78"/>
                </a:cubicBezTo>
                <a:cubicBezTo>
                  <a:pt x="20" y="78"/>
                  <a:pt x="10" y="88"/>
                  <a:pt x="0" y="98"/>
                </a:cubicBezTo>
                <a:cubicBezTo>
                  <a:pt x="0" y="117"/>
                  <a:pt x="10" y="146"/>
                  <a:pt x="39" y="146"/>
                </a:cubicBezTo>
                <a:cubicBezTo>
                  <a:pt x="69" y="156"/>
                  <a:pt x="98" y="156"/>
                  <a:pt x="137" y="156"/>
                </a:cubicBezTo>
                <a:cubicBezTo>
                  <a:pt x="171" y="161"/>
                  <a:pt x="205" y="164"/>
                  <a:pt x="239" y="164"/>
                </a:cubicBezTo>
                <a:cubicBezTo>
                  <a:pt x="274" y="164"/>
                  <a:pt x="308" y="161"/>
                  <a:pt x="342" y="156"/>
                </a:cubicBezTo>
                <a:lnTo>
                  <a:pt x="449" y="146"/>
                </a:lnTo>
                <a:cubicBezTo>
                  <a:pt x="488" y="137"/>
                  <a:pt x="518" y="127"/>
                  <a:pt x="547" y="127"/>
                </a:cubicBezTo>
                <a:cubicBezTo>
                  <a:pt x="576" y="117"/>
                  <a:pt x="605" y="107"/>
                  <a:pt x="644" y="98"/>
                </a:cubicBezTo>
                <a:cubicBezTo>
                  <a:pt x="674" y="78"/>
                  <a:pt x="674" y="20"/>
                  <a:pt x="635" y="10"/>
                </a:cubicBezTo>
                <a:cubicBezTo>
                  <a:pt x="596" y="10"/>
                  <a:pt x="566" y="0"/>
                  <a:pt x="53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1" name="Google Shape;4447;p48">
            <a:extLst>
              <a:ext uri="{FF2B5EF4-FFF2-40B4-BE49-F238E27FC236}">
                <a16:creationId xmlns:a16="http://schemas.microsoft.com/office/drawing/2014/main" id="{B684256E-C902-4D43-924E-0ADEB554354F}"/>
              </a:ext>
            </a:extLst>
          </p:cNvPr>
          <p:cNvSpPr/>
          <p:nvPr/>
        </p:nvSpPr>
        <p:spPr>
          <a:xfrm>
            <a:off x="17590867" y="3901521"/>
            <a:ext cx="99401" cy="22849"/>
          </a:xfrm>
          <a:custGeom>
            <a:avLst/>
            <a:gdLst/>
            <a:ahLst/>
            <a:cxnLst/>
            <a:rect l="l" t="t" r="r" b="b"/>
            <a:pathLst>
              <a:path w="683" h="157" extrusionOk="0">
                <a:moveTo>
                  <a:pt x="332" y="0"/>
                </a:moveTo>
                <a:cubicBezTo>
                  <a:pt x="263" y="10"/>
                  <a:pt x="195" y="20"/>
                  <a:pt x="127" y="39"/>
                </a:cubicBezTo>
                <a:cubicBezTo>
                  <a:pt x="98" y="39"/>
                  <a:pt x="68" y="49"/>
                  <a:pt x="39" y="59"/>
                </a:cubicBezTo>
                <a:cubicBezTo>
                  <a:pt x="20" y="69"/>
                  <a:pt x="10" y="78"/>
                  <a:pt x="10" y="88"/>
                </a:cubicBezTo>
                <a:cubicBezTo>
                  <a:pt x="0" y="117"/>
                  <a:pt x="20" y="137"/>
                  <a:pt x="39" y="137"/>
                </a:cubicBezTo>
                <a:cubicBezTo>
                  <a:pt x="68" y="147"/>
                  <a:pt x="98" y="156"/>
                  <a:pt x="137" y="156"/>
                </a:cubicBezTo>
                <a:lnTo>
                  <a:pt x="341" y="156"/>
                </a:lnTo>
                <a:lnTo>
                  <a:pt x="449" y="137"/>
                </a:lnTo>
                <a:cubicBezTo>
                  <a:pt x="488" y="137"/>
                  <a:pt x="517" y="127"/>
                  <a:pt x="546" y="127"/>
                </a:cubicBezTo>
                <a:cubicBezTo>
                  <a:pt x="576" y="117"/>
                  <a:pt x="605" y="108"/>
                  <a:pt x="634" y="98"/>
                </a:cubicBezTo>
                <a:cubicBezTo>
                  <a:pt x="683" y="88"/>
                  <a:pt x="683" y="30"/>
                  <a:pt x="634" y="20"/>
                </a:cubicBezTo>
                <a:cubicBezTo>
                  <a:pt x="634" y="20"/>
                  <a:pt x="595" y="0"/>
                  <a:pt x="546"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2" name="Google Shape;4448;p48">
            <a:extLst>
              <a:ext uri="{FF2B5EF4-FFF2-40B4-BE49-F238E27FC236}">
                <a16:creationId xmlns:a16="http://schemas.microsoft.com/office/drawing/2014/main" id="{B06EE594-488A-4D29-B783-1946BA27599B}"/>
              </a:ext>
            </a:extLst>
          </p:cNvPr>
          <p:cNvSpPr/>
          <p:nvPr/>
        </p:nvSpPr>
        <p:spPr>
          <a:xfrm>
            <a:off x="17599308" y="3996556"/>
            <a:ext cx="96635" cy="24013"/>
          </a:xfrm>
          <a:custGeom>
            <a:avLst/>
            <a:gdLst/>
            <a:ahLst/>
            <a:cxnLst/>
            <a:rect l="l" t="t" r="r" b="b"/>
            <a:pathLst>
              <a:path w="664" h="165" extrusionOk="0">
                <a:moveTo>
                  <a:pt x="440" y="1"/>
                </a:moveTo>
                <a:lnTo>
                  <a:pt x="322" y="11"/>
                </a:lnTo>
                <a:cubicBezTo>
                  <a:pt x="254" y="20"/>
                  <a:pt x="186" y="30"/>
                  <a:pt x="118" y="50"/>
                </a:cubicBezTo>
                <a:cubicBezTo>
                  <a:pt x="88" y="50"/>
                  <a:pt x="59" y="59"/>
                  <a:pt x="30" y="79"/>
                </a:cubicBezTo>
                <a:cubicBezTo>
                  <a:pt x="20" y="79"/>
                  <a:pt x="10" y="89"/>
                  <a:pt x="1" y="99"/>
                </a:cubicBezTo>
                <a:cubicBezTo>
                  <a:pt x="1" y="118"/>
                  <a:pt x="10" y="147"/>
                  <a:pt x="40" y="147"/>
                </a:cubicBezTo>
                <a:cubicBezTo>
                  <a:pt x="69" y="157"/>
                  <a:pt x="98" y="157"/>
                  <a:pt x="137" y="157"/>
                </a:cubicBezTo>
                <a:cubicBezTo>
                  <a:pt x="171" y="162"/>
                  <a:pt x="205" y="164"/>
                  <a:pt x="240" y="164"/>
                </a:cubicBezTo>
                <a:cubicBezTo>
                  <a:pt x="274" y="164"/>
                  <a:pt x="308" y="162"/>
                  <a:pt x="342" y="157"/>
                </a:cubicBezTo>
                <a:lnTo>
                  <a:pt x="449" y="147"/>
                </a:lnTo>
                <a:cubicBezTo>
                  <a:pt x="488" y="138"/>
                  <a:pt x="518" y="118"/>
                  <a:pt x="547" y="118"/>
                </a:cubicBezTo>
                <a:cubicBezTo>
                  <a:pt x="576" y="118"/>
                  <a:pt x="605" y="108"/>
                  <a:pt x="644" y="89"/>
                </a:cubicBezTo>
                <a:cubicBezTo>
                  <a:pt x="654" y="89"/>
                  <a:pt x="664" y="79"/>
                  <a:pt x="664" y="59"/>
                </a:cubicBezTo>
                <a:cubicBezTo>
                  <a:pt x="664" y="40"/>
                  <a:pt x="654" y="20"/>
                  <a:pt x="635" y="11"/>
                </a:cubicBezTo>
                <a:cubicBezTo>
                  <a:pt x="596" y="11"/>
                  <a:pt x="566" y="1"/>
                  <a:pt x="537"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3" name="Google Shape;4449;p48">
            <a:extLst>
              <a:ext uri="{FF2B5EF4-FFF2-40B4-BE49-F238E27FC236}">
                <a16:creationId xmlns:a16="http://schemas.microsoft.com/office/drawing/2014/main" id="{1A654350-BE0D-4A93-9A0C-02A988C38126}"/>
              </a:ext>
            </a:extLst>
          </p:cNvPr>
          <p:cNvSpPr/>
          <p:nvPr/>
        </p:nvSpPr>
        <p:spPr>
          <a:xfrm>
            <a:off x="17604984" y="4094647"/>
            <a:ext cx="96635" cy="24159"/>
          </a:xfrm>
          <a:custGeom>
            <a:avLst/>
            <a:gdLst/>
            <a:ahLst/>
            <a:cxnLst/>
            <a:rect l="l" t="t" r="r" b="b"/>
            <a:pathLst>
              <a:path w="664" h="166" extrusionOk="0">
                <a:moveTo>
                  <a:pt x="440" y="0"/>
                </a:moveTo>
                <a:lnTo>
                  <a:pt x="322" y="10"/>
                </a:lnTo>
                <a:cubicBezTo>
                  <a:pt x="254" y="10"/>
                  <a:pt x="186" y="29"/>
                  <a:pt x="118" y="39"/>
                </a:cubicBezTo>
                <a:cubicBezTo>
                  <a:pt x="88" y="49"/>
                  <a:pt x="59" y="59"/>
                  <a:pt x="30" y="68"/>
                </a:cubicBezTo>
                <a:cubicBezTo>
                  <a:pt x="10" y="78"/>
                  <a:pt x="1" y="88"/>
                  <a:pt x="1" y="98"/>
                </a:cubicBezTo>
                <a:cubicBezTo>
                  <a:pt x="1" y="127"/>
                  <a:pt x="10" y="146"/>
                  <a:pt x="30" y="156"/>
                </a:cubicBezTo>
                <a:cubicBezTo>
                  <a:pt x="69" y="156"/>
                  <a:pt x="98" y="156"/>
                  <a:pt x="127" y="166"/>
                </a:cubicBezTo>
                <a:cubicBezTo>
                  <a:pt x="196" y="166"/>
                  <a:pt x="274" y="166"/>
                  <a:pt x="342" y="156"/>
                </a:cubicBezTo>
                <a:lnTo>
                  <a:pt x="449" y="137"/>
                </a:lnTo>
                <a:cubicBezTo>
                  <a:pt x="488" y="137"/>
                  <a:pt x="518" y="117"/>
                  <a:pt x="547" y="117"/>
                </a:cubicBezTo>
                <a:cubicBezTo>
                  <a:pt x="576" y="107"/>
                  <a:pt x="605" y="98"/>
                  <a:pt x="635" y="88"/>
                </a:cubicBezTo>
                <a:cubicBezTo>
                  <a:pt x="654" y="88"/>
                  <a:pt x="664" y="78"/>
                  <a:pt x="664" y="59"/>
                </a:cubicBezTo>
                <a:cubicBezTo>
                  <a:pt x="664" y="39"/>
                  <a:pt x="654" y="10"/>
                  <a:pt x="635" y="10"/>
                </a:cubicBezTo>
                <a:cubicBezTo>
                  <a:pt x="596" y="10"/>
                  <a:pt x="566" y="0"/>
                  <a:pt x="537"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4" name="Google Shape;4450;p48">
            <a:extLst>
              <a:ext uri="{FF2B5EF4-FFF2-40B4-BE49-F238E27FC236}">
                <a16:creationId xmlns:a16="http://schemas.microsoft.com/office/drawing/2014/main" id="{3E587A88-F819-4976-92BA-0C0F473320A6}"/>
              </a:ext>
            </a:extLst>
          </p:cNvPr>
          <p:cNvSpPr/>
          <p:nvPr/>
        </p:nvSpPr>
        <p:spPr>
          <a:xfrm>
            <a:off x="17599308" y="4206709"/>
            <a:ext cx="101002" cy="22849"/>
          </a:xfrm>
          <a:custGeom>
            <a:avLst/>
            <a:gdLst/>
            <a:ahLst/>
            <a:cxnLst/>
            <a:rect l="l" t="t" r="r" b="b"/>
            <a:pathLst>
              <a:path w="694" h="157" extrusionOk="0">
                <a:moveTo>
                  <a:pt x="342" y="1"/>
                </a:moveTo>
                <a:cubicBezTo>
                  <a:pt x="274" y="1"/>
                  <a:pt x="196" y="11"/>
                  <a:pt x="137" y="30"/>
                </a:cubicBezTo>
                <a:cubicBezTo>
                  <a:pt x="98" y="40"/>
                  <a:pt x="69" y="50"/>
                  <a:pt x="40" y="59"/>
                </a:cubicBezTo>
                <a:cubicBezTo>
                  <a:pt x="1" y="79"/>
                  <a:pt x="10" y="137"/>
                  <a:pt x="49" y="137"/>
                </a:cubicBezTo>
                <a:cubicBezTo>
                  <a:pt x="79" y="147"/>
                  <a:pt x="108" y="147"/>
                  <a:pt x="147" y="157"/>
                </a:cubicBezTo>
                <a:lnTo>
                  <a:pt x="352" y="157"/>
                </a:lnTo>
                <a:lnTo>
                  <a:pt x="469" y="137"/>
                </a:lnTo>
                <a:cubicBezTo>
                  <a:pt x="498" y="128"/>
                  <a:pt x="527" y="118"/>
                  <a:pt x="557" y="118"/>
                </a:cubicBezTo>
                <a:cubicBezTo>
                  <a:pt x="586" y="108"/>
                  <a:pt x="625" y="98"/>
                  <a:pt x="654" y="89"/>
                </a:cubicBezTo>
                <a:cubicBezTo>
                  <a:pt x="693" y="69"/>
                  <a:pt x="683" y="11"/>
                  <a:pt x="644" y="11"/>
                </a:cubicBezTo>
                <a:cubicBezTo>
                  <a:pt x="615" y="1"/>
                  <a:pt x="576" y="1"/>
                  <a:pt x="547"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5" name="Google Shape;4451;p48">
            <a:extLst>
              <a:ext uri="{FF2B5EF4-FFF2-40B4-BE49-F238E27FC236}">
                <a16:creationId xmlns:a16="http://schemas.microsoft.com/office/drawing/2014/main" id="{1E715329-6D3D-4E8E-A148-35D5218DCCB0}"/>
              </a:ext>
            </a:extLst>
          </p:cNvPr>
          <p:cNvSpPr/>
          <p:nvPr/>
        </p:nvSpPr>
        <p:spPr>
          <a:xfrm>
            <a:off x="17079748" y="3689477"/>
            <a:ext cx="437334" cy="326145"/>
          </a:xfrm>
          <a:custGeom>
            <a:avLst/>
            <a:gdLst/>
            <a:ahLst/>
            <a:cxnLst/>
            <a:rect l="l" t="t" r="r" b="b"/>
            <a:pathLst>
              <a:path w="3005" h="2241" extrusionOk="0">
                <a:moveTo>
                  <a:pt x="2376" y="0"/>
                </a:moveTo>
                <a:cubicBezTo>
                  <a:pt x="1705" y="0"/>
                  <a:pt x="378" y="108"/>
                  <a:pt x="215" y="209"/>
                </a:cubicBezTo>
                <a:cubicBezTo>
                  <a:pt x="0" y="345"/>
                  <a:pt x="156" y="2082"/>
                  <a:pt x="439" y="2179"/>
                </a:cubicBezTo>
                <a:cubicBezTo>
                  <a:pt x="546" y="2214"/>
                  <a:pt x="947" y="2241"/>
                  <a:pt x="1399" y="2241"/>
                </a:cubicBezTo>
                <a:cubicBezTo>
                  <a:pt x="2098" y="2241"/>
                  <a:pt x="2917" y="2176"/>
                  <a:pt x="2946" y="1974"/>
                </a:cubicBezTo>
                <a:cubicBezTo>
                  <a:pt x="3005" y="1643"/>
                  <a:pt x="3005" y="101"/>
                  <a:pt x="2732" y="23"/>
                </a:cubicBezTo>
                <a:cubicBezTo>
                  <a:pt x="2676" y="7"/>
                  <a:pt x="2547" y="0"/>
                  <a:pt x="2376"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6" name="Google Shape;4452;p48">
            <a:extLst>
              <a:ext uri="{FF2B5EF4-FFF2-40B4-BE49-F238E27FC236}">
                <a16:creationId xmlns:a16="http://schemas.microsoft.com/office/drawing/2014/main" id="{FE966393-BEB8-4DEB-8849-9BB5BBADAA95}"/>
              </a:ext>
            </a:extLst>
          </p:cNvPr>
          <p:cNvSpPr/>
          <p:nvPr/>
        </p:nvSpPr>
        <p:spPr>
          <a:xfrm>
            <a:off x="17099540" y="3705485"/>
            <a:ext cx="397748" cy="295146"/>
          </a:xfrm>
          <a:custGeom>
            <a:avLst/>
            <a:gdLst/>
            <a:ahLst/>
            <a:cxnLst/>
            <a:rect l="l" t="t" r="r" b="b"/>
            <a:pathLst>
              <a:path w="2733" h="2028" extrusionOk="0">
                <a:moveTo>
                  <a:pt x="2159" y="0"/>
                </a:moveTo>
                <a:cubicBezTo>
                  <a:pt x="1547" y="0"/>
                  <a:pt x="353" y="93"/>
                  <a:pt x="205" y="186"/>
                </a:cubicBezTo>
                <a:cubicBezTo>
                  <a:pt x="1" y="303"/>
                  <a:pt x="147" y="1884"/>
                  <a:pt x="401" y="1972"/>
                </a:cubicBezTo>
                <a:cubicBezTo>
                  <a:pt x="501" y="2003"/>
                  <a:pt x="871" y="2027"/>
                  <a:pt x="1284" y="2027"/>
                </a:cubicBezTo>
                <a:cubicBezTo>
                  <a:pt x="1918" y="2027"/>
                  <a:pt x="2654" y="1969"/>
                  <a:pt x="2683" y="1786"/>
                </a:cubicBezTo>
                <a:cubicBezTo>
                  <a:pt x="2732" y="1484"/>
                  <a:pt x="2732" y="89"/>
                  <a:pt x="2488" y="21"/>
                </a:cubicBezTo>
                <a:cubicBezTo>
                  <a:pt x="2436" y="7"/>
                  <a:pt x="2317" y="0"/>
                  <a:pt x="2159"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7" name="Google Shape;4453;p48">
            <a:extLst>
              <a:ext uri="{FF2B5EF4-FFF2-40B4-BE49-F238E27FC236}">
                <a16:creationId xmlns:a16="http://schemas.microsoft.com/office/drawing/2014/main" id="{DFA8C40B-9444-487E-8047-9CC69D7A2D39}"/>
              </a:ext>
            </a:extLst>
          </p:cNvPr>
          <p:cNvSpPr/>
          <p:nvPr/>
        </p:nvSpPr>
        <p:spPr>
          <a:xfrm>
            <a:off x="17164885" y="3800666"/>
            <a:ext cx="293982" cy="35656"/>
          </a:xfrm>
          <a:custGeom>
            <a:avLst/>
            <a:gdLst/>
            <a:ahLst/>
            <a:cxnLst/>
            <a:rect l="l" t="t" r="r" b="b"/>
            <a:pathLst>
              <a:path w="2020" h="245" extrusionOk="0">
                <a:moveTo>
                  <a:pt x="1961" y="1"/>
                </a:moveTo>
                <a:lnTo>
                  <a:pt x="59" y="128"/>
                </a:lnTo>
                <a:cubicBezTo>
                  <a:pt x="30" y="128"/>
                  <a:pt x="0" y="157"/>
                  <a:pt x="10" y="186"/>
                </a:cubicBezTo>
                <a:cubicBezTo>
                  <a:pt x="10" y="215"/>
                  <a:pt x="30" y="245"/>
                  <a:pt x="69" y="245"/>
                </a:cubicBezTo>
                <a:lnTo>
                  <a:pt x="1961" y="118"/>
                </a:lnTo>
                <a:cubicBezTo>
                  <a:pt x="1990" y="118"/>
                  <a:pt x="2020" y="88"/>
                  <a:pt x="2020" y="59"/>
                </a:cubicBezTo>
                <a:cubicBezTo>
                  <a:pt x="2010" y="30"/>
                  <a:pt x="1990" y="1"/>
                  <a:pt x="1961" y="1"/>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8" name="Google Shape;4454;p48">
            <a:extLst>
              <a:ext uri="{FF2B5EF4-FFF2-40B4-BE49-F238E27FC236}">
                <a16:creationId xmlns:a16="http://schemas.microsoft.com/office/drawing/2014/main" id="{1AF51E5B-BCDA-420F-817E-0AF2A1F66148}"/>
              </a:ext>
            </a:extLst>
          </p:cNvPr>
          <p:cNvSpPr/>
          <p:nvPr/>
        </p:nvSpPr>
        <p:spPr>
          <a:xfrm>
            <a:off x="17167650" y="3895846"/>
            <a:ext cx="299803" cy="34201"/>
          </a:xfrm>
          <a:custGeom>
            <a:avLst/>
            <a:gdLst/>
            <a:ahLst/>
            <a:cxnLst/>
            <a:rect l="l" t="t" r="r" b="b"/>
            <a:pathLst>
              <a:path w="2060" h="235" extrusionOk="0">
                <a:moveTo>
                  <a:pt x="1971" y="0"/>
                </a:moveTo>
                <a:lnTo>
                  <a:pt x="79" y="127"/>
                </a:lnTo>
                <a:cubicBezTo>
                  <a:pt x="1" y="127"/>
                  <a:pt x="1" y="234"/>
                  <a:pt x="79" y="234"/>
                </a:cubicBezTo>
                <a:lnTo>
                  <a:pt x="89" y="234"/>
                </a:lnTo>
                <a:lnTo>
                  <a:pt x="1981" y="117"/>
                </a:lnTo>
                <a:cubicBezTo>
                  <a:pt x="2059" y="108"/>
                  <a:pt x="2050" y="0"/>
                  <a:pt x="1971"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9" name="Google Shape;4455;p48">
            <a:extLst>
              <a:ext uri="{FF2B5EF4-FFF2-40B4-BE49-F238E27FC236}">
                <a16:creationId xmlns:a16="http://schemas.microsoft.com/office/drawing/2014/main" id="{1BBE6399-B25B-4B26-B512-6CBECE619619}"/>
              </a:ext>
            </a:extLst>
          </p:cNvPr>
          <p:cNvSpPr/>
          <p:nvPr/>
        </p:nvSpPr>
        <p:spPr>
          <a:xfrm>
            <a:off x="16943380" y="3378905"/>
            <a:ext cx="186140" cy="275207"/>
          </a:xfrm>
          <a:custGeom>
            <a:avLst/>
            <a:gdLst/>
            <a:ahLst/>
            <a:cxnLst/>
            <a:rect l="l" t="t" r="r" b="b"/>
            <a:pathLst>
              <a:path w="1279" h="1891" extrusionOk="0">
                <a:moveTo>
                  <a:pt x="1054" y="0"/>
                </a:moveTo>
                <a:cubicBezTo>
                  <a:pt x="799" y="0"/>
                  <a:pt x="318" y="235"/>
                  <a:pt x="244" y="382"/>
                </a:cubicBezTo>
                <a:cubicBezTo>
                  <a:pt x="147" y="577"/>
                  <a:pt x="0" y="1845"/>
                  <a:pt x="196" y="1884"/>
                </a:cubicBezTo>
                <a:cubicBezTo>
                  <a:pt x="211" y="1888"/>
                  <a:pt x="226" y="1890"/>
                  <a:pt x="239" y="1890"/>
                </a:cubicBezTo>
                <a:cubicBezTo>
                  <a:pt x="530" y="1890"/>
                  <a:pt x="456" y="1043"/>
                  <a:pt x="605" y="792"/>
                </a:cubicBezTo>
                <a:cubicBezTo>
                  <a:pt x="771" y="509"/>
                  <a:pt x="1278" y="411"/>
                  <a:pt x="1210" y="89"/>
                </a:cubicBezTo>
                <a:cubicBezTo>
                  <a:pt x="1198" y="26"/>
                  <a:pt x="1138" y="0"/>
                  <a:pt x="1054"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0" name="Google Shape;4456;p48">
            <a:extLst>
              <a:ext uri="{FF2B5EF4-FFF2-40B4-BE49-F238E27FC236}">
                <a16:creationId xmlns:a16="http://schemas.microsoft.com/office/drawing/2014/main" id="{D09EDB26-035A-412F-8C7E-0A8CF5590E9A}"/>
              </a:ext>
            </a:extLst>
          </p:cNvPr>
          <p:cNvSpPr/>
          <p:nvPr/>
        </p:nvSpPr>
        <p:spPr>
          <a:xfrm>
            <a:off x="17137817" y="3358093"/>
            <a:ext cx="82664" cy="48464"/>
          </a:xfrm>
          <a:custGeom>
            <a:avLst/>
            <a:gdLst/>
            <a:ahLst/>
            <a:cxnLst/>
            <a:rect l="l" t="t" r="r" b="b"/>
            <a:pathLst>
              <a:path w="568" h="333" extrusionOk="0">
                <a:moveTo>
                  <a:pt x="340" y="0"/>
                </a:moveTo>
                <a:cubicBezTo>
                  <a:pt x="184" y="0"/>
                  <a:pt x="1" y="83"/>
                  <a:pt x="1" y="203"/>
                </a:cubicBezTo>
                <a:cubicBezTo>
                  <a:pt x="1" y="290"/>
                  <a:pt x="116" y="333"/>
                  <a:pt x="242" y="333"/>
                </a:cubicBezTo>
                <a:cubicBezTo>
                  <a:pt x="397" y="333"/>
                  <a:pt x="568" y="268"/>
                  <a:pt x="557" y="144"/>
                </a:cubicBezTo>
                <a:cubicBezTo>
                  <a:pt x="549" y="43"/>
                  <a:pt x="451" y="0"/>
                  <a:pt x="340"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1" name="Google Shape;4457;p48">
            <a:extLst>
              <a:ext uri="{FF2B5EF4-FFF2-40B4-BE49-F238E27FC236}">
                <a16:creationId xmlns:a16="http://schemas.microsoft.com/office/drawing/2014/main" id="{7757AA84-773E-4B4A-A212-908AA74553F0}"/>
              </a:ext>
            </a:extLst>
          </p:cNvPr>
          <p:cNvSpPr/>
          <p:nvPr/>
        </p:nvSpPr>
        <p:spPr>
          <a:xfrm>
            <a:off x="16142645" y="5882258"/>
            <a:ext cx="135056" cy="134039"/>
          </a:xfrm>
          <a:custGeom>
            <a:avLst/>
            <a:gdLst/>
            <a:ahLst/>
            <a:cxnLst/>
            <a:rect l="l" t="t" r="r" b="b"/>
            <a:pathLst>
              <a:path w="928" h="921" extrusionOk="0">
                <a:moveTo>
                  <a:pt x="416" y="1"/>
                </a:moveTo>
                <a:cubicBezTo>
                  <a:pt x="370" y="1"/>
                  <a:pt x="325" y="10"/>
                  <a:pt x="283" y="29"/>
                </a:cubicBezTo>
                <a:cubicBezTo>
                  <a:pt x="78" y="116"/>
                  <a:pt x="0" y="380"/>
                  <a:pt x="98" y="614"/>
                </a:cubicBezTo>
                <a:cubicBezTo>
                  <a:pt x="181" y="802"/>
                  <a:pt x="344" y="920"/>
                  <a:pt x="504" y="920"/>
                </a:cubicBezTo>
                <a:cubicBezTo>
                  <a:pt x="552" y="920"/>
                  <a:pt x="599" y="909"/>
                  <a:pt x="644" y="887"/>
                </a:cubicBezTo>
                <a:cubicBezTo>
                  <a:pt x="849" y="799"/>
                  <a:pt x="927" y="546"/>
                  <a:pt x="830" y="302"/>
                </a:cubicBezTo>
                <a:cubicBezTo>
                  <a:pt x="753" y="118"/>
                  <a:pt x="581" y="1"/>
                  <a:pt x="416"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2" name="Google Shape;4458;p48">
            <a:extLst>
              <a:ext uri="{FF2B5EF4-FFF2-40B4-BE49-F238E27FC236}">
                <a16:creationId xmlns:a16="http://schemas.microsoft.com/office/drawing/2014/main" id="{281E28C9-1173-493B-9118-C9CD66229417}"/>
              </a:ext>
            </a:extLst>
          </p:cNvPr>
          <p:cNvSpPr/>
          <p:nvPr/>
        </p:nvSpPr>
        <p:spPr>
          <a:xfrm>
            <a:off x="15696142" y="6075384"/>
            <a:ext cx="142770" cy="117738"/>
          </a:xfrm>
          <a:custGeom>
            <a:avLst/>
            <a:gdLst/>
            <a:ahLst/>
            <a:cxnLst/>
            <a:rect l="l" t="t" r="r" b="b"/>
            <a:pathLst>
              <a:path w="981" h="809" extrusionOk="0">
                <a:moveTo>
                  <a:pt x="593" y="1"/>
                </a:moveTo>
                <a:cubicBezTo>
                  <a:pt x="325" y="1"/>
                  <a:pt x="1" y="247"/>
                  <a:pt x="151" y="516"/>
                </a:cubicBezTo>
                <a:lnTo>
                  <a:pt x="161" y="516"/>
                </a:lnTo>
                <a:cubicBezTo>
                  <a:pt x="216" y="697"/>
                  <a:pt x="386" y="809"/>
                  <a:pt x="573" y="809"/>
                </a:cubicBezTo>
                <a:cubicBezTo>
                  <a:pt x="617" y="809"/>
                  <a:pt x="663" y="802"/>
                  <a:pt x="707" y="789"/>
                </a:cubicBezTo>
                <a:cubicBezTo>
                  <a:pt x="903" y="701"/>
                  <a:pt x="981" y="438"/>
                  <a:pt x="883" y="204"/>
                </a:cubicBezTo>
                <a:cubicBezTo>
                  <a:pt x="841" y="60"/>
                  <a:pt x="724" y="1"/>
                  <a:pt x="593" y="1"/>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3" name="Google Shape;4459;p48">
            <a:extLst>
              <a:ext uri="{FF2B5EF4-FFF2-40B4-BE49-F238E27FC236}">
                <a16:creationId xmlns:a16="http://schemas.microsoft.com/office/drawing/2014/main" id="{AEC8B058-5BEB-496D-AF3E-CDECF2885B11}"/>
              </a:ext>
            </a:extLst>
          </p:cNvPr>
          <p:cNvSpPr/>
          <p:nvPr/>
        </p:nvSpPr>
        <p:spPr>
          <a:xfrm>
            <a:off x="17434562" y="6220047"/>
            <a:ext cx="2004895" cy="830425"/>
          </a:xfrm>
          <a:custGeom>
            <a:avLst/>
            <a:gdLst/>
            <a:ahLst/>
            <a:cxnLst/>
            <a:rect l="l" t="t" r="r" b="b"/>
            <a:pathLst>
              <a:path w="13776" h="5706" extrusionOk="0">
                <a:moveTo>
                  <a:pt x="11454" y="0"/>
                </a:moveTo>
                <a:lnTo>
                  <a:pt x="11444" y="10"/>
                </a:lnTo>
                <a:cubicBezTo>
                  <a:pt x="11444" y="10"/>
                  <a:pt x="9444" y="2498"/>
                  <a:pt x="8547" y="2790"/>
                </a:cubicBezTo>
                <a:lnTo>
                  <a:pt x="8508" y="2800"/>
                </a:lnTo>
                <a:cubicBezTo>
                  <a:pt x="7644" y="3040"/>
                  <a:pt x="3888" y="3923"/>
                  <a:pt x="3630" y="3923"/>
                </a:cubicBezTo>
                <a:cubicBezTo>
                  <a:pt x="3626" y="3923"/>
                  <a:pt x="3623" y="3922"/>
                  <a:pt x="3620" y="3922"/>
                </a:cubicBezTo>
                <a:cubicBezTo>
                  <a:pt x="3490" y="3904"/>
                  <a:pt x="2926" y="3492"/>
                  <a:pt x="2287" y="3492"/>
                </a:cubicBezTo>
                <a:cubicBezTo>
                  <a:pt x="2209" y="3492"/>
                  <a:pt x="2129" y="3498"/>
                  <a:pt x="2050" y="3512"/>
                </a:cubicBezTo>
                <a:cubicBezTo>
                  <a:pt x="1659" y="3580"/>
                  <a:pt x="2547" y="3873"/>
                  <a:pt x="2547" y="3873"/>
                </a:cubicBezTo>
                <a:cubicBezTo>
                  <a:pt x="2225" y="3815"/>
                  <a:pt x="1913" y="3775"/>
                  <a:pt x="1591" y="3756"/>
                </a:cubicBezTo>
                <a:cubicBezTo>
                  <a:pt x="1486" y="3750"/>
                  <a:pt x="1385" y="3747"/>
                  <a:pt x="1291" y="3747"/>
                </a:cubicBezTo>
                <a:cubicBezTo>
                  <a:pt x="796" y="3747"/>
                  <a:pt x="459" y="3828"/>
                  <a:pt x="459" y="3951"/>
                </a:cubicBezTo>
                <a:cubicBezTo>
                  <a:pt x="479" y="4058"/>
                  <a:pt x="537" y="4166"/>
                  <a:pt x="625" y="4234"/>
                </a:cubicBezTo>
                <a:lnTo>
                  <a:pt x="625" y="4244"/>
                </a:lnTo>
                <a:cubicBezTo>
                  <a:pt x="1" y="4410"/>
                  <a:pt x="674" y="4712"/>
                  <a:pt x="928" y="4712"/>
                </a:cubicBezTo>
                <a:cubicBezTo>
                  <a:pt x="567" y="4741"/>
                  <a:pt x="489" y="4975"/>
                  <a:pt x="684" y="5053"/>
                </a:cubicBezTo>
                <a:cubicBezTo>
                  <a:pt x="684" y="5053"/>
                  <a:pt x="2364" y="5706"/>
                  <a:pt x="3211" y="5706"/>
                </a:cubicBezTo>
                <a:cubicBezTo>
                  <a:pt x="3290" y="5706"/>
                  <a:pt x="3362" y="5700"/>
                  <a:pt x="3425" y="5688"/>
                </a:cubicBezTo>
                <a:cubicBezTo>
                  <a:pt x="4108" y="5551"/>
                  <a:pt x="7708" y="5668"/>
                  <a:pt x="9571" y="5210"/>
                </a:cubicBezTo>
                <a:cubicBezTo>
                  <a:pt x="9698" y="5171"/>
                  <a:pt x="9825" y="5141"/>
                  <a:pt x="9932" y="5102"/>
                </a:cubicBezTo>
                <a:cubicBezTo>
                  <a:pt x="11639" y="4517"/>
                  <a:pt x="13746" y="2263"/>
                  <a:pt x="13746" y="2263"/>
                </a:cubicBezTo>
                <a:lnTo>
                  <a:pt x="13776" y="2224"/>
                </a:lnTo>
                <a:cubicBezTo>
                  <a:pt x="13112" y="1766"/>
                  <a:pt x="12000" y="624"/>
                  <a:pt x="11454"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4" name="Google Shape;4460;p48">
            <a:extLst>
              <a:ext uri="{FF2B5EF4-FFF2-40B4-BE49-F238E27FC236}">
                <a16:creationId xmlns:a16="http://schemas.microsoft.com/office/drawing/2014/main" id="{F9FFAB92-0958-4B56-943F-519B1D62ED8D}"/>
              </a:ext>
            </a:extLst>
          </p:cNvPr>
          <p:cNvSpPr/>
          <p:nvPr/>
        </p:nvSpPr>
        <p:spPr>
          <a:xfrm>
            <a:off x="17490011" y="5073518"/>
            <a:ext cx="279865" cy="164164"/>
          </a:xfrm>
          <a:custGeom>
            <a:avLst/>
            <a:gdLst/>
            <a:ahLst/>
            <a:cxnLst/>
            <a:rect l="l" t="t" r="r" b="b"/>
            <a:pathLst>
              <a:path w="1923" h="1128" extrusionOk="0">
                <a:moveTo>
                  <a:pt x="1022" y="0"/>
                </a:moveTo>
                <a:cubicBezTo>
                  <a:pt x="865" y="0"/>
                  <a:pt x="713" y="38"/>
                  <a:pt x="576" y="103"/>
                </a:cubicBezTo>
                <a:cubicBezTo>
                  <a:pt x="205" y="288"/>
                  <a:pt x="0" y="640"/>
                  <a:pt x="137" y="747"/>
                </a:cubicBezTo>
                <a:cubicBezTo>
                  <a:pt x="175" y="775"/>
                  <a:pt x="234" y="786"/>
                  <a:pt x="303" y="786"/>
                </a:cubicBezTo>
                <a:cubicBezTo>
                  <a:pt x="571" y="786"/>
                  <a:pt x="995" y="620"/>
                  <a:pt x="995" y="620"/>
                </a:cubicBezTo>
                <a:lnTo>
                  <a:pt x="1347" y="1127"/>
                </a:lnTo>
                <a:cubicBezTo>
                  <a:pt x="1347" y="1127"/>
                  <a:pt x="1922" y="122"/>
                  <a:pt x="1191" y="15"/>
                </a:cubicBezTo>
                <a:cubicBezTo>
                  <a:pt x="1134" y="5"/>
                  <a:pt x="1078" y="0"/>
                  <a:pt x="1022" y="0"/>
                </a:cubicBezTo>
                <a:close/>
              </a:path>
            </a:pathLst>
          </a:custGeom>
          <a:solidFill>
            <a:srgbClr val="F9BDA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5" name="Google Shape;4461;p48">
            <a:extLst>
              <a:ext uri="{FF2B5EF4-FFF2-40B4-BE49-F238E27FC236}">
                <a16:creationId xmlns:a16="http://schemas.microsoft.com/office/drawing/2014/main" id="{09891C39-4AC1-420C-A170-3CED29AE3F26}"/>
              </a:ext>
            </a:extLst>
          </p:cNvPr>
          <p:cNvSpPr/>
          <p:nvPr/>
        </p:nvSpPr>
        <p:spPr>
          <a:xfrm>
            <a:off x="19043165" y="5701502"/>
            <a:ext cx="793896" cy="885001"/>
          </a:xfrm>
          <a:custGeom>
            <a:avLst/>
            <a:gdLst/>
            <a:ahLst/>
            <a:cxnLst/>
            <a:rect l="l" t="t" r="r" b="b"/>
            <a:pathLst>
              <a:path w="5455" h="6081" extrusionOk="0">
                <a:moveTo>
                  <a:pt x="2550" y="1"/>
                </a:moveTo>
                <a:cubicBezTo>
                  <a:pt x="2539" y="1"/>
                  <a:pt x="2528" y="4"/>
                  <a:pt x="2518" y="12"/>
                </a:cubicBezTo>
                <a:lnTo>
                  <a:pt x="2176" y="373"/>
                </a:lnTo>
                <a:cubicBezTo>
                  <a:pt x="1962" y="597"/>
                  <a:pt x="1659" y="919"/>
                  <a:pt x="1298" y="1319"/>
                </a:cubicBezTo>
                <a:cubicBezTo>
                  <a:pt x="1123" y="1524"/>
                  <a:pt x="937" y="1739"/>
                  <a:pt x="733" y="1983"/>
                </a:cubicBezTo>
                <a:cubicBezTo>
                  <a:pt x="528" y="2227"/>
                  <a:pt x="333" y="2490"/>
                  <a:pt x="157" y="2763"/>
                </a:cubicBezTo>
                <a:cubicBezTo>
                  <a:pt x="108" y="2841"/>
                  <a:pt x="69" y="2929"/>
                  <a:pt x="30" y="3007"/>
                </a:cubicBezTo>
                <a:cubicBezTo>
                  <a:pt x="11" y="3066"/>
                  <a:pt x="1" y="3134"/>
                  <a:pt x="11" y="3192"/>
                </a:cubicBezTo>
                <a:cubicBezTo>
                  <a:pt x="20" y="3202"/>
                  <a:pt x="20" y="3212"/>
                  <a:pt x="20" y="3222"/>
                </a:cubicBezTo>
                <a:lnTo>
                  <a:pt x="20" y="3231"/>
                </a:lnTo>
                <a:lnTo>
                  <a:pt x="30" y="3241"/>
                </a:lnTo>
                <a:lnTo>
                  <a:pt x="30" y="3251"/>
                </a:lnTo>
                <a:lnTo>
                  <a:pt x="50" y="3270"/>
                </a:lnTo>
                <a:lnTo>
                  <a:pt x="89" y="3329"/>
                </a:lnTo>
                <a:cubicBezTo>
                  <a:pt x="138" y="3397"/>
                  <a:pt x="196" y="3466"/>
                  <a:pt x="255" y="3534"/>
                </a:cubicBezTo>
                <a:lnTo>
                  <a:pt x="342" y="3641"/>
                </a:lnTo>
                <a:lnTo>
                  <a:pt x="430" y="3739"/>
                </a:lnTo>
                <a:lnTo>
                  <a:pt x="791" y="4129"/>
                </a:lnTo>
                <a:cubicBezTo>
                  <a:pt x="908" y="4256"/>
                  <a:pt x="1045" y="4392"/>
                  <a:pt x="1162" y="4509"/>
                </a:cubicBezTo>
                <a:cubicBezTo>
                  <a:pt x="1415" y="4763"/>
                  <a:pt x="1679" y="5007"/>
                  <a:pt x="1933" y="5251"/>
                </a:cubicBezTo>
                <a:cubicBezTo>
                  <a:pt x="2001" y="5309"/>
                  <a:pt x="2059" y="5378"/>
                  <a:pt x="2128" y="5436"/>
                </a:cubicBezTo>
                <a:lnTo>
                  <a:pt x="2342" y="5592"/>
                </a:lnTo>
                <a:cubicBezTo>
                  <a:pt x="2479" y="5700"/>
                  <a:pt x="2606" y="5817"/>
                  <a:pt x="2742" y="5914"/>
                </a:cubicBezTo>
                <a:cubicBezTo>
                  <a:pt x="2820" y="5963"/>
                  <a:pt x="2898" y="6002"/>
                  <a:pt x="2976" y="6041"/>
                </a:cubicBezTo>
                <a:cubicBezTo>
                  <a:pt x="3025" y="6061"/>
                  <a:pt x="3084" y="6070"/>
                  <a:pt x="3132" y="6080"/>
                </a:cubicBezTo>
                <a:cubicBezTo>
                  <a:pt x="3171" y="6080"/>
                  <a:pt x="3201" y="6070"/>
                  <a:pt x="3240" y="6051"/>
                </a:cubicBezTo>
                <a:lnTo>
                  <a:pt x="3289" y="6021"/>
                </a:lnTo>
                <a:cubicBezTo>
                  <a:pt x="3357" y="5982"/>
                  <a:pt x="3425" y="5943"/>
                  <a:pt x="3493" y="5904"/>
                </a:cubicBezTo>
                <a:cubicBezTo>
                  <a:pt x="3562" y="5856"/>
                  <a:pt x="3630" y="5817"/>
                  <a:pt x="3698" y="5768"/>
                </a:cubicBezTo>
                <a:cubicBezTo>
                  <a:pt x="3932" y="5592"/>
                  <a:pt x="4157" y="5397"/>
                  <a:pt x="4352" y="5192"/>
                </a:cubicBezTo>
                <a:cubicBezTo>
                  <a:pt x="4449" y="5095"/>
                  <a:pt x="4537" y="5007"/>
                  <a:pt x="4615" y="4900"/>
                </a:cubicBezTo>
                <a:cubicBezTo>
                  <a:pt x="4693" y="4812"/>
                  <a:pt x="4771" y="4724"/>
                  <a:pt x="4840" y="4626"/>
                </a:cubicBezTo>
                <a:cubicBezTo>
                  <a:pt x="4967" y="4451"/>
                  <a:pt x="5084" y="4305"/>
                  <a:pt x="5171" y="4168"/>
                </a:cubicBezTo>
                <a:lnTo>
                  <a:pt x="5435" y="3748"/>
                </a:lnTo>
                <a:cubicBezTo>
                  <a:pt x="5455" y="3709"/>
                  <a:pt x="5425" y="3673"/>
                  <a:pt x="5391" y="3673"/>
                </a:cubicBezTo>
                <a:cubicBezTo>
                  <a:pt x="5376" y="3673"/>
                  <a:pt x="5359" y="3681"/>
                  <a:pt x="5347" y="3700"/>
                </a:cubicBezTo>
                <a:lnTo>
                  <a:pt x="5074" y="4100"/>
                </a:lnTo>
                <a:cubicBezTo>
                  <a:pt x="4986" y="4226"/>
                  <a:pt x="4859" y="4373"/>
                  <a:pt x="4732" y="4539"/>
                </a:cubicBezTo>
                <a:cubicBezTo>
                  <a:pt x="4664" y="4636"/>
                  <a:pt x="4586" y="4714"/>
                  <a:pt x="4508" y="4802"/>
                </a:cubicBezTo>
                <a:cubicBezTo>
                  <a:pt x="4420" y="4890"/>
                  <a:pt x="4342" y="4987"/>
                  <a:pt x="4245" y="5075"/>
                </a:cubicBezTo>
                <a:cubicBezTo>
                  <a:pt x="4049" y="5280"/>
                  <a:pt x="3825" y="5465"/>
                  <a:pt x="3601" y="5622"/>
                </a:cubicBezTo>
                <a:cubicBezTo>
                  <a:pt x="3532" y="5670"/>
                  <a:pt x="3474" y="5709"/>
                  <a:pt x="3406" y="5748"/>
                </a:cubicBezTo>
                <a:cubicBezTo>
                  <a:pt x="3337" y="5787"/>
                  <a:pt x="3269" y="5826"/>
                  <a:pt x="3201" y="5856"/>
                </a:cubicBezTo>
                <a:lnTo>
                  <a:pt x="3152" y="5885"/>
                </a:lnTo>
                <a:lnTo>
                  <a:pt x="3132" y="5885"/>
                </a:lnTo>
                <a:cubicBezTo>
                  <a:pt x="3103" y="5885"/>
                  <a:pt x="3074" y="5875"/>
                  <a:pt x="3054" y="5865"/>
                </a:cubicBezTo>
                <a:cubicBezTo>
                  <a:pt x="2976" y="5836"/>
                  <a:pt x="2908" y="5797"/>
                  <a:pt x="2850" y="5758"/>
                </a:cubicBezTo>
                <a:cubicBezTo>
                  <a:pt x="2713" y="5661"/>
                  <a:pt x="2586" y="5543"/>
                  <a:pt x="2459" y="5446"/>
                </a:cubicBezTo>
                <a:lnTo>
                  <a:pt x="2254" y="5280"/>
                </a:lnTo>
                <a:cubicBezTo>
                  <a:pt x="2186" y="5231"/>
                  <a:pt x="2128" y="5163"/>
                  <a:pt x="2069" y="5104"/>
                </a:cubicBezTo>
                <a:cubicBezTo>
                  <a:pt x="1815" y="4870"/>
                  <a:pt x="1552" y="4636"/>
                  <a:pt x="1308" y="4373"/>
                </a:cubicBezTo>
                <a:cubicBezTo>
                  <a:pt x="1181" y="4246"/>
                  <a:pt x="1064" y="4129"/>
                  <a:pt x="937" y="3992"/>
                </a:cubicBezTo>
                <a:lnTo>
                  <a:pt x="577" y="3602"/>
                </a:lnTo>
                <a:lnTo>
                  <a:pt x="489" y="3505"/>
                </a:lnTo>
                <a:lnTo>
                  <a:pt x="411" y="3417"/>
                </a:lnTo>
                <a:cubicBezTo>
                  <a:pt x="352" y="3348"/>
                  <a:pt x="294" y="3290"/>
                  <a:pt x="245" y="3222"/>
                </a:cubicBezTo>
                <a:lnTo>
                  <a:pt x="206" y="3163"/>
                </a:lnTo>
                <a:lnTo>
                  <a:pt x="186" y="3144"/>
                </a:lnTo>
                <a:cubicBezTo>
                  <a:pt x="186" y="3114"/>
                  <a:pt x="196" y="3095"/>
                  <a:pt x="206" y="3075"/>
                </a:cubicBezTo>
                <a:cubicBezTo>
                  <a:pt x="235" y="2997"/>
                  <a:pt x="264" y="2929"/>
                  <a:pt x="313" y="2861"/>
                </a:cubicBezTo>
                <a:cubicBezTo>
                  <a:pt x="479" y="2597"/>
                  <a:pt x="664" y="2344"/>
                  <a:pt x="869" y="2090"/>
                </a:cubicBezTo>
                <a:cubicBezTo>
                  <a:pt x="1055" y="1856"/>
                  <a:pt x="1240" y="1632"/>
                  <a:pt x="1415" y="1427"/>
                </a:cubicBezTo>
                <a:cubicBezTo>
                  <a:pt x="2098" y="607"/>
                  <a:pt x="2586" y="90"/>
                  <a:pt x="2586" y="90"/>
                </a:cubicBezTo>
                <a:lnTo>
                  <a:pt x="2596" y="90"/>
                </a:lnTo>
                <a:cubicBezTo>
                  <a:pt x="2627" y="51"/>
                  <a:pt x="2590" y="1"/>
                  <a:pt x="2550" y="1"/>
                </a:cubicBezTo>
                <a:close/>
              </a:path>
            </a:pathLst>
          </a:custGeom>
          <a:solidFill>
            <a:schemeClr val="accent2">
              <a:lumMod val="20000"/>
              <a:lumOff val="8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6" name="Google Shape;4462;p48">
            <a:extLst>
              <a:ext uri="{FF2B5EF4-FFF2-40B4-BE49-F238E27FC236}">
                <a16:creationId xmlns:a16="http://schemas.microsoft.com/office/drawing/2014/main" id="{34371A21-BFED-46F5-9FD7-C50E6EFDDD9E}"/>
              </a:ext>
            </a:extLst>
          </p:cNvPr>
          <p:cNvSpPr/>
          <p:nvPr/>
        </p:nvSpPr>
        <p:spPr>
          <a:xfrm>
            <a:off x="13832708" y="6459743"/>
            <a:ext cx="2477594" cy="2682217"/>
          </a:xfrm>
          <a:custGeom>
            <a:avLst/>
            <a:gdLst/>
            <a:ahLst/>
            <a:cxnLst/>
            <a:rect l="l" t="t" r="r" b="b"/>
            <a:pathLst>
              <a:path w="17024" h="18430" extrusionOk="0">
                <a:moveTo>
                  <a:pt x="4111" y="1258"/>
                </a:moveTo>
                <a:cubicBezTo>
                  <a:pt x="4149" y="1258"/>
                  <a:pt x="4187" y="1259"/>
                  <a:pt x="4224" y="1260"/>
                </a:cubicBezTo>
                <a:cubicBezTo>
                  <a:pt x="5727" y="1299"/>
                  <a:pt x="8136" y="2216"/>
                  <a:pt x="8507" y="3943"/>
                </a:cubicBezTo>
                <a:cubicBezTo>
                  <a:pt x="8536" y="4041"/>
                  <a:pt x="7756" y="5133"/>
                  <a:pt x="7317" y="5631"/>
                </a:cubicBezTo>
                <a:cubicBezTo>
                  <a:pt x="7186" y="5770"/>
                  <a:pt x="7092" y="5866"/>
                  <a:pt x="7049" y="5866"/>
                </a:cubicBezTo>
                <a:cubicBezTo>
                  <a:pt x="7047" y="5866"/>
                  <a:pt x="7045" y="5865"/>
                  <a:pt x="7044" y="5865"/>
                </a:cubicBezTo>
                <a:cubicBezTo>
                  <a:pt x="7042" y="5865"/>
                  <a:pt x="7040" y="5865"/>
                  <a:pt x="7038" y="5865"/>
                </a:cubicBezTo>
                <a:cubicBezTo>
                  <a:pt x="6668" y="5865"/>
                  <a:pt x="3489" y="3150"/>
                  <a:pt x="2829" y="2567"/>
                </a:cubicBezTo>
                <a:cubicBezTo>
                  <a:pt x="2536" y="2304"/>
                  <a:pt x="3327" y="1368"/>
                  <a:pt x="3541" y="1319"/>
                </a:cubicBezTo>
                <a:cubicBezTo>
                  <a:pt x="3728" y="1278"/>
                  <a:pt x="3922" y="1258"/>
                  <a:pt x="4111" y="1258"/>
                </a:cubicBezTo>
                <a:close/>
                <a:moveTo>
                  <a:pt x="9749" y="4642"/>
                </a:moveTo>
                <a:cubicBezTo>
                  <a:pt x="9758" y="4642"/>
                  <a:pt x="9767" y="4643"/>
                  <a:pt x="9775" y="4645"/>
                </a:cubicBezTo>
                <a:cubicBezTo>
                  <a:pt x="9882" y="4675"/>
                  <a:pt x="9990" y="4714"/>
                  <a:pt x="10087" y="4743"/>
                </a:cubicBezTo>
                <a:cubicBezTo>
                  <a:pt x="13258" y="5806"/>
                  <a:pt x="14828" y="9630"/>
                  <a:pt x="14965" y="10840"/>
                </a:cubicBezTo>
                <a:cubicBezTo>
                  <a:pt x="15024" y="11338"/>
                  <a:pt x="14789" y="11767"/>
                  <a:pt x="14604" y="12021"/>
                </a:cubicBezTo>
                <a:cubicBezTo>
                  <a:pt x="14536" y="12108"/>
                  <a:pt x="14468" y="12196"/>
                  <a:pt x="14389" y="12264"/>
                </a:cubicBezTo>
                <a:lnTo>
                  <a:pt x="8078" y="6694"/>
                </a:lnTo>
                <a:cubicBezTo>
                  <a:pt x="8078" y="6694"/>
                  <a:pt x="9346" y="4642"/>
                  <a:pt x="9749" y="4642"/>
                </a:cubicBezTo>
                <a:close/>
                <a:moveTo>
                  <a:pt x="3100" y="0"/>
                </a:moveTo>
                <a:cubicBezTo>
                  <a:pt x="3046" y="0"/>
                  <a:pt x="2991" y="1"/>
                  <a:pt x="2936" y="2"/>
                </a:cubicBezTo>
                <a:cubicBezTo>
                  <a:pt x="2273" y="177"/>
                  <a:pt x="0" y="5455"/>
                  <a:pt x="0" y="5455"/>
                </a:cubicBezTo>
                <a:lnTo>
                  <a:pt x="14429" y="18430"/>
                </a:lnTo>
                <a:cubicBezTo>
                  <a:pt x="14429" y="18430"/>
                  <a:pt x="15853" y="16762"/>
                  <a:pt x="16438" y="14947"/>
                </a:cubicBezTo>
                <a:cubicBezTo>
                  <a:pt x="17023" y="13142"/>
                  <a:pt x="15258" y="6928"/>
                  <a:pt x="11297" y="3602"/>
                </a:cubicBezTo>
                <a:cubicBezTo>
                  <a:pt x="8702" y="1416"/>
                  <a:pt x="6195" y="480"/>
                  <a:pt x="4595" y="138"/>
                </a:cubicBezTo>
                <a:cubicBezTo>
                  <a:pt x="4102" y="42"/>
                  <a:pt x="3602" y="0"/>
                  <a:pt x="3100"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7" name="Google Shape;4463;p48">
            <a:extLst>
              <a:ext uri="{FF2B5EF4-FFF2-40B4-BE49-F238E27FC236}">
                <a16:creationId xmlns:a16="http://schemas.microsoft.com/office/drawing/2014/main" id="{EF5D84D9-3CD2-4F84-B85E-6C892029A7A7}"/>
              </a:ext>
            </a:extLst>
          </p:cNvPr>
          <p:cNvSpPr/>
          <p:nvPr/>
        </p:nvSpPr>
        <p:spPr>
          <a:xfrm>
            <a:off x="14501297" y="6479827"/>
            <a:ext cx="1864308" cy="2684691"/>
          </a:xfrm>
          <a:custGeom>
            <a:avLst/>
            <a:gdLst/>
            <a:ahLst/>
            <a:cxnLst/>
            <a:rect l="l" t="t" r="r" b="b"/>
            <a:pathLst>
              <a:path w="12810" h="18447" extrusionOk="0">
                <a:moveTo>
                  <a:pt x="1" y="0"/>
                </a:moveTo>
                <a:lnTo>
                  <a:pt x="1" y="0"/>
                </a:lnTo>
                <a:cubicBezTo>
                  <a:pt x="1601" y="342"/>
                  <a:pt x="4108" y="1278"/>
                  <a:pt x="6703" y="3464"/>
                </a:cubicBezTo>
                <a:cubicBezTo>
                  <a:pt x="10664" y="6790"/>
                  <a:pt x="12429" y="13004"/>
                  <a:pt x="11844" y="14809"/>
                </a:cubicBezTo>
                <a:cubicBezTo>
                  <a:pt x="11249" y="16624"/>
                  <a:pt x="9835" y="18282"/>
                  <a:pt x="9835" y="18282"/>
                </a:cubicBezTo>
                <a:cubicBezTo>
                  <a:pt x="9835" y="18282"/>
                  <a:pt x="10036" y="18447"/>
                  <a:pt x="10229" y="18447"/>
                </a:cubicBezTo>
                <a:cubicBezTo>
                  <a:pt x="10297" y="18447"/>
                  <a:pt x="10364" y="18426"/>
                  <a:pt x="10420" y="18370"/>
                </a:cubicBezTo>
                <a:cubicBezTo>
                  <a:pt x="10644" y="18155"/>
                  <a:pt x="12049" y="15951"/>
                  <a:pt x="12332" y="14995"/>
                </a:cubicBezTo>
                <a:cubicBezTo>
                  <a:pt x="12810" y="13375"/>
                  <a:pt x="11795" y="7463"/>
                  <a:pt x="7776" y="3903"/>
                </a:cubicBezTo>
                <a:cubicBezTo>
                  <a:pt x="4723" y="1191"/>
                  <a:pt x="1767" y="293"/>
                  <a:pt x="1"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8" name="Google Shape;4464;p48">
            <a:extLst>
              <a:ext uri="{FF2B5EF4-FFF2-40B4-BE49-F238E27FC236}">
                <a16:creationId xmlns:a16="http://schemas.microsoft.com/office/drawing/2014/main" id="{C7F6266B-7106-4528-AD2D-3F1B20B8C83E}"/>
              </a:ext>
            </a:extLst>
          </p:cNvPr>
          <p:cNvSpPr/>
          <p:nvPr/>
        </p:nvSpPr>
        <p:spPr>
          <a:xfrm>
            <a:off x="15009653" y="7135318"/>
            <a:ext cx="948599" cy="1109417"/>
          </a:xfrm>
          <a:custGeom>
            <a:avLst/>
            <a:gdLst/>
            <a:ahLst/>
            <a:cxnLst/>
            <a:rect l="l" t="t" r="r" b="b"/>
            <a:pathLst>
              <a:path w="6518" h="7623" extrusionOk="0">
                <a:moveTo>
                  <a:pt x="1672" y="0"/>
                </a:moveTo>
                <a:cubicBezTo>
                  <a:pt x="1269" y="0"/>
                  <a:pt x="0" y="2052"/>
                  <a:pt x="0" y="2052"/>
                </a:cubicBezTo>
                <a:lnTo>
                  <a:pt x="6302" y="7622"/>
                </a:lnTo>
                <a:cubicBezTo>
                  <a:pt x="6381" y="7554"/>
                  <a:pt x="6449" y="7466"/>
                  <a:pt x="6517" y="7379"/>
                </a:cubicBezTo>
                <a:lnTo>
                  <a:pt x="6449" y="7330"/>
                </a:lnTo>
                <a:cubicBezTo>
                  <a:pt x="4946" y="5827"/>
                  <a:pt x="752" y="2159"/>
                  <a:pt x="674" y="2013"/>
                </a:cubicBezTo>
                <a:cubicBezTo>
                  <a:pt x="576" y="1818"/>
                  <a:pt x="1991" y="179"/>
                  <a:pt x="1991" y="179"/>
                </a:cubicBezTo>
                <a:lnTo>
                  <a:pt x="2010" y="101"/>
                </a:lnTo>
                <a:cubicBezTo>
                  <a:pt x="1903" y="72"/>
                  <a:pt x="1805" y="33"/>
                  <a:pt x="1698" y="3"/>
                </a:cubicBezTo>
                <a:cubicBezTo>
                  <a:pt x="1690" y="1"/>
                  <a:pt x="1681" y="0"/>
                  <a:pt x="1672" y="0"/>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9" name="Google Shape;4465;p48">
            <a:extLst>
              <a:ext uri="{FF2B5EF4-FFF2-40B4-BE49-F238E27FC236}">
                <a16:creationId xmlns:a16="http://schemas.microsoft.com/office/drawing/2014/main" id="{7861A448-05FF-4CC5-9B34-6AC2449C8D2B}"/>
              </a:ext>
            </a:extLst>
          </p:cNvPr>
          <p:cNvSpPr/>
          <p:nvPr/>
        </p:nvSpPr>
        <p:spPr>
          <a:xfrm>
            <a:off x="14201786" y="6642680"/>
            <a:ext cx="695804" cy="672082"/>
          </a:xfrm>
          <a:custGeom>
            <a:avLst/>
            <a:gdLst/>
            <a:ahLst/>
            <a:cxnLst/>
            <a:rect l="l" t="t" r="r" b="b"/>
            <a:pathLst>
              <a:path w="4781" h="4618" extrusionOk="0">
                <a:moveTo>
                  <a:pt x="1575" y="1"/>
                </a:moveTo>
                <a:cubicBezTo>
                  <a:pt x="1386" y="1"/>
                  <a:pt x="1192" y="21"/>
                  <a:pt x="1005" y="62"/>
                </a:cubicBezTo>
                <a:cubicBezTo>
                  <a:pt x="791" y="120"/>
                  <a:pt x="0" y="1047"/>
                  <a:pt x="293" y="1310"/>
                </a:cubicBezTo>
                <a:cubicBezTo>
                  <a:pt x="954" y="1903"/>
                  <a:pt x="4143" y="4618"/>
                  <a:pt x="4504" y="4618"/>
                </a:cubicBezTo>
                <a:cubicBezTo>
                  <a:pt x="4505" y="4618"/>
                  <a:pt x="4506" y="4618"/>
                  <a:pt x="4508" y="4618"/>
                </a:cubicBezTo>
                <a:cubicBezTo>
                  <a:pt x="4547" y="4618"/>
                  <a:pt x="4644" y="4520"/>
                  <a:pt x="4781" y="4374"/>
                </a:cubicBezTo>
                <a:lnTo>
                  <a:pt x="4751" y="4344"/>
                </a:lnTo>
                <a:cubicBezTo>
                  <a:pt x="4020" y="3905"/>
                  <a:pt x="810" y="1164"/>
                  <a:pt x="810" y="1164"/>
                </a:cubicBezTo>
                <a:cubicBezTo>
                  <a:pt x="957" y="608"/>
                  <a:pt x="1688" y="13"/>
                  <a:pt x="1688" y="13"/>
                </a:cubicBezTo>
                <a:lnTo>
                  <a:pt x="1688" y="3"/>
                </a:lnTo>
                <a:cubicBezTo>
                  <a:pt x="1651" y="2"/>
                  <a:pt x="1613" y="1"/>
                  <a:pt x="1575"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0" name="Google Shape;4466;p48">
            <a:extLst>
              <a:ext uri="{FF2B5EF4-FFF2-40B4-BE49-F238E27FC236}">
                <a16:creationId xmlns:a16="http://schemas.microsoft.com/office/drawing/2014/main" id="{98294E0D-6C34-4223-8DA0-0BD66A0BBC8D}"/>
              </a:ext>
            </a:extLst>
          </p:cNvPr>
          <p:cNvSpPr/>
          <p:nvPr/>
        </p:nvSpPr>
        <p:spPr>
          <a:xfrm>
            <a:off x="16973215" y="8173422"/>
            <a:ext cx="2995846" cy="1492611"/>
          </a:xfrm>
          <a:custGeom>
            <a:avLst/>
            <a:gdLst/>
            <a:ahLst/>
            <a:cxnLst/>
            <a:rect l="l" t="t" r="r" b="b"/>
            <a:pathLst>
              <a:path w="20585" h="10256" extrusionOk="0">
                <a:moveTo>
                  <a:pt x="4611" y="975"/>
                </a:moveTo>
                <a:cubicBezTo>
                  <a:pt x="5118" y="975"/>
                  <a:pt x="5665" y="986"/>
                  <a:pt x="6224" y="1007"/>
                </a:cubicBezTo>
                <a:lnTo>
                  <a:pt x="6254" y="1075"/>
                </a:lnTo>
                <a:lnTo>
                  <a:pt x="6010" y="3894"/>
                </a:lnTo>
                <a:lnTo>
                  <a:pt x="5932" y="3884"/>
                </a:lnTo>
                <a:cubicBezTo>
                  <a:pt x="3522" y="3572"/>
                  <a:pt x="1737" y="3328"/>
                  <a:pt x="1698" y="3289"/>
                </a:cubicBezTo>
                <a:cubicBezTo>
                  <a:pt x="1542" y="3182"/>
                  <a:pt x="1688" y="1299"/>
                  <a:pt x="2098" y="1163"/>
                </a:cubicBezTo>
                <a:cubicBezTo>
                  <a:pt x="2479" y="1033"/>
                  <a:pt x="3437" y="975"/>
                  <a:pt x="4611" y="975"/>
                </a:cubicBezTo>
                <a:close/>
                <a:moveTo>
                  <a:pt x="7132" y="1036"/>
                </a:moveTo>
                <a:cubicBezTo>
                  <a:pt x="8215" y="1085"/>
                  <a:pt x="9268" y="1172"/>
                  <a:pt x="10117" y="1270"/>
                </a:cubicBezTo>
                <a:cubicBezTo>
                  <a:pt x="11366" y="1406"/>
                  <a:pt x="12536" y="1553"/>
                  <a:pt x="13580" y="1699"/>
                </a:cubicBezTo>
                <a:lnTo>
                  <a:pt x="13580" y="1709"/>
                </a:lnTo>
                <a:lnTo>
                  <a:pt x="13307" y="4792"/>
                </a:lnTo>
                <a:lnTo>
                  <a:pt x="13287" y="4782"/>
                </a:lnTo>
                <a:cubicBezTo>
                  <a:pt x="11219" y="4548"/>
                  <a:pt x="8897" y="4265"/>
                  <a:pt x="6888" y="4001"/>
                </a:cubicBezTo>
                <a:lnTo>
                  <a:pt x="6888" y="3904"/>
                </a:lnTo>
                <a:lnTo>
                  <a:pt x="7132" y="1075"/>
                </a:lnTo>
                <a:lnTo>
                  <a:pt x="7132" y="1036"/>
                </a:lnTo>
                <a:close/>
                <a:moveTo>
                  <a:pt x="14536" y="1826"/>
                </a:moveTo>
                <a:cubicBezTo>
                  <a:pt x="16868" y="2167"/>
                  <a:pt x="18487" y="2480"/>
                  <a:pt x="18975" y="2733"/>
                </a:cubicBezTo>
                <a:cubicBezTo>
                  <a:pt x="19297" y="2899"/>
                  <a:pt x="19492" y="5055"/>
                  <a:pt x="19053" y="5299"/>
                </a:cubicBezTo>
                <a:cubicBezTo>
                  <a:pt x="19027" y="5313"/>
                  <a:pt x="18951" y="5320"/>
                  <a:pt x="18829" y="5320"/>
                </a:cubicBezTo>
                <a:cubicBezTo>
                  <a:pt x="18205" y="5320"/>
                  <a:pt x="16395" y="5142"/>
                  <a:pt x="14175" y="4889"/>
                </a:cubicBezTo>
                <a:lnTo>
                  <a:pt x="14185" y="4840"/>
                </a:lnTo>
                <a:lnTo>
                  <a:pt x="14468" y="1855"/>
                </a:lnTo>
                <a:lnTo>
                  <a:pt x="14536" y="1826"/>
                </a:lnTo>
                <a:close/>
                <a:moveTo>
                  <a:pt x="6006" y="4975"/>
                </a:moveTo>
                <a:cubicBezTo>
                  <a:pt x="7957" y="4975"/>
                  <a:pt x="14340" y="5620"/>
                  <a:pt x="14819" y="6167"/>
                </a:cubicBezTo>
                <a:cubicBezTo>
                  <a:pt x="15160" y="6548"/>
                  <a:pt x="14965" y="8265"/>
                  <a:pt x="14965" y="8265"/>
                </a:cubicBezTo>
                <a:lnTo>
                  <a:pt x="5005" y="7065"/>
                </a:lnTo>
                <a:cubicBezTo>
                  <a:pt x="5005" y="7065"/>
                  <a:pt x="5093" y="5162"/>
                  <a:pt x="5473" y="5016"/>
                </a:cubicBezTo>
                <a:cubicBezTo>
                  <a:pt x="5543" y="4988"/>
                  <a:pt x="5730" y="4975"/>
                  <a:pt x="6006" y="4975"/>
                </a:cubicBezTo>
                <a:close/>
                <a:moveTo>
                  <a:pt x="5003" y="1"/>
                </a:moveTo>
                <a:cubicBezTo>
                  <a:pt x="3274" y="1"/>
                  <a:pt x="1857" y="110"/>
                  <a:pt x="1308" y="343"/>
                </a:cubicBezTo>
                <a:cubicBezTo>
                  <a:pt x="283" y="782"/>
                  <a:pt x="0" y="7143"/>
                  <a:pt x="0" y="7143"/>
                </a:cubicBezTo>
                <a:cubicBezTo>
                  <a:pt x="8390" y="8479"/>
                  <a:pt x="17531" y="9913"/>
                  <a:pt x="19531" y="10255"/>
                </a:cubicBezTo>
                <a:cubicBezTo>
                  <a:pt x="19535" y="10255"/>
                  <a:pt x="19538" y="10255"/>
                  <a:pt x="19542" y="10255"/>
                </a:cubicBezTo>
                <a:cubicBezTo>
                  <a:pt x="19699" y="10255"/>
                  <a:pt x="19960" y="9855"/>
                  <a:pt x="19960" y="9855"/>
                </a:cubicBezTo>
                <a:cubicBezTo>
                  <a:pt x="19960" y="9855"/>
                  <a:pt x="20585" y="3026"/>
                  <a:pt x="20097" y="2294"/>
                </a:cubicBezTo>
                <a:cubicBezTo>
                  <a:pt x="19609" y="1563"/>
                  <a:pt x="14760" y="714"/>
                  <a:pt x="9922" y="246"/>
                </a:cubicBezTo>
                <a:cubicBezTo>
                  <a:pt x="8294" y="86"/>
                  <a:pt x="6527" y="1"/>
                  <a:pt x="5003" y="1"/>
                </a:cubicBezTo>
                <a:close/>
              </a:path>
            </a:pathLst>
          </a:custGeom>
          <a:solidFill>
            <a:srgbClr val="8F919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1" name="Google Shape;4467;p48">
            <a:extLst>
              <a:ext uri="{FF2B5EF4-FFF2-40B4-BE49-F238E27FC236}">
                <a16:creationId xmlns:a16="http://schemas.microsoft.com/office/drawing/2014/main" id="{0A4A61EC-2B31-42D2-809A-F764B5659BE7}"/>
              </a:ext>
            </a:extLst>
          </p:cNvPr>
          <p:cNvSpPr/>
          <p:nvPr/>
        </p:nvSpPr>
        <p:spPr>
          <a:xfrm>
            <a:off x="16917767" y="8208933"/>
            <a:ext cx="2995991" cy="1455499"/>
          </a:xfrm>
          <a:custGeom>
            <a:avLst/>
            <a:gdLst/>
            <a:ahLst/>
            <a:cxnLst/>
            <a:rect l="l" t="t" r="r" b="b"/>
            <a:pathLst>
              <a:path w="20586" h="10001" extrusionOk="0">
                <a:moveTo>
                  <a:pt x="4535" y="973"/>
                </a:moveTo>
                <a:cubicBezTo>
                  <a:pt x="5060" y="973"/>
                  <a:pt x="5631" y="985"/>
                  <a:pt x="6215" y="1006"/>
                </a:cubicBezTo>
                <a:lnTo>
                  <a:pt x="6254" y="1075"/>
                </a:lnTo>
                <a:lnTo>
                  <a:pt x="6010" y="3894"/>
                </a:lnTo>
                <a:lnTo>
                  <a:pt x="5922" y="3884"/>
                </a:lnTo>
                <a:cubicBezTo>
                  <a:pt x="3513" y="3572"/>
                  <a:pt x="1737" y="3318"/>
                  <a:pt x="1689" y="3289"/>
                </a:cubicBezTo>
                <a:cubicBezTo>
                  <a:pt x="1542" y="3182"/>
                  <a:pt x="1689" y="1299"/>
                  <a:pt x="2089" y="1162"/>
                </a:cubicBezTo>
                <a:cubicBezTo>
                  <a:pt x="2469" y="1029"/>
                  <a:pt x="3394" y="973"/>
                  <a:pt x="4535" y="973"/>
                </a:cubicBezTo>
                <a:close/>
                <a:moveTo>
                  <a:pt x="7122" y="1036"/>
                </a:moveTo>
                <a:cubicBezTo>
                  <a:pt x="8205" y="1084"/>
                  <a:pt x="9259" y="1172"/>
                  <a:pt x="10108" y="1270"/>
                </a:cubicBezTo>
                <a:cubicBezTo>
                  <a:pt x="11356" y="1406"/>
                  <a:pt x="12517" y="1553"/>
                  <a:pt x="13571" y="1699"/>
                </a:cubicBezTo>
                <a:lnTo>
                  <a:pt x="13571" y="1709"/>
                </a:lnTo>
                <a:lnTo>
                  <a:pt x="13298" y="4792"/>
                </a:lnTo>
                <a:lnTo>
                  <a:pt x="13278" y="4782"/>
                </a:lnTo>
                <a:cubicBezTo>
                  <a:pt x="11210" y="4548"/>
                  <a:pt x="8888" y="4265"/>
                  <a:pt x="6869" y="4001"/>
                </a:cubicBezTo>
                <a:lnTo>
                  <a:pt x="6879" y="3904"/>
                </a:lnTo>
                <a:lnTo>
                  <a:pt x="7122" y="1075"/>
                </a:lnTo>
                <a:lnTo>
                  <a:pt x="7122" y="1036"/>
                </a:lnTo>
                <a:close/>
                <a:moveTo>
                  <a:pt x="14527" y="1826"/>
                </a:moveTo>
                <a:cubicBezTo>
                  <a:pt x="16858" y="2167"/>
                  <a:pt x="18478" y="2479"/>
                  <a:pt x="18966" y="2733"/>
                </a:cubicBezTo>
                <a:cubicBezTo>
                  <a:pt x="19288" y="2899"/>
                  <a:pt x="19483" y="5055"/>
                  <a:pt x="19044" y="5299"/>
                </a:cubicBezTo>
                <a:cubicBezTo>
                  <a:pt x="19018" y="5313"/>
                  <a:pt x="18942" y="5320"/>
                  <a:pt x="18820" y="5320"/>
                </a:cubicBezTo>
                <a:cubicBezTo>
                  <a:pt x="18196" y="5320"/>
                  <a:pt x="16386" y="5142"/>
                  <a:pt x="14166" y="4889"/>
                </a:cubicBezTo>
                <a:lnTo>
                  <a:pt x="14176" y="4840"/>
                </a:lnTo>
                <a:lnTo>
                  <a:pt x="14459" y="1855"/>
                </a:lnTo>
                <a:lnTo>
                  <a:pt x="14527" y="1826"/>
                </a:lnTo>
                <a:close/>
                <a:moveTo>
                  <a:pt x="5996" y="4975"/>
                </a:moveTo>
                <a:cubicBezTo>
                  <a:pt x="7948" y="4975"/>
                  <a:pt x="14331" y="5620"/>
                  <a:pt x="14810" y="6167"/>
                </a:cubicBezTo>
                <a:cubicBezTo>
                  <a:pt x="15151" y="6548"/>
                  <a:pt x="14956" y="8265"/>
                  <a:pt x="14956" y="8265"/>
                </a:cubicBezTo>
                <a:lnTo>
                  <a:pt x="5005" y="7065"/>
                </a:lnTo>
                <a:cubicBezTo>
                  <a:pt x="5005" y="7065"/>
                  <a:pt x="5093" y="5162"/>
                  <a:pt x="5464" y="5016"/>
                </a:cubicBezTo>
                <a:cubicBezTo>
                  <a:pt x="5534" y="4988"/>
                  <a:pt x="5721" y="4975"/>
                  <a:pt x="5996" y="4975"/>
                </a:cubicBezTo>
                <a:close/>
                <a:moveTo>
                  <a:pt x="5000" y="0"/>
                </a:moveTo>
                <a:cubicBezTo>
                  <a:pt x="3270" y="0"/>
                  <a:pt x="1852" y="110"/>
                  <a:pt x="1308" y="343"/>
                </a:cubicBezTo>
                <a:cubicBezTo>
                  <a:pt x="284" y="782"/>
                  <a:pt x="1" y="7143"/>
                  <a:pt x="1" y="7143"/>
                </a:cubicBezTo>
                <a:cubicBezTo>
                  <a:pt x="9493" y="8664"/>
                  <a:pt x="19922" y="10001"/>
                  <a:pt x="19922" y="10001"/>
                </a:cubicBezTo>
                <a:cubicBezTo>
                  <a:pt x="19922" y="10001"/>
                  <a:pt x="20585" y="3026"/>
                  <a:pt x="20097" y="2294"/>
                </a:cubicBezTo>
                <a:lnTo>
                  <a:pt x="20088" y="2294"/>
                </a:lnTo>
                <a:cubicBezTo>
                  <a:pt x="19600" y="1562"/>
                  <a:pt x="14742" y="714"/>
                  <a:pt x="9922" y="245"/>
                </a:cubicBezTo>
                <a:cubicBezTo>
                  <a:pt x="8295" y="85"/>
                  <a:pt x="6526" y="0"/>
                  <a:pt x="5000" y="0"/>
                </a:cubicBezTo>
                <a:close/>
              </a:path>
            </a:pathLst>
          </a:cu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2" name="Google Shape;4468;p48">
            <a:extLst>
              <a:ext uri="{FF2B5EF4-FFF2-40B4-BE49-F238E27FC236}">
                <a16:creationId xmlns:a16="http://schemas.microsoft.com/office/drawing/2014/main" id="{9F4E93DF-971A-410F-BB73-A2A6E3703ADA}"/>
              </a:ext>
            </a:extLst>
          </p:cNvPr>
          <p:cNvSpPr/>
          <p:nvPr/>
        </p:nvSpPr>
        <p:spPr>
          <a:xfrm>
            <a:off x="15986485" y="6301692"/>
            <a:ext cx="239988" cy="75242"/>
          </a:xfrm>
          <a:custGeom>
            <a:avLst/>
            <a:gdLst/>
            <a:ahLst/>
            <a:cxnLst/>
            <a:rect l="l" t="t" r="r" b="b"/>
            <a:pathLst>
              <a:path w="1649" h="517" extrusionOk="0">
                <a:moveTo>
                  <a:pt x="1255" y="0"/>
                </a:moveTo>
                <a:cubicBezTo>
                  <a:pt x="1174" y="0"/>
                  <a:pt x="1094" y="11"/>
                  <a:pt x="1025" y="24"/>
                </a:cubicBezTo>
                <a:cubicBezTo>
                  <a:pt x="732" y="83"/>
                  <a:pt x="449" y="171"/>
                  <a:pt x="186" y="298"/>
                </a:cubicBezTo>
                <a:cubicBezTo>
                  <a:pt x="98" y="337"/>
                  <a:pt x="0" y="405"/>
                  <a:pt x="0" y="512"/>
                </a:cubicBezTo>
                <a:cubicBezTo>
                  <a:pt x="23" y="515"/>
                  <a:pt x="45" y="516"/>
                  <a:pt x="67" y="516"/>
                </a:cubicBezTo>
                <a:cubicBezTo>
                  <a:pt x="267" y="516"/>
                  <a:pt x="460" y="406"/>
                  <a:pt x="644" y="327"/>
                </a:cubicBezTo>
                <a:cubicBezTo>
                  <a:pt x="946" y="208"/>
                  <a:pt x="1265" y="141"/>
                  <a:pt x="1584" y="141"/>
                </a:cubicBezTo>
                <a:cubicBezTo>
                  <a:pt x="1606" y="141"/>
                  <a:pt x="1627" y="141"/>
                  <a:pt x="1649" y="141"/>
                </a:cubicBezTo>
                <a:cubicBezTo>
                  <a:pt x="1554" y="34"/>
                  <a:pt x="1403" y="0"/>
                  <a:pt x="1255" y="0"/>
                </a:cubicBezTo>
                <a:close/>
              </a:path>
            </a:pathLst>
          </a:custGeom>
          <a:solidFill>
            <a:srgbClr val="4A160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4928754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1" name="Group 520">
            <a:extLst>
              <a:ext uri="{FF2B5EF4-FFF2-40B4-BE49-F238E27FC236}">
                <a16:creationId xmlns:a16="http://schemas.microsoft.com/office/drawing/2014/main" id="{F0D38FB9-A91E-45FD-8403-B45FDDBB143D}"/>
              </a:ext>
            </a:extLst>
          </p:cNvPr>
          <p:cNvGrpSpPr/>
          <p:nvPr/>
        </p:nvGrpSpPr>
        <p:grpSpPr>
          <a:xfrm>
            <a:off x="1557432" y="1364977"/>
            <a:ext cx="10459608" cy="10981274"/>
            <a:chOff x="1732241" y="256901"/>
            <a:chExt cx="12331633" cy="12946665"/>
          </a:xfrm>
        </p:grpSpPr>
        <p:sp>
          <p:nvSpPr>
            <p:cNvPr id="5" name="Freeform: Shape 4">
              <a:extLst>
                <a:ext uri="{FF2B5EF4-FFF2-40B4-BE49-F238E27FC236}">
                  <a16:creationId xmlns:a16="http://schemas.microsoft.com/office/drawing/2014/main" id="{99CE5A58-797F-41B5-939E-D4AD7F32FB4D}"/>
                </a:ext>
              </a:extLst>
            </p:cNvPr>
            <p:cNvSpPr/>
            <p:nvPr/>
          </p:nvSpPr>
          <p:spPr>
            <a:xfrm>
              <a:off x="10682563" y="3948519"/>
              <a:ext cx="1551901" cy="598979"/>
            </a:xfrm>
            <a:custGeom>
              <a:avLst/>
              <a:gdLst>
                <a:gd name="connsiteX0" fmla="*/ 48191 w 1551900"/>
                <a:gd name="connsiteY0" fmla="*/ 582916 h 598979"/>
                <a:gd name="connsiteX1" fmla="*/ 20420 w 1551900"/>
                <a:gd name="connsiteY1" fmla="*/ 556234 h 598979"/>
                <a:gd name="connsiteX2" fmla="*/ 1530393 w 1551900"/>
                <a:gd name="connsiteY2" fmla="*/ 20420 h 598979"/>
                <a:gd name="connsiteX3" fmla="*/ 1558436 w 1551900"/>
                <a:gd name="connsiteY3" fmla="*/ 46829 h 598979"/>
              </a:gdLst>
              <a:ahLst/>
              <a:cxnLst>
                <a:cxn ang="0">
                  <a:pos x="connsiteX0" y="connsiteY0"/>
                </a:cxn>
                <a:cxn ang="0">
                  <a:pos x="connsiteX1" y="connsiteY1"/>
                </a:cxn>
                <a:cxn ang="0">
                  <a:pos x="connsiteX2" y="connsiteY2"/>
                </a:cxn>
                <a:cxn ang="0">
                  <a:pos x="connsiteX3" y="connsiteY3"/>
                </a:cxn>
              </a:cxnLst>
              <a:rect l="l" t="t" r="r" b="b"/>
              <a:pathLst>
                <a:path w="1551900" h="598979">
                  <a:moveTo>
                    <a:pt x="48191" y="582916"/>
                  </a:moveTo>
                  <a:lnTo>
                    <a:pt x="20420" y="556234"/>
                  </a:lnTo>
                  <a:lnTo>
                    <a:pt x="1530393" y="20420"/>
                  </a:lnTo>
                  <a:lnTo>
                    <a:pt x="1558436" y="46829"/>
                  </a:lnTo>
                  <a:close/>
                </a:path>
              </a:pathLst>
            </a:custGeom>
            <a:solidFill>
              <a:srgbClr val="E8E8E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 name="Freeform: Shape 5">
              <a:extLst>
                <a:ext uri="{FF2B5EF4-FFF2-40B4-BE49-F238E27FC236}">
                  <a16:creationId xmlns:a16="http://schemas.microsoft.com/office/drawing/2014/main" id="{CE195468-21AE-436C-A03F-67F0FB6FB5A5}"/>
                </a:ext>
              </a:extLst>
            </p:cNvPr>
            <p:cNvSpPr/>
            <p:nvPr/>
          </p:nvSpPr>
          <p:spPr>
            <a:xfrm>
              <a:off x="10682563" y="4484333"/>
              <a:ext cx="54453" cy="544527"/>
            </a:xfrm>
            <a:custGeom>
              <a:avLst/>
              <a:gdLst>
                <a:gd name="connsiteX0" fmla="*/ 49552 w 54452"/>
                <a:gd name="connsiteY0" fmla="*/ 535269 h 544526"/>
                <a:gd name="connsiteX1" fmla="*/ 21782 w 54452"/>
                <a:gd name="connsiteY1" fmla="*/ 508860 h 544526"/>
                <a:gd name="connsiteX2" fmla="*/ 20420 w 54452"/>
                <a:gd name="connsiteY2" fmla="*/ 20420 h 544526"/>
                <a:gd name="connsiteX3" fmla="*/ 48191 w 54452"/>
                <a:gd name="connsiteY3" fmla="*/ 47101 h 544526"/>
              </a:gdLst>
              <a:ahLst/>
              <a:cxnLst>
                <a:cxn ang="0">
                  <a:pos x="connsiteX0" y="connsiteY0"/>
                </a:cxn>
                <a:cxn ang="0">
                  <a:pos x="connsiteX1" y="connsiteY1"/>
                </a:cxn>
                <a:cxn ang="0">
                  <a:pos x="connsiteX2" y="connsiteY2"/>
                </a:cxn>
                <a:cxn ang="0">
                  <a:pos x="connsiteX3" y="connsiteY3"/>
                </a:cxn>
              </a:cxnLst>
              <a:rect l="l" t="t" r="r" b="b"/>
              <a:pathLst>
                <a:path w="54452" h="544526">
                  <a:moveTo>
                    <a:pt x="49552" y="535269"/>
                  </a:moveTo>
                  <a:lnTo>
                    <a:pt x="21782" y="508860"/>
                  </a:lnTo>
                  <a:lnTo>
                    <a:pt x="20420" y="20420"/>
                  </a:lnTo>
                  <a:lnTo>
                    <a:pt x="48191" y="47101"/>
                  </a:lnTo>
                  <a:close/>
                </a:path>
              </a:pathLst>
            </a:custGeom>
            <a:solidFill>
              <a:srgbClr val="E6E6E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 name="Freeform: Shape 6">
              <a:extLst>
                <a:ext uri="{FF2B5EF4-FFF2-40B4-BE49-F238E27FC236}">
                  <a16:creationId xmlns:a16="http://schemas.microsoft.com/office/drawing/2014/main" id="{765B6F05-C975-484A-84A8-0EB30E5F2B32}"/>
                </a:ext>
              </a:extLst>
            </p:cNvPr>
            <p:cNvSpPr/>
            <p:nvPr/>
          </p:nvSpPr>
          <p:spPr>
            <a:xfrm>
              <a:off x="10680658" y="3883448"/>
              <a:ext cx="54453" cy="653432"/>
            </a:xfrm>
            <a:custGeom>
              <a:avLst/>
              <a:gdLst>
                <a:gd name="connsiteX0" fmla="*/ 50096 w 54452"/>
                <a:gd name="connsiteY0" fmla="*/ 647987 h 653431"/>
                <a:gd name="connsiteX1" fmla="*/ 22325 w 54452"/>
                <a:gd name="connsiteY1" fmla="*/ 621305 h 653431"/>
                <a:gd name="connsiteX2" fmla="*/ 20420 w 54452"/>
                <a:gd name="connsiteY2" fmla="*/ 20420 h 653431"/>
                <a:gd name="connsiteX3" fmla="*/ 48463 w 54452"/>
                <a:gd name="connsiteY3" fmla="*/ 47101 h 653431"/>
              </a:gdLst>
              <a:ahLst/>
              <a:cxnLst>
                <a:cxn ang="0">
                  <a:pos x="connsiteX0" y="connsiteY0"/>
                </a:cxn>
                <a:cxn ang="0">
                  <a:pos x="connsiteX1" y="connsiteY1"/>
                </a:cxn>
                <a:cxn ang="0">
                  <a:pos x="connsiteX2" y="connsiteY2"/>
                </a:cxn>
                <a:cxn ang="0">
                  <a:pos x="connsiteX3" y="connsiteY3"/>
                </a:cxn>
              </a:cxnLst>
              <a:rect l="l" t="t" r="r" b="b"/>
              <a:pathLst>
                <a:path w="54452" h="653431">
                  <a:moveTo>
                    <a:pt x="50096" y="647987"/>
                  </a:moveTo>
                  <a:lnTo>
                    <a:pt x="22325" y="621305"/>
                  </a:lnTo>
                  <a:lnTo>
                    <a:pt x="20420" y="20420"/>
                  </a:lnTo>
                  <a:lnTo>
                    <a:pt x="48463" y="47101"/>
                  </a:lnTo>
                  <a:close/>
                </a:path>
              </a:pathLst>
            </a:custGeom>
            <a:solidFill>
              <a:srgbClr val="F411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 name="Freeform: Shape 7">
              <a:extLst>
                <a:ext uri="{FF2B5EF4-FFF2-40B4-BE49-F238E27FC236}">
                  <a16:creationId xmlns:a16="http://schemas.microsoft.com/office/drawing/2014/main" id="{F8951E07-7BBC-4D2B-850E-E89AF5495D62}"/>
                </a:ext>
              </a:extLst>
            </p:cNvPr>
            <p:cNvSpPr/>
            <p:nvPr/>
          </p:nvSpPr>
          <p:spPr>
            <a:xfrm>
              <a:off x="10710334" y="3974928"/>
              <a:ext cx="1551901" cy="1061827"/>
            </a:xfrm>
            <a:custGeom>
              <a:avLst/>
              <a:gdLst>
                <a:gd name="connsiteX0" fmla="*/ 21781 w 1551900"/>
                <a:gd name="connsiteY0" fmla="*/ 1044674 h 1061826"/>
                <a:gd name="connsiteX1" fmla="*/ 20420 w 1551900"/>
                <a:gd name="connsiteY1" fmla="*/ 556506 h 1061826"/>
                <a:gd name="connsiteX2" fmla="*/ 1530664 w 1551900"/>
                <a:gd name="connsiteY2" fmla="*/ 20420 h 1061826"/>
                <a:gd name="connsiteX3" fmla="*/ 1532025 w 1551900"/>
                <a:gd name="connsiteY3" fmla="*/ 508860 h 1061826"/>
              </a:gdLst>
              <a:ahLst/>
              <a:cxnLst>
                <a:cxn ang="0">
                  <a:pos x="connsiteX0" y="connsiteY0"/>
                </a:cxn>
                <a:cxn ang="0">
                  <a:pos x="connsiteX1" y="connsiteY1"/>
                </a:cxn>
                <a:cxn ang="0">
                  <a:pos x="connsiteX2" y="connsiteY2"/>
                </a:cxn>
                <a:cxn ang="0">
                  <a:pos x="connsiteX3" y="connsiteY3"/>
                </a:cxn>
              </a:cxnLst>
              <a:rect l="l" t="t" r="r" b="b"/>
              <a:pathLst>
                <a:path w="1551900" h="1061826">
                  <a:moveTo>
                    <a:pt x="21781" y="1044674"/>
                  </a:moveTo>
                  <a:lnTo>
                    <a:pt x="20420" y="556506"/>
                  </a:lnTo>
                  <a:lnTo>
                    <a:pt x="1530664" y="20420"/>
                  </a:lnTo>
                  <a:lnTo>
                    <a:pt x="1532025" y="508860"/>
                  </a:lnTo>
                  <a:close/>
                </a:path>
              </a:pathLst>
            </a:custGeom>
            <a:solidFill>
              <a:srgbClr val="CECEC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 name="Freeform: Shape 8">
              <a:extLst>
                <a:ext uri="{FF2B5EF4-FFF2-40B4-BE49-F238E27FC236}">
                  <a16:creationId xmlns:a16="http://schemas.microsoft.com/office/drawing/2014/main" id="{DBD4DAA0-3DEB-4F6B-8B1F-65FE3464DCDF}"/>
                </a:ext>
              </a:extLst>
            </p:cNvPr>
            <p:cNvSpPr/>
            <p:nvPr/>
          </p:nvSpPr>
          <p:spPr>
            <a:xfrm>
              <a:off x="11940692" y="2710266"/>
              <a:ext cx="108905" cy="108905"/>
            </a:xfrm>
            <a:custGeom>
              <a:avLst/>
              <a:gdLst>
                <a:gd name="connsiteX0" fmla="*/ 48190 w 108905"/>
                <a:gd name="connsiteY0" fmla="*/ 104277 h 108905"/>
                <a:gd name="connsiteX1" fmla="*/ 20420 w 108905"/>
                <a:gd name="connsiteY1" fmla="*/ 77867 h 108905"/>
                <a:gd name="connsiteX2" fmla="*/ 67793 w 108905"/>
                <a:gd name="connsiteY2" fmla="*/ 20420 h 108905"/>
                <a:gd name="connsiteX3" fmla="*/ 95564 w 108905"/>
                <a:gd name="connsiteY3" fmla="*/ 46829 h 108905"/>
                <a:gd name="connsiteX4" fmla="*/ 48190 w 108905"/>
                <a:gd name="connsiteY4" fmla="*/ 104277 h 108905"/>
                <a:gd name="connsiteX5" fmla="*/ 48190 w 108905"/>
                <a:gd name="connsiteY5" fmla="*/ 104277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48190" y="104277"/>
                  </a:moveTo>
                  <a:lnTo>
                    <a:pt x="20420" y="77867"/>
                  </a:lnTo>
                  <a:cubicBezTo>
                    <a:pt x="39478" y="61532"/>
                    <a:pt x="56086" y="41929"/>
                    <a:pt x="67793" y="20420"/>
                  </a:cubicBezTo>
                  <a:lnTo>
                    <a:pt x="95564" y="46829"/>
                  </a:lnTo>
                  <a:cubicBezTo>
                    <a:pt x="83584" y="68338"/>
                    <a:pt x="67249" y="87941"/>
                    <a:pt x="48190" y="104277"/>
                  </a:cubicBezTo>
                  <a:lnTo>
                    <a:pt x="48190" y="104277"/>
                  </a:lnTo>
                  <a:close/>
                </a:path>
              </a:pathLst>
            </a:custGeom>
            <a:solidFill>
              <a:srgbClr val="F9F9F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0" name="Freeform: Shape 9">
              <a:extLst>
                <a:ext uri="{FF2B5EF4-FFF2-40B4-BE49-F238E27FC236}">
                  <a16:creationId xmlns:a16="http://schemas.microsoft.com/office/drawing/2014/main" id="{4F928C62-D738-43B7-8544-6559F0D76FBC}"/>
                </a:ext>
              </a:extLst>
            </p:cNvPr>
            <p:cNvSpPr/>
            <p:nvPr/>
          </p:nvSpPr>
          <p:spPr>
            <a:xfrm>
              <a:off x="11940692" y="2710266"/>
              <a:ext cx="108905" cy="108905"/>
            </a:xfrm>
            <a:custGeom>
              <a:avLst/>
              <a:gdLst>
                <a:gd name="connsiteX0" fmla="*/ 48190 w 108905"/>
                <a:gd name="connsiteY0" fmla="*/ 104277 h 108905"/>
                <a:gd name="connsiteX1" fmla="*/ 20420 w 108905"/>
                <a:gd name="connsiteY1" fmla="*/ 77867 h 108905"/>
                <a:gd name="connsiteX2" fmla="*/ 67793 w 108905"/>
                <a:gd name="connsiteY2" fmla="*/ 20420 h 108905"/>
                <a:gd name="connsiteX3" fmla="*/ 95564 w 108905"/>
                <a:gd name="connsiteY3" fmla="*/ 46829 h 108905"/>
                <a:gd name="connsiteX4" fmla="*/ 48190 w 108905"/>
                <a:gd name="connsiteY4" fmla="*/ 104277 h 108905"/>
                <a:gd name="connsiteX5" fmla="*/ 48190 w 108905"/>
                <a:gd name="connsiteY5" fmla="*/ 104277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48190" y="104277"/>
                  </a:moveTo>
                  <a:lnTo>
                    <a:pt x="20420" y="77867"/>
                  </a:lnTo>
                  <a:cubicBezTo>
                    <a:pt x="39478" y="61532"/>
                    <a:pt x="56086" y="41929"/>
                    <a:pt x="67793" y="20420"/>
                  </a:cubicBezTo>
                  <a:lnTo>
                    <a:pt x="95564" y="46829"/>
                  </a:lnTo>
                  <a:cubicBezTo>
                    <a:pt x="83584" y="68338"/>
                    <a:pt x="67249" y="87941"/>
                    <a:pt x="48190" y="104277"/>
                  </a:cubicBezTo>
                  <a:lnTo>
                    <a:pt x="48190" y="104277"/>
                  </a:lnTo>
                  <a:close/>
                </a:path>
              </a:pathLst>
            </a:custGeom>
            <a:solidFill>
              <a:srgbClr val="F9F9F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1" name="Freeform: Shape 10">
              <a:extLst>
                <a:ext uri="{FF2B5EF4-FFF2-40B4-BE49-F238E27FC236}">
                  <a16:creationId xmlns:a16="http://schemas.microsoft.com/office/drawing/2014/main" id="{B33DEADF-C2EB-47EC-95A0-338FC6BAE2C0}"/>
                </a:ext>
              </a:extLst>
            </p:cNvPr>
            <p:cNvSpPr/>
            <p:nvPr/>
          </p:nvSpPr>
          <p:spPr>
            <a:xfrm>
              <a:off x="11940692" y="2710266"/>
              <a:ext cx="108905" cy="108905"/>
            </a:xfrm>
            <a:custGeom>
              <a:avLst/>
              <a:gdLst>
                <a:gd name="connsiteX0" fmla="*/ 48190 w 108905"/>
                <a:gd name="connsiteY0" fmla="*/ 104277 h 108905"/>
                <a:gd name="connsiteX1" fmla="*/ 20420 w 108905"/>
                <a:gd name="connsiteY1" fmla="*/ 77867 h 108905"/>
                <a:gd name="connsiteX2" fmla="*/ 67793 w 108905"/>
                <a:gd name="connsiteY2" fmla="*/ 20420 h 108905"/>
                <a:gd name="connsiteX3" fmla="*/ 95564 w 108905"/>
                <a:gd name="connsiteY3" fmla="*/ 46829 h 108905"/>
                <a:gd name="connsiteX4" fmla="*/ 48190 w 108905"/>
                <a:gd name="connsiteY4" fmla="*/ 104277 h 108905"/>
                <a:gd name="connsiteX5" fmla="*/ 48190 w 108905"/>
                <a:gd name="connsiteY5" fmla="*/ 104277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48190" y="104277"/>
                  </a:moveTo>
                  <a:lnTo>
                    <a:pt x="20420" y="77867"/>
                  </a:lnTo>
                  <a:cubicBezTo>
                    <a:pt x="39478" y="61532"/>
                    <a:pt x="56086" y="41929"/>
                    <a:pt x="67793" y="20420"/>
                  </a:cubicBezTo>
                  <a:lnTo>
                    <a:pt x="95564" y="46829"/>
                  </a:lnTo>
                  <a:cubicBezTo>
                    <a:pt x="83584" y="68338"/>
                    <a:pt x="67249" y="87941"/>
                    <a:pt x="48190" y="104277"/>
                  </a:cubicBezTo>
                  <a:lnTo>
                    <a:pt x="48190" y="104277"/>
                  </a:lnTo>
                  <a:close/>
                </a:path>
              </a:pathLst>
            </a:custGeom>
            <a:solidFill>
              <a:srgbClr val="F9F9F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2" name="Freeform: Shape 11">
              <a:extLst>
                <a:ext uri="{FF2B5EF4-FFF2-40B4-BE49-F238E27FC236}">
                  <a16:creationId xmlns:a16="http://schemas.microsoft.com/office/drawing/2014/main" id="{DD24602D-9261-4BF5-AA39-E200D88D9C96}"/>
                </a:ext>
              </a:extLst>
            </p:cNvPr>
            <p:cNvSpPr/>
            <p:nvPr/>
          </p:nvSpPr>
          <p:spPr>
            <a:xfrm>
              <a:off x="11988066" y="2636482"/>
              <a:ext cx="81679" cy="136132"/>
            </a:xfrm>
            <a:custGeom>
              <a:avLst/>
              <a:gdLst>
                <a:gd name="connsiteX0" fmla="*/ 48190 w 81678"/>
                <a:gd name="connsiteY0" fmla="*/ 120885 h 136131"/>
                <a:gd name="connsiteX1" fmla="*/ 20420 w 81678"/>
                <a:gd name="connsiteY1" fmla="*/ 94475 h 136131"/>
                <a:gd name="connsiteX2" fmla="*/ 41384 w 81678"/>
                <a:gd name="connsiteY2" fmla="*/ 20420 h 136131"/>
                <a:gd name="connsiteX3" fmla="*/ 69155 w 81678"/>
                <a:gd name="connsiteY3" fmla="*/ 46829 h 136131"/>
                <a:gd name="connsiteX4" fmla="*/ 48190 w 81678"/>
                <a:gd name="connsiteY4" fmla="*/ 120885 h 136131"/>
                <a:gd name="connsiteX5" fmla="*/ 48190 w 81678"/>
                <a:gd name="connsiteY5" fmla="*/ 120885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36131">
                  <a:moveTo>
                    <a:pt x="48190" y="120885"/>
                  </a:moveTo>
                  <a:lnTo>
                    <a:pt x="20420" y="94475"/>
                  </a:lnTo>
                  <a:cubicBezTo>
                    <a:pt x="33760" y="70788"/>
                    <a:pt x="41384" y="44923"/>
                    <a:pt x="41384" y="20420"/>
                  </a:cubicBezTo>
                  <a:lnTo>
                    <a:pt x="69155" y="46829"/>
                  </a:lnTo>
                  <a:cubicBezTo>
                    <a:pt x="69155" y="71333"/>
                    <a:pt x="61532" y="96926"/>
                    <a:pt x="48190" y="120885"/>
                  </a:cubicBezTo>
                  <a:lnTo>
                    <a:pt x="48190" y="120885"/>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3" name="Freeform: Shape 12">
              <a:extLst>
                <a:ext uri="{FF2B5EF4-FFF2-40B4-BE49-F238E27FC236}">
                  <a16:creationId xmlns:a16="http://schemas.microsoft.com/office/drawing/2014/main" id="{2D1A4B1A-756A-47A8-BBE7-D15979AC86C7}"/>
                </a:ext>
              </a:extLst>
            </p:cNvPr>
            <p:cNvSpPr/>
            <p:nvPr/>
          </p:nvSpPr>
          <p:spPr>
            <a:xfrm>
              <a:off x="11988066" y="2636482"/>
              <a:ext cx="81679" cy="136132"/>
            </a:xfrm>
            <a:custGeom>
              <a:avLst/>
              <a:gdLst>
                <a:gd name="connsiteX0" fmla="*/ 48190 w 81678"/>
                <a:gd name="connsiteY0" fmla="*/ 120885 h 136131"/>
                <a:gd name="connsiteX1" fmla="*/ 20420 w 81678"/>
                <a:gd name="connsiteY1" fmla="*/ 94475 h 136131"/>
                <a:gd name="connsiteX2" fmla="*/ 41384 w 81678"/>
                <a:gd name="connsiteY2" fmla="*/ 20420 h 136131"/>
                <a:gd name="connsiteX3" fmla="*/ 69155 w 81678"/>
                <a:gd name="connsiteY3" fmla="*/ 46829 h 136131"/>
                <a:gd name="connsiteX4" fmla="*/ 48190 w 81678"/>
                <a:gd name="connsiteY4" fmla="*/ 120885 h 136131"/>
                <a:gd name="connsiteX5" fmla="*/ 48190 w 81678"/>
                <a:gd name="connsiteY5" fmla="*/ 120885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36131">
                  <a:moveTo>
                    <a:pt x="48190" y="120885"/>
                  </a:moveTo>
                  <a:lnTo>
                    <a:pt x="20420" y="94475"/>
                  </a:lnTo>
                  <a:cubicBezTo>
                    <a:pt x="33760" y="70788"/>
                    <a:pt x="41384" y="44923"/>
                    <a:pt x="41384" y="20420"/>
                  </a:cubicBezTo>
                  <a:lnTo>
                    <a:pt x="69155" y="46829"/>
                  </a:lnTo>
                  <a:cubicBezTo>
                    <a:pt x="69155" y="71333"/>
                    <a:pt x="61532" y="96926"/>
                    <a:pt x="48190" y="120885"/>
                  </a:cubicBezTo>
                  <a:lnTo>
                    <a:pt x="48190" y="120885"/>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4" name="Freeform: Shape 13">
              <a:extLst>
                <a:ext uri="{FF2B5EF4-FFF2-40B4-BE49-F238E27FC236}">
                  <a16:creationId xmlns:a16="http://schemas.microsoft.com/office/drawing/2014/main" id="{83F7D4D0-285F-42FE-B73C-B2586C6343B1}"/>
                </a:ext>
              </a:extLst>
            </p:cNvPr>
            <p:cNvSpPr/>
            <p:nvPr/>
          </p:nvSpPr>
          <p:spPr>
            <a:xfrm>
              <a:off x="11883517" y="2767713"/>
              <a:ext cx="108905" cy="81679"/>
            </a:xfrm>
            <a:custGeom>
              <a:avLst/>
              <a:gdLst>
                <a:gd name="connsiteX0" fmla="*/ 48190 w 108905"/>
                <a:gd name="connsiteY0" fmla="*/ 80318 h 81678"/>
                <a:gd name="connsiteX1" fmla="*/ 20420 w 108905"/>
                <a:gd name="connsiteY1" fmla="*/ 53908 h 81678"/>
                <a:gd name="connsiteX2" fmla="*/ 77595 w 108905"/>
                <a:gd name="connsiteY2" fmla="*/ 20420 h 81678"/>
                <a:gd name="connsiteX3" fmla="*/ 105366 w 108905"/>
                <a:gd name="connsiteY3" fmla="*/ 46829 h 81678"/>
                <a:gd name="connsiteX4" fmla="*/ 48190 w 108905"/>
                <a:gd name="connsiteY4" fmla="*/ 80318 h 81678"/>
                <a:gd name="connsiteX5" fmla="*/ 48190 w 108905"/>
                <a:gd name="connsiteY5" fmla="*/ 80318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48190" y="80318"/>
                  </a:moveTo>
                  <a:lnTo>
                    <a:pt x="20420" y="53908"/>
                  </a:lnTo>
                  <a:cubicBezTo>
                    <a:pt x="41111" y="46557"/>
                    <a:pt x="60442" y="34850"/>
                    <a:pt x="77595" y="20420"/>
                  </a:cubicBezTo>
                  <a:lnTo>
                    <a:pt x="105366" y="46829"/>
                  </a:lnTo>
                  <a:cubicBezTo>
                    <a:pt x="88213" y="61259"/>
                    <a:pt x="68610" y="72967"/>
                    <a:pt x="48190" y="80318"/>
                  </a:cubicBezTo>
                  <a:lnTo>
                    <a:pt x="48190" y="80318"/>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5" name="Freeform: Shape 14">
              <a:extLst>
                <a:ext uri="{FF2B5EF4-FFF2-40B4-BE49-F238E27FC236}">
                  <a16:creationId xmlns:a16="http://schemas.microsoft.com/office/drawing/2014/main" id="{A7EB1D65-015E-4842-8445-F40D8C9FA1D2}"/>
                </a:ext>
              </a:extLst>
            </p:cNvPr>
            <p:cNvSpPr/>
            <p:nvPr/>
          </p:nvSpPr>
          <p:spPr>
            <a:xfrm>
              <a:off x="11940692" y="2710266"/>
              <a:ext cx="108905" cy="108905"/>
            </a:xfrm>
            <a:custGeom>
              <a:avLst/>
              <a:gdLst>
                <a:gd name="connsiteX0" fmla="*/ 48190 w 108905"/>
                <a:gd name="connsiteY0" fmla="*/ 104277 h 108905"/>
                <a:gd name="connsiteX1" fmla="*/ 20420 w 108905"/>
                <a:gd name="connsiteY1" fmla="*/ 77867 h 108905"/>
                <a:gd name="connsiteX2" fmla="*/ 67793 w 108905"/>
                <a:gd name="connsiteY2" fmla="*/ 20420 h 108905"/>
                <a:gd name="connsiteX3" fmla="*/ 95564 w 108905"/>
                <a:gd name="connsiteY3" fmla="*/ 46829 h 108905"/>
                <a:gd name="connsiteX4" fmla="*/ 48190 w 108905"/>
                <a:gd name="connsiteY4" fmla="*/ 104277 h 108905"/>
                <a:gd name="connsiteX5" fmla="*/ 48190 w 108905"/>
                <a:gd name="connsiteY5" fmla="*/ 104277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48190" y="104277"/>
                  </a:moveTo>
                  <a:lnTo>
                    <a:pt x="20420" y="77867"/>
                  </a:lnTo>
                  <a:cubicBezTo>
                    <a:pt x="39478" y="61532"/>
                    <a:pt x="56086" y="41929"/>
                    <a:pt x="67793" y="20420"/>
                  </a:cubicBezTo>
                  <a:lnTo>
                    <a:pt x="95564" y="46829"/>
                  </a:lnTo>
                  <a:cubicBezTo>
                    <a:pt x="83584" y="68338"/>
                    <a:pt x="67249" y="87941"/>
                    <a:pt x="48190" y="104277"/>
                  </a:cubicBezTo>
                  <a:lnTo>
                    <a:pt x="48190" y="104277"/>
                  </a:lnTo>
                  <a:close/>
                </a:path>
              </a:pathLst>
            </a:custGeom>
            <a:solidFill>
              <a:srgbClr val="F9F9F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6" name="Freeform: Shape 15">
              <a:extLst>
                <a:ext uri="{FF2B5EF4-FFF2-40B4-BE49-F238E27FC236}">
                  <a16:creationId xmlns:a16="http://schemas.microsoft.com/office/drawing/2014/main" id="{2F035246-BADF-45C1-9F3C-8AD866C10A84}"/>
                </a:ext>
              </a:extLst>
            </p:cNvPr>
            <p:cNvSpPr/>
            <p:nvPr/>
          </p:nvSpPr>
          <p:spPr>
            <a:xfrm>
              <a:off x="11988066" y="2636482"/>
              <a:ext cx="81679" cy="136132"/>
            </a:xfrm>
            <a:custGeom>
              <a:avLst/>
              <a:gdLst>
                <a:gd name="connsiteX0" fmla="*/ 48190 w 81678"/>
                <a:gd name="connsiteY0" fmla="*/ 120885 h 136131"/>
                <a:gd name="connsiteX1" fmla="*/ 20420 w 81678"/>
                <a:gd name="connsiteY1" fmla="*/ 94475 h 136131"/>
                <a:gd name="connsiteX2" fmla="*/ 41384 w 81678"/>
                <a:gd name="connsiteY2" fmla="*/ 20420 h 136131"/>
                <a:gd name="connsiteX3" fmla="*/ 69155 w 81678"/>
                <a:gd name="connsiteY3" fmla="*/ 46829 h 136131"/>
                <a:gd name="connsiteX4" fmla="*/ 48190 w 81678"/>
                <a:gd name="connsiteY4" fmla="*/ 120885 h 136131"/>
                <a:gd name="connsiteX5" fmla="*/ 48190 w 81678"/>
                <a:gd name="connsiteY5" fmla="*/ 120885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36131">
                  <a:moveTo>
                    <a:pt x="48190" y="120885"/>
                  </a:moveTo>
                  <a:lnTo>
                    <a:pt x="20420" y="94475"/>
                  </a:lnTo>
                  <a:cubicBezTo>
                    <a:pt x="33760" y="70788"/>
                    <a:pt x="41384" y="44923"/>
                    <a:pt x="41384" y="20420"/>
                  </a:cubicBezTo>
                  <a:lnTo>
                    <a:pt x="69155" y="46829"/>
                  </a:lnTo>
                  <a:cubicBezTo>
                    <a:pt x="69155" y="71333"/>
                    <a:pt x="61532" y="96926"/>
                    <a:pt x="48190" y="120885"/>
                  </a:cubicBezTo>
                  <a:lnTo>
                    <a:pt x="48190" y="120885"/>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7" name="Freeform: Shape 16">
              <a:extLst>
                <a:ext uri="{FF2B5EF4-FFF2-40B4-BE49-F238E27FC236}">
                  <a16:creationId xmlns:a16="http://schemas.microsoft.com/office/drawing/2014/main" id="{11AFB061-AF25-4347-905D-211AC45E66B9}"/>
                </a:ext>
              </a:extLst>
            </p:cNvPr>
            <p:cNvSpPr/>
            <p:nvPr/>
          </p:nvSpPr>
          <p:spPr>
            <a:xfrm>
              <a:off x="11883517" y="2752194"/>
              <a:ext cx="108905" cy="81679"/>
            </a:xfrm>
            <a:custGeom>
              <a:avLst/>
              <a:gdLst>
                <a:gd name="connsiteX0" fmla="*/ 48190 w 108905"/>
                <a:gd name="connsiteY0" fmla="*/ 74056 h 81678"/>
                <a:gd name="connsiteX1" fmla="*/ 20420 w 108905"/>
                <a:gd name="connsiteY1" fmla="*/ 47646 h 81678"/>
                <a:gd name="connsiteX2" fmla="*/ 67249 w 108905"/>
                <a:gd name="connsiteY2" fmla="*/ 20420 h 81678"/>
                <a:gd name="connsiteX3" fmla="*/ 95020 w 108905"/>
                <a:gd name="connsiteY3" fmla="*/ 46829 h 81678"/>
                <a:gd name="connsiteX4" fmla="*/ 48190 w 108905"/>
                <a:gd name="connsiteY4" fmla="*/ 74056 h 81678"/>
                <a:gd name="connsiteX5" fmla="*/ 48190 w 108905"/>
                <a:gd name="connsiteY5" fmla="*/ 74056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48190" y="74056"/>
                  </a:moveTo>
                  <a:lnTo>
                    <a:pt x="20420" y="47646"/>
                  </a:lnTo>
                  <a:cubicBezTo>
                    <a:pt x="37300" y="41656"/>
                    <a:pt x="53091" y="32127"/>
                    <a:pt x="67249" y="20420"/>
                  </a:cubicBezTo>
                  <a:lnTo>
                    <a:pt x="95020" y="46829"/>
                  </a:lnTo>
                  <a:cubicBezTo>
                    <a:pt x="80862" y="58537"/>
                    <a:pt x="64799" y="68066"/>
                    <a:pt x="48190" y="74056"/>
                  </a:cubicBezTo>
                  <a:lnTo>
                    <a:pt x="48190" y="74056"/>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8" name="Freeform: Shape 17">
              <a:extLst>
                <a:ext uri="{FF2B5EF4-FFF2-40B4-BE49-F238E27FC236}">
                  <a16:creationId xmlns:a16="http://schemas.microsoft.com/office/drawing/2014/main" id="{95B5D5AE-1B5C-4CE1-A0EB-DA73DC61158E}"/>
                </a:ext>
              </a:extLst>
            </p:cNvPr>
            <p:cNvSpPr/>
            <p:nvPr/>
          </p:nvSpPr>
          <p:spPr>
            <a:xfrm>
              <a:off x="11930073" y="2704820"/>
              <a:ext cx="81679" cy="108905"/>
            </a:xfrm>
            <a:custGeom>
              <a:avLst/>
              <a:gdLst>
                <a:gd name="connsiteX0" fmla="*/ 48190 w 81678"/>
                <a:gd name="connsiteY0" fmla="*/ 93931 h 108905"/>
                <a:gd name="connsiteX1" fmla="*/ 20420 w 81678"/>
                <a:gd name="connsiteY1" fmla="*/ 67521 h 108905"/>
                <a:gd name="connsiteX2" fmla="*/ 59353 w 81678"/>
                <a:gd name="connsiteY2" fmla="*/ 20420 h 108905"/>
                <a:gd name="connsiteX3" fmla="*/ 87125 w 81678"/>
                <a:gd name="connsiteY3" fmla="*/ 46829 h 108905"/>
                <a:gd name="connsiteX4" fmla="*/ 48190 w 81678"/>
                <a:gd name="connsiteY4" fmla="*/ 93931 h 108905"/>
                <a:gd name="connsiteX5" fmla="*/ 48190 w 81678"/>
                <a:gd name="connsiteY5" fmla="*/ 93931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48190" y="93931"/>
                  </a:moveTo>
                  <a:lnTo>
                    <a:pt x="20420" y="67521"/>
                  </a:lnTo>
                  <a:cubicBezTo>
                    <a:pt x="36211" y="54180"/>
                    <a:pt x="49552" y="38117"/>
                    <a:pt x="59353" y="20420"/>
                  </a:cubicBezTo>
                  <a:lnTo>
                    <a:pt x="87125" y="46829"/>
                  </a:lnTo>
                  <a:cubicBezTo>
                    <a:pt x="77323" y="64526"/>
                    <a:pt x="63982" y="80862"/>
                    <a:pt x="48190" y="93931"/>
                  </a:cubicBezTo>
                  <a:lnTo>
                    <a:pt x="48190" y="93931"/>
                  </a:lnTo>
                  <a:close/>
                </a:path>
              </a:pathLst>
            </a:custGeom>
            <a:solidFill>
              <a:srgbClr val="9CB5B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9" name="Freeform: Shape 18">
              <a:extLst>
                <a:ext uri="{FF2B5EF4-FFF2-40B4-BE49-F238E27FC236}">
                  <a16:creationId xmlns:a16="http://schemas.microsoft.com/office/drawing/2014/main" id="{1D00A6B6-587D-4083-A0D5-CD4B72809DF6}"/>
                </a:ext>
              </a:extLst>
            </p:cNvPr>
            <p:cNvSpPr/>
            <p:nvPr/>
          </p:nvSpPr>
          <p:spPr>
            <a:xfrm>
              <a:off x="11969007" y="2644650"/>
              <a:ext cx="81679" cy="108905"/>
            </a:xfrm>
            <a:custGeom>
              <a:avLst/>
              <a:gdLst>
                <a:gd name="connsiteX0" fmla="*/ 48191 w 81678"/>
                <a:gd name="connsiteY0" fmla="*/ 107272 h 108905"/>
                <a:gd name="connsiteX1" fmla="*/ 20420 w 81678"/>
                <a:gd name="connsiteY1" fmla="*/ 80862 h 108905"/>
                <a:gd name="connsiteX2" fmla="*/ 37572 w 81678"/>
                <a:gd name="connsiteY2" fmla="*/ 20420 h 108905"/>
                <a:gd name="connsiteX3" fmla="*/ 65344 w 81678"/>
                <a:gd name="connsiteY3" fmla="*/ 46829 h 108905"/>
                <a:gd name="connsiteX4" fmla="*/ 48191 w 81678"/>
                <a:gd name="connsiteY4" fmla="*/ 107272 h 108905"/>
                <a:gd name="connsiteX5" fmla="*/ 48191 w 81678"/>
                <a:gd name="connsiteY5" fmla="*/ 107272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48191" y="107272"/>
                  </a:moveTo>
                  <a:lnTo>
                    <a:pt x="20420" y="80862"/>
                  </a:lnTo>
                  <a:cubicBezTo>
                    <a:pt x="31311" y="61532"/>
                    <a:pt x="37572" y="40567"/>
                    <a:pt x="37572" y="20420"/>
                  </a:cubicBezTo>
                  <a:lnTo>
                    <a:pt x="65344" y="46829"/>
                  </a:lnTo>
                  <a:cubicBezTo>
                    <a:pt x="65344" y="66705"/>
                    <a:pt x="59081" y="87669"/>
                    <a:pt x="48191" y="107272"/>
                  </a:cubicBezTo>
                  <a:lnTo>
                    <a:pt x="48191" y="107272"/>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0" name="Freeform: Shape 19">
              <a:extLst>
                <a:ext uri="{FF2B5EF4-FFF2-40B4-BE49-F238E27FC236}">
                  <a16:creationId xmlns:a16="http://schemas.microsoft.com/office/drawing/2014/main" id="{4D4A8649-10C8-4619-8A6A-85F8949CA34C}"/>
                </a:ext>
              </a:extLst>
            </p:cNvPr>
            <p:cNvSpPr/>
            <p:nvPr/>
          </p:nvSpPr>
          <p:spPr>
            <a:xfrm>
              <a:off x="10708701" y="3374043"/>
              <a:ext cx="1551901" cy="1170732"/>
            </a:xfrm>
            <a:custGeom>
              <a:avLst/>
              <a:gdLst>
                <a:gd name="connsiteX0" fmla="*/ 1530392 w 1551900"/>
                <a:gd name="connsiteY0" fmla="*/ 20420 h 1170732"/>
                <a:gd name="connsiteX1" fmla="*/ 1532298 w 1551900"/>
                <a:gd name="connsiteY1" fmla="*/ 621305 h 1170732"/>
                <a:gd name="connsiteX2" fmla="*/ 22053 w 1551900"/>
                <a:gd name="connsiteY2" fmla="*/ 1157391 h 1170732"/>
                <a:gd name="connsiteX3" fmla="*/ 20420 w 1551900"/>
                <a:gd name="connsiteY3" fmla="*/ 556506 h 1170732"/>
              </a:gdLst>
              <a:ahLst/>
              <a:cxnLst>
                <a:cxn ang="0">
                  <a:pos x="connsiteX0" y="connsiteY0"/>
                </a:cxn>
                <a:cxn ang="0">
                  <a:pos x="connsiteX1" y="connsiteY1"/>
                </a:cxn>
                <a:cxn ang="0">
                  <a:pos x="connsiteX2" y="connsiteY2"/>
                </a:cxn>
                <a:cxn ang="0">
                  <a:pos x="connsiteX3" y="connsiteY3"/>
                </a:cxn>
              </a:cxnLst>
              <a:rect l="l" t="t" r="r" b="b"/>
              <a:pathLst>
                <a:path w="1551900" h="1170732">
                  <a:moveTo>
                    <a:pt x="1530392" y="20420"/>
                  </a:moveTo>
                  <a:lnTo>
                    <a:pt x="1532298" y="621305"/>
                  </a:lnTo>
                  <a:lnTo>
                    <a:pt x="22053" y="1157391"/>
                  </a:lnTo>
                  <a:lnTo>
                    <a:pt x="20420" y="556506"/>
                  </a:lnTo>
                  <a:close/>
                </a:path>
              </a:pathLst>
            </a:custGeom>
            <a:solidFill>
              <a:srgbClr val="D605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1" name="Freeform: Shape 20">
              <a:extLst>
                <a:ext uri="{FF2B5EF4-FFF2-40B4-BE49-F238E27FC236}">
                  <a16:creationId xmlns:a16="http://schemas.microsoft.com/office/drawing/2014/main" id="{23277914-7C1A-4C6D-9C9C-7BDA437298F7}"/>
                </a:ext>
              </a:extLst>
            </p:cNvPr>
            <p:cNvSpPr/>
            <p:nvPr/>
          </p:nvSpPr>
          <p:spPr>
            <a:xfrm>
              <a:off x="10680658" y="3347634"/>
              <a:ext cx="1551901" cy="598979"/>
            </a:xfrm>
            <a:custGeom>
              <a:avLst/>
              <a:gdLst>
                <a:gd name="connsiteX0" fmla="*/ 48463 w 1551900"/>
                <a:gd name="connsiteY0" fmla="*/ 582916 h 598979"/>
                <a:gd name="connsiteX1" fmla="*/ 20420 w 1551900"/>
                <a:gd name="connsiteY1" fmla="*/ 556234 h 598979"/>
                <a:gd name="connsiteX2" fmla="*/ 1530664 w 1551900"/>
                <a:gd name="connsiteY2" fmla="*/ 20420 h 598979"/>
                <a:gd name="connsiteX3" fmla="*/ 1558435 w 1551900"/>
                <a:gd name="connsiteY3" fmla="*/ 46829 h 598979"/>
              </a:gdLst>
              <a:ahLst/>
              <a:cxnLst>
                <a:cxn ang="0">
                  <a:pos x="connsiteX0" y="connsiteY0"/>
                </a:cxn>
                <a:cxn ang="0">
                  <a:pos x="connsiteX1" y="connsiteY1"/>
                </a:cxn>
                <a:cxn ang="0">
                  <a:pos x="connsiteX2" y="connsiteY2"/>
                </a:cxn>
                <a:cxn ang="0">
                  <a:pos x="connsiteX3" y="connsiteY3"/>
                </a:cxn>
              </a:cxnLst>
              <a:rect l="l" t="t" r="r" b="b"/>
              <a:pathLst>
                <a:path w="1551900" h="598979">
                  <a:moveTo>
                    <a:pt x="48463" y="582916"/>
                  </a:moveTo>
                  <a:lnTo>
                    <a:pt x="20420" y="556234"/>
                  </a:lnTo>
                  <a:lnTo>
                    <a:pt x="1530664" y="20420"/>
                  </a:lnTo>
                  <a:lnTo>
                    <a:pt x="1558435" y="46829"/>
                  </a:lnTo>
                  <a:close/>
                </a:path>
              </a:pathLst>
            </a:custGeom>
            <a:solidFill>
              <a:srgbClr val="F511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2" name="Freeform: Shape 21">
              <a:extLst>
                <a:ext uri="{FF2B5EF4-FFF2-40B4-BE49-F238E27FC236}">
                  <a16:creationId xmlns:a16="http://schemas.microsoft.com/office/drawing/2014/main" id="{EA502C25-03B5-482B-8CF5-FDFB1156638F}"/>
                </a:ext>
              </a:extLst>
            </p:cNvPr>
            <p:cNvSpPr/>
            <p:nvPr/>
          </p:nvSpPr>
          <p:spPr>
            <a:xfrm>
              <a:off x="10984503" y="2801201"/>
              <a:ext cx="952921" cy="381169"/>
            </a:xfrm>
            <a:custGeom>
              <a:avLst/>
              <a:gdLst>
                <a:gd name="connsiteX0" fmla="*/ 48463 w 952921"/>
                <a:gd name="connsiteY0" fmla="*/ 365922 h 381168"/>
                <a:gd name="connsiteX1" fmla="*/ 20420 w 952921"/>
                <a:gd name="connsiteY1" fmla="*/ 339512 h 381168"/>
                <a:gd name="connsiteX2" fmla="*/ 919161 w 952921"/>
                <a:gd name="connsiteY2" fmla="*/ 20420 h 381168"/>
                <a:gd name="connsiteX3" fmla="*/ 947204 w 952921"/>
                <a:gd name="connsiteY3" fmla="*/ 46829 h 381168"/>
              </a:gdLst>
              <a:ahLst/>
              <a:cxnLst>
                <a:cxn ang="0">
                  <a:pos x="connsiteX0" y="connsiteY0"/>
                </a:cxn>
                <a:cxn ang="0">
                  <a:pos x="connsiteX1" y="connsiteY1"/>
                </a:cxn>
                <a:cxn ang="0">
                  <a:pos x="connsiteX2" y="connsiteY2"/>
                </a:cxn>
                <a:cxn ang="0">
                  <a:pos x="connsiteX3" y="connsiteY3"/>
                </a:cxn>
              </a:cxnLst>
              <a:rect l="l" t="t" r="r" b="b"/>
              <a:pathLst>
                <a:path w="952921" h="381168">
                  <a:moveTo>
                    <a:pt x="48463" y="365922"/>
                  </a:moveTo>
                  <a:lnTo>
                    <a:pt x="20420" y="339512"/>
                  </a:lnTo>
                  <a:lnTo>
                    <a:pt x="919161" y="20420"/>
                  </a:lnTo>
                  <a:lnTo>
                    <a:pt x="947204" y="46829"/>
                  </a:lnTo>
                  <a:close/>
                </a:path>
              </a:pathLst>
            </a:custGeom>
            <a:solidFill>
              <a:srgbClr val="E8E8E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 name="Freeform: Shape 22">
              <a:extLst>
                <a:ext uri="{FF2B5EF4-FFF2-40B4-BE49-F238E27FC236}">
                  <a16:creationId xmlns:a16="http://schemas.microsoft.com/office/drawing/2014/main" id="{99D2BE2E-9D18-469B-9D98-3833B73370C8}"/>
                </a:ext>
              </a:extLst>
            </p:cNvPr>
            <p:cNvSpPr/>
            <p:nvPr/>
          </p:nvSpPr>
          <p:spPr>
            <a:xfrm>
              <a:off x="10984503" y="2779420"/>
              <a:ext cx="952921" cy="381169"/>
            </a:xfrm>
            <a:custGeom>
              <a:avLst/>
              <a:gdLst>
                <a:gd name="connsiteX0" fmla="*/ 48463 w 952921"/>
                <a:gd name="connsiteY0" fmla="*/ 365650 h 381168"/>
                <a:gd name="connsiteX1" fmla="*/ 20420 w 952921"/>
                <a:gd name="connsiteY1" fmla="*/ 339240 h 381168"/>
                <a:gd name="connsiteX2" fmla="*/ 919161 w 952921"/>
                <a:gd name="connsiteY2" fmla="*/ 20420 h 381168"/>
                <a:gd name="connsiteX3" fmla="*/ 947204 w 952921"/>
                <a:gd name="connsiteY3" fmla="*/ 46829 h 381168"/>
              </a:gdLst>
              <a:ahLst/>
              <a:cxnLst>
                <a:cxn ang="0">
                  <a:pos x="connsiteX0" y="connsiteY0"/>
                </a:cxn>
                <a:cxn ang="0">
                  <a:pos x="connsiteX1" y="connsiteY1"/>
                </a:cxn>
                <a:cxn ang="0">
                  <a:pos x="connsiteX2" y="connsiteY2"/>
                </a:cxn>
                <a:cxn ang="0">
                  <a:pos x="connsiteX3" y="connsiteY3"/>
                </a:cxn>
              </a:cxnLst>
              <a:rect l="l" t="t" r="r" b="b"/>
              <a:pathLst>
                <a:path w="952921" h="381168">
                  <a:moveTo>
                    <a:pt x="48463" y="365650"/>
                  </a:moveTo>
                  <a:lnTo>
                    <a:pt x="20420" y="339240"/>
                  </a:lnTo>
                  <a:lnTo>
                    <a:pt x="919161" y="20420"/>
                  </a:lnTo>
                  <a:lnTo>
                    <a:pt x="947204" y="46829"/>
                  </a:lnTo>
                  <a:close/>
                </a:path>
              </a:pathLst>
            </a:custGeom>
            <a:solidFill>
              <a:srgbClr val="07445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 name="Freeform: Shape 23">
              <a:extLst>
                <a:ext uri="{FF2B5EF4-FFF2-40B4-BE49-F238E27FC236}">
                  <a16:creationId xmlns:a16="http://schemas.microsoft.com/office/drawing/2014/main" id="{E897AD80-4B09-42B7-A8C6-FB860EC58116}"/>
                </a:ext>
              </a:extLst>
            </p:cNvPr>
            <p:cNvSpPr/>
            <p:nvPr/>
          </p:nvSpPr>
          <p:spPr>
            <a:xfrm>
              <a:off x="10882949" y="3106953"/>
              <a:ext cx="163358" cy="81679"/>
            </a:xfrm>
            <a:custGeom>
              <a:avLst/>
              <a:gdLst>
                <a:gd name="connsiteX0" fmla="*/ 48190 w 163357"/>
                <a:gd name="connsiteY0" fmla="*/ 46829 h 81678"/>
                <a:gd name="connsiteX1" fmla="*/ 20420 w 163357"/>
                <a:gd name="connsiteY1" fmla="*/ 20420 h 81678"/>
                <a:gd name="connsiteX2" fmla="*/ 122246 w 163357"/>
                <a:gd name="connsiteY2" fmla="*/ 33761 h 81678"/>
                <a:gd name="connsiteX3" fmla="*/ 150017 w 163357"/>
                <a:gd name="connsiteY3" fmla="*/ 60170 h 81678"/>
                <a:gd name="connsiteX4" fmla="*/ 48190 w 163357"/>
                <a:gd name="connsiteY4" fmla="*/ 46829 h 81678"/>
                <a:gd name="connsiteX5" fmla="*/ 48190 w 163357"/>
                <a:gd name="connsiteY5" fmla="*/ 46829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357" h="81678">
                  <a:moveTo>
                    <a:pt x="48190" y="46829"/>
                  </a:moveTo>
                  <a:lnTo>
                    <a:pt x="20420" y="20420"/>
                  </a:lnTo>
                  <a:cubicBezTo>
                    <a:pt x="43290" y="42201"/>
                    <a:pt x="80590" y="48463"/>
                    <a:pt x="122246" y="33761"/>
                  </a:cubicBezTo>
                  <a:lnTo>
                    <a:pt x="150017" y="60170"/>
                  </a:lnTo>
                  <a:cubicBezTo>
                    <a:pt x="108089" y="74872"/>
                    <a:pt x="71060" y="68610"/>
                    <a:pt x="48190" y="46829"/>
                  </a:cubicBezTo>
                  <a:lnTo>
                    <a:pt x="48190" y="46829"/>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 name="Freeform: Shape 24">
              <a:extLst>
                <a:ext uri="{FF2B5EF4-FFF2-40B4-BE49-F238E27FC236}">
                  <a16:creationId xmlns:a16="http://schemas.microsoft.com/office/drawing/2014/main" id="{A564B872-201E-476C-8CB7-D327F4498F6A}"/>
                </a:ext>
              </a:extLst>
            </p:cNvPr>
            <p:cNvSpPr/>
            <p:nvPr/>
          </p:nvSpPr>
          <p:spPr>
            <a:xfrm>
              <a:off x="10882949" y="3106953"/>
              <a:ext cx="163358" cy="81679"/>
            </a:xfrm>
            <a:custGeom>
              <a:avLst/>
              <a:gdLst>
                <a:gd name="connsiteX0" fmla="*/ 48190 w 163357"/>
                <a:gd name="connsiteY0" fmla="*/ 46829 h 81678"/>
                <a:gd name="connsiteX1" fmla="*/ 20420 w 163357"/>
                <a:gd name="connsiteY1" fmla="*/ 20420 h 81678"/>
                <a:gd name="connsiteX2" fmla="*/ 122246 w 163357"/>
                <a:gd name="connsiteY2" fmla="*/ 33761 h 81678"/>
                <a:gd name="connsiteX3" fmla="*/ 150017 w 163357"/>
                <a:gd name="connsiteY3" fmla="*/ 60170 h 81678"/>
                <a:gd name="connsiteX4" fmla="*/ 48190 w 163357"/>
                <a:gd name="connsiteY4" fmla="*/ 46829 h 81678"/>
                <a:gd name="connsiteX5" fmla="*/ 48190 w 163357"/>
                <a:gd name="connsiteY5" fmla="*/ 46829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357" h="81678">
                  <a:moveTo>
                    <a:pt x="48190" y="46829"/>
                  </a:moveTo>
                  <a:lnTo>
                    <a:pt x="20420" y="20420"/>
                  </a:lnTo>
                  <a:cubicBezTo>
                    <a:pt x="43290" y="42201"/>
                    <a:pt x="80590" y="48463"/>
                    <a:pt x="122246" y="33761"/>
                  </a:cubicBezTo>
                  <a:lnTo>
                    <a:pt x="150017" y="60170"/>
                  </a:lnTo>
                  <a:cubicBezTo>
                    <a:pt x="108089" y="74872"/>
                    <a:pt x="71060" y="68610"/>
                    <a:pt x="48190" y="46829"/>
                  </a:cubicBezTo>
                  <a:lnTo>
                    <a:pt x="48190" y="46829"/>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 name="Freeform: Shape 25">
              <a:extLst>
                <a:ext uri="{FF2B5EF4-FFF2-40B4-BE49-F238E27FC236}">
                  <a16:creationId xmlns:a16="http://schemas.microsoft.com/office/drawing/2014/main" id="{0A2451F0-75FD-489F-BF68-CE68B80DE1C9}"/>
                </a:ext>
              </a:extLst>
            </p:cNvPr>
            <p:cNvSpPr/>
            <p:nvPr/>
          </p:nvSpPr>
          <p:spPr>
            <a:xfrm>
              <a:off x="10882949" y="3106953"/>
              <a:ext cx="163358" cy="81679"/>
            </a:xfrm>
            <a:custGeom>
              <a:avLst/>
              <a:gdLst>
                <a:gd name="connsiteX0" fmla="*/ 48190 w 163357"/>
                <a:gd name="connsiteY0" fmla="*/ 46829 h 81678"/>
                <a:gd name="connsiteX1" fmla="*/ 20420 w 163357"/>
                <a:gd name="connsiteY1" fmla="*/ 20420 h 81678"/>
                <a:gd name="connsiteX2" fmla="*/ 122246 w 163357"/>
                <a:gd name="connsiteY2" fmla="*/ 33761 h 81678"/>
                <a:gd name="connsiteX3" fmla="*/ 150017 w 163357"/>
                <a:gd name="connsiteY3" fmla="*/ 60170 h 81678"/>
                <a:gd name="connsiteX4" fmla="*/ 48190 w 163357"/>
                <a:gd name="connsiteY4" fmla="*/ 46829 h 81678"/>
                <a:gd name="connsiteX5" fmla="*/ 48190 w 163357"/>
                <a:gd name="connsiteY5" fmla="*/ 46829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357" h="81678">
                  <a:moveTo>
                    <a:pt x="48190" y="46829"/>
                  </a:moveTo>
                  <a:lnTo>
                    <a:pt x="20420" y="20420"/>
                  </a:lnTo>
                  <a:cubicBezTo>
                    <a:pt x="43290" y="42201"/>
                    <a:pt x="80590" y="48463"/>
                    <a:pt x="122246" y="33761"/>
                  </a:cubicBezTo>
                  <a:lnTo>
                    <a:pt x="150017" y="60170"/>
                  </a:lnTo>
                  <a:cubicBezTo>
                    <a:pt x="108089" y="74872"/>
                    <a:pt x="71060" y="68610"/>
                    <a:pt x="48190" y="46829"/>
                  </a:cubicBezTo>
                  <a:lnTo>
                    <a:pt x="48190" y="46829"/>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7" name="Freeform: Shape 26">
              <a:extLst>
                <a:ext uri="{FF2B5EF4-FFF2-40B4-BE49-F238E27FC236}">
                  <a16:creationId xmlns:a16="http://schemas.microsoft.com/office/drawing/2014/main" id="{CB8CF961-83BD-43B9-97ED-E371B6AC064D}"/>
                </a:ext>
              </a:extLst>
            </p:cNvPr>
            <p:cNvSpPr/>
            <p:nvPr/>
          </p:nvSpPr>
          <p:spPr>
            <a:xfrm>
              <a:off x="10901190" y="3087350"/>
              <a:ext cx="136132" cy="81679"/>
            </a:xfrm>
            <a:custGeom>
              <a:avLst/>
              <a:gdLst>
                <a:gd name="connsiteX0" fmla="*/ 48191 w 136131"/>
                <a:gd name="connsiteY0" fmla="*/ 46829 h 81678"/>
                <a:gd name="connsiteX1" fmla="*/ 20420 w 136131"/>
                <a:gd name="connsiteY1" fmla="*/ 20420 h 81678"/>
                <a:gd name="connsiteX2" fmla="*/ 103732 w 136131"/>
                <a:gd name="connsiteY2" fmla="*/ 31310 h 81678"/>
                <a:gd name="connsiteX3" fmla="*/ 131504 w 136131"/>
                <a:gd name="connsiteY3" fmla="*/ 57720 h 81678"/>
                <a:gd name="connsiteX4" fmla="*/ 48191 w 136131"/>
                <a:gd name="connsiteY4" fmla="*/ 46829 h 81678"/>
                <a:gd name="connsiteX5" fmla="*/ 48191 w 136131"/>
                <a:gd name="connsiteY5" fmla="*/ 46829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131" h="81678">
                  <a:moveTo>
                    <a:pt x="48191" y="46829"/>
                  </a:moveTo>
                  <a:lnTo>
                    <a:pt x="20420" y="20420"/>
                  </a:lnTo>
                  <a:cubicBezTo>
                    <a:pt x="39206" y="38389"/>
                    <a:pt x="69699" y="43562"/>
                    <a:pt x="103732" y="31310"/>
                  </a:cubicBezTo>
                  <a:lnTo>
                    <a:pt x="131504" y="57720"/>
                  </a:lnTo>
                  <a:cubicBezTo>
                    <a:pt x="97471" y="69972"/>
                    <a:pt x="67249" y="64799"/>
                    <a:pt x="48191" y="46829"/>
                  </a:cubicBezTo>
                  <a:lnTo>
                    <a:pt x="48191" y="46829"/>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8" name="Freeform: Shape 27">
              <a:extLst>
                <a:ext uri="{FF2B5EF4-FFF2-40B4-BE49-F238E27FC236}">
                  <a16:creationId xmlns:a16="http://schemas.microsoft.com/office/drawing/2014/main" id="{2C96C0AE-E91C-49CB-BC88-C1552179E0DD}"/>
                </a:ext>
              </a:extLst>
            </p:cNvPr>
            <p:cNvSpPr/>
            <p:nvPr/>
          </p:nvSpPr>
          <p:spPr>
            <a:xfrm>
              <a:off x="10881316" y="3036437"/>
              <a:ext cx="81679" cy="108905"/>
            </a:xfrm>
            <a:custGeom>
              <a:avLst/>
              <a:gdLst>
                <a:gd name="connsiteX0" fmla="*/ 68066 w 81678"/>
                <a:gd name="connsiteY0" fmla="*/ 97743 h 108905"/>
                <a:gd name="connsiteX1" fmla="*/ 40294 w 81678"/>
                <a:gd name="connsiteY1" fmla="*/ 71333 h 108905"/>
                <a:gd name="connsiteX2" fmla="*/ 20420 w 81678"/>
                <a:gd name="connsiteY2" fmla="*/ 20420 h 108905"/>
                <a:gd name="connsiteX3" fmla="*/ 48190 w 81678"/>
                <a:gd name="connsiteY3" fmla="*/ 46829 h 108905"/>
                <a:gd name="connsiteX4" fmla="*/ 68066 w 81678"/>
                <a:gd name="connsiteY4" fmla="*/ 97743 h 108905"/>
                <a:gd name="connsiteX5" fmla="*/ 68066 w 81678"/>
                <a:gd name="connsiteY5" fmla="*/ 97743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68066" y="97743"/>
                  </a:moveTo>
                  <a:lnTo>
                    <a:pt x="40294" y="71333"/>
                  </a:lnTo>
                  <a:cubicBezTo>
                    <a:pt x="27771" y="59626"/>
                    <a:pt x="20420" y="42201"/>
                    <a:pt x="20420" y="20420"/>
                  </a:cubicBezTo>
                  <a:lnTo>
                    <a:pt x="48190" y="46829"/>
                  </a:lnTo>
                  <a:cubicBezTo>
                    <a:pt x="48190" y="68610"/>
                    <a:pt x="55814" y="86035"/>
                    <a:pt x="68066" y="97743"/>
                  </a:cubicBezTo>
                  <a:lnTo>
                    <a:pt x="68066" y="97743"/>
                  </a:lnTo>
                  <a:close/>
                </a:path>
              </a:pathLst>
            </a:custGeom>
            <a:solidFill>
              <a:srgbClr val="6CE0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9" name="Freeform: Shape 28">
              <a:extLst>
                <a:ext uri="{FF2B5EF4-FFF2-40B4-BE49-F238E27FC236}">
                  <a16:creationId xmlns:a16="http://schemas.microsoft.com/office/drawing/2014/main" id="{94E63B93-E46F-4709-9AE7-9CB74554DE44}"/>
                </a:ext>
              </a:extLst>
            </p:cNvPr>
            <p:cNvSpPr/>
            <p:nvPr/>
          </p:nvSpPr>
          <p:spPr>
            <a:xfrm>
              <a:off x="10858446" y="3044877"/>
              <a:ext cx="81679" cy="108905"/>
            </a:xfrm>
            <a:custGeom>
              <a:avLst/>
              <a:gdLst>
                <a:gd name="connsiteX0" fmla="*/ 72694 w 81678"/>
                <a:gd name="connsiteY0" fmla="*/ 108905 h 108905"/>
                <a:gd name="connsiteX1" fmla="*/ 44923 w 81678"/>
                <a:gd name="connsiteY1" fmla="*/ 82496 h 108905"/>
                <a:gd name="connsiteX2" fmla="*/ 20420 w 81678"/>
                <a:gd name="connsiteY2" fmla="*/ 20420 h 108905"/>
                <a:gd name="connsiteX3" fmla="*/ 48190 w 81678"/>
                <a:gd name="connsiteY3" fmla="*/ 46829 h 108905"/>
                <a:gd name="connsiteX4" fmla="*/ 72694 w 81678"/>
                <a:gd name="connsiteY4" fmla="*/ 108905 h 108905"/>
                <a:gd name="connsiteX5" fmla="*/ 72694 w 81678"/>
                <a:gd name="connsiteY5" fmla="*/ 108905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72694" y="108905"/>
                  </a:moveTo>
                  <a:lnTo>
                    <a:pt x="44923" y="82496"/>
                  </a:lnTo>
                  <a:cubicBezTo>
                    <a:pt x="29677" y="68066"/>
                    <a:pt x="20691" y="46829"/>
                    <a:pt x="20420" y="20420"/>
                  </a:cubicBezTo>
                  <a:lnTo>
                    <a:pt x="48190" y="46829"/>
                  </a:lnTo>
                  <a:cubicBezTo>
                    <a:pt x="48463" y="73239"/>
                    <a:pt x="57447" y="94475"/>
                    <a:pt x="72694" y="108905"/>
                  </a:cubicBezTo>
                  <a:lnTo>
                    <a:pt x="72694" y="108905"/>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0" name="Freeform: Shape 29">
              <a:extLst>
                <a:ext uri="{FF2B5EF4-FFF2-40B4-BE49-F238E27FC236}">
                  <a16:creationId xmlns:a16="http://schemas.microsoft.com/office/drawing/2014/main" id="{7ADEA4EB-D950-49B4-9F9D-554D1B1A66FC}"/>
                </a:ext>
              </a:extLst>
            </p:cNvPr>
            <p:cNvSpPr/>
            <p:nvPr/>
          </p:nvSpPr>
          <p:spPr>
            <a:xfrm>
              <a:off x="12006307" y="1778581"/>
              <a:ext cx="54453" cy="898469"/>
            </a:xfrm>
            <a:custGeom>
              <a:avLst/>
              <a:gdLst>
                <a:gd name="connsiteX0" fmla="*/ 50914 w 54452"/>
                <a:gd name="connsiteY0" fmla="*/ 904731 h 898468"/>
                <a:gd name="connsiteX1" fmla="*/ 22871 w 54452"/>
                <a:gd name="connsiteY1" fmla="*/ 878321 h 898468"/>
                <a:gd name="connsiteX2" fmla="*/ 20420 w 54452"/>
                <a:gd name="connsiteY2" fmla="*/ 20420 h 898468"/>
                <a:gd name="connsiteX3" fmla="*/ 48464 w 54452"/>
                <a:gd name="connsiteY3" fmla="*/ 46829 h 898468"/>
              </a:gdLst>
              <a:ahLst/>
              <a:cxnLst>
                <a:cxn ang="0">
                  <a:pos x="connsiteX0" y="connsiteY0"/>
                </a:cxn>
                <a:cxn ang="0">
                  <a:pos x="connsiteX1" y="connsiteY1"/>
                </a:cxn>
                <a:cxn ang="0">
                  <a:pos x="connsiteX2" y="connsiteY2"/>
                </a:cxn>
                <a:cxn ang="0">
                  <a:pos x="connsiteX3" y="connsiteY3"/>
                </a:cxn>
              </a:cxnLst>
              <a:rect l="l" t="t" r="r" b="b"/>
              <a:pathLst>
                <a:path w="54452" h="898468">
                  <a:moveTo>
                    <a:pt x="50914" y="904731"/>
                  </a:moveTo>
                  <a:lnTo>
                    <a:pt x="22871" y="878321"/>
                  </a:lnTo>
                  <a:lnTo>
                    <a:pt x="20420" y="20420"/>
                  </a:lnTo>
                  <a:lnTo>
                    <a:pt x="48464" y="46829"/>
                  </a:lnTo>
                  <a:close/>
                </a:path>
              </a:pathLst>
            </a:custGeom>
            <a:solidFill>
              <a:srgbClr val="E6E6E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1" name="Freeform: Shape 30">
              <a:extLst>
                <a:ext uri="{FF2B5EF4-FFF2-40B4-BE49-F238E27FC236}">
                  <a16:creationId xmlns:a16="http://schemas.microsoft.com/office/drawing/2014/main" id="{350BFF30-500F-4739-A3D8-93F3333FD301}"/>
                </a:ext>
              </a:extLst>
            </p:cNvPr>
            <p:cNvSpPr/>
            <p:nvPr/>
          </p:nvSpPr>
          <p:spPr>
            <a:xfrm>
              <a:off x="11983437" y="1786749"/>
              <a:ext cx="54453" cy="898469"/>
            </a:xfrm>
            <a:custGeom>
              <a:avLst/>
              <a:gdLst>
                <a:gd name="connsiteX0" fmla="*/ 50914 w 54452"/>
                <a:gd name="connsiteY0" fmla="*/ 904459 h 898468"/>
                <a:gd name="connsiteX1" fmla="*/ 22870 w 54452"/>
                <a:gd name="connsiteY1" fmla="*/ 878049 h 898468"/>
                <a:gd name="connsiteX2" fmla="*/ 20420 w 54452"/>
                <a:gd name="connsiteY2" fmla="*/ 20420 h 898468"/>
                <a:gd name="connsiteX3" fmla="*/ 48463 w 54452"/>
                <a:gd name="connsiteY3" fmla="*/ 46829 h 898468"/>
              </a:gdLst>
              <a:ahLst/>
              <a:cxnLst>
                <a:cxn ang="0">
                  <a:pos x="connsiteX0" y="connsiteY0"/>
                </a:cxn>
                <a:cxn ang="0">
                  <a:pos x="connsiteX1" y="connsiteY1"/>
                </a:cxn>
                <a:cxn ang="0">
                  <a:pos x="connsiteX2" y="connsiteY2"/>
                </a:cxn>
                <a:cxn ang="0">
                  <a:pos x="connsiteX3" y="connsiteY3"/>
                </a:cxn>
              </a:cxnLst>
              <a:rect l="l" t="t" r="r" b="b"/>
              <a:pathLst>
                <a:path w="54452" h="898468">
                  <a:moveTo>
                    <a:pt x="50914" y="904459"/>
                  </a:moveTo>
                  <a:lnTo>
                    <a:pt x="22870" y="878049"/>
                  </a:lnTo>
                  <a:lnTo>
                    <a:pt x="20420" y="20420"/>
                  </a:lnTo>
                  <a:lnTo>
                    <a:pt x="48463" y="46829"/>
                  </a:lnTo>
                  <a:close/>
                </a:path>
              </a:pathLst>
            </a:custGeom>
            <a:solidFill>
              <a:srgbClr val="07445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2" name="Freeform: Shape 31">
              <a:extLst>
                <a:ext uri="{FF2B5EF4-FFF2-40B4-BE49-F238E27FC236}">
                  <a16:creationId xmlns:a16="http://schemas.microsoft.com/office/drawing/2014/main" id="{98004A10-D35C-419B-9316-8E53A76C5947}"/>
                </a:ext>
              </a:extLst>
            </p:cNvPr>
            <p:cNvSpPr/>
            <p:nvPr/>
          </p:nvSpPr>
          <p:spPr>
            <a:xfrm>
              <a:off x="11982076" y="1716505"/>
              <a:ext cx="81679" cy="108905"/>
            </a:xfrm>
            <a:custGeom>
              <a:avLst/>
              <a:gdLst>
                <a:gd name="connsiteX0" fmla="*/ 72695 w 81678"/>
                <a:gd name="connsiteY0" fmla="*/ 108905 h 108905"/>
                <a:gd name="connsiteX1" fmla="*/ 44923 w 81678"/>
                <a:gd name="connsiteY1" fmla="*/ 82496 h 108905"/>
                <a:gd name="connsiteX2" fmla="*/ 20420 w 81678"/>
                <a:gd name="connsiteY2" fmla="*/ 20420 h 108905"/>
                <a:gd name="connsiteX3" fmla="*/ 48190 w 81678"/>
                <a:gd name="connsiteY3" fmla="*/ 46829 h 108905"/>
                <a:gd name="connsiteX4" fmla="*/ 72695 w 81678"/>
                <a:gd name="connsiteY4" fmla="*/ 108905 h 108905"/>
                <a:gd name="connsiteX5" fmla="*/ 72695 w 81678"/>
                <a:gd name="connsiteY5" fmla="*/ 108905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72695" y="108905"/>
                  </a:moveTo>
                  <a:lnTo>
                    <a:pt x="44923" y="82496"/>
                  </a:lnTo>
                  <a:cubicBezTo>
                    <a:pt x="44923" y="56086"/>
                    <a:pt x="35666" y="34850"/>
                    <a:pt x="20420" y="20420"/>
                  </a:cubicBezTo>
                  <a:lnTo>
                    <a:pt x="48190" y="46829"/>
                  </a:lnTo>
                  <a:cubicBezTo>
                    <a:pt x="63437" y="61259"/>
                    <a:pt x="72422" y="82496"/>
                    <a:pt x="72695" y="108905"/>
                  </a:cubicBezTo>
                  <a:lnTo>
                    <a:pt x="72695" y="108905"/>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3" name="Freeform: Shape 32">
              <a:extLst>
                <a:ext uri="{FF2B5EF4-FFF2-40B4-BE49-F238E27FC236}">
                  <a16:creationId xmlns:a16="http://schemas.microsoft.com/office/drawing/2014/main" id="{EE2DD2BA-BF2F-463D-A145-785B46F9A18A}"/>
                </a:ext>
              </a:extLst>
            </p:cNvPr>
            <p:cNvSpPr/>
            <p:nvPr/>
          </p:nvSpPr>
          <p:spPr>
            <a:xfrm>
              <a:off x="11982076" y="1716505"/>
              <a:ext cx="81679" cy="108905"/>
            </a:xfrm>
            <a:custGeom>
              <a:avLst/>
              <a:gdLst>
                <a:gd name="connsiteX0" fmla="*/ 72695 w 81678"/>
                <a:gd name="connsiteY0" fmla="*/ 108905 h 108905"/>
                <a:gd name="connsiteX1" fmla="*/ 44923 w 81678"/>
                <a:gd name="connsiteY1" fmla="*/ 82496 h 108905"/>
                <a:gd name="connsiteX2" fmla="*/ 20420 w 81678"/>
                <a:gd name="connsiteY2" fmla="*/ 20420 h 108905"/>
                <a:gd name="connsiteX3" fmla="*/ 48190 w 81678"/>
                <a:gd name="connsiteY3" fmla="*/ 46829 h 108905"/>
                <a:gd name="connsiteX4" fmla="*/ 72695 w 81678"/>
                <a:gd name="connsiteY4" fmla="*/ 108905 h 108905"/>
                <a:gd name="connsiteX5" fmla="*/ 72695 w 81678"/>
                <a:gd name="connsiteY5" fmla="*/ 108905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72695" y="108905"/>
                  </a:moveTo>
                  <a:lnTo>
                    <a:pt x="44923" y="82496"/>
                  </a:lnTo>
                  <a:cubicBezTo>
                    <a:pt x="44923" y="56086"/>
                    <a:pt x="35666" y="34850"/>
                    <a:pt x="20420" y="20420"/>
                  </a:cubicBezTo>
                  <a:lnTo>
                    <a:pt x="48190" y="46829"/>
                  </a:lnTo>
                  <a:cubicBezTo>
                    <a:pt x="63437" y="61259"/>
                    <a:pt x="72422" y="82496"/>
                    <a:pt x="72695" y="108905"/>
                  </a:cubicBezTo>
                  <a:lnTo>
                    <a:pt x="72695" y="108905"/>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4" name="Freeform: Shape 33">
              <a:extLst>
                <a:ext uri="{FF2B5EF4-FFF2-40B4-BE49-F238E27FC236}">
                  <a16:creationId xmlns:a16="http://schemas.microsoft.com/office/drawing/2014/main" id="{E23EF917-367E-4674-A10B-B6C6988B4BBC}"/>
                </a:ext>
              </a:extLst>
            </p:cNvPr>
            <p:cNvSpPr/>
            <p:nvPr/>
          </p:nvSpPr>
          <p:spPr>
            <a:xfrm>
              <a:off x="11963834" y="1735835"/>
              <a:ext cx="81679" cy="108905"/>
            </a:xfrm>
            <a:custGeom>
              <a:avLst/>
              <a:gdLst>
                <a:gd name="connsiteX0" fmla="*/ 68066 w 81678"/>
                <a:gd name="connsiteY0" fmla="*/ 97743 h 108905"/>
                <a:gd name="connsiteX1" fmla="*/ 40295 w 81678"/>
                <a:gd name="connsiteY1" fmla="*/ 71333 h 108905"/>
                <a:gd name="connsiteX2" fmla="*/ 20420 w 81678"/>
                <a:gd name="connsiteY2" fmla="*/ 20420 h 108905"/>
                <a:gd name="connsiteX3" fmla="*/ 48191 w 81678"/>
                <a:gd name="connsiteY3" fmla="*/ 46829 h 108905"/>
                <a:gd name="connsiteX4" fmla="*/ 68066 w 81678"/>
                <a:gd name="connsiteY4" fmla="*/ 97743 h 108905"/>
                <a:gd name="connsiteX5" fmla="*/ 68066 w 81678"/>
                <a:gd name="connsiteY5" fmla="*/ 97743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68066" y="97743"/>
                  </a:moveTo>
                  <a:lnTo>
                    <a:pt x="40295" y="71333"/>
                  </a:lnTo>
                  <a:cubicBezTo>
                    <a:pt x="40295" y="49824"/>
                    <a:pt x="32944" y="32399"/>
                    <a:pt x="20420" y="20420"/>
                  </a:cubicBezTo>
                  <a:lnTo>
                    <a:pt x="48191" y="46829"/>
                  </a:lnTo>
                  <a:cubicBezTo>
                    <a:pt x="60442" y="58809"/>
                    <a:pt x="68066" y="75961"/>
                    <a:pt x="68066" y="97743"/>
                  </a:cubicBezTo>
                  <a:lnTo>
                    <a:pt x="68066" y="97743"/>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5" name="Freeform: Shape 34">
              <a:extLst>
                <a:ext uri="{FF2B5EF4-FFF2-40B4-BE49-F238E27FC236}">
                  <a16:creationId xmlns:a16="http://schemas.microsoft.com/office/drawing/2014/main" id="{AA5B642E-0A73-4925-A5F9-504751C3883F}"/>
                </a:ext>
              </a:extLst>
            </p:cNvPr>
            <p:cNvSpPr/>
            <p:nvPr/>
          </p:nvSpPr>
          <p:spPr>
            <a:xfrm>
              <a:off x="11982076" y="1716505"/>
              <a:ext cx="81679" cy="108905"/>
            </a:xfrm>
            <a:custGeom>
              <a:avLst/>
              <a:gdLst>
                <a:gd name="connsiteX0" fmla="*/ 72695 w 81678"/>
                <a:gd name="connsiteY0" fmla="*/ 108905 h 108905"/>
                <a:gd name="connsiteX1" fmla="*/ 44923 w 81678"/>
                <a:gd name="connsiteY1" fmla="*/ 82496 h 108905"/>
                <a:gd name="connsiteX2" fmla="*/ 20420 w 81678"/>
                <a:gd name="connsiteY2" fmla="*/ 20420 h 108905"/>
                <a:gd name="connsiteX3" fmla="*/ 48190 w 81678"/>
                <a:gd name="connsiteY3" fmla="*/ 46829 h 108905"/>
                <a:gd name="connsiteX4" fmla="*/ 72695 w 81678"/>
                <a:gd name="connsiteY4" fmla="*/ 108905 h 108905"/>
                <a:gd name="connsiteX5" fmla="*/ 72695 w 81678"/>
                <a:gd name="connsiteY5" fmla="*/ 108905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72695" y="108905"/>
                  </a:moveTo>
                  <a:lnTo>
                    <a:pt x="44923" y="82496"/>
                  </a:lnTo>
                  <a:cubicBezTo>
                    <a:pt x="44923" y="56086"/>
                    <a:pt x="35666" y="34850"/>
                    <a:pt x="20420" y="20420"/>
                  </a:cubicBezTo>
                  <a:lnTo>
                    <a:pt x="48190" y="46829"/>
                  </a:lnTo>
                  <a:cubicBezTo>
                    <a:pt x="63437" y="61259"/>
                    <a:pt x="72422" y="82496"/>
                    <a:pt x="72695" y="108905"/>
                  </a:cubicBezTo>
                  <a:lnTo>
                    <a:pt x="72695" y="108905"/>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6" name="Freeform: Shape 35">
              <a:extLst>
                <a:ext uri="{FF2B5EF4-FFF2-40B4-BE49-F238E27FC236}">
                  <a16:creationId xmlns:a16="http://schemas.microsoft.com/office/drawing/2014/main" id="{ED2D61BD-50BC-40BD-85FF-FDCC3A7A2880}"/>
                </a:ext>
              </a:extLst>
            </p:cNvPr>
            <p:cNvSpPr/>
            <p:nvPr/>
          </p:nvSpPr>
          <p:spPr>
            <a:xfrm>
              <a:off x="11880521" y="1718457"/>
              <a:ext cx="136132" cy="81679"/>
            </a:xfrm>
            <a:custGeom>
              <a:avLst/>
              <a:gdLst>
                <a:gd name="connsiteX0" fmla="*/ 48191 w 136131"/>
                <a:gd name="connsiteY0" fmla="*/ 53317 h 81678"/>
                <a:gd name="connsiteX1" fmla="*/ 20420 w 136131"/>
                <a:gd name="connsiteY1" fmla="*/ 26907 h 81678"/>
                <a:gd name="connsiteX2" fmla="*/ 103732 w 136131"/>
                <a:gd name="connsiteY2" fmla="*/ 37798 h 81678"/>
                <a:gd name="connsiteX3" fmla="*/ 131504 w 136131"/>
                <a:gd name="connsiteY3" fmla="*/ 64207 h 81678"/>
                <a:gd name="connsiteX4" fmla="*/ 48191 w 136131"/>
                <a:gd name="connsiteY4" fmla="*/ 53317 h 81678"/>
                <a:gd name="connsiteX5" fmla="*/ 48191 w 136131"/>
                <a:gd name="connsiteY5" fmla="*/ 53317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131" h="81678">
                  <a:moveTo>
                    <a:pt x="48191" y="53317"/>
                  </a:moveTo>
                  <a:lnTo>
                    <a:pt x="20420" y="26907"/>
                  </a:lnTo>
                  <a:cubicBezTo>
                    <a:pt x="54453" y="14928"/>
                    <a:pt x="84946" y="20101"/>
                    <a:pt x="103732" y="37798"/>
                  </a:cubicBezTo>
                  <a:lnTo>
                    <a:pt x="131504" y="64207"/>
                  </a:lnTo>
                  <a:cubicBezTo>
                    <a:pt x="112445" y="46238"/>
                    <a:pt x="82224" y="41065"/>
                    <a:pt x="48191" y="53317"/>
                  </a:cubicBezTo>
                  <a:lnTo>
                    <a:pt x="48191" y="53317"/>
                  </a:lnTo>
                  <a:close/>
                </a:path>
              </a:pathLst>
            </a:custGeom>
            <a:solidFill>
              <a:srgbClr val="6CE0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 name="Freeform: Shape 36">
              <a:extLst>
                <a:ext uri="{FF2B5EF4-FFF2-40B4-BE49-F238E27FC236}">
                  <a16:creationId xmlns:a16="http://schemas.microsoft.com/office/drawing/2014/main" id="{D65CB4E5-777E-4B78-BD1F-F4B5CF1C146D}"/>
                </a:ext>
              </a:extLst>
            </p:cNvPr>
            <p:cNvSpPr/>
            <p:nvPr/>
          </p:nvSpPr>
          <p:spPr>
            <a:xfrm>
              <a:off x="11880250" y="1695178"/>
              <a:ext cx="163358" cy="81679"/>
            </a:xfrm>
            <a:custGeom>
              <a:avLst/>
              <a:gdLst>
                <a:gd name="connsiteX0" fmla="*/ 48190 w 163357"/>
                <a:gd name="connsiteY0" fmla="*/ 54815 h 81678"/>
                <a:gd name="connsiteX1" fmla="*/ 20420 w 163357"/>
                <a:gd name="connsiteY1" fmla="*/ 28405 h 81678"/>
                <a:gd name="connsiteX2" fmla="*/ 122246 w 163357"/>
                <a:gd name="connsiteY2" fmla="*/ 41746 h 81678"/>
                <a:gd name="connsiteX3" fmla="*/ 150017 w 163357"/>
                <a:gd name="connsiteY3" fmla="*/ 68156 h 81678"/>
                <a:gd name="connsiteX4" fmla="*/ 48190 w 163357"/>
                <a:gd name="connsiteY4" fmla="*/ 54815 h 81678"/>
                <a:gd name="connsiteX5" fmla="*/ 48190 w 163357"/>
                <a:gd name="connsiteY5" fmla="*/ 54815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357" h="81678">
                  <a:moveTo>
                    <a:pt x="48190" y="54815"/>
                  </a:moveTo>
                  <a:lnTo>
                    <a:pt x="20420" y="28405"/>
                  </a:lnTo>
                  <a:cubicBezTo>
                    <a:pt x="62076" y="13703"/>
                    <a:pt x="99376" y="19965"/>
                    <a:pt x="122246" y="41746"/>
                  </a:cubicBezTo>
                  <a:lnTo>
                    <a:pt x="150017" y="68156"/>
                  </a:lnTo>
                  <a:cubicBezTo>
                    <a:pt x="127146" y="46374"/>
                    <a:pt x="90119" y="39840"/>
                    <a:pt x="48190" y="54815"/>
                  </a:cubicBezTo>
                  <a:lnTo>
                    <a:pt x="48190" y="54815"/>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 name="Freeform: Shape 37">
              <a:extLst>
                <a:ext uri="{FF2B5EF4-FFF2-40B4-BE49-F238E27FC236}">
                  <a16:creationId xmlns:a16="http://schemas.microsoft.com/office/drawing/2014/main" id="{88E41D96-E8D4-4171-A054-F51F845DDD03}"/>
                </a:ext>
              </a:extLst>
            </p:cNvPr>
            <p:cNvSpPr/>
            <p:nvPr/>
          </p:nvSpPr>
          <p:spPr>
            <a:xfrm>
              <a:off x="10878865" y="2178808"/>
              <a:ext cx="54453" cy="898469"/>
            </a:xfrm>
            <a:custGeom>
              <a:avLst/>
              <a:gdLst>
                <a:gd name="connsiteX0" fmla="*/ 50641 w 54452"/>
                <a:gd name="connsiteY0" fmla="*/ 904731 h 898468"/>
                <a:gd name="connsiteX1" fmla="*/ 22870 w 54452"/>
                <a:gd name="connsiteY1" fmla="*/ 878049 h 898468"/>
                <a:gd name="connsiteX2" fmla="*/ 20420 w 54452"/>
                <a:gd name="connsiteY2" fmla="*/ 20420 h 898468"/>
                <a:gd name="connsiteX3" fmla="*/ 48190 w 54452"/>
                <a:gd name="connsiteY3" fmla="*/ 46829 h 898468"/>
              </a:gdLst>
              <a:ahLst/>
              <a:cxnLst>
                <a:cxn ang="0">
                  <a:pos x="connsiteX0" y="connsiteY0"/>
                </a:cxn>
                <a:cxn ang="0">
                  <a:pos x="connsiteX1" y="connsiteY1"/>
                </a:cxn>
                <a:cxn ang="0">
                  <a:pos x="connsiteX2" y="connsiteY2"/>
                </a:cxn>
                <a:cxn ang="0">
                  <a:pos x="connsiteX3" y="connsiteY3"/>
                </a:cxn>
              </a:cxnLst>
              <a:rect l="l" t="t" r="r" b="b"/>
              <a:pathLst>
                <a:path w="54452" h="898468">
                  <a:moveTo>
                    <a:pt x="50641" y="904731"/>
                  </a:moveTo>
                  <a:lnTo>
                    <a:pt x="22870" y="878049"/>
                  </a:lnTo>
                  <a:lnTo>
                    <a:pt x="20420" y="20420"/>
                  </a:lnTo>
                  <a:lnTo>
                    <a:pt x="48190" y="46829"/>
                  </a:lnTo>
                  <a:close/>
                </a:path>
              </a:pathLst>
            </a:custGeom>
            <a:solidFill>
              <a:srgbClr val="67D6F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 name="Freeform: Shape 38">
              <a:extLst>
                <a:ext uri="{FF2B5EF4-FFF2-40B4-BE49-F238E27FC236}">
                  <a16:creationId xmlns:a16="http://schemas.microsoft.com/office/drawing/2014/main" id="{4965CBE1-C89A-4EFB-B58E-4663668B4064}"/>
                </a:ext>
              </a:extLst>
            </p:cNvPr>
            <p:cNvSpPr/>
            <p:nvPr/>
          </p:nvSpPr>
          <p:spPr>
            <a:xfrm>
              <a:off x="10855994" y="2186976"/>
              <a:ext cx="54453" cy="898469"/>
            </a:xfrm>
            <a:custGeom>
              <a:avLst/>
              <a:gdLst>
                <a:gd name="connsiteX0" fmla="*/ 50641 w 54452"/>
                <a:gd name="connsiteY0" fmla="*/ 904459 h 898468"/>
                <a:gd name="connsiteX1" fmla="*/ 22871 w 54452"/>
                <a:gd name="connsiteY1" fmla="*/ 878049 h 898468"/>
                <a:gd name="connsiteX2" fmla="*/ 20420 w 54452"/>
                <a:gd name="connsiteY2" fmla="*/ 20420 h 898468"/>
                <a:gd name="connsiteX3" fmla="*/ 48191 w 54452"/>
                <a:gd name="connsiteY3" fmla="*/ 46829 h 898468"/>
              </a:gdLst>
              <a:ahLst/>
              <a:cxnLst>
                <a:cxn ang="0">
                  <a:pos x="connsiteX0" y="connsiteY0"/>
                </a:cxn>
                <a:cxn ang="0">
                  <a:pos x="connsiteX1" y="connsiteY1"/>
                </a:cxn>
                <a:cxn ang="0">
                  <a:pos x="connsiteX2" y="connsiteY2"/>
                </a:cxn>
                <a:cxn ang="0">
                  <a:pos x="connsiteX3" y="connsiteY3"/>
                </a:cxn>
              </a:cxnLst>
              <a:rect l="l" t="t" r="r" b="b"/>
              <a:pathLst>
                <a:path w="54452" h="898468">
                  <a:moveTo>
                    <a:pt x="50641" y="904459"/>
                  </a:moveTo>
                  <a:lnTo>
                    <a:pt x="22871" y="878049"/>
                  </a:lnTo>
                  <a:lnTo>
                    <a:pt x="20420" y="20420"/>
                  </a:lnTo>
                  <a:lnTo>
                    <a:pt x="48191" y="46829"/>
                  </a:lnTo>
                  <a:close/>
                </a:path>
              </a:pathLst>
            </a:custGeom>
            <a:solidFill>
              <a:srgbClr val="07445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 name="Freeform: Shape 39">
              <a:extLst>
                <a:ext uri="{FF2B5EF4-FFF2-40B4-BE49-F238E27FC236}">
                  <a16:creationId xmlns:a16="http://schemas.microsoft.com/office/drawing/2014/main" id="{E945B224-5A14-4183-AC54-369E05A28C22}"/>
                </a:ext>
              </a:extLst>
            </p:cNvPr>
            <p:cNvSpPr/>
            <p:nvPr/>
          </p:nvSpPr>
          <p:spPr>
            <a:xfrm>
              <a:off x="10981508" y="1724945"/>
              <a:ext cx="952921" cy="381169"/>
            </a:xfrm>
            <a:custGeom>
              <a:avLst/>
              <a:gdLst>
                <a:gd name="connsiteX0" fmla="*/ 48190 w 952921"/>
                <a:gd name="connsiteY0" fmla="*/ 365922 h 381168"/>
                <a:gd name="connsiteX1" fmla="*/ 20420 w 952921"/>
                <a:gd name="connsiteY1" fmla="*/ 339240 h 381168"/>
                <a:gd name="connsiteX2" fmla="*/ 919161 w 952921"/>
                <a:gd name="connsiteY2" fmla="*/ 20420 h 381168"/>
                <a:gd name="connsiteX3" fmla="*/ 947204 w 952921"/>
                <a:gd name="connsiteY3" fmla="*/ 46829 h 381168"/>
              </a:gdLst>
              <a:ahLst/>
              <a:cxnLst>
                <a:cxn ang="0">
                  <a:pos x="connsiteX0" y="connsiteY0"/>
                </a:cxn>
                <a:cxn ang="0">
                  <a:pos x="connsiteX1" y="connsiteY1"/>
                </a:cxn>
                <a:cxn ang="0">
                  <a:pos x="connsiteX2" y="connsiteY2"/>
                </a:cxn>
                <a:cxn ang="0">
                  <a:pos x="connsiteX3" y="connsiteY3"/>
                </a:cxn>
              </a:cxnLst>
              <a:rect l="l" t="t" r="r" b="b"/>
              <a:pathLst>
                <a:path w="952921" h="381168">
                  <a:moveTo>
                    <a:pt x="48190" y="365922"/>
                  </a:moveTo>
                  <a:lnTo>
                    <a:pt x="20420" y="339240"/>
                  </a:lnTo>
                  <a:lnTo>
                    <a:pt x="919161" y="20420"/>
                  </a:lnTo>
                  <a:lnTo>
                    <a:pt x="947204" y="46829"/>
                  </a:lnTo>
                  <a:close/>
                </a:path>
              </a:pathLst>
            </a:custGeom>
            <a:solidFill>
              <a:srgbClr val="68D7F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 name="Freeform: Shape 40">
              <a:extLst>
                <a:ext uri="{FF2B5EF4-FFF2-40B4-BE49-F238E27FC236}">
                  <a16:creationId xmlns:a16="http://schemas.microsoft.com/office/drawing/2014/main" id="{3A29C1D9-ED3E-4170-871F-DD3D043A7433}"/>
                </a:ext>
              </a:extLst>
            </p:cNvPr>
            <p:cNvSpPr/>
            <p:nvPr/>
          </p:nvSpPr>
          <p:spPr>
            <a:xfrm>
              <a:off x="10981508" y="1703164"/>
              <a:ext cx="952921" cy="381169"/>
            </a:xfrm>
            <a:custGeom>
              <a:avLst/>
              <a:gdLst>
                <a:gd name="connsiteX0" fmla="*/ 48190 w 952921"/>
                <a:gd name="connsiteY0" fmla="*/ 365650 h 381168"/>
                <a:gd name="connsiteX1" fmla="*/ 20420 w 952921"/>
                <a:gd name="connsiteY1" fmla="*/ 339240 h 381168"/>
                <a:gd name="connsiteX2" fmla="*/ 919161 w 952921"/>
                <a:gd name="connsiteY2" fmla="*/ 20420 h 381168"/>
                <a:gd name="connsiteX3" fmla="*/ 946932 w 952921"/>
                <a:gd name="connsiteY3" fmla="*/ 46829 h 381168"/>
              </a:gdLst>
              <a:ahLst/>
              <a:cxnLst>
                <a:cxn ang="0">
                  <a:pos x="connsiteX0" y="connsiteY0"/>
                </a:cxn>
                <a:cxn ang="0">
                  <a:pos x="connsiteX1" y="connsiteY1"/>
                </a:cxn>
                <a:cxn ang="0">
                  <a:pos x="connsiteX2" y="connsiteY2"/>
                </a:cxn>
                <a:cxn ang="0">
                  <a:pos x="connsiteX3" y="connsiteY3"/>
                </a:cxn>
              </a:cxnLst>
              <a:rect l="l" t="t" r="r" b="b"/>
              <a:pathLst>
                <a:path w="952921" h="381168">
                  <a:moveTo>
                    <a:pt x="48190" y="365650"/>
                  </a:moveTo>
                  <a:lnTo>
                    <a:pt x="20420" y="339240"/>
                  </a:lnTo>
                  <a:lnTo>
                    <a:pt x="919161" y="20420"/>
                  </a:lnTo>
                  <a:lnTo>
                    <a:pt x="946932" y="46829"/>
                  </a:lnTo>
                  <a:close/>
                </a:path>
              </a:pathLst>
            </a:custGeom>
            <a:solidFill>
              <a:srgbClr val="07445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 name="Freeform: Shape 41">
              <a:extLst>
                <a:ext uri="{FF2B5EF4-FFF2-40B4-BE49-F238E27FC236}">
                  <a16:creationId xmlns:a16="http://schemas.microsoft.com/office/drawing/2014/main" id="{3551F501-0074-4F66-8F6C-CB0D23082B72}"/>
                </a:ext>
              </a:extLst>
            </p:cNvPr>
            <p:cNvSpPr/>
            <p:nvPr/>
          </p:nvSpPr>
          <p:spPr>
            <a:xfrm>
              <a:off x="10878865" y="2118365"/>
              <a:ext cx="81679" cy="108905"/>
            </a:xfrm>
            <a:custGeom>
              <a:avLst/>
              <a:gdLst>
                <a:gd name="connsiteX0" fmla="*/ 48190 w 81678"/>
                <a:gd name="connsiteY0" fmla="*/ 107272 h 108905"/>
                <a:gd name="connsiteX1" fmla="*/ 20420 w 81678"/>
                <a:gd name="connsiteY1" fmla="*/ 80862 h 108905"/>
                <a:gd name="connsiteX2" fmla="*/ 37572 w 81678"/>
                <a:gd name="connsiteY2" fmla="*/ 20420 h 108905"/>
                <a:gd name="connsiteX3" fmla="*/ 65343 w 81678"/>
                <a:gd name="connsiteY3" fmla="*/ 46829 h 108905"/>
                <a:gd name="connsiteX4" fmla="*/ 48190 w 81678"/>
                <a:gd name="connsiteY4" fmla="*/ 107272 h 108905"/>
                <a:gd name="connsiteX5" fmla="*/ 48190 w 81678"/>
                <a:gd name="connsiteY5" fmla="*/ 107272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48190" y="107272"/>
                  </a:moveTo>
                  <a:lnTo>
                    <a:pt x="20420" y="80862"/>
                  </a:lnTo>
                  <a:cubicBezTo>
                    <a:pt x="20420" y="60715"/>
                    <a:pt x="26681" y="39750"/>
                    <a:pt x="37572" y="20420"/>
                  </a:cubicBezTo>
                  <a:lnTo>
                    <a:pt x="65343" y="46829"/>
                  </a:lnTo>
                  <a:cubicBezTo>
                    <a:pt x="54453" y="66160"/>
                    <a:pt x="48190" y="87124"/>
                    <a:pt x="48190" y="107272"/>
                  </a:cubicBezTo>
                  <a:lnTo>
                    <a:pt x="48190" y="107272"/>
                  </a:lnTo>
                  <a:close/>
                </a:path>
              </a:pathLst>
            </a:custGeom>
            <a:solidFill>
              <a:srgbClr val="6CE0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 name="Freeform: Shape 42">
              <a:extLst>
                <a:ext uri="{FF2B5EF4-FFF2-40B4-BE49-F238E27FC236}">
                  <a16:creationId xmlns:a16="http://schemas.microsoft.com/office/drawing/2014/main" id="{17642289-1947-494F-B19B-30B739A52A63}"/>
                </a:ext>
              </a:extLst>
            </p:cNvPr>
            <p:cNvSpPr/>
            <p:nvPr/>
          </p:nvSpPr>
          <p:spPr>
            <a:xfrm>
              <a:off x="10896017" y="2071264"/>
              <a:ext cx="81679" cy="108905"/>
            </a:xfrm>
            <a:custGeom>
              <a:avLst/>
              <a:gdLst>
                <a:gd name="connsiteX0" fmla="*/ 48191 w 81678"/>
                <a:gd name="connsiteY0" fmla="*/ 93931 h 108905"/>
                <a:gd name="connsiteX1" fmla="*/ 20420 w 81678"/>
                <a:gd name="connsiteY1" fmla="*/ 67521 h 108905"/>
                <a:gd name="connsiteX2" fmla="*/ 59354 w 81678"/>
                <a:gd name="connsiteY2" fmla="*/ 20420 h 108905"/>
                <a:gd name="connsiteX3" fmla="*/ 87125 w 81678"/>
                <a:gd name="connsiteY3" fmla="*/ 46829 h 108905"/>
                <a:gd name="connsiteX4" fmla="*/ 48191 w 81678"/>
                <a:gd name="connsiteY4" fmla="*/ 93931 h 108905"/>
                <a:gd name="connsiteX5" fmla="*/ 48191 w 81678"/>
                <a:gd name="connsiteY5" fmla="*/ 93931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48191" y="93931"/>
                  </a:moveTo>
                  <a:lnTo>
                    <a:pt x="20420" y="67521"/>
                  </a:lnTo>
                  <a:cubicBezTo>
                    <a:pt x="30222" y="50097"/>
                    <a:pt x="43562" y="33761"/>
                    <a:pt x="59354" y="20420"/>
                  </a:cubicBezTo>
                  <a:lnTo>
                    <a:pt x="87125" y="46829"/>
                  </a:lnTo>
                  <a:cubicBezTo>
                    <a:pt x="71334" y="60170"/>
                    <a:pt x="57992" y="76506"/>
                    <a:pt x="48191" y="93931"/>
                  </a:cubicBezTo>
                  <a:lnTo>
                    <a:pt x="48191" y="93931"/>
                  </a:lnTo>
                  <a:close/>
                </a:path>
              </a:pathLst>
            </a:custGeom>
            <a:solidFill>
              <a:srgbClr val="C4F3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 name="Freeform: Shape 43">
              <a:extLst>
                <a:ext uri="{FF2B5EF4-FFF2-40B4-BE49-F238E27FC236}">
                  <a16:creationId xmlns:a16="http://schemas.microsoft.com/office/drawing/2014/main" id="{BB49B41B-9AC3-4249-8312-2814025D25B8}"/>
                </a:ext>
              </a:extLst>
            </p:cNvPr>
            <p:cNvSpPr/>
            <p:nvPr/>
          </p:nvSpPr>
          <p:spPr>
            <a:xfrm>
              <a:off x="10934679" y="2044037"/>
              <a:ext cx="108905" cy="81679"/>
            </a:xfrm>
            <a:custGeom>
              <a:avLst/>
              <a:gdLst>
                <a:gd name="connsiteX0" fmla="*/ 48463 w 108905"/>
                <a:gd name="connsiteY0" fmla="*/ 74056 h 81678"/>
                <a:gd name="connsiteX1" fmla="*/ 20420 w 108905"/>
                <a:gd name="connsiteY1" fmla="*/ 47646 h 81678"/>
                <a:gd name="connsiteX2" fmla="*/ 67249 w 108905"/>
                <a:gd name="connsiteY2" fmla="*/ 20420 h 81678"/>
                <a:gd name="connsiteX3" fmla="*/ 95020 w 108905"/>
                <a:gd name="connsiteY3" fmla="*/ 46829 h 81678"/>
                <a:gd name="connsiteX4" fmla="*/ 48463 w 108905"/>
                <a:gd name="connsiteY4" fmla="*/ 74056 h 81678"/>
                <a:gd name="connsiteX5" fmla="*/ 48463 w 108905"/>
                <a:gd name="connsiteY5" fmla="*/ 74056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48463" y="74056"/>
                  </a:moveTo>
                  <a:lnTo>
                    <a:pt x="20420" y="47646"/>
                  </a:lnTo>
                  <a:cubicBezTo>
                    <a:pt x="34305" y="35666"/>
                    <a:pt x="50369" y="26137"/>
                    <a:pt x="67249" y="20420"/>
                  </a:cubicBezTo>
                  <a:lnTo>
                    <a:pt x="95020" y="46829"/>
                  </a:lnTo>
                  <a:cubicBezTo>
                    <a:pt x="78412" y="52819"/>
                    <a:pt x="62349" y="62076"/>
                    <a:pt x="48463" y="74056"/>
                  </a:cubicBezTo>
                  <a:lnTo>
                    <a:pt x="48463" y="74056"/>
                  </a:lnTo>
                  <a:close/>
                </a:path>
              </a:pathLst>
            </a:custGeom>
            <a:solidFill>
              <a:srgbClr val="6CE0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 name="Freeform: Shape 44">
              <a:extLst>
                <a:ext uri="{FF2B5EF4-FFF2-40B4-BE49-F238E27FC236}">
                  <a16:creationId xmlns:a16="http://schemas.microsoft.com/office/drawing/2014/main" id="{034CA00E-B4F4-4DDB-9CD1-9783EE49A63C}"/>
                </a:ext>
              </a:extLst>
            </p:cNvPr>
            <p:cNvSpPr/>
            <p:nvPr/>
          </p:nvSpPr>
          <p:spPr>
            <a:xfrm>
              <a:off x="10906908" y="1744786"/>
              <a:ext cx="1143506" cy="1415769"/>
            </a:xfrm>
            <a:custGeom>
              <a:avLst/>
              <a:gdLst>
                <a:gd name="connsiteX0" fmla="*/ 1021804 w 1143505"/>
                <a:gd name="connsiteY0" fmla="*/ 26989 h 1415769"/>
                <a:gd name="connsiteX1" fmla="*/ 1124991 w 1143505"/>
                <a:gd name="connsiteY1" fmla="*/ 88792 h 1415769"/>
                <a:gd name="connsiteX2" fmla="*/ 1127442 w 1143505"/>
                <a:gd name="connsiteY2" fmla="*/ 946694 h 1415769"/>
                <a:gd name="connsiteX3" fmla="*/ 1024799 w 1143505"/>
                <a:gd name="connsiteY3" fmla="*/ 1081464 h 1415769"/>
                <a:gd name="connsiteX4" fmla="*/ 126057 w 1143505"/>
                <a:gd name="connsiteY4" fmla="*/ 1400557 h 1415769"/>
                <a:gd name="connsiteX5" fmla="*/ 22870 w 1143505"/>
                <a:gd name="connsiteY5" fmla="*/ 1338753 h 1415769"/>
                <a:gd name="connsiteX6" fmla="*/ 20420 w 1143505"/>
                <a:gd name="connsiteY6" fmla="*/ 480851 h 1415769"/>
                <a:gd name="connsiteX7" fmla="*/ 123063 w 1143505"/>
                <a:gd name="connsiteY7" fmla="*/ 346081 h 1415769"/>
                <a:gd name="connsiteX8" fmla="*/ 1021804 w 1143505"/>
                <a:gd name="connsiteY8" fmla="*/ 26989 h 1415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505" h="1415769">
                  <a:moveTo>
                    <a:pt x="1021804" y="26989"/>
                  </a:moveTo>
                  <a:cubicBezTo>
                    <a:pt x="1078434" y="6841"/>
                    <a:pt x="1124991" y="34612"/>
                    <a:pt x="1124991" y="88792"/>
                  </a:cubicBezTo>
                  <a:lnTo>
                    <a:pt x="1127442" y="946694"/>
                  </a:lnTo>
                  <a:cubicBezTo>
                    <a:pt x="1127714" y="1000874"/>
                    <a:pt x="1081430" y="1061317"/>
                    <a:pt x="1024799" y="1081464"/>
                  </a:cubicBezTo>
                  <a:lnTo>
                    <a:pt x="126057" y="1400557"/>
                  </a:lnTo>
                  <a:cubicBezTo>
                    <a:pt x="69427" y="1420704"/>
                    <a:pt x="22870" y="1393206"/>
                    <a:pt x="22870" y="1338753"/>
                  </a:cubicBezTo>
                  <a:lnTo>
                    <a:pt x="20420" y="480851"/>
                  </a:lnTo>
                  <a:cubicBezTo>
                    <a:pt x="20420" y="426671"/>
                    <a:pt x="66432" y="365956"/>
                    <a:pt x="123063" y="346081"/>
                  </a:cubicBezTo>
                  <a:lnTo>
                    <a:pt x="1021804" y="26989"/>
                  </a:lnTo>
                  <a:close/>
                </a:path>
              </a:pathLst>
            </a:custGeom>
            <a:solidFill>
              <a:schemeClr val="bg1">
                <a:lumMod val="95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 name="Freeform: Shape 45">
              <a:extLst>
                <a:ext uri="{FF2B5EF4-FFF2-40B4-BE49-F238E27FC236}">
                  <a16:creationId xmlns:a16="http://schemas.microsoft.com/office/drawing/2014/main" id="{391F8029-0929-4043-8AE1-37F373C84747}"/>
                </a:ext>
              </a:extLst>
            </p:cNvPr>
            <p:cNvSpPr/>
            <p:nvPr/>
          </p:nvSpPr>
          <p:spPr>
            <a:xfrm>
              <a:off x="10855994" y="2112920"/>
              <a:ext cx="81679" cy="136132"/>
            </a:xfrm>
            <a:custGeom>
              <a:avLst/>
              <a:gdLst>
                <a:gd name="connsiteX0" fmla="*/ 48191 w 81678"/>
                <a:gd name="connsiteY0" fmla="*/ 120885 h 136131"/>
                <a:gd name="connsiteX1" fmla="*/ 20420 w 81678"/>
                <a:gd name="connsiteY1" fmla="*/ 94475 h 136131"/>
                <a:gd name="connsiteX2" fmla="*/ 41385 w 81678"/>
                <a:gd name="connsiteY2" fmla="*/ 20420 h 136131"/>
                <a:gd name="connsiteX3" fmla="*/ 69155 w 81678"/>
                <a:gd name="connsiteY3" fmla="*/ 46829 h 136131"/>
                <a:gd name="connsiteX4" fmla="*/ 48191 w 81678"/>
                <a:gd name="connsiteY4" fmla="*/ 120885 h 136131"/>
                <a:gd name="connsiteX5" fmla="*/ 48191 w 81678"/>
                <a:gd name="connsiteY5" fmla="*/ 120885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36131">
                  <a:moveTo>
                    <a:pt x="48191" y="120885"/>
                  </a:moveTo>
                  <a:lnTo>
                    <a:pt x="20420" y="94475"/>
                  </a:lnTo>
                  <a:cubicBezTo>
                    <a:pt x="20420" y="69972"/>
                    <a:pt x="28044" y="44107"/>
                    <a:pt x="41385" y="20420"/>
                  </a:cubicBezTo>
                  <a:lnTo>
                    <a:pt x="69155" y="46829"/>
                  </a:lnTo>
                  <a:cubicBezTo>
                    <a:pt x="55814" y="70516"/>
                    <a:pt x="48191" y="96109"/>
                    <a:pt x="48191" y="120885"/>
                  </a:cubicBezTo>
                  <a:lnTo>
                    <a:pt x="48191" y="120885"/>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7" name="Freeform: Shape 46">
              <a:extLst>
                <a:ext uri="{FF2B5EF4-FFF2-40B4-BE49-F238E27FC236}">
                  <a16:creationId xmlns:a16="http://schemas.microsoft.com/office/drawing/2014/main" id="{485AB4CA-DBD7-40F0-A2B3-9C9362EA3EF3}"/>
                </a:ext>
              </a:extLst>
            </p:cNvPr>
            <p:cNvSpPr/>
            <p:nvPr/>
          </p:nvSpPr>
          <p:spPr>
            <a:xfrm>
              <a:off x="10876959" y="2055472"/>
              <a:ext cx="108905" cy="108905"/>
            </a:xfrm>
            <a:custGeom>
              <a:avLst/>
              <a:gdLst>
                <a:gd name="connsiteX0" fmla="*/ 48190 w 108905"/>
                <a:gd name="connsiteY0" fmla="*/ 104277 h 108905"/>
                <a:gd name="connsiteX1" fmla="*/ 20420 w 108905"/>
                <a:gd name="connsiteY1" fmla="*/ 77867 h 108905"/>
                <a:gd name="connsiteX2" fmla="*/ 67793 w 108905"/>
                <a:gd name="connsiteY2" fmla="*/ 20420 h 108905"/>
                <a:gd name="connsiteX3" fmla="*/ 95565 w 108905"/>
                <a:gd name="connsiteY3" fmla="*/ 46829 h 108905"/>
                <a:gd name="connsiteX4" fmla="*/ 48190 w 108905"/>
                <a:gd name="connsiteY4" fmla="*/ 104277 h 108905"/>
                <a:gd name="connsiteX5" fmla="*/ 48190 w 108905"/>
                <a:gd name="connsiteY5" fmla="*/ 104277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48190" y="104277"/>
                  </a:moveTo>
                  <a:lnTo>
                    <a:pt x="20420" y="77867"/>
                  </a:lnTo>
                  <a:cubicBezTo>
                    <a:pt x="32399" y="56631"/>
                    <a:pt x="48735" y="36756"/>
                    <a:pt x="67793" y="20420"/>
                  </a:cubicBezTo>
                  <a:lnTo>
                    <a:pt x="95565" y="46829"/>
                  </a:lnTo>
                  <a:cubicBezTo>
                    <a:pt x="76506" y="63165"/>
                    <a:pt x="60170" y="83040"/>
                    <a:pt x="48190" y="104277"/>
                  </a:cubicBezTo>
                  <a:lnTo>
                    <a:pt x="48190" y="104277"/>
                  </a:lnTo>
                  <a:close/>
                </a:path>
              </a:pathLst>
            </a:custGeom>
            <a:solidFill>
              <a:srgbClr val="9CB5B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8" name="Freeform: Shape 47">
              <a:extLst>
                <a:ext uri="{FF2B5EF4-FFF2-40B4-BE49-F238E27FC236}">
                  <a16:creationId xmlns:a16="http://schemas.microsoft.com/office/drawing/2014/main" id="{DAA1303D-2E41-435A-A2C0-41B25A58FF91}"/>
                </a:ext>
              </a:extLst>
            </p:cNvPr>
            <p:cNvSpPr/>
            <p:nvPr/>
          </p:nvSpPr>
          <p:spPr>
            <a:xfrm>
              <a:off x="10924333" y="2021984"/>
              <a:ext cx="108905" cy="81679"/>
            </a:xfrm>
            <a:custGeom>
              <a:avLst/>
              <a:gdLst>
                <a:gd name="connsiteX0" fmla="*/ 48191 w 108905"/>
                <a:gd name="connsiteY0" fmla="*/ 80318 h 81678"/>
                <a:gd name="connsiteX1" fmla="*/ 20420 w 108905"/>
                <a:gd name="connsiteY1" fmla="*/ 53908 h 81678"/>
                <a:gd name="connsiteX2" fmla="*/ 77595 w 108905"/>
                <a:gd name="connsiteY2" fmla="*/ 20420 h 81678"/>
                <a:gd name="connsiteX3" fmla="*/ 105366 w 108905"/>
                <a:gd name="connsiteY3" fmla="*/ 46829 h 81678"/>
                <a:gd name="connsiteX4" fmla="*/ 48191 w 108905"/>
                <a:gd name="connsiteY4" fmla="*/ 80318 h 81678"/>
                <a:gd name="connsiteX5" fmla="*/ 48191 w 108905"/>
                <a:gd name="connsiteY5" fmla="*/ 80318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48191" y="80318"/>
                  </a:moveTo>
                  <a:lnTo>
                    <a:pt x="20420" y="53908"/>
                  </a:lnTo>
                  <a:cubicBezTo>
                    <a:pt x="37572" y="39478"/>
                    <a:pt x="56903" y="27771"/>
                    <a:pt x="77595" y="20420"/>
                  </a:cubicBezTo>
                  <a:lnTo>
                    <a:pt x="105366" y="46829"/>
                  </a:lnTo>
                  <a:cubicBezTo>
                    <a:pt x="84946" y="54180"/>
                    <a:pt x="65343" y="65888"/>
                    <a:pt x="48191" y="80318"/>
                  </a:cubicBezTo>
                  <a:lnTo>
                    <a:pt x="48191" y="80318"/>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9" name="Freeform: Shape 48">
              <a:extLst>
                <a:ext uri="{FF2B5EF4-FFF2-40B4-BE49-F238E27FC236}">
                  <a16:creationId xmlns:a16="http://schemas.microsoft.com/office/drawing/2014/main" id="{D6A5034B-7586-4BE7-8C8B-416C945612EE}"/>
                </a:ext>
              </a:extLst>
            </p:cNvPr>
            <p:cNvSpPr/>
            <p:nvPr/>
          </p:nvSpPr>
          <p:spPr>
            <a:xfrm>
              <a:off x="10703255" y="1478819"/>
              <a:ext cx="1551901" cy="2450369"/>
            </a:xfrm>
            <a:custGeom>
              <a:avLst/>
              <a:gdLst>
                <a:gd name="connsiteX0" fmla="*/ 20420 w 1551900"/>
                <a:gd name="connsiteY0" fmla="*/ 556506 h 2450369"/>
                <a:gd name="connsiteX1" fmla="*/ 1530392 w 1551900"/>
                <a:gd name="connsiteY1" fmla="*/ 20420 h 2450369"/>
                <a:gd name="connsiteX2" fmla="*/ 1535837 w 1551900"/>
                <a:gd name="connsiteY2" fmla="*/ 1915644 h 2450369"/>
                <a:gd name="connsiteX3" fmla="*/ 25865 w 1551900"/>
                <a:gd name="connsiteY3" fmla="*/ 2451731 h 2450369"/>
                <a:gd name="connsiteX4" fmla="*/ 20420 w 1551900"/>
                <a:gd name="connsiteY4" fmla="*/ 556506 h 2450369"/>
                <a:gd name="connsiteX5" fmla="*/ 1353966 w 1551900"/>
                <a:gd name="connsiteY5" fmla="*/ 1204493 h 2450369"/>
                <a:gd name="connsiteX6" fmla="*/ 1351515 w 1551900"/>
                <a:gd name="connsiteY6" fmla="*/ 346591 h 2450369"/>
                <a:gd name="connsiteX7" fmla="*/ 1225457 w 1551900"/>
                <a:gd name="connsiteY7" fmla="*/ 271174 h 2450369"/>
                <a:gd name="connsiteX8" fmla="*/ 326443 w 1551900"/>
                <a:gd name="connsiteY8" fmla="*/ 589995 h 2450369"/>
                <a:gd name="connsiteX9" fmla="*/ 200930 w 1551900"/>
                <a:gd name="connsiteY9" fmla="*/ 754714 h 2450369"/>
                <a:gd name="connsiteX10" fmla="*/ 203381 w 1551900"/>
                <a:gd name="connsiteY10" fmla="*/ 1612615 h 2450369"/>
                <a:gd name="connsiteX11" fmla="*/ 329439 w 1551900"/>
                <a:gd name="connsiteY11" fmla="*/ 1688032 h 2450369"/>
                <a:gd name="connsiteX12" fmla="*/ 1228179 w 1551900"/>
                <a:gd name="connsiteY12" fmla="*/ 1368940 h 2450369"/>
                <a:gd name="connsiteX13" fmla="*/ 1353966 w 1551900"/>
                <a:gd name="connsiteY13" fmla="*/ 1204493 h 2450369"/>
                <a:gd name="connsiteX14" fmla="*/ 1353966 w 1551900"/>
                <a:gd name="connsiteY14" fmla="*/ 1204493 h 2450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1900" h="2450369">
                  <a:moveTo>
                    <a:pt x="20420" y="556506"/>
                  </a:moveTo>
                  <a:lnTo>
                    <a:pt x="1530392" y="20420"/>
                  </a:lnTo>
                  <a:lnTo>
                    <a:pt x="1535837" y="1915644"/>
                  </a:lnTo>
                  <a:lnTo>
                    <a:pt x="25865" y="2451731"/>
                  </a:lnTo>
                  <a:lnTo>
                    <a:pt x="20420" y="556506"/>
                  </a:lnTo>
                  <a:close/>
                  <a:moveTo>
                    <a:pt x="1353966" y="1204493"/>
                  </a:moveTo>
                  <a:lnTo>
                    <a:pt x="1351515" y="346591"/>
                  </a:lnTo>
                  <a:cubicBezTo>
                    <a:pt x="1351243" y="280431"/>
                    <a:pt x="1294884" y="246398"/>
                    <a:pt x="1225457" y="271174"/>
                  </a:cubicBezTo>
                  <a:lnTo>
                    <a:pt x="326443" y="589995"/>
                  </a:lnTo>
                  <a:cubicBezTo>
                    <a:pt x="257017" y="614770"/>
                    <a:pt x="200658" y="688554"/>
                    <a:pt x="200930" y="754714"/>
                  </a:cubicBezTo>
                  <a:lnTo>
                    <a:pt x="203381" y="1612615"/>
                  </a:lnTo>
                  <a:cubicBezTo>
                    <a:pt x="203653" y="1678775"/>
                    <a:pt x="260284" y="1712808"/>
                    <a:pt x="329439" y="1688032"/>
                  </a:cubicBezTo>
                  <a:lnTo>
                    <a:pt x="1228179" y="1368940"/>
                  </a:lnTo>
                  <a:cubicBezTo>
                    <a:pt x="1297879" y="1344436"/>
                    <a:pt x="1353966" y="1270653"/>
                    <a:pt x="1353966" y="1204493"/>
                  </a:cubicBezTo>
                  <a:lnTo>
                    <a:pt x="1353966" y="1204493"/>
                  </a:lnTo>
                  <a:close/>
                </a:path>
              </a:pathLst>
            </a:custGeom>
            <a:solidFill>
              <a:srgbClr val="CECEC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0" name="Freeform: Shape 49">
              <a:extLst>
                <a:ext uri="{FF2B5EF4-FFF2-40B4-BE49-F238E27FC236}">
                  <a16:creationId xmlns:a16="http://schemas.microsoft.com/office/drawing/2014/main" id="{75A7E0BC-7F29-411C-BE17-6B094A8C2A4D}"/>
                </a:ext>
              </a:extLst>
            </p:cNvPr>
            <p:cNvSpPr/>
            <p:nvPr/>
          </p:nvSpPr>
          <p:spPr>
            <a:xfrm>
              <a:off x="10883765" y="1721585"/>
              <a:ext cx="1170732" cy="1470222"/>
            </a:xfrm>
            <a:custGeom>
              <a:avLst/>
              <a:gdLst>
                <a:gd name="connsiteX0" fmla="*/ 1044675 w 1170732"/>
                <a:gd name="connsiteY0" fmla="*/ 28408 h 1470221"/>
                <a:gd name="connsiteX1" fmla="*/ 1170733 w 1170732"/>
                <a:gd name="connsiteY1" fmla="*/ 103825 h 1470221"/>
                <a:gd name="connsiteX2" fmla="*/ 1173183 w 1170732"/>
                <a:gd name="connsiteY2" fmla="*/ 961726 h 1470221"/>
                <a:gd name="connsiteX3" fmla="*/ 1047670 w 1170732"/>
                <a:gd name="connsiteY3" fmla="*/ 1126446 h 1470221"/>
                <a:gd name="connsiteX4" fmla="*/ 148929 w 1170732"/>
                <a:gd name="connsiteY4" fmla="*/ 1445538 h 1470221"/>
                <a:gd name="connsiteX5" fmla="*/ 22871 w 1170732"/>
                <a:gd name="connsiteY5" fmla="*/ 1370121 h 1470221"/>
                <a:gd name="connsiteX6" fmla="*/ 20421 w 1170732"/>
                <a:gd name="connsiteY6" fmla="*/ 512220 h 1470221"/>
                <a:gd name="connsiteX7" fmla="*/ 145934 w 1170732"/>
                <a:gd name="connsiteY7" fmla="*/ 347500 h 1470221"/>
                <a:gd name="connsiteX8" fmla="*/ 1044675 w 1170732"/>
                <a:gd name="connsiteY8" fmla="*/ 28408 h 1470221"/>
                <a:gd name="connsiteX9" fmla="*/ 1150586 w 1170732"/>
                <a:gd name="connsiteY9" fmla="*/ 969622 h 1470221"/>
                <a:gd name="connsiteX10" fmla="*/ 1148135 w 1170732"/>
                <a:gd name="connsiteY10" fmla="*/ 111720 h 1470221"/>
                <a:gd name="connsiteX11" fmla="*/ 1044948 w 1170732"/>
                <a:gd name="connsiteY11" fmla="*/ 49917 h 1470221"/>
                <a:gd name="connsiteX12" fmla="*/ 146206 w 1170732"/>
                <a:gd name="connsiteY12" fmla="*/ 369009 h 1470221"/>
                <a:gd name="connsiteX13" fmla="*/ 43563 w 1170732"/>
                <a:gd name="connsiteY13" fmla="*/ 503780 h 1470221"/>
                <a:gd name="connsiteX14" fmla="*/ 46014 w 1170732"/>
                <a:gd name="connsiteY14" fmla="*/ 1361681 h 1470221"/>
                <a:gd name="connsiteX15" fmla="*/ 149201 w 1170732"/>
                <a:gd name="connsiteY15" fmla="*/ 1423485 h 1470221"/>
                <a:gd name="connsiteX16" fmla="*/ 1047942 w 1170732"/>
                <a:gd name="connsiteY16" fmla="*/ 1104392 h 1470221"/>
                <a:gd name="connsiteX17" fmla="*/ 1150586 w 1170732"/>
                <a:gd name="connsiteY17" fmla="*/ 969622 h 1470221"/>
                <a:gd name="connsiteX18" fmla="*/ 1150586 w 1170732"/>
                <a:gd name="connsiteY18" fmla="*/ 969622 h 147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0732" h="1470221">
                  <a:moveTo>
                    <a:pt x="1044675" y="28408"/>
                  </a:moveTo>
                  <a:cubicBezTo>
                    <a:pt x="1114102" y="3904"/>
                    <a:pt x="1170733" y="37665"/>
                    <a:pt x="1170733" y="103825"/>
                  </a:cubicBezTo>
                  <a:lnTo>
                    <a:pt x="1173183" y="961726"/>
                  </a:lnTo>
                  <a:cubicBezTo>
                    <a:pt x="1173456" y="1027886"/>
                    <a:pt x="1117097" y="1101942"/>
                    <a:pt x="1047670" y="1126446"/>
                  </a:cubicBezTo>
                  <a:lnTo>
                    <a:pt x="148929" y="1445538"/>
                  </a:lnTo>
                  <a:cubicBezTo>
                    <a:pt x="79501" y="1470314"/>
                    <a:pt x="22871" y="1436281"/>
                    <a:pt x="22871" y="1370121"/>
                  </a:cubicBezTo>
                  <a:lnTo>
                    <a:pt x="20421" y="512220"/>
                  </a:lnTo>
                  <a:cubicBezTo>
                    <a:pt x="20148" y="446060"/>
                    <a:pt x="76507" y="372004"/>
                    <a:pt x="145934" y="347500"/>
                  </a:cubicBezTo>
                  <a:lnTo>
                    <a:pt x="1044675" y="28408"/>
                  </a:lnTo>
                  <a:close/>
                  <a:moveTo>
                    <a:pt x="1150586" y="969622"/>
                  </a:moveTo>
                  <a:lnTo>
                    <a:pt x="1148135" y="111720"/>
                  </a:lnTo>
                  <a:cubicBezTo>
                    <a:pt x="1147863" y="57540"/>
                    <a:pt x="1101578" y="29769"/>
                    <a:pt x="1044948" y="49917"/>
                  </a:cubicBezTo>
                  <a:lnTo>
                    <a:pt x="146206" y="369009"/>
                  </a:lnTo>
                  <a:cubicBezTo>
                    <a:pt x="89576" y="389157"/>
                    <a:pt x="43291" y="449599"/>
                    <a:pt x="43563" y="503780"/>
                  </a:cubicBezTo>
                  <a:lnTo>
                    <a:pt x="46014" y="1361681"/>
                  </a:lnTo>
                  <a:cubicBezTo>
                    <a:pt x="46285" y="1415862"/>
                    <a:pt x="92570" y="1443632"/>
                    <a:pt x="149201" y="1423485"/>
                  </a:cubicBezTo>
                  <a:lnTo>
                    <a:pt x="1047942" y="1104392"/>
                  </a:lnTo>
                  <a:cubicBezTo>
                    <a:pt x="1104573" y="1084517"/>
                    <a:pt x="1150586" y="1024075"/>
                    <a:pt x="1150586" y="969622"/>
                  </a:cubicBezTo>
                  <a:lnTo>
                    <a:pt x="1150586" y="969622"/>
                  </a:lnTo>
                  <a:close/>
                </a:path>
              </a:pathLst>
            </a:custGeom>
            <a:solidFill>
              <a:srgbClr val="06404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1" name="Freeform: Shape 50">
              <a:extLst>
                <a:ext uri="{FF2B5EF4-FFF2-40B4-BE49-F238E27FC236}">
                  <a16:creationId xmlns:a16="http://schemas.microsoft.com/office/drawing/2014/main" id="{B347511B-3CEC-4415-B3FF-29DEE20FEA62}"/>
                </a:ext>
              </a:extLst>
            </p:cNvPr>
            <p:cNvSpPr/>
            <p:nvPr/>
          </p:nvSpPr>
          <p:spPr>
            <a:xfrm>
              <a:off x="10675485" y="1452409"/>
              <a:ext cx="1551901" cy="598979"/>
            </a:xfrm>
            <a:custGeom>
              <a:avLst/>
              <a:gdLst>
                <a:gd name="connsiteX0" fmla="*/ 48190 w 1551900"/>
                <a:gd name="connsiteY0" fmla="*/ 582916 h 598979"/>
                <a:gd name="connsiteX1" fmla="*/ 20420 w 1551900"/>
                <a:gd name="connsiteY1" fmla="*/ 556506 h 598979"/>
                <a:gd name="connsiteX2" fmla="*/ 1530392 w 1551900"/>
                <a:gd name="connsiteY2" fmla="*/ 20420 h 598979"/>
                <a:gd name="connsiteX3" fmla="*/ 1558162 w 1551900"/>
                <a:gd name="connsiteY3" fmla="*/ 46829 h 598979"/>
              </a:gdLst>
              <a:ahLst/>
              <a:cxnLst>
                <a:cxn ang="0">
                  <a:pos x="connsiteX0" y="connsiteY0"/>
                </a:cxn>
                <a:cxn ang="0">
                  <a:pos x="connsiteX1" y="connsiteY1"/>
                </a:cxn>
                <a:cxn ang="0">
                  <a:pos x="connsiteX2" y="connsiteY2"/>
                </a:cxn>
                <a:cxn ang="0">
                  <a:pos x="connsiteX3" y="connsiteY3"/>
                </a:cxn>
              </a:cxnLst>
              <a:rect l="l" t="t" r="r" b="b"/>
              <a:pathLst>
                <a:path w="1551900" h="598979">
                  <a:moveTo>
                    <a:pt x="48190" y="582916"/>
                  </a:moveTo>
                  <a:lnTo>
                    <a:pt x="20420" y="556506"/>
                  </a:lnTo>
                  <a:lnTo>
                    <a:pt x="1530392" y="20420"/>
                  </a:lnTo>
                  <a:lnTo>
                    <a:pt x="1558162" y="46829"/>
                  </a:lnTo>
                  <a:close/>
                </a:path>
              </a:pathLst>
            </a:custGeom>
            <a:solidFill>
              <a:srgbClr val="E8E8E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2" name="Freeform: Shape 51">
              <a:extLst>
                <a:ext uri="{FF2B5EF4-FFF2-40B4-BE49-F238E27FC236}">
                  <a16:creationId xmlns:a16="http://schemas.microsoft.com/office/drawing/2014/main" id="{2130039D-C546-49B0-8B1A-53EADC599F86}"/>
                </a:ext>
              </a:extLst>
            </p:cNvPr>
            <p:cNvSpPr/>
            <p:nvPr/>
          </p:nvSpPr>
          <p:spPr>
            <a:xfrm>
              <a:off x="10675485" y="1988496"/>
              <a:ext cx="54453" cy="1960296"/>
            </a:xfrm>
            <a:custGeom>
              <a:avLst/>
              <a:gdLst>
                <a:gd name="connsiteX0" fmla="*/ 53636 w 54452"/>
                <a:gd name="connsiteY0" fmla="*/ 1942054 h 1960295"/>
                <a:gd name="connsiteX1" fmla="*/ 25593 w 54452"/>
                <a:gd name="connsiteY1" fmla="*/ 1915372 h 1960295"/>
                <a:gd name="connsiteX2" fmla="*/ 20420 w 54452"/>
                <a:gd name="connsiteY2" fmla="*/ 20420 h 1960295"/>
                <a:gd name="connsiteX3" fmla="*/ 48190 w 54452"/>
                <a:gd name="connsiteY3" fmla="*/ 46829 h 1960295"/>
              </a:gdLst>
              <a:ahLst/>
              <a:cxnLst>
                <a:cxn ang="0">
                  <a:pos x="connsiteX0" y="connsiteY0"/>
                </a:cxn>
                <a:cxn ang="0">
                  <a:pos x="connsiteX1" y="connsiteY1"/>
                </a:cxn>
                <a:cxn ang="0">
                  <a:pos x="connsiteX2" y="connsiteY2"/>
                </a:cxn>
                <a:cxn ang="0">
                  <a:pos x="connsiteX3" y="connsiteY3"/>
                </a:cxn>
              </a:cxnLst>
              <a:rect l="l" t="t" r="r" b="b"/>
              <a:pathLst>
                <a:path w="54452" h="1960295">
                  <a:moveTo>
                    <a:pt x="53636" y="1942054"/>
                  </a:moveTo>
                  <a:lnTo>
                    <a:pt x="25593" y="1915372"/>
                  </a:lnTo>
                  <a:lnTo>
                    <a:pt x="20420" y="20420"/>
                  </a:lnTo>
                  <a:lnTo>
                    <a:pt x="48190" y="46829"/>
                  </a:lnTo>
                  <a:close/>
                </a:path>
              </a:pathLst>
            </a:custGeom>
            <a:solidFill>
              <a:srgbClr val="E6E6E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3" name="Freeform: Shape 52">
              <a:extLst>
                <a:ext uri="{FF2B5EF4-FFF2-40B4-BE49-F238E27FC236}">
                  <a16:creationId xmlns:a16="http://schemas.microsoft.com/office/drawing/2014/main" id="{84271E04-3412-4A80-B02A-05BF5CD584D6}"/>
                </a:ext>
              </a:extLst>
            </p:cNvPr>
            <p:cNvSpPr/>
            <p:nvPr/>
          </p:nvSpPr>
          <p:spPr>
            <a:xfrm>
              <a:off x="9766397" y="1556414"/>
              <a:ext cx="108905" cy="136132"/>
            </a:xfrm>
            <a:custGeom>
              <a:avLst/>
              <a:gdLst>
                <a:gd name="connsiteX0" fmla="*/ 69155 w 108905"/>
                <a:gd name="connsiteY0" fmla="*/ 118707 h 136131"/>
                <a:gd name="connsiteX1" fmla="*/ 20420 w 108905"/>
                <a:gd name="connsiteY1" fmla="*/ 105638 h 136131"/>
                <a:gd name="connsiteX2" fmla="*/ 48463 w 108905"/>
                <a:gd name="connsiteY2" fmla="*/ 20420 h 136131"/>
                <a:gd name="connsiteX3" fmla="*/ 96926 w 108905"/>
                <a:gd name="connsiteY3" fmla="*/ 33488 h 136131"/>
                <a:gd name="connsiteX4" fmla="*/ 69155 w 108905"/>
                <a:gd name="connsiteY4" fmla="*/ 118707 h 136131"/>
                <a:gd name="connsiteX5" fmla="*/ 69155 w 108905"/>
                <a:gd name="connsiteY5" fmla="*/ 118707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36131">
                  <a:moveTo>
                    <a:pt x="69155" y="118707"/>
                  </a:moveTo>
                  <a:lnTo>
                    <a:pt x="20420" y="105638"/>
                  </a:lnTo>
                  <a:cubicBezTo>
                    <a:pt x="32127" y="80318"/>
                    <a:pt x="41929" y="50369"/>
                    <a:pt x="48463" y="20420"/>
                  </a:cubicBezTo>
                  <a:lnTo>
                    <a:pt x="96926" y="33488"/>
                  </a:lnTo>
                  <a:cubicBezTo>
                    <a:pt x="90936" y="63437"/>
                    <a:pt x="81135" y="93386"/>
                    <a:pt x="69155" y="118707"/>
                  </a:cubicBezTo>
                  <a:lnTo>
                    <a:pt x="69155" y="118707"/>
                  </a:lnTo>
                  <a:close/>
                </a:path>
              </a:pathLst>
            </a:custGeom>
            <a:solidFill>
              <a:srgbClr val="F9F9F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4" name="Freeform: Shape 53">
              <a:extLst>
                <a:ext uri="{FF2B5EF4-FFF2-40B4-BE49-F238E27FC236}">
                  <a16:creationId xmlns:a16="http://schemas.microsoft.com/office/drawing/2014/main" id="{242DB552-985A-44A1-B65D-76BD39FDC597}"/>
                </a:ext>
              </a:extLst>
            </p:cNvPr>
            <p:cNvSpPr/>
            <p:nvPr/>
          </p:nvSpPr>
          <p:spPr>
            <a:xfrm>
              <a:off x="9794713" y="1487531"/>
              <a:ext cx="81679" cy="108905"/>
            </a:xfrm>
            <a:custGeom>
              <a:avLst/>
              <a:gdLst>
                <a:gd name="connsiteX0" fmla="*/ 68883 w 81678"/>
                <a:gd name="connsiteY0" fmla="*/ 102643 h 108905"/>
                <a:gd name="connsiteX1" fmla="*/ 20420 w 81678"/>
                <a:gd name="connsiteY1" fmla="*/ 89575 h 108905"/>
                <a:gd name="connsiteX2" fmla="*/ 28316 w 81678"/>
                <a:gd name="connsiteY2" fmla="*/ 20420 h 108905"/>
                <a:gd name="connsiteX3" fmla="*/ 77050 w 81678"/>
                <a:gd name="connsiteY3" fmla="*/ 33488 h 108905"/>
                <a:gd name="connsiteX4" fmla="*/ 68883 w 81678"/>
                <a:gd name="connsiteY4" fmla="*/ 102643 h 108905"/>
                <a:gd name="connsiteX5" fmla="*/ 68883 w 81678"/>
                <a:gd name="connsiteY5" fmla="*/ 102643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68883" y="102643"/>
                  </a:moveTo>
                  <a:lnTo>
                    <a:pt x="20420" y="89575"/>
                  </a:lnTo>
                  <a:cubicBezTo>
                    <a:pt x="25593" y="65615"/>
                    <a:pt x="28316" y="41929"/>
                    <a:pt x="28316" y="20420"/>
                  </a:cubicBezTo>
                  <a:lnTo>
                    <a:pt x="77050" y="33488"/>
                  </a:lnTo>
                  <a:cubicBezTo>
                    <a:pt x="76778" y="54997"/>
                    <a:pt x="74056" y="78684"/>
                    <a:pt x="68883" y="102643"/>
                  </a:cubicBezTo>
                  <a:lnTo>
                    <a:pt x="68883" y="102643"/>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5" name="Freeform: Shape 54">
              <a:extLst>
                <a:ext uri="{FF2B5EF4-FFF2-40B4-BE49-F238E27FC236}">
                  <a16:creationId xmlns:a16="http://schemas.microsoft.com/office/drawing/2014/main" id="{8835E8E9-9553-4E7D-B02D-B514000D4CE0}"/>
                </a:ext>
              </a:extLst>
            </p:cNvPr>
            <p:cNvSpPr/>
            <p:nvPr/>
          </p:nvSpPr>
          <p:spPr>
            <a:xfrm>
              <a:off x="9766397" y="1556414"/>
              <a:ext cx="108905" cy="136132"/>
            </a:xfrm>
            <a:custGeom>
              <a:avLst/>
              <a:gdLst>
                <a:gd name="connsiteX0" fmla="*/ 69155 w 108905"/>
                <a:gd name="connsiteY0" fmla="*/ 118707 h 136131"/>
                <a:gd name="connsiteX1" fmla="*/ 20420 w 108905"/>
                <a:gd name="connsiteY1" fmla="*/ 105638 h 136131"/>
                <a:gd name="connsiteX2" fmla="*/ 48463 w 108905"/>
                <a:gd name="connsiteY2" fmla="*/ 20420 h 136131"/>
                <a:gd name="connsiteX3" fmla="*/ 96926 w 108905"/>
                <a:gd name="connsiteY3" fmla="*/ 33488 h 136131"/>
                <a:gd name="connsiteX4" fmla="*/ 69155 w 108905"/>
                <a:gd name="connsiteY4" fmla="*/ 118707 h 136131"/>
                <a:gd name="connsiteX5" fmla="*/ 69155 w 108905"/>
                <a:gd name="connsiteY5" fmla="*/ 118707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36131">
                  <a:moveTo>
                    <a:pt x="69155" y="118707"/>
                  </a:moveTo>
                  <a:lnTo>
                    <a:pt x="20420" y="105638"/>
                  </a:lnTo>
                  <a:cubicBezTo>
                    <a:pt x="32127" y="80318"/>
                    <a:pt x="41929" y="50369"/>
                    <a:pt x="48463" y="20420"/>
                  </a:cubicBezTo>
                  <a:lnTo>
                    <a:pt x="96926" y="33488"/>
                  </a:lnTo>
                  <a:cubicBezTo>
                    <a:pt x="90936" y="63437"/>
                    <a:pt x="81135" y="93386"/>
                    <a:pt x="69155" y="118707"/>
                  </a:cubicBezTo>
                  <a:lnTo>
                    <a:pt x="69155" y="118707"/>
                  </a:lnTo>
                  <a:close/>
                </a:path>
              </a:pathLst>
            </a:custGeom>
            <a:solidFill>
              <a:srgbClr val="F9F9F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6" name="Freeform: Shape 55">
              <a:extLst>
                <a:ext uri="{FF2B5EF4-FFF2-40B4-BE49-F238E27FC236}">
                  <a16:creationId xmlns:a16="http://schemas.microsoft.com/office/drawing/2014/main" id="{7401C709-FF99-4EF4-8CF0-50D81EE477AB}"/>
                </a:ext>
              </a:extLst>
            </p:cNvPr>
            <p:cNvSpPr/>
            <p:nvPr/>
          </p:nvSpPr>
          <p:spPr>
            <a:xfrm>
              <a:off x="9740533" y="1641904"/>
              <a:ext cx="108905" cy="81679"/>
            </a:xfrm>
            <a:custGeom>
              <a:avLst/>
              <a:gdLst>
                <a:gd name="connsiteX0" fmla="*/ 69154 w 108905"/>
                <a:gd name="connsiteY0" fmla="*/ 77051 h 81678"/>
                <a:gd name="connsiteX1" fmla="*/ 20420 w 108905"/>
                <a:gd name="connsiteY1" fmla="*/ 63982 h 81678"/>
                <a:gd name="connsiteX2" fmla="*/ 46557 w 108905"/>
                <a:gd name="connsiteY2" fmla="*/ 20420 h 81678"/>
                <a:gd name="connsiteX3" fmla="*/ 95292 w 108905"/>
                <a:gd name="connsiteY3" fmla="*/ 33488 h 81678"/>
                <a:gd name="connsiteX4" fmla="*/ 69154 w 108905"/>
                <a:gd name="connsiteY4" fmla="*/ 77051 h 81678"/>
                <a:gd name="connsiteX5" fmla="*/ 69154 w 108905"/>
                <a:gd name="connsiteY5" fmla="*/ 77051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69154" y="77051"/>
                  </a:moveTo>
                  <a:lnTo>
                    <a:pt x="20420" y="63982"/>
                  </a:lnTo>
                  <a:cubicBezTo>
                    <a:pt x="29677" y="52275"/>
                    <a:pt x="38661" y="37300"/>
                    <a:pt x="46557" y="20420"/>
                  </a:cubicBezTo>
                  <a:lnTo>
                    <a:pt x="95292" y="33488"/>
                  </a:lnTo>
                  <a:cubicBezTo>
                    <a:pt x="87124" y="50369"/>
                    <a:pt x="78411" y="65343"/>
                    <a:pt x="69154" y="77051"/>
                  </a:cubicBezTo>
                  <a:lnTo>
                    <a:pt x="69154" y="77051"/>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7" name="Freeform: Shape 56">
              <a:extLst>
                <a:ext uri="{FF2B5EF4-FFF2-40B4-BE49-F238E27FC236}">
                  <a16:creationId xmlns:a16="http://schemas.microsoft.com/office/drawing/2014/main" id="{B5D9E79B-016F-4DCB-A61B-784A1E49F615}"/>
                </a:ext>
              </a:extLst>
            </p:cNvPr>
            <p:cNvSpPr/>
            <p:nvPr/>
          </p:nvSpPr>
          <p:spPr>
            <a:xfrm>
              <a:off x="9766397" y="1556414"/>
              <a:ext cx="108905" cy="136132"/>
            </a:xfrm>
            <a:custGeom>
              <a:avLst/>
              <a:gdLst>
                <a:gd name="connsiteX0" fmla="*/ 69155 w 108905"/>
                <a:gd name="connsiteY0" fmla="*/ 118707 h 136131"/>
                <a:gd name="connsiteX1" fmla="*/ 20420 w 108905"/>
                <a:gd name="connsiteY1" fmla="*/ 105638 h 136131"/>
                <a:gd name="connsiteX2" fmla="*/ 48463 w 108905"/>
                <a:gd name="connsiteY2" fmla="*/ 20420 h 136131"/>
                <a:gd name="connsiteX3" fmla="*/ 96926 w 108905"/>
                <a:gd name="connsiteY3" fmla="*/ 33488 h 136131"/>
                <a:gd name="connsiteX4" fmla="*/ 69155 w 108905"/>
                <a:gd name="connsiteY4" fmla="*/ 118707 h 136131"/>
                <a:gd name="connsiteX5" fmla="*/ 69155 w 108905"/>
                <a:gd name="connsiteY5" fmla="*/ 118707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36131">
                  <a:moveTo>
                    <a:pt x="69155" y="118707"/>
                  </a:moveTo>
                  <a:lnTo>
                    <a:pt x="20420" y="105638"/>
                  </a:lnTo>
                  <a:cubicBezTo>
                    <a:pt x="32127" y="80318"/>
                    <a:pt x="41929" y="50369"/>
                    <a:pt x="48463" y="20420"/>
                  </a:cubicBezTo>
                  <a:lnTo>
                    <a:pt x="96926" y="33488"/>
                  </a:lnTo>
                  <a:cubicBezTo>
                    <a:pt x="90936" y="63437"/>
                    <a:pt x="81135" y="93386"/>
                    <a:pt x="69155" y="118707"/>
                  </a:cubicBezTo>
                  <a:lnTo>
                    <a:pt x="69155" y="118707"/>
                  </a:lnTo>
                  <a:close/>
                </a:path>
              </a:pathLst>
            </a:custGeom>
            <a:solidFill>
              <a:srgbClr val="F9F9F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8" name="Freeform: Shape 57">
              <a:extLst>
                <a:ext uri="{FF2B5EF4-FFF2-40B4-BE49-F238E27FC236}">
                  <a16:creationId xmlns:a16="http://schemas.microsoft.com/office/drawing/2014/main" id="{8E731D62-C59B-4726-B3BA-6E14F982FFC3}"/>
                </a:ext>
              </a:extLst>
            </p:cNvPr>
            <p:cNvSpPr/>
            <p:nvPr/>
          </p:nvSpPr>
          <p:spPr>
            <a:xfrm>
              <a:off x="9794713" y="1487531"/>
              <a:ext cx="81679" cy="108905"/>
            </a:xfrm>
            <a:custGeom>
              <a:avLst/>
              <a:gdLst>
                <a:gd name="connsiteX0" fmla="*/ 68883 w 81678"/>
                <a:gd name="connsiteY0" fmla="*/ 102643 h 108905"/>
                <a:gd name="connsiteX1" fmla="*/ 20420 w 81678"/>
                <a:gd name="connsiteY1" fmla="*/ 89575 h 108905"/>
                <a:gd name="connsiteX2" fmla="*/ 28316 w 81678"/>
                <a:gd name="connsiteY2" fmla="*/ 20420 h 108905"/>
                <a:gd name="connsiteX3" fmla="*/ 77050 w 81678"/>
                <a:gd name="connsiteY3" fmla="*/ 33488 h 108905"/>
                <a:gd name="connsiteX4" fmla="*/ 68883 w 81678"/>
                <a:gd name="connsiteY4" fmla="*/ 102643 h 108905"/>
                <a:gd name="connsiteX5" fmla="*/ 68883 w 81678"/>
                <a:gd name="connsiteY5" fmla="*/ 102643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68883" y="102643"/>
                  </a:moveTo>
                  <a:lnTo>
                    <a:pt x="20420" y="89575"/>
                  </a:lnTo>
                  <a:cubicBezTo>
                    <a:pt x="25593" y="65615"/>
                    <a:pt x="28316" y="41929"/>
                    <a:pt x="28316" y="20420"/>
                  </a:cubicBezTo>
                  <a:lnTo>
                    <a:pt x="77050" y="33488"/>
                  </a:lnTo>
                  <a:cubicBezTo>
                    <a:pt x="76778" y="54997"/>
                    <a:pt x="74056" y="78684"/>
                    <a:pt x="68883" y="102643"/>
                  </a:cubicBezTo>
                  <a:lnTo>
                    <a:pt x="68883" y="102643"/>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9" name="Freeform: Shape 58">
              <a:extLst>
                <a:ext uri="{FF2B5EF4-FFF2-40B4-BE49-F238E27FC236}">
                  <a16:creationId xmlns:a16="http://schemas.microsoft.com/office/drawing/2014/main" id="{324086B9-5B34-40A4-A0D9-076EDFADE954}"/>
                </a:ext>
              </a:extLst>
            </p:cNvPr>
            <p:cNvSpPr/>
            <p:nvPr/>
          </p:nvSpPr>
          <p:spPr>
            <a:xfrm>
              <a:off x="9740533" y="1641904"/>
              <a:ext cx="108905" cy="81679"/>
            </a:xfrm>
            <a:custGeom>
              <a:avLst/>
              <a:gdLst>
                <a:gd name="connsiteX0" fmla="*/ 69154 w 108905"/>
                <a:gd name="connsiteY0" fmla="*/ 77051 h 81678"/>
                <a:gd name="connsiteX1" fmla="*/ 20420 w 108905"/>
                <a:gd name="connsiteY1" fmla="*/ 63982 h 81678"/>
                <a:gd name="connsiteX2" fmla="*/ 46557 w 108905"/>
                <a:gd name="connsiteY2" fmla="*/ 20420 h 81678"/>
                <a:gd name="connsiteX3" fmla="*/ 95292 w 108905"/>
                <a:gd name="connsiteY3" fmla="*/ 33488 h 81678"/>
                <a:gd name="connsiteX4" fmla="*/ 69154 w 108905"/>
                <a:gd name="connsiteY4" fmla="*/ 77051 h 81678"/>
                <a:gd name="connsiteX5" fmla="*/ 69154 w 108905"/>
                <a:gd name="connsiteY5" fmla="*/ 77051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69154" y="77051"/>
                  </a:moveTo>
                  <a:lnTo>
                    <a:pt x="20420" y="63982"/>
                  </a:lnTo>
                  <a:cubicBezTo>
                    <a:pt x="29677" y="52275"/>
                    <a:pt x="38661" y="37300"/>
                    <a:pt x="46557" y="20420"/>
                  </a:cubicBezTo>
                  <a:lnTo>
                    <a:pt x="95292" y="33488"/>
                  </a:lnTo>
                  <a:cubicBezTo>
                    <a:pt x="87124" y="50369"/>
                    <a:pt x="78411" y="65343"/>
                    <a:pt x="69154" y="77051"/>
                  </a:cubicBezTo>
                  <a:lnTo>
                    <a:pt x="69154" y="77051"/>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0" name="Freeform: Shape 59">
              <a:extLst>
                <a:ext uri="{FF2B5EF4-FFF2-40B4-BE49-F238E27FC236}">
                  <a16:creationId xmlns:a16="http://schemas.microsoft.com/office/drawing/2014/main" id="{C9FC120C-11A6-4D4E-9639-F9523D3B3052}"/>
                </a:ext>
              </a:extLst>
            </p:cNvPr>
            <p:cNvSpPr/>
            <p:nvPr/>
          </p:nvSpPr>
          <p:spPr>
            <a:xfrm>
              <a:off x="9740260" y="1627747"/>
              <a:ext cx="108905" cy="81679"/>
            </a:xfrm>
            <a:custGeom>
              <a:avLst/>
              <a:gdLst>
                <a:gd name="connsiteX0" fmla="*/ 69155 w 108905"/>
                <a:gd name="connsiteY0" fmla="*/ 69155 h 81678"/>
                <a:gd name="connsiteX1" fmla="*/ 20420 w 108905"/>
                <a:gd name="connsiteY1" fmla="*/ 56086 h 81678"/>
                <a:gd name="connsiteX2" fmla="*/ 41656 w 108905"/>
                <a:gd name="connsiteY2" fmla="*/ 20420 h 81678"/>
                <a:gd name="connsiteX3" fmla="*/ 90392 w 108905"/>
                <a:gd name="connsiteY3" fmla="*/ 33488 h 81678"/>
                <a:gd name="connsiteX4" fmla="*/ 69155 w 108905"/>
                <a:gd name="connsiteY4" fmla="*/ 69155 h 81678"/>
                <a:gd name="connsiteX5" fmla="*/ 69155 w 108905"/>
                <a:gd name="connsiteY5" fmla="*/ 69155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69155" y="69155"/>
                  </a:moveTo>
                  <a:lnTo>
                    <a:pt x="20420" y="56086"/>
                  </a:lnTo>
                  <a:cubicBezTo>
                    <a:pt x="28043" y="46557"/>
                    <a:pt x="35394" y="34305"/>
                    <a:pt x="41656" y="20420"/>
                  </a:cubicBezTo>
                  <a:lnTo>
                    <a:pt x="90392" y="33488"/>
                  </a:lnTo>
                  <a:cubicBezTo>
                    <a:pt x="84129" y="47646"/>
                    <a:pt x="76778" y="59898"/>
                    <a:pt x="69155" y="69155"/>
                  </a:cubicBezTo>
                  <a:lnTo>
                    <a:pt x="69155" y="69155"/>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1" name="Freeform: Shape 60">
              <a:extLst>
                <a:ext uri="{FF2B5EF4-FFF2-40B4-BE49-F238E27FC236}">
                  <a16:creationId xmlns:a16="http://schemas.microsoft.com/office/drawing/2014/main" id="{A0817FA7-BE98-4211-BFB9-4DF6512FDE25}"/>
                </a:ext>
              </a:extLst>
            </p:cNvPr>
            <p:cNvSpPr/>
            <p:nvPr/>
          </p:nvSpPr>
          <p:spPr>
            <a:xfrm>
              <a:off x="9761769" y="1558592"/>
              <a:ext cx="108905" cy="108905"/>
            </a:xfrm>
            <a:custGeom>
              <a:avLst/>
              <a:gdLst>
                <a:gd name="connsiteX0" fmla="*/ 69154 w 108905"/>
                <a:gd name="connsiteY0" fmla="*/ 102915 h 108905"/>
                <a:gd name="connsiteX1" fmla="*/ 20420 w 108905"/>
                <a:gd name="connsiteY1" fmla="*/ 89847 h 108905"/>
                <a:gd name="connsiteX2" fmla="*/ 43290 w 108905"/>
                <a:gd name="connsiteY2" fmla="*/ 20420 h 108905"/>
                <a:gd name="connsiteX3" fmla="*/ 92024 w 108905"/>
                <a:gd name="connsiteY3" fmla="*/ 33488 h 108905"/>
                <a:gd name="connsiteX4" fmla="*/ 69154 w 108905"/>
                <a:gd name="connsiteY4" fmla="*/ 102915 h 108905"/>
                <a:gd name="connsiteX5" fmla="*/ 69154 w 108905"/>
                <a:gd name="connsiteY5" fmla="*/ 102915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69154" y="102915"/>
                  </a:moveTo>
                  <a:lnTo>
                    <a:pt x="20420" y="89847"/>
                  </a:lnTo>
                  <a:cubicBezTo>
                    <a:pt x="30221" y="69155"/>
                    <a:pt x="38117" y="44651"/>
                    <a:pt x="43290" y="20420"/>
                  </a:cubicBezTo>
                  <a:lnTo>
                    <a:pt x="92024" y="33488"/>
                  </a:lnTo>
                  <a:cubicBezTo>
                    <a:pt x="86580" y="57720"/>
                    <a:pt x="78684" y="81951"/>
                    <a:pt x="69154" y="102915"/>
                  </a:cubicBezTo>
                  <a:lnTo>
                    <a:pt x="69154" y="102915"/>
                  </a:lnTo>
                  <a:close/>
                </a:path>
              </a:pathLst>
            </a:custGeom>
            <a:solidFill>
              <a:srgbClr val="9CB5B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2" name="Freeform: Shape 61">
              <a:extLst>
                <a:ext uri="{FF2B5EF4-FFF2-40B4-BE49-F238E27FC236}">
                  <a16:creationId xmlns:a16="http://schemas.microsoft.com/office/drawing/2014/main" id="{41345D25-58FB-424E-8820-470CC3525CFF}"/>
                </a:ext>
              </a:extLst>
            </p:cNvPr>
            <p:cNvSpPr/>
            <p:nvPr/>
          </p:nvSpPr>
          <p:spPr>
            <a:xfrm>
              <a:off x="9784639" y="1501961"/>
              <a:ext cx="81679" cy="108905"/>
            </a:xfrm>
            <a:custGeom>
              <a:avLst/>
              <a:gdLst>
                <a:gd name="connsiteX0" fmla="*/ 69154 w 81678"/>
                <a:gd name="connsiteY0" fmla="*/ 90119 h 108905"/>
                <a:gd name="connsiteX1" fmla="*/ 20420 w 81678"/>
                <a:gd name="connsiteY1" fmla="*/ 77051 h 108905"/>
                <a:gd name="connsiteX2" fmla="*/ 26954 w 81678"/>
                <a:gd name="connsiteY2" fmla="*/ 20420 h 108905"/>
                <a:gd name="connsiteX3" fmla="*/ 75417 w 81678"/>
                <a:gd name="connsiteY3" fmla="*/ 33488 h 108905"/>
                <a:gd name="connsiteX4" fmla="*/ 69154 w 81678"/>
                <a:gd name="connsiteY4" fmla="*/ 90119 h 108905"/>
                <a:gd name="connsiteX5" fmla="*/ 69154 w 81678"/>
                <a:gd name="connsiteY5" fmla="*/ 90119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69154" y="90119"/>
                  </a:moveTo>
                  <a:lnTo>
                    <a:pt x="20420" y="77051"/>
                  </a:lnTo>
                  <a:cubicBezTo>
                    <a:pt x="24504" y="57448"/>
                    <a:pt x="26954" y="37845"/>
                    <a:pt x="26954" y="20420"/>
                  </a:cubicBezTo>
                  <a:lnTo>
                    <a:pt x="75417" y="33488"/>
                  </a:lnTo>
                  <a:cubicBezTo>
                    <a:pt x="75417" y="50913"/>
                    <a:pt x="73239" y="70516"/>
                    <a:pt x="69154" y="90119"/>
                  </a:cubicBezTo>
                  <a:lnTo>
                    <a:pt x="69154" y="90119"/>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3" name="Freeform: Shape 62">
              <a:extLst>
                <a:ext uri="{FF2B5EF4-FFF2-40B4-BE49-F238E27FC236}">
                  <a16:creationId xmlns:a16="http://schemas.microsoft.com/office/drawing/2014/main" id="{D07FA0F9-A6DC-4181-BD57-4E257FC8C745}"/>
                </a:ext>
              </a:extLst>
            </p:cNvPr>
            <p:cNvSpPr/>
            <p:nvPr/>
          </p:nvSpPr>
          <p:spPr>
            <a:xfrm>
              <a:off x="9149177" y="3683062"/>
              <a:ext cx="81679" cy="517300"/>
            </a:xfrm>
            <a:custGeom>
              <a:avLst/>
              <a:gdLst>
                <a:gd name="connsiteX0" fmla="*/ 70516 w 81678"/>
                <a:gd name="connsiteY0" fmla="*/ 521657 h 517300"/>
                <a:gd name="connsiteX1" fmla="*/ 22053 w 81678"/>
                <a:gd name="connsiteY1" fmla="*/ 508860 h 517300"/>
                <a:gd name="connsiteX2" fmla="*/ 20420 w 81678"/>
                <a:gd name="connsiteY2" fmla="*/ 20420 h 517300"/>
                <a:gd name="connsiteX3" fmla="*/ 69154 w 81678"/>
                <a:gd name="connsiteY3" fmla="*/ 33488 h 517300"/>
              </a:gdLst>
              <a:ahLst/>
              <a:cxnLst>
                <a:cxn ang="0">
                  <a:pos x="connsiteX0" y="connsiteY0"/>
                </a:cxn>
                <a:cxn ang="0">
                  <a:pos x="connsiteX1" y="connsiteY1"/>
                </a:cxn>
                <a:cxn ang="0">
                  <a:pos x="connsiteX2" y="connsiteY2"/>
                </a:cxn>
                <a:cxn ang="0">
                  <a:pos x="connsiteX3" y="connsiteY3"/>
                </a:cxn>
              </a:cxnLst>
              <a:rect l="l" t="t" r="r" b="b"/>
              <a:pathLst>
                <a:path w="81678" h="517300">
                  <a:moveTo>
                    <a:pt x="70516" y="521657"/>
                  </a:moveTo>
                  <a:lnTo>
                    <a:pt x="22053" y="508860"/>
                  </a:lnTo>
                  <a:lnTo>
                    <a:pt x="20420" y="20420"/>
                  </a:lnTo>
                  <a:lnTo>
                    <a:pt x="69154" y="33488"/>
                  </a:lnTo>
                  <a:close/>
                </a:path>
              </a:pathLst>
            </a:custGeom>
            <a:solidFill>
              <a:srgbClr val="E2E2E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4" name="Freeform: Shape 63">
              <a:extLst>
                <a:ext uri="{FF2B5EF4-FFF2-40B4-BE49-F238E27FC236}">
                  <a16:creationId xmlns:a16="http://schemas.microsoft.com/office/drawing/2014/main" id="{EE570371-C2E5-485B-BAD0-6AECDF3BBA2F}"/>
                </a:ext>
              </a:extLst>
            </p:cNvPr>
            <p:cNvSpPr/>
            <p:nvPr/>
          </p:nvSpPr>
          <p:spPr>
            <a:xfrm>
              <a:off x="9149177" y="2753011"/>
              <a:ext cx="816790" cy="980148"/>
            </a:xfrm>
            <a:custGeom>
              <a:avLst/>
              <a:gdLst>
                <a:gd name="connsiteX0" fmla="*/ 69154 w 816789"/>
                <a:gd name="connsiteY0" fmla="*/ 963540 h 980147"/>
                <a:gd name="connsiteX1" fmla="*/ 20420 w 816789"/>
                <a:gd name="connsiteY1" fmla="*/ 950471 h 980147"/>
                <a:gd name="connsiteX2" fmla="*/ 766421 w 816789"/>
                <a:gd name="connsiteY2" fmla="*/ 20420 h 980147"/>
                <a:gd name="connsiteX3" fmla="*/ 814884 w 816789"/>
                <a:gd name="connsiteY3" fmla="*/ 33216 h 980147"/>
              </a:gdLst>
              <a:ahLst/>
              <a:cxnLst>
                <a:cxn ang="0">
                  <a:pos x="connsiteX0" y="connsiteY0"/>
                </a:cxn>
                <a:cxn ang="0">
                  <a:pos x="connsiteX1" y="connsiteY1"/>
                </a:cxn>
                <a:cxn ang="0">
                  <a:pos x="connsiteX2" y="connsiteY2"/>
                </a:cxn>
                <a:cxn ang="0">
                  <a:pos x="connsiteX3" y="connsiteY3"/>
                </a:cxn>
              </a:cxnLst>
              <a:rect l="l" t="t" r="r" b="b"/>
              <a:pathLst>
                <a:path w="816789" h="980147">
                  <a:moveTo>
                    <a:pt x="69154" y="963540"/>
                  </a:moveTo>
                  <a:lnTo>
                    <a:pt x="20420" y="950471"/>
                  </a:lnTo>
                  <a:lnTo>
                    <a:pt x="766421" y="20420"/>
                  </a:lnTo>
                  <a:lnTo>
                    <a:pt x="814884" y="33216"/>
                  </a:lnTo>
                  <a:close/>
                </a:path>
              </a:pathLst>
            </a:custGeom>
            <a:solidFill>
              <a:srgbClr val="E8E8E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5" name="Freeform: Shape 64">
              <a:extLst>
                <a:ext uri="{FF2B5EF4-FFF2-40B4-BE49-F238E27FC236}">
                  <a16:creationId xmlns:a16="http://schemas.microsoft.com/office/drawing/2014/main" id="{C8F75465-A12B-4DB8-AAD0-CD16354617BF}"/>
                </a:ext>
              </a:extLst>
            </p:cNvPr>
            <p:cNvSpPr/>
            <p:nvPr/>
          </p:nvSpPr>
          <p:spPr>
            <a:xfrm>
              <a:off x="9197911" y="2765807"/>
              <a:ext cx="762337" cy="1442995"/>
            </a:xfrm>
            <a:custGeom>
              <a:avLst/>
              <a:gdLst>
                <a:gd name="connsiteX0" fmla="*/ 21782 w 762337"/>
                <a:gd name="connsiteY0" fmla="*/ 1438911 h 1442995"/>
                <a:gd name="connsiteX1" fmla="*/ 20420 w 762337"/>
                <a:gd name="connsiteY1" fmla="*/ 950743 h 1442995"/>
                <a:gd name="connsiteX2" fmla="*/ 766149 w 762337"/>
                <a:gd name="connsiteY2" fmla="*/ 20420 h 1442995"/>
                <a:gd name="connsiteX3" fmla="*/ 767510 w 762337"/>
                <a:gd name="connsiteY3" fmla="*/ 508860 h 1442995"/>
              </a:gdLst>
              <a:ahLst/>
              <a:cxnLst>
                <a:cxn ang="0">
                  <a:pos x="connsiteX0" y="connsiteY0"/>
                </a:cxn>
                <a:cxn ang="0">
                  <a:pos x="connsiteX1" y="connsiteY1"/>
                </a:cxn>
                <a:cxn ang="0">
                  <a:pos x="connsiteX2" y="connsiteY2"/>
                </a:cxn>
                <a:cxn ang="0">
                  <a:pos x="connsiteX3" y="connsiteY3"/>
                </a:cxn>
              </a:cxnLst>
              <a:rect l="l" t="t" r="r" b="b"/>
              <a:pathLst>
                <a:path w="762337" h="1442995">
                  <a:moveTo>
                    <a:pt x="21782" y="1438911"/>
                  </a:moveTo>
                  <a:lnTo>
                    <a:pt x="20420" y="950743"/>
                  </a:lnTo>
                  <a:lnTo>
                    <a:pt x="766149" y="20420"/>
                  </a:lnTo>
                  <a:lnTo>
                    <a:pt x="767510" y="508860"/>
                  </a:lnTo>
                  <a:close/>
                </a:path>
              </a:pathLst>
            </a:custGeom>
            <a:solidFill>
              <a:srgbClr val="D9D9D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6" name="Freeform: Shape 65">
              <a:extLst>
                <a:ext uri="{FF2B5EF4-FFF2-40B4-BE49-F238E27FC236}">
                  <a16:creationId xmlns:a16="http://schemas.microsoft.com/office/drawing/2014/main" id="{68F3378F-53EA-4A70-BF5A-771F2D7B6FBB}"/>
                </a:ext>
              </a:extLst>
            </p:cNvPr>
            <p:cNvSpPr/>
            <p:nvPr/>
          </p:nvSpPr>
          <p:spPr>
            <a:xfrm>
              <a:off x="9147542" y="3082177"/>
              <a:ext cx="81679" cy="653432"/>
            </a:xfrm>
            <a:custGeom>
              <a:avLst/>
              <a:gdLst>
                <a:gd name="connsiteX0" fmla="*/ 70789 w 81678"/>
                <a:gd name="connsiteY0" fmla="*/ 634374 h 653431"/>
                <a:gd name="connsiteX1" fmla="*/ 22054 w 81678"/>
                <a:gd name="connsiteY1" fmla="*/ 621305 h 653431"/>
                <a:gd name="connsiteX2" fmla="*/ 20420 w 81678"/>
                <a:gd name="connsiteY2" fmla="*/ 20420 h 653431"/>
                <a:gd name="connsiteX3" fmla="*/ 69155 w 81678"/>
                <a:gd name="connsiteY3" fmla="*/ 33488 h 653431"/>
              </a:gdLst>
              <a:ahLst/>
              <a:cxnLst>
                <a:cxn ang="0">
                  <a:pos x="connsiteX0" y="connsiteY0"/>
                </a:cxn>
                <a:cxn ang="0">
                  <a:pos x="connsiteX1" y="connsiteY1"/>
                </a:cxn>
                <a:cxn ang="0">
                  <a:pos x="connsiteX2" y="connsiteY2"/>
                </a:cxn>
                <a:cxn ang="0">
                  <a:pos x="connsiteX3" y="connsiteY3"/>
                </a:cxn>
              </a:cxnLst>
              <a:rect l="l" t="t" r="r" b="b"/>
              <a:pathLst>
                <a:path w="81678" h="653431">
                  <a:moveTo>
                    <a:pt x="70789" y="634374"/>
                  </a:moveTo>
                  <a:lnTo>
                    <a:pt x="22054" y="621305"/>
                  </a:lnTo>
                  <a:lnTo>
                    <a:pt x="20420" y="20420"/>
                  </a:lnTo>
                  <a:lnTo>
                    <a:pt x="69155" y="33488"/>
                  </a:lnTo>
                  <a:close/>
                </a:path>
              </a:pathLst>
            </a:custGeom>
            <a:solidFill>
              <a:srgbClr val="EF11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7" name="Freeform: Shape 66">
              <a:extLst>
                <a:ext uri="{FF2B5EF4-FFF2-40B4-BE49-F238E27FC236}">
                  <a16:creationId xmlns:a16="http://schemas.microsoft.com/office/drawing/2014/main" id="{786997F2-580C-416A-A199-5824DCB6764F}"/>
                </a:ext>
              </a:extLst>
            </p:cNvPr>
            <p:cNvSpPr/>
            <p:nvPr/>
          </p:nvSpPr>
          <p:spPr>
            <a:xfrm>
              <a:off x="9147542" y="2152126"/>
              <a:ext cx="816790" cy="980148"/>
            </a:xfrm>
            <a:custGeom>
              <a:avLst/>
              <a:gdLst>
                <a:gd name="connsiteX0" fmla="*/ 69155 w 816789"/>
                <a:gd name="connsiteY0" fmla="*/ 963540 h 980147"/>
                <a:gd name="connsiteX1" fmla="*/ 20420 w 816789"/>
                <a:gd name="connsiteY1" fmla="*/ 950471 h 980147"/>
                <a:gd name="connsiteX2" fmla="*/ 766149 w 816789"/>
                <a:gd name="connsiteY2" fmla="*/ 20420 h 980147"/>
                <a:gd name="connsiteX3" fmla="*/ 814885 w 816789"/>
                <a:gd name="connsiteY3" fmla="*/ 33488 h 980147"/>
              </a:gdLst>
              <a:ahLst/>
              <a:cxnLst>
                <a:cxn ang="0">
                  <a:pos x="connsiteX0" y="connsiteY0"/>
                </a:cxn>
                <a:cxn ang="0">
                  <a:pos x="connsiteX1" y="connsiteY1"/>
                </a:cxn>
                <a:cxn ang="0">
                  <a:pos x="connsiteX2" y="connsiteY2"/>
                </a:cxn>
                <a:cxn ang="0">
                  <a:pos x="connsiteX3" y="connsiteY3"/>
                </a:cxn>
              </a:cxnLst>
              <a:rect l="l" t="t" r="r" b="b"/>
              <a:pathLst>
                <a:path w="816789" h="980147">
                  <a:moveTo>
                    <a:pt x="69155" y="963540"/>
                  </a:moveTo>
                  <a:lnTo>
                    <a:pt x="20420" y="950471"/>
                  </a:lnTo>
                  <a:lnTo>
                    <a:pt x="766149" y="20420"/>
                  </a:lnTo>
                  <a:lnTo>
                    <a:pt x="814885" y="33488"/>
                  </a:lnTo>
                  <a:close/>
                </a:path>
              </a:pathLst>
            </a:custGeom>
            <a:solidFill>
              <a:srgbClr val="F511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8" name="Freeform: Shape 67">
              <a:extLst>
                <a:ext uri="{FF2B5EF4-FFF2-40B4-BE49-F238E27FC236}">
                  <a16:creationId xmlns:a16="http://schemas.microsoft.com/office/drawing/2014/main" id="{0FDA887D-D9A8-4428-91C5-AAB46E91641F}"/>
                </a:ext>
              </a:extLst>
            </p:cNvPr>
            <p:cNvSpPr/>
            <p:nvPr/>
          </p:nvSpPr>
          <p:spPr>
            <a:xfrm>
              <a:off x="9196278" y="2165194"/>
              <a:ext cx="762337" cy="1551901"/>
            </a:xfrm>
            <a:custGeom>
              <a:avLst/>
              <a:gdLst>
                <a:gd name="connsiteX0" fmla="*/ 766149 w 762337"/>
                <a:gd name="connsiteY0" fmla="*/ 20420 h 1551900"/>
                <a:gd name="connsiteX1" fmla="*/ 767783 w 762337"/>
                <a:gd name="connsiteY1" fmla="*/ 621033 h 1551900"/>
                <a:gd name="connsiteX2" fmla="*/ 22053 w 762337"/>
                <a:gd name="connsiteY2" fmla="*/ 1551356 h 1551900"/>
                <a:gd name="connsiteX3" fmla="*/ 20420 w 762337"/>
                <a:gd name="connsiteY3" fmla="*/ 950471 h 1551900"/>
              </a:gdLst>
              <a:ahLst/>
              <a:cxnLst>
                <a:cxn ang="0">
                  <a:pos x="connsiteX0" y="connsiteY0"/>
                </a:cxn>
                <a:cxn ang="0">
                  <a:pos x="connsiteX1" y="connsiteY1"/>
                </a:cxn>
                <a:cxn ang="0">
                  <a:pos x="connsiteX2" y="connsiteY2"/>
                </a:cxn>
                <a:cxn ang="0">
                  <a:pos x="connsiteX3" y="connsiteY3"/>
                </a:cxn>
              </a:cxnLst>
              <a:rect l="l" t="t" r="r" b="b"/>
              <a:pathLst>
                <a:path w="762337" h="1551900">
                  <a:moveTo>
                    <a:pt x="766149" y="20420"/>
                  </a:moveTo>
                  <a:lnTo>
                    <a:pt x="767783" y="621033"/>
                  </a:lnTo>
                  <a:lnTo>
                    <a:pt x="22053" y="1551356"/>
                  </a:lnTo>
                  <a:lnTo>
                    <a:pt x="20420" y="950471"/>
                  </a:lnTo>
                  <a:close/>
                </a:path>
              </a:pathLst>
            </a:custGeom>
            <a:solidFill>
              <a:srgbClr val="E610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69" name="Freeform: Shape 68">
              <a:extLst>
                <a:ext uri="{FF2B5EF4-FFF2-40B4-BE49-F238E27FC236}">
                  <a16:creationId xmlns:a16="http://schemas.microsoft.com/office/drawing/2014/main" id="{38F37E4E-48DB-4D7D-95C4-8A5A50BBD09B}"/>
                </a:ext>
              </a:extLst>
            </p:cNvPr>
            <p:cNvSpPr/>
            <p:nvPr/>
          </p:nvSpPr>
          <p:spPr>
            <a:xfrm>
              <a:off x="9800157" y="629902"/>
              <a:ext cx="81679" cy="898469"/>
            </a:xfrm>
            <a:custGeom>
              <a:avLst/>
              <a:gdLst>
                <a:gd name="connsiteX0" fmla="*/ 71334 w 81678"/>
                <a:gd name="connsiteY0" fmla="*/ 891118 h 898468"/>
                <a:gd name="connsiteX1" fmla="*/ 22598 w 81678"/>
                <a:gd name="connsiteY1" fmla="*/ 878049 h 898468"/>
                <a:gd name="connsiteX2" fmla="*/ 20420 w 81678"/>
                <a:gd name="connsiteY2" fmla="*/ 20420 h 898468"/>
                <a:gd name="connsiteX3" fmla="*/ 68883 w 81678"/>
                <a:gd name="connsiteY3" fmla="*/ 33216 h 898468"/>
              </a:gdLst>
              <a:ahLst/>
              <a:cxnLst>
                <a:cxn ang="0">
                  <a:pos x="connsiteX0" y="connsiteY0"/>
                </a:cxn>
                <a:cxn ang="0">
                  <a:pos x="connsiteX1" y="connsiteY1"/>
                </a:cxn>
                <a:cxn ang="0">
                  <a:pos x="connsiteX2" y="connsiteY2"/>
                </a:cxn>
                <a:cxn ang="0">
                  <a:pos x="connsiteX3" y="connsiteY3"/>
                </a:cxn>
              </a:cxnLst>
              <a:rect l="l" t="t" r="r" b="b"/>
              <a:pathLst>
                <a:path w="81678" h="898468">
                  <a:moveTo>
                    <a:pt x="71334" y="891118"/>
                  </a:moveTo>
                  <a:lnTo>
                    <a:pt x="22598" y="878049"/>
                  </a:lnTo>
                  <a:lnTo>
                    <a:pt x="20420" y="20420"/>
                  </a:lnTo>
                  <a:lnTo>
                    <a:pt x="68883" y="33216"/>
                  </a:lnTo>
                  <a:close/>
                </a:path>
              </a:pathLst>
            </a:custGeom>
            <a:solidFill>
              <a:srgbClr val="E2E2E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0" name="Freeform: Shape 69">
              <a:extLst>
                <a:ext uri="{FF2B5EF4-FFF2-40B4-BE49-F238E27FC236}">
                  <a16:creationId xmlns:a16="http://schemas.microsoft.com/office/drawing/2014/main" id="{BC2D2263-5BBD-4339-8DB6-E234840E23EF}"/>
                </a:ext>
              </a:extLst>
            </p:cNvPr>
            <p:cNvSpPr/>
            <p:nvPr/>
          </p:nvSpPr>
          <p:spPr>
            <a:xfrm>
              <a:off x="9788723" y="644060"/>
              <a:ext cx="81679" cy="898469"/>
            </a:xfrm>
            <a:custGeom>
              <a:avLst/>
              <a:gdLst>
                <a:gd name="connsiteX0" fmla="*/ 71333 w 81678"/>
                <a:gd name="connsiteY0" fmla="*/ 891118 h 898468"/>
                <a:gd name="connsiteX1" fmla="*/ 22870 w 81678"/>
                <a:gd name="connsiteY1" fmla="*/ 878321 h 898468"/>
                <a:gd name="connsiteX2" fmla="*/ 20420 w 81678"/>
                <a:gd name="connsiteY2" fmla="*/ 20420 h 898468"/>
                <a:gd name="connsiteX3" fmla="*/ 68883 w 81678"/>
                <a:gd name="connsiteY3" fmla="*/ 33488 h 898468"/>
              </a:gdLst>
              <a:ahLst/>
              <a:cxnLst>
                <a:cxn ang="0">
                  <a:pos x="connsiteX0" y="connsiteY0"/>
                </a:cxn>
                <a:cxn ang="0">
                  <a:pos x="connsiteX1" y="connsiteY1"/>
                </a:cxn>
                <a:cxn ang="0">
                  <a:pos x="connsiteX2" y="connsiteY2"/>
                </a:cxn>
                <a:cxn ang="0">
                  <a:pos x="connsiteX3" y="connsiteY3"/>
                </a:cxn>
              </a:cxnLst>
              <a:rect l="l" t="t" r="r" b="b"/>
              <a:pathLst>
                <a:path w="81678" h="898468">
                  <a:moveTo>
                    <a:pt x="71333" y="891118"/>
                  </a:moveTo>
                  <a:lnTo>
                    <a:pt x="22870" y="878321"/>
                  </a:lnTo>
                  <a:lnTo>
                    <a:pt x="20420" y="20420"/>
                  </a:lnTo>
                  <a:lnTo>
                    <a:pt x="68883" y="33488"/>
                  </a:lnTo>
                  <a:close/>
                </a:path>
              </a:pathLst>
            </a:custGeom>
            <a:solidFill>
              <a:srgbClr val="07435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1" name="Freeform: Shape 70">
              <a:extLst>
                <a:ext uri="{FF2B5EF4-FFF2-40B4-BE49-F238E27FC236}">
                  <a16:creationId xmlns:a16="http://schemas.microsoft.com/office/drawing/2014/main" id="{F4F128FA-17A9-4989-B1D3-AF1F2BFFA25B}"/>
                </a:ext>
              </a:extLst>
            </p:cNvPr>
            <p:cNvSpPr/>
            <p:nvPr/>
          </p:nvSpPr>
          <p:spPr>
            <a:xfrm>
              <a:off x="9775926" y="564831"/>
              <a:ext cx="108905" cy="108905"/>
            </a:xfrm>
            <a:custGeom>
              <a:avLst/>
              <a:gdLst>
                <a:gd name="connsiteX0" fmla="*/ 93114 w 108905"/>
                <a:gd name="connsiteY0" fmla="*/ 98287 h 108905"/>
                <a:gd name="connsiteX1" fmla="*/ 44651 w 108905"/>
                <a:gd name="connsiteY1" fmla="*/ 85218 h 108905"/>
                <a:gd name="connsiteX2" fmla="*/ 20420 w 108905"/>
                <a:gd name="connsiteY2" fmla="*/ 20420 h 108905"/>
                <a:gd name="connsiteX3" fmla="*/ 68883 w 108905"/>
                <a:gd name="connsiteY3" fmla="*/ 33488 h 108905"/>
                <a:gd name="connsiteX4" fmla="*/ 93114 w 108905"/>
                <a:gd name="connsiteY4" fmla="*/ 98287 h 108905"/>
                <a:gd name="connsiteX5" fmla="*/ 93114 w 108905"/>
                <a:gd name="connsiteY5" fmla="*/ 98287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93114" y="98287"/>
                  </a:moveTo>
                  <a:lnTo>
                    <a:pt x="44651" y="85218"/>
                  </a:lnTo>
                  <a:cubicBezTo>
                    <a:pt x="44651" y="46829"/>
                    <a:pt x="35122" y="24504"/>
                    <a:pt x="20420" y="20420"/>
                  </a:cubicBezTo>
                  <a:lnTo>
                    <a:pt x="68883" y="33488"/>
                  </a:lnTo>
                  <a:cubicBezTo>
                    <a:pt x="83585" y="37572"/>
                    <a:pt x="93114" y="60170"/>
                    <a:pt x="93114" y="98287"/>
                  </a:cubicBezTo>
                  <a:lnTo>
                    <a:pt x="93114" y="98287"/>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2" name="Freeform: Shape 71">
              <a:extLst>
                <a:ext uri="{FF2B5EF4-FFF2-40B4-BE49-F238E27FC236}">
                  <a16:creationId xmlns:a16="http://schemas.microsoft.com/office/drawing/2014/main" id="{14AF220D-1897-4061-A79F-2E2D41039B9A}"/>
                </a:ext>
              </a:extLst>
            </p:cNvPr>
            <p:cNvSpPr/>
            <p:nvPr/>
          </p:nvSpPr>
          <p:spPr>
            <a:xfrm>
              <a:off x="9775926" y="564831"/>
              <a:ext cx="108905" cy="108905"/>
            </a:xfrm>
            <a:custGeom>
              <a:avLst/>
              <a:gdLst>
                <a:gd name="connsiteX0" fmla="*/ 93114 w 108905"/>
                <a:gd name="connsiteY0" fmla="*/ 98287 h 108905"/>
                <a:gd name="connsiteX1" fmla="*/ 44651 w 108905"/>
                <a:gd name="connsiteY1" fmla="*/ 85218 h 108905"/>
                <a:gd name="connsiteX2" fmla="*/ 20420 w 108905"/>
                <a:gd name="connsiteY2" fmla="*/ 20420 h 108905"/>
                <a:gd name="connsiteX3" fmla="*/ 68883 w 108905"/>
                <a:gd name="connsiteY3" fmla="*/ 33488 h 108905"/>
                <a:gd name="connsiteX4" fmla="*/ 93114 w 108905"/>
                <a:gd name="connsiteY4" fmla="*/ 98287 h 108905"/>
                <a:gd name="connsiteX5" fmla="*/ 93114 w 108905"/>
                <a:gd name="connsiteY5" fmla="*/ 98287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93114" y="98287"/>
                  </a:moveTo>
                  <a:lnTo>
                    <a:pt x="44651" y="85218"/>
                  </a:lnTo>
                  <a:cubicBezTo>
                    <a:pt x="44651" y="46829"/>
                    <a:pt x="35122" y="24504"/>
                    <a:pt x="20420" y="20420"/>
                  </a:cubicBezTo>
                  <a:lnTo>
                    <a:pt x="68883" y="33488"/>
                  </a:lnTo>
                  <a:cubicBezTo>
                    <a:pt x="83585" y="37572"/>
                    <a:pt x="93114" y="60170"/>
                    <a:pt x="93114" y="98287"/>
                  </a:cubicBezTo>
                  <a:lnTo>
                    <a:pt x="93114" y="98287"/>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3" name="Freeform: Shape 72">
              <a:extLst>
                <a:ext uri="{FF2B5EF4-FFF2-40B4-BE49-F238E27FC236}">
                  <a16:creationId xmlns:a16="http://schemas.microsoft.com/office/drawing/2014/main" id="{31DB9337-8C0C-43C0-9EB2-FB19FFE8CA2F}"/>
                </a:ext>
              </a:extLst>
            </p:cNvPr>
            <p:cNvSpPr/>
            <p:nvPr/>
          </p:nvSpPr>
          <p:spPr>
            <a:xfrm>
              <a:off x="9768847" y="590968"/>
              <a:ext cx="108905" cy="81679"/>
            </a:xfrm>
            <a:custGeom>
              <a:avLst/>
              <a:gdLst>
                <a:gd name="connsiteX0" fmla="*/ 88758 w 108905"/>
                <a:gd name="connsiteY0" fmla="*/ 86580 h 81678"/>
                <a:gd name="connsiteX1" fmla="*/ 40023 w 108905"/>
                <a:gd name="connsiteY1" fmla="*/ 73511 h 81678"/>
                <a:gd name="connsiteX2" fmla="*/ 20420 w 108905"/>
                <a:gd name="connsiteY2" fmla="*/ 20420 h 81678"/>
                <a:gd name="connsiteX3" fmla="*/ 69155 w 108905"/>
                <a:gd name="connsiteY3" fmla="*/ 33488 h 81678"/>
                <a:gd name="connsiteX4" fmla="*/ 88758 w 108905"/>
                <a:gd name="connsiteY4" fmla="*/ 86580 h 81678"/>
                <a:gd name="connsiteX5" fmla="*/ 88758 w 108905"/>
                <a:gd name="connsiteY5" fmla="*/ 86580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88758" y="86580"/>
                  </a:moveTo>
                  <a:lnTo>
                    <a:pt x="40023" y="73511"/>
                  </a:lnTo>
                  <a:cubicBezTo>
                    <a:pt x="40023" y="42201"/>
                    <a:pt x="32127" y="23687"/>
                    <a:pt x="20420" y="20420"/>
                  </a:cubicBezTo>
                  <a:lnTo>
                    <a:pt x="69155" y="33488"/>
                  </a:lnTo>
                  <a:cubicBezTo>
                    <a:pt x="81135" y="36483"/>
                    <a:pt x="88758" y="54997"/>
                    <a:pt x="88758" y="86580"/>
                  </a:cubicBezTo>
                  <a:lnTo>
                    <a:pt x="88758" y="86580"/>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4" name="Freeform: Shape 73">
              <a:extLst>
                <a:ext uri="{FF2B5EF4-FFF2-40B4-BE49-F238E27FC236}">
                  <a16:creationId xmlns:a16="http://schemas.microsoft.com/office/drawing/2014/main" id="{425E3114-2D67-4412-97CB-B533692A9AD6}"/>
                </a:ext>
              </a:extLst>
            </p:cNvPr>
            <p:cNvSpPr/>
            <p:nvPr/>
          </p:nvSpPr>
          <p:spPr>
            <a:xfrm>
              <a:off x="9737265" y="590520"/>
              <a:ext cx="108905" cy="54453"/>
            </a:xfrm>
            <a:custGeom>
              <a:avLst/>
              <a:gdLst>
                <a:gd name="connsiteX0" fmla="*/ 69155 w 108905"/>
                <a:gd name="connsiteY0" fmla="*/ 52178 h 54452"/>
                <a:gd name="connsiteX1" fmla="*/ 20420 w 108905"/>
                <a:gd name="connsiteY1" fmla="*/ 39109 h 54452"/>
                <a:gd name="connsiteX2" fmla="*/ 51731 w 108905"/>
                <a:gd name="connsiteY2" fmla="*/ 20868 h 54452"/>
                <a:gd name="connsiteX3" fmla="*/ 100465 w 108905"/>
                <a:gd name="connsiteY3" fmla="*/ 33936 h 54452"/>
                <a:gd name="connsiteX4" fmla="*/ 69155 w 108905"/>
                <a:gd name="connsiteY4" fmla="*/ 52178 h 54452"/>
                <a:gd name="connsiteX5" fmla="*/ 69155 w 108905"/>
                <a:gd name="connsiteY5" fmla="*/ 52178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54452">
                  <a:moveTo>
                    <a:pt x="69155" y="52178"/>
                  </a:moveTo>
                  <a:lnTo>
                    <a:pt x="20420" y="39109"/>
                  </a:lnTo>
                  <a:cubicBezTo>
                    <a:pt x="32128" y="24407"/>
                    <a:pt x="43018" y="18689"/>
                    <a:pt x="51731" y="20868"/>
                  </a:cubicBezTo>
                  <a:lnTo>
                    <a:pt x="100465" y="33936"/>
                  </a:lnTo>
                  <a:cubicBezTo>
                    <a:pt x="92025" y="31486"/>
                    <a:pt x="81135" y="37203"/>
                    <a:pt x="69155" y="52178"/>
                  </a:cubicBezTo>
                  <a:lnTo>
                    <a:pt x="69155" y="52178"/>
                  </a:lnTo>
                  <a:close/>
                </a:path>
              </a:pathLst>
            </a:custGeom>
            <a:solidFill>
              <a:srgbClr val="6CE0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5" name="Freeform: Shape 74">
              <a:extLst>
                <a:ext uri="{FF2B5EF4-FFF2-40B4-BE49-F238E27FC236}">
                  <a16:creationId xmlns:a16="http://schemas.microsoft.com/office/drawing/2014/main" id="{00996923-C068-48E4-B634-7A9E96832109}"/>
                </a:ext>
              </a:extLst>
            </p:cNvPr>
            <p:cNvSpPr/>
            <p:nvPr/>
          </p:nvSpPr>
          <p:spPr>
            <a:xfrm>
              <a:off x="9296743" y="1685467"/>
              <a:ext cx="517300" cy="598979"/>
            </a:xfrm>
            <a:custGeom>
              <a:avLst/>
              <a:gdLst>
                <a:gd name="connsiteX0" fmla="*/ 68883 w 517300"/>
                <a:gd name="connsiteY0" fmla="*/ 587000 h 598979"/>
                <a:gd name="connsiteX1" fmla="*/ 20420 w 517300"/>
                <a:gd name="connsiteY1" fmla="*/ 573931 h 598979"/>
                <a:gd name="connsiteX2" fmla="*/ 464209 w 517300"/>
                <a:gd name="connsiteY2" fmla="*/ 20420 h 598979"/>
                <a:gd name="connsiteX3" fmla="*/ 512944 w 517300"/>
                <a:gd name="connsiteY3" fmla="*/ 33488 h 598979"/>
              </a:gdLst>
              <a:ahLst/>
              <a:cxnLst>
                <a:cxn ang="0">
                  <a:pos x="connsiteX0" y="connsiteY0"/>
                </a:cxn>
                <a:cxn ang="0">
                  <a:pos x="connsiteX1" y="connsiteY1"/>
                </a:cxn>
                <a:cxn ang="0">
                  <a:pos x="connsiteX2" y="connsiteY2"/>
                </a:cxn>
                <a:cxn ang="0">
                  <a:pos x="connsiteX3" y="connsiteY3"/>
                </a:cxn>
              </a:cxnLst>
              <a:rect l="l" t="t" r="r" b="b"/>
              <a:pathLst>
                <a:path w="517300" h="598979">
                  <a:moveTo>
                    <a:pt x="68883" y="587000"/>
                  </a:moveTo>
                  <a:lnTo>
                    <a:pt x="20420" y="573931"/>
                  </a:lnTo>
                  <a:lnTo>
                    <a:pt x="464209" y="20420"/>
                  </a:lnTo>
                  <a:lnTo>
                    <a:pt x="512944" y="33488"/>
                  </a:lnTo>
                  <a:close/>
                </a:path>
              </a:pathLst>
            </a:custGeom>
            <a:solidFill>
              <a:srgbClr val="E8E8E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6" name="Freeform: Shape 75">
              <a:extLst>
                <a:ext uri="{FF2B5EF4-FFF2-40B4-BE49-F238E27FC236}">
                  <a16:creationId xmlns:a16="http://schemas.microsoft.com/office/drawing/2014/main" id="{DAFD867E-22C6-45C1-A4E5-7E509847CC95}"/>
                </a:ext>
              </a:extLst>
            </p:cNvPr>
            <p:cNvSpPr/>
            <p:nvPr/>
          </p:nvSpPr>
          <p:spPr>
            <a:xfrm>
              <a:off x="9737537" y="564267"/>
              <a:ext cx="108905" cy="54453"/>
            </a:xfrm>
            <a:custGeom>
              <a:avLst/>
              <a:gdLst>
                <a:gd name="connsiteX0" fmla="*/ 68883 w 108905"/>
                <a:gd name="connsiteY0" fmla="*/ 56378 h 54452"/>
                <a:gd name="connsiteX1" fmla="*/ 20420 w 108905"/>
                <a:gd name="connsiteY1" fmla="*/ 43310 h 54452"/>
                <a:gd name="connsiteX2" fmla="*/ 58809 w 108905"/>
                <a:gd name="connsiteY2" fmla="*/ 20984 h 54452"/>
                <a:gd name="connsiteX3" fmla="*/ 107272 w 108905"/>
                <a:gd name="connsiteY3" fmla="*/ 34053 h 54452"/>
                <a:gd name="connsiteX4" fmla="*/ 68883 w 108905"/>
                <a:gd name="connsiteY4" fmla="*/ 56378 h 54452"/>
                <a:gd name="connsiteX5" fmla="*/ 68883 w 108905"/>
                <a:gd name="connsiteY5" fmla="*/ 56378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54452">
                  <a:moveTo>
                    <a:pt x="68883" y="56378"/>
                  </a:moveTo>
                  <a:lnTo>
                    <a:pt x="20420" y="43310"/>
                  </a:lnTo>
                  <a:cubicBezTo>
                    <a:pt x="34850" y="25340"/>
                    <a:pt x="48190" y="18261"/>
                    <a:pt x="58809" y="20984"/>
                  </a:cubicBezTo>
                  <a:lnTo>
                    <a:pt x="107272" y="34053"/>
                  </a:lnTo>
                  <a:cubicBezTo>
                    <a:pt x="96653" y="31330"/>
                    <a:pt x="83312" y="38409"/>
                    <a:pt x="68883" y="56378"/>
                  </a:cubicBezTo>
                  <a:lnTo>
                    <a:pt x="68883" y="56378"/>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7" name="Freeform: Shape 76">
              <a:extLst>
                <a:ext uri="{FF2B5EF4-FFF2-40B4-BE49-F238E27FC236}">
                  <a16:creationId xmlns:a16="http://schemas.microsoft.com/office/drawing/2014/main" id="{78EA2AA5-A001-4F23-B449-F9F7B4A93419}"/>
                </a:ext>
              </a:extLst>
            </p:cNvPr>
            <p:cNvSpPr/>
            <p:nvPr/>
          </p:nvSpPr>
          <p:spPr>
            <a:xfrm>
              <a:off x="9296743" y="1663686"/>
              <a:ext cx="517300" cy="598979"/>
            </a:xfrm>
            <a:custGeom>
              <a:avLst/>
              <a:gdLst>
                <a:gd name="connsiteX0" fmla="*/ 68883 w 517300"/>
                <a:gd name="connsiteY0" fmla="*/ 586727 h 598979"/>
                <a:gd name="connsiteX1" fmla="*/ 20420 w 517300"/>
                <a:gd name="connsiteY1" fmla="*/ 573931 h 598979"/>
                <a:gd name="connsiteX2" fmla="*/ 464209 w 517300"/>
                <a:gd name="connsiteY2" fmla="*/ 20420 h 598979"/>
                <a:gd name="connsiteX3" fmla="*/ 512672 w 517300"/>
                <a:gd name="connsiteY3" fmla="*/ 33216 h 598979"/>
              </a:gdLst>
              <a:ahLst/>
              <a:cxnLst>
                <a:cxn ang="0">
                  <a:pos x="connsiteX0" y="connsiteY0"/>
                </a:cxn>
                <a:cxn ang="0">
                  <a:pos x="connsiteX1" y="connsiteY1"/>
                </a:cxn>
                <a:cxn ang="0">
                  <a:pos x="connsiteX2" y="connsiteY2"/>
                </a:cxn>
                <a:cxn ang="0">
                  <a:pos x="connsiteX3" y="connsiteY3"/>
                </a:cxn>
              </a:cxnLst>
              <a:rect l="l" t="t" r="r" b="b"/>
              <a:pathLst>
                <a:path w="517300" h="598979">
                  <a:moveTo>
                    <a:pt x="68883" y="586727"/>
                  </a:moveTo>
                  <a:lnTo>
                    <a:pt x="20420" y="573931"/>
                  </a:lnTo>
                  <a:lnTo>
                    <a:pt x="464209" y="20420"/>
                  </a:lnTo>
                  <a:lnTo>
                    <a:pt x="512672" y="33216"/>
                  </a:lnTo>
                  <a:close/>
                </a:path>
              </a:pathLst>
            </a:custGeom>
            <a:solidFill>
              <a:srgbClr val="07445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8" name="Freeform: Shape 77">
              <a:extLst>
                <a:ext uri="{FF2B5EF4-FFF2-40B4-BE49-F238E27FC236}">
                  <a16:creationId xmlns:a16="http://schemas.microsoft.com/office/drawing/2014/main" id="{4B32DD5D-F66D-4B6D-A38F-96B20507C5F5}"/>
                </a:ext>
              </a:extLst>
            </p:cNvPr>
            <p:cNvSpPr/>
            <p:nvPr/>
          </p:nvSpPr>
          <p:spPr>
            <a:xfrm>
              <a:off x="9258354" y="2238706"/>
              <a:ext cx="108905" cy="54453"/>
            </a:xfrm>
            <a:custGeom>
              <a:avLst/>
              <a:gdLst>
                <a:gd name="connsiteX0" fmla="*/ 68883 w 108905"/>
                <a:gd name="connsiteY0" fmla="*/ 55814 h 54452"/>
                <a:gd name="connsiteX1" fmla="*/ 20420 w 108905"/>
                <a:gd name="connsiteY1" fmla="*/ 42745 h 54452"/>
                <a:gd name="connsiteX2" fmla="*/ 58809 w 108905"/>
                <a:gd name="connsiteY2" fmla="*/ 20420 h 54452"/>
                <a:gd name="connsiteX3" fmla="*/ 107272 w 108905"/>
                <a:gd name="connsiteY3" fmla="*/ 33488 h 54452"/>
                <a:gd name="connsiteX4" fmla="*/ 68883 w 108905"/>
                <a:gd name="connsiteY4" fmla="*/ 55814 h 54452"/>
                <a:gd name="connsiteX5" fmla="*/ 68883 w 108905"/>
                <a:gd name="connsiteY5" fmla="*/ 55814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54452">
                  <a:moveTo>
                    <a:pt x="68883" y="55814"/>
                  </a:moveTo>
                  <a:lnTo>
                    <a:pt x="20420" y="42745"/>
                  </a:lnTo>
                  <a:cubicBezTo>
                    <a:pt x="31038" y="45468"/>
                    <a:pt x="44379" y="38661"/>
                    <a:pt x="58809" y="20420"/>
                  </a:cubicBezTo>
                  <a:lnTo>
                    <a:pt x="107272" y="33488"/>
                  </a:lnTo>
                  <a:cubicBezTo>
                    <a:pt x="92842" y="51730"/>
                    <a:pt x="79501" y="58809"/>
                    <a:pt x="68883" y="55814"/>
                  </a:cubicBezTo>
                  <a:lnTo>
                    <a:pt x="68883" y="55814"/>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79" name="Freeform: Shape 78">
              <a:extLst>
                <a:ext uri="{FF2B5EF4-FFF2-40B4-BE49-F238E27FC236}">
                  <a16:creationId xmlns:a16="http://schemas.microsoft.com/office/drawing/2014/main" id="{D2E4695E-89D0-4C96-A5BF-647F943C5C1F}"/>
                </a:ext>
              </a:extLst>
            </p:cNvPr>
            <p:cNvSpPr/>
            <p:nvPr/>
          </p:nvSpPr>
          <p:spPr>
            <a:xfrm>
              <a:off x="9258354" y="2238706"/>
              <a:ext cx="108905" cy="54453"/>
            </a:xfrm>
            <a:custGeom>
              <a:avLst/>
              <a:gdLst>
                <a:gd name="connsiteX0" fmla="*/ 68883 w 108905"/>
                <a:gd name="connsiteY0" fmla="*/ 55814 h 54452"/>
                <a:gd name="connsiteX1" fmla="*/ 20420 w 108905"/>
                <a:gd name="connsiteY1" fmla="*/ 42745 h 54452"/>
                <a:gd name="connsiteX2" fmla="*/ 58809 w 108905"/>
                <a:gd name="connsiteY2" fmla="*/ 20420 h 54452"/>
                <a:gd name="connsiteX3" fmla="*/ 107272 w 108905"/>
                <a:gd name="connsiteY3" fmla="*/ 33488 h 54452"/>
                <a:gd name="connsiteX4" fmla="*/ 68883 w 108905"/>
                <a:gd name="connsiteY4" fmla="*/ 55814 h 54452"/>
                <a:gd name="connsiteX5" fmla="*/ 68883 w 108905"/>
                <a:gd name="connsiteY5" fmla="*/ 55814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54452">
                  <a:moveTo>
                    <a:pt x="68883" y="55814"/>
                  </a:moveTo>
                  <a:lnTo>
                    <a:pt x="20420" y="42745"/>
                  </a:lnTo>
                  <a:cubicBezTo>
                    <a:pt x="31038" y="45468"/>
                    <a:pt x="44379" y="38661"/>
                    <a:pt x="58809" y="20420"/>
                  </a:cubicBezTo>
                  <a:lnTo>
                    <a:pt x="107272" y="33488"/>
                  </a:lnTo>
                  <a:cubicBezTo>
                    <a:pt x="92842" y="51730"/>
                    <a:pt x="79501" y="58809"/>
                    <a:pt x="68883" y="55814"/>
                  </a:cubicBezTo>
                  <a:lnTo>
                    <a:pt x="68883" y="55814"/>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0" name="Freeform: Shape 79">
              <a:extLst>
                <a:ext uri="{FF2B5EF4-FFF2-40B4-BE49-F238E27FC236}">
                  <a16:creationId xmlns:a16="http://schemas.microsoft.com/office/drawing/2014/main" id="{9E142134-2753-4DAB-A5F5-AB4810A3B094}"/>
                </a:ext>
              </a:extLst>
            </p:cNvPr>
            <p:cNvSpPr/>
            <p:nvPr/>
          </p:nvSpPr>
          <p:spPr>
            <a:xfrm>
              <a:off x="9258354" y="2238706"/>
              <a:ext cx="108905" cy="54453"/>
            </a:xfrm>
            <a:custGeom>
              <a:avLst/>
              <a:gdLst>
                <a:gd name="connsiteX0" fmla="*/ 68883 w 108905"/>
                <a:gd name="connsiteY0" fmla="*/ 55814 h 54452"/>
                <a:gd name="connsiteX1" fmla="*/ 20420 w 108905"/>
                <a:gd name="connsiteY1" fmla="*/ 42745 h 54452"/>
                <a:gd name="connsiteX2" fmla="*/ 58809 w 108905"/>
                <a:gd name="connsiteY2" fmla="*/ 20420 h 54452"/>
                <a:gd name="connsiteX3" fmla="*/ 107272 w 108905"/>
                <a:gd name="connsiteY3" fmla="*/ 33488 h 54452"/>
                <a:gd name="connsiteX4" fmla="*/ 68883 w 108905"/>
                <a:gd name="connsiteY4" fmla="*/ 55814 h 54452"/>
                <a:gd name="connsiteX5" fmla="*/ 68883 w 108905"/>
                <a:gd name="connsiteY5" fmla="*/ 55814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54452">
                  <a:moveTo>
                    <a:pt x="68883" y="55814"/>
                  </a:moveTo>
                  <a:lnTo>
                    <a:pt x="20420" y="42745"/>
                  </a:lnTo>
                  <a:cubicBezTo>
                    <a:pt x="31038" y="45468"/>
                    <a:pt x="44379" y="38661"/>
                    <a:pt x="58809" y="20420"/>
                  </a:cubicBezTo>
                  <a:lnTo>
                    <a:pt x="107272" y="33488"/>
                  </a:lnTo>
                  <a:cubicBezTo>
                    <a:pt x="92842" y="51730"/>
                    <a:pt x="79501" y="58809"/>
                    <a:pt x="68883" y="55814"/>
                  </a:cubicBezTo>
                  <a:lnTo>
                    <a:pt x="68883" y="55814"/>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1" name="Freeform: Shape 80">
              <a:extLst>
                <a:ext uri="{FF2B5EF4-FFF2-40B4-BE49-F238E27FC236}">
                  <a16:creationId xmlns:a16="http://schemas.microsoft.com/office/drawing/2014/main" id="{23A8171F-4765-4372-BC13-62E61B58D1C6}"/>
                </a:ext>
              </a:extLst>
            </p:cNvPr>
            <p:cNvSpPr/>
            <p:nvPr/>
          </p:nvSpPr>
          <p:spPr>
            <a:xfrm>
              <a:off x="9265433" y="2216924"/>
              <a:ext cx="108905" cy="54453"/>
            </a:xfrm>
            <a:custGeom>
              <a:avLst/>
              <a:gdLst>
                <a:gd name="connsiteX0" fmla="*/ 68883 w 108905"/>
                <a:gd name="connsiteY0" fmla="*/ 51730 h 54452"/>
                <a:gd name="connsiteX1" fmla="*/ 20420 w 108905"/>
                <a:gd name="connsiteY1" fmla="*/ 38662 h 54452"/>
                <a:gd name="connsiteX2" fmla="*/ 51730 w 108905"/>
                <a:gd name="connsiteY2" fmla="*/ 20420 h 54452"/>
                <a:gd name="connsiteX3" fmla="*/ 100193 w 108905"/>
                <a:gd name="connsiteY3" fmla="*/ 33488 h 54452"/>
                <a:gd name="connsiteX4" fmla="*/ 68883 w 108905"/>
                <a:gd name="connsiteY4" fmla="*/ 51730 h 54452"/>
                <a:gd name="connsiteX5" fmla="*/ 68883 w 108905"/>
                <a:gd name="connsiteY5" fmla="*/ 51730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54452">
                  <a:moveTo>
                    <a:pt x="68883" y="51730"/>
                  </a:moveTo>
                  <a:lnTo>
                    <a:pt x="20420" y="38662"/>
                  </a:lnTo>
                  <a:cubicBezTo>
                    <a:pt x="29132" y="41112"/>
                    <a:pt x="40023" y="35122"/>
                    <a:pt x="51730" y="20420"/>
                  </a:cubicBezTo>
                  <a:lnTo>
                    <a:pt x="100193" y="33488"/>
                  </a:lnTo>
                  <a:cubicBezTo>
                    <a:pt x="88486" y="48463"/>
                    <a:pt x="77595" y="54181"/>
                    <a:pt x="68883" y="51730"/>
                  </a:cubicBezTo>
                  <a:lnTo>
                    <a:pt x="68883" y="51730"/>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2" name="Freeform: Shape 81">
              <a:extLst>
                <a:ext uri="{FF2B5EF4-FFF2-40B4-BE49-F238E27FC236}">
                  <a16:creationId xmlns:a16="http://schemas.microsoft.com/office/drawing/2014/main" id="{514515CD-2368-44C4-85EB-6FE54EEA0D64}"/>
                </a:ext>
              </a:extLst>
            </p:cNvPr>
            <p:cNvSpPr/>
            <p:nvPr/>
          </p:nvSpPr>
          <p:spPr>
            <a:xfrm>
              <a:off x="9245830" y="2182075"/>
              <a:ext cx="108905" cy="81679"/>
            </a:xfrm>
            <a:custGeom>
              <a:avLst/>
              <a:gdLst>
                <a:gd name="connsiteX0" fmla="*/ 88486 w 108905"/>
                <a:gd name="connsiteY0" fmla="*/ 86580 h 81678"/>
                <a:gd name="connsiteX1" fmla="*/ 40023 w 108905"/>
                <a:gd name="connsiteY1" fmla="*/ 73511 h 81678"/>
                <a:gd name="connsiteX2" fmla="*/ 20420 w 108905"/>
                <a:gd name="connsiteY2" fmla="*/ 20420 h 81678"/>
                <a:gd name="connsiteX3" fmla="*/ 68883 w 108905"/>
                <a:gd name="connsiteY3" fmla="*/ 33488 h 81678"/>
                <a:gd name="connsiteX4" fmla="*/ 88486 w 108905"/>
                <a:gd name="connsiteY4" fmla="*/ 86580 h 81678"/>
                <a:gd name="connsiteX5" fmla="*/ 88486 w 108905"/>
                <a:gd name="connsiteY5" fmla="*/ 86580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88486" y="86580"/>
                  </a:moveTo>
                  <a:lnTo>
                    <a:pt x="40023" y="73511"/>
                  </a:lnTo>
                  <a:cubicBezTo>
                    <a:pt x="28043" y="70244"/>
                    <a:pt x="20420" y="51730"/>
                    <a:pt x="20420" y="20420"/>
                  </a:cubicBezTo>
                  <a:lnTo>
                    <a:pt x="68883" y="33488"/>
                  </a:lnTo>
                  <a:cubicBezTo>
                    <a:pt x="68883" y="65071"/>
                    <a:pt x="76506" y="83585"/>
                    <a:pt x="88486" y="86580"/>
                  </a:cubicBezTo>
                  <a:lnTo>
                    <a:pt x="88486" y="86580"/>
                  </a:lnTo>
                  <a:close/>
                </a:path>
              </a:pathLst>
            </a:custGeom>
            <a:solidFill>
              <a:srgbClr val="6CE0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3" name="Freeform: Shape 82">
              <a:extLst>
                <a:ext uri="{FF2B5EF4-FFF2-40B4-BE49-F238E27FC236}">
                  <a16:creationId xmlns:a16="http://schemas.microsoft.com/office/drawing/2014/main" id="{98772C57-F7BD-40AC-88E1-CC040B202C52}"/>
                </a:ext>
              </a:extLst>
            </p:cNvPr>
            <p:cNvSpPr/>
            <p:nvPr/>
          </p:nvSpPr>
          <p:spPr>
            <a:xfrm>
              <a:off x="9234123" y="2196233"/>
              <a:ext cx="108905" cy="108905"/>
            </a:xfrm>
            <a:custGeom>
              <a:avLst/>
              <a:gdLst>
                <a:gd name="connsiteX0" fmla="*/ 93114 w 108905"/>
                <a:gd name="connsiteY0" fmla="*/ 98287 h 108905"/>
                <a:gd name="connsiteX1" fmla="*/ 44651 w 108905"/>
                <a:gd name="connsiteY1" fmla="*/ 85218 h 108905"/>
                <a:gd name="connsiteX2" fmla="*/ 20420 w 108905"/>
                <a:gd name="connsiteY2" fmla="*/ 20420 h 108905"/>
                <a:gd name="connsiteX3" fmla="*/ 68883 w 108905"/>
                <a:gd name="connsiteY3" fmla="*/ 33488 h 108905"/>
                <a:gd name="connsiteX4" fmla="*/ 93114 w 108905"/>
                <a:gd name="connsiteY4" fmla="*/ 98287 h 108905"/>
                <a:gd name="connsiteX5" fmla="*/ 93114 w 108905"/>
                <a:gd name="connsiteY5" fmla="*/ 98287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93114" y="98287"/>
                  </a:moveTo>
                  <a:lnTo>
                    <a:pt x="44651" y="85218"/>
                  </a:lnTo>
                  <a:cubicBezTo>
                    <a:pt x="29949" y="81407"/>
                    <a:pt x="20691" y="58809"/>
                    <a:pt x="20420" y="20420"/>
                  </a:cubicBezTo>
                  <a:lnTo>
                    <a:pt x="68883" y="33488"/>
                  </a:lnTo>
                  <a:cubicBezTo>
                    <a:pt x="69154" y="71877"/>
                    <a:pt x="78684" y="94475"/>
                    <a:pt x="93114" y="98287"/>
                  </a:cubicBezTo>
                  <a:lnTo>
                    <a:pt x="93114" y="98287"/>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4" name="Freeform: Shape 83">
              <a:extLst>
                <a:ext uri="{FF2B5EF4-FFF2-40B4-BE49-F238E27FC236}">
                  <a16:creationId xmlns:a16="http://schemas.microsoft.com/office/drawing/2014/main" id="{A302C385-D25C-4516-A986-0D6A23E2D9F6}"/>
                </a:ext>
              </a:extLst>
            </p:cNvPr>
            <p:cNvSpPr/>
            <p:nvPr/>
          </p:nvSpPr>
          <p:spPr>
            <a:xfrm>
              <a:off x="9293748" y="609210"/>
              <a:ext cx="517300" cy="598979"/>
            </a:xfrm>
            <a:custGeom>
              <a:avLst/>
              <a:gdLst>
                <a:gd name="connsiteX0" fmla="*/ 68883 w 517300"/>
                <a:gd name="connsiteY0" fmla="*/ 587000 h 598979"/>
                <a:gd name="connsiteX1" fmla="*/ 20420 w 517300"/>
                <a:gd name="connsiteY1" fmla="*/ 573931 h 598979"/>
                <a:gd name="connsiteX2" fmla="*/ 464209 w 517300"/>
                <a:gd name="connsiteY2" fmla="*/ 20420 h 598979"/>
                <a:gd name="connsiteX3" fmla="*/ 512671 w 517300"/>
                <a:gd name="connsiteY3" fmla="*/ 33488 h 598979"/>
              </a:gdLst>
              <a:ahLst/>
              <a:cxnLst>
                <a:cxn ang="0">
                  <a:pos x="connsiteX0" y="connsiteY0"/>
                </a:cxn>
                <a:cxn ang="0">
                  <a:pos x="connsiteX1" y="connsiteY1"/>
                </a:cxn>
                <a:cxn ang="0">
                  <a:pos x="connsiteX2" y="connsiteY2"/>
                </a:cxn>
                <a:cxn ang="0">
                  <a:pos x="connsiteX3" y="connsiteY3"/>
                </a:cxn>
              </a:cxnLst>
              <a:rect l="l" t="t" r="r" b="b"/>
              <a:pathLst>
                <a:path w="517300" h="598979">
                  <a:moveTo>
                    <a:pt x="68883" y="587000"/>
                  </a:moveTo>
                  <a:lnTo>
                    <a:pt x="20420" y="573931"/>
                  </a:lnTo>
                  <a:lnTo>
                    <a:pt x="464209" y="20420"/>
                  </a:lnTo>
                  <a:lnTo>
                    <a:pt x="512671" y="33488"/>
                  </a:lnTo>
                  <a:close/>
                </a:path>
              </a:pathLst>
            </a:custGeom>
            <a:solidFill>
              <a:srgbClr val="68D7F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5" name="Freeform: Shape 84">
              <a:extLst>
                <a:ext uri="{FF2B5EF4-FFF2-40B4-BE49-F238E27FC236}">
                  <a16:creationId xmlns:a16="http://schemas.microsoft.com/office/drawing/2014/main" id="{4495252E-BB0C-4D39-B708-5675BA7A380D}"/>
                </a:ext>
              </a:extLst>
            </p:cNvPr>
            <p:cNvSpPr/>
            <p:nvPr/>
          </p:nvSpPr>
          <p:spPr>
            <a:xfrm>
              <a:off x="9293476" y="587429"/>
              <a:ext cx="517300" cy="598979"/>
            </a:xfrm>
            <a:custGeom>
              <a:avLst/>
              <a:gdLst>
                <a:gd name="connsiteX0" fmla="*/ 69155 w 517300"/>
                <a:gd name="connsiteY0" fmla="*/ 586727 h 598979"/>
                <a:gd name="connsiteX1" fmla="*/ 20420 w 517300"/>
                <a:gd name="connsiteY1" fmla="*/ 573931 h 598979"/>
                <a:gd name="connsiteX2" fmla="*/ 464481 w 517300"/>
                <a:gd name="connsiteY2" fmla="*/ 20420 h 598979"/>
                <a:gd name="connsiteX3" fmla="*/ 512944 w 517300"/>
                <a:gd name="connsiteY3" fmla="*/ 33216 h 598979"/>
              </a:gdLst>
              <a:ahLst/>
              <a:cxnLst>
                <a:cxn ang="0">
                  <a:pos x="connsiteX0" y="connsiteY0"/>
                </a:cxn>
                <a:cxn ang="0">
                  <a:pos x="connsiteX1" y="connsiteY1"/>
                </a:cxn>
                <a:cxn ang="0">
                  <a:pos x="connsiteX2" y="connsiteY2"/>
                </a:cxn>
                <a:cxn ang="0">
                  <a:pos x="connsiteX3" y="connsiteY3"/>
                </a:cxn>
              </a:cxnLst>
              <a:rect l="l" t="t" r="r" b="b"/>
              <a:pathLst>
                <a:path w="517300" h="598979">
                  <a:moveTo>
                    <a:pt x="69155" y="586727"/>
                  </a:moveTo>
                  <a:lnTo>
                    <a:pt x="20420" y="573931"/>
                  </a:lnTo>
                  <a:lnTo>
                    <a:pt x="464481" y="20420"/>
                  </a:lnTo>
                  <a:lnTo>
                    <a:pt x="512944" y="33216"/>
                  </a:lnTo>
                  <a:close/>
                </a:path>
              </a:pathLst>
            </a:custGeom>
            <a:solidFill>
              <a:srgbClr val="07445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6" name="Freeform: Shape 85">
              <a:extLst>
                <a:ext uri="{FF2B5EF4-FFF2-40B4-BE49-F238E27FC236}">
                  <a16:creationId xmlns:a16="http://schemas.microsoft.com/office/drawing/2014/main" id="{18BFFF8D-94CB-4C13-8026-C8D18033BEF6}"/>
                </a:ext>
              </a:extLst>
            </p:cNvPr>
            <p:cNvSpPr/>
            <p:nvPr/>
          </p:nvSpPr>
          <p:spPr>
            <a:xfrm>
              <a:off x="9243107" y="1324446"/>
              <a:ext cx="81679" cy="898469"/>
            </a:xfrm>
            <a:custGeom>
              <a:avLst/>
              <a:gdLst>
                <a:gd name="connsiteX0" fmla="*/ 71333 w 81678"/>
                <a:gd name="connsiteY0" fmla="*/ 891118 h 898468"/>
                <a:gd name="connsiteX1" fmla="*/ 22870 w 81678"/>
                <a:gd name="connsiteY1" fmla="*/ 878321 h 898468"/>
                <a:gd name="connsiteX2" fmla="*/ 20420 w 81678"/>
                <a:gd name="connsiteY2" fmla="*/ 20420 h 898468"/>
                <a:gd name="connsiteX3" fmla="*/ 68883 w 81678"/>
                <a:gd name="connsiteY3" fmla="*/ 33488 h 898468"/>
              </a:gdLst>
              <a:ahLst/>
              <a:cxnLst>
                <a:cxn ang="0">
                  <a:pos x="connsiteX0" y="connsiteY0"/>
                </a:cxn>
                <a:cxn ang="0">
                  <a:pos x="connsiteX1" y="connsiteY1"/>
                </a:cxn>
                <a:cxn ang="0">
                  <a:pos x="connsiteX2" y="connsiteY2"/>
                </a:cxn>
                <a:cxn ang="0">
                  <a:pos x="connsiteX3" y="connsiteY3"/>
                </a:cxn>
              </a:cxnLst>
              <a:rect l="l" t="t" r="r" b="b"/>
              <a:pathLst>
                <a:path w="81678" h="898468">
                  <a:moveTo>
                    <a:pt x="71333" y="891118"/>
                  </a:moveTo>
                  <a:lnTo>
                    <a:pt x="22870" y="878321"/>
                  </a:lnTo>
                  <a:lnTo>
                    <a:pt x="20420" y="20420"/>
                  </a:lnTo>
                  <a:lnTo>
                    <a:pt x="68883" y="33488"/>
                  </a:lnTo>
                  <a:close/>
                </a:path>
              </a:pathLst>
            </a:custGeom>
            <a:solidFill>
              <a:srgbClr val="65D2E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7" name="Freeform: Shape 86">
              <a:extLst>
                <a:ext uri="{FF2B5EF4-FFF2-40B4-BE49-F238E27FC236}">
                  <a16:creationId xmlns:a16="http://schemas.microsoft.com/office/drawing/2014/main" id="{6F4E9CBF-A55D-46B1-BE63-78C184574955}"/>
                </a:ext>
              </a:extLst>
            </p:cNvPr>
            <p:cNvSpPr/>
            <p:nvPr/>
          </p:nvSpPr>
          <p:spPr>
            <a:xfrm>
              <a:off x="9231672" y="1338603"/>
              <a:ext cx="81679" cy="898469"/>
            </a:xfrm>
            <a:custGeom>
              <a:avLst/>
              <a:gdLst>
                <a:gd name="connsiteX0" fmla="*/ 71605 w 81678"/>
                <a:gd name="connsiteY0" fmla="*/ 891118 h 898468"/>
                <a:gd name="connsiteX1" fmla="*/ 22870 w 81678"/>
                <a:gd name="connsiteY1" fmla="*/ 878049 h 898468"/>
                <a:gd name="connsiteX2" fmla="*/ 20420 w 81678"/>
                <a:gd name="connsiteY2" fmla="*/ 20420 h 898468"/>
                <a:gd name="connsiteX3" fmla="*/ 69154 w 81678"/>
                <a:gd name="connsiteY3" fmla="*/ 33216 h 898468"/>
              </a:gdLst>
              <a:ahLst/>
              <a:cxnLst>
                <a:cxn ang="0">
                  <a:pos x="connsiteX0" y="connsiteY0"/>
                </a:cxn>
                <a:cxn ang="0">
                  <a:pos x="connsiteX1" y="connsiteY1"/>
                </a:cxn>
                <a:cxn ang="0">
                  <a:pos x="connsiteX2" y="connsiteY2"/>
                </a:cxn>
                <a:cxn ang="0">
                  <a:pos x="connsiteX3" y="connsiteY3"/>
                </a:cxn>
              </a:cxnLst>
              <a:rect l="l" t="t" r="r" b="b"/>
              <a:pathLst>
                <a:path w="81678" h="898468">
                  <a:moveTo>
                    <a:pt x="71605" y="891118"/>
                  </a:moveTo>
                  <a:lnTo>
                    <a:pt x="22870" y="878049"/>
                  </a:lnTo>
                  <a:lnTo>
                    <a:pt x="20420" y="20420"/>
                  </a:lnTo>
                  <a:lnTo>
                    <a:pt x="69154" y="33216"/>
                  </a:lnTo>
                  <a:close/>
                </a:path>
              </a:pathLst>
            </a:custGeom>
            <a:solidFill>
              <a:srgbClr val="07435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8" name="Freeform: Shape 87">
              <a:extLst>
                <a:ext uri="{FF2B5EF4-FFF2-40B4-BE49-F238E27FC236}">
                  <a16:creationId xmlns:a16="http://schemas.microsoft.com/office/drawing/2014/main" id="{814125A0-500C-45AB-9ACA-44D68CFB8D96}"/>
                </a:ext>
              </a:extLst>
            </p:cNvPr>
            <p:cNvSpPr/>
            <p:nvPr/>
          </p:nvSpPr>
          <p:spPr>
            <a:xfrm>
              <a:off x="9242835" y="1267815"/>
              <a:ext cx="81679" cy="108905"/>
            </a:xfrm>
            <a:custGeom>
              <a:avLst/>
              <a:gdLst>
                <a:gd name="connsiteX0" fmla="*/ 69155 w 81678"/>
                <a:gd name="connsiteY0" fmla="*/ 90119 h 108905"/>
                <a:gd name="connsiteX1" fmla="*/ 20420 w 81678"/>
                <a:gd name="connsiteY1" fmla="*/ 77050 h 108905"/>
                <a:gd name="connsiteX2" fmla="*/ 26955 w 81678"/>
                <a:gd name="connsiteY2" fmla="*/ 20420 h 108905"/>
                <a:gd name="connsiteX3" fmla="*/ 75417 w 81678"/>
                <a:gd name="connsiteY3" fmla="*/ 33488 h 108905"/>
                <a:gd name="connsiteX4" fmla="*/ 69155 w 81678"/>
                <a:gd name="connsiteY4" fmla="*/ 90119 h 108905"/>
                <a:gd name="connsiteX5" fmla="*/ 69155 w 81678"/>
                <a:gd name="connsiteY5" fmla="*/ 90119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69155" y="90119"/>
                  </a:moveTo>
                  <a:lnTo>
                    <a:pt x="20420" y="77050"/>
                  </a:lnTo>
                  <a:cubicBezTo>
                    <a:pt x="20420" y="59353"/>
                    <a:pt x="22598" y="40023"/>
                    <a:pt x="26955" y="20420"/>
                  </a:cubicBezTo>
                  <a:lnTo>
                    <a:pt x="75417" y="33488"/>
                  </a:lnTo>
                  <a:cubicBezTo>
                    <a:pt x="71605" y="52819"/>
                    <a:pt x="69155" y="72422"/>
                    <a:pt x="69155" y="90119"/>
                  </a:cubicBezTo>
                  <a:lnTo>
                    <a:pt x="69155" y="90119"/>
                  </a:lnTo>
                  <a:close/>
                </a:path>
              </a:pathLst>
            </a:custGeom>
            <a:solidFill>
              <a:srgbClr val="6CE0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89" name="Freeform: Shape 88">
              <a:extLst>
                <a:ext uri="{FF2B5EF4-FFF2-40B4-BE49-F238E27FC236}">
                  <a16:creationId xmlns:a16="http://schemas.microsoft.com/office/drawing/2014/main" id="{455E0D47-7008-4C77-8785-AA9A74A3F4E7}"/>
                </a:ext>
              </a:extLst>
            </p:cNvPr>
            <p:cNvSpPr/>
            <p:nvPr/>
          </p:nvSpPr>
          <p:spPr>
            <a:xfrm>
              <a:off x="9249641" y="1198115"/>
              <a:ext cx="108905" cy="108905"/>
            </a:xfrm>
            <a:custGeom>
              <a:avLst/>
              <a:gdLst>
                <a:gd name="connsiteX0" fmla="*/ 68883 w 108905"/>
                <a:gd name="connsiteY0" fmla="*/ 102915 h 108905"/>
                <a:gd name="connsiteX1" fmla="*/ 20420 w 108905"/>
                <a:gd name="connsiteY1" fmla="*/ 89847 h 108905"/>
                <a:gd name="connsiteX2" fmla="*/ 43291 w 108905"/>
                <a:gd name="connsiteY2" fmla="*/ 20420 h 108905"/>
                <a:gd name="connsiteX3" fmla="*/ 92025 w 108905"/>
                <a:gd name="connsiteY3" fmla="*/ 33488 h 108905"/>
                <a:gd name="connsiteX4" fmla="*/ 68883 w 108905"/>
                <a:gd name="connsiteY4" fmla="*/ 102915 h 108905"/>
                <a:gd name="connsiteX5" fmla="*/ 68883 w 108905"/>
                <a:gd name="connsiteY5" fmla="*/ 102915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68883" y="102915"/>
                  </a:moveTo>
                  <a:lnTo>
                    <a:pt x="20420" y="89847"/>
                  </a:lnTo>
                  <a:cubicBezTo>
                    <a:pt x="25593" y="65615"/>
                    <a:pt x="33489" y="41112"/>
                    <a:pt x="43291" y="20420"/>
                  </a:cubicBezTo>
                  <a:lnTo>
                    <a:pt x="92025" y="33488"/>
                  </a:lnTo>
                  <a:cubicBezTo>
                    <a:pt x="82224" y="54453"/>
                    <a:pt x="74056" y="78684"/>
                    <a:pt x="68883" y="102915"/>
                  </a:cubicBezTo>
                  <a:lnTo>
                    <a:pt x="68883" y="102915"/>
                  </a:lnTo>
                  <a:close/>
                </a:path>
              </a:pathLst>
            </a:custGeom>
            <a:solidFill>
              <a:srgbClr val="C4F3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0" name="Freeform: Shape 89">
              <a:extLst>
                <a:ext uri="{FF2B5EF4-FFF2-40B4-BE49-F238E27FC236}">
                  <a16:creationId xmlns:a16="http://schemas.microsoft.com/office/drawing/2014/main" id="{B5D14F92-AC2A-4909-A66A-ADB6CEF72609}"/>
                </a:ext>
              </a:extLst>
            </p:cNvPr>
            <p:cNvSpPr/>
            <p:nvPr/>
          </p:nvSpPr>
          <p:spPr>
            <a:xfrm>
              <a:off x="9272239" y="1162721"/>
              <a:ext cx="108905" cy="81679"/>
            </a:xfrm>
            <a:custGeom>
              <a:avLst/>
              <a:gdLst>
                <a:gd name="connsiteX0" fmla="*/ 69155 w 108905"/>
                <a:gd name="connsiteY0" fmla="*/ 69155 h 81678"/>
                <a:gd name="connsiteX1" fmla="*/ 20420 w 108905"/>
                <a:gd name="connsiteY1" fmla="*/ 56086 h 81678"/>
                <a:gd name="connsiteX2" fmla="*/ 41929 w 108905"/>
                <a:gd name="connsiteY2" fmla="*/ 20420 h 81678"/>
                <a:gd name="connsiteX3" fmla="*/ 90392 w 108905"/>
                <a:gd name="connsiteY3" fmla="*/ 33488 h 81678"/>
                <a:gd name="connsiteX4" fmla="*/ 69155 w 108905"/>
                <a:gd name="connsiteY4" fmla="*/ 69155 h 81678"/>
                <a:gd name="connsiteX5" fmla="*/ 69155 w 108905"/>
                <a:gd name="connsiteY5" fmla="*/ 69155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69155" y="69155"/>
                  </a:moveTo>
                  <a:lnTo>
                    <a:pt x="20420" y="56086"/>
                  </a:lnTo>
                  <a:cubicBezTo>
                    <a:pt x="26954" y="42201"/>
                    <a:pt x="34033" y="29949"/>
                    <a:pt x="41929" y="20420"/>
                  </a:cubicBezTo>
                  <a:lnTo>
                    <a:pt x="90392" y="33488"/>
                  </a:lnTo>
                  <a:cubicBezTo>
                    <a:pt x="82768" y="42745"/>
                    <a:pt x="75689" y="54997"/>
                    <a:pt x="69155" y="69155"/>
                  </a:cubicBezTo>
                  <a:lnTo>
                    <a:pt x="69155" y="69155"/>
                  </a:lnTo>
                  <a:close/>
                </a:path>
              </a:pathLst>
            </a:custGeom>
            <a:solidFill>
              <a:srgbClr val="6CE0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1" name="Freeform: Shape 90">
              <a:extLst>
                <a:ext uri="{FF2B5EF4-FFF2-40B4-BE49-F238E27FC236}">
                  <a16:creationId xmlns:a16="http://schemas.microsoft.com/office/drawing/2014/main" id="{6E42259E-B889-456A-B2DD-9302023CA0A4}"/>
                </a:ext>
              </a:extLst>
            </p:cNvPr>
            <p:cNvSpPr/>
            <p:nvPr/>
          </p:nvSpPr>
          <p:spPr>
            <a:xfrm>
              <a:off x="9280405" y="577403"/>
              <a:ext cx="598979" cy="1715259"/>
            </a:xfrm>
            <a:custGeom>
              <a:avLst/>
              <a:gdLst>
                <a:gd name="connsiteX0" fmla="*/ 526015 w 598979"/>
                <a:gd name="connsiteY0" fmla="*/ 43242 h 1715258"/>
                <a:gd name="connsiteX1" fmla="*/ 588635 w 598979"/>
                <a:gd name="connsiteY1" fmla="*/ 85715 h 1715258"/>
                <a:gd name="connsiteX2" fmla="*/ 591086 w 598979"/>
                <a:gd name="connsiteY2" fmla="*/ 943616 h 1715258"/>
                <a:gd name="connsiteX3" fmla="*/ 529282 w 598979"/>
                <a:gd name="connsiteY3" fmla="*/ 1141279 h 1715258"/>
                <a:gd name="connsiteX4" fmla="*/ 85493 w 598979"/>
                <a:gd name="connsiteY4" fmla="*/ 1694791 h 1715258"/>
                <a:gd name="connsiteX5" fmla="*/ 22872 w 598979"/>
                <a:gd name="connsiteY5" fmla="*/ 1652045 h 1715258"/>
                <a:gd name="connsiteX6" fmla="*/ 20422 w 598979"/>
                <a:gd name="connsiteY6" fmla="*/ 794144 h 1715258"/>
                <a:gd name="connsiteX7" fmla="*/ 82226 w 598979"/>
                <a:gd name="connsiteY7" fmla="*/ 596481 h 1715258"/>
                <a:gd name="connsiteX8" fmla="*/ 526015 w 598979"/>
                <a:gd name="connsiteY8" fmla="*/ 43242 h 1715258"/>
                <a:gd name="connsiteX9" fmla="*/ 579651 w 598979"/>
                <a:gd name="connsiteY9" fmla="*/ 957774 h 1715258"/>
                <a:gd name="connsiteX10" fmla="*/ 577200 w 598979"/>
                <a:gd name="connsiteY10" fmla="*/ 99872 h 1715258"/>
                <a:gd name="connsiteX11" fmla="*/ 526015 w 598979"/>
                <a:gd name="connsiteY11" fmla="*/ 65023 h 1715258"/>
                <a:gd name="connsiteX12" fmla="*/ 82226 w 598979"/>
                <a:gd name="connsiteY12" fmla="*/ 618534 h 1715258"/>
                <a:gd name="connsiteX13" fmla="*/ 31585 w 598979"/>
                <a:gd name="connsiteY13" fmla="*/ 780258 h 1715258"/>
                <a:gd name="connsiteX14" fmla="*/ 34035 w 598979"/>
                <a:gd name="connsiteY14" fmla="*/ 1638160 h 1715258"/>
                <a:gd name="connsiteX15" fmla="*/ 85221 w 598979"/>
                <a:gd name="connsiteY15" fmla="*/ 1673010 h 1715258"/>
                <a:gd name="connsiteX16" fmla="*/ 529010 w 598979"/>
                <a:gd name="connsiteY16" fmla="*/ 1119498 h 1715258"/>
                <a:gd name="connsiteX17" fmla="*/ 579651 w 598979"/>
                <a:gd name="connsiteY17" fmla="*/ 957774 h 1715258"/>
                <a:gd name="connsiteX18" fmla="*/ 579651 w 598979"/>
                <a:gd name="connsiteY18" fmla="*/ 957774 h 17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98979" h="1715258">
                  <a:moveTo>
                    <a:pt x="526015" y="43242"/>
                  </a:moveTo>
                  <a:cubicBezTo>
                    <a:pt x="560320" y="496"/>
                    <a:pt x="588363" y="19555"/>
                    <a:pt x="588635" y="85715"/>
                  </a:cubicBezTo>
                  <a:lnTo>
                    <a:pt x="591086" y="943616"/>
                  </a:lnTo>
                  <a:cubicBezTo>
                    <a:pt x="591358" y="1009776"/>
                    <a:pt x="563315" y="1098534"/>
                    <a:pt x="529282" y="1141279"/>
                  </a:cubicBezTo>
                  <a:lnTo>
                    <a:pt x="85493" y="1694791"/>
                  </a:lnTo>
                  <a:cubicBezTo>
                    <a:pt x="51188" y="1737536"/>
                    <a:pt x="23145" y="1718478"/>
                    <a:pt x="22872" y="1652045"/>
                  </a:cubicBezTo>
                  <a:lnTo>
                    <a:pt x="20422" y="794144"/>
                  </a:lnTo>
                  <a:cubicBezTo>
                    <a:pt x="20150" y="727984"/>
                    <a:pt x="47921" y="639226"/>
                    <a:pt x="82226" y="596481"/>
                  </a:cubicBezTo>
                  <a:lnTo>
                    <a:pt x="526015" y="43242"/>
                  </a:lnTo>
                  <a:close/>
                  <a:moveTo>
                    <a:pt x="579651" y="957774"/>
                  </a:moveTo>
                  <a:lnTo>
                    <a:pt x="577200" y="99872"/>
                  </a:lnTo>
                  <a:cubicBezTo>
                    <a:pt x="576928" y="45692"/>
                    <a:pt x="554058" y="29901"/>
                    <a:pt x="526015" y="65023"/>
                  </a:cubicBezTo>
                  <a:lnTo>
                    <a:pt x="82226" y="618534"/>
                  </a:lnTo>
                  <a:cubicBezTo>
                    <a:pt x="54183" y="653656"/>
                    <a:pt x="31585" y="726078"/>
                    <a:pt x="31585" y="780258"/>
                  </a:cubicBezTo>
                  <a:lnTo>
                    <a:pt x="34035" y="1638160"/>
                  </a:lnTo>
                  <a:cubicBezTo>
                    <a:pt x="34307" y="1692340"/>
                    <a:pt x="57177" y="1708132"/>
                    <a:pt x="85221" y="1673010"/>
                  </a:cubicBezTo>
                  <a:lnTo>
                    <a:pt x="529010" y="1119498"/>
                  </a:lnTo>
                  <a:cubicBezTo>
                    <a:pt x="557053" y="1084649"/>
                    <a:pt x="579923" y="1012227"/>
                    <a:pt x="579651" y="957774"/>
                  </a:cubicBezTo>
                  <a:lnTo>
                    <a:pt x="579651" y="957774"/>
                  </a:lnTo>
                  <a:close/>
                </a:path>
              </a:pathLst>
            </a:custGeom>
            <a:solidFill>
              <a:srgbClr val="06404D"/>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2" name="Freeform: Shape 91">
              <a:extLst>
                <a:ext uri="{FF2B5EF4-FFF2-40B4-BE49-F238E27FC236}">
                  <a16:creationId xmlns:a16="http://schemas.microsoft.com/office/drawing/2014/main" id="{FEF6FE3C-0E92-48E6-89B4-7FE9338C5290}"/>
                </a:ext>
              </a:extLst>
            </p:cNvPr>
            <p:cNvSpPr/>
            <p:nvPr/>
          </p:nvSpPr>
          <p:spPr>
            <a:xfrm>
              <a:off x="9231672" y="1269176"/>
              <a:ext cx="81679" cy="108905"/>
            </a:xfrm>
            <a:custGeom>
              <a:avLst/>
              <a:gdLst>
                <a:gd name="connsiteX0" fmla="*/ 69154 w 81678"/>
                <a:gd name="connsiteY0" fmla="*/ 102643 h 108905"/>
                <a:gd name="connsiteX1" fmla="*/ 20420 w 81678"/>
                <a:gd name="connsiteY1" fmla="*/ 89575 h 108905"/>
                <a:gd name="connsiteX2" fmla="*/ 28315 w 81678"/>
                <a:gd name="connsiteY2" fmla="*/ 20420 h 108905"/>
                <a:gd name="connsiteX3" fmla="*/ 77050 w 81678"/>
                <a:gd name="connsiteY3" fmla="*/ 33488 h 108905"/>
                <a:gd name="connsiteX4" fmla="*/ 69154 w 81678"/>
                <a:gd name="connsiteY4" fmla="*/ 102643 h 108905"/>
                <a:gd name="connsiteX5" fmla="*/ 69154 w 81678"/>
                <a:gd name="connsiteY5" fmla="*/ 102643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69154" y="102643"/>
                  </a:moveTo>
                  <a:lnTo>
                    <a:pt x="20420" y="89575"/>
                  </a:lnTo>
                  <a:cubicBezTo>
                    <a:pt x="20420" y="68066"/>
                    <a:pt x="23142" y="44379"/>
                    <a:pt x="28315" y="20420"/>
                  </a:cubicBezTo>
                  <a:lnTo>
                    <a:pt x="77050" y="33488"/>
                  </a:lnTo>
                  <a:cubicBezTo>
                    <a:pt x="71877" y="57448"/>
                    <a:pt x="69154" y="81134"/>
                    <a:pt x="69154" y="102643"/>
                  </a:cubicBezTo>
                  <a:lnTo>
                    <a:pt x="69154" y="102643"/>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3" name="Freeform: Shape 92">
              <a:extLst>
                <a:ext uri="{FF2B5EF4-FFF2-40B4-BE49-F238E27FC236}">
                  <a16:creationId xmlns:a16="http://schemas.microsoft.com/office/drawing/2014/main" id="{121A8C45-0BFA-4597-BB5D-647A56A812C8}"/>
                </a:ext>
              </a:extLst>
            </p:cNvPr>
            <p:cNvSpPr/>
            <p:nvPr/>
          </p:nvSpPr>
          <p:spPr>
            <a:xfrm>
              <a:off x="9239568" y="1184230"/>
              <a:ext cx="108905" cy="136132"/>
            </a:xfrm>
            <a:custGeom>
              <a:avLst/>
              <a:gdLst>
                <a:gd name="connsiteX0" fmla="*/ 69155 w 108905"/>
                <a:gd name="connsiteY0" fmla="*/ 118434 h 136131"/>
                <a:gd name="connsiteX1" fmla="*/ 20420 w 108905"/>
                <a:gd name="connsiteY1" fmla="*/ 105366 h 136131"/>
                <a:gd name="connsiteX2" fmla="*/ 48463 w 108905"/>
                <a:gd name="connsiteY2" fmla="*/ 20420 h 136131"/>
                <a:gd name="connsiteX3" fmla="*/ 96926 w 108905"/>
                <a:gd name="connsiteY3" fmla="*/ 33488 h 136131"/>
                <a:gd name="connsiteX4" fmla="*/ 69155 w 108905"/>
                <a:gd name="connsiteY4" fmla="*/ 118434 h 136131"/>
                <a:gd name="connsiteX5" fmla="*/ 69155 w 108905"/>
                <a:gd name="connsiteY5" fmla="*/ 118434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36131">
                  <a:moveTo>
                    <a:pt x="69155" y="118434"/>
                  </a:moveTo>
                  <a:lnTo>
                    <a:pt x="20420" y="105366"/>
                  </a:lnTo>
                  <a:cubicBezTo>
                    <a:pt x="26682" y="75689"/>
                    <a:pt x="36483" y="45740"/>
                    <a:pt x="48463" y="20420"/>
                  </a:cubicBezTo>
                  <a:lnTo>
                    <a:pt x="96926" y="33488"/>
                  </a:lnTo>
                  <a:cubicBezTo>
                    <a:pt x="85219" y="58809"/>
                    <a:pt x="75417" y="88758"/>
                    <a:pt x="69155" y="118434"/>
                  </a:cubicBezTo>
                  <a:lnTo>
                    <a:pt x="69155" y="118434"/>
                  </a:lnTo>
                  <a:close/>
                </a:path>
              </a:pathLst>
            </a:custGeom>
            <a:solidFill>
              <a:srgbClr val="9CB5B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4" name="Freeform: Shape 93">
              <a:extLst>
                <a:ext uri="{FF2B5EF4-FFF2-40B4-BE49-F238E27FC236}">
                  <a16:creationId xmlns:a16="http://schemas.microsoft.com/office/drawing/2014/main" id="{FDB77881-892E-4250-86A8-81639EF7F7F3}"/>
                </a:ext>
              </a:extLst>
            </p:cNvPr>
            <p:cNvSpPr/>
            <p:nvPr/>
          </p:nvSpPr>
          <p:spPr>
            <a:xfrm>
              <a:off x="9267611" y="1140668"/>
              <a:ext cx="108905" cy="81679"/>
            </a:xfrm>
            <a:custGeom>
              <a:avLst/>
              <a:gdLst>
                <a:gd name="connsiteX0" fmla="*/ 68883 w 108905"/>
                <a:gd name="connsiteY0" fmla="*/ 77051 h 81678"/>
                <a:gd name="connsiteX1" fmla="*/ 20420 w 108905"/>
                <a:gd name="connsiteY1" fmla="*/ 63982 h 81678"/>
                <a:gd name="connsiteX2" fmla="*/ 46285 w 108905"/>
                <a:gd name="connsiteY2" fmla="*/ 20420 h 81678"/>
                <a:gd name="connsiteX3" fmla="*/ 95020 w 108905"/>
                <a:gd name="connsiteY3" fmla="*/ 33488 h 81678"/>
                <a:gd name="connsiteX4" fmla="*/ 68883 w 108905"/>
                <a:gd name="connsiteY4" fmla="*/ 77051 h 81678"/>
                <a:gd name="connsiteX5" fmla="*/ 68883 w 108905"/>
                <a:gd name="connsiteY5" fmla="*/ 77051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68883" y="77051"/>
                  </a:moveTo>
                  <a:lnTo>
                    <a:pt x="20420" y="63982"/>
                  </a:lnTo>
                  <a:cubicBezTo>
                    <a:pt x="28316" y="47102"/>
                    <a:pt x="37028" y="32127"/>
                    <a:pt x="46285" y="20420"/>
                  </a:cubicBezTo>
                  <a:lnTo>
                    <a:pt x="95020" y="33488"/>
                  </a:lnTo>
                  <a:cubicBezTo>
                    <a:pt x="85764" y="45196"/>
                    <a:pt x="76778" y="60170"/>
                    <a:pt x="68883" y="77051"/>
                  </a:cubicBezTo>
                  <a:lnTo>
                    <a:pt x="68883" y="77051"/>
                  </a:lnTo>
                  <a:close/>
                </a:path>
              </a:pathLst>
            </a:custGeom>
            <a:solidFill>
              <a:srgbClr val="0747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5" name="Freeform: Shape 94">
              <a:extLst>
                <a:ext uri="{FF2B5EF4-FFF2-40B4-BE49-F238E27FC236}">
                  <a16:creationId xmlns:a16="http://schemas.microsoft.com/office/drawing/2014/main" id="{540D7CCD-FE9C-4D0C-BA0D-6B0E8CA147FB}"/>
                </a:ext>
              </a:extLst>
            </p:cNvPr>
            <p:cNvSpPr/>
            <p:nvPr/>
          </p:nvSpPr>
          <p:spPr>
            <a:xfrm>
              <a:off x="9190833" y="269970"/>
              <a:ext cx="789563" cy="2858764"/>
            </a:xfrm>
            <a:custGeom>
              <a:avLst/>
              <a:gdLst>
                <a:gd name="connsiteX0" fmla="*/ 20420 w 789563"/>
                <a:gd name="connsiteY0" fmla="*/ 950471 h 2858764"/>
                <a:gd name="connsiteX1" fmla="*/ 766148 w 789563"/>
                <a:gd name="connsiteY1" fmla="*/ 20420 h 2858764"/>
                <a:gd name="connsiteX2" fmla="*/ 771594 w 789563"/>
                <a:gd name="connsiteY2" fmla="*/ 1915644 h 2858764"/>
                <a:gd name="connsiteX3" fmla="*/ 25865 w 789563"/>
                <a:gd name="connsiteY3" fmla="*/ 2845696 h 2858764"/>
                <a:gd name="connsiteX4" fmla="*/ 20420 w 789563"/>
                <a:gd name="connsiteY4" fmla="*/ 950471 h 2858764"/>
                <a:gd name="connsiteX5" fmla="*/ 680658 w 789563"/>
                <a:gd name="connsiteY5" fmla="*/ 1251050 h 2858764"/>
                <a:gd name="connsiteX6" fmla="*/ 678207 w 789563"/>
                <a:gd name="connsiteY6" fmla="*/ 393148 h 2858764"/>
                <a:gd name="connsiteX7" fmla="*/ 615587 w 789563"/>
                <a:gd name="connsiteY7" fmla="*/ 350675 h 2858764"/>
                <a:gd name="connsiteX8" fmla="*/ 171798 w 789563"/>
                <a:gd name="connsiteY8" fmla="*/ 904186 h 2858764"/>
                <a:gd name="connsiteX9" fmla="*/ 109994 w 789563"/>
                <a:gd name="connsiteY9" fmla="*/ 1101850 h 2858764"/>
                <a:gd name="connsiteX10" fmla="*/ 112444 w 789563"/>
                <a:gd name="connsiteY10" fmla="*/ 1959751 h 2858764"/>
                <a:gd name="connsiteX11" fmla="*/ 175065 w 789563"/>
                <a:gd name="connsiteY11" fmla="*/ 2002496 h 2858764"/>
                <a:gd name="connsiteX12" fmla="*/ 618854 w 789563"/>
                <a:gd name="connsiteY12" fmla="*/ 1448985 h 2858764"/>
                <a:gd name="connsiteX13" fmla="*/ 680658 w 789563"/>
                <a:gd name="connsiteY13" fmla="*/ 1251050 h 2858764"/>
                <a:gd name="connsiteX14" fmla="*/ 680658 w 789563"/>
                <a:gd name="connsiteY14" fmla="*/ 1251050 h 285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9563" h="2858764">
                  <a:moveTo>
                    <a:pt x="20420" y="950471"/>
                  </a:moveTo>
                  <a:lnTo>
                    <a:pt x="766148" y="20420"/>
                  </a:lnTo>
                  <a:lnTo>
                    <a:pt x="771594" y="1915644"/>
                  </a:lnTo>
                  <a:lnTo>
                    <a:pt x="25865" y="2845696"/>
                  </a:lnTo>
                  <a:lnTo>
                    <a:pt x="20420" y="950471"/>
                  </a:lnTo>
                  <a:close/>
                  <a:moveTo>
                    <a:pt x="680658" y="1251050"/>
                  </a:moveTo>
                  <a:lnTo>
                    <a:pt x="678207" y="393148"/>
                  </a:lnTo>
                  <a:cubicBezTo>
                    <a:pt x="677935" y="326988"/>
                    <a:pt x="649892" y="307930"/>
                    <a:pt x="615587" y="350675"/>
                  </a:cubicBezTo>
                  <a:lnTo>
                    <a:pt x="171798" y="904186"/>
                  </a:lnTo>
                  <a:cubicBezTo>
                    <a:pt x="137493" y="946932"/>
                    <a:pt x="109722" y="1035690"/>
                    <a:pt x="109994" y="1101850"/>
                  </a:cubicBezTo>
                  <a:lnTo>
                    <a:pt x="112444" y="1959751"/>
                  </a:lnTo>
                  <a:cubicBezTo>
                    <a:pt x="112717" y="2025911"/>
                    <a:pt x="140760" y="2045242"/>
                    <a:pt x="175065" y="2002496"/>
                  </a:cubicBezTo>
                  <a:lnTo>
                    <a:pt x="618854" y="1448985"/>
                  </a:lnTo>
                  <a:cubicBezTo>
                    <a:pt x="653159" y="1406240"/>
                    <a:pt x="680930" y="1317482"/>
                    <a:pt x="680658" y="1251050"/>
                  </a:cubicBezTo>
                  <a:lnTo>
                    <a:pt x="680658" y="1251050"/>
                  </a:lnTo>
                  <a:close/>
                </a:path>
              </a:pathLst>
            </a:custGeom>
            <a:solidFill>
              <a:srgbClr val="D9D9D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6" name="Freeform: Shape 95">
              <a:extLst>
                <a:ext uri="{FF2B5EF4-FFF2-40B4-BE49-F238E27FC236}">
                  <a16:creationId xmlns:a16="http://schemas.microsoft.com/office/drawing/2014/main" id="{896C4D7F-646E-488C-9B46-50402AA15A11}"/>
                </a:ext>
              </a:extLst>
            </p:cNvPr>
            <p:cNvSpPr/>
            <p:nvPr/>
          </p:nvSpPr>
          <p:spPr>
            <a:xfrm>
              <a:off x="9291568" y="603557"/>
              <a:ext cx="571753" cy="1660806"/>
            </a:xfrm>
            <a:custGeom>
              <a:avLst/>
              <a:gdLst>
                <a:gd name="connsiteX0" fmla="*/ 514852 w 571752"/>
                <a:gd name="connsiteY0" fmla="*/ 39141 h 1660805"/>
                <a:gd name="connsiteX1" fmla="*/ 566038 w 571752"/>
                <a:gd name="connsiteY1" fmla="*/ 73991 h 1660805"/>
                <a:gd name="connsiteX2" fmla="*/ 568488 w 571752"/>
                <a:gd name="connsiteY2" fmla="*/ 931892 h 1660805"/>
                <a:gd name="connsiteX3" fmla="*/ 517848 w 571752"/>
                <a:gd name="connsiteY3" fmla="*/ 1093617 h 1660805"/>
                <a:gd name="connsiteX4" fmla="*/ 74058 w 571752"/>
                <a:gd name="connsiteY4" fmla="*/ 1647128 h 1660805"/>
                <a:gd name="connsiteX5" fmla="*/ 22872 w 571752"/>
                <a:gd name="connsiteY5" fmla="*/ 1612278 h 1660805"/>
                <a:gd name="connsiteX6" fmla="*/ 20422 w 571752"/>
                <a:gd name="connsiteY6" fmla="*/ 754376 h 1660805"/>
                <a:gd name="connsiteX7" fmla="*/ 71064 w 571752"/>
                <a:gd name="connsiteY7" fmla="*/ 592652 h 1660805"/>
                <a:gd name="connsiteX8" fmla="*/ 514852 w 571752"/>
                <a:gd name="connsiteY8" fmla="*/ 39141 h 1660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752" h="1660805">
                  <a:moveTo>
                    <a:pt x="514852" y="39141"/>
                  </a:moveTo>
                  <a:cubicBezTo>
                    <a:pt x="542895" y="4019"/>
                    <a:pt x="565765" y="19810"/>
                    <a:pt x="566038" y="73991"/>
                  </a:cubicBezTo>
                  <a:lnTo>
                    <a:pt x="568488" y="931892"/>
                  </a:lnTo>
                  <a:cubicBezTo>
                    <a:pt x="568761" y="986073"/>
                    <a:pt x="545891" y="1058495"/>
                    <a:pt x="517848" y="1093617"/>
                  </a:cubicBezTo>
                  <a:lnTo>
                    <a:pt x="74058" y="1647128"/>
                  </a:lnTo>
                  <a:cubicBezTo>
                    <a:pt x="46015" y="1682250"/>
                    <a:pt x="23145" y="1666459"/>
                    <a:pt x="22872" y="1612278"/>
                  </a:cubicBezTo>
                  <a:lnTo>
                    <a:pt x="20422" y="754376"/>
                  </a:lnTo>
                  <a:cubicBezTo>
                    <a:pt x="20150" y="700196"/>
                    <a:pt x="43020" y="627774"/>
                    <a:pt x="71064" y="592652"/>
                  </a:cubicBezTo>
                  <a:lnTo>
                    <a:pt x="514852" y="39141"/>
                  </a:lnTo>
                  <a:close/>
                </a:path>
              </a:pathLst>
            </a:custGeom>
            <a:solidFill>
              <a:schemeClr val="bg1">
                <a:lumMod val="95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7" name="Freeform: Shape 96">
              <a:extLst>
                <a:ext uri="{FF2B5EF4-FFF2-40B4-BE49-F238E27FC236}">
                  <a16:creationId xmlns:a16="http://schemas.microsoft.com/office/drawing/2014/main" id="{909B55A2-3BFD-4D60-A016-41D55B851264}"/>
                </a:ext>
              </a:extLst>
            </p:cNvPr>
            <p:cNvSpPr/>
            <p:nvPr/>
          </p:nvSpPr>
          <p:spPr>
            <a:xfrm>
              <a:off x="9142098" y="256901"/>
              <a:ext cx="816790" cy="980148"/>
            </a:xfrm>
            <a:custGeom>
              <a:avLst/>
              <a:gdLst>
                <a:gd name="connsiteX0" fmla="*/ 69155 w 816789"/>
                <a:gd name="connsiteY0" fmla="*/ 963540 h 980147"/>
                <a:gd name="connsiteX1" fmla="*/ 20420 w 816789"/>
                <a:gd name="connsiteY1" fmla="*/ 950471 h 980147"/>
                <a:gd name="connsiteX2" fmla="*/ 766421 w 816789"/>
                <a:gd name="connsiteY2" fmla="*/ 20420 h 980147"/>
                <a:gd name="connsiteX3" fmla="*/ 814884 w 816789"/>
                <a:gd name="connsiteY3" fmla="*/ 33488 h 980147"/>
              </a:gdLst>
              <a:ahLst/>
              <a:cxnLst>
                <a:cxn ang="0">
                  <a:pos x="connsiteX0" y="connsiteY0"/>
                </a:cxn>
                <a:cxn ang="0">
                  <a:pos x="connsiteX1" y="connsiteY1"/>
                </a:cxn>
                <a:cxn ang="0">
                  <a:pos x="connsiteX2" y="connsiteY2"/>
                </a:cxn>
                <a:cxn ang="0">
                  <a:pos x="connsiteX3" y="connsiteY3"/>
                </a:cxn>
              </a:cxnLst>
              <a:rect l="l" t="t" r="r" b="b"/>
              <a:pathLst>
                <a:path w="816789" h="980147">
                  <a:moveTo>
                    <a:pt x="69155" y="963540"/>
                  </a:moveTo>
                  <a:lnTo>
                    <a:pt x="20420" y="950471"/>
                  </a:lnTo>
                  <a:lnTo>
                    <a:pt x="766421" y="20420"/>
                  </a:lnTo>
                  <a:lnTo>
                    <a:pt x="814884" y="33488"/>
                  </a:lnTo>
                  <a:close/>
                </a:path>
              </a:pathLst>
            </a:custGeom>
            <a:solidFill>
              <a:srgbClr val="E8E8E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8" name="Freeform: Shape 97">
              <a:extLst>
                <a:ext uri="{FF2B5EF4-FFF2-40B4-BE49-F238E27FC236}">
                  <a16:creationId xmlns:a16="http://schemas.microsoft.com/office/drawing/2014/main" id="{FAA8C838-8915-476F-9BD8-69C1CD0C6931}"/>
                </a:ext>
              </a:extLst>
            </p:cNvPr>
            <p:cNvSpPr/>
            <p:nvPr/>
          </p:nvSpPr>
          <p:spPr>
            <a:xfrm>
              <a:off x="9142098" y="1186953"/>
              <a:ext cx="81679" cy="1933069"/>
            </a:xfrm>
            <a:custGeom>
              <a:avLst/>
              <a:gdLst>
                <a:gd name="connsiteX0" fmla="*/ 74600 w 81678"/>
                <a:gd name="connsiteY0" fmla="*/ 1928713 h 1933069"/>
                <a:gd name="connsiteX1" fmla="*/ 25865 w 81678"/>
                <a:gd name="connsiteY1" fmla="*/ 1915644 h 1933069"/>
                <a:gd name="connsiteX2" fmla="*/ 20420 w 81678"/>
                <a:gd name="connsiteY2" fmla="*/ 20420 h 1933069"/>
                <a:gd name="connsiteX3" fmla="*/ 69155 w 81678"/>
                <a:gd name="connsiteY3" fmla="*/ 33488 h 1933069"/>
              </a:gdLst>
              <a:ahLst/>
              <a:cxnLst>
                <a:cxn ang="0">
                  <a:pos x="connsiteX0" y="connsiteY0"/>
                </a:cxn>
                <a:cxn ang="0">
                  <a:pos x="connsiteX1" y="connsiteY1"/>
                </a:cxn>
                <a:cxn ang="0">
                  <a:pos x="connsiteX2" y="connsiteY2"/>
                </a:cxn>
                <a:cxn ang="0">
                  <a:pos x="connsiteX3" y="connsiteY3"/>
                </a:cxn>
              </a:cxnLst>
              <a:rect l="l" t="t" r="r" b="b"/>
              <a:pathLst>
                <a:path w="81678" h="1933069">
                  <a:moveTo>
                    <a:pt x="74600" y="1928713"/>
                  </a:moveTo>
                  <a:lnTo>
                    <a:pt x="25865" y="1915644"/>
                  </a:lnTo>
                  <a:lnTo>
                    <a:pt x="20420" y="20420"/>
                  </a:lnTo>
                  <a:lnTo>
                    <a:pt x="69155" y="33488"/>
                  </a:lnTo>
                  <a:close/>
                </a:path>
              </a:pathLst>
            </a:custGeom>
            <a:solidFill>
              <a:srgbClr val="E2E2E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99" name="Freeform: Shape 98">
              <a:extLst>
                <a:ext uri="{FF2B5EF4-FFF2-40B4-BE49-F238E27FC236}">
                  <a16:creationId xmlns:a16="http://schemas.microsoft.com/office/drawing/2014/main" id="{A7676131-FE70-4407-8F00-145C3F2E6A58}"/>
                </a:ext>
              </a:extLst>
            </p:cNvPr>
            <p:cNvSpPr/>
            <p:nvPr/>
          </p:nvSpPr>
          <p:spPr>
            <a:xfrm>
              <a:off x="3043945" y="4397635"/>
              <a:ext cx="326716" cy="707885"/>
            </a:xfrm>
            <a:custGeom>
              <a:avLst/>
              <a:gdLst>
                <a:gd name="connsiteX0" fmla="*/ 310380 w 326715"/>
                <a:gd name="connsiteY0" fmla="*/ 176817 h 707884"/>
                <a:gd name="connsiteX1" fmla="*/ 286149 w 326715"/>
                <a:gd name="connsiteY1" fmla="*/ 138700 h 707884"/>
                <a:gd name="connsiteX2" fmla="*/ 258922 w 326715"/>
                <a:gd name="connsiteY2" fmla="*/ 115558 h 707884"/>
                <a:gd name="connsiteX3" fmla="*/ 108905 w 326715"/>
                <a:gd name="connsiteY3" fmla="*/ 28978 h 707884"/>
                <a:gd name="connsiteX4" fmla="*/ 64254 w 326715"/>
                <a:gd name="connsiteY4" fmla="*/ 24622 h 707884"/>
                <a:gd name="connsiteX5" fmla="*/ 20420 w 326715"/>
                <a:gd name="connsiteY5" fmla="*/ 50214 h 707884"/>
                <a:gd name="connsiteX6" fmla="*/ 65071 w 326715"/>
                <a:gd name="connsiteY6" fmla="*/ 54570 h 707884"/>
                <a:gd name="connsiteX7" fmla="*/ 215088 w 326715"/>
                <a:gd name="connsiteY7" fmla="*/ 141150 h 707884"/>
                <a:gd name="connsiteX8" fmla="*/ 242314 w 326715"/>
                <a:gd name="connsiteY8" fmla="*/ 164293 h 707884"/>
                <a:gd name="connsiteX9" fmla="*/ 266546 w 326715"/>
                <a:gd name="connsiteY9" fmla="*/ 202410 h 707884"/>
                <a:gd name="connsiteX10" fmla="*/ 277436 w 326715"/>
                <a:gd name="connsiteY10" fmla="*/ 249511 h 707884"/>
                <a:gd name="connsiteX11" fmla="*/ 276347 w 326715"/>
                <a:gd name="connsiteY11" fmla="*/ 651372 h 707884"/>
                <a:gd name="connsiteX12" fmla="*/ 258106 w 326715"/>
                <a:gd name="connsiteY12" fmla="*/ 691667 h 707884"/>
                <a:gd name="connsiteX13" fmla="*/ 301940 w 326715"/>
                <a:gd name="connsiteY13" fmla="*/ 666074 h 707884"/>
                <a:gd name="connsiteX14" fmla="*/ 320182 w 326715"/>
                <a:gd name="connsiteY14" fmla="*/ 625779 h 707884"/>
                <a:gd name="connsiteX15" fmla="*/ 321271 w 326715"/>
                <a:gd name="connsiteY15" fmla="*/ 223918 h 707884"/>
                <a:gd name="connsiteX16" fmla="*/ 310380 w 326715"/>
                <a:gd name="connsiteY16" fmla="*/ 176817 h 70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6715" h="707884">
                  <a:moveTo>
                    <a:pt x="310380" y="176817"/>
                  </a:moveTo>
                  <a:cubicBezTo>
                    <a:pt x="304390" y="162932"/>
                    <a:pt x="295950" y="149863"/>
                    <a:pt x="286149" y="138700"/>
                  </a:cubicBezTo>
                  <a:cubicBezTo>
                    <a:pt x="277981" y="129443"/>
                    <a:pt x="268724" y="121275"/>
                    <a:pt x="258922" y="115558"/>
                  </a:cubicBezTo>
                  <a:lnTo>
                    <a:pt x="108905" y="28978"/>
                  </a:lnTo>
                  <a:cubicBezTo>
                    <a:pt x="91480" y="18904"/>
                    <a:pt x="75689" y="18087"/>
                    <a:pt x="64254" y="24622"/>
                  </a:cubicBezTo>
                  <a:lnTo>
                    <a:pt x="20420" y="50214"/>
                  </a:lnTo>
                  <a:cubicBezTo>
                    <a:pt x="31855" y="43680"/>
                    <a:pt x="47646" y="44497"/>
                    <a:pt x="65071" y="54570"/>
                  </a:cubicBezTo>
                  <a:lnTo>
                    <a:pt x="215088" y="141150"/>
                  </a:lnTo>
                  <a:cubicBezTo>
                    <a:pt x="224889" y="146868"/>
                    <a:pt x="234146" y="154764"/>
                    <a:pt x="242314" y="164293"/>
                  </a:cubicBezTo>
                  <a:cubicBezTo>
                    <a:pt x="252116" y="175455"/>
                    <a:pt x="260556" y="188524"/>
                    <a:pt x="266546" y="202410"/>
                  </a:cubicBezTo>
                  <a:cubicBezTo>
                    <a:pt x="273352" y="217928"/>
                    <a:pt x="277436" y="234264"/>
                    <a:pt x="277436" y="249511"/>
                  </a:cubicBezTo>
                  <a:lnTo>
                    <a:pt x="276347" y="651372"/>
                  </a:lnTo>
                  <a:cubicBezTo>
                    <a:pt x="276347" y="671247"/>
                    <a:pt x="269268" y="685132"/>
                    <a:pt x="258106" y="691667"/>
                  </a:cubicBezTo>
                  <a:lnTo>
                    <a:pt x="301940" y="666074"/>
                  </a:lnTo>
                  <a:cubicBezTo>
                    <a:pt x="313103" y="659540"/>
                    <a:pt x="320182" y="645654"/>
                    <a:pt x="320182" y="625779"/>
                  </a:cubicBezTo>
                  <a:lnTo>
                    <a:pt x="321271" y="223918"/>
                  </a:lnTo>
                  <a:cubicBezTo>
                    <a:pt x="321271" y="208672"/>
                    <a:pt x="317459" y="192336"/>
                    <a:pt x="310380" y="176817"/>
                  </a:cubicBezTo>
                  <a:close/>
                </a:path>
              </a:pathLst>
            </a:custGeom>
            <a:solidFill>
              <a:srgbClr val="5656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00" name="Freeform: Shape 99">
              <a:extLst>
                <a:ext uri="{FF2B5EF4-FFF2-40B4-BE49-F238E27FC236}">
                  <a16:creationId xmlns:a16="http://schemas.microsoft.com/office/drawing/2014/main" id="{4D463749-723D-42FB-A6D4-A67834ABDEA3}"/>
                </a:ext>
              </a:extLst>
            </p:cNvPr>
            <p:cNvSpPr/>
            <p:nvPr/>
          </p:nvSpPr>
          <p:spPr>
            <a:xfrm>
              <a:off x="3024612" y="4423360"/>
              <a:ext cx="299490" cy="680658"/>
            </a:xfrm>
            <a:custGeom>
              <a:avLst/>
              <a:gdLst>
                <a:gd name="connsiteX0" fmla="*/ 234421 w 299489"/>
                <a:gd name="connsiteY0" fmla="*/ 115426 h 680658"/>
                <a:gd name="connsiteX1" fmla="*/ 296769 w 299489"/>
                <a:gd name="connsiteY1" fmla="*/ 223514 h 680658"/>
                <a:gd name="connsiteX2" fmla="*/ 295680 w 299489"/>
                <a:gd name="connsiteY2" fmla="*/ 625375 h 680658"/>
                <a:gd name="connsiteX3" fmla="*/ 232787 w 299489"/>
                <a:gd name="connsiteY3" fmla="*/ 661314 h 680658"/>
                <a:gd name="connsiteX4" fmla="*/ 82770 w 299489"/>
                <a:gd name="connsiteY4" fmla="*/ 574734 h 680658"/>
                <a:gd name="connsiteX5" fmla="*/ 20422 w 299489"/>
                <a:gd name="connsiteY5" fmla="*/ 466645 h 680658"/>
                <a:gd name="connsiteX6" fmla="*/ 21511 w 299489"/>
                <a:gd name="connsiteY6" fmla="*/ 64785 h 680658"/>
                <a:gd name="connsiteX7" fmla="*/ 84404 w 299489"/>
                <a:gd name="connsiteY7" fmla="*/ 29118 h 680658"/>
                <a:gd name="connsiteX8" fmla="*/ 234421 w 299489"/>
                <a:gd name="connsiteY8" fmla="*/ 115426 h 68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489" h="680658">
                  <a:moveTo>
                    <a:pt x="234421" y="115426"/>
                  </a:moveTo>
                  <a:cubicBezTo>
                    <a:pt x="268998" y="135301"/>
                    <a:pt x="297041" y="183764"/>
                    <a:pt x="296769" y="223514"/>
                  </a:cubicBezTo>
                  <a:lnTo>
                    <a:pt x="295680" y="625375"/>
                  </a:lnTo>
                  <a:cubicBezTo>
                    <a:pt x="295680" y="665126"/>
                    <a:pt x="267365" y="681189"/>
                    <a:pt x="232787" y="661314"/>
                  </a:cubicBezTo>
                  <a:lnTo>
                    <a:pt x="82770" y="574734"/>
                  </a:lnTo>
                  <a:cubicBezTo>
                    <a:pt x="48193" y="554859"/>
                    <a:pt x="20149" y="506396"/>
                    <a:pt x="20422" y="466645"/>
                  </a:cubicBezTo>
                  <a:lnTo>
                    <a:pt x="21511" y="64785"/>
                  </a:lnTo>
                  <a:cubicBezTo>
                    <a:pt x="21511" y="25034"/>
                    <a:pt x="49826" y="8971"/>
                    <a:pt x="84404" y="29118"/>
                  </a:cubicBezTo>
                  <a:lnTo>
                    <a:pt x="234421" y="115426"/>
                  </a:lnTo>
                  <a:close/>
                </a:path>
              </a:pathLst>
            </a:custGeom>
            <a:solidFill>
              <a:srgbClr val="6C6C6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01" name="Freeform: Shape 100">
              <a:extLst>
                <a:ext uri="{FF2B5EF4-FFF2-40B4-BE49-F238E27FC236}">
                  <a16:creationId xmlns:a16="http://schemas.microsoft.com/office/drawing/2014/main" id="{DF1C559A-AFD2-439F-9FFE-B1DB67FF85CF}"/>
                </a:ext>
              </a:extLst>
            </p:cNvPr>
            <p:cNvSpPr/>
            <p:nvPr/>
          </p:nvSpPr>
          <p:spPr>
            <a:xfrm>
              <a:off x="3037138" y="4452892"/>
              <a:ext cx="190584" cy="381169"/>
            </a:xfrm>
            <a:custGeom>
              <a:avLst/>
              <a:gdLst>
                <a:gd name="connsiteX0" fmla="*/ 31583 w 190584"/>
                <a:gd name="connsiteY0" fmla="*/ 370681 h 381168"/>
                <a:gd name="connsiteX1" fmla="*/ 20420 w 190584"/>
                <a:gd name="connsiteY1" fmla="*/ 116115 h 381168"/>
                <a:gd name="connsiteX2" fmla="*/ 20692 w 190584"/>
                <a:gd name="connsiteY2" fmla="*/ 84260 h 381168"/>
                <a:gd name="connsiteX3" fmla="*/ 22870 w 190584"/>
                <a:gd name="connsiteY3" fmla="*/ 49955 h 381168"/>
                <a:gd name="connsiteX4" fmla="*/ 32672 w 190584"/>
                <a:gd name="connsiteY4" fmla="*/ 31169 h 381168"/>
                <a:gd name="connsiteX5" fmla="*/ 52819 w 190584"/>
                <a:gd name="connsiteY5" fmla="*/ 20823 h 381168"/>
                <a:gd name="connsiteX6" fmla="*/ 89030 w 190584"/>
                <a:gd name="connsiteY6" fmla="*/ 31713 h 381168"/>
                <a:gd name="connsiteX7" fmla="*/ 194668 w 190584"/>
                <a:gd name="connsiteY7" fmla="*/ 103319 h 381168"/>
                <a:gd name="connsiteX8" fmla="*/ 79773 w 190584"/>
                <a:gd name="connsiteY8" fmla="*/ 47777 h 381168"/>
                <a:gd name="connsiteX9" fmla="*/ 56086 w 190584"/>
                <a:gd name="connsiteY9" fmla="*/ 41515 h 381168"/>
                <a:gd name="connsiteX10" fmla="*/ 44651 w 190584"/>
                <a:gd name="connsiteY10" fmla="*/ 55400 h 381168"/>
                <a:gd name="connsiteX11" fmla="*/ 43834 w 190584"/>
                <a:gd name="connsiteY11" fmla="*/ 84532 h 381168"/>
                <a:gd name="connsiteX12" fmla="*/ 44107 w 190584"/>
                <a:gd name="connsiteY12" fmla="*/ 116387 h 381168"/>
                <a:gd name="connsiteX13" fmla="*/ 31583 w 190584"/>
                <a:gd name="connsiteY13" fmla="*/ 370681 h 38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584" h="381168">
                  <a:moveTo>
                    <a:pt x="31583" y="370681"/>
                  </a:moveTo>
                  <a:cubicBezTo>
                    <a:pt x="22598" y="285735"/>
                    <a:pt x="20692" y="201061"/>
                    <a:pt x="20420" y="116115"/>
                  </a:cubicBezTo>
                  <a:lnTo>
                    <a:pt x="20692" y="84260"/>
                  </a:lnTo>
                  <a:cubicBezTo>
                    <a:pt x="21237" y="73370"/>
                    <a:pt x="19603" y="64385"/>
                    <a:pt x="22870" y="49955"/>
                  </a:cubicBezTo>
                  <a:cubicBezTo>
                    <a:pt x="24504" y="43421"/>
                    <a:pt x="27499" y="36886"/>
                    <a:pt x="32672" y="31169"/>
                  </a:cubicBezTo>
                  <a:cubicBezTo>
                    <a:pt x="37845" y="25451"/>
                    <a:pt x="45468" y="21640"/>
                    <a:pt x="52819" y="20823"/>
                  </a:cubicBezTo>
                  <a:cubicBezTo>
                    <a:pt x="67794" y="18645"/>
                    <a:pt x="80318" y="25723"/>
                    <a:pt x="89030" y="31713"/>
                  </a:cubicBezTo>
                  <a:cubicBezTo>
                    <a:pt x="124969" y="54311"/>
                    <a:pt x="160091" y="78270"/>
                    <a:pt x="194668" y="103319"/>
                  </a:cubicBezTo>
                  <a:cubicBezTo>
                    <a:pt x="155462" y="86166"/>
                    <a:pt x="117346" y="67652"/>
                    <a:pt x="79773" y="47777"/>
                  </a:cubicBezTo>
                  <a:cubicBezTo>
                    <a:pt x="70516" y="42604"/>
                    <a:pt x="62621" y="40153"/>
                    <a:pt x="56086" y="41515"/>
                  </a:cubicBezTo>
                  <a:cubicBezTo>
                    <a:pt x="50096" y="42604"/>
                    <a:pt x="46285" y="47505"/>
                    <a:pt x="44651" y="55400"/>
                  </a:cubicBezTo>
                  <a:cubicBezTo>
                    <a:pt x="43290" y="61935"/>
                    <a:pt x="44107" y="74459"/>
                    <a:pt x="43834" y="84532"/>
                  </a:cubicBezTo>
                  <a:lnTo>
                    <a:pt x="44107" y="116387"/>
                  </a:lnTo>
                  <a:cubicBezTo>
                    <a:pt x="43562" y="201061"/>
                    <a:pt x="41112" y="285735"/>
                    <a:pt x="31583" y="370681"/>
                  </a:cubicBezTo>
                  <a:close/>
                </a:path>
              </a:pathLst>
            </a:custGeom>
            <a:solidFill>
              <a:srgbClr val="84848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02" name="Freeform: Shape 101">
              <a:extLst>
                <a:ext uri="{FF2B5EF4-FFF2-40B4-BE49-F238E27FC236}">
                  <a16:creationId xmlns:a16="http://schemas.microsoft.com/office/drawing/2014/main" id="{1499EA51-8785-4CD4-AE4E-0E789A19DE37}"/>
                </a:ext>
              </a:extLst>
            </p:cNvPr>
            <p:cNvSpPr/>
            <p:nvPr/>
          </p:nvSpPr>
          <p:spPr>
            <a:xfrm>
              <a:off x="4153145" y="5766693"/>
              <a:ext cx="3185480" cy="2804312"/>
            </a:xfrm>
            <a:custGeom>
              <a:avLst/>
              <a:gdLst>
                <a:gd name="connsiteX0" fmla="*/ 878321 w 3185480"/>
                <a:gd name="connsiteY0" fmla="*/ 20420 h 2804311"/>
                <a:gd name="connsiteX1" fmla="*/ 3183030 w 3185480"/>
                <a:gd name="connsiteY1" fmla="*/ 1314760 h 2804311"/>
                <a:gd name="connsiteX2" fmla="*/ 2378220 w 3185480"/>
                <a:gd name="connsiteY2" fmla="*/ 2808668 h 2804311"/>
                <a:gd name="connsiteX3" fmla="*/ 20420 w 3185480"/>
                <a:gd name="connsiteY3" fmla="*/ 1447352 h 2804311"/>
                <a:gd name="connsiteX4" fmla="*/ 878321 w 3185480"/>
                <a:gd name="connsiteY4" fmla="*/ 20420 h 2804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5480" h="2804311">
                  <a:moveTo>
                    <a:pt x="878321" y="20420"/>
                  </a:moveTo>
                  <a:lnTo>
                    <a:pt x="3183030" y="1314760"/>
                  </a:lnTo>
                  <a:cubicBezTo>
                    <a:pt x="3183030" y="1314760"/>
                    <a:pt x="2716098" y="1883245"/>
                    <a:pt x="2378220" y="2808668"/>
                  </a:cubicBezTo>
                  <a:lnTo>
                    <a:pt x="20420" y="1447352"/>
                  </a:lnTo>
                  <a:cubicBezTo>
                    <a:pt x="20420" y="1447352"/>
                    <a:pt x="234963" y="640091"/>
                    <a:pt x="878321" y="20420"/>
                  </a:cubicBezTo>
                  <a:close/>
                </a:path>
              </a:pathLst>
            </a:custGeom>
            <a:solidFill>
              <a:srgbClr val="9E9E9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03" name="Freeform: Shape 102">
              <a:extLst>
                <a:ext uri="{FF2B5EF4-FFF2-40B4-BE49-F238E27FC236}">
                  <a16:creationId xmlns:a16="http://schemas.microsoft.com/office/drawing/2014/main" id="{2CDF70A2-6B81-494E-B3C3-AF683894633E}"/>
                </a:ext>
              </a:extLst>
            </p:cNvPr>
            <p:cNvSpPr/>
            <p:nvPr/>
          </p:nvSpPr>
          <p:spPr>
            <a:xfrm>
              <a:off x="8891071" y="3033442"/>
              <a:ext cx="2477596" cy="2804312"/>
            </a:xfrm>
            <a:custGeom>
              <a:avLst/>
              <a:gdLst>
                <a:gd name="connsiteX0" fmla="*/ 2478413 w 2477595"/>
                <a:gd name="connsiteY0" fmla="*/ 919161 h 2804311"/>
                <a:gd name="connsiteX1" fmla="*/ 878322 w 2477595"/>
                <a:gd name="connsiteY1" fmla="*/ 20420 h 2804311"/>
                <a:gd name="connsiteX2" fmla="*/ 20420 w 2477595"/>
                <a:gd name="connsiteY2" fmla="*/ 1447351 h 2804311"/>
                <a:gd name="connsiteX3" fmla="*/ 2378220 w 2477595"/>
                <a:gd name="connsiteY3" fmla="*/ 2808668 h 2804311"/>
                <a:gd name="connsiteX4" fmla="*/ 2478413 w 2477595"/>
                <a:gd name="connsiteY4" fmla="*/ 2552468 h 2804311"/>
                <a:gd name="connsiteX5" fmla="*/ 2478413 w 2477595"/>
                <a:gd name="connsiteY5" fmla="*/ 919161 h 2804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7595" h="2804311">
                  <a:moveTo>
                    <a:pt x="2478413" y="919161"/>
                  </a:moveTo>
                  <a:lnTo>
                    <a:pt x="878322" y="20420"/>
                  </a:lnTo>
                  <a:cubicBezTo>
                    <a:pt x="234691" y="640091"/>
                    <a:pt x="20420" y="1447351"/>
                    <a:pt x="20420" y="1447351"/>
                  </a:cubicBezTo>
                  <a:lnTo>
                    <a:pt x="2378220" y="2808668"/>
                  </a:lnTo>
                  <a:cubicBezTo>
                    <a:pt x="2410619" y="2719910"/>
                    <a:pt x="2444107" y="2634420"/>
                    <a:pt x="2478413" y="2552468"/>
                  </a:cubicBezTo>
                  <a:lnTo>
                    <a:pt x="2478413" y="919161"/>
                  </a:lnTo>
                  <a:close/>
                </a:path>
              </a:pathLst>
            </a:custGeom>
            <a:solidFill>
              <a:srgbClr val="9E9E9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04" name="Freeform: Shape 103">
              <a:extLst>
                <a:ext uri="{FF2B5EF4-FFF2-40B4-BE49-F238E27FC236}">
                  <a16:creationId xmlns:a16="http://schemas.microsoft.com/office/drawing/2014/main" id="{67D4541E-EA3F-4034-BFB5-ED487E3DEE5F}"/>
                </a:ext>
              </a:extLst>
            </p:cNvPr>
            <p:cNvSpPr/>
            <p:nvPr/>
          </p:nvSpPr>
          <p:spPr>
            <a:xfrm>
              <a:off x="5208978" y="8099158"/>
              <a:ext cx="1252411" cy="1442995"/>
            </a:xfrm>
            <a:custGeom>
              <a:avLst/>
              <a:gdLst>
                <a:gd name="connsiteX0" fmla="*/ 1249148 w 1252411"/>
                <a:gd name="connsiteY0" fmla="*/ 443804 h 1442995"/>
                <a:gd name="connsiteX1" fmla="*/ 635466 w 1252411"/>
                <a:gd name="connsiteY1" fmla="*/ 35681 h 1442995"/>
                <a:gd name="connsiteX2" fmla="*/ 635466 w 1252411"/>
                <a:gd name="connsiteY2" fmla="*/ 35681 h 1442995"/>
                <a:gd name="connsiteX3" fmla="*/ 506141 w 1252411"/>
                <a:gd name="connsiteY3" fmla="*/ 90134 h 1442995"/>
                <a:gd name="connsiteX4" fmla="*/ 20424 w 1252411"/>
                <a:gd name="connsiteY4" fmla="*/ 931700 h 1442995"/>
                <a:gd name="connsiteX5" fmla="*/ 53368 w 1252411"/>
                <a:gd name="connsiteY5" fmla="*/ 1113571 h 1442995"/>
                <a:gd name="connsiteX6" fmla="*/ 53095 w 1252411"/>
                <a:gd name="connsiteY6" fmla="*/ 1113844 h 1442995"/>
                <a:gd name="connsiteX7" fmla="*/ 670589 w 1252411"/>
                <a:gd name="connsiteY7" fmla="*/ 1405982 h 1442995"/>
                <a:gd name="connsiteX8" fmla="*/ 384712 w 1252411"/>
                <a:gd name="connsiteY8" fmla="*/ 1008750 h 1442995"/>
                <a:gd name="connsiteX9" fmla="*/ 286970 w 1252411"/>
                <a:gd name="connsiteY9" fmla="*/ 978801 h 1442995"/>
                <a:gd name="connsiteX10" fmla="*/ 757985 w 1252411"/>
                <a:gd name="connsiteY10" fmla="*/ 245052 h 1442995"/>
                <a:gd name="connsiteX11" fmla="*/ 1249148 w 1252411"/>
                <a:gd name="connsiteY11" fmla="*/ 443804 h 1442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2411" h="1442995">
                  <a:moveTo>
                    <a:pt x="1249148" y="443804"/>
                  </a:moveTo>
                  <a:cubicBezTo>
                    <a:pt x="1220016" y="86867"/>
                    <a:pt x="802364" y="-23945"/>
                    <a:pt x="635466" y="35681"/>
                  </a:cubicBezTo>
                  <a:lnTo>
                    <a:pt x="635466" y="35681"/>
                  </a:lnTo>
                  <a:cubicBezTo>
                    <a:pt x="594355" y="46299"/>
                    <a:pt x="550793" y="64541"/>
                    <a:pt x="506141" y="90134"/>
                  </a:cubicBezTo>
                  <a:cubicBezTo>
                    <a:pt x="236873" y="245596"/>
                    <a:pt x="19335" y="622408"/>
                    <a:pt x="20424" y="931700"/>
                  </a:cubicBezTo>
                  <a:cubicBezTo>
                    <a:pt x="20696" y="1002488"/>
                    <a:pt x="32403" y="1063475"/>
                    <a:pt x="53368" y="1113571"/>
                  </a:cubicBezTo>
                  <a:lnTo>
                    <a:pt x="53095" y="1113844"/>
                  </a:lnTo>
                  <a:cubicBezTo>
                    <a:pt x="75421" y="1178914"/>
                    <a:pt x="273084" y="1534763"/>
                    <a:pt x="670589" y="1405982"/>
                  </a:cubicBezTo>
                  <a:cubicBezTo>
                    <a:pt x="539630" y="1123645"/>
                    <a:pt x="471020" y="1047683"/>
                    <a:pt x="384712" y="1008750"/>
                  </a:cubicBezTo>
                  <a:cubicBezTo>
                    <a:pt x="357758" y="996770"/>
                    <a:pt x="322636" y="986697"/>
                    <a:pt x="286970" y="978801"/>
                  </a:cubicBezTo>
                  <a:cubicBezTo>
                    <a:pt x="326448" y="696191"/>
                    <a:pt x="521661" y="385540"/>
                    <a:pt x="757985" y="245052"/>
                  </a:cubicBezTo>
                  <a:cubicBezTo>
                    <a:pt x="848104" y="297598"/>
                    <a:pt x="1054208" y="498800"/>
                    <a:pt x="1249148" y="443804"/>
                  </a:cubicBezTo>
                  <a:close/>
                </a:path>
              </a:pathLst>
            </a:custGeom>
            <a:solidFill>
              <a:srgbClr val="0A0E0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05" name="Freeform: Shape 104">
              <a:extLst>
                <a:ext uri="{FF2B5EF4-FFF2-40B4-BE49-F238E27FC236}">
                  <a16:creationId xmlns:a16="http://schemas.microsoft.com/office/drawing/2014/main" id="{0C6D4920-996B-4F5A-BD74-9971C68E33C3}"/>
                </a:ext>
              </a:extLst>
            </p:cNvPr>
            <p:cNvSpPr/>
            <p:nvPr/>
          </p:nvSpPr>
          <p:spPr>
            <a:xfrm>
              <a:off x="5697423" y="8342848"/>
              <a:ext cx="598979" cy="925695"/>
            </a:xfrm>
            <a:custGeom>
              <a:avLst/>
              <a:gdLst>
                <a:gd name="connsiteX0" fmla="*/ 279342 w 598979"/>
                <a:gd name="connsiteY0" fmla="*/ 921611 h 925695"/>
                <a:gd name="connsiteX1" fmla="*/ 20420 w 598979"/>
                <a:gd name="connsiteY1" fmla="*/ 771322 h 925695"/>
                <a:gd name="connsiteX2" fmla="*/ 336245 w 598979"/>
                <a:gd name="connsiteY2" fmla="*/ 223800 h 925695"/>
                <a:gd name="connsiteX3" fmla="*/ 243948 w 598979"/>
                <a:gd name="connsiteY3" fmla="*/ 20420 h 925695"/>
                <a:gd name="connsiteX4" fmla="*/ 502870 w 598979"/>
                <a:gd name="connsiteY4" fmla="*/ 170981 h 925695"/>
                <a:gd name="connsiteX5" fmla="*/ 595168 w 598979"/>
                <a:gd name="connsiteY5" fmla="*/ 374362 h 925695"/>
                <a:gd name="connsiteX6" fmla="*/ 279342 w 598979"/>
                <a:gd name="connsiteY6" fmla="*/ 921611 h 925695"/>
                <a:gd name="connsiteX7" fmla="*/ 279342 w 598979"/>
                <a:gd name="connsiteY7" fmla="*/ 921611 h 925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979" h="925695">
                  <a:moveTo>
                    <a:pt x="279342" y="921611"/>
                  </a:moveTo>
                  <a:lnTo>
                    <a:pt x="20420" y="771322"/>
                  </a:lnTo>
                  <a:cubicBezTo>
                    <a:pt x="195485" y="670312"/>
                    <a:pt x="336790" y="425003"/>
                    <a:pt x="336245" y="223800"/>
                  </a:cubicBezTo>
                  <a:cubicBezTo>
                    <a:pt x="335973" y="123880"/>
                    <a:pt x="300851" y="53636"/>
                    <a:pt x="243948" y="20420"/>
                  </a:cubicBezTo>
                  <a:lnTo>
                    <a:pt x="502870" y="170981"/>
                  </a:lnTo>
                  <a:cubicBezTo>
                    <a:pt x="559773" y="204197"/>
                    <a:pt x="594895" y="274169"/>
                    <a:pt x="595168" y="374362"/>
                  </a:cubicBezTo>
                  <a:cubicBezTo>
                    <a:pt x="595984" y="575565"/>
                    <a:pt x="454407" y="820602"/>
                    <a:pt x="279342" y="921611"/>
                  </a:cubicBezTo>
                  <a:lnTo>
                    <a:pt x="279342" y="921611"/>
                  </a:lnTo>
                  <a:close/>
                </a:path>
              </a:pathLst>
            </a:custGeom>
            <a:solidFill>
              <a:srgbClr val="70707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06" name="Freeform: Shape 105">
              <a:extLst>
                <a:ext uri="{FF2B5EF4-FFF2-40B4-BE49-F238E27FC236}">
                  <a16:creationId xmlns:a16="http://schemas.microsoft.com/office/drawing/2014/main" id="{FED420E0-6B60-4458-9B5B-A40F97129BFB}"/>
                </a:ext>
              </a:extLst>
            </p:cNvPr>
            <p:cNvSpPr/>
            <p:nvPr/>
          </p:nvSpPr>
          <p:spPr>
            <a:xfrm>
              <a:off x="5696878" y="8504028"/>
              <a:ext cx="462848" cy="626206"/>
            </a:xfrm>
            <a:custGeom>
              <a:avLst/>
              <a:gdLst>
                <a:gd name="connsiteX0" fmla="*/ 279615 w 462847"/>
                <a:gd name="connsiteY0" fmla="*/ 608236 h 626205"/>
                <a:gd name="connsiteX1" fmla="*/ 20420 w 462847"/>
                <a:gd name="connsiteY1" fmla="*/ 457675 h 626205"/>
                <a:gd name="connsiteX2" fmla="*/ 204470 w 462847"/>
                <a:gd name="connsiteY2" fmla="*/ 138854 h 626205"/>
                <a:gd name="connsiteX3" fmla="*/ 150562 w 462847"/>
                <a:gd name="connsiteY3" fmla="*/ 20420 h 626205"/>
                <a:gd name="connsiteX4" fmla="*/ 409484 w 462847"/>
                <a:gd name="connsiteY4" fmla="*/ 170981 h 626205"/>
                <a:gd name="connsiteX5" fmla="*/ 463392 w 462847"/>
                <a:gd name="connsiteY5" fmla="*/ 289416 h 626205"/>
                <a:gd name="connsiteX6" fmla="*/ 279615 w 462847"/>
                <a:gd name="connsiteY6" fmla="*/ 608236 h 626205"/>
                <a:gd name="connsiteX7" fmla="*/ 279615 w 462847"/>
                <a:gd name="connsiteY7" fmla="*/ 608236 h 62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47" h="626205">
                  <a:moveTo>
                    <a:pt x="279615" y="608236"/>
                  </a:moveTo>
                  <a:lnTo>
                    <a:pt x="20420" y="457675"/>
                  </a:lnTo>
                  <a:cubicBezTo>
                    <a:pt x="122518" y="398866"/>
                    <a:pt x="204742" y="256200"/>
                    <a:pt x="204470" y="138854"/>
                  </a:cubicBezTo>
                  <a:cubicBezTo>
                    <a:pt x="204197" y="80590"/>
                    <a:pt x="183778" y="39478"/>
                    <a:pt x="150562" y="20420"/>
                  </a:cubicBezTo>
                  <a:lnTo>
                    <a:pt x="409484" y="170981"/>
                  </a:lnTo>
                  <a:cubicBezTo>
                    <a:pt x="442700" y="190040"/>
                    <a:pt x="463392" y="231151"/>
                    <a:pt x="463392" y="289416"/>
                  </a:cubicBezTo>
                  <a:cubicBezTo>
                    <a:pt x="463937" y="406761"/>
                    <a:pt x="381441" y="549427"/>
                    <a:pt x="279615" y="608236"/>
                  </a:cubicBezTo>
                  <a:lnTo>
                    <a:pt x="279615" y="608236"/>
                  </a:lnTo>
                  <a:close/>
                </a:path>
              </a:pathLst>
            </a:custGeom>
            <a:solidFill>
              <a:srgbClr val="B7B7B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07" name="Freeform: Shape 106">
              <a:extLst>
                <a:ext uri="{FF2B5EF4-FFF2-40B4-BE49-F238E27FC236}">
                  <a16:creationId xmlns:a16="http://schemas.microsoft.com/office/drawing/2014/main" id="{CE442140-B3FB-43E1-89F6-D0E2DE87F1DF}"/>
                </a:ext>
              </a:extLst>
            </p:cNvPr>
            <p:cNvSpPr/>
            <p:nvPr/>
          </p:nvSpPr>
          <p:spPr>
            <a:xfrm>
              <a:off x="5467903" y="8252853"/>
              <a:ext cx="1007374" cy="1279637"/>
            </a:xfrm>
            <a:custGeom>
              <a:avLst/>
              <a:gdLst>
                <a:gd name="connsiteX0" fmla="*/ 506412 w 1007374"/>
                <a:gd name="connsiteY0" fmla="*/ 87273 h 1279637"/>
                <a:gd name="connsiteX1" fmla="*/ 995124 w 1007374"/>
                <a:gd name="connsiteY1" fmla="*/ 365798 h 1279637"/>
                <a:gd name="connsiteX2" fmla="*/ 509407 w 1007374"/>
                <a:gd name="connsiteY2" fmla="*/ 1207363 h 1279637"/>
                <a:gd name="connsiteX3" fmla="*/ 20422 w 1007374"/>
                <a:gd name="connsiteY3" fmla="*/ 928838 h 1279637"/>
                <a:gd name="connsiteX4" fmla="*/ 506412 w 1007374"/>
                <a:gd name="connsiteY4" fmla="*/ 87273 h 1279637"/>
                <a:gd name="connsiteX5" fmla="*/ 509135 w 1007374"/>
                <a:gd name="connsiteY5" fmla="*/ 1091652 h 1279637"/>
                <a:gd name="connsiteX6" fmla="*/ 894659 w 1007374"/>
                <a:gd name="connsiteY6" fmla="*/ 424062 h 1279637"/>
                <a:gd name="connsiteX7" fmla="*/ 506956 w 1007374"/>
                <a:gd name="connsiteY7" fmla="*/ 202985 h 1279637"/>
                <a:gd name="connsiteX8" fmla="*/ 121704 w 1007374"/>
                <a:gd name="connsiteY8" fmla="*/ 870301 h 1279637"/>
                <a:gd name="connsiteX9" fmla="*/ 509135 w 1007374"/>
                <a:gd name="connsiteY9" fmla="*/ 1091652 h 1279637"/>
                <a:gd name="connsiteX10" fmla="*/ 509135 w 1007374"/>
                <a:gd name="connsiteY10" fmla="*/ 1091652 h 1279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374" h="1279637">
                  <a:moveTo>
                    <a:pt x="506412" y="87273"/>
                  </a:moveTo>
                  <a:cubicBezTo>
                    <a:pt x="775408" y="-68190"/>
                    <a:pt x="994308" y="56779"/>
                    <a:pt x="995124" y="365798"/>
                  </a:cubicBezTo>
                  <a:cubicBezTo>
                    <a:pt x="996214" y="675089"/>
                    <a:pt x="778675" y="1051901"/>
                    <a:pt x="509407" y="1207363"/>
                  </a:cubicBezTo>
                  <a:cubicBezTo>
                    <a:pt x="240138" y="1362826"/>
                    <a:pt x="21239" y="1237857"/>
                    <a:pt x="20422" y="928838"/>
                  </a:cubicBezTo>
                  <a:cubicBezTo>
                    <a:pt x="19605" y="619275"/>
                    <a:pt x="237143" y="242735"/>
                    <a:pt x="506412" y="87273"/>
                  </a:cubicBezTo>
                  <a:close/>
                  <a:moveTo>
                    <a:pt x="509135" y="1091652"/>
                  </a:moveTo>
                  <a:cubicBezTo>
                    <a:pt x="722589" y="968316"/>
                    <a:pt x="895204" y="669643"/>
                    <a:pt x="894659" y="424062"/>
                  </a:cubicBezTo>
                  <a:cubicBezTo>
                    <a:pt x="893842" y="178753"/>
                    <a:pt x="720411" y="79921"/>
                    <a:pt x="506956" y="202985"/>
                  </a:cubicBezTo>
                  <a:cubicBezTo>
                    <a:pt x="293502" y="326320"/>
                    <a:pt x="120887" y="625264"/>
                    <a:pt x="121704" y="870301"/>
                  </a:cubicBezTo>
                  <a:cubicBezTo>
                    <a:pt x="121976" y="1115883"/>
                    <a:pt x="295408" y="1214714"/>
                    <a:pt x="509135" y="1091652"/>
                  </a:cubicBezTo>
                  <a:lnTo>
                    <a:pt x="509135" y="1091652"/>
                  </a:lnTo>
                  <a:close/>
                </a:path>
              </a:pathLst>
            </a:custGeom>
            <a:solidFill>
              <a:srgbClr val="15181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08" name="Freeform: Shape 107">
              <a:extLst>
                <a:ext uri="{FF2B5EF4-FFF2-40B4-BE49-F238E27FC236}">
                  <a16:creationId xmlns:a16="http://schemas.microsoft.com/office/drawing/2014/main" id="{70EC98F7-6B62-4251-AE92-875C61987EFA}"/>
                </a:ext>
              </a:extLst>
            </p:cNvPr>
            <p:cNvSpPr/>
            <p:nvPr/>
          </p:nvSpPr>
          <p:spPr>
            <a:xfrm>
              <a:off x="5528619" y="8322156"/>
              <a:ext cx="789563" cy="1116279"/>
            </a:xfrm>
            <a:custGeom>
              <a:avLst/>
              <a:gdLst>
                <a:gd name="connsiteX0" fmla="*/ 713602 w 789563"/>
                <a:gd name="connsiteY0" fmla="*/ 20420 h 1116279"/>
                <a:gd name="connsiteX1" fmla="*/ 549427 w 789563"/>
                <a:gd name="connsiteY1" fmla="*/ 26137 h 1116279"/>
                <a:gd name="connsiteX2" fmla="*/ 198752 w 789563"/>
                <a:gd name="connsiteY2" fmla="*/ 290504 h 1116279"/>
                <a:gd name="connsiteX3" fmla="*/ 20420 w 789563"/>
                <a:gd name="connsiteY3" fmla="*/ 699716 h 1116279"/>
                <a:gd name="connsiteX4" fmla="*/ 53908 w 789563"/>
                <a:gd name="connsiteY4" fmla="*/ 1036506 h 1116279"/>
                <a:gd name="connsiteX5" fmla="*/ 193035 w 789563"/>
                <a:gd name="connsiteY5" fmla="*/ 1117368 h 1116279"/>
                <a:gd name="connsiteX6" fmla="*/ 758253 w 789563"/>
                <a:gd name="connsiteY6" fmla="*/ 154101 h 1116279"/>
                <a:gd name="connsiteX7" fmla="*/ 783302 w 789563"/>
                <a:gd name="connsiteY7" fmla="*/ 59353 h 1116279"/>
                <a:gd name="connsiteX8" fmla="*/ 713602 w 789563"/>
                <a:gd name="connsiteY8" fmla="*/ 20420 h 1116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9563" h="1116279">
                  <a:moveTo>
                    <a:pt x="713602" y="20420"/>
                  </a:moveTo>
                  <a:lnTo>
                    <a:pt x="549427" y="26137"/>
                  </a:lnTo>
                  <a:cubicBezTo>
                    <a:pt x="549427" y="26137"/>
                    <a:pt x="212638" y="287782"/>
                    <a:pt x="198752" y="290504"/>
                  </a:cubicBezTo>
                  <a:cubicBezTo>
                    <a:pt x="184867" y="293227"/>
                    <a:pt x="20420" y="699716"/>
                    <a:pt x="20420" y="699716"/>
                  </a:cubicBezTo>
                  <a:lnTo>
                    <a:pt x="53908" y="1036506"/>
                  </a:lnTo>
                  <a:lnTo>
                    <a:pt x="193035" y="1117368"/>
                  </a:lnTo>
                  <a:lnTo>
                    <a:pt x="758253" y="154101"/>
                  </a:lnTo>
                  <a:lnTo>
                    <a:pt x="783302" y="59353"/>
                  </a:lnTo>
                  <a:lnTo>
                    <a:pt x="713602" y="20420"/>
                  </a:lnTo>
                  <a:close/>
                </a:path>
              </a:pathLst>
            </a:custGeom>
            <a:solidFill>
              <a:srgbClr val="15181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09" name="Freeform: Shape 108">
              <a:extLst>
                <a:ext uri="{FF2B5EF4-FFF2-40B4-BE49-F238E27FC236}">
                  <a16:creationId xmlns:a16="http://schemas.microsoft.com/office/drawing/2014/main" id="{24A0C73E-7808-4395-BCA6-6A99E9D94BA8}"/>
                </a:ext>
              </a:extLst>
            </p:cNvPr>
            <p:cNvSpPr/>
            <p:nvPr/>
          </p:nvSpPr>
          <p:spPr>
            <a:xfrm>
              <a:off x="5671556" y="8488778"/>
              <a:ext cx="653432" cy="844016"/>
            </a:xfrm>
            <a:custGeom>
              <a:avLst/>
              <a:gdLst>
                <a:gd name="connsiteX0" fmla="*/ 336519 w 653431"/>
                <a:gd name="connsiteY0" fmla="*/ 63985 h 844016"/>
                <a:gd name="connsiteX1" fmla="*/ 654522 w 653431"/>
                <a:gd name="connsiteY1" fmla="*/ 245040 h 844016"/>
                <a:gd name="connsiteX2" fmla="*/ 338697 w 653431"/>
                <a:gd name="connsiteY2" fmla="*/ 792289 h 844016"/>
                <a:gd name="connsiteX3" fmla="*/ 20421 w 653431"/>
                <a:gd name="connsiteY3" fmla="*/ 610962 h 844016"/>
                <a:gd name="connsiteX4" fmla="*/ 336519 w 653431"/>
                <a:gd name="connsiteY4" fmla="*/ 63985 h 844016"/>
                <a:gd name="connsiteX5" fmla="*/ 338153 w 653431"/>
                <a:gd name="connsiteY5" fmla="*/ 640366 h 844016"/>
                <a:gd name="connsiteX6" fmla="*/ 522202 w 653431"/>
                <a:gd name="connsiteY6" fmla="*/ 321546 h 844016"/>
                <a:gd name="connsiteX7" fmla="*/ 337064 w 653431"/>
                <a:gd name="connsiteY7" fmla="*/ 215908 h 844016"/>
                <a:gd name="connsiteX8" fmla="*/ 153013 w 653431"/>
                <a:gd name="connsiteY8" fmla="*/ 534728 h 844016"/>
                <a:gd name="connsiteX9" fmla="*/ 338153 w 653431"/>
                <a:gd name="connsiteY9" fmla="*/ 640366 h 844016"/>
                <a:gd name="connsiteX10" fmla="*/ 338153 w 653431"/>
                <a:gd name="connsiteY10" fmla="*/ 640366 h 84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3431" h="844016">
                  <a:moveTo>
                    <a:pt x="336519" y="63985"/>
                  </a:moveTo>
                  <a:cubicBezTo>
                    <a:pt x="511584" y="-37297"/>
                    <a:pt x="653978" y="44110"/>
                    <a:pt x="654522" y="245040"/>
                  </a:cubicBezTo>
                  <a:cubicBezTo>
                    <a:pt x="655067" y="446242"/>
                    <a:pt x="513762" y="691279"/>
                    <a:pt x="338697" y="792289"/>
                  </a:cubicBezTo>
                  <a:cubicBezTo>
                    <a:pt x="163360" y="893571"/>
                    <a:pt x="20966" y="812164"/>
                    <a:pt x="20421" y="610962"/>
                  </a:cubicBezTo>
                  <a:cubicBezTo>
                    <a:pt x="19877" y="410032"/>
                    <a:pt x="161453" y="164995"/>
                    <a:pt x="336519" y="63985"/>
                  </a:cubicBezTo>
                  <a:close/>
                  <a:moveTo>
                    <a:pt x="338153" y="640366"/>
                  </a:moveTo>
                  <a:cubicBezTo>
                    <a:pt x="439979" y="581557"/>
                    <a:pt x="522747" y="438891"/>
                    <a:pt x="522202" y="321546"/>
                  </a:cubicBezTo>
                  <a:cubicBezTo>
                    <a:pt x="521930" y="204472"/>
                    <a:pt x="438890" y="157099"/>
                    <a:pt x="337064" y="215908"/>
                  </a:cubicBezTo>
                  <a:cubicBezTo>
                    <a:pt x="234965" y="274989"/>
                    <a:pt x="152469" y="417655"/>
                    <a:pt x="153013" y="534728"/>
                  </a:cubicBezTo>
                  <a:cubicBezTo>
                    <a:pt x="153286" y="652073"/>
                    <a:pt x="236054" y="699448"/>
                    <a:pt x="338153" y="640366"/>
                  </a:cubicBezTo>
                  <a:lnTo>
                    <a:pt x="338153" y="640366"/>
                  </a:lnTo>
                  <a:close/>
                </a:path>
              </a:pathLst>
            </a:custGeom>
            <a:solidFill>
              <a:srgbClr val="CFCFC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10" name="Freeform: Shape 109">
              <a:extLst>
                <a:ext uri="{FF2B5EF4-FFF2-40B4-BE49-F238E27FC236}">
                  <a16:creationId xmlns:a16="http://schemas.microsoft.com/office/drawing/2014/main" id="{66885D68-B5FA-4558-AFE3-0E6CC546F68C}"/>
                </a:ext>
              </a:extLst>
            </p:cNvPr>
            <p:cNvSpPr/>
            <p:nvPr/>
          </p:nvSpPr>
          <p:spPr>
            <a:xfrm>
              <a:off x="5671828" y="8487161"/>
              <a:ext cx="598979" cy="844016"/>
            </a:xfrm>
            <a:custGeom>
              <a:avLst/>
              <a:gdLst>
                <a:gd name="connsiteX0" fmla="*/ 64256 w 598979"/>
                <a:gd name="connsiteY0" fmla="*/ 632726 h 844016"/>
                <a:gd name="connsiteX1" fmla="*/ 601704 w 598979"/>
                <a:gd name="connsiteY1" fmla="*/ 76492 h 844016"/>
                <a:gd name="connsiteX2" fmla="*/ 20422 w 598979"/>
                <a:gd name="connsiteY2" fmla="*/ 612306 h 844016"/>
                <a:gd name="connsiteX3" fmla="*/ 131233 w 598979"/>
                <a:gd name="connsiteY3" fmla="*/ 824671 h 844016"/>
                <a:gd name="connsiteX4" fmla="*/ 64256 w 598979"/>
                <a:gd name="connsiteY4" fmla="*/ 632726 h 844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979" h="844016">
                  <a:moveTo>
                    <a:pt x="64256" y="632726"/>
                  </a:moveTo>
                  <a:cubicBezTo>
                    <a:pt x="63440" y="322074"/>
                    <a:pt x="381171" y="-30779"/>
                    <a:pt x="601704" y="76492"/>
                  </a:cubicBezTo>
                  <a:cubicBezTo>
                    <a:pt x="428817" y="-124166"/>
                    <a:pt x="19333" y="251013"/>
                    <a:pt x="20422" y="612306"/>
                  </a:cubicBezTo>
                  <a:cubicBezTo>
                    <a:pt x="20694" y="722573"/>
                    <a:pt x="63712" y="796628"/>
                    <a:pt x="131233" y="824671"/>
                  </a:cubicBezTo>
                  <a:cubicBezTo>
                    <a:pt x="96111" y="797173"/>
                    <a:pt x="64529" y="706782"/>
                    <a:pt x="64256" y="632726"/>
                  </a:cubicBezTo>
                  <a:close/>
                </a:path>
              </a:pathLst>
            </a:custGeom>
            <a:solidFill>
              <a:srgbClr val="CFCFC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11" name="Freeform: Shape 110">
              <a:extLst>
                <a:ext uri="{FF2B5EF4-FFF2-40B4-BE49-F238E27FC236}">
                  <a16:creationId xmlns:a16="http://schemas.microsoft.com/office/drawing/2014/main" id="{F9111695-D675-49DB-9302-A3B6882C7294}"/>
                </a:ext>
              </a:extLst>
            </p:cNvPr>
            <p:cNvSpPr/>
            <p:nvPr/>
          </p:nvSpPr>
          <p:spPr>
            <a:xfrm>
              <a:off x="5804147" y="8658909"/>
              <a:ext cx="408395" cy="490074"/>
            </a:xfrm>
            <a:custGeom>
              <a:avLst/>
              <a:gdLst>
                <a:gd name="connsiteX0" fmla="*/ 353400 w 408394"/>
                <a:gd name="connsiteY0" fmla="*/ 299527 h 490073"/>
                <a:gd name="connsiteX1" fmla="*/ 358573 w 408394"/>
                <a:gd name="connsiteY1" fmla="*/ 288364 h 490073"/>
                <a:gd name="connsiteX2" fmla="*/ 363202 w 408394"/>
                <a:gd name="connsiteY2" fmla="*/ 276928 h 490073"/>
                <a:gd name="connsiteX3" fmla="*/ 373820 w 408394"/>
                <a:gd name="connsiteY3" fmla="*/ 248069 h 490073"/>
                <a:gd name="connsiteX4" fmla="*/ 377360 w 408394"/>
                <a:gd name="connsiteY4" fmla="*/ 236634 h 490073"/>
                <a:gd name="connsiteX5" fmla="*/ 381716 w 408394"/>
                <a:gd name="connsiteY5" fmla="*/ 219209 h 490073"/>
                <a:gd name="connsiteX6" fmla="*/ 389884 w 408394"/>
                <a:gd name="connsiteY6" fmla="*/ 151143 h 490073"/>
                <a:gd name="connsiteX7" fmla="*/ 384166 w 408394"/>
                <a:gd name="connsiteY7" fmla="*/ 101591 h 490073"/>
                <a:gd name="connsiteX8" fmla="*/ 382805 w 408394"/>
                <a:gd name="connsiteY8" fmla="*/ 97235 h 490073"/>
                <a:gd name="connsiteX9" fmla="*/ 369464 w 408394"/>
                <a:gd name="connsiteY9" fmla="*/ 66197 h 490073"/>
                <a:gd name="connsiteX10" fmla="*/ 360479 w 408394"/>
                <a:gd name="connsiteY10" fmla="*/ 53673 h 490073"/>
                <a:gd name="connsiteX11" fmla="*/ 350133 w 408394"/>
                <a:gd name="connsiteY11" fmla="*/ 43054 h 490073"/>
                <a:gd name="connsiteX12" fmla="*/ 204473 w 408394"/>
                <a:gd name="connsiteY12" fmla="*/ 45777 h 490073"/>
                <a:gd name="connsiteX13" fmla="*/ 20422 w 408394"/>
                <a:gd name="connsiteY13" fmla="*/ 364597 h 490073"/>
                <a:gd name="connsiteX14" fmla="*/ 205834 w 408394"/>
                <a:gd name="connsiteY14" fmla="*/ 470235 h 490073"/>
                <a:gd name="connsiteX15" fmla="*/ 285879 w 408394"/>
                <a:gd name="connsiteY15" fmla="*/ 402986 h 490073"/>
                <a:gd name="connsiteX16" fmla="*/ 293775 w 408394"/>
                <a:gd name="connsiteY16" fmla="*/ 393730 h 490073"/>
                <a:gd name="connsiteX17" fmla="*/ 348228 w 408394"/>
                <a:gd name="connsiteY17" fmla="*/ 310690 h 490073"/>
                <a:gd name="connsiteX18" fmla="*/ 353400 w 408394"/>
                <a:gd name="connsiteY18" fmla="*/ 299527 h 490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8394" h="490073">
                  <a:moveTo>
                    <a:pt x="353400" y="299527"/>
                  </a:moveTo>
                  <a:cubicBezTo>
                    <a:pt x="355034" y="295987"/>
                    <a:pt x="356668" y="291903"/>
                    <a:pt x="358573" y="288364"/>
                  </a:cubicBezTo>
                  <a:cubicBezTo>
                    <a:pt x="360207" y="284552"/>
                    <a:pt x="361841" y="280740"/>
                    <a:pt x="363202" y="276928"/>
                  </a:cubicBezTo>
                  <a:cubicBezTo>
                    <a:pt x="367013" y="267400"/>
                    <a:pt x="370553" y="257870"/>
                    <a:pt x="373820" y="248069"/>
                  </a:cubicBezTo>
                  <a:cubicBezTo>
                    <a:pt x="374909" y="244257"/>
                    <a:pt x="376271" y="240445"/>
                    <a:pt x="377360" y="236634"/>
                  </a:cubicBezTo>
                  <a:cubicBezTo>
                    <a:pt x="378993" y="230916"/>
                    <a:pt x="380627" y="224926"/>
                    <a:pt x="381716" y="219209"/>
                  </a:cubicBezTo>
                  <a:cubicBezTo>
                    <a:pt x="387161" y="196066"/>
                    <a:pt x="389884" y="173469"/>
                    <a:pt x="389884" y="151143"/>
                  </a:cubicBezTo>
                  <a:cubicBezTo>
                    <a:pt x="389884" y="132902"/>
                    <a:pt x="387706" y="116293"/>
                    <a:pt x="384166" y="101591"/>
                  </a:cubicBezTo>
                  <a:cubicBezTo>
                    <a:pt x="383622" y="99957"/>
                    <a:pt x="383349" y="98596"/>
                    <a:pt x="382805" y="97235"/>
                  </a:cubicBezTo>
                  <a:cubicBezTo>
                    <a:pt x="379266" y="85800"/>
                    <a:pt x="374909" y="75454"/>
                    <a:pt x="369464" y="66197"/>
                  </a:cubicBezTo>
                  <a:cubicBezTo>
                    <a:pt x="366741" y="61841"/>
                    <a:pt x="363746" y="57757"/>
                    <a:pt x="360479" y="53673"/>
                  </a:cubicBezTo>
                  <a:cubicBezTo>
                    <a:pt x="357485" y="49861"/>
                    <a:pt x="353673" y="46321"/>
                    <a:pt x="350133" y="43054"/>
                  </a:cubicBezTo>
                  <a:cubicBezTo>
                    <a:pt x="316100" y="13105"/>
                    <a:pt x="263554" y="11744"/>
                    <a:pt x="204473" y="45777"/>
                  </a:cubicBezTo>
                  <a:cubicBezTo>
                    <a:pt x="102374" y="104859"/>
                    <a:pt x="19878" y="247524"/>
                    <a:pt x="20422" y="364597"/>
                  </a:cubicBezTo>
                  <a:cubicBezTo>
                    <a:pt x="20695" y="481943"/>
                    <a:pt x="103463" y="529317"/>
                    <a:pt x="205834" y="470235"/>
                  </a:cubicBezTo>
                  <a:cubicBezTo>
                    <a:pt x="234421" y="453628"/>
                    <a:pt x="261648" y="430485"/>
                    <a:pt x="285879" y="402986"/>
                  </a:cubicBezTo>
                  <a:cubicBezTo>
                    <a:pt x="288602" y="399992"/>
                    <a:pt x="291324" y="396725"/>
                    <a:pt x="293775" y="393730"/>
                  </a:cubicBezTo>
                  <a:cubicBezTo>
                    <a:pt x="314739" y="368682"/>
                    <a:pt x="333253" y="340366"/>
                    <a:pt x="348228" y="310690"/>
                  </a:cubicBezTo>
                  <a:cubicBezTo>
                    <a:pt x="349861" y="306878"/>
                    <a:pt x="351767" y="303338"/>
                    <a:pt x="353400" y="299527"/>
                  </a:cubicBezTo>
                  <a:close/>
                </a:path>
              </a:pathLst>
            </a:custGeom>
            <a:solidFill>
              <a:srgbClr val="98989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12" name="Freeform: Shape 111">
              <a:extLst>
                <a:ext uri="{FF2B5EF4-FFF2-40B4-BE49-F238E27FC236}">
                  <a16:creationId xmlns:a16="http://schemas.microsoft.com/office/drawing/2014/main" id="{4D2AA51D-1B10-47D0-9922-A66C8044D23A}"/>
                </a:ext>
              </a:extLst>
            </p:cNvPr>
            <p:cNvSpPr/>
            <p:nvPr/>
          </p:nvSpPr>
          <p:spPr>
            <a:xfrm>
              <a:off x="5602128" y="8398984"/>
              <a:ext cx="789563" cy="1034600"/>
            </a:xfrm>
            <a:custGeom>
              <a:avLst/>
              <a:gdLst>
                <a:gd name="connsiteX0" fmla="*/ 405948 w 789563"/>
                <a:gd name="connsiteY0" fmla="*/ 73461 h 1034600"/>
                <a:gd name="connsiteX1" fmla="*/ 793650 w 789563"/>
                <a:gd name="connsiteY1" fmla="*/ 294539 h 1034600"/>
                <a:gd name="connsiteX2" fmla="*/ 408398 w 789563"/>
                <a:gd name="connsiteY2" fmla="*/ 961857 h 1034600"/>
                <a:gd name="connsiteX3" fmla="*/ 20423 w 789563"/>
                <a:gd name="connsiteY3" fmla="*/ 740779 h 1034600"/>
                <a:gd name="connsiteX4" fmla="*/ 405948 w 789563"/>
                <a:gd name="connsiteY4" fmla="*/ 73461 h 1034600"/>
                <a:gd name="connsiteX5" fmla="*/ 408126 w 789563"/>
                <a:gd name="connsiteY5" fmla="*/ 882084 h 1034600"/>
                <a:gd name="connsiteX6" fmla="*/ 723951 w 789563"/>
                <a:gd name="connsiteY6" fmla="*/ 334834 h 1034600"/>
                <a:gd name="connsiteX7" fmla="*/ 405948 w 789563"/>
                <a:gd name="connsiteY7" fmla="*/ 153779 h 1034600"/>
                <a:gd name="connsiteX8" fmla="*/ 89850 w 789563"/>
                <a:gd name="connsiteY8" fmla="*/ 701028 h 1034600"/>
                <a:gd name="connsiteX9" fmla="*/ 408126 w 789563"/>
                <a:gd name="connsiteY9" fmla="*/ 882084 h 1034600"/>
                <a:gd name="connsiteX10" fmla="*/ 408126 w 789563"/>
                <a:gd name="connsiteY10" fmla="*/ 882084 h 10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89563" h="1034600">
                  <a:moveTo>
                    <a:pt x="405948" y="73461"/>
                  </a:moveTo>
                  <a:cubicBezTo>
                    <a:pt x="619402" y="-49874"/>
                    <a:pt x="793106" y="49230"/>
                    <a:pt x="793650" y="294539"/>
                  </a:cubicBezTo>
                  <a:cubicBezTo>
                    <a:pt x="794467" y="539849"/>
                    <a:pt x="621852" y="838521"/>
                    <a:pt x="408398" y="961857"/>
                  </a:cubicBezTo>
                  <a:cubicBezTo>
                    <a:pt x="194943" y="1085192"/>
                    <a:pt x="21239" y="986088"/>
                    <a:pt x="20423" y="740779"/>
                  </a:cubicBezTo>
                  <a:cubicBezTo>
                    <a:pt x="19606" y="495742"/>
                    <a:pt x="192221" y="196797"/>
                    <a:pt x="405948" y="73461"/>
                  </a:cubicBezTo>
                  <a:close/>
                  <a:moveTo>
                    <a:pt x="408126" y="882084"/>
                  </a:moveTo>
                  <a:cubicBezTo>
                    <a:pt x="583191" y="781073"/>
                    <a:pt x="724496" y="536036"/>
                    <a:pt x="723951" y="334834"/>
                  </a:cubicBezTo>
                  <a:cubicBezTo>
                    <a:pt x="723407" y="133631"/>
                    <a:pt x="581013" y="52497"/>
                    <a:pt x="405948" y="153779"/>
                  </a:cubicBezTo>
                  <a:cubicBezTo>
                    <a:pt x="230882" y="254789"/>
                    <a:pt x="89305" y="499826"/>
                    <a:pt x="89850" y="701028"/>
                  </a:cubicBezTo>
                  <a:cubicBezTo>
                    <a:pt x="90394" y="901958"/>
                    <a:pt x="232788" y="983366"/>
                    <a:pt x="408126" y="882084"/>
                  </a:cubicBezTo>
                  <a:lnTo>
                    <a:pt x="408126" y="882084"/>
                  </a:lnTo>
                  <a:close/>
                </a:path>
              </a:pathLst>
            </a:custGeom>
            <a:solidFill>
              <a:srgbClr val="6A6A6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13" name="Freeform: Shape 112">
              <a:extLst>
                <a:ext uri="{FF2B5EF4-FFF2-40B4-BE49-F238E27FC236}">
                  <a16:creationId xmlns:a16="http://schemas.microsoft.com/office/drawing/2014/main" id="{1C46DC57-B647-443F-AFBF-A8CF47E5C124}"/>
                </a:ext>
              </a:extLst>
            </p:cNvPr>
            <p:cNvSpPr/>
            <p:nvPr/>
          </p:nvSpPr>
          <p:spPr>
            <a:xfrm>
              <a:off x="5671285" y="8488736"/>
              <a:ext cx="653432" cy="844016"/>
            </a:xfrm>
            <a:custGeom>
              <a:avLst/>
              <a:gdLst>
                <a:gd name="connsiteX0" fmla="*/ 336790 w 653431"/>
                <a:gd name="connsiteY0" fmla="*/ 64028 h 844016"/>
                <a:gd name="connsiteX1" fmla="*/ 654794 w 653431"/>
                <a:gd name="connsiteY1" fmla="*/ 245354 h 844016"/>
                <a:gd name="connsiteX2" fmla="*/ 338696 w 653431"/>
                <a:gd name="connsiteY2" fmla="*/ 792604 h 844016"/>
                <a:gd name="connsiteX3" fmla="*/ 20420 w 653431"/>
                <a:gd name="connsiteY3" fmla="*/ 611549 h 844016"/>
                <a:gd name="connsiteX4" fmla="*/ 336790 w 653431"/>
                <a:gd name="connsiteY4" fmla="*/ 64028 h 844016"/>
                <a:gd name="connsiteX5" fmla="*/ 311198 w 653431"/>
                <a:gd name="connsiteY5" fmla="*/ 107045 h 844016"/>
                <a:gd name="connsiteX6" fmla="*/ 66977 w 653431"/>
                <a:gd name="connsiteY6" fmla="*/ 453908 h 844016"/>
                <a:gd name="connsiteX7" fmla="*/ 216722 w 653431"/>
                <a:gd name="connsiteY7" fmla="*/ 409802 h 844016"/>
                <a:gd name="connsiteX8" fmla="*/ 300307 w 653431"/>
                <a:gd name="connsiteY8" fmla="*/ 290550 h 844016"/>
                <a:gd name="connsiteX9" fmla="*/ 311198 w 653431"/>
                <a:gd name="connsiteY9" fmla="*/ 107045 h 844016"/>
                <a:gd name="connsiteX10" fmla="*/ 311198 w 653431"/>
                <a:gd name="connsiteY10" fmla="*/ 107045 h 844016"/>
                <a:gd name="connsiteX11" fmla="*/ 607964 w 653431"/>
                <a:gd name="connsiteY11" fmla="*/ 141622 h 844016"/>
                <a:gd name="connsiteX12" fmla="*/ 362655 w 653431"/>
                <a:gd name="connsiteY12" fmla="*/ 77641 h 844016"/>
                <a:gd name="connsiteX13" fmla="*/ 374362 w 653431"/>
                <a:gd name="connsiteY13" fmla="*/ 247805 h 844016"/>
                <a:gd name="connsiteX14" fmla="*/ 458492 w 653431"/>
                <a:gd name="connsiteY14" fmla="*/ 270403 h 844016"/>
                <a:gd name="connsiteX15" fmla="*/ 607964 w 653431"/>
                <a:gd name="connsiteY15" fmla="*/ 141622 h 844016"/>
                <a:gd name="connsiteX16" fmla="*/ 607964 w 653431"/>
                <a:gd name="connsiteY16" fmla="*/ 141622 h 844016"/>
                <a:gd name="connsiteX17" fmla="*/ 530370 w 653431"/>
                <a:gd name="connsiteY17" fmla="*/ 572070 h 844016"/>
                <a:gd name="connsiteX18" fmla="*/ 631107 w 653431"/>
                <a:gd name="connsiteY18" fmla="*/ 258696 h 844016"/>
                <a:gd name="connsiteX19" fmla="*/ 623756 w 653431"/>
                <a:gd name="connsiteY19" fmla="*/ 188996 h 844016"/>
                <a:gd name="connsiteX20" fmla="*/ 480817 w 653431"/>
                <a:gd name="connsiteY20" fmla="*/ 338469 h 844016"/>
                <a:gd name="connsiteX21" fmla="*/ 481090 w 653431"/>
                <a:gd name="connsiteY21" fmla="*/ 345275 h 844016"/>
                <a:gd name="connsiteX22" fmla="*/ 448963 w 653431"/>
                <a:gd name="connsiteY22" fmla="*/ 468611 h 844016"/>
                <a:gd name="connsiteX23" fmla="*/ 530370 w 653431"/>
                <a:gd name="connsiteY23" fmla="*/ 572070 h 844016"/>
                <a:gd name="connsiteX24" fmla="*/ 530370 w 653431"/>
                <a:gd name="connsiteY24" fmla="*/ 572070 h 844016"/>
                <a:gd name="connsiteX25" fmla="*/ 44652 w 653431"/>
                <a:gd name="connsiteY25" fmla="*/ 597663 h 844016"/>
                <a:gd name="connsiteX26" fmla="*/ 146751 w 653431"/>
                <a:gd name="connsiteY26" fmla="*/ 793693 h 844016"/>
                <a:gd name="connsiteX27" fmla="*/ 227340 w 653431"/>
                <a:gd name="connsiteY27" fmla="*/ 596302 h 844016"/>
                <a:gd name="connsiteX28" fmla="*/ 194669 w 653431"/>
                <a:gd name="connsiteY28" fmla="*/ 510811 h 844016"/>
                <a:gd name="connsiteX29" fmla="*/ 194941 w 653431"/>
                <a:gd name="connsiteY29" fmla="*/ 503460 h 844016"/>
                <a:gd name="connsiteX30" fmla="*/ 51459 w 653431"/>
                <a:gd name="connsiteY30" fmla="*/ 519252 h 844016"/>
                <a:gd name="connsiteX31" fmla="*/ 44652 w 653431"/>
                <a:gd name="connsiteY31" fmla="*/ 597663 h 844016"/>
                <a:gd name="connsiteX32" fmla="*/ 44652 w 653431"/>
                <a:gd name="connsiteY32" fmla="*/ 597663 h 844016"/>
                <a:gd name="connsiteX33" fmla="*/ 338696 w 653431"/>
                <a:gd name="connsiteY33" fmla="*/ 765106 h 844016"/>
                <a:gd name="connsiteX34" fmla="*/ 488713 w 653431"/>
                <a:gd name="connsiteY34" fmla="*/ 630879 h 844016"/>
                <a:gd name="connsiteX35" fmla="*/ 388793 w 653431"/>
                <a:gd name="connsiteY35" fmla="*/ 553285 h 844016"/>
                <a:gd name="connsiteX36" fmla="*/ 390426 w 653431"/>
                <a:gd name="connsiteY36" fmla="*/ 551106 h 844016"/>
                <a:gd name="connsiteX37" fmla="*/ 338152 w 653431"/>
                <a:gd name="connsiteY37" fmla="*/ 592763 h 844016"/>
                <a:gd name="connsiteX38" fmla="*/ 285877 w 653431"/>
                <a:gd name="connsiteY38" fmla="*/ 611549 h 844016"/>
                <a:gd name="connsiteX39" fmla="*/ 287511 w 653431"/>
                <a:gd name="connsiteY39" fmla="*/ 611821 h 844016"/>
                <a:gd name="connsiteX40" fmla="*/ 188679 w 653431"/>
                <a:gd name="connsiteY40" fmla="*/ 804312 h 844016"/>
                <a:gd name="connsiteX41" fmla="*/ 338696 w 653431"/>
                <a:gd name="connsiteY41" fmla="*/ 765106 h 844016"/>
                <a:gd name="connsiteX42" fmla="*/ 338696 w 653431"/>
                <a:gd name="connsiteY42" fmla="*/ 765106 h 844016"/>
                <a:gd name="connsiteX43" fmla="*/ 338152 w 653431"/>
                <a:gd name="connsiteY43" fmla="*/ 504277 h 844016"/>
                <a:gd name="connsiteX44" fmla="*/ 404312 w 653431"/>
                <a:gd name="connsiteY44" fmla="*/ 389927 h 844016"/>
                <a:gd name="connsiteX45" fmla="*/ 337879 w 653431"/>
                <a:gd name="connsiteY45" fmla="*/ 352082 h 844016"/>
                <a:gd name="connsiteX46" fmla="*/ 271992 w 653431"/>
                <a:gd name="connsiteY46" fmla="*/ 466433 h 844016"/>
                <a:gd name="connsiteX47" fmla="*/ 338152 w 653431"/>
                <a:gd name="connsiteY47" fmla="*/ 504277 h 844016"/>
                <a:gd name="connsiteX48" fmla="*/ 338152 w 653431"/>
                <a:gd name="connsiteY48" fmla="*/ 504277 h 844016"/>
                <a:gd name="connsiteX49" fmla="*/ 501782 w 653431"/>
                <a:gd name="connsiteY49" fmla="*/ 593579 h 844016"/>
                <a:gd name="connsiteX50" fmla="*/ 503415 w 653431"/>
                <a:gd name="connsiteY50" fmla="*/ 578333 h 844016"/>
                <a:gd name="connsiteX51" fmla="*/ 444062 w 653431"/>
                <a:gd name="connsiteY51" fmla="*/ 518979 h 844016"/>
                <a:gd name="connsiteX52" fmla="*/ 436983 w 653431"/>
                <a:gd name="connsiteY52" fmla="*/ 518707 h 844016"/>
                <a:gd name="connsiteX53" fmla="*/ 431810 w 653431"/>
                <a:gd name="connsiteY53" fmla="*/ 523607 h 844016"/>
                <a:gd name="connsiteX54" fmla="*/ 429632 w 653431"/>
                <a:gd name="connsiteY54" fmla="*/ 539127 h 844016"/>
                <a:gd name="connsiteX55" fmla="*/ 489258 w 653431"/>
                <a:gd name="connsiteY55" fmla="*/ 598480 h 844016"/>
                <a:gd name="connsiteX56" fmla="*/ 496337 w 653431"/>
                <a:gd name="connsiteY56" fmla="*/ 598480 h 844016"/>
                <a:gd name="connsiteX57" fmla="*/ 501782 w 653431"/>
                <a:gd name="connsiteY57" fmla="*/ 593579 h 844016"/>
                <a:gd name="connsiteX58" fmla="*/ 501782 w 653431"/>
                <a:gd name="connsiteY58" fmla="*/ 593579 h 844016"/>
                <a:gd name="connsiteX59" fmla="*/ 180784 w 653431"/>
                <a:gd name="connsiteY59" fmla="*/ 781169 h 844016"/>
                <a:gd name="connsiteX60" fmla="*/ 187862 w 653431"/>
                <a:gd name="connsiteY60" fmla="*/ 773001 h 844016"/>
                <a:gd name="connsiteX61" fmla="*/ 246943 w 653431"/>
                <a:gd name="connsiteY61" fmla="*/ 645037 h 844016"/>
                <a:gd name="connsiteX62" fmla="*/ 244765 w 653431"/>
                <a:gd name="connsiteY62" fmla="*/ 631969 h 844016"/>
                <a:gd name="connsiteX63" fmla="*/ 239592 w 653431"/>
                <a:gd name="connsiteY63" fmla="*/ 633058 h 844016"/>
                <a:gd name="connsiteX64" fmla="*/ 232513 w 653431"/>
                <a:gd name="connsiteY64" fmla="*/ 641498 h 844016"/>
                <a:gd name="connsiteX65" fmla="*/ 173432 w 653431"/>
                <a:gd name="connsiteY65" fmla="*/ 769189 h 844016"/>
                <a:gd name="connsiteX66" fmla="*/ 175338 w 653431"/>
                <a:gd name="connsiteY66" fmla="*/ 782530 h 844016"/>
                <a:gd name="connsiteX67" fmla="*/ 180784 w 653431"/>
                <a:gd name="connsiteY67" fmla="*/ 781169 h 844016"/>
                <a:gd name="connsiteX68" fmla="*/ 180784 w 653431"/>
                <a:gd name="connsiteY68" fmla="*/ 781169 h 844016"/>
                <a:gd name="connsiteX69" fmla="*/ 186229 w 653431"/>
                <a:gd name="connsiteY69" fmla="*/ 460715 h 844016"/>
                <a:gd name="connsiteX70" fmla="*/ 180511 w 653431"/>
                <a:gd name="connsiteY70" fmla="*/ 451186 h 844016"/>
                <a:gd name="connsiteX71" fmla="*/ 84674 w 653431"/>
                <a:gd name="connsiteY71" fmla="*/ 470789 h 844016"/>
                <a:gd name="connsiteX72" fmla="*/ 81952 w 653431"/>
                <a:gd name="connsiteY72" fmla="*/ 471878 h 844016"/>
                <a:gd name="connsiteX73" fmla="*/ 73512 w 653431"/>
                <a:gd name="connsiteY73" fmla="*/ 483857 h 844016"/>
                <a:gd name="connsiteX74" fmla="*/ 79229 w 653431"/>
                <a:gd name="connsiteY74" fmla="*/ 493387 h 844016"/>
                <a:gd name="connsiteX75" fmla="*/ 175066 w 653431"/>
                <a:gd name="connsiteY75" fmla="*/ 473784 h 844016"/>
                <a:gd name="connsiteX76" fmla="*/ 177789 w 653431"/>
                <a:gd name="connsiteY76" fmla="*/ 472694 h 844016"/>
                <a:gd name="connsiteX77" fmla="*/ 186229 w 653431"/>
                <a:gd name="connsiteY77" fmla="*/ 460715 h 844016"/>
                <a:gd name="connsiteX78" fmla="*/ 186229 w 653431"/>
                <a:gd name="connsiteY78" fmla="*/ 460715 h 844016"/>
                <a:gd name="connsiteX79" fmla="*/ 595985 w 653431"/>
                <a:gd name="connsiteY79" fmla="*/ 194986 h 844016"/>
                <a:gd name="connsiteX80" fmla="*/ 601702 w 653431"/>
                <a:gd name="connsiteY80" fmla="*/ 178923 h 844016"/>
                <a:gd name="connsiteX81" fmla="*/ 593262 w 653431"/>
                <a:gd name="connsiteY81" fmla="*/ 176744 h 844016"/>
                <a:gd name="connsiteX82" fmla="*/ 590540 w 653431"/>
                <a:gd name="connsiteY82" fmla="*/ 178923 h 844016"/>
                <a:gd name="connsiteX83" fmla="*/ 494703 w 653431"/>
                <a:gd name="connsiteY83" fmla="*/ 269859 h 844016"/>
                <a:gd name="connsiteX84" fmla="*/ 488985 w 653431"/>
                <a:gd name="connsiteY84" fmla="*/ 285922 h 844016"/>
                <a:gd name="connsiteX85" fmla="*/ 497426 w 653431"/>
                <a:gd name="connsiteY85" fmla="*/ 288372 h 844016"/>
                <a:gd name="connsiteX86" fmla="*/ 500148 w 653431"/>
                <a:gd name="connsiteY86" fmla="*/ 286194 h 844016"/>
                <a:gd name="connsiteX87" fmla="*/ 595985 w 653431"/>
                <a:gd name="connsiteY87" fmla="*/ 194986 h 844016"/>
                <a:gd name="connsiteX88" fmla="*/ 595985 w 653431"/>
                <a:gd name="connsiteY88" fmla="*/ 194986 h 844016"/>
                <a:gd name="connsiteX89" fmla="*/ 328350 w 653431"/>
                <a:gd name="connsiteY89" fmla="*/ 126104 h 844016"/>
                <a:gd name="connsiteX90" fmla="*/ 328622 w 653431"/>
                <a:gd name="connsiteY90" fmla="*/ 241816 h 844016"/>
                <a:gd name="connsiteX91" fmla="*/ 337335 w 653431"/>
                <a:gd name="connsiteY91" fmla="*/ 246989 h 844016"/>
                <a:gd name="connsiteX92" fmla="*/ 346319 w 653431"/>
                <a:gd name="connsiteY92" fmla="*/ 231469 h 844016"/>
                <a:gd name="connsiteX93" fmla="*/ 346047 w 653431"/>
                <a:gd name="connsiteY93" fmla="*/ 115758 h 844016"/>
                <a:gd name="connsiteX94" fmla="*/ 337335 w 653431"/>
                <a:gd name="connsiteY94" fmla="*/ 110585 h 844016"/>
                <a:gd name="connsiteX95" fmla="*/ 328350 w 653431"/>
                <a:gd name="connsiteY95" fmla="*/ 126104 h 844016"/>
                <a:gd name="connsiteX96" fmla="*/ 328350 w 653431"/>
                <a:gd name="connsiteY96" fmla="*/ 126104 h 844016"/>
                <a:gd name="connsiteX97" fmla="*/ 311470 w 653431"/>
                <a:gd name="connsiteY97" fmla="*/ 557640 h 844016"/>
                <a:gd name="connsiteX98" fmla="*/ 302757 w 653431"/>
                <a:gd name="connsiteY98" fmla="*/ 533954 h 844016"/>
                <a:gd name="connsiteX99" fmla="*/ 294589 w 653431"/>
                <a:gd name="connsiteY99" fmla="*/ 536676 h 844016"/>
                <a:gd name="connsiteX100" fmla="*/ 277709 w 653431"/>
                <a:gd name="connsiteY100" fmla="*/ 558730 h 844016"/>
                <a:gd name="connsiteX101" fmla="*/ 286421 w 653431"/>
                <a:gd name="connsiteY101" fmla="*/ 582416 h 844016"/>
                <a:gd name="connsiteX102" fmla="*/ 294589 w 653431"/>
                <a:gd name="connsiteY102" fmla="*/ 579694 h 844016"/>
                <a:gd name="connsiteX103" fmla="*/ 311470 w 653431"/>
                <a:gd name="connsiteY103" fmla="*/ 557640 h 844016"/>
                <a:gd name="connsiteX104" fmla="*/ 311470 w 653431"/>
                <a:gd name="connsiteY104" fmla="*/ 557640 h 844016"/>
                <a:gd name="connsiteX105" fmla="*/ 390154 w 653431"/>
                <a:gd name="connsiteY105" fmla="*/ 522246 h 844016"/>
                <a:gd name="connsiteX106" fmla="*/ 399138 w 653431"/>
                <a:gd name="connsiteY106" fmla="*/ 488486 h 844016"/>
                <a:gd name="connsiteX107" fmla="*/ 381986 w 653431"/>
                <a:gd name="connsiteY107" fmla="*/ 486036 h 844016"/>
                <a:gd name="connsiteX108" fmla="*/ 373818 w 653431"/>
                <a:gd name="connsiteY108" fmla="*/ 492842 h 844016"/>
                <a:gd name="connsiteX109" fmla="*/ 365106 w 653431"/>
                <a:gd name="connsiteY109" fmla="*/ 526603 h 844016"/>
                <a:gd name="connsiteX110" fmla="*/ 381986 w 653431"/>
                <a:gd name="connsiteY110" fmla="*/ 528781 h 844016"/>
                <a:gd name="connsiteX111" fmla="*/ 390154 w 653431"/>
                <a:gd name="connsiteY111" fmla="*/ 522246 h 844016"/>
                <a:gd name="connsiteX112" fmla="*/ 390154 w 653431"/>
                <a:gd name="connsiteY112" fmla="*/ 522246 h 844016"/>
                <a:gd name="connsiteX113" fmla="*/ 247216 w 653431"/>
                <a:gd name="connsiteY113" fmla="*/ 425321 h 844016"/>
                <a:gd name="connsiteX114" fmla="*/ 258923 w 653431"/>
                <a:gd name="connsiteY114" fmla="*/ 423143 h 844016"/>
                <a:gd name="connsiteX115" fmla="*/ 273625 w 653431"/>
                <a:gd name="connsiteY115" fmla="*/ 406535 h 844016"/>
                <a:gd name="connsiteX116" fmla="*/ 270630 w 653431"/>
                <a:gd name="connsiteY116" fmla="*/ 378219 h 844016"/>
                <a:gd name="connsiteX117" fmla="*/ 258923 w 653431"/>
                <a:gd name="connsiteY117" fmla="*/ 380125 h 844016"/>
                <a:gd name="connsiteX118" fmla="*/ 244221 w 653431"/>
                <a:gd name="connsiteY118" fmla="*/ 396733 h 844016"/>
                <a:gd name="connsiteX119" fmla="*/ 247216 w 653431"/>
                <a:gd name="connsiteY119" fmla="*/ 425321 h 844016"/>
                <a:gd name="connsiteX120" fmla="*/ 247216 w 653431"/>
                <a:gd name="connsiteY120" fmla="*/ 425321 h 844016"/>
                <a:gd name="connsiteX121" fmla="*/ 401861 w 653431"/>
                <a:gd name="connsiteY121" fmla="*/ 332751 h 844016"/>
                <a:gd name="connsiteX122" fmla="*/ 416563 w 653431"/>
                <a:gd name="connsiteY122" fmla="*/ 332206 h 844016"/>
                <a:gd name="connsiteX123" fmla="*/ 428271 w 653431"/>
                <a:gd name="connsiteY123" fmla="*/ 321044 h 844016"/>
                <a:gd name="connsiteX124" fmla="*/ 430993 w 653431"/>
                <a:gd name="connsiteY124" fmla="*/ 289189 h 844016"/>
                <a:gd name="connsiteX125" fmla="*/ 416291 w 653431"/>
                <a:gd name="connsiteY125" fmla="*/ 289462 h 844016"/>
                <a:gd name="connsiteX126" fmla="*/ 404584 w 653431"/>
                <a:gd name="connsiteY126" fmla="*/ 300896 h 844016"/>
                <a:gd name="connsiteX127" fmla="*/ 401861 w 653431"/>
                <a:gd name="connsiteY127" fmla="*/ 332751 h 844016"/>
                <a:gd name="connsiteX128" fmla="*/ 401861 w 653431"/>
                <a:gd name="connsiteY128" fmla="*/ 332751 h 844016"/>
                <a:gd name="connsiteX129" fmla="*/ 417925 w 653431"/>
                <a:gd name="connsiteY129" fmla="*/ 403268 h 844016"/>
                <a:gd name="connsiteX130" fmla="*/ 432083 w 653431"/>
                <a:gd name="connsiteY130" fmla="*/ 420964 h 844016"/>
                <a:gd name="connsiteX131" fmla="*/ 436439 w 653431"/>
                <a:gd name="connsiteY131" fmla="*/ 419058 h 844016"/>
                <a:gd name="connsiteX132" fmla="*/ 454680 w 653431"/>
                <a:gd name="connsiteY132" fmla="*/ 391832 h 844016"/>
                <a:gd name="connsiteX133" fmla="*/ 440523 w 653431"/>
                <a:gd name="connsiteY133" fmla="*/ 374408 h 844016"/>
                <a:gd name="connsiteX134" fmla="*/ 436166 w 653431"/>
                <a:gd name="connsiteY134" fmla="*/ 376314 h 844016"/>
                <a:gd name="connsiteX135" fmla="*/ 417925 w 653431"/>
                <a:gd name="connsiteY135" fmla="*/ 403268 h 844016"/>
                <a:gd name="connsiteX136" fmla="*/ 417925 w 653431"/>
                <a:gd name="connsiteY136" fmla="*/ 403268 h 844016"/>
                <a:gd name="connsiteX137" fmla="*/ 243948 w 653431"/>
                <a:gd name="connsiteY137" fmla="*/ 529597 h 844016"/>
                <a:gd name="connsiteX138" fmla="*/ 258106 w 653431"/>
                <a:gd name="connsiteY138" fmla="*/ 495837 h 844016"/>
                <a:gd name="connsiteX139" fmla="*/ 239865 w 653431"/>
                <a:gd name="connsiteY139" fmla="*/ 489303 h 844016"/>
                <a:gd name="connsiteX140" fmla="*/ 235780 w 653431"/>
                <a:gd name="connsiteY140" fmla="*/ 492297 h 844016"/>
                <a:gd name="connsiteX141" fmla="*/ 221623 w 653431"/>
                <a:gd name="connsiteY141" fmla="*/ 526330 h 844016"/>
                <a:gd name="connsiteX142" fmla="*/ 240137 w 653431"/>
                <a:gd name="connsiteY142" fmla="*/ 532593 h 844016"/>
                <a:gd name="connsiteX143" fmla="*/ 243948 w 653431"/>
                <a:gd name="connsiteY143" fmla="*/ 529597 h 844016"/>
                <a:gd name="connsiteX144" fmla="*/ 243948 w 653431"/>
                <a:gd name="connsiteY144" fmla="*/ 529597 h 844016"/>
                <a:gd name="connsiteX145" fmla="*/ 337607 w 653431"/>
                <a:gd name="connsiteY145" fmla="*/ 291095 h 844016"/>
                <a:gd name="connsiteX146" fmla="*/ 318821 w 653431"/>
                <a:gd name="connsiteY146" fmla="*/ 323495 h 844016"/>
                <a:gd name="connsiteX147" fmla="*/ 337607 w 653431"/>
                <a:gd name="connsiteY147" fmla="*/ 334112 h 844016"/>
                <a:gd name="connsiteX148" fmla="*/ 356121 w 653431"/>
                <a:gd name="connsiteY148" fmla="*/ 301713 h 844016"/>
                <a:gd name="connsiteX149" fmla="*/ 337607 w 653431"/>
                <a:gd name="connsiteY149" fmla="*/ 291095 h 844016"/>
                <a:gd name="connsiteX150" fmla="*/ 337607 w 653431"/>
                <a:gd name="connsiteY150" fmla="*/ 291095 h 84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3431" h="844016">
                  <a:moveTo>
                    <a:pt x="336790" y="64028"/>
                  </a:moveTo>
                  <a:cubicBezTo>
                    <a:pt x="511855" y="-37254"/>
                    <a:pt x="654249" y="43880"/>
                    <a:pt x="654794" y="245354"/>
                  </a:cubicBezTo>
                  <a:cubicBezTo>
                    <a:pt x="655338" y="446557"/>
                    <a:pt x="514034" y="691594"/>
                    <a:pt x="338696" y="792604"/>
                  </a:cubicBezTo>
                  <a:cubicBezTo>
                    <a:pt x="163358" y="893886"/>
                    <a:pt x="20965" y="812752"/>
                    <a:pt x="20420" y="611549"/>
                  </a:cubicBezTo>
                  <a:cubicBezTo>
                    <a:pt x="20148" y="410074"/>
                    <a:pt x="161725" y="165037"/>
                    <a:pt x="336790" y="64028"/>
                  </a:cubicBezTo>
                  <a:close/>
                  <a:moveTo>
                    <a:pt x="311198" y="107045"/>
                  </a:moveTo>
                  <a:cubicBezTo>
                    <a:pt x="200659" y="181917"/>
                    <a:pt x="107817" y="317505"/>
                    <a:pt x="66977" y="453908"/>
                  </a:cubicBezTo>
                  <a:lnTo>
                    <a:pt x="216722" y="409802"/>
                  </a:lnTo>
                  <a:cubicBezTo>
                    <a:pt x="235508" y="364334"/>
                    <a:pt x="265457" y="321589"/>
                    <a:pt x="300307" y="290550"/>
                  </a:cubicBezTo>
                  <a:lnTo>
                    <a:pt x="311198" y="107045"/>
                  </a:lnTo>
                  <a:lnTo>
                    <a:pt x="311198" y="107045"/>
                  </a:lnTo>
                  <a:close/>
                  <a:moveTo>
                    <a:pt x="607964" y="141622"/>
                  </a:moveTo>
                  <a:cubicBezTo>
                    <a:pt x="566308" y="52865"/>
                    <a:pt x="473194" y="24822"/>
                    <a:pt x="362655" y="77641"/>
                  </a:cubicBezTo>
                  <a:lnTo>
                    <a:pt x="374362" y="247805"/>
                  </a:lnTo>
                  <a:cubicBezTo>
                    <a:pt x="409485" y="238276"/>
                    <a:pt x="439434" y="246716"/>
                    <a:pt x="458492" y="270403"/>
                  </a:cubicBezTo>
                  <a:lnTo>
                    <a:pt x="607964" y="141622"/>
                  </a:lnTo>
                  <a:lnTo>
                    <a:pt x="607964" y="141622"/>
                  </a:lnTo>
                  <a:close/>
                  <a:moveTo>
                    <a:pt x="530370" y="572070"/>
                  </a:moveTo>
                  <a:cubicBezTo>
                    <a:pt x="592173" y="474328"/>
                    <a:pt x="631652" y="360522"/>
                    <a:pt x="631107" y="258696"/>
                  </a:cubicBezTo>
                  <a:cubicBezTo>
                    <a:pt x="631107" y="233376"/>
                    <a:pt x="628384" y="209960"/>
                    <a:pt x="623756" y="188996"/>
                  </a:cubicBezTo>
                  <a:lnTo>
                    <a:pt x="480817" y="338469"/>
                  </a:lnTo>
                  <a:cubicBezTo>
                    <a:pt x="480817" y="340919"/>
                    <a:pt x="481090" y="342825"/>
                    <a:pt x="481090" y="345275"/>
                  </a:cubicBezTo>
                  <a:cubicBezTo>
                    <a:pt x="481090" y="385026"/>
                    <a:pt x="469110" y="428588"/>
                    <a:pt x="448963" y="468611"/>
                  </a:cubicBezTo>
                  <a:lnTo>
                    <a:pt x="530370" y="572070"/>
                  </a:lnTo>
                  <a:lnTo>
                    <a:pt x="530370" y="572070"/>
                  </a:lnTo>
                  <a:close/>
                  <a:moveTo>
                    <a:pt x="44652" y="597663"/>
                  </a:moveTo>
                  <a:cubicBezTo>
                    <a:pt x="44924" y="699218"/>
                    <a:pt x="84402" y="767556"/>
                    <a:pt x="146751" y="793693"/>
                  </a:cubicBezTo>
                  <a:lnTo>
                    <a:pt x="227340" y="596302"/>
                  </a:lnTo>
                  <a:cubicBezTo>
                    <a:pt x="206921" y="579694"/>
                    <a:pt x="194669" y="550290"/>
                    <a:pt x="194669" y="510811"/>
                  </a:cubicBezTo>
                  <a:cubicBezTo>
                    <a:pt x="194669" y="508361"/>
                    <a:pt x="194941" y="505910"/>
                    <a:pt x="194941" y="503460"/>
                  </a:cubicBezTo>
                  <a:lnTo>
                    <a:pt x="51459" y="519252"/>
                  </a:lnTo>
                  <a:cubicBezTo>
                    <a:pt x="46830" y="545662"/>
                    <a:pt x="44379" y="572070"/>
                    <a:pt x="44652" y="597663"/>
                  </a:cubicBezTo>
                  <a:lnTo>
                    <a:pt x="44652" y="597663"/>
                  </a:lnTo>
                  <a:close/>
                  <a:moveTo>
                    <a:pt x="338696" y="765106"/>
                  </a:moveTo>
                  <a:cubicBezTo>
                    <a:pt x="393693" y="733523"/>
                    <a:pt x="444879" y="686421"/>
                    <a:pt x="488713" y="630879"/>
                  </a:cubicBezTo>
                  <a:lnTo>
                    <a:pt x="388793" y="553285"/>
                  </a:lnTo>
                  <a:lnTo>
                    <a:pt x="390426" y="551106"/>
                  </a:lnTo>
                  <a:cubicBezTo>
                    <a:pt x="374362" y="567715"/>
                    <a:pt x="356665" y="582145"/>
                    <a:pt x="338152" y="592763"/>
                  </a:cubicBezTo>
                  <a:cubicBezTo>
                    <a:pt x="319638" y="603381"/>
                    <a:pt x="302213" y="609371"/>
                    <a:pt x="285877" y="611549"/>
                  </a:cubicBezTo>
                  <a:lnTo>
                    <a:pt x="287511" y="611821"/>
                  </a:lnTo>
                  <a:lnTo>
                    <a:pt x="188679" y="804312"/>
                  </a:lnTo>
                  <a:cubicBezTo>
                    <a:pt x="232513" y="809212"/>
                    <a:pt x="283971" y="796960"/>
                    <a:pt x="338696" y="765106"/>
                  </a:cubicBezTo>
                  <a:lnTo>
                    <a:pt x="338696" y="765106"/>
                  </a:lnTo>
                  <a:close/>
                  <a:moveTo>
                    <a:pt x="338152" y="504277"/>
                  </a:moveTo>
                  <a:cubicBezTo>
                    <a:pt x="374635" y="483040"/>
                    <a:pt x="404312" y="432127"/>
                    <a:pt x="404312" y="389927"/>
                  </a:cubicBezTo>
                  <a:cubicBezTo>
                    <a:pt x="404039" y="347726"/>
                    <a:pt x="374362" y="330845"/>
                    <a:pt x="337879" y="352082"/>
                  </a:cubicBezTo>
                  <a:cubicBezTo>
                    <a:pt x="301396" y="373046"/>
                    <a:pt x="271719" y="424232"/>
                    <a:pt x="271992" y="466433"/>
                  </a:cubicBezTo>
                  <a:cubicBezTo>
                    <a:pt x="271719" y="508361"/>
                    <a:pt x="301396" y="525242"/>
                    <a:pt x="338152" y="504277"/>
                  </a:cubicBezTo>
                  <a:lnTo>
                    <a:pt x="338152" y="504277"/>
                  </a:lnTo>
                  <a:close/>
                  <a:moveTo>
                    <a:pt x="501782" y="593579"/>
                  </a:moveTo>
                  <a:cubicBezTo>
                    <a:pt x="505594" y="588135"/>
                    <a:pt x="506682" y="581055"/>
                    <a:pt x="503415" y="578333"/>
                  </a:cubicBezTo>
                  <a:lnTo>
                    <a:pt x="444062" y="518979"/>
                  </a:lnTo>
                  <a:cubicBezTo>
                    <a:pt x="442428" y="517073"/>
                    <a:pt x="439706" y="517073"/>
                    <a:pt x="436983" y="518707"/>
                  </a:cubicBezTo>
                  <a:cubicBezTo>
                    <a:pt x="435350" y="519796"/>
                    <a:pt x="433444" y="521430"/>
                    <a:pt x="431810" y="523607"/>
                  </a:cubicBezTo>
                  <a:cubicBezTo>
                    <a:pt x="427726" y="529053"/>
                    <a:pt x="426909" y="536132"/>
                    <a:pt x="429632" y="539127"/>
                  </a:cubicBezTo>
                  <a:lnTo>
                    <a:pt x="489258" y="598480"/>
                  </a:lnTo>
                  <a:cubicBezTo>
                    <a:pt x="490891" y="600386"/>
                    <a:pt x="493614" y="600386"/>
                    <a:pt x="496337" y="598480"/>
                  </a:cubicBezTo>
                  <a:cubicBezTo>
                    <a:pt x="498242" y="597663"/>
                    <a:pt x="500148" y="595758"/>
                    <a:pt x="501782" y="593579"/>
                  </a:cubicBezTo>
                  <a:lnTo>
                    <a:pt x="501782" y="593579"/>
                  </a:lnTo>
                  <a:close/>
                  <a:moveTo>
                    <a:pt x="180784" y="781169"/>
                  </a:moveTo>
                  <a:cubicBezTo>
                    <a:pt x="183506" y="779536"/>
                    <a:pt x="186229" y="776540"/>
                    <a:pt x="187862" y="773001"/>
                  </a:cubicBezTo>
                  <a:lnTo>
                    <a:pt x="246943" y="645037"/>
                  </a:lnTo>
                  <a:cubicBezTo>
                    <a:pt x="249666" y="638775"/>
                    <a:pt x="248577" y="632785"/>
                    <a:pt x="244765" y="631969"/>
                  </a:cubicBezTo>
                  <a:cubicBezTo>
                    <a:pt x="243132" y="631424"/>
                    <a:pt x="241226" y="631969"/>
                    <a:pt x="239592" y="633058"/>
                  </a:cubicBezTo>
                  <a:cubicBezTo>
                    <a:pt x="236870" y="634691"/>
                    <a:pt x="234147" y="637686"/>
                    <a:pt x="232513" y="641498"/>
                  </a:cubicBezTo>
                  <a:lnTo>
                    <a:pt x="173432" y="769189"/>
                  </a:lnTo>
                  <a:cubicBezTo>
                    <a:pt x="170710" y="775451"/>
                    <a:pt x="171526" y="781441"/>
                    <a:pt x="175338" y="782530"/>
                  </a:cubicBezTo>
                  <a:cubicBezTo>
                    <a:pt x="176972" y="782530"/>
                    <a:pt x="178878" y="782258"/>
                    <a:pt x="180784" y="781169"/>
                  </a:cubicBezTo>
                  <a:lnTo>
                    <a:pt x="180784" y="781169"/>
                  </a:lnTo>
                  <a:close/>
                  <a:moveTo>
                    <a:pt x="186229" y="460715"/>
                  </a:moveTo>
                  <a:cubicBezTo>
                    <a:pt x="187862" y="454453"/>
                    <a:pt x="185140" y="450097"/>
                    <a:pt x="180511" y="451186"/>
                  </a:cubicBezTo>
                  <a:lnTo>
                    <a:pt x="84674" y="470789"/>
                  </a:lnTo>
                  <a:cubicBezTo>
                    <a:pt x="83858" y="470789"/>
                    <a:pt x="83041" y="471333"/>
                    <a:pt x="81952" y="471878"/>
                  </a:cubicBezTo>
                  <a:cubicBezTo>
                    <a:pt x="78140" y="474056"/>
                    <a:pt x="74873" y="478684"/>
                    <a:pt x="73512" y="483857"/>
                  </a:cubicBezTo>
                  <a:cubicBezTo>
                    <a:pt x="71878" y="490120"/>
                    <a:pt x="74601" y="494476"/>
                    <a:pt x="79229" y="493387"/>
                  </a:cubicBezTo>
                  <a:lnTo>
                    <a:pt x="175066" y="473784"/>
                  </a:lnTo>
                  <a:cubicBezTo>
                    <a:pt x="175883" y="473784"/>
                    <a:pt x="176972" y="473239"/>
                    <a:pt x="177789" y="472694"/>
                  </a:cubicBezTo>
                  <a:cubicBezTo>
                    <a:pt x="181600" y="470517"/>
                    <a:pt x="185140" y="465616"/>
                    <a:pt x="186229" y="460715"/>
                  </a:cubicBezTo>
                  <a:lnTo>
                    <a:pt x="186229" y="460715"/>
                  </a:lnTo>
                  <a:close/>
                  <a:moveTo>
                    <a:pt x="595985" y="194986"/>
                  </a:moveTo>
                  <a:cubicBezTo>
                    <a:pt x="600886" y="190630"/>
                    <a:pt x="603064" y="183278"/>
                    <a:pt x="601702" y="178923"/>
                  </a:cubicBezTo>
                  <a:cubicBezTo>
                    <a:pt x="600614" y="175383"/>
                    <a:pt x="596802" y="174567"/>
                    <a:pt x="593262" y="176744"/>
                  </a:cubicBezTo>
                  <a:cubicBezTo>
                    <a:pt x="592446" y="177289"/>
                    <a:pt x="591356" y="177834"/>
                    <a:pt x="590540" y="178923"/>
                  </a:cubicBezTo>
                  <a:lnTo>
                    <a:pt x="494703" y="269859"/>
                  </a:lnTo>
                  <a:cubicBezTo>
                    <a:pt x="490074" y="274215"/>
                    <a:pt x="487352" y="281566"/>
                    <a:pt x="488985" y="285922"/>
                  </a:cubicBezTo>
                  <a:cubicBezTo>
                    <a:pt x="490074" y="289733"/>
                    <a:pt x="493614" y="290550"/>
                    <a:pt x="497426" y="288372"/>
                  </a:cubicBezTo>
                  <a:cubicBezTo>
                    <a:pt x="498242" y="287828"/>
                    <a:pt x="499059" y="287011"/>
                    <a:pt x="500148" y="286194"/>
                  </a:cubicBezTo>
                  <a:lnTo>
                    <a:pt x="595985" y="194986"/>
                  </a:lnTo>
                  <a:lnTo>
                    <a:pt x="595985" y="194986"/>
                  </a:lnTo>
                  <a:close/>
                  <a:moveTo>
                    <a:pt x="328350" y="126104"/>
                  </a:moveTo>
                  <a:lnTo>
                    <a:pt x="328622" y="241816"/>
                  </a:lnTo>
                  <a:cubicBezTo>
                    <a:pt x="328622" y="247533"/>
                    <a:pt x="332706" y="249983"/>
                    <a:pt x="337335" y="246989"/>
                  </a:cubicBezTo>
                  <a:cubicBezTo>
                    <a:pt x="342236" y="243993"/>
                    <a:pt x="346319" y="237187"/>
                    <a:pt x="346319" y="231469"/>
                  </a:cubicBezTo>
                  <a:lnTo>
                    <a:pt x="346047" y="115758"/>
                  </a:lnTo>
                  <a:cubicBezTo>
                    <a:pt x="346047" y="110040"/>
                    <a:pt x="341963" y="107862"/>
                    <a:pt x="337335" y="110585"/>
                  </a:cubicBezTo>
                  <a:cubicBezTo>
                    <a:pt x="332162" y="113579"/>
                    <a:pt x="328078" y="120386"/>
                    <a:pt x="328350" y="126104"/>
                  </a:cubicBezTo>
                  <a:lnTo>
                    <a:pt x="328350" y="126104"/>
                  </a:lnTo>
                  <a:close/>
                  <a:moveTo>
                    <a:pt x="311470" y="557640"/>
                  </a:moveTo>
                  <a:cubicBezTo>
                    <a:pt x="315826" y="544300"/>
                    <a:pt x="312014" y="533682"/>
                    <a:pt x="302757" y="533954"/>
                  </a:cubicBezTo>
                  <a:cubicBezTo>
                    <a:pt x="300035" y="533954"/>
                    <a:pt x="297312" y="535043"/>
                    <a:pt x="294589" y="536676"/>
                  </a:cubicBezTo>
                  <a:cubicBezTo>
                    <a:pt x="287511" y="540760"/>
                    <a:pt x="280976" y="549200"/>
                    <a:pt x="277709" y="558730"/>
                  </a:cubicBezTo>
                  <a:cubicBezTo>
                    <a:pt x="273081" y="572070"/>
                    <a:pt x="277165" y="582689"/>
                    <a:pt x="286421" y="582416"/>
                  </a:cubicBezTo>
                  <a:cubicBezTo>
                    <a:pt x="289144" y="582145"/>
                    <a:pt x="291867" y="581328"/>
                    <a:pt x="294589" y="579694"/>
                  </a:cubicBezTo>
                  <a:cubicBezTo>
                    <a:pt x="301396" y="575610"/>
                    <a:pt x="308203" y="567170"/>
                    <a:pt x="311470" y="557640"/>
                  </a:cubicBezTo>
                  <a:lnTo>
                    <a:pt x="311470" y="557640"/>
                  </a:lnTo>
                  <a:close/>
                  <a:moveTo>
                    <a:pt x="390154" y="522246"/>
                  </a:moveTo>
                  <a:cubicBezTo>
                    <a:pt x="399411" y="511629"/>
                    <a:pt x="403223" y="496654"/>
                    <a:pt x="399138" y="488486"/>
                  </a:cubicBezTo>
                  <a:cubicBezTo>
                    <a:pt x="395871" y="482768"/>
                    <a:pt x="389065" y="482224"/>
                    <a:pt x="381986" y="486036"/>
                  </a:cubicBezTo>
                  <a:cubicBezTo>
                    <a:pt x="379263" y="487669"/>
                    <a:pt x="376541" y="489847"/>
                    <a:pt x="373818" y="492842"/>
                  </a:cubicBezTo>
                  <a:cubicBezTo>
                    <a:pt x="364289" y="503460"/>
                    <a:pt x="360477" y="518707"/>
                    <a:pt x="365106" y="526603"/>
                  </a:cubicBezTo>
                  <a:cubicBezTo>
                    <a:pt x="368373" y="532320"/>
                    <a:pt x="375180" y="533137"/>
                    <a:pt x="381986" y="528781"/>
                  </a:cubicBezTo>
                  <a:cubicBezTo>
                    <a:pt x="384709" y="527420"/>
                    <a:pt x="387431" y="525242"/>
                    <a:pt x="390154" y="522246"/>
                  </a:cubicBezTo>
                  <a:lnTo>
                    <a:pt x="390154" y="522246"/>
                  </a:lnTo>
                  <a:close/>
                  <a:moveTo>
                    <a:pt x="247216" y="425321"/>
                  </a:moveTo>
                  <a:cubicBezTo>
                    <a:pt x="250755" y="426410"/>
                    <a:pt x="254839" y="425593"/>
                    <a:pt x="258923" y="423143"/>
                  </a:cubicBezTo>
                  <a:cubicBezTo>
                    <a:pt x="264368" y="419875"/>
                    <a:pt x="269813" y="414158"/>
                    <a:pt x="273625" y="406535"/>
                  </a:cubicBezTo>
                  <a:cubicBezTo>
                    <a:pt x="280160" y="393466"/>
                    <a:pt x="278798" y="380398"/>
                    <a:pt x="270630" y="378219"/>
                  </a:cubicBezTo>
                  <a:cubicBezTo>
                    <a:pt x="267091" y="376858"/>
                    <a:pt x="263007" y="377675"/>
                    <a:pt x="258923" y="380125"/>
                  </a:cubicBezTo>
                  <a:cubicBezTo>
                    <a:pt x="253478" y="383392"/>
                    <a:pt x="248032" y="389382"/>
                    <a:pt x="244221" y="396733"/>
                  </a:cubicBezTo>
                  <a:cubicBezTo>
                    <a:pt x="237687" y="409802"/>
                    <a:pt x="239048" y="422598"/>
                    <a:pt x="247216" y="425321"/>
                  </a:cubicBezTo>
                  <a:lnTo>
                    <a:pt x="247216" y="425321"/>
                  </a:lnTo>
                  <a:close/>
                  <a:moveTo>
                    <a:pt x="401861" y="332751"/>
                  </a:moveTo>
                  <a:cubicBezTo>
                    <a:pt x="405673" y="336018"/>
                    <a:pt x="411118" y="335474"/>
                    <a:pt x="416563" y="332206"/>
                  </a:cubicBezTo>
                  <a:cubicBezTo>
                    <a:pt x="420647" y="330029"/>
                    <a:pt x="424731" y="325945"/>
                    <a:pt x="428271" y="321044"/>
                  </a:cubicBezTo>
                  <a:cubicBezTo>
                    <a:pt x="436439" y="308792"/>
                    <a:pt x="437528" y="294635"/>
                    <a:pt x="430993" y="289189"/>
                  </a:cubicBezTo>
                  <a:cubicBezTo>
                    <a:pt x="427454" y="285922"/>
                    <a:pt x="421736" y="286466"/>
                    <a:pt x="416291" y="289462"/>
                  </a:cubicBezTo>
                  <a:cubicBezTo>
                    <a:pt x="412207" y="291912"/>
                    <a:pt x="408123" y="295723"/>
                    <a:pt x="404584" y="300896"/>
                  </a:cubicBezTo>
                  <a:cubicBezTo>
                    <a:pt x="396688" y="312876"/>
                    <a:pt x="395327" y="327033"/>
                    <a:pt x="401861" y="332751"/>
                  </a:cubicBezTo>
                  <a:lnTo>
                    <a:pt x="401861" y="332751"/>
                  </a:lnTo>
                  <a:close/>
                  <a:moveTo>
                    <a:pt x="417925" y="403268"/>
                  </a:moveTo>
                  <a:cubicBezTo>
                    <a:pt x="415747" y="416336"/>
                    <a:pt x="422008" y="424232"/>
                    <a:pt x="432083" y="420964"/>
                  </a:cubicBezTo>
                  <a:cubicBezTo>
                    <a:pt x="433716" y="420692"/>
                    <a:pt x="435077" y="419875"/>
                    <a:pt x="436439" y="419058"/>
                  </a:cubicBezTo>
                  <a:cubicBezTo>
                    <a:pt x="444879" y="414158"/>
                    <a:pt x="452502" y="402995"/>
                    <a:pt x="454680" y="391832"/>
                  </a:cubicBezTo>
                  <a:cubicBezTo>
                    <a:pt x="456859" y="379036"/>
                    <a:pt x="450596" y="371141"/>
                    <a:pt x="440523" y="374408"/>
                  </a:cubicBezTo>
                  <a:cubicBezTo>
                    <a:pt x="439161" y="374679"/>
                    <a:pt x="437800" y="375224"/>
                    <a:pt x="436166" y="376314"/>
                  </a:cubicBezTo>
                  <a:cubicBezTo>
                    <a:pt x="427454" y="380669"/>
                    <a:pt x="419831" y="392377"/>
                    <a:pt x="417925" y="403268"/>
                  </a:cubicBezTo>
                  <a:lnTo>
                    <a:pt x="417925" y="403268"/>
                  </a:lnTo>
                  <a:close/>
                  <a:moveTo>
                    <a:pt x="243948" y="529597"/>
                  </a:moveTo>
                  <a:cubicBezTo>
                    <a:pt x="254022" y="521157"/>
                    <a:pt x="260557" y="505910"/>
                    <a:pt x="258106" y="495837"/>
                  </a:cubicBezTo>
                  <a:cubicBezTo>
                    <a:pt x="256200" y="486853"/>
                    <a:pt x="248305" y="484402"/>
                    <a:pt x="239865" y="489303"/>
                  </a:cubicBezTo>
                  <a:cubicBezTo>
                    <a:pt x="238503" y="490120"/>
                    <a:pt x="237142" y="491209"/>
                    <a:pt x="235780" y="492297"/>
                  </a:cubicBezTo>
                  <a:cubicBezTo>
                    <a:pt x="225707" y="501010"/>
                    <a:pt x="219445" y="515984"/>
                    <a:pt x="221623" y="526330"/>
                  </a:cubicBezTo>
                  <a:cubicBezTo>
                    <a:pt x="223801" y="535315"/>
                    <a:pt x="231424" y="537493"/>
                    <a:pt x="240137" y="532593"/>
                  </a:cubicBezTo>
                  <a:cubicBezTo>
                    <a:pt x="240954" y="531776"/>
                    <a:pt x="242587" y="530687"/>
                    <a:pt x="243948" y="529597"/>
                  </a:cubicBezTo>
                  <a:lnTo>
                    <a:pt x="243948" y="529597"/>
                  </a:lnTo>
                  <a:close/>
                  <a:moveTo>
                    <a:pt x="337607" y="291095"/>
                  </a:moveTo>
                  <a:cubicBezTo>
                    <a:pt x="327261" y="297085"/>
                    <a:pt x="318821" y="311515"/>
                    <a:pt x="318821" y="323495"/>
                  </a:cubicBezTo>
                  <a:cubicBezTo>
                    <a:pt x="318821" y="335202"/>
                    <a:pt x="327261" y="340102"/>
                    <a:pt x="337607" y="334112"/>
                  </a:cubicBezTo>
                  <a:cubicBezTo>
                    <a:pt x="347953" y="328123"/>
                    <a:pt x="356393" y="313693"/>
                    <a:pt x="356121" y="301713"/>
                  </a:cubicBezTo>
                  <a:cubicBezTo>
                    <a:pt x="356121" y="290006"/>
                    <a:pt x="347953" y="285377"/>
                    <a:pt x="337607" y="291095"/>
                  </a:cubicBezTo>
                  <a:lnTo>
                    <a:pt x="337607" y="291095"/>
                  </a:lnTo>
                  <a:close/>
                </a:path>
              </a:pathLst>
            </a:custGeom>
            <a:solidFill>
              <a:srgbClr val="B7B7B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14" name="Freeform: Shape 113">
              <a:extLst>
                <a:ext uri="{FF2B5EF4-FFF2-40B4-BE49-F238E27FC236}">
                  <a16:creationId xmlns:a16="http://schemas.microsoft.com/office/drawing/2014/main" id="{B5A76FD0-9B92-43D2-86E7-8B7A3FD5061E}"/>
                </a:ext>
              </a:extLst>
            </p:cNvPr>
            <p:cNvSpPr/>
            <p:nvPr/>
          </p:nvSpPr>
          <p:spPr>
            <a:xfrm>
              <a:off x="9940914" y="5396945"/>
              <a:ext cx="1252411" cy="1442995"/>
            </a:xfrm>
            <a:custGeom>
              <a:avLst/>
              <a:gdLst>
                <a:gd name="connsiteX0" fmla="*/ 1249148 w 1252411"/>
                <a:gd name="connsiteY0" fmla="*/ 443804 h 1442995"/>
                <a:gd name="connsiteX1" fmla="*/ 635466 w 1252411"/>
                <a:gd name="connsiteY1" fmla="*/ 35681 h 1442995"/>
                <a:gd name="connsiteX2" fmla="*/ 635466 w 1252411"/>
                <a:gd name="connsiteY2" fmla="*/ 35681 h 1442995"/>
                <a:gd name="connsiteX3" fmla="*/ 506141 w 1252411"/>
                <a:gd name="connsiteY3" fmla="*/ 90406 h 1442995"/>
                <a:gd name="connsiteX4" fmla="*/ 20424 w 1252411"/>
                <a:gd name="connsiteY4" fmla="*/ 931699 h 1442995"/>
                <a:gd name="connsiteX5" fmla="*/ 53367 w 1252411"/>
                <a:gd name="connsiteY5" fmla="*/ 1113571 h 1442995"/>
                <a:gd name="connsiteX6" fmla="*/ 53096 w 1252411"/>
                <a:gd name="connsiteY6" fmla="*/ 1113844 h 1442995"/>
                <a:gd name="connsiteX7" fmla="*/ 670589 w 1252411"/>
                <a:gd name="connsiteY7" fmla="*/ 1405982 h 1442995"/>
                <a:gd name="connsiteX8" fmla="*/ 384440 w 1252411"/>
                <a:gd name="connsiteY8" fmla="*/ 1009022 h 1442995"/>
                <a:gd name="connsiteX9" fmla="*/ 286697 w 1252411"/>
                <a:gd name="connsiteY9" fmla="*/ 979073 h 1442995"/>
                <a:gd name="connsiteX10" fmla="*/ 757985 w 1252411"/>
                <a:gd name="connsiteY10" fmla="*/ 245596 h 1442995"/>
                <a:gd name="connsiteX11" fmla="*/ 1249148 w 1252411"/>
                <a:gd name="connsiteY11" fmla="*/ 443804 h 1442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2411" h="1442995">
                  <a:moveTo>
                    <a:pt x="1249148" y="443804"/>
                  </a:moveTo>
                  <a:cubicBezTo>
                    <a:pt x="1220016" y="86866"/>
                    <a:pt x="802091" y="-23945"/>
                    <a:pt x="635466" y="35681"/>
                  </a:cubicBezTo>
                  <a:lnTo>
                    <a:pt x="635466" y="35681"/>
                  </a:lnTo>
                  <a:cubicBezTo>
                    <a:pt x="594083" y="46572"/>
                    <a:pt x="550793" y="64541"/>
                    <a:pt x="506141" y="90406"/>
                  </a:cubicBezTo>
                  <a:cubicBezTo>
                    <a:pt x="236873" y="245868"/>
                    <a:pt x="19335" y="622408"/>
                    <a:pt x="20424" y="931699"/>
                  </a:cubicBezTo>
                  <a:cubicBezTo>
                    <a:pt x="20696" y="1002488"/>
                    <a:pt x="32403" y="1063475"/>
                    <a:pt x="53367" y="1113571"/>
                  </a:cubicBezTo>
                  <a:lnTo>
                    <a:pt x="53096" y="1113844"/>
                  </a:lnTo>
                  <a:cubicBezTo>
                    <a:pt x="75693" y="1178642"/>
                    <a:pt x="273084" y="1534763"/>
                    <a:pt x="670589" y="1405982"/>
                  </a:cubicBezTo>
                  <a:cubicBezTo>
                    <a:pt x="539630" y="1123645"/>
                    <a:pt x="471019" y="1047956"/>
                    <a:pt x="384440" y="1009022"/>
                  </a:cubicBezTo>
                  <a:cubicBezTo>
                    <a:pt x="357758" y="997043"/>
                    <a:pt x="322364" y="986969"/>
                    <a:pt x="286697" y="979073"/>
                  </a:cubicBezTo>
                  <a:cubicBezTo>
                    <a:pt x="326176" y="696464"/>
                    <a:pt x="521388" y="386084"/>
                    <a:pt x="757985" y="245596"/>
                  </a:cubicBezTo>
                  <a:cubicBezTo>
                    <a:pt x="848104" y="297598"/>
                    <a:pt x="1054208" y="499073"/>
                    <a:pt x="1249148" y="443804"/>
                  </a:cubicBezTo>
                  <a:close/>
                </a:path>
              </a:pathLst>
            </a:custGeom>
            <a:solidFill>
              <a:srgbClr val="0A0E0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15" name="Freeform: Shape 114">
              <a:extLst>
                <a:ext uri="{FF2B5EF4-FFF2-40B4-BE49-F238E27FC236}">
                  <a16:creationId xmlns:a16="http://schemas.microsoft.com/office/drawing/2014/main" id="{DD5D27F4-1FDA-4A64-BAF0-2A0A83510A18}"/>
                </a:ext>
              </a:extLst>
            </p:cNvPr>
            <p:cNvSpPr/>
            <p:nvPr/>
          </p:nvSpPr>
          <p:spPr>
            <a:xfrm>
              <a:off x="10429358" y="5640635"/>
              <a:ext cx="598979" cy="925695"/>
            </a:xfrm>
            <a:custGeom>
              <a:avLst/>
              <a:gdLst>
                <a:gd name="connsiteX0" fmla="*/ 279342 w 598979"/>
                <a:gd name="connsiteY0" fmla="*/ 921611 h 925695"/>
                <a:gd name="connsiteX1" fmla="*/ 20420 w 598979"/>
                <a:gd name="connsiteY1" fmla="*/ 771049 h 925695"/>
                <a:gd name="connsiteX2" fmla="*/ 336517 w 598979"/>
                <a:gd name="connsiteY2" fmla="*/ 223800 h 925695"/>
                <a:gd name="connsiteX3" fmla="*/ 243948 w 598979"/>
                <a:gd name="connsiteY3" fmla="*/ 20420 h 925695"/>
                <a:gd name="connsiteX4" fmla="*/ 503143 w 598979"/>
                <a:gd name="connsiteY4" fmla="*/ 170981 h 925695"/>
                <a:gd name="connsiteX5" fmla="*/ 595440 w 598979"/>
                <a:gd name="connsiteY5" fmla="*/ 374089 h 925695"/>
                <a:gd name="connsiteX6" fmla="*/ 279342 w 598979"/>
                <a:gd name="connsiteY6" fmla="*/ 921611 h 925695"/>
                <a:gd name="connsiteX7" fmla="*/ 279342 w 598979"/>
                <a:gd name="connsiteY7" fmla="*/ 921611 h 925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979" h="925695">
                  <a:moveTo>
                    <a:pt x="279342" y="921611"/>
                  </a:moveTo>
                  <a:lnTo>
                    <a:pt x="20420" y="771049"/>
                  </a:lnTo>
                  <a:cubicBezTo>
                    <a:pt x="195485" y="670040"/>
                    <a:pt x="337062" y="425003"/>
                    <a:pt x="336517" y="223800"/>
                  </a:cubicBezTo>
                  <a:cubicBezTo>
                    <a:pt x="336245" y="123879"/>
                    <a:pt x="300851" y="53636"/>
                    <a:pt x="243948" y="20420"/>
                  </a:cubicBezTo>
                  <a:lnTo>
                    <a:pt x="503143" y="170981"/>
                  </a:lnTo>
                  <a:cubicBezTo>
                    <a:pt x="560046" y="203925"/>
                    <a:pt x="595167" y="274169"/>
                    <a:pt x="595440" y="374089"/>
                  </a:cubicBezTo>
                  <a:cubicBezTo>
                    <a:pt x="595984" y="575565"/>
                    <a:pt x="454407" y="820602"/>
                    <a:pt x="279342" y="921611"/>
                  </a:cubicBezTo>
                  <a:lnTo>
                    <a:pt x="279342" y="921611"/>
                  </a:lnTo>
                  <a:close/>
                </a:path>
              </a:pathLst>
            </a:custGeom>
            <a:solidFill>
              <a:srgbClr val="70707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16" name="Freeform: Shape 115">
              <a:extLst>
                <a:ext uri="{FF2B5EF4-FFF2-40B4-BE49-F238E27FC236}">
                  <a16:creationId xmlns:a16="http://schemas.microsoft.com/office/drawing/2014/main" id="{656F6E0F-7619-46EE-B664-54CB270DBA50}"/>
                </a:ext>
              </a:extLst>
            </p:cNvPr>
            <p:cNvSpPr/>
            <p:nvPr/>
          </p:nvSpPr>
          <p:spPr>
            <a:xfrm>
              <a:off x="10428814" y="5802087"/>
              <a:ext cx="462848" cy="626206"/>
            </a:xfrm>
            <a:custGeom>
              <a:avLst/>
              <a:gdLst>
                <a:gd name="connsiteX0" fmla="*/ 279614 w 462847"/>
                <a:gd name="connsiteY0" fmla="*/ 608236 h 626205"/>
                <a:gd name="connsiteX1" fmla="*/ 20420 w 462847"/>
                <a:gd name="connsiteY1" fmla="*/ 457675 h 626205"/>
                <a:gd name="connsiteX2" fmla="*/ 204742 w 462847"/>
                <a:gd name="connsiteY2" fmla="*/ 138854 h 626205"/>
                <a:gd name="connsiteX3" fmla="*/ 150833 w 462847"/>
                <a:gd name="connsiteY3" fmla="*/ 20420 h 626205"/>
                <a:gd name="connsiteX4" fmla="*/ 409756 w 462847"/>
                <a:gd name="connsiteY4" fmla="*/ 170981 h 626205"/>
                <a:gd name="connsiteX5" fmla="*/ 463664 w 462847"/>
                <a:gd name="connsiteY5" fmla="*/ 289416 h 626205"/>
                <a:gd name="connsiteX6" fmla="*/ 279614 w 462847"/>
                <a:gd name="connsiteY6" fmla="*/ 608236 h 626205"/>
                <a:gd name="connsiteX7" fmla="*/ 279614 w 462847"/>
                <a:gd name="connsiteY7" fmla="*/ 608236 h 62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47" h="626205">
                  <a:moveTo>
                    <a:pt x="279614" y="608236"/>
                  </a:moveTo>
                  <a:lnTo>
                    <a:pt x="20420" y="457675"/>
                  </a:lnTo>
                  <a:cubicBezTo>
                    <a:pt x="122518" y="398866"/>
                    <a:pt x="205014" y="256200"/>
                    <a:pt x="204742" y="138854"/>
                  </a:cubicBezTo>
                  <a:cubicBezTo>
                    <a:pt x="204469" y="80590"/>
                    <a:pt x="184049" y="39751"/>
                    <a:pt x="150833" y="20420"/>
                  </a:cubicBezTo>
                  <a:lnTo>
                    <a:pt x="409756" y="170981"/>
                  </a:lnTo>
                  <a:cubicBezTo>
                    <a:pt x="442972" y="190040"/>
                    <a:pt x="463392" y="231152"/>
                    <a:pt x="463664" y="289416"/>
                  </a:cubicBezTo>
                  <a:cubicBezTo>
                    <a:pt x="463936" y="406489"/>
                    <a:pt x="381440" y="549155"/>
                    <a:pt x="279614" y="608236"/>
                  </a:cubicBezTo>
                  <a:lnTo>
                    <a:pt x="279614" y="608236"/>
                  </a:lnTo>
                  <a:close/>
                </a:path>
              </a:pathLst>
            </a:custGeom>
            <a:solidFill>
              <a:srgbClr val="B7B7B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17" name="Freeform: Shape 116">
              <a:extLst>
                <a:ext uri="{FF2B5EF4-FFF2-40B4-BE49-F238E27FC236}">
                  <a16:creationId xmlns:a16="http://schemas.microsoft.com/office/drawing/2014/main" id="{8E1CCD1C-6B67-4CDC-BB5E-6045817B172F}"/>
                </a:ext>
              </a:extLst>
            </p:cNvPr>
            <p:cNvSpPr/>
            <p:nvPr/>
          </p:nvSpPr>
          <p:spPr>
            <a:xfrm>
              <a:off x="10199838" y="5550767"/>
              <a:ext cx="1007374" cy="1279637"/>
            </a:xfrm>
            <a:custGeom>
              <a:avLst/>
              <a:gdLst>
                <a:gd name="connsiteX0" fmla="*/ 506140 w 1007374"/>
                <a:gd name="connsiteY0" fmla="*/ 87146 h 1279637"/>
                <a:gd name="connsiteX1" fmla="*/ 995124 w 1007374"/>
                <a:gd name="connsiteY1" fmla="*/ 365944 h 1279637"/>
                <a:gd name="connsiteX2" fmla="*/ 509407 w 1007374"/>
                <a:gd name="connsiteY2" fmla="*/ 1207237 h 1279637"/>
                <a:gd name="connsiteX3" fmla="*/ 20422 w 1007374"/>
                <a:gd name="connsiteY3" fmla="*/ 928712 h 1279637"/>
                <a:gd name="connsiteX4" fmla="*/ 506140 w 1007374"/>
                <a:gd name="connsiteY4" fmla="*/ 87146 h 1279637"/>
                <a:gd name="connsiteX5" fmla="*/ 508862 w 1007374"/>
                <a:gd name="connsiteY5" fmla="*/ 1091253 h 1279637"/>
                <a:gd name="connsiteX6" fmla="*/ 894387 w 1007374"/>
                <a:gd name="connsiteY6" fmla="*/ 423936 h 1279637"/>
                <a:gd name="connsiteX7" fmla="*/ 506411 w 1007374"/>
                <a:gd name="connsiteY7" fmla="*/ 202858 h 1279637"/>
                <a:gd name="connsiteX8" fmla="*/ 121159 w 1007374"/>
                <a:gd name="connsiteY8" fmla="*/ 870175 h 1279637"/>
                <a:gd name="connsiteX9" fmla="*/ 508862 w 1007374"/>
                <a:gd name="connsiteY9" fmla="*/ 1091253 h 1279637"/>
                <a:gd name="connsiteX10" fmla="*/ 508862 w 1007374"/>
                <a:gd name="connsiteY10" fmla="*/ 1091253 h 1279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374" h="1279637">
                  <a:moveTo>
                    <a:pt x="506140" y="87146"/>
                  </a:moveTo>
                  <a:cubicBezTo>
                    <a:pt x="775136" y="-68044"/>
                    <a:pt x="994308" y="56653"/>
                    <a:pt x="995124" y="365944"/>
                  </a:cubicBezTo>
                  <a:cubicBezTo>
                    <a:pt x="996214" y="675235"/>
                    <a:pt x="778675" y="1051775"/>
                    <a:pt x="509407" y="1207237"/>
                  </a:cubicBezTo>
                  <a:cubicBezTo>
                    <a:pt x="240138" y="1362700"/>
                    <a:pt x="21239" y="1237730"/>
                    <a:pt x="20422" y="928712"/>
                  </a:cubicBezTo>
                  <a:cubicBezTo>
                    <a:pt x="19605" y="619421"/>
                    <a:pt x="237143" y="242608"/>
                    <a:pt x="506140" y="87146"/>
                  </a:cubicBezTo>
                  <a:close/>
                  <a:moveTo>
                    <a:pt x="508862" y="1091253"/>
                  </a:moveTo>
                  <a:cubicBezTo>
                    <a:pt x="722588" y="968190"/>
                    <a:pt x="894932" y="669245"/>
                    <a:pt x="894387" y="423936"/>
                  </a:cubicBezTo>
                  <a:cubicBezTo>
                    <a:pt x="893570" y="178626"/>
                    <a:pt x="720138" y="79523"/>
                    <a:pt x="506411" y="202858"/>
                  </a:cubicBezTo>
                  <a:cubicBezTo>
                    <a:pt x="292957" y="326193"/>
                    <a:pt x="120342" y="624866"/>
                    <a:pt x="121159" y="870175"/>
                  </a:cubicBezTo>
                  <a:cubicBezTo>
                    <a:pt x="121976" y="1115757"/>
                    <a:pt x="295407" y="1214588"/>
                    <a:pt x="508862" y="1091253"/>
                  </a:cubicBezTo>
                  <a:lnTo>
                    <a:pt x="508862" y="1091253"/>
                  </a:lnTo>
                  <a:close/>
                </a:path>
              </a:pathLst>
            </a:custGeom>
            <a:solidFill>
              <a:srgbClr val="15181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18" name="Freeform: Shape 117">
              <a:extLst>
                <a:ext uri="{FF2B5EF4-FFF2-40B4-BE49-F238E27FC236}">
                  <a16:creationId xmlns:a16="http://schemas.microsoft.com/office/drawing/2014/main" id="{C25008D7-5EB4-4461-84C6-C3FEA4E93D6B}"/>
                </a:ext>
              </a:extLst>
            </p:cNvPr>
            <p:cNvSpPr/>
            <p:nvPr/>
          </p:nvSpPr>
          <p:spPr>
            <a:xfrm>
              <a:off x="10260283" y="5619943"/>
              <a:ext cx="789563" cy="1116279"/>
            </a:xfrm>
            <a:custGeom>
              <a:avLst/>
              <a:gdLst>
                <a:gd name="connsiteX0" fmla="*/ 713874 w 789563"/>
                <a:gd name="connsiteY0" fmla="*/ 20420 h 1116279"/>
                <a:gd name="connsiteX1" fmla="*/ 549700 w 789563"/>
                <a:gd name="connsiteY1" fmla="*/ 26137 h 1116279"/>
                <a:gd name="connsiteX2" fmla="*/ 198752 w 789563"/>
                <a:gd name="connsiteY2" fmla="*/ 290777 h 1116279"/>
                <a:gd name="connsiteX3" fmla="*/ 20420 w 789563"/>
                <a:gd name="connsiteY3" fmla="*/ 699989 h 1116279"/>
                <a:gd name="connsiteX4" fmla="*/ 53636 w 789563"/>
                <a:gd name="connsiteY4" fmla="*/ 1036779 h 1116279"/>
                <a:gd name="connsiteX5" fmla="*/ 193035 w 789563"/>
                <a:gd name="connsiteY5" fmla="*/ 1117641 h 1116279"/>
                <a:gd name="connsiteX6" fmla="*/ 758253 w 789563"/>
                <a:gd name="connsiteY6" fmla="*/ 154373 h 1116279"/>
                <a:gd name="connsiteX7" fmla="*/ 783301 w 789563"/>
                <a:gd name="connsiteY7" fmla="*/ 59626 h 1116279"/>
                <a:gd name="connsiteX8" fmla="*/ 713874 w 789563"/>
                <a:gd name="connsiteY8" fmla="*/ 20420 h 1116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9563" h="1116279">
                  <a:moveTo>
                    <a:pt x="713874" y="20420"/>
                  </a:moveTo>
                  <a:lnTo>
                    <a:pt x="549700" y="26137"/>
                  </a:lnTo>
                  <a:cubicBezTo>
                    <a:pt x="549700" y="26137"/>
                    <a:pt x="212638" y="287782"/>
                    <a:pt x="198752" y="290777"/>
                  </a:cubicBezTo>
                  <a:cubicBezTo>
                    <a:pt x="184594" y="293500"/>
                    <a:pt x="20420" y="699989"/>
                    <a:pt x="20420" y="699989"/>
                  </a:cubicBezTo>
                  <a:lnTo>
                    <a:pt x="53636" y="1036779"/>
                  </a:lnTo>
                  <a:lnTo>
                    <a:pt x="193035" y="1117641"/>
                  </a:lnTo>
                  <a:lnTo>
                    <a:pt x="758253" y="154373"/>
                  </a:lnTo>
                  <a:lnTo>
                    <a:pt x="783301" y="59626"/>
                  </a:lnTo>
                  <a:lnTo>
                    <a:pt x="713874" y="20420"/>
                  </a:lnTo>
                  <a:close/>
                </a:path>
              </a:pathLst>
            </a:custGeom>
            <a:solidFill>
              <a:srgbClr val="15181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19" name="Freeform: Shape 118">
              <a:extLst>
                <a:ext uri="{FF2B5EF4-FFF2-40B4-BE49-F238E27FC236}">
                  <a16:creationId xmlns:a16="http://schemas.microsoft.com/office/drawing/2014/main" id="{C172D735-C288-4161-A4A1-BC6A53BC9EE5}"/>
                </a:ext>
              </a:extLst>
            </p:cNvPr>
            <p:cNvSpPr/>
            <p:nvPr/>
          </p:nvSpPr>
          <p:spPr>
            <a:xfrm>
              <a:off x="10403491" y="5786685"/>
              <a:ext cx="653432" cy="844016"/>
            </a:xfrm>
            <a:custGeom>
              <a:avLst/>
              <a:gdLst>
                <a:gd name="connsiteX0" fmla="*/ 336519 w 653431"/>
                <a:gd name="connsiteY0" fmla="*/ 63865 h 844016"/>
                <a:gd name="connsiteX1" fmla="*/ 654523 w 653431"/>
                <a:gd name="connsiteY1" fmla="*/ 244921 h 844016"/>
                <a:gd name="connsiteX2" fmla="*/ 338697 w 653431"/>
                <a:gd name="connsiteY2" fmla="*/ 792442 h 844016"/>
                <a:gd name="connsiteX3" fmla="*/ 20421 w 653431"/>
                <a:gd name="connsiteY3" fmla="*/ 611115 h 844016"/>
                <a:gd name="connsiteX4" fmla="*/ 336519 w 653431"/>
                <a:gd name="connsiteY4" fmla="*/ 63865 h 844016"/>
                <a:gd name="connsiteX5" fmla="*/ 338153 w 653431"/>
                <a:gd name="connsiteY5" fmla="*/ 640247 h 844016"/>
                <a:gd name="connsiteX6" fmla="*/ 522203 w 653431"/>
                <a:gd name="connsiteY6" fmla="*/ 321427 h 844016"/>
                <a:gd name="connsiteX7" fmla="*/ 337064 w 653431"/>
                <a:gd name="connsiteY7" fmla="*/ 215788 h 844016"/>
                <a:gd name="connsiteX8" fmla="*/ 152742 w 653431"/>
                <a:gd name="connsiteY8" fmla="*/ 534609 h 844016"/>
                <a:gd name="connsiteX9" fmla="*/ 338153 w 653431"/>
                <a:gd name="connsiteY9" fmla="*/ 640247 h 844016"/>
                <a:gd name="connsiteX10" fmla="*/ 338153 w 653431"/>
                <a:gd name="connsiteY10" fmla="*/ 640247 h 84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3431" h="844016">
                  <a:moveTo>
                    <a:pt x="336519" y="63865"/>
                  </a:moveTo>
                  <a:cubicBezTo>
                    <a:pt x="511585" y="-37144"/>
                    <a:pt x="653706" y="43990"/>
                    <a:pt x="654523" y="244921"/>
                  </a:cubicBezTo>
                  <a:cubicBezTo>
                    <a:pt x="655067" y="446123"/>
                    <a:pt x="513762" y="691160"/>
                    <a:pt x="338697" y="792442"/>
                  </a:cubicBezTo>
                  <a:cubicBezTo>
                    <a:pt x="163360" y="893452"/>
                    <a:pt x="20966" y="812317"/>
                    <a:pt x="20421" y="611115"/>
                  </a:cubicBezTo>
                  <a:cubicBezTo>
                    <a:pt x="19877" y="409912"/>
                    <a:pt x="161454" y="164875"/>
                    <a:pt x="336519" y="63865"/>
                  </a:cubicBezTo>
                  <a:close/>
                  <a:moveTo>
                    <a:pt x="338153" y="640247"/>
                  </a:moveTo>
                  <a:cubicBezTo>
                    <a:pt x="439979" y="581166"/>
                    <a:pt x="522475" y="438500"/>
                    <a:pt x="522203" y="321427"/>
                  </a:cubicBezTo>
                  <a:cubicBezTo>
                    <a:pt x="521931" y="204353"/>
                    <a:pt x="438890" y="156979"/>
                    <a:pt x="337064" y="215788"/>
                  </a:cubicBezTo>
                  <a:cubicBezTo>
                    <a:pt x="234965" y="274597"/>
                    <a:pt x="152469" y="417536"/>
                    <a:pt x="152742" y="534609"/>
                  </a:cubicBezTo>
                  <a:cubicBezTo>
                    <a:pt x="153286" y="651954"/>
                    <a:pt x="236054" y="699056"/>
                    <a:pt x="338153" y="640247"/>
                  </a:cubicBezTo>
                  <a:lnTo>
                    <a:pt x="338153" y="640247"/>
                  </a:lnTo>
                  <a:close/>
                </a:path>
              </a:pathLst>
            </a:custGeom>
            <a:solidFill>
              <a:srgbClr val="CFCFC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20" name="Freeform: Shape 119">
              <a:extLst>
                <a:ext uri="{FF2B5EF4-FFF2-40B4-BE49-F238E27FC236}">
                  <a16:creationId xmlns:a16="http://schemas.microsoft.com/office/drawing/2014/main" id="{02A2DF19-AEC6-48AB-9977-D39BED70D121}"/>
                </a:ext>
              </a:extLst>
            </p:cNvPr>
            <p:cNvSpPr/>
            <p:nvPr/>
          </p:nvSpPr>
          <p:spPr>
            <a:xfrm>
              <a:off x="10403492" y="5785223"/>
              <a:ext cx="598979" cy="844016"/>
            </a:xfrm>
            <a:custGeom>
              <a:avLst/>
              <a:gdLst>
                <a:gd name="connsiteX0" fmla="*/ 64527 w 598979"/>
                <a:gd name="connsiteY0" fmla="*/ 632452 h 844016"/>
                <a:gd name="connsiteX1" fmla="*/ 601976 w 598979"/>
                <a:gd name="connsiteY1" fmla="*/ 76490 h 844016"/>
                <a:gd name="connsiteX2" fmla="*/ 20421 w 598979"/>
                <a:gd name="connsiteY2" fmla="*/ 612577 h 844016"/>
                <a:gd name="connsiteX3" fmla="*/ 131232 w 598979"/>
                <a:gd name="connsiteY3" fmla="*/ 824942 h 844016"/>
                <a:gd name="connsiteX4" fmla="*/ 64527 w 598979"/>
                <a:gd name="connsiteY4" fmla="*/ 632452 h 844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979" h="844016">
                  <a:moveTo>
                    <a:pt x="64527" y="632452"/>
                  </a:moveTo>
                  <a:cubicBezTo>
                    <a:pt x="63711" y="322072"/>
                    <a:pt x="381442" y="-31053"/>
                    <a:pt x="601976" y="76490"/>
                  </a:cubicBezTo>
                  <a:cubicBezTo>
                    <a:pt x="429361" y="-124167"/>
                    <a:pt x="19604" y="251011"/>
                    <a:pt x="20421" y="612577"/>
                  </a:cubicBezTo>
                  <a:cubicBezTo>
                    <a:pt x="20966" y="722844"/>
                    <a:pt x="63711" y="796899"/>
                    <a:pt x="131232" y="824942"/>
                  </a:cubicBezTo>
                  <a:cubicBezTo>
                    <a:pt x="96110" y="796899"/>
                    <a:pt x="64800" y="706508"/>
                    <a:pt x="64527" y="632452"/>
                  </a:cubicBezTo>
                  <a:close/>
                </a:path>
              </a:pathLst>
            </a:custGeom>
            <a:solidFill>
              <a:srgbClr val="CFCFC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21" name="Freeform: Shape 120">
              <a:extLst>
                <a:ext uri="{FF2B5EF4-FFF2-40B4-BE49-F238E27FC236}">
                  <a16:creationId xmlns:a16="http://schemas.microsoft.com/office/drawing/2014/main" id="{C0C6E253-9C7A-48BF-B652-8C3905B5F298}"/>
                </a:ext>
              </a:extLst>
            </p:cNvPr>
            <p:cNvSpPr/>
            <p:nvPr/>
          </p:nvSpPr>
          <p:spPr>
            <a:xfrm>
              <a:off x="10535813" y="5956696"/>
              <a:ext cx="408395" cy="490074"/>
            </a:xfrm>
            <a:custGeom>
              <a:avLst/>
              <a:gdLst>
                <a:gd name="connsiteX0" fmla="*/ 353670 w 408394"/>
                <a:gd name="connsiteY0" fmla="*/ 299527 h 490073"/>
                <a:gd name="connsiteX1" fmla="*/ 358843 w 408394"/>
                <a:gd name="connsiteY1" fmla="*/ 288364 h 490073"/>
                <a:gd name="connsiteX2" fmla="*/ 363472 w 408394"/>
                <a:gd name="connsiteY2" fmla="*/ 276929 h 490073"/>
                <a:gd name="connsiteX3" fmla="*/ 373818 w 408394"/>
                <a:gd name="connsiteY3" fmla="*/ 248069 h 490073"/>
                <a:gd name="connsiteX4" fmla="*/ 377085 w 408394"/>
                <a:gd name="connsiteY4" fmla="*/ 236633 h 490073"/>
                <a:gd name="connsiteX5" fmla="*/ 381714 w 408394"/>
                <a:gd name="connsiteY5" fmla="*/ 219209 h 490073"/>
                <a:gd name="connsiteX6" fmla="*/ 389882 w 408394"/>
                <a:gd name="connsiteY6" fmla="*/ 151143 h 490073"/>
                <a:gd name="connsiteX7" fmla="*/ 383892 w 408394"/>
                <a:gd name="connsiteY7" fmla="*/ 101591 h 490073"/>
                <a:gd name="connsiteX8" fmla="*/ 382803 w 408394"/>
                <a:gd name="connsiteY8" fmla="*/ 97235 h 490073"/>
                <a:gd name="connsiteX9" fmla="*/ 369462 w 408394"/>
                <a:gd name="connsiteY9" fmla="*/ 66197 h 490073"/>
                <a:gd name="connsiteX10" fmla="*/ 360477 w 408394"/>
                <a:gd name="connsiteY10" fmla="*/ 53673 h 490073"/>
                <a:gd name="connsiteX11" fmla="*/ 350131 w 408394"/>
                <a:gd name="connsiteY11" fmla="*/ 43054 h 490073"/>
                <a:gd name="connsiteX12" fmla="*/ 204742 w 408394"/>
                <a:gd name="connsiteY12" fmla="*/ 45777 h 490073"/>
                <a:gd name="connsiteX13" fmla="*/ 20420 w 408394"/>
                <a:gd name="connsiteY13" fmla="*/ 364597 h 490073"/>
                <a:gd name="connsiteX14" fmla="*/ 205832 w 408394"/>
                <a:gd name="connsiteY14" fmla="*/ 470235 h 490073"/>
                <a:gd name="connsiteX15" fmla="*/ 285605 w 408394"/>
                <a:gd name="connsiteY15" fmla="*/ 403259 h 490073"/>
                <a:gd name="connsiteX16" fmla="*/ 293773 w 408394"/>
                <a:gd name="connsiteY16" fmla="*/ 394002 h 490073"/>
                <a:gd name="connsiteX17" fmla="*/ 348226 w 408394"/>
                <a:gd name="connsiteY17" fmla="*/ 310962 h 490073"/>
                <a:gd name="connsiteX18" fmla="*/ 353670 w 408394"/>
                <a:gd name="connsiteY18" fmla="*/ 299527 h 490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8394" h="490073">
                  <a:moveTo>
                    <a:pt x="353670" y="299527"/>
                  </a:moveTo>
                  <a:cubicBezTo>
                    <a:pt x="355304" y="295987"/>
                    <a:pt x="357210" y="291903"/>
                    <a:pt x="358843" y="288364"/>
                  </a:cubicBezTo>
                  <a:cubicBezTo>
                    <a:pt x="360477" y="284552"/>
                    <a:pt x="362111" y="280740"/>
                    <a:pt x="363472" y="276929"/>
                  </a:cubicBezTo>
                  <a:cubicBezTo>
                    <a:pt x="367284" y="267399"/>
                    <a:pt x="370823" y="257870"/>
                    <a:pt x="373818" y="248069"/>
                  </a:cubicBezTo>
                  <a:cubicBezTo>
                    <a:pt x="375179" y="244257"/>
                    <a:pt x="376269" y="240445"/>
                    <a:pt x="377085" y="236633"/>
                  </a:cubicBezTo>
                  <a:cubicBezTo>
                    <a:pt x="378719" y="230916"/>
                    <a:pt x="380353" y="225198"/>
                    <a:pt x="381714" y="219209"/>
                  </a:cubicBezTo>
                  <a:cubicBezTo>
                    <a:pt x="387159" y="196066"/>
                    <a:pt x="389882" y="173196"/>
                    <a:pt x="389882" y="151143"/>
                  </a:cubicBezTo>
                  <a:cubicBezTo>
                    <a:pt x="389882" y="132901"/>
                    <a:pt x="387703" y="116293"/>
                    <a:pt x="383892" y="101591"/>
                  </a:cubicBezTo>
                  <a:cubicBezTo>
                    <a:pt x="383620" y="99958"/>
                    <a:pt x="383075" y="98596"/>
                    <a:pt x="382803" y="97235"/>
                  </a:cubicBezTo>
                  <a:cubicBezTo>
                    <a:pt x="379263" y="85800"/>
                    <a:pt x="374907" y="75454"/>
                    <a:pt x="369462" y="66197"/>
                  </a:cubicBezTo>
                  <a:cubicBezTo>
                    <a:pt x="366739" y="61568"/>
                    <a:pt x="363744" y="57757"/>
                    <a:pt x="360477" y="53673"/>
                  </a:cubicBezTo>
                  <a:cubicBezTo>
                    <a:pt x="357483" y="49861"/>
                    <a:pt x="353943" y="46049"/>
                    <a:pt x="350131" y="43054"/>
                  </a:cubicBezTo>
                  <a:cubicBezTo>
                    <a:pt x="316098" y="13105"/>
                    <a:pt x="263551" y="11744"/>
                    <a:pt x="204742" y="45777"/>
                  </a:cubicBezTo>
                  <a:cubicBezTo>
                    <a:pt x="102644" y="104586"/>
                    <a:pt x="20148" y="247524"/>
                    <a:pt x="20420" y="364597"/>
                  </a:cubicBezTo>
                  <a:cubicBezTo>
                    <a:pt x="20692" y="481943"/>
                    <a:pt x="103733" y="529044"/>
                    <a:pt x="205832" y="470235"/>
                  </a:cubicBezTo>
                  <a:cubicBezTo>
                    <a:pt x="234419" y="453627"/>
                    <a:pt x="261645" y="430485"/>
                    <a:pt x="285605" y="403259"/>
                  </a:cubicBezTo>
                  <a:cubicBezTo>
                    <a:pt x="288327" y="400264"/>
                    <a:pt x="291050" y="396996"/>
                    <a:pt x="293773" y="394002"/>
                  </a:cubicBezTo>
                  <a:cubicBezTo>
                    <a:pt x="314464" y="368953"/>
                    <a:pt x="332978" y="340638"/>
                    <a:pt x="348226" y="310962"/>
                  </a:cubicBezTo>
                  <a:cubicBezTo>
                    <a:pt x="350131" y="306877"/>
                    <a:pt x="352037" y="303338"/>
                    <a:pt x="353670" y="299527"/>
                  </a:cubicBezTo>
                  <a:close/>
                </a:path>
              </a:pathLst>
            </a:custGeom>
            <a:solidFill>
              <a:srgbClr val="98989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22" name="Freeform: Shape 121">
              <a:extLst>
                <a:ext uri="{FF2B5EF4-FFF2-40B4-BE49-F238E27FC236}">
                  <a16:creationId xmlns:a16="http://schemas.microsoft.com/office/drawing/2014/main" id="{75714BFC-E85A-417A-97DB-0CFCE933A6D3}"/>
                </a:ext>
              </a:extLst>
            </p:cNvPr>
            <p:cNvSpPr/>
            <p:nvPr/>
          </p:nvSpPr>
          <p:spPr>
            <a:xfrm>
              <a:off x="10333792" y="5696778"/>
              <a:ext cx="789563" cy="1034600"/>
            </a:xfrm>
            <a:custGeom>
              <a:avLst/>
              <a:gdLst>
                <a:gd name="connsiteX0" fmla="*/ 406218 w 789563"/>
                <a:gd name="connsiteY0" fmla="*/ 73455 h 1034600"/>
                <a:gd name="connsiteX1" fmla="*/ 793921 w 789563"/>
                <a:gd name="connsiteY1" fmla="*/ 294805 h 1034600"/>
                <a:gd name="connsiteX2" fmla="*/ 408396 w 789563"/>
                <a:gd name="connsiteY2" fmla="*/ 962122 h 1034600"/>
                <a:gd name="connsiteX3" fmla="*/ 20421 w 789563"/>
                <a:gd name="connsiteY3" fmla="*/ 741316 h 1034600"/>
                <a:gd name="connsiteX4" fmla="*/ 406218 w 789563"/>
                <a:gd name="connsiteY4" fmla="*/ 73455 h 1034600"/>
                <a:gd name="connsiteX5" fmla="*/ 408396 w 789563"/>
                <a:gd name="connsiteY5" fmla="*/ 882349 h 1034600"/>
                <a:gd name="connsiteX6" fmla="*/ 724222 w 789563"/>
                <a:gd name="connsiteY6" fmla="*/ 334827 h 1034600"/>
                <a:gd name="connsiteX7" fmla="*/ 406218 w 789563"/>
                <a:gd name="connsiteY7" fmla="*/ 153772 h 1034600"/>
                <a:gd name="connsiteX8" fmla="*/ 90120 w 789563"/>
                <a:gd name="connsiteY8" fmla="*/ 701021 h 1034600"/>
                <a:gd name="connsiteX9" fmla="*/ 408396 w 789563"/>
                <a:gd name="connsiteY9" fmla="*/ 882349 h 1034600"/>
                <a:gd name="connsiteX10" fmla="*/ 408396 w 789563"/>
                <a:gd name="connsiteY10" fmla="*/ 882349 h 10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89563" h="1034600">
                  <a:moveTo>
                    <a:pt x="406218" y="73455"/>
                  </a:moveTo>
                  <a:cubicBezTo>
                    <a:pt x="619673" y="-49881"/>
                    <a:pt x="793104" y="49223"/>
                    <a:pt x="793921" y="294805"/>
                  </a:cubicBezTo>
                  <a:cubicBezTo>
                    <a:pt x="794465" y="540114"/>
                    <a:pt x="622123" y="838787"/>
                    <a:pt x="408396" y="962122"/>
                  </a:cubicBezTo>
                  <a:cubicBezTo>
                    <a:pt x="194942" y="1085457"/>
                    <a:pt x="21238" y="986625"/>
                    <a:pt x="20421" y="741316"/>
                  </a:cubicBezTo>
                  <a:cubicBezTo>
                    <a:pt x="19877" y="495735"/>
                    <a:pt x="192492" y="196790"/>
                    <a:pt x="406218" y="73455"/>
                  </a:cubicBezTo>
                  <a:close/>
                  <a:moveTo>
                    <a:pt x="408396" y="882349"/>
                  </a:moveTo>
                  <a:cubicBezTo>
                    <a:pt x="583461" y="781067"/>
                    <a:pt x="724766" y="536302"/>
                    <a:pt x="724222" y="334827"/>
                  </a:cubicBezTo>
                  <a:cubicBezTo>
                    <a:pt x="723678" y="133625"/>
                    <a:pt x="581284" y="52490"/>
                    <a:pt x="406218" y="153772"/>
                  </a:cubicBezTo>
                  <a:cubicBezTo>
                    <a:pt x="231153" y="254782"/>
                    <a:pt x="89576" y="499819"/>
                    <a:pt x="90120" y="701021"/>
                  </a:cubicBezTo>
                  <a:cubicBezTo>
                    <a:pt x="90665" y="902224"/>
                    <a:pt x="233331" y="983358"/>
                    <a:pt x="408396" y="882349"/>
                  </a:cubicBezTo>
                  <a:lnTo>
                    <a:pt x="408396" y="882349"/>
                  </a:lnTo>
                  <a:close/>
                </a:path>
              </a:pathLst>
            </a:custGeom>
            <a:solidFill>
              <a:srgbClr val="6A6A6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23" name="Freeform: Shape 122">
              <a:extLst>
                <a:ext uri="{FF2B5EF4-FFF2-40B4-BE49-F238E27FC236}">
                  <a16:creationId xmlns:a16="http://schemas.microsoft.com/office/drawing/2014/main" id="{04FF1AD5-EFD5-490B-8E6B-E59D14A6429C}"/>
                </a:ext>
              </a:extLst>
            </p:cNvPr>
            <p:cNvSpPr/>
            <p:nvPr/>
          </p:nvSpPr>
          <p:spPr>
            <a:xfrm>
              <a:off x="10403221" y="5786642"/>
              <a:ext cx="653432" cy="844016"/>
            </a:xfrm>
            <a:custGeom>
              <a:avLst/>
              <a:gdLst>
                <a:gd name="connsiteX0" fmla="*/ 336790 w 653431"/>
                <a:gd name="connsiteY0" fmla="*/ 63908 h 844016"/>
                <a:gd name="connsiteX1" fmla="*/ 654793 w 653431"/>
                <a:gd name="connsiteY1" fmla="*/ 245235 h 844016"/>
                <a:gd name="connsiteX2" fmla="*/ 338696 w 653431"/>
                <a:gd name="connsiteY2" fmla="*/ 792485 h 844016"/>
                <a:gd name="connsiteX3" fmla="*/ 20420 w 653431"/>
                <a:gd name="connsiteY3" fmla="*/ 611429 h 844016"/>
                <a:gd name="connsiteX4" fmla="*/ 336790 w 653431"/>
                <a:gd name="connsiteY4" fmla="*/ 63908 h 844016"/>
                <a:gd name="connsiteX5" fmla="*/ 311197 w 653431"/>
                <a:gd name="connsiteY5" fmla="*/ 107198 h 844016"/>
                <a:gd name="connsiteX6" fmla="*/ 66977 w 653431"/>
                <a:gd name="connsiteY6" fmla="*/ 453789 h 844016"/>
                <a:gd name="connsiteX7" fmla="*/ 216722 w 653431"/>
                <a:gd name="connsiteY7" fmla="*/ 409682 h 844016"/>
                <a:gd name="connsiteX8" fmla="*/ 300578 w 653431"/>
                <a:gd name="connsiteY8" fmla="*/ 290431 h 844016"/>
                <a:gd name="connsiteX9" fmla="*/ 311197 w 653431"/>
                <a:gd name="connsiteY9" fmla="*/ 107198 h 844016"/>
                <a:gd name="connsiteX10" fmla="*/ 311197 w 653431"/>
                <a:gd name="connsiteY10" fmla="*/ 107198 h 844016"/>
                <a:gd name="connsiteX11" fmla="*/ 607964 w 653431"/>
                <a:gd name="connsiteY11" fmla="*/ 141503 h 844016"/>
                <a:gd name="connsiteX12" fmla="*/ 362383 w 653431"/>
                <a:gd name="connsiteY12" fmla="*/ 77521 h 844016"/>
                <a:gd name="connsiteX13" fmla="*/ 374090 w 653431"/>
                <a:gd name="connsiteY13" fmla="*/ 247686 h 844016"/>
                <a:gd name="connsiteX14" fmla="*/ 458219 w 653431"/>
                <a:gd name="connsiteY14" fmla="*/ 270284 h 844016"/>
                <a:gd name="connsiteX15" fmla="*/ 607964 w 653431"/>
                <a:gd name="connsiteY15" fmla="*/ 141503 h 844016"/>
                <a:gd name="connsiteX16" fmla="*/ 607964 w 653431"/>
                <a:gd name="connsiteY16" fmla="*/ 141503 h 844016"/>
                <a:gd name="connsiteX17" fmla="*/ 530369 w 653431"/>
                <a:gd name="connsiteY17" fmla="*/ 571951 h 844016"/>
                <a:gd name="connsiteX18" fmla="*/ 631379 w 653431"/>
                <a:gd name="connsiteY18" fmla="*/ 258576 h 844016"/>
                <a:gd name="connsiteX19" fmla="*/ 623756 w 653431"/>
                <a:gd name="connsiteY19" fmla="*/ 188877 h 844016"/>
                <a:gd name="connsiteX20" fmla="*/ 480817 w 653431"/>
                <a:gd name="connsiteY20" fmla="*/ 338621 h 844016"/>
                <a:gd name="connsiteX21" fmla="*/ 481089 w 653431"/>
                <a:gd name="connsiteY21" fmla="*/ 345428 h 844016"/>
                <a:gd name="connsiteX22" fmla="*/ 448962 w 653431"/>
                <a:gd name="connsiteY22" fmla="*/ 468764 h 844016"/>
                <a:gd name="connsiteX23" fmla="*/ 530369 w 653431"/>
                <a:gd name="connsiteY23" fmla="*/ 571951 h 844016"/>
                <a:gd name="connsiteX24" fmla="*/ 530369 w 653431"/>
                <a:gd name="connsiteY24" fmla="*/ 571951 h 844016"/>
                <a:gd name="connsiteX25" fmla="*/ 44651 w 653431"/>
                <a:gd name="connsiteY25" fmla="*/ 597544 h 844016"/>
                <a:gd name="connsiteX26" fmla="*/ 146750 w 653431"/>
                <a:gd name="connsiteY26" fmla="*/ 793846 h 844016"/>
                <a:gd name="connsiteX27" fmla="*/ 227612 w 653431"/>
                <a:gd name="connsiteY27" fmla="*/ 596727 h 844016"/>
                <a:gd name="connsiteX28" fmla="*/ 194668 w 653431"/>
                <a:gd name="connsiteY28" fmla="*/ 510964 h 844016"/>
                <a:gd name="connsiteX29" fmla="*/ 194941 w 653431"/>
                <a:gd name="connsiteY29" fmla="*/ 503885 h 844016"/>
                <a:gd name="connsiteX30" fmla="*/ 51458 w 653431"/>
                <a:gd name="connsiteY30" fmla="*/ 519404 h 844016"/>
                <a:gd name="connsiteX31" fmla="*/ 44651 w 653431"/>
                <a:gd name="connsiteY31" fmla="*/ 597544 h 844016"/>
                <a:gd name="connsiteX32" fmla="*/ 44651 w 653431"/>
                <a:gd name="connsiteY32" fmla="*/ 597544 h 844016"/>
                <a:gd name="connsiteX33" fmla="*/ 338696 w 653431"/>
                <a:gd name="connsiteY33" fmla="*/ 765258 h 844016"/>
                <a:gd name="connsiteX34" fmla="*/ 488712 w 653431"/>
                <a:gd name="connsiteY34" fmla="*/ 631032 h 844016"/>
                <a:gd name="connsiteX35" fmla="*/ 388792 w 653431"/>
                <a:gd name="connsiteY35" fmla="*/ 553165 h 844016"/>
                <a:gd name="connsiteX36" fmla="*/ 390426 w 653431"/>
                <a:gd name="connsiteY36" fmla="*/ 550987 h 844016"/>
                <a:gd name="connsiteX37" fmla="*/ 338151 w 653431"/>
                <a:gd name="connsiteY37" fmla="*/ 592643 h 844016"/>
                <a:gd name="connsiteX38" fmla="*/ 285877 w 653431"/>
                <a:gd name="connsiteY38" fmla="*/ 611157 h 844016"/>
                <a:gd name="connsiteX39" fmla="*/ 287510 w 653431"/>
                <a:gd name="connsiteY39" fmla="*/ 611702 h 844016"/>
                <a:gd name="connsiteX40" fmla="*/ 188679 w 653431"/>
                <a:gd name="connsiteY40" fmla="*/ 804192 h 844016"/>
                <a:gd name="connsiteX41" fmla="*/ 338696 w 653431"/>
                <a:gd name="connsiteY41" fmla="*/ 765258 h 844016"/>
                <a:gd name="connsiteX42" fmla="*/ 338696 w 653431"/>
                <a:gd name="connsiteY42" fmla="*/ 765258 h 844016"/>
                <a:gd name="connsiteX43" fmla="*/ 338151 w 653431"/>
                <a:gd name="connsiteY43" fmla="*/ 504158 h 844016"/>
                <a:gd name="connsiteX44" fmla="*/ 404311 w 653431"/>
                <a:gd name="connsiteY44" fmla="*/ 389807 h 844016"/>
                <a:gd name="connsiteX45" fmla="*/ 337879 w 653431"/>
                <a:gd name="connsiteY45" fmla="*/ 351962 h 844016"/>
                <a:gd name="connsiteX46" fmla="*/ 271991 w 653431"/>
                <a:gd name="connsiteY46" fmla="*/ 466313 h 844016"/>
                <a:gd name="connsiteX47" fmla="*/ 338151 w 653431"/>
                <a:gd name="connsiteY47" fmla="*/ 504158 h 844016"/>
                <a:gd name="connsiteX48" fmla="*/ 338151 w 653431"/>
                <a:gd name="connsiteY48" fmla="*/ 504158 h 844016"/>
                <a:gd name="connsiteX49" fmla="*/ 501781 w 653431"/>
                <a:gd name="connsiteY49" fmla="*/ 593732 h 844016"/>
                <a:gd name="connsiteX50" fmla="*/ 503687 w 653431"/>
                <a:gd name="connsiteY50" fmla="*/ 578213 h 844016"/>
                <a:gd name="connsiteX51" fmla="*/ 444333 w 653431"/>
                <a:gd name="connsiteY51" fmla="*/ 518860 h 844016"/>
                <a:gd name="connsiteX52" fmla="*/ 436983 w 653431"/>
                <a:gd name="connsiteY52" fmla="*/ 518587 h 844016"/>
                <a:gd name="connsiteX53" fmla="*/ 431810 w 653431"/>
                <a:gd name="connsiteY53" fmla="*/ 523761 h 844016"/>
                <a:gd name="connsiteX54" fmla="*/ 429632 w 653431"/>
                <a:gd name="connsiteY54" fmla="*/ 539280 h 844016"/>
                <a:gd name="connsiteX55" fmla="*/ 489258 w 653431"/>
                <a:gd name="connsiteY55" fmla="*/ 598633 h 844016"/>
                <a:gd name="connsiteX56" fmla="*/ 496336 w 653431"/>
                <a:gd name="connsiteY56" fmla="*/ 598633 h 844016"/>
                <a:gd name="connsiteX57" fmla="*/ 501781 w 653431"/>
                <a:gd name="connsiteY57" fmla="*/ 593732 h 844016"/>
                <a:gd name="connsiteX58" fmla="*/ 501781 w 653431"/>
                <a:gd name="connsiteY58" fmla="*/ 593732 h 844016"/>
                <a:gd name="connsiteX59" fmla="*/ 180783 w 653431"/>
                <a:gd name="connsiteY59" fmla="*/ 781049 h 844016"/>
                <a:gd name="connsiteX60" fmla="*/ 187862 w 653431"/>
                <a:gd name="connsiteY60" fmla="*/ 772882 h 844016"/>
                <a:gd name="connsiteX61" fmla="*/ 246943 w 653431"/>
                <a:gd name="connsiteY61" fmla="*/ 644918 h 844016"/>
                <a:gd name="connsiteX62" fmla="*/ 245037 w 653431"/>
                <a:gd name="connsiteY62" fmla="*/ 631849 h 844016"/>
                <a:gd name="connsiteX63" fmla="*/ 239864 w 653431"/>
                <a:gd name="connsiteY63" fmla="*/ 632938 h 844016"/>
                <a:gd name="connsiteX64" fmla="*/ 232785 w 653431"/>
                <a:gd name="connsiteY64" fmla="*/ 641106 h 844016"/>
                <a:gd name="connsiteX65" fmla="*/ 173976 w 653431"/>
                <a:gd name="connsiteY65" fmla="*/ 768797 h 844016"/>
                <a:gd name="connsiteX66" fmla="*/ 175882 w 653431"/>
                <a:gd name="connsiteY66" fmla="*/ 781866 h 844016"/>
                <a:gd name="connsiteX67" fmla="*/ 180783 w 653431"/>
                <a:gd name="connsiteY67" fmla="*/ 781049 h 844016"/>
                <a:gd name="connsiteX68" fmla="*/ 180783 w 653431"/>
                <a:gd name="connsiteY68" fmla="*/ 781049 h 844016"/>
                <a:gd name="connsiteX69" fmla="*/ 186228 w 653431"/>
                <a:gd name="connsiteY69" fmla="*/ 460596 h 844016"/>
                <a:gd name="connsiteX70" fmla="*/ 180510 w 653431"/>
                <a:gd name="connsiteY70" fmla="*/ 451066 h 844016"/>
                <a:gd name="connsiteX71" fmla="*/ 84674 w 653431"/>
                <a:gd name="connsiteY71" fmla="*/ 470669 h 844016"/>
                <a:gd name="connsiteX72" fmla="*/ 81951 w 653431"/>
                <a:gd name="connsiteY72" fmla="*/ 471758 h 844016"/>
                <a:gd name="connsiteX73" fmla="*/ 73511 w 653431"/>
                <a:gd name="connsiteY73" fmla="*/ 483738 h 844016"/>
                <a:gd name="connsiteX74" fmla="*/ 79229 w 653431"/>
                <a:gd name="connsiteY74" fmla="*/ 493267 h 844016"/>
                <a:gd name="connsiteX75" fmla="*/ 175065 w 653431"/>
                <a:gd name="connsiteY75" fmla="*/ 473664 h 844016"/>
                <a:gd name="connsiteX76" fmla="*/ 177788 w 653431"/>
                <a:gd name="connsiteY76" fmla="*/ 472575 h 844016"/>
                <a:gd name="connsiteX77" fmla="*/ 186228 w 653431"/>
                <a:gd name="connsiteY77" fmla="*/ 460596 h 844016"/>
                <a:gd name="connsiteX78" fmla="*/ 186228 w 653431"/>
                <a:gd name="connsiteY78" fmla="*/ 460596 h 844016"/>
                <a:gd name="connsiteX79" fmla="*/ 595984 w 653431"/>
                <a:gd name="connsiteY79" fmla="*/ 194866 h 844016"/>
                <a:gd name="connsiteX80" fmla="*/ 601702 w 653431"/>
                <a:gd name="connsiteY80" fmla="*/ 178531 h 844016"/>
                <a:gd name="connsiteX81" fmla="*/ 593534 w 653431"/>
                <a:gd name="connsiteY81" fmla="*/ 176353 h 844016"/>
                <a:gd name="connsiteX82" fmla="*/ 590540 w 653431"/>
                <a:gd name="connsiteY82" fmla="*/ 178531 h 844016"/>
                <a:gd name="connsiteX83" fmla="*/ 494702 w 653431"/>
                <a:gd name="connsiteY83" fmla="*/ 269467 h 844016"/>
                <a:gd name="connsiteX84" fmla="*/ 489258 w 653431"/>
                <a:gd name="connsiteY84" fmla="*/ 285530 h 844016"/>
                <a:gd name="connsiteX85" fmla="*/ 497698 w 653431"/>
                <a:gd name="connsiteY85" fmla="*/ 287980 h 844016"/>
                <a:gd name="connsiteX86" fmla="*/ 500420 w 653431"/>
                <a:gd name="connsiteY86" fmla="*/ 285803 h 844016"/>
                <a:gd name="connsiteX87" fmla="*/ 595984 w 653431"/>
                <a:gd name="connsiteY87" fmla="*/ 194866 h 844016"/>
                <a:gd name="connsiteX88" fmla="*/ 595984 w 653431"/>
                <a:gd name="connsiteY88" fmla="*/ 194866 h 844016"/>
                <a:gd name="connsiteX89" fmla="*/ 328350 w 653431"/>
                <a:gd name="connsiteY89" fmla="*/ 125984 h 844016"/>
                <a:gd name="connsiteX90" fmla="*/ 328622 w 653431"/>
                <a:gd name="connsiteY90" fmla="*/ 241696 h 844016"/>
                <a:gd name="connsiteX91" fmla="*/ 337607 w 653431"/>
                <a:gd name="connsiteY91" fmla="*/ 246869 h 844016"/>
                <a:gd name="connsiteX92" fmla="*/ 346319 w 653431"/>
                <a:gd name="connsiteY92" fmla="*/ 231350 h 844016"/>
                <a:gd name="connsiteX93" fmla="*/ 346047 w 653431"/>
                <a:gd name="connsiteY93" fmla="*/ 115638 h 844016"/>
                <a:gd name="connsiteX94" fmla="*/ 337062 w 653431"/>
                <a:gd name="connsiteY94" fmla="*/ 110465 h 844016"/>
                <a:gd name="connsiteX95" fmla="*/ 328350 w 653431"/>
                <a:gd name="connsiteY95" fmla="*/ 125984 h 844016"/>
                <a:gd name="connsiteX96" fmla="*/ 328350 w 653431"/>
                <a:gd name="connsiteY96" fmla="*/ 125984 h 844016"/>
                <a:gd name="connsiteX97" fmla="*/ 311197 w 653431"/>
                <a:gd name="connsiteY97" fmla="*/ 557521 h 844016"/>
                <a:gd name="connsiteX98" fmla="*/ 302485 w 653431"/>
                <a:gd name="connsiteY98" fmla="*/ 533835 h 844016"/>
                <a:gd name="connsiteX99" fmla="*/ 294317 w 653431"/>
                <a:gd name="connsiteY99" fmla="*/ 536285 h 844016"/>
                <a:gd name="connsiteX100" fmla="*/ 277437 w 653431"/>
                <a:gd name="connsiteY100" fmla="*/ 558338 h 844016"/>
                <a:gd name="connsiteX101" fmla="*/ 286149 w 653431"/>
                <a:gd name="connsiteY101" fmla="*/ 582297 h 844016"/>
                <a:gd name="connsiteX102" fmla="*/ 294317 w 653431"/>
                <a:gd name="connsiteY102" fmla="*/ 579575 h 844016"/>
                <a:gd name="connsiteX103" fmla="*/ 311197 w 653431"/>
                <a:gd name="connsiteY103" fmla="*/ 557521 h 844016"/>
                <a:gd name="connsiteX104" fmla="*/ 311197 w 653431"/>
                <a:gd name="connsiteY104" fmla="*/ 557521 h 844016"/>
                <a:gd name="connsiteX105" fmla="*/ 390153 w 653431"/>
                <a:gd name="connsiteY105" fmla="*/ 522127 h 844016"/>
                <a:gd name="connsiteX106" fmla="*/ 398866 w 653431"/>
                <a:gd name="connsiteY106" fmla="*/ 488094 h 844016"/>
                <a:gd name="connsiteX107" fmla="*/ 381986 w 653431"/>
                <a:gd name="connsiteY107" fmla="*/ 485916 h 844016"/>
                <a:gd name="connsiteX108" fmla="*/ 374090 w 653431"/>
                <a:gd name="connsiteY108" fmla="*/ 492723 h 844016"/>
                <a:gd name="connsiteX109" fmla="*/ 365377 w 653431"/>
                <a:gd name="connsiteY109" fmla="*/ 526483 h 844016"/>
                <a:gd name="connsiteX110" fmla="*/ 382257 w 653431"/>
                <a:gd name="connsiteY110" fmla="*/ 528934 h 844016"/>
                <a:gd name="connsiteX111" fmla="*/ 390153 w 653431"/>
                <a:gd name="connsiteY111" fmla="*/ 522127 h 844016"/>
                <a:gd name="connsiteX112" fmla="*/ 390153 w 653431"/>
                <a:gd name="connsiteY112" fmla="*/ 522127 h 844016"/>
                <a:gd name="connsiteX113" fmla="*/ 247215 w 653431"/>
                <a:gd name="connsiteY113" fmla="*/ 425201 h 844016"/>
                <a:gd name="connsiteX114" fmla="*/ 258922 w 653431"/>
                <a:gd name="connsiteY114" fmla="*/ 423023 h 844016"/>
                <a:gd name="connsiteX115" fmla="*/ 273625 w 653431"/>
                <a:gd name="connsiteY115" fmla="*/ 406415 h 844016"/>
                <a:gd name="connsiteX116" fmla="*/ 270630 w 653431"/>
                <a:gd name="connsiteY116" fmla="*/ 377827 h 844016"/>
                <a:gd name="connsiteX117" fmla="*/ 258922 w 653431"/>
                <a:gd name="connsiteY117" fmla="*/ 380006 h 844016"/>
                <a:gd name="connsiteX118" fmla="*/ 244221 w 653431"/>
                <a:gd name="connsiteY118" fmla="*/ 396614 h 844016"/>
                <a:gd name="connsiteX119" fmla="*/ 247215 w 653431"/>
                <a:gd name="connsiteY119" fmla="*/ 425201 h 844016"/>
                <a:gd name="connsiteX120" fmla="*/ 247215 w 653431"/>
                <a:gd name="connsiteY120" fmla="*/ 425201 h 844016"/>
                <a:gd name="connsiteX121" fmla="*/ 401860 w 653431"/>
                <a:gd name="connsiteY121" fmla="*/ 332632 h 844016"/>
                <a:gd name="connsiteX122" fmla="*/ 416563 w 653431"/>
                <a:gd name="connsiteY122" fmla="*/ 332087 h 844016"/>
                <a:gd name="connsiteX123" fmla="*/ 428270 w 653431"/>
                <a:gd name="connsiteY123" fmla="*/ 320652 h 844016"/>
                <a:gd name="connsiteX124" fmla="*/ 430993 w 653431"/>
                <a:gd name="connsiteY124" fmla="*/ 288798 h 844016"/>
                <a:gd name="connsiteX125" fmla="*/ 416290 w 653431"/>
                <a:gd name="connsiteY125" fmla="*/ 289070 h 844016"/>
                <a:gd name="connsiteX126" fmla="*/ 404583 w 653431"/>
                <a:gd name="connsiteY126" fmla="*/ 300505 h 844016"/>
                <a:gd name="connsiteX127" fmla="*/ 401860 w 653431"/>
                <a:gd name="connsiteY127" fmla="*/ 332632 h 844016"/>
                <a:gd name="connsiteX128" fmla="*/ 401860 w 653431"/>
                <a:gd name="connsiteY128" fmla="*/ 332632 h 844016"/>
                <a:gd name="connsiteX129" fmla="*/ 417924 w 653431"/>
                <a:gd name="connsiteY129" fmla="*/ 403148 h 844016"/>
                <a:gd name="connsiteX130" fmla="*/ 432082 w 653431"/>
                <a:gd name="connsiteY130" fmla="*/ 420845 h 844016"/>
                <a:gd name="connsiteX131" fmla="*/ 436438 w 653431"/>
                <a:gd name="connsiteY131" fmla="*/ 418939 h 844016"/>
                <a:gd name="connsiteX132" fmla="*/ 454680 w 653431"/>
                <a:gd name="connsiteY132" fmla="*/ 391713 h 844016"/>
                <a:gd name="connsiteX133" fmla="*/ 440522 w 653431"/>
                <a:gd name="connsiteY133" fmla="*/ 374016 h 844016"/>
                <a:gd name="connsiteX134" fmla="*/ 436166 w 653431"/>
                <a:gd name="connsiteY134" fmla="*/ 375922 h 844016"/>
                <a:gd name="connsiteX135" fmla="*/ 417924 w 653431"/>
                <a:gd name="connsiteY135" fmla="*/ 403148 h 844016"/>
                <a:gd name="connsiteX136" fmla="*/ 417924 w 653431"/>
                <a:gd name="connsiteY136" fmla="*/ 403148 h 844016"/>
                <a:gd name="connsiteX137" fmla="*/ 243948 w 653431"/>
                <a:gd name="connsiteY137" fmla="*/ 529478 h 844016"/>
                <a:gd name="connsiteX138" fmla="*/ 258105 w 653431"/>
                <a:gd name="connsiteY138" fmla="*/ 495717 h 844016"/>
                <a:gd name="connsiteX139" fmla="*/ 239864 w 653431"/>
                <a:gd name="connsiteY139" fmla="*/ 489183 h 844016"/>
                <a:gd name="connsiteX140" fmla="*/ 235780 w 653431"/>
                <a:gd name="connsiteY140" fmla="*/ 492178 h 844016"/>
                <a:gd name="connsiteX141" fmla="*/ 221622 w 653431"/>
                <a:gd name="connsiteY141" fmla="*/ 526211 h 844016"/>
                <a:gd name="connsiteX142" fmla="*/ 239864 w 653431"/>
                <a:gd name="connsiteY142" fmla="*/ 532473 h 844016"/>
                <a:gd name="connsiteX143" fmla="*/ 243948 w 653431"/>
                <a:gd name="connsiteY143" fmla="*/ 529478 h 844016"/>
                <a:gd name="connsiteX144" fmla="*/ 243948 w 653431"/>
                <a:gd name="connsiteY144" fmla="*/ 529478 h 844016"/>
                <a:gd name="connsiteX145" fmla="*/ 337334 w 653431"/>
                <a:gd name="connsiteY145" fmla="*/ 290975 h 844016"/>
                <a:gd name="connsiteX146" fmla="*/ 318548 w 653431"/>
                <a:gd name="connsiteY146" fmla="*/ 323375 h 844016"/>
                <a:gd name="connsiteX147" fmla="*/ 337607 w 653431"/>
                <a:gd name="connsiteY147" fmla="*/ 333993 h 844016"/>
                <a:gd name="connsiteX148" fmla="*/ 356120 w 653431"/>
                <a:gd name="connsiteY148" fmla="*/ 301594 h 844016"/>
                <a:gd name="connsiteX149" fmla="*/ 337334 w 653431"/>
                <a:gd name="connsiteY149" fmla="*/ 290975 h 844016"/>
                <a:gd name="connsiteX150" fmla="*/ 337334 w 653431"/>
                <a:gd name="connsiteY150" fmla="*/ 290975 h 84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3431" h="844016">
                  <a:moveTo>
                    <a:pt x="336790" y="63908"/>
                  </a:moveTo>
                  <a:cubicBezTo>
                    <a:pt x="511855" y="-37102"/>
                    <a:pt x="654249" y="43761"/>
                    <a:pt x="654793" y="245235"/>
                  </a:cubicBezTo>
                  <a:cubicBezTo>
                    <a:pt x="655337" y="446710"/>
                    <a:pt x="513761" y="691203"/>
                    <a:pt x="338696" y="792485"/>
                  </a:cubicBezTo>
                  <a:cubicBezTo>
                    <a:pt x="163358" y="893494"/>
                    <a:pt x="20964" y="812632"/>
                    <a:pt x="20420" y="611429"/>
                  </a:cubicBezTo>
                  <a:cubicBezTo>
                    <a:pt x="20148" y="409955"/>
                    <a:pt x="161725" y="164918"/>
                    <a:pt x="336790" y="63908"/>
                  </a:cubicBezTo>
                  <a:close/>
                  <a:moveTo>
                    <a:pt x="311197" y="107198"/>
                  </a:moveTo>
                  <a:cubicBezTo>
                    <a:pt x="200658" y="182070"/>
                    <a:pt x="107816" y="317385"/>
                    <a:pt x="66977" y="453789"/>
                  </a:cubicBezTo>
                  <a:lnTo>
                    <a:pt x="216722" y="409682"/>
                  </a:lnTo>
                  <a:cubicBezTo>
                    <a:pt x="235508" y="364214"/>
                    <a:pt x="265457" y="321469"/>
                    <a:pt x="300578" y="290431"/>
                  </a:cubicBezTo>
                  <a:lnTo>
                    <a:pt x="311197" y="107198"/>
                  </a:lnTo>
                  <a:lnTo>
                    <a:pt x="311197" y="107198"/>
                  </a:lnTo>
                  <a:close/>
                  <a:moveTo>
                    <a:pt x="607964" y="141503"/>
                  </a:moveTo>
                  <a:cubicBezTo>
                    <a:pt x="566308" y="52745"/>
                    <a:pt x="473193" y="24702"/>
                    <a:pt x="362383" y="77521"/>
                  </a:cubicBezTo>
                  <a:lnTo>
                    <a:pt x="374090" y="247686"/>
                  </a:lnTo>
                  <a:cubicBezTo>
                    <a:pt x="409212" y="238157"/>
                    <a:pt x="439160" y="246597"/>
                    <a:pt x="458219" y="270284"/>
                  </a:cubicBezTo>
                  <a:lnTo>
                    <a:pt x="607964" y="141503"/>
                  </a:lnTo>
                  <a:lnTo>
                    <a:pt x="607964" y="141503"/>
                  </a:lnTo>
                  <a:close/>
                  <a:moveTo>
                    <a:pt x="530369" y="571951"/>
                  </a:moveTo>
                  <a:cubicBezTo>
                    <a:pt x="592173" y="474209"/>
                    <a:pt x="631379" y="360403"/>
                    <a:pt x="631379" y="258576"/>
                  </a:cubicBezTo>
                  <a:cubicBezTo>
                    <a:pt x="631379" y="233256"/>
                    <a:pt x="628656" y="209841"/>
                    <a:pt x="623756" y="188877"/>
                  </a:cubicBezTo>
                  <a:lnTo>
                    <a:pt x="480817" y="338621"/>
                  </a:lnTo>
                  <a:cubicBezTo>
                    <a:pt x="480817" y="341072"/>
                    <a:pt x="481089" y="342978"/>
                    <a:pt x="481089" y="345428"/>
                  </a:cubicBezTo>
                  <a:cubicBezTo>
                    <a:pt x="481089" y="385179"/>
                    <a:pt x="469109" y="428468"/>
                    <a:pt x="448962" y="468764"/>
                  </a:cubicBezTo>
                  <a:lnTo>
                    <a:pt x="530369" y="571951"/>
                  </a:lnTo>
                  <a:lnTo>
                    <a:pt x="530369" y="571951"/>
                  </a:lnTo>
                  <a:close/>
                  <a:moveTo>
                    <a:pt x="44651" y="597544"/>
                  </a:moveTo>
                  <a:cubicBezTo>
                    <a:pt x="44924" y="699098"/>
                    <a:pt x="84674" y="767709"/>
                    <a:pt x="146750" y="793846"/>
                  </a:cubicBezTo>
                  <a:lnTo>
                    <a:pt x="227612" y="596727"/>
                  </a:lnTo>
                  <a:cubicBezTo>
                    <a:pt x="207192" y="580119"/>
                    <a:pt x="194941" y="550715"/>
                    <a:pt x="194668" y="510964"/>
                  </a:cubicBezTo>
                  <a:cubicBezTo>
                    <a:pt x="194668" y="508514"/>
                    <a:pt x="194941" y="506336"/>
                    <a:pt x="194941" y="503885"/>
                  </a:cubicBezTo>
                  <a:lnTo>
                    <a:pt x="51458" y="519404"/>
                  </a:lnTo>
                  <a:cubicBezTo>
                    <a:pt x="46830" y="545814"/>
                    <a:pt x="44379" y="571951"/>
                    <a:pt x="44651" y="597544"/>
                  </a:cubicBezTo>
                  <a:lnTo>
                    <a:pt x="44651" y="597544"/>
                  </a:lnTo>
                  <a:close/>
                  <a:moveTo>
                    <a:pt x="338696" y="765258"/>
                  </a:moveTo>
                  <a:cubicBezTo>
                    <a:pt x="393420" y="733676"/>
                    <a:pt x="444878" y="686574"/>
                    <a:pt x="488712" y="631032"/>
                  </a:cubicBezTo>
                  <a:lnTo>
                    <a:pt x="388792" y="553165"/>
                  </a:lnTo>
                  <a:lnTo>
                    <a:pt x="390426" y="550987"/>
                  </a:lnTo>
                  <a:cubicBezTo>
                    <a:pt x="374362" y="567595"/>
                    <a:pt x="356665" y="582297"/>
                    <a:pt x="338151" y="592643"/>
                  </a:cubicBezTo>
                  <a:cubicBezTo>
                    <a:pt x="319637" y="603261"/>
                    <a:pt x="302212" y="609251"/>
                    <a:pt x="285877" y="611157"/>
                  </a:cubicBezTo>
                  <a:lnTo>
                    <a:pt x="287510" y="611702"/>
                  </a:lnTo>
                  <a:lnTo>
                    <a:pt x="188679" y="804192"/>
                  </a:lnTo>
                  <a:cubicBezTo>
                    <a:pt x="232513" y="809093"/>
                    <a:pt x="283971" y="796841"/>
                    <a:pt x="338696" y="765258"/>
                  </a:cubicBezTo>
                  <a:lnTo>
                    <a:pt x="338696" y="765258"/>
                  </a:lnTo>
                  <a:close/>
                  <a:moveTo>
                    <a:pt x="338151" y="504158"/>
                  </a:moveTo>
                  <a:cubicBezTo>
                    <a:pt x="374634" y="482921"/>
                    <a:pt x="404311" y="431736"/>
                    <a:pt x="404311" y="389807"/>
                  </a:cubicBezTo>
                  <a:cubicBezTo>
                    <a:pt x="404039" y="347879"/>
                    <a:pt x="374362" y="330998"/>
                    <a:pt x="337879" y="351962"/>
                  </a:cubicBezTo>
                  <a:cubicBezTo>
                    <a:pt x="301124" y="373199"/>
                    <a:pt x="271719" y="424385"/>
                    <a:pt x="271991" y="466313"/>
                  </a:cubicBezTo>
                  <a:cubicBezTo>
                    <a:pt x="271719" y="508242"/>
                    <a:pt x="301395" y="525394"/>
                    <a:pt x="338151" y="504158"/>
                  </a:cubicBezTo>
                  <a:lnTo>
                    <a:pt x="338151" y="504158"/>
                  </a:lnTo>
                  <a:close/>
                  <a:moveTo>
                    <a:pt x="501781" y="593732"/>
                  </a:moveTo>
                  <a:cubicBezTo>
                    <a:pt x="505865" y="588015"/>
                    <a:pt x="506682" y="581208"/>
                    <a:pt x="503687" y="578213"/>
                  </a:cubicBezTo>
                  <a:lnTo>
                    <a:pt x="444333" y="518860"/>
                  </a:lnTo>
                  <a:cubicBezTo>
                    <a:pt x="442700" y="516954"/>
                    <a:pt x="439978" y="516954"/>
                    <a:pt x="436983" y="518587"/>
                  </a:cubicBezTo>
                  <a:cubicBezTo>
                    <a:pt x="435349" y="519677"/>
                    <a:pt x="433443" y="521310"/>
                    <a:pt x="431810" y="523761"/>
                  </a:cubicBezTo>
                  <a:cubicBezTo>
                    <a:pt x="427998" y="529206"/>
                    <a:pt x="426909" y="536285"/>
                    <a:pt x="429632" y="539280"/>
                  </a:cubicBezTo>
                  <a:lnTo>
                    <a:pt x="489258" y="598633"/>
                  </a:lnTo>
                  <a:cubicBezTo>
                    <a:pt x="491163" y="600539"/>
                    <a:pt x="493886" y="600266"/>
                    <a:pt x="496336" y="598633"/>
                  </a:cubicBezTo>
                  <a:cubicBezTo>
                    <a:pt x="498242" y="597544"/>
                    <a:pt x="500148" y="595911"/>
                    <a:pt x="501781" y="593732"/>
                  </a:cubicBezTo>
                  <a:lnTo>
                    <a:pt x="501781" y="593732"/>
                  </a:lnTo>
                  <a:close/>
                  <a:moveTo>
                    <a:pt x="180783" y="781049"/>
                  </a:moveTo>
                  <a:cubicBezTo>
                    <a:pt x="183506" y="779416"/>
                    <a:pt x="186228" y="776421"/>
                    <a:pt x="187862" y="772882"/>
                  </a:cubicBezTo>
                  <a:lnTo>
                    <a:pt x="246943" y="644918"/>
                  </a:lnTo>
                  <a:cubicBezTo>
                    <a:pt x="249665" y="638656"/>
                    <a:pt x="248849" y="632938"/>
                    <a:pt x="245037" y="631849"/>
                  </a:cubicBezTo>
                  <a:cubicBezTo>
                    <a:pt x="243404" y="631304"/>
                    <a:pt x="241498" y="631849"/>
                    <a:pt x="239864" y="632938"/>
                  </a:cubicBezTo>
                  <a:cubicBezTo>
                    <a:pt x="237141" y="634572"/>
                    <a:pt x="234419" y="637567"/>
                    <a:pt x="232785" y="641106"/>
                  </a:cubicBezTo>
                  <a:lnTo>
                    <a:pt x="173976" y="768797"/>
                  </a:lnTo>
                  <a:cubicBezTo>
                    <a:pt x="170982" y="775060"/>
                    <a:pt x="172070" y="781049"/>
                    <a:pt x="175882" y="781866"/>
                  </a:cubicBezTo>
                  <a:cubicBezTo>
                    <a:pt x="176972" y="782411"/>
                    <a:pt x="178877" y="782139"/>
                    <a:pt x="180783" y="781049"/>
                  </a:cubicBezTo>
                  <a:lnTo>
                    <a:pt x="180783" y="781049"/>
                  </a:lnTo>
                  <a:close/>
                  <a:moveTo>
                    <a:pt x="186228" y="460596"/>
                  </a:moveTo>
                  <a:cubicBezTo>
                    <a:pt x="187862" y="454606"/>
                    <a:pt x="185412" y="450250"/>
                    <a:pt x="180510" y="451066"/>
                  </a:cubicBezTo>
                  <a:lnTo>
                    <a:pt x="84674" y="470669"/>
                  </a:lnTo>
                  <a:cubicBezTo>
                    <a:pt x="83857" y="470669"/>
                    <a:pt x="82768" y="471214"/>
                    <a:pt x="81951" y="471758"/>
                  </a:cubicBezTo>
                  <a:cubicBezTo>
                    <a:pt x="78140" y="473664"/>
                    <a:pt x="74873" y="478565"/>
                    <a:pt x="73511" y="483738"/>
                  </a:cubicBezTo>
                  <a:cubicBezTo>
                    <a:pt x="71877" y="490000"/>
                    <a:pt x="74600" y="494356"/>
                    <a:pt x="79229" y="493267"/>
                  </a:cubicBezTo>
                  <a:lnTo>
                    <a:pt x="175065" y="473664"/>
                  </a:lnTo>
                  <a:cubicBezTo>
                    <a:pt x="175882" y="473664"/>
                    <a:pt x="176972" y="473120"/>
                    <a:pt x="177788" y="472575"/>
                  </a:cubicBezTo>
                  <a:cubicBezTo>
                    <a:pt x="181600" y="470397"/>
                    <a:pt x="185139" y="465769"/>
                    <a:pt x="186228" y="460596"/>
                  </a:cubicBezTo>
                  <a:lnTo>
                    <a:pt x="186228" y="460596"/>
                  </a:lnTo>
                  <a:close/>
                  <a:moveTo>
                    <a:pt x="595984" y="194866"/>
                  </a:moveTo>
                  <a:cubicBezTo>
                    <a:pt x="600613" y="190238"/>
                    <a:pt x="603063" y="183159"/>
                    <a:pt x="601702" y="178531"/>
                  </a:cubicBezTo>
                  <a:cubicBezTo>
                    <a:pt x="600613" y="174991"/>
                    <a:pt x="597074" y="174175"/>
                    <a:pt x="593534" y="176353"/>
                  </a:cubicBezTo>
                  <a:cubicBezTo>
                    <a:pt x="592445" y="176897"/>
                    <a:pt x="591628" y="177714"/>
                    <a:pt x="590540" y="178531"/>
                  </a:cubicBezTo>
                  <a:lnTo>
                    <a:pt x="494702" y="269467"/>
                  </a:lnTo>
                  <a:cubicBezTo>
                    <a:pt x="490074" y="273823"/>
                    <a:pt x="487624" y="281174"/>
                    <a:pt x="489258" y="285530"/>
                  </a:cubicBezTo>
                  <a:cubicBezTo>
                    <a:pt x="490346" y="289342"/>
                    <a:pt x="493886" y="289886"/>
                    <a:pt x="497698" y="287980"/>
                  </a:cubicBezTo>
                  <a:cubicBezTo>
                    <a:pt x="498514" y="287436"/>
                    <a:pt x="499603" y="286619"/>
                    <a:pt x="500420" y="285803"/>
                  </a:cubicBezTo>
                  <a:lnTo>
                    <a:pt x="595984" y="194866"/>
                  </a:lnTo>
                  <a:lnTo>
                    <a:pt x="595984" y="194866"/>
                  </a:lnTo>
                  <a:close/>
                  <a:moveTo>
                    <a:pt x="328350" y="125984"/>
                  </a:moveTo>
                  <a:lnTo>
                    <a:pt x="328622" y="241696"/>
                  </a:lnTo>
                  <a:cubicBezTo>
                    <a:pt x="328622" y="247413"/>
                    <a:pt x="332706" y="249864"/>
                    <a:pt x="337607" y="246869"/>
                  </a:cubicBezTo>
                  <a:cubicBezTo>
                    <a:pt x="342507" y="243874"/>
                    <a:pt x="346319" y="237067"/>
                    <a:pt x="346319" y="231350"/>
                  </a:cubicBezTo>
                  <a:lnTo>
                    <a:pt x="346047" y="115638"/>
                  </a:lnTo>
                  <a:cubicBezTo>
                    <a:pt x="346047" y="109920"/>
                    <a:pt x="341963" y="107742"/>
                    <a:pt x="337062" y="110465"/>
                  </a:cubicBezTo>
                  <a:cubicBezTo>
                    <a:pt x="332161" y="113732"/>
                    <a:pt x="328077" y="120539"/>
                    <a:pt x="328350" y="125984"/>
                  </a:cubicBezTo>
                  <a:lnTo>
                    <a:pt x="328350" y="125984"/>
                  </a:lnTo>
                  <a:close/>
                  <a:moveTo>
                    <a:pt x="311197" y="557521"/>
                  </a:moveTo>
                  <a:cubicBezTo>
                    <a:pt x="315825" y="544180"/>
                    <a:pt x="311741" y="533562"/>
                    <a:pt x="302485" y="533835"/>
                  </a:cubicBezTo>
                  <a:cubicBezTo>
                    <a:pt x="299762" y="533835"/>
                    <a:pt x="297040" y="534923"/>
                    <a:pt x="294317" y="536285"/>
                  </a:cubicBezTo>
                  <a:cubicBezTo>
                    <a:pt x="287238" y="540369"/>
                    <a:pt x="280704" y="548537"/>
                    <a:pt x="277437" y="558338"/>
                  </a:cubicBezTo>
                  <a:cubicBezTo>
                    <a:pt x="272808" y="571679"/>
                    <a:pt x="276892" y="582297"/>
                    <a:pt x="286149" y="582297"/>
                  </a:cubicBezTo>
                  <a:cubicBezTo>
                    <a:pt x="288599" y="582025"/>
                    <a:pt x="291594" y="581208"/>
                    <a:pt x="294317" y="579575"/>
                  </a:cubicBezTo>
                  <a:cubicBezTo>
                    <a:pt x="301395" y="575491"/>
                    <a:pt x="308202" y="567050"/>
                    <a:pt x="311197" y="557521"/>
                  </a:cubicBezTo>
                  <a:lnTo>
                    <a:pt x="311197" y="557521"/>
                  </a:lnTo>
                  <a:close/>
                  <a:moveTo>
                    <a:pt x="390153" y="522127"/>
                  </a:moveTo>
                  <a:cubicBezTo>
                    <a:pt x="399410" y="511509"/>
                    <a:pt x="403222" y="496262"/>
                    <a:pt x="398866" y="488094"/>
                  </a:cubicBezTo>
                  <a:cubicBezTo>
                    <a:pt x="395599" y="482377"/>
                    <a:pt x="388792" y="481832"/>
                    <a:pt x="381986" y="485916"/>
                  </a:cubicBezTo>
                  <a:cubicBezTo>
                    <a:pt x="379263" y="487549"/>
                    <a:pt x="376540" y="489728"/>
                    <a:pt x="374090" y="492723"/>
                  </a:cubicBezTo>
                  <a:cubicBezTo>
                    <a:pt x="364561" y="503341"/>
                    <a:pt x="360749" y="518587"/>
                    <a:pt x="365377" y="526483"/>
                  </a:cubicBezTo>
                  <a:cubicBezTo>
                    <a:pt x="368644" y="532201"/>
                    <a:pt x="375179" y="533017"/>
                    <a:pt x="382257" y="528934"/>
                  </a:cubicBezTo>
                  <a:cubicBezTo>
                    <a:pt x="384436" y="527572"/>
                    <a:pt x="387431" y="525122"/>
                    <a:pt x="390153" y="522127"/>
                  </a:cubicBezTo>
                  <a:lnTo>
                    <a:pt x="390153" y="522127"/>
                  </a:lnTo>
                  <a:close/>
                  <a:moveTo>
                    <a:pt x="247215" y="425201"/>
                  </a:moveTo>
                  <a:cubicBezTo>
                    <a:pt x="250755" y="426290"/>
                    <a:pt x="254838" y="425473"/>
                    <a:pt x="258922" y="423023"/>
                  </a:cubicBezTo>
                  <a:cubicBezTo>
                    <a:pt x="264368" y="419756"/>
                    <a:pt x="269813" y="414038"/>
                    <a:pt x="273625" y="406415"/>
                  </a:cubicBezTo>
                  <a:cubicBezTo>
                    <a:pt x="280159" y="393347"/>
                    <a:pt x="278798" y="380550"/>
                    <a:pt x="270630" y="377827"/>
                  </a:cubicBezTo>
                  <a:cubicBezTo>
                    <a:pt x="267091" y="376739"/>
                    <a:pt x="263007" y="377555"/>
                    <a:pt x="258922" y="380006"/>
                  </a:cubicBezTo>
                  <a:cubicBezTo>
                    <a:pt x="253477" y="383000"/>
                    <a:pt x="248032" y="389262"/>
                    <a:pt x="244221" y="396614"/>
                  </a:cubicBezTo>
                  <a:cubicBezTo>
                    <a:pt x="237686" y="409682"/>
                    <a:pt x="239048" y="422479"/>
                    <a:pt x="247215" y="425201"/>
                  </a:cubicBezTo>
                  <a:lnTo>
                    <a:pt x="247215" y="425201"/>
                  </a:lnTo>
                  <a:close/>
                  <a:moveTo>
                    <a:pt x="401860" y="332632"/>
                  </a:moveTo>
                  <a:cubicBezTo>
                    <a:pt x="405673" y="335899"/>
                    <a:pt x="411117" y="335354"/>
                    <a:pt x="416563" y="332087"/>
                  </a:cubicBezTo>
                  <a:cubicBezTo>
                    <a:pt x="420647" y="329909"/>
                    <a:pt x="424730" y="325825"/>
                    <a:pt x="428270" y="320652"/>
                  </a:cubicBezTo>
                  <a:cubicBezTo>
                    <a:pt x="436438" y="308673"/>
                    <a:pt x="437527" y="294515"/>
                    <a:pt x="430993" y="288798"/>
                  </a:cubicBezTo>
                  <a:cubicBezTo>
                    <a:pt x="427453" y="285530"/>
                    <a:pt x="421736" y="285803"/>
                    <a:pt x="416290" y="289070"/>
                  </a:cubicBezTo>
                  <a:cubicBezTo>
                    <a:pt x="412207" y="291520"/>
                    <a:pt x="408123" y="295332"/>
                    <a:pt x="404583" y="300505"/>
                  </a:cubicBezTo>
                  <a:cubicBezTo>
                    <a:pt x="396687" y="312757"/>
                    <a:pt x="395326" y="326914"/>
                    <a:pt x="401860" y="332632"/>
                  </a:cubicBezTo>
                  <a:lnTo>
                    <a:pt x="401860" y="332632"/>
                  </a:lnTo>
                  <a:close/>
                  <a:moveTo>
                    <a:pt x="417924" y="403148"/>
                  </a:moveTo>
                  <a:cubicBezTo>
                    <a:pt x="415746" y="416217"/>
                    <a:pt x="422008" y="424112"/>
                    <a:pt x="432082" y="420845"/>
                  </a:cubicBezTo>
                  <a:cubicBezTo>
                    <a:pt x="433716" y="420300"/>
                    <a:pt x="435077" y="419756"/>
                    <a:pt x="436438" y="418939"/>
                  </a:cubicBezTo>
                  <a:cubicBezTo>
                    <a:pt x="445150" y="414038"/>
                    <a:pt x="452774" y="402876"/>
                    <a:pt x="454680" y="391713"/>
                  </a:cubicBezTo>
                  <a:cubicBezTo>
                    <a:pt x="456858" y="378917"/>
                    <a:pt x="450596" y="370749"/>
                    <a:pt x="440522" y="374016"/>
                  </a:cubicBezTo>
                  <a:cubicBezTo>
                    <a:pt x="439160" y="374560"/>
                    <a:pt x="437799" y="375105"/>
                    <a:pt x="436166" y="375922"/>
                  </a:cubicBezTo>
                  <a:cubicBezTo>
                    <a:pt x="427453" y="380550"/>
                    <a:pt x="419830" y="392257"/>
                    <a:pt x="417924" y="403148"/>
                  </a:cubicBezTo>
                  <a:lnTo>
                    <a:pt x="417924" y="403148"/>
                  </a:lnTo>
                  <a:close/>
                  <a:moveTo>
                    <a:pt x="243948" y="529478"/>
                  </a:moveTo>
                  <a:cubicBezTo>
                    <a:pt x="254022" y="521038"/>
                    <a:pt x="260556" y="505791"/>
                    <a:pt x="258105" y="495717"/>
                  </a:cubicBezTo>
                  <a:cubicBezTo>
                    <a:pt x="255928" y="486733"/>
                    <a:pt x="248304" y="484282"/>
                    <a:pt x="239864" y="489183"/>
                  </a:cubicBezTo>
                  <a:cubicBezTo>
                    <a:pt x="238502" y="490000"/>
                    <a:pt x="237141" y="491089"/>
                    <a:pt x="235780" y="492178"/>
                  </a:cubicBezTo>
                  <a:cubicBezTo>
                    <a:pt x="225706" y="500891"/>
                    <a:pt x="219445" y="515865"/>
                    <a:pt x="221622" y="526211"/>
                  </a:cubicBezTo>
                  <a:cubicBezTo>
                    <a:pt x="223528" y="534923"/>
                    <a:pt x="231424" y="537374"/>
                    <a:pt x="239864" y="532473"/>
                  </a:cubicBezTo>
                  <a:cubicBezTo>
                    <a:pt x="240953" y="531656"/>
                    <a:pt x="242587" y="530567"/>
                    <a:pt x="243948" y="529478"/>
                  </a:cubicBezTo>
                  <a:lnTo>
                    <a:pt x="243948" y="529478"/>
                  </a:lnTo>
                  <a:close/>
                  <a:moveTo>
                    <a:pt x="337334" y="290975"/>
                  </a:moveTo>
                  <a:cubicBezTo>
                    <a:pt x="326988" y="296965"/>
                    <a:pt x="318548" y="311395"/>
                    <a:pt x="318548" y="323375"/>
                  </a:cubicBezTo>
                  <a:cubicBezTo>
                    <a:pt x="318548" y="335082"/>
                    <a:pt x="326988" y="339983"/>
                    <a:pt x="337607" y="333993"/>
                  </a:cubicBezTo>
                  <a:cubicBezTo>
                    <a:pt x="347953" y="328003"/>
                    <a:pt x="356393" y="313301"/>
                    <a:pt x="356120" y="301594"/>
                  </a:cubicBezTo>
                  <a:cubicBezTo>
                    <a:pt x="356393" y="289886"/>
                    <a:pt x="347680" y="285258"/>
                    <a:pt x="337334" y="290975"/>
                  </a:cubicBezTo>
                  <a:lnTo>
                    <a:pt x="337334" y="290975"/>
                  </a:lnTo>
                  <a:close/>
                </a:path>
              </a:pathLst>
            </a:custGeom>
            <a:solidFill>
              <a:srgbClr val="B7B7B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pic>
          <p:nvPicPr>
            <p:cNvPr id="124" name="Picture 123">
              <a:extLst>
                <a:ext uri="{FF2B5EF4-FFF2-40B4-BE49-F238E27FC236}">
                  <a16:creationId xmlns:a16="http://schemas.microsoft.com/office/drawing/2014/main" id="{CF2C770C-75FD-4BA4-B5F1-2E988D1F6DA5}"/>
                </a:ext>
              </a:extLst>
            </p:cNvPr>
            <p:cNvPicPr>
              <a:picLocks noChangeAspect="1"/>
            </p:cNvPicPr>
            <p:nvPr/>
          </p:nvPicPr>
          <p:blipFill>
            <a:blip r:embed="rId2"/>
            <a:stretch>
              <a:fillRect/>
            </a:stretch>
          </p:blipFill>
          <p:spPr>
            <a:xfrm>
              <a:off x="3904580" y="966743"/>
              <a:ext cx="7541693" cy="4274533"/>
            </a:xfrm>
            <a:custGeom>
              <a:avLst/>
              <a:gdLst>
                <a:gd name="connsiteX0" fmla="*/ 0 w 7541692"/>
                <a:gd name="connsiteY0" fmla="*/ 0 h 4274533"/>
                <a:gd name="connsiteX1" fmla="*/ 7566741 w 7541692"/>
                <a:gd name="connsiteY1" fmla="*/ 0 h 4274533"/>
                <a:gd name="connsiteX2" fmla="*/ 7566741 w 7541692"/>
                <a:gd name="connsiteY2" fmla="*/ 4293047 h 4274533"/>
                <a:gd name="connsiteX3" fmla="*/ 0 w 7541692"/>
                <a:gd name="connsiteY3" fmla="*/ 4293047 h 4274533"/>
              </a:gdLst>
              <a:ahLst/>
              <a:cxnLst>
                <a:cxn ang="0">
                  <a:pos x="connsiteX0" y="connsiteY0"/>
                </a:cxn>
                <a:cxn ang="0">
                  <a:pos x="connsiteX1" y="connsiteY1"/>
                </a:cxn>
                <a:cxn ang="0">
                  <a:pos x="connsiteX2" y="connsiteY2"/>
                </a:cxn>
                <a:cxn ang="0">
                  <a:pos x="connsiteX3" y="connsiteY3"/>
                </a:cxn>
              </a:cxnLst>
              <a:rect l="l" t="t" r="r" b="b"/>
              <a:pathLst>
                <a:path w="7541692" h="4274533">
                  <a:moveTo>
                    <a:pt x="0" y="0"/>
                  </a:moveTo>
                  <a:lnTo>
                    <a:pt x="7566741" y="0"/>
                  </a:lnTo>
                  <a:lnTo>
                    <a:pt x="7566741" y="4293047"/>
                  </a:lnTo>
                  <a:lnTo>
                    <a:pt x="0" y="4293047"/>
                  </a:lnTo>
                  <a:close/>
                </a:path>
              </a:pathLst>
            </a:custGeom>
            <a:ln/>
          </p:spPr>
        </p:pic>
        <p:sp>
          <p:nvSpPr>
            <p:cNvPr id="125" name="Freeform: Shape 124">
              <a:extLst>
                <a:ext uri="{FF2B5EF4-FFF2-40B4-BE49-F238E27FC236}">
                  <a16:creationId xmlns:a16="http://schemas.microsoft.com/office/drawing/2014/main" id="{DE079094-B798-43F4-BBBB-BBBA72B9620F}"/>
                </a:ext>
              </a:extLst>
            </p:cNvPr>
            <p:cNvSpPr/>
            <p:nvPr/>
          </p:nvSpPr>
          <p:spPr>
            <a:xfrm>
              <a:off x="3889322" y="3174202"/>
              <a:ext cx="299490" cy="571753"/>
            </a:xfrm>
            <a:custGeom>
              <a:avLst/>
              <a:gdLst>
                <a:gd name="connsiteX0" fmla="*/ 20420 w 299489"/>
                <a:gd name="connsiteY0" fmla="*/ 572025 h 571752"/>
                <a:gd name="connsiteX1" fmla="*/ 300306 w 299489"/>
                <a:gd name="connsiteY1" fmla="*/ 331072 h 571752"/>
                <a:gd name="connsiteX2" fmla="*/ 20420 w 299489"/>
                <a:gd name="connsiteY2" fmla="*/ 20420 h 571752"/>
              </a:gdLst>
              <a:ahLst/>
              <a:cxnLst>
                <a:cxn ang="0">
                  <a:pos x="connsiteX0" y="connsiteY0"/>
                </a:cxn>
                <a:cxn ang="0">
                  <a:pos x="connsiteX1" y="connsiteY1"/>
                </a:cxn>
                <a:cxn ang="0">
                  <a:pos x="connsiteX2" y="connsiteY2"/>
                </a:cxn>
              </a:cxnLst>
              <a:rect l="l" t="t" r="r" b="b"/>
              <a:pathLst>
                <a:path w="299489" h="571752">
                  <a:moveTo>
                    <a:pt x="20420" y="572025"/>
                  </a:moveTo>
                  <a:lnTo>
                    <a:pt x="300306" y="331072"/>
                  </a:lnTo>
                  <a:lnTo>
                    <a:pt x="20420" y="20420"/>
                  </a:lnTo>
                  <a:close/>
                </a:path>
              </a:pathLst>
            </a:custGeom>
            <a:solidFill>
              <a:srgbClr val="D0D2D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26" name="Freeform: Shape 125">
              <a:extLst>
                <a:ext uri="{FF2B5EF4-FFF2-40B4-BE49-F238E27FC236}">
                  <a16:creationId xmlns:a16="http://schemas.microsoft.com/office/drawing/2014/main" id="{F9FF17CC-814C-46FB-B4CC-BCB46A4C1757}"/>
                </a:ext>
              </a:extLst>
            </p:cNvPr>
            <p:cNvSpPr/>
            <p:nvPr/>
          </p:nvSpPr>
          <p:spPr>
            <a:xfrm>
              <a:off x="11148133" y="1910901"/>
              <a:ext cx="326716" cy="544527"/>
            </a:xfrm>
            <a:custGeom>
              <a:avLst/>
              <a:gdLst>
                <a:gd name="connsiteX0" fmla="*/ 20420 w 326715"/>
                <a:gd name="connsiteY0" fmla="*/ 292411 h 544526"/>
                <a:gd name="connsiteX1" fmla="*/ 320999 w 326715"/>
                <a:gd name="connsiteY1" fmla="*/ 524924 h 544526"/>
                <a:gd name="connsiteX2" fmla="*/ 320999 w 326715"/>
                <a:gd name="connsiteY2" fmla="*/ 20420 h 544526"/>
              </a:gdLst>
              <a:ahLst/>
              <a:cxnLst>
                <a:cxn ang="0">
                  <a:pos x="connsiteX0" y="connsiteY0"/>
                </a:cxn>
                <a:cxn ang="0">
                  <a:pos x="connsiteX1" y="connsiteY1"/>
                </a:cxn>
                <a:cxn ang="0">
                  <a:pos x="connsiteX2" y="connsiteY2"/>
                </a:cxn>
              </a:cxnLst>
              <a:rect l="l" t="t" r="r" b="b"/>
              <a:pathLst>
                <a:path w="326715" h="544526">
                  <a:moveTo>
                    <a:pt x="20420" y="292411"/>
                  </a:moveTo>
                  <a:lnTo>
                    <a:pt x="320999" y="524924"/>
                  </a:lnTo>
                  <a:lnTo>
                    <a:pt x="320999" y="20420"/>
                  </a:lnTo>
                  <a:close/>
                </a:path>
              </a:pathLst>
            </a:custGeom>
            <a:solidFill>
              <a:srgbClr val="D0D2D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27" name="Freeform: Shape 126">
              <a:extLst>
                <a:ext uri="{FF2B5EF4-FFF2-40B4-BE49-F238E27FC236}">
                  <a16:creationId xmlns:a16="http://schemas.microsoft.com/office/drawing/2014/main" id="{C14C33D5-C7B6-4C25-A94A-75ED654C9E97}"/>
                </a:ext>
              </a:extLst>
            </p:cNvPr>
            <p:cNvSpPr/>
            <p:nvPr/>
          </p:nvSpPr>
          <p:spPr>
            <a:xfrm>
              <a:off x="3886261" y="430805"/>
              <a:ext cx="7596145" cy="4356212"/>
            </a:xfrm>
            <a:custGeom>
              <a:avLst/>
              <a:gdLst>
                <a:gd name="connsiteX0" fmla="*/ 152262 w 7596145"/>
                <a:gd name="connsiteY0" fmla="*/ 2626596 h 4356212"/>
                <a:gd name="connsiteX1" fmla="*/ 4817221 w 7596145"/>
                <a:gd name="connsiteY1" fmla="*/ 102443 h 4356212"/>
                <a:gd name="connsiteX2" fmla="*/ 5305933 w 7596145"/>
                <a:gd name="connsiteY2" fmla="*/ 76851 h 4356212"/>
                <a:gd name="connsiteX3" fmla="*/ 7470971 w 7596145"/>
                <a:gd name="connsiteY3" fmla="*/ 1323544 h 4356212"/>
                <a:gd name="connsiteX4" fmla="*/ 7455997 w 7596145"/>
                <a:gd name="connsiteY4" fmla="*/ 1670135 h 4356212"/>
                <a:gd name="connsiteX5" fmla="*/ 2844401 w 7596145"/>
                <a:gd name="connsiteY5" fmla="*/ 4308639 h 4356212"/>
                <a:gd name="connsiteX6" fmla="*/ 2352694 w 7596145"/>
                <a:gd name="connsiteY6" fmla="*/ 4243296 h 4356212"/>
                <a:gd name="connsiteX7" fmla="*/ 155529 w 7596145"/>
                <a:gd name="connsiteY7" fmla="*/ 2989523 h 4356212"/>
                <a:gd name="connsiteX8" fmla="*/ 152262 w 7596145"/>
                <a:gd name="connsiteY8" fmla="*/ 2626596 h 435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6145" h="4356212">
                  <a:moveTo>
                    <a:pt x="152262" y="2626596"/>
                  </a:moveTo>
                  <a:lnTo>
                    <a:pt x="4817221" y="102443"/>
                  </a:lnTo>
                  <a:cubicBezTo>
                    <a:pt x="4817221" y="102443"/>
                    <a:pt x="5052456" y="-63637"/>
                    <a:pt x="5305933" y="76851"/>
                  </a:cubicBezTo>
                  <a:lnTo>
                    <a:pt x="7470971" y="1323544"/>
                  </a:lnTo>
                  <a:cubicBezTo>
                    <a:pt x="7470971" y="1323544"/>
                    <a:pt x="7738878" y="1507594"/>
                    <a:pt x="7455997" y="1670135"/>
                  </a:cubicBezTo>
                  <a:lnTo>
                    <a:pt x="2844401" y="4308639"/>
                  </a:lnTo>
                  <a:cubicBezTo>
                    <a:pt x="2844401" y="4308639"/>
                    <a:pt x="2665252" y="4420539"/>
                    <a:pt x="2352694" y="4243296"/>
                  </a:cubicBezTo>
                  <a:lnTo>
                    <a:pt x="155529" y="2989523"/>
                  </a:lnTo>
                  <a:cubicBezTo>
                    <a:pt x="155801" y="2989523"/>
                    <a:pt x="-146411" y="2832427"/>
                    <a:pt x="152262" y="2626596"/>
                  </a:cubicBez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28" name="Freeform: Shape 127">
              <a:extLst>
                <a:ext uri="{FF2B5EF4-FFF2-40B4-BE49-F238E27FC236}">
                  <a16:creationId xmlns:a16="http://schemas.microsoft.com/office/drawing/2014/main" id="{032BF759-2BC7-4D9F-B1E2-80164DE7DB75}"/>
                </a:ext>
              </a:extLst>
            </p:cNvPr>
            <p:cNvSpPr/>
            <p:nvPr/>
          </p:nvSpPr>
          <p:spPr>
            <a:xfrm>
              <a:off x="3028426" y="3831173"/>
              <a:ext cx="3457744" cy="3049349"/>
            </a:xfrm>
            <a:custGeom>
              <a:avLst/>
              <a:gdLst>
                <a:gd name="connsiteX0" fmla="*/ 952105 w 3457743"/>
                <a:gd name="connsiteY0" fmla="*/ 20420 h 3049348"/>
                <a:gd name="connsiteX1" fmla="*/ 3454477 w 3457743"/>
                <a:gd name="connsiteY1" fmla="*/ 1425571 h 3049348"/>
                <a:gd name="connsiteX2" fmla="*/ 2580511 w 3457743"/>
                <a:gd name="connsiteY2" fmla="*/ 3047715 h 3049348"/>
                <a:gd name="connsiteX3" fmla="*/ 20420 w 3457743"/>
                <a:gd name="connsiteY3" fmla="*/ 1569870 h 3049348"/>
                <a:gd name="connsiteX4" fmla="*/ 952105 w 3457743"/>
                <a:gd name="connsiteY4" fmla="*/ 20420 h 3049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7743" h="3049348">
                  <a:moveTo>
                    <a:pt x="952105" y="20420"/>
                  </a:moveTo>
                  <a:lnTo>
                    <a:pt x="3454477" y="1425571"/>
                  </a:lnTo>
                  <a:cubicBezTo>
                    <a:pt x="3454477" y="1425571"/>
                    <a:pt x="2947522" y="2043064"/>
                    <a:pt x="2580511" y="3047715"/>
                  </a:cubicBezTo>
                  <a:lnTo>
                    <a:pt x="20420" y="1569870"/>
                  </a:lnTo>
                  <a:cubicBezTo>
                    <a:pt x="20420" y="1569870"/>
                    <a:pt x="253205" y="693182"/>
                    <a:pt x="952105" y="20420"/>
                  </a:cubicBezTo>
                  <a:close/>
                </a:path>
              </a:pathLst>
            </a:custGeom>
            <a:solidFill>
              <a:srgbClr val="40404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29" name="Freeform: Shape 128">
              <a:extLst>
                <a:ext uri="{FF2B5EF4-FFF2-40B4-BE49-F238E27FC236}">
                  <a16:creationId xmlns:a16="http://schemas.microsoft.com/office/drawing/2014/main" id="{1E466BC1-0BA2-485F-8F19-A0D09F4ADE9F}"/>
                </a:ext>
              </a:extLst>
            </p:cNvPr>
            <p:cNvSpPr/>
            <p:nvPr/>
          </p:nvSpPr>
          <p:spPr>
            <a:xfrm>
              <a:off x="3064637" y="3874463"/>
              <a:ext cx="3348838" cy="2940443"/>
            </a:xfrm>
            <a:custGeom>
              <a:avLst/>
              <a:gdLst>
                <a:gd name="connsiteX0" fmla="*/ 20420 w 3348838"/>
                <a:gd name="connsiteY0" fmla="*/ 1503166 h 2940443"/>
                <a:gd name="connsiteX1" fmla="*/ 2514079 w 3348838"/>
                <a:gd name="connsiteY1" fmla="*/ 2942894 h 2940443"/>
                <a:gd name="connsiteX2" fmla="*/ 3349927 w 3348838"/>
                <a:gd name="connsiteY2" fmla="*/ 1389087 h 2940443"/>
                <a:gd name="connsiteX3" fmla="*/ 912354 w 3348838"/>
                <a:gd name="connsiteY3" fmla="*/ 20420 h 2940443"/>
                <a:gd name="connsiteX4" fmla="*/ 20420 w 3348838"/>
                <a:gd name="connsiteY4" fmla="*/ 1503166 h 2940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8838" h="2940443">
                  <a:moveTo>
                    <a:pt x="20420" y="1503166"/>
                  </a:moveTo>
                  <a:lnTo>
                    <a:pt x="2514079" y="2942894"/>
                  </a:lnTo>
                  <a:cubicBezTo>
                    <a:pt x="2827727" y="2103234"/>
                    <a:pt x="3239116" y="1533932"/>
                    <a:pt x="3349927" y="1389087"/>
                  </a:cubicBezTo>
                  <a:lnTo>
                    <a:pt x="912354" y="20420"/>
                  </a:lnTo>
                  <a:cubicBezTo>
                    <a:pt x="314736" y="607147"/>
                    <a:pt x="66977" y="1349881"/>
                    <a:pt x="20420" y="1503166"/>
                  </a:cubicBezTo>
                  <a:close/>
                </a:path>
              </a:pathLst>
            </a:custGeom>
            <a:solidFill>
              <a:srgbClr val="2A9D8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30" name="Freeform: Shape 129">
              <a:extLst>
                <a:ext uri="{FF2B5EF4-FFF2-40B4-BE49-F238E27FC236}">
                  <a16:creationId xmlns:a16="http://schemas.microsoft.com/office/drawing/2014/main" id="{70C82887-1663-442D-968C-77C877634223}"/>
                </a:ext>
              </a:extLst>
            </p:cNvPr>
            <p:cNvSpPr/>
            <p:nvPr/>
          </p:nvSpPr>
          <p:spPr>
            <a:xfrm>
              <a:off x="1952986" y="5380624"/>
              <a:ext cx="3675554" cy="2695406"/>
            </a:xfrm>
            <a:custGeom>
              <a:avLst/>
              <a:gdLst>
                <a:gd name="connsiteX0" fmla="*/ 1095860 w 3675554"/>
                <a:gd name="connsiteY0" fmla="*/ 20420 h 2695406"/>
                <a:gd name="connsiteX1" fmla="*/ 20420 w 3675554"/>
                <a:gd name="connsiteY1" fmla="*/ 1147045 h 2695406"/>
                <a:gd name="connsiteX2" fmla="*/ 2711470 w 3675554"/>
                <a:gd name="connsiteY2" fmla="*/ 2694046 h 2695406"/>
                <a:gd name="connsiteX3" fmla="*/ 3655951 w 3675554"/>
                <a:gd name="connsiteY3" fmla="*/ 1498537 h 2695406"/>
                <a:gd name="connsiteX4" fmla="*/ 1095860 w 3675554"/>
                <a:gd name="connsiteY4" fmla="*/ 20420 h 2695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5554" h="2695406">
                  <a:moveTo>
                    <a:pt x="1095860" y="20420"/>
                  </a:moveTo>
                  <a:cubicBezTo>
                    <a:pt x="1095860" y="20420"/>
                    <a:pt x="445423" y="429087"/>
                    <a:pt x="20420" y="1147045"/>
                  </a:cubicBezTo>
                  <a:lnTo>
                    <a:pt x="2711470" y="2694046"/>
                  </a:lnTo>
                  <a:cubicBezTo>
                    <a:pt x="2711470" y="2694046"/>
                    <a:pt x="3095633" y="1991878"/>
                    <a:pt x="3655951" y="1498537"/>
                  </a:cubicBezTo>
                  <a:lnTo>
                    <a:pt x="1095860" y="20420"/>
                  </a:lnTo>
                  <a:close/>
                </a:path>
              </a:pathLst>
            </a:custGeom>
            <a:solidFill>
              <a:srgbClr val="D0D2D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31" name="Freeform: Shape 130">
              <a:extLst>
                <a:ext uri="{FF2B5EF4-FFF2-40B4-BE49-F238E27FC236}">
                  <a16:creationId xmlns:a16="http://schemas.microsoft.com/office/drawing/2014/main" id="{01C0F017-DB61-4993-BE9C-891841FDD3D7}"/>
                </a:ext>
              </a:extLst>
            </p:cNvPr>
            <p:cNvSpPr/>
            <p:nvPr/>
          </p:nvSpPr>
          <p:spPr>
            <a:xfrm>
              <a:off x="1800246" y="6507249"/>
              <a:ext cx="2858764" cy="2586501"/>
            </a:xfrm>
            <a:custGeom>
              <a:avLst/>
              <a:gdLst>
                <a:gd name="connsiteX0" fmla="*/ 2658379 w 2858764"/>
                <a:gd name="connsiteY0" fmla="*/ 2588679 h 2586501"/>
                <a:gd name="connsiteX1" fmla="*/ 20420 w 2858764"/>
                <a:gd name="connsiteY1" fmla="*/ 1074078 h 2586501"/>
                <a:gd name="connsiteX2" fmla="*/ 37300 w 2858764"/>
                <a:gd name="connsiteY2" fmla="*/ 733749 h 2586501"/>
                <a:gd name="connsiteX3" fmla="*/ 40295 w 2858764"/>
                <a:gd name="connsiteY3" fmla="*/ 691821 h 2586501"/>
                <a:gd name="connsiteX4" fmla="*/ 157913 w 2858764"/>
                <a:gd name="connsiteY4" fmla="*/ 50368 h 2586501"/>
                <a:gd name="connsiteX5" fmla="*/ 171798 w 2858764"/>
                <a:gd name="connsiteY5" fmla="*/ 23414 h 2586501"/>
                <a:gd name="connsiteX6" fmla="*/ 173704 w 2858764"/>
                <a:gd name="connsiteY6" fmla="*/ 20420 h 2586501"/>
                <a:gd name="connsiteX7" fmla="*/ 213182 w 2858764"/>
                <a:gd name="connsiteY7" fmla="*/ 43290 h 2586501"/>
                <a:gd name="connsiteX8" fmla="*/ 2864482 w 2858764"/>
                <a:gd name="connsiteY8" fmla="*/ 1567420 h 2586501"/>
                <a:gd name="connsiteX9" fmla="*/ 2658379 w 2858764"/>
                <a:gd name="connsiteY9" fmla="*/ 2588679 h 258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58764" h="2586501">
                  <a:moveTo>
                    <a:pt x="2658379" y="2588679"/>
                  </a:moveTo>
                  <a:lnTo>
                    <a:pt x="20420" y="1074078"/>
                  </a:lnTo>
                  <a:cubicBezTo>
                    <a:pt x="23959" y="946387"/>
                    <a:pt x="29949" y="833670"/>
                    <a:pt x="37300" y="733749"/>
                  </a:cubicBezTo>
                  <a:cubicBezTo>
                    <a:pt x="38389" y="719320"/>
                    <a:pt x="39206" y="705706"/>
                    <a:pt x="40295" y="691821"/>
                  </a:cubicBezTo>
                  <a:cubicBezTo>
                    <a:pt x="72422" y="286965"/>
                    <a:pt x="130414" y="112989"/>
                    <a:pt x="157913" y="50368"/>
                  </a:cubicBezTo>
                  <a:cubicBezTo>
                    <a:pt x="164447" y="35939"/>
                    <a:pt x="169348" y="26954"/>
                    <a:pt x="171798" y="23414"/>
                  </a:cubicBezTo>
                  <a:cubicBezTo>
                    <a:pt x="172887" y="20964"/>
                    <a:pt x="173704" y="20420"/>
                    <a:pt x="173704" y="20420"/>
                  </a:cubicBezTo>
                  <a:lnTo>
                    <a:pt x="213182" y="43290"/>
                  </a:lnTo>
                  <a:lnTo>
                    <a:pt x="2864482" y="1567420"/>
                  </a:lnTo>
                  <a:cubicBezTo>
                    <a:pt x="2648305" y="1777606"/>
                    <a:pt x="2658379" y="2588679"/>
                    <a:pt x="2658379" y="2588679"/>
                  </a:cubicBezTo>
                  <a:close/>
                </a:path>
              </a:pathLst>
            </a:custGeom>
            <a:solidFill>
              <a:srgbClr val="BBBD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32" name="Freeform: Shape 131">
              <a:extLst>
                <a:ext uri="{FF2B5EF4-FFF2-40B4-BE49-F238E27FC236}">
                  <a16:creationId xmlns:a16="http://schemas.microsoft.com/office/drawing/2014/main" id="{2006A240-D873-48E4-A00A-502501CCBA95}"/>
                </a:ext>
              </a:extLst>
            </p:cNvPr>
            <p:cNvSpPr/>
            <p:nvPr/>
          </p:nvSpPr>
          <p:spPr>
            <a:xfrm>
              <a:off x="5588517" y="5236324"/>
              <a:ext cx="980148" cy="1688032"/>
            </a:xfrm>
            <a:custGeom>
              <a:avLst/>
              <a:gdLst>
                <a:gd name="connsiteX0" fmla="*/ 20420 w 980147"/>
                <a:gd name="connsiteY0" fmla="*/ 1642564 h 1688032"/>
                <a:gd name="connsiteX1" fmla="*/ 480817 w 980147"/>
                <a:gd name="connsiteY1" fmla="*/ 1642564 h 1688032"/>
                <a:gd name="connsiteX2" fmla="*/ 966535 w 980147"/>
                <a:gd name="connsiteY2" fmla="*/ 20420 h 1688032"/>
                <a:gd name="connsiteX3" fmla="*/ 894113 w 980147"/>
                <a:gd name="connsiteY3" fmla="*/ 20420 h 1688032"/>
                <a:gd name="connsiteX4" fmla="*/ 20420 w 980147"/>
                <a:gd name="connsiteY4" fmla="*/ 1642564 h 1688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0147" h="1688032">
                  <a:moveTo>
                    <a:pt x="20420" y="1642564"/>
                  </a:moveTo>
                  <a:cubicBezTo>
                    <a:pt x="20420" y="1642564"/>
                    <a:pt x="198480" y="1716620"/>
                    <a:pt x="480817" y="1642564"/>
                  </a:cubicBezTo>
                  <a:lnTo>
                    <a:pt x="966535" y="20420"/>
                  </a:lnTo>
                  <a:lnTo>
                    <a:pt x="894113" y="20420"/>
                  </a:lnTo>
                  <a:cubicBezTo>
                    <a:pt x="894385" y="20420"/>
                    <a:pt x="252388" y="813250"/>
                    <a:pt x="20420" y="1642564"/>
                  </a:cubicBezTo>
                  <a:close/>
                </a:path>
              </a:pathLst>
            </a:custGeom>
            <a:solidFill>
              <a:srgbClr val="E6E7E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33" name="Freeform: Shape 132">
              <a:extLst>
                <a:ext uri="{FF2B5EF4-FFF2-40B4-BE49-F238E27FC236}">
                  <a16:creationId xmlns:a16="http://schemas.microsoft.com/office/drawing/2014/main" id="{84ED7D89-1C4F-46A2-8081-369E1AC49D60}"/>
                </a:ext>
              </a:extLst>
            </p:cNvPr>
            <p:cNvSpPr/>
            <p:nvPr/>
          </p:nvSpPr>
          <p:spPr>
            <a:xfrm>
              <a:off x="6048915" y="2506340"/>
              <a:ext cx="5363587" cy="4383439"/>
            </a:xfrm>
            <a:custGeom>
              <a:avLst/>
              <a:gdLst>
                <a:gd name="connsiteX0" fmla="*/ 20420 w 5363586"/>
                <a:gd name="connsiteY0" fmla="*/ 4372548 h 4383438"/>
                <a:gd name="connsiteX1" fmla="*/ 506409 w 5363586"/>
                <a:gd name="connsiteY1" fmla="*/ 2750404 h 4383438"/>
                <a:gd name="connsiteX2" fmla="*/ 5367398 w 5363586"/>
                <a:gd name="connsiteY2" fmla="*/ 20420 h 4383438"/>
                <a:gd name="connsiteX3" fmla="*/ 5367398 w 5363586"/>
                <a:gd name="connsiteY3" fmla="*/ 1345253 h 4383438"/>
              </a:gdLst>
              <a:ahLst/>
              <a:cxnLst>
                <a:cxn ang="0">
                  <a:pos x="connsiteX0" y="connsiteY0"/>
                </a:cxn>
                <a:cxn ang="0">
                  <a:pos x="connsiteX1" y="connsiteY1"/>
                </a:cxn>
                <a:cxn ang="0">
                  <a:pos x="connsiteX2" y="connsiteY2"/>
                </a:cxn>
                <a:cxn ang="0">
                  <a:pos x="connsiteX3" y="connsiteY3"/>
                </a:cxn>
              </a:cxnLst>
              <a:rect l="l" t="t" r="r" b="b"/>
              <a:pathLst>
                <a:path w="5363586" h="4383438">
                  <a:moveTo>
                    <a:pt x="20420" y="4372548"/>
                  </a:moveTo>
                  <a:lnTo>
                    <a:pt x="506409" y="2750404"/>
                  </a:lnTo>
                  <a:lnTo>
                    <a:pt x="5367398" y="20420"/>
                  </a:lnTo>
                  <a:lnTo>
                    <a:pt x="5367398" y="1345253"/>
                  </a:ln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34" name="Freeform: Shape 133">
              <a:extLst>
                <a:ext uri="{FF2B5EF4-FFF2-40B4-BE49-F238E27FC236}">
                  <a16:creationId xmlns:a16="http://schemas.microsoft.com/office/drawing/2014/main" id="{BCAAEA9D-53C1-405C-B916-73CB46D28F7A}"/>
                </a:ext>
              </a:extLst>
            </p:cNvPr>
            <p:cNvSpPr/>
            <p:nvPr/>
          </p:nvSpPr>
          <p:spPr>
            <a:xfrm>
              <a:off x="6151692" y="4934868"/>
              <a:ext cx="1143506" cy="1769711"/>
            </a:xfrm>
            <a:custGeom>
              <a:avLst/>
              <a:gdLst>
                <a:gd name="connsiteX0" fmla="*/ 447467 w 1143505"/>
                <a:gd name="connsiteY0" fmla="*/ 450929 h 1769711"/>
                <a:gd name="connsiteX1" fmla="*/ 552016 w 1143505"/>
                <a:gd name="connsiteY1" fmla="*/ 307174 h 1769711"/>
                <a:gd name="connsiteX2" fmla="*/ 1000434 w 1143505"/>
                <a:gd name="connsiteY2" fmla="*/ 60231 h 1769711"/>
                <a:gd name="connsiteX3" fmla="*/ 1142555 w 1143505"/>
                <a:gd name="connsiteY3" fmla="*/ 60231 h 1769711"/>
                <a:gd name="connsiteX4" fmla="*/ 1142555 w 1143505"/>
                <a:gd name="connsiteY4" fmla="*/ 1134582 h 1769711"/>
                <a:gd name="connsiteX5" fmla="*/ 1079118 w 1143505"/>
                <a:gd name="connsiteY5" fmla="*/ 1237769 h 1769711"/>
                <a:gd name="connsiteX6" fmla="*/ 96247 w 1143505"/>
                <a:gd name="connsiteY6" fmla="*/ 1764599 h 1769711"/>
                <a:gd name="connsiteX7" fmla="*/ 25187 w 1143505"/>
                <a:gd name="connsiteY7" fmla="*/ 1717225 h 1769711"/>
                <a:gd name="connsiteX8" fmla="*/ 447467 w 1143505"/>
                <a:gd name="connsiteY8" fmla="*/ 450929 h 1769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505" h="1769711">
                  <a:moveTo>
                    <a:pt x="447467" y="450929"/>
                  </a:moveTo>
                  <a:cubicBezTo>
                    <a:pt x="447467" y="450929"/>
                    <a:pt x="480955" y="346379"/>
                    <a:pt x="552016" y="307174"/>
                  </a:cubicBezTo>
                  <a:lnTo>
                    <a:pt x="1000434" y="60231"/>
                  </a:lnTo>
                  <a:cubicBezTo>
                    <a:pt x="1000434" y="60231"/>
                    <a:pt x="1127308" y="-29344"/>
                    <a:pt x="1142555" y="60231"/>
                  </a:cubicBezTo>
                  <a:lnTo>
                    <a:pt x="1142555" y="1134582"/>
                  </a:lnTo>
                  <a:cubicBezTo>
                    <a:pt x="1142555" y="1134582"/>
                    <a:pt x="1153718" y="1189034"/>
                    <a:pt x="1079118" y="1237769"/>
                  </a:cubicBezTo>
                  <a:lnTo>
                    <a:pt x="96247" y="1764599"/>
                  </a:lnTo>
                  <a:cubicBezTo>
                    <a:pt x="96247" y="1764599"/>
                    <a:pt x="-2040" y="1808161"/>
                    <a:pt x="25187" y="1717225"/>
                  </a:cubicBezTo>
                  <a:lnTo>
                    <a:pt x="447467" y="450929"/>
                  </a:lnTo>
                  <a:close/>
                </a:path>
              </a:pathLst>
            </a:custGeom>
            <a:solidFill>
              <a:srgbClr val="40404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35" name="Freeform: Shape 134">
              <a:extLst>
                <a:ext uri="{FF2B5EF4-FFF2-40B4-BE49-F238E27FC236}">
                  <a16:creationId xmlns:a16="http://schemas.microsoft.com/office/drawing/2014/main" id="{E6DBBDF2-27C8-4BFD-8AB9-0A0280113AFC}"/>
                </a:ext>
              </a:extLst>
            </p:cNvPr>
            <p:cNvSpPr/>
            <p:nvPr/>
          </p:nvSpPr>
          <p:spPr>
            <a:xfrm>
              <a:off x="6191853" y="4973862"/>
              <a:ext cx="1061827" cy="1715259"/>
            </a:xfrm>
            <a:custGeom>
              <a:avLst/>
              <a:gdLst>
                <a:gd name="connsiteX0" fmla="*/ 1058832 w 1061826"/>
                <a:gd name="connsiteY0" fmla="*/ 20420 h 1715258"/>
                <a:gd name="connsiteX1" fmla="*/ 982598 w 1061826"/>
                <a:gd name="connsiteY1" fmla="*/ 53091 h 1715258"/>
                <a:gd name="connsiteX2" fmla="*/ 979059 w 1061826"/>
                <a:gd name="connsiteY2" fmla="*/ 55269 h 1715258"/>
                <a:gd name="connsiteX3" fmla="*/ 530641 w 1061826"/>
                <a:gd name="connsiteY3" fmla="*/ 302212 h 1715258"/>
                <a:gd name="connsiteX4" fmla="*/ 444333 w 1061826"/>
                <a:gd name="connsiteY4" fmla="*/ 423914 h 1715258"/>
                <a:gd name="connsiteX5" fmla="*/ 21781 w 1061826"/>
                <a:gd name="connsiteY5" fmla="*/ 1690483 h 1715258"/>
                <a:gd name="connsiteX6" fmla="*/ 20420 w 1061826"/>
                <a:gd name="connsiteY6" fmla="*/ 1696200 h 1715258"/>
                <a:gd name="connsiteX7" fmla="*/ 40567 w 1061826"/>
                <a:gd name="connsiteY7" fmla="*/ 1690210 h 1715258"/>
                <a:gd name="connsiteX8" fmla="*/ 1020443 w 1061826"/>
                <a:gd name="connsiteY8" fmla="*/ 1164742 h 1715258"/>
                <a:gd name="connsiteX9" fmla="*/ 1064005 w 1061826"/>
                <a:gd name="connsiteY9" fmla="*/ 1102122 h 1715258"/>
                <a:gd name="connsiteX10" fmla="*/ 1063460 w 1061826"/>
                <a:gd name="connsiteY10" fmla="*/ 1095860 h 1715258"/>
                <a:gd name="connsiteX11" fmla="*/ 1063460 w 1061826"/>
                <a:gd name="connsiteY11" fmla="*/ 25320 h 1715258"/>
                <a:gd name="connsiteX12" fmla="*/ 1061827 w 1061826"/>
                <a:gd name="connsiteY12" fmla="*/ 20692 h 1715258"/>
                <a:gd name="connsiteX13" fmla="*/ 1058832 w 1061826"/>
                <a:gd name="connsiteY13" fmla="*/ 20420 h 17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61826" h="1715258">
                  <a:moveTo>
                    <a:pt x="1058832" y="20420"/>
                  </a:moveTo>
                  <a:cubicBezTo>
                    <a:pt x="1038412" y="20420"/>
                    <a:pt x="1001384" y="39751"/>
                    <a:pt x="982598" y="53091"/>
                  </a:cubicBezTo>
                  <a:lnTo>
                    <a:pt x="979059" y="55269"/>
                  </a:lnTo>
                  <a:lnTo>
                    <a:pt x="530641" y="302212"/>
                  </a:lnTo>
                  <a:cubicBezTo>
                    <a:pt x="483539" y="328349"/>
                    <a:pt x="452229" y="398866"/>
                    <a:pt x="444333" y="423914"/>
                  </a:cubicBezTo>
                  <a:lnTo>
                    <a:pt x="21781" y="1690483"/>
                  </a:lnTo>
                  <a:cubicBezTo>
                    <a:pt x="21237" y="1692661"/>
                    <a:pt x="20692" y="1694567"/>
                    <a:pt x="20420" y="1696200"/>
                  </a:cubicBezTo>
                  <a:cubicBezTo>
                    <a:pt x="28315" y="1694839"/>
                    <a:pt x="36483" y="1691844"/>
                    <a:pt x="40567" y="1690210"/>
                  </a:cubicBezTo>
                  <a:lnTo>
                    <a:pt x="1020443" y="1164742"/>
                  </a:lnTo>
                  <a:cubicBezTo>
                    <a:pt x="1067000" y="1134249"/>
                    <a:pt x="1064277" y="1103483"/>
                    <a:pt x="1064005" y="1102122"/>
                  </a:cubicBezTo>
                  <a:lnTo>
                    <a:pt x="1063460" y="1095860"/>
                  </a:lnTo>
                  <a:lnTo>
                    <a:pt x="1063460" y="25320"/>
                  </a:lnTo>
                  <a:cubicBezTo>
                    <a:pt x="1062916" y="22870"/>
                    <a:pt x="1062099" y="21509"/>
                    <a:pt x="1061827" y="20692"/>
                  </a:cubicBezTo>
                  <a:cubicBezTo>
                    <a:pt x="1061827" y="20420"/>
                    <a:pt x="1060465" y="20420"/>
                    <a:pt x="1058832" y="20420"/>
                  </a:cubicBezTo>
                  <a:close/>
                </a:path>
              </a:pathLst>
            </a:custGeom>
            <a:solidFill>
              <a:srgbClr val="2A9D8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36" name="Freeform: Shape 135">
              <a:extLst>
                <a:ext uri="{FF2B5EF4-FFF2-40B4-BE49-F238E27FC236}">
                  <a16:creationId xmlns:a16="http://schemas.microsoft.com/office/drawing/2014/main" id="{3FE4C4F2-D6AB-4AE8-B5B5-087BCDD8BAA8}"/>
                </a:ext>
              </a:extLst>
            </p:cNvPr>
            <p:cNvSpPr/>
            <p:nvPr/>
          </p:nvSpPr>
          <p:spPr>
            <a:xfrm>
              <a:off x="4423969" y="6858197"/>
              <a:ext cx="1660806" cy="2314238"/>
            </a:xfrm>
            <a:custGeom>
              <a:avLst/>
              <a:gdLst>
                <a:gd name="connsiteX0" fmla="*/ 1645366 w 1660805"/>
                <a:gd name="connsiteY0" fmla="*/ 20692 h 2314237"/>
                <a:gd name="connsiteX1" fmla="*/ 758332 w 1660805"/>
                <a:gd name="connsiteY1" fmla="*/ 1400522 h 2314237"/>
                <a:gd name="connsiteX2" fmla="*/ 657867 w 1660805"/>
                <a:gd name="connsiteY2" fmla="*/ 2237460 h 2314237"/>
                <a:gd name="connsiteX3" fmla="*/ 34656 w 1660805"/>
                <a:gd name="connsiteY3" fmla="*/ 2237460 h 2314237"/>
                <a:gd name="connsiteX4" fmla="*/ 214078 w 1660805"/>
                <a:gd name="connsiteY4" fmla="*/ 1182711 h 2314237"/>
                <a:gd name="connsiteX5" fmla="*/ 1184968 w 1660805"/>
                <a:gd name="connsiteY5" fmla="*/ 20420 h 2314237"/>
                <a:gd name="connsiteX6" fmla="*/ 1645366 w 1660805"/>
                <a:gd name="connsiteY6" fmla="*/ 20420 h 231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0805" h="2314237">
                  <a:moveTo>
                    <a:pt x="1645366" y="20692"/>
                  </a:moveTo>
                  <a:cubicBezTo>
                    <a:pt x="1645366" y="20692"/>
                    <a:pt x="859069" y="883222"/>
                    <a:pt x="758332" y="1400522"/>
                  </a:cubicBezTo>
                  <a:cubicBezTo>
                    <a:pt x="758332" y="1400522"/>
                    <a:pt x="657867" y="1869087"/>
                    <a:pt x="657867" y="2237460"/>
                  </a:cubicBezTo>
                  <a:cubicBezTo>
                    <a:pt x="657867" y="2237460"/>
                    <a:pt x="357016" y="2376859"/>
                    <a:pt x="34656" y="2237460"/>
                  </a:cubicBezTo>
                  <a:cubicBezTo>
                    <a:pt x="34656" y="2237460"/>
                    <a:pt x="-54646" y="1496631"/>
                    <a:pt x="214078" y="1182711"/>
                  </a:cubicBezTo>
                  <a:cubicBezTo>
                    <a:pt x="214078" y="1182711"/>
                    <a:pt x="580272" y="513760"/>
                    <a:pt x="1184968" y="20420"/>
                  </a:cubicBezTo>
                  <a:lnTo>
                    <a:pt x="1645366" y="20420"/>
                  </a:lnTo>
                  <a:close/>
                </a:path>
              </a:pathLst>
            </a:custGeom>
            <a:solidFill>
              <a:srgbClr val="E6E7E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37" name="Freeform: Shape 136">
              <a:extLst>
                <a:ext uri="{FF2B5EF4-FFF2-40B4-BE49-F238E27FC236}">
                  <a16:creationId xmlns:a16="http://schemas.microsoft.com/office/drawing/2014/main" id="{B9EC05B4-F7E1-4B8E-91F2-76D8860174EF}"/>
                </a:ext>
              </a:extLst>
            </p:cNvPr>
            <p:cNvSpPr/>
            <p:nvPr/>
          </p:nvSpPr>
          <p:spPr>
            <a:xfrm>
              <a:off x="5010370" y="3831173"/>
              <a:ext cx="6479866" cy="5581397"/>
            </a:xfrm>
            <a:custGeom>
              <a:avLst/>
              <a:gdLst>
                <a:gd name="connsiteX0" fmla="*/ 6405943 w 6479865"/>
                <a:gd name="connsiteY0" fmla="*/ 20420 h 5581397"/>
                <a:gd name="connsiteX1" fmla="*/ 1058965 w 6479865"/>
                <a:gd name="connsiteY1" fmla="*/ 3047715 h 5581397"/>
                <a:gd name="connsiteX2" fmla="*/ 71466 w 6479865"/>
                <a:gd name="connsiteY2" fmla="*/ 5581670 h 5581397"/>
                <a:gd name="connsiteX3" fmla="*/ 355164 w 6479865"/>
                <a:gd name="connsiteY3" fmla="*/ 5418039 h 5581397"/>
                <a:gd name="connsiteX4" fmla="*/ 351352 w 6479865"/>
                <a:gd name="connsiteY4" fmla="*/ 5352424 h 5581397"/>
                <a:gd name="connsiteX5" fmla="*/ 885805 w 6479865"/>
                <a:gd name="connsiteY5" fmla="*/ 4426456 h 5581397"/>
                <a:gd name="connsiteX6" fmla="*/ 1152895 w 6479865"/>
                <a:gd name="connsiteY6" fmla="*/ 4346683 h 5581397"/>
                <a:gd name="connsiteX7" fmla="*/ 1518545 w 6479865"/>
                <a:gd name="connsiteY7" fmla="*/ 4746638 h 5581397"/>
                <a:gd name="connsiteX8" fmla="*/ 5094451 w 6479865"/>
                <a:gd name="connsiteY8" fmla="*/ 2684516 h 5581397"/>
                <a:gd name="connsiteX9" fmla="*/ 5092817 w 6479865"/>
                <a:gd name="connsiteY9" fmla="*/ 2643949 h 5581397"/>
                <a:gd name="connsiteX10" fmla="*/ 5627270 w 6479865"/>
                <a:gd name="connsiteY10" fmla="*/ 1718254 h 5581397"/>
                <a:gd name="connsiteX11" fmla="*/ 5894360 w 6479865"/>
                <a:gd name="connsiteY11" fmla="*/ 1638481 h 5581397"/>
                <a:gd name="connsiteX12" fmla="*/ 6257832 w 6479865"/>
                <a:gd name="connsiteY12" fmla="*/ 2013659 h 5581397"/>
                <a:gd name="connsiteX13" fmla="*/ 6461485 w 6479865"/>
                <a:gd name="connsiteY13" fmla="*/ 1896041 h 5581397"/>
                <a:gd name="connsiteX14" fmla="*/ 6405943 w 6479865"/>
                <a:gd name="connsiteY14" fmla="*/ 20420 h 558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79865" h="5581397">
                  <a:moveTo>
                    <a:pt x="6405943" y="20420"/>
                  </a:moveTo>
                  <a:lnTo>
                    <a:pt x="1058965" y="3047715"/>
                  </a:lnTo>
                  <a:cubicBezTo>
                    <a:pt x="1058965" y="3047715"/>
                    <a:pt x="-250894" y="3945911"/>
                    <a:pt x="71466" y="5581670"/>
                  </a:cubicBezTo>
                  <a:lnTo>
                    <a:pt x="355164" y="5418039"/>
                  </a:lnTo>
                  <a:cubicBezTo>
                    <a:pt x="352986" y="5396803"/>
                    <a:pt x="351352" y="5375022"/>
                    <a:pt x="351352" y="5352424"/>
                  </a:cubicBezTo>
                  <a:cubicBezTo>
                    <a:pt x="350535" y="5006922"/>
                    <a:pt x="585226" y="4600160"/>
                    <a:pt x="885805" y="4426456"/>
                  </a:cubicBezTo>
                  <a:cubicBezTo>
                    <a:pt x="977558" y="4373365"/>
                    <a:pt x="1067405" y="4346683"/>
                    <a:pt x="1152895" y="4346683"/>
                  </a:cubicBezTo>
                  <a:cubicBezTo>
                    <a:pt x="1360088" y="4346683"/>
                    <a:pt x="1503026" y="4505685"/>
                    <a:pt x="1518545" y="4746638"/>
                  </a:cubicBezTo>
                  <a:lnTo>
                    <a:pt x="5094451" y="2684516"/>
                  </a:lnTo>
                  <a:cubicBezTo>
                    <a:pt x="5093634" y="2671175"/>
                    <a:pt x="5093090" y="2657834"/>
                    <a:pt x="5092817" y="2643949"/>
                  </a:cubicBezTo>
                  <a:cubicBezTo>
                    <a:pt x="5092000" y="2298447"/>
                    <a:pt x="5326691" y="1891685"/>
                    <a:pt x="5627270" y="1718254"/>
                  </a:cubicBezTo>
                  <a:cubicBezTo>
                    <a:pt x="5719023" y="1665162"/>
                    <a:pt x="5808870" y="1638481"/>
                    <a:pt x="5894360" y="1638481"/>
                  </a:cubicBezTo>
                  <a:cubicBezTo>
                    <a:pt x="6094201" y="1638481"/>
                    <a:pt x="6234145" y="1786592"/>
                    <a:pt x="6257832" y="2013659"/>
                  </a:cubicBezTo>
                  <a:lnTo>
                    <a:pt x="6461485" y="1896041"/>
                  </a:lnTo>
                  <a:cubicBezTo>
                    <a:pt x="6461757" y="1896586"/>
                    <a:pt x="6473737" y="421191"/>
                    <a:pt x="6405943" y="20420"/>
                  </a:cubicBezTo>
                  <a:close/>
                </a:path>
              </a:pathLst>
            </a:custGeom>
            <a:solidFill>
              <a:srgbClr val="F1F1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38" name="Freeform: Shape 137">
              <a:extLst>
                <a:ext uri="{FF2B5EF4-FFF2-40B4-BE49-F238E27FC236}">
                  <a16:creationId xmlns:a16="http://schemas.microsoft.com/office/drawing/2014/main" id="{9D984D58-AF9E-4D85-B475-DAAA4D8B2AA3}"/>
                </a:ext>
              </a:extLst>
            </p:cNvPr>
            <p:cNvSpPr/>
            <p:nvPr/>
          </p:nvSpPr>
          <p:spPr>
            <a:xfrm>
              <a:off x="4424760" y="4287214"/>
              <a:ext cx="7051619" cy="4383439"/>
            </a:xfrm>
            <a:custGeom>
              <a:avLst/>
              <a:gdLst>
                <a:gd name="connsiteX0" fmla="*/ 20524 w 7051618"/>
                <a:gd name="connsiteY0" fmla="*/ 4348862 h 4383438"/>
                <a:gd name="connsiteX1" fmla="*/ 616508 w 7051618"/>
                <a:gd name="connsiteY1" fmla="*/ 4315101 h 4383438"/>
                <a:gd name="connsiteX2" fmla="*/ 7050362 w 7051618"/>
                <a:gd name="connsiteY2" fmla="*/ 631379 h 4383438"/>
                <a:gd name="connsiteX3" fmla="*/ 7028580 w 7051618"/>
                <a:gd name="connsiteY3" fmla="*/ 20420 h 4383438"/>
                <a:gd name="connsiteX4" fmla="*/ 832141 w 7051618"/>
                <a:gd name="connsiteY4" fmla="*/ 3595781 h 4383438"/>
                <a:gd name="connsiteX5" fmla="*/ 370654 w 7051618"/>
                <a:gd name="connsiteY5" fmla="*/ 3502395 h 4383438"/>
                <a:gd name="connsiteX6" fmla="*/ 20524 w 7051618"/>
                <a:gd name="connsiteY6" fmla="*/ 4348862 h 438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51618" h="4383438">
                  <a:moveTo>
                    <a:pt x="20524" y="4348862"/>
                  </a:moveTo>
                  <a:cubicBezTo>
                    <a:pt x="20524" y="4348862"/>
                    <a:pt x="373921" y="4440887"/>
                    <a:pt x="616508" y="4315101"/>
                  </a:cubicBezTo>
                  <a:lnTo>
                    <a:pt x="7050362" y="631379"/>
                  </a:lnTo>
                  <a:lnTo>
                    <a:pt x="7028580" y="20420"/>
                  </a:lnTo>
                  <a:lnTo>
                    <a:pt x="832141" y="3595781"/>
                  </a:lnTo>
                  <a:cubicBezTo>
                    <a:pt x="832141" y="3595781"/>
                    <a:pt x="562055" y="3640160"/>
                    <a:pt x="370654" y="3502395"/>
                  </a:cubicBezTo>
                  <a:cubicBezTo>
                    <a:pt x="370654" y="3502123"/>
                    <a:pt x="13445" y="3962520"/>
                    <a:pt x="20524" y="4348862"/>
                  </a:cubicBezTo>
                  <a:close/>
                </a:path>
              </a:pathLst>
            </a:custGeom>
            <a:solidFill>
              <a:srgbClr val="FF12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39" name="Freeform: Shape 138">
              <a:extLst>
                <a:ext uri="{FF2B5EF4-FFF2-40B4-BE49-F238E27FC236}">
                  <a16:creationId xmlns:a16="http://schemas.microsoft.com/office/drawing/2014/main" id="{5719A8CC-5852-42B8-B530-A29B6AD5D5A4}"/>
                </a:ext>
              </a:extLst>
            </p:cNvPr>
            <p:cNvSpPr/>
            <p:nvPr/>
          </p:nvSpPr>
          <p:spPr>
            <a:xfrm>
              <a:off x="4430309" y="7769189"/>
              <a:ext cx="844016" cy="898469"/>
            </a:xfrm>
            <a:custGeom>
              <a:avLst/>
              <a:gdLst>
                <a:gd name="connsiteX0" fmla="*/ 826592 w 844016"/>
                <a:gd name="connsiteY0" fmla="*/ 113806 h 898468"/>
                <a:gd name="connsiteX1" fmla="*/ 610687 w 844016"/>
                <a:gd name="connsiteY1" fmla="*/ 833398 h 898468"/>
                <a:gd name="connsiteX2" fmla="*/ 20420 w 844016"/>
                <a:gd name="connsiteY2" fmla="*/ 865525 h 898468"/>
                <a:gd name="connsiteX3" fmla="*/ 365105 w 844016"/>
                <a:gd name="connsiteY3" fmla="*/ 20420 h 898468"/>
                <a:gd name="connsiteX4" fmla="*/ 826592 w 844016"/>
                <a:gd name="connsiteY4" fmla="*/ 113806 h 898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4016" h="898468">
                  <a:moveTo>
                    <a:pt x="826592" y="113806"/>
                  </a:moveTo>
                  <a:cubicBezTo>
                    <a:pt x="826592" y="113806"/>
                    <a:pt x="618310" y="655610"/>
                    <a:pt x="610687" y="833398"/>
                  </a:cubicBezTo>
                  <a:cubicBezTo>
                    <a:pt x="610687" y="833398"/>
                    <a:pt x="377902" y="955916"/>
                    <a:pt x="20420" y="865525"/>
                  </a:cubicBezTo>
                  <a:cubicBezTo>
                    <a:pt x="20420" y="865525"/>
                    <a:pt x="180238" y="172343"/>
                    <a:pt x="365105" y="20420"/>
                  </a:cubicBezTo>
                  <a:cubicBezTo>
                    <a:pt x="365105" y="20148"/>
                    <a:pt x="525468" y="157913"/>
                    <a:pt x="826592" y="113806"/>
                  </a:cubicBezTo>
                  <a:close/>
                </a:path>
              </a:pathLst>
            </a:custGeom>
            <a:solidFill>
              <a:srgbClr val="DD0A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40" name="Freeform: Shape 139">
              <a:extLst>
                <a:ext uri="{FF2B5EF4-FFF2-40B4-BE49-F238E27FC236}">
                  <a16:creationId xmlns:a16="http://schemas.microsoft.com/office/drawing/2014/main" id="{0FB46343-BD7B-4647-85ED-E65E7C0B7A6A}"/>
                </a:ext>
              </a:extLst>
            </p:cNvPr>
            <p:cNvSpPr/>
            <p:nvPr/>
          </p:nvSpPr>
          <p:spPr>
            <a:xfrm>
              <a:off x="3707531" y="8029164"/>
              <a:ext cx="1225185" cy="626206"/>
            </a:xfrm>
            <a:custGeom>
              <a:avLst/>
              <a:gdLst>
                <a:gd name="connsiteX0" fmla="*/ 34769 w 1225184"/>
                <a:gd name="connsiteY0" fmla="*/ 263588 h 626205"/>
                <a:gd name="connsiteX1" fmla="*/ 461133 w 1225184"/>
                <a:gd name="connsiteY1" fmla="*/ 57484 h 626205"/>
                <a:gd name="connsiteX2" fmla="*/ 1207135 w 1225184"/>
                <a:gd name="connsiteY2" fmla="*/ 155499 h 626205"/>
                <a:gd name="connsiteX3" fmla="*/ 1128178 w 1225184"/>
                <a:gd name="connsiteY3" fmla="*/ 370859 h 626205"/>
                <a:gd name="connsiteX4" fmla="*/ 507690 w 1225184"/>
                <a:gd name="connsiteY4" fmla="*/ 616713 h 626205"/>
                <a:gd name="connsiteX5" fmla="*/ 458955 w 1225184"/>
                <a:gd name="connsiteY5" fmla="*/ 607729 h 626205"/>
                <a:gd name="connsiteX6" fmla="*/ 34769 w 1225184"/>
                <a:gd name="connsiteY6" fmla="*/ 263588 h 62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184" h="626205">
                  <a:moveTo>
                    <a:pt x="34769" y="263588"/>
                  </a:moveTo>
                  <a:cubicBezTo>
                    <a:pt x="34769" y="263588"/>
                    <a:pt x="251218" y="89612"/>
                    <a:pt x="461133" y="57484"/>
                  </a:cubicBezTo>
                  <a:cubicBezTo>
                    <a:pt x="461133" y="57484"/>
                    <a:pt x="992046" y="-72929"/>
                    <a:pt x="1207135" y="155499"/>
                  </a:cubicBezTo>
                  <a:cubicBezTo>
                    <a:pt x="1207135" y="155499"/>
                    <a:pt x="1289086" y="228194"/>
                    <a:pt x="1128178" y="370859"/>
                  </a:cubicBezTo>
                  <a:cubicBezTo>
                    <a:pt x="1128178" y="370859"/>
                    <a:pt x="768791" y="700842"/>
                    <a:pt x="507690" y="616713"/>
                  </a:cubicBezTo>
                  <a:lnTo>
                    <a:pt x="458955" y="607729"/>
                  </a:lnTo>
                  <a:cubicBezTo>
                    <a:pt x="459500" y="607729"/>
                    <a:pt x="-72775" y="380389"/>
                    <a:pt x="34769" y="263588"/>
                  </a:cubicBezTo>
                  <a:close/>
                </a:path>
              </a:pathLst>
            </a:custGeom>
            <a:solidFill>
              <a:srgbClr val="92949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pic>
          <p:nvPicPr>
            <p:cNvPr id="141" name="Picture 140">
              <a:extLst>
                <a:ext uri="{FF2B5EF4-FFF2-40B4-BE49-F238E27FC236}">
                  <a16:creationId xmlns:a16="http://schemas.microsoft.com/office/drawing/2014/main" id="{BEB547BE-A449-4E03-B55B-50594F1B7A52}"/>
                </a:ext>
              </a:extLst>
            </p:cNvPr>
            <p:cNvPicPr>
              <a:picLocks noChangeAspect="1"/>
            </p:cNvPicPr>
            <p:nvPr/>
          </p:nvPicPr>
          <p:blipFill>
            <a:blip r:embed="rId3"/>
            <a:stretch>
              <a:fillRect/>
            </a:stretch>
          </p:blipFill>
          <p:spPr>
            <a:xfrm>
              <a:off x="3773893" y="8069548"/>
              <a:ext cx="1116279" cy="544527"/>
            </a:xfrm>
            <a:custGeom>
              <a:avLst/>
              <a:gdLst>
                <a:gd name="connsiteX0" fmla="*/ 0 w 1116279"/>
                <a:gd name="connsiteY0" fmla="*/ 0 h 544526"/>
                <a:gd name="connsiteX1" fmla="*/ 1117369 w 1116279"/>
                <a:gd name="connsiteY1" fmla="*/ 0 h 544526"/>
                <a:gd name="connsiteX2" fmla="*/ 1117369 w 1116279"/>
                <a:gd name="connsiteY2" fmla="*/ 561951 h 544526"/>
                <a:gd name="connsiteX3" fmla="*/ 0 w 1116279"/>
                <a:gd name="connsiteY3" fmla="*/ 561951 h 544526"/>
              </a:gdLst>
              <a:ahLst/>
              <a:cxnLst>
                <a:cxn ang="0">
                  <a:pos x="connsiteX0" y="connsiteY0"/>
                </a:cxn>
                <a:cxn ang="0">
                  <a:pos x="connsiteX1" y="connsiteY1"/>
                </a:cxn>
                <a:cxn ang="0">
                  <a:pos x="connsiteX2" y="connsiteY2"/>
                </a:cxn>
                <a:cxn ang="0">
                  <a:pos x="connsiteX3" y="connsiteY3"/>
                </a:cxn>
              </a:cxnLst>
              <a:rect l="l" t="t" r="r" b="b"/>
              <a:pathLst>
                <a:path w="1116279" h="544526">
                  <a:moveTo>
                    <a:pt x="0" y="0"/>
                  </a:moveTo>
                  <a:lnTo>
                    <a:pt x="1117369" y="0"/>
                  </a:lnTo>
                  <a:lnTo>
                    <a:pt x="1117369" y="561951"/>
                  </a:lnTo>
                  <a:lnTo>
                    <a:pt x="0" y="561951"/>
                  </a:lnTo>
                  <a:close/>
                </a:path>
              </a:pathLst>
            </a:custGeom>
            <a:ln/>
          </p:spPr>
        </p:pic>
        <p:sp>
          <p:nvSpPr>
            <p:cNvPr id="142" name="Freeform: Shape 141">
              <a:extLst>
                <a:ext uri="{FF2B5EF4-FFF2-40B4-BE49-F238E27FC236}">
                  <a16:creationId xmlns:a16="http://schemas.microsoft.com/office/drawing/2014/main" id="{406A2F74-54D0-44D0-8CD0-3FD71F2DD0C7}"/>
                </a:ext>
              </a:extLst>
            </p:cNvPr>
            <p:cNvSpPr/>
            <p:nvPr/>
          </p:nvSpPr>
          <p:spPr>
            <a:xfrm>
              <a:off x="1816854" y="6510244"/>
              <a:ext cx="680658" cy="1061827"/>
            </a:xfrm>
            <a:custGeom>
              <a:avLst/>
              <a:gdLst>
                <a:gd name="connsiteX0" fmla="*/ 675757 w 680658"/>
                <a:gd name="connsiteY0" fmla="*/ 995667 h 1061826"/>
                <a:gd name="connsiteX1" fmla="*/ 145933 w 680658"/>
                <a:gd name="connsiteY1" fmla="*/ 863619 h 1061826"/>
                <a:gd name="connsiteX2" fmla="*/ 108905 w 680658"/>
                <a:gd name="connsiteY2" fmla="*/ 829859 h 1061826"/>
                <a:gd name="connsiteX3" fmla="*/ 20420 w 680658"/>
                <a:gd name="connsiteY3" fmla="*/ 730755 h 1061826"/>
                <a:gd name="connsiteX4" fmla="*/ 23415 w 680658"/>
                <a:gd name="connsiteY4" fmla="*/ 688826 h 1061826"/>
                <a:gd name="connsiteX5" fmla="*/ 141032 w 680658"/>
                <a:gd name="connsiteY5" fmla="*/ 47374 h 1061826"/>
                <a:gd name="connsiteX6" fmla="*/ 154918 w 680658"/>
                <a:gd name="connsiteY6" fmla="*/ 20420 h 1061826"/>
                <a:gd name="connsiteX7" fmla="*/ 196030 w 680658"/>
                <a:gd name="connsiteY7" fmla="*/ 40023 h 1061826"/>
                <a:gd name="connsiteX8" fmla="*/ 584005 w 680658"/>
                <a:gd name="connsiteY8" fmla="*/ 531186 h 1061826"/>
                <a:gd name="connsiteX9" fmla="*/ 675757 w 680658"/>
                <a:gd name="connsiteY9" fmla="*/ 995667 h 106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0658" h="1061826">
                  <a:moveTo>
                    <a:pt x="675757" y="995667"/>
                  </a:moveTo>
                  <a:cubicBezTo>
                    <a:pt x="647170" y="1152491"/>
                    <a:pt x="145933" y="863619"/>
                    <a:pt x="145933" y="863619"/>
                  </a:cubicBezTo>
                  <a:lnTo>
                    <a:pt x="108905" y="829859"/>
                  </a:lnTo>
                  <a:cubicBezTo>
                    <a:pt x="72422" y="804266"/>
                    <a:pt x="43834" y="770233"/>
                    <a:pt x="20420" y="730755"/>
                  </a:cubicBezTo>
                  <a:cubicBezTo>
                    <a:pt x="21509" y="716325"/>
                    <a:pt x="22326" y="702712"/>
                    <a:pt x="23415" y="688826"/>
                  </a:cubicBezTo>
                  <a:cubicBezTo>
                    <a:pt x="55542" y="283971"/>
                    <a:pt x="113534" y="109995"/>
                    <a:pt x="141032" y="47374"/>
                  </a:cubicBezTo>
                  <a:cubicBezTo>
                    <a:pt x="147567" y="32944"/>
                    <a:pt x="152467" y="23959"/>
                    <a:pt x="154918" y="20420"/>
                  </a:cubicBezTo>
                  <a:cubicBezTo>
                    <a:pt x="169348" y="25865"/>
                    <a:pt x="182416" y="32944"/>
                    <a:pt x="196030" y="40023"/>
                  </a:cubicBezTo>
                  <a:cubicBezTo>
                    <a:pt x="430993" y="172887"/>
                    <a:pt x="584005" y="531186"/>
                    <a:pt x="584005" y="531186"/>
                  </a:cubicBezTo>
                  <a:cubicBezTo>
                    <a:pt x="684742" y="718231"/>
                    <a:pt x="675757" y="995667"/>
                    <a:pt x="675757" y="995667"/>
                  </a:cubicBezTo>
                  <a:close/>
                </a:path>
              </a:pathLst>
            </a:custGeom>
            <a:solidFill>
              <a:srgbClr val="A6A8A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43" name="Freeform: Shape 142">
              <a:extLst>
                <a:ext uri="{FF2B5EF4-FFF2-40B4-BE49-F238E27FC236}">
                  <a16:creationId xmlns:a16="http://schemas.microsoft.com/office/drawing/2014/main" id="{0DA8596A-FABE-4BFD-9812-6528BECAA2FD}"/>
                </a:ext>
              </a:extLst>
            </p:cNvPr>
            <p:cNvSpPr/>
            <p:nvPr/>
          </p:nvSpPr>
          <p:spPr>
            <a:xfrm>
              <a:off x="1816854" y="6510244"/>
              <a:ext cx="680658" cy="1061827"/>
            </a:xfrm>
            <a:custGeom>
              <a:avLst/>
              <a:gdLst>
                <a:gd name="connsiteX0" fmla="*/ 675757 w 680658"/>
                <a:gd name="connsiteY0" fmla="*/ 995667 h 1061826"/>
                <a:gd name="connsiteX1" fmla="*/ 145933 w 680658"/>
                <a:gd name="connsiteY1" fmla="*/ 863619 h 1061826"/>
                <a:gd name="connsiteX2" fmla="*/ 108905 w 680658"/>
                <a:gd name="connsiteY2" fmla="*/ 829859 h 1061826"/>
                <a:gd name="connsiteX3" fmla="*/ 20420 w 680658"/>
                <a:gd name="connsiteY3" fmla="*/ 730755 h 1061826"/>
                <a:gd name="connsiteX4" fmla="*/ 23415 w 680658"/>
                <a:gd name="connsiteY4" fmla="*/ 688826 h 1061826"/>
                <a:gd name="connsiteX5" fmla="*/ 141032 w 680658"/>
                <a:gd name="connsiteY5" fmla="*/ 47374 h 1061826"/>
                <a:gd name="connsiteX6" fmla="*/ 154918 w 680658"/>
                <a:gd name="connsiteY6" fmla="*/ 20420 h 1061826"/>
                <a:gd name="connsiteX7" fmla="*/ 196030 w 680658"/>
                <a:gd name="connsiteY7" fmla="*/ 40023 h 1061826"/>
                <a:gd name="connsiteX8" fmla="*/ 584005 w 680658"/>
                <a:gd name="connsiteY8" fmla="*/ 531186 h 1061826"/>
                <a:gd name="connsiteX9" fmla="*/ 675757 w 680658"/>
                <a:gd name="connsiteY9" fmla="*/ 995667 h 106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0658" h="1061826">
                  <a:moveTo>
                    <a:pt x="675757" y="995667"/>
                  </a:moveTo>
                  <a:cubicBezTo>
                    <a:pt x="647170" y="1152491"/>
                    <a:pt x="145933" y="863619"/>
                    <a:pt x="145933" y="863619"/>
                  </a:cubicBezTo>
                  <a:lnTo>
                    <a:pt x="108905" y="829859"/>
                  </a:lnTo>
                  <a:cubicBezTo>
                    <a:pt x="72422" y="804266"/>
                    <a:pt x="43834" y="770233"/>
                    <a:pt x="20420" y="730755"/>
                  </a:cubicBezTo>
                  <a:cubicBezTo>
                    <a:pt x="21509" y="716325"/>
                    <a:pt x="22326" y="702712"/>
                    <a:pt x="23415" y="688826"/>
                  </a:cubicBezTo>
                  <a:cubicBezTo>
                    <a:pt x="55542" y="283971"/>
                    <a:pt x="113534" y="109995"/>
                    <a:pt x="141032" y="47374"/>
                  </a:cubicBezTo>
                  <a:cubicBezTo>
                    <a:pt x="147567" y="32944"/>
                    <a:pt x="152467" y="23959"/>
                    <a:pt x="154918" y="20420"/>
                  </a:cubicBezTo>
                  <a:cubicBezTo>
                    <a:pt x="169348" y="25865"/>
                    <a:pt x="182416" y="32944"/>
                    <a:pt x="196030" y="40023"/>
                  </a:cubicBezTo>
                  <a:cubicBezTo>
                    <a:pt x="430993" y="172887"/>
                    <a:pt x="584005" y="531186"/>
                    <a:pt x="584005" y="531186"/>
                  </a:cubicBezTo>
                  <a:cubicBezTo>
                    <a:pt x="684742" y="718231"/>
                    <a:pt x="675757" y="995667"/>
                    <a:pt x="675757" y="995667"/>
                  </a:cubicBezTo>
                  <a:close/>
                </a:path>
              </a:pathLst>
            </a:custGeom>
            <a:solidFill>
              <a:srgbClr val="92949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pic>
          <p:nvPicPr>
            <p:cNvPr id="144" name="Picture 143">
              <a:extLst>
                <a:ext uri="{FF2B5EF4-FFF2-40B4-BE49-F238E27FC236}">
                  <a16:creationId xmlns:a16="http://schemas.microsoft.com/office/drawing/2014/main" id="{EF96ACB2-3F6C-41F5-B895-1E1664007341}"/>
                </a:ext>
              </a:extLst>
            </p:cNvPr>
            <p:cNvPicPr>
              <a:picLocks noChangeAspect="1"/>
            </p:cNvPicPr>
            <p:nvPr/>
          </p:nvPicPr>
          <p:blipFill>
            <a:blip r:embed="rId4"/>
            <a:stretch>
              <a:fillRect/>
            </a:stretch>
          </p:blipFill>
          <p:spPr>
            <a:xfrm>
              <a:off x="1839735" y="6553586"/>
              <a:ext cx="626206" cy="952921"/>
            </a:xfrm>
            <a:custGeom>
              <a:avLst/>
              <a:gdLst>
                <a:gd name="connsiteX0" fmla="*/ 0 w 626205"/>
                <a:gd name="connsiteY0" fmla="*/ 0 h 952921"/>
                <a:gd name="connsiteX1" fmla="*/ 627295 w 626205"/>
                <a:gd name="connsiteY1" fmla="*/ 0 h 952921"/>
                <a:gd name="connsiteX2" fmla="*/ 627295 w 626205"/>
                <a:gd name="connsiteY2" fmla="*/ 967079 h 952921"/>
                <a:gd name="connsiteX3" fmla="*/ 0 w 626205"/>
                <a:gd name="connsiteY3" fmla="*/ 967079 h 952921"/>
              </a:gdLst>
              <a:ahLst/>
              <a:cxnLst>
                <a:cxn ang="0">
                  <a:pos x="connsiteX0" y="connsiteY0"/>
                </a:cxn>
                <a:cxn ang="0">
                  <a:pos x="connsiteX1" y="connsiteY1"/>
                </a:cxn>
                <a:cxn ang="0">
                  <a:pos x="connsiteX2" y="connsiteY2"/>
                </a:cxn>
                <a:cxn ang="0">
                  <a:pos x="connsiteX3" y="connsiteY3"/>
                </a:cxn>
              </a:cxnLst>
              <a:rect l="l" t="t" r="r" b="b"/>
              <a:pathLst>
                <a:path w="626205" h="952921">
                  <a:moveTo>
                    <a:pt x="0" y="0"/>
                  </a:moveTo>
                  <a:lnTo>
                    <a:pt x="627295" y="0"/>
                  </a:lnTo>
                  <a:lnTo>
                    <a:pt x="627295" y="967079"/>
                  </a:lnTo>
                  <a:lnTo>
                    <a:pt x="0" y="967079"/>
                  </a:lnTo>
                  <a:close/>
                </a:path>
              </a:pathLst>
            </a:custGeom>
            <a:ln/>
          </p:spPr>
        </p:pic>
        <p:sp>
          <p:nvSpPr>
            <p:cNvPr id="145" name="Freeform: Shape 144">
              <a:extLst>
                <a:ext uri="{FF2B5EF4-FFF2-40B4-BE49-F238E27FC236}">
                  <a16:creationId xmlns:a16="http://schemas.microsoft.com/office/drawing/2014/main" id="{DC228A12-8A34-426C-A125-ED831909A1C8}"/>
                </a:ext>
              </a:extLst>
            </p:cNvPr>
            <p:cNvSpPr/>
            <p:nvPr/>
          </p:nvSpPr>
          <p:spPr>
            <a:xfrm>
              <a:off x="2532140" y="7295652"/>
              <a:ext cx="1334090" cy="1089053"/>
            </a:xfrm>
            <a:custGeom>
              <a:avLst/>
              <a:gdLst>
                <a:gd name="connsiteX0" fmla="*/ 21731 w 1334090"/>
                <a:gd name="connsiteY0" fmla="*/ 71405 h 1089053"/>
                <a:gd name="connsiteX1" fmla="*/ 129547 w 1334090"/>
                <a:gd name="connsiteY1" fmla="*/ 31655 h 1089053"/>
                <a:gd name="connsiteX2" fmla="*/ 1277409 w 1334090"/>
                <a:gd name="connsiteY2" fmla="*/ 706867 h 1089053"/>
                <a:gd name="connsiteX3" fmla="*/ 1320971 w 1334090"/>
                <a:gd name="connsiteY3" fmla="*/ 823668 h 1089053"/>
                <a:gd name="connsiteX4" fmla="*/ 887528 w 1334090"/>
                <a:gd name="connsiteY4" fmla="*/ 1081502 h 1089053"/>
                <a:gd name="connsiteX5" fmla="*/ 129547 w 1334090"/>
                <a:gd name="connsiteY5" fmla="*/ 644247 h 1089053"/>
                <a:gd name="connsiteX6" fmla="*/ 21731 w 1334090"/>
                <a:gd name="connsiteY6" fmla="*/ 71405 h 108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4090" h="1089053">
                  <a:moveTo>
                    <a:pt x="21731" y="71405"/>
                  </a:moveTo>
                  <a:cubicBezTo>
                    <a:pt x="21731" y="71405"/>
                    <a:pt x="37794" y="-8368"/>
                    <a:pt x="129547" y="31655"/>
                  </a:cubicBezTo>
                  <a:lnTo>
                    <a:pt x="1277409" y="706867"/>
                  </a:lnTo>
                  <a:cubicBezTo>
                    <a:pt x="1277409" y="706867"/>
                    <a:pt x="1354459" y="756419"/>
                    <a:pt x="1320971" y="823668"/>
                  </a:cubicBezTo>
                  <a:cubicBezTo>
                    <a:pt x="1320971" y="823668"/>
                    <a:pt x="1051975" y="1163725"/>
                    <a:pt x="887528" y="1081502"/>
                  </a:cubicBezTo>
                  <a:lnTo>
                    <a:pt x="129547" y="644247"/>
                  </a:lnTo>
                  <a:cubicBezTo>
                    <a:pt x="129275" y="644519"/>
                    <a:pt x="6484" y="571008"/>
                    <a:pt x="21731" y="71405"/>
                  </a:cubicBezTo>
                  <a:close/>
                </a:path>
              </a:pathLst>
            </a:custGeom>
            <a:solidFill>
              <a:srgbClr val="58595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46" name="Freeform: Shape 145">
              <a:extLst>
                <a:ext uri="{FF2B5EF4-FFF2-40B4-BE49-F238E27FC236}">
                  <a16:creationId xmlns:a16="http://schemas.microsoft.com/office/drawing/2014/main" id="{71B158E0-067F-4EC7-85F9-B7DA5EC08D1C}"/>
                </a:ext>
              </a:extLst>
            </p:cNvPr>
            <p:cNvSpPr/>
            <p:nvPr/>
          </p:nvSpPr>
          <p:spPr>
            <a:xfrm>
              <a:off x="2599611" y="7363713"/>
              <a:ext cx="1197958" cy="980148"/>
            </a:xfrm>
            <a:custGeom>
              <a:avLst/>
              <a:gdLst>
                <a:gd name="connsiteX0" fmla="*/ 1191696 w 1197958"/>
                <a:gd name="connsiteY0" fmla="*/ 719124 h 980147"/>
                <a:gd name="connsiteX1" fmla="*/ 1187613 w 1197958"/>
                <a:gd name="connsiteY1" fmla="*/ 728654 h 980147"/>
                <a:gd name="connsiteX2" fmla="*/ 1168010 w 1197958"/>
                <a:gd name="connsiteY2" fmla="*/ 752068 h 980147"/>
                <a:gd name="connsiteX3" fmla="*/ 1139966 w 1197958"/>
                <a:gd name="connsiteY3" fmla="*/ 783651 h 980147"/>
                <a:gd name="connsiteX4" fmla="*/ 1111923 w 1197958"/>
                <a:gd name="connsiteY4" fmla="*/ 813055 h 980147"/>
                <a:gd name="connsiteX5" fmla="*/ 1080885 w 1197958"/>
                <a:gd name="connsiteY5" fmla="*/ 843004 h 980147"/>
                <a:gd name="connsiteX6" fmla="*/ 1049303 w 1197958"/>
                <a:gd name="connsiteY6" fmla="*/ 871047 h 980147"/>
                <a:gd name="connsiteX7" fmla="*/ 1015270 w 1197958"/>
                <a:gd name="connsiteY7" fmla="*/ 898546 h 980147"/>
                <a:gd name="connsiteX8" fmla="*/ 978786 w 1197958"/>
                <a:gd name="connsiteY8" fmla="*/ 924955 h 980147"/>
                <a:gd name="connsiteX9" fmla="*/ 937402 w 1197958"/>
                <a:gd name="connsiteY9" fmla="*/ 947553 h 980147"/>
                <a:gd name="connsiteX10" fmla="*/ 888395 w 1197958"/>
                <a:gd name="connsiteY10" fmla="*/ 966067 h 980147"/>
                <a:gd name="connsiteX11" fmla="*/ 798820 w 1197958"/>
                <a:gd name="connsiteY11" fmla="*/ 959805 h 980147"/>
                <a:gd name="connsiteX12" fmla="*/ 117890 w 1197958"/>
                <a:gd name="connsiteY12" fmla="*/ 566929 h 980147"/>
                <a:gd name="connsiteX13" fmla="*/ 69972 w 1197958"/>
                <a:gd name="connsiteY13" fmla="*/ 491512 h 980147"/>
                <a:gd name="connsiteX14" fmla="*/ 49007 w 1197958"/>
                <a:gd name="connsiteY14" fmla="*/ 425352 h 980147"/>
                <a:gd name="connsiteX15" fmla="*/ 49007 w 1197958"/>
                <a:gd name="connsiteY15" fmla="*/ 424535 h 980147"/>
                <a:gd name="connsiteX16" fmla="*/ 38934 w 1197958"/>
                <a:gd name="connsiteY16" fmla="*/ 379612 h 980147"/>
                <a:gd name="connsiteX17" fmla="*/ 30493 w 1197958"/>
                <a:gd name="connsiteY17" fmla="*/ 319169 h 980147"/>
                <a:gd name="connsiteX18" fmla="*/ 26410 w 1197958"/>
                <a:gd name="connsiteY18" fmla="*/ 278602 h 980147"/>
                <a:gd name="connsiteX19" fmla="*/ 22870 w 1197958"/>
                <a:gd name="connsiteY19" fmla="*/ 220610 h 980147"/>
                <a:gd name="connsiteX20" fmla="*/ 21781 w 1197958"/>
                <a:gd name="connsiteY20" fmla="*/ 181132 h 980147"/>
                <a:gd name="connsiteX21" fmla="*/ 20420 w 1197958"/>
                <a:gd name="connsiteY21" fmla="*/ 124501 h 980147"/>
                <a:gd name="connsiteX22" fmla="*/ 20964 w 1197958"/>
                <a:gd name="connsiteY22" fmla="*/ 87473 h 980147"/>
                <a:gd name="connsiteX23" fmla="*/ 20964 w 1197958"/>
                <a:gd name="connsiteY23" fmla="*/ 86656 h 980147"/>
                <a:gd name="connsiteX24" fmla="*/ 21781 w 1197958"/>
                <a:gd name="connsiteY24" fmla="*/ 52623 h 980147"/>
                <a:gd name="connsiteX25" fmla="*/ 29949 w 1197958"/>
                <a:gd name="connsiteY25" fmla="*/ 36287 h 980147"/>
                <a:gd name="connsiteX26" fmla="*/ 116801 w 1197958"/>
                <a:gd name="connsiteY26" fmla="*/ 32204 h 980147"/>
                <a:gd name="connsiteX27" fmla="*/ 1145684 w 1197958"/>
                <a:gd name="connsiteY27" fmla="*/ 633633 h 980147"/>
                <a:gd name="connsiteX28" fmla="*/ 1191696 w 1197958"/>
                <a:gd name="connsiteY28" fmla="*/ 719124 h 98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97958" h="980147">
                  <a:moveTo>
                    <a:pt x="1191696" y="719124"/>
                  </a:moveTo>
                  <a:cubicBezTo>
                    <a:pt x="1190335" y="722119"/>
                    <a:pt x="1189246" y="725658"/>
                    <a:pt x="1187613" y="728654"/>
                  </a:cubicBezTo>
                  <a:cubicBezTo>
                    <a:pt x="1187613" y="728654"/>
                    <a:pt x="1180261" y="737638"/>
                    <a:pt x="1168010" y="752068"/>
                  </a:cubicBezTo>
                  <a:cubicBezTo>
                    <a:pt x="1160114" y="761053"/>
                    <a:pt x="1150585" y="771671"/>
                    <a:pt x="1139966" y="783651"/>
                  </a:cubicBezTo>
                  <a:cubicBezTo>
                    <a:pt x="1131798" y="792636"/>
                    <a:pt x="1121997" y="802709"/>
                    <a:pt x="1111923" y="813055"/>
                  </a:cubicBezTo>
                  <a:cubicBezTo>
                    <a:pt x="1102394" y="822584"/>
                    <a:pt x="1091503" y="832930"/>
                    <a:pt x="1080885" y="843004"/>
                  </a:cubicBezTo>
                  <a:cubicBezTo>
                    <a:pt x="1070812" y="852533"/>
                    <a:pt x="1060738" y="862062"/>
                    <a:pt x="1049303" y="871047"/>
                  </a:cubicBezTo>
                  <a:cubicBezTo>
                    <a:pt x="1038412" y="880849"/>
                    <a:pt x="1027249" y="890106"/>
                    <a:pt x="1015270" y="898546"/>
                  </a:cubicBezTo>
                  <a:cubicBezTo>
                    <a:pt x="1003290" y="908075"/>
                    <a:pt x="991311" y="916515"/>
                    <a:pt x="978786" y="924955"/>
                  </a:cubicBezTo>
                  <a:cubicBezTo>
                    <a:pt x="964901" y="933123"/>
                    <a:pt x="951288" y="941019"/>
                    <a:pt x="937402" y="947553"/>
                  </a:cubicBezTo>
                  <a:cubicBezTo>
                    <a:pt x="920794" y="955994"/>
                    <a:pt x="904731" y="961711"/>
                    <a:pt x="888395" y="966067"/>
                  </a:cubicBezTo>
                  <a:cubicBezTo>
                    <a:pt x="856813" y="974235"/>
                    <a:pt x="826319" y="973691"/>
                    <a:pt x="798820" y="959805"/>
                  </a:cubicBezTo>
                  <a:lnTo>
                    <a:pt x="117890" y="566929"/>
                  </a:lnTo>
                  <a:cubicBezTo>
                    <a:pt x="117890" y="566929"/>
                    <a:pt x="93931" y="552499"/>
                    <a:pt x="69972" y="491512"/>
                  </a:cubicBezTo>
                  <a:cubicBezTo>
                    <a:pt x="62893" y="473815"/>
                    <a:pt x="55542" y="452034"/>
                    <a:pt x="49007" y="425352"/>
                  </a:cubicBezTo>
                  <a:lnTo>
                    <a:pt x="49007" y="424535"/>
                  </a:lnTo>
                  <a:cubicBezTo>
                    <a:pt x="45468" y="410922"/>
                    <a:pt x="42473" y="396492"/>
                    <a:pt x="38934" y="379612"/>
                  </a:cubicBezTo>
                  <a:cubicBezTo>
                    <a:pt x="35939" y="361370"/>
                    <a:pt x="32944" y="341495"/>
                    <a:pt x="30493" y="319169"/>
                  </a:cubicBezTo>
                  <a:cubicBezTo>
                    <a:pt x="28588" y="306100"/>
                    <a:pt x="27499" y="293032"/>
                    <a:pt x="26410" y="278602"/>
                  </a:cubicBezTo>
                  <a:cubicBezTo>
                    <a:pt x="24504" y="260633"/>
                    <a:pt x="23415" y="241574"/>
                    <a:pt x="22870" y="220610"/>
                  </a:cubicBezTo>
                  <a:cubicBezTo>
                    <a:pt x="22326" y="208086"/>
                    <a:pt x="21781" y="194745"/>
                    <a:pt x="21781" y="181132"/>
                  </a:cubicBezTo>
                  <a:cubicBezTo>
                    <a:pt x="20420" y="163162"/>
                    <a:pt x="20420" y="144104"/>
                    <a:pt x="20420" y="124501"/>
                  </a:cubicBezTo>
                  <a:cubicBezTo>
                    <a:pt x="20420" y="112249"/>
                    <a:pt x="20420" y="99725"/>
                    <a:pt x="20964" y="87473"/>
                  </a:cubicBezTo>
                  <a:lnTo>
                    <a:pt x="20964" y="86656"/>
                  </a:lnTo>
                  <a:cubicBezTo>
                    <a:pt x="20964" y="75493"/>
                    <a:pt x="21781" y="64059"/>
                    <a:pt x="21781" y="52623"/>
                  </a:cubicBezTo>
                  <a:cubicBezTo>
                    <a:pt x="21781" y="52623"/>
                    <a:pt x="23415" y="44728"/>
                    <a:pt x="29949" y="36287"/>
                  </a:cubicBezTo>
                  <a:cubicBezTo>
                    <a:pt x="41384" y="23492"/>
                    <a:pt x="65343" y="10150"/>
                    <a:pt x="116801" y="32204"/>
                  </a:cubicBezTo>
                  <a:lnTo>
                    <a:pt x="1145684" y="633633"/>
                  </a:lnTo>
                  <a:cubicBezTo>
                    <a:pt x="1145139" y="634178"/>
                    <a:pt x="1209666" y="664672"/>
                    <a:pt x="1191696" y="719124"/>
                  </a:cubicBezTo>
                  <a:close/>
                </a:path>
              </a:pathLst>
            </a:custGeom>
            <a:solidFill>
              <a:srgbClr val="6D6E7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47" name="Freeform: Shape 146">
              <a:extLst>
                <a:ext uri="{FF2B5EF4-FFF2-40B4-BE49-F238E27FC236}">
                  <a16:creationId xmlns:a16="http://schemas.microsoft.com/office/drawing/2014/main" id="{A5F51C14-D3B8-46EA-876A-20D00BECEE9D}"/>
                </a:ext>
              </a:extLst>
            </p:cNvPr>
            <p:cNvSpPr/>
            <p:nvPr/>
          </p:nvSpPr>
          <p:spPr>
            <a:xfrm>
              <a:off x="1732241" y="7560908"/>
              <a:ext cx="3730007" cy="2069201"/>
            </a:xfrm>
            <a:custGeom>
              <a:avLst/>
              <a:gdLst>
                <a:gd name="connsiteX0" fmla="*/ 88425 w 3730006"/>
                <a:gd name="connsiteY0" fmla="*/ 20420 h 2069200"/>
                <a:gd name="connsiteX1" fmla="*/ 88425 w 3730006"/>
                <a:gd name="connsiteY1" fmla="*/ 513762 h 2069200"/>
                <a:gd name="connsiteX2" fmla="*/ 2712226 w 3730006"/>
                <a:gd name="connsiteY2" fmla="*/ 1993784 h 2069200"/>
                <a:gd name="connsiteX3" fmla="*/ 3632204 w 3730006"/>
                <a:gd name="connsiteY3" fmla="*/ 1849485 h 2069200"/>
                <a:gd name="connsiteX4" fmla="*/ 3655074 w 3730006"/>
                <a:gd name="connsiteY4" fmla="*/ 1369757 h 2069200"/>
                <a:gd name="connsiteX5" fmla="*/ 2712226 w 3730006"/>
                <a:gd name="connsiteY5" fmla="*/ 1526853 h 2069200"/>
                <a:gd name="connsiteX6" fmla="*/ 88425 w 3730006"/>
                <a:gd name="connsiteY6" fmla="*/ 20420 h 206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0006" h="2069200">
                  <a:moveTo>
                    <a:pt x="88425" y="20420"/>
                  </a:moveTo>
                  <a:cubicBezTo>
                    <a:pt x="88425" y="20420"/>
                    <a:pt x="-64587" y="30494"/>
                    <a:pt x="88425" y="513762"/>
                  </a:cubicBezTo>
                  <a:cubicBezTo>
                    <a:pt x="88425" y="513762"/>
                    <a:pt x="1517807" y="1442451"/>
                    <a:pt x="2712226" y="1993784"/>
                  </a:cubicBezTo>
                  <a:cubicBezTo>
                    <a:pt x="2712226" y="1993784"/>
                    <a:pt x="3158738" y="2222758"/>
                    <a:pt x="3632204" y="1849485"/>
                  </a:cubicBezTo>
                  <a:cubicBezTo>
                    <a:pt x="3632204" y="1849485"/>
                    <a:pt x="3803730" y="1558707"/>
                    <a:pt x="3655074" y="1369757"/>
                  </a:cubicBezTo>
                  <a:cubicBezTo>
                    <a:pt x="3655074" y="1369757"/>
                    <a:pt x="3228438" y="1650188"/>
                    <a:pt x="2712226" y="1526853"/>
                  </a:cubicBezTo>
                  <a:lnTo>
                    <a:pt x="88425" y="20420"/>
                  </a:lnTo>
                  <a:close/>
                </a:path>
              </a:pathLst>
            </a:custGeom>
            <a:solidFill>
              <a:srgbClr val="6D6E7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48" name="Freeform: Shape 147">
              <a:extLst>
                <a:ext uri="{FF2B5EF4-FFF2-40B4-BE49-F238E27FC236}">
                  <a16:creationId xmlns:a16="http://schemas.microsoft.com/office/drawing/2014/main" id="{544D3105-16D2-4533-8B35-F95E3AEF3D34}"/>
                </a:ext>
              </a:extLst>
            </p:cNvPr>
            <p:cNvSpPr/>
            <p:nvPr/>
          </p:nvSpPr>
          <p:spPr>
            <a:xfrm>
              <a:off x="6462483" y="6178355"/>
              <a:ext cx="3675554" cy="2368690"/>
            </a:xfrm>
            <a:custGeom>
              <a:avLst/>
              <a:gdLst>
                <a:gd name="connsiteX0" fmla="*/ 20420 w 3675554"/>
                <a:gd name="connsiteY0" fmla="*/ 2103506 h 2368690"/>
                <a:gd name="connsiteX1" fmla="*/ 3669564 w 3675554"/>
                <a:gd name="connsiteY1" fmla="*/ 20420 h 2368690"/>
                <a:gd name="connsiteX2" fmla="*/ 3649689 w 3675554"/>
                <a:gd name="connsiteY2" fmla="*/ 337878 h 2368690"/>
                <a:gd name="connsiteX3" fmla="*/ 113534 w 3675554"/>
                <a:gd name="connsiteY3" fmla="*/ 2355077 h 2368690"/>
                <a:gd name="connsiteX4" fmla="*/ 20420 w 3675554"/>
                <a:gd name="connsiteY4" fmla="*/ 2103506 h 2368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5554" h="2368690">
                  <a:moveTo>
                    <a:pt x="20420" y="2103506"/>
                  </a:moveTo>
                  <a:lnTo>
                    <a:pt x="3669564" y="20420"/>
                  </a:lnTo>
                  <a:lnTo>
                    <a:pt x="3649689" y="337878"/>
                  </a:lnTo>
                  <a:lnTo>
                    <a:pt x="113534" y="2355077"/>
                  </a:lnTo>
                  <a:cubicBezTo>
                    <a:pt x="113534" y="2354805"/>
                    <a:pt x="52002" y="2139445"/>
                    <a:pt x="20420" y="2103506"/>
                  </a:cubicBezTo>
                  <a:close/>
                </a:path>
              </a:pathLst>
            </a:custGeom>
            <a:solidFill>
              <a:srgbClr val="6D6E7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49" name="Freeform: Shape 148">
              <a:extLst>
                <a:ext uri="{FF2B5EF4-FFF2-40B4-BE49-F238E27FC236}">
                  <a16:creationId xmlns:a16="http://schemas.microsoft.com/office/drawing/2014/main" id="{6D401EAA-A7A0-4E68-9A06-3EDC0A7F169A}"/>
                </a:ext>
              </a:extLst>
            </p:cNvPr>
            <p:cNvSpPr/>
            <p:nvPr/>
          </p:nvSpPr>
          <p:spPr>
            <a:xfrm>
              <a:off x="11155212" y="5426092"/>
              <a:ext cx="326716" cy="435621"/>
            </a:xfrm>
            <a:custGeom>
              <a:avLst/>
              <a:gdLst>
                <a:gd name="connsiteX0" fmla="*/ 20420 w 326715"/>
                <a:gd name="connsiteY0" fmla="*/ 172615 h 435621"/>
                <a:gd name="connsiteX1" fmla="*/ 113262 w 326715"/>
                <a:gd name="connsiteY1" fmla="*/ 419013 h 435621"/>
                <a:gd name="connsiteX2" fmla="*/ 316914 w 326715"/>
                <a:gd name="connsiteY2" fmla="*/ 301395 h 435621"/>
                <a:gd name="connsiteX3" fmla="*/ 313920 w 326715"/>
                <a:gd name="connsiteY3" fmla="*/ 20420 h 435621"/>
                <a:gd name="connsiteX4" fmla="*/ 20420 w 326715"/>
                <a:gd name="connsiteY4" fmla="*/ 172615 h 43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715" h="435621">
                  <a:moveTo>
                    <a:pt x="20420" y="172615"/>
                  </a:moveTo>
                  <a:cubicBezTo>
                    <a:pt x="70244" y="235780"/>
                    <a:pt x="102915" y="319909"/>
                    <a:pt x="113262" y="419013"/>
                  </a:cubicBezTo>
                  <a:lnTo>
                    <a:pt x="316914" y="301395"/>
                  </a:lnTo>
                  <a:lnTo>
                    <a:pt x="313920" y="20420"/>
                  </a:lnTo>
                  <a:lnTo>
                    <a:pt x="20420" y="172615"/>
                  </a:lnTo>
                  <a:close/>
                </a:path>
              </a:pathLst>
            </a:custGeom>
            <a:solidFill>
              <a:srgbClr val="6D6E7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50" name="Freeform: Shape 149">
              <a:extLst>
                <a:ext uri="{FF2B5EF4-FFF2-40B4-BE49-F238E27FC236}">
                  <a16:creationId xmlns:a16="http://schemas.microsoft.com/office/drawing/2014/main" id="{9590C4D6-6139-4BAC-801A-90A6D2D015F0}"/>
                </a:ext>
              </a:extLst>
            </p:cNvPr>
            <p:cNvSpPr/>
            <p:nvPr/>
          </p:nvSpPr>
          <p:spPr>
            <a:xfrm>
              <a:off x="6009164" y="4759863"/>
              <a:ext cx="1442995" cy="3702780"/>
            </a:xfrm>
            <a:custGeom>
              <a:avLst/>
              <a:gdLst>
                <a:gd name="connsiteX0" fmla="*/ 554873 w 1442995"/>
                <a:gd name="connsiteY0" fmla="*/ 3682633 h 3702780"/>
                <a:gd name="connsiteX1" fmla="*/ 546160 w 1442995"/>
                <a:gd name="connsiteY1" fmla="*/ 3659219 h 3702780"/>
                <a:gd name="connsiteX2" fmla="*/ 179421 w 1442995"/>
                <a:gd name="connsiteY2" fmla="*/ 3385594 h 3702780"/>
                <a:gd name="connsiteX3" fmla="*/ 49552 w 1442995"/>
                <a:gd name="connsiteY3" fmla="*/ 3403836 h 3702780"/>
                <a:gd name="connsiteX4" fmla="*/ 20420 w 1442995"/>
                <a:gd name="connsiteY4" fmla="*/ 3413637 h 3702780"/>
                <a:gd name="connsiteX5" fmla="*/ 20420 w 1442995"/>
                <a:gd name="connsiteY5" fmla="*/ 2084448 h 3702780"/>
                <a:gd name="connsiteX6" fmla="*/ 546705 w 1442995"/>
                <a:gd name="connsiteY6" fmla="*/ 476189 h 3702780"/>
                <a:gd name="connsiteX7" fmla="*/ 549700 w 1442995"/>
                <a:gd name="connsiteY7" fmla="*/ 469382 h 3702780"/>
                <a:gd name="connsiteX8" fmla="*/ 556234 w 1442995"/>
                <a:gd name="connsiteY8" fmla="*/ 465842 h 3702780"/>
                <a:gd name="connsiteX9" fmla="*/ 1377108 w 1442995"/>
                <a:gd name="connsiteY9" fmla="*/ 37028 h 3702780"/>
                <a:gd name="connsiteX10" fmla="*/ 1409235 w 1442995"/>
                <a:gd name="connsiteY10" fmla="*/ 20420 h 3702780"/>
                <a:gd name="connsiteX11" fmla="*/ 1428293 w 1442995"/>
                <a:gd name="connsiteY11" fmla="*/ 3234215 h 3702780"/>
                <a:gd name="connsiteX12" fmla="*/ 554873 w 1442995"/>
                <a:gd name="connsiteY12" fmla="*/ 3682633 h 3702780"/>
                <a:gd name="connsiteX13" fmla="*/ 179421 w 1442995"/>
                <a:gd name="connsiteY13" fmla="*/ 3341487 h 3702780"/>
                <a:gd name="connsiteX14" fmla="*/ 578832 w 1442995"/>
                <a:gd name="connsiteY14" fmla="*/ 3620830 h 3702780"/>
                <a:gd name="connsiteX15" fmla="*/ 1383914 w 1442995"/>
                <a:gd name="connsiteY15" fmla="*/ 3207534 h 3702780"/>
                <a:gd name="connsiteX16" fmla="*/ 1365401 w 1442995"/>
                <a:gd name="connsiteY16" fmla="*/ 93114 h 3702780"/>
                <a:gd name="connsiteX17" fmla="*/ 584549 w 1442995"/>
                <a:gd name="connsiteY17" fmla="*/ 500964 h 3702780"/>
                <a:gd name="connsiteX18" fmla="*/ 64527 w 1442995"/>
                <a:gd name="connsiteY18" fmla="*/ 2087715 h 3702780"/>
                <a:gd name="connsiteX19" fmla="*/ 64799 w 1442995"/>
                <a:gd name="connsiteY19" fmla="*/ 3354556 h 3702780"/>
                <a:gd name="connsiteX20" fmla="*/ 179421 w 1442995"/>
                <a:gd name="connsiteY20" fmla="*/ 3341487 h 370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42995" h="3702780">
                  <a:moveTo>
                    <a:pt x="554873" y="3682633"/>
                  </a:moveTo>
                  <a:lnTo>
                    <a:pt x="546160" y="3659219"/>
                  </a:lnTo>
                  <a:cubicBezTo>
                    <a:pt x="462031" y="3433240"/>
                    <a:pt x="300034" y="3385594"/>
                    <a:pt x="179421" y="3385594"/>
                  </a:cubicBezTo>
                  <a:cubicBezTo>
                    <a:pt x="105366" y="3385594"/>
                    <a:pt x="50096" y="3403836"/>
                    <a:pt x="49552" y="3403836"/>
                  </a:cubicBezTo>
                  <a:lnTo>
                    <a:pt x="20420" y="3413637"/>
                  </a:lnTo>
                  <a:lnTo>
                    <a:pt x="20420" y="2084448"/>
                  </a:lnTo>
                  <a:cubicBezTo>
                    <a:pt x="87124" y="1552717"/>
                    <a:pt x="542076" y="487079"/>
                    <a:pt x="546705" y="476189"/>
                  </a:cubicBezTo>
                  <a:lnTo>
                    <a:pt x="549700" y="469382"/>
                  </a:lnTo>
                  <a:lnTo>
                    <a:pt x="556234" y="465842"/>
                  </a:lnTo>
                  <a:cubicBezTo>
                    <a:pt x="649620" y="413296"/>
                    <a:pt x="1347431" y="52274"/>
                    <a:pt x="1377108" y="37028"/>
                  </a:cubicBezTo>
                  <a:lnTo>
                    <a:pt x="1409235" y="20420"/>
                  </a:lnTo>
                  <a:lnTo>
                    <a:pt x="1428293" y="3234215"/>
                  </a:lnTo>
                  <a:lnTo>
                    <a:pt x="554873" y="3682633"/>
                  </a:lnTo>
                  <a:close/>
                  <a:moveTo>
                    <a:pt x="179421" y="3341487"/>
                  </a:moveTo>
                  <a:cubicBezTo>
                    <a:pt x="310108" y="3341487"/>
                    <a:pt x="483540" y="3390767"/>
                    <a:pt x="578832" y="3620830"/>
                  </a:cubicBezTo>
                  <a:lnTo>
                    <a:pt x="1383914" y="3207534"/>
                  </a:lnTo>
                  <a:lnTo>
                    <a:pt x="1365401" y="93114"/>
                  </a:lnTo>
                  <a:cubicBezTo>
                    <a:pt x="1227091" y="164991"/>
                    <a:pt x="685831" y="445423"/>
                    <a:pt x="584549" y="500964"/>
                  </a:cubicBezTo>
                  <a:cubicBezTo>
                    <a:pt x="545071" y="594079"/>
                    <a:pt x="127419" y="1586750"/>
                    <a:pt x="64527" y="2087715"/>
                  </a:cubicBezTo>
                  <a:lnTo>
                    <a:pt x="64799" y="3354556"/>
                  </a:lnTo>
                  <a:cubicBezTo>
                    <a:pt x="90392" y="3348294"/>
                    <a:pt x="130959" y="3341487"/>
                    <a:pt x="179421" y="3341487"/>
                  </a:cubicBezTo>
                  <a:close/>
                </a:path>
              </a:pathLst>
            </a:custGeom>
            <a:solidFill>
              <a:srgbClr val="A6A8A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51" name="Freeform: Shape 150">
              <a:extLst>
                <a:ext uri="{FF2B5EF4-FFF2-40B4-BE49-F238E27FC236}">
                  <a16:creationId xmlns:a16="http://schemas.microsoft.com/office/drawing/2014/main" id="{81BCB903-D8D4-445B-AC26-0140E61FB7F0}"/>
                </a:ext>
              </a:extLst>
            </p:cNvPr>
            <p:cNvSpPr/>
            <p:nvPr/>
          </p:nvSpPr>
          <p:spPr>
            <a:xfrm>
              <a:off x="3964702" y="8165378"/>
              <a:ext cx="626206" cy="299490"/>
            </a:xfrm>
            <a:custGeom>
              <a:avLst/>
              <a:gdLst>
                <a:gd name="connsiteX0" fmla="*/ 32164 w 626205"/>
                <a:gd name="connsiteY0" fmla="*/ 184821 h 299489"/>
                <a:gd name="connsiteX1" fmla="*/ 535307 w 626205"/>
                <a:gd name="connsiteY1" fmla="*/ 29903 h 299489"/>
                <a:gd name="connsiteX2" fmla="*/ 589487 w 626205"/>
                <a:gd name="connsiteY2" fmla="*/ 280657 h 299489"/>
                <a:gd name="connsiteX3" fmla="*/ 55035 w 626205"/>
                <a:gd name="connsiteY3" fmla="*/ 224571 h 299489"/>
                <a:gd name="connsiteX4" fmla="*/ 32164 w 626205"/>
                <a:gd name="connsiteY4" fmla="*/ 184821 h 299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6205" h="299489">
                  <a:moveTo>
                    <a:pt x="32164" y="184821"/>
                  </a:moveTo>
                  <a:cubicBezTo>
                    <a:pt x="32164" y="184821"/>
                    <a:pt x="438381" y="-26183"/>
                    <a:pt x="535307" y="29903"/>
                  </a:cubicBezTo>
                  <a:cubicBezTo>
                    <a:pt x="535307" y="29903"/>
                    <a:pt x="681240" y="176108"/>
                    <a:pt x="589487" y="280657"/>
                  </a:cubicBezTo>
                  <a:cubicBezTo>
                    <a:pt x="589487" y="280657"/>
                    <a:pt x="312596" y="337288"/>
                    <a:pt x="55035" y="224571"/>
                  </a:cubicBezTo>
                  <a:cubicBezTo>
                    <a:pt x="55035" y="224571"/>
                    <a:pt x="-4047" y="203062"/>
                    <a:pt x="32164" y="184821"/>
                  </a:cubicBezTo>
                  <a:close/>
                </a:path>
              </a:pathLst>
            </a:custGeom>
            <a:solidFill>
              <a:srgbClr val="A6A8A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52" name="Freeform: Shape 151">
              <a:extLst>
                <a:ext uri="{FF2B5EF4-FFF2-40B4-BE49-F238E27FC236}">
                  <a16:creationId xmlns:a16="http://schemas.microsoft.com/office/drawing/2014/main" id="{4274D67B-F398-485A-8AB6-CCCBE8F34846}"/>
                </a:ext>
              </a:extLst>
            </p:cNvPr>
            <p:cNvSpPr/>
            <p:nvPr/>
          </p:nvSpPr>
          <p:spPr>
            <a:xfrm>
              <a:off x="4403900" y="8143324"/>
              <a:ext cx="245037" cy="326716"/>
            </a:xfrm>
            <a:custGeom>
              <a:avLst/>
              <a:gdLst>
                <a:gd name="connsiteX0" fmla="*/ 206376 w 245036"/>
                <a:gd name="connsiteY0" fmla="*/ 120840 h 326715"/>
                <a:gd name="connsiteX1" fmla="*/ 78140 w 245036"/>
                <a:gd name="connsiteY1" fmla="*/ 24186 h 326715"/>
                <a:gd name="connsiteX2" fmla="*/ 73783 w 245036"/>
                <a:gd name="connsiteY2" fmla="*/ 26365 h 326715"/>
                <a:gd name="connsiteX3" fmla="*/ 74328 w 245036"/>
                <a:gd name="connsiteY3" fmla="*/ 26092 h 326715"/>
                <a:gd name="connsiteX4" fmla="*/ 20420 w 245036"/>
                <a:gd name="connsiteY4" fmla="*/ 57948 h 326715"/>
                <a:gd name="connsiteX5" fmla="*/ 47102 w 245036"/>
                <a:gd name="connsiteY5" fmla="*/ 66388 h 326715"/>
                <a:gd name="connsiteX6" fmla="*/ 47374 w 245036"/>
                <a:gd name="connsiteY6" fmla="*/ 66115 h 326715"/>
                <a:gd name="connsiteX7" fmla="*/ 63437 w 245036"/>
                <a:gd name="connsiteY7" fmla="*/ 184277 h 326715"/>
                <a:gd name="connsiteX8" fmla="*/ 159819 w 245036"/>
                <a:gd name="connsiteY8" fmla="*/ 283109 h 326715"/>
                <a:gd name="connsiteX9" fmla="*/ 141577 w 245036"/>
                <a:gd name="connsiteY9" fmla="*/ 309519 h 326715"/>
                <a:gd name="connsiteX10" fmla="*/ 190584 w 245036"/>
                <a:gd name="connsiteY10" fmla="*/ 281203 h 326715"/>
                <a:gd name="connsiteX11" fmla="*/ 191673 w 245036"/>
                <a:gd name="connsiteY11" fmla="*/ 280931 h 326715"/>
                <a:gd name="connsiteX12" fmla="*/ 206376 w 245036"/>
                <a:gd name="connsiteY12" fmla="*/ 120840 h 32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5036" h="326715">
                  <a:moveTo>
                    <a:pt x="206376" y="120840"/>
                  </a:moveTo>
                  <a:cubicBezTo>
                    <a:pt x="175065" y="50052"/>
                    <a:pt x="117618" y="7035"/>
                    <a:pt x="78140" y="24186"/>
                  </a:cubicBezTo>
                  <a:cubicBezTo>
                    <a:pt x="76506" y="24731"/>
                    <a:pt x="75145" y="25820"/>
                    <a:pt x="73783" y="26365"/>
                  </a:cubicBezTo>
                  <a:lnTo>
                    <a:pt x="74328" y="26092"/>
                  </a:lnTo>
                  <a:lnTo>
                    <a:pt x="20420" y="57948"/>
                  </a:lnTo>
                  <a:lnTo>
                    <a:pt x="47102" y="66388"/>
                  </a:lnTo>
                  <a:lnTo>
                    <a:pt x="47374" y="66115"/>
                  </a:lnTo>
                  <a:cubicBezTo>
                    <a:pt x="39206" y="97154"/>
                    <a:pt x="44379" y="140988"/>
                    <a:pt x="63437" y="184277"/>
                  </a:cubicBezTo>
                  <a:cubicBezTo>
                    <a:pt x="86852" y="237369"/>
                    <a:pt x="125241" y="275213"/>
                    <a:pt x="159819" y="283109"/>
                  </a:cubicBezTo>
                  <a:lnTo>
                    <a:pt x="141577" y="309519"/>
                  </a:lnTo>
                  <a:lnTo>
                    <a:pt x="190584" y="281203"/>
                  </a:lnTo>
                  <a:cubicBezTo>
                    <a:pt x="190857" y="280931"/>
                    <a:pt x="191401" y="280931"/>
                    <a:pt x="191673" y="280931"/>
                  </a:cubicBezTo>
                  <a:cubicBezTo>
                    <a:pt x="230879" y="263234"/>
                    <a:pt x="237414" y="191901"/>
                    <a:pt x="206376" y="120840"/>
                  </a:cubicBezTo>
                  <a:close/>
                </a:path>
              </a:pathLst>
            </a:custGeom>
            <a:solidFill>
              <a:srgbClr val="92949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53" name="Freeform: Shape 152">
              <a:extLst>
                <a:ext uri="{FF2B5EF4-FFF2-40B4-BE49-F238E27FC236}">
                  <a16:creationId xmlns:a16="http://schemas.microsoft.com/office/drawing/2014/main" id="{B47BA5C4-6107-418C-ADAB-C1EE2976CD49}"/>
                </a:ext>
              </a:extLst>
            </p:cNvPr>
            <p:cNvSpPr/>
            <p:nvPr/>
          </p:nvSpPr>
          <p:spPr>
            <a:xfrm>
              <a:off x="4257694" y="8224208"/>
              <a:ext cx="163358" cy="217811"/>
            </a:xfrm>
            <a:custGeom>
              <a:avLst/>
              <a:gdLst>
                <a:gd name="connsiteX0" fmla="*/ 145661 w 163357"/>
                <a:gd name="connsiteY0" fmla="*/ 89236 h 217810"/>
                <a:gd name="connsiteX1" fmla="*/ 59353 w 163357"/>
                <a:gd name="connsiteY1" fmla="*/ 23076 h 217810"/>
                <a:gd name="connsiteX2" fmla="*/ 56358 w 163357"/>
                <a:gd name="connsiteY2" fmla="*/ 24709 h 217810"/>
                <a:gd name="connsiteX3" fmla="*/ 56631 w 163357"/>
                <a:gd name="connsiteY3" fmla="*/ 24437 h 217810"/>
                <a:gd name="connsiteX4" fmla="*/ 20420 w 163357"/>
                <a:gd name="connsiteY4" fmla="*/ 46218 h 217810"/>
                <a:gd name="connsiteX5" fmla="*/ 38389 w 163357"/>
                <a:gd name="connsiteY5" fmla="*/ 51936 h 217810"/>
                <a:gd name="connsiteX6" fmla="*/ 38389 w 163357"/>
                <a:gd name="connsiteY6" fmla="*/ 51663 h 217810"/>
                <a:gd name="connsiteX7" fmla="*/ 49007 w 163357"/>
                <a:gd name="connsiteY7" fmla="*/ 132798 h 217810"/>
                <a:gd name="connsiteX8" fmla="*/ 113806 w 163357"/>
                <a:gd name="connsiteY8" fmla="*/ 200591 h 217810"/>
                <a:gd name="connsiteX9" fmla="*/ 101826 w 163357"/>
                <a:gd name="connsiteY9" fmla="*/ 218833 h 217810"/>
                <a:gd name="connsiteX10" fmla="*/ 134770 w 163357"/>
                <a:gd name="connsiteY10" fmla="*/ 199502 h 217810"/>
                <a:gd name="connsiteX11" fmla="*/ 135587 w 163357"/>
                <a:gd name="connsiteY11" fmla="*/ 199230 h 217810"/>
                <a:gd name="connsiteX12" fmla="*/ 145661 w 163357"/>
                <a:gd name="connsiteY12" fmla="*/ 89236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3357" h="217810">
                  <a:moveTo>
                    <a:pt x="145661" y="89236"/>
                  </a:moveTo>
                  <a:cubicBezTo>
                    <a:pt x="124696" y="40773"/>
                    <a:pt x="85763" y="11096"/>
                    <a:pt x="59353" y="23076"/>
                  </a:cubicBezTo>
                  <a:cubicBezTo>
                    <a:pt x="58264" y="23348"/>
                    <a:pt x="57175" y="24164"/>
                    <a:pt x="56358" y="24709"/>
                  </a:cubicBezTo>
                  <a:lnTo>
                    <a:pt x="56631" y="24437"/>
                  </a:lnTo>
                  <a:lnTo>
                    <a:pt x="20420" y="46218"/>
                  </a:lnTo>
                  <a:lnTo>
                    <a:pt x="38389" y="51936"/>
                  </a:lnTo>
                  <a:lnTo>
                    <a:pt x="38389" y="51663"/>
                  </a:lnTo>
                  <a:cubicBezTo>
                    <a:pt x="32944" y="72900"/>
                    <a:pt x="36211" y="102849"/>
                    <a:pt x="49007" y="132798"/>
                  </a:cubicBezTo>
                  <a:cubicBezTo>
                    <a:pt x="64799" y="169281"/>
                    <a:pt x="90664" y="195146"/>
                    <a:pt x="113806" y="200591"/>
                  </a:cubicBezTo>
                  <a:lnTo>
                    <a:pt x="101826" y="218833"/>
                  </a:lnTo>
                  <a:lnTo>
                    <a:pt x="134770" y="199502"/>
                  </a:lnTo>
                  <a:cubicBezTo>
                    <a:pt x="135043" y="199230"/>
                    <a:pt x="135315" y="199230"/>
                    <a:pt x="135587" y="199230"/>
                  </a:cubicBezTo>
                  <a:cubicBezTo>
                    <a:pt x="162269" y="186978"/>
                    <a:pt x="166625" y="137699"/>
                    <a:pt x="145661" y="89236"/>
                  </a:cubicBezTo>
                  <a:close/>
                </a:path>
              </a:pathLst>
            </a:custGeom>
            <a:solidFill>
              <a:srgbClr val="92949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pic>
          <p:nvPicPr>
            <p:cNvPr id="154" name="Picture 153">
              <a:extLst>
                <a:ext uri="{FF2B5EF4-FFF2-40B4-BE49-F238E27FC236}">
                  <a16:creationId xmlns:a16="http://schemas.microsoft.com/office/drawing/2014/main" id="{D0EF866F-B3AA-4309-8C55-7E244E39FE6C}"/>
                </a:ext>
              </a:extLst>
            </p:cNvPr>
            <p:cNvPicPr>
              <a:picLocks noChangeAspect="1"/>
            </p:cNvPicPr>
            <p:nvPr/>
          </p:nvPicPr>
          <p:blipFill>
            <a:blip r:embed="rId5"/>
            <a:stretch>
              <a:fillRect/>
            </a:stretch>
          </p:blipFill>
          <p:spPr>
            <a:xfrm>
              <a:off x="4407722" y="8180631"/>
              <a:ext cx="163358" cy="272263"/>
            </a:xfrm>
            <a:custGeom>
              <a:avLst/>
              <a:gdLst>
                <a:gd name="connsiteX0" fmla="*/ 0 w 163357"/>
                <a:gd name="connsiteY0" fmla="*/ 0 h 272263"/>
                <a:gd name="connsiteX1" fmla="*/ 189495 w 163357"/>
                <a:gd name="connsiteY1" fmla="*/ 0 h 272263"/>
                <a:gd name="connsiteX2" fmla="*/ 189495 w 163357"/>
                <a:gd name="connsiteY2" fmla="*/ 274441 h 272263"/>
                <a:gd name="connsiteX3" fmla="*/ 0 w 163357"/>
                <a:gd name="connsiteY3" fmla="*/ 274441 h 272263"/>
              </a:gdLst>
              <a:ahLst/>
              <a:cxnLst>
                <a:cxn ang="0">
                  <a:pos x="connsiteX0" y="connsiteY0"/>
                </a:cxn>
                <a:cxn ang="0">
                  <a:pos x="connsiteX1" y="connsiteY1"/>
                </a:cxn>
                <a:cxn ang="0">
                  <a:pos x="connsiteX2" y="connsiteY2"/>
                </a:cxn>
                <a:cxn ang="0">
                  <a:pos x="connsiteX3" y="connsiteY3"/>
                </a:cxn>
              </a:cxnLst>
              <a:rect l="l" t="t" r="r" b="b"/>
              <a:pathLst>
                <a:path w="163357" h="272263">
                  <a:moveTo>
                    <a:pt x="0" y="0"/>
                  </a:moveTo>
                  <a:lnTo>
                    <a:pt x="189495" y="0"/>
                  </a:lnTo>
                  <a:lnTo>
                    <a:pt x="189495" y="274441"/>
                  </a:lnTo>
                  <a:lnTo>
                    <a:pt x="0" y="274441"/>
                  </a:lnTo>
                  <a:close/>
                </a:path>
              </a:pathLst>
            </a:custGeom>
            <a:ln/>
          </p:spPr>
        </p:pic>
        <p:pic>
          <p:nvPicPr>
            <p:cNvPr id="155" name="Picture 154">
              <a:extLst>
                <a:ext uri="{FF2B5EF4-FFF2-40B4-BE49-F238E27FC236}">
                  <a16:creationId xmlns:a16="http://schemas.microsoft.com/office/drawing/2014/main" id="{427DC686-F680-4530-90C5-1C8B967A022C}"/>
                </a:ext>
              </a:extLst>
            </p:cNvPr>
            <p:cNvPicPr>
              <a:picLocks noChangeAspect="1"/>
            </p:cNvPicPr>
            <p:nvPr/>
          </p:nvPicPr>
          <p:blipFill>
            <a:blip r:embed="rId6"/>
            <a:stretch>
              <a:fillRect/>
            </a:stretch>
          </p:blipFill>
          <p:spPr>
            <a:xfrm>
              <a:off x="4263967" y="8252508"/>
              <a:ext cx="136132" cy="190584"/>
            </a:xfrm>
            <a:custGeom>
              <a:avLst/>
              <a:gdLst>
                <a:gd name="connsiteX0" fmla="*/ 0 w 136131"/>
                <a:gd name="connsiteY0" fmla="*/ 0 h 190584"/>
                <a:gd name="connsiteX1" fmla="*/ 137221 w 136131"/>
                <a:gd name="connsiteY1" fmla="*/ 0 h 190584"/>
                <a:gd name="connsiteX2" fmla="*/ 137221 w 136131"/>
                <a:gd name="connsiteY2" fmla="*/ 196030 h 190584"/>
                <a:gd name="connsiteX3" fmla="*/ 0 w 136131"/>
                <a:gd name="connsiteY3" fmla="*/ 196030 h 190584"/>
              </a:gdLst>
              <a:ahLst/>
              <a:cxnLst>
                <a:cxn ang="0">
                  <a:pos x="connsiteX0" y="connsiteY0"/>
                </a:cxn>
                <a:cxn ang="0">
                  <a:pos x="connsiteX1" y="connsiteY1"/>
                </a:cxn>
                <a:cxn ang="0">
                  <a:pos x="connsiteX2" y="connsiteY2"/>
                </a:cxn>
                <a:cxn ang="0">
                  <a:pos x="connsiteX3" y="connsiteY3"/>
                </a:cxn>
              </a:cxnLst>
              <a:rect l="l" t="t" r="r" b="b"/>
              <a:pathLst>
                <a:path w="136131" h="190584">
                  <a:moveTo>
                    <a:pt x="0" y="0"/>
                  </a:moveTo>
                  <a:lnTo>
                    <a:pt x="137221" y="0"/>
                  </a:lnTo>
                  <a:lnTo>
                    <a:pt x="137221" y="196030"/>
                  </a:lnTo>
                  <a:lnTo>
                    <a:pt x="0" y="196030"/>
                  </a:lnTo>
                  <a:close/>
                </a:path>
              </a:pathLst>
            </a:custGeom>
            <a:ln/>
          </p:spPr>
        </p:pic>
        <p:pic>
          <p:nvPicPr>
            <p:cNvPr id="156" name="Picture 155">
              <a:extLst>
                <a:ext uri="{FF2B5EF4-FFF2-40B4-BE49-F238E27FC236}">
                  <a16:creationId xmlns:a16="http://schemas.microsoft.com/office/drawing/2014/main" id="{EC98C391-AF76-461B-84E2-D51BF35A9BAF}"/>
                </a:ext>
              </a:extLst>
            </p:cNvPr>
            <p:cNvPicPr>
              <a:picLocks noChangeAspect="1"/>
            </p:cNvPicPr>
            <p:nvPr/>
          </p:nvPicPr>
          <p:blipFill>
            <a:blip r:embed="rId7"/>
            <a:stretch>
              <a:fillRect/>
            </a:stretch>
          </p:blipFill>
          <p:spPr>
            <a:xfrm>
              <a:off x="4544943" y="8102219"/>
              <a:ext cx="299490" cy="163358"/>
            </a:xfrm>
            <a:custGeom>
              <a:avLst/>
              <a:gdLst>
                <a:gd name="connsiteX0" fmla="*/ 0 w 299489"/>
                <a:gd name="connsiteY0" fmla="*/ 0 h 163357"/>
                <a:gd name="connsiteX1" fmla="*/ 300579 w 299489"/>
                <a:gd name="connsiteY1" fmla="*/ 0 h 163357"/>
                <a:gd name="connsiteX2" fmla="*/ 300579 w 299489"/>
                <a:gd name="connsiteY2" fmla="*/ 189495 h 163357"/>
                <a:gd name="connsiteX3" fmla="*/ 0 w 299489"/>
                <a:gd name="connsiteY3" fmla="*/ 189495 h 163357"/>
              </a:gdLst>
              <a:ahLst/>
              <a:cxnLst>
                <a:cxn ang="0">
                  <a:pos x="connsiteX0" y="connsiteY0"/>
                </a:cxn>
                <a:cxn ang="0">
                  <a:pos x="connsiteX1" y="connsiteY1"/>
                </a:cxn>
                <a:cxn ang="0">
                  <a:pos x="connsiteX2" y="connsiteY2"/>
                </a:cxn>
                <a:cxn ang="0">
                  <a:pos x="connsiteX3" y="connsiteY3"/>
                </a:cxn>
              </a:cxnLst>
              <a:rect l="l" t="t" r="r" b="b"/>
              <a:pathLst>
                <a:path w="299489" h="163357">
                  <a:moveTo>
                    <a:pt x="0" y="0"/>
                  </a:moveTo>
                  <a:lnTo>
                    <a:pt x="300579" y="0"/>
                  </a:lnTo>
                  <a:lnTo>
                    <a:pt x="300579" y="189495"/>
                  </a:lnTo>
                  <a:lnTo>
                    <a:pt x="0" y="189495"/>
                  </a:lnTo>
                  <a:close/>
                </a:path>
              </a:pathLst>
            </a:custGeom>
            <a:ln/>
          </p:spPr>
        </p:pic>
        <p:sp>
          <p:nvSpPr>
            <p:cNvPr id="157" name="Freeform: Shape 156">
              <a:extLst>
                <a:ext uri="{FF2B5EF4-FFF2-40B4-BE49-F238E27FC236}">
                  <a16:creationId xmlns:a16="http://schemas.microsoft.com/office/drawing/2014/main" id="{98CE84A1-8DEB-49AE-8DE8-2B1C59B2540D}"/>
                </a:ext>
              </a:extLst>
            </p:cNvPr>
            <p:cNvSpPr/>
            <p:nvPr/>
          </p:nvSpPr>
          <p:spPr>
            <a:xfrm>
              <a:off x="3819865" y="8139439"/>
              <a:ext cx="462848" cy="272263"/>
            </a:xfrm>
            <a:custGeom>
              <a:avLst/>
              <a:gdLst>
                <a:gd name="connsiteX0" fmla="*/ 20450 w 462847"/>
                <a:gd name="connsiteY0" fmla="*/ 200959 h 272263"/>
                <a:gd name="connsiteX1" fmla="*/ 255958 w 462847"/>
                <a:gd name="connsiteY1" fmla="*/ 45224 h 272263"/>
                <a:gd name="connsiteX2" fmla="*/ 447359 w 462847"/>
                <a:gd name="connsiteY2" fmla="*/ 24805 h 272263"/>
                <a:gd name="connsiteX3" fmla="*/ 408970 w 462847"/>
                <a:gd name="connsiteY3" fmla="*/ 37601 h 272263"/>
                <a:gd name="connsiteX4" fmla="*/ 67280 w 462847"/>
                <a:gd name="connsiteY4" fmla="*/ 200959 h 272263"/>
                <a:gd name="connsiteX5" fmla="*/ 106485 w 462847"/>
                <a:gd name="connsiteY5" fmla="*/ 272020 h 272263"/>
                <a:gd name="connsiteX6" fmla="*/ 20450 w 462847"/>
                <a:gd name="connsiteY6" fmla="*/ 200959 h 2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2847" h="272263">
                  <a:moveTo>
                    <a:pt x="20450" y="200959"/>
                  </a:moveTo>
                  <a:cubicBezTo>
                    <a:pt x="20450" y="200959"/>
                    <a:pt x="74631" y="106484"/>
                    <a:pt x="255958" y="45224"/>
                  </a:cubicBezTo>
                  <a:cubicBezTo>
                    <a:pt x="255958" y="45224"/>
                    <a:pt x="414688" y="7924"/>
                    <a:pt x="447359" y="24805"/>
                  </a:cubicBezTo>
                  <a:cubicBezTo>
                    <a:pt x="447359" y="24805"/>
                    <a:pt x="477853" y="34334"/>
                    <a:pt x="408970" y="37601"/>
                  </a:cubicBezTo>
                  <a:cubicBezTo>
                    <a:pt x="408970" y="37601"/>
                    <a:pt x="130717" y="74357"/>
                    <a:pt x="67280" y="200959"/>
                  </a:cubicBezTo>
                  <a:cubicBezTo>
                    <a:pt x="67280" y="200959"/>
                    <a:pt x="56117" y="226008"/>
                    <a:pt x="106485" y="272020"/>
                  </a:cubicBezTo>
                  <a:cubicBezTo>
                    <a:pt x="106485" y="272020"/>
                    <a:pt x="18544" y="238804"/>
                    <a:pt x="20450" y="200959"/>
                  </a:cubicBez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58" name="Freeform: Shape 157">
              <a:extLst>
                <a:ext uri="{FF2B5EF4-FFF2-40B4-BE49-F238E27FC236}">
                  <a16:creationId xmlns:a16="http://schemas.microsoft.com/office/drawing/2014/main" id="{035331DC-2D54-49A1-A949-7D5744C611B6}"/>
                </a:ext>
              </a:extLst>
            </p:cNvPr>
            <p:cNvSpPr/>
            <p:nvPr/>
          </p:nvSpPr>
          <p:spPr>
            <a:xfrm>
              <a:off x="1871832" y="6782267"/>
              <a:ext cx="435621" cy="571753"/>
            </a:xfrm>
            <a:custGeom>
              <a:avLst/>
              <a:gdLst>
                <a:gd name="connsiteX0" fmla="*/ 434551 w 435621"/>
                <a:gd name="connsiteY0" fmla="*/ 557835 h 571752"/>
                <a:gd name="connsiteX1" fmla="*/ 196593 w 435621"/>
                <a:gd name="connsiteY1" fmla="*/ 39718 h 571752"/>
                <a:gd name="connsiteX2" fmla="*/ 23434 w 435621"/>
                <a:gd name="connsiteY2" fmla="*/ 195725 h 571752"/>
                <a:gd name="connsiteX3" fmla="*/ 389356 w 435621"/>
                <a:gd name="connsiteY3" fmla="*/ 567365 h 571752"/>
                <a:gd name="connsiteX4" fmla="*/ 434551 w 435621"/>
                <a:gd name="connsiteY4" fmla="*/ 557835 h 571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621" h="571752">
                  <a:moveTo>
                    <a:pt x="434551" y="557835"/>
                  </a:moveTo>
                  <a:cubicBezTo>
                    <a:pt x="434551" y="557835"/>
                    <a:pt x="303048" y="74840"/>
                    <a:pt x="196593" y="39718"/>
                  </a:cubicBezTo>
                  <a:cubicBezTo>
                    <a:pt x="196593" y="39718"/>
                    <a:pt x="-6515" y="-60475"/>
                    <a:pt x="23434" y="195725"/>
                  </a:cubicBezTo>
                  <a:cubicBezTo>
                    <a:pt x="23434" y="195725"/>
                    <a:pt x="134245" y="449474"/>
                    <a:pt x="389356" y="567365"/>
                  </a:cubicBezTo>
                  <a:cubicBezTo>
                    <a:pt x="389356" y="567365"/>
                    <a:pt x="444897" y="597313"/>
                    <a:pt x="434551" y="557835"/>
                  </a:cubicBezTo>
                  <a:close/>
                </a:path>
              </a:pathLst>
            </a:custGeom>
            <a:solidFill>
              <a:srgbClr val="A6A8A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59" name="Freeform: Shape 158">
              <a:extLst>
                <a:ext uri="{FF2B5EF4-FFF2-40B4-BE49-F238E27FC236}">
                  <a16:creationId xmlns:a16="http://schemas.microsoft.com/office/drawing/2014/main" id="{56921749-2053-443E-9198-E26F8FA67A18}"/>
                </a:ext>
              </a:extLst>
            </p:cNvPr>
            <p:cNvSpPr/>
            <p:nvPr/>
          </p:nvSpPr>
          <p:spPr>
            <a:xfrm>
              <a:off x="2237011" y="6991914"/>
              <a:ext cx="190584" cy="462848"/>
            </a:xfrm>
            <a:custGeom>
              <a:avLst/>
              <a:gdLst>
                <a:gd name="connsiteX0" fmla="*/ 180728 w 190584"/>
                <a:gd name="connsiteY0" fmla="*/ 459000 h 462847"/>
                <a:gd name="connsiteX1" fmla="*/ 140978 w 190584"/>
                <a:gd name="connsiteY1" fmla="*/ 179657 h 462847"/>
                <a:gd name="connsiteX2" fmla="*/ 29078 w 190584"/>
                <a:gd name="connsiteY2" fmla="*/ 22834 h 462847"/>
                <a:gd name="connsiteX3" fmla="*/ 44597 w 190584"/>
                <a:gd name="connsiteY3" fmla="*/ 60134 h 462847"/>
                <a:gd name="connsiteX4" fmla="*/ 149418 w 190584"/>
                <a:gd name="connsiteY4" fmla="*/ 424150 h 462847"/>
                <a:gd name="connsiteX5" fmla="*/ 70189 w 190584"/>
                <a:gd name="connsiteY5" fmla="*/ 441847 h 462847"/>
                <a:gd name="connsiteX6" fmla="*/ 180728 w 190584"/>
                <a:gd name="connsiteY6" fmla="*/ 459000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84" h="462847">
                  <a:moveTo>
                    <a:pt x="180728" y="459000"/>
                  </a:moveTo>
                  <a:cubicBezTo>
                    <a:pt x="180728" y="459000"/>
                    <a:pt x="215306" y="355812"/>
                    <a:pt x="140978" y="179657"/>
                  </a:cubicBezTo>
                  <a:cubicBezTo>
                    <a:pt x="140978" y="179657"/>
                    <a:pt x="63383" y="36447"/>
                    <a:pt x="29078" y="22834"/>
                  </a:cubicBezTo>
                  <a:cubicBezTo>
                    <a:pt x="29078" y="22834"/>
                    <a:pt x="1579" y="6226"/>
                    <a:pt x="44597" y="60134"/>
                  </a:cubicBezTo>
                  <a:cubicBezTo>
                    <a:pt x="44597" y="60134"/>
                    <a:pt x="201965" y="292646"/>
                    <a:pt x="149418" y="424150"/>
                  </a:cubicBezTo>
                  <a:cubicBezTo>
                    <a:pt x="149418" y="424150"/>
                    <a:pt x="137983" y="448925"/>
                    <a:pt x="70189" y="441847"/>
                  </a:cubicBezTo>
                  <a:cubicBezTo>
                    <a:pt x="70462" y="441847"/>
                    <a:pt x="153502" y="485681"/>
                    <a:pt x="180728" y="459000"/>
                  </a:cubicBez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60" name="Freeform: Shape 159">
              <a:extLst>
                <a:ext uri="{FF2B5EF4-FFF2-40B4-BE49-F238E27FC236}">
                  <a16:creationId xmlns:a16="http://schemas.microsoft.com/office/drawing/2014/main" id="{C40CFB16-7A41-43CA-9258-C22B8A57CBE8}"/>
                </a:ext>
              </a:extLst>
            </p:cNvPr>
            <p:cNvSpPr/>
            <p:nvPr/>
          </p:nvSpPr>
          <p:spPr>
            <a:xfrm>
              <a:off x="4469515" y="8139740"/>
              <a:ext cx="381169" cy="408395"/>
            </a:xfrm>
            <a:custGeom>
              <a:avLst/>
              <a:gdLst>
                <a:gd name="connsiteX0" fmla="*/ 20420 w 381168"/>
                <a:gd name="connsiteY0" fmla="*/ 399411 h 408394"/>
                <a:gd name="connsiteX1" fmla="*/ 330528 w 381168"/>
                <a:gd name="connsiteY1" fmla="*/ 20420 h 408394"/>
                <a:gd name="connsiteX2" fmla="*/ 381441 w 381168"/>
                <a:gd name="connsiteY2" fmla="*/ 124152 h 408394"/>
                <a:gd name="connsiteX3" fmla="*/ 20420 w 381168"/>
                <a:gd name="connsiteY3" fmla="*/ 399411 h 408394"/>
              </a:gdLst>
              <a:ahLst/>
              <a:cxnLst>
                <a:cxn ang="0">
                  <a:pos x="connsiteX0" y="connsiteY0"/>
                </a:cxn>
                <a:cxn ang="0">
                  <a:pos x="connsiteX1" y="connsiteY1"/>
                </a:cxn>
                <a:cxn ang="0">
                  <a:pos x="connsiteX2" y="connsiteY2"/>
                </a:cxn>
                <a:cxn ang="0">
                  <a:pos x="connsiteX3" y="connsiteY3"/>
                </a:cxn>
              </a:cxnLst>
              <a:rect l="l" t="t" r="r" b="b"/>
              <a:pathLst>
                <a:path w="381168" h="408394">
                  <a:moveTo>
                    <a:pt x="20420" y="399411"/>
                  </a:moveTo>
                  <a:cubicBezTo>
                    <a:pt x="20420" y="399411"/>
                    <a:pt x="494975" y="153829"/>
                    <a:pt x="330528" y="20420"/>
                  </a:cubicBezTo>
                  <a:cubicBezTo>
                    <a:pt x="330528" y="20420"/>
                    <a:pt x="394509" y="40839"/>
                    <a:pt x="381441" y="124152"/>
                  </a:cubicBezTo>
                  <a:cubicBezTo>
                    <a:pt x="381713" y="124152"/>
                    <a:pt x="306841" y="317187"/>
                    <a:pt x="20420" y="399411"/>
                  </a:cubicBez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61" name="Freeform: Shape 160">
              <a:extLst>
                <a:ext uri="{FF2B5EF4-FFF2-40B4-BE49-F238E27FC236}">
                  <a16:creationId xmlns:a16="http://schemas.microsoft.com/office/drawing/2014/main" id="{C0CA9907-66F4-4E58-B068-A7AFE9C085AF}"/>
                </a:ext>
              </a:extLst>
            </p:cNvPr>
            <p:cNvSpPr/>
            <p:nvPr/>
          </p:nvSpPr>
          <p:spPr>
            <a:xfrm>
              <a:off x="1873757" y="6780646"/>
              <a:ext cx="245037" cy="326716"/>
            </a:xfrm>
            <a:custGeom>
              <a:avLst/>
              <a:gdLst>
                <a:gd name="connsiteX0" fmla="*/ 206648 w 245036"/>
                <a:gd name="connsiteY0" fmla="*/ 120840 h 326715"/>
                <a:gd name="connsiteX1" fmla="*/ 78412 w 245036"/>
                <a:gd name="connsiteY1" fmla="*/ 24187 h 326715"/>
                <a:gd name="connsiteX2" fmla="*/ 74056 w 245036"/>
                <a:gd name="connsiteY2" fmla="*/ 26910 h 326715"/>
                <a:gd name="connsiteX3" fmla="*/ 74328 w 245036"/>
                <a:gd name="connsiteY3" fmla="*/ 26365 h 326715"/>
                <a:gd name="connsiteX4" fmla="*/ 20420 w 245036"/>
                <a:gd name="connsiteY4" fmla="*/ 57948 h 326715"/>
                <a:gd name="connsiteX5" fmla="*/ 47102 w 245036"/>
                <a:gd name="connsiteY5" fmla="*/ 66388 h 326715"/>
                <a:gd name="connsiteX6" fmla="*/ 47374 w 245036"/>
                <a:gd name="connsiteY6" fmla="*/ 65843 h 326715"/>
                <a:gd name="connsiteX7" fmla="*/ 63437 w 245036"/>
                <a:gd name="connsiteY7" fmla="*/ 184005 h 326715"/>
                <a:gd name="connsiteX8" fmla="*/ 159819 w 245036"/>
                <a:gd name="connsiteY8" fmla="*/ 282837 h 326715"/>
                <a:gd name="connsiteX9" fmla="*/ 141849 w 245036"/>
                <a:gd name="connsiteY9" fmla="*/ 309519 h 326715"/>
                <a:gd name="connsiteX10" fmla="*/ 190584 w 245036"/>
                <a:gd name="connsiteY10" fmla="*/ 281203 h 326715"/>
                <a:gd name="connsiteX11" fmla="*/ 191673 w 245036"/>
                <a:gd name="connsiteY11" fmla="*/ 280931 h 326715"/>
                <a:gd name="connsiteX12" fmla="*/ 206648 w 245036"/>
                <a:gd name="connsiteY12" fmla="*/ 120840 h 32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5036" h="326715">
                  <a:moveTo>
                    <a:pt x="206648" y="120840"/>
                  </a:moveTo>
                  <a:cubicBezTo>
                    <a:pt x="175338" y="50052"/>
                    <a:pt x="117890" y="7034"/>
                    <a:pt x="78412" y="24187"/>
                  </a:cubicBezTo>
                  <a:cubicBezTo>
                    <a:pt x="76778" y="25003"/>
                    <a:pt x="75417" y="25820"/>
                    <a:pt x="74056" y="26910"/>
                  </a:cubicBezTo>
                  <a:lnTo>
                    <a:pt x="74328" y="26365"/>
                  </a:lnTo>
                  <a:lnTo>
                    <a:pt x="20420" y="57948"/>
                  </a:lnTo>
                  <a:lnTo>
                    <a:pt x="47102" y="66388"/>
                  </a:lnTo>
                  <a:lnTo>
                    <a:pt x="47374" y="65843"/>
                  </a:lnTo>
                  <a:cubicBezTo>
                    <a:pt x="39206" y="97426"/>
                    <a:pt x="44107" y="140715"/>
                    <a:pt x="63437" y="184005"/>
                  </a:cubicBezTo>
                  <a:cubicBezTo>
                    <a:pt x="86852" y="237369"/>
                    <a:pt x="125241" y="274941"/>
                    <a:pt x="159819" y="282837"/>
                  </a:cubicBezTo>
                  <a:lnTo>
                    <a:pt x="141849" y="309519"/>
                  </a:lnTo>
                  <a:lnTo>
                    <a:pt x="190584" y="281203"/>
                  </a:lnTo>
                  <a:cubicBezTo>
                    <a:pt x="191129" y="281203"/>
                    <a:pt x="191401" y="280931"/>
                    <a:pt x="191673" y="280931"/>
                  </a:cubicBezTo>
                  <a:cubicBezTo>
                    <a:pt x="231152" y="262962"/>
                    <a:pt x="237958" y="191628"/>
                    <a:pt x="206648" y="120840"/>
                  </a:cubicBezTo>
                  <a:close/>
                </a:path>
              </a:pathLst>
            </a:custGeom>
            <a:solidFill>
              <a:srgbClr val="92949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pic>
          <p:nvPicPr>
            <p:cNvPr id="162" name="Picture 161">
              <a:extLst>
                <a:ext uri="{FF2B5EF4-FFF2-40B4-BE49-F238E27FC236}">
                  <a16:creationId xmlns:a16="http://schemas.microsoft.com/office/drawing/2014/main" id="{6F10E43E-997B-4083-8C3E-BCABC0F8740C}"/>
                </a:ext>
              </a:extLst>
            </p:cNvPr>
            <p:cNvPicPr>
              <a:picLocks noChangeAspect="1"/>
            </p:cNvPicPr>
            <p:nvPr/>
          </p:nvPicPr>
          <p:blipFill>
            <a:blip r:embed="rId8"/>
            <a:stretch>
              <a:fillRect/>
            </a:stretch>
          </p:blipFill>
          <p:spPr>
            <a:xfrm>
              <a:off x="1872407" y="6821493"/>
              <a:ext cx="163358" cy="245037"/>
            </a:xfrm>
            <a:custGeom>
              <a:avLst/>
              <a:gdLst>
                <a:gd name="connsiteX0" fmla="*/ 0 w 163357"/>
                <a:gd name="connsiteY0" fmla="*/ 0 h 245036"/>
                <a:gd name="connsiteX1" fmla="*/ 189495 w 163357"/>
                <a:gd name="connsiteY1" fmla="*/ 0 h 245036"/>
                <a:gd name="connsiteX2" fmla="*/ 189495 w 163357"/>
                <a:gd name="connsiteY2" fmla="*/ 267907 h 245036"/>
                <a:gd name="connsiteX3" fmla="*/ 0 w 163357"/>
                <a:gd name="connsiteY3" fmla="*/ 267907 h 245036"/>
              </a:gdLst>
              <a:ahLst/>
              <a:cxnLst>
                <a:cxn ang="0">
                  <a:pos x="connsiteX0" y="connsiteY0"/>
                </a:cxn>
                <a:cxn ang="0">
                  <a:pos x="connsiteX1" y="connsiteY1"/>
                </a:cxn>
                <a:cxn ang="0">
                  <a:pos x="connsiteX2" y="connsiteY2"/>
                </a:cxn>
                <a:cxn ang="0">
                  <a:pos x="connsiteX3" y="connsiteY3"/>
                </a:cxn>
              </a:cxnLst>
              <a:rect l="l" t="t" r="r" b="b"/>
              <a:pathLst>
                <a:path w="163357" h="245036">
                  <a:moveTo>
                    <a:pt x="0" y="0"/>
                  </a:moveTo>
                  <a:lnTo>
                    <a:pt x="189495" y="0"/>
                  </a:lnTo>
                  <a:lnTo>
                    <a:pt x="189495" y="267907"/>
                  </a:lnTo>
                  <a:lnTo>
                    <a:pt x="0" y="267907"/>
                  </a:lnTo>
                  <a:close/>
                </a:path>
              </a:pathLst>
            </a:custGeom>
            <a:ln/>
          </p:spPr>
        </p:pic>
        <p:sp>
          <p:nvSpPr>
            <p:cNvPr id="163" name="Freeform: Shape 162">
              <a:extLst>
                <a:ext uri="{FF2B5EF4-FFF2-40B4-BE49-F238E27FC236}">
                  <a16:creationId xmlns:a16="http://schemas.microsoft.com/office/drawing/2014/main" id="{E52858D7-8518-4796-8C84-F439355E7B5B}"/>
                </a:ext>
              </a:extLst>
            </p:cNvPr>
            <p:cNvSpPr/>
            <p:nvPr/>
          </p:nvSpPr>
          <p:spPr>
            <a:xfrm>
              <a:off x="2048278" y="7034146"/>
              <a:ext cx="163358" cy="217811"/>
            </a:xfrm>
            <a:custGeom>
              <a:avLst/>
              <a:gdLst>
                <a:gd name="connsiteX0" fmla="*/ 145389 w 163357"/>
                <a:gd name="connsiteY0" fmla="*/ 89507 h 217810"/>
                <a:gd name="connsiteX1" fmla="*/ 59081 w 163357"/>
                <a:gd name="connsiteY1" fmla="*/ 23075 h 217810"/>
                <a:gd name="connsiteX2" fmla="*/ 56359 w 163357"/>
                <a:gd name="connsiteY2" fmla="*/ 24709 h 217810"/>
                <a:gd name="connsiteX3" fmla="*/ 56631 w 163357"/>
                <a:gd name="connsiteY3" fmla="*/ 24436 h 217810"/>
                <a:gd name="connsiteX4" fmla="*/ 20420 w 163357"/>
                <a:gd name="connsiteY4" fmla="*/ 46217 h 217810"/>
                <a:gd name="connsiteX5" fmla="*/ 38389 w 163357"/>
                <a:gd name="connsiteY5" fmla="*/ 52207 h 217810"/>
                <a:gd name="connsiteX6" fmla="*/ 38661 w 163357"/>
                <a:gd name="connsiteY6" fmla="*/ 51935 h 217810"/>
                <a:gd name="connsiteX7" fmla="*/ 49280 w 163357"/>
                <a:gd name="connsiteY7" fmla="*/ 133069 h 217810"/>
                <a:gd name="connsiteX8" fmla="*/ 114351 w 163357"/>
                <a:gd name="connsiteY8" fmla="*/ 200863 h 217810"/>
                <a:gd name="connsiteX9" fmla="*/ 102099 w 163357"/>
                <a:gd name="connsiteY9" fmla="*/ 218832 h 217810"/>
                <a:gd name="connsiteX10" fmla="*/ 135043 w 163357"/>
                <a:gd name="connsiteY10" fmla="*/ 199502 h 217810"/>
                <a:gd name="connsiteX11" fmla="*/ 135587 w 163357"/>
                <a:gd name="connsiteY11" fmla="*/ 199229 h 217810"/>
                <a:gd name="connsiteX12" fmla="*/ 145389 w 163357"/>
                <a:gd name="connsiteY12" fmla="*/ 89507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3357" h="217810">
                  <a:moveTo>
                    <a:pt x="145389" y="89507"/>
                  </a:moveTo>
                  <a:cubicBezTo>
                    <a:pt x="124152" y="40772"/>
                    <a:pt x="85491" y="11095"/>
                    <a:pt x="59081" y="23075"/>
                  </a:cubicBezTo>
                  <a:cubicBezTo>
                    <a:pt x="57992" y="23619"/>
                    <a:pt x="57175" y="24164"/>
                    <a:pt x="56359" y="24709"/>
                  </a:cubicBezTo>
                  <a:lnTo>
                    <a:pt x="56631" y="24436"/>
                  </a:lnTo>
                  <a:lnTo>
                    <a:pt x="20420" y="46217"/>
                  </a:lnTo>
                  <a:lnTo>
                    <a:pt x="38389" y="52207"/>
                  </a:lnTo>
                  <a:lnTo>
                    <a:pt x="38661" y="51935"/>
                  </a:lnTo>
                  <a:cubicBezTo>
                    <a:pt x="33216" y="73444"/>
                    <a:pt x="36483" y="103393"/>
                    <a:pt x="49280" y="133069"/>
                  </a:cubicBezTo>
                  <a:cubicBezTo>
                    <a:pt x="65071" y="169552"/>
                    <a:pt x="91208" y="195418"/>
                    <a:pt x="114351" y="200863"/>
                  </a:cubicBezTo>
                  <a:lnTo>
                    <a:pt x="102099" y="218832"/>
                  </a:lnTo>
                  <a:lnTo>
                    <a:pt x="135043" y="199502"/>
                  </a:lnTo>
                  <a:cubicBezTo>
                    <a:pt x="135043" y="199229"/>
                    <a:pt x="135587" y="199229"/>
                    <a:pt x="135587" y="199229"/>
                  </a:cubicBezTo>
                  <a:cubicBezTo>
                    <a:pt x="161997" y="186705"/>
                    <a:pt x="166625" y="137970"/>
                    <a:pt x="145389" y="89507"/>
                  </a:cubicBezTo>
                  <a:close/>
                </a:path>
              </a:pathLst>
            </a:custGeom>
            <a:solidFill>
              <a:srgbClr val="92949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pic>
          <p:nvPicPr>
            <p:cNvPr id="164" name="Picture 163">
              <a:extLst>
                <a:ext uri="{FF2B5EF4-FFF2-40B4-BE49-F238E27FC236}">
                  <a16:creationId xmlns:a16="http://schemas.microsoft.com/office/drawing/2014/main" id="{A95B04F2-61BE-4004-9B3A-B6C6B2CF91AD}"/>
                </a:ext>
              </a:extLst>
            </p:cNvPr>
            <p:cNvPicPr>
              <a:picLocks noChangeAspect="1"/>
            </p:cNvPicPr>
            <p:nvPr/>
          </p:nvPicPr>
          <p:blipFill>
            <a:blip r:embed="rId9"/>
            <a:stretch>
              <a:fillRect/>
            </a:stretch>
          </p:blipFill>
          <p:spPr>
            <a:xfrm>
              <a:off x="2055368" y="7063262"/>
              <a:ext cx="136132" cy="190584"/>
            </a:xfrm>
            <a:custGeom>
              <a:avLst/>
              <a:gdLst>
                <a:gd name="connsiteX0" fmla="*/ 0 w 136131"/>
                <a:gd name="connsiteY0" fmla="*/ 0 h 190584"/>
                <a:gd name="connsiteX1" fmla="*/ 137221 w 136131"/>
                <a:gd name="connsiteY1" fmla="*/ 0 h 190584"/>
                <a:gd name="connsiteX2" fmla="*/ 137221 w 136131"/>
                <a:gd name="connsiteY2" fmla="*/ 196030 h 190584"/>
                <a:gd name="connsiteX3" fmla="*/ 0 w 136131"/>
                <a:gd name="connsiteY3" fmla="*/ 196030 h 190584"/>
              </a:gdLst>
              <a:ahLst/>
              <a:cxnLst>
                <a:cxn ang="0">
                  <a:pos x="connsiteX0" y="connsiteY0"/>
                </a:cxn>
                <a:cxn ang="0">
                  <a:pos x="connsiteX1" y="connsiteY1"/>
                </a:cxn>
                <a:cxn ang="0">
                  <a:pos x="connsiteX2" y="connsiteY2"/>
                </a:cxn>
                <a:cxn ang="0">
                  <a:pos x="connsiteX3" y="connsiteY3"/>
                </a:cxn>
              </a:cxnLst>
              <a:rect l="l" t="t" r="r" b="b"/>
              <a:pathLst>
                <a:path w="136131" h="190584">
                  <a:moveTo>
                    <a:pt x="0" y="0"/>
                  </a:moveTo>
                  <a:lnTo>
                    <a:pt x="137221" y="0"/>
                  </a:lnTo>
                  <a:lnTo>
                    <a:pt x="137221" y="196030"/>
                  </a:lnTo>
                  <a:lnTo>
                    <a:pt x="0" y="196030"/>
                  </a:lnTo>
                  <a:close/>
                </a:path>
              </a:pathLst>
            </a:custGeom>
            <a:ln/>
          </p:spPr>
        </p:pic>
        <p:sp>
          <p:nvSpPr>
            <p:cNvPr id="165" name="Freeform: Shape 164">
              <a:extLst>
                <a:ext uri="{FF2B5EF4-FFF2-40B4-BE49-F238E27FC236}">
                  <a16:creationId xmlns:a16="http://schemas.microsoft.com/office/drawing/2014/main" id="{3AF65329-2E91-44CC-81EC-91D9E7568A95}"/>
                </a:ext>
              </a:extLst>
            </p:cNvPr>
            <p:cNvSpPr/>
            <p:nvPr/>
          </p:nvSpPr>
          <p:spPr>
            <a:xfrm>
              <a:off x="1880564" y="6575587"/>
              <a:ext cx="190584" cy="190584"/>
            </a:xfrm>
            <a:custGeom>
              <a:avLst/>
              <a:gdLst>
                <a:gd name="connsiteX0" fmla="*/ 62621 w 190584"/>
                <a:gd name="connsiteY0" fmla="*/ 20420 h 190584"/>
                <a:gd name="connsiteX1" fmla="*/ 187862 w 190584"/>
                <a:gd name="connsiteY1" fmla="*/ 112445 h 190584"/>
                <a:gd name="connsiteX2" fmla="*/ 20420 w 190584"/>
                <a:gd name="connsiteY2" fmla="*/ 174521 h 190584"/>
                <a:gd name="connsiteX3" fmla="*/ 62621 w 190584"/>
                <a:gd name="connsiteY3" fmla="*/ 20420 h 190584"/>
              </a:gdLst>
              <a:ahLst/>
              <a:cxnLst>
                <a:cxn ang="0">
                  <a:pos x="connsiteX0" y="connsiteY0"/>
                </a:cxn>
                <a:cxn ang="0">
                  <a:pos x="connsiteX1" y="connsiteY1"/>
                </a:cxn>
                <a:cxn ang="0">
                  <a:pos x="connsiteX2" y="connsiteY2"/>
                </a:cxn>
                <a:cxn ang="0">
                  <a:pos x="connsiteX3" y="connsiteY3"/>
                </a:cxn>
              </a:cxnLst>
              <a:rect l="l" t="t" r="r" b="b"/>
              <a:pathLst>
                <a:path w="190584" h="190584">
                  <a:moveTo>
                    <a:pt x="62621" y="20420"/>
                  </a:moveTo>
                  <a:cubicBezTo>
                    <a:pt x="62621" y="20420"/>
                    <a:pt x="151106" y="28315"/>
                    <a:pt x="187862" y="112445"/>
                  </a:cubicBezTo>
                  <a:cubicBezTo>
                    <a:pt x="187862" y="112445"/>
                    <a:pt x="36756" y="90936"/>
                    <a:pt x="20420" y="174521"/>
                  </a:cubicBezTo>
                  <a:cubicBezTo>
                    <a:pt x="20420" y="174521"/>
                    <a:pt x="47646" y="58536"/>
                    <a:pt x="62621" y="20420"/>
                  </a:cubicBezTo>
                  <a:close/>
                </a:path>
              </a:pathLst>
            </a:custGeom>
            <a:solidFill>
              <a:srgbClr val="F3882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pic>
          <p:nvPicPr>
            <p:cNvPr id="166" name="Picture 165">
              <a:extLst>
                <a:ext uri="{FF2B5EF4-FFF2-40B4-BE49-F238E27FC236}">
                  <a16:creationId xmlns:a16="http://schemas.microsoft.com/office/drawing/2014/main" id="{3E7296C3-FA5B-451A-A510-BF5C477E27EF}"/>
                </a:ext>
              </a:extLst>
            </p:cNvPr>
            <p:cNvPicPr>
              <a:picLocks noChangeAspect="1"/>
            </p:cNvPicPr>
            <p:nvPr/>
          </p:nvPicPr>
          <p:blipFill>
            <a:blip r:embed="rId10"/>
            <a:stretch>
              <a:fillRect/>
            </a:stretch>
          </p:blipFill>
          <p:spPr>
            <a:xfrm>
              <a:off x="2617319" y="7396513"/>
              <a:ext cx="1170732" cy="707885"/>
            </a:xfrm>
            <a:custGeom>
              <a:avLst/>
              <a:gdLst>
                <a:gd name="connsiteX0" fmla="*/ 0 w 1170732"/>
                <a:gd name="connsiteY0" fmla="*/ 0 h 707884"/>
                <a:gd name="connsiteX1" fmla="*/ 1176177 w 1170732"/>
                <a:gd name="connsiteY1" fmla="*/ 0 h 707884"/>
                <a:gd name="connsiteX2" fmla="*/ 1176177 w 1170732"/>
                <a:gd name="connsiteY2" fmla="*/ 725309 h 707884"/>
                <a:gd name="connsiteX3" fmla="*/ 0 w 1170732"/>
                <a:gd name="connsiteY3" fmla="*/ 725309 h 707884"/>
              </a:gdLst>
              <a:ahLst/>
              <a:cxnLst>
                <a:cxn ang="0">
                  <a:pos x="connsiteX0" y="connsiteY0"/>
                </a:cxn>
                <a:cxn ang="0">
                  <a:pos x="connsiteX1" y="connsiteY1"/>
                </a:cxn>
                <a:cxn ang="0">
                  <a:pos x="connsiteX2" y="connsiteY2"/>
                </a:cxn>
                <a:cxn ang="0">
                  <a:pos x="connsiteX3" y="connsiteY3"/>
                </a:cxn>
              </a:cxnLst>
              <a:rect l="l" t="t" r="r" b="b"/>
              <a:pathLst>
                <a:path w="1170732" h="707884">
                  <a:moveTo>
                    <a:pt x="0" y="0"/>
                  </a:moveTo>
                  <a:lnTo>
                    <a:pt x="1176177" y="0"/>
                  </a:lnTo>
                  <a:lnTo>
                    <a:pt x="1176177" y="725309"/>
                  </a:lnTo>
                  <a:lnTo>
                    <a:pt x="0" y="725309"/>
                  </a:lnTo>
                  <a:close/>
                </a:path>
              </a:pathLst>
            </a:custGeom>
            <a:ln/>
          </p:spPr>
        </p:pic>
        <p:pic>
          <p:nvPicPr>
            <p:cNvPr id="167" name="Picture 166">
              <a:extLst>
                <a:ext uri="{FF2B5EF4-FFF2-40B4-BE49-F238E27FC236}">
                  <a16:creationId xmlns:a16="http://schemas.microsoft.com/office/drawing/2014/main" id="{021A9C6E-B46A-4531-B3BF-E76D26C7BB84}"/>
                </a:ext>
              </a:extLst>
            </p:cNvPr>
            <p:cNvPicPr>
              <a:picLocks noChangeAspect="1"/>
            </p:cNvPicPr>
            <p:nvPr/>
          </p:nvPicPr>
          <p:blipFill>
            <a:blip r:embed="rId11"/>
            <a:stretch>
              <a:fillRect/>
            </a:stretch>
          </p:blipFill>
          <p:spPr>
            <a:xfrm>
              <a:off x="2617319" y="7487993"/>
              <a:ext cx="1116279" cy="680658"/>
            </a:xfrm>
            <a:custGeom>
              <a:avLst/>
              <a:gdLst>
                <a:gd name="connsiteX0" fmla="*/ 0 w 1116279"/>
                <a:gd name="connsiteY0" fmla="*/ 0 h 680658"/>
                <a:gd name="connsiteX1" fmla="*/ 1123903 w 1116279"/>
                <a:gd name="connsiteY1" fmla="*/ 0 h 680658"/>
                <a:gd name="connsiteX2" fmla="*/ 1123903 w 1116279"/>
                <a:gd name="connsiteY2" fmla="*/ 692638 h 680658"/>
                <a:gd name="connsiteX3" fmla="*/ 0 w 1116279"/>
                <a:gd name="connsiteY3" fmla="*/ 692638 h 680658"/>
              </a:gdLst>
              <a:ahLst/>
              <a:cxnLst>
                <a:cxn ang="0">
                  <a:pos x="connsiteX0" y="connsiteY0"/>
                </a:cxn>
                <a:cxn ang="0">
                  <a:pos x="connsiteX1" y="connsiteY1"/>
                </a:cxn>
                <a:cxn ang="0">
                  <a:pos x="connsiteX2" y="connsiteY2"/>
                </a:cxn>
                <a:cxn ang="0">
                  <a:pos x="connsiteX3" y="connsiteY3"/>
                </a:cxn>
              </a:cxnLst>
              <a:rect l="l" t="t" r="r" b="b"/>
              <a:pathLst>
                <a:path w="1116279" h="680658">
                  <a:moveTo>
                    <a:pt x="0" y="0"/>
                  </a:moveTo>
                  <a:lnTo>
                    <a:pt x="1123903" y="0"/>
                  </a:lnTo>
                  <a:lnTo>
                    <a:pt x="1123903" y="692638"/>
                  </a:lnTo>
                  <a:lnTo>
                    <a:pt x="0" y="692638"/>
                  </a:lnTo>
                  <a:close/>
                </a:path>
              </a:pathLst>
            </a:custGeom>
            <a:ln/>
          </p:spPr>
        </p:pic>
        <p:pic>
          <p:nvPicPr>
            <p:cNvPr id="168" name="Picture 167">
              <a:extLst>
                <a:ext uri="{FF2B5EF4-FFF2-40B4-BE49-F238E27FC236}">
                  <a16:creationId xmlns:a16="http://schemas.microsoft.com/office/drawing/2014/main" id="{516E7921-0B74-427B-B93A-596E212642C2}"/>
                </a:ext>
              </a:extLst>
            </p:cNvPr>
            <p:cNvPicPr>
              <a:picLocks noChangeAspect="1"/>
            </p:cNvPicPr>
            <p:nvPr/>
          </p:nvPicPr>
          <p:blipFill>
            <a:blip r:embed="rId12"/>
            <a:stretch>
              <a:fillRect/>
            </a:stretch>
          </p:blipFill>
          <p:spPr>
            <a:xfrm>
              <a:off x="2617319" y="7579474"/>
              <a:ext cx="1061827" cy="653432"/>
            </a:xfrm>
            <a:custGeom>
              <a:avLst/>
              <a:gdLst>
                <a:gd name="connsiteX0" fmla="*/ 0 w 1061826"/>
                <a:gd name="connsiteY0" fmla="*/ 0 h 653431"/>
                <a:gd name="connsiteX1" fmla="*/ 1065094 w 1061826"/>
                <a:gd name="connsiteY1" fmla="*/ 0 h 653431"/>
                <a:gd name="connsiteX2" fmla="*/ 1065094 w 1061826"/>
                <a:gd name="connsiteY2" fmla="*/ 659966 h 653431"/>
                <a:gd name="connsiteX3" fmla="*/ 0 w 1061826"/>
                <a:gd name="connsiteY3" fmla="*/ 659966 h 653431"/>
              </a:gdLst>
              <a:ahLst/>
              <a:cxnLst>
                <a:cxn ang="0">
                  <a:pos x="connsiteX0" y="connsiteY0"/>
                </a:cxn>
                <a:cxn ang="0">
                  <a:pos x="connsiteX1" y="connsiteY1"/>
                </a:cxn>
                <a:cxn ang="0">
                  <a:pos x="connsiteX2" y="connsiteY2"/>
                </a:cxn>
                <a:cxn ang="0">
                  <a:pos x="connsiteX3" y="connsiteY3"/>
                </a:cxn>
              </a:cxnLst>
              <a:rect l="l" t="t" r="r" b="b"/>
              <a:pathLst>
                <a:path w="1061826" h="653431">
                  <a:moveTo>
                    <a:pt x="0" y="0"/>
                  </a:moveTo>
                  <a:lnTo>
                    <a:pt x="1065094" y="0"/>
                  </a:lnTo>
                  <a:lnTo>
                    <a:pt x="1065094" y="659966"/>
                  </a:lnTo>
                  <a:lnTo>
                    <a:pt x="0" y="659966"/>
                  </a:lnTo>
                  <a:close/>
                </a:path>
              </a:pathLst>
            </a:custGeom>
            <a:ln/>
          </p:spPr>
        </p:pic>
        <p:pic>
          <p:nvPicPr>
            <p:cNvPr id="169" name="Picture 168">
              <a:extLst>
                <a:ext uri="{FF2B5EF4-FFF2-40B4-BE49-F238E27FC236}">
                  <a16:creationId xmlns:a16="http://schemas.microsoft.com/office/drawing/2014/main" id="{F843C3C2-C47F-4EDC-AA94-CEE60BF39243}"/>
                </a:ext>
              </a:extLst>
            </p:cNvPr>
            <p:cNvPicPr>
              <a:picLocks noChangeAspect="1"/>
            </p:cNvPicPr>
            <p:nvPr/>
          </p:nvPicPr>
          <p:blipFill>
            <a:blip r:embed="rId13"/>
            <a:stretch>
              <a:fillRect/>
            </a:stretch>
          </p:blipFill>
          <p:spPr>
            <a:xfrm>
              <a:off x="2623853" y="7677488"/>
              <a:ext cx="980148" cy="598979"/>
            </a:xfrm>
            <a:custGeom>
              <a:avLst/>
              <a:gdLst>
                <a:gd name="connsiteX0" fmla="*/ 0 w 980147"/>
                <a:gd name="connsiteY0" fmla="*/ 0 h 598979"/>
                <a:gd name="connsiteX1" fmla="*/ 993216 w 980147"/>
                <a:gd name="connsiteY1" fmla="*/ 0 h 598979"/>
                <a:gd name="connsiteX2" fmla="*/ 993216 w 980147"/>
                <a:gd name="connsiteY2" fmla="*/ 614226 h 598979"/>
                <a:gd name="connsiteX3" fmla="*/ 0 w 980147"/>
                <a:gd name="connsiteY3" fmla="*/ 614226 h 598979"/>
              </a:gdLst>
              <a:ahLst/>
              <a:cxnLst>
                <a:cxn ang="0">
                  <a:pos x="connsiteX0" y="connsiteY0"/>
                </a:cxn>
                <a:cxn ang="0">
                  <a:pos x="connsiteX1" y="connsiteY1"/>
                </a:cxn>
                <a:cxn ang="0">
                  <a:pos x="connsiteX2" y="connsiteY2"/>
                </a:cxn>
                <a:cxn ang="0">
                  <a:pos x="connsiteX3" y="connsiteY3"/>
                </a:cxn>
              </a:cxnLst>
              <a:rect l="l" t="t" r="r" b="b"/>
              <a:pathLst>
                <a:path w="980147" h="598979">
                  <a:moveTo>
                    <a:pt x="0" y="0"/>
                  </a:moveTo>
                  <a:lnTo>
                    <a:pt x="993216" y="0"/>
                  </a:lnTo>
                  <a:lnTo>
                    <a:pt x="993216" y="614226"/>
                  </a:lnTo>
                  <a:lnTo>
                    <a:pt x="0" y="614226"/>
                  </a:lnTo>
                  <a:close/>
                </a:path>
              </a:pathLst>
            </a:custGeom>
            <a:ln/>
          </p:spPr>
        </p:pic>
        <p:pic>
          <p:nvPicPr>
            <p:cNvPr id="170" name="Picture 169">
              <a:extLst>
                <a:ext uri="{FF2B5EF4-FFF2-40B4-BE49-F238E27FC236}">
                  <a16:creationId xmlns:a16="http://schemas.microsoft.com/office/drawing/2014/main" id="{5B691B11-BCD6-4CFB-8B8A-343084D96BC6}"/>
                </a:ext>
              </a:extLst>
            </p:cNvPr>
            <p:cNvPicPr>
              <a:picLocks noChangeAspect="1"/>
            </p:cNvPicPr>
            <p:nvPr/>
          </p:nvPicPr>
          <p:blipFill>
            <a:blip r:embed="rId14"/>
            <a:stretch>
              <a:fillRect/>
            </a:stretch>
          </p:blipFill>
          <p:spPr>
            <a:xfrm>
              <a:off x="2643456" y="7788572"/>
              <a:ext cx="871242" cy="517300"/>
            </a:xfrm>
            <a:custGeom>
              <a:avLst/>
              <a:gdLst>
                <a:gd name="connsiteX0" fmla="*/ 0 w 871242"/>
                <a:gd name="connsiteY0" fmla="*/ 0 h 517300"/>
                <a:gd name="connsiteX1" fmla="*/ 895202 w 871242"/>
                <a:gd name="connsiteY1" fmla="*/ 0 h 517300"/>
                <a:gd name="connsiteX2" fmla="*/ 895202 w 871242"/>
                <a:gd name="connsiteY2" fmla="*/ 542348 h 517300"/>
                <a:gd name="connsiteX3" fmla="*/ 0 w 871242"/>
                <a:gd name="connsiteY3" fmla="*/ 542348 h 517300"/>
              </a:gdLst>
              <a:ahLst/>
              <a:cxnLst>
                <a:cxn ang="0">
                  <a:pos x="connsiteX0" y="connsiteY0"/>
                </a:cxn>
                <a:cxn ang="0">
                  <a:pos x="connsiteX1" y="connsiteY1"/>
                </a:cxn>
                <a:cxn ang="0">
                  <a:pos x="connsiteX2" y="connsiteY2"/>
                </a:cxn>
                <a:cxn ang="0">
                  <a:pos x="connsiteX3" y="connsiteY3"/>
                </a:cxn>
              </a:cxnLst>
              <a:rect l="l" t="t" r="r" b="b"/>
              <a:pathLst>
                <a:path w="871242" h="517300">
                  <a:moveTo>
                    <a:pt x="0" y="0"/>
                  </a:moveTo>
                  <a:lnTo>
                    <a:pt x="895202" y="0"/>
                  </a:lnTo>
                  <a:lnTo>
                    <a:pt x="895202" y="542348"/>
                  </a:lnTo>
                  <a:lnTo>
                    <a:pt x="0" y="542348"/>
                  </a:lnTo>
                  <a:close/>
                </a:path>
              </a:pathLst>
            </a:custGeom>
            <a:ln/>
          </p:spPr>
        </p:pic>
        <p:sp>
          <p:nvSpPr>
            <p:cNvPr id="171" name="Freeform: Shape 170">
              <a:extLst>
                <a:ext uri="{FF2B5EF4-FFF2-40B4-BE49-F238E27FC236}">
                  <a16:creationId xmlns:a16="http://schemas.microsoft.com/office/drawing/2014/main" id="{9760344D-F781-489C-9325-054B13BA5B4F}"/>
                </a:ext>
              </a:extLst>
            </p:cNvPr>
            <p:cNvSpPr/>
            <p:nvPr/>
          </p:nvSpPr>
          <p:spPr>
            <a:xfrm>
              <a:off x="4682970" y="6583483"/>
              <a:ext cx="653432" cy="435621"/>
            </a:xfrm>
            <a:custGeom>
              <a:avLst/>
              <a:gdLst>
                <a:gd name="connsiteX0" fmla="*/ 173704 w 653431"/>
                <a:gd name="connsiteY0" fmla="*/ 20420 h 435621"/>
                <a:gd name="connsiteX1" fmla="*/ 643903 w 653431"/>
                <a:gd name="connsiteY1" fmla="*/ 295406 h 435621"/>
                <a:gd name="connsiteX2" fmla="*/ 524379 w 653431"/>
                <a:gd name="connsiteY2" fmla="*/ 428815 h 435621"/>
                <a:gd name="connsiteX3" fmla="*/ 20420 w 653431"/>
                <a:gd name="connsiteY3" fmla="*/ 139943 h 435621"/>
                <a:gd name="connsiteX4" fmla="*/ 173704 w 653431"/>
                <a:gd name="connsiteY4" fmla="*/ 20420 h 43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431" h="435621">
                  <a:moveTo>
                    <a:pt x="173704" y="20420"/>
                  </a:moveTo>
                  <a:lnTo>
                    <a:pt x="643903" y="295406"/>
                  </a:lnTo>
                  <a:cubicBezTo>
                    <a:pt x="643903" y="295406"/>
                    <a:pt x="539354" y="393148"/>
                    <a:pt x="524379" y="428815"/>
                  </a:cubicBezTo>
                  <a:lnTo>
                    <a:pt x="20420" y="139943"/>
                  </a:lnTo>
                  <a:cubicBezTo>
                    <a:pt x="20692" y="139943"/>
                    <a:pt x="71333" y="62621"/>
                    <a:pt x="173704" y="20420"/>
                  </a:cubicBezTo>
                  <a:close/>
                </a:path>
              </a:pathLst>
            </a:custGeom>
            <a:solidFill>
              <a:srgbClr val="80818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72" name="Freeform: Shape 171">
              <a:extLst>
                <a:ext uri="{FF2B5EF4-FFF2-40B4-BE49-F238E27FC236}">
                  <a16:creationId xmlns:a16="http://schemas.microsoft.com/office/drawing/2014/main" id="{56E01E18-6708-4B6E-9889-CA22189B70C0}"/>
                </a:ext>
              </a:extLst>
            </p:cNvPr>
            <p:cNvSpPr/>
            <p:nvPr/>
          </p:nvSpPr>
          <p:spPr>
            <a:xfrm>
              <a:off x="2910263" y="5542620"/>
              <a:ext cx="653432" cy="435621"/>
            </a:xfrm>
            <a:custGeom>
              <a:avLst/>
              <a:gdLst>
                <a:gd name="connsiteX0" fmla="*/ 173704 w 653431"/>
                <a:gd name="connsiteY0" fmla="*/ 20420 h 435621"/>
                <a:gd name="connsiteX1" fmla="*/ 643903 w 653431"/>
                <a:gd name="connsiteY1" fmla="*/ 295133 h 435621"/>
                <a:gd name="connsiteX2" fmla="*/ 524379 w 653431"/>
                <a:gd name="connsiteY2" fmla="*/ 428815 h 435621"/>
                <a:gd name="connsiteX3" fmla="*/ 20420 w 653431"/>
                <a:gd name="connsiteY3" fmla="*/ 139943 h 435621"/>
                <a:gd name="connsiteX4" fmla="*/ 173704 w 653431"/>
                <a:gd name="connsiteY4" fmla="*/ 20420 h 43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431" h="435621">
                  <a:moveTo>
                    <a:pt x="173704" y="20420"/>
                  </a:moveTo>
                  <a:lnTo>
                    <a:pt x="643903" y="295133"/>
                  </a:lnTo>
                  <a:cubicBezTo>
                    <a:pt x="643903" y="295133"/>
                    <a:pt x="539354" y="392604"/>
                    <a:pt x="524379" y="428815"/>
                  </a:cubicBezTo>
                  <a:lnTo>
                    <a:pt x="20420" y="139943"/>
                  </a:lnTo>
                  <a:cubicBezTo>
                    <a:pt x="20420" y="139943"/>
                    <a:pt x="71061" y="62348"/>
                    <a:pt x="173704" y="20420"/>
                  </a:cubicBezTo>
                  <a:close/>
                </a:path>
              </a:pathLst>
            </a:custGeom>
            <a:solidFill>
              <a:srgbClr val="80818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73" name="Freeform: Shape 172">
              <a:extLst>
                <a:ext uri="{FF2B5EF4-FFF2-40B4-BE49-F238E27FC236}">
                  <a16:creationId xmlns:a16="http://schemas.microsoft.com/office/drawing/2014/main" id="{38ECBF00-C8CA-4D7D-B689-22A66C825FBB}"/>
                </a:ext>
              </a:extLst>
            </p:cNvPr>
            <p:cNvSpPr/>
            <p:nvPr/>
          </p:nvSpPr>
          <p:spPr>
            <a:xfrm>
              <a:off x="2222136" y="7926178"/>
              <a:ext cx="1715259" cy="1061827"/>
            </a:xfrm>
            <a:custGeom>
              <a:avLst/>
              <a:gdLst>
                <a:gd name="connsiteX0" fmla="*/ 63556 w 1715258"/>
                <a:gd name="connsiteY0" fmla="*/ 21071 h 1061826"/>
                <a:gd name="connsiteX1" fmla="*/ 1679983 w 1715258"/>
                <a:gd name="connsiteY1" fmla="*/ 933426 h 1061826"/>
                <a:gd name="connsiteX2" fmla="*/ 1679983 w 1715258"/>
                <a:gd name="connsiteY2" fmla="*/ 1030624 h 1061826"/>
                <a:gd name="connsiteX3" fmla="*/ 1555831 w 1715258"/>
                <a:gd name="connsiteY3" fmla="*/ 1041787 h 1061826"/>
                <a:gd name="connsiteX4" fmla="*/ 119642 w 1715258"/>
                <a:gd name="connsiteY4" fmla="*/ 228808 h 1061826"/>
                <a:gd name="connsiteX5" fmla="*/ 20810 w 1715258"/>
                <a:gd name="connsiteY5" fmla="*/ 84236 h 1061826"/>
                <a:gd name="connsiteX6" fmla="*/ 63556 w 1715258"/>
                <a:gd name="connsiteY6" fmla="*/ 21071 h 106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258" h="1061826">
                  <a:moveTo>
                    <a:pt x="63556" y="21071"/>
                  </a:moveTo>
                  <a:lnTo>
                    <a:pt x="1679983" y="933426"/>
                  </a:lnTo>
                  <a:cubicBezTo>
                    <a:pt x="1679983" y="933426"/>
                    <a:pt x="1745326" y="972904"/>
                    <a:pt x="1679983" y="1030624"/>
                  </a:cubicBezTo>
                  <a:cubicBezTo>
                    <a:pt x="1679983" y="1030624"/>
                    <a:pt x="1601299" y="1060301"/>
                    <a:pt x="1555831" y="1041787"/>
                  </a:cubicBezTo>
                  <a:lnTo>
                    <a:pt x="119642" y="228808"/>
                  </a:lnTo>
                  <a:cubicBezTo>
                    <a:pt x="119642" y="228808"/>
                    <a:pt x="13187" y="174083"/>
                    <a:pt x="20810" y="84236"/>
                  </a:cubicBezTo>
                  <a:cubicBezTo>
                    <a:pt x="20538" y="84236"/>
                    <a:pt x="20266" y="12904"/>
                    <a:pt x="63556" y="21071"/>
                  </a:cubicBezTo>
                  <a:close/>
                </a:path>
              </a:pathLst>
            </a:custGeom>
            <a:solidFill>
              <a:srgbClr val="40404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74" name="Freeform: Shape 173">
              <a:extLst>
                <a:ext uri="{FF2B5EF4-FFF2-40B4-BE49-F238E27FC236}">
                  <a16:creationId xmlns:a16="http://schemas.microsoft.com/office/drawing/2014/main" id="{F9D391DC-1AA5-403F-9064-F81B3764DA16}"/>
                </a:ext>
              </a:extLst>
            </p:cNvPr>
            <p:cNvSpPr/>
            <p:nvPr/>
          </p:nvSpPr>
          <p:spPr>
            <a:xfrm>
              <a:off x="2633916" y="8309087"/>
              <a:ext cx="707885" cy="680658"/>
            </a:xfrm>
            <a:custGeom>
              <a:avLst/>
              <a:gdLst>
                <a:gd name="connsiteX0" fmla="*/ 22326 w 707884"/>
                <a:gd name="connsiteY0" fmla="*/ 20420 h 680658"/>
                <a:gd name="connsiteX1" fmla="*/ 705162 w 707884"/>
                <a:gd name="connsiteY1" fmla="*/ 406761 h 680658"/>
                <a:gd name="connsiteX2" fmla="*/ 705162 w 707884"/>
                <a:gd name="connsiteY2" fmla="*/ 667862 h 680658"/>
                <a:gd name="connsiteX3" fmla="*/ 20420 w 707884"/>
                <a:gd name="connsiteY3" fmla="*/ 275803 h 680658"/>
              </a:gdLst>
              <a:ahLst/>
              <a:cxnLst>
                <a:cxn ang="0">
                  <a:pos x="connsiteX0" y="connsiteY0"/>
                </a:cxn>
                <a:cxn ang="0">
                  <a:pos x="connsiteX1" y="connsiteY1"/>
                </a:cxn>
                <a:cxn ang="0">
                  <a:pos x="connsiteX2" y="connsiteY2"/>
                </a:cxn>
                <a:cxn ang="0">
                  <a:pos x="connsiteX3" y="connsiteY3"/>
                </a:cxn>
              </a:cxnLst>
              <a:rect l="l" t="t" r="r" b="b"/>
              <a:pathLst>
                <a:path w="707884" h="680658">
                  <a:moveTo>
                    <a:pt x="22326" y="20420"/>
                  </a:moveTo>
                  <a:lnTo>
                    <a:pt x="705162" y="406761"/>
                  </a:lnTo>
                  <a:lnTo>
                    <a:pt x="705162" y="667862"/>
                  </a:lnTo>
                  <a:lnTo>
                    <a:pt x="20420" y="275803"/>
                  </a:lnTo>
                  <a:close/>
                </a:path>
              </a:pathLst>
            </a:custGeom>
            <a:solidFill>
              <a:srgbClr val="92949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75" name="Freeform: Shape 174">
              <a:extLst>
                <a:ext uri="{FF2B5EF4-FFF2-40B4-BE49-F238E27FC236}">
                  <a16:creationId xmlns:a16="http://schemas.microsoft.com/office/drawing/2014/main" id="{210BB510-4213-4DEB-810A-5A871A450D64}"/>
                </a:ext>
              </a:extLst>
            </p:cNvPr>
            <p:cNvSpPr/>
            <p:nvPr/>
          </p:nvSpPr>
          <p:spPr>
            <a:xfrm>
              <a:off x="7544729" y="3880998"/>
              <a:ext cx="3866138" cy="2450369"/>
            </a:xfrm>
            <a:custGeom>
              <a:avLst/>
              <a:gdLst>
                <a:gd name="connsiteX0" fmla="*/ 20420 w 3866138"/>
                <a:gd name="connsiteY0" fmla="*/ 2233104 h 2450369"/>
                <a:gd name="connsiteX1" fmla="*/ 36755 w 3866138"/>
                <a:gd name="connsiteY1" fmla="*/ 2183007 h 2450369"/>
                <a:gd name="connsiteX2" fmla="*/ 3855248 w 3866138"/>
                <a:gd name="connsiteY2" fmla="*/ 20420 h 2450369"/>
                <a:gd name="connsiteX3" fmla="*/ 3871584 w 3866138"/>
                <a:gd name="connsiteY3" fmla="*/ 189768 h 2450369"/>
                <a:gd name="connsiteX4" fmla="*/ 3855248 w 3866138"/>
                <a:gd name="connsiteY4" fmla="*/ 239864 h 2450369"/>
                <a:gd name="connsiteX5" fmla="*/ 23142 w 3866138"/>
                <a:gd name="connsiteY5" fmla="*/ 2431311 h 2450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66138" h="2450369">
                  <a:moveTo>
                    <a:pt x="20420" y="2233104"/>
                  </a:moveTo>
                  <a:lnTo>
                    <a:pt x="36755" y="2183007"/>
                  </a:lnTo>
                  <a:lnTo>
                    <a:pt x="3855248" y="20420"/>
                  </a:lnTo>
                  <a:lnTo>
                    <a:pt x="3871584" y="189768"/>
                  </a:lnTo>
                  <a:lnTo>
                    <a:pt x="3855248" y="239864"/>
                  </a:lnTo>
                  <a:lnTo>
                    <a:pt x="23142" y="2431311"/>
                  </a:lnTo>
                  <a:close/>
                </a:path>
              </a:pathLst>
            </a:custGeom>
            <a:solidFill>
              <a:srgbClr val="D0D2D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76" name="Freeform: Shape 175">
              <a:extLst>
                <a:ext uri="{FF2B5EF4-FFF2-40B4-BE49-F238E27FC236}">
                  <a16:creationId xmlns:a16="http://schemas.microsoft.com/office/drawing/2014/main" id="{4A85AEB6-5ABD-43C6-A5E4-42FE52F9E702}"/>
                </a:ext>
              </a:extLst>
            </p:cNvPr>
            <p:cNvSpPr/>
            <p:nvPr/>
          </p:nvSpPr>
          <p:spPr>
            <a:xfrm>
              <a:off x="7561065" y="3831173"/>
              <a:ext cx="3866138" cy="2450369"/>
            </a:xfrm>
            <a:custGeom>
              <a:avLst/>
              <a:gdLst>
                <a:gd name="connsiteX0" fmla="*/ 20420 w 3866138"/>
                <a:gd name="connsiteY0" fmla="*/ 2232831 h 2450369"/>
                <a:gd name="connsiteX1" fmla="*/ 3855248 w 3866138"/>
                <a:gd name="connsiteY1" fmla="*/ 20420 h 2450369"/>
                <a:gd name="connsiteX2" fmla="*/ 3855248 w 3866138"/>
                <a:gd name="connsiteY2" fmla="*/ 239592 h 2450369"/>
                <a:gd name="connsiteX3" fmla="*/ 23143 w 3866138"/>
                <a:gd name="connsiteY3" fmla="*/ 2431311 h 2450369"/>
              </a:gdLst>
              <a:ahLst/>
              <a:cxnLst>
                <a:cxn ang="0">
                  <a:pos x="connsiteX0" y="connsiteY0"/>
                </a:cxn>
                <a:cxn ang="0">
                  <a:pos x="connsiteX1" y="connsiteY1"/>
                </a:cxn>
                <a:cxn ang="0">
                  <a:pos x="connsiteX2" y="connsiteY2"/>
                </a:cxn>
                <a:cxn ang="0">
                  <a:pos x="connsiteX3" y="connsiteY3"/>
                </a:cxn>
              </a:cxnLst>
              <a:rect l="l" t="t" r="r" b="b"/>
              <a:pathLst>
                <a:path w="3866138" h="2450369">
                  <a:moveTo>
                    <a:pt x="20420" y="2232831"/>
                  </a:moveTo>
                  <a:lnTo>
                    <a:pt x="3855248" y="20420"/>
                  </a:lnTo>
                  <a:lnTo>
                    <a:pt x="3855248" y="239592"/>
                  </a:lnTo>
                  <a:lnTo>
                    <a:pt x="23143" y="2431311"/>
                  </a:lnTo>
                  <a:close/>
                </a:path>
              </a:pathLst>
            </a:custGeom>
            <a:solidFill>
              <a:srgbClr val="E6E7E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77" name="Freeform: Shape 176">
              <a:extLst>
                <a:ext uri="{FF2B5EF4-FFF2-40B4-BE49-F238E27FC236}">
                  <a16:creationId xmlns:a16="http://schemas.microsoft.com/office/drawing/2014/main" id="{23BBE1D0-A066-45D0-8BB3-A4E4D9C534E2}"/>
                </a:ext>
              </a:extLst>
            </p:cNvPr>
            <p:cNvSpPr/>
            <p:nvPr/>
          </p:nvSpPr>
          <p:spPr>
            <a:xfrm>
              <a:off x="7561065" y="2675416"/>
              <a:ext cx="3866138" cy="2450369"/>
            </a:xfrm>
            <a:custGeom>
              <a:avLst/>
              <a:gdLst>
                <a:gd name="connsiteX0" fmla="*/ 20420 w 3866138"/>
                <a:gd name="connsiteY0" fmla="*/ 2233104 h 2450369"/>
                <a:gd name="connsiteX1" fmla="*/ 3855248 w 3866138"/>
                <a:gd name="connsiteY1" fmla="*/ 20420 h 2450369"/>
                <a:gd name="connsiteX2" fmla="*/ 3855248 w 3866138"/>
                <a:gd name="connsiteY2" fmla="*/ 239864 h 2450369"/>
                <a:gd name="connsiteX3" fmla="*/ 23143 w 3866138"/>
                <a:gd name="connsiteY3" fmla="*/ 2431583 h 2450369"/>
              </a:gdLst>
              <a:ahLst/>
              <a:cxnLst>
                <a:cxn ang="0">
                  <a:pos x="connsiteX0" y="connsiteY0"/>
                </a:cxn>
                <a:cxn ang="0">
                  <a:pos x="connsiteX1" y="connsiteY1"/>
                </a:cxn>
                <a:cxn ang="0">
                  <a:pos x="connsiteX2" y="connsiteY2"/>
                </a:cxn>
                <a:cxn ang="0">
                  <a:pos x="connsiteX3" y="connsiteY3"/>
                </a:cxn>
              </a:cxnLst>
              <a:rect l="l" t="t" r="r" b="b"/>
              <a:pathLst>
                <a:path w="3866138" h="2450369">
                  <a:moveTo>
                    <a:pt x="20420" y="2233104"/>
                  </a:moveTo>
                  <a:lnTo>
                    <a:pt x="3855248" y="20420"/>
                  </a:lnTo>
                  <a:lnTo>
                    <a:pt x="3855248" y="239864"/>
                  </a:lnTo>
                  <a:lnTo>
                    <a:pt x="23143" y="2431583"/>
                  </a:lnTo>
                  <a:close/>
                </a:path>
              </a:pathLst>
            </a:custGeom>
            <a:solidFill>
              <a:srgbClr val="FF12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78" name="Freeform: Shape 177">
              <a:extLst>
                <a:ext uri="{FF2B5EF4-FFF2-40B4-BE49-F238E27FC236}">
                  <a16:creationId xmlns:a16="http://schemas.microsoft.com/office/drawing/2014/main" id="{6C7E6E1C-6517-4420-9724-51D80909F679}"/>
                </a:ext>
              </a:extLst>
            </p:cNvPr>
            <p:cNvSpPr/>
            <p:nvPr/>
          </p:nvSpPr>
          <p:spPr>
            <a:xfrm>
              <a:off x="2492217" y="6618332"/>
              <a:ext cx="1796938" cy="1089053"/>
            </a:xfrm>
            <a:custGeom>
              <a:avLst/>
              <a:gdLst>
                <a:gd name="connsiteX0" fmla="*/ 58659 w 1796937"/>
                <a:gd name="connsiteY0" fmla="*/ 20420 h 1089053"/>
                <a:gd name="connsiteX1" fmla="*/ 1779635 w 1796937"/>
                <a:gd name="connsiteY1" fmla="*/ 1030517 h 1089053"/>
                <a:gd name="connsiteX2" fmla="*/ 1751592 w 1796937"/>
                <a:gd name="connsiteY2" fmla="*/ 1070812 h 1089053"/>
                <a:gd name="connsiteX3" fmla="*/ 32794 w 1796937"/>
                <a:gd name="connsiteY3" fmla="*/ 67249 h 1089053"/>
                <a:gd name="connsiteX4" fmla="*/ 58659 w 1796937"/>
                <a:gd name="connsiteY4" fmla="*/ 20420 h 10890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6937" h="1089053">
                  <a:moveTo>
                    <a:pt x="58659" y="20420"/>
                  </a:moveTo>
                  <a:lnTo>
                    <a:pt x="1779635" y="1030517"/>
                  </a:lnTo>
                  <a:cubicBezTo>
                    <a:pt x="1779635" y="1030517"/>
                    <a:pt x="1823198" y="1080613"/>
                    <a:pt x="1751592" y="1070812"/>
                  </a:cubicBezTo>
                  <a:lnTo>
                    <a:pt x="32794" y="67249"/>
                  </a:lnTo>
                  <a:cubicBezTo>
                    <a:pt x="32794" y="67249"/>
                    <a:pt x="-8045" y="22054"/>
                    <a:pt x="58659" y="20420"/>
                  </a:cubicBezTo>
                  <a:close/>
                </a:path>
              </a:pathLst>
            </a:custGeom>
            <a:solidFill>
              <a:srgbClr val="E6E7E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79" name="Freeform: Shape 178">
              <a:extLst>
                <a:ext uri="{FF2B5EF4-FFF2-40B4-BE49-F238E27FC236}">
                  <a16:creationId xmlns:a16="http://schemas.microsoft.com/office/drawing/2014/main" id="{81AF5DB5-2D94-481D-9861-C788356DD283}"/>
                </a:ext>
              </a:extLst>
            </p:cNvPr>
            <p:cNvSpPr/>
            <p:nvPr/>
          </p:nvSpPr>
          <p:spPr>
            <a:xfrm>
              <a:off x="6773679" y="5169347"/>
              <a:ext cx="108905" cy="1225185"/>
            </a:xfrm>
            <a:custGeom>
              <a:avLst/>
              <a:gdLst>
                <a:gd name="connsiteX0" fmla="*/ 20420 w 108905"/>
                <a:gd name="connsiteY0" fmla="*/ 50097 h 1225184"/>
                <a:gd name="connsiteX1" fmla="*/ 20420 w 108905"/>
                <a:gd name="connsiteY1" fmla="*/ 1214567 h 1225184"/>
                <a:gd name="connsiteX2" fmla="*/ 90936 w 108905"/>
                <a:gd name="connsiteY2" fmla="*/ 1182168 h 1225184"/>
                <a:gd name="connsiteX3" fmla="*/ 90936 w 108905"/>
                <a:gd name="connsiteY3" fmla="*/ 20420 h 1225184"/>
              </a:gdLst>
              <a:ahLst/>
              <a:cxnLst>
                <a:cxn ang="0">
                  <a:pos x="connsiteX0" y="connsiteY0"/>
                </a:cxn>
                <a:cxn ang="0">
                  <a:pos x="connsiteX1" y="connsiteY1"/>
                </a:cxn>
                <a:cxn ang="0">
                  <a:pos x="connsiteX2" y="connsiteY2"/>
                </a:cxn>
                <a:cxn ang="0">
                  <a:pos x="connsiteX3" y="connsiteY3"/>
                </a:cxn>
              </a:cxnLst>
              <a:rect l="l" t="t" r="r" b="b"/>
              <a:pathLst>
                <a:path w="108905" h="1225184">
                  <a:moveTo>
                    <a:pt x="20420" y="50097"/>
                  </a:moveTo>
                  <a:lnTo>
                    <a:pt x="20420" y="1214567"/>
                  </a:lnTo>
                  <a:lnTo>
                    <a:pt x="90936" y="1182168"/>
                  </a:lnTo>
                  <a:lnTo>
                    <a:pt x="90936" y="20420"/>
                  </a:lnTo>
                  <a:close/>
                </a:path>
              </a:pathLst>
            </a:custGeom>
            <a:solidFill>
              <a:srgbClr val="40404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80" name="Freeform: Shape 179">
              <a:extLst>
                <a:ext uri="{FF2B5EF4-FFF2-40B4-BE49-F238E27FC236}">
                  <a16:creationId xmlns:a16="http://schemas.microsoft.com/office/drawing/2014/main" id="{8404A9E7-673F-4E11-BB64-FEDD458BA366}"/>
                </a:ext>
              </a:extLst>
            </p:cNvPr>
            <p:cNvSpPr/>
            <p:nvPr/>
          </p:nvSpPr>
          <p:spPr>
            <a:xfrm>
              <a:off x="1951352" y="6237372"/>
              <a:ext cx="2858764" cy="1824164"/>
            </a:xfrm>
            <a:custGeom>
              <a:avLst/>
              <a:gdLst>
                <a:gd name="connsiteX0" fmla="*/ 201475 w 2858764"/>
                <a:gd name="connsiteY0" fmla="*/ 20756 h 1824163"/>
                <a:gd name="connsiteX1" fmla="*/ 2844062 w 2858764"/>
                <a:gd name="connsiteY1" fmla="*/ 1551965 h 1824163"/>
                <a:gd name="connsiteX2" fmla="*/ 2673353 w 2858764"/>
                <a:gd name="connsiteY2" fmla="*/ 1820144 h 1824163"/>
                <a:gd name="connsiteX3" fmla="*/ 20420 w 2858764"/>
                <a:gd name="connsiteY3" fmla="*/ 293291 h 1824163"/>
                <a:gd name="connsiteX4" fmla="*/ 201475 w 2858764"/>
                <a:gd name="connsiteY4" fmla="*/ 20756 h 1824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8764" h="1824163">
                  <a:moveTo>
                    <a:pt x="201475" y="20756"/>
                  </a:moveTo>
                  <a:lnTo>
                    <a:pt x="2844062" y="1551965"/>
                  </a:lnTo>
                  <a:cubicBezTo>
                    <a:pt x="2844062" y="1551965"/>
                    <a:pt x="2711470" y="1761880"/>
                    <a:pt x="2673353" y="1820144"/>
                  </a:cubicBezTo>
                  <a:lnTo>
                    <a:pt x="20420" y="293291"/>
                  </a:lnTo>
                  <a:cubicBezTo>
                    <a:pt x="20420" y="293291"/>
                    <a:pt x="181872" y="9321"/>
                    <a:pt x="201475" y="20756"/>
                  </a:cubicBezTo>
                  <a:close/>
                </a:path>
              </a:pathLst>
            </a:custGeom>
            <a:solidFill>
              <a:srgbClr val="B700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81" name="Freeform: Shape 180">
              <a:extLst>
                <a:ext uri="{FF2B5EF4-FFF2-40B4-BE49-F238E27FC236}">
                  <a16:creationId xmlns:a16="http://schemas.microsoft.com/office/drawing/2014/main" id="{2F28D628-F73D-4714-BC28-F3AB586F6148}"/>
                </a:ext>
              </a:extLst>
            </p:cNvPr>
            <p:cNvSpPr/>
            <p:nvPr/>
          </p:nvSpPr>
          <p:spPr>
            <a:xfrm>
              <a:off x="8399363" y="6142235"/>
              <a:ext cx="163358" cy="217811"/>
            </a:xfrm>
            <a:custGeom>
              <a:avLst/>
              <a:gdLst>
                <a:gd name="connsiteX0" fmla="*/ 26410 w 163357"/>
                <a:gd name="connsiteY0" fmla="*/ 102553 h 217810"/>
                <a:gd name="connsiteX1" fmla="*/ 73239 w 163357"/>
                <a:gd name="connsiteY1" fmla="*/ 81861 h 217810"/>
                <a:gd name="connsiteX2" fmla="*/ 96109 w 163357"/>
                <a:gd name="connsiteY2" fmla="*/ 132230 h 217810"/>
                <a:gd name="connsiteX3" fmla="*/ 50641 w 163357"/>
                <a:gd name="connsiteY3" fmla="*/ 175791 h 217810"/>
                <a:gd name="connsiteX4" fmla="*/ 26954 w 163357"/>
                <a:gd name="connsiteY4" fmla="*/ 185049 h 217810"/>
                <a:gd name="connsiteX5" fmla="*/ 26954 w 163357"/>
                <a:gd name="connsiteY5" fmla="*/ 213092 h 217810"/>
                <a:gd name="connsiteX6" fmla="*/ 27771 w 163357"/>
                <a:gd name="connsiteY6" fmla="*/ 206557 h 217810"/>
                <a:gd name="connsiteX7" fmla="*/ 48190 w 163357"/>
                <a:gd name="connsiteY7" fmla="*/ 195394 h 217810"/>
                <a:gd name="connsiteX8" fmla="*/ 114623 w 163357"/>
                <a:gd name="connsiteY8" fmla="*/ 185865 h 217810"/>
                <a:gd name="connsiteX9" fmla="*/ 134226 w 163357"/>
                <a:gd name="connsiteY9" fmla="*/ 158911 h 217810"/>
                <a:gd name="connsiteX10" fmla="*/ 144027 w 163357"/>
                <a:gd name="connsiteY10" fmla="*/ 105275 h 217810"/>
                <a:gd name="connsiteX11" fmla="*/ 118162 w 163357"/>
                <a:gd name="connsiteY11" fmla="*/ 35848 h 217810"/>
                <a:gd name="connsiteX12" fmla="*/ 44107 w 163357"/>
                <a:gd name="connsiteY12" fmla="*/ 31764 h 217810"/>
                <a:gd name="connsiteX13" fmla="*/ 20420 w 163357"/>
                <a:gd name="connsiteY13" fmla="*/ 45650 h 217810"/>
                <a:gd name="connsiteX14" fmla="*/ 20420 w 163357"/>
                <a:gd name="connsiteY14" fmla="*/ 45922 h 217810"/>
                <a:gd name="connsiteX15" fmla="*/ 26410 w 163357"/>
                <a:gd name="connsiteY15" fmla="*/ 42383 h 217810"/>
                <a:gd name="connsiteX16" fmla="*/ 26410 w 163357"/>
                <a:gd name="connsiteY16" fmla="*/ 102553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3357" h="217810">
                  <a:moveTo>
                    <a:pt x="26410" y="102553"/>
                  </a:moveTo>
                  <a:cubicBezTo>
                    <a:pt x="37028" y="97107"/>
                    <a:pt x="62348" y="82405"/>
                    <a:pt x="73239" y="81861"/>
                  </a:cubicBezTo>
                  <a:cubicBezTo>
                    <a:pt x="96653" y="80499"/>
                    <a:pt x="101554" y="106637"/>
                    <a:pt x="96109" y="132230"/>
                  </a:cubicBezTo>
                  <a:cubicBezTo>
                    <a:pt x="92297" y="151016"/>
                    <a:pt x="76778" y="163268"/>
                    <a:pt x="50641" y="175791"/>
                  </a:cubicBezTo>
                  <a:cubicBezTo>
                    <a:pt x="44107" y="179059"/>
                    <a:pt x="33488" y="183959"/>
                    <a:pt x="26954" y="185049"/>
                  </a:cubicBezTo>
                  <a:lnTo>
                    <a:pt x="26954" y="213092"/>
                  </a:lnTo>
                  <a:lnTo>
                    <a:pt x="27771" y="206557"/>
                  </a:lnTo>
                  <a:cubicBezTo>
                    <a:pt x="34850" y="203018"/>
                    <a:pt x="41384" y="199206"/>
                    <a:pt x="48190" y="195394"/>
                  </a:cubicBezTo>
                  <a:cubicBezTo>
                    <a:pt x="77595" y="179331"/>
                    <a:pt x="98015" y="178786"/>
                    <a:pt x="114623" y="185865"/>
                  </a:cubicBezTo>
                  <a:cubicBezTo>
                    <a:pt x="121974" y="177425"/>
                    <a:pt x="128780" y="168985"/>
                    <a:pt x="134226" y="158911"/>
                  </a:cubicBezTo>
                  <a:cubicBezTo>
                    <a:pt x="139399" y="148293"/>
                    <a:pt x="144027" y="129779"/>
                    <a:pt x="144027" y="105275"/>
                  </a:cubicBezTo>
                  <a:cubicBezTo>
                    <a:pt x="143755" y="80499"/>
                    <a:pt x="136404" y="48100"/>
                    <a:pt x="118162" y="35848"/>
                  </a:cubicBezTo>
                  <a:cubicBezTo>
                    <a:pt x="99376" y="22508"/>
                    <a:pt x="81406" y="11073"/>
                    <a:pt x="44107" y="31764"/>
                  </a:cubicBezTo>
                  <a:cubicBezTo>
                    <a:pt x="37300" y="35576"/>
                    <a:pt x="27226" y="41838"/>
                    <a:pt x="20420" y="45650"/>
                  </a:cubicBezTo>
                  <a:lnTo>
                    <a:pt x="20420" y="45922"/>
                  </a:lnTo>
                  <a:lnTo>
                    <a:pt x="26410" y="42383"/>
                  </a:lnTo>
                  <a:lnTo>
                    <a:pt x="26410" y="102553"/>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82" name="Freeform: Shape 181">
              <a:extLst>
                <a:ext uri="{FF2B5EF4-FFF2-40B4-BE49-F238E27FC236}">
                  <a16:creationId xmlns:a16="http://schemas.microsoft.com/office/drawing/2014/main" id="{99DE2E71-0DE9-46B2-B893-85F9A2EF5B51}"/>
                </a:ext>
              </a:extLst>
            </p:cNvPr>
            <p:cNvSpPr/>
            <p:nvPr/>
          </p:nvSpPr>
          <p:spPr>
            <a:xfrm>
              <a:off x="8403992" y="6303617"/>
              <a:ext cx="163358" cy="245037"/>
            </a:xfrm>
            <a:custGeom>
              <a:avLst/>
              <a:gdLst>
                <a:gd name="connsiteX0" fmla="*/ 122791 w 163357"/>
                <a:gd name="connsiteY0" fmla="*/ 31834 h 245036"/>
                <a:gd name="connsiteX1" fmla="*/ 109722 w 163357"/>
                <a:gd name="connsiteY1" fmla="*/ 24755 h 245036"/>
                <a:gd name="connsiteX2" fmla="*/ 43290 w 163357"/>
                <a:gd name="connsiteY2" fmla="*/ 34285 h 245036"/>
                <a:gd name="connsiteX3" fmla="*/ 22870 w 163357"/>
                <a:gd name="connsiteY3" fmla="*/ 45447 h 245036"/>
                <a:gd name="connsiteX4" fmla="*/ 22053 w 163357"/>
                <a:gd name="connsiteY4" fmla="*/ 51982 h 245036"/>
                <a:gd name="connsiteX5" fmla="*/ 22325 w 163357"/>
                <a:gd name="connsiteY5" fmla="*/ 102623 h 245036"/>
                <a:gd name="connsiteX6" fmla="*/ 73511 w 163357"/>
                <a:gd name="connsiteY6" fmla="*/ 75668 h 245036"/>
                <a:gd name="connsiteX7" fmla="*/ 96109 w 163357"/>
                <a:gd name="connsiteY7" fmla="*/ 123859 h 245036"/>
                <a:gd name="connsiteX8" fmla="*/ 50096 w 163357"/>
                <a:gd name="connsiteY8" fmla="*/ 167966 h 245036"/>
                <a:gd name="connsiteX9" fmla="*/ 22870 w 163357"/>
                <a:gd name="connsiteY9" fmla="*/ 181035 h 245036"/>
                <a:gd name="connsiteX10" fmla="*/ 23142 w 163357"/>
                <a:gd name="connsiteY10" fmla="*/ 241477 h 245036"/>
                <a:gd name="connsiteX11" fmla="*/ 20420 w 163357"/>
                <a:gd name="connsiteY11" fmla="*/ 242838 h 245036"/>
                <a:gd name="connsiteX12" fmla="*/ 20420 w 163357"/>
                <a:gd name="connsiteY12" fmla="*/ 242838 h 245036"/>
                <a:gd name="connsiteX13" fmla="*/ 47918 w 163357"/>
                <a:gd name="connsiteY13" fmla="*/ 230042 h 245036"/>
                <a:gd name="connsiteX14" fmla="*/ 139127 w 163357"/>
                <a:gd name="connsiteY14" fmla="*/ 159526 h 245036"/>
                <a:gd name="connsiteX15" fmla="*/ 151650 w 163357"/>
                <a:gd name="connsiteY15" fmla="*/ 105890 h 245036"/>
                <a:gd name="connsiteX16" fmla="*/ 122791 w 163357"/>
                <a:gd name="connsiteY16" fmla="*/ 31834 h 24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3357" h="245036">
                  <a:moveTo>
                    <a:pt x="122791" y="31834"/>
                  </a:moveTo>
                  <a:cubicBezTo>
                    <a:pt x="118707" y="28839"/>
                    <a:pt x="114350" y="26661"/>
                    <a:pt x="109722" y="24755"/>
                  </a:cubicBezTo>
                  <a:cubicBezTo>
                    <a:pt x="93114" y="17677"/>
                    <a:pt x="72694" y="18221"/>
                    <a:pt x="43290" y="34285"/>
                  </a:cubicBezTo>
                  <a:cubicBezTo>
                    <a:pt x="36211" y="38096"/>
                    <a:pt x="29677" y="41908"/>
                    <a:pt x="22870" y="45447"/>
                  </a:cubicBezTo>
                  <a:lnTo>
                    <a:pt x="22053" y="51982"/>
                  </a:lnTo>
                  <a:lnTo>
                    <a:pt x="22325" y="102623"/>
                  </a:lnTo>
                  <a:cubicBezTo>
                    <a:pt x="36211" y="94455"/>
                    <a:pt x="63710" y="76213"/>
                    <a:pt x="73511" y="75668"/>
                  </a:cubicBezTo>
                  <a:cubicBezTo>
                    <a:pt x="96926" y="74580"/>
                    <a:pt x="101554" y="98539"/>
                    <a:pt x="96109" y="123859"/>
                  </a:cubicBezTo>
                  <a:cubicBezTo>
                    <a:pt x="92297" y="142645"/>
                    <a:pt x="76506" y="155169"/>
                    <a:pt x="50096" y="167966"/>
                  </a:cubicBezTo>
                  <a:cubicBezTo>
                    <a:pt x="43562" y="170961"/>
                    <a:pt x="30221" y="179129"/>
                    <a:pt x="22870" y="181035"/>
                  </a:cubicBezTo>
                  <a:lnTo>
                    <a:pt x="23142" y="241477"/>
                  </a:lnTo>
                  <a:lnTo>
                    <a:pt x="20420" y="242838"/>
                  </a:lnTo>
                  <a:lnTo>
                    <a:pt x="20420" y="242838"/>
                  </a:lnTo>
                  <a:cubicBezTo>
                    <a:pt x="30221" y="240388"/>
                    <a:pt x="42745" y="232765"/>
                    <a:pt x="47918" y="230042"/>
                  </a:cubicBezTo>
                  <a:cubicBezTo>
                    <a:pt x="100737" y="201727"/>
                    <a:pt x="123063" y="190019"/>
                    <a:pt x="139127" y="159526"/>
                  </a:cubicBezTo>
                  <a:cubicBezTo>
                    <a:pt x="144300" y="149180"/>
                    <a:pt x="151650" y="130394"/>
                    <a:pt x="151650" y="105890"/>
                  </a:cubicBezTo>
                  <a:cubicBezTo>
                    <a:pt x="151378" y="81114"/>
                    <a:pt x="140760" y="44086"/>
                    <a:pt x="122791" y="31834"/>
                  </a:cubicBez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83" name="Freeform: Shape 182">
              <a:extLst>
                <a:ext uri="{FF2B5EF4-FFF2-40B4-BE49-F238E27FC236}">
                  <a16:creationId xmlns:a16="http://schemas.microsoft.com/office/drawing/2014/main" id="{71ECF048-2643-427C-A91F-8A8D71E033E7}"/>
                </a:ext>
              </a:extLst>
            </p:cNvPr>
            <p:cNvSpPr/>
            <p:nvPr/>
          </p:nvSpPr>
          <p:spPr>
            <a:xfrm>
              <a:off x="8334293" y="6164470"/>
              <a:ext cx="108905" cy="435621"/>
            </a:xfrm>
            <a:custGeom>
              <a:avLst/>
              <a:gdLst>
                <a:gd name="connsiteX0" fmla="*/ 92297 w 108905"/>
                <a:gd name="connsiteY0" fmla="*/ 320182 h 435621"/>
                <a:gd name="connsiteX1" fmla="*/ 92025 w 108905"/>
                <a:gd name="connsiteY1" fmla="*/ 241770 h 435621"/>
                <a:gd name="connsiteX2" fmla="*/ 91753 w 108905"/>
                <a:gd name="connsiteY2" fmla="*/ 191129 h 435621"/>
                <a:gd name="connsiteX3" fmla="*/ 91753 w 108905"/>
                <a:gd name="connsiteY3" fmla="*/ 163086 h 435621"/>
                <a:gd name="connsiteX4" fmla="*/ 91480 w 108905"/>
                <a:gd name="connsiteY4" fmla="*/ 80318 h 435621"/>
                <a:gd name="connsiteX5" fmla="*/ 91208 w 108905"/>
                <a:gd name="connsiteY5" fmla="*/ 20420 h 435621"/>
                <a:gd name="connsiteX6" fmla="*/ 85218 w 108905"/>
                <a:gd name="connsiteY6" fmla="*/ 23959 h 435621"/>
                <a:gd name="connsiteX7" fmla="*/ 20420 w 108905"/>
                <a:gd name="connsiteY7" fmla="*/ 61259 h 435621"/>
                <a:gd name="connsiteX8" fmla="*/ 20420 w 108905"/>
                <a:gd name="connsiteY8" fmla="*/ 419013 h 435621"/>
                <a:gd name="connsiteX9" fmla="*/ 89847 w 108905"/>
                <a:gd name="connsiteY9" fmla="*/ 381713 h 435621"/>
                <a:gd name="connsiteX10" fmla="*/ 92569 w 108905"/>
                <a:gd name="connsiteY10" fmla="*/ 380352 h 4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905" h="435621">
                  <a:moveTo>
                    <a:pt x="92297" y="320182"/>
                  </a:moveTo>
                  <a:lnTo>
                    <a:pt x="92025" y="241770"/>
                  </a:lnTo>
                  <a:lnTo>
                    <a:pt x="91753" y="191129"/>
                  </a:lnTo>
                  <a:lnTo>
                    <a:pt x="91753" y="163086"/>
                  </a:lnTo>
                  <a:lnTo>
                    <a:pt x="91480" y="80318"/>
                  </a:lnTo>
                  <a:lnTo>
                    <a:pt x="91208" y="20420"/>
                  </a:lnTo>
                  <a:lnTo>
                    <a:pt x="85218" y="23959"/>
                  </a:lnTo>
                  <a:lnTo>
                    <a:pt x="20420" y="61259"/>
                  </a:lnTo>
                  <a:lnTo>
                    <a:pt x="20420" y="419013"/>
                  </a:lnTo>
                  <a:lnTo>
                    <a:pt x="89847" y="381713"/>
                  </a:lnTo>
                  <a:lnTo>
                    <a:pt x="92569" y="380352"/>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84" name="Freeform: Shape 183">
              <a:extLst>
                <a:ext uri="{FF2B5EF4-FFF2-40B4-BE49-F238E27FC236}">
                  <a16:creationId xmlns:a16="http://schemas.microsoft.com/office/drawing/2014/main" id="{A8C629F4-F29F-4115-9C52-959B1328E24F}"/>
                </a:ext>
              </a:extLst>
            </p:cNvPr>
            <p:cNvSpPr/>
            <p:nvPr/>
          </p:nvSpPr>
          <p:spPr>
            <a:xfrm>
              <a:off x="7691751" y="6506160"/>
              <a:ext cx="299490" cy="462848"/>
            </a:xfrm>
            <a:custGeom>
              <a:avLst/>
              <a:gdLst>
                <a:gd name="connsiteX0" fmla="*/ 101282 w 299489"/>
                <a:gd name="connsiteY0" fmla="*/ 313375 h 462847"/>
                <a:gd name="connsiteX1" fmla="*/ 98832 w 299489"/>
                <a:gd name="connsiteY1" fmla="*/ 403766 h 462847"/>
                <a:gd name="connsiteX2" fmla="*/ 20420 w 299489"/>
                <a:gd name="connsiteY2" fmla="*/ 447873 h 462847"/>
                <a:gd name="connsiteX3" fmla="*/ 60442 w 299489"/>
                <a:gd name="connsiteY3" fmla="*/ 66432 h 462847"/>
                <a:gd name="connsiteX4" fmla="*/ 140488 w 299489"/>
                <a:gd name="connsiteY4" fmla="*/ 20420 h 462847"/>
                <a:gd name="connsiteX5" fmla="*/ 286149 w 299489"/>
                <a:gd name="connsiteY5" fmla="*/ 295950 h 462847"/>
                <a:gd name="connsiteX6" fmla="*/ 223528 w 299489"/>
                <a:gd name="connsiteY6" fmla="*/ 329166 h 462847"/>
                <a:gd name="connsiteX7" fmla="*/ 188679 w 299489"/>
                <a:gd name="connsiteY7" fmla="*/ 259739 h 462847"/>
                <a:gd name="connsiteX8" fmla="*/ 101282 w 299489"/>
                <a:gd name="connsiteY8" fmla="*/ 313375 h 462847"/>
                <a:gd name="connsiteX9" fmla="*/ 171253 w 299489"/>
                <a:gd name="connsiteY9" fmla="*/ 213182 h 462847"/>
                <a:gd name="connsiteX10" fmla="*/ 113534 w 299489"/>
                <a:gd name="connsiteY10" fmla="*/ 94475 h 462847"/>
                <a:gd name="connsiteX11" fmla="*/ 101010 w 299489"/>
                <a:gd name="connsiteY11" fmla="*/ 253750 h 462847"/>
                <a:gd name="connsiteX12" fmla="*/ 171253 w 299489"/>
                <a:gd name="connsiteY12" fmla="*/ 213182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489" h="462847">
                  <a:moveTo>
                    <a:pt x="101282" y="313375"/>
                  </a:moveTo>
                  <a:lnTo>
                    <a:pt x="98832" y="403766"/>
                  </a:lnTo>
                  <a:lnTo>
                    <a:pt x="20420" y="447873"/>
                  </a:lnTo>
                  <a:lnTo>
                    <a:pt x="60442" y="66432"/>
                  </a:lnTo>
                  <a:lnTo>
                    <a:pt x="140488" y="20420"/>
                  </a:lnTo>
                  <a:lnTo>
                    <a:pt x="286149" y="295950"/>
                  </a:lnTo>
                  <a:lnTo>
                    <a:pt x="223528" y="329166"/>
                  </a:lnTo>
                  <a:lnTo>
                    <a:pt x="188679" y="259739"/>
                  </a:lnTo>
                  <a:lnTo>
                    <a:pt x="101282" y="313375"/>
                  </a:lnTo>
                  <a:close/>
                  <a:moveTo>
                    <a:pt x="171253" y="213182"/>
                  </a:moveTo>
                  <a:cubicBezTo>
                    <a:pt x="171253" y="213182"/>
                    <a:pt x="121702" y="114623"/>
                    <a:pt x="113534" y="94475"/>
                  </a:cubicBezTo>
                  <a:lnTo>
                    <a:pt x="101010" y="253750"/>
                  </a:lnTo>
                  <a:lnTo>
                    <a:pt x="171253" y="213182"/>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85" name="Freeform: Shape 184">
              <a:extLst>
                <a:ext uri="{FF2B5EF4-FFF2-40B4-BE49-F238E27FC236}">
                  <a16:creationId xmlns:a16="http://schemas.microsoft.com/office/drawing/2014/main" id="{61B2CE5A-EC55-4DBE-88C7-66C1706ABBB7}"/>
                </a:ext>
              </a:extLst>
            </p:cNvPr>
            <p:cNvSpPr/>
            <p:nvPr/>
          </p:nvSpPr>
          <p:spPr>
            <a:xfrm>
              <a:off x="9013862" y="5747362"/>
              <a:ext cx="299490" cy="462848"/>
            </a:xfrm>
            <a:custGeom>
              <a:avLst/>
              <a:gdLst>
                <a:gd name="connsiteX0" fmla="*/ 101282 w 299489"/>
                <a:gd name="connsiteY0" fmla="*/ 313103 h 462847"/>
                <a:gd name="connsiteX1" fmla="*/ 98831 w 299489"/>
                <a:gd name="connsiteY1" fmla="*/ 403766 h 462847"/>
                <a:gd name="connsiteX2" fmla="*/ 20420 w 299489"/>
                <a:gd name="connsiteY2" fmla="*/ 447601 h 462847"/>
                <a:gd name="connsiteX3" fmla="*/ 60442 w 299489"/>
                <a:gd name="connsiteY3" fmla="*/ 66160 h 462847"/>
                <a:gd name="connsiteX4" fmla="*/ 140760 w 299489"/>
                <a:gd name="connsiteY4" fmla="*/ 20420 h 462847"/>
                <a:gd name="connsiteX5" fmla="*/ 286421 w 299489"/>
                <a:gd name="connsiteY5" fmla="*/ 295950 h 462847"/>
                <a:gd name="connsiteX6" fmla="*/ 223800 w 299489"/>
                <a:gd name="connsiteY6" fmla="*/ 329166 h 462847"/>
                <a:gd name="connsiteX7" fmla="*/ 188951 w 299489"/>
                <a:gd name="connsiteY7" fmla="*/ 260012 h 462847"/>
                <a:gd name="connsiteX8" fmla="*/ 101282 w 299489"/>
                <a:gd name="connsiteY8" fmla="*/ 313103 h 462847"/>
                <a:gd name="connsiteX9" fmla="*/ 171526 w 299489"/>
                <a:gd name="connsiteY9" fmla="*/ 212638 h 462847"/>
                <a:gd name="connsiteX10" fmla="*/ 113533 w 299489"/>
                <a:gd name="connsiteY10" fmla="*/ 94203 h 462847"/>
                <a:gd name="connsiteX11" fmla="*/ 101009 w 299489"/>
                <a:gd name="connsiteY11" fmla="*/ 253205 h 462847"/>
                <a:gd name="connsiteX12" fmla="*/ 171526 w 299489"/>
                <a:gd name="connsiteY12" fmla="*/ 212638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489" h="462847">
                  <a:moveTo>
                    <a:pt x="101282" y="313103"/>
                  </a:moveTo>
                  <a:lnTo>
                    <a:pt x="98831" y="403766"/>
                  </a:lnTo>
                  <a:lnTo>
                    <a:pt x="20420" y="447601"/>
                  </a:lnTo>
                  <a:lnTo>
                    <a:pt x="60442" y="66160"/>
                  </a:lnTo>
                  <a:lnTo>
                    <a:pt x="140760" y="20420"/>
                  </a:lnTo>
                  <a:lnTo>
                    <a:pt x="286421" y="295950"/>
                  </a:lnTo>
                  <a:lnTo>
                    <a:pt x="223800" y="329166"/>
                  </a:lnTo>
                  <a:lnTo>
                    <a:pt x="188951" y="260012"/>
                  </a:lnTo>
                  <a:lnTo>
                    <a:pt x="101282" y="313103"/>
                  </a:lnTo>
                  <a:close/>
                  <a:moveTo>
                    <a:pt x="171526" y="212638"/>
                  </a:moveTo>
                  <a:cubicBezTo>
                    <a:pt x="171526" y="212638"/>
                    <a:pt x="121973" y="114078"/>
                    <a:pt x="113533" y="94203"/>
                  </a:cubicBezTo>
                  <a:lnTo>
                    <a:pt x="101009" y="253205"/>
                  </a:lnTo>
                  <a:lnTo>
                    <a:pt x="171526" y="212638"/>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86" name="Freeform: Shape 185">
              <a:extLst>
                <a:ext uri="{FF2B5EF4-FFF2-40B4-BE49-F238E27FC236}">
                  <a16:creationId xmlns:a16="http://schemas.microsoft.com/office/drawing/2014/main" id="{6BEA12F4-EBE0-4F11-839A-7B46DA6AC864}"/>
                </a:ext>
              </a:extLst>
            </p:cNvPr>
            <p:cNvSpPr/>
            <p:nvPr/>
          </p:nvSpPr>
          <p:spPr>
            <a:xfrm>
              <a:off x="8812931" y="5888939"/>
              <a:ext cx="217811" cy="435621"/>
            </a:xfrm>
            <a:custGeom>
              <a:avLst/>
              <a:gdLst>
                <a:gd name="connsiteX0" fmla="*/ 20420 w 217810"/>
                <a:gd name="connsiteY0" fmla="*/ 63982 h 435621"/>
                <a:gd name="connsiteX1" fmla="*/ 91208 w 217810"/>
                <a:gd name="connsiteY1" fmla="*/ 20420 h 435621"/>
                <a:gd name="connsiteX2" fmla="*/ 92569 w 217810"/>
                <a:gd name="connsiteY2" fmla="*/ 307113 h 435621"/>
                <a:gd name="connsiteX3" fmla="*/ 211276 w 217810"/>
                <a:gd name="connsiteY3" fmla="*/ 237686 h 435621"/>
                <a:gd name="connsiteX4" fmla="*/ 213727 w 217810"/>
                <a:gd name="connsiteY4" fmla="*/ 309563 h 435621"/>
                <a:gd name="connsiteX5" fmla="*/ 20420 w 217810"/>
                <a:gd name="connsiteY5" fmla="*/ 423097 h 435621"/>
                <a:gd name="connsiteX6" fmla="*/ 20420 w 217810"/>
                <a:gd name="connsiteY6" fmla="*/ 63982 h 4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0" h="435621">
                  <a:moveTo>
                    <a:pt x="20420" y="63982"/>
                  </a:moveTo>
                  <a:lnTo>
                    <a:pt x="91208" y="20420"/>
                  </a:lnTo>
                  <a:lnTo>
                    <a:pt x="92569" y="307113"/>
                  </a:lnTo>
                  <a:lnTo>
                    <a:pt x="211276" y="237686"/>
                  </a:lnTo>
                  <a:lnTo>
                    <a:pt x="213727" y="309563"/>
                  </a:lnTo>
                  <a:lnTo>
                    <a:pt x="20420" y="423097"/>
                  </a:lnTo>
                  <a:lnTo>
                    <a:pt x="20420" y="63982"/>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87" name="Freeform: Shape 186">
              <a:extLst>
                <a:ext uri="{FF2B5EF4-FFF2-40B4-BE49-F238E27FC236}">
                  <a16:creationId xmlns:a16="http://schemas.microsoft.com/office/drawing/2014/main" id="{97D2848E-8325-4DDC-B4FB-9E9C5B8D63DB}"/>
                </a:ext>
              </a:extLst>
            </p:cNvPr>
            <p:cNvSpPr/>
            <p:nvPr/>
          </p:nvSpPr>
          <p:spPr>
            <a:xfrm>
              <a:off x="9742710" y="5298945"/>
              <a:ext cx="217811" cy="490074"/>
            </a:xfrm>
            <a:custGeom>
              <a:avLst/>
              <a:gdLst>
                <a:gd name="connsiteX0" fmla="*/ 195213 w 217810"/>
                <a:gd name="connsiteY0" fmla="*/ 225706 h 490073"/>
                <a:gd name="connsiteX1" fmla="*/ 91480 w 217810"/>
                <a:gd name="connsiteY1" fmla="*/ 285060 h 490073"/>
                <a:gd name="connsiteX2" fmla="*/ 90392 w 217810"/>
                <a:gd name="connsiteY2" fmla="*/ 358571 h 490073"/>
                <a:gd name="connsiteX3" fmla="*/ 200658 w 217810"/>
                <a:gd name="connsiteY3" fmla="*/ 292411 h 490073"/>
                <a:gd name="connsiteX4" fmla="*/ 199569 w 217810"/>
                <a:gd name="connsiteY4" fmla="*/ 365649 h 490073"/>
                <a:gd name="connsiteX5" fmla="*/ 20420 w 217810"/>
                <a:gd name="connsiteY5" fmla="*/ 475916 h 490073"/>
                <a:gd name="connsiteX6" fmla="*/ 20420 w 217810"/>
                <a:gd name="connsiteY6" fmla="*/ 120612 h 490073"/>
                <a:gd name="connsiteX7" fmla="*/ 191674 w 217810"/>
                <a:gd name="connsiteY7" fmla="*/ 20420 h 490073"/>
                <a:gd name="connsiteX8" fmla="*/ 188951 w 217810"/>
                <a:gd name="connsiteY8" fmla="*/ 90119 h 490073"/>
                <a:gd name="connsiteX9" fmla="*/ 91208 w 217810"/>
                <a:gd name="connsiteY9" fmla="*/ 150834 h 490073"/>
                <a:gd name="connsiteX10" fmla="*/ 91753 w 217810"/>
                <a:gd name="connsiteY10" fmla="*/ 215360 h 490073"/>
                <a:gd name="connsiteX11" fmla="*/ 195213 w 217810"/>
                <a:gd name="connsiteY11" fmla="*/ 155735 h 490073"/>
                <a:gd name="connsiteX12" fmla="*/ 195213 w 217810"/>
                <a:gd name="connsiteY12" fmla="*/ 225706 h 490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810" h="490073">
                  <a:moveTo>
                    <a:pt x="195213" y="225706"/>
                  </a:moveTo>
                  <a:lnTo>
                    <a:pt x="91480" y="285060"/>
                  </a:lnTo>
                  <a:lnTo>
                    <a:pt x="90392" y="358571"/>
                  </a:lnTo>
                  <a:lnTo>
                    <a:pt x="200658" y="292411"/>
                  </a:lnTo>
                  <a:lnTo>
                    <a:pt x="199569" y="365649"/>
                  </a:lnTo>
                  <a:lnTo>
                    <a:pt x="20420" y="475916"/>
                  </a:lnTo>
                  <a:lnTo>
                    <a:pt x="20420" y="120612"/>
                  </a:lnTo>
                  <a:lnTo>
                    <a:pt x="191674" y="20420"/>
                  </a:lnTo>
                  <a:lnTo>
                    <a:pt x="188951" y="90119"/>
                  </a:lnTo>
                  <a:lnTo>
                    <a:pt x="91208" y="150834"/>
                  </a:lnTo>
                  <a:lnTo>
                    <a:pt x="91753" y="215360"/>
                  </a:lnTo>
                  <a:lnTo>
                    <a:pt x="195213" y="155735"/>
                  </a:lnTo>
                  <a:lnTo>
                    <a:pt x="195213" y="225706"/>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88" name="Freeform: Shape 187">
              <a:extLst>
                <a:ext uri="{FF2B5EF4-FFF2-40B4-BE49-F238E27FC236}">
                  <a16:creationId xmlns:a16="http://schemas.microsoft.com/office/drawing/2014/main" id="{038C71F1-2858-4CBA-A041-6B78EBA59459}"/>
                </a:ext>
              </a:extLst>
            </p:cNvPr>
            <p:cNvSpPr/>
            <p:nvPr/>
          </p:nvSpPr>
          <p:spPr>
            <a:xfrm>
              <a:off x="9543633" y="5446767"/>
              <a:ext cx="217811" cy="408395"/>
            </a:xfrm>
            <a:custGeom>
              <a:avLst/>
              <a:gdLst>
                <a:gd name="connsiteX0" fmla="*/ 160961 w 217810"/>
                <a:gd name="connsiteY0" fmla="*/ 270374 h 408394"/>
                <a:gd name="connsiteX1" fmla="*/ 112770 w 217810"/>
                <a:gd name="connsiteY1" fmla="*/ 299779 h 408394"/>
                <a:gd name="connsiteX2" fmla="*/ 79009 w 217810"/>
                <a:gd name="connsiteY2" fmla="*/ 197952 h 408394"/>
                <a:gd name="connsiteX3" fmla="*/ 148165 w 217810"/>
                <a:gd name="connsiteY3" fmla="*/ 115729 h 408394"/>
                <a:gd name="connsiteX4" fmla="*/ 158238 w 217810"/>
                <a:gd name="connsiteY4" fmla="*/ 119813 h 408394"/>
                <a:gd name="connsiteX5" fmla="*/ 199894 w 217810"/>
                <a:gd name="connsiteY5" fmla="*/ 40312 h 408394"/>
                <a:gd name="connsiteX6" fmla="*/ 166406 w 217810"/>
                <a:gd name="connsiteY6" fmla="*/ 21526 h 408394"/>
                <a:gd name="connsiteX7" fmla="*/ 26463 w 217810"/>
                <a:gd name="connsiteY7" fmla="*/ 187879 h 408394"/>
                <a:gd name="connsiteX8" fmla="*/ 95073 w 217810"/>
                <a:gd name="connsiteY8" fmla="*/ 394526 h 408394"/>
                <a:gd name="connsiteX9" fmla="*/ 207790 w 217810"/>
                <a:gd name="connsiteY9" fmla="*/ 308491 h 408394"/>
                <a:gd name="connsiteX10" fmla="*/ 160961 w 217810"/>
                <a:gd name="connsiteY10" fmla="*/ 270374 h 40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810" h="408394">
                  <a:moveTo>
                    <a:pt x="160961" y="270374"/>
                  </a:moveTo>
                  <a:cubicBezTo>
                    <a:pt x="147348" y="291339"/>
                    <a:pt x="129651" y="303046"/>
                    <a:pt x="112770" y="299779"/>
                  </a:cubicBezTo>
                  <a:cubicBezTo>
                    <a:pt x="84183" y="294606"/>
                    <a:pt x="69208" y="248865"/>
                    <a:pt x="79009" y="197952"/>
                  </a:cubicBezTo>
                  <a:cubicBezTo>
                    <a:pt x="88811" y="147039"/>
                    <a:pt x="119576" y="110284"/>
                    <a:pt x="148165" y="115729"/>
                  </a:cubicBezTo>
                  <a:cubicBezTo>
                    <a:pt x="151704" y="116545"/>
                    <a:pt x="155243" y="117907"/>
                    <a:pt x="158238" y="119813"/>
                  </a:cubicBezTo>
                  <a:lnTo>
                    <a:pt x="199894" y="40312"/>
                  </a:lnTo>
                  <a:cubicBezTo>
                    <a:pt x="190093" y="30783"/>
                    <a:pt x="178930" y="23976"/>
                    <a:pt x="166406" y="21526"/>
                  </a:cubicBezTo>
                  <a:cubicBezTo>
                    <a:pt x="108959" y="10363"/>
                    <a:pt x="46066" y="84963"/>
                    <a:pt x="26463" y="187879"/>
                  </a:cubicBezTo>
                  <a:cubicBezTo>
                    <a:pt x="6587" y="291066"/>
                    <a:pt x="37353" y="383364"/>
                    <a:pt x="95073" y="394526"/>
                  </a:cubicBezTo>
                  <a:cubicBezTo>
                    <a:pt x="135912" y="402422"/>
                    <a:pt x="179202" y="366483"/>
                    <a:pt x="207790" y="308491"/>
                  </a:cubicBezTo>
                  <a:lnTo>
                    <a:pt x="160961" y="270374"/>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89" name="Freeform: Shape 188">
              <a:extLst>
                <a:ext uri="{FF2B5EF4-FFF2-40B4-BE49-F238E27FC236}">
                  <a16:creationId xmlns:a16="http://schemas.microsoft.com/office/drawing/2014/main" id="{4A277824-E641-4F7A-B269-7B3FB0926A4A}"/>
                </a:ext>
              </a:extLst>
            </p:cNvPr>
            <p:cNvSpPr/>
            <p:nvPr/>
          </p:nvSpPr>
          <p:spPr>
            <a:xfrm>
              <a:off x="9286669" y="5523562"/>
              <a:ext cx="272263" cy="517300"/>
            </a:xfrm>
            <a:custGeom>
              <a:avLst/>
              <a:gdLst>
                <a:gd name="connsiteX0" fmla="*/ 261100 w 272263"/>
                <a:gd name="connsiteY0" fmla="*/ 380624 h 517300"/>
                <a:gd name="connsiteX1" fmla="*/ 259739 w 272263"/>
                <a:gd name="connsiteY1" fmla="*/ 20420 h 517300"/>
                <a:gd name="connsiteX2" fmla="*/ 188951 w 272263"/>
                <a:gd name="connsiteY2" fmla="*/ 61259 h 517300"/>
                <a:gd name="connsiteX3" fmla="*/ 188951 w 272263"/>
                <a:gd name="connsiteY3" fmla="*/ 298400 h 517300"/>
                <a:gd name="connsiteX4" fmla="*/ 91208 w 272263"/>
                <a:gd name="connsiteY4" fmla="*/ 116801 h 517300"/>
                <a:gd name="connsiteX5" fmla="*/ 20420 w 272263"/>
                <a:gd name="connsiteY5" fmla="*/ 157913 h 517300"/>
                <a:gd name="connsiteX6" fmla="*/ 20420 w 272263"/>
                <a:gd name="connsiteY6" fmla="*/ 515394 h 517300"/>
                <a:gd name="connsiteX7" fmla="*/ 92569 w 272263"/>
                <a:gd name="connsiteY7" fmla="*/ 476733 h 517300"/>
                <a:gd name="connsiteX8" fmla="*/ 91480 w 272263"/>
                <a:gd name="connsiteY8" fmla="*/ 228429 h 517300"/>
                <a:gd name="connsiteX9" fmla="*/ 188951 w 272263"/>
                <a:gd name="connsiteY9" fmla="*/ 419013 h 517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263" h="517300">
                  <a:moveTo>
                    <a:pt x="261100" y="380624"/>
                  </a:moveTo>
                  <a:lnTo>
                    <a:pt x="259739" y="20420"/>
                  </a:lnTo>
                  <a:lnTo>
                    <a:pt x="188951" y="61259"/>
                  </a:lnTo>
                  <a:lnTo>
                    <a:pt x="188951" y="298400"/>
                  </a:lnTo>
                  <a:lnTo>
                    <a:pt x="91208" y="116801"/>
                  </a:lnTo>
                  <a:lnTo>
                    <a:pt x="20420" y="157913"/>
                  </a:lnTo>
                  <a:lnTo>
                    <a:pt x="20420" y="515394"/>
                  </a:lnTo>
                  <a:lnTo>
                    <a:pt x="92569" y="476733"/>
                  </a:lnTo>
                  <a:lnTo>
                    <a:pt x="91480" y="228429"/>
                  </a:lnTo>
                  <a:lnTo>
                    <a:pt x="188951" y="419013"/>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90" name="Freeform: Shape 189">
              <a:extLst>
                <a:ext uri="{FF2B5EF4-FFF2-40B4-BE49-F238E27FC236}">
                  <a16:creationId xmlns:a16="http://schemas.microsoft.com/office/drawing/2014/main" id="{7AB98E9B-8EA9-49F3-9E7A-62451E507130}"/>
                </a:ext>
              </a:extLst>
            </p:cNvPr>
            <p:cNvSpPr/>
            <p:nvPr/>
          </p:nvSpPr>
          <p:spPr>
            <a:xfrm>
              <a:off x="8544752" y="5950199"/>
              <a:ext cx="272263" cy="462848"/>
            </a:xfrm>
            <a:custGeom>
              <a:avLst/>
              <a:gdLst>
                <a:gd name="connsiteX0" fmla="*/ 259467 w 272263"/>
                <a:gd name="connsiteY0" fmla="*/ 20420 h 462847"/>
                <a:gd name="connsiteX1" fmla="*/ 188951 w 272263"/>
                <a:gd name="connsiteY1" fmla="*/ 61531 h 462847"/>
                <a:gd name="connsiteX2" fmla="*/ 188951 w 272263"/>
                <a:gd name="connsiteY2" fmla="*/ 302757 h 462847"/>
                <a:gd name="connsiteX3" fmla="*/ 178332 w 272263"/>
                <a:gd name="connsiteY3" fmla="*/ 347136 h 462847"/>
                <a:gd name="connsiteX4" fmla="*/ 92569 w 272263"/>
                <a:gd name="connsiteY4" fmla="*/ 356393 h 462847"/>
                <a:gd name="connsiteX5" fmla="*/ 91208 w 272263"/>
                <a:gd name="connsiteY5" fmla="*/ 117073 h 462847"/>
                <a:gd name="connsiteX6" fmla="*/ 20420 w 272263"/>
                <a:gd name="connsiteY6" fmla="*/ 158457 h 462847"/>
                <a:gd name="connsiteX7" fmla="*/ 20420 w 272263"/>
                <a:gd name="connsiteY7" fmla="*/ 395054 h 462847"/>
                <a:gd name="connsiteX8" fmla="*/ 134498 w 272263"/>
                <a:gd name="connsiteY8" fmla="*/ 448962 h 462847"/>
                <a:gd name="connsiteX9" fmla="*/ 224890 w 272263"/>
                <a:gd name="connsiteY9" fmla="*/ 388247 h 462847"/>
                <a:gd name="connsiteX10" fmla="*/ 261100 w 272263"/>
                <a:gd name="connsiteY10" fmla="*/ 264640 h 462847"/>
                <a:gd name="connsiteX11" fmla="*/ 259467 w 272263"/>
                <a:gd name="connsiteY11" fmla="*/ 20420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2263" h="462847">
                  <a:moveTo>
                    <a:pt x="259467" y="20420"/>
                  </a:moveTo>
                  <a:lnTo>
                    <a:pt x="188951" y="61531"/>
                  </a:lnTo>
                  <a:lnTo>
                    <a:pt x="188951" y="302757"/>
                  </a:lnTo>
                  <a:cubicBezTo>
                    <a:pt x="188951" y="302757"/>
                    <a:pt x="189223" y="322632"/>
                    <a:pt x="178332" y="347136"/>
                  </a:cubicBezTo>
                  <a:cubicBezTo>
                    <a:pt x="159818" y="387703"/>
                    <a:pt x="92569" y="430448"/>
                    <a:pt x="92569" y="356393"/>
                  </a:cubicBezTo>
                  <a:lnTo>
                    <a:pt x="91208" y="117073"/>
                  </a:lnTo>
                  <a:lnTo>
                    <a:pt x="20420" y="158457"/>
                  </a:lnTo>
                  <a:lnTo>
                    <a:pt x="20420" y="395054"/>
                  </a:lnTo>
                  <a:cubicBezTo>
                    <a:pt x="20420" y="395054"/>
                    <a:pt x="28588" y="504504"/>
                    <a:pt x="134498" y="448962"/>
                  </a:cubicBezTo>
                  <a:cubicBezTo>
                    <a:pt x="134498" y="448962"/>
                    <a:pt x="185139" y="430993"/>
                    <a:pt x="224890" y="388247"/>
                  </a:cubicBezTo>
                  <a:cubicBezTo>
                    <a:pt x="251027" y="360204"/>
                    <a:pt x="261373" y="300034"/>
                    <a:pt x="261100" y="264640"/>
                  </a:cubicBezTo>
                  <a:lnTo>
                    <a:pt x="259467" y="20420"/>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91" name="Freeform: Shape 190">
              <a:extLst>
                <a:ext uri="{FF2B5EF4-FFF2-40B4-BE49-F238E27FC236}">
                  <a16:creationId xmlns:a16="http://schemas.microsoft.com/office/drawing/2014/main" id="{5339401F-F978-482A-84CD-742FECC49760}"/>
                </a:ext>
              </a:extLst>
            </p:cNvPr>
            <p:cNvSpPr/>
            <p:nvPr/>
          </p:nvSpPr>
          <p:spPr>
            <a:xfrm>
              <a:off x="7962381" y="6269563"/>
              <a:ext cx="381169" cy="544527"/>
            </a:xfrm>
            <a:custGeom>
              <a:avLst/>
              <a:gdLst>
                <a:gd name="connsiteX0" fmla="*/ 283698 w 381168"/>
                <a:gd name="connsiteY0" fmla="*/ 20420 h 544526"/>
                <a:gd name="connsiteX1" fmla="*/ 203653 w 381168"/>
                <a:gd name="connsiteY1" fmla="*/ 66160 h 544526"/>
                <a:gd name="connsiteX2" fmla="*/ 188951 w 381168"/>
                <a:gd name="connsiteY2" fmla="*/ 208282 h 544526"/>
                <a:gd name="connsiteX3" fmla="*/ 140760 w 381168"/>
                <a:gd name="connsiteY3" fmla="*/ 97470 h 544526"/>
                <a:gd name="connsiteX4" fmla="*/ 60442 w 381168"/>
                <a:gd name="connsiteY4" fmla="*/ 143483 h 544526"/>
                <a:gd name="connsiteX5" fmla="*/ 20420 w 381168"/>
                <a:gd name="connsiteY5" fmla="*/ 528735 h 544526"/>
                <a:gd name="connsiteX6" fmla="*/ 100737 w 381168"/>
                <a:gd name="connsiteY6" fmla="*/ 484084 h 544526"/>
                <a:gd name="connsiteX7" fmla="*/ 113534 w 381168"/>
                <a:gd name="connsiteY7" fmla="*/ 171526 h 544526"/>
                <a:gd name="connsiteX8" fmla="*/ 206920 w 381168"/>
                <a:gd name="connsiteY8" fmla="*/ 359932 h 544526"/>
                <a:gd name="connsiteX9" fmla="*/ 256472 w 381168"/>
                <a:gd name="connsiteY9" fmla="*/ 94475 h 544526"/>
                <a:gd name="connsiteX10" fmla="*/ 320181 w 381168"/>
                <a:gd name="connsiteY10" fmla="*/ 357754 h 544526"/>
                <a:gd name="connsiteX11" fmla="*/ 381441 w 381168"/>
                <a:gd name="connsiteY11" fmla="*/ 322360 h 544526"/>
                <a:gd name="connsiteX12" fmla="*/ 283698 w 381168"/>
                <a:gd name="connsiteY12" fmla="*/ 20420 h 544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168" h="544526">
                  <a:moveTo>
                    <a:pt x="283698" y="20420"/>
                  </a:moveTo>
                  <a:lnTo>
                    <a:pt x="203653" y="66160"/>
                  </a:lnTo>
                  <a:lnTo>
                    <a:pt x="188951" y="208282"/>
                  </a:lnTo>
                  <a:lnTo>
                    <a:pt x="140760" y="97470"/>
                  </a:lnTo>
                  <a:lnTo>
                    <a:pt x="60442" y="143483"/>
                  </a:lnTo>
                  <a:lnTo>
                    <a:pt x="20420" y="528735"/>
                  </a:lnTo>
                  <a:lnTo>
                    <a:pt x="100737" y="484084"/>
                  </a:lnTo>
                  <a:lnTo>
                    <a:pt x="113534" y="171526"/>
                  </a:lnTo>
                  <a:cubicBezTo>
                    <a:pt x="117618" y="181327"/>
                    <a:pt x="206920" y="359932"/>
                    <a:pt x="206920" y="359932"/>
                  </a:cubicBezTo>
                  <a:lnTo>
                    <a:pt x="256472" y="94475"/>
                  </a:lnTo>
                  <a:cubicBezTo>
                    <a:pt x="259739" y="101827"/>
                    <a:pt x="320181" y="357754"/>
                    <a:pt x="320181" y="357754"/>
                  </a:cubicBezTo>
                  <a:lnTo>
                    <a:pt x="381441" y="322360"/>
                  </a:lnTo>
                  <a:lnTo>
                    <a:pt x="283698" y="20420"/>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92" name="Freeform: Shape 191">
              <a:extLst>
                <a:ext uri="{FF2B5EF4-FFF2-40B4-BE49-F238E27FC236}">
                  <a16:creationId xmlns:a16="http://schemas.microsoft.com/office/drawing/2014/main" id="{5BE377B4-7836-4045-ABBB-0EAA683D89A8}"/>
                </a:ext>
              </a:extLst>
            </p:cNvPr>
            <p:cNvSpPr/>
            <p:nvPr/>
          </p:nvSpPr>
          <p:spPr>
            <a:xfrm>
              <a:off x="3086690" y="4132569"/>
              <a:ext cx="1551901" cy="1388543"/>
            </a:xfrm>
            <a:custGeom>
              <a:avLst/>
              <a:gdLst>
                <a:gd name="connsiteX0" fmla="*/ 214543 w 1551900"/>
                <a:gd name="connsiteY0" fmla="*/ 1370029 h 1388542"/>
                <a:gd name="connsiteX1" fmla="*/ 840205 w 1551900"/>
                <a:gd name="connsiteY1" fmla="*/ 747907 h 1388542"/>
                <a:gd name="connsiteX2" fmla="*/ 1548633 w 1551900"/>
                <a:gd name="connsiteY2" fmla="*/ 132320 h 1388542"/>
                <a:gd name="connsiteX3" fmla="*/ 1349337 w 1551900"/>
                <a:gd name="connsiteY3" fmla="*/ 20420 h 1388542"/>
                <a:gd name="connsiteX4" fmla="*/ 678480 w 1551900"/>
                <a:gd name="connsiteY4" fmla="*/ 601429 h 1388542"/>
                <a:gd name="connsiteX5" fmla="*/ 20420 w 1551900"/>
                <a:gd name="connsiteY5" fmla="*/ 1258128 h 1388542"/>
                <a:gd name="connsiteX6" fmla="*/ 214543 w 1551900"/>
                <a:gd name="connsiteY6" fmla="*/ 1370029 h 13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1900" h="1388542">
                  <a:moveTo>
                    <a:pt x="214543" y="1370029"/>
                  </a:moveTo>
                  <a:cubicBezTo>
                    <a:pt x="414112" y="1158752"/>
                    <a:pt x="622666" y="950743"/>
                    <a:pt x="840205" y="747907"/>
                  </a:cubicBezTo>
                  <a:cubicBezTo>
                    <a:pt x="1075712" y="528463"/>
                    <a:pt x="1312581" y="323448"/>
                    <a:pt x="1548633" y="132320"/>
                  </a:cubicBezTo>
                  <a:lnTo>
                    <a:pt x="1349337" y="20420"/>
                  </a:lnTo>
                  <a:cubicBezTo>
                    <a:pt x="1124992" y="201203"/>
                    <a:pt x="900647" y="395054"/>
                    <a:pt x="678480" y="601429"/>
                  </a:cubicBezTo>
                  <a:cubicBezTo>
                    <a:pt x="448690" y="814612"/>
                    <a:pt x="229246" y="1034328"/>
                    <a:pt x="20420" y="1258128"/>
                  </a:cubicBezTo>
                  <a:lnTo>
                    <a:pt x="214543" y="1370029"/>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93" name="Freeform: Shape 192">
              <a:extLst>
                <a:ext uri="{FF2B5EF4-FFF2-40B4-BE49-F238E27FC236}">
                  <a16:creationId xmlns:a16="http://schemas.microsoft.com/office/drawing/2014/main" id="{BDC95DC0-210F-4642-92F4-699651B84315}"/>
                </a:ext>
              </a:extLst>
            </p:cNvPr>
            <p:cNvSpPr/>
            <p:nvPr/>
          </p:nvSpPr>
          <p:spPr>
            <a:xfrm>
              <a:off x="3351330" y="4284764"/>
              <a:ext cx="1742485" cy="1470222"/>
            </a:xfrm>
            <a:custGeom>
              <a:avLst/>
              <a:gdLst>
                <a:gd name="connsiteX0" fmla="*/ 930324 w 1742484"/>
                <a:gd name="connsiteY0" fmla="*/ 921067 h 1470221"/>
                <a:gd name="connsiteX1" fmla="*/ 1722882 w 1742484"/>
                <a:gd name="connsiteY1" fmla="*/ 225979 h 1470221"/>
                <a:gd name="connsiteX2" fmla="*/ 1356688 w 1742484"/>
                <a:gd name="connsiteY2" fmla="*/ 20420 h 1470221"/>
                <a:gd name="connsiteX3" fmla="*/ 634373 w 1742484"/>
                <a:gd name="connsiteY3" fmla="*/ 648803 h 1470221"/>
                <a:gd name="connsiteX4" fmla="*/ 20420 w 1742484"/>
                <a:gd name="connsiteY4" fmla="*/ 1258128 h 1470221"/>
                <a:gd name="connsiteX5" fmla="*/ 378718 w 1742484"/>
                <a:gd name="connsiteY5" fmla="*/ 1465049 h 1470221"/>
                <a:gd name="connsiteX6" fmla="*/ 930324 w 1742484"/>
                <a:gd name="connsiteY6" fmla="*/ 921067 h 147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2484" h="1470221">
                  <a:moveTo>
                    <a:pt x="930324" y="921067"/>
                  </a:moveTo>
                  <a:cubicBezTo>
                    <a:pt x="1195236" y="672490"/>
                    <a:pt x="1460420" y="441066"/>
                    <a:pt x="1722882" y="225979"/>
                  </a:cubicBezTo>
                  <a:lnTo>
                    <a:pt x="1356688" y="20420"/>
                  </a:lnTo>
                  <a:cubicBezTo>
                    <a:pt x="1116007" y="215360"/>
                    <a:pt x="874510" y="424730"/>
                    <a:pt x="634373" y="648803"/>
                  </a:cubicBezTo>
                  <a:cubicBezTo>
                    <a:pt x="421463" y="847556"/>
                    <a:pt x="216722" y="1051209"/>
                    <a:pt x="20420" y="1258128"/>
                  </a:cubicBezTo>
                  <a:lnTo>
                    <a:pt x="378718" y="1465049"/>
                  </a:lnTo>
                  <a:cubicBezTo>
                    <a:pt x="556234" y="1281543"/>
                    <a:pt x="740284" y="1099944"/>
                    <a:pt x="930324" y="921067"/>
                  </a:cubicBez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94" name="Freeform: Shape 193">
              <a:extLst>
                <a:ext uri="{FF2B5EF4-FFF2-40B4-BE49-F238E27FC236}">
                  <a16:creationId xmlns:a16="http://schemas.microsoft.com/office/drawing/2014/main" id="{60908EF7-AD06-489C-AA2A-585E7E26B7E4}"/>
                </a:ext>
              </a:extLst>
            </p:cNvPr>
            <p:cNvSpPr/>
            <p:nvPr/>
          </p:nvSpPr>
          <p:spPr>
            <a:xfrm>
              <a:off x="4301801" y="4826568"/>
              <a:ext cx="1715259" cy="1470222"/>
            </a:xfrm>
            <a:custGeom>
              <a:avLst/>
              <a:gdLst>
                <a:gd name="connsiteX0" fmla="*/ 1370846 w 1715258"/>
                <a:gd name="connsiteY0" fmla="*/ 20420 h 1470221"/>
                <a:gd name="connsiteX1" fmla="*/ 463392 w 1715258"/>
                <a:gd name="connsiteY1" fmla="*/ 831764 h 1470221"/>
                <a:gd name="connsiteX2" fmla="*/ 20420 w 1715258"/>
                <a:gd name="connsiteY2" fmla="*/ 1265480 h 1470221"/>
                <a:gd name="connsiteX3" fmla="*/ 352853 w 1715258"/>
                <a:gd name="connsiteY3" fmla="*/ 1457425 h 1470221"/>
                <a:gd name="connsiteX4" fmla="*/ 731844 w 1715258"/>
                <a:gd name="connsiteY4" fmla="*/ 1086603 h 1470221"/>
                <a:gd name="connsiteX5" fmla="*/ 1702735 w 1715258"/>
                <a:gd name="connsiteY5" fmla="*/ 206920 h 1470221"/>
                <a:gd name="connsiteX6" fmla="*/ 1370846 w 1715258"/>
                <a:gd name="connsiteY6" fmla="*/ 20420 h 147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258" h="1470221">
                  <a:moveTo>
                    <a:pt x="1370846" y="20420"/>
                  </a:moveTo>
                  <a:cubicBezTo>
                    <a:pt x="1073534" y="270085"/>
                    <a:pt x="770233" y="540715"/>
                    <a:pt x="463392" y="831764"/>
                  </a:cubicBezTo>
                  <a:cubicBezTo>
                    <a:pt x="312286" y="975247"/>
                    <a:pt x="164719" y="1120091"/>
                    <a:pt x="20420" y="1265480"/>
                  </a:cubicBezTo>
                  <a:lnTo>
                    <a:pt x="352853" y="1457425"/>
                  </a:lnTo>
                  <a:cubicBezTo>
                    <a:pt x="477005" y="1333273"/>
                    <a:pt x="603336" y="1209666"/>
                    <a:pt x="731844" y="1086603"/>
                  </a:cubicBezTo>
                  <a:cubicBezTo>
                    <a:pt x="1062099" y="770505"/>
                    <a:pt x="1386909" y="477277"/>
                    <a:pt x="1702735" y="206920"/>
                  </a:cubicBezTo>
                  <a:lnTo>
                    <a:pt x="1370846" y="20420"/>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95" name="Freeform: Shape 194">
              <a:extLst>
                <a:ext uri="{FF2B5EF4-FFF2-40B4-BE49-F238E27FC236}">
                  <a16:creationId xmlns:a16="http://schemas.microsoft.com/office/drawing/2014/main" id="{D072F662-BB2F-4EFA-981F-5EC7C9D42E3D}"/>
                </a:ext>
              </a:extLst>
            </p:cNvPr>
            <p:cNvSpPr/>
            <p:nvPr/>
          </p:nvSpPr>
          <p:spPr>
            <a:xfrm>
              <a:off x="4016741" y="3476593"/>
              <a:ext cx="326716" cy="490074"/>
            </a:xfrm>
            <a:custGeom>
              <a:avLst/>
              <a:gdLst>
                <a:gd name="connsiteX0" fmla="*/ 318820 w 326715"/>
                <a:gd name="connsiteY0" fmla="*/ 182238 h 490073"/>
                <a:gd name="connsiteX1" fmla="*/ 300851 w 326715"/>
                <a:gd name="connsiteY1" fmla="*/ 153923 h 490073"/>
                <a:gd name="connsiteX2" fmla="*/ 280703 w 326715"/>
                <a:gd name="connsiteY2" fmla="*/ 136770 h 490073"/>
                <a:gd name="connsiteX3" fmla="*/ 90119 w 326715"/>
                <a:gd name="connsiteY3" fmla="*/ 26776 h 490073"/>
                <a:gd name="connsiteX4" fmla="*/ 57175 w 326715"/>
                <a:gd name="connsiteY4" fmla="*/ 23509 h 490073"/>
                <a:gd name="connsiteX5" fmla="*/ 20420 w 326715"/>
                <a:gd name="connsiteY5" fmla="*/ 44745 h 490073"/>
                <a:gd name="connsiteX6" fmla="*/ 53364 w 326715"/>
                <a:gd name="connsiteY6" fmla="*/ 48012 h 490073"/>
                <a:gd name="connsiteX7" fmla="*/ 243948 w 326715"/>
                <a:gd name="connsiteY7" fmla="*/ 158007 h 490073"/>
                <a:gd name="connsiteX8" fmla="*/ 264095 w 326715"/>
                <a:gd name="connsiteY8" fmla="*/ 174887 h 490073"/>
                <a:gd name="connsiteX9" fmla="*/ 282065 w 326715"/>
                <a:gd name="connsiteY9" fmla="*/ 202930 h 490073"/>
                <a:gd name="connsiteX10" fmla="*/ 289960 w 326715"/>
                <a:gd name="connsiteY10" fmla="*/ 237508 h 490073"/>
                <a:gd name="connsiteX11" fmla="*/ 289416 w 326715"/>
                <a:gd name="connsiteY11" fmla="*/ 456407 h 490073"/>
                <a:gd name="connsiteX12" fmla="*/ 275803 w 326715"/>
                <a:gd name="connsiteY12" fmla="*/ 486084 h 490073"/>
                <a:gd name="connsiteX13" fmla="*/ 312558 w 326715"/>
                <a:gd name="connsiteY13" fmla="*/ 464847 h 490073"/>
                <a:gd name="connsiteX14" fmla="*/ 326171 w 326715"/>
                <a:gd name="connsiteY14" fmla="*/ 435171 h 490073"/>
                <a:gd name="connsiteX15" fmla="*/ 326716 w 326715"/>
                <a:gd name="connsiteY15" fmla="*/ 216271 h 490073"/>
                <a:gd name="connsiteX16" fmla="*/ 318820 w 326715"/>
                <a:gd name="connsiteY16" fmla="*/ 182238 h 490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6715" h="490073">
                  <a:moveTo>
                    <a:pt x="318820" y="182238"/>
                  </a:moveTo>
                  <a:cubicBezTo>
                    <a:pt x="314192" y="172164"/>
                    <a:pt x="308202" y="162363"/>
                    <a:pt x="300851" y="153923"/>
                  </a:cubicBezTo>
                  <a:cubicBezTo>
                    <a:pt x="294861" y="147116"/>
                    <a:pt x="287782" y="141126"/>
                    <a:pt x="280703" y="136770"/>
                  </a:cubicBezTo>
                  <a:lnTo>
                    <a:pt x="90119" y="26776"/>
                  </a:lnTo>
                  <a:cubicBezTo>
                    <a:pt x="77323" y="19425"/>
                    <a:pt x="65615" y="18608"/>
                    <a:pt x="57175" y="23509"/>
                  </a:cubicBezTo>
                  <a:lnTo>
                    <a:pt x="20420" y="44745"/>
                  </a:lnTo>
                  <a:cubicBezTo>
                    <a:pt x="28860" y="39844"/>
                    <a:pt x="40567" y="40661"/>
                    <a:pt x="53364" y="48012"/>
                  </a:cubicBezTo>
                  <a:lnTo>
                    <a:pt x="243948" y="158007"/>
                  </a:lnTo>
                  <a:cubicBezTo>
                    <a:pt x="251299" y="162091"/>
                    <a:pt x="258105" y="168080"/>
                    <a:pt x="264095" y="174887"/>
                  </a:cubicBezTo>
                  <a:cubicBezTo>
                    <a:pt x="271446" y="183055"/>
                    <a:pt x="277436" y="192856"/>
                    <a:pt x="282065" y="202930"/>
                  </a:cubicBezTo>
                  <a:cubicBezTo>
                    <a:pt x="287238" y="214365"/>
                    <a:pt x="290233" y="226617"/>
                    <a:pt x="289960" y="237508"/>
                  </a:cubicBezTo>
                  <a:lnTo>
                    <a:pt x="289416" y="456407"/>
                  </a:lnTo>
                  <a:cubicBezTo>
                    <a:pt x="289416" y="471109"/>
                    <a:pt x="284243" y="481183"/>
                    <a:pt x="275803" y="486084"/>
                  </a:cubicBezTo>
                  <a:lnTo>
                    <a:pt x="312558" y="464847"/>
                  </a:lnTo>
                  <a:cubicBezTo>
                    <a:pt x="320726" y="459947"/>
                    <a:pt x="325899" y="449873"/>
                    <a:pt x="326171" y="435171"/>
                  </a:cubicBezTo>
                  <a:lnTo>
                    <a:pt x="326716" y="216271"/>
                  </a:lnTo>
                  <a:cubicBezTo>
                    <a:pt x="326716" y="205925"/>
                    <a:pt x="323993" y="193945"/>
                    <a:pt x="318820" y="182238"/>
                  </a:cubicBezTo>
                  <a:close/>
                </a:path>
              </a:pathLst>
            </a:custGeom>
            <a:solidFill>
              <a:srgbClr val="C105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96" name="Freeform: Shape 195">
              <a:extLst>
                <a:ext uri="{FF2B5EF4-FFF2-40B4-BE49-F238E27FC236}">
                  <a16:creationId xmlns:a16="http://schemas.microsoft.com/office/drawing/2014/main" id="{B9F717C3-7EF6-461C-8152-1629A2CEC838}"/>
                </a:ext>
              </a:extLst>
            </p:cNvPr>
            <p:cNvSpPr/>
            <p:nvPr/>
          </p:nvSpPr>
          <p:spPr>
            <a:xfrm>
              <a:off x="4002311" y="3498117"/>
              <a:ext cx="299490" cy="462848"/>
            </a:xfrm>
            <a:custGeom>
              <a:avLst/>
              <a:gdLst>
                <a:gd name="connsiteX0" fmla="*/ 258378 w 299489"/>
                <a:gd name="connsiteY0" fmla="*/ 137027 h 462847"/>
                <a:gd name="connsiteX1" fmla="*/ 304390 w 299489"/>
                <a:gd name="connsiteY1" fmla="*/ 216800 h 462847"/>
                <a:gd name="connsiteX2" fmla="*/ 303846 w 299489"/>
                <a:gd name="connsiteY2" fmla="*/ 435700 h 462847"/>
                <a:gd name="connsiteX3" fmla="*/ 257289 w 299489"/>
                <a:gd name="connsiteY3" fmla="*/ 462110 h 462847"/>
                <a:gd name="connsiteX4" fmla="*/ 66705 w 299489"/>
                <a:gd name="connsiteY4" fmla="*/ 352115 h 462847"/>
                <a:gd name="connsiteX5" fmla="*/ 20420 w 299489"/>
                <a:gd name="connsiteY5" fmla="*/ 272070 h 462847"/>
                <a:gd name="connsiteX6" fmla="*/ 20964 w 299489"/>
                <a:gd name="connsiteY6" fmla="*/ 53170 h 462847"/>
                <a:gd name="connsiteX7" fmla="*/ 67521 w 299489"/>
                <a:gd name="connsiteY7" fmla="*/ 26760 h 462847"/>
                <a:gd name="connsiteX8" fmla="*/ 258378 w 299489"/>
                <a:gd name="connsiteY8" fmla="*/ 137027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489" h="462847">
                  <a:moveTo>
                    <a:pt x="258378" y="137027"/>
                  </a:moveTo>
                  <a:cubicBezTo>
                    <a:pt x="283971" y="151729"/>
                    <a:pt x="304663" y="187668"/>
                    <a:pt x="304390" y="216800"/>
                  </a:cubicBezTo>
                  <a:lnTo>
                    <a:pt x="303846" y="435700"/>
                  </a:lnTo>
                  <a:cubicBezTo>
                    <a:pt x="303846" y="465105"/>
                    <a:pt x="282882" y="476812"/>
                    <a:pt x="257289" y="462110"/>
                  </a:cubicBezTo>
                  <a:lnTo>
                    <a:pt x="66705" y="352115"/>
                  </a:lnTo>
                  <a:cubicBezTo>
                    <a:pt x="41112" y="337413"/>
                    <a:pt x="20420" y="301474"/>
                    <a:pt x="20420" y="272070"/>
                  </a:cubicBezTo>
                  <a:lnTo>
                    <a:pt x="20964" y="53170"/>
                  </a:lnTo>
                  <a:cubicBezTo>
                    <a:pt x="20964" y="23766"/>
                    <a:pt x="41929" y="12058"/>
                    <a:pt x="67521" y="26760"/>
                  </a:cubicBezTo>
                  <a:lnTo>
                    <a:pt x="258378" y="137027"/>
                  </a:lnTo>
                  <a:close/>
                </a:path>
              </a:pathLst>
            </a:custGeom>
            <a:solidFill>
              <a:srgbClr val="EF06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97" name="Freeform: Shape 196">
              <a:extLst>
                <a:ext uri="{FF2B5EF4-FFF2-40B4-BE49-F238E27FC236}">
                  <a16:creationId xmlns:a16="http://schemas.microsoft.com/office/drawing/2014/main" id="{76B5C014-D9D1-4D37-9B3B-0608A375FE6A}"/>
                </a:ext>
              </a:extLst>
            </p:cNvPr>
            <p:cNvSpPr/>
            <p:nvPr/>
          </p:nvSpPr>
          <p:spPr>
            <a:xfrm>
              <a:off x="5885557" y="4551488"/>
              <a:ext cx="326716" cy="490074"/>
            </a:xfrm>
            <a:custGeom>
              <a:avLst/>
              <a:gdLst>
                <a:gd name="connsiteX0" fmla="*/ 318820 w 326715"/>
                <a:gd name="connsiteY0" fmla="*/ 181966 h 490073"/>
                <a:gd name="connsiteX1" fmla="*/ 300851 w 326715"/>
                <a:gd name="connsiteY1" fmla="*/ 153651 h 490073"/>
                <a:gd name="connsiteX2" fmla="*/ 280703 w 326715"/>
                <a:gd name="connsiteY2" fmla="*/ 136770 h 490073"/>
                <a:gd name="connsiteX3" fmla="*/ 90119 w 326715"/>
                <a:gd name="connsiteY3" fmla="*/ 26776 h 490073"/>
                <a:gd name="connsiteX4" fmla="*/ 57175 w 326715"/>
                <a:gd name="connsiteY4" fmla="*/ 23509 h 490073"/>
                <a:gd name="connsiteX5" fmla="*/ 20420 w 326715"/>
                <a:gd name="connsiteY5" fmla="*/ 44745 h 490073"/>
                <a:gd name="connsiteX6" fmla="*/ 53363 w 326715"/>
                <a:gd name="connsiteY6" fmla="*/ 48012 h 490073"/>
                <a:gd name="connsiteX7" fmla="*/ 243948 w 326715"/>
                <a:gd name="connsiteY7" fmla="*/ 158007 h 490073"/>
                <a:gd name="connsiteX8" fmla="*/ 264095 w 326715"/>
                <a:gd name="connsiteY8" fmla="*/ 175159 h 490073"/>
                <a:gd name="connsiteX9" fmla="*/ 282065 w 326715"/>
                <a:gd name="connsiteY9" fmla="*/ 203202 h 490073"/>
                <a:gd name="connsiteX10" fmla="*/ 289960 w 326715"/>
                <a:gd name="connsiteY10" fmla="*/ 238052 h 490073"/>
                <a:gd name="connsiteX11" fmla="*/ 289416 w 326715"/>
                <a:gd name="connsiteY11" fmla="*/ 456952 h 490073"/>
                <a:gd name="connsiteX12" fmla="*/ 275802 w 326715"/>
                <a:gd name="connsiteY12" fmla="*/ 486629 h 490073"/>
                <a:gd name="connsiteX13" fmla="*/ 312558 w 326715"/>
                <a:gd name="connsiteY13" fmla="*/ 465392 h 490073"/>
                <a:gd name="connsiteX14" fmla="*/ 326171 w 326715"/>
                <a:gd name="connsiteY14" fmla="*/ 435715 h 490073"/>
                <a:gd name="connsiteX15" fmla="*/ 326716 w 326715"/>
                <a:gd name="connsiteY15" fmla="*/ 216816 h 490073"/>
                <a:gd name="connsiteX16" fmla="*/ 318820 w 326715"/>
                <a:gd name="connsiteY16" fmla="*/ 181966 h 490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6715" h="490073">
                  <a:moveTo>
                    <a:pt x="318820" y="181966"/>
                  </a:moveTo>
                  <a:cubicBezTo>
                    <a:pt x="314192" y="171892"/>
                    <a:pt x="308202" y="162091"/>
                    <a:pt x="300851" y="153651"/>
                  </a:cubicBezTo>
                  <a:cubicBezTo>
                    <a:pt x="294861" y="146844"/>
                    <a:pt x="287782" y="140854"/>
                    <a:pt x="280703" y="136770"/>
                  </a:cubicBezTo>
                  <a:lnTo>
                    <a:pt x="90119" y="26776"/>
                  </a:lnTo>
                  <a:cubicBezTo>
                    <a:pt x="77323" y="19425"/>
                    <a:pt x="65616" y="18608"/>
                    <a:pt x="57175" y="23509"/>
                  </a:cubicBezTo>
                  <a:lnTo>
                    <a:pt x="20420" y="44745"/>
                  </a:lnTo>
                  <a:cubicBezTo>
                    <a:pt x="28860" y="39844"/>
                    <a:pt x="40567" y="40661"/>
                    <a:pt x="53363" y="48012"/>
                  </a:cubicBezTo>
                  <a:lnTo>
                    <a:pt x="243948" y="158007"/>
                  </a:lnTo>
                  <a:cubicBezTo>
                    <a:pt x="251299" y="162091"/>
                    <a:pt x="258105" y="168081"/>
                    <a:pt x="264095" y="175159"/>
                  </a:cubicBezTo>
                  <a:cubicBezTo>
                    <a:pt x="271447" y="183327"/>
                    <a:pt x="277436" y="193129"/>
                    <a:pt x="282065" y="203202"/>
                  </a:cubicBezTo>
                  <a:cubicBezTo>
                    <a:pt x="287238" y="214637"/>
                    <a:pt x="289960" y="226890"/>
                    <a:pt x="289960" y="238052"/>
                  </a:cubicBezTo>
                  <a:lnTo>
                    <a:pt x="289416" y="456952"/>
                  </a:lnTo>
                  <a:cubicBezTo>
                    <a:pt x="289416" y="471654"/>
                    <a:pt x="284243" y="481728"/>
                    <a:pt x="275802" y="486629"/>
                  </a:cubicBezTo>
                  <a:lnTo>
                    <a:pt x="312558" y="465392"/>
                  </a:lnTo>
                  <a:cubicBezTo>
                    <a:pt x="320998" y="460491"/>
                    <a:pt x="325899" y="450418"/>
                    <a:pt x="326171" y="435715"/>
                  </a:cubicBezTo>
                  <a:lnTo>
                    <a:pt x="326716" y="216816"/>
                  </a:lnTo>
                  <a:cubicBezTo>
                    <a:pt x="326716" y="205381"/>
                    <a:pt x="323721" y="193401"/>
                    <a:pt x="318820" y="181966"/>
                  </a:cubicBezTo>
                  <a:close/>
                </a:path>
              </a:pathLst>
            </a:custGeom>
            <a:solidFill>
              <a:srgbClr val="C105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98" name="Freeform: Shape 197">
              <a:extLst>
                <a:ext uri="{FF2B5EF4-FFF2-40B4-BE49-F238E27FC236}">
                  <a16:creationId xmlns:a16="http://schemas.microsoft.com/office/drawing/2014/main" id="{24A0A917-74D3-49CC-96AD-89BEE61D0386}"/>
                </a:ext>
              </a:extLst>
            </p:cNvPr>
            <p:cNvSpPr/>
            <p:nvPr/>
          </p:nvSpPr>
          <p:spPr>
            <a:xfrm>
              <a:off x="5871124" y="4572740"/>
              <a:ext cx="299490" cy="462848"/>
            </a:xfrm>
            <a:custGeom>
              <a:avLst/>
              <a:gdLst>
                <a:gd name="connsiteX0" fmla="*/ 258108 w 299489"/>
                <a:gd name="connsiteY0" fmla="*/ 136755 h 462847"/>
                <a:gd name="connsiteX1" fmla="*/ 304121 w 299489"/>
                <a:gd name="connsiteY1" fmla="*/ 216800 h 462847"/>
                <a:gd name="connsiteX2" fmla="*/ 303576 w 299489"/>
                <a:gd name="connsiteY2" fmla="*/ 435700 h 462847"/>
                <a:gd name="connsiteX3" fmla="*/ 257019 w 299489"/>
                <a:gd name="connsiteY3" fmla="*/ 462110 h 462847"/>
                <a:gd name="connsiteX4" fmla="*/ 66435 w 299489"/>
                <a:gd name="connsiteY4" fmla="*/ 352115 h 462847"/>
                <a:gd name="connsiteX5" fmla="*/ 20422 w 299489"/>
                <a:gd name="connsiteY5" fmla="*/ 272069 h 462847"/>
                <a:gd name="connsiteX6" fmla="*/ 20967 w 299489"/>
                <a:gd name="connsiteY6" fmla="*/ 53170 h 462847"/>
                <a:gd name="connsiteX7" fmla="*/ 67524 w 299489"/>
                <a:gd name="connsiteY7" fmla="*/ 26760 h 462847"/>
                <a:gd name="connsiteX8" fmla="*/ 258108 w 299489"/>
                <a:gd name="connsiteY8" fmla="*/ 136755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489" h="462847">
                  <a:moveTo>
                    <a:pt x="258108" y="136755"/>
                  </a:moveTo>
                  <a:cubicBezTo>
                    <a:pt x="283701" y="151457"/>
                    <a:pt x="304393" y="187396"/>
                    <a:pt x="304121" y="216800"/>
                  </a:cubicBezTo>
                  <a:lnTo>
                    <a:pt x="303576" y="435700"/>
                  </a:lnTo>
                  <a:cubicBezTo>
                    <a:pt x="303576" y="465104"/>
                    <a:pt x="282612" y="476812"/>
                    <a:pt x="257019" y="462110"/>
                  </a:cubicBezTo>
                  <a:lnTo>
                    <a:pt x="66435" y="352115"/>
                  </a:lnTo>
                  <a:cubicBezTo>
                    <a:pt x="40842" y="337413"/>
                    <a:pt x="20150" y="301474"/>
                    <a:pt x="20422" y="272069"/>
                  </a:cubicBezTo>
                  <a:lnTo>
                    <a:pt x="20967" y="53170"/>
                  </a:lnTo>
                  <a:cubicBezTo>
                    <a:pt x="20967" y="23765"/>
                    <a:pt x="41931" y="12058"/>
                    <a:pt x="67524" y="26760"/>
                  </a:cubicBezTo>
                  <a:lnTo>
                    <a:pt x="258108" y="136755"/>
                  </a:lnTo>
                  <a:close/>
                </a:path>
              </a:pathLst>
            </a:custGeom>
            <a:solidFill>
              <a:srgbClr val="EF06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199" name="Freeform: Shape 198">
              <a:extLst>
                <a:ext uri="{FF2B5EF4-FFF2-40B4-BE49-F238E27FC236}">
                  <a16:creationId xmlns:a16="http://schemas.microsoft.com/office/drawing/2014/main" id="{7E4D7D0A-AA21-49DD-B079-70EA543019FC}"/>
                </a:ext>
              </a:extLst>
            </p:cNvPr>
            <p:cNvSpPr/>
            <p:nvPr/>
          </p:nvSpPr>
          <p:spPr>
            <a:xfrm>
              <a:off x="4935630" y="4008051"/>
              <a:ext cx="326716" cy="490074"/>
            </a:xfrm>
            <a:custGeom>
              <a:avLst/>
              <a:gdLst>
                <a:gd name="connsiteX0" fmla="*/ 318820 w 326715"/>
                <a:gd name="connsiteY0" fmla="*/ 181966 h 490073"/>
                <a:gd name="connsiteX1" fmla="*/ 300851 w 326715"/>
                <a:gd name="connsiteY1" fmla="*/ 153923 h 490073"/>
                <a:gd name="connsiteX2" fmla="*/ 280703 w 326715"/>
                <a:gd name="connsiteY2" fmla="*/ 136770 h 490073"/>
                <a:gd name="connsiteX3" fmla="*/ 90119 w 326715"/>
                <a:gd name="connsiteY3" fmla="*/ 26776 h 490073"/>
                <a:gd name="connsiteX4" fmla="*/ 57175 w 326715"/>
                <a:gd name="connsiteY4" fmla="*/ 23509 h 490073"/>
                <a:gd name="connsiteX5" fmla="*/ 20420 w 326715"/>
                <a:gd name="connsiteY5" fmla="*/ 44745 h 490073"/>
                <a:gd name="connsiteX6" fmla="*/ 53364 w 326715"/>
                <a:gd name="connsiteY6" fmla="*/ 48012 h 490073"/>
                <a:gd name="connsiteX7" fmla="*/ 243948 w 326715"/>
                <a:gd name="connsiteY7" fmla="*/ 158007 h 490073"/>
                <a:gd name="connsiteX8" fmla="*/ 264095 w 326715"/>
                <a:gd name="connsiteY8" fmla="*/ 174887 h 490073"/>
                <a:gd name="connsiteX9" fmla="*/ 282065 w 326715"/>
                <a:gd name="connsiteY9" fmla="*/ 203203 h 490073"/>
                <a:gd name="connsiteX10" fmla="*/ 289960 w 326715"/>
                <a:gd name="connsiteY10" fmla="*/ 238052 h 490073"/>
                <a:gd name="connsiteX11" fmla="*/ 289416 w 326715"/>
                <a:gd name="connsiteY11" fmla="*/ 456952 h 490073"/>
                <a:gd name="connsiteX12" fmla="*/ 275803 w 326715"/>
                <a:gd name="connsiteY12" fmla="*/ 486628 h 490073"/>
                <a:gd name="connsiteX13" fmla="*/ 312558 w 326715"/>
                <a:gd name="connsiteY13" fmla="*/ 465120 h 490073"/>
                <a:gd name="connsiteX14" fmla="*/ 326171 w 326715"/>
                <a:gd name="connsiteY14" fmla="*/ 435443 h 490073"/>
                <a:gd name="connsiteX15" fmla="*/ 326716 w 326715"/>
                <a:gd name="connsiteY15" fmla="*/ 216543 h 490073"/>
                <a:gd name="connsiteX16" fmla="*/ 318820 w 326715"/>
                <a:gd name="connsiteY16" fmla="*/ 181966 h 490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6715" h="490073">
                  <a:moveTo>
                    <a:pt x="318820" y="181966"/>
                  </a:moveTo>
                  <a:cubicBezTo>
                    <a:pt x="314192" y="171892"/>
                    <a:pt x="308202" y="162090"/>
                    <a:pt x="300851" y="153923"/>
                  </a:cubicBezTo>
                  <a:cubicBezTo>
                    <a:pt x="294861" y="146844"/>
                    <a:pt x="287782" y="141127"/>
                    <a:pt x="280703" y="136770"/>
                  </a:cubicBezTo>
                  <a:lnTo>
                    <a:pt x="90119" y="26776"/>
                  </a:lnTo>
                  <a:cubicBezTo>
                    <a:pt x="77323" y="19425"/>
                    <a:pt x="65615" y="18608"/>
                    <a:pt x="57175" y="23509"/>
                  </a:cubicBezTo>
                  <a:lnTo>
                    <a:pt x="20420" y="44745"/>
                  </a:lnTo>
                  <a:cubicBezTo>
                    <a:pt x="28860" y="39845"/>
                    <a:pt x="40567" y="40661"/>
                    <a:pt x="53364" y="48012"/>
                  </a:cubicBezTo>
                  <a:lnTo>
                    <a:pt x="243948" y="158007"/>
                  </a:lnTo>
                  <a:cubicBezTo>
                    <a:pt x="251299" y="162090"/>
                    <a:pt x="258105" y="168080"/>
                    <a:pt x="264095" y="174887"/>
                  </a:cubicBezTo>
                  <a:cubicBezTo>
                    <a:pt x="271446" y="183055"/>
                    <a:pt x="277436" y="192856"/>
                    <a:pt x="282065" y="203203"/>
                  </a:cubicBezTo>
                  <a:cubicBezTo>
                    <a:pt x="287238" y="214638"/>
                    <a:pt x="289960" y="226889"/>
                    <a:pt x="289960" y="238052"/>
                  </a:cubicBezTo>
                  <a:lnTo>
                    <a:pt x="289416" y="456952"/>
                  </a:lnTo>
                  <a:cubicBezTo>
                    <a:pt x="289416" y="471654"/>
                    <a:pt x="284243" y="481728"/>
                    <a:pt x="275803" y="486628"/>
                  </a:cubicBezTo>
                  <a:lnTo>
                    <a:pt x="312558" y="465120"/>
                  </a:lnTo>
                  <a:cubicBezTo>
                    <a:pt x="320726" y="460219"/>
                    <a:pt x="325899" y="450145"/>
                    <a:pt x="326171" y="435443"/>
                  </a:cubicBezTo>
                  <a:lnTo>
                    <a:pt x="326716" y="216543"/>
                  </a:lnTo>
                  <a:cubicBezTo>
                    <a:pt x="326716" y="205381"/>
                    <a:pt x="323993" y="193401"/>
                    <a:pt x="318820" y="181966"/>
                  </a:cubicBezTo>
                  <a:close/>
                </a:path>
              </a:pathLst>
            </a:custGeom>
            <a:solidFill>
              <a:srgbClr val="F4F4F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00" name="Freeform: Shape 199">
              <a:extLst>
                <a:ext uri="{FF2B5EF4-FFF2-40B4-BE49-F238E27FC236}">
                  <a16:creationId xmlns:a16="http://schemas.microsoft.com/office/drawing/2014/main" id="{90713523-7D40-4061-B90D-667C52CB1990}"/>
                </a:ext>
              </a:extLst>
            </p:cNvPr>
            <p:cNvSpPr/>
            <p:nvPr/>
          </p:nvSpPr>
          <p:spPr>
            <a:xfrm>
              <a:off x="4921470" y="4029575"/>
              <a:ext cx="299490" cy="462848"/>
            </a:xfrm>
            <a:custGeom>
              <a:avLst/>
              <a:gdLst>
                <a:gd name="connsiteX0" fmla="*/ 258108 w 299489"/>
                <a:gd name="connsiteY0" fmla="*/ 136483 h 462847"/>
                <a:gd name="connsiteX1" fmla="*/ 304121 w 299489"/>
                <a:gd name="connsiteY1" fmla="*/ 216528 h 462847"/>
                <a:gd name="connsiteX2" fmla="*/ 303576 w 299489"/>
                <a:gd name="connsiteY2" fmla="*/ 435428 h 462847"/>
                <a:gd name="connsiteX3" fmla="*/ 257019 w 299489"/>
                <a:gd name="connsiteY3" fmla="*/ 461837 h 462847"/>
                <a:gd name="connsiteX4" fmla="*/ 66435 w 299489"/>
                <a:gd name="connsiteY4" fmla="*/ 351843 h 462847"/>
                <a:gd name="connsiteX5" fmla="*/ 20422 w 299489"/>
                <a:gd name="connsiteY5" fmla="*/ 272070 h 462847"/>
                <a:gd name="connsiteX6" fmla="*/ 20967 w 299489"/>
                <a:gd name="connsiteY6" fmla="*/ 53170 h 462847"/>
                <a:gd name="connsiteX7" fmla="*/ 67524 w 299489"/>
                <a:gd name="connsiteY7" fmla="*/ 26761 h 462847"/>
                <a:gd name="connsiteX8" fmla="*/ 258108 w 299489"/>
                <a:gd name="connsiteY8" fmla="*/ 136483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489" h="462847">
                  <a:moveTo>
                    <a:pt x="258108" y="136483"/>
                  </a:moveTo>
                  <a:cubicBezTo>
                    <a:pt x="283701" y="151185"/>
                    <a:pt x="304393" y="187124"/>
                    <a:pt x="304121" y="216528"/>
                  </a:cubicBezTo>
                  <a:lnTo>
                    <a:pt x="303576" y="435428"/>
                  </a:lnTo>
                  <a:cubicBezTo>
                    <a:pt x="303576" y="464832"/>
                    <a:pt x="282612" y="476540"/>
                    <a:pt x="257019" y="461837"/>
                  </a:cubicBezTo>
                  <a:lnTo>
                    <a:pt x="66435" y="351843"/>
                  </a:lnTo>
                  <a:cubicBezTo>
                    <a:pt x="40842" y="337141"/>
                    <a:pt x="20150" y="301202"/>
                    <a:pt x="20422" y="272070"/>
                  </a:cubicBezTo>
                  <a:lnTo>
                    <a:pt x="20967" y="53170"/>
                  </a:lnTo>
                  <a:cubicBezTo>
                    <a:pt x="20967" y="23766"/>
                    <a:pt x="41931" y="12058"/>
                    <a:pt x="67524" y="26761"/>
                  </a:cubicBezTo>
                  <a:lnTo>
                    <a:pt x="258108" y="136483"/>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01" name="Freeform: Shape 200">
              <a:extLst>
                <a:ext uri="{FF2B5EF4-FFF2-40B4-BE49-F238E27FC236}">
                  <a16:creationId xmlns:a16="http://schemas.microsoft.com/office/drawing/2014/main" id="{C35C6568-FAC5-4495-8B0D-98C59EBB295C}"/>
                </a:ext>
              </a:extLst>
            </p:cNvPr>
            <p:cNvSpPr/>
            <p:nvPr/>
          </p:nvSpPr>
          <p:spPr>
            <a:xfrm>
              <a:off x="2174608" y="7505140"/>
              <a:ext cx="326716" cy="381169"/>
            </a:xfrm>
            <a:custGeom>
              <a:avLst/>
              <a:gdLst>
                <a:gd name="connsiteX0" fmla="*/ 280703 w 326715"/>
                <a:gd name="connsiteY0" fmla="*/ 147793 h 381168"/>
                <a:gd name="connsiteX1" fmla="*/ 72150 w 326715"/>
                <a:gd name="connsiteY1" fmla="*/ 27453 h 381168"/>
                <a:gd name="connsiteX2" fmla="*/ 20692 w 326715"/>
                <a:gd name="connsiteY2" fmla="*/ 56857 h 381168"/>
                <a:gd name="connsiteX3" fmla="*/ 20420 w 326715"/>
                <a:gd name="connsiteY3" fmla="*/ 157322 h 381168"/>
                <a:gd name="connsiteX4" fmla="*/ 71605 w 326715"/>
                <a:gd name="connsiteY4" fmla="*/ 246080 h 381168"/>
                <a:gd name="connsiteX5" fmla="*/ 280159 w 326715"/>
                <a:gd name="connsiteY5" fmla="*/ 366420 h 381168"/>
                <a:gd name="connsiteX6" fmla="*/ 331617 w 326715"/>
                <a:gd name="connsiteY6" fmla="*/ 337016 h 381168"/>
                <a:gd name="connsiteX7" fmla="*/ 331889 w 326715"/>
                <a:gd name="connsiteY7" fmla="*/ 236551 h 381168"/>
                <a:gd name="connsiteX8" fmla="*/ 280703 w 326715"/>
                <a:gd name="connsiteY8" fmla="*/ 147793 h 38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715" h="381168">
                  <a:moveTo>
                    <a:pt x="280703" y="147793"/>
                  </a:moveTo>
                  <a:lnTo>
                    <a:pt x="72150" y="27453"/>
                  </a:lnTo>
                  <a:cubicBezTo>
                    <a:pt x="43834" y="11117"/>
                    <a:pt x="20692" y="24185"/>
                    <a:pt x="20692" y="56857"/>
                  </a:cubicBezTo>
                  <a:lnTo>
                    <a:pt x="20420" y="157322"/>
                  </a:lnTo>
                  <a:cubicBezTo>
                    <a:pt x="20420" y="189721"/>
                    <a:pt x="43290" y="229744"/>
                    <a:pt x="71605" y="246080"/>
                  </a:cubicBezTo>
                  <a:lnTo>
                    <a:pt x="280159" y="366420"/>
                  </a:lnTo>
                  <a:cubicBezTo>
                    <a:pt x="308474" y="383029"/>
                    <a:pt x="331617" y="369415"/>
                    <a:pt x="331617" y="337016"/>
                  </a:cubicBezTo>
                  <a:lnTo>
                    <a:pt x="331889" y="236551"/>
                  </a:lnTo>
                  <a:cubicBezTo>
                    <a:pt x="332161" y="203879"/>
                    <a:pt x="309291" y="164129"/>
                    <a:pt x="280703" y="147793"/>
                  </a:cubicBezTo>
                  <a:close/>
                </a:path>
              </a:pathLst>
            </a:custGeom>
            <a:solidFill>
              <a:srgbClr val="D6D6D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02" name="Freeform: Shape 201">
              <a:extLst>
                <a:ext uri="{FF2B5EF4-FFF2-40B4-BE49-F238E27FC236}">
                  <a16:creationId xmlns:a16="http://schemas.microsoft.com/office/drawing/2014/main" id="{EF8ACD54-C23C-4F80-BABB-D365A4658AE6}"/>
                </a:ext>
              </a:extLst>
            </p:cNvPr>
            <p:cNvSpPr/>
            <p:nvPr/>
          </p:nvSpPr>
          <p:spPr>
            <a:xfrm>
              <a:off x="2165896" y="7528701"/>
              <a:ext cx="326716" cy="353942"/>
            </a:xfrm>
            <a:custGeom>
              <a:avLst/>
              <a:gdLst>
                <a:gd name="connsiteX0" fmla="*/ 316642 w 326715"/>
                <a:gd name="connsiteY0" fmla="*/ 176778 h 353942"/>
                <a:gd name="connsiteX1" fmla="*/ 304118 w 326715"/>
                <a:gd name="connsiteY1" fmla="*/ 157175 h 353942"/>
                <a:gd name="connsiteX2" fmla="*/ 289960 w 326715"/>
                <a:gd name="connsiteY2" fmla="*/ 145197 h 353942"/>
                <a:gd name="connsiteX3" fmla="*/ 81407 w 326715"/>
                <a:gd name="connsiteY3" fmla="*/ 24856 h 353942"/>
                <a:gd name="connsiteX4" fmla="*/ 58264 w 326715"/>
                <a:gd name="connsiteY4" fmla="*/ 22678 h 353942"/>
                <a:gd name="connsiteX5" fmla="*/ 20420 w 326715"/>
                <a:gd name="connsiteY5" fmla="*/ 44731 h 353942"/>
                <a:gd name="connsiteX6" fmla="*/ 43562 w 326715"/>
                <a:gd name="connsiteY6" fmla="*/ 46909 h 353942"/>
                <a:gd name="connsiteX7" fmla="*/ 252116 w 326715"/>
                <a:gd name="connsiteY7" fmla="*/ 167522 h 353942"/>
                <a:gd name="connsiteX8" fmla="*/ 266273 w 326715"/>
                <a:gd name="connsiteY8" fmla="*/ 179501 h 353942"/>
                <a:gd name="connsiteX9" fmla="*/ 278798 w 326715"/>
                <a:gd name="connsiteY9" fmla="*/ 199104 h 353942"/>
                <a:gd name="connsiteX10" fmla="*/ 284515 w 326715"/>
                <a:gd name="connsiteY10" fmla="*/ 223608 h 353942"/>
                <a:gd name="connsiteX11" fmla="*/ 284243 w 326715"/>
                <a:gd name="connsiteY11" fmla="*/ 324073 h 353942"/>
                <a:gd name="connsiteX12" fmla="*/ 274714 w 326715"/>
                <a:gd name="connsiteY12" fmla="*/ 344765 h 353942"/>
                <a:gd name="connsiteX13" fmla="*/ 312558 w 326715"/>
                <a:gd name="connsiteY13" fmla="*/ 322712 h 353942"/>
                <a:gd name="connsiteX14" fmla="*/ 322087 w 326715"/>
                <a:gd name="connsiteY14" fmla="*/ 302020 h 353942"/>
                <a:gd name="connsiteX15" fmla="*/ 322360 w 326715"/>
                <a:gd name="connsiteY15" fmla="*/ 201554 h 353942"/>
                <a:gd name="connsiteX16" fmla="*/ 316642 w 326715"/>
                <a:gd name="connsiteY16" fmla="*/ 176778 h 353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6715" h="353942">
                  <a:moveTo>
                    <a:pt x="316642" y="176778"/>
                  </a:moveTo>
                  <a:cubicBezTo>
                    <a:pt x="313647" y="169700"/>
                    <a:pt x="309291" y="162894"/>
                    <a:pt x="304118" y="157175"/>
                  </a:cubicBezTo>
                  <a:cubicBezTo>
                    <a:pt x="299762" y="152275"/>
                    <a:pt x="295133" y="148191"/>
                    <a:pt x="289960" y="145197"/>
                  </a:cubicBezTo>
                  <a:lnTo>
                    <a:pt x="81407" y="24856"/>
                  </a:lnTo>
                  <a:cubicBezTo>
                    <a:pt x="72422" y="19683"/>
                    <a:pt x="64254" y="19139"/>
                    <a:pt x="58264" y="22678"/>
                  </a:cubicBezTo>
                  <a:lnTo>
                    <a:pt x="20420" y="44731"/>
                  </a:lnTo>
                  <a:cubicBezTo>
                    <a:pt x="26410" y="41192"/>
                    <a:pt x="34577" y="41736"/>
                    <a:pt x="43562" y="46909"/>
                  </a:cubicBezTo>
                  <a:lnTo>
                    <a:pt x="252116" y="167522"/>
                  </a:lnTo>
                  <a:cubicBezTo>
                    <a:pt x="257289" y="170517"/>
                    <a:pt x="262190" y="174601"/>
                    <a:pt x="266273" y="179501"/>
                  </a:cubicBezTo>
                  <a:cubicBezTo>
                    <a:pt x="271174" y="185219"/>
                    <a:pt x="275530" y="192026"/>
                    <a:pt x="278798" y="199104"/>
                  </a:cubicBezTo>
                  <a:cubicBezTo>
                    <a:pt x="282337" y="207000"/>
                    <a:pt x="284515" y="215713"/>
                    <a:pt x="284515" y="223608"/>
                  </a:cubicBezTo>
                  <a:lnTo>
                    <a:pt x="284243" y="324073"/>
                  </a:lnTo>
                  <a:cubicBezTo>
                    <a:pt x="284243" y="334147"/>
                    <a:pt x="280703" y="341498"/>
                    <a:pt x="274714" y="344765"/>
                  </a:cubicBezTo>
                  <a:lnTo>
                    <a:pt x="312558" y="322712"/>
                  </a:lnTo>
                  <a:cubicBezTo>
                    <a:pt x="318276" y="319445"/>
                    <a:pt x="321815" y="312093"/>
                    <a:pt x="322087" y="302020"/>
                  </a:cubicBezTo>
                  <a:lnTo>
                    <a:pt x="322360" y="201554"/>
                  </a:lnTo>
                  <a:cubicBezTo>
                    <a:pt x="322087" y="193114"/>
                    <a:pt x="320182" y="184674"/>
                    <a:pt x="316642" y="176778"/>
                  </a:cubicBezTo>
                  <a:close/>
                </a:path>
              </a:pathLst>
            </a:custGeom>
            <a:solidFill>
              <a:srgbClr val="F7540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03" name="Freeform: Shape 202">
              <a:extLst>
                <a:ext uri="{FF2B5EF4-FFF2-40B4-BE49-F238E27FC236}">
                  <a16:creationId xmlns:a16="http://schemas.microsoft.com/office/drawing/2014/main" id="{F8CE7C63-1E97-4A31-84AE-4C5927C2FCE9}"/>
                </a:ext>
              </a:extLst>
            </p:cNvPr>
            <p:cNvSpPr/>
            <p:nvPr/>
          </p:nvSpPr>
          <p:spPr>
            <a:xfrm>
              <a:off x="2156363" y="7550714"/>
              <a:ext cx="299490" cy="326716"/>
            </a:xfrm>
            <a:custGeom>
              <a:avLst/>
              <a:gdLst>
                <a:gd name="connsiteX0" fmla="*/ 261649 w 299489"/>
                <a:gd name="connsiteY0" fmla="*/ 145237 h 326715"/>
                <a:gd name="connsiteX1" fmla="*/ 293776 w 299489"/>
                <a:gd name="connsiteY1" fmla="*/ 201051 h 326715"/>
                <a:gd name="connsiteX2" fmla="*/ 293504 w 299489"/>
                <a:gd name="connsiteY2" fmla="*/ 301516 h 326715"/>
                <a:gd name="connsiteX3" fmla="*/ 261104 w 299489"/>
                <a:gd name="connsiteY3" fmla="*/ 320030 h 326715"/>
                <a:gd name="connsiteX4" fmla="*/ 52551 w 299489"/>
                <a:gd name="connsiteY4" fmla="*/ 199690 h 326715"/>
                <a:gd name="connsiteX5" fmla="*/ 20423 w 299489"/>
                <a:gd name="connsiteY5" fmla="*/ 143875 h 326715"/>
                <a:gd name="connsiteX6" fmla="*/ 20696 w 299489"/>
                <a:gd name="connsiteY6" fmla="*/ 43410 h 326715"/>
                <a:gd name="connsiteX7" fmla="*/ 53095 w 299489"/>
                <a:gd name="connsiteY7" fmla="*/ 24896 h 326715"/>
                <a:gd name="connsiteX8" fmla="*/ 261649 w 299489"/>
                <a:gd name="connsiteY8" fmla="*/ 145237 h 32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489" h="326715">
                  <a:moveTo>
                    <a:pt x="261649" y="145237"/>
                  </a:moveTo>
                  <a:cubicBezTo>
                    <a:pt x="279618" y="155582"/>
                    <a:pt x="294048" y="180358"/>
                    <a:pt x="293776" y="201051"/>
                  </a:cubicBezTo>
                  <a:lnTo>
                    <a:pt x="293504" y="301516"/>
                  </a:lnTo>
                  <a:cubicBezTo>
                    <a:pt x="293504" y="321936"/>
                    <a:pt x="279074" y="330376"/>
                    <a:pt x="261104" y="320030"/>
                  </a:cubicBezTo>
                  <a:lnTo>
                    <a:pt x="52551" y="199690"/>
                  </a:lnTo>
                  <a:cubicBezTo>
                    <a:pt x="34853" y="189344"/>
                    <a:pt x="20151" y="164295"/>
                    <a:pt x="20423" y="143875"/>
                  </a:cubicBezTo>
                  <a:lnTo>
                    <a:pt x="20696" y="43410"/>
                  </a:lnTo>
                  <a:cubicBezTo>
                    <a:pt x="20696" y="22719"/>
                    <a:pt x="35398" y="14550"/>
                    <a:pt x="53095" y="24896"/>
                  </a:cubicBezTo>
                  <a:lnTo>
                    <a:pt x="261649" y="145237"/>
                  </a:lnTo>
                  <a:close/>
                </a:path>
              </a:pathLst>
            </a:custGeom>
            <a:solidFill>
              <a:srgbClr val="FF8B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04" name="Freeform: Shape 203">
              <a:extLst>
                <a:ext uri="{FF2B5EF4-FFF2-40B4-BE49-F238E27FC236}">
                  <a16:creationId xmlns:a16="http://schemas.microsoft.com/office/drawing/2014/main" id="{B374F684-DEF8-45E0-9841-598E8AB3E571}"/>
                </a:ext>
              </a:extLst>
            </p:cNvPr>
            <p:cNvSpPr/>
            <p:nvPr/>
          </p:nvSpPr>
          <p:spPr>
            <a:xfrm>
              <a:off x="2166440" y="7569897"/>
              <a:ext cx="190584" cy="217811"/>
            </a:xfrm>
            <a:custGeom>
              <a:avLst/>
              <a:gdLst>
                <a:gd name="connsiteX0" fmla="*/ 166897 w 190584"/>
                <a:gd name="connsiteY0" fmla="*/ 96377 h 217810"/>
                <a:gd name="connsiteX1" fmla="*/ 186500 w 190584"/>
                <a:gd name="connsiteY1" fmla="*/ 130138 h 217810"/>
                <a:gd name="connsiteX2" fmla="*/ 186228 w 190584"/>
                <a:gd name="connsiteY2" fmla="*/ 191124 h 217810"/>
                <a:gd name="connsiteX3" fmla="*/ 166625 w 190584"/>
                <a:gd name="connsiteY3" fmla="*/ 202287 h 217810"/>
                <a:gd name="connsiteX4" fmla="*/ 40023 w 190584"/>
                <a:gd name="connsiteY4" fmla="*/ 129321 h 217810"/>
                <a:gd name="connsiteX5" fmla="*/ 20420 w 190584"/>
                <a:gd name="connsiteY5" fmla="*/ 95288 h 217810"/>
                <a:gd name="connsiteX6" fmla="*/ 20692 w 190584"/>
                <a:gd name="connsiteY6" fmla="*/ 34301 h 217810"/>
                <a:gd name="connsiteX7" fmla="*/ 40295 w 190584"/>
                <a:gd name="connsiteY7" fmla="*/ 23138 h 217810"/>
                <a:gd name="connsiteX8" fmla="*/ 166897 w 190584"/>
                <a:gd name="connsiteY8" fmla="*/ 96377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84" h="217810">
                  <a:moveTo>
                    <a:pt x="166897" y="96377"/>
                  </a:moveTo>
                  <a:cubicBezTo>
                    <a:pt x="177788" y="102639"/>
                    <a:pt x="186500" y="117886"/>
                    <a:pt x="186500" y="130138"/>
                  </a:cubicBezTo>
                  <a:lnTo>
                    <a:pt x="186228" y="191124"/>
                  </a:lnTo>
                  <a:cubicBezTo>
                    <a:pt x="186228" y="203648"/>
                    <a:pt x="177516" y="208821"/>
                    <a:pt x="166625" y="202287"/>
                  </a:cubicBezTo>
                  <a:lnTo>
                    <a:pt x="40023" y="129321"/>
                  </a:lnTo>
                  <a:cubicBezTo>
                    <a:pt x="29132" y="123059"/>
                    <a:pt x="20420" y="107812"/>
                    <a:pt x="20420" y="95288"/>
                  </a:cubicBezTo>
                  <a:lnTo>
                    <a:pt x="20692" y="34301"/>
                  </a:lnTo>
                  <a:cubicBezTo>
                    <a:pt x="20692" y="21777"/>
                    <a:pt x="29677" y="16876"/>
                    <a:pt x="40295" y="23138"/>
                  </a:cubicBezTo>
                  <a:lnTo>
                    <a:pt x="166897" y="96377"/>
                  </a:lnTo>
                  <a:close/>
                </a:path>
              </a:pathLst>
            </a:custGeom>
            <a:solidFill>
              <a:srgbClr val="FFBC00">
                <a:alpha val="50000"/>
              </a:srgb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05" name="Freeform: Shape 204">
              <a:extLst>
                <a:ext uri="{FF2B5EF4-FFF2-40B4-BE49-F238E27FC236}">
                  <a16:creationId xmlns:a16="http://schemas.microsoft.com/office/drawing/2014/main" id="{F301FF8E-FB8E-4463-BC93-DC3EFED72EF1}"/>
                </a:ext>
              </a:extLst>
            </p:cNvPr>
            <p:cNvSpPr/>
            <p:nvPr/>
          </p:nvSpPr>
          <p:spPr>
            <a:xfrm>
              <a:off x="3585749" y="8342350"/>
              <a:ext cx="326716" cy="381169"/>
            </a:xfrm>
            <a:custGeom>
              <a:avLst/>
              <a:gdLst>
                <a:gd name="connsiteX0" fmla="*/ 280703 w 326715"/>
                <a:gd name="connsiteY0" fmla="*/ 147793 h 381168"/>
                <a:gd name="connsiteX1" fmla="*/ 72150 w 326715"/>
                <a:gd name="connsiteY1" fmla="*/ 27453 h 381168"/>
                <a:gd name="connsiteX2" fmla="*/ 20692 w 326715"/>
                <a:gd name="connsiteY2" fmla="*/ 56857 h 381168"/>
                <a:gd name="connsiteX3" fmla="*/ 20420 w 326715"/>
                <a:gd name="connsiteY3" fmla="*/ 157322 h 381168"/>
                <a:gd name="connsiteX4" fmla="*/ 71605 w 326715"/>
                <a:gd name="connsiteY4" fmla="*/ 245808 h 381168"/>
                <a:gd name="connsiteX5" fmla="*/ 280159 w 326715"/>
                <a:gd name="connsiteY5" fmla="*/ 366148 h 381168"/>
                <a:gd name="connsiteX6" fmla="*/ 331617 w 326715"/>
                <a:gd name="connsiteY6" fmla="*/ 336743 h 381168"/>
                <a:gd name="connsiteX7" fmla="*/ 331889 w 326715"/>
                <a:gd name="connsiteY7" fmla="*/ 236278 h 381168"/>
                <a:gd name="connsiteX8" fmla="*/ 280703 w 326715"/>
                <a:gd name="connsiteY8" fmla="*/ 147793 h 38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715" h="381168">
                  <a:moveTo>
                    <a:pt x="280703" y="147793"/>
                  </a:moveTo>
                  <a:lnTo>
                    <a:pt x="72150" y="27453"/>
                  </a:lnTo>
                  <a:cubicBezTo>
                    <a:pt x="43834" y="11117"/>
                    <a:pt x="20692" y="24185"/>
                    <a:pt x="20692" y="56857"/>
                  </a:cubicBezTo>
                  <a:lnTo>
                    <a:pt x="20420" y="157322"/>
                  </a:lnTo>
                  <a:cubicBezTo>
                    <a:pt x="20420" y="189721"/>
                    <a:pt x="43290" y="229472"/>
                    <a:pt x="71605" y="245808"/>
                  </a:cubicBezTo>
                  <a:lnTo>
                    <a:pt x="280159" y="366148"/>
                  </a:lnTo>
                  <a:cubicBezTo>
                    <a:pt x="308474" y="382483"/>
                    <a:pt x="331617" y="369415"/>
                    <a:pt x="331617" y="336743"/>
                  </a:cubicBezTo>
                  <a:lnTo>
                    <a:pt x="331889" y="236278"/>
                  </a:lnTo>
                  <a:cubicBezTo>
                    <a:pt x="332161" y="203879"/>
                    <a:pt x="309291" y="164129"/>
                    <a:pt x="280703" y="147793"/>
                  </a:cubicBezTo>
                  <a:close/>
                </a:path>
              </a:pathLst>
            </a:custGeom>
            <a:solidFill>
              <a:srgbClr val="D6D6D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06" name="Freeform: Shape 205">
              <a:extLst>
                <a:ext uri="{FF2B5EF4-FFF2-40B4-BE49-F238E27FC236}">
                  <a16:creationId xmlns:a16="http://schemas.microsoft.com/office/drawing/2014/main" id="{57A96305-B55F-417A-93BD-3ABC1FD953BD}"/>
                </a:ext>
              </a:extLst>
            </p:cNvPr>
            <p:cNvSpPr/>
            <p:nvPr/>
          </p:nvSpPr>
          <p:spPr>
            <a:xfrm>
              <a:off x="3577036" y="8365911"/>
              <a:ext cx="326716" cy="353942"/>
            </a:xfrm>
            <a:custGeom>
              <a:avLst/>
              <a:gdLst>
                <a:gd name="connsiteX0" fmla="*/ 316642 w 326715"/>
                <a:gd name="connsiteY0" fmla="*/ 176507 h 353942"/>
                <a:gd name="connsiteX1" fmla="*/ 304118 w 326715"/>
                <a:gd name="connsiteY1" fmla="*/ 157175 h 353942"/>
                <a:gd name="connsiteX2" fmla="*/ 289960 w 326715"/>
                <a:gd name="connsiteY2" fmla="*/ 145197 h 353942"/>
                <a:gd name="connsiteX3" fmla="*/ 81407 w 326715"/>
                <a:gd name="connsiteY3" fmla="*/ 24856 h 353942"/>
                <a:gd name="connsiteX4" fmla="*/ 58264 w 326715"/>
                <a:gd name="connsiteY4" fmla="*/ 22678 h 353942"/>
                <a:gd name="connsiteX5" fmla="*/ 20420 w 326715"/>
                <a:gd name="connsiteY5" fmla="*/ 44731 h 353942"/>
                <a:gd name="connsiteX6" fmla="*/ 43562 w 326715"/>
                <a:gd name="connsiteY6" fmla="*/ 46909 h 353942"/>
                <a:gd name="connsiteX7" fmla="*/ 252116 w 326715"/>
                <a:gd name="connsiteY7" fmla="*/ 167522 h 353942"/>
                <a:gd name="connsiteX8" fmla="*/ 266273 w 326715"/>
                <a:gd name="connsiteY8" fmla="*/ 179501 h 353942"/>
                <a:gd name="connsiteX9" fmla="*/ 278798 w 326715"/>
                <a:gd name="connsiteY9" fmla="*/ 199104 h 353942"/>
                <a:gd name="connsiteX10" fmla="*/ 284243 w 326715"/>
                <a:gd name="connsiteY10" fmla="*/ 223608 h 353942"/>
                <a:gd name="connsiteX11" fmla="*/ 283971 w 326715"/>
                <a:gd name="connsiteY11" fmla="*/ 324073 h 353942"/>
                <a:gd name="connsiteX12" fmla="*/ 274441 w 326715"/>
                <a:gd name="connsiteY12" fmla="*/ 344765 h 353942"/>
                <a:gd name="connsiteX13" fmla="*/ 312286 w 326715"/>
                <a:gd name="connsiteY13" fmla="*/ 322712 h 353942"/>
                <a:gd name="connsiteX14" fmla="*/ 321815 w 326715"/>
                <a:gd name="connsiteY14" fmla="*/ 302020 h 353942"/>
                <a:gd name="connsiteX15" fmla="*/ 322087 w 326715"/>
                <a:gd name="connsiteY15" fmla="*/ 201554 h 353942"/>
                <a:gd name="connsiteX16" fmla="*/ 316642 w 326715"/>
                <a:gd name="connsiteY16" fmla="*/ 176507 h 353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6715" h="353942">
                  <a:moveTo>
                    <a:pt x="316642" y="176507"/>
                  </a:moveTo>
                  <a:cubicBezTo>
                    <a:pt x="313647" y="169428"/>
                    <a:pt x="309291" y="162621"/>
                    <a:pt x="304118" y="157175"/>
                  </a:cubicBezTo>
                  <a:cubicBezTo>
                    <a:pt x="299762" y="152275"/>
                    <a:pt x="295133" y="148191"/>
                    <a:pt x="289960" y="145197"/>
                  </a:cubicBezTo>
                  <a:lnTo>
                    <a:pt x="81407" y="24856"/>
                  </a:lnTo>
                  <a:cubicBezTo>
                    <a:pt x="72422" y="19683"/>
                    <a:pt x="64254" y="19139"/>
                    <a:pt x="58264" y="22678"/>
                  </a:cubicBezTo>
                  <a:lnTo>
                    <a:pt x="20420" y="44731"/>
                  </a:lnTo>
                  <a:cubicBezTo>
                    <a:pt x="26410" y="41463"/>
                    <a:pt x="34577" y="41736"/>
                    <a:pt x="43562" y="46909"/>
                  </a:cubicBezTo>
                  <a:lnTo>
                    <a:pt x="252116" y="167522"/>
                  </a:lnTo>
                  <a:cubicBezTo>
                    <a:pt x="257289" y="170517"/>
                    <a:pt x="262189" y="174601"/>
                    <a:pt x="266273" y="179501"/>
                  </a:cubicBezTo>
                  <a:cubicBezTo>
                    <a:pt x="271174" y="185219"/>
                    <a:pt x="275530" y="192026"/>
                    <a:pt x="278798" y="199104"/>
                  </a:cubicBezTo>
                  <a:cubicBezTo>
                    <a:pt x="282337" y="207273"/>
                    <a:pt x="284515" y="215713"/>
                    <a:pt x="284243" y="223608"/>
                  </a:cubicBezTo>
                  <a:lnTo>
                    <a:pt x="283971" y="324073"/>
                  </a:lnTo>
                  <a:cubicBezTo>
                    <a:pt x="283971" y="334419"/>
                    <a:pt x="280431" y="341498"/>
                    <a:pt x="274441" y="344765"/>
                  </a:cubicBezTo>
                  <a:lnTo>
                    <a:pt x="312286" y="322712"/>
                  </a:lnTo>
                  <a:cubicBezTo>
                    <a:pt x="318004" y="319172"/>
                    <a:pt x="321815" y="312093"/>
                    <a:pt x="321815" y="302020"/>
                  </a:cubicBezTo>
                  <a:lnTo>
                    <a:pt x="322087" y="201554"/>
                  </a:lnTo>
                  <a:cubicBezTo>
                    <a:pt x="322087" y="193114"/>
                    <a:pt x="320181" y="184674"/>
                    <a:pt x="316642" y="176507"/>
                  </a:cubicBezTo>
                  <a:close/>
                </a:path>
              </a:pathLst>
            </a:custGeom>
            <a:solidFill>
              <a:srgbClr val="F7540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07" name="Freeform: Shape 206">
              <a:extLst>
                <a:ext uri="{FF2B5EF4-FFF2-40B4-BE49-F238E27FC236}">
                  <a16:creationId xmlns:a16="http://schemas.microsoft.com/office/drawing/2014/main" id="{FAC64027-97FE-4F6D-BDD9-84817AAA6037}"/>
                </a:ext>
              </a:extLst>
            </p:cNvPr>
            <p:cNvSpPr/>
            <p:nvPr/>
          </p:nvSpPr>
          <p:spPr>
            <a:xfrm>
              <a:off x="3567503" y="8387379"/>
              <a:ext cx="299490" cy="326716"/>
            </a:xfrm>
            <a:custGeom>
              <a:avLst/>
              <a:gdLst>
                <a:gd name="connsiteX0" fmla="*/ 261649 w 299489"/>
                <a:gd name="connsiteY0" fmla="*/ 145509 h 326715"/>
                <a:gd name="connsiteX1" fmla="*/ 293776 w 299489"/>
                <a:gd name="connsiteY1" fmla="*/ 201323 h 326715"/>
                <a:gd name="connsiteX2" fmla="*/ 293504 w 299489"/>
                <a:gd name="connsiteY2" fmla="*/ 301788 h 326715"/>
                <a:gd name="connsiteX3" fmla="*/ 261104 w 299489"/>
                <a:gd name="connsiteY3" fmla="*/ 320302 h 326715"/>
                <a:gd name="connsiteX4" fmla="*/ 52550 w 299489"/>
                <a:gd name="connsiteY4" fmla="*/ 199689 h 326715"/>
                <a:gd name="connsiteX5" fmla="*/ 20423 w 299489"/>
                <a:gd name="connsiteY5" fmla="*/ 143875 h 326715"/>
                <a:gd name="connsiteX6" fmla="*/ 20696 w 299489"/>
                <a:gd name="connsiteY6" fmla="*/ 43410 h 326715"/>
                <a:gd name="connsiteX7" fmla="*/ 53095 w 299489"/>
                <a:gd name="connsiteY7" fmla="*/ 24897 h 326715"/>
                <a:gd name="connsiteX8" fmla="*/ 261649 w 299489"/>
                <a:gd name="connsiteY8" fmla="*/ 145509 h 32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489" h="326715">
                  <a:moveTo>
                    <a:pt x="261649" y="145509"/>
                  </a:moveTo>
                  <a:cubicBezTo>
                    <a:pt x="279618" y="155855"/>
                    <a:pt x="294048" y="180631"/>
                    <a:pt x="293776" y="201323"/>
                  </a:cubicBezTo>
                  <a:lnTo>
                    <a:pt x="293504" y="301788"/>
                  </a:lnTo>
                  <a:cubicBezTo>
                    <a:pt x="293504" y="322208"/>
                    <a:pt x="279074" y="330648"/>
                    <a:pt x="261104" y="320302"/>
                  </a:cubicBezTo>
                  <a:lnTo>
                    <a:pt x="52550" y="199689"/>
                  </a:lnTo>
                  <a:cubicBezTo>
                    <a:pt x="34853" y="189343"/>
                    <a:pt x="20151" y="164295"/>
                    <a:pt x="20423" y="143875"/>
                  </a:cubicBezTo>
                  <a:lnTo>
                    <a:pt x="20696" y="43410"/>
                  </a:lnTo>
                  <a:cubicBezTo>
                    <a:pt x="20696" y="22718"/>
                    <a:pt x="35398" y="14550"/>
                    <a:pt x="53095" y="24897"/>
                  </a:cubicBezTo>
                  <a:lnTo>
                    <a:pt x="261649" y="145509"/>
                  </a:lnTo>
                  <a:close/>
                </a:path>
              </a:pathLst>
            </a:custGeom>
            <a:solidFill>
              <a:srgbClr val="FF8B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08" name="Freeform: Shape 207">
              <a:extLst>
                <a:ext uri="{FF2B5EF4-FFF2-40B4-BE49-F238E27FC236}">
                  <a16:creationId xmlns:a16="http://schemas.microsoft.com/office/drawing/2014/main" id="{5824309C-6CC4-4483-979B-106DF66D9301}"/>
                </a:ext>
              </a:extLst>
            </p:cNvPr>
            <p:cNvSpPr/>
            <p:nvPr/>
          </p:nvSpPr>
          <p:spPr>
            <a:xfrm>
              <a:off x="3577581" y="8406834"/>
              <a:ext cx="190584" cy="217811"/>
            </a:xfrm>
            <a:custGeom>
              <a:avLst/>
              <a:gdLst>
                <a:gd name="connsiteX0" fmla="*/ 166898 w 190584"/>
                <a:gd name="connsiteY0" fmla="*/ 96650 h 217810"/>
                <a:gd name="connsiteX1" fmla="*/ 186500 w 190584"/>
                <a:gd name="connsiteY1" fmla="*/ 130410 h 217810"/>
                <a:gd name="connsiteX2" fmla="*/ 186228 w 190584"/>
                <a:gd name="connsiteY2" fmla="*/ 191397 h 217810"/>
                <a:gd name="connsiteX3" fmla="*/ 166625 w 190584"/>
                <a:gd name="connsiteY3" fmla="*/ 202560 h 217810"/>
                <a:gd name="connsiteX4" fmla="*/ 40023 w 190584"/>
                <a:gd name="connsiteY4" fmla="*/ 129321 h 217810"/>
                <a:gd name="connsiteX5" fmla="*/ 20420 w 190584"/>
                <a:gd name="connsiteY5" fmla="*/ 95288 h 217810"/>
                <a:gd name="connsiteX6" fmla="*/ 20692 w 190584"/>
                <a:gd name="connsiteY6" fmla="*/ 34301 h 217810"/>
                <a:gd name="connsiteX7" fmla="*/ 40295 w 190584"/>
                <a:gd name="connsiteY7" fmla="*/ 23138 h 217810"/>
                <a:gd name="connsiteX8" fmla="*/ 166898 w 190584"/>
                <a:gd name="connsiteY8" fmla="*/ 96650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84" h="217810">
                  <a:moveTo>
                    <a:pt x="166898" y="96650"/>
                  </a:moveTo>
                  <a:cubicBezTo>
                    <a:pt x="177788" y="102911"/>
                    <a:pt x="186500" y="118158"/>
                    <a:pt x="186500" y="130410"/>
                  </a:cubicBezTo>
                  <a:lnTo>
                    <a:pt x="186228" y="191397"/>
                  </a:lnTo>
                  <a:cubicBezTo>
                    <a:pt x="186228" y="203649"/>
                    <a:pt x="177516" y="208822"/>
                    <a:pt x="166625" y="202560"/>
                  </a:cubicBezTo>
                  <a:lnTo>
                    <a:pt x="40023" y="129321"/>
                  </a:lnTo>
                  <a:cubicBezTo>
                    <a:pt x="29132" y="123058"/>
                    <a:pt x="20420" y="107812"/>
                    <a:pt x="20420" y="95288"/>
                  </a:cubicBezTo>
                  <a:lnTo>
                    <a:pt x="20692" y="34301"/>
                  </a:lnTo>
                  <a:cubicBezTo>
                    <a:pt x="20692" y="21777"/>
                    <a:pt x="29677" y="16876"/>
                    <a:pt x="40295" y="23138"/>
                  </a:cubicBezTo>
                  <a:lnTo>
                    <a:pt x="166898" y="96650"/>
                  </a:lnTo>
                  <a:close/>
                </a:path>
              </a:pathLst>
            </a:custGeom>
            <a:solidFill>
              <a:srgbClr val="FFBC00">
                <a:alpha val="50000"/>
              </a:srgb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09" name="Freeform: Shape 208">
              <a:extLst>
                <a:ext uri="{FF2B5EF4-FFF2-40B4-BE49-F238E27FC236}">
                  <a16:creationId xmlns:a16="http://schemas.microsoft.com/office/drawing/2014/main" id="{66F9C410-E83A-4AD4-A517-6C17D303A37E}"/>
                </a:ext>
              </a:extLst>
            </p:cNvPr>
            <p:cNvSpPr/>
            <p:nvPr/>
          </p:nvSpPr>
          <p:spPr>
            <a:xfrm>
              <a:off x="7873078" y="7191357"/>
              <a:ext cx="190584" cy="217811"/>
            </a:xfrm>
            <a:custGeom>
              <a:avLst/>
              <a:gdLst>
                <a:gd name="connsiteX0" fmla="*/ 46829 w 190584"/>
                <a:gd name="connsiteY0" fmla="*/ 85580 h 217810"/>
                <a:gd name="connsiteX1" fmla="*/ 153284 w 190584"/>
                <a:gd name="connsiteY1" fmla="*/ 24049 h 217810"/>
                <a:gd name="connsiteX2" fmla="*/ 179421 w 190584"/>
                <a:gd name="connsiteY2" fmla="*/ 39023 h 217810"/>
                <a:gd name="connsiteX3" fmla="*/ 179421 w 190584"/>
                <a:gd name="connsiteY3" fmla="*/ 90209 h 217810"/>
                <a:gd name="connsiteX4" fmla="*/ 153284 w 190584"/>
                <a:gd name="connsiteY4" fmla="*/ 135405 h 217810"/>
                <a:gd name="connsiteX5" fmla="*/ 46829 w 190584"/>
                <a:gd name="connsiteY5" fmla="*/ 196664 h 217810"/>
                <a:gd name="connsiteX6" fmla="*/ 20420 w 190584"/>
                <a:gd name="connsiteY6" fmla="*/ 181689 h 217810"/>
                <a:gd name="connsiteX7" fmla="*/ 20420 w 190584"/>
                <a:gd name="connsiteY7" fmla="*/ 130503 h 217810"/>
                <a:gd name="connsiteX8" fmla="*/ 46829 w 190584"/>
                <a:gd name="connsiteY8" fmla="*/ 85580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84" h="217810">
                  <a:moveTo>
                    <a:pt x="46829" y="85580"/>
                  </a:moveTo>
                  <a:lnTo>
                    <a:pt x="153284" y="24049"/>
                  </a:lnTo>
                  <a:cubicBezTo>
                    <a:pt x="167714" y="15609"/>
                    <a:pt x="179421" y="22415"/>
                    <a:pt x="179421" y="39023"/>
                  </a:cubicBezTo>
                  <a:lnTo>
                    <a:pt x="179421" y="90209"/>
                  </a:lnTo>
                  <a:cubicBezTo>
                    <a:pt x="179421" y="106817"/>
                    <a:pt x="167714" y="126964"/>
                    <a:pt x="153284" y="135405"/>
                  </a:cubicBezTo>
                  <a:lnTo>
                    <a:pt x="46829" y="196664"/>
                  </a:lnTo>
                  <a:cubicBezTo>
                    <a:pt x="32399" y="205104"/>
                    <a:pt x="20420" y="198298"/>
                    <a:pt x="20420" y="181689"/>
                  </a:cubicBezTo>
                  <a:lnTo>
                    <a:pt x="20420" y="130503"/>
                  </a:lnTo>
                  <a:cubicBezTo>
                    <a:pt x="20692" y="114168"/>
                    <a:pt x="32399" y="94020"/>
                    <a:pt x="46829" y="85580"/>
                  </a:cubicBezTo>
                  <a:close/>
                </a:path>
              </a:pathLst>
            </a:custGeom>
            <a:solidFill>
              <a:srgbClr val="D6D6D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10" name="Freeform: Shape 209">
              <a:extLst>
                <a:ext uri="{FF2B5EF4-FFF2-40B4-BE49-F238E27FC236}">
                  <a16:creationId xmlns:a16="http://schemas.microsoft.com/office/drawing/2014/main" id="{7CA8C8EC-AA10-4560-93D2-417AEEF8795E}"/>
                </a:ext>
              </a:extLst>
            </p:cNvPr>
            <p:cNvSpPr/>
            <p:nvPr/>
          </p:nvSpPr>
          <p:spPr>
            <a:xfrm>
              <a:off x="7883110" y="7203287"/>
              <a:ext cx="190584" cy="190584"/>
            </a:xfrm>
            <a:custGeom>
              <a:avLst/>
              <a:gdLst>
                <a:gd name="connsiteX0" fmla="*/ 22912 w 190584"/>
                <a:gd name="connsiteY0" fmla="*/ 100333 h 190584"/>
                <a:gd name="connsiteX1" fmla="*/ 29174 w 190584"/>
                <a:gd name="connsiteY1" fmla="*/ 90259 h 190584"/>
                <a:gd name="connsiteX2" fmla="*/ 36525 w 190584"/>
                <a:gd name="connsiteY2" fmla="*/ 84269 h 190584"/>
                <a:gd name="connsiteX3" fmla="*/ 142980 w 190584"/>
                <a:gd name="connsiteY3" fmla="*/ 22738 h 190584"/>
                <a:gd name="connsiteX4" fmla="*/ 154687 w 190584"/>
                <a:gd name="connsiteY4" fmla="*/ 21648 h 190584"/>
                <a:gd name="connsiteX5" fmla="*/ 174018 w 190584"/>
                <a:gd name="connsiteY5" fmla="*/ 32811 h 190584"/>
                <a:gd name="connsiteX6" fmla="*/ 162311 w 190584"/>
                <a:gd name="connsiteY6" fmla="*/ 33901 h 190584"/>
                <a:gd name="connsiteX7" fmla="*/ 55856 w 190584"/>
                <a:gd name="connsiteY7" fmla="*/ 95160 h 190584"/>
                <a:gd name="connsiteX8" fmla="*/ 48504 w 190584"/>
                <a:gd name="connsiteY8" fmla="*/ 101150 h 190584"/>
                <a:gd name="connsiteX9" fmla="*/ 42243 w 190584"/>
                <a:gd name="connsiteY9" fmla="*/ 111223 h 190584"/>
                <a:gd name="connsiteX10" fmla="*/ 39520 w 190584"/>
                <a:gd name="connsiteY10" fmla="*/ 123747 h 190584"/>
                <a:gd name="connsiteX11" fmla="*/ 39792 w 190584"/>
                <a:gd name="connsiteY11" fmla="*/ 174933 h 190584"/>
                <a:gd name="connsiteX12" fmla="*/ 44693 w 190584"/>
                <a:gd name="connsiteY12" fmla="*/ 185551 h 190584"/>
                <a:gd name="connsiteX13" fmla="*/ 25362 w 190584"/>
                <a:gd name="connsiteY13" fmla="*/ 174389 h 190584"/>
                <a:gd name="connsiteX14" fmla="*/ 20461 w 190584"/>
                <a:gd name="connsiteY14" fmla="*/ 163770 h 190584"/>
                <a:gd name="connsiteX15" fmla="*/ 20461 w 190584"/>
                <a:gd name="connsiteY15" fmla="*/ 112584 h 190584"/>
                <a:gd name="connsiteX16" fmla="*/ 22912 w 190584"/>
                <a:gd name="connsiteY16" fmla="*/ 100333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84" h="190584">
                  <a:moveTo>
                    <a:pt x="22912" y="100333"/>
                  </a:moveTo>
                  <a:cubicBezTo>
                    <a:pt x="24546" y="96793"/>
                    <a:pt x="26723" y="93254"/>
                    <a:pt x="29174" y="90259"/>
                  </a:cubicBezTo>
                  <a:cubicBezTo>
                    <a:pt x="31352" y="87808"/>
                    <a:pt x="33802" y="85630"/>
                    <a:pt x="36525" y="84269"/>
                  </a:cubicBezTo>
                  <a:lnTo>
                    <a:pt x="142980" y="22738"/>
                  </a:lnTo>
                  <a:cubicBezTo>
                    <a:pt x="147608" y="20015"/>
                    <a:pt x="151693" y="19743"/>
                    <a:pt x="154687" y="21648"/>
                  </a:cubicBezTo>
                  <a:lnTo>
                    <a:pt x="174018" y="32811"/>
                  </a:lnTo>
                  <a:cubicBezTo>
                    <a:pt x="171023" y="30906"/>
                    <a:pt x="166939" y="31178"/>
                    <a:pt x="162311" y="33901"/>
                  </a:cubicBezTo>
                  <a:lnTo>
                    <a:pt x="55856" y="95160"/>
                  </a:lnTo>
                  <a:cubicBezTo>
                    <a:pt x="53133" y="96793"/>
                    <a:pt x="50683" y="98699"/>
                    <a:pt x="48504" y="101150"/>
                  </a:cubicBezTo>
                  <a:cubicBezTo>
                    <a:pt x="45782" y="104144"/>
                    <a:pt x="43604" y="107684"/>
                    <a:pt x="42243" y="111223"/>
                  </a:cubicBezTo>
                  <a:cubicBezTo>
                    <a:pt x="40337" y="115307"/>
                    <a:pt x="39520" y="119663"/>
                    <a:pt x="39520" y="123747"/>
                  </a:cubicBezTo>
                  <a:lnTo>
                    <a:pt x="39792" y="174933"/>
                  </a:lnTo>
                  <a:cubicBezTo>
                    <a:pt x="39792" y="180106"/>
                    <a:pt x="41698" y="183918"/>
                    <a:pt x="44693" y="185551"/>
                  </a:cubicBezTo>
                  <a:lnTo>
                    <a:pt x="25362" y="174389"/>
                  </a:lnTo>
                  <a:cubicBezTo>
                    <a:pt x="22367" y="172755"/>
                    <a:pt x="20461" y="168943"/>
                    <a:pt x="20461" y="163770"/>
                  </a:cubicBezTo>
                  <a:lnTo>
                    <a:pt x="20461" y="112584"/>
                  </a:lnTo>
                  <a:cubicBezTo>
                    <a:pt x="20189" y="108773"/>
                    <a:pt x="21278" y="104417"/>
                    <a:pt x="22912" y="100333"/>
                  </a:cubicBezTo>
                  <a:close/>
                </a:path>
              </a:pathLst>
            </a:custGeom>
            <a:solidFill>
              <a:srgbClr val="F7540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11" name="Freeform: Shape 210">
              <a:extLst>
                <a:ext uri="{FF2B5EF4-FFF2-40B4-BE49-F238E27FC236}">
                  <a16:creationId xmlns:a16="http://schemas.microsoft.com/office/drawing/2014/main" id="{35A3151E-A505-43AE-B05D-FB92CBCBDBA6}"/>
                </a:ext>
              </a:extLst>
            </p:cNvPr>
            <p:cNvSpPr/>
            <p:nvPr/>
          </p:nvSpPr>
          <p:spPr>
            <a:xfrm>
              <a:off x="7902203" y="7214808"/>
              <a:ext cx="163358" cy="190584"/>
            </a:xfrm>
            <a:custGeom>
              <a:avLst/>
              <a:gdLst>
                <a:gd name="connsiteX0" fmla="*/ 36763 w 163357"/>
                <a:gd name="connsiteY0" fmla="*/ 83911 h 190584"/>
                <a:gd name="connsiteX1" fmla="*/ 20427 w 163357"/>
                <a:gd name="connsiteY1" fmla="*/ 112498 h 190584"/>
                <a:gd name="connsiteX2" fmla="*/ 20700 w 163357"/>
                <a:gd name="connsiteY2" fmla="*/ 163684 h 190584"/>
                <a:gd name="connsiteX3" fmla="*/ 37308 w 163357"/>
                <a:gd name="connsiteY3" fmla="*/ 173213 h 190584"/>
                <a:gd name="connsiteX4" fmla="*/ 143762 w 163357"/>
                <a:gd name="connsiteY4" fmla="*/ 111681 h 190584"/>
                <a:gd name="connsiteX5" fmla="*/ 160098 w 163357"/>
                <a:gd name="connsiteY5" fmla="*/ 83366 h 190584"/>
                <a:gd name="connsiteX6" fmla="*/ 160098 w 163357"/>
                <a:gd name="connsiteY6" fmla="*/ 32181 h 190584"/>
                <a:gd name="connsiteX7" fmla="*/ 143490 w 163357"/>
                <a:gd name="connsiteY7" fmla="*/ 22651 h 190584"/>
                <a:gd name="connsiteX8" fmla="*/ 36763 w 163357"/>
                <a:gd name="connsiteY8" fmla="*/ 83911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357" h="190584">
                  <a:moveTo>
                    <a:pt x="36763" y="83911"/>
                  </a:moveTo>
                  <a:cubicBezTo>
                    <a:pt x="27506" y="89356"/>
                    <a:pt x="20155" y="101880"/>
                    <a:pt x="20427" y="112498"/>
                  </a:cubicBezTo>
                  <a:lnTo>
                    <a:pt x="20700" y="163684"/>
                  </a:lnTo>
                  <a:cubicBezTo>
                    <a:pt x="20700" y="174030"/>
                    <a:pt x="28050" y="178385"/>
                    <a:pt x="37308" y="173213"/>
                  </a:cubicBezTo>
                  <a:lnTo>
                    <a:pt x="143762" y="111681"/>
                  </a:lnTo>
                  <a:cubicBezTo>
                    <a:pt x="152747" y="106508"/>
                    <a:pt x="160098" y="93712"/>
                    <a:pt x="160098" y="83366"/>
                  </a:cubicBezTo>
                  <a:lnTo>
                    <a:pt x="160098" y="32181"/>
                  </a:lnTo>
                  <a:cubicBezTo>
                    <a:pt x="160098" y="21562"/>
                    <a:pt x="152475" y="17478"/>
                    <a:pt x="143490" y="22651"/>
                  </a:cubicBezTo>
                  <a:lnTo>
                    <a:pt x="36763" y="83911"/>
                  </a:lnTo>
                  <a:close/>
                </a:path>
              </a:pathLst>
            </a:custGeom>
            <a:solidFill>
              <a:srgbClr val="FF8B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12" name="Freeform: Shape 211">
              <a:extLst>
                <a:ext uri="{FF2B5EF4-FFF2-40B4-BE49-F238E27FC236}">
                  <a16:creationId xmlns:a16="http://schemas.microsoft.com/office/drawing/2014/main" id="{6C2E4FDC-3AC5-4F20-9DC8-7B1D2B74CC78}"/>
                </a:ext>
              </a:extLst>
            </p:cNvPr>
            <p:cNvSpPr/>
            <p:nvPr/>
          </p:nvSpPr>
          <p:spPr>
            <a:xfrm>
              <a:off x="7907928" y="7245053"/>
              <a:ext cx="108905" cy="108905"/>
            </a:xfrm>
            <a:custGeom>
              <a:avLst/>
              <a:gdLst>
                <a:gd name="connsiteX0" fmla="*/ 30493 w 108905"/>
                <a:gd name="connsiteY0" fmla="*/ 59111 h 108905"/>
                <a:gd name="connsiteX1" fmla="*/ 20420 w 108905"/>
                <a:gd name="connsiteY1" fmla="*/ 76263 h 108905"/>
                <a:gd name="connsiteX2" fmla="*/ 20420 w 108905"/>
                <a:gd name="connsiteY2" fmla="*/ 107301 h 108905"/>
                <a:gd name="connsiteX3" fmla="*/ 30493 w 108905"/>
                <a:gd name="connsiteY3" fmla="*/ 113019 h 108905"/>
                <a:gd name="connsiteX4" fmla="*/ 95020 w 108905"/>
                <a:gd name="connsiteY4" fmla="*/ 75719 h 108905"/>
                <a:gd name="connsiteX5" fmla="*/ 105094 w 108905"/>
                <a:gd name="connsiteY5" fmla="*/ 58566 h 108905"/>
                <a:gd name="connsiteX6" fmla="*/ 105094 w 108905"/>
                <a:gd name="connsiteY6" fmla="*/ 27528 h 108905"/>
                <a:gd name="connsiteX7" fmla="*/ 95020 w 108905"/>
                <a:gd name="connsiteY7" fmla="*/ 21811 h 108905"/>
                <a:gd name="connsiteX8" fmla="*/ 30493 w 108905"/>
                <a:gd name="connsiteY8" fmla="*/ 59111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905" h="108905">
                  <a:moveTo>
                    <a:pt x="30493" y="59111"/>
                  </a:moveTo>
                  <a:cubicBezTo>
                    <a:pt x="25048" y="62378"/>
                    <a:pt x="20420" y="70001"/>
                    <a:pt x="20420" y="76263"/>
                  </a:cubicBezTo>
                  <a:lnTo>
                    <a:pt x="20420" y="107301"/>
                  </a:lnTo>
                  <a:cubicBezTo>
                    <a:pt x="20420" y="113563"/>
                    <a:pt x="24776" y="116286"/>
                    <a:pt x="30493" y="113019"/>
                  </a:cubicBezTo>
                  <a:lnTo>
                    <a:pt x="95020" y="75719"/>
                  </a:lnTo>
                  <a:cubicBezTo>
                    <a:pt x="100465" y="72451"/>
                    <a:pt x="105094" y="64828"/>
                    <a:pt x="105094" y="58566"/>
                  </a:cubicBezTo>
                  <a:lnTo>
                    <a:pt x="105094" y="27528"/>
                  </a:lnTo>
                  <a:cubicBezTo>
                    <a:pt x="105094" y="21266"/>
                    <a:pt x="100465" y="18544"/>
                    <a:pt x="95020" y="21811"/>
                  </a:cubicBezTo>
                  <a:lnTo>
                    <a:pt x="30493" y="59111"/>
                  </a:lnTo>
                  <a:close/>
                </a:path>
              </a:pathLst>
            </a:custGeom>
            <a:solidFill>
              <a:srgbClr val="FFBC00">
                <a:alpha val="50000"/>
              </a:srgb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13" name="Freeform: Shape 212">
              <a:extLst>
                <a:ext uri="{FF2B5EF4-FFF2-40B4-BE49-F238E27FC236}">
                  <a16:creationId xmlns:a16="http://schemas.microsoft.com/office/drawing/2014/main" id="{1935B65F-3A26-46C9-A260-C806AE9A2862}"/>
                </a:ext>
              </a:extLst>
            </p:cNvPr>
            <p:cNvSpPr/>
            <p:nvPr/>
          </p:nvSpPr>
          <p:spPr>
            <a:xfrm>
              <a:off x="9790901" y="6097403"/>
              <a:ext cx="190584" cy="217811"/>
            </a:xfrm>
            <a:custGeom>
              <a:avLst/>
              <a:gdLst>
                <a:gd name="connsiteX0" fmla="*/ 46829 w 190584"/>
                <a:gd name="connsiteY0" fmla="*/ 85581 h 217810"/>
                <a:gd name="connsiteX1" fmla="*/ 153284 w 190584"/>
                <a:gd name="connsiteY1" fmla="*/ 24049 h 217810"/>
                <a:gd name="connsiteX2" fmla="*/ 179421 w 190584"/>
                <a:gd name="connsiteY2" fmla="*/ 39023 h 217810"/>
                <a:gd name="connsiteX3" fmla="*/ 179694 w 190584"/>
                <a:gd name="connsiteY3" fmla="*/ 90209 h 217810"/>
                <a:gd name="connsiteX4" fmla="*/ 153557 w 190584"/>
                <a:gd name="connsiteY4" fmla="*/ 135405 h 217810"/>
                <a:gd name="connsiteX5" fmla="*/ 47102 w 190584"/>
                <a:gd name="connsiteY5" fmla="*/ 196936 h 217810"/>
                <a:gd name="connsiteX6" fmla="*/ 20692 w 190584"/>
                <a:gd name="connsiteY6" fmla="*/ 181962 h 217810"/>
                <a:gd name="connsiteX7" fmla="*/ 20420 w 190584"/>
                <a:gd name="connsiteY7" fmla="*/ 130776 h 217810"/>
                <a:gd name="connsiteX8" fmla="*/ 46829 w 190584"/>
                <a:gd name="connsiteY8" fmla="*/ 85581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84" h="217810">
                  <a:moveTo>
                    <a:pt x="46829" y="85581"/>
                  </a:moveTo>
                  <a:lnTo>
                    <a:pt x="153284" y="24049"/>
                  </a:lnTo>
                  <a:cubicBezTo>
                    <a:pt x="167714" y="15609"/>
                    <a:pt x="179421" y="22415"/>
                    <a:pt x="179421" y="39023"/>
                  </a:cubicBezTo>
                  <a:lnTo>
                    <a:pt x="179694" y="90209"/>
                  </a:lnTo>
                  <a:cubicBezTo>
                    <a:pt x="179694" y="106817"/>
                    <a:pt x="167987" y="127237"/>
                    <a:pt x="153557" y="135405"/>
                  </a:cubicBezTo>
                  <a:lnTo>
                    <a:pt x="47102" y="196936"/>
                  </a:lnTo>
                  <a:cubicBezTo>
                    <a:pt x="32672" y="205376"/>
                    <a:pt x="20965" y="198570"/>
                    <a:pt x="20692" y="181962"/>
                  </a:cubicBezTo>
                  <a:lnTo>
                    <a:pt x="20420" y="130776"/>
                  </a:lnTo>
                  <a:cubicBezTo>
                    <a:pt x="20692" y="113896"/>
                    <a:pt x="32399" y="93749"/>
                    <a:pt x="46829" y="85581"/>
                  </a:cubicBezTo>
                  <a:close/>
                </a:path>
              </a:pathLst>
            </a:custGeom>
            <a:solidFill>
              <a:srgbClr val="D6D6D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14" name="Freeform: Shape 213">
              <a:extLst>
                <a:ext uri="{FF2B5EF4-FFF2-40B4-BE49-F238E27FC236}">
                  <a16:creationId xmlns:a16="http://schemas.microsoft.com/office/drawing/2014/main" id="{D752E031-1359-432D-A45F-BACE983FB166}"/>
                </a:ext>
              </a:extLst>
            </p:cNvPr>
            <p:cNvSpPr/>
            <p:nvPr/>
          </p:nvSpPr>
          <p:spPr>
            <a:xfrm>
              <a:off x="9800703" y="6109447"/>
              <a:ext cx="190584" cy="190584"/>
            </a:xfrm>
            <a:custGeom>
              <a:avLst/>
              <a:gdLst>
                <a:gd name="connsiteX0" fmla="*/ 23143 w 190584"/>
                <a:gd name="connsiteY0" fmla="*/ 100219 h 190584"/>
                <a:gd name="connsiteX1" fmla="*/ 29404 w 190584"/>
                <a:gd name="connsiteY1" fmla="*/ 90417 h 190584"/>
                <a:gd name="connsiteX2" fmla="*/ 36756 w 190584"/>
                <a:gd name="connsiteY2" fmla="*/ 84155 h 190584"/>
                <a:gd name="connsiteX3" fmla="*/ 143210 w 190584"/>
                <a:gd name="connsiteY3" fmla="*/ 22623 h 190584"/>
                <a:gd name="connsiteX4" fmla="*/ 154918 w 190584"/>
                <a:gd name="connsiteY4" fmla="*/ 21535 h 190584"/>
                <a:gd name="connsiteX5" fmla="*/ 174248 w 190584"/>
                <a:gd name="connsiteY5" fmla="*/ 32697 h 190584"/>
                <a:gd name="connsiteX6" fmla="*/ 162541 w 190584"/>
                <a:gd name="connsiteY6" fmla="*/ 33786 h 190584"/>
                <a:gd name="connsiteX7" fmla="*/ 56086 w 190584"/>
                <a:gd name="connsiteY7" fmla="*/ 95318 h 190584"/>
                <a:gd name="connsiteX8" fmla="*/ 48735 w 190584"/>
                <a:gd name="connsiteY8" fmla="*/ 101308 h 190584"/>
                <a:gd name="connsiteX9" fmla="*/ 42473 w 190584"/>
                <a:gd name="connsiteY9" fmla="*/ 111382 h 190584"/>
                <a:gd name="connsiteX10" fmla="*/ 39750 w 190584"/>
                <a:gd name="connsiteY10" fmla="*/ 123905 h 190584"/>
                <a:gd name="connsiteX11" fmla="*/ 39750 w 190584"/>
                <a:gd name="connsiteY11" fmla="*/ 175091 h 190584"/>
                <a:gd name="connsiteX12" fmla="*/ 44651 w 190584"/>
                <a:gd name="connsiteY12" fmla="*/ 185709 h 190584"/>
                <a:gd name="connsiteX13" fmla="*/ 25320 w 190584"/>
                <a:gd name="connsiteY13" fmla="*/ 174546 h 190584"/>
                <a:gd name="connsiteX14" fmla="*/ 20420 w 190584"/>
                <a:gd name="connsiteY14" fmla="*/ 163928 h 190584"/>
                <a:gd name="connsiteX15" fmla="*/ 20420 w 190584"/>
                <a:gd name="connsiteY15" fmla="*/ 112743 h 190584"/>
                <a:gd name="connsiteX16" fmla="*/ 23143 w 190584"/>
                <a:gd name="connsiteY16" fmla="*/ 100219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84" h="190584">
                  <a:moveTo>
                    <a:pt x="23143" y="100219"/>
                  </a:moveTo>
                  <a:cubicBezTo>
                    <a:pt x="24776" y="96679"/>
                    <a:pt x="26954" y="93140"/>
                    <a:pt x="29404" y="90417"/>
                  </a:cubicBezTo>
                  <a:cubicBezTo>
                    <a:pt x="31583" y="87967"/>
                    <a:pt x="34033" y="85789"/>
                    <a:pt x="36756" y="84155"/>
                  </a:cubicBezTo>
                  <a:lnTo>
                    <a:pt x="143210" y="22623"/>
                  </a:lnTo>
                  <a:cubicBezTo>
                    <a:pt x="147839" y="19901"/>
                    <a:pt x="151923" y="19901"/>
                    <a:pt x="154918" y="21535"/>
                  </a:cubicBezTo>
                  <a:lnTo>
                    <a:pt x="174248" y="32697"/>
                  </a:lnTo>
                  <a:cubicBezTo>
                    <a:pt x="171254" y="31064"/>
                    <a:pt x="167169" y="31064"/>
                    <a:pt x="162541" y="33786"/>
                  </a:cubicBezTo>
                  <a:lnTo>
                    <a:pt x="56086" y="95318"/>
                  </a:lnTo>
                  <a:cubicBezTo>
                    <a:pt x="53363" y="96952"/>
                    <a:pt x="50913" y="98857"/>
                    <a:pt x="48735" y="101308"/>
                  </a:cubicBezTo>
                  <a:cubicBezTo>
                    <a:pt x="46284" y="104302"/>
                    <a:pt x="44107" y="107570"/>
                    <a:pt x="42473" y="111382"/>
                  </a:cubicBezTo>
                  <a:cubicBezTo>
                    <a:pt x="40567" y="115465"/>
                    <a:pt x="39750" y="119822"/>
                    <a:pt x="39750" y="123905"/>
                  </a:cubicBezTo>
                  <a:lnTo>
                    <a:pt x="39750" y="175091"/>
                  </a:lnTo>
                  <a:cubicBezTo>
                    <a:pt x="39750" y="180264"/>
                    <a:pt x="41656" y="184076"/>
                    <a:pt x="44651" y="185709"/>
                  </a:cubicBezTo>
                  <a:lnTo>
                    <a:pt x="25320" y="174546"/>
                  </a:lnTo>
                  <a:cubicBezTo>
                    <a:pt x="22326" y="172913"/>
                    <a:pt x="20420" y="169101"/>
                    <a:pt x="20420" y="163928"/>
                  </a:cubicBezTo>
                  <a:lnTo>
                    <a:pt x="20420" y="112743"/>
                  </a:lnTo>
                  <a:cubicBezTo>
                    <a:pt x="20420" y="108659"/>
                    <a:pt x="21509" y="104302"/>
                    <a:pt x="23143" y="100219"/>
                  </a:cubicBezTo>
                  <a:close/>
                </a:path>
              </a:pathLst>
            </a:custGeom>
            <a:solidFill>
              <a:srgbClr val="F7540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15" name="Freeform: Shape 214">
              <a:extLst>
                <a:ext uri="{FF2B5EF4-FFF2-40B4-BE49-F238E27FC236}">
                  <a16:creationId xmlns:a16="http://schemas.microsoft.com/office/drawing/2014/main" id="{41EE1E59-30BA-416C-A763-77EA131660FA}"/>
                </a:ext>
              </a:extLst>
            </p:cNvPr>
            <p:cNvSpPr/>
            <p:nvPr/>
          </p:nvSpPr>
          <p:spPr>
            <a:xfrm>
              <a:off x="9820033" y="6120582"/>
              <a:ext cx="163358" cy="190584"/>
            </a:xfrm>
            <a:custGeom>
              <a:avLst/>
              <a:gdLst>
                <a:gd name="connsiteX0" fmla="*/ 36756 w 163357"/>
                <a:gd name="connsiteY0" fmla="*/ 84183 h 190584"/>
                <a:gd name="connsiteX1" fmla="*/ 20420 w 163357"/>
                <a:gd name="connsiteY1" fmla="*/ 112770 h 190584"/>
                <a:gd name="connsiteX2" fmla="*/ 20420 w 163357"/>
                <a:gd name="connsiteY2" fmla="*/ 163956 h 190584"/>
                <a:gd name="connsiteX3" fmla="*/ 37028 w 163357"/>
                <a:gd name="connsiteY3" fmla="*/ 173485 h 190584"/>
                <a:gd name="connsiteX4" fmla="*/ 143482 w 163357"/>
                <a:gd name="connsiteY4" fmla="*/ 111954 h 190584"/>
                <a:gd name="connsiteX5" fmla="*/ 159818 w 163357"/>
                <a:gd name="connsiteY5" fmla="*/ 83366 h 190584"/>
                <a:gd name="connsiteX6" fmla="*/ 159547 w 163357"/>
                <a:gd name="connsiteY6" fmla="*/ 32181 h 190584"/>
                <a:gd name="connsiteX7" fmla="*/ 142938 w 163357"/>
                <a:gd name="connsiteY7" fmla="*/ 22651 h 190584"/>
                <a:gd name="connsiteX8" fmla="*/ 36756 w 163357"/>
                <a:gd name="connsiteY8" fmla="*/ 84183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357" h="190584">
                  <a:moveTo>
                    <a:pt x="36756" y="84183"/>
                  </a:moveTo>
                  <a:cubicBezTo>
                    <a:pt x="27499" y="89356"/>
                    <a:pt x="20420" y="102152"/>
                    <a:pt x="20420" y="112770"/>
                  </a:cubicBezTo>
                  <a:lnTo>
                    <a:pt x="20420" y="163956"/>
                  </a:lnTo>
                  <a:cubicBezTo>
                    <a:pt x="20420" y="174302"/>
                    <a:pt x="27771" y="178658"/>
                    <a:pt x="37028" y="173485"/>
                  </a:cubicBezTo>
                  <a:lnTo>
                    <a:pt x="143482" y="111954"/>
                  </a:lnTo>
                  <a:cubicBezTo>
                    <a:pt x="152468" y="106780"/>
                    <a:pt x="159818" y="93984"/>
                    <a:pt x="159818" y="83366"/>
                  </a:cubicBezTo>
                  <a:lnTo>
                    <a:pt x="159547" y="32181"/>
                  </a:lnTo>
                  <a:cubicBezTo>
                    <a:pt x="159547" y="21562"/>
                    <a:pt x="152195" y="17478"/>
                    <a:pt x="142938" y="22651"/>
                  </a:cubicBezTo>
                  <a:lnTo>
                    <a:pt x="36756" y="84183"/>
                  </a:lnTo>
                  <a:close/>
                </a:path>
              </a:pathLst>
            </a:custGeom>
            <a:solidFill>
              <a:srgbClr val="FF8B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16" name="Freeform: Shape 215">
              <a:extLst>
                <a:ext uri="{FF2B5EF4-FFF2-40B4-BE49-F238E27FC236}">
                  <a16:creationId xmlns:a16="http://schemas.microsoft.com/office/drawing/2014/main" id="{95DA3196-6582-456B-A9E9-4A00C6F28AEE}"/>
                </a:ext>
              </a:extLst>
            </p:cNvPr>
            <p:cNvSpPr/>
            <p:nvPr/>
          </p:nvSpPr>
          <p:spPr>
            <a:xfrm>
              <a:off x="9825750" y="6151099"/>
              <a:ext cx="108905" cy="108905"/>
            </a:xfrm>
            <a:custGeom>
              <a:avLst/>
              <a:gdLst>
                <a:gd name="connsiteX0" fmla="*/ 30494 w 108905"/>
                <a:gd name="connsiteY0" fmla="*/ 59111 h 108905"/>
                <a:gd name="connsiteX1" fmla="*/ 20420 w 108905"/>
                <a:gd name="connsiteY1" fmla="*/ 76263 h 108905"/>
                <a:gd name="connsiteX2" fmla="*/ 20420 w 108905"/>
                <a:gd name="connsiteY2" fmla="*/ 107301 h 108905"/>
                <a:gd name="connsiteX3" fmla="*/ 30494 w 108905"/>
                <a:gd name="connsiteY3" fmla="*/ 113019 h 108905"/>
                <a:gd name="connsiteX4" fmla="*/ 95020 w 108905"/>
                <a:gd name="connsiteY4" fmla="*/ 75719 h 108905"/>
                <a:gd name="connsiteX5" fmla="*/ 105094 w 108905"/>
                <a:gd name="connsiteY5" fmla="*/ 58566 h 108905"/>
                <a:gd name="connsiteX6" fmla="*/ 105094 w 108905"/>
                <a:gd name="connsiteY6" fmla="*/ 27528 h 108905"/>
                <a:gd name="connsiteX7" fmla="*/ 95020 w 108905"/>
                <a:gd name="connsiteY7" fmla="*/ 21811 h 108905"/>
                <a:gd name="connsiteX8" fmla="*/ 30494 w 108905"/>
                <a:gd name="connsiteY8" fmla="*/ 59111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905" h="108905">
                  <a:moveTo>
                    <a:pt x="30494" y="59111"/>
                  </a:moveTo>
                  <a:cubicBezTo>
                    <a:pt x="25049" y="62378"/>
                    <a:pt x="20420" y="70001"/>
                    <a:pt x="20420" y="76263"/>
                  </a:cubicBezTo>
                  <a:lnTo>
                    <a:pt x="20420" y="107301"/>
                  </a:lnTo>
                  <a:cubicBezTo>
                    <a:pt x="20420" y="113564"/>
                    <a:pt x="25049" y="116286"/>
                    <a:pt x="30494" y="113019"/>
                  </a:cubicBezTo>
                  <a:lnTo>
                    <a:pt x="95020" y="75719"/>
                  </a:lnTo>
                  <a:cubicBezTo>
                    <a:pt x="100465" y="72452"/>
                    <a:pt x="105094" y="64828"/>
                    <a:pt x="105094" y="58566"/>
                  </a:cubicBezTo>
                  <a:lnTo>
                    <a:pt x="105094" y="27528"/>
                  </a:lnTo>
                  <a:cubicBezTo>
                    <a:pt x="105094" y="21266"/>
                    <a:pt x="100465" y="18544"/>
                    <a:pt x="95020" y="21811"/>
                  </a:cubicBezTo>
                  <a:lnTo>
                    <a:pt x="30494" y="59111"/>
                  </a:lnTo>
                  <a:close/>
                </a:path>
              </a:pathLst>
            </a:custGeom>
            <a:solidFill>
              <a:srgbClr val="FFBC00">
                <a:alpha val="50000"/>
              </a:srgb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17" name="Freeform: Shape 216">
              <a:extLst>
                <a:ext uri="{FF2B5EF4-FFF2-40B4-BE49-F238E27FC236}">
                  <a16:creationId xmlns:a16="http://schemas.microsoft.com/office/drawing/2014/main" id="{2F566FE2-59C9-46EA-A19C-2B447E60E477}"/>
                </a:ext>
              </a:extLst>
            </p:cNvPr>
            <p:cNvSpPr/>
            <p:nvPr/>
          </p:nvSpPr>
          <p:spPr>
            <a:xfrm>
              <a:off x="11174270" y="5298855"/>
              <a:ext cx="190584" cy="217811"/>
            </a:xfrm>
            <a:custGeom>
              <a:avLst/>
              <a:gdLst>
                <a:gd name="connsiteX0" fmla="*/ 46829 w 190584"/>
                <a:gd name="connsiteY0" fmla="*/ 85580 h 217810"/>
                <a:gd name="connsiteX1" fmla="*/ 153284 w 190584"/>
                <a:gd name="connsiteY1" fmla="*/ 24049 h 217810"/>
                <a:gd name="connsiteX2" fmla="*/ 179422 w 190584"/>
                <a:gd name="connsiteY2" fmla="*/ 39023 h 217810"/>
                <a:gd name="connsiteX3" fmla="*/ 179694 w 190584"/>
                <a:gd name="connsiteY3" fmla="*/ 90209 h 217810"/>
                <a:gd name="connsiteX4" fmla="*/ 153557 w 190584"/>
                <a:gd name="connsiteY4" fmla="*/ 135405 h 217810"/>
                <a:gd name="connsiteX5" fmla="*/ 47102 w 190584"/>
                <a:gd name="connsiteY5" fmla="*/ 196664 h 217810"/>
                <a:gd name="connsiteX6" fmla="*/ 20692 w 190584"/>
                <a:gd name="connsiteY6" fmla="*/ 181689 h 217810"/>
                <a:gd name="connsiteX7" fmla="*/ 20420 w 190584"/>
                <a:gd name="connsiteY7" fmla="*/ 130504 h 217810"/>
                <a:gd name="connsiteX8" fmla="*/ 46829 w 190584"/>
                <a:gd name="connsiteY8" fmla="*/ 85580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84" h="217810">
                  <a:moveTo>
                    <a:pt x="46829" y="85580"/>
                  </a:moveTo>
                  <a:lnTo>
                    <a:pt x="153284" y="24049"/>
                  </a:lnTo>
                  <a:cubicBezTo>
                    <a:pt x="167714" y="15609"/>
                    <a:pt x="179422" y="22415"/>
                    <a:pt x="179422" y="39023"/>
                  </a:cubicBezTo>
                  <a:lnTo>
                    <a:pt x="179694" y="90209"/>
                  </a:lnTo>
                  <a:cubicBezTo>
                    <a:pt x="179694" y="106817"/>
                    <a:pt x="167987" y="127237"/>
                    <a:pt x="153557" y="135405"/>
                  </a:cubicBezTo>
                  <a:lnTo>
                    <a:pt x="47102" y="196664"/>
                  </a:lnTo>
                  <a:cubicBezTo>
                    <a:pt x="32672" y="205104"/>
                    <a:pt x="20965" y="198297"/>
                    <a:pt x="20692" y="181689"/>
                  </a:cubicBezTo>
                  <a:lnTo>
                    <a:pt x="20420" y="130504"/>
                  </a:lnTo>
                  <a:cubicBezTo>
                    <a:pt x="20692" y="114168"/>
                    <a:pt x="32128" y="94021"/>
                    <a:pt x="46829" y="85580"/>
                  </a:cubicBezTo>
                  <a:close/>
                </a:path>
              </a:pathLst>
            </a:custGeom>
            <a:solidFill>
              <a:srgbClr val="D6D6D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18" name="Freeform: Shape 217">
              <a:extLst>
                <a:ext uri="{FF2B5EF4-FFF2-40B4-BE49-F238E27FC236}">
                  <a16:creationId xmlns:a16="http://schemas.microsoft.com/office/drawing/2014/main" id="{903AF1AB-71FB-465A-982A-C0D2FB108926}"/>
                </a:ext>
              </a:extLst>
            </p:cNvPr>
            <p:cNvSpPr/>
            <p:nvPr/>
          </p:nvSpPr>
          <p:spPr>
            <a:xfrm>
              <a:off x="11183528" y="5311057"/>
              <a:ext cx="190584" cy="190584"/>
            </a:xfrm>
            <a:custGeom>
              <a:avLst/>
              <a:gdLst>
                <a:gd name="connsiteX0" fmla="*/ 23687 w 190584"/>
                <a:gd name="connsiteY0" fmla="*/ 100333 h 190584"/>
                <a:gd name="connsiteX1" fmla="*/ 29948 w 190584"/>
                <a:gd name="connsiteY1" fmla="*/ 90259 h 190584"/>
                <a:gd name="connsiteX2" fmla="*/ 37300 w 190584"/>
                <a:gd name="connsiteY2" fmla="*/ 84269 h 190584"/>
                <a:gd name="connsiteX3" fmla="*/ 143755 w 190584"/>
                <a:gd name="connsiteY3" fmla="*/ 22738 h 190584"/>
                <a:gd name="connsiteX4" fmla="*/ 155462 w 190584"/>
                <a:gd name="connsiteY4" fmla="*/ 21648 h 190584"/>
                <a:gd name="connsiteX5" fmla="*/ 174793 w 190584"/>
                <a:gd name="connsiteY5" fmla="*/ 32811 h 190584"/>
                <a:gd name="connsiteX6" fmla="*/ 163085 w 190584"/>
                <a:gd name="connsiteY6" fmla="*/ 33901 h 190584"/>
                <a:gd name="connsiteX7" fmla="*/ 56630 w 190584"/>
                <a:gd name="connsiteY7" fmla="*/ 95432 h 190584"/>
                <a:gd name="connsiteX8" fmla="*/ 49280 w 190584"/>
                <a:gd name="connsiteY8" fmla="*/ 101422 h 190584"/>
                <a:gd name="connsiteX9" fmla="*/ 43017 w 190584"/>
                <a:gd name="connsiteY9" fmla="*/ 111495 h 190584"/>
                <a:gd name="connsiteX10" fmla="*/ 40022 w 190584"/>
                <a:gd name="connsiteY10" fmla="*/ 124020 h 190584"/>
                <a:gd name="connsiteX11" fmla="*/ 40022 w 190584"/>
                <a:gd name="connsiteY11" fmla="*/ 175205 h 190584"/>
                <a:gd name="connsiteX12" fmla="*/ 44923 w 190584"/>
                <a:gd name="connsiteY12" fmla="*/ 185824 h 190584"/>
                <a:gd name="connsiteX13" fmla="*/ 25592 w 190584"/>
                <a:gd name="connsiteY13" fmla="*/ 174661 h 190584"/>
                <a:gd name="connsiteX14" fmla="*/ 20691 w 190584"/>
                <a:gd name="connsiteY14" fmla="*/ 164042 h 190584"/>
                <a:gd name="connsiteX15" fmla="*/ 20420 w 190584"/>
                <a:gd name="connsiteY15" fmla="*/ 112857 h 190584"/>
                <a:gd name="connsiteX16" fmla="*/ 23687 w 190584"/>
                <a:gd name="connsiteY16" fmla="*/ 100333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84" h="190584">
                  <a:moveTo>
                    <a:pt x="23687" y="100333"/>
                  </a:moveTo>
                  <a:cubicBezTo>
                    <a:pt x="25320" y="96793"/>
                    <a:pt x="27498" y="93254"/>
                    <a:pt x="29948" y="90259"/>
                  </a:cubicBezTo>
                  <a:cubicBezTo>
                    <a:pt x="32127" y="87809"/>
                    <a:pt x="34577" y="85630"/>
                    <a:pt x="37300" y="84269"/>
                  </a:cubicBezTo>
                  <a:lnTo>
                    <a:pt x="143755" y="22738"/>
                  </a:lnTo>
                  <a:cubicBezTo>
                    <a:pt x="148383" y="20015"/>
                    <a:pt x="152467" y="19743"/>
                    <a:pt x="155462" y="21648"/>
                  </a:cubicBezTo>
                  <a:lnTo>
                    <a:pt x="174793" y="32811"/>
                  </a:lnTo>
                  <a:cubicBezTo>
                    <a:pt x="171798" y="30906"/>
                    <a:pt x="167713" y="31178"/>
                    <a:pt x="163085" y="33901"/>
                  </a:cubicBezTo>
                  <a:lnTo>
                    <a:pt x="56630" y="95432"/>
                  </a:lnTo>
                  <a:cubicBezTo>
                    <a:pt x="53908" y="97065"/>
                    <a:pt x="51457" y="98972"/>
                    <a:pt x="49280" y="101422"/>
                  </a:cubicBezTo>
                  <a:cubicBezTo>
                    <a:pt x="46828" y="104417"/>
                    <a:pt x="44651" y="107684"/>
                    <a:pt x="43017" y="111495"/>
                  </a:cubicBezTo>
                  <a:cubicBezTo>
                    <a:pt x="41111" y="115580"/>
                    <a:pt x="40022" y="119935"/>
                    <a:pt x="40022" y="124020"/>
                  </a:cubicBezTo>
                  <a:lnTo>
                    <a:pt x="40022" y="175205"/>
                  </a:lnTo>
                  <a:cubicBezTo>
                    <a:pt x="40022" y="180378"/>
                    <a:pt x="41928" y="184190"/>
                    <a:pt x="44923" y="185824"/>
                  </a:cubicBezTo>
                  <a:lnTo>
                    <a:pt x="25592" y="174661"/>
                  </a:lnTo>
                  <a:cubicBezTo>
                    <a:pt x="22597" y="173027"/>
                    <a:pt x="20691" y="169215"/>
                    <a:pt x="20691" y="164042"/>
                  </a:cubicBezTo>
                  <a:lnTo>
                    <a:pt x="20420" y="112857"/>
                  </a:lnTo>
                  <a:cubicBezTo>
                    <a:pt x="20964" y="108500"/>
                    <a:pt x="21781" y="104417"/>
                    <a:pt x="23687" y="100333"/>
                  </a:cubicBezTo>
                  <a:close/>
                </a:path>
              </a:pathLst>
            </a:custGeom>
            <a:solidFill>
              <a:srgbClr val="F7540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19" name="Freeform: Shape 218">
              <a:extLst>
                <a:ext uri="{FF2B5EF4-FFF2-40B4-BE49-F238E27FC236}">
                  <a16:creationId xmlns:a16="http://schemas.microsoft.com/office/drawing/2014/main" id="{8EBFB352-6544-4F1E-B5A0-D738E1ECDFB6}"/>
                </a:ext>
              </a:extLst>
            </p:cNvPr>
            <p:cNvSpPr/>
            <p:nvPr/>
          </p:nvSpPr>
          <p:spPr>
            <a:xfrm>
              <a:off x="11203396" y="5322578"/>
              <a:ext cx="163358" cy="190584"/>
            </a:xfrm>
            <a:custGeom>
              <a:avLst/>
              <a:gdLst>
                <a:gd name="connsiteX0" fmla="*/ 36763 w 163357"/>
                <a:gd name="connsiteY0" fmla="*/ 83910 h 190584"/>
                <a:gd name="connsiteX1" fmla="*/ 20427 w 163357"/>
                <a:gd name="connsiteY1" fmla="*/ 112498 h 190584"/>
                <a:gd name="connsiteX2" fmla="*/ 20427 w 163357"/>
                <a:gd name="connsiteY2" fmla="*/ 163684 h 190584"/>
                <a:gd name="connsiteX3" fmla="*/ 37035 w 163357"/>
                <a:gd name="connsiteY3" fmla="*/ 173213 h 190584"/>
                <a:gd name="connsiteX4" fmla="*/ 143490 w 163357"/>
                <a:gd name="connsiteY4" fmla="*/ 111954 h 190584"/>
                <a:gd name="connsiteX5" fmla="*/ 159826 w 163357"/>
                <a:gd name="connsiteY5" fmla="*/ 83366 h 190584"/>
                <a:gd name="connsiteX6" fmla="*/ 159554 w 163357"/>
                <a:gd name="connsiteY6" fmla="*/ 32181 h 190584"/>
                <a:gd name="connsiteX7" fmla="*/ 142945 w 163357"/>
                <a:gd name="connsiteY7" fmla="*/ 22651 h 190584"/>
                <a:gd name="connsiteX8" fmla="*/ 36763 w 163357"/>
                <a:gd name="connsiteY8" fmla="*/ 83910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357" h="190584">
                  <a:moveTo>
                    <a:pt x="36763" y="83910"/>
                  </a:moveTo>
                  <a:cubicBezTo>
                    <a:pt x="27778" y="89356"/>
                    <a:pt x="20154" y="101880"/>
                    <a:pt x="20427" y="112498"/>
                  </a:cubicBezTo>
                  <a:lnTo>
                    <a:pt x="20427" y="163684"/>
                  </a:lnTo>
                  <a:cubicBezTo>
                    <a:pt x="20427" y="174030"/>
                    <a:pt x="27778" y="178386"/>
                    <a:pt x="37035" y="173213"/>
                  </a:cubicBezTo>
                  <a:lnTo>
                    <a:pt x="143490" y="111954"/>
                  </a:lnTo>
                  <a:cubicBezTo>
                    <a:pt x="152475" y="106780"/>
                    <a:pt x="159826" y="93984"/>
                    <a:pt x="159826" y="83366"/>
                  </a:cubicBezTo>
                  <a:lnTo>
                    <a:pt x="159554" y="32181"/>
                  </a:lnTo>
                  <a:cubicBezTo>
                    <a:pt x="159554" y="21562"/>
                    <a:pt x="152202" y="17478"/>
                    <a:pt x="142945" y="22651"/>
                  </a:cubicBezTo>
                  <a:lnTo>
                    <a:pt x="36763" y="83910"/>
                  </a:lnTo>
                  <a:close/>
                </a:path>
              </a:pathLst>
            </a:custGeom>
            <a:solidFill>
              <a:srgbClr val="FF8B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20" name="Freeform: Shape 219">
              <a:extLst>
                <a:ext uri="{FF2B5EF4-FFF2-40B4-BE49-F238E27FC236}">
                  <a16:creationId xmlns:a16="http://schemas.microsoft.com/office/drawing/2014/main" id="{3BC60DF4-74FB-43E0-B48E-509EFA6265FD}"/>
                </a:ext>
              </a:extLst>
            </p:cNvPr>
            <p:cNvSpPr/>
            <p:nvPr/>
          </p:nvSpPr>
          <p:spPr>
            <a:xfrm>
              <a:off x="11209120" y="5352823"/>
              <a:ext cx="108905" cy="108905"/>
            </a:xfrm>
            <a:custGeom>
              <a:avLst/>
              <a:gdLst>
                <a:gd name="connsiteX0" fmla="*/ 30494 w 108905"/>
                <a:gd name="connsiteY0" fmla="*/ 59111 h 108905"/>
                <a:gd name="connsiteX1" fmla="*/ 20420 w 108905"/>
                <a:gd name="connsiteY1" fmla="*/ 76263 h 108905"/>
                <a:gd name="connsiteX2" fmla="*/ 20420 w 108905"/>
                <a:gd name="connsiteY2" fmla="*/ 107301 h 108905"/>
                <a:gd name="connsiteX3" fmla="*/ 30494 w 108905"/>
                <a:gd name="connsiteY3" fmla="*/ 113019 h 108905"/>
                <a:gd name="connsiteX4" fmla="*/ 95020 w 108905"/>
                <a:gd name="connsiteY4" fmla="*/ 75719 h 108905"/>
                <a:gd name="connsiteX5" fmla="*/ 105094 w 108905"/>
                <a:gd name="connsiteY5" fmla="*/ 58566 h 108905"/>
                <a:gd name="connsiteX6" fmla="*/ 105094 w 108905"/>
                <a:gd name="connsiteY6" fmla="*/ 27528 h 108905"/>
                <a:gd name="connsiteX7" fmla="*/ 95020 w 108905"/>
                <a:gd name="connsiteY7" fmla="*/ 21811 h 108905"/>
                <a:gd name="connsiteX8" fmla="*/ 30494 w 108905"/>
                <a:gd name="connsiteY8" fmla="*/ 59111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905" h="108905">
                  <a:moveTo>
                    <a:pt x="30494" y="59111"/>
                  </a:moveTo>
                  <a:cubicBezTo>
                    <a:pt x="25049" y="62378"/>
                    <a:pt x="20420" y="70001"/>
                    <a:pt x="20420" y="76263"/>
                  </a:cubicBezTo>
                  <a:lnTo>
                    <a:pt x="20420" y="107301"/>
                  </a:lnTo>
                  <a:cubicBezTo>
                    <a:pt x="20420" y="113563"/>
                    <a:pt x="24776" y="116286"/>
                    <a:pt x="30494" y="113019"/>
                  </a:cubicBezTo>
                  <a:lnTo>
                    <a:pt x="95020" y="75719"/>
                  </a:lnTo>
                  <a:cubicBezTo>
                    <a:pt x="100465" y="72452"/>
                    <a:pt x="105094" y="64828"/>
                    <a:pt x="105094" y="58566"/>
                  </a:cubicBezTo>
                  <a:lnTo>
                    <a:pt x="105094" y="27528"/>
                  </a:lnTo>
                  <a:cubicBezTo>
                    <a:pt x="105094" y="21266"/>
                    <a:pt x="100465" y="18544"/>
                    <a:pt x="95020" y="21811"/>
                  </a:cubicBezTo>
                  <a:lnTo>
                    <a:pt x="30494" y="59111"/>
                  </a:lnTo>
                  <a:close/>
                </a:path>
              </a:pathLst>
            </a:custGeom>
            <a:solidFill>
              <a:srgbClr val="FFBC00">
                <a:alpha val="50000"/>
              </a:srgb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21" name="Freeform: Shape 220">
              <a:extLst>
                <a:ext uri="{FF2B5EF4-FFF2-40B4-BE49-F238E27FC236}">
                  <a16:creationId xmlns:a16="http://schemas.microsoft.com/office/drawing/2014/main" id="{73755EE8-D22A-472A-9B4C-52558545653D}"/>
                </a:ext>
              </a:extLst>
            </p:cNvPr>
            <p:cNvSpPr/>
            <p:nvPr/>
          </p:nvSpPr>
          <p:spPr>
            <a:xfrm>
              <a:off x="11174270" y="2586024"/>
              <a:ext cx="190584" cy="217811"/>
            </a:xfrm>
            <a:custGeom>
              <a:avLst/>
              <a:gdLst>
                <a:gd name="connsiteX0" fmla="*/ 46829 w 190584"/>
                <a:gd name="connsiteY0" fmla="*/ 85580 h 217810"/>
                <a:gd name="connsiteX1" fmla="*/ 153284 w 190584"/>
                <a:gd name="connsiteY1" fmla="*/ 24049 h 217810"/>
                <a:gd name="connsiteX2" fmla="*/ 179422 w 190584"/>
                <a:gd name="connsiteY2" fmla="*/ 39023 h 217810"/>
                <a:gd name="connsiteX3" fmla="*/ 179694 w 190584"/>
                <a:gd name="connsiteY3" fmla="*/ 90209 h 217810"/>
                <a:gd name="connsiteX4" fmla="*/ 153557 w 190584"/>
                <a:gd name="connsiteY4" fmla="*/ 135404 h 217810"/>
                <a:gd name="connsiteX5" fmla="*/ 47102 w 190584"/>
                <a:gd name="connsiteY5" fmla="*/ 196664 h 217810"/>
                <a:gd name="connsiteX6" fmla="*/ 20692 w 190584"/>
                <a:gd name="connsiteY6" fmla="*/ 181689 h 217810"/>
                <a:gd name="connsiteX7" fmla="*/ 20420 w 190584"/>
                <a:gd name="connsiteY7" fmla="*/ 130504 h 217810"/>
                <a:gd name="connsiteX8" fmla="*/ 46829 w 190584"/>
                <a:gd name="connsiteY8" fmla="*/ 85580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84" h="217810">
                  <a:moveTo>
                    <a:pt x="46829" y="85580"/>
                  </a:moveTo>
                  <a:lnTo>
                    <a:pt x="153284" y="24049"/>
                  </a:lnTo>
                  <a:cubicBezTo>
                    <a:pt x="167714" y="15609"/>
                    <a:pt x="179422" y="22415"/>
                    <a:pt x="179422" y="39023"/>
                  </a:cubicBezTo>
                  <a:lnTo>
                    <a:pt x="179694" y="90209"/>
                  </a:lnTo>
                  <a:cubicBezTo>
                    <a:pt x="179694" y="106817"/>
                    <a:pt x="167987" y="127237"/>
                    <a:pt x="153557" y="135404"/>
                  </a:cubicBezTo>
                  <a:lnTo>
                    <a:pt x="47102" y="196664"/>
                  </a:lnTo>
                  <a:cubicBezTo>
                    <a:pt x="32672" y="205104"/>
                    <a:pt x="20965" y="198297"/>
                    <a:pt x="20692" y="181689"/>
                  </a:cubicBezTo>
                  <a:lnTo>
                    <a:pt x="20420" y="130504"/>
                  </a:lnTo>
                  <a:cubicBezTo>
                    <a:pt x="20692" y="114168"/>
                    <a:pt x="32128" y="94021"/>
                    <a:pt x="46829" y="85580"/>
                  </a:cubicBezTo>
                  <a:close/>
                </a:path>
              </a:pathLst>
            </a:custGeom>
            <a:solidFill>
              <a:srgbClr val="D6D6D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22" name="Freeform: Shape 221">
              <a:extLst>
                <a:ext uri="{FF2B5EF4-FFF2-40B4-BE49-F238E27FC236}">
                  <a16:creationId xmlns:a16="http://schemas.microsoft.com/office/drawing/2014/main" id="{CF82D777-B053-4F19-8791-D115476CD433}"/>
                </a:ext>
              </a:extLst>
            </p:cNvPr>
            <p:cNvSpPr/>
            <p:nvPr/>
          </p:nvSpPr>
          <p:spPr>
            <a:xfrm>
              <a:off x="11183528" y="2597953"/>
              <a:ext cx="190584" cy="190584"/>
            </a:xfrm>
            <a:custGeom>
              <a:avLst/>
              <a:gdLst>
                <a:gd name="connsiteX0" fmla="*/ 23687 w 190584"/>
                <a:gd name="connsiteY0" fmla="*/ 100333 h 190584"/>
                <a:gd name="connsiteX1" fmla="*/ 29948 w 190584"/>
                <a:gd name="connsiteY1" fmla="*/ 90259 h 190584"/>
                <a:gd name="connsiteX2" fmla="*/ 37300 w 190584"/>
                <a:gd name="connsiteY2" fmla="*/ 84269 h 190584"/>
                <a:gd name="connsiteX3" fmla="*/ 143755 w 190584"/>
                <a:gd name="connsiteY3" fmla="*/ 22738 h 190584"/>
                <a:gd name="connsiteX4" fmla="*/ 155462 w 190584"/>
                <a:gd name="connsiteY4" fmla="*/ 21649 h 190584"/>
                <a:gd name="connsiteX5" fmla="*/ 174793 w 190584"/>
                <a:gd name="connsiteY5" fmla="*/ 32811 h 190584"/>
                <a:gd name="connsiteX6" fmla="*/ 163085 w 190584"/>
                <a:gd name="connsiteY6" fmla="*/ 33900 h 190584"/>
                <a:gd name="connsiteX7" fmla="*/ 56630 w 190584"/>
                <a:gd name="connsiteY7" fmla="*/ 95432 h 190584"/>
                <a:gd name="connsiteX8" fmla="*/ 49280 w 190584"/>
                <a:gd name="connsiteY8" fmla="*/ 101422 h 190584"/>
                <a:gd name="connsiteX9" fmla="*/ 43017 w 190584"/>
                <a:gd name="connsiteY9" fmla="*/ 111495 h 190584"/>
                <a:gd name="connsiteX10" fmla="*/ 40022 w 190584"/>
                <a:gd name="connsiteY10" fmla="*/ 124020 h 190584"/>
                <a:gd name="connsiteX11" fmla="*/ 40022 w 190584"/>
                <a:gd name="connsiteY11" fmla="*/ 175205 h 190584"/>
                <a:gd name="connsiteX12" fmla="*/ 44923 w 190584"/>
                <a:gd name="connsiteY12" fmla="*/ 185823 h 190584"/>
                <a:gd name="connsiteX13" fmla="*/ 25592 w 190584"/>
                <a:gd name="connsiteY13" fmla="*/ 174661 h 190584"/>
                <a:gd name="connsiteX14" fmla="*/ 20691 w 190584"/>
                <a:gd name="connsiteY14" fmla="*/ 164042 h 190584"/>
                <a:gd name="connsiteX15" fmla="*/ 20420 w 190584"/>
                <a:gd name="connsiteY15" fmla="*/ 112857 h 190584"/>
                <a:gd name="connsiteX16" fmla="*/ 23687 w 190584"/>
                <a:gd name="connsiteY16" fmla="*/ 100333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84" h="190584">
                  <a:moveTo>
                    <a:pt x="23687" y="100333"/>
                  </a:moveTo>
                  <a:cubicBezTo>
                    <a:pt x="25320" y="96793"/>
                    <a:pt x="27498" y="93254"/>
                    <a:pt x="29948" y="90259"/>
                  </a:cubicBezTo>
                  <a:cubicBezTo>
                    <a:pt x="32127" y="87809"/>
                    <a:pt x="34577" y="85630"/>
                    <a:pt x="37300" y="84269"/>
                  </a:cubicBezTo>
                  <a:lnTo>
                    <a:pt x="143755" y="22738"/>
                  </a:lnTo>
                  <a:cubicBezTo>
                    <a:pt x="148383" y="20015"/>
                    <a:pt x="152467" y="19743"/>
                    <a:pt x="155462" y="21649"/>
                  </a:cubicBezTo>
                  <a:lnTo>
                    <a:pt x="174793" y="32811"/>
                  </a:lnTo>
                  <a:cubicBezTo>
                    <a:pt x="171798" y="30906"/>
                    <a:pt x="167713" y="31178"/>
                    <a:pt x="163085" y="33900"/>
                  </a:cubicBezTo>
                  <a:lnTo>
                    <a:pt x="56630" y="95432"/>
                  </a:lnTo>
                  <a:cubicBezTo>
                    <a:pt x="53908" y="97066"/>
                    <a:pt x="51457" y="98971"/>
                    <a:pt x="49280" y="101422"/>
                  </a:cubicBezTo>
                  <a:cubicBezTo>
                    <a:pt x="46828" y="104417"/>
                    <a:pt x="44651" y="107684"/>
                    <a:pt x="43017" y="111495"/>
                  </a:cubicBezTo>
                  <a:cubicBezTo>
                    <a:pt x="41111" y="115579"/>
                    <a:pt x="40022" y="119936"/>
                    <a:pt x="40022" y="124020"/>
                  </a:cubicBezTo>
                  <a:lnTo>
                    <a:pt x="40022" y="175205"/>
                  </a:lnTo>
                  <a:cubicBezTo>
                    <a:pt x="40022" y="180378"/>
                    <a:pt x="41928" y="184190"/>
                    <a:pt x="44923" y="185823"/>
                  </a:cubicBezTo>
                  <a:lnTo>
                    <a:pt x="25592" y="174661"/>
                  </a:lnTo>
                  <a:cubicBezTo>
                    <a:pt x="22597" y="173027"/>
                    <a:pt x="20691" y="169215"/>
                    <a:pt x="20691" y="164042"/>
                  </a:cubicBezTo>
                  <a:lnTo>
                    <a:pt x="20420" y="112857"/>
                  </a:lnTo>
                  <a:cubicBezTo>
                    <a:pt x="20964" y="108773"/>
                    <a:pt x="21781" y="104417"/>
                    <a:pt x="23687" y="100333"/>
                  </a:cubicBezTo>
                  <a:close/>
                </a:path>
              </a:pathLst>
            </a:custGeom>
            <a:solidFill>
              <a:srgbClr val="F7540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23" name="Freeform: Shape 222">
              <a:extLst>
                <a:ext uri="{FF2B5EF4-FFF2-40B4-BE49-F238E27FC236}">
                  <a16:creationId xmlns:a16="http://schemas.microsoft.com/office/drawing/2014/main" id="{3A01FAA7-C6F2-42DF-BE1E-3B416ADB819B}"/>
                </a:ext>
              </a:extLst>
            </p:cNvPr>
            <p:cNvSpPr/>
            <p:nvPr/>
          </p:nvSpPr>
          <p:spPr>
            <a:xfrm>
              <a:off x="11203396" y="2609475"/>
              <a:ext cx="163358" cy="190584"/>
            </a:xfrm>
            <a:custGeom>
              <a:avLst/>
              <a:gdLst>
                <a:gd name="connsiteX0" fmla="*/ 36763 w 163357"/>
                <a:gd name="connsiteY0" fmla="*/ 83910 h 190584"/>
                <a:gd name="connsiteX1" fmla="*/ 20427 w 163357"/>
                <a:gd name="connsiteY1" fmla="*/ 112498 h 190584"/>
                <a:gd name="connsiteX2" fmla="*/ 20427 w 163357"/>
                <a:gd name="connsiteY2" fmla="*/ 163684 h 190584"/>
                <a:gd name="connsiteX3" fmla="*/ 37035 w 163357"/>
                <a:gd name="connsiteY3" fmla="*/ 173213 h 190584"/>
                <a:gd name="connsiteX4" fmla="*/ 143490 w 163357"/>
                <a:gd name="connsiteY4" fmla="*/ 111953 h 190584"/>
                <a:gd name="connsiteX5" fmla="*/ 159826 w 163357"/>
                <a:gd name="connsiteY5" fmla="*/ 83366 h 190584"/>
                <a:gd name="connsiteX6" fmla="*/ 159554 w 163357"/>
                <a:gd name="connsiteY6" fmla="*/ 32180 h 190584"/>
                <a:gd name="connsiteX7" fmla="*/ 142945 w 163357"/>
                <a:gd name="connsiteY7" fmla="*/ 22651 h 190584"/>
                <a:gd name="connsiteX8" fmla="*/ 36763 w 163357"/>
                <a:gd name="connsiteY8" fmla="*/ 83910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357" h="190584">
                  <a:moveTo>
                    <a:pt x="36763" y="83910"/>
                  </a:moveTo>
                  <a:cubicBezTo>
                    <a:pt x="27778" y="89356"/>
                    <a:pt x="20154" y="101880"/>
                    <a:pt x="20427" y="112498"/>
                  </a:cubicBezTo>
                  <a:lnTo>
                    <a:pt x="20427" y="163684"/>
                  </a:lnTo>
                  <a:cubicBezTo>
                    <a:pt x="20427" y="174030"/>
                    <a:pt x="27778" y="178386"/>
                    <a:pt x="37035" y="173213"/>
                  </a:cubicBezTo>
                  <a:lnTo>
                    <a:pt x="143490" y="111953"/>
                  </a:lnTo>
                  <a:cubicBezTo>
                    <a:pt x="152475" y="106781"/>
                    <a:pt x="159826" y="93984"/>
                    <a:pt x="159826" y="83366"/>
                  </a:cubicBezTo>
                  <a:lnTo>
                    <a:pt x="159554" y="32180"/>
                  </a:lnTo>
                  <a:cubicBezTo>
                    <a:pt x="159554" y="21562"/>
                    <a:pt x="152202" y="17478"/>
                    <a:pt x="142945" y="22651"/>
                  </a:cubicBezTo>
                  <a:lnTo>
                    <a:pt x="36763" y="83910"/>
                  </a:lnTo>
                  <a:close/>
                </a:path>
              </a:pathLst>
            </a:custGeom>
            <a:solidFill>
              <a:srgbClr val="FF8B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24" name="Freeform: Shape 223">
              <a:extLst>
                <a:ext uri="{FF2B5EF4-FFF2-40B4-BE49-F238E27FC236}">
                  <a16:creationId xmlns:a16="http://schemas.microsoft.com/office/drawing/2014/main" id="{64F04D97-19A5-43BE-B008-FA84D52B2E8C}"/>
                </a:ext>
              </a:extLst>
            </p:cNvPr>
            <p:cNvSpPr/>
            <p:nvPr/>
          </p:nvSpPr>
          <p:spPr>
            <a:xfrm>
              <a:off x="11209120" y="2639720"/>
              <a:ext cx="108905" cy="108905"/>
            </a:xfrm>
            <a:custGeom>
              <a:avLst/>
              <a:gdLst>
                <a:gd name="connsiteX0" fmla="*/ 30494 w 108905"/>
                <a:gd name="connsiteY0" fmla="*/ 59111 h 108905"/>
                <a:gd name="connsiteX1" fmla="*/ 20420 w 108905"/>
                <a:gd name="connsiteY1" fmla="*/ 76263 h 108905"/>
                <a:gd name="connsiteX2" fmla="*/ 20420 w 108905"/>
                <a:gd name="connsiteY2" fmla="*/ 107301 h 108905"/>
                <a:gd name="connsiteX3" fmla="*/ 30494 w 108905"/>
                <a:gd name="connsiteY3" fmla="*/ 113019 h 108905"/>
                <a:gd name="connsiteX4" fmla="*/ 95020 w 108905"/>
                <a:gd name="connsiteY4" fmla="*/ 75719 h 108905"/>
                <a:gd name="connsiteX5" fmla="*/ 105094 w 108905"/>
                <a:gd name="connsiteY5" fmla="*/ 58566 h 108905"/>
                <a:gd name="connsiteX6" fmla="*/ 105094 w 108905"/>
                <a:gd name="connsiteY6" fmla="*/ 27528 h 108905"/>
                <a:gd name="connsiteX7" fmla="*/ 95020 w 108905"/>
                <a:gd name="connsiteY7" fmla="*/ 21811 h 108905"/>
                <a:gd name="connsiteX8" fmla="*/ 30494 w 108905"/>
                <a:gd name="connsiteY8" fmla="*/ 59111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905" h="108905">
                  <a:moveTo>
                    <a:pt x="30494" y="59111"/>
                  </a:moveTo>
                  <a:cubicBezTo>
                    <a:pt x="25049" y="62378"/>
                    <a:pt x="20420" y="70001"/>
                    <a:pt x="20420" y="76263"/>
                  </a:cubicBezTo>
                  <a:lnTo>
                    <a:pt x="20420" y="107301"/>
                  </a:lnTo>
                  <a:cubicBezTo>
                    <a:pt x="20420" y="113564"/>
                    <a:pt x="24776" y="116286"/>
                    <a:pt x="30494" y="113019"/>
                  </a:cubicBezTo>
                  <a:lnTo>
                    <a:pt x="95020" y="75719"/>
                  </a:lnTo>
                  <a:cubicBezTo>
                    <a:pt x="100465" y="72452"/>
                    <a:pt x="105094" y="64828"/>
                    <a:pt x="105094" y="58566"/>
                  </a:cubicBezTo>
                  <a:lnTo>
                    <a:pt x="105094" y="27528"/>
                  </a:lnTo>
                  <a:cubicBezTo>
                    <a:pt x="105094" y="21266"/>
                    <a:pt x="100465" y="18543"/>
                    <a:pt x="95020" y="21811"/>
                  </a:cubicBezTo>
                  <a:lnTo>
                    <a:pt x="30494" y="59111"/>
                  </a:lnTo>
                  <a:close/>
                </a:path>
              </a:pathLst>
            </a:custGeom>
            <a:solidFill>
              <a:srgbClr val="FFBC00">
                <a:alpha val="50000"/>
              </a:srgb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25" name="Freeform: Shape 224">
              <a:extLst>
                <a:ext uri="{FF2B5EF4-FFF2-40B4-BE49-F238E27FC236}">
                  <a16:creationId xmlns:a16="http://schemas.microsoft.com/office/drawing/2014/main" id="{693F3849-8196-4D28-A455-E599BCDE839E}"/>
                </a:ext>
              </a:extLst>
            </p:cNvPr>
            <p:cNvSpPr/>
            <p:nvPr/>
          </p:nvSpPr>
          <p:spPr>
            <a:xfrm>
              <a:off x="11221645" y="4794641"/>
              <a:ext cx="108905" cy="136132"/>
            </a:xfrm>
            <a:custGeom>
              <a:avLst/>
              <a:gdLst>
                <a:gd name="connsiteX0" fmla="*/ 66704 w 108905"/>
                <a:gd name="connsiteY0" fmla="*/ 26754 h 136131"/>
                <a:gd name="connsiteX1" fmla="*/ 112989 w 108905"/>
                <a:gd name="connsiteY1" fmla="*/ 53436 h 136131"/>
                <a:gd name="connsiteX2" fmla="*/ 66977 w 108905"/>
                <a:gd name="connsiteY2" fmla="*/ 133209 h 136131"/>
                <a:gd name="connsiteX3" fmla="*/ 20420 w 108905"/>
                <a:gd name="connsiteY3" fmla="*/ 106799 h 136131"/>
                <a:gd name="connsiteX4" fmla="*/ 66704 w 108905"/>
                <a:gd name="connsiteY4" fmla="*/ 26754 h 136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905" h="136131">
                  <a:moveTo>
                    <a:pt x="66704" y="26754"/>
                  </a:moveTo>
                  <a:cubicBezTo>
                    <a:pt x="92025" y="12052"/>
                    <a:pt x="112989" y="23759"/>
                    <a:pt x="112989" y="53436"/>
                  </a:cubicBezTo>
                  <a:cubicBezTo>
                    <a:pt x="112989" y="82568"/>
                    <a:pt x="92569" y="118234"/>
                    <a:pt x="66977" y="133209"/>
                  </a:cubicBezTo>
                  <a:cubicBezTo>
                    <a:pt x="41384" y="147911"/>
                    <a:pt x="20691" y="136204"/>
                    <a:pt x="20420" y="106799"/>
                  </a:cubicBezTo>
                  <a:cubicBezTo>
                    <a:pt x="20420" y="77122"/>
                    <a:pt x="41384" y="41456"/>
                    <a:pt x="66704" y="26754"/>
                  </a:cubicBezTo>
                  <a:close/>
                </a:path>
              </a:pathLst>
            </a:custGeom>
            <a:solidFill>
              <a:srgbClr val="FF8B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26" name="Freeform: Shape 225">
              <a:extLst>
                <a:ext uri="{FF2B5EF4-FFF2-40B4-BE49-F238E27FC236}">
                  <a16:creationId xmlns:a16="http://schemas.microsoft.com/office/drawing/2014/main" id="{ABAB842D-BCDC-40E0-8C0E-9C95E30CDFA7}"/>
                </a:ext>
              </a:extLst>
            </p:cNvPr>
            <p:cNvSpPr/>
            <p:nvPr/>
          </p:nvSpPr>
          <p:spPr>
            <a:xfrm>
              <a:off x="11233896" y="4808308"/>
              <a:ext cx="81679" cy="108905"/>
            </a:xfrm>
            <a:custGeom>
              <a:avLst/>
              <a:gdLst>
                <a:gd name="connsiteX0" fmla="*/ 50096 w 81678"/>
                <a:gd name="connsiteY0" fmla="*/ 24522 h 108905"/>
                <a:gd name="connsiteX1" fmla="*/ 79774 w 81678"/>
                <a:gd name="connsiteY1" fmla="*/ 41675 h 108905"/>
                <a:gd name="connsiteX2" fmla="*/ 50369 w 81678"/>
                <a:gd name="connsiteY2" fmla="*/ 92860 h 108905"/>
                <a:gd name="connsiteX3" fmla="*/ 20420 w 81678"/>
                <a:gd name="connsiteY3" fmla="*/ 75980 h 108905"/>
                <a:gd name="connsiteX4" fmla="*/ 50096 w 81678"/>
                <a:gd name="connsiteY4" fmla="*/ 24522 h 108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678" h="108905">
                  <a:moveTo>
                    <a:pt x="50096" y="24522"/>
                  </a:moveTo>
                  <a:cubicBezTo>
                    <a:pt x="66432" y="14993"/>
                    <a:pt x="79774" y="22616"/>
                    <a:pt x="79774" y="41675"/>
                  </a:cubicBezTo>
                  <a:cubicBezTo>
                    <a:pt x="79774" y="60461"/>
                    <a:pt x="66705" y="83331"/>
                    <a:pt x="50369" y="92860"/>
                  </a:cubicBezTo>
                  <a:cubicBezTo>
                    <a:pt x="34033" y="102389"/>
                    <a:pt x="20692" y="94766"/>
                    <a:pt x="20420" y="75980"/>
                  </a:cubicBezTo>
                  <a:cubicBezTo>
                    <a:pt x="20420" y="57194"/>
                    <a:pt x="33761" y="34051"/>
                    <a:pt x="50096" y="24522"/>
                  </a:cubicBezTo>
                  <a:close/>
                </a:path>
              </a:pathLst>
            </a:custGeom>
            <a:solidFill>
              <a:srgbClr val="FFBC00">
                <a:alpha val="50000"/>
              </a:srgb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27" name="Freeform: Shape 226">
              <a:extLst>
                <a:ext uri="{FF2B5EF4-FFF2-40B4-BE49-F238E27FC236}">
                  <a16:creationId xmlns:a16="http://schemas.microsoft.com/office/drawing/2014/main" id="{EEFB47ED-6B91-4CE7-8EC0-45368459E79A}"/>
                </a:ext>
              </a:extLst>
            </p:cNvPr>
            <p:cNvSpPr/>
            <p:nvPr/>
          </p:nvSpPr>
          <p:spPr>
            <a:xfrm>
              <a:off x="11191968" y="4769380"/>
              <a:ext cx="136132" cy="190584"/>
            </a:xfrm>
            <a:custGeom>
              <a:avLst/>
              <a:gdLst>
                <a:gd name="connsiteX0" fmla="*/ 118162 w 136131"/>
                <a:gd name="connsiteY0" fmla="*/ 24244 h 190584"/>
                <a:gd name="connsiteX1" fmla="*/ 77594 w 136131"/>
                <a:gd name="connsiteY1" fmla="*/ 28328 h 190584"/>
                <a:gd name="connsiteX2" fmla="*/ 20420 w 136131"/>
                <a:gd name="connsiteY2" fmla="*/ 127431 h 190584"/>
                <a:gd name="connsiteX3" fmla="*/ 37300 w 136131"/>
                <a:gd name="connsiteY3" fmla="*/ 164187 h 190584"/>
                <a:gd name="connsiteX4" fmla="*/ 56358 w 136131"/>
                <a:gd name="connsiteY4" fmla="*/ 175350 h 190584"/>
                <a:gd name="connsiteX5" fmla="*/ 39478 w 136131"/>
                <a:gd name="connsiteY5" fmla="*/ 138594 h 190584"/>
                <a:gd name="connsiteX6" fmla="*/ 96653 w 136131"/>
                <a:gd name="connsiteY6" fmla="*/ 39491 h 190584"/>
                <a:gd name="connsiteX7" fmla="*/ 137220 w 136131"/>
                <a:gd name="connsiteY7" fmla="*/ 35406 h 190584"/>
                <a:gd name="connsiteX8" fmla="*/ 118162 w 136131"/>
                <a:gd name="connsiteY8" fmla="*/ 24244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131" h="190584">
                  <a:moveTo>
                    <a:pt x="118162" y="24244"/>
                  </a:moveTo>
                  <a:cubicBezTo>
                    <a:pt x="107816" y="18254"/>
                    <a:pt x="93386" y="19071"/>
                    <a:pt x="77594" y="28328"/>
                  </a:cubicBezTo>
                  <a:cubicBezTo>
                    <a:pt x="46013" y="46569"/>
                    <a:pt x="20420" y="91220"/>
                    <a:pt x="20420" y="127431"/>
                  </a:cubicBezTo>
                  <a:cubicBezTo>
                    <a:pt x="20420" y="145401"/>
                    <a:pt x="26954" y="158197"/>
                    <a:pt x="37300" y="164187"/>
                  </a:cubicBezTo>
                  <a:lnTo>
                    <a:pt x="56358" y="175350"/>
                  </a:lnTo>
                  <a:cubicBezTo>
                    <a:pt x="46013" y="169360"/>
                    <a:pt x="39750" y="156564"/>
                    <a:pt x="39478" y="138594"/>
                  </a:cubicBezTo>
                  <a:cubicBezTo>
                    <a:pt x="39478" y="102111"/>
                    <a:pt x="64798" y="57732"/>
                    <a:pt x="96653" y="39491"/>
                  </a:cubicBezTo>
                  <a:cubicBezTo>
                    <a:pt x="112444" y="30234"/>
                    <a:pt x="126874" y="29417"/>
                    <a:pt x="137220" y="35406"/>
                  </a:cubicBezTo>
                  <a:lnTo>
                    <a:pt x="118162" y="24244"/>
                  </a:lnTo>
                  <a:close/>
                </a:path>
              </a:pathLst>
            </a:custGeom>
            <a:solidFill>
              <a:srgbClr val="D6D6D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28" name="Freeform: Shape 227">
              <a:extLst>
                <a:ext uri="{FF2B5EF4-FFF2-40B4-BE49-F238E27FC236}">
                  <a16:creationId xmlns:a16="http://schemas.microsoft.com/office/drawing/2014/main" id="{787D2019-F29A-43D9-A2FA-8438C538DAE7}"/>
                </a:ext>
              </a:extLst>
            </p:cNvPr>
            <p:cNvSpPr/>
            <p:nvPr/>
          </p:nvSpPr>
          <p:spPr>
            <a:xfrm>
              <a:off x="11210754" y="4780348"/>
              <a:ext cx="136132" cy="163358"/>
            </a:xfrm>
            <a:custGeom>
              <a:avLst/>
              <a:gdLst>
                <a:gd name="connsiteX0" fmla="*/ 77594 w 136131"/>
                <a:gd name="connsiteY0" fmla="*/ 28251 h 163357"/>
                <a:gd name="connsiteX1" fmla="*/ 135042 w 136131"/>
                <a:gd name="connsiteY1" fmla="*/ 61195 h 163357"/>
                <a:gd name="connsiteX2" fmla="*/ 77867 w 136131"/>
                <a:gd name="connsiteY2" fmla="*/ 160026 h 163357"/>
                <a:gd name="connsiteX3" fmla="*/ 20420 w 136131"/>
                <a:gd name="connsiteY3" fmla="*/ 127355 h 163357"/>
                <a:gd name="connsiteX4" fmla="*/ 77594 w 136131"/>
                <a:gd name="connsiteY4" fmla="*/ 28251 h 163357"/>
                <a:gd name="connsiteX5" fmla="*/ 77867 w 136131"/>
                <a:gd name="connsiteY5" fmla="*/ 147230 h 163357"/>
                <a:gd name="connsiteX6" fmla="*/ 123879 w 136131"/>
                <a:gd name="connsiteY6" fmla="*/ 67457 h 163357"/>
                <a:gd name="connsiteX7" fmla="*/ 77594 w 136131"/>
                <a:gd name="connsiteY7" fmla="*/ 40775 h 163357"/>
                <a:gd name="connsiteX8" fmla="*/ 31310 w 136131"/>
                <a:gd name="connsiteY8" fmla="*/ 120548 h 163357"/>
                <a:gd name="connsiteX9" fmla="*/ 77867 w 136131"/>
                <a:gd name="connsiteY9" fmla="*/ 147230 h 163357"/>
                <a:gd name="connsiteX10" fmla="*/ 77867 w 136131"/>
                <a:gd name="connsiteY10" fmla="*/ 147230 h 16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6131" h="163357">
                  <a:moveTo>
                    <a:pt x="77594" y="28251"/>
                  </a:moveTo>
                  <a:cubicBezTo>
                    <a:pt x="109177" y="10009"/>
                    <a:pt x="135042" y="24711"/>
                    <a:pt x="135042" y="61195"/>
                  </a:cubicBezTo>
                  <a:cubicBezTo>
                    <a:pt x="135042" y="97678"/>
                    <a:pt x="109722" y="141785"/>
                    <a:pt x="77867" y="160026"/>
                  </a:cubicBezTo>
                  <a:cubicBezTo>
                    <a:pt x="46284" y="178268"/>
                    <a:pt x="20420" y="163565"/>
                    <a:pt x="20420" y="127355"/>
                  </a:cubicBezTo>
                  <a:cubicBezTo>
                    <a:pt x="20420" y="90871"/>
                    <a:pt x="46012" y="46493"/>
                    <a:pt x="77594" y="28251"/>
                  </a:cubicBezTo>
                  <a:close/>
                  <a:moveTo>
                    <a:pt x="77867" y="147230"/>
                  </a:moveTo>
                  <a:cubicBezTo>
                    <a:pt x="103187" y="132527"/>
                    <a:pt x="123879" y="96861"/>
                    <a:pt x="123879" y="67457"/>
                  </a:cubicBezTo>
                  <a:cubicBezTo>
                    <a:pt x="123879" y="38052"/>
                    <a:pt x="103187" y="26073"/>
                    <a:pt x="77594" y="40775"/>
                  </a:cubicBezTo>
                  <a:cubicBezTo>
                    <a:pt x="52002" y="55477"/>
                    <a:pt x="31310" y="91144"/>
                    <a:pt x="31310" y="120548"/>
                  </a:cubicBezTo>
                  <a:cubicBezTo>
                    <a:pt x="31582" y="150225"/>
                    <a:pt x="52547" y="161932"/>
                    <a:pt x="77867" y="147230"/>
                  </a:cubicBezTo>
                  <a:lnTo>
                    <a:pt x="77867" y="147230"/>
                  </a:lnTo>
                  <a:close/>
                </a:path>
              </a:pathLst>
            </a:custGeom>
            <a:solidFill>
              <a:srgbClr val="E2E2E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29" name="Freeform: Shape 228">
              <a:extLst>
                <a:ext uri="{FF2B5EF4-FFF2-40B4-BE49-F238E27FC236}">
                  <a16:creationId xmlns:a16="http://schemas.microsoft.com/office/drawing/2014/main" id="{D73A8AA2-17BC-4EC7-838B-47A88452DDC0}"/>
                </a:ext>
              </a:extLst>
            </p:cNvPr>
            <p:cNvSpPr/>
            <p:nvPr/>
          </p:nvSpPr>
          <p:spPr>
            <a:xfrm>
              <a:off x="5163242" y="8313365"/>
              <a:ext cx="108905" cy="136132"/>
            </a:xfrm>
            <a:custGeom>
              <a:avLst/>
              <a:gdLst>
                <a:gd name="connsiteX0" fmla="*/ 66705 w 108905"/>
                <a:gd name="connsiteY0" fmla="*/ 26761 h 136131"/>
                <a:gd name="connsiteX1" fmla="*/ 112989 w 108905"/>
                <a:gd name="connsiteY1" fmla="*/ 53169 h 136131"/>
                <a:gd name="connsiteX2" fmla="*/ 66977 w 108905"/>
                <a:gd name="connsiteY2" fmla="*/ 132943 h 136131"/>
                <a:gd name="connsiteX3" fmla="*/ 20420 w 108905"/>
                <a:gd name="connsiteY3" fmla="*/ 106534 h 136131"/>
                <a:gd name="connsiteX4" fmla="*/ 66705 w 108905"/>
                <a:gd name="connsiteY4" fmla="*/ 26761 h 136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905" h="136131">
                  <a:moveTo>
                    <a:pt x="66705" y="26761"/>
                  </a:moveTo>
                  <a:cubicBezTo>
                    <a:pt x="92025" y="12058"/>
                    <a:pt x="112989" y="23765"/>
                    <a:pt x="112989" y="53169"/>
                  </a:cubicBezTo>
                  <a:cubicBezTo>
                    <a:pt x="112989" y="82574"/>
                    <a:pt x="92570" y="118241"/>
                    <a:pt x="66977" y="132943"/>
                  </a:cubicBezTo>
                  <a:cubicBezTo>
                    <a:pt x="41384" y="147645"/>
                    <a:pt x="20692" y="135938"/>
                    <a:pt x="20420" y="106534"/>
                  </a:cubicBezTo>
                  <a:cubicBezTo>
                    <a:pt x="20420" y="77129"/>
                    <a:pt x="41112" y="41462"/>
                    <a:pt x="66705" y="26761"/>
                  </a:cubicBezTo>
                  <a:close/>
                </a:path>
              </a:pathLst>
            </a:custGeom>
            <a:solidFill>
              <a:srgbClr val="FF8B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0" name="Freeform: Shape 229">
              <a:extLst>
                <a:ext uri="{FF2B5EF4-FFF2-40B4-BE49-F238E27FC236}">
                  <a16:creationId xmlns:a16="http://schemas.microsoft.com/office/drawing/2014/main" id="{223DA76D-FF83-4378-BE1F-6CB0FCF0A180}"/>
                </a:ext>
              </a:extLst>
            </p:cNvPr>
            <p:cNvSpPr/>
            <p:nvPr/>
          </p:nvSpPr>
          <p:spPr>
            <a:xfrm>
              <a:off x="5175494" y="8327158"/>
              <a:ext cx="81679" cy="108905"/>
            </a:xfrm>
            <a:custGeom>
              <a:avLst/>
              <a:gdLst>
                <a:gd name="connsiteX0" fmla="*/ 50096 w 81678"/>
                <a:gd name="connsiteY0" fmla="*/ 24403 h 108905"/>
                <a:gd name="connsiteX1" fmla="*/ 79773 w 81678"/>
                <a:gd name="connsiteY1" fmla="*/ 41555 h 108905"/>
                <a:gd name="connsiteX2" fmla="*/ 50369 w 81678"/>
                <a:gd name="connsiteY2" fmla="*/ 92741 h 108905"/>
                <a:gd name="connsiteX3" fmla="*/ 20420 w 81678"/>
                <a:gd name="connsiteY3" fmla="*/ 75861 h 108905"/>
                <a:gd name="connsiteX4" fmla="*/ 50096 w 81678"/>
                <a:gd name="connsiteY4" fmla="*/ 24403 h 108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678" h="108905">
                  <a:moveTo>
                    <a:pt x="50096" y="24403"/>
                  </a:moveTo>
                  <a:cubicBezTo>
                    <a:pt x="66432" y="15146"/>
                    <a:pt x="79773" y="22497"/>
                    <a:pt x="79773" y="41555"/>
                  </a:cubicBezTo>
                  <a:cubicBezTo>
                    <a:pt x="79773" y="60342"/>
                    <a:pt x="66704" y="83212"/>
                    <a:pt x="50369" y="92741"/>
                  </a:cubicBezTo>
                  <a:cubicBezTo>
                    <a:pt x="34033" y="102270"/>
                    <a:pt x="20692" y="94647"/>
                    <a:pt x="20420" y="75861"/>
                  </a:cubicBezTo>
                  <a:cubicBezTo>
                    <a:pt x="20420" y="56802"/>
                    <a:pt x="33488" y="33932"/>
                    <a:pt x="50096" y="24403"/>
                  </a:cubicBezTo>
                  <a:close/>
                </a:path>
              </a:pathLst>
            </a:custGeom>
            <a:solidFill>
              <a:srgbClr val="FFBC00">
                <a:alpha val="50000"/>
              </a:srgb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1" name="Freeform: Shape 230">
              <a:extLst>
                <a:ext uri="{FF2B5EF4-FFF2-40B4-BE49-F238E27FC236}">
                  <a16:creationId xmlns:a16="http://schemas.microsoft.com/office/drawing/2014/main" id="{FFA4B597-681D-4511-9403-002E4D0E0AB4}"/>
                </a:ext>
              </a:extLst>
            </p:cNvPr>
            <p:cNvSpPr/>
            <p:nvPr/>
          </p:nvSpPr>
          <p:spPr>
            <a:xfrm>
              <a:off x="5133021" y="8287839"/>
              <a:ext cx="136132" cy="190584"/>
            </a:xfrm>
            <a:custGeom>
              <a:avLst/>
              <a:gdLst>
                <a:gd name="connsiteX0" fmla="*/ 118434 w 136131"/>
                <a:gd name="connsiteY0" fmla="*/ 24243 h 190584"/>
                <a:gd name="connsiteX1" fmla="*/ 77595 w 136131"/>
                <a:gd name="connsiteY1" fmla="*/ 28328 h 190584"/>
                <a:gd name="connsiteX2" fmla="*/ 20420 w 136131"/>
                <a:gd name="connsiteY2" fmla="*/ 127431 h 190584"/>
                <a:gd name="connsiteX3" fmla="*/ 37028 w 136131"/>
                <a:gd name="connsiteY3" fmla="*/ 164187 h 190584"/>
                <a:gd name="connsiteX4" fmla="*/ 56086 w 136131"/>
                <a:gd name="connsiteY4" fmla="*/ 175350 h 190584"/>
                <a:gd name="connsiteX5" fmla="*/ 39478 w 136131"/>
                <a:gd name="connsiteY5" fmla="*/ 138594 h 190584"/>
                <a:gd name="connsiteX6" fmla="*/ 96653 w 136131"/>
                <a:gd name="connsiteY6" fmla="*/ 39491 h 190584"/>
                <a:gd name="connsiteX7" fmla="*/ 137221 w 136131"/>
                <a:gd name="connsiteY7" fmla="*/ 35679 h 190584"/>
                <a:gd name="connsiteX8" fmla="*/ 118434 w 136131"/>
                <a:gd name="connsiteY8" fmla="*/ 24243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131" h="190584">
                  <a:moveTo>
                    <a:pt x="118434" y="24243"/>
                  </a:moveTo>
                  <a:cubicBezTo>
                    <a:pt x="108089" y="18254"/>
                    <a:pt x="93658" y="19071"/>
                    <a:pt x="77595" y="28328"/>
                  </a:cubicBezTo>
                  <a:cubicBezTo>
                    <a:pt x="46012" y="46569"/>
                    <a:pt x="20420" y="90948"/>
                    <a:pt x="20420" y="127431"/>
                  </a:cubicBezTo>
                  <a:cubicBezTo>
                    <a:pt x="20420" y="145673"/>
                    <a:pt x="26954" y="158197"/>
                    <a:pt x="37028" y="164187"/>
                  </a:cubicBezTo>
                  <a:lnTo>
                    <a:pt x="56086" y="175350"/>
                  </a:lnTo>
                  <a:cubicBezTo>
                    <a:pt x="45740" y="169360"/>
                    <a:pt x="39478" y="156564"/>
                    <a:pt x="39478" y="138594"/>
                  </a:cubicBezTo>
                  <a:cubicBezTo>
                    <a:pt x="39478" y="102111"/>
                    <a:pt x="64799" y="57732"/>
                    <a:pt x="96653" y="39491"/>
                  </a:cubicBezTo>
                  <a:cubicBezTo>
                    <a:pt x="112444" y="30233"/>
                    <a:pt x="126875" y="29416"/>
                    <a:pt x="137221" y="35679"/>
                  </a:cubicBezTo>
                  <a:lnTo>
                    <a:pt x="118434" y="24243"/>
                  </a:lnTo>
                  <a:close/>
                </a:path>
              </a:pathLst>
            </a:custGeom>
            <a:solidFill>
              <a:srgbClr val="D6D6D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2" name="Freeform: Shape 231">
              <a:extLst>
                <a:ext uri="{FF2B5EF4-FFF2-40B4-BE49-F238E27FC236}">
                  <a16:creationId xmlns:a16="http://schemas.microsoft.com/office/drawing/2014/main" id="{C0F2B4FD-808E-434F-98BA-12866B3FF102}"/>
                </a:ext>
              </a:extLst>
            </p:cNvPr>
            <p:cNvSpPr/>
            <p:nvPr/>
          </p:nvSpPr>
          <p:spPr>
            <a:xfrm>
              <a:off x="5152349" y="8298806"/>
              <a:ext cx="136132" cy="163358"/>
            </a:xfrm>
            <a:custGeom>
              <a:avLst/>
              <a:gdLst>
                <a:gd name="connsiteX0" fmla="*/ 77597 w 136131"/>
                <a:gd name="connsiteY0" fmla="*/ 28251 h 163357"/>
                <a:gd name="connsiteX1" fmla="*/ 135045 w 136131"/>
                <a:gd name="connsiteY1" fmla="*/ 61194 h 163357"/>
                <a:gd name="connsiteX2" fmla="*/ 77869 w 136131"/>
                <a:gd name="connsiteY2" fmla="*/ 160026 h 163357"/>
                <a:gd name="connsiteX3" fmla="*/ 20422 w 136131"/>
                <a:gd name="connsiteY3" fmla="*/ 127354 h 163357"/>
                <a:gd name="connsiteX4" fmla="*/ 77597 w 136131"/>
                <a:gd name="connsiteY4" fmla="*/ 28251 h 163357"/>
                <a:gd name="connsiteX5" fmla="*/ 77869 w 136131"/>
                <a:gd name="connsiteY5" fmla="*/ 147502 h 163357"/>
                <a:gd name="connsiteX6" fmla="*/ 123882 w 136131"/>
                <a:gd name="connsiteY6" fmla="*/ 67728 h 163357"/>
                <a:gd name="connsiteX7" fmla="*/ 77597 w 136131"/>
                <a:gd name="connsiteY7" fmla="*/ 41320 h 163357"/>
                <a:gd name="connsiteX8" fmla="*/ 31312 w 136131"/>
                <a:gd name="connsiteY8" fmla="*/ 121364 h 163357"/>
                <a:gd name="connsiteX9" fmla="*/ 77869 w 136131"/>
                <a:gd name="connsiteY9" fmla="*/ 147502 h 163357"/>
                <a:gd name="connsiteX10" fmla="*/ 77869 w 136131"/>
                <a:gd name="connsiteY10" fmla="*/ 147502 h 16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6131" h="163357">
                  <a:moveTo>
                    <a:pt x="77597" y="28251"/>
                  </a:moveTo>
                  <a:cubicBezTo>
                    <a:pt x="109180" y="10009"/>
                    <a:pt x="135045" y="24711"/>
                    <a:pt x="135045" y="61194"/>
                  </a:cubicBezTo>
                  <a:cubicBezTo>
                    <a:pt x="135045" y="97678"/>
                    <a:pt x="109452" y="141784"/>
                    <a:pt x="77869" y="160026"/>
                  </a:cubicBezTo>
                  <a:cubicBezTo>
                    <a:pt x="46287" y="178268"/>
                    <a:pt x="20422" y="163566"/>
                    <a:pt x="20422" y="127354"/>
                  </a:cubicBezTo>
                  <a:cubicBezTo>
                    <a:pt x="20150" y="91144"/>
                    <a:pt x="45742" y="46765"/>
                    <a:pt x="77597" y="28251"/>
                  </a:cubicBezTo>
                  <a:close/>
                  <a:moveTo>
                    <a:pt x="77869" y="147502"/>
                  </a:moveTo>
                  <a:cubicBezTo>
                    <a:pt x="103190" y="132800"/>
                    <a:pt x="123882" y="97133"/>
                    <a:pt x="123882" y="67728"/>
                  </a:cubicBezTo>
                  <a:cubicBezTo>
                    <a:pt x="123882" y="38324"/>
                    <a:pt x="103190" y="26617"/>
                    <a:pt x="77597" y="41320"/>
                  </a:cubicBezTo>
                  <a:cubicBezTo>
                    <a:pt x="52004" y="56021"/>
                    <a:pt x="31312" y="91688"/>
                    <a:pt x="31312" y="121364"/>
                  </a:cubicBezTo>
                  <a:cubicBezTo>
                    <a:pt x="31585" y="150497"/>
                    <a:pt x="52277" y="162204"/>
                    <a:pt x="77869" y="147502"/>
                  </a:cubicBezTo>
                  <a:lnTo>
                    <a:pt x="77869" y="147502"/>
                  </a:lnTo>
                  <a:close/>
                </a:path>
              </a:pathLst>
            </a:custGeom>
            <a:solidFill>
              <a:srgbClr val="E2E2E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3" name="Freeform: Shape 232">
              <a:extLst>
                <a:ext uri="{FF2B5EF4-FFF2-40B4-BE49-F238E27FC236}">
                  <a16:creationId xmlns:a16="http://schemas.microsoft.com/office/drawing/2014/main" id="{1A331703-6181-403A-ADF6-F867FE068975}"/>
                </a:ext>
              </a:extLst>
            </p:cNvPr>
            <p:cNvSpPr/>
            <p:nvPr/>
          </p:nvSpPr>
          <p:spPr>
            <a:xfrm>
              <a:off x="4323038" y="3103142"/>
              <a:ext cx="2287012" cy="1334090"/>
            </a:xfrm>
            <a:custGeom>
              <a:avLst/>
              <a:gdLst>
                <a:gd name="connsiteX0" fmla="*/ 347680 w 2287011"/>
                <a:gd name="connsiteY0" fmla="*/ 20420 h 1334090"/>
                <a:gd name="connsiteX1" fmla="*/ 20420 w 2287011"/>
                <a:gd name="connsiteY1" fmla="*/ 210459 h 1334090"/>
                <a:gd name="connsiteX2" fmla="*/ 1951311 w 2287011"/>
                <a:gd name="connsiteY2" fmla="*/ 1325106 h 1334090"/>
                <a:gd name="connsiteX3" fmla="*/ 2278572 w 2287011"/>
                <a:gd name="connsiteY3" fmla="*/ 1135065 h 1334090"/>
              </a:gdLst>
              <a:ahLst/>
              <a:cxnLst>
                <a:cxn ang="0">
                  <a:pos x="connsiteX0" y="connsiteY0"/>
                </a:cxn>
                <a:cxn ang="0">
                  <a:pos x="connsiteX1" y="connsiteY1"/>
                </a:cxn>
                <a:cxn ang="0">
                  <a:pos x="connsiteX2" y="connsiteY2"/>
                </a:cxn>
                <a:cxn ang="0">
                  <a:pos x="connsiteX3" y="connsiteY3"/>
                </a:cxn>
              </a:cxnLst>
              <a:rect l="l" t="t" r="r" b="b"/>
              <a:pathLst>
                <a:path w="2287011" h="1334090">
                  <a:moveTo>
                    <a:pt x="347680" y="20420"/>
                  </a:moveTo>
                  <a:lnTo>
                    <a:pt x="20420" y="210459"/>
                  </a:lnTo>
                  <a:lnTo>
                    <a:pt x="1951311" y="1325106"/>
                  </a:lnTo>
                  <a:lnTo>
                    <a:pt x="2278572" y="1135065"/>
                  </a:lnTo>
                  <a:close/>
                </a:path>
              </a:pathLst>
            </a:custGeom>
            <a:solidFill>
              <a:srgbClr val="BCBCB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4" name="Freeform: Shape 233">
              <a:extLst>
                <a:ext uri="{FF2B5EF4-FFF2-40B4-BE49-F238E27FC236}">
                  <a16:creationId xmlns:a16="http://schemas.microsoft.com/office/drawing/2014/main" id="{BF55D3FB-25D5-4CDB-92F3-AC1B65A0AE81}"/>
                </a:ext>
              </a:extLst>
            </p:cNvPr>
            <p:cNvSpPr/>
            <p:nvPr/>
          </p:nvSpPr>
          <p:spPr>
            <a:xfrm>
              <a:off x="4752397" y="3103414"/>
              <a:ext cx="272263" cy="408395"/>
            </a:xfrm>
            <a:custGeom>
              <a:avLst/>
              <a:gdLst>
                <a:gd name="connsiteX0" fmla="*/ 255111 w 272263"/>
                <a:gd name="connsiteY0" fmla="*/ 20420 h 408394"/>
                <a:gd name="connsiteX1" fmla="*/ 254294 w 272263"/>
                <a:gd name="connsiteY1" fmla="*/ 274441 h 408394"/>
                <a:gd name="connsiteX2" fmla="*/ 20420 w 272263"/>
                <a:gd name="connsiteY2" fmla="*/ 410301 h 408394"/>
                <a:gd name="connsiteX3" fmla="*/ 20964 w 272263"/>
                <a:gd name="connsiteY3" fmla="*/ 156551 h 408394"/>
              </a:gdLst>
              <a:ahLst/>
              <a:cxnLst>
                <a:cxn ang="0">
                  <a:pos x="connsiteX0" y="connsiteY0"/>
                </a:cxn>
                <a:cxn ang="0">
                  <a:pos x="connsiteX1" y="connsiteY1"/>
                </a:cxn>
                <a:cxn ang="0">
                  <a:pos x="connsiteX2" y="connsiteY2"/>
                </a:cxn>
                <a:cxn ang="0">
                  <a:pos x="connsiteX3" y="connsiteY3"/>
                </a:cxn>
              </a:cxnLst>
              <a:rect l="l" t="t" r="r" b="b"/>
              <a:pathLst>
                <a:path w="272263" h="408394">
                  <a:moveTo>
                    <a:pt x="255111" y="20420"/>
                  </a:moveTo>
                  <a:lnTo>
                    <a:pt x="254294" y="274441"/>
                  </a:lnTo>
                  <a:lnTo>
                    <a:pt x="20420" y="410301"/>
                  </a:lnTo>
                  <a:lnTo>
                    <a:pt x="20964" y="156551"/>
                  </a:lnTo>
                  <a:close/>
                </a:path>
              </a:pathLst>
            </a:custGeom>
            <a:solidFill>
              <a:srgbClr val="E406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5" name="Freeform: Shape 234">
              <a:extLst>
                <a:ext uri="{FF2B5EF4-FFF2-40B4-BE49-F238E27FC236}">
                  <a16:creationId xmlns:a16="http://schemas.microsoft.com/office/drawing/2014/main" id="{1AF93FF0-5779-4D18-AA17-2A537B6058E3}"/>
                </a:ext>
              </a:extLst>
            </p:cNvPr>
            <p:cNvSpPr/>
            <p:nvPr/>
          </p:nvSpPr>
          <p:spPr>
            <a:xfrm>
              <a:off x="4420780" y="3048144"/>
              <a:ext cx="353942" cy="462848"/>
            </a:xfrm>
            <a:custGeom>
              <a:avLst/>
              <a:gdLst>
                <a:gd name="connsiteX0" fmla="*/ 352581 w 353942"/>
                <a:gd name="connsiteY0" fmla="*/ 211821 h 462847"/>
                <a:gd name="connsiteX1" fmla="*/ 352036 w 353942"/>
                <a:gd name="connsiteY1" fmla="*/ 465570 h 462847"/>
                <a:gd name="connsiteX2" fmla="*/ 20420 w 353942"/>
                <a:gd name="connsiteY2" fmla="*/ 274169 h 462847"/>
                <a:gd name="connsiteX3" fmla="*/ 21237 w 353942"/>
                <a:gd name="connsiteY3" fmla="*/ 20420 h 462847"/>
              </a:gdLst>
              <a:ahLst/>
              <a:cxnLst>
                <a:cxn ang="0">
                  <a:pos x="connsiteX0" y="connsiteY0"/>
                </a:cxn>
                <a:cxn ang="0">
                  <a:pos x="connsiteX1" y="connsiteY1"/>
                </a:cxn>
                <a:cxn ang="0">
                  <a:pos x="connsiteX2" y="connsiteY2"/>
                </a:cxn>
                <a:cxn ang="0">
                  <a:pos x="connsiteX3" y="connsiteY3"/>
                </a:cxn>
              </a:cxnLst>
              <a:rect l="l" t="t" r="r" b="b"/>
              <a:pathLst>
                <a:path w="353942" h="462847">
                  <a:moveTo>
                    <a:pt x="352581" y="211821"/>
                  </a:moveTo>
                  <a:lnTo>
                    <a:pt x="352036" y="465570"/>
                  </a:lnTo>
                  <a:lnTo>
                    <a:pt x="20420" y="274169"/>
                  </a:lnTo>
                  <a:lnTo>
                    <a:pt x="21237" y="20420"/>
                  </a:lnTo>
                  <a:close/>
                </a:path>
              </a:pathLst>
            </a:custGeom>
            <a:solidFill>
              <a:srgbClr val="EF06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6" name="Freeform: Shape 235">
              <a:extLst>
                <a:ext uri="{FF2B5EF4-FFF2-40B4-BE49-F238E27FC236}">
                  <a16:creationId xmlns:a16="http://schemas.microsoft.com/office/drawing/2014/main" id="{2092ABE9-3AEB-41F0-AEA0-D9A30C80D1AB}"/>
                </a:ext>
              </a:extLst>
            </p:cNvPr>
            <p:cNvSpPr/>
            <p:nvPr/>
          </p:nvSpPr>
          <p:spPr>
            <a:xfrm>
              <a:off x="4421597" y="2912013"/>
              <a:ext cx="598979" cy="353942"/>
            </a:xfrm>
            <a:custGeom>
              <a:avLst/>
              <a:gdLst>
                <a:gd name="connsiteX0" fmla="*/ 585911 w 598979"/>
                <a:gd name="connsiteY0" fmla="*/ 211821 h 353942"/>
                <a:gd name="connsiteX1" fmla="*/ 351764 w 598979"/>
                <a:gd name="connsiteY1" fmla="*/ 347953 h 353942"/>
                <a:gd name="connsiteX2" fmla="*/ 20420 w 598979"/>
                <a:gd name="connsiteY2" fmla="*/ 156551 h 353942"/>
                <a:gd name="connsiteX3" fmla="*/ 254294 w 598979"/>
                <a:gd name="connsiteY3" fmla="*/ 20420 h 353942"/>
              </a:gdLst>
              <a:ahLst/>
              <a:cxnLst>
                <a:cxn ang="0">
                  <a:pos x="connsiteX0" y="connsiteY0"/>
                </a:cxn>
                <a:cxn ang="0">
                  <a:pos x="connsiteX1" y="connsiteY1"/>
                </a:cxn>
                <a:cxn ang="0">
                  <a:pos x="connsiteX2" y="connsiteY2"/>
                </a:cxn>
                <a:cxn ang="0">
                  <a:pos x="connsiteX3" y="connsiteY3"/>
                </a:cxn>
              </a:cxnLst>
              <a:rect l="l" t="t" r="r" b="b"/>
              <a:pathLst>
                <a:path w="598979" h="353942">
                  <a:moveTo>
                    <a:pt x="585911" y="211821"/>
                  </a:moveTo>
                  <a:lnTo>
                    <a:pt x="351764" y="347953"/>
                  </a:lnTo>
                  <a:lnTo>
                    <a:pt x="20420" y="156551"/>
                  </a:lnTo>
                  <a:lnTo>
                    <a:pt x="254294" y="20420"/>
                  </a:lnTo>
                  <a:close/>
                </a:path>
              </a:pathLst>
            </a:custGeom>
            <a:solidFill>
              <a:srgbClr val="D600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7" name="Freeform: Shape 236">
              <a:extLst>
                <a:ext uri="{FF2B5EF4-FFF2-40B4-BE49-F238E27FC236}">
                  <a16:creationId xmlns:a16="http://schemas.microsoft.com/office/drawing/2014/main" id="{F9990B2C-6BA5-4738-A258-BDF56436847A}"/>
                </a:ext>
              </a:extLst>
            </p:cNvPr>
            <p:cNvSpPr/>
            <p:nvPr/>
          </p:nvSpPr>
          <p:spPr>
            <a:xfrm>
              <a:off x="4777990" y="3118388"/>
              <a:ext cx="272263" cy="408395"/>
            </a:xfrm>
            <a:custGeom>
              <a:avLst/>
              <a:gdLst>
                <a:gd name="connsiteX0" fmla="*/ 255111 w 272263"/>
                <a:gd name="connsiteY0" fmla="*/ 20420 h 408394"/>
                <a:gd name="connsiteX1" fmla="*/ 254294 w 272263"/>
                <a:gd name="connsiteY1" fmla="*/ 274169 h 408394"/>
                <a:gd name="connsiteX2" fmla="*/ 20420 w 272263"/>
                <a:gd name="connsiteY2" fmla="*/ 410301 h 408394"/>
                <a:gd name="connsiteX3" fmla="*/ 20964 w 272263"/>
                <a:gd name="connsiteY3" fmla="*/ 156279 h 408394"/>
              </a:gdLst>
              <a:ahLst/>
              <a:cxnLst>
                <a:cxn ang="0">
                  <a:pos x="connsiteX0" y="connsiteY0"/>
                </a:cxn>
                <a:cxn ang="0">
                  <a:pos x="connsiteX1" y="connsiteY1"/>
                </a:cxn>
                <a:cxn ang="0">
                  <a:pos x="connsiteX2" y="connsiteY2"/>
                </a:cxn>
                <a:cxn ang="0">
                  <a:pos x="connsiteX3" y="connsiteY3"/>
                </a:cxn>
              </a:cxnLst>
              <a:rect l="l" t="t" r="r" b="b"/>
              <a:pathLst>
                <a:path w="272263" h="408394">
                  <a:moveTo>
                    <a:pt x="255111" y="20420"/>
                  </a:moveTo>
                  <a:lnTo>
                    <a:pt x="254294" y="274169"/>
                  </a:lnTo>
                  <a:lnTo>
                    <a:pt x="20420" y="410301"/>
                  </a:lnTo>
                  <a:lnTo>
                    <a:pt x="20964" y="156279"/>
                  </a:lnTo>
                  <a:close/>
                </a:path>
              </a:pathLst>
            </a:custGeom>
            <a:solidFill>
              <a:srgbClr val="61616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8" name="Freeform: Shape 237">
              <a:extLst>
                <a:ext uri="{FF2B5EF4-FFF2-40B4-BE49-F238E27FC236}">
                  <a16:creationId xmlns:a16="http://schemas.microsoft.com/office/drawing/2014/main" id="{58809C1A-F52B-4A50-842C-1F5C545259CB}"/>
                </a:ext>
              </a:extLst>
            </p:cNvPr>
            <p:cNvSpPr/>
            <p:nvPr/>
          </p:nvSpPr>
          <p:spPr>
            <a:xfrm>
              <a:off x="4752397" y="3239545"/>
              <a:ext cx="54453" cy="299490"/>
            </a:xfrm>
            <a:custGeom>
              <a:avLst/>
              <a:gdLst>
                <a:gd name="connsiteX0" fmla="*/ 46557 w 54452"/>
                <a:gd name="connsiteY0" fmla="*/ 35122 h 299489"/>
                <a:gd name="connsiteX1" fmla="*/ 46013 w 54452"/>
                <a:gd name="connsiteY1" fmla="*/ 289143 h 299489"/>
                <a:gd name="connsiteX2" fmla="*/ 20420 w 54452"/>
                <a:gd name="connsiteY2" fmla="*/ 274169 h 299489"/>
                <a:gd name="connsiteX3" fmla="*/ 20964 w 54452"/>
                <a:gd name="connsiteY3" fmla="*/ 20420 h 299489"/>
              </a:gdLst>
              <a:ahLst/>
              <a:cxnLst>
                <a:cxn ang="0">
                  <a:pos x="connsiteX0" y="connsiteY0"/>
                </a:cxn>
                <a:cxn ang="0">
                  <a:pos x="connsiteX1" y="connsiteY1"/>
                </a:cxn>
                <a:cxn ang="0">
                  <a:pos x="connsiteX2" y="connsiteY2"/>
                </a:cxn>
                <a:cxn ang="0">
                  <a:pos x="connsiteX3" y="connsiteY3"/>
                </a:cxn>
              </a:cxnLst>
              <a:rect l="l" t="t" r="r" b="b"/>
              <a:pathLst>
                <a:path w="54452" h="299489">
                  <a:moveTo>
                    <a:pt x="46557" y="35122"/>
                  </a:moveTo>
                  <a:lnTo>
                    <a:pt x="46013" y="289143"/>
                  </a:lnTo>
                  <a:lnTo>
                    <a:pt x="20420" y="274169"/>
                  </a:lnTo>
                  <a:lnTo>
                    <a:pt x="20964" y="20420"/>
                  </a:lnTo>
                  <a:close/>
                </a:path>
              </a:pathLst>
            </a:custGeom>
            <a:solidFill>
              <a:srgbClr val="7C7C7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39" name="Freeform: Shape 238">
              <a:extLst>
                <a:ext uri="{FF2B5EF4-FFF2-40B4-BE49-F238E27FC236}">
                  <a16:creationId xmlns:a16="http://schemas.microsoft.com/office/drawing/2014/main" id="{38A4FDB8-B900-40F1-8C65-1B7031D296E8}"/>
                </a:ext>
              </a:extLst>
            </p:cNvPr>
            <p:cNvSpPr/>
            <p:nvPr/>
          </p:nvSpPr>
          <p:spPr>
            <a:xfrm>
              <a:off x="4752941" y="3103414"/>
              <a:ext cx="299490" cy="190584"/>
            </a:xfrm>
            <a:custGeom>
              <a:avLst/>
              <a:gdLst>
                <a:gd name="connsiteX0" fmla="*/ 280159 w 299489"/>
                <a:gd name="connsiteY0" fmla="*/ 35394 h 190584"/>
                <a:gd name="connsiteX1" fmla="*/ 46013 w 299489"/>
                <a:gd name="connsiteY1" fmla="*/ 171253 h 190584"/>
                <a:gd name="connsiteX2" fmla="*/ 20420 w 299489"/>
                <a:gd name="connsiteY2" fmla="*/ 156551 h 190584"/>
                <a:gd name="connsiteX3" fmla="*/ 254566 w 299489"/>
                <a:gd name="connsiteY3" fmla="*/ 20420 h 190584"/>
              </a:gdLst>
              <a:ahLst/>
              <a:cxnLst>
                <a:cxn ang="0">
                  <a:pos x="connsiteX0" y="connsiteY0"/>
                </a:cxn>
                <a:cxn ang="0">
                  <a:pos x="connsiteX1" y="connsiteY1"/>
                </a:cxn>
                <a:cxn ang="0">
                  <a:pos x="connsiteX2" y="connsiteY2"/>
                </a:cxn>
                <a:cxn ang="0">
                  <a:pos x="connsiteX3" y="connsiteY3"/>
                </a:cxn>
              </a:cxnLst>
              <a:rect l="l" t="t" r="r" b="b"/>
              <a:pathLst>
                <a:path w="299489" h="190584">
                  <a:moveTo>
                    <a:pt x="280159" y="35394"/>
                  </a:moveTo>
                  <a:lnTo>
                    <a:pt x="46013" y="171253"/>
                  </a:lnTo>
                  <a:lnTo>
                    <a:pt x="20420" y="156551"/>
                  </a:lnTo>
                  <a:lnTo>
                    <a:pt x="254566" y="20420"/>
                  </a:lnTo>
                  <a:close/>
                </a:path>
              </a:pathLst>
            </a:custGeom>
            <a:solidFill>
              <a:srgbClr val="63636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0" name="Freeform: Shape 239">
              <a:extLst>
                <a:ext uri="{FF2B5EF4-FFF2-40B4-BE49-F238E27FC236}">
                  <a16:creationId xmlns:a16="http://schemas.microsoft.com/office/drawing/2014/main" id="{A221E3B7-533B-4029-BBBF-81A29428945B}"/>
                </a:ext>
              </a:extLst>
            </p:cNvPr>
            <p:cNvSpPr/>
            <p:nvPr/>
          </p:nvSpPr>
          <p:spPr>
            <a:xfrm>
              <a:off x="5109334" y="3309517"/>
              <a:ext cx="272263" cy="408395"/>
            </a:xfrm>
            <a:custGeom>
              <a:avLst/>
              <a:gdLst>
                <a:gd name="connsiteX0" fmla="*/ 255383 w 272263"/>
                <a:gd name="connsiteY0" fmla="*/ 20420 h 408394"/>
                <a:gd name="connsiteX1" fmla="*/ 254566 w 272263"/>
                <a:gd name="connsiteY1" fmla="*/ 274441 h 408394"/>
                <a:gd name="connsiteX2" fmla="*/ 20420 w 272263"/>
                <a:gd name="connsiteY2" fmla="*/ 410573 h 408394"/>
                <a:gd name="connsiteX3" fmla="*/ 21237 w 272263"/>
                <a:gd name="connsiteY3" fmla="*/ 156551 h 408394"/>
              </a:gdLst>
              <a:ahLst/>
              <a:cxnLst>
                <a:cxn ang="0">
                  <a:pos x="connsiteX0" y="connsiteY0"/>
                </a:cxn>
                <a:cxn ang="0">
                  <a:pos x="connsiteX1" y="connsiteY1"/>
                </a:cxn>
                <a:cxn ang="0">
                  <a:pos x="connsiteX2" y="connsiteY2"/>
                </a:cxn>
                <a:cxn ang="0">
                  <a:pos x="connsiteX3" y="connsiteY3"/>
                </a:cxn>
              </a:cxnLst>
              <a:rect l="l" t="t" r="r" b="b"/>
              <a:pathLst>
                <a:path w="272263" h="408394">
                  <a:moveTo>
                    <a:pt x="255383" y="20420"/>
                  </a:moveTo>
                  <a:lnTo>
                    <a:pt x="254566" y="274441"/>
                  </a:lnTo>
                  <a:lnTo>
                    <a:pt x="20420" y="410573"/>
                  </a:lnTo>
                  <a:lnTo>
                    <a:pt x="21237" y="156551"/>
                  </a:lnTo>
                  <a:close/>
                </a:path>
              </a:pathLst>
            </a:custGeom>
            <a:solidFill>
              <a:srgbClr val="E406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1" name="Freeform: Shape 240">
              <a:extLst>
                <a:ext uri="{FF2B5EF4-FFF2-40B4-BE49-F238E27FC236}">
                  <a16:creationId xmlns:a16="http://schemas.microsoft.com/office/drawing/2014/main" id="{7DFDD144-7391-4316-85FD-5D999B370C9C}"/>
                </a:ext>
              </a:extLst>
            </p:cNvPr>
            <p:cNvSpPr/>
            <p:nvPr/>
          </p:nvSpPr>
          <p:spPr>
            <a:xfrm>
              <a:off x="4777990" y="3254247"/>
              <a:ext cx="353942" cy="462848"/>
            </a:xfrm>
            <a:custGeom>
              <a:avLst/>
              <a:gdLst>
                <a:gd name="connsiteX0" fmla="*/ 352581 w 353942"/>
                <a:gd name="connsiteY0" fmla="*/ 211821 h 462847"/>
                <a:gd name="connsiteX1" fmla="*/ 351764 w 353942"/>
                <a:gd name="connsiteY1" fmla="*/ 465842 h 462847"/>
                <a:gd name="connsiteX2" fmla="*/ 20420 w 353942"/>
                <a:gd name="connsiteY2" fmla="*/ 274441 h 462847"/>
                <a:gd name="connsiteX3" fmla="*/ 20964 w 353942"/>
                <a:gd name="connsiteY3" fmla="*/ 20420 h 462847"/>
              </a:gdLst>
              <a:ahLst/>
              <a:cxnLst>
                <a:cxn ang="0">
                  <a:pos x="connsiteX0" y="connsiteY0"/>
                </a:cxn>
                <a:cxn ang="0">
                  <a:pos x="connsiteX1" y="connsiteY1"/>
                </a:cxn>
                <a:cxn ang="0">
                  <a:pos x="connsiteX2" y="connsiteY2"/>
                </a:cxn>
                <a:cxn ang="0">
                  <a:pos x="connsiteX3" y="connsiteY3"/>
                </a:cxn>
              </a:cxnLst>
              <a:rect l="l" t="t" r="r" b="b"/>
              <a:pathLst>
                <a:path w="353942" h="462847">
                  <a:moveTo>
                    <a:pt x="352581" y="211821"/>
                  </a:moveTo>
                  <a:lnTo>
                    <a:pt x="351764" y="465842"/>
                  </a:lnTo>
                  <a:lnTo>
                    <a:pt x="20420" y="274441"/>
                  </a:lnTo>
                  <a:lnTo>
                    <a:pt x="20964" y="20420"/>
                  </a:lnTo>
                  <a:close/>
                </a:path>
              </a:pathLst>
            </a:custGeom>
            <a:solidFill>
              <a:srgbClr val="EF06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2" name="Freeform: Shape 241">
              <a:extLst>
                <a:ext uri="{FF2B5EF4-FFF2-40B4-BE49-F238E27FC236}">
                  <a16:creationId xmlns:a16="http://schemas.microsoft.com/office/drawing/2014/main" id="{2E0E3D56-F00C-4409-BDA3-9C83B7817495}"/>
                </a:ext>
              </a:extLst>
            </p:cNvPr>
            <p:cNvSpPr/>
            <p:nvPr/>
          </p:nvSpPr>
          <p:spPr>
            <a:xfrm>
              <a:off x="4778534" y="3118388"/>
              <a:ext cx="598979" cy="353942"/>
            </a:xfrm>
            <a:custGeom>
              <a:avLst/>
              <a:gdLst>
                <a:gd name="connsiteX0" fmla="*/ 586183 w 598979"/>
                <a:gd name="connsiteY0" fmla="*/ 211549 h 353942"/>
                <a:gd name="connsiteX1" fmla="*/ 352036 w 598979"/>
                <a:gd name="connsiteY1" fmla="*/ 347680 h 353942"/>
                <a:gd name="connsiteX2" fmla="*/ 20420 w 598979"/>
                <a:gd name="connsiteY2" fmla="*/ 156279 h 353942"/>
                <a:gd name="connsiteX3" fmla="*/ 254566 w 598979"/>
                <a:gd name="connsiteY3" fmla="*/ 20420 h 353942"/>
              </a:gdLst>
              <a:ahLst/>
              <a:cxnLst>
                <a:cxn ang="0">
                  <a:pos x="connsiteX0" y="connsiteY0"/>
                </a:cxn>
                <a:cxn ang="0">
                  <a:pos x="connsiteX1" y="connsiteY1"/>
                </a:cxn>
                <a:cxn ang="0">
                  <a:pos x="connsiteX2" y="connsiteY2"/>
                </a:cxn>
                <a:cxn ang="0">
                  <a:pos x="connsiteX3" y="connsiteY3"/>
                </a:cxn>
              </a:cxnLst>
              <a:rect l="l" t="t" r="r" b="b"/>
              <a:pathLst>
                <a:path w="598979" h="353942">
                  <a:moveTo>
                    <a:pt x="586183" y="211549"/>
                  </a:moveTo>
                  <a:lnTo>
                    <a:pt x="352036" y="347680"/>
                  </a:lnTo>
                  <a:lnTo>
                    <a:pt x="20420" y="156279"/>
                  </a:lnTo>
                  <a:lnTo>
                    <a:pt x="254566" y="20420"/>
                  </a:lnTo>
                  <a:close/>
                </a:path>
              </a:pathLst>
            </a:custGeom>
            <a:solidFill>
              <a:srgbClr val="D600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3" name="Freeform: Shape 242">
              <a:extLst>
                <a:ext uri="{FF2B5EF4-FFF2-40B4-BE49-F238E27FC236}">
                  <a16:creationId xmlns:a16="http://schemas.microsoft.com/office/drawing/2014/main" id="{F484477B-8DEA-439C-AF7A-31D65B20C615}"/>
                </a:ext>
              </a:extLst>
            </p:cNvPr>
            <p:cNvSpPr/>
            <p:nvPr/>
          </p:nvSpPr>
          <p:spPr>
            <a:xfrm>
              <a:off x="5135199" y="3324491"/>
              <a:ext cx="272263" cy="408395"/>
            </a:xfrm>
            <a:custGeom>
              <a:avLst/>
              <a:gdLst>
                <a:gd name="connsiteX0" fmla="*/ 255111 w 272263"/>
                <a:gd name="connsiteY0" fmla="*/ 20420 h 408394"/>
                <a:gd name="connsiteX1" fmla="*/ 254566 w 272263"/>
                <a:gd name="connsiteY1" fmla="*/ 274441 h 408394"/>
                <a:gd name="connsiteX2" fmla="*/ 20420 w 272263"/>
                <a:gd name="connsiteY2" fmla="*/ 410301 h 408394"/>
                <a:gd name="connsiteX3" fmla="*/ 21237 w 272263"/>
                <a:gd name="connsiteY3" fmla="*/ 156551 h 408394"/>
              </a:gdLst>
              <a:ahLst/>
              <a:cxnLst>
                <a:cxn ang="0">
                  <a:pos x="connsiteX0" y="connsiteY0"/>
                </a:cxn>
                <a:cxn ang="0">
                  <a:pos x="connsiteX1" y="connsiteY1"/>
                </a:cxn>
                <a:cxn ang="0">
                  <a:pos x="connsiteX2" y="connsiteY2"/>
                </a:cxn>
                <a:cxn ang="0">
                  <a:pos x="connsiteX3" y="connsiteY3"/>
                </a:cxn>
              </a:cxnLst>
              <a:rect l="l" t="t" r="r" b="b"/>
              <a:pathLst>
                <a:path w="272263" h="408394">
                  <a:moveTo>
                    <a:pt x="255111" y="20420"/>
                  </a:moveTo>
                  <a:lnTo>
                    <a:pt x="254566" y="274441"/>
                  </a:lnTo>
                  <a:lnTo>
                    <a:pt x="20420" y="410301"/>
                  </a:lnTo>
                  <a:lnTo>
                    <a:pt x="21237" y="156551"/>
                  </a:lnTo>
                  <a:close/>
                </a:path>
              </a:pathLst>
            </a:custGeom>
            <a:solidFill>
              <a:srgbClr val="61616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4" name="Freeform: Shape 243">
              <a:extLst>
                <a:ext uri="{FF2B5EF4-FFF2-40B4-BE49-F238E27FC236}">
                  <a16:creationId xmlns:a16="http://schemas.microsoft.com/office/drawing/2014/main" id="{02880A9E-A396-4FBB-BB04-B929B2B99C11}"/>
                </a:ext>
              </a:extLst>
            </p:cNvPr>
            <p:cNvSpPr/>
            <p:nvPr/>
          </p:nvSpPr>
          <p:spPr>
            <a:xfrm>
              <a:off x="5109334" y="3445649"/>
              <a:ext cx="54453" cy="299490"/>
            </a:xfrm>
            <a:custGeom>
              <a:avLst/>
              <a:gdLst>
                <a:gd name="connsiteX0" fmla="*/ 47101 w 54452"/>
                <a:gd name="connsiteY0" fmla="*/ 35394 h 299489"/>
                <a:gd name="connsiteX1" fmla="*/ 46285 w 54452"/>
                <a:gd name="connsiteY1" fmla="*/ 289143 h 299489"/>
                <a:gd name="connsiteX2" fmla="*/ 20420 w 54452"/>
                <a:gd name="connsiteY2" fmla="*/ 274441 h 299489"/>
                <a:gd name="connsiteX3" fmla="*/ 21237 w 54452"/>
                <a:gd name="connsiteY3" fmla="*/ 20420 h 299489"/>
              </a:gdLst>
              <a:ahLst/>
              <a:cxnLst>
                <a:cxn ang="0">
                  <a:pos x="connsiteX0" y="connsiteY0"/>
                </a:cxn>
                <a:cxn ang="0">
                  <a:pos x="connsiteX1" y="connsiteY1"/>
                </a:cxn>
                <a:cxn ang="0">
                  <a:pos x="connsiteX2" y="connsiteY2"/>
                </a:cxn>
                <a:cxn ang="0">
                  <a:pos x="connsiteX3" y="connsiteY3"/>
                </a:cxn>
              </a:cxnLst>
              <a:rect l="l" t="t" r="r" b="b"/>
              <a:pathLst>
                <a:path w="54452" h="299489">
                  <a:moveTo>
                    <a:pt x="47101" y="35394"/>
                  </a:moveTo>
                  <a:lnTo>
                    <a:pt x="46285" y="289143"/>
                  </a:lnTo>
                  <a:lnTo>
                    <a:pt x="20420" y="274441"/>
                  </a:lnTo>
                  <a:lnTo>
                    <a:pt x="21237" y="20420"/>
                  </a:lnTo>
                  <a:close/>
                </a:path>
              </a:pathLst>
            </a:custGeom>
            <a:solidFill>
              <a:srgbClr val="7C7C7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5" name="Freeform: Shape 244">
              <a:extLst>
                <a:ext uri="{FF2B5EF4-FFF2-40B4-BE49-F238E27FC236}">
                  <a16:creationId xmlns:a16="http://schemas.microsoft.com/office/drawing/2014/main" id="{6B740E93-9D8A-4E59-91D5-7E5DB1C473A2}"/>
                </a:ext>
              </a:extLst>
            </p:cNvPr>
            <p:cNvSpPr/>
            <p:nvPr/>
          </p:nvSpPr>
          <p:spPr>
            <a:xfrm>
              <a:off x="5110151" y="3309517"/>
              <a:ext cx="299490" cy="190584"/>
            </a:xfrm>
            <a:custGeom>
              <a:avLst/>
              <a:gdLst>
                <a:gd name="connsiteX0" fmla="*/ 280159 w 299489"/>
                <a:gd name="connsiteY0" fmla="*/ 35394 h 190584"/>
                <a:gd name="connsiteX1" fmla="*/ 46285 w 299489"/>
                <a:gd name="connsiteY1" fmla="*/ 171526 h 190584"/>
                <a:gd name="connsiteX2" fmla="*/ 20420 w 299489"/>
                <a:gd name="connsiteY2" fmla="*/ 156551 h 190584"/>
                <a:gd name="connsiteX3" fmla="*/ 254566 w 299489"/>
                <a:gd name="connsiteY3" fmla="*/ 20420 h 190584"/>
              </a:gdLst>
              <a:ahLst/>
              <a:cxnLst>
                <a:cxn ang="0">
                  <a:pos x="connsiteX0" y="connsiteY0"/>
                </a:cxn>
                <a:cxn ang="0">
                  <a:pos x="connsiteX1" y="connsiteY1"/>
                </a:cxn>
                <a:cxn ang="0">
                  <a:pos x="connsiteX2" y="connsiteY2"/>
                </a:cxn>
                <a:cxn ang="0">
                  <a:pos x="connsiteX3" y="connsiteY3"/>
                </a:cxn>
              </a:cxnLst>
              <a:rect l="l" t="t" r="r" b="b"/>
              <a:pathLst>
                <a:path w="299489" h="190584">
                  <a:moveTo>
                    <a:pt x="280159" y="35394"/>
                  </a:moveTo>
                  <a:lnTo>
                    <a:pt x="46285" y="171526"/>
                  </a:lnTo>
                  <a:lnTo>
                    <a:pt x="20420" y="156551"/>
                  </a:lnTo>
                  <a:lnTo>
                    <a:pt x="254566" y="20420"/>
                  </a:lnTo>
                  <a:close/>
                </a:path>
              </a:pathLst>
            </a:custGeom>
            <a:solidFill>
              <a:srgbClr val="63636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6" name="Freeform: Shape 245">
              <a:extLst>
                <a:ext uri="{FF2B5EF4-FFF2-40B4-BE49-F238E27FC236}">
                  <a16:creationId xmlns:a16="http://schemas.microsoft.com/office/drawing/2014/main" id="{FA93A734-43C6-41AC-87CB-68F040E5F610}"/>
                </a:ext>
              </a:extLst>
            </p:cNvPr>
            <p:cNvSpPr/>
            <p:nvPr/>
          </p:nvSpPr>
          <p:spPr>
            <a:xfrm>
              <a:off x="5543866" y="3560544"/>
              <a:ext cx="272263" cy="408395"/>
            </a:xfrm>
            <a:custGeom>
              <a:avLst/>
              <a:gdLst>
                <a:gd name="connsiteX0" fmla="*/ 255111 w 272263"/>
                <a:gd name="connsiteY0" fmla="*/ 20420 h 408394"/>
                <a:gd name="connsiteX1" fmla="*/ 254566 w 272263"/>
                <a:gd name="connsiteY1" fmla="*/ 274169 h 408394"/>
                <a:gd name="connsiteX2" fmla="*/ 20420 w 272263"/>
                <a:gd name="connsiteY2" fmla="*/ 410301 h 408394"/>
                <a:gd name="connsiteX3" fmla="*/ 21237 w 272263"/>
                <a:gd name="connsiteY3" fmla="*/ 156279 h 408394"/>
              </a:gdLst>
              <a:ahLst/>
              <a:cxnLst>
                <a:cxn ang="0">
                  <a:pos x="connsiteX0" y="connsiteY0"/>
                </a:cxn>
                <a:cxn ang="0">
                  <a:pos x="connsiteX1" y="connsiteY1"/>
                </a:cxn>
                <a:cxn ang="0">
                  <a:pos x="connsiteX2" y="connsiteY2"/>
                </a:cxn>
                <a:cxn ang="0">
                  <a:pos x="connsiteX3" y="connsiteY3"/>
                </a:cxn>
              </a:cxnLst>
              <a:rect l="l" t="t" r="r" b="b"/>
              <a:pathLst>
                <a:path w="272263" h="408394">
                  <a:moveTo>
                    <a:pt x="255111" y="20420"/>
                  </a:moveTo>
                  <a:lnTo>
                    <a:pt x="254566" y="274169"/>
                  </a:lnTo>
                  <a:lnTo>
                    <a:pt x="20420" y="410301"/>
                  </a:lnTo>
                  <a:lnTo>
                    <a:pt x="21237" y="156279"/>
                  </a:lnTo>
                  <a:close/>
                </a:path>
              </a:pathLst>
            </a:custGeom>
            <a:solidFill>
              <a:srgbClr val="F3F3F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7" name="Freeform: Shape 246">
              <a:extLst>
                <a:ext uri="{FF2B5EF4-FFF2-40B4-BE49-F238E27FC236}">
                  <a16:creationId xmlns:a16="http://schemas.microsoft.com/office/drawing/2014/main" id="{8DD8500E-8917-45AB-AD23-FA9A1916DF50}"/>
                </a:ext>
              </a:extLst>
            </p:cNvPr>
            <p:cNvSpPr/>
            <p:nvPr/>
          </p:nvSpPr>
          <p:spPr>
            <a:xfrm>
              <a:off x="5135199" y="3460623"/>
              <a:ext cx="435621" cy="517300"/>
            </a:xfrm>
            <a:custGeom>
              <a:avLst/>
              <a:gdLst>
                <a:gd name="connsiteX0" fmla="*/ 429904 w 435621"/>
                <a:gd name="connsiteY0" fmla="*/ 256200 h 517300"/>
                <a:gd name="connsiteX1" fmla="*/ 429087 w 435621"/>
                <a:gd name="connsiteY1" fmla="*/ 510222 h 517300"/>
                <a:gd name="connsiteX2" fmla="*/ 20420 w 435621"/>
                <a:gd name="connsiteY2" fmla="*/ 274169 h 517300"/>
                <a:gd name="connsiteX3" fmla="*/ 21237 w 435621"/>
                <a:gd name="connsiteY3" fmla="*/ 20420 h 517300"/>
              </a:gdLst>
              <a:ahLst/>
              <a:cxnLst>
                <a:cxn ang="0">
                  <a:pos x="connsiteX0" y="connsiteY0"/>
                </a:cxn>
                <a:cxn ang="0">
                  <a:pos x="connsiteX1" y="connsiteY1"/>
                </a:cxn>
                <a:cxn ang="0">
                  <a:pos x="connsiteX2" y="connsiteY2"/>
                </a:cxn>
                <a:cxn ang="0">
                  <a:pos x="connsiteX3" y="connsiteY3"/>
                </a:cxn>
              </a:cxnLst>
              <a:rect l="l" t="t" r="r" b="b"/>
              <a:pathLst>
                <a:path w="435621" h="517300">
                  <a:moveTo>
                    <a:pt x="429904" y="256200"/>
                  </a:moveTo>
                  <a:lnTo>
                    <a:pt x="429087" y="510222"/>
                  </a:lnTo>
                  <a:lnTo>
                    <a:pt x="20420" y="274169"/>
                  </a:lnTo>
                  <a:lnTo>
                    <a:pt x="21237" y="20420"/>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8" name="Freeform: Shape 247">
              <a:extLst>
                <a:ext uri="{FF2B5EF4-FFF2-40B4-BE49-F238E27FC236}">
                  <a16:creationId xmlns:a16="http://schemas.microsoft.com/office/drawing/2014/main" id="{D75C2CB5-45D8-49FB-A613-C9CE3F1555FA}"/>
                </a:ext>
              </a:extLst>
            </p:cNvPr>
            <p:cNvSpPr/>
            <p:nvPr/>
          </p:nvSpPr>
          <p:spPr>
            <a:xfrm>
              <a:off x="5136016" y="3324491"/>
              <a:ext cx="680658" cy="408395"/>
            </a:xfrm>
            <a:custGeom>
              <a:avLst/>
              <a:gdLst>
                <a:gd name="connsiteX0" fmla="*/ 662961 w 680658"/>
                <a:gd name="connsiteY0" fmla="*/ 256472 h 408394"/>
                <a:gd name="connsiteX1" fmla="*/ 429087 w 680658"/>
                <a:gd name="connsiteY1" fmla="*/ 392331 h 408394"/>
                <a:gd name="connsiteX2" fmla="*/ 20420 w 680658"/>
                <a:gd name="connsiteY2" fmla="*/ 156551 h 408394"/>
                <a:gd name="connsiteX3" fmla="*/ 254294 w 680658"/>
                <a:gd name="connsiteY3" fmla="*/ 20420 h 408394"/>
              </a:gdLst>
              <a:ahLst/>
              <a:cxnLst>
                <a:cxn ang="0">
                  <a:pos x="connsiteX0" y="connsiteY0"/>
                </a:cxn>
                <a:cxn ang="0">
                  <a:pos x="connsiteX1" y="connsiteY1"/>
                </a:cxn>
                <a:cxn ang="0">
                  <a:pos x="connsiteX2" y="connsiteY2"/>
                </a:cxn>
                <a:cxn ang="0">
                  <a:pos x="connsiteX3" y="connsiteY3"/>
                </a:cxn>
              </a:cxnLst>
              <a:rect l="l" t="t" r="r" b="b"/>
              <a:pathLst>
                <a:path w="680658" h="408394">
                  <a:moveTo>
                    <a:pt x="662961" y="256472"/>
                  </a:moveTo>
                  <a:lnTo>
                    <a:pt x="429087" y="392331"/>
                  </a:lnTo>
                  <a:lnTo>
                    <a:pt x="20420" y="156551"/>
                  </a:lnTo>
                  <a:lnTo>
                    <a:pt x="254294" y="20420"/>
                  </a:lnTo>
                  <a:close/>
                </a:path>
              </a:pathLst>
            </a:custGeom>
            <a:solidFill>
              <a:srgbClr val="F2F2F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49" name="Freeform: Shape 248">
              <a:extLst>
                <a:ext uri="{FF2B5EF4-FFF2-40B4-BE49-F238E27FC236}">
                  <a16:creationId xmlns:a16="http://schemas.microsoft.com/office/drawing/2014/main" id="{8C518186-37CB-4AC7-9B8F-581C0DD76D40}"/>
                </a:ext>
              </a:extLst>
            </p:cNvPr>
            <p:cNvSpPr/>
            <p:nvPr/>
          </p:nvSpPr>
          <p:spPr>
            <a:xfrm>
              <a:off x="5569731" y="3575518"/>
              <a:ext cx="272263" cy="408395"/>
            </a:xfrm>
            <a:custGeom>
              <a:avLst/>
              <a:gdLst>
                <a:gd name="connsiteX0" fmla="*/ 255111 w 272263"/>
                <a:gd name="connsiteY0" fmla="*/ 20420 h 408394"/>
                <a:gd name="connsiteX1" fmla="*/ 254566 w 272263"/>
                <a:gd name="connsiteY1" fmla="*/ 274169 h 408394"/>
                <a:gd name="connsiteX2" fmla="*/ 20420 w 272263"/>
                <a:gd name="connsiteY2" fmla="*/ 410301 h 408394"/>
                <a:gd name="connsiteX3" fmla="*/ 20964 w 272263"/>
                <a:gd name="connsiteY3" fmla="*/ 156279 h 408394"/>
              </a:gdLst>
              <a:ahLst/>
              <a:cxnLst>
                <a:cxn ang="0">
                  <a:pos x="connsiteX0" y="connsiteY0"/>
                </a:cxn>
                <a:cxn ang="0">
                  <a:pos x="connsiteX1" y="connsiteY1"/>
                </a:cxn>
                <a:cxn ang="0">
                  <a:pos x="connsiteX2" y="connsiteY2"/>
                </a:cxn>
                <a:cxn ang="0">
                  <a:pos x="connsiteX3" y="connsiteY3"/>
                </a:cxn>
              </a:cxnLst>
              <a:rect l="l" t="t" r="r" b="b"/>
              <a:pathLst>
                <a:path w="272263" h="408394">
                  <a:moveTo>
                    <a:pt x="255111" y="20420"/>
                  </a:moveTo>
                  <a:lnTo>
                    <a:pt x="254566" y="274169"/>
                  </a:lnTo>
                  <a:lnTo>
                    <a:pt x="20420" y="410301"/>
                  </a:lnTo>
                  <a:lnTo>
                    <a:pt x="20964" y="156279"/>
                  </a:lnTo>
                  <a:close/>
                </a:path>
              </a:pathLst>
            </a:custGeom>
            <a:solidFill>
              <a:srgbClr val="61616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0" name="Freeform: Shape 249">
              <a:extLst>
                <a:ext uri="{FF2B5EF4-FFF2-40B4-BE49-F238E27FC236}">
                  <a16:creationId xmlns:a16="http://schemas.microsoft.com/office/drawing/2014/main" id="{E5474E4C-BB37-434D-B11D-BB21CC6C015D}"/>
                </a:ext>
              </a:extLst>
            </p:cNvPr>
            <p:cNvSpPr/>
            <p:nvPr/>
          </p:nvSpPr>
          <p:spPr>
            <a:xfrm>
              <a:off x="5543866" y="3696403"/>
              <a:ext cx="54453" cy="299490"/>
            </a:xfrm>
            <a:custGeom>
              <a:avLst/>
              <a:gdLst>
                <a:gd name="connsiteX0" fmla="*/ 46829 w 54452"/>
                <a:gd name="connsiteY0" fmla="*/ 35394 h 299489"/>
                <a:gd name="connsiteX1" fmla="*/ 46285 w 54452"/>
                <a:gd name="connsiteY1" fmla="*/ 289416 h 299489"/>
                <a:gd name="connsiteX2" fmla="*/ 20420 w 54452"/>
                <a:gd name="connsiteY2" fmla="*/ 274441 h 299489"/>
                <a:gd name="connsiteX3" fmla="*/ 21237 w 54452"/>
                <a:gd name="connsiteY3" fmla="*/ 20420 h 299489"/>
              </a:gdLst>
              <a:ahLst/>
              <a:cxnLst>
                <a:cxn ang="0">
                  <a:pos x="connsiteX0" y="connsiteY0"/>
                </a:cxn>
                <a:cxn ang="0">
                  <a:pos x="connsiteX1" y="connsiteY1"/>
                </a:cxn>
                <a:cxn ang="0">
                  <a:pos x="connsiteX2" y="connsiteY2"/>
                </a:cxn>
                <a:cxn ang="0">
                  <a:pos x="connsiteX3" y="connsiteY3"/>
                </a:cxn>
              </a:cxnLst>
              <a:rect l="l" t="t" r="r" b="b"/>
              <a:pathLst>
                <a:path w="54452" h="299489">
                  <a:moveTo>
                    <a:pt x="46829" y="35394"/>
                  </a:moveTo>
                  <a:lnTo>
                    <a:pt x="46285" y="289416"/>
                  </a:lnTo>
                  <a:lnTo>
                    <a:pt x="20420" y="274441"/>
                  </a:lnTo>
                  <a:lnTo>
                    <a:pt x="21237" y="20420"/>
                  </a:lnTo>
                  <a:close/>
                </a:path>
              </a:pathLst>
            </a:custGeom>
            <a:solidFill>
              <a:srgbClr val="7C7C7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1" name="Freeform: Shape 250">
              <a:extLst>
                <a:ext uri="{FF2B5EF4-FFF2-40B4-BE49-F238E27FC236}">
                  <a16:creationId xmlns:a16="http://schemas.microsoft.com/office/drawing/2014/main" id="{3FF359E5-9E56-4530-ACDC-4FE7AACE10F7}"/>
                </a:ext>
              </a:extLst>
            </p:cNvPr>
            <p:cNvSpPr/>
            <p:nvPr/>
          </p:nvSpPr>
          <p:spPr>
            <a:xfrm>
              <a:off x="5544683" y="3560544"/>
              <a:ext cx="299490" cy="190584"/>
            </a:xfrm>
            <a:custGeom>
              <a:avLst/>
              <a:gdLst>
                <a:gd name="connsiteX0" fmla="*/ 280159 w 299489"/>
                <a:gd name="connsiteY0" fmla="*/ 35394 h 190584"/>
                <a:gd name="connsiteX1" fmla="*/ 46013 w 299489"/>
                <a:gd name="connsiteY1" fmla="*/ 171254 h 190584"/>
                <a:gd name="connsiteX2" fmla="*/ 20420 w 299489"/>
                <a:gd name="connsiteY2" fmla="*/ 156279 h 190584"/>
                <a:gd name="connsiteX3" fmla="*/ 254294 w 299489"/>
                <a:gd name="connsiteY3" fmla="*/ 20420 h 190584"/>
              </a:gdLst>
              <a:ahLst/>
              <a:cxnLst>
                <a:cxn ang="0">
                  <a:pos x="connsiteX0" y="connsiteY0"/>
                </a:cxn>
                <a:cxn ang="0">
                  <a:pos x="connsiteX1" y="connsiteY1"/>
                </a:cxn>
                <a:cxn ang="0">
                  <a:pos x="connsiteX2" y="connsiteY2"/>
                </a:cxn>
                <a:cxn ang="0">
                  <a:pos x="connsiteX3" y="connsiteY3"/>
                </a:cxn>
              </a:cxnLst>
              <a:rect l="l" t="t" r="r" b="b"/>
              <a:pathLst>
                <a:path w="299489" h="190584">
                  <a:moveTo>
                    <a:pt x="280159" y="35394"/>
                  </a:moveTo>
                  <a:lnTo>
                    <a:pt x="46013" y="171254"/>
                  </a:lnTo>
                  <a:lnTo>
                    <a:pt x="20420" y="156279"/>
                  </a:lnTo>
                  <a:lnTo>
                    <a:pt x="254294" y="20420"/>
                  </a:lnTo>
                  <a:close/>
                </a:path>
              </a:pathLst>
            </a:custGeom>
            <a:solidFill>
              <a:srgbClr val="63636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2" name="Freeform: Shape 251">
              <a:extLst>
                <a:ext uri="{FF2B5EF4-FFF2-40B4-BE49-F238E27FC236}">
                  <a16:creationId xmlns:a16="http://schemas.microsoft.com/office/drawing/2014/main" id="{696BC54C-31E8-4B4A-8C22-3FC70F992602}"/>
                </a:ext>
              </a:extLst>
            </p:cNvPr>
            <p:cNvSpPr/>
            <p:nvPr/>
          </p:nvSpPr>
          <p:spPr>
            <a:xfrm>
              <a:off x="5901075" y="3766647"/>
              <a:ext cx="272263" cy="408395"/>
            </a:xfrm>
            <a:custGeom>
              <a:avLst/>
              <a:gdLst>
                <a:gd name="connsiteX0" fmla="*/ 255383 w 272263"/>
                <a:gd name="connsiteY0" fmla="*/ 20420 h 408394"/>
                <a:gd name="connsiteX1" fmla="*/ 254566 w 272263"/>
                <a:gd name="connsiteY1" fmla="*/ 274441 h 408394"/>
                <a:gd name="connsiteX2" fmla="*/ 20420 w 272263"/>
                <a:gd name="connsiteY2" fmla="*/ 410573 h 408394"/>
                <a:gd name="connsiteX3" fmla="*/ 21237 w 272263"/>
                <a:gd name="connsiteY3" fmla="*/ 156551 h 408394"/>
              </a:gdLst>
              <a:ahLst/>
              <a:cxnLst>
                <a:cxn ang="0">
                  <a:pos x="connsiteX0" y="connsiteY0"/>
                </a:cxn>
                <a:cxn ang="0">
                  <a:pos x="connsiteX1" y="connsiteY1"/>
                </a:cxn>
                <a:cxn ang="0">
                  <a:pos x="connsiteX2" y="connsiteY2"/>
                </a:cxn>
                <a:cxn ang="0">
                  <a:pos x="connsiteX3" y="connsiteY3"/>
                </a:cxn>
              </a:cxnLst>
              <a:rect l="l" t="t" r="r" b="b"/>
              <a:pathLst>
                <a:path w="272263" h="408394">
                  <a:moveTo>
                    <a:pt x="255383" y="20420"/>
                  </a:moveTo>
                  <a:lnTo>
                    <a:pt x="254566" y="274441"/>
                  </a:lnTo>
                  <a:lnTo>
                    <a:pt x="20420" y="410573"/>
                  </a:lnTo>
                  <a:lnTo>
                    <a:pt x="21237" y="156551"/>
                  </a:lnTo>
                  <a:close/>
                </a:path>
              </a:pathLst>
            </a:custGeom>
            <a:solidFill>
              <a:srgbClr val="E406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3" name="Freeform: Shape 252">
              <a:extLst>
                <a:ext uri="{FF2B5EF4-FFF2-40B4-BE49-F238E27FC236}">
                  <a16:creationId xmlns:a16="http://schemas.microsoft.com/office/drawing/2014/main" id="{B6E765DD-841B-4BF9-9F77-DD1FF71D24A4}"/>
                </a:ext>
              </a:extLst>
            </p:cNvPr>
            <p:cNvSpPr/>
            <p:nvPr/>
          </p:nvSpPr>
          <p:spPr>
            <a:xfrm>
              <a:off x="5569731" y="3711378"/>
              <a:ext cx="353942" cy="462848"/>
            </a:xfrm>
            <a:custGeom>
              <a:avLst/>
              <a:gdLst>
                <a:gd name="connsiteX0" fmla="*/ 352581 w 353942"/>
                <a:gd name="connsiteY0" fmla="*/ 211821 h 462847"/>
                <a:gd name="connsiteX1" fmla="*/ 351764 w 353942"/>
                <a:gd name="connsiteY1" fmla="*/ 465843 h 462847"/>
                <a:gd name="connsiteX2" fmla="*/ 20420 w 353942"/>
                <a:gd name="connsiteY2" fmla="*/ 274442 h 462847"/>
                <a:gd name="connsiteX3" fmla="*/ 20964 w 353942"/>
                <a:gd name="connsiteY3" fmla="*/ 20420 h 462847"/>
              </a:gdLst>
              <a:ahLst/>
              <a:cxnLst>
                <a:cxn ang="0">
                  <a:pos x="connsiteX0" y="connsiteY0"/>
                </a:cxn>
                <a:cxn ang="0">
                  <a:pos x="connsiteX1" y="connsiteY1"/>
                </a:cxn>
                <a:cxn ang="0">
                  <a:pos x="connsiteX2" y="connsiteY2"/>
                </a:cxn>
                <a:cxn ang="0">
                  <a:pos x="connsiteX3" y="connsiteY3"/>
                </a:cxn>
              </a:cxnLst>
              <a:rect l="l" t="t" r="r" b="b"/>
              <a:pathLst>
                <a:path w="353942" h="462847">
                  <a:moveTo>
                    <a:pt x="352581" y="211821"/>
                  </a:moveTo>
                  <a:lnTo>
                    <a:pt x="351764" y="465843"/>
                  </a:lnTo>
                  <a:lnTo>
                    <a:pt x="20420" y="274442"/>
                  </a:lnTo>
                  <a:lnTo>
                    <a:pt x="20964" y="20420"/>
                  </a:lnTo>
                  <a:close/>
                </a:path>
              </a:pathLst>
            </a:custGeom>
            <a:solidFill>
              <a:srgbClr val="EF06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4" name="Freeform: Shape 253">
              <a:extLst>
                <a:ext uri="{FF2B5EF4-FFF2-40B4-BE49-F238E27FC236}">
                  <a16:creationId xmlns:a16="http://schemas.microsoft.com/office/drawing/2014/main" id="{B9FF461E-173C-48FD-B850-B127B102DE0B}"/>
                </a:ext>
              </a:extLst>
            </p:cNvPr>
            <p:cNvSpPr/>
            <p:nvPr/>
          </p:nvSpPr>
          <p:spPr>
            <a:xfrm>
              <a:off x="5570276" y="3575518"/>
              <a:ext cx="598979" cy="353942"/>
            </a:xfrm>
            <a:custGeom>
              <a:avLst/>
              <a:gdLst>
                <a:gd name="connsiteX0" fmla="*/ 586183 w 598979"/>
                <a:gd name="connsiteY0" fmla="*/ 211549 h 353942"/>
                <a:gd name="connsiteX1" fmla="*/ 352036 w 598979"/>
                <a:gd name="connsiteY1" fmla="*/ 347680 h 353942"/>
                <a:gd name="connsiteX2" fmla="*/ 20420 w 598979"/>
                <a:gd name="connsiteY2" fmla="*/ 156279 h 353942"/>
                <a:gd name="connsiteX3" fmla="*/ 254566 w 598979"/>
                <a:gd name="connsiteY3" fmla="*/ 20420 h 353942"/>
              </a:gdLst>
              <a:ahLst/>
              <a:cxnLst>
                <a:cxn ang="0">
                  <a:pos x="connsiteX0" y="connsiteY0"/>
                </a:cxn>
                <a:cxn ang="0">
                  <a:pos x="connsiteX1" y="connsiteY1"/>
                </a:cxn>
                <a:cxn ang="0">
                  <a:pos x="connsiteX2" y="connsiteY2"/>
                </a:cxn>
                <a:cxn ang="0">
                  <a:pos x="connsiteX3" y="connsiteY3"/>
                </a:cxn>
              </a:cxnLst>
              <a:rect l="l" t="t" r="r" b="b"/>
              <a:pathLst>
                <a:path w="598979" h="353942">
                  <a:moveTo>
                    <a:pt x="586183" y="211549"/>
                  </a:moveTo>
                  <a:lnTo>
                    <a:pt x="352036" y="347680"/>
                  </a:lnTo>
                  <a:lnTo>
                    <a:pt x="20420" y="156279"/>
                  </a:lnTo>
                  <a:lnTo>
                    <a:pt x="254566" y="20420"/>
                  </a:lnTo>
                  <a:close/>
                </a:path>
              </a:pathLst>
            </a:custGeom>
            <a:solidFill>
              <a:srgbClr val="D600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5" name="Freeform: Shape 254">
              <a:extLst>
                <a:ext uri="{FF2B5EF4-FFF2-40B4-BE49-F238E27FC236}">
                  <a16:creationId xmlns:a16="http://schemas.microsoft.com/office/drawing/2014/main" id="{A8BDD928-C6CF-4E25-9904-6473ED6943D6}"/>
                </a:ext>
              </a:extLst>
            </p:cNvPr>
            <p:cNvSpPr/>
            <p:nvPr/>
          </p:nvSpPr>
          <p:spPr>
            <a:xfrm>
              <a:off x="5926668" y="3781622"/>
              <a:ext cx="272263" cy="408395"/>
            </a:xfrm>
            <a:custGeom>
              <a:avLst/>
              <a:gdLst>
                <a:gd name="connsiteX0" fmla="*/ 255383 w 272263"/>
                <a:gd name="connsiteY0" fmla="*/ 20420 h 408394"/>
                <a:gd name="connsiteX1" fmla="*/ 254566 w 272263"/>
                <a:gd name="connsiteY1" fmla="*/ 274169 h 408394"/>
                <a:gd name="connsiteX2" fmla="*/ 20420 w 272263"/>
                <a:gd name="connsiteY2" fmla="*/ 410301 h 408394"/>
                <a:gd name="connsiteX3" fmla="*/ 21237 w 272263"/>
                <a:gd name="connsiteY3" fmla="*/ 156279 h 408394"/>
              </a:gdLst>
              <a:ahLst/>
              <a:cxnLst>
                <a:cxn ang="0">
                  <a:pos x="connsiteX0" y="connsiteY0"/>
                </a:cxn>
                <a:cxn ang="0">
                  <a:pos x="connsiteX1" y="connsiteY1"/>
                </a:cxn>
                <a:cxn ang="0">
                  <a:pos x="connsiteX2" y="connsiteY2"/>
                </a:cxn>
                <a:cxn ang="0">
                  <a:pos x="connsiteX3" y="connsiteY3"/>
                </a:cxn>
              </a:cxnLst>
              <a:rect l="l" t="t" r="r" b="b"/>
              <a:pathLst>
                <a:path w="272263" h="408394">
                  <a:moveTo>
                    <a:pt x="255383" y="20420"/>
                  </a:moveTo>
                  <a:lnTo>
                    <a:pt x="254566" y="274169"/>
                  </a:lnTo>
                  <a:lnTo>
                    <a:pt x="20420" y="410301"/>
                  </a:lnTo>
                  <a:lnTo>
                    <a:pt x="21237" y="156279"/>
                  </a:lnTo>
                  <a:close/>
                </a:path>
              </a:pathLst>
            </a:custGeom>
            <a:solidFill>
              <a:srgbClr val="61616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6" name="Freeform: Shape 255">
              <a:extLst>
                <a:ext uri="{FF2B5EF4-FFF2-40B4-BE49-F238E27FC236}">
                  <a16:creationId xmlns:a16="http://schemas.microsoft.com/office/drawing/2014/main" id="{C64F16C9-EF73-4D56-B049-39A44491156B}"/>
                </a:ext>
              </a:extLst>
            </p:cNvPr>
            <p:cNvSpPr/>
            <p:nvPr/>
          </p:nvSpPr>
          <p:spPr>
            <a:xfrm>
              <a:off x="5901075" y="3902779"/>
              <a:ext cx="54453" cy="299490"/>
            </a:xfrm>
            <a:custGeom>
              <a:avLst/>
              <a:gdLst>
                <a:gd name="connsiteX0" fmla="*/ 46829 w 54452"/>
                <a:gd name="connsiteY0" fmla="*/ 35122 h 299489"/>
                <a:gd name="connsiteX1" fmla="*/ 46013 w 54452"/>
                <a:gd name="connsiteY1" fmla="*/ 289143 h 299489"/>
                <a:gd name="connsiteX2" fmla="*/ 20420 w 54452"/>
                <a:gd name="connsiteY2" fmla="*/ 274441 h 299489"/>
                <a:gd name="connsiteX3" fmla="*/ 21237 w 54452"/>
                <a:gd name="connsiteY3" fmla="*/ 20420 h 299489"/>
              </a:gdLst>
              <a:ahLst/>
              <a:cxnLst>
                <a:cxn ang="0">
                  <a:pos x="connsiteX0" y="connsiteY0"/>
                </a:cxn>
                <a:cxn ang="0">
                  <a:pos x="connsiteX1" y="connsiteY1"/>
                </a:cxn>
                <a:cxn ang="0">
                  <a:pos x="connsiteX2" y="connsiteY2"/>
                </a:cxn>
                <a:cxn ang="0">
                  <a:pos x="connsiteX3" y="connsiteY3"/>
                </a:cxn>
              </a:cxnLst>
              <a:rect l="l" t="t" r="r" b="b"/>
              <a:pathLst>
                <a:path w="54452" h="299489">
                  <a:moveTo>
                    <a:pt x="46829" y="35122"/>
                  </a:moveTo>
                  <a:lnTo>
                    <a:pt x="46013" y="289143"/>
                  </a:lnTo>
                  <a:lnTo>
                    <a:pt x="20420" y="274441"/>
                  </a:lnTo>
                  <a:lnTo>
                    <a:pt x="21237" y="20420"/>
                  </a:lnTo>
                  <a:close/>
                </a:path>
              </a:pathLst>
            </a:custGeom>
            <a:solidFill>
              <a:srgbClr val="7C7C7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7" name="Freeform: Shape 256">
              <a:extLst>
                <a:ext uri="{FF2B5EF4-FFF2-40B4-BE49-F238E27FC236}">
                  <a16:creationId xmlns:a16="http://schemas.microsoft.com/office/drawing/2014/main" id="{46F9072B-E6BA-4248-A4B2-36AAADC810EB}"/>
                </a:ext>
              </a:extLst>
            </p:cNvPr>
            <p:cNvSpPr/>
            <p:nvPr/>
          </p:nvSpPr>
          <p:spPr>
            <a:xfrm>
              <a:off x="5901892" y="3766647"/>
              <a:ext cx="299490" cy="190584"/>
            </a:xfrm>
            <a:custGeom>
              <a:avLst/>
              <a:gdLst>
                <a:gd name="connsiteX0" fmla="*/ 280159 w 299489"/>
                <a:gd name="connsiteY0" fmla="*/ 35394 h 190584"/>
                <a:gd name="connsiteX1" fmla="*/ 46013 w 299489"/>
                <a:gd name="connsiteY1" fmla="*/ 171253 h 190584"/>
                <a:gd name="connsiteX2" fmla="*/ 20420 w 299489"/>
                <a:gd name="connsiteY2" fmla="*/ 156551 h 190584"/>
                <a:gd name="connsiteX3" fmla="*/ 254566 w 299489"/>
                <a:gd name="connsiteY3" fmla="*/ 20420 h 190584"/>
              </a:gdLst>
              <a:ahLst/>
              <a:cxnLst>
                <a:cxn ang="0">
                  <a:pos x="connsiteX0" y="connsiteY0"/>
                </a:cxn>
                <a:cxn ang="0">
                  <a:pos x="connsiteX1" y="connsiteY1"/>
                </a:cxn>
                <a:cxn ang="0">
                  <a:pos x="connsiteX2" y="connsiteY2"/>
                </a:cxn>
                <a:cxn ang="0">
                  <a:pos x="connsiteX3" y="connsiteY3"/>
                </a:cxn>
              </a:cxnLst>
              <a:rect l="l" t="t" r="r" b="b"/>
              <a:pathLst>
                <a:path w="299489" h="190584">
                  <a:moveTo>
                    <a:pt x="280159" y="35394"/>
                  </a:moveTo>
                  <a:lnTo>
                    <a:pt x="46013" y="171253"/>
                  </a:lnTo>
                  <a:lnTo>
                    <a:pt x="20420" y="156551"/>
                  </a:lnTo>
                  <a:lnTo>
                    <a:pt x="254566" y="20420"/>
                  </a:lnTo>
                  <a:close/>
                </a:path>
              </a:pathLst>
            </a:custGeom>
            <a:solidFill>
              <a:srgbClr val="63636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8" name="Freeform: Shape 257">
              <a:extLst>
                <a:ext uri="{FF2B5EF4-FFF2-40B4-BE49-F238E27FC236}">
                  <a16:creationId xmlns:a16="http://schemas.microsoft.com/office/drawing/2014/main" id="{0E597559-B24A-4DAF-81E9-EA26C0C4A2CD}"/>
                </a:ext>
              </a:extLst>
            </p:cNvPr>
            <p:cNvSpPr/>
            <p:nvPr/>
          </p:nvSpPr>
          <p:spPr>
            <a:xfrm>
              <a:off x="6258285" y="3973023"/>
              <a:ext cx="272263" cy="408395"/>
            </a:xfrm>
            <a:custGeom>
              <a:avLst/>
              <a:gdLst>
                <a:gd name="connsiteX0" fmla="*/ 255111 w 272263"/>
                <a:gd name="connsiteY0" fmla="*/ 20420 h 408394"/>
                <a:gd name="connsiteX1" fmla="*/ 254566 w 272263"/>
                <a:gd name="connsiteY1" fmla="*/ 274169 h 408394"/>
                <a:gd name="connsiteX2" fmla="*/ 20420 w 272263"/>
                <a:gd name="connsiteY2" fmla="*/ 410301 h 408394"/>
                <a:gd name="connsiteX3" fmla="*/ 20964 w 272263"/>
                <a:gd name="connsiteY3" fmla="*/ 156279 h 408394"/>
              </a:gdLst>
              <a:ahLst/>
              <a:cxnLst>
                <a:cxn ang="0">
                  <a:pos x="connsiteX0" y="connsiteY0"/>
                </a:cxn>
                <a:cxn ang="0">
                  <a:pos x="connsiteX1" y="connsiteY1"/>
                </a:cxn>
                <a:cxn ang="0">
                  <a:pos x="connsiteX2" y="connsiteY2"/>
                </a:cxn>
                <a:cxn ang="0">
                  <a:pos x="connsiteX3" y="connsiteY3"/>
                </a:cxn>
              </a:cxnLst>
              <a:rect l="l" t="t" r="r" b="b"/>
              <a:pathLst>
                <a:path w="272263" h="408394">
                  <a:moveTo>
                    <a:pt x="255111" y="20420"/>
                  </a:moveTo>
                  <a:lnTo>
                    <a:pt x="254566" y="274169"/>
                  </a:lnTo>
                  <a:lnTo>
                    <a:pt x="20420" y="410301"/>
                  </a:lnTo>
                  <a:lnTo>
                    <a:pt x="20964" y="156279"/>
                  </a:lnTo>
                  <a:close/>
                </a:path>
              </a:pathLst>
            </a:custGeom>
            <a:solidFill>
              <a:srgbClr val="C105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59" name="Freeform: Shape 258">
              <a:extLst>
                <a:ext uri="{FF2B5EF4-FFF2-40B4-BE49-F238E27FC236}">
                  <a16:creationId xmlns:a16="http://schemas.microsoft.com/office/drawing/2014/main" id="{57035315-253A-465F-8B03-BD3F804E0BA7}"/>
                </a:ext>
              </a:extLst>
            </p:cNvPr>
            <p:cNvSpPr/>
            <p:nvPr/>
          </p:nvSpPr>
          <p:spPr>
            <a:xfrm>
              <a:off x="5926668" y="3917481"/>
              <a:ext cx="353942" cy="462848"/>
            </a:xfrm>
            <a:custGeom>
              <a:avLst/>
              <a:gdLst>
                <a:gd name="connsiteX0" fmla="*/ 352581 w 353942"/>
                <a:gd name="connsiteY0" fmla="*/ 211821 h 462847"/>
                <a:gd name="connsiteX1" fmla="*/ 352037 w 353942"/>
                <a:gd name="connsiteY1" fmla="*/ 465842 h 462847"/>
                <a:gd name="connsiteX2" fmla="*/ 20420 w 353942"/>
                <a:gd name="connsiteY2" fmla="*/ 274441 h 462847"/>
                <a:gd name="connsiteX3" fmla="*/ 21237 w 353942"/>
                <a:gd name="connsiteY3" fmla="*/ 20420 h 462847"/>
              </a:gdLst>
              <a:ahLst/>
              <a:cxnLst>
                <a:cxn ang="0">
                  <a:pos x="connsiteX0" y="connsiteY0"/>
                </a:cxn>
                <a:cxn ang="0">
                  <a:pos x="connsiteX1" y="connsiteY1"/>
                </a:cxn>
                <a:cxn ang="0">
                  <a:pos x="connsiteX2" y="connsiteY2"/>
                </a:cxn>
                <a:cxn ang="0">
                  <a:pos x="connsiteX3" y="connsiteY3"/>
                </a:cxn>
              </a:cxnLst>
              <a:rect l="l" t="t" r="r" b="b"/>
              <a:pathLst>
                <a:path w="353942" h="462847">
                  <a:moveTo>
                    <a:pt x="352581" y="211821"/>
                  </a:moveTo>
                  <a:lnTo>
                    <a:pt x="352037" y="465842"/>
                  </a:lnTo>
                  <a:lnTo>
                    <a:pt x="20420" y="274441"/>
                  </a:lnTo>
                  <a:lnTo>
                    <a:pt x="21237" y="20420"/>
                  </a:lnTo>
                  <a:close/>
                </a:path>
              </a:pathLst>
            </a:custGeom>
            <a:solidFill>
              <a:srgbClr val="EF06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0" name="Freeform: Shape 259">
              <a:extLst>
                <a:ext uri="{FF2B5EF4-FFF2-40B4-BE49-F238E27FC236}">
                  <a16:creationId xmlns:a16="http://schemas.microsoft.com/office/drawing/2014/main" id="{92EF1456-07EF-4D8E-B95A-BA61D1CF7EDF}"/>
                </a:ext>
              </a:extLst>
            </p:cNvPr>
            <p:cNvSpPr/>
            <p:nvPr/>
          </p:nvSpPr>
          <p:spPr>
            <a:xfrm>
              <a:off x="5927485" y="3781622"/>
              <a:ext cx="598979" cy="353942"/>
            </a:xfrm>
            <a:custGeom>
              <a:avLst/>
              <a:gdLst>
                <a:gd name="connsiteX0" fmla="*/ 585911 w 598979"/>
                <a:gd name="connsiteY0" fmla="*/ 211821 h 353942"/>
                <a:gd name="connsiteX1" fmla="*/ 351764 w 598979"/>
                <a:gd name="connsiteY1" fmla="*/ 347680 h 353942"/>
                <a:gd name="connsiteX2" fmla="*/ 20420 w 598979"/>
                <a:gd name="connsiteY2" fmla="*/ 156279 h 353942"/>
                <a:gd name="connsiteX3" fmla="*/ 254566 w 598979"/>
                <a:gd name="connsiteY3" fmla="*/ 20420 h 353942"/>
              </a:gdLst>
              <a:ahLst/>
              <a:cxnLst>
                <a:cxn ang="0">
                  <a:pos x="connsiteX0" y="connsiteY0"/>
                </a:cxn>
                <a:cxn ang="0">
                  <a:pos x="connsiteX1" y="connsiteY1"/>
                </a:cxn>
                <a:cxn ang="0">
                  <a:pos x="connsiteX2" y="connsiteY2"/>
                </a:cxn>
                <a:cxn ang="0">
                  <a:pos x="connsiteX3" y="connsiteY3"/>
                </a:cxn>
              </a:cxnLst>
              <a:rect l="l" t="t" r="r" b="b"/>
              <a:pathLst>
                <a:path w="598979" h="353942">
                  <a:moveTo>
                    <a:pt x="585911" y="211821"/>
                  </a:moveTo>
                  <a:lnTo>
                    <a:pt x="351764" y="347680"/>
                  </a:lnTo>
                  <a:lnTo>
                    <a:pt x="20420" y="156279"/>
                  </a:lnTo>
                  <a:lnTo>
                    <a:pt x="254566" y="20420"/>
                  </a:lnTo>
                  <a:close/>
                </a:path>
              </a:pathLst>
            </a:custGeom>
            <a:solidFill>
              <a:srgbClr val="D600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1" name="Freeform: Shape 260">
              <a:extLst>
                <a:ext uri="{FF2B5EF4-FFF2-40B4-BE49-F238E27FC236}">
                  <a16:creationId xmlns:a16="http://schemas.microsoft.com/office/drawing/2014/main" id="{0E2EB47D-A424-436F-95C2-619DBBB34C4C}"/>
                </a:ext>
              </a:extLst>
            </p:cNvPr>
            <p:cNvSpPr/>
            <p:nvPr/>
          </p:nvSpPr>
          <p:spPr>
            <a:xfrm>
              <a:off x="6396867" y="6214176"/>
              <a:ext cx="326716" cy="707885"/>
            </a:xfrm>
            <a:custGeom>
              <a:avLst/>
              <a:gdLst>
                <a:gd name="connsiteX0" fmla="*/ 310653 w 326715"/>
                <a:gd name="connsiteY0" fmla="*/ 176817 h 707884"/>
                <a:gd name="connsiteX1" fmla="*/ 286421 w 326715"/>
                <a:gd name="connsiteY1" fmla="*/ 138700 h 707884"/>
                <a:gd name="connsiteX2" fmla="*/ 258922 w 326715"/>
                <a:gd name="connsiteY2" fmla="*/ 115558 h 707884"/>
                <a:gd name="connsiteX3" fmla="*/ 108905 w 326715"/>
                <a:gd name="connsiteY3" fmla="*/ 28978 h 707884"/>
                <a:gd name="connsiteX4" fmla="*/ 64254 w 326715"/>
                <a:gd name="connsiteY4" fmla="*/ 24622 h 707884"/>
                <a:gd name="connsiteX5" fmla="*/ 20420 w 326715"/>
                <a:gd name="connsiteY5" fmla="*/ 50214 h 707884"/>
                <a:gd name="connsiteX6" fmla="*/ 65071 w 326715"/>
                <a:gd name="connsiteY6" fmla="*/ 54570 h 707884"/>
                <a:gd name="connsiteX7" fmla="*/ 215088 w 326715"/>
                <a:gd name="connsiteY7" fmla="*/ 141150 h 707884"/>
                <a:gd name="connsiteX8" fmla="*/ 242314 w 326715"/>
                <a:gd name="connsiteY8" fmla="*/ 164293 h 707884"/>
                <a:gd name="connsiteX9" fmla="*/ 266546 w 326715"/>
                <a:gd name="connsiteY9" fmla="*/ 202410 h 707884"/>
                <a:gd name="connsiteX10" fmla="*/ 277436 w 326715"/>
                <a:gd name="connsiteY10" fmla="*/ 249511 h 707884"/>
                <a:gd name="connsiteX11" fmla="*/ 276347 w 326715"/>
                <a:gd name="connsiteY11" fmla="*/ 651372 h 707884"/>
                <a:gd name="connsiteX12" fmla="*/ 258105 w 326715"/>
                <a:gd name="connsiteY12" fmla="*/ 691667 h 707884"/>
                <a:gd name="connsiteX13" fmla="*/ 301940 w 326715"/>
                <a:gd name="connsiteY13" fmla="*/ 666074 h 707884"/>
                <a:gd name="connsiteX14" fmla="*/ 320181 w 326715"/>
                <a:gd name="connsiteY14" fmla="*/ 625779 h 707884"/>
                <a:gd name="connsiteX15" fmla="*/ 321271 w 326715"/>
                <a:gd name="connsiteY15" fmla="*/ 223918 h 707884"/>
                <a:gd name="connsiteX16" fmla="*/ 310653 w 326715"/>
                <a:gd name="connsiteY16" fmla="*/ 176817 h 70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6715" h="707884">
                  <a:moveTo>
                    <a:pt x="310653" y="176817"/>
                  </a:moveTo>
                  <a:cubicBezTo>
                    <a:pt x="304663" y="162931"/>
                    <a:pt x="296223" y="149863"/>
                    <a:pt x="286421" y="138700"/>
                  </a:cubicBezTo>
                  <a:cubicBezTo>
                    <a:pt x="278253" y="129443"/>
                    <a:pt x="268996" y="121275"/>
                    <a:pt x="258922" y="115558"/>
                  </a:cubicBezTo>
                  <a:lnTo>
                    <a:pt x="108905" y="28978"/>
                  </a:lnTo>
                  <a:cubicBezTo>
                    <a:pt x="91480" y="18904"/>
                    <a:pt x="75689" y="18087"/>
                    <a:pt x="64254" y="24622"/>
                  </a:cubicBezTo>
                  <a:lnTo>
                    <a:pt x="20420" y="50214"/>
                  </a:lnTo>
                  <a:cubicBezTo>
                    <a:pt x="31855" y="43680"/>
                    <a:pt x="47646" y="44497"/>
                    <a:pt x="65071" y="54570"/>
                  </a:cubicBezTo>
                  <a:lnTo>
                    <a:pt x="215088" y="141150"/>
                  </a:lnTo>
                  <a:cubicBezTo>
                    <a:pt x="224889" y="146868"/>
                    <a:pt x="234146" y="154764"/>
                    <a:pt x="242314" y="164293"/>
                  </a:cubicBezTo>
                  <a:cubicBezTo>
                    <a:pt x="252116" y="175455"/>
                    <a:pt x="260556" y="188524"/>
                    <a:pt x="266546" y="202410"/>
                  </a:cubicBezTo>
                  <a:cubicBezTo>
                    <a:pt x="273352" y="217928"/>
                    <a:pt x="277436" y="234264"/>
                    <a:pt x="277436" y="249511"/>
                  </a:cubicBezTo>
                  <a:lnTo>
                    <a:pt x="276347" y="651372"/>
                  </a:lnTo>
                  <a:cubicBezTo>
                    <a:pt x="276347" y="671247"/>
                    <a:pt x="269268" y="685132"/>
                    <a:pt x="258105" y="691667"/>
                  </a:cubicBezTo>
                  <a:lnTo>
                    <a:pt x="301940" y="666074"/>
                  </a:lnTo>
                  <a:cubicBezTo>
                    <a:pt x="313103" y="659540"/>
                    <a:pt x="320181" y="645654"/>
                    <a:pt x="320181" y="625779"/>
                  </a:cubicBezTo>
                  <a:lnTo>
                    <a:pt x="321271" y="223918"/>
                  </a:lnTo>
                  <a:cubicBezTo>
                    <a:pt x="321543" y="208672"/>
                    <a:pt x="317459" y="192336"/>
                    <a:pt x="310653" y="176817"/>
                  </a:cubicBezTo>
                  <a:close/>
                </a:path>
              </a:pathLst>
            </a:custGeom>
            <a:solidFill>
              <a:srgbClr val="5656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2" name="Freeform: Shape 261">
              <a:extLst>
                <a:ext uri="{FF2B5EF4-FFF2-40B4-BE49-F238E27FC236}">
                  <a16:creationId xmlns:a16="http://schemas.microsoft.com/office/drawing/2014/main" id="{F63D0BD1-5B7E-4155-A6D7-60F812F7437D}"/>
                </a:ext>
              </a:extLst>
            </p:cNvPr>
            <p:cNvSpPr/>
            <p:nvPr/>
          </p:nvSpPr>
          <p:spPr>
            <a:xfrm>
              <a:off x="6377534" y="6239900"/>
              <a:ext cx="299490" cy="680658"/>
            </a:xfrm>
            <a:custGeom>
              <a:avLst/>
              <a:gdLst>
                <a:gd name="connsiteX0" fmla="*/ 234421 w 299489"/>
                <a:gd name="connsiteY0" fmla="*/ 115426 h 680658"/>
                <a:gd name="connsiteX1" fmla="*/ 296769 w 299489"/>
                <a:gd name="connsiteY1" fmla="*/ 223514 h 680658"/>
                <a:gd name="connsiteX2" fmla="*/ 295680 w 299489"/>
                <a:gd name="connsiteY2" fmla="*/ 625375 h 680658"/>
                <a:gd name="connsiteX3" fmla="*/ 232787 w 299489"/>
                <a:gd name="connsiteY3" fmla="*/ 661313 h 680658"/>
                <a:gd name="connsiteX4" fmla="*/ 82770 w 299489"/>
                <a:gd name="connsiteY4" fmla="*/ 574734 h 680658"/>
                <a:gd name="connsiteX5" fmla="*/ 20422 w 299489"/>
                <a:gd name="connsiteY5" fmla="*/ 466645 h 680658"/>
                <a:gd name="connsiteX6" fmla="*/ 21511 w 299489"/>
                <a:gd name="connsiteY6" fmla="*/ 64785 h 680658"/>
                <a:gd name="connsiteX7" fmla="*/ 84404 w 299489"/>
                <a:gd name="connsiteY7" fmla="*/ 29118 h 680658"/>
                <a:gd name="connsiteX8" fmla="*/ 234421 w 299489"/>
                <a:gd name="connsiteY8" fmla="*/ 115426 h 68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489" h="680658">
                  <a:moveTo>
                    <a:pt x="234421" y="115426"/>
                  </a:moveTo>
                  <a:cubicBezTo>
                    <a:pt x="268998" y="135573"/>
                    <a:pt x="297041" y="183764"/>
                    <a:pt x="296769" y="223514"/>
                  </a:cubicBezTo>
                  <a:lnTo>
                    <a:pt x="295680" y="625375"/>
                  </a:lnTo>
                  <a:cubicBezTo>
                    <a:pt x="295680" y="665125"/>
                    <a:pt x="267365" y="681189"/>
                    <a:pt x="232787" y="661313"/>
                  </a:cubicBezTo>
                  <a:lnTo>
                    <a:pt x="82770" y="574734"/>
                  </a:lnTo>
                  <a:cubicBezTo>
                    <a:pt x="48193" y="554859"/>
                    <a:pt x="20150" y="506396"/>
                    <a:pt x="20422" y="466645"/>
                  </a:cubicBezTo>
                  <a:lnTo>
                    <a:pt x="21511" y="64785"/>
                  </a:lnTo>
                  <a:cubicBezTo>
                    <a:pt x="21511" y="25034"/>
                    <a:pt x="49826" y="8971"/>
                    <a:pt x="84404" y="29118"/>
                  </a:cubicBezTo>
                  <a:lnTo>
                    <a:pt x="234421" y="115426"/>
                  </a:lnTo>
                  <a:close/>
                </a:path>
              </a:pathLst>
            </a:custGeom>
            <a:solidFill>
              <a:srgbClr val="6C6C6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3" name="Freeform: Shape 262">
              <a:extLst>
                <a:ext uri="{FF2B5EF4-FFF2-40B4-BE49-F238E27FC236}">
                  <a16:creationId xmlns:a16="http://schemas.microsoft.com/office/drawing/2014/main" id="{24B76C15-E862-4F42-88D0-E4D4366A2FB7}"/>
                </a:ext>
              </a:extLst>
            </p:cNvPr>
            <p:cNvSpPr/>
            <p:nvPr/>
          </p:nvSpPr>
          <p:spPr>
            <a:xfrm>
              <a:off x="6384343" y="6701239"/>
              <a:ext cx="81679" cy="108905"/>
            </a:xfrm>
            <a:custGeom>
              <a:avLst/>
              <a:gdLst>
                <a:gd name="connsiteX0" fmla="*/ 62893 w 81678"/>
                <a:gd name="connsiteY0" fmla="*/ 23004 h 108905"/>
                <a:gd name="connsiteX1" fmla="*/ 21781 w 81678"/>
                <a:gd name="connsiteY1" fmla="*/ 39068 h 108905"/>
                <a:gd name="connsiteX2" fmla="*/ 20420 w 81678"/>
                <a:gd name="connsiteY2" fmla="*/ 41790 h 108905"/>
                <a:gd name="connsiteX3" fmla="*/ 59081 w 81678"/>
                <a:gd name="connsiteY3" fmla="*/ 100871 h 108905"/>
                <a:gd name="connsiteX4" fmla="*/ 78684 w 81678"/>
                <a:gd name="connsiteY4" fmla="*/ 64388 h 108905"/>
                <a:gd name="connsiteX5" fmla="*/ 62893 w 81678"/>
                <a:gd name="connsiteY5" fmla="*/ 23004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108905">
                  <a:moveTo>
                    <a:pt x="62893" y="23004"/>
                  </a:moveTo>
                  <a:cubicBezTo>
                    <a:pt x="47102" y="16197"/>
                    <a:pt x="28860" y="23277"/>
                    <a:pt x="21781" y="39068"/>
                  </a:cubicBezTo>
                  <a:cubicBezTo>
                    <a:pt x="21509" y="40157"/>
                    <a:pt x="20964" y="40701"/>
                    <a:pt x="20420" y="41790"/>
                  </a:cubicBezTo>
                  <a:cubicBezTo>
                    <a:pt x="28316" y="64116"/>
                    <a:pt x="42201" y="85625"/>
                    <a:pt x="59081" y="100871"/>
                  </a:cubicBezTo>
                  <a:cubicBezTo>
                    <a:pt x="66160" y="89436"/>
                    <a:pt x="72967" y="77457"/>
                    <a:pt x="78684" y="64388"/>
                  </a:cubicBezTo>
                  <a:cubicBezTo>
                    <a:pt x="85763" y="48325"/>
                    <a:pt x="78412" y="29811"/>
                    <a:pt x="62893" y="23004"/>
                  </a:cubicBez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4" name="Freeform: Shape 263">
              <a:extLst>
                <a:ext uri="{FF2B5EF4-FFF2-40B4-BE49-F238E27FC236}">
                  <a16:creationId xmlns:a16="http://schemas.microsoft.com/office/drawing/2014/main" id="{B85D2A25-FE43-4707-B8B6-0B7B883AA943}"/>
                </a:ext>
              </a:extLst>
            </p:cNvPr>
            <p:cNvSpPr/>
            <p:nvPr/>
          </p:nvSpPr>
          <p:spPr>
            <a:xfrm>
              <a:off x="6390060" y="6269171"/>
              <a:ext cx="190584" cy="381169"/>
            </a:xfrm>
            <a:custGeom>
              <a:avLst/>
              <a:gdLst>
                <a:gd name="connsiteX0" fmla="*/ 31583 w 190584"/>
                <a:gd name="connsiteY0" fmla="*/ 370670 h 381168"/>
                <a:gd name="connsiteX1" fmla="*/ 20420 w 190584"/>
                <a:gd name="connsiteY1" fmla="*/ 116104 h 381168"/>
                <a:gd name="connsiteX2" fmla="*/ 20692 w 190584"/>
                <a:gd name="connsiteY2" fmla="*/ 84249 h 381168"/>
                <a:gd name="connsiteX3" fmla="*/ 22870 w 190584"/>
                <a:gd name="connsiteY3" fmla="*/ 49944 h 381168"/>
                <a:gd name="connsiteX4" fmla="*/ 32672 w 190584"/>
                <a:gd name="connsiteY4" fmla="*/ 31158 h 381168"/>
                <a:gd name="connsiteX5" fmla="*/ 52819 w 190584"/>
                <a:gd name="connsiteY5" fmla="*/ 20812 h 381168"/>
                <a:gd name="connsiteX6" fmla="*/ 89030 w 190584"/>
                <a:gd name="connsiteY6" fmla="*/ 31703 h 381168"/>
                <a:gd name="connsiteX7" fmla="*/ 194668 w 190584"/>
                <a:gd name="connsiteY7" fmla="*/ 103307 h 381168"/>
                <a:gd name="connsiteX8" fmla="*/ 79773 w 190584"/>
                <a:gd name="connsiteY8" fmla="*/ 47766 h 381168"/>
                <a:gd name="connsiteX9" fmla="*/ 56086 w 190584"/>
                <a:gd name="connsiteY9" fmla="*/ 41504 h 381168"/>
                <a:gd name="connsiteX10" fmla="*/ 44651 w 190584"/>
                <a:gd name="connsiteY10" fmla="*/ 55389 h 381168"/>
                <a:gd name="connsiteX11" fmla="*/ 43834 w 190584"/>
                <a:gd name="connsiteY11" fmla="*/ 84521 h 381168"/>
                <a:gd name="connsiteX12" fmla="*/ 44107 w 190584"/>
                <a:gd name="connsiteY12" fmla="*/ 116376 h 381168"/>
                <a:gd name="connsiteX13" fmla="*/ 31583 w 190584"/>
                <a:gd name="connsiteY13" fmla="*/ 370670 h 38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584" h="381168">
                  <a:moveTo>
                    <a:pt x="31583" y="370670"/>
                  </a:moveTo>
                  <a:cubicBezTo>
                    <a:pt x="22598" y="285724"/>
                    <a:pt x="20692" y="201050"/>
                    <a:pt x="20420" y="116104"/>
                  </a:cubicBezTo>
                  <a:lnTo>
                    <a:pt x="20692" y="84249"/>
                  </a:lnTo>
                  <a:cubicBezTo>
                    <a:pt x="21237" y="73359"/>
                    <a:pt x="19603" y="64374"/>
                    <a:pt x="22870" y="49944"/>
                  </a:cubicBezTo>
                  <a:cubicBezTo>
                    <a:pt x="24504" y="43410"/>
                    <a:pt x="27498" y="36875"/>
                    <a:pt x="32672" y="31158"/>
                  </a:cubicBezTo>
                  <a:cubicBezTo>
                    <a:pt x="37845" y="25440"/>
                    <a:pt x="45468" y="21629"/>
                    <a:pt x="52819" y="20812"/>
                  </a:cubicBezTo>
                  <a:cubicBezTo>
                    <a:pt x="67794" y="18634"/>
                    <a:pt x="80318" y="25985"/>
                    <a:pt x="89030" y="31703"/>
                  </a:cubicBezTo>
                  <a:cubicBezTo>
                    <a:pt x="124969" y="54300"/>
                    <a:pt x="160091" y="78259"/>
                    <a:pt x="194668" y="103307"/>
                  </a:cubicBezTo>
                  <a:cubicBezTo>
                    <a:pt x="155735" y="86155"/>
                    <a:pt x="117345" y="67641"/>
                    <a:pt x="79773" y="47766"/>
                  </a:cubicBezTo>
                  <a:cubicBezTo>
                    <a:pt x="70516" y="42593"/>
                    <a:pt x="62621" y="40143"/>
                    <a:pt x="56086" y="41504"/>
                  </a:cubicBezTo>
                  <a:cubicBezTo>
                    <a:pt x="50096" y="42593"/>
                    <a:pt x="46285" y="47494"/>
                    <a:pt x="44651" y="55389"/>
                  </a:cubicBezTo>
                  <a:cubicBezTo>
                    <a:pt x="43290" y="61924"/>
                    <a:pt x="44107" y="74448"/>
                    <a:pt x="43834" y="84521"/>
                  </a:cubicBezTo>
                  <a:lnTo>
                    <a:pt x="44107" y="116376"/>
                  </a:lnTo>
                  <a:cubicBezTo>
                    <a:pt x="43562" y="201050"/>
                    <a:pt x="41112" y="285996"/>
                    <a:pt x="31583" y="370670"/>
                  </a:cubicBezTo>
                  <a:close/>
                </a:path>
              </a:pathLst>
            </a:custGeom>
            <a:solidFill>
              <a:srgbClr val="84848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5" name="Freeform: Shape 264">
              <a:extLst>
                <a:ext uri="{FF2B5EF4-FFF2-40B4-BE49-F238E27FC236}">
                  <a16:creationId xmlns:a16="http://schemas.microsoft.com/office/drawing/2014/main" id="{35BE9D0A-E36A-4AA5-83F0-CF96F3132612}"/>
                </a:ext>
              </a:extLst>
            </p:cNvPr>
            <p:cNvSpPr/>
            <p:nvPr/>
          </p:nvSpPr>
          <p:spPr>
            <a:xfrm>
              <a:off x="6107224" y="6692705"/>
              <a:ext cx="353942" cy="136132"/>
            </a:xfrm>
            <a:custGeom>
              <a:avLst/>
              <a:gdLst>
                <a:gd name="connsiteX0" fmla="*/ 139354 w 353942"/>
                <a:gd name="connsiteY0" fmla="*/ 116484 h 136131"/>
                <a:gd name="connsiteX1" fmla="*/ 35350 w 353942"/>
                <a:gd name="connsiteY1" fmla="*/ 78095 h 136131"/>
                <a:gd name="connsiteX2" fmla="*/ 25003 w 353942"/>
                <a:gd name="connsiteY2" fmla="*/ 35349 h 136131"/>
                <a:gd name="connsiteX3" fmla="*/ 67748 w 353942"/>
                <a:gd name="connsiteY3" fmla="*/ 25003 h 136131"/>
                <a:gd name="connsiteX4" fmla="*/ 312513 w 353942"/>
                <a:gd name="connsiteY4" fmla="*/ 30993 h 136131"/>
                <a:gd name="connsiteX5" fmla="*/ 354986 w 353942"/>
                <a:gd name="connsiteY5" fmla="*/ 42700 h 136131"/>
                <a:gd name="connsiteX6" fmla="*/ 343279 w 353942"/>
                <a:gd name="connsiteY6" fmla="*/ 85173 h 136131"/>
                <a:gd name="connsiteX7" fmla="*/ 139354 w 353942"/>
                <a:gd name="connsiteY7" fmla="*/ 116484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942" h="136131">
                  <a:moveTo>
                    <a:pt x="139354" y="116484"/>
                  </a:moveTo>
                  <a:cubicBezTo>
                    <a:pt x="79456" y="104776"/>
                    <a:pt x="38617" y="80273"/>
                    <a:pt x="35350" y="78095"/>
                  </a:cubicBezTo>
                  <a:cubicBezTo>
                    <a:pt x="20647" y="69110"/>
                    <a:pt x="16019" y="50052"/>
                    <a:pt x="25003" y="35349"/>
                  </a:cubicBezTo>
                  <a:cubicBezTo>
                    <a:pt x="33988" y="20647"/>
                    <a:pt x="53046" y="16019"/>
                    <a:pt x="67748" y="25003"/>
                  </a:cubicBezTo>
                  <a:cubicBezTo>
                    <a:pt x="72922" y="28270"/>
                    <a:pt x="192718" y="98787"/>
                    <a:pt x="312513" y="30993"/>
                  </a:cubicBezTo>
                  <a:cubicBezTo>
                    <a:pt x="327488" y="22553"/>
                    <a:pt x="346546" y="27726"/>
                    <a:pt x="354986" y="42700"/>
                  </a:cubicBezTo>
                  <a:cubicBezTo>
                    <a:pt x="363426" y="57675"/>
                    <a:pt x="358254" y="76733"/>
                    <a:pt x="343279" y="85173"/>
                  </a:cubicBezTo>
                  <a:cubicBezTo>
                    <a:pt x="269224" y="127102"/>
                    <a:pt x="195713" y="127374"/>
                    <a:pt x="139354" y="116484"/>
                  </a:cubicBezTo>
                  <a:close/>
                </a:path>
              </a:pathLst>
            </a:custGeom>
            <a:solidFill>
              <a:srgbClr val="84848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6" name="Freeform: Shape 265">
              <a:extLst>
                <a:ext uri="{FF2B5EF4-FFF2-40B4-BE49-F238E27FC236}">
                  <a16:creationId xmlns:a16="http://schemas.microsoft.com/office/drawing/2014/main" id="{67276F3D-4C2C-4D32-B9A7-60867F4E9A0B}"/>
                </a:ext>
              </a:extLst>
            </p:cNvPr>
            <p:cNvSpPr/>
            <p:nvPr/>
          </p:nvSpPr>
          <p:spPr>
            <a:xfrm>
              <a:off x="6107757" y="6714169"/>
              <a:ext cx="353942" cy="108905"/>
            </a:xfrm>
            <a:custGeom>
              <a:avLst/>
              <a:gdLst>
                <a:gd name="connsiteX0" fmla="*/ 342746 w 353942"/>
                <a:gd name="connsiteY0" fmla="*/ 44379 h 108905"/>
                <a:gd name="connsiteX1" fmla="*/ 138821 w 353942"/>
                <a:gd name="connsiteY1" fmla="*/ 75417 h 108905"/>
                <a:gd name="connsiteX2" fmla="*/ 34816 w 353942"/>
                <a:gd name="connsiteY2" fmla="*/ 37028 h 108905"/>
                <a:gd name="connsiteX3" fmla="*/ 22020 w 353942"/>
                <a:gd name="connsiteY3" fmla="*/ 20420 h 108905"/>
                <a:gd name="connsiteX4" fmla="*/ 34816 w 353942"/>
                <a:gd name="connsiteY4" fmla="*/ 56359 h 108905"/>
                <a:gd name="connsiteX5" fmla="*/ 138821 w 353942"/>
                <a:gd name="connsiteY5" fmla="*/ 94748 h 108905"/>
                <a:gd name="connsiteX6" fmla="*/ 342746 w 353942"/>
                <a:gd name="connsiteY6" fmla="*/ 63710 h 108905"/>
                <a:gd name="connsiteX7" fmla="*/ 356631 w 353942"/>
                <a:gd name="connsiteY7" fmla="*/ 27226 h 108905"/>
                <a:gd name="connsiteX8" fmla="*/ 342746 w 353942"/>
                <a:gd name="connsiteY8" fmla="*/ 44379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942" h="108905">
                  <a:moveTo>
                    <a:pt x="342746" y="44379"/>
                  </a:moveTo>
                  <a:cubicBezTo>
                    <a:pt x="268690" y="86035"/>
                    <a:pt x="195451" y="86580"/>
                    <a:pt x="138821" y="75417"/>
                  </a:cubicBezTo>
                  <a:cubicBezTo>
                    <a:pt x="78923" y="63710"/>
                    <a:pt x="38083" y="39206"/>
                    <a:pt x="34816" y="37028"/>
                  </a:cubicBezTo>
                  <a:cubicBezTo>
                    <a:pt x="28282" y="33216"/>
                    <a:pt x="24198" y="26954"/>
                    <a:pt x="22020" y="20420"/>
                  </a:cubicBezTo>
                  <a:cubicBezTo>
                    <a:pt x="17663" y="33761"/>
                    <a:pt x="22292" y="48735"/>
                    <a:pt x="34816" y="56359"/>
                  </a:cubicBezTo>
                  <a:cubicBezTo>
                    <a:pt x="38083" y="58264"/>
                    <a:pt x="78923" y="83040"/>
                    <a:pt x="138821" y="94748"/>
                  </a:cubicBezTo>
                  <a:cubicBezTo>
                    <a:pt x="195451" y="105910"/>
                    <a:pt x="268690" y="105366"/>
                    <a:pt x="342746" y="63710"/>
                  </a:cubicBezTo>
                  <a:cubicBezTo>
                    <a:pt x="355814" y="56359"/>
                    <a:pt x="360987" y="41112"/>
                    <a:pt x="356631" y="27226"/>
                  </a:cubicBezTo>
                  <a:cubicBezTo>
                    <a:pt x="353909" y="34305"/>
                    <a:pt x="349552" y="40567"/>
                    <a:pt x="342746" y="44379"/>
                  </a:cubicBez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7" name="Freeform: Shape 266">
              <a:extLst>
                <a:ext uri="{FF2B5EF4-FFF2-40B4-BE49-F238E27FC236}">
                  <a16:creationId xmlns:a16="http://schemas.microsoft.com/office/drawing/2014/main" id="{99B4C47F-F543-4166-9CA4-28EAED37B3B3}"/>
                </a:ext>
              </a:extLst>
            </p:cNvPr>
            <p:cNvSpPr/>
            <p:nvPr/>
          </p:nvSpPr>
          <p:spPr>
            <a:xfrm>
              <a:off x="12262175" y="5699918"/>
              <a:ext cx="1116279" cy="1497448"/>
            </a:xfrm>
            <a:custGeom>
              <a:avLst/>
              <a:gdLst>
                <a:gd name="connsiteX0" fmla="*/ 92629 w 1116279"/>
                <a:gd name="connsiteY0" fmla="*/ 1161001 h 1497447"/>
                <a:gd name="connsiteX1" fmla="*/ 164779 w 1116279"/>
                <a:gd name="connsiteY1" fmla="*/ 1100014 h 1497447"/>
                <a:gd name="connsiteX2" fmla="*/ 164507 w 1116279"/>
                <a:gd name="connsiteY2" fmla="*/ 1099470 h 1497447"/>
                <a:gd name="connsiteX3" fmla="*/ 878653 w 1116279"/>
                <a:gd name="connsiteY3" fmla="*/ 98357 h 1497447"/>
                <a:gd name="connsiteX4" fmla="*/ 1073594 w 1116279"/>
                <a:gd name="connsiteY4" fmla="*/ 42543 h 1497447"/>
                <a:gd name="connsiteX5" fmla="*/ 1087751 w 1116279"/>
                <a:gd name="connsiteY5" fmla="*/ 274512 h 1497447"/>
                <a:gd name="connsiteX6" fmla="*/ 305811 w 1116279"/>
                <a:gd name="connsiteY6" fmla="*/ 1181148 h 1497447"/>
                <a:gd name="connsiteX7" fmla="*/ 227128 w 1116279"/>
                <a:gd name="connsiteY7" fmla="*/ 1422646 h 1497447"/>
                <a:gd name="connsiteX8" fmla="*/ 213242 w 1116279"/>
                <a:gd name="connsiteY8" fmla="*/ 1436259 h 1497447"/>
                <a:gd name="connsiteX9" fmla="*/ 141365 w 1116279"/>
                <a:gd name="connsiteY9" fmla="*/ 1467842 h 1497447"/>
                <a:gd name="connsiteX10" fmla="*/ 122579 w 1116279"/>
                <a:gd name="connsiteY10" fmla="*/ 1463213 h 1497447"/>
                <a:gd name="connsiteX11" fmla="*/ 99980 w 1116279"/>
                <a:gd name="connsiteY11" fmla="*/ 1437076 h 1497447"/>
                <a:gd name="connsiteX12" fmla="*/ 90451 w 1116279"/>
                <a:gd name="connsiteY12" fmla="*/ 1416384 h 1497447"/>
                <a:gd name="connsiteX13" fmla="*/ 81467 w 1116279"/>
                <a:gd name="connsiteY13" fmla="*/ 1353763 h 1497447"/>
                <a:gd name="connsiteX14" fmla="*/ 77654 w 1116279"/>
                <a:gd name="connsiteY14" fmla="*/ 1353763 h 1497447"/>
                <a:gd name="connsiteX15" fmla="*/ 66220 w 1116279"/>
                <a:gd name="connsiteY15" fmla="*/ 1418834 h 1497447"/>
                <a:gd name="connsiteX16" fmla="*/ 67037 w 1116279"/>
                <a:gd name="connsiteY16" fmla="*/ 1442249 h 1497447"/>
                <a:gd name="connsiteX17" fmla="*/ 75749 w 1116279"/>
                <a:gd name="connsiteY17" fmla="*/ 1477371 h 1497447"/>
                <a:gd name="connsiteX18" fmla="*/ 65131 w 1116279"/>
                <a:gd name="connsiteY18" fmla="*/ 1491528 h 1497447"/>
                <a:gd name="connsiteX19" fmla="*/ 36543 w 1116279"/>
                <a:gd name="connsiteY19" fmla="*/ 1483088 h 1497447"/>
                <a:gd name="connsiteX20" fmla="*/ 92629 w 1116279"/>
                <a:gd name="connsiteY20" fmla="*/ 1161001 h 149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16279" h="1497447">
                  <a:moveTo>
                    <a:pt x="92629" y="1161001"/>
                  </a:moveTo>
                  <a:cubicBezTo>
                    <a:pt x="99709" y="1144665"/>
                    <a:pt x="122850" y="1119072"/>
                    <a:pt x="164779" y="1100014"/>
                  </a:cubicBezTo>
                  <a:cubicBezTo>
                    <a:pt x="164779" y="1099742"/>
                    <a:pt x="164507" y="1099470"/>
                    <a:pt x="164507" y="1099470"/>
                  </a:cubicBezTo>
                  <a:cubicBezTo>
                    <a:pt x="408455" y="985936"/>
                    <a:pt x="732992" y="378244"/>
                    <a:pt x="878653" y="98357"/>
                  </a:cubicBezTo>
                  <a:cubicBezTo>
                    <a:pt x="914047" y="30291"/>
                    <a:pt x="1013696" y="-5647"/>
                    <a:pt x="1073594" y="42543"/>
                  </a:cubicBezTo>
                  <a:cubicBezTo>
                    <a:pt x="1146016" y="100535"/>
                    <a:pt x="1123690" y="188749"/>
                    <a:pt x="1087751" y="274512"/>
                  </a:cubicBezTo>
                  <a:cubicBezTo>
                    <a:pt x="928206" y="656497"/>
                    <a:pt x="442215" y="1113627"/>
                    <a:pt x="305811" y="1181148"/>
                  </a:cubicBezTo>
                  <a:cubicBezTo>
                    <a:pt x="304178" y="1232606"/>
                    <a:pt x="267967" y="1214909"/>
                    <a:pt x="227128" y="1422646"/>
                  </a:cubicBezTo>
                  <a:cubicBezTo>
                    <a:pt x="225766" y="1429725"/>
                    <a:pt x="220321" y="1435170"/>
                    <a:pt x="213242" y="1436259"/>
                  </a:cubicBezTo>
                  <a:cubicBezTo>
                    <a:pt x="185199" y="1449328"/>
                    <a:pt x="161512" y="1459674"/>
                    <a:pt x="141365" y="1467842"/>
                  </a:cubicBezTo>
                  <a:cubicBezTo>
                    <a:pt x="134830" y="1470292"/>
                    <a:pt x="127207" y="1468386"/>
                    <a:pt x="122579" y="1463213"/>
                  </a:cubicBezTo>
                  <a:lnTo>
                    <a:pt x="99980" y="1437076"/>
                  </a:lnTo>
                  <a:cubicBezTo>
                    <a:pt x="94807" y="1431358"/>
                    <a:pt x="91540" y="1424007"/>
                    <a:pt x="90451" y="1416384"/>
                  </a:cubicBezTo>
                  <a:lnTo>
                    <a:pt x="81467" y="1353763"/>
                  </a:lnTo>
                  <a:cubicBezTo>
                    <a:pt x="81194" y="1351585"/>
                    <a:pt x="77927" y="1351585"/>
                    <a:pt x="77654" y="1353763"/>
                  </a:cubicBezTo>
                  <a:lnTo>
                    <a:pt x="66220" y="1418834"/>
                  </a:lnTo>
                  <a:cubicBezTo>
                    <a:pt x="64859" y="1426458"/>
                    <a:pt x="65131" y="1434353"/>
                    <a:pt x="67037" y="1442249"/>
                  </a:cubicBezTo>
                  <a:lnTo>
                    <a:pt x="75749" y="1477371"/>
                  </a:lnTo>
                  <a:cubicBezTo>
                    <a:pt x="77383" y="1484177"/>
                    <a:pt x="72210" y="1490440"/>
                    <a:pt x="65131" y="1491528"/>
                  </a:cubicBezTo>
                  <a:cubicBezTo>
                    <a:pt x="47706" y="1493979"/>
                    <a:pt x="39266" y="1490440"/>
                    <a:pt x="36543" y="1483088"/>
                  </a:cubicBezTo>
                  <a:cubicBezTo>
                    <a:pt x="2238" y="1387796"/>
                    <a:pt x="23474" y="1321092"/>
                    <a:pt x="92629" y="1161001"/>
                  </a:cubicBezTo>
                  <a:close/>
                </a:path>
              </a:pathLst>
            </a:custGeom>
            <a:solidFill>
              <a:srgbClr val="E3C7A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8" name="Freeform: Shape 267">
              <a:extLst>
                <a:ext uri="{FF2B5EF4-FFF2-40B4-BE49-F238E27FC236}">
                  <a16:creationId xmlns:a16="http://schemas.microsoft.com/office/drawing/2014/main" id="{B217B72F-076B-4F38-ABA4-189C73ED7583}"/>
                </a:ext>
              </a:extLst>
            </p:cNvPr>
            <p:cNvSpPr/>
            <p:nvPr/>
          </p:nvSpPr>
          <p:spPr>
            <a:xfrm>
              <a:off x="12973386" y="5691616"/>
              <a:ext cx="435621" cy="517300"/>
            </a:xfrm>
            <a:custGeom>
              <a:avLst/>
              <a:gdLst>
                <a:gd name="connsiteX0" fmla="*/ 365649 w 435621"/>
                <a:gd name="connsiteY0" fmla="*/ 44311 h 517300"/>
                <a:gd name="connsiteX1" fmla="*/ 381169 w 435621"/>
                <a:gd name="connsiteY1" fmla="*/ 294793 h 517300"/>
                <a:gd name="connsiteX2" fmla="*/ 268180 w 435621"/>
                <a:gd name="connsiteY2" fmla="*/ 505525 h 517300"/>
                <a:gd name="connsiteX3" fmla="*/ 20420 w 435621"/>
                <a:gd name="connsiteY3" fmla="*/ 356325 h 517300"/>
                <a:gd name="connsiteX4" fmla="*/ 155190 w 435621"/>
                <a:gd name="connsiteY4" fmla="*/ 104754 h 517300"/>
                <a:gd name="connsiteX5" fmla="*/ 365649 w 435621"/>
                <a:gd name="connsiteY5" fmla="*/ 44311 h 517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5621" h="517300">
                  <a:moveTo>
                    <a:pt x="365649" y="44311"/>
                  </a:moveTo>
                  <a:cubicBezTo>
                    <a:pt x="444061" y="107204"/>
                    <a:pt x="419830" y="202224"/>
                    <a:pt x="381169" y="294793"/>
                  </a:cubicBezTo>
                  <a:cubicBezTo>
                    <a:pt x="352309" y="363676"/>
                    <a:pt x="313375" y="434465"/>
                    <a:pt x="268180" y="505525"/>
                  </a:cubicBezTo>
                  <a:cubicBezTo>
                    <a:pt x="173704" y="467953"/>
                    <a:pt x="88213" y="410505"/>
                    <a:pt x="20420" y="356325"/>
                  </a:cubicBezTo>
                  <a:cubicBezTo>
                    <a:pt x="72966" y="261305"/>
                    <a:pt x="119251" y="173636"/>
                    <a:pt x="155190" y="104754"/>
                  </a:cubicBezTo>
                  <a:cubicBezTo>
                    <a:pt x="193307" y="30970"/>
                    <a:pt x="301123" y="-7691"/>
                    <a:pt x="365649" y="44311"/>
                  </a:cubicBezTo>
                  <a:close/>
                </a:path>
              </a:pathLst>
            </a:custGeom>
            <a:solidFill>
              <a:schemeClr val="bg1">
                <a:lumMod val="65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69" name="Freeform: Shape 268">
              <a:extLst>
                <a:ext uri="{FF2B5EF4-FFF2-40B4-BE49-F238E27FC236}">
                  <a16:creationId xmlns:a16="http://schemas.microsoft.com/office/drawing/2014/main" id="{711E5000-1CF5-4340-ACD2-C242BBD2E256}"/>
                </a:ext>
              </a:extLst>
            </p:cNvPr>
            <p:cNvSpPr/>
            <p:nvPr/>
          </p:nvSpPr>
          <p:spPr>
            <a:xfrm>
              <a:off x="12224923" y="6784517"/>
              <a:ext cx="245037" cy="272263"/>
            </a:xfrm>
            <a:custGeom>
              <a:avLst/>
              <a:gdLst>
                <a:gd name="connsiteX0" fmla="*/ 194952 w 245036"/>
                <a:gd name="connsiteY0" fmla="*/ 20861 h 272263"/>
                <a:gd name="connsiteX1" fmla="*/ 64538 w 245036"/>
                <a:gd name="connsiteY1" fmla="*/ 114792 h 272263"/>
                <a:gd name="connsiteX2" fmla="*/ 21520 w 245036"/>
                <a:gd name="connsiteY2" fmla="*/ 242211 h 272263"/>
                <a:gd name="connsiteX3" fmla="*/ 42757 w 245036"/>
                <a:gd name="connsiteY3" fmla="*/ 266987 h 272263"/>
                <a:gd name="connsiteX4" fmla="*/ 107011 w 245036"/>
                <a:gd name="connsiteY4" fmla="*/ 185580 h 272263"/>
                <a:gd name="connsiteX5" fmla="*/ 215644 w 245036"/>
                <a:gd name="connsiteY5" fmla="*/ 121598 h 272263"/>
                <a:gd name="connsiteX6" fmla="*/ 194952 w 245036"/>
                <a:gd name="connsiteY6" fmla="*/ 20861 h 2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36" h="272263">
                  <a:moveTo>
                    <a:pt x="194952" y="20861"/>
                  </a:moveTo>
                  <a:cubicBezTo>
                    <a:pt x="157924" y="23856"/>
                    <a:pt x="88769" y="52716"/>
                    <a:pt x="64538" y="114792"/>
                  </a:cubicBezTo>
                  <a:cubicBezTo>
                    <a:pt x="47930" y="157537"/>
                    <a:pt x="32956" y="207906"/>
                    <a:pt x="21520" y="242211"/>
                  </a:cubicBezTo>
                  <a:cubicBezTo>
                    <a:pt x="16620" y="257730"/>
                    <a:pt x="28872" y="275972"/>
                    <a:pt x="42757" y="266987"/>
                  </a:cubicBezTo>
                  <a:cubicBezTo>
                    <a:pt x="66716" y="251195"/>
                    <a:pt x="92581" y="219341"/>
                    <a:pt x="107011" y="185580"/>
                  </a:cubicBezTo>
                  <a:cubicBezTo>
                    <a:pt x="128792" y="134122"/>
                    <a:pt x="189779" y="149641"/>
                    <a:pt x="215644" y="121598"/>
                  </a:cubicBezTo>
                  <a:cubicBezTo>
                    <a:pt x="241509" y="93827"/>
                    <a:pt x="279082" y="13782"/>
                    <a:pt x="194952" y="20861"/>
                  </a:cubicBezTo>
                  <a:close/>
                </a:path>
              </a:pathLst>
            </a:custGeom>
            <a:solidFill>
              <a:srgbClr val="F7DC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70" name="Freeform: Shape 269">
              <a:extLst>
                <a:ext uri="{FF2B5EF4-FFF2-40B4-BE49-F238E27FC236}">
                  <a16:creationId xmlns:a16="http://schemas.microsoft.com/office/drawing/2014/main" id="{A85104F8-3ABC-48E1-A32E-4F83B0E8B92B}"/>
                </a:ext>
              </a:extLst>
            </p:cNvPr>
            <p:cNvSpPr/>
            <p:nvPr/>
          </p:nvSpPr>
          <p:spPr>
            <a:xfrm>
              <a:off x="13367504" y="8559724"/>
              <a:ext cx="490074" cy="707885"/>
            </a:xfrm>
            <a:custGeom>
              <a:avLst/>
              <a:gdLst>
                <a:gd name="connsiteX0" fmla="*/ 101401 w 490073"/>
                <a:gd name="connsiteY0" fmla="*/ 242705 h 707884"/>
                <a:gd name="connsiteX1" fmla="*/ 75809 w 490073"/>
                <a:gd name="connsiteY1" fmla="*/ 451803 h 707884"/>
                <a:gd name="connsiteX2" fmla="*/ 33064 w 490073"/>
                <a:gd name="connsiteY2" fmla="*/ 694662 h 707884"/>
                <a:gd name="connsiteX3" fmla="*/ 329558 w 490073"/>
                <a:gd name="connsiteY3" fmla="*/ 487197 h 707884"/>
                <a:gd name="connsiteX4" fmla="*/ 479848 w 490073"/>
                <a:gd name="connsiteY4" fmla="*/ 118825 h 707884"/>
                <a:gd name="connsiteX5" fmla="*/ 344261 w 490073"/>
                <a:gd name="connsiteY5" fmla="*/ 21083 h 707884"/>
                <a:gd name="connsiteX6" fmla="*/ 186348 w 490073"/>
                <a:gd name="connsiteY6" fmla="*/ 119097 h 707884"/>
                <a:gd name="connsiteX7" fmla="*/ 101401 w 490073"/>
                <a:gd name="connsiteY7" fmla="*/ 242705 h 70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073" h="707884">
                  <a:moveTo>
                    <a:pt x="101401" y="242705"/>
                  </a:moveTo>
                  <a:cubicBezTo>
                    <a:pt x="93506" y="275376"/>
                    <a:pt x="100857" y="355149"/>
                    <a:pt x="75809" y="451803"/>
                  </a:cubicBezTo>
                  <a:cubicBezTo>
                    <a:pt x="67097" y="485564"/>
                    <a:pt x="-9137" y="649738"/>
                    <a:pt x="33064" y="694662"/>
                  </a:cubicBezTo>
                  <a:cubicBezTo>
                    <a:pt x="75537" y="739585"/>
                    <a:pt x="244612" y="670975"/>
                    <a:pt x="329558" y="487197"/>
                  </a:cubicBezTo>
                  <a:cubicBezTo>
                    <a:pt x="414504" y="303147"/>
                    <a:pt x="463239" y="239437"/>
                    <a:pt x="479848" y="118825"/>
                  </a:cubicBezTo>
                  <a:cubicBezTo>
                    <a:pt x="434652" y="54843"/>
                    <a:pt x="370398" y="31156"/>
                    <a:pt x="344261" y="21083"/>
                  </a:cubicBezTo>
                  <a:cubicBezTo>
                    <a:pt x="318395" y="11008"/>
                    <a:pt x="186348" y="119097"/>
                    <a:pt x="186348" y="119097"/>
                  </a:cubicBezTo>
                  <a:lnTo>
                    <a:pt x="101401" y="242705"/>
                  </a:lnTo>
                  <a:close/>
                </a:path>
              </a:pathLst>
            </a:custGeom>
            <a:solidFill>
              <a:srgbClr val="89898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71" name="Freeform: Shape 270">
              <a:extLst>
                <a:ext uri="{FF2B5EF4-FFF2-40B4-BE49-F238E27FC236}">
                  <a16:creationId xmlns:a16="http://schemas.microsoft.com/office/drawing/2014/main" id="{6C2D2EB0-E081-4648-8E8A-3A21E8F60BD8}"/>
                </a:ext>
              </a:extLst>
            </p:cNvPr>
            <p:cNvSpPr/>
            <p:nvPr/>
          </p:nvSpPr>
          <p:spPr>
            <a:xfrm>
              <a:off x="12902945" y="6982893"/>
              <a:ext cx="898469" cy="1851390"/>
            </a:xfrm>
            <a:custGeom>
              <a:avLst/>
              <a:gdLst>
                <a:gd name="connsiteX0" fmla="*/ 308399 w 898468"/>
                <a:gd name="connsiteY0" fmla="*/ 30766 h 1851390"/>
                <a:gd name="connsiteX1" fmla="*/ 730408 w 898468"/>
                <a:gd name="connsiteY1" fmla="*/ 20420 h 1851390"/>
                <a:gd name="connsiteX2" fmla="*/ 567050 w 898468"/>
                <a:gd name="connsiteY2" fmla="*/ 693999 h 1851390"/>
                <a:gd name="connsiteX3" fmla="*/ 420300 w 898468"/>
                <a:gd name="connsiteY3" fmla="*/ 1022349 h 1851390"/>
                <a:gd name="connsiteX4" fmla="*/ 888048 w 898468"/>
                <a:gd name="connsiteY4" fmla="*/ 1677959 h 1851390"/>
                <a:gd name="connsiteX5" fmla="*/ 561060 w 898468"/>
                <a:gd name="connsiteY5" fmla="*/ 1828792 h 1851390"/>
                <a:gd name="connsiteX6" fmla="*/ 28513 w 898468"/>
                <a:gd name="connsiteY6" fmla="*/ 1100216 h 1851390"/>
                <a:gd name="connsiteX7" fmla="*/ 308399 w 898468"/>
                <a:gd name="connsiteY7" fmla="*/ 30766 h 185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98468" h="1851390">
                  <a:moveTo>
                    <a:pt x="308399" y="30766"/>
                  </a:moveTo>
                  <a:lnTo>
                    <a:pt x="730408" y="20420"/>
                  </a:lnTo>
                  <a:cubicBezTo>
                    <a:pt x="730408" y="20420"/>
                    <a:pt x="610068" y="627023"/>
                    <a:pt x="567050" y="693999"/>
                  </a:cubicBezTo>
                  <a:cubicBezTo>
                    <a:pt x="540640" y="735383"/>
                    <a:pt x="403419" y="988860"/>
                    <a:pt x="420300" y="1022349"/>
                  </a:cubicBezTo>
                  <a:cubicBezTo>
                    <a:pt x="437180" y="1055837"/>
                    <a:pt x="806097" y="1539376"/>
                    <a:pt x="888048" y="1677959"/>
                  </a:cubicBezTo>
                  <a:cubicBezTo>
                    <a:pt x="848025" y="1763994"/>
                    <a:pt x="654718" y="1847579"/>
                    <a:pt x="561060" y="1828792"/>
                  </a:cubicBezTo>
                  <a:cubicBezTo>
                    <a:pt x="568683" y="1710358"/>
                    <a:pt x="84327" y="1211844"/>
                    <a:pt x="28513" y="1100216"/>
                  </a:cubicBezTo>
                  <a:cubicBezTo>
                    <a:pt x="-27029" y="988043"/>
                    <a:pt x="218280" y="196574"/>
                    <a:pt x="308399" y="30766"/>
                  </a:cubicBezTo>
                  <a:close/>
                </a:path>
              </a:pathLst>
            </a:custGeom>
            <a:solidFill>
              <a:schemeClr val="accent2">
                <a:lumMod val="20000"/>
                <a:lumOff val="80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72" name="Freeform: Shape 271">
              <a:extLst>
                <a:ext uri="{FF2B5EF4-FFF2-40B4-BE49-F238E27FC236}">
                  <a16:creationId xmlns:a16="http://schemas.microsoft.com/office/drawing/2014/main" id="{3CB4E011-6A84-47C6-AD09-FEDEAF2EF1D3}"/>
                </a:ext>
              </a:extLst>
            </p:cNvPr>
            <p:cNvSpPr/>
            <p:nvPr/>
          </p:nvSpPr>
          <p:spPr>
            <a:xfrm>
              <a:off x="13286324" y="9079592"/>
              <a:ext cx="571753" cy="490074"/>
            </a:xfrm>
            <a:custGeom>
              <a:avLst/>
              <a:gdLst>
                <a:gd name="connsiteX0" fmla="*/ 321708 w 571752"/>
                <a:gd name="connsiteY0" fmla="*/ 20420 h 490073"/>
                <a:gd name="connsiteX1" fmla="*/ 163251 w 571752"/>
                <a:gd name="connsiteY1" fmla="*/ 222712 h 490073"/>
                <a:gd name="connsiteX2" fmla="*/ 47539 w 571752"/>
                <a:gd name="connsiteY2" fmla="*/ 463937 h 490073"/>
                <a:gd name="connsiteX3" fmla="*/ 413461 w 571752"/>
                <a:gd name="connsiteY3" fmla="*/ 382258 h 490073"/>
                <a:gd name="connsiteX4" fmla="*/ 548776 w 571752"/>
                <a:gd name="connsiteY4" fmla="*/ 298673 h 490073"/>
                <a:gd name="connsiteX5" fmla="*/ 555038 w 571752"/>
                <a:gd name="connsiteY5" fmla="*/ 123335 h 490073"/>
                <a:gd name="connsiteX6" fmla="*/ 321708 w 571752"/>
                <a:gd name="connsiteY6" fmla="*/ 20420 h 490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752" h="490073">
                  <a:moveTo>
                    <a:pt x="321708" y="20420"/>
                  </a:moveTo>
                  <a:cubicBezTo>
                    <a:pt x="296115" y="65888"/>
                    <a:pt x="233767" y="155735"/>
                    <a:pt x="163251" y="222712"/>
                  </a:cubicBezTo>
                  <a:cubicBezTo>
                    <a:pt x="93007" y="290233"/>
                    <a:pt x="-35774" y="424187"/>
                    <a:pt x="47539" y="463937"/>
                  </a:cubicBezTo>
                  <a:cubicBezTo>
                    <a:pt x="143648" y="509949"/>
                    <a:pt x="320075" y="442428"/>
                    <a:pt x="413461" y="382258"/>
                  </a:cubicBezTo>
                  <a:cubicBezTo>
                    <a:pt x="507119" y="322360"/>
                    <a:pt x="535707" y="313648"/>
                    <a:pt x="548776" y="298673"/>
                  </a:cubicBezTo>
                  <a:cubicBezTo>
                    <a:pt x="583898" y="257833"/>
                    <a:pt x="567018" y="153013"/>
                    <a:pt x="555038" y="123335"/>
                  </a:cubicBezTo>
                  <a:cubicBezTo>
                    <a:pt x="542786" y="93387"/>
                    <a:pt x="321708" y="20420"/>
                    <a:pt x="321708" y="20420"/>
                  </a:cubicBezTo>
                  <a:close/>
                </a:path>
              </a:pathLst>
            </a:custGeom>
            <a:solidFill>
              <a:srgbClr val="A5A5A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73" name="Freeform: Shape 272">
              <a:extLst>
                <a:ext uri="{FF2B5EF4-FFF2-40B4-BE49-F238E27FC236}">
                  <a16:creationId xmlns:a16="http://schemas.microsoft.com/office/drawing/2014/main" id="{5DE5B46E-74BD-454A-9DAB-7440EF98C285}"/>
                </a:ext>
              </a:extLst>
            </p:cNvPr>
            <p:cNvSpPr/>
            <p:nvPr/>
          </p:nvSpPr>
          <p:spPr>
            <a:xfrm>
              <a:off x="13182206" y="7035712"/>
              <a:ext cx="762337" cy="2232559"/>
            </a:xfrm>
            <a:custGeom>
              <a:avLst/>
              <a:gdLst>
                <a:gd name="connsiteX0" fmla="*/ 656978 w 762337"/>
                <a:gd name="connsiteY0" fmla="*/ 98560 h 2232558"/>
                <a:gd name="connsiteX1" fmla="*/ 25327 w 762337"/>
                <a:gd name="connsiteY1" fmla="*/ 20420 h 2232558"/>
                <a:gd name="connsiteX2" fmla="*/ 78418 w 762337"/>
                <a:gd name="connsiteY2" fmla="*/ 381169 h 2232558"/>
                <a:gd name="connsiteX3" fmla="*/ 343058 w 762337"/>
                <a:gd name="connsiteY3" fmla="*/ 1313398 h 2232558"/>
                <a:gd name="connsiteX4" fmla="*/ 369740 w 762337"/>
                <a:gd name="connsiteY4" fmla="*/ 2122565 h 2232558"/>
                <a:gd name="connsiteX5" fmla="*/ 675220 w 762337"/>
                <a:gd name="connsiteY5" fmla="*/ 2196893 h 2232558"/>
                <a:gd name="connsiteX6" fmla="*/ 702173 w 762337"/>
                <a:gd name="connsiteY6" fmla="*/ 1158208 h 2232558"/>
                <a:gd name="connsiteX7" fmla="*/ 656978 w 762337"/>
                <a:gd name="connsiteY7" fmla="*/ 98560 h 223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337" h="2232558">
                  <a:moveTo>
                    <a:pt x="656978" y="98560"/>
                  </a:moveTo>
                  <a:cubicBezTo>
                    <a:pt x="547801" y="94748"/>
                    <a:pt x="158464" y="59898"/>
                    <a:pt x="25327" y="20420"/>
                  </a:cubicBezTo>
                  <a:cubicBezTo>
                    <a:pt x="14981" y="163086"/>
                    <a:pt x="16070" y="295405"/>
                    <a:pt x="78418" y="381169"/>
                  </a:cubicBezTo>
                  <a:cubicBezTo>
                    <a:pt x="198214" y="546160"/>
                    <a:pt x="291056" y="1014998"/>
                    <a:pt x="343058" y="1313398"/>
                  </a:cubicBezTo>
                  <a:cubicBezTo>
                    <a:pt x="370557" y="1470766"/>
                    <a:pt x="395060" y="2034352"/>
                    <a:pt x="369740" y="2122565"/>
                  </a:cubicBezTo>
                  <a:cubicBezTo>
                    <a:pt x="431544" y="2195531"/>
                    <a:pt x="578294" y="2252434"/>
                    <a:pt x="675220" y="2196893"/>
                  </a:cubicBezTo>
                  <a:cubicBezTo>
                    <a:pt x="736750" y="2057766"/>
                    <a:pt x="777863" y="1540466"/>
                    <a:pt x="702173" y="1158208"/>
                  </a:cubicBezTo>
                  <a:cubicBezTo>
                    <a:pt x="578566" y="529825"/>
                    <a:pt x="751725" y="423369"/>
                    <a:pt x="656978" y="98560"/>
                  </a:cubicBezTo>
                  <a:close/>
                </a:path>
              </a:pathLst>
            </a:custGeom>
            <a:solidFill>
              <a:schemeClr val="accent2">
                <a:lumMod val="20000"/>
                <a:lumOff val="80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74" name="Freeform: Shape 273">
              <a:extLst>
                <a:ext uri="{FF2B5EF4-FFF2-40B4-BE49-F238E27FC236}">
                  <a16:creationId xmlns:a16="http://schemas.microsoft.com/office/drawing/2014/main" id="{DC3C4996-5801-463E-AA52-86DFACBBD666}"/>
                </a:ext>
              </a:extLst>
            </p:cNvPr>
            <p:cNvSpPr/>
            <p:nvPr/>
          </p:nvSpPr>
          <p:spPr>
            <a:xfrm>
              <a:off x="13070091" y="5675217"/>
              <a:ext cx="898469" cy="1688032"/>
            </a:xfrm>
            <a:custGeom>
              <a:avLst/>
              <a:gdLst>
                <a:gd name="connsiteX0" fmla="*/ 820822 w 898468"/>
                <a:gd name="connsiteY0" fmla="*/ 1601993 h 1688032"/>
                <a:gd name="connsiteX1" fmla="*/ 30442 w 898468"/>
                <a:gd name="connsiteY1" fmla="*/ 1497716 h 1688032"/>
                <a:gd name="connsiteX2" fmla="*/ 78905 w 898468"/>
                <a:gd name="connsiteY2" fmla="*/ 160358 h 1688032"/>
                <a:gd name="connsiteX3" fmla="*/ 843965 w 898468"/>
                <a:gd name="connsiteY3" fmla="*/ 222434 h 1688032"/>
                <a:gd name="connsiteX4" fmla="*/ 872825 w 898468"/>
                <a:gd name="connsiteY4" fmla="*/ 448958 h 1688032"/>
                <a:gd name="connsiteX5" fmla="*/ 820822 w 898468"/>
                <a:gd name="connsiteY5" fmla="*/ 1601993 h 1688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8468" h="1688032">
                  <a:moveTo>
                    <a:pt x="820822" y="1601993"/>
                  </a:moveTo>
                  <a:cubicBezTo>
                    <a:pt x="455718" y="1758816"/>
                    <a:pt x="112666" y="1656717"/>
                    <a:pt x="30442" y="1497716"/>
                  </a:cubicBezTo>
                  <a:cubicBezTo>
                    <a:pt x="-51" y="1028879"/>
                    <a:pt x="45689" y="425815"/>
                    <a:pt x="78905" y="160358"/>
                  </a:cubicBezTo>
                  <a:cubicBezTo>
                    <a:pt x="109671" y="-84679"/>
                    <a:pt x="641946" y="28311"/>
                    <a:pt x="843965" y="222434"/>
                  </a:cubicBezTo>
                  <a:cubicBezTo>
                    <a:pt x="903318" y="279338"/>
                    <a:pt x="891339" y="368640"/>
                    <a:pt x="872825" y="448958"/>
                  </a:cubicBezTo>
                  <a:cubicBezTo>
                    <a:pt x="724713" y="1090138"/>
                    <a:pt x="806121" y="1481380"/>
                    <a:pt x="820822" y="1601993"/>
                  </a:cubicBezTo>
                  <a:close/>
                </a:path>
              </a:pathLst>
            </a:custGeom>
            <a:solidFill>
              <a:srgbClr val="D0CEC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75" name="Freeform: Shape 274">
              <a:extLst>
                <a:ext uri="{FF2B5EF4-FFF2-40B4-BE49-F238E27FC236}">
                  <a16:creationId xmlns:a16="http://schemas.microsoft.com/office/drawing/2014/main" id="{D612BEBB-F198-4E9B-85E8-C173FC21B561}"/>
                </a:ext>
              </a:extLst>
            </p:cNvPr>
            <p:cNvSpPr/>
            <p:nvPr/>
          </p:nvSpPr>
          <p:spPr>
            <a:xfrm>
              <a:off x="13317717" y="5675328"/>
              <a:ext cx="381169" cy="381169"/>
            </a:xfrm>
            <a:custGeom>
              <a:avLst/>
              <a:gdLst>
                <a:gd name="connsiteX0" fmla="*/ 48545 w 381168"/>
                <a:gd name="connsiteY0" fmla="*/ 20577 h 381168"/>
                <a:gd name="connsiteX1" fmla="*/ 48545 w 381168"/>
                <a:gd name="connsiteY1" fmla="*/ 362539 h 381168"/>
                <a:gd name="connsiteX2" fmla="*/ 378256 w 381168"/>
                <a:gd name="connsiteY2" fmla="*/ 88643 h 381168"/>
                <a:gd name="connsiteX3" fmla="*/ 48545 w 381168"/>
                <a:gd name="connsiteY3" fmla="*/ 20577 h 381168"/>
              </a:gdLst>
              <a:ahLst/>
              <a:cxnLst>
                <a:cxn ang="0">
                  <a:pos x="connsiteX0" y="connsiteY0"/>
                </a:cxn>
                <a:cxn ang="0">
                  <a:pos x="connsiteX1" y="connsiteY1"/>
                </a:cxn>
                <a:cxn ang="0">
                  <a:pos x="connsiteX2" y="connsiteY2"/>
                </a:cxn>
                <a:cxn ang="0">
                  <a:pos x="connsiteX3" y="connsiteY3"/>
                </a:cxn>
              </a:cxnLst>
              <a:rect l="l" t="t" r="r" b="b"/>
              <a:pathLst>
                <a:path w="381168" h="381168">
                  <a:moveTo>
                    <a:pt x="48545" y="20577"/>
                  </a:moveTo>
                  <a:cubicBezTo>
                    <a:pt x="-5091" y="133294"/>
                    <a:pt x="31392" y="309176"/>
                    <a:pt x="48545" y="362539"/>
                  </a:cubicBezTo>
                  <a:cubicBezTo>
                    <a:pt x="159084" y="314893"/>
                    <a:pt x="337688" y="171683"/>
                    <a:pt x="378256" y="88643"/>
                  </a:cubicBezTo>
                  <a:cubicBezTo>
                    <a:pt x="269623" y="44536"/>
                    <a:pt x="149010" y="18126"/>
                    <a:pt x="48545" y="20577"/>
                  </a:cubicBez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76" name="Freeform: Shape 275">
              <a:extLst>
                <a:ext uri="{FF2B5EF4-FFF2-40B4-BE49-F238E27FC236}">
                  <a16:creationId xmlns:a16="http://schemas.microsoft.com/office/drawing/2014/main" id="{4CAF28CC-C854-45AE-A9E1-0DF137565FDC}"/>
                </a:ext>
              </a:extLst>
            </p:cNvPr>
            <p:cNvSpPr/>
            <p:nvPr/>
          </p:nvSpPr>
          <p:spPr>
            <a:xfrm>
              <a:off x="13458427" y="6457777"/>
              <a:ext cx="163358" cy="163358"/>
            </a:xfrm>
            <a:custGeom>
              <a:avLst/>
              <a:gdLst>
                <a:gd name="connsiteX0" fmla="*/ 151783 w 163357"/>
                <a:gd name="connsiteY0" fmla="*/ 96030 h 163357"/>
                <a:gd name="connsiteX1" fmla="*/ 76910 w 163357"/>
                <a:gd name="connsiteY1" fmla="*/ 151844 h 163357"/>
                <a:gd name="connsiteX2" fmla="*/ 21097 w 163357"/>
                <a:gd name="connsiteY2" fmla="*/ 76971 h 163357"/>
                <a:gd name="connsiteX3" fmla="*/ 95969 w 163357"/>
                <a:gd name="connsiteY3" fmla="*/ 21157 h 163357"/>
                <a:gd name="connsiteX4" fmla="*/ 151783 w 163357"/>
                <a:gd name="connsiteY4" fmla="*/ 96030 h 163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357" h="163357">
                  <a:moveTo>
                    <a:pt x="151783" y="96030"/>
                  </a:moveTo>
                  <a:cubicBezTo>
                    <a:pt x="146609" y="132241"/>
                    <a:pt x="113122" y="157017"/>
                    <a:pt x="76910" y="151844"/>
                  </a:cubicBezTo>
                  <a:cubicBezTo>
                    <a:pt x="40972" y="146671"/>
                    <a:pt x="15923" y="113182"/>
                    <a:pt x="21097" y="76971"/>
                  </a:cubicBezTo>
                  <a:cubicBezTo>
                    <a:pt x="26270" y="41032"/>
                    <a:pt x="59758" y="15712"/>
                    <a:pt x="95969" y="21157"/>
                  </a:cubicBezTo>
                  <a:cubicBezTo>
                    <a:pt x="131908" y="26330"/>
                    <a:pt x="156956" y="59818"/>
                    <a:pt x="151783" y="96030"/>
                  </a:cubicBezTo>
                  <a:close/>
                </a:path>
              </a:pathLst>
            </a:custGeom>
            <a:solidFill>
              <a:srgbClr val="B2B2B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77" name="Freeform: Shape 276">
              <a:extLst>
                <a:ext uri="{FF2B5EF4-FFF2-40B4-BE49-F238E27FC236}">
                  <a16:creationId xmlns:a16="http://schemas.microsoft.com/office/drawing/2014/main" id="{0EE9A8D2-0682-460A-A0A6-0A13A63E1BB4}"/>
                </a:ext>
              </a:extLst>
            </p:cNvPr>
            <p:cNvSpPr/>
            <p:nvPr/>
          </p:nvSpPr>
          <p:spPr>
            <a:xfrm>
              <a:off x="13484800" y="6484210"/>
              <a:ext cx="108905" cy="108905"/>
            </a:xfrm>
            <a:custGeom>
              <a:avLst/>
              <a:gdLst>
                <a:gd name="connsiteX0" fmla="*/ 99273 w 108905"/>
                <a:gd name="connsiteY0" fmla="*/ 65784 h 108905"/>
                <a:gd name="connsiteX1" fmla="*/ 54350 w 108905"/>
                <a:gd name="connsiteY1" fmla="*/ 99273 h 108905"/>
                <a:gd name="connsiteX2" fmla="*/ 20861 w 108905"/>
                <a:gd name="connsiteY2" fmla="*/ 54349 h 108905"/>
                <a:gd name="connsiteX3" fmla="*/ 65784 w 108905"/>
                <a:gd name="connsiteY3" fmla="*/ 20861 h 108905"/>
                <a:gd name="connsiteX4" fmla="*/ 99273 w 108905"/>
                <a:gd name="connsiteY4" fmla="*/ 65784 h 108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905" h="108905">
                  <a:moveTo>
                    <a:pt x="99273" y="65784"/>
                  </a:moveTo>
                  <a:cubicBezTo>
                    <a:pt x="96278" y="87565"/>
                    <a:pt x="76130" y="102540"/>
                    <a:pt x="54350" y="99273"/>
                  </a:cubicBezTo>
                  <a:cubicBezTo>
                    <a:pt x="32841" y="96278"/>
                    <a:pt x="17594" y="76130"/>
                    <a:pt x="20861" y="54349"/>
                  </a:cubicBezTo>
                  <a:cubicBezTo>
                    <a:pt x="24128" y="32840"/>
                    <a:pt x="44003" y="17594"/>
                    <a:pt x="65784" y="20861"/>
                  </a:cubicBezTo>
                  <a:cubicBezTo>
                    <a:pt x="87566" y="24128"/>
                    <a:pt x="102540" y="44003"/>
                    <a:pt x="99273" y="65784"/>
                  </a:cubicBezTo>
                  <a:close/>
                </a:path>
              </a:pathLst>
            </a:custGeom>
            <a:solidFill>
              <a:srgbClr val="5B5B5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78" name="Freeform: Shape 277">
              <a:extLst>
                <a:ext uri="{FF2B5EF4-FFF2-40B4-BE49-F238E27FC236}">
                  <a16:creationId xmlns:a16="http://schemas.microsoft.com/office/drawing/2014/main" id="{90FC05CD-597B-4907-AE1A-63C65BDCA002}"/>
                </a:ext>
              </a:extLst>
            </p:cNvPr>
            <p:cNvSpPr/>
            <p:nvPr/>
          </p:nvSpPr>
          <p:spPr>
            <a:xfrm>
              <a:off x="13229799" y="5612029"/>
              <a:ext cx="462848" cy="952921"/>
            </a:xfrm>
            <a:custGeom>
              <a:avLst/>
              <a:gdLst>
                <a:gd name="connsiteX0" fmla="*/ 329770 w 462847"/>
                <a:gd name="connsiteY0" fmla="*/ 927892 h 952921"/>
                <a:gd name="connsiteX1" fmla="*/ 316701 w 462847"/>
                <a:gd name="connsiteY1" fmla="*/ 933609 h 952921"/>
                <a:gd name="connsiteX2" fmla="*/ 310167 w 462847"/>
                <a:gd name="connsiteY2" fmla="*/ 920269 h 952921"/>
                <a:gd name="connsiteX3" fmla="*/ 360808 w 462847"/>
                <a:gd name="connsiteY3" fmla="*/ 53382 h 952921"/>
                <a:gd name="connsiteX4" fmla="*/ 215964 w 462847"/>
                <a:gd name="connsiteY4" fmla="*/ 60733 h 952921"/>
                <a:gd name="connsiteX5" fmla="*/ 40626 w 462847"/>
                <a:gd name="connsiteY5" fmla="*/ 300597 h 952921"/>
                <a:gd name="connsiteX6" fmla="*/ 27558 w 462847"/>
                <a:gd name="connsiteY6" fmla="*/ 306315 h 952921"/>
                <a:gd name="connsiteX7" fmla="*/ 21023 w 462847"/>
                <a:gd name="connsiteY7" fmla="*/ 292429 h 952921"/>
                <a:gd name="connsiteX8" fmla="*/ 206162 w 462847"/>
                <a:gd name="connsiteY8" fmla="*/ 41947 h 952921"/>
                <a:gd name="connsiteX9" fmla="*/ 367614 w 462847"/>
                <a:gd name="connsiteY9" fmla="*/ 33507 h 952921"/>
                <a:gd name="connsiteX10" fmla="*/ 329770 w 462847"/>
                <a:gd name="connsiteY10" fmla="*/ 927892 h 95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847" h="952921">
                  <a:moveTo>
                    <a:pt x="329770" y="927892"/>
                  </a:moveTo>
                  <a:cubicBezTo>
                    <a:pt x="327864" y="933065"/>
                    <a:pt x="321874" y="935516"/>
                    <a:pt x="316701" y="933609"/>
                  </a:cubicBezTo>
                  <a:cubicBezTo>
                    <a:pt x="311256" y="931704"/>
                    <a:pt x="308261" y="925714"/>
                    <a:pt x="310167" y="920269"/>
                  </a:cubicBezTo>
                  <a:cubicBezTo>
                    <a:pt x="339571" y="829877"/>
                    <a:pt x="568000" y="126349"/>
                    <a:pt x="360808" y="53382"/>
                  </a:cubicBezTo>
                  <a:cubicBezTo>
                    <a:pt x="309623" y="35413"/>
                    <a:pt x="260887" y="37863"/>
                    <a:pt x="215964" y="60733"/>
                  </a:cubicBezTo>
                  <a:cubicBezTo>
                    <a:pt x="110870" y="114097"/>
                    <a:pt x="53695" y="263025"/>
                    <a:pt x="40626" y="300597"/>
                  </a:cubicBezTo>
                  <a:cubicBezTo>
                    <a:pt x="38720" y="305770"/>
                    <a:pt x="33003" y="307949"/>
                    <a:pt x="27558" y="306315"/>
                  </a:cubicBezTo>
                  <a:cubicBezTo>
                    <a:pt x="21840" y="304682"/>
                    <a:pt x="19117" y="298147"/>
                    <a:pt x="21023" y="292429"/>
                  </a:cubicBezTo>
                  <a:cubicBezTo>
                    <a:pt x="35453" y="250229"/>
                    <a:pt x="93990" y="98851"/>
                    <a:pt x="206162" y="41947"/>
                  </a:cubicBezTo>
                  <a:cubicBezTo>
                    <a:pt x="256531" y="16354"/>
                    <a:pt x="310711" y="13632"/>
                    <a:pt x="367614" y="33507"/>
                  </a:cubicBezTo>
                  <a:cubicBezTo>
                    <a:pt x="594682" y="113281"/>
                    <a:pt x="360536" y="835595"/>
                    <a:pt x="329770" y="927892"/>
                  </a:cubicBezTo>
                  <a:close/>
                </a:path>
              </a:pathLst>
            </a:custGeom>
            <a:solidFill>
              <a:srgbClr val="162C3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79" name="Freeform: Shape 278">
              <a:extLst>
                <a:ext uri="{FF2B5EF4-FFF2-40B4-BE49-F238E27FC236}">
                  <a16:creationId xmlns:a16="http://schemas.microsoft.com/office/drawing/2014/main" id="{5C8483B9-D18A-470B-B826-9387E3BBB73B}"/>
                </a:ext>
              </a:extLst>
            </p:cNvPr>
            <p:cNvSpPr/>
            <p:nvPr/>
          </p:nvSpPr>
          <p:spPr>
            <a:xfrm>
              <a:off x="13350511" y="5450212"/>
              <a:ext cx="353942" cy="435621"/>
            </a:xfrm>
            <a:custGeom>
              <a:avLst/>
              <a:gdLst>
                <a:gd name="connsiteX0" fmla="*/ 85450 w 353942"/>
                <a:gd name="connsiteY0" fmla="*/ 87780 h 435621"/>
                <a:gd name="connsiteX1" fmla="*/ 109682 w 353942"/>
                <a:gd name="connsiteY1" fmla="*/ 35778 h 435621"/>
                <a:gd name="connsiteX2" fmla="*/ 312790 w 353942"/>
                <a:gd name="connsiteY2" fmla="*/ 21620 h 435621"/>
                <a:gd name="connsiteX3" fmla="*/ 332666 w 353942"/>
                <a:gd name="connsiteY3" fmla="*/ 113917 h 435621"/>
                <a:gd name="connsiteX4" fmla="*/ 310884 w 353942"/>
                <a:gd name="connsiteY4" fmla="*/ 302596 h 435621"/>
                <a:gd name="connsiteX5" fmla="*/ 44066 w 353942"/>
                <a:gd name="connsiteY5" fmla="*/ 393259 h 435621"/>
                <a:gd name="connsiteX6" fmla="*/ 23374 w 353942"/>
                <a:gd name="connsiteY6" fmla="*/ 172182 h 435621"/>
                <a:gd name="connsiteX7" fmla="*/ 85450 w 353942"/>
                <a:gd name="connsiteY7" fmla="*/ 87780 h 4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942" h="435621">
                  <a:moveTo>
                    <a:pt x="85450" y="87780"/>
                  </a:moveTo>
                  <a:cubicBezTo>
                    <a:pt x="88990" y="65999"/>
                    <a:pt x="105053" y="52386"/>
                    <a:pt x="109682" y="35778"/>
                  </a:cubicBezTo>
                  <a:cubicBezTo>
                    <a:pt x="114310" y="19170"/>
                    <a:pt x="239824" y="30877"/>
                    <a:pt x="312790" y="21620"/>
                  </a:cubicBezTo>
                  <a:cubicBezTo>
                    <a:pt x="385757" y="12091"/>
                    <a:pt x="321230" y="60826"/>
                    <a:pt x="332666" y="113917"/>
                  </a:cubicBezTo>
                  <a:cubicBezTo>
                    <a:pt x="307345" y="156663"/>
                    <a:pt x="311973" y="243787"/>
                    <a:pt x="310884" y="302596"/>
                  </a:cubicBezTo>
                  <a:cubicBezTo>
                    <a:pt x="290193" y="349697"/>
                    <a:pt x="137180" y="471671"/>
                    <a:pt x="44066" y="393259"/>
                  </a:cubicBezTo>
                  <a:cubicBezTo>
                    <a:pt x="11395" y="356776"/>
                    <a:pt x="21468" y="237525"/>
                    <a:pt x="23374" y="172182"/>
                  </a:cubicBezTo>
                  <a:lnTo>
                    <a:pt x="85450" y="87780"/>
                  </a:lnTo>
                  <a:close/>
                </a:path>
              </a:pathLst>
            </a:custGeom>
            <a:solidFill>
              <a:srgbClr val="E3C7A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80" name="Freeform: Shape 279">
              <a:extLst>
                <a:ext uri="{FF2B5EF4-FFF2-40B4-BE49-F238E27FC236}">
                  <a16:creationId xmlns:a16="http://schemas.microsoft.com/office/drawing/2014/main" id="{D4EB35B5-B2C8-4994-83DD-DA729386BD3A}"/>
                </a:ext>
              </a:extLst>
            </p:cNvPr>
            <p:cNvSpPr/>
            <p:nvPr/>
          </p:nvSpPr>
          <p:spPr>
            <a:xfrm>
              <a:off x="13235667" y="5071580"/>
              <a:ext cx="462848" cy="653432"/>
            </a:xfrm>
            <a:custGeom>
              <a:avLst/>
              <a:gdLst>
                <a:gd name="connsiteX0" fmla="*/ 39115 w 462847"/>
                <a:gd name="connsiteY0" fmla="*/ 53116 h 653431"/>
                <a:gd name="connsiteX1" fmla="*/ 59535 w 462847"/>
                <a:gd name="connsiteY1" fmla="*/ 43587 h 653431"/>
                <a:gd name="connsiteX2" fmla="*/ 416744 w 462847"/>
                <a:gd name="connsiteY2" fmla="*/ 61284 h 653431"/>
                <a:gd name="connsiteX3" fmla="*/ 462212 w 462847"/>
                <a:gd name="connsiteY3" fmla="*/ 239616 h 653431"/>
                <a:gd name="connsiteX4" fmla="*/ 361746 w 462847"/>
                <a:gd name="connsiteY4" fmla="*/ 534205 h 653431"/>
                <a:gd name="connsiteX5" fmla="*/ 119705 w 462847"/>
                <a:gd name="connsiteY5" fmla="*/ 643927 h 653431"/>
                <a:gd name="connsiteX6" fmla="*/ 33942 w 462847"/>
                <a:gd name="connsiteY6" fmla="*/ 524131 h 653431"/>
                <a:gd name="connsiteX7" fmla="*/ 25229 w 462847"/>
                <a:gd name="connsiteY7" fmla="*/ 194420 h 653431"/>
                <a:gd name="connsiteX8" fmla="*/ 39115 w 462847"/>
                <a:gd name="connsiteY8" fmla="*/ 53116 h 653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847" h="653431">
                  <a:moveTo>
                    <a:pt x="39115" y="53116"/>
                  </a:moveTo>
                  <a:cubicBezTo>
                    <a:pt x="47283" y="-14405"/>
                    <a:pt x="59535" y="43587"/>
                    <a:pt x="59535" y="43587"/>
                  </a:cubicBezTo>
                  <a:lnTo>
                    <a:pt x="416744" y="61284"/>
                  </a:lnTo>
                  <a:lnTo>
                    <a:pt x="462212" y="239616"/>
                  </a:lnTo>
                  <a:cubicBezTo>
                    <a:pt x="415382" y="432107"/>
                    <a:pt x="436347" y="407875"/>
                    <a:pt x="361746" y="534205"/>
                  </a:cubicBezTo>
                  <a:cubicBezTo>
                    <a:pt x="316279" y="608533"/>
                    <a:pt x="220714" y="665164"/>
                    <a:pt x="119705" y="643927"/>
                  </a:cubicBezTo>
                  <a:cubicBezTo>
                    <a:pt x="74781" y="634398"/>
                    <a:pt x="41293" y="572050"/>
                    <a:pt x="33942" y="524131"/>
                  </a:cubicBezTo>
                  <a:cubicBezTo>
                    <a:pt x="30130" y="498266"/>
                    <a:pt x="11889" y="339537"/>
                    <a:pt x="25229" y="194420"/>
                  </a:cubicBezTo>
                  <a:cubicBezTo>
                    <a:pt x="32853" y="112741"/>
                    <a:pt x="39115" y="53116"/>
                    <a:pt x="39115" y="53116"/>
                  </a:cubicBezTo>
                  <a:close/>
                </a:path>
              </a:pathLst>
            </a:custGeom>
            <a:solidFill>
              <a:srgbClr val="F7DC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81" name="Freeform: Shape 280">
              <a:extLst>
                <a:ext uri="{FF2B5EF4-FFF2-40B4-BE49-F238E27FC236}">
                  <a16:creationId xmlns:a16="http://schemas.microsoft.com/office/drawing/2014/main" id="{524A49F1-A98F-4712-AEC2-FC788CC692DF}"/>
                </a:ext>
              </a:extLst>
            </p:cNvPr>
            <p:cNvSpPr/>
            <p:nvPr/>
          </p:nvSpPr>
          <p:spPr>
            <a:xfrm>
              <a:off x="13229017" y="4905645"/>
              <a:ext cx="626206" cy="735111"/>
            </a:xfrm>
            <a:custGeom>
              <a:avLst/>
              <a:gdLst>
                <a:gd name="connsiteX0" fmla="*/ 27251 w 626205"/>
                <a:gd name="connsiteY0" fmla="*/ 449931 h 735110"/>
                <a:gd name="connsiteX1" fmla="*/ 38413 w 626205"/>
                <a:gd name="connsiteY1" fmla="*/ 30101 h 735110"/>
                <a:gd name="connsiteX2" fmla="*/ 229270 w 626205"/>
                <a:gd name="connsiteY2" fmla="*/ 26016 h 735110"/>
                <a:gd name="connsiteX3" fmla="*/ 623235 w 626205"/>
                <a:gd name="connsiteY3" fmla="*/ 243827 h 735110"/>
                <a:gd name="connsiteX4" fmla="*/ 438368 w 626205"/>
                <a:gd name="connsiteY4" fmla="*/ 720832 h 735110"/>
                <a:gd name="connsiteX5" fmla="*/ 423122 w 626205"/>
                <a:gd name="connsiteY5" fmla="*/ 563192 h 735110"/>
                <a:gd name="connsiteX6" fmla="*/ 393173 w 626205"/>
                <a:gd name="connsiteY6" fmla="*/ 527798 h 735110"/>
                <a:gd name="connsiteX7" fmla="*/ 350155 w 626205"/>
                <a:gd name="connsiteY7" fmla="*/ 435228 h 735110"/>
                <a:gd name="connsiteX8" fmla="*/ 169100 w 626205"/>
                <a:gd name="connsiteY8" fmla="*/ 237020 h 735110"/>
                <a:gd name="connsiteX9" fmla="*/ 39503 w 626205"/>
                <a:gd name="connsiteY9" fmla="*/ 300730 h 735110"/>
                <a:gd name="connsiteX10" fmla="*/ 27251 w 626205"/>
                <a:gd name="connsiteY10" fmla="*/ 449931 h 73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6205" h="735110">
                  <a:moveTo>
                    <a:pt x="27251" y="449931"/>
                  </a:moveTo>
                  <a:cubicBezTo>
                    <a:pt x="15271" y="338302"/>
                    <a:pt x="19083" y="170044"/>
                    <a:pt x="38413" y="30101"/>
                  </a:cubicBezTo>
                  <a:cubicBezTo>
                    <a:pt x="97495" y="49976"/>
                    <a:pt x="148952" y="41263"/>
                    <a:pt x="229270" y="26016"/>
                  </a:cubicBezTo>
                  <a:cubicBezTo>
                    <a:pt x="384732" y="-3388"/>
                    <a:pt x="615612" y="85098"/>
                    <a:pt x="623235" y="243827"/>
                  </a:cubicBezTo>
                  <a:cubicBezTo>
                    <a:pt x="633036" y="445846"/>
                    <a:pt x="459333" y="587968"/>
                    <a:pt x="438368" y="720832"/>
                  </a:cubicBezTo>
                  <a:cubicBezTo>
                    <a:pt x="408964" y="676453"/>
                    <a:pt x="419582" y="610021"/>
                    <a:pt x="423122" y="563192"/>
                  </a:cubicBezTo>
                  <a:cubicBezTo>
                    <a:pt x="426934" y="516090"/>
                    <a:pt x="405152" y="503294"/>
                    <a:pt x="393173" y="527798"/>
                  </a:cubicBezTo>
                  <a:cubicBezTo>
                    <a:pt x="381193" y="552029"/>
                    <a:pt x="350428" y="584973"/>
                    <a:pt x="350155" y="435228"/>
                  </a:cubicBezTo>
                  <a:cubicBezTo>
                    <a:pt x="349883" y="285211"/>
                    <a:pt x="232537" y="245188"/>
                    <a:pt x="169100" y="237020"/>
                  </a:cubicBezTo>
                  <a:cubicBezTo>
                    <a:pt x="105935" y="228580"/>
                    <a:pt x="50666" y="219596"/>
                    <a:pt x="39503" y="300730"/>
                  </a:cubicBezTo>
                  <a:cubicBezTo>
                    <a:pt x="27251" y="392755"/>
                    <a:pt x="27251" y="449931"/>
                    <a:pt x="27251" y="449931"/>
                  </a:cubicBezTo>
                  <a:close/>
                </a:path>
              </a:pathLst>
            </a:custGeom>
            <a:solidFill>
              <a:srgbClr val="4C1B0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82" name="Freeform: Shape 281">
              <a:extLst>
                <a:ext uri="{FF2B5EF4-FFF2-40B4-BE49-F238E27FC236}">
                  <a16:creationId xmlns:a16="http://schemas.microsoft.com/office/drawing/2014/main" id="{B153E91E-A280-4F3D-B0C2-5E523B864D05}"/>
                </a:ext>
              </a:extLst>
            </p:cNvPr>
            <p:cNvSpPr/>
            <p:nvPr/>
          </p:nvSpPr>
          <p:spPr>
            <a:xfrm>
              <a:off x="13577597" y="5355723"/>
              <a:ext cx="163358" cy="190584"/>
            </a:xfrm>
            <a:custGeom>
              <a:avLst/>
              <a:gdLst>
                <a:gd name="connsiteX0" fmla="*/ 140701 w 163357"/>
                <a:gd name="connsiteY0" fmla="*/ 99228 h 190584"/>
                <a:gd name="connsiteX1" fmla="*/ 109391 w 163357"/>
                <a:gd name="connsiteY1" fmla="*/ 22450 h 190584"/>
                <a:gd name="connsiteX2" fmla="*/ 39964 w 163357"/>
                <a:gd name="connsiteY2" fmla="*/ 67102 h 190584"/>
                <a:gd name="connsiteX3" fmla="*/ 24989 w 163357"/>
                <a:gd name="connsiteY3" fmla="*/ 114748 h 190584"/>
                <a:gd name="connsiteX4" fmla="*/ 41325 w 163357"/>
                <a:gd name="connsiteY4" fmla="*/ 185536 h 190584"/>
                <a:gd name="connsiteX5" fmla="*/ 140701 w 163357"/>
                <a:gd name="connsiteY5" fmla="*/ 99228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357" h="190584">
                  <a:moveTo>
                    <a:pt x="140701" y="99228"/>
                  </a:moveTo>
                  <a:cubicBezTo>
                    <a:pt x="151048" y="65740"/>
                    <a:pt x="137162" y="31435"/>
                    <a:pt x="109391" y="22450"/>
                  </a:cubicBezTo>
                  <a:cubicBezTo>
                    <a:pt x="81348" y="13738"/>
                    <a:pt x="50582" y="33885"/>
                    <a:pt x="39964" y="67102"/>
                  </a:cubicBezTo>
                  <a:cubicBezTo>
                    <a:pt x="37514" y="74997"/>
                    <a:pt x="27985" y="105218"/>
                    <a:pt x="24989" y="114748"/>
                  </a:cubicBezTo>
                  <a:cubicBezTo>
                    <a:pt x="14916" y="147691"/>
                    <a:pt x="21995" y="179274"/>
                    <a:pt x="41325" y="185536"/>
                  </a:cubicBezTo>
                  <a:cubicBezTo>
                    <a:pt x="78625" y="197243"/>
                    <a:pt x="132806" y="124549"/>
                    <a:pt x="140701" y="99228"/>
                  </a:cubicBezTo>
                  <a:close/>
                </a:path>
              </a:pathLst>
            </a:custGeom>
            <a:solidFill>
              <a:srgbClr val="F7E3CD"/>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83" name="Freeform: Shape 282">
              <a:extLst>
                <a:ext uri="{FF2B5EF4-FFF2-40B4-BE49-F238E27FC236}">
                  <a16:creationId xmlns:a16="http://schemas.microsoft.com/office/drawing/2014/main" id="{2B725506-3420-4FD2-8348-DDC77475A02E}"/>
                </a:ext>
              </a:extLst>
            </p:cNvPr>
            <p:cNvSpPr/>
            <p:nvPr/>
          </p:nvSpPr>
          <p:spPr>
            <a:xfrm>
              <a:off x="13228952" y="4915326"/>
              <a:ext cx="353942" cy="490074"/>
            </a:xfrm>
            <a:custGeom>
              <a:avLst/>
              <a:gdLst>
                <a:gd name="connsiteX0" fmla="*/ 38479 w 353942"/>
                <a:gd name="connsiteY0" fmla="*/ 20420 h 490073"/>
                <a:gd name="connsiteX1" fmla="*/ 152557 w 353942"/>
                <a:gd name="connsiteY1" fmla="*/ 161180 h 490073"/>
                <a:gd name="connsiteX2" fmla="*/ 127237 w 353942"/>
                <a:gd name="connsiteY2" fmla="*/ 112989 h 490073"/>
                <a:gd name="connsiteX3" fmla="*/ 172432 w 353942"/>
                <a:gd name="connsiteY3" fmla="*/ 133137 h 490073"/>
                <a:gd name="connsiteX4" fmla="*/ 354848 w 353942"/>
                <a:gd name="connsiteY4" fmla="*/ 455768 h 490073"/>
                <a:gd name="connsiteX5" fmla="*/ 352126 w 353942"/>
                <a:gd name="connsiteY5" fmla="*/ 482451 h 490073"/>
                <a:gd name="connsiteX6" fmla="*/ 349948 w 353942"/>
                <a:gd name="connsiteY6" fmla="*/ 425547 h 490073"/>
                <a:gd name="connsiteX7" fmla="*/ 168893 w 353942"/>
                <a:gd name="connsiteY7" fmla="*/ 227340 h 490073"/>
                <a:gd name="connsiteX8" fmla="*/ 39295 w 353942"/>
                <a:gd name="connsiteY8" fmla="*/ 291049 h 490073"/>
                <a:gd name="connsiteX9" fmla="*/ 27044 w 353942"/>
                <a:gd name="connsiteY9" fmla="*/ 439977 h 490073"/>
                <a:gd name="connsiteX10" fmla="*/ 38479 w 353942"/>
                <a:gd name="connsiteY10" fmla="*/ 20420 h 490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3942" h="490073">
                  <a:moveTo>
                    <a:pt x="38479" y="20420"/>
                  </a:moveTo>
                  <a:cubicBezTo>
                    <a:pt x="47735" y="40567"/>
                    <a:pt x="73057" y="110266"/>
                    <a:pt x="152557" y="161180"/>
                  </a:cubicBezTo>
                  <a:cubicBezTo>
                    <a:pt x="140306" y="145388"/>
                    <a:pt x="129959" y="128780"/>
                    <a:pt x="127237" y="112989"/>
                  </a:cubicBezTo>
                  <a:cubicBezTo>
                    <a:pt x="140033" y="119251"/>
                    <a:pt x="154463" y="125786"/>
                    <a:pt x="172432" y="133137"/>
                  </a:cubicBezTo>
                  <a:cubicBezTo>
                    <a:pt x="277526" y="176699"/>
                    <a:pt x="365740" y="209098"/>
                    <a:pt x="354848" y="455768"/>
                  </a:cubicBezTo>
                  <a:cubicBezTo>
                    <a:pt x="354577" y="465025"/>
                    <a:pt x="353215" y="474010"/>
                    <a:pt x="352126" y="482451"/>
                  </a:cubicBezTo>
                  <a:cubicBezTo>
                    <a:pt x="350765" y="467203"/>
                    <a:pt x="349948" y="448690"/>
                    <a:pt x="349948" y="425547"/>
                  </a:cubicBezTo>
                  <a:cubicBezTo>
                    <a:pt x="349675" y="275530"/>
                    <a:pt x="232330" y="235508"/>
                    <a:pt x="168893" y="227340"/>
                  </a:cubicBezTo>
                  <a:cubicBezTo>
                    <a:pt x="105728" y="218899"/>
                    <a:pt x="50458" y="209915"/>
                    <a:pt x="39295" y="291049"/>
                  </a:cubicBezTo>
                  <a:cubicBezTo>
                    <a:pt x="27044" y="383074"/>
                    <a:pt x="27044" y="439977"/>
                    <a:pt x="27044" y="439977"/>
                  </a:cubicBezTo>
                  <a:cubicBezTo>
                    <a:pt x="15336" y="328622"/>
                    <a:pt x="19148" y="160363"/>
                    <a:pt x="38479" y="20420"/>
                  </a:cubicBezTo>
                  <a:close/>
                </a:path>
              </a:pathLst>
            </a:custGeom>
            <a:solidFill>
              <a:srgbClr val="822E0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84" name="Freeform: Shape 283">
              <a:extLst>
                <a:ext uri="{FF2B5EF4-FFF2-40B4-BE49-F238E27FC236}">
                  <a16:creationId xmlns:a16="http://schemas.microsoft.com/office/drawing/2014/main" id="{CAE8C3F4-1372-4979-BC14-9B188148261E}"/>
                </a:ext>
              </a:extLst>
            </p:cNvPr>
            <p:cNvSpPr/>
            <p:nvPr/>
          </p:nvSpPr>
          <p:spPr>
            <a:xfrm>
              <a:off x="13269337" y="5326443"/>
              <a:ext cx="108905" cy="217811"/>
            </a:xfrm>
            <a:custGeom>
              <a:avLst/>
              <a:gdLst>
                <a:gd name="connsiteX0" fmla="*/ 61803 w 108905"/>
                <a:gd name="connsiteY0" fmla="*/ 20420 h 217810"/>
                <a:gd name="connsiteX1" fmla="*/ 35122 w 108905"/>
                <a:gd name="connsiteY1" fmla="*/ 180239 h 217810"/>
                <a:gd name="connsiteX2" fmla="*/ 107544 w 108905"/>
                <a:gd name="connsiteY2" fmla="*/ 208009 h 217810"/>
                <a:gd name="connsiteX3" fmla="*/ 20420 w 108905"/>
                <a:gd name="connsiteY3" fmla="*/ 182416 h 217810"/>
                <a:gd name="connsiteX4" fmla="*/ 61803 w 108905"/>
                <a:gd name="connsiteY4" fmla="*/ 20420 h 217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905" h="217810">
                  <a:moveTo>
                    <a:pt x="61803" y="20420"/>
                  </a:moveTo>
                  <a:cubicBezTo>
                    <a:pt x="80590" y="81134"/>
                    <a:pt x="59353" y="138310"/>
                    <a:pt x="35122" y="180239"/>
                  </a:cubicBezTo>
                  <a:cubicBezTo>
                    <a:pt x="51458" y="195757"/>
                    <a:pt x="81952" y="210187"/>
                    <a:pt x="107544" y="208009"/>
                  </a:cubicBezTo>
                  <a:cubicBezTo>
                    <a:pt x="83585" y="216177"/>
                    <a:pt x="45196" y="207737"/>
                    <a:pt x="20420" y="182416"/>
                  </a:cubicBezTo>
                  <a:cubicBezTo>
                    <a:pt x="41929" y="144028"/>
                    <a:pt x="65071" y="109450"/>
                    <a:pt x="61803" y="20420"/>
                  </a:cubicBezTo>
                  <a:close/>
                </a:path>
              </a:pathLst>
            </a:custGeom>
            <a:solidFill>
              <a:srgbClr val="CEB09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85" name="Freeform: Shape 284">
              <a:extLst>
                <a:ext uri="{FF2B5EF4-FFF2-40B4-BE49-F238E27FC236}">
                  <a16:creationId xmlns:a16="http://schemas.microsoft.com/office/drawing/2014/main" id="{BFA61C9E-564C-4D75-9F28-2E7DEE7A263F}"/>
                </a:ext>
              </a:extLst>
            </p:cNvPr>
            <p:cNvSpPr/>
            <p:nvPr/>
          </p:nvSpPr>
          <p:spPr>
            <a:xfrm>
              <a:off x="13302825" y="5587212"/>
              <a:ext cx="108905" cy="54453"/>
            </a:xfrm>
            <a:custGeom>
              <a:avLst/>
              <a:gdLst>
                <a:gd name="connsiteX0" fmla="*/ 20420 w 108905"/>
                <a:gd name="connsiteY0" fmla="*/ 20479 h 54452"/>
                <a:gd name="connsiteX1" fmla="*/ 106727 w 108905"/>
                <a:gd name="connsiteY1" fmla="*/ 26741 h 54452"/>
                <a:gd name="connsiteX2" fmla="*/ 20420 w 108905"/>
                <a:gd name="connsiteY2" fmla="*/ 20479 h 54452"/>
              </a:gdLst>
              <a:ahLst/>
              <a:cxnLst>
                <a:cxn ang="0">
                  <a:pos x="connsiteX0" y="connsiteY0"/>
                </a:cxn>
                <a:cxn ang="0">
                  <a:pos x="connsiteX1" y="connsiteY1"/>
                </a:cxn>
                <a:cxn ang="0">
                  <a:pos x="connsiteX2" y="connsiteY2"/>
                </a:cxn>
              </a:cxnLst>
              <a:rect l="l" t="t" r="r" b="b"/>
              <a:pathLst>
                <a:path w="108905" h="54452">
                  <a:moveTo>
                    <a:pt x="20420" y="20479"/>
                  </a:moveTo>
                  <a:cubicBezTo>
                    <a:pt x="45468" y="37632"/>
                    <a:pt x="79229" y="41716"/>
                    <a:pt x="106727" y="26741"/>
                  </a:cubicBezTo>
                  <a:cubicBezTo>
                    <a:pt x="76506" y="23202"/>
                    <a:pt x="50913" y="19935"/>
                    <a:pt x="20420" y="20479"/>
                  </a:cubicBezTo>
                  <a:close/>
                </a:path>
              </a:pathLst>
            </a:custGeom>
            <a:solidFill>
              <a:srgbClr val="CEB09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86" name="Freeform: Shape 285">
              <a:extLst>
                <a:ext uri="{FF2B5EF4-FFF2-40B4-BE49-F238E27FC236}">
                  <a16:creationId xmlns:a16="http://schemas.microsoft.com/office/drawing/2014/main" id="{4FBF9A5F-D658-4FFD-B3E0-F6CDC800A030}"/>
                </a:ext>
              </a:extLst>
            </p:cNvPr>
            <p:cNvSpPr/>
            <p:nvPr/>
          </p:nvSpPr>
          <p:spPr>
            <a:xfrm>
              <a:off x="13359855" y="5283356"/>
              <a:ext cx="163358" cy="81679"/>
            </a:xfrm>
            <a:custGeom>
              <a:avLst/>
              <a:gdLst>
                <a:gd name="connsiteX0" fmla="*/ 21381 w 163357"/>
                <a:gd name="connsiteY0" fmla="*/ 36826 h 81678"/>
                <a:gd name="connsiteX1" fmla="*/ 26282 w 163357"/>
                <a:gd name="connsiteY1" fmla="*/ 25391 h 81678"/>
                <a:gd name="connsiteX2" fmla="*/ 89992 w 163357"/>
                <a:gd name="connsiteY2" fmla="*/ 25663 h 81678"/>
                <a:gd name="connsiteX3" fmla="*/ 145261 w 163357"/>
                <a:gd name="connsiteY3" fmla="*/ 67864 h 81678"/>
                <a:gd name="connsiteX4" fmla="*/ 87542 w 163357"/>
                <a:gd name="connsiteY4" fmla="*/ 34648 h 81678"/>
                <a:gd name="connsiteX5" fmla="*/ 32272 w 163357"/>
                <a:gd name="connsiteY5" fmla="*/ 41454 h 81678"/>
                <a:gd name="connsiteX6" fmla="*/ 21381 w 163357"/>
                <a:gd name="connsiteY6" fmla="*/ 36826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57" h="81678">
                  <a:moveTo>
                    <a:pt x="21381" y="36826"/>
                  </a:moveTo>
                  <a:cubicBezTo>
                    <a:pt x="18931" y="32469"/>
                    <a:pt x="21381" y="27024"/>
                    <a:pt x="26282" y="25391"/>
                  </a:cubicBezTo>
                  <a:cubicBezTo>
                    <a:pt x="47519" y="18584"/>
                    <a:pt x="69572" y="18856"/>
                    <a:pt x="89992" y="25663"/>
                  </a:cubicBezTo>
                  <a:cubicBezTo>
                    <a:pt x="113134" y="33286"/>
                    <a:pt x="131648" y="49350"/>
                    <a:pt x="145261" y="67864"/>
                  </a:cubicBezTo>
                  <a:cubicBezTo>
                    <a:pt x="129198" y="51528"/>
                    <a:pt x="109050" y="38731"/>
                    <a:pt x="87542" y="34648"/>
                  </a:cubicBezTo>
                  <a:cubicBezTo>
                    <a:pt x="68483" y="30836"/>
                    <a:pt x="48607" y="33831"/>
                    <a:pt x="32272" y="41454"/>
                  </a:cubicBezTo>
                  <a:cubicBezTo>
                    <a:pt x="28188" y="43360"/>
                    <a:pt x="23560" y="40909"/>
                    <a:pt x="21381" y="36826"/>
                  </a:cubicBezTo>
                  <a:close/>
                </a:path>
              </a:pathLst>
            </a:custGeom>
            <a:solidFill>
              <a:srgbClr val="4C1B0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87" name="Freeform: Shape 286">
              <a:extLst>
                <a:ext uri="{FF2B5EF4-FFF2-40B4-BE49-F238E27FC236}">
                  <a16:creationId xmlns:a16="http://schemas.microsoft.com/office/drawing/2014/main" id="{8672C3C4-3F3C-45C3-9C9C-66D92EB3CBD4}"/>
                </a:ext>
              </a:extLst>
            </p:cNvPr>
            <p:cNvSpPr/>
            <p:nvPr/>
          </p:nvSpPr>
          <p:spPr>
            <a:xfrm>
              <a:off x="13243744" y="5267026"/>
              <a:ext cx="81679" cy="54453"/>
            </a:xfrm>
            <a:custGeom>
              <a:avLst/>
              <a:gdLst>
                <a:gd name="connsiteX0" fmla="*/ 74056 w 81678"/>
                <a:gd name="connsiteY0" fmla="*/ 45804 h 54452"/>
                <a:gd name="connsiteX1" fmla="*/ 62893 w 81678"/>
                <a:gd name="connsiteY1" fmla="*/ 44987 h 54452"/>
                <a:gd name="connsiteX2" fmla="*/ 46557 w 81678"/>
                <a:gd name="connsiteY2" fmla="*/ 29740 h 54452"/>
                <a:gd name="connsiteX3" fmla="*/ 20420 w 81678"/>
                <a:gd name="connsiteY3" fmla="*/ 38725 h 54452"/>
                <a:gd name="connsiteX4" fmla="*/ 30493 w 81678"/>
                <a:gd name="connsiteY4" fmla="*/ 24567 h 54452"/>
                <a:gd name="connsiteX5" fmla="*/ 49552 w 81678"/>
                <a:gd name="connsiteY5" fmla="*/ 21028 h 54452"/>
                <a:gd name="connsiteX6" fmla="*/ 74328 w 81678"/>
                <a:gd name="connsiteY6" fmla="*/ 34097 h 54452"/>
                <a:gd name="connsiteX7" fmla="*/ 74056 w 81678"/>
                <a:gd name="connsiteY7" fmla="*/ 45804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678" h="54452">
                  <a:moveTo>
                    <a:pt x="74056" y="45804"/>
                  </a:moveTo>
                  <a:cubicBezTo>
                    <a:pt x="70516" y="48527"/>
                    <a:pt x="65343" y="48527"/>
                    <a:pt x="62893" y="44987"/>
                  </a:cubicBezTo>
                  <a:cubicBezTo>
                    <a:pt x="58536" y="38725"/>
                    <a:pt x="52819" y="33007"/>
                    <a:pt x="46557" y="29740"/>
                  </a:cubicBezTo>
                  <a:cubicBezTo>
                    <a:pt x="38117" y="24295"/>
                    <a:pt x="26954" y="29196"/>
                    <a:pt x="20420" y="38725"/>
                  </a:cubicBezTo>
                  <a:cubicBezTo>
                    <a:pt x="22598" y="33552"/>
                    <a:pt x="25593" y="28379"/>
                    <a:pt x="30493" y="24567"/>
                  </a:cubicBezTo>
                  <a:cubicBezTo>
                    <a:pt x="35666" y="20484"/>
                    <a:pt x="43018" y="19667"/>
                    <a:pt x="49552" y="21028"/>
                  </a:cubicBezTo>
                  <a:cubicBezTo>
                    <a:pt x="59353" y="23478"/>
                    <a:pt x="66977" y="28107"/>
                    <a:pt x="74328" y="34097"/>
                  </a:cubicBezTo>
                  <a:cubicBezTo>
                    <a:pt x="77868" y="37092"/>
                    <a:pt x="78139" y="42809"/>
                    <a:pt x="74056" y="45804"/>
                  </a:cubicBezTo>
                  <a:close/>
                </a:path>
              </a:pathLst>
            </a:custGeom>
            <a:solidFill>
              <a:srgbClr val="4C1B0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88" name="Freeform: Shape 287">
              <a:extLst>
                <a:ext uri="{FF2B5EF4-FFF2-40B4-BE49-F238E27FC236}">
                  <a16:creationId xmlns:a16="http://schemas.microsoft.com/office/drawing/2014/main" id="{7CBECB0A-4712-4573-9FB5-70CD9EBAC5B5}"/>
                </a:ext>
              </a:extLst>
            </p:cNvPr>
            <p:cNvSpPr/>
            <p:nvPr/>
          </p:nvSpPr>
          <p:spPr>
            <a:xfrm>
              <a:off x="13061327" y="6113284"/>
              <a:ext cx="27226" cy="27226"/>
            </a:xfrm>
            <a:custGeom>
              <a:avLst/>
              <a:gdLst>
                <a:gd name="connsiteX0" fmla="*/ 20420 w 27226"/>
                <a:gd name="connsiteY0" fmla="*/ 23142 h 27226"/>
                <a:gd name="connsiteX1" fmla="*/ 28861 w 27226"/>
                <a:gd name="connsiteY1" fmla="*/ 20420 h 27226"/>
                <a:gd name="connsiteX2" fmla="*/ 31855 w 27226"/>
                <a:gd name="connsiteY2" fmla="*/ 24231 h 27226"/>
                <a:gd name="connsiteX3" fmla="*/ 23688 w 27226"/>
                <a:gd name="connsiteY3" fmla="*/ 26954 h 27226"/>
                <a:gd name="connsiteX4" fmla="*/ 20420 w 27226"/>
                <a:gd name="connsiteY4" fmla="*/ 23142 h 27226"/>
                <a:gd name="connsiteX5" fmla="*/ 20420 w 27226"/>
                <a:gd name="connsiteY5" fmla="*/ 23142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142"/>
                  </a:moveTo>
                  <a:lnTo>
                    <a:pt x="28861" y="20420"/>
                  </a:lnTo>
                  <a:cubicBezTo>
                    <a:pt x="29405" y="22053"/>
                    <a:pt x="30494" y="23687"/>
                    <a:pt x="31855" y="24231"/>
                  </a:cubicBezTo>
                  <a:lnTo>
                    <a:pt x="23688" y="26954"/>
                  </a:lnTo>
                  <a:cubicBezTo>
                    <a:pt x="22054" y="26137"/>
                    <a:pt x="20965" y="24776"/>
                    <a:pt x="20420" y="23142"/>
                  </a:cubicBezTo>
                  <a:lnTo>
                    <a:pt x="20420" y="23142"/>
                  </a:lnTo>
                  <a:close/>
                </a:path>
              </a:pathLst>
            </a:custGeom>
            <a:solidFill>
              <a:srgbClr val="BFBF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89" name="Freeform: Shape 288">
              <a:extLst>
                <a:ext uri="{FF2B5EF4-FFF2-40B4-BE49-F238E27FC236}">
                  <a16:creationId xmlns:a16="http://schemas.microsoft.com/office/drawing/2014/main" id="{42556453-D3A0-47AB-8E44-758CDC950A52}"/>
                </a:ext>
              </a:extLst>
            </p:cNvPr>
            <p:cNvSpPr/>
            <p:nvPr/>
          </p:nvSpPr>
          <p:spPr>
            <a:xfrm>
              <a:off x="13064322" y="6117096"/>
              <a:ext cx="54453" cy="54453"/>
            </a:xfrm>
            <a:custGeom>
              <a:avLst/>
              <a:gdLst>
                <a:gd name="connsiteX0" fmla="*/ 20420 w 54452"/>
                <a:gd name="connsiteY0" fmla="*/ 23142 h 54452"/>
                <a:gd name="connsiteX1" fmla="*/ 28860 w 54452"/>
                <a:gd name="connsiteY1" fmla="*/ 20420 h 54452"/>
                <a:gd name="connsiteX2" fmla="*/ 55542 w 54452"/>
                <a:gd name="connsiteY2" fmla="*/ 35939 h 54452"/>
                <a:gd name="connsiteX3" fmla="*/ 47374 w 54452"/>
                <a:gd name="connsiteY3" fmla="*/ 38661 h 54452"/>
              </a:gdLst>
              <a:ahLst/>
              <a:cxnLst>
                <a:cxn ang="0">
                  <a:pos x="connsiteX0" y="connsiteY0"/>
                </a:cxn>
                <a:cxn ang="0">
                  <a:pos x="connsiteX1" y="connsiteY1"/>
                </a:cxn>
                <a:cxn ang="0">
                  <a:pos x="connsiteX2" y="connsiteY2"/>
                </a:cxn>
                <a:cxn ang="0">
                  <a:pos x="connsiteX3" y="connsiteY3"/>
                </a:cxn>
              </a:cxnLst>
              <a:rect l="l" t="t" r="r" b="b"/>
              <a:pathLst>
                <a:path w="54452" h="54452">
                  <a:moveTo>
                    <a:pt x="20420" y="23142"/>
                  </a:moveTo>
                  <a:lnTo>
                    <a:pt x="28860" y="20420"/>
                  </a:lnTo>
                  <a:lnTo>
                    <a:pt x="55542" y="35939"/>
                  </a:lnTo>
                  <a:lnTo>
                    <a:pt x="47374" y="38661"/>
                  </a:lnTo>
                  <a:close/>
                </a:path>
              </a:pathLst>
            </a:custGeom>
            <a:solidFill>
              <a:srgbClr val="B4B4B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90" name="Freeform: Shape 289">
              <a:extLst>
                <a:ext uri="{FF2B5EF4-FFF2-40B4-BE49-F238E27FC236}">
                  <a16:creationId xmlns:a16="http://schemas.microsoft.com/office/drawing/2014/main" id="{8F63AEC8-475A-4CB7-91CD-D5462898F2B3}"/>
                </a:ext>
              </a:extLst>
            </p:cNvPr>
            <p:cNvSpPr/>
            <p:nvPr/>
          </p:nvSpPr>
          <p:spPr>
            <a:xfrm>
              <a:off x="13088553" y="6132615"/>
              <a:ext cx="27226" cy="54453"/>
            </a:xfrm>
            <a:custGeom>
              <a:avLst/>
              <a:gdLst>
                <a:gd name="connsiteX0" fmla="*/ 23143 w 27226"/>
                <a:gd name="connsiteY0" fmla="*/ 23143 h 54452"/>
                <a:gd name="connsiteX1" fmla="*/ 31311 w 27226"/>
                <a:gd name="connsiteY1" fmla="*/ 20420 h 54452"/>
                <a:gd name="connsiteX2" fmla="*/ 28588 w 27226"/>
                <a:gd name="connsiteY2" fmla="*/ 36211 h 54452"/>
                <a:gd name="connsiteX3" fmla="*/ 20420 w 27226"/>
                <a:gd name="connsiteY3" fmla="*/ 38934 h 54452"/>
              </a:gdLst>
              <a:ahLst/>
              <a:cxnLst>
                <a:cxn ang="0">
                  <a:pos x="connsiteX0" y="connsiteY0"/>
                </a:cxn>
                <a:cxn ang="0">
                  <a:pos x="connsiteX1" y="connsiteY1"/>
                </a:cxn>
                <a:cxn ang="0">
                  <a:pos x="connsiteX2" y="connsiteY2"/>
                </a:cxn>
                <a:cxn ang="0">
                  <a:pos x="connsiteX3" y="connsiteY3"/>
                </a:cxn>
              </a:cxnLst>
              <a:rect l="l" t="t" r="r" b="b"/>
              <a:pathLst>
                <a:path w="27226" h="54452">
                  <a:moveTo>
                    <a:pt x="23143" y="23143"/>
                  </a:moveTo>
                  <a:lnTo>
                    <a:pt x="31311" y="20420"/>
                  </a:lnTo>
                  <a:lnTo>
                    <a:pt x="28588" y="36211"/>
                  </a:lnTo>
                  <a:lnTo>
                    <a:pt x="20420" y="38934"/>
                  </a:lnTo>
                  <a:close/>
                </a:path>
              </a:pathLst>
            </a:custGeom>
            <a:solidFill>
              <a:srgbClr val="ACACA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91" name="Freeform: Shape 290">
              <a:extLst>
                <a:ext uri="{FF2B5EF4-FFF2-40B4-BE49-F238E27FC236}">
                  <a16:creationId xmlns:a16="http://schemas.microsoft.com/office/drawing/2014/main" id="{1333FD72-B4D8-42FF-BEE4-F0456CBF05CF}"/>
                </a:ext>
              </a:extLst>
            </p:cNvPr>
            <p:cNvSpPr/>
            <p:nvPr/>
          </p:nvSpPr>
          <p:spPr>
            <a:xfrm>
              <a:off x="13109518" y="6159841"/>
              <a:ext cx="27226" cy="27226"/>
            </a:xfrm>
            <a:custGeom>
              <a:avLst/>
              <a:gdLst>
                <a:gd name="connsiteX0" fmla="*/ 23143 w 27226"/>
                <a:gd name="connsiteY0" fmla="*/ 23143 h 27226"/>
                <a:gd name="connsiteX1" fmla="*/ 31310 w 27226"/>
                <a:gd name="connsiteY1" fmla="*/ 20420 h 27226"/>
                <a:gd name="connsiteX2" fmla="*/ 28587 w 27226"/>
                <a:gd name="connsiteY2" fmla="*/ 24231 h 27226"/>
                <a:gd name="connsiteX3" fmla="*/ 20420 w 27226"/>
                <a:gd name="connsiteY3" fmla="*/ 26954 h 27226"/>
                <a:gd name="connsiteX4" fmla="*/ 23143 w 27226"/>
                <a:gd name="connsiteY4" fmla="*/ 23143 h 27226"/>
                <a:gd name="connsiteX5" fmla="*/ 23143 w 27226"/>
                <a:gd name="connsiteY5" fmla="*/ 23143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3143" y="23143"/>
                  </a:moveTo>
                  <a:lnTo>
                    <a:pt x="31310" y="20420"/>
                  </a:lnTo>
                  <a:cubicBezTo>
                    <a:pt x="31038" y="22326"/>
                    <a:pt x="29949" y="23687"/>
                    <a:pt x="28587" y="24231"/>
                  </a:cubicBezTo>
                  <a:lnTo>
                    <a:pt x="20420" y="26954"/>
                  </a:lnTo>
                  <a:cubicBezTo>
                    <a:pt x="21781" y="26682"/>
                    <a:pt x="22870" y="25321"/>
                    <a:pt x="23143" y="23143"/>
                  </a:cubicBezTo>
                  <a:lnTo>
                    <a:pt x="23143" y="23143"/>
                  </a:lnTo>
                  <a:close/>
                </a:path>
              </a:pathLst>
            </a:custGeom>
            <a:solidFill>
              <a:srgbClr val="49494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92" name="Freeform: Shape 291">
              <a:extLst>
                <a:ext uri="{FF2B5EF4-FFF2-40B4-BE49-F238E27FC236}">
                  <a16:creationId xmlns:a16="http://schemas.microsoft.com/office/drawing/2014/main" id="{3D2CD948-3F85-425B-B24E-FF050DC2C793}"/>
                </a:ext>
              </a:extLst>
            </p:cNvPr>
            <p:cNvSpPr/>
            <p:nvPr/>
          </p:nvSpPr>
          <p:spPr>
            <a:xfrm>
              <a:off x="13091276" y="6132615"/>
              <a:ext cx="54453" cy="27226"/>
            </a:xfrm>
            <a:custGeom>
              <a:avLst/>
              <a:gdLst>
                <a:gd name="connsiteX0" fmla="*/ 20420 w 54452"/>
                <a:gd name="connsiteY0" fmla="*/ 23143 h 27226"/>
                <a:gd name="connsiteX1" fmla="*/ 28588 w 54452"/>
                <a:gd name="connsiteY1" fmla="*/ 20420 h 27226"/>
                <a:gd name="connsiteX2" fmla="*/ 46829 w 54452"/>
                <a:gd name="connsiteY2" fmla="*/ 26410 h 27226"/>
                <a:gd name="connsiteX3" fmla="*/ 38389 w 54452"/>
                <a:gd name="connsiteY3" fmla="*/ 29404 h 27226"/>
              </a:gdLst>
              <a:ahLst/>
              <a:cxnLst>
                <a:cxn ang="0">
                  <a:pos x="connsiteX0" y="connsiteY0"/>
                </a:cxn>
                <a:cxn ang="0">
                  <a:pos x="connsiteX1" y="connsiteY1"/>
                </a:cxn>
                <a:cxn ang="0">
                  <a:pos x="connsiteX2" y="connsiteY2"/>
                </a:cxn>
                <a:cxn ang="0">
                  <a:pos x="connsiteX3" y="connsiteY3"/>
                </a:cxn>
              </a:cxnLst>
              <a:rect l="l" t="t" r="r" b="b"/>
              <a:pathLst>
                <a:path w="54452" h="27226">
                  <a:moveTo>
                    <a:pt x="20420" y="23143"/>
                  </a:moveTo>
                  <a:lnTo>
                    <a:pt x="28588" y="20420"/>
                  </a:lnTo>
                  <a:lnTo>
                    <a:pt x="46829" y="26410"/>
                  </a:lnTo>
                  <a:lnTo>
                    <a:pt x="38389" y="29404"/>
                  </a:lnTo>
                  <a:close/>
                </a:path>
              </a:pathLst>
            </a:custGeom>
            <a:solidFill>
              <a:srgbClr val="45454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93" name="Freeform: Shape 292">
              <a:extLst>
                <a:ext uri="{FF2B5EF4-FFF2-40B4-BE49-F238E27FC236}">
                  <a16:creationId xmlns:a16="http://schemas.microsoft.com/office/drawing/2014/main" id="{B1F45CEA-79C4-4B8D-879D-A0F5152EB166}"/>
                </a:ext>
              </a:extLst>
            </p:cNvPr>
            <p:cNvSpPr/>
            <p:nvPr/>
          </p:nvSpPr>
          <p:spPr>
            <a:xfrm>
              <a:off x="13109246" y="6138877"/>
              <a:ext cx="27226" cy="27226"/>
            </a:xfrm>
            <a:custGeom>
              <a:avLst/>
              <a:gdLst>
                <a:gd name="connsiteX0" fmla="*/ 20420 w 27226"/>
                <a:gd name="connsiteY0" fmla="*/ 23143 h 27226"/>
                <a:gd name="connsiteX1" fmla="*/ 28588 w 27226"/>
                <a:gd name="connsiteY1" fmla="*/ 20420 h 27226"/>
                <a:gd name="connsiteX2" fmla="*/ 29405 w 27226"/>
                <a:gd name="connsiteY2" fmla="*/ 20964 h 27226"/>
                <a:gd name="connsiteX3" fmla="*/ 20965 w 27226"/>
                <a:gd name="connsiteY3" fmla="*/ 23687 h 27226"/>
                <a:gd name="connsiteX4" fmla="*/ 20420 w 27226"/>
                <a:gd name="connsiteY4" fmla="*/ 23143 h 27226"/>
                <a:gd name="connsiteX5" fmla="*/ 20420 w 27226"/>
                <a:gd name="connsiteY5" fmla="*/ 23143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143"/>
                  </a:moveTo>
                  <a:lnTo>
                    <a:pt x="28588" y="20420"/>
                  </a:lnTo>
                  <a:cubicBezTo>
                    <a:pt x="28860" y="20692"/>
                    <a:pt x="29132" y="20692"/>
                    <a:pt x="29405" y="20964"/>
                  </a:cubicBezTo>
                  <a:lnTo>
                    <a:pt x="20965" y="23687"/>
                  </a:lnTo>
                  <a:cubicBezTo>
                    <a:pt x="21237" y="23143"/>
                    <a:pt x="20965" y="23143"/>
                    <a:pt x="20420" y="23143"/>
                  </a:cubicBezTo>
                  <a:lnTo>
                    <a:pt x="20420" y="23143"/>
                  </a:lnTo>
                  <a:close/>
                </a:path>
              </a:pathLst>
            </a:custGeom>
            <a:solidFill>
              <a:srgbClr val="49494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94" name="Freeform: Shape 293">
              <a:extLst>
                <a:ext uri="{FF2B5EF4-FFF2-40B4-BE49-F238E27FC236}">
                  <a16:creationId xmlns:a16="http://schemas.microsoft.com/office/drawing/2014/main" id="{7150EE3B-27A5-43D5-8AD3-ED62C5E2B878}"/>
                </a:ext>
              </a:extLst>
            </p:cNvPr>
            <p:cNvSpPr/>
            <p:nvPr/>
          </p:nvSpPr>
          <p:spPr>
            <a:xfrm>
              <a:off x="13112241" y="6148134"/>
              <a:ext cx="27226" cy="54453"/>
            </a:xfrm>
            <a:custGeom>
              <a:avLst/>
              <a:gdLst>
                <a:gd name="connsiteX0" fmla="*/ 22597 w 27226"/>
                <a:gd name="connsiteY0" fmla="*/ 23415 h 54452"/>
                <a:gd name="connsiteX1" fmla="*/ 30765 w 27226"/>
                <a:gd name="connsiteY1" fmla="*/ 20420 h 54452"/>
                <a:gd name="connsiteX2" fmla="*/ 28860 w 27226"/>
                <a:gd name="connsiteY2" fmla="*/ 32127 h 54452"/>
                <a:gd name="connsiteX3" fmla="*/ 20420 w 27226"/>
                <a:gd name="connsiteY3" fmla="*/ 34850 h 54452"/>
              </a:gdLst>
              <a:ahLst/>
              <a:cxnLst>
                <a:cxn ang="0">
                  <a:pos x="connsiteX0" y="connsiteY0"/>
                </a:cxn>
                <a:cxn ang="0">
                  <a:pos x="connsiteX1" y="connsiteY1"/>
                </a:cxn>
                <a:cxn ang="0">
                  <a:pos x="connsiteX2" y="connsiteY2"/>
                </a:cxn>
                <a:cxn ang="0">
                  <a:pos x="connsiteX3" y="connsiteY3"/>
                </a:cxn>
              </a:cxnLst>
              <a:rect l="l" t="t" r="r" b="b"/>
              <a:pathLst>
                <a:path w="27226" h="54452">
                  <a:moveTo>
                    <a:pt x="22597" y="23415"/>
                  </a:moveTo>
                  <a:lnTo>
                    <a:pt x="30765" y="20420"/>
                  </a:lnTo>
                  <a:lnTo>
                    <a:pt x="28860" y="32127"/>
                  </a:lnTo>
                  <a:lnTo>
                    <a:pt x="20420" y="34850"/>
                  </a:lnTo>
                  <a:close/>
                </a:path>
              </a:pathLst>
            </a:custGeom>
            <a:solidFill>
              <a:srgbClr val="42424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95" name="Freeform: Shape 294">
              <a:extLst>
                <a:ext uri="{FF2B5EF4-FFF2-40B4-BE49-F238E27FC236}">
                  <a16:creationId xmlns:a16="http://schemas.microsoft.com/office/drawing/2014/main" id="{2717C2E1-4FFF-49E7-BF5B-AE6AB8ECF761}"/>
                </a:ext>
              </a:extLst>
            </p:cNvPr>
            <p:cNvSpPr/>
            <p:nvPr/>
          </p:nvSpPr>
          <p:spPr>
            <a:xfrm>
              <a:off x="13110335" y="6139149"/>
              <a:ext cx="27226" cy="27226"/>
            </a:xfrm>
            <a:custGeom>
              <a:avLst/>
              <a:gdLst>
                <a:gd name="connsiteX0" fmla="*/ 20420 w 27226"/>
                <a:gd name="connsiteY0" fmla="*/ 23142 h 27226"/>
                <a:gd name="connsiteX1" fmla="*/ 28860 w 27226"/>
                <a:gd name="connsiteY1" fmla="*/ 20420 h 27226"/>
                <a:gd name="connsiteX2" fmla="*/ 32944 w 27226"/>
                <a:gd name="connsiteY2" fmla="*/ 29677 h 27226"/>
                <a:gd name="connsiteX3" fmla="*/ 24776 w 27226"/>
                <a:gd name="connsiteY3" fmla="*/ 32399 h 27226"/>
                <a:gd name="connsiteX4" fmla="*/ 20420 w 27226"/>
                <a:gd name="connsiteY4" fmla="*/ 23142 h 27226"/>
                <a:gd name="connsiteX5" fmla="*/ 20420 w 27226"/>
                <a:gd name="connsiteY5" fmla="*/ 23142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142"/>
                  </a:moveTo>
                  <a:lnTo>
                    <a:pt x="28860" y="20420"/>
                  </a:lnTo>
                  <a:cubicBezTo>
                    <a:pt x="31583" y="22053"/>
                    <a:pt x="33489" y="26137"/>
                    <a:pt x="32944" y="29677"/>
                  </a:cubicBezTo>
                  <a:lnTo>
                    <a:pt x="24776" y="32399"/>
                  </a:lnTo>
                  <a:cubicBezTo>
                    <a:pt x="25048" y="28860"/>
                    <a:pt x="23143" y="24776"/>
                    <a:pt x="20420" y="23142"/>
                  </a:cubicBezTo>
                  <a:lnTo>
                    <a:pt x="20420" y="23142"/>
                  </a:lnTo>
                  <a:close/>
                </a:path>
              </a:pathLst>
            </a:custGeom>
            <a:solidFill>
              <a:srgbClr val="49494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96" name="Freeform: Shape 295">
              <a:extLst>
                <a:ext uri="{FF2B5EF4-FFF2-40B4-BE49-F238E27FC236}">
                  <a16:creationId xmlns:a16="http://schemas.microsoft.com/office/drawing/2014/main" id="{92D1CCCC-4A7E-4E5C-898F-C4CD9E495358}"/>
                </a:ext>
              </a:extLst>
            </p:cNvPr>
            <p:cNvSpPr/>
            <p:nvPr/>
          </p:nvSpPr>
          <p:spPr>
            <a:xfrm>
              <a:off x="13088826" y="6135338"/>
              <a:ext cx="54453" cy="54453"/>
            </a:xfrm>
            <a:custGeom>
              <a:avLst/>
              <a:gdLst>
                <a:gd name="connsiteX0" fmla="*/ 41929 w 54452"/>
                <a:gd name="connsiteY0" fmla="*/ 26954 h 54452"/>
                <a:gd name="connsiteX1" fmla="*/ 46013 w 54452"/>
                <a:gd name="connsiteY1" fmla="*/ 36211 h 54452"/>
                <a:gd name="connsiteX2" fmla="*/ 44107 w 54452"/>
                <a:gd name="connsiteY2" fmla="*/ 47646 h 54452"/>
                <a:gd name="connsiteX3" fmla="*/ 38117 w 54452"/>
                <a:gd name="connsiteY3" fmla="*/ 50913 h 54452"/>
                <a:gd name="connsiteX4" fmla="*/ 37300 w 54452"/>
                <a:gd name="connsiteY4" fmla="*/ 50368 h 54452"/>
                <a:gd name="connsiteX5" fmla="*/ 20420 w 54452"/>
                <a:gd name="connsiteY5" fmla="*/ 36211 h 54452"/>
                <a:gd name="connsiteX6" fmla="*/ 23143 w 54452"/>
                <a:gd name="connsiteY6" fmla="*/ 20420 h 54452"/>
                <a:gd name="connsiteX7" fmla="*/ 41385 w 54452"/>
                <a:gd name="connsiteY7" fmla="*/ 26682 h 54452"/>
                <a:gd name="connsiteX8" fmla="*/ 41929 w 54452"/>
                <a:gd name="connsiteY8" fmla="*/ 26954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452" h="54452">
                  <a:moveTo>
                    <a:pt x="41929" y="26954"/>
                  </a:moveTo>
                  <a:cubicBezTo>
                    <a:pt x="44652" y="28588"/>
                    <a:pt x="46557" y="32672"/>
                    <a:pt x="46013" y="36211"/>
                  </a:cubicBezTo>
                  <a:lnTo>
                    <a:pt x="44107" y="47646"/>
                  </a:lnTo>
                  <a:cubicBezTo>
                    <a:pt x="43562" y="51185"/>
                    <a:pt x="40839" y="52547"/>
                    <a:pt x="38117" y="50913"/>
                  </a:cubicBezTo>
                  <a:cubicBezTo>
                    <a:pt x="37845" y="50641"/>
                    <a:pt x="37572" y="50641"/>
                    <a:pt x="37300" y="50368"/>
                  </a:cubicBezTo>
                  <a:lnTo>
                    <a:pt x="20420" y="36211"/>
                  </a:lnTo>
                  <a:lnTo>
                    <a:pt x="23143" y="20420"/>
                  </a:lnTo>
                  <a:lnTo>
                    <a:pt x="41385" y="26682"/>
                  </a:lnTo>
                  <a:cubicBezTo>
                    <a:pt x="41385" y="26682"/>
                    <a:pt x="41656" y="26682"/>
                    <a:pt x="41929" y="26954"/>
                  </a:cubicBezTo>
                  <a:close/>
                </a:path>
              </a:pathLst>
            </a:custGeom>
            <a:solidFill>
              <a:srgbClr val="47474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97" name="Freeform: Shape 296">
              <a:extLst>
                <a:ext uri="{FF2B5EF4-FFF2-40B4-BE49-F238E27FC236}">
                  <a16:creationId xmlns:a16="http://schemas.microsoft.com/office/drawing/2014/main" id="{0150CDC8-DB17-4401-9657-5AB149CF6EDA}"/>
                </a:ext>
              </a:extLst>
            </p:cNvPr>
            <p:cNvSpPr/>
            <p:nvPr/>
          </p:nvSpPr>
          <p:spPr>
            <a:xfrm>
              <a:off x="13253001" y="6222843"/>
              <a:ext cx="27226" cy="27226"/>
            </a:xfrm>
            <a:custGeom>
              <a:avLst/>
              <a:gdLst>
                <a:gd name="connsiteX0" fmla="*/ 20420 w 27226"/>
                <a:gd name="connsiteY0" fmla="*/ 23305 h 27226"/>
                <a:gd name="connsiteX1" fmla="*/ 28588 w 27226"/>
                <a:gd name="connsiteY1" fmla="*/ 20583 h 27226"/>
                <a:gd name="connsiteX2" fmla="*/ 31855 w 27226"/>
                <a:gd name="connsiteY2" fmla="*/ 21127 h 27226"/>
                <a:gd name="connsiteX3" fmla="*/ 23415 w 27226"/>
                <a:gd name="connsiteY3" fmla="*/ 23850 h 27226"/>
                <a:gd name="connsiteX4" fmla="*/ 20420 w 27226"/>
                <a:gd name="connsiteY4" fmla="*/ 23305 h 27226"/>
                <a:gd name="connsiteX5" fmla="*/ 20420 w 27226"/>
                <a:gd name="connsiteY5" fmla="*/ 23305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305"/>
                  </a:moveTo>
                  <a:lnTo>
                    <a:pt x="28588" y="20583"/>
                  </a:lnTo>
                  <a:cubicBezTo>
                    <a:pt x="29677" y="20310"/>
                    <a:pt x="30766" y="20310"/>
                    <a:pt x="31855" y="21127"/>
                  </a:cubicBezTo>
                  <a:lnTo>
                    <a:pt x="23415" y="23850"/>
                  </a:lnTo>
                  <a:cubicBezTo>
                    <a:pt x="22598" y="23033"/>
                    <a:pt x="21509" y="23033"/>
                    <a:pt x="20420" y="23305"/>
                  </a:cubicBezTo>
                  <a:lnTo>
                    <a:pt x="20420" y="23305"/>
                  </a:lnTo>
                  <a:close/>
                </a:path>
              </a:pathLst>
            </a:custGeom>
            <a:solidFill>
              <a:srgbClr val="49494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98" name="Freeform: Shape 297">
              <a:extLst>
                <a:ext uri="{FF2B5EF4-FFF2-40B4-BE49-F238E27FC236}">
                  <a16:creationId xmlns:a16="http://schemas.microsoft.com/office/drawing/2014/main" id="{71B8D319-A4CA-4A06-873F-1EA5DDB84B37}"/>
                </a:ext>
              </a:extLst>
            </p:cNvPr>
            <p:cNvSpPr/>
            <p:nvPr/>
          </p:nvSpPr>
          <p:spPr>
            <a:xfrm>
              <a:off x="13256268" y="6223551"/>
              <a:ext cx="27226" cy="27226"/>
            </a:xfrm>
            <a:custGeom>
              <a:avLst/>
              <a:gdLst>
                <a:gd name="connsiteX0" fmla="*/ 20420 w 27226"/>
                <a:gd name="connsiteY0" fmla="*/ 23143 h 27226"/>
                <a:gd name="connsiteX1" fmla="*/ 28860 w 27226"/>
                <a:gd name="connsiteY1" fmla="*/ 20420 h 27226"/>
                <a:gd name="connsiteX2" fmla="*/ 29677 w 27226"/>
                <a:gd name="connsiteY2" fmla="*/ 20964 h 27226"/>
                <a:gd name="connsiteX3" fmla="*/ 21237 w 27226"/>
                <a:gd name="connsiteY3" fmla="*/ 23687 h 27226"/>
                <a:gd name="connsiteX4" fmla="*/ 20420 w 27226"/>
                <a:gd name="connsiteY4" fmla="*/ 23143 h 27226"/>
                <a:gd name="connsiteX5" fmla="*/ 20420 w 27226"/>
                <a:gd name="connsiteY5" fmla="*/ 23143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143"/>
                  </a:moveTo>
                  <a:lnTo>
                    <a:pt x="28860" y="20420"/>
                  </a:lnTo>
                  <a:cubicBezTo>
                    <a:pt x="29132" y="20692"/>
                    <a:pt x="29405" y="20692"/>
                    <a:pt x="29677" y="20964"/>
                  </a:cubicBezTo>
                  <a:lnTo>
                    <a:pt x="21237" y="23687"/>
                  </a:lnTo>
                  <a:cubicBezTo>
                    <a:pt x="21237" y="23415"/>
                    <a:pt x="20965" y="23143"/>
                    <a:pt x="20420" y="23143"/>
                  </a:cubicBezTo>
                  <a:lnTo>
                    <a:pt x="20420" y="23143"/>
                  </a:lnTo>
                  <a:close/>
                </a:path>
              </a:pathLst>
            </a:custGeom>
            <a:solidFill>
              <a:srgbClr val="49494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299" name="Freeform: Shape 298">
              <a:extLst>
                <a:ext uri="{FF2B5EF4-FFF2-40B4-BE49-F238E27FC236}">
                  <a16:creationId xmlns:a16="http://schemas.microsoft.com/office/drawing/2014/main" id="{E7808048-11A8-4AE2-84B5-CF1765CE7F2B}"/>
                </a:ext>
              </a:extLst>
            </p:cNvPr>
            <p:cNvSpPr/>
            <p:nvPr/>
          </p:nvSpPr>
          <p:spPr>
            <a:xfrm>
              <a:off x="13257357" y="6224095"/>
              <a:ext cx="54453" cy="54453"/>
            </a:xfrm>
            <a:custGeom>
              <a:avLst/>
              <a:gdLst>
                <a:gd name="connsiteX0" fmla="*/ 20420 w 54452"/>
                <a:gd name="connsiteY0" fmla="*/ 23143 h 54452"/>
                <a:gd name="connsiteX1" fmla="*/ 28587 w 54452"/>
                <a:gd name="connsiteY1" fmla="*/ 20420 h 54452"/>
                <a:gd name="connsiteX2" fmla="*/ 45468 w 54452"/>
                <a:gd name="connsiteY2" fmla="*/ 34578 h 54452"/>
                <a:gd name="connsiteX3" fmla="*/ 37300 w 54452"/>
                <a:gd name="connsiteY3" fmla="*/ 37300 h 54452"/>
              </a:gdLst>
              <a:ahLst/>
              <a:cxnLst>
                <a:cxn ang="0">
                  <a:pos x="connsiteX0" y="connsiteY0"/>
                </a:cxn>
                <a:cxn ang="0">
                  <a:pos x="connsiteX1" y="connsiteY1"/>
                </a:cxn>
                <a:cxn ang="0">
                  <a:pos x="connsiteX2" y="connsiteY2"/>
                </a:cxn>
                <a:cxn ang="0">
                  <a:pos x="connsiteX3" y="connsiteY3"/>
                </a:cxn>
              </a:cxnLst>
              <a:rect l="l" t="t" r="r" b="b"/>
              <a:pathLst>
                <a:path w="54452" h="54452">
                  <a:moveTo>
                    <a:pt x="20420" y="23143"/>
                  </a:moveTo>
                  <a:lnTo>
                    <a:pt x="28587" y="20420"/>
                  </a:lnTo>
                  <a:lnTo>
                    <a:pt x="45468" y="34578"/>
                  </a:lnTo>
                  <a:lnTo>
                    <a:pt x="37300" y="37300"/>
                  </a:lnTo>
                  <a:close/>
                </a:path>
              </a:pathLst>
            </a:custGeom>
            <a:solidFill>
              <a:srgbClr val="44444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00" name="Freeform: Shape 299">
              <a:extLst>
                <a:ext uri="{FF2B5EF4-FFF2-40B4-BE49-F238E27FC236}">
                  <a16:creationId xmlns:a16="http://schemas.microsoft.com/office/drawing/2014/main" id="{49B6BD7B-58F9-4A65-8FCD-130F947D6F4E}"/>
                </a:ext>
              </a:extLst>
            </p:cNvPr>
            <p:cNvSpPr/>
            <p:nvPr/>
          </p:nvSpPr>
          <p:spPr>
            <a:xfrm>
              <a:off x="13271514" y="6238253"/>
              <a:ext cx="27226" cy="54453"/>
            </a:xfrm>
            <a:custGeom>
              <a:avLst/>
              <a:gdLst>
                <a:gd name="connsiteX0" fmla="*/ 23143 w 27226"/>
                <a:gd name="connsiteY0" fmla="*/ 23142 h 54452"/>
                <a:gd name="connsiteX1" fmla="*/ 31311 w 27226"/>
                <a:gd name="connsiteY1" fmla="*/ 20420 h 54452"/>
                <a:gd name="connsiteX2" fmla="*/ 28588 w 27226"/>
                <a:gd name="connsiteY2" fmla="*/ 36211 h 54452"/>
                <a:gd name="connsiteX3" fmla="*/ 20420 w 27226"/>
                <a:gd name="connsiteY3" fmla="*/ 38933 h 54452"/>
              </a:gdLst>
              <a:ahLst/>
              <a:cxnLst>
                <a:cxn ang="0">
                  <a:pos x="connsiteX0" y="connsiteY0"/>
                </a:cxn>
                <a:cxn ang="0">
                  <a:pos x="connsiteX1" y="connsiteY1"/>
                </a:cxn>
                <a:cxn ang="0">
                  <a:pos x="connsiteX2" y="connsiteY2"/>
                </a:cxn>
                <a:cxn ang="0">
                  <a:pos x="connsiteX3" y="connsiteY3"/>
                </a:cxn>
              </a:cxnLst>
              <a:rect l="l" t="t" r="r" b="b"/>
              <a:pathLst>
                <a:path w="27226" h="54452">
                  <a:moveTo>
                    <a:pt x="23143" y="23142"/>
                  </a:moveTo>
                  <a:lnTo>
                    <a:pt x="31311" y="20420"/>
                  </a:lnTo>
                  <a:lnTo>
                    <a:pt x="28588" y="36211"/>
                  </a:lnTo>
                  <a:lnTo>
                    <a:pt x="20420" y="38933"/>
                  </a:lnTo>
                  <a:close/>
                </a:path>
              </a:pathLst>
            </a:custGeom>
            <a:solidFill>
              <a:srgbClr val="42424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01" name="Freeform: Shape 300">
              <a:extLst>
                <a:ext uri="{FF2B5EF4-FFF2-40B4-BE49-F238E27FC236}">
                  <a16:creationId xmlns:a16="http://schemas.microsoft.com/office/drawing/2014/main" id="{5FA16F94-FC1E-49D9-9243-CF3A67B5AD99}"/>
                </a:ext>
              </a:extLst>
            </p:cNvPr>
            <p:cNvSpPr/>
            <p:nvPr/>
          </p:nvSpPr>
          <p:spPr>
            <a:xfrm>
              <a:off x="13247734" y="6225581"/>
              <a:ext cx="54453" cy="54453"/>
            </a:xfrm>
            <a:custGeom>
              <a:avLst/>
              <a:gdLst>
                <a:gd name="connsiteX0" fmla="*/ 28953 w 54452"/>
                <a:gd name="connsiteY0" fmla="*/ 21112 h 54452"/>
                <a:gd name="connsiteX1" fmla="*/ 29770 w 54452"/>
                <a:gd name="connsiteY1" fmla="*/ 21657 h 54452"/>
                <a:gd name="connsiteX2" fmla="*/ 46651 w 54452"/>
                <a:gd name="connsiteY2" fmla="*/ 35814 h 54452"/>
                <a:gd name="connsiteX3" fmla="*/ 43928 w 54452"/>
                <a:gd name="connsiteY3" fmla="*/ 51605 h 54452"/>
                <a:gd name="connsiteX4" fmla="*/ 25686 w 54452"/>
                <a:gd name="connsiteY4" fmla="*/ 45343 h 54452"/>
                <a:gd name="connsiteX5" fmla="*/ 24597 w 54452"/>
                <a:gd name="connsiteY5" fmla="*/ 44799 h 54452"/>
                <a:gd name="connsiteX6" fmla="*/ 20513 w 54452"/>
                <a:gd name="connsiteY6" fmla="*/ 35542 h 54452"/>
                <a:gd name="connsiteX7" fmla="*/ 22419 w 54452"/>
                <a:gd name="connsiteY7" fmla="*/ 24107 h 54452"/>
                <a:gd name="connsiteX8" fmla="*/ 28953 w 54452"/>
                <a:gd name="connsiteY8" fmla="*/ 21112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452" h="54452">
                  <a:moveTo>
                    <a:pt x="28953" y="21112"/>
                  </a:moveTo>
                  <a:cubicBezTo>
                    <a:pt x="29225" y="21384"/>
                    <a:pt x="29498" y="21384"/>
                    <a:pt x="29770" y="21657"/>
                  </a:cubicBezTo>
                  <a:lnTo>
                    <a:pt x="46651" y="35814"/>
                  </a:lnTo>
                  <a:lnTo>
                    <a:pt x="43928" y="51605"/>
                  </a:lnTo>
                  <a:lnTo>
                    <a:pt x="25686" y="45343"/>
                  </a:lnTo>
                  <a:cubicBezTo>
                    <a:pt x="25414" y="45343"/>
                    <a:pt x="24869" y="45071"/>
                    <a:pt x="24597" y="44799"/>
                  </a:cubicBezTo>
                  <a:cubicBezTo>
                    <a:pt x="21875" y="43165"/>
                    <a:pt x="19969" y="39081"/>
                    <a:pt x="20513" y="35542"/>
                  </a:cubicBezTo>
                  <a:lnTo>
                    <a:pt x="22419" y="24107"/>
                  </a:lnTo>
                  <a:cubicBezTo>
                    <a:pt x="23508" y="20840"/>
                    <a:pt x="26231" y="19478"/>
                    <a:pt x="28953" y="21112"/>
                  </a:cubicBezTo>
                  <a:close/>
                </a:path>
              </a:pathLst>
            </a:custGeom>
            <a:solidFill>
              <a:srgbClr val="47474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02" name="Freeform: Shape 301">
              <a:extLst>
                <a:ext uri="{FF2B5EF4-FFF2-40B4-BE49-F238E27FC236}">
                  <a16:creationId xmlns:a16="http://schemas.microsoft.com/office/drawing/2014/main" id="{EBAF3462-F3E4-4260-B043-CE7049B49EB2}"/>
                </a:ext>
              </a:extLst>
            </p:cNvPr>
            <p:cNvSpPr/>
            <p:nvPr/>
          </p:nvSpPr>
          <p:spPr>
            <a:xfrm>
              <a:off x="13274237" y="6238253"/>
              <a:ext cx="54453" cy="54453"/>
            </a:xfrm>
            <a:custGeom>
              <a:avLst/>
              <a:gdLst>
                <a:gd name="connsiteX0" fmla="*/ 20420 w 54452"/>
                <a:gd name="connsiteY0" fmla="*/ 23142 h 54452"/>
                <a:gd name="connsiteX1" fmla="*/ 28860 w 54452"/>
                <a:gd name="connsiteY1" fmla="*/ 20420 h 54452"/>
                <a:gd name="connsiteX2" fmla="*/ 55542 w 54452"/>
                <a:gd name="connsiteY2" fmla="*/ 35939 h 54452"/>
                <a:gd name="connsiteX3" fmla="*/ 47102 w 54452"/>
                <a:gd name="connsiteY3" fmla="*/ 38661 h 54452"/>
              </a:gdLst>
              <a:ahLst/>
              <a:cxnLst>
                <a:cxn ang="0">
                  <a:pos x="connsiteX0" y="connsiteY0"/>
                </a:cxn>
                <a:cxn ang="0">
                  <a:pos x="connsiteX1" y="connsiteY1"/>
                </a:cxn>
                <a:cxn ang="0">
                  <a:pos x="connsiteX2" y="connsiteY2"/>
                </a:cxn>
                <a:cxn ang="0">
                  <a:pos x="connsiteX3" y="connsiteY3"/>
                </a:cxn>
              </a:cxnLst>
              <a:rect l="l" t="t" r="r" b="b"/>
              <a:pathLst>
                <a:path w="54452" h="54452">
                  <a:moveTo>
                    <a:pt x="20420" y="23142"/>
                  </a:moveTo>
                  <a:lnTo>
                    <a:pt x="28860" y="20420"/>
                  </a:lnTo>
                  <a:lnTo>
                    <a:pt x="55542" y="35939"/>
                  </a:lnTo>
                  <a:lnTo>
                    <a:pt x="47102" y="38661"/>
                  </a:lnTo>
                  <a:close/>
                </a:path>
              </a:pathLst>
            </a:custGeom>
            <a:solidFill>
              <a:srgbClr val="B4B4B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03" name="Freeform: Shape 302">
              <a:extLst>
                <a:ext uri="{FF2B5EF4-FFF2-40B4-BE49-F238E27FC236}">
                  <a16:creationId xmlns:a16="http://schemas.microsoft.com/office/drawing/2014/main" id="{5B76F2AF-8B7C-4554-B388-F0ED44C7EC06}"/>
                </a:ext>
              </a:extLst>
            </p:cNvPr>
            <p:cNvSpPr/>
            <p:nvPr/>
          </p:nvSpPr>
          <p:spPr>
            <a:xfrm>
              <a:off x="13300919" y="6253772"/>
              <a:ext cx="27226" cy="27226"/>
            </a:xfrm>
            <a:custGeom>
              <a:avLst/>
              <a:gdLst>
                <a:gd name="connsiteX0" fmla="*/ 20420 w 27226"/>
                <a:gd name="connsiteY0" fmla="*/ 23143 h 27226"/>
                <a:gd name="connsiteX1" fmla="*/ 28860 w 27226"/>
                <a:gd name="connsiteY1" fmla="*/ 20420 h 27226"/>
                <a:gd name="connsiteX2" fmla="*/ 31854 w 27226"/>
                <a:gd name="connsiteY2" fmla="*/ 20964 h 27226"/>
                <a:gd name="connsiteX3" fmla="*/ 23687 w 27226"/>
                <a:gd name="connsiteY3" fmla="*/ 23687 h 27226"/>
                <a:gd name="connsiteX4" fmla="*/ 20420 w 27226"/>
                <a:gd name="connsiteY4" fmla="*/ 23143 h 27226"/>
                <a:gd name="connsiteX5" fmla="*/ 20420 w 27226"/>
                <a:gd name="connsiteY5" fmla="*/ 23143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143"/>
                  </a:moveTo>
                  <a:lnTo>
                    <a:pt x="28860" y="20420"/>
                  </a:lnTo>
                  <a:cubicBezTo>
                    <a:pt x="29949" y="20964"/>
                    <a:pt x="31038" y="21237"/>
                    <a:pt x="31854" y="20964"/>
                  </a:cubicBezTo>
                  <a:lnTo>
                    <a:pt x="23687" y="23687"/>
                  </a:lnTo>
                  <a:cubicBezTo>
                    <a:pt x="22597" y="23959"/>
                    <a:pt x="21509" y="23687"/>
                    <a:pt x="20420" y="23143"/>
                  </a:cubicBezTo>
                  <a:lnTo>
                    <a:pt x="20420" y="23143"/>
                  </a:lnTo>
                  <a:close/>
                </a:path>
              </a:pathLst>
            </a:custGeom>
            <a:solidFill>
              <a:srgbClr val="BFBF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04" name="Freeform: Shape 303">
              <a:extLst>
                <a:ext uri="{FF2B5EF4-FFF2-40B4-BE49-F238E27FC236}">
                  <a16:creationId xmlns:a16="http://schemas.microsoft.com/office/drawing/2014/main" id="{93E26EAB-AC0E-4865-BDAA-28000619D683}"/>
                </a:ext>
              </a:extLst>
            </p:cNvPr>
            <p:cNvSpPr/>
            <p:nvPr/>
          </p:nvSpPr>
          <p:spPr>
            <a:xfrm>
              <a:off x="13060822" y="5893296"/>
              <a:ext cx="163358" cy="245037"/>
            </a:xfrm>
            <a:custGeom>
              <a:avLst/>
              <a:gdLst>
                <a:gd name="connsiteX0" fmla="*/ 147528 w 163357"/>
                <a:gd name="connsiteY0" fmla="*/ 23142 h 245036"/>
                <a:gd name="connsiteX1" fmla="*/ 155968 w 163357"/>
                <a:gd name="connsiteY1" fmla="*/ 20420 h 245036"/>
                <a:gd name="connsiteX2" fmla="*/ 29093 w 163357"/>
                <a:gd name="connsiteY2" fmla="*/ 236052 h 245036"/>
                <a:gd name="connsiteX3" fmla="*/ 29366 w 163357"/>
                <a:gd name="connsiteY3" fmla="*/ 240409 h 245036"/>
                <a:gd name="connsiteX4" fmla="*/ 20925 w 163357"/>
                <a:gd name="connsiteY4" fmla="*/ 243131 h 245036"/>
                <a:gd name="connsiteX5" fmla="*/ 20653 w 163357"/>
                <a:gd name="connsiteY5" fmla="*/ 238775 h 245036"/>
                <a:gd name="connsiteX6" fmla="*/ 147528 w 163357"/>
                <a:gd name="connsiteY6" fmla="*/ 23142 h 245036"/>
                <a:gd name="connsiteX7" fmla="*/ 147528 w 163357"/>
                <a:gd name="connsiteY7" fmla="*/ 23142 h 24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357" h="245036">
                  <a:moveTo>
                    <a:pt x="147528" y="23142"/>
                  </a:moveTo>
                  <a:lnTo>
                    <a:pt x="155968" y="20420"/>
                  </a:lnTo>
                  <a:cubicBezTo>
                    <a:pt x="88719" y="43018"/>
                    <a:pt x="39711" y="199569"/>
                    <a:pt x="29093" y="236052"/>
                  </a:cubicBezTo>
                  <a:cubicBezTo>
                    <a:pt x="28549" y="237686"/>
                    <a:pt x="29093" y="239319"/>
                    <a:pt x="29366" y="240409"/>
                  </a:cubicBezTo>
                  <a:lnTo>
                    <a:pt x="20925" y="243131"/>
                  </a:lnTo>
                  <a:cubicBezTo>
                    <a:pt x="20653" y="242042"/>
                    <a:pt x="20108" y="240409"/>
                    <a:pt x="20653" y="238775"/>
                  </a:cubicBezTo>
                  <a:cubicBezTo>
                    <a:pt x="31271" y="202291"/>
                    <a:pt x="80279" y="45740"/>
                    <a:pt x="147528" y="23142"/>
                  </a:cubicBezTo>
                  <a:lnTo>
                    <a:pt x="147528" y="23142"/>
                  </a:lnTo>
                  <a:close/>
                </a:path>
              </a:pathLst>
            </a:custGeom>
            <a:solidFill>
              <a:srgbClr val="BFBF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05" name="Freeform: Shape 304">
              <a:extLst>
                <a:ext uri="{FF2B5EF4-FFF2-40B4-BE49-F238E27FC236}">
                  <a16:creationId xmlns:a16="http://schemas.microsoft.com/office/drawing/2014/main" id="{07F32C92-FC91-4754-8477-617C3D5C5F41}"/>
                </a:ext>
              </a:extLst>
            </p:cNvPr>
            <p:cNvSpPr/>
            <p:nvPr/>
          </p:nvSpPr>
          <p:spPr>
            <a:xfrm>
              <a:off x="13182212" y="5873003"/>
              <a:ext cx="81679" cy="27226"/>
            </a:xfrm>
            <a:custGeom>
              <a:avLst/>
              <a:gdLst>
                <a:gd name="connsiteX0" fmla="*/ 20420 w 81678"/>
                <a:gd name="connsiteY0" fmla="*/ 26282 h 27226"/>
                <a:gd name="connsiteX1" fmla="*/ 28588 w 81678"/>
                <a:gd name="connsiteY1" fmla="*/ 23559 h 27226"/>
                <a:gd name="connsiteX2" fmla="*/ 80045 w 81678"/>
                <a:gd name="connsiteY2" fmla="*/ 29821 h 27226"/>
                <a:gd name="connsiteX3" fmla="*/ 71605 w 81678"/>
                <a:gd name="connsiteY3" fmla="*/ 32544 h 27226"/>
                <a:gd name="connsiteX4" fmla="*/ 20420 w 81678"/>
                <a:gd name="connsiteY4" fmla="*/ 26282 h 27226"/>
                <a:gd name="connsiteX5" fmla="*/ 20420 w 81678"/>
                <a:gd name="connsiteY5" fmla="*/ 26282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27226">
                  <a:moveTo>
                    <a:pt x="20420" y="26282"/>
                  </a:moveTo>
                  <a:lnTo>
                    <a:pt x="28588" y="23559"/>
                  </a:lnTo>
                  <a:cubicBezTo>
                    <a:pt x="44652" y="18114"/>
                    <a:pt x="61804" y="19476"/>
                    <a:pt x="80045" y="29821"/>
                  </a:cubicBezTo>
                  <a:lnTo>
                    <a:pt x="71605" y="32544"/>
                  </a:lnTo>
                  <a:cubicBezTo>
                    <a:pt x="53636" y="21926"/>
                    <a:pt x="36484" y="20837"/>
                    <a:pt x="20420" y="26282"/>
                  </a:cubicBezTo>
                  <a:lnTo>
                    <a:pt x="20420" y="26282"/>
                  </a:lnTo>
                  <a:close/>
                </a:path>
              </a:pathLst>
            </a:custGeom>
            <a:solidFill>
              <a:srgbClr val="BFBF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06" name="Freeform: Shape 305">
              <a:extLst>
                <a:ext uri="{FF2B5EF4-FFF2-40B4-BE49-F238E27FC236}">
                  <a16:creationId xmlns:a16="http://schemas.microsoft.com/office/drawing/2014/main" id="{FBB904D5-1328-4E82-AE57-9307BA458315}"/>
                </a:ext>
              </a:extLst>
            </p:cNvPr>
            <p:cNvSpPr/>
            <p:nvPr/>
          </p:nvSpPr>
          <p:spPr>
            <a:xfrm>
              <a:off x="13047325" y="5875645"/>
              <a:ext cx="299490" cy="435621"/>
            </a:xfrm>
            <a:custGeom>
              <a:avLst/>
              <a:gdLst>
                <a:gd name="connsiteX0" fmla="*/ 206765 w 299489"/>
                <a:gd name="connsiteY0" fmla="*/ 29902 h 435621"/>
                <a:gd name="connsiteX1" fmla="*/ 292528 w 299489"/>
                <a:gd name="connsiteY1" fmla="*/ 403447 h 435621"/>
                <a:gd name="connsiteX2" fmla="*/ 285721 w 299489"/>
                <a:gd name="connsiteY2" fmla="*/ 417333 h 435621"/>
                <a:gd name="connsiteX3" fmla="*/ 271291 w 299489"/>
                <a:gd name="connsiteY3" fmla="*/ 417061 h 435621"/>
                <a:gd name="connsiteX4" fmla="*/ 244609 w 299489"/>
                <a:gd name="connsiteY4" fmla="*/ 401541 h 435621"/>
                <a:gd name="connsiteX5" fmla="*/ 247332 w 299489"/>
                <a:gd name="connsiteY5" fmla="*/ 385750 h 435621"/>
                <a:gd name="connsiteX6" fmla="*/ 274014 w 299489"/>
                <a:gd name="connsiteY6" fmla="*/ 401269 h 435621"/>
                <a:gd name="connsiteX7" fmla="*/ 277825 w 299489"/>
                <a:gd name="connsiteY7" fmla="*/ 401269 h 435621"/>
                <a:gd name="connsiteX8" fmla="*/ 279459 w 299489"/>
                <a:gd name="connsiteY8" fmla="*/ 398002 h 435621"/>
                <a:gd name="connsiteX9" fmla="*/ 204042 w 299489"/>
                <a:gd name="connsiteY9" fmla="*/ 45693 h 435621"/>
                <a:gd name="connsiteX10" fmla="*/ 34150 w 299489"/>
                <a:gd name="connsiteY10" fmla="*/ 256425 h 435621"/>
                <a:gd name="connsiteX11" fmla="*/ 34422 w 299489"/>
                <a:gd name="connsiteY11" fmla="*/ 260781 h 435621"/>
                <a:gd name="connsiteX12" fmla="*/ 37417 w 299489"/>
                <a:gd name="connsiteY12" fmla="*/ 264593 h 435621"/>
                <a:gd name="connsiteX13" fmla="*/ 64099 w 299489"/>
                <a:gd name="connsiteY13" fmla="*/ 280112 h 435621"/>
                <a:gd name="connsiteX14" fmla="*/ 61376 w 299489"/>
                <a:gd name="connsiteY14" fmla="*/ 295903 h 435621"/>
                <a:gd name="connsiteX15" fmla="*/ 34694 w 299489"/>
                <a:gd name="connsiteY15" fmla="*/ 280384 h 435621"/>
                <a:gd name="connsiteX16" fmla="*/ 22715 w 299489"/>
                <a:gd name="connsiteY16" fmla="*/ 265682 h 435621"/>
                <a:gd name="connsiteX17" fmla="*/ 21354 w 299489"/>
                <a:gd name="connsiteY17" fmla="*/ 247168 h 435621"/>
                <a:gd name="connsiteX18" fmla="*/ 206765 w 299489"/>
                <a:gd name="connsiteY18" fmla="*/ 29902 h 4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489" h="435621">
                  <a:moveTo>
                    <a:pt x="206765" y="29902"/>
                  </a:moveTo>
                  <a:cubicBezTo>
                    <a:pt x="303690" y="85988"/>
                    <a:pt x="296884" y="329936"/>
                    <a:pt x="292528" y="403447"/>
                  </a:cubicBezTo>
                  <a:cubicBezTo>
                    <a:pt x="292255" y="409709"/>
                    <a:pt x="289805" y="414882"/>
                    <a:pt x="285721" y="417333"/>
                  </a:cubicBezTo>
                  <a:cubicBezTo>
                    <a:pt x="281637" y="420055"/>
                    <a:pt x="276464" y="420055"/>
                    <a:pt x="271291" y="417061"/>
                  </a:cubicBezTo>
                  <a:lnTo>
                    <a:pt x="244609" y="401541"/>
                  </a:lnTo>
                  <a:lnTo>
                    <a:pt x="247332" y="385750"/>
                  </a:lnTo>
                  <a:lnTo>
                    <a:pt x="274014" y="401269"/>
                  </a:lnTo>
                  <a:cubicBezTo>
                    <a:pt x="275375" y="402086"/>
                    <a:pt x="276737" y="402086"/>
                    <a:pt x="277825" y="401269"/>
                  </a:cubicBezTo>
                  <a:cubicBezTo>
                    <a:pt x="278370" y="400997"/>
                    <a:pt x="279187" y="399908"/>
                    <a:pt x="279459" y="398002"/>
                  </a:cubicBezTo>
                  <a:cubicBezTo>
                    <a:pt x="282454" y="348178"/>
                    <a:pt x="292800" y="96879"/>
                    <a:pt x="204042" y="45693"/>
                  </a:cubicBezTo>
                  <a:cubicBezTo>
                    <a:pt x="115284" y="-5492"/>
                    <a:pt x="46946" y="212318"/>
                    <a:pt x="34150" y="256425"/>
                  </a:cubicBezTo>
                  <a:cubicBezTo>
                    <a:pt x="33605" y="258059"/>
                    <a:pt x="34150" y="259692"/>
                    <a:pt x="34422" y="260781"/>
                  </a:cubicBezTo>
                  <a:cubicBezTo>
                    <a:pt x="34967" y="262415"/>
                    <a:pt x="36328" y="264049"/>
                    <a:pt x="37417" y="264593"/>
                  </a:cubicBezTo>
                  <a:lnTo>
                    <a:pt x="64099" y="280112"/>
                  </a:lnTo>
                  <a:lnTo>
                    <a:pt x="61376" y="295903"/>
                  </a:lnTo>
                  <a:lnTo>
                    <a:pt x="34694" y="280384"/>
                  </a:lnTo>
                  <a:cubicBezTo>
                    <a:pt x="29794" y="277662"/>
                    <a:pt x="25437" y="272216"/>
                    <a:pt x="22715" y="265682"/>
                  </a:cubicBezTo>
                  <a:cubicBezTo>
                    <a:pt x="20264" y="259420"/>
                    <a:pt x="19720" y="252613"/>
                    <a:pt x="21354" y="247168"/>
                  </a:cubicBezTo>
                  <a:cubicBezTo>
                    <a:pt x="40684" y="182097"/>
                    <a:pt x="109839" y="-26184"/>
                    <a:pt x="206765" y="29902"/>
                  </a:cubicBezTo>
                  <a:close/>
                </a:path>
              </a:pathLst>
            </a:custGeom>
            <a:solidFill>
              <a:srgbClr val="B9B9B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07" name="Freeform: Shape 306">
              <a:extLst>
                <a:ext uri="{FF2B5EF4-FFF2-40B4-BE49-F238E27FC236}">
                  <a16:creationId xmlns:a16="http://schemas.microsoft.com/office/drawing/2014/main" id="{15390674-C250-4E34-A1B7-24E18266CD34}"/>
                </a:ext>
              </a:extLst>
            </p:cNvPr>
            <p:cNvSpPr/>
            <p:nvPr/>
          </p:nvSpPr>
          <p:spPr>
            <a:xfrm>
              <a:off x="13233670" y="5882405"/>
              <a:ext cx="136132" cy="408395"/>
            </a:xfrm>
            <a:custGeom>
              <a:avLst/>
              <a:gdLst>
                <a:gd name="connsiteX0" fmla="*/ 20420 w 136131"/>
                <a:gd name="connsiteY0" fmla="*/ 23143 h 408394"/>
                <a:gd name="connsiteX1" fmla="*/ 28860 w 136131"/>
                <a:gd name="connsiteY1" fmla="*/ 20420 h 408394"/>
                <a:gd name="connsiteX2" fmla="*/ 114623 w 136131"/>
                <a:gd name="connsiteY2" fmla="*/ 393965 h 408394"/>
                <a:gd name="connsiteX3" fmla="*/ 107816 w 136131"/>
                <a:gd name="connsiteY3" fmla="*/ 408123 h 408394"/>
                <a:gd name="connsiteX4" fmla="*/ 105093 w 136131"/>
                <a:gd name="connsiteY4" fmla="*/ 409484 h 408394"/>
                <a:gd name="connsiteX5" fmla="*/ 96653 w 136131"/>
                <a:gd name="connsiteY5" fmla="*/ 412207 h 408394"/>
                <a:gd name="connsiteX6" fmla="*/ 99376 w 136131"/>
                <a:gd name="connsiteY6" fmla="*/ 410846 h 408394"/>
                <a:gd name="connsiteX7" fmla="*/ 106183 w 136131"/>
                <a:gd name="connsiteY7" fmla="*/ 396960 h 408394"/>
                <a:gd name="connsiteX8" fmla="*/ 20420 w 136131"/>
                <a:gd name="connsiteY8" fmla="*/ 23143 h 408394"/>
                <a:gd name="connsiteX9" fmla="*/ 20420 w 136131"/>
                <a:gd name="connsiteY9" fmla="*/ 23143 h 40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131" h="408394">
                  <a:moveTo>
                    <a:pt x="20420" y="23143"/>
                  </a:moveTo>
                  <a:lnTo>
                    <a:pt x="28860" y="20420"/>
                  </a:lnTo>
                  <a:cubicBezTo>
                    <a:pt x="125786" y="76506"/>
                    <a:pt x="118979" y="320454"/>
                    <a:pt x="114623" y="393965"/>
                  </a:cubicBezTo>
                  <a:cubicBezTo>
                    <a:pt x="114351" y="400227"/>
                    <a:pt x="111900" y="405400"/>
                    <a:pt x="107816" y="408123"/>
                  </a:cubicBezTo>
                  <a:cubicBezTo>
                    <a:pt x="106999" y="408667"/>
                    <a:pt x="105910" y="409212"/>
                    <a:pt x="105093" y="409484"/>
                  </a:cubicBezTo>
                  <a:lnTo>
                    <a:pt x="96653" y="412207"/>
                  </a:lnTo>
                  <a:cubicBezTo>
                    <a:pt x="97742" y="411934"/>
                    <a:pt x="98559" y="411390"/>
                    <a:pt x="99376" y="410846"/>
                  </a:cubicBezTo>
                  <a:cubicBezTo>
                    <a:pt x="103188" y="408123"/>
                    <a:pt x="105638" y="402950"/>
                    <a:pt x="106183" y="396960"/>
                  </a:cubicBezTo>
                  <a:cubicBezTo>
                    <a:pt x="110539" y="323177"/>
                    <a:pt x="117345" y="78957"/>
                    <a:pt x="20420" y="23143"/>
                  </a:cubicBezTo>
                  <a:lnTo>
                    <a:pt x="20420" y="23143"/>
                  </a:lnTo>
                  <a:close/>
                </a:path>
              </a:pathLst>
            </a:custGeom>
            <a:solidFill>
              <a:srgbClr val="BFBF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08" name="Freeform: Shape 307">
              <a:extLst>
                <a:ext uri="{FF2B5EF4-FFF2-40B4-BE49-F238E27FC236}">
                  <a16:creationId xmlns:a16="http://schemas.microsoft.com/office/drawing/2014/main" id="{12BD1D0B-C3C9-48D2-9DD6-5BEF42770EFD}"/>
                </a:ext>
              </a:extLst>
            </p:cNvPr>
            <p:cNvSpPr/>
            <p:nvPr/>
          </p:nvSpPr>
          <p:spPr>
            <a:xfrm>
              <a:off x="10352711" y="11300989"/>
              <a:ext cx="190584" cy="435621"/>
            </a:xfrm>
            <a:custGeom>
              <a:avLst/>
              <a:gdLst>
                <a:gd name="connsiteX0" fmla="*/ 195627 w 190584"/>
                <a:gd name="connsiteY0" fmla="*/ 20420 h 435621"/>
                <a:gd name="connsiteX1" fmla="*/ 196171 w 190584"/>
                <a:gd name="connsiteY1" fmla="*/ 181055 h 435621"/>
                <a:gd name="connsiteX2" fmla="*/ 63851 w 190584"/>
                <a:gd name="connsiteY2" fmla="*/ 435076 h 435621"/>
                <a:gd name="connsiteX3" fmla="*/ 62762 w 190584"/>
                <a:gd name="connsiteY3" fmla="*/ 435621 h 435621"/>
                <a:gd name="connsiteX4" fmla="*/ 195627 w 190584"/>
                <a:gd name="connsiteY4" fmla="*/ 20420 h 43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84" h="435621">
                  <a:moveTo>
                    <a:pt x="195627" y="20420"/>
                  </a:moveTo>
                  <a:lnTo>
                    <a:pt x="196171" y="181055"/>
                  </a:lnTo>
                  <a:cubicBezTo>
                    <a:pt x="129467" y="226251"/>
                    <a:pt x="111770" y="407577"/>
                    <a:pt x="63851" y="435076"/>
                  </a:cubicBezTo>
                  <a:cubicBezTo>
                    <a:pt x="63579" y="435349"/>
                    <a:pt x="63035" y="435349"/>
                    <a:pt x="62762" y="435621"/>
                  </a:cubicBezTo>
                  <a:cubicBezTo>
                    <a:pt x="-3942" y="470743"/>
                    <a:pt x="-13199" y="184594"/>
                    <a:pt x="195627" y="20420"/>
                  </a:cubicBezTo>
                  <a:close/>
                </a:path>
              </a:pathLst>
            </a:custGeom>
            <a:solidFill>
              <a:srgbClr val="CACAC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09" name="Freeform: Shape 308">
              <a:extLst>
                <a:ext uri="{FF2B5EF4-FFF2-40B4-BE49-F238E27FC236}">
                  <a16:creationId xmlns:a16="http://schemas.microsoft.com/office/drawing/2014/main" id="{B052FA05-567E-428E-8F07-E3634CCD8B06}"/>
                </a:ext>
              </a:extLst>
            </p:cNvPr>
            <p:cNvSpPr/>
            <p:nvPr/>
          </p:nvSpPr>
          <p:spPr>
            <a:xfrm>
              <a:off x="10333946" y="11290098"/>
              <a:ext cx="217811" cy="462848"/>
            </a:xfrm>
            <a:custGeom>
              <a:avLst/>
              <a:gdLst>
                <a:gd name="connsiteX0" fmla="*/ 195605 w 217810"/>
                <a:gd name="connsiteY0" fmla="*/ 20420 h 462847"/>
                <a:gd name="connsiteX1" fmla="*/ 140880 w 217810"/>
                <a:gd name="connsiteY1" fmla="*/ 71333 h 462847"/>
                <a:gd name="connsiteX2" fmla="*/ 46133 w 217810"/>
                <a:gd name="connsiteY2" fmla="*/ 227613 h 462847"/>
                <a:gd name="connsiteX3" fmla="*/ 43138 w 217810"/>
                <a:gd name="connsiteY3" fmla="*/ 436166 h 462847"/>
                <a:gd name="connsiteX4" fmla="*/ 61924 w 217810"/>
                <a:gd name="connsiteY4" fmla="*/ 447057 h 462847"/>
                <a:gd name="connsiteX5" fmla="*/ 65191 w 217810"/>
                <a:gd name="connsiteY5" fmla="*/ 238503 h 462847"/>
                <a:gd name="connsiteX6" fmla="*/ 159666 w 217810"/>
                <a:gd name="connsiteY6" fmla="*/ 82224 h 462847"/>
                <a:gd name="connsiteX7" fmla="*/ 214664 w 217810"/>
                <a:gd name="connsiteY7" fmla="*/ 31311 h 462847"/>
                <a:gd name="connsiteX8" fmla="*/ 195605 w 217810"/>
                <a:gd name="connsiteY8" fmla="*/ 20420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810" h="462847">
                  <a:moveTo>
                    <a:pt x="195605" y="20420"/>
                  </a:moveTo>
                  <a:cubicBezTo>
                    <a:pt x="175458" y="36211"/>
                    <a:pt x="156944" y="53364"/>
                    <a:pt x="140880" y="71333"/>
                  </a:cubicBezTo>
                  <a:cubicBezTo>
                    <a:pt x="95685" y="120613"/>
                    <a:pt x="65191" y="175610"/>
                    <a:pt x="46133" y="227613"/>
                  </a:cubicBezTo>
                  <a:cubicBezTo>
                    <a:pt x="9105" y="329439"/>
                    <a:pt x="15640" y="420375"/>
                    <a:pt x="43138" y="436166"/>
                  </a:cubicBezTo>
                  <a:lnTo>
                    <a:pt x="61924" y="447057"/>
                  </a:lnTo>
                  <a:cubicBezTo>
                    <a:pt x="34426" y="431265"/>
                    <a:pt x="27891" y="340329"/>
                    <a:pt x="65191" y="238503"/>
                  </a:cubicBezTo>
                  <a:cubicBezTo>
                    <a:pt x="84250" y="186228"/>
                    <a:pt x="114743" y="131504"/>
                    <a:pt x="159666" y="82224"/>
                  </a:cubicBezTo>
                  <a:cubicBezTo>
                    <a:pt x="176002" y="64255"/>
                    <a:pt x="194244" y="47374"/>
                    <a:pt x="214664" y="31311"/>
                  </a:cubicBezTo>
                  <a:lnTo>
                    <a:pt x="195605" y="20420"/>
                  </a:lnTo>
                  <a:close/>
                </a:path>
              </a:pathLst>
            </a:custGeom>
            <a:solidFill>
              <a:srgbClr val="E0E0E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10" name="Freeform: Shape 309">
              <a:extLst>
                <a:ext uri="{FF2B5EF4-FFF2-40B4-BE49-F238E27FC236}">
                  <a16:creationId xmlns:a16="http://schemas.microsoft.com/office/drawing/2014/main" id="{7AB88E60-49F7-4C60-BA43-DEB4010EBD24}"/>
                </a:ext>
              </a:extLst>
            </p:cNvPr>
            <p:cNvSpPr/>
            <p:nvPr/>
          </p:nvSpPr>
          <p:spPr>
            <a:xfrm>
              <a:off x="10354486" y="11571346"/>
              <a:ext cx="217811" cy="272263"/>
            </a:xfrm>
            <a:custGeom>
              <a:avLst/>
              <a:gdLst>
                <a:gd name="connsiteX0" fmla="*/ 192762 w 217810"/>
                <a:gd name="connsiteY0" fmla="*/ 50369 h 272263"/>
                <a:gd name="connsiteX1" fmla="*/ 141032 w 217810"/>
                <a:gd name="connsiteY1" fmla="*/ 20420 h 272263"/>
                <a:gd name="connsiteX2" fmla="*/ 165808 w 217810"/>
                <a:gd name="connsiteY2" fmla="*/ 74872 h 272263"/>
                <a:gd name="connsiteX3" fmla="*/ 155735 w 217810"/>
                <a:gd name="connsiteY3" fmla="*/ 127146 h 272263"/>
                <a:gd name="connsiteX4" fmla="*/ 115712 w 217810"/>
                <a:gd name="connsiteY4" fmla="*/ 193307 h 272263"/>
                <a:gd name="connsiteX5" fmla="*/ 80862 w 217810"/>
                <a:gd name="connsiteY5" fmla="*/ 221894 h 272263"/>
                <a:gd name="connsiteX6" fmla="*/ 20420 w 217810"/>
                <a:gd name="connsiteY6" fmla="*/ 227884 h 272263"/>
                <a:gd name="connsiteX7" fmla="*/ 72150 w 217810"/>
                <a:gd name="connsiteY7" fmla="*/ 257833 h 272263"/>
                <a:gd name="connsiteX8" fmla="*/ 132592 w 217810"/>
                <a:gd name="connsiteY8" fmla="*/ 251844 h 272263"/>
                <a:gd name="connsiteX9" fmla="*/ 167442 w 217810"/>
                <a:gd name="connsiteY9" fmla="*/ 223255 h 272263"/>
                <a:gd name="connsiteX10" fmla="*/ 207464 w 217810"/>
                <a:gd name="connsiteY10" fmla="*/ 157096 h 272263"/>
                <a:gd name="connsiteX11" fmla="*/ 217538 w 217810"/>
                <a:gd name="connsiteY11" fmla="*/ 105093 h 272263"/>
                <a:gd name="connsiteX12" fmla="*/ 192762 w 217810"/>
                <a:gd name="connsiteY12" fmla="*/ 50369 h 2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810" h="272263">
                  <a:moveTo>
                    <a:pt x="192762" y="50369"/>
                  </a:moveTo>
                  <a:lnTo>
                    <a:pt x="141032" y="20420"/>
                  </a:lnTo>
                  <a:cubicBezTo>
                    <a:pt x="156279" y="29404"/>
                    <a:pt x="165808" y="48190"/>
                    <a:pt x="165808" y="74872"/>
                  </a:cubicBezTo>
                  <a:cubicBezTo>
                    <a:pt x="165808" y="91753"/>
                    <a:pt x="162269" y="109722"/>
                    <a:pt x="155735" y="127146"/>
                  </a:cubicBezTo>
                  <a:cubicBezTo>
                    <a:pt x="147022" y="151106"/>
                    <a:pt x="132865" y="174521"/>
                    <a:pt x="115712" y="193307"/>
                  </a:cubicBezTo>
                  <a:cubicBezTo>
                    <a:pt x="105093" y="204742"/>
                    <a:pt x="93386" y="214544"/>
                    <a:pt x="80862" y="221894"/>
                  </a:cubicBezTo>
                  <a:cubicBezTo>
                    <a:pt x="57175" y="235508"/>
                    <a:pt x="35666" y="236869"/>
                    <a:pt x="20420" y="227884"/>
                  </a:cubicBezTo>
                  <a:lnTo>
                    <a:pt x="72150" y="257833"/>
                  </a:lnTo>
                  <a:cubicBezTo>
                    <a:pt x="87669" y="266818"/>
                    <a:pt x="108905" y="265457"/>
                    <a:pt x="132592" y="251844"/>
                  </a:cubicBezTo>
                  <a:cubicBezTo>
                    <a:pt x="145116" y="244764"/>
                    <a:pt x="156824" y="234963"/>
                    <a:pt x="167442" y="223255"/>
                  </a:cubicBezTo>
                  <a:cubicBezTo>
                    <a:pt x="184594" y="204469"/>
                    <a:pt x="198752" y="181055"/>
                    <a:pt x="207464" y="157096"/>
                  </a:cubicBezTo>
                  <a:cubicBezTo>
                    <a:pt x="213999" y="139671"/>
                    <a:pt x="217538" y="121702"/>
                    <a:pt x="217538" y="105093"/>
                  </a:cubicBezTo>
                  <a:cubicBezTo>
                    <a:pt x="217538" y="78139"/>
                    <a:pt x="208009" y="59353"/>
                    <a:pt x="192762" y="50369"/>
                  </a:cubicBezTo>
                  <a:close/>
                </a:path>
              </a:pathLst>
            </a:custGeom>
            <a:solidFill>
              <a:srgbClr val="14253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11" name="Freeform: Shape 310">
              <a:extLst>
                <a:ext uri="{FF2B5EF4-FFF2-40B4-BE49-F238E27FC236}">
                  <a16:creationId xmlns:a16="http://schemas.microsoft.com/office/drawing/2014/main" id="{996B8A41-2F94-4240-84F8-AD53DABF469B}"/>
                </a:ext>
              </a:extLst>
            </p:cNvPr>
            <p:cNvSpPr/>
            <p:nvPr/>
          </p:nvSpPr>
          <p:spPr>
            <a:xfrm>
              <a:off x="10366193" y="11591221"/>
              <a:ext cx="190584" cy="217811"/>
            </a:xfrm>
            <a:custGeom>
              <a:avLst/>
              <a:gdLst>
                <a:gd name="connsiteX0" fmla="*/ 178333 w 190584"/>
                <a:gd name="connsiteY0" fmla="*/ 58537 h 217810"/>
                <a:gd name="connsiteX1" fmla="*/ 181327 w 190584"/>
                <a:gd name="connsiteY1" fmla="*/ 45468 h 217810"/>
                <a:gd name="connsiteX2" fmla="*/ 179150 w 190584"/>
                <a:gd name="connsiteY2" fmla="*/ 37572 h 217810"/>
                <a:gd name="connsiteX3" fmla="*/ 163085 w 190584"/>
                <a:gd name="connsiteY3" fmla="*/ 32128 h 217810"/>
                <a:gd name="connsiteX4" fmla="*/ 148928 w 190584"/>
                <a:gd name="connsiteY4" fmla="*/ 33489 h 217810"/>
                <a:gd name="connsiteX5" fmla="*/ 147295 w 190584"/>
                <a:gd name="connsiteY5" fmla="*/ 37572 h 217810"/>
                <a:gd name="connsiteX6" fmla="*/ 117618 w 190584"/>
                <a:gd name="connsiteY6" fmla="*/ 20420 h 217810"/>
                <a:gd name="connsiteX7" fmla="*/ 137765 w 190584"/>
                <a:gd name="connsiteY7" fmla="*/ 64527 h 217810"/>
                <a:gd name="connsiteX8" fmla="*/ 129598 w 190584"/>
                <a:gd name="connsiteY8" fmla="*/ 106455 h 217810"/>
                <a:gd name="connsiteX9" fmla="*/ 97198 w 190584"/>
                <a:gd name="connsiteY9" fmla="*/ 159819 h 217810"/>
                <a:gd name="connsiteX10" fmla="*/ 69155 w 190584"/>
                <a:gd name="connsiteY10" fmla="*/ 182961 h 217810"/>
                <a:gd name="connsiteX11" fmla="*/ 20420 w 190584"/>
                <a:gd name="connsiteY11" fmla="*/ 187590 h 217810"/>
                <a:gd name="connsiteX12" fmla="*/ 72150 w 190584"/>
                <a:gd name="connsiteY12" fmla="*/ 217539 h 217810"/>
                <a:gd name="connsiteX13" fmla="*/ 120885 w 190584"/>
                <a:gd name="connsiteY13" fmla="*/ 212638 h 217810"/>
                <a:gd name="connsiteX14" fmla="*/ 148928 w 190584"/>
                <a:gd name="connsiteY14" fmla="*/ 189768 h 217810"/>
                <a:gd name="connsiteX15" fmla="*/ 181327 w 190584"/>
                <a:gd name="connsiteY15" fmla="*/ 136404 h 217810"/>
                <a:gd name="connsiteX16" fmla="*/ 189223 w 190584"/>
                <a:gd name="connsiteY16" fmla="*/ 94475 h 217810"/>
                <a:gd name="connsiteX17" fmla="*/ 178333 w 190584"/>
                <a:gd name="connsiteY17" fmla="*/ 58537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0584" h="217810">
                  <a:moveTo>
                    <a:pt x="178333" y="58537"/>
                  </a:moveTo>
                  <a:cubicBezTo>
                    <a:pt x="179966" y="53364"/>
                    <a:pt x="181327" y="45468"/>
                    <a:pt x="181327" y="45468"/>
                  </a:cubicBezTo>
                  <a:lnTo>
                    <a:pt x="179150" y="37572"/>
                  </a:lnTo>
                  <a:cubicBezTo>
                    <a:pt x="179150" y="37572"/>
                    <a:pt x="164720" y="31855"/>
                    <a:pt x="163085" y="32128"/>
                  </a:cubicBezTo>
                  <a:cubicBezTo>
                    <a:pt x="161452" y="32672"/>
                    <a:pt x="148928" y="33489"/>
                    <a:pt x="148928" y="33489"/>
                  </a:cubicBezTo>
                  <a:lnTo>
                    <a:pt x="147295" y="37572"/>
                  </a:lnTo>
                  <a:lnTo>
                    <a:pt x="117618" y="20420"/>
                  </a:lnTo>
                  <a:cubicBezTo>
                    <a:pt x="129870" y="27499"/>
                    <a:pt x="137493" y="42746"/>
                    <a:pt x="137765" y="64527"/>
                  </a:cubicBezTo>
                  <a:cubicBezTo>
                    <a:pt x="137765" y="78140"/>
                    <a:pt x="134771" y="92298"/>
                    <a:pt x="129598" y="106455"/>
                  </a:cubicBezTo>
                  <a:cubicBezTo>
                    <a:pt x="122518" y="125786"/>
                    <a:pt x="111084" y="144572"/>
                    <a:pt x="97198" y="159819"/>
                  </a:cubicBezTo>
                  <a:cubicBezTo>
                    <a:pt x="88758" y="169076"/>
                    <a:pt x="79229" y="176971"/>
                    <a:pt x="69155" y="182961"/>
                  </a:cubicBezTo>
                  <a:cubicBezTo>
                    <a:pt x="50096" y="193852"/>
                    <a:pt x="32944" y="194941"/>
                    <a:pt x="20420" y="187590"/>
                  </a:cubicBezTo>
                  <a:lnTo>
                    <a:pt x="72150" y="217539"/>
                  </a:lnTo>
                  <a:cubicBezTo>
                    <a:pt x="84674" y="224890"/>
                    <a:pt x="101826" y="223800"/>
                    <a:pt x="120885" y="212638"/>
                  </a:cubicBezTo>
                  <a:cubicBezTo>
                    <a:pt x="130959" y="206920"/>
                    <a:pt x="140488" y="199024"/>
                    <a:pt x="148928" y="189768"/>
                  </a:cubicBezTo>
                  <a:cubicBezTo>
                    <a:pt x="162814" y="174793"/>
                    <a:pt x="174248" y="155735"/>
                    <a:pt x="181327" y="136404"/>
                  </a:cubicBezTo>
                  <a:cubicBezTo>
                    <a:pt x="186501" y="122247"/>
                    <a:pt x="189223" y="107817"/>
                    <a:pt x="189223" y="94475"/>
                  </a:cubicBezTo>
                  <a:cubicBezTo>
                    <a:pt x="189223" y="79229"/>
                    <a:pt x="185140" y="66977"/>
                    <a:pt x="178333" y="58537"/>
                  </a:cubicBezTo>
                  <a:close/>
                </a:path>
              </a:pathLst>
            </a:custGeom>
            <a:solidFill>
              <a:srgbClr val="84848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12" name="Freeform: Shape 311">
              <a:extLst>
                <a:ext uri="{FF2B5EF4-FFF2-40B4-BE49-F238E27FC236}">
                  <a16:creationId xmlns:a16="http://schemas.microsoft.com/office/drawing/2014/main" id="{3B19E10F-B1AB-4A95-A0E8-F0804BAE65B3}"/>
                </a:ext>
              </a:extLst>
            </p:cNvPr>
            <p:cNvSpPr/>
            <p:nvPr/>
          </p:nvSpPr>
          <p:spPr>
            <a:xfrm>
              <a:off x="10414384" y="11565558"/>
              <a:ext cx="136132" cy="81679"/>
            </a:xfrm>
            <a:custGeom>
              <a:avLst/>
              <a:gdLst>
                <a:gd name="connsiteX0" fmla="*/ 72150 w 136131"/>
                <a:gd name="connsiteY0" fmla="*/ 62147 h 81678"/>
                <a:gd name="connsiteX1" fmla="*/ 20420 w 136131"/>
                <a:gd name="connsiteY1" fmla="*/ 32198 h 81678"/>
                <a:gd name="connsiteX2" fmla="*/ 80861 w 136131"/>
                <a:gd name="connsiteY2" fmla="*/ 26208 h 81678"/>
                <a:gd name="connsiteX3" fmla="*/ 132592 w 136131"/>
                <a:gd name="connsiteY3" fmla="*/ 56157 h 81678"/>
                <a:gd name="connsiteX4" fmla="*/ 72150 w 136131"/>
                <a:gd name="connsiteY4" fmla="*/ 62147 h 81678"/>
                <a:gd name="connsiteX5" fmla="*/ 72150 w 136131"/>
                <a:gd name="connsiteY5" fmla="*/ 62147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131" h="81678">
                  <a:moveTo>
                    <a:pt x="72150" y="62147"/>
                  </a:moveTo>
                  <a:lnTo>
                    <a:pt x="20420" y="32198"/>
                  </a:lnTo>
                  <a:cubicBezTo>
                    <a:pt x="44107" y="18312"/>
                    <a:pt x="65615" y="17223"/>
                    <a:pt x="80861" y="26208"/>
                  </a:cubicBezTo>
                  <a:lnTo>
                    <a:pt x="132592" y="56157"/>
                  </a:lnTo>
                  <a:cubicBezTo>
                    <a:pt x="117345" y="47172"/>
                    <a:pt x="95836" y="48534"/>
                    <a:pt x="72150" y="62147"/>
                  </a:cubicBezTo>
                  <a:lnTo>
                    <a:pt x="72150" y="62147"/>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13" name="Freeform: Shape 312">
              <a:extLst>
                <a:ext uri="{FF2B5EF4-FFF2-40B4-BE49-F238E27FC236}">
                  <a16:creationId xmlns:a16="http://schemas.microsoft.com/office/drawing/2014/main" id="{671417A7-8560-4E6F-9021-115052D5204D}"/>
                </a:ext>
              </a:extLst>
            </p:cNvPr>
            <p:cNvSpPr/>
            <p:nvPr/>
          </p:nvSpPr>
          <p:spPr>
            <a:xfrm>
              <a:off x="10346046" y="11672628"/>
              <a:ext cx="108905" cy="136132"/>
            </a:xfrm>
            <a:custGeom>
              <a:avLst/>
              <a:gdLst>
                <a:gd name="connsiteX0" fmla="*/ 92297 w 108905"/>
                <a:gd name="connsiteY0" fmla="*/ 136403 h 136131"/>
                <a:gd name="connsiteX1" fmla="*/ 40567 w 108905"/>
                <a:gd name="connsiteY1" fmla="*/ 106455 h 136131"/>
                <a:gd name="connsiteX2" fmla="*/ 20420 w 108905"/>
                <a:gd name="connsiteY2" fmla="*/ 62348 h 136131"/>
                <a:gd name="connsiteX3" fmla="*/ 28587 w 108905"/>
                <a:gd name="connsiteY3" fmla="*/ 20420 h 136131"/>
                <a:gd name="connsiteX4" fmla="*/ 80317 w 108905"/>
                <a:gd name="connsiteY4" fmla="*/ 50369 h 136131"/>
                <a:gd name="connsiteX5" fmla="*/ 72150 w 108905"/>
                <a:gd name="connsiteY5" fmla="*/ 92297 h 136131"/>
                <a:gd name="connsiteX6" fmla="*/ 92297 w 108905"/>
                <a:gd name="connsiteY6" fmla="*/ 136403 h 136131"/>
                <a:gd name="connsiteX7" fmla="*/ 92297 w 108905"/>
                <a:gd name="connsiteY7" fmla="*/ 136403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905" h="136131">
                  <a:moveTo>
                    <a:pt x="92297" y="136403"/>
                  </a:moveTo>
                  <a:lnTo>
                    <a:pt x="40567" y="106455"/>
                  </a:lnTo>
                  <a:cubicBezTo>
                    <a:pt x="28316" y="99376"/>
                    <a:pt x="20692" y="84129"/>
                    <a:pt x="20420" y="62348"/>
                  </a:cubicBezTo>
                  <a:cubicBezTo>
                    <a:pt x="20420" y="48735"/>
                    <a:pt x="23414" y="34305"/>
                    <a:pt x="28587" y="20420"/>
                  </a:cubicBezTo>
                  <a:lnTo>
                    <a:pt x="80317" y="50369"/>
                  </a:lnTo>
                  <a:cubicBezTo>
                    <a:pt x="75145" y="64526"/>
                    <a:pt x="72150" y="78956"/>
                    <a:pt x="72150" y="92297"/>
                  </a:cubicBezTo>
                  <a:cubicBezTo>
                    <a:pt x="72422" y="114078"/>
                    <a:pt x="80045" y="129325"/>
                    <a:pt x="92297" y="136403"/>
                  </a:cubicBezTo>
                  <a:lnTo>
                    <a:pt x="92297" y="136403"/>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14" name="Freeform: Shape 313">
              <a:extLst>
                <a:ext uri="{FF2B5EF4-FFF2-40B4-BE49-F238E27FC236}">
                  <a16:creationId xmlns:a16="http://schemas.microsoft.com/office/drawing/2014/main" id="{86833A6B-17B0-4EED-9631-EE27AD14232D}"/>
                </a:ext>
              </a:extLst>
            </p:cNvPr>
            <p:cNvSpPr/>
            <p:nvPr/>
          </p:nvSpPr>
          <p:spPr>
            <a:xfrm>
              <a:off x="10354213" y="11619264"/>
              <a:ext cx="108905" cy="108905"/>
            </a:xfrm>
            <a:custGeom>
              <a:avLst/>
              <a:gdLst>
                <a:gd name="connsiteX0" fmla="*/ 72150 w 108905"/>
                <a:gd name="connsiteY0" fmla="*/ 103733 h 108905"/>
                <a:gd name="connsiteX1" fmla="*/ 20420 w 108905"/>
                <a:gd name="connsiteY1" fmla="*/ 73784 h 108905"/>
                <a:gd name="connsiteX2" fmla="*/ 52547 w 108905"/>
                <a:gd name="connsiteY2" fmla="*/ 20420 h 108905"/>
                <a:gd name="connsiteX3" fmla="*/ 104277 w 108905"/>
                <a:gd name="connsiteY3" fmla="*/ 50369 h 108905"/>
                <a:gd name="connsiteX4" fmla="*/ 72150 w 108905"/>
                <a:gd name="connsiteY4" fmla="*/ 103733 h 108905"/>
                <a:gd name="connsiteX5" fmla="*/ 72150 w 108905"/>
                <a:gd name="connsiteY5" fmla="*/ 103733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72150" y="103733"/>
                  </a:moveTo>
                  <a:lnTo>
                    <a:pt x="20420" y="73784"/>
                  </a:lnTo>
                  <a:cubicBezTo>
                    <a:pt x="27499" y="54453"/>
                    <a:pt x="38933" y="35667"/>
                    <a:pt x="52547" y="20420"/>
                  </a:cubicBezTo>
                  <a:lnTo>
                    <a:pt x="104277" y="50369"/>
                  </a:lnTo>
                  <a:cubicBezTo>
                    <a:pt x="90664" y="65344"/>
                    <a:pt x="79229" y="84402"/>
                    <a:pt x="72150" y="103733"/>
                  </a:cubicBezTo>
                  <a:lnTo>
                    <a:pt x="72150" y="103733"/>
                  </a:lnTo>
                  <a:close/>
                </a:path>
              </a:pathLst>
            </a:custGeom>
            <a:solidFill>
              <a:srgbClr val="EBEBE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15" name="Freeform: Shape 314">
              <a:extLst>
                <a:ext uri="{FF2B5EF4-FFF2-40B4-BE49-F238E27FC236}">
                  <a16:creationId xmlns:a16="http://schemas.microsoft.com/office/drawing/2014/main" id="{7FCBD96B-3783-4A20-8DB3-1061A3488720}"/>
                </a:ext>
              </a:extLst>
            </p:cNvPr>
            <p:cNvSpPr/>
            <p:nvPr/>
          </p:nvSpPr>
          <p:spPr>
            <a:xfrm>
              <a:off x="10386613" y="11596122"/>
              <a:ext cx="108905" cy="81679"/>
            </a:xfrm>
            <a:custGeom>
              <a:avLst/>
              <a:gdLst>
                <a:gd name="connsiteX0" fmla="*/ 72150 w 108905"/>
                <a:gd name="connsiteY0" fmla="*/ 73511 h 81678"/>
                <a:gd name="connsiteX1" fmla="*/ 20420 w 108905"/>
                <a:gd name="connsiteY1" fmla="*/ 43561 h 81678"/>
                <a:gd name="connsiteX2" fmla="*/ 48463 w 108905"/>
                <a:gd name="connsiteY2" fmla="*/ 20420 h 81678"/>
                <a:gd name="connsiteX3" fmla="*/ 100193 w 108905"/>
                <a:gd name="connsiteY3" fmla="*/ 50368 h 81678"/>
                <a:gd name="connsiteX4" fmla="*/ 72150 w 108905"/>
                <a:gd name="connsiteY4" fmla="*/ 73511 h 81678"/>
                <a:gd name="connsiteX5" fmla="*/ 72150 w 108905"/>
                <a:gd name="connsiteY5" fmla="*/ 73511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72150" y="73511"/>
                  </a:moveTo>
                  <a:lnTo>
                    <a:pt x="20420" y="43561"/>
                  </a:lnTo>
                  <a:cubicBezTo>
                    <a:pt x="29132" y="34033"/>
                    <a:pt x="38389" y="26410"/>
                    <a:pt x="48463" y="20420"/>
                  </a:cubicBezTo>
                  <a:lnTo>
                    <a:pt x="100193" y="50368"/>
                  </a:lnTo>
                  <a:cubicBezTo>
                    <a:pt x="90119" y="56358"/>
                    <a:pt x="80590" y="64254"/>
                    <a:pt x="72150" y="73511"/>
                  </a:cubicBezTo>
                  <a:lnTo>
                    <a:pt x="72150" y="73511"/>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16" name="Freeform: Shape 315">
              <a:extLst>
                <a:ext uri="{FF2B5EF4-FFF2-40B4-BE49-F238E27FC236}">
                  <a16:creationId xmlns:a16="http://schemas.microsoft.com/office/drawing/2014/main" id="{72D19021-D81D-4FE0-86D7-3A8E6D633882}"/>
                </a:ext>
              </a:extLst>
            </p:cNvPr>
            <p:cNvSpPr/>
            <p:nvPr/>
          </p:nvSpPr>
          <p:spPr>
            <a:xfrm>
              <a:off x="10329710" y="11672083"/>
              <a:ext cx="108905" cy="163358"/>
            </a:xfrm>
            <a:custGeom>
              <a:avLst/>
              <a:gdLst>
                <a:gd name="connsiteX0" fmla="*/ 96926 w 108905"/>
                <a:gd name="connsiteY0" fmla="*/ 157096 h 163357"/>
                <a:gd name="connsiteX1" fmla="*/ 45196 w 108905"/>
                <a:gd name="connsiteY1" fmla="*/ 127147 h 163357"/>
                <a:gd name="connsiteX2" fmla="*/ 20420 w 108905"/>
                <a:gd name="connsiteY2" fmla="*/ 72695 h 163357"/>
                <a:gd name="connsiteX3" fmla="*/ 30222 w 108905"/>
                <a:gd name="connsiteY3" fmla="*/ 20420 h 163357"/>
                <a:gd name="connsiteX4" fmla="*/ 81952 w 108905"/>
                <a:gd name="connsiteY4" fmla="*/ 50369 h 163357"/>
                <a:gd name="connsiteX5" fmla="*/ 71878 w 108905"/>
                <a:gd name="connsiteY5" fmla="*/ 102371 h 163357"/>
                <a:gd name="connsiteX6" fmla="*/ 96926 w 108905"/>
                <a:gd name="connsiteY6" fmla="*/ 157096 h 163357"/>
                <a:gd name="connsiteX7" fmla="*/ 96926 w 108905"/>
                <a:gd name="connsiteY7" fmla="*/ 157096 h 16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905" h="163357">
                  <a:moveTo>
                    <a:pt x="96926" y="157096"/>
                  </a:moveTo>
                  <a:lnTo>
                    <a:pt x="45196" y="127147"/>
                  </a:lnTo>
                  <a:cubicBezTo>
                    <a:pt x="29949" y="118162"/>
                    <a:pt x="20420" y="99377"/>
                    <a:pt x="20420" y="72695"/>
                  </a:cubicBezTo>
                  <a:cubicBezTo>
                    <a:pt x="20420" y="55814"/>
                    <a:pt x="23959" y="37845"/>
                    <a:pt x="30222" y="20420"/>
                  </a:cubicBezTo>
                  <a:lnTo>
                    <a:pt x="81952" y="50369"/>
                  </a:lnTo>
                  <a:cubicBezTo>
                    <a:pt x="75689" y="67794"/>
                    <a:pt x="71878" y="85764"/>
                    <a:pt x="71878" y="102371"/>
                  </a:cubicBezTo>
                  <a:cubicBezTo>
                    <a:pt x="72150" y="129325"/>
                    <a:pt x="81679" y="148111"/>
                    <a:pt x="96926" y="157096"/>
                  </a:cubicBezTo>
                  <a:lnTo>
                    <a:pt x="96926" y="157096"/>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17" name="Freeform: Shape 316">
              <a:extLst>
                <a:ext uri="{FF2B5EF4-FFF2-40B4-BE49-F238E27FC236}">
                  <a16:creationId xmlns:a16="http://schemas.microsoft.com/office/drawing/2014/main" id="{26B22476-BD1C-4F38-9E19-85284D93A07E}"/>
                </a:ext>
              </a:extLst>
            </p:cNvPr>
            <p:cNvSpPr/>
            <p:nvPr/>
          </p:nvSpPr>
          <p:spPr>
            <a:xfrm>
              <a:off x="10339512" y="11605923"/>
              <a:ext cx="108905" cy="136132"/>
            </a:xfrm>
            <a:custGeom>
              <a:avLst/>
              <a:gdLst>
                <a:gd name="connsiteX0" fmla="*/ 72150 w 108905"/>
                <a:gd name="connsiteY0" fmla="*/ 116529 h 136131"/>
                <a:gd name="connsiteX1" fmla="*/ 20420 w 108905"/>
                <a:gd name="connsiteY1" fmla="*/ 86580 h 136131"/>
                <a:gd name="connsiteX2" fmla="*/ 60714 w 108905"/>
                <a:gd name="connsiteY2" fmla="*/ 20420 h 136131"/>
                <a:gd name="connsiteX3" fmla="*/ 112172 w 108905"/>
                <a:gd name="connsiteY3" fmla="*/ 50641 h 136131"/>
                <a:gd name="connsiteX4" fmla="*/ 72150 w 108905"/>
                <a:gd name="connsiteY4" fmla="*/ 116529 h 136131"/>
                <a:gd name="connsiteX5" fmla="*/ 72150 w 108905"/>
                <a:gd name="connsiteY5" fmla="*/ 116529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36131">
                  <a:moveTo>
                    <a:pt x="72150" y="116529"/>
                  </a:moveTo>
                  <a:lnTo>
                    <a:pt x="20420" y="86580"/>
                  </a:lnTo>
                  <a:cubicBezTo>
                    <a:pt x="29132" y="62621"/>
                    <a:pt x="43290" y="39206"/>
                    <a:pt x="60714" y="20420"/>
                  </a:cubicBezTo>
                  <a:lnTo>
                    <a:pt x="112172" y="50641"/>
                  </a:lnTo>
                  <a:cubicBezTo>
                    <a:pt x="95292" y="68883"/>
                    <a:pt x="81134" y="92298"/>
                    <a:pt x="72150" y="116529"/>
                  </a:cubicBezTo>
                  <a:lnTo>
                    <a:pt x="72150" y="116529"/>
                  </a:lnTo>
                  <a:close/>
                </a:path>
              </a:pathLst>
            </a:custGeom>
            <a:solidFill>
              <a:srgbClr val="DDDDDD"/>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18" name="Freeform: Shape 317">
              <a:extLst>
                <a:ext uri="{FF2B5EF4-FFF2-40B4-BE49-F238E27FC236}">
                  <a16:creationId xmlns:a16="http://schemas.microsoft.com/office/drawing/2014/main" id="{1573B3B1-47C6-482D-ABE2-D6085B08AA99}"/>
                </a:ext>
              </a:extLst>
            </p:cNvPr>
            <p:cNvSpPr/>
            <p:nvPr/>
          </p:nvSpPr>
          <p:spPr>
            <a:xfrm>
              <a:off x="10380079" y="11577063"/>
              <a:ext cx="108905" cy="81679"/>
            </a:xfrm>
            <a:custGeom>
              <a:avLst/>
              <a:gdLst>
                <a:gd name="connsiteX0" fmla="*/ 71877 w 108905"/>
                <a:gd name="connsiteY0" fmla="*/ 79229 h 81678"/>
                <a:gd name="connsiteX1" fmla="*/ 20420 w 108905"/>
                <a:gd name="connsiteY1" fmla="*/ 49007 h 81678"/>
                <a:gd name="connsiteX2" fmla="*/ 54997 w 108905"/>
                <a:gd name="connsiteY2" fmla="*/ 20420 h 81678"/>
                <a:gd name="connsiteX3" fmla="*/ 106727 w 108905"/>
                <a:gd name="connsiteY3" fmla="*/ 50369 h 81678"/>
                <a:gd name="connsiteX4" fmla="*/ 71877 w 108905"/>
                <a:gd name="connsiteY4" fmla="*/ 79229 h 81678"/>
                <a:gd name="connsiteX5" fmla="*/ 71877 w 108905"/>
                <a:gd name="connsiteY5" fmla="*/ 79229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71877" y="79229"/>
                  </a:moveTo>
                  <a:lnTo>
                    <a:pt x="20420" y="49007"/>
                  </a:lnTo>
                  <a:cubicBezTo>
                    <a:pt x="31038" y="37572"/>
                    <a:pt x="42746" y="27499"/>
                    <a:pt x="54997" y="20420"/>
                  </a:cubicBezTo>
                  <a:lnTo>
                    <a:pt x="106727" y="50369"/>
                  </a:lnTo>
                  <a:cubicBezTo>
                    <a:pt x="94203" y="57720"/>
                    <a:pt x="82496" y="67522"/>
                    <a:pt x="71877" y="79229"/>
                  </a:cubicBezTo>
                  <a:lnTo>
                    <a:pt x="71877" y="79229"/>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19" name="Freeform: Shape 318">
              <a:extLst>
                <a:ext uri="{FF2B5EF4-FFF2-40B4-BE49-F238E27FC236}">
                  <a16:creationId xmlns:a16="http://schemas.microsoft.com/office/drawing/2014/main" id="{C95F4677-94E6-470B-8A1B-6E13EBD0A317}"/>
                </a:ext>
              </a:extLst>
            </p:cNvPr>
            <p:cNvSpPr/>
            <p:nvPr/>
          </p:nvSpPr>
          <p:spPr>
            <a:xfrm>
              <a:off x="10381985" y="11603081"/>
              <a:ext cx="163358" cy="190584"/>
            </a:xfrm>
            <a:custGeom>
              <a:avLst/>
              <a:gdLst>
                <a:gd name="connsiteX0" fmla="*/ 88757 w 163357"/>
                <a:gd name="connsiteY0" fmla="*/ 29796 h 190584"/>
                <a:gd name="connsiteX1" fmla="*/ 157640 w 163357"/>
                <a:gd name="connsiteY1" fmla="*/ 69002 h 190584"/>
                <a:gd name="connsiteX2" fmla="*/ 89302 w 163357"/>
                <a:gd name="connsiteY2" fmla="*/ 187437 h 190584"/>
                <a:gd name="connsiteX3" fmla="*/ 20420 w 163357"/>
                <a:gd name="connsiteY3" fmla="*/ 148231 h 190584"/>
                <a:gd name="connsiteX4" fmla="*/ 88757 w 163357"/>
                <a:gd name="connsiteY4" fmla="*/ 29796 h 190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357" h="190584">
                  <a:moveTo>
                    <a:pt x="88757" y="29796"/>
                  </a:moveTo>
                  <a:cubicBezTo>
                    <a:pt x="126602" y="8016"/>
                    <a:pt x="157368" y="25441"/>
                    <a:pt x="157640" y="69002"/>
                  </a:cubicBezTo>
                  <a:cubicBezTo>
                    <a:pt x="157640" y="112565"/>
                    <a:pt x="127146" y="165656"/>
                    <a:pt x="89302" y="187437"/>
                  </a:cubicBezTo>
                  <a:cubicBezTo>
                    <a:pt x="51457" y="209219"/>
                    <a:pt x="20691" y="191793"/>
                    <a:pt x="20420" y="148231"/>
                  </a:cubicBezTo>
                  <a:cubicBezTo>
                    <a:pt x="20420" y="104669"/>
                    <a:pt x="50913" y="51578"/>
                    <a:pt x="88757" y="29796"/>
                  </a:cubicBezTo>
                  <a:close/>
                </a:path>
              </a:pathLst>
            </a:custGeom>
            <a:solidFill>
              <a:srgbClr val="B8B8B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20" name="Freeform: Shape 319">
              <a:extLst>
                <a:ext uri="{FF2B5EF4-FFF2-40B4-BE49-F238E27FC236}">
                  <a16:creationId xmlns:a16="http://schemas.microsoft.com/office/drawing/2014/main" id="{E8850DAA-FA06-4C86-9B18-8B056D6C076C}"/>
                </a:ext>
              </a:extLst>
            </p:cNvPr>
            <p:cNvSpPr/>
            <p:nvPr/>
          </p:nvSpPr>
          <p:spPr>
            <a:xfrm>
              <a:off x="10375177" y="11587710"/>
              <a:ext cx="190584" cy="245037"/>
            </a:xfrm>
            <a:custGeom>
              <a:avLst/>
              <a:gdLst>
                <a:gd name="connsiteX0" fmla="*/ 105095 w 190584"/>
                <a:gd name="connsiteY0" fmla="*/ 32099 h 245036"/>
                <a:gd name="connsiteX1" fmla="*/ 190586 w 190584"/>
                <a:gd name="connsiteY1" fmla="*/ 80834 h 245036"/>
                <a:gd name="connsiteX2" fmla="*/ 105639 w 190584"/>
                <a:gd name="connsiteY2" fmla="*/ 227583 h 245036"/>
                <a:gd name="connsiteX3" fmla="*/ 20421 w 190584"/>
                <a:gd name="connsiteY3" fmla="*/ 178848 h 245036"/>
                <a:gd name="connsiteX4" fmla="*/ 105095 w 190584"/>
                <a:gd name="connsiteY4" fmla="*/ 32099 h 245036"/>
                <a:gd name="connsiteX5" fmla="*/ 105639 w 190584"/>
                <a:gd name="connsiteY5" fmla="*/ 208525 h 245036"/>
                <a:gd name="connsiteX6" fmla="*/ 173977 w 190584"/>
                <a:gd name="connsiteY6" fmla="*/ 90091 h 245036"/>
                <a:gd name="connsiteX7" fmla="*/ 105367 w 190584"/>
                <a:gd name="connsiteY7" fmla="*/ 50885 h 245036"/>
                <a:gd name="connsiteX8" fmla="*/ 37029 w 190584"/>
                <a:gd name="connsiteY8" fmla="*/ 169320 h 245036"/>
                <a:gd name="connsiteX9" fmla="*/ 105639 w 190584"/>
                <a:gd name="connsiteY9" fmla="*/ 208525 h 245036"/>
                <a:gd name="connsiteX10" fmla="*/ 105639 w 190584"/>
                <a:gd name="connsiteY10" fmla="*/ 208525 h 24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584" h="245036">
                  <a:moveTo>
                    <a:pt x="105095" y="32099"/>
                  </a:moveTo>
                  <a:cubicBezTo>
                    <a:pt x="152197" y="4872"/>
                    <a:pt x="190313" y="26926"/>
                    <a:pt x="190586" y="80834"/>
                  </a:cubicBezTo>
                  <a:cubicBezTo>
                    <a:pt x="190857" y="135014"/>
                    <a:pt x="152741" y="200630"/>
                    <a:pt x="105639" y="227583"/>
                  </a:cubicBezTo>
                  <a:cubicBezTo>
                    <a:pt x="58810" y="254810"/>
                    <a:pt x="20421" y="233029"/>
                    <a:pt x="20421" y="178848"/>
                  </a:cubicBezTo>
                  <a:cubicBezTo>
                    <a:pt x="20149" y="124940"/>
                    <a:pt x="58265" y="59052"/>
                    <a:pt x="105095" y="32099"/>
                  </a:cubicBezTo>
                  <a:close/>
                  <a:moveTo>
                    <a:pt x="105639" y="208525"/>
                  </a:moveTo>
                  <a:cubicBezTo>
                    <a:pt x="143484" y="186744"/>
                    <a:pt x="174250" y="133652"/>
                    <a:pt x="173977" y="90091"/>
                  </a:cubicBezTo>
                  <a:cubicBezTo>
                    <a:pt x="173977" y="46529"/>
                    <a:pt x="143211" y="29103"/>
                    <a:pt x="105367" y="50885"/>
                  </a:cubicBezTo>
                  <a:cubicBezTo>
                    <a:pt x="67522" y="72938"/>
                    <a:pt x="37029" y="125757"/>
                    <a:pt x="37029" y="169320"/>
                  </a:cubicBezTo>
                  <a:cubicBezTo>
                    <a:pt x="37029" y="212881"/>
                    <a:pt x="67795" y="230306"/>
                    <a:pt x="105639" y="208525"/>
                  </a:cubicBezTo>
                  <a:lnTo>
                    <a:pt x="105639" y="208525"/>
                  </a:lnTo>
                  <a:close/>
                </a:path>
              </a:pathLst>
            </a:custGeom>
            <a:solidFill>
              <a:srgbClr val="99999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21" name="Freeform: Shape 320">
              <a:extLst>
                <a:ext uri="{FF2B5EF4-FFF2-40B4-BE49-F238E27FC236}">
                  <a16:creationId xmlns:a16="http://schemas.microsoft.com/office/drawing/2014/main" id="{9ED0A25C-5681-453E-8162-FCEE9B03777D}"/>
                </a:ext>
              </a:extLst>
            </p:cNvPr>
            <p:cNvSpPr/>
            <p:nvPr/>
          </p:nvSpPr>
          <p:spPr>
            <a:xfrm>
              <a:off x="10272807" y="11492643"/>
              <a:ext cx="326716" cy="408395"/>
            </a:xfrm>
            <a:custGeom>
              <a:avLst/>
              <a:gdLst>
                <a:gd name="connsiteX0" fmla="*/ 263006 w 326715"/>
                <a:gd name="connsiteY0" fmla="*/ 29968 h 408394"/>
                <a:gd name="connsiteX1" fmla="*/ 161997 w 326715"/>
                <a:gd name="connsiteY1" fmla="*/ 39770 h 408394"/>
                <a:gd name="connsiteX2" fmla="*/ 104005 w 326715"/>
                <a:gd name="connsiteY2" fmla="*/ 87416 h 408394"/>
                <a:gd name="connsiteX3" fmla="*/ 37027 w 326715"/>
                <a:gd name="connsiteY3" fmla="*/ 197683 h 408394"/>
                <a:gd name="connsiteX4" fmla="*/ 20420 w 326715"/>
                <a:gd name="connsiteY4" fmla="*/ 284535 h 408394"/>
                <a:gd name="connsiteX5" fmla="*/ 61803 w 326715"/>
                <a:gd name="connsiteY5" fmla="*/ 375470 h 408394"/>
                <a:gd name="connsiteX6" fmla="*/ 113262 w 326715"/>
                <a:gd name="connsiteY6" fmla="*/ 405420 h 408394"/>
                <a:gd name="connsiteX7" fmla="*/ 71877 w 326715"/>
                <a:gd name="connsiteY7" fmla="*/ 314484 h 408394"/>
                <a:gd name="connsiteX8" fmla="*/ 88486 w 326715"/>
                <a:gd name="connsiteY8" fmla="*/ 227632 h 408394"/>
                <a:gd name="connsiteX9" fmla="*/ 155190 w 326715"/>
                <a:gd name="connsiteY9" fmla="*/ 117365 h 408394"/>
                <a:gd name="connsiteX10" fmla="*/ 213182 w 326715"/>
                <a:gd name="connsiteY10" fmla="*/ 69718 h 408394"/>
                <a:gd name="connsiteX11" fmla="*/ 313920 w 326715"/>
                <a:gd name="connsiteY11" fmla="*/ 59917 h 408394"/>
                <a:gd name="connsiteX12" fmla="*/ 263006 w 326715"/>
                <a:gd name="connsiteY12" fmla="*/ 29968 h 40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6715" h="408394">
                  <a:moveTo>
                    <a:pt x="263006" y="29968"/>
                  </a:moveTo>
                  <a:cubicBezTo>
                    <a:pt x="237141" y="14994"/>
                    <a:pt x="201475" y="17172"/>
                    <a:pt x="161997" y="39770"/>
                  </a:cubicBezTo>
                  <a:cubicBezTo>
                    <a:pt x="141305" y="51749"/>
                    <a:pt x="121702" y="68085"/>
                    <a:pt x="104005" y="87416"/>
                  </a:cubicBezTo>
                  <a:cubicBezTo>
                    <a:pt x="75417" y="118726"/>
                    <a:pt x="51730" y="157660"/>
                    <a:pt x="37027" y="197683"/>
                  </a:cubicBezTo>
                  <a:cubicBezTo>
                    <a:pt x="26410" y="226815"/>
                    <a:pt x="20420" y="256763"/>
                    <a:pt x="20420" y="284535"/>
                  </a:cubicBezTo>
                  <a:cubicBezTo>
                    <a:pt x="20692" y="329185"/>
                    <a:pt x="36483" y="360768"/>
                    <a:pt x="61803" y="375470"/>
                  </a:cubicBezTo>
                  <a:lnTo>
                    <a:pt x="113262" y="405420"/>
                  </a:lnTo>
                  <a:cubicBezTo>
                    <a:pt x="87941" y="390717"/>
                    <a:pt x="72150" y="359134"/>
                    <a:pt x="71877" y="314484"/>
                  </a:cubicBezTo>
                  <a:cubicBezTo>
                    <a:pt x="71877" y="286712"/>
                    <a:pt x="77867" y="256763"/>
                    <a:pt x="88486" y="227632"/>
                  </a:cubicBezTo>
                  <a:cubicBezTo>
                    <a:pt x="103188" y="187609"/>
                    <a:pt x="126875" y="148403"/>
                    <a:pt x="155190" y="117365"/>
                  </a:cubicBezTo>
                  <a:cubicBezTo>
                    <a:pt x="172887" y="98034"/>
                    <a:pt x="192490" y="81698"/>
                    <a:pt x="213182" y="69718"/>
                  </a:cubicBezTo>
                  <a:cubicBezTo>
                    <a:pt x="252660" y="46848"/>
                    <a:pt x="288327" y="44942"/>
                    <a:pt x="313920" y="59917"/>
                  </a:cubicBezTo>
                  <a:lnTo>
                    <a:pt x="263006" y="29968"/>
                  </a:lnTo>
                  <a:close/>
                </a:path>
              </a:pathLst>
            </a:custGeom>
            <a:solidFill>
              <a:srgbClr val="2B426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22" name="Freeform: Shape 321">
              <a:extLst>
                <a:ext uri="{FF2B5EF4-FFF2-40B4-BE49-F238E27FC236}">
                  <a16:creationId xmlns:a16="http://schemas.microsoft.com/office/drawing/2014/main" id="{5C08581C-19D1-4D44-9531-A66470DED4F2}"/>
                </a:ext>
              </a:extLst>
            </p:cNvPr>
            <p:cNvSpPr/>
            <p:nvPr/>
          </p:nvSpPr>
          <p:spPr>
            <a:xfrm>
              <a:off x="10324536" y="11522488"/>
              <a:ext cx="299490" cy="381169"/>
            </a:xfrm>
            <a:custGeom>
              <a:avLst/>
              <a:gdLst>
                <a:gd name="connsiteX0" fmla="*/ 161998 w 299489"/>
                <a:gd name="connsiteY0" fmla="*/ 39873 h 381168"/>
                <a:gd name="connsiteX1" fmla="*/ 304119 w 299489"/>
                <a:gd name="connsiteY1" fmla="*/ 121007 h 381168"/>
                <a:gd name="connsiteX2" fmla="*/ 162815 w 299489"/>
                <a:gd name="connsiteY2" fmla="*/ 365772 h 381168"/>
                <a:gd name="connsiteX3" fmla="*/ 20421 w 299489"/>
                <a:gd name="connsiteY3" fmla="*/ 284638 h 381168"/>
                <a:gd name="connsiteX4" fmla="*/ 161998 w 299489"/>
                <a:gd name="connsiteY4" fmla="*/ 39873 h 381168"/>
                <a:gd name="connsiteX5" fmla="*/ 162542 w 299489"/>
                <a:gd name="connsiteY5" fmla="*/ 300701 h 381168"/>
                <a:gd name="connsiteX6" fmla="*/ 247488 w 299489"/>
                <a:gd name="connsiteY6" fmla="*/ 153951 h 381168"/>
                <a:gd name="connsiteX7" fmla="*/ 161998 w 299489"/>
                <a:gd name="connsiteY7" fmla="*/ 105216 h 381168"/>
                <a:gd name="connsiteX8" fmla="*/ 77052 w 299489"/>
                <a:gd name="connsiteY8" fmla="*/ 252238 h 381168"/>
                <a:gd name="connsiteX9" fmla="*/ 162542 w 299489"/>
                <a:gd name="connsiteY9" fmla="*/ 300701 h 381168"/>
                <a:gd name="connsiteX10" fmla="*/ 162542 w 299489"/>
                <a:gd name="connsiteY10" fmla="*/ 300701 h 38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9489" h="381168">
                  <a:moveTo>
                    <a:pt x="161998" y="39873"/>
                  </a:moveTo>
                  <a:cubicBezTo>
                    <a:pt x="240410" y="-5323"/>
                    <a:pt x="303847" y="30888"/>
                    <a:pt x="304119" y="121007"/>
                  </a:cubicBezTo>
                  <a:cubicBezTo>
                    <a:pt x="304391" y="211126"/>
                    <a:pt x="241227" y="320576"/>
                    <a:pt x="162815" y="365772"/>
                  </a:cubicBezTo>
                  <a:cubicBezTo>
                    <a:pt x="84403" y="410968"/>
                    <a:pt x="20693" y="374757"/>
                    <a:pt x="20421" y="284638"/>
                  </a:cubicBezTo>
                  <a:cubicBezTo>
                    <a:pt x="20148" y="194790"/>
                    <a:pt x="83586" y="85068"/>
                    <a:pt x="161998" y="39873"/>
                  </a:cubicBezTo>
                  <a:close/>
                  <a:moveTo>
                    <a:pt x="162542" y="300701"/>
                  </a:moveTo>
                  <a:cubicBezTo>
                    <a:pt x="209644" y="273747"/>
                    <a:pt x="247488" y="207859"/>
                    <a:pt x="247488" y="153951"/>
                  </a:cubicBezTo>
                  <a:cubicBezTo>
                    <a:pt x="247488" y="99771"/>
                    <a:pt x="209099" y="78262"/>
                    <a:pt x="161998" y="105216"/>
                  </a:cubicBezTo>
                  <a:cubicBezTo>
                    <a:pt x="114896" y="132443"/>
                    <a:pt x="77052" y="198330"/>
                    <a:pt x="77052" y="252238"/>
                  </a:cubicBezTo>
                  <a:cubicBezTo>
                    <a:pt x="77324" y="306146"/>
                    <a:pt x="115713" y="327928"/>
                    <a:pt x="162542" y="300701"/>
                  </a:cubicBezTo>
                  <a:lnTo>
                    <a:pt x="162542" y="300701"/>
                  </a:lnTo>
                  <a:close/>
                </a:path>
              </a:pathLst>
            </a:custGeom>
            <a:solidFill>
              <a:srgbClr val="2035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23" name="Freeform: Shape 322">
              <a:extLst>
                <a:ext uri="{FF2B5EF4-FFF2-40B4-BE49-F238E27FC236}">
                  <a16:creationId xmlns:a16="http://schemas.microsoft.com/office/drawing/2014/main" id="{418BB651-A625-44D7-8F03-65A81174663E}"/>
                </a:ext>
              </a:extLst>
            </p:cNvPr>
            <p:cNvSpPr/>
            <p:nvPr/>
          </p:nvSpPr>
          <p:spPr>
            <a:xfrm>
              <a:off x="10441675" y="11336110"/>
              <a:ext cx="190584" cy="435621"/>
            </a:xfrm>
            <a:custGeom>
              <a:avLst/>
              <a:gdLst>
                <a:gd name="connsiteX0" fmla="*/ 195692 w 190584"/>
                <a:gd name="connsiteY0" fmla="*/ 20420 h 435621"/>
                <a:gd name="connsiteX1" fmla="*/ 195964 w 190584"/>
                <a:gd name="connsiteY1" fmla="*/ 181055 h 435621"/>
                <a:gd name="connsiteX2" fmla="*/ 63645 w 190584"/>
                <a:gd name="connsiteY2" fmla="*/ 435077 h 435621"/>
                <a:gd name="connsiteX3" fmla="*/ 62555 w 190584"/>
                <a:gd name="connsiteY3" fmla="*/ 435621 h 435621"/>
                <a:gd name="connsiteX4" fmla="*/ 195692 w 190584"/>
                <a:gd name="connsiteY4" fmla="*/ 20420 h 43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84" h="435621">
                  <a:moveTo>
                    <a:pt x="195692" y="20420"/>
                  </a:moveTo>
                  <a:lnTo>
                    <a:pt x="195964" y="181055"/>
                  </a:lnTo>
                  <a:cubicBezTo>
                    <a:pt x="129260" y="226251"/>
                    <a:pt x="111562" y="407578"/>
                    <a:pt x="63645" y="435077"/>
                  </a:cubicBezTo>
                  <a:cubicBezTo>
                    <a:pt x="63372" y="435350"/>
                    <a:pt x="62828" y="435350"/>
                    <a:pt x="62555" y="435621"/>
                  </a:cubicBezTo>
                  <a:cubicBezTo>
                    <a:pt x="-3877" y="471016"/>
                    <a:pt x="-13134" y="184594"/>
                    <a:pt x="195692" y="20420"/>
                  </a:cubicBezTo>
                  <a:close/>
                </a:path>
              </a:pathLst>
            </a:custGeom>
            <a:solidFill>
              <a:srgbClr val="CACAC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24" name="Freeform: Shape 323">
              <a:extLst>
                <a:ext uri="{FF2B5EF4-FFF2-40B4-BE49-F238E27FC236}">
                  <a16:creationId xmlns:a16="http://schemas.microsoft.com/office/drawing/2014/main" id="{1F72EDC3-5757-4A92-A698-5430CD2232E3}"/>
                </a:ext>
              </a:extLst>
            </p:cNvPr>
            <p:cNvSpPr/>
            <p:nvPr/>
          </p:nvSpPr>
          <p:spPr>
            <a:xfrm>
              <a:off x="10423112" y="11325220"/>
              <a:ext cx="217811" cy="462848"/>
            </a:xfrm>
            <a:custGeom>
              <a:avLst/>
              <a:gdLst>
                <a:gd name="connsiteX0" fmla="*/ 195469 w 217810"/>
                <a:gd name="connsiteY0" fmla="*/ 20420 h 462847"/>
                <a:gd name="connsiteX1" fmla="*/ 140744 w 217810"/>
                <a:gd name="connsiteY1" fmla="*/ 71333 h 462847"/>
                <a:gd name="connsiteX2" fmla="*/ 46269 w 217810"/>
                <a:gd name="connsiteY2" fmla="*/ 227884 h 462847"/>
                <a:gd name="connsiteX3" fmla="*/ 43002 w 217810"/>
                <a:gd name="connsiteY3" fmla="*/ 436438 h 462847"/>
                <a:gd name="connsiteX4" fmla="*/ 61788 w 217810"/>
                <a:gd name="connsiteY4" fmla="*/ 447328 h 462847"/>
                <a:gd name="connsiteX5" fmla="*/ 65055 w 217810"/>
                <a:gd name="connsiteY5" fmla="*/ 238775 h 462847"/>
                <a:gd name="connsiteX6" fmla="*/ 159802 w 217810"/>
                <a:gd name="connsiteY6" fmla="*/ 82496 h 462847"/>
                <a:gd name="connsiteX7" fmla="*/ 214800 w 217810"/>
                <a:gd name="connsiteY7" fmla="*/ 31583 h 462847"/>
                <a:gd name="connsiteX8" fmla="*/ 195469 w 217810"/>
                <a:gd name="connsiteY8" fmla="*/ 20420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810" h="462847">
                  <a:moveTo>
                    <a:pt x="195469" y="20420"/>
                  </a:moveTo>
                  <a:cubicBezTo>
                    <a:pt x="175321" y="36483"/>
                    <a:pt x="157080" y="53363"/>
                    <a:pt x="140744" y="71333"/>
                  </a:cubicBezTo>
                  <a:cubicBezTo>
                    <a:pt x="95548" y="120612"/>
                    <a:pt x="65055" y="175610"/>
                    <a:pt x="46269" y="227884"/>
                  </a:cubicBezTo>
                  <a:cubicBezTo>
                    <a:pt x="8969" y="329711"/>
                    <a:pt x="15775" y="420375"/>
                    <a:pt x="43002" y="436438"/>
                  </a:cubicBezTo>
                  <a:lnTo>
                    <a:pt x="61788" y="447328"/>
                  </a:lnTo>
                  <a:cubicBezTo>
                    <a:pt x="34562" y="431265"/>
                    <a:pt x="27755" y="340602"/>
                    <a:pt x="65055" y="238775"/>
                  </a:cubicBezTo>
                  <a:cubicBezTo>
                    <a:pt x="84113" y="186773"/>
                    <a:pt x="114607" y="131775"/>
                    <a:pt x="159802" y="82496"/>
                  </a:cubicBezTo>
                  <a:cubicBezTo>
                    <a:pt x="176138" y="64799"/>
                    <a:pt x="194380" y="47374"/>
                    <a:pt x="214800" y="31583"/>
                  </a:cubicBezTo>
                  <a:lnTo>
                    <a:pt x="195469" y="20420"/>
                  </a:lnTo>
                  <a:close/>
                </a:path>
              </a:pathLst>
            </a:custGeom>
            <a:solidFill>
              <a:srgbClr val="E0E0E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25" name="Freeform: Shape 324">
              <a:extLst>
                <a:ext uri="{FF2B5EF4-FFF2-40B4-BE49-F238E27FC236}">
                  <a16:creationId xmlns:a16="http://schemas.microsoft.com/office/drawing/2014/main" id="{B671B5E8-3AA7-4361-ABDF-A79BC98F4D6E}"/>
                </a:ext>
              </a:extLst>
            </p:cNvPr>
            <p:cNvSpPr/>
            <p:nvPr/>
          </p:nvSpPr>
          <p:spPr>
            <a:xfrm>
              <a:off x="10463391" y="11690478"/>
              <a:ext cx="54453" cy="81679"/>
            </a:xfrm>
            <a:custGeom>
              <a:avLst/>
              <a:gdLst>
                <a:gd name="connsiteX0" fmla="*/ 51186 w 54452"/>
                <a:gd name="connsiteY0" fmla="*/ 21628 h 81678"/>
                <a:gd name="connsiteX1" fmla="*/ 38389 w 54452"/>
                <a:gd name="connsiteY1" fmla="*/ 22990 h 81678"/>
                <a:gd name="connsiteX2" fmla="*/ 31038 w 54452"/>
                <a:gd name="connsiteY2" fmla="*/ 28980 h 81678"/>
                <a:gd name="connsiteX3" fmla="*/ 22597 w 54452"/>
                <a:gd name="connsiteY3" fmla="*/ 42864 h 81678"/>
                <a:gd name="connsiteX4" fmla="*/ 20420 w 54452"/>
                <a:gd name="connsiteY4" fmla="*/ 53756 h 81678"/>
                <a:gd name="connsiteX5" fmla="*/ 25593 w 54452"/>
                <a:gd name="connsiteY5" fmla="*/ 65463 h 81678"/>
                <a:gd name="connsiteX6" fmla="*/ 35122 w 54452"/>
                <a:gd name="connsiteY6" fmla="*/ 70907 h 81678"/>
                <a:gd name="connsiteX7" fmla="*/ 29949 w 54452"/>
                <a:gd name="connsiteY7" fmla="*/ 59200 h 81678"/>
                <a:gd name="connsiteX8" fmla="*/ 32127 w 54452"/>
                <a:gd name="connsiteY8" fmla="*/ 48310 h 81678"/>
                <a:gd name="connsiteX9" fmla="*/ 40567 w 54452"/>
                <a:gd name="connsiteY9" fmla="*/ 34424 h 81678"/>
                <a:gd name="connsiteX10" fmla="*/ 47919 w 54452"/>
                <a:gd name="connsiteY10" fmla="*/ 28434 h 81678"/>
                <a:gd name="connsiteX11" fmla="*/ 60715 w 54452"/>
                <a:gd name="connsiteY11" fmla="*/ 27074 h 81678"/>
                <a:gd name="connsiteX12" fmla="*/ 51186 w 54452"/>
                <a:gd name="connsiteY12" fmla="*/ 21628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52" h="81678">
                  <a:moveTo>
                    <a:pt x="51186" y="21628"/>
                  </a:moveTo>
                  <a:cubicBezTo>
                    <a:pt x="47919" y="19723"/>
                    <a:pt x="43290" y="19994"/>
                    <a:pt x="38389" y="22990"/>
                  </a:cubicBezTo>
                  <a:cubicBezTo>
                    <a:pt x="35666" y="24623"/>
                    <a:pt x="33216" y="26529"/>
                    <a:pt x="31038" y="28980"/>
                  </a:cubicBezTo>
                  <a:cubicBezTo>
                    <a:pt x="27499" y="33063"/>
                    <a:pt x="24504" y="37964"/>
                    <a:pt x="22597" y="42864"/>
                  </a:cubicBezTo>
                  <a:cubicBezTo>
                    <a:pt x="21237" y="46676"/>
                    <a:pt x="20420" y="50216"/>
                    <a:pt x="20420" y="53756"/>
                  </a:cubicBezTo>
                  <a:cubicBezTo>
                    <a:pt x="20420" y="59473"/>
                    <a:pt x="22597" y="63557"/>
                    <a:pt x="25593" y="65463"/>
                  </a:cubicBezTo>
                  <a:lnTo>
                    <a:pt x="35122" y="70907"/>
                  </a:lnTo>
                  <a:cubicBezTo>
                    <a:pt x="31854" y="69002"/>
                    <a:pt x="29949" y="64918"/>
                    <a:pt x="29949" y="59200"/>
                  </a:cubicBezTo>
                  <a:cubicBezTo>
                    <a:pt x="29949" y="55661"/>
                    <a:pt x="30766" y="51850"/>
                    <a:pt x="32127" y="48310"/>
                  </a:cubicBezTo>
                  <a:cubicBezTo>
                    <a:pt x="34033" y="43409"/>
                    <a:pt x="37027" y="38236"/>
                    <a:pt x="40567" y="34424"/>
                  </a:cubicBezTo>
                  <a:cubicBezTo>
                    <a:pt x="42746" y="31974"/>
                    <a:pt x="45196" y="29796"/>
                    <a:pt x="47919" y="28434"/>
                  </a:cubicBezTo>
                  <a:cubicBezTo>
                    <a:pt x="53092" y="25440"/>
                    <a:pt x="57447" y="25167"/>
                    <a:pt x="60715" y="27074"/>
                  </a:cubicBezTo>
                  <a:lnTo>
                    <a:pt x="51186" y="21628"/>
                  </a:lnTo>
                  <a:close/>
                </a:path>
              </a:pathLst>
            </a:custGeom>
            <a:solidFill>
              <a:srgbClr val="72727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26" name="Freeform: Shape 325">
              <a:extLst>
                <a:ext uri="{FF2B5EF4-FFF2-40B4-BE49-F238E27FC236}">
                  <a16:creationId xmlns:a16="http://schemas.microsoft.com/office/drawing/2014/main" id="{89FA17EA-7B56-4474-86BB-FD1C9F577486}"/>
                </a:ext>
              </a:extLst>
            </p:cNvPr>
            <p:cNvSpPr/>
            <p:nvPr/>
          </p:nvSpPr>
          <p:spPr>
            <a:xfrm>
              <a:off x="10472648" y="11696036"/>
              <a:ext cx="54453" cy="81679"/>
            </a:xfrm>
            <a:custGeom>
              <a:avLst/>
              <a:gdLst>
                <a:gd name="connsiteX0" fmla="*/ 38389 w 54452"/>
                <a:gd name="connsiteY0" fmla="*/ 22877 h 81678"/>
                <a:gd name="connsiteX1" fmla="*/ 56359 w 54452"/>
                <a:gd name="connsiteY1" fmla="*/ 32950 h 81678"/>
                <a:gd name="connsiteX2" fmla="*/ 38389 w 54452"/>
                <a:gd name="connsiteY2" fmla="*/ 63989 h 81678"/>
                <a:gd name="connsiteX3" fmla="*/ 20420 w 54452"/>
                <a:gd name="connsiteY3" fmla="*/ 53642 h 81678"/>
                <a:gd name="connsiteX4" fmla="*/ 38389 w 54452"/>
                <a:gd name="connsiteY4" fmla="*/ 22877 h 81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52" h="81678">
                  <a:moveTo>
                    <a:pt x="38389" y="22877"/>
                  </a:moveTo>
                  <a:cubicBezTo>
                    <a:pt x="48190" y="17159"/>
                    <a:pt x="56359" y="21788"/>
                    <a:pt x="56359" y="32950"/>
                  </a:cubicBezTo>
                  <a:cubicBezTo>
                    <a:pt x="56359" y="44386"/>
                    <a:pt x="48463" y="58271"/>
                    <a:pt x="38389" y="63989"/>
                  </a:cubicBezTo>
                  <a:cubicBezTo>
                    <a:pt x="28587" y="69706"/>
                    <a:pt x="20420" y="65078"/>
                    <a:pt x="20420" y="53642"/>
                  </a:cubicBezTo>
                  <a:cubicBezTo>
                    <a:pt x="20420" y="42480"/>
                    <a:pt x="28587" y="28595"/>
                    <a:pt x="38389" y="22877"/>
                  </a:cubicBezTo>
                  <a:close/>
                </a:path>
              </a:pathLst>
            </a:custGeom>
            <a:solidFill>
              <a:srgbClr val="67676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27" name="Freeform: Shape 326">
              <a:extLst>
                <a:ext uri="{FF2B5EF4-FFF2-40B4-BE49-F238E27FC236}">
                  <a16:creationId xmlns:a16="http://schemas.microsoft.com/office/drawing/2014/main" id="{FC7801CF-5346-4C01-8617-8C0DE49C15BA}"/>
                </a:ext>
              </a:extLst>
            </p:cNvPr>
            <p:cNvSpPr/>
            <p:nvPr/>
          </p:nvSpPr>
          <p:spPr>
            <a:xfrm>
              <a:off x="10413022" y="11193717"/>
              <a:ext cx="245037" cy="272263"/>
            </a:xfrm>
            <a:custGeom>
              <a:avLst/>
              <a:gdLst>
                <a:gd name="connsiteX0" fmla="*/ 245854 w 245036"/>
                <a:gd name="connsiteY0" fmla="*/ 21237 h 272263"/>
                <a:gd name="connsiteX1" fmla="*/ 243131 w 245036"/>
                <a:gd name="connsiteY1" fmla="*/ 198752 h 272263"/>
                <a:gd name="connsiteX2" fmla="*/ 210732 w 245036"/>
                <a:gd name="connsiteY2" fmla="*/ 243948 h 272263"/>
                <a:gd name="connsiteX3" fmla="*/ 53363 w 245036"/>
                <a:gd name="connsiteY3" fmla="*/ 243948 h 272263"/>
                <a:gd name="connsiteX4" fmla="*/ 20420 w 245036"/>
                <a:gd name="connsiteY4" fmla="*/ 197935 h 272263"/>
                <a:gd name="connsiteX5" fmla="*/ 23143 w 245036"/>
                <a:gd name="connsiteY5" fmla="*/ 20420 h 272263"/>
                <a:gd name="connsiteX6" fmla="*/ 56086 w 245036"/>
                <a:gd name="connsiteY6" fmla="*/ 66160 h 272263"/>
                <a:gd name="connsiteX7" fmla="*/ 213454 w 245036"/>
                <a:gd name="connsiteY7" fmla="*/ 66160 h 272263"/>
                <a:gd name="connsiteX8" fmla="*/ 245854 w 245036"/>
                <a:gd name="connsiteY8" fmla="*/ 21237 h 272263"/>
                <a:gd name="connsiteX9" fmla="*/ 245854 w 245036"/>
                <a:gd name="connsiteY9" fmla="*/ 21237 h 2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36" h="272263">
                  <a:moveTo>
                    <a:pt x="245854" y="21237"/>
                  </a:moveTo>
                  <a:lnTo>
                    <a:pt x="243131" y="198752"/>
                  </a:lnTo>
                  <a:cubicBezTo>
                    <a:pt x="243131" y="215088"/>
                    <a:pt x="232513" y="231424"/>
                    <a:pt x="210732" y="243948"/>
                  </a:cubicBezTo>
                  <a:cubicBezTo>
                    <a:pt x="167442" y="268995"/>
                    <a:pt x="96926" y="269268"/>
                    <a:pt x="53363" y="243948"/>
                  </a:cubicBezTo>
                  <a:cubicBezTo>
                    <a:pt x="31310" y="231151"/>
                    <a:pt x="20420" y="214543"/>
                    <a:pt x="20420" y="197935"/>
                  </a:cubicBezTo>
                  <a:lnTo>
                    <a:pt x="23143" y="20420"/>
                  </a:lnTo>
                  <a:cubicBezTo>
                    <a:pt x="23143" y="37027"/>
                    <a:pt x="34033" y="53636"/>
                    <a:pt x="56086" y="66160"/>
                  </a:cubicBezTo>
                  <a:cubicBezTo>
                    <a:pt x="99648" y="91208"/>
                    <a:pt x="170165" y="91208"/>
                    <a:pt x="213454" y="66160"/>
                  </a:cubicBezTo>
                  <a:cubicBezTo>
                    <a:pt x="234963" y="54180"/>
                    <a:pt x="245854" y="37844"/>
                    <a:pt x="245854" y="21237"/>
                  </a:cubicBezTo>
                  <a:lnTo>
                    <a:pt x="245854" y="21237"/>
                  </a:lnTo>
                  <a:close/>
                </a:path>
              </a:pathLst>
            </a:custGeom>
            <a:solidFill>
              <a:srgbClr val="C1C1C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28" name="Freeform: Shape 327">
              <a:extLst>
                <a:ext uri="{FF2B5EF4-FFF2-40B4-BE49-F238E27FC236}">
                  <a16:creationId xmlns:a16="http://schemas.microsoft.com/office/drawing/2014/main" id="{9A6E586D-9A3B-4564-86BE-C6FCF58AACD6}"/>
                </a:ext>
              </a:extLst>
            </p:cNvPr>
            <p:cNvSpPr/>
            <p:nvPr/>
          </p:nvSpPr>
          <p:spPr>
            <a:xfrm>
              <a:off x="10415846" y="11129803"/>
              <a:ext cx="245037" cy="163358"/>
            </a:xfrm>
            <a:custGeom>
              <a:avLst/>
              <a:gdLst>
                <a:gd name="connsiteX0" fmla="*/ 210086 w 245036"/>
                <a:gd name="connsiteY0" fmla="*/ 39410 h 163357"/>
                <a:gd name="connsiteX1" fmla="*/ 210630 w 245036"/>
                <a:gd name="connsiteY1" fmla="*/ 130618 h 163357"/>
                <a:gd name="connsiteX2" fmla="*/ 53262 w 245036"/>
                <a:gd name="connsiteY2" fmla="*/ 130618 h 163357"/>
                <a:gd name="connsiteX3" fmla="*/ 52718 w 245036"/>
                <a:gd name="connsiteY3" fmla="*/ 39410 h 163357"/>
                <a:gd name="connsiteX4" fmla="*/ 210086 w 245036"/>
                <a:gd name="connsiteY4" fmla="*/ 39410 h 163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36" h="163357">
                  <a:moveTo>
                    <a:pt x="210086" y="39410"/>
                  </a:moveTo>
                  <a:cubicBezTo>
                    <a:pt x="253648" y="64731"/>
                    <a:pt x="253920" y="105298"/>
                    <a:pt x="210630" y="130618"/>
                  </a:cubicBezTo>
                  <a:cubicBezTo>
                    <a:pt x="167340" y="155667"/>
                    <a:pt x="96824" y="155667"/>
                    <a:pt x="53262" y="130618"/>
                  </a:cubicBezTo>
                  <a:cubicBezTo>
                    <a:pt x="9700" y="105298"/>
                    <a:pt x="9428" y="64731"/>
                    <a:pt x="52718" y="39410"/>
                  </a:cubicBezTo>
                  <a:cubicBezTo>
                    <a:pt x="96008" y="14090"/>
                    <a:pt x="166524" y="14090"/>
                    <a:pt x="210086" y="39410"/>
                  </a:cubicBezTo>
                  <a:close/>
                </a:path>
              </a:pathLst>
            </a:custGeom>
            <a:solidFill>
              <a:srgbClr val="D3D3D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29" name="Freeform: Shape 328">
              <a:extLst>
                <a:ext uri="{FF2B5EF4-FFF2-40B4-BE49-F238E27FC236}">
                  <a16:creationId xmlns:a16="http://schemas.microsoft.com/office/drawing/2014/main" id="{8D5DECA1-B90F-4A05-B305-05776BECB12A}"/>
                </a:ext>
              </a:extLst>
            </p:cNvPr>
            <p:cNvSpPr/>
            <p:nvPr/>
          </p:nvSpPr>
          <p:spPr>
            <a:xfrm>
              <a:off x="9082875" y="10567239"/>
              <a:ext cx="190584" cy="435621"/>
            </a:xfrm>
            <a:custGeom>
              <a:avLst/>
              <a:gdLst>
                <a:gd name="connsiteX0" fmla="*/ 195627 w 190584"/>
                <a:gd name="connsiteY0" fmla="*/ 20420 h 435621"/>
                <a:gd name="connsiteX1" fmla="*/ 196171 w 190584"/>
                <a:gd name="connsiteY1" fmla="*/ 181055 h 435621"/>
                <a:gd name="connsiteX2" fmla="*/ 63851 w 190584"/>
                <a:gd name="connsiteY2" fmla="*/ 435077 h 435621"/>
                <a:gd name="connsiteX3" fmla="*/ 62763 w 190584"/>
                <a:gd name="connsiteY3" fmla="*/ 435621 h 435621"/>
                <a:gd name="connsiteX4" fmla="*/ 195627 w 190584"/>
                <a:gd name="connsiteY4" fmla="*/ 20420 h 43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84" h="435621">
                  <a:moveTo>
                    <a:pt x="195627" y="20420"/>
                  </a:moveTo>
                  <a:lnTo>
                    <a:pt x="196171" y="181055"/>
                  </a:lnTo>
                  <a:cubicBezTo>
                    <a:pt x="129467" y="226251"/>
                    <a:pt x="111497" y="407578"/>
                    <a:pt x="63851" y="435077"/>
                  </a:cubicBezTo>
                  <a:cubicBezTo>
                    <a:pt x="63579" y="435349"/>
                    <a:pt x="63034" y="435349"/>
                    <a:pt x="62763" y="435621"/>
                  </a:cubicBezTo>
                  <a:cubicBezTo>
                    <a:pt x="-3942" y="471015"/>
                    <a:pt x="-13199" y="184594"/>
                    <a:pt x="195627" y="20420"/>
                  </a:cubicBezTo>
                  <a:close/>
                </a:path>
              </a:pathLst>
            </a:custGeom>
            <a:solidFill>
              <a:srgbClr val="CACAC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30" name="Freeform: Shape 329">
              <a:extLst>
                <a:ext uri="{FF2B5EF4-FFF2-40B4-BE49-F238E27FC236}">
                  <a16:creationId xmlns:a16="http://schemas.microsoft.com/office/drawing/2014/main" id="{29CB2556-53A6-4995-AAE4-EB18B5CBC40C}"/>
                </a:ext>
              </a:extLst>
            </p:cNvPr>
            <p:cNvSpPr/>
            <p:nvPr/>
          </p:nvSpPr>
          <p:spPr>
            <a:xfrm>
              <a:off x="9063806" y="10556349"/>
              <a:ext cx="217811" cy="462848"/>
            </a:xfrm>
            <a:custGeom>
              <a:avLst/>
              <a:gdLst>
                <a:gd name="connsiteX0" fmla="*/ 195909 w 217810"/>
                <a:gd name="connsiteY0" fmla="*/ 20420 h 462847"/>
                <a:gd name="connsiteX1" fmla="*/ 140912 w 217810"/>
                <a:gd name="connsiteY1" fmla="*/ 71333 h 462847"/>
                <a:gd name="connsiteX2" fmla="*/ 46165 w 217810"/>
                <a:gd name="connsiteY2" fmla="*/ 227884 h 462847"/>
                <a:gd name="connsiteX3" fmla="*/ 42897 w 217810"/>
                <a:gd name="connsiteY3" fmla="*/ 436438 h 462847"/>
                <a:gd name="connsiteX4" fmla="*/ 61683 w 217810"/>
                <a:gd name="connsiteY4" fmla="*/ 447328 h 462847"/>
                <a:gd name="connsiteX5" fmla="*/ 64951 w 217810"/>
                <a:gd name="connsiteY5" fmla="*/ 238775 h 462847"/>
                <a:gd name="connsiteX6" fmla="*/ 159426 w 217810"/>
                <a:gd name="connsiteY6" fmla="*/ 82496 h 462847"/>
                <a:gd name="connsiteX7" fmla="*/ 214423 w 217810"/>
                <a:gd name="connsiteY7" fmla="*/ 31583 h 462847"/>
                <a:gd name="connsiteX8" fmla="*/ 195909 w 217810"/>
                <a:gd name="connsiteY8" fmla="*/ 20420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810" h="462847">
                  <a:moveTo>
                    <a:pt x="195909" y="20420"/>
                  </a:moveTo>
                  <a:cubicBezTo>
                    <a:pt x="175490" y="36483"/>
                    <a:pt x="157248" y="53363"/>
                    <a:pt x="140912" y="71333"/>
                  </a:cubicBezTo>
                  <a:cubicBezTo>
                    <a:pt x="95716" y="120612"/>
                    <a:pt x="65223" y="175609"/>
                    <a:pt x="46165" y="227884"/>
                  </a:cubicBezTo>
                  <a:cubicBezTo>
                    <a:pt x="9136" y="329710"/>
                    <a:pt x="15670" y="420375"/>
                    <a:pt x="42897" y="436438"/>
                  </a:cubicBezTo>
                  <a:lnTo>
                    <a:pt x="61683" y="447328"/>
                  </a:lnTo>
                  <a:cubicBezTo>
                    <a:pt x="34457" y="431537"/>
                    <a:pt x="27650" y="340601"/>
                    <a:pt x="64951" y="238775"/>
                  </a:cubicBezTo>
                  <a:cubicBezTo>
                    <a:pt x="84009" y="186772"/>
                    <a:pt x="114502" y="131775"/>
                    <a:pt x="159426" y="82496"/>
                  </a:cubicBezTo>
                  <a:cubicBezTo>
                    <a:pt x="175761" y="64526"/>
                    <a:pt x="194003" y="47374"/>
                    <a:pt x="214423" y="31583"/>
                  </a:cubicBezTo>
                  <a:lnTo>
                    <a:pt x="195909" y="20420"/>
                  </a:lnTo>
                  <a:close/>
                </a:path>
              </a:pathLst>
            </a:custGeom>
            <a:solidFill>
              <a:srgbClr val="E0E0E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31" name="Freeform: Shape 330">
              <a:extLst>
                <a:ext uri="{FF2B5EF4-FFF2-40B4-BE49-F238E27FC236}">
                  <a16:creationId xmlns:a16="http://schemas.microsoft.com/office/drawing/2014/main" id="{53D737FF-1423-41F0-813D-4401DCF3897B}"/>
                </a:ext>
              </a:extLst>
            </p:cNvPr>
            <p:cNvSpPr/>
            <p:nvPr/>
          </p:nvSpPr>
          <p:spPr>
            <a:xfrm>
              <a:off x="9084378" y="10837324"/>
              <a:ext cx="217811" cy="272263"/>
            </a:xfrm>
            <a:custGeom>
              <a:avLst/>
              <a:gdLst>
                <a:gd name="connsiteX0" fmla="*/ 192762 w 217810"/>
                <a:gd name="connsiteY0" fmla="*/ 50641 h 272263"/>
                <a:gd name="connsiteX1" fmla="*/ 141032 w 217810"/>
                <a:gd name="connsiteY1" fmla="*/ 20420 h 272263"/>
                <a:gd name="connsiteX2" fmla="*/ 165808 w 217810"/>
                <a:gd name="connsiteY2" fmla="*/ 75145 h 272263"/>
                <a:gd name="connsiteX3" fmla="*/ 155735 w 217810"/>
                <a:gd name="connsiteY3" fmla="*/ 127420 h 272263"/>
                <a:gd name="connsiteX4" fmla="*/ 115712 w 217810"/>
                <a:gd name="connsiteY4" fmla="*/ 193580 h 272263"/>
                <a:gd name="connsiteX5" fmla="*/ 80862 w 217810"/>
                <a:gd name="connsiteY5" fmla="*/ 222167 h 272263"/>
                <a:gd name="connsiteX6" fmla="*/ 20420 w 217810"/>
                <a:gd name="connsiteY6" fmla="*/ 228157 h 272263"/>
                <a:gd name="connsiteX7" fmla="*/ 72150 w 217810"/>
                <a:gd name="connsiteY7" fmla="*/ 258106 h 272263"/>
                <a:gd name="connsiteX8" fmla="*/ 132592 w 217810"/>
                <a:gd name="connsiteY8" fmla="*/ 252116 h 272263"/>
                <a:gd name="connsiteX9" fmla="*/ 167442 w 217810"/>
                <a:gd name="connsiteY9" fmla="*/ 223529 h 272263"/>
                <a:gd name="connsiteX10" fmla="*/ 207464 w 217810"/>
                <a:gd name="connsiteY10" fmla="*/ 157369 h 272263"/>
                <a:gd name="connsiteX11" fmla="*/ 217538 w 217810"/>
                <a:gd name="connsiteY11" fmla="*/ 105094 h 272263"/>
                <a:gd name="connsiteX12" fmla="*/ 192762 w 217810"/>
                <a:gd name="connsiteY12" fmla="*/ 50641 h 2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810" h="272263">
                  <a:moveTo>
                    <a:pt x="192762" y="50641"/>
                  </a:moveTo>
                  <a:lnTo>
                    <a:pt x="141032" y="20420"/>
                  </a:lnTo>
                  <a:cubicBezTo>
                    <a:pt x="156279" y="29405"/>
                    <a:pt x="165808" y="48191"/>
                    <a:pt x="165808" y="75145"/>
                  </a:cubicBezTo>
                  <a:cubicBezTo>
                    <a:pt x="165808" y="91753"/>
                    <a:pt x="162269" y="109723"/>
                    <a:pt x="155735" y="127420"/>
                  </a:cubicBezTo>
                  <a:cubicBezTo>
                    <a:pt x="147022" y="151379"/>
                    <a:pt x="132865" y="174793"/>
                    <a:pt x="115712" y="193580"/>
                  </a:cubicBezTo>
                  <a:cubicBezTo>
                    <a:pt x="105093" y="205287"/>
                    <a:pt x="93386" y="215089"/>
                    <a:pt x="80862" y="222167"/>
                  </a:cubicBezTo>
                  <a:cubicBezTo>
                    <a:pt x="57175" y="235780"/>
                    <a:pt x="35666" y="237142"/>
                    <a:pt x="20420" y="228157"/>
                  </a:cubicBezTo>
                  <a:lnTo>
                    <a:pt x="72150" y="258106"/>
                  </a:lnTo>
                  <a:cubicBezTo>
                    <a:pt x="87669" y="267091"/>
                    <a:pt x="108905" y="265729"/>
                    <a:pt x="132592" y="252116"/>
                  </a:cubicBezTo>
                  <a:cubicBezTo>
                    <a:pt x="145116" y="245037"/>
                    <a:pt x="156823" y="235236"/>
                    <a:pt x="167442" y="223529"/>
                  </a:cubicBezTo>
                  <a:cubicBezTo>
                    <a:pt x="184594" y="204743"/>
                    <a:pt x="198752" y="181327"/>
                    <a:pt x="207464" y="157369"/>
                  </a:cubicBezTo>
                  <a:cubicBezTo>
                    <a:pt x="213999" y="139944"/>
                    <a:pt x="217538" y="121974"/>
                    <a:pt x="217538" y="105094"/>
                  </a:cubicBezTo>
                  <a:cubicBezTo>
                    <a:pt x="217811" y="78412"/>
                    <a:pt x="208281" y="59626"/>
                    <a:pt x="192762" y="50641"/>
                  </a:cubicBezTo>
                  <a:close/>
                </a:path>
              </a:pathLst>
            </a:custGeom>
            <a:solidFill>
              <a:srgbClr val="14253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32" name="Freeform: Shape 331">
              <a:extLst>
                <a:ext uri="{FF2B5EF4-FFF2-40B4-BE49-F238E27FC236}">
                  <a16:creationId xmlns:a16="http://schemas.microsoft.com/office/drawing/2014/main" id="{273C5720-8817-4B31-B123-39E5B4DC279F}"/>
                </a:ext>
              </a:extLst>
            </p:cNvPr>
            <p:cNvSpPr/>
            <p:nvPr/>
          </p:nvSpPr>
          <p:spPr>
            <a:xfrm>
              <a:off x="9096085" y="10857744"/>
              <a:ext cx="190584" cy="217811"/>
            </a:xfrm>
            <a:custGeom>
              <a:avLst/>
              <a:gdLst>
                <a:gd name="connsiteX0" fmla="*/ 178605 w 190584"/>
                <a:gd name="connsiteY0" fmla="*/ 58537 h 217810"/>
                <a:gd name="connsiteX1" fmla="*/ 181327 w 190584"/>
                <a:gd name="connsiteY1" fmla="*/ 45468 h 217810"/>
                <a:gd name="connsiteX2" fmla="*/ 179149 w 190584"/>
                <a:gd name="connsiteY2" fmla="*/ 37572 h 217810"/>
                <a:gd name="connsiteX3" fmla="*/ 163085 w 190584"/>
                <a:gd name="connsiteY3" fmla="*/ 32128 h 217810"/>
                <a:gd name="connsiteX4" fmla="*/ 148928 w 190584"/>
                <a:gd name="connsiteY4" fmla="*/ 33216 h 217810"/>
                <a:gd name="connsiteX5" fmla="*/ 147295 w 190584"/>
                <a:gd name="connsiteY5" fmla="*/ 37572 h 217810"/>
                <a:gd name="connsiteX6" fmla="*/ 117890 w 190584"/>
                <a:gd name="connsiteY6" fmla="*/ 20420 h 217810"/>
                <a:gd name="connsiteX7" fmla="*/ 137765 w 190584"/>
                <a:gd name="connsiteY7" fmla="*/ 64527 h 217810"/>
                <a:gd name="connsiteX8" fmla="*/ 129598 w 190584"/>
                <a:gd name="connsiteY8" fmla="*/ 106455 h 217810"/>
                <a:gd name="connsiteX9" fmla="*/ 97198 w 190584"/>
                <a:gd name="connsiteY9" fmla="*/ 159819 h 217810"/>
                <a:gd name="connsiteX10" fmla="*/ 69155 w 190584"/>
                <a:gd name="connsiteY10" fmla="*/ 182689 h 217810"/>
                <a:gd name="connsiteX11" fmla="*/ 20420 w 190584"/>
                <a:gd name="connsiteY11" fmla="*/ 187590 h 217810"/>
                <a:gd name="connsiteX12" fmla="*/ 72150 w 190584"/>
                <a:gd name="connsiteY12" fmla="*/ 217539 h 217810"/>
                <a:gd name="connsiteX13" fmla="*/ 120885 w 190584"/>
                <a:gd name="connsiteY13" fmla="*/ 212638 h 217810"/>
                <a:gd name="connsiteX14" fmla="*/ 148928 w 190584"/>
                <a:gd name="connsiteY14" fmla="*/ 189768 h 217810"/>
                <a:gd name="connsiteX15" fmla="*/ 181327 w 190584"/>
                <a:gd name="connsiteY15" fmla="*/ 136404 h 217810"/>
                <a:gd name="connsiteX16" fmla="*/ 189223 w 190584"/>
                <a:gd name="connsiteY16" fmla="*/ 94475 h 217810"/>
                <a:gd name="connsiteX17" fmla="*/ 178605 w 190584"/>
                <a:gd name="connsiteY17" fmla="*/ 58537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0584" h="217810">
                  <a:moveTo>
                    <a:pt x="178605" y="58537"/>
                  </a:moveTo>
                  <a:cubicBezTo>
                    <a:pt x="180238" y="53364"/>
                    <a:pt x="181327" y="45468"/>
                    <a:pt x="181327" y="45468"/>
                  </a:cubicBezTo>
                  <a:lnTo>
                    <a:pt x="179149" y="37572"/>
                  </a:lnTo>
                  <a:cubicBezTo>
                    <a:pt x="179149" y="37572"/>
                    <a:pt x="164447" y="31583"/>
                    <a:pt x="163085" y="32128"/>
                  </a:cubicBezTo>
                  <a:cubicBezTo>
                    <a:pt x="161452" y="32399"/>
                    <a:pt x="148928" y="33216"/>
                    <a:pt x="148928" y="33216"/>
                  </a:cubicBezTo>
                  <a:lnTo>
                    <a:pt x="147295" y="37572"/>
                  </a:lnTo>
                  <a:lnTo>
                    <a:pt x="117890" y="20420"/>
                  </a:lnTo>
                  <a:cubicBezTo>
                    <a:pt x="130142" y="27499"/>
                    <a:pt x="137765" y="42746"/>
                    <a:pt x="137765" y="64527"/>
                  </a:cubicBezTo>
                  <a:cubicBezTo>
                    <a:pt x="137765" y="78140"/>
                    <a:pt x="134771" y="92298"/>
                    <a:pt x="129598" y="106455"/>
                  </a:cubicBezTo>
                  <a:cubicBezTo>
                    <a:pt x="122518" y="125786"/>
                    <a:pt x="111083" y="144573"/>
                    <a:pt x="97198" y="159819"/>
                  </a:cubicBezTo>
                  <a:cubicBezTo>
                    <a:pt x="88758" y="169076"/>
                    <a:pt x="79229" y="176971"/>
                    <a:pt x="69155" y="182689"/>
                  </a:cubicBezTo>
                  <a:cubicBezTo>
                    <a:pt x="50096" y="193580"/>
                    <a:pt x="32944" y="194669"/>
                    <a:pt x="20420" y="187590"/>
                  </a:cubicBezTo>
                  <a:lnTo>
                    <a:pt x="72150" y="217539"/>
                  </a:lnTo>
                  <a:cubicBezTo>
                    <a:pt x="84673" y="224617"/>
                    <a:pt x="101826" y="223800"/>
                    <a:pt x="120885" y="212638"/>
                  </a:cubicBezTo>
                  <a:cubicBezTo>
                    <a:pt x="130959" y="206920"/>
                    <a:pt x="140215" y="199025"/>
                    <a:pt x="148928" y="189768"/>
                  </a:cubicBezTo>
                  <a:cubicBezTo>
                    <a:pt x="162814" y="174793"/>
                    <a:pt x="174248" y="155735"/>
                    <a:pt x="181327" y="136404"/>
                  </a:cubicBezTo>
                  <a:cubicBezTo>
                    <a:pt x="186501" y="122247"/>
                    <a:pt x="189223" y="107817"/>
                    <a:pt x="189223" y="94475"/>
                  </a:cubicBezTo>
                  <a:cubicBezTo>
                    <a:pt x="189495" y="78957"/>
                    <a:pt x="185411" y="66705"/>
                    <a:pt x="178605" y="58537"/>
                  </a:cubicBezTo>
                  <a:close/>
                </a:path>
              </a:pathLst>
            </a:custGeom>
            <a:solidFill>
              <a:srgbClr val="84848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33" name="Freeform: Shape 332">
              <a:extLst>
                <a:ext uri="{FF2B5EF4-FFF2-40B4-BE49-F238E27FC236}">
                  <a16:creationId xmlns:a16="http://schemas.microsoft.com/office/drawing/2014/main" id="{8B12A4FA-1F7B-4B7F-8424-C4F3EE04D280}"/>
                </a:ext>
              </a:extLst>
            </p:cNvPr>
            <p:cNvSpPr/>
            <p:nvPr/>
          </p:nvSpPr>
          <p:spPr>
            <a:xfrm>
              <a:off x="9144548" y="10831892"/>
              <a:ext cx="136132" cy="81679"/>
            </a:xfrm>
            <a:custGeom>
              <a:avLst/>
              <a:gdLst>
                <a:gd name="connsiteX0" fmla="*/ 72150 w 136131"/>
                <a:gd name="connsiteY0" fmla="*/ 62063 h 81678"/>
                <a:gd name="connsiteX1" fmla="*/ 20420 w 136131"/>
                <a:gd name="connsiteY1" fmla="*/ 32114 h 81678"/>
                <a:gd name="connsiteX2" fmla="*/ 80862 w 136131"/>
                <a:gd name="connsiteY2" fmla="*/ 26124 h 81678"/>
                <a:gd name="connsiteX3" fmla="*/ 132592 w 136131"/>
                <a:gd name="connsiteY3" fmla="*/ 56346 h 81678"/>
                <a:gd name="connsiteX4" fmla="*/ 72150 w 136131"/>
                <a:gd name="connsiteY4" fmla="*/ 62063 h 81678"/>
                <a:gd name="connsiteX5" fmla="*/ 72150 w 136131"/>
                <a:gd name="connsiteY5" fmla="*/ 62063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131" h="81678">
                  <a:moveTo>
                    <a:pt x="72150" y="62063"/>
                  </a:moveTo>
                  <a:lnTo>
                    <a:pt x="20420" y="32114"/>
                  </a:lnTo>
                  <a:cubicBezTo>
                    <a:pt x="44107" y="18501"/>
                    <a:pt x="65616" y="17140"/>
                    <a:pt x="80862" y="26124"/>
                  </a:cubicBezTo>
                  <a:lnTo>
                    <a:pt x="132592" y="56346"/>
                  </a:lnTo>
                  <a:cubicBezTo>
                    <a:pt x="117345" y="47089"/>
                    <a:pt x="95836" y="48450"/>
                    <a:pt x="72150" y="62063"/>
                  </a:cubicBezTo>
                  <a:lnTo>
                    <a:pt x="72150" y="62063"/>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34" name="Freeform: Shape 333">
              <a:extLst>
                <a:ext uri="{FF2B5EF4-FFF2-40B4-BE49-F238E27FC236}">
                  <a16:creationId xmlns:a16="http://schemas.microsoft.com/office/drawing/2014/main" id="{6A242024-DA62-4640-B5B2-C5C71AC805AA}"/>
                </a:ext>
              </a:extLst>
            </p:cNvPr>
            <p:cNvSpPr/>
            <p:nvPr/>
          </p:nvSpPr>
          <p:spPr>
            <a:xfrm>
              <a:off x="9076210" y="10938606"/>
              <a:ext cx="108905" cy="136132"/>
            </a:xfrm>
            <a:custGeom>
              <a:avLst/>
              <a:gdLst>
                <a:gd name="connsiteX0" fmla="*/ 92298 w 108905"/>
                <a:gd name="connsiteY0" fmla="*/ 136677 h 136131"/>
                <a:gd name="connsiteX1" fmla="*/ 40568 w 108905"/>
                <a:gd name="connsiteY1" fmla="*/ 106728 h 136131"/>
                <a:gd name="connsiteX2" fmla="*/ 20420 w 108905"/>
                <a:gd name="connsiteY2" fmla="*/ 62621 h 136131"/>
                <a:gd name="connsiteX3" fmla="*/ 28316 w 108905"/>
                <a:gd name="connsiteY3" fmla="*/ 20420 h 136131"/>
                <a:gd name="connsiteX4" fmla="*/ 80045 w 108905"/>
                <a:gd name="connsiteY4" fmla="*/ 50369 h 136131"/>
                <a:gd name="connsiteX5" fmla="*/ 71878 w 108905"/>
                <a:gd name="connsiteY5" fmla="*/ 92298 h 136131"/>
                <a:gd name="connsiteX6" fmla="*/ 92298 w 108905"/>
                <a:gd name="connsiteY6" fmla="*/ 136677 h 136131"/>
                <a:gd name="connsiteX7" fmla="*/ 92298 w 108905"/>
                <a:gd name="connsiteY7" fmla="*/ 136677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905" h="136131">
                  <a:moveTo>
                    <a:pt x="92298" y="136677"/>
                  </a:moveTo>
                  <a:lnTo>
                    <a:pt x="40568" y="106728"/>
                  </a:lnTo>
                  <a:cubicBezTo>
                    <a:pt x="28316" y="99648"/>
                    <a:pt x="20692" y="84402"/>
                    <a:pt x="20420" y="62621"/>
                  </a:cubicBezTo>
                  <a:cubicBezTo>
                    <a:pt x="20420" y="49008"/>
                    <a:pt x="23415" y="34578"/>
                    <a:pt x="28316" y="20420"/>
                  </a:cubicBezTo>
                  <a:lnTo>
                    <a:pt x="80045" y="50369"/>
                  </a:lnTo>
                  <a:cubicBezTo>
                    <a:pt x="74872" y="64527"/>
                    <a:pt x="71878" y="78957"/>
                    <a:pt x="71878" y="92298"/>
                  </a:cubicBezTo>
                  <a:cubicBezTo>
                    <a:pt x="72422" y="114351"/>
                    <a:pt x="80045" y="129598"/>
                    <a:pt x="92298" y="136677"/>
                  </a:cubicBezTo>
                  <a:lnTo>
                    <a:pt x="92298" y="136677"/>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35" name="Freeform: Shape 334">
              <a:extLst>
                <a:ext uri="{FF2B5EF4-FFF2-40B4-BE49-F238E27FC236}">
                  <a16:creationId xmlns:a16="http://schemas.microsoft.com/office/drawing/2014/main" id="{7E8468F8-8D54-4242-A46A-60CD88FCF892}"/>
                </a:ext>
              </a:extLst>
            </p:cNvPr>
            <p:cNvSpPr/>
            <p:nvPr/>
          </p:nvSpPr>
          <p:spPr>
            <a:xfrm>
              <a:off x="9084378" y="10885515"/>
              <a:ext cx="108905" cy="108905"/>
            </a:xfrm>
            <a:custGeom>
              <a:avLst/>
              <a:gdLst>
                <a:gd name="connsiteX0" fmla="*/ 72150 w 108905"/>
                <a:gd name="connsiteY0" fmla="*/ 103732 h 108905"/>
                <a:gd name="connsiteX1" fmla="*/ 20420 w 108905"/>
                <a:gd name="connsiteY1" fmla="*/ 73783 h 108905"/>
                <a:gd name="connsiteX2" fmla="*/ 52819 w 108905"/>
                <a:gd name="connsiteY2" fmla="*/ 20420 h 108905"/>
                <a:gd name="connsiteX3" fmla="*/ 104549 w 108905"/>
                <a:gd name="connsiteY3" fmla="*/ 50369 h 108905"/>
                <a:gd name="connsiteX4" fmla="*/ 72150 w 108905"/>
                <a:gd name="connsiteY4" fmla="*/ 103732 h 108905"/>
                <a:gd name="connsiteX5" fmla="*/ 72150 w 108905"/>
                <a:gd name="connsiteY5" fmla="*/ 103732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72150" y="103732"/>
                  </a:moveTo>
                  <a:lnTo>
                    <a:pt x="20420" y="73783"/>
                  </a:lnTo>
                  <a:cubicBezTo>
                    <a:pt x="27498" y="54453"/>
                    <a:pt x="38933" y="35666"/>
                    <a:pt x="52819" y="20420"/>
                  </a:cubicBezTo>
                  <a:lnTo>
                    <a:pt x="104549" y="50369"/>
                  </a:lnTo>
                  <a:cubicBezTo>
                    <a:pt x="90663" y="65616"/>
                    <a:pt x="79229" y="84402"/>
                    <a:pt x="72150" y="103732"/>
                  </a:cubicBezTo>
                  <a:lnTo>
                    <a:pt x="72150" y="103732"/>
                  </a:lnTo>
                  <a:close/>
                </a:path>
              </a:pathLst>
            </a:custGeom>
            <a:solidFill>
              <a:srgbClr val="EBEBE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36" name="Freeform: Shape 335">
              <a:extLst>
                <a:ext uri="{FF2B5EF4-FFF2-40B4-BE49-F238E27FC236}">
                  <a16:creationId xmlns:a16="http://schemas.microsoft.com/office/drawing/2014/main" id="{7C72141D-93BA-4431-BBDE-E38E72B8D425}"/>
                </a:ext>
              </a:extLst>
            </p:cNvPr>
            <p:cNvSpPr/>
            <p:nvPr/>
          </p:nvSpPr>
          <p:spPr>
            <a:xfrm>
              <a:off x="9116777" y="10862645"/>
              <a:ext cx="108905" cy="81679"/>
            </a:xfrm>
            <a:custGeom>
              <a:avLst/>
              <a:gdLst>
                <a:gd name="connsiteX0" fmla="*/ 72150 w 108905"/>
                <a:gd name="connsiteY0" fmla="*/ 73239 h 81678"/>
                <a:gd name="connsiteX1" fmla="*/ 20420 w 108905"/>
                <a:gd name="connsiteY1" fmla="*/ 43290 h 81678"/>
                <a:gd name="connsiteX2" fmla="*/ 48463 w 108905"/>
                <a:gd name="connsiteY2" fmla="*/ 20420 h 81678"/>
                <a:gd name="connsiteX3" fmla="*/ 100193 w 108905"/>
                <a:gd name="connsiteY3" fmla="*/ 50369 h 81678"/>
                <a:gd name="connsiteX4" fmla="*/ 72150 w 108905"/>
                <a:gd name="connsiteY4" fmla="*/ 73239 h 81678"/>
                <a:gd name="connsiteX5" fmla="*/ 72150 w 108905"/>
                <a:gd name="connsiteY5" fmla="*/ 73239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72150" y="73239"/>
                  </a:moveTo>
                  <a:lnTo>
                    <a:pt x="20420" y="43290"/>
                  </a:lnTo>
                  <a:cubicBezTo>
                    <a:pt x="28860" y="34033"/>
                    <a:pt x="38389" y="26137"/>
                    <a:pt x="48463" y="20420"/>
                  </a:cubicBezTo>
                  <a:lnTo>
                    <a:pt x="100193" y="50369"/>
                  </a:lnTo>
                  <a:cubicBezTo>
                    <a:pt x="90119" y="56086"/>
                    <a:pt x="80590" y="63982"/>
                    <a:pt x="72150" y="73239"/>
                  </a:cubicBezTo>
                  <a:lnTo>
                    <a:pt x="72150" y="73239"/>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37" name="Freeform: Shape 336">
              <a:extLst>
                <a:ext uri="{FF2B5EF4-FFF2-40B4-BE49-F238E27FC236}">
                  <a16:creationId xmlns:a16="http://schemas.microsoft.com/office/drawing/2014/main" id="{2BB11D99-520B-47CE-A51C-C0B1B8AD4C28}"/>
                </a:ext>
              </a:extLst>
            </p:cNvPr>
            <p:cNvSpPr/>
            <p:nvPr/>
          </p:nvSpPr>
          <p:spPr>
            <a:xfrm>
              <a:off x="9059874" y="10938334"/>
              <a:ext cx="108905" cy="163358"/>
            </a:xfrm>
            <a:custGeom>
              <a:avLst/>
              <a:gdLst>
                <a:gd name="connsiteX0" fmla="*/ 96926 w 108905"/>
                <a:gd name="connsiteY0" fmla="*/ 157096 h 163357"/>
                <a:gd name="connsiteX1" fmla="*/ 45195 w 108905"/>
                <a:gd name="connsiteY1" fmla="*/ 127146 h 163357"/>
                <a:gd name="connsiteX2" fmla="*/ 20420 w 108905"/>
                <a:gd name="connsiteY2" fmla="*/ 72422 h 163357"/>
                <a:gd name="connsiteX3" fmla="*/ 30493 w 108905"/>
                <a:gd name="connsiteY3" fmla="*/ 20420 h 163357"/>
                <a:gd name="connsiteX4" fmla="*/ 82223 w 108905"/>
                <a:gd name="connsiteY4" fmla="*/ 50641 h 163357"/>
                <a:gd name="connsiteX5" fmla="*/ 72150 w 108905"/>
                <a:gd name="connsiteY5" fmla="*/ 102643 h 163357"/>
                <a:gd name="connsiteX6" fmla="*/ 96926 w 108905"/>
                <a:gd name="connsiteY6" fmla="*/ 157096 h 163357"/>
                <a:gd name="connsiteX7" fmla="*/ 96926 w 108905"/>
                <a:gd name="connsiteY7" fmla="*/ 157096 h 16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905" h="163357">
                  <a:moveTo>
                    <a:pt x="96926" y="157096"/>
                  </a:moveTo>
                  <a:lnTo>
                    <a:pt x="45195" y="127146"/>
                  </a:lnTo>
                  <a:cubicBezTo>
                    <a:pt x="29948" y="118162"/>
                    <a:pt x="20420" y="99376"/>
                    <a:pt x="20420" y="72422"/>
                  </a:cubicBezTo>
                  <a:cubicBezTo>
                    <a:pt x="20420" y="55814"/>
                    <a:pt x="23958" y="37844"/>
                    <a:pt x="30493" y="20420"/>
                  </a:cubicBezTo>
                  <a:lnTo>
                    <a:pt x="82223" y="50641"/>
                  </a:lnTo>
                  <a:cubicBezTo>
                    <a:pt x="75689" y="68066"/>
                    <a:pt x="72150" y="86035"/>
                    <a:pt x="72150" y="102643"/>
                  </a:cubicBezTo>
                  <a:cubicBezTo>
                    <a:pt x="72150" y="129325"/>
                    <a:pt x="81679" y="148111"/>
                    <a:pt x="96926" y="157096"/>
                  </a:cubicBezTo>
                  <a:lnTo>
                    <a:pt x="96926" y="157096"/>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38" name="Freeform: Shape 337">
              <a:extLst>
                <a:ext uri="{FF2B5EF4-FFF2-40B4-BE49-F238E27FC236}">
                  <a16:creationId xmlns:a16="http://schemas.microsoft.com/office/drawing/2014/main" id="{374A7F69-C7E1-4B74-8AED-663854A01AE0}"/>
                </a:ext>
              </a:extLst>
            </p:cNvPr>
            <p:cNvSpPr/>
            <p:nvPr/>
          </p:nvSpPr>
          <p:spPr>
            <a:xfrm>
              <a:off x="9069948" y="10871902"/>
              <a:ext cx="108905" cy="136132"/>
            </a:xfrm>
            <a:custGeom>
              <a:avLst/>
              <a:gdLst>
                <a:gd name="connsiteX0" fmla="*/ 72150 w 108905"/>
                <a:gd name="connsiteY0" fmla="*/ 116801 h 136131"/>
                <a:gd name="connsiteX1" fmla="*/ 20420 w 108905"/>
                <a:gd name="connsiteY1" fmla="*/ 86580 h 136131"/>
                <a:gd name="connsiteX2" fmla="*/ 60442 w 108905"/>
                <a:gd name="connsiteY2" fmla="*/ 20420 h 136131"/>
                <a:gd name="connsiteX3" fmla="*/ 112172 w 108905"/>
                <a:gd name="connsiteY3" fmla="*/ 50369 h 136131"/>
                <a:gd name="connsiteX4" fmla="*/ 72150 w 108905"/>
                <a:gd name="connsiteY4" fmla="*/ 116801 h 136131"/>
                <a:gd name="connsiteX5" fmla="*/ 72150 w 108905"/>
                <a:gd name="connsiteY5" fmla="*/ 116801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36131">
                  <a:moveTo>
                    <a:pt x="72150" y="116801"/>
                  </a:moveTo>
                  <a:lnTo>
                    <a:pt x="20420" y="86580"/>
                  </a:lnTo>
                  <a:cubicBezTo>
                    <a:pt x="29132" y="62620"/>
                    <a:pt x="43290" y="39206"/>
                    <a:pt x="60442" y="20420"/>
                  </a:cubicBezTo>
                  <a:lnTo>
                    <a:pt x="112172" y="50369"/>
                  </a:lnTo>
                  <a:cubicBezTo>
                    <a:pt x="95020" y="69427"/>
                    <a:pt x="80862" y="92569"/>
                    <a:pt x="72150" y="116801"/>
                  </a:cubicBezTo>
                  <a:lnTo>
                    <a:pt x="72150" y="116801"/>
                  </a:lnTo>
                  <a:close/>
                </a:path>
              </a:pathLst>
            </a:custGeom>
            <a:solidFill>
              <a:srgbClr val="DDDDDD"/>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39" name="Freeform: Shape 338">
              <a:extLst>
                <a:ext uri="{FF2B5EF4-FFF2-40B4-BE49-F238E27FC236}">
                  <a16:creationId xmlns:a16="http://schemas.microsoft.com/office/drawing/2014/main" id="{8B788DF8-B0BF-478C-973B-C35B060619A4}"/>
                </a:ext>
              </a:extLst>
            </p:cNvPr>
            <p:cNvSpPr/>
            <p:nvPr/>
          </p:nvSpPr>
          <p:spPr>
            <a:xfrm>
              <a:off x="9109971" y="10843586"/>
              <a:ext cx="108905" cy="81679"/>
            </a:xfrm>
            <a:custGeom>
              <a:avLst/>
              <a:gdLst>
                <a:gd name="connsiteX0" fmla="*/ 72150 w 108905"/>
                <a:gd name="connsiteY0" fmla="*/ 78956 h 81678"/>
                <a:gd name="connsiteX1" fmla="*/ 20420 w 108905"/>
                <a:gd name="connsiteY1" fmla="*/ 49008 h 81678"/>
                <a:gd name="connsiteX2" fmla="*/ 54997 w 108905"/>
                <a:gd name="connsiteY2" fmla="*/ 20420 h 81678"/>
                <a:gd name="connsiteX3" fmla="*/ 106727 w 108905"/>
                <a:gd name="connsiteY3" fmla="*/ 50369 h 81678"/>
                <a:gd name="connsiteX4" fmla="*/ 72150 w 108905"/>
                <a:gd name="connsiteY4" fmla="*/ 78956 h 81678"/>
                <a:gd name="connsiteX5" fmla="*/ 72150 w 108905"/>
                <a:gd name="connsiteY5" fmla="*/ 78956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72150" y="78956"/>
                  </a:moveTo>
                  <a:lnTo>
                    <a:pt x="20420" y="49008"/>
                  </a:lnTo>
                  <a:cubicBezTo>
                    <a:pt x="31038" y="37300"/>
                    <a:pt x="42745" y="27499"/>
                    <a:pt x="54997" y="20420"/>
                  </a:cubicBezTo>
                  <a:lnTo>
                    <a:pt x="106727" y="50369"/>
                  </a:lnTo>
                  <a:cubicBezTo>
                    <a:pt x="94475" y="57448"/>
                    <a:pt x="82767" y="67249"/>
                    <a:pt x="72150" y="78956"/>
                  </a:cubicBezTo>
                  <a:lnTo>
                    <a:pt x="72150" y="78956"/>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40" name="Freeform: Shape 339">
              <a:extLst>
                <a:ext uri="{FF2B5EF4-FFF2-40B4-BE49-F238E27FC236}">
                  <a16:creationId xmlns:a16="http://schemas.microsoft.com/office/drawing/2014/main" id="{6382C11C-D1B1-42A8-B894-F3583FC9466E}"/>
                </a:ext>
              </a:extLst>
            </p:cNvPr>
            <p:cNvSpPr/>
            <p:nvPr/>
          </p:nvSpPr>
          <p:spPr>
            <a:xfrm>
              <a:off x="9112419" y="10869331"/>
              <a:ext cx="163358" cy="190584"/>
            </a:xfrm>
            <a:custGeom>
              <a:avLst/>
              <a:gdLst>
                <a:gd name="connsiteX0" fmla="*/ 88487 w 163357"/>
                <a:gd name="connsiteY0" fmla="*/ 29797 h 190584"/>
                <a:gd name="connsiteX1" fmla="*/ 157370 w 163357"/>
                <a:gd name="connsiteY1" fmla="*/ 69003 h 190584"/>
                <a:gd name="connsiteX2" fmla="*/ 89032 w 163357"/>
                <a:gd name="connsiteY2" fmla="*/ 187438 h 190584"/>
                <a:gd name="connsiteX3" fmla="*/ 20422 w 163357"/>
                <a:gd name="connsiteY3" fmla="*/ 148232 h 190584"/>
                <a:gd name="connsiteX4" fmla="*/ 88487 w 163357"/>
                <a:gd name="connsiteY4" fmla="*/ 29797 h 190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357" h="190584">
                  <a:moveTo>
                    <a:pt x="88487" y="29797"/>
                  </a:moveTo>
                  <a:cubicBezTo>
                    <a:pt x="126332" y="8015"/>
                    <a:pt x="157097" y="25441"/>
                    <a:pt x="157370" y="69003"/>
                  </a:cubicBezTo>
                  <a:cubicBezTo>
                    <a:pt x="157370" y="112293"/>
                    <a:pt x="126877" y="165384"/>
                    <a:pt x="89032" y="187438"/>
                  </a:cubicBezTo>
                  <a:cubicBezTo>
                    <a:pt x="51187" y="209218"/>
                    <a:pt x="20422" y="191793"/>
                    <a:pt x="20422" y="148232"/>
                  </a:cubicBezTo>
                  <a:cubicBezTo>
                    <a:pt x="20149" y="104669"/>
                    <a:pt x="50642" y="51850"/>
                    <a:pt x="88487" y="29797"/>
                  </a:cubicBezTo>
                  <a:close/>
                </a:path>
              </a:pathLst>
            </a:custGeom>
            <a:solidFill>
              <a:srgbClr val="B8B8B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41" name="Freeform: Shape 340">
              <a:extLst>
                <a:ext uri="{FF2B5EF4-FFF2-40B4-BE49-F238E27FC236}">
                  <a16:creationId xmlns:a16="http://schemas.microsoft.com/office/drawing/2014/main" id="{C14B3A06-883A-42AD-851B-A810981FB331}"/>
                </a:ext>
              </a:extLst>
            </p:cNvPr>
            <p:cNvSpPr/>
            <p:nvPr/>
          </p:nvSpPr>
          <p:spPr>
            <a:xfrm>
              <a:off x="9105342" y="10854080"/>
              <a:ext cx="190584" cy="245037"/>
            </a:xfrm>
            <a:custGeom>
              <a:avLst/>
              <a:gdLst>
                <a:gd name="connsiteX0" fmla="*/ 105094 w 190584"/>
                <a:gd name="connsiteY0" fmla="*/ 31979 h 245036"/>
                <a:gd name="connsiteX1" fmla="*/ 190584 w 190584"/>
                <a:gd name="connsiteY1" fmla="*/ 80714 h 245036"/>
                <a:gd name="connsiteX2" fmla="*/ 105638 w 190584"/>
                <a:gd name="connsiteY2" fmla="*/ 227736 h 245036"/>
                <a:gd name="connsiteX3" fmla="*/ 20420 w 190584"/>
                <a:gd name="connsiteY3" fmla="*/ 179001 h 245036"/>
                <a:gd name="connsiteX4" fmla="*/ 105094 w 190584"/>
                <a:gd name="connsiteY4" fmla="*/ 31979 h 245036"/>
                <a:gd name="connsiteX5" fmla="*/ 105638 w 190584"/>
                <a:gd name="connsiteY5" fmla="*/ 208406 h 245036"/>
                <a:gd name="connsiteX6" fmla="*/ 173977 w 190584"/>
                <a:gd name="connsiteY6" fmla="*/ 90244 h 245036"/>
                <a:gd name="connsiteX7" fmla="*/ 105366 w 190584"/>
                <a:gd name="connsiteY7" fmla="*/ 51038 h 245036"/>
                <a:gd name="connsiteX8" fmla="*/ 37028 w 190584"/>
                <a:gd name="connsiteY8" fmla="*/ 169472 h 245036"/>
                <a:gd name="connsiteX9" fmla="*/ 105638 w 190584"/>
                <a:gd name="connsiteY9" fmla="*/ 208406 h 245036"/>
                <a:gd name="connsiteX10" fmla="*/ 105638 w 190584"/>
                <a:gd name="connsiteY10" fmla="*/ 208406 h 24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584" h="245036">
                  <a:moveTo>
                    <a:pt x="105094" y="31979"/>
                  </a:moveTo>
                  <a:cubicBezTo>
                    <a:pt x="151923" y="5025"/>
                    <a:pt x="190312" y="26806"/>
                    <a:pt x="190584" y="80714"/>
                  </a:cubicBezTo>
                  <a:cubicBezTo>
                    <a:pt x="190857" y="134894"/>
                    <a:pt x="152740" y="200510"/>
                    <a:pt x="105638" y="227736"/>
                  </a:cubicBezTo>
                  <a:cubicBezTo>
                    <a:pt x="58536" y="254963"/>
                    <a:pt x="20420" y="233182"/>
                    <a:pt x="20420" y="179001"/>
                  </a:cubicBezTo>
                  <a:cubicBezTo>
                    <a:pt x="20420" y="124821"/>
                    <a:pt x="57992" y="59205"/>
                    <a:pt x="105094" y="31979"/>
                  </a:cubicBezTo>
                  <a:close/>
                  <a:moveTo>
                    <a:pt x="105638" y="208406"/>
                  </a:moveTo>
                  <a:cubicBezTo>
                    <a:pt x="143482" y="186624"/>
                    <a:pt x="174248" y="133533"/>
                    <a:pt x="173977" y="90244"/>
                  </a:cubicBezTo>
                  <a:cubicBezTo>
                    <a:pt x="173977" y="46681"/>
                    <a:pt x="143211" y="29256"/>
                    <a:pt x="105366" y="51038"/>
                  </a:cubicBezTo>
                  <a:cubicBezTo>
                    <a:pt x="67522" y="72818"/>
                    <a:pt x="37028" y="125910"/>
                    <a:pt x="37028" y="169472"/>
                  </a:cubicBezTo>
                  <a:cubicBezTo>
                    <a:pt x="37028" y="212762"/>
                    <a:pt x="67793" y="230459"/>
                    <a:pt x="105638" y="208406"/>
                  </a:cubicBezTo>
                  <a:lnTo>
                    <a:pt x="105638" y="208406"/>
                  </a:lnTo>
                  <a:close/>
                </a:path>
              </a:pathLst>
            </a:custGeom>
            <a:solidFill>
              <a:srgbClr val="99999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42" name="Freeform: Shape 341">
              <a:extLst>
                <a:ext uri="{FF2B5EF4-FFF2-40B4-BE49-F238E27FC236}">
                  <a16:creationId xmlns:a16="http://schemas.microsoft.com/office/drawing/2014/main" id="{75182788-641A-4A49-B05A-1903F92B920B}"/>
                </a:ext>
              </a:extLst>
            </p:cNvPr>
            <p:cNvSpPr/>
            <p:nvPr/>
          </p:nvSpPr>
          <p:spPr>
            <a:xfrm>
              <a:off x="9002962" y="10758893"/>
              <a:ext cx="326716" cy="408395"/>
            </a:xfrm>
            <a:custGeom>
              <a:avLst/>
              <a:gdLst>
                <a:gd name="connsiteX0" fmla="*/ 263015 w 326715"/>
                <a:gd name="connsiteY0" fmla="*/ 29968 h 408394"/>
                <a:gd name="connsiteX1" fmla="*/ 162005 w 326715"/>
                <a:gd name="connsiteY1" fmla="*/ 39770 h 408394"/>
                <a:gd name="connsiteX2" fmla="*/ 104013 w 326715"/>
                <a:gd name="connsiteY2" fmla="*/ 87416 h 408394"/>
                <a:gd name="connsiteX3" fmla="*/ 37037 w 326715"/>
                <a:gd name="connsiteY3" fmla="*/ 197683 h 408394"/>
                <a:gd name="connsiteX4" fmla="*/ 20428 w 326715"/>
                <a:gd name="connsiteY4" fmla="*/ 284535 h 408394"/>
                <a:gd name="connsiteX5" fmla="*/ 61813 w 326715"/>
                <a:gd name="connsiteY5" fmla="*/ 375470 h 408394"/>
                <a:gd name="connsiteX6" fmla="*/ 113543 w 326715"/>
                <a:gd name="connsiteY6" fmla="*/ 405420 h 408394"/>
                <a:gd name="connsiteX7" fmla="*/ 72159 w 326715"/>
                <a:gd name="connsiteY7" fmla="*/ 314484 h 408394"/>
                <a:gd name="connsiteX8" fmla="*/ 88767 w 326715"/>
                <a:gd name="connsiteY8" fmla="*/ 227632 h 408394"/>
                <a:gd name="connsiteX9" fmla="*/ 155743 w 326715"/>
                <a:gd name="connsiteY9" fmla="*/ 117093 h 408394"/>
                <a:gd name="connsiteX10" fmla="*/ 213735 w 326715"/>
                <a:gd name="connsiteY10" fmla="*/ 69447 h 408394"/>
                <a:gd name="connsiteX11" fmla="*/ 314473 w 326715"/>
                <a:gd name="connsiteY11" fmla="*/ 59646 h 408394"/>
                <a:gd name="connsiteX12" fmla="*/ 263015 w 326715"/>
                <a:gd name="connsiteY12" fmla="*/ 29968 h 40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6715" h="408394">
                  <a:moveTo>
                    <a:pt x="263015" y="29968"/>
                  </a:moveTo>
                  <a:cubicBezTo>
                    <a:pt x="237150" y="14994"/>
                    <a:pt x="201484" y="17172"/>
                    <a:pt x="162005" y="39770"/>
                  </a:cubicBezTo>
                  <a:cubicBezTo>
                    <a:pt x="141313" y="51477"/>
                    <a:pt x="121710" y="68086"/>
                    <a:pt x="104013" y="87416"/>
                  </a:cubicBezTo>
                  <a:cubicBezTo>
                    <a:pt x="75426" y="118726"/>
                    <a:pt x="51739" y="157660"/>
                    <a:pt x="37037" y="197683"/>
                  </a:cubicBezTo>
                  <a:cubicBezTo>
                    <a:pt x="26418" y="226815"/>
                    <a:pt x="20157" y="256764"/>
                    <a:pt x="20428" y="284535"/>
                  </a:cubicBezTo>
                  <a:cubicBezTo>
                    <a:pt x="20428" y="329186"/>
                    <a:pt x="36220" y="360769"/>
                    <a:pt x="61813" y="375470"/>
                  </a:cubicBezTo>
                  <a:lnTo>
                    <a:pt x="113543" y="405420"/>
                  </a:lnTo>
                  <a:cubicBezTo>
                    <a:pt x="88222" y="390717"/>
                    <a:pt x="72431" y="359135"/>
                    <a:pt x="72159" y="314484"/>
                  </a:cubicBezTo>
                  <a:cubicBezTo>
                    <a:pt x="72159" y="286713"/>
                    <a:pt x="78149" y="256764"/>
                    <a:pt x="88767" y="227632"/>
                  </a:cubicBezTo>
                  <a:cubicBezTo>
                    <a:pt x="103469" y="187609"/>
                    <a:pt x="126883" y="148675"/>
                    <a:pt x="155743" y="117093"/>
                  </a:cubicBezTo>
                  <a:cubicBezTo>
                    <a:pt x="173441" y="97762"/>
                    <a:pt x="193044" y="81426"/>
                    <a:pt x="213735" y="69447"/>
                  </a:cubicBezTo>
                  <a:cubicBezTo>
                    <a:pt x="253214" y="46849"/>
                    <a:pt x="288880" y="44671"/>
                    <a:pt x="314473" y="59646"/>
                  </a:cubicBezTo>
                  <a:lnTo>
                    <a:pt x="263015" y="29968"/>
                  </a:lnTo>
                  <a:close/>
                </a:path>
              </a:pathLst>
            </a:custGeom>
            <a:solidFill>
              <a:srgbClr val="2B426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43" name="Freeform: Shape 342">
              <a:extLst>
                <a:ext uri="{FF2B5EF4-FFF2-40B4-BE49-F238E27FC236}">
                  <a16:creationId xmlns:a16="http://schemas.microsoft.com/office/drawing/2014/main" id="{BB8E5CB0-BA18-4717-90CA-FFD1112DD73E}"/>
                </a:ext>
              </a:extLst>
            </p:cNvPr>
            <p:cNvSpPr/>
            <p:nvPr/>
          </p:nvSpPr>
          <p:spPr>
            <a:xfrm>
              <a:off x="9054970" y="10789011"/>
              <a:ext cx="299490" cy="381169"/>
            </a:xfrm>
            <a:custGeom>
              <a:avLst/>
              <a:gdLst>
                <a:gd name="connsiteX0" fmla="*/ 161728 w 299489"/>
                <a:gd name="connsiteY0" fmla="*/ 39872 h 381168"/>
                <a:gd name="connsiteX1" fmla="*/ 304122 w 299489"/>
                <a:gd name="connsiteY1" fmla="*/ 121007 h 381168"/>
                <a:gd name="connsiteX2" fmla="*/ 162817 w 299489"/>
                <a:gd name="connsiteY2" fmla="*/ 365771 h 381168"/>
                <a:gd name="connsiteX3" fmla="*/ 20423 w 299489"/>
                <a:gd name="connsiteY3" fmla="*/ 284637 h 381168"/>
                <a:gd name="connsiteX4" fmla="*/ 161728 w 299489"/>
                <a:gd name="connsiteY4" fmla="*/ 39872 h 381168"/>
                <a:gd name="connsiteX5" fmla="*/ 162273 w 299489"/>
                <a:gd name="connsiteY5" fmla="*/ 300428 h 381168"/>
                <a:gd name="connsiteX6" fmla="*/ 247219 w 299489"/>
                <a:gd name="connsiteY6" fmla="*/ 153406 h 381168"/>
                <a:gd name="connsiteX7" fmla="*/ 161728 w 299489"/>
                <a:gd name="connsiteY7" fmla="*/ 104944 h 381168"/>
                <a:gd name="connsiteX8" fmla="*/ 77054 w 299489"/>
                <a:gd name="connsiteY8" fmla="*/ 251693 h 381168"/>
                <a:gd name="connsiteX9" fmla="*/ 162273 w 299489"/>
                <a:gd name="connsiteY9" fmla="*/ 300428 h 381168"/>
                <a:gd name="connsiteX10" fmla="*/ 162273 w 299489"/>
                <a:gd name="connsiteY10" fmla="*/ 300428 h 38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9489" h="381168">
                  <a:moveTo>
                    <a:pt x="161728" y="39872"/>
                  </a:moveTo>
                  <a:cubicBezTo>
                    <a:pt x="240140" y="-5323"/>
                    <a:pt x="303849" y="30888"/>
                    <a:pt x="304122" y="121007"/>
                  </a:cubicBezTo>
                  <a:cubicBezTo>
                    <a:pt x="304394" y="211126"/>
                    <a:pt x="241229" y="320576"/>
                    <a:pt x="162817" y="365771"/>
                  </a:cubicBezTo>
                  <a:cubicBezTo>
                    <a:pt x="84405" y="410967"/>
                    <a:pt x="20696" y="374757"/>
                    <a:pt x="20423" y="284637"/>
                  </a:cubicBezTo>
                  <a:cubicBezTo>
                    <a:pt x="19879" y="194790"/>
                    <a:pt x="83316" y="85068"/>
                    <a:pt x="161728" y="39872"/>
                  </a:cubicBezTo>
                  <a:close/>
                  <a:moveTo>
                    <a:pt x="162273" y="300428"/>
                  </a:moveTo>
                  <a:cubicBezTo>
                    <a:pt x="209374" y="273202"/>
                    <a:pt x="247219" y="207587"/>
                    <a:pt x="247219" y="153406"/>
                  </a:cubicBezTo>
                  <a:cubicBezTo>
                    <a:pt x="246946" y="99498"/>
                    <a:pt x="208830" y="77717"/>
                    <a:pt x="161728" y="104944"/>
                  </a:cubicBezTo>
                  <a:cubicBezTo>
                    <a:pt x="114627" y="132170"/>
                    <a:pt x="76782" y="197785"/>
                    <a:pt x="77054" y="251693"/>
                  </a:cubicBezTo>
                  <a:cubicBezTo>
                    <a:pt x="77054" y="305874"/>
                    <a:pt x="115444" y="327655"/>
                    <a:pt x="162273" y="300428"/>
                  </a:cubicBezTo>
                  <a:lnTo>
                    <a:pt x="162273" y="300428"/>
                  </a:lnTo>
                  <a:close/>
                </a:path>
              </a:pathLst>
            </a:custGeom>
            <a:solidFill>
              <a:srgbClr val="2035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44" name="Freeform: Shape 343">
              <a:extLst>
                <a:ext uri="{FF2B5EF4-FFF2-40B4-BE49-F238E27FC236}">
                  <a16:creationId xmlns:a16="http://schemas.microsoft.com/office/drawing/2014/main" id="{C2856BFF-C79D-4D32-82DD-60259F721DB3}"/>
                </a:ext>
              </a:extLst>
            </p:cNvPr>
            <p:cNvSpPr/>
            <p:nvPr/>
          </p:nvSpPr>
          <p:spPr>
            <a:xfrm>
              <a:off x="9171904" y="10602633"/>
              <a:ext cx="190584" cy="435621"/>
            </a:xfrm>
            <a:custGeom>
              <a:avLst/>
              <a:gdLst>
                <a:gd name="connsiteX0" fmla="*/ 195627 w 190584"/>
                <a:gd name="connsiteY0" fmla="*/ 20420 h 435621"/>
                <a:gd name="connsiteX1" fmla="*/ 195900 w 190584"/>
                <a:gd name="connsiteY1" fmla="*/ 181056 h 435621"/>
                <a:gd name="connsiteX2" fmla="*/ 63579 w 190584"/>
                <a:gd name="connsiteY2" fmla="*/ 435077 h 435621"/>
                <a:gd name="connsiteX3" fmla="*/ 62763 w 190584"/>
                <a:gd name="connsiteY3" fmla="*/ 435621 h 435621"/>
                <a:gd name="connsiteX4" fmla="*/ 195627 w 190584"/>
                <a:gd name="connsiteY4" fmla="*/ 20420 h 43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84" h="435621">
                  <a:moveTo>
                    <a:pt x="195627" y="20420"/>
                  </a:moveTo>
                  <a:lnTo>
                    <a:pt x="195900" y="181056"/>
                  </a:lnTo>
                  <a:cubicBezTo>
                    <a:pt x="129195" y="226251"/>
                    <a:pt x="111225" y="407578"/>
                    <a:pt x="63579" y="435077"/>
                  </a:cubicBezTo>
                  <a:cubicBezTo>
                    <a:pt x="63307" y="435350"/>
                    <a:pt x="63035" y="435621"/>
                    <a:pt x="62763" y="435621"/>
                  </a:cubicBezTo>
                  <a:cubicBezTo>
                    <a:pt x="-3942" y="470743"/>
                    <a:pt x="-13199" y="184323"/>
                    <a:pt x="195627" y="20420"/>
                  </a:cubicBezTo>
                  <a:close/>
                </a:path>
              </a:pathLst>
            </a:custGeom>
            <a:solidFill>
              <a:srgbClr val="CACAC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45" name="Freeform: Shape 344">
              <a:extLst>
                <a:ext uri="{FF2B5EF4-FFF2-40B4-BE49-F238E27FC236}">
                  <a16:creationId xmlns:a16="http://schemas.microsoft.com/office/drawing/2014/main" id="{C5D0C46E-CB8C-40CB-9219-E3A19B952E7C}"/>
                </a:ext>
              </a:extLst>
            </p:cNvPr>
            <p:cNvSpPr/>
            <p:nvPr/>
          </p:nvSpPr>
          <p:spPr>
            <a:xfrm>
              <a:off x="9153004" y="10591743"/>
              <a:ext cx="217811" cy="462848"/>
            </a:xfrm>
            <a:custGeom>
              <a:avLst/>
              <a:gdLst>
                <a:gd name="connsiteX0" fmla="*/ 196014 w 217810"/>
                <a:gd name="connsiteY0" fmla="*/ 20420 h 462847"/>
                <a:gd name="connsiteX1" fmla="*/ 141016 w 217810"/>
                <a:gd name="connsiteY1" fmla="*/ 71333 h 462847"/>
                <a:gd name="connsiteX2" fmla="*/ 46269 w 217810"/>
                <a:gd name="connsiteY2" fmla="*/ 227613 h 462847"/>
                <a:gd name="connsiteX3" fmla="*/ 43002 w 217810"/>
                <a:gd name="connsiteY3" fmla="*/ 436165 h 462847"/>
                <a:gd name="connsiteX4" fmla="*/ 61787 w 217810"/>
                <a:gd name="connsiteY4" fmla="*/ 447057 h 462847"/>
                <a:gd name="connsiteX5" fmla="*/ 65055 w 217810"/>
                <a:gd name="connsiteY5" fmla="*/ 238503 h 462847"/>
                <a:gd name="connsiteX6" fmla="*/ 159802 w 217810"/>
                <a:gd name="connsiteY6" fmla="*/ 81952 h 462847"/>
                <a:gd name="connsiteX7" fmla="*/ 214800 w 217810"/>
                <a:gd name="connsiteY7" fmla="*/ 31038 h 462847"/>
                <a:gd name="connsiteX8" fmla="*/ 196014 w 217810"/>
                <a:gd name="connsiteY8" fmla="*/ 20420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810" h="462847">
                  <a:moveTo>
                    <a:pt x="196014" y="20420"/>
                  </a:moveTo>
                  <a:cubicBezTo>
                    <a:pt x="175594" y="36211"/>
                    <a:pt x="157352" y="53363"/>
                    <a:pt x="141016" y="71333"/>
                  </a:cubicBezTo>
                  <a:cubicBezTo>
                    <a:pt x="95820" y="120612"/>
                    <a:pt x="65327" y="175610"/>
                    <a:pt x="46269" y="227613"/>
                  </a:cubicBezTo>
                  <a:cubicBezTo>
                    <a:pt x="8969" y="329439"/>
                    <a:pt x="15775" y="420102"/>
                    <a:pt x="43002" y="436165"/>
                  </a:cubicBezTo>
                  <a:lnTo>
                    <a:pt x="61787" y="447057"/>
                  </a:lnTo>
                  <a:cubicBezTo>
                    <a:pt x="34561" y="431265"/>
                    <a:pt x="27754" y="340329"/>
                    <a:pt x="65055" y="238503"/>
                  </a:cubicBezTo>
                  <a:cubicBezTo>
                    <a:pt x="84113" y="186228"/>
                    <a:pt x="114606" y="131504"/>
                    <a:pt x="159802" y="81952"/>
                  </a:cubicBezTo>
                  <a:cubicBezTo>
                    <a:pt x="176138" y="63982"/>
                    <a:pt x="194380" y="47102"/>
                    <a:pt x="214800" y="31038"/>
                  </a:cubicBezTo>
                  <a:lnTo>
                    <a:pt x="196014" y="20420"/>
                  </a:lnTo>
                  <a:close/>
                </a:path>
              </a:pathLst>
            </a:custGeom>
            <a:solidFill>
              <a:srgbClr val="E0E0E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46" name="Freeform: Shape 345">
              <a:extLst>
                <a:ext uri="{FF2B5EF4-FFF2-40B4-BE49-F238E27FC236}">
                  <a16:creationId xmlns:a16="http://schemas.microsoft.com/office/drawing/2014/main" id="{65FCFA63-612D-4A7F-A69D-F6F32EE3FADA}"/>
                </a:ext>
              </a:extLst>
            </p:cNvPr>
            <p:cNvSpPr/>
            <p:nvPr/>
          </p:nvSpPr>
          <p:spPr>
            <a:xfrm>
              <a:off x="9193555" y="10957001"/>
              <a:ext cx="54453" cy="81679"/>
            </a:xfrm>
            <a:custGeom>
              <a:avLst/>
              <a:gdLst>
                <a:gd name="connsiteX0" fmla="*/ 51186 w 54452"/>
                <a:gd name="connsiteY0" fmla="*/ 21628 h 81678"/>
                <a:gd name="connsiteX1" fmla="*/ 38389 w 54452"/>
                <a:gd name="connsiteY1" fmla="*/ 22990 h 81678"/>
                <a:gd name="connsiteX2" fmla="*/ 31038 w 54452"/>
                <a:gd name="connsiteY2" fmla="*/ 28980 h 81678"/>
                <a:gd name="connsiteX3" fmla="*/ 22598 w 54452"/>
                <a:gd name="connsiteY3" fmla="*/ 42864 h 81678"/>
                <a:gd name="connsiteX4" fmla="*/ 20420 w 54452"/>
                <a:gd name="connsiteY4" fmla="*/ 53756 h 81678"/>
                <a:gd name="connsiteX5" fmla="*/ 25593 w 54452"/>
                <a:gd name="connsiteY5" fmla="*/ 65463 h 81678"/>
                <a:gd name="connsiteX6" fmla="*/ 35122 w 54452"/>
                <a:gd name="connsiteY6" fmla="*/ 70907 h 81678"/>
                <a:gd name="connsiteX7" fmla="*/ 29949 w 54452"/>
                <a:gd name="connsiteY7" fmla="*/ 59473 h 81678"/>
                <a:gd name="connsiteX8" fmla="*/ 32128 w 54452"/>
                <a:gd name="connsiteY8" fmla="*/ 48310 h 81678"/>
                <a:gd name="connsiteX9" fmla="*/ 40568 w 54452"/>
                <a:gd name="connsiteY9" fmla="*/ 34424 h 81678"/>
                <a:gd name="connsiteX10" fmla="*/ 47919 w 54452"/>
                <a:gd name="connsiteY10" fmla="*/ 28434 h 81678"/>
                <a:gd name="connsiteX11" fmla="*/ 60715 w 54452"/>
                <a:gd name="connsiteY11" fmla="*/ 27074 h 81678"/>
                <a:gd name="connsiteX12" fmla="*/ 51186 w 54452"/>
                <a:gd name="connsiteY12" fmla="*/ 21628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52" h="81678">
                  <a:moveTo>
                    <a:pt x="51186" y="21628"/>
                  </a:moveTo>
                  <a:cubicBezTo>
                    <a:pt x="47919" y="19723"/>
                    <a:pt x="43562" y="19994"/>
                    <a:pt x="38389" y="22990"/>
                  </a:cubicBezTo>
                  <a:cubicBezTo>
                    <a:pt x="35666" y="24351"/>
                    <a:pt x="33216" y="26529"/>
                    <a:pt x="31038" y="28980"/>
                  </a:cubicBezTo>
                  <a:cubicBezTo>
                    <a:pt x="27499" y="33063"/>
                    <a:pt x="24504" y="37964"/>
                    <a:pt x="22598" y="42864"/>
                  </a:cubicBezTo>
                  <a:cubicBezTo>
                    <a:pt x="21237" y="46676"/>
                    <a:pt x="20420" y="50216"/>
                    <a:pt x="20420" y="53756"/>
                  </a:cubicBezTo>
                  <a:cubicBezTo>
                    <a:pt x="20420" y="59473"/>
                    <a:pt x="22326" y="63557"/>
                    <a:pt x="25593" y="65463"/>
                  </a:cubicBezTo>
                  <a:lnTo>
                    <a:pt x="35122" y="70907"/>
                  </a:lnTo>
                  <a:cubicBezTo>
                    <a:pt x="31855" y="69002"/>
                    <a:pt x="29949" y="64919"/>
                    <a:pt x="29949" y="59473"/>
                  </a:cubicBezTo>
                  <a:cubicBezTo>
                    <a:pt x="29949" y="55933"/>
                    <a:pt x="30766" y="52122"/>
                    <a:pt x="32128" y="48310"/>
                  </a:cubicBezTo>
                  <a:cubicBezTo>
                    <a:pt x="34033" y="43137"/>
                    <a:pt x="37028" y="38236"/>
                    <a:pt x="40568" y="34424"/>
                  </a:cubicBezTo>
                  <a:cubicBezTo>
                    <a:pt x="42746" y="31974"/>
                    <a:pt x="45196" y="29796"/>
                    <a:pt x="47919" y="28434"/>
                  </a:cubicBezTo>
                  <a:cubicBezTo>
                    <a:pt x="52819" y="25440"/>
                    <a:pt x="57448" y="25167"/>
                    <a:pt x="60715" y="27074"/>
                  </a:cubicBezTo>
                  <a:lnTo>
                    <a:pt x="51186" y="21628"/>
                  </a:lnTo>
                  <a:close/>
                </a:path>
              </a:pathLst>
            </a:custGeom>
            <a:solidFill>
              <a:srgbClr val="72727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47" name="Freeform: Shape 346">
              <a:extLst>
                <a:ext uri="{FF2B5EF4-FFF2-40B4-BE49-F238E27FC236}">
                  <a16:creationId xmlns:a16="http://schemas.microsoft.com/office/drawing/2014/main" id="{48342F5F-C0D1-499A-9600-70573BAD7042}"/>
                </a:ext>
              </a:extLst>
            </p:cNvPr>
            <p:cNvSpPr/>
            <p:nvPr/>
          </p:nvSpPr>
          <p:spPr>
            <a:xfrm>
              <a:off x="9202813" y="10962286"/>
              <a:ext cx="54453" cy="81679"/>
            </a:xfrm>
            <a:custGeom>
              <a:avLst/>
              <a:gdLst>
                <a:gd name="connsiteX0" fmla="*/ 38388 w 54452"/>
                <a:gd name="connsiteY0" fmla="*/ 22877 h 81678"/>
                <a:gd name="connsiteX1" fmla="*/ 56358 w 54452"/>
                <a:gd name="connsiteY1" fmla="*/ 32951 h 81678"/>
                <a:gd name="connsiteX2" fmla="*/ 38388 w 54452"/>
                <a:gd name="connsiteY2" fmla="*/ 63988 h 81678"/>
                <a:gd name="connsiteX3" fmla="*/ 20420 w 54452"/>
                <a:gd name="connsiteY3" fmla="*/ 53643 h 81678"/>
                <a:gd name="connsiteX4" fmla="*/ 38388 w 54452"/>
                <a:gd name="connsiteY4" fmla="*/ 22877 h 81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52" h="81678">
                  <a:moveTo>
                    <a:pt x="38388" y="22877"/>
                  </a:moveTo>
                  <a:cubicBezTo>
                    <a:pt x="48190" y="17159"/>
                    <a:pt x="56358" y="21788"/>
                    <a:pt x="56358" y="32951"/>
                  </a:cubicBezTo>
                  <a:cubicBezTo>
                    <a:pt x="56358" y="44385"/>
                    <a:pt x="48463" y="58271"/>
                    <a:pt x="38388" y="63988"/>
                  </a:cubicBezTo>
                  <a:cubicBezTo>
                    <a:pt x="28315" y="69706"/>
                    <a:pt x="20420" y="65078"/>
                    <a:pt x="20420" y="53643"/>
                  </a:cubicBezTo>
                  <a:cubicBezTo>
                    <a:pt x="20420" y="42480"/>
                    <a:pt x="28587" y="28594"/>
                    <a:pt x="38388" y="22877"/>
                  </a:cubicBezTo>
                  <a:close/>
                </a:path>
              </a:pathLst>
            </a:custGeom>
            <a:solidFill>
              <a:srgbClr val="67676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48" name="Freeform: Shape 347">
              <a:extLst>
                <a:ext uri="{FF2B5EF4-FFF2-40B4-BE49-F238E27FC236}">
                  <a16:creationId xmlns:a16="http://schemas.microsoft.com/office/drawing/2014/main" id="{4795BB1F-CC0C-4E8A-9E43-F0445AB62086}"/>
                </a:ext>
              </a:extLst>
            </p:cNvPr>
            <p:cNvSpPr/>
            <p:nvPr/>
          </p:nvSpPr>
          <p:spPr>
            <a:xfrm>
              <a:off x="9143187" y="10460240"/>
              <a:ext cx="245037" cy="272263"/>
            </a:xfrm>
            <a:custGeom>
              <a:avLst/>
              <a:gdLst>
                <a:gd name="connsiteX0" fmla="*/ 245854 w 245036"/>
                <a:gd name="connsiteY0" fmla="*/ 21237 h 272263"/>
                <a:gd name="connsiteX1" fmla="*/ 243131 w 245036"/>
                <a:gd name="connsiteY1" fmla="*/ 198752 h 272263"/>
                <a:gd name="connsiteX2" fmla="*/ 210732 w 245036"/>
                <a:gd name="connsiteY2" fmla="*/ 243948 h 272263"/>
                <a:gd name="connsiteX3" fmla="*/ 53363 w 245036"/>
                <a:gd name="connsiteY3" fmla="*/ 243948 h 272263"/>
                <a:gd name="connsiteX4" fmla="*/ 20420 w 245036"/>
                <a:gd name="connsiteY4" fmla="*/ 197935 h 272263"/>
                <a:gd name="connsiteX5" fmla="*/ 23142 w 245036"/>
                <a:gd name="connsiteY5" fmla="*/ 20420 h 272263"/>
                <a:gd name="connsiteX6" fmla="*/ 55814 w 245036"/>
                <a:gd name="connsiteY6" fmla="*/ 66432 h 272263"/>
                <a:gd name="connsiteX7" fmla="*/ 213182 w 245036"/>
                <a:gd name="connsiteY7" fmla="*/ 66432 h 272263"/>
                <a:gd name="connsiteX8" fmla="*/ 245854 w 245036"/>
                <a:gd name="connsiteY8" fmla="*/ 21237 h 272263"/>
                <a:gd name="connsiteX9" fmla="*/ 245854 w 245036"/>
                <a:gd name="connsiteY9" fmla="*/ 21237 h 2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36" h="272263">
                  <a:moveTo>
                    <a:pt x="245854" y="21237"/>
                  </a:moveTo>
                  <a:lnTo>
                    <a:pt x="243131" y="198752"/>
                  </a:lnTo>
                  <a:cubicBezTo>
                    <a:pt x="243131" y="215088"/>
                    <a:pt x="232241" y="231424"/>
                    <a:pt x="210732" y="243948"/>
                  </a:cubicBezTo>
                  <a:cubicBezTo>
                    <a:pt x="167442" y="269268"/>
                    <a:pt x="96926" y="269268"/>
                    <a:pt x="53363" y="243948"/>
                  </a:cubicBezTo>
                  <a:cubicBezTo>
                    <a:pt x="31310" y="231424"/>
                    <a:pt x="20420" y="214815"/>
                    <a:pt x="20420" y="197935"/>
                  </a:cubicBezTo>
                  <a:lnTo>
                    <a:pt x="23142" y="20420"/>
                  </a:lnTo>
                  <a:cubicBezTo>
                    <a:pt x="23142" y="37027"/>
                    <a:pt x="34033" y="53636"/>
                    <a:pt x="55814" y="66432"/>
                  </a:cubicBezTo>
                  <a:cubicBezTo>
                    <a:pt x="99376" y="91480"/>
                    <a:pt x="169892" y="91480"/>
                    <a:pt x="213182" y="66432"/>
                  </a:cubicBezTo>
                  <a:cubicBezTo>
                    <a:pt x="234963" y="53908"/>
                    <a:pt x="245854" y="37572"/>
                    <a:pt x="245854" y="21237"/>
                  </a:cubicBezTo>
                  <a:lnTo>
                    <a:pt x="245854" y="21237"/>
                  </a:lnTo>
                  <a:close/>
                </a:path>
              </a:pathLst>
            </a:custGeom>
            <a:solidFill>
              <a:srgbClr val="C1C1C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49" name="Freeform: Shape 348">
              <a:extLst>
                <a:ext uri="{FF2B5EF4-FFF2-40B4-BE49-F238E27FC236}">
                  <a16:creationId xmlns:a16="http://schemas.microsoft.com/office/drawing/2014/main" id="{20229C81-DCBB-474C-9275-7C1B5C498DA4}"/>
                </a:ext>
              </a:extLst>
            </p:cNvPr>
            <p:cNvSpPr/>
            <p:nvPr/>
          </p:nvSpPr>
          <p:spPr>
            <a:xfrm>
              <a:off x="9146113" y="10396258"/>
              <a:ext cx="245037" cy="163358"/>
            </a:xfrm>
            <a:custGeom>
              <a:avLst/>
              <a:gdLst>
                <a:gd name="connsiteX0" fmla="*/ 209983 w 245036"/>
                <a:gd name="connsiteY0" fmla="*/ 39206 h 163357"/>
                <a:gd name="connsiteX1" fmla="*/ 210528 w 245036"/>
                <a:gd name="connsiteY1" fmla="*/ 130415 h 163357"/>
                <a:gd name="connsiteX2" fmla="*/ 53160 w 245036"/>
                <a:gd name="connsiteY2" fmla="*/ 130415 h 163357"/>
                <a:gd name="connsiteX3" fmla="*/ 52615 w 245036"/>
                <a:gd name="connsiteY3" fmla="*/ 39206 h 163357"/>
                <a:gd name="connsiteX4" fmla="*/ 209983 w 245036"/>
                <a:gd name="connsiteY4" fmla="*/ 39206 h 163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36" h="163357">
                  <a:moveTo>
                    <a:pt x="209983" y="39206"/>
                  </a:moveTo>
                  <a:cubicBezTo>
                    <a:pt x="253545" y="64526"/>
                    <a:pt x="253818" y="105093"/>
                    <a:pt x="210528" y="130415"/>
                  </a:cubicBezTo>
                  <a:cubicBezTo>
                    <a:pt x="167238" y="155462"/>
                    <a:pt x="96721" y="155462"/>
                    <a:pt x="53160" y="130415"/>
                  </a:cubicBezTo>
                  <a:cubicBezTo>
                    <a:pt x="9598" y="105093"/>
                    <a:pt x="9598" y="64254"/>
                    <a:pt x="52615" y="39206"/>
                  </a:cubicBezTo>
                  <a:cubicBezTo>
                    <a:pt x="95905" y="14158"/>
                    <a:pt x="166422" y="14158"/>
                    <a:pt x="209983" y="39206"/>
                  </a:cubicBezTo>
                  <a:close/>
                </a:path>
              </a:pathLst>
            </a:custGeom>
            <a:solidFill>
              <a:srgbClr val="D3D3D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50" name="Freeform: Shape 349">
              <a:extLst>
                <a:ext uri="{FF2B5EF4-FFF2-40B4-BE49-F238E27FC236}">
                  <a16:creationId xmlns:a16="http://schemas.microsoft.com/office/drawing/2014/main" id="{2F50C682-4286-4786-B9DB-6944733F8AE1}"/>
                </a:ext>
              </a:extLst>
            </p:cNvPr>
            <p:cNvSpPr/>
            <p:nvPr/>
          </p:nvSpPr>
          <p:spPr>
            <a:xfrm>
              <a:off x="13506217" y="9472196"/>
              <a:ext cx="190584" cy="435621"/>
            </a:xfrm>
            <a:custGeom>
              <a:avLst/>
              <a:gdLst>
                <a:gd name="connsiteX0" fmla="*/ 195747 w 190584"/>
                <a:gd name="connsiteY0" fmla="*/ 20420 h 435621"/>
                <a:gd name="connsiteX1" fmla="*/ 196291 w 190584"/>
                <a:gd name="connsiteY1" fmla="*/ 181055 h 435621"/>
                <a:gd name="connsiteX2" fmla="*/ 63970 w 190584"/>
                <a:gd name="connsiteY2" fmla="*/ 435077 h 435621"/>
                <a:gd name="connsiteX3" fmla="*/ 62882 w 190584"/>
                <a:gd name="connsiteY3" fmla="*/ 435621 h 435621"/>
                <a:gd name="connsiteX4" fmla="*/ 195747 w 190584"/>
                <a:gd name="connsiteY4" fmla="*/ 20420 h 43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84" h="435621">
                  <a:moveTo>
                    <a:pt x="195747" y="20420"/>
                  </a:moveTo>
                  <a:lnTo>
                    <a:pt x="196291" y="181055"/>
                  </a:lnTo>
                  <a:cubicBezTo>
                    <a:pt x="129586" y="226523"/>
                    <a:pt x="111617" y="407578"/>
                    <a:pt x="63970" y="435077"/>
                  </a:cubicBezTo>
                  <a:cubicBezTo>
                    <a:pt x="63699" y="435349"/>
                    <a:pt x="63426" y="435621"/>
                    <a:pt x="62882" y="435621"/>
                  </a:cubicBezTo>
                  <a:cubicBezTo>
                    <a:pt x="-4095" y="471015"/>
                    <a:pt x="-13080" y="184594"/>
                    <a:pt x="195747" y="20420"/>
                  </a:cubicBezTo>
                  <a:close/>
                </a:path>
              </a:pathLst>
            </a:custGeom>
            <a:solidFill>
              <a:srgbClr val="CACAC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51" name="Freeform: Shape 350">
              <a:extLst>
                <a:ext uri="{FF2B5EF4-FFF2-40B4-BE49-F238E27FC236}">
                  <a16:creationId xmlns:a16="http://schemas.microsoft.com/office/drawing/2014/main" id="{A864928D-D13D-4EAA-AC04-F962F1DAF3EC}"/>
                </a:ext>
              </a:extLst>
            </p:cNvPr>
            <p:cNvSpPr/>
            <p:nvPr/>
          </p:nvSpPr>
          <p:spPr>
            <a:xfrm>
              <a:off x="13487194" y="9461306"/>
              <a:ext cx="217811" cy="462848"/>
            </a:xfrm>
            <a:custGeom>
              <a:avLst/>
              <a:gdLst>
                <a:gd name="connsiteX0" fmla="*/ 195983 w 217810"/>
                <a:gd name="connsiteY0" fmla="*/ 20420 h 462847"/>
                <a:gd name="connsiteX1" fmla="*/ 140985 w 217810"/>
                <a:gd name="connsiteY1" fmla="*/ 71333 h 462847"/>
                <a:gd name="connsiteX2" fmla="*/ 46238 w 217810"/>
                <a:gd name="connsiteY2" fmla="*/ 227612 h 462847"/>
                <a:gd name="connsiteX3" fmla="*/ 43243 w 217810"/>
                <a:gd name="connsiteY3" fmla="*/ 436165 h 462847"/>
                <a:gd name="connsiteX4" fmla="*/ 62029 w 217810"/>
                <a:gd name="connsiteY4" fmla="*/ 447056 h 462847"/>
                <a:gd name="connsiteX5" fmla="*/ 65296 w 217810"/>
                <a:gd name="connsiteY5" fmla="*/ 238502 h 462847"/>
                <a:gd name="connsiteX6" fmla="*/ 160044 w 217810"/>
                <a:gd name="connsiteY6" fmla="*/ 81951 h 462847"/>
                <a:gd name="connsiteX7" fmla="*/ 214769 w 217810"/>
                <a:gd name="connsiteY7" fmla="*/ 31038 h 462847"/>
                <a:gd name="connsiteX8" fmla="*/ 195983 w 217810"/>
                <a:gd name="connsiteY8" fmla="*/ 20420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810" h="462847">
                  <a:moveTo>
                    <a:pt x="195983" y="20420"/>
                  </a:moveTo>
                  <a:cubicBezTo>
                    <a:pt x="175563" y="36211"/>
                    <a:pt x="157321" y="53363"/>
                    <a:pt x="140985" y="71333"/>
                  </a:cubicBezTo>
                  <a:cubicBezTo>
                    <a:pt x="95789" y="120612"/>
                    <a:pt x="65296" y="175609"/>
                    <a:pt x="46238" y="227612"/>
                  </a:cubicBezTo>
                  <a:cubicBezTo>
                    <a:pt x="8937" y="329439"/>
                    <a:pt x="15744" y="420375"/>
                    <a:pt x="43243" y="436165"/>
                  </a:cubicBezTo>
                  <a:lnTo>
                    <a:pt x="62029" y="447056"/>
                  </a:lnTo>
                  <a:cubicBezTo>
                    <a:pt x="34803" y="430992"/>
                    <a:pt x="27996" y="340329"/>
                    <a:pt x="65296" y="238502"/>
                  </a:cubicBezTo>
                  <a:cubicBezTo>
                    <a:pt x="84355" y="186501"/>
                    <a:pt x="114848" y="131231"/>
                    <a:pt x="160044" y="81951"/>
                  </a:cubicBezTo>
                  <a:cubicBezTo>
                    <a:pt x="176380" y="64254"/>
                    <a:pt x="194621" y="47101"/>
                    <a:pt x="214769" y="31038"/>
                  </a:cubicBezTo>
                  <a:lnTo>
                    <a:pt x="195983" y="20420"/>
                  </a:lnTo>
                  <a:close/>
                </a:path>
              </a:pathLst>
            </a:custGeom>
            <a:solidFill>
              <a:srgbClr val="E0E0E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52" name="Freeform: Shape 351">
              <a:extLst>
                <a:ext uri="{FF2B5EF4-FFF2-40B4-BE49-F238E27FC236}">
                  <a16:creationId xmlns:a16="http://schemas.microsoft.com/office/drawing/2014/main" id="{BEF7F012-D995-4DE5-870D-BEF68C8BAB6A}"/>
                </a:ext>
              </a:extLst>
            </p:cNvPr>
            <p:cNvSpPr/>
            <p:nvPr/>
          </p:nvSpPr>
          <p:spPr>
            <a:xfrm>
              <a:off x="13507839" y="9742553"/>
              <a:ext cx="217811" cy="272263"/>
            </a:xfrm>
            <a:custGeom>
              <a:avLst/>
              <a:gdLst>
                <a:gd name="connsiteX0" fmla="*/ 192762 w 217810"/>
                <a:gd name="connsiteY0" fmla="*/ 50369 h 272263"/>
                <a:gd name="connsiteX1" fmla="*/ 141032 w 217810"/>
                <a:gd name="connsiteY1" fmla="*/ 20420 h 272263"/>
                <a:gd name="connsiteX2" fmla="*/ 165808 w 217810"/>
                <a:gd name="connsiteY2" fmla="*/ 74872 h 272263"/>
                <a:gd name="connsiteX3" fmla="*/ 155735 w 217810"/>
                <a:gd name="connsiteY3" fmla="*/ 127147 h 272263"/>
                <a:gd name="connsiteX4" fmla="*/ 115712 w 217810"/>
                <a:gd name="connsiteY4" fmla="*/ 193307 h 272263"/>
                <a:gd name="connsiteX5" fmla="*/ 81134 w 217810"/>
                <a:gd name="connsiteY5" fmla="*/ 221894 h 272263"/>
                <a:gd name="connsiteX6" fmla="*/ 20420 w 217810"/>
                <a:gd name="connsiteY6" fmla="*/ 227884 h 272263"/>
                <a:gd name="connsiteX7" fmla="*/ 72150 w 217810"/>
                <a:gd name="connsiteY7" fmla="*/ 258106 h 272263"/>
                <a:gd name="connsiteX8" fmla="*/ 132592 w 217810"/>
                <a:gd name="connsiteY8" fmla="*/ 252116 h 272263"/>
                <a:gd name="connsiteX9" fmla="*/ 167442 w 217810"/>
                <a:gd name="connsiteY9" fmla="*/ 223528 h 272263"/>
                <a:gd name="connsiteX10" fmla="*/ 207464 w 217810"/>
                <a:gd name="connsiteY10" fmla="*/ 157368 h 272263"/>
                <a:gd name="connsiteX11" fmla="*/ 217538 w 217810"/>
                <a:gd name="connsiteY11" fmla="*/ 105094 h 272263"/>
                <a:gd name="connsiteX12" fmla="*/ 192762 w 217810"/>
                <a:gd name="connsiteY12" fmla="*/ 50369 h 2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810" h="272263">
                  <a:moveTo>
                    <a:pt x="192762" y="50369"/>
                  </a:moveTo>
                  <a:lnTo>
                    <a:pt x="141032" y="20420"/>
                  </a:lnTo>
                  <a:cubicBezTo>
                    <a:pt x="156279" y="29405"/>
                    <a:pt x="165808" y="48191"/>
                    <a:pt x="165808" y="74872"/>
                  </a:cubicBezTo>
                  <a:cubicBezTo>
                    <a:pt x="165808" y="91753"/>
                    <a:pt x="162269" y="109722"/>
                    <a:pt x="155735" y="127147"/>
                  </a:cubicBezTo>
                  <a:cubicBezTo>
                    <a:pt x="147022" y="151378"/>
                    <a:pt x="132865" y="174521"/>
                    <a:pt x="115712" y="193307"/>
                  </a:cubicBezTo>
                  <a:cubicBezTo>
                    <a:pt x="105093" y="205014"/>
                    <a:pt x="93386" y="214544"/>
                    <a:pt x="81134" y="221894"/>
                  </a:cubicBezTo>
                  <a:cubicBezTo>
                    <a:pt x="57447" y="235508"/>
                    <a:pt x="35938" y="236869"/>
                    <a:pt x="20420" y="227884"/>
                  </a:cubicBezTo>
                  <a:lnTo>
                    <a:pt x="72150" y="258106"/>
                  </a:lnTo>
                  <a:cubicBezTo>
                    <a:pt x="87669" y="267090"/>
                    <a:pt x="108905" y="265729"/>
                    <a:pt x="132592" y="252116"/>
                  </a:cubicBezTo>
                  <a:cubicBezTo>
                    <a:pt x="145116" y="245037"/>
                    <a:pt x="156823" y="235236"/>
                    <a:pt x="167442" y="223528"/>
                  </a:cubicBezTo>
                  <a:cubicBezTo>
                    <a:pt x="184594" y="204743"/>
                    <a:pt x="198752" y="181327"/>
                    <a:pt x="207464" y="157368"/>
                  </a:cubicBezTo>
                  <a:cubicBezTo>
                    <a:pt x="213999" y="139671"/>
                    <a:pt x="217538" y="121974"/>
                    <a:pt x="217538" y="105094"/>
                  </a:cubicBezTo>
                  <a:cubicBezTo>
                    <a:pt x="217538" y="78139"/>
                    <a:pt x="208009" y="59353"/>
                    <a:pt x="192762" y="50369"/>
                  </a:cubicBezTo>
                  <a:close/>
                </a:path>
              </a:pathLst>
            </a:custGeom>
            <a:solidFill>
              <a:srgbClr val="14253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53" name="Freeform: Shape 352">
              <a:extLst>
                <a:ext uri="{FF2B5EF4-FFF2-40B4-BE49-F238E27FC236}">
                  <a16:creationId xmlns:a16="http://schemas.microsoft.com/office/drawing/2014/main" id="{E33EF06F-FB1E-4D52-BA78-12B2D6A79769}"/>
                </a:ext>
              </a:extLst>
            </p:cNvPr>
            <p:cNvSpPr/>
            <p:nvPr/>
          </p:nvSpPr>
          <p:spPr>
            <a:xfrm>
              <a:off x="13519547" y="9762701"/>
              <a:ext cx="190584" cy="217811"/>
            </a:xfrm>
            <a:custGeom>
              <a:avLst/>
              <a:gdLst>
                <a:gd name="connsiteX0" fmla="*/ 178605 w 190584"/>
                <a:gd name="connsiteY0" fmla="*/ 58536 h 217810"/>
                <a:gd name="connsiteX1" fmla="*/ 181327 w 190584"/>
                <a:gd name="connsiteY1" fmla="*/ 45468 h 217810"/>
                <a:gd name="connsiteX2" fmla="*/ 179149 w 190584"/>
                <a:gd name="connsiteY2" fmla="*/ 37572 h 217810"/>
                <a:gd name="connsiteX3" fmla="*/ 163085 w 190584"/>
                <a:gd name="connsiteY3" fmla="*/ 32127 h 217810"/>
                <a:gd name="connsiteX4" fmla="*/ 148928 w 190584"/>
                <a:gd name="connsiteY4" fmla="*/ 33215 h 217810"/>
                <a:gd name="connsiteX5" fmla="*/ 147295 w 190584"/>
                <a:gd name="connsiteY5" fmla="*/ 37572 h 217810"/>
                <a:gd name="connsiteX6" fmla="*/ 117890 w 190584"/>
                <a:gd name="connsiteY6" fmla="*/ 20420 h 217810"/>
                <a:gd name="connsiteX7" fmla="*/ 137765 w 190584"/>
                <a:gd name="connsiteY7" fmla="*/ 64254 h 217810"/>
                <a:gd name="connsiteX8" fmla="*/ 129598 w 190584"/>
                <a:gd name="connsiteY8" fmla="*/ 106454 h 217810"/>
                <a:gd name="connsiteX9" fmla="*/ 97198 w 190584"/>
                <a:gd name="connsiteY9" fmla="*/ 159818 h 217810"/>
                <a:gd name="connsiteX10" fmla="*/ 69155 w 190584"/>
                <a:gd name="connsiteY10" fmla="*/ 182688 h 217810"/>
                <a:gd name="connsiteX11" fmla="*/ 20420 w 190584"/>
                <a:gd name="connsiteY11" fmla="*/ 187316 h 217810"/>
                <a:gd name="connsiteX12" fmla="*/ 72150 w 190584"/>
                <a:gd name="connsiteY12" fmla="*/ 217266 h 217810"/>
                <a:gd name="connsiteX13" fmla="*/ 120885 w 190584"/>
                <a:gd name="connsiteY13" fmla="*/ 212365 h 217810"/>
                <a:gd name="connsiteX14" fmla="*/ 148928 w 190584"/>
                <a:gd name="connsiteY14" fmla="*/ 189495 h 217810"/>
                <a:gd name="connsiteX15" fmla="*/ 181327 w 190584"/>
                <a:gd name="connsiteY15" fmla="*/ 136132 h 217810"/>
                <a:gd name="connsiteX16" fmla="*/ 189223 w 190584"/>
                <a:gd name="connsiteY16" fmla="*/ 94203 h 217810"/>
                <a:gd name="connsiteX17" fmla="*/ 178605 w 190584"/>
                <a:gd name="connsiteY17" fmla="*/ 58536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0584" h="217810">
                  <a:moveTo>
                    <a:pt x="178605" y="58536"/>
                  </a:moveTo>
                  <a:cubicBezTo>
                    <a:pt x="180238" y="53363"/>
                    <a:pt x="181327" y="45468"/>
                    <a:pt x="181327" y="45468"/>
                  </a:cubicBezTo>
                  <a:lnTo>
                    <a:pt x="179149" y="37572"/>
                  </a:lnTo>
                  <a:cubicBezTo>
                    <a:pt x="179149" y="37572"/>
                    <a:pt x="164719" y="31854"/>
                    <a:pt x="163085" y="32127"/>
                  </a:cubicBezTo>
                  <a:cubicBezTo>
                    <a:pt x="161452" y="32399"/>
                    <a:pt x="148928" y="33215"/>
                    <a:pt x="148928" y="33215"/>
                  </a:cubicBezTo>
                  <a:lnTo>
                    <a:pt x="147295" y="37572"/>
                  </a:lnTo>
                  <a:lnTo>
                    <a:pt x="117890" y="20420"/>
                  </a:lnTo>
                  <a:cubicBezTo>
                    <a:pt x="130142" y="27498"/>
                    <a:pt x="137765" y="42745"/>
                    <a:pt x="137765" y="64254"/>
                  </a:cubicBezTo>
                  <a:cubicBezTo>
                    <a:pt x="137765" y="77867"/>
                    <a:pt x="134771" y="92297"/>
                    <a:pt x="129598" y="106454"/>
                  </a:cubicBezTo>
                  <a:cubicBezTo>
                    <a:pt x="122518" y="125786"/>
                    <a:pt x="111083" y="144572"/>
                    <a:pt x="97198" y="159818"/>
                  </a:cubicBezTo>
                  <a:cubicBezTo>
                    <a:pt x="88758" y="169075"/>
                    <a:pt x="79229" y="176971"/>
                    <a:pt x="69155" y="182688"/>
                  </a:cubicBezTo>
                  <a:cubicBezTo>
                    <a:pt x="50096" y="193579"/>
                    <a:pt x="32944" y="194668"/>
                    <a:pt x="20420" y="187316"/>
                  </a:cubicBezTo>
                  <a:lnTo>
                    <a:pt x="72150" y="217266"/>
                  </a:lnTo>
                  <a:cubicBezTo>
                    <a:pt x="84673" y="224617"/>
                    <a:pt x="101826" y="223528"/>
                    <a:pt x="120885" y="212365"/>
                  </a:cubicBezTo>
                  <a:cubicBezTo>
                    <a:pt x="130959" y="206648"/>
                    <a:pt x="140215" y="198752"/>
                    <a:pt x="148928" y="189495"/>
                  </a:cubicBezTo>
                  <a:cubicBezTo>
                    <a:pt x="162814" y="174520"/>
                    <a:pt x="174248" y="155462"/>
                    <a:pt x="181327" y="136132"/>
                  </a:cubicBezTo>
                  <a:cubicBezTo>
                    <a:pt x="186501" y="121973"/>
                    <a:pt x="189495" y="107543"/>
                    <a:pt x="189223" y="94203"/>
                  </a:cubicBezTo>
                  <a:cubicBezTo>
                    <a:pt x="189223" y="78956"/>
                    <a:pt x="185411" y="66704"/>
                    <a:pt x="178605" y="58536"/>
                  </a:cubicBezTo>
                  <a:close/>
                </a:path>
              </a:pathLst>
            </a:custGeom>
            <a:solidFill>
              <a:srgbClr val="84848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54" name="Freeform: Shape 353">
              <a:extLst>
                <a:ext uri="{FF2B5EF4-FFF2-40B4-BE49-F238E27FC236}">
                  <a16:creationId xmlns:a16="http://schemas.microsoft.com/office/drawing/2014/main" id="{B99262AA-B3ED-4B10-B09B-91D2367C2F90}"/>
                </a:ext>
              </a:extLst>
            </p:cNvPr>
            <p:cNvSpPr/>
            <p:nvPr/>
          </p:nvSpPr>
          <p:spPr>
            <a:xfrm>
              <a:off x="13568009" y="9736849"/>
              <a:ext cx="136132" cy="81679"/>
            </a:xfrm>
            <a:custGeom>
              <a:avLst/>
              <a:gdLst>
                <a:gd name="connsiteX0" fmla="*/ 72150 w 136131"/>
                <a:gd name="connsiteY0" fmla="*/ 62063 h 81678"/>
                <a:gd name="connsiteX1" fmla="*/ 20420 w 136131"/>
                <a:gd name="connsiteY1" fmla="*/ 32114 h 81678"/>
                <a:gd name="connsiteX2" fmla="*/ 80862 w 136131"/>
                <a:gd name="connsiteY2" fmla="*/ 26124 h 81678"/>
                <a:gd name="connsiteX3" fmla="*/ 132592 w 136131"/>
                <a:gd name="connsiteY3" fmla="*/ 56073 h 81678"/>
                <a:gd name="connsiteX4" fmla="*/ 72150 w 136131"/>
                <a:gd name="connsiteY4" fmla="*/ 62063 h 81678"/>
                <a:gd name="connsiteX5" fmla="*/ 72150 w 136131"/>
                <a:gd name="connsiteY5" fmla="*/ 62063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131" h="81678">
                  <a:moveTo>
                    <a:pt x="72150" y="62063"/>
                  </a:moveTo>
                  <a:lnTo>
                    <a:pt x="20420" y="32114"/>
                  </a:lnTo>
                  <a:cubicBezTo>
                    <a:pt x="44107" y="18501"/>
                    <a:pt x="65616" y="17140"/>
                    <a:pt x="80862" y="26124"/>
                  </a:cubicBezTo>
                  <a:lnTo>
                    <a:pt x="132592" y="56073"/>
                  </a:lnTo>
                  <a:cubicBezTo>
                    <a:pt x="117345" y="47089"/>
                    <a:pt x="95836" y="48450"/>
                    <a:pt x="72150" y="62063"/>
                  </a:cubicBezTo>
                  <a:lnTo>
                    <a:pt x="72150" y="62063"/>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55" name="Freeform: Shape 354">
              <a:extLst>
                <a:ext uri="{FF2B5EF4-FFF2-40B4-BE49-F238E27FC236}">
                  <a16:creationId xmlns:a16="http://schemas.microsoft.com/office/drawing/2014/main" id="{BD344C1A-AFAF-4AB9-885B-29BDD3F4F19A}"/>
                </a:ext>
              </a:extLst>
            </p:cNvPr>
            <p:cNvSpPr/>
            <p:nvPr/>
          </p:nvSpPr>
          <p:spPr>
            <a:xfrm>
              <a:off x="13499944" y="9844108"/>
              <a:ext cx="108905" cy="136132"/>
            </a:xfrm>
            <a:custGeom>
              <a:avLst/>
              <a:gdLst>
                <a:gd name="connsiteX0" fmla="*/ 92025 w 108905"/>
                <a:gd name="connsiteY0" fmla="*/ 136132 h 136131"/>
                <a:gd name="connsiteX1" fmla="*/ 40295 w 108905"/>
                <a:gd name="connsiteY1" fmla="*/ 106183 h 136131"/>
                <a:gd name="connsiteX2" fmla="*/ 20420 w 108905"/>
                <a:gd name="connsiteY2" fmla="*/ 62349 h 136131"/>
                <a:gd name="connsiteX3" fmla="*/ 28316 w 108905"/>
                <a:gd name="connsiteY3" fmla="*/ 20420 h 136131"/>
                <a:gd name="connsiteX4" fmla="*/ 80045 w 108905"/>
                <a:gd name="connsiteY4" fmla="*/ 50369 h 136131"/>
                <a:gd name="connsiteX5" fmla="*/ 71877 w 108905"/>
                <a:gd name="connsiteY5" fmla="*/ 92297 h 136131"/>
                <a:gd name="connsiteX6" fmla="*/ 92025 w 108905"/>
                <a:gd name="connsiteY6" fmla="*/ 136132 h 136131"/>
                <a:gd name="connsiteX7" fmla="*/ 92025 w 108905"/>
                <a:gd name="connsiteY7" fmla="*/ 136132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905" h="136131">
                  <a:moveTo>
                    <a:pt x="92025" y="136132"/>
                  </a:moveTo>
                  <a:lnTo>
                    <a:pt x="40295" y="106183"/>
                  </a:lnTo>
                  <a:cubicBezTo>
                    <a:pt x="28043" y="99103"/>
                    <a:pt x="20420" y="83857"/>
                    <a:pt x="20420" y="62349"/>
                  </a:cubicBezTo>
                  <a:cubicBezTo>
                    <a:pt x="20420" y="48735"/>
                    <a:pt x="23414" y="34305"/>
                    <a:pt x="28316" y="20420"/>
                  </a:cubicBezTo>
                  <a:lnTo>
                    <a:pt x="80045" y="50369"/>
                  </a:lnTo>
                  <a:cubicBezTo>
                    <a:pt x="74872" y="64526"/>
                    <a:pt x="71877" y="78956"/>
                    <a:pt x="71877" y="92297"/>
                  </a:cubicBezTo>
                  <a:cubicBezTo>
                    <a:pt x="71877" y="113806"/>
                    <a:pt x="79773" y="129053"/>
                    <a:pt x="92025" y="136132"/>
                  </a:cubicBezTo>
                  <a:lnTo>
                    <a:pt x="92025" y="136132"/>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56" name="Freeform: Shape 355">
              <a:extLst>
                <a:ext uri="{FF2B5EF4-FFF2-40B4-BE49-F238E27FC236}">
                  <a16:creationId xmlns:a16="http://schemas.microsoft.com/office/drawing/2014/main" id="{BEA58126-61FF-4B10-BDE7-99C498AD1CD6}"/>
                </a:ext>
              </a:extLst>
            </p:cNvPr>
            <p:cNvSpPr/>
            <p:nvPr/>
          </p:nvSpPr>
          <p:spPr>
            <a:xfrm>
              <a:off x="13507839" y="9790472"/>
              <a:ext cx="108905" cy="108905"/>
            </a:xfrm>
            <a:custGeom>
              <a:avLst/>
              <a:gdLst>
                <a:gd name="connsiteX0" fmla="*/ 72150 w 108905"/>
                <a:gd name="connsiteY0" fmla="*/ 103732 h 108905"/>
                <a:gd name="connsiteX1" fmla="*/ 20420 w 108905"/>
                <a:gd name="connsiteY1" fmla="*/ 73783 h 108905"/>
                <a:gd name="connsiteX2" fmla="*/ 52819 w 108905"/>
                <a:gd name="connsiteY2" fmla="*/ 20420 h 108905"/>
                <a:gd name="connsiteX3" fmla="*/ 104549 w 108905"/>
                <a:gd name="connsiteY3" fmla="*/ 50369 h 108905"/>
                <a:gd name="connsiteX4" fmla="*/ 72150 w 108905"/>
                <a:gd name="connsiteY4" fmla="*/ 103732 h 108905"/>
                <a:gd name="connsiteX5" fmla="*/ 72150 w 108905"/>
                <a:gd name="connsiteY5" fmla="*/ 103732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72150" y="103732"/>
                  </a:moveTo>
                  <a:lnTo>
                    <a:pt x="20420" y="73783"/>
                  </a:lnTo>
                  <a:cubicBezTo>
                    <a:pt x="27498" y="54453"/>
                    <a:pt x="38933" y="35666"/>
                    <a:pt x="52819" y="20420"/>
                  </a:cubicBezTo>
                  <a:lnTo>
                    <a:pt x="104549" y="50369"/>
                  </a:lnTo>
                  <a:cubicBezTo>
                    <a:pt x="90663" y="65616"/>
                    <a:pt x="79229" y="84402"/>
                    <a:pt x="72150" y="103732"/>
                  </a:cubicBezTo>
                  <a:lnTo>
                    <a:pt x="72150" y="103732"/>
                  </a:lnTo>
                  <a:close/>
                </a:path>
              </a:pathLst>
            </a:custGeom>
            <a:solidFill>
              <a:srgbClr val="EBEBE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57" name="Freeform: Shape 356">
              <a:extLst>
                <a:ext uri="{FF2B5EF4-FFF2-40B4-BE49-F238E27FC236}">
                  <a16:creationId xmlns:a16="http://schemas.microsoft.com/office/drawing/2014/main" id="{8F297F77-4367-422A-B9CF-6E2596E9486E}"/>
                </a:ext>
              </a:extLst>
            </p:cNvPr>
            <p:cNvSpPr/>
            <p:nvPr/>
          </p:nvSpPr>
          <p:spPr>
            <a:xfrm>
              <a:off x="13539966" y="9767329"/>
              <a:ext cx="108905" cy="81679"/>
            </a:xfrm>
            <a:custGeom>
              <a:avLst/>
              <a:gdLst>
                <a:gd name="connsiteX0" fmla="*/ 72150 w 108905"/>
                <a:gd name="connsiteY0" fmla="*/ 73511 h 81678"/>
                <a:gd name="connsiteX1" fmla="*/ 20420 w 108905"/>
                <a:gd name="connsiteY1" fmla="*/ 43562 h 81678"/>
                <a:gd name="connsiteX2" fmla="*/ 48463 w 108905"/>
                <a:gd name="connsiteY2" fmla="*/ 20420 h 81678"/>
                <a:gd name="connsiteX3" fmla="*/ 100193 w 108905"/>
                <a:gd name="connsiteY3" fmla="*/ 50369 h 81678"/>
                <a:gd name="connsiteX4" fmla="*/ 72150 w 108905"/>
                <a:gd name="connsiteY4" fmla="*/ 73511 h 81678"/>
                <a:gd name="connsiteX5" fmla="*/ 72150 w 108905"/>
                <a:gd name="connsiteY5" fmla="*/ 73511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72150" y="73511"/>
                  </a:moveTo>
                  <a:lnTo>
                    <a:pt x="20420" y="43562"/>
                  </a:lnTo>
                  <a:cubicBezTo>
                    <a:pt x="28860" y="34033"/>
                    <a:pt x="38389" y="26137"/>
                    <a:pt x="48463" y="20420"/>
                  </a:cubicBezTo>
                  <a:lnTo>
                    <a:pt x="100193" y="50369"/>
                  </a:lnTo>
                  <a:cubicBezTo>
                    <a:pt x="90392" y="56359"/>
                    <a:pt x="80862" y="64255"/>
                    <a:pt x="72150" y="73511"/>
                  </a:cubicBezTo>
                  <a:lnTo>
                    <a:pt x="72150" y="73511"/>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58" name="Freeform: Shape 357">
              <a:extLst>
                <a:ext uri="{FF2B5EF4-FFF2-40B4-BE49-F238E27FC236}">
                  <a16:creationId xmlns:a16="http://schemas.microsoft.com/office/drawing/2014/main" id="{6FE08AB9-C074-44E1-A5DE-569B240DC071}"/>
                </a:ext>
              </a:extLst>
            </p:cNvPr>
            <p:cNvSpPr/>
            <p:nvPr/>
          </p:nvSpPr>
          <p:spPr>
            <a:xfrm>
              <a:off x="13483335" y="9843019"/>
              <a:ext cx="108905" cy="163358"/>
            </a:xfrm>
            <a:custGeom>
              <a:avLst/>
              <a:gdLst>
                <a:gd name="connsiteX0" fmla="*/ 96926 w 108905"/>
                <a:gd name="connsiteY0" fmla="*/ 157368 h 163357"/>
                <a:gd name="connsiteX1" fmla="*/ 45196 w 108905"/>
                <a:gd name="connsiteY1" fmla="*/ 127147 h 163357"/>
                <a:gd name="connsiteX2" fmla="*/ 20420 w 108905"/>
                <a:gd name="connsiteY2" fmla="*/ 72695 h 163357"/>
                <a:gd name="connsiteX3" fmla="*/ 30494 w 108905"/>
                <a:gd name="connsiteY3" fmla="*/ 20420 h 163357"/>
                <a:gd name="connsiteX4" fmla="*/ 82224 w 108905"/>
                <a:gd name="connsiteY4" fmla="*/ 50369 h 163357"/>
                <a:gd name="connsiteX5" fmla="*/ 72150 w 108905"/>
                <a:gd name="connsiteY5" fmla="*/ 102371 h 163357"/>
                <a:gd name="connsiteX6" fmla="*/ 96926 w 108905"/>
                <a:gd name="connsiteY6" fmla="*/ 157368 h 163357"/>
                <a:gd name="connsiteX7" fmla="*/ 96926 w 108905"/>
                <a:gd name="connsiteY7" fmla="*/ 157368 h 16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905" h="163357">
                  <a:moveTo>
                    <a:pt x="96926" y="157368"/>
                  </a:moveTo>
                  <a:lnTo>
                    <a:pt x="45196" y="127147"/>
                  </a:lnTo>
                  <a:cubicBezTo>
                    <a:pt x="29949" y="118162"/>
                    <a:pt x="20420" y="99376"/>
                    <a:pt x="20420" y="72695"/>
                  </a:cubicBezTo>
                  <a:cubicBezTo>
                    <a:pt x="20420" y="55814"/>
                    <a:pt x="23959" y="38117"/>
                    <a:pt x="30494" y="20420"/>
                  </a:cubicBezTo>
                  <a:lnTo>
                    <a:pt x="82224" y="50369"/>
                  </a:lnTo>
                  <a:cubicBezTo>
                    <a:pt x="75690" y="67793"/>
                    <a:pt x="72150" y="85763"/>
                    <a:pt x="72150" y="102371"/>
                  </a:cubicBezTo>
                  <a:cubicBezTo>
                    <a:pt x="72150" y="129598"/>
                    <a:pt x="81407" y="148656"/>
                    <a:pt x="96926" y="157368"/>
                  </a:cubicBezTo>
                  <a:lnTo>
                    <a:pt x="96926" y="157368"/>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59" name="Freeform: Shape 358">
              <a:extLst>
                <a:ext uri="{FF2B5EF4-FFF2-40B4-BE49-F238E27FC236}">
                  <a16:creationId xmlns:a16="http://schemas.microsoft.com/office/drawing/2014/main" id="{D8D5C809-DA0F-42CA-858F-AC09A6CA32CF}"/>
                </a:ext>
              </a:extLst>
            </p:cNvPr>
            <p:cNvSpPr/>
            <p:nvPr/>
          </p:nvSpPr>
          <p:spPr>
            <a:xfrm>
              <a:off x="13493137" y="9777131"/>
              <a:ext cx="108905" cy="136132"/>
            </a:xfrm>
            <a:custGeom>
              <a:avLst/>
              <a:gdLst>
                <a:gd name="connsiteX0" fmla="*/ 72150 w 108905"/>
                <a:gd name="connsiteY0" fmla="*/ 116529 h 136131"/>
                <a:gd name="connsiteX1" fmla="*/ 20420 w 108905"/>
                <a:gd name="connsiteY1" fmla="*/ 86580 h 136131"/>
                <a:gd name="connsiteX2" fmla="*/ 60442 w 108905"/>
                <a:gd name="connsiteY2" fmla="*/ 20420 h 136131"/>
                <a:gd name="connsiteX3" fmla="*/ 112172 w 108905"/>
                <a:gd name="connsiteY3" fmla="*/ 50368 h 136131"/>
                <a:gd name="connsiteX4" fmla="*/ 72150 w 108905"/>
                <a:gd name="connsiteY4" fmla="*/ 116529 h 136131"/>
                <a:gd name="connsiteX5" fmla="*/ 72150 w 108905"/>
                <a:gd name="connsiteY5" fmla="*/ 116529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36131">
                  <a:moveTo>
                    <a:pt x="72150" y="116529"/>
                  </a:moveTo>
                  <a:lnTo>
                    <a:pt x="20420" y="86580"/>
                  </a:lnTo>
                  <a:cubicBezTo>
                    <a:pt x="29132" y="62620"/>
                    <a:pt x="43290" y="39205"/>
                    <a:pt x="60442" y="20420"/>
                  </a:cubicBezTo>
                  <a:lnTo>
                    <a:pt x="112172" y="50368"/>
                  </a:lnTo>
                  <a:cubicBezTo>
                    <a:pt x="95020" y="69154"/>
                    <a:pt x="81135" y="92297"/>
                    <a:pt x="72150" y="116529"/>
                  </a:cubicBezTo>
                  <a:lnTo>
                    <a:pt x="72150" y="116529"/>
                  </a:lnTo>
                  <a:close/>
                </a:path>
              </a:pathLst>
            </a:custGeom>
            <a:solidFill>
              <a:srgbClr val="DDDDDD"/>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60" name="Freeform: Shape 359">
              <a:extLst>
                <a:ext uri="{FF2B5EF4-FFF2-40B4-BE49-F238E27FC236}">
                  <a16:creationId xmlns:a16="http://schemas.microsoft.com/office/drawing/2014/main" id="{62ABFCAA-206E-41F4-AF41-F60CC8222B89}"/>
                </a:ext>
              </a:extLst>
            </p:cNvPr>
            <p:cNvSpPr/>
            <p:nvPr/>
          </p:nvSpPr>
          <p:spPr>
            <a:xfrm>
              <a:off x="13533160" y="9748543"/>
              <a:ext cx="108905" cy="81679"/>
            </a:xfrm>
            <a:custGeom>
              <a:avLst/>
              <a:gdLst>
                <a:gd name="connsiteX0" fmla="*/ 72150 w 108905"/>
                <a:gd name="connsiteY0" fmla="*/ 78956 h 81678"/>
                <a:gd name="connsiteX1" fmla="*/ 20420 w 108905"/>
                <a:gd name="connsiteY1" fmla="*/ 49008 h 81678"/>
                <a:gd name="connsiteX2" fmla="*/ 54997 w 108905"/>
                <a:gd name="connsiteY2" fmla="*/ 20420 h 81678"/>
                <a:gd name="connsiteX3" fmla="*/ 106727 w 108905"/>
                <a:gd name="connsiteY3" fmla="*/ 50369 h 81678"/>
                <a:gd name="connsiteX4" fmla="*/ 72150 w 108905"/>
                <a:gd name="connsiteY4" fmla="*/ 78956 h 81678"/>
                <a:gd name="connsiteX5" fmla="*/ 72150 w 108905"/>
                <a:gd name="connsiteY5" fmla="*/ 78956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72150" y="78956"/>
                  </a:moveTo>
                  <a:lnTo>
                    <a:pt x="20420" y="49008"/>
                  </a:lnTo>
                  <a:cubicBezTo>
                    <a:pt x="31038" y="37300"/>
                    <a:pt x="42746" y="27771"/>
                    <a:pt x="54997" y="20420"/>
                  </a:cubicBezTo>
                  <a:lnTo>
                    <a:pt x="106727" y="50369"/>
                  </a:lnTo>
                  <a:cubicBezTo>
                    <a:pt x="94748" y="57448"/>
                    <a:pt x="82768" y="67249"/>
                    <a:pt x="72150" y="78956"/>
                  </a:cubicBezTo>
                  <a:lnTo>
                    <a:pt x="72150" y="78956"/>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61" name="Freeform: Shape 360">
              <a:extLst>
                <a:ext uri="{FF2B5EF4-FFF2-40B4-BE49-F238E27FC236}">
                  <a16:creationId xmlns:a16="http://schemas.microsoft.com/office/drawing/2014/main" id="{C20E3851-D30F-4F2E-9F0B-11BE6F9C9C35}"/>
                </a:ext>
              </a:extLst>
            </p:cNvPr>
            <p:cNvSpPr/>
            <p:nvPr/>
          </p:nvSpPr>
          <p:spPr>
            <a:xfrm>
              <a:off x="13535881" y="9774288"/>
              <a:ext cx="163358" cy="190584"/>
            </a:xfrm>
            <a:custGeom>
              <a:avLst/>
              <a:gdLst>
                <a:gd name="connsiteX0" fmla="*/ 88487 w 163357"/>
                <a:gd name="connsiteY0" fmla="*/ 29797 h 190584"/>
                <a:gd name="connsiteX1" fmla="*/ 157370 w 163357"/>
                <a:gd name="connsiteY1" fmla="*/ 69003 h 190584"/>
                <a:gd name="connsiteX2" fmla="*/ 89032 w 163357"/>
                <a:gd name="connsiteY2" fmla="*/ 187438 h 190584"/>
                <a:gd name="connsiteX3" fmla="*/ 20422 w 163357"/>
                <a:gd name="connsiteY3" fmla="*/ 148232 h 190584"/>
                <a:gd name="connsiteX4" fmla="*/ 88487 w 163357"/>
                <a:gd name="connsiteY4" fmla="*/ 29797 h 190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357" h="190584">
                  <a:moveTo>
                    <a:pt x="88487" y="29797"/>
                  </a:moveTo>
                  <a:cubicBezTo>
                    <a:pt x="126332" y="8015"/>
                    <a:pt x="157097" y="25441"/>
                    <a:pt x="157370" y="69003"/>
                  </a:cubicBezTo>
                  <a:cubicBezTo>
                    <a:pt x="157370" y="112565"/>
                    <a:pt x="126877" y="165384"/>
                    <a:pt x="89032" y="187438"/>
                  </a:cubicBezTo>
                  <a:cubicBezTo>
                    <a:pt x="51187" y="209218"/>
                    <a:pt x="20422" y="191793"/>
                    <a:pt x="20422" y="148232"/>
                  </a:cubicBezTo>
                  <a:cubicBezTo>
                    <a:pt x="20149" y="104669"/>
                    <a:pt x="50642" y="51850"/>
                    <a:pt x="88487" y="29797"/>
                  </a:cubicBezTo>
                  <a:close/>
                </a:path>
              </a:pathLst>
            </a:custGeom>
            <a:solidFill>
              <a:srgbClr val="B8B8B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62" name="Freeform: Shape 361">
              <a:extLst>
                <a:ext uri="{FF2B5EF4-FFF2-40B4-BE49-F238E27FC236}">
                  <a16:creationId xmlns:a16="http://schemas.microsoft.com/office/drawing/2014/main" id="{73486E14-6851-4144-A940-972FA42AF306}"/>
                </a:ext>
              </a:extLst>
            </p:cNvPr>
            <p:cNvSpPr/>
            <p:nvPr/>
          </p:nvSpPr>
          <p:spPr>
            <a:xfrm>
              <a:off x="13528802" y="9758862"/>
              <a:ext cx="190584" cy="245037"/>
            </a:xfrm>
            <a:custGeom>
              <a:avLst/>
              <a:gdLst>
                <a:gd name="connsiteX0" fmla="*/ 105096 w 190584"/>
                <a:gd name="connsiteY0" fmla="*/ 32155 h 245036"/>
                <a:gd name="connsiteX1" fmla="*/ 190586 w 190584"/>
                <a:gd name="connsiteY1" fmla="*/ 80617 h 245036"/>
                <a:gd name="connsiteX2" fmla="*/ 105912 w 190584"/>
                <a:gd name="connsiteY2" fmla="*/ 227639 h 245036"/>
                <a:gd name="connsiteX3" fmla="*/ 20421 w 190584"/>
                <a:gd name="connsiteY3" fmla="*/ 178905 h 245036"/>
                <a:gd name="connsiteX4" fmla="*/ 105096 w 190584"/>
                <a:gd name="connsiteY4" fmla="*/ 32155 h 245036"/>
                <a:gd name="connsiteX5" fmla="*/ 105640 w 190584"/>
                <a:gd name="connsiteY5" fmla="*/ 208854 h 245036"/>
                <a:gd name="connsiteX6" fmla="*/ 173978 w 190584"/>
                <a:gd name="connsiteY6" fmla="*/ 90419 h 245036"/>
                <a:gd name="connsiteX7" fmla="*/ 105096 w 190584"/>
                <a:gd name="connsiteY7" fmla="*/ 51213 h 245036"/>
                <a:gd name="connsiteX8" fmla="*/ 36757 w 190584"/>
                <a:gd name="connsiteY8" fmla="*/ 169648 h 245036"/>
                <a:gd name="connsiteX9" fmla="*/ 105640 w 190584"/>
                <a:gd name="connsiteY9" fmla="*/ 208854 h 245036"/>
                <a:gd name="connsiteX10" fmla="*/ 105640 w 190584"/>
                <a:gd name="connsiteY10" fmla="*/ 208854 h 24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584" h="245036">
                  <a:moveTo>
                    <a:pt x="105096" y="32155"/>
                  </a:moveTo>
                  <a:cubicBezTo>
                    <a:pt x="152197" y="4928"/>
                    <a:pt x="190313" y="26710"/>
                    <a:pt x="190586" y="80617"/>
                  </a:cubicBezTo>
                  <a:cubicBezTo>
                    <a:pt x="190858" y="134798"/>
                    <a:pt x="152742" y="200413"/>
                    <a:pt x="105912" y="227639"/>
                  </a:cubicBezTo>
                  <a:cubicBezTo>
                    <a:pt x="58810" y="254866"/>
                    <a:pt x="20694" y="233085"/>
                    <a:pt x="20421" y="178905"/>
                  </a:cubicBezTo>
                  <a:cubicBezTo>
                    <a:pt x="20149" y="124996"/>
                    <a:pt x="57994" y="59381"/>
                    <a:pt x="105096" y="32155"/>
                  </a:cubicBezTo>
                  <a:close/>
                  <a:moveTo>
                    <a:pt x="105640" y="208854"/>
                  </a:moveTo>
                  <a:cubicBezTo>
                    <a:pt x="143484" y="187072"/>
                    <a:pt x="173978" y="133982"/>
                    <a:pt x="173978" y="90419"/>
                  </a:cubicBezTo>
                  <a:cubicBezTo>
                    <a:pt x="173706" y="46857"/>
                    <a:pt x="143212" y="29432"/>
                    <a:pt x="105096" y="51213"/>
                  </a:cubicBezTo>
                  <a:cubicBezTo>
                    <a:pt x="67251" y="72994"/>
                    <a:pt x="36757" y="126086"/>
                    <a:pt x="36757" y="169648"/>
                  </a:cubicBezTo>
                  <a:cubicBezTo>
                    <a:pt x="37030" y="212938"/>
                    <a:pt x="67795" y="230635"/>
                    <a:pt x="105640" y="208854"/>
                  </a:cubicBezTo>
                  <a:lnTo>
                    <a:pt x="105640" y="208854"/>
                  </a:lnTo>
                  <a:close/>
                </a:path>
              </a:pathLst>
            </a:custGeom>
            <a:solidFill>
              <a:srgbClr val="99999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63" name="Freeform: Shape 362">
              <a:extLst>
                <a:ext uri="{FF2B5EF4-FFF2-40B4-BE49-F238E27FC236}">
                  <a16:creationId xmlns:a16="http://schemas.microsoft.com/office/drawing/2014/main" id="{DF0EB6EF-C2C3-4F51-B648-C847B6298D3B}"/>
                </a:ext>
              </a:extLst>
            </p:cNvPr>
            <p:cNvSpPr/>
            <p:nvPr/>
          </p:nvSpPr>
          <p:spPr>
            <a:xfrm>
              <a:off x="13426432" y="9663850"/>
              <a:ext cx="326716" cy="408395"/>
            </a:xfrm>
            <a:custGeom>
              <a:avLst/>
              <a:gdLst>
                <a:gd name="connsiteX0" fmla="*/ 262735 w 326715"/>
                <a:gd name="connsiteY0" fmla="*/ 29968 h 408394"/>
                <a:gd name="connsiteX1" fmla="*/ 161724 w 326715"/>
                <a:gd name="connsiteY1" fmla="*/ 39770 h 408394"/>
                <a:gd name="connsiteX2" fmla="*/ 104005 w 326715"/>
                <a:gd name="connsiteY2" fmla="*/ 87416 h 408394"/>
                <a:gd name="connsiteX3" fmla="*/ 37028 w 326715"/>
                <a:gd name="connsiteY3" fmla="*/ 197682 h 408394"/>
                <a:gd name="connsiteX4" fmla="*/ 20420 w 326715"/>
                <a:gd name="connsiteY4" fmla="*/ 284534 h 408394"/>
                <a:gd name="connsiteX5" fmla="*/ 61804 w 326715"/>
                <a:gd name="connsiteY5" fmla="*/ 375470 h 408394"/>
                <a:gd name="connsiteX6" fmla="*/ 113534 w 326715"/>
                <a:gd name="connsiteY6" fmla="*/ 405419 h 408394"/>
                <a:gd name="connsiteX7" fmla="*/ 72150 w 326715"/>
                <a:gd name="connsiteY7" fmla="*/ 314483 h 408394"/>
                <a:gd name="connsiteX8" fmla="*/ 88758 w 326715"/>
                <a:gd name="connsiteY8" fmla="*/ 227631 h 408394"/>
                <a:gd name="connsiteX9" fmla="*/ 155735 w 326715"/>
                <a:gd name="connsiteY9" fmla="*/ 117365 h 408394"/>
                <a:gd name="connsiteX10" fmla="*/ 213727 w 326715"/>
                <a:gd name="connsiteY10" fmla="*/ 69719 h 408394"/>
                <a:gd name="connsiteX11" fmla="*/ 314736 w 326715"/>
                <a:gd name="connsiteY11" fmla="*/ 59917 h 408394"/>
                <a:gd name="connsiteX12" fmla="*/ 262735 w 326715"/>
                <a:gd name="connsiteY12" fmla="*/ 29968 h 40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6715" h="408394">
                  <a:moveTo>
                    <a:pt x="262735" y="29968"/>
                  </a:moveTo>
                  <a:cubicBezTo>
                    <a:pt x="236869" y="14994"/>
                    <a:pt x="201203" y="17172"/>
                    <a:pt x="161724" y="39770"/>
                  </a:cubicBezTo>
                  <a:cubicBezTo>
                    <a:pt x="141033" y="51750"/>
                    <a:pt x="121430" y="68085"/>
                    <a:pt x="104005" y="87416"/>
                  </a:cubicBezTo>
                  <a:cubicBezTo>
                    <a:pt x="75417" y="118726"/>
                    <a:pt x="51731" y="157660"/>
                    <a:pt x="37028" y="197682"/>
                  </a:cubicBezTo>
                  <a:cubicBezTo>
                    <a:pt x="26410" y="226815"/>
                    <a:pt x="20420" y="256764"/>
                    <a:pt x="20420" y="284534"/>
                  </a:cubicBezTo>
                  <a:cubicBezTo>
                    <a:pt x="20692" y="329186"/>
                    <a:pt x="36483" y="360769"/>
                    <a:pt x="61804" y="375470"/>
                  </a:cubicBezTo>
                  <a:lnTo>
                    <a:pt x="113534" y="405419"/>
                  </a:lnTo>
                  <a:cubicBezTo>
                    <a:pt x="87941" y="390717"/>
                    <a:pt x="72150" y="359135"/>
                    <a:pt x="72150" y="314483"/>
                  </a:cubicBezTo>
                  <a:cubicBezTo>
                    <a:pt x="72150" y="286713"/>
                    <a:pt x="78140" y="256764"/>
                    <a:pt x="88758" y="227631"/>
                  </a:cubicBezTo>
                  <a:cubicBezTo>
                    <a:pt x="103461" y="187609"/>
                    <a:pt x="127147" y="148675"/>
                    <a:pt x="155735" y="117365"/>
                  </a:cubicBezTo>
                  <a:cubicBezTo>
                    <a:pt x="173432" y="98034"/>
                    <a:pt x="193035" y="81699"/>
                    <a:pt x="213727" y="69719"/>
                  </a:cubicBezTo>
                  <a:cubicBezTo>
                    <a:pt x="253205" y="46849"/>
                    <a:pt x="288872" y="44943"/>
                    <a:pt x="314736" y="59917"/>
                  </a:cubicBezTo>
                  <a:lnTo>
                    <a:pt x="262735" y="29968"/>
                  </a:lnTo>
                  <a:close/>
                </a:path>
              </a:pathLst>
            </a:custGeom>
            <a:solidFill>
              <a:srgbClr val="2B426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64" name="Freeform: Shape 363">
              <a:extLst>
                <a:ext uri="{FF2B5EF4-FFF2-40B4-BE49-F238E27FC236}">
                  <a16:creationId xmlns:a16="http://schemas.microsoft.com/office/drawing/2014/main" id="{FD21449E-4BFD-495F-AB3C-DD4D117C005C}"/>
                </a:ext>
              </a:extLst>
            </p:cNvPr>
            <p:cNvSpPr/>
            <p:nvPr/>
          </p:nvSpPr>
          <p:spPr>
            <a:xfrm>
              <a:off x="13478162" y="9693969"/>
              <a:ext cx="299490" cy="381169"/>
            </a:xfrm>
            <a:custGeom>
              <a:avLst/>
              <a:gdLst>
                <a:gd name="connsiteX0" fmla="*/ 161725 w 299489"/>
                <a:gd name="connsiteY0" fmla="*/ 39872 h 381168"/>
                <a:gd name="connsiteX1" fmla="*/ 304119 w 299489"/>
                <a:gd name="connsiteY1" fmla="*/ 121007 h 381168"/>
                <a:gd name="connsiteX2" fmla="*/ 162814 w 299489"/>
                <a:gd name="connsiteY2" fmla="*/ 365771 h 381168"/>
                <a:gd name="connsiteX3" fmla="*/ 20421 w 299489"/>
                <a:gd name="connsiteY3" fmla="*/ 284637 h 381168"/>
                <a:gd name="connsiteX4" fmla="*/ 161725 w 299489"/>
                <a:gd name="connsiteY4" fmla="*/ 39872 h 381168"/>
                <a:gd name="connsiteX5" fmla="*/ 162542 w 299489"/>
                <a:gd name="connsiteY5" fmla="*/ 300428 h 381168"/>
                <a:gd name="connsiteX6" fmla="*/ 247488 w 299489"/>
                <a:gd name="connsiteY6" fmla="*/ 153406 h 381168"/>
                <a:gd name="connsiteX7" fmla="*/ 161997 w 299489"/>
                <a:gd name="connsiteY7" fmla="*/ 104944 h 381168"/>
                <a:gd name="connsiteX8" fmla="*/ 77324 w 299489"/>
                <a:gd name="connsiteY8" fmla="*/ 251693 h 381168"/>
                <a:gd name="connsiteX9" fmla="*/ 162542 w 299489"/>
                <a:gd name="connsiteY9" fmla="*/ 300428 h 381168"/>
                <a:gd name="connsiteX10" fmla="*/ 162542 w 299489"/>
                <a:gd name="connsiteY10" fmla="*/ 300428 h 38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9489" h="381168">
                  <a:moveTo>
                    <a:pt x="161725" y="39872"/>
                  </a:moveTo>
                  <a:cubicBezTo>
                    <a:pt x="240136" y="-5323"/>
                    <a:pt x="303846" y="30888"/>
                    <a:pt x="304119" y="121007"/>
                  </a:cubicBezTo>
                  <a:cubicBezTo>
                    <a:pt x="304391" y="211126"/>
                    <a:pt x="241226" y="320576"/>
                    <a:pt x="162814" y="365771"/>
                  </a:cubicBezTo>
                  <a:cubicBezTo>
                    <a:pt x="84402" y="410967"/>
                    <a:pt x="20692" y="374757"/>
                    <a:pt x="20421" y="284637"/>
                  </a:cubicBezTo>
                  <a:cubicBezTo>
                    <a:pt x="20148" y="194790"/>
                    <a:pt x="83585" y="85068"/>
                    <a:pt x="161725" y="39872"/>
                  </a:cubicBezTo>
                  <a:close/>
                  <a:moveTo>
                    <a:pt x="162542" y="300428"/>
                  </a:moveTo>
                  <a:cubicBezTo>
                    <a:pt x="209643" y="273202"/>
                    <a:pt x="247488" y="207587"/>
                    <a:pt x="247488" y="153406"/>
                  </a:cubicBezTo>
                  <a:cubicBezTo>
                    <a:pt x="247488" y="99498"/>
                    <a:pt x="209099" y="77717"/>
                    <a:pt x="161997" y="104944"/>
                  </a:cubicBezTo>
                  <a:cubicBezTo>
                    <a:pt x="114896" y="131897"/>
                    <a:pt x="77051" y="197785"/>
                    <a:pt x="77324" y="251693"/>
                  </a:cubicBezTo>
                  <a:cubicBezTo>
                    <a:pt x="77324" y="305874"/>
                    <a:pt x="115440" y="327655"/>
                    <a:pt x="162542" y="300428"/>
                  </a:cubicBezTo>
                  <a:lnTo>
                    <a:pt x="162542" y="300428"/>
                  </a:lnTo>
                  <a:close/>
                </a:path>
              </a:pathLst>
            </a:custGeom>
            <a:solidFill>
              <a:srgbClr val="2035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65" name="Freeform: Shape 364">
              <a:extLst>
                <a:ext uri="{FF2B5EF4-FFF2-40B4-BE49-F238E27FC236}">
                  <a16:creationId xmlns:a16="http://schemas.microsoft.com/office/drawing/2014/main" id="{D4CED427-2BA6-44FF-85D1-6E496E1BB249}"/>
                </a:ext>
              </a:extLst>
            </p:cNvPr>
            <p:cNvSpPr/>
            <p:nvPr/>
          </p:nvSpPr>
          <p:spPr>
            <a:xfrm>
              <a:off x="13595312" y="9507590"/>
              <a:ext cx="190584" cy="435621"/>
            </a:xfrm>
            <a:custGeom>
              <a:avLst/>
              <a:gdLst>
                <a:gd name="connsiteX0" fmla="*/ 195681 w 190584"/>
                <a:gd name="connsiteY0" fmla="*/ 20420 h 435621"/>
                <a:gd name="connsiteX1" fmla="*/ 196225 w 190584"/>
                <a:gd name="connsiteY1" fmla="*/ 181056 h 435621"/>
                <a:gd name="connsiteX2" fmla="*/ 63906 w 190584"/>
                <a:gd name="connsiteY2" fmla="*/ 435077 h 435621"/>
                <a:gd name="connsiteX3" fmla="*/ 63089 w 190584"/>
                <a:gd name="connsiteY3" fmla="*/ 435621 h 435621"/>
                <a:gd name="connsiteX4" fmla="*/ 195681 w 190584"/>
                <a:gd name="connsiteY4" fmla="*/ 20420 h 43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84" h="435621">
                  <a:moveTo>
                    <a:pt x="195681" y="20420"/>
                  </a:moveTo>
                  <a:lnTo>
                    <a:pt x="196225" y="181056"/>
                  </a:lnTo>
                  <a:cubicBezTo>
                    <a:pt x="129521" y="226523"/>
                    <a:pt x="111552" y="407578"/>
                    <a:pt x="63906" y="435077"/>
                  </a:cubicBezTo>
                  <a:cubicBezTo>
                    <a:pt x="63633" y="435350"/>
                    <a:pt x="63361" y="435621"/>
                    <a:pt x="63089" y="435621"/>
                  </a:cubicBezTo>
                  <a:cubicBezTo>
                    <a:pt x="-4160" y="471016"/>
                    <a:pt x="-13145" y="184323"/>
                    <a:pt x="195681" y="20420"/>
                  </a:cubicBezTo>
                  <a:close/>
                </a:path>
              </a:pathLst>
            </a:custGeom>
            <a:solidFill>
              <a:srgbClr val="CACAC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66" name="Freeform: Shape 365">
              <a:extLst>
                <a:ext uri="{FF2B5EF4-FFF2-40B4-BE49-F238E27FC236}">
                  <a16:creationId xmlns:a16="http://schemas.microsoft.com/office/drawing/2014/main" id="{036D8D6C-2F97-4B2F-BD11-48C7CF693AAE}"/>
                </a:ext>
              </a:extLst>
            </p:cNvPr>
            <p:cNvSpPr/>
            <p:nvPr/>
          </p:nvSpPr>
          <p:spPr>
            <a:xfrm>
              <a:off x="13576601" y="9496427"/>
              <a:ext cx="217811" cy="462848"/>
            </a:xfrm>
            <a:custGeom>
              <a:avLst/>
              <a:gdLst>
                <a:gd name="connsiteX0" fmla="*/ 195605 w 217810"/>
                <a:gd name="connsiteY0" fmla="*/ 20420 h 462847"/>
                <a:gd name="connsiteX1" fmla="*/ 140880 w 217810"/>
                <a:gd name="connsiteY1" fmla="*/ 71334 h 462847"/>
                <a:gd name="connsiteX2" fmla="*/ 46133 w 217810"/>
                <a:gd name="connsiteY2" fmla="*/ 227613 h 462847"/>
                <a:gd name="connsiteX3" fmla="*/ 43138 w 217810"/>
                <a:gd name="connsiteY3" fmla="*/ 436166 h 462847"/>
                <a:gd name="connsiteX4" fmla="*/ 61924 w 217810"/>
                <a:gd name="connsiteY4" fmla="*/ 447057 h 462847"/>
                <a:gd name="connsiteX5" fmla="*/ 65191 w 217810"/>
                <a:gd name="connsiteY5" fmla="*/ 238503 h 462847"/>
                <a:gd name="connsiteX6" fmla="*/ 159667 w 217810"/>
                <a:gd name="connsiteY6" fmla="*/ 82224 h 462847"/>
                <a:gd name="connsiteX7" fmla="*/ 214664 w 217810"/>
                <a:gd name="connsiteY7" fmla="*/ 31311 h 462847"/>
                <a:gd name="connsiteX8" fmla="*/ 195605 w 217810"/>
                <a:gd name="connsiteY8" fmla="*/ 20420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810" h="462847">
                  <a:moveTo>
                    <a:pt x="195605" y="20420"/>
                  </a:moveTo>
                  <a:cubicBezTo>
                    <a:pt x="175186" y="36484"/>
                    <a:pt x="157216" y="53636"/>
                    <a:pt x="140880" y="71334"/>
                  </a:cubicBezTo>
                  <a:cubicBezTo>
                    <a:pt x="95684" y="120613"/>
                    <a:pt x="65191" y="175610"/>
                    <a:pt x="46133" y="227613"/>
                  </a:cubicBezTo>
                  <a:cubicBezTo>
                    <a:pt x="9105" y="329439"/>
                    <a:pt x="15639" y="420375"/>
                    <a:pt x="43138" y="436166"/>
                  </a:cubicBezTo>
                  <a:lnTo>
                    <a:pt x="61924" y="447057"/>
                  </a:lnTo>
                  <a:cubicBezTo>
                    <a:pt x="34425" y="431266"/>
                    <a:pt x="27891" y="340329"/>
                    <a:pt x="65191" y="238503"/>
                  </a:cubicBezTo>
                  <a:cubicBezTo>
                    <a:pt x="84250" y="186501"/>
                    <a:pt x="114743" y="131504"/>
                    <a:pt x="159667" y="82224"/>
                  </a:cubicBezTo>
                  <a:cubicBezTo>
                    <a:pt x="176002" y="64527"/>
                    <a:pt x="194245" y="47374"/>
                    <a:pt x="214664" y="31311"/>
                  </a:cubicBezTo>
                  <a:lnTo>
                    <a:pt x="195605" y="20420"/>
                  </a:lnTo>
                  <a:close/>
                </a:path>
              </a:pathLst>
            </a:custGeom>
            <a:solidFill>
              <a:srgbClr val="E0E0E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67" name="Freeform: Shape 366">
              <a:extLst>
                <a:ext uri="{FF2B5EF4-FFF2-40B4-BE49-F238E27FC236}">
                  <a16:creationId xmlns:a16="http://schemas.microsoft.com/office/drawing/2014/main" id="{CA8F5FDC-48CE-4252-A294-E062B75329FE}"/>
                </a:ext>
              </a:extLst>
            </p:cNvPr>
            <p:cNvSpPr/>
            <p:nvPr/>
          </p:nvSpPr>
          <p:spPr>
            <a:xfrm>
              <a:off x="13616745" y="9861937"/>
              <a:ext cx="54453" cy="81679"/>
            </a:xfrm>
            <a:custGeom>
              <a:avLst/>
              <a:gdLst>
                <a:gd name="connsiteX0" fmla="*/ 51186 w 54452"/>
                <a:gd name="connsiteY0" fmla="*/ 21648 h 81678"/>
                <a:gd name="connsiteX1" fmla="*/ 38389 w 54452"/>
                <a:gd name="connsiteY1" fmla="*/ 22738 h 81678"/>
                <a:gd name="connsiteX2" fmla="*/ 31038 w 54452"/>
                <a:gd name="connsiteY2" fmla="*/ 28727 h 81678"/>
                <a:gd name="connsiteX3" fmla="*/ 22597 w 54452"/>
                <a:gd name="connsiteY3" fmla="*/ 42613 h 81678"/>
                <a:gd name="connsiteX4" fmla="*/ 20420 w 54452"/>
                <a:gd name="connsiteY4" fmla="*/ 53503 h 81678"/>
                <a:gd name="connsiteX5" fmla="*/ 25593 w 54452"/>
                <a:gd name="connsiteY5" fmla="*/ 65211 h 81678"/>
                <a:gd name="connsiteX6" fmla="*/ 35121 w 54452"/>
                <a:gd name="connsiteY6" fmla="*/ 70656 h 81678"/>
                <a:gd name="connsiteX7" fmla="*/ 29948 w 54452"/>
                <a:gd name="connsiteY7" fmla="*/ 59221 h 81678"/>
                <a:gd name="connsiteX8" fmla="*/ 32127 w 54452"/>
                <a:gd name="connsiteY8" fmla="*/ 48330 h 81678"/>
                <a:gd name="connsiteX9" fmla="*/ 40567 w 54452"/>
                <a:gd name="connsiteY9" fmla="*/ 34445 h 81678"/>
                <a:gd name="connsiteX10" fmla="*/ 47918 w 54452"/>
                <a:gd name="connsiteY10" fmla="*/ 28455 h 81678"/>
                <a:gd name="connsiteX11" fmla="*/ 60714 w 54452"/>
                <a:gd name="connsiteY11" fmla="*/ 27094 h 81678"/>
                <a:gd name="connsiteX12" fmla="*/ 51186 w 54452"/>
                <a:gd name="connsiteY12" fmla="*/ 21648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52" h="81678">
                  <a:moveTo>
                    <a:pt x="51186" y="21648"/>
                  </a:moveTo>
                  <a:cubicBezTo>
                    <a:pt x="47918" y="19743"/>
                    <a:pt x="43290" y="20015"/>
                    <a:pt x="38389" y="22738"/>
                  </a:cubicBezTo>
                  <a:cubicBezTo>
                    <a:pt x="35666" y="24371"/>
                    <a:pt x="33216" y="26550"/>
                    <a:pt x="31038" y="28727"/>
                  </a:cubicBezTo>
                  <a:cubicBezTo>
                    <a:pt x="27498" y="32811"/>
                    <a:pt x="24504" y="37713"/>
                    <a:pt x="22597" y="42613"/>
                  </a:cubicBezTo>
                  <a:cubicBezTo>
                    <a:pt x="21237" y="46424"/>
                    <a:pt x="20420" y="50236"/>
                    <a:pt x="20420" y="53503"/>
                  </a:cubicBezTo>
                  <a:cubicBezTo>
                    <a:pt x="20420" y="59221"/>
                    <a:pt x="22325" y="63304"/>
                    <a:pt x="25593" y="65211"/>
                  </a:cubicBezTo>
                  <a:lnTo>
                    <a:pt x="35121" y="70656"/>
                  </a:lnTo>
                  <a:cubicBezTo>
                    <a:pt x="31854" y="68750"/>
                    <a:pt x="29948" y="64939"/>
                    <a:pt x="29948" y="59221"/>
                  </a:cubicBezTo>
                  <a:cubicBezTo>
                    <a:pt x="29948" y="55681"/>
                    <a:pt x="30766" y="51870"/>
                    <a:pt x="32127" y="48330"/>
                  </a:cubicBezTo>
                  <a:cubicBezTo>
                    <a:pt x="34033" y="43157"/>
                    <a:pt x="37027" y="38257"/>
                    <a:pt x="40567" y="34445"/>
                  </a:cubicBezTo>
                  <a:cubicBezTo>
                    <a:pt x="42745" y="31994"/>
                    <a:pt x="45196" y="29817"/>
                    <a:pt x="47918" y="28455"/>
                  </a:cubicBezTo>
                  <a:cubicBezTo>
                    <a:pt x="52819" y="25460"/>
                    <a:pt x="57447" y="25188"/>
                    <a:pt x="60714" y="27094"/>
                  </a:cubicBezTo>
                  <a:lnTo>
                    <a:pt x="51186" y="21648"/>
                  </a:lnTo>
                  <a:close/>
                </a:path>
              </a:pathLst>
            </a:custGeom>
            <a:solidFill>
              <a:srgbClr val="72727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68" name="Freeform: Shape 367">
              <a:extLst>
                <a:ext uri="{FF2B5EF4-FFF2-40B4-BE49-F238E27FC236}">
                  <a16:creationId xmlns:a16="http://schemas.microsoft.com/office/drawing/2014/main" id="{2C1CC13E-1345-44E4-8444-F1E8319BC5D4}"/>
                </a:ext>
              </a:extLst>
            </p:cNvPr>
            <p:cNvSpPr/>
            <p:nvPr/>
          </p:nvSpPr>
          <p:spPr>
            <a:xfrm>
              <a:off x="13626273" y="9867250"/>
              <a:ext cx="54453" cy="81679"/>
            </a:xfrm>
            <a:custGeom>
              <a:avLst/>
              <a:gdLst>
                <a:gd name="connsiteX0" fmla="*/ 38389 w 54452"/>
                <a:gd name="connsiteY0" fmla="*/ 22870 h 81678"/>
                <a:gd name="connsiteX1" fmla="*/ 56359 w 54452"/>
                <a:gd name="connsiteY1" fmla="*/ 33216 h 81678"/>
                <a:gd name="connsiteX2" fmla="*/ 38389 w 54452"/>
                <a:gd name="connsiteY2" fmla="*/ 64254 h 81678"/>
                <a:gd name="connsiteX3" fmla="*/ 20420 w 54452"/>
                <a:gd name="connsiteY3" fmla="*/ 53908 h 81678"/>
                <a:gd name="connsiteX4" fmla="*/ 38389 w 54452"/>
                <a:gd name="connsiteY4" fmla="*/ 22870 h 81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52" h="81678">
                  <a:moveTo>
                    <a:pt x="38389" y="22870"/>
                  </a:moveTo>
                  <a:cubicBezTo>
                    <a:pt x="48464" y="17152"/>
                    <a:pt x="56359" y="21781"/>
                    <a:pt x="56359" y="33216"/>
                  </a:cubicBezTo>
                  <a:cubicBezTo>
                    <a:pt x="56359" y="44651"/>
                    <a:pt x="48464" y="58537"/>
                    <a:pt x="38389" y="64254"/>
                  </a:cubicBezTo>
                  <a:cubicBezTo>
                    <a:pt x="28588" y="69971"/>
                    <a:pt x="20420" y="65343"/>
                    <a:pt x="20420" y="53908"/>
                  </a:cubicBezTo>
                  <a:cubicBezTo>
                    <a:pt x="20420" y="42745"/>
                    <a:pt x="28316" y="28860"/>
                    <a:pt x="38389" y="22870"/>
                  </a:cubicBezTo>
                  <a:close/>
                </a:path>
              </a:pathLst>
            </a:custGeom>
            <a:solidFill>
              <a:srgbClr val="67676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69" name="Freeform: Shape 368">
              <a:extLst>
                <a:ext uri="{FF2B5EF4-FFF2-40B4-BE49-F238E27FC236}">
                  <a16:creationId xmlns:a16="http://schemas.microsoft.com/office/drawing/2014/main" id="{9D0916AA-005B-448B-84F7-F309D6902C9C}"/>
                </a:ext>
              </a:extLst>
            </p:cNvPr>
            <p:cNvSpPr/>
            <p:nvPr/>
          </p:nvSpPr>
          <p:spPr>
            <a:xfrm>
              <a:off x="13566643" y="9365469"/>
              <a:ext cx="245037" cy="272263"/>
            </a:xfrm>
            <a:custGeom>
              <a:avLst/>
              <a:gdLst>
                <a:gd name="connsiteX0" fmla="*/ 245586 w 245036"/>
                <a:gd name="connsiteY0" fmla="*/ 20965 h 272263"/>
                <a:gd name="connsiteX1" fmla="*/ 242863 w 245036"/>
                <a:gd name="connsiteY1" fmla="*/ 198480 h 272263"/>
                <a:gd name="connsiteX2" fmla="*/ 210464 w 245036"/>
                <a:gd name="connsiteY2" fmla="*/ 243676 h 272263"/>
                <a:gd name="connsiteX3" fmla="*/ 53096 w 245036"/>
                <a:gd name="connsiteY3" fmla="*/ 243676 h 272263"/>
                <a:gd name="connsiteX4" fmla="*/ 20425 w 245036"/>
                <a:gd name="connsiteY4" fmla="*/ 197936 h 272263"/>
                <a:gd name="connsiteX5" fmla="*/ 23147 w 245036"/>
                <a:gd name="connsiteY5" fmla="*/ 20420 h 272263"/>
                <a:gd name="connsiteX6" fmla="*/ 56091 w 245036"/>
                <a:gd name="connsiteY6" fmla="*/ 66161 h 272263"/>
                <a:gd name="connsiteX7" fmla="*/ 213459 w 245036"/>
                <a:gd name="connsiteY7" fmla="*/ 66161 h 272263"/>
                <a:gd name="connsiteX8" fmla="*/ 245586 w 245036"/>
                <a:gd name="connsiteY8" fmla="*/ 20965 h 272263"/>
                <a:gd name="connsiteX9" fmla="*/ 245586 w 245036"/>
                <a:gd name="connsiteY9" fmla="*/ 20965 h 2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36" h="272263">
                  <a:moveTo>
                    <a:pt x="245586" y="20965"/>
                  </a:moveTo>
                  <a:lnTo>
                    <a:pt x="242863" y="198480"/>
                  </a:lnTo>
                  <a:cubicBezTo>
                    <a:pt x="242863" y="214816"/>
                    <a:pt x="231973" y="231152"/>
                    <a:pt x="210464" y="243676"/>
                  </a:cubicBezTo>
                  <a:cubicBezTo>
                    <a:pt x="167174" y="268725"/>
                    <a:pt x="96658" y="268996"/>
                    <a:pt x="53096" y="243676"/>
                  </a:cubicBezTo>
                  <a:cubicBezTo>
                    <a:pt x="31043" y="231152"/>
                    <a:pt x="20152" y="214272"/>
                    <a:pt x="20425" y="197936"/>
                  </a:cubicBezTo>
                  <a:lnTo>
                    <a:pt x="23147" y="20420"/>
                  </a:lnTo>
                  <a:cubicBezTo>
                    <a:pt x="23147" y="37028"/>
                    <a:pt x="34038" y="53636"/>
                    <a:pt x="56091" y="66161"/>
                  </a:cubicBezTo>
                  <a:cubicBezTo>
                    <a:pt x="99653" y="91481"/>
                    <a:pt x="170170" y="91481"/>
                    <a:pt x="213459" y="66161"/>
                  </a:cubicBezTo>
                  <a:cubicBezTo>
                    <a:pt x="234968" y="53636"/>
                    <a:pt x="245586" y="37301"/>
                    <a:pt x="245586" y="20965"/>
                  </a:cubicBezTo>
                  <a:lnTo>
                    <a:pt x="245586" y="20965"/>
                  </a:lnTo>
                  <a:close/>
                </a:path>
              </a:pathLst>
            </a:custGeom>
            <a:solidFill>
              <a:srgbClr val="C1C1C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0" name="Freeform: Shape 369">
              <a:extLst>
                <a:ext uri="{FF2B5EF4-FFF2-40B4-BE49-F238E27FC236}">
                  <a16:creationId xmlns:a16="http://schemas.microsoft.com/office/drawing/2014/main" id="{3845FD21-C0A7-4C09-819B-18C7018623B3}"/>
                </a:ext>
              </a:extLst>
            </p:cNvPr>
            <p:cNvSpPr/>
            <p:nvPr/>
          </p:nvSpPr>
          <p:spPr>
            <a:xfrm>
              <a:off x="13569472" y="9301215"/>
              <a:ext cx="245037" cy="163358"/>
            </a:xfrm>
            <a:custGeom>
              <a:avLst/>
              <a:gdLst>
                <a:gd name="connsiteX0" fmla="*/ 210086 w 245036"/>
                <a:gd name="connsiteY0" fmla="*/ 39206 h 163357"/>
                <a:gd name="connsiteX1" fmla="*/ 210631 w 245036"/>
                <a:gd name="connsiteY1" fmla="*/ 130415 h 163357"/>
                <a:gd name="connsiteX2" fmla="*/ 53263 w 245036"/>
                <a:gd name="connsiteY2" fmla="*/ 130415 h 163357"/>
                <a:gd name="connsiteX3" fmla="*/ 52717 w 245036"/>
                <a:gd name="connsiteY3" fmla="*/ 39206 h 163357"/>
                <a:gd name="connsiteX4" fmla="*/ 210086 w 245036"/>
                <a:gd name="connsiteY4" fmla="*/ 39206 h 163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36" h="163357">
                  <a:moveTo>
                    <a:pt x="210086" y="39206"/>
                  </a:moveTo>
                  <a:cubicBezTo>
                    <a:pt x="253648" y="64526"/>
                    <a:pt x="253920" y="105093"/>
                    <a:pt x="210631" y="130415"/>
                  </a:cubicBezTo>
                  <a:cubicBezTo>
                    <a:pt x="167341" y="155735"/>
                    <a:pt x="96824" y="155735"/>
                    <a:pt x="53263" y="130415"/>
                  </a:cubicBezTo>
                  <a:cubicBezTo>
                    <a:pt x="9700" y="105366"/>
                    <a:pt x="9428" y="64526"/>
                    <a:pt x="52717" y="39206"/>
                  </a:cubicBezTo>
                  <a:cubicBezTo>
                    <a:pt x="96007" y="14158"/>
                    <a:pt x="166252" y="14158"/>
                    <a:pt x="210086" y="39206"/>
                  </a:cubicBezTo>
                  <a:close/>
                </a:path>
              </a:pathLst>
            </a:custGeom>
            <a:solidFill>
              <a:srgbClr val="D3D3D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1" name="Freeform: Shape 370">
              <a:extLst>
                <a:ext uri="{FF2B5EF4-FFF2-40B4-BE49-F238E27FC236}">
                  <a16:creationId xmlns:a16="http://schemas.microsoft.com/office/drawing/2014/main" id="{F09D13FC-D88A-460A-BB65-B2F776C058EC}"/>
                </a:ext>
              </a:extLst>
            </p:cNvPr>
            <p:cNvSpPr/>
            <p:nvPr/>
          </p:nvSpPr>
          <p:spPr>
            <a:xfrm>
              <a:off x="12236308" y="8738446"/>
              <a:ext cx="190584" cy="435621"/>
            </a:xfrm>
            <a:custGeom>
              <a:avLst/>
              <a:gdLst>
                <a:gd name="connsiteX0" fmla="*/ 195819 w 190584"/>
                <a:gd name="connsiteY0" fmla="*/ 20420 h 435621"/>
                <a:gd name="connsiteX1" fmla="*/ 196363 w 190584"/>
                <a:gd name="connsiteY1" fmla="*/ 181327 h 435621"/>
                <a:gd name="connsiteX2" fmla="*/ 64044 w 190584"/>
                <a:gd name="connsiteY2" fmla="*/ 435350 h 435621"/>
                <a:gd name="connsiteX3" fmla="*/ 62955 w 190584"/>
                <a:gd name="connsiteY3" fmla="*/ 435894 h 435621"/>
                <a:gd name="connsiteX4" fmla="*/ 195819 w 190584"/>
                <a:gd name="connsiteY4" fmla="*/ 20420 h 43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84" h="435621">
                  <a:moveTo>
                    <a:pt x="195819" y="20420"/>
                  </a:moveTo>
                  <a:lnTo>
                    <a:pt x="196363" y="181327"/>
                  </a:lnTo>
                  <a:cubicBezTo>
                    <a:pt x="129659" y="226796"/>
                    <a:pt x="111690" y="407851"/>
                    <a:pt x="64044" y="435350"/>
                  </a:cubicBezTo>
                  <a:cubicBezTo>
                    <a:pt x="63771" y="435621"/>
                    <a:pt x="63500" y="435621"/>
                    <a:pt x="62955" y="435894"/>
                  </a:cubicBezTo>
                  <a:cubicBezTo>
                    <a:pt x="-4022" y="471016"/>
                    <a:pt x="-13279" y="184594"/>
                    <a:pt x="195819" y="20420"/>
                  </a:cubicBezTo>
                  <a:close/>
                </a:path>
              </a:pathLst>
            </a:custGeom>
            <a:solidFill>
              <a:srgbClr val="CACAC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2" name="Freeform: Shape 371">
              <a:extLst>
                <a:ext uri="{FF2B5EF4-FFF2-40B4-BE49-F238E27FC236}">
                  <a16:creationId xmlns:a16="http://schemas.microsoft.com/office/drawing/2014/main" id="{2F65E897-67C2-498D-8D75-BFD77588163E}"/>
                </a:ext>
              </a:extLst>
            </p:cNvPr>
            <p:cNvSpPr/>
            <p:nvPr/>
          </p:nvSpPr>
          <p:spPr>
            <a:xfrm>
              <a:off x="12217463" y="8727556"/>
              <a:ext cx="217811" cy="462848"/>
            </a:xfrm>
            <a:custGeom>
              <a:avLst/>
              <a:gdLst>
                <a:gd name="connsiteX0" fmla="*/ 195877 w 217810"/>
                <a:gd name="connsiteY0" fmla="*/ 20420 h 462847"/>
                <a:gd name="connsiteX1" fmla="*/ 140880 w 217810"/>
                <a:gd name="connsiteY1" fmla="*/ 71333 h 462847"/>
                <a:gd name="connsiteX2" fmla="*/ 46132 w 217810"/>
                <a:gd name="connsiteY2" fmla="*/ 227613 h 462847"/>
                <a:gd name="connsiteX3" fmla="*/ 43138 w 217810"/>
                <a:gd name="connsiteY3" fmla="*/ 436166 h 462847"/>
                <a:gd name="connsiteX4" fmla="*/ 61924 w 217810"/>
                <a:gd name="connsiteY4" fmla="*/ 447057 h 462847"/>
                <a:gd name="connsiteX5" fmla="*/ 65191 w 217810"/>
                <a:gd name="connsiteY5" fmla="*/ 238503 h 462847"/>
                <a:gd name="connsiteX6" fmla="*/ 159938 w 217810"/>
                <a:gd name="connsiteY6" fmla="*/ 81952 h 462847"/>
                <a:gd name="connsiteX7" fmla="*/ 214664 w 217810"/>
                <a:gd name="connsiteY7" fmla="*/ 31038 h 462847"/>
                <a:gd name="connsiteX8" fmla="*/ 195877 w 217810"/>
                <a:gd name="connsiteY8" fmla="*/ 20420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810" h="462847">
                  <a:moveTo>
                    <a:pt x="195877" y="20420"/>
                  </a:moveTo>
                  <a:cubicBezTo>
                    <a:pt x="175458" y="36483"/>
                    <a:pt x="157488" y="53636"/>
                    <a:pt x="140880" y="71333"/>
                  </a:cubicBezTo>
                  <a:cubicBezTo>
                    <a:pt x="95685" y="120612"/>
                    <a:pt x="65191" y="175610"/>
                    <a:pt x="46132" y="227613"/>
                  </a:cubicBezTo>
                  <a:cubicBezTo>
                    <a:pt x="9105" y="329439"/>
                    <a:pt x="15639" y="420375"/>
                    <a:pt x="43138" y="436166"/>
                  </a:cubicBezTo>
                  <a:lnTo>
                    <a:pt x="61924" y="447057"/>
                  </a:lnTo>
                  <a:cubicBezTo>
                    <a:pt x="34698" y="431265"/>
                    <a:pt x="27891" y="340329"/>
                    <a:pt x="65191" y="238503"/>
                  </a:cubicBezTo>
                  <a:cubicBezTo>
                    <a:pt x="84249" y="186228"/>
                    <a:pt x="114743" y="131504"/>
                    <a:pt x="159938" y="81952"/>
                  </a:cubicBezTo>
                  <a:cubicBezTo>
                    <a:pt x="176274" y="64255"/>
                    <a:pt x="194516" y="47102"/>
                    <a:pt x="214664" y="31038"/>
                  </a:cubicBezTo>
                  <a:lnTo>
                    <a:pt x="195877" y="20420"/>
                  </a:lnTo>
                  <a:close/>
                </a:path>
              </a:pathLst>
            </a:custGeom>
            <a:solidFill>
              <a:srgbClr val="E0E0E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3" name="Freeform: Shape 372">
              <a:extLst>
                <a:ext uri="{FF2B5EF4-FFF2-40B4-BE49-F238E27FC236}">
                  <a16:creationId xmlns:a16="http://schemas.microsoft.com/office/drawing/2014/main" id="{80F77776-BBB4-4911-B8FA-AF8713BCCFD4}"/>
                </a:ext>
              </a:extLst>
            </p:cNvPr>
            <p:cNvSpPr/>
            <p:nvPr/>
          </p:nvSpPr>
          <p:spPr>
            <a:xfrm>
              <a:off x="12238276" y="9008804"/>
              <a:ext cx="217811" cy="272263"/>
            </a:xfrm>
            <a:custGeom>
              <a:avLst/>
              <a:gdLst>
                <a:gd name="connsiteX0" fmla="*/ 192490 w 217810"/>
                <a:gd name="connsiteY0" fmla="*/ 50368 h 272263"/>
                <a:gd name="connsiteX1" fmla="*/ 140760 w 217810"/>
                <a:gd name="connsiteY1" fmla="*/ 20420 h 272263"/>
                <a:gd name="connsiteX2" fmla="*/ 165808 w 217810"/>
                <a:gd name="connsiteY2" fmla="*/ 74872 h 272263"/>
                <a:gd name="connsiteX3" fmla="*/ 155735 w 217810"/>
                <a:gd name="connsiteY3" fmla="*/ 127146 h 272263"/>
                <a:gd name="connsiteX4" fmla="*/ 115712 w 217810"/>
                <a:gd name="connsiteY4" fmla="*/ 193306 h 272263"/>
                <a:gd name="connsiteX5" fmla="*/ 80862 w 217810"/>
                <a:gd name="connsiteY5" fmla="*/ 221894 h 272263"/>
                <a:gd name="connsiteX6" fmla="*/ 20420 w 217810"/>
                <a:gd name="connsiteY6" fmla="*/ 227884 h 272263"/>
                <a:gd name="connsiteX7" fmla="*/ 72150 w 217810"/>
                <a:gd name="connsiteY7" fmla="*/ 258105 h 272263"/>
                <a:gd name="connsiteX8" fmla="*/ 132592 w 217810"/>
                <a:gd name="connsiteY8" fmla="*/ 252115 h 272263"/>
                <a:gd name="connsiteX9" fmla="*/ 167442 w 217810"/>
                <a:gd name="connsiteY9" fmla="*/ 223528 h 272263"/>
                <a:gd name="connsiteX10" fmla="*/ 207464 w 217810"/>
                <a:gd name="connsiteY10" fmla="*/ 157368 h 272263"/>
                <a:gd name="connsiteX11" fmla="*/ 217538 w 217810"/>
                <a:gd name="connsiteY11" fmla="*/ 105093 h 272263"/>
                <a:gd name="connsiteX12" fmla="*/ 192490 w 217810"/>
                <a:gd name="connsiteY12" fmla="*/ 50368 h 2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810" h="272263">
                  <a:moveTo>
                    <a:pt x="192490" y="50368"/>
                  </a:moveTo>
                  <a:lnTo>
                    <a:pt x="140760" y="20420"/>
                  </a:lnTo>
                  <a:cubicBezTo>
                    <a:pt x="156006" y="29404"/>
                    <a:pt x="165536" y="48190"/>
                    <a:pt x="165808" y="74872"/>
                  </a:cubicBezTo>
                  <a:cubicBezTo>
                    <a:pt x="165808" y="91480"/>
                    <a:pt x="162269" y="109450"/>
                    <a:pt x="155735" y="127146"/>
                  </a:cubicBezTo>
                  <a:cubicBezTo>
                    <a:pt x="147022" y="151106"/>
                    <a:pt x="132865" y="174520"/>
                    <a:pt x="115712" y="193306"/>
                  </a:cubicBezTo>
                  <a:cubicBezTo>
                    <a:pt x="105093" y="205014"/>
                    <a:pt x="93386" y="214815"/>
                    <a:pt x="80862" y="221894"/>
                  </a:cubicBezTo>
                  <a:cubicBezTo>
                    <a:pt x="57175" y="235508"/>
                    <a:pt x="35666" y="236869"/>
                    <a:pt x="20420" y="227884"/>
                  </a:cubicBezTo>
                  <a:lnTo>
                    <a:pt x="72150" y="258105"/>
                  </a:lnTo>
                  <a:cubicBezTo>
                    <a:pt x="87669" y="267090"/>
                    <a:pt x="108905" y="265728"/>
                    <a:pt x="132592" y="252115"/>
                  </a:cubicBezTo>
                  <a:cubicBezTo>
                    <a:pt x="145116" y="245037"/>
                    <a:pt x="156824" y="235235"/>
                    <a:pt x="167442" y="223528"/>
                  </a:cubicBezTo>
                  <a:cubicBezTo>
                    <a:pt x="184594" y="204742"/>
                    <a:pt x="198752" y="181327"/>
                    <a:pt x="207464" y="157368"/>
                  </a:cubicBezTo>
                  <a:cubicBezTo>
                    <a:pt x="213999" y="139670"/>
                    <a:pt x="217538" y="121973"/>
                    <a:pt x="217538" y="105093"/>
                  </a:cubicBezTo>
                  <a:cubicBezTo>
                    <a:pt x="217266" y="78411"/>
                    <a:pt x="207737" y="59353"/>
                    <a:pt x="192490" y="50368"/>
                  </a:cubicBezTo>
                  <a:close/>
                </a:path>
              </a:pathLst>
            </a:custGeom>
            <a:solidFill>
              <a:srgbClr val="14253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4" name="Freeform: Shape 373">
              <a:extLst>
                <a:ext uri="{FF2B5EF4-FFF2-40B4-BE49-F238E27FC236}">
                  <a16:creationId xmlns:a16="http://schemas.microsoft.com/office/drawing/2014/main" id="{615A1849-EBD0-4BCA-9B95-11F3A7F425DC}"/>
                </a:ext>
              </a:extLst>
            </p:cNvPr>
            <p:cNvSpPr/>
            <p:nvPr/>
          </p:nvSpPr>
          <p:spPr>
            <a:xfrm>
              <a:off x="12249983" y="9028952"/>
              <a:ext cx="190584" cy="217811"/>
            </a:xfrm>
            <a:custGeom>
              <a:avLst/>
              <a:gdLst>
                <a:gd name="connsiteX0" fmla="*/ 178332 w 190584"/>
                <a:gd name="connsiteY0" fmla="*/ 58536 h 217810"/>
                <a:gd name="connsiteX1" fmla="*/ 181055 w 190584"/>
                <a:gd name="connsiteY1" fmla="*/ 45468 h 217810"/>
                <a:gd name="connsiteX2" fmla="*/ 178877 w 190584"/>
                <a:gd name="connsiteY2" fmla="*/ 37572 h 217810"/>
                <a:gd name="connsiteX3" fmla="*/ 162814 w 190584"/>
                <a:gd name="connsiteY3" fmla="*/ 32127 h 217810"/>
                <a:gd name="connsiteX4" fmla="*/ 148656 w 190584"/>
                <a:gd name="connsiteY4" fmla="*/ 33489 h 217810"/>
                <a:gd name="connsiteX5" fmla="*/ 147022 w 190584"/>
                <a:gd name="connsiteY5" fmla="*/ 37572 h 217810"/>
                <a:gd name="connsiteX6" fmla="*/ 117618 w 190584"/>
                <a:gd name="connsiteY6" fmla="*/ 20420 h 217810"/>
                <a:gd name="connsiteX7" fmla="*/ 137493 w 190584"/>
                <a:gd name="connsiteY7" fmla="*/ 64254 h 217810"/>
                <a:gd name="connsiteX8" fmla="*/ 129325 w 190584"/>
                <a:gd name="connsiteY8" fmla="*/ 106455 h 217810"/>
                <a:gd name="connsiteX9" fmla="*/ 97198 w 190584"/>
                <a:gd name="connsiteY9" fmla="*/ 159818 h 217810"/>
                <a:gd name="connsiteX10" fmla="*/ 69155 w 190584"/>
                <a:gd name="connsiteY10" fmla="*/ 182961 h 217810"/>
                <a:gd name="connsiteX11" fmla="*/ 20420 w 190584"/>
                <a:gd name="connsiteY11" fmla="*/ 187589 h 217810"/>
                <a:gd name="connsiteX12" fmla="*/ 72150 w 190584"/>
                <a:gd name="connsiteY12" fmla="*/ 217538 h 217810"/>
                <a:gd name="connsiteX13" fmla="*/ 120885 w 190584"/>
                <a:gd name="connsiteY13" fmla="*/ 212910 h 217810"/>
                <a:gd name="connsiteX14" fmla="*/ 148928 w 190584"/>
                <a:gd name="connsiteY14" fmla="*/ 190040 h 217810"/>
                <a:gd name="connsiteX15" fmla="*/ 181327 w 190584"/>
                <a:gd name="connsiteY15" fmla="*/ 136676 h 217810"/>
                <a:gd name="connsiteX16" fmla="*/ 189223 w 190584"/>
                <a:gd name="connsiteY16" fmla="*/ 94475 h 217810"/>
                <a:gd name="connsiteX17" fmla="*/ 178332 w 190584"/>
                <a:gd name="connsiteY17" fmla="*/ 58536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0584" h="217810">
                  <a:moveTo>
                    <a:pt x="178332" y="58536"/>
                  </a:moveTo>
                  <a:cubicBezTo>
                    <a:pt x="179966" y="53363"/>
                    <a:pt x="181055" y="45468"/>
                    <a:pt x="181055" y="45468"/>
                  </a:cubicBezTo>
                  <a:lnTo>
                    <a:pt x="178877" y="37572"/>
                  </a:lnTo>
                  <a:cubicBezTo>
                    <a:pt x="178877" y="37572"/>
                    <a:pt x="164175" y="31854"/>
                    <a:pt x="162814" y="32127"/>
                  </a:cubicBezTo>
                  <a:cubicBezTo>
                    <a:pt x="161180" y="32672"/>
                    <a:pt x="148656" y="33489"/>
                    <a:pt x="148656" y="33489"/>
                  </a:cubicBezTo>
                  <a:lnTo>
                    <a:pt x="147022" y="37572"/>
                  </a:lnTo>
                  <a:lnTo>
                    <a:pt x="117618" y="20420"/>
                  </a:lnTo>
                  <a:cubicBezTo>
                    <a:pt x="129869" y="27499"/>
                    <a:pt x="137493" y="42746"/>
                    <a:pt x="137493" y="64254"/>
                  </a:cubicBezTo>
                  <a:cubicBezTo>
                    <a:pt x="137493" y="77867"/>
                    <a:pt x="134498" y="92297"/>
                    <a:pt x="129325" y="106455"/>
                  </a:cubicBezTo>
                  <a:cubicBezTo>
                    <a:pt x="122246" y="125786"/>
                    <a:pt x="110811" y="144572"/>
                    <a:pt x="97198" y="159818"/>
                  </a:cubicBezTo>
                  <a:cubicBezTo>
                    <a:pt x="88486" y="169075"/>
                    <a:pt x="79229" y="176971"/>
                    <a:pt x="69155" y="182961"/>
                  </a:cubicBezTo>
                  <a:cubicBezTo>
                    <a:pt x="50096" y="193851"/>
                    <a:pt x="32944" y="194941"/>
                    <a:pt x="20420" y="187589"/>
                  </a:cubicBezTo>
                  <a:lnTo>
                    <a:pt x="72150" y="217538"/>
                  </a:lnTo>
                  <a:cubicBezTo>
                    <a:pt x="84674" y="224890"/>
                    <a:pt x="101826" y="223800"/>
                    <a:pt x="120885" y="212910"/>
                  </a:cubicBezTo>
                  <a:cubicBezTo>
                    <a:pt x="130959" y="207192"/>
                    <a:pt x="140215" y="199297"/>
                    <a:pt x="148928" y="190040"/>
                  </a:cubicBezTo>
                  <a:cubicBezTo>
                    <a:pt x="162814" y="174793"/>
                    <a:pt x="173977" y="156007"/>
                    <a:pt x="181327" y="136676"/>
                  </a:cubicBezTo>
                  <a:cubicBezTo>
                    <a:pt x="186501" y="122518"/>
                    <a:pt x="189495" y="108089"/>
                    <a:pt x="189223" y="94475"/>
                  </a:cubicBezTo>
                  <a:cubicBezTo>
                    <a:pt x="188951" y="78956"/>
                    <a:pt x="185139" y="66977"/>
                    <a:pt x="178332" y="58536"/>
                  </a:cubicBezTo>
                  <a:close/>
                </a:path>
              </a:pathLst>
            </a:custGeom>
            <a:solidFill>
              <a:srgbClr val="84848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5" name="Freeform: Shape 374">
              <a:extLst>
                <a:ext uri="{FF2B5EF4-FFF2-40B4-BE49-F238E27FC236}">
                  <a16:creationId xmlns:a16="http://schemas.microsoft.com/office/drawing/2014/main" id="{E42F71FC-5D1E-492E-9302-3DD2EF5A0376}"/>
                </a:ext>
              </a:extLst>
            </p:cNvPr>
            <p:cNvSpPr/>
            <p:nvPr/>
          </p:nvSpPr>
          <p:spPr>
            <a:xfrm>
              <a:off x="12298173" y="9003100"/>
              <a:ext cx="136132" cy="81679"/>
            </a:xfrm>
            <a:custGeom>
              <a:avLst/>
              <a:gdLst>
                <a:gd name="connsiteX0" fmla="*/ 72150 w 136131"/>
                <a:gd name="connsiteY0" fmla="*/ 62063 h 81678"/>
                <a:gd name="connsiteX1" fmla="*/ 20420 w 136131"/>
                <a:gd name="connsiteY1" fmla="*/ 32114 h 81678"/>
                <a:gd name="connsiteX2" fmla="*/ 80862 w 136131"/>
                <a:gd name="connsiteY2" fmla="*/ 26124 h 81678"/>
                <a:gd name="connsiteX3" fmla="*/ 132593 w 136131"/>
                <a:gd name="connsiteY3" fmla="*/ 56073 h 81678"/>
                <a:gd name="connsiteX4" fmla="*/ 72150 w 136131"/>
                <a:gd name="connsiteY4" fmla="*/ 62063 h 81678"/>
                <a:gd name="connsiteX5" fmla="*/ 72150 w 136131"/>
                <a:gd name="connsiteY5" fmla="*/ 62063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131" h="81678">
                  <a:moveTo>
                    <a:pt x="72150" y="62063"/>
                  </a:moveTo>
                  <a:lnTo>
                    <a:pt x="20420" y="32114"/>
                  </a:lnTo>
                  <a:cubicBezTo>
                    <a:pt x="44107" y="18501"/>
                    <a:pt x="65616" y="17139"/>
                    <a:pt x="80862" y="26124"/>
                  </a:cubicBezTo>
                  <a:lnTo>
                    <a:pt x="132593" y="56073"/>
                  </a:lnTo>
                  <a:cubicBezTo>
                    <a:pt x="117346" y="47088"/>
                    <a:pt x="95837" y="48449"/>
                    <a:pt x="72150" y="62063"/>
                  </a:cubicBezTo>
                  <a:lnTo>
                    <a:pt x="72150" y="62063"/>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6" name="Freeform: Shape 375">
              <a:extLst>
                <a:ext uri="{FF2B5EF4-FFF2-40B4-BE49-F238E27FC236}">
                  <a16:creationId xmlns:a16="http://schemas.microsoft.com/office/drawing/2014/main" id="{9E091DE4-4FB0-40DF-B7B7-AF7C6D8F14A5}"/>
                </a:ext>
              </a:extLst>
            </p:cNvPr>
            <p:cNvSpPr/>
            <p:nvPr/>
          </p:nvSpPr>
          <p:spPr>
            <a:xfrm>
              <a:off x="12230107" y="9110086"/>
              <a:ext cx="108905" cy="136132"/>
            </a:xfrm>
            <a:custGeom>
              <a:avLst/>
              <a:gdLst>
                <a:gd name="connsiteX0" fmla="*/ 92025 w 108905"/>
                <a:gd name="connsiteY0" fmla="*/ 136403 h 136131"/>
                <a:gd name="connsiteX1" fmla="*/ 40295 w 108905"/>
                <a:gd name="connsiteY1" fmla="*/ 106454 h 136131"/>
                <a:gd name="connsiteX2" fmla="*/ 20420 w 108905"/>
                <a:gd name="connsiteY2" fmla="*/ 62348 h 136131"/>
                <a:gd name="connsiteX3" fmla="*/ 28588 w 108905"/>
                <a:gd name="connsiteY3" fmla="*/ 20420 h 136131"/>
                <a:gd name="connsiteX4" fmla="*/ 80318 w 108905"/>
                <a:gd name="connsiteY4" fmla="*/ 50641 h 136131"/>
                <a:gd name="connsiteX5" fmla="*/ 72150 w 108905"/>
                <a:gd name="connsiteY5" fmla="*/ 92569 h 136131"/>
                <a:gd name="connsiteX6" fmla="*/ 92025 w 108905"/>
                <a:gd name="connsiteY6" fmla="*/ 136403 h 136131"/>
                <a:gd name="connsiteX7" fmla="*/ 92025 w 108905"/>
                <a:gd name="connsiteY7" fmla="*/ 136403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905" h="136131">
                  <a:moveTo>
                    <a:pt x="92025" y="136403"/>
                  </a:moveTo>
                  <a:lnTo>
                    <a:pt x="40295" y="106454"/>
                  </a:lnTo>
                  <a:cubicBezTo>
                    <a:pt x="28043" y="99376"/>
                    <a:pt x="20420" y="84129"/>
                    <a:pt x="20420" y="62348"/>
                  </a:cubicBezTo>
                  <a:cubicBezTo>
                    <a:pt x="20420" y="48735"/>
                    <a:pt x="23415" y="34577"/>
                    <a:pt x="28588" y="20420"/>
                  </a:cubicBezTo>
                  <a:lnTo>
                    <a:pt x="80318" y="50641"/>
                  </a:lnTo>
                  <a:cubicBezTo>
                    <a:pt x="75145" y="64798"/>
                    <a:pt x="72150" y="79228"/>
                    <a:pt x="72150" y="92569"/>
                  </a:cubicBezTo>
                  <a:cubicBezTo>
                    <a:pt x="71878" y="114078"/>
                    <a:pt x="79501" y="129325"/>
                    <a:pt x="92025" y="136403"/>
                  </a:cubicBezTo>
                  <a:lnTo>
                    <a:pt x="92025" y="136403"/>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7" name="Freeform: Shape 376">
              <a:extLst>
                <a:ext uri="{FF2B5EF4-FFF2-40B4-BE49-F238E27FC236}">
                  <a16:creationId xmlns:a16="http://schemas.microsoft.com/office/drawing/2014/main" id="{550E2292-F3D5-4254-AAFD-7CAF9FEC6E38}"/>
                </a:ext>
              </a:extLst>
            </p:cNvPr>
            <p:cNvSpPr/>
            <p:nvPr/>
          </p:nvSpPr>
          <p:spPr>
            <a:xfrm>
              <a:off x="12238003" y="9056450"/>
              <a:ext cx="108905" cy="108905"/>
            </a:xfrm>
            <a:custGeom>
              <a:avLst/>
              <a:gdLst>
                <a:gd name="connsiteX0" fmla="*/ 72150 w 108905"/>
                <a:gd name="connsiteY0" fmla="*/ 104004 h 108905"/>
                <a:gd name="connsiteX1" fmla="*/ 20420 w 108905"/>
                <a:gd name="connsiteY1" fmla="*/ 73783 h 108905"/>
                <a:gd name="connsiteX2" fmla="*/ 52819 w 108905"/>
                <a:gd name="connsiteY2" fmla="*/ 20420 h 108905"/>
                <a:gd name="connsiteX3" fmla="*/ 104549 w 108905"/>
                <a:gd name="connsiteY3" fmla="*/ 50368 h 108905"/>
                <a:gd name="connsiteX4" fmla="*/ 72150 w 108905"/>
                <a:gd name="connsiteY4" fmla="*/ 104004 h 108905"/>
                <a:gd name="connsiteX5" fmla="*/ 72150 w 108905"/>
                <a:gd name="connsiteY5" fmla="*/ 104004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08905">
                  <a:moveTo>
                    <a:pt x="72150" y="104004"/>
                  </a:moveTo>
                  <a:lnTo>
                    <a:pt x="20420" y="73783"/>
                  </a:lnTo>
                  <a:cubicBezTo>
                    <a:pt x="27499" y="54453"/>
                    <a:pt x="38933" y="35666"/>
                    <a:pt x="52819" y="20420"/>
                  </a:cubicBezTo>
                  <a:lnTo>
                    <a:pt x="104549" y="50368"/>
                  </a:lnTo>
                  <a:cubicBezTo>
                    <a:pt x="90664" y="65887"/>
                    <a:pt x="79229" y="84673"/>
                    <a:pt x="72150" y="104004"/>
                  </a:cubicBezTo>
                  <a:lnTo>
                    <a:pt x="72150" y="104004"/>
                  </a:lnTo>
                  <a:close/>
                </a:path>
              </a:pathLst>
            </a:custGeom>
            <a:solidFill>
              <a:srgbClr val="EBEBE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8" name="Freeform: Shape 377">
              <a:extLst>
                <a:ext uri="{FF2B5EF4-FFF2-40B4-BE49-F238E27FC236}">
                  <a16:creationId xmlns:a16="http://schemas.microsoft.com/office/drawing/2014/main" id="{98004C1A-5E56-4796-BF4E-8848ED91EF35}"/>
                </a:ext>
              </a:extLst>
            </p:cNvPr>
            <p:cNvSpPr/>
            <p:nvPr/>
          </p:nvSpPr>
          <p:spPr>
            <a:xfrm>
              <a:off x="12270130" y="9033852"/>
              <a:ext cx="108905" cy="81679"/>
            </a:xfrm>
            <a:custGeom>
              <a:avLst/>
              <a:gdLst>
                <a:gd name="connsiteX0" fmla="*/ 72150 w 108905"/>
                <a:gd name="connsiteY0" fmla="*/ 73511 h 81678"/>
                <a:gd name="connsiteX1" fmla="*/ 20420 w 108905"/>
                <a:gd name="connsiteY1" fmla="*/ 43562 h 81678"/>
                <a:gd name="connsiteX2" fmla="*/ 48463 w 108905"/>
                <a:gd name="connsiteY2" fmla="*/ 20420 h 81678"/>
                <a:gd name="connsiteX3" fmla="*/ 100194 w 108905"/>
                <a:gd name="connsiteY3" fmla="*/ 50369 h 81678"/>
                <a:gd name="connsiteX4" fmla="*/ 72150 w 108905"/>
                <a:gd name="connsiteY4" fmla="*/ 73511 h 81678"/>
                <a:gd name="connsiteX5" fmla="*/ 72150 w 108905"/>
                <a:gd name="connsiteY5" fmla="*/ 73511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72150" y="73511"/>
                  </a:moveTo>
                  <a:lnTo>
                    <a:pt x="20420" y="43562"/>
                  </a:lnTo>
                  <a:cubicBezTo>
                    <a:pt x="28860" y="34305"/>
                    <a:pt x="38389" y="26410"/>
                    <a:pt x="48463" y="20420"/>
                  </a:cubicBezTo>
                  <a:lnTo>
                    <a:pt x="100194" y="50369"/>
                  </a:lnTo>
                  <a:cubicBezTo>
                    <a:pt x="90119" y="56086"/>
                    <a:pt x="80862" y="63982"/>
                    <a:pt x="72150" y="73511"/>
                  </a:cubicBezTo>
                  <a:lnTo>
                    <a:pt x="72150" y="73511"/>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79" name="Freeform: Shape 378">
              <a:extLst>
                <a:ext uri="{FF2B5EF4-FFF2-40B4-BE49-F238E27FC236}">
                  <a16:creationId xmlns:a16="http://schemas.microsoft.com/office/drawing/2014/main" id="{511B9CB2-1158-454D-82BB-3DBC8AC409C7}"/>
                </a:ext>
              </a:extLst>
            </p:cNvPr>
            <p:cNvSpPr/>
            <p:nvPr/>
          </p:nvSpPr>
          <p:spPr>
            <a:xfrm>
              <a:off x="12213500" y="9109270"/>
              <a:ext cx="108905" cy="163358"/>
            </a:xfrm>
            <a:custGeom>
              <a:avLst/>
              <a:gdLst>
                <a:gd name="connsiteX0" fmla="*/ 96926 w 108905"/>
                <a:gd name="connsiteY0" fmla="*/ 157368 h 163357"/>
                <a:gd name="connsiteX1" fmla="*/ 45196 w 108905"/>
                <a:gd name="connsiteY1" fmla="*/ 127146 h 163357"/>
                <a:gd name="connsiteX2" fmla="*/ 20420 w 108905"/>
                <a:gd name="connsiteY2" fmla="*/ 72694 h 163357"/>
                <a:gd name="connsiteX3" fmla="*/ 30493 w 108905"/>
                <a:gd name="connsiteY3" fmla="*/ 20420 h 163357"/>
                <a:gd name="connsiteX4" fmla="*/ 82223 w 108905"/>
                <a:gd name="connsiteY4" fmla="*/ 50368 h 163357"/>
                <a:gd name="connsiteX5" fmla="*/ 72150 w 108905"/>
                <a:gd name="connsiteY5" fmla="*/ 102643 h 163357"/>
                <a:gd name="connsiteX6" fmla="*/ 96926 w 108905"/>
                <a:gd name="connsiteY6" fmla="*/ 157368 h 163357"/>
                <a:gd name="connsiteX7" fmla="*/ 96926 w 108905"/>
                <a:gd name="connsiteY7" fmla="*/ 157368 h 16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905" h="163357">
                  <a:moveTo>
                    <a:pt x="96926" y="157368"/>
                  </a:moveTo>
                  <a:lnTo>
                    <a:pt x="45196" y="127146"/>
                  </a:lnTo>
                  <a:cubicBezTo>
                    <a:pt x="29949" y="118434"/>
                    <a:pt x="20420" y="99376"/>
                    <a:pt x="20420" y="72694"/>
                  </a:cubicBezTo>
                  <a:cubicBezTo>
                    <a:pt x="20420" y="55814"/>
                    <a:pt x="23959" y="38117"/>
                    <a:pt x="30493" y="20420"/>
                  </a:cubicBezTo>
                  <a:lnTo>
                    <a:pt x="82223" y="50368"/>
                  </a:lnTo>
                  <a:cubicBezTo>
                    <a:pt x="75689" y="67793"/>
                    <a:pt x="72150" y="85763"/>
                    <a:pt x="72150" y="102643"/>
                  </a:cubicBezTo>
                  <a:cubicBezTo>
                    <a:pt x="72150" y="129597"/>
                    <a:pt x="81406" y="148656"/>
                    <a:pt x="96926" y="157368"/>
                  </a:cubicBezTo>
                  <a:lnTo>
                    <a:pt x="96926" y="157368"/>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0" name="Freeform: Shape 379">
              <a:extLst>
                <a:ext uri="{FF2B5EF4-FFF2-40B4-BE49-F238E27FC236}">
                  <a16:creationId xmlns:a16="http://schemas.microsoft.com/office/drawing/2014/main" id="{33FC8956-D1F4-4494-8087-A6BB32E91FF8}"/>
                </a:ext>
              </a:extLst>
            </p:cNvPr>
            <p:cNvSpPr/>
            <p:nvPr/>
          </p:nvSpPr>
          <p:spPr>
            <a:xfrm>
              <a:off x="12223301" y="9043382"/>
              <a:ext cx="108905" cy="136132"/>
            </a:xfrm>
            <a:custGeom>
              <a:avLst/>
              <a:gdLst>
                <a:gd name="connsiteX0" fmla="*/ 72150 w 108905"/>
                <a:gd name="connsiteY0" fmla="*/ 116529 h 136131"/>
                <a:gd name="connsiteX1" fmla="*/ 20420 w 108905"/>
                <a:gd name="connsiteY1" fmla="*/ 86580 h 136131"/>
                <a:gd name="connsiteX2" fmla="*/ 60442 w 108905"/>
                <a:gd name="connsiteY2" fmla="*/ 20420 h 136131"/>
                <a:gd name="connsiteX3" fmla="*/ 112173 w 108905"/>
                <a:gd name="connsiteY3" fmla="*/ 50369 h 136131"/>
                <a:gd name="connsiteX4" fmla="*/ 72150 w 108905"/>
                <a:gd name="connsiteY4" fmla="*/ 116529 h 136131"/>
                <a:gd name="connsiteX5" fmla="*/ 72150 w 108905"/>
                <a:gd name="connsiteY5" fmla="*/ 116529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36131">
                  <a:moveTo>
                    <a:pt x="72150" y="116529"/>
                  </a:moveTo>
                  <a:lnTo>
                    <a:pt x="20420" y="86580"/>
                  </a:lnTo>
                  <a:cubicBezTo>
                    <a:pt x="29132" y="62349"/>
                    <a:pt x="43291" y="39206"/>
                    <a:pt x="60442" y="20420"/>
                  </a:cubicBezTo>
                  <a:lnTo>
                    <a:pt x="112173" y="50369"/>
                  </a:lnTo>
                  <a:cubicBezTo>
                    <a:pt x="95020" y="69155"/>
                    <a:pt x="81135" y="92569"/>
                    <a:pt x="72150" y="116529"/>
                  </a:cubicBezTo>
                  <a:lnTo>
                    <a:pt x="72150" y="116529"/>
                  </a:lnTo>
                  <a:close/>
                </a:path>
              </a:pathLst>
            </a:custGeom>
            <a:solidFill>
              <a:srgbClr val="DDDDDD"/>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1" name="Freeform: Shape 380">
              <a:extLst>
                <a:ext uri="{FF2B5EF4-FFF2-40B4-BE49-F238E27FC236}">
                  <a16:creationId xmlns:a16="http://schemas.microsoft.com/office/drawing/2014/main" id="{ED78D9DF-71CF-4A7B-9984-1C6545B9A51F}"/>
                </a:ext>
              </a:extLst>
            </p:cNvPr>
            <p:cNvSpPr/>
            <p:nvPr/>
          </p:nvSpPr>
          <p:spPr>
            <a:xfrm>
              <a:off x="12263323" y="9014794"/>
              <a:ext cx="108905" cy="81679"/>
            </a:xfrm>
            <a:custGeom>
              <a:avLst/>
              <a:gdLst>
                <a:gd name="connsiteX0" fmla="*/ 72150 w 108905"/>
                <a:gd name="connsiteY0" fmla="*/ 78956 h 81678"/>
                <a:gd name="connsiteX1" fmla="*/ 20420 w 108905"/>
                <a:gd name="connsiteY1" fmla="*/ 49007 h 81678"/>
                <a:gd name="connsiteX2" fmla="*/ 54998 w 108905"/>
                <a:gd name="connsiteY2" fmla="*/ 20420 h 81678"/>
                <a:gd name="connsiteX3" fmla="*/ 106728 w 108905"/>
                <a:gd name="connsiteY3" fmla="*/ 50368 h 81678"/>
                <a:gd name="connsiteX4" fmla="*/ 72150 w 108905"/>
                <a:gd name="connsiteY4" fmla="*/ 78956 h 81678"/>
                <a:gd name="connsiteX5" fmla="*/ 72150 w 108905"/>
                <a:gd name="connsiteY5" fmla="*/ 78956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81678">
                  <a:moveTo>
                    <a:pt x="72150" y="78956"/>
                  </a:moveTo>
                  <a:lnTo>
                    <a:pt x="20420" y="49007"/>
                  </a:lnTo>
                  <a:cubicBezTo>
                    <a:pt x="31038" y="37300"/>
                    <a:pt x="42746" y="27498"/>
                    <a:pt x="54998" y="20420"/>
                  </a:cubicBezTo>
                  <a:lnTo>
                    <a:pt x="106728" y="50368"/>
                  </a:lnTo>
                  <a:cubicBezTo>
                    <a:pt x="94748" y="57447"/>
                    <a:pt x="82768" y="67521"/>
                    <a:pt x="72150" y="78956"/>
                  </a:cubicBezTo>
                  <a:lnTo>
                    <a:pt x="72150" y="78956"/>
                  </a:lnTo>
                  <a:close/>
                </a:path>
              </a:pathLst>
            </a:custGeom>
            <a:solidFill>
              <a:srgbClr val="AAAAA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2" name="Freeform: Shape 381">
              <a:extLst>
                <a:ext uri="{FF2B5EF4-FFF2-40B4-BE49-F238E27FC236}">
                  <a16:creationId xmlns:a16="http://schemas.microsoft.com/office/drawing/2014/main" id="{7C5D3BC7-58D2-4AEB-B082-C9C51E2BF1FE}"/>
                </a:ext>
              </a:extLst>
            </p:cNvPr>
            <p:cNvSpPr/>
            <p:nvPr/>
          </p:nvSpPr>
          <p:spPr>
            <a:xfrm>
              <a:off x="12265774" y="9040811"/>
              <a:ext cx="163358" cy="190584"/>
            </a:xfrm>
            <a:custGeom>
              <a:avLst/>
              <a:gdLst>
                <a:gd name="connsiteX0" fmla="*/ 88757 w 163357"/>
                <a:gd name="connsiteY0" fmla="*/ 29797 h 190584"/>
                <a:gd name="connsiteX1" fmla="*/ 157640 w 163357"/>
                <a:gd name="connsiteY1" fmla="*/ 69003 h 190584"/>
                <a:gd name="connsiteX2" fmla="*/ 89302 w 163357"/>
                <a:gd name="connsiteY2" fmla="*/ 187437 h 190584"/>
                <a:gd name="connsiteX3" fmla="*/ 20420 w 163357"/>
                <a:gd name="connsiteY3" fmla="*/ 148231 h 190584"/>
                <a:gd name="connsiteX4" fmla="*/ 88757 w 163357"/>
                <a:gd name="connsiteY4" fmla="*/ 29797 h 190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357" h="190584">
                  <a:moveTo>
                    <a:pt x="88757" y="29797"/>
                  </a:moveTo>
                  <a:cubicBezTo>
                    <a:pt x="126602" y="8016"/>
                    <a:pt x="157368" y="25440"/>
                    <a:pt x="157640" y="69003"/>
                  </a:cubicBezTo>
                  <a:cubicBezTo>
                    <a:pt x="157640" y="112565"/>
                    <a:pt x="127146" y="165384"/>
                    <a:pt x="89302" y="187437"/>
                  </a:cubicBezTo>
                  <a:cubicBezTo>
                    <a:pt x="51457" y="209218"/>
                    <a:pt x="20691" y="191794"/>
                    <a:pt x="20420" y="148231"/>
                  </a:cubicBezTo>
                  <a:cubicBezTo>
                    <a:pt x="20420" y="104397"/>
                    <a:pt x="50913" y="51577"/>
                    <a:pt x="88757" y="29797"/>
                  </a:cubicBezTo>
                  <a:close/>
                </a:path>
              </a:pathLst>
            </a:custGeom>
            <a:solidFill>
              <a:srgbClr val="B8B8B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3" name="Freeform: Shape 382">
              <a:extLst>
                <a:ext uri="{FF2B5EF4-FFF2-40B4-BE49-F238E27FC236}">
                  <a16:creationId xmlns:a16="http://schemas.microsoft.com/office/drawing/2014/main" id="{FBE03FB7-47F9-4354-883E-7FF3BA676B1D}"/>
                </a:ext>
              </a:extLst>
            </p:cNvPr>
            <p:cNvSpPr/>
            <p:nvPr/>
          </p:nvSpPr>
          <p:spPr>
            <a:xfrm>
              <a:off x="12258966" y="9025169"/>
              <a:ext cx="190584" cy="245037"/>
            </a:xfrm>
            <a:custGeom>
              <a:avLst/>
              <a:gdLst>
                <a:gd name="connsiteX0" fmla="*/ 105095 w 190584"/>
                <a:gd name="connsiteY0" fmla="*/ 32099 h 245036"/>
                <a:gd name="connsiteX1" fmla="*/ 190586 w 190584"/>
                <a:gd name="connsiteY1" fmla="*/ 80833 h 245036"/>
                <a:gd name="connsiteX2" fmla="*/ 105911 w 190584"/>
                <a:gd name="connsiteY2" fmla="*/ 227856 h 245036"/>
                <a:gd name="connsiteX3" fmla="*/ 20421 w 190584"/>
                <a:gd name="connsiteY3" fmla="*/ 179121 h 245036"/>
                <a:gd name="connsiteX4" fmla="*/ 105095 w 190584"/>
                <a:gd name="connsiteY4" fmla="*/ 32099 h 245036"/>
                <a:gd name="connsiteX5" fmla="*/ 105639 w 190584"/>
                <a:gd name="connsiteY5" fmla="*/ 208797 h 245036"/>
                <a:gd name="connsiteX6" fmla="*/ 173977 w 190584"/>
                <a:gd name="connsiteY6" fmla="*/ 90363 h 245036"/>
                <a:gd name="connsiteX7" fmla="*/ 105367 w 190584"/>
                <a:gd name="connsiteY7" fmla="*/ 51157 h 245036"/>
                <a:gd name="connsiteX8" fmla="*/ 37029 w 190584"/>
                <a:gd name="connsiteY8" fmla="*/ 169591 h 245036"/>
                <a:gd name="connsiteX9" fmla="*/ 105639 w 190584"/>
                <a:gd name="connsiteY9" fmla="*/ 208797 h 245036"/>
                <a:gd name="connsiteX10" fmla="*/ 105639 w 190584"/>
                <a:gd name="connsiteY10" fmla="*/ 208797 h 24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584" h="245036">
                  <a:moveTo>
                    <a:pt x="105095" y="32099"/>
                  </a:moveTo>
                  <a:cubicBezTo>
                    <a:pt x="152197" y="4872"/>
                    <a:pt x="190313" y="26926"/>
                    <a:pt x="190586" y="80833"/>
                  </a:cubicBezTo>
                  <a:cubicBezTo>
                    <a:pt x="190857" y="134742"/>
                    <a:pt x="152741" y="200630"/>
                    <a:pt x="105911" y="227856"/>
                  </a:cubicBezTo>
                  <a:cubicBezTo>
                    <a:pt x="58810" y="255082"/>
                    <a:pt x="20693" y="233301"/>
                    <a:pt x="20421" y="179121"/>
                  </a:cubicBezTo>
                  <a:cubicBezTo>
                    <a:pt x="20149" y="125212"/>
                    <a:pt x="57993" y="59325"/>
                    <a:pt x="105095" y="32099"/>
                  </a:cubicBezTo>
                  <a:close/>
                  <a:moveTo>
                    <a:pt x="105639" y="208797"/>
                  </a:moveTo>
                  <a:cubicBezTo>
                    <a:pt x="143484" y="187016"/>
                    <a:pt x="174250" y="133925"/>
                    <a:pt x="173977" y="90363"/>
                  </a:cubicBezTo>
                  <a:cubicBezTo>
                    <a:pt x="173977" y="46800"/>
                    <a:pt x="143211" y="29376"/>
                    <a:pt x="105367" y="51157"/>
                  </a:cubicBezTo>
                  <a:cubicBezTo>
                    <a:pt x="67522" y="72938"/>
                    <a:pt x="37029" y="126029"/>
                    <a:pt x="37029" y="169591"/>
                  </a:cubicBezTo>
                  <a:cubicBezTo>
                    <a:pt x="37029" y="213154"/>
                    <a:pt x="67795" y="230578"/>
                    <a:pt x="105639" y="208797"/>
                  </a:cubicBezTo>
                  <a:lnTo>
                    <a:pt x="105639" y="208797"/>
                  </a:lnTo>
                  <a:close/>
                </a:path>
              </a:pathLst>
            </a:custGeom>
            <a:solidFill>
              <a:srgbClr val="99999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4" name="Freeform: Shape 383">
              <a:extLst>
                <a:ext uri="{FF2B5EF4-FFF2-40B4-BE49-F238E27FC236}">
                  <a16:creationId xmlns:a16="http://schemas.microsoft.com/office/drawing/2014/main" id="{4C8C28A2-6F47-4FC2-BBEC-E00C87AE2054}"/>
                </a:ext>
              </a:extLst>
            </p:cNvPr>
            <p:cNvSpPr/>
            <p:nvPr/>
          </p:nvSpPr>
          <p:spPr>
            <a:xfrm>
              <a:off x="12156316" y="8930100"/>
              <a:ext cx="326716" cy="408395"/>
            </a:xfrm>
            <a:custGeom>
              <a:avLst/>
              <a:gdLst>
                <a:gd name="connsiteX0" fmla="*/ 263015 w 326715"/>
                <a:gd name="connsiteY0" fmla="*/ 29969 h 408394"/>
                <a:gd name="connsiteX1" fmla="*/ 162006 w 326715"/>
                <a:gd name="connsiteY1" fmla="*/ 39770 h 408394"/>
                <a:gd name="connsiteX2" fmla="*/ 104013 w 326715"/>
                <a:gd name="connsiteY2" fmla="*/ 87416 h 408394"/>
                <a:gd name="connsiteX3" fmla="*/ 37037 w 326715"/>
                <a:gd name="connsiteY3" fmla="*/ 197683 h 408394"/>
                <a:gd name="connsiteX4" fmla="*/ 20428 w 326715"/>
                <a:gd name="connsiteY4" fmla="*/ 284535 h 408394"/>
                <a:gd name="connsiteX5" fmla="*/ 61813 w 326715"/>
                <a:gd name="connsiteY5" fmla="*/ 375471 h 408394"/>
                <a:gd name="connsiteX6" fmla="*/ 113543 w 326715"/>
                <a:gd name="connsiteY6" fmla="*/ 405420 h 408394"/>
                <a:gd name="connsiteX7" fmla="*/ 72158 w 326715"/>
                <a:gd name="connsiteY7" fmla="*/ 314483 h 408394"/>
                <a:gd name="connsiteX8" fmla="*/ 88767 w 326715"/>
                <a:gd name="connsiteY8" fmla="*/ 227632 h 408394"/>
                <a:gd name="connsiteX9" fmla="*/ 155471 w 326715"/>
                <a:gd name="connsiteY9" fmla="*/ 117365 h 408394"/>
                <a:gd name="connsiteX10" fmla="*/ 213463 w 326715"/>
                <a:gd name="connsiteY10" fmla="*/ 69719 h 408394"/>
                <a:gd name="connsiteX11" fmla="*/ 314473 w 326715"/>
                <a:gd name="connsiteY11" fmla="*/ 59918 h 408394"/>
                <a:gd name="connsiteX12" fmla="*/ 263015 w 326715"/>
                <a:gd name="connsiteY12" fmla="*/ 29969 h 40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6715" h="408394">
                  <a:moveTo>
                    <a:pt x="263015" y="29969"/>
                  </a:moveTo>
                  <a:cubicBezTo>
                    <a:pt x="237150" y="14994"/>
                    <a:pt x="201483" y="17172"/>
                    <a:pt x="162006" y="39770"/>
                  </a:cubicBezTo>
                  <a:cubicBezTo>
                    <a:pt x="141313" y="51749"/>
                    <a:pt x="121710" y="68085"/>
                    <a:pt x="104013" y="87416"/>
                  </a:cubicBezTo>
                  <a:cubicBezTo>
                    <a:pt x="75426" y="118727"/>
                    <a:pt x="51738" y="157660"/>
                    <a:pt x="37037" y="197683"/>
                  </a:cubicBezTo>
                  <a:cubicBezTo>
                    <a:pt x="26418" y="226815"/>
                    <a:pt x="20156" y="256764"/>
                    <a:pt x="20428" y="284535"/>
                  </a:cubicBezTo>
                  <a:cubicBezTo>
                    <a:pt x="20701" y="329186"/>
                    <a:pt x="36492" y="360768"/>
                    <a:pt x="61813" y="375471"/>
                  </a:cubicBezTo>
                  <a:lnTo>
                    <a:pt x="113543" y="405420"/>
                  </a:lnTo>
                  <a:cubicBezTo>
                    <a:pt x="88222" y="390717"/>
                    <a:pt x="72158" y="359135"/>
                    <a:pt x="72158" y="314483"/>
                  </a:cubicBezTo>
                  <a:cubicBezTo>
                    <a:pt x="72158" y="286440"/>
                    <a:pt x="78148" y="256764"/>
                    <a:pt x="88767" y="227632"/>
                  </a:cubicBezTo>
                  <a:cubicBezTo>
                    <a:pt x="103469" y="187609"/>
                    <a:pt x="126883" y="148675"/>
                    <a:pt x="155471" y="117365"/>
                  </a:cubicBezTo>
                  <a:cubicBezTo>
                    <a:pt x="173168" y="98034"/>
                    <a:pt x="192771" y="81698"/>
                    <a:pt x="213463" y="69719"/>
                  </a:cubicBezTo>
                  <a:cubicBezTo>
                    <a:pt x="252941" y="47121"/>
                    <a:pt x="288608" y="44943"/>
                    <a:pt x="314473" y="59918"/>
                  </a:cubicBezTo>
                  <a:lnTo>
                    <a:pt x="263015" y="29969"/>
                  </a:lnTo>
                  <a:close/>
                </a:path>
              </a:pathLst>
            </a:custGeom>
            <a:solidFill>
              <a:srgbClr val="2B426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5" name="Freeform: Shape 384">
              <a:extLst>
                <a:ext uri="{FF2B5EF4-FFF2-40B4-BE49-F238E27FC236}">
                  <a16:creationId xmlns:a16="http://schemas.microsoft.com/office/drawing/2014/main" id="{966C6BBA-B515-4248-AF5D-F0F61612501E}"/>
                </a:ext>
              </a:extLst>
            </p:cNvPr>
            <p:cNvSpPr/>
            <p:nvPr/>
          </p:nvSpPr>
          <p:spPr>
            <a:xfrm>
              <a:off x="12208326" y="8960219"/>
              <a:ext cx="299490" cy="381169"/>
            </a:xfrm>
            <a:custGeom>
              <a:avLst/>
              <a:gdLst>
                <a:gd name="connsiteX0" fmla="*/ 161725 w 299489"/>
                <a:gd name="connsiteY0" fmla="*/ 39873 h 381168"/>
                <a:gd name="connsiteX1" fmla="*/ 304119 w 299489"/>
                <a:gd name="connsiteY1" fmla="*/ 121007 h 381168"/>
                <a:gd name="connsiteX2" fmla="*/ 162815 w 299489"/>
                <a:gd name="connsiteY2" fmla="*/ 365772 h 381168"/>
                <a:gd name="connsiteX3" fmla="*/ 20421 w 299489"/>
                <a:gd name="connsiteY3" fmla="*/ 284637 h 381168"/>
                <a:gd name="connsiteX4" fmla="*/ 161725 w 299489"/>
                <a:gd name="connsiteY4" fmla="*/ 39873 h 381168"/>
                <a:gd name="connsiteX5" fmla="*/ 162542 w 299489"/>
                <a:gd name="connsiteY5" fmla="*/ 300429 h 381168"/>
                <a:gd name="connsiteX6" fmla="*/ 247488 w 299489"/>
                <a:gd name="connsiteY6" fmla="*/ 153406 h 381168"/>
                <a:gd name="connsiteX7" fmla="*/ 161998 w 299489"/>
                <a:gd name="connsiteY7" fmla="*/ 104672 h 381168"/>
                <a:gd name="connsiteX8" fmla="*/ 77051 w 299489"/>
                <a:gd name="connsiteY8" fmla="*/ 251694 h 381168"/>
                <a:gd name="connsiteX9" fmla="*/ 162542 w 299489"/>
                <a:gd name="connsiteY9" fmla="*/ 300429 h 381168"/>
                <a:gd name="connsiteX10" fmla="*/ 162542 w 299489"/>
                <a:gd name="connsiteY10" fmla="*/ 300429 h 38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9489" h="381168">
                  <a:moveTo>
                    <a:pt x="161725" y="39873"/>
                  </a:moveTo>
                  <a:cubicBezTo>
                    <a:pt x="240137" y="-5323"/>
                    <a:pt x="303847" y="30888"/>
                    <a:pt x="304119" y="121007"/>
                  </a:cubicBezTo>
                  <a:cubicBezTo>
                    <a:pt x="304391" y="211127"/>
                    <a:pt x="241227" y="320576"/>
                    <a:pt x="162815" y="365772"/>
                  </a:cubicBezTo>
                  <a:cubicBezTo>
                    <a:pt x="84403" y="410968"/>
                    <a:pt x="20693" y="374756"/>
                    <a:pt x="20421" y="284637"/>
                  </a:cubicBezTo>
                  <a:cubicBezTo>
                    <a:pt x="20148" y="194791"/>
                    <a:pt x="83586" y="85069"/>
                    <a:pt x="161725" y="39873"/>
                  </a:cubicBezTo>
                  <a:close/>
                  <a:moveTo>
                    <a:pt x="162542" y="300429"/>
                  </a:moveTo>
                  <a:cubicBezTo>
                    <a:pt x="209644" y="273203"/>
                    <a:pt x="247488" y="207587"/>
                    <a:pt x="247488" y="153406"/>
                  </a:cubicBezTo>
                  <a:cubicBezTo>
                    <a:pt x="247216" y="99498"/>
                    <a:pt x="209099" y="77717"/>
                    <a:pt x="161998" y="104672"/>
                  </a:cubicBezTo>
                  <a:cubicBezTo>
                    <a:pt x="114896" y="131898"/>
                    <a:pt x="77051" y="197513"/>
                    <a:pt x="77051" y="251694"/>
                  </a:cubicBezTo>
                  <a:cubicBezTo>
                    <a:pt x="77324" y="305874"/>
                    <a:pt x="115440" y="327655"/>
                    <a:pt x="162542" y="300429"/>
                  </a:cubicBezTo>
                  <a:lnTo>
                    <a:pt x="162542" y="300429"/>
                  </a:lnTo>
                  <a:close/>
                </a:path>
              </a:pathLst>
            </a:custGeom>
            <a:solidFill>
              <a:srgbClr val="203556"/>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6" name="Freeform: Shape 385">
              <a:extLst>
                <a:ext uri="{FF2B5EF4-FFF2-40B4-BE49-F238E27FC236}">
                  <a16:creationId xmlns:a16="http://schemas.microsoft.com/office/drawing/2014/main" id="{E0ADD003-A87C-420F-8436-4C5B16E7A735}"/>
                </a:ext>
              </a:extLst>
            </p:cNvPr>
            <p:cNvSpPr/>
            <p:nvPr/>
          </p:nvSpPr>
          <p:spPr>
            <a:xfrm>
              <a:off x="12325411" y="8773841"/>
              <a:ext cx="190584" cy="435621"/>
            </a:xfrm>
            <a:custGeom>
              <a:avLst/>
              <a:gdLst>
                <a:gd name="connsiteX0" fmla="*/ 195746 w 190584"/>
                <a:gd name="connsiteY0" fmla="*/ 20420 h 435621"/>
                <a:gd name="connsiteX1" fmla="*/ 196018 w 190584"/>
                <a:gd name="connsiteY1" fmla="*/ 181055 h 435621"/>
                <a:gd name="connsiteX2" fmla="*/ 63699 w 190584"/>
                <a:gd name="connsiteY2" fmla="*/ 435076 h 435621"/>
                <a:gd name="connsiteX3" fmla="*/ 62882 w 190584"/>
                <a:gd name="connsiteY3" fmla="*/ 435621 h 435621"/>
                <a:gd name="connsiteX4" fmla="*/ 195746 w 190584"/>
                <a:gd name="connsiteY4" fmla="*/ 20420 h 43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84" h="435621">
                  <a:moveTo>
                    <a:pt x="195746" y="20420"/>
                  </a:moveTo>
                  <a:lnTo>
                    <a:pt x="196018" y="181055"/>
                  </a:lnTo>
                  <a:cubicBezTo>
                    <a:pt x="129314" y="226251"/>
                    <a:pt x="111345" y="407578"/>
                    <a:pt x="63699" y="435076"/>
                  </a:cubicBezTo>
                  <a:cubicBezTo>
                    <a:pt x="63426" y="435349"/>
                    <a:pt x="63154" y="435621"/>
                    <a:pt x="62882" y="435621"/>
                  </a:cubicBezTo>
                  <a:cubicBezTo>
                    <a:pt x="-4095" y="470743"/>
                    <a:pt x="-13080" y="184594"/>
                    <a:pt x="195746" y="20420"/>
                  </a:cubicBezTo>
                  <a:close/>
                </a:path>
              </a:pathLst>
            </a:custGeom>
            <a:solidFill>
              <a:srgbClr val="CACACA"/>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7" name="Freeform: Shape 386">
              <a:extLst>
                <a:ext uri="{FF2B5EF4-FFF2-40B4-BE49-F238E27FC236}">
                  <a16:creationId xmlns:a16="http://schemas.microsoft.com/office/drawing/2014/main" id="{13E7D8DA-F1A7-41D9-98E9-4CAD5F47BCF1}"/>
                </a:ext>
              </a:extLst>
            </p:cNvPr>
            <p:cNvSpPr/>
            <p:nvPr/>
          </p:nvSpPr>
          <p:spPr>
            <a:xfrm>
              <a:off x="12306734" y="8762951"/>
              <a:ext cx="217811" cy="462848"/>
            </a:xfrm>
            <a:custGeom>
              <a:avLst/>
              <a:gdLst>
                <a:gd name="connsiteX0" fmla="*/ 195636 w 217810"/>
                <a:gd name="connsiteY0" fmla="*/ 20420 h 462847"/>
                <a:gd name="connsiteX1" fmla="*/ 140912 w 217810"/>
                <a:gd name="connsiteY1" fmla="*/ 71333 h 462847"/>
                <a:gd name="connsiteX2" fmla="*/ 46164 w 217810"/>
                <a:gd name="connsiteY2" fmla="*/ 227612 h 462847"/>
                <a:gd name="connsiteX3" fmla="*/ 42897 w 217810"/>
                <a:gd name="connsiteY3" fmla="*/ 436165 h 462847"/>
                <a:gd name="connsiteX4" fmla="*/ 61683 w 217810"/>
                <a:gd name="connsiteY4" fmla="*/ 447056 h 462847"/>
                <a:gd name="connsiteX5" fmla="*/ 64950 w 217810"/>
                <a:gd name="connsiteY5" fmla="*/ 238502 h 462847"/>
                <a:gd name="connsiteX6" fmla="*/ 159426 w 217810"/>
                <a:gd name="connsiteY6" fmla="*/ 82223 h 462847"/>
                <a:gd name="connsiteX7" fmla="*/ 214422 w 217810"/>
                <a:gd name="connsiteY7" fmla="*/ 31310 h 462847"/>
                <a:gd name="connsiteX8" fmla="*/ 195636 w 217810"/>
                <a:gd name="connsiteY8" fmla="*/ 20420 h 46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810" h="462847">
                  <a:moveTo>
                    <a:pt x="195636" y="20420"/>
                  </a:moveTo>
                  <a:cubicBezTo>
                    <a:pt x="175216" y="36211"/>
                    <a:pt x="157248" y="53363"/>
                    <a:pt x="140912" y="71333"/>
                  </a:cubicBezTo>
                  <a:cubicBezTo>
                    <a:pt x="95716" y="120612"/>
                    <a:pt x="65223" y="175609"/>
                    <a:pt x="46164" y="227612"/>
                  </a:cubicBezTo>
                  <a:cubicBezTo>
                    <a:pt x="9137" y="329438"/>
                    <a:pt x="15671" y="420374"/>
                    <a:pt x="42897" y="436165"/>
                  </a:cubicBezTo>
                  <a:lnTo>
                    <a:pt x="61683" y="447056"/>
                  </a:lnTo>
                  <a:cubicBezTo>
                    <a:pt x="34457" y="431265"/>
                    <a:pt x="27650" y="340329"/>
                    <a:pt x="64950" y="238502"/>
                  </a:cubicBezTo>
                  <a:cubicBezTo>
                    <a:pt x="84009" y="186228"/>
                    <a:pt x="114502" y="131230"/>
                    <a:pt x="159426" y="82223"/>
                  </a:cubicBezTo>
                  <a:cubicBezTo>
                    <a:pt x="175762" y="64254"/>
                    <a:pt x="194003" y="47374"/>
                    <a:pt x="214422" y="31310"/>
                  </a:cubicBezTo>
                  <a:lnTo>
                    <a:pt x="195636" y="20420"/>
                  </a:lnTo>
                  <a:close/>
                </a:path>
              </a:pathLst>
            </a:custGeom>
            <a:solidFill>
              <a:srgbClr val="E0E0E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8" name="Freeform: Shape 387">
              <a:extLst>
                <a:ext uri="{FF2B5EF4-FFF2-40B4-BE49-F238E27FC236}">
                  <a16:creationId xmlns:a16="http://schemas.microsoft.com/office/drawing/2014/main" id="{6CE57E61-0292-4F7F-BEFB-9BA4DA9AF52D}"/>
                </a:ext>
              </a:extLst>
            </p:cNvPr>
            <p:cNvSpPr/>
            <p:nvPr/>
          </p:nvSpPr>
          <p:spPr>
            <a:xfrm>
              <a:off x="12346908" y="9128188"/>
              <a:ext cx="54453" cy="81679"/>
            </a:xfrm>
            <a:custGeom>
              <a:avLst/>
              <a:gdLst>
                <a:gd name="connsiteX0" fmla="*/ 51186 w 54452"/>
                <a:gd name="connsiteY0" fmla="*/ 21649 h 81678"/>
                <a:gd name="connsiteX1" fmla="*/ 38389 w 54452"/>
                <a:gd name="connsiteY1" fmla="*/ 22738 h 81678"/>
                <a:gd name="connsiteX2" fmla="*/ 31038 w 54452"/>
                <a:gd name="connsiteY2" fmla="*/ 28728 h 81678"/>
                <a:gd name="connsiteX3" fmla="*/ 22598 w 54452"/>
                <a:gd name="connsiteY3" fmla="*/ 42613 h 81678"/>
                <a:gd name="connsiteX4" fmla="*/ 20420 w 54452"/>
                <a:gd name="connsiteY4" fmla="*/ 53775 h 81678"/>
                <a:gd name="connsiteX5" fmla="*/ 25593 w 54452"/>
                <a:gd name="connsiteY5" fmla="*/ 65211 h 81678"/>
                <a:gd name="connsiteX6" fmla="*/ 35122 w 54452"/>
                <a:gd name="connsiteY6" fmla="*/ 70656 h 81678"/>
                <a:gd name="connsiteX7" fmla="*/ 29949 w 54452"/>
                <a:gd name="connsiteY7" fmla="*/ 58949 h 81678"/>
                <a:gd name="connsiteX8" fmla="*/ 32127 w 54452"/>
                <a:gd name="connsiteY8" fmla="*/ 48058 h 81678"/>
                <a:gd name="connsiteX9" fmla="*/ 40567 w 54452"/>
                <a:gd name="connsiteY9" fmla="*/ 33900 h 81678"/>
                <a:gd name="connsiteX10" fmla="*/ 47919 w 54452"/>
                <a:gd name="connsiteY10" fmla="*/ 27910 h 81678"/>
                <a:gd name="connsiteX11" fmla="*/ 60715 w 54452"/>
                <a:gd name="connsiteY11" fmla="*/ 26549 h 81678"/>
                <a:gd name="connsiteX12" fmla="*/ 51186 w 54452"/>
                <a:gd name="connsiteY12" fmla="*/ 21649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52" h="81678">
                  <a:moveTo>
                    <a:pt x="51186" y="21649"/>
                  </a:moveTo>
                  <a:cubicBezTo>
                    <a:pt x="47919" y="19743"/>
                    <a:pt x="43562" y="20015"/>
                    <a:pt x="38389" y="22738"/>
                  </a:cubicBezTo>
                  <a:cubicBezTo>
                    <a:pt x="35666" y="24371"/>
                    <a:pt x="33216" y="26277"/>
                    <a:pt x="31038" y="28728"/>
                  </a:cubicBezTo>
                  <a:cubicBezTo>
                    <a:pt x="27499" y="32811"/>
                    <a:pt x="24504" y="37712"/>
                    <a:pt x="22598" y="42613"/>
                  </a:cubicBezTo>
                  <a:cubicBezTo>
                    <a:pt x="21237" y="46425"/>
                    <a:pt x="20420" y="49964"/>
                    <a:pt x="20420" y="53775"/>
                  </a:cubicBezTo>
                  <a:cubicBezTo>
                    <a:pt x="20420" y="59493"/>
                    <a:pt x="22326" y="63577"/>
                    <a:pt x="25593" y="65211"/>
                  </a:cubicBezTo>
                  <a:lnTo>
                    <a:pt x="35122" y="70656"/>
                  </a:lnTo>
                  <a:cubicBezTo>
                    <a:pt x="31855" y="68750"/>
                    <a:pt x="29949" y="64666"/>
                    <a:pt x="29949" y="58949"/>
                  </a:cubicBezTo>
                  <a:cubicBezTo>
                    <a:pt x="29949" y="55409"/>
                    <a:pt x="30766" y="51869"/>
                    <a:pt x="32127" y="48058"/>
                  </a:cubicBezTo>
                  <a:cubicBezTo>
                    <a:pt x="34033" y="42885"/>
                    <a:pt x="37028" y="37985"/>
                    <a:pt x="40567" y="33900"/>
                  </a:cubicBezTo>
                  <a:cubicBezTo>
                    <a:pt x="42746" y="31450"/>
                    <a:pt x="45468" y="29272"/>
                    <a:pt x="47919" y="27910"/>
                  </a:cubicBezTo>
                  <a:cubicBezTo>
                    <a:pt x="52819" y="24916"/>
                    <a:pt x="57448" y="24643"/>
                    <a:pt x="60715" y="26549"/>
                  </a:cubicBezTo>
                  <a:lnTo>
                    <a:pt x="51186" y="21649"/>
                  </a:lnTo>
                  <a:close/>
                </a:path>
              </a:pathLst>
            </a:custGeom>
            <a:solidFill>
              <a:srgbClr val="72727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89" name="Freeform: Shape 388">
              <a:extLst>
                <a:ext uri="{FF2B5EF4-FFF2-40B4-BE49-F238E27FC236}">
                  <a16:creationId xmlns:a16="http://schemas.microsoft.com/office/drawing/2014/main" id="{B4CE584C-4148-4D7F-8C6A-04F7BB07CA31}"/>
                </a:ext>
              </a:extLst>
            </p:cNvPr>
            <p:cNvSpPr/>
            <p:nvPr/>
          </p:nvSpPr>
          <p:spPr>
            <a:xfrm>
              <a:off x="12356438" y="9133773"/>
              <a:ext cx="54453" cy="81679"/>
            </a:xfrm>
            <a:custGeom>
              <a:avLst/>
              <a:gdLst>
                <a:gd name="connsiteX0" fmla="*/ 38389 w 54452"/>
                <a:gd name="connsiteY0" fmla="*/ 22870 h 81678"/>
                <a:gd name="connsiteX1" fmla="*/ 56359 w 54452"/>
                <a:gd name="connsiteY1" fmla="*/ 33216 h 81678"/>
                <a:gd name="connsiteX2" fmla="*/ 38389 w 54452"/>
                <a:gd name="connsiteY2" fmla="*/ 64254 h 81678"/>
                <a:gd name="connsiteX3" fmla="*/ 20420 w 54452"/>
                <a:gd name="connsiteY3" fmla="*/ 53908 h 81678"/>
                <a:gd name="connsiteX4" fmla="*/ 38389 w 54452"/>
                <a:gd name="connsiteY4" fmla="*/ 22870 h 81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52" h="81678">
                  <a:moveTo>
                    <a:pt x="38389" y="22870"/>
                  </a:moveTo>
                  <a:cubicBezTo>
                    <a:pt x="48463" y="17153"/>
                    <a:pt x="56359" y="21781"/>
                    <a:pt x="56359" y="33216"/>
                  </a:cubicBezTo>
                  <a:cubicBezTo>
                    <a:pt x="56359" y="44651"/>
                    <a:pt x="48463" y="58536"/>
                    <a:pt x="38389" y="64254"/>
                  </a:cubicBezTo>
                  <a:cubicBezTo>
                    <a:pt x="28316" y="69971"/>
                    <a:pt x="20420" y="65343"/>
                    <a:pt x="20420" y="53908"/>
                  </a:cubicBezTo>
                  <a:cubicBezTo>
                    <a:pt x="20420" y="42473"/>
                    <a:pt x="28316" y="28587"/>
                    <a:pt x="38389" y="22870"/>
                  </a:cubicBezTo>
                  <a:close/>
                </a:path>
              </a:pathLst>
            </a:custGeom>
            <a:solidFill>
              <a:srgbClr val="67676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0" name="Freeform: Shape 389">
              <a:extLst>
                <a:ext uri="{FF2B5EF4-FFF2-40B4-BE49-F238E27FC236}">
                  <a16:creationId xmlns:a16="http://schemas.microsoft.com/office/drawing/2014/main" id="{38D94E96-1DD4-4720-9D14-3639E6AB95D9}"/>
                </a:ext>
              </a:extLst>
            </p:cNvPr>
            <p:cNvSpPr/>
            <p:nvPr/>
          </p:nvSpPr>
          <p:spPr>
            <a:xfrm>
              <a:off x="12296540" y="8631720"/>
              <a:ext cx="245037" cy="272263"/>
            </a:xfrm>
            <a:custGeom>
              <a:avLst/>
              <a:gdLst>
                <a:gd name="connsiteX0" fmla="*/ 245854 w 245036"/>
                <a:gd name="connsiteY0" fmla="*/ 20964 h 272263"/>
                <a:gd name="connsiteX1" fmla="*/ 243132 w 245036"/>
                <a:gd name="connsiteY1" fmla="*/ 198480 h 272263"/>
                <a:gd name="connsiteX2" fmla="*/ 210732 w 245036"/>
                <a:gd name="connsiteY2" fmla="*/ 243675 h 272263"/>
                <a:gd name="connsiteX3" fmla="*/ 53364 w 245036"/>
                <a:gd name="connsiteY3" fmla="*/ 243675 h 272263"/>
                <a:gd name="connsiteX4" fmla="*/ 20420 w 245036"/>
                <a:gd name="connsiteY4" fmla="*/ 197935 h 272263"/>
                <a:gd name="connsiteX5" fmla="*/ 23143 w 245036"/>
                <a:gd name="connsiteY5" fmla="*/ 20420 h 272263"/>
                <a:gd name="connsiteX6" fmla="*/ 56086 w 245036"/>
                <a:gd name="connsiteY6" fmla="*/ 66160 h 272263"/>
                <a:gd name="connsiteX7" fmla="*/ 213454 w 245036"/>
                <a:gd name="connsiteY7" fmla="*/ 66160 h 272263"/>
                <a:gd name="connsiteX8" fmla="*/ 245854 w 245036"/>
                <a:gd name="connsiteY8" fmla="*/ 20964 h 272263"/>
                <a:gd name="connsiteX9" fmla="*/ 245854 w 245036"/>
                <a:gd name="connsiteY9" fmla="*/ 20964 h 2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36" h="272263">
                  <a:moveTo>
                    <a:pt x="245854" y="20964"/>
                  </a:moveTo>
                  <a:lnTo>
                    <a:pt x="243132" y="198480"/>
                  </a:lnTo>
                  <a:cubicBezTo>
                    <a:pt x="243132" y="214815"/>
                    <a:pt x="232241" y="231151"/>
                    <a:pt x="210732" y="243675"/>
                  </a:cubicBezTo>
                  <a:cubicBezTo>
                    <a:pt x="167443" y="268724"/>
                    <a:pt x="96926" y="268996"/>
                    <a:pt x="53364" y="243675"/>
                  </a:cubicBezTo>
                  <a:cubicBezTo>
                    <a:pt x="31311" y="230879"/>
                    <a:pt x="20420" y="214271"/>
                    <a:pt x="20420" y="197935"/>
                  </a:cubicBezTo>
                  <a:lnTo>
                    <a:pt x="23143" y="20420"/>
                  </a:lnTo>
                  <a:cubicBezTo>
                    <a:pt x="23143" y="37027"/>
                    <a:pt x="34033" y="53636"/>
                    <a:pt x="56086" y="66160"/>
                  </a:cubicBezTo>
                  <a:cubicBezTo>
                    <a:pt x="99648" y="91208"/>
                    <a:pt x="170165" y="91208"/>
                    <a:pt x="213454" y="66160"/>
                  </a:cubicBezTo>
                  <a:cubicBezTo>
                    <a:pt x="235236" y="53636"/>
                    <a:pt x="245854" y="37300"/>
                    <a:pt x="245854" y="20964"/>
                  </a:cubicBezTo>
                  <a:lnTo>
                    <a:pt x="245854" y="20964"/>
                  </a:lnTo>
                  <a:close/>
                </a:path>
              </a:pathLst>
            </a:custGeom>
            <a:solidFill>
              <a:srgbClr val="C1C1C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1" name="Freeform: Shape 390">
              <a:extLst>
                <a:ext uri="{FF2B5EF4-FFF2-40B4-BE49-F238E27FC236}">
                  <a16:creationId xmlns:a16="http://schemas.microsoft.com/office/drawing/2014/main" id="{C522C697-E708-4476-B98E-988DBEB0CBA3}"/>
                </a:ext>
              </a:extLst>
            </p:cNvPr>
            <p:cNvSpPr/>
            <p:nvPr/>
          </p:nvSpPr>
          <p:spPr>
            <a:xfrm>
              <a:off x="12299636" y="8567465"/>
              <a:ext cx="245037" cy="163358"/>
            </a:xfrm>
            <a:custGeom>
              <a:avLst/>
              <a:gdLst>
                <a:gd name="connsiteX0" fmla="*/ 210086 w 245036"/>
                <a:gd name="connsiteY0" fmla="*/ 39206 h 163357"/>
                <a:gd name="connsiteX1" fmla="*/ 210630 w 245036"/>
                <a:gd name="connsiteY1" fmla="*/ 130414 h 163357"/>
                <a:gd name="connsiteX2" fmla="*/ 53262 w 245036"/>
                <a:gd name="connsiteY2" fmla="*/ 130414 h 163357"/>
                <a:gd name="connsiteX3" fmla="*/ 52718 w 245036"/>
                <a:gd name="connsiteY3" fmla="*/ 39206 h 163357"/>
                <a:gd name="connsiteX4" fmla="*/ 210086 w 245036"/>
                <a:gd name="connsiteY4" fmla="*/ 39206 h 163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36" h="163357">
                  <a:moveTo>
                    <a:pt x="210086" y="39206"/>
                  </a:moveTo>
                  <a:cubicBezTo>
                    <a:pt x="253648" y="64254"/>
                    <a:pt x="253920" y="105094"/>
                    <a:pt x="210630" y="130414"/>
                  </a:cubicBezTo>
                  <a:cubicBezTo>
                    <a:pt x="167340" y="155463"/>
                    <a:pt x="96824" y="155463"/>
                    <a:pt x="53262" y="130414"/>
                  </a:cubicBezTo>
                  <a:cubicBezTo>
                    <a:pt x="9700" y="105094"/>
                    <a:pt x="9428" y="64254"/>
                    <a:pt x="52718" y="39206"/>
                  </a:cubicBezTo>
                  <a:cubicBezTo>
                    <a:pt x="96008" y="14158"/>
                    <a:pt x="166251" y="14158"/>
                    <a:pt x="210086" y="39206"/>
                  </a:cubicBezTo>
                  <a:close/>
                </a:path>
              </a:pathLst>
            </a:custGeom>
            <a:solidFill>
              <a:srgbClr val="D3D3D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2" name="Freeform: Shape 391">
              <a:extLst>
                <a:ext uri="{FF2B5EF4-FFF2-40B4-BE49-F238E27FC236}">
                  <a16:creationId xmlns:a16="http://schemas.microsoft.com/office/drawing/2014/main" id="{E5A82C00-BB81-419A-A5A3-0CC8D333DF8C}"/>
                </a:ext>
              </a:extLst>
            </p:cNvPr>
            <p:cNvSpPr/>
            <p:nvPr/>
          </p:nvSpPr>
          <p:spPr>
            <a:xfrm>
              <a:off x="9184026" y="9992219"/>
              <a:ext cx="163358" cy="544527"/>
            </a:xfrm>
            <a:custGeom>
              <a:avLst/>
              <a:gdLst>
                <a:gd name="connsiteX0" fmla="*/ 167442 w 163357"/>
                <a:gd name="connsiteY0" fmla="*/ 20964 h 544526"/>
                <a:gd name="connsiteX1" fmla="*/ 165808 w 163357"/>
                <a:gd name="connsiteY1" fmla="*/ 484628 h 544526"/>
                <a:gd name="connsiteX2" fmla="*/ 144572 w 163357"/>
                <a:gd name="connsiteY2" fmla="*/ 514305 h 544526"/>
                <a:gd name="connsiteX3" fmla="*/ 41928 w 163357"/>
                <a:gd name="connsiteY3" fmla="*/ 514305 h 544526"/>
                <a:gd name="connsiteX4" fmla="*/ 20420 w 163357"/>
                <a:gd name="connsiteY4" fmla="*/ 484356 h 544526"/>
                <a:gd name="connsiteX5" fmla="*/ 22053 w 163357"/>
                <a:gd name="connsiteY5" fmla="*/ 20420 h 544526"/>
                <a:gd name="connsiteX6" fmla="*/ 43561 w 163357"/>
                <a:gd name="connsiteY6" fmla="*/ 50369 h 544526"/>
                <a:gd name="connsiteX7" fmla="*/ 146205 w 163357"/>
                <a:gd name="connsiteY7" fmla="*/ 50369 h 544526"/>
                <a:gd name="connsiteX8" fmla="*/ 167442 w 163357"/>
                <a:gd name="connsiteY8" fmla="*/ 20964 h 544526"/>
                <a:gd name="connsiteX9" fmla="*/ 167442 w 163357"/>
                <a:gd name="connsiteY9" fmla="*/ 20964 h 544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3357" h="544526">
                  <a:moveTo>
                    <a:pt x="167442" y="20964"/>
                  </a:moveTo>
                  <a:lnTo>
                    <a:pt x="165808" y="484628"/>
                  </a:lnTo>
                  <a:cubicBezTo>
                    <a:pt x="165808" y="495247"/>
                    <a:pt x="158729" y="506137"/>
                    <a:pt x="144572" y="514305"/>
                  </a:cubicBezTo>
                  <a:cubicBezTo>
                    <a:pt x="116256" y="530641"/>
                    <a:pt x="70244" y="530641"/>
                    <a:pt x="41928" y="514305"/>
                  </a:cubicBezTo>
                  <a:cubicBezTo>
                    <a:pt x="27771" y="505865"/>
                    <a:pt x="20420" y="495247"/>
                    <a:pt x="20420" y="484356"/>
                  </a:cubicBezTo>
                  <a:lnTo>
                    <a:pt x="22053" y="20420"/>
                  </a:lnTo>
                  <a:cubicBezTo>
                    <a:pt x="22053" y="31310"/>
                    <a:pt x="29132" y="42200"/>
                    <a:pt x="43561" y="50369"/>
                  </a:cubicBezTo>
                  <a:cubicBezTo>
                    <a:pt x="71877" y="66704"/>
                    <a:pt x="118162" y="66704"/>
                    <a:pt x="146205" y="50369"/>
                  </a:cubicBezTo>
                  <a:cubicBezTo>
                    <a:pt x="160363" y="42200"/>
                    <a:pt x="167442" y="31583"/>
                    <a:pt x="167442" y="20964"/>
                  </a:cubicBezTo>
                  <a:lnTo>
                    <a:pt x="167442" y="20964"/>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3" name="Freeform: Shape 392">
              <a:extLst>
                <a:ext uri="{FF2B5EF4-FFF2-40B4-BE49-F238E27FC236}">
                  <a16:creationId xmlns:a16="http://schemas.microsoft.com/office/drawing/2014/main" id="{DB8B6610-84A8-4A2D-B78F-C9AE1DD3901C}"/>
                </a:ext>
              </a:extLst>
            </p:cNvPr>
            <p:cNvSpPr/>
            <p:nvPr/>
          </p:nvSpPr>
          <p:spPr>
            <a:xfrm>
              <a:off x="12463437" y="8134294"/>
              <a:ext cx="54453" cy="163358"/>
            </a:xfrm>
            <a:custGeom>
              <a:avLst/>
              <a:gdLst>
                <a:gd name="connsiteX0" fmla="*/ 42201 w 54452"/>
                <a:gd name="connsiteY0" fmla="*/ 50369 h 163357"/>
                <a:gd name="connsiteX1" fmla="*/ 41929 w 54452"/>
                <a:gd name="connsiteY1" fmla="*/ 168804 h 163357"/>
                <a:gd name="connsiteX2" fmla="*/ 20420 w 54452"/>
                <a:gd name="connsiteY2" fmla="*/ 138854 h 163357"/>
                <a:gd name="connsiteX3" fmla="*/ 20692 w 54452"/>
                <a:gd name="connsiteY3" fmla="*/ 20420 h 163357"/>
                <a:gd name="connsiteX4" fmla="*/ 42201 w 54452"/>
                <a:gd name="connsiteY4" fmla="*/ 50369 h 163357"/>
                <a:gd name="connsiteX5" fmla="*/ 42201 w 54452"/>
                <a:gd name="connsiteY5" fmla="*/ 50369 h 16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452" h="163357">
                  <a:moveTo>
                    <a:pt x="42201" y="50369"/>
                  </a:moveTo>
                  <a:lnTo>
                    <a:pt x="41929" y="168804"/>
                  </a:lnTo>
                  <a:cubicBezTo>
                    <a:pt x="41929" y="157913"/>
                    <a:pt x="34850" y="147023"/>
                    <a:pt x="20420" y="138854"/>
                  </a:cubicBezTo>
                  <a:lnTo>
                    <a:pt x="20692" y="20420"/>
                  </a:lnTo>
                  <a:cubicBezTo>
                    <a:pt x="34850" y="28588"/>
                    <a:pt x="42201" y="39479"/>
                    <a:pt x="42201" y="50369"/>
                  </a:cubicBezTo>
                  <a:lnTo>
                    <a:pt x="42201" y="50369"/>
                  </a:lnTo>
                  <a:close/>
                </a:path>
              </a:pathLst>
            </a:custGeom>
            <a:solidFill>
              <a:srgbClr val="C1C1C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4" name="Freeform: Shape 393">
              <a:extLst>
                <a:ext uri="{FF2B5EF4-FFF2-40B4-BE49-F238E27FC236}">
                  <a16:creationId xmlns:a16="http://schemas.microsoft.com/office/drawing/2014/main" id="{0154358F-6070-4220-8DDF-2147B08CA9C4}"/>
                </a:ext>
              </a:extLst>
            </p:cNvPr>
            <p:cNvSpPr/>
            <p:nvPr/>
          </p:nvSpPr>
          <p:spPr>
            <a:xfrm>
              <a:off x="12337652" y="8164243"/>
              <a:ext cx="163358" cy="544527"/>
            </a:xfrm>
            <a:custGeom>
              <a:avLst/>
              <a:gdLst>
                <a:gd name="connsiteX0" fmla="*/ 167442 w 163357"/>
                <a:gd name="connsiteY0" fmla="*/ 20692 h 544526"/>
                <a:gd name="connsiteX1" fmla="*/ 165808 w 163357"/>
                <a:gd name="connsiteY1" fmla="*/ 484629 h 544526"/>
                <a:gd name="connsiteX2" fmla="*/ 144572 w 163357"/>
                <a:gd name="connsiteY2" fmla="*/ 514033 h 544526"/>
                <a:gd name="connsiteX3" fmla="*/ 41929 w 163357"/>
                <a:gd name="connsiteY3" fmla="*/ 514033 h 544526"/>
                <a:gd name="connsiteX4" fmla="*/ 20420 w 163357"/>
                <a:gd name="connsiteY4" fmla="*/ 484084 h 544526"/>
                <a:gd name="connsiteX5" fmla="*/ 22326 w 163357"/>
                <a:gd name="connsiteY5" fmla="*/ 20420 h 544526"/>
                <a:gd name="connsiteX6" fmla="*/ 43835 w 163357"/>
                <a:gd name="connsiteY6" fmla="*/ 50369 h 544526"/>
                <a:gd name="connsiteX7" fmla="*/ 146478 w 163357"/>
                <a:gd name="connsiteY7" fmla="*/ 50369 h 544526"/>
                <a:gd name="connsiteX8" fmla="*/ 167442 w 163357"/>
                <a:gd name="connsiteY8" fmla="*/ 20692 h 544526"/>
                <a:gd name="connsiteX9" fmla="*/ 167442 w 163357"/>
                <a:gd name="connsiteY9" fmla="*/ 20692 h 544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3357" h="544526">
                  <a:moveTo>
                    <a:pt x="167442" y="20692"/>
                  </a:moveTo>
                  <a:lnTo>
                    <a:pt x="165808" y="484629"/>
                  </a:lnTo>
                  <a:cubicBezTo>
                    <a:pt x="165808" y="495247"/>
                    <a:pt x="158729" y="506137"/>
                    <a:pt x="144572" y="514033"/>
                  </a:cubicBezTo>
                  <a:cubicBezTo>
                    <a:pt x="116256" y="530369"/>
                    <a:pt x="70516" y="530369"/>
                    <a:pt x="41929" y="514033"/>
                  </a:cubicBezTo>
                  <a:cubicBezTo>
                    <a:pt x="27499" y="505866"/>
                    <a:pt x="20420" y="494974"/>
                    <a:pt x="20420" y="484084"/>
                  </a:cubicBezTo>
                  <a:lnTo>
                    <a:pt x="22326" y="20420"/>
                  </a:lnTo>
                  <a:cubicBezTo>
                    <a:pt x="22326" y="31310"/>
                    <a:pt x="29404" y="42201"/>
                    <a:pt x="43835" y="50369"/>
                  </a:cubicBezTo>
                  <a:cubicBezTo>
                    <a:pt x="72422" y="66705"/>
                    <a:pt x="118162" y="66705"/>
                    <a:pt x="146478" y="50369"/>
                  </a:cubicBezTo>
                  <a:cubicBezTo>
                    <a:pt x="160635" y="42201"/>
                    <a:pt x="167442" y="31583"/>
                    <a:pt x="167442" y="20692"/>
                  </a:cubicBezTo>
                  <a:lnTo>
                    <a:pt x="167442" y="20692"/>
                  </a:lnTo>
                  <a:close/>
                </a:path>
              </a:pathLst>
            </a:custGeom>
            <a:solidFill>
              <a:srgbClr val="AFAFA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5" name="Freeform: Shape 394">
              <a:extLst>
                <a:ext uri="{FF2B5EF4-FFF2-40B4-BE49-F238E27FC236}">
                  <a16:creationId xmlns:a16="http://schemas.microsoft.com/office/drawing/2014/main" id="{95B90FED-72EA-4426-A178-BF3546F360E4}"/>
                </a:ext>
              </a:extLst>
            </p:cNvPr>
            <p:cNvSpPr/>
            <p:nvPr/>
          </p:nvSpPr>
          <p:spPr>
            <a:xfrm>
              <a:off x="12473511" y="8186842"/>
              <a:ext cx="163358" cy="217811"/>
            </a:xfrm>
            <a:custGeom>
              <a:avLst/>
              <a:gdLst>
                <a:gd name="connsiteX0" fmla="*/ 161997 w 163357"/>
                <a:gd name="connsiteY0" fmla="*/ 101826 h 217810"/>
                <a:gd name="connsiteX1" fmla="*/ 161724 w 163357"/>
                <a:gd name="connsiteY1" fmla="*/ 220261 h 217810"/>
                <a:gd name="connsiteX2" fmla="*/ 20420 w 163357"/>
                <a:gd name="connsiteY2" fmla="*/ 138582 h 217810"/>
                <a:gd name="connsiteX3" fmla="*/ 20692 w 163357"/>
                <a:gd name="connsiteY3" fmla="*/ 20420 h 217810"/>
              </a:gdLst>
              <a:ahLst/>
              <a:cxnLst>
                <a:cxn ang="0">
                  <a:pos x="connsiteX0" y="connsiteY0"/>
                </a:cxn>
                <a:cxn ang="0">
                  <a:pos x="connsiteX1" y="connsiteY1"/>
                </a:cxn>
                <a:cxn ang="0">
                  <a:pos x="connsiteX2" y="connsiteY2"/>
                </a:cxn>
                <a:cxn ang="0">
                  <a:pos x="connsiteX3" y="connsiteY3"/>
                </a:cxn>
              </a:cxnLst>
              <a:rect l="l" t="t" r="r" b="b"/>
              <a:pathLst>
                <a:path w="163357" h="217810">
                  <a:moveTo>
                    <a:pt x="161997" y="101826"/>
                  </a:moveTo>
                  <a:lnTo>
                    <a:pt x="161724" y="220261"/>
                  </a:lnTo>
                  <a:lnTo>
                    <a:pt x="20420" y="138582"/>
                  </a:lnTo>
                  <a:lnTo>
                    <a:pt x="20692" y="20420"/>
                  </a:lnTo>
                  <a:close/>
                </a:path>
              </a:pathLst>
            </a:custGeom>
            <a:solidFill>
              <a:srgbClr val="AFAFA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6" name="Freeform: Shape 395">
              <a:extLst>
                <a:ext uri="{FF2B5EF4-FFF2-40B4-BE49-F238E27FC236}">
                  <a16:creationId xmlns:a16="http://schemas.microsoft.com/office/drawing/2014/main" id="{0CF99D97-564E-428B-A3E2-837B673E2C04}"/>
                </a:ext>
              </a:extLst>
            </p:cNvPr>
            <p:cNvSpPr/>
            <p:nvPr/>
          </p:nvSpPr>
          <p:spPr>
            <a:xfrm>
              <a:off x="12688054" y="8310448"/>
              <a:ext cx="789563" cy="571753"/>
            </a:xfrm>
            <a:custGeom>
              <a:avLst/>
              <a:gdLst>
                <a:gd name="connsiteX0" fmla="*/ 772139 w 789563"/>
                <a:gd name="connsiteY0" fmla="*/ 454407 h 571752"/>
                <a:gd name="connsiteX1" fmla="*/ 771594 w 789563"/>
                <a:gd name="connsiteY1" fmla="*/ 572842 h 571752"/>
                <a:gd name="connsiteX2" fmla="*/ 20420 w 789563"/>
                <a:gd name="connsiteY2" fmla="*/ 138854 h 571752"/>
                <a:gd name="connsiteX3" fmla="*/ 20692 w 789563"/>
                <a:gd name="connsiteY3" fmla="*/ 20420 h 571752"/>
              </a:gdLst>
              <a:ahLst/>
              <a:cxnLst>
                <a:cxn ang="0">
                  <a:pos x="connsiteX0" y="connsiteY0"/>
                </a:cxn>
                <a:cxn ang="0">
                  <a:pos x="connsiteX1" y="connsiteY1"/>
                </a:cxn>
                <a:cxn ang="0">
                  <a:pos x="connsiteX2" y="connsiteY2"/>
                </a:cxn>
                <a:cxn ang="0">
                  <a:pos x="connsiteX3" y="connsiteY3"/>
                </a:cxn>
              </a:cxnLst>
              <a:rect l="l" t="t" r="r" b="b"/>
              <a:pathLst>
                <a:path w="789563" h="571752">
                  <a:moveTo>
                    <a:pt x="772139" y="454407"/>
                  </a:moveTo>
                  <a:lnTo>
                    <a:pt x="771594" y="572842"/>
                  </a:lnTo>
                  <a:lnTo>
                    <a:pt x="20420" y="138854"/>
                  </a:lnTo>
                  <a:lnTo>
                    <a:pt x="20692" y="20420"/>
                  </a:lnTo>
                  <a:close/>
                </a:path>
              </a:pathLst>
            </a:custGeom>
            <a:solidFill>
              <a:srgbClr val="AFAFA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7" name="Freeform: Shape 396">
              <a:extLst>
                <a:ext uri="{FF2B5EF4-FFF2-40B4-BE49-F238E27FC236}">
                  <a16:creationId xmlns:a16="http://schemas.microsoft.com/office/drawing/2014/main" id="{C543CE09-6BB5-46F3-B3D4-6B7B6DCD3C88}"/>
                </a:ext>
              </a:extLst>
            </p:cNvPr>
            <p:cNvSpPr/>
            <p:nvPr/>
          </p:nvSpPr>
          <p:spPr>
            <a:xfrm>
              <a:off x="13512467" y="8786637"/>
              <a:ext cx="163358" cy="217811"/>
            </a:xfrm>
            <a:custGeom>
              <a:avLst/>
              <a:gdLst>
                <a:gd name="connsiteX0" fmla="*/ 151107 w 163357"/>
                <a:gd name="connsiteY0" fmla="*/ 95564 h 217810"/>
                <a:gd name="connsiteX1" fmla="*/ 150834 w 163357"/>
                <a:gd name="connsiteY1" fmla="*/ 213999 h 217810"/>
                <a:gd name="connsiteX2" fmla="*/ 20420 w 163357"/>
                <a:gd name="connsiteY2" fmla="*/ 138854 h 217810"/>
                <a:gd name="connsiteX3" fmla="*/ 20692 w 163357"/>
                <a:gd name="connsiteY3" fmla="*/ 20420 h 217810"/>
              </a:gdLst>
              <a:ahLst/>
              <a:cxnLst>
                <a:cxn ang="0">
                  <a:pos x="connsiteX0" y="connsiteY0"/>
                </a:cxn>
                <a:cxn ang="0">
                  <a:pos x="connsiteX1" y="connsiteY1"/>
                </a:cxn>
                <a:cxn ang="0">
                  <a:pos x="connsiteX2" y="connsiteY2"/>
                </a:cxn>
                <a:cxn ang="0">
                  <a:pos x="connsiteX3" y="connsiteY3"/>
                </a:cxn>
              </a:cxnLst>
              <a:rect l="l" t="t" r="r" b="b"/>
              <a:pathLst>
                <a:path w="163357" h="217810">
                  <a:moveTo>
                    <a:pt x="151107" y="95564"/>
                  </a:moveTo>
                  <a:lnTo>
                    <a:pt x="150834" y="213999"/>
                  </a:lnTo>
                  <a:lnTo>
                    <a:pt x="20420" y="138854"/>
                  </a:lnTo>
                  <a:lnTo>
                    <a:pt x="20692" y="20420"/>
                  </a:lnTo>
                  <a:close/>
                </a:path>
              </a:pathLst>
            </a:custGeom>
            <a:solidFill>
              <a:srgbClr val="AFAFA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8" name="Freeform: Shape 397">
              <a:extLst>
                <a:ext uri="{FF2B5EF4-FFF2-40B4-BE49-F238E27FC236}">
                  <a16:creationId xmlns:a16="http://schemas.microsoft.com/office/drawing/2014/main" id="{5D853480-B1E5-48DC-8EFF-770F3153AA64}"/>
                </a:ext>
              </a:extLst>
            </p:cNvPr>
            <p:cNvSpPr/>
            <p:nvPr/>
          </p:nvSpPr>
          <p:spPr>
            <a:xfrm>
              <a:off x="13642609" y="8855229"/>
              <a:ext cx="108905" cy="163358"/>
            </a:xfrm>
            <a:custGeom>
              <a:avLst/>
              <a:gdLst>
                <a:gd name="connsiteX0" fmla="*/ 111356 w 108905"/>
                <a:gd name="connsiteY0" fmla="*/ 32690 h 163357"/>
                <a:gd name="connsiteX1" fmla="*/ 111084 w 108905"/>
                <a:gd name="connsiteY1" fmla="*/ 151124 h 163357"/>
                <a:gd name="connsiteX2" fmla="*/ 20420 w 108905"/>
                <a:gd name="connsiteY2" fmla="*/ 145407 h 163357"/>
                <a:gd name="connsiteX3" fmla="*/ 20692 w 108905"/>
                <a:gd name="connsiteY3" fmla="*/ 26972 h 163357"/>
                <a:gd name="connsiteX4" fmla="*/ 111356 w 108905"/>
                <a:gd name="connsiteY4" fmla="*/ 32690 h 163357"/>
                <a:gd name="connsiteX5" fmla="*/ 111356 w 108905"/>
                <a:gd name="connsiteY5" fmla="*/ 32690 h 16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05" h="163357">
                  <a:moveTo>
                    <a:pt x="111356" y="32690"/>
                  </a:moveTo>
                  <a:lnTo>
                    <a:pt x="111084" y="151124"/>
                  </a:lnTo>
                  <a:cubicBezTo>
                    <a:pt x="86580" y="136966"/>
                    <a:pt x="48463" y="135060"/>
                    <a:pt x="20420" y="145407"/>
                  </a:cubicBezTo>
                  <a:lnTo>
                    <a:pt x="20692" y="26972"/>
                  </a:lnTo>
                  <a:cubicBezTo>
                    <a:pt x="49008" y="16627"/>
                    <a:pt x="86852" y="18532"/>
                    <a:pt x="111356" y="32690"/>
                  </a:cubicBezTo>
                  <a:lnTo>
                    <a:pt x="111356" y="32690"/>
                  </a:lnTo>
                  <a:close/>
                </a:path>
              </a:pathLst>
            </a:custGeom>
            <a:solidFill>
              <a:srgbClr val="C1C1C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399" name="Freeform: Shape 398">
              <a:extLst>
                <a:ext uri="{FF2B5EF4-FFF2-40B4-BE49-F238E27FC236}">
                  <a16:creationId xmlns:a16="http://schemas.microsoft.com/office/drawing/2014/main" id="{D3809735-9DEB-4B01-B73F-C7AE26128043}"/>
                </a:ext>
              </a:extLst>
            </p:cNvPr>
            <p:cNvSpPr/>
            <p:nvPr/>
          </p:nvSpPr>
          <p:spPr>
            <a:xfrm>
              <a:off x="13608032" y="8897176"/>
              <a:ext cx="163358" cy="544527"/>
            </a:xfrm>
            <a:custGeom>
              <a:avLst/>
              <a:gdLst>
                <a:gd name="connsiteX0" fmla="*/ 167169 w 163357"/>
                <a:gd name="connsiteY0" fmla="*/ 20691 h 544526"/>
                <a:gd name="connsiteX1" fmla="*/ 165536 w 163357"/>
                <a:gd name="connsiteY1" fmla="*/ 484357 h 544526"/>
                <a:gd name="connsiteX2" fmla="*/ 144572 w 163357"/>
                <a:gd name="connsiteY2" fmla="*/ 514033 h 544526"/>
                <a:gd name="connsiteX3" fmla="*/ 41929 w 163357"/>
                <a:gd name="connsiteY3" fmla="*/ 514033 h 544526"/>
                <a:gd name="connsiteX4" fmla="*/ 20420 w 163357"/>
                <a:gd name="connsiteY4" fmla="*/ 484084 h 544526"/>
                <a:gd name="connsiteX5" fmla="*/ 22326 w 163357"/>
                <a:gd name="connsiteY5" fmla="*/ 20420 h 544526"/>
                <a:gd name="connsiteX6" fmla="*/ 43834 w 163357"/>
                <a:gd name="connsiteY6" fmla="*/ 50369 h 544526"/>
                <a:gd name="connsiteX7" fmla="*/ 146478 w 163357"/>
                <a:gd name="connsiteY7" fmla="*/ 50369 h 544526"/>
                <a:gd name="connsiteX8" fmla="*/ 167169 w 163357"/>
                <a:gd name="connsiteY8" fmla="*/ 20691 h 544526"/>
                <a:gd name="connsiteX9" fmla="*/ 167169 w 163357"/>
                <a:gd name="connsiteY9" fmla="*/ 20691 h 544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3357" h="544526">
                  <a:moveTo>
                    <a:pt x="167169" y="20691"/>
                  </a:moveTo>
                  <a:lnTo>
                    <a:pt x="165536" y="484357"/>
                  </a:lnTo>
                  <a:cubicBezTo>
                    <a:pt x="165536" y="494974"/>
                    <a:pt x="158457" y="505593"/>
                    <a:pt x="144572" y="514033"/>
                  </a:cubicBezTo>
                  <a:cubicBezTo>
                    <a:pt x="116256" y="530368"/>
                    <a:pt x="70244" y="530368"/>
                    <a:pt x="41929" y="514033"/>
                  </a:cubicBezTo>
                  <a:cubicBezTo>
                    <a:pt x="27771" y="505865"/>
                    <a:pt x="20420" y="494974"/>
                    <a:pt x="20420" y="484084"/>
                  </a:cubicBezTo>
                  <a:lnTo>
                    <a:pt x="22326" y="20420"/>
                  </a:lnTo>
                  <a:cubicBezTo>
                    <a:pt x="22326" y="31310"/>
                    <a:pt x="29404" y="42200"/>
                    <a:pt x="43834" y="50369"/>
                  </a:cubicBezTo>
                  <a:cubicBezTo>
                    <a:pt x="72422" y="66704"/>
                    <a:pt x="118162" y="66704"/>
                    <a:pt x="146478" y="50369"/>
                  </a:cubicBezTo>
                  <a:cubicBezTo>
                    <a:pt x="160091" y="41929"/>
                    <a:pt x="166898" y="31310"/>
                    <a:pt x="167169" y="20691"/>
                  </a:cubicBezTo>
                  <a:lnTo>
                    <a:pt x="167169" y="20691"/>
                  </a:lnTo>
                  <a:close/>
                </a:path>
              </a:pathLst>
            </a:custGeom>
            <a:solidFill>
              <a:srgbClr val="AFAFA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0" name="Freeform: Shape 399">
              <a:extLst>
                <a:ext uri="{FF2B5EF4-FFF2-40B4-BE49-F238E27FC236}">
                  <a16:creationId xmlns:a16="http://schemas.microsoft.com/office/drawing/2014/main" id="{47A44406-37CE-47DD-A2F6-394FE67DB520}"/>
                </a:ext>
              </a:extLst>
            </p:cNvPr>
            <p:cNvSpPr/>
            <p:nvPr/>
          </p:nvSpPr>
          <p:spPr>
            <a:xfrm>
              <a:off x="9512376" y="8310448"/>
              <a:ext cx="3212707" cy="1987522"/>
            </a:xfrm>
            <a:custGeom>
              <a:avLst/>
              <a:gdLst>
                <a:gd name="connsiteX0" fmla="*/ 3196371 w 3212706"/>
                <a:gd name="connsiteY0" fmla="*/ 20420 h 1987521"/>
                <a:gd name="connsiteX1" fmla="*/ 3196098 w 3212706"/>
                <a:gd name="connsiteY1" fmla="*/ 138854 h 1987521"/>
                <a:gd name="connsiteX2" fmla="*/ 20420 w 3212706"/>
                <a:gd name="connsiteY2" fmla="*/ 1979627 h 1987521"/>
                <a:gd name="connsiteX3" fmla="*/ 20691 w 3212706"/>
                <a:gd name="connsiteY3" fmla="*/ 1861192 h 1987521"/>
              </a:gdLst>
              <a:ahLst/>
              <a:cxnLst>
                <a:cxn ang="0">
                  <a:pos x="connsiteX0" y="connsiteY0"/>
                </a:cxn>
                <a:cxn ang="0">
                  <a:pos x="connsiteX1" y="connsiteY1"/>
                </a:cxn>
                <a:cxn ang="0">
                  <a:pos x="connsiteX2" y="connsiteY2"/>
                </a:cxn>
                <a:cxn ang="0">
                  <a:pos x="connsiteX3" y="connsiteY3"/>
                </a:cxn>
              </a:cxnLst>
              <a:rect l="l" t="t" r="r" b="b"/>
              <a:pathLst>
                <a:path w="3212706" h="1987521">
                  <a:moveTo>
                    <a:pt x="3196371" y="20420"/>
                  </a:moveTo>
                  <a:lnTo>
                    <a:pt x="3196098" y="138854"/>
                  </a:lnTo>
                  <a:lnTo>
                    <a:pt x="20420" y="1979627"/>
                  </a:lnTo>
                  <a:lnTo>
                    <a:pt x="20691" y="1861192"/>
                  </a:lnTo>
                  <a:close/>
                </a:path>
              </a:pathLst>
            </a:custGeom>
            <a:solidFill>
              <a:srgbClr val="A3A3A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1" name="Freeform: Shape 400">
              <a:extLst>
                <a:ext uri="{FF2B5EF4-FFF2-40B4-BE49-F238E27FC236}">
                  <a16:creationId xmlns:a16="http://schemas.microsoft.com/office/drawing/2014/main" id="{5E2DD96B-4FB4-4EEC-954E-7C70874398A4}"/>
                </a:ext>
              </a:extLst>
            </p:cNvPr>
            <p:cNvSpPr/>
            <p:nvPr/>
          </p:nvSpPr>
          <p:spPr>
            <a:xfrm>
              <a:off x="10522744" y="10405787"/>
              <a:ext cx="81679" cy="136132"/>
            </a:xfrm>
            <a:custGeom>
              <a:avLst/>
              <a:gdLst>
                <a:gd name="connsiteX0" fmla="*/ 71878 w 81678"/>
                <a:gd name="connsiteY0" fmla="*/ 20420 h 136131"/>
                <a:gd name="connsiteX1" fmla="*/ 71605 w 81678"/>
                <a:gd name="connsiteY1" fmla="*/ 96381 h 136131"/>
                <a:gd name="connsiteX2" fmla="*/ 20420 w 81678"/>
                <a:gd name="connsiteY2" fmla="*/ 126330 h 136131"/>
                <a:gd name="connsiteX3" fmla="*/ 20692 w 81678"/>
                <a:gd name="connsiteY3" fmla="*/ 50096 h 136131"/>
              </a:gdLst>
              <a:ahLst/>
              <a:cxnLst>
                <a:cxn ang="0">
                  <a:pos x="connsiteX0" y="connsiteY0"/>
                </a:cxn>
                <a:cxn ang="0">
                  <a:pos x="connsiteX1" y="connsiteY1"/>
                </a:cxn>
                <a:cxn ang="0">
                  <a:pos x="connsiteX2" y="connsiteY2"/>
                </a:cxn>
                <a:cxn ang="0">
                  <a:pos x="connsiteX3" y="connsiteY3"/>
                </a:cxn>
              </a:cxnLst>
              <a:rect l="l" t="t" r="r" b="b"/>
              <a:pathLst>
                <a:path w="81678" h="136131">
                  <a:moveTo>
                    <a:pt x="71878" y="20420"/>
                  </a:moveTo>
                  <a:lnTo>
                    <a:pt x="71605" y="96381"/>
                  </a:lnTo>
                  <a:lnTo>
                    <a:pt x="20420" y="126330"/>
                  </a:lnTo>
                  <a:lnTo>
                    <a:pt x="20692" y="50096"/>
                  </a:lnTo>
                  <a:close/>
                </a:path>
              </a:pathLst>
            </a:custGeom>
            <a:solidFill>
              <a:srgbClr val="B8B8B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2" name="Freeform: Shape 401">
              <a:extLst>
                <a:ext uri="{FF2B5EF4-FFF2-40B4-BE49-F238E27FC236}">
                  <a16:creationId xmlns:a16="http://schemas.microsoft.com/office/drawing/2014/main" id="{E6E1F4A7-F33A-483F-8BEF-8BEA8A1E618F}"/>
                </a:ext>
              </a:extLst>
            </p:cNvPr>
            <p:cNvSpPr/>
            <p:nvPr/>
          </p:nvSpPr>
          <p:spPr>
            <a:xfrm>
              <a:off x="9771298" y="10001749"/>
              <a:ext cx="789563" cy="544527"/>
            </a:xfrm>
            <a:custGeom>
              <a:avLst/>
              <a:gdLst>
                <a:gd name="connsiteX0" fmla="*/ 772139 w 789563"/>
                <a:gd name="connsiteY0" fmla="*/ 454135 h 544526"/>
                <a:gd name="connsiteX1" fmla="*/ 771867 w 789563"/>
                <a:gd name="connsiteY1" fmla="*/ 530368 h 544526"/>
                <a:gd name="connsiteX2" fmla="*/ 20420 w 789563"/>
                <a:gd name="connsiteY2" fmla="*/ 96381 h 544526"/>
                <a:gd name="connsiteX3" fmla="*/ 20692 w 789563"/>
                <a:gd name="connsiteY3" fmla="*/ 20420 h 544526"/>
              </a:gdLst>
              <a:ahLst/>
              <a:cxnLst>
                <a:cxn ang="0">
                  <a:pos x="connsiteX0" y="connsiteY0"/>
                </a:cxn>
                <a:cxn ang="0">
                  <a:pos x="connsiteX1" y="connsiteY1"/>
                </a:cxn>
                <a:cxn ang="0">
                  <a:pos x="connsiteX2" y="connsiteY2"/>
                </a:cxn>
                <a:cxn ang="0">
                  <a:pos x="connsiteX3" y="connsiteY3"/>
                </a:cxn>
              </a:cxnLst>
              <a:rect l="l" t="t" r="r" b="b"/>
              <a:pathLst>
                <a:path w="789563" h="544526">
                  <a:moveTo>
                    <a:pt x="772139" y="454135"/>
                  </a:moveTo>
                  <a:lnTo>
                    <a:pt x="771867" y="530368"/>
                  </a:lnTo>
                  <a:lnTo>
                    <a:pt x="20420" y="96381"/>
                  </a:lnTo>
                  <a:lnTo>
                    <a:pt x="20692" y="20420"/>
                  </a:lnTo>
                  <a:close/>
                </a:path>
              </a:pathLst>
            </a:custGeom>
            <a:solidFill>
              <a:srgbClr val="AFAFA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3" name="Freeform: Shape 402">
              <a:extLst>
                <a:ext uri="{FF2B5EF4-FFF2-40B4-BE49-F238E27FC236}">
                  <a16:creationId xmlns:a16="http://schemas.microsoft.com/office/drawing/2014/main" id="{D363F2CE-4C6A-4391-ACBF-99C132CF4B75}"/>
                </a:ext>
              </a:extLst>
            </p:cNvPr>
            <p:cNvSpPr/>
            <p:nvPr/>
          </p:nvSpPr>
          <p:spPr>
            <a:xfrm>
              <a:off x="12279388" y="9389428"/>
              <a:ext cx="81679" cy="136132"/>
            </a:xfrm>
            <a:custGeom>
              <a:avLst/>
              <a:gdLst>
                <a:gd name="connsiteX0" fmla="*/ 71877 w 81678"/>
                <a:gd name="connsiteY0" fmla="*/ 20420 h 136131"/>
                <a:gd name="connsiteX1" fmla="*/ 71605 w 81678"/>
                <a:gd name="connsiteY1" fmla="*/ 96654 h 136131"/>
                <a:gd name="connsiteX2" fmla="*/ 20420 w 81678"/>
                <a:gd name="connsiteY2" fmla="*/ 126331 h 136131"/>
                <a:gd name="connsiteX3" fmla="*/ 20691 w 81678"/>
                <a:gd name="connsiteY3" fmla="*/ 50096 h 136131"/>
              </a:gdLst>
              <a:ahLst/>
              <a:cxnLst>
                <a:cxn ang="0">
                  <a:pos x="connsiteX0" y="connsiteY0"/>
                </a:cxn>
                <a:cxn ang="0">
                  <a:pos x="connsiteX1" y="connsiteY1"/>
                </a:cxn>
                <a:cxn ang="0">
                  <a:pos x="connsiteX2" y="connsiteY2"/>
                </a:cxn>
                <a:cxn ang="0">
                  <a:pos x="connsiteX3" y="connsiteY3"/>
                </a:cxn>
              </a:cxnLst>
              <a:rect l="l" t="t" r="r" b="b"/>
              <a:pathLst>
                <a:path w="81678" h="136131">
                  <a:moveTo>
                    <a:pt x="71877" y="20420"/>
                  </a:moveTo>
                  <a:lnTo>
                    <a:pt x="71605" y="96654"/>
                  </a:lnTo>
                  <a:lnTo>
                    <a:pt x="20420" y="126331"/>
                  </a:lnTo>
                  <a:lnTo>
                    <a:pt x="20691" y="50096"/>
                  </a:lnTo>
                  <a:close/>
                </a:path>
              </a:pathLst>
            </a:custGeom>
            <a:solidFill>
              <a:srgbClr val="B8B8B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4" name="Freeform: Shape 403">
              <a:extLst>
                <a:ext uri="{FF2B5EF4-FFF2-40B4-BE49-F238E27FC236}">
                  <a16:creationId xmlns:a16="http://schemas.microsoft.com/office/drawing/2014/main" id="{DE7B0A19-A0D6-495F-965F-BF5408F107A2}"/>
                </a:ext>
              </a:extLst>
            </p:cNvPr>
            <p:cNvSpPr/>
            <p:nvPr/>
          </p:nvSpPr>
          <p:spPr>
            <a:xfrm>
              <a:off x="11528213" y="8985389"/>
              <a:ext cx="789563" cy="544527"/>
            </a:xfrm>
            <a:custGeom>
              <a:avLst/>
              <a:gdLst>
                <a:gd name="connsiteX0" fmla="*/ 771867 w 789563"/>
                <a:gd name="connsiteY0" fmla="*/ 454135 h 544526"/>
                <a:gd name="connsiteX1" fmla="*/ 771595 w 789563"/>
                <a:gd name="connsiteY1" fmla="*/ 530369 h 544526"/>
                <a:gd name="connsiteX2" fmla="*/ 20420 w 789563"/>
                <a:gd name="connsiteY2" fmla="*/ 96654 h 544526"/>
                <a:gd name="connsiteX3" fmla="*/ 20420 w 789563"/>
                <a:gd name="connsiteY3" fmla="*/ 20420 h 544526"/>
              </a:gdLst>
              <a:ahLst/>
              <a:cxnLst>
                <a:cxn ang="0">
                  <a:pos x="connsiteX0" y="connsiteY0"/>
                </a:cxn>
                <a:cxn ang="0">
                  <a:pos x="connsiteX1" y="connsiteY1"/>
                </a:cxn>
                <a:cxn ang="0">
                  <a:pos x="connsiteX2" y="connsiteY2"/>
                </a:cxn>
                <a:cxn ang="0">
                  <a:pos x="connsiteX3" y="connsiteY3"/>
                </a:cxn>
              </a:cxnLst>
              <a:rect l="l" t="t" r="r" b="b"/>
              <a:pathLst>
                <a:path w="789563" h="544526">
                  <a:moveTo>
                    <a:pt x="771867" y="454135"/>
                  </a:moveTo>
                  <a:lnTo>
                    <a:pt x="771595" y="530369"/>
                  </a:lnTo>
                  <a:lnTo>
                    <a:pt x="20420" y="96654"/>
                  </a:lnTo>
                  <a:lnTo>
                    <a:pt x="20420" y="20420"/>
                  </a:lnTo>
                  <a:close/>
                </a:path>
              </a:pathLst>
            </a:custGeom>
            <a:solidFill>
              <a:srgbClr val="AFAFA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5" name="Freeform: Shape 404">
              <a:extLst>
                <a:ext uri="{FF2B5EF4-FFF2-40B4-BE49-F238E27FC236}">
                  <a16:creationId xmlns:a16="http://schemas.microsoft.com/office/drawing/2014/main" id="{A6F7AE5A-8D16-422E-BAD3-AD63BF202F67}"/>
                </a:ext>
              </a:extLst>
            </p:cNvPr>
            <p:cNvSpPr/>
            <p:nvPr/>
          </p:nvSpPr>
          <p:spPr>
            <a:xfrm>
              <a:off x="10336789" y="8786637"/>
              <a:ext cx="3212707" cy="1987522"/>
            </a:xfrm>
            <a:custGeom>
              <a:avLst/>
              <a:gdLst>
                <a:gd name="connsiteX0" fmla="*/ 3196371 w 3212706"/>
                <a:gd name="connsiteY0" fmla="*/ 20420 h 1987521"/>
                <a:gd name="connsiteX1" fmla="*/ 3196098 w 3212706"/>
                <a:gd name="connsiteY1" fmla="*/ 138854 h 1987521"/>
                <a:gd name="connsiteX2" fmla="*/ 20420 w 3212706"/>
                <a:gd name="connsiteY2" fmla="*/ 1979626 h 1987521"/>
                <a:gd name="connsiteX3" fmla="*/ 20964 w 3212706"/>
                <a:gd name="connsiteY3" fmla="*/ 1861191 h 1987521"/>
              </a:gdLst>
              <a:ahLst/>
              <a:cxnLst>
                <a:cxn ang="0">
                  <a:pos x="connsiteX0" y="connsiteY0"/>
                </a:cxn>
                <a:cxn ang="0">
                  <a:pos x="connsiteX1" y="connsiteY1"/>
                </a:cxn>
                <a:cxn ang="0">
                  <a:pos x="connsiteX2" y="connsiteY2"/>
                </a:cxn>
                <a:cxn ang="0">
                  <a:pos x="connsiteX3" y="connsiteY3"/>
                </a:cxn>
              </a:cxnLst>
              <a:rect l="l" t="t" r="r" b="b"/>
              <a:pathLst>
                <a:path w="3212706" h="1987521">
                  <a:moveTo>
                    <a:pt x="3196371" y="20420"/>
                  </a:moveTo>
                  <a:lnTo>
                    <a:pt x="3196098" y="138854"/>
                  </a:lnTo>
                  <a:lnTo>
                    <a:pt x="20420" y="1979626"/>
                  </a:lnTo>
                  <a:lnTo>
                    <a:pt x="20964" y="1861191"/>
                  </a:lnTo>
                  <a:close/>
                </a:path>
              </a:pathLst>
            </a:custGeom>
            <a:solidFill>
              <a:srgbClr val="A3A3A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6" name="Freeform: Shape 405">
              <a:extLst>
                <a:ext uri="{FF2B5EF4-FFF2-40B4-BE49-F238E27FC236}">
                  <a16:creationId xmlns:a16="http://schemas.microsoft.com/office/drawing/2014/main" id="{E4041D21-8177-4AD3-B65B-F4FD487F097A}"/>
                </a:ext>
              </a:extLst>
            </p:cNvPr>
            <p:cNvSpPr/>
            <p:nvPr/>
          </p:nvSpPr>
          <p:spPr>
            <a:xfrm>
              <a:off x="10455768" y="10702554"/>
              <a:ext cx="27226" cy="163358"/>
            </a:xfrm>
            <a:custGeom>
              <a:avLst/>
              <a:gdLst>
                <a:gd name="connsiteX0" fmla="*/ 32127 w 27226"/>
                <a:gd name="connsiteY0" fmla="*/ 20420 h 163357"/>
                <a:gd name="connsiteX1" fmla="*/ 31854 w 27226"/>
                <a:gd name="connsiteY1" fmla="*/ 138854 h 163357"/>
                <a:gd name="connsiteX2" fmla="*/ 20420 w 27226"/>
                <a:gd name="connsiteY2" fmla="*/ 161452 h 163357"/>
                <a:gd name="connsiteX3" fmla="*/ 20692 w 27226"/>
                <a:gd name="connsiteY3" fmla="*/ 43017 h 163357"/>
                <a:gd name="connsiteX4" fmla="*/ 32127 w 27226"/>
                <a:gd name="connsiteY4" fmla="*/ 20420 h 163357"/>
                <a:gd name="connsiteX5" fmla="*/ 32127 w 27226"/>
                <a:gd name="connsiteY5" fmla="*/ 20420 h 16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163357">
                  <a:moveTo>
                    <a:pt x="32127" y="20420"/>
                  </a:moveTo>
                  <a:lnTo>
                    <a:pt x="31854" y="138854"/>
                  </a:lnTo>
                  <a:cubicBezTo>
                    <a:pt x="24231" y="145661"/>
                    <a:pt x="20420" y="153556"/>
                    <a:pt x="20420" y="161452"/>
                  </a:cubicBezTo>
                  <a:lnTo>
                    <a:pt x="20692" y="43017"/>
                  </a:lnTo>
                  <a:cubicBezTo>
                    <a:pt x="20692" y="35122"/>
                    <a:pt x="24504" y="27226"/>
                    <a:pt x="32127" y="20420"/>
                  </a:cubicBezTo>
                  <a:lnTo>
                    <a:pt x="32127" y="20420"/>
                  </a:lnTo>
                  <a:close/>
                </a:path>
              </a:pathLst>
            </a:custGeom>
            <a:solidFill>
              <a:srgbClr val="C1C1C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7" name="Freeform: Shape 406">
              <a:extLst>
                <a:ext uri="{FF2B5EF4-FFF2-40B4-BE49-F238E27FC236}">
                  <a16:creationId xmlns:a16="http://schemas.microsoft.com/office/drawing/2014/main" id="{3082BCED-0A8C-4F9A-BE8E-B51A6401B5AB}"/>
                </a:ext>
              </a:extLst>
            </p:cNvPr>
            <p:cNvSpPr/>
            <p:nvPr/>
          </p:nvSpPr>
          <p:spPr>
            <a:xfrm>
              <a:off x="10453862" y="10725697"/>
              <a:ext cx="163358" cy="544527"/>
            </a:xfrm>
            <a:custGeom>
              <a:avLst/>
              <a:gdLst>
                <a:gd name="connsiteX0" fmla="*/ 167442 w 163357"/>
                <a:gd name="connsiteY0" fmla="*/ 20420 h 544526"/>
                <a:gd name="connsiteX1" fmla="*/ 165808 w 163357"/>
                <a:gd name="connsiteY1" fmla="*/ 484356 h 544526"/>
                <a:gd name="connsiteX2" fmla="*/ 144572 w 163357"/>
                <a:gd name="connsiteY2" fmla="*/ 514033 h 544526"/>
                <a:gd name="connsiteX3" fmla="*/ 41929 w 163357"/>
                <a:gd name="connsiteY3" fmla="*/ 514033 h 544526"/>
                <a:gd name="connsiteX4" fmla="*/ 20420 w 163357"/>
                <a:gd name="connsiteY4" fmla="*/ 484084 h 544526"/>
                <a:gd name="connsiteX5" fmla="*/ 22053 w 163357"/>
                <a:gd name="connsiteY5" fmla="*/ 20420 h 544526"/>
                <a:gd name="connsiteX6" fmla="*/ 43562 w 163357"/>
                <a:gd name="connsiteY6" fmla="*/ 50368 h 544526"/>
                <a:gd name="connsiteX7" fmla="*/ 146205 w 163357"/>
                <a:gd name="connsiteY7" fmla="*/ 50368 h 544526"/>
                <a:gd name="connsiteX8" fmla="*/ 167442 w 163357"/>
                <a:gd name="connsiteY8" fmla="*/ 20420 h 544526"/>
                <a:gd name="connsiteX9" fmla="*/ 167442 w 163357"/>
                <a:gd name="connsiteY9" fmla="*/ 20420 h 544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3357" h="544526">
                  <a:moveTo>
                    <a:pt x="167442" y="20420"/>
                  </a:moveTo>
                  <a:lnTo>
                    <a:pt x="165808" y="484356"/>
                  </a:lnTo>
                  <a:cubicBezTo>
                    <a:pt x="165808" y="494974"/>
                    <a:pt x="158730" y="505865"/>
                    <a:pt x="144572" y="514033"/>
                  </a:cubicBezTo>
                  <a:cubicBezTo>
                    <a:pt x="116256" y="530368"/>
                    <a:pt x="70244" y="530368"/>
                    <a:pt x="41929" y="514033"/>
                  </a:cubicBezTo>
                  <a:cubicBezTo>
                    <a:pt x="27499" y="505865"/>
                    <a:pt x="20420" y="494974"/>
                    <a:pt x="20420" y="484084"/>
                  </a:cubicBezTo>
                  <a:lnTo>
                    <a:pt x="22053" y="20420"/>
                  </a:lnTo>
                  <a:cubicBezTo>
                    <a:pt x="22053" y="31310"/>
                    <a:pt x="29132" y="42200"/>
                    <a:pt x="43562" y="50368"/>
                  </a:cubicBezTo>
                  <a:cubicBezTo>
                    <a:pt x="71878" y="66704"/>
                    <a:pt x="118162" y="66704"/>
                    <a:pt x="146205" y="50368"/>
                  </a:cubicBezTo>
                  <a:cubicBezTo>
                    <a:pt x="160635" y="41928"/>
                    <a:pt x="167442" y="31310"/>
                    <a:pt x="167442" y="20420"/>
                  </a:cubicBezTo>
                  <a:lnTo>
                    <a:pt x="167442" y="20420"/>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8" name="Freeform: Shape 407">
              <a:extLst>
                <a:ext uri="{FF2B5EF4-FFF2-40B4-BE49-F238E27FC236}">
                  <a16:creationId xmlns:a16="http://schemas.microsoft.com/office/drawing/2014/main" id="{1EB9C1DC-E853-4008-94E9-9FFD552385BB}"/>
                </a:ext>
              </a:extLst>
            </p:cNvPr>
            <p:cNvSpPr/>
            <p:nvPr/>
          </p:nvSpPr>
          <p:spPr>
            <a:xfrm>
              <a:off x="9186067" y="8122587"/>
              <a:ext cx="4601249" cy="2668180"/>
            </a:xfrm>
            <a:custGeom>
              <a:avLst/>
              <a:gdLst>
                <a:gd name="connsiteX0" fmla="*/ 4567626 w 4601249"/>
                <a:gd name="connsiteY0" fmla="*/ 765060 h 2668180"/>
                <a:gd name="connsiteX1" fmla="*/ 4556463 w 4601249"/>
                <a:gd name="connsiteY1" fmla="*/ 759887 h 2668180"/>
                <a:gd name="connsiteX2" fmla="*/ 4567898 w 4601249"/>
                <a:gd name="connsiteY2" fmla="*/ 765332 h 2668180"/>
                <a:gd name="connsiteX3" fmla="*/ 3298062 w 4601249"/>
                <a:gd name="connsiteY3" fmla="*/ 32127 h 2668180"/>
                <a:gd name="connsiteX4" fmla="*/ 3316576 w 4601249"/>
                <a:gd name="connsiteY4" fmla="*/ 73511 h 2668180"/>
                <a:gd name="connsiteX5" fmla="*/ 3297789 w 4601249"/>
                <a:gd name="connsiteY5" fmla="*/ 32672 h 2668180"/>
                <a:gd name="connsiteX6" fmla="*/ 3195146 w 4601249"/>
                <a:gd name="connsiteY6" fmla="*/ 32672 h 2668180"/>
                <a:gd name="connsiteX7" fmla="*/ 3195419 w 4601249"/>
                <a:gd name="connsiteY7" fmla="*/ 92025 h 2668180"/>
                <a:gd name="connsiteX8" fmla="*/ 3298062 w 4601249"/>
                <a:gd name="connsiteY8" fmla="*/ 92025 h 2668180"/>
                <a:gd name="connsiteX9" fmla="*/ 3308680 w 4601249"/>
                <a:gd name="connsiteY9" fmla="*/ 84129 h 2668180"/>
                <a:gd name="connsiteX10" fmla="*/ 3308408 w 4601249"/>
                <a:gd name="connsiteY10" fmla="*/ 84402 h 2668180"/>
                <a:gd name="connsiteX11" fmla="*/ 3449713 w 4601249"/>
                <a:gd name="connsiteY11" fmla="*/ 165808 h 2668180"/>
                <a:gd name="connsiteX12" fmla="*/ 274033 w 4601249"/>
                <a:gd name="connsiteY12" fmla="*/ 2006580 h 2668180"/>
                <a:gd name="connsiteX13" fmla="*/ 133001 w 4601249"/>
                <a:gd name="connsiteY13" fmla="*/ 1925173 h 2668180"/>
                <a:gd name="connsiteX14" fmla="*/ 144436 w 4601249"/>
                <a:gd name="connsiteY14" fmla="*/ 1919728 h 2668180"/>
                <a:gd name="connsiteX15" fmla="*/ 144164 w 4601249"/>
                <a:gd name="connsiteY15" fmla="*/ 1860103 h 2668180"/>
                <a:gd name="connsiteX16" fmla="*/ 41520 w 4601249"/>
                <a:gd name="connsiteY16" fmla="*/ 1860103 h 2668180"/>
                <a:gd name="connsiteX17" fmla="*/ 41793 w 4601249"/>
                <a:gd name="connsiteY17" fmla="*/ 1919456 h 2668180"/>
                <a:gd name="connsiteX18" fmla="*/ 47238 w 4601249"/>
                <a:gd name="connsiteY18" fmla="*/ 1922179 h 2668180"/>
                <a:gd name="connsiteX19" fmla="*/ 1305367 w 4601249"/>
                <a:gd name="connsiteY19" fmla="*/ 2648577 h 2668180"/>
                <a:gd name="connsiteX20" fmla="*/ 1311629 w 4601249"/>
                <a:gd name="connsiteY20" fmla="*/ 2652933 h 2668180"/>
                <a:gd name="connsiteX21" fmla="*/ 1414272 w 4601249"/>
                <a:gd name="connsiteY21" fmla="*/ 2652933 h 2668180"/>
                <a:gd name="connsiteX22" fmla="*/ 1414000 w 4601249"/>
                <a:gd name="connsiteY22" fmla="*/ 2593308 h 2668180"/>
                <a:gd name="connsiteX23" fmla="*/ 1311357 w 4601249"/>
                <a:gd name="connsiteY23" fmla="*/ 2593308 h 2668180"/>
                <a:gd name="connsiteX24" fmla="*/ 1302100 w 4601249"/>
                <a:gd name="connsiteY24" fmla="*/ 2599842 h 2668180"/>
                <a:gd name="connsiteX25" fmla="*/ 1171958 w 4601249"/>
                <a:gd name="connsiteY25" fmla="*/ 2524698 h 2668180"/>
                <a:gd name="connsiteX26" fmla="*/ 4347637 w 4601249"/>
                <a:gd name="connsiteY26" fmla="*/ 683925 h 2668180"/>
                <a:gd name="connsiteX27" fmla="*/ 4477778 w 4601249"/>
                <a:gd name="connsiteY27" fmla="*/ 759070 h 2668180"/>
                <a:gd name="connsiteX28" fmla="*/ 4465255 w 4601249"/>
                <a:gd name="connsiteY28" fmla="*/ 764787 h 2668180"/>
                <a:gd name="connsiteX29" fmla="*/ 4465527 w 4601249"/>
                <a:gd name="connsiteY29" fmla="*/ 824413 h 2668180"/>
                <a:gd name="connsiteX30" fmla="*/ 4568170 w 4601249"/>
                <a:gd name="connsiteY30" fmla="*/ 824413 h 2668180"/>
                <a:gd name="connsiteX31" fmla="*/ 4567626 w 4601249"/>
                <a:gd name="connsiteY31" fmla="*/ 765060 h 2668180"/>
                <a:gd name="connsiteX32" fmla="*/ 3314942 w 4601249"/>
                <a:gd name="connsiteY32" fmla="*/ 76506 h 2668180"/>
                <a:gd name="connsiteX33" fmla="*/ 3313309 w 4601249"/>
                <a:gd name="connsiteY33" fmla="*/ 78956 h 2668180"/>
                <a:gd name="connsiteX34" fmla="*/ 3314942 w 4601249"/>
                <a:gd name="connsiteY34" fmla="*/ 76506 h 2668180"/>
                <a:gd name="connsiteX35" fmla="*/ 3163020 w 4601249"/>
                <a:gd name="connsiteY35" fmla="*/ 1286172 h 2668180"/>
                <a:gd name="connsiteX36" fmla="*/ 2413751 w 4601249"/>
                <a:gd name="connsiteY36" fmla="*/ 853545 h 2668180"/>
                <a:gd name="connsiteX37" fmla="*/ 2362565 w 4601249"/>
                <a:gd name="connsiteY37" fmla="*/ 883222 h 2668180"/>
                <a:gd name="connsiteX38" fmla="*/ 3111561 w 4601249"/>
                <a:gd name="connsiteY38" fmla="*/ 1315576 h 2668180"/>
                <a:gd name="connsiteX39" fmla="*/ 1408010 w 4601249"/>
                <a:gd name="connsiteY39" fmla="*/ 2303075 h 2668180"/>
                <a:gd name="connsiteX40" fmla="*/ 657108 w 4601249"/>
                <a:gd name="connsiteY40" fmla="*/ 1869360 h 2668180"/>
                <a:gd name="connsiteX41" fmla="*/ 605922 w 4601249"/>
                <a:gd name="connsiteY41" fmla="*/ 1899309 h 2668180"/>
                <a:gd name="connsiteX42" fmla="*/ 1356824 w 4601249"/>
                <a:gd name="connsiteY42" fmla="*/ 2332751 h 2668180"/>
                <a:gd name="connsiteX43" fmla="*/ 1098174 w 4601249"/>
                <a:gd name="connsiteY43" fmla="*/ 2482769 h 2668180"/>
                <a:gd name="connsiteX44" fmla="*/ 347000 w 4601249"/>
                <a:gd name="connsiteY44" fmla="*/ 2048781 h 2668180"/>
                <a:gd name="connsiteX45" fmla="*/ 3522679 w 4601249"/>
                <a:gd name="connsiteY45" fmla="*/ 208009 h 2668180"/>
                <a:gd name="connsiteX46" fmla="*/ 4274126 w 4601249"/>
                <a:gd name="connsiteY46" fmla="*/ 641725 h 2668180"/>
                <a:gd name="connsiteX47" fmla="*/ 3163020 w 4601249"/>
                <a:gd name="connsiteY47" fmla="*/ 1286172 h 2668180"/>
                <a:gd name="connsiteX48" fmla="*/ 4554829 w 4601249"/>
                <a:gd name="connsiteY48" fmla="*/ 759342 h 2668180"/>
                <a:gd name="connsiteX49" fmla="*/ 4545028 w 4601249"/>
                <a:gd name="connsiteY49" fmla="*/ 756347 h 2668180"/>
                <a:gd name="connsiteX50" fmla="*/ 4554829 w 4601249"/>
                <a:gd name="connsiteY50" fmla="*/ 759342 h 2668180"/>
                <a:gd name="connsiteX51" fmla="*/ 4540127 w 4601249"/>
                <a:gd name="connsiteY51" fmla="*/ 755259 h 2668180"/>
                <a:gd name="connsiteX52" fmla="*/ 4533320 w 4601249"/>
                <a:gd name="connsiteY52" fmla="*/ 754169 h 2668180"/>
                <a:gd name="connsiteX53" fmla="*/ 4540127 w 4601249"/>
                <a:gd name="connsiteY53" fmla="*/ 755259 h 2668180"/>
                <a:gd name="connsiteX54" fmla="*/ 4526241 w 4601249"/>
                <a:gd name="connsiteY54" fmla="*/ 753353 h 2668180"/>
                <a:gd name="connsiteX55" fmla="*/ 4521613 w 4601249"/>
                <a:gd name="connsiteY55" fmla="*/ 753080 h 2668180"/>
                <a:gd name="connsiteX56" fmla="*/ 4526241 w 4601249"/>
                <a:gd name="connsiteY56" fmla="*/ 753353 h 2668180"/>
                <a:gd name="connsiteX57" fmla="*/ 4512628 w 4601249"/>
                <a:gd name="connsiteY57" fmla="*/ 753080 h 2668180"/>
                <a:gd name="connsiteX58" fmla="*/ 4510450 w 4601249"/>
                <a:gd name="connsiteY58" fmla="*/ 753080 h 2668180"/>
                <a:gd name="connsiteX59" fmla="*/ 4512628 w 4601249"/>
                <a:gd name="connsiteY59" fmla="*/ 753080 h 2668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4601249" h="2668180">
                  <a:moveTo>
                    <a:pt x="4567626" y="765060"/>
                  </a:moveTo>
                  <a:cubicBezTo>
                    <a:pt x="4564086" y="763154"/>
                    <a:pt x="4560547" y="761248"/>
                    <a:pt x="4556463" y="759887"/>
                  </a:cubicBezTo>
                  <a:cubicBezTo>
                    <a:pt x="4560547" y="761520"/>
                    <a:pt x="4564359" y="763154"/>
                    <a:pt x="4567898" y="765332"/>
                  </a:cubicBezTo>
                  <a:cubicBezTo>
                    <a:pt x="4510450" y="732116"/>
                    <a:pt x="3356871" y="66160"/>
                    <a:pt x="3298062" y="32127"/>
                  </a:cubicBezTo>
                  <a:cubicBezTo>
                    <a:pt x="3317665" y="43290"/>
                    <a:pt x="3323382" y="59081"/>
                    <a:pt x="3316576" y="73511"/>
                  </a:cubicBezTo>
                  <a:cubicBezTo>
                    <a:pt x="3323110" y="59353"/>
                    <a:pt x="3316848" y="43562"/>
                    <a:pt x="3297789" y="32672"/>
                  </a:cubicBezTo>
                  <a:cubicBezTo>
                    <a:pt x="3269202" y="16336"/>
                    <a:pt x="3223462" y="16336"/>
                    <a:pt x="3195146" y="32672"/>
                  </a:cubicBezTo>
                  <a:cubicBezTo>
                    <a:pt x="3166831" y="49008"/>
                    <a:pt x="3167103" y="75689"/>
                    <a:pt x="3195419" y="92025"/>
                  </a:cubicBezTo>
                  <a:cubicBezTo>
                    <a:pt x="3224006" y="108361"/>
                    <a:pt x="3269746" y="108361"/>
                    <a:pt x="3298062" y="92025"/>
                  </a:cubicBezTo>
                  <a:cubicBezTo>
                    <a:pt x="3302146" y="89575"/>
                    <a:pt x="3305685" y="86852"/>
                    <a:pt x="3308680" y="84129"/>
                  </a:cubicBezTo>
                  <a:cubicBezTo>
                    <a:pt x="3308408" y="84129"/>
                    <a:pt x="3308408" y="84402"/>
                    <a:pt x="3308408" y="84402"/>
                  </a:cubicBezTo>
                  <a:lnTo>
                    <a:pt x="3449713" y="165808"/>
                  </a:lnTo>
                  <a:lnTo>
                    <a:pt x="274033" y="2006580"/>
                  </a:lnTo>
                  <a:lnTo>
                    <a:pt x="133001" y="1925173"/>
                  </a:lnTo>
                  <a:cubicBezTo>
                    <a:pt x="137085" y="1923812"/>
                    <a:pt x="140897" y="1921906"/>
                    <a:pt x="144436" y="1919728"/>
                  </a:cubicBezTo>
                  <a:cubicBezTo>
                    <a:pt x="172751" y="1903392"/>
                    <a:pt x="172479" y="1876710"/>
                    <a:pt x="144164" y="1860103"/>
                  </a:cubicBezTo>
                  <a:cubicBezTo>
                    <a:pt x="115849" y="1843767"/>
                    <a:pt x="69836" y="1843767"/>
                    <a:pt x="41520" y="1860103"/>
                  </a:cubicBezTo>
                  <a:cubicBezTo>
                    <a:pt x="13206" y="1876439"/>
                    <a:pt x="13477" y="1903120"/>
                    <a:pt x="41793" y="1919456"/>
                  </a:cubicBezTo>
                  <a:cubicBezTo>
                    <a:pt x="43426" y="1920545"/>
                    <a:pt x="45332" y="1921089"/>
                    <a:pt x="47238" y="1922179"/>
                  </a:cubicBezTo>
                  <a:cubicBezTo>
                    <a:pt x="146070" y="1979082"/>
                    <a:pt x="1197551" y="2586229"/>
                    <a:pt x="1305367" y="2648577"/>
                  </a:cubicBezTo>
                  <a:cubicBezTo>
                    <a:pt x="1307273" y="2649939"/>
                    <a:pt x="1309451" y="2651572"/>
                    <a:pt x="1311629" y="2652933"/>
                  </a:cubicBezTo>
                  <a:cubicBezTo>
                    <a:pt x="1339944" y="2669269"/>
                    <a:pt x="1386229" y="2669269"/>
                    <a:pt x="1414272" y="2652933"/>
                  </a:cubicBezTo>
                  <a:cubicBezTo>
                    <a:pt x="1442588" y="2636597"/>
                    <a:pt x="1442315" y="2609916"/>
                    <a:pt x="1414000" y="2593308"/>
                  </a:cubicBezTo>
                  <a:cubicBezTo>
                    <a:pt x="1385685" y="2576972"/>
                    <a:pt x="1339672" y="2576972"/>
                    <a:pt x="1311357" y="2593308"/>
                  </a:cubicBezTo>
                  <a:cubicBezTo>
                    <a:pt x="1307817" y="2595486"/>
                    <a:pt x="1304823" y="2597664"/>
                    <a:pt x="1302100" y="2599842"/>
                  </a:cubicBezTo>
                  <a:lnTo>
                    <a:pt x="1171958" y="2524698"/>
                  </a:lnTo>
                  <a:lnTo>
                    <a:pt x="4347637" y="683925"/>
                  </a:lnTo>
                  <a:lnTo>
                    <a:pt x="4477778" y="759070"/>
                  </a:lnTo>
                  <a:cubicBezTo>
                    <a:pt x="4473422" y="760703"/>
                    <a:pt x="4469067" y="762610"/>
                    <a:pt x="4465255" y="764787"/>
                  </a:cubicBezTo>
                  <a:cubicBezTo>
                    <a:pt x="4436939" y="781123"/>
                    <a:pt x="4437212" y="807805"/>
                    <a:pt x="4465527" y="824413"/>
                  </a:cubicBezTo>
                  <a:cubicBezTo>
                    <a:pt x="4494114" y="840749"/>
                    <a:pt x="4539854" y="840749"/>
                    <a:pt x="4568170" y="824413"/>
                  </a:cubicBezTo>
                  <a:cubicBezTo>
                    <a:pt x="4596213" y="808350"/>
                    <a:pt x="4595941" y="781667"/>
                    <a:pt x="4567626" y="765060"/>
                  </a:cubicBezTo>
                  <a:close/>
                  <a:moveTo>
                    <a:pt x="3314942" y="76506"/>
                  </a:moveTo>
                  <a:cubicBezTo>
                    <a:pt x="3314398" y="77322"/>
                    <a:pt x="3313853" y="78139"/>
                    <a:pt x="3313309" y="78956"/>
                  </a:cubicBezTo>
                  <a:cubicBezTo>
                    <a:pt x="3313581" y="78412"/>
                    <a:pt x="3314125" y="77595"/>
                    <a:pt x="3314942" y="76506"/>
                  </a:cubicBezTo>
                  <a:close/>
                  <a:moveTo>
                    <a:pt x="3163020" y="1286172"/>
                  </a:moveTo>
                  <a:lnTo>
                    <a:pt x="2413751" y="853545"/>
                  </a:lnTo>
                  <a:lnTo>
                    <a:pt x="2362565" y="883222"/>
                  </a:lnTo>
                  <a:lnTo>
                    <a:pt x="3111561" y="1315576"/>
                  </a:lnTo>
                  <a:lnTo>
                    <a:pt x="1408010" y="2303075"/>
                  </a:lnTo>
                  <a:lnTo>
                    <a:pt x="657108" y="1869360"/>
                  </a:lnTo>
                  <a:lnTo>
                    <a:pt x="605922" y="1899309"/>
                  </a:lnTo>
                  <a:lnTo>
                    <a:pt x="1356824" y="2332751"/>
                  </a:lnTo>
                  <a:lnTo>
                    <a:pt x="1098174" y="2482769"/>
                  </a:lnTo>
                  <a:lnTo>
                    <a:pt x="347000" y="2048781"/>
                  </a:lnTo>
                  <a:lnTo>
                    <a:pt x="3522679" y="208009"/>
                  </a:lnTo>
                  <a:lnTo>
                    <a:pt x="4274126" y="641725"/>
                  </a:lnTo>
                  <a:lnTo>
                    <a:pt x="3163020" y="1286172"/>
                  </a:lnTo>
                  <a:close/>
                  <a:moveTo>
                    <a:pt x="4554829" y="759342"/>
                  </a:moveTo>
                  <a:cubicBezTo>
                    <a:pt x="4551834" y="758253"/>
                    <a:pt x="4548567" y="757164"/>
                    <a:pt x="4545028" y="756347"/>
                  </a:cubicBezTo>
                  <a:cubicBezTo>
                    <a:pt x="4548295" y="757164"/>
                    <a:pt x="4551562" y="758253"/>
                    <a:pt x="4554829" y="759342"/>
                  </a:cubicBezTo>
                  <a:close/>
                  <a:moveTo>
                    <a:pt x="4540127" y="755259"/>
                  </a:moveTo>
                  <a:cubicBezTo>
                    <a:pt x="4537949" y="754714"/>
                    <a:pt x="4535498" y="754441"/>
                    <a:pt x="4533320" y="754169"/>
                  </a:cubicBezTo>
                  <a:cubicBezTo>
                    <a:pt x="4535498" y="754441"/>
                    <a:pt x="4537677" y="754986"/>
                    <a:pt x="4540127" y="755259"/>
                  </a:cubicBezTo>
                  <a:close/>
                  <a:moveTo>
                    <a:pt x="4526241" y="753353"/>
                  </a:moveTo>
                  <a:cubicBezTo>
                    <a:pt x="4524608" y="753353"/>
                    <a:pt x="4523247" y="753080"/>
                    <a:pt x="4521613" y="753080"/>
                  </a:cubicBezTo>
                  <a:cubicBezTo>
                    <a:pt x="4522974" y="753353"/>
                    <a:pt x="4524608" y="753353"/>
                    <a:pt x="4526241" y="753353"/>
                  </a:cubicBezTo>
                  <a:close/>
                  <a:moveTo>
                    <a:pt x="4512628" y="753080"/>
                  </a:moveTo>
                  <a:cubicBezTo>
                    <a:pt x="4511811" y="753080"/>
                    <a:pt x="4511267" y="753080"/>
                    <a:pt x="4510450" y="753080"/>
                  </a:cubicBezTo>
                  <a:cubicBezTo>
                    <a:pt x="4511267" y="753080"/>
                    <a:pt x="4511811" y="753080"/>
                    <a:pt x="4512628" y="753080"/>
                  </a:cubicBezTo>
                  <a:close/>
                </a:path>
              </a:pathLst>
            </a:custGeom>
            <a:solidFill>
              <a:srgbClr val="C1C1C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09" name="Freeform: Shape 408">
              <a:extLst>
                <a:ext uri="{FF2B5EF4-FFF2-40B4-BE49-F238E27FC236}">
                  <a16:creationId xmlns:a16="http://schemas.microsoft.com/office/drawing/2014/main" id="{9FA8F96C-B28E-43C4-BA15-8D633E55D56D}"/>
                </a:ext>
              </a:extLst>
            </p:cNvPr>
            <p:cNvSpPr/>
            <p:nvPr/>
          </p:nvSpPr>
          <p:spPr>
            <a:xfrm>
              <a:off x="9207441" y="10021896"/>
              <a:ext cx="1306864" cy="871242"/>
            </a:xfrm>
            <a:custGeom>
              <a:avLst/>
              <a:gdLst>
                <a:gd name="connsiteX0" fmla="*/ 1290528 w 1306863"/>
                <a:gd name="connsiteY0" fmla="*/ 753625 h 871242"/>
                <a:gd name="connsiteX1" fmla="*/ 1290256 w 1306863"/>
                <a:gd name="connsiteY1" fmla="*/ 872059 h 871242"/>
                <a:gd name="connsiteX2" fmla="*/ 20420 w 1306863"/>
                <a:gd name="connsiteY2" fmla="*/ 138854 h 871242"/>
                <a:gd name="connsiteX3" fmla="*/ 20692 w 1306863"/>
                <a:gd name="connsiteY3" fmla="*/ 20420 h 871242"/>
                <a:gd name="connsiteX4" fmla="*/ 1290528 w 1306863"/>
                <a:gd name="connsiteY4" fmla="*/ 753625 h 871242"/>
                <a:gd name="connsiteX5" fmla="*/ 1290528 w 1306863"/>
                <a:gd name="connsiteY5" fmla="*/ 753625 h 871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6863" h="871242">
                  <a:moveTo>
                    <a:pt x="1290528" y="753625"/>
                  </a:moveTo>
                  <a:lnTo>
                    <a:pt x="1290256" y="872059"/>
                  </a:lnTo>
                  <a:cubicBezTo>
                    <a:pt x="1231991" y="838299"/>
                    <a:pt x="80590" y="173704"/>
                    <a:pt x="20420" y="138854"/>
                  </a:cubicBezTo>
                  <a:lnTo>
                    <a:pt x="20692" y="20420"/>
                  </a:lnTo>
                  <a:cubicBezTo>
                    <a:pt x="80862" y="54997"/>
                    <a:pt x="1231991" y="719864"/>
                    <a:pt x="1290528" y="753625"/>
                  </a:cubicBezTo>
                  <a:lnTo>
                    <a:pt x="1290528" y="753625"/>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0" name="Freeform: Shape 409">
              <a:extLst>
                <a:ext uri="{FF2B5EF4-FFF2-40B4-BE49-F238E27FC236}">
                  <a16:creationId xmlns:a16="http://schemas.microsoft.com/office/drawing/2014/main" id="{C0886E4C-7F5B-4FE0-8E97-FD75BCC51A1F}"/>
                </a:ext>
              </a:extLst>
            </p:cNvPr>
            <p:cNvSpPr/>
            <p:nvPr/>
          </p:nvSpPr>
          <p:spPr>
            <a:xfrm>
              <a:off x="10382257" y="9646717"/>
              <a:ext cx="245037" cy="735111"/>
            </a:xfrm>
            <a:custGeom>
              <a:avLst/>
              <a:gdLst>
                <a:gd name="connsiteX0" fmla="*/ 40295 w 245036"/>
                <a:gd name="connsiteY0" fmla="*/ 739739 h 735110"/>
                <a:gd name="connsiteX1" fmla="*/ 20420 w 245036"/>
                <a:gd name="connsiteY1" fmla="*/ 728304 h 735110"/>
                <a:gd name="connsiteX2" fmla="*/ 231424 w 245036"/>
                <a:gd name="connsiteY2" fmla="*/ 20420 h 735110"/>
                <a:gd name="connsiteX3" fmla="*/ 251299 w 245036"/>
                <a:gd name="connsiteY3" fmla="*/ 31854 h 735110"/>
              </a:gdLst>
              <a:ahLst/>
              <a:cxnLst>
                <a:cxn ang="0">
                  <a:pos x="connsiteX0" y="connsiteY0"/>
                </a:cxn>
                <a:cxn ang="0">
                  <a:pos x="connsiteX1" y="connsiteY1"/>
                </a:cxn>
                <a:cxn ang="0">
                  <a:pos x="connsiteX2" y="connsiteY2"/>
                </a:cxn>
                <a:cxn ang="0">
                  <a:pos x="connsiteX3" y="connsiteY3"/>
                </a:cxn>
              </a:cxnLst>
              <a:rect l="l" t="t" r="r" b="b"/>
              <a:pathLst>
                <a:path w="245036" h="735110">
                  <a:moveTo>
                    <a:pt x="40295" y="739739"/>
                  </a:moveTo>
                  <a:lnTo>
                    <a:pt x="20420" y="728304"/>
                  </a:lnTo>
                  <a:lnTo>
                    <a:pt x="231424" y="20420"/>
                  </a:lnTo>
                  <a:lnTo>
                    <a:pt x="251299" y="31854"/>
                  </a:lnTo>
                  <a:close/>
                </a:path>
              </a:pathLst>
            </a:custGeom>
            <a:solidFill>
              <a:srgbClr val="CECEC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1" name="Freeform: Shape 410">
              <a:extLst>
                <a:ext uri="{FF2B5EF4-FFF2-40B4-BE49-F238E27FC236}">
                  <a16:creationId xmlns:a16="http://schemas.microsoft.com/office/drawing/2014/main" id="{09BE721D-F450-4AC5-AED8-D32B517D6283}"/>
                </a:ext>
              </a:extLst>
            </p:cNvPr>
            <p:cNvSpPr/>
            <p:nvPr/>
          </p:nvSpPr>
          <p:spPr>
            <a:xfrm>
              <a:off x="10593261" y="9617585"/>
              <a:ext cx="108905" cy="54453"/>
            </a:xfrm>
            <a:custGeom>
              <a:avLst/>
              <a:gdLst>
                <a:gd name="connsiteX0" fmla="*/ 40295 w 108905"/>
                <a:gd name="connsiteY0" fmla="*/ 60987 h 54452"/>
                <a:gd name="connsiteX1" fmla="*/ 20420 w 108905"/>
                <a:gd name="connsiteY1" fmla="*/ 49552 h 54452"/>
                <a:gd name="connsiteX2" fmla="*/ 70789 w 108905"/>
                <a:gd name="connsiteY2" fmla="*/ 20420 h 54452"/>
                <a:gd name="connsiteX3" fmla="*/ 90664 w 108905"/>
                <a:gd name="connsiteY3" fmla="*/ 32127 h 54452"/>
              </a:gdLst>
              <a:ahLst/>
              <a:cxnLst>
                <a:cxn ang="0">
                  <a:pos x="connsiteX0" y="connsiteY0"/>
                </a:cxn>
                <a:cxn ang="0">
                  <a:pos x="connsiteX1" y="connsiteY1"/>
                </a:cxn>
                <a:cxn ang="0">
                  <a:pos x="connsiteX2" y="connsiteY2"/>
                </a:cxn>
                <a:cxn ang="0">
                  <a:pos x="connsiteX3" y="connsiteY3"/>
                </a:cxn>
              </a:cxnLst>
              <a:rect l="l" t="t" r="r" b="b"/>
              <a:pathLst>
                <a:path w="108905" h="54452">
                  <a:moveTo>
                    <a:pt x="40295" y="60987"/>
                  </a:moveTo>
                  <a:lnTo>
                    <a:pt x="20420" y="49552"/>
                  </a:lnTo>
                  <a:lnTo>
                    <a:pt x="70789" y="20420"/>
                  </a:lnTo>
                  <a:lnTo>
                    <a:pt x="90664" y="32127"/>
                  </a:lnTo>
                  <a:close/>
                </a:path>
              </a:pathLst>
            </a:custGeom>
            <a:solidFill>
              <a:srgbClr val="0869A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2" name="Freeform: Shape 411">
              <a:extLst>
                <a:ext uri="{FF2B5EF4-FFF2-40B4-BE49-F238E27FC236}">
                  <a16:creationId xmlns:a16="http://schemas.microsoft.com/office/drawing/2014/main" id="{DBD3AC3B-ACF0-4823-8F6C-29726AC62388}"/>
                </a:ext>
              </a:extLst>
            </p:cNvPr>
            <p:cNvSpPr/>
            <p:nvPr/>
          </p:nvSpPr>
          <p:spPr>
            <a:xfrm>
              <a:off x="10402132" y="9629292"/>
              <a:ext cx="299490" cy="762337"/>
            </a:xfrm>
            <a:custGeom>
              <a:avLst/>
              <a:gdLst>
                <a:gd name="connsiteX0" fmla="*/ 281793 w 299489"/>
                <a:gd name="connsiteY0" fmla="*/ 20420 h 762337"/>
                <a:gd name="connsiteX1" fmla="*/ 70789 w 299489"/>
                <a:gd name="connsiteY1" fmla="*/ 728304 h 762337"/>
                <a:gd name="connsiteX2" fmla="*/ 20420 w 299489"/>
                <a:gd name="connsiteY2" fmla="*/ 757164 h 762337"/>
                <a:gd name="connsiteX3" fmla="*/ 231424 w 299489"/>
                <a:gd name="connsiteY3" fmla="*/ 49280 h 762337"/>
              </a:gdLst>
              <a:ahLst/>
              <a:cxnLst>
                <a:cxn ang="0">
                  <a:pos x="connsiteX0" y="connsiteY0"/>
                </a:cxn>
                <a:cxn ang="0">
                  <a:pos x="connsiteX1" y="connsiteY1"/>
                </a:cxn>
                <a:cxn ang="0">
                  <a:pos x="connsiteX2" y="connsiteY2"/>
                </a:cxn>
                <a:cxn ang="0">
                  <a:pos x="connsiteX3" y="connsiteY3"/>
                </a:cxn>
              </a:cxnLst>
              <a:rect l="l" t="t" r="r" b="b"/>
              <a:pathLst>
                <a:path w="299489" h="762337">
                  <a:moveTo>
                    <a:pt x="281793" y="20420"/>
                  </a:moveTo>
                  <a:lnTo>
                    <a:pt x="70789" y="728304"/>
                  </a:lnTo>
                  <a:lnTo>
                    <a:pt x="20420" y="757164"/>
                  </a:lnTo>
                  <a:lnTo>
                    <a:pt x="231424" y="49280"/>
                  </a:lnTo>
                  <a:close/>
                </a:path>
              </a:pathLst>
            </a:custGeom>
            <a:solidFill>
              <a:srgbClr val="B2B2B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3" name="Freeform: Shape 412">
              <a:extLst>
                <a:ext uri="{FF2B5EF4-FFF2-40B4-BE49-F238E27FC236}">
                  <a16:creationId xmlns:a16="http://schemas.microsoft.com/office/drawing/2014/main" id="{E331A4D0-29F6-467F-AB1A-FBC944FF677C}"/>
                </a:ext>
              </a:extLst>
            </p:cNvPr>
            <p:cNvSpPr/>
            <p:nvPr/>
          </p:nvSpPr>
          <p:spPr>
            <a:xfrm>
              <a:off x="9906341" y="9372004"/>
              <a:ext cx="245037" cy="735111"/>
            </a:xfrm>
            <a:custGeom>
              <a:avLst/>
              <a:gdLst>
                <a:gd name="connsiteX0" fmla="*/ 40294 w 245036"/>
                <a:gd name="connsiteY0" fmla="*/ 740011 h 735110"/>
                <a:gd name="connsiteX1" fmla="*/ 20420 w 245036"/>
                <a:gd name="connsiteY1" fmla="*/ 728304 h 735110"/>
                <a:gd name="connsiteX2" fmla="*/ 231424 w 245036"/>
                <a:gd name="connsiteY2" fmla="*/ 20420 h 735110"/>
                <a:gd name="connsiteX3" fmla="*/ 251027 w 245036"/>
                <a:gd name="connsiteY3" fmla="*/ 32127 h 735110"/>
              </a:gdLst>
              <a:ahLst/>
              <a:cxnLst>
                <a:cxn ang="0">
                  <a:pos x="connsiteX0" y="connsiteY0"/>
                </a:cxn>
                <a:cxn ang="0">
                  <a:pos x="connsiteX1" y="connsiteY1"/>
                </a:cxn>
                <a:cxn ang="0">
                  <a:pos x="connsiteX2" y="connsiteY2"/>
                </a:cxn>
                <a:cxn ang="0">
                  <a:pos x="connsiteX3" y="connsiteY3"/>
                </a:cxn>
              </a:cxnLst>
              <a:rect l="l" t="t" r="r" b="b"/>
              <a:pathLst>
                <a:path w="245036" h="735110">
                  <a:moveTo>
                    <a:pt x="40294" y="740011"/>
                  </a:moveTo>
                  <a:lnTo>
                    <a:pt x="20420" y="728304"/>
                  </a:lnTo>
                  <a:lnTo>
                    <a:pt x="231424" y="20420"/>
                  </a:lnTo>
                  <a:lnTo>
                    <a:pt x="251027" y="32127"/>
                  </a:lnTo>
                  <a:close/>
                </a:path>
              </a:pathLst>
            </a:custGeom>
            <a:solidFill>
              <a:srgbClr val="CECEC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4" name="Freeform: Shape 413">
              <a:extLst>
                <a:ext uri="{FF2B5EF4-FFF2-40B4-BE49-F238E27FC236}">
                  <a16:creationId xmlns:a16="http://schemas.microsoft.com/office/drawing/2014/main" id="{5D6B9321-76C2-45A4-9FD9-C3DCE572B619}"/>
                </a:ext>
              </a:extLst>
            </p:cNvPr>
            <p:cNvSpPr/>
            <p:nvPr/>
          </p:nvSpPr>
          <p:spPr>
            <a:xfrm>
              <a:off x="10117345" y="9343144"/>
              <a:ext cx="108905" cy="54453"/>
            </a:xfrm>
            <a:custGeom>
              <a:avLst/>
              <a:gdLst>
                <a:gd name="connsiteX0" fmla="*/ 40023 w 108905"/>
                <a:gd name="connsiteY0" fmla="*/ 60987 h 54452"/>
                <a:gd name="connsiteX1" fmla="*/ 20420 w 108905"/>
                <a:gd name="connsiteY1" fmla="*/ 49280 h 54452"/>
                <a:gd name="connsiteX2" fmla="*/ 70516 w 108905"/>
                <a:gd name="connsiteY2" fmla="*/ 20420 h 54452"/>
                <a:gd name="connsiteX3" fmla="*/ 90391 w 108905"/>
                <a:gd name="connsiteY3" fmla="*/ 31854 h 54452"/>
              </a:gdLst>
              <a:ahLst/>
              <a:cxnLst>
                <a:cxn ang="0">
                  <a:pos x="connsiteX0" y="connsiteY0"/>
                </a:cxn>
                <a:cxn ang="0">
                  <a:pos x="connsiteX1" y="connsiteY1"/>
                </a:cxn>
                <a:cxn ang="0">
                  <a:pos x="connsiteX2" y="connsiteY2"/>
                </a:cxn>
                <a:cxn ang="0">
                  <a:pos x="connsiteX3" y="connsiteY3"/>
                </a:cxn>
              </a:cxnLst>
              <a:rect l="l" t="t" r="r" b="b"/>
              <a:pathLst>
                <a:path w="108905" h="54452">
                  <a:moveTo>
                    <a:pt x="40023" y="60987"/>
                  </a:moveTo>
                  <a:lnTo>
                    <a:pt x="20420" y="49280"/>
                  </a:lnTo>
                  <a:lnTo>
                    <a:pt x="70516" y="20420"/>
                  </a:lnTo>
                  <a:lnTo>
                    <a:pt x="90391" y="31854"/>
                  </a:lnTo>
                  <a:close/>
                </a:path>
              </a:pathLst>
            </a:custGeom>
            <a:solidFill>
              <a:srgbClr val="0869A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5" name="Freeform: Shape 414">
              <a:extLst>
                <a:ext uri="{FF2B5EF4-FFF2-40B4-BE49-F238E27FC236}">
                  <a16:creationId xmlns:a16="http://schemas.microsoft.com/office/drawing/2014/main" id="{45B52B61-D451-4261-A033-47D20F7FF0AB}"/>
                </a:ext>
              </a:extLst>
            </p:cNvPr>
            <p:cNvSpPr/>
            <p:nvPr/>
          </p:nvSpPr>
          <p:spPr>
            <a:xfrm>
              <a:off x="9926216" y="9354578"/>
              <a:ext cx="299490" cy="762337"/>
            </a:xfrm>
            <a:custGeom>
              <a:avLst/>
              <a:gdLst>
                <a:gd name="connsiteX0" fmla="*/ 281520 w 299489"/>
                <a:gd name="connsiteY0" fmla="*/ 20420 h 762337"/>
                <a:gd name="connsiteX1" fmla="*/ 70516 w 299489"/>
                <a:gd name="connsiteY1" fmla="*/ 728304 h 762337"/>
                <a:gd name="connsiteX2" fmla="*/ 20420 w 299489"/>
                <a:gd name="connsiteY2" fmla="*/ 757437 h 762337"/>
                <a:gd name="connsiteX3" fmla="*/ 231152 w 299489"/>
                <a:gd name="connsiteY3" fmla="*/ 49552 h 762337"/>
              </a:gdLst>
              <a:ahLst/>
              <a:cxnLst>
                <a:cxn ang="0">
                  <a:pos x="connsiteX0" y="connsiteY0"/>
                </a:cxn>
                <a:cxn ang="0">
                  <a:pos x="connsiteX1" y="connsiteY1"/>
                </a:cxn>
                <a:cxn ang="0">
                  <a:pos x="connsiteX2" y="connsiteY2"/>
                </a:cxn>
                <a:cxn ang="0">
                  <a:pos x="connsiteX3" y="connsiteY3"/>
                </a:cxn>
              </a:cxnLst>
              <a:rect l="l" t="t" r="r" b="b"/>
              <a:pathLst>
                <a:path w="299489" h="762337">
                  <a:moveTo>
                    <a:pt x="281520" y="20420"/>
                  </a:moveTo>
                  <a:lnTo>
                    <a:pt x="70516" y="728304"/>
                  </a:lnTo>
                  <a:lnTo>
                    <a:pt x="20420" y="757437"/>
                  </a:lnTo>
                  <a:lnTo>
                    <a:pt x="231152" y="49552"/>
                  </a:lnTo>
                  <a:close/>
                </a:path>
              </a:pathLst>
            </a:custGeom>
            <a:solidFill>
              <a:srgbClr val="B2B2B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6" name="Freeform: Shape 415">
              <a:extLst>
                <a:ext uri="{FF2B5EF4-FFF2-40B4-BE49-F238E27FC236}">
                  <a16:creationId xmlns:a16="http://schemas.microsoft.com/office/drawing/2014/main" id="{140AA193-5C08-40FE-9A31-D62C990AB501}"/>
                </a:ext>
              </a:extLst>
            </p:cNvPr>
            <p:cNvSpPr/>
            <p:nvPr/>
          </p:nvSpPr>
          <p:spPr>
            <a:xfrm>
              <a:off x="12119568" y="8623824"/>
              <a:ext cx="245037" cy="735111"/>
            </a:xfrm>
            <a:custGeom>
              <a:avLst/>
              <a:gdLst>
                <a:gd name="connsiteX0" fmla="*/ 40295 w 245036"/>
                <a:gd name="connsiteY0" fmla="*/ 739740 h 735110"/>
                <a:gd name="connsiteX1" fmla="*/ 20420 w 245036"/>
                <a:gd name="connsiteY1" fmla="*/ 728304 h 735110"/>
                <a:gd name="connsiteX2" fmla="*/ 231424 w 245036"/>
                <a:gd name="connsiteY2" fmla="*/ 20420 h 735110"/>
                <a:gd name="connsiteX3" fmla="*/ 251027 w 245036"/>
                <a:gd name="connsiteY3" fmla="*/ 31855 h 735110"/>
              </a:gdLst>
              <a:ahLst/>
              <a:cxnLst>
                <a:cxn ang="0">
                  <a:pos x="connsiteX0" y="connsiteY0"/>
                </a:cxn>
                <a:cxn ang="0">
                  <a:pos x="connsiteX1" y="connsiteY1"/>
                </a:cxn>
                <a:cxn ang="0">
                  <a:pos x="connsiteX2" y="connsiteY2"/>
                </a:cxn>
                <a:cxn ang="0">
                  <a:pos x="connsiteX3" y="connsiteY3"/>
                </a:cxn>
              </a:cxnLst>
              <a:rect l="l" t="t" r="r" b="b"/>
              <a:pathLst>
                <a:path w="245036" h="735110">
                  <a:moveTo>
                    <a:pt x="40295" y="739740"/>
                  </a:moveTo>
                  <a:lnTo>
                    <a:pt x="20420" y="728304"/>
                  </a:lnTo>
                  <a:lnTo>
                    <a:pt x="231424" y="20420"/>
                  </a:lnTo>
                  <a:lnTo>
                    <a:pt x="251027" y="31855"/>
                  </a:lnTo>
                  <a:close/>
                </a:path>
              </a:pathLst>
            </a:custGeom>
            <a:solidFill>
              <a:srgbClr val="CECEC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7" name="Freeform: Shape 416">
              <a:extLst>
                <a:ext uri="{FF2B5EF4-FFF2-40B4-BE49-F238E27FC236}">
                  <a16:creationId xmlns:a16="http://schemas.microsoft.com/office/drawing/2014/main" id="{6598267B-6A7E-467C-855A-0924849B9F7C}"/>
                </a:ext>
              </a:extLst>
            </p:cNvPr>
            <p:cNvSpPr/>
            <p:nvPr/>
          </p:nvSpPr>
          <p:spPr>
            <a:xfrm>
              <a:off x="12330572" y="8594691"/>
              <a:ext cx="108905" cy="54453"/>
            </a:xfrm>
            <a:custGeom>
              <a:avLst/>
              <a:gdLst>
                <a:gd name="connsiteX0" fmla="*/ 40023 w 108905"/>
                <a:gd name="connsiteY0" fmla="*/ 60988 h 54452"/>
                <a:gd name="connsiteX1" fmla="*/ 20420 w 108905"/>
                <a:gd name="connsiteY1" fmla="*/ 49552 h 54452"/>
                <a:gd name="connsiteX2" fmla="*/ 70516 w 108905"/>
                <a:gd name="connsiteY2" fmla="*/ 20420 h 54452"/>
                <a:gd name="connsiteX3" fmla="*/ 90392 w 108905"/>
                <a:gd name="connsiteY3" fmla="*/ 31855 h 54452"/>
              </a:gdLst>
              <a:ahLst/>
              <a:cxnLst>
                <a:cxn ang="0">
                  <a:pos x="connsiteX0" y="connsiteY0"/>
                </a:cxn>
                <a:cxn ang="0">
                  <a:pos x="connsiteX1" y="connsiteY1"/>
                </a:cxn>
                <a:cxn ang="0">
                  <a:pos x="connsiteX2" y="connsiteY2"/>
                </a:cxn>
                <a:cxn ang="0">
                  <a:pos x="connsiteX3" y="connsiteY3"/>
                </a:cxn>
              </a:cxnLst>
              <a:rect l="l" t="t" r="r" b="b"/>
              <a:pathLst>
                <a:path w="108905" h="54452">
                  <a:moveTo>
                    <a:pt x="40023" y="60988"/>
                  </a:moveTo>
                  <a:lnTo>
                    <a:pt x="20420" y="49552"/>
                  </a:lnTo>
                  <a:lnTo>
                    <a:pt x="70516" y="20420"/>
                  </a:lnTo>
                  <a:lnTo>
                    <a:pt x="90392" y="31855"/>
                  </a:lnTo>
                  <a:close/>
                </a:path>
              </a:pathLst>
            </a:custGeom>
            <a:solidFill>
              <a:srgbClr val="0869A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8" name="Freeform: Shape 417">
              <a:extLst>
                <a:ext uri="{FF2B5EF4-FFF2-40B4-BE49-F238E27FC236}">
                  <a16:creationId xmlns:a16="http://schemas.microsoft.com/office/drawing/2014/main" id="{4FFB365F-34B1-41A3-BA76-A1CA0E1A99AB}"/>
                </a:ext>
              </a:extLst>
            </p:cNvPr>
            <p:cNvSpPr/>
            <p:nvPr/>
          </p:nvSpPr>
          <p:spPr>
            <a:xfrm>
              <a:off x="12139444" y="8606127"/>
              <a:ext cx="299490" cy="762337"/>
            </a:xfrm>
            <a:custGeom>
              <a:avLst/>
              <a:gdLst>
                <a:gd name="connsiteX0" fmla="*/ 281520 w 299489"/>
                <a:gd name="connsiteY0" fmla="*/ 20420 h 762337"/>
                <a:gd name="connsiteX1" fmla="*/ 70516 w 299489"/>
                <a:gd name="connsiteY1" fmla="*/ 728577 h 762337"/>
                <a:gd name="connsiteX2" fmla="*/ 20420 w 299489"/>
                <a:gd name="connsiteY2" fmla="*/ 757437 h 762337"/>
                <a:gd name="connsiteX3" fmla="*/ 231151 w 299489"/>
                <a:gd name="connsiteY3" fmla="*/ 49552 h 762337"/>
              </a:gdLst>
              <a:ahLst/>
              <a:cxnLst>
                <a:cxn ang="0">
                  <a:pos x="connsiteX0" y="connsiteY0"/>
                </a:cxn>
                <a:cxn ang="0">
                  <a:pos x="connsiteX1" y="connsiteY1"/>
                </a:cxn>
                <a:cxn ang="0">
                  <a:pos x="connsiteX2" y="connsiteY2"/>
                </a:cxn>
                <a:cxn ang="0">
                  <a:pos x="connsiteX3" y="connsiteY3"/>
                </a:cxn>
              </a:cxnLst>
              <a:rect l="l" t="t" r="r" b="b"/>
              <a:pathLst>
                <a:path w="299489" h="762337">
                  <a:moveTo>
                    <a:pt x="281520" y="20420"/>
                  </a:moveTo>
                  <a:lnTo>
                    <a:pt x="70516" y="728577"/>
                  </a:lnTo>
                  <a:lnTo>
                    <a:pt x="20420" y="757437"/>
                  </a:lnTo>
                  <a:lnTo>
                    <a:pt x="231151" y="49552"/>
                  </a:lnTo>
                  <a:close/>
                </a:path>
              </a:pathLst>
            </a:custGeom>
            <a:solidFill>
              <a:srgbClr val="B2B2B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19" name="Freeform: Shape 418">
              <a:extLst>
                <a:ext uri="{FF2B5EF4-FFF2-40B4-BE49-F238E27FC236}">
                  <a16:creationId xmlns:a16="http://schemas.microsoft.com/office/drawing/2014/main" id="{F1E2045E-DDB8-4113-8204-DF4310C18B93}"/>
                </a:ext>
              </a:extLst>
            </p:cNvPr>
            <p:cNvSpPr/>
            <p:nvPr/>
          </p:nvSpPr>
          <p:spPr>
            <a:xfrm>
              <a:off x="11643380" y="8349110"/>
              <a:ext cx="245037" cy="735111"/>
            </a:xfrm>
            <a:custGeom>
              <a:avLst/>
              <a:gdLst>
                <a:gd name="connsiteX0" fmla="*/ 40295 w 245036"/>
                <a:gd name="connsiteY0" fmla="*/ 740011 h 735110"/>
                <a:gd name="connsiteX1" fmla="*/ 20420 w 245036"/>
                <a:gd name="connsiteY1" fmla="*/ 728304 h 735110"/>
                <a:gd name="connsiteX2" fmla="*/ 231424 w 245036"/>
                <a:gd name="connsiteY2" fmla="*/ 20420 h 735110"/>
                <a:gd name="connsiteX3" fmla="*/ 251299 w 245036"/>
                <a:gd name="connsiteY3" fmla="*/ 31855 h 735110"/>
              </a:gdLst>
              <a:ahLst/>
              <a:cxnLst>
                <a:cxn ang="0">
                  <a:pos x="connsiteX0" y="connsiteY0"/>
                </a:cxn>
                <a:cxn ang="0">
                  <a:pos x="connsiteX1" y="connsiteY1"/>
                </a:cxn>
                <a:cxn ang="0">
                  <a:pos x="connsiteX2" y="connsiteY2"/>
                </a:cxn>
                <a:cxn ang="0">
                  <a:pos x="connsiteX3" y="connsiteY3"/>
                </a:cxn>
              </a:cxnLst>
              <a:rect l="l" t="t" r="r" b="b"/>
              <a:pathLst>
                <a:path w="245036" h="735110">
                  <a:moveTo>
                    <a:pt x="40295" y="740011"/>
                  </a:moveTo>
                  <a:lnTo>
                    <a:pt x="20420" y="728304"/>
                  </a:lnTo>
                  <a:lnTo>
                    <a:pt x="231424" y="20420"/>
                  </a:lnTo>
                  <a:lnTo>
                    <a:pt x="251299" y="31855"/>
                  </a:lnTo>
                  <a:close/>
                </a:path>
              </a:pathLst>
            </a:custGeom>
            <a:solidFill>
              <a:srgbClr val="CECEC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0" name="Freeform: Shape 419">
              <a:extLst>
                <a:ext uri="{FF2B5EF4-FFF2-40B4-BE49-F238E27FC236}">
                  <a16:creationId xmlns:a16="http://schemas.microsoft.com/office/drawing/2014/main" id="{1715667C-CA06-4656-BC22-C0D60123FA5C}"/>
                </a:ext>
              </a:extLst>
            </p:cNvPr>
            <p:cNvSpPr/>
            <p:nvPr/>
          </p:nvSpPr>
          <p:spPr>
            <a:xfrm>
              <a:off x="11854384" y="8320250"/>
              <a:ext cx="108905" cy="54453"/>
            </a:xfrm>
            <a:custGeom>
              <a:avLst/>
              <a:gdLst>
                <a:gd name="connsiteX0" fmla="*/ 40295 w 108905"/>
                <a:gd name="connsiteY0" fmla="*/ 60715 h 54452"/>
                <a:gd name="connsiteX1" fmla="*/ 20420 w 108905"/>
                <a:gd name="connsiteY1" fmla="*/ 49280 h 54452"/>
                <a:gd name="connsiteX2" fmla="*/ 70516 w 108905"/>
                <a:gd name="connsiteY2" fmla="*/ 20420 h 54452"/>
                <a:gd name="connsiteX3" fmla="*/ 90392 w 108905"/>
                <a:gd name="connsiteY3" fmla="*/ 31854 h 54452"/>
              </a:gdLst>
              <a:ahLst/>
              <a:cxnLst>
                <a:cxn ang="0">
                  <a:pos x="connsiteX0" y="connsiteY0"/>
                </a:cxn>
                <a:cxn ang="0">
                  <a:pos x="connsiteX1" y="connsiteY1"/>
                </a:cxn>
                <a:cxn ang="0">
                  <a:pos x="connsiteX2" y="connsiteY2"/>
                </a:cxn>
                <a:cxn ang="0">
                  <a:pos x="connsiteX3" y="connsiteY3"/>
                </a:cxn>
              </a:cxnLst>
              <a:rect l="l" t="t" r="r" b="b"/>
              <a:pathLst>
                <a:path w="108905" h="54452">
                  <a:moveTo>
                    <a:pt x="40295" y="60715"/>
                  </a:moveTo>
                  <a:lnTo>
                    <a:pt x="20420" y="49280"/>
                  </a:lnTo>
                  <a:lnTo>
                    <a:pt x="70516" y="20420"/>
                  </a:lnTo>
                  <a:lnTo>
                    <a:pt x="90392" y="31854"/>
                  </a:lnTo>
                  <a:close/>
                </a:path>
              </a:pathLst>
            </a:custGeom>
            <a:solidFill>
              <a:srgbClr val="0869A1"/>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1" name="Freeform: Shape 420">
              <a:extLst>
                <a:ext uri="{FF2B5EF4-FFF2-40B4-BE49-F238E27FC236}">
                  <a16:creationId xmlns:a16="http://schemas.microsoft.com/office/drawing/2014/main" id="{416886B1-24FE-4D94-B20F-0F48C4FDBB32}"/>
                </a:ext>
              </a:extLst>
            </p:cNvPr>
            <p:cNvSpPr/>
            <p:nvPr/>
          </p:nvSpPr>
          <p:spPr>
            <a:xfrm>
              <a:off x="11663256" y="8331685"/>
              <a:ext cx="299490" cy="762337"/>
            </a:xfrm>
            <a:custGeom>
              <a:avLst/>
              <a:gdLst>
                <a:gd name="connsiteX0" fmla="*/ 281520 w 299489"/>
                <a:gd name="connsiteY0" fmla="*/ 20420 h 762337"/>
                <a:gd name="connsiteX1" fmla="*/ 70516 w 299489"/>
                <a:gd name="connsiteY1" fmla="*/ 728304 h 762337"/>
                <a:gd name="connsiteX2" fmla="*/ 20420 w 299489"/>
                <a:gd name="connsiteY2" fmla="*/ 757437 h 762337"/>
                <a:gd name="connsiteX3" fmla="*/ 231424 w 299489"/>
                <a:gd name="connsiteY3" fmla="*/ 49280 h 762337"/>
              </a:gdLst>
              <a:ahLst/>
              <a:cxnLst>
                <a:cxn ang="0">
                  <a:pos x="connsiteX0" y="connsiteY0"/>
                </a:cxn>
                <a:cxn ang="0">
                  <a:pos x="connsiteX1" y="connsiteY1"/>
                </a:cxn>
                <a:cxn ang="0">
                  <a:pos x="connsiteX2" y="connsiteY2"/>
                </a:cxn>
                <a:cxn ang="0">
                  <a:pos x="connsiteX3" y="connsiteY3"/>
                </a:cxn>
              </a:cxnLst>
              <a:rect l="l" t="t" r="r" b="b"/>
              <a:pathLst>
                <a:path w="299489" h="762337">
                  <a:moveTo>
                    <a:pt x="281520" y="20420"/>
                  </a:moveTo>
                  <a:lnTo>
                    <a:pt x="70516" y="728304"/>
                  </a:lnTo>
                  <a:lnTo>
                    <a:pt x="20420" y="757437"/>
                  </a:lnTo>
                  <a:lnTo>
                    <a:pt x="231424" y="49280"/>
                  </a:lnTo>
                  <a:close/>
                </a:path>
              </a:pathLst>
            </a:custGeom>
            <a:solidFill>
              <a:srgbClr val="B2B2B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2" name="Freeform: Shape 421">
              <a:extLst>
                <a:ext uri="{FF2B5EF4-FFF2-40B4-BE49-F238E27FC236}">
                  <a16:creationId xmlns:a16="http://schemas.microsoft.com/office/drawing/2014/main" id="{453AD927-554B-4E04-A2D8-D8CB1614B6C9}"/>
                </a:ext>
              </a:extLst>
            </p:cNvPr>
            <p:cNvSpPr/>
            <p:nvPr/>
          </p:nvSpPr>
          <p:spPr>
            <a:xfrm>
              <a:off x="12517890" y="7192536"/>
              <a:ext cx="1197958" cy="762337"/>
            </a:xfrm>
            <a:custGeom>
              <a:avLst/>
              <a:gdLst>
                <a:gd name="connsiteX0" fmla="*/ 1198231 w 1197958"/>
                <a:gd name="connsiteY0" fmla="*/ 700533 h 762337"/>
                <a:gd name="connsiteX1" fmla="*/ 1198231 w 1197958"/>
                <a:gd name="connsiteY1" fmla="*/ 751174 h 762337"/>
                <a:gd name="connsiteX2" fmla="*/ 20420 w 1197958"/>
                <a:gd name="connsiteY2" fmla="*/ 71332 h 762337"/>
                <a:gd name="connsiteX3" fmla="*/ 20420 w 1197958"/>
                <a:gd name="connsiteY3" fmla="*/ 20420 h 762337"/>
              </a:gdLst>
              <a:ahLst/>
              <a:cxnLst>
                <a:cxn ang="0">
                  <a:pos x="connsiteX0" y="connsiteY0"/>
                </a:cxn>
                <a:cxn ang="0">
                  <a:pos x="connsiteX1" y="connsiteY1"/>
                </a:cxn>
                <a:cxn ang="0">
                  <a:pos x="connsiteX2" y="connsiteY2"/>
                </a:cxn>
                <a:cxn ang="0">
                  <a:pos x="connsiteX3" y="connsiteY3"/>
                </a:cxn>
              </a:cxnLst>
              <a:rect l="l" t="t" r="r" b="b"/>
              <a:pathLst>
                <a:path w="1197958" h="762337">
                  <a:moveTo>
                    <a:pt x="1198231" y="700533"/>
                  </a:moveTo>
                  <a:lnTo>
                    <a:pt x="1198231" y="751174"/>
                  </a:lnTo>
                  <a:lnTo>
                    <a:pt x="20420" y="71332"/>
                  </a:lnTo>
                  <a:lnTo>
                    <a:pt x="20420" y="20420"/>
                  </a:lnTo>
                  <a:close/>
                </a:path>
              </a:pathLst>
            </a:custGeom>
            <a:solidFill>
              <a:srgbClr val="A3A3A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3" name="Freeform: Shape 422">
              <a:extLst>
                <a:ext uri="{FF2B5EF4-FFF2-40B4-BE49-F238E27FC236}">
                  <a16:creationId xmlns:a16="http://schemas.microsoft.com/office/drawing/2014/main" id="{D6C5248A-7402-4CCB-8D7C-AA41E866A140}"/>
                </a:ext>
              </a:extLst>
            </p:cNvPr>
            <p:cNvSpPr/>
            <p:nvPr/>
          </p:nvSpPr>
          <p:spPr>
            <a:xfrm>
              <a:off x="9364265" y="7192536"/>
              <a:ext cx="3185480" cy="1905843"/>
            </a:xfrm>
            <a:custGeom>
              <a:avLst/>
              <a:gdLst>
                <a:gd name="connsiteX0" fmla="*/ 3174045 w 3185480"/>
                <a:gd name="connsiteY0" fmla="*/ 20420 h 1905842"/>
                <a:gd name="connsiteX1" fmla="*/ 3174045 w 3185480"/>
                <a:gd name="connsiteY1" fmla="*/ 71332 h 1905842"/>
                <a:gd name="connsiteX2" fmla="*/ 20420 w 3185480"/>
                <a:gd name="connsiteY2" fmla="*/ 1899308 h 1905842"/>
                <a:gd name="connsiteX3" fmla="*/ 20420 w 3185480"/>
                <a:gd name="connsiteY3" fmla="*/ 1848395 h 1905842"/>
              </a:gdLst>
              <a:ahLst/>
              <a:cxnLst>
                <a:cxn ang="0">
                  <a:pos x="connsiteX0" y="connsiteY0"/>
                </a:cxn>
                <a:cxn ang="0">
                  <a:pos x="connsiteX1" y="connsiteY1"/>
                </a:cxn>
                <a:cxn ang="0">
                  <a:pos x="connsiteX2" y="connsiteY2"/>
                </a:cxn>
                <a:cxn ang="0">
                  <a:pos x="connsiteX3" y="connsiteY3"/>
                </a:cxn>
              </a:cxnLst>
              <a:rect l="l" t="t" r="r" b="b"/>
              <a:pathLst>
                <a:path w="3185480" h="1905842">
                  <a:moveTo>
                    <a:pt x="3174045" y="20420"/>
                  </a:moveTo>
                  <a:lnTo>
                    <a:pt x="3174045" y="71332"/>
                  </a:lnTo>
                  <a:lnTo>
                    <a:pt x="20420" y="1899308"/>
                  </a:lnTo>
                  <a:lnTo>
                    <a:pt x="20420" y="1848395"/>
                  </a:lnTo>
                  <a:close/>
                </a:path>
              </a:pathLst>
            </a:custGeom>
            <a:solidFill>
              <a:srgbClr val="C7C7C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4" name="Freeform: Shape 423">
              <a:extLst>
                <a:ext uri="{FF2B5EF4-FFF2-40B4-BE49-F238E27FC236}">
                  <a16:creationId xmlns:a16="http://schemas.microsoft.com/office/drawing/2014/main" id="{AD72199A-A110-4069-948E-80C2EE5A7591}"/>
                </a:ext>
              </a:extLst>
            </p:cNvPr>
            <p:cNvSpPr/>
            <p:nvPr/>
          </p:nvSpPr>
          <p:spPr>
            <a:xfrm>
              <a:off x="9261349" y="9020512"/>
              <a:ext cx="1306864" cy="816790"/>
            </a:xfrm>
            <a:custGeom>
              <a:avLst/>
              <a:gdLst>
                <a:gd name="connsiteX0" fmla="*/ 1301418 w 1306863"/>
                <a:gd name="connsiteY0" fmla="*/ 760159 h 816789"/>
                <a:gd name="connsiteX1" fmla="*/ 1301418 w 1306863"/>
                <a:gd name="connsiteY1" fmla="*/ 810800 h 816789"/>
                <a:gd name="connsiteX2" fmla="*/ 20420 w 1306863"/>
                <a:gd name="connsiteY2" fmla="*/ 71333 h 816789"/>
                <a:gd name="connsiteX3" fmla="*/ 20420 w 1306863"/>
                <a:gd name="connsiteY3" fmla="*/ 20420 h 816789"/>
              </a:gdLst>
              <a:ahLst/>
              <a:cxnLst>
                <a:cxn ang="0">
                  <a:pos x="connsiteX0" y="connsiteY0"/>
                </a:cxn>
                <a:cxn ang="0">
                  <a:pos x="connsiteX1" y="connsiteY1"/>
                </a:cxn>
                <a:cxn ang="0">
                  <a:pos x="connsiteX2" y="connsiteY2"/>
                </a:cxn>
                <a:cxn ang="0">
                  <a:pos x="connsiteX3" y="connsiteY3"/>
                </a:cxn>
              </a:cxnLst>
              <a:rect l="l" t="t" r="r" b="b"/>
              <a:pathLst>
                <a:path w="1306863" h="816789">
                  <a:moveTo>
                    <a:pt x="1301418" y="760159"/>
                  </a:moveTo>
                  <a:lnTo>
                    <a:pt x="1301418" y="810800"/>
                  </a:lnTo>
                  <a:lnTo>
                    <a:pt x="20420" y="71333"/>
                  </a:lnTo>
                  <a:lnTo>
                    <a:pt x="20420" y="20420"/>
                  </a:lnTo>
                  <a:close/>
                </a:path>
              </a:pathLst>
            </a:custGeom>
            <a:solidFill>
              <a:srgbClr val="BEBEB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5" name="Freeform: Shape 424">
              <a:extLst>
                <a:ext uri="{FF2B5EF4-FFF2-40B4-BE49-F238E27FC236}">
                  <a16:creationId xmlns:a16="http://schemas.microsoft.com/office/drawing/2014/main" id="{3176F422-6A0D-4915-8F75-29834A11FAE8}"/>
                </a:ext>
              </a:extLst>
            </p:cNvPr>
            <p:cNvSpPr/>
            <p:nvPr/>
          </p:nvSpPr>
          <p:spPr>
            <a:xfrm>
              <a:off x="10542347" y="7872649"/>
              <a:ext cx="3294386" cy="1960296"/>
            </a:xfrm>
            <a:custGeom>
              <a:avLst/>
              <a:gdLst>
                <a:gd name="connsiteX0" fmla="*/ 3276689 w 3294385"/>
                <a:gd name="connsiteY0" fmla="*/ 20420 h 1960295"/>
                <a:gd name="connsiteX1" fmla="*/ 3276416 w 3294385"/>
                <a:gd name="connsiteY1" fmla="*/ 71060 h 1960295"/>
                <a:gd name="connsiteX2" fmla="*/ 20420 w 3294385"/>
                <a:gd name="connsiteY2" fmla="*/ 1958662 h 1960295"/>
                <a:gd name="connsiteX3" fmla="*/ 20420 w 3294385"/>
                <a:gd name="connsiteY3" fmla="*/ 1908021 h 1960295"/>
              </a:gdLst>
              <a:ahLst/>
              <a:cxnLst>
                <a:cxn ang="0">
                  <a:pos x="connsiteX0" y="connsiteY0"/>
                </a:cxn>
                <a:cxn ang="0">
                  <a:pos x="connsiteX1" y="connsiteY1"/>
                </a:cxn>
                <a:cxn ang="0">
                  <a:pos x="connsiteX2" y="connsiteY2"/>
                </a:cxn>
                <a:cxn ang="0">
                  <a:pos x="connsiteX3" y="connsiteY3"/>
                </a:cxn>
              </a:cxnLst>
              <a:rect l="l" t="t" r="r" b="b"/>
              <a:pathLst>
                <a:path w="3294385" h="1960295">
                  <a:moveTo>
                    <a:pt x="3276689" y="20420"/>
                  </a:moveTo>
                  <a:lnTo>
                    <a:pt x="3276416" y="71060"/>
                  </a:lnTo>
                  <a:lnTo>
                    <a:pt x="20420" y="1958662"/>
                  </a:lnTo>
                  <a:lnTo>
                    <a:pt x="20420" y="1908021"/>
                  </a:lnTo>
                  <a:close/>
                </a:path>
              </a:pathLst>
            </a:custGeom>
            <a:solidFill>
              <a:srgbClr val="A3A3A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6" name="Freeform: Shape 425">
              <a:extLst>
                <a:ext uri="{FF2B5EF4-FFF2-40B4-BE49-F238E27FC236}">
                  <a16:creationId xmlns:a16="http://schemas.microsoft.com/office/drawing/2014/main" id="{0E42943E-89C2-4315-B79D-E1B378E70500}"/>
                </a:ext>
              </a:extLst>
            </p:cNvPr>
            <p:cNvSpPr/>
            <p:nvPr/>
          </p:nvSpPr>
          <p:spPr>
            <a:xfrm>
              <a:off x="9261621" y="7133182"/>
              <a:ext cx="4574023" cy="2640954"/>
            </a:xfrm>
            <a:custGeom>
              <a:avLst/>
              <a:gdLst>
                <a:gd name="connsiteX0" fmla="*/ 3276417 w 4574023"/>
                <a:gd name="connsiteY0" fmla="*/ 20420 h 2640953"/>
                <a:gd name="connsiteX1" fmla="*/ 4557416 w 4574023"/>
                <a:gd name="connsiteY1" fmla="*/ 759887 h 2640953"/>
                <a:gd name="connsiteX2" fmla="*/ 1301419 w 4574023"/>
                <a:gd name="connsiteY2" fmla="*/ 2647488 h 2640953"/>
                <a:gd name="connsiteX3" fmla="*/ 20420 w 4574023"/>
                <a:gd name="connsiteY3" fmla="*/ 1908022 h 2640953"/>
                <a:gd name="connsiteX4" fmla="*/ 3276417 w 4574023"/>
                <a:gd name="connsiteY4" fmla="*/ 20420 h 2640953"/>
                <a:gd name="connsiteX5" fmla="*/ 1300874 w 4574023"/>
                <a:gd name="connsiteY5" fmla="*/ 2587862 h 2640953"/>
                <a:gd name="connsiteX6" fmla="*/ 4454500 w 4574023"/>
                <a:gd name="connsiteY6" fmla="*/ 759887 h 2640953"/>
                <a:gd name="connsiteX7" fmla="*/ 3276689 w 4574023"/>
                <a:gd name="connsiteY7" fmla="*/ 80045 h 2640953"/>
                <a:gd name="connsiteX8" fmla="*/ 123064 w 4574023"/>
                <a:gd name="connsiteY8" fmla="*/ 1908022 h 2640953"/>
                <a:gd name="connsiteX9" fmla="*/ 1300874 w 4574023"/>
                <a:gd name="connsiteY9" fmla="*/ 2587862 h 2640953"/>
                <a:gd name="connsiteX10" fmla="*/ 1300874 w 4574023"/>
                <a:gd name="connsiteY10" fmla="*/ 2587862 h 264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74023" h="2640953">
                  <a:moveTo>
                    <a:pt x="3276417" y="20420"/>
                  </a:moveTo>
                  <a:lnTo>
                    <a:pt x="4557416" y="759887"/>
                  </a:lnTo>
                  <a:lnTo>
                    <a:pt x="1301419" y="2647488"/>
                  </a:lnTo>
                  <a:lnTo>
                    <a:pt x="20420" y="1908022"/>
                  </a:lnTo>
                  <a:lnTo>
                    <a:pt x="3276417" y="20420"/>
                  </a:lnTo>
                  <a:close/>
                  <a:moveTo>
                    <a:pt x="1300874" y="2587862"/>
                  </a:moveTo>
                  <a:lnTo>
                    <a:pt x="4454500" y="759887"/>
                  </a:lnTo>
                  <a:lnTo>
                    <a:pt x="3276689" y="80045"/>
                  </a:lnTo>
                  <a:lnTo>
                    <a:pt x="123064" y="1908022"/>
                  </a:lnTo>
                  <a:lnTo>
                    <a:pt x="1300874" y="2587862"/>
                  </a:lnTo>
                  <a:lnTo>
                    <a:pt x="1300874" y="2587862"/>
                  </a:lnTo>
                  <a:close/>
                </a:path>
              </a:pathLst>
            </a:custGeom>
            <a:solidFill>
              <a:srgbClr val="CBCBC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7" name="Freeform: Shape 426">
              <a:extLst>
                <a:ext uri="{FF2B5EF4-FFF2-40B4-BE49-F238E27FC236}">
                  <a16:creationId xmlns:a16="http://schemas.microsoft.com/office/drawing/2014/main" id="{DD4C637B-4517-4405-8F02-75396DCFE2EC}"/>
                </a:ext>
              </a:extLst>
            </p:cNvPr>
            <p:cNvSpPr/>
            <p:nvPr/>
          </p:nvSpPr>
          <p:spPr>
            <a:xfrm>
              <a:off x="11691570" y="6797482"/>
              <a:ext cx="626206" cy="980148"/>
            </a:xfrm>
            <a:custGeom>
              <a:avLst/>
              <a:gdLst>
                <a:gd name="connsiteX0" fmla="*/ 580193 w 626205"/>
                <a:gd name="connsiteY0" fmla="*/ 20420 h 980147"/>
                <a:gd name="connsiteX1" fmla="*/ 615315 w 626205"/>
                <a:gd name="connsiteY1" fmla="*/ 43018 h 980147"/>
                <a:gd name="connsiteX2" fmla="*/ 55542 w 626205"/>
                <a:gd name="connsiteY2" fmla="*/ 982598 h 980147"/>
                <a:gd name="connsiteX3" fmla="*/ 20420 w 626205"/>
                <a:gd name="connsiteY3" fmla="*/ 960273 h 980147"/>
              </a:gdLst>
              <a:ahLst/>
              <a:cxnLst>
                <a:cxn ang="0">
                  <a:pos x="connsiteX0" y="connsiteY0"/>
                </a:cxn>
                <a:cxn ang="0">
                  <a:pos x="connsiteX1" y="connsiteY1"/>
                </a:cxn>
                <a:cxn ang="0">
                  <a:pos x="connsiteX2" y="connsiteY2"/>
                </a:cxn>
                <a:cxn ang="0">
                  <a:pos x="connsiteX3" y="connsiteY3"/>
                </a:cxn>
              </a:cxnLst>
              <a:rect l="l" t="t" r="r" b="b"/>
              <a:pathLst>
                <a:path w="626205" h="980147">
                  <a:moveTo>
                    <a:pt x="580193" y="20420"/>
                  </a:moveTo>
                  <a:lnTo>
                    <a:pt x="615315" y="43018"/>
                  </a:lnTo>
                  <a:lnTo>
                    <a:pt x="55542" y="982598"/>
                  </a:lnTo>
                  <a:lnTo>
                    <a:pt x="20420" y="960273"/>
                  </a:lnTo>
                  <a:close/>
                </a:path>
              </a:pathLst>
            </a:custGeom>
            <a:solidFill>
              <a:srgbClr val="C5C5C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8" name="Freeform: Shape 427">
              <a:extLst>
                <a:ext uri="{FF2B5EF4-FFF2-40B4-BE49-F238E27FC236}">
                  <a16:creationId xmlns:a16="http://schemas.microsoft.com/office/drawing/2014/main" id="{4D15A1B9-84F8-451F-A177-13B3000B7BA1}"/>
                </a:ext>
              </a:extLst>
            </p:cNvPr>
            <p:cNvSpPr/>
            <p:nvPr/>
          </p:nvSpPr>
          <p:spPr>
            <a:xfrm>
              <a:off x="11647464" y="7711742"/>
              <a:ext cx="108905" cy="81679"/>
            </a:xfrm>
            <a:custGeom>
              <a:avLst/>
              <a:gdLst>
                <a:gd name="connsiteX0" fmla="*/ 64526 w 108905"/>
                <a:gd name="connsiteY0" fmla="*/ 46013 h 81678"/>
                <a:gd name="connsiteX1" fmla="*/ 99648 w 108905"/>
                <a:gd name="connsiteY1" fmla="*/ 68338 h 81678"/>
                <a:gd name="connsiteX2" fmla="*/ 55542 w 108905"/>
                <a:gd name="connsiteY2" fmla="*/ 42746 h 81678"/>
                <a:gd name="connsiteX3" fmla="*/ 20420 w 108905"/>
                <a:gd name="connsiteY3" fmla="*/ 20420 h 81678"/>
              </a:gdLst>
              <a:ahLst/>
              <a:cxnLst>
                <a:cxn ang="0">
                  <a:pos x="connsiteX0" y="connsiteY0"/>
                </a:cxn>
                <a:cxn ang="0">
                  <a:pos x="connsiteX1" y="connsiteY1"/>
                </a:cxn>
                <a:cxn ang="0">
                  <a:pos x="connsiteX2" y="connsiteY2"/>
                </a:cxn>
                <a:cxn ang="0">
                  <a:pos x="connsiteX3" y="connsiteY3"/>
                </a:cxn>
              </a:cxnLst>
              <a:rect l="l" t="t" r="r" b="b"/>
              <a:pathLst>
                <a:path w="108905" h="81678">
                  <a:moveTo>
                    <a:pt x="64526" y="46013"/>
                  </a:moveTo>
                  <a:lnTo>
                    <a:pt x="99648" y="68338"/>
                  </a:lnTo>
                  <a:lnTo>
                    <a:pt x="55542" y="42746"/>
                  </a:lnTo>
                  <a:lnTo>
                    <a:pt x="20420" y="20420"/>
                  </a:lnTo>
                  <a:close/>
                </a:path>
              </a:pathLst>
            </a:custGeom>
            <a:solidFill>
              <a:srgbClr val="C5C5C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29" name="Freeform: Shape 428">
              <a:extLst>
                <a:ext uri="{FF2B5EF4-FFF2-40B4-BE49-F238E27FC236}">
                  <a16:creationId xmlns:a16="http://schemas.microsoft.com/office/drawing/2014/main" id="{8928F20F-3EB2-48AC-9FB1-8F17BF021A6C}"/>
                </a:ext>
              </a:extLst>
            </p:cNvPr>
            <p:cNvSpPr/>
            <p:nvPr/>
          </p:nvSpPr>
          <p:spPr>
            <a:xfrm>
              <a:off x="12251344" y="6797482"/>
              <a:ext cx="1143506" cy="680658"/>
            </a:xfrm>
            <a:custGeom>
              <a:avLst/>
              <a:gdLst>
                <a:gd name="connsiteX0" fmla="*/ 1110018 w 1143505"/>
                <a:gd name="connsiteY0" fmla="*/ 649620 h 680658"/>
                <a:gd name="connsiteX1" fmla="*/ 1145140 w 1143505"/>
                <a:gd name="connsiteY1" fmla="*/ 671946 h 680658"/>
                <a:gd name="connsiteX2" fmla="*/ 55542 w 1143505"/>
                <a:gd name="connsiteY2" fmla="*/ 43018 h 680658"/>
                <a:gd name="connsiteX3" fmla="*/ 20420 w 1143505"/>
                <a:gd name="connsiteY3" fmla="*/ 20420 h 680658"/>
              </a:gdLst>
              <a:ahLst/>
              <a:cxnLst>
                <a:cxn ang="0">
                  <a:pos x="connsiteX0" y="connsiteY0"/>
                </a:cxn>
                <a:cxn ang="0">
                  <a:pos x="connsiteX1" y="connsiteY1"/>
                </a:cxn>
                <a:cxn ang="0">
                  <a:pos x="connsiteX2" y="connsiteY2"/>
                </a:cxn>
                <a:cxn ang="0">
                  <a:pos x="connsiteX3" y="connsiteY3"/>
                </a:cxn>
              </a:cxnLst>
              <a:rect l="l" t="t" r="r" b="b"/>
              <a:pathLst>
                <a:path w="1143505" h="680658">
                  <a:moveTo>
                    <a:pt x="1110018" y="649620"/>
                  </a:moveTo>
                  <a:lnTo>
                    <a:pt x="1145140" y="671946"/>
                  </a:lnTo>
                  <a:lnTo>
                    <a:pt x="55542" y="43018"/>
                  </a:lnTo>
                  <a:lnTo>
                    <a:pt x="20420" y="20420"/>
                  </a:lnTo>
                  <a:close/>
                </a:path>
              </a:pathLst>
            </a:custGeom>
            <a:solidFill>
              <a:srgbClr val="C5C5C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0" name="Freeform: Shape 429">
              <a:extLst>
                <a:ext uri="{FF2B5EF4-FFF2-40B4-BE49-F238E27FC236}">
                  <a16:creationId xmlns:a16="http://schemas.microsoft.com/office/drawing/2014/main" id="{556CF29A-9A1E-4085-8F8D-D5EA436241DA}"/>
                </a:ext>
              </a:extLst>
            </p:cNvPr>
            <p:cNvSpPr/>
            <p:nvPr/>
          </p:nvSpPr>
          <p:spPr>
            <a:xfrm>
              <a:off x="12780896" y="8366263"/>
              <a:ext cx="108905" cy="81679"/>
            </a:xfrm>
            <a:custGeom>
              <a:avLst/>
              <a:gdLst>
                <a:gd name="connsiteX0" fmla="*/ 64526 w 108905"/>
                <a:gd name="connsiteY0" fmla="*/ 46013 h 81678"/>
                <a:gd name="connsiteX1" fmla="*/ 99921 w 108905"/>
                <a:gd name="connsiteY1" fmla="*/ 68338 h 81678"/>
                <a:gd name="connsiteX2" fmla="*/ 55814 w 108905"/>
                <a:gd name="connsiteY2" fmla="*/ 42746 h 81678"/>
                <a:gd name="connsiteX3" fmla="*/ 20420 w 108905"/>
                <a:gd name="connsiteY3" fmla="*/ 20420 h 81678"/>
              </a:gdLst>
              <a:ahLst/>
              <a:cxnLst>
                <a:cxn ang="0">
                  <a:pos x="connsiteX0" y="connsiteY0"/>
                </a:cxn>
                <a:cxn ang="0">
                  <a:pos x="connsiteX1" y="connsiteY1"/>
                </a:cxn>
                <a:cxn ang="0">
                  <a:pos x="connsiteX2" y="connsiteY2"/>
                </a:cxn>
                <a:cxn ang="0">
                  <a:pos x="connsiteX3" y="connsiteY3"/>
                </a:cxn>
              </a:cxnLst>
              <a:rect l="l" t="t" r="r" b="b"/>
              <a:pathLst>
                <a:path w="108905" h="81678">
                  <a:moveTo>
                    <a:pt x="64526" y="46013"/>
                  </a:moveTo>
                  <a:lnTo>
                    <a:pt x="99921" y="68338"/>
                  </a:lnTo>
                  <a:lnTo>
                    <a:pt x="55814" y="42746"/>
                  </a:lnTo>
                  <a:lnTo>
                    <a:pt x="20420" y="20420"/>
                  </a:lnTo>
                  <a:close/>
                </a:path>
              </a:pathLst>
            </a:custGeom>
            <a:solidFill>
              <a:srgbClr val="C5C5C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1" name="Freeform: Shape 430">
              <a:extLst>
                <a:ext uri="{FF2B5EF4-FFF2-40B4-BE49-F238E27FC236}">
                  <a16:creationId xmlns:a16="http://schemas.microsoft.com/office/drawing/2014/main" id="{5FF1DBA3-E351-4238-979C-D0348FB91F87}"/>
                </a:ext>
              </a:extLst>
            </p:cNvPr>
            <p:cNvSpPr/>
            <p:nvPr/>
          </p:nvSpPr>
          <p:spPr>
            <a:xfrm>
              <a:off x="12825003" y="7398095"/>
              <a:ext cx="653432" cy="1034600"/>
            </a:xfrm>
            <a:custGeom>
              <a:avLst/>
              <a:gdLst>
                <a:gd name="connsiteX0" fmla="*/ 612592 w 653431"/>
                <a:gd name="connsiteY0" fmla="*/ 20420 h 1034600"/>
                <a:gd name="connsiteX1" fmla="*/ 647987 w 653431"/>
                <a:gd name="connsiteY1" fmla="*/ 42745 h 1034600"/>
                <a:gd name="connsiteX2" fmla="*/ 55814 w 653431"/>
                <a:gd name="connsiteY2" fmla="*/ 1036506 h 1034600"/>
                <a:gd name="connsiteX3" fmla="*/ 20420 w 653431"/>
                <a:gd name="connsiteY3" fmla="*/ 1014181 h 1034600"/>
              </a:gdLst>
              <a:ahLst/>
              <a:cxnLst>
                <a:cxn ang="0">
                  <a:pos x="connsiteX0" y="connsiteY0"/>
                </a:cxn>
                <a:cxn ang="0">
                  <a:pos x="connsiteX1" y="connsiteY1"/>
                </a:cxn>
                <a:cxn ang="0">
                  <a:pos x="connsiteX2" y="connsiteY2"/>
                </a:cxn>
                <a:cxn ang="0">
                  <a:pos x="connsiteX3" y="connsiteY3"/>
                </a:cxn>
              </a:cxnLst>
              <a:rect l="l" t="t" r="r" b="b"/>
              <a:pathLst>
                <a:path w="653431" h="1034600">
                  <a:moveTo>
                    <a:pt x="612592" y="20420"/>
                  </a:moveTo>
                  <a:lnTo>
                    <a:pt x="647987" y="42745"/>
                  </a:lnTo>
                  <a:lnTo>
                    <a:pt x="55814" y="1036506"/>
                  </a:lnTo>
                  <a:lnTo>
                    <a:pt x="20420" y="1014181"/>
                  </a:lnTo>
                  <a:close/>
                </a:path>
              </a:pathLst>
            </a:custGeom>
            <a:solidFill>
              <a:srgbClr val="C5C5C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2" name="Freeform: Shape 431">
              <a:extLst>
                <a:ext uri="{FF2B5EF4-FFF2-40B4-BE49-F238E27FC236}">
                  <a16:creationId xmlns:a16="http://schemas.microsoft.com/office/drawing/2014/main" id="{75D21800-DA1E-4375-A2AE-77837D6129EB}"/>
                </a:ext>
              </a:extLst>
            </p:cNvPr>
            <p:cNvSpPr/>
            <p:nvPr/>
          </p:nvSpPr>
          <p:spPr>
            <a:xfrm>
              <a:off x="11647464" y="6717981"/>
              <a:ext cx="1796938" cy="1688032"/>
            </a:xfrm>
            <a:custGeom>
              <a:avLst/>
              <a:gdLst>
                <a:gd name="connsiteX0" fmla="*/ 1790131 w 1796937"/>
                <a:gd name="connsiteY0" fmla="*/ 700534 h 1688032"/>
                <a:gd name="connsiteX1" fmla="*/ 1197958 w 1796937"/>
                <a:gd name="connsiteY1" fmla="*/ 1694295 h 1688032"/>
                <a:gd name="connsiteX2" fmla="*/ 1153852 w 1796937"/>
                <a:gd name="connsiteY2" fmla="*/ 1668702 h 1688032"/>
                <a:gd name="connsiteX3" fmla="*/ 1713898 w 1796937"/>
                <a:gd name="connsiteY3" fmla="*/ 729121 h 1688032"/>
                <a:gd name="connsiteX4" fmla="*/ 624300 w 1796937"/>
                <a:gd name="connsiteY4" fmla="*/ 99921 h 1688032"/>
                <a:gd name="connsiteX5" fmla="*/ 64526 w 1796937"/>
                <a:gd name="connsiteY5" fmla="*/ 1039774 h 1688032"/>
                <a:gd name="connsiteX6" fmla="*/ 20420 w 1796937"/>
                <a:gd name="connsiteY6" fmla="*/ 1014181 h 1688032"/>
                <a:gd name="connsiteX7" fmla="*/ 612321 w 1796937"/>
                <a:gd name="connsiteY7" fmla="*/ 20420 h 1688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6937" h="1688032">
                  <a:moveTo>
                    <a:pt x="1790131" y="700534"/>
                  </a:moveTo>
                  <a:lnTo>
                    <a:pt x="1197958" y="1694295"/>
                  </a:lnTo>
                  <a:lnTo>
                    <a:pt x="1153852" y="1668702"/>
                  </a:lnTo>
                  <a:lnTo>
                    <a:pt x="1713898" y="729121"/>
                  </a:lnTo>
                  <a:lnTo>
                    <a:pt x="624300" y="99921"/>
                  </a:lnTo>
                  <a:lnTo>
                    <a:pt x="64526" y="1039774"/>
                  </a:lnTo>
                  <a:lnTo>
                    <a:pt x="20420" y="1014181"/>
                  </a:lnTo>
                  <a:lnTo>
                    <a:pt x="612321" y="20420"/>
                  </a:lnTo>
                  <a:close/>
                </a:path>
              </a:pathLst>
            </a:custGeom>
            <a:solidFill>
              <a:srgbClr val="D8D8D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3" name="Freeform: Shape 432">
              <a:extLst>
                <a:ext uri="{FF2B5EF4-FFF2-40B4-BE49-F238E27FC236}">
                  <a16:creationId xmlns:a16="http://schemas.microsoft.com/office/drawing/2014/main" id="{A61AB7F8-8B68-4104-B439-DED56C17C317}"/>
                </a:ext>
              </a:extLst>
            </p:cNvPr>
            <p:cNvSpPr/>
            <p:nvPr/>
          </p:nvSpPr>
          <p:spPr>
            <a:xfrm>
              <a:off x="12667363" y="8296564"/>
              <a:ext cx="353942" cy="245037"/>
            </a:xfrm>
            <a:custGeom>
              <a:avLst/>
              <a:gdLst>
                <a:gd name="connsiteX0" fmla="*/ 347407 w 353942"/>
                <a:gd name="connsiteY0" fmla="*/ 63710 h 245036"/>
                <a:gd name="connsiteX1" fmla="*/ 319092 w 353942"/>
                <a:gd name="connsiteY1" fmla="*/ 20420 h 245036"/>
                <a:gd name="connsiteX2" fmla="*/ 20420 w 353942"/>
                <a:gd name="connsiteY2" fmla="*/ 194124 h 245036"/>
                <a:gd name="connsiteX3" fmla="*/ 55269 w 353942"/>
                <a:gd name="connsiteY3" fmla="*/ 233602 h 245036"/>
                <a:gd name="connsiteX4" fmla="*/ 347407 w 353942"/>
                <a:gd name="connsiteY4" fmla="*/ 63710 h 245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942" h="245036">
                  <a:moveTo>
                    <a:pt x="347407" y="63710"/>
                  </a:moveTo>
                  <a:lnTo>
                    <a:pt x="319092" y="20420"/>
                  </a:lnTo>
                  <a:lnTo>
                    <a:pt x="20420" y="194124"/>
                  </a:lnTo>
                  <a:cubicBezTo>
                    <a:pt x="31582" y="206920"/>
                    <a:pt x="43561" y="220261"/>
                    <a:pt x="55269" y="233602"/>
                  </a:cubicBezTo>
                  <a:lnTo>
                    <a:pt x="347407" y="63710"/>
                  </a:lnTo>
                  <a:close/>
                </a:path>
              </a:pathLst>
            </a:custGeom>
            <a:solidFill>
              <a:srgbClr val="CBCBC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4" name="Freeform: Shape 433">
              <a:extLst>
                <a:ext uri="{FF2B5EF4-FFF2-40B4-BE49-F238E27FC236}">
                  <a16:creationId xmlns:a16="http://schemas.microsoft.com/office/drawing/2014/main" id="{5A54E0EF-533F-4751-915F-6F3638FF200B}"/>
                </a:ext>
              </a:extLst>
            </p:cNvPr>
            <p:cNvSpPr/>
            <p:nvPr/>
          </p:nvSpPr>
          <p:spPr>
            <a:xfrm>
              <a:off x="9403742" y="8259808"/>
              <a:ext cx="3457744" cy="1442995"/>
            </a:xfrm>
            <a:custGeom>
              <a:avLst/>
              <a:gdLst>
                <a:gd name="connsiteX0" fmla="*/ 3437869 w 3457743"/>
                <a:gd name="connsiteY0" fmla="*/ 56359 h 1442995"/>
                <a:gd name="connsiteX1" fmla="*/ 1224096 w 3457743"/>
                <a:gd name="connsiteY1" fmla="*/ 1338174 h 1442995"/>
                <a:gd name="connsiteX2" fmla="*/ 1099399 w 3457743"/>
                <a:gd name="connsiteY2" fmla="*/ 1338174 h 1442995"/>
                <a:gd name="connsiteX3" fmla="*/ 46829 w 3457743"/>
                <a:gd name="connsiteY3" fmla="*/ 730482 h 1442995"/>
                <a:gd name="connsiteX4" fmla="*/ 20692 w 3457743"/>
                <a:gd name="connsiteY4" fmla="*/ 693999 h 1442995"/>
                <a:gd name="connsiteX5" fmla="*/ 20420 w 3457743"/>
                <a:gd name="connsiteY5" fmla="*/ 787113 h 1442995"/>
                <a:gd name="connsiteX6" fmla="*/ 46285 w 3457743"/>
                <a:gd name="connsiteY6" fmla="*/ 823596 h 1442995"/>
                <a:gd name="connsiteX7" fmla="*/ 1098855 w 3457743"/>
                <a:gd name="connsiteY7" fmla="*/ 1431288 h 1442995"/>
                <a:gd name="connsiteX8" fmla="*/ 1223824 w 3457743"/>
                <a:gd name="connsiteY8" fmla="*/ 1431288 h 1442995"/>
                <a:gd name="connsiteX9" fmla="*/ 3437596 w 3457743"/>
                <a:gd name="connsiteY9" fmla="*/ 149472 h 1442995"/>
                <a:gd name="connsiteX10" fmla="*/ 3463189 w 3457743"/>
                <a:gd name="connsiteY10" fmla="*/ 113533 h 1442995"/>
                <a:gd name="connsiteX11" fmla="*/ 3463462 w 3457743"/>
                <a:gd name="connsiteY11" fmla="*/ 20420 h 1442995"/>
                <a:gd name="connsiteX12" fmla="*/ 3437869 w 3457743"/>
                <a:gd name="connsiteY12" fmla="*/ 56359 h 1442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743" h="1442995">
                  <a:moveTo>
                    <a:pt x="3437869" y="56359"/>
                  </a:moveTo>
                  <a:lnTo>
                    <a:pt x="1224096" y="1338174"/>
                  </a:lnTo>
                  <a:cubicBezTo>
                    <a:pt x="1189791" y="1358049"/>
                    <a:pt x="1133705" y="1358049"/>
                    <a:pt x="1099399" y="1338174"/>
                  </a:cubicBezTo>
                  <a:lnTo>
                    <a:pt x="46829" y="730482"/>
                  </a:lnTo>
                  <a:cubicBezTo>
                    <a:pt x="29405" y="720408"/>
                    <a:pt x="20692" y="707340"/>
                    <a:pt x="20692" y="693999"/>
                  </a:cubicBezTo>
                  <a:cubicBezTo>
                    <a:pt x="20692" y="725037"/>
                    <a:pt x="20692" y="756075"/>
                    <a:pt x="20420" y="787113"/>
                  </a:cubicBezTo>
                  <a:cubicBezTo>
                    <a:pt x="20420" y="800181"/>
                    <a:pt x="29132" y="813523"/>
                    <a:pt x="46285" y="823596"/>
                  </a:cubicBezTo>
                  <a:lnTo>
                    <a:pt x="1098855" y="1431288"/>
                  </a:lnTo>
                  <a:cubicBezTo>
                    <a:pt x="1133432" y="1451163"/>
                    <a:pt x="1189247" y="1451163"/>
                    <a:pt x="1223824" y="1431288"/>
                  </a:cubicBezTo>
                  <a:lnTo>
                    <a:pt x="3437596" y="149472"/>
                  </a:lnTo>
                  <a:cubicBezTo>
                    <a:pt x="3454749" y="139399"/>
                    <a:pt x="3463189" y="126602"/>
                    <a:pt x="3463189" y="113533"/>
                  </a:cubicBezTo>
                  <a:cubicBezTo>
                    <a:pt x="3463189" y="82496"/>
                    <a:pt x="3463462" y="51457"/>
                    <a:pt x="3463462" y="20420"/>
                  </a:cubicBezTo>
                  <a:cubicBezTo>
                    <a:pt x="3463462" y="33489"/>
                    <a:pt x="3454749" y="46557"/>
                    <a:pt x="3437869" y="56359"/>
                  </a:cubicBezTo>
                  <a:close/>
                </a:path>
              </a:pathLst>
            </a:custGeom>
            <a:solidFill>
              <a:schemeClr val="bg1">
                <a:lumMod val="75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5" name="Freeform: Shape 434">
              <a:extLst>
                <a:ext uri="{FF2B5EF4-FFF2-40B4-BE49-F238E27FC236}">
                  <a16:creationId xmlns:a16="http://schemas.microsoft.com/office/drawing/2014/main" id="{4877C884-FF27-43DF-A32C-F146A8B4EF1F}"/>
                </a:ext>
              </a:extLst>
            </p:cNvPr>
            <p:cNvSpPr/>
            <p:nvPr/>
          </p:nvSpPr>
          <p:spPr>
            <a:xfrm>
              <a:off x="9404048" y="7600999"/>
              <a:ext cx="3457744" cy="2014748"/>
            </a:xfrm>
            <a:custGeom>
              <a:avLst/>
              <a:gdLst>
                <a:gd name="connsiteX0" fmla="*/ 3437018 w 3457743"/>
                <a:gd name="connsiteY0" fmla="*/ 643017 h 2014748"/>
                <a:gd name="connsiteX1" fmla="*/ 3437563 w 3457743"/>
                <a:gd name="connsiteY1" fmla="*/ 715440 h 2014748"/>
                <a:gd name="connsiteX2" fmla="*/ 1223791 w 3457743"/>
                <a:gd name="connsiteY2" fmla="*/ 1997256 h 2014748"/>
                <a:gd name="connsiteX3" fmla="*/ 1099094 w 3457743"/>
                <a:gd name="connsiteY3" fmla="*/ 1997256 h 2014748"/>
                <a:gd name="connsiteX4" fmla="*/ 46524 w 3457743"/>
                <a:gd name="connsiteY4" fmla="*/ 1389564 h 2014748"/>
                <a:gd name="connsiteX5" fmla="*/ 45980 w 3457743"/>
                <a:gd name="connsiteY5" fmla="*/ 1317142 h 2014748"/>
                <a:gd name="connsiteX6" fmla="*/ 2259752 w 3457743"/>
                <a:gd name="connsiteY6" fmla="*/ 35326 h 2014748"/>
                <a:gd name="connsiteX7" fmla="*/ 2384448 w 3457743"/>
                <a:gd name="connsiteY7" fmla="*/ 35326 h 2014748"/>
                <a:gd name="connsiteX8" fmla="*/ 3437018 w 3457743"/>
                <a:gd name="connsiteY8" fmla="*/ 643017 h 2014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57743" h="2014748">
                  <a:moveTo>
                    <a:pt x="3437018" y="643017"/>
                  </a:moveTo>
                  <a:cubicBezTo>
                    <a:pt x="3471596" y="662893"/>
                    <a:pt x="3471868" y="695292"/>
                    <a:pt x="3437563" y="715440"/>
                  </a:cubicBezTo>
                  <a:lnTo>
                    <a:pt x="1223791" y="1997256"/>
                  </a:lnTo>
                  <a:cubicBezTo>
                    <a:pt x="1189485" y="2017130"/>
                    <a:pt x="1133399" y="2017130"/>
                    <a:pt x="1099094" y="1997256"/>
                  </a:cubicBezTo>
                  <a:lnTo>
                    <a:pt x="46524" y="1389564"/>
                  </a:lnTo>
                  <a:cubicBezTo>
                    <a:pt x="11947" y="1369688"/>
                    <a:pt x="11674" y="1337289"/>
                    <a:pt x="45980" y="1317142"/>
                  </a:cubicBezTo>
                  <a:lnTo>
                    <a:pt x="2259752" y="35326"/>
                  </a:lnTo>
                  <a:cubicBezTo>
                    <a:pt x="2294058" y="15451"/>
                    <a:pt x="2349871" y="15451"/>
                    <a:pt x="2384448" y="35326"/>
                  </a:cubicBezTo>
                  <a:lnTo>
                    <a:pt x="3437018" y="643017"/>
                  </a:lnTo>
                  <a:close/>
                </a:path>
              </a:pathLst>
            </a:custGeom>
            <a:solidFill>
              <a:schemeClr val="bg1">
                <a:lumMod val="95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6" name="Freeform: Shape 435">
              <a:extLst>
                <a:ext uri="{FF2B5EF4-FFF2-40B4-BE49-F238E27FC236}">
                  <a16:creationId xmlns:a16="http://schemas.microsoft.com/office/drawing/2014/main" id="{7FD60C0E-A232-4FFE-9D25-DAFEBB171313}"/>
                </a:ext>
              </a:extLst>
            </p:cNvPr>
            <p:cNvSpPr/>
            <p:nvPr/>
          </p:nvSpPr>
          <p:spPr>
            <a:xfrm>
              <a:off x="11795575" y="7196892"/>
              <a:ext cx="1769711" cy="1061827"/>
            </a:xfrm>
            <a:custGeom>
              <a:avLst/>
              <a:gdLst>
                <a:gd name="connsiteX0" fmla="*/ 1724788 w 1769711"/>
                <a:gd name="connsiteY0" fmla="*/ 55542 h 1061826"/>
                <a:gd name="connsiteX1" fmla="*/ 1669519 w 1769711"/>
                <a:gd name="connsiteY1" fmla="*/ 20420 h 1061826"/>
                <a:gd name="connsiteX2" fmla="*/ 1684765 w 1769711"/>
                <a:gd name="connsiteY2" fmla="*/ 130959 h 1061826"/>
                <a:gd name="connsiteX3" fmla="*/ 1182984 w 1769711"/>
                <a:gd name="connsiteY3" fmla="*/ 973341 h 1061826"/>
                <a:gd name="connsiteX4" fmla="*/ 1075167 w 1769711"/>
                <a:gd name="connsiteY4" fmla="*/ 1013091 h 1061826"/>
                <a:gd name="connsiteX5" fmla="*/ 22598 w 1769711"/>
                <a:gd name="connsiteY5" fmla="*/ 405400 h 1061826"/>
                <a:gd name="connsiteX6" fmla="*/ 20420 w 1769711"/>
                <a:gd name="connsiteY6" fmla="*/ 404039 h 1061826"/>
                <a:gd name="connsiteX7" fmla="*/ 75689 w 1769711"/>
                <a:gd name="connsiteY7" fmla="*/ 439161 h 1061826"/>
                <a:gd name="connsiteX8" fmla="*/ 77868 w 1769711"/>
                <a:gd name="connsiteY8" fmla="*/ 440522 h 1061826"/>
                <a:gd name="connsiteX9" fmla="*/ 1130438 w 1769711"/>
                <a:gd name="connsiteY9" fmla="*/ 1048214 h 1061826"/>
                <a:gd name="connsiteX10" fmla="*/ 1238254 w 1769711"/>
                <a:gd name="connsiteY10" fmla="*/ 1008463 h 1061826"/>
                <a:gd name="connsiteX11" fmla="*/ 1740035 w 1769711"/>
                <a:gd name="connsiteY11" fmla="*/ 166353 h 1061826"/>
                <a:gd name="connsiteX12" fmla="*/ 1724788 w 1769711"/>
                <a:gd name="connsiteY12" fmla="*/ 55542 h 106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69711" h="1061826">
                  <a:moveTo>
                    <a:pt x="1724788" y="55542"/>
                  </a:moveTo>
                  <a:cubicBezTo>
                    <a:pt x="1706274" y="43834"/>
                    <a:pt x="1687760" y="32127"/>
                    <a:pt x="1669519" y="20420"/>
                  </a:cubicBezTo>
                  <a:cubicBezTo>
                    <a:pt x="1702191" y="41112"/>
                    <a:pt x="1709269" y="90119"/>
                    <a:pt x="1684765" y="130959"/>
                  </a:cubicBezTo>
                  <a:lnTo>
                    <a:pt x="1182984" y="973341"/>
                  </a:lnTo>
                  <a:cubicBezTo>
                    <a:pt x="1157936" y="1015270"/>
                    <a:pt x="1109745" y="1032967"/>
                    <a:pt x="1075167" y="1013091"/>
                  </a:cubicBezTo>
                  <a:lnTo>
                    <a:pt x="22598" y="405400"/>
                  </a:lnTo>
                  <a:cubicBezTo>
                    <a:pt x="21782" y="404855"/>
                    <a:pt x="21237" y="404584"/>
                    <a:pt x="20420" y="404039"/>
                  </a:cubicBezTo>
                  <a:cubicBezTo>
                    <a:pt x="38933" y="415747"/>
                    <a:pt x="57175" y="427454"/>
                    <a:pt x="75689" y="439161"/>
                  </a:cubicBezTo>
                  <a:cubicBezTo>
                    <a:pt x="76506" y="439433"/>
                    <a:pt x="77051" y="439978"/>
                    <a:pt x="77868" y="440522"/>
                  </a:cubicBezTo>
                  <a:lnTo>
                    <a:pt x="1130438" y="1048214"/>
                  </a:lnTo>
                  <a:cubicBezTo>
                    <a:pt x="1165015" y="1068089"/>
                    <a:pt x="1213205" y="1050392"/>
                    <a:pt x="1238254" y="1008463"/>
                  </a:cubicBezTo>
                  <a:lnTo>
                    <a:pt x="1740035" y="166353"/>
                  </a:lnTo>
                  <a:cubicBezTo>
                    <a:pt x="1764267" y="125241"/>
                    <a:pt x="1757460" y="76506"/>
                    <a:pt x="1724788" y="55542"/>
                  </a:cubicBezTo>
                  <a:close/>
                </a:path>
              </a:pathLst>
            </a:custGeom>
            <a:solidFill>
              <a:schemeClr val="bg2">
                <a:lumMod val="75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7" name="Freeform: Shape 436">
              <a:extLst>
                <a:ext uri="{FF2B5EF4-FFF2-40B4-BE49-F238E27FC236}">
                  <a16:creationId xmlns:a16="http://schemas.microsoft.com/office/drawing/2014/main" id="{265423A2-8404-441A-BC81-8140292D537F}"/>
                </a:ext>
              </a:extLst>
            </p:cNvPr>
            <p:cNvSpPr/>
            <p:nvPr/>
          </p:nvSpPr>
          <p:spPr>
            <a:xfrm>
              <a:off x="11765681" y="6579688"/>
              <a:ext cx="1742485" cy="1633580"/>
            </a:xfrm>
            <a:custGeom>
              <a:avLst/>
              <a:gdLst>
                <a:gd name="connsiteX0" fmla="*/ 1697234 w 1742484"/>
                <a:gd name="connsiteY0" fmla="*/ 636263 h 1633579"/>
                <a:gd name="connsiteX1" fmla="*/ 1714660 w 1742484"/>
                <a:gd name="connsiteY1" fmla="*/ 748163 h 1633579"/>
                <a:gd name="connsiteX2" fmla="*/ 1212879 w 1742484"/>
                <a:gd name="connsiteY2" fmla="*/ 1590545 h 1633579"/>
                <a:gd name="connsiteX3" fmla="*/ 1105062 w 1742484"/>
                <a:gd name="connsiteY3" fmla="*/ 1630296 h 1633579"/>
                <a:gd name="connsiteX4" fmla="*/ 52493 w 1742484"/>
                <a:gd name="connsiteY4" fmla="*/ 1022605 h 1633579"/>
                <a:gd name="connsiteX5" fmla="*/ 35067 w 1742484"/>
                <a:gd name="connsiteY5" fmla="*/ 910432 h 1633579"/>
                <a:gd name="connsiteX6" fmla="*/ 536848 w 1742484"/>
                <a:gd name="connsiteY6" fmla="*/ 68322 h 1633579"/>
                <a:gd name="connsiteX7" fmla="*/ 644665 w 1742484"/>
                <a:gd name="connsiteY7" fmla="*/ 28571 h 1633579"/>
                <a:gd name="connsiteX8" fmla="*/ 1697234 w 1742484"/>
                <a:gd name="connsiteY8" fmla="*/ 636263 h 163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2484" h="1633579">
                  <a:moveTo>
                    <a:pt x="1697234" y="636263"/>
                  </a:moveTo>
                  <a:cubicBezTo>
                    <a:pt x="1731812" y="656410"/>
                    <a:pt x="1739708" y="706506"/>
                    <a:pt x="1714660" y="748163"/>
                  </a:cubicBezTo>
                  <a:lnTo>
                    <a:pt x="1212879" y="1590545"/>
                  </a:lnTo>
                  <a:cubicBezTo>
                    <a:pt x="1187830" y="1632474"/>
                    <a:pt x="1139640" y="1650171"/>
                    <a:pt x="1105062" y="1630296"/>
                  </a:cubicBezTo>
                  <a:lnTo>
                    <a:pt x="52493" y="1022605"/>
                  </a:lnTo>
                  <a:cubicBezTo>
                    <a:pt x="17915" y="1002456"/>
                    <a:pt x="10020" y="952633"/>
                    <a:pt x="35067" y="910432"/>
                  </a:cubicBezTo>
                  <a:lnTo>
                    <a:pt x="536848" y="68322"/>
                  </a:lnTo>
                  <a:cubicBezTo>
                    <a:pt x="561897" y="26393"/>
                    <a:pt x="610087" y="8696"/>
                    <a:pt x="644665" y="28571"/>
                  </a:cubicBezTo>
                  <a:lnTo>
                    <a:pt x="1697234" y="636263"/>
                  </a:lnTo>
                  <a:close/>
                </a:path>
              </a:pathLst>
            </a:custGeom>
            <a:solidFill>
              <a:schemeClr val="bg1">
                <a:lumMod val="95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8" name="Freeform: Shape 437">
              <a:extLst>
                <a:ext uri="{FF2B5EF4-FFF2-40B4-BE49-F238E27FC236}">
                  <a16:creationId xmlns:a16="http://schemas.microsoft.com/office/drawing/2014/main" id="{24A191EE-FC3D-462B-A1CB-923E9DF81FC4}"/>
                </a:ext>
              </a:extLst>
            </p:cNvPr>
            <p:cNvSpPr/>
            <p:nvPr/>
          </p:nvSpPr>
          <p:spPr>
            <a:xfrm>
              <a:off x="12173630" y="6776055"/>
              <a:ext cx="245037" cy="190584"/>
            </a:xfrm>
            <a:custGeom>
              <a:avLst/>
              <a:gdLst>
                <a:gd name="connsiteX0" fmla="*/ 43137 w 245036"/>
                <a:gd name="connsiteY0" fmla="*/ 90037 h 190584"/>
                <a:gd name="connsiteX1" fmla="*/ 237261 w 245036"/>
                <a:gd name="connsiteY1" fmla="*/ 39124 h 190584"/>
                <a:gd name="connsiteX2" fmla="*/ 114470 w 245036"/>
                <a:gd name="connsiteY2" fmla="*/ 177706 h 190584"/>
                <a:gd name="connsiteX3" fmla="*/ 43137 w 245036"/>
                <a:gd name="connsiteY3" fmla="*/ 90037 h 190584"/>
              </a:gdLst>
              <a:ahLst/>
              <a:cxnLst>
                <a:cxn ang="0">
                  <a:pos x="connsiteX0" y="connsiteY0"/>
                </a:cxn>
                <a:cxn ang="0">
                  <a:pos x="connsiteX1" y="connsiteY1"/>
                </a:cxn>
                <a:cxn ang="0">
                  <a:pos x="connsiteX2" y="connsiteY2"/>
                </a:cxn>
                <a:cxn ang="0">
                  <a:pos x="connsiteX3" y="connsiteY3"/>
                </a:cxn>
              </a:cxnLst>
              <a:rect l="l" t="t" r="r" b="b"/>
              <a:pathLst>
                <a:path w="245036" h="190584">
                  <a:moveTo>
                    <a:pt x="43137" y="90037"/>
                  </a:moveTo>
                  <a:cubicBezTo>
                    <a:pt x="121549" y="12986"/>
                    <a:pt x="176546" y="6180"/>
                    <a:pt x="237261" y="39124"/>
                  </a:cubicBezTo>
                  <a:lnTo>
                    <a:pt x="114470" y="177706"/>
                  </a:lnTo>
                  <a:cubicBezTo>
                    <a:pt x="114470" y="177706"/>
                    <a:pt x="-35275" y="167087"/>
                    <a:pt x="43137" y="90037"/>
                  </a:cubicBezTo>
                  <a:close/>
                </a:path>
              </a:pathLst>
            </a:custGeom>
            <a:solidFill>
              <a:srgbClr val="BC744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39" name="Freeform: Shape 438">
              <a:extLst>
                <a:ext uri="{FF2B5EF4-FFF2-40B4-BE49-F238E27FC236}">
                  <a16:creationId xmlns:a16="http://schemas.microsoft.com/office/drawing/2014/main" id="{6432268D-4679-4228-B302-DC823CF34F50}"/>
                </a:ext>
              </a:extLst>
            </p:cNvPr>
            <p:cNvSpPr/>
            <p:nvPr/>
          </p:nvSpPr>
          <p:spPr>
            <a:xfrm>
              <a:off x="9896292" y="7672372"/>
              <a:ext cx="1905843" cy="1524674"/>
            </a:xfrm>
            <a:custGeom>
              <a:avLst/>
              <a:gdLst>
                <a:gd name="connsiteX0" fmla="*/ 1744910 w 1905842"/>
                <a:gd name="connsiteY0" fmla="*/ 61151 h 1524674"/>
                <a:gd name="connsiteX1" fmla="*/ 899261 w 1905842"/>
                <a:gd name="connsiteY1" fmla="*/ 72586 h 1524674"/>
                <a:gd name="connsiteX2" fmla="*/ 709220 w 1905842"/>
                <a:gd name="connsiteY2" fmla="*/ 402569 h 1524674"/>
                <a:gd name="connsiteX3" fmla="*/ 341665 w 1905842"/>
                <a:gd name="connsiteY3" fmla="*/ 1048378 h 1524674"/>
                <a:gd name="connsiteX4" fmla="*/ 34552 w 1905842"/>
                <a:gd name="connsiteY4" fmla="*/ 1445338 h 1524674"/>
                <a:gd name="connsiteX5" fmla="*/ 44353 w 1905842"/>
                <a:gd name="connsiteY5" fmla="*/ 1527561 h 1524674"/>
                <a:gd name="connsiteX6" fmla="*/ 292113 w 1905842"/>
                <a:gd name="connsiteY6" fmla="*/ 1366654 h 1524674"/>
                <a:gd name="connsiteX7" fmla="*/ 583162 w 1905842"/>
                <a:gd name="connsiteY7" fmla="*/ 1259654 h 1524674"/>
                <a:gd name="connsiteX8" fmla="*/ 615289 w 1905842"/>
                <a:gd name="connsiteY8" fmla="*/ 1016795 h 1524674"/>
                <a:gd name="connsiteX9" fmla="*/ 1005443 w 1905842"/>
                <a:gd name="connsiteY9" fmla="*/ 431157 h 1524674"/>
                <a:gd name="connsiteX10" fmla="*/ 1299760 w 1905842"/>
                <a:gd name="connsiteY10" fmla="*/ 433063 h 1524674"/>
                <a:gd name="connsiteX11" fmla="*/ 1854904 w 1905842"/>
                <a:gd name="connsiteY11" fmla="*/ 315173 h 1524674"/>
                <a:gd name="connsiteX12" fmla="*/ 1744910 w 1905842"/>
                <a:gd name="connsiteY12" fmla="*/ 61151 h 152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5842" h="1524674">
                  <a:moveTo>
                    <a:pt x="1744910" y="61151"/>
                  </a:moveTo>
                  <a:cubicBezTo>
                    <a:pt x="1599521" y="36647"/>
                    <a:pt x="962425" y="-22433"/>
                    <a:pt x="899261" y="72586"/>
                  </a:cubicBezTo>
                  <a:cubicBezTo>
                    <a:pt x="836367" y="167878"/>
                    <a:pt x="767484" y="337499"/>
                    <a:pt x="709220" y="402569"/>
                  </a:cubicBezTo>
                  <a:cubicBezTo>
                    <a:pt x="650956" y="467641"/>
                    <a:pt x="470718" y="919598"/>
                    <a:pt x="341665" y="1048378"/>
                  </a:cubicBezTo>
                  <a:cubicBezTo>
                    <a:pt x="212340" y="1177159"/>
                    <a:pt x="45442" y="1404226"/>
                    <a:pt x="34552" y="1445338"/>
                  </a:cubicBezTo>
                  <a:cubicBezTo>
                    <a:pt x="23662" y="1486722"/>
                    <a:pt x="4875" y="1527834"/>
                    <a:pt x="44353" y="1527561"/>
                  </a:cubicBezTo>
                  <a:cubicBezTo>
                    <a:pt x="83832" y="1527561"/>
                    <a:pt x="179941" y="1427369"/>
                    <a:pt x="292113" y="1366654"/>
                  </a:cubicBezTo>
                  <a:cubicBezTo>
                    <a:pt x="404285" y="1305939"/>
                    <a:pt x="589969" y="1336160"/>
                    <a:pt x="583162" y="1259654"/>
                  </a:cubicBezTo>
                  <a:cubicBezTo>
                    <a:pt x="576356" y="1183420"/>
                    <a:pt x="454382" y="1185326"/>
                    <a:pt x="615289" y="1016795"/>
                  </a:cubicBezTo>
                  <a:cubicBezTo>
                    <a:pt x="775924" y="848264"/>
                    <a:pt x="979850" y="733369"/>
                    <a:pt x="1005443" y="431157"/>
                  </a:cubicBezTo>
                  <a:cubicBezTo>
                    <a:pt x="1024229" y="381878"/>
                    <a:pt x="1142936" y="365814"/>
                    <a:pt x="1299760" y="433063"/>
                  </a:cubicBezTo>
                  <a:cubicBezTo>
                    <a:pt x="1456855" y="500584"/>
                    <a:pt x="1748177" y="512020"/>
                    <a:pt x="1854904" y="315173"/>
                  </a:cubicBezTo>
                  <a:cubicBezTo>
                    <a:pt x="1961632" y="118871"/>
                    <a:pt x="1827406" y="75037"/>
                    <a:pt x="1744910" y="61151"/>
                  </a:cubicBezTo>
                  <a:close/>
                </a:path>
              </a:pathLst>
            </a:custGeom>
            <a:solidFill>
              <a:srgbClr val="D2875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0" name="Freeform: Shape 439">
              <a:extLst>
                <a:ext uri="{FF2B5EF4-FFF2-40B4-BE49-F238E27FC236}">
                  <a16:creationId xmlns:a16="http://schemas.microsoft.com/office/drawing/2014/main" id="{531112B0-6D76-49A0-9277-16CB197B75E9}"/>
                </a:ext>
              </a:extLst>
            </p:cNvPr>
            <p:cNvSpPr/>
            <p:nvPr/>
          </p:nvSpPr>
          <p:spPr>
            <a:xfrm>
              <a:off x="10037170" y="7916267"/>
              <a:ext cx="2014748" cy="1524674"/>
            </a:xfrm>
            <a:custGeom>
              <a:avLst/>
              <a:gdLst>
                <a:gd name="connsiteX0" fmla="*/ 1995003 w 2014748"/>
                <a:gd name="connsiteY0" fmla="*/ 73184 h 1524674"/>
                <a:gd name="connsiteX1" fmla="*/ 1808502 w 2014748"/>
                <a:gd name="connsiteY1" fmla="*/ 407794 h 1524674"/>
                <a:gd name="connsiteX2" fmla="*/ 1373426 w 2014748"/>
                <a:gd name="connsiteY2" fmla="*/ 448362 h 1524674"/>
                <a:gd name="connsiteX3" fmla="*/ 1311894 w 2014748"/>
                <a:gd name="connsiteY3" fmla="*/ 561079 h 1524674"/>
                <a:gd name="connsiteX4" fmla="*/ 1037997 w 2014748"/>
                <a:gd name="connsiteY4" fmla="*/ 872548 h 1524674"/>
                <a:gd name="connsiteX5" fmla="*/ 629875 w 2014748"/>
                <a:gd name="connsiteY5" fmla="*/ 1179389 h 1524674"/>
                <a:gd name="connsiteX6" fmla="*/ 489931 w 2014748"/>
                <a:gd name="connsiteY6" fmla="*/ 1275770 h 1524674"/>
                <a:gd name="connsiteX7" fmla="*/ 184724 w 2014748"/>
                <a:gd name="connsiteY7" fmla="*/ 1510461 h 1524674"/>
                <a:gd name="connsiteX8" fmla="*/ 36341 w 2014748"/>
                <a:gd name="connsiteY8" fmla="*/ 1387942 h 1524674"/>
                <a:gd name="connsiteX9" fmla="*/ 102500 w 2014748"/>
                <a:gd name="connsiteY9" fmla="*/ 1308442 h 1524674"/>
                <a:gd name="connsiteX10" fmla="*/ 429489 w 2014748"/>
                <a:gd name="connsiteY10" fmla="*/ 1123031 h 1524674"/>
                <a:gd name="connsiteX11" fmla="*/ 1040720 w 2014748"/>
                <a:gd name="connsiteY11" fmla="*/ 438833 h 1524674"/>
                <a:gd name="connsiteX12" fmla="*/ 1391940 w 2014748"/>
                <a:gd name="connsiteY12" fmla="*/ 87068 h 1524674"/>
                <a:gd name="connsiteX13" fmla="*/ 1995003 w 2014748"/>
                <a:gd name="connsiteY13" fmla="*/ 73184 h 152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14748" h="1524674">
                  <a:moveTo>
                    <a:pt x="1995003" y="73184"/>
                  </a:moveTo>
                  <a:cubicBezTo>
                    <a:pt x="2031214" y="130086"/>
                    <a:pt x="1971043" y="300795"/>
                    <a:pt x="1808502" y="407794"/>
                  </a:cubicBezTo>
                  <a:cubicBezTo>
                    <a:pt x="1645961" y="514795"/>
                    <a:pt x="1422433" y="458436"/>
                    <a:pt x="1373426" y="448362"/>
                  </a:cubicBezTo>
                  <a:cubicBezTo>
                    <a:pt x="1333947" y="465787"/>
                    <a:pt x="1321968" y="511799"/>
                    <a:pt x="1311894" y="561079"/>
                  </a:cubicBezTo>
                  <a:cubicBezTo>
                    <a:pt x="1301821" y="610087"/>
                    <a:pt x="1234026" y="764732"/>
                    <a:pt x="1037997" y="872548"/>
                  </a:cubicBezTo>
                  <a:cubicBezTo>
                    <a:pt x="841967" y="980364"/>
                    <a:pt x="659552" y="1121669"/>
                    <a:pt x="629875" y="1179389"/>
                  </a:cubicBezTo>
                  <a:cubicBezTo>
                    <a:pt x="600198" y="1237109"/>
                    <a:pt x="503000" y="1250450"/>
                    <a:pt x="489931" y="1275770"/>
                  </a:cubicBezTo>
                  <a:cubicBezTo>
                    <a:pt x="477135" y="1301363"/>
                    <a:pt x="230464" y="1499570"/>
                    <a:pt x="184724" y="1510461"/>
                  </a:cubicBezTo>
                  <a:cubicBezTo>
                    <a:pt x="138984" y="1521624"/>
                    <a:pt x="-31998" y="1522169"/>
                    <a:pt x="36341" y="1387942"/>
                  </a:cubicBezTo>
                  <a:cubicBezTo>
                    <a:pt x="49137" y="1362349"/>
                    <a:pt x="66562" y="1366162"/>
                    <a:pt x="102500" y="1308442"/>
                  </a:cubicBezTo>
                  <a:cubicBezTo>
                    <a:pt x="138712" y="1250722"/>
                    <a:pt x="274843" y="1228941"/>
                    <a:pt x="429489" y="1123031"/>
                  </a:cubicBezTo>
                  <a:cubicBezTo>
                    <a:pt x="584134" y="1016848"/>
                    <a:pt x="932632" y="622338"/>
                    <a:pt x="1040720" y="438833"/>
                  </a:cubicBezTo>
                  <a:cubicBezTo>
                    <a:pt x="1148809" y="255328"/>
                    <a:pt x="1119404" y="149689"/>
                    <a:pt x="1391940" y="87068"/>
                  </a:cubicBezTo>
                  <a:cubicBezTo>
                    <a:pt x="1663930" y="23904"/>
                    <a:pt x="1937283" y="-18025"/>
                    <a:pt x="1995003" y="73184"/>
                  </a:cubicBezTo>
                  <a:close/>
                </a:path>
              </a:pathLst>
            </a:custGeom>
            <a:solidFill>
              <a:srgbClr val="DD946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1" name="Freeform: Shape 440">
              <a:extLst>
                <a:ext uri="{FF2B5EF4-FFF2-40B4-BE49-F238E27FC236}">
                  <a16:creationId xmlns:a16="http://schemas.microsoft.com/office/drawing/2014/main" id="{9CD4CE3B-4C8A-41BC-A2B1-51FDE4A4655E}"/>
                </a:ext>
              </a:extLst>
            </p:cNvPr>
            <p:cNvSpPr/>
            <p:nvPr/>
          </p:nvSpPr>
          <p:spPr>
            <a:xfrm>
              <a:off x="11560068" y="6786310"/>
              <a:ext cx="1252411" cy="1470222"/>
            </a:xfrm>
            <a:custGeom>
              <a:avLst/>
              <a:gdLst>
                <a:gd name="connsiteX0" fmla="*/ 255655 w 1252411"/>
                <a:gd name="connsiteY0" fmla="*/ 771603 h 1470221"/>
                <a:gd name="connsiteX1" fmla="*/ 509133 w 1252411"/>
                <a:gd name="connsiteY1" fmla="*/ 428006 h 1470221"/>
                <a:gd name="connsiteX2" fmla="*/ 523018 w 1252411"/>
                <a:gd name="connsiteY2" fmla="*/ 236605 h 1470221"/>
                <a:gd name="connsiteX3" fmla="*/ 764243 w 1252411"/>
                <a:gd name="connsiteY3" fmla="*/ 39214 h 1470221"/>
                <a:gd name="connsiteX4" fmla="*/ 800999 w 1252411"/>
                <a:gd name="connsiteY4" fmla="*/ 21790 h 1470221"/>
                <a:gd name="connsiteX5" fmla="*/ 1254589 w 1252411"/>
                <a:gd name="connsiteY5" fmla="*/ 432635 h 1470221"/>
                <a:gd name="connsiteX6" fmla="*/ 633012 w 1252411"/>
                <a:gd name="connsiteY6" fmla="*/ 1063469 h 1470221"/>
                <a:gd name="connsiteX7" fmla="*/ 396960 w 1252411"/>
                <a:gd name="connsiteY7" fmla="*/ 1456889 h 1470221"/>
                <a:gd name="connsiteX8" fmla="*/ 54180 w 1252411"/>
                <a:gd name="connsiteY8" fmla="*/ 1119555 h 1470221"/>
                <a:gd name="connsiteX9" fmla="*/ 20420 w 1252411"/>
                <a:gd name="connsiteY9" fmla="*/ 820066 h 1470221"/>
                <a:gd name="connsiteX10" fmla="*/ 179421 w 1252411"/>
                <a:gd name="connsiteY10" fmla="*/ 809175 h 1470221"/>
                <a:gd name="connsiteX11" fmla="*/ 255655 w 1252411"/>
                <a:gd name="connsiteY11" fmla="*/ 771603 h 147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2411" h="1470221">
                  <a:moveTo>
                    <a:pt x="255655" y="771603"/>
                  </a:moveTo>
                  <a:cubicBezTo>
                    <a:pt x="318820" y="729674"/>
                    <a:pt x="396688" y="606339"/>
                    <a:pt x="509133" y="428006"/>
                  </a:cubicBezTo>
                  <a:cubicBezTo>
                    <a:pt x="487079" y="385533"/>
                    <a:pt x="476188" y="292419"/>
                    <a:pt x="523018" y="236605"/>
                  </a:cubicBezTo>
                  <a:cubicBezTo>
                    <a:pt x="563313" y="188687"/>
                    <a:pt x="683381" y="100474"/>
                    <a:pt x="764243" y="39214"/>
                  </a:cubicBezTo>
                  <a:cubicBezTo>
                    <a:pt x="772138" y="33225"/>
                    <a:pt x="796643" y="23151"/>
                    <a:pt x="800999" y="21790"/>
                  </a:cubicBezTo>
                  <a:cubicBezTo>
                    <a:pt x="879410" y="-1897"/>
                    <a:pt x="1287805" y="287519"/>
                    <a:pt x="1254589" y="432635"/>
                  </a:cubicBezTo>
                  <a:cubicBezTo>
                    <a:pt x="1173999" y="785760"/>
                    <a:pt x="767783" y="906101"/>
                    <a:pt x="633012" y="1063469"/>
                  </a:cubicBezTo>
                  <a:cubicBezTo>
                    <a:pt x="497970" y="1220837"/>
                    <a:pt x="555417" y="1364592"/>
                    <a:pt x="396960" y="1456889"/>
                  </a:cubicBezTo>
                  <a:cubicBezTo>
                    <a:pt x="238503" y="1549187"/>
                    <a:pt x="54180" y="1119555"/>
                    <a:pt x="54180" y="1119555"/>
                  </a:cubicBezTo>
                  <a:lnTo>
                    <a:pt x="20420" y="820066"/>
                  </a:lnTo>
                  <a:cubicBezTo>
                    <a:pt x="20420" y="820066"/>
                    <a:pt x="90392" y="839941"/>
                    <a:pt x="179421" y="809175"/>
                  </a:cubicBezTo>
                  <a:cubicBezTo>
                    <a:pt x="203925" y="800735"/>
                    <a:pt x="229518" y="788756"/>
                    <a:pt x="255655" y="771603"/>
                  </a:cubicBezTo>
                  <a:close/>
                </a:path>
              </a:pathLst>
            </a:custGeom>
            <a:solidFill>
              <a:schemeClr val="accent2">
                <a:lumMod val="20000"/>
                <a:lumOff val="80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2" name="Freeform: Shape 441">
              <a:extLst>
                <a:ext uri="{FF2B5EF4-FFF2-40B4-BE49-F238E27FC236}">
                  <a16:creationId xmlns:a16="http://schemas.microsoft.com/office/drawing/2014/main" id="{1731849A-8BEB-4E06-A9A5-6DF140BB1016}"/>
                </a:ext>
              </a:extLst>
            </p:cNvPr>
            <p:cNvSpPr/>
            <p:nvPr/>
          </p:nvSpPr>
          <p:spPr>
            <a:xfrm>
              <a:off x="9745977" y="6836529"/>
              <a:ext cx="3185480" cy="2858764"/>
            </a:xfrm>
            <a:custGeom>
              <a:avLst/>
              <a:gdLst>
                <a:gd name="connsiteX0" fmla="*/ 1983982 w 3185480"/>
                <a:gd name="connsiteY0" fmla="*/ 707771 h 2858764"/>
                <a:gd name="connsiteX1" fmla="*/ 2284289 w 3185480"/>
                <a:gd name="connsiteY1" fmla="*/ 317073 h 2858764"/>
                <a:gd name="connsiteX2" fmla="*/ 2579422 w 3185480"/>
                <a:gd name="connsiteY2" fmla="*/ 117504 h 2858764"/>
                <a:gd name="connsiteX3" fmla="*/ 2899060 w 3185480"/>
                <a:gd name="connsiteY3" fmla="*/ 364175 h 2858764"/>
                <a:gd name="connsiteX4" fmla="*/ 2988090 w 3185480"/>
                <a:gd name="connsiteY4" fmla="*/ 858060 h 2858764"/>
                <a:gd name="connsiteX5" fmla="*/ 3028657 w 3185480"/>
                <a:gd name="connsiteY5" fmla="*/ 1443971 h 2858764"/>
                <a:gd name="connsiteX6" fmla="*/ 3120954 w 3185480"/>
                <a:gd name="connsiteY6" fmla="*/ 1918799 h 2858764"/>
                <a:gd name="connsiteX7" fmla="*/ 2476507 w 3185480"/>
                <a:gd name="connsiteY7" fmla="*/ 2275463 h 2858764"/>
                <a:gd name="connsiteX8" fmla="*/ 1720704 w 3185480"/>
                <a:gd name="connsiteY8" fmla="*/ 2702644 h 2858764"/>
                <a:gd name="connsiteX9" fmla="*/ 1191152 w 3185480"/>
                <a:gd name="connsiteY9" fmla="*/ 2858651 h 2858764"/>
                <a:gd name="connsiteX10" fmla="*/ 1110562 w 3185480"/>
                <a:gd name="connsiteY10" fmla="*/ 2409961 h 2858764"/>
                <a:gd name="connsiteX11" fmla="*/ 833670 w 3185480"/>
                <a:gd name="connsiteY11" fmla="*/ 2176904 h 2858764"/>
                <a:gd name="connsiteX12" fmla="*/ 481634 w 3185480"/>
                <a:gd name="connsiteY12" fmla="*/ 2106388 h 2858764"/>
                <a:gd name="connsiteX13" fmla="*/ 20420 w 3185480"/>
                <a:gd name="connsiteY13" fmla="*/ 1897834 h 2858764"/>
                <a:gd name="connsiteX14" fmla="*/ 359660 w 3185480"/>
                <a:gd name="connsiteY14" fmla="*/ 1655792 h 2858764"/>
                <a:gd name="connsiteX15" fmla="*/ 885400 w 3185480"/>
                <a:gd name="connsiteY15" fmla="*/ 1107181 h 2858764"/>
                <a:gd name="connsiteX16" fmla="*/ 1246694 w 3185480"/>
                <a:gd name="connsiteY16" fmla="*/ 784550 h 2858764"/>
                <a:gd name="connsiteX17" fmla="*/ 1983982 w 3185480"/>
                <a:gd name="connsiteY17" fmla="*/ 707771 h 285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85480" h="2858764">
                  <a:moveTo>
                    <a:pt x="1983982" y="707771"/>
                  </a:moveTo>
                  <a:cubicBezTo>
                    <a:pt x="2089893" y="641611"/>
                    <a:pt x="2227931" y="465729"/>
                    <a:pt x="2284289" y="317073"/>
                  </a:cubicBezTo>
                  <a:cubicBezTo>
                    <a:pt x="2340648" y="168145"/>
                    <a:pt x="2471062" y="-135156"/>
                    <a:pt x="2579422" y="117504"/>
                  </a:cubicBezTo>
                  <a:cubicBezTo>
                    <a:pt x="2687783" y="370164"/>
                    <a:pt x="2791243" y="259898"/>
                    <a:pt x="2899060" y="364175"/>
                  </a:cubicBezTo>
                  <a:cubicBezTo>
                    <a:pt x="3006876" y="468724"/>
                    <a:pt x="3077392" y="571912"/>
                    <a:pt x="2988090" y="858060"/>
                  </a:cubicBezTo>
                  <a:cubicBezTo>
                    <a:pt x="2899060" y="1144482"/>
                    <a:pt x="2759389" y="1269178"/>
                    <a:pt x="3028657" y="1443971"/>
                  </a:cubicBezTo>
                  <a:cubicBezTo>
                    <a:pt x="3297925" y="1618491"/>
                    <a:pt x="3131572" y="1717051"/>
                    <a:pt x="3120954" y="1918799"/>
                  </a:cubicBezTo>
                  <a:cubicBezTo>
                    <a:pt x="2964675" y="1867340"/>
                    <a:pt x="2762928" y="1932683"/>
                    <a:pt x="2476507" y="2275463"/>
                  </a:cubicBezTo>
                  <a:cubicBezTo>
                    <a:pt x="2190086" y="2618242"/>
                    <a:pt x="2068112" y="2716802"/>
                    <a:pt x="1720704" y="2702644"/>
                  </a:cubicBezTo>
                  <a:cubicBezTo>
                    <a:pt x="1373296" y="2688487"/>
                    <a:pt x="1271742" y="2672151"/>
                    <a:pt x="1191152" y="2858651"/>
                  </a:cubicBezTo>
                  <a:cubicBezTo>
                    <a:pt x="1162565" y="2656087"/>
                    <a:pt x="1293795" y="2455429"/>
                    <a:pt x="1110562" y="2409961"/>
                  </a:cubicBezTo>
                  <a:cubicBezTo>
                    <a:pt x="927601" y="2364493"/>
                    <a:pt x="913444" y="2322292"/>
                    <a:pt x="833670" y="2176904"/>
                  </a:cubicBezTo>
                  <a:cubicBezTo>
                    <a:pt x="753897" y="2031515"/>
                    <a:pt x="613137" y="2012456"/>
                    <a:pt x="481634" y="2106388"/>
                  </a:cubicBezTo>
                  <a:cubicBezTo>
                    <a:pt x="350131" y="2200319"/>
                    <a:pt x="150834" y="1881498"/>
                    <a:pt x="20420" y="1897834"/>
                  </a:cubicBezTo>
                  <a:cubicBezTo>
                    <a:pt x="63982" y="1829495"/>
                    <a:pt x="157641" y="1730936"/>
                    <a:pt x="359660" y="1655792"/>
                  </a:cubicBezTo>
                  <a:cubicBezTo>
                    <a:pt x="561407" y="1580647"/>
                    <a:pt x="824413" y="1398503"/>
                    <a:pt x="885400" y="1107181"/>
                  </a:cubicBezTo>
                  <a:cubicBezTo>
                    <a:pt x="946387" y="815587"/>
                    <a:pt x="955917" y="791084"/>
                    <a:pt x="1246694" y="784550"/>
                  </a:cubicBezTo>
                  <a:cubicBezTo>
                    <a:pt x="1538015" y="778287"/>
                    <a:pt x="1833693" y="801702"/>
                    <a:pt x="1983982" y="707771"/>
                  </a:cubicBezTo>
                  <a:close/>
                </a:path>
              </a:pathLst>
            </a:custGeom>
            <a:solidFill>
              <a:schemeClr val="bg1">
                <a:lumMod val="85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3" name="Freeform: Shape 442">
              <a:extLst>
                <a:ext uri="{FF2B5EF4-FFF2-40B4-BE49-F238E27FC236}">
                  <a16:creationId xmlns:a16="http://schemas.microsoft.com/office/drawing/2014/main" id="{65667FFA-5B12-4538-9FC3-719723EBD925}"/>
                </a:ext>
              </a:extLst>
            </p:cNvPr>
            <p:cNvSpPr/>
            <p:nvPr/>
          </p:nvSpPr>
          <p:spPr>
            <a:xfrm>
              <a:off x="12902036" y="6346558"/>
              <a:ext cx="299490" cy="299490"/>
            </a:xfrm>
            <a:custGeom>
              <a:avLst/>
              <a:gdLst>
                <a:gd name="connsiteX0" fmla="*/ 31328 w 299489"/>
                <a:gd name="connsiteY0" fmla="*/ 102700 h 299489"/>
                <a:gd name="connsiteX1" fmla="*/ 102661 w 299489"/>
                <a:gd name="connsiteY1" fmla="*/ 279943 h 299489"/>
                <a:gd name="connsiteX2" fmla="*/ 279905 w 299489"/>
                <a:gd name="connsiteY2" fmla="*/ 208610 h 299489"/>
                <a:gd name="connsiteX3" fmla="*/ 208572 w 299489"/>
                <a:gd name="connsiteY3" fmla="*/ 31367 h 299489"/>
                <a:gd name="connsiteX4" fmla="*/ 31328 w 299489"/>
                <a:gd name="connsiteY4" fmla="*/ 102700 h 299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489" h="299489">
                  <a:moveTo>
                    <a:pt x="31328" y="102700"/>
                  </a:moveTo>
                  <a:cubicBezTo>
                    <a:pt x="1923" y="171310"/>
                    <a:pt x="34051" y="250811"/>
                    <a:pt x="102661" y="279943"/>
                  </a:cubicBezTo>
                  <a:cubicBezTo>
                    <a:pt x="171271" y="309075"/>
                    <a:pt x="250772" y="277220"/>
                    <a:pt x="279905" y="208610"/>
                  </a:cubicBezTo>
                  <a:cubicBezTo>
                    <a:pt x="309309" y="140000"/>
                    <a:pt x="277182" y="60499"/>
                    <a:pt x="208572" y="31367"/>
                  </a:cubicBezTo>
                  <a:cubicBezTo>
                    <a:pt x="139961" y="1962"/>
                    <a:pt x="60732" y="33817"/>
                    <a:pt x="31328" y="102700"/>
                  </a:cubicBezTo>
                  <a:close/>
                </a:path>
              </a:pathLst>
            </a:custGeom>
            <a:solidFill>
              <a:srgbClr val="F2E9A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4" name="Freeform: Shape 443">
              <a:extLst>
                <a:ext uri="{FF2B5EF4-FFF2-40B4-BE49-F238E27FC236}">
                  <a16:creationId xmlns:a16="http://schemas.microsoft.com/office/drawing/2014/main" id="{F6590068-9AEB-4BE2-8A58-40C50273C322}"/>
                </a:ext>
              </a:extLst>
            </p:cNvPr>
            <p:cNvSpPr/>
            <p:nvPr/>
          </p:nvSpPr>
          <p:spPr>
            <a:xfrm>
              <a:off x="12943240" y="6399770"/>
              <a:ext cx="245037" cy="245037"/>
            </a:xfrm>
            <a:custGeom>
              <a:avLst/>
              <a:gdLst>
                <a:gd name="connsiteX0" fmla="*/ 247412 w 245036"/>
                <a:gd name="connsiteY0" fmla="*/ 78347 h 245036"/>
                <a:gd name="connsiteX1" fmla="*/ 238700 w 245036"/>
                <a:gd name="connsiteY1" fmla="*/ 155398 h 245036"/>
                <a:gd name="connsiteX2" fmla="*/ 61457 w 245036"/>
                <a:gd name="connsiteY2" fmla="*/ 226731 h 245036"/>
                <a:gd name="connsiteX3" fmla="*/ 47571 w 245036"/>
                <a:gd name="connsiteY3" fmla="*/ 219924 h 245036"/>
                <a:gd name="connsiteX4" fmla="*/ 51111 w 245036"/>
                <a:gd name="connsiteY4" fmla="*/ 42136 h 245036"/>
                <a:gd name="connsiteX5" fmla="*/ 247412 w 245036"/>
                <a:gd name="connsiteY5" fmla="*/ 78347 h 24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36" h="245036">
                  <a:moveTo>
                    <a:pt x="247412" y="78347"/>
                  </a:moveTo>
                  <a:cubicBezTo>
                    <a:pt x="252041" y="103395"/>
                    <a:pt x="249591" y="130350"/>
                    <a:pt x="238700" y="155398"/>
                  </a:cubicBezTo>
                  <a:cubicBezTo>
                    <a:pt x="209295" y="224008"/>
                    <a:pt x="130067" y="255863"/>
                    <a:pt x="61457" y="226731"/>
                  </a:cubicBezTo>
                  <a:cubicBezTo>
                    <a:pt x="56556" y="224825"/>
                    <a:pt x="51927" y="222374"/>
                    <a:pt x="47571" y="219924"/>
                  </a:cubicBezTo>
                  <a:cubicBezTo>
                    <a:pt x="19800" y="157848"/>
                    <a:pt x="2375" y="77258"/>
                    <a:pt x="51111" y="42136"/>
                  </a:cubicBezTo>
                  <a:cubicBezTo>
                    <a:pt x="122443" y="-9322"/>
                    <a:pt x="211201" y="42136"/>
                    <a:pt x="247412" y="78347"/>
                  </a:cubicBezTo>
                  <a:close/>
                </a:path>
              </a:pathLst>
            </a:custGeom>
            <a:solidFill>
              <a:srgbClr val="DDD08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5" name="Freeform: Shape 444">
              <a:extLst>
                <a:ext uri="{FF2B5EF4-FFF2-40B4-BE49-F238E27FC236}">
                  <a16:creationId xmlns:a16="http://schemas.microsoft.com/office/drawing/2014/main" id="{9EC455B0-8E9D-4288-A30D-8D045345A07F}"/>
                </a:ext>
              </a:extLst>
            </p:cNvPr>
            <p:cNvSpPr/>
            <p:nvPr/>
          </p:nvSpPr>
          <p:spPr>
            <a:xfrm>
              <a:off x="12422718" y="6728599"/>
              <a:ext cx="326716" cy="326716"/>
            </a:xfrm>
            <a:custGeom>
              <a:avLst/>
              <a:gdLst>
                <a:gd name="connsiteX0" fmla="*/ 332858 w 326715"/>
                <a:gd name="connsiteY0" fmla="*/ 74872 h 326715"/>
                <a:gd name="connsiteX1" fmla="*/ 241105 w 326715"/>
                <a:gd name="connsiteY1" fmla="*/ 261100 h 326715"/>
                <a:gd name="connsiteX2" fmla="*/ 57872 w 326715"/>
                <a:gd name="connsiteY2" fmla="*/ 315553 h 326715"/>
                <a:gd name="connsiteX3" fmla="*/ 22478 w 326715"/>
                <a:gd name="connsiteY3" fmla="*/ 262734 h 326715"/>
                <a:gd name="connsiteX4" fmla="*/ 27379 w 326715"/>
                <a:gd name="connsiteY4" fmla="*/ 212365 h 326715"/>
                <a:gd name="connsiteX5" fmla="*/ 106607 w 326715"/>
                <a:gd name="connsiteY5" fmla="*/ 20420 h 326715"/>
                <a:gd name="connsiteX6" fmla="*/ 332858 w 326715"/>
                <a:gd name="connsiteY6" fmla="*/ 74872 h 32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715" h="326715">
                  <a:moveTo>
                    <a:pt x="332858" y="74872"/>
                  </a:moveTo>
                  <a:lnTo>
                    <a:pt x="241105" y="261100"/>
                  </a:lnTo>
                  <a:cubicBezTo>
                    <a:pt x="235387" y="277436"/>
                    <a:pt x="150714" y="362110"/>
                    <a:pt x="57872" y="315553"/>
                  </a:cubicBezTo>
                  <a:cubicBezTo>
                    <a:pt x="37180" y="304935"/>
                    <a:pt x="27106" y="281248"/>
                    <a:pt x="22478" y="262734"/>
                  </a:cubicBezTo>
                  <a:cubicBezTo>
                    <a:pt x="18122" y="245854"/>
                    <a:pt x="21116" y="228429"/>
                    <a:pt x="27379" y="212365"/>
                  </a:cubicBezTo>
                  <a:lnTo>
                    <a:pt x="106607" y="20420"/>
                  </a:lnTo>
                  <a:lnTo>
                    <a:pt x="332858" y="74872"/>
                  </a:lnTo>
                  <a:close/>
                </a:path>
              </a:pathLst>
            </a:custGeom>
            <a:solidFill>
              <a:srgbClr val="BC744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6" name="Freeform: Shape 445">
              <a:extLst>
                <a:ext uri="{FF2B5EF4-FFF2-40B4-BE49-F238E27FC236}">
                  <a16:creationId xmlns:a16="http://schemas.microsoft.com/office/drawing/2014/main" id="{DFF2129D-3388-4F19-80A8-7A1B6FD9F5C7}"/>
                </a:ext>
              </a:extLst>
            </p:cNvPr>
            <p:cNvSpPr/>
            <p:nvPr/>
          </p:nvSpPr>
          <p:spPr>
            <a:xfrm>
              <a:off x="12382527" y="6271469"/>
              <a:ext cx="571753" cy="571753"/>
            </a:xfrm>
            <a:custGeom>
              <a:avLst/>
              <a:gdLst>
                <a:gd name="connsiteX0" fmla="*/ 568806 w 571752"/>
                <a:gd name="connsiteY0" fmla="*/ 227884 h 571752"/>
                <a:gd name="connsiteX1" fmla="*/ 298176 w 571752"/>
                <a:gd name="connsiteY1" fmla="*/ 20420 h 571752"/>
                <a:gd name="connsiteX2" fmla="*/ 223304 w 571752"/>
                <a:gd name="connsiteY2" fmla="*/ 100193 h 571752"/>
                <a:gd name="connsiteX3" fmla="*/ 43610 w 571752"/>
                <a:gd name="connsiteY3" fmla="*/ 512944 h 571752"/>
                <a:gd name="connsiteX4" fmla="*/ 361342 w 571752"/>
                <a:gd name="connsiteY4" fmla="*/ 523018 h 571752"/>
                <a:gd name="connsiteX5" fmla="*/ 507818 w 571752"/>
                <a:gd name="connsiteY5" fmla="*/ 392876 h 571752"/>
                <a:gd name="connsiteX6" fmla="*/ 568806 w 571752"/>
                <a:gd name="connsiteY6" fmla="*/ 227884 h 571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752" h="571752">
                  <a:moveTo>
                    <a:pt x="568806" y="227884"/>
                  </a:moveTo>
                  <a:lnTo>
                    <a:pt x="298176" y="20420"/>
                  </a:lnTo>
                  <a:cubicBezTo>
                    <a:pt x="298176" y="20420"/>
                    <a:pt x="266594" y="52002"/>
                    <a:pt x="223304" y="100193"/>
                  </a:cubicBezTo>
                  <a:cubicBezTo>
                    <a:pt x="223304" y="100193"/>
                    <a:pt x="-61212" y="402133"/>
                    <a:pt x="43610" y="512944"/>
                  </a:cubicBezTo>
                  <a:cubicBezTo>
                    <a:pt x="161772" y="637913"/>
                    <a:pt x="361342" y="523018"/>
                    <a:pt x="361342" y="523018"/>
                  </a:cubicBezTo>
                  <a:lnTo>
                    <a:pt x="507818" y="392876"/>
                  </a:lnTo>
                  <a:lnTo>
                    <a:pt x="568806" y="227884"/>
                  </a:lnTo>
                  <a:close/>
                </a:path>
              </a:pathLst>
            </a:custGeom>
            <a:solidFill>
              <a:srgbClr val="D2875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7" name="Freeform: Shape 446">
              <a:extLst>
                <a:ext uri="{FF2B5EF4-FFF2-40B4-BE49-F238E27FC236}">
                  <a16:creationId xmlns:a16="http://schemas.microsoft.com/office/drawing/2014/main" id="{BF4BE66E-A512-41EA-9A06-5394A718DDC1}"/>
                </a:ext>
              </a:extLst>
            </p:cNvPr>
            <p:cNvSpPr/>
            <p:nvPr/>
          </p:nvSpPr>
          <p:spPr>
            <a:xfrm>
              <a:off x="12507816" y="6229168"/>
              <a:ext cx="571753" cy="680658"/>
            </a:xfrm>
            <a:custGeom>
              <a:avLst/>
              <a:gdLst>
                <a:gd name="connsiteX0" fmla="*/ 548339 w 571752"/>
                <a:gd name="connsiteY0" fmla="*/ 414757 h 680658"/>
                <a:gd name="connsiteX1" fmla="*/ 287782 w 571752"/>
                <a:gd name="connsiteY1" fmla="*/ 20792 h 680658"/>
                <a:gd name="connsiteX2" fmla="*/ 20420 w 571752"/>
                <a:gd name="connsiteY2" fmla="*/ 234791 h 680658"/>
                <a:gd name="connsiteX3" fmla="*/ 20420 w 571752"/>
                <a:gd name="connsiteY3" fmla="*/ 234791 h 680658"/>
                <a:gd name="connsiteX4" fmla="*/ 103460 w 571752"/>
                <a:gd name="connsiteY4" fmla="*/ 138410 h 680658"/>
                <a:gd name="connsiteX5" fmla="*/ 115984 w 571752"/>
                <a:gd name="connsiteY5" fmla="*/ 141405 h 680658"/>
                <a:gd name="connsiteX6" fmla="*/ 257289 w 571752"/>
                <a:gd name="connsiteY6" fmla="*/ 288155 h 680658"/>
                <a:gd name="connsiteX7" fmla="*/ 265184 w 571752"/>
                <a:gd name="connsiteY7" fmla="*/ 395154 h 680658"/>
                <a:gd name="connsiteX8" fmla="*/ 260556 w 571752"/>
                <a:gd name="connsiteY8" fmla="*/ 542721 h 680658"/>
                <a:gd name="connsiteX9" fmla="*/ 200930 w 571752"/>
                <a:gd name="connsiteY9" fmla="*/ 669051 h 680658"/>
                <a:gd name="connsiteX10" fmla="*/ 548339 w 571752"/>
                <a:gd name="connsiteY10" fmla="*/ 414757 h 68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1752" h="680658">
                  <a:moveTo>
                    <a:pt x="548339" y="414757"/>
                  </a:moveTo>
                  <a:cubicBezTo>
                    <a:pt x="638729" y="217639"/>
                    <a:pt x="417108" y="10446"/>
                    <a:pt x="287782" y="20792"/>
                  </a:cubicBezTo>
                  <a:cubicBezTo>
                    <a:pt x="102099" y="35494"/>
                    <a:pt x="52547" y="178160"/>
                    <a:pt x="20420" y="234791"/>
                  </a:cubicBezTo>
                  <a:lnTo>
                    <a:pt x="20420" y="234791"/>
                  </a:lnTo>
                  <a:cubicBezTo>
                    <a:pt x="64255" y="179521"/>
                    <a:pt x="86035" y="153656"/>
                    <a:pt x="103460" y="138410"/>
                  </a:cubicBezTo>
                  <a:cubicBezTo>
                    <a:pt x="107816" y="134598"/>
                    <a:pt x="114623" y="135687"/>
                    <a:pt x="115984" y="141405"/>
                  </a:cubicBezTo>
                  <a:cubicBezTo>
                    <a:pt x="131503" y="205659"/>
                    <a:pt x="222439" y="266918"/>
                    <a:pt x="257289" y="288155"/>
                  </a:cubicBezTo>
                  <a:cubicBezTo>
                    <a:pt x="296223" y="311297"/>
                    <a:pt x="280703" y="354859"/>
                    <a:pt x="265184" y="395154"/>
                  </a:cubicBezTo>
                  <a:cubicBezTo>
                    <a:pt x="249666" y="435449"/>
                    <a:pt x="277164" y="485818"/>
                    <a:pt x="260556" y="542721"/>
                  </a:cubicBezTo>
                  <a:cubicBezTo>
                    <a:pt x="251027" y="574848"/>
                    <a:pt x="234147" y="601530"/>
                    <a:pt x="200930" y="669051"/>
                  </a:cubicBezTo>
                  <a:cubicBezTo>
                    <a:pt x="290777" y="586555"/>
                    <a:pt x="445967" y="638285"/>
                    <a:pt x="548339" y="414757"/>
                  </a:cubicBezTo>
                  <a:close/>
                </a:path>
              </a:pathLst>
            </a:custGeom>
            <a:solidFill>
              <a:srgbClr val="FFF8B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8" name="Freeform: Shape 447">
              <a:extLst>
                <a:ext uri="{FF2B5EF4-FFF2-40B4-BE49-F238E27FC236}">
                  <a16:creationId xmlns:a16="http://schemas.microsoft.com/office/drawing/2014/main" id="{07C9E9EB-9BD2-46B2-96BF-1C573BA845B1}"/>
                </a:ext>
              </a:extLst>
            </p:cNvPr>
            <p:cNvSpPr/>
            <p:nvPr/>
          </p:nvSpPr>
          <p:spPr>
            <a:xfrm>
              <a:off x="12659779" y="6684762"/>
              <a:ext cx="190584" cy="136132"/>
            </a:xfrm>
            <a:custGeom>
              <a:avLst/>
              <a:gdLst>
                <a:gd name="connsiteX0" fmla="*/ 149433 w 190584"/>
                <a:gd name="connsiteY0" fmla="*/ 115170 h 136131"/>
                <a:gd name="connsiteX1" fmla="*/ 166586 w 190584"/>
                <a:gd name="connsiteY1" fmla="*/ 37847 h 136131"/>
                <a:gd name="connsiteX2" fmla="*/ 88174 w 190584"/>
                <a:gd name="connsiteY2" fmla="*/ 35125 h 136131"/>
                <a:gd name="connsiteX3" fmla="*/ 50874 w 190584"/>
                <a:gd name="connsiteY3" fmla="*/ 64529 h 136131"/>
                <a:gd name="connsiteX4" fmla="*/ 25009 w 190584"/>
                <a:gd name="connsiteY4" fmla="*/ 128783 h 136131"/>
                <a:gd name="connsiteX5" fmla="*/ 149433 w 190584"/>
                <a:gd name="connsiteY5" fmla="*/ 115170 h 13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84" h="136131">
                  <a:moveTo>
                    <a:pt x="149433" y="115170"/>
                  </a:moveTo>
                  <a:cubicBezTo>
                    <a:pt x="175843" y="94478"/>
                    <a:pt x="183466" y="59900"/>
                    <a:pt x="166586" y="37847"/>
                  </a:cubicBezTo>
                  <a:cubicBezTo>
                    <a:pt x="149433" y="15794"/>
                    <a:pt x="114311" y="14432"/>
                    <a:pt x="88174" y="35125"/>
                  </a:cubicBezTo>
                  <a:cubicBezTo>
                    <a:pt x="82184" y="40025"/>
                    <a:pt x="57952" y="58811"/>
                    <a:pt x="50874" y="64529"/>
                  </a:cubicBezTo>
                  <a:cubicBezTo>
                    <a:pt x="24736" y="84676"/>
                    <a:pt x="13301" y="113536"/>
                    <a:pt x="25009" y="128783"/>
                  </a:cubicBezTo>
                  <a:cubicBezTo>
                    <a:pt x="47606" y="158187"/>
                    <a:pt x="129285" y="130417"/>
                    <a:pt x="149433" y="115170"/>
                  </a:cubicBezTo>
                  <a:close/>
                </a:path>
              </a:pathLst>
            </a:custGeom>
            <a:solidFill>
              <a:srgbClr val="DD946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49" name="Freeform: Shape 448">
              <a:extLst>
                <a:ext uri="{FF2B5EF4-FFF2-40B4-BE49-F238E27FC236}">
                  <a16:creationId xmlns:a16="http://schemas.microsoft.com/office/drawing/2014/main" id="{2010CCC4-3FC4-4C29-A04E-84ECDAF65A47}"/>
                </a:ext>
              </a:extLst>
            </p:cNvPr>
            <p:cNvSpPr/>
            <p:nvPr/>
          </p:nvSpPr>
          <p:spPr>
            <a:xfrm>
              <a:off x="12618355" y="6346886"/>
              <a:ext cx="190584" cy="381169"/>
            </a:xfrm>
            <a:custGeom>
              <a:avLst/>
              <a:gdLst>
                <a:gd name="connsiteX0" fmla="*/ 59081 w 190584"/>
                <a:gd name="connsiteY0" fmla="*/ 20420 h 381168"/>
                <a:gd name="connsiteX1" fmla="*/ 188678 w 190584"/>
                <a:gd name="connsiteY1" fmla="*/ 98287 h 381168"/>
                <a:gd name="connsiteX2" fmla="*/ 112717 w 190584"/>
                <a:gd name="connsiteY2" fmla="*/ 248032 h 381168"/>
                <a:gd name="connsiteX3" fmla="*/ 20420 w 190584"/>
                <a:gd name="connsiteY3" fmla="*/ 364288 h 381168"/>
                <a:gd name="connsiteX4" fmla="*/ 47919 w 190584"/>
                <a:gd name="connsiteY4" fmla="*/ 184595 h 381168"/>
                <a:gd name="connsiteX5" fmla="*/ 59081 w 190584"/>
                <a:gd name="connsiteY5" fmla="*/ 20420 h 38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84" h="381168">
                  <a:moveTo>
                    <a:pt x="59081" y="20420"/>
                  </a:moveTo>
                  <a:lnTo>
                    <a:pt x="188678" y="98287"/>
                  </a:lnTo>
                  <a:cubicBezTo>
                    <a:pt x="132320" y="116257"/>
                    <a:pt x="112989" y="159819"/>
                    <a:pt x="112717" y="248032"/>
                  </a:cubicBezTo>
                  <a:cubicBezTo>
                    <a:pt x="112445" y="326172"/>
                    <a:pt x="55269" y="358843"/>
                    <a:pt x="20420" y="364288"/>
                  </a:cubicBezTo>
                  <a:cubicBezTo>
                    <a:pt x="92298" y="313647"/>
                    <a:pt x="81952" y="258650"/>
                    <a:pt x="47919" y="184595"/>
                  </a:cubicBezTo>
                  <a:cubicBezTo>
                    <a:pt x="8985" y="99104"/>
                    <a:pt x="22598" y="39751"/>
                    <a:pt x="59081" y="20420"/>
                  </a:cubicBezTo>
                  <a:close/>
                </a:path>
              </a:pathLst>
            </a:custGeom>
            <a:solidFill>
              <a:srgbClr val="FFF8B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0" name="Freeform: Shape 449">
              <a:extLst>
                <a:ext uri="{FF2B5EF4-FFF2-40B4-BE49-F238E27FC236}">
                  <a16:creationId xmlns:a16="http://schemas.microsoft.com/office/drawing/2014/main" id="{FC22CF38-0208-40F1-A4DF-E0DCE212DADA}"/>
                </a:ext>
              </a:extLst>
            </p:cNvPr>
            <p:cNvSpPr/>
            <p:nvPr/>
          </p:nvSpPr>
          <p:spPr>
            <a:xfrm>
              <a:off x="11826614" y="7099507"/>
              <a:ext cx="1007374" cy="898469"/>
            </a:xfrm>
            <a:custGeom>
              <a:avLst/>
              <a:gdLst>
                <a:gd name="connsiteX0" fmla="*/ 41384 w 1007374"/>
                <a:gd name="connsiteY0" fmla="*/ 676490 h 898468"/>
                <a:gd name="connsiteX1" fmla="*/ 557050 w 1007374"/>
                <a:gd name="connsiteY1" fmla="*/ 681662 h 898468"/>
                <a:gd name="connsiteX2" fmla="*/ 757981 w 1007374"/>
                <a:gd name="connsiteY2" fmla="*/ 121889 h 898468"/>
                <a:gd name="connsiteX3" fmla="*/ 981236 w 1007374"/>
                <a:gd name="connsiteY3" fmla="*/ 166268 h 898468"/>
                <a:gd name="connsiteX4" fmla="*/ 662689 w 1007374"/>
                <a:gd name="connsiteY4" fmla="*/ 887494 h 898468"/>
                <a:gd name="connsiteX5" fmla="*/ 20420 w 1007374"/>
                <a:gd name="connsiteY5" fmla="*/ 780766 h 898468"/>
                <a:gd name="connsiteX6" fmla="*/ 41384 w 1007374"/>
                <a:gd name="connsiteY6" fmla="*/ 676490 h 89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7374" h="898468">
                  <a:moveTo>
                    <a:pt x="41384" y="676490"/>
                  </a:moveTo>
                  <a:cubicBezTo>
                    <a:pt x="41384" y="676490"/>
                    <a:pt x="518389" y="723319"/>
                    <a:pt x="557050" y="681662"/>
                  </a:cubicBezTo>
                  <a:cubicBezTo>
                    <a:pt x="595712" y="640278"/>
                    <a:pt x="710879" y="227800"/>
                    <a:pt x="757981" y="121889"/>
                  </a:cubicBezTo>
                  <a:cubicBezTo>
                    <a:pt x="804810" y="15706"/>
                    <a:pt x="1041951" y="-56715"/>
                    <a:pt x="981236" y="166268"/>
                  </a:cubicBezTo>
                  <a:cubicBezTo>
                    <a:pt x="920522" y="389252"/>
                    <a:pt x="723675" y="863262"/>
                    <a:pt x="662689" y="887494"/>
                  </a:cubicBezTo>
                  <a:cubicBezTo>
                    <a:pt x="601701" y="911725"/>
                    <a:pt x="20420" y="780766"/>
                    <a:pt x="20420" y="780766"/>
                  </a:cubicBezTo>
                  <a:lnTo>
                    <a:pt x="41384" y="676490"/>
                  </a:lnTo>
                  <a:close/>
                </a:path>
              </a:pathLst>
            </a:custGeom>
            <a:solidFill>
              <a:srgbClr val="DD946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1" name="Freeform: Shape 450">
              <a:extLst>
                <a:ext uri="{FF2B5EF4-FFF2-40B4-BE49-F238E27FC236}">
                  <a16:creationId xmlns:a16="http://schemas.microsoft.com/office/drawing/2014/main" id="{0A8F8790-7741-41E9-99CA-9E1D2F6C63AF}"/>
                </a:ext>
              </a:extLst>
            </p:cNvPr>
            <p:cNvSpPr/>
            <p:nvPr/>
          </p:nvSpPr>
          <p:spPr>
            <a:xfrm>
              <a:off x="11566347" y="7744719"/>
              <a:ext cx="381169" cy="217811"/>
            </a:xfrm>
            <a:custGeom>
              <a:avLst/>
              <a:gdLst>
                <a:gd name="connsiteX0" fmla="*/ 373800 w 381168"/>
                <a:gd name="connsiteY0" fmla="*/ 124663 h 217810"/>
                <a:gd name="connsiteX1" fmla="*/ 373256 w 381168"/>
                <a:gd name="connsiteY1" fmla="*/ 69394 h 217810"/>
                <a:gd name="connsiteX2" fmla="*/ 319076 w 381168"/>
                <a:gd name="connsiteY2" fmla="*/ 23926 h 217810"/>
                <a:gd name="connsiteX3" fmla="*/ 182127 w 381168"/>
                <a:gd name="connsiteY3" fmla="*/ 29643 h 217810"/>
                <a:gd name="connsiteX4" fmla="*/ 22036 w 381168"/>
                <a:gd name="connsiteY4" fmla="*/ 185106 h 217810"/>
                <a:gd name="connsiteX5" fmla="*/ 199007 w 381168"/>
                <a:gd name="connsiteY5" fmla="*/ 198991 h 217810"/>
                <a:gd name="connsiteX6" fmla="*/ 373800 w 381168"/>
                <a:gd name="connsiteY6" fmla="*/ 124663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168" h="217810">
                  <a:moveTo>
                    <a:pt x="373800" y="124663"/>
                  </a:moveTo>
                  <a:lnTo>
                    <a:pt x="373256" y="69394"/>
                  </a:lnTo>
                  <a:lnTo>
                    <a:pt x="319076" y="23926"/>
                  </a:lnTo>
                  <a:cubicBezTo>
                    <a:pt x="319076" y="23926"/>
                    <a:pt x="243386" y="13035"/>
                    <a:pt x="182127" y="29643"/>
                  </a:cubicBezTo>
                  <a:cubicBezTo>
                    <a:pt x="120868" y="46251"/>
                    <a:pt x="5428" y="156518"/>
                    <a:pt x="22036" y="185106"/>
                  </a:cubicBezTo>
                  <a:cubicBezTo>
                    <a:pt x="38644" y="213693"/>
                    <a:pt x="139926" y="240375"/>
                    <a:pt x="199007" y="198991"/>
                  </a:cubicBezTo>
                  <a:cubicBezTo>
                    <a:pt x="258360" y="157879"/>
                    <a:pt x="331599" y="173126"/>
                    <a:pt x="373800" y="124663"/>
                  </a:cubicBezTo>
                  <a:close/>
                </a:path>
              </a:pathLst>
            </a:custGeom>
            <a:solidFill>
              <a:srgbClr val="DD946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2" name="Freeform: Shape 451">
              <a:extLst>
                <a:ext uri="{FF2B5EF4-FFF2-40B4-BE49-F238E27FC236}">
                  <a16:creationId xmlns:a16="http://schemas.microsoft.com/office/drawing/2014/main" id="{3421A55D-9792-4FB3-A339-4AED22180A4B}"/>
                </a:ext>
              </a:extLst>
            </p:cNvPr>
            <p:cNvSpPr/>
            <p:nvPr/>
          </p:nvSpPr>
          <p:spPr>
            <a:xfrm>
              <a:off x="11783785" y="6836812"/>
              <a:ext cx="680658" cy="626206"/>
            </a:xfrm>
            <a:custGeom>
              <a:avLst/>
              <a:gdLst>
                <a:gd name="connsiteX0" fmla="*/ 119606 w 680658"/>
                <a:gd name="connsiteY0" fmla="*/ 281396 h 626205"/>
                <a:gd name="connsiteX1" fmla="*/ 324076 w 680658"/>
                <a:gd name="connsiteY1" fmla="*/ 39627 h 626205"/>
                <a:gd name="connsiteX2" fmla="*/ 571292 w 680658"/>
                <a:gd name="connsiteY2" fmla="*/ 62225 h 626205"/>
                <a:gd name="connsiteX3" fmla="*/ 648342 w 680658"/>
                <a:gd name="connsiteY3" fmla="*/ 197267 h 626205"/>
                <a:gd name="connsiteX4" fmla="*/ 475183 w 680658"/>
                <a:gd name="connsiteY4" fmla="*/ 162689 h 626205"/>
                <a:gd name="connsiteX5" fmla="*/ 371995 w 680658"/>
                <a:gd name="connsiteY5" fmla="*/ 158606 h 626205"/>
                <a:gd name="connsiteX6" fmla="*/ 32755 w 680658"/>
                <a:gd name="connsiteY6" fmla="*/ 621181 h 626205"/>
                <a:gd name="connsiteX7" fmla="*/ 119606 w 680658"/>
                <a:gd name="connsiteY7" fmla="*/ 281396 h 62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0658" h="626205">
                  <a:moveTo>
                    <a:pt x="119606" y="281396"/>
                  </a:moveTo>
                  <a:cubicBezTo>
                    <a:pt x="218166" y="134646"/>
                    <a:pt x="298483" y="53512"/>
                    <a:pt x="324076" y="39627"/>
                  </a:cubicBezTo>
                  <a:cubicBezTo>
                    <a:pt x="353753" y="28192"/>
                    <a:pt x="432437" y="-7203"/>
                    <a:pt x="571292" y="62225"/>
                  </a:cubicBezTo>
                  <a:cubicBezTo>
                    <a:pt x="711235" y="132196"/>
                    <a:pt x="648342" y="197267"/>
                    <a:pt x="648342" y="197267"/>
                  </a:cubicBezTo>
                  <a:cubicBezTo>
                    <a:pt x="648342" y="197267"/>
                    <a:pt x="576464" y="231844"/>
                    <a:pt x="475183" y="162689"/>
                  </a:cubicBezTo>
                  <a:cubicBezTo>
                    <a:pt x="418007" y="158333"/>
                    <a:pt x="394048" y="166774"/>
                    <a:pt x="371995" y="158606"/>
                  </a:cubicBezTo>
                  <a:cubicBezTo>
                    <a:pt x="355115" y="194272"/>
                    <a:pt x="202647" y="662565"/>
                    <a:pt x="32755" y="621181"/>
                  </a:cubicBezTo>
                  <a:cubicBezTo>
                    <a:pt x="4711" y="614102"/>
                    <a:pt x="20775" y="428146"/>
                    <a:pt x="119606" y="281396"/>
                  </a:cubicBezTo>
                  <a:close/>
                </a:path>
              </a:pathLst>
            </a:custGeom>
            <a:solidFill>
              <a:srgbClr val="DD946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4" name="Freeform: Shape 453">
              <a:extLst>
                <a:ext uri="{FF2B5EF4-FFF2-40B4-BE49-F238E27FC236}">
                  <a16:creationId xmlns:a16="http://schemas.microsoft.com/office/drawing/2014/main" id="{69D78A08-0D5D-4754-9B2D-55D3329B9751}"/>
                </a:ext>
              </a:extLst>
            </p:cNvPr>
            <p:cNvSpPr/>
            <p:nvPr/>
          </p:nvSpPr>
          <p:spPr>
            <a:xfrm>
              <a:off x="10912408" y="8524851"/>
              <a:ext cx="2014748" cy="1170732"/>
            </a:xfrm>
            <a:custGeom>
              <a:avLst/>
              <a:gdLst>
                <a:gd name="connsiteX0" fmla="*/ 1954796 w 2014748"/>
                <a:gd name="connsiteY0" fmla="*/ 230476 h 1170732"/>
                <a:gd name="connsiteX1" fmla="*/ 1995363 w 2014748"/>
                <a:gd name="connsiteY1" fmla="*/ 56772 h 1170732"/>
                <a:gd name="connsiteX2" fmla="*/ 1936009 w 2014748"/>
                <a:gd name="connsiteY2" fmla="*/ 112313 h 1170732"/>
                <a:gd name="connsiteX3" fmla="*/ 1748420 w 2014748"/>
                <a:gd name="connsiteY3" fmla="*/ 24917 h 1170732"/>
                <a:gd name="connsiteX4" fmla="*/ 1302180 w 2014748"/>
                <a:gd name="connsiteY4" fmla="*/ 421605 h 1170732"/>
                <a:gd name="connsiteX5" fmla="*/ 805300 w 2014748"/>
                <a:gd name="connsiteY5" fmla="*/ 873289 h 1170732"/>
                <a:gd name="connsiteX6" fmla="*/ 385470 w 2014748"/>
                <a:gd name="connsiteY6" fmla="*/ 798417 h 1170732"/>
                <a:gd name="connsiteX7" fmla="*/ 160580 w 2014748"/>
                <a:gd name="connsiteY7" fmla="*/ 715105 h 1170732"/>
                <a:gd name="connsiteX8" fmla="*/ 40240 w 2014748"/>
                <a:gd name="connsiteY8" fmla="*/ 814753 h 1170732"/>
                <a:gd name="connsiteX9" fmla="*/ 24721 w 2014748"/>
                <a:gd name="connsiteY9" fmla="*/ 1170601 h 1170732"/>
                <a:gd name="connsiteX10" fmla="*/ 554273 w 2014748"/>
                <a:gd name="connsiteY10" fmla="*/ 1014594 h 1170732"/>
                <a:gd name="connsiteX11" fmla="*/ 1310076 w 2014748"/>
                <a:gd name="connsiteY11" fmla="*/ 587413 h 1170732"/>
                <a:gd name="connsiteX12" fmla="*/ 1954796 w 2014748"/>
                <a:gd name="connsiteY12" fmla="*/ 230476 h 117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14748" h="1170732">
                  <a:moveTo>
                    <a:pt x="1954796" y="230476"/>
                  </a:moveTo>
                  <a:cubicBezTo>
                    <a:pt x="1958334" y="163227"/>
                    <a:pt x="1979299" y="107685"/>
                    <a:pt x="1995363" y="56772"/>
                  </a:cubicBezTo>
                  <a:cubicBezTo>
                    <a:pt x="1974943" y="84270"/>
                    <a:pt x="1954523" y="105779"/>
                    <a:pt x="1936009" y="112313"/>
                  </a:cubicBezTo>
                  <a:cubicBezTo>
                    <a:pt x="1874478" y="133278"/>
                    <a:pt x="1809407" y="39074"/>
                    <a:pt x="1748420" y="24917"/>
                  </a:cubicBezTo>
                  <a:cubicBezTo>
                    <a:pt x="1548578" y="-21096"/>
                    <a:pt x="1407001" y="298270"/>
                    <a:pt x="1302180" y="421605"/>
                  </a:cubicBezTo>
                  <a:cubicBezTo>
                    <a:pt x="1176122" y="569988"/>
                    <a:pt x="1002691" y="818020"/>
                    <a:pt x="805300" y="873289"/>
                  </a:cubicBezTo>
                  <a:cubicBezTo>
                    <a:pt x="694761" y="904328"/>
                    <a:pt x="494919" y="832994"/>
                    <a:pt x="385470" y="798417"/>
                  </a:cubicBezTo>
                  <a:cubicBezTo>
                    <a:pt x="319582" y="777725"/>
                    <a:pt x="231097" y="705303"/>
                    <a:pt x="160580" y="715105"/>
                  </a:cubicBezTo>
                  <a:cubicBezTo>
                    <a:pt x="114023" y="721639"/>
                    <a:pt x="74273" y="768196"/>
                    <a:pt x="40240" y="814753"/>
                  </a:cubicBezTo>
                  <a:cubicBezTo>
                    <a:pt x="57120" y="902694"/>
                    <a:pt x="5663" y="1036103"/>
                    <a:pt x="24721" y="1170601"/>
                  </a:cubicBezTo>
                  <a:cubicBezTo>
                    <a:pt x="105310" y="984101"/>
                    <a:pt x="207137" y="1000437"/>
                    <a:pt x="554273" y="1014594"/>
                  </a:cubicBezTo>
                  <a:cubicBezTo>
                    <a:pt x="901681" y="1028752"/>
                    <a:pt x="1023655" y="930192"/>
                    <a:pt x="1310076" y="587413"/>
                  </a:cubicBezTo>
                  <a:cubicBezTo>
                    <a:pt x="1596769" y="244361"/>
                    <a:pt x="1798516" y="178746"/>
                    <a:pt x="1954796" y="230476"/>
                  </a:cubicBezTo>
                  <a:close/>
                </a:path>
              </a:pathLst>
            </a:custGeom>
            <a:solidFill>
              <a:srgbClr val="BFBFBF">
                <a:alpha val="30000"/>
              </a:srgb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6" name="Freeform: Shape 455">
              <a:extLst>
                <a:ext uri="{FF2B5EF4-FFF2-40B4-BE49-F238E27FC236}">
                  <a16:creationId xmlns:a16="http://schemas.microsoft.com/office/drawing/2014/main" id="{876A44AC-0667-4A95-9ABC-13193844C718}"/>
                </a:ext>
              </a:extLst>
            </p:cNvPr>
            <p:cNvSpPr/>
            <p:nvPr/>
          </p:nvSpPr>
          <p:spPr>
            <a:xfrm>
              <a:off x="9290753" y="8637981"/>
              <a:ext cx="108905" cy="435621"/>
            </a:xfrm>
            <a:custGeom>
              <a:avLst/>
              <a:gdLst>
                <a:gd name="connsiteX0" fmla="*/ 61259 w 108905"/>
                <a:gd name="connsiteY0" fmla="*/ 50097 h 435621"/>
                <a:gd name="connsiteX1" fmla="*/ 21237 w 108905"/>
                <a:gd name="connsiteY1" fmla="*/ 138310 h 435621"/>
                <a:gd name="connsiteX2" fmla="*/ 20420 w 108905"/>
                <a:gd name="connsiteY2" fmla="*/ 420103 h 435621"/>
                <a:gd name="connsiteX3" fmla="*/ 71605 w 108905"/>
                <a:gd name="connsiteY3" fmla="*/ 390426 h 435621"/>
                <a:gd name="connsiteX4" fmla="*/ 72422 w 108905"/>
                <a:gd name="connsiteY4" fmla="*/ 108361 h 435621"/>
                <a:gd name="connsiteX5" fmla="*/ 112717 w 108905"/>
                <a:gd name="connsiteY5" fmla="*/ 20420 h 435621"/>
                <a:gd name="connsiteX6" fmla="*/ 61259 w 108905"/>
                <a:gd name="connsiteY6" fmla="*/ 50097 h 4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05" h="435621">
                  <a:moveTo>
                    <a:pt x="61259" y="50097"/>
                  </a:moveTo>
                  <a:cubicBezTo>
                    <a:pt x="36483" y="64527"/>
                    <a:pt x="21237" y="95020"/>
                    <a:pt x="21237" y="138310"/>
                  </a:cubicBezTo>
                  <a:lnTo>
                    <a:pt x="20420" y="420103"/>
                  </a:lnTo>
                  <a:lnTo>
                    <a:pt x="71605" y="390426"/>
                  </a:lnTo>
                  <a:lnTo>
                    <a:pt x="72422" y="108361"/>
                  </a:lnTo>
                  <a:cubicBezTo>
                    <a:pt x="72422" y="65071"/>
                    <a:pt x="87941" y="34578"/>
                    <a:pt x="112717" y="20420"/>
                  </a:cubicBezTo>
                  <a:lnTo>
                    <a:pt x="61259" y="50097"/>
                  </a:lnTo>
                  <a:close/>
                </a:path>
              </a:pathLst>
            </a:custGeom>
            <a:solidFill>
              <a:srgbClr val="A3A3A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7" name="Freeform: Shape 456">
              <a:extLst>
                <a:ext uri="{FF2B5EF4-FFF2-40B4-BE49-F238E27FC236}">
                  <a16:creationId xmlns:a16="http://schemas.microsoft.com/office/drawing/2014/main" id="{80FFE725-033A-4F79-88CE-AC62417232BA}"/>
                </a:ext>
              </a:extLst>
            </p:cNvPr>
            <p:cNvSpPr/>
            <p:nvPr/>
          </p:nvSpPr>
          <p:spPr>
            <a:xfrm>
              <a:off x="9310629" y="8590845"/>
              <a:ext cx="1306864" cy="1197958"/>
            </a:xfrm>
            <a:custGeom>
              <a:avLst/>
              <a:gdLst>
                <a:gd name="connsiteX0" fmla="*/ 1137243 w 1306863"/>
                <a:gd name="connsiteY0" fmla="*/ 590030 h 1197958"/>
                <a:gd name="connsiteX1" fmla="*/ 190312 w 1306863"/>
                <a:gd name="connsiteY1" fmla="*/ 43325 h 1197958"/>
                <a:gd name="connsiteX2" fmla="*/ 71605 w 1306863"/>
                <a:gd name="connsiteY2" fmla="*/ 31618 h 1197958"/>
                <a:gd name="connsiteX3" fmla="*/ 20420 w 1306863"/>
                <a:gd name="connsiteY3" fmla="*/ 61295 h 1197958"/>
                <a:gd name="connsiteX4" fmla="*/ 139126 w 1306863"/>
                <a:gd name="connsiteY4" fmla="*/ 73002 h 1197958"/>
                <a:gd name="connsiteX5" fmla="*/ 1086058 w 1306863"/>
                <a:gd name="connsiteY5" fmla="*/ 619706 h 1197958"/>
                <a:gd name="connsiteX6" fmla="*/ 1252411 w 1306863"/>
                <a:gd name="connsiteY6" fmla="*/ 908034 h 1197958"/>
                <a:gd name="connsiteX7" fmla="*/ 1251594 w 1306863"/>
                <a:gd name="connsiteY7" fmla="*/ 1189826 h 1197958"/>
                <a:gd name="connsiteX8" fmla="*/ 1302780 w 1306863"/>
                <a:gd name="connsiteY8" fmla="*/ 1160149 h 1197958"/>
                <a:gd name="connsiteX9" fmla="*/ 1303597 w 1306863"/>
                <a:gd name="connsiteY9" fmla="*/ 878356 h 1197958"/>
                <a:gd name="connsiteX10" fmla="*/ 1137243 w 1306863"/>
                <a:gd name="connsiteY10" fmla="*/ 590030 h 119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6863" h="1197958">
                  <a:moveTo>
                    <a:pt x="1137243" y="590030"/>
                  </a:moveTo>
                  <a:lnTo>
                    <a:pt x="190312" y="43325"/>
                  </a:lnTo>
                  <a:cubicBezTo>
                    <a:pt x="144028" y="16371"/>
                    <a:pt x="101826" y="14193"/>
                    <a:pt x="71605" y="31618"/>
                  </a:cubicBezTo>
                  <a:lnTo>
                    <a:pt x="20420" y="61295"/>
                  </a:lnTo>
                  <a:cubicBezTo>
                    <a:pt x="50913" y="43598"/>
                    <a:pt x="92842" y="46048"/>
                    <a:pt x="139126" y="73002"/>
                  </a:cubicBezTo>
                  <a:lnTo>
                    <a:pt x="1086058" y="619706"/>
                  </a:lnTo>
                  <a:cubicBezTo>
                    <a:pt x="1178355" y="673070"/>
                    <a:pt x="1252955" y="801850"/>
                    <a:pt x="1252411" y="908034"/>
                  </a:cubicBezTo>
                  <a:lnTo>
                    <a:pt x="1251594" y="1189826"/>
                  </a:lnTo>
                  <a:lnTo>
                    <a:pt x="1302780" y="1160149"/>
                  </a:lnTo>
                  <a:lnTo>
                    <a:pt x="1303597" y="878356"/>
                  </a:lnTo>
                  <a:cubicBezTo>
                    <a:pt x="1304141" y="772174"/>
                    <a:pt x="1229541" y="643121"/>
                    <a:pt x="1137243" y="590030"/>
                  </a:cubicBezTo>
                  <a:close/>
                </a:path>
              </a:pathLst>
            </a:custGeom>
            <a:solidFill>
              <a:schemeClr val="accent2">
                <a:lumMod val="20000"/>
                <a:lumOff val="80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8" name="Freeform: Shape 457">
              <a:extLst>
                <a:ext uri="{FF2B5EF4-FFF2-40B4-BE49-F238E27FC236}">
                  <a16:creationId xmlns:a16="http://schemas.microsoft.com/office/drawing/2014/main" id="{3D7F3F83-B9B0-496F-8A1B-C8589532D17E}"/>
                </a:ext>
              </a:extLst>
            </p:cNvPr>
            <p:cNvSpPr/>
            <p:nvPr/>
          </p:nvSpPr>
          <p:spPr>
            <a:xfrm>
              <a:off x="9261077" y="8620619"/>
              <a:ext cx="1306864" cy="1170732"/>
            </a:xfrm>
            <a:custGeom>
              <a:avLst/>
              <a:gdLst>
                <a:gd name="connsiteX0" fmla="*/ 1135610 w 1306863"/>
                <a:gd name="connsiteY0" fmla="*/ 589931 h 1170732"/>
                <a:gd name="connsiteX1" fmla="*/ 1301963 w 1306863"/>
                <a:gd name="connsiteY1" fmla="*/ 878259 h 1170732"/>
                <a:gd name="connsiteX2" fmla="*/ 1301146 w 1306863"/>
                <a:gd name="connsiteY2" fmla="*/ 1160051 h 1170732"/>
                <a:gd name="connsiteX3" fmla="*/ 1271742 w 1306863"/>
                <a:gd name="connsiteY3" fmla="*/ 1142899 h 1170732"/>
                <a:gd name="connsiteX4" fmla="*/ 1272558 w 1306863"/>
                <a:gd name="connsiteY4" fmla="*/ 861106 h 1170732"/>
                <a:gd name="connsiteX5" fmla="*/ 1135610 w 1306863"/>
                <a:gd name="connsiteY5" fmla="*/ 623693 h 1170732"/>
                <a:gd name="connsiteX6" fmla="*/ 188678 w 1306863"/>
                <a:gd name="connsiteY6" fmla="*/ 76988 h 1170732"/>
                <a:gd name="connsiteX7" fmla="*/ 50641 w 1306863"/>
                <a:gd name="connsiteY7" fmla="*/ 155672 h 1170732"/>
                <a:gd name="connsiteX8" fmla="*/ 49824 w 1306863"/>
                <a:gd name="connsiteY8" fmla="*/ 437465 h 1170732"/>
                <a:gd name="connsiteX9" fmla="*/ 20420 w 1306863"/>
                <a:gd name="connsiteY9" fmla="*/ 420585 h 1170732"/>
                <a:gd name="connsiteX10" fmla="*/ 21237 w 1306863"/>
                <a:gd name="connsiteY10" fmla="*/ 138792 h 1170732"/>
                <a:gd name="connsiteX11" fmla="*/ 188678 w 1306863"/>
                <a:gd name="connsiteY11" fmla="*/ 43227 h 1170732"/>
                <a:gd name="connsiteX12" fmla="*/ 1135610 w 1306863"/>
                <a:gd name="connsiteY12" fmla="*/ 589931 h 117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6863" h="1170732">
                  <a:moveTo>
                    <a:pt x="1135610" y="589931"/>
                  </a:moveTo>
                  <a:cubicBezTo>
                    <a:pt x="1227908" y="643296"/>
                    <a:pt x="1302507" y="772076"/>
                    <a:pt x="1301963" y="878259"/>
                  </a:cubicBezTo>
                  <a:lnTo>
                    <a:pt x="1301146" y="1160051"/>
                  </a:lnTo>
                  <a:lnTo>
                    <a:pt x="1271742" y="1142899"/>
                  </a:lnTo>
                  <a:lnTo>
                    <a:pt x="1272558" y="861106"/>
                  </a:lnTo>
                  <a:cubicBezTo>
                    <a:pt x="1272831" y="773982"/>
                    <a:pt x="1211299" y="667527"/>
                    <a:pt x="1135610" y="623693"/>
                  </a:cubicBezTo>
                  <a:lnTo>
                    <a:pt x="188678" y="76988"/>
                  </a:lnTo>
                  <a:cubicBezTo>
                    <a:pt x="112717" y="33154"/>
                    <a:pt x="50913" y="68276"/>
                    <a:pt x="50641" y="155672"/>
                  </a:cubicBezTo>
                  <a:lnTo>
                    <a:pt x="49824" y="437465"/>
                  </a:lnTo>
                  <a:lnTo>
                    <a:pt x="20420" y="420585"/>
                  </a:lnTo>
                  <a:lnTo>
                    <a:pt x="21237" y="138792"/>
                  </a:lnTo>
                  <a:cubicBezTo>
                    <a:pt x="21509" y="32881"/>
                    <a:pt x="96381" y="-9865"/>
                    <a:pt x="188678" y="43227"/>
                  </a:cubicBezTo>
                  <a:lnTo>
                    <a:pt x="1135610" y="589931"/>
                  </a:lnTo>
                  <a:close/>
                </a:path>
              </a:pathLst>
            </a:custGeom>
            <a:solidFill>
              <a:srgbClr val="BCBCB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59" name="Freeform: Shape 458">
              <a:extLst>
                <a:ext uri="{FF2B5EF4-FFF2-40B4-BE49-F238E27FC236}">
                  <a16:creationId xmlns:a16="http://schemas.microsoft.com/office/drawing/2014/main" id="{B1A10546-0CCA-4004-BE1D-D5A4D41CBC45}"/>
                </a:ext>
              </a:extLst>
            </p:cNvPr>
            <p:cNvSpPr/>
            <p:nvPr/>
          </p:nvSpPr>
          <p:spPr>
            <a:xfrm>
              <a:off x="13358213" y="5862141"/>
              <a:ext cx="680658" cy="2014748"/>
            </a:xfrm>
            <a:custGeom>
              <a:avLst/>
              <a:gdLst>
                <a:gd name="connsiteX0" fmla="*/ 680812 w 680658"/>
                <a:gd name="connsiteY0" fmla="*/ 182261 h 2014748"/>
                <a:gd name="connsiteX1" fmla="*/ 436864 w 680658"/>
                <a:gd name="connsiteY1" fmla="*/ 70361 h 2014748"/>
                <a:gd name="connsiteX2" fmla="*/ 332859 w 680658"/>
                <a:gd name="connsiteY2" fmla="*/ 974003 h 2014748"/>
                <a:gd name="connsiteX3" fmla="*/ 88912 w 680658"/>
                <a:gd name="connsiteY3" fmla="*/ 1693594 h 2014748"/>
                <a:gd name="connsiteX4" fmla="*/ 34187 w 680658"/>
                <a:gd name="connsiteY4" fmla="*/ 1920117 h 2014748"/>
                <a:gd name="connsiteX5" fmla="*/ 191555 w 680658"/>
                <a:gd name="connsiteY5" fmla="*/ 1991995 h 2014748"/>
                <a:gd name="connsiteX6" fmla="*/ 220687 w 680658"/>
                <a:gd name="connsiteY6" fmla="*/ 1758938 h 2014748"/>
                <a:gd name="connsiteX7" fmla="*/ 599678 w 680658"/>
                <a:gd name="connsiteY7" fmla="*/ 1025733 h 2014748"/>
                <a:gd name="connsiteX8" fmla="*/ 680812 w 680658"/>
                <a:gd name="connsiteY8" fmla="*/ 182261 h 2014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0658" h="2014748">
                  <a:moveTo>
                    <a:pt x="680812" y="182261"/>
                  </a:moveTo>
                  <a:cubicBezTo>
                    <a:pt x="664748" y="70361"/>
                    <a:pt x="504930" y="-49707"/>
                    <a:pt x="436864" y="70361"/>
                  </a:cubicBezTo>
                  <a:cubicBezTo>
                    <a:pt x="368798" y="190429"/>
                    <a:pt x="376966" y="853935"/>
                    <a:pt x="332859" y="974003"/>
                  </a:cubicBezTo>
                  <a:cubicBezTo>
                    <a:pt x="288753" y="1093799"/>
                    <a:pt x="88912" y="1693594"/>
                    <a:pt x="88912" y="1693594"/>
                  </a:cubicBezTo>
                  <a:cubicBezTo>
                    <a:pt x="88912" y="1693594"/>
                    <a:pt x="-16454" y="1874922"/>
                    <a:pt x="34187" y="1920117"/>
                  </a:cubicBezTo>
                  <a:cubicBezTo>
                    <a:pt x="84828" y="1965586"/>
                    <a:pt x="202446" y="2042636"/>
                    <a:pt x="191555" y="1991995"/>
                  </a:cubicBezTo>
                  <a:cubicBezTo>
                    <a:pt x="180664" y="1941354"/>
                    <a:pt x="231306" y="1864304"/>
                    <a:pt x="220687" y="1758938"/>
                  </a:cubicBezTo>
                  <a:cubicBezTo>
                    <a:pt x="220687" y="1758938"/>
                    <a:pt x="567006" y="1185551"/>
                    <a:pt x="599678" y="1025733"/>
                  </a:cubicBezTo>
                  <a:cubicBezTo>
                    <a:pt x="632894" y="865914"/>
                    <a:pt x="696875" y="294161"/>
                    <a:pt x="680812" y="182261"/>
                  </a:cubicBezTo>
                  <a:close/>
                </a:path>
              </a:pathLst>
            </a:custGeom>
            <a:solidFill>
              <a:srgbClr val="F7DC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0" name="Freeform: Shape 459">
              <a:extLst>
                <a:ext uri="{FF2B5EF4-FFF2-40B4-BE49-F238E27FC236}">
                  <a16:creationId xmlns:a16="http://schemas.microsoft.com/office/drawing/2014/main" id="{D48B73F7-D470-4C81-B6DE-F3B409548E85}"/>
                </a:ext>
              </a:extLst>
            </p:cNvPr>
            <p:cNvSpPr/>
            <p:nvPr/>
          </p:nvSpPr>
          <p:spPr>
            <a:xfrm>
              <a:off x="13682705" y="5862204"/>
              <a:ext cx="381169" cy="517300"/>
            </a:xfrm>
            <a:custGeom>
              <a:avLst/>
              <a:gdLst>
                <a:gd name="connsiteX0" fmla="*/ 32054 w 381168"/>
                <a:gd name="connsiteY0" fmla="*/ 472430 h 517300"/>
                <a:gd name="connsiteX1" fmla="*/ 380551 w 381168"/>
                <a:gd name="connsiteY1" fmla="*/ 488494 h 517300"/>
                <a:gd name="connsiteX2" fmla="*/ 200313 w 381168"/>
                <a:gd name="connsiteY2" fmla="*/ 20473 h 517300"/>
                <a:gd name="connsiteX3" fmla="*/ 25792 w 381168"/>
                <a:gd name="connsiteY3" fmla="*/ 470252 h 517300"/>
                <a:gd name="connsiteX4" fmla="*/ 32054 w 381168"/>
                <a:gd name="connsiteY4" fmla="*/ 472430 h 517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168" h="517300">
                  <a:moveTo>
                    <a:pt x="32054" y="472430"/>
                  </a:moveTo>
                  <a:cubicBezTo>
                    <a:pt x="32054" y="472430"/>
                    <a:pt x="215287" y="551931"/>
                    <a:pt x="380551" y="488494"/>
                  </a:cubicBezTo>
                  <a:cubicBezTo>
                    <a:pt x="382185" y="389390"/>
                    <a:pt x="427925" y="26463"/>
                    <a:pt x="200313" y="20473"/>
                  </a:cubicBezTo>
                  <a:cubicBezTo>
                    <a:pt x="-27299" y="14755"/>
                    <a:pt x="25792" y="470252"/>
                    <a:pt x="25792" y="470252"/>
                  </a:cubicBezTo>
                  <a:lnTo>
                    <a:pt x="32054" y="472430"/>
                  </a:lnTo>
                  <a:close/>
                </a:path>
              </a:pathLst>
            </a:custGeom>
            <a:solidFill>
              <a:schemeClr val="bg1">
                <a:lumMod val="65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1" name="Freeform: Shape 460">
              <a:extLst>
                <a:ext uri="{FF2B5EF4-FFF2-40B4-BE49-F238E27FC236}">
                  <a16:creationId xmlns:a16="http://schemas.microsoft.com/office/drawing/2014/main" id="{F4DD79D0-4F9E-421D-A7AC-2D124F4C5607}"/>
                </a:ext>
              </a:extLst>
            </p:cNvPr>
            <p:cNvSpPr/>
            <p:nvPr/>
          </p:nvSpPr>
          <p:spPr>
            <a:xfrm>
              <a:off x="6420372" y="9379858"/>
              <a:ext cx="1197958" cy="1361316"/>
            </a:xfrm>
            <a:custGeom>
              <a:avLst/>
              <a:gdLst>
                <a:gd name="connsiteX0" fmla="*/ 111538 w 1197958"/>
                <a:gd name="connsiteY0" fmla="*/ 1029197 h 1361316"/>
                <a:gd name="connsiteX1" fmla="*/ 190766 w 1197958"/>
                <a:gd name="connsiteY1" fmla="*/ 975833 h 1361316"/>
                <a:gd name="connsiteX2" fmla="*/ 190494 w 1197958"/>
                <a:gd name="connsiteY2" fmla="*/ 975288 h 1361316"/>
                <a:gd name="connsiteX3" fmla="*/ 989859 w 1197958"/>
                <a:gd name="connsiteY3" fmla="*/ 54766 h 1361316"/>
                <a:gd name="connsiteX4" fmla="*/ 1076711 w 1197958"/>
                <a:gd name="connsiteY4" fmla="*/ 31352 h 1361316"/>
                <a:gd name="connsiteX5" fmla="*/ 1187795 w 1197958"/>
                <a:gd name="connsiteY5" fmla="*/ 181097 h 1361316"/>
                <a:gd name="connsiteX6" fmla="*/ 298310 w 1197958"/>
                <a:gd name="connsiteY6" fmla="*/ 1051522 h 1361316"/>
                <a:gd name="connsiteX7" fmla="*/ 187771 w 1197958"/>
                <a:gd name="connsiteY7" fmla="*/ 1302821 h 1361316"/>
                <a:gd name="connsiteX8" fmla="*/ 172253 w 1197958"/>
                <a:gd name="connsiteY8" fmla="*/ 1315073 h 1361316"/>
                <a:gd name="connsiteX9" fmla="*/ 126785 w 1197958"/>
                <a:gd name="connsiteY9" fmla="*/ 1342572 h 1361316"/>
                <a:gd name="connsiteX10" fmla="*/ 108543 w 1197958"/>
                <a:gd name="connsiteY10" fmla="*/ 1335765 h 1361316"/>
                <a:gd name="connsiteX11" fmla="*/ 88668 w 1197958"/>
                <a:gd name="connsiteY11" fmla="*/ 1307177 h 1361316"/>
                <a:gd name="connsiteX12" fmla="*/ 81589 w 1197958"/>
                <a:gd name="connsiteY12" fmla="*/ 1285124 h 1361316"/>
                <a:gd name="connsiteX13" fmla="*/ 79411 w 1197958"/>
                <a:gd name="connsiteY13" fmla="*/ 1221142 h 1361316"/>
                <a:gd name="connsiteX14" fmla="*/ 75599 w 1197958"/>
                <a:gd name="connsiteY14" fmla="*/ 1220598 h 1361316"/>
                <a:gd name="connsiteX15" fmla="*/ 56813 w 1197958"/>
                <a:gd name="connsiteY15" fmla="*/ 1284851 h 1361316"/>
                <a:gd name="connsiteX16" fmla="*/ 55179 w 1197958"/>
                <a:gd name="connsiteY16" fmla="*/ 1308266 h 1361316"/>
                <a:gd name="connsiteX17" fmla="*/ 60080 w 1197958"/>
                <a:gd name="connsiteY17" fmla="*/ 1344750 h 1361316"/>
                <a:gd name="connsiteX18" fmla="*/ 47828 w 1197958"/>
                <a:gd name="connsiteY18" fmla="*/ 1357819 h 1361316"/>
                <a:gd name="connsiteX19" fmla="*/ 30403 w 1197958"/>
                <a:gd name="connsiteY19" fmla="*/ 1349923 h 1361316"/>
                <a:gd name="connsiteX20" fmla="*/ 111538 w 1197958"/>
                <a:gd name="connsiteY20" fmla="*/ 1029197 h 136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97958" h="1361316">
                  <a:moveTo>
                    <a:pt x="111538" y="1029197"/>
                  </a:moveTo>
                  <a:cubicBezTo>
                    <a:pt x="120250" y="1013677"/>
                    <a:pt x="146660" y="990535"/>
                    <a:pt x="190766" y="975833"/>
                  </a:cubicBezTo>
                  <a:cubicBezTo>
                    <a:pt x="190766" y="975561"/>
                    <a:pt x="190766" y="975561"/>
                    <a:pt x="190494" y="975288"/>
                  </a:cubicBezTo>
                  <a:cubicBezTo>
                    <a:pt x="474192" y="879724"/>
                    <a:pt x="874419" y="264953"/>
                    <a:pt x="989859" y="54766"/>
                  </a:cubicBezTo>
                  <a:cubicBezTo>
                    <a:pt x="1007284" y="22912"/>
                    <a:pt x="1047851" y="9026"/>
                    <a:pt x="1076711" y="31352"/>
                  </a:cubicBezTo>
                  <a:cubicBezTo>
                    <a:pt x="1116189" y="61845"/>
                    <a:pt x="1165197" y="111669"/>
                    <a:pt x="1187795" y="181097"/>
                  </a:cubicBezTo>
                  <a:cubicBezTo>
                    <a:pt x="1045401" y="599293"/>
                    <a:pt x="459763" y="992985"/>
                    <a:pt x="298310" y="1051522"/>
                  </a:cubicBezTo>
                  <a:cubicBezTo>
                    <a:pt x="290959" y="1103252"/>
                    <a:pt x="252026" y="1098623"/>
                    <a:pt x="187771" y="1302821"/>
                  </a:cubicBezTo>
                  <a:cubicBezTo>
                    <a:pt x="185593" y="1309627"/>
                    <a:pt x="179331" y="1314528"/>
                    <a:pt x="172253" y="1315073"/>
                  </a:cubicBezTo>
                  <a:cubicBezTo>
                    <a:pt x="142848" y="1325147"/>
                    <a:pt x="148021" y="1336854"/>
                    <a:pt x="126785" y="1342572"/>
                  </a:cubicBezTo>
                  <a:cubicBezTo>
                    <a:pt x="119978" y="1344477"/>
                    <a:pt x="112627" y="1341754"/>
                    <a:pt x="108543" y="1335765"/>
                  </a:cubicBezTo>
                  <a:lnTo>
                    <a:pt x="88668" y="1307177"/>
                  </a:lnTo>
                  <a:cubicBezTo>
                    <a:pt x="84311" y="1300643"/>
                    <a:pt x="81589" y="1293020"/>
                    <a:pt x="81589" y="1285124"/>
                  </a:cubicBezTo>
                  <a:lnTo>
                    <a:pt x="79411" y="1221142"/>
                  </a:lnTo>
                  <a:cubicBezTo>
                    <a:pt x="79411" y="1218964"/>
                    <a:pt x="76144" y="1218692"/>
                    <a:pt x="75599" y="1220598"/>
                  </a:cubicBezTo>
                  <a:lnTo>
                    <a:pt x="56813" y="1284851"/>
                  </a:lnTo>
                  <a:cubicBezTo>
                    <a:pt x="54635" y="1292475"/>
                    <a:pt x="54090" y="1300371"/>
                    <a:pt x="55179" y="1308266"/>
                  </a:cubicBezTo>
                  <a:lnTo>
                    <a:pt x="60080" y="1344750"/>
                  </a:lnTo>
                  <a:cubicBezTo>
                    <a:pt x="61169" y="1351829"/>
                    <a:pt x="54907" y="1357546"/>
                    <a:pt x="47828" y="1357819"/>
                  </a:cubicBezTo>
                  <a:cubicBezTo>
                    <a:pt x="30131" y="1358363"/>
                    <a:pt x="32309" y="1357819"/>
                    <a:pt x="30403" y="1349923"/>
                  </a:cubicBezTo>
                  <a:cubicBezTo>
                    <a:pt x="5900" y="1250818"/>
                    <a:pt x="24141" y="1182208"/>
                    <a:pt x="111538" y="1029197"/>
                  </a:cubicBezTo>
                  <a:close/>
                </a:path>
              </a:pathLst>
            </a:custGeom>
            <a:solidFill>
              <a:srgbClr val="D1B59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2" name="Freeform: Shape 461">
              <a:extLst>
                <a:ext uri="{FF2B5EF4-FFF2-40B4-BE49-F238E27FC236}">
                  <a16:creationId xmlns:a16="http://schemas.microsoft.com/office/drawing/2014/main" id="{BBEE3C05-4DCD-4E82-8CFE-36D6E85F5CF0}"/>
                </a:ext>
              </a:extLst>
            </p:cNvPr>
            <p:cNvSpPr/>
            <p:nvPr/>
          </p:nvSpPr>
          <p:spPr>
            <a:xfrm>
              <a:off x="7328007" y="9403586"/>
              <a:ext cx="136132" cy="163358"/>
            </a:xfrm>
            <a:custGeom>
              <a:avLst/>
              <a:gdLst>
                <a:gd name="connsiteX0" fmla="*/ 67794 w 136131"/>
                <a:gd name="connsiteY0" fmla="*/ 20420 h 163357"/>
                <a:gd name="connsiteX1" fmla="*/ 119796 w 136131"/>
                <a:gd name="connsiteY1" fmla="*/ 63164 h 163357"/>
                <a:gd name="connsiteX2" fmla="*/ 119796 w 136131"/>
                <a:gd name="connsiteY2" fmla="*/ 153556 h 163357"/>
                <a:gd name="connsiteX3" fmla="*/ 20420 w 136131"/>
                <a:gd name="connsiteY3" fmla="*/ 104004 h 163357"/>
                <a:gd name="connsiteX4" fmla="*/ 67794 w 136131"/>
                <a:gd name="connsiteY4" fmla="*/ 20420 h 163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131" h="163357">
                  <a:moveTo>
                    <a:pt x="67794" y="20420"/>
                  </a:moveTo>
                  <a:lnTo>
                    <a:pt x="119796" y="63164"/>
                  </a:lnTo>
                  <a:lnTo>
                    <a:pt x="119796" y="153556"/>
                  </a:lnTo>
                  <a:cubicBezTo>
                    <a:pt x="119796" y="153556"/>
                    <a:pt x="38661" y="128780"/>
                    <a:pt x="20420" y="104004"/>
                  </a:cubicBezTo>
                  <a:cubicBezTo>
                    <a:pt x="34033" y="86034"/>
                    <a:pt x="67794" y="20420"/>
                    <a:pt x="67794" y="20420"/>
                  </a:cubicBezTo>
                  <a:close/>
                </a:path>
              </a:pathLst>
            </a:custGeom>
            <a:solidFill>
              <a:srgbClr val="36C18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3" name="Freeform: Shape 462">
              <a:extLst>
                <a:ext uri="{FF2B5EF4-FFF2-40B4-BE49-F238E27FC236}">
                  <a16:creationId xmlns:a16="http://schemas.microsoft.com/office/drawing/2014/main" id="{9812D693-AB55-4698-BE38-DEBA40A56D66}"/>
                </a:ext>
              </a:extLst>
            </p:cNvPr>
            <p:cNvSpPr/>
            <p:nvPr/>
          </p:nvSpPr>
          <p:spPr>
            <a:xfrm>
              <a:off x="7315483" y="10478732"/>
              <a:ext cx="680658" cy="2150880"/>
            </a:xfrm>
            <a:custGeom>
              <a:avLst/>
              <a:gdLst>
                <a:gd name="connsiteX0" fmla="*/ 20420 w 680658"/>
                <a:gd name="connsiteY0" fmla="*/ 103754 h 2150879"/>
                <a:gd name="connsiteX1" fmla="*/ 429087 w 680658"/>
                <a:gd name="connsiteY1" fmla="*/ 2133477 h 2150879"/>
                <a:gd name="connsiteX2" fmla="*/ 630834 w 680658"/>
                <a:gd name="connsiteY2" fmla="*/ 2116052 h 2150879"/>
                <a:gd name="connsiteX3" fmla="*/ 636007 w 680658"/>
                <a:gd name="connsiteY3" fmla="*/ 1346364 h 2150879"/>
                <a:gd name="connsiteX4" fmla="*/ 523834 w 680658"/>
                <a:gd name="connsiteY4" fmla="*/ 213476 h 2150879"/>
                <a:gd name="connsiteX5" fmla="*/ 337062 w 680658"/>
                <a:gd name="connsiteY5" fmla="*/ 20442 h 2150879"/>
                <a:gd name="connsiteX6" fmla="*/ 20420 w 680658"/>
                <a:gd name="connsiteY6" fmla="*/ 103754 h 2150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0658" h="2150879">
                  <a:moveTo>
                    <a:pt x="20420" y="103754"/>
                  </a:moveTo>
                  <a:cubicBezTo>
                    <a:pt x="54725" y="543459"/>
                    <a:pt x="556506" y="1764833"/>
                    <a:pt x="429087" y="2133477"/>
                  </a:cubicBezTo>
                  <a:cubicBezTo>
                    <a:pt x="497425" y="2195825"/>
                    <a:pt x="630834" y="2116052"/>
                    <a:pt x="630834" y="2116052"/>
                  </a:cubicBezTo>
                  <a:cubicBezTo>
                    <a:pt x="630834" y="2116052"/>
                    <a:pt x="716869" y="1638775"/>
                    <a:pt x="636007" y="1346364"/>
                  </a:cubicBezTo>
                  <a:cubicBezTo>
                    <a:pt x="555145" y="1053681"/>
                    <a:pt x="459853" y="738127"/>
                    <a:pt x="523834" y="213476"/>
                  </a:cubicBezTo>
                  <a:cubicBezTo>
                    <a:pt x="449234" y="14179"/>
                    <a:pt x="337062" y="20442"/>
                    <a:pt x="337062" y="20442"/>
                  </a:cubicBezTo>
                  <a:lnTo>
                    <a:pt x="20420" y="103754"/>
                  </a:lnTo>
                  <a:close/>
                </a:path>
              </a:pathLst>
            </a:custGeom>
            <a:solidFill>
              <a:srgbClr val="D1B59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4" name="Freeform: Shape 463">
              <a:extLst>
                <a:ext uri="{FF2B5EF4-FFF2-40B4-BE49-F238E27FC236}">
                  <a16:creationId xmlns:a16="http://schemas.microsoft.com/office/drawing/2014/main" id="{84F69480-0B84-41BA-9356-C10A51BB68BE}"/>
                </a:ext>
              </a:extLst>
            </p:cNvPr>
            <p:cNvSpPr/>
            <p:nvPr/>
          </p:nvSpPr>
          <p:spPr>
            <a:xfrm>
              <a:off x="7336208" y="12460569"/>
              <a:ext cx="707885" cy="544527"/>
            </a:xfrm>
            <a:custGeom>
              <a:avLst/>
              <a:gdLst>
                <a:gd name="connsiteX0" fmla="*/ 405639 w 707884"/>
                <a:gd name="connsiteY0" fmla="*/ 111889 h 544526"/>
                <a:gd name="connsiteX1" fmla="*/ 228396 w 707884"/>
                <a:gd name="connsiteY1" fmla="*/ 295667 h 544526"/>
                <a:gd name="connsiteX2" fmla="*/ 85458 w 707884"/>
                <a:gd name="connsiteY2" fmla="*/ 375440 h 544526"/>
                <a:gd name="connsiteX3" fmla="*/ 24743 w 707884"/>
                <a:gd name="connsiteY3" fmla="*/ 469099 h 544526"/>
                <a:gd name="connsiteX4" fmla="*/ 362078 w 707884"/>
                <a:gd name="connsiteY4" fmla="*/ 514567 h 544526"/>
                <a:gd name="connsiteX5" fmla="*/ 696961 w 707884"/>
                <a:gd name="connsiteY5" fmla="*/ 302201 h 544526"/>
                <a:gd name="connsiteX6" fmla="*/ 626173 w 707884"/>
                <a:gd name="connsiteY6" fmla="*/ 50358 h 544526"/>
                <a:gd name="connsiteX7" fmla="*/ 405639 w 707884"/>
                <a:gd name="connsiteY7" fmla="*/ 111889 h 544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7884" h="544526">
                  <a:moveTo>
                    <a:pt x="405639" y="111889"/>
                  </a:moveTo>
                  <a:cubicBezTo>
                    <a:pt x="405639" y="111889"/>
                    <a:pt x="288022" y="248293"/>
                    <a:pt x="228396" y="295667"/>
                  </a:cubicBezTo>
                  <a:cubicBezTo>
                    <a:pt x="215328" y="306013"/>
                    <a:pt x="138821" y="356109"/>
                    <a:pt x="85458" y="375440"/>
                  </a:cubicBezTo>
                  <a:cubicBezTo>
                    <a:pt x="32367" y="394771"/>
                    <a:pt x="10313" y="434249"/>
                    <a:pt x="24743" y="469099"/>
                  </a:cubicBezTo>
                  <a:cubicBezTo>
                    <a:pt x="50880" y="531720"/>
                    <a:pt x="214238" y="577732"/>
                    <a:pt x="362078" y="514567"/>
                  </a:cubicBezTo>
                  <a:cubicBezTo>
                    <a:pt x="509644" y="451402"/>
                    <a:pt x="684709" y="340590"/>
                    <a:pt x="696961" y="302201"/>
                  </a:cubicBezTo>
                  <a:cubicBezTo>
                    <a:pt x="709213" y="263813"/>
                    <a:pt x="667557" y="82213"/>
                    <a:pt x="626173" y="50358"/>
                  </a:cubicBezTo>
                  <a:cubicBezTo>
                    <a:pt x="501204" y="-43029"/>
                    <a:pt x="405639" y="111889"/>
                    <a:pt x="405639" y="111889"/>
                  </a:cubicBezTo>
                  <a:close/>
                </a:path>
              </a:pathLst>
            </a:custGeom>
            <a:solidFill>
              <a:srgbClr val="69696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5" name="Freeform: Shape 464">
              <a:extLst>
                <a:ext uri="{FF2B5EF4-FFF2-40B4-BE49-F238E27FC236}">
                  <a16:creationId xmlns:a16="http://schemas.microsoft.com/office/drawing/2014/main" id="{9E2A587C-3B6C-4973-8047-09AFB6E15184}"/>
                </a:ext>
              </a:extLst>
            </p:cNvPr>
            <p:cNvSpPr/>
            <p:nvPr/>
          </p:nvSpPr>
          <p:spPr>
            <a:xfrm>
              <a:off x="7332501" y="12684903"/>
              <a:ext cx="735111" cy="326716"/>
            </a:xfrm>
            <a:custGeom>
              <a:avLst/>
              <a:gdLst>
                <a:gd name="connsiteX0" fmla="*/ 42063 w 735110"/>
                <a:gd name="connsiteY0" fmla="*/ 180238 h 326715"/>
                <a:gd name="connsiteX1" fmla="*/ 42063 w 735110"/>
                <a:gd name="connsiteY1" fmla="*/ 180238 h 326715"/>
                <a:gd name="connsiteX2" fmla="*/ 42063 w 735110"/>
                <a:gd name="connsiteY2" fmla="*/ 180238 h 326715"/>
                <a:gd name="connsiteX3" fmla="*/ 348360 w 735110"/>
                <a:gd name="connsiteY3" fmla="*/ 277709 h 326715"/>
                <a:gd name="connsiteX4" fmla="*/ 688144 w 735110"/>
                <a:gd name="connsiteY4" fmla="*/ 53908 h 326715"/>
                <a:gd name="connsiteX5" fmla="*/ 699307 w 735110"/>
                <a:gd name="connsiteY5" fmla="*/ 20420 h 326715"/>
                <a:gd name="connsiteX6" fmla="*/ 699307 w 735110"/>
                <a:gd name="connsiteY6" fmla="*/ 20420 h 326715"/>
                <a:gd name="connsiteX7" fmla="*/ 700124 w 735110"/>
                <a:gd name="connsiteY7" fmla="*/ 82496 h 326715"/>
                <a:gd name="connsiteX8" fmla="*/ 365512 w 735110"/>
                <a:gd name="connsiteY8" fmla="*/ 289960 h 326715"/>
                <a:gd name="connsiteX9" fmla="*/ 42880 w 735110"/>
                <a:gd name="connsiteY9" fmla="*/ 267634 h 326715"/>
                <a:gd name="connsiteX10" fmla="*/ 43152 w 735110"/>
                <a:gd name="connsiteY10" fmla="*/ 268180 h 326715"/>
                <a:gd name="connsiteX11" fmla="*/ 42063 w 735110"/>
                <a:gd name="connsiteY11" fmla="*/ 180238 h 32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5110" h="326715">
                  <a:moveTo>
                    <a:pt x="42063" y="180238"/>
                  </a:moveTo>
                  <a:lnTo>
                    <a:pt x="42063" y="180238"/>
                  </a:lnTo>
                  <a:lnTo>
                    <a:pt x="42063" y="180238"/>
                  </a:lnTo>
                  <a:cubicBezTo>
                    <a:pt x="-7217" y="233874"/>
                    <a:pt x="165671" y="332433"/>
                    <a:pt x="348360" y="277709"/>
                  </a:cubicBezTo>
                  <a:cubicBezTo>
                    <a:pt x="440112" y="250210"/>
                    <a:pt x="624435" y="115712"/>
                    <a:pt x="688144" y="53908"/>
                  </a:cubicBezTo>
                  <a:cubicBezTo>
                    <a:pt x="697129" y="45196"/>
                    <a:pt x="700940" y="32672"/>
                    <a:pt x="699307" y="20420"/>
                  </a:cubicBezTo>
                  <a:cubicBezTo>
                    <a:pt x="699307" y="20420"/>
                    <a:pt x="699307" y="20420"/>
                    <a:pt x="699307" y="20420"/>
                  </a:cubicBezTo>
                  <a:cubicBezTo>
                    <a:pt x="734157" y="38389"/>
                    <a:pt x="700124" y="82496"/>
                    <a:pt x="700124" y="82496"/>
                  </a:cubicBezTo>
                  <a:cubicBezTo>
                    <a:pt x="679159" y="123879"/>
                    <a:pt x="508723" y="228701"/>
                    <a:pt x="365512" y="289960"/>
                  </a:cubicBezTo>
                  <a:cubicBezTo>
                    <a:pt x="235098" y="345502"/>
                    <a:pt x="91888" y="328077"/>
                    <a:pt x="42880" y="267634"/>
                  </a:cubicBezTo>
                  <a:cubicBezTo>
                    <a:pt x="43152" y="267907"/>
                    <a:pt x="43152" y="268180"/>
                    <a:pt x="43152" y="268180"/>
                  </a:cubicBezTo>
                  <a:cubicBezTo>
                    <a:pt x="8030" y="230335"/>
                    <a:pt x="18376" y="189768"/>
                    <a:pt x="42063" y="180238"/>
                  </a:cubicBezTo>
                  <a:close/>
                </a:path>
              </a:pathLst>
            </a:custGeom>
            <a:solidFill>
              <a:srgbClr val="CECEC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6" name="Freeform: Shape 465">
              <a:extLst>
                <a:ext uri="{FF2B5EF4-FFF2-40B4-BE49-F238E27FC236}">
                  <a16:creationId xmlns:a16="http://schemas.microsoft.com/office/drawing/2014/main" id="{181C6DB6-BC91-4CB8-BCDA-606A6C8AFF4C}"/>
                </a:ext>
              </a:extLst>
            </p:cNvPr>
            <p:cNvSpPr/>
            <p:nvPr/>
          </p:nvSpPr>
          <p:spPr>
            <a:xfrm>
              <a:off x="7702369" y="12467921"/>
              <a:ext cx="136132" cy="217811"/>
            </a:xfrm>
            <a:custGeom>
              <a:avLst/>
              <a:gdLst>
                <a:gd name="connsiteX0" fmla="*/ 137493 w 136131"/>
                <a:gd name="connsiteY0" fmla="*/ 103720 h 217810"/>
                <a:gd name="connsiteX1" fmla="*/ 67521 w 136131"/>
                <a:gd name="connsiteY1" fmla="*/ 208814 h 217810"/>
                <a:gd name="connsiteX2" fmla="*/ 33216 w 136131"/>
                <a:gd name="connsiteY2" fmla="*/ 193839 h 217810"/>
                <a:gd name="connsiteX3" fmla="*/ 32399 w 136131"/>
                <a:gd name="connsiteY3" fmla="*/ 118422 h 217810"/>
                <a:gd name="connsiteX4" fmla="*/ 20420 w 136131"/>
                <a:gd name="connsiteY4" fmla="*/ 22585 h 217810"/>
                <a:gd name="connsiteX5" fmla="*/ 137493 w 136131"/>
                <a:gd name="connsiteY5" fmla="*/ 103720 h 21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131" h="217810">
                  <a:moveTo>
                    <a:pt x="137493" y="103720"/>
                  </a:moveTo>
                  <a:cubicBezTo>
                    <a:pt x="127419" y="158989"/>
                    <a:pt x="94475" y="193295"/>
                    <a:pt x="67521" y="208814"/>
                  </a:cubicBezTo>
                  <a:cubicBezTo>
                    <a:pt x="40839" y="224332"/>
                    <a:pt x="33216" y="193839"/>
                    <a:pt x="33216" y="193839"/>
                  </a:cubicBezTo>
                  <a:lnTo>
                    <a:pt x="32399" y="118422"/>
                  </a:lnTo>
                  <a:cubicBezTo>
                    <a:pt x="40295" y="100453"/>
                    <a:pt x="38934" y="51173"/>
                    <a:pt x="20420" y="22585"/>
                  </a:cubicBezTo>
                  <a:cubicBezTo>
                    <a:pt x="35939" y="9244"/>
                    <a:pt x="142938" y="60158"/>
                    <a:pt x="137493" y="103720"/>
                  </a:cubicBezTo>
                  <a:close/>
                </a:path>
              </a:pathLst>
            </a:custGeom>
            <a:solidFill>
              <a:srgbClr val="69696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7" name="Freeform: Shape 466">
              <a:extLst>
                <a:ext uri="{FF2B5EF4-FFF2-40B4-BE49-F238E27FC236}">
                  <a16:creationId xmlns:a16="http://schemas.microsoft.com/office/drawing/2014/main" id="{9377B913-C628-45DB-A530-33F294E49B79}"/>
                </a:ext>
              </a:extLst>
            </p:cNvPr>
            <p:cNvSpPr/>
            <p:nvPr/>
          </p:nvSpPr>
          <p:spPr>
            <a:xfrm>
              <a:off x="7331274" y="10478732"/>
              <a:ext cx="707885" cy="2150880"/>
            </a:xfrm>
            <a:custGeom>
              <a:avLst/>
              <a:gdLst>
                <a:gd name="connsiteX0" fmla="*/ 20420 w 707884"/>
                <a:gd name="connsiteY0" fmla="*/ 175360 h 2150879"/>
                <a:gd name="connsiteX1" fmla="*/ 347408 w 707884"/>
                <a:gd name="connsiteY1" fmla="*/ 2119863 h 2150879"/>
                <a:gd name="connsiteX2" fmla="*/ 686648 w 707884"/>
                <a:gd name="connsiteY2" fmla="*/ 2084742 h 2150879"/>
                <a:gd name="connsiteX3" fmla="*/ 620488 w 707884"/>
                <a:gd name="connsiteY3" fmla="*/ 1346364 h 2150879"/>
                <a:gd name="connsiteX4" fmla="*/ 508316 w 707884"/>
                <a:gd name="connsiteY4" fmla="*/ 213476 h 2150879"/>
                <a:gd name="connsiteX5" fmla="*/ 321543 w 707884"/>
                <a:gd name="connsiteY5" fmla="*/ 20442 h 2150879"/>
                <a:gd name="connsiteX6" fmla="*/ 20420 w 707884"/>
                <a:gd name="connsiteY6" fmla="*/ 175360 h 2150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7884" h="2150879">
                  <a:moveTo>
                    <a:pt x="20420" y="175360"/>
                  </a:moveTo>
                  <a:cubicBezTo>
                    <a:pt x="54453" y="615065"/>
                    <a:pt x="474555" y="1751220"/>
                    <a:pt x="347408" y="2119863"/>
                  </a:cubicBezTo>
                  <a:cubicBezTo>
                    <a:pt x="415746" y="2182212"/>
                    <a:pt x="686648" y="2084742"/>
                    <a:pt x="686648" y="2084742"/>
                  </a:cubicBezTo>
                  <a:cubicBezTo>
                    <a:pt x="686648" y="2084742"/>
                    <a:pt x="701350" y="1638775"/>
                    <a:pt x="620488" y="1346364"/>
                  </a:cubicBezTo>
                  <a:cubicBezTo>
                    <a:pt x="539626" y="1053681"/>
                    <a:pt x="444334" y="738127"/>
                    <a:pt x="508316" y="213476"/>
                  </a:cubicBezTo>
                  <a:cubicBezTo>
                    <a:pt x="433716" y="14179"/>
                    <a:pt x="321543" y="20442"/>
                    <a:pt x="321543" y="20442"/>
                  </a:cubicBezTo>
                  <a:lnTo>
                    <a:pt x="20420" y="175360"/>
                  </a:lnTo>
                  <a:close/>
                </a:path>
              </a:pathLst>
            </a:custGeom>
            <a:solidFill>
              <a:schemeClr val="accent2">
                <a:lumMod val="20000"/>
                <a:lumOff val="80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8" name="Freeform: Shape 467">
              <a:extLst>
                <a:ext uri="{FF2B5EF4-FFF2-40B4-BE49-F238E27FC236}">
                  <a16:creationId xmlns:a16="http://schemas.microsoft.com/office/drawing/2014/main" id="{ED52267B-608F-477B-89FA-61F49C258763}"/>
                </a:ext>
              </a:extLst>
            </p:cNvPr>
            <p:cNvSpPr/>
            <p:nvPr/>
          </p:nvSpPr>
          <p:spPr>
            <a:xfrm>
              <a:off x="6932409" y="10767080"/>
              <a:ext cx="1089053" cy="2205332"/>
            </a:xfrm>
            <a:custGeom>
              <a:avLst/>
              <a:gdLst>
                <a:gd name="connsiteX0" fmla="*/ 582099 w 1089053"/>
                <a:gd name="connsiteY0" fmla="*/ 139944 h 2205332"/>
                <a:gd name="connsiteX1" fmla="*/ 20420 w 1089053"/>
                <a:gd name="connsiteY1" fmla="*/ 2141351 h 2205332"/>
                <a:gd name="connsiteX2" fmla="*/ 292411 w 1089053"/>
                <a:gd name="connsiteY2" fmla="*/ 2172116 h 2205332"/>
                <a:gd name="connsiteX3" fmla="*/ 736200 w 1089053"/>
                <a:gd name="connsiteY3" fmla="*/ 1121453 h 2205332"/>
                <a:gd name="connsiteX4" fmla="*/ 1075712 w 1089053"/>
                <a:gd name="connsiteY4" fmla="*/ 288054 h 2205332"/>
                <a:gd name="connsiteX5" fmla="*/ 1050664 w 1089053"/>
                <a:gd name="connsiteY5" fmla="*/ 20420 h 2205332"/>
                <a:gd name="connsiteX6" fmla="*/ 582099 w 1089053"/>
                <a:gd name="connsiteY6" fmla="*/ 139944 h 2205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053" h="2205332">
                  <a:moveTo>
                    <a:pt x="582099" y="139944"/>
                  </a:moveTo>
                  <a:cubicBezTo>
                    <a:pt x="563313" y="301940"/>
                    <a:pt x="310108" y="1838594"/>
                    <a:pt x="20420" y="2141351"/>
                  </a:cubicBezTo>
                  <a:cubicBezTo>
                    <a:pt x="107544" y="2247261"/>
                    <a:pt x="292411" y="2172116"/>
                    <a:pt x="292411" y="2172116"/>
                  </a:cubicBezTo>
                  <a:cubicBezTo>
                    <a:pt x="292411" y="2172116"/>
                    <a:pt x="564946" y="1662984"/>
                    <a:pt x="736200" y="1121453"/>
                  </a:cubicBezTo>
                  <a:cubicBezTo>
                    <a:pt x="855996" y="742462"/>
                    <a:pt x="1057471" y="418197"/>
                    <a:pt x="1075712" y="288054"/>
                  </a:cubicBezTo>
                  <a:cubicBezTo>
                    <a:pt x="1106750" y="63982"/>
                    <a:pt x="1050664" y="20420"/>
                    <a:pt x="1050664" y="20420"/>
                  </a:cubicBezTo>
                  <a:lnTo>
                    <a:pt x="582099" y="139944"/>
                  </a:lnTo>
                  <a:close/>
                </a:path>
              </a:pathLst>
            </a:custGeom>
            <a:solidFill>
              <a:srgbClr val="F7DC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69" name="Freeform: Shape 468">
              <a:extLst>
                <a:ext uri="{FF2B5EF4-FFF2-40B4-BE49-F238E27FC236}">
                  <a16:creationId xmlns:a16="http://schemas.microsoft.com/office/drawing/2014/main" id="{BD19CD83-CAF3-4DB5-8E25-FEC5564DE336}"/>
                </a:ext>
              </a:extLst>
            </p:cNvPr>
            <p:cNvSpPr/>
            <p:nvPr/>
          </p:nvSpPr>
          <p:spPr>
            <a:xfrm>
              <a:off x="6497767" y="12795171"/>
              <a:ext cx="762337" cy="408395"/>
            </a:xfrm>
            <a:custGeom>
              <a:avLst/>
              <a:gdLst>
                <a:gd name="connsiteX0" fmla="*/ 520677 w 762337"/>
                <a:gd name="connsiteY0" fmla="*/ 52817 h 408394"/>
                <a:gd name="connsiteX1" fmla="*/ 280269 w 762337"/>
                <a:gd name="connsiteY1" fmla="*/ 138308 h 408394"/>
                <a:gd name="connsiteX2" fmla="*/ 116639 w 762337"/>
                <a:gd name="connsiteY2" fmla="*/ 145931 h 408394"/>
                <a:gd name="connsiteX3" fmla="*/ 20530 w 762337"/>
                <a:gd name="connsiteY3" fmla="*/ 202834 h 408394"/>
                <a:gd name="connsiteX4" fmla="*/ 302050 w 762337"/>
                <a:gd name="connsiteY4" fmla="*/ 393691 h 408394"/>
                <a:gd name="connsiteX5" fmla="*/ 696287 w 762337"/>
                <a:gd name="connsiteY5" fmla="*/ 352579 h 408394"/>
                <a:gd name="connsiteX6" fmla="*/ 745022 w 762337"/>
                <a:gd name="connsiteY6" fmla="*/ 95562 h 408394"/>
                <a:gd name="connsiteX7" fmla="*/ 520677 w 762337"/>
                <a:gd name="connsiteY7" fmla="*/ 52817 h 40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337" h="408394">
                  <a:moveTo>
                    <a:pt x="520677" y="52817"/>
                  </a:moveTo>
                  <a:cubicBezTo>
                    <a:pt x="520677" y="52817"/>
                    <a:pt x="354597" y="122789"/>
                    <a:pt x="280269" y="138308"/>
                  </a:cubicBezTo>
                  <a:cubicBezTo>
                    <a:pt x="264206" y="141575"/>
                    <a:pt x="172997" y="152465"/>
                    <a:pt x="116639" y="145931"/>
                  </a:cubicBezTo>
                  <a:cubicBezTo>
                    <a:pt x="60552" y="139669"/>
                    <a:pt x="22980" y="164989"/>
                    <a:pt x="20530" y="202834"/>
                  </a:cubicBezTo>
                  <a:cubicBezTo>
                    <a:pt x="16174" y="270627"/>
                    <a:pt x="141959" y="384434"/>
                    <a:pt x="302050" y="393691"/>
                  </a:cubicBezTo>
                  <a:cubicBezTo>
                    <a:pt x="462141" y="402948"/>
                    <a:pt x="668516" y="381439"/>
                    <a:pt x="696287" y="352579"/>
                  </a:cubicBezTo>
                  <a:cubicBezTo>
                    <a:pt x="724330" y="323447"/>
                    <a:pt x="767893" y="142392"/>
                    <a:pt x="745022" y="95562"/>
                  </a:cubicBezTo>
                  <a:cubicBezTo>
                    <a:pt x="675323" y="-43292"/>
                    <a:pt x="520677" y="52817"/>
                    <a:pt x="520677" y="52817"/>
                  </a:cubicBezTo>
                  <a:close/>
                </a:path>
              </a:pathLst>
            </a:custGeom>
            <a:solidFill>
              <a:srgbClr val="87878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70" name="Freeform: Shape 469">
              <a:extLst>
                <a:ext uri="{FF2B5EF4-FFF2-40B4-BE49-F238E27FC236}">
                  <a16:creationId xmlns:a16="http://schemas.microsoft.com/office/drawing/2014/main" id="{AD702D22-5336-4110-87E9-F30B88DDBAE3}"/>
                </a:ext>
              </a:extLst>
            </p:cNvPr>
            <p:cNvSpPr/>
            <p:nvPr/>
          </p:nvSpPr>
          <p:spPr>
            <a:xfrm>
              <a:off x="6496858" y="12926294"/>
              <a:ext cx="735111" cy="272263"/>
            </a:xfrm>
            <a:custGeom>
              <a:avLst/>
              <a:gdLst>
                <a:gd name="connsiteX0" fmla="*/ 62550 w 735110"/>
                <a:gd name="connsiteY0" fmla="*/ 20526 h 272263"/>
                <a:gd name="connsiteX1" fmla="*/ 62550 w 735110"/>
                <a:gd name="connsiteY1" fmla="*/ 20526 h 272263"/>
                <a:gd name="connsiteX2" fmla="*/ 62550 w 735110"/>
                <a:gd name="connsiteY2" fmla="*/ 20526 h 272263"/>
                <a:gd name="connsiteX3" fmla="*/ 293429 w 735110"/>
                <a:gd name="connsiteY3" fmla="*/ 244326 h 272263"/>
                <a:gd name="connsiteX4" fmla="*/ 697196 w 735110"/>
                <a:gd name="connsiteY4" fmla="*/ 195319 h 272263"/>
                <a:gd name="connsiteX5" fmla="*/ 722244 w 735110"/>
                <a:gd name="connsiteY5" fmla="*/ 170270 h 272263"/>
                <a:gd name="connsiteX6" fmla="*/ 722244 w 735110"/>
                <a:gd name="connsiteY6" fmla="*/ 170270 h 272263"/>
                <a:gd name="connsiteX7" fmla="*/ 695290 w 735110"/>
                <a:gd name="connsiteY7" fmla="*/ 226357 h 272263"/>
                <a:gd name="connsiteX8" fmla="*/ 303231 w 735110"/>
                <a:gd name="connsiteY8" fmla="*/ 263112 h 272263"/>
                <a:gd name="connsiteX9" fmla="*/ 24161 w 735110"/>
                <a:gd name="connsiteY9" fmla="*/ 99482 h 272263"/>
                <a:gd name="connsiteX10" fmla="*/ 24433 w 735110"/>
                <a:gd name="connsiteY10" fmla="*/ 100299 h 272263"/>
                <a:gd name="connsiteX11" fmla="*/ 62550 w 735110"/>
                <a:gd name="connsiteY11" fmla="*/ 20526 h 2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5110" h="272263">
                  <a:moveTo>
                    <a:pt x="62550" y="20526"/>
                  </a:moveTo>
                  <a:lnTo>
                    <a:pt x="62550" y="20526"/>
                  </a:lnTo>
                  <a:lnTo>
                    <a:pt x="62550" y="20526"/>
                  </a:lnTo>
                  <a:cubicBezTo>
                    <a:pt x="-5516" y="46663"/>
                    <a:pt x="105568" y="211654"/>
                    <a:pt x="293429" y="244326"/>
                  </a:cubicBezTo>
                  <a:cubicBezTo>
                    <a:pt x="387905" y="260662"/>
                    <a:pt x="612794" y="222273"/>
                    <a:pt x="697196" y="195319"/>
                  </a:cubicBezTo>
                  <a:cubicBezTo>
                    <a:pt x="709175" y="191507"/>
                    <a:pt x="718160" y="181978"/>
                    <a:pt x="722244" y="170270"/>
                  </a:cubicBezTo>
                  <a:cubicBezTo>
                    <a:pt x="722244" y="170270"/>
                    <a:pt x="722244" y="170270"/>
                    <a:pt x="722244" y="170270"/>
                  </a:cubicBezTo>
                  <a:cubicBezTo>
                    <a:pt x="745386" y="201853"/>
                    <a:pt x="695290" y="226357"/>
                    <a:pt x="695290" y="226357"/>
                  </a:cubicBezTo>
                  <a:cubicBezTo>
                    <a:pt x="658262" y="254128"/>
                    <a:pt x="458965" y="272097"/>
                    <a:pt x="303231" y="263112"/>
                  </a:cubicBezTo>
                  <a:cubicBezTo>
                    <a:pt x="161654" y="254945"/>
                    <a:pt x="41314" y="175443"/>
                    <a:pt x="24161" y="99482"/>
                  </a:cubicBezTo>
                  <a:cubicBezTo>
                    <a:pt x="24161" y="99754"/>
                    <a:pt x="24161" y="100027"/>
                    <a:pt x="24433" y="100299"/>
                  </a:cubicBezTo>
                  <a:cubicBezTo>
                    <a:pt x="10003" y="49931"/>
                    <a:pt x="37229" y="18348"/>
                    <a:pt x="62550" y="20526"/>
                  </a:cubicBezTo>
                  <a:close/>
                </a:path>
              </a:pathLst>
            </a:custGeom>
            <a:solidFill>
              <a:srgbClr val="EDEDED"/>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71" name="Freeform: Shape 470">
              <a:extLst>
                <a:ext uri="{FF2B5EF4-FFF2-40B4-BE49-F238E27FC236}">
                  <a16:creationId xmlns:a16="http://schemas.microsoft.com/office/drawing/2014/main" id="{60694AD0-33A8-40BE-9BD4-CFA52051FC12}"/>
                </a:ext>
              </a:extLst>
            </p:cNvPr>
            <p:cNvSpPr/>
            <p:nvPr/>
          </p:nvSpPr>
          <p:spPr>
            <a:xfrm>
              <a:off x="6861924" y="12795169"/>
              <a:ext cx="217811" cy="190584"/>
            </a:xfrm>
            <a:custGeom>
              <a:avLst/>
              <a:gdLst>
                <a:gd name="connsiteX0" fmla="*/ 86548 w 217810"/>
                <a:gd name="connsiteY0" fmla="*/ 96109 h 190584"/>
                <a:gd name="connsiteX1" fmla="*/ 135011 w 217810"/>
                <a:gd name="connsiteY1" fmla="*/ 20420 h 190584"/>
                <a:gd name="connsiteX2" fmla="*/ 201716 w 217810"/>
                <a:gd name="connsiteY2" fmla="*/ 111628 h 190584"/>
                <a:gd name="connsiteX3" fmla="*/ 52788 w 217810"/>
                <a:gd name="connsiteY3" fmla="*/ 173704 h 190584"/>
                <a:gd name="connsiteX4" fmla="*/ 42713 w 217810"/>
                <a:gd name="connsiteY4" fmla="*/ 120613 h 190584"/>
                <a:gd name="connsiteX5" fmla="*/ 86548 w 217810"/>
                <a:gd name="connsiteY5" fmla="*/ 96109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810" h="190584">
                  <a:moveTo>
                    <a:pt x="86548" y="96109"/>
                  </a:moveTo>
                  <a:cubicBezTo>
                    <a:pt x="102339" y="88214"/>
                    <a:pt x="128204" y="56631"/>
                    <a:pt x="135011" y="20420"/>
                  </a:cubicBezTo>
                  <a:cubicBezTo>
                    <a:pt x="158698" y="27226"/>
                    <a:pt x="228669" y="68883"/>
                    <a:pt x="201716" y="111628"/>
                  </a:cubicBezTo>
                  <a:cubicBezTo>
                    <a:pt x="174489" y="154374"/>
                    <a:pt x="117042" y="182689"/>
                    <a:pt x="52788" y="173704"/>
                  </a:cubicBezTo>
                  <a:cubicBezTo>
                    <a:pt x="-11467" y="164720"/>
                    <a:pt x="39174" y="123064"/>
                    <a:pt x="42713" y="120613"/>
                  </a:cubicBezTo>
                  <a:cubicBezTo>
                    <a:pt x="45981" y="118707"/>
                    <a:pt x="86548" y="96109"/>
                    <a:pt x="86548" y="96109"/>
                  </a:cubicBezTo>
                  <a:close/>
                </a:path>
              </a:pathLst>
            </a:custGeom>
            <a:solidFill>
              <a:srgbClr val="87878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72" name="Freeform: Shape 471">
              <a:extLst>
                <a:ext uri="{FF2B5EF4-FFF2-40B4-BE49-F238E27FC236}">
                  <a16:creationId xmlns:a16="http://schemas.microsoft.com/office/drawing/2014/main" id="{C6A79046-089E-4EF0-AB99-240B62EF2E1E}"/>
                </a:ext>
              </a:extLst>
            </p:cNvPr>
            <p:cNvSpPr/>
            <p:nvPr/>
          </p:nvSpPr>
          <p:spPr>
            <a:xfrm>
              <a:off x="6894020" y="10767353"/>
              <a:ext cx="1143506" cy="2205332"/>
            </a:xfrm>
            <a:custGeom>
              <a:avLst/>
              <a:gdLst>
                <a:gd name="connsiteX0" fmla="*/ 620488 w 1143505"/>
                <a:gd name="connsiteY0" fmla="*/ 139671 h 2205332"/>
                <a:gd name="connsiteX1" fmla="*/ 20420 w 1143505"/>
                <a:gd name="connsiteY1" fmla="*/ 2095338 h 2205332"/>
                <a:gd name="connsiteX2" fmla="*/ 379535 w 1143505"/>
                <a:gd name="connsiteY2" fmla="*/ 2197709 h 2205332"/>
                <a:gd name="connsiteX3" fmla="*/ 774589 w 1143505"/>
                <a:gd name="connsiteY3" fmla="*/ 1121453 h 2205332"/>
                <a:gd name="connsiteX4" fmla="*/ 1114101 w 1143505"/>
                <a:gd name="connsiteY4" fmla="*/ 288054 h 2205332"/>
                <a:gd name="connsiteX5" fmla="*/ 1089053 w 1143505"/>
                <a:gd name="connsiteY5" fmla="*/ 20420 h 2205332"/>
                <a:gd name="connsiteX6" fmla="*/ 620488 w 1143505"/>
                <a:gd name="connsiteY6" fmla="*/ 139671 h 2205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505" h="2205332">
                  <a:moveTo>
                    <a:pt x="620488" y="139671"/>
                  </a:moveTo>
                  <a:cubicBezTo>
                    <a:pt x="601702" y="301667"/>
                    <a:pt x="310108" y="1792309"/>
                    <a:pt x="20420" y="2095338"/>
                  </a:cubicBezTo>
                  <a:cubicBezTo>
                    <a:pt x="107544" y="2201249"/>
                    <a:pt x="379535" y="2197709"/>
                    <a:pt x="379535" y="2197709"/>
                  </a:cubicBezTo>
                  <a:cubicBezTo>
                    <a:pt x="379535" y="2197709"/>
                    <a:pt x="603336" y="1662711"/>
                    <a:pt x="774589" y="1121453"/>
                  </a:cubicBezTo>
                  <a:cubicBezTo>
                    <a:pt x="894385" y="742462"/>
                    <a:pt x="1095860" y="418196"/>
                    <a:pt x="1114101" y="288054"/>
                  </a:cubicBezTo>
                  <a:cubicBezTo>
                    <a:pt x="1145139" y="63982"/>
                    <a:pt x="1089053" y="20420"/>
                    <a:pt x="1089053" y="20420"/>
                  </a:cubicBezTo>
                  <a:lnTo>
                    <a:pt x="620488" y="139671"/>
                  </a:lnTo>
                  <a:close/>
                </a:path>
              </a:pathLst>
            </a:custGeom>
            <a:solidFill>
              <a:schemeClr val="accent2">
                <a:lumMod val="20000"/>
                <a:lumOff val="80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73" name="Freeform: Shape 472">
              <a:extLst>
                <a:ext uri="{FF2B5EF4-FFF2-40B4-BE49-F238E27FC236}">
                  <a16:creationId xmlns:a16="http://schemas.microsoft.com/office/drawing/2014/main" id="{F329033C-1447-4030-B9E9-FED28EDC7642}"/>
                </a:ext>
              </a:extLst>
            </p:cNvPr>
            <p:cNvSpPr/>
            <p:nvPr/>
          </p:nvSpPr>
          <p:spPr>
            <a:xfrm>
              <a:off x="7204117" y="9343622"/>
              <a:ext cx="898469" cy="1688032"/>
            </a:xfrm>
            <a:custGeom>
              <a:avLst/>
              <a:gdLst>
                <a:gd name="connsiteX0" fmla="*/ 33226 w 898468"/>
                <a:gd name="connsiteY0" fmla="*/ 632805 h 1688032"/>
                <a:gd name="connsiteX1" fmla="*/ 40849 w 898468"/>
                <a:gd name="connsiteY1" fmla="*/ 489867 h 1688032"/>
                <a:gd name="connsiteX2" fmla="*/ 185149 w 898468"/>
                <a:gd name="connsiteY2" fmla="*/ 139192 h 1688032"/>
                <a:gd name="connsiteX3" fmla="*/ 879693 w 898468"/>
                <a:gd name="connsiteY3" fmla="*/ 254087 h 1688032"/>
                <a:gd name="connsiteX4" fmla="*/ 820067 w 898468"/>
                <a:gd name="connsiteY4" fmla="*/ 538330 h 1688032"/>
                <a:gd name="connsiteX5" fmla="*/ 722052 w 898468"/>
                <a:gd name="connsiteY5" fmla="*/ 1052363 h 1688032"/>
                <a:gd name="connsiteX6" fmla="*/ 861723 w 898468"/>
                <a:gd name="connsiteY6" fmla="*/ 1521473 h 1688032"/>
                <a:gd name="connsiteX7" fmla="*/ 141315 w 898468"/>
                <a:gd name="connsiteY7" fmla="*/ 1486078 h 1688032"/>
                <a:gd name="connsiteX8" fmla="*/ 153566 w 898468"/>
                <a:gd name="connsiteY8" fmla="*/ 734632 h 1688032"/>
                <a:gd name="connsiteX9" fmla="*/ 33226 w 898468"/>
                <a:gd name="connsiteY9" fmla="*/ 632805 h 1688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8468" h="1688032">
                  <a:moveTo>
                    <a:pt x="33226" y="632805"/>
                  </a:moveTo>
                  <a:cubicBezTo>
                    <a:pt x="10084" y="599862"/>
                    <a:pt x="21791" y="525533"/>
                    <a:pt x="40849" y="489867"/>
                  </a:cubicBezTo>
                  <a:cubicBezTo>
                    <a:pt x="99931" y="379601"/>
                    <a:pt x="162824" y="231489"/>
                    <a:pt x="185149" y="139192"/>
                  </a:cubicBezTo>
                  <a:cubicBezTo>
                    <a:pt x="249948" y="-129804"/>
                    <a:pt x="871252" y="124218"/>
                    <a:pt x="879693" y="254087"/>
                  </a:cubicBezTo>
                  <a:cubicBezTo>
                    <a:pt x="886772" y="361904"/>
                    <a:pt x="841031" y="453384"/>
                    <a:pt x="820067" y="538330"/>
                  </a:cubicBezTo>
                  <a:cubicBezTo>
                    <a:pt x="773510" y="724830"/>
                    <a:pt x="728042" y="878931"/>
                    <a:pt x="722052" y="1052363"/>
                  </a:cubicBezTo>
                  <a:cubicBezTo>
                    <a:pt x="713068" y="1305023"/>
                    <a:pt x="830686" y="1381529"/>
                    <a:pt x="861723" y="1521473"/>
                  </a:cubicBezTo>
                  <a:cubicBezTo>
                    <a:pt x="469664" y="1764876"/>
                    <a:pt x="234157" y="1677208"/>
                    <a:pt x="141315" y="1486078"/>
                  </a:cubicBezTo>
                  <a:cubicBezTo>
                    <a:pt x="135597" y="1367644"/>
                    <a:pt x="122801" y="1086668"/>
                    <a:pt x="153566" y="734632"/>
                  </a:cubicBezTo>
                  <a:cubicBezTo>
                    <a:pt x="115450" y="720474"/>
                    <a:pt x="62631" y="674461"/>
                    <a:pt x="33226" y="632805"/>
                  </a:cubicBezTo>
                  <a:close/>
                </a:path>
              </a:pathLst>
            </a:custGeom>
            <a:solidFill>
              <a:schemeClr val="bg2">
                <a:lumMod val="90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74" name="Freeform: Shape 473">
              <a:extLst>
                <a:ext uri="{FF2B5EF4-FFF2-40B4-BE49-F238E27FC236}">
                  <a16:creationId xmlns:a16="http://schemas.microsoft.com/office/drawing/2014/main" id="{C781560F-9D0C-49C7-997A-0B9B91612D83}"/>
                </a:ext>
              </a:extLst>
            </p:cNvPr>
            <p:cNvSpPr/>
            <p:nvPr/>
          </p:nvSpPr>
          <p:spPr>
            <a:xfrm>
              <a:off x="7571683" y="10076076"/>
              <a:ext cx="299490" cy="108905"/>
            </a:xfrm>
            <a:custGeom>
              <a:avLst/>
              <a:gdLst>
                <a:gd name="connsiteX0" fmla="*/ 20420 w 299489"/>
                <a:gd name="connsiteY0" fmla="*/ 47102 h 108905"/>
                <a:gd name="connsiteX1" fmla="*/ 49280 w 299489"/>
                <a:gd name="connsiteY1" fmla="*/ 71878 h 108905"/>
                <a:gd name="connsiteX2" fmla="*/ 84674 w 299489"/>
                <a:gd name="connsiteY2" fmla="*/ 85763 h 108905"/>
                <a:gd name="connsiteX3" fmla="*/ 160091 w 299489"/>
                <a:gd name="connsiteY3" fmla="*/ 95292 h 108905"/>
                <a:gd name="connsiteX4" fmla="*/ 235235 w 299489"/>
                <a:gd name="connsiteY4" fmla="*/ 78139 h 108905"/>
                <a:gd name="connsiteX5" fmla="*/ 267090 w 299489"/>
                <a:gd name="connsiteY5" fmla="*/ 54725 h 108905"/>
                <a:gd name="connsiteX6" fmla="*/ 284243 w 299489"/>
                <a:gd name="connsiteY6" fmla="*/ 20420 h 108905"/>
                <a:gd name="connsiteX7" fmla="*/ 227340 w 299489"/>
                <a:gd name="connsiteY7" fmla="*/ 58809 h 108905"/>
                <a:gd name="connsiteX8" fmla="*/ 159274 w 299489"/>
                <a:gd name="connsiteY8" fmla="*/ 68611 h 108905"/>
                <a:gd name="connsiteX9" fmla="*/ 88758 w 299489"/>
                <a:gd name="connsiteY9" fmla="*/ 65616 h 108905"/>
                <a:gd name="connsiteX10" fmla="*/ 53636 w 299489"/>
                <a:gd name="connsiteY10" fmla="*/ 59898 h 108905"/>
                <a:gd name="connsiteX11" fmla="*/ 20420 w 299489"/>
                <a:gd name="connsiteY11" fmla="*/ 47102 h 108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9489" h="108905">
                  <a:moveTo>
                    <a:pt x="20420" y="47102"/>
                  </a:moveTo>
                  <a:cubicBezTo>
                    <a:pt x="26137" y="58809"/>
                    <a:pt x="38389" y="65616"/>
                    <a:pt x="49280" y="71878"/>
                  </a:cubicBezTo>
                  <a:cubicBezTo>
                    <a:pt x="60715" y="77595"/>
                    <a:pt x="72694" y="82224"/>
                    <a:pt x="84674" y="85763"/>
                  </a:cubicBezTo>
                  <a:cubicBezTo>
                    <a:pt x="109178" y="92569"/>
                    <a:pt x="134498" y="96109"/>
                    <a:pt x="160091" y="95292"/>
                  </a:cubicBezTo>
                  <a:cubicBezTo>
                    <a:pt x="185684" y="94475"/>
                    <a:pt x="211549" y="89575"/>
                    <a:pt x="235235" y="78139"/>
                  </a:cubicBezTo>
                  <a:cubicBezTo>
                    <a:pt x="247215" y="72422"/>
                    <a:pt x="258106" y="64526"/>
                    <a:pt x="267090" y="54725"/>
                  </a:cubicBezTo>
                  <a:cubicBezTo>
                    <a:pt x="275803" y="44652"/>
                    <a:pt x="282337" y="32944"/>
                    <a:pt x="284243" y="20420"/>
                  </a:cubicBezTo>
                  <a:cubicBezTo>
                    <a:pt x="269268" y="40839"/>
                    <a:pt x="249121" y="52002"/>
                    <a:pt x="227340" y="58809"/>
                  </a:cubicBezTo>
                  <a:cubicBezTo>
                    <a:pt x="205559" y="65343"/>
                    <a:pt x="182416" y="67794"/>
                    <a:pt x="159274" y="68611"/>
                  </a:cubicBezTo>
                  <a:cubicBezTo>
                    <a:pt x="135860" y="69428"/>
                    <a:pt x="112445" y="68338"/>
                    <a:pt x="88758" y="65616"/>
                  </a:cubicBezTo>
                  <a:cubicBezTo>
                    <a:pt x="77051" y="64255"/>
                    <a:pt x="65343" y="62621"/>
                    <a:pt x="53636" y="59898"/>
                  </a:cubicBezTo>
                  <a:cubicBezTo>
                    <a:pt x="42201" y="56903"/>
                    <a:pt x="30494" y="54453"/>
                    <a:pt x="20420" y="47102"/>
                  </a:cubicBezTo>
                  <a:close/>
                </a:path>
              </a:pathLst>
            </a:custGeom>
            <a:solidFill>
              <a:schemeClr val="bg2">
                <a:lumMod val="90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75" name="Freeform: Shape 474">
              <a:extLst>
                <a:ext uri="{FF2B5EF4-FFF2-40B4-BE49-F238E27FC236}">
                  <a16:creationId xmlns:a16="http://schemas.microsoft.com/office/drawing/2014/main" id="{D00A9ADA-BC4D-4AAF-B6FC-A1B91C05E0EB}"/>
                </a:ext>
              </a:extLst>
            </p:cNvPr>
            <p:cNvSpPr/>
            <p:nvPr/>
          </p:nvSpPr>
          <p:spPr>
            <a:xfrm>
              <a:off x="7464867" y="9345321"/>
              <a:ext cx="490074" cy="462848"/>
            </a:xfrm>
            <a:custGeom>
              <a:avLst/>
              <a:gdLst>
                <a:gd name="connsiteX0" fmla="*/ 62710 w 490073"/>
                <a:gd name="connsiteY0" fmla="*/ 466660 h 462847"/>
                <a:gd name="connsiteX1" fmla="*/ 127236 w 490073"/>
                <a:gd name="connsiteY1" fmla="*/ 20420 h 462847"/>
                <a:gd name="connsiteX2" fmla="*/ 473283 w 490073"/>
                <a:gd name="connsiteY2" fmla="*/ 111901 h 462847"/>
                <a:gd name="connsiteX3" fmla="*/ 62710 w 490073"/>
                <a:gd name="connsiteY3" fmla="*/ 466660 h 462847"/>
              </a:gdLst>
              <a:ahLst/>
              <a:cxnLst>
                <a:cxn ang="0">
                  <a:pos x="connsiteX0" y="connsiteY0"/>
                </a:cxn>
                <a:cxn ang="0">
                  <a:pos x="connsiteX1" y="connsiteY1"/>
                </a:cxn>
                <a:cxn ang="0">
                  <a:pos x="connsiteX2" y="connsiteY2"/>
                </a:cxn>
                <a:cxn ang="0">
                  <a:pos x="connsiteX3" y="connsiteY3"/>
                </a:cxn>
              </a:cxnLst>
              <a:rect l="l" t="t" r="r" b="b"/>
              <a:pathLst>
                <a:path w="490073" h="462847">
                  <a:moveTo>
                    <a:pt x="62710" y="466660"/>
                  </a:moveTo>
                  <a:cubicBezTo>
                    <a:pt x="-30132" y="433715"/>
                    <a:pt x="47463" y="133954"/>
                    <a:pt x="127236" y="20420"/>
                  </a:cubicBezTo>
                  <a:cubicBezTo>
                    <a:pt x="236686" y="21509"/>
                    <a:pt x="369278" y="61259"/>
                    <a:pt x="473283" y="111901"/>
                  </a:cubicBezTo>
                  <a:cubicBezTo>
                    <a:pt x="437072" y="209098"/>
                    <a:pt x="163175" y="502054"/>
                    <a:pt x="62710" y="466660"/>
                  </a:cubicBez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76" name="Freeform: Shape 475">
              <a:extLst>
                <a:ext uri="{FF2B5EF4-FFF2-40B4-BE49-F238E27FC236}">
                  <a16:creationId xmlns:a16="http://schemas.microsoft.com/office/drawing/2014/main" id="{3A986C96-8854-4387-96AF-9451F6A7979B}"/>
                </a:ext>
              </a:extLst>
            </p:cNvPr>
            <p:cNvSpPr/>
            <p:nvPr/>
          </p:nvSpPr>
          <p:spPr>
            <a:xfrm>
              <a:off x="7598505" y="10191105"/>
              <a:ext cx="163358" cy="163358"/>
            </a:xfrm>
            <a:custGeom>
              <a:avLst/>
              <a:gdLst>
                <a:gd name="connsiteX0" fmla="*/ 151783 w 163357"/>
                <a:gd name="connsiteY0" fmla="*/ 95975 h 163357"/>
                <a:gd name="connsiteX1" fmla="*/ 76910 w 163357"/>
                <a:gd name="connsiteY1" fmla="*/ 151789 h 163357"/>
                <a:gd name="connsiteX2" fmla="*/ 21097 w 163357"/>
                <a:gd name="connsiteY2" fmla="*/ 76917 h 163357"/>
                <a:gd name="connsiteX3" fmla="*/ 95969 w 163357"/>
                <a:gd name="connsiteY3" fmla="*/ 21102 h 163357"/>
                <a:gd name="connsiteX4" fmla="*/ 151783 w 163357"/>
                <a:gd name="connsiteY4" fmla="*/ 95975 h 163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357" h="163357">
                  <a:moveTo>
                    <a:pt x="151783" y="95975"/>
                  </a:moveTo>
                  <a:cubicBezTo>
                    <a:pt x="146610" y="131914"/>
                    <a:pt x="113121" y="156962"/>
                    <a:pt x="76910" y="151789"/>
                  </a:cubicBezTo>
                  <a:cubicBezTo>
                    <a:pt x="40972" y="146616"/>
                    <a:pt x="15923" y="113127"/>
                    <a:pt x="21097" y="76917"/>
                  </a:cubicBezTo>
                  <a:cubicBezTo>
                    <a:pt x="26269" y="40705"/>
                    <a:pt x="59758" y="15929"/>
                    <a:pt x="95969" y="21102"/>
                  </a:cubicBezTo>
                  <a:cubicBezTo>
                    <a:pt x="131907" y="26548"/>
                    <a:pt x="156956" y="60036"/>
                    <a:pt x="151783" y="95975"/>
                  </a:cubicBezTo>
                  <a:close/>
                </a:path>
              </a:pathLst>
            </a:custGeom>
            <a:solidFill>
              <a:srgbClr val="B2B2B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77" name="Freeform: Shape 476">
              <a:extLst>
                <a:ext uri="{FF2B5EF4-FFF2-40B4-BE49-F238E27FC236}">
                  <a16:creationId xmlns:a16="http://schemas.microsoft.com/office/drawing/2014/main" id="{B2DCB2CB-BE54-4C28-A928-2DF3F2B9F6B3}"/>
                </a:ext>
              </a:extLst>
            </p:cNvPr>
            <p:cNvSpPr/>
            <p:nvPr/>
          </p:nvSpPr>
          <p:spPr>
            <a:xfrm>
              <a:off x="7624871" y="10217484"/>
              <a:ext cx="108905" cy="108905"/>
            </a:xfrm>
            <a:custGeom>
              <a:avLst/>
              <a:gdLst>
                <a:gd name="connsiteX0" fmla="*/ 99279 w 108905"/>
                <a:gd name="connsiteY0" fmla="*/ 65785 h 108905"/>
                <a:gd name="connsiteX1" fmla="*/ 54355 w 108905"/>
                <a:gd name="connsiteY1" fmla="*/ 99273 h 108905"/>
                <a:gd name="connsiteX2" fmla="*/ 20867 w 108905"/>
                <a:gd name="connsiteY2" fmla="*/ 54350 h 108905"/>
                <a:gd name="connsiteX3" fmla="*/ 65791 w 108905"/>
                <a:gd name="connsiteY3" fmla="*/ 20861 h 108905"/>
                <a:gd name="connsiteX4" fmla="*/ 99279 w 108905"/>
                <a:gd name="connsiteY4" fmla="*/ 65785 h 108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905" h="108905">
                  <a:moveTo>
                    <a:pt x="99279" y="65785"/>
                  </a:moveTo>
                  <a:cubicBezTo>
                    <a:pt x="96284" y="87566"/>
                    <a:pt x="76137" y="102540"/>
                    <a:pt x="54355" y="99273"/>
                  </a:cubicBezTo>
                  <a:cubicBezTo>
                    <a:pt x="32575" y="96278"/>
                    <a:pt x="17600" y="76131"/>
                    <a:pt x="20867" y="54350"/>
                  </a:cubicBezTo>
                  <a:cubicBezTo>
                    <a:pt x="24135" y="32841"/>
                    <a:pt x="44010" y="17594"/>
                    <a:pt x="65791" y="20861"/>
                  </a:cubicBezTo>
                  <a:cubicBezTo>
                    <a:pt x="87572" y="24129"/>
                    <a:pt x="102546" y="44276"/>
                    <a:pt x="99279" y="65785"/>
                  </a:cubicBezTo>
                  <a:close/>
                </a:path>
              </a:pathLst>
            </a:custGeom>
            <a:solidFill>
              <a:srgbClr val="5B5B5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78" name="Freeform: Shape 477">
              <a:extLst>
                <a:ext uri="{FF2B5EF4-FFF2-40B4-BE49-F238E27FC236}">
                  <a16:creationId xmlns:a16="http://schemas.microsoft.com/office/drawing/2014/main" id="{CBB1EF25-5A50-4B3D-897C-795B46F43C1A}"/>
                </a:ext>
              </a:extLst>
            </p:cNvPr>
            <p:cNvSpPr/>
            <p:nvPr/>
          </p:nvSpPr>
          <p:spPr>
            <a:xfrm>
              <a:off x="7369604" y="9345303"/>
              <a:ext cx="462848" cy="952921"/>
            </a:xfrm>
            <a:custGeom>
              <a:avLst/>
              <a:gdLst>
                <a:gd name="connsiteX0" fmla="*/ 330042 w 462847"/>
                <a:gd name="connsiteY0" fmla="*/ 927892 h 952921"/>
                <a:gd name="connsiteX1" fmla="*/ 316974 w 462847"/>
                <a:gd name="connsiteY1" fmla="*/ 933610 h 952921"/>
                <a:gd name="connsiteX2" fmla="*/ 310167 w 462847"/>
                <a:gd name="connsiteY2" fmla="*/ 920268 h 952921"/>
                <a:gd name="connsiteX3" fmla="*/ 360808 w 462847"/>
                <a:gd name="connsiteY3" fmla="*/ 53382 h 952921"/>
                <a:gd name="connsiteX4" fmla="*/ 215964 w 462847"/>
                <a:gd name="connsiteY4" fmla="*/ 60734 h 952921"/>
                <a:gd name="connsiteX5" fmla="*/ 40626 w 462847"/>
                <a:gd name="connsiteY5" fmla="*/ 300598 h 952921"/>
                <a:gd name="connsiteX6" fmla="*/ 27558 w 462847"/>
                <a:gd name="connsiteY6" fmla="*/ 306315 h 952921"/>
                <a:gd name="connsiteX7" fmla="*/ 21023 w 462847"/>
                <a:gd name="connsiteY7" fmla="*/ 292429 h 952921"/>
                <a:gd name="connsiteX8" fmla="*/ 206163 w 462847"/>
                <a:gd name="connsiteY8" fmla="*/ 41947 h 952921"/>
                <a:gd name="connsiteX9" fmla="*/ 367615 w 462847"/>
                <a:gd name="connsiteY9" fmla="*/ 33507 h 952921"/>
                <a:gd name="connsiteX10" fmla="*/ 330042 w 462847"/>
                <a:gd name="connsiteY10" fmla="*/ 927892 h 95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847" h="952921">
                  <a:moveTo>
                    <a:pt x="330042" y="927892"/>
                  </a:moveTo>
                  <a:cubicBezTo>
                    <a:pt x="328136" y="933337"/>
                    <a:pt x="322147" y="935516"/>
                    <a:pt x="316974" y="933610"/>
                  </a:cubicBezTo>
                  <a:cubicBezTo>
                    <a:pt x="311528" y="931704"/>
                    <a:pt x="308533" y="925714"/>
                    <a:pt x="310167" y="920268"/>
                  </a:cubicBezTo>
                  <a:cubicBezTo>
                    <a:pt x="339571" y="829877"/>
                    <a:pt x="568000" y="126349"/>
                    <a:pt x="360808" y="53382"/>
                  </a:cubicBezTo>
                  <a:cubicBezTo>
                    <a:pt x="309622" y="35413"/>
                    <a:pt x="260887" y="37864"/>
                    <a:pt x="215964" y="60734"/>
                  </a:cubicBezTo>
                  <a:cubicBezTo>
                    <a:pt x="110870" y="114097"/>
                    <a:pt x="53695" y="263025"/>
                    <a:pt x="40626" y="300598"/>
                  </a:cubicBezTo>
                  <a:cubicBezTo>
                    <a:pt x="38720" y="305771"/>
                    <a:pt x="33003" y="307948"/>
                    <a:pt x="27558" y="306315"/>
                  </a:cubicBezTo>
                  <a:cubicBezTo>
                    <a:pt x="21840" y="304409"/>
                    <a:pt x="19117" y="298147"/>
                    <a:pt x="21023" y="292429"/>
                  </a:cubicBezTo>
                  <a:cubicBezTo>
                    <a:pt x="35453" y="250229"/>
                    <a:pt x="94262" y="98850"/>
                    <a:pt x="206163" y="41947"/>
                  </a:cubicBezTo>
                  <a:cubicBezTo>
                    <a:pt x="256531" y="16355"/>
                    <a:pt x="310712" y="13632"/>
                    <a:pt x="367615" y="33507"/>
                  </a:cubicBezTo>
                  <a:cubicBezTo>
                    <a:pt x="594955" y="113280"/>
                    <a:pt x="360808" y="835595"/>
                    <a:pt x="330042" y="927892"/>
                  </a:cubicBezTo>
                  <a:close/>
                </a:path>
              </a:pathLst>
            </a:custGeom>
            <a:solidFill>
              <a:srgbClr val="162C3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79" name="Freeform: Shape 478">
              <a:extLst>
                <a:ext uri="{FF2B5EF4-FFF2-40B4-BE49-F238E27FC236}">
                  <a16:creationId xmlns:a16="http://schemas.microsoft.com/office/drawing/2014/main" id="{6295D3DB-53BB-4597-912E-8ED2E76D574F}"/>
                </a:ext>
              </a:extLst>
            </p:cNvPr>
            <p:cNvSpPr/>
            <p:nvPr/>
          </p:nvSpPr>
          <p:spPr>
            <a:xfrm>
              <a:off x="7359045" y="8809606"/>
              <a:ext cx="272263" cy="871242"/>
            </a:xfrm>
            <a:custGeom>
              <a:avLst/>
              <a:gdLst>
                <a:gd name="connsiteX0" fmla="*/ 68338 w 272263"/>
                <a:gd name="connsiteY0" fmla="*/ 867061 h 871242"/>
                <a:gd name="connsiteX1" fmla="*/ 233602 w 272263"/>
                <a:gd name="connsiteY1" fmla="*/ 593435 h 871242"/>
                <a:gd name="connsiteX2" fmla="*/ 228429 w 272263"/>
                <a:gd name="connsiteY2" fmla="*/ 127048 h 871242"/>
                <a:gd name="connsiteX3" fmla="*/ 60987 w 272263"/>
                <a:gd name="connsiteY3" fmla="*/ 20594 h 871242"/>
                <a:gd name="connsiteX4" fmla="*/ 20420 w 272263"/>
                <a:gd name="connsiteY4" fmla="*/ 133855 h 871242"/>
                <a:gd name="connsiteX5" fmla="*/ 23687 w 272263"/>
                <a:gd name="connsiteY5" fmla="*/ 532993 h 871242"/>
                <a:gd name="connsiteX6" fmla="*/ 37300 w 272263"/>
                <a:gd name="connsiteY6" fmla="*/ 680015 h 871242"/>
                <a:gd name="connsiteX7" fmla="*/ 54181 w 272263"/>
                <a:gd name="connsiteY7" fmla="*/ 816964 h 871242"/>
                <a:gd name="connsiteX8" fmla="*/ 68338 w 272263"/>
                <a:gd name="connsiteY8" fmla="*/ 867061 h 871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263" h="871242">
                  <a:moveTo>
                    <a:pt x="68338" y="867061"/>
                  </a:moveTo>
                  <a:cubicBezTo>
                    <a:pt x="76234" y="789738"/>
                    <a:pt x="174521" y="636998"/>
                    <a:pt x="233602" y="593435"/>
                  </a:cubicBezTo>
                  <a:cubicBezTo>
                    <a:pt x="292683" y="549873"/>
                    <a:pt x="228429" y="127048"/>
                    <a:pt x="228429" y="127048"/>
                  </a:cubicBezTo>
                  <a:cubicBezTo>
                    <a:pt x="228429" y="127048"/>
                    <a:pt x="64526" y="15421"/>
                    <a:pt x="60987" y="20594"/>
                  </a:cubicBezTo>
                  <a:cubicBezTo>
                    <a:pt x="57720" y="25766"/>
                    <a:pt x="20420" y="133855"/>
                    <a:pt x="20420" y="133855"/>
                  </a:cubicBezTo>
                  <a:lnTo>
                    <a:pt x="23687" y="532993"/>
                  </a:lnTo>
                  <a:lnTo>
                    <a:pt x="37300" y="680015"/>
                  </a:lnTo>
                  <a:lnTo>
                    <a:pt x="54181" y="816964"/>
                  </a:lnTo>
                  <a:lnTo>
                    <a:pt x="68338" y="867061"/>
                  </a:lnTo>
                  <a:close/>
                </a:path>
              </a:pathLst>
            </a:custGeom>
            <a:solidFill>
              <a:srgbClr val="0000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80" name="Freeform: Shape 479">
              <a:extLst>
                <a:ext uri="{FF2B5EF4-FFF2-40B4-BE49-F238E27FC236}">
                  <a16:creationId xmlns:a16="http://schemas.microsoft.com/office/drawing/2014/main" id="{8BC0A309-4D8B-435A-BD99-D0C51CCCD223}"/>
                </a:ext>
              </a:extLst>
            </p:cNvPr>
            <p:cNvSpPr/>
            <p:nvPr/>
          </p:nvSpPr>
          <p:spPr>
            <a:xfrm>
              <a:off x="7526487" y="9136603"/>
              <a:ext cx="353942" cy="408395"/>
            </a:xfrm>
            <a:custGeom>
              <a:avLst/>
              <a:gdLst>
                <a:gd name="connsiteX0" fmla="*/ 76506 w 353942"/>
                <a:gd name="connsiteY0" fmla="*/ 107709 h 408394"/>
                <a:gd name="connsiteX1" fmla="*/ 96653 w 353942"/>
                <a:gd name="connsiteY1" fmla="*/ 53528 h 408394"/>
                <a:gd name="connsiteX2" fmla="*/ 299490 w 353942"/>
                <a:gd name="connsiteY2" fmla="*/ 23034 h 408394"/>
                <a:gd name="connsiteX3" fmla="*/ 326443 w 353942"/>
                <a:gd name="connsiteY3" fmla="*/ 114243 h 408394"/>
                <a:gd name="connsiteX4" fmla="*/ 319637 w 353942"/>
                <a:gd name="connsiteY4" fmla="*/ 305371 h 408394"/>
                <a:gd name="connsiteX5" fmla="*/ 94748 w 353942"/>
                <a:gd name="connsiteY5" fmla="*/ 405020 h 408394"/>
                <a:gd name="connsiteX6" fmla="*/ 20420 w 353942"/>
                <a:gd name="connsiteY6" fmla="*/ 197011 h 408394"/>
                <a:gd name="connsiteX7" fmla="*/ 76506 w 353942"/>
                <a:gd name="connsiteY7" fmla="*/ 107709 h 40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942" h="408394">
                  <a:moveTo>
                    <a:pt x="76506" y="107709"/>
                  </a:moveTo>
                  <a:cubicBezTo>
                    <a:pt x="78139" y="85655"/>
                    <a:pt x="93386" y="70409"/>
                    <a:pt x="96653" y="53528"/>
                  </a:cubicBezTo>
                  <a:cubicBezTo>
                    <a:pt x="99921" y="36648"/>
                    <a:pt x="226795" y="38281"/>
                    <a:pt x="299490" y="23034"/>
                  </a:cubicBezTo>
                  <a:cubicBezTo>
                    <a:pt x="372184" y="7788"/>
                    <a:pt x="311197" y="61969"/>
                    <a:pt x="326443" y="114243"/>
                  </a:cubicBezTo>
                  <a:cubicBezTo>
                    <a:pt x="304390" y="159166"/>
                    <a:pt x="316370" y="246291"/>
                    <a:pt x="319637" y="305371"/>
                  </a:cubicBezTo>
                  <a:cubicBezTo>
                    <a:pt x="302757" y="354379"/>
                    <a:pt x="145388" y="422172"/>
                    <a:pt x="94748" y="405020"/>
                  </a:cubicBezTo>
                  <a:cubicBezTo>
                    <a:pt x="59353" y="371259"/>
                    <a:pt x="23687" y="262898"/>
                    <a:pt x="20420" y="197011"/>
                  </a:cubicBezTo>
                  <a:lnTo>
                    <a:pt x="76506" y="107709"/>
                  </a:lnTo>
                  <a:close/>
                </a:path>
              </a:pathLst>
            </a:custGeom>
            <a:solidFill>
              <a:srgbClr val="E3C7A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81" name="Freeform: Shape 480">
              <a:extLst>
                <a:ext uri="{FF2B5EF4-FFF2-40B4-BE49-F238E27FC236}">
                  <a16:creationId xmlns:a16="http://schemas.microsoft.com/office/drawing/2014/main" id="{1D3CFECF-397D-4BF7-AE57-43D711F26240}"/>
                </a:ext>
              </a:extLst>
            </p:cNvPr>
            <p:cNvSpPr/>
            <p:nvPr/>
          </p:nvSpPr>
          <p:spPr>
            <a:xfrm>
              <a:off x="7538195" y="9137584"/>
              <a:ext cx="299490" cy="299490"/>
            </a:xfrm>
            <a:custGeom>
              <a:avLst/>
              <a:gdLst>
                <a:gd name="connsiteX0" fmla="*/ 22598 w 299489"/>
                <a:gd name="connsiteY0" fmla="*/ 275530 h 299489"/>
                <a:gd name="connsiteX1" fmla="*/ 20420 w 299489"/>
                <a:gd name="connsiteY1" fmla="*/ 178060 h 299489"/>
                <a:gd name="connsiteX2" fmla="*/ 64799 w 299489"/>
                <a:gd name="connsiteY2" fmla="*/ 106999 h 299489"/>
                <a:gd name="connsiteX3" fmla="*/ 67794 w 299489"/>
                <a:gd name="connsiteY3" fmla="*/ 93114 h 299489"/>
                <a:gd name="connsiteX4" fmla="*/ 287238 w 299489"/>
                <a:gd name="connsiteY4" fmla="*/ 22598 h 299489"/>
                <a:gd name="connsiteX5" fmla="*/ 288055 w 299489"/>
                <a:gd name="connsiteY5" fmla="*/ 22326 h 299489"/>
                <a:gd name="connsiteX6" fmla="*/ 298673 w 299489"/>
                <a:gd name="connsiteY6" fmla="*/ 20420 h 299489"/>
                <a:gd name="connsiteX7" fmla="*/ 300306 w 299489"/>
                <a:gd name="connsiteY7" fmla="*/ 65343 h 299489"/>
                <a:gd name="connsiteX8" fmla="*/ 248304 w 299489"/>
                <a:gd name="connsiteY8" fmla="*/ 198208 h 299489"/>
                <a:gd name="connsiteX9" fmla="*/ 30493 w 299489"/>
                <a:gd name="connsiteY9" fmla="*/ 301123 h 299489"/>
                <a:gd name="connsiteX10" fmla="*/ 22598 w 299489"/>
                <a:gd name="connsiteY10" fmla="*/ 275530 h 299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9489" h="299489">
                  <a:moveTo>
                    <a:pt x="22598" y="275530"/>
                  </a:moveTo>
                  <a:lnTo>
                    <a:pt x="20420" y="178060"/>
                  </a:lnTo>
                  <a:lnTo>
                    <a:pt x="64799" y="106999"/>
                  </a:lnTo>
                  <a:cubicBezTo>
                    <a:pt x="65071" y="102099"/>
                    <a:pt x="66160" y="97471"/>
                    <a:pt x="67794" y="93114"/>
                  </a:cubicBezTo>
                  <a:lnTo>
                    <a:pt x="287238" y="22598"/>
                  </a:lnTo>
                  <a:cubicBezTo>
                    <a:pt x="287510" y="22598"/>
                    <a:pt x="287782" y="22598"/>
                    <a:pt x="288055" y="22326"/>
                  </a:cubicBezTo>
                  <a:cubicBezTo>
                    <a:pt x="292138" y="21509"/>
                    <a:pt x="295406" y="20965"/>
                    <a:pt x="298673" y="20420"/>
                  </a:cubicBezTo>
                  <a:lnTo>
                    <a:pt x="300306" y="65343"/>
                  </a:lnTo>
                  <a:cubicBezTo>
                    <a:pt x="292955" y="102644"/>
                    <a:pt x="282065" y="128781"/>
                    <a:pt x="248304" y="198208"/>
                  </a:cubicBezTo>
                  <a:cubicBezTo>
                    <a:pt x="211276" y="271175"/>
                    <a:pt x="112172" y="301123"/>
                    <a:pt x="30493" y="301123"/>
                  </a:cubicBezTo>
                  <a:cubicBezTo>
                    <a:pt x="27498" y="292683"/>
                    <a:pt x="25048" y="283970"/>
                    <a:pt x="22598" y="275530"/>
                  </a:cubicBezTo>
                  <a:close/>
                </a:path>
              </a:pathLst>
            </a:custGeom>
            <a:solidFill>
              <a:srgbClr val="D3D3D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82" name="Freeform: Shape 481">
              <a:extLst>
                <a:ext uri="{FF2B5EF4-FFF2-40B4-BE49-F238E27FC236}">
                  <a16:creationId xmlns:a16="http://schemas.microsoft.com/office/drawing/2014/main" id="{F5DEA0A5-6ECB-4DA1-B0D8-52EB0A8C04FA}"/>
                </a:ext>
              </a:extLst>
            </p:cNvPr>
            <p:cNvSpPr/>
            <p:nvPr/>
          </p:nvSpPr>
          <p:spPr>
            <a:xfrm>
              <a:off x="7385133" y="8788196"/>
              <a:ext cx="462848" cy="626206"/>
            </a:xfrm>
            <a:custGeom>
              <a:avLst/>
              <a:gdLst>
                <a:gd name="connsiteX0" fmla="*/ 23192 w 462847"/>
                <a:gd name="connsiteY0" fmla="*/ 53983 h 626205"/>
                <a:gd name="connsiteX1" fmla="*/ 43067 w 462847"/>
                <a:gd name="connsiteY1" fmla="*/ 42821 h 626205"/>
                <a:gd name="connsiteX2" fmla="*/ 402999 w 462847"/>
                <a:gd name="connsiteY2" fmla="*/ 32202 h 626205"/>
                <a:gd name="connsiteX3" fmla="*/ 462897 w 462847"/>
                <a:gd name="connsiteY3" fmla="*/ 207812 h 626205"/>
                <a:gd name="connsiteX4" fmla="*/ 385302 w 462847"/>
                <a:gd name="connsiteY4" fmla="*/ 511658 h 626205"/>
                <a:gd name="connsiteX5" fmla="*/ 149794 w 462847"/>
                <a:gd name="connsiteY5" fmla="*/ 614301 h 626205"/>
                <a:gd name="connsiteX6" fmla="*/ 20469 w 462847"/>
                <a:gd name="connsiteY6" fmla="*/ 196921 h 626205"/>
                <a:gd name="connsiteX7" fmla="*/ 23192 w 462847"/>
                <a:gd name="connsiteY7" fmla="*/ 53983 h 62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47" h="626205">
                  <a:moveTo>
                    <a:pt x="23192" y="53983"/>
                  </a:moveTo>
                  <a:cubicBezTo>
                    <a:pt x="26459" y="-14355"/>
                    <a:pt x="43067" y="42821"/>
                    <a:pt x="43067" y="42821"/>
                  </a:cubicBezTo>
                  <a:lnTo>
                    <a:pt x="402999" y="32202"/>
                  </a:lnTo>
                  <a:lnTo>
                    <a:pt x="462897" y="207812"/>
                  </a:lnTo>
                  <a:cubicBezTo>
                    <a:pt x="430770" y="404931"/>
                    <a:pt x="450101" y="379065"/>
                    <a:pt x="385302" y="511658"/>
                  </a:cubicBezTo>
                  <a:cubicBezTo>
                    <a:pt x="345552" y="589798"/>
                    <a:pt x="234196" y="619202"/>
                    <a:pt x="149794" y="614301"/>
                  </a:cubicBezTo>
                  <a:cubicBezTo>
                    <a:pt x="71927" y="609945"/>
                    <a:pt x="18563" y="343671"/>
                    <a:pt x="20469" y="196921"/>
                  </a:cubicBezTo>
                  <a:cubicBezTo>
                    <a:pt x="21558" y="114154"/>
                    <a:pt x="23192" y="53983"/>
                    <a:pt x="23192" y="53983"/>
                  </a:cubicBezTo>
                  <a:close/>
                </a:path>
              </a:pathLst>
            </a:custGeom>
            <a:solidFill>
              <a:srgbClr val="F7DC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83" name="Freeform: Shape 482">
              <a:extLst>
                <a:ext uri="{FF2B5EF4-FFF2-40B4-BE49-F238E27FC236}">
                  <a16:creationId xmlns:a16="http://schemas.microsoft.com/office/drawing/2014/main" id="{72C9D39E-EBDD-4A0D-877E-1B5469727C91}"/>
                </a:ext>
              </a:extLst>
            </p:cNvPr>
            <p:cNvSpPr/>
            <p:nvPr/>
          </p:nvSpPr>
          <p:spPr>
            <a:xfrm>
              <a:off x="7742143" y="9042443"/>
              <a:ext cx="136132" cy="190584"/>
            </a:xfrm>
            <a:custGeom>
              <a:avLst/>
              <a:gdLst>
                <a:gd name="connsiteX0" fmla="*/ 137742 w 136131"/>
                <a:gd name="connsiteY0" fmla="*/ 96230 h 190584"/>
                <a:gd name="connsiteX1" fmla="*/ 100169 w 136131"/>
                <a:gd name="connsiteY1" fmla="*/ 21630 h 190584"/>
                <a:gd name="connsiteX2" fmla="*/ 34282 w 136131"/>
                <a:gd name="connsiteY2" fmla="*/ 71727 h 190584"/>
                <a:gd name="connsiteX3" fmla="*/ 23119 w 136131"/>
                <a:gd name="connsiteY3" fmla="*/ 120734 h 190584"/>
                <a:gd name="connsiteX4" fmla="*/ 44900 w 136131"/>
                <a:gd name="connsiteY4" fmla="*/ 190706 h 190584"/>
                <a:gd name="connsiteX5" fmla="*/ 137742 w 136131"/>
                <a:gd name="connsiteY5" fmla="*/ 96230 h 19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131" h="190584">
                  <a:moveTo>
                    <a:pt x="137742" y="96230"/>
                  </a:moveTo>
                  <a:cubicBezTo>
                    <a:pt x="145637" y="61653"/>
                    <a:pt x="128757" y="28437"/>
                    <a:pt x="100169" y="21630"/>
                  </a:cubicBezTo>
                  <a:cubicBezTo>
                    <a:pt x="71582" y="14824"/>
                    <a:pt x="42177" y="37421"/>
                    <a:pt x="34282" y="71727"/>
                  </a:cubicBezTo>
                  <a:cubicBezTo>
                    <a:pt x="32376" y="79622"/>
                    <a:pt x="25297" y="111204"/>
                    <a:pt x="23119" y="120734"/>
                  </a:cubicBezTo>
                  <a:cubicBezTo>
                    <a:pt x="15223" y="154767"/>
                    <a:pt x="25297" y="186077"/>
                    <a:pt x="44900" y="190706"/>
                  </a:cubicBezTo>
                  <a:cubicBezTo>
                    <a:pt x="83289" y="199690"/>
                    <a:pt x="131752" y="122367"/>
                    <a:pt x="137742" y="96230"/>
                  </a:cubicBezTo>
                  <a:close/>
                </a:path>
              </a:pathLst>
            </a:custGeom>
            <a:solidFill>
              <a:srgbClr val="F7E3CD"/>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84" name="Freeform: Shape 483">
              <a:extLst>
                <a:ext uri="{FF2B5EF4-FFF2-40B4-BE49-F238E27FC236}">
                  <a16:creationId xmlns:a16="http://schemas.microsoft.com/office/drawing/2014/main" id="{1473DD9F-7A64-4AC5-82F5-EA58A7A58AC5}"/>
                </a:ext>
              </a:extLst>
            </p:cNvPr>
            <p:cNvSpPr/>
            <p:nvPr/>
          </p:nvSpPr>
          <p:spPr>
            <a:xfrm>
              <a:off x="7437681" y="9137584"/>
              <a:ext cx="81679" cy="81679"/>
            </a:xfrm>
            <a:custGeom>
              <a:avLst/>
              <a:gdLst>
                <a:gd name="connsiteX0" fmla="*/ 80094 w 81678"/>
                <a:gd name="connsiteY0" fmla="*/ 81135 h 81678"/>
                <a:gd name="connsiteX1" fmla="*/ 31631 w 81678"/>
                <a:gd name="connsiteY1" fmla="*/ 20420 h 81678"/>
                <a:gd name="connsiteX2" fmla="*/ 20468 w 81678"/>
                <a:gd name="connsiteY2" fmla="*/ 59353 h 81678"/>
                <a:gd name="connsiteX3" fmla="*/ 32720 w 81678"/>
                <a:gd name="connsiteY3" fmla="*/ 80318 h 81678"/>
                <a:gd name="connsiteX4" fmla="*/ 39799 w 81678"/>
                <a:gd name="connsiteY4" fmla="*/ 82496 h 81678"/>
                <a:gd name="connsiteX5" fmla="*/ 80094 w 81678"/>
                <a:gd name="connsiteY5" fmla="*/ 81135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81678">
                  <a:moveTo>
                    <a:pt x="80094" y="81135"/>
                  </a:moveTo>
                  <a:cubicBezTo>
                    <a:pt x="7127" y="72150"/>
                    <a:pt x="37893" y="65071"/>
                    <a:pt x="31631" y="20420"/>
                  </a:cubicBezTo>
                  <a:cubicBezTo>
                    <a:pt x="30814" y="22870"/>
                    <a:pt x="20740" y="56903"/>
                    <a:pt x="20468" y="59353"/>
                  </a:cubicBezTo>
                  <a:cubicBezTo>
                    <a:pt x="19923" y="68066"/>
                    <a:pt x="24007" y="76506"/>
                    <a:pt x="32720" y="80318"/>
                  </a:cubicBezTo>
                  <a:cubicBezTo>
                    <a:pt x="34898" y="81135"/>
                    <a:pt x="37621" y="81952"/>
                    <a:pt x="39799" y="82496"/>
                  </a:cubicBezTo>
                  <a:cubicBezTo>
                    <a:pt x="53139" y="85219"/>
                    <a:pt x="65664" y="85763"/>
                    <a:pt x="80094" y="81135"/>
                  </a:cubicBezTo>
                  <a:close/>
                </a:path>
              </a:pathLst>
            </a:custGeom>
            <a:solidFill>
              <a:srgbClr val="CEB093"/>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85" name="Freeform: Shape 484">
              <a:extLst>
                <a:ext uri="{FF2B5EF4-FFF2-40B4-BE49-F238E27FC236}">
                  <a16:creationId xmlns:a16="http://schemas.microsoft.com/office/drawing/2014/main" id="{8A769C8D-773A-4309-9BB8-EDA9AAAF7CEB}"/>
                </a:ext>
              </a:extLst>
            </p:cNvPr>
            <p:cNvSpPr/>
            <p:nvPr/>
          </p:nvSpPr>
          <p:spPr>
            <a:xfrm>
              <a:off x="7340924" y="8622567"/>
              <a:ext cx="680658" cy="1089053"/>
            </a:xfrm>
            <a:custGeom>
              <a:avLst/>
              <a:gdLst>
                <a:gd name="connsiteX0" fmla="*/ 22478 w 680658"/>
                <a:gd name="connsiteY0" fmla="*/ 268347 h 1089053"/>
                <a:gd name="connsiteX1" fmla="*/ 179029 w 680658"/>
                <a:gd name="connsiteY1" fmla="*/ 48630 h 1089053"/>
                <a:gd name="connsiteX2" fmla="*/ 629897 w 680658"/>
                <a:gd name="connsiteY2" fmla="*/ 186124 h 1089053"/>
                <a:gd name="connsiteX3" fmla="*/ 663658 w 680658"/>
                <a:gd name="connsiteY3" fmla="*/ 780747 h 1089053"/>
                <a:gd name="connsiteX4" fmla="*/ 282489 w 680658"/>
                <a:gd name="connsiteY4" fmla="*/ 1081597 h 1089053"/>
                <a:gd name="connsiteX5" fmla="*/ 349194 w 680658"/>
                <a:gd name="connsiteY5" fmla="*/ 372624 h 1089053"/>
                <a:gd name="connsiteX6" fmla="*/ 295830 w 680658"/>
                <a:gd name="connsiteY6" fmla="*/ 853713 h 1089053"/>
                <a:gd name="connsiteX7" fmla="*/ 242739 w 680658"/>
                <a:gd name="connsiteY7" fmla="*/ 250650 h 1089053"/>
                <a:gd name="connsiteX8" fmla="*/ 164599 w 680658"/>
                <a:gd name="connsiteY8" fmla="*/ 211988 h 1089053"/>
                <a:gd name="connsiteX9" fmla="*/ 77202 w 680658"/>
                <a:gd name="connsiteY9" fmla="*/ 300746 h 1089053"/>
                <a:gd name="connsiteX10" fmla="*/ 86187 w 680658"/>
                <a:gd name="connsiteY10" fmla="*/ 1054371 h 1089053"/>
                <a:gd name="connsiteX11" fmla="*/ 22478 w 680658"/>
                <a:gd name="connsiteY11" fmla="*/ 268347 h 108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0658" h="1089053">
                  <a:moveTo>
                    <a:pt x="22478" y="268347"/>
                  </a:moveTo>
                  <a:cubicBezTo>
                    <a:pt x="30101" y="165159"/>
                    <a:pt x="84282" y="84025"/>
                    <a:pt x="179029" y="48630"/>
                  </a:cubicBezTo>
                  <a:cubicBezTo>
                    <a:pt x="263703" y="17049"/>
                    <a:pt x="535422" y="-32504"/>
                    <a:pt x="629897" y="186124"/>
                  </a:cubicBezTo>
                  <a:cubicBezTo>
                    <a:pt x="724644" y="405024"/>
                    <a:pt x="589330" y="674019"/>
                    <a:pt x="663658" y="780747"/>
                  </a:cubicBezTo>
                  <a:cubicBezTo>
                    <a:pt x="600492" y="853713"/>
                    <a:pt x="428967" y="1076969"/>
                    <a:pt x="282489" y="1081597"/>
                  </a:cubicBezTo>
                  <a:cubicBezTo>
                    <a:pt x="320061" y="957990"/>
                    <a:pt x="419710" y="593702"/>
                    <a:pt x="349194" y="372624"/>
                  </a:cubicBezTo>
                  <a:cubicBezTo>
                    <a:pt x="371791" y="548506"/>
                    <a:pt x="322512" y="772034"/>
                    <a:pt x="295830" y="853713"/>
                  </a:cubicBezTo>
                  <a:cubicBezTo>
                    <a:pt x="353277" y="510661"/>
                    <a:pt x="287662" y="329334"/>
                    <a:pt x="242739" y="250650"/>
                  </a:cubicBezTo>
                  <a:cubicBezTo>
                    <a:pt x="226403" y="222334"/>
                    <a:pt x="195637" y="202187"/>
                    <a:pt x="164599" y="211988"/>
                  </a:cubicBezTo>
                  <a:cubicBezTo>
                    <a:pt x="118042" y="226418"/>
                    <a:pt x="82920" y="272159"/>
                    <a:pt x="77202" y="300746"/>
                  </a:cubicBezTo>
                  <a:cubicBezTo>
                    <a:pt x="57055" y="403934"/>
                    <a:pt x="38813" y="837922"/>
                    <a:pt x="86187" y="1054371"/>
                  </a:cubicBezTo>
                  <a:cubicBezTo>
                    <a:pt x="36908" y="979771"/>
                    <a:pt x="12948" y="398489"/>
                    <a:pt x="22478" y="268347"/>
                  </a:cubicBezTo>
                  <a:close/>
                </a:path>
              </a:pathLst>
            </a:custGeom>
            <a:solidFill>
              <a:srgbClr val="2B0B0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86" name="Freeform: Shape 485">
              <a:extLst>
                <a:ext uri="{FF2B5EF4-FFF2-40B4-BE49-F238E27FC236}">
                  <a16:creationId xmlns:a16="http://schemas.microsoft.com/office/drawing/2014/main" id="{9FBC7018-AD63-473A-AFE4-25678D176189}"/>
                </a:ext>
              </a:extLst>
            </p:cNvPr>
            <p:cNvSpPr/>
            <p:nvPr/>
          </p:nvSpPr>
          <p:spPr>
            <a:xfrm>
              <a:off x="8171059" y="10936972"/>
              <a:ext cx="108905" cy="245037"/>
            </a:xfrm>
            <a:custGeom>
              <a:avLst/>
              <a:gdLst>
                <a:gd name="connsiteX0" fmla="*/ 43982 w 108905"/>
                <a:gd name="connsiteY0" fmla="*/ 20420 h 245036"/>
                <a:gd name="connsiteX1" fmla="*/ 23017 w 108905"/>
                <a:gd name="connsiteY1" fmla="*/ 150290 h 245036"/>
                <a:gd name="connsiteX2" fmla="*/ 90811 w 108905"/>
                <a:gd name="connsiteY2" fmla="*/ 236597 h 245036"/>
                <a:gd name="connsiteX3" fmla="*/ 72569 w 108905"/>
                <a:gd name="connsiteY3" fmla="*/ 98832 h 245036"/>
                <a:gd name="connsiteX4" fmla="*/ 43982 w 108905"/>
                <a:gd name="connsiteY4" fmla="*/ 20420 h 245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905" h="245036">
                  <a:moveTo>
                    <a:pt x="43982" y="20420"/>
                  </a:moveTo>
                  <a:cubicBezTo>
                    <a:pt x="25196" y="40839"/>
                    <a:pt x="15394" y="132865"/>
                    <a:pt x="23017" y="150290"/>
                  </a:cubicBezTo>
                  <a:cubicBezTo>
                    <a:pt x="39353" y="187862"/>
                    <a:pt x="90811" y="236597"/>
                    <a:pt x="90811" y="236597"/>
                  </a:cubicBezTo>
                  <a:cubicBezTo>
                    <a:pt x="90811" y="236597"/>
                    <a:pt x="76381" y="105094"/>
                    <a:pt x="72569" y="98832"/>
                  </a:cubicBezTo>
                  <a:cubicBezTo>
                    <a:pt x="68758" y="92570"/>
                    <a:pt x="43982" y="20420"/>
                    <a:pt x="43982" y="20420"/>
                  </a:cubicBezTo>
                  <a:close/>
                </a:path>
              </a:pathLst>
            </a:custGeom>
            <a:solidFill>
              <a:srgbClr val="E3C7A8"/>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87" name="Freeform: Shape 486">
              <a:extLst>
                <a:ext uri="{FF2B5EF4-FFF2-40B4-BE49-F238E27FC236}">
                  <a16:creationId xmlns:a16="http://schemas.microsoft.com/office/drawing/2014/main" id="{635A7917-F8EF-4707-9753-72668D518EAC}"/>
                </a:ext>
              </a:extLst>
            </p:cNvPr>
            <p:cNvSpPr/>
            <p:nvPr/>
          </p:nvSpPr>
          <p:spPr>
            <a:xfrm>
              <a:off x="8075642" y="10757318"/>
              <a:ext cx="435621" cy="871242"/>
            </a:xfrm>
            <a:custGeom>
              <a:avLst/>
              <a:gdLst>
                <a:gd name="connsiteX0" fmla="*/ 23415 w 435621"/>
                <a:gd name="connsiteY0" fmla="*/ 464713 h 871242"/>
                <a:gd name="connsiteX1" fmla="*/ 23415 w 435621"/>
                <a:gd name="connsiteY1" fmla="*/ 464713 h 871242"/>
                <a:gd name="connsiteX2" fmla="*/ 20420 w 435621"/>
                <a:gd name="connsiteY2" fmla="*/ 484862 h 871242"/>
                <a:gd name="connsiteX3" fmla="*/ 23142 w 435621"/>
                <a:gd name="connsiteY3" fmla="*/ 500652 h 871242"/>
                <a:gd name="connsiteX4" fmla="*/ 145661 w 435621"/>
                <a:gd name="connsiteY4" fmla="*/ 848605 h 871242"/>
                <a:gd name="connsiteX5" fmla="*/ 159546 w 435621"/>
                <a:gd name="connsiteY5" fmla="*/ 863307 h 871242"/>
                <a:gd name="connsiteX6" fmla="*/ 167442 w 435621"/>
                <a:gd name="connsiteY6" fmla="*/ 864668 h 871242"/>
                <a:gd name="connsiteX7" fmla="*/ 153556 w 435621"/>
                <a:gd name="connsiteY7" fmla="*/ 850238 h 871242"/>
                <a:gd name="connsiteX8" fmla="*/ 31038 w 435621"/>
                <a:gd name="connsiteY8" fmla="*/ 502286 h 871242"/>
                <a:gd name="connsiteX9" fmla="*/ 28315 w 435621"/>
                <a:gd name="connsiteY9" fmla="*/ 486495 h 871242"/>
                <a:gd name="connsiteX10" fmla="*/ 31310 w 435621"/>
                <a:gd name="connsiteY10" fmla="*/ 466347 h 871242"/>
                <a:gd name="connsiteX11" fmla="*/ 41384 w 435621"/>
                <a:gd name="connsiteY11" fmla="*/ 447017 h 871242"/>
                <a:gd name="connsiteX12" fmla="*/ 400772 w 435621"/>
                <a:gd name="connsiteY12" fmla="*/ 30454 h 871242"/>
                <a:gd name="connsiteX13" fmla="*/ 418741 w 435621"/>
                <a:gd name="connsiteY13" fmla="*/ 22014 h 871242"/>
                <a:gd name="connsiteX14" fmla="*/ 410845 w 435621"/>
                <a:gd name="connsiteY14" fmla="*/ 20652 h 871242"/>
                <a:gd name="connsiteX15" fmla="*/ 392876 w 435621"/>
                <a:gd name="connsiteY15" fmla="*/ 29092 h 871242"/>
                <a:gd name="connsiteX16" fmla="*/ 33488 w 435621"/>
                <a:gd name="connsiteY16" fmla="*/ 445927 h 871242"/>
                <a:gd name="connsiteX17" fmla="*/ 23415 w 435621"/>
                <a:gd name="connsiteY17" fmla="*/ 464713 h 871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5621" h="871242">
                  <a:moveTo>
                    <a:pt x="23415" y="464713"/>
                  </a:moveTo>
                  <a:lnTo>
                    <a:pt x="23415" y="464713"/>
                  </a:lnTo>
                  <a:cubicBezTo>
                    <a:pt x="21509" y="471248"/>
                    <a:pt x="20420" y="478055"/>
                    <a:pt x="20420" y="484862"/>
                  </a:cubicBezTo>
                  <a:cubicBezTo>
                    <a:pt x="20420" y="490579"/>
                    <a:pt x="21237" y="496024"/>
                    <a:pt x="23142" y="500652"/>
                  </a:cubicBezTo>
                  <a:lnTo>
                    <a:pt x="145661" y="848605"/>
                  </a:lnTo>
                  <a:cubicBezTo>
                    <a:pt x="148656" y="857045"/>
                    <a:pt x="153829" y="862218"/>
                    <a:pt x="159546" y="863307"/>
                  </a:cubicBezTo>
                  <a:lnTo>
                    <a:pt x="167442" y="864668"/>
                  </a:lnTo>
                  <a:cubicBezTo>
                    <a:pt x="161724" y="863580"/>
                    <a:pt x="156551" y="858678"/>
                    <a:pt x="153556" y="850238"/>
                  </a:cubicBezTo>
                  <a:lnTo>
                    <a:pt x="31038" y="502286"/>
                  </a:lnTo>
                  <a:cubicBezTo>
                    <a:pt x="29404" y="497658"/>
                    <a:pt x="28587" y="492212"/>
                    <a:pt x="28315" y="486495"/>
                  </a:cubicBezTo>
                  <a:cubicBezTo>
                    <a:pt x="28315" y="479688"/>
                    <a:pt x="29132" y="472882"/>
                    <a:pt x="31310" y="466347"/>
                  </a:cubicBezTo>
                  <a:cubicBezTo>
                    <a:pt x="33488" y="458996"/>
                    <a:pt x="37028" y="452190"/>
                    <a:pt x="41384" y="447017"/>
                  </a:cubicBezTo>
                  <a:lnTo>
                    <a:pt x="400772" y="30454"/>
                  </a:lnTo>
                  <a:cubicBezTo>
                    <a:pt x="406489" y="23647"/>
                    <a:pt x="413023" y="20925"/>
                    <a:pt x="418741" y="22014"/>
                  </a:cubicBezTo>
                  <a:lnTo>
                    <a:pt x="410845" y="20652"/>
                  </a:lnTo>
                  <a:cubicBezTo>
                    <a:pt x="405127" y="19564"/>
                    <a:pt x="398593" y="22286"/>
                    <a:pt x="392876" y="29092"/>
                  </a:cubicBezTo>
                  <a:lnTo>
                    <a:pt x="33488" y="445927"/>
                  </a:lnTo>
                  <a:cubicBezTo>
                    <a:pt x="29132" y="450829"/>
                    <a:pt x="25592" y="457363"/>
                    <a:pt x="23415" y="464713"/>
                  </a:cubicBezTo>
                  <a:close/>
                </a:path>
              </a:pathLst>
            </a:custGeom>
            <a:solidFill>
              <a:srgbClr val="72960E"/>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88" name="Freeform: Shape 487">
              <a:extLst>
                <a:ext uri="{FF2B5EF4-FFF2-40B4-BE49-F238E27FC236}">
                  <a16:creationId xmlns:a16="http://schemas.microsoft.com/office/drawing/2014/main" id="{340A9DC8-573B-4ACD-8BB4-7B98F46AC71B}"/>
                </a:ext>
              </a:extLst>
            </p:cNvPr>
            <p:cNvSpPr/>
            <p:nvPr/>
          </p:nvSpPr>
          <p:spPr>
            <a:xfrm>
              <a:off x="8083641" y="10758408"/>
              <a:ext cx="544527" cy="871242"/>
            </a:xfrm>
            <a:custGeom>
              <a:avLst/>
              <a:gdLst>
                <a:gd name="connsiteX0" fmla="*/ 23040 w 544526"/>
                <a:gd name="connsiteY0" fmla="*/ 500924 h 871242"/>
                <a:gd name="connsiteX1" fmla="*/ 33385 w 544526"/>
                <a:gd name="connsiteY1" fmla="*/ 445655 h 871242"/>
                <a:gd name="connsiteX2" fmla="*/ 392773 w 544526"/>
                <a:gd name="connsiteY2" fmla="*/ 29092 h 871242"/>
                <a:gd name="connsiteX3" fmla="*/ 424628 w 544526"/>
                <a:gd name="connsiteY3" fmla="*/ 35082 h 871242"/>
                <a:gd name="connsiteX4" fmla="*/ 547146 w 544526"/>
                <a:gd name="connsiteY4" fmla="*/ 383035 h 871242"/>
                <a:gd name="connsiteX5" fmla="*/ 536800 w 544526"/>
                <a:gd name="connsiteY5" fmla="*/ 438304 h 871242"/>
                <a:gd name="connsiteX6" fmla="*/ 177413 w 544526"/>
                <a:gd name="connsiteY6" fmla="*/ 855139 h 871242"/>
                <a:gd name="connsiteX7" fmla="*/ 145558 w 544526"/>
                <a:gd name="connsiteY7" fmla="*/ 849149 h 871242"/>
                <a:gd name="connsiteX8" fmla="*/ 23040 w 544526"/>
                <a:gd name="connsiteY8" fmla="*/ 500924 h 871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4526" h="871242">
                  <a:moveTo>
                    <a:pt x="23040" y="500924"/>
                  </a:moveTo>
                  <a:cubicBezTo>
                    <a:pt x="17050" y="484044"/>
                    <a:pt x="21678" y="459268"/>
                    <a:pt x="33385" y="445655"/>
                  </a:cubicBezTo>
                  <a:lnTo>
                    <a:pt x="392773" y="29092"/>
                  </a:lnTo>
                  <a:cubicBezTo>
                    <a:pt x="404480" y="15479"/>
                    <a:pt x="418638" y="18202"/>
                    <a:pt x="424628" y="35082"/>
                  </a:cubicBezTo>
                  <a:lnTo>
                    <a:pt x="547146" y="383035"/>
                  </a:lnTo>
                  <a:cubicBezTo>
                    <a:pt x="553136" y="399915"/>
                    <a:pt x="548507" y="424691"/>
                    <a:pt x="536800" y="438304"/>
                  </a:cubicBezTo>
                  <a:lnTo>
                    <a:pt x="177413" y="855139"/>
                  </a:lnTo>
                  <a:cubicBezTo>
                    <a:pt x="165705" y="868752"/>
                    <a:pt x="151548" y="866029"/>
                    <a:pt x="145558" y="849149"/>
                  </a:cubicBezTo>
                  <a:lnTo>
                    <a:pt x="23040" y="500924"/>
                  </a:lnTo>
                  <a:close/>
                </a:path>
              </a:pathLst>
            </a:custGeom>
            <a:solidFill>
              <a:srgbClr val="83B21B"/>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89" name="Freeform: Shape 488">
              <a:extLst>
                <a:ext uri="{FF2B5EF4-FFF2-40B4-BE49-F238E27FC236}">
                  <a16:creationId xmlns:a16="http://schemas.microsoft.com/office/drawing/2014/main" id="{8F897652-F694-4408-9C92-FF86F77AD444}"/>
                </a:ext>
              </a:extLst>
            </p:cNvPr>
            <p:cNvSpPr/>
            <p:nvPr/>
          </p:nvSpPr>
          <p:spPr>
            <a:xfrm>
              <a:off x="8139352" y="10853932"/>
              <a:ext cx="435621" cy="680658"/>
            </a:xfrm>
            <a:custGeom>
              <a:avLst/>
              <a:gdLst>
                <a:gd name="connsiteX0" fmla="*/ 123063 w 435621"/>
                <a:gd name="connsiteY0" fmla="*/ 675485 h 680658"/>
                <a:gd name="connsiteX1" fmla="*/ 436438 w 435621"/>
                <a:gd name="connsiteY1" fmla="*/ 312286 h 680658"/>
                <a:gd name="connsiteX2" fmla="*/ 333795 w 435621"/>
                <a:gd name="connsiteY2" fmla="*/ 20420 h 680658"/>
                <a:gd name="connsiteX3" fmla="*/ 20420 w 435621"/>
                <a:gd name="connsiteY3" fmla="*/ 383619 h 680658"/>
                <a:gd name="connsiteX4" fmla="*/ 123063 w 435621"/>
                <a:gd name="connsiteY4" fmla="*/ 675485 h 680658"/>
                <a:gd name="connsiteX5" fmla="*/ 331889 w 435621"/>
                <a:gd name="connsiteY5" fmla="*/ 30221 h 680658"/>
                <a:gd name="connsiteX6" fmla="*/ 430720 w 435621"/>
                <a:gd name="connsiteY6" fmla="*/ 311197 h 680658"/>
                <a:gd name="connsiteX7" fmla="*/ 124969 w 435621"/>
                <a:gd name="connsiteY7" fmla="*/ 665956 h 680658"/>
                <a:gd name="connsiteX8" fmla="*/ 26137 w 435621"/>
                <a:gd name="connsiteY8" fmla="*/ 384980 h 680658"/>
                <a:gd name="connsiteX9" fmla="*/ 331889 w 435621"/>
                <a:gd name="connsiteY9" fmla="*/ 30221 h 680658"/>
                <a:gd name="connsiteX10" fmla="*/ 331889 w 435621"/>
                <a:gd name="connsiteY10" fmla="*/ 30221 h 68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5621" h="680658">
                  <a:moveTo>
                    <a:pt x="123063" y="675485"/>
                  </a:moveTo>
                  <a:lnTo>
                    <a:pt x="436438" y="312286"/>
                  </a:lnTo>
                  <a:lnTo>
                    <a:pt x="333795" y="20420"/>
                  </a:lnTo>
                  <a:lnTo>
                    <a:pt x="20420" y="383619"/>
                  </a:lnTo>
                  <a:lnTo>
                    <a:pt x="123063" y="675485"/>
                  </a:lnTo>
                  <a:close/>
                  <a:moveTo>
                    <a:pt x="331889" y="30221"/>
                  </a:moveTo>
                  <a:lnTo>
                    <a:pt x="430720" y="311197"/>
                  </a:lnTo>
                  <a:lnTo>
                    <a:pt x="124969" y="665956"/>
                  </a:lnTo>
                  <a:lnTo>
                    <a:pt x="26137" y="384980"/>
                  </a:lnTo>
                  <a:lnTo>
                    <a:pt x="331889" y="30221"/>
                  </a:lnTo>
                  <a:lnTo>
                    <a:pt x="331889" y="30221"/>
                  </a:lnTo>
                  <a:close/>
                </a:path>
              </a:pathLst>
            </a:custGeom>
            <a:solidFill>
              <a:srgbClr val="CCF2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90" name="Freeform: Shape 489">
              <a:extLst>
                <a:ext uri="{FF2B5EF4-FFF2-40B4-BE49-F238E27FC236}">
                  <a16:creationId xmlns:a16="http://schemas.microsoft.com/office/drawing/2014/main" id="{9A000C57-46DC-44DA-9F0D-5516FAD06032}"/>
                </a:ext>
              </a:extLst>
            </p:cNvPr>
            <p:cNvSpPr/>
            <p:nvPr/>
          </p:nvSpPr>
          <p:spPr>
            <a:xfrm>
              <a:off x="8114848" y="10812004"/>
              <a:ext cx="490074" cy="762337"/>
            </a:xfrm>
            <a:custGeom>
              <a:avLst/>
              <a:gdLst>
                <a:gd name="connsiteX0" fmla="*/ 139671 w 490073"/>
                <a:gd name="connsiteY0" fmla="*/ 759343 h 762337"/>
                <a:gd name="connsiteX1" fmla="*/ 484901 w 490073"/>
                <a:gd name="connsiteY1" fmla="*/ 358843 h 762337"/>
                <a:gd name="connsiteX2" fmla="*/ 365650 w 490073"/>
                <a:gd name="connsiteY2" fmla="*/ 20420 h 762337"/>
                <a:gd name="connsiteX3" fmla="*/ 20420 w 490073"/>
                <a:gd name="connsiteY3" fmla="*/ 420920 h 762337"/>
                <a:gd name="connsiteX4" fmla="*/ 139671 w 490073"/>
                <a:gd name="connsiteY4" fmla="*/ 759343 h 762337"/>
                <a:gd name="connsiteX5" fmla="*/ 360749 w 490073"/>
                <a:gd name="connsiteY5" fmla="*/ 48735 h 762337"/>
                <a:gd name="connsiteX6" fmla="*/ 468837 w 490073"/>
                <a:gd name="connsiteY6" fmla="*/ 355848 h 762337"/>
                <a:gd name="connsiteX7" fmla="*/ 145116 w 490073"/>
                <a:gd name="connsiteY7" fmla="*/ 731300 h 762337"/>
                <a:gd name="connsiteX8" fmla="*/ 37028 w 490073"/>
                <a:gd name="connsiteY8" fmla="*/ 424458 h 762337"/>
                <a:gd name="connsiteX9" fmla="*/ 360749 w 490073"/>
                <a:gd name="connsiteY9" fmla="*/ 48735 h 762337"/>
                <a:gd name="connsiteX10" fmla="*/ 360749 w 490073"/>
                <a:gd name="connsiteY10" fmla="*/ 48735 h 762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0073" h="762337">
                  <a:moveTo>
                    <a:pt x="139671" y="759343"/>
                  </a:moveTo>
                  <a:lnTo>
                    <a:pt x="484901" y="358843"/>
                  </a:lnTo>
                  <a:lnTo>
                    <a:pt x="365650" y="20420"/>
                  </a:lnTo>
                  <a:lnTo>
                    <a:pt x="20420" y="420920"/>
                  </a:lnTo>
                  <a:lnTo>
                    <a:pt x="139671" y="759343"/>
                  </a:lnTo>
                  <a:close/>
                  <a:moveTo>
                    <a:pt x="360749" y="48735"/>
                  </a:moveTo>
                  <a:lnTo>
                    <a:pt x="468837" y="355848"/>
                  </a:lnTo>
                  <a:lnTo>
                    <a:pt x="145116" y="731300"/>
                  </a:lnTo>
                  <a:lnTo>
                    <a:pt x="37028" y="424458"/>
                  </a:lnTo>
                  <a:lnTo>
                    <a:pt x="360749" y="48735"/>
                  </a:lnTo>
                  <a:lnTo>
                    <a:pt x="360749" y="48735"/>
                  </a:lnTo>
                  <a:close/>
                </a:path>
              </a:pathLst>
            </a:custGeom>
            <a:solidFill>
              <a:srgbClr val="CCF2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91" name="Freeform: Shape 490">
              <a:extLst>
                <a:ext uri="{FF2B5EF4-FFF2-40B4-BE49-F238E27FC236}">
                  <a16:creationId xmlns:a16="http://schemas.microsoft.com/office/drawing/2014/main" id="{D8EE00D0-D17D-4766-8A73-C181F8342072}"/>
                </a:ext>
              </a:extLst>
            </p:cNvPr>
            <p:cNvSpPr/>
            <p:nvPr/>
          </p:nvSpPr>
          <p:spPr>
            <a:xfrm>
              <a:off x="8131456" y="10840592"/>
              <a:ext cx="462848" cy="707885"/>
            </a:xfrm>
            <a:custGeom>
              <a:avLst/>
              <a:gdLst>
                <a:gd name="connsiteX0" fmla="*/ 20420 w 462847"/>
                <a:gd name="connsiteY0" fmla="*/ 395599 h 707884"/>
                <a:gd name="connsiteX1" fmla="*/ 128508 w 462847"/>
                <a:gd name="connsiteY1" fmla="*/ 702439 h 707884"/>
                <a:gd name="connsiteX2" fmla="*/ 452229 w 462847"/>
                <a:gd name="connsiteY2" fmla="*/ 327260 h 707884"/>
                <a:gd name="connsiteX3" fmla="*/ 344141 w 462847"/>
                <a:gd name="connsiteY3" fmla="*/ 20420 h 707884"/>
                <a:gd name="connsiteX4" fmla="*/ 20420 w 462847"/>
                <a:gd name="connsiteY4" fmla="*/ 395599 h 707884"/>
                <a:gd name="connsiteX5" fmla="*/ 28316 w 462847"/>
                <a:gd name="connsiteY5" fmla="*/ 397232 h 707884"/>
                <a:gd name="connsiteX6" fmla="*/ 341691 w 462847"/>
                <a:gd name="connsiteY6" fmla="*/ 34033 h 707884"/>
                <a:gd name="connsiteX7" fmla="*/ 444334 w 462847"/>
                <a:gd name="connsiteY7" fmla="*/ 325899 h 707884"/>
                <a:gd name="connsiteX8" fmla="*/ 130959 w 462847"/>
                <a:gd name="connsiteY8" fmla="*/ 689098 h 707884"/>
                <a:gd name="connsiteX9" fmla="*/ 130959 w 462847"/>
                <a:gd name="connsiteY9" fmla="*/ 689098 h 707884"/>
                <a:gd name="connsiteX10" fmla="*/ 130959 w 462847"/>
                <a:gd name="connsiteY10" fmla="*/ 689098 h 707884"/>
                <a:gd name="connsiteX11" fmla="*/ 28316 w 462847"/>
                <a:gd name="connsiteY11" fmla="*/ 397232 h 707884"/>
                <a:gd name="connsiteX12" fmla="*/ 28316 w 462847"/>
                <a:gd name="connsiteY12" fmla="*/ 397232 h 707884"/>
                <a:gd name="connsiteX13" fmla="*/ 28316 w 462847"/>
                <a:gd name="connsiteY13" fmla="*/ 397232 h 70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62847" h="707884">
                  <a:moveTo>
                    <a:pt x="20420" y="395599"/>
                  </a:moveTo>
                  <a:lnTo>
                    <a:pt x="128508" y="702439"/>
                  </a:lnTo>
                  <a:lnTo>
                    <a:pt x="452229" y="327260"/>
                  </a:lnTo>
                  <a:lnTo>
                    <a:pt x="344141" y="20420"/>
                  </a:lnTo>
                  <a:lnTo>
                    <a:pt x="20420" y="395599"/>
                  </a:lnTo>
                  <a:close/>
                  <a:moveTo>
                    <a:pt x="28316" y="397232"/>
                  </a:moveTo>
                  <a:lnTo>
                    <a:pt x="341691" y="34033"/>
                  </a:lnTo>
                  <a:lnTo>
                    <a:pt x="444334" y="325899"/>
                  </a:lnTo>
                  <a:lnTo>
                    <a:pt x="130959" y="689098"/>
                  </a:lnTo>
                  <a:lnTo>
                    <a:pt x="130959" y="689098"/>
                  </a:lnTo>
                  <a:lnTo>
                    <a:pt x="130959" y="689098"/>
                  </a:lnTo>
                  <a:lnTo>
                    <a:pt x="28316" y="397232"/>
                  </a:lnTo>
                  <a:lnTo>
                    <a:pt x="28316" y="397232"/>
                  </a:lnTo>
                  <a:lnTo>
                    <a:pt x="28316" y="397232"/>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92" name="Freeform: Shape 491">
              <a:extLst>
                <a:ext uri="{FF2B5EF4-FFF2-40B4-BE49-F238E27FC236}">
                  <a16:creationId xmlns:a16="http://schemas.microsoft.com/office/drawing/2014/main" id="{EA996456-574F-428D-97A5-52C3E621F734}"/>
                </a:ext>
              </a:extLst>
            </p:cNvPr>
            <p:cNvSpPr/>
            <p:nvPr/>
          </p:nvSpPr>
          <p:spPr>
            <a:xfrm>
              <a:off x="8145069" y="10863733"/>
              <a:ext cx="435621" cy="653432"/>
            </a:xfrm>
            <a:custGeom>
              <a:avLst/>
              <a:gdLst>
                <a:gd name="connsiteX0" fmla="*/ 119251 w 435621"/>
                <a:gd name="connsiteY0" fmla="*/ 656155 h 653431"/>
                <a:gd name="connsiteX1" fmla="*/ 425003 w 435621"/>
                <a:gd name="connsiteY1" fmla="*/ 301396 h 653431"/>
                <a:gd name="connsiteX2" fmla="*/ 326172 w 435621"/>
                <a:gd name="connsiteY2" fmla="*/ 20420 h 653431"/>
                <a:gd name="connsiteX3" fmla="*/ 20420 w 435621"/>
                <a:gd name="connsiteY3" fmla="*/ 375179 h 653431"/>
              </a:gdLst>
              <a:ahLst/>
              <a:cxnLst>
                <a:cxn ang="0">
                  <a:pos x="connsiteX0" y="connsiteY0"/>
                </a:cxn>
                <a:cxn ang="0">
                  <a:pos x="connsiteX1" y="connsiteY1"/>
                </a:cxn>
                <a:cxn ang="0">
                  <a:pos x="connsiteX2" y="connsiteY2"/>
                </a:cxn>
                <a:cxn ang="0">
                  <a:pos x="connsiteX3" y="connsiteY3"/>
                </a:cxn>
              </a:cxnLst>
              <a:rect l="l" t="t" r="r" b="b"/>
              <a:pathLst>
                <a:path w="435621" h="653431">
                  <a:moveTo>
                    <a:pt x="119251" y="656155"/>
                  </a:moveTo>
                  <a:lnTo>
                    <a:pt x="425003" y="301396"/>
                  </a:lnTo>
                  <a:lnTo>
                    <a:pt x="326172" y="20420"/>
                  </a:lnTo>
                  <a:lnTo>
                    <a:pt x="20420" y="375179"/>
                  </a:lnTo>
                  <a:close/>
                </a:path>
              </a:pathLst>
            </a:custGeom>
            <a:solidFill>
              <a:srgbClr val="FFFFF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93" name="Freeform: Shape 492">
              <a:extLst>
                <a:ext uri="{FF2B5EF4-FFF2-40B4-BE49-F238E27FC236}">
                  <a16:creationId xmlns:a16="http://schemas.microsoft.com/office/drawing/2014/main" id="{74A125B9-00A2-48AF-8D95-F4E04B8ABEA4}"/>
                </a:ext>
              </a:extLst>
            </p:cNvPr>
            <p:cNvSpPr/>
            <p:nvPr/>
          </p:nvSpPr>
          <p:spPr>
            <a:xfrm>
              <a:off x="8125698" y="11277004"/>
              <a:ext cx="108905" cy="245037"/>
            </a:xfrm>
            <a:custGeom>
              <a:avLst/>
              <a:gdLst>
                <a:gd name="connsiteX0" fmla="*/ 58033 w 108905"/>
                <a:gd name="connsiteY0" fmla="*/ 201500 h 245036"/>
                <a:gd name="connsiteX1" fmla="*/ 62933 w 108905"/>
                <a:gd name="connsiteY1" fmla="*/ 195783 h 245036"/>
                <a:gd name="connsiteX2" fmla="*/ 71373 w 108905"/>
                <a:gd name="connsiteY2" fmla="*/ 220014 h 245036"/>
                <a:gd name="connsiteX3" fmla="*/ 107040 w 108905"/>
                <a:gd name="connsiteY3" fmla="*/ 230632 h 245036"/>
                <a:gd name="connsiteX4" fmla="*/ 108401 w 108905"/>
                <a:gd name="connsiteY4" fmla="*/ 223281 h 245036"/>
                <a:gd name="connsiteX5" fmla="*/ 37613 w 108905"/>
                <a:gd name="connsiteY5" fmla="*/ 22350 h 245036"/>
                <a:gd name="connsiteX6" fmla="*/ 33257 w 108905"/>
                <a:gd name="connsiteY6" fmla="*/ 21806 h 245036"/>
                <a:gd name="connsiteX7" fmla="*/ 23455 w 108905"/>
                <a:gd name="connsiteY7" fmla="*/ 84971 h 245036"/>
                <a:gd name="connsiteX8" fmla="*/ 31895 w 108905"/>
                <a:gd name="connsiteY8" fmla="*/ 109202 h 245036"/>
                <a:gd name="connsiteX9" fmla="*/ 26995 w 108905"/>
                <a:gd name="connsiteY9" fmla="*/ 114921 h 245036"/>
                <a:gd name="connsiteX10" fmla="*/ 58033 w 108905"/>
                <a:gd name="connsiteY10" fmla="*/ 201500 h 24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905" h="245036">
                  <a:moveTo>
                    <a:pt x="58033" y="201500"/>
                  </a:moveTo>
                  <a:lnTo>
                    <a:pt x="62933" y="195783"/>
                  </a:lnTo>
                  <a:lnTo>
                    <a:pt x="71373" y="220014"/>
                  </a:lnTo>
                  <a:cubicBezTo>
                    <a:pt x="78180" y="239073"/>
                    <a:pt x="93699" y="243156"/>
                    <a:pt x="107040" y="230632"/>
                  </a:cubicBezTo>
                  <a:cubicBezTo>
                    <a:pt x="108674" y="228999"/>
                    <a:pt x="109218" y="225731"/>
                    <a:pt x="108401" y="223281"/>
                  </a:cubicBezTo>
                  <a:lnTo>
                    <a:pt x="37613" y="22350"/>
                  </a:lnTo>
                  <a:cubicBezTo>
                    <a:pt x="36796" y="20173"/>
                    <a:pt x="34890" y="19628"/>
                    <a:pt x="33257" y="21806"/>
                  </a:cubicBezTo>
                  <a:cubicBezTo>
                    <a:pt x="21277" y="38686"/>
                    <a:pt x="16921" y="65913"/>
                    <a:pt x="23455" y="84971"/>
                  </a:cubicBezTo>
                  <a:lnTo>
                    <a:pt x="31895" y="109202"/>
                  </a:lnTo>
                  <a:lnTo>
                    <a:pt x="26995" y="114921"/>
                  </a:lnTo>
                  <a:lnTo>
                    <a:pt x="58033" y="201500"/>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94" name="Freeform: Shape 493">
              <a:extLst>
                <a:ext uri="{FF2B5EF4-FFF2-40B4-BE49-F238E27FC236}">
                  <a16:creationId xmlns:a16="http://schemas.microsoft.com/office/drawing/2014/main" id="{0EFF8ABE-131B-4288-A52C-6A6EA7219264}"/>
                </a:ext>
              </a:extLst>
            </p:cNvPr>
            <p:cNvSpPr/>
            <p:nvPr/>
          </p:nvSpPr>
          <p:spPr>
            <a:xfrm>
              <a:off x="8175563" y="11456451"/>
              <a:ext cx="54453" cy="81679"/>
            </a:xfrm>
            <a:custGeom>
              <a:avLst/>
              <a:gdLst>
                <a:gd name="connsiteX0" fmla="*/ 45740 w 54452"/>
                <a:gd name="connsiteY0" fmla="*/ 62076 h 81678"/>
                <a:gd name="connsiteX1" fmla="*/ 53636 w 54452"/>
                <a:gd name="connsiteY1" fmla="*/ 63437 h 81678"/>
                <a:gd name="connsiteX2" fmla="*/ 36755 w 54452"/>
                <a:gd name="connsiteY2" fmla="*/ 46013 h 81678"/>
                <a:gd name="connsiteX3" fmla="*/ 28315 w 54452"/>
                <a:gd name="connsiteY3" fmla="*/ 21781 h 81678"/>
                <a:gd name="connsiteX4" fmla="*/ 20420 w 54452"/>
                <a:gd name="connsiteY4" fmla="*/ 20420 h 81678"/>
                <a:gd name="connsiteX5" fmla="*/ 29132 w 54452"/>
                <a:gd name="connsiteY5" fmla="*/ 44651 h 81678"/>
                <a:gd name="connsiteX6" fmla="*/ 45740 w 54452"/>
                <a:gd name="connsiteY6" fmla="*/ 62076 h 8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52" h="81678">
                  <a:moveTo>
                    <a:pt x="45740" y="62076"/>
                  </a:moveTo>
                  <a:lnTo>
                    <a:pt x="53636" y="63437"/>
                  </a:lnTo>
                  <a:cubicBezTo>
                    <a:pt x="46557" y="62076"/>
                    <a:pt x="40567" y="56086"/>
                    <a:pt x="36755" y="46013"/>
                  </a:cubicBezTo>
                  <a:lnTo>
                    <a:pt x="28315" y="21781"/>
                  </a:lnTo>
                  <a:lnTo>
                    <a:pt x="20420" y="20420"/>
                  </a:lnTo>
                  <a:lnTo>
                    <a:pt x="29132" y="44651"/>
                  </a:lnTo>
                  <a:cubicBezTo>
                    <a:pt x="32399" y="54724"/>
                    <a:pt x="38661" y="60714"/>
                    <a:pt x="45740" y="62076"/>
                  </a:cubicBezTo>
                  <a:close/>
                </a:path>
              </a:pathLst>
            </a:custGeom>
            <a:solidFill>
              <a:srgbClr val="B5B5B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95" name="Freeform: Shape 494">
              <a:extLst>
                <a:ext uri="{FF2B5EF4-FFF2-40B4-BE49-F238E27FC236}">
                  <a16:creationId xmlns:a16="http://schemas.microsoft.com/office/drawing/2014/main" id="{E5160935-A4BE-4825-B508-749B1C72E5B3}"/>
                </a:ext>
              </a:extLst>
            </p:cNvPr>
            <p:cNvSpPr/>
            <p:nvPr/>
          </p:nvSpPr>
          <p:spPr>
            <a:xfrm>
              <a:off x="8133362" y="11483405"/>
              <a:ext cx="54453" cy="27226"/>
            </a:xfrm>
            <a:custGeom>
              <a:avLst/>
              <a:gdLst>
                <a:gd name="connsiteX0" fmla="*/ 26954 w 54452"/>
                <a:gd name="connsiteY0" fmla="*/ 27499 h 27226"/>
                <a:gd name="connsiteX1" fmla="*/ 29132 w 54452"/>
                <a:gd name="connsiteY1" fmla="*/ 29949 h 27226"/>
                <a:gd name="connsiteX2" fmla="*/ 37028 w 54452"/>
                <a:gd name="connsiteY2" fmla="*/ 31310 h 27226"/>
                <a:gd name="connsiteX3" fmla="*/ 34850 w 54452"/>
                <a:gd name="connsiteY3" fmla="*/ 28860 h 27226"/>
                <a:gd name="connsiteX4" fmla="*/ 28315 w 54452"/>
                <a:gd name="connsiteY4" fmla="*/ 22053 h 27226"/>
                <a:gd name="connsiteX5" fmla="*/ 20420 w 54452"/>
                <a:gd name="connsiteY5" fmla="*/ 20420 h 27226"/>
                <a:gd name="connsiteX6" fmla="*/ 26954 w 54452"/>
                <a:gd name="connsiteY6" fmla="*/ 27499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52" h="27226">
                  <a:moveTo>
                    <a:pt x="26954" y="27499"/>
                  </a:moveTo>
                  <a:cubicBezTo>
                    <a:pt x="27498" y="28860"/>
                    <a:pt x="28315" y="29677"/>
                    <a:pt x="29132" y="29949"/>
                  </a:cubicBezTo>
                  <a:lnTo>
                    <a:pt x="37028" y="31310"/>
                  </a:lnTo>
                  <a:cubicBezTo>
                    <a:pt x="35939" y="31038"/>
                    <a:pt x="35122" y="30222"/>
                    <a:pt x="34850" y="28860"/>
                  </a:cubicBezTo>
                  <a:cubicBezTo>
                    <a:pt x="33488" y="24776"/>
                    <a:pt x="31038" y="22326"/>
                    <a:pt x="28315" y="22053"/>
                  </a:cubicBezTo>
                  <a:lnTo>
                    <a:pt x="20420" y="20420"/>
                  </a:lnTo>
                  <a:cubicBezTo>
                    <a:pt x="23143" y="21237"/>
                    <a:pt x="25593" y="23415"/>
                    <a:pt x="26954" y="27499"/>
                  </a:cubicBezTo>
                  <a:close/>
                </a:path>
              </a:pathLst>
            </a:custGeom>
            <a:solidFill>
              <a:srgbClr val="B5B5B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96" name="Freeform: Shape 495">
              <a:extLst>
                <a:ext uri="{FF2B5EF4-FFF2-40B4-BE49-F238E27FC236}">
                  <a16:creationId xmlns:a16="http://schemas.microsoft.com/office/drawing/2014/main" id="{73C8A00F-FEEA-4F17-9575-5E42ED7A1032}"/>
                </a:ext>
              </a:extLst>
            </p:cNvPr>
            <p:cNvSpPr/>
            <p:nvPr/>
          </p:nvSpPr>
          <p:spPr>
            <a:xfrm>
              <a:off x="8112942" y="11446649"/>
              <a:ext cx="54453" cy="54453"/>
            </a:xfrm>
            <a:custGeom>
              <a:avLst/>
              <a:gdLst>
                <a:gd name="connsiteX0" fmla="*/ 32944 w 54452"/>
                <a:gd name="connsiteY0" fmla="*/ 26955 h 54452"/>
                <a:gd name="connsiteX1" fmla="*/ 34033 w 54452"/>
                <a:gd name="connsiteY1" fmla="*/ 34033 h 54452"/>
                <a:gd name="connsiteX2" fmla="*/ 32672 w 54452"/>
                <a:gd name="connsiteY2" fmla="*/ 43018 h 54452"/>
                <a:gd name="connsiteX3" fmla="*/ 28315 w 54452"/>
                <a:gd name="connsiteY3" fmla="*/ 51458 h 54452"/>
                <a:gd name="connsiteX4" fmla="*/ 20420 w 54452"/>
                <a:gd name="connsiteY4" fmla="*/ 55269 h 54452"/>
                <a:gd name="connsiteX5" fmla="*/ 28315 w 54452"/>
                <a:gd name="connsiteY5" fmla="*/ 56631 h 54452"/>
                <a:gd name="connsiteX6" fmla="*/ 36211 w 54452"/>
                <a:gd name="connsiteY6" fmla="*/ 52819 h 54452"/>
                <a:gd name="connsiteX7" fmla="*/ 40567 w 54452"/>
                <a:gd name="connsiteY7" fmla="*/ 44379 h 54452"/>
                <a:gd name="connsiteX8" fmla="*/ 41928 w 54452"/>
                <a:gd name="connsiteY8" fmla="*/ 35395 h 54452"/>
                <a:gd name="connsiteX9" fmla="*/ 40839 w 54452"/>
                <a:gd name="connsiteY9" fmla="*/ 28316 h 54452"/>
                <a:gd name="connsiteX10" fmla="*/ 34578 w 54452"/>
                <a:gd name="connsiteY10" fmla="*/ 21782 h 54452"/>
                <a:gd name="connsiteX11" fmla="*/ 26682 w 54452"/>
                <a:gd name="connsiteY11" fmla="*/ 20420 h 54452"/>
                <a:gd name="connsiteX12" fmla="*/ 32944 w 54452"/>
                <a:gd name="connsiteY12" fmla="*/ 26955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52" h="54452">
                  <a:moveTo>
                    <a:pt x="32944" y="26955"/>
                  </a:moveTo>
                  <a:cubicBezTo>
                    <a:pt x="33761" y="29132"/>
                    <a:pt x="34033" y="31583"/>
                    <a:pt x="34033" y="34033"/>
                  </a:cubicBezTo>
                  <a:cubicBezTo>
                    <a:pt x="34033" y="37028"/>
                    <a:pt x="33488" y="40023"/>
                    <a:pt x="32672" y="43018"/>
                  </a:cubicBezTo>
                  <a:cubicBezTo>
                    <a:pt x="31583" y="46285"/>
                    <a:pt x="30221" y="49280"/>
                    <a:pt x="28315" y="51458"/>
                  </a:cubicBezTo>
                  <a:cubicBezTo>
                    <a:pt x="25593" y="54453"/>
                    <a:pt x="22870" y="55814"/>
                    <a:pt x="20420" y="55269"/>
                  </a:cubicBezTo>
                  <a:lnTo>
                    <a:pt x="28315" y="56631"/>
                  </a:lnTo>
                  <a:cubicBezTo>
                    <a:pt x="30766" y="57175"/>
                    <a:pt x="33761" y="55814"/>
                    <a:pt x="36211" y="52819"/>
                  </a:cubicBezTo>
                  <a:cubicBezTo>
                    <a:pt x="38117" y="50641"/>
                    <a:pt x="39751" y="47646"/>
                    <a:pt x="40567" y="44379"/>
                  </a:cubicBezTo>
                  <a:cubicBezTo>
                    <a:pt x="41384" y="41385"/>
                    <a:pt x="41928" y="38389"/>
                    <a:pt x="41928" y="35395"/>
                  </a:cubicBezTo>
                  <a:cubicBezTo>
                    <a:pt x="41928" y="32944"/>
                    <a:pt x="41384" y="30493"/>
                    <a:pt x="40839" y="28316"/>
                  </a:cubicBezTo>
                  <a:cubicBezTo>
                    <a:pt x="39478" y="24504"/>
                    <a:pt x="37300" y="22326"/>
                    <a:pt x="34578" y="21782"/>
                  </a:cubicBezTo>
                  <a:lnTo>
                    <a:pt x="26682" y="20420"/>
                  </a:lnTo>
                  <a:cubicBezTo>
                    <a:pt x="29404" y="20965"/>
                    <a:pt x="31583" y="23143"/>
                    <a:pt x="32944" y="26955"/>
                  </a:cubicBezTo>
                  <a:close/>
                </a:path>
              </a:pathLst>
            </a:custGeom>
            <a:solidFill>
              <a:srgbClr val="A0A0A0"/>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97" name="Freeform: Shape 496">
              <a:extLst>
                <a:ext uri="{FF2B5EF4-FFF2-40B4-BE49-F238E27FC236}">
                  <a16:creationId xmlns:a16="http://schemas.microsoft.com/office/drawing/2014/main" id="{AA31BC56-3F70-4DD1-874A-EF660A320EF4}"/>
                </a:ext>
              </a:extLst>
            </p:cNvPr>
            <p:cNvSpPr/>
            <p:nvPr/>
          </p:nvSpPr>
          <p:spPr>
            <a:xfrm>
              <a:off x="8096827" y="11281588"/>
              <a:ext cx="81679" cy="245037"/>
            </a:xfrm>
            <a:custGeom>
              <a:avLst/>
              <a:gdLst>
                <a:gd name="connsiteX0" fmla="*/ 60222 w 81678"/>
                <a:gd name="connsiteY0" fmla="*/ 40909 h 245036"/>
                <a:gd name="connsiteX1" fmla="*/ 56682 w 81678"/>
                <a:gd name="connsiteY1" fmla="*/ 65140 h 245036"/>
                <a:gd name="connsiteX2" fmla="*/ 59950 w 81678"/>
                <a:gd name="connsiteY2" fmla="*/ 84471 h 245036"/>
                <a:gd name="connsiteX3" fmla="*/ 68390 w 81678"/>
                <a:gd name="connsiteY3" fmla="*/ 108703 h 245036"/>
                <a:gd name="connsiteX4" fmla="*/ 37896 w 81678"/>
                <a:gd name="connsiteY4" fmla="*/ 143824 h 245036"/>
                <a:gd name="connsiteX5" fmla="*/ 36263 w 81678"/>
                <a:gd name="connsiteY5" fmla="*/ 147091 h 245036"/>
                <a:gd name="connsiteX6" fmla="*/ 35718 w 81678"/>
                <a:gd name="connsiteY6" fmla="*/ 150359 h 245036"/>
                <a:gd name="connsiteX7" fmla="*/ 36263 w 81678"/>
                <a:gd name="connsiteY7" fmla="*/ 153081 h 245036"/>
                <a:gd name="connsiteX8" fmla="*/ 37352 w 81678"/>
                <a:gd name="connsiteY8" fmla="*/ 160433 h 245036"/>
                <a:gd name="connsiteX9" fmla="*/ 35990 w 81678"/>
                <a:gd name="connsiteY9" fmla="*/ 169962 h 245036"/>
                <a:gd name="connsiteX10" fmla="*/ 31362 w 81678"/>
                <a:gd name="connsiteY10" fmla="*/ 178946 h 245036"/>
                <a:gd name="connsiteX11" fmla="*/ 30545 w 81678"/>
                <a:gd name="connsiteY11" fmla="*/ 180036 h 245036"/>
                <a:gd name="connsiteX12" fmla="*/ 22650 w 81678"/>
                <a:gd name="connsiteY12" fmla="*/ 195010 h 245036"/>
                <a:gd name="connsiteX13" fmla="*/ 20471 w 81678"/>
                <a:gd name="connsiteY13" fmla="*/ 210529 h 245036"/>
                <a:gd name="connsiteX14" fmla="*/ 22377 w 81678"/>
                <a:gd name="connsiteY14" fmla="*/ 222780 h 245036"/>
                <a:gd name="connsiteX15" fmla="*/ 33268 w 81678"/>
                <a:gd name="connsiteY15" fmla="*/ 234216 h 245036"/>
                <a:gd name="connsiteX16" fmla="*/ 41163 w 81678"/>
                <a:gd name="connsiteY16" fmla="*/ 235577 h 245036"/>
                <a:gd name="connsiteX17" fmla="*/ 30273 w 81678"/>
                <a:gd name="connsiteY17" fmla="*/ 224415 h 245036"/>
                <a:gd name="connsiteX18" fmla="*/ 28367 w 81678"/>
                <a:gd name="connsiteY18" fmla="*/ 211890 h 245036"/>
                <a:gd name="connsiteX19" fmla="*/ 30545 w 81678"/>
                <a:gd name="connsiteY19" fmla="*/ 196372 h 245036"/>
                <a:gd name="connsiteX20" fmla="*/ 38440 w 81678"/>
                <a:gd name="connsiteY20" fmla="*/ 181397 h 245036"/>
                <a:gd name="connsiteX21" fmla="*/ 39258 w 81678"/>
                <a:gd name="connsiteY21" fmla="*/ 180580 h 245036"/>
                <a:gd name="connsiteX22" fmla="*/ 43886 w 81678"/>
                <a:gd name="connsiteY22" fmla="*/ 171596 h 245036"/>
                <a:gd name="connsiteX23" fmla="*/ 45247 w 81678"/>
                <a:gd name="connsiteY23" fmla="*/ 162066 h 245036"/>
                <a:gd name="connsiteX24" fmla="*/ 44158 w 81678"/>
                <a:gd name="connsiteY24" fmla="*/ 154715 h 245036"/>
                <a:gd name="connsiteX25" fmla="*/ 43614 w 81678"/>
                <a:gd name="connsiteY25" fmla="*/ 151993 h 245036"/>
                <a:gd name="connsiteX26" fmla="*/ 44158 w 81678"/>
                <a:gd name="connsiteY26" fmla="*/ 148726 h 245036"/>
                <a:gd name="connsiteX27" fmla="*/ 45792 w 81678"/>
                <a:gd name="connsiteY27" fmla="*/ 145458 h 245036"/>
                <a:gd name="connsiteX28" fmla="*/ 76285 w 81678"/>
                <a:gd name="connsiteY28" fmla="*/ 110336 h 245036"/>
                <a:gd name="connsiteX29" fmla="*/ 67845 w 81678"/>
                <a:gd name="connsiteY29" fmla="*/ 86104 h 245036"/>
                <a:gd name="connsiteX30" fmla="*/ 64578 w 81678"/>
                <a:gd name="connsiteY30" fmla="*/ 67047 h 245036"/>
                <a:gd name="connsiteX31" fmla="*/ 68118 w 81678"/>
                <a:gd name="connsiteY31" fmla="*/ 42815 h 245036"/>
                <a:gd name="connsiteX32" fmla="*/ 77374 w 81678"/>
                <a:gd name="connsiteY32" fmla="*/ 23212 h 245036"/>
                <a:gd name="connsiteX33" fmla="*/ 79825 w 81678"/>
                <a:gd name="connsiteY33" fmla="*/ 21851 h 245036"/>
                <a:gd name="connsiteX34" fmla="*/ 71929 w 81678"/>
                <a:gd name="connsiteY34" fmla="*/ 20489 h 245036"/>
                <a:gd name="connsiteX35" fmla="*/ 69479 w 81678"/>
                <a:gd name="connsiteY35" fmla="*/ 21851 h 245036"/>
                <a:gd name="connsiteX36" fmla="*/ 60222 w 81678"/>
                <a:gd name="connsiteY36" fmla="*/ 40909 h 24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1678" h="245036">
                  <a:moveTo>
                    <a:pt x="60222" y="40909"/>
                  </a:moveTo>
                  <a:cubicBezTo>
                    <a:pt x="57771" y="48805"/>
                    <a:pt x="56682" y="57245"/>
                    <a:pt x="56682" y="65140"/>
                  </a:cubicBezTo>
                  <a:cubicBezTo>
                    <a:pt x="56682" y="71947"/>
                    <a:pt x="57771" y="78481"/>
                    <a:pt x="59950" y="84471"/>
                  </a:cubicBezTo>
                  <a:lnTo>
                    <a:pt x="68390" y="108703"/>
                  </a:lnTo>
                  <a:lnTo>
                    <a:pt x="37896" y="143824"/>
                  </a:lnTo>
                  <a:cubicBezTo>
                    <a:pt x="37080" y="144641"/>
                    <a:pt x="36535" y="145730"/>
                    <a:pt x="36263" y="147091"/>
                  </a:cubicBezTo>
                  <a:cubicBezTo>
                    <a:pt x="35990" y="148180"/>
                    <a:pt x="35718" y="149270"/>
                    <a:pt x="35718" y="150359"/>
                  </a:cubicBezTo>
                  <a:cubicBezTo>
                    <a:pt x="35718" y="151447"/>
                    <a:pt x="35990" y="152264"/>
                    <a:pt x="36263" y="153081"/>
                  </a:cubicBezTo>
                  <a:cubicBezTo>
                    <a:pt x="37080" y="155260"/>
                    <a:pt x="37352" y="157982"/>
                    <a:pt x="37352" y="160433"/>
                  </a:cubicBezTo>
                  <a:cubicBezTo>
                    <a:pt x="37352" y="163700"/>
                    <a:pt x="36807" y="166694"/>
                    <a:pt x="35990" y="169962"/>
                  </a:cubicBezTo>
                  <a:cubicBezTo>
                    <a:pt x="34901" y="173501"/>
                    <a:pt x="33268" y="176496"/>
                    <a:pt x="31362" y="178946"/>
                  </a:cubicBezTo>
                  <a:lnTo>
                    <a:pt x="30545" y="180036"/>
                  </a:lnTo>
                  <a:cubicBezTo>
                    <a:pt x="27005" y="184119"/>
                    <a:pt x="24555" y="189292"/>
                    <a:pt x="22650" y="195010"/>
                  </a:cubicBezTo>
                  <a:cubicBezTo>
                    <a:pt x="21016" y="199910"/>
                    <a:pt x="20199" y="205356"/>
                    <a:pt x="20471" y="210529"/>
                  </a:cubicBezTo>
                  <a:cubicBezTo>
                    <a:pt x="20471" y="214885"/>
                    <a:pt x="21288" y="219242"/>
                    <a:pt x="22377" y="222780"/>
                  </a:cubicBezTo>
                  <a:cubicBezTo>
                    <a:pt x="24827" y="229315"/>
                    <a:pt x="28639" y="233126"/>
                    <a:pt x="33268" y="234216"/>
                  </a:cubicBezTo>
                  <a:lnTo>
                    <a:pt x="41163" y="235577"/>
                  </a:lnTo>
                  <a:cubicBezTo>
                    <a:pt x="36535" y="234760"/>
                    <a:pt x="32723" y="230949"/>
                    <a:pt x="30273" y="224415"/>
                  </a:cubicBezTo>
                  <a:cubicBezTo>
                    <a:pt x="28912" y="220603"/>
                    <a:pt x="28367" y="216519"/>
                    <a:pt x="28367" y="211890"/>
                  </a:cubicBezTo>
                  <a:cubicBezTo>
                    <a:pt x="28367" y="206717"/>
                    <a:pt x="29184" y="201272"/>
                    <a:pt x="30545" y="196372"/>
                  </a:cubicBezTo>
                  <a:cubicBezTo>
                    <a:pt x="32179" y="190653"/>
                    <a:pt x="34901" y="185480"/>
                    <a:pt x="38440" y="181397"/>
                  </a:cubicBezTo>
                  <a:lnTo>
                    <a:pt x="39258" y="180580"/>
                  </a:lnTo>
                  <a:cubicBezTo>
                    <a:pt x="41435" y="178130"/>
                    <a:pt x="43069" y="175134"/>
                    <a:pt x="43886" y="171596"/>
                  </a:cubicBezTo>
                  <a:cubicBezTo>
                    <a:pt x="44703" y="168600"/>
                    <a:pt x="45247" y="165333"/>
                    <a:pt x="45247" y="162066"/>
                  </a:cubicBezTo>
                  <a:cubicBezTo>
                    <a:pt x="45247" y="159343"/>
                    <a:pt x="44703" y="156893"/>
                    <a:pt x="44158" y="154715"/>
                  </a:cubicBezTo>
                  <a:cubicBezTo>
                    <a:pt x="43886" y="153898"/>
                    <a:pt x="43614" y="153081"/>
                    <a:pt x="43614" y="151993"/>
                  </a:cubicBezTo>
                  <a:cubicBezTo>
                    <a:pt x="43614" y="150903"/>
                    <a:pt x="43886" y="149814"/>
                    <a:pt x="44158" y="148726"/>
                  </a:cubicBezTo>
                  <a:cubicBezTo>
                    <a:pt x="44430" y="147364"/>
                    <a:pt x="44975" y="146547"/>
                    <a:pt x="45792" y="145458"/>
                  </a:cubicBezTo>
                  <a:lnTo>
                    <a:pt x="76285" y="110336"/>
                  </a:lnTo>
                  <a:lnTo>
                    <a:pt x="67845" y="86104"/>
                  </a:lnTo>
                  <a:cubicBezTo>
                    <a:pt x="65939" y="80387"/>
                    <a:pt x="64850" y="73853"/>
                    <a:pt x="64578" y="67047"/>
                  </a:cubicBezTo>
                  <a:cubicBezTo>
                    <a:pt x="64578" y="58878"/>
                    <a:pt x="65667" y="50711"/>
                    <a:pt x="68118" y="42815"/>
                  </a:cubicBezTo>
                  <a:cubicBezTo>
                    <a:pt x="70296" y="35736"/>
                    <a:pt x="73563" y="28657"/>
                    <a:pt x="77374" y="23212"/>
                  </a:cubicBezTo>
                  <a:cubicBezTo>
                    <a:pt x="78191" y="22122"/>
                    <a:pt x="79008" y="21851"/>
                    <a:pt x="79825" y="21851"/>
                  </a:cubicBezTo>
                  <a:lnTo>
                    <a:pt x="71929" y="20489"/>
                  </a:lnTo>
                  <a:cubicBezTo>
                    <a:pt x="71112" y="20217"/>
                    <a:pt x="70296" y="20761"/>
                    <a:pt x="69479" y="21851"/>
                  </a:cubicBezTo>
                  <a:cubicBezTo>
                    <a:pt x="65667" y="26751"/>
                    <a:pt x="62400" y="33558"/>
                    <a:pt x="60222" y="40909"/>
                  </a:cubicBezTo>
                  <a:close/>
                </a:path>
              </a:pathLst>
            </a:custGeom>
            <a:solidFill>
              <a:srgbClr val="B5B5B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98" name="Freeform: Shape 497">
              <a:extLst>
                <a:ext uri="{FF2B5EF4-FFF2-40B4-BE49-F238E27FC236}">
                  <a16:creationId xmlns:a16="http://schemas.microsoft.com/office/drawing/2014/main" id="{319AC976-F040-4AE7-BBF1-B88845EF5D01}"/>
                </a:ext>
              </a:extLst>
            </p:cNvPr>
            <p:cNvSpPr/>
            <p:nvPr/>
          </p:nvSpPr>
          <p:spPr>
            <a:xfrm>
              <a:off x="8105743" y="11282449"/>
              <a:ext cx="163358" cy="245037"/>
            </a:xfrm>
            <a:custGeom>
              <a:avLst/>
              <a:gdLst>
                <a:gd name="connsiteX0" fmla="*/ 68731 w 163357"/>
                <a:gd name="connsiteY0" fmla="*/ 21807 h 245036"/>
                <a:gd name="connsiteX1" fmla="*/ 73087 w 163357"/>
                <a:gd name="connsiteY1" fmla="*/ 22351 h 245036"/>
                <a:gd name="connsiteX2" fmla="*/ 143876 w 163357"/>
                <a:gd name="connsiteY2" fmla="*/ 223281 h 245036"/>
                <a:gd name="connsiteX3" fmla="*/ 142515 w 163357"/>
                <a:gd name="connsiteY3" fmla="*/ 230360 h 245036"/>
                <a:gd name="connsiteX4" fmla="*/ 106848 w 163357"/>
                <a:gd name="connsiteY4" fmla="*/ 219742 h 245036"/>
                <a:gd name="connsiteX5" fmla="*/ 98408 w 163357"/>
                <a:gd name="connsiteY5" fmla="*/ 195511 h 245036"/>
                <a:gd name="connsiteX6" fmla="*/ 68187 w 163357"/>
                <a:gd name="connsiteY6" fmla="*/ 230632 h 245036"/>
                <a:gd name="connsiteX7" fmla="*/ 63014 w 163357"/>
                <a:gd name="connsiteY7" fmla="*/ 229544 h 245036"/>
                <a:gd name="connsiteX8" fmla="*/ 48039 w 163357"/>
                <a:gd name="connsiteY8" fmla="*/ 226548 h 245036"/>
                <a:gd name="connsiteX9" fmla="*/ 47222 w 163357"/>
                <a:gd name="connsiteY9" fmla="*/ 227637 h 245036"/>
                <a:gd name="connsiteX10" fmla="*/ 22446 w 163357"/>
                <a:gd name="connsiteY10" fmla="*/ 222737 h 245036"/>
                <a:gd name="connsiteX11" fmla="*/ 30614 w 163357"/>
                <a:gd name="connsiteY11" fmla="*/ 179719 h 245036"/>
                <a:gd name="connsiteX12" fmla="*/ 31431 w 163357"/>
                <a:gd name="connsiteY12" fmla="*/ 178902 h 245036"/>
                <a:gd name="connsiteX13" fmla="*/ 36332 w 163357"/>
                <a:gd name="connsiteY13" fmla="*/ 153037 h 245036"/>
                <a:gd name="connsiteX14" fmla="*/ 37966 w 163357"/>
                <a:gd name="connsiteY14" fmla="*/ 143780 h 245036"/>
                <a:gd name="connsiteX15" fmla="*/ 68459 w 163357"/>
                <a:gd name="connsiteY15" fmla="*/ 108659 h 245036"/>
                <a:gd name="connsiteX16" fmla="*/ 60019 w 163357"/>
                <a:gd name="connsiteY16" fmla="*/ 84427 h 245036"/>
                <a:gd name="connsiteX17" fmla="*/ 68731 w 163357"/>
                <a:gd name="connsiteY17" fmla="*/ 21807 h 245036"/>
                <a:gd name="connsiteX18" fmla="*/ 48039 w 163357"/>
                <a:gd name="connsiteY18" fmla="*/ 192515 h 245036"/>
                <a:gd name="connsiteX19" fmla="*/ 33881 w 163357"/>
                <a:gd name="connsiteY19" fmla="*/ 189793 h 245036"/>
                <a:gd name="connsiteX20" fmla="*/ 29253 w 163357"/>
                <a:gd name="connsiteY20" fmla="*/ 214296 h 245036"/>
                <a:gd name="connsiteX21" fmla="*/ 43411 w 163357"/>
                <a:gd name="connsiteY21" fmla="*/ 217019 h 245036"/>
                <a:gd name="connsiteX22" fmla="*/ 48039 w 163357"/>
                <a:gd name="connsiteY22" fmla="*/ 192515 h 245036"/>
                <a:gd name="connsiteX23" fmla="*/ 48039 w 163357"/>
                <a:gd name="connsiteY23" fmla="*/ 192515 h 24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63357" h="245036">
                  <a:moveTo>
                    <a:pt x="68731" y="21807"/>
                  </a:moveTo>
                  <a:cubicBezTo>
                    <a:pt x="70092" y="19628"/>
                    <a:pt x="72271" y="20173"/>
                    <a:pt x="73087" y="22351"/>
                  </a:cubicBezTo>
                  <a:lnTo>
                    <a:pt x="143876" y="223281"/>
                  </a:lnTo>
                  <a:cubicBezTo>
                    <a:pt x="144693" y="225459"/>
                    <a:pt x="144148" y="228998"/>
                    <a:pt x="142515" y="230360"/>
                  </a:cubicBezTo>
                  <a:cubicBezTo>
                    <a:pt x="128901" y="243157"/>
                    <a:pt x="113655" y="238800"/>
                    <a:pt x="106848" y="219742"/>
                  </a:cubicBezTo>
                  <a:lnTo>
                    <a:pt x="98408" y="195511"/>
                  </a:lnTo>
                  <a:lnTo>
                    <a:pt x="68187" y="230632"/>
                  </a:lnTo>
                  <a:cubicBezTo>
                    <a:pt x="66281" y="232811"/>
                    <a:pt x="63831" y="232266"/>
                    <a:pt x="63014" y="229544"/>
                  </a:cubicBezTo>
                  <a:cubicBezTo>
                    <a:pt x="60019" y="221375"/>
                    <a:pt x="53484" y="220286"/>
                    <a:pt x="48039" y="226548"/>
                  </a:cubicBezTo>
                  <a:lnTo>
                    <a:pt x="47222" y="227637"/>
                  </a:lnTo>
                  <a:cubicBezTo>
                    <a:pt x="38238" y="238255"/>
                    <a:pt x="27075" y="236078"/>
                    <a:pt x="22446" y="222737"/>
                  </a:cubicBezTo>
                  <a:cubicBezTo>
                    <a:pt x="17818" y="209668"/>
                    <a:pt x="21358" y="190338"/>
                    <a:pt x="30614" y="179719"/>
                  </a:cubicBezTo>
                  <a:lnTo>
                    <a:pt x="31431" y="178902"/>
                  </a:lnTo>
                  <a:cubicBezTo>
                    <a:pt x="36876" y="172640"/>
                    <a:pt x="39054" y="160933"/>
                    <a:pt x="36332" y="153037"/>
                  </a:cubicBezTo>
                  <a:cubicBezTo>
                    <a:pt x="35243" y="150042"/>
                    <a:pt x="36060" y="145959"/>
                    <a:pt x="37966" y="143780"/>
                  </a:cubicBezTo>
                  <a:lnTo>
                    <a:pt x="68459" y="108659"/>
                  </a:lnTo>
                  <a:lnTo>
                    <a:pt x="60019" y="84427"/>
                  </a:lnTo>
                  <a:cubicBezTo>
                    <a:pt x="52123" y="65641"/>
                    <a:pt x="56479" y="38687"/>
                    <a:pt x="68731" y="21807"/>
                  </a:cubicBezTo>
                  <a:close/>
                  <a:moveTo>
                    <a:pt x="48039" y="192515"/>
                  </a:moveTo>
                  <a:cubicBezTo>
                    <a:pt x="45316" y="184892"/>
                    <a:pt x="39054" y="183803"/>
                    <a:pt x="33881" y="189793"/>
                  </a:cubicBezTo>
                  <a:cubicBezTo>
                    <a:pt x="28708" y="195782"/>
                    <a:pt x="26803" y="206673"/>
                    <a:pt x="29253" y="214296"/>
                  </a:cubicBezTo>
                  <a:cubicBezTo>
                    <a:pt x="31976" y="221919"/>
                    <a:pt x="38238" y="223009"/>
                    <a:pt x="43411" y="217019"/>
                  </a:cubicBezTo>
                  <a:cubicBezTo>
                    <a:pt x="48584" y="211029"/>
                    <a:pt x="50762" y="200139"/>
                    <a:pt x="48039" y="192515"/>
                  </a:cubicBezTo>
                  <a:lnTo>
                    <a:pt x="48039" y="192515"/>
                  </a:lnTo>
                  <a:close/>
                </a:path>
              </a:pathLst>
            </a:custGeom>
            <a:solidFill>
              <a:srgbClr val="CCCCC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499" name="Freeform: Shape 498">
              <a:extLst>
                <a:ext uri="{FF2B5EF4-FFF2-40B4-BE49-F238E27FC236}">
                  <a16:creationId xmlns:a16="http://schemas.microsoft.com/office/drawing/2014/main" id="{DC77A584-032E-444E-A898-63E393F99B25}"/>
                </a:ext>
              </a:extLst>
            </p:cNvPr>
            <p:cNvSpPr/>
            <p:nvPr/>
          </p:nvSpPr>
          <p:spPr>
            <a:xfrm>
              <a:off x="7888177" y="9524309"/>
              <a:ext cx="598979" cy="1769711"/>
            </a:xfrm>
            <a:custGeom>
              <a:avLst/>
              <a:gdLst>
                <a:gd name="connsiteX0" fmla="*/ 91356 w 598979"/>
                <a:gd name="connsiteY0" fmla="*/ 30111 h 1769711"/>
                <a:gd name="connsiteX1" fmla="*/ 299093 w 598979"/>
                <a:gd name="connsiteY1" fmla="*/ 202454 h 1769711"/>
                <a:gd name="connsiteX2" fmla="*/ 486682 w 598979"/>
                <a:gd name="connsiteY2" fmla="*/ 866776 h 1769711"/>
                <a:gd name="connsiteX3" fmla="*/ 459456 w 598979"/>
                <a:gd name="connsiteY3" fmla="*/ 1390066 h 1769711"/>
                <a:gd name="connsiteX4" fmla="*/ 465174 w 598979"/>
                <a:gd name="connsiteY4" fmla="*/ 1396600 h 1769711"/>
                <a:gd name="connsiteX5" fmla="*/ 592049 w 598979"/>
                <a:gd name="connsiteY5" fmla="*/ 1622851 h 1769711"/>
                <a:gd name="connsiteX6" fmla="*/ 550392 w 598979"/>
                <a:gd name="connsiteY6" fmla="*/ 1724133 h 1769711"/>
                <a:gd name="connsiteX7" fmla="*/ 532967 w 598979"/>
                <a:gd name="connsiteY7" fmla="*/ 1725222 h 1769711"/>
                <a:gd name="connsiteX8" fmla="*/ 488044 w 598979"/>
                <a:gd name="connsiteY8" fmla="*/ 1692823 h 1769711"/>
                <a:gd name="connsiteX9" fmla="*/ 485321 w 598979"/>
                <a:gd name="connsiteY9" fmla="*/ 1695273 h 1769711"/>
                <a:gd name="connsiteX10" fmla="*/ 516904 w 598979"/>
                <a:gd name="connsiteY10" fmla="*/ 1742375 h 1769711"/>
                <a:gd name="connsiteX11" fmla="*/ 514453 w 598979"/>
                <a:gd name="connsiteY11" fmla="*/ 1757349 h 1769711"/>
                <a:gd name="connsiteX12" fmla="*/ 429779 w 598979"/>
                <a:gd name="connsiteY12" fmla="*/ 1723316 h 1769711"/>
                <a:gd name="connsiteX13" fmla="*/ 338299 w 598979"/>
                <a:gd name="connsiteY13" fmla="*/ 1582828 h 1769711"/>
                <a:gd name="connsiteX14" fmla="*/ 327953 w 598979"/>
                <a:gd name="connsiteY14" fmla="*/ 1449147 h 1769711"/>
                <a:gd name="connsiteX15" fmla="*/ 328770 w 598979"/>
                <a:gd name="connsiteY15" fmla="*/ 1435534 h 1769711"/>
                <a:gd name="connsiteX16" fmla="*/ 328225 w 598979"/>
                <a:gd name="connsiteY16" fmla="*/ 1432539 h 1769711"/>
                <a:gd name="connsiteX17" fmla="*/ 270233 w 598979"/>
                <a:gd name="connsiteY17" fmla="*/ 721660 h 1769711"/>
                <a:gd name="connsiteX18" fmla="*/ 65219 w 598979"/>
                <a:gd name="connsiteY18" fmla="*/ 283316 h 1769711"/>
                <a:gd name="connsiteX19" fmla="*/ 91356 w 598979"/>
                <a:gd name="connsiteY19" fmla="*/ 30111 h 1769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98979" h="1769711">
                  <a:moveTo>
                    <a:pt x="91356" y="30111"/>
                  </a:moveTo>
                  <a:cubicBezTo>
                    <a:pt x="188826" y="-15357"/>
                    <a:pt x="253897" y="108795"/>
                    <a:pt x="299093" y="202454"/>
                  </a:cubicBezTo>
                  <a:cubicBezTo>
                    <a:pt x="396019" y="389771"/>
                    <a:pt x="526160" y="600775"/>
                    <a:pt x="486682" y="866776"/>
                  </a:cubicBezTo>
                  <a:cubicBezTo>
                    <a:pt x="452649" y="1096566"/>
                    <a:pt x="461090" y="1342148"/>
                    <a:pt x="459456" y="1390066"/>
                  </a:cubicBezTo>
                  <a:cubicBezTo>
                    <a:pt x="461090" y="1392516"/>
                    <a:pt x="462996" y="1394694"/>
                    <a:pt x="465174" y="1396600"/>
                  </a:cubicBezTo>
                  <a:cubicBezTo>
                    <a:pt x="481782" y="1409397"/>
                    <a:pt x="527522" y="1567854"/>
                    <a:pt x="592049" y="1622851"/>
                  </a:cubicBezTo>
                  <a:cubicBezTo>
                    <a:pt x="605934" y="1634559"/>
                    <a:pt x="606751" y="1673764"/>
                    <a:pt x="550392" y="1724133"/>
                  </a:cubicBezTo>
                  <a:cubicBezTo>
                    <a:pt x="545491" y="1728489"/>
                    <a:pt x="538140" y="1729034"/>
                    <a:pt x="532967" y="1725222"/>
                  </a:cubicBezTo>
                  <a:lnTo>
                    <a:pt x="488044" y="1692823"/>
                  </a:lnTo>
                  <a:cubicBezTo>
                    <a:pt x="486410" y="1691462"/>
                    <a:pt x="484232" y="1693639"/>
                    <a:pt x="485321" y="1695273"/>
                  </a:cubicBezTo>
                  <a:lnTo>
                    <a:pt x="516904" y="1742375"/>
                  </a:lnTo>
                  <a:cubicBezTo>
                    <a:pt x="520171" y="1747275"/>
                    <a:pt x="519354" y="1754082"/>
                    <a:pt x="514453" y="1757349"/>
                  </a:cubicBezTo>
                  <a:cubicBezTo>
                    <a:pt x="497301" y="1769056"/>
                    <a:pt x="478514" y="1748092"/>
                    <a:pt x="429779" y="1723316"/>
                  </a:cubicBezTo>
                  <a:cubicBezTo>
                    <a:pt x="394385" y="1705347"/>
                    <a:pt x="378594" y="1660968"/>
                    <a:pt x="338299" y="1582828"/>
                  </a:cubicBezTo>
                  <a:cubicBezTo>
                    <a:pt x="328770" y="1564042"/>
                    <a:pt x="334487" y="1551246"/>
                    <a:pt x="327953" y="1449147"/>
                  </a:cubicBezTo>
                  <a:cubicBezTo>
                    <a:pt x="327681" y="1443975"/>
                    <a:pt x="327953" y="1439618"/>
                    <a:pt x="328770" y="1435534"/>
                  </a:cubicBezTo>
                  <a:cubicBezTo>
                    <a:pt x="328497" y="1434445"/>
                    <a:pt x="328225" y="1433628"/>
                    <a:pt x="328225" y="1432539"/>
                  </a:cubicBezTo>
                  <a:cubicBezTo>
                    <a:pt x="324958" y="1397145"/>
                    <a:pt x="273228" y="854796"/>
                    <a:pt x="270233" y="721660"/>
                  </a:cubicBezTo>
                  <a:cubicBezTo>
                    <a:pt x="267510" y="600775"/>
                    <a:pt x="126750" y="376430"/>
                    <a:pt x="65219" y="283316"/>
                  </a:cubicBezTo>
                  <a:cubicBezTo>
                    <a:pt x="8588" y="196736"/>
                    <a:pt x="-6114" y="75306"/>
                    <a:pt x="91356" y="30111"/>
                  </a:cubicBezTo>
                  <a:close/>
                </a:path>
              </a:pathLst>
            </a:custGeom>
            <a:solidFill>
              <a:srgbClr val="F7DC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00" name="Freeform: Shape 499">
              <a:extLst>
                <a:ext uri="{FF2B5EF4-FFF2-40B4-BE49-F238E27FC236}">
                  <a16:creationId xmlns:a16="http://schemas.microsoft.com/office/drawing/2014/main" id="{5FD443C8-1D22-4115-B685-8FD0D6DB0CA5}"/>
                </a:ext>
              </a:extLst>
            </p:cNvPr>
            <p:cNvSpPr/>
            <p:nvPr/>
          </p:nvSpPr>
          <p:spPr>
            <a:xfrm>
              <a:off x="7870465" y="9518709"/>
              <a:ext cx="299490" cy="326716"/>
            </a:xfrm>
            <a:custGeom>
              <a:avLst/>
              <a:gdLst>
                <a:gd name="connsiteX0" fmla="*/ 305642 w 299489"/>
                <a:gd name="connsiteY0" fmla="*/ 148972 h 326715"/>
                <a:gd name="connsiteX1" fmla="*/ 86743 w 299489"/>
                <a:gd name="connsiteY1" fmla="*/ 36255 h 326715"/>
                <a:gd name="connsiteX2" fmla="*/ 75580 w 299489"/>
                <a:gd name="connsiteY2" fmla="*/ 315869 h 326715"/>
                <a:gd name="connsiteX3" fmla="*/ 305642 w 299489"/>
                <a:gd name="connsiteY3" fmla="*/ 148972 h 326715"/>
              </a:gdLst>
              <a:ahLst/>
              <a:cxnLst>
                <a:cxn ang="0">
                  <a:pos x="connsiteX0" y="connsiteY0"/>
                </a:cxn>
                <a:cxn ang="0">
                  <a:pos x="connsiteX1" y="connsiteY1"/>
                </a:cxn>
                <a:cxn ang="0">
                  <a:pos x="connsiteX2" y="connsiteY2"/>
                </a:cxn>
                <a:cxn ang="0">
                  <a:pos x="connsiteX3" y="connsiteY3"/>
                </a:cxn>
              </a:cxnLst>
              <a:rect l="l" t="t" r="r" b="b"/>
              <a:pathLst>
                <a:path w="299489" h="326715">
                  <a:moveTo>
                    <a:pt x="305642" y="148972"/>
                  </a:moveTo>
                  <a:cubicBezTo>
                    <a:pt x="272427" y="89619"/>
                    <a:pt x="180402" y="-20648"/>
                    <a:pt x="86743" y="36255"/>
                  </a:cubicBezTo>
                  <a:cubicBezTo>
                    <a:pt x="-23251" y="103232"/>
                    <a:pt x="25756" y="239091"/>
                    <a:pt x="75580" y="315869"/>
                  </a:cubicBezTo>
                  <a:cubicBezTo>
                    <a:pt x="145552" y="351808"/>
                    <a:pt x="308093" y="230107"/>
                    <a:pt x="305642" y="148972"/>
                  </a:cubicBezTo>
                  <a:close/>
                </a:path>
              </a:pathLst>
            </a:custGeom>
            <a:solidFill>
              <a:schemeClr val="bg2">
                <a:lumMod val="90000"/>
              </a:schemeClr>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01" name="Freeform: Shape 500">
              <a:extLst>
                <a:ext uri="{FF2B5EF4-FFF2-40B4-BE49-F238E27FC236}">
                  <a16:creationId xmlns:a16="http://schemas.microsoft.com/office/drawing/2014/main" id="{9BB79D27-9E24-494B-A031-C1DC1E625A54}"/>
                </a:ext>
              </a:extLst>
            </p:cNvPr>
            <p:cNvSpPr/>
            <p:nvPr/>
          </p:nvSpPr>
          <p:spPr>
            <a:xfrm>
              <a:off x="7200588" y="9856088"/>
              <a:ext cx="27226" cy="27226"/>
            </a:xfrm>
            <a:custGeom>
              <a:avLst/>
              <a:gdLst>
                <a:gd name="connsiteX0" fmla="*/ 20420 w 27226"/>
                <a:gd name="connsiteY0" fmla="*/ 23143 h 27226"/>
                <a:gd name="connsiteX1" fmla="*/ 28860 w 27226"/>
                <a:gd name="connsiteY1" fmla="*/ 20420 h 27226"/>
                <a:gd name="connsiteX2" fmla="*/ 31855 w 27226"/>
                <a:gd name="connsiteY2" fmla="*/ 24231 h 27226"/>
                <a:gd name="connsiteX3" fmla="*/ 23415 w 27226"/>
                <a:gd name="connsiteY3" fmla="*/ 26954 h 27226"/>
                <a:gd name="connsiteX4" fmla="*/ 20420 w 27226"/>
                <a:gd name="connsiteY4" fmla="*/ 23143 h 27226"/>
                <a:gd name="connsiteX5" fmla="*/ 20420 w 27226"/>
                <a:gd name="connsiteY5" fmla="*/ 23143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143"/>
                  </a:moveTo>
                  <a:lnTo>
                    <a:pt x="28860" y="20420"/>
                  </a:lnTo>
                  <a:cubicBezTo>
                    <a:pt x="29404" y="22053"/>
                    <a:pt x="30493" y="23687"/>
                    <a:pt x="31855" y="24231"/>
                  </a:cubicBezTo>
                  <a:lnTo>
                    <a:pt x="23415" y="26954"/>
                  </a:lnTo>
                  <a:cubicBezTo>
                    <a:pt x="22325" y="26410"/>
                    <a:pt x="21237" y="25048"/>
                    <a:pt x="20420" y="23143"/>
                  </a:cubicBezTo>
                  <a:lnTo>
                    <a:pt x="20420" y="23143"/>
                  </a:lnTo>
                  <a:close/>
                </a:path>
              </a:pathLst>
            </a:custGeom>
            <a:solidFill>
              <a:srgbClr val="BFBF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02" name="Freeform: Shape 501">
              <a:extLst>
                <a:ext uri="{FF2B5EF4-FFF2-40B4-BE49-F238E27FC236}">
                  <a16:creationId xmlns:a16="http://schemas.microsoft.com/office/drawing/2014/main" id="{3BE96A33-457A-4989-BEEC-83165A6316EF}"/>
                </a:ext>
              </a:extLst>
            </p:cNvPr>
            <p:cNvSpPr/>
            <p:nvPr/>
          </p:nvSpPr>
          <p:spPr>
            <a:xfrm>
              <a:off x="7203855" y="9859899"/>
              <a:ext cx="54453" cy="54453"/>
            </a:xfrm>
            <a:custGeom>
              <a:avLst/>
              <a:gdLst>
                <a:gd name="connsiteX0" fmla="*/ 20420 w 54452"/>
                <a:gd name="connsiteY0" fmla="*/ 23415 h 54452"/>
                <a:gd name="connsiteX1" fmla="*/ 28588 w 54452"/>
                <a:gd name="connsiteY1" fmla="*/ 20420 h 54452"/>
                <a:gd name="connsiteX2" fmla="*/ 55542 w 54452"/>
                <a:gd name="connsiteY2" fmla="*/ 35939 h 54452"/>
                <a:gd name="connsiteX3" fmla="*/ 47101 w 54452"/>
                <a:gd name="connsiteY3" fmla="*/ 38662 h 54452"/>
              </a:gdLst>
              <a:ahLst/>
              <a:cxnLst>
                <a:cxn ang="0">
                  <a:pos x="connsiteX0" y="connsiteY0"/>
                </a:cxn>
                <a:cxn ang="0">
                  <a:pos x="connsiteX1" y="connsiteY1"/>
                </a:cxn>
                <a:cxn ang="0">
                  <a:pos x="connsiteX2" y="connsiteY2"/>
                </a:cxn>
                <a:cxn ang="0">
                  <a:pos x="connsiteX3" y="connsiteY3"/>
                </a:cxn>
              </a:cxnLst>
              <a:rect l="l" t="t" r="r" b="b"/>
              <a:pathLst>
                <a:path w="54452" h="54452">
                  <a:moveTo>
                    <a:pt x="20420" y="23415"/>
                  </a:moveTo>
                  <a:lnTo>
                    <a:pt x="28588" y="20420"/>
                  </a:lnTo>
                  <a:lnTo>
                    <a:pt x="55542" y="35939"/>
                  </a:lnTo>
                  <a:lnTo>
                    <a:pt x="47101" y="38662"/>
                  </a:lnTo>
                  <a:close/>
                </a:path>
              </a:pathLst>
            </a:custGeom>
            <a:solidFill>
              <a:srgbClr val="B4B4B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03" name="Freeform: Shape 502">
              <a:extLst>
                <a:ext uri="{FF2B5EF4-FFF2-40B4-BE49-F238E27FC236}">
                  <a16:creationId xmlns:a16="http://schemas.microsoft.com/office/drawing/2014/main" id="{3E7BDE99-9A5A-4CDD-8ED3-456DCCC5AE77}"/>
                </a:ext>
              </a:extLst>
            </p:cNvPr>
            <p:cNvSpPr/>
            <p:nvPr/>
          </p:nvSpPr>
          <p:spPr>
            <a:xfrm>
              <a:off x="7227815" y="9875418"/>
              <a:ext cx="27226" cy="54453"/>
            </a:xfrm>
            <a:custGeom>
              <a:avLst/>
              <a:gdLst>
                <a:gd name="connsiteX0" fmla="*/ 23142 w 27226"/>
                <a:gd name="connsiteY0" fmla="*/ 23143 h 54452"/>
                <a:gd name="connsiteX1" fmla="*/ 31582 w 27226"/>
                <a:gd name="connsiteY1" fmla="*/ 20420 h 54452"/>
                <a:gd name="connsiteX2" fmla="*/ 28860 w 27226"/>
                <a:gd name="connsiteY2" fmla="*/ 36483 h 54452"/>
                <a:gd name="connsiteX3" fmla="*/ 20420 w 27226"/>
                <a:gd name="connsiteY3" fmla="*/ 39206 h 54452"/>
              </a:gdLst>
              <a:ahLst/>
              <a:cxnLst>
                <a:cxn ang="0">
                  <a:pos x="connsiteX0" y="connsiteY0"/>
                </a:cxn>
                <a:cxn ang="0">
                  <a:pos x="connsiteX1" y="connsiteY1"/>
                </a:cxn>
                <a:cxn ang="0">
                  <a:pos x="connsiteX2" y="connsiteY2"/>
                </a:cxn>
                <a:cxn ang="0">
                  <a:pos x="connsiteX3" y="connsiteY3"/>
                </a:cxn>
              </a:cxnLst>
              <a:rect l="l" t="t" r="r" b="b"/>
              <a:pathLst>
                <a:path w="27226" h="54452">
                  <a:moveTo>
                    <a:pt x="23142" y="23143"/>
                  </a:moveTo>
                  <a:lnTo>
                    <a:pt x="31582" y="20420"/>
                  </a:lnTo>
                  <a:lnTo>
                    <a:pt x="28860" y="36483"/>
                  </a:lnTo>
                  <a:lnTo>
                    <a:pt x="20420" y="39206"/>
                  </a:lnTo>
                  <a:close/>
                </a:path>
              </a:pathLst>
            </a:custGeom>
            <a:solidFill>
              <a:srgbClr val="ACACAC"/>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04" name="Freeform: Shape 503">
              <a:extLst>
                <a:ext uri="{FF2B5EF4-FFF2-40B4-BE49-F238E27FC236}">
                  <a16:creationId xmlns:a16="http://schemas.microsoft.com/office/drawing/2014/main" id="{3165ACDD-8760-4747-84F1-17BF2CA0848A}"/>
                </a:ext>
              </a:extLst>
            </p:cNvPr>
            <p:cNvSpPr/>
            <p:nvPr/>
          </p:nvSpPr>
          <p:spPr>
            <a:xfrm>
              <a:off x="7249051" y="9902917"/>
              <a:ext cx="27226" cy="27226"/>
            </a:xfrm>
            <a:custGeom>
              <a:avLst/>
              <a:gdLst>
                <a:gd name="connsiteX0" fmla="*/ 23142 w 27226"/>
                <a:gd name="connsiteY0" fmla="*/ 23143 h 27226"/>
                <a:gd name="connsiteX1" fmla="*/ 31310 w 27226"/>
                <a:gd name="connsiteY1" fmla="*/ 20420 h 27226"/>
                <a:gd name="connsiteX2" fmla="*/ 28587 w 27226"/>
                <a:gd name="connsiteY2" fmla="*/ 24231 h 27226"/>
                <a:gd name="connsiteX3" fmla="*/ 20420 w 27226"/>
                <a:gd name="connsiteY3" fmla="*/ 26954 h 27226"/>
                <a:gd name="connsiteX4" fmla="*/ 23142 w 27226"/>
                <a:gd name="connsiteY4" fmla="*/ 23143 h 27226"/>
                <a:gd name="connsiteX5" fmla="*/ 23142 w 27226"/>
                <a:gd name="connsiteY5" fmla="*/ 23143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3142" y="23143"/>
                  </a:moveTo>
                  <a:lnTo>
                    <a:pt x="31310" y="20420"/>
                  </a:lnTo>
                  <a:cubicBezTo>
                    <a:pt x="31038" y="22325"/>
                    <a:pt x="29949" y="23687"/>
                    <a:pt x="28587" y="24231"/>
                  </a:cubicBezTo>
                  <a:lnTo>
                    <a:pt x="20420" y="26954"/>
                  </a:lnTo>
                  <a:cubicBezTo>
                    <a:pt x="21781" y="26410"/>
                    <a:pt x="22870" y="25048"/>
                    <a:pt x="23142" y="23143"/>
                  </a:cubicBezTo>
                  <a:lnTo>
                    <a:pt x="23142" y="23143"/>
                  </a:lnTo>
                  <a:close/>
                </a:path>
              </a:pathLst>
            </a:custGeom>
            <a:solidFill>
              <a:srgbClr val="49494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05" name="Freeform: Shape 504">
              <a:extLst>
                <a:ext uri="{FF2B5EF4-FFF2-40B4-BE49-F238E27FC236}">
                  <a16:creationId xmlns:a16="http://schemas.microsoft.com/office/drawing/2014/main" id="{6B0711F4-62F2-475E-AE03-EF569693962B}"/>
                </a:ext>
              </a:extLst>
            </p:cNvPr>
            <p:cNvSpPr/>
            <p:nvPr/>
          </p:nvSpPr>
          <p:spPr>
            <a:xfrm>
              <a:off x="7230537" y="9875418"/>
              <a:ext cx="54453" cy="27226"/>
            </a:xfrm>
            <a:custGeom>
              <a:avLst/>
              <a:gdLst>
                <a:gd name="connsiteX0" fmla="*/ 20420 w 54452"/>
                <a:gd name="connsiteY0" fmla="*/ 23143 h 27226"/>
                <a:gd name="connsiteX1" fmla="*/ 28860 w 54452"/>
                <a:gd name="connsiteY1" fmla="*/ 20420 h 27226"/>
                <a:gd name="connsiteX2" fmla="*/ 47101 w 54452"/>
                <a:gd name="connsiteY2" fmla="*/ 26682 h 27226"/>
                <a:gd name="connsiteX3" fmla="*/ 38661 w 54452"/>
                <a:gd name="connsiteY3" fmla="*/ 29404 h 27226"/>
              </a:gdLst>
              <a:ahLst/>
              <a:cxnLst>
                <a:cxn ang="0">
                  <a:pos x="connsiteX0" y="connsiteY0"/>
                </a:cxn>
                <a:cxn ang="0">
                  <a:pos x="connsiteX1" y="connsiteY1"/>
                </a:cxn>
                <a:cxn ang="0">
                  <a:pos x="connsiteX2" y="connsiteY2"/>
                </a:cxn>
                <a:cxn ang="0">
                  <a:pos x="connsiteX3" y="connsiteY3"/>
                </a:cxn>
              </a:cxnLst>
              <a:rect l="l" t="t" r="r" b="b"/>
              <a:pathLst>
                <a:path w="54452" h="27226">
                  <a:moveTo>
                    <a:pt x="20420" y="23143"/>
                  </a:moveTo>
                  <a:lnTo>
                    <a:pt x="28860" y="20420"/>
                  </a:lnTo>
                  <a:lnTo>
                    <a:pt x="47101" y="26682"/>
                  </a:lnTo>
                  <a:lnTo>
                    <a:pt x="38661" y="29404"/>
                  </a:lnTo>
                  <a:close/>
                </a:path>
              </a:pathLst>
            </a:custGeom>
            <a:solidFill>
              <a:srgbClr val="454545"/>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06" name="Freeform: Shape 505">
              <a:extLst>
                <a:ext uri="{FF2B5EF4-FFF2-40B4-BE49-F238E27FC236}">
                  <a16:creationId xmlns:a16="http://schemas.microsoft.com/office/drawing/2014/main" id="{1261592E-CF66-4421-B0F4-C07468121D5E}"/>
                </a:ext>
              </a:extLst>
            </p:cNvPr>
            <p:cNvSpPr/>
            <p:nvPr/>
          </p:nvSpPr>
          <p:spPr>
            <a:xfrm>
              <a:off x="7248779" y="9881408"/>
              <a:ext cx="27226" cy="27226"/>
            </a:xfrm>
            <a:custGeom>
              <a:avLst/>
              <a:gdLst>
                <a:gd name="connsiteX0" fmla="*/ 20420 w 27226"/>
                <a:gd name="connsiteY0" fmla="*/ 23414 h 27226"/>
                <a:gd name="connsiteX1" fmla="*/ 28588 w 27226"/>
                <a:gd name="connsiteY1" fmla="*/ 20420 h 27226"/>
                <a:gd name="connsiteX2" fmla="*/ 29404 w 27226"/>
                <a:gd name="connsiteY2" fmla="*/ 20964 h 27226"/>
                <a:gd name="connsiteX3" fmla="*/ 20964 w 27226"/>
                <a:gd name="connsiteY3" fmla="*/ 23687 h 27226"/>
                <a:gd name="connsiteX4" fmla="*/ 20420 w 27226"/>
                <a:gd name="connsiteY4" fmla="*/ 23414 h 27226"/>
                <a:gd name="connsiteX5" fmla="*/ 20420 w 27226"/>
                <a:gd name="connsiteY5" fmla="*/ 23414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414"/>
                  </a:moveTo>
                  <a:lnTo>
                    <a:pt x="28588" y="20420"/>
                  </a:lnTo>
                  <a:cubicBezTo>
                    <a:pt x="28860" y="20692"/>
                    <a:pt x="29132" y="20692"/>
                    <a:pt x="29404" y="20964"/>
                  </a:cubicBezTo>
                  <a:lnTo>
                    <a:pt x="20964" y="23687"/>
                  </a:lnTo>
                  <a:cubicBezTo>
                    <a:pt x="20964" y="23687"/>
                    <a:pt x="20692" y="23414"/>
                    <a:pt x="20420" y="23414"/>
                  </a:cubicBezTo>
                  <a:lnTo>
                    <a:pt x="20420" y="23414"/>
                  </a:lnTo>
                  <a:close/>
                </a:path>
              </a:pathLst>
            </a:custGeom>
            <a:solidFill>
              <a:srgbClr val="49494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07" name="Freeform: Shape 506">
              <a:extLst>
                <a:ext uri="{FF2B5EF4-FFF2-40B4-BE49-F238E27FC236}">
                  <a16:creationId xmlns:a16="http://schemas.microsoft.com/office/drawing/2014/main" id="{021DB6D1-8A72-4B31-B830-698360CD9CAC}"/>
                </a:ext>
              </a:extLst>
            </p:cNvPr>
            <p:cNvSpPr/>
            <p:nvPr/>
          </p:nvSpPr>
          <p:spPr>
            <a:xfrm>
              <a:off x="7251773" y="9891209"/>
              <a:ext cx="27226" cy="54453"/>
            </a:xfrm>
            <a:custGeom>
              <a:avLst/>
              <a:gdLst>
                <a:gd name="connsiteX0" fmla="*/ 22326 w 27226"/>
                <a:gd name="connsiteY0" fmla="*/ 23143 h 54452"/>
                <a:gd name="connsiteX1" fmla="*/ 30766 w 27226"/>
                <a:gd name="connsiteY1" fmla="*/ 20420 h 54452"/>
                <a:gd name="connsiteX2" fmla="*/ 28588 w 27226"/>
                <a:gd name="connsiteY2" fmla="*/ 31855 h 54452"/>
                <a:gd name="connsiteX3" fmla="*/ 20420 w 27226"/>
                <a:gd name="connsiteY3" fmla="*/ 34850 h 54452"/>
              </a:gdLst>
              <a:ahLst/>
              <a:cxnLst>
                <a:cxn ang="0">
                  <a:pos x="connsiteX0" y="connsiteY0"/>
                </a:cxn>
                <a:cxn ang="0">
                  <a:pos x="connsiteX1" y="connsiteY1"/>
                </a:cxn>
                <a:cxn ang="0">
                  <a:pos x="connsiteX2" y="connsiteY2"/>
                </a:cxn>
                <a:cxn ang="0">
                  <a:pos x="connsiteX3" y="connsiteY3"/>
                </a:cxn>
              </a:cxnLst>
              <a:rect l="l" t="t" r="r" b="b"/>
              <a:pathLst>
                <a:path w="27226" h="54452">
                  <a:moveTo>
                    <a:pt x="22326" y="23143"/>
                  </a:moveTo>
                  <a:lnTo>
                    <a:pt x="30766" y="20420"/>
                  </a:lnTo>
                  <a:lnTo>
                    <a:pt x="28588" y="31855"/>
                  </a:lnTo>
                  <a:lnTo>
                    <a:pt x="20420" y="34850"/>
                  </a:lnTo>
                  <a:close/>
                </a:path>
              </a:pathLst>
            </a:custGeom>
            <a:solidFill>
              <a:srgbClr val="42424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08" name="Freeform: Shape 507">
              <a:extLst>
                <a:ext uri="{FF2B5EF4-FFF2-40B4-BE49-F238E27FC236}">
                  <a16:creationId xmlns:a16="http://schemas.microsoft.com/office/drawing/2014/main" id="{D027176D-F716-436E-AD5C-2276AAA80FD2}"/>
                </a:ext>
              </a:extLst>
            </p:cNvPr>
            <p:cNvSpPr/>
            <p:nvPr/>
          </p:nvSpPr>
          <p:spPr>
            <a:xfrm>
              <a:off x="7249595" y="9882225"/>
              <a:ext cx="27226" cy="27226"/>
            </a:xfrm>
            <a:custGeom>
              <a:avLst/>
              <a:gdLst>
                <a:gd name="connsiteX0" fmla="*/ 20420 w 27226"/>
                <a:gd name="connsiteY0" fmla="*/ 23143 h 27226"/>
                <a:gd name="connsiteX1" fmla="*/ 28860 w 27226"/>
                <a:gd name="connsiteY1" fmla="*/ 20420 h 27226"/>
                <a:gd name="connsiteX2" fmla="*/ 32944 w 27226"/>
                <a:gd name="connsiteY2" fmla="*/ 29677 h 27226"/>
                <a:gd name="connsiteX3" fmla="*/ 24776 w 27226"/>
                <a:gd name="connsiteY3" fmla="*/ 32399 h 27226"/>
                <a:gd name="connsiteX4" fmla="*/ 20420 w 27226"/>
                <a:gd name="connsiteY4" fmla="*/ 23143 h 27226"/>
                <a:gd name="connsiteX5" fmla="*/ 20420 w 27226"/>
                <a:gd name="connsiteY5" fmla="*/ 23143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143"/>
                  </a:moveTo>
                  <a:lnTo>
                    <a:pt x="28860" y="20420"/>
                  </a:lnTo>
                  <a:cubicBezTo>
                    <a:pt x="31583" y="21781"/>
                    <a:pt x="33489" y="26137"/>
                    <a:pt x="32944" y="29677"/>
                  </a:cubicBezTo>
                  <a:lnTo>
                    <a:pt x="24776" y="32399"/>
                  </a:lnTo>
                  <a:cubicBezTo>
                    <a:pt x="25049" y="28587"/>
                    <a:pt x="23143" y="24504"/>
                    <a:pt x="20420" y="23143"/>
                  </a:cubicBezTo>
                  <a:lnTo>
                    <a:pt x="20420" y="23143"/>
                  </a:lnTo>
                  <a:close/>
                </a:path>
              </a:pathLst>
            </a:custGeom>
            <a:solidFill>
              <a:srgbClr val="49494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09" name="Freeform: Shape 508">
              <a:extLst>
                <a:ext uri="{FF2B5EF4-FFF2-40B4-BE49-F238E27FC236}">
                  <a16:creationId xmlns:a16="http://schemas.microsoft.com/office/drawing/2014/main" id="{337D6199-5860-41F8-9212-6654D827E4F8}"/>
                </a:ext>
              </a:extLst>
            </p:cNvPr>
            <p:cNvSpPr/>
            <p:nvPr/>
          </p:nvSpPr>
          <p:spPr>
            <a:xfrm>
              <a:off x="7228087" y="9878413"/>
              <a:ext cx="54453" cy="54453"/>
            </a:xfrm>
            <a:custGeom>
              <a:avLst/>
              <a:gdLst>
                <a:gd name="connsiteX0" fmla="*/ 41928 w 54452"/>
                <a:gd name="connsiteY0" fmla="*/ 26954 h 54452"/>
                <a:gd name="connsiteX1" fmla="*/ 46013 w 54452"/>
                <a:gd name="connsiteY1" fmla="*/ 36211 h 54452"/>
                <a:gd name="connsiteX2" fmla="*/ 44107 w 54452"/>
                <a:gd name="connsiteY2" fmla="*/ 47918 h 54452"/>
                <a:gd name="connsiteX3" fmla="*/ 38117 w 54452"/>
                <a:gd name="connsiteY3" fmla="*/ 51185 h 54452"/>
                <a:gd name="connsiteX4" fmla="*/ 37300 w 54452"/>
                <a:gd name="connsiteY4" fmla="*/ 50368 h 54452"/>
                <a:gd name="connsiteX5" fmla="*/ 20420 w 54452"/>
                <a:gd name="connsiteY5" fmla="*/ 36211 h 54452"/>
                <a:gd name="connsiteX6" fmla="*/ 23143 w 54452"/>
                <a:gd name="connsiteY6" fmla="*/ 20420 h 54452"/>
                <a:gd name="connsiteX7" fmla="*/ 41384 w 54452"/>
                <a:gd name="connsiteY7" fmla="*/ 26681 h 54452"/>
                <a:gd name="connsiteX8" fmla="*/ 41928 w 54452"/>
                <a:gd name="connsiteY8" fmla="*/ 26954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452" h="54452">
                  <a:moveTo>
                    <a:pt x="41928" y="26954"/>
                  </a:moveTo>
                  <a:cubicBezTo>
                    <a:pt x="44651" y="28587"/>
                    <a:pt x="46557" y="32671"/>
                    <a:pt x="46013" y="36211"/>
                  </a:cubicBezTo>
                  <a:lnTo>
                    <a:pt x="44107" y="47918"/>
                  </a:lnTo>
                  <a:cubicBezTo>
                    <a:pt x="43562" y="51457"/>
                    <a:pt x="40839" y="52818"/>
                    <a:pt x="38117" y="51185"/>
                  </a:cubicBezTo>
                  <a:cubicBezTo>
                    <a:pt x="37845" y="50913"/>
                    <a:pt x="37572" y="50913"/>
                    <a:pt x="37300" y="50368"/>
                  </a:cubicBezTo>
                  <a:lnTo>
                    <a:pt x="20420" y="36211"/>
                  </a:lnTo>
                  <a:lnTo>
                    <a:pt x="23143" y="20420"/>
                  </a:lnTo>
                  <a:lnTo>
                    <a:pt x="41384" y="26681"/>
                  </a:lnTo>
                  <a:cubicBezTo>
                    <a:pt x="41384" y="26409"/>
                    <a:pt x="41656" y="26681"/>
                    <a:pt x="41928" y="26954"/>
                  </a:cubicBezTo>
                  <a:close/>
                </a:path>
              </a:pathLst>
            </a:custGeom>
            <a:solidFill>
              <a:srgbClr val="47474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10" name="Freeform: Shape 509">
              <a:extLst>
                <a:ext uri="{FF2B5EF4-FFF2-40B4-BE49-F238E27FC236}">
                  <a16:creationId xmlns:a16="http://schemas.microsoft.com/office/drawing/2014/main" id="{3A560C47-F7C0-4A96-A97E-1C0F8BA931C2}"/>
                </a:ext>
              </a:extLst>
            </p:cNvPr>
            <p:cNvSpPr/>
            <p:nvPr/>
          </p:nvSpPr>
          <p:spPr>
            <a:xfrm>
              <a:off x="7392534" y="9965919"/>
              <a:ext cx="27226" cy="27226"/>
            </a:xfrm>
            <a:custGeom>
              <a:avLst/>
              <a:gdLst>
                <a:gd name="connsiteX0" fmla="*/ 20420 w 27226"/>
                <a:gd name="connsiteY0" fmla="*/ 23305 h 27226"/>
                <a:gd name="connsiteX1" fmla="*/ 28860 w 27226"/>
                <a:gd name="connsiteY1" fmla="*/ 20582 h 27226"/>
                <a:gd name="connsiteX2" fmla="*/ 32127 w 27226"/>
                <a:gd name="connsiteY2" fmla="*/ 21127 h 27226"/>
                <a:gd name="connsiteX3" fmla="*/ 23687 w 27226"/>
                <a:gd name="connsiteY3" fmla="*/ 23850 h 27226"/>
                <a:gd name="connsiteX4" fmla="*/ 20420 w 27226"/>
                <a:gd name="connsiteY4" fmla="*/ 23305 h 27226"/>
                <a:gd name="connsiteX5" fmla="*/ 20420 w 27226"/>
                <a:gd name="connsiteY5" fmla="*/ 23305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305"/>
                  </a:moveTo>
                  <a:lnTo>
                    <a:pt x="28860" y="20582"/>
                  </a:lnTo>
                  <a:cubicBezTo>
                    <a:pt x="29949" y="20310"/>
                    <a:pt x="31038" y="20310"/>
                    <a:pt x="32127" y="21127"/>
                  </a:cubicBezTo>
                  <a:lnTo>
                    <a:pt x="23687" y="23850"/>
                  </a:lnTo>
                  <a:cubicBezTo>
                    <a:pt x="22598" y="23033"/>
                    <a:pt x="21237" y="22761"/>
                    <a:pt x="20420" y="23305"/>
                  </a:cubicBezTo>
                  <a:lnTo>
                    <a:pt x="20420" y="23305"/>
                  </a:lnTo>
                  <a:close/>
                </a:path>
              </a:pathLst>
            </a:custGeom>
            <a:solidFill>
              <a:srgbClr val="49494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11" name="Freeform: Shape 510">
              <a:extLst>
                <a:ext uri="{FF2B5EF4-FFF2-40B4-BE49-F238E27FC236}">
                  <a16:creationId xmlns:a16="http://schemas.microsoft.com/office/drawing/2014/main" id="{C7FE79E7-36A4-4A03-BB6F-8046D0AED5C1}"/>
                </a:ext>
              </a:extLst>
            </p:cNvPr>
            <p:cNvSpPr/>
            <p:nvPr/>
          </p:nvSpPr>
          <p:spPr>
            <a:xfrm>
              <a:off x="7395801" y="9966354"/>
              <a:ext cx="27226" cy="27226"/>
            </a:xfrm>
            <a:custGeom>
              <a:avLst/>
              <a:gdLst>
                <a:gd name="connsiteX0" fmla="*/ 20420 w 27226"/>
                <a:gd name="connsiteY0" fmla="*/ 23143 h 27226"/>
                <a:gd name="connsiteX1" fmla="*/ 28860 w 27226"/>
                <a:gd name="connsiteY1" fmla="*/ 20420 h 27226"/>
                <a:gd name="connsiteX2" fmla="*/ 29677 w 27226"/>
                <a:gd name="connsiteY2" fmla="*/ 20965 h 27226"/>
                <a:gd name="connsiteX3" fmla="*/ 21237 w 27226"/>
                <a:gd name="connsiteY3" fmla="*/ 23687 h 27226"/>
                <a:gd name="connsiteX4" fmla="*/ 20420 w 27226"/>
                <a:gd name="connsiteY4" fmla="*/ 23143 h 27226"/>
                <a:gd name="connsiteX5" fmla="*/ 20420 w 27226"/>
                <a:gd name="connsiteY5" fmla="*/ 23143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143"/>
                  </a:moveTo>
                  <a:lnTo>
                    <a:pt x="28860" y="20420"/>
                  </a:lnTo>
                  <a:cubicBezTo>
                    <a:pt x="29132" y="20692"/>
                    <a:pt x="29404" y="20692"/>
                    <a:pt x="29677" y="20965"/>
                  </a:cubicBezTo>
                  <a:lnTo>
                    <a:pt x="21237" y="23687"/>
                  </a:lnTo>
                  <a:cubicBezTo>
                    <a:pt x="20964" y="23687"/>
                    <a:pt x="20692" y="23415"/>
                    <a:pt x="20420" y="23143"/>
                  </a:cubicBezTo>
                  <a:lnTo>
                    <a:pt x="20420" y="23143"/>
                  </a:lnTo>
                  <a:close/>
                </a:path>
              </a:pathLst>
            </a:custGeom>
            <a:solidFill>
              <a:srgbClr val="49494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12" name="Freeform: Shape 511">
              <a:extLst>
                <a:ext uri="{FF2B5EF4-FFF2-40B4-BE49-F238E27FC236}">
                  <a16:creationId xmlns:a16="http://schemas.microsoft.com/office/drawing/2014/main" id="{41428D13-0775-4E43-B5DD-A0B55D90AB72}"/>
                </a:ext>
              </a:extLst>
            </p:cNvPr>
            <p:cNvSpPr/>
            <p:nvPr/>
          </p:nvSpPr>
          <p:spPr>
            <a:xfrm>
              <a:off x="7396618" y="9966899"/>
              <a:ext cx="54453" cy="54453"/>
            </a:xfrm>
            <a:custGeom>
              <a:avLst/>
              <a:gdLst>
                <a:gd name="connsiteX0" fmla="*/ 20420 w 54452"/>
                <a:gd name="connsiteY0" fmla="*/ 23414 h 54452"/>
                <a:gd name="connsiteX1" fmla="*/ 28860 w 54452"/>
                <a:gd name="connsiteY1" fmla="*/ 20420 h 54452"/>
                <a:gd name="connsiteX2" fmla="*/ 45740 w 54452"/>
                <a:gd name="connsiteY2" fmla="*/ 34577 h 54452"/>
                <a:gd name="connsiteX3" fmla="*/ 37300 w 54452"/>
                <a:gd name="connsiteY3" fmla="*/ 37572 h 54452"/>
              </a:gdLst>
              <a:ahLst/>
              <a:cxnLst>
                <a:cxn ang="0">
                  <a:pos x="connsiteX0" y="connsiteY0"/>
                </a:cxn>
                <a:cxn ang="0">
                  <a:pos x="connsiteX1" y="connsiteY1"/>
                </a:cxn>
                <a:cxn ang="0">
                  <a:pos x="connsiteX2" y="connsiteY2"/>
                </a:cxn>
                <a:cxn ang="0">
                  <a:pos x="connsiteX3" y="connsiteY3"/>
                </a:cxn>
              </a:cxnLst>
              <a:rect l="l" t="t" r="r" b="b"/>
              <a:pathLst>
                <a:path w="54452" h="54452">
                  <a:moveTo>
                    <a:pt x="20420" y="23414"/>
                  </a:moveTo>
                  <a:lnTo>
                    <a:pt x="28860" y="20420"/>
                  </a:lnTo>
                  <a:lnTo>
                    <a:pt x="45740" y="34577"/>
                  </a:lnTo>
                  <a:lnTo>
                    <a:pt x="37300" y="37572"/>
                  </a:lnTo>
                  <a:close/>
                </a:path>
              </a:pathLst>
            </a:custGeom>
            <a:solidFill>
              <a:srgbClr val="44444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13" name="Freeform: Shape 512">
              <a:extLst>
                <a:ext uri="{FF2B5EF4-FFF2-40B4-BE49-F238E27FC236}">
                  <a16:creationId xmlns:a16="http://schemas.microsoft.com/office/drawing/2014/main" id="{5DE33A56-69C3-4FFF-96B4-B9AE2054DE0B}"/>
                </a:ext>
              </a:extLst>
            </p:cNvPr>
            <p:cNvSpPr/>
            <p:nvPr/>
          </p:nvSpPr>
          <p:spPr>
            <a:xfrm>
              <a:off x="7410776" y="9981056"/>
              <a:ext cx="27226" cy="54453"/>
            </a:xfrm>
            <a:custGeom>
              <a:avLst/>
              <a:gdLst>
                <a:gd name="connsiteX0" fmla="*/ 23142 w 27226"/>
                <a:gd name="connsiteY0" fmla="*/ 23414 h 54452"/>
                <a:gd name="connsiteX1" fmla="*/ 31582 w 27226"/>
                <a:gd name="connsiteY1" fmla="*/ 20420 h 54452"/>
                <a:gd name="connsiteX2" fmla="*/ 28860 w 27226"/>
                <a:gd name="connsiteY2" fmla="*/ 36483 h 54452"/>
                <a:gd name="connsiteX3" fmla="*/ 20420 w 27226"/>
                <a:gd name="connsiteY3" fmla="*/ 39206 h 54452"/>
              </a:gdLst>
              <a:ahLst/>
              <a:cxnLst>
                <a:cxn ang="0">
                  <a:pos x="connsiteX0" y="connsiteY0"/>
                </a:cxn>
                <a:cxn ang="0">
                  <a:pos x="connsiteX1" y="connsiteY1"/>
                </a:cxn>
                <a:cxn ang="0">
                  <a:pos x="connsiteX2" y="connsiteY2"/>
                </a:cxn>
                <a:cxn ang="0">
                  <a:pos x="connsiteX3" y="connsiteY3"/>
                </a:cxn>
              </a:cxnLst>
              <a:rect l="l" t="t" r="r" b="b"/>
              <a:pathLst>
                <a:path w="27226" h="54452">
                  <a:moveTo>
                    <a:pt x="23142" y="23414"/>
                  </a:moveTo>
                  <a:lnTo>
                    <a:pt x="31582" y="20420"/>
                  </a:lnTo>
                  <a:lnTo>
                    <a:pt x="28860" y="36483"/>
                  </a:lnTo>
                  <a:lnTo>
                    <a:pt x="20420" y="39206"/>
                  </a:lnTo>
                  <a:close/>
                </a:path>
              </a:pathLst>
            </a:custGeom>
            <a:solidFill>
              <a:srgbClr val="424242"/>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14" name="Freeform: Shape 513">
              <a:extLst>
                <a:ext uri="{FF2B5EF4-FFF2-40B4-BE49-F238E27FC236}">
                  <a16:creationId xmlns:a16="http://schemas.microsoft.com/office/drawing/2014/main" id="{D7E90551-DE46-49DF-BFE8-CA0A3427C180}"/>
                </a:ext>
              </a:extLst>
            </p:cNvPr>
            <p:cNvSpPr/>
            <p:nvPr/>
          </p:nvSpPr>
          <p:spPr>
            <a:xfrm>
              <a:off x="7387268" y="9968553"/>
              <a:ext cx="54453" cy="54453"/>
            </a:xfrm>
            <a:custGeom>
              <a:avLst/>
              <a:gdLst>
                <a:gd name="connsiteX0" fmla="*/ 28953 w 54452"/>
                <a:gd name="connsiteY0" fmla="*/ 20944 h 54452"/>
                <a:gd name="connsiteX1" fmla="*/ 29770 w 54452"/>
                <a:gd name="connsiteY1" fmla="*/ 21760 h 54452"/>
                <a:gd name="connsiteX2" fmla="*/ 46650 w 54452"/>
                <a:gd name="connsiteY2" fmla="*/ 35918 h 54452"/>
                <a:gd name="connsiteX3" fmla="*/ 43928 w 54452"/>
                <a:gd name="connsiteY3" fmla="*/ 51710 h 54452"/>
                <a:gd name="connsiteX4" fmla="*/ 25686 w 54452"/>
                <a:gd name="connsiteY4" fmla="*/ 45447 h 54452"/>
                <a:gd name="connsiteX5" fmla="*/ 24597 w 54452"/>
                <a:gd name="connsiteY5" fmla="*/ 44903 h 54452"/>
                <a:gd name="connsiteX6" fmla="*/ 20513 w 54452"/>
                <a:gd name="connsiteY6" fmla="*/ 35646 h 54452"/>
                <a:gd name="connsiteX7" fmla="*/ 22419 w 54452"/>
                <a:gd name="connsiteY7" fmla="*/ 24211 h 54452"/>
                <a:gd name="connsiteX8" fmla="*/ 28953 w 54452"/>
                <a:gd name="connsiteY8" fmla="*/ 20944 h 5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452" h="54452">
                  <a:moveTo>
                    <a:pt x="28953" y="20944"/>
                  </a:moveTo>
                  <a:cubicBezTo>
                    <a:pt x="29225" y="21216"/>
                    <a:pt x="29497" y="21488"/>
                    <a:pt x="29770" y="21760"/>
                  </a:cubicBezTo>
                  <a:lnTo>
                    <a:pt x="46650" y="35918"/>
                  </a:lnTo>
                  <a:lnTo>
                    <a:pt x="43928" y="51710"/>
                  </a:lnTo>
                  <a:lnTo>
                    <a:pt x="25686" y="45447"/>
                  </a:lnTo>
                  <a:cubicBezTo>
                    <a:pt x="25413" y="45447"/>
                    <a:pt x="25141" y="45175"/>
                    <a:pt x="24597" y="44903"/>
                  </a:cubicBezTo>
                  <a:cubicBezTo>
                    <a:pt x="21874" y="43269"/>
                    <a:pt x="19968" y="39186"/>
                    <a:pt x="20513" y="35646"/>
                  </a:cubicBezTo>
                  <a:lnTo>
                    <a:pt x="22419" y="24211"/>
                  </a:lnTo>
                  <a:cubicBezTo>
                    <a:pt x="23508" y="20944"/>
                    <a:pt x="26230" y="19583"/>
                    <a:pt x="28953" y="20944"/>
                  </a:cubicBezTo>
                  <a:close/>
                </a:path>
              </a:pathLst>
            </a:custGeom>
            <a:solidFill>
              <a:srgbClr val="474747"/>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15" name="Freeform: Shape 514">
              <a:extLst>
                <a:ext uri="{FF2B5EF4-FFF2-40B4-BE49-F238E27FC236}">
                  <a16:creationId xmlns:a16="http://schemas.microsoft.com/office/drawing/2014/main" id="{7D633E52-7A2B-4BFE-A949-9968A8A285E9}"/>
                </a:ext>
              </a:extLst>
            </p:cNvPr>
            <p:cNvSpPr/>
            <p:nvPr/>
          </p:nvSpPr>
          <p:spPr>
            <a:xfrm>
              <a:off x="7413770" y="9981056"/>
              <a:ext cx="54453" cy="54453"/>
            </a:xfrm>
            <a:custGeom>
              <a:avLst/>
              <a:gdLst>
                <a:gd name="connsiteX0" fmla="*/ 20420 w 54452"/>
                <a:gd name="connsiteY0" fmla="*/ 23414 h 54452"/>
                <a:gd name="connsiteX1" fmla="*/ 28588 w 54452"/>
                <a:gd name="connsiteY1" fmla="*/ 20420 h 54452"/>
                <a:gd name="connsiteX2" fmla="*/ 55270 w 54452"/>
                <a:gd name="connsiteY2" fmla="*/ 35939 h 54452"/>
                <a:gd name="connsiteX3" fmla="*/ 47102 w 54452"/>
                <a:gd name="connsiteY3" fmla="*/ 38661 h 54452"/>
              </a:gdLst>
              <a:ahLst/>
              <a:cxnLst>
                <a:cxn ang="0">
                  <a:pos x="connsiteX0" y="connsiteY0"/>
                </a:cxn>
                <a:cxn ang="0">
                  <a:pos x="connsiteX1" y="connsiteY1"/>
                </a:cxn>
                <a:cxn ang="0">
                  <a:pos x="connsiteX2" y="connsiteY2"/>
                </a:cxn>
                <a:cxn ang="0">
                  <a:pos x="connsiteX3" y="connsiteY3"/>
                </a:cxn>
              </a:cxnLst>
              <a:rect l="l" t="t" r="r" b="b"/>
              <a:pathLst>
                <a:path w="54452" h="54452">
                  <a:moveTo>
                    <a:pt x="20420" y="23414"/>
                  </a:moveTo>
                  <a:lnTo>
                    <a:pt x="28588" y="20420"/>
                  </a:lnTo>
                  <a:lnTo>
                    <a:pt x="55270" y="35939"/>
                  </a:lnTo>
                  <a:lnTo>
                    <a:pt x="47102" y="38661"/>
                  </a:lnTo>
                  <a:close/>
                </a:path>
              </a:pathLst>
            </a:custGeom>
            <a:solidFill>
              <a:srgbClr val="B4B4B4"/>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16" name="Freeform: Shape 515">
              <a:extLst>
                <a:ext uri="{FF2B5EF4-FFF2-40B4-BE49-F238E27FC236}">
                  <a16:creationId xmlns:a16="http://schemas.microsoft.com/office/drawing/2014/main" id="{584B375F-B642-4558-A943-2B2FA363DF8F}"/>
                </a:ext>
              </a:extLst>
            </p:cNvPr>
            <p:cNvSpPr/>
            <p:nvPr/>
          </p:nvSpPr>
          <p:spPr>
            <a:xfrm>
              <a:off x="7440452" y="9996576"/>
              <a:ext cx="27226" cy="27226"/>
            </a:xfrm>
            <a:custGeom>
              <a:avLst/>
              <a:gdLst>
                <a:gd name="connsiteX0" fmla="*/ 20420 w 27226"/>
                <a:gd name="connsiteY0" fmla="*/ 23142 h 27226"/>
                <a:gd name="connsiteX1" fmla="*/ 28860 w 27226"/>
                <a:gd name="connsiteY1" fmla="*/ 20420 h 27226"/>
                <a:gd name="connsiteX2" fmla="*/ 31855 w 27226"/>
                <a:gd name="connsiteY2" fmla="*/ 20964 h 27226"/>
                <a:gd name="connsiteX3" fmla="*/ 23415 w 27226"/>
                <a:gd name="connsiteY3" fmla="*/ 23687 h 27226"/>
                <a:gd name="connsiteX4" fmla="*/ 20420 w 27226"/>
                <a:gd name="connsiteY4" fmla="*/ 23142 h 27226"/>
                <a:gd name="connsiteX5" fmla="*/ 20420 w 27226"/>
                <a:gd name="connsiteY5" fmla="*/ 23142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26" h="27226">
                  <a:moveTo>
                    <a:pt x="20420" y="23142"/>
                  </a:moveTo>
                  <a:lnTo>
                    <a:pt x="28860" y="20420"/>
                  </a:lnTo>
                  <a:cubicBezTo>
                    <a:pt x="29949" y="20964"/>
                    <a:pt x="31038" y="21237"/>
                    <a:pt x="31855" y="20964"/>
                  </a:cubicBezTo>
                  <a:lnTo>
                    <a:pt x="23415" y="23687"/>
                  </a:lnTo>
                  <a:cubicBezTo>
                    <a:pt x="22598" y="23958"/>
                    <a:pt x="21509" y="23958"/>
                    <a:pt x="20420" y="23142"/>
                  </a:cubicBezTo>
                  <a:lnTo>
                    <a:pt x="20420" y="23142"/>
                  </a:lnTo>
                  <a:close/>
                </a:path>
              </a:pathLst>
            </a:custGeom>
            <a:solidFill>
              <a:srgbClr val="BFBF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17" name="Freeform: Shape 516">
              <a:extLst>
                <a:ext uri="{FF2B5EF4-FFF2-40B4-BE49-F238E27FC236}">
                  <a16:creationId xmlns:a16="http://schemas.microsoft.com/office/drawing/2014/main" id="{8E123994-2C78-4F16-9672-CE6560736061}"/>
                </a:ext>
              </a:extLst>
            </p:cNvPr>
            <p:cNvSpPr/>
            <p:nvPr/>
          </p:nvSpPr>
          <p:spPr>
            <a:xfrm>
              <a:off x="7199747" y="9636098"/>
              <a:ext cx="163358" cy="245037"/>
            </a:xfrm>
            <a:custGeom>
              <a:avLst/>
              <a:gdLst>
                <a:gd name="connsiteX0" fmla="*/ 147863 w 163357"/>
                <a:gd name="connsiteY0" fmla="*/ 23143 h 245036"/>
                <a:gd name="connsiteX1" fmla="*/ 156031 w 163357"/>
                <a:gd name="connsiteY1" fmla="*/ 20420 h 245036"/>
                <a:gd name="connsiteX2" fmla="*/ 29157 w 163357"/>
                <a:gd name="connsiteY2" fmla="*/ 236325 h 245036"/>
                <a:gd name="connsiteX3" fmla="*/ 29429 w 163357"/>
                <a:gd name="connsiteY3" fmla="*/ 240409 h 245036"/>
                <a:gd name="connsiteX4" fmla="*/ 20989 w 163357"/>
                <a:gd name="connsiteY4" fmla="*/ 243132 h 245036"/>
                <a:gd name="connsiteX5" fmla="*/ 20717 w 163357"/>
                <a:gd name="connsiteY5" fmla="*/ 238775 h 245036"/>
                <a:gd name="connsiteX6" fmla="*/ 147863 w 163357"/>
                <a:gd name="connsiteY6" fmla="*/ 23143 h 245036"/>
                <a:gd name="connsiteX7" fmla="*/ 147863 w 163357"/>
                <a:gd name="connsiteY7" fmla="*/ 23143 h 24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357" h="245036">
                  <a:moveTo>
                    <a:pt x="147863" y="23143"/>
                  </a:moveTo>
                  <a:lnTo>
                    <a:pt x="156031" y="20420"/>
                  </a:lnTo>
                  <a:cubicBezTo>
                    <a:pt x="88782" y="43018"/>
                    <a:pt x="39775" y="199569"/>
                    <a:pt x="29157" y="236325"/>
                  </a:cubicBezTo>
                  <a:cubicBezTo>
                    <a:pt x="28612" y="237959"/>
                    <a:pt x="29157" y="239592"/>
                    <a:pt x="29429" y="240409"/>
                  </a:cubicBezTo>
                  <a:lnTo>
                    <a:pt x="20989" y="243132"/>
                  </a:lnTo>
                  <a:cubicBezTo>
                    <a:pt x="20444" y="242042"/>
                    <a:pt x="20172" y="240409"/>
                    <a:pt x="20717" y="238775"/>
                  </a:cubicBezTo>
                  <a:cubicBezTo>
                    <a:pt x="31607" y="202292"/>
                    <a:pt x="80614" y="45741"/>
                    <a:pt x="147863" y="23143"/>
                  </a:cubicBezTo>
                  <a:lnTo>
                    <a:pt x="147863" y="23143"/>
                  </a:lnTo>
                  <a:close/>
                </a:path>
              </a:pathLst>
            </a:custGeom>
            <a:solidFill>
              <a:srgbClr val="BFBF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18" name="Freeform: Shape 517">
              <a:extLst>
                <a:ext uri="{FF2B5EF4-FFF2-40B4-BE49-F238E27FC236}">
                  <a16:creationId xmlns:a16="http://schemas.microsoft.com/office/drawing/2014/main" id="{BB3C0B01-B1D6-4111-A2EB-90374E63197A}"/>
                </a:ext>
              </a:extLst>
            </p:cNvPr>
            <p:cNvSpPr/>
            <p:nvPr/>
          </p:nvSpPr>
          <p:spPr>
            <a:xfrm>
              <a:off x="7321473" y="9615806"/>
              <a:ext cx="81679" cy="27226"/>
            </a:xfrm>
            <a:custGeom>
              <a:avLst/>
              <a:gdLst>
                <a:gd name="connsiteX0" fmla="*/ 20420 w 81678"/>
                <a:gd name="connsiteY0" fmla="*/ 26282 h 27226"/>
                <a:gd name="connsiteX1" fmla="*/ 28588 w 81678"/>
                <a:gd name="connsiteY1" fmla="*/ 23559 h 27226"/>
                <a:gd name="connsiteX2" fmla="*/ 80045 w 81678"/>
                <a:gd name="connsiteY2" fmla="*/ 29821 h 27226"/>
                <a:gd name="connsiteX3" fmla="*/ 71605 w 81678"/>
                <a:gd name="connsiteY3" fmla="*/ 32544 h 27226"/>
                <a:gd name="connsiteX4" fmla="*/ 20420 w 81678"/>
                <a:gd name="connsiteY4" fmla="*/ 26282 h 27226"/>
                <a:gd name="connsiteX5" fmla="*/ 20420 w 81678"/>
                <a:gd name="connsiteY5" fmla="*/ 26282 h 2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78" h="27226">
                  <a:moveTo>
                    <a:pt x="20420" y="26282"/>
                  </a:moveTo>
                  <a:lnTo>
                    <a:pt x="28588" y="23559"/>
                  </a:lnTo>
                  <a:cubicBezTo>
                    <a:pt x="44651" y="18114"/>
                    <a:pt x="61804" y="19475"/>
                    <a:pt x="80045" y="29821"/>
                  </a:cubicBezTo>
                  <a:lnTo>
                    <a:pt x="71605" y="32544"/>
                  </a:lnTo>
                  <a:cubicBezTo>
                    <a:pt x="53908" y="22198"/>
                    <a:pt x="36484" y="20837"/>
                    <a:pt x="20420" y="26282"/>
                  </a:cubicBezTo>
                  <a:lnTo>
                    <a:pt x="20420" y="26282"/>
                  </a:lnTo>
                  <a:close/>
                </a:path>
              </a:pathLst>
            </a:custGeom>
            <a:solidFill>
              <a:srgbClr val="BFBF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19" name="Freeform: Shape 518">
              <a:extLst>
                <a:ext uri="{FF2B5EF4-FFF2-40B4-BE49-F238E27FC236}">
                  <a16:creationId xmlns:a16="http://schemas.microsoft.com/office/drawing/2014/main" id="{51E59650-D3A0-4152-AB6D-52222140C5B5}"/>
                </a:ext>
              </a:extLst>
            </p:cNvPr>
            <p:cNvSpPr/>
            <p:nvPr/>
          </p:nvSpPr>
          <p:spPr>
            <a:xfrm>
              <a:off x="7186858" y="9618523"/>
              <a:ext cx="299490" cy="435621"/>
            </a:xfrm>
            <a:custGeom>
              <a:avLst/>
              <a:gdLst>
                <a:gd name="connsiteX0" fmla="*/ 206492 w 299489"/>
                <a:gd name="connsiteY0" fmla="*/ 29828 h 435621"/>
                <a:gd name="connsiteX1" fmla="*/ 292255 w 299489"/>
                <a:gd name="connsiteY1" fmla="*/ 403373 h 435621"/>
                <a:gd name="connsiteX2" fmla="*/ 285449 w 299489"/>
                <a:gd name="connsiteY2" fmla="*/ 417259 h 435621"/>
                <a:gd name="connsiteX3" fmla="*/ 271019 w 299489"/>
                <a:gd name="connsiteY3" fmla="*/ 416986 h 435621"/>
                <a:gd name="connsiteX4" fmla="*/ 244337 w 299489"/>
                <a:gd name="connsiteY4" fmla="*/ 401740 h 435621"/>
                <a:gd name="connsiteX5" fmla="*/ 247060 w 299489"/>
                <a:gd name="connsiteY5" fmla="*/ 385948 h 435621"/>
                <a:gd name="connsiteX6" fmla="*/ 273741 w 299489"/>
                <a:gd name="connsiteY6" fmla="*/ 401467 h 435621"/>
                <a:gd name="connsiteX7" fmla="*/ 277553 w 299489"/>
                <a:gd name="connsiteY7" fmla="*/ 401467 h 435621"/>
                <a:gd name="connsiteX8" fmla="*/ 279187 w 299489"/>
                <a:gd name="connsiteY8" fmla="*/ 398200 h 435621"/>
                <a:gd name="connsiteX9" fmla="*/ 203770 w 299489"/>
                <a:gd name="connsiteY9" fmla="*/ 45891 h 435621"/>
                <a:gd name="connsiteX10" fmla="*/ 33877 w 299489"/>
                <a:gd name="connsiteY10" fmla="*/ 256623 h 435621"/>
                <a:gd name="connsiteX11" fmla="*/ 34150 w 299489"/>
                <a:gd name="connsiteY11" fmla="*/ 260979 h 435621"/>
                <a:gd name="connsiteX12" fmla="*/ 37145 w 299489"/>
                <a:gd name="connsiteY12" fmla="*/ 264791 h 435621"/>
                <a:gd name="connsiteX13" fmla="*/ 63827 w 299489"/>
                <a:gd name="connsiteY13" fmla="*/ 280310 h 435621"/>
                <a:gd name="connsiteX14" fmla="*/ 61104 w 299489"/>
                <a:gd name="connsiteY14" fmla="*/ 296101 h 435621"/>
                <a:gd name="connsiteX15" fmla="*/ 34422 w 299489"/>
                <a:gd name="connsiteY15" fmla="*/ 280582 h 435621"/>
                <a:gd name="connsiteX16" fmla="*/ 22715 w 299489"/>
                <a:gd name="connsiteY16" fmla="*/ 265608 h 435621"/>
                <a:gd name="connsiteX17" fmla="*/ 21354 w 299489"/>
                <a:gd name="connsiteY17" fmla="*/ 247094 h 435621"/>
                <a:gd name="connsiteX18" fmla="*/ 206492 w 299489"/>
                <a:gd name="connsiteY18" fmla="*/ 29828 h 4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489" h="435621">
                  <a:moveTo>
                    <a:pt x="206492" y="29828"/>
                  </a:moveTo>
                  <a:cubicBezTo>
                    <a:pt x="303418" y="85641"/>
                    <a:pt x="296612" y="329862"/>
                    <a:pt x="292255" y="403373"/>
                  </a:cubicBezTo>
                  <a:cubicBezTo>
                    <a:pt x="291983" y="409635"/>
                    <a:pt x="289533" y="414536"/>
                    <a:pt x="285449" y="417259"/>
                  </a:cubicBezTo>
                  <a:cubicBezTo>
                    <a:pt x="281365" y="419981"/>
                    <a:pt x="276192" y="419981"/>
                    <a:pt x="271019" y="416986"/>
                  </a:cubicBezTo>
                  <a:lnTo>
                    <a:pt x="244337" y="401740"/>
                  </a:lnTo>
                  <a:lnTo>
                    <a:pt x="247060" y="385948"/>
                  </a:lnTo>
                  <a:lnTo>
                    <a:pt x="273741" y="401467"/>
                  </a:lnTo>
                  <a:cubicBezTo>
                    <a:pt x="275103" y="402284"/>
                    <a:pt x="276464" y="402284"/>
                    <a:pt x="277553" y="401467"/>
                  </a:cubicBezTo>
                  <a:cubicBezTo>
                    <a:pt x="278098" y="401195"/>
                    <a:pt x="278914" y="400106"/>
                    <a:pt x="279187" y="398200"/>
                  </a:cubicBezTo>
                  <a:cubicBezTo>
                    <a:pt x="282182" y="348376"/>
                    <a:pt x="292528" y="97077"/>
                    <a:pt x="203770" y="45891"/>
                  </a:cubicBezTo>
                  <a:cubicBezTo>
                    <a:pt x="115012" y="-5294"/>
                    <a:pt x="46674" y="212245"/>
                    <a:pt x="33877" y="256623"/>
                  </a:cubicBezTo>
                  <a:cubicBezTo>
                    <a:pt x="33333" y="258256"/>
                    <a:pt x="33877" y="259891"/>
                    <a:pt x="34150" y="260979"/>
                  </a:cubicBezTo>
                  <a:cubicBezTo>
                    <a:pt x="34694" y="262613"/>
                    <a:pt x="36056" y="263974"/>
                    <a:pt x="37145" y="264791"/>
                  </a:cubicBezTo>
                  <a:lnTo>
                    <a:pt x="63827" y="280310"/>
                  </a:lnTo>
                  <a:lnTo>
                    <a:pt x="61104" y="296101"/>
                  </a:lnTo>
                  <a:lnTo>
                    <a:pt x="34422" y="280582"/>
                  </a:lnTo>
                  <a:cubicBezTo>
                    <a:pt x="29521" y="277588"/>
                    <a:pt x="25165" y="272142"/>
                    <a:pt x="22715" y="265608"/>
                  </a:cubicBezTo>
                  <a:cubicBezTo>
                    <a:pt x="20264" y="259346"/>
                    <a:pt x="19720" y="252539"/>
                    <a:pt x="21354" y="247094"/>
                  </a:cubicBezTo>
                  <a:cubicBezTo>
                    <a:pt x="40412" y="182023"/>
                    <a:pt x="109567" y="-25986"/>
                    <a:pt x="206492" y="29828"/>
                  </a:cubicBezTo>
                  <a:close/>
                </a:path>
              </a:pathLst>
            </a:custGeom>
            <a:solidFill>
              <a:srgbClr val="B9B9B9"/>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sp>
          <p:nvSpPr>
            <p:cNvPr id="520" name="Freeform: Shape 519">
              <a:extLst>
                <a:ext uri="{FF2B5EF4-FFF2-40B4-BE49-F238E27FC236}">
                  <a16:creationId xmlns:a16="http://schemas.microsoft.com/office/drawing/2014/main" id="{3EE09495-CE33-4475-BF19-D2063B0769E9}"/>
                </a:ext>
              </a:extLst>
            </p:cNvPr>
            <p:cNvSpPr/>
            <p:nvPr/>
          </p:nvSpPr>
          <p:spPr>
            <a:xfrm>
              <a:off x="7372931" y="9625208"/>
              <a:ext cx="136132" cy="408395"/>
            </a:xfrm>
            <a:custGeom>
              <a:avLst/>
              <a:gdLst>
                <a:gd name="connsiteX0" fmla="*/ 20420 w 136131"/>
                <a:gd name="connsiteY0" fmla="*/ 23143 h 408394"/>
                <a:gd name="connsiteX1" fmla="*/ 28860 w 136131"/>
                <a:gd name="connsiteY1" fmla="*/ 20420 h 408394"/>
                <a:gd name="connsiteX2" fmla="*/ 114623 w 136131"/>
                <a:gd name="connsiteY2" fmla="*/ 393965 h 408394"/>
                <a:gd name="connsiteX3" fmla="*/ 107816 w 136131"/>
                <a:gd name="connsiteY3" fmla="*/ 408122 h 408394"/>
                <a:gd name="connsiteX4" fmla="*/ 105094 w 136131"/>
                <a:gd name="connsiteY4" fmla="*/ 409484 h 408394"/>
                <a:gd name="connsiteX5" fmla="*/ 96654 w 136131"/>
                <a:gd name="connsiteY5" fmla="*/ 412207 h 408394"/>
                <a:gd name="connsiteX6" fmla="*/ 99376 w 136131"/>
                <a:gd name="connsiteY6" fmla="*/ 410845 h 408394"/>
                <a:gd name="connsiteX7" fmla="*/ 106183 w 136131"/>
                <a:gd name="connsiteY7" fmla="*/ 396960 h 408394"/>
                <a:gd name="connsiteX8" fmla="*/ 20420 w 136131"/>
                <a:gd name="connsiteY8" fmla="*/ 23143 h 408394"/>
                <a:gd name="connsiteX9" fmla="*/ 20420 w 136131"/>
                <a:gd name="connsiteY9" fmla="*/ 23143 h 40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131" h="408394">
                  <a:moveTo>
                    <a:pt x="20420" y="23143"/>
                  </a:moveTo>
                  <a:lnTo>
                    <a:pt x="28860" y="20420"/>
                  </a:lnTo>
                  <a:cubicBezTo>
                    <a:pt x="125786" y="76506"/>
                    <a:pt x="118979" y="320454"/>
                    <a:pt x="114623" y="393965"/>
                  </a:cubicBezTo>
                  <a:cubicBezTo>
                    <a:pt x="114351" y="400227"/>
                    <a:pt x="111900" y="405400"/>
                    <a:pt x="107816" y="408122"/>
                  </a:cubicBezTo>
                  <a:cubicBezTo>
                    <a:pt x="107000" y="408667"/>
                    <a:pt x="105911" y="409212"/>
                    <a:pt x="105094" y="409484"/>
                  </a:cubicBezTo>
                  <a:lnTo>
                    <a:pt x="96654" y="412207"/>
                  </a:lnTo>
                  <a:cubicBezTo>
                    <a:pt x="97743" y="411934"/>
                    <a:pt x="98560" y="411390"/>
                    <a:pt x="99376" y="410845"/>
                  </a:cubicBezTo>
                  <a:cubicBezTo>
                    <a:pt x="103188" y="408122"/>
                    <a:pt x="105638" y="402950"/>
                    <a:pt x="106183" y="396960"/>
                  </a:cubicBezTo>
                  <a:cubicBezTo>
                    <a:pt x="110539" y="323176"/>
                    <a:pt x="117618" y="79229"/>
                    <a:pt x="20420" y="23143"/>
                  </a:cubicBezTo>
                  <a:lnTo>
                    <a:pt x="20420" y="23143"/>
                  </a:lnTo>
                  <a:close/>
                </a:path>
              </a:pathLst>
            </a:custGeom>
            <a:solidFill>
              <a:srgbClr val="BFBFBF"/>
            </a:solid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72E3A"/>
                </a:solidFill>
                <a:effectLst/>
                <a:uLnTx/>
                <a:uFillTx/>
                <a:latin typeface="Montserrat Light"/>
                <a:ea typeface="+mn-ea"/>
                <a:cs typeface="+mn-cs"/>
              </a:endParaRPr>
            </a:p>
          </p:txBody>
        </p:sp>
      </p:grpSp>
      <p:sp>
        <p:nvSpPr>
          <p:cNvPr id="3" name="TextBox 2">
            <a:extLst>
              <a:ext uri="{FF2B5EF4-FFF2-40B4-BE49-F238E27FC236}">
                <a16:creationId xmlns:a16="http://schemas.microsoft.com/office/drawing/2014/main" id="{9AE850EB-87E4-4F70-AA3D-AED96BCD8CF9}"/>
              </a:ext>
            </a:extLst>
          </p:cNvPr>
          <p:cNvSpPr txBox="1"/>
          <p:nvPr/>
        </p:nvSpPr>
        <p:spPr>
          <a:xfrm>
            <a:off x="14524249" y="4917182"/>
            <a:ext cx="8926721" cy="110798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a:ln>
                  <a:noFill/>
                </a:ln>
                <a:solidFill>
                  <a:prstClr val="white"/>
                </a:solidFill>
                <a:effectLst/>
                <a:uLnTx/>
                <a:uFillTx/>
                <a:latin typeface="Montserrat SemiBold"/>
                <a:ea typeface="+mn-ea"/>
                <a:cs typeface="+mn-cs"/>
              </a:rPr>
              <a:t>Ambulance Service </a:t>
            </a:r>
          </a:p>
        </p:txBody>
      </p:sp>
      <p:sp>
        <p:nvSpPr>
          <p:cNvPr id="4" name="Rectangle 3">
            <a:extLst>
              <a:ext uri="{FF2B5EF4-FFF2-40B4-BE49-F238E27FC236}">
                <a16:creationId xmlns:a16="http://schemas.microsoft.com/office/drawing/2014/main" id="{87644C1D-1D93-4831-8186-0D8630DAA6AC}"/>
              </a:ext>
            </a:extLst>
          </p:cNvPr>
          <p:cNvSpPr/>
          <p:nvPr/>
        </p:nvSpPr>
        <p:spPr>
          <a:xfrm>
            <a:off x="14548319" y="6335820"/>
            <a:ext cx="7451603" cy="2308290"/>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Open Sans" panose="020B0606030504020204" pitchFamily="34" charset="0"/>
                <a:ea typeface="+mn-ea"/>
                <a:cs typeface="+mn-cs"/>
              </a:rPr>
              <a:t>Lorem Ipsum</a:t>
            </a:r>
            <a:r>
              <a:rPr kumimoji="0" lang="en-US" sz="2400" b="0" i="0" u="none" strike="noStrike" kern="1200" cap="none" spc="0" normalizeH="0" baseline="0" noProof="0">
                <a:ln>
                  <a:noFill/>
                </a:ln>
                <a:solidFill>
                  <a:prstClr val="white"/>
                </a:solidFill>
                <a:effectLst/>
                <a:uLnTx/>
                <a:uFillTx/>
                <a:latin typeface="Open Sans" panose="020B0606030504020204" pitchFamily="34" charset="0"/>
                <a:ea typeface="+mn-ea"/>
                <a:cs typeface="+mn-cs"/>
              </a:rPr>
              <a:t> is simply dummy text of the printing and typesetting industry. Lorem Ipsum has been the industry's standard dummy text ever since the 1500s, when an unknown printer took a galley of type and scrambled it to make a type specimen book. It has survived not only five centuries,</a:t>
            </a:r>
            <a:endParaRPr kumimoji="0" lang="en-US" sz="2400" b="0" i="0" u="none" strike="noStrike" kern="1200" cap="none" spc="0" normalizeH="0" baseline="0" noProof="0">
              <a:ln>
                <a:noFill/>
              </a:ln>
              <a:solidFill>
                <a:prstClr val="white"/>
              </a:solidFill>
              <a:effectLst/>
              <a:uLnTx/>
              <a:uFillTx/>
              <a:latin typeface="Montserrat Light"/>
              <a:ea typeface="+mn-ea"/>
              <a:cs typeface="+mn-cs"/>
            </a:endParaRPr>
          </a:p>
        </p:txBody>
      </p:sp>
    </p:spTree>
    <p:extLst>
      <p:ext uri="{BB962C8B-B14F-4D97-AF65-F5344CB8AC3E}">
        <p14:creationId xmlns:p14="http://schemas.microsoft.com/office/powerpoint/2010/main" val="27266683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35"/>
          <p:cNvSpPr txBox="1">
            <a:spLocks noGrp="1"/>
          </p:cNvSpPr>
          <p:nvPr>
            <p:ph type="title" idx="4294967295"/>
          </p:nvPr>
        </p:nvSpPr>
        <p:spPr>
          <a:xfrm>
            <a:off x="12542510" y="3195891"/>
            <a:ext cx="7488237" cy="2016125"/>
          </a:xfrm>
          <a:prstGeom prst="rect">
            <a:avLst/>
          </a:prstGeom>
        </p:spPr>
        <p:txBody>
          <a:bodyPr spcFirstLastPara="1" wrap="square" lIns="243800" tIns="243800" rIns="243800" bIns="243800" anchor="b" anchorCtr="0">
            <a:noAutofit/>
          </a:bodyPr>
          <a:lstStyle/>
          <a:p>
            <a:r>
              <a:rPr lang="en" sz="5400" dirty="0"/>
              <a:t>Introduction</a:t>
            </a:r>
            <a:endParaRPr sz="5400" dirty="0"/>
          </a:p>
        </p:txBody>
      </p:sp>
      <p:sp>
        <p:nvSpPr>
          <p:cNvPr id="613" name="Google Shape;613;p35"/>
          <p:cNvSpPr txBox="1">
            <a:spLocks noGrp="1"/>
          </p:cNvSpPr>
          <p:nvPr>
            <p:ph type="body" idx="4294967295"/>
          </p:nvPr>
        </p:nvSpPr>
        <p:spPr>
          <a:xfrm>
            <a:off x="12563547" y="5026091"/>
            <a:ext cx="7488237" cy="5995807"/>
          </a:xfrm>
          <a:prstGeom prst="rect">
            <a:avLst/>
          </a:prstGeom>
        </p:spPr>
        <p:txBody>
          <a:bodyPr spcFirstLastPara="1" wrap="square" lIns="243800" tIns="243800" rIns="243800" bIns="243800" anchor="t" anchorCtr="0">
            <a:noAutofit/>
          </a:bodyPr>
          <a:lstStyle/>
          <a:p>
            <a:pPr marL="0" indent="0">
              <a:spcAft>
                <a:spcPts val="4267"/>
              </a:spcAft>
              <a:buNone/>
            </a:pPr>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t>popularised</a:t>
            </a:r>
            <a:r>
              <a:rPr lang="en-US" sz="2400" dirty="0"/>
              <a:t> in the 1960s with the release of </a:t>
            </a:r>
            <a:r>
              <a:rPr lang="en-US" sz="2400" dirty="0" err="1"/>
              <a:t>Letraset</a:t>
            </a:r>
            <a:r>
              <a:rPr lang="en-US" sz="2400" dirty="0"/>
              <a:t> sheets containing Lorem Ipsum passages, and more recently with desktop publishing software like Aldus PageMaker including versions of Lorem Ipsum.</a:t>
            </a:r>
            <a:endParaRPr sz="2400" dirty="0"/>
          </a:p>
        </p:txBody>
      </p:sp>
      <p:grpSp>
        <p:nvGrpSpPr>
          <p:cNvPr id="614" name="Google Shape;614;p35"/>
          <p:cNvGrpSpPr/>
          <p:nvPr/>
        </p:nvGrpSpPr>
        <p:grpSpPr>
          <a:xfrm>
            <a:off x="4770123" y="1272391"/>
            <a:ext cx="5362944" cy="11171245"/>
            <a:chOff x="1875546" y="894660"/>
            <a:chExt cx="1660834" cy="3459304"/>
          </a:xfrm>
        </p:grpSpPr>
        <p:grpSp>
          <p:nvGrpSpPr>
            <p:cNvPr id="615" name="Google Shape;615;p35"/>
            <p:cNvGrpSpPr/>
            <p:nvPr/>
          </p:nvGrpSpPr>
          <p:grpSpPr>
            <a:xfrm>
              <a:off x="1875546" y="894660"/>
              <a:ext cx="1619225" cy="3459304"/>
              <a:chOff x="-2822829" y="2504542"/>
              <a:chExt cx="499576" cy="1067324"/>
            </a:xfrm>
          </p:grpSpPr>
          <p:sp>
            <p:nvSpPr>
              <p:cNvPr id="616" name="Google Shape;616;p35"/>
              <p:cNvSpPr/>
              <p:nvPr/>
            </p:nvSpPr>
            <p:spPr>
              <a:xfrm>
                <a:off x="-2742604" y="2856860"/>
                <a:ext cx="231670" cy="24082"/>
              </a:xfrm>
              <a:custGeom>
                <a:avLst/>
                <a:gdLst/>
                <a:ahLst/>
                <a:cxnLst/>
                <a:rect l="l" t="t" r="r" b="b"/>
                <a:pathLst>
                  <a:path w="20529" h="2134" extrusionOk="0">
                    <a:moveTo>
                      <a:pt x="0" y="1"/>
                    </a:moveTo>
                    <a:lnTo>
                      <a:pt x="0" y="2133"/>
                    </a:lnTo>
                    <a:lnTo>
                      <a:pt x="20528" y="2133"/>
                    </a:lnTo>
                    <a:lnTo>
                      <a:pt x="20528"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17" name="Google Shape;617;p35"/>
              <p:cNvSpPr/>
              <p:nvPr/>
            </p:nvSpPr>
            <p:spPr>
              <a:xfrm>
                <a:off x="-2773683" y="2961155"/>
                <a:ext cx="303849" cy="24071"/>
              </a:xfrm>
              <a:custGeom>
                <a:avLst/>
                <a:gdLst/>
                <a:ahLst/>
                <a:cxnLst/>
                <a:rect l="l" t="t" r="r" b="b"/>
                <a:pathLst>
                  <a:path w="26925" h="2133" extrusionOk="0">
                    <a:moveTo>
                      <a:pt x="0" y="0"/>
                    </a:moveTo>
                    <a:lnTo>
                      <a:pt x="0" y="2133"/>
                    </a:lnTo>
                    <a:lnTo>
                      <a:pt x="26925" y="2133"/>
                    </a:lnTo>
                    <a:lnTo>
                      <a:pt x="26925"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18" name="Google Shape;618;p35"/>
              <p:cNvSpPr/>
              <p:nvPr/>
            </p:nvSpPr>
            <p:spPr>
              <a:xfrm>
                <a:off x="-2766089" y="3057360"/>
                <a:ext cx="296739" cy="35074"/>
              </a:xfrm>
              <a:custGeom>
                <a:avLst/>
                <a:gdLst/>
                <a:ahLst/>
                <a:cxnLst/>
                <a:rect l="l" t="t" r="r" b="b"/>
                <a:pathLst>
                  <a:path w="26295" h="3108" extrusionOk="0">
                    <a:moveTo>
                      <a:pt x="26215" y="1"/>
                    </a:moveTo>
                    <a:lnTo>
                      <a:pt x="1" y="976"/>
                    </a:lnTo>
                    <a:lnTo>
                      <a:pt x="80" y="3107"/>
                    </a:lnTo>
                    <a:lnTo>
                      <a:pt x="26295" y="2132"/>
                    </a:lnTo>
                    <a:lnTo>
                      <a:pt x="26215"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19" name="Google Shape;619;p35"/>
              <p:cNvSpPr/>
              <p:nvPr/>
            </p:nvSpPr>
            <p:spPr>
              <a:xfrm>
                <a:off x="-2734434" y="3268040"/>
                <a:ext cx="334668" cy="125884"/>
              </a:xfrm>
              <a:custGeom>
                <a:avLst/>
                <a:gdLst/>
                <a:ahLst/>
                <a:cxnLst/>
                <a:rect l="l" t="t" r="r" b="b"/>
                <a:pathLst>
                  <a:path w="29656" h="11155" extrusionOk="0">
                    <a:moveTo>
                      <a:pt x="29236" y="1"/>
                    </a:moveTo>
                    <a:lnTo>
                      <a:pt x="1" y="9916"/>
                    </a:lnTo>
                    <a:lnTo>
                      <a:pt x="420" y="11154"/>
                    </a:lnTo>
                    <a:lnTo>
                      <a:pt x="29656" y="1238"/>
                    </a:lnTo>
                    <a:lnTo>
                      <a:pt x="29236"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20" name="Google Shape;620;p35"/>
              <p:cNvSpPr/>
              <p:nvPr/>
            </p:nvSpPr>
            <p:spPr>
              <a:xfrm>
                <a:off x="-2741194" y="3313360"/>
                <a:ext cx="390529" cy="160303"/>
              </a:xfrm>
              <a:custGeom>
                <a:avLst/>
                <a:gdLst/>
                <a:ahLst/>
                <a:cxnLst/>
                <a:rect l="l" t="t" r="r" b="b"/>
                <a:pathLst>
                  <a:path w="34606" h="14205" extrusionOk="0">
                    <a:moveTo>
                      <a:pt x="34142" y="1"/>
                    </a:moveTo>
                    <a:lnTo>
                      <a:pt x="0" y="12984"/>
                    </a:lnTo>
                    <a:lnTo>
                      <a:pt x="464" y="14204"/>
                    </a:lnTo>
                    <a:lnTo>
                      <a:pt x="34605" y="1223"/>
                    </a:lnTo>
                    <a:lnTo>
                      <a:pt x="34142"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21" name="Google Shape;621;p35"/>
              <p:cNvSpPr/>
              <p:nvPr/>
            </p:nvSpPr>
            <p:spPr>
              <a:xfrm>
                <a:off x="-2736443" y="3362980"/>
                <a:ext cx="413189" cy="195118"/>
              </a:xfrm>
              <a:custGeom>
                <a:avLst/>
                <a:gdLst/>
                <a:ahLst/>
                <a:cxnLst/>
                <a:rect l="l" t="t" r="r" b="b"/>
                <a:pathLst>
                  <a:path w="36614" h="17290" extrusionOk="0">
                    <a:moveTo>
                      <a:pt x="36081" y="1"/>
                    </a:moveTo>
                    <a:lnTo>
                      <a:pt x="0" y="16096"/>
                    </a:lnTo>
                    <a:lnTo>
                      <a:pt x="532" y="17289"/>
                    </a:lnTo>
                    <a:lnTo>
                      <a:pt x="36613" y="1194"/>
                    </a:lnTo>
                    <a:lnTo>
                      <a:pt x="36081"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22" name="Google Shape;622;p35"/>
              <p:cNvSpPr/>
              <p:nvPr/>
            </p:nvSpPr>
            <p:spPr>
              <a:xfrm>
                <a:off x="-2753946" y="2514529"/>
                <a:ext cx="255696" cy="94094"/>
              </a:xfrm>
              <a:custGeom>
                <a:avLst/>
                <a:gdLst/>
                <a:ahLst/>
                <a:cxnLst/>
                <a:rect l="l" t="t" r="r" b="b"/>
                <a:pathLst>
                  <a:path w="22658" h="8338" extrusionOk="0">
                    <a:moveTo>
                      <a:pt x="397" y="0"/>
                    </a:moveTo>
                    <a:lnTo>
                      <a:pt x="0" y="1245"/>
                    </a:lnTo>
                    <a:lnTo>
                      <a:pt x="22261" y="8338"/>
                    </a:lnTo>
                    <a:lnTo>
                      <a:pt x="22658" y="7092"/>
                    </a:lnTo>
                    <a:lnTo>
                      <a:pt x="397"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23" name="Google Shape;623;p35"/>
              <p:cNvSpPr/>
              <p:nvPr/>
            </p:nvSpPr>
            <p:spPr>
              <a:xfrm>
                <a:off x="-2741397" y="2580580"/>
                <a:ext cx="207463" cy="69854"/>
              </a:xfrm>
              <a:custGeom>
                <a:avLst/>
                <a:gdLst/>
                <a:ahLst/>
                <a:cxnLst/>
                <a:rect l="l" t="t" r="r" b="b"/>
                <a:pathLst>
                  <a:path w="18384" h="6190" extrusionOk="0">
                    <a:moveTo>
                      <a:pt x="345" y="1"/>
                    </a:moveTo>
                    <a:lnTo>
                      <a:pt x="0" y="1261"/>
                    </a:lnTo>
                    <a:lnTo>
                      <a:pt x="18039" y="6189"/>
                    </a:lnTo>
                    <a:lnTo>
                      <a:pt x="18383" y="4929"/>
                    </a:lnTo>
                    <a:lnTo>
                      <a:pt x="345"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24" name="Google Shape;624;p35"/>
              <p:cNvSpPr/>
              <p:nvPr/>
            </p:nvSpPr>
            <p:spPr>
              <a:xfrm>
                <a:off x="-2758979" y="2567523"/>
                <a:ext cx="35457" cy="34103"/>
              </a:xfrm>
              <a:custGeom>
                <a:avLst/>
                <a:gdLst/>
                <a:ahLst/>
                <a:cxnLst/>
                <a:rect l="l" t="t" r="r" b="b"/>
                <a:pathLst>
                  <a:path w="3142" h="3022" extrusionOk="0">
                    <a:moveTo>
                      <a:pt x="1631" y="1"/>
                    </a:moveTo>
                    <a:cubicBezTo>
                      <a:pt x="1237" y="1"/>
                      <a:pt x="850" y="154"/>
                      <a:pt x="561" y="443"/>
                    </a:cubicBezTo>
                    <a:cubicBezTo>
                      <a:pt x="129" y="875"/>
                      <a:pt x="0" y="1525"/>
                      <a:pt x="234" y="2089"/>
                    </a:cubicBezTo>
                    <a:cubicBezTo>
                      <a:pt x="468" y="2654"/>
                      <a:pt x="1019" y="3022"/>
                      <a:pt x="1630" y="3022"/>
                    </a:cubicBezTo>
                    <a:cubicBezTo>
                      <a:pt x="2464" y="3022"/>
                      <a:pt x="3141" y="2346"/>
                      <a:pt x="3141" y="1512"/>
                    </a:cubicBezTo>
                    <a:cubicBezTo>
                      <a:pt x="3141" y="900"/>
                      <a:pt x="2772" y="350"/>
                      <a:pt x="2209" y="115"/>
                    </a:cubicBezTo>
                    <a:cubicBezTo>
                      <a:pt x="2022" y="38"/>
                      <a:pt x="1825" y="1"/>
                      <a:pt x="1631"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25" name="Google Shape;625;p35"/>
              <p:cNvSpPr/>
              <p:nvPr/>
            </p:nvSpPr>
            <p:spPr>
              <a:xfrm>
                <a:off x="-2765671" y="2504542"/>
                <a:ext cx="34115" cy="34092"/>
              </a:xfrm>
              <a:custGeom>
                <a:avLst/>
                <a:gdLst/>
                <a:ahLst/>
                <a:cxnLst/>
                <a:rect l="l" t="t" r="r" b="b"/>
                <a:pathLst>
                  <a:path w="3023" h="3021" extrusionOk="0">
                    <a:moveTo>
                      <a:pt x="1512" y="0"/>
                    </a:moveTo>
                    <a:cubicBezTo>
                      <a:pt x="677" y="0"/>
                      <a:pt x="1" y="677"/>
                      <a:pt x="1" y="1511"/>
                    </a:cubicBezTo>
                    <a:cubicBezTo>
                      <a:pt x="1" y="2344"/>
                      <a:pt x="677" y="3021"/>
                      <a:pt x="1512" y="3021"/>
                    </a:cubicBezTo>
                    <a:cubicBezTo>
                      <a:pt x="2346" y="3021"/>
                      <a:pt x="3022" y="2344"/>
                      <a:pt x="3022" y="1511"/>
                    </a:cubicBezTo>
                    <a:cubicBezTo>
                      <a:pt x="3022" y="677"/>
                      <a:pt x="2346" y="0"/>
                      <a:pt x="1512"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26" name="Google Shape;626;p35"/>
              <p:cNvSpPr/>
              <p:nvPr/>
            </p:nvSpPr>
            <p:spPr>
              <a:xfrm>
                <a:off x="-2742638" y="2617177"/>
                <a:ext cx="54202" cy="52171"/>
              </a:xfrm>
              <a:custGeom>
                <a:avLst/>
                <a:gdLst/>
                <a:ahLst/>
                <a:cxnLst/>
                <a:rect l="l" t="t" r="r" b="b"/>
                <a:pathLst>
                  <a:path w="4803" h="4623" extrusionOk="0">
                    <a:moveTo>
                      <a:pt x="2492" y="1"/>
                    </a:moveTo>
                    <a:cubicBezTo>
                      <a:pt x="1891" y="1"/>
                      <a:pt x="1300" y="236"/>
                      <a:pt x="858" y="678"/>
                    </a:cubicBezTo>
                    <a:cubicBezTo>
                      <a:pt x="198" y="1339"/>
                      <a:pt x="1" y="2332"/>
                      <a:pt x="357" y="3196"/>
                    </a:cubicBezTo>
                    <a:cubicBezTo>
                      <a:pt x="715" y="4059"/>
                      <a:pt x="1557" y="4622"/>
                      <a:pt x="2493" y="4622"/>
                    </a:cubicBezTo>
                    <a:cubicBezTo>
                      <a:pt x="3768" y="4622"/>
                      <a:pt x="4802" y="3587"/>
                      <a:pt x="4802" y="2311"/>
                    </a:cubicBezTo>
                    <a:cubicBezTo>
                      <a:pt x="4802" y="1377"/>
                      <a:pt x="4240" y="534"/>
                      <a:pt x="3376" y="177"/>
                    </a:cubicBezTo>
                    <a:cubicBezTo>
                      <a:pt x="3090" y="58"/>
                      <a:pt x="2790" y="1"/>
                      <a:pt x="2492"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27" name="Google Shape;627;p35"/>
              <p:cNvSpPr/>
              <p:nvPr/>
            </p:nvSpPr>
            <p:spPr>
              <a:xfrm>
                <a:off x="-2687150" y="2673332"/>
                <a:ext cx="54213" cy="52171"/>
              </a:xfrm>
              <a:custGeom>
                <a:avLst/>
                <a:gdLst/>
                <a:ahLst/>
                <a:cxnLst/>
                <a:rect l="l" t="t" r="r" b="b"/>
                <a:pathLst>
                  <a:path w="4804" h="4623" extrusionOk="0">
                    <a:moveTo>
                      <a:pt x="2493" y="1"/>
                    </a:moveTo>
                    <a:cubicBezTo>
                      <a:pt x="1892" y="1"/>
                      <a:pt x="1301" y="236"/>
                      <a:pt x="859" y="678"/>
                    </a:cubicBezTo>
                    <a:cubicBezTo>
                      <a:pt x="198" y="1339"/>
                      <a:pt x="1" y="2333"/>
                      <a:pt x="359" y="3196"/>
                    </a:cubicBezTo>
                    <a:cubicBezTo>
                      <a:pt x="715" y="4060"/>
                      <a:pt x="1559" y="4622"/>
                      <a:pt x="2493" y="4622"/>
                    </a:cubicBezTo>
                    <a:cubicBezTo>
                      <a:pt x="3768" y="4622"/>
                      <a:pt x="4804" y="3588"/>
                      <a:pt x="4804" y="2312"/>
                    </a:cubicBezTo>
                    <a:cubicBezTo>
                      <a:pt x="4804" y="1377"/>
                      <a:pt x="4240" y="535"/>
                      <a:pt x="3377" y="177"/>
                    </a:cubicBezTo>
                    <a:cubicBezTo>
                      <a:pt x="3091" y="58"/>
                      <a:pt x="2791" y="1"/>
                      <a:pt x="2493"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28" name="Google Shape;628;p35"/>
              <p:cNvSpPr/>
              <p:nvPr/>
            </p:nvSpPr>
            <p:spPr>
              <a:xfrm>
                <a:off x="-2638297" y="2725491"/>
                <a:ext cx="52148" cy="52148"/>
              </a:xfrm>
              <a:custGeom>
                <a:avLst/>
                <a:gdLst/>
                <a:ahLst/>
                <a:cxnLst/>
                <a:rect l="l" t="t" r="r" b="b"/>
                <a:pathLst>
                  <a:path w="4621" h="4621" extrusionOk="0">
                    <a:moveTo>
                      <a:pt x="2310" y="0"/>
                    </a:moveTo>
                    <a:cubicBezTo>
                      <a:pt x="1034" y="0"/>
                      <a:pt x="0" y="1034"/>
                      <a:pt x="0" y="2311"/>
                    </a:cubicBezTo>
                    <a:cubicBezTo>
                      <a:pt x="0" y="3587"/>
                      <a:pt x="1034" y="4621"/>
                      <a:pt x="2310" y="4621"/>
                    </a:cubicBezTo>
                    <a:cubicBezTo>
                      <a:pt x="3587" y="4621"/>
                      <a:pt x="4621" y="3587"/>
                      <a:pt x="4621" y="2311"/>
                    </a:cubicBezTo>
                    <a:cubicBezTo>
                      <a:pt x="4621" y="1034"/>
                      <a:pt x="3587" y="0"/>
                      <a:pt x="2310"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29" name="Google Shape;629;p35"/>
              <p:cNvSpPr/>
              <p:nvPr/>
            </p:nvSpPr>
            <p:spPr>
              <a:xfrm>
                <a:off x="-2758144" y="3519718"/>
                <a:ext cx="52159" cy="52148"/>
              </a:xfrm>
              <a:custGeom>
                <a:avLst/>
                <a:gdLst/>
                <a:ahLst/>
                <a:cxnLst/>
                <a:rect l="l" t="t" r="r" b="b"/>
                <a:pathLst>
                  <a:path w="4622" h="4621" extrusionOk="0">
                    <a:moveTo>
                      <a:pt x="2311" y="0"/>
                    </a:moveTo>
                    <a:cubicBezTo>
                      <a:pt x="1035" y="0"/>
                      <a:pt x="0" y="1034"/>
                      <a:pt x="0" y="2311"/>
                    </a:cubicBezTo>
                    <a:cubicBezTo>
                      <a:pt x="0" y="3587"/>
                      <a:pt x="1035" y="4621"/>
                      <a:pt x="2311" y="4621"/>
                    </a:cubicBezTo>
                    <a:cubicBezTo>
                      <a:pt x="3587" y="4621"/>
                      <a:pt x="4621" y="3587"/>
                      <a:pt x="4621" y="2311"/>
                    </a:cubicBezTo>
                    <a:cubicBezTo>
                      <a:pt x="4621" y="1034"/>
                      <a:pt x="3587" y="0"/>
                      <a:pt x="2311"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30" name="Google Shape;630;p35"/>
              <p:cNvSpPr/>
              <p:nvPr/>
            </p:nvSpPr>
            <p:spPr>
              <a:xfrm>
                <a:off x="-2575124" y="3099543"/>
                <a:ext cx="70204" cy="70193"/>
              </a:xfrm>
              <a:custGeom>
                <a:avLst/>
                <a:gdLst/>
                <a:ahLst/>
                <a:cxnLst/>
                <a:rect l="l" t="t" r="r" b="b"/>
                <a:pathLst>
                  <a:path w="6221" h="6220" extrusionOk="0">
                    <a:moveTo>
                      <a:pt x="3110" y="0"/>
                    </a:moveTo>
                    <a:cubicBezTo>
                      <a:pt x="1393" y="0"/>
                      <a:pt x="1" y="1392"/>
                      <a:pt x="1" y="3111"/>
                    </a:cubicBezTo>
                    <a:cubicBezTo>
                      <a:pt x="1" y="4828"/>
                      <a:pt x="1393" y="6220"/>
                      <a:pt x="3110" y="6220"/>
                    </a:cubicBezTo>
                    <a:cubicBezTo>
                      <a:pt x="4829" y="6220"/>
                      <a:pt x="6221" y="4828"/>
                      <a:pt x="6221" y="3111"/>
                    </a:cubicBezTo>
                    <a:cubicBezTo>
                      <a:pt x="6221" y="1392"/>
                      <a:pt x="4829" y="0"/>
                      <a:pt x="3110"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31" name="Google Shape;631;p35"/>
              <p:cNvSpPr/>
              <p:nvPr/>
            </p:nvSpPr>
            <p:spPr>
              <a:xfrm>
                <a:off x="-2539023" y="2837799"/>
                <a:ext cx="70204" cy="70215"/>
              </a:xfrm>
              <a:custGeom>
                <a:avLst/>
                <a:gdLst/>
                <a:ahLst/>
                <a:cxnLst/>
                <a:rect l="l" t="t" r="r" b="b"/>
                <a:pathLst>
                  <a:path w="6221" h="6222" extrusionOk="0">
                    <a:moveTo>
                      <a:pt x="3111" y="0"/>
                    </a:moveTo>
                    <a:cubicBezTo>
                      <a:pt x="1392" y="0"/>
                      <a:pt x="0" y="1393"/>
                      <a:pt x="0" y="3111"/>
                    </a:cubicBezTo>
                    <a:cubicBezTo>
                      <a:pt x="0" y="4828"/>
                      <a:pt x="1392" y="6221"/>
                      <a:pt x="3111" y="6221"/>
                    </a:cubicBezTo>
                    <a:cubicBezTo>
                      <a:pt x="4828" y="6221"/>
                      <a:pt x="6220" y="4828"/>
                      <a:pt x="6220" y="3111"/>
                    </a:cubicBezTo>
                    <a:cubicBezTo>
                      <a:pt x="6220" y="1393"/>
                      <a:pt x="4828" y="0"/>
                      <a:pt x="3111"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32" name="Google Shape;632;p35"/>
              <p:cNvSpPr/>
              <p:nvPr/>
            </p:nvSpPr>
            <p:spPr>
              <a:xfrm>
                <a:off x="-2776437" y="3431469"/>
                <a:ext cx="72958" cy="70204"/>
              </a:xfrm>
              <a:custGeom>
                <a:avLst/>
                <a:gdLst/>
                <a:ahLst/>
                <a:cxnLst/>
                <a:rect l="l" t="t" r="r" b="b"/>
                <a:pathLst>
                  <a:path w="6465" h="6221" extrusionOk="0">
                    <a:moveTo>
                      <a:pt x="3355" y="1"/>
                    </a:moveTo>
                    <a:cubicBezTo>
                      <a:pt x="2096" y="1"/>
                      <a:pt x="962" y="758"/>
                      <a:pt x="482" y="1921"/>
                    </a:cubicBezTo>
                    <a:cubicBezTo>
                      <a:pt x="0" y="3083"/>
                      <a:pt x="266" y="4420"/>
                      <a:pt x="1155" y="5310"/>
                    </a:cubicBezTo>
                    <a:cubicBezTo>
                      <a:pt x="1750" y="5905"/>
                      <a:pt x="2546" y="6220"/>
                      <a:pt x="3355" y="6220"/>
                    </a:cubicBezTo>
                    <a:cubicBezTo>
                      <a:pt x="3756" y="6220"/>
                      <a:pt x="4160" y="6143"/>
                      <a:pt x="4546" y="5984"/>
                    </a:cubicBezTo>
                    <a:cubicBezTo>
                      <a:pt x="5707" y="5502"/>
                      <a:pt x="6464" y="4368"/>
                      <a:pt x="6464" y="3110"/>
                    </a:cubicBezTo>
                    <a:cubicBezTo>
                      <a:pt x="6464" y="1393"/>
                      <a:pt x="5072" y="1"/>
                      <a:pt x="3355"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33" name="Google Shape;633;p35"/>
              <p:cNvSpPr/>
              <p:nvPr/>
            </p:nvSpPr>
            <p:spPr>
              <a:xfrm>
                <a:off x="-2765671" y="3343220"/>
                <a:ext cx="70227" cy="70204"/>
              </a:xfrm>
              <a:custGeom>
                <a:avLst/>
                <a:gdLst/>
                <a:ahLst/>
                <a:cxnLst/>
                <a:rect l="l" t="t" r="r" b="b"/>
                <a:pathLst>
                  <a:path w="6223" h="6221" extrusionOk="0">
                    <a:moveTo>
                      <a:pt x="3112" y="0"/>
                    </a:moveTo>
                    <a:cubicBezTo>
                      <a:pt x="1394" y="0"/>
                      <a:pt x="1" y="1393"/>
                      <a:pt x="1" y="3111"/>
                    </a:cubicBezTo>
                    <a:cubicBezTo>
                      <a:pt x="1" y="4828"/>
                      <a:pt x="1394" y="6220"/>
                      <a:pt x="3112" y="6220"/>
                    </a:cubicBezTo>
                    <a:cubicBezTo>
                      <a:pt x="4829" y="6220"/>
                      <a:pt x="6222" y="4828"/>
                      <a:pt x="6222" y="3111"/>
                    </a:cubicBezTo>
                    <a:cubicBezTo>
                      <a:pt x="6222" y="1393"/>
                      <a:pt x="4829" y="0"/>
                      <a:pt x="3112"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34" name="Google Shape;634;p35"/>
              <p:cNvSpPr/>
              <p:nvPr/>
            </p:nvSpPr>
            <p:spPr>
              <a:xfrm>
                <a:off x="-2587515" y="2777628"/>
                <a:ext cx="62541" cy="60194"/>
              </a:xfrm>
              <a:custGeom>
                <a:avLst/>
                <a:gdLst/>
                <a:ahLst/>
                <a:cxnLst/>
                <a:rect l="l" t="t" r="r" b="b"/>
                <a:pathLst>
                  <a:path w="5542" h="5334" extrusionOk="0">
                    <a:moveTo>
                      <a:pt x="2875" y="1"/>
                    </a:moveTo>
                    <a:cubicBezTo>
                      <a:pt x="2182" y="1"/>
                      <a:pt x="1500" y="271"/>
                      <a:pt x="990" y="781"/>
                    </a:cubicBezTo>
                    <a:cubicBezTo>
                      <a:pt x="228" y="1544"/>
                      <a:pt x="0" y="2690"/>
                      <a:pt x="413" y="3688"/>
                    </a:cubicBezTo>
                    <a:cubicBezTo>
                      <a:pt x="825" y="4683"/>
                      <a:pt x="1797" y="5333"/>
                      <a:pt x="2875" y="5333"/>
                    </a:cubicBezTo>
                    <a:cubicBezTo>
                      <a:pt x="4348" y="5333"/>
                      <a:pt x="5541" y="4139"/>
                      <a:pt x="5541" y="2667"/>
                    </a:cubicBezTo>
                    <a:cubicBezTo>
                      <a:pt x="5541" y="1589"/>
                      <a:pt x="4892" y="617"/>
                      <a:pt x="3895" y="204"/>
                    </a:cubicBezTo>
                    <a:cubicBezTo>
                      <a:pt x="3565" y="67"/>
                      <a:pt x="3219" y="1"/>
                      <a:pt x="2875"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35" name="Google Shape;635;p35"/>
              <p:cNvSpPr/>
              <p:nvPr/>
            </p:nvSpPr>
            <p:spPr>
              <a:xfrm>
                <a:off x="-2522976" y="3027331"/>
                <a:ext cx="84243" cy="84243"/>
              </a:xfrm>
              <a:custGeom>
                <a:avLst/>
                <a:gdLst/>
                <a:ahLst/>
                <a:cxnLst/>
                <a:rect l="l" t="t" r="r" b="b"/>
                <a:pathLst>
                  <a:path w="7465" h="7465" extrusionOk="0">
                    <a:moveTo>
                      <a:pt x="3732" y="1"/>
                    </a:moveTo>
                    <a:cubicBezTo>
                      <a:pt x="1671" y="1"/>
                      <a:pt x="1" y="1671"/>
                      <a:pt x="1" y="3733"/>
                    </a:cubicBezTo>
                    <a:cubicBezTo>
                      <a:pt x="1" y="5794"/>
                      <a:pt x="1671" y="7465"/>
                      <a:pt x="3732" y="7465"/>
                    </a:cubicBezTo>
                    <a:cubicBezTo>
                      <a:pt x="5794" y="7465"/>
                      <a:pt x="7464" y="5794"/>
                      <a:pt x="7464" y="3733"/>
                    </a:cubicBezTo>
                    <a:cubicBezTo>
                      <a:pt x="7464" y="1671"/>
                      <a:pt x="5794" y="1"/>
                      <a:pt x="3732"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36" name="Google Shape;636;p35"/>
              <p:cNvSpPr/>
              <p:nvPr/>
            </p:nvSpPr>
            <p:spPr>
              <a:xfrm>
                <a:off x="-2725553" y="3252557"/>
                <a:ext cx="84243" cy="84231"/>
              </a:xfrm>
              <a:custGeom>
                <a:avLst/>
                <a:gdLst/>
                <a:ahLst/>
                <a:cxnLst/>
                <a:rect l="l" t="t" r="r" b="b"/>
                <a:pathLst>
                  <a:path w="7465" h="7464" extrusionOk="0">
                    <a:moveTo>
                      <a:pt x="3733" y="0"/>
                    </a:moveTo>
                    <a:cubicBezTo>
                      <a:pt x="1671" y="0"/>
                      <a:pt x="1" y="1671"/>
                      <a:pt x="1" y="3732"/>
                    </a:cubicBezTo>
                    <a:cubicBezTo>
                      <a:pt x="1" y="5793"/>
                      <a:pt x="1671" y="7464"/>
                      <a:pt x="3733" y="7464"/>
                    </a:cubicBezTo>
                    <a:cubicBezTo>
                      <a:pt x="5794" y="7464"/>
                      <a:pt x="7465" y="5793"/>
                      <a:pt x="7465" y="3732"/>
                    </a:cubicBezTo>
                    <a:cubicBezTo>
                      <a:pt x="7465" y="1671"/>
                      <a:pt x="5794" y="0"/>
                      <a:pt x="3733"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37" name="Google Shape;637;p35"/>
              <p:cNvSpPr/>
              <p:nvPr/>
            </p:nvSpPr>
            <p:spPr>
              <a:xfrm>
                <a:off x="-2518970" y="2920022"/>
                <a:ext cx="98281" cy="98304"/>
              </a:xfrm>
              <a:custGeom>
                <a:avLst/>
                <a:gdLst/>
                <a:ahLst/>
                <a:cxnLst/>
                <a:rect l="l" t="t" r="r" b="b"/>
                <a:pathLst>
                  <a:path w="8709" h="8711" extrusionOk="0">
                    <a:moveTo>
                      <a:pt x="4355" y="1"/>
                    </a:moveTo>
                    <a:cubicBezTo>
                      <a:pt x="1950" y="1"/>
                      <a:pt x="1" y="1951"/>
                      <a:pt x="1" y="4356"/>
                    </a:cubicBezTo>
                    <a:cubicBezTo>
                      <a:pt x="1" y="6760"/>
                      <a:pt x="1950" y="8710"/>
                      <a:pt x="4355" y="8710"/>
                    </a:cubicBezTo>
                    <a:cubicBezTo>
                      <a:pt x="6760" y="8710"/>
                      <a:pt x="8709" y="6760"/>
                      <a:pt x="8709" y="4356"/>
                    </a:cubicBezTo>
                    <a:cubicBezTo>
                      <a:pt x="8709" y="1951"/>
                      <a:pt x="6760" y="1"/>
                      <a:pt x="4355"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38" name="Google Shape;638;p35"/>
              <p:cNvSpPr/>
              <p:nvPr/>
            </p:nvSpPr>
            <p:spPr>
              <a:xfrm>
                <a:off x="-2554416" y="2626205"/>
                <a:ext cx="35457" cy="34115"/>
              </a:xfrm>
              <a:custGeom>
                <a:avLst/>
                <a:gdLst/>
                <a:ahLst/>
                <a:cxnLst/>
                <a:rect l="l" t="t" r="r" b="b"/>
                <a:pathLst>
                  <a:path w="3142" h="3023" extrusionOk="0">
                    <a:moveTo>
                      <a:pt x="1632" y="0"/>
                    </a:moveTo>
                    <a:cubicBezTo>
                      <a:pt x="1238" y="0"/>
                      <a:pt x="852" y="154"/>
                      <a:pt x="563" y="443"/>
                    </a:cubicBezTo>
                    <a:cubicBezTo>
                      <a:pt x="131" y="875"/>
                      <a:pt x="1" y="1525"/>
                      <a:pt x="235" y="2089"/>
                    </a:cubicBezTo>
                    <a:cubicBezTo>
                      <a:pt x="469" y="2654"/>
                      <a:pt x="1020" y="3021"/>
                      <a:pt x="1630" y="3023"/>
                    </a:cubicBezTo>
                    <a:cubicBezTo>
                      <a:pt x="2466" y="3023"/>
                      <a:pt x="3142" y="2346"/>
                      <a:pt x="3142" y="1511"/>
                    </a:cubicBezTo>
                    <a:cubicBezTo>
                      <a:pt x="3142" y="901"/>
                      <a:pt x="2774" y="349"/>
                      <a:pt x="2209" y="115"/>
                    </a:cubicBezTo>
                    <a:cubicBezTo>
                      <a:pt x="2022" y="38"/>
                      <a:pt x="1826" y="0"/>
                      <a:pt x="1632"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39" name="Google Shape;639;p35"/>
              <p:cNvSpPr/>
              <p:nvPr/>
            </p:nvSpPr>
            <p:spPr>
              <a:xfrm>
                <a:off x="-2518800" y="2584575"/>
                <a:ext cx="35457" cy="34115"/>
              </a:xfrm>
              <a:custGeom>
                <a:avLst/>
                <a:gdLst/>
                <a:ahLst/>
                <a:cxnLst/>
                <a:rect l="l" t="t" r="r" b="b"/>
                <a:pathLst>
                  <a:path w="3142" h="3023" extrusionOk="0">
                    <a:moveTo>
                      <a:pt x="1631" y="1"/>
                    </a:moveTo>
                    <a:cubicBezTo>
                      <a:pt x="1238" y="1"/>
                      <a:pt x="851" y="155"/>
                      <a:pt x="562" y="444"/>
                    </a:cubicBezTo>
                    <a:cubicBezTo>
                      <a:pt x="130" y="876"/>
                      <a:pt x="1" y="1524"/>
                      <a:pt x="234" y="2090"/>
                    </a:cubicBezTo>
                    <a:cubicBezTo>
                      <a:pt x="469" y="2655"/>
                      <a:pt x="1020" y="3022"/>
                      <a:pt x="1630" y="3022"/>
                    </a:cubicBezTo>
                    <a:cubicBezTo>
                      <a:pt x="2464" y="3022"/>
                      <a:pt x="3142" y="2346"/>
                      <a:pt x="3142" y="1511"/>
                    </a:cubicBezTo>
                    <a:cubicBezTo>
                      <a:pt x="3140" y="900"/>
                      <a:pt x="2773" y="349"/>
                      <a:pt x="2209" y="116"/>
                    </a:cubicBezTo>
                    <a:cubicBezTo>
                      <a:pt x="2022" y="38"/>
                      <a:pt x="1826" y="1"/>
                      <a:pt x="1631"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40" name="Google Shape;640;p35"/>
              <p:cNvSpPr/>
              <p:nvPr/>
            </p:nvSpPr>
            <p:spPr>
              <a:xfrm>
                <a:off x="-2607218" y="2660297"/>
                <a:ext cx="52148" cy="52148"/>
              </a:xfrm>
              <a:custGeom>
                <a:avLst/>
                <a:gdLst/>
                <a:ahLst/>
                <a:cxnLst/>
                <a:rect l="l" t="t" r="r" b="b"/>
                <a:pathLst>
                  <a:path w="4621" h="4621" extrusionOk="0">
                    <a:moveTo>
                      <a:pt x="2311" y="0"/>
                    </a:moveTo>
                    <a:cubicBezTo>
                      <a:pt x="1036" y="0"/>
                      <a:pt x="0" y="1036"/>
                      <a:pt x="0" y="2311"/>
                    </a:cubicBezTo>
                    <a:cubicBezTo>
                      <a:pt x="0" y="3587"/>
                      <a:pt x="1036" y="4621"/>
                      <a:pt x="2311" y="4621"/>
                    </a:cubicBezTo>
                    <a:cubicBezTo>
                      <a:pt x="3587" y="4621"/>
                      <a:pt x="4621" y="3587"/>
                      <a:pt x="4621" y="2311"/>
                    </a:cubicBezTo>
                    <a:cubicBezTo>
                      <a:pt x="4621" y="1036"/>
                      <a:pt x="3587" y="0"/>
                      <a:pt x="2311"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41" name="Google Shape;641;p35"/>
              <p:cNvSpPr/>
              <p:nvPr/>
            </p:nvSpPr>
            <p:spPr>
              <a:xfrm>
                <a:off x="-2430258" y="3248968"/>
                <a:ext cx="54213" cy="52159"/>
              </a:xfrm>
              <a:custGeom>
                <a:avLst/>
                <a:gdLst/>
                <a:ahLst/>
                <a:cxnLst/>
                <a:rect l="l" t="t" r="r" b="b"/>
                <a:pathLst>
                  <a:path w="4804" h="4622" extrusionOk="0">
                    <a:moveTo>
                      <a:pt x="2493" y="0"/>
                    </a:moveTo>
                    <a:cubicBezTo>
                      <a:pt x="1891" y="0"/>
                      <a:pt x="1300" y="235"/>
                      <a:pt x="857" y="677"/>
                    </a:cubicBezTo>
                    <a:cubicBezTo>
                      <a:pt x="198" y="1338"/>
                      <a:pt x="0" y="2331"/>
                      <a:pt x="358" y="3196"/>
                    </a:cubicBezTo>
                    <a:cubicBezTo>
                      <a:pt x="715" y="4058"/>
                      <a:pt x="1558" y="4622"/>
                      <a:pt x="2492" y="4622"/>
                    </a:cubicBezTo>
                    <a:cubicBezTo>
                      <a:pt x="3769" y="4622"/>
                      <a:pt x="4803" y="3586"/>
                      <a:pt x="4803" y="2310"/>
                    </a:cubicBezTo>
                    <a:cubicBezTo>
                      <a:pt x="4802" y="1375"/>
                      <a:pt x="4239" y="533"/>
                      <a:pt x="3375" y="175"/>
                    </a:cubicBezTo>
                    <a:cubicBezTo>
                      <a:pt x="3090" y="57"/>
                      <a:pt x="2790" y="0"/>
                      <a:pt x="2493"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42" name="Google Shape;642;p35"/>
              <p:cNvSpPr/>
              <p:nvPr/>
            </p:nvSpPr>
            <p:spPr>
              <a:xfrm>
                <a:off x="-2718522" y="2745544"/>
                <a:ext cx="70204" cy="70204"/>
              </a:xfrm>
              <a:custGeom>
                <a:avLst/>
                <a:gdLst/>
                <a:ahLst/>
                <a:cxnLst/>
                <a:rect l="l" t="t" r="r" b="b"/>
                <a:pathLst>
                  <a:path w="6221" h="6221" extrusionOk="0">
                    <a:moveTo>
                      <a:pt x="3110" y="1"/>
                    </a:moveTo>
                    <a:cubicBezTo>
                      <a:pt x="1393" y="1"/>
                      <a:pt x="1" y="1393"/>
                      <a:pt x="1" y="3110"/>
                    </a:cubicBezTo>
                    <a:cubicBezTo>
                      <a:pt x="1" y="4828"/>
                      <a:pt x="1393" y="6221"/>
                      <a:pt x="3110" y="6221"/>
                    </a:cubicBezTo>
                    <a:cubicBezTo>
                      <a:pt x="4828" y="6221"/>
                      <a:pt x="6220" y="4828"/>
                      <a:pt x="6220" y="3110"/>
                    </a:cubicBezTo>
                    <a:cubicBezTo>
                      <a:pt x="6220" y="1393"/>
                      <a:pt x="4827" y="1"/>
                      <a:pt x="3110"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43" name="Google Shape;643;p35"/>
              <p:cNvSpPr/>
              <p:nvPr/>
            </p:nvSpPr>
            <p:spPr>
              <a:xfrm>
                <a:off x="-2504931" y="3204832"/>
                <a:ext cx="70204" cy="70204"/>
              </a:xfrm>
              <a:custGeom>
                <a:avLst/>
                <a:gdLst/>
                <a:ahLst/>
                <a:cxnLst/>
                <a:rect l="l" t="t" r="r" b="b"/>
                <a:pathLst>
                  <a:path w="6221" h="6221" extrusionOk="0">
                    <a:moveTo>
                      <a:pt x="3111" y="1"/>
                    </a:moveTo>
                    <a:cubicBezTo>
                      <a:pt x="1393" y="1"/>
                      <a:pt x="1" y="1393"/>
                      <a:pt x="1" y="3111"/>
                    </a:cubicBezTo>
                    <a:cubicBezTo>
                      <a:pt x="1" y="4828"/>
                      <a:pt x="1393" y="6221"/>
                      <a:pt x="3111" y="6221"/>
                    </a:cubicBezTo>
                    <a:cubicBezTo>
                      <a:pt x="4829" y="6221"/>
                      <a:pt x="6221" y="4828"/>
                      <a:pt x="6221" y="3111"/>
                    </a:cubicBezTo>
                    <a:cubicBezTo>
                      <a:pt x="6221" y="1393"/>
                      <a:pt x="4829" y="1"/>
                      <a:pt x="3111"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44" name="Google Shape;644;p35"/>
              <p:cNvSpPr/>
              <p:nvPr/>
            </p:nvSpPr>
            <p:spPr>
              <a:xfrm>
                <a:off x="-2784720" y="2815737"/>
                <a:ext cx="84254" cy="84254"/>
              </a:xfrm>
              <a:custGeom>
                <a:avLst/>
                <a:gdLst/>
                <a:ahLst/>
                <a:cxnLst/>
                <a:rect l="l" t="t" r="r" b="b"/>
                <a:pathLst>
                  <a:path w="7466" h="7466" extrusionOk="0">
                    <a:moveTo>
                      <a:pt x="3734" y="1"/>
                    </a:moveTo>
                    <a:cubicBezTo>
                      <a:pt x="1672" y="1"/>
                      <a:pt x="1" y="1671"/>
                      <a:pt x="1" y="3733"/>
                    </a:cubicBezTo>
                    <a:cubicBezTo>
                      <a:pt x="1" y="5794"/>
                      <a:pt x="1672" y="7466"/>
                      <a:pt x="3734" y="7466"/>
                    </a:cubicBezTo>
                    <a:cubicBezTo>
                      <a:pt x="5795" y="7466"/>
                      <a:pt x="7466" y="5794"/>
                      <a:pt x="7466" y="3733"/>
                    </a:cubicBezTo>
                    <a:cubicBezTo>
                      <a:pt x="7466" y="1671"/>
                      <a:pt x="5795" y="1"/>
                      <a:pt x="3734"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45" name="Google Shape;645;p35"/>
              <p:cNvSpPr/>
              <p:nvPr/>
            </p:nvSpPr>
            <p:spPr>
              <a:xfrm>
                <a:off x="-2607218" y="3175751"/>
                <a:ext cx="84254" cy="84243"/>
              </a:xfrm>
              <a:custGeom>
                <a:avLst/>
                <a:gdLst/>
                <a:ahLst/>
                <a:cxnLst/>
                <a:rect l="l" t="t" r="r" b="b"/>
                <a:pathLst>
                  <a:path w="7466" h="7465" extrusionOk="0">
                    <a:moveTo>
                      <a:pt x="3732" y="0"/>
                    </a:moveTo>
                    <a:cubicBezTo>
                      <a:pt x="1672" y="0"/>
                      <a:pt x="0" y="1671"/>
                      <a:pt x="0" y="3732"/>
                    </a:cubicBezTo>
                    <a:cubicBezTo>
                      <a:pt x="0" y="5794"/>
                      <a:pt x="1671" y="7464"/>
                      <a:pt x="3732" y="7464"/>
                    </a:cubicBezTo>
                    <a:cubicBezTo>
                      <a:pt x="5794" y="7464"/>
                      <a:pt x="7466" y="5795"/>
                      <a:pt x="7466" y="3732"/>
                    </a:cubicBezTo>
                    <a:cubicBezTo>
                      <a:pt x="7466" y="1671"/>
                      <a:pt x="5794" y="0"/>
                      <a:pt x="3732"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46" name="Google Shape;646;p35"/>
              <p:cNvSpPr/>
              <p:nvPr/>
            </p:nvSpPr>
            <p:spPr>
              <a:xfrm>
                <a:off x="-2822829" y="2916015"/>
                <a:ext cx="98304" cy="98292"/>
              </a:xfrm>
              <a:custGeom>
                <a:avLst/>
                <a:gdLst/>
                <a:ahLst/>
                <a:cxnLst/>
                <a:rect l="l" t="t" r="r" b="b"/>
                <a:pathLst>
                  <a:path w="8711" h="8710" extrusionOk="0">
                    <a:moveTo>
                      <a:pt x="4355" y="1"/>
                    </a:moveTo>
                    <a:cubicBezTo>
                      <a:pt x="1951" y="1"/>
                      <a:pt x="1" y="1951"/>
                      <a:pt x="1" y="4355"/>
                    </a:cubicBezTo>
                    <a:cubicBezTo>
                      <a:pt x="1" y="6760"/>
                      <a:pt x="1951" y="8710"/>
                      <a:pt x="4355" y="8710"/>
                    </a:cubicBezTo>
                    <a:cubicBezTo>
                      <a:pt x="6760" y="8710"/>
                      <a:pt x="8710" y="6760"/>
                      <a:pt x="8710" y="4355"/>
                    </a:cubicBezTo>
                    <a:cubicBezTo>
                      <a:pt x="8710" y="1951"/>
                      <a:pt x="6760" y="1"/>
                      <a:pt x="4355"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47" name="Google Shape;647;p35"/>
              <p:cNvSpPr/>
              <p:nvPr/>
            </p:nvSpPr>
            <p:spPr>
              <a:xfrm>
                <a:off x="-2718522" y="3126605"/>
                <a:ext cx="98281" cy="98304"/>
              </a:xfrm>
              <a:custGeom>
                <a:avLst/>
                <a:gdLst/>
                <a:ahLst/>
                <a:cxnLst/>
                <a:rect l="l" t="t" r="r" b="b"/>
                <a:pathLst>
                  <a:path w="8709" h="8711" extrusionOk="0">
                    <a:moveTo>
                      <a:pt x="4354" y="1"/>
                    </a:moveTo>
                    <a:cubicBezTo>
                      <a:pt x="1950" y="1"/>
                      <a:pt x="1" y="1951"/>
                      <a:pt x="1" y="4355"/>
                    </a:cubicBezTo>
                    <a:cubicBezTo>
                      <a:pt x="1" y="6760"/>
                      <a:pt x="1950" y="8710"/>
                      <a:pt x="4354" y="8710"/>
                    </a:cubicBezTo>
                    <a:cubicBezTo>
                      <a:pt x="6759" y="8710"/>
                      <a:pt x="8708" y="6760"/>
                      <a:pt x="8708" y="4355"/>
                    </a:cubicBezTo>
                    <a:cubicBezTo>
                      <a:pt x="8708" y="1951"/>
                      <a:pt x="6759" y="1"/>
                      <a:pt x="4354"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48" name="Google Shape;648;p35"/>
              <p:cNvSpPr/>
              <p:nvPr/>
            </p:nvSpPr>
            <p:spPr>
              <a:xfrm>
                <a:off x="-2822829" y="3027331"/>
                <a:ext cx="114328" cy="114328"/>
              </a:xfrm>
              <a:custGeom>
                <a:avLst/>
                <a:gdLst/>
                <a:ahLst/>
                <a:cxnLst/>
                <a:rect l="l" t="t" r="r" b="b"/>
                <a:pathLst>
                  <a:path w="10131" h="10131" extrusionOk="0">
                    <a:moveTo>
                      <a:pt x="5066" y="1"/>
                    </a:moveTo>
                    <a:cubicBezTo>
                      <a:pt x="2269" y="1"/>
                      <a:pt x="1" y="2268"/>
                      <a:pt x="1" y="5066"/>
                    </a:cubicBezTo>
                    <a:cubicBezTo>
                      <a:pt x="1" y="7864"/>
                      <a:pt x="2269" y="10131"/>
                      <a:pt x="5066" y="10131"/>
                    </a:cubicBezTo>
                    <a:cubicBezTo>
                      <a:pt x="7864" y="10131"/>
                      <a:pt x="10131" y="7864"/>
                      <a:pt x="10131" y="5066"/>
                    </a:cubicBezTo>
                    <a:cubicBezTo>
                      <a:pt x="10131" y="2268"/>
                      <a:pt x="7864" y="1"/>
                      <a:pt x="5066"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grpSp>
        <p:sp>
          <p:nvSpPr>
            <p:cNvPr id="649" name="Google Shape;649;p35"/>
            <p:cNvSpPr/>
            <p:nvPr/>
          </p:nvSpPr>
          <p:spPr>
            <a:xfrm>
              <a:off x="3336378" y="3476534"/>
              <a:ext cx="114927" cy="110566"/>
            </a:xfrm>
            <a:custGeom>
              <a:avLst/>
              <a:gdLst/>
              <a:ahLst/>
              <a:cxnLst/>
              <a:rect l="l" t="t" r="r" b="b"/>
              <a:pathLst>
                <a:path w="3142" h="3023" extrusionOk="0">
                  <a:moveTo>
                    <a:pt x="1632" y="0"/>
                  </a:moveTo>
                  <a:cubicBezTo>
                    <a:pt x="1238" y="0"/>
                    <a:pt x="852" y="154"/>
                    <a:pt x="563" y="443"/>
                  </a:cubicBezTo>
                  <a:cubicBezTo>
                    <a:pt x="131" y="875"/>
                    <a:pt x="1" y="1525"/>
                    <a:pt x="235" y="2089"/>
                  </a:cubicBezTo>
                  <a:cubicBezTo>
                    <a:pt x="469" y="2654"/>
                    <a:pt x="1020" y="3021"/>
                    <a:pt x="1630" y="3023"/>
                  </a:cubicBezTo>
                  <a:cubicBezTo>
                    <a:pt x="2466" y="3023"/>
                    <a:pt x="3142" y="2346"/>
                    <a:pt x="3142" y="1511"/>
                  </a:cubicBezTo>
                  <a:cubicBezTo>
                    <a:pt x="3142" y="901"/>
                    <a:pt x="2774" y="349"/>
                    <a:pt x="2209" y="115"/>
                  </a:cubicBezTo>
                  <a:cubicBezTo>
                    <a:pt x="2022" y="38"/>
                    <a:pt x="1826" y="0"/>
                    <a:pt x="1632"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sp>
          <p:nvSpPr>
            <p:cNvPr id="650" name="Google Shape;650;p35"/>
            <p:cNvSpPr/>
            <p:nvPr/>
          </p:nvSpPr>
          <p:spPr>
            <a:xfrm>
              <a:off x="3421453" y="3640134"/>
              <a:ext cx="114927" cy="110566"/>
            </a:xfrm>
            <a:custGeom>
              <a:avLst/>
              <a:gdLst/>
              <a:ahLst/>
              <a:cxnLst/>
              <a:rect l="l" t="t" r="r" b="b"/>
              <a:pathLst>
                <a:path w="3142" h="3023" extrusionOk="0">
                  <a:moveTo>
                    <a:pt x="1632" y="0"/>
                  </a:moveTo>
                  <a:cubicBezTo>
                    <a:pt x="1238" y="0"/>
                    <a:pt x="852" y="154"/>
                    <a:pt x="563" y="443"/>
                  </a:cubicBezTo>
                  <a:cubicBezTo>
                    <a:pt x="131" y="875"/>
                    <a:pt x="1" y="1525"/>
                    <a:pt x="235" y="2089"/>
                  </a:cubicBezTo>
                  <a:cubicBezTo>
                    <a:pt x="469" y="2654"/>
                    <a:pt x="1020" y="3021"/>
                    <a:pt x="1630" y="3023"/>
                  </a:cubicBezTo>
                  <a:cubicBezTo>
                    <a:pt x="2466" y="3023"/>
                    <a:pt x="3142" y="2346"/>
                    <a:pt x="3142" y="1511"/>
                  </a:cubicBezTo>
                  <a:cubicBezTo>
                    <a:pt x="3142" y="901"/>
                    <a:pt x="2774" y="349"/>
                    <a:pt x="2209" y="115"/>
                  </a:cubicBezTo>
                  <a:cubicBezTo>
                    <a:pt x="2022" y="38"/>
                    <a:pt x="1826" y="0"/>
                    <a:pt x="1632"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2D3847"/>
                </a:solidFill>
                <a:latin typeface="Arial"/>
                <a:cs typeface="Arial"/>
                <a:sym typeface="Arial"/>
              </a:endParaRPr>
            </a:p>
          </p:txBody>
        </p:sp>
      </p:gr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TextBox 268">
            <a:extLst>
              <a:ext uri="{FF2B5EF4-FFF2-40B4-BE49-F238E27FC236}">
                <a16:creationId xmlns:a16="http://schemas.microsoft.com/office/drawing/2014/main" id="{74D776FF-89B7-4BDC-A0D4-D8E014A094B9}"/>
              </a:ext>
            </a:extLst>
          </p:cNvPr>
          <p:cNvSpPr txBox="1"/>
          <p:nvPr/>
        </p:nvSpPr>
        <p:spPr>
          <a:xfrm>
            <a:off x="15064086" y="5473094"/>
            <a:ext cx="7971072" cy="1107836"/>
          </a:xfrm>
          <a:prstGeom prst="rect">
            <a:avLst/>
          </a:prstGeom>
          <a:noFill/>
        </p:spPr>
        <p:txBody>
          <a:bodyPr wrap="square" rtlCol="0">
            <a:spAutoFit/>
          </a:bodyPr>
          <a:lstStyle/>
          <a:p>
            <a:pPr marL="0" marR="0" lvl="0" indent="0" algn="l" defTabSz="2438278" rtl="0" eaLnBrk="1" fontAlgn="auto" latinLnBrk="0" hangingPunct="1">
              <a:lnSpc>
                <a:spcPct val="100000"/>
              </a:lnSpc>
              <a:spcBef>
                <a:spcPts val="0"/>
              </a:spcBef>
              <a:spcAft>
                <a:spcPts val="0"/>
              </a:spcAft>
              <a:buClrTx/>
              <a:buSzTx/>
              <a:buFontTx/>
              <a:buNone/>
              <a:tabLst/>
              <a:defRPr/>
            </a:pPr>
            <a:r>
              <a:rPr kumimoji="0" lang="en-US" sz="6599" b="0" i="0" u="none" strike="noStrike" kern="1200" cap="none" spc="0" normalizeH="0" baseline="0" noProof="0">
                <a:ln>
                  <a:noFill/>
                </a:ln>
                <a:solidFill>
                  <a:srgbClr val="000000"/>
                </a:solidFill>
                <a:effectLst/>
                <a:uLnTx/>
                <a:uFillTx/>
                <a:latin typeface="Montserrat "/>
                <a:ea typeface="+mn-ea"/>
                <a:cs typeface="+mn-cs"/>
              </a:rPr>
              <a:t>Insomnia </a:t>
            </a:r>
          </a:p>
        </p:txBody>
      </p:sp>
      <p:sp>
        <p:nvSpPr>
          <p:cNvPr id="270" name="Rectangle 269">
            <a:extLst>
              <a:ext uri="{FF2B5EF4-FFF2-40B4-BE49-F238E27FC236}">
                <a16:creationId xmlns:a16="http://schemas.microsoft.com/office/drawing/2014/main" id="{6FCF370A-C3EE-4EBF-97EF-DD95EB16786C}"/>
              </a:ext>
            </a:extLst>
          </p:cNvPr>
          <p:cNvSpPr/>
          <p:nvPr/>
        </p:nvSpPr>
        <p:spPr>
          <a:xfrm>
            <a:off x="15154210" y="6790200"/>
            <a:ext cx="6588269" cy="2241827"/>
          </a:xfrm>
          <a:prstGeom prst="rect">
            <a:avLst/>
          </a:prstGeom>
        </p:spPr>
        <p:txBody>
          <a:bodyPr wrap="square">
            <a:spAutoFit/>
          </a:bodyPr>
          <a:lstStyle/>
          <a:p>
            <a:pPr marL="0" marR="0" lvl="0" indent="0" algn="l" defTabSz="2438278" rtl="0" eaLnBrk="1" fontAlgn="auto" latinLnBrk="0" hangingPunct="1">
              <a:lnSpc>
                <a:spcPct val="15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latin typeface="Montserrat Light "/>
                <a:ea typeface="+mn-ea"/>
                <a:cs typeface="+mn-cs"/>
              </a:rPr>
              <a:t>Lorem Ipsum</a:t>
            </a:r>
            <a:r>
              <a:rPr kumimoji="0" lang="en-US" sz="2400" b="0" i="0" u="none" strike="noStrike" kern="1200" cap="none" spc="0" normalizeH="0" baseline="0" noProof="0">
                <a:ln>
                  <a:noFill/>
                </a:ln>
                <a:solidFill>
                  <a:srgbClr val="000000"/>
                </a:solidFill>
                <a:effectLst/>
                <a:uLnTx/>
                <a:uFillTx/>
                <a:latin typeface="Montserrat Light "/>
                <a:ea typeface="+mn-ea"/>
                <a:cs typeface="+mn-cs"/>
              </a:rPr>
              <a:t> is simply dummy text of the printing and typesetting industry. Lorem Ipsum has been the industry's standard dummy text ever since the</a:t>
            </a:r>
          </a:p>
        </p:txBody>
      </p:sp>
      <p:grpSp>
        <p:nvGrpSpPr>
          <p:cNvPr id="271" name="Group 270">
            <a:extLst>
              <a:ext uri="{FF2B5EF4-FFF2-40B4-BE49-F238E27FC236}">
                <a16:creationId xmlns:a16="http://schemas.microsoft.com/office/drawing/2014/main" id="{30B85B73-BF04-4CE0-BF24-A3BF94901E5C}"/>
              </a:ext>
            </a:extLst>
          </p:cNvPr>
          <p:cNvGrpSpPr/>
          <p:nvPr/>
        </p:nvGrpSpPr>
        <p:grpSpPr>
          <a:xfrm>
            <a:off x="1919543" y="1390644"/>
            <a:ext cx="10799638" cy="10431684"/>
            <a:chOff x="8070146" y="7387898"/>
            <a:chExt cx="6201311" cy="5990026"/>
          </a:xfrm>
        </p:grpSpPr>
        <p:sp>
          <p:nvSpPr>
            <p:cNvPr id="272" name="Freeform: Shape 271">
              <a:extLst>
                <a:ext uri="{FF2B5EF4-FFF2-40B4-BE49-F238E27FC236}">
                  <a16:creationId xmlns:a16="http://schemas.microsoft.com/office/drawing/2014/main" id="{5952B45D-F0D0-4C59-AB58-DA83D8860AC6}"/>
                </a:ext>
              </a:extLst>
            </p:cNvPr>
            <p:cNvSpPr/>
            <p:nvPr/>
          </p:nvSpPr>
          <p:spPr>
            <a:xfrm>
              <a:off x="12812105" y="11882747"/>
              <a:ext cx="1391478" cy="1391478"/>
            </a:xfrm>
            <a:custGeom>
              <a:avLst/>
              <a:gdLst>
                <a:gd name="connsiteX0" fmla="*/ 1333457 w 1391478"/>
                <a:gd name="connsiteY0" fmla="*/ 709942 h 1391478"/>
                <a:gd name="connsiteX1" fmla="*/ 709942 w 1391478"/>
                <a:gd name="connsiteY1" fmla="*/ 1333457 h 1391478"/>
                <a:gd name="connsiteX2" fmla="*/ 86427 w 1391478"/>
                <a:gd name="connsiteY2" fmla="*/ 709942 h 1391478"/>
                <a:gd name="connsiteX3" fmla="*/ 709942 w 1391478"/>
                <a:gd name="connsiteY3" fmla="*/ 86427 h 1391478"/>
                <a:gd name="connsiteX4" fmla="*/ 1333457 w 1391478"/>
                <a:gd name="connsiteY4" fmla="*/ 709942 h 1391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1478" h="1391478">
                  <a:moveTo>
                    <a:pt x="1333457" y="709942"/>
                  </a:moveTo>
                  <a:cubicBezTo>
                    <a:pt x="1333457" y="1054499"/>
                    <a:pt x="1054168" y="1333457"/>
                    <a:pt x="709942" y="1333457"/>
                  </a:cubicBezTo>
                  <a:cubicBezTo>
                    <a:pt x="365718" y="1333457"/>
                    <a:pt x="86427" y="1054167"/>
                    <a:pt x="86427" y="709942"/>
                  </a:cubicBezTo>
                  <a:cubicBezTo>
                    <a:pt x="86427" y="365717"/>
                    <a:pt x="365718" y="86427"/>
                    <a:pt x="709942" y="86427"/>
                  </a:cubicBezTo>
                  <a:cubicBezTo>
                    <a:pt x="1054168" y="86427"/>
                    <a:pt x="1333457" y="365717"/>
                    <a:pt x="1333457" y="709942"/>
                  </a:cubicBezTo>
                  <a:close/>
                </a:path>
              </a:pathLst>
            </a:custGeom>
            <a:solidFill>
              <a:schemeClr val="accent2">
                <a:lumMod val="20000"/>
                <a:lumOff val="80000"/>
              </a:schemeClr>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3" name="Freeform: Shape 272">
              <a:extLst>
                <a:ext uri="{FF2B5EF4-FFF2-40B4-BE49-F238E27FC236}">
                  <a16:creationId xmlns:a16="http://schemas.microsoft.com/office/drawing/2014/main" id="{EBDA67AD-27D4-4B1C-A860-4038D667B606}"/>
                </a:ext>
              </a:extLst>
            </p:cNvPr>
            <p:cNvSpPr/>
            <p:nvPr/>
          </p:nvSpPr>
          <p:spPr>
            <a:xfrm>
              <a:off x="8070146" y="9193551"/>
              <a:ext cx="927652" cy="927652"/>
            </a:xfrm>
            <a:custGeom>
              <a:avLst/>
              <a:gdLst>
                <a:gd name="connsiteX0" fmla="*/ 846440 w 927652"/>
                <a:gd name="connsiteY0" fmla="*/ 466433 h 927652"/>
                <a:gd name="connsiteX1" fmla="*/ 466433 w 927652"/>
                <a:gd name="connsiteY1" fmla="*/ 846439 h 927652"/>
                <a:gd name="connsiteX2" fmla="*/ 86427 w 927652"/>
                <a:gd name="connsiteY2" fmla="*/ 466433 h 927652"/>
                <a:gd name="connsiteX3" fmla="*/ 466433 w 927652"/>
                <a:gd name="connsiteY3" fmla="*/ 86427 h 927652"/>
                <a:gd name="connsiteX4" fmla="*/ 846440 w 927652"/>
                <a:gd name="connsiteY4" fmla="*/ 466433 h 927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7652" h="927652">
                  <a:moveTo>
                    <a:pt x="846440" y="466433"/>
                  </a:moveTo>
                  <a:cubicBezTo>
                    <a:pt x="846440" y="676480"/>
                    <a:pt x="676149" y="846439"/>
                    <a:pt x="466433" y="846439"/>
                  </a:cubicBezTo>
                  <a:cubicBezTo>
                    <a:pt x="256387" y="846439"/>
                    <a:pt x="86427" y="676149"/>
                    <a:pt x="86427" y="466433"/>
                  </a:cubicBezTo>
                  <a:cubicBezTo>
                    <a:pt x="86427" y="256717"/>
                    <a:pt x="256718" y="86427"/>
                    <a:pt x="466433" y="86427"/>
                  </a:cubicBezTo>
                  <a:cubicBezTo>
                    <a:pt x="676149" y="86427"/>
                    <a:pt x="846440" y="256717"/>
                    <a:pt x="846440" y="466433"/>
                  </a:cubicBezTo>
                  <a:close/>
                </a:path>
              </a:pathLst>
            </a:custGeom>
            <a:solidFill>
              <a:schemeClr val="bg1">
                <a:lumMod val="85000"/>
              </a:schemeClr>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4" name="Freeform: Shape 273">
              <a:extLst>
                <a:ext uri="{FF2B5EF4-FFF2-40B4-BE49-F238E27FC236}">
                  <a16:creationId xmlns:a16="http://schemas.microsoft.com/office/drawing/2014/main" id="{30AF650A-3045-4291-9096-F5ED7668CDDF}"/>
                </a:ext>
              </a:extLst>
            </p:cNvPr>
            <p:cNvSpPr/>
            <p:nvPr/>
          </p:nvSpPr>
          <p:spPr>
            <a:xfrm>
              <a:off x="8474006" y="7845142"/>
              <a:ext cx="5532783" cy="5532782"/>
            </a:xfrm>
            <a:custGeom>
              <a:avLst/>
              <a:gdLst>
                <a:gd name="connsiteX0" fmla="*/ 5463497 w 5532782"/>
                <a:gd name="connsiteY0" fmla="*/ 2774962 h 5532782"/>
                <a:gd name="connsiteX1" fmla="*/ 2774962 w 5532782"/>
                <a:gd name="connsiteY1" fmla="*/ 5463496 h 5532782"/>
                <a:gd name="connsiteX2" fmla="*/ 86428 w 5532782"/>
                <a:gd name="connsiteY2" fmla="*/ 2774962 h 5532782"/>
                <a:gd name="connsiteX3" fmla="*/ 2774962 w 5532782"/>
                <a:gd name="connsiteY3" fmla="*/ 86427 h 5532782"/>
                <a:gd name="connsiteX4" fmla="*/ 5463497 w 5532782"/>
                <a:gd name="connsiteY4" fmla="*/ 2774962 h 5532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782" h="5532782">
                  <a:moveTo>
                    <a:pt x="5463497" y="2774962"/>
                  </a:moveTo>
                  <a:cubicBezTo>
                    <a:pt x="5463497" y="4259798"/>
                    <a:pt x="4259799" y="5463496"/>
                    <a:pt x="2774962" y="5463496"/>
                  </a:cubicBezTo>
                  <a:cubicBezTo>
                    <a:pt x="1290126" y="5463496"/>
                    <a:pt x="86428" y="4259798"/>
                    <a:pt x="86428" y="2774962"/>
                  </a:cubicBezTo>
                  <a:cubicBezTo>
                    <a:pt x="86428" y="1290125"/>
                    <a:pt x="1290126" y="86427"/>
                    <a:pt x="2774962" y="86427"/>
                  </a:cubicBezTo>
                  <a:cubicBezTo>
                    <a:pt x="4259799" y="86427"/>
                    <a:pt x="5463497" y="1290125"/>
                    <a:pt x="5463497" y="2774962"/>
                  </a:cubicBezTo>
                  <a:close/>
                </a:path>
              </a:pathLst>
            </a:custGeom>
            <a:solidFill>
              <a:schemeClr val="accent2"/>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5" name="Freeform: Shape 274">
              <a:extLst>
                <a:ext uri="{FF2B5EF4-FFF2-40B4-BE49-F238E27FC236}">
                  <a16:creationId xmlns:a16="http://schemas.microsoft.com/office/drawing/2014/main" id="{50FFAE9B-9806-4D38-9CAD-901A9F97969F}"/>
                </a:ext>
              </a:extLst>
            </p:cNvPr>
            <p:cNvSpPr/>
            <p:nvPr/>
          </p:nvSpPr>
          <p:spPr>
            <a:xfrm>
              <a:off x="8197698" y="11554093"/>
              <a:ext cx="463826" cy="463826"/>
            </a:xfrm>
            <a:custGeom>
              <a:avLst/>
              <a:gdLst>
                <a:gd name="connsiteX0" fmla="*/ 406467 w 463826"/>
                <a:gd name="connsiteY0" fmla="*/ 246448 h 463826"/>
                <a:gd name="connsiteX1" fmla="*/ 246447 w 463826"/>
                <a:gd name="connsiteY1" fmla="*/ 406467 h 463826"/>
                <a:gd name="connsiteX2" fmla="*/ 86427 w 463826"/>
                <a:gd name="connsiteY2" fmla="*/ 246448 h 463826"/>
                <a:gd name="connsiteX3" fmla="*/ 246447 w 463826"/>
                <a:gd name="connsiteY3" fmla="*/ 86428 h 463826"/>
                <a:gd name="connsiteX4" fmla="*/ 406467 w 463826"/>
                <a:gd name="connsiteY4" fmla="*/ 246448 h 4638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826" h="463826">
                  <a:moveTo>
                    <a:pt x="406467" y="246448"/>
                  </a:moveTo>
                  <a:cubicBezTo>
                    <a:pt x="406467" y="334907"/>
                    <a:pt x="334574" y="406467"/>
                    <a:pt x="246447" y="406467"/>
                  </a:cubicBezTo>
                  <a:cubicBezTo>
                    <a:pt x="157989" y="406467"/>
                    <a:pt x="86427" y="334907"/>
                    <a:pt x="86427" y="246448"/>
                  </a:cubicBezTo>
                  <a:cubicBezTo>
                    <a:pt x="86427" y="157989"/>
                    <a:pt x="157989" y="86428"/>
                    <a:pt x="246447" y="86428"/>
                  </a:cubicBezTo>
                  <a:cubicBezTo>
                    <a:pt x="334574" y="86097"/>
                    <a:pt x="406467" y="157989"/>
                    <a:pt x="406467" y="246448"/>
                  </a:cubicBezTo>
                  <a:close/>
                </a:path>
              </a:pathLst>
            </a:custGeom>
            <a:solidFill>
              <a:schemeClr val="bg1">
                <a:lumMod val="85000"/>
              </a:schemeClr>
            </a:solidFill>
            <a:ln w="33130"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6" name="Freeform: Shape 275">
              <a:extLst>
                <a:ext uri="{FF2B5EF4-FFF2-40B4-BE49-F238E27FC236}">
                  <a16:creationId xmlns:a16="http://schemas.microsoft.com/office/drawing/2014/main" id="{55E25AF8-CE73-4203-871F-20FD0FD942E5}"/>
                </a:ext>
              </a:extLst>
            </p:cNvPr>
            <p:cNvSpPr/>
            <p:nvPr/>
          </p:nvSpPr>
          <p:spPr>
            <a:xfrm>
              <a:off x="9700120" y="10201003"/>
              <a:ext cx="2948609" cy="2650435"/>
            </a:xfrm>
            <a:custGeom>
              <a:avLst/>
              <a:gdLst>
                <a:gd name="connsiteX0" fmla="*/ 24848 w 2948608"/>
                <a:gd name="connsiteY0" fmla="*/ 24848 h 2650434"/>
                <a:gd name="connsiteX1" fmla="*/ 2950929 w 2948608"/>
                <a:gd name="connsiteY1" fmla="*/ 24848 h 2650434"/>
                <a:gd name="connsiteX2" fmla="*/ 2950929 w 2948608"/>
                <a:gd name="connsiteY2" fmla="*/ 2628900 h 2650434"/>
                <a:gd name="connsiteX3" fmla="*/ 24848 w 2948608"/>
                <a:gd name="connsiteY3" fmla="*/ 2628900 h 2650434"/>
              </a:gdLst>
              <a:ahLst/>
              <a:cxnLst>
                <a:cxn ang="0">
                  <a:pos x="connsiteX0" y="connsiteY0"/>
                </a:cxn>
                <a:cxn ang="0">
                  <a:pos x="connsiteX1" y="connsiteY1"/>
                </a:cxn>
                <a:cxn ang="0">
                  <a:pos x="connsiteX2" y="connsiteY2"/>
                </a:cxn>
                <a:cxn ang="0">
                  <a:pos x="connsiteX3" y="connsiteY3"/>
                </a:cxn>
              </a:cxnLst>
              <a:rect l="l" t="t" r="r" b="b"/>
              <a:pathLst>
                <a:path w="2948608" h="2650434">
                  <a:moveTo>
                    <a:pt x="24848" y="24848"/>
                  </a:moveTo>
                  <a:lnTo>
                    <a:pt x="2950929" y="24848"/>
                  </a:lnTo>
                  <a:lnTo>
                    <a:pt x="2950929" y="2628900"/>
                  </a:lnTo>
                  <a:lnTo>
                    <a:pt x="24848" y="2628900"/>
                  </a:lnTo>
                  <a:close/>
                </a:path>
              </a:pathLst>
            </a:custGeom>
            <a:solidFill>
              <a:schemeClr val="bg1">
                <a:lumMod val="7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7" name="Freeform: Shape 276">
              <a:extLst>
                <a:ext uri="{FF2B5EF4-FFF2-40B4-BE49-F238E27FC236}">
                  <a16:creationId xmlns:a16="http://schemas.microsoft.com/office/drawing/2014/main" id="{FEBBD8B1-2B75-4A59-B845-D918EBB75225}"/>
                </a:ext>
              </a:extLst>
            </p:cNvPr>
            <p:cNvSpPr/>
            <p:nvPr/>
          </p:nvSpPr>
          <p:spPr>
            <a:xfrm>
              <a:off x="9590127" y="9150438"/>
              <a:ext cx="3180522" cy="2451652"/>
            </a:xfrm>
            <a:custGeom>
              <a:avLst/>
              <a:gdLst>
                <a:gd name="connsiteX0" fmla="*/ 3114593 w 3180521"/>
                <a:gd name="connsiteY0" fmla="*/ 1237422 h 2451652"/>
                <a:gd name="connsiteX1" fmla="*/ 3081793 w 3180521"/>
                <a:gd name="connsiteY1" fmla="*/ 368742 h 2451652"/>
                <a:gd name="connsiteX2" fmla="*/ 3159650 w 3180521"/>
                <a:gd name="connsiteY2" fmla="*/ 24848 h 2451652"/>
                <a:gd name="connsiteX3" fmla="*/ 2388373 w 3180521"/>
                <a:gd name="connsiteY3" fmla="*/ 114963 h 2451652"/>
                <a:gd name="connsiteX4" fmla="*/ 1592249 w 3180521"/>
                <a:gd name="connsiteY4" fmla="*/ 76200 h 2451652"/>
                <a:gd name="connsiteX5" fmla="*/ 796124 w 3180521"/>
                <a:gd name="connsiteY5" fmla="*/ 114963 h 2451652"/>
                <a:gd name="connsiteX6" fmla="*/ 24848 w 3180521"/>
                <a:gd name="connsiteY6" fmla="*/ 24848 h 2451652"/>
                <a:gd name="connsiteX7" fmla="*/ 102705 w 3180521"/>
                <a:gd name="connsiteY7" fmla="*/ 368742 h 2451652"/>
                <a:gd name="connsiteX8" fmla="*/ 69905 w 3180521"/>
                <a:gd name="connsiteY8" fmla="*/ 1237422 h 2451652"/>
                <a:gd name="connsiteX9" fmla="*/ 102705 w 3180521"/>
                <a:gd name="connsiteY9" fmla="*/ 2106101 h 2451652"/>
                <a:gd name="connsiteX10" fmla="*/ 24848 w 3180521"/>
                <a:gd name="connsiteY10" fmla="*/ 2449995 h 2451652"/>
                <a:gd name="connsiteX11" fmla="*/ 796124 w 3180521"/>
                <a:gd name="connsiteY11" fmla="*/ 2359550 h 2451652"/>
                <a:gd name="connsiteX12" fmla="*/ 1592249 w 3180521"/>
                <a:gd name="connsiteY12" fmla="*/ 2398312 h 2451652"/>
                <a:gd name="connsiteX13" fmla="*/ 2388373 w 3180521"/>
                <a:gd name="connsiteY13" fmla="*/ 2359550 h 2451652"/>
                <a:gd name="connsiteX14" fmla="*/ 3159650 w 3180521"/>
                <a:gd name="connsiteY14" fmla="*/ 2449995 h 2451652"/>
                <a:gd name="connsiteX15" fmla="*/ 3081793 w 3180521"/>
                <a:gd name="connsiteY15" fmla="*/ 2106101 h 2451652"/>
                <a:gd name="connsiteX16" fmla="*/ 3114593 w 3180521"/>
                <a:gd name="connsiteY16" fmla="*/ 1237422 h 245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0521" h="2451652">
                  <a:moveTo>
                    <a:pt x="3114593" y="1237422"/>
                  </a:moveTo>
                  <a:cubicBezTo>
                    <a:pt x="3114593" y="859072"/>
                    <a:pt x="3065559" y="631134"/>
                    <a:pt x="3081793" y="368742"/>
                  </a:cubicBezTo>
                  <a:cubicBezTo>
                    <a:pt x="3090407" y="230256"/>
                    <a:pt x="3114923" y="121258"/>
                    <a:pt x="3159650" y="24848"/>
                  </a:cubicBezTo>
                  <a:cubicBezTo>
                    <a:pt x="3004268" y="132522"/>
                    <a:pt x="2586824" y="140804"/>
                    <a:pt x="2388373" y="114963"/>
                  </a:cubicBezTo>
                  <a:cubicBezTo>
                    <a:pt x="2189922" y="89121"/>
                    <a:pt x="1805277" y="76200"/>
                    <a:pt x="1592249" y="76200"/>
                  </a:cubicBezTo>
                  <a:cubicBezTo>
                    <a:pt x="1379551" y="76200"/>
                    <a:pt x="994575" y="89121"/>
                    <a:pt x="796124" y="114963"/>
                  </a:cubicBezTo>
                  <a:cubicBezTo>
                    <a:pt x="597673" y="140804"/>
                    <a:pt x="180230" y="132190"/>
                    <a:pt x="24848" y="24848"/>
                  </a:cubicBezTo>
                  <a:cubicBezTo>
                    <a:pt x="69242" y="121258"/>
                    <a:pt x="94090" y="230256"/>
                    <a:pt x="102705" y="368742"/>
                  </a:cubicBezTo>
                  <a:cubicBezTo>
                    <a:pt x="118938" y="631134"/>
                    <a:pt x="69905" y="858740"/>
                    <a:pt x="69905" y="1237422"/>
                  </a:cubicBezTo>
                  <a:cubicBezTo>
                    <a:pt x="69905" y="1615771"/>
                    <a:pt x="118938" y="1843709"/>
                    <a:pt x="102705" y="2106101"/>
                  </a:cubicBezTo>
                  <a:cubicBezTo>
                    <a:pt x="94090" y="2244587"/>
                    <a:pt x="69242" y="2353585"/>
                    <a:pt x="24848" y="2449995"/>
                  </a:cubicBezTo>
                  <a:cubicBezTo>
                    <a:pt x="180230" y="2342321"/>
                    <a:pt x="597673" y="2334039"/>
                    <a:pt x="796124" y="2359550"/>
                  </a:cubicBezTo>
                  <a:cubicBezTo>
                    <a:pt x="994575" y="2385391"/>
                    <a:pt x="1379220" y="2398312"/>
                    <a:pt x="1592249" y="2398312"/>
                  </a:cubicBezTo>
                  <a:cubicBezTo>
                    <a:pt x="1805277" y="2398312"/>
                    <a:pt x="2189922" y="2385391"/>
                    <a:pt x="2388373" y="2359550"/>
                  </a:cubicBezTo>
                  <a:cubicBezTo>
                    <a:pt x="2586824" y="2333708"/>
                    <a:pt x="3004268" y="2342321"/>
                    <a:pt x="3159650" y="2449995"/>
                  </a:cubicBezTo>
                  <a:cubicBezTo>
                    <a:pt x="3115255" y="2353585"/>
                    <a:pt x="3090407" y="2244587"/>
                    <a:pt x="3081793" y="2106101"/>
                  </a:cubicBezTo>
                  <a:cubicBezTo>
                    <a:pt x="3065228" y="1843709"/>
                    <a:pt x="3114593" y="1615771"/>
                    <a:pt x="3114593" y="1237422"/>
                  </a:cubicBezTo>
                  <a:close/>
                </a:path>
              </a:pathLst>
            </a:custGeom>
            <a:solidFill>
              <a:schemeClr val="bg2">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8" name="Freeform: Shape 277">
              <a:extLst>
                <a:ext uri="{FF2B5EF4-FFF2-40B4-BE49-F238E27FC236}">
                  <a16:creationId xmlns:a16="http://schemas.microsoft.com/office/drawing/2014/main" id="{54FC0CBE-7D6E-4492-B4CD-2C810B052BBB}"/>
                </a:ext>
              </a:extLst>
            </p:cNvPr>
            <p:cNvSpPr/>
            <p:nvPr/>
          </p:nvSpPr>
          <p:spPr>
            <a:xfrm>
              <a:off x="9736233" y="9306813"/>
              <a:ext cx="2882348" cy="2153478"/>
            </a:xfrm>
            <a:custGeom>
              <a:avLst/>
              <a:gdLst>
                <a:gd name="connsiteX0" fmla="*/ 662609 w 2882347"/>
                <a:gd name="connsiteY0" fmla="*/ 2099476 h 2153478"/>
                <a:gd name="connsiteX1" fmla="*/ 430032 w 2882347"/>
                <a:gd name="connsiteY1" fmla="*/ 2086554 h 2153478"/>
                <a:gd name="connsiteX2" fmla="*/ 137491 w 2882347"/>
                <a:gd name="connsiteY2" fmla="*/ 2105770 h 2153478"/>
                <a:gd name="connsiteX3" fmla="*/ 50026 w 2882347"/>
                <a:gd name="connsiteY3" fmla="*/ 2040503 h 2153478"/>
                <a:gd name="connsiteX4" fmla="*/ 57647 w 2882347"/>
                <a:gd name="connsiteY4" fmla="*/ 1956683 h 2153478"/>
                <a:gd name="connsiteX5" fmla="*/ 45389 w 2882347"/>
                <a:gd name="connsiteY5" fmla="*/ 1526318 h 2153478"/>
                <a:gd name="connsiteX6" fmla="*/ 24848 w 2882347"/>
                <a:gd name="connsiteY6" fmla="*/ 1081377 h 2153478"/>
                <a:gd name="connsiteX7" fmla="*/ 45389 w 2882347"/>
                <a:gd name="connsiteY7" fmla="*/ 636104 h 2153478"/>
                <a:gd name="connsiteX8" fmla="*/ 57647 w 2882347"/>
                <a:gd name="connsiteY8" fmla="*/ 206071 h 2153478"/>
                <a:gd name="connsiteX9" fmla="*/ 50026 w 2882347"/>
                <a:gd name="connsiteY9" fmla="*/ 122251 h 2153478"/>
                <a:gd name="connsiteX10" fmla="*/ 137491 w 2882347"/>
                <a:gd name="connsiteY10" fmla="*/ 56653 h 2153478"/>
                <a:gd name="connsiteX11" fmla="*/ 429702 w 2882347"/>
                <a:gd name="connsiteY11" fmla="*/ 75868 h 2153478"/>
                <a:gd name="connsiteX12" fmla="*/ 662277 w 2882347"/>
                <a:gd name="connsiteY12" fmla="*/ 62948 h 2153478"/>
                <a:gd name="connsiteX13" fmla="*/ 1445481 w 2882347"/>
                <a:gd name="connsiteY13" fmla="*/ 24848 h 2153478"/>
                <a:gd name="connsiteX14" fmla="*/ 2228684 w 2882347"/>
                <a:gd name="connsiteY14" fmla="*/ 62948 h 2153478"/>
                <a:gd name="connsiteX15" fmla="*/ 2461260 w 2882347"/>
                <a:gd name="connsiteY15" fmla="*/ 75868 h 2153478"/>
                <a:gd name="connsiteX16" fmla="*/ 2753470 w 2882347"/>
                <a:gd name="connsiteY16" fmla="*/ 56653 h 2153478"/>
                <a:gd name="connsiteX17" fmla="*/ 2840935 w 2882347"/>
                <a:gd name="connsiteY17" fmla="*/ 122251 h 2153478"/>
                <a:gd name="connsiteX18" fmla="*/ 2833315 w 2882347"/>
                <a:gd name="connsiteY18" fmla="*/ 206071 h 2153478"/>
                <a:gd name="connsiteX19" fmla="*/ 2845573 w 2882347"/>
                <a:gd name="connsiteY19" fmla="*/ 636104 h 2153478"/>
                <a:gd name="connsiteX20" fmla="*/ 2866113 w 2882347"/>
                <a:gd name="connsiteY20" fmla="*/ 1081377 h 2153478"/>
                <a:gd name="connsiteX21" fmla="*/ 2845573 w 2882347"/>
                <a:gd name="connsiteY21" fmla="*/ 1526318 h 2153478"/>
                <a:gd name="connsiteX22" fmla="*/ 2833315 w 2882347"/>
                <a:gd name="connsiteY22" fmla="*/ 1956352 h 2153478"/>
                <a:gd name="connsiteX23" fmla="*/ 2840935 w 2882347"/>
                <a:gd name="connsiteY23" fmla="*/ 2040172 h 2153478"/>
                <a:gd name="connsiteX24" fmla="*/ 2753470 w 2882347"/>
                <a:gd name="connsiteY24" fmla="*/ 2105770 h 2153478"/>
                <a:gd name="connsiteX25" fmla="*/ 2461260 w 2882347"/>
                <a:gd name="connsiteY25" fmla="*/ 2086554 h 2153478"/>
                <a:gd name="connsiteX26" fmla="*/ 2228684 w 2882347"/>
                <a:gd name="connsiteY26" fmla="*/ 2099476 h 2153478"/>
                <a:gd name="connsiteX27" fmla="*/ 1445481 w 2882347"/>
                <a:gd name="connsiteY27" fmla="*/ 2137244 h 2153478"/>
                <a:gd name="connsiteX28" fmla="*/ 662609 w 2882347"/>
                <a:gd name="connsiteY28" fmla="*/ 2099476 h 2153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882347" h="2153478">
                  <a:moveTo>
                    <a:pt x="662609" y="2099476"/>
                  </a:moveTo>
                  <a:cubicBezTo>
                    <a:pt x="598004" y="2091193"/>
                    <a:pt x="515509" y="2086554"/>
                    <a:pt x="430032" y="2086554"/>
                  </a:cubicBezTo>
                  <a:cubicBezTo>
                    <a:pt x="365097" y="2086554"/>
                    <a:pt x="253116" y="2089536"/>
                    <a:pt x="137491" y="2105770"/>
                  </a:cubicBezTo>
                  <a:cubicBezTo>
                    <a:pt x="81832" y="2113721"/>
                    <a:pt x="44726" y="2086554"/>
                    <a:pt x="50026" y="2040503"/>
                  </a:cubicBezTo>
                  <a:cubicBezTo>
                    <a:pt x="53009" y="2013668"/>
                    <a:pt x="55659" y="1985838"/>
                    <a:pt x="57647" y="1956683"/>
                  </a:cubicBezTo>
                  <a:cubicBezTo>
                    <a:pt x="66923" y="1810246"/>
                    <a:pt x="56653" y="1678719"/>
                    <a:pt x="45389" y="1526318"/>
                  </a:cubicBezTo>
                  <a:cubicBezTo>
                    <a:pt x="35780" y="1399098"/>
                    <a:pt x="24848" y="1254981"/>
                    <a:pt x="24848" y="1081377"/>
                  </a:cubicBezTo>
                  <a:cubicBezTo>
                    <a:pt x="24848" y="907442"/>
                    <a:pt x="35780" y="763324"/>
                    <a:pt x="45389" y="636104"/>
                  </a:cubicBezTo>
                  <a:cubicBezTo>
                    <a:pt x="56653" y="483704"/>
                    <a:pt x="66923" y="352177"/>
                    <a:pt x="57647" y="206071"/>
                  </a:cubicBezTo>
                  <a:cubicBezTo>
                    <a:pt x="55659" y="176916"/>
                    <a:pt x="53340" y="149087"/>
                    <a:pt x="50026" y="122251"/>
                  </a:cubicBezTo>
                  <a:cubicBezTo>
                    <a:pt x="44395" y="75868"/>
                    <a:pt x="81832" y="48702"/>
                    <a:pt x="137491" y="56653"/>
                  </a:cubicBezTo>
                  <a:cubicBezTo>
                    <a:pt x="253116" y="72886"/>
                    <a:pt x="365097" y="75868"/>
                    <a:pt x="429702" y="75868"/>
                  </a:cubicBezTo>
                  <a:cubicBezTo>
                    <a:pt x="515178" y="75868"/>
                    <a:pt x="597673" y="71230"/>
                    <a:pt x="662277" y="62948"/>
                  </a:cubicBezTo>
                  <a:cubicBezTo>
                    <a:pt x="861060" y="37106"/>
                    <a:pt x="1247029" y="24848"/>
                    <a:pt x="1445481" y="24848"/>
                  </a:cubicBezTo>
                  <a:cubicBezTo>
                    <a:pt x="1643932" y="24848"/>
                    <a:pt x="2030233" y="37106"/>
                    <a:pt x="2228684" y="62948"/>
                  </a:cubicBezTo>
                  <a:cubicBezTo>
                    <a:pt x="2293289" y="71230"/>
                    <a:pt x="2375783" y="75868"/>
                    <a:pt x="2461260" y="75868"/>
                  </a:cubicBezTo>
                  <a:cubicBezTo>
                    <a:pt x="2526196" y="75868"/>
                    <a:pt x="2638177" y="72886"/>
                    <a:pt x="2753470" y="56653"/>
                  </a:cubicBezTo>
                  <a:cubicBezTo>
                    <a:pt x="2809130" y="48702"/>
                    <a:pt x="2846567" y="75868"/>
                    <a:pt x="2840935" y="122251"/>
                  </a:cubicBezTo>
                  <a:cubicBezTo>
                    <a:pt x="2837953" y="149087"/>
                    <a:pt x="2835302" y="176916"/>
                    <a:pt x="2833315" y="206071"/>
                  </a:cubicBezTo>
                  <a:cubicBezTo>
                    <a:pt x="2824038" y="352507"/>
                    <a:pt x="2833978" y="484035"/>
                    <a:pt x="2845573" y="636104"/>
                  </a:cubicBezTo>
                  <a:cubicBezTo>
                    <a:pt x="2855181" y="763324"/>
                    <a:pt x="2866113" y="907442"/>
                    <a:pt x="2866113" y="1081377"/>
                  </a:cubicBezTo>
                  <a:cubicBezTo>
                    <a:pt x="2866113" y="1255312"/>
                    <a:pt x="2855181" y="1399098"/>
                    <a:pt x="2845573" y="1526318"/>
                  </a:cubicBezTo>
                  <a:cubicBezTo>
                    <a:pt x="2834308" y="1678719"/>
                    <a:pt x="2824370" y="1810246"/>
                    <a:pt x="2833315" y="1956352"/>
                  </a:cubicBezTo>
                  <a:cubicBezTo>
                    <a:pt x="2834972" y="1985507"/>
                    <a:pt x="2837622" y="2013336"/>
                    <a:pt x="2840935" y="2040172"/>
                  </a:cubicBezTo>
                  <a:cubicBezTo>
                    <a:pt x="2846236" y="2086554"/>
                    <a:pt x="2809130" y="2113390"/>
                    <a:pt x="2753470" y="2105770"/>
                  </a:cubicBezTo>
                  <a:cubicBezTo>
                    <a:pt x="2637845" y="2089536"/>
                    <a:pt x="2526196" y="2086554"/>
                    <a:pt x="2461260" y="2086554"/>
                  </a:cubicBezTo>
                  <a:cubicBezTo>
                    <a:pt x="2376115" y="2086554"/>
                    <a:pt x="2293619" y="2091193"/>
                    <a:pt x="2228684" y="2099476"/>
                  </a:cubicBezTo>
                  <a:cubicBezTo>
                    <a:pt x="2029901" y="2125317"/>
                    <a:pt x="1643932" y="2137244"/>
                    <a:pt x="1445481" y="2137244"/>
                  </a:cubicBezTo>
                  <a:cubicBezTo>
                    <a:pt x="1247361" y="2137244"/>
                    <a:pt x="861391" y="2125317"/>
                    <a:pt x="662609" y="2099476"/>
                  </a:cubicBezTo>
                  <a:close/>
                </a:path>
              </a:pathLst>
            </a:custGeom>
            <a:solidFill>
              <a:schemeClr val="accent2">
                <a:lumMod val="20000"/>
                <a:lumOff val="8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79" name="Freeform: Shape 278">
              <a:extLst>
                <a:ext uri="{FF2B5EF4-FFF2-40B4-BE49-F238E27FC236}">
                  <a16:creationId xmlns:a16="http://schemas.microsoft.com/office/drawing/2014/main" id="{ACC60660-AE1E-40B2-A5BA-397CB77437A4}"/>
                </a:ext>
              </a:extLst>
            </p:cNvPr>
            <p:cNvSpPr/>
            <p:nvPr/>
          </p:nvSpPr>
          <p:spPr>
            <a:xfrm>
              <a:off x="11966242" y="12467125"/>
              <a:ext cx="99391" cy="629478"/>
            </a:xfrm>
            <a:custGeom>
              <a:avLst/>
              <a:gdLst>
                <a:gd name="connsiteX0" fmla="*/ 24848 w 99391"/>
                <a:gd name="connsiteY0" fmla="*/ 616889 h 629478"/>
                <a:gd name="connsiteX1" fmla="*/ 58310 w 99391"/>
                <a:gd name="connsiteY1" fmla="*/ 24848 h 629478"/>
                <a:gd name="connsiteX2" fmla="*/ 92103 w 99391"/>
                <a:gd name="connsiteY2" fmla="*/ 616889 h 629478"/>
              </a:gdLst>
              <a:ahLst/>
              <a:cxnLst>
                <a:cxn ang="0">
                  <a:pos x="connsiteX0" y="connsiteY0"/>
                </a:cxn>
                <a:cxn ang="0">
                  <a:pos x="connsiteX1" y="connsiteY1"/>
                </a:cxn>
                <a:cxn ang="0">
                  <a:pos x="connsiteX2" y="connsiteY2"/>
                </a:cxn>
              </a:cxnLst>
              <a:rect l="l" t="t" r="r" b="b"/>
              <a:pathLst>
                <a:path w="99391" h="629478">
                  <a:moveTo>
                    <a:pt x="24848" y="616889"/>
                  </a:moveTo>
                  <a:lnTo>
                    <a:pt x="58310" y="24848"/>
                  </a:lnTo>
                  <a:lnTo>
                    <a:pt x="92103" y="616889"/>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0" name="Freeform: Shape 279">
              <a:extLst>
                <a:ext uri="{FF2B5EF4-FFF2-40B4-BE49-F238E27FC236}">
                  <a16:creationId xmlns:a16="http://schemas.microsoft.com/office/drawing/2014/main" id="{2F89231A-9B7D-4B79-B772-346A9949DDB0}"/>
                </a:ext>
              </a:extLst>
            </p:cNvPr>
            <p:cNvSpPr/>
            <p:nvPr/>
          </p:nvSpPr>
          <p:spPr>
            <a:xfrm>
              <a:off x="10264000" y="12467125"/>
              <a:ext cx="99391" cy="629478"/>
            </a:xfrm>
            <a:custGeom>
              <a:avLst/>
              <a:gdLst>
                <a:gd name="connsiteX0" fmla="*/ 24848 w 99391"/>
                <a:gd name="connsiteY0" fmla="*/ 616889 h 629478"/>
                <a:gd name="connsiteX1" fmla="*/ 58310 w 99391"/>
                <a:gd name="connsiteY1" fmla="*/ 24848 h 629478"/>
                <a:gd name="connsiteX2" fmla="*/ 91771 w 99391"/>
                <a:gd name="connsiteY2" fmla="*/ 616889 h 629478"/>
              </a:gdLst>
              <a:ahLst/>
              <a:cxnLst>
                <a:cxn ang="0">
                  <a:pos x="connsiteX0" y="connsiteY0"/>
                </a:cxn>
                <a:cxn ang="0">
                  <a:pos x="connsiteX1" y="connsiteY1"/>
                </a:cxn>
                <a:cxn ang="0">
                  <a:pos x="connsiteX2" y="connsiteY2"/>
                </a:cxn>
              </a:cxnLst>
              <a:rect l="l" t="t" r="r" b="b"/>
              <a:pathLst>
                <a:path w="99391" h="629478">
                  <a:moveTo>
                    <a:pt x="24848" y="616889"/>
                  </a:moveTo>
                  <a:lnTo>
                    <a:pt x="58310" y="24848"/>
                  </a:lnTo>
                  <a:lnTo>
                    <a:pt x="91771" y="616889"/>
                  </a:ln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1" name="Freeform: Shape 280">
              <a:extLst>
                <a:ext uri="{FF2B5EF4-FFF2-40B4-BE49-F238E27FC236}">
                  <a16:creationId xmlns:a16="http://schemas.microsoft.com/office/drawing/2014/main" id="{3A604DE9-0742-4E5C-8871-87B71F0B031A}"/>
                </a:ext>
              </a:extLst>
            </p:cNvPr>
            <p:cNvSpPr/>
            <p:nvPr/>
          </p:nvSpPr>
          <p:spPr>
            <a:xfrm>
              <a:off x="10140755" y="9218023"/>
              <a:ext cx="2054087" cy="2186609"/>
            </a:xfrm>
            <a:custGeom>
              <a:avLst/>
              <a:gdLst>
                <a:gd name="connsiteX0" fmla="*/ 462832 w 2054086"/>
                <a:gd name="connsiteY0" fmla="*/ 2154472 h 2186608"/>
                <a:gd name="connsiteX1" fmla="*/ 497619 w 2054086"/>
                <a:gd name="connsiteY1" fmla="*/ 1984514 h 2186608"/>
                <a:gd name="connsiteX2" fmla="*/ 507559 w 2054086"/>
                <a:gd name="connsiteY2" fmla="*/ 1776123 h 2186608"/>
                <a:gd name="connsiteX3" fmla="*/ 352508 w 2054086"/>
                <a:gd name="connsiteY3" fmla="*/ 1563425 h 2186608"/>
                <a:gd name="connsiteX4" fmla="*/ 142130 w 2054086"/>
                <a:gd name="connsiteY4" fmla="*/ 1531952 h 2186608"/>
                <a:gd name="connsiteX5" fmla="*/ 230257 w 2054086"/>
                <a:gd name="connsiteY5" fmla="*/ 1155590 h 2186608"/>
                <a:gd name="connsiteX6" fmla="*/ 24848 w 2054086"/>
                <a:gd name="connsiteY6" fmla="*/ 955813 h 2186608"/>
                <a:gd name="connsiteX7" fmla="*/ 242515 w 2054086"/>
                <a:gd name="connsiteY7" fmla="*/ 463826 h 2186608"/>
                <a:gd name="connsiteX8" fmla="*/ 55328 w 2054086"/>
                <a:gd name="connsiteY8" fmla="*/ 260406 h 2186608"/>
                <a:gd name="connsiteX9" fmla="*/ 473765 w 2054086"/>
                <a:gd name="connsiteY9" fmla="*/ 201434 h 2186608"/>
                <a:gd name="connsiteX10" fmla="*/ 978010 w 2054086"/>
                <a:gd name="connsiteY10" fmla="*/ 24848 h 2186608"/>
                <a:gd name="connsiteX11" fmla="*/ 1355366 w 2054086"/>
                <a:gd name="connsiteY11" fmla="*/ 81170 h 2186608"/>
                <a:gd name="connsiteX12" fmla="*/ 1589929 w 2054086"/>
                <a:gd name="connsiteY12" fmla="*/ 218661 h 2186608"/>
                <a:gd name="connsiteX13" fmla="*/ 1881146 w 2054086"/>
                <a:gd name="connsiteY13" fmla="*/ 220980 h 2186608"/>
                <a:gd name="connsiteX14" fmla="*/ 1794676 w 2054086"/>
                <a:gd name="connsiteY14" fmla="*/ 427714 h 2186608"/>
                <a:gd name="connsiteX15" fmla="*/ 1845696 w 2054086"/>
                <a:gd name="connsiteY15" fmla="*/ 622853 h 2186608"/>
                <a:gd name="connsiteX16" fmla="*/ 1816873 w 2054086"/>
                <a:gd name="connsiteY16" fmla="*/ 805070 h 2186608"/>
                <a:gd name="connsiteX17" fmla="*/ 2031559 w 2054086"/>
                <a:gd name="connsiteY17" fmla="*/ 1090986 h 2186608"/>
                <a:gd name="connsiteX18" fmla="*/ 1801633 w 2054086"/>
                <a:gd name="connsiteY18" fmla="*/ 1290099 h 2186608"/>
                <a:gd name="connsiteX19" fmla="*/ 1801965 w 2054086"/>
                <a:gd name="connsiteY19" fmla="*/ 1588273 h 2186608"/>
                <a:gd name="connsiteX20" fmla="*/ 1515386 w 2054086"/>
                <a:gd name="connsiteY20" fmla="*/ 1778111 h 2186608"/>
                <a:gd name="connsiteX21" fmla="*/ 1580984 w 2054086"/>
                <a:gd name="connsiteY21" fmla="*/ 2115710 h 2186608"/>
                <a:gd name="connsiteX22" fmla="*/ 462832 w 2054086"/>
                <a:gd name="connsiteY22" fmla="*/ 2154472 h 2186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54086" h="2186608">
                  <a:moveTo>
                    <a:pt x="462832" y="2154472"/>
                  </a:moveTo>
                  <a:cubicBezTo>
                    <a:pt x="489999" y="2124987"/>
                    <a:pt x="487018" y="2022945"/>
                    <a:pt x="497619" y="1984514"/>
                  </a:cubicBezTo>
                  <a:cubicBezTo>
                    <a:pt x="519154" y="1906326"/>
                    <a:pt x="546652" y="1852654"/>
                    <a:pt x="507559" y="1776123"/>
                  </a:cubicBezTo>
                  <a:cubicBezTo>
                    <a:pt x="475754" y="1713838"/>
                    <a:pt x="406179" y="1608152"/>
                    <a:pt x="352508" y="1563425"/>
                  </a:cubicBezTo>
                  <a:cubicBezTo>
                    <a:pt x="313745" y="1530627"/>
                    <a:pt x="190832" y="1486894"/>
                    <a:pt x="142130" y="1531952"/>
                  </a:cubicBezTo>
                  <a:cubicBezTo>
                    <a:pt x="269351" y="1414008"/>
                    <a:pt x="272664" y="1309978"/>
                    <a:pt x="230257" y="1155590"/>
                  </a:cubicBezTo>
                  <a:cubicBezTo>
                    <a:pt x="208391" y="1075745"/>
                    <a:pt x="146768" y="905455"/>
                    <a:pt x="24848" y="955813"/>
                  </a:cubicBezTo>
                  <a:cubicBezTo>
                    <a:pt x="208391" y="879614"/>
                    <a:pt x="294530" y="644387"/>
                    <a:pt x="242515" y="463826"/>
                  </a:cubicBezTo>
                  <a:cubicBezTo>
                    <a:pt x="218329" y="379012"/>
                    <a:pt x="139479" y="296849"/>
                    <a:pt x="55328" y="260406"/>
                  </a:cubicBezTo>
                  <a:cubicBezTo>
                    <a:pt x="230588" y="363773"/>
                    <a:pt x="337931" y="306126"/>
                    <a:pt x="473765" y="201434"/>
                  </a:cubicBezTo>
                  <a:cubicBezTo>
                    <a:pt x="603968" y="101380"/>
                    <a:pt x="807389" y="24848"/>
                    <a:pt x="978010" y="24848"/>
                  </a:cubicBezTo>
                  <a:cubicBezTo>
                    <a:pt x="1104238" y="24848"/>
                    <a:pt x="1236097" y="42739"/>
                    <a:pt x="1355366" y="81170"/>
                  </a:cubicBezTo>
                  <a:cubicBezTo>
                    <a:pt x="1453432" y="112975"/>
                    <a:pt x="1509091" y="165984"/>
                    <a:pt x="1589929" y="218661"/>
                  </a:cubicBezTo>
                  <a:cubicBezTo>
                    <a:pt x="1678388" y="276309"/>
                    <a:pt x="1786724" y="239202"/>
                    <a:pt x="1881146" y="220980"/>
                  </a:cubicBezTo>
                  <a:cubicBezTo>
                    <a:pt x="1850997" y="293205"/>
                    <a:pt x="1789706" y="344888"/>
                    <a:pt x="1794676" y="427714"/>
                  </a:cubicBezTo>
                  <a:cubicBezTo>
                    <a:pt x="1798652" y="494969"/>
                    <a:pt x="1847022" y="556260"/>
                    <a:pt x="1845696" y="622853"/>
                  </a:cubicBezTo>
                  <a:cubicBezTo>
                    <a:pt x="1844372" y="684144"/>
                    <a:pt x="1807597" y="737484"/>
                    <a:pt x="1816873" y="805070"/>
                  </a:cubicBezTo>
                  <a:cubicBezTo>
                    <a:pt x="1833770" y="928315"/>
                    <a:pt x="1924547" y="1024725"/>
                    <a:pt x="2031559" y="1090986"/>
                  </a:cubicBezTo>
                  <a:cubicBezTo>
                    <a:pt x="1971593" y="1053548"/>
                    <a:pt x="1820848" y="1254981"/>
                    <a:pt x="1801633" y="1290099"/>
                  </a:cubicBezTo>
                  <a:cubicBezTo>
                    <a:pt x="1749287" y="1385847"/>
                    <a:pt x="1746968" y="1490870"/>
                    <a:pt x="1801965" y="1588273"/>
                  </a:cubicBezTo>
                  <a:cubicBezTo>
                    <a:pt x="1656190" y="1608483"/>
                    <a:pt x="1527976" y="1613121"/>
                    <a:pt x="1515386" y="1778111"/>
                  </a:cubicBezTo>
                  <a:cubicBezTo>
                    <a:pt x="1513067" y="1808922"/>
                    <a:pt x="1565081" y="2117036"/>
                    <a:pt x="1580984" y="2115710"/>
                  </a:cubicBezTo>
                  <a:cubicBezTo>
                    <a:pt x="1581316" y="2116372"/>
                    <a:pt x="392264" y="2207150"/>
                    <a:pt x="462832" y="2154472"/>
                  </a:cubicBezTo>
                  <a:close/>
                </a:path>
              </a:pathLst>
            </a:custGeom>
            <a:solidFill>
              <a:schemeClr val="tx1">
                <a:lumMod val="50000"/>
                <a:lumOff val="5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2" name="Freeform: Shape 281">
              <a:extLst>
                <a:ext uri="{FF2B5EF4-FFF2-40B4-BE49-F238E27FC236}">
                  <a16:creationId xmlns:a16="http://schemas.microsoft.com/office/drawing/2014/main" id="{E4C25D32-4F3A-410A-B4FE-4945329CAB7F}"/>
                </a:ext>
              </a:extLst>
            </p:cNvPr>
            <p:cNvSpPr/>
            <p:nvPr/>
          </p:nvSpPr>
          <p:spPr>
            <a:xfrm>
              <a:off x="10281559" y="10996796"/>
              <a:ext cx="2054087" cy="1093304"/>
            </a:xfrm>
            <a:custGeom>
              <a:avLst/>
              <a:gdLst>
                <a:gd name="connsiteX0" fmla="*/ 2036528 w 2054086"/>
                <a:gd name="connsiteY0" fmla="*/ 775915 h 1093304"/>
                <a:gd name="connsiteX1" fmla="*/ 2036528 w 2054086"/>
                <a:gd name="connsiteY1" fmla="*/ 1088667 h 1093304"/>
                <a:gd name="connsiteX2" fmla="*/ 24848 w 2054086"/>
                <a:gd name="connsiteY2" fmla="*/ 1088667 h 1093304"/>
                <a:gd name="connsiteX3" fmla="*/ 24848 w 2054086"/>
                <a:gd name="connsiteY3" fmla="*/ 747754 h 1093304"/>
                <a:gd name="connsiteX4" fmla="*/ 142130 w 2054086"/>
                <a:gd name="connsiteY4" fmla="*/ 706341 h 1093304"/>
                <a:gd name="connsiteX5" fmla="*/ 428708 w 2054086"/>
                <a:gd name="connsiteY5" fmla="*/ 412806 h 1093304"/>
                <a:gd name="connsiteX6" fmla="*/ 499608 w 2054086"/>
                <a:gd name="connsiteY6" fmla="*/ 177580 h 1093304"/>
                <a:gd name="connsiteX7" fmla="*/ 507559 w 2054086"/>
                <a:gd name="connsiteY7" fmla="*/ 125233 h 1093304"/>
                <a:gd name="connsiteX8" fmla="*/ 508884 w 2054086"/>
                <a:gd name="connsiteY8" fmla="*/ 115957 h 1093304"/>
                <a:gd name="connsiteX9" fmla="*/ 512860 w 2054086"/>
                <a:gd name="connsiteY9" fmla="*/ 83820 h 1093304"/>
                <a:gd name="connsiteX10" fmla="*/ 520148 w 2054086"/>
                <a:gd name="connsiteY10" fmla="*/ 24848 h 1093304"/>
                <a:gd name="connsiteX11" fmla="*/ 1262270 w 2054086"/>
                <a:gd name="connsiteY11" fmla="*/ 24848 h 1093304"/>
                <a:gd name="connsiteX12" fmla="*/ 1272209 w 2054086"/>
                <a:gd name="connsiteY12" fmla="*/ 102705 h 1093304"/>
                <a:gd name="connsiteX13" fmla="*/ 1274196 w 2054086"/>
                <a:gd name="connsiteY13" fmla="*/ 116288 h 1093304"/>
                <a:gd name="connsiteX14" fmla="*/ 1275522 w 2054086"/>
                <a:gd name="connsiteY14" fmla="*/ 125565 h 1093304"/>
                <a:gd name="connsiteX15" fmla="*/ 1283473 w 2054086"/>
                <a:gd name="connsiteY15" fmla="*/ 177911 h 1093304"/>
                <a:gd name="connsiteX16" fmla="*/ 1353710 w 2054086"/>
                <a:gd name="connsiteY16" fmla="*/ 413137 h 1093304"/>
                <a:gd name="connsiteX17" fmla="*/ 1842052 w 2054086"/>
                <a:gd name="connsiteY17" fmla="*/ 706673 h 1093304"/>
                <a:gd name="connsiteX18" fmla="*/ 2036528 w 2054086"/>
                <a:gd name="connsiteY18" fmla="*/ 775915 h 109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54086" h="1093304">
                  <a:moveTo>
                    <a:pt x="2036528" y="775915"/>
                  </a:moveTo>
                  <a:lnTo>
                    <a:pt x="2036528" y="1088667"/>
                  </a:lnTo>
                  <a:lnTo>
                    <a:pt x="24848" y="1088667"/>
                  </a:lnTo>
                  <a:lnTo>
                    <a:pt x="24848" y="747754"/>
                  </a:lnTo>
                  <a:cubicBezTo>
                    <a:pt x="75206" y="729533"/>
                    <a:pt x="115294" y="716943"/>
                    <a:pt x="142130" y="706341"/>
                  </a:cubicBezTo>
                  <a:cubicBezTo>
                    <a:pt x="254111" y="661284"/>
                    <a:pt x="377025" y="442292"/>
                    <a:pt x="428708" y="412806"/>
                  </a:cubicBezTo>
                  <a:cubicBezTo>
                    <a:pt x="458194" y="395909"/>
                    <a:pt x="483042" y="278959"/>
                    <a:pt x="499608" y="177580"/>
                  </a:cubicBezTo>
                  <a:cubicBezTo>
                    <a:pt x="502258" y="159357"/>
                    <a:pt x="505571" y="142130"/>
                    <a:pt x="507559" y="125233"/>
                  </a:cubicBezTo>
                  <a:cubicBezTo>
                    <a:pt x="508221" y="121921"/>
                    <a:pt x="508221" y="118608"/>
                    <a:pt x="508884" y="115957"/>
                  </a:cubicBezTo>
                  <a:cubicBezTo>
                    <a:pt x="510209" y="104692"/>
                    <a:pt x="512196" y="93760"/>
                    <a:pt x="512860" y="83820"/>
                  </a:cubicBezTo>
                  <a:cubicBezTo>
                    <a:pt x="517497" y="48371"/>
                    <a:pt x="520148" y="24848"/>
                    <a:pt x="520148" y="24848"/>
                  </a:cubicBezTo>
                  <a:lnTo>
                    <a:pt x="1262270" y="24848"/>
                  </a:lnTo>
                  <a:cubicBezTo>
                    <a:pt x="1262270" y="24848"/>
                    <a:pt x="1266245" y="56984"/>
                    <a:pt x="1272209" y="102705"/>
                  </a:cubicBezTo>
                  <a:cubicBezTo>
                    <a:pt x="1272872" y="107343"/>
                    <a:pt x="1273534" y="111319"/>
                    <a:pt x="1274196" y="116288"/>
                  </a:cubicBezTo>
                  <a:cubicBezTo>
                    <a:pt x="1274196" y="118938"/>
                    <a:pt x="1274860" y="122251"/>
                    <a:pt x="1275522" y="125565"/>
                  </a:cubicBezTo>
                  <a:cubicBezTo>
                    <a:pt x="1277510" y="142461"/>
                    <a:pt x="1280161" y="159689"/>
                    <a:pt x="1283473" y="177911"/>
                  </a:cubicBezTo>
                  <a:cubicBezTo>
                    <a:pt x="1299707" y="278959"/>
                    <a:pt x="1324886" y="396241"/>
                    <a:pt x="1353710" y="413137"/>
                  </a:cubicBezTo>
                  <a:cubicBezTo>
                    <a:pt x="1406056" y="442623"/>
                    <a:pt x="1730071" y="661615"/>
                    <a:pt x="1842052" y="706673"/>
                  </a:cubicBezTo>
                  <a:cubicBezTo>
                    <a:pt x="1881808" y="721912"/>
                    <a:pt x="1951052" y="743447"/>
                    <a:pt x="2036528" y="775915"/>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3" name="Freeform: Shape 282">
              <a:extLst>
                <a:ext uri="{FF2B5EF4-FFF2-40B4-BE49-F238E27FC236}">
                  <a16:creationId xmlns:a16="http://schemas.microsoft.com/office/drawing/2014/main" id="{8D8FC1FF-324F-4944-86AA-2F5FBD8D76E3}"/>
                </a:ext>
              </a:extLst>
            </p:cNvPr>
            <p:cNvSpPr/>
            <p:nvPr/>
          </p:nvSpPr>
          <p:spPr>
            <a:xfrm>
              <a:off x="9629884" y="11143233"/>
              <a:ext cx="3081130" cy="1954696"/>
            </a:xfrm>
            <a:custGeom>
              <a:avLst/>
              <a:gdLst>
                <a:gd name="connsiteX0" fmla="*/ 3062908 w 3081130"/>
                <a:gd name="connsiteY0" fmla="*/ 1940780 h 1954695"/>
                <a:gd name="connsiteX1" fmla="*/ 24848 w 3081130"/>
                <a:gd name="connsiteY1" fmla="*/ 1940780 h 1954695"/>
                <a:gd name="connsiteX2" fmla="*/ 24848 w 3081130"/>
                <a:gd name="connsiteY2" fmla="*/ 1065806 h 1954695"/>
                <a:gd name="connsiteX3" fmla="*/ 367085 w 3081130"/>
                <a:gd name="connsiteY3" fmla="*/ 455543 h 1954695"/>
                <a:gd name="connsiteX4" fmla="*/ 1075744 w 3081130"/>
                <a:gd name="connsiteY4" fmla="*/ 149419 h 1954695"/>
                <a:gd name="connsiteX5" fmla="*/ 1150288 w 3081130"/>
                <a:gd name="connsiteY5" fmla="*/ 24848 h 1954695"/>
                <a:gd name="connsiteX6" fmla="*/ 1140017 w 3081130"/>
                <a:gd name="connsiteY6" fmla="*/ 94422 h 1954695"/>
                <a:gd name="connsiteX7" fmla="*/ 1543547 w 3081130"/>
                <a:gd name="connsiteY7" fmla="*/ 526442 h 1954695"/>
                <a:gd name="connsiteX8" fmla="*/ 1948069 w 3081130"/>
                <a:gd name="connsiteY8" fmla="*/ 99723 h 1954695"/>
                <a:gd name="connsiteX9" fmla="*/ 1937136 w 3081130"/>
                <a:gd name="connsiteY9" fmla="*/ 24848 h 1954695"/>
                <a:gd name="connsiteX10" fmla="*/ 2009691 w 3081130"/>
                <a:gd name="connsiteY10" fmla="*/ 148755 h 1954695"/>
                <a:gd name="connsiteX11" fmla="*/ 2011017 w 3081130"/>
                <a:gd name="connsiteY11" fmla="*/ 149419 h 1954695"/>
                <a:gd name="connsiteX12" fmla="*/ 2720671 w 3081130"/>
                <a:gd name="connsiteY12" fmla="*/ 455543 h 1954695"/>
                <a:gd name="connsiteX13" fmla="*/ 3062908 w 3081130"/>
                <a:gd name="connsiteY13" fmla="*/ 1065806 h 1954695"/>
                <a:gd name="connsiteX14" fmla="*/ 3062908 w 3081130"/>
                <a:gd name="connsiteY14" fmla="*/ 1940780 h 1954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81130" h="1954695">
                  <a:moveTo>
                    <a:pt x="3062908" y="1940780"/>
                  </a:moveTo>
                  <a:lnTo>
                    <a:pt x="24848" y="1940780"/>
                  </a:lnTo>
                  <a:cubicBezTo>
                    <a:pt x="24848" y="1940780"/>
                    <a:pt x="24848" y="1267901"/>
                    <a:pt x="24848" y="1065806"/>
                  </a:cubicBezTo>
                  <a:cubicBezTo>
                    <a:pt x="24848" y="835550"/>
                    <a:pt x="224293" y="556591"/>
                    <a:pt x="367085" y="455543"/>
                  </a:cubicBezTo>
                  <a:cubicBezTo>
                    <a:pt x="530418" y="339587"/>
                    <a:pt x="925001" y="269681"/>
                    <a:pt x="1075744" y="149419"/>
                  </a:cubicBezTo>
                  <a:cubicBezTo>
                    <a:pt x="1104237" y="126889"/>
                    <a:pt x="1139355" y="47708"/>
                    <a:pt x="1150288" y="24848"/>
                  </a:cubicBezTo>
                  <a:cubicBezTo>
                    <a:pt x="1145650" y="49033"/>
                    <a:pt x="1142337" y="72224"/>
                    <a:pt x="1140017" y="94422"/>
                  </a:cubicBezTo>
                  <a:cubicBezTo>
                    <a:pt x="1103905" y="466145"/>
                    <a:pt x="1459064" y="534725"/>
                    <a:pt x="1543547" y="526442"/>
                  </a:cubicBezTo>
                  <a:cubicBezTo>
                    <a:pt x="1627367" y="534394"/>
                    <a:pt x="1979212" y="467470"/>
                    <a:pt x="1948069" y="99723"/>
                  </a:cubicBezTo>
                  <a:cubicBezTo>
                    <a:pt x="1946081" y="76200"/>
                    <a:pt x="1942768" y="51352"/>
                    <a:pt x="1937136" y="24848"/>
                  </a:cubicBezTo>
                  <a:cubicBezTo>
                    <a:pt x="1948069" y="47708"/>
                    <a:pt x="1982525" y="125233"/>
                    <a:pt x="2009691" y="148755"/>
                  </a:cubicBezTo>
                  <a:cubicBezTo>
                    <a:pt x="2010023" y="149087"/>
                    <a:pt x="2011017" y="149419"/>
                    <a:pt x="2011017" y="149419"/>
                  </a:cubicBezTo>
                  <a:cubicBezTo>
                    <a:pt x="2229346" y="334948"/>
                    <a:pt x="2557007" y="339587"/>
                    <a:pt x="2720671" y="455543"/>
                  </a:cubicBezTo>
                  <a:cubicBezTo>
                    <a:pt x="2863463" y="556591"/>
                    <a:pt x="3062908" y="802088"/>
                    <a:pt x="3062908" y="1065806"/>
                  </a:cubicBezTo>
                  <a:cubicBezTo>
                    <a:pt x="3062908" y="1267571"/>
                    <a:pt x="3062908" y="1940780"/>
                    <a:pt x="3062908" y="1940780"/>
                  </a:cubicBezTo>
                  <a:close/>
                </a:path>
              </a:pathLst>
            </a:custGeom>
            <a:solidFill>
              <a:srgbClr val="DBDDE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4" name="Freeform: Shape 283">
              <a:extLst>
                <a:ext uri="{FF2B5EF4-FFF2-40B4-BE49-F238E27FC236}">
                  <a16:creationId xmlns:a16="http://schemas.microsoft.com/office/drawing/2014/main" id="{2BF9764F-955E-421D-8394-D0A588F70B08}"/>
                </a:ext>
              </a:extLst>
            </p:cNvPr>
            <p:cNvSpPr/>
            <p:nvPr/>
          </p:nvSpPr>
          <p:spPr>
            <a:xfrm>
              <a:off x="10769901" y="10996796"/>
              <a:ext cx="795130" cy="298174"/>
            </a:xfrm>
            <a:custGeom>
              <a:avLst/>
              <a:gdLst>
                <a:gd name="connsiteX0" fmla="*/ 784529 w 795130"/>
                <a:gd name="connsiteY0" fmla="*/ 102705 h 298173"/>
                <a:gd name="connsiteX1" fmla="*/ 412143 w 795130"/>
                <a:gd name="connsiteY1" fmla="*/ 288235 h 298173"/>
                <a:gd name="connsiteX2" fmla="*/ 24848 w 795130"/>
                <a:gd name="connsiteY2" fmla="*/ 83820 h 298173"/>
                <a:gd name="connsiteX3" fmla="*/ 32137 w 795130"/>
                <a:gd name="connsiteY3" fmla="*/ 24848 h 298173"/>
                <a:gd name="connsiteX4" fmla="*/ 774259 w 795130"/>
                <a:gd name="connsiteY4" fmla="*/ 24848 h 298173"/>
                <a:gd name="connsiteX5" fmla="*/ 784529 w 795130"/>
                <a:gd name="connsiteY5" fmla="*/ 102705 h 29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130" h="298173">
                  <a:moveTo>
                    <a:pt x="784529" y="102705"/>
                  </a:moveTo>
                  <a:cubicBezTo>
                    <a:pt x="684144" y="216673"/>
                    <a:pt x="506565" y="288235"/>
                    <a:pt x="412143" y="288235"/>
                  </a:cubicBezTo>
                  <a:cubicBezTo>
                    <a:pt x="313745" y="288235"/>
                    <a:pt x="121258" y="208391"/>
                    <a:pt x="24848" y="83820"/>
                  </a:cubicBezTo>
                  <a:cubicBezTo>
                    <a:pt x="29487" y="48371"/>
                    <a:pt x="32137" y="24848"/>
                    <a:pt x="32137" y="24848"/>
                  </a:cubicBezTo>
                  <a:lnTo>
                    <a:pt x="774259" y="24848"/>
                  </a:lnTo>
                  <a:cubicBezTo>
                    <a:pt x="774590" y="25179"/>
                    <a:pt x="778565" y="57316"/>
                    <a:pt x="784529" y="102705"/>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5" name="Freeform: Shape 284">
              <a:extLst>
                <a:ext uri="{FF2B5EF4-FFF2-40B4-BE49-F238E27FC236}">
                  <a16:creationId xmlns:a16="http://schemas.microsoft.com/office/drawing/2014/main" id="{F4DF1875-C448-4F36-B981-21F18CADF454}"/>
                </a:ext>
              </a:extLst>
            </p:cNvPr>
            <p:cNvSpPr/>
            <p:nvPr/>
          </p:nvSpPr>
          <p:spPr>
            <a:xfrm>
              <a:off x="10562920" y="9460207"/>
              <a:ext cx="1225826" cy="1755913"/>
            </a:xfrm>
            <a:custGeom>
              <a:avLst/>
              <a:gdLst>
                <a:gd name="connsiteX0" fmla="*/ 1213154 w 1225826"/>
                <a:gd name="connsiteY0" fmla="*/ 804407 h 1755912"/>
                <a:gd name="connsiteX1" fmla="*/ 1212491 w 1225826"/>
                <a:gd name="connsiteY1" fmla="*/ 805069 h 1755912"/>
                <a:gd name="connsiteX2" fmla="*/ 1211829 w 1225826"/>
                <a:gd name="connsiteY2" fmla="*/ 828591 h 1755912"/>
                <a:gd name="connsiteX3" fmla="*/ 1193606 w 1225826"/>
                <a:gd name="connsiteY3" fmla="*/ 973371 h 1755912"/>
                <a:gd name="connsiteX4" fmla="*/ 1191619 w 1225826"/>
                <a:gd name="connsiteY4" fmla="*/ 985961 h 1755912"/>
                <a:gd name="connsiteX5" fmla="*/ 1173397 w 1225826"/>
                <a:gd name="connsiteY5" fmla="*/ 1076408 h 1755912"/>
                <a:gd name="connsiteX6" fmla="*/ 1155838 w 1225826"/>
                <a:gd name="connsiteY6" fmla="*/ 1150619 h 1755912"/>
                <a:gd name="connsiteX7" fmla="*/ 1119726 w 1225826"/>
                <a:gd name="connsiteY7" fmla="*/ 1282809 h 1755912"/>
                <a:gd name="connsiteX8" fmla="*/ 1085602 w 1225826"/>
                <a:gd name="connsiteY8" fmla="*/ 1388496 h 1755912"/>
                <a:gd name="connsiteX9" fmla="*/ 1010064 w 1225826"/>
                <a:gd name="connsiteY9" fmla="*/ 1548516 h 1755912"/>
                <a:gd name="connsiteX10" fmla="*/ 983229 w 1225826"/>
                <a:gd name="connsiteY10" fmla="*/ 1579990 h 1755912"/>
                <a:gd name="connsiteX11" fmla="*/ 618794 w 1225826"/>
                <a:gd name="connsiteY11" fmla="*/ 1757569 h 1755912"/>
                <a:gd name="connsiteX12" fmla="*/ 238788 w 1225826"/>
                <a:gd name="connsiteY12" fmla="*/ 1562100 h 1755912"/>
                <a:gd name="connsiteX13" fmla="*/ 227524 w 1225826"/>
                <a:gd name="connsiteY13" fmla="*/ 1548516 h 1755912"/>
                <a:gd name="connsiteX14" fmla="*/ 76780 w 1225826"/>
                <a:gd name="connsiteY14" fmla="*/ 1128423 h 1755912"/>
                <a:gd name="connsiteX15" fmla="*/ 64521 w 1225826"/>
                <a:gd name="connsiteY15" fmla="*/ 1077733 h 1755912"/>
                <a:gd name="connsiteX16" fmla="*/ 63859 w 1225826"/>
                <a:gd name="connsiteY16" fmla="*/ 1076408 h 1755912"/>
                <a:gd name="connsiteX17" fmla="*/ 63859 w 1225826"/>
                <a:gd name="connsiteY17" fmla="*/ 1075082 h 1755912"/>
                <a:gd name="connsiteX18" fmla="*/ 26422 w 1225826"/>
                <a:gd name="connsiteY18" fmla="*/ 842175 h 1755912"/>
                <a:gd name="connsiteX19" fmla="*/ 25096 w 1225826"/>
                <a:gd name="connsiteY19" fmla="*/ 810039 h 1755912"/>
                <a:gd name="connsiteX20" fmla="*/ 27084 w 1225826"/>
                <a:gd name="connsiteY20" fmla="*/ 757030 h 1755912"/>
                <a:gd name="connsiteX21" fmla="*/ 28409 w 1225826"/>
                <a:gd name="connsiteY21" fmla="*/ 745765 h 1755912"/>
                <a:gd name="connsiteX22" fmla="*/ 31723 w 1225826"/>
                <a:gd name="connsiteY22" fmla="*/ 726881 h 1755912"/>
                <a:gd name="connsiteX23" fmla="*/ 213940 w 1225826"/>
                <a:gd name="connsiteY23" fmla="*/ 174929 h 1755912"/>
                <a:gd name="connsiteX24" fmla="*/ 618462 w 1225826"/>
                <a:gd name="connsiteY24" fmla="*/ 24848 h 1755912"/>
                <a:gd name="connsiteX25" fmla="*/ 1023648 w 1225826"/>
                <a:gd name="connsiteY25" fmla="*/ 174929 h 1755912"/>
                <a:gd name="connsiteX26" fmla="*/ 1205202 w 1225826"/>
                <a:gd name="connsiteY26" fmla="*/ 724893 h 1755912"/>
                <a:gd name="connsiteX27" fmla="*/ 1205202 w 1225826"/>
                <a:gd name="connsiteY27" fmla="*/ 726881 h 1755912"/>
                <a:gd name="connsiteX28" fmla="*/ 1206528 w 1225826"/>
                <a:gd name="connsiteY28" fmla="*/ 734833 h 1755912"/>
                <a:gd name="connsiteX29" fmla="*/ 1209841 w 1225826"/>
                <a:gd name="connsiteY29" fmla="*/ 757030 h 1755912"/>
                <a:gd name="connsiteX30" fmla="*/ 1211829 w 1225826"/>
                <a:gd name="connsiteY30" fmla="*/ 785191 h 1755912"/>
                <a:gd name="connsiteX31" fmla="*/ 1213154 w 1225826"/>
                <a:gd name="connsiteY31" fmla="*/ 804407 h 175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25826" h="1755912">
                  <a:moveTo>
                    <a:pt x="1213154" y="804407"/>
                  </a:moveTo>
                  <a:cubicBezTo>
                    <a:pt x="1212491" y="804407"/>
                    <a:pt x="1212491" y="805069"/>
                    <a:pt x="1212491" y="805069"/>
                  </a:cubicBezTo>
                  <a:cubicBezTo>
                    <a:pt x="1213154" y="812358"/>
                    <a:pt x="1212491" y="819647"/>
                    <a:pt x="1211829" y="828591"/>
                  </a:cubicBezTo>
                  <a:cubicBezTo>
                    <a:pt x="1209841" y="868679"/>
                    <a:pt x="1203214" y="918375"/>
                    <a:pt x="1193606" y="973371"/>
                  </a:cubicBezTo>
                  <a:cubicBezTo>
                    <a:pt x="1192944" y="977348"/>
                    <a:pt x="1192282" y="981323"/>
                    <a:pt x="1191619" y="985961"/>
                  </a:cubicBezTo>
                  <a:cubicBezTo>
                    <a:pt x="1186318" y="1014784"/>
                    <a:pt x="1180354" y="1044933"/>
                    <a:pt x="1173397" y="1076408"/>
                  </a:cubicBezTo>
                  <a:cubicBezTo>
                    <a:pt x="1168096" y="1100592"/>
                    <a:pt x="1161801" y="1126103"/>
                    <a:pt x="1155838" y="1150619"/>
                  </a:cubicBezTo>
                  <a:cubicBezTo>
                    <a:pt x="1145236" y="1195346"/>
                    <a:pt x="1132978" y="1239740"/>
                    <a:pt x="1119726" y="1282809"/>
                  </a:cubicBezTo>
                  <a:cubicBezTo>
                    <a:pt x="1109124" y="1320247"/>
                    <a:pt x="1097528" y="1355697"/>
                    <a:pt x="1085602" y="1388496"/>
                  </a:cubicBezTo>
                  <a:cubicBezTo>
                    <a:pt x="1060091" y="1458733"/>
                    <a:pt x="1034249" y="1516380"/>
                    <a:pt x="1010064" y="1548516"/>
                  </a:cubicBezTo>
                  <a:cubicBezTo>
                    <a:pt x="1002112" y="1559449"/>
                    <a:pt x="993168" y="1570051"/>
                    <a:pt x="983229" y="1579990"/>
                  </a:cubicBezTo>
                  <a:cubicBezTo>
                    <a:pt x="882180" y="1688989"/>
                    <a:pt x="710565" y="1757569"/>
                    <a:pt x="618794" y="1757569"/>
                  </a:cubicBezTo>
                  <a:cubicBezTo>
                    <a:pt x="522384" y="1757569"/>
                    <a:pt x="337516" y="1681700"/>
                    <a:pt x="238788" y="1562100"/>
                  </a:cubicBezTo>
                  <a:cubicBezTo>
                    <a:pt x="234149" y="1557461"/>
                    <a:pt x="230505" y="1553486"/>
                    <a:pt x="227524" y="1548516"/>
                  </a:cubicBezTo>
                  <a:cubicBezTo>
                    <a:pt x="177165" y="1481592"/>
                    <a:pt x="118193" y="1302688"/>
                    <a:pt x="76780" y="1128423"/>
                  </a:cubicBezTo>
                  <a:cubicBezTo>
                    <a:pt x="72804" y="1111194"/>
                    <a:pt x="68829" y="1094298"/>
                    <a:pt x="64521" y="1077733"/>
                  </a:cubicBezTo>
                  <a:cubicBezTo>
                    <a:pt x="63859" y="1077070"/>
                    <a:pt x="63859" y="1077070"/>
                    <a:pt x="63859" y="1076408"/>
                  </a:cubicBezTo>
                  <a:lnTo>
                    <a:pt x="63859" y="1075082"/>
                  </a:lnTo>
                  <a:cubicBezTo>
                    <a:pt x="44975" y="987949"/>
                    <a:pt x="31059" y="905123"/>
                    <a:pt x="26422" y="842175"/>
                  </a:cubicBezTo>
                  <a:cubicBezTo>
                    <a:pt x="25758" y="830579"/>
                    <a:pt x="25096" y="819978"/>
                    <a:pt x="25096" y="810039"/>
                  </a:cubicBezTo>
                  <a:cubicBezTo>
                    <a:pt x="24434" y="788504"/>
                    <a:pt x="25096" y="771276"/>
                    <a:pt x="27084" y="757030"/>
                  </a:cubicBezTo>
                  <a:cubicBezTo>
                    <a:pt x="27747" y="753717"/>
                    <a:pt x="28409" y="749741"/>
                    <a:pt x="28409" y="745765"/>
                  </a:cubicBezTo>
                  <a:cubicBezTo>
                    <a:pt x="29735" y="739802"/>
                    <a:pt x="31059" y="733839"/>
                    <a:pt x="31723" y="726881"/>
                  </a:cubicBezTo>
                  <a:cubicBezTo>
                    <a:pt x="53257" y="577463"/>
                    <a:pt x="78767" y="285253"/>
                    <a:pt x="213940" y="174929"/>
                  </a:cubicBezTo>
                  <a:cubicBezTo>
                    <a:pt x="359382" y="56983"/>
                    <a:pt x="516089" y="24848"/>
                    <a:pt x="618462" y="24848"/>
                  </a:cubicBezTo>
                  <a:cubicBezTo>
                    <a:pt x="721498" y="24848"/>
                    <a:pt x="877873" y="56983"/>
                    <a:pt x="1023648" y="174929"/>
                  </a:cubicBezTo>
                  <a:cubicBezTo>
                    <a:pt x="1158157" y="284921"/>
                    <a:pt x="1183668" y="574812"/>
                    <a:pt x="1205202" y="724893"/>
                  </a:cubicBezTo>
                  <a:lnTo>
                    <a:pt x="1205202" y="726881"/>
                  </a:lnTo>
                  <a:cubicBezTo>
                    <a:pt x="1205865" y="729532"/>
                    <a:pt x="1205865" y="732182"/>
                    <a:pt x="1206528" y="734833"/>
                  </a:cubicBezTo>
                  <a:cubicBezTo>
                    <a:pt x="1207853" y="742784"/>
                    <a:pt x="1208515" y="750073"/>
                    <a:pt x="1209841" y="757030"/>
                  </a:cubicBezTo>
                  <a:cubicBezTo>
                    <a:pt x="1211165" y="764982"/>
                    <a:pt x="1211829" y="774258"/>
                    <a:pt x="1211829" y="785191"/>
                  </a:cubicBezTo>
                  <a:cubicBezTo>
                    <a:pt x="1213154" y="791154"/>
                    <a:pt x="1213154" y="797780"/>
                    <a:pt x="1213154" y="804407"/>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6" name="Freeform: Shape 285">
              <a:extLst>
                <a:ext uri="{FF2B5EF4-FFF2-40B4-BE49-F238E27FC236}">
                  <a16:creationId xmlns:a16="http://schemas.microsoft.com/office/drawing/2014/main" id="{2303150C-BC43-4D40-8DDC-02C852612848}"/>
                </a:ext>
              </a:extLst>
            </p:cNvPr>
            <p:cNvSpPr/>
            <p:nvPr/>
          </p:nvSpPr>
          <p:spPr>
            <a:xfrm>
              <a:off x="11666185" y="10145184"/>
              <a:ext cx="198783" cy="496957"/>
            </a:xfrm>
            <a:custGeom>
              <a:avLst/>
              <a:gdLst>
                <a:gd name="connsiteX0" fmla="*/ 143349 w 198782"/>
                <a:gd name="connsiteY0" fmla="*/ 407664 h 496956"/>
                <a:gd name="connsiteX1" fmla="*/ 67150 w 198782"/>
                <a:gd name="connsiteY1" fmla="*/ 476576 h 496956"/>
                <a:gd name="connsiteX2" fmla="*/ 49591 w 198782"/>
                <a:gd name="connsiteY2" fmla="*/ 465642 h 496956"/>
                <a:gd name="connsiteX3" fmla="*/ 31368 w 198782"/>
                <a:gd name="connsiteY3" fmla="*/ 423567 h 496956"/>
                <a:gd name="connsiteX4" fmla="*/ 38657 w 198782"/>
                <a:gd name="connsiteY4" fmla="*/ 120755 h 496956"/>
                <a:gd name="connsiteX5" fmla="*/ 47271 w 198782"/>
                <a:gd name="connsiteY5" fmla="*/ 97894 h 496956"/>
                <a:gd name="connsiteX6" fmla="*/ 66818 w 198782"/>
                <a:gd name="connsiteY6" fmla="*/ 77023 h 496956"/>
                <a:gd name="connsiteX7" fmla="*/ 100280 w 198782"/>
                <a:gd name="connsiteY7" fmla="*/ 49524 h 496956"/>
                <a:gd name="connsiteX8" fmla="*/ 144013 w 198782"/>
                <a:gd name="connsiteY8" fmla="*/ 27327 h 496956"/>
                <a:gd name="connsiteX9" fmla="*/ 156601 w 198782"/>
                <a:gd name="connsiteY9" fmla="*/ 25339 h 496956"/>
                <a:gd name="connsiteX10" fmla="*/ 190726 w 198782"/>
                <a:gd name="connsiteY10" fmla="*/ 38592 h 496956"/>
                <a:gd name="connsiteX11" fmla="*/ 201328 w 198782"/>
                <a:gd name="connsiteY11" fmla="*/ 74040 h 496956"/>
                <a:gd name="connsiteX12" fmla="*/ 143349 w 198782"/>
                <a:gd name="connsiteY12" fmla="*/ 407664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496956">
                  <a:moveTo>
                    <a:pt x="143349" y="407664"/>
                  </a:moveTo>
                  <a:cubicBezTo>
                    <a:pt x="113201" y="464649"/>
                    <a:pt x="87028" y="481876"/>
                    <a:pt x="67150" y="476576"/>
                  </a:cubicBezTo>
                  <a:cubicBezTo>
                    <a:pt x="60523" y="475913"/>
                    <a:pt x="54560" y="471937"/>
                    <a:pt x="49591" y="465642"/>
                  </a:cubicBezTo>
                  <a:cubicBezTo>
                    <a:pt x="40976" y="455704"/>
                    <a:pt x="34682" y="440795"/>
                    <a:pt x="31368" y="423567"/>
                  </a:cubicBezTo>
                  <a:cubicBezTo>
                    <a:pt x="21430" y="372546"/>
                    <a:pt x="22092" y="189666"/>
                    <a:pt x="38657" y="120755"/>
                  </a:cubicBezTo>
                  <a:cubicBezTo>
                    <a:pt x="40645" y="110154"/>
                    <a:pt x="43958" y="102202"/>
                    <a:pt x="47271" y="97894"/>
                  </a:cubicBezTo>
                  <a:cubicBezTo>
                    <a:pt x="52572" y="91269"/>
                    <a:pt x="59199" y="83980"/>
                    <a:pt x="66818" y="77023"/>
                  </a:cubicBezTo>
                  <a:cubicBezTo>
                    <a:pt x="76758" y="67083"/>
                    <a:pt x="88353" y="57475"/>
                    <a:pt x="100280" y="49524"/>
                  </a:cubicBezTo>
                  <a:cubicBezTo>
                    <a:pt x="114526" y="38922"/>
                    <a:pt x="129766" y="30640"/>
                    <a:pt x="144013" y="27327"/>
                  </a:cubicBezTo>
                  <a:cubicBezTo>
                    <a:pt x="148650" y="26002"/>
                    <a:pt x="152626" y="25339"/>
                    <a:pt x="156601" y="25339"/>
                  </a:cubicBezTo>
                  <a:cubicBezTo>
                    <a:pt x="170185" y="23351"/>
                    <a:pt x="182112" y="27327"/>
                    <a:pt x="190726" y="38592"/>
                  </a:cubicBezTo>
                  <a:cubicBezTo>
                    <a:pt x="196027" y="45217"/>
                    <a:pt x="199340" y="58139"/>
                    <a:pt x="201328" y="74040"/>
                  </a:cubicBezTo>
                  <a:cubicBezTo>
                    <a:pt x="211598" y="155210"/>
                    <a:pt x="184100" y="330801"/>
                    <a:pt x="143349" y="407664"/>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7" name="Freeform: Shape 286">
              <a:extLst>
                <a:ext uri="{FF2B5EF4-FFF2-40B4-BE49-F238E27FC236}">
                  <a16:creationId xmlns:a16="http://schemas.microsoft.com/office/drawing/2014/main" id="{E959275D-DDF5-4374-840E-C5B73843F560}"/>
                </a:ext>
              </a:extLst>
            </p:cNvPr>
            <p:cNvSpPr/>
            <p:nvPr/>
          </p:nvSpPr>
          <p:spPr>
            <a:xfrm>
              <a:off x="11709034" y="10208562"/>
              <a:ext cx="132522" cy="298174"/>
            </a:xfrm>
            <a:custGeom>
              <a:avLst/>
              <a:gdLst>
                <a:gd name="connsiteX0" fmla="*/ 37221 w 132521"/>
                <a:gd name="connsiteY0" fmla="*/ 131258 h 298173"/>
                <a:gd name="connsiteX1" fmla="*/ 40866 w 132521"/>
                <a:gd name="connsiteY1" fmla="*/ 76261 h 298173"/>
                <a:gd name="connsiteX2" fmla="*/ 74328 w 132521"/>
                <a:gd name="connsiteY2" fmla="*/ 28222 h 298173"/>
                <a:gd name="connsiteX3" fmla="*/ 107789 w 132521"/>
                <a:gd name="connsiteY3" fmla="*/ 29547 h 298173"/>
                <a:gd name="connsiteX4" fmla="*/ 130649 w 132521"/>
                <a:gd name="connsiteY4" fmla="*/ 51414 h 298173"/>
                <a:gd name="connsiteX5" fmla="*/ 139594 w 132521"/>
                <a:gd name="connsiteY5" fmla="*/ 109724 h 298173"/>
                <a:gd name="connsiteX6" fmla="*/ 125017 w 132521"/>
                <a:gd name="connsiteY6" fmla="*/ 164389 h 298173"/>
                <a:gd name="connsiteX7" fmla="*/ 112096 w 132521"/>
                <a:gd name="connsiteY7" fmla="*/ 189899 h 298173"/>
                <a:gd name="connsiteX8" fmla="*/ 90561 w 132521"/>
                <a:gd name="connsiteY8" fmla="*/ 210771 h 298173"/>
                <a:gd name="connsiteX9" fmla="*/ 43185 w 132521"/>
                <a:gd name="connsiteY9" fmla="*/ 235950 h 298173"/>
                <a:gd name="connsiteX10" fmla="*/ 27282 w 132521"/>
                <a:gd name="connsiteY10" fmla="*/ 283327 h 298173"/>
                <a:gd name="connsiteX11" fmla="*/ 37221 w 132521"/>
                <a:gd name="connsiteY11" fmla="*/ 229987 h 298173"/>
                <a:gd name="connsiteX12" fmla="*/ 82941 w 132521"/>
                <a:gd name="connsiteY12" fmla="*/ 199838 h 298173"/>
                <a:gd name="connsiteX13" fmla="*/ 98512 w 132521"/>
                <a:gd name="connsiteY13" fmla="*/ 181616 h 298173"/>
                <a:gd name="connsiteX14" fmla="*/ 109114 w 132521"/>
                <a:gd name="connsiteY14" fmla="*/ 158094 h 298173"/>
                <a:gd name="connsiteX15" fmla="*/ 120710 w 132521"/>
                <a:gd name="connsiteY15" fmla="*/ 107736 h 298173"/>
                <a:gd name="connsiteX16" fmla="*/ 114084 w 132521"/>
                <a:gd name="connsiteY16" fmla="*/ 60358 h 298173"/>
                <a:gd name="connsiteX17" fmla="*/ 98844 w 132521"/>
                <a:gd name="connsiteY17" fmla="*/ 44787 h 298173"/>
                <a:gd name="connsiteX18" fmla="*/ 79959 w 132521"/>
                <a:gd name="connsiteY18" fmla="*/ 42799 h 298173"/>
                <a:gd name="connsiteX19" fmla="*/ 49811 w 132521"/>
                <a:gd name="connsiteY19" fmla="*/ 79575 h 298173"/>
                <a:gd name="connsiteX20" fmla="*/ 37221 w 132521"/>
                <a:gd name="connsiteY20" fmla="*/ 131258 h 29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2521" h="298173">
                  <a:moveTo>
                    <a:pt x="37221" y="131258"/>
                  </a:moveTo>
                  <a:cubicBezTo>
                    <a:pt x="33577" y="113037"/>
                    <a:pt x="36227" y="94152"/>
                    <a:pt x="40866" y="76261"/>
                  </a:cubicBezTo>
                  <a:cubicBezTo>
                    <a:pt x="46829" y="58702"/>
                    <a:pt x="54118" y="39487"/>
                    <a:pt x="74328" y="28222"/>
                  </a:cubicBezTo>
                  <a:cubicBezTo>
                    <a:pt x="84929" y="22922"/>
                    <a:pt x="97850" y="24246"/>
                    <a:pt x="107789" y="29547"/>
                  </a:cubicBezTo>
                  <a:cubicBezTo>
                    <a:pt x="116403" y="33523"/>
                    <a:pt x="126342" y="42137"/>
                    <a:pt x="130649" y="51414"/>
                  </a:cubicBezTo>
                  <a:cubicBezTo>
                    <a:pt x="140919" y="70298"/>
                    <a:pt x="141583" y="90839"/>
                    <a:pt x="139594" y="109724"/>
                  </a:cubicBezTo>
                  <a:cubicBezTo>
                    <a:pt x="137606" y="128607"/>
                    <a:pt x="132637" y="147161"/>
                    <a:pt x="125017" y="164389"/>
                  </a:cubicBezTo>
                  <a:cubicBezTo>
                    <a:pt x="121373" y="173003"/>
                    <a:pt x="117397" y="181616"/>
                    <a:pt x="112096" y="189899"/>
                  </a:cubicBezTo>
                  <a:cubicBezTo>
                    <a:pt x="106795" y="198181"/>
                    <a:pt x="98844" y="206133"/>
                    <a:pt x="90561" y="210771"/>
                  </a:cubicBezTo>
                  <a:cubicBezTo>
                    <a:pt x="73996" y="220711"/>
                    <a:pt x="56437" y="225348"/>
                    <a:pt x="43185" y="235950"/>
                  </a:cubicBezTo>
                  <a:cubicBezTo>
                    <a:pt x="29602" y="246221"/>
                    <a:pt x="26288" y="265436"/>
                    <a:pt x="27282" y="283327"/>
                  </a:cubicBezTo>
                  <a:cubicBezTo>
                    <a:pt x="22975" y="266430"/>
                    <a:pt x="23307" y="244895"/>
                    <a:pt x="37221" y="229987"/>
                  </a:cubicBezTo>
                  <a:cubicBezTo>
                    <a:pt x="50805" y="215410"/>
                    <a:pt x="69689" y="209777"/>
                    <a:pt x="82941" y="199838"/>
                  </a:cubicBezTo>
                  <a:cubicBezTo>
                    <a:pt x="89898" y="194868"/>
                    <a:pt x="94537" y="189236"/>
                    <a:pt x="98512" y="181616"/>
                  </a:cubicBezTo>
                  <a:cubicBezTo>
                    <a:pt x="102488" y="174327"/>
                    <a:pt x="106133" y="166376"/>
                    <a:pt x="109114" y="158094"/>
                  </a:cubicBezTo>
                  <a:cubicBezTo>
                    <a:pt x="115078" y="141860"/>
                    <a:pt x="119053" y="124632"/>
                    <a:pt x="120710" y="107736"/>
                  </a:cubicBezTo>
                  <a:cubicBezTo>
                    <a:pt x="122035" y="90839"/>
                    <a:pt x="121373" y="73611"/>
                    <a:pt x="114084" y="60358"/>
                  </a:cubicBezTo>
                  <a:cubicBezTo>
                    <a:pt x="110108" y="53401"/>
                    <a:pt x="106133" y="49094"/>
                    <a:pt x="98844" y="44787"/>
                  </a:cubicBezTo>
                  <a:cubicBezTo>
                    <a:pt x="93211" y="41475"/>
                    <a:pt x="86254" y="40481"/>
                    <a:pt x="79959" y="42799"/>
                  </a:cubicBezTo>
                  <a:cubicBezTo>
                    <a:pt x="66708" y="47770"/>
                    <a:pt x="56437" y="63672"/>
                    <a:pt x="49811" y="79575"/>
                  </a:cubicBezTo>
                  <a:cubicBezTo>
                    <a:pt x="43185" y="95477"/>
                    <a:pt x="38215" y="113037"/>
                    <a:pt x="37221" y="131258"/>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8" name="Freeform: Shape 287">
              <a:extLst>
                <a:ext uri="{FF2B5EF4-FFF2-40B4-BE49-F238E27FC236}">
                  <a16:creationId xmlns:a16="http://schemas.microsoft.com/office/drawing/2014/main" id="{46A51636-4528-4912-A01C-0C7A78446271}"/>
                </a:ext>
              </a:extLst>
            </p:cNvPr>
            <p:cNvSpPr/>
            <p:nvPr/>
          </p:nvSpPr>
          <p:spPr>
            <a:xfrm>
              <a:off x="10469688" y="10145184"/>
              <a:ext cx="198783" cy="496957"/>
            </a:xfrm>
            <a:custGeom>
              <a:avLst/>
              <a:gdLst>
                <a:gd name="connsiteX0" fmla="*/ 85197 w 198782"/>
                <a:gd name="connsiteY0" fmla="*/ 407664 h 496956"/>
                <a:gd name="connsiteX1" fmla="*/ 161397 w 198782"/>
                <a:gd name="connsiteY1" fmla="*/ 476576 h 496956"/>
                <a:gd name="connsiteX2" fmla="*/ 178957 w 198782"/>
                <a:gd name="connsiteY2" fmla="*/ 465642 h 496956"/>
                <a:gd name="connsiteX3" fmla="*/ 197178 w 198782"/>
                <a:gd name="connsiteY3" fmla="*/ 423567 h 496956"/>
                <a:gd name="connsiteX4" fmla="*/ 189889 w 198782"/>
                <a:gd name="connsiteY4" fmla="*/ 120755 h 496956"/>
                <a:gd name="connsiteX5" fmla="*/ 180945 w 198782"/>
                <a:gd name="connsiteY5" fmla="*/ 97894 h 496956"/>
                <a:gd name="connsiteX6" fmla="*/ 161397 w 198782"/>
                <a:gd name="connsiteY6" fmla="*/ 77023 h 496956"/>
                <a:gd name="connsiteX7" fmla="*/ 127936 w 198782"/>
                <a:gd name="connsiteY7" fmla="*/ 49524 h 496956"/>
                <a:gd name="connsiteX8" fmla="*/ 84203 w 198782"/>
                <a:gd name="connsiteY8" fmla="*/ 27327 h 496956"/>
                <a:gd name="connsiteX9" fmla="*/ 71614 w 198782"/>
                <a:gd name="connsiteY9" fmla="*/ 25339 h 496956"/>
                <a:gd name="connsiteX10" fmla="*/ 37489 w 198782"/>
                <a:gd name="connsiteY10" fmla="*/ 38592 h 496956"/>
                <a:gd name="connsiteX11" fmla="*/ 26887 w 198782"/>
                <a:gd name="connsiteY11" fmla="*/ 74040 h 496956"/>
                <a:gd name="connsiteX12" fmla="*/ 85197 w 198782"/>
                <a:gd name="connsiteY12" fmla="*/ 407664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496956">
                  <a:moveTo>
                    <a:pt x="85197" y="407664"/>
                  </a:moveTo>
                  <a:cubicBezTo>
                    <a:pt x="115346" y="464649"/>
                    <a:pt x="141519" y="481876"/>
                    <a:pt x="161397" y="476576"/>
                  </a:cubicBezTo>
                  <a:cubicBezTo>
                    <a:pt x="168023" y="475913"/>
                    <a:pt x="173987" y="471937"/>
                    <a:pt x="178957" y="465642"/>
                  </a:cubicBezTo>
                  <a:cubicBezTo>
                    <a:pt x="187570" y="455704"/>
                    <a:pt x="193533" y="440795"/>
                    <a:pt x="197178" y="423567"/>
                  </a:cubicBezTo>
                  <a:cubicBezTo>
                    <a:pt x="207117" y="372546"/>
                    <a:pt x="206786" y="189666"/>
                    <a:pt x="189889" y="120755"/>
                  </a:cubicBezTo>
                  <a:cubicBezTo>
                    <a:pt x="187902" y="110154"/>
                    <a:pt x="184588" y="102202"/>
                    <a:pt x="180945" y="97894"/>
                  </a:cubicBezTo>
                  <a:cubicBezTo>
                    <a:pt x="175644" y="91269"/>
                    <a:pt x="169017" y="83980"/>
                    <a:pt x="161397" y="77023"/>
                  </a:cubicBezTo>
                  <a:cubicBezTo>
                    <a:pt x="151458" y="67083"/>
                    <a:pt x="139862" y="57475"/>
                    <a:pt x="127936" y="49524"/>
                  </a:cubicBezTo>
                  <a:cubicBezTo>
                    <a:pt x="113690" y="38922"/>
                    <a:pt x="98449" y="30640"/>
                    <a:pt x="84203" y="27327"/>
                  </a:cubicBezTo>
                  <a:cubicBezTo>
                    <a:pt x="79566" y="26002"/>
                    <a:pt x="75589" y="25339"/>
                    <a:pt x="71614" y="25339"/>
                  </a:cubicBezTo>
                  <a:cubicBezTo>
                    <a:pt x="58030" y="23351"/>
                    <a:pt x="46104" y="27327"/>
                    <a:pt x="37489" y="38592"/>
                  </a:cubicBezTo>
                  <a:cubicBezTo>
                    <a:pt x="32188" y="45217"/>
                    <a:pt x="28875" y="58139"/>
                    <a:pt x="26887" y="74040"/>
                  </a:cubicBezTo>
                  <a:cubicBezTo>
                    <a:pt x="16949" y="155210"/>
                    <a:pt x="44446" y="330801"/>
                    <a:pt x="85197" y="407664"/>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89" name="Freeform: Shape 288">
              <a:extLst>
                <a:ext uri="{FF2B5EF4-FFF2-40B4-BE49-F238E27FC236}">
                  <a16:creationId xmlns:a16="http://schemas.microsoft.com/office/drawing/2014/main" id="{7EA95D23-0A2C-4AF6-A367-444B591407DC}"/>
                </a:ext>
              </a:extLst>
            </p:cNvPr>
            <p:cNvSpPr/>
            <p:nvPr/>
          </p:nvSpPr>
          <p:spPr>
            <a:xfrm>
              <a:off x="10490050" y="10208562"/>
              <a:ext cx="132522" cy="298174"/>
            </a:xfrm>
            <a:custGeom>
              <a:avLst/>
              <a:gdLst>
                <a:gd name="connsiteX0" fmla="*/ 128115 w 132521"/>
                <a:gd name="connsiteY0" fmla="*/ 131258 h 298173"/>
                <a:gd name="connsiteX1" fmla="*/ 124470 w 132521"/>
                <a:gd name="connsiteY1" fmla="*/ 76261 h 298173"/>
                <a:gd name="connsiteX2" fmla="*/ 91009 w 132521"/>
                <a:gd name="connsiteY2" fmla="*/ 28222 h 298173"/>
                <a:gd name="connsiteX3" fmla="*/ 57547 w 132521"/>
                <a:gd name="connsiteY3" fmla="*/ 29547 h 298173"/>
                <a:gd name="connsiteX4" fmla="*/ 34687 w 132521"/>
                <a:gd name="connsiteY4" fmla="*/ 51414 h 298173"/>
                <a:gd name="connsiteX5" fmla="*/ 25742 w 132521"/>
                <a:gd name="connsiteY5" fmla="*/ 109724 h 298173"/>
                <a:gd name="connsiteX6" fmla="*/ 39988 w 132521"/>
                <a:gd name="connsiteY6" fmla="*/ 164389 h 298173"/>
                <a:gd name="connsiteX7" fmla="*/ 52909 w 132521"/>
                <a:gd name="connsiteY7" fmla="*/ 189899 h 298173"/>
                <a:gd name="connsiteX8" fmla="*/ 74444 w 132521"/>
                <a:gd name="connsiteY8" fmla="*/ 210771 h 298173"/>
                <a:gd name="connsiteX9" fmla="*/ 121820 w 132521"/>
                <a:gd name="connsiteY9" fmla="*/ 235950 h 298173"/>
                <a:gd name="connsiteX10" fmla="*/ 137723 w 132521"/>
                <a:gd name="connsiteY10" fmla="*/ 283327 h 298173"/>
                <a:gd name="connsiteX11" fmla="*/ 127783 w 132521"/>
                <a:gd name="connsiteY11" fmla="*/ 229987 h 298173"/>
                <a:gd name="connsiteX12" fmla="*/ 82063 w 132521"/>
                <a:gd name="connsiteY12" fmla="*/ 199838 h 298173"/>
                <a:gd name="connsiteX13" fmla="*/ 66492 w 132521"/>
                <a:gd name="connsiteY13" fmla="*/ 181616 h 298173"/>
                <a:gd name="connsiteX14" fmla="*/ 56221 w 132521"/>
                <a:gd name="connsiteY14" fmla="*/ 158094 h 298173"/>
                <a:gd name="connsiteX15" fmla="*/ 44626 w 132521"/>
                <a:gd name="connsiteY15" fmla="*/ 107736 h 298173"/>
                <a:gd name="connsiteX16" fmla="*/ 51252 w 132521"/>
                <a:gd name="connsiteY16" fmla="*/ 60358 h 298173"/>
                <a:gd name="connsiteX17" fmla="*/ 66492 w 132521"/>
                <a:gd name="connsiteY17" fmla="*/ 44787 h 298173"/>
                <a:gd name="connsiteX18" fmla="*/ 85376 w 132521"/>
                <a:gd name="connsiteY18" fmla="*/ 42799 h 298173"/>
                <a:gd name="connsiteX19" fmla="*/ 115525 w 132521"/>
                <a:gd name="connsiteY19" fmla="*/ 79575 h 298173"/>
                <a:gd name="connsiteX20" fmla="*/ 128115 w 132521"/>
                <a:gd name="connsiteY20" fmla="*/ 131258 h 29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2521" h="298173">
                  <a:moveTo>
                    <a:pt x="128115" y="131258"/>
                  </a:moveTo>
                  <a:cubicBezTo>
                    <a:pt x="131759" y="113037"/>
                    <a:pt x="129109" y="94152"/>
                    <a:pt x="124470" y="76261"/>
                  </a:cubicBezTo>
                  <a:cubicBezTo>
                    <a:pt x="118507" y="58702"/>
                    <a:pt x="111218" y="39487"/>
                    <a:pt x="91009" y="28222"/>
                  </a:cubicBezTo>
                  <a:cubicBezTo>
                    <a:pt x="80407" y="22922"/>
                    <a:pt x="67486" y="24246"/>
                    <a:pt x="57547" y="29547"/>
                  </a:cubicBezTo>
                  <a:cubicBezTo>
                    <a:pt x="48932" y="33523"/>
                    <a:pt x="39325" y="42137"/>
                    <a:pt x="34687" y="51414"/>
                  </a:cubicBezTo>
                  <a:cubicBezTo>
                    <a:pt x="24416" y="70298"/>
                    <a:pt x="23754" y="90839"/>
                    <a:pt x="25742" y="109724"/>
                  </a:cubicBezTo>
                  <a:cubicBezTo>
                    <a:pt x="27730" y="128607"/>
                    <a:pt x="32699" y="147161"/>
                    <a:pt x="39988" y="164389"/>
                  </a:cubicBezTo>
                  <a:cubicBezTo>
                    <a:pt x="43633" y="173003"/>
                    <a:pt x="47608" y="181616"/>
                    <a:pt x="52909" y="189899"/>
                  </a:cubicBezTo>
                  <a:cubicBezTo>
                    <a:pt x="58209" y="198181"/>
                    <a:pt x="66161" y="206133"/>
                    <a:pt x="74444" y="210771"/>
                  </a:cubicBezTo>
                  <a:cubicBezTo>
                    <a:pt x="91339" y="220711"/>
                    <a:pt x="108900" y="225348"/>
                    <a:pt x="121820" y="235950"/>
                  </a:cubicBezTo>
                  <a:cubicBezTo>
                    <a:pt x="135403" y="246221"/>
                    <a:pt x="138717" y="265436"/>
                    <a:pt x="137723" y="283327"/>
                  </a:cubicBezTo>
                  <a:cubicBezTo>
                    <a:pt x="142361" y="266430"/>
                    <a:pt x="141698" y="244895"/>
                    <a:pt x="127783" y="229987"/>
                  </a:cubicBezTo>
                  <a:cubicBezTo>
                    <a:pt x="114199" y="215410"/>
                    <a:pt x="95316" y="209777"/>
                    <a:pt x="82063" y="199838"/>
                  </a:cubicBezTo>
                  <a:cubicBezTo>
                    <a:pt x="75106" y="194868"/>
                    <a:pt x="70468" y="189236"/>
                    <a:pt x="66492" y="181616"/>
                  </a:cubicBezTo>
                  <a:cubicBezTo>
                    <a:pt x="62516" y="174327"/>
                    <a:pt x="58872" y="166376"/>
                    <a:pt x="56221" y="158094"/>
                  </a:cubicBezTo>
                  <a:cubicBezTo>
                    <a:pt x="50258" y="141860"/>
                    <a:pt x="46283" y="124632"/>
                    <a:pt x="44626" y="107736"/>
                  </a:cubicBezTo>
                  <a:cubicBezTo>
                    <a:pt x="43301" y="90839"/>
                    <a:pt x="43963" y="73611"/>
                    <a:pt x="51252" y="60358"/>
                  </a:cubicBezTo>
                  <a:cubicBezTo>
                    <a:pt x="55227" y="53401"/>
                    <a:pt x="59204" y="49094"/>
                    <a:pt x="66492" y="44787"/>
                  </a:cubicBezTo>
                  <a:cubicBezTo>
                    <a:pt x="72124" y="41475"/>
                    <a:pt x="79081" y="40481"/>
                    <a:pt x="85376" y="42799"/>
                  </a:cubicBezTo>
                  <a:cubicBezTo>
                    <a:pt x="98628" y="47770"/>
                    <a:pt x="108900" y="63672"/>
                    <a:pt x="115525" y="79575"/>
                  </a:cubicBezTo>
                  <a:cubicBezTo>
                    <a:pt x="122151" y="95477"/>
                    <a:pt x="127121" y="113037"/>
                    <a:pt x="128115" y="131258"/>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0" name="Freeform: Shape 289">
              <a:extLst>
                <a:ext uri="{FF2B5EF4-FFF2-40B4-BE49-F238E27FC236}">
                  <a16:creationId xmlns:a16="http://schemas.microsoft.com/office/drawing/2014/main" id="{8D2F62FA-440D-4162-BF67-E55DBD4BED57}"/>
                </a:ext>
              </a:extLst>
            </p:cNvPr>
            <p:cNvSpPr/>
            <p:nvPr/>
          </p:nvSpPr>
          <p:spPr>
            <a:xfrm>
              <a:off x="11233728" y="10118177"/>
              <a:ext cx="397565" cy="165652"/>
            </a:xfrm>
            <a:custGeom>
              <a:avLst/>
              <a:gdLst>
                <a:gd name="connsiteX0" fmla="*/ 393590 w 397565"/>
                <a:gd name="connsiteY0" fmla="*/ 148093 h 165652"/>
                <a:gd name="connsiteX1" fmla="*/ 229595 w 397565"/>
                <a:gd name="connsiteY1" fmla="*/ 45057 h 165652"/>
                <a:gd name="connsiteX2" fmla="*/ 24848 w 397565"/>
                <a:gd name="connsiteY2" fmla="*/ 24848 h 165652"/>
                <a:gd name="connsiteX3" fmla="*/ 155382 w 397565"/>
                <a:gd name="connsiteY3" fmla="*/ 110324 h 165652"/>
                <a:gd name="connsiteX4" fmla="*/ 393590 w 397565"/>
                <a:gd name="connsiteY4" fmla="*/ 148093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7565" h="165652">
                  <a:moveTo>
                    <a:pt x="393590" y="148093"/>
                  </a:moveTo>
                  <a:cubicBezTo>
                    <a:pt x="339919" y="92765"/>
                    <a:pt x="277633" y="46382"/>
                    <a:pt x="229595" y="45057"/>
                  </a:cubicBezTo>
                  <a:cubicBezTo>
                    <a:pt x="181555" y="43401"/>
                    <a:pt x="64273" y="40751"/>
                    <a:pt x="24848" y="24848"/>
                  </a:cubicBezTo>
                  <a:cubicBezTo>
                    <a:pt x="39425" y="63941"/>
                    <a:pt x="108999" y="110324"/>
                    <a:pt x="155382" y="110324"/>
                  </a:cubicBezTo>
                  <a:cubicBezTo>
                    <a:pt x="202427" y="110324"/>
                    <a:pt x="328323" y="101379"/>
                    <a:pt x="393590" y="148093"/>
                  </a:cubicBezTo>
                  <a:close/>
                </a:path>
              </a:pathLst>
            </a:custGeom>
            <a:solidFill>
              <a:srgbClr val="26111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1" name="Freeform: Shape 290">
              <a:extLst>
                <a:ext uri="{FF2B5EF4-FFF2-40B4-BE49-F238E27FC236}">
                  <a16:creationId xmlns:a16="http://schemas.microsoft.com/office/drawing/2014/main" id="{F9132976-5F68-4D73-8755-EB26F2708DAA}"/>
                </a:ext>
              </a:extLst>
            </p:cNvPr>
            <p:cNvSpPr/>
            <p:nvPr/>
          </p:nvSpPr>
          <p:spPr>
            <a:xfrm>
              <a:off x="10711923" y="10118177"/>
              <a:ext cx="397565" cy="165652"/>
            </a:xfrm>
            <a:custGeom>
              <a:avLst/>
              <a:gdLst>
                <a:gd name="connsiteX0" fmla="*/ 24848 w 397565"/>
                <a:gd name="connsiteY0" fmla="*/ 148093 h 165652"/>
                <a:gd name="connsiteX1" fmla="*/ 188844 w 397565"/>
                <a:gd name="connsiteY1" fmla="*/ 45057 h 165652"/>
                <a:gd name="connsiteX2" fmla="*/ 393259 w 397565"/>
                <a:gd name="connsiteY2" fmla="*/ 24848 h 165652"/>
                <a:gd name="connsiteX3" fmla="*/ 262725 w 397565"/>
                <a:gd name="connsiteY3" fmla="*/ 110324 h 165652"/>
                <a:gd name="connsiteX4" fmla="*/ 24848 w 397565"/>
                <a:gd name="connsiteY4" fmla="*/ 148093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7565" h="165652">
                  <a:moveTo>
                    <a:pt x="24848" y="148093"/>
                  </a:moveTo>
                  <a:cubicBezTo>
                    <a:pt x="78520" y="92765"/>
                    <a:pt x="140804" y="46382"/>
                    <a:pt x="188844" y="45057"/>
                  </a:cubicBezTo>
                  <a:cubicBezTo>
                    <a:pt x="236552" y="43401"/>
                    <a:pt x="354164" y="40751"/>
                    <a:pt x="393259" y="24848"/>
                  </a:cubicBezTo>
                  <a:cubicBezTo>
                    <a:pt x="378682" y="63941"/>
                    <a:pt x="309108" y="110324"/>
                    <a:pt x="262725" y="110324"/>
                  </a:cubicBezTo>
                  <a:cubicBezTo>
                    <a:pt x="216342" y="110324"/>
                    <a:pt x="90115" y="101379"/>
                    <a:pt x="24848" y="148093"/>
                  </a:cubicBezTo>
                  <a:close/>
                </a:path>
              </a:pathLst>
            </a:custGeom>
            <a:solidFill>
              <a:srgbClr val="261113"/>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2" name="Freeform: Shape 291">
              <a:extLst>
                <a:ext uri="{FF2B5EF4-FFF2-40B4-BE49-F238E27FC236}">
                  <a16:creationId xmlns:a16="http://schemas.microsoft.com/office/drawing/2014/main" id="{1B5CDB55-8834-4CA3-A6CF-9BD84AEAD4AD}"/>
                </a:ext>
              </a:extLst>
            </p:cNvPr>
            <p:cNvSpPr/>
            <p:nvPr/>
          </p:nvSpPr>
          <p:spPr>
            <a:xfrm>
              <a:off x="11033001" y="10670212"/>
              <a:ext cx="66261" cy="99391"/>
            </a:xfrm>
            <a:custGeom>
              <a:avLst/>
              <a:gdLst>
                <a:gd name="connsiteX0" fmla="*/ 59922 w 66260"/>
                <a:gd name="connsiteY0" fmla="*/ 25098 h 99391"/>
                <a:gd name="connsiteX1" fmla="*/ 43026 w 66260"/>
                <a:gd name="connsiteY1" fmla="*/ 35368 h 99391"/>
                <a:gd name="connsiteX2" fmla="*/ 33750 w 66260"/>
                <a:gd name="connsiteY2" fmla="*/ 50940 h 99391"/>
                <a:gd name="connsiteX3" fmla="*/ 33750 w 66260"/>
                <a:gd name="connsiteY3" fmla="*/ 69161 h 99391"/>
                <a:gd name="connsiteX4" fmla="*/ 42695 w 66260"/>
                <a:gd name="connsiteY4" fmla="*/ 86720 h 99391"/>
                <a:gd name="connsiteX5" fmla="*/ 27785 w 66260"/>
                <a:gd name="connsiteY5" fmla="*/ 71480 h 99391"/>
                <a:gd name="connsiteX6" fmla="*/ 26129 w 66260"/>
                <a:gd name="connsiteY6" fmla="*/ 48952 h 99391"/>
                <a:gd name="connsiteX7" fmla="*/ 39381 w 66260"/>
                <a:gd name="connsiteY7" fmla="*/ 30729 h 99391"/>
                <a:gd name="connsiteX8" fmla="*/ 59922 w 66260"/>
                <a:gd name="connsiteY8" fmla="*/ 2509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260" h="99391">
                  <a:moveTo>
                    <a:pt x="59922" y="25098"/>
                  </a:moveTo>
                  <a:cubicBezTo>
                    <a:pt x="53627" y="27748"/>
                    <a:pt x="47664" y="31061"/>
                    <a:pt x="43026" y="35368"/>
                  </a:cubicBezTo>
                  <a:cubicBezTo>
                    <a:pt x="38719" y="40006"/>
                    <a:pt x="35406" y="45307"/>
                    <a:pt x="33750" y="50940"/>
                  </a:cubicBezTo>
                  <a:cubicBezTo>
                    <a:pt x="32093" y="56903"/>
                    <a:pt x="31762" y="62866"/>
                    <a:pt x="33750" y="69161"/>
                  </a:cubicBezTo>
                  <a:cubicBezTo>
                    <a:pt x="35074" y="75124"/>
                    <a:pt x="38387" y="81087"/>
                    <a:pt x="42695" y="86720"/>
                  </a:cubicBezTo>
                  <a:cubicBezTo>
                    <a:pt x="36400" y="83738"/>
                    <a:pt x="31099" y="78437"/>
                    <a:pt x="27785" y="71480"/>
                  </a:cubicBezTo>
                  <a:cubicBezTo>
                    <a:pt x="24804" y="64854"/>
                    <a:pt x="23810" y="56571"/>
                    <a:pt x="26129" y="48952"/>
                  </a:cubicBezTo>
                  <a:cubicBezTo>
                    <a:pt x="28449" y="41331"/>
                    <a:pt x="33086" y="35037"/>
                    <a:pt x="39381" y="30729"/>
                  </a:cubicBezTo>
                  <a:cubicBezTo>
                    <a:pt x="45676" y="26092"/>
                    <a:pt x="52965" y="24104"/>
                    <a:pt x="59922" y="25098"/>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3" name="Freeform: Shape 292">
              <a:extLst>
                <a:ext uri="{FF2B5EF4-FFF2-40B4-BE49-F238E27FC236}">
                  <a16:creationId xmlns:a16="http://schemas.microsoft.com/office/drawing/2014/main" id="{E14CC670-DF7E-4003-B89F-9079FF15CCB6}"/>
                </a:ext>
              </a:extLst>
            </p:cNvPr>
            <p:cNvSpPr/>
            <p:nvPr/>
          </p:nvSpPr>
          <p:spPr>
            <a:xfrm>
              <a:off x="11050848" y="10712190"/>
              <a:ext cx="99391" cy="66261"/>
            </a:xfrm>
            <a:custGeom>
              <a:avLst/>
              <a:gdLst>
                <a:gd name="connsiteX0" fmla="*/ 24848 w 99391"/>
                <a:gd name="connsiteY0" fmla="*/ 44411 h 66260"/>
                <a:gd name="connsiteX1" fmla="*/ 65267 w 99391"/>
                <a:gd name="connsiteY1" fmla="*/ 24864 h 66260"/>
                <a:gd name="connsiteX2" fmla="*/ 85808 w 99391"/>
                <a:gd name="connsiteY2" fmla="*/ 51369 h 66260"/>
                <a:gd name="connsiteX3" fmla="*/ 62948 w 99391"/>
                <a:gd name="connsiteY3" fmla="*/ 51369 h 66260"/>
                <a:gd name="connsiteX4" fmla="*/ 24848 w 99391"/>
                <a:gd name="connsiteY4" fmla="*/ 44411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66260">
                  <a:moveTo>
                    <a:pt x="24848" y="44411"/>
                  </a:moveTo>
                  <a:cubicBezTo>
                    <a:pt x="42075" y="44411"/>
                    <a:pt x="48370" y="24202"/>
                    <a:pt x="65267" y="24864"/>
                  </a:cubicBezTo>
                  <a:cubicBezTo>
                    <a:pt x="85808" y="25527"/>
                    <a:pt x="92765" y="41429"/>
                    <a:pt x="85808" y="51369"/>
                  </a:cubicBezTo>
                  <a:cubicBezTo>
                    <a:pt x="79844" y="51037"/>
                    <a:pt x="70900" y="43748"/>
                    <a:pt x="62948" y="51369"/>
                  </a:cubicBezTo>
                  <a:cubicBezTo>
                    <a:pt x="54003" y="59651"/>
                    <a:pt x="37769" y="63295"/>
                    <a:pt x="24848" y="44411"/>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4" name="Freeform: Shape 293">
              <a:extLst>
                <a:ext uri="{FF2B5EF4-FFF2-40B4-BE49-F238E27FC236}">
                  <a16:creationId xmlns:a16="http://schemas.microsoft.com/office/drawing/2014/main" id="{579F4222-97CB-44E2-AAE7-D5901D869514}"/>
                </a:ext>
              </a:extLst>
            </p:cNvPr>
            <p:cNvSpPr/>
            <p:nvPr/>
          </p:nvSpPr>
          <p:spPr>
            <a:xfrm>
              <a:off x="11246317" y="10670321"/>
              <a:ext cx="66261" cy="99391"/>
            </a:xfrm>
            <a:custGeom>
              <a:avLst/>
              <a:gdLst>
                <a:gd name="connsiteX0" fmla="*/ 24848 w 66260"/>
                <a:gd name="connsiteY0" fmla="*/ 24989 h 99391"/>
                <a:gd name="connsiteX1" fmla="*/ 45389 w 66260"/>
                <a:gd name="connsiteY1" fmla="*/ 30289 h 99391"/>
                <a:gd name="connsiteX2" fmla="*/ 58642 w 66260"/>
                <a:gd name="connsiteY2" fmla="*/ 48511 h 99391"/>
                <a:gd name="connsiteX3" fmla="*/ 56984 w 66260"/>
                <a:gd name="connsiteY3" fmla="*/ 71040 h 99391"/>
                <a:gd name="connsiteX4" fmla="*/ 42076 w 66260"/>
                <a:gd name="connsiteY4" fmla="*/ 86280 h 99391"/>
                <a:gd name="connsiteX5" fmla="*/ 51021 w 66260"/>
                <a:gd name="connsiteY5" fmla="*/ 68720 h 99391"/>
                <a:gd name="connsiteX6" fmla="*/ 51021 w 66260"/>
                <a:gd name="connsiteY6" fmla="*/ 50499 h 99391"/>
                <a:gd name="connsiteX7" fmla="*/ 41413 w 66260"/>
                <a:gd name="connsiteY7" fmla="*/ 34928 h 99391"/>
                <a:gd name="connsiteX8" fmla="*/ 24848 w 66260"/>
                <a:gd name="connsiteY8" fmla="*/ 24989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260" h="99391">
                  <a:moveTo>
                    <a:pt x="24848" y="24989"/>
                  </a:moveTo>
                  <a:cubicBezTo>
                    <a:pt x="31806" y="24326"/>
                    <a:pt x="39094" y="25983"/>
                    <a:pt x="45389" y="30289"/>
                  </a:cubicBezTo>
                  <a:cubicBezTo>
                    <a:pt x="51683" y="34596"/>
                    <a:pt x="56654" y="40891"/>
                    <a:pt x="58642" y="48511"/>
                  </a:cubicBezTo>
                  <a:cubicBezTo>
                    <a:pt x="60960" y="55800"/>
                    <a:pt x="59966" y="64083"/>
                    <a:pt x="56984" y="71040"/>
                  </a:cubicBezTo>
                  <a:cubicBezTo>
                    <a:pt x="53671" y="77997"/>
                    <a:pt x="48371" y="83298"/>
                    <a:pt x="42076" y="86280"/>
                  </a:cubicBezTo>
                  <a:cubicBezTo>
                    <a:pt x="46382" y="80648"/>
                    <a:pt x="49696" y="74685"/>
                    <a:pt x="51021" y="68720"/>
                  </a:cubicBezTo>
                  <a:cubicBezTo>
                    <a:pt x="52677" y="62426"/>
                    <a:pt x="52677" y="56462"/>
                    <a:pt x="51021" y="50499"/>
                  </a:cubicBezTo>
                  <a:cubicBezTo>
                    <a:pt x="49365" y="44867"/>
                    <a:pt x="46052" y="39566"/>
                    <a:pt x="41413" y="34928"/>
                  </a:cubicBezTo>
                  <a:cubicBezTo>
                    <a:pt x="37106" y="30952"/>
                    <a:pt x="31474" y="27307"/>
                    <a:pt x="24848" y="24989"/>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5" name="Freeform: Shape 294">
              <a:extLst>
                <a:ext uri="{FF2B5EF4-FFF2-40B4-BE49-F238E27FC236}">
                  <a16:creationId xmlns:a16="http://schemas.microsoft.com/office/drawing/2014/main" id="{C6E24CE3-8990-43DF-8E5F-57A13E2C579B}"/>
                </a:ext>
              </a:extLst>
            </p:cNvPr>
            <p:cNvSpPr/>
            <p:nvPr/>
          </p:nvSpPr>
          <p:spPr>
            <a:xfrm>
              <a:off x="11199785" y="10712190"/>
              <a:ext cx="99391" cy="66261"/>
            </a:xfrm>
            <a:custGeom>
              <a:avLst/>
              <a:gdLst>
                <a:gd name="connsiteX0" fmla="*/ 88609 w 99391"/>
                <a:gd name="connsiteY0" fmla="*/ 44411 h 66260"/>
                <a:gd name="connsiteX1" fmla="*/ 48190 w 99391"/>
                <a:gd name="connsiteY1" fmla="*/ 24864 h 66260"/>
                <a:gd name="connsiteX2" fmla="*/ 27317 w 99391"/>
                <a:gd name="connsiteY2" fmla="*/ 51369 h 66260"/>
                <a:gd name="connsiteX3" fmla="*/ 50508 w 99391"/>
                <a:gd name="connsiteY3" fmla="*/ 51369 h 66260"/>
                <a:gd name="connsiteX4" fmla="*/ 88609 w 99391"/>
                <a:gd name="connsiteY4" fmla="*/ 44411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66260">
                  <a:moveTo>
                    <a:pt x="88609" y="44411"/>
                  </a:moveTo>
                  <a:cubicBezTo>
                    <a:pt x="71380" y="44411"/>
                    <a:pt x="65417" y="24202"/>
                    <a:pt x="48190" y="24864"/>
                  </a:cubicBezTo>
                  <a:cubicBezTo>
                    <a:pt x="27317" y="25527"/>
                    <a:pt x="20691" y="41429"/>
                    <a:pt x="27317" y="51369"/>
                  </a:cubicBezTo>
                  <a:cubicBezTo>
                    <a:pt x="33281" y="51037"/>
                    <a:pt x="42226" y="43748"/>
                    <a:pt x="50508" y="51369"/>
                  </a:cubicBezTo>
                  <a:cubicBezTo>
                    <a:pt x="59785" y="59651"/>
                    <a:pt x="75688" y="63295"/>
                    <a:pt x="88609" y="44411"/>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6" name="Freeform: Shape 295">
              <a:extLst>
                <a:ext uri="{FF2B5EF4-FFF2-40B4-BE49-F238E27FC236}">
                  <a16:creationId xmlns:a16="http://schemas.microsoft.com/office/drawing/2014/main" id="{13586F39-8BE7-4023-9DAA-A39080B9B5CA}"/>
                </a:ext>
              </a:extLst>
            </p:cNvPr>
            <p:cNvSpPr/>
            <p:nvPr/>
          </p:nvSpPr>
          <p:spPr>
            <a:xfrm>
              <a:off x="11123735" y="10636605"/>
              <a:ext cx="99391" cy="33130"/>
            </a:xfrm>
            <a:custGeom>
              <a:avLst/>
              <a:gdLst>
                <a:gd name="connsiteX0" fmla="*/ 24848 w 99391"/>
                <a:gd name="connsiteY0" fmla="*/ 35845 h 33130"/>
                <a:gd name="connsiteX1" fmla="*/ 43069 w 99391"/>
                <a:gd name="connsiteY1" fmla="*/ 28556 h 33130"/>
                <a:gd name="connsiteX2" fmla="*/ 62948 w 99391"/>
                <a:gd name="connsiteY2" fmla="*/ 24911 h 33130"/>
                <a:gd name="connsiteX3" fmla="*/ 83157 w 99391"/>
                <a:gd name="connsiteY3" fmla="*/ 27230 h 33130"/>
                <a:gd name="connsiteX4" fmla="*/ 101047 w 99391"/>
                <a:gd name="connsiteY4" fmla="*/ 35845 h 33130"/>
                <a:gd name="connsiteX5" fmla="*/ 81832 w 99391"/>
                <a:gd name="connsiteY5" fmla="*/ 33194 h 33130"/>
                <a:gd name="connsiteX6" fmla="*/ 63279 w 99391"/>
                <a:gd name="connsiteY6" fmla="*/ 32531 h 33130"/>
                <a:gd name="connsiteX7" fmla="*/ 44395 w 99391"/>
                <a:gd name="connsiteY7" fmla="*/ 34188 h 33130"/>
                <a:gd name="connsiteX8" fmla="*/ 24848 w 99391"/>
                <a:gd name="connsiteY8" fmla="*/ 35845 h 3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391" h="33130">
                  <a:moveTo>
                    <a:pt x="24848" y="35845"/>
                  </a:moveTo>
                  <a:cubicBezTo>
                    <a:pt x="30811" y="32863"/>
                    <a:pt x="36774" y="30544"/>
                    <a:pt x="43069" y="28556"/>
                  </a:cubicBezTo>
                  <a:cubicBezTo>
                    <a:pt x="49364" y="26568"/>
                    <a:pt x="55991" y="24911"/>
                    <a:pt x="62948" y="24911"/>
                  </a:cubicBezTo>
                  <a:cubicBezTo>
                    <a:pt x="69905" y="24580"/>
                    <a:pt x="76531" y="25574"/>
                    <a:pt x="83157" y="27230"/>
                  </a:cubicBezTo>
                  <a:cubicBezTo>
                    <a:pt x="89452" y="29218"/>
                    <a:pt x="95746" y="32200"/>
                    <a:pt x="101047" y="35845"/>
                  </a:cubicBezTo>
                  <a:lnTo>
                    <a:pt x="81832" y="33194"/>
                  </a:lnTo>
                  <a:cubicBezTo>
                    <a:pt x="75537" y="32531"/>
                    <a:pt x="69573" y="32200"/>
                    <a:pt x="63279" y="32531"/>
                  </a:cubicBezTo>
                  <a:cubicBezTo>
                    <a:pt x="56984" y="32863"/>
                    <a:pt x="50690" y="33525"/>
                    <a:pt x="44395" y="34188"/>
                  </a:cubicBezTo>
                  <a:cubicBezTo>
                    <a:pt x="38100" y="35181"/>
                    <a:pt x="31473" y="36175"/>
                    <a:pt x="24848" y="35845"/>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7" name="Freeform: Shape 296">
              <a:extLst>
                <a:ext uri="{FF2B5EF4-FFF2-40B4-BE49-F238E27FC236}">
                  <a16:creationId xmlns:a16="http://schemas.microsoft.com/office/drawing/2014/main" id="{D3C1FC34-73D3-482F-A504-E4246D90681A}"/>
                </a:ext>
              </a:extLst>
            </p:cNvPr>
            <p:cNvSpPr/>
            <p:nvPr/>
          </p:nvSpPr>
          <p:spPr>
            <a:xfrm>
              <a:off x="10948475" y="10870286"/>
              <a:ext cx="496957" cy="66261"/>
            </a:xfrm>
            <a:custGeom>
              <a:avLst/>
              <a:gdLst>
                <a:gd name="connsiteX0" fmla="*/ 24848 w 496956"/>
                <a:gd name="connsiteY0" fmla="*/ 59255 h 66260"/>
                <a:gd name="connsiteX1" fmla="*/ 81170 w 496956"/>
                <a:gd name="connsiteY1" fmla="*/ 46997 h 66260"/>
                <a:gd name="connsiteX2" fmla="*/ 138485 w 496956"/>
                <a:gd name="connsiteY2" fmla="*/ 40703 h 66260"/>
                <a:gd name="connsiteX3" fmla="*/ 166978 w 496956"/>
                <a:gd name="connsiteY3" fmla="*/ 39378 h 66260"/>
                <a:gd name="connsiteX4" fmla="*/ 195801 w 496956"/>
                <a:gd name="connsiteY4" fmla="*/ 38715 h 66260"/>
                <a:gd name="connsiteX5" fmla="*/ 253779 w 496956"/>
                <a:gd name="connsiteY5" fmla="*/ 36395 h 66260"/>
                <a:gd name="connsiteX6" fmla="*/ 311426 w 496956"/>
                <a:gd name="connsiteY6" fmla="*/ 35402 h 66260"/>
                <a:gd name="connsiteX7" fmla="*/ 339919 w 496956"/>
                <a:gd name="connsiteY7" fmla="*/ 36395 h 66260"/>
                <a:gd name="connsiteX8" fmla="*/ 353833 w 496956"/>
                <a:gd name="connsiteY8" fmla="*/ 38053 h 66260"/>
                <a:gd name="connsiteX9" fmla="*/ 360459 w 496956"/>
                <a:gd name="connsiteY9" fmla="*/ 39378 h 66260"/>
                <a:gd name="connsiteX10" fmla="*/ 367748 w 496956"/>
                <a:gd name="connsiteY10" fmla="*/ 41366 h 66260"/>
                <a:gd name="connsiteX11" fmla="*/ 423739 w 496956"/>
                <a:gd name="connsiteY11" fmla="*/ 56274 h 66260"/>
                <a:gd name="connsiteX12" fmla="*/ 451568 w 496956"/>
                <a:gd name="connsiteY12" fmla="*/ 64226 h 66260"/>
                <a:gd name="connsiteX13" fmla="*/ 465482 w 496956"/>
                <a:gd name="connsiteY13" fmla="*/ 68532 h 66260"/>
                <a:gd name="connsiteX14" fmla="*/ 478735 w 496956"/>
                <a:gd name="connsiteY14" fmla="*/ 74165 h 66260"/>
                <a:gd name="connsiteX15" fmla="*/ 452562 w 496956"/>
                <a:gd name="connsiteY15" fmla="*/ 61243 h 66260"/>
                <a:gd name="connsiteX16" fmla="*/ 425395 w 496956"/>
                <a:gd name="connsiteY16" fmla="*/ 50973 h 66260"/>
                <a:gd name="connsiteX17" fmla="*/ 370066 w 496956"/>
                <a:gd name="connsiteY17" fmla="*/ 33083 h 66260"/>
                <a:gd name="connsiteX18" fmla="*/ 363109 w 496956"/>
                <a:gd name="connsiteY18" fmla="*/ 30764 h 66260"/>
                <a:gd name="connsiteX19" fmla="*/ 355821 w 496956"/>
                <a:gd name="connsiteY19" fmla="*/ 28776 h 66260"/>
                <a:gd name="connsiteX20" fmla="*/ 340912 w 496956"/>
                <a:gd name="connsiteY20" fmla="*/ 26788 h 66260"/>
                <a:gd name="connsiteX21" fmla="*/ 311426 w 496956"/>
                <a:gd name="connsiteY21" fmla="*/ 25131 h 66260"/>
                <a:gd name="connsiteX22" fmla="*/ 253116 w 496956"/>
                <a:gd name="connsiteY22" fmla="*/ 25463 h 66260"/>
                <a:gd name="connsiteX23" fmla="*/ 195138 w 496956"/>
                <a:gd name="connsiteY23" fmla="*/ 28444 h 66260"/>
                <a:gd name="connsiteX24" fmla="*/ 166314 w 496956"/>
                <a:gd name="connsiteY24" fmla="*/ 30101 h 66260"/>
                <a:gd name="connsiteX25" fmla="*/ 136829 w 496956"/>
                <a:gd name="connsiteY25" fmla="*/ 32420 h 66260"/>
                <a:gd name="connsiteX26" fmla="*/ 79513 w 496956"/>
                <a:gd name="connsiteY26" fmla="*/ 42028 h 66260"/>
                <a:gd name="connsiteX27" fmla="*/ 24848 w 496956"/>
                <a:gd name="connsiteY27" fmla="*/ 5925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6956" h="66260">
                  <a:moveTo>
                    <a:pt x="24848" y="59255"/>
                  </a:moveTo>
                  <a:cubicBezTo>
                    <a:pt x="43401" y="53292"/>
                    <a:pt x="62285" y="49979"/>
                    <a:pt x="81170" y="46997"/>
                  </a:cubicBezTo>
                  <a:cubicBezTo>
                    <a:pt x="100054" y="44016"/>
                    <a:pt x="119270" y="42028"/>
                    <a:pt x="138485" y="40703"/>
                  </a:cubicBezTo>
                  <a:cubicBezTo>
                    <a:pt x="148093" y="40040"/>
                    <a:pt x="157701" y="39709"/>
                    <a:pt x="166978" y="39378"/>
                  </a:cubicBezTo>
                  <a:cubicBezTo>
                    <a:pt x="176585" y="39378"/>
                    <a:pt x="186193" y="38715"/>
                    <a:pt x="195801" y="38715"/>
                  </a:cubicBezTo>
                  <a:cubicBezTo>
                    <a:pt x="215348" y="37721"/>
                    <a:pt x="234563" y="36727"/>
                    <a:pt x="253779" y="36395"/>
                  </a:cubicBezTo>
                  <a:cubicBezTo>
                    <a:pt x="272994" y="35733"/>
                    <a:pt x="292541" y="35071"/>
                    <a:pt x="311426" y="35402"/>
                  </a:cubicBezTo>
                  <a:cubicBezTo>
                    <a:pt x="321034" y="35402"/>
                    <a:pt x="330642" y="35733"/>
                    <a:pt x="339919" y="36395"/>
                  </a:cubicBezTo>
                  <a:cubicBezTo>
                    <a:pt x="344556" y="36727"/>
                    <a:pt x="349526" y="37389"/>
                    <a:pt x="353833" y="38053"/>
                  </a:cubicBezTo>
                  <a:cubicBezTo>
                    <a:pt x="356152" y="38383"/>
                    <a:pt x="358140" y="38715"/>
                    <a:pt x="360459" y="39378"/>
                  </a:cubicBezTo>
                  <a:lnTo>
                    <a:pt x="367748" y="41366"/>
                  </a:lnTo>
                  <a:cubicBezTo>
                    <a:pt x="386301" y="46335"/>
                    <a:pt x="404854" y="50973"/>
                    <a:pt x="423739" y="56274"/>
                  </a:cubicBezTo>
                  <a:cubicBezTo>
                    <a:pt x="433015" y="58925"/>
                    <a:pt x="442292" y="61575"/>
                    <a:pt x="451568" y="64226"/>
                  </a:cubicBezTo>
                  <a:cubicBezTo>
                    <a:pt x="456206" y="65550"/>
                    <a:pt x="460844" y="67207"/>
                    <a:pt x="465482" y="68532"/>
                  </a:cubicBezTo>
                  <a:cubicBezTo>
                    <a:pt x="469789" y="70189"/>
                    <a:pt x="474759" y="71845"/>
                    <a:pt x="478735" y="74165"/>
                  </a:cubicBezTo>
                  <a:cubicBezTo>
                    <a:pt x="470453" y="68864"/>
                    <a:pt x="461507" y="64888"/>
                    <a:pt x="452562" y="61243"/>
                  </a:cubicBezTo>
                  <a:cubicBezTo>
                    <a:pt x="443616" y="57599"/>
                    <a:pt x="434671" y="54286"/>
                    <a:pt x="425395" y="50973"/>
                  </a:cubicBezTo>
                  <a:cubicBezTo>
                    <a:pt x="407173" y="44347"/>
                    <a:pt x="388620" y="38383"/>
                    <a:pt x="370066" y="33083"/>
                  </a:cubicBezTo>
                  <a:lnTo>
                    <a:pt x="363109" y="30764"/>
                  </a:lnTo>
                  <a:cubicBezTo>
                    <a:pt x="360790" y="30101"/>
                    <a:pt x="358140" y="29107"/>
                    <a:pt x="355821" y="28776"/>
                  </a:cubicBezTo>
                  <a:cubicBezTo>
                    <a:pt x="350851" y="27782"/>
                    <a:pt x="345882" y="27119"/>
                    <a:pt x="340912" y="26788"/>
                  </a:cubicBezTo>
                  <a:cubicBezTo>
                    <a:pt x="330973" y="25794"/>
                    <a:pt x="321366" y="25463"/>
                    <a:pt x="311426" y="25131"/>
                  </a:cubicBezTo>
                  <a:cubicBezTo>
                    <a:pt x="292211" y="24469"/>
                    <a:pt x="272664" y="25131"/>
                    <a:pt x="253116" y="25463"/>
                  </a:cubicBezTo>
                  <a:cubicBezTo>
                    <a:pt x="233569" y="26125"/>
                    <a:pt x="214354" y="27119"/>
                    <a:pt x="195138" y="28444"/>
                  </a:cubicBezTo>
                  <a:cubicBezTo>
                    <a:pt x="185531" y="29107"/>
                    <a:pt x="175591" y="29770"/>
                    <a:pt x="166314" y="30101"/>
                  </a:cubicBezTo>
                  <a:cubicBezTo>
                    <a:pt x="156376" y="30432"/>
                    <a:pt x="146768" y="31426"/>
                    <a:pt x="136829" y="32420"/>
                  </a:cubicBezTo>
                  <a:cubicBezTo>
                    <a:pt x="117613" y="34739"/>
                    <a:pt x="98397" y="38053"/>
                    <a:pt x="79513" y="42028"/>
                  </a:cubicBezTo>
                  <a:cubicBezTo>
                    <a:pt x="61622" y="46004"/>
                    <a:pt x="42407" y="50973"/>
                    <a:pt x="24848" y="59255"/>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8" name="Freeform: Shape 297">
              <a:extLst>
                <a:ext uri="{FF2B5EF4-FFF2-40B4-BE49-F238E27FC236}">
                  <a16:creationId xmlns:a16="http://schemas.microsoft.com/office/drawing/2014/main" id="{F20E0842-1E27-4B29-B90C-F049BBBB8D98}"/>
                </a:ext>
              </a:extLst>
            </p:cNvPr>
            <p:cNvSpPr/>
            <p:nvPr/>
          </p:nvSpPr>
          <p:spPr>
            <a:xfrm>
              <a:off x="11102863" y="10951077"/>
              <a:ext cx="198783" cy="66261"/>
            </a:xfrm>
            <a:custGeom>
              <a:avLst/>
              <a:gdLst>
                <a:gd name="connsiteX0" fmla="*/ 24848 w 198782"/>
                <a:gd name="connsiteY0" fmla="*/ 51020 h 66260"/>
                <a:gd name="connsiteX1" fmla="*/ 66923 w 198782"/>
                <a:gd name="connsiteY1" fmla="*/ 54333 h 66260"/>
                <a:gd name="connsiteX2" fmla="*/ 108336 w 198782"/>
                <a:gd name="connsiteY2" fmla="*/ 54996 h 66260"/>
                <a:gd name="connsiteX3" fmla="*/ 128215 w 198782"/>
                <a:gd name="connsiteY3" fmla="*/ 51020 h 66260"/>
                <a:gd name="connsiteX4" fmla="*/ 147761 w 198782"/>
                <a:gd name="connsiteY4" fmla="*/ 44063 h 66260"/>
                <a:gd name="connsiteX5" fmla="*/ 166646 w 198782"/>
                <a:gd name="connsiteY5" fmla="*/ 35449 h 66260"/>
                <a:gd name="connsiteX6" fmla="*/ 184867 w 198782"/>
                <a:gd name="connsiteY6" fmla="*/ 24848 h 66260"/>
                <a:gd name="connsiteX7" fmla="*/ 168965 w 198782"/>
                <a:gd name="connsiteY7" fmla="*/ 39094 h 66260"/>
                <a:gd name="connsiteX8" fmla="*/ 150412 w 198782"/>
                <a:gd name="connsiteY8" fmla="*/ 50026 h 66260"/>
                <a:gd name="connsiteX9" fmla="*/ 109330 w 198782"/>
                <a:gd name="connsiteY9" fmla="*/ 63278 h 66260"/>
                <a:gd name="connsiteX10" fmla="*/ 66261 w 198782"/>
                <a:gd name="connsiteY10" fmla="*/ 60960 h 66260"/>
                <a:gd name="connsiteX11" fmla="*/ 24848 w 198782"/>
                <a:gd name="connsiteY11" fmla="*/ 5102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782" h="66260">
                  <a:moveTo>
                    <a:pt x="24848" y="51020"/>
                  </a:moveTo>
                  <a:lnTo>
                    <a:pt x="66923" y="54333"/>
                  </a:lnTo>
                  <a:cubicBezTo>
                    <a:pt x="80838" y="55327"/>
                    <a:pt x="94753" y="55990"/>
                    <a:pt x="108336" y="54996"/>
                  </a:cubicBezTo>
                  <a:cubicBezTo>
                    <a:pt x="115293" y="54333"/>
                    <a:pt x="121588" y="53008"/>
                    <a:pt x="128215" y="51020"/>
                  </a:cubicBezTo>
                  <a:cubicBezTo>
                    <a:pt x="134841" y="49032"/>
                    <a:pt x="141135" y="46713"/>
                    <a:pt x="147761" y="44063"/>
                  </a:cubicBezTo>
                  <a:cubicBezTo>
                    <a:pt x="154056" y="41413"/>
                    <a:pt x="160351" y="38430"/>
                    <a:pt x="166646" y="35449"/>
                  </a:cubicBezTo>
                  <a:cubicBezTo>
                    <a:pt x="172941" y="32467"/>
                    <a:pt x="179236" y="29154"/>
                    <a:pt x="184867" y="24848"/>
                  </a:cubicBezTo>
                  <a:cubicBezTo>
                    <a:pt x="180230" y="30479"/>
                    <a:pt x="174597" y="34787"/>
                    <a:pt x="168965" y="39094"/>
                  </a:cubicBezTo>
                  <a:cubicBezTo>
                    <a:pt x="163001" y="43069"/>
                    <a:pt x="157038" y="46713"/>
                    <a:pt x="150412" y="50026"/>
                  </a:cubicBezTo>
                  <a:cubicBezTo>
                    <a:pt x="137823" y="56321"/>
                    <a:pt x="124239" y="61954"/>
                    <a:pt x="109330" y="63278"/>
                  </a:cubicBezTo>
                  <a:cubicBezTo>
                    <a:pt x="94753" y="64272"/>
                    <a:pt x="80507" y="62948"/>
                    <a:pt x="66261" y="60960"/>
                  </a:cubicBezTo>
                  <a:cubicBezTo>
                    <a:pt x="52346" y="58641"/>
                    <a:pt x="38431" y="55327"/>
                    <a:pt x="24848" y="51020"/>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299" name="Freeform: Shape 298">
              <a:extLst>
                <a:ext uri="{FF2B5EF4-FFF2-40B4-BE49-F238E27FC236}">
                  <a16:creationId xmlns:a16="http://schemas.microsoft.com/office/drawing/2014/main" id="{3DB4804B-5875-4F78-9873-565C9B3CCB3A}"/>
                </a:ext>
              </a:extLst>
            </p:cNvPr>
            <p:cNvSpPr/>
            <p:nvPr/>
          </p:nvSpPr>
          <p:spPr>
            <a:xfrm>
              <a:off x="10401161" y="9304162"/>
              <a:ext cx="1524000" cy="1258956"/>
            </a:xfrm>
            <a:custGeom>
              <a:avLst/>
              <a:gdLst>
                <a:gd name="connsiteX0" fmla="*/ 1479274 w 1524000"/>
                <a:gd name="connsiteY0" fmla="*/ 650019 h 1258956"/>
                <a:gd name="connsiteX1" fmla="*/ 1507765 w 1524000"/>
                <a:gd name="connsiteY1" fmla="*/ 688782 h 1258956"/>
                <a:gd name="connsiteX2" fmla="*/ 1479604 w 1524000"/>
                <a:gd name="connsiteY2" fmla="*/ 897835 h 1258956"/>
                <a:gd name="connsiteX3" fmla="*/ 1371600 w 1524000"/>
                <a:gd name="connsiteY3" fmla="*/ 892534 h 1258956"/>
                <a:gd name="connsiteX4" fmla="*/ 1335156 w 1524000"/>
                <a:gd name="connsiteY4" fmla="*/ 1210586 h 1258956"/>
                <a:gd name="connsiteX5" fmla="*/ 1325548 w 1524000"/>
                <a:gd name="connsiteY5" fmla="*/ 1230795 h 1258956"/>
                <a:gd name="connsiteX6" fmla="*/ 1306663 w 1524000"/>
                <a:gd name="connsiteY6" fmla="*/ 961446 h 1258956"/>
                <a:gd name="connsiteX7" fmla="*/ 1211579 w 1524000"/>
                <a:gd name="connsiteY7" fmla="*/ 569512 h 1258956"/>
                <a:gd name="connsiteX8" fmla="*/ 638092 w 1524000"/>
                <a:gd name="connsiteY8" fmla="*/ 766639 h 1258956"/>
                <a:gd name="connsiteX9" fmla="*/ 806725 w 1524000"/>
                <a:gd name="connsiteY9" fmla="*/ 587071 h 1258956"/>
                <a:gd name="connsiteX10" fmla="*/ 395908 w 1524000"/>
                <a:gd name="connsiteY10" fmla="*/ 775252 h 1258956"/>
                <a:gd name="connsiteX11" fmla="*/ 485691 w 1524000"/>
                <a:gd name="connsiteY11" fmla="*/ 657971 h 1258956"/>
                <a:gd name="connsiteX12" fmla="*/ 254442 w 1524000"/>
                <a:gd name="connsiteY12" fmla="*/ 804739 h 1258956"/>
                <a:gd name="connsiteX13" fmla="*/ 241852 w 1524000"/>
                <a:gd name="connsiteY13" fmla="*/ 988944 h 1258956"/>
                <a:gd name="connsiteX14" fmla="*/ 242514 w 1524000"/>
                <a:gd name="connsiteY14" fmla="*/ 992257 h 1258956"/>
                <a:gd name="connsiteX15" fmla="*/ 241852 w 1524000"/>
                <a:gd name="connsiteY15" fmla="*/ 1254319 h 1258956"/>
                <a:gd name="connsiteX16" fmla="*/ 162339 w 1524000"/>
                <a:gd name="connsiteY16" fmla="*/ 1126766 h 1258956"/>
                <a:gd name="connsiteX17" fmla="*/ 101379 w 1524000"/>
                <a:gd name="connsiteY17" fmla="*/ 1257963 h 1258956"/>
                <a:gd name="connsiteX18" fmla="*/ 125564 w 1524000"/>
                <a:gd name="connsiteY18" fmla="*/ 974035 h 1258956"/>
                <a:gd name="connsiteX19" fmla="*/ 71230 w 1524000"/>
                <a:gd name="connsiteY19" fmla="*/ 988944 h 1258956"/>
                <a:gd name="connsiteX20" fmla="*/ 129208 w 1524000"/>
                <a:gd name="connsiteY20" fmla="*/ 742122 h 1258956"/>
                <a:gd name="connsiteX21" fmla="*/ 24848 w 1524000"/>
                <a:gd name="connsiteY21" fmla="*/ 618876 h 1258956"/>
                <a:gd name="connsiteX22" fmla="*/ 149418 w 1524000"/>
                <a:gd name="connsiteY22" fmla="*/ 434009 h 1258956"/>
                <a:gd name="connsiteX23" fmla="*/ 70567 w 1524000"/>
                <a:gd name="connsiteY23" fmla="*/ 304137 h 1258956"/>
                <a:gd name="connsiteX24" fmla="*/ 295191 w 1524000"/>
                <a:gd name="connsiteY24" fmla="*/ 199446 h 1258956"/>
                <a:gd name="connsiteX25" fmla="*/ 294529 w 1524000"/>
                <a:gd name="connsiteY25" fmla="*/ 59635 h 1258956"/>
                <a:gd name="connsiteX26" fmla="*/ 527768 w 1524000"/>
                <a:gd name="connsiteY26" fmla="*/ 72224 h 1258956"/>
                <a:gd name="connsiteX27" fmla="*/ 727544 w 1524000"/>
                <a:gd name="connsiteY27" fmla="*/ 24848 h 1258956"/>
                <a:gd name="connsiteX28" fmla="*/ 1263594 w 1524000"/>
                <a:gd name="connsiteY28" fmla="*/ 233901 h 1258956"/>
                <a:gd name="connsiteX29" fmla="*/ 1306663 w 1524000"/>
                <a:gd name="connsiteY29" fmla="*/ 252785 h 1258956"/>
                <a:gd name="connsiteX30" fmla="*/ 1521017 w 1524000"/>
                <a:gd name="connsiteY30" fmla="*/ 346213 h 1258956"/>
                <a:gd name="connsiteX31" fmla="*/ 1419638 w 1524000"/>
                <a:gd name="connsiteY31" fmla="*/ 523792 h 1258956"/>
                <a:gd name="connsiteX32" fmla="*/ 1479274 w 1524000"/>
                <a:gd name="connsiteY32" fmla="*/ 650019 h 1258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24000" h="1258956">
                  <a:moveTo>
                    <a:pt x="1479274" y="650019"/>
                  </a:moveTo>
                  <a:cubicBezTo>
                    <a:pt x="1489212" y="662609"/>
                    <a:pt x="1499483" y="675198"/>
                    <a:pt x="1507765" y="688782"/>
                  </a:cubicBezTo>
                  <a:cubicBezTo>
                    <a:pt x="1364311" y="695409"/>
                    <a:pt x="1434547" y="824285"/>
                    <a:pt x="1479604" y="897835"/>
                  </a:cubicBezTo>
                  <a:cubicBezTo>
                    <a:pt x="1451775" y="872987"/>
                    <a:pt x="1403405" y="869012"/>
                    <a:pt x="1371600" y="892534"/>
                  </a:cubicBezTo>
                  <a:cubicBezTo>
                    <a:pt x="1285129" y="957139"/>
                    <a:pt x="1363317" y="1127098"/>
                    <a:pt x="1335156" y="1210586"/>
                  </a:cubicBezTo>
                  <a:cubicBezTo>
                    <a:pt x="1332506" y="1218537"/>
                    <a:pt x="1329855" y="1225495"/>
                    <a:pt x="1325548" y="1230795"/>
                  </a:cubicBezTo>
                  <a:cubicBezTo>
                    <a:pt x="1325548" y="1183419"/>
                    <a:pt x="1319585" y="1076739"/>
                    <a:pt x="1306663" y="961446"/>
                  </a:cubicBezTo>
                  <a:cubicBezTo>
                    <a:pt x="1288774" y="804739"/>
                    <a:pt x="1258293" y="632460"/>
                    <a:pt x="1211579" y="569512"/>
                  </a:cubicBezTo>
                  <a:cubicBezTo>
                    <a:pt x="1138030" y="648694"/>
                    <a:pt x="765976" y="780553"/>
                    <a:pt x="638092" y="766639"/>
                  </a:cubicBezTo>
                  <a:cubicBezTo>
                    <a:pt x="681824" y="745104"/>
                    <a:pt x="812358" y="671555"/>
                    <a:pt x="806725" y="587071"/>
                  </a:cubicBezTo>
                  <a:cubicBezTo>
                    <a:pt x="727544" y="660953"/>
                    <a:pt x="507227" y="775252"/>
                    <a:pt x="395908" y="775252"/>
                  </a:cubicBezTo>
                  <a:cubicBezTo>
                    <a:pt x="428707" y="761338"/>
                    <a:pt x="466476" y="720256"/>
                    <a:pt x="485691" y="657971"/>
                  </a:cubicBezTo>
                  <a:cubicBezTo>
                    <a:pt x="357808" y="679174"/>
                    <a:pt x="275976" y="772602"/>
                    <a:pt x="254442" y="804739"/>
                  </a:cubicBezTo>
                  <a:cubicBezTo>
                    <a:pt x="241852" y="823623"/>
                    <a:pt x="241190" y="889221"/>
                    <a:pt x="241852" y="988944"/>
                  </a:cubicBezTo>
                  <a:cubicBezTo>
                    <a:pt x="241852" y="990269"/>
                    <a:pt x="242514" y="990931"/>
                    <a:pt x="242514" y="992257"/>
                  </a:cubicBezTo>
                  <a:cubicBezTo>
                    <a:pt x="243508" y="1079059"/>
                    <a:pt x="248478" y="1167848"/>
                    <a:pt x="241852" y="1254319"/>
                  </a:cubicBezTo>
                  <a:cubicBezTo>
                    <a:pt x="212035" y="1228145"/>
                    <a:pt x="220979" y="1110201"/>
                    <a:pt x="162339" y="1126766"/>
                  </a:cubicBezTo>
                  <a:cubicBezTo>
                    <a:pt x="127221" y="1136705"/>
                    <a:pt x="109662" y="1230133"/>
                    <a:pt x="101379" y="1257963"/>
                  </a:cubicBezTo>
                  <a:cubicBezTo>
                    <a:pt x="125895" y="1166854"/>
                    <a:pt x="130533" y="1072432"/>
                    <a:pt x="125564" y="974035"/>
                  </a:cubicBezTo>
                  <a:cubicBezTo>
                    <a:pt x="105023" y="980993"/>
                    <a:pt x="91439" y="973372"/>
                    <a:pt x="71230" y="988944"/>
                  </a:cubicBezTo>
                  <a:cubicBezTo>
                    <a:pt x="103035" y="913075"/>
                    <a:pt x="148093" y="826605"/>
                    <a:pt x="129208" y="742122"/>
                  </a:cubicBezTo>
                  <a:cubicBezTo>
                    <a:pt x="125895" y="726882"/>
                    <a:pt x="51020" y="586409"/>
                    <a:pt x="24848" y="618876"/>
                  </a:cubicBezTo>
                  <a:cubicBezTo>
                    <a:pt x="74874" y="556923"/>
                    <a:pt x="143454" y="520810"/>
                    <a:pt x="149418" y="434009"/>
                  </a:cubicBezTo>
                  <a:cubicBezTo>
                    <a:pt x="151075" y="407836"/>
                    <a:pt x="129539" y="272995"/>
                    <a:pt x="70567" y="304137"/>
                  </a:cubicBezTo>
                  <a:cubicBezTo>
                    <a:pt x="139479" y="267694"/>
                    <a:pt x="231581" y="239202"/>
                    <a:pt x="295191" y="199446"/>
                  </a:cubicBezTo>
                  <a:cubicBezTo>
                    <a:pt x="365097" y="155382"/>
                    <a:pt x="348200" y="131859"/>
                    <a:pt x="294529" y="59635"/>
                  </a:cubicBezTo>
                  <a:cubicBezTo>
                    <a:pt x="372386" y="53009"/>
                    <a:pt x="449249" y="85477"/>
                    <a:pt x="527768" y="72224"/>
                  </a:cubicBezTo>
                  <a:cubicBezTo>
                    <a:pt x="596016" y="60960"/>
                    <a:pt x="653001" y="24848"/>
                    <a:pt x="727544" y="24848"/>
                  </a:cubicBezTo>
                  <a:cubicBezTo>
                    <a:pt x="809376" y="24848"/>
                    <a:pt x="1187725" y="49033"/>
                    <a:pt x="1263594" y="233901"/>
                  </a:cubicBezTo>
                  <a:cubicBezTo>
                    <a:pt x="1279166" y="239202"/>
                    <a:pt x="1293081" y="245165"/>
                    <a:pt x="1306663" y="252785"/>
                  </a:cubicBezTo>
                  <a:cubicBezTo>
                    <a:pt x="1372924" y="289229"/>
                    <a:pt x="1438191" y="355822"/>
                    <a:pt x="1521017" y="346213"/>
                  </a:cubicBezTo>
                  <a:cubicBezTo>
                    <a:pt x="1471653" y="389283"/>
                    <a:pt x="1424609" y="455213"/>
                    <a:pt x="1419638" y="523792"/>
                  </a:cubicBezTo>
                  <a:cubicBezTo>
                    <a:pt x="1416657" y="576139"/>
                    <a:pt x="1448793" y="611919"/>
                    <a:pt x="1479274" y="650019"/>
                  </a:cubicBezTo>
                  <a:close/>
                </a:path>
              </a:pathLst>
            </a:custGeom>
            <a:solidFill>
              <a:srgbClr val="60100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0" name="Freeform: Shape 299">
              <a:extLst>
                <a:ext uri="{FF2B5EF4-FFF2-40B4-BE49-F238E27FC236}">
                  <a16:creationId xmlns:a16="http://schemas.microsoft.com/office/drawing/2014/main" id="{DD012367-06E0-4C6F-9479-BBEBC54562E5}"/>
                </a:ext>
              </a:extLst>
            </p:cNvPr>
            <p:cNvSpPr/>
            <p:nvPr/>
          </p:nvSpPr>
          <p:spPr>
            <a:xfrm>
              <a:off x="11278785" y="10287805"/>
              <a:ext cx="298174" cy="165652"/>
            </a:xfrm>
            <a:custGeom>
              <a:avLst/>
              <a:gdLst>
                <a:gd name="connsiteX0" fmla="*/ 24848 w 298173"/>
                <a:gd name="connsiteY0" fmla="*/ 101711 h 165652"/>
                <a:gd name="connsiteX1" fmla="*/ 163995 w 298173"/>
                <a:gd name="connsiteY1" fmla="*/ 24848 h 165652"/>
                <a:gd name="connsiteX2" fmla="*/ 295855 w 298173"/>
                <a:gd name="connsiteY2" fmla="*/ 77857 h 165652"/>
                <a:gd name="connsiteX3" fmla="*/ 172278 w 298173"/>
                <a:gd name="connsiteY3" fmla="*/ 162008 h 165652"/>
                <a:gd name="connsiteX4" fmla="*/ 24848 w 298173"/>
                <a:gd name="connsiteY4" fmla="*/ 101711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165652">
                  <a:moveTo>
                    <a:pt x="24848" y="101711"/>
                  </a:moveTo>
                  <a:cubicBezTo>
                    <a:pt x="54333" y="39425"/>
                    <a:pt x="134841" y="24848"/>
                    <a:pt x="163995" y="24848"/>
                  </a:cubicBezTo>
                  <a:cubicBezTo>
                    <a:pt x="204084" y="24848"/>
                    <a:pt x="272001" y="52347"/>
                    <a:pt x="295855" y="77857"/>
                  </a:cubicBezTo>
                  <a:cubicBezTo>
                    <a:pt x="267693" y="132522"/>
                    <a:pt x="210709" y="156707"/>
                    <a:pt x="172278" y="162008"/>
                  </a:cubicBezTo>
                  <a:cubicBezTo>
                    <a:pt x="133847" y="167640"/>
                    <a:pt x="63610" y="147431"/>
                    <a:pt x="24848" y="101711"/>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1" name="Freeform: Shape 300">
              <a:extLst>
                <a:ext uri="{FF2B5EF4-FFF2-40B4-BE49-F238E27FC236}">
                  <a16:creationId xmlns:a16="http://schemas.microsoft.com/office/drawing/2014/main" id="{883276B8-2E53-45E2-9EE6-2F169B60795D}"/>
                </a:ext>
              </a:extLst>
            </p:cNvPr>
            <p:cNvSpPr/>
            <p:nvPr/>
          </p:nvSpPr>
          <p:spPr>
            <a:xfrm>
              <a:off x="11340739" y="10286149"/>
              <a:ext cx="165652" cy="165652"/>
            </a:xfrm>
            <a:custGeom>
              <a:avLst/>
              <a:gdLst>
                <a:gd name="connsiteX0" fmla="*/ 158032 w 165652"/>
                <a:gd name="connsiteY0" fmla="*/ 91439 h 165652"/>
                <a:gd name="connsiteX1" fmla="*/ 91440 w 165652"/>
                <a:gd name="connsiteY1" fmla="*/ 158032 h 165652"/>
                <a:gd name="connsiteX2" fmla="*/ 24848 w 165652"/>
                <a:gd name="connsiteY2" fmla="*/ 91439 h 165652"/>
                <a:gd name="connsiteX3" fmla="*/ 91440 w 165652"/>
                <a:gd name="connsiteY3" fmla="*/ 24848 h 165652"/>
                <a:gd name="connsiteX4" fmla="*/ 158032 w 165652"/>
                <a:gd name="connsiteY4" fmla="*/ 91439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165652">
                  <a:moveTo>
                    <a:pt x="158032" y="91439"/>
                  </a:moveTo>
                  <a:cubicBezTo>
                    <a:pt x="158032" y="128215"/>
                    <a:pt x="128215" y="158032"/>
                    <a:pt x="91440" y="158032"/>
                  </a:cubicBezTo>
                  <a:cubicBezTo>
                    <a:pt x="54665" y="158032"/>
                    <a:pt x="24848" y="128215"/>
                    <a:pt x="24848" y="91439"/>
                  </a:cubicBezTo>
                  <a:cubicBezTo>
                    <a:pt x="24848" y="54665"/>
                    <a:pt x="54665" y="24848"/>
                    <a:pt x="91440" y="24848"/>
                  </a:cubicBezTo>
                  <a:cubicBezTo>
                    <a:pt x="127884" y="24848"/>
                    <a:pt x="158032" y="54665"/>
                    <a:pt x="158032" y="91439"/>
                  </a:cubicBezTo>
                  <a:close/>
                </a:path>
              </a:pathLst>
            </a:custGeom>
            <a:solidFill>
              <a:srgbClr val="60100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2" name="Freeform: Shape 301">
              <a:extLst>
                <a:ext uri="{FF2B5EF4-FFF2-40B4-BE49-F238E27FC236}">
                  <a16:creationId xmlns:a16="http://schemas.microsoft.com/office/drawing/2014/main" id="{FBE62C72-EFC3-4E51-9993-8FD915C4D835}"/>
                </a:ext>
              </a:extLst>
            </p:cNvPr>
            <p:cNvSpPr/>
            <p:nvPr/>
          </p:nvSpPr>
          <p:spPr>
            <a:xfrm>
              <a:off x="11278785" y="10280848"/>
              <a:ext cx="298174" cy="132522"/>
            </a:xfrm>
            <a:custGeom>
              <a:avLst/>
              <a:gdLst>
                <a:gd name="connsiteX0" fmla="*/ 296186 w 298173"/>
                <a:gd name="connsiteY0" fmla="*/ 84814 h 132521"/>
                <a:gd name="connsiteX1" fmla="*/ 293205 w 298173"/>
                <a:gd name="connsiteY1" fmla="*/ 89783 h 132521"/>
                <a:gd name="connsiteX2" fmla="*/ 232575 w 298173"/>
                <a:gd name="connsiteY2" fmla="*/ 66923 h 132521"/>
                <a:gd name="connsiteX3" fmla="*/ 152400 w 298173"/>
                <a:gd name="connsiteY3" fmla="*/ 57647 h 132521"/>
                <a:gd name="connsiteX4" fmla="*/ 75206 w 298173"/>
                <a:gd name="connsiteY4" fmla="*/ 72224 h 132521"/>
                <a:gd name="connsiteX5" fmla="*/ 24848 w 298173"/>
                <a:gd name="connsiteY5" fmla="*/ 108336 h 132521"/>
                <a:gd name="connsiteX6" fmla="*/ 164327 w 298173"/>
                <a:gd name="connsiteY6" fmla="*/ 24848 h 132521"/>
                <a:gd name="connsiteX7" fmla="*/ 296186 w 298173"/>
                <a:gd name="connsiteY7" fmla="*/ 84814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8173" h="132521">
                  <a:moveTo>
                    <a:pt x="296186" y="84814"/>
                  </a:moveTo>
                  <a:cubicBezTo>
                    <a:pt x="295192" y="86802"/>
                    <a:pt x="294198" y="88127"/>
                    <a:pt x="293205" y="89783"/>
                  </a:cubicBezTo>
                  <a:cubicBezTo>
                    <a:pt x="276639" y="79181"/>
                    <a:pt x="254442" y="72886"/>
                    <a:pt x="232575" y="66923"/>
                  </a:cubicBezTo>
                  <a:cubicBezTo>
                    <a:pt x="208391" y="60960"/>
                    <a:pt x="180230" y="55659"/>
                    <a:pt x="152400" y="57647"/>
                  </a:cubicBezTo>
                  <a:cubicBezTo>
                    <a:pt x="124901" y="58972"/>
                    <a:pt x="98397" y="64273"/>
                    <a:pt x="75206" y="72224"/>
                  </a:cubicBezTo>
                  <a:cubicBezTo>
                    <a:pt x="51683" y="80838"/>
                    <a:pt x="32468" y="93428"/>
                    <a:pt x="24848" y="108336"/>
                  </a:cubicBezTo>
                  <a:cubicBezTo>
                    <a:pt x="54333" y="46382"/>
                    <a:pt x="121920" y="24848"/>
                    <a:pt x="164327" y="24848"/>
                  </a:cubicBezTo>
                  <a:cubicBezTo>
                    <a:pt x="219986" y="25179"/>
                    <a:pt x="272332" y="59304"/>
                    <a:pt x="296186" y="84814"/>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3" name="Freeform: Shape 302">
              <a:extLst>
                <a:ext uri="{FF2B5EF4-FFF2-40B4-BE49-F238E27FC236}">
                  <a16:creationId xmlns:a16="http://schemas.microsoft.com/office/drawing/2014/main" id="{EA6488F3-E171-42F8-B3CF-6B3E5150467B}"/>
                </a:ext>
              </a:extLst>
            </p:cNvPr>
            <p:cNvSpPr/>
            <p:nvPr/>
          </p:nvSpPr>
          <p:spPr>
            <a:xfrm>
              <a:off x="11369894" y="10315304"/>
              <a:ext cx="99391" cy="99391"/>
            </a:xfrm>
            <a:custGeom>
              <a:avLst/>
              <a:gdLst>
                <a:gd name="connsiteX0" fmla="*/ 99723 w 99391"/>
                <a:gd name="connsiteY0" fmla="*/ 62284 h 99391"/>
                <a:gd name="connsiteX1" fmla="*/ 62285 w 99391"/>
                <a:gd name="connsiteY1" fmla="*/ 100054 h 99391"/>
                <a:gd name="connsiteX2" fmla="*/ 24848 w 99391"/>
                <a:gd name="connsiteY2" fmla="*/ 62284 h 99391"/>
                <a:gd name="connsiteX3" fmla="*/ 62285 w 99391"/>
                <a:gd name="connsiteY3" fmla="*/ 24848 h 99391"/>
                <a:gd name="connsiteX4" fmla="*/ 99723 w 99391"/>
                <a:gd name="connsiteY4" fmla="*/ 62284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99723" y="62284"/>
                  </a:moveTo>
                  <a:cubicBezTo>
                    <a:pt x="99723" y="83157"/>
                    <a:pt x="82826" y="100054"/>
                    <a:pt x="62285" y="100054"/>
                  </a:cubicBezTo>
                  <a:cubicBezTo>
                    <a:pt x="41413" y="100054"/>
                    <a:pt x="24848" y="83157"/>
                    <a:pt x="24848" y="62284"/>
                  </a:cubicBezTo>
                  <a:cubicBezTo>
                    <a:pt x="24848" y="41413"/>
                    <a:pt x="41413" y="24848"/>
                    <a:pt x="62285" y="24848"/>
                  </a:cubicBezTo>
                  <a:cubicBezTo>
                    <a:pt x="82826" y="24848"/>
                    <a:pt x="99723" y="41744"/>
                    <a:pt x="99723" y="62284"/>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4" name="Freeform: Shape 303">
              <a:extLst>
                <a:ext uri="{FF2B5EF4-FFF2-40B4-BE49-F238E27FC236}">
                  <a16:creationId xmlns:a16="http://schemas.microsoft.com/office/drawing/2014/main" id="{06ECC8DE-AA8A-4877-8509-8AFFCF6BD36F}"/>
                </a:ext>
              </a:extLst>
            </p:cNvPr>
            <p:cNvSpPr/>
            <p:nvPr/>
          </p:nvSpPr>
          <p:spPr>
            <a:xfrm>
              <a:off x="11368237" y="10313647"/>
              <a:ext cx="66261" cy="66261"/>
            </a:xfrm>
            <a:custGeom>
              <a:avLst/>
              <a:gdLst>
                <a:gd name="connsiteX0" fmla="*/ 67256 w 66260"/>
                <a:gd name="connsiteY0" fmla="*/ 46052 h 66260"/>
                <a:gd name="connsiteX1" fmla="*/ 46052 w 66260"/>
                <a:gd name="connsiteY1" fmla="*/ 67255 h 66260"/>
                <a:gd name="connsiteX2" fmla="*/ 24848 w 66260"/>
                <a:gd name="connsiteY2" fmla="*/ 46052 h 66260"/>
                <a:gd name="connsiteX3" fmla="*/ 46052 w 66260"/>
                <a:gd name="connsiteY3" fmla="*/ 24848 h 66260"/>
                <a:gd name="connsiteX4" fmla="*/ 67256 w 66260"/>
                <a:gd name="connsiteY4" fmla="*/ 46052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66260">
                  <a:moveTo>
                    <a:pt x="67256" y="46052"/>
                  </a:moveTo>
                  <a:cubicBezTo>
                    <a:pt x="67256" y="57978"/>
                    <a:pt x="57648" y="67255"/>
                    <a:pt x="46052" y="67255"/>
                  </a:cubicBezTo>
                  <a:cubicBezTo>
                    <a:pt x="34125" y="67255"/>
                    <a:pt x="24848" y="57648"/>
                    <a:pt x="24848" y="46052"/>
                  </a:cubicBezTo>
                  <a:cubicBezTo>
                    <a:pt x="24848" y="34124"/>
                    <a:pt x="34125" y="24848"/>
                    <a:pt x="46052" y="24848"/>
                  </a:cubicBezTo>
                  <a:cubicBezTo>
                    <a:pt x="57648" y="24848"/>
                    <a:pt x="67256" y="34456"/>
                    <a:pt x="67256" y="46052"/>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5" name="Freeform: Shape 304">
              <a:extLst>
                <a:ext uri="{FF2B5EF4-FFF2-40B4-BE49-F238E27FC236}">
                  <a16:creationId xmlns:a16="http://schemas.microsoft.com/office/drawing/2014/main" id="{9E1E219F-E699-426E-8003-DA84C0C17A76}"/>
                </a:ext>
              </a:extLst>
            </p:cNvPr>
            <p:cNvSpPr/>
            <p:nvPr/>
          </p:nvSpPr>
          <p:spPr>
            <a:xfrm>
              <a:off x="11278785" y="10308686"/>
              <a:ext cx="298174" cy="99391"/>
            </a:xfrm>
            <a:custGeom>
              <a:avLst/>
              <a:gdLst>
                <a:gd name="connsiteX0" fmla="*/ 282603 w 298173"/>
                <a:gd name="connsiteY0" fmla="*/ 79174 h 99391"/>
                <a:gd name="connsiteX1" fmla="*/ 284590 w 298173"/>
                <a:gd name="connsiteY1" fmla="*/ 76191 h 99391"/>
                <a:gd name="connsiteX2" fmla="*/ 289560 w 298173"/>
                <a:gd name="connsiteY2" fmla="*/ 59958 h 99391"/>
                <a:gd name="connsiteX3" fmla="*/ 226944 w 298173"/>
                <a:gd name="connsiteY3" fmla="*/ 42730 h 99391"/>
                <a:gd name="connsiteX4" fmla="*/ 154388 w 298173"/>
                <a:gd name="connsiteY4" fmla="*/ 42399 h 99391"/>
                <a:gd name="connsiteX5" fmla="*/ 82826 w 298173"/>
                <a:gd name="connsiteY5" fmla="*/ 53001 h 99391"/>
                <a:gd name="connsiteX6" fmla="*/ 24848 w 298173"/>
                <a:gd name="connsiteY6" fmla="*/ 80498 h 99391"/>
                <a:gd name="connsiteX7" fmla="*/ 75206 w 298173"/>
                <a:gd name="connsiteY7" fmla="*/ 44386 h 99391"/>
                <a:gd name="connsiteX8" fmla="*/ 153394 w 298173"/>
                <a:gd name="connsiteY8" fmla="*/ 25833 h 99391"/>
                <a:gd name="connsiteX9" fmla="*/ 245165 w 298173"/>
                <a:gd name="connsiteY9" fmla="*/ 36766 h 99391"/>
                <a:gd name="connsiteX10" fmla="*/ 296186 w 298173"/>
                <a:gd name="connsiteY10" fmla="*/ 56644 h 99391"/>
                <a:gd name="connsiteX11" fmla="*/ 282603 w 298173"/>
                <a:gd name="connsiteY11" fmla="*/ 7917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8173" h="99391">
                  <a:moveTo>
                    <a:pt x="282603" y="79174"/>
                  </a:moveTo>
                  <a:cubicBezTo>
                    <a:pt x="283596" y="78179"/>
                    <a:pt x="284590" y="77185"/>
                    <a:pt x="284590" y="76191"/>
                  </a:cubicBezTo>
                  <a:cubicBezTo>
                    <a:pt x="287572" y="73210"/>
                    <a:pt x="290885" y="60620"/>
                    <a:pt x="289560" y="59958"/>
                  </a:cubicBezTo>
                  <a:cubicBezTo>
                    <a:pt x="270675" y="52337"/>
                    <a:pt x="249141" y="46706"/>
                    <a:pt x="226944" y="42730"/>
                  </a:cubicBezTo>
                  <a:cubicBezTo>
                    <a:pt x="202426" y="38755"/>
                    <a:pt x="178242" y="41073"/>
                    <a:pt x="154388" y="42399"/>
                  </a:cubicBezTo>
                  <a:cubicBezTo>
                    <a:pt x="129871" y="43392"/>
                    <a:pt x="105686" y="47037"/>
                    <a:pt x="82826" y="53001"/>
                  </a:cubicBezTo>
                  <a:cubicBezTo>
                    <a:pt x="60628" y="58632"/>
                    <a:pt x="40088" y="67909"/>
                    <a:pt x="24848" y="80498"/>
                  </a:cubicBezTo>
                  <a:cubicBezTo>
                    <a:pt x="32468" y="65590"/>
                    <a:pt x="51683" y="53001"/>
                    <a:pt x="75206" y="44386"/>
                  </a:cubicBezTo>
                  <a:cubicBezTo>
                    <a:pt x="98729" y="36104"/>
                    <a:pt x="125895" y="28153"/>
                    <a:pt x="153394" y="25833"/>
                  </a:cubicBezTo>
                  <a:cubicBezTo>
                    <a:pt x="194475" y="21858"/>
                    <a:pt x="224293" y="30803"/>
                    <a:pt x="245165" y="36766"/>
                  </a:cubicBezTo>
                  <a:cubicBezTo>
                    <a:pt x="266369" y="42730"/>
                    <a:pt x="294198" y="55320"/>
                    <a:pt x="296186" y="56644"/>
                  </a:cubicBezTo>
                  <a:cubicBezTo>
                    <a:pt x="296186" y="56976"/>
                    <a:pt x="288897" y="75529"/>
                    <a:pt x="282603" y="79174"/>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6" name="Freeform: Shape 305">
              <a:extLst>
                <a:ext uri="{FF2B5EF4-FFF2-40B4-BE49-F238E27FC236}">
                  <a16:creationId xmlns:a16="http://schemas.microsoft.com/office/drawing/2014/main" id="{2BA0B188-944B-47CF-BF58-4C80B14865D1}"/>
                </a:ext>
              </a:extLst>
            </p:cNvPr>
            <p:cNvSpPr/>
            <p:nvPr/>
          </p:nvSpPr>
          <p:spPr>
            <a:xfrm>
              <a:off x="11295351" y="10412044"/>
              <a:ext cx="298174" cy="132522"/>
            </a:xfrm>
            <a:custGeom>
              <a:avLst/>
              <a:gdLst>
                <a:gd name="connsiteX0" fmla="*/ 24848 w 298173"/>
                <a:gd name="connsiteY0" fmla="*/ 24848 h 132521"/>
                <a:gd name="connsiteX1" fmla="*/ 283928 w 298173"/>
                <a:gd name="connsiteY1" fmla="*/ 24848 h 132521"/>
                <a:gd name="connsiteX2" fmla="*/ 190168 w 298173"/>
                <a:gd name="connsiteY2" fmla="*/ 133847 h 132521"/>
                <a:gd name="connsiteX3" fmla="*/ 24848 w 298173"/>
                <a:gd name="connsiteY3" fmla="*/ 24848 h 132521"/>
              </a:gdLst>
              <a:ahLst/>
              <a:cxnLst>
                <a:cxn ang="0">
                  <a:pos x="connsiteX0" y="connsiteY0"/>
                </a:cxn>
                <a:cxn ang="0">
                  <a:pos x="connsiteX1" y="connsiteY1"/>
                </a:cxn>
                <a:cxn ang="0">
                  <a:pos x="connsiteX2" y="connsiteY2"/>
                </a:cxn>
                <a:cxn ang="0">
                  <a:pos x="connsiteX3" y="connsiteY3"/>
                </a:cxn>
              </a:cxnLst>
              <a:rect l="l" t="t" r="r" b="b"/>
              <a:pathLst>
                <a:path w="298173" h="132521">
                  <a:moveTo>
                    <a:pt x="24848" y="24848"/>
                  </a:moveTo>
                  <a:cubicBezTo>
                    <a:pt x="109330" y="71562"/>
                    <a:pt x="228268" y="79844"/>
                    <a:pt x="283928" y="24848"/>
                  </a:cubicBezTo>
                  <a:cubicBezTo>
                    <a:pt x="297180" y="52347"/>
                    <a:pt x="249472" y="125565"/>
                    <a:pt x="190168" y="133847"/>
                  </a:cubicBezTo>
                  <a:cubicBezTo>
                    <a:pt x="132190" y="141798"/>
                    <a:pt x="46051" y="83489"/>
                    <a:pt x="24848" y="24848"/>
                  </a:cubicBezTo>
                  <a:close/>
                </a:path>
              </a:pathLst>
            </a:custGeom>
            <a:solidFill>
              <a:srgbClr val="EC894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7" name="Freeform: Shape 306">
              <a:extLst>
                <a:ext uri="{FF2B5EF4-FFF2-40B4-BE49-F238E27FC236}">
                  <a16:creationId xmlns:a16="http://schemas.microsoft.com/office/drawing/2014/main" id="{610C0DED-216D-4EDE-923D-35169A71B90E}"/>
                </a:ext>
              </a:extLst>
            </p:cNvPr>
            <p:cNvSpPr/>
            <p:nvPr/>
          </p:nvSpPr>
          <p:spPr>
            <a:xfrm>
              <a:off x="11295682" y="10412044"/>
              <a:ext cx="298174" cy="165652"/>
            </a:xfrm>
            <a:custGeom>
              <a:avLst/>
              <a:gdLst>
                <a:gd name="connsiteX0" fmla="*/ 283265 w 298173"/>
                <a:gd name="connsiteY0" fmla="*/ 24848 h 165652"/>
                <a:gd name="connsiteX1" fmla="*/ 251128 w 298173"/>
                <a:gd name="connsiteY1" fmla="*/ 108668 h 165652"/>
                <a:gd name="connsiteX2" fmla="*/ 162670 w 298173"/>
                <a:gd name="connsiteY2" fmla="*/ 140804 h 165652"/>
                <a:gd name="connsiteX3" fmla="*/ 77856 w 298173"/>
                <a:gd name="connsiteY3" fmla="*/ 100055 h 165652"/>
                <a:gd name="connsiteX4" fmla="*/ 24848 w 298173"/>
                <a:gd name="connsiteY4" fmla="*/ 24848 h 165652"/>
                <a:gd name="connsiteX5" fmla="*/ 85144 w 298173"/>
                <a:gd name="connsiteY5" fmla="*/ 90777 h 165652"/>
                <a:gd name="connsiteX6" fmla="*/ 165321 w 298173"/>
                <a:gd name="connsiteY6" fmla="*/ 125896 h 165652"/>
                <a:gd name="connsiteX7" fmla="*/ 243840 w 298173"/>
                <a:gd name="connsiteY7" fmla="*/ 100055 h 165652"/>
                <a:gd name="connsiteX8" fmla="*/ 272663 w 298173"/>
                <a:gd name="connsiteY8" fmla="*/ 66924 h 165652"/>
                <a:gd name="connsiteX9" fmla="*/ 283265 w 298173"/>
                <a:gd name="connsiteY9"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173" h="165652">
                  <a:moveTo>
                    <a:pt x="283265" y="24848"/>
                  </a:moveTo>
                  <a:cubicBezTo>
                    <a:pt x="293535" y="55659"/>
                    <a:pt x="271669" y="86802"/>
                    <a:pt x="251128" y="108668"/>
                  </a:cubicBezTo>
                  <a:cubicBezTo>
                    <a:pt x="229594" y="131196"/>
                    <a:pt x="195138" y="146437"/>
                    <a:pt x="162670" y="140804"/>
                  </a:cubicBezTo>
                  <a:cubicBezTo>
                    <a:pt x="130533" y="135173"/>
                    <a:pt x="102041" y="119601"/>
                    <a:pt x="77856" y="100055"/>
                  </a:cubicBezTo>
                  <a:cubicBezTo>
                    <a:pt x="54002" y="80176"/>
                    <a:pt x="33130" y="54665"/>
                    <a:pt x="24848" y="24848"/>
                  </a:cubicBezTo>
                  <a:cubicBezTo>
                    <a:pt x="38762" y="52347"/>
                    <a:pt x="61290" y="73218"/>
                    <a:pt x="85144" y="90777"/>
                  </a:cubicBezTo>
                  <a:cubicBezTo>
                    <a:pt x="109662" y="107342"/>
                    <a:pt x="136497" y="121920"/>
                    <a:pt x="165321" y="125896"/>
                  </a:cubicBezTo>
                  <a:cubicBezTo>
                    <a:pt x="194144" y="131528"/>
                    <a:pt x="221311" y="118938"/>
                    <a:pt x="243840" y="100055"/>
                  </a:cubicBezTo>
                  <a:cubicBezTo>
                    <a:pt x="255104" y="90777"/>
                    <a:pt x="265043" y="79513"/>
                    <a:pt x="272663" y="66924"/>
                  </a:cubicBezTo>
                  <a:cubicBezTo>
                    <a:pt x="279620" y="54665"/>
                    <a:pt x="287572" y="40088"/>
                    <a:pt x="283265" y="24848"/>
                  </a:cubicBezTo>
                  <a:close/>
                </a:path>
              </a:pathLst>
            </a:custGeom>
            <a:solidFill>
              <a:srgbClr val="EC8940">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8" name="Freeform: Shape 307">
              <a:extLst>
                <a:ext uri="{FF2B5EF4-FFF2-40B4-BE49-F238E27FC236}">
                  <a16:creationId xmlns:a16="http://schemas.microsoft.com/office/drawing/2014/main" id="{4B2DF5DC-4278-4F12-8527-326A4F9E192B}"/>
                </a:ext>
              </a:extLst>
            </p:cNvPr>
            <p:cNvSpPr/>
            <p:nvPr/>
          </p:nvSpPr>
          <p:spPr>
            <a:xfrm>
              <a:off x="10764270" y="10287805"/>
              <a:ext cx="298174" cy="165652"/>
            </a:xfrm>
            <a:custGeom>
              <a:avLst/>
              <a:gdLst>
                <a:gd name="connsiteX0" fmla="*/ 295855 w 298173"/>
                <a:gd name="connsiteY0" fmla="*/ 101711 h 165652"/>
                <a:gd name="connsiteX1" fmla="*/ 156706 w 298173"/>
                <a:gd name="connsiteY1" fmla="*/ 24848 h 165652"/>
                <a:gd name="connsiteX2" fmla="*/ 24848 w 298173"/>
                <a:gd name="connsiteY2" fmla="*/ 77857 h 165652"/>
                <a:gd name="connsiteX3" fmla="*/ 148424 w 298173"/>
                <a:gd name="connsiteY3" fmla="*/ 162008 h 165652"/>
                <a:gd name="connsiteX4" fmla="*/ 295855 w 298173"/>
                <a:gd name="connsiteY4" fmla="*/ 101711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165652">
                  <a:moveTo>
                    <a:pt x="295855" y="101711"/>
                  </a:moveTo>
                  <a:cubicBezTo>
                    <a:pt x="266700" y="39425"/>
                    <a:pt x="185861" y="24848"/>
                    <a:pt x="156706" y="24848"/>
                  </a:cubicBezTo>
                  <a:cubicBezTo>
                    <a:pt x="116288" y="24848"/>
                    <a:pt x="48702" y="52347"/>
                    <a:pt x="24848" y="77857"/>
                  </a:cubicBezTo>
                  <a:cubicBezTo>
                    <a:pt x="53009" y="132522"/>
                    <a:pt x="109993" y="156707"/>
                    <a:pt x="148424" y="162008"/>
                  </a:cubicBezTo>
                  <a:cubicBezTo>
                    <a:pt x="187187" y="167640"/>
                    <a:pt x="257423" y="147431"/>
                    <a:pt x="295855" y="101711"/>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09" name="Freeform: Shape 308">
              <a:extLst>
                <a:ext uri="{FF2B5EF4-FFF2-40B4-BE49-F238E27FC236}">
                  <a16:creationId xmlns:a16="http://schemas.microsoft.com/office/drawing/2014/main" id="{4334B8C4-925D-45EB-9A87-03E1793D2840}"/>
                </a:ext>
              </a:extLst>
            </p:cNvPr>
            <p:cNvSpPr/>
            <p:nvPr/>
          </p:nvSpPr>
          <p:spPr>
            <a:xfrm>
              <a:off x="10840469" y="10286149"/>
              <a:ext cx="165652" cy="165652"/>
            </a:xfrm>
            <a:custGeom>
              <a:avLst/>
              <a:gdLst>
                <a:gd name="connsiteX0" fmla="*/ 24848 w 165652"/>
                <a:gd name="connsiteY0" fmla="*/ 91439 h 165652"/>
                <a:gd name="connsiteX1" fmla="*/ 91440 w 165652"/>
                <a:gd name="connsiteY1" fmla="*/ 158032 h 165652"/>
                <a:gd name="connsiteX2" fmla="*/ 158033 w 165652"/>
                <a:gd name="connsiteY2" fmla="*/ 91439 h 165652"/>
                <a:gd name="connsiteX3" fmla="*/ 91440 w 165652"/>
                <a:gd name="connsiteY3" fmla="*/ 24848 h 165652"/>
                <a:gd name="connsiteX4" fmla="*/ 24848 w 165652"/>
                <a:gd name="connsiteY4" fmla="*/ 91439 h 165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165652">
                  <a:moveTo>
                    <a:pt x="24848" y="91439"/>
                  </a:moveTo>
                  <a:cubicBezTo>
                    <a:pt x="24848" y="128215"/>
                    <a:pt x="54665" y="158032"/>
                    <a:pt x="91440" y="158032"/>
                  </a:cubicBezTo>
                  <a:cubicBezTo>
                    <a:pt x="128215" y="158032"/>
                    <a:pt x="158033" y="128215"/>
                    <a:pt x="158033" y="91439"/>
                  </a:cubicBezTo>
                  <a:cubicBezTo>
                    <a:pt x="158033" y="54665"/>
                    <a:pt x="128215" y="24848"/>
                    <a:pt x="91440" y="24848"/>
                  </a:cubicBezTo>
                  <a:cubicBezTo>
                    <a:pt x="54997" y="24848"/>
                    <a:pt x="24848" y="54665"/>
                    <a:pt x="24848" y="91439"/>
                  </a:cubicBezTo>
                  <a:close/>
                </a:path>
              </a:pathLst>
            </a:custGeom>
            <a:solidFill>
              <a:srgbClr val="60100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0" name="Freeform: Shape 309">
              <a:extLst>
                <a:ext uri="{FF2B5EF4-FFF2-40B4-BE49-F238E27FC236}">
                  <a16:creationId xmlns:a16="http://schemas.microsoft.com/office/drawing/2014/main" id="{9BAC46AC-D915-4EB8-97D6-EFEDDA6AFB60}"/>
                </a:ext>
              </a:extLst>
            </p:cNvPr>
            <p:cNvSpPr/>
            <p:nvPr/>
          </p:nvSpPr>
          <p:spPr>
            <a:xfrm>
              <a:off x="10764270" y="10280848"/>
              <a:ext cx="298174" cy="132522"/>
            </a:xfrm>
            <a:custGeom>
              <a:avLst/>
              <a:gdLst>
                <a:gd name="connsiteX0" fmla="*/ 24848 w 298173"/>
                <a:gd name="connsiteY0" fmla="*/ 84814 h 132521"/>
                <a:gd name="connsiteX1" fmla="*/ 27829 w 298173"/>
                <a:gd name="connsiteY1" fmla="*/ 89783 h 132521"/>
                <a:gd name="connsiteX2" fmla="*/ 88458 w 298173"/>
                <a:gd name="connsiteY2" fmla="*/ 66923 h 132521"/>
                <a:gd name="connsiteX3" fmla="*/ 168634 w 298173"/>
                <a:gd name="connsiteY3" fmla="*/ 57647 h 132521"/>
                <a:gd name="connsiteX4" fmla="*/ 245827 w 298173"/>
                <a:gd name="connsiteY4" fmla="*/ 72224 h 132521"/>
                <a:gd name="connsiteX5" fmla="*/ 296186 w 298173"/>
                <a:gd name="connsiteY5" fmla="*/ 108336 h 132521"/>
                <a:gd name="connsiteX6" fmla="*/ 156706 w 298173"/>
                <a:gd name="connsiteY6" fmla="*/ 24848 h 132521"/>
                <a:gd name="connsiteX7" fmla="*/ 24848 w 298173"/>
                <a:gd name="connsiteY7" fmla="*/ 84814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8173" h="132521">
                  <a:moveTo>
                    <a:pt x="24848" y="84814"/>
                  </a:moveTo>
                  <a:cubicBezTo>
                    <a:pt x="25842" y="86802"/>
                    <a:pt x="26836" y="88127"/>
                    <a:pt x="27829" y="89783"/>
                  </a:cubicBezTo>
                  <a:cubicBezTo>
                    <a:pt x="44726" y="79181"/>
                    <a:pt x="66593" y="72886"/>
                    <a:pt x="88458" y="66923"/>
                  </a:cubicBezTo>
                  <a:cubicBezTo>
                    <a:pt x="112643" y="60960"/>
                    <a:pt x="140804" y="55659"/>
                    <a:pt x="168634" y="57647"/>
                  </a:cubicBezTo>
                  <a:cubicBezTo>
                    <a:pt x="196132" y="58972"/>
                    <a:pt x="222637" y="64273"/>
                    <a:pt x="245827" y="72224"/>
                  </a:cubicBezTo>
                  <a:cubicBezTo>
                    <a:pt x="269351" y="80838"/>
                    <a:pt x="288566" y="93428"/>
                    <a:pt x="296186" y="108336"/>
                  </a:cubicBezTo>
                  <a:cubicBezTo>
                    <a:pt x="266700" y="46382"/>
                    <a:pt x="199114" y="24848"/>
                    <a:pt x="156706" y="24848"/>
                  </a:cubicBezTo>
                  <a:cubicBezTo>
                    <a:pt x="101047" y="25179"/>
                    <a:pt x="48702" y="59304"/>
                    <a:pt x="24848" y="84814"/>
                  </a:cubicBezTo>
                  <a:close/>
                </a:path>
              </a:pathLst>
            </a:custGeom>
            <a:solidFill>
              <a:srgbClr val="EC89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1" name="Freeform: Shape 310">
              <a:extLst>
                <a:ext uri="{FF2B5EF4-FFF2-40B4-BE49-F238E27FC236}">
                  <a16:creationId xmlns:a16="http://schemas.microsoft.com/office/drawing/2014/main" id="{B036C848-D0AB-4C55-AA30-D1ADDABF0F55}"/>
                </a:ext>
              </a:extLst>
            </p:cNvPr>
            <p:cNvSpPr/>
            <p:nvPr/>
          </p:nvSpPr>
          <p:spPr>
            <a:xfrm>
              <a:off x="10869624" y="10315304"/>
              <a:ext cx="99391" cy="99391"/>
            </a:xfrm>
            <a:custGeom>
              <a:avLst/>
              <a:gdLst>
                <a:gd name="connsiteX0" fmla="*/ 24848 w 99391"/>
                <a:gd name="connsiteY0" fmla="*/ 62284 h 99391"/>
                <a:gd name="connsiteX1" fmla="*/ 62285 w 99391"/>
                <a:gd name="connsiteY1" fmla="*/ 100054 h 99391"/>
                <a:gd name="connsiteX2" fmla="*/ 99723 w 99391"/>
                <a:gd name="connsiteY2" fmla="*/ 62284 h 99391"/>
                <a:gd name="connsiteX3" fmla="*/ 62285 w 99391"/>
                <a:gd name="connsiteY3" fmla="*/ 24848 h 99391"/>
                <a:gd name="connsiteX4" fmla="*/ 24848 w 99391"/>
                <a:gd name="connsiteY4" fmla="*/ 62284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24848" y="62284"/>
                  </a:moveTo>
                  <a:cubicBezTo>
                    <a:pt x="24848" y="83157"/>
                    <a:pt x="41745" y="100054"/>
                    <a:pt x="62285" y="100054"/>
                  </a:cubicBezTo>
                  <a:cubicBezTo>
                    <a:pt x="83158" y="100054"/>
                    <a:pt x="99723" y="83157"/>
                    <a:pt x="99723" y="62284"/>
                  </a:cubicBezTo>
                  <a:cubicBezTo>
                    <a:pt x="99723" y="41413"/>
                    <a:pt x="83158" y="24848"/>
                    <a:pt x="62285" y="24848"/>
                  </a:cubicBezTo>
                  <a:cubicBezTo>
                    <a:pt x="41413" y="24848"/>
                    <a:pt x="24848" y="41744"/>
                    <a:pt x="24848" y="62284"/>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2" name="Freeform: Shape 311">
              <a:extLst>
                <a:ext uri="{FF2B5EF4-FFF2-40B4-BE49-F238E27FC236}">
                  <a16:creationId xmlns:a16="http://schemas.microsoft.com/office/drawing/2014/main" id="{24893461-B9CD-4652-9979-4ECB78A7A029}"/>
                </a:ext>
              </a:extLst>
            </p:cNvPr>
            <p:cNvSpPr/>
            <p:nvPr/>
          </p:nvSpPr>
          <p:spPr>
            <a:xfrm>
              <a:off x="10903749" y="10313647"/>
              <a:ext cx="66261" cy="66261"/>
            </a:xfrm>
            <a:custGeom>
              <a:avLst/>
              <a:gdLst>
                <a:gd name="connsiteX0" fmla="*/ 24848 w 66260"/>
                <a:gd name="connsiteY0" fmla="*/ 46052 h 66260"/>
                <a:gd name="connsiteX1" fmla="*/ 46052 w 66260"/>
                <a:gd name="connsiteY1" fmla="*/ 67255 h 66260"/>
                <a:gd name="connsiteX2" fmla="*/ 67586 w 66260"/>
                <a:gd name="connsiteY2" fmla="*/ 46052 h 66260"/>
                <a:gd name="connsiteX3" fmla="*/ 46052 w 66260"/>
                <a:gd name="connsiteY3" fmla="*/ 24848 h 66260"/>
                <a:gd name="connsiteX4" fmla="*/ 24848 w 66260"/>
                <a:gd name="connsiteY4" fmla="*/ 46052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66260">
                  <a:moveTo>
                    <a:pt x="24848" y="46052"/>
                  </a:moveTo>
                  <a:cubicBezTo>
                    <a:pt x="24848" y="57978"/>
                    <a:pt x="34456" y="67255"/>
                    <a:pt x="46052" y="67255"/>
                  </a:cubicBezTo>
                  <a:cubicBezTo>
                    <a:pt x="57978" y="67255"/>
                    <a:pt x="67586" y="57648"/>
                    <a:pt x="67586" y="46052"/>
                  </a:cubicBezTo>
                  <a:cubicBezTo>
                    <a:pt x="67586" y="34124"/>
                    <a:pt x="57978" y="24848"/>
                    <a:pt x="46052" y="24848"/>
                  </a:cubicBezTo>
                  <a:cubicBezTo>
                    <a:pt x="34456" y="24848"/>
                    <a:pt x="24848" y="34456"/>
                    <a:pt x="24848" y="46052"/>
                  </a:cubicBezTo>
                  <a:close/>
                </a:path>
              </a:pathLst>
            </a:custGeom>
            <a:solidFill>
              <a:srgbClr val="FFFFFF">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3" name="Freeform: Shape 312">
              <a:extLst>
                <a:ext uri="{FF2B5EF4-FFF2-40B4-BE49-F238E27FC236}">
                  <a16:creationId xmlns:a16="http://schemas.microsoft.com/office/drawing/2014/main" id="{825DD233-1EAC-4089-A888-50273F797060}"/>
                </a:ext>
              </a:extLst>
            </p:cNvPr>
            <p:cNvSpPr/>
            <p:nvPr/>
          </p:nvSpPr>
          <p:spPr>
            <a:xfrm>
              <a:off x="10764270" y="10308686"/>
              <a:ext cx="298174" cy="99391"/>
            </a:xfrm>
            <a:custGeom>
              <a:avLst/>
              <a:gdLst>
                <a:gd name="connsiteX0" fmla="*/ 38431 w 298173"/>
                <a:gd name="connsiteY0" fmla="*/ 79174 h 99391"/>
                <a:gd name="connsiteX1" fmla="*/ 36444 w 298173"/>
                <a:gd name="connsiteY1" fmla="*/ 76191 h 99391"/>
                <a:gd name="connsiteX2" fmla="*/ 31473 w 298173"/>
                <a:gd name="connsiteY2" fmla="*/ 59958 h 99391"/>
                <a:gd name="connsiteX3" fmla="*/ 94090 w 298173"/>
                <a:gd name="connsiteY3" fmla="*/ 42730 h 99391"/>
                <a:gd name="connsiteX4" fmla="*/ 166646 w 298173"/>
                <a:gd name="connsiteY4" fmla="*/ 42399 h 99391"/>
                <a:gd name="connsiteX5" fmla="*/ 238208 w 298173"/>
                <a:gd name="connsiteY5" fmla="*/ 53001 h 99391"/>
                <a:gd name="connsiteX6" fmla="*/ 296186 w 298173"/>
                <a:gd name="connsiteY6" fmla="*/ 80498 h 99391"/>
                <a:gd name="connsiteX7" fmla="*/ 245827 w 298173"/>
                <a:gd name="connsiteY7" fmla="*/ 44386 h 99391"/>
                <a:gd name="connsiteX8" fmla="*/ 167640 w 298173"/>
                <a:gd name="connsiteY8" fmla="*/ 25833 h 99391"/>
                <a:gd name="connsiteX9" fmla="*/ 75869 w 298173"/>
                <a:gd name="connsiteY9" fmla="*/ 36766 h 99391"/>
                <a:gd name="connsiteX10" fmla="*/ 24848 w 298173"/>
                <a:gd name="connsiteY10" fmla="*/ 56644 h 99391"/>
                <a:gd name="connsiteX11" fmla="*/ 38431 w 298173"/>
                <a:gd name="connsiteY11" fmla="*/ 7917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8173" h="99391">
                  <a:moveTo>
                    <a:pt x="38431" y="79174"/>
                  </a:moveTo>
                  <a:cubicBezTo>
                    <a:pt x="37438" y="78179"/>
                    <a:pt x="36444" y="77185"/>
                    <a:pt x="36444" y="76191"/>
                  </a:cubicBezTo>
                  <a:cubicBezTo>
                    <a:pt x="33462" y="73210"/>
                    <a:pt x="30479" y="60620"/>
                    <a:pt x="31473" y="59958"/>
                  </a:cubicBezTo>
                  <a:cubicBezTo>
                    <a:pt x="50358" y="52337"/>
                    <a:pt x="71892" y="46706"/>
                    <a:pt x="94090" y="42730"/>
                  </a:cubicBezTo>
                  <a:cubicBezTo>
                    <a:pt x="118607" y="38755"/>
                    <a:pt x="142792" y="41073"/>
                    <a:pt x="166646" y="42399"/>
                  </a:cubicBezTo>
                  <a:cubicBezTo>
                    <a:pt x="190832" y="43392"/>
                    <a:pt x="215348" y="47037"/>
                    <a:pt x="238208" y="53001"/>
                  </a:cubicBezTo>
                  <a:cubicBezTo>
                    <a:pt x="260405" y="58632"/>
                    <a:pt x="280945" y="67909"/>
                    <a:pt x="296186" y="80498"/>
                  </a:cubicBezTo>
                  <a:cubicBezTo>
                    <a:pt x="288566" y="65590"/>
                    <a:pt x="269351" y="53001"/>
                    <a:pt x="245827" y="44386"/>
                  </a:cubicBezTo>
                  <a:cubicBezTo>
                    <a:pt x="222305" y="36104"/>
                    <a:pt x="195138" y="28153"/>
                    <a:pt x="167640" y="25833"/>
                  </a:cubicBezTo>
                  <a:cubicBezTo>
                    <a:pt x="126559" y="21858"/>
                    <a:pt x="96740" y="30803"/>
                    <a:pt x="75869" y="36766"/>
                  </a:cubicBezTo>
                  <a:cubicBezTo>
                    <a:pt x="54333" y="42730"/>
                    <a:pt x="26836" y="55320"/>
                    <a:pt x="24848" y="56644"/>
                  </a:cubicBezTo>
                  <a:cubicBezTo>
                    <a:pt x="24848" y="56976"/>
                    <a:pt x="32137" y="75529"/>
                    <a:pt x="38431" y="79174"/>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4" name="Freeform: Shape 313">
              <a:extLst>
                <a:ext uri="{FF2B5EF4-FFF2-40B4-BE49-F238E27FC236}">
                  <a16:creationId xmlns:a16="http://schemas.microsoft.com/office/drawing/2014/main" id="{7B641080-7FD8-44F3-A901-6FB4E8B281A8}"/>
                </a:ext>
              </a:extLst>
            </p:cNvPr>
            <p:cNvSpPr/>
            <p:nvPr/>
          </p:nvSpPr>
          <p:spPr>
            <a:xfrm>
              <a:off x="10757834" y="10412044"/>
              <a:ext cx="298174" cy="132522"/>
            </a:xfrm>
            <a:custGeom>
              <a:avLst/>
              <a:gdLst>
                <a:gd name="connsiteX0" fmla="*/ 286057 w 298173"/>
                <a:gd name="connsiteY0" fmla="*/ 24848 h 132521"/>
                <a:gd name="connsiteX1" fmla="*/ 26977 w 298173"/>
                <a:gd name="connsiteY1" fmla="*/ 24848 h 132521"/>
                <a:gd name="connsiteX2" fmla="*/ 121067 w 298173"/>
                <a:gd name="connsiteY2" fmla="*/ 133847 h 132521"/>
                <a:gd name="connsiteX3" fmla="*/ 286057 w 298173"/>
                <a:gd name="connsiteY3" fmla="*/ 24848 h 132521"/>
              </a:gdLst>
              <a:ahLst/>
              <a:cxnLst>
                <a:cxn ang="0">
                  <a:pos x="connsiteX0" y="connsiteY0"/>
                </a:cxn>
                <a:cxn ang="0">
                  <a:pos x="connsiteX1" y="connsiteY1"/>
                </a:cxn>
                <a:cxn ang="0">
                  <a:pos x="connsiteX2" y="connsiteY2"/>
                </a:cxn>
                <a:cxn ang="0">
                  <a:pos x="connsiteX3" y="connsiteY3"/>
                </a:cxn>
              </a:cxnLst>
              <a:rect l="l" t="t" r="r" b="b"/>
              <a:pathLst>
                <a:path w="298173" h="132521">
                  <a:moveTo>
                    <a:pt x="286057" y="24848"/>
                  </a:moveTo>
                  <a:cubicBezTo>
                    <a:pt x="201574" y="71562"/>
                    <a:pt x="82636" y="79844"/>
                    <a:pt x="26977" y="24848"/>
                  </a:cubicBezTo>
                  <a:cubicBezTo>
                    <a:pt x="14055" y="52347"/>
                    <a:pt x="61763" y="125565"/>
                    <a:pt x="121067" y="133847"/>
                  </a:cubicBezTo>
                  <a:cubicBezTo>
                    <a:pt x="178383" y="141798"/>
                    <a:pt x="264853" y="83489"/>
                    <a:pt x="286057" y="24848"/>
                  </a:cubicBezTo>
                  <a:close/>
                </a:path>
              </a:pathLst>
            </a:custGeom>
            <a:solidFill>
              <a:srgbClr val="EC894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5" name="Freeform: Shape 314">
              <a:extLst>
                <a:ext uri="{FF2B5EF4-FFF2-40B4-BE49-F238E27FC236}">
                  <a16:creationId xmlns:a16="http://schemas.microsoft.com/office/drawing/2014/main" id="{E199FF45-C609-4FD7-87C9-F13CE8886FE8}"/>
                </a:ext>
              </a:extLst>
            </p:cNvPr>
            <p:cNvSpPr/>
            <p:nvPr/>
          </p:nvSpPr>
          <p:spPr>
            <a:xfrm>
              <a:off x="10757346" y="10412044"/>
              <a:ext cx="298174" cy="165652"/>
            </a:xfrm>
            <a:custGeom>
              <a:avLst/>
              <a:gdLst>
                <a:gd name="connsiteX0" fmla="*/ 27465 w 298173"/>
                <a:gd name="connsiteY0" fmla="*/ 24848 h 165652"/>
                <a:gd name="connsiteX1" fmla="*/ 59933 w 298173"/>
                <a:gd name="connsiteY1" fmla="*/ 108668 h 165652"/>
                <a:gd name="connsiteX2" fmla="*/ 148391 w 298173"/>
                <a:gd name="connsiteY2" fmla="*/ 140804 h 165652"/>
                <a:gd name="connsiteX3" fmla="*/ 233205 w 298173"/>
                <a:gd name="connsiteY3" fmla="*/ 100055 h 165652"/>
                <a:gd name="connsiteX4" fmla="*/ 286213 w 298173"/>
                <a:gd name="connsiteY4" fmla="*/ 24848 h 165652"/>
                <a:gd name="connsiteX5" fmla="*/ 225916 w 298173"/>
                <a:gd name="connsiteY5" fmla="*/ 90777 h 165652"/>
                <a:gd name="connsiteX6" fmla="*/ 145741 w 298173"/>
                <a:gd name="connsiteY6" fmla="*/ 125896 h 165652"/>
                <a:gd name="connsiteX7" fmla="*/ 67222 w 298173"/>
                <a:gd name="connsiteY7" fmla="*/ 100055 h 165652"/>
                <a:gd name="connsiteX8" fmla="*/ 38067 w 298173"/>
                <a:gd name="connsiteY8" fmla="*/ 66924 h 165652"/>
                <a:gd name="connsiteX9" fmla="*/ 27465 w 298173"/>
                <a:gd name="connsiteY9" fmla="*/ 24848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173" h="165652">
                  <a:moveTo>
                    <a:pt x="27465" y="24848"/>
                  </a:moveTo>
                  <a:cubicBezTo>
                    <a:pt x="17194" y="55659"/>
                    <a:pt x="39061" y="86802"/>
                    <a:pt x="59933" y="108668"/>
                  </a:cubicBezTo>
                  <a:cubicBezTo>
                    <a:pt x="81468" y="131196"/>
                    <a:pt x="115924" y="146437"/>
                    <a:pt x="148391" y="140804"/>
                  </a:cubicBezTo>
                  <a:cubicBezTo>
                    <a:pt x="180527" y="135173"/>
                    <a:pt x="209020" y="119601"/>
                    <a:pt x="233205" y="100055"/>
                  </a:cubicBezTo>
                  <a:cubicBezTo>
                    <a:pt x="257058" y="80176"/>
                    <a:pt x="277931" y="54665"/>
                    <a:pt x="286213" y="24848"/>
                  </a:cubicBezTo>
                  <a:cubicBezTo>
                    <a:pt x="272630" y="52347"/>
                    <a:pt x="249770" y="73218"/>
                    <a:pt x="225916" y="90777"/>
                  </a:cubicBezTo>
                  <a:cubicBezTo>
                    <a:pt x="201400" y="107342"/>
                    <a:pt x="174564" y="121920"/>
                    <a:pt x="145741" y="125896"/>
                  </a:cubicBezTo>
                  <a:cubicBezTo>
                    <a:pt x="116917" y="131528"/>
                    <a:pt x="89750" y="118938"/>
                    <a:pt x="67222" y="100055"/>
                  </a:cubicBezTo>
                  <a:cubicBezTo>
                    <a:pt x="55957" y="90777"/>
                    <a:pt x="46018" y="79513"/>
                    <a:pt x="38067" y="66924"/>
                  </a:cubicBezTo>
                  <a:cubicBezTo>
                    <a:pt x="31440" y="54665"/>
                    <a:pt x="23489" y="40088"/>
                    <a:pt x="27465" y="24848"/>
                  </a:cubicBezTo>
                  <a:close/>
                </a:path>
              </a:pathLst>
            </a:custGeom>
            <a:solidFill>
              <a:srgbClr val="EC8940">
                <a:alpha val="5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6" name="Freeform: Shape 315">
              <a:extLst>
                <a:ext uri="{FF2B5EF4-FFF2-40B4-BE49-F238E27FC236}">
                  <a16:creationId xmlns:a16="http://schemas.microsoft.com/office/drawing/2014/main" id="{A81E626F-557D-4FAA-A03F-90A298B02BEE}"/>
                </a:ext>
              </a:extLst>
            </p:cNvPr>
            <p:cNvSpPr/>
            <p:nvPr/>
          </p:nvSpPr>
          <p:spPr>
            <a:xfrm>
              <a:off x="9700426" y="10324627"/>
              <a:ext cx="1292087" cy="2948609"/>
            </a:xfrm>
            <a:custGeom>
              <a:avLst/>
              <a:gdLst>
                <a:gd name="connsiteX0" fmla="*/ 1227508 w 1292086"/>
                <a:gd name="connsiteY0" fmla="*/ 1169126 h 2948608"/>
                <a:gd name="connsiteX1" fmla="*/ 1253681 w 1292086"/>
                <a:gd name="connsiteY1" fmla="*/ 982270 h 2948608"/>
                <a:gd name="connsiteX2" fmla="*/ 1256000 w 1292086"/>
                <a:gd name="connsiteY2" fmla="*/ 829208 h 2948608"/>
                <a:gd name="connsiteX3" fmla="*/ 1247717 w 1292086"/>
                <a:gd name="connsiteY3" fmla="*/ 802041 h 2948608"/>
                <a:gd name="connsiteX4" fmla="*/ 1245730 w 1292086"/>
                <a:gd name="connsiteY4" fmla="*/ 797402 h 2948608"/>
                <a:gd name="connsiteX5" fmla="*/ 1227839 w 1292086"/>
                <a:gd name="connsiteY5" fmla="*/ 767585 h 2948608"/>
                <a:gd name="connsiteX6" fmla="*/ 1226183 w 1292086"/>
                <a:gd name="connsiteY6" fmla="*/ 764935 h 2948608"/>
                <a:gd name="connsiteX7" fmla="*/ 1226183 w 1292086"/>
                <a:gd name="connsiteY7" fmla="*/ 765265 h 2948608"/>
                <a:gd name="connsiteX8" fmla="*/ 1224857 w 1292086"/>
                <a:gd name="connsiteY8" fmla="*/ 763609 h 2948608"/>
                <a:gd name="connsiteX9" fmla="*/ 1226514 w 1292086"/>
                <a:gd name="connsiteY9" fmla="*/ 765265 h 2948608"/>
                <a:gd name="connsiteX10" fmla="*/ 1221876 w 1292086"/>
                <a:gd name="connsiteY10" fmla="*/ 759302 h 2948608"/>
                <a:gd name="connsiteX11" fmla="*/ 1115196 w 1292086"/>
                <a:gd name="connsiteY11" fmla="*/ 609885 h 2948608"/>
                <a:gd name="connsiteX12" fmla="*/ 1060199 w 1292086"/>
                <a:gd name="connsiteY12" fmla="*/ 412758 h 2948608"/>
                <a:gd name="connsiteX13" fmla="*/ 1050260 w 1292086"/>
                <a:gd name="connsiteY13" fmla="*/ 396193 h 2948608"/>
                <a:gd name="connsiteX14" fmla="*/ 1047941 w 1292086"/>
                <a:gd name="connsiteY14" fmla="*/ 393542 h 2948608"/>
                <a:gd name="connsiteX15" fmla="*/ 1032039 w 1292086"/>
                <a:gd name="connsiteY15" fmla="*/ 380953 h 2948608"/>
                <a:gd name="connsiteX16" fmla="*/ 1029388 w 1292086"/>
                <a:gd name="connsiteY16" fmla="*/ 379628 h 2948608"/>
                <a:gd name="connsiteX17" fmla="*/ 1020111 w 1292086"/>
                <a:gd name="connsiteY17" fmla="*/ 375321 h 2948608"/>
                <a:gd name="connsiteX18" fmla="*/ 1021767 w 1292086"/>
                <a:gd name="connsiteY18" fmla="*/ 376977 h 2948608"/>
                <a:gd name="connsiteX19" fmla="*/ 999571 w 1292086"/>
                <a:gd name="connsiteY19" fmla="*/ 372671 h 2948608"/>
                <a:gd name="connsiteX20" fmla="*/ 1021437 w 1292086"/>
                <a:gd name="connsiteY20" fmla="*/ 75821 h 2948608"/>
                <a:gd name="connsiteX21" fmla="*/ 1017130 w 1292086"/>
                <a:gd name="connsiteY21" fmla="*/ 58594 h 2948608"/>
                <a:gd name="connsiteX22" fmla="*/ 1014810 w 1292086"/>
                <a:gd name="connsiteY22" fmla="*/ 53955 h 2948608"/>
                <a:gd name="connsiteX23" fmla="*/ 1008847 w 1292086"/>
                <a:gd name="connsiteY23" fmla="*/ 44679 h 2948608"/>
                <a:gd name="connsiteX24" fmla="*/ 1006197 w 1292086"/>
                <a:gd name="connsiteY24" fmla="*/ 41366 h 2948608"/>
                <a:gd name="connsiteX25" fmla="*/ 995926 w 1292086"/>
                <a:gd name="connsiteY25" fmla="*/ 33084 h 2948608"/>
                <a:gd name="connsiteX26" fmla="*/ 995926 w 1292086"/>
                <a:gd name="connsiteY26" fmla="*/ 33084 h 2948608"/>
                <a:gd name="connsiteX27" fmla="*/ 983337 w 1292086"/>
                <a:gd name="connsiteY27" fmla="*/ 27451 h 2948608"/>
                <a:gd name="connsiteX28" fmla="*/ 983005 w 1292086"/>
                <a:gd name="connsiteY28" fmla="*/ 27119 h 2948608"/>
                <a:gd name="connsiteX29" fmla="*/ 983005 w 1292086"/>
                <a:gd name="connsiteY29" fmla="*/ 27119 h 2948608"/>
                <a:gd name="connsiteX30" fmla="*/ 960477 w 1292086"/>
                <a:gd name="connsiteY30" fmla="*/ 26126 h 2948608"/>
                <a:gd name="connsiteX31" fmla="*/ 956832 w 1292086"/>
                <a:gd name="connsiteY31" fmla="*/ 29439 h 2948608"/>
                <a:gd name="connsiteX32" fmla="*/ 924033 w 1292086"/>
                <a:gd name="connsiteY32" fmla="*/ 114584 h 2948608"/>
                <a:gd name="connsiteX33" fmla="*/ 906143 w 1292086"/>
                <a:gd name="connsiteY33" fmla="*/ 182501 h 2948608"/>
                <a:gd name="connsiteX34" fmla="*/ 856779 w 1292086"/>
                <a:gd name="connsiteY34" fmla="*/ 355112 h 2948608"/>
                <a:gd name="connsiteX35" fmla="*/ 830274 w 1292086"/>
                <a:gd name="connsiteY35" fmla="*/ 535672 h 2948608"/>
                <a:gd name="connsiteX36" fmla="*/ 795819 w 1292086"/>
                <a:gd name="connsiteY36" fmla="*/ 637051 h 2948608"/>
                <a:gd name="connsiteX37" fmla="*/ 828617 w 1292086"/>
                <a:gd name="connsiteY37" fmla="*/ 745388 h 2948608"/>
                <a:gd name="connsiteX38" fmla="*/ 964121 w 1292086"/>
                <a:gd name="connsiteY38" fmla="*/ 925286 h 2948608"/>
                <a:gd name="connsiteX39" fmla="*/ 969422 w 1292086"/>
                <a:gd name="connsiteY39" fmla="*/ 1054163 h 2948608"/>
                <a:gd name="connsiteX40" fmla="*/ 808408 w 1292086"/>
                <a:gd name="connsiteY40" fmla="*/ 1042236 h 2948608"/>
                <a:gd name="connsiteX41" fmla="*/ 58666 w 1292086"/>
                <a:gd name="connsiteY41" fmla="*/ 2399259 h 2948608"/>
                <a:gd name="connsiteX42" fmla="*/ 232270 w 1292086"/>
                <a:gd name="connsiteY42" fmla="*/ 2897872 h 2948608"/>
                <a:gd name="connsiteX43" fmla="*/ 734859 w 1292086"/>
                <a:gd name="connsiteY43" fmla="*/ 2695113 h 2948608"/>
                <a:gd name="connsiteX44" fmla="*/ 1298738 w 1292086"/>
                <a:gd name="connsiteY44" fmla="*/ 1252283 h 2948608"/>
                <a:gd name="connsiteX45" fmla="*/ 1227508 w 1292086"/>
                <a:gd name="connsiteY45" fmla="*/ 1169126 h 294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92086" h="2948608">
                  <a:moveTo>
                    <a:pt x="1227508" y="1169126"/>
                  </a:moveTo>
                  <a:cubicBezTo>
                    <a:pt x="1241422" y="1074705"/>
                    <a:pt x="1253018" y="995522"/>
                    <a:pt x="1253681" y="982270"/>
                  </a:cubicBezTo>
                  <a:cubicBezTo>
                    <a:pt x="1255338" y="946489"/>
                    <a:pt x="1262295" y="878904"/>
                    <a:pt x="1256000" y="829208"/>
                  </a:cubicBezTo>
                  <a:cubicBezTo>
                    <a:pt x="1254675" y="820262"/>
                    <a:pt x="1251693" y="810986"/>
                    <a:pt x="1247717" y="802041"/>
                  </a:cubicBezTo>
                  <a:cubicBezTo>
                    <a:pt x="1247055" y="800715"/>
                    <a:pt x="1246393" y="799059"/>
                    <a:pt x="1245730" y="797402"/>
                  </a:cubicBezTo>
                  <a:cubicBezTo>
                    <a:pt x="1240760" y="787132"/>
                    <a:pt x="1234797" y="777193"/>
                    <a:pt x="1227839" y="767585"/>
                  </a:cubicBezTo>
                  <a:cubicBezTo>
                    <a:pt x="1226845" y="765929"/>
                    <a:pt x="1226183" y="764935"/>
                    <a:pt x="1226183" y="764935"/>
                  </a:cubicBezTo>
                  <a:lnTo>
                    <a:pt x="1226183" y="765265"/>
                  </a:lnTo>
                  <a:cubicBezTo>
                    <a:pt x="1225851" y="764603"/>
                    <a:pt x="1225189" y="764272"/>
                    <a:pt x="1224857" y="763609"/>
                  </a:cubicBezTo>
                  <a:cubicBezTo>
                    <a:pt x="1225189" y="763941"/>
                    <a:pt x="1226514" y="765265"/>
                    <a:pt x="1226514" y="765265"/>
                  </a:cubicBezTo>
                  <a:lnTo>
                    <a:pt x="1221876" y="759302"/>
                  </a:lnTo>
                  <a:cubicBezTo>
                    <a:pt x="1191727" y="712588"/>
                    <a:pt x="1126129" y="658255"/>
                    <a:pt x="1115196" y="609885"/>
                  </a:cubicBezTo>
                  <a:cubicBezTo>
                    <a:pt x="1104263" y="561845"/>
                    <a:pt x="1069145" y="438932"/>
                    <a:pt x="1060199" y="412758"/>
                  </a:cubicBezTo>
                  <a:cubicBezTo>
                    <a:pt x="1058211" y="406795"/>
                    <a:pt x="1054567" y="401162"/>
                    <a:pt x="1050260" y="396193"/>
                  </a:cubicBezTo>
                  <a:cubicBezTo>
                    <a:pt x="1049598" y="395199"/>
                    <a:pt x="1048604" y="394537"/>
                    <a:pt x="1047941" y="393542"/>
                  </a:cubicBezTo>
                  <a:cubicBezTo>
                    <a:pt x="1043303" y="388573"/>
                    <a:pt x="1038333" y="384265"/>
                    <a:pt x="1032039" y="380953"/>
                  </a:cubicBezTo>
                  <a:cubicBezTo>
                    <a:pt x="1031045" y="380290"/>
                    <a:pt x="1030050" y="380290"/>
                    <a:pt x="1029388" y="379628"/>
                  </a:cubicBezTo>
                  <a:cubicBezTo>
                    <a:pt x="1026406" y="377972"/>
                    <a:pt x="1023425" y="376314"/>
                    <a:pt x="1020111" y="375321"/>
                  </a:cubicBezTo>
                  <a:cubicBezTo>
                    <a:pt x="1020774" y="375652"/>
                    <a:pt x="1021105" y="376314"/>
                    <a:pt x="1021767" y="376977"/>
                  </a:cubicBezTo>
                  <a:cubicBezTo>
                    <a:pt x="1014810" y="374327"/>
                    <a:pt x="1007522" y="372671"/>
                    <a:pt x="999571" y="372671"/>
                  </a:cubicBezTo>
                  <a:cubicBezTo>
                    <a:pt x="1014148" y="298458"/>
                    <a:pt x="1024418" y="117566"/>
                    <a:pt x="1021437" y="75821"/>
                  </a:cubicBezTo>
                  <a:cubicBezTo>
                    <a:pt x="1020774" y="69196"/>
                    <a:pt x="1019117" y="63563"/>
                    <a:pt x="1017130" y="58594"/>
                  </a:cubicBezTo>
                  <a:cubicBezTo>
                    <a:pt x="1016468" y="56938"/>
                    <a:pt x="1015804" y="55612"/>
                    <a:pt x="1014810" y="53955"/>
                  </a:cubicBezTo>
                  <a:cubicBezTo>
                    <a:pt x="1013154" y="50643"/>
                    <a:pt x="1011167" y="47330"/>
                    <a:pt x="1008847" y="44679"/>
                  </a:cubicBezTo>
                  <a:cubicBezTo>
                    <a:pt x="1007853" y="43685"/>
                    <a:pt x="1007191" y="42360"/>
                    <a:pt x="1006197" y="41366"/>
                  </a:cubicBezTo>
                  <a:cubicBezTo>
                    <a:pt x="1002884" y="38053"/>
                    <a:pt x="999571" y="35071"/>
                    <a:pt x="995926" y="33084"/>
                  </a:cubicBezTo>
                  <a:cubicBezTo>
                    <a:pt x="995926" y="33084"/>
                    <a:pt x="995926" y="33084"/>
                    <a:pt x="995926" y="33084"/>
                  </a:cubicBezTo>
                  <a:cubicBezTo>
                    <a:pt x="991620" y="30433"/>
                    <a:pt x="987643" y="28777"/>
                    <a:pt x="983337" y="27451"/>
                  </a:cubicBezTo>
                  <a:cubicBezTo>
                    <a:pt x="983337" y="27451"/>
                    <a:pt x="983005" y="27451"/>
                    <a:pt x="983005" y="27119"/>
                  </a:cubicBezTo>
                  <a:cubicBezTo>
                    <a:pt x="983005" y="27119"/>
                    <a:pt x="983005" y="27119"/>
                    <a:pt x="983005" y="27119"/>
                  </a:cubicBezTo>
                  <a:cubicBezTo>
                    <a:pt x="974061" y="24469"/>
                    <a:pt x="965446" y="24138"/>
                    <a:pt x="960477" y="26126"/>
                  </a:cubicBezTo>
                  <a:cubicBezTo>
                    <a:pt x="959151" y="26457"/>
                    <a:pt x="958158" y="27783"/>
                    <a:pt x="956832" y="29439"/>
                  </a:cubicBezTo>
                  <a:cubicBezTo>
                    <a:pt x="947887" y="40372"/>
                    <a:pt x="934966" y="78472"/>
                    <a:pt x="924033" y="114584"/>
                  </a:cubicBezTo>
                  <a:cubicBezTo>
                    <a:pt x="915419" y="143076"/>
                    <a:pt x="908462" y="170575"/>
                    <a:pt x="906143" y="182501"/>
                  </a:cubicBezTo>
                  <a:cubicBezTo>
                    <a:pt x="900179" y="211988"/>
                    <a:pt x="860422" y="329932"/>
                    <a:pt x="856779" y="355112"/>
                  </a:cubicBezTo>
                  <a:cubicBezTo>
                    <a:pt x="853134" y="379959"/>
                    <a:pt x="835906" y="500222"/>
                    <a:pt x="830274" y="535672"/>
                  </a:cubicBezTo>
                  <a:cubicBezTo>
                    <a:pt x="824642" y="571453"/>
                    <a:pt x="805426" y="591994"/>
                    <a:pt x="795819" y="637051"/>
                  </a:cubicBezTo>
                  <a:cubicBezTo>
                    <a:pt x="788198" y="671175"/>
                    <a:pt x="810396" y="729817"/>
                    <a:pt x="828617" y="745388"/>
                  </a:cubicBezTo>
                  <a:cubicBezTo>
                    <a:pt x="847502" y="760959"/>
                    <a:pt x="936954" y="893481"/>
                    <a:pt x="964121" y="925286"/>
                  </a:cubicBezTo>
                  <a:cubicBezTo>
                    <a:pt x="979030" y="942845"/>
                    <a:pt x="976048" y="1000823"/>
                    <a:pt x="969422" y="1054163"/>
                  </a:cubicBezTo>
                  <a:cubicBezTo>
                    <a:pt x="919726" y="1046544"/>
                    <a:pt x="866055" y="1042899"/>
                    <a:pt x="808408" y="1042236"/>
                  </a:cubicBezTo>
                  <a:cubicBezTo>
                    <a:pt x="808408" y="1042236"/>
                    <a:pt x="161039" y="2140842"/>
                    <a:pt x="58666" y="2399259"/>
                  </a:cubicBezTo>
                  <a:cubicBezTo>
                    <a:pt x="-43706" y="2657677"/>
                    <a:pt x="107368" y="2842876"/>
                    <a:pt x="232270" y="2897872"/>
                  </a:cubicBezTo>
                  <a:cubicBezTo>
                    <a:pt x="356840" y="2952868"/>
                    <a:pt x="600680" y="2940610"/>
                    <a:pt x="734859" y="2695113"/>
                  </a:cubicBezTo>
                  <a:cubicBezTo>
                    <a:pt x="869037" y="2449618"/>
                    <a:pt x="1298738" y="1252283"/>
                    <a:pt x="1298738" y="1252283"/>
                  </a:cubicBezTo>
                  <a:cubicBezTo>
                    <a:pt x="1276210" y="1219484"/>
                    <a:pt x="1253018" y="1192317"/>
                    <a:pt x="1227508" y="1169126"/>
                  </a:cubicBezTo>
                  <a:close/>
                </a:path>
              </a:pathLst>
            </a:custGeom>
            <a:solidFill>
              <a:srgbClr val="DBDBD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7" name="Freeform: Shape 316">
              <a:extLst>
                <a:ext uri="{FF2B5EF4-FFF2-40B4-BE49-F238E27FC236}">
                  <a16:creationId xmlns:a16="http://schemas.microsoft.com/office/drawing/2014/main" id="{1562DCA3-B8D9-431D-B13D-1283D22DA7DD}"/>
                </a:ext>
              </a:extLst>
            </p:cNvPr>
            <p:cNvSpPr/>
            <p:nvPr/>
          </p:nvSpPr>
          <p:spPr>
            <a:xfrm>
              <a:off x="10469857" y="10324010"/>
              <a:ext cx="496957" cy="1590261"/>
            </a:xfrm>
            <a:custGeom>
              <a:avLst/>
              <a:gdLst>
                <a:gd name="connsiteX0" fmla="*/ 61506 w 496956"/>
                <a:gd name="connsiteY0" fmla="*/ 1494752 h 1590260"/>
                <a:gd name="connsiteX1" fmla="*/ 402749 w 496956"/>
                <a:gd name="connsiteY1" fmla="*/ 1536165 h 1590260"/>
                <a:gd name="connsiteX2" fmla="*/ 484250 w 496956"/>
                <a:gd name="connsiteY2" fmla="*/ 982888 h 1590260"/>
                <a:gd name="connsiteX3" fmla="*/ 486569 w 496956"/>
                <a:gd name="connsiteY3" fmla="*/ 829825 h 1590260"/>
                <a:gd name="connsiteX4" fmla="*/ 392479 w 496956"/>
                <a:gd name="connsiteY4" fmla="*/ 698628 h 1590260"/>
                <a:gd name="connsiteX5" fmla="*/ 265590 w 496956"/>
                <a:gd name="connsiteY5" fmla="*/ 629055 h 1590260"/>
                <a:gd name="connsiteX6" fmla="*/ 226495 w 496956"/>
                <a:gd name="connsiteY6" fmla="*/ 483943 h 1590260"/>
                <a:gd name="connsiteX7" fmla="*/ 226827 w 496956"/>
                <a:gd name="connsiteY7" fmla="*/ 386540 h 1590260"/>
                <a:gd name="connsiteX8" fmla="*/ 227158 w 496956"/>
                <a:gd name="connsiteY8" fmla="*/ 384883 h 1590260"/>
                <a:gd name="connsiteX9" fmla="*/ 251674 w 496956"/>
                <a:gd name="connsiteY9" fmla="*/ 75776 h 1590260"/>
                <a:gd name="connsiteX10" fmla="*/ 191046 w 496956"/>
                <a:gd name="connsiteY10" fmla="*/ 26081 h 1590260"/>
                <a:gd name="connsiteX11" fmla="*/ 187401 w 496956"/>
                <a:gd name="connsiteY11" fmla="*/ 29394 h 1590260"/>
                <a:gd name="connsiteX12" fmla="*/ 154603 w 496956"/>
                <a:gd name="connsiteY12" fmla="*/ 114539 h 1590260"/>
                <a:gd name="connsiteX13" fmla="*/ 136712 w 496956"/>
                <a:gd name="connsiteY13" fmla="*/ 182456 h 1590260"/>
                <a:gd name="connsiteX14" fmla="*/ 87348 w 496956"/>
                <a:gd name="connsiteY14" fmla="*/ 355065 h 1590260"/>
                <a:gd name="connsiteX15" fmla="*/ 60843 w 496956"/>
                <a:gd name="connsiteY15" fmla="*/ 535627 h 1590260"/>
                <a:gd name="connsiteX16" fmla="*/ 26388 w 496956"/>
                <a:gd name="connsiteY16" fmla="*/ 637006 h 1590260"/>
                <a:gd name="connsiteX17" fmla="*/ 59187 w 496956"/>
                <a:gd name="connsiteY17" fmla="*/ 745342 h 1590260"/>
                <a:gd name="connsiteX18" fmla="*/ 194690 w 496956"/>
                <a:gd name="connsiteY18" fmla="*/ 925241 h 1590260"/>
                <a:gd name="connsiteX19" fmla="*/ 185745 w 496956"/>
                <a:gd name="connsiteY19" fmla="*/ 1142907 h 1590260"/>
                <a:gd name="connsiteX20" fmla="*/ 61506 w 496956"/>
                <a:gd name="connsiteY20" fmla="*/ 1494752 h 159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6956" h="1590260">
                  <a:moveTo>
                    <a:pt x="61506" y="1494752"/>
                  </a:moveTo>
                  <a:cubicBezTo>
                    <a:pt x="61506" y="1494752"/>
                    <a:pt x="253994" y="1631581"/>
                    <a:pt x="402749" y="1536165"/>
                  </a:cubicBezTo>
                  <a:cubicBezTo>
                    <a:pt x="402749" y="1536165"/>
                    <a:pt x="482594" y="1018668"/>
                    <a:pt x="484250" y="982888"/>
                  </a:cubicBezTo>
                  <a:cubicBezTo>
                    <a:pt x="485907" y="947106"/>
                    <a:pt x="492864" y="879521"/>
                    <a:pt x="486569" y="829825"/>
                  </a:cubicBezTo>
                  <a:cubicBezTo>
                    <a:pt x="479944" y="780130"/>
                    <a:pt x="426603" y="728446"/>
                    <a:pt x="392479" y="698628"/>
                  </a:cubicBezTo>
                  <a:cubicBezTo>
                    <a:pt x="358355" y="668811"/>
                    <a:pt x="287787" y="660198"/>
                    <a:pt x="265590" y="629055"/>
                  </a:cubicBezTo>
                  <a:cubicBezTo>
                    <a:pt x="252006" y="609839"/>
                    <a:pt x="234115" y="545235"/>
                    <a:pt x="226495" y="483943"/>
                  </a:cubicBezTo>
                  <a:cubicBezTo>
                    <a:pt x="221526" y="446506"/>
                    <a:pt x="220863" y="410394"/>
                    <a:pt x="226827" y="386540"/>
                  </a:cubicBezTo>
                  <a:cubicBezTo>
                    <a:pt x="226827" y="385877"/>
                    <a:pt x="227158" y="385546"/>
                    <a:pt x="227158" y="384883"/>
                  </a:cubicBezTo>
                  <a:cubicBezTo>
                    <a:pt x="243060" y="320611"/>
                    <a:pt x="254988" y="119839"/>
                    <a:pt x="251674" y="75776"/>
                  </a:cubicBezTo>
                  <a:cubicBezTo>
                    <a:pt x="248031" y="31713"/>
                    <a:pt x="205624" y="20780"/>
                    <a:pt x="191046" y="26081"/>
                  </a:cubicBezTo>
                  <a:cubicBezTo>
                    <a:pt x="189721" y="26412"/>
                    <a:pt x="188727" y="27737"/>
                    <a:pt x="187401" y="29394"/>
                  </a:cubicBezTo>
                  <a:cubicBezTo>
                    <a:pt x="178457" y="40326"/>
                    <a:pt x="165535" y="78426"/>
                    <a:pt x="154603" y="114539"/>
                  </a:cubicBezTo>
                  <a:cubicBezTo>
                    <a:pt x="145988" y="143031"/>
                    <a:pt x="139031" y="170529"/>
                    <a:pt x="136712" y="182456"/>
                  </a:cubicBezTo>
                  <a:cubicBezTo>
                    <a:pt x="130749" y="211942"/>
                    <a:pt x="90992" y="329887"/>
                    <a:pt x="87348" y="355065"/>
                  </a:cubicBezTo>
                  <a:cubicBezTo>
                    <a:pt x="83703" y="379913"/>
                    <a:pt x="66475" y="500177"/>
                    <a:pt x="60843" y="535627"/>
                  </a:cubicBezTo>
                  <a:cubicBezTo>
                    <a:pt x="55211" y="571407"/>
                    <a:pt x="35995" y="591948"/>
                    <a:pt x="26388" y="637006"/>
                  </a:cubicBezTo>
                  <a:cubicBezTo>
                    <a:pt x="18768" y="671130"/>
                    <a:pt x="40965" y="729771"/>
                    <a:pt x="59187" y="745342"/>
                  </a:cubicBezTo>
                  <a:cubicBezTo>
                    <a:pt x="78071" y="760913"/>
                    <a:pt x="167523" y="893435"/>
                    <a:pt x="194690" y="925241"/>
                  </a:cubicBezTo>
                  <a:cubicBezTo>
                    <a:pt x="219870" y="954395"/>
                    <a:pt x="194358" y="1099838"/>
                    <a:pt x="185745" y="1142907"/>
                  </a:cubicBezTo>
                  <a:cubicBezTo>
                    <a:pt x="151952" y="1316511"/>
                    <a:pt x="61506" y="1494752"/>
                    <a:pt x="61506" y="1494752"/>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8" name="Freeform: Shape 317">
              <a:extLst>
                <a:ext uri="{FF2B5EF4-FFF2-40B4-BE49-F238E27FC236}">
                  <a16:creationId xmlns:a16="http://schemas.microsoft.com/office/drawing/2014/main" id="{EA0DA2E5-CED9-4A2D-ADBB-4D13FC8E6C2F}"/>
                </a:ext>
              </a:extLst>
            </p:cNvPr>
            <p:cNvSpPr/>
            <p:nvPr/>
          </p:nvSpPr>
          <p:spPr>
            <a:xfrm>
              <a:off x="10814297" y="11070346"/>
              <a:ext cx="165652" cy="828261"/>
            </a:xfrm>
            <a:custGeom>
              <a:avLst/>
              <a:gdLst>
                <a:gd name="connsiteX0" fmla="*/ 138485 w 165652"/>
                <a:gd name="connsiteY0" fmla="*/ 83489 h 828260"/>
                <a:gd name="connsiteX1" fmla="*/ 128877 w 165652"/>
                <a:gd name="connsiteY1" fmla="*/ 236220 h 828260"/>
                <a:gd name="connsiteX2" fmla="*/ 24848 w 165652"/>
                <a:gd name="connsiteY2" fmla="*/ 811365 h 828260"/>
                <a:gd name="connsiteX3" fmla="*/ 58309 w 165652"/>
                <a:gd name="connsiteY3" fmla="*/ 789829 h 828260"/>
                <a:gd name="connsiteX4" fmla="*/ 139809 w 165652"/>
                <a:gd name="connsiteY4" fmla="*/ 236552 h 828260"/>
                <a:gd name="connsiteX5" fmla="*/ 142129 w 165652"/>
                <a:gd name="connsiteY5" fmla="*/ 83489 h 828260"/>
                <a:gd name="connsiteX6" fmla="*/ 116287 w 165652"/>
                <a:gd name="connsiteY6" fmla="*/ 24848 h 828260"/>
                <a:gd name="connsiteX7" fmla="*/ 138485 w 165652"/>
                <a:gd name="connsiteY7" fmla="*/ 83489 h 828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52" h="828260">
                  <a:moveTo>
                    <a:pt x="138485" y="83489"/>
                  </a:moveTo>
                  <a:cubicBezTo>
                    <a:pt x="142460" y="133516"/>
                    <a:pt x="132190" y="200440"/>
                    <a:pt x="128877" y="236220"/>
                  </a:cubicBezTo>
                  <a:cubicBezTo>
                    <a:pt x="125564" y="272002"/>
                    <a:pt x="24848" y="811365"/>
                    <a:pt x="24848" y="811365"/>
                  </a:cubicBezTo>
                  <a:lnTo>
                    <a:pt x="58309" y="789829"/>
                  </a:lnTo>
                  <a:cubicBezTo>
                    <a:pt x="58309" y="789829"/>
                    <a:pt x="138153" y="272332"/>
                    <a:pt x="139809" y="236552"/>
                  </a:cubicBezTo>
                  <a:cubicBezTo>
                    <a:pt x="141467" y="200770"/>
                    <a:pt x="148424" y="133185"/>
                    <a:pt x="142129" y="83489"/>
                  </a:cubicBezTo>
                  <a:cubicBezTo>
                    <a:pt x="139479" y="63611"/>
                    <a:pt x="129539" y="43732"/>
                    <a:pt x="116287" y="24848"/>
                  </a:cubicBezTo>
                  <a:cubicBezTo>
                    <a:pt x="128215" y="44064"/>
                    <a:pt x="136828" y="63943"/>
                    <a:pt x="138485" y="83489"/>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19" name="Freeform: Shape 318">
              <a:extLst>
                <a:ext uri="{FF2B5EF4-FFF2-40B4-BE49-F238E27FC236}">
                  <a16:creationId xmlns:a16="http://schemas.microsoft.com/office/drawing/2014/main" id="{4C541A24-6DF1-4374-9528-AF31560E627F}"/>
                </a:ext>
              </a:extLst>
            </p:cNvPr>
            <p:cNvSpPr/>
            <p:nvPr/>
          </p:nvSpPr>
          <p:spPr>
            <a:xfrm>
              <a:off x="10649347" y="10326568"/>
              <a:ext cx="99391" cy="662609"/>
            </a:xfrm>
            <a:custGeom>
              <a:avLst/>
              <a:gdLst>
                <a:gd name="connsiteX0" fmla="*/ 104983 w 99391"/>
                <a:gd name="connsiteY0" fmla="*/ 643062 h 662608"/>
                <a:gd name="connsiteX1" fmla="*/ 67877 w 99391"/>
                <a:gd name="connsiteY1" fmla="*/ 617220 h 662608"/>
                <a:gd name="connsiteX2" fmla="*/ 28783 w 99391"/>
                <a:gd name="connsiteY2" fmla="*/ 472109 h 662608"/>
                <a:gd name="connsiteX3" fmla="*/ 29115 w 99391"/>
                <a:gd name="connsiteY3" fmla="*/ 374705 h 662608"/>
                <a:gd name="connsiteX4" fmla="*/ 29445 w 99391"/>
                <a:gd name="connsiteY4" fmla="*/ 373380 h 662608"/>
                <a:gd name="connsiteX5" fmla="*/ 53963 w 99391"/>
                <a:gd name="connsiteY5" fmla="*/ 63941 h 662608"/>
                <a:gd name="connsiteX6" fmla="*/ 34084 w 99391"/>
                <a:gd name="connsiteY6" fmla="*/ 24848 h 662608"/>
                <a:gd name="connsiteX7" fmla="*/ 72184 w 99391"/>
                <a:gd name="connsiteY7" fmla="*/ 73550 h 662608"/>
                <a:gd name="connsiteX8" fmla="*/ 47668 w 99391"/>
                <a:gd name="connsiteY8" fmla="*/ 382656 h 662608"/>
                <a:gd name="connsiteX9" fmla="*/ 47336 w 99391"/>
                <a:gd name="connsiteY9" fmla="*/ 384313 h 662608"/>
                <a:gd name="connsiteX10" fmla="*/ 47004 w 99391"/>
                <a:gd name="connsiteY10" fmla="*/ 481716 h 662608"/>
                <a:gd name="connsiteX11" fmla="*/ 86099 w 99391"/>
                <a:gd name="connsiteY11" fmla="*/ 626827 h 662608"/>
                <a:gd name="connsiteX12" fmla="*/ 104983 w 99391"/>
                <a:gd name="connsiteY12" fmla="*/ 643062 h 6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391" h="662608">
                  <a:moveTo>
                    <a:pt x="104983" y="643062"/>
                  </a:moveTo>
                  <a:cubicBezTo>
                    <a:pt x="89081" y="635773"/>
                    <a:pt x="75497" y="627821"/>
                    <a:pt x="67877" y="617220"/>
                  </a:cubicBezTo>
                  <a:cubicBezTo>
                    <a:pt x="54293" y="598004"/>
                    <a:pt x="36403" y="533400"/>
                    <a:pt x="28783" y="472109"/>
                  </a:cubicBezTo>
                  <a:cubicBezTo>
                    <a:pt x="23814" y="434671"/>
                    <a:pt x="23150" y="398559"/>
                    <a:pt x="29115" y="374705"/>
                  </a:cubicBezTo>
                  <a:cubicBezTo>
                    <a:pt x="29115" y="374374"/>
                    <a:pt x="29115" y="374042"/>
                    <a:pt x="29445" y="373380"/>
                  </a:cubicBezTo>
                  <a:cubicBezTo>
                    <a:pt x="45348" y="309107"/>
                    <a:pt x="57276" y="108336"/>
                    <a:pt x="53963" y="63941"/>
                  </a:cubicBezTo>
                  <a:cubicBezTo>
                    <a:pt x="52637" y="45720"/>
                    <a:pt x="44354" y="33130"/>
                    <a:pt x="34084" y="24848"/>
                  </a:cubicBezTo>
                  <a:cubicBezTo>
                    <a:pt x="50981" y="30149"/>
                    <a:pt x="69864" y="44395"/>
                    <a:pt x="72184" y="73550"/>
                  </a:cubicBezTo>
                  <a:cubicBezTo>
                    <a:pt x="75497" y="117613"/>
                    <a:pt x="63570" y="318715"/>
                    <a:pt x="47668" y="382656"/>
                  </a:cubicBezTo>
                  <a:cubicBezTo>
                    <a:pt x="47668" y="383318"/>
                    <a:pt x="47668" y="383650"/>
                    <a:pt x="47336" y="384313"/>
                  </a:cubicBezTo>
                  <a:cubicBezTo>
                    <a:pt x="41041" y="408166"/>
                    <a:pt x="42035" y="444279"/>
                    <a:pt x="47004" y="481716"/>
                  </a:cubicBezTo>
                  <a:cubicBezTo>
                    <a:pt x="54625" y="543007"/>
                    <a:pt x="72515" y="607612"/>
                    <a:pt x="86099" y="626827"/>
                  </a:cubicBezTo>
                  <a:cubicBezTo>
                    <a:pt x="90406" y="633122"/>
                    <a:pt x="97363" y="638091"/>
                    <a:pt x="104983" y="643062"/>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0" name="Freeform: Shape 319">
              <a:extLst>
                <a:ext uri="{FF2B5EF4-FFF2-40B4-BE49-F238E27FC236}">
                  <a16:creationId xmlns:a16="http://schemas.microsoft.com/office/drawing/2014/main" id="{E90D874A-8FEF-46ED-B586-FEC4A1703D9A}"/>
                </a:ext>
              </a:extLst>
            </p:cNvPr>
            <p:cNvSpPr/>
            <p:nvPr/>
          </p:nvSpPr>
          <p:spPr>
            <a:xfrm>
              <a:off x="10602437" y="10678283"/>
              <a:ext cx="198783" cy="496957"/>
            </a:xfrm>
            <a:custGeom>
              <a:avLst/>
              <a:gdLst>
                <a:gd name="connsiteX0" fmla="*/ 46539 w 198782"/>
                <a:gd name="connsiteY0" fmla="*/ 147229 h 496956"/>
                <a:gd name="connsiteX1" fmla="*/ 86958 w 198782"/>
                <a:gd name="connsiteY1" fmla="*/ 37567 h 496956"/>
                <a:gd name="connsiteX2" fmla="*/ 60785 w 198782"/>
                <a:gd name="connsiteY2" fmla="*/ 28291 h 496956"/>
                <a:gd name="connsiteX3" fmla="*/ 26992 w 198782"/>
                <a:gd name="connsiteY3" fmla="*/ 76661 h 496956"/>
                <a:gd name="connsiteX4" fmla="*/ 31631 w 198782"/>
                <a:gd name="connsiteY4" fmla="*/ 197919 h 496956"/>
                <a:gd name="connsiteX5" fmla="*/ 34281 w 198782"/>
                <a:gd name="connsiteY5" fmla="*/ 244963 h 496956"/>
                <a:gd name="connsiteX6" fmla="*/ 64429 w 198782"/>
                <a:gd name="connsiteY6" fmla="*/ 320170 h 496956"/>
                <a:gd name="connsiteX7" fmla="*/ 100210 w 198782"/>
                <a:gd name="connsiteY7" fmla="*/ 403658 h 496956"/>
                <a:gd name="connsiteX8" fmla="*/ 155870 w 198782"/>
                <a:gd name="connsiteY8" fmla="*/ 491785 h 496956"/>
                <a:gd name="connsiteX9" fmla="*/ 189331 w 198782"/>
                <a:gd name="connsiteY9" fmla="*/ 483503 h 496956"/>
                <a:gd name="connsiteX10" fmla="*/ 103191 w 198782"/>
                <a:gd name="connsiteY10" fmla="*/ 300292 h 496956"/>
                <a:gd name="connsiteX11" fmla="*/ 57472 w 198782"/>
                <a:gd name="connsiteY11" fmla="*/ 191292 h 496956"/>
                <a:gd name="connsiteX12" fmla="*/ 46539 w 198782"/>
                <a:gd name="connsiteY12" fmla="*/ 147229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496956">
                  <a:moveTo>
                    <a:pt x="46539" y="147229"/>
                  </a:moveTo>
                  <a:cubicBezTo>
                    <a:pt x="45213" y="110785"/>
                    <a:pt x="75694" y="74673"/>
                    <a:pt x="86958" y="37567"/>
                  </a:cubicBezTo>
                  <a:cubicBezTo>
                    <a:pt x="91927" y="20339"/>
                    <a:pt x="79669" y="24316"/>
                    <a:pt x="60785" y="28291"/>
                  </a:cubicBezTo>
                  <a:cubicBezTo>
                    <a:pt x="40244" y="32266"/>
                    <a:pt x="30967" y="62746"/>
                    <a:pt x="26992" y="76661"/>
                  </a:cubicBezTo>
                  <a:cubicBezTo>
                    <a:pt x="20035" y="102171"/>
                    <a:pt x="32293" y="179366"/>
                    <a:pt x="31631" y="197919"/>
                  </a:cubicBezTo>
                  <a:cubicBezTo>
                    <a:pt x="30967" y="213490"/>
                    <a:pt x="30967" y="229724"/>
                    <a:pt x="34281" y="244963"/>
                  </a:cubicBezTo>
                  <a:cubicBezTo>
                    <a:pt x="39250" y="267161"/>
                    <a:pt x="56147" y="308574"/>
                    <a:pt x="64429" y="320170"/>
                  </a:cubicBezTo>
                  <a:cubicBezTo>
                    <a:pt x="72712" y="331766"/>
                    <a:pt x="96566" y="384774"/>
                    <a:pt x="100210" y="403658"/>
                  </a:cubicBezTo>
                  <a:cubicBezTo>
                    <a:pt x="104849" y="425525"/>
                    <a:pt x="128371" y="477540"/>
                    <a:pt x="155870" y="491785"/>
                  </a:cubicBezTo>
                  <a:cubicBezTo>
                    <a:pt x="183699" y="506363"/>
                    <a:pt x="189331" y="483503"/>
                    <a:pt x="189331" y="483503"/>
                  </a:cubicBezTo>
                  <a:lnTo>
                    <a:pt x="103191" y="300292"/>
                  </a:lnTo>
                  <a:cubicBezTo>
                    <a:pt x="85964" y="264842"/>
                    <a:pt x="73044" y="227404"/>
                    <a:pt x="57472" y="191292"/>
                  </a:cubicBezTo>
                  <a:cubicBezTo>
                    <a:pt x="50184" y="176715"/>
                    <a:pt x="47202" y="162137"/>
                    <a:pt x="46539" y="147229"/>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1" name="Freeform: Shape 320">
              <a:extLst>
                <a:ext uri="{FF2B5EF4-FFF2-40B4-BE49-F238E27FC236}">
                  <a16:creationId xmlns:a16="http://schemas.microsoft.com/office/drawing/2014/main" id="{865F0D2B-C43E-46C4-BCBE-CD85D8BE20E0}"/>
                </a:ext>
              </a:extLst>
            </p:cNvPr>
            <p:cNvSpPr/>
            <p:nvPr/>
          </p:nvSpPr>
          <p:spPr>
            <a:xfrm>
              <a:off x="10606536" y="10670765"/>
              <a:ext cx="331304" cy="530087"/>
            </a:xfrm>
            <a:custGeom>
              <a:avLst/>
              <a:gdLst>
                <a:gd name="connsiteX0" fmla="*/ 315104 w 331304"/>
                <a:gd name="connsiteY0" fmla="*/ 412502 h 530086"/>
                <a:gd name="connsiteX1" fmla="*/ 208424 w 331304"/>
                <a:gd name="connsiteY1" fmla="*/ 263083 h 530086"/>
                <a:gd name="connsiteX2" fmla="*/ 153427 w 331304"/>
                <a:gd name="connsiteY2" fmla="*/ 65958 h 530086"/>
                <a:gd name="connsiteX3" fmla="*/ 78552 w 331304"/>
                <a:gd name="connsiteY3" fmla="*/ 26201 h 530086"/>
                <a:gd name="connsiteX4" fmla="*/ 24881 w 331304"/>
                <a:gd name="connsiteY4" fmla="*/ 97763 h 530086"/>
                <a:gd name="connsiteX5" fmla="*/ 45753 w 331304"/>
                <a:gd name="connsiteY5" fmla="*/ 257452 h 530086"/>
                <a:gd name="connsiteX6" fmla="*/ 121953 w 331304"/>
                <a:gd name="connsiteY6" fmla="*/ 465841 h 530086"/>
                <a:gd name="connsiteX7" fmla="*/ 250499 w 331304"/>
                <a:gd name="connsiteY7" fmla="*/ 534421 h 530086"/>
                <a:gd name="connsiteX8" fmla="*/ 320073 w 331304"/>
                <a:gd name="connsiteY8" fmla="*/ 418465 h 530086"/>
                <a:gd name="connsiteX9" fmla="*/ 315104 w 331304"/>
                <a:gd name="connsiteY9" fmla="*/ 412502 h 53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304" h="530086">
                  <a:moveTo>
                    <a:pt x="315104" y="412502"/>
                  </a:moveTo>
                  <a:cubicBezTo>
                    <a:pt x="284955" y="365788"/>
                    <a:pt x="219356" y="311453"/>
                    <a:pt x="208424" y="263083"/>
                  </a:cubicBezTo>
                  <a:cubicBezTo>
                    <a:pt x="197490" y="215045"/>
                    <a:pt x="162372" y="92130"/>
                    <a:pt x="153427" y="65958"/>
                  </a:cubicBezTo>
                  <a:cubicBezTo>
                    <a:pt x="144151" y="40116"/>
                    <a:pt x="111020" y="19244"/>
                    <a:pt x="78552" y="26201"/>
                  </a:cubicBezTo>
                  <a:cubicBezTo>
                    <a:pt x="45422" y="33158"/>
                    <a:pt x="23887" y="70264"/>
                    <a:pt x="24881" y="97763"/>
                  </a:cubicBezTo>
                  <a:cubicBezTo>
                    <a:pt x="25544" y="125260"/>
                    <a:pt x="36145" y="225315"/>
                    <a:pt x="45753" y="257452"/>
                  </a:cubicBezTo>
                  <a:cubicBezTo>
                    <a:pt x="55692" y="289919"/>
                    <a:pt x="99424" y="403556"/>
                    <a:pt x="121953" y="465841"/>
                  </a:cubicBezTo>
                  <a:cubicBezTo>
                    <a:pt x="144813" y="528127"/>
                    <a:pt x="250499" y="534421"/>
                    <a:pt x="250499" y="534421"/>
                  </a:cubicBezTo>
                  <a:lnTo>
                    <a:pt x="320073" y="418465"/>
                  </a:lnTo>
                  <a:cubicBezTo>
                    <a:pt x="319742" y="418465"/>
                    <a:pt x="345253" y="459546"/>
                    <a:pt x="315104" y="412502"/>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2" name="Freeform: Shape 321">
              <a:extLst>
                <a:ext uri="{FF2B5EF4-FFF2-40B4-BE49-F238E27FC236}">
                  <a16:creationId xmlns:a16="http://schemas.microsoft.com/office/drawing/2014/main" id="{6A62E891-6825-4E17-8061-E19D68D9EBE9}"/>
                </a:ext>
              </a:extLst>
            </p:cNvPr>
            <p:cNvSpPr/>
            <p:nvPr/>
          </p:nvSpPr>
          <p:spPr>
            <a:xfrm>
              <a:off x="10695358" y="10674768"/>
              <a:ext cx="231913" cy="430696"/>
            </a:xfrm>
            <a:custGeom>
              <a:avLst/>
              <a:gdLst>
                <a:gd name="connsiteX0" fmla="*/ 101711 w 231913"/>
                <a:gd name="connsiteY0" fmla="*/ 249804 h 430695"/>
                <a:gd name="connsiteX1" fmla="*/ 46714 w 231913"/>
                <a:gd name="connsiteY1" fmla="*/ 52678 h 430695"/>
                <a:gd name="connsiteX2" fmla="*/ 24848 w 231913"/>
                <a:gd name="connsiteY2" fmla="*/ 24848 h 430695"/>
                <a:gd name="connsiteX3" fmla="*/ 64936 w 231913"/>
                <a:gd name="connsiteY3" fmla="*/ 62285 h 430695"/>
                <a:gd name="connsiteX4" fmla="*/ 119933 w 231913"/>
                <a:gd name="connsiteY4" fmla="*/ 259412 h 430695"/>
                <a:gd name="connsiteX5" fmla="*/ 226613 w 231913"/>
                <a:gd name="connsiteY5" fmla="*/ 408830 h 430695"/>
                <a:gd name="connsiteX6" fmla="*/ 231251 w 231913"/>
                <a:gd name="connsiteY6" fmla="*/ 414794 h 430695"/>
                <a:gd name="connsiteX7" fmla="*/ 101711 w 231913"/>
                <a:gd name="connsiteY7" fmla="*/ 249804 h 43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1913" h="430695">
                  <a:moveTo>
                    <a:pt x="101711" y="249804"/>
                  </a:moveTo>
                  <a:cubicBezTo>
                    <a:pt x="83489" y="203753"/>
                    <a:pt x="55991" y="78851"/>
                    <a:pt x="46714" y="52678"/>
                  </a:cubicBezTo>
                  <a:cubicBezTo>
                    <a:pt x="43070" y="41745"/>
                    <a:pt x="34788" y="32137"/>
                    <a:pt x="24848" y="24848"/>
                  </a:cubicBezTo>
                  <a:cubicBezTo>
                    <a:pt x="43401" y="31474"/>
                    <a:pt x="58972" y="45720"/>
                    <a:pt x="64936" y="62285"/>
                  </a:cubicBezTo>
                  <a:cubicBezTo>
                    <a:pt x="74213" y="88459"/>
                    <a:pt x="109331" y="211042"/>
                    <a:pt x="119933" y="259412"/>
                  </a:cubicBezTo>
                  <a:cubicBezTo>
                    <a:pt x="130866" y="307782"/>
                    <a:pt x="196464" y="362116"/>
                    <a:pt x="226613" y="408830"/>
                  </a:cubicBezTo>
                  <a:lnTo>
                    <a:pt x="231251" y="414794"/>
                  </a:lnTo>
                  <a:cubicBezTo>
                    <a:pt x="230919" y="414462"/>
                    <a:pt x="124571" y="307782"/>
                    <a:pt x="101711" y="249804"/>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3" name="Freeform: Shape 322">
              <a:extLst>
                <a:ext uri="{FF2B5EF4-FFF2-40B4-BE49-F238E27FC236}">
                  <a16:creationId xmlns:a16="http://schemas.microsoft.com/office/drawing/2014/main" id="{E9715E75-E9A7-4169-BF85-5978E41E2E24}"/>
                </a:ext>
              </a:extLst>
            </p:cNvPr>
            <p:cNvSpPr/>
            <p:nvPr/>
          </p:nvSpPr>
          <p:spPr>
            <a:xfrm>
              <a:off x="10631305" y="10684386"/>
              <a:ext cx="132522" cy="132522"/>
            </a:xfrm>
            <a:custGeom>
              <a:avLst/>
              <a:gdLst>
                <a:gd name="connsiteX0" fmla="*/ 114080 w 132521"/>
                <a:gd name="connsiteY0" fmla="*/ 90768 h 132521"/>
                <a:gd name="connsiteX1" fmla="*/ 99835 w 132521"/>
                <a:gd name="connsiteY1" fmla="*/ 115947 h 132521"/>
                <a:gd name="connsiteX2" fmla="*/ 56764 w 132521"/>
                <a:gd name="connsiteY2" fmla="*/ 124892 h 132521"/>
                <a:gd name="connsiteX3" fmla="*/ 28273 w 132521"/>
                <a:gd name="connsiteY3" fmla="*/ 109652 h 132521"/>
                <a:gd name="connsiteX4" fmla="*/ 25953 w 132521"/>
                <a:gd name="connsiteY4" fmla="*/ 59294 h 132521"/>
                <a:gd name="connsiteX5" fmla="*/ 59747 w 132521"/>
                <a:gd name="connsiteY5" fmla="*/ 25170 h 132521"/>
                <a:gd name="connsiteX6" fmla="*/ 101822 w 132521"/>
                <a:gd name="connsiteY6" fmla="*/ 44055 h 132521"/>
                <a:gd name="connsiteX7" fmla="*/ 114080 w 132521"/>
                <a:gd name="connsiteY7" fmla="*/ 90768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521" h="132521">
                  <a:moveTo>
                    <a:pt x="114080" y="90768"/>
                  </a:moveTo>
                  <a:cubicBezTo>
                    <a:pt x="116400" y="103357"/>
                    <a:pt x="110105" y="112966"/>
                    <a:pt x="99835" y="115947"/>
                  </a:cubicBezTo>
                  <a:cubicBezTo>
                    <a:pt x="89564" y="119260"/>
                    <a:pt x="64385" y="124230"/>
                    <a:pt x="56764" y="124892"/>
                  </a:cubicBezTo>
                  <a:cubicBezTo>
                    <a:pt x="48813" y="125555"/>
                    <a:pt x="33574" y="126549"/>
                    <a:pt x="28273" y="109652"/>
                  </a:cubicBezTo>
                  <a:cubicBezTo>
                    <a:pt x="23634" y="95075"/>
                    <a:pt x="24628" y="72878"/>
                    <a:pt x="25953" y="59294"/>
                  </a:cubicBezTo>
                  <a:cubicBezTo>
                    <a:pt x="27279" y="48030"/>
                    <a:pt x="43844" y="27489"/>
                    <a:pt x="59747" y="25170"/>
                  </a:cubicBezTo>
                  <a:cubicBezTo>
                    <a:pt x="75318" y="22851"/>
                    <a:pt x="95527" y="33453"/>
                    <a:pt x="101822" y="44055"/>
                  </a:cubicBezTo>
                  <a:cubicBezTo>
                    <a:pt x="107454" y="54656"/>
                    <a:pt x="111099" y="77185"/>
                    <a:pt x="114080" y="90768"/>
                  </a:cubicBezTo>
                  <a:close/>
                </a:path>
              </a:pathLst>
            </a:custGeom>
            <a:solidFill>
              <a:srgbClr val="FFEBC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4" name="Freeform: Shape 323">
              <a:extLst>
                <a:ext uri="{FF2B5EF4-FFF2-40B4-BE49-F238E27FC236}">
                  <a16:creationId xmlns:a16="http://schemas.microsoft.com/office/drawing/2014/main" id="{4AFBB041-AC1E-41B8-8193-121848F1EC41}"/>
                </a:ext>
              </a:extLst>
            </p:cNvPr>
            <p:cNvSpPr/>
            <p:nvPr/>
          </p:nvSpPr>
          <p:spPr>
            <a:xfrm>
              <a:off x="10599943" y="10328886"/>
              <a:ext cx="66261" cy="132522"/>
            </a:xfrm>
            <a:custGeom>
              <a:avLst/>
              <a:gdLst>
                <a:gd name="connsiteX0" fmla="*/ 24848 w 66260"/>
                <a:gd name="connsiteY0" fmla="*/ 109993 h 132521"/>
                <a:gd name="connsiteX1" fmla="*/ 50358 w 66260"/>
                <a:gd name="connsiteY1" fmla="*/ 103368 h 132521"/>
                <a:gd name="connsiteX2" fmla="*/ 64272 w 66260"/>
                <a:gd name="connsiteY2" fmla="*/ 55328 h 132521"/>
                <a:gd name="connsiteX3" fmla="*/ 57647 w 66260"/>
                <a:gd name="connsiteY3" fmla="*/ 24848 h 132521"/>
                <a:gd name="connsiteX4" fmla="*/ 24848 w 66260"/>
                <a:gd name="connsiteY4" fmla="*/ 109993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132521">
                  <a:moveTo>
                    <a:pt x="24848" y="109993"/>
                  </a:moveTo>
                  <a:cubicBezTo>
                    <a:pt x="35118" y="111981"/>
                    <a:pt x="47707" y="109663"/>
                    <a:pt x="50358" y="103368"/>
                  </a:cubicBezTo>
                  <a:cubicBezTo>
                    <a:pt x="53671" y="96079"/>
                    <a:pt x="61290" y="67256"/>
                    <a:pt x="64272" y="55328"/>
                  </a:cubicBezTo>
                  <a:cubicBezTo>
                    <a:pt x="67255" y="43732"/>
                    <a:pt x="62616" y="30812"/>
                    <a:pt x="57647" y="24848"/>
                  </a:cubicBezTo>
                  <a:cubicBezTo>
                    <a:pt x="48702" y="35450"/>
                    <a:pt x="35449" y="73881"/>
                    <a:pt x="24848" y="109993"/>
                  </a:cubicBezTo>
                  <a:close/>
                </a:path>
              </a:pathLst>
            </a:custGeom>
            <a:solidFill>
              <a:srgbClr val="FFEBC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5" name="Freeform: Shape 324">
              <a:extLst>
                <a:ext uri="{FF2B5EF4-FFF2-40B4-BE49-F238E27FC236}">
                  <a16:creationId xmlns:a16="http://schemas.microsoft.com/office/drawing/2014/main" id="{C5ADE442-1AED-48A6-A36B-F27B176D69E6}"/>
                </a:ext>
              </a:extLst>
            </p:cNvPr>
            <p:cNvSpPr/>
            <p:nvPr/>
          </p:nvSpPr>
          <p:spPr>
            <a:xfrm>
              <a:off x="9699804" y="11341353"/>
              <a:ext cx="1292087" cy="1921565"/>
            </a:xfrm>
            <a:custGeom>
              <a:avLst/>
              <a:gdLst>
                <a:gd name="connsiteX0" fmla="*/ 808699 w 1292086"/>
                <a:gd name="connsiteY0" fmla="*/ 24848 h 1921565"/>
                <a:gd name="connsiteX1" fmla="*/ 1298699 w 1292086"/>
                <a:gd name="connsiteY1" fmla="*/ 234895 h 1921565"/>
                <a:gd name="connsiteX2" fmla="*/ 734818 w 1292086"/>
                <a:gd name="connsiteY2" fmla="*/ 1677725 h 1921565"/>
                <a:gd name="connsiteX3" fmla="*/ 232230 w 1292086"/>
                <a:gd name="connsiteY3" fmla="*/ 1880483 h 1921565"/>
                <a:gd name="connsiteX4" fmla="*/ 58626 w 1292086"/>
                <a:gd name="connsiteY4" fmla="*/ 1381870 h 1921565"/>
                <a:gd name="connsiteX5" fmla="*/ 808699 w 1292086"/>
                <a:gd name="connsiteY5" fmla="*/ 24848 h 1921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2086" h="1921565">
                  <a:moveTo>
                    <a:pt x="808699" y="24848"/>
                  </a:moveTo>
                  <a:cubicBezTo>
                    <a:pt x="1023715" y="27498"/>
                    <a:pt x="1183736" y="67255"/>
                    <a:pt x="1298699" y="234895"/>
                  </a:cubicBezTo>
                  <a:cubicBezTo>
                    <a:pt x="1298699" y="234895"/>
                    <a:pt x="868665" y="1431897"/>
                    <a:pt x="734818" y="1677725"/>
                  </a:cubicBezTo>
                  <a:cubicBezTo>
                    <a:pt x="600640" y="1923221"/>
                    <a:pt x="356799" y="1935479"/>
                    <a:pt x="232230" y="1880483"/>
                  </a:cubicBezTo>
                  <a:cubicBezTo>
                    <a:pt x="107659" y="1825818"/>
                    <a:pt x="-43747" y="1640287"/>
                    <a:pt x="58626" y="1381870"/>
                  </a:cubicBezTo>
                  <a:cubicBezTo>
                    <a:pt x="161662" y="1123122"/>
                    <a:pt x="808699" y="24848"/>
                    <a:pt x="808699" y="24848"/>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6" name="Freeform: Shape 325">
              <a:extLst>
                <a:ext uri="{FF2B5EF4-FFF2-40B4-BE49-F238E27FC236}">
                  <a16:creationId xmlns:a16="http://schemas.microsoft.com/office/drawing/2014/main" id="{B569D863-68AA-4FB5-9D8C-EC84B0AE5189}"/>
                </a:ext>
              </a:extLst>
            </p:cNvPr>
            <p:cNvSpPr/>
            <p:nvPr/>
          </p:nvSpPr>
          <p:spPr>
            <a:xfrm>
              <a:off x="9535793" y="12165969"/>
              <a:ext cx="3279913" cy="1159565"/>
            </a:xfrm>
            <a:custGeom>
              <a:avLst/>
              <a:gdLst>
                <a:gd name="connsiteX0" fmla="*/ 24847 w 3279913"/>
                <a:gd name="connsiteY0" fmla="*/ 24848 h 1159565"/>
                <a:gd name="connsiteX1" fmla="*/ 3267655 w 3279913"/>
                <a:gd name="connsiteY1" fmla="*/ 24848 h 1159565"/>
                <a:gd name="connsiteX2" fmla="*/ 3267655 w 3279913"/>
                <a:gd name="connsiteY2" fmla="*/ 1142668 h 1159565"/>
                <a:gd name="connsiteX3" fmla="*/ 24847 w 3279913"/>
                <a:gd name="connsiteY3" fmla="*/ 1142668 h 1159565"/>
              </a:gdLst>
              <a:ahLst/>
              <a:cxnLst>
                <a:cxn ang="0">
                  <a:pos x="connsiteX0" y="connsiteY0"/>
                </a:cxn>
                <a:cxn ang="0">
                  <a:pos x="connsiteX1" y="connsiteY1"/>
                </a:cxn>
                <a:cxn ang="0">
                  <a:pos x="connsiteX2" y="connsiteY2"/>
                </a:cxn>
                <a:cxn ang="0">
                  <a:pos x="connsiteX3" y="connsiteY3"/>
                </a:cxn>
              </a:cxnLst>
              <a:rect l="l" t="t" r="r" b="b"/>
              <a:pathLst>
                <a:path w="3279913" h="1159565">
                  <a:moveTo>
                    <a:pt x="24847" y="24848"/>
                  </a:moveTo>
                  <a:lnTo>
                    <a:pt x="3267655" y="24848"/>
                  </a:lnTo>
                  <a:lnTo>
                    <a:pt x="3267655" y="1142668"/>
                  </a:lnTo>
                  <a:lnTo>
                    <a:pt x="24847" y="1142668"/>
                  </a:lnTo>
                  <a:close/>
                </a:path>
              </a:pathLst>
            </a:custGeom>
            <a:solidFill>
              <a:schemeClr val="tx1">
                <a:lumMod val="50000"/>
                <a:lumOff val="5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7" name="Freeform: Shape 326">
              <a:extLst>
                <a:ext uri="{FF2B5EF4-FFF2-40B4-BE49-F238E27FC236}">
                  <a16:creationId xmlns:a16="http://schemas.microsoft.com/office/drawing/2014/main" id="{4AF15A81-AE82-4C0F-B921-2DDBFD7290B9}"/>
                </a:ext>
              </a:extLst>
            </p:cNvPr>
            <p:cNvSpPr/>
            <p:nvPr/>
          </p:nvSpPr>
          <p:spPr>
            <a:xfrm>
              <a:off x="9535793" y="12165969"/>
              <a:ext cx="3279913" cy="1159565"/>
            </a:xfrm>
            <a:custGeom>
              <a:avLst/>
              <a:gdLst>
                <a:gd name="connsiteX0" fmla="*/ 24848 w 3279913"/>
                <a:gd name="connsiteY0" fmla="*/ 24848 h 1159565"/>
                <a:gd name="connsiteX1" fmla="*/ 24848 w 3279913"/>
                <a:gd name="connsiteY1" fmla="*/ 1142668 h 1159565"/>
                <a:gd name="connsiteX2" fmla="*/ 489668 w 3279913"/>
                <a:gd name="connsiteY2" fmla="*/ 1142668 h 1159565"/>
                <a:gd name="connsiteX3" fmla="*/ 819978 w 3279913"/>
                <a:gd name="connsiteY3" fmla="*/ 458525 h 1159565"/>
                <a:gd name="connsiteX4" fmla="*/ 3267655 w 3279913"/>
                <a:gd name="connsiteY4" fmla="*/ 509215 h 1159565"/>
                <a:gd name="connsiteX5" fmla="*/ 3267655 w 3279913"/>
                <a:gd name="connsiteY5" fmla="*/ 24848 h 1159565"/>
                <a:gd name="connsiteX6" fmla="*/ 24848 w 3279913"/>
                <a:gd name="connsiteY6" fmla="*/ 24848 h 1159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9913" h="1159565">
                  <a:moveTo>
                    <a:pt x="24848" y="24848"/>
                  </a:moveTo>
                  <a:lnTo>
                    <a:pt x="24848" y="1142668"/>
                  </a:lnTo>
                  <a:lnTo>
                    <a:pt x="489668" y="1142668"/>
                  </a:lnTo>
                  <a:cubicBezTo>
                    <a:pt x="489668" y="1142668"/>
                    <a:pt x="665260" y="536050"/>
                    <a:pt x="819978" y="458525"/>
                  </a:cubicBezTo>
                  <a:cubicBezTo>
                    <a:pt x="1094630" y="320702"/>
                    <a:pt x="3267655" y="509215"/>
                    <a:pt x="3267655" y="509215"/>
                  </a:cubicBezTo>
                  <a:lnTo>
                    <a:pt x="3267655" y="24848"/>
                  </a:lnTo>
                  <a:lnTo>
                    <a:pt x="24848" y="24848"/>
                  </a:lnTo>
                  <a:close/>
                </a:path>
              </a:pathLst>
            </a:custGeom>
            <a:solidFill>
              <a:schemeClr val="tx1">
                <a:lumMod val="50000"/>
                <a:lumOff val="50000"/>
                <a:alpha val="3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8" name="Freeform: Shape 327">
              <a:extLst>
                <a:ext uri="{FF2B5EF4-FFF2-40B4-BE49-F238E27FC236}">
                  <a16:creationId xmlns:a16="http://schemas.microsoft.com/office/drawing/2014/main" id="{020CE0F9-9A64-4656-AE56-5D7B23A36C8E}"/>
                </a:ext>
              </a:extLst>
            </p:cNvPr>
            <p:cNvSpPr/>
            <p:nvPr/>
          </p:nvSpPr>
          <p:spPr>
            <a:xfrm>
              <a:off x="9479472" y="11842285"/>
              <a:ext cx="3379304" cy="795130"/>
            </a:xfrm>
            <a:custGeom>
              <a:avLst/>
              <a:gdLst>
                <a:gd name="connsiteX0" fmla="*/ 3329939 w 3379304"/>
                <a:gd name="connsiteY0" fmla="*/ 778896 h 795130"/>
                <a:gd name="connsiteX1" fmla="*/ 75537 w 3379304"/>
                <a:gd name="connsiteY1" fmla="*/ 581770 h 795130"/>
                <a:gd name="connsiteX2" fmla="*/ 24848 w 3379304"/>
                <a:gd name="connsiteY2" fmla="*/ 527768 h 795130"/>
                <a:gd name="connsiteX3" fmla="*/ 24848 w 3379304"/>
                <a:gd name="connsiteY3" fmla="*/ 75537 h 795130"/>
                <a:gd name="connsiteX4" fmla="*/ 75869 w 3379304"/>
                <a:gd name="connsiteY4" fmla="*/ 24848 h 795130"/>
                <a:gd name="connsiteX5" fmla="*/ 3329939 w 3379304"/>
                <a:gd name="connsiteY5" fmla="*/ 24848 h 795130"/>
                <a:gd name="connsiteX6" fmla="*/ 3380630 w 3379304"/>
                <a:gd name="connsiteY6" fmla="*/ 75537 h 795130"/>
                <a:gd name="connsiteX7" fmla="*/ 3380630 w 3379304"/>
                <a:gd name="connsiteY7" fmla="*/ 731188 h 795130"/>
                <a:gd name="connsiteX8" fmla="*/ 3329939 w 3379304"/>
                <a:gd name="connsiteY8" fmla="*/ 778896 h 79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304" h="795130">
                  <a:moveTo>
                    <a:pt x="3329939" y="778896"/>
                  </a:moveTo>
                  <a:lnTo>
                    <a:pt x="75537" y="581770"/>
                  </a:lnTo>
                  <a:cubicBezTo>
                    <a:pt x="47376" y="580113"/>
                    <a:pt x="24848" y="555929"/>
                    <a:pt x="24848" y="527768"/>
                  </a:cubicBezTo>
                  <a:lnTo>
                    <a:pt x="24848" y="75537"/>
                  </a:lnTo>
                  <a:cubicBezTo>
                    <a:pt x="24848" y="47376"/>
                    <a:pt x="47708" y="24848"/>
                    <a:pt x="75869" y="24848"/>
                  </a:cubicBezTo>
                  <a:lnTo>
                    <a:pt x="3329939" y="24848"/>
                  </a:lnTo>
                  <a:cubicBezTo>
                    <a:pt x="3358101" y="24848"/>
                    <a:pt x="3380630" y="47708"/>
                    <a:pt x="3380630" y="75537"/>
                  </a:cubicBezTo>
                  <a:lnTo>
                    <a:pt x="3380630" y="731188"/>
                  </a:lnTo>
                  <a:cubicBezTo>
                    <a:pt x="3380630" y="759349"/>
                    <a:pt x="3357770" y="780553"/>
                    <a:pt x="3329939" y="778896"/>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29" name="Freeform: Shape 328">
              <a:extLst>
                <a:ext uri="{FF2B5EF4-FFF2-40B4-BE49-F238E27FC236}">
                  <a16:creationId xmlns:a16="http://schemas.microsoft.com/office/drawing/2014/main" id="{394B0F04-7089-488B-9CE9-98DC1E3D64FC}"/>
                </a:ext>
              </a:extLst>
            </p:cNvPr>
            <p:cNvSpPr/>
            <p:nvPr/>
          </p:nvSpPr>
          <p:spPr>
            <a:xfrm>
              <a:off x="12268568" y="11726771"/>
              <a:ext cx="132522" cy="298174"/>
            </a:xfrm>
            <a:custGeom>
              <a:avLst/>
              <a:gdLst>
                <a:gd name="connsiteX0" fmla="*/ 110810 w 132521"/>
                <a:gd name="connsiteY0" fmla="*/ 250686 h 298173"/>
                <a:gd name="connsiteX1" fmla="*/ 132676 w 132521"/>
                <a:gd name="connsiteY1" fmla="*/ 112201 h 298173"/>
                <a:gd name="connsiteX2" fmla="*/ 115117 w 132521"/>
                <a:gd name="connsiteY2" fmla="*/ 33682 h 298173"/>
                <a:gd name="connsiteX3" fmla="*/ 33285 w 132521"/>
                <a:gd name="connsiteY3" fmla="*/ 41301 h 298173"/>
                <a:gd name="connsiteX4" fmla="*/ 25002 w 132521"/>
                <a:gd name="connsiteY4" fmla="*/ 234121 h 298173"/>
                <a:gd name="connsiteX5" fmla="*/ 46537 w 132521"/>
                <a:gd name="connsiteY5" fmla="*/ 291767 h 298173"/>
                <a:gd name="connsiteX6" fmla="*/ 110810 w 132521"/>
                <a:gd name="connsiteY6" fmla="*/ 250686 h 29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521" h="298173">
                  <a:moveTo>
                    <a:pt x="110810" y="250686"/>
                  </a:moveTo>
                  <a:cubicBezTo>
                    <a:pt x="118430" y="226832"/>
                    <a:pt x="135658" y="143344"/>
                    <a:pt x="132676" y="112201"/>
                  </a:cubicBezTo>
                  <a:cubicBezTo>
                    <a:pt x="129695" y="81058"/>
                    <a:pt x="127044" y="49584"/>
                    <a:pt x="115117" y="33682"/>
                  </a:cubicBezTo>
                  <a:cubicBezTo>
                    <a:pt x="91594" y="16453"/>
                    <a:pt x="46205" y="27387"/>
                    <a:pt x="33285" y="41301"/>
                  </a:cubicBezTo>
                  <a:cubicBezTo>
                    <a:pt x="35603" y="66149"/>
                    <a:pt x="23345" y="129428"/>
                    <a:pt x="25002" y="234121"/>
                  </a:cubicBezTo>
                  <a:cubicBezTo>
                    <a:pt x="25665" y="267251"/>
                    <a:pt x="34610" y="284810"/>
                    <a:pt x="46537" y="291767"/>
                  </a:cubicBezTo>
                  <a:cubicBezTo>
                    <a:pt x="68403" y="304357"/>
                    <a:pt x="101202" y="279841"/>
                    <a:pt x="110810" y="250686"/>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0" name="Freeform: Shape 329">
              <a:extLst>
                <a:ext uri="{FF2B5EF4-FFF2-40B4-BE49-F238E27FC236}">
                  <a16:creationId xmlns:a16="http://schemas.microsoft.com/office/drawing/2014/main" id="{E7C98776-40D6-47EC-8380-4398B56AEE75}"/>
                </a:ext>
              </a:extLst>
            </p:cNvPr>
            <p:cNvSpPr/>
            <p:nvPr/>
          </p:nvSpPr>
          <p:spPr>
            <a:xfrm>
              <a:off x="12148459" y="11710266"/>
              <a:ext cx="165652" cy="364435"/>
            </a:xfrm>
            <a:custGeom>
              <a:avLst/>
              <a:gdLst>
                <a:gd name="connsiteX0" fmla="*/ 155712 w 165652"/>
                <a:gd name="connsiteY0" fmla="*/ 333784 h 364434"/>
                <a:gd name="connsiteX1" fmla="*/ 165652 w 165652"/>
                <a:gd name="connsiteY1" fmla="*/ 309930 h 364434"/>
                <a:gd name="connsiteX2" fmla="*/ 166314 w 165652"/>
                <a:gd name="connsiteY2" fmla="*/ 307942 h 364434"/>
                <a:gd name="connsiteX3" fmla="*/ 165321 w 165652"/>
                <a:gd name="connsiteY3" fmla="*/ 183372 h 364434"/>
                <a:gd name="connsiteX4" fmla="*/ 153394 w 165652"/>
                <a:gd name="connsiteY4" fmla="*/ 57476 h 364434"/>
                <a:gd name="connsiteX5" fmla="*/ 113306 w 165652"/>
                <a:gd name="connsiteY5" fmla="*/ 29647 h 364434"/>
                <a:gd name="connsiteX6" fmla="*/ 98729 w 165652"/>
                <a:gd name="connsiteY6" fmla="*/ 25670 h 364434"/>
                <a:gd name="connsiteX7" fmla="*/ 24848 w 165652"/>
                <a:gd name="connsiteY7" fmla="*/ 53832 h 364434"/>
                <a:gd name="connsiteX8" fmla="*/ 25510 w 165652"/>
                <a:gd name="connsiteY8" fmla="*/ 56483 h 364434"/>
                <a:gd name="connsiteX9" fmla="*/ 59634 w 165652"/>
                <a:gd name="connsiteY9" fmla="*/ 168794 h 364434"/>
                <a:gd name="connsiteX10" fmla="*/ 62285 w 165652"/>
                <a:gd name="connsiteY10" fmla="*/ 187017 h 364434"/>
                <a:gd name="connsiteX11" fmla="*/ 62285 w 165652"/>
                <a:gd name="connsiteY11" fmla="*/ 187017 h 364434"/>
                <a:gd name="connsiteX12" fmla="*/ 58641 w 165652"/>
                <a:gd name="connsiteY12" fmla="*/ 315562 h 364434"/>
                <a:gd name="connsiteX13" fmla="*/ 109330 w 165652"/>
                <a:gd name="connsiteY13" fmla="*/ 359957 h 364434"/>
                <a:gd name="connsiteX14" fmla="*/ 155712 w 165652"/>
                <a:gd name="connsiteY14" fmla="*/ 333784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652" h="364434">
                  <a:moveTo>
                    <a:pt x="155712" y="333784"/>
                  </a:moveTo>
                  <a:cubicBezTo>
                    <a:pt x="160351" y="325170"/>
                    <a:pt x="163664" y="316556"/>
                    <a:pt x="165652" y="309930"/>
                  </a:cubicBezTo>
                  <a:cubicBezTo>
                    <a:pt x="165652" y="309268"/>
                    <a:pt x="165984" y="308605"/>
                    <a:pt x="166314" y="307942"/>
                  </a:cubicBezTo>
                  <a:cubicBezTo>
                    <a:pt x="170953" y="285082"/>
                    <a:pt x="163664" y="197287"/>
                    <a:pt x="165321" y="183372"/>
                  </a:cubicBezTo>
                  <a:cubicBezTo>
                    <a:pt x="166978" y="169126"/>
                    <a:pt x="159357" y="69734"/>
                    <a:pt x="153394" y="57476"/>
                  </a:cubicBezTo>
                  <a:cubicBezTo>
                    <a:pt x="148093" y="44887"/>
                    <a:pt x="129871" y="35279"/>
                    <a:pt x="113306" y="29647"/>
                  </a:cubicBezTo>
                  <a:cubicBezTo>
                    <a:pt x="108336" y="27990"/>
                    <a:pt x="103367" y="26664"/>
                    <a:pt x="98729" y="25670"/>
                  </a:cubicBezTo>
                  <a:cubicBezTo>
                    <a:pt x="79844" y="21695"/>
                    <a:pt x="47708" y="32297"/>
                    <a:pt x="24848" y="53832"/>
                  </a:cubicBezTo>
                  <a:cubicBezTo>
                    <a:pt x="24848" y="54495"/>
                    <a:pt x="25179" y="55489"/>
                    <a:pt x="25510" y="56483"/>
                  </a:cubicBezTo>
                  <a:cubicBezTo>
                    <a:pt x="33130" y="85637"/>
                    <a:pt x="51683" y="136658"/>
                    <a:pt x="59634" y="168794"/>
                  </a:cubicBezTo>
                  <a:cubicBezTo>
                    <a:pt x="60960" y="174095"/>
                    <a:pt x="61622" y="180058"/>
                    <a:pt x="62285" y="187017"/>
                  </a:cubicBezTo>
                  <a:lnTo>
                    <a:pt x="62285" y="187017"/>
                  </a:lnTo>
                  <a:cubicBezTo>
                    <a:pt x="64604" y="224453"/>
                    <a:pt x="56321" y="282431"/>
                    <a:pt x="58641" y="315562"/>
                  </a:cubicBezTo>
                  <a:cubicBezTo>
                    <a:pt x="61292" y="354987"/>
                    <a:pt x="86139" y="361282"/>
                    <a:pt x="109330" y="359957"/>
                  </a:cubicBezTo>
                  <a:cubicBezTo>
                    <a:pt x="127883" y="358964"/>
                    <a:pt x="147761" y="348692"/>
                    <a:pt x="155712" y="333784"/>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1" name="Freeform: Shape 330">
              <a:extLst>
                <a:ext uri="{FF2B5EF4-FFF2-40B4-BE49-F238E27FC236}">
                  <a16:creationId xmlns:a16="http://schemas.microsoft.com/office/drawing/2014/main" id="{D2334994-F481-4CEF-842B-E954D1368349}"/>
                </a:ext>
              </a:extLst>
            </p:cNvPr>
            <p:cNvSpPr/>
            <p:nvPr/>
          </p:nvSpPr>
          <p:spPr>
            <a:xfrm>
              <a:off x="12018919" y="11698979"/>
              <a:ext cx="198783" cy="364435"/>
            </a:xfrm>
            <a:custGeom>
              <a:avLst/>
              <a:gdLst>
                <a:gd name="connsiteX0" fmla="*/ 175591 w 198782"/>
                <a:gd name="connsiteY0" fmla="*/ 328837 h 364434"/>
                <a:gd name="connsiteX1" fmla="*/ 191494 w 198782"/>
                <a:gd name="connsiteY1" fmla="*/ 198303 h 364434"/>
                <a:gd name="connsiteX2" fmla="*/ 191494 w 198782"/>
                <a:gd name="connsiteY2" fmla="*/ 198303 h 364434"/>
                <a:gd name="connsiteX3" fmla="*/ 154720 w 198782"/>
                <a:gd name="connsiteY3" fmla="*/ 67769 h 364434"/>
                <a:gd name="connsiteX4" fmla="*/ 154056 w 198782"/>
                <a:gd name="connsiteY4" fmla="*/ 65118 h 364434"/>
                <a:gd name="connsiteX5" fmla="*/ 114300 w 198782"/>
                <a:gd name="connsiteY5" fmla="*/ 32319 h 364434"/>
                <a:gd name="connsiteX6" fmla="*/ 86139 w 198782"/>
                <a:gd name="connsiteY6" fmla="*/ 25031 h 364434"/>
                <a:gd name="connsiteX7" fmla="*/ 24848 w 198782"/>
                <a:gd name="connsiteY7" fmla="*/ 51866 h 364434"/>
                <a:gd name="connsiteX8" fmla="*/ 54003 w 198782"/>
                <a:gd name="connsiteY8" fmla="*/ 90629 h 364434"/>
                <a:gd name="connsiteX9" fmla="*/ 88789 w 198782"/>
                <a:gd name="connsiteY9" fmla="*/ 198634 h 364434"/>
                <a:gd name="connsiteX10" fmla="*/ 88789 w 198782"/>
                <a:gd name="connsiteY10" fmla="*/ 198965 h 364434"/>
                <a:gd name="connsiteX11" fmla="*/ 89121 w 198782"/>
                <a:gd name="connsiteY11" fmla="*/ 201947 h 364434"/>
                <a:gd name="connsiteX12" fmla="*/ 89453 w 198782"/>
                <a:gd name="connsiteY12" fmla="*/ 206254 h 364434"/>
                <a:gd name="connsiteX13" fmla="*/ 89453 w 198782"/>
                <a:gd name="connsiteY13" fmla="*/ 207248 h 364434"/>
                <a:gd name="connsiteX14" fmla="*/ 91440 w 198782"/>
                <a:gd name="connsiteY14" fmla="*/ 270196 h 364434"/>
                <a:gd name="connsiteX15" fmla="*/ 98729 w 198782"/>
                <a:gd name="connsiteY15" fmla="*/ 331487 h 364434"/>
                <a:gd name="connsiteX16" fmla="*/ 175591 w 198782"/>
                <a:gd name="connsiteY16" fmla="*/ 328837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8782" h="364434">
                  <a:moveTo>
                    <a:pt x="175591" y="328837"/>
                  </a:moveTo>
                  <a:cubicBezTo>
                    <a:pt x="183874" y="314260"/>
                    <a:pt x="187518" y="218181"/>
                    <a:pt x="191494" y="198303"/>
                  </a:cubicBezTo>
                  <a:lnTo>
                    <a:pt x="191494" y="198303"/>
                  </a:lnTo>
                  <a:cubicBezTo>
                    <a:pt x="195139" y="179418"/>
                    <a:pt x="161677" y="89304"/>
                    <a:pt x="154720" y="67769"/>
                  </a:cubicBezTo>
                  <a:cubicBezTo>
                    <a:pt x="154388" y="66444"/>
                    <a:pt x="154056" y="65450"/>
                    <a:pt x="154056" y="65118"/>
                  </a:cubicBezTo>
                  <a:cubicBezTo>
                    <a:pt x="145443" y="49216"/>
                    <a:pt x="129872" y="38614"/>
                    <a:pt x="114300" y="32319"/>
                  </a:cubicBezTo>
                  <a:cubicBezTo>
                    <a:pt x="104361" y="28012"/>
                    <a:pt x="93759" y="25693"/>
                    <a:pt x="86139" y="25031"/>
                  </a:cubicBezTo>
                  <a:cubicBezTo>
                    <a:pt x="65929" y="23043"/>
                    <a:pt x="36774" y="37620"/>
                    <a:pt x="24848" y="51866"/>
                  </a:cubicBezTo>
                  <a:cubicBezTo>
                    <a:pt x="32468" y="59817"/>
                    <a:pt x="45720" y="79364"/>
                    <a:pt x="54003" y="90629"/>
                  </a:cubicBezTo>
                  <a:cubicBezTo>
                    <a:pt x="62617" y="101893"/>
                    <a:pt x="83820" y="169479"/>
                    <a:pt x="88789" y="198634"/>
                  </a:cubicBezTo>
                  <a:lnTo>
                    <a:pt x="88789" y="198965"/>
                  </a:lnTo>
                  <a:cubicBezTo>
                    <a:pt x="88789" y="199959"/>
                    <a:pt x="89121" y="200621"/>
                    <a:pt x="89121" y="201947"/>
                  </a:cubicBezTo>
                  <a:cubicBezTo>
                    <a:pt x="89453" y="203272"/>
                    <a:pt x="89453" y="204598"/>
                    <a:pt x="89453" y="206254"/>
                  </a:cubicBezTo>
                  <a:cubicBezTo>
                    <a:pt x="89453" y="206586"/>
                    <a:pt x="89453" y="206916"/>
                    <a:pt x="89453" y="207248"/>
                  </a:cubicBezTo>
                  <a:cubicBezTo>
                    <a:pt x="90777" y="222488"/>
                    <a:pt x="90446" y="246011"/>
                    <a:pt x="91440" y="270196"/>
                  </a:cubicBezTo>
                  <a:cubicBezTo>
                    <a:pt x="92103" y="292393"/>
                    <a:pt x="93428" y="314922"/>
                    <a:pt x="98729" y="331487"/>
                  </a:cubicBezTo>
                  <a:cubicBezTo>
                    <a:pt x="107342" y="356997"/>
                    <a:pt x="166314" y="345733"/>
                    <a:pt x="175591" y="328837"/>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2" name="Freeform: Shape 331">
              <a:extLst>
                <a:ext uri="{FF2B5EF4-FFF2-40B4-BE49-F238E27FC236}">
                  <a16:creationId xmlns:a16="http://schemas.microsoft.com/office/drawing/2014/main" id="{AAD012F1-5123-4E21-83CA-D1B046CEBE66}"/>
                </a:ext>
              </a:extLst>
            </p:cNvPr>
            <p:cNvSpPr/>
            <p:nvPr/>
          </p:nvSpPr>
          <p:spPr>
            <a:xfrm>
              <a:off x="11866188" y="11697530"/>
              <a:ext cx="265043" cy="298174"/>
            </a:xfrm>
            <a:custGeom>
              <a:avLst/>
              <a:gdLst>
                <a:gd name="connsiteX0" fmla="*/ 243840 w 265043"/>
                <a:gd name="connsiteY0" fmla="*/ 272307 h 298173"/>
                <a:gd name="connsiteX1" fmla="*/ 244171 w 265043"/>
                <a:gd name="connsiteY1" fmla="*/ 270650 h 298173"/>
                <a:gd name="connsiteX2" fmla="*/ 243840 w 265043"/>
                <a:gd name="connsiteY2" fmla="*/ 220955 h 298173"/>
                <a:gd name="connsiteX3" fmla="*/ 242514 w 265043"/>
                <a:gd name="connsiteY3" fmla="*/ 207703 h 298173"/>
                <a:gd name="connsiteX4" fmla="*/ 242514 w 265043"/>
                <a:gd name="connsiteY4" fmla="*/ 206709 h 298173"/>
                <a:gd name="connsiteX5" fmla="*/ 241520 w 265043"/>
                <a:gd name="connsiteY5" fmla="*/ 199752 h 298173"/>
                <a:gd name="connsiteX6" fmla="*/ 241520 w 265043"/>
                <a:gd name="connsiteY6" fmla="*/ 199420 h 298173"/>
                <a:gd name="connsiteX7" fmla="*/ 230918 w 265043"/>
                <a:gd name="connsiteY7" fmla="*/ 137466 h 298173"/>
                <a:gd name="connsiteX8" fmla="*/ 206734 w 265043"/>
                <a:gd name="connsiteY8" fmla="*/ 91746 h 298173"/>
                <a:gd name="connsiteX9" fmla="*/ 163333 w 265043"/>
                <a:gd name="connsiteY9" fmla="*/ 36418 h 298173"/>
                <a:gd name="connsiteX10" fmla="*/ 107342 w 265043"/>
                <a:gd name="connsiteY10" fmla="*/ 26148 h 298173"/>
                <a:gd name="connsiteX11" fmla="*/ 74543 w 265043"/>
                <a:gd name="connsiteY11" fmla="*/ 45032 h 298173"/>
                <a:gd name="connsiteX12" fmla="*/ 49032 w 265043"/>
                <a:gd name="connsiteY12" fmla="*/ 109637 h 298173"/>
                <a:gd name="connsiteX13" fmla="*/ 47376 w 265043"/>
                <a:gd name="connsiteY13" fmla="*/ 120569 h 298173"/>
                <a:gd name="connsiteX14" fmla="*/ 24848 w 265043"/>
                <a:gd name="connsiteY14" fmla="*/ 174572 h 298173"/>
                <a:gd name="connsiteX15" fmla="*/ 96078 w 265043"/>
                <a:gd name="connsiteY15" fmla="*/ 166290 h 298173"/>
                <a:gd name="connsiteX16" fmla="*/ 159026 w 265043"/>
                <a:gd name="connsiteY16" fmla="*/ 270319 h 298173"/>
                <a:gd name="connsiteX17" fmla="*/ 243840 w 265043"/>
                <a:gd name="connsiteY17" fmla="*/ 272307 h 29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65043" h="298173">
                  <a:moveTo>
                    <a:pt x="243840" y="272307"/>
                  </a:moveTo>
                  <a:cubicBezTo>
                    <a:pt x="244171" y="271644"/>
                    <a:pt x="244171" y="271313"/>
                    <a:pt x="244171" y="270650"/>
                  </a:cubicBezTo>
                  <a:cubicBezTo>
                    <a:pt x="246490" y="260712"/>
                    <a:pt x="245827" y="241827"/>
                    <a:pt x="243840" y="220955"/>
                  </a:cubicBezTo>
                  <a:cubicBezTo>
                    <a:pt x="243508" y="216648"/>
                    <a:pt x="242846" y="212340"/>
                    <a:pt x="242514" y="207703"/>
                  </a:cubicBezTo>
                  <a:cubicBezTo>
                    <a:pt x="242514" y="207371"/>
                    <a:pt x="242514" y="207040"/>
                    <a:pt x="242514" y="206709"/>
                  </a:cubicBezTo>
                  <a:cubicBezTo>
                    <a:pt x="242183" y="204389"/>
                    <a:pt x="241852" y="202070"/>
                    <a:pt x="241520" y="199752"/>
                  </a:cubicBezTo>
                  <a:lnTo>
                    <a:pt x="241520" y="199420"/>
                  </a:lnTo>
                  <a:cubicBezTo>
                    <a:pt x="238207" y="174572"/>
                    <a:pt x="233901" y="150056"/>
                    <a:pt x="230918" y="137466"/>
                  </a:cubicBezTo>
                  <a:cubicBezTo>
                    <a:pt x="227606" y="122889"/>
                    <a:pt x="217666" y="106986"/>
                    <a:pt x="206734" y="91746"/>
                  </a:cubicBezTo>
                  <a:cubicBezTo>
                    <a:pt x="196794" y="77831"/>
                    <a:pt x="177910" y="46688"/>
                    <a:pt x="163333" y="36418"/>
                  </a:cubicBezTo>
                  <a:cubicBezTo>
                    <a:pt x="151405" y="27805"/>
                    <a:pt x="125564" y="22172"/>
                    <a:pt x="107342" y="26148"/>
                  </a:cubicBezTo>
                  <a:cubicBezTo>
                    <a:pt x="94753" y="29129"/>
                    <a:pt x="84151" y="33436"/>
                    <a:pt x="74543" y="45032"/>
                  </a:cubicBezTo>
                  <a:cubicBezTo>
                    <a:pt x="64935" y="56960"/>
                    <a:pt x="56321" y="76506"/>
                    <a:pt x="49032" y="109637"/>
                  </a:cubicBezTo>
                  <a:cubicBezTo>
                    <a:pt x="48039" y="112949"/>
                    <a:pt x="47707" y="116262"/>
                    <a:pt x="47376" y="120569"/>
                  </a:cubicBezTo>
                  <a:lnTo>
                    <a:pt x="24848" y="174572"/>
                  </a:lnTo>
                  <a:cubicBezTo>
                    <a:pt x="24848" y="174572"/>
                    <a:pt x="83488" y="169271"/>
                    <a:pt x="96078" y="166290"/>
                  </a:cubicBezTo>
                  <a:cubicBezTo>
                    <a:pt x="108668" y="163308"/>
                    <a:pt x="144780" y="222612"/>
                    <a:pt x="159026" y="270319"/>
                  </a:cubicBezTo>
                  <a:cubicBezTo>
                    <a:pt x="172940" y="317696"/>
                    <a:pt x="236882" y="295167"/>
                    <a:pt x="243840" y="272307"/>
                  </a:cubicBezTo>
                  <a:close/>
                </a:path>
              </a:pathLst>
            </a:custGeom>
            <a:solidFill>
              <a:srgbClr val="FFB67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3" name="Freeform: Shape 332">
              <a:extLst>
                <a:ext uri="{FF2B5EF4-FFF2-40B4-BE49-F238E27FC236}">
                  <a16:creationId xmlns:a16="http://schemas.microsoft.com/office/drawing/2014/main" id="{79E30007-12D2-4425-9447-0A011DD36CC7}"/>
                </a:ext>
              </a:extLst>
            </p:cNvPr>
            <p:cNvSpPr/>
            <p:nvPr/>
          </p:nvSpPr>
          <p:spPr>
            <a:xfrm>
              <a:off x="12197004" y="11961624"/>
              <a:ext cx="99391" cy="99391"/>
            </a:xfrm>
            <a:custGeom>
              <a:avLst/>
              <a:gdLst>
                <a:gd name="connsiteX0" fmla="*/ 45877 w 99391"/>
                <a:gd name="connsiteY0" fmla="*/ 25773 h 99391"/>
                <a:gd name="connsiteX1" fmla="*/ 83645 w 99391"/>
                <a:gd name="connsiteY1" fmla="*/ 41012 h 99391"/>
                <a:gd name="connsiteX2" fmla="*/ 92922 w 99391"/>
                <a:gd name="connsiteY2" fmla="*/ 82425 h 99391"/>
                <a:gd name="connsiteX3" fmla="*/ 57472 w 99391"/>
                <a:gd name="connsiteY3" fmla="*/ 95346 h 99391"/>
                <a:gd name="connsiteX4" fmla="*/ 29974 w 99391"/>
                <a:gd name="connsiteY4" fmla="*/ 90045 h 99391"/>
                <a:gd name="connsiteX5" fmla="*/ 25005 w 99391"/>
                <a:gd name="connsiteY5" fmla="*/ 47638 h 99391"/>
                <a:gd name="connsiteX6" fmla="*/ 45877 w 99391"/>
                <a:gd name="connsiteY6" fmla="*/ 25773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91" h="99391">
                  <a:moveTo>
                    <a:pt x="45877" y="25773"/>
                  </a:moveTo>
                  <a:cubicBezTo>
                    <a:pt x="54490" y="24447"/>
                    <a:pt x="78676" y="21796"/>
                    <a:pt x="83645" y="41012"/>
                  </a:cubicBezTo>
                  <a:cubicBezTo>
                    <a:pt x="88284" y="60559"/>
                    <a:pt x="92922" y="76793"/>
                    <a:pt x="92922" y="82425"/>
                  </a:cubicBezTo>
                  <a:cubicBezTo>
                    <a:pt x="92922" y="88057"/>
                    <a:pt x="62442" y="95015"/>
                    <a:pt x="57472" y="95346"/>
                  </a:cubicBezTo>
                  <a:cubicBezTo>
                    <a:pt x="52503" y="96009"/>
                    <a:pt x="32293" y="94683"/>
                    <a:pt x="29974" y="90045"/>
                  </a:cubicBezTo>
                  <a:cubicBezTo>
                    <a:pt x="27986" y="85407"/>
                    <a:pt x="24011" y="56252"/>
                    <a:pt x="25005" y="47638"/>
                  </a:cubicBezTo>
                  <a:cubicBezTo>
                    <a:pt x="26330" y="39355"/>
                    <a:pt x="30636" y="28091"/>
                    <a:pt x="45877" y="25773"/>
                  </a:cubicBezTo>
                  <a:close/>
                </a:path>
              </a:pathLst>
            </a:custGeom>
            <a:solidFill>
              <a:srgbClr val="FFEBC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4" name="Freeform: Shape 333">
              <a:extLst>
                <a:ext uri="{FF2B5EF4-FFF2-40B4-BE49-F238E27FC236}">
                  <a16:creationId xmlns:a16="http://schemas.microsoft.com/office/drawing/2014/main" id="{12F85337-567C-4B64-A63E-764765F12281}"/>
                </a:ext>
              </a:extLst>
            </p:cNvPr>
            <p:cNvSpPr/>
            <p:nvPr/>
          </p:nvSpPr>
          <p:spPr>
            <a:xfrm>
              <a:off x="12281732" y="11917304"/>
              <a:ext cx="99391" cy="99391"/>
            </a:xfrm>
            <a:custGeom>
              <a:avLst/>
              <a:gdLst>
                <a:gd name="connsiteX0" fmla="*/ 52589 w 99391"/>
                <a:gd name="connsiteY0" fmla="*/ 25035 h 99391"/>
                <a:gd name="connsiteX1" fmla="*/ 75449 w 99391"/>
                <a:gd name="connsiteY1" fmla="*/ 35969 h 99391"/>
                <a:gd name="connsiteX2" fmla="*/ 75118 w 99391"/>
                <a:gd name="connsiteY2" fmla="*/ 70756 h 99391"/>
                <a:gd name="connsiteX3" fmla="*/ 51927 w 99391"/>
                <a:gd name="connsiteY3" fmla="*/ 87652 h 99391"/>
                <a:gd name="connsiteX4" fmla="*/ 25091 w 99391"/>
                <a:gd name="connsiteY4" fmla="*/ 65123 h 99391"/>
                <a:gd name="connsiteX5" fmla="*/ 27411 w 99391"/>
                <a:gd name="connsiteY5" fmla="*/ 34643 h 99391"/>
                <a:gd name="connsiteX6" fmla="*/ 52589 w 99391"/>
                <a:gd name="connsiteY6" fmla="*/ 25035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91" h="99391">
                  <a:moveTo>
                    <a:pt x="52589" y="25035"/>
                  </a:moveTo>
                  <a:cubicBezTo>
                    <a:pt x="61866" y="26361"/>
                    <a:pt x="73461" y="28349"/>
                    <a:pt x="75449" y="35969"/>
                  </a:cubicBezTo>
                  <a:cubicBezTo>
                    <a:pt x="77437" y="43588"/>
                    <a:pt x="77437" y="65123"/>
                    <a:pt x="75118" y="70756"/>
                  </a:cubicBezTo>
                  <a:cubicBezTo>
                    <a:pt x="73131" y="76057"/>
                    <a:pt x="66173" y="85001"/>
                    <a:pt x="51927" y="87652"/>
                  </a:cubicBezTo>
                  <a:cubicBezTo>
                    <a:pt x="46626" y="88646"/>
                    <a:pt x="25423" y="79700"/>
                    <a:pt x="25091" y="65123"/>
                  </a:cubicBezTo>
                  <a:cubicBezTo>
                    <a:pt x="24429" y="50545"/>
                    <a:pt x="25091" y="39281"/>
                    <a:pt x="27411" y="34643"/>
                  </a:cubicBezTo>
                  <a:cubicBezTo>
                    <a:pt x="29729" y="29674"/>
                    <a:pt x="42319" y="23710"/>
                    <a:pt x="52589" y="25035"/>
                  </a:cubicBezTo>
                  <a:close/>
                </a:path>
              </a:pathLst>
            </a:custGeom>
            <a:solidFill>
              <a:srgbClr val="FFEBC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5" name="Freeform: Shape 334">
              <a:extLst>
                <a:ext uri="{FF2B5EF4-FFF2-40B4-BE49-F238E27FC236}">
                  <a16:creationId xmlns:a16="http://schemas.microsoft.com/office/drawing/2014/main" id="{05B78619-6058-4F65-BD31-98495DE7B4EA}"/>
                </a:ext>
              </a:extLst>
            </p:cNvPr>
            <p:cNvSpPr/>
            <p:nvPr/>
          </p:nvSpPr>
          <p:spPr>
            <a:xfrm>
              <a:off x="12099299" y="11941512"/>
              <a:ext cx="99391" cy="99391"/>
            </a:xfrm>
            <a:custGeom>
              <a:avLst/>
              <a:gdLst>
                <a:gd name="connsiteX0" fmla="*/ 45185 w 99391"/>
                <a:gd name="connsiteY0" fmla="*/ 25674 h 99391"/>
                <a:gd name="connsiteX1" fmla="*/ 78977 w 99391"/>
                <a:gd name="connsiteY1" fmla="*/ 33295 h 99391"/>
                <a:gd name="connsiteX2" fmla="*/ 89248 w 99391"/>
                <a:gd name="connsiteY2" fmla="*/ 79677 h 99391"/>
                <a:gd name="connsiteX3" fmla="*/ 63738 w 99391"/>
                <a:gd name="connsiteY3" fmla="*/ 91273 h 99391"/>
                <a:gd name="connsiteX4" fmla="*/ 29613 w 99391"/>
                <a:gd name="connsiteY4" fmla="*/ 87628 h 99391"/>
                <a:gd name="connsiteX5" fmla="*/ 24975 w 99391"/>
                <a:gd name="connsiteY5" fmla="*/ 49860 h 99391"/>
                <a:gd name="connsiteX6" fmla="*/ 45185 w 99391"/>
                <a:gd name="connsiteY6" fmla="*/ 25674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91" h="99391">
                  <a:moveTo>
                    <a:pt x="45185" y="25674"/>
                  </a:moveTo>
                  <a:cubicBezTo>
                    <a:pt x="56117" y="24681"/>
                    <a:pt x="74340" y="22693"/>
                    <a:pt x="78977" y="33295"/>
                  </a:cubicBezTo>
                  <a:cubicBezTo>
                    <a:pt x="83285" y="43565"/>
                    <a:pt x="90242" y="76696"/>
                    <a:pt x="89248" y="79677"/>
                  </a:cubicBezTo>
                  <a:cubicBezTo>
                    <a:pt x="88586" y="82659"/>
                    <a:pt x="76990" y="87960"/>
                    <a:pt x="63738" y="91273"/>
                  </a:cubicBezTo>
                  <a:cubicBezTo>
                    <a:pt x="51480" y="94255"/>
                    <a:pt x="33257" y="96242"/>
                    <a:pt x="29613" y="87628"/>
                  </a:cubicBezTo>
                  <a:cubicBezTo>
                    <a:pt x="26300" y="79015"/>
                    <a:pt x="24312" y="57479"/>
                    <a:pt x="24975" y="49860"/>
                  </a:cubicBezTo>
                  <a:cubicBezTo>
                    <a:pt x="25306" y="42240"/>
                    <a:pt x="32927" y="26668"/>
                    <a:pt x="45185" y="25674"/>
                  </a:cubicBezTo>
                  <a:close/>
                </a:path>
              </a:pathLst>
            </a:custGeom>
            <a:solidFill>
              <a:srgbClr val="FFEBC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6" name="Freeform: Shape 335">
              <a:extLst>
                <a:ext uri="{FF2B5EF4-FFF2-40B4-BE49-F238E27FC236}">
                  <a16:creationId xmlns:a16="http://schemas.microsoft.com/office/drawing/2014/main" id="{9FF78DDC-EE3C-4D6E-9502-2DE9DE4A3F7A}"/>
                </a:ext>
              </a:extLst>
            </p:cNvPr>
            <p:cNvSpPr/>
            <p:nvPr/>
          </p:nvSpPr>
          <p:spPr>
            <a:xfrm>
              <a:off x="12015262" y="11893512"/>
              <a:ext cx="99391" cy="99391"/>
            </a:xfrm>
            <a:custGeom>
              <a:avLst/>
              <a:gdLst>
                <a:gd name="connsiteX0" fmla="*/ 39438 w 99391"/>
                <a:gd name="connsiteY0" fmla="*/ 28948 h 99391"/>
                <a:gd name="connsiteX1" fmla="*/ 74225 w 99391"/>
                <a:gd name="connsiteY1" fmla="*/ 30936 h 99391"/>
                <a:gd name="connsiteX2" fmla="*/ 88139 w 99391"/>
                <a:gd name="connsiteY2" fmla="*/ 60091 h 99391"/>
                <a:gd name="connsiteX3" fmla="*/ 74225 w 99391"/>
                <a:gd name="connsiteY3" fmla="*/ 84276 h 99391"/>
                <a:gd name="connsiteX4" fmla="*/ 36788 w 99391"/>
                <a:gd name="connsiteY4" fmla="*/ 83283 h 99391"/>
                <a:gd name="connsiteX5" fmla="*/ 24861 w 99391"/>
                <a:gd name="connsiteY5" fmla="*/ 50483 h 99391"/>
                <a:gd name="connsiteX6" fmla="*/ 39438 w 99391"/>
                <a:gd name="connsiteY6" fmla="*/ 28948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91" h="99391">
                  <a:moveTo>
                    <a:pt x="39438" y="28948"/>
                  </a:moveTo>
                  <a:cubicBezTo>
                    <a:pt x="47720" y="24310"/>
                    <a:pt x="67268" y="21991"/>
                    <a:pt x="74225" y="30936"/>
                  </a:cubicBezTo>
                  <a:cubicBezTo>
                    <a:pt x="80851" y="39882"/>
                    <a:pt x="84827" y="51146"/>
                    <a:pt x="88139" y="60091"/>
                  </a:cubicBezTo>
                  <a:cubicBezTo>
                    <a:pt x="91453" y="68705"/>
                    <a:pt x="80520" y="80963"/>
                    <a:pt x="74225" y="84276"/>
                  </a:cubicBezTo>
                  <a:cubicBezTo>
                    <a:pt x="63955" y="89908"/>
                    <a:pt x="44076" y="97197"/>
                    <a:pt x="36788" y="83283"/>
                  </a:cubicBezTo>
                  <a:cubicBezTo>
                    <a:pt x="30493" y="71355"/>
                    <a:pt x="24529" y="60422"/>
                    <a:pt x="24861" y="50483"/>
                  </a:cubicBezTo>
                  <a:cubicBezTo>
                    <a:pt x="25192" y="40544"/>
                    <a:pt x="30161" y="34249"/>
                    <a:pt x="39438" y="28948"/>
                  </a:cubicBezTo>
                  <a:close/>
                </a:path>
              </a:pathLst>
            </a:custGeom>
            <a:solidFill>
              <a:srgbClr val="FFEBC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7" name="Freeform: Shape 336">
              <a:extLst>
                <a:ext uri="{FF2B5EF4-FFF2-40B4-BE49-F238E27FC236}">
                  <a16:creationId xmlns:a16="http://schemas.microsoft.com/office/drawing/2014/main" id="{7C58E322-3B6D-4E68-983B-AF43E5FC46C6}"/>
                </a:ext>
              </a:extLst>
            </p:cNvPr>
            <p:cNvSpPr/>
            <p:nvPr/>
          </p:nvSpPr>
          <p:spPr>
            <a:xfrm>
              <a:off x="11915884" y="11697530"/>
              <a:ext cx="198783" cy="231913"/>
            </a:xfrm>
            <a:custGeom>
              <a:avLst/>
              <a:gdLst>
                <a:gd name="connsiteX0" fmla="*/ 194144 w 198782"/>
                <a:gd name="connsiteY0" fmla="*/ 220955 h 231913"/>
                <a:gd name="connsiteX1" fmla="*/ 192818 w 198782"/>
                <a:gd name="connsiteY1" fmla="*/ 207703 h 231913"/>
                <a:gd name="connsiteX2" fmla="*/ 192818 w 198782"/>
                <a:gd name="connsiteY2" fmla="*/ 206709 h 231913"/>
                <a:gd name="connsiteX3" fmla="*/ 191824 w 198782"/>
                <a:gd name="connsiteY3" fmla="*/ 199752 h 231913"/>
                <a:gd name="connsiteX4" fmla="*/ 191824 w 198782"/>
                <a:gd name="connsiteY4" fmla="*/ 199420 h 231913"/>
                <a:gd name="connsiteX5" fmla="*/ 181223 w 198782"/>
                <a:gd name="connsiteY5" fmla="*/ 137466 h 231913"/>
                <a:gd name="connsiteX6" fmla="*/ 157038 w 198782"/>
                <a:gd name="connsiteY6" fmla="*/ 91746 h 231913"/>
                <a:gd name="connsiteX7" fmla="*/ 113637 w 198782"/>
                <a:gd name="connsiteY7" fmla="*/ 36418 h 231913"/>
                <a:gd name="connsiteX8" fmla="*/ 57647 w 198782"/>
                <a:gd name="connsiteY8" fmla="*/ 26148 h 231913"/>
                <a:gd name="connsiteX9" fmla="*/ 24848 w 198782"/>
                <a:gd name="connsiteY9" fmla="*/ 45032 h 231913"/>
                <a:gd name="connsiteX10" fmla="*/ 27829 w 198782"/>
                <a:gd name="connsiteY10" fmla="*/ 56628 h 231913"/>
                <a:gd name="connsiteX11" fmla="*/ 61954 w 198782"/>
                <a:gd name="connsiteY11" fmla="*/ 112949 h 231913"/>
                <a:gd name="connsiteX12" fmla="*/ 94421 w 198782"/>
                <a:gd name="connsiteY12" fmla="*/ 116594 h 231913"/>
                <a:gd name="connsiteX13" fmla="*/ 138485 w 198782"/>
                <a:gd name="connsiteY13" fmla="*/ 123883 h 231913"/>
                <a:gd name="connsiteX14" fmla="*/ 184536 w 198782"/>
                <a:gd name="connsiteY14" fmla="*/ 202733 h 231913"/>
                <a:gd name="connsiteX15" fmla="*/ 194144 w 198782"/>
                <a:gd name="connsiteY15" fmla="*/ 220955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8782" h="231913">
                  <a:moveTo>
                    <a:pt x="194144" y="220955"/>
                  </a:moveTo>
                  <a:cubicBezTo>
                    <a:pt x="193812" y="216648"/>
                    <a:pt x="193150" y="212340"/>
                    <a:pt x="192818" y="207703"/>
                  </a:cubicBezTo>
                  <a:cubicBezTo>
                    <a:pt x="192818" y="207371"/>
                    <a:pt x="192818" y="207040"/>
                    <a:pt x="192818" y="206709"/>
                  </a:cubicBezTo>
                  <a:cubicBezTo>
                    <a:pt x="192488" y="204389"/>
                    <a:pt x="192156" y="202070"/>
                    <a:pt x="191824" y="199752"/>
                  </a:cubicBezTo>
                  <a:lnTo>
                    <a:pt x="191824" y="199420"/>
                  </a:lnTo>
                  <a:cubicBezTo>
                    <a:pt x="188511" y="174572"/>
                    <a:pt x="184205" y="150056"/>
                    <a:pt x="181223" y="137466"/>
                  </a:cubicBezTo>
                  <a:cubicBezTo>
                    <a:pt x="177910" y="122889"/>
                    <a:pt x="167971" y="106986"/>
                    <a:pt x="157038" y="91746"/>
                  </a:cubicBezTo>
                  <a:cubicBezTo>
                    <a:pt x="147098" y="77831"/>
                    <a:pt x="128215" y="46688"/>
                    <a:pt x="113637" y="36418"/>
                  </a:cubicBezTo>
                  <a:cubicBezTo>
                    <a:pt x="101710" y="27805"/>
                    <a:pt x="75868" y="22172"/>
                    <a:pt x="57647" y="26148"/>
                  </a:cubicBezTo>
                  <a:cubicBezTo>
                    <a:pt x="45057" y="29129"/>
                    <a:pt x="34455" y="33436"/>
                    <a:pt x="24848" y="45032"/>
                  </a:cubicBezTo>
                  <a:cubicBezTo>
                    <a:pt x="25510" y="48677"/>
                    <a:pt x="26504" y="52653"/>
                    <a:pt x="27829" y="56628"/>
                  </a:cubicBezTo>
                  <a:cubicBezTo>
                    <a:pt x="34787" y="77831"/>
                    <a:pt x="45057" y="97709"/>
                    <a:pt x="61954" y="112949"/>
                  </a:cubicBezTo>
                  <a:cubicBezTo>
                    <a:pt x="75868" y="126202"/>
                    <a:pt x="79843" y="117920"/>
                    <a:pt x="94421" y="116594"/>
                  </a:cubicBezTo>
                  <a:cubicBezTo>
                    <a:pt x="106679" y="115600"/>
                    <a:pt x="128545" y="118250"/>
                    <a:pt x="138485" y="123883"/>
                  </a:cubicBezTo>
                  <a:cubicBezTo>
                    <a:pt x="152399" y="131503"/>
                    <a:pt x="178904" y="185505"/>
                    <a:pt x="184536" y="202733"/>
                  </a:cubicBezTo>
                  <a:cubicBezTo>
                    <a:pt x="186524" y="208365"/>
                    <a:pt x="190168" y="215323"/>
                    <a:pt x="194144" y="220955"/>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8" name="Freeform: Shape 337">
              <a:extLst>
                <a:ext uri="{FF2B5EF4-FFF2-40B4-BE49-F238E27FC236}">
                  <a16:creationId xmlns:a16="http://schemas.microsoft.com/office/drawing/2014/main" id="{028369A4-AFA8-4202-95E6-43D45EF7E322}"/>
                </a:ext>
              </a:extLst>
            </p:cNvPr>
            <p:cNvSpPr/>
            <p:nvPr/>
          </p:nvSpPr>
          <p:spPr>
            <a:xfrm>
              <a:off x="12108372" y="11706450"/>
              <a:ext cx="99391" cy="331304"/>
            </a:xfrm>
            <a:custGeom>
              <a:avLst/>
              <a:gdLst>
                <a:gd name="connsiteX0" fmla="*/ 86138 w 99391"/>
                <a:gd name="connsiteY0" fmla="*/ 321366 h 331304"/>
                <a:gd name="connsiteX1" fmla="*/ 102041 w 99391"/>
                <a:gd name="connsiteY1" fmla="*/ 190832 h 331304"/>
                <a:gd name="connsiteX2" fmla="*/ 102041 w 99391"/>
                <a:gd name="connsiteY2" fmla="*/ 190832 h 331304"/>
                <a:gd name="connsiteX3" fmla="*/ 65267 w 99391"/>
                <a:gd name="connsiteY3" fmla="*/ 60298 h 331304"/>
                <a:gd name="connsiteX4" fmla="*/ 64604 w 99391"/>
                <a:gd name="connsiteY4" fmla="*/ 57647 h 331304"/>
                <a:gd name="connsiteX5" fmla="*/ 24848 w 99391"/>
                <a:gd name="connsiteY5" fmla="*/ 24848 h 331304"/>
                <a:gd name="connsiteX6" fmla="*/ 59303 w 99391"/>
                <a:gd name="connsiteY6" fmla="*/ 97404 h 331304"/>
                <a:gd name="connsiteX7" fmla="*/ 68579 w 99391"/>
                <a:gd name="connsiteY7" fmla="*/ 137823 h 331304"/>
                <a:gd name="connsiteX8" fmla="*/ 81169 w 99391"/>
                <a:gd name="connsiteY8" fmla="*/ 166978 h 331304"/>
                <a:gd name="connsiteX9" fmla="*/ 86138 w 99391"/>
                <a:gd name="connsiteY9" fmla="*/ 321366 h 33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391" h="331304">
                  <a:moveTo>
                    <a:pt x="86138" y="321366"/>
                  </a:moveTo>
                  <a:cubicBezTo>
                    <a:pt x="97404" y="309107"/>
                    <a:pt x="98066" y="210709"/>
                    <a:pt x="102041" y="190832"/>
                  </a:cubicBezTo>
                  <a:lnTo>
                    <a:pt x="102041" y="190832"/>
                  </a:lnTo>
                  <a:cubicBezTo>
                    <a:pt x="105686" y="171947"/>
                    <a:pt x="72224" y="81832"/>
                    <a:pt x="65267" y="60298"/>
                  </a:cubicBezTo>
                  <a:cubicBezTo>
                    <a:pt x="64935" y="58972"/>
                    <a:pt x="64604" y="57978"/>
                    <a:pt x="64604" y="57647"/>
                  </a:cubicBezTo>
                  <a:cubicBezTo>
                    <a:pt x="55991" y="41745"/>
                    <a:pt x="40419" y="31143"/>
                    <a:pt x="24848" y="24848"/>
                  </a:cubicBezTo>
                  <a:cubicBezTo>
                    <a:pt x="30148" y="46051"/>
                    <a:pt x="55991" y="82494"/>
                    <a:pt x="59303" y="97404"/>
                  </a:cubicBezTo>
                  <a:cubicBezTo>
                    <a:pt x="62284" y="110987"/>
                    <a:pt x="64604" y="124571"/>
                    <a:pt x="68579" y="137823"/>
                  </a:cubicBezTo>
                  <a:cubicBezTo>
                    <a:pt x="71892" y="149087"/>
                    <a:pt x="78187" y="156044"/>
                    <a:pt x="81169" y="166978"/>
                  </a:cubicBezTo>
                  <a:cubicBezTo>
                    <a:pt x="87795" y="190500"/>
                    <a:pt x="80507" y="293205"/>
                    <a:pt x="86138" y="321366"/>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39" name="Freeform: Shape 338">
              <a:extLst>
                <a:ext uri="{FF2B5EF4-FFF2-40B4-BE49-F238E27FC236}">
                  <a16:creationId xmlns:a16="http://schemas.microsoft.com/office/drawing/2014/main" id="{6DCFD5CD-E6FE-4F17-B270-FACE404E46B1}"/>
                </a:ext>
              </a:extLst>
            </p:cNvPr>
            <p:cNvSpPr/>
            <p:nvPr/>
          </p:nvSpPr>
          <p:spPr>
            <a:xfrm>
              <a:off x="12236917" y="11715065"/>
              <a:ext cx="99391" cy="331304"/>
            </a:xfrm>
            <a:custGeom>
              <a:avLst/>
              <a:gdLst>
                <a:gd name="connsiteX0" fmla="*/ 67255 w 99391"/>
                <a:gd name="connsiteY0" fmla="*/ 328985 h 331304"/>
                <a:gd name="connsiteX1" fmla="*/ 77194 w 99391"/>
                <a:gd name="connsiteY1" fmla="*/ 305131 h 331304"/>
                <a:gd name="connsiteX2" fmla="*/ 77857 w 99391"/>
                <a:gd name="connsiteY2" fmla="*/ 303143 h 331304"/>
                <a:gd name="connsiteX3" fmla="*/ 76863 w 99391"/>
                <a:gd name="connsiteY3" fmla="*/ 178573 h 331304"/>
                <a:gd name="connsiteX4" fmla="*/ 64936 w 99391"/>
                <a:gd name="connsiteY4" fmla="*/ 52677 h 331304"/>
                <a:gd name="connsiteX5" fmla="*/ 24848 w 99391"/>
                <a:gd name="connsiteY5" fmla="*/ 24848 h 331304"/>
                <a:gd name="connsiteX6" fmla="*/ 59635 w 99391"/>
                <a:gd name="connsiteY6" fmla="*/ 120594 h 331304"/>
                <a:gd name="connsiteX7" fmla="*/ 68250 w 99391"/>
                <a:gd name="connsiteY7" fmla="*/ 165983 h 331304"/>
                <a:gd name="connsiteX8" fmla="*/ 55991 w 99391"/>
                <a:gd name="connsiteY8" fmla="*/ 216672 h 331304"/>
                <a:gd name="connsiteX9" fmla="*/ 53341 w 99391"/>
                <a:gd name="connsiteY9" fmla="*/ 233238 h 331304"/>
                <a:gd name="connsiteX10" fmla="*/ 64936 w 99391"/>
                <a:gd name="connsiteY10" fmla="*/ 264712 h 331304"/>
                <a:gd name="connsiteX11" fmla="*/ 67255 w 99391"/>
                <a:gd name="connsiteY11" fmla="*/ 328985 h 33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391" h="331304">
                  <a:moveTo>
                    <a:pt x="67255" y="328985"/>
                  </a:moveTo>
                  <a:cubicBezTo>
                    <a:pt x="71893" y="320371"/>
                    <a:pt x="75207" y="311757"/>
                    <a:pt x="77194" y="305131"/>
                  </a:cubicBezTo>
                  <a:cubicBezTo>
                    <a:pt x="77194" y="304469"/>
                    <a:pt x="77526" y="303806"/>
                    <a:pt x="77857" y="303143"/>
                  </a:cubicBezTo>
                  <a:cubicBezTo>
                    <a:pt x="82495" y="280283"/>
                    <a:pt x="75207" y="192488"/>
                    <a:pt x="76863" y="178573"/>
                  </a:cubicBezTo>
                  <a:cubicBezTo>
                    <a:pt x="78520" y="164327"/>
                    <a:pt x="70900" y="64935"/>
                    <a:pt x="64936" y="52677"/>
                  </a:cubicBezTo>
                  <a:cubicBezTo>
                    <a:pt x="59635" y="40088"/>
                    <a:pt x="41413" y="30479"/>
                    <a:pt x="24848" y="24848"/>
                  </a:cubicBezTo>
                  <a:cubicBezTo>
                    <a:pt x="28161" y="39425"/>
                    <a:pt x="55328" y="102041"/>
                    <a:pt x="59635" y="120594"/>
                  </a:cubicBezTo>
                  <a:cubicBezTo>
                    <a:pt x="62949" y="135503"/>
                    <a:pt x="68250" y="151075"/>
                    <a:pt x="68250" y="165983"/>
                  </a:cubicBezTo>
                  <a:cubicBezTo>
                    <a:pt x="68250" y="184536"/>
                    <a:pt x="61623" y="199445"/>
                    <a:pt x="55991" y="216672"/>
                  </a:cubicBezTo>
                  <a:cubicBezTo>
                    <a:pt x="53341" y="224955"/>
                    <a:pt x="51353" y="224624"/>
                    <a:pt x="53341" y="233238"/>
                  </a:cubicBezTo>
                  <a:cubicBezTo>
                    <a:pt x="55660" y="244171"/>
                    <a:pt x="62949" y="252784"/>
                    <a:pt x="64936" y="264712"/>
                  </a:cubicBezTo>
                  <a:cubicBezTo>
                    <a:pt x="69244" y="287572"/>
                    <a:pt x="68912" y="306457"/>
                    <a:pt x="67255" y="328985"/>
                  </a:cubicBezTo>
                  <a:close/>
                </a:path>
              </a:pathLst>
            </a:custGeom>
            <a:solidFill>
              <a:srgbClr val="F2A46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0" name="Freeform: Shape 339">
              <a:extLst>
                <a:ext uri="{FF2B5EF4-FFF2-40B4-BE49-F238E27FC236}">
                  <a16:creationId xmlns:a16="http://schemas.microsoft.com/office/drawing/2014/main" id="{5D32EE1E-C116-4D78-8B74-1B3548ED4D99}"/>
                </a:ext>
              </a:extLst>
            </p:cNvPr>
            <p:cNvSpPr/>
            <p:nvPr/>
          </p:nvSpPr>
          <p:spPr>
            <a:xfrm>
              <a:off x="8535585" y="7906721"/>
              <a:ext cx="5400261" cy="5400261"/>
            </a:xfrm>
            <a:custGeom>
              <a:avLst/>
              <a:gdLst>
                <a:gd name="connsiteX0" fmla="*/ 2713383 w 5400260"/>
                <a:gd name="connsiteY0" fmla="*/ 74543 h 5400260"/>
                <a:gd name="connsiteX1" fmla="*/ 5352222 w 5400260"/>
                <a:gd name="connsiteY1" fmla="*/ 2713382 h 5400260"/>
                <a:gd name="connsiteX2" fmla="*/ 2713383 w 5400260"/>
                <a:gd name="connsiteY2" fmla="*/ 5352221 h 5400260"/>
                <a:gd name="connsiteX3" fmla="*/ 74543 w 5400260"/>
                <a:gd name="connsiteY3" fmla="*/ 2713382 h 5400260"/>
                <a:gd name="connsiteX4" fmla="*/ 2713383 w 5400260"/>
                <a:gd name="connsiteY4" fmla="*/ 74543 h 5400260"/>
                <a:gd name="connsiteX5" fmla="*/ 2713383 w 5400260"/>
                <a:gd name="connsiteY5" fmla="*/ 74543 h 5400260"/>
                <a:gd name="connsiteX6" fmla="*/ 2713383 w 5400260"/>
                <a:gd name="connsiteY6" fmla="*/ 24848 h 5400260"/>
                <a:gd name="connsiteX7" fmla="*/ 24848 w 5400260"/>
                <a:gd name="connsiteY7" fmla="*/ 2713382 h 5400260"/>
                <a:gd name="connsiteX8" fmla="*/ 2713383 w 5400260"/>
                <a:gd name="connsiteY8" fmla="*/ 5401917 h 5400260"/>
                <a:gd name="connsiteX9" fmla="*/ 5401918 w 5400260"/>
                <a:gd name="connsiteY9" fmla="*/ 2713382 h 5400260"/>
                <a:gd name="connsiteX10" fmla="*/ 2713383 w 5400260"/>
                <a:gd name="connsiteY10" fmla="*/ 24848 h 5400260"/>
                <a:gd name="connsiteX11" fmla="*/ 2713383 w 5400260"/>
                <a:gd name="connsiteY11" fmla="*/ 24848 h 540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00260" h="5400260">
                  <a:moveTo>
                    <a:pt x="2713383" y="74543"/>
                  </a:moveTo>
                  <a:cubicBezTo>
                    <a:pt x="4168471" y="74543"/>
                    <a:pt x="5352222" y="1258294"/>
                    <a:pt x="5352222" y="2713382"/>
                  </a:cubicBezTo>
                  <a:cubicBezTo>
                    <a:pt x="5352222" y="4168472"/>
                    <a:pt x="4168471" y="5352221"/>
                    <a:pt x="2713383" y="5352221"/>
                  </a:cubicBezTo>
                  <a:cubicBezTo>
                    <a:pt x="1258294" y="5352221"/>
                    <a:pt x="74543" y="4168472"/>
                    <a:pt x="74543" y="2713382"/>
                  </a:cubicBezTo>
                  <a:cubicBezTo>
                    <a:pt x="74543" y="1258294"/>
                    <a:pt x="1258625" y="74543"/>
                    <a:pt x="2713383" y="74543"/>
                  </a:cubicBezTo>
                  <a:lnTo>
                    <a:pt x="2713383" y="74543"/>
                  </a:lnTo>
                  <a:close/>
                  <a:moveTo>
                    <a:pt x="2713383" y="24848"/>
                  </a:moveTo>
                  <a:cubicBezTo>
                    <a:pt x="1228477" y="24848"/>
                    <a:pt x="24848" y="1228476"/>
                    <a:pt x="24848" y="2713382"/>
                  </a:cubicBezTo>
                  <a:cubicBezTo>
                    <a:pt x="24848" y="4198289"/>
                    <a:pt x="1228477" y="5401917"/>
                    <a:pt x="2713383" y="5401917"/>
                  </a:cubicBezTo>
                  <a:cubicBezTo>
                    <a:pt x="4198288" y="5401917"/>
                    <a:pt x="5401918" y="4198289"/>
                    <a:pt x="5401918" y="2713382"/>
                  </a:cubicBezTo>
                  <a:cubicBezTo>
                    <a:pt x="5401918" y="1228476"/>
                    <a:pt x="4198288" y="24848"/>
                    <a:pt x="2713383" y="24848"/>
                  </a:cubicBezTo>
                  <a:lnTo>
                    <a:pt x="2713383" y="24848"/>
                  </a:ln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1" name="Freeform: Shape 340">
              <a:extLst>
                <a:ext uri="{FF2B5EF4-FFF2-40B4-BE49-F238E27FC236}">
                  <a16:creationId xmlns:a16="http://schemas.microsoft.com/office/drawing/2014/main" id="{CFCC4014-C8BE-4ECE-BFDE-0FF85EA7AB4E}"/>
                </a:ext>
              </a:extLst>
            </p:cNvPr>
            <p:cNvSpPr/>
            <p:nvPr/>
          </p:nvSpPr>
          <p:spPr>
            <a:xfrm>
              <a:off x="8601515" y="11775693"/>
              <a:ext cx="1490870" cy="1490870"/>
            </a:xfrm>
            <a:custGeom>
              <a:avLst/>
              <a:gdLst>
                <a:gd name="connsiteX0" fmla="*/ 1469003 w 1490869"/>
                <a:gd name="connsiteY0" fmla="*/ 746760 h 1490869"/>
                <a:gd name="connsiteX1" fmla="*/ 746760 w 1490869"/>
                <a:gd name="connsiteY1" fmla="*/ 1468672 h 1490869"/>
                <a:gd name="connsiteX2" fmla="*/ 24848 w 1490869"/>
                <a:gd name="connsiteY2" fmla="*/ 746760 h 1490869"/>
                <a:gd name="connsiteX3" fmla="*/ 746760 w 1490869"/>
                <a:gd name="connsiteY3" fmla="*/ 24848 h 1490869"/>
                <a:gd name="connsiteX4" fmla="*/ 1469003 w 1490869"/>
                <a:gd name="connsiteY4" fmla="*/ 746760 h 1490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0869" h="1490869">
                  <a:moveTo>
                    <a:pt x="1469003" y="746760"/>
                  </a:moveTo>
                  <a:cubicBezTo>
                    <a:pt x="1469003" y="1145650"/>
                    <a:pt x="1145650" y="1468672"/>
                    <a:pt x="746760" y="1468672"/>
                  </a:cubicBezTo>
                  <a:cubicBezTo>
                    <a:pt x="348201" y="1468672"/>
                    <a:pt x="24848" y="1145650"/>
                    <a:pt x="24848" y="746760"/>
                  </a:cubicBezTo>
                  <a:cubicBezTo>
                    <a:pt x="24848" y="347870"/>
                    <a:pt x="348201" y="24848"/>
                    <a:pt x="746760" y="24848"/>
                  </a:cubicBezTo>
                  <a:cubicBezTo>
                    <a:pt x="1145650" y="24848"/>
                    <a:pt x="1469003" y="347870"/>
                    <a:pt x="1469003" y="746760"/>
                  </a:cubicBezTo>
                  <a:close/>
                </a:path>
              </a:pathLst>
            </a:custGeom>
            <a:solidFill>
              <a:srgbClr val="F0F0F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2" name="Freeform: Shape 341">
              <a:extLst>
                <a:ext uri="{FF2B5EF4-FFF2-40B4-BE49-F238E27FC236}">
                  <a16:creationId xmlns:a16="http://schemas.microsoft.com/office/drawing/2014/main" id="{418E1105-ED26-4B28-83B3-24C64532B525}"/>
                </a:ext>
              </a:extLst>
            </p:cNvPr>
            <p:cNvSpPr/>
            <p:nvPr/>
          </p:nvSpPr>
          <p:spPr>
            <a:xfrm>
              <a:off x="9273400" y="12497605"/>
              <a:ext cx="596348" cy="762000"/>
            </a:xfrm>
            <a:custGeom>
              <a:avLst/>
              <a:gdLst>
                <a:gd name="connsiteX0" fmla="*/ 75206 w 596347"/>
                <a:gd name="connsiteY0" fmla="*/ 24848 h 761999"/>
                <a:gd name="connsiteX1" fmla="*/ 24848 w 596347"/>
                <a:gd name="connsiteY1" fmla="*/ 744772 h 761999"/>
                <a:gd name="connsiteX2" fmla="*/ 75206 w 596347"/>
                <a:gd name="connsiteY2" fmla="*/ 746759 h 761999"/>
                <a:gd name="connsiteX3" fmla="*/ 224956 w 596347"/>
                <a:gd name="connsiteY3" fmla="*/ 730857 h 761999"/>
                <a:gd name="connsiteX4" fmla="*/ 414130 w 596347"/>
                <a:gd name="connsiteY4" fmla="*/ 662277 h 761999"/>
                <a:gd name="connsiteX5" fmla="*/ 576801 w 596347"/>
                <a:gd name="connsiteY5" fmla="*/ 544333 h 761999"/>
                <a:gd name="connsiteX6" fmla="*/ 75206 w 596347"/>
                <a:gd name="connsiteY6" fmla="*/ 24848 h 76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347" h="761999">
                  <a:moveTo>
                    <a:pt x="75206" y="24848"/>
                  </a:moveTo>
                  <a:lnTo>
                    <a:pt x="24848" y="744772"/>
                  </a:lnTo>
                  <a:cubicBezTo>
                    <a:pt x="41413" y="746097"/>
                    <a:pt x="58310" y="746759"/>
                    <a:pt x="75206" y="746759"/>
                  </a:cubicBezTo>
                  <a:cubicBezTo>
                    <a:pt x="126889" y="746759"/>
                    <a:pt x="176585" y="741459"/>
                    <a:pt x="224956" y="730857"/>
                  </a:cubicBezTo>
                  <a:cubicBezTo>
                    <a:pt x="291879" y="716942"/>
                    <a:pt x="355489" y="693420"/>
                    <a:pt x="414130" y="662277"/>
                  </a:cubicBezTo>
                  <a:cubicBezTo>
                    <a:pt x="473765" y="630472"/>
                    <a:pt x="528430" y="590715"/>
                    <a:pt x="576801" y="544333"/>
                  </a:cubicBezTo>
                  <a:lnTo>
                    <a:pt x="75206" y="24848"/>
                  </a:ln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3" name="Freeform: Shape 342">
              <a:extLst>
                <a:ext uri="{FF2B5EF4-FFF2-40B4-BE49-F238E27FC236}">
                  <a16:creationId xmlns:a16="http://schemas.microsoft.com/office/drawing/2014/main" id="{F4EFCD07-0E39-44C6-B2E6-C5E5FF3D5539}"/>
                </a:ext>
              </a:extLst>
            </p:cNvPr>
            <p:cNvSpPr/>
            <p:nvPr/>
          </p:nvSpPr>
          <p:spPr>
            <a:xfrm>
              <a:off x="8601515" y="11775693"/>
              <a:ext cx="1126435" cy="1424609"/>
            </a:xfrm>
            <a:custGeom>
              <a:avLst/>
              <a:gdLst>
                <a:gd name="connsiteX0" fmla="*/ 91440 w 1126434"/>
                <a:gd name="connsiteY0" fmla="*/ 780553 h 1424608"/>
                <a:gd name="connsiteX1" fmla="*/ 813352 w 1126434"/>
                <a:gd name="connsiteY1" fmla="*/ 58641 h 1424608"/>
                <a:gd name="connsiteX2" fmla="*/ 1107882 w 1126434"/>
                <a:gd name="connsiteY2" fmla="*/ 121589 h 1424608"/>
                <a:gd name="connsiteX3" fmla="*/ 746760 w 1126434"/>
                <a:gd name="connsiteY3" fmla="*/ 24848 h 1424608"/>
                <a:gd name="connsiteX4" fmla="*/ 24848 w 1126434"/>
                <a:gd name="connsiteY4" fmla="*/ 746760 h 1424608"/>
                <a:gd name="connsiteX5" fmla="*/ 452230 w 1126434"/>
                <a:gd name="connsiteY5" fmla="*/ 1406056 h 1424608"/>
                <a:gd name="connsiteX6" fmla="*/ 91440 w 1126434"/>
                <a:gd name="connsiteY6" fmla="*/ 780553 h 142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6434" h="1424608">
                  <a:moveTo>
                    <a:pt x="91440" y="780553"/>
                  </a:moveTo>
                  <a:cubicBezTo>
                    <a:pt x="91440" y="381662"/>
                    <a:pt x="414793" y="58641"/>
                    <a:pt x="813352" y="58641"/>
                  </a:cubicBezTo>
                  <a:cubicBezTo>
                    <a:pt x="918376" y="58641"/>
                    <a:pt x="1017767" y="81170"/>
                    <a:pt x="1107882" y="121589"/>
                  </a:cubicBezTo>
                  <a:cubicBezTo>
                    <a:pt x="1001864" y="60298"/>
                    <a:pt x="878287" y="24848"/>
                    <a:pt x="746760" y="24848"/>
                  </a:cubicBezTo>
                  <a:cubicBezTo>
                    <a:pt x="348201" y="24848"/>
                    <a:pt x="24848" y="347870"/>
                    <a:pt x="24848" y="746760"/>
                  </a:cubicBezTo>
                  <a:cubicBezTo>
                    <a:pt x="24848" y="1040627"/>
                    <a:pt x="200439" y="1293081"/>
                    <a:pt x="452230" y="1406056"/>
                  </a:cubicBezTo>
                  <a:cubicBezTo>
                    <a:pt x="236551" y="1280823"/>
                    <a:pt x="91440" y="1047916"/>
                    <a:pt x="91440" y="780553"/>
                  </a:cubicBezTo>
                  <a:close/>
                </a:path>
              </a:pathLst>
            </a:custGeom>
            <a:solidFill>
              <a:srgbClr val="40404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4" name="Freeform: Shape 343">
              <a:extLst>
                <a:ext uri="{FF2B5EF4-FFF2-40B4-BE49-F238E27FC236}">
                  <a16:creationId xmlns:a16="http://schemas.microsoft.com/office/drawing/2014/main" id="{DD5FBCAB-E4A1-4E2B-86E0-4C5557039109}"/>
                </a:ext>
              </a:extLst>
            </p:cNvPr>
            <p:cNvSpPr/>
            <p:nvPr/>
          </p:nvSpPr>
          <p:spPr>
            <a:xfrm>
              <a:off x="8853638" y="12027484"/>
              <a:ext cx="1192696" cy="1192696"/>
            </a:xfrm>
            <a:custGeom>
              <a:avLst/>
              <a:gdLst>
                <a:gd name="connsiteX0" fmla="*/ 515841 w 1192695"/>
                <a:gd name="connsiteY0" fmla="*/ 1196009 h 1192695"/>
                <a:gd name="connsiteX1" fmla="*/ 1196008 w 1192695"/>
                <a:gd name="connsiteY1" fmla="*/ 515841 h 1192695"/>
                <a:gd name="connsiteX2" fmla="*/ 985962 w 1192695"/>
                <a:gd name="connsiteY2" fmla="*/ 24848 h 1192695"/>
                <a:gd name="connsiteX3" fmla="*/ 1175136 w 1192695"/>
                <a:gd name="connsiteY3" fmla="*/ 494637 h 1192695"/>
                <a:gd name="connsiteX4" fmla="*/ 494968 w 1192695"/>
                <a:gd name="connsiteY4" fmla="*/ 1174805 h 1192695"/>
                <a:gd name="connsiteX5" fmla="*/ 24848 w 1192695"/>
                <a:gd name="connsiteY5" fmla="*/ 985630 h 1192695"/>
                <a:gd name="connsiteX6" fmla="*/ 515841 w 1192695"/>
                <a:gd name="connsiteY6" fmla="*/ 1196009 h 1192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2695" h="1192695">
                  <a:moveTo>
                    <a:pt x="515841" y="1196009"/>
                  </a:moveTo>
                  <a:cubicBezTo>
                    <a:pt x="890877" y="1196009"/>
                    <a:pt x="1196008" y="890877"/>
                    <a:pt x="1196008" y="515841"/>
                  </a:cubicBezTo>
                  <a:cubicBezTo>
                    <a:pt x="1196008" y="323022"/>
                    <a:pt x="1115170" y="148755"/>
                    <a:pt x="985962" y="24848"/>
                  </a:cubicBezTo>
                  <a:cubicBezTo>
                    <a:pt x="1102912" y="147099"/>
                    <a:pt x="1175136" y="312751"/>
                    <a:pt x="1175136" y="494637"/>
                  </a:cubicBezTo>
                  <a:cubicBezTo>
                    <a:pt x="1175136" y="869674"/>
                    <a:pt x="870005" y="1174805"/>
                    <a:pt x="494968" y="1174805"/>
                  </a:cubicBezTo>
                  <a:cubicBezTo>
                    <a:pt x="312751" y="1174805"/>
                    <a:pt x="147099" y="1102581"/>
                    <a:pt x="24848" y="985630"/>
                  </a:cubicBezTo>
                  <a:cubicBezTo>
                    <a:pt x="148755" y="1115171"/>
                    <a:pt x="323021" y="1196009"/>
                    <a:pt x="515841" y="1196009"/>
                  </a:cubicBezTo>
                  <a:close/>
                </a:path>
              </a:pathLst>
            </a:custGeom>
            <a:solidFill>
              <a:srgbClr val="40404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5" name="Freeform: Shape 344">
              <a:extLst>
                <a:ext uri="{FF2B5EF4-FFF2-40B4-BE49-F238E27FC236}">
                  <a16:creationId xmlns:a16="http://schemas.microsoft.com/office/drawing/2014/main" id="{100756B1-9C8F-465E-AF2D-E80A961C030C}"/>
                </a:ext>
              </a:extLst>
            </p:cNvPr>
            <p:cNvSpPr/>
            <p:nvPr/>
          </p:nvSpPr>
          <p:spPr>
            <a:xfrm>
              <a:off x="9124645" y="11775693"/>
              <a:ext cx="530087" cy="762000"/>
            </a:xfrm>
            <a:custGeom>
              <a:avLst/>
              <a:gdLst>
                <a:gd name="connsiteX0" fmla="*/ 223961 w 530086"/>
                <a:gd name="connsiteY0" fmla="*/ 24848 h 761999"/>
                <a:gd name="connsiteX1" fmla="*/ 24848 w 530086"/>
                <a:gd name="connsiteY1" fmla="*/ 52677 h 761999"/>
                <a:gd name="connsiteX2" fmla="*/ 223961 w 530086"/>
                <a:gd name="connsiteY2" fmla="*/ 746760 h 761999"/>
                <a:gd name="connsiteX3" fmla="*/ 517828 w 530086"/>
                <a:gd name="connsiteY3" fmla="*/ 87133 h 761999"/>
                <a:gd name="connsiteX4" fmla="*/ 223961 w 530086"/>
                <a:gd name="connsiteY4" fmla="*/ 24848 h 76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086" h="761999">
                  <a:moveTo>
                    <a:pt x="223961" y="24848"/>
                  </a:moveTo>
                  <a:cubicBezTo>
                    <a:pt x="155050" y="24848"/>
                    <a:pt x="88126" y="34456"/>
                    <a:pt x="24848" y="52677"/>
                  </a:cubicBezTo>
                  <a:lnTo>
                    <a:pt x="223961" y="746760"/>
                  </a:lnTo>
                  <a:lnTo>
                    <a:pt x="517828" y="87133"/>
                  </a:lnTo>
                  <a:cubicBezTo>
                    <a:pt x="428045" y="47046"/>
                    <a:pt x="328653" y="24848"/>
                    <a:pt x="223961" y="24848"/>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6" name="Freeform: Shape 345">
              <a:extLst>
                <a:ext uri="{FF2B5EF4-FFF2-40B4-BE49-F238E27FC236}">
                  <a16:creationId xmlns:a16="http://schemas.microsoft.com/office/drawing/2014/main" id="{039F1FC3-2F71-4857-BCA9-DB27BB058C8F}"/>
                </a:ext>
              </a:extLst>
            </p:cNvPr>
            <p:cNvSpPr/>
            <p:nvPr/>
          </p:nvSpPr>
          <p:spPr>
            <a:xfrm>
              <a:off x="9324090" y="12274306"/>
              <a:ext cx="762000" cy="430696"/>
            </a:xfrm>
            <a:custGeom>
              <a:avLst/>
              <a:gdLst>
                <a:gd name="connsiteX0" fmla="*/ 746097 w 762000"/>
                <a:gd name="connsiteY0" fmla="*/ 222637 h 430695"/>
                <a:gd name="connsiteX1" fmla="*/ 711642 w 762000"/>
                <a:gd name="connsiteY1" fmla="*/ 24848 h 430695"/>
                <a:gd name="connsiteX2" fmla="*/ 24848 w 762000"/>
                <a:gd name="connsiteY2" fmla="*/ 248148 h 430695"/>
                <a:gd name="connsiteX3" fmla="*/ 725556 w 762000"/>
                <a:gd name="connsiteY3" fmla="*/ 422745 h 430695"/>
                <a:gd name="connsiteX4" fmla="*/ 746760 w 762000"/>
                <a:gd name="connsiteY4" fmla="*/ 248148 h 430695"/>
                <a:gd name="connsiteX5" fmla="*/ 746097 w 762000"/>
                <a:gd name="connsiteY5" fmla="*/ 222637 h 43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0" h="430695">
                  <a:moveTo>
                    <a:pt x="746097" y="222637"/>
                  </a:moveTo>
                  <a:cubicBezTo>
                    <a:pt x="744109" y="153394"/>
                    <a:pt x="731851" y="87133"/>
                    <a:pt x="711642" y="24848"/>
                  </a:cubicBezTo>
                  <a:lnTo>
                    <a:pt x="24848" y="248148"/>
                  </a:lnTo>
                  <a:lnTo>
                    <a:pt x="725556" y="422745"/>
                  </a:lnTo>
                  <a:cubicBezTo>
                    <a:pt x="739472" y="366754"/>
                    <a:pt x="746760" y="308445"/>
                    <a:pt x="746760" y="248148"/>
                  </a:cubicBezTo>
                  <a:cubicBezTo>
                    <a:pt x="746429" y="239533"/>
                    <a:pt x="746429" y="231251"/>
                    <a:pt x="746097" y="222637"/>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7" name="Freeform: Shape 346">
              <a:extLst>
                <a:ext uri="{FF2B5EF4-FFF2-40B4-BE49-F238E27FC236}">
                  <a16:creationId xmlns:a16="http://schemas.microsoft.com/office/drawing/2014/main" id="{55429AA2-F84A-496A-97B2-A311EFB3CCE3}"/>
                </a:ext>
              </a:extLst>
            </p:cNvPr>
            <p:cNvSpPr/>
            <p:nvPr/>
          </p:nvSpPr>
          <p:spPr>
            <a:xfrm>
              <a:off x="8559770" y="11733948"/>
              <a:ext cx="1557130" cy="1557130"/>
            </a:xfrm>
            <a:custGeom>
              <a:avLst/>
              <a:gdLst>
                <a:gd name="connsiteX0" fmla="*/ 788836 w 1557130"/>
                <a:gd name="connsiteY0" fmla="*/ 1552493 h 1557130"/>
                <a:gd name="connsiteX1" fmla="*/ 24848 w 1557130"/>
                <a:gd name="connsiteY1" fmla="*/ 788505 h 1557130"/>
                <a:gd name="connsiteX2" fmla="*/ 788836 w 1557130"/>
                <a:gd name="connsiteY2" fmla="*/ 24848 h 1557130"/>
                <a:gd name="connsiteX3" fmla="*/ 1552823 w 1557130"/>
                <a:gd name="connsiteY3" fmla="*/ 788505 h 1557130"/>
                <a:gd name="connsiteX4" fmla="*/ 788836 w 1557130"/>
                <a:gd name="connsiteY4" fmla="*/ 1552493 h 1557130"/>
                <a:gd name="connsiteX5" fmla="*/ 788836 w 1557130"/>
                <a:gd name="connsiteY5" fmla="*/ 108337 h 1557130"/>
                <a:gd name="connsiteX6" fmla="*/ 108668 w 1557130"/>
                <a:gd name="connsiteY6" fmla="*/ 788505 h 1557130"/>
                <a:gd name="connsiteX7" fmla="*/ 788836 w 1557130"/>
                <a:gd name="connsiteY7" fmla="*/ 1468673 h 1557130"/>
                <a:gd name="connsiteX8" fmla="*/ 1469003 w 1557130"/>
                <a:gd name="connsiteY8" fmla="*/ 788505 h 1557130"/>
                <a:gd name="connsiteX9" fmla="*/ 788836 w 1557130"/>
                <a:gd name="connsiteY9" fmla="*/ 108337 h 1557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57130" h="1557130">
                  <a:moveTo>
                    <a:pt x="788836" y="1552493"/>
                  </a:moveTo>
                  <a:cubicBezTo>
                    <a:pt x="367748" y="1552493"/>
                    <a:pt x="24848" y="1209593"/>
                    <a:pt x="24848" y="788505"/>
                  </a:cubicBezTo>
                  <a:cubicBezTo>
                    <a:pt x="24848" y="367416"/>
                    <a:pt x="367748" y="24848"/>
                    <a:pt x="788836" y="24848"/>
                  </a:cubicBezTo>
                  <a:cubicBezTo>
                    <a:pt x="1210255" y="24848"/>
                    <a:pt x="1552823" y="367416"/>
                    <a:pt x="1552823" y="788505"/>
                  </a:cubicBezTo>
                  <a:cubicBezTo>
                    <a:pt x="1552493" y="1209593"/>
                    <a:pt x="1210255" y="1552493"/>
                    <a:pt x="788836" y="1552493"/>
                  </a:cubicBezTo>
                  <a:close/>
                  <a:moveTo>
                    <a:pt x="788836" y="108337"/>
                  </a:moveTo>
                  <a:cubicBezTo>
                    <a:pt x="413799" y="108337"/>
                    <a:pt x="108668" y="413468"/>
                    <a:pt x="108668" y="788505"/>
                  </a:cubicBezTo>
                  <a:cubicBezTo>
                    <a:pt x="108668" y="1163542"/>
                    <a:pt x="413799" y="1468673"/>
                    <a:pt x="788836" y="1468673"/>
                  </a:cubicBezTo>
                  <a:cubicBezTo>
                    <a:pt x="1163872" y="1468673"/>
                    <a:pt x="1469003" y="1163542"/>
                    <a:pt x="1469003" y="788505"/>
                  </a:cubicBezTo>
                  <a:cubicBezTo>
                    <a:pt x="1469003" y="413137"/>
                    <a:pt x="1163872" y="108337"/>
                    <a:pt x="788836" y="108337"/>
                  </a:cubicBezTo>
                  <a:close/>
                </a:path>
              </a:pathLst>
            </a:custGeom>
            <a:solidFill>
              <a:srgbClr val="262625"/>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8" name="Freeform: Shape 347">
              <a:extLst>
                <a:ext uri="{FF2B5EF4-FFF2-40B4-BE49-F238E27FC236}">
                  <a16:creationId xmlns:a16="http://schemas.microsoft.com/office/drawing/2014/main" id="{8A1051DB-3EC1-4E6E-A77B-E91F18DB21B0}"/>
                </a:ext>
              </a:extLst>
            </p:cNvPr>
            <p:cNvSpPr/>
            <p:nvPr/>
          </p:nvSpPr>
          <p:spPr>
            <a:xfrm>
              <a:off x="8560102" y="11733618"/>
              <a:ext cx="1358348" cy="1358348"/>
            </a:xfrm>
            <a:custGeom>
              <a:avLst/>
              <a:gdLst>
                <a:gd name="connsiteX0" fmla="*/ 45720 w 1358347"/>
                <a:gd name="connsiteY0" fmla="*/ 809708 h 1358347"/>
                <a:gd name="connsiteX1" fmla="*/ 809708 w 1358347"/>
                <a:gd name="connsiteY1" fmla="*/ 45720 h 1358347"/>
                <a:gd name="connsiteX2" fmla="*/ 1338801 w 1358347"/>
                <a:gd name="connsiteY2" fmla="*/ 259411 h 1358347"/>
                <a:gd name="connsiteX3" fmla="*/ 788836 w 1358347"/>
                <a:gd name="connsiteY3" fmla="*/ 24848 h 1358347"/>
                <a:gd name="connsiteX4" fmla="*/ 24848 w 1358347"/>
                <a:gd name="connsiteY4" fmla="*/ 788504 h 1358347"/>
                <a:gd name="connsiteX5" fmla="*/ 259411 w 1358347"/>
                <a:gd name="connsiteY5" fmla="*/ 1338801 h 1358347"/>
                <a:gd name="connsiteX6" fmla="*/ 45720 w 1358347"/>
                <a:gd name="connsiteY6" fmla="*/ 809708 h 1358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347" h="1358347">
                  <a:moveTo>
                    <a:pt x="45720" y="809708"/>
                  </a:moveTo>
                  <a:cubicBezTo>
                    <a:pt x="45720" y="388619"/>
                    <a:pt x="388289" y="45720"/>
                    <a:pt x="809708" y="45720"/>
                  </a:cubicBezTo>
                  <a:cubicBezTo>
                    <a:pt x="1014785" y="45720"/>
                    <a:pt x="1201309" y="127221"/>
                    <a:pt x="1338801" y="259411"/>
                  </a:cubicBezTo>
                  <a:cubicBezTo>
                    <a:pt x="1199653" y="114963"/>
                    <a:pt x="1004846" y="24848"/>
                    <a:pt x="788836" y="24848"/>
                  </a:cubicBezTo>
                  <a:cubicBezTo>
                    <a:pt x="367748" y="24848"/>
                    <a:pt x="24848" y="367416"/>
                    <a:pt x="24848" y="788504"/>
                  </a:cubicBezTo>
                  <a:cubicBezTo>
                    <a:pt x="24848" y="1004514"/>
                    <a:pt x="114963" y="1199653"/>
                    <a:pt x="259411" y="1338801"/>
                  </a:cubicBezTo>
                  <a:cubicBezTo>
                    <a:pt x="127221" y="1201309"/>
                    <a:pt x="45720" y="1014785"/>
                    <a:pt x="45720" y="809708"/>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49" name="Freeform: Shape 348">
              <a:extLst>
                <a:ext uri="{FF2B5EF4-FFF2-40B4-BE49-F238E27FC236}">
                  <a16:creationId xmlns:a16="http://schemas.microsoft.com/office/drawing/2014/main" id="{CAE13C01-1F7E-4DC1-ABC2-FDE885E627AD}"/>
                </a:ext>
              </a:extLst>
            </p:cNvPr>
            <p:cNvSpPr/>
            <p:nvPr/>
          </p:nvSpPr>
          <p:spPr>
            <a:xfrm>
              <a:off x="9310506" y="12133502"/>
              <a:ext cx="99391" cy="364435"/>
            </a:xfrm>
            <a:custGeom>
              <a:avLst/>
              <a:gdLst>
                <a:gd name="connsiteX0" fmla="*/ 24848 w 99391"/>
                <a:gd name="connsiteY0" fmla="*/ 24847 h 364434"/>
                <a:gd name="connsiteX1" fmla="*/ 93096 w 99391"/>
                <a:gd name="connsiteY1" fmla="*/ 24847 h 364434"/>
                <a:gd name="connsiteX2" fmla="*/ 93096 w 99391"/>
                <a:gd name="connsiteY2" fmla="*/ 344225 h 364434"/>
                <a:gd name="connsiteX3" fmla="*/ 24848 w 99391"/>
                <a:gd name="connsiteY3" fmla="*/ 344225 h 364434"/>
              </a:gdLst>
              <a:ahLst/>
              <a:cxnLst>
                <a:cxn ang="0">
                  <a:pos x="connsiteX0" y="connsiteY0"/>
                </a:cxn>
                <a:cxn ang="0">
                  <a:pos x="connsiteX1" y="connsiteY1"/>
                </a:cxn>
                <a:cxn ang="0">
                  <a:pos x="connsiteX2" y="connsiteY2"/>
                </a:cxn>
                <a:cxn ang="0">
                  <a:pos x="connsiteX3" y="connsiteY3"/>
                </a:cxn>
              </a:cxnLst>
              <a:rect l="l" t="t" r="r" b="b"/>
              <a:pathLst>
                <a:path w="99391" h="364434">
                  <a:moveTo>
                    <a:pt x="24848" y="24847"/>
                  </a:moveTo>
                  <a:lnTo>
                    <a:pt x="93096" y="24847"/>
                  </a:lnTo>
                  <a:lnTo>
                    <a:pt x="93096" y="344225"/>
                  </a:lnTo>
                  <a:lnTo>
                    <a:pt x="24848" y="344225"/>
                  </a:lnTo>
                  <a:close/>
                </a:path>
              </a:pathLst>
            </a:custGeom>
            <a:solidFill>
              <a:srgbClr val="40404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0" name="Freeform: Shape 349">
              <a:extLst>
                <a:ext uri="{FF2B5EF4-FFF2-40B4-BE49-F238E27FC236}">
                  <a16:creationId xmlns:a16="http://schemas.microsoft.com/office/drawing/2014/main" id="{6190B1A4-F048-43B8-A7F5-607E51D9DF16}"/>
                </a:ext>
              </a:extLst>
            </p:cNvPr>
            <p:cNvSpPr/>
            <p:nvPr/>
          </p:nvSpPr>
          <p:spPr>
            <a:xfrm>
              <a:off x="9289634" y="12154374"/>
              <a:ext cx="99391" cy="364435"/>
            </a:xfrm>
            <a:custGeom>
              <a:avLst/>
              <a:gdLst>
                <a:gd name="connsiteX0" fmla="*/ 24848 w 99391"/>
                <a:gd name="connsiteY0" fmla="*/ 24848 h 364434"/>
                <a:gd name="connsiteX1" fmla="*/ 92765 w 99391"/>
                <a:gd name="connsiteY1" fmla="*/ 24848 h 364434"/>
                <a:gd name="connsiteX2" fmla="*/ 92765 w 99391"/>
                <a:gd name="connsiteY2" fmla="*/ 344225 h 364434"/>
                <a:gd name="connsiteX3" fmla="*/ 24848 w 99391"/>
                <a:gd name="connsiteY3" fmla="*/ 344225 h 364434"/>
              </a:gdLst>
              <a:ahLst/>
              <a:cxnLst>
                <a:cxn ang="0">
                  <a:pos x="connsiteX0" y="connsiteY0"/>
                </a:cxn>
                <a:cxn ang="0">
                  <a:pos x="connsiteX1" y="connsiteY1"/>
                </a:cxn>
                <a:cxn ang="0">
                  <a:pos x="connsiteX2" y="connsiteY2"/>
                </a:cxn>
                <a:cxn ang="0">
                  <a:pos x="connsiteX3" y="connsiteY3"/>
                </a:cxn>
              </a:cxnLst>
              <a:rect l="l" t="t" r="r" b="b"/>
              <a:pathLst>
                <a:path w="99391" h="364434">
                  <a:moveTo>
                    <a:pt x="24848" y="24848"/>
                  </a:moveTo>
                  <a:lnTo>
                    <a:pt x="92765" y="24848"/>
                  </a:lnTo>
                  <a:lnTo>
                    <a:pt x="92765" y="344225"/>
                  </a:lnTo>
                  <a:lnTo>
                    <a:pt x="24848" y="344225"/>
                  </a:lnTo>
                  <a:close/>
                </a:path>
              </a:pathLst>
            </a:custGeom>
            <a:solidFill>
              <a:srgbClr val="FFB00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1" name="Freeform: Shape 350">
              <a:extLst>
                <a:ext uri="{FF2B5EF4-FFF2-40B4-BE49-F238E27FC236}">
                  <a16:creationId xmlns:a16="http://schemas.microsoft.com/office/drawing/2014/main" id="{97A56A1F-1927-4361-A098-E8223B0C4FF5}"/>
                </a:ext>
              </a:extLst>
            </p:cNvPr>
            <p:cNvSpPr/>
            <p:nvPr/>
          </p:nvSpPr>
          <p:spPr>
            <a:xfrm>
              <a:off x="9368153" y="12484353"/>
              <a:ext cx="430696" cy="99391"/>
            </a:xfrm>
            <a:custGeom>
              <a:avLst/>
              <a:gdLst>
                <a:gd name="connsiteX0" fmla="*/ 24848 w 430695"/>
                <a:gd name="connsiteY0" fmla="*/ 24848 h 99391"/>
                <a:gd name="connsiteX1" fmla="*/ 428045 w 430695"/>
                <a:gd name="connsiteY1" fmla="*/ 24848 h 99391"/>
                <a:gd name="connsiteX2" fmla="*/ 428045 w 430695"/>
                <a:gd name="connsiteY2" fmla="*/ 92765 h 99391"/>
                <a:gd name="connsiteX3" fmla="*/ 24848 w 430695"/>
                <a:gd name="connsiteY3" fmla="*/ 92765 h 99391"/>
              </a:gdLst>
              <a:ahLst/>
              <a:cxnLst>
                <a:cxn ang="0">
                  <a:pos x="connsiteX0" y="connsiteY0"/>
                </a:cxn>
                <a:cxn ang="0">
                  <a:pos x="connsiteX1" y="connsiteY1"/>
                </a:cxn>
                <a:cxn ang="0">
                  <a:pos x="connsiteX2" y="connsiteY2"/>
                </a:cxn>
                <a:cxn ang="0">
                  <a:pos x="connsiteX3" y="connsiteY3"/>
                </a:cxn>
              </a:cxnLst>
              <a:rect l="l" t="t" r="r" b="b"/>
              <a:pathLst>
                <a:path w="430695" h="99391">
                  <a:moveTo>
                    <a:pt x="24848" y="24848"/>
                  </a:moveTo>
                  <a:lnTo>
                    <a:pt x="428045" y="24848"/>
                  </a:lnTo>
                  <a:lnTo>
                    <a:pt x="428045" y="92765"/>
                  </a:lnTo>
                  <a:lnTo>
                    <a:pt x="24848" y="92765"/>
                  </a:lnTo>
                  <a:close/>
                </a:path>
              </a:pathLst>
            </a:custGeom>
            <a:solidFill>
              <a:srgbClr val="404040">
                <a:alpha val="3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2" name="Freeform: Shape 351">
              <a:extLst>
                <a:ext uri="{FF2B5EF4-FFF2-40B4-BE49-F238E27FC236}">
                  <a16:creationId xmlns:a16="http://schemas.microsoft.com/office/drawing/2014/main" id="{5CE5F498-3EAC-4D97-9153-145BDCF6DE58}"/>
                </a:ext>
              </a:extLst>
            </p:cNvPr>
            <p:cNvSpPr/>
            <p:nvPr/>
          </p:nvSpPr>
          <p:spPr>
            <a:xfrm>
              <a:off x="9347281" y="12463481"/>
              <a:ext cx="430696" cy="99391"/>
            </a:xfrm>
            <a:custGeom>
              <a:avLst/>
              <a:gdLst>
                <a:gd name="connsiteX0" fmla="*/ 24847 w 430695"/>
                <a:gd name="connsiteY0" fmla="*/ 24848 h 99391"/>
                <a:gd name="connsiteX1" fmla="*/ 428045 w 430695"/>
                <a:gd name="connsiteY1" fmla="*/ 24848 h 99391"/>
                <a:gd name="connsiteX2" fmla="*/ 428045 w 430695"/>
                <a:gd name="connsiteY2" fmla="*/ 92765 h 99391"/>
                <a:gd name="connsiteX3" fmla="*/ 24847 w 430695"/>
                <a:gd name="connsiteY3" fmla="*/ 92765 h 99391"/>
              </a:gdLst>
              <a:ahLst/>
              <a:cxnLst>
                <a:cxn ang="0">
                  <a:pos x="connsiteX0" y="connsiteY0"/>
                </a:cxn>
                <a:cxn ang="0">
                  <a:pos x="connsiteX1" y="connsiteY1"/>
                </a:cxn>
                <a:cxn ang="0">
                  <a:pos x="connsiteX2" y="connsiteY2"/>
                </a:cxn>
                <a:cxn ang="0">
                  <a:pos x="connsiteX3" y="connsiteY3"/>
                </a:cxn>
              </a:cxnLst>
              <a:rect l="l" t="t" r="r" b="b"/>
              <a:pathLst>
                <a:path w="430695" h="99391">
                  <a:moveTo>
                    <a:pt x="24847" y="24848"/>
                  </a:moveTo>
                  <a:lnTo>
                    <a:pt x="428045" y="24848"/>
                  </a:lnTo>
                  <a:lnTo>
                    <a:pt x="428045" y="92765"/>
                  </a:lnTo>
                  <a:lnTo>
                    <a:pt x="24847" y="92765"/>
                  </a:lnTo>
                  <a:close/>
                </a:path>
              </a:pathLst>
            </a:custGeom>
            <a:solidFill>
              <a:srgbClr val="FFB001"/>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3" name="Freeform: Shape 352">
              <a:extLst>
                <a:ext uri="{FF2B5EF4-FFF2-40B4-BE49-F238E27FC236}">
                  <a16:creationId xmlns:a16="http://schemas.microsoft.com/office/drawing/2014/main" id="{EC827898-FEED-409E-935E-8C46D1007046}"/>
                </a:ext>
              </a:extLst>
            </p:cNvPr>
            <p:cNvSpPr/>
            <p:nvPr/>
          </p:nvSpPr>
          <p:spPr>
            <a:xfrm>
              <a:off x="8960317" y="12496611"/>
              <a:ext cx="364435" cy="364435"/>
            </a:xfrm>
            <a:custGeom>
              <a:avLst/>
              <a:gdLst>
                <a:gd name="connsiteX0" fmla="*/ 39757 w 364434"/>
                <a:gd name="connsiteY0" fmla="*/ 357146 h 364434"/>
                <a:gd name="connsiteX1" fmla="*/ 24848 w 364434"/>
                <a:gd name="connsiteY1" fmla="*/ 342569 h 364434"/>
                <a:gd name="connsiteX2" fmla="*/ 342569 w 364434"/>
                <a:gd name="connsiteY2" fmla="*/ 24848 h 364434"/>
                <a:gd name="connsiteX3" fmla="*/ 357146 w 364434"/>
                <a:gd name="connsiteY3" fmla="*/ 39756 h 364434"/>
              </a:gdLst>
              <a:ahLst/>
              <a:cxnLst>
                <a:cxn ang="0">
                  <a:pos x="connsiteX0" y="connsiteY0"/>
                </a:cxn>
                <a:cxn ang="0">
                  <a:pos x="connsiteX1" y="connsiteY1"/>
                </a:cxn>
                <a:cxn ang="0">
                  <a:pos x="connsiteX2" y="connsiteY2"/>
                </a:cxn>
                <a:cxn ang="0">
                  <a:pos x="connsiteX3" y="connsiteY3"/>
                </a:cxn>
              </a:cxnLst>
              <a:rect l="l" t="t" r="r" b="b"/>
              <a:pathLst>
                <a:path w="364434" h="364434">
                  <a:moveTo>
                    <a:pt x="39757" y="357146"/>
                  </a:moveTo>
                  <a:lnTo>
                    <a:pt x="24848" y="342569"/>
                  </a:lnTo>
                  <a:lnTo>
                    <a:pt x="342569" y="24848"/>
                  </a:lnTo>
                  <a:lnTo>
                    <a:pt x="357146" y="39756"/>
                  </a:lnTo>
                  <a:close/>
                </a:path>
              </a:pathLst>
            </a:custGeom>
            <a:solidFill>
              <a:srgbClr val="F9491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4" name="Freeform: Shape 353">
              <a:extLst>
                <a:ext uri="{FF2B5EF4-FFF2-40B4-BE49-F238E27FC236}">
                  <a16:creationId xmlns:a16="http://schemas.microsoft.com/office/drawing/2014/main" id="{F4F87FB0-773A-4459-B083-74F115FC5F2A}"/>
                </a:ext>
              </a:extLst>
            </p:cNvPr>
            <p:cNvSpPr/>
            <p:nvPr/>
          </p:nvSpPr>
          <p:spPr>
            <a:xfrm>
              <a:off x="9237619" y="12411134"/>
              <a:ext cx="198783" cy="198783"/>
            </a:xfrm>
            <a:custGeom>
              <a:avLst/>
              <a:gdLst>
                <a:gd name="connsiteX0" fmla="*/ 197458 w 198782"/>
                <a:gd name="connsiteY0" fmla="*/ 111319 h 198782"/>
                <a:gd name="connsiteX1" fmla="*/ 110987 w 198782"/>
                <a:gd name="connsiteY1" fmla="*/ 197789 h 198782"/>
                <a:gd name="connsiteX2" fmla="*/ 24848 w 198782"/>
                <a:gd name="connsiteY2" fmla="*/ 111319 h 198782"/>
                <a:gd name="connsiteX3" fmla="*/ 110987 w 198782"/>
                <a:gd name="connsiteY3" fmla="*/ 24848 h 198782"/>
                <a:gd name="connsiteX4" fmla="*/ 197458 w 198782"/>
                <a:gd name="connsiteY4" fmla="*/ 111319 h 198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82" h="198782">
                  <a:moveTo>
                    <a:pt x="197458" y="111319"/>
                  </a:moveTo>
                  <a:cubicBezTo>
                    <a:pt x="197458" y="159027"/>
                    <a:pt x="158695" y="197789"/>
                    <a:pt x="110987" y="197789"/>
                  </a:cubicBezTo>
                  <a:cubicBezTo>
                    <a:pt x="63279" y="197789"/>
                    <a:pt x="24848" y="159357"/>
                    <a:pt x="24848" y="111319"/>
                  </a:cubicBezTo>
                  <a:cubicBezTo>
                    <a:pt x="24848" y="63943"/>
                    <a:pt x="63611" y="24848"/>
                    <a:pt x="110987" y="24848"/>
                  </a:cubicBezTo>
                  <a:cubicBezTo>
                    <a:pt x="158363" y="24848"/>
                    <a:pt x="197458" y="63611"/>
                    <a:pt x="197458" y="111319"/>
                  </a:cubicBezTo>
                  <a:close/>
                </a:path>
              </a:pathLst>
            </a:custGeom>
            <a:solidFill>
              <a:srgbClr val="F7C23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5" name="Freeform: Shape 354">
              <a:extLst>
                <a:ext uri="{FF2B5EF4-FFF2-40B4-BE49-F238E27FC236}">
                  <a16:creationId xmlns:a16="http://schemas.microsoft.com/office/drawing/2014/main" id="{B2B39CE5-B91E-46DC-8097-A60B421F76F9}"/>
                </a:ext>
              </a:extLst>
            </p:cNvPr>
            <p:cNvSpPr/>
            <p:nvPr/>
          </p:nvSpPr>
          <p:spPr>
            <a:xfrm>
              <a:off x="9313488" y="11885355"/>
              <a:ext cx="66261" cy="132522"/>
            </a:xfrm>
            <a:custGeom>
              <a:avLst/>
              <a:gdLst>
                <a:gd name="connsiteX0" fmla="*/ 24848 w 66260"/>
                <a:gd name="connsiteY0" fmla="*/ 24848 h 132521"/>
                <a:gd name="connsiteX1" fmla="*/ 45720 w 66260"/>
                <a:gd name="connsiteY1" fmla="*/ 24848 h 132521"/>
                <a:gd name="connsiteX2" fmla="*/ 45720 w 66260"/>
                <a:gd name="connsiteY2" fmla="*/ 136497 h 132521"/>
                <a:gd name="connsiteX3" fmla="*/ 24848 w 66260"/>
                <a:gd name="connsiteY3" fmla="*/ 136497 h 132521"/>
              </a:gdLst>
              <a:ahLst/>
              <a:cxnLst>
                <a:cxn ang="0">
                  <a:pos x="connsiteX0" y="connsiteY0"/>
                </a:cxn>
                <a:cxn ang="0">
                  <a:pos x="connsiteX1" y="connsiteY1"/>
                </a:cxn>
                <a:cxn ang="0">
                  <a:pos x="connsiteX2" y="connsiteY2"/>
                </a:cxn>
                <a:cxn ang="0">
                  <a:pos x="connsiteX3" y="connsiteY3"/>
                </a:cxn>
              </a:cxnLst>
              <a:rect l="l" t="t" r="r" b="b"/>
              <a:pathLst>
                <a:path w="66260" h="132521">
                  <a:moveTo>
                    <a:pt x="24848" y="24848"/>
                  </a:moveTo>
                  <a:lnTo>
                    <a:pt x="45720" y="24848"/>
                  </a:lnTo>
                  <a:lnTo>
                    <a:pt x="45720" y="136497"/>
                  </a:lnTo>
                  <a:lnTo>
                    <a:pt x="24848" y="136497"/>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6" name="Freeform: Shape 355">
              <a:extLst>
                <a:ext uri="{FF2B5EF4-FFF2-40B4-BE49-F238E27FC236}">
                  <a16:creationId xmlns:a16="http://schemas.microsoft.com/office/drawing/2014/main" id="{C50E7D61-A903-4E82-99FA-0BC1C24FD72A}"/>
                </a:ext>
              </a:extLst>
            </p:cNvPr>
            <p:cNvSpPr/>
            <p:nvPr/>
          </p:nvSpPr>
          <p:spPr>
            <a:xfrm>
              <a:off x="8999916" y="11952517"/>
              <a:ext cx="132522" cy="165652"/>
            </a:xfrm>
            <a:custGeom>
              <a:avLst/>
              <a:gdLst>
                <a:gd name="connsiteX0" fmla="*/ 33947 w 132521"/>
                <a:gd name="connsiteY0" fmla="*/ 44391 h 165652"/>
                <a:gd name="connsiteX1" fmla="*/ 52018 w 132521"/>
                <a:gd name="connsiteY1" fmla="*/ 33947 h 165652"/>
                <a:gd name="connsiteX2" fmla="*/ 107888 w 132521"/>
                <a:gd name="connsiteY2" fmla="*/ 130613 h 165652"/>
                <a:gd name="connsiteX3" fmla="*/ 89816 w 132521"/>
                <a:gd name="connsiteY3" fmla="*/ 141057 h 165652"/>
              </a:gdLst>
              <a:ahLst/>
              <a:cxnLst>
                <a:cxn ang="0">
                  <a:pos x="connsiteX0" y="connsiteY0"/>
                </a:cxn>
                <a:cxn ang="0">
                  <a:pos x="connsiteX1" y="connsiteY1"/>
                </a:cxn>
                <a:cxn ang="0">
                  <a:pos x="connsiteX2" y="connsiteY2"/>
                </a:cxn>
                <a:cxn ang="0">
                  <a:pos x="connsiteX3" y="connsiteY3"/>
                </a:cxn>
              </a:cxnLst>
              <a:rect l="l" t="t" r="r" b="b"/>
              <a:pathLst>
                <a:path w="132521" h="165652">
                  <a:moveTo>
                    <a:pt x="33947" y="44391"/>
                  </a:moveTo>
                  <a:lnTo>
                    <a:pt x="52018" y="33947"/>
                  </a:lnTo>
                  <a:lnTo>
                    <a:pt x="107888" y="130613"/>
                  </a:lnTo>
                  <a:lnTo>
                    <a:pt x="89816" y="141057"/>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7" name="Freeform: Shape 356">
              <a:extLst>
                <a:ext uri="{FF2B5EF4-FFF2-40B4-BE49-F238E27FC236}">
                  <a16:creationId xmlns:a16="http://schemas.microsoft.com/office/drawing/2014/main" id="{E8D9787D-950D-4FF6-8705-B98A558EB522}"/>
                </a:ext>
              </a:extLst>
            </p:cNvPr>
            <p:cNvSpPr/>
            <p:nvPr/>
          </p:nvSpPr>
          <p:spPr>
            <a:xfrm>
              <a:off x="8779523" y="12172587"/>
              <a:ext cx="165652" cy="132522"/>
            </a:xfrm>
            <a:custGeom>
              <a:avLst/>
              <a:gdLst>
                <a:gd name="connsiteX0" fmla="*/ 33942 w 165652"/>
                <a:gd name="connsiteY0" fmla="*/ 52020 h 132521"/>
                <a:gd name="connsiteX1" fmla="*/ 44376 w 165652"/>
                <a:gd name="connsiteY1" fmla="*/ 33942 h 132521"/>
                <a:gd name="connsiteX2" fmla="*/ 140788 w 165652"/>
                <a:gd name="connsiteY2" fmla="*/ 89590 h 132521"/>
                <a:gd name="connsiteX3" fmla="*/ 130354 w 165652"/>
                <a:gd name="connsiteY3" fmla="*/ 107667 h 132521"/>
              </a:gdLst>
              <a:ahLst/>
              <a:cxnLst>
                <a:cxn ang="0">
                  <a:pos x="connsiteX0" y="connsiteY0"/>
                </a:cxn>
                <a:cxn ang="0">
                  <a:pos x="connsiteX1" y="connsiteY1"/>
                </a:cxn>
                <a:cxn ang="0">
                  <a:pos x="connsiteX2" y="connsiteY2"/>
                </a:cxn>
                <a:cxn ang="0">
                  <a:pos x="connsiteX3" y="connsiteY3"/>
                </a:cxn>
              </a:cxnLst>
              <a:rect l="l" t="t" r="r" b="b"/>
              <a:pathLst>
                <a:path w="165652" h="132521">
                  <a:moveTo>
                    <a:pt x="33942" y="52020"/>
                  </a:moveTo>
                  <a:lnTo>
                    <a:pt x="44376" y="33942"/>
                  </a:lnTo>
                  <a:lnTo>
                    <a:pt x="140788" y="89590"/>
                  </a:lnTo>
                  <a:lnTo>
                    <a:pt x="130354" y="107667"/>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8" name="Freeform: Shape 357">
              <a:extLst>
                <a:ext uri="{FF2B5EF4-FFF2-40B4-BE49-F238E27FC236}">
                  <a16:creationId xmlns:a16="http://schemas.microsoft.com/office/drawing/2014/main" id="{24D58993-2C41-4A3E-AF5B-0B9FE51EB17E}"/>
                </a:ext>
              </a:extLst>
            </p:cNvPr>
            <p:cNvSpPr/>
            <p:nvPr/>
          </p:nvSpPr>
          <p:spPr>
            <a:xfrm>
              <a:off x="8711508" y="12487003"/>
              <a:ext cx="132522" cy="66261"/>
            </a:xfrm>
            <a:custGeom>
              <a:avLst/>
              <a:gdLst>
                <a:gd name="connsiteX0" fmla="*/ 24848 w 132521"/>
                <a:gd name="connsiteY0" fmla="*/ 24848 h 66260"/>
                <a:gd name="connsiteX1" fmla="*/ 136497 w 132521"/>
                <a:gd name="connsiteY1" fmla="*/ 24848 h 66260"/>
                <a:gd name="connsiteX2" fmla="*/ 136497 w 132521"/>
                <a:gd name="connsiteY2" fmla="*/ 45720 h 66260"/>
                <a:gd name="connsiteX3" fmla="*/ 24848 w 132521"/>
                <a:gd name="connsiteY3" fmla="*/ 45720 h 66260"/>
              </a:gdLst>
              <a:ahLst/>
              <a:cxnLst>
                <a:cxn ang="0">
                  <a:pos x="connsiteX0" y="connsiteY0"/>
                </a:cxn>
                <a:cxn ang="0">
                  <a:pos x="connsiteX1" y="connsiteY1"/>
                </a:cxn>
                <a:cxn ang="0">
                  <a:pos x="connsiteX2" y="connsiteY2"/>
                </a:cxn>
                <a:cxn ang="0">
                  <a:pos x="connsiteX3" y="connsiteY3"/>
                </a:cxn>
              </a:cxnLst>
              <a:rect l="l" t="t" r="r" b="b"/>
              <a:pathLst>
                <a:path w="132521" h="66260">
                  <a:moveTo>
                    <a:pt x="24848" y="24848"/>
                  </a:moveTo>
                  <a:lnTo>
                    <a:pt x="136497" y="24848"/>
                  </a:lnTo>
                  <a:lnTo>
                    <a:pt x="136497" y="45720"/>
                  </a:lnTo>
                  <a:lnTo>
                    <a:pt x="24848" y="45720"/>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59" name="Freeform: Shape 358">
              <a:extLst>
                <a:ext uri="{FF2B5EF4-FFF2-40B4-BE49-F238E27FC236}">
                  <a16:creationId xmlns:a16="http://schemas.microsoft.com/office/drawing/2014/main" id="{EBDDD34A-9B11-4C11-AA2F-42283D4B0684}"/>
                </a:ext>
              </a:extLst>
            </p:cNvPr>
            <p:cNvSpPr/>
            <p:nvPr/>
          </p:nvSpPr>
          <p:spPr>
            <a:xfrm>
              <a:off x="8779990" y="12730556"/>
              <a:ext cx="165652" cy="132522"/>
            </a:xfrm>
            <a:custGeom>
              <a:avLst/>
              <a:gdLst>
                <a:gd name="connsiteX0" fmla="*/ 33885 w 165652"/>
                <a:gd name="connsiteY0" fmla="*/ 88921 h 132521"/>
                <a:gd name="connsiteX1" fmla="*/ 130654 w 165652"/>
                <a:gd name="connsiteY1" fmla="*/ 33885 h 132521"/>
                <a:gd name="connsiteX2" fmla="*/ 140973 w 165652"/>
                <a:gd name="connsiteY2" fmla="*/ 52029 h 132521"/>
                <a:gd name="connsiteX3" fmla="*/ 44204 w 165652"/>
                <a:gd name="connsiteY3" fmla="*/ 107065 h 132521"/>
              </a:gdLst>
              <a:ahLst/>
              <a:cxnLst>
                <a:cxn ang="0">
                  <a:pos x="connsiteX0" y="connsiteY0"/>
                </a:cxn>
                <a:cxn ang="0">
                  <a:pos x="connsiteX1" y="connsiteY1"/>
                </a:cxn>
                <a:cxn ang="0">
                  <a:pos x="connsiteX2" y="connsiteY2"/>
                </a:cxn>
                <a:cxn ang="0">
                  <a:pos x="connsiteX3" y="connsiteY3"/>
                </a:cxn>
              </a:cxnLst>
              <a:rect l="l" t="t" r="r" b="b"/>
              <a:pathLst>
                <a:path w="165652" h="132521">
                  <a:moveTo>
                    <a:pt x="33885" y="88921"/>
                  </a:moveTo>
                  <a:lnTo>
                    <a:pt x="130654" y="33885"/>
                  </a:lnTo>
                  <a:lnTo>
                    <a:pt x="140973" y="52029"/>
                  </a:lnTo>
                  <a:lnTo>
                    <a:pt x="44204" y="107065"/>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0" name="Freeform: Shape 359">
              <a:extLst>
                <a:ext uri="{FF2B5EF4-FFF2-40B4-BE49-F238E27FC236}">
                  <a16:creationId xmlns:a16="http://schemas.microsoft.com/office/drawing/2014/main" id="{46C13E49-257F-4084-B90B-8C3DE176CDCB}"/>
                </a:ext>
              </a:extLst>
            </p:cNvPr>
            <p:cNvSpPr/>
            <p:nvPr/>
          </p:nvSpPr>
          <p:spPr>
            <a:xfrm>
              <a:off x="9008688" y="12925650"/>
              <a:ext cx="99391" cy="132522"/>
            </a:xfrm>
            <a:custGeom>
              <a:avLst/>
              <a:gdLst>
                <a:gd name="connsiteX0" fmla="*/ 42738 w 99391"/>
                <a:gd name="connsiteY0" fmla="*/ 132191 h 132521"/>
                <a:gd name="connsiteX1" fmla="*/ 24848 w 99391"/>
                <a:gd name="connsiteY1" fmla="*/ 121589 h 132521"/>
                <a:gd name="connsiteX2" fmla="*/ 80507 w 99391"/>
                <a:gd name="connsiteY2" fmla="*/ 24848 h 132521"/>
                <a:gd name="connsiteX3" fmla="*/ 98728 w 99391"/>
                <a:gd name="connsiteY3" fmla="*/ 35450 h 132521"/>
              </a:gdLst>
              <a:ahLst/>
              <a:cxnLst>
                <a:cxn ang="0">
                  <a:pos x="connsiteX0" y="connsiteY0"/>
                </a:cxn>
                <a:cxn ang="0">
                  <a:pos x="connsiteX1" y="connsiteY1"/>
                </a:cxn>
                <a:cxn ang="0">
                  <a:pos x="connsiteX2" y="connsiteY2"/>
                </a:cxn>
                <a:cxn ang="0">
                  <a:pos x="connsiteX3" y="connsiteY3"/>
                </a:cxn>
              </a:cxnLst>
              <a:rect l="l" t="t" r="r" b="b"/>
              <a:pathLst>
                <a:path w="99391" h="132521">
                  <a:moveTo>
                    <a:pt x="42738" y="132191"/>
                  </a:moveTo>
                  <a:lnTo>
                    <a:pt x="24848" y="121589"/>
                  </a:lnTo>
                  <a:lnTo>
                    <a:pt x="80507" y="24848"/>
                  </a:lnTo>
                  <a:lnTo>
                    <a:pt x="98728" y="35450"/>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1" name="Freeform: Shape 360">
              <a:extLst>
                <a:ext uri="{FF2B5EF4-FFF2-40B4-BE49-F238E27FC236}">
                  <a16:creationId xmlns:a16="http://schemas.microsoft.com/office/drawing/2014/main" id="{B596485E-F0BC-44B4-80D9-3ADC083A9A5B}"/>
                </a:ext>
              </a:extLst>
            </p:cNvPr>
            <p:cNvSpPr/>
            <p:nvPr/>
          </p:nvSpPr>
          <p:spPr>
            <a:xfrm>
              <a:off x="9313488" y="12998206"/>
              <a:ext cx="66261" cy="132522"/>
            </a:xfrm>
            <a:custGeom>
              <a:avLst/>
              <a:gdLst>
                <a:gd name="connsiteX0" fmla="*/ 24848 w 66260"/>
                <a:gd name="connsiteY0" fmla="*/ 24848 h 132521"/>
                <a:gd name="connsiteX1" fmla="*/ 45720 w 66260"/>
                <a:gd name="connsiteY1" fmla="*/ 24848 h 132521"/>
                <a:gd name="connsiteX2" fmla="*/ 45720 w 66260"/>
                <a:gd name="connsiteY2" fmla="*/ 136165 h 132521"/>
                <a:gd name="connsiteX3" fmla="*/ 24848 w 66260"/>
                <a:gd name="connsiteY3" fmla="*/ 136165 h 132521"/>
              </a:gdLst>
              <a:ahLst/>
              <a:cxnLst>
                <a:cxn ang="0">
                  <a:pos x="connsiteX0" y="connsiteY0"/>
                </a:cxn>
                <a:cxn ang="0">
                  <a:pos x="connsiteX1" y="connsiteY1"/>
                </a:cxn>
                <a:cxn ang="0">
                  <a:pos x="connsiteX2" y="connsiteY2"/>
                </a:cxn>
                <a:cxn ang="0">
                  <a:pos x="connsiteX3" y="connsiteY3"/>
                </a:cxn>
              </a:cxnLst>
              <a:rect l="l" t="t" r="r" b="b"/>
              <a:pathLst>
                <a:path w="66260" h="132521">
                  <a:moveTo>
                    <a:pt x="24848" y="24848"/>
                  </a:moveTo>
                  <a:lnTo>
                    <a:pt x="45720" y="24848"/>
                  </a:lnTo>
                  <a:lnTo>
                    <a:pt x="45720" y="136165"/>
                  </a:lnTo>
                  <a:lnTo>
                    <a:pt x="24848" y="136165"/>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2" name="Freeform: Shape 361">
              <a:extLst>
                <a:ext uri="{FF2B5EF4-FFF2-40B4-BE49-F238E27FC236}">
                  <a16:creationId xmlns:a16="http://schemas.microsoft.com/office/drawing/2014/main" id="{982348D1-0E46-4238-8F5D-305268F7731C}"/>
                </a:ext>
              </a:extLst>
            </p:cNvPr>
            <p:cNvSpPr/>
            <p:nvPr/>
          </p:nvSpPr>
          <p:spPr>
            <a:xfrm>
              <a:off x="9564948" y="12925650"/>
              <a:ext cx="99391" cy="132522"/>
            </a:xfrm>
            <a:custGeom>
              <a:avLst/>
              <a:gdLst>
                <a:gd name="connsiteX0" fmla="*/ 80838 w 99391"/>
                <a:gd name="connsiteY0" fmla="*/ 132191 h 132521"/>
                <a:gd name="connsiteX1" fmla="*/ 24848 w 99391"/>
                <a:gd name="connsiteY1" fmla="*/ 35450 h 132521"/>
                <a:gd name="connsiteX2" fmla="*/ 43070 w 99391"/>
                <a:gd name="connsiteY2" fmla="*/ 24848 h 132521"/>
                <a:gd name="connsiteX3" fmla="*/ 98729 w 99391"/>
                <a:gd name="connsiteY3" fmla="*/ 121589 h 132521"/>
              </a:gdLst>
              <a:ahLst/>
              <a:cxnLst>
                <a:cxn ang="0">
                  <a:pos x="connsiteX0" y="connsiteY0"/>
                </a:cxn>
                <a:cxn ang="0">
                  <a:pos x="connsiteX1" y="connsiteY1"/>
                </a:cxn>
                <a:cxn ang="0">
                  <a:pos x="connsiteX2" y="connsiteY2"/>
                </a:cxn>
                <a:cxn ang="0">
                  <a:pos x="connsiteX3" y="connsiteY3"/>
                </a:cxn>
              </a:cxnLst>
              <a:rect l="l" t="t" r="r" b="b"/>
              <a:pathLst>
                <a:path w="99391" h="132521">
                  <a:moveTo>
                    <a:pt x="80838" y="132191"/>
                  </a:moveTo>
                  <a:lnTo>
                    <a:pt x="24848" y="35450"/>
                  </a:lnTo>
                  <a:lnTo>
                    <a:pt x="43070" y="24848"/>
                  </a:lnTo>
                  <a:lnTo>
                    <a:pt x="98729" y="121589"/>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3" name="Freeform: Shape 362">
              <a:extLst>
                <a:ext uri="{FF2B5EF4-FFF2-40B4-BE49-F238E27FC236}">
                  <a16:creationId xmlns:a16="http://schemas.microsoft.com/office/drawing/2014/main" id="{2912FAB8-3F23-4B17-905B-7EBB4BE5BF7F}"/>
                </a:ext>
              </a:extLst>
            </p:cNvPr>
            <p:cNvSpPr/>
            <p:nvPr/>
          </p:nvSpPr>
          <p:spPr>
            <a:xfrm>
              <a:off x="9752134" y="12738795"/>
              <a:ext cx="132522" cy="99391"/>
            </a:xfrm>
            <a:custGeom>
              <a:avLst/>
              <a:gdLst>
                <a:gd name="connsiteX0" fmla="*/ 121258 w 132521"/>
                <a:gd name="connsiteY0" fmla="*/ 98728 h 99391"/>
                <a:gd name="connsiteX1" fmla="*/ 24848 w 132521"/>
                <a:gd name="connsiteY1" fmla="*/ 42739 h 99391"/>
                <a:gd name="connsiteX2" fmla="*/ 35450 w 132521"/>
                <a:gd name="connsiteY2" fmla="*/ 24848 h 99391"/>
                <a:gd name="connsiteX3" fmla="*/ 131860 w 132521"/>
                <a:gd name="connsiteY3" fmla="*/ 80507 h 99391"/>
              </a:gdLst>
              <a:ahLst/>
              <a:cxnLst>
                <a:cxn ang="0">
                  <a:pos x="connsiteX0" y="connsiteY0"/>
                </a:cxn>
                <a:cxn ang="0">
                  <a:pos x="connsiteX1" y="connsiteY1"/>
                </a:cxn>
                <a:cxn ang="0">
                  <a:pos x="connsiteX2" y="connsiteY2"/>
                </a:cxn>
                <a:cxn ang="0">
                  <a:pos x="connsiteX3" y="connsiteY3"/>
                </a:cxn>
              </a:cxnLst>
              <a:rect l="l" t="t" r="r" b="b"/>
              <a:pathLst>
                <a:path w="132521" h="99391">
                  <a:moveTo>
                    <a:pt x="121258" y="98728"/>
                  </a:moveTo>
                  <a:lnTo>
                    <a:pt x="24848" y="42739"/>
                  </a:lnTo>
                  <a:lnTo>
                    <a:pt x="35450" y="24848"/>
                  </a:lnTo>
                  <a:lnTo>
                    <a:pt x="131860" y="80507"/>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4" name="Freeform: Shape 363">
              <a:extLst>
                <a:ext uri="{FF2B5EF4-FFF2-40B4-BE49-F238E27FC236}">
                  <a16:creationId xmlns:a16="http://schemas.microsoft.com/office/drawing/2014/main" id="{D6D9DB17-D15D-4E77-B3D8-DE65BD5895FD}"/>
                </a:ext>
              </a:extLst>
            </p:cNvPr>
            <p:cNvSpPr/>
            <p:nvPr/>
          </p:nvSpPr>
          <p:spPr>
            <a:xfrm>
              <a:off x="9824359" y="12487003"/>
              <a:ext cx="132522" cy="66261"/>
            </a:xfrm>
            <a:custGeom>
              <a:avLst/>
              <a:gdLst>
                <a:gd name="connsiteX0" fmla="*/ 24848 w 132521"/>
                <a:gd name="connsiteY0" fmla="*/ 24848 h 66260"/>
                <a:gd name="connsiteX1" fmla="*/ 136166 w 132521"/>
                <a:gd name="connsiteY1" fmla="*/ 24848 h 66260"/>
                <a:gd name="connsiteX2" fmla="*/ 136166 w 132521"/>
                <a:gd name="connsiteY2" fmla="*/ 45720 h 66260"/>
                <a:gd name="connsiteX3" fmla="*/ 24848 w 132521"/>
                <a:gd name="connsiteY3" fmla="*/ 45720 h 66260"/>
              </a:gdLst>
              <a:ahLst/>
              <a:cxnLst>
                <a:cxn ang="0">
                  <a:pos x="connsiteX0" y="connsiteY0"/>
                </a:cxn>
                <a:cxn ang="0">
                  <a:pos x="connsiteX1" y="connsiteY1"/>
                </a:cxn>
                <a:cxn ang="0">
                  <a:pos x="connsiteX2" y="connsiteY2"/>
                </a:cxn>
                <a:cxn ang="0">
                  <a:pos x="connsiteX3" y="connsiteY3"/>
                </a:cxn>
              </a:cxnLst>
              <a:rect l="l" t="t" r="r" b="b"/>
              <a:pathLst>
                <a:path w="132521" h="66260">
                  <a:moveTo>
                    <a:pt x="24848" y="24848"/>
                  </a:moveTo>
                  <a:lnTo>
                    <a:pt x="136166" y="24848"/>
                  </a:lnTo>
                  <a:lnTo>
                    <a:pt x="136166" y="45720"/>
                  </a:lnTo>
                  <a:lnTo>
                    <a:pt x="24848" y="45720"/>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5" name="Freeform: Shape 364">
              <a:extLst>
                <a:ext uri="{FF2B5EF4-FFF2-40B4-BE49-F238E27FC236}">
                  <a16:creationId xmlns:a16="http://schemas.microsoft.com/office/drawing/2014/main" id="{385DB6A1-5616-4460-83FD-630C20402D50}"/>
                </a:ext>
              </a:extLst>
            </p:cNvPr>
            <p:cNvSpPr/>
            <p:nvPr/>
          </p:nvSpPr>
          <p:spPr>
            <a:xfrm>
              <a:off x="9752134" y="12182535"/>
              <a:ext cx="132522" cy="99391"/>
            </a:xfrm>
            <a:custGeom>
              <a:avLst/>
              <a:gdLst>
                <a:gd name="connsiteX0" fmla="*/ 35450 w 132521"/>
                <a:gd name="connsiteY0" fmla="*/ 98397 h 99391"/>
                <a:gd name="connsiteX1" fmla="*/ 24848 w 132521"/>
                <a:gd name="connsiteY1" fmla="*/ 80507 h 99391"/>
                <a:gd name="connsiteX2" fmla="*/ 121258 w 132521"/>
                <a:gd name="connsiteY2" fmla="*/ 24848 h 99391"/>
                <a:gd name="connsiteX3" fmla="*/ 131860 w 132521"/>
                <a:gd name="connsiteY3" fmla="*/ 42739 h 99391"/>
              </a:gdLst>
              <a:ahLst/>
              <a:cxnLst>
                <a:cxn ang="0">
                  <a:pos x="connsiteX0" y="connsiteY0"/>
                </a:cxn>
                <a:cxn ang="0">
                  <a:pos x="connsiteX1" y="connsiteY1"/>
                </a:cxn>
                <a:cxn ang="0">
                  <a:pos x="connsiteX2" y="connsiteY2"/>
                </a:cxn>
                <a:cxn ang="0">
                  <a:pos x="connsiteX3" y="connsiteY3"/>
                </a:cxn>
              </a:cxnLst>
              <a:rect l="l" t="t" r="r" b="b"/>
              <a:pathLst>
                <a:path w="132521" h="99391">
                  <a:moveTo>
                    <a:pt x="35450" y="98397"/>
                  </a:moveTo>
                  <a:lnTo>
                    <a:pt x="24848" y="80507"/>
                  </a:lnTo>
                  <a:lnTo>
                    <a:pt x="121258" y="24848"/>
                  </a:lnTo>
                  <a:lnTo>
                    <a:pt x="131860" y="42739"/>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6" name="Freeform: Shape 365">
              <a:extLst>
                <a:ext uri="{FF2B5EF4-FFF2-40B4-BE49-F238E27FC236}">
                  <a16:creationId xmlns:a16="http://schemas.microsoft.com/office/drawing/2014/main" id="{198FE1E1-B3A6-4B54-AE9D-E679151438D7}"/>
                </a:ext>
              </a:extLst>
            </p:cNvPr>
            <p:cNvSpPr/>
            <p:nvPr/>
          </p:nvSpPr>
          <p:spPr>
            <a:xfrm>
              <a:off x="9555623" y="11952474"/>
              <a:ext cx="132522" cy="165652"/>
            </a:xfrm>
            <a:custGeom>
              <a:avLst/>
              <a:gdLst>
                <a:gd name="connsiteX0" fmla="*/ 33964 w 132521"/>
                <a:gd name="connsiteY0" fmla="*/ 130519 h 165652"/>
                <a:gd name="connsiteX1" fmla="*/ 90023 w 132521"/>
                <a:gd name="connsiteY1" fmla="*/ 33965 h 165652"/>
                <a:gd name="connsiteX2" fmla="*/ 108074 w 132521"/>
                <a:gd name="connsiteY2" fmla="*/ 44445 h 165652"/>
                <a:gd name="connsiteX3" fmla="*/ 52014 w 132521"/>
                <a:gd name="connsiteY3" fmla="*/ 140999 h 165652"/>
              </a:gdLst>
              <a:ahLst/>
              <a:cxnLst>
                <a:cxn ang="0">
                  <a:pos x="connsiteX0" y="connsiteY0"/>
                </a:cxn>
                <a:cxn ang="0">
                  <a:pos x="connsiteX1" y="connsiteY1"/>
                </a:cxn>
                <a:cxn ang="0">
                  <a:pos x="connsiteX2" y="connsiteY2"/>
                </a:cxn>
                <a:cxn ang="0">
                  <a:pos x="connsiteX3" y="connsiteY3"/>
                </a:cxn>
              </a:cxnLst>
              <a:rect l="l" t="t" r="r" b="b"/>
              <a:pathLst>
                <a:path w="132521" h="165652">
                  <a:moveTo>
                    <a:pt x="33964" y="130519"/>
                  </a:moveTo>
                  <a:lnTo>
                    <a:pt x="90023" y="33965"/>
                  </a:lnTo>
                  <a:lnTo>
                    <a:pt x="108074" y="44445"/>
                  </a:lnTo>
                  <a:lnTo>
                    <a:pt x="52014" y="140999"/>
                  </a:lnTo>
                  <a:close/>
                </a:path>
              </a:pathLst>
            </a:custGeom>
            <a:solidFill>
              <a:srgbClr val="40404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7" name="Freeform: Shape 366">
              <a:extLst>
                <a:ext uri="{FF2B5EF4-FFF2-40B4-BE49-F238E27FC236}">
                  <a16:creationId xmlns:a16="http://schemas.microsoft.com/office/drawing/2014/main" id="{1D0D184A-B6E8-43B6-B603-E0076E7644C1}"/>
                </a:ext>
              </a:extLst>
            </p:cNvPr>
            <p:cNvSpPr/>
            <p:nvPr/>
          </p:nvSpPr>
          <p:spPr>
            <a:xfrm>
              <a:off x="11852935" y="7387898"/>
              <a:ext cx="2418522" cy="1822174"/>
            </a:xfrm>
            <a:custGeom>
              <a:avLst/>
              <a:gdLst>
                <a:gd name="connsiteX0" fmla="*/ 2409909 w 2418521"/>
                <a:gd name="connsiteY0" fmla="*/ 995901 h 1822173"/>
                <a:gd name="connsiteX1" fmla="*/ 2147184 w 2418521"/>
                <a:gd name="connsiteY1" fmla="*/ 702034 h 1822173"/>
                <a:gd name="connsiteX2" fmla="*/ 2162424 w 2418521"/>
                <a:gd name="connsiteY2" fmla="*/ 612582 h 1822173"/>
                <a:gd name="connsiteX3" fmla="*/ 1941444 w 2418521"/>
                <a:gd name="connsiteY3" fmla="*/ 362116 h 1822173"/>
                <a:gd name="connsiteX4" fmla="*/ 1825819 w 2418521"/>
                <a:gd name="connsiteY4" fmla="*/ 399885 h 1822173"/>
                <a:gd name="connsiteX5" fmla="*/ 1698929 w 2418521"/>
                <a:gd name="connsiteY5" fmla="*/ 267363 h 1822173"/>
                <a:gd name="connsiteX6" fmla="*/ 1425603 w 2418521"/>
                <a:gd name="connsiteY6" fmla="*/ 40419 h 1822173"/>
                <a:gd name="connsiteX7" fmla="*/ 1213236 w 2418521"/>
                <a:gd name="connsiteY7" fmla="*/ 140804 h 1822173"/>
                <a:gd name="connsiteX8" fmla="*/ 1011804 w 2418521"/>
                <a:gd name="connsiteY8" fmla="*/ 24848 h 1822173"/>
                <a:gd name="connsiteX9" fmla="*/ 790823 w 2418521"/>
                <a:gd name="connsiteY9" fmla="*/ 183211 h 1822173"/>
                <a:gd name="connsiteX10" fmla="*/ 518492 w 2418521"/>
                <a:gd name="connsiteY10" fmla="*/ 493312 h 1822173"/>
                <a:gd name="connsiteX11" fmla="*/ 244503 w 2418521"/>
                <a:gd name="connsiteY11" fmla="*/ 803413 h 1822173"/>
                <a:gd name="connsiteX12" fmla="*/ 261400 w 2418521"/>
                <a:gd name="connsiteY12" fmla="*/ 907111 h 1822173"/>
                <a:gd name="connsiteX13" fmla="*/ 24848 w 2418521"/>
                <a:gd name="connsiteY13" fmla="*/ 1167516 h 1822173"/>
                <a:gd name="connsiteX14" fmla="*/ 255767 w 2418521"/>
                <a:gd name="connsiteY14" fmla="*/ 1427260 h 1822173"/>
                <a:gd name="connsiteX15" fmla="*/ 530750 w 2418521"/>
                <a:gd name="connsiteY15" fmla="*/ 1650890 h 1822173"/>
                <a:gd name="connsiteX16" fmla="*/ 547978 w 2418521"/>
                <a:gd name="connsiteY16" fmla="*/ 1649233 h 1822173"/>
                <a:gd name="connsiteX17" fmla="*/ 777241 w 2418521"/>
                <a:gd name="connsiteY17" fmla="*/ 1806271 h 1822173"/>
                <a:gd name="connsiteX18" fmla="*/ 855428 w 2418521"/>
                <a:gd name="connsiteY18" fmla="*/ 1792357 h 1822173"/>
                <a:gd name="connsiteX19" fmla="*/ 960783 w 2418521"/>
                <a:gd name="connsiteY19" fmla="*/ 1821180 h 1822173"/>
                <a:gd name="connsiteX20" fmla="*/ 1133393 w 2418521"/>
                <a:gd name="connsiteY20" fmla="*/ 1739679 h 1822173"/>
                <a:gd name="connsiteX21" fmla="*/ 1221851 w 2418521"/>
                <a:gd name="connsiteY21" fmla="*/ 1818198 h 1822173"/>
                <a:gd name="connsiteX22" fmla="*/ 1311303 w 2418521"/>
                <a:gd name="connsiteY22" fmla="*/ 1737360 h 1822173"/>
                <a:gd name="connsiteX23" fmla="*/ 1473974 w 2418521"/>
                <a:gd name="connsiteY23" fmla="*/ 1820848 h 1822173"/>
                <a:gd name="connsiteX24" fmla="*/ 1658510 w 2418521"/>
                <a:gd name="connsiteY24" fmla="*/ 1705224 h 1822173"/>
                <a:gd name="connsiteX25" fmla="*/ 1701910 w 2418521"/>
                <a:gd name="connsiteY25" fmla="*/ 1719801 h 1822173"/>
                <a:gd name="connsiteX26" fmla="*/ 1785731 w 2418521"/>
                <a:gd name="connsiteY26" fmla="*/ 1667786 h 1822173"/>
                <a:gd name="connsiteX27" fmla="*/ 2175345 w 2418521"/>
                <a:gd name="connsiteY27" fmla="*/ 1432229 h 1822173"/>
                <a:gd name="connsiteX28" fmla="*/ 2148177 w 2418521"/>
                <a:gd name="connsiteY28" fmla="*/ 1290099 h 1822173"/>
                <a:gd name="connsiteX29" fmla="*/ 2409909 w 2418521"/>
                <a:gd name="connsiteY29" fmla="*/ 995901 h 182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18521" h="1822173">
                  <a:moveTo>
                    <a:pt x="2409909" y="995901"/>
                  </a:moveTo>
                  <a:cubicBezTo>
                    <a:pt x="2409909" y="839194"/>
                    <a:pt x="2293620" y="712304"/>
                    <a:pt x="2147184" y="702034"/>
                  </a:cubicBezTo>
                  <a:cubicBezTo>
                    <a:pt x="2156792" y="674205"/>
                    <a:pt x="2162424" y="644387"/>
                    <a:pt x="2162424" y="612582"/>
                  </a:cubicBezTo>
                  <a:cubicBezTo>
                    <a:pt x="2162424" y="474428"/>
                    <a:pt x="2063695" y="362116"/>
                    <a:pt x="1941444" y="362116"/>
                  </a:cubicBezTo>
                  <a:cubicBezTo>
                    <a:pt x="1899037" y="362116"/>
                    <a:pt x="1859612" y="376362"/>
                    <a:pt x="1825819" y="399885"/>
                  </a:cubicBezTo>
                  <a:cubicBezTo>
                    <a:pt x="1806934" y="333955"/>
                    <a:pt x="1758895" y="283596"/>
                    <a:pt x="1698929" y="267363"/>
                  </a:cubicBezTo>
                  <a:cubicBezTo>
                    <a:pt x="1674744" y="138154"/>
                    <a:pt x="1561769" y="40419"/>
                    <a:pt x="1425603" y="40419"/>
                  </a:cubicBezTo>
                  <a:cubicBezTo>
                    <a:pt x="1339795" y="40419"/>
                    <a:pt x="1264258" y="79844"/>
                    <a:pt x="1213236" y="140804"/>
                  </a:cubicBezTo>
                  <a:cubicBezTo>
                    <a:pt x="1172487" y="71562"/>
                    <a:pt x="1097943" y="24848"/>
                    <a:pt x="1011804" y="24848"/>
                  </a:cubicBezTo>
                  <a:cubicBezTo>
                    <a:pt x="909099" y="24848"/>
                    <a:pt x="822629" y="91109"/>
                    <a:pt x="790823" y="183211"/>
                  </a:cubicBezTo>
                  <a:cubicBezTo>
                    <a:pt x="640080" y="183874"/>
                    <a:pt x="518492" y="322691"/>
                    <a:pt x="518492" y="493312"/>
                  </a:cubicBezTo>
                  <a:cubicBezTo>
                    <a:pt x="367086" y="493312"/>
                    <a:pt x="244503" y="632129"/>
                    <a:pt x="244503" y="803413"/>
                  </a:cubicBezTo>
                  <a:cubicBezTo>
                    <a:pt x="244503" y="839857"/>
                    <a:pt x="251129" y="874312"/>
                    <a:pt x="261400" y="907111"/>
                  </a:cubicBezTo>
                  <a:cubicBezTo>
                    <a:pt x="127552" y="926990"/>
                    <a:pt x="24848" y="1035658"/>
                    <a:pt x="24848" y="1167516"/>
                  </a:cubicBezTo>
                  <a:cubicBezTo>
                    <a:pt x="24848" y="1297720"/>
                    <a:pt x="124571" y="1405394"/>
                    <a:pt x="255767" y="1427260"/>
                  </a:cubicBezTo>
                  <a:cubicBezTo>
                    <a:pt x="281940" y="1554811"/>
                    <a:pt x="395247" y="1650890"/>
                    <a:pt x="530750" y="1650890"/>
                  </a:cubicBezTo>
                  <a:cubicBezTo>
                    <a:pt x="536713" y="1650890"/>
                    <a:pt x="542014" y="1649565"/>
                    <a:pt x="547978" y="1649233"/>
                  </a:cubicBezTo>
                  <a:cubicBezTo>
                    <a:pt x="583758" y="1741005"/>
                    <a:pt x="672548" y="1806271"/>
                    <a:pt x="777241" y="1806271"/>
                  </a:cubicBezTo>
                  <a:cubicBezTo>
                    <a:pt x="804739" y="1806271"/>
                    <a:pt x="830580" y="1800639"/>
                    <a:pt x="855428" y="1792357"/>
                  </a:cubicBezTo>
                  <a:cubicBezTo>
                    <a:pt x="887233" y="1810247"/>
                    <a:pt x="922683" y="1821180"/>
                    <a:pt x="960783" y="1821180"/>
                  </a:cubicBezTo>
                  <a:cubicBezTo>
                    <a:pt x="1028369" y="1821180"/>
                    <a:pt x="1089329" y="1790037"/>
                    <a:pt x="1133393" y="1739679"/>
                  </a:cubicBezTo>
                  <a:cubicBezTo>
                    <a:pt x="1153934" y="1787387"/>
                    <a:pt x="1185407" y="1818198"/>
                    <a:pt x="1221851" y="1818198"/>
                  </a:cubicBezTo>
                  <a:cubicBezTo>
                    <a:pt x="1258626" y="1818198"/>
                    <a:pt x="1290763" y="1786393"/>
                    <a:pt x="1311303" y="1737360"/>
                  </a:cubicBezTo>
                  <a:cubicBezTo>
                    <a:pt x="1352716" y="1788712"/>
                    <a:pt x="1410031" y="1820848"/>
                    <a:pt x="1473974" y="1820848"/>
                  </a:cubicBezTo>
                  <a:cubicBezTo>
                    <a:pt x="1550173" y="1820848"/>
                    <a:pt x="1617097" y="1774798"/>
                    <a:pt x="1658510" y="1705224"/>
                  </a:cubicBezTo>
                  <a:cubicBezTo>
                    <a:pt x="1672093" y="1713506"/>
                    <a:pt x="1686671" y="1719801"/>
                    <a:pt x="1701910" y="1719801"/>
                  </a:cubicBezTo>
                  <a:cubicBezTo>
                    <a:pt x="1733053" y="1719801"/>
                    <a:pt x="1761877" y="1700254"/>
                    <a:pt x="1785731" y="1667786"/>
                  </a:cubicBezTo>
                  <a:cubicBezTo>
                    <a:pt x="2021288" y="1735041"/>
                    <a:pt x="2175345" y="1603844"/>
                    <a:pt x="2175345" y="1432229"/>
                  </a:cubicBezTo>
                  <a:cubicBezTo>
                    <a:pt x="2175345" y="1380546"/>
                    <a:pt x="2164743" y="1332838"/>
                    <a:pt x="2148177" y="1290099"/>
                  </a:cubicBezTo>
                  <a:cubicBezTo>
                    <a:pt x="2293289" y="1279497"/>
                    <a:pt x="2409909" y="1152608"/>
                    <a:pt x="2409909" y="995901"/>
                  </a:cubicBezTo>
                  <a:close/>
                </a:path>
              </a:pathLst>
            </a:custGeom>
            <a:solidFill>
              <a:schemeClr val="bg2">
                <a:lumMod val="9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8" name="Freeform: Shape 367">
              <a:extLst>
                <a:ext uri="{FF2B5EF4-FFF2-40B4-BE49-F238E27FC236}">
                  <a16:creationId xmlns:a16="http://schemas.microsoft.com/office/drawing/2014/main" id="{196D0EC7-95C0-439E-8A73-D57D37F0D4CC}"/>
                </a:ext>
              </a:extLst>
            </p:cNvPr>
            <p:cNvSpPr/>
            <p:nvPr/>
          </p:nvSpPr>
          <p:spPr>
            <a:xfrm>
              <a:off x="12184688" y="9392557"/>
              <a:ext cx="530087" cy="397565"/>
            </a:xfrm>
            <a:custGeom>
              <a:avLst/>
              <a:gdLst>
                <a:gd name="connsiteX0" fmla="*/ 508435 w 530086"/>
                <a:gd name="connsiteY0" fmla="*/ 119664 h 397565"/>
                <a:gd name="connsiteX1" fmla="*/ 433892 w 530086"/>
                <a:gd name="connsiteY1" fmla="*/ 103099 h 397565"/>
                <a:gd name="connsiteX2" fmla="*/ 431241 w 530086"/>
                <a:gd name="connsiteY2" fmla="*/ 99455 h 397565"/>
                <a:gd name="connsiteX3" fmla="*/ 253000 w 530086"/>
                <a:gd name="connsiteY3" fmla="*/ 70632 h 397565"/>
                <a:gd name="connsiteX4" fmla="*/ 250681 w 530086"/>
                <a:gd name="connsiteY4" fmla="*/ 67319 h 397565"/>
                <a:gd name="connsiteX5" fmla="*/ 67138 w 530086"/>
                <a:gd name="connsiteY5" fmla="*/ 58704 h 397565"/>
                <a:gd name="connsiteX6" fmla="*/ 58855 w 530086"/>
                <a:gd name="connsiteY6" fmla="*/ 241916 h 397565"/>
                <a:gd name="connsiteX7" fmla="*/ 177131 w 530086"/>
                <a:gd name="connsiteY7" fmla="*/ 282003 h 397565"/>
                <a:gd name="connsiteX8" fmla="*/ 199328 w 530086"/>
                <a:gd name="connsiteY8" fmla="*/ 362841 h 397565"/>
                <a:gd name="connsiteX9" fmla="*/ 335163 w 530086"/>
                <a:gd name="connsiteY9" fmla="*/ 369136 h 397565"/>
                <a:gd name="connsiteX10" fmla="*/ 358023 w 530086"/>
                <a:gd name="connsiteY10" fmla="*/ 338325 h 397565"/>
                <a:gd name="connsiteX11" fmla="*/ 421964 w 530086"/>
                <a:gd name="connsiteY11" fmla="*/ 305195 h 397565"/>
                <a:gd name="connsiteX12" fmla="*/ 465697 w 530086"/>
                <a:gd name="connsiteY12" fmla="*/ 229989 h 397565"/>
                <a:gd name="connsiteX13" fmla="*/ 504460 w 530086"/>
                <a:gd name="connsiteY13" fmla="*/ 214086 h 397565"/>
                <a:gd name="connsiteX14" fmla="*/ 508435 w 530086"/>
                <a:gd name="connsiteY14" fmla="*/ 119664 h 39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0086" h="397565">
                  <a:moveTo>
                    <a:pt x="508435" y="119664"/>
                  </a:moveTo>
                  <a:cubicBezTo>
                    <a:pt x="488889" y="98130"/>
                    <a:pt x="459070" y="92829"/>
                    <a:pt x="433892" y="103099"/>
                  </a:cubicBezTo>
                  <a:cubicBezTo>
                    <a:pt x="432898" y="102105"/>
                    <a:pt x="432235" y="100781"/>
                    <a:pt x="431241" y="99455"/>
                  </a:cubicBezTo>
                  <a:cubicBezTo>
                    <a:pt x="384859" y="48434"/>
                    <a:pt x="310647" y="38164"/>
                    <a:pt x="253000" y="70632"/>
                  </a:cubicBezTo>
                  <a:cubicBezTo>
                    <a:pt x="252337" y="69306"/>
                    <a:pt x="251675" y="68312"/>
                    <a:pt x="250681" y="67319"/>
                  </a:cubicBezTo>
                  <a:cubicBezTo>
                    <a:pt x="202309" y="14310"/>
                    <a:pt x="120147" y="10334"/>
                    <a:pt x="67138" y="58704"/>
                  </a:cubicBezTo>
                  <a:cubicBezTo>
                    <a:pt x="14129" y="107074"/>
                    <a:pt x="10485" y="188907"/>
                    <a:pt x="58855" y="241916"/>
                  </a:cubicBezTo>
                  <a:cubicBezTo>
                    <a:pt x="89666" y="276040"/>
                    <a:pt x="134724" y="289292"/>
                    <a:pt x="177131" y="282003"/>
                  </a:cubicBezTo>
                  <a:cubicBezTo>
                    <a:pt x="172162" y="310164"/>
                    <a:pt x="178457" y="339981"/>
                    <a:pt x="199328" y="362841"/>
                  </a:cubicBezTo>
                  <a:cubicBezTo>
                    <a:pt x="235109" y="401936"/>
                    <a:pt x="295738" y="404918"/>
                    <a:pt x="335163" y="369136"/>
                  </a:cubicBezTo>
                  <a:cubicBezTo>
                    <a:pt x="345103" y="360191"/>
                    <a:pt x="352722" y="349590"/>
                    <a:pt x="358023" y="338325"/>
                  </a:cubicBezTo>
                  <a:cubicBezTo>
                    <a:pt x="380883" y="332694"/>
                    <a:pt x="403411" y="322092"/>
                    <a:pt x="421964" y="305195"/>
                  </a:cubicBezTo>
                  <a:cubicBezTo>
                    <a:pt x="444825" y="284323"/>
                    <a:pt x="459402" y="258150"/>
                    <a:pt x="465697" y="229989"/>
                  </a:cubicBezTo>
                  <a:cubicBezTo>
                    <a:pt x="479612" y="228664"/>
                    <a:pt x="493526" y="224357"/>
                    <a:pt x="504460" y="214086"/>
                  </a:cubicBezTo>
                  <a:cubicBezTo>
                    <a:pt x="531295" y="189570"/>
                    <a:pt x="533283" y="146831"/>
                    <a:pt x="508435" y="119664"/>
                  </a:cubicBezTo>
                  <a:close/>
                </a:path>
              </a:pathLst>
            </a:custGeom>
            <a:solidFill>
              <a:schemeClr val="bg2">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69" name="Freeform: Shape 368">
              <a:extLst>
                <a:ext uri="{FF2B5EF4-FFF2-40B4-BE49-F238E27FC236}">
                  <a16:creationId xmlns:a16="http://schemas.microsoft.com/office/drawing/2014/main" id="{94D944C8-AF6A-4B6F-8137-69E56D4FF3AF}"/>
                </a:ext>
              </a:extLst>
            </p:cNvPr>
            <p:cNvSpPr/>
            <p:nvPr/>
          </p:nvSpPr>
          <p:spPr>
            <a:xfrm>
              <a:off x="13316215" y="8068066"/>
              <a:ext cx="198783" cy="662609"/>
            </a:xfrm>
            <a:custGeom>
              <a:avLst/>
              <a:gdLst>
                <a:gd name="connsiteX0" fmla="*/ 30241 w 198782"/>
                <a:gd name="connsiteY0" fmla="*/ 25179 h 662608"/>
                <a:gd name="connsiteX1" fmla="*/ 30241 w 198782"/>
                <a:gd name="connsiteY1" fmla="*/ 650019 h 662608"/>
                <a:gd name="connsiteX2" fmla="*/ 155143 w 198782"/>
                <a:gd name="connsiteY2" fmla="*/ 650019 h 662608"/>
                <a:gd name="connsiteX3" fmla="*/ 155143 w 198782"/>
                <a:gd name="connsiteY3" fmla="*/ 238870 h 662608"/>
                <a:gd name="connsiteX4" fmla="*/ 179328 w 198782"/>
                <a:gd name="connsiteY4" fmla="*/ 24848 h 662608"/>
                <a:gd name="connsiteX5" fmla="*/ 30241 w 198782"/>
                <a:gd name="connsiteY5" fmla="*/ 24848 h 6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782" h="662608">
                  <a:moveTo>
                    <a:pt x="30241" y="25179"/>
                  </a:moveTo>
                  <a:cubicBezTo>
                    <a:pt x="26928" y="117613"/>
                    <a:pt x="19971" y="541021"/>
                    <a:pt x="30241" y="650019"/>
                  </a:cubicBezTo>
                  <a:cubicBezTo>
                    <a:pt x="61384" y="658302"/>
                    <a:pt x="155143" y="650019"/>
                    <a:pt x="155143" y="650019"/>
                  </a:cubicBezTo>
                  <a:cubicBezTo>
                    <a:pt x="155143" y="650019"/>
                    <a:pt x="151829" y="306125"/>
                    <a:pt x="155143" y="238870"/>
                  </a:cubicBezTo>
                  <a:cubicBezTo>
                    <a:pt x="158456" y="171616"/>
                    <a:pt x="179328" y="24848"/>
                    <a:pt x="179328" y="24848"/>
                  </a:cubicBezTo>
                  <a:lnTo>
                    <a:pt x="30241" y="24848"/>
                  </a:lnTo>
                  <a:close/>
                </a:path>
              </a:pathLst>
            </a:custGeom>
            <a:solidFill>
              <a:srgbClr val="965A0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0" name="Freeform: Shape 369">
              <a:extLst>
                <a:ext uri="{FF2B5EF4-FFF2-40B4-BE49-F238E27FC236}">
                  <a16:creationId xmlns:a16="http://schemas.microsoft.com/office/drawing/2014/main" id="{795FC1F7-0187-494E-A3C2-9F26B6A1F79F}"/>
                </a:ext>
              </a:extLst>
            </p:cNvPr>
            <p:cNvSpPr/>
            <p:nvPr/>
          </p:nvSpPr>
          <p:spPr>
            <a:xfrm>
              <a:off x="13316215" y="8068398"/>
              <a:ext cx="99391" cy="662609"/>
            </a:xfrm>
            <a:custGeom>
              <a:avLst/>
              <a:gdLst>
                <a:gd name="connsiteX0" fmla="*/ 30241 w 99391"/>
                <a:gd name="connsiteY0" fmla="*/ 24848 h 662608"/>
                <a:gd name="connsiteX1" fmla="*/ 51114 w 99391"/>
                <a:gd name="connsiteY1" fmla="*/ 24848 h 662608"/>
                <a:gd name="connsiteX2" fmla="*/ 51114 w 99391"/>
                <a:gd name="connsiteY2" fmla="*/ 649687 h 662608"/>
                <a:gd name="connsiteX3" fmla="*/ 87556 w 99391"/>
                <a:gd name="connsiteY3" fmla="*/ 653332 h 662608"/>
                <a:gd name="connsiteX4" fmla="*/ 30241 w 99391"/>
                <a:gd name="connsiteY4" fmla="*/ 649687 h 662608"/>
                <a:gd name="connsiteX5" fmla="*/ 30241 w 99391"/>
                <a:gd name="connsiteY5" fmla="*/ 24848 h 6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662608">
                  <a:moveTo>
                    <a:pt x="30241" y="24848"/>
                  </a:moveTo>
                  <a:lnTo>
                    <a:pt x="51114" y="24848"/>
                  </a:lnTo>
                  <a:cubicBezTo>
                    <a:pt x="47800" y="117282"/>
                    <a:pt x="40843" y="540689"/>
                    <a:pt x="51114" y="649687"/>
                  </a:cubicBezTo>
                  <a:cubicBezTo>
                    <a:pt x="59727" y="652007"/>
                    <a:pt x="72979" y="653001"/>
                    <a:pt x="87556" y="653332"/>
                  </a:cubicBezTo>
                  <a:cubicBezTo>
                    <a:pt x="65028" y="653663"/>
                    <a:pt x="42831" y="653001"/>
                    <a:pt x="30241" y="649687"/>
                  </a:cubicBezTo>
                  <a:cubicBezTo>
                    <a:pt x="19971" y="541020"/>
                    <a:pt x="26928" y="117282"/>
                    <a:pt x="30241" y="24848"/>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1" name="Freeform: Shape 370">
              <a:extLst>
                <a:ext uri="{FF2B5EF4-FFF2-40B4-BE49-F238E27FC236}">
                  <a16:creationId xmlns:a16="http://schemas.microsoft.com/office/drawing/2014/main" id="{81D68D79-AFC7-46E7-87E1-792AF97A5828}"/>
                </a:ext>
              </a:extLst>
            </p:cNvPr>
            <p:cNvSpPr/>
            <p:nvPr/>
          </p:nvSpPr>
          <p:spPr>
            <a:xfrm>
              <a:off x="13321608" y="8043218"/>
              <a:ext cx="198783" cy="99391"/>
            </a:xfrm>
            <a:custGeom>
              <a:avLst/>
              <a:gdLst>
                <a:gd name="connsiteX0" fmla="*/ 24848 w 198782"/>
                <a:gd name="connsiteY0" fmla="*/ 50027 h 99391"/>
                <a:gd name="connsiteX1" fmla="*/ 96740 w 198782"/>
                <a:gd name="connsiteY1" fmla="*/ 75206 h 99391"/>
                <a:gd name="connsiteX2" fmla="*/ 173935 w 198782"/>
                <a:gd name="connsiteY2" fmla="*/ 50027 h 99391"/>
                <a:gd name="connsiteX3" fmla="*/ 96740 w 198782"/>
                <a:gd name="connsiteY3" fmla="*/ 24848 h 99391"/>
                <a:gd name="connsiteX4" fmla="*/ 24848 w 198782"/>
                <a:gd name="connsiteY4" fmla="*/ 50027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82" h="99391">
                  <a:moveTo>
                    <a:pt x="24848" y="50027"/>
                  </a:moveTo>
                  <a:cubicBezTo>
                    <a:pt x="24848" y="63942"/>
                    <a:pt x="54003" y="75206"/>
                    <a:pt x="96740" y="75206"/>
                  </a:cubicBezTo>
                  <a:cubicBezTo>
                    <a:pt x="139479" y="75206"/>
                    <a:pt x="173935" y="63942"/>
                    <a:pt x="173935" y="50027"/>
                  </a:cubicBezTo>
                  <a:cubicBezTo>
                    <a:pt x="173935" y="36113"/>
                    <a:pt x="139479" y="24848"/>
                    <a:pt x="96740" y="24848"/>
                  </a:cubicBezTo>
                  <a:cubicBezTo>
                    <a:pt x="54003" y="24848"/>
                    <a:pt x="24848" y="36113"/>
                    <a:pt x="24848" y="50027"/>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2" name="Freeform: Shape 371">
              <a:extLst>
                <a:ext uri="{FF2B5EF4-FFF2-40B4-BE49-F238E27FC236}">
                  <a16:creationId xmlns:a16="http://schemas.microsoft.com/office/drawing/2014/main" id="{25CCC3D1-424A-4F62-B37B-D6F0671F9F9E}"/>
                </a:ext>
              </a:extLst>
            </p:cNvPr>
            <p:cNvSpPr/>
            <p:nvPr/>
          </p:nvSpPr>
          <p:spPr>
            <a:xfrm>
              <a:off x="12881636" y="8298653"/>
              <a:ext cx="530087" cy="496957"/>
            </a:xfrm>
            <a:custGeom>
              <a:avLst/>
              <a:gdLst>
                <a:gd name="connsiteX0" fmla="*/ 24848 w 530086"/>
                <a:gd name="connsiteY0" fmla="*/ 282934 h 496956"/>
                <a:gd name="connsiteX1" fmla="*/ 24848 w 530086"/>
                <a:gd name="connsiteY1" fmla="*/ 492981 h 496956"/>
                <a:gd name="connsiteX2" fmla="*/ 80838 w 530086"/>
                <a:gd name="connsiteY2" fmla="*/ 451237 h 496956"/>
                <a:gd name="connsiteX3" fmla="*/ 536382 w 530086"/>
                <a:gd name="connsiteY3" fmla="*/ 138154 h 496956"/>
                <a:gd name="connsiteX4" fmla="*/ 536382 w 530086"/>
                <a:gd name="connsiteY4" fmla="*/ 24848 h 496956"/>
                <a:gd name="connsiteX5" fmla="*/ 536050 w 530086"/>
                <a:gd name="connsiteY5" fmla="*/ 25179 h 496956"/>
                <a:gd name="connsiteX6" fmla="*/ 474759 w 530086"/>
                <a:gd name="connsiteY6" fmla="*/ 24848 h 496956"/>
                <a:gd name="connsiteX7" fmla="*/ 159357 w 530086"/>
                <a:gd name="connsiteY7" fmla="*/ 201102 h 496956"/>
                <a:gd name="connsiteX8" fmla="*/ 24848 w 530086"/>
                <a:gd name="connsiteY8" fmla="*/ 282934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0086" h="496956">
                  <a:moveTo>
                    <a:pt x="24848" y="282934"/>
                  </a:moveTo>
                  <a:lnTo>
                    <a:pt x="24848" y="492981"/>
                  </a:lnTo>
                  <a:cubicBezTo>
                    <a:pt x="24848" y="492981"/>
                    <a:pt x="47708" y="476747"/>
                    <a:pt x="80838" y="451237"/>
                  </a:cubicBezTo>
                  <a:cubicBezTo>
                    <a:pt x="149418" y="398559"/>
                    <a:pt x="536382" y="138154"/>
                    <a:pt x="536382" y="138154"/>
                  </a:cubicBezTo>
                  <a:lnTo>
                    <a:pt x="536382" y="24848"/>
                  </a:lnTo>
                  <a:cubicBezTo>
                    <a:pt x="536382" y="24848"/>
                    <a:pt x="536382" y="24848"/>
                    <a:pt x="536050" y="25179"/>
                  </a:cubicBezTo>
                  <a:cubicBezTo>
                    <a:pt x="534394" y="26837"/>
                    <a:pt x="522135" y="36113"/>
                    <a:pt x="474759" y="24848"/>
                  </a:cubicBezTo>
                  <a:cubicBezTo>
                    <a:pt x="395246" y="68580"/>
                    <a:pt x="249803" y="151738"/>
                    <a:pt x="159357" y="201102"/>
                  </a:cubicBezTo>
                  <a:cubicBezTo>
                    <a:pt x="131858" y="216342"/>
                    <a:pt x="43069" y="266369"/>
                    <a:pt x="24848" y="282934"/>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3" name="Freeform: Shape 372">
              <a:extLst>
                <a:ext uri="{FF2B5EF4-FFF2-40B4-BE49-F238E27FC236}">
                  <a16:creationId xmlns:a16="http://schemas.microsoft.com/office/drawing/2014/main" id="{F1657F6E-7182-4E31-8F23-B7C9DA65BFD2}"/>
                </a:ext>
              </a:extLst>
            </p:cNvPr>
            <p:cNvSpPr/>
            <p:nvPr/>
          </p:nvSpPr>
          <p:spPr>
            <a:xfrm>
              <a:off x="13231162" y="8570986"/>
              <a:ext cx="298174" cy="165652"/>
            </a:xfrm>
            <a:custGeom>
              <a:avLst/>
              <a:gdLst>
                <a:gd name="connsiteX0" fmla="*/ 102705 w 298173"/>
                <a:gd name="connsiteY0" fmla="*/ 151075 h 165652"/>
                <a:gd name="connsiteX1" fmla="*/ 24848 w 298173"/>
                <a:gd name="connsiteY1" fmla="*/ 36444 h 165652"/>
                <a:gd name="connsiteX2" fmla="*/ 131196 w 298173"/>
                <a:gd name="connsiteY2" fmla="*/ 118276 h 165652"/>
                <a:gd name="connsiteX3" fmla="*/ 157038 w 298173"/>
                <a:gd name="connsiteY3" fmla="*/ 24848 h 165652"/>
                <a:gd name="connsiteX4" fmla="*/ 173603 w 298173"/>
                <a:gd name="connsiteY4" fmla="*/ 105024 h 165652"/>
                <a:gd name="connsiteX5" fmla="*/ 230919 w 298173"/>
                <a:gd name="connsiteY5" fmla="*/ 44726 h 165652"/>
                <a:gd name="connsiteX6" fmla="*/ 229925 w 298173"/>
                <a:gd name="connsiteY6" fmla="*/ 115957 h 165652"/>
                <a:gd name="connsiteX7" fmla="*/ 289229 w 298173"/>
                <a:gd name="connsiteY7" fmla="*/ 76201 h 165652"/>
                <a:gd name="connsiteX8" fmla="*/ 245828 w 298173"/>
                <a:gd name="connsiteY8" fmla="*/ 150744 h 165652"/>
                <a:gd name="connsiteX9" fmla="*/ 102705 w 298173"/>
                <a:gd name="connsiteY9" fmla="*/ 151075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173" h="165652">
                  <a:moveTo>
                    <a:pt x="102705" y="151075"/>
                  </a:moveTo>
                  <a:cubicBezTo>
                    <a:pt x="87795" y="128216"/>
                    <a:pt x="63941" y="48040"/>
                    <a:pt x="24848" y="36444"/>
                  </a:cubicBezTo>
                  <a:cubicBezTo>
                    <a:pt x="77194" y="39425"/>
                    <a:pt x="122251" y="95416"/>
                    <a:pt x="131196" y="118276"/>
                  </a:cubicBezTo>
                  <a:cubicBezTo>
                    <a:pt x="134179" y="89453"/>
                    <a:pt x="136829" y="50690"/>
                    <a:pt x="157038" y="24848"/>
                  </a:cubicBezTo>
                  <a:cubicBezTo>
                    <a:pt x="168303" y="42076"/>
                    <a:pt x="159027" y="92103"/>
                    <a:pt x="173603" y="105024"/>
                  </a:cubicBezTo>
                  <a:cubicBezTo>
                    <a:pt x="190832" y="80838"/>
                    <a:pt x="201102" y="54997"/>
                    <a:pt x="230919" y="44726"/>
                  </a:cubicBezTo>
                  <a:cubicBezTo>
                    <a:pt x="218329" y="78851"/>
                    <a:pt x="215348" y="109993"/>
                    <a:pt x="229925" y="115957"/>
                  </a:cubicBezTo>
                  <a:cubicBezTo>
                    <a:pt x="241521" y="90778"/>
                    <a:pt x="270013" y="79182"/>
                    <a:pt x="289229" y="76201"/>
                  </a:cubicBezTo>
                  <a:cubicBezTo>
                    <a:pt x="280283" y="93428"/>
                    <a:pt x="245828" y="123577"/>
                    <a:pt x="245828" y="150744"/>
                  </a:cubicBezTo>
                  <a:cubicBezTo>
                    <a:pt x="204415" y="151075"/>
                    <a:pt x="102705" y="151075"/>
                    <a:pt x="102705" y="151075"/>
                  </a:cubicBezTo>
                  <a:close/>
                </a:path>
              </a:pathLst>
            </a:custGeom>
            <a:solidFill>
              <a:srgbClr val="2A9D8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4" name="Freeform: Shape 373">
              <a:extLst>
                <a:ext uri="{FF2B5EF4-FFF2-40B4-BE49-F238E27FC236}">
                  <a16:creationId xmlns:a16="http://schemas.microsoft.com/office/drawing/2014/main" id="{49C164C7-D057-4C73-90CE-77BD235D950A}"/>
                </a:ext>
              </a:extLst>
            </p:cNvPr>
            <p:cNvSpPr/>
            <p:nvPr/>
          </p:nvSpPr>
          <p:spPr>
            <a:xfrm>
              <a:off x="12881636" y="8298653"/>
              <a:ext cx="530087" cy="563217"/>
            </a:xfrm>
            <a:custGeom>
              <a:avLst/>
              <a:gdLst>
                <a:gd name="connsiteX0" fmla="*/ 24848 w 530086"/>
                <a:gd name="connsiteY0" fmla="*/ 358141 h 563217"/>
                <a:gd name="connsiteX1" fmla="*/ 24848 w 530086"/>
                <a:gd name="connsiteY1" fmla="*/ 492981 h 563217"/>
                <a:gd name="connsiteX2" fmla="*/ 24848 w 530086"/>
                <a:gd name="connsiteY2" fmla="*/ 568518 h 563217"/>
                <a:gd name="connsiteX3" fmla="*/ 81501 w 530086"/>
                <a:gd name="connsiteY3" fmla="*/ 526443 h 563217"/>
                <a:gd name="connsiteX4" fmla="*/ 536712 w 530086"/>
                <a:gd name="connsiteY4" fmla="*/ 213692 h 563217"/>
                <a:gd name="connsiteX5" fmla="*/ 536712 w 530086"/>
                <a:gd name="connsiteY5" fmla="*/ 24848 h 563217"/>
                <a:gd name="connsiteX6" fmla="*/ 536382 w 530086"/>
                <a:gd name="connsiteY6" fmla="*/ 25179 h 563217"/>
                <a:gd name="connsiteX7" fmla="*/ 81832 w 530086"/>
                <a:gd name="connsiteY7" fmla="*/ 306457 h 563217"/>
                <a:gd name="connsiteX8" fmla="*/ 24848 w 530086"/>
                <a:gd name="connsiteY8" fmla="*/ 358141 h 563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0086" h="563217">
                  <a:moveTo>
                    <a:pt x="24848" y="358141"/>
                  </a:moveTo>
                  <a:lnTo>
                    <a:pt x="24848" y="492981"/>
                  </a:lnTo>
                  <a:cubicBezTo>
                    <a:pt x="24848" y="535720"/>
                    <a:pt x="24848" y="568518"/>
                    <a:pt x="24848" y="568518"/>
                  </a:cubicBezTo>
                  <a:cubicBezTo>
                    <a:pt x="24848" y="568518"/>
                    <a:pt x="48039" y="552285"/>
                    <a:pt x="81501" y="526443"/>
                  </a:cubicBezTo>
                  <a:cubicBezTo>
                    <a:pt x="150081" y="473766"/>
                    <a:pt x="536712" y="213692"/>
                    <a:pt x="536712" y="213692"/>
                  </a:cubicBezTo>
                  <a:lnTo>
                    <a:pt x="536712" y="24848"/>
                  </a:lnTo>
                  <a:cubicBezTo>
                    <a:pt x="536712" y="24848"/>
                    <a:pt x="536712" y="24848"/>
                    <a:pt x="536382" y="25179"/>
                  </a:cubicBezTo>
                  <a:cubicBezTo>
                    <a:pt x="530749" y="32468"/>
                    <a:pt x="154719" y="239865"/>
                    <a:pt x="81832" y="306457"/>
                  </a:cubicBezTo>
                  <a:cubicBezTo>
                    <a:pt x="60960" y="325673"/>
                    <a:pt x="41413" y="343232"/>
                    <a:pt x="24848" y="358141"/>
                  </a:cubicBezTo>
                  <a:close/>
                </a:path>
              </a:pathLst>
            </a:custGeom>
            <a:solidFill>
              <a:srgbClr val="A0652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5" name="Freeform: Shape 374">
              <a:extLst>
                <a:ext uri="{FF2B5EF4-FFF2-40B4-BE49-F238E27FC236}">
                  <a16:creationId xmlns:a16="http://schemas.microsoft.com/office/drawing/2014/main" id="{17334FFB-5DDF-4B0C-B71E-B86D56C1EC27}"/>
                </a:ext>
              </a:extLst>
            </p:cNvPr>
            <p:cNvSpPr/>
            <p:nvPr/>
          </p:nvSpPr>
          <p:spPr>
            <a:xfrm>
              <a:off x="12881636" y="8513671"/>
              <a:ext cx="99391" cy="364435"/>
            </a:xfrm>
            <a:custGeom>
              <a:avLst/>
              <a:gdLst>
                <a:gd name="connsiteX0" fmla="*/ 24848 w 99391"/>
                <a:gd name="connsiteY0" fmla="*/ 67917 h 364434"/>
                <a:gd name="connsiteX1" fmla="*/ 24848 w 99391"/>
                <a:gd name="connsiteY1" fmla="*/ 277964 h 364434"/>
                <a:gd name="connsiteX2" fmla="*/ 24848 w 99391"/>
                <a:gd name="connsiteY2" fmla="*/ 353501 h 364434"/>
                <a:gd name="connsiteX3" fmla="*/ 81501 w 99391"/>
                <a:gd name="connsiteY3" fmla="*/ 311426 h 364434"/>
                <a:gd name="connsiteX4" fmla="*/ 80838 w 99391"/>
                <a:gd name="connsiteY4" fmla="*/ 236220 h 364434"/>
                <a:gd name="connsiteX5" fmla="*/ 81832 w 99391"/>
                <a:gd name="connsiteY5" fmla="*/ 91439 h 364434"/>
                <a:gd name="connsiteX6" fmla="*/ 72224 w 99391"/>
                <a:gd name="connsiteY6" fmla="*/ 24848 h 364434"/>
                <a:gd name="connsiteX7" fmla="*/ 24848 w 99391"/>
                <a:gd name="connsiteY7" fmla="*/ 67917 h 36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391" h="364434">
                  <a:moveTo>
                    <a:pt x="24848" y="67917"/>
                  </a:moveTo>
                  <a:lnTo>
                    <a:pt x="24848" y="277964"/>
                  </a:lnTo>
                  <a:cubicBezTo>
                    <a:pt x="24848" y="320702"/>
                    <a:pt x="24848" y="353501"/>
                    <a:pt x="24848" y="353501"/>
                  </a:cubicBezTo>
                  <a:cubicBezTo>
                    <a:pt x="24848" y="353501"/>
                    <a:pt x="48039" y="337268"/>
                    <a:pt x="81501" y="311426"/>
                  </a:cubicBezTo>
                  <a:cubicBezTo>
                    <a:pt x="81169" y="286910"/>
                    <a:pt x="80838" y="261068"/>
                    <a:pt x="80838" y="236220"/>
                  </a:cubicBezTo>
                  <a:cubicBezTo>
                    <a:pt x="80838" y="179236"/>
                    <a:pt x="81169" y="125233"/>
                    <a:pt x="81832" y="91439"/>
                  </a:cubicBezTo>
                  <a:cubicBezTo>
                    <a:pt x="82163" y="81501"/>
                    <a:pt x="69574" y="46382"/>
                    <a:pt x="72224" y="24848"/>
                  </a:cubicBezTo>
                  <a:cubicBezTo>
                    <a:pt x="49032" y="46051"/>
                    <a:pt x="43069" y="51352"/>
                    <a:pt x="24848" y="67917"/>
                  </a:cubicBezTo>
                  <a:close/>
                </a:path>
              </a:pathLst>
            </a:custGeom>
            <a:solidFill>
              <a:srgbClr val="000000">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6" name="Freeform: Shape 375">
              <a:extLst>
                <a:ext uri="{FF2B5EF4-FFF2-40B4-BE49-F238E27FC236}">
                  <a16:creationId xmlns:a16="http://schemas.microsoft.com/office/drawing/2014/main" id="{25DDA778-B8E7-43FC-BCEC-670FB4138EC6}"/>
                </a:ext>
              </a:extLst>
            </p:cNvPr>
            <p:cNvSpPr/>
            <p:nvPr/>
          </p:nvSpPr>
          <p:spPr>
            <a:xfrm>
              <a:off x="13396482" y="8345368"/>
              <a:ext cx="99391" cy="99391"/>
            </a:xfrm>
            <a:custGeom>
              <a:avLst/>
              <a:gdLst>
                <a:gd name="connsiteX0" fmla="*/ 45058 w 99391"/>
                <a:gd name="connsiteY0" fmla="*/ 24848 h 99391"/>
                <a:gd name="connsiteX1" fmla="*/ 24848 w 99391"/>
                <a:gd name="connsiteY1" fmla="*/ 81170 h 99391"/>
                <a:gd name="connsiteX2" fmla="*/ 71562 w 99391"/>
                <a:gd name="connsiteY2" fmla="*/ 102373 h 99391"/>
                <a:gd name="connsiteX3" fmla="*/ 61955 w 99391"/>
                <a:gd name="connsiteY3" fmla="*/ 69242 h 99391"/>
                <a:gd name="connsiteX4" fmla="*/ 84483 w 99391"/>
                <a:gd name="connsiteY4" fmla="*/ 61292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45058" y="24848"/>
                  </a:moveTo>
                  <a:lnTo>
                    <a:pt x="24848" y="81170"/>
                  </a:lnTo>
                  <a:lnTo>
                    <a:pt x="71562" y="102373"/>
                  </a:lnTo>
                  <a:lnTo>
                    <a:pt x="61955" y="69242"/>
                  </a:lnTo>
                  <a:lnTo>
                    <a:pt x="84483" y="61292"/>
                  </a:lnTo>
                  <a:close/>
                </a:path>
              </a:pathLst>
            </a:custGeom>
            <a:solidFill>
              <a:srgbClr val="45353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7" name="Freeform: Shape 376">
              <a:extLst>
                <a:ext uri="{FF2B5EF4-FFF2-40B4-BE49-F238E27FC236}">
                  <a16:creationId xmlns:a16="http://schemas.microsoft.com/office/drawing/2014/main" id="{A849469D-B28E-4BB8-A148-ED89A3B6B872}"/>
                </a:ext>
              </a:extLst>
            </p:cNvPr>
            <p:cNvSpPr/>
            <p:nvPr/>
          </p:nvSpPr>
          <p:spPr>
            <a:xfrm>
              <a:off x="13443196" y="8238687"/>
              <a:ext cx="99391" cy="99391"/>
            </a:xfrm>
            <a:custGeom>
              <a:avLst/>
              <a:gdLst>
                <a:gd name="connsiteX0" fmla="*/ 30480 w 99391"/>
                <a:gd name="connsiteY0" fmla="*/ 24848 h 99391"/>
                <a:gd name="connsiteX1" fmla="*/ 24848 w 99391"/>
                <a:gd name="connsiteY1" fmla="*/ 76863 h 99391"/>
                <a:gd name="connsiteX2" fmla="*/ 66924 w 99391"/>
                <a:gd name="connsiteY2" fmla="*/ 89121 h 99391"/>
                <a:gd name="connsiteX3" fmla="*/ 47708 w 99391"/>
                <a:gd name="connsiteY3" fmla="*/ 59635 h 99391"/>
                <a:gd name="connsiteX4" fmla="*/ 78851 w 99391"/>
                <a:gd name="connsiteY4" fmla="*/ 44726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30480" y="24848"/>
                  </a:moveTo>
                  <a:lnTo>
                    <a:pt x="24848" y="76863"/>
                  </a:lnTo>
                  <a:lnTo>
                    <a:pt x="66924" y="89121"/>
                  </a:lnTo>
                  <a:lnTo>
                    <a:pt x="47708" y="59635"/>
                  </a:lnTo>
                  <a:lnTo>
                    <a:pt x="78851" y="44726"/>
                  </a:lnTo>
                  <a:close/>
                </a:path>
              </a:pathLst>
            </a:custGeom>
            <a:solidFill>
              <a:srgbClr val="45353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8" name="Freeform: Shape 377">
              <a:extLst>
                <a:ext uri="{FF2B5EF4-FFF2-40B4-BE49-F238E27FC236}">
                  <a16:creationId xmlns:a16="http://schemas.microsoft.com/office/drawing/2014/main" id="{55103330-D9A2-4BD7-98D0-CA8CAA536761}"/>
                </a:ext>
              </a:extLst>
            </p:cNvPr>
            <p:cNvSpPr/>
            <p:nvPr/>
          </p:nvSpPr>
          <p:spPr>
            <a:xfrm>
              <a:off x="12553313" y="8564691"/>
              <a:ext cx="99391" cy="99391"/>
            </a:xfrm>
            <a:custGeom>
              <a:avLst/>
              <a:gdLst>
                <a:gd name="connsiteX0" fmla="*/ 42407 w 99391"/>
                <a:gd name="connsiteY0" fmla="*/ 24848 h 99391"/>
                <a:gd name="connsiteX1" fmla="*/ 82826 w 99391"/>
                <a:gd name="connsiteY1" fmla="*/ 54997 h 99391"/>
                <a:gd name="connsiteX2" fmla="*/ 54665 w 99391"/>
                <a:gd name="connsiteY2" fmla="*/ 95085 h 99391"/>
                <a:gd name="connsiteX3" fmla="*/ 47376 w 99391"/>
                <a:gd name="connsiteY3" fmla="*/ 65267 h 99391"/>
                <a:gd name="connsiteX4" fmla="*/ 24848 w 99391"/>
                <a:gd name="connsiteY4" fmla="*/ 71231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42407" y="24848"/>
                  </a:moveTo>
                  <a:lnTo>
                    <a:pt x="82826" y="54997"/>
                  </a:lnTo>
                  <a:lnTo>
                    <a:pt x="54665" y="95085"/>
                  </a:lnTo>
                  <a:lnTo>
                    <a:pt x="47376" y="65267"/>
                  </a:lnTo>
                  <a:lnTo>
                    <a:pt x="24848" y="71231"/>
                  </a:lnTo>
                  <a:close/>
                </a:path>
              </a:pathLst>
            </a:custGeom>
            <a:solidFill>
              <a:srgbClr val="45353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79" name="Freeform: Shape 378">
              <a:extLst>
                <a:ext uri="{FF2B5EF4-FFF2-40B4-BE49-F238E27FC236}">
                  <a16:creationId xmlns:a16="http://schemas.microsoft.com/office/drawing/2014/main" id="{9202A677-EC05-479C-9B0F-4D57AE03E8C3}"/>
                </a:ext>
              </a:extLst>
            </p:cNvPr>
            <p:cNvSpPr/>
            <p:nvPr/>
          </p:nvSpPr>
          <p:spPr>
            <a:xfrm>
              <a:off x="12435037" y="8423886"/>
              <a:ext cx="66261" cy="99391"/>
            </a:xfrm>
            <a:custGeom>
              <a:avLst/>
              <a:gdLst>
                <a:gd name="connsiteX0" fmla="*/ 52015 w 66260"/>
                <a:gd name="connsiteY0" fmla="*/ 24848 h 99391"/>
                <a:gd name="connsiteX1" fmla="*/ 72224 w 66260"/>
                <a:gd name="connsiteY1" fmla="*/ 59967 h 99391"/>
                <a:gd name="connsiteX2" fmla="*/ 42739 w 66260"/>
                <a:gd name="connsiteY2" fmla="*/ 96741 h 99391"/>
                <a:gd name="connsiteX3" fmla="*/ 48370 w 66260"/>
                <a:gd name="connsiteY3" fmla="*/ 60629 h 99391"/>
                <a:gd name="connsiteX4" fmla="*/ 24848 w 66260"/>
                <a:gd name="connsiteY4" fmla="*/ 60629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99391">
                  <a:moveTo>
                    <a:pt x="52015" y="24848"/>
                  </a:moveTo>
                  <a:lnTo>
                    <a:pt x="72224" y="59967"/>
                  </a:lnTo>
                  <a:lnTo>
                    <a:pt x="42739" y="96741"/>
                  </a:lnTo>
                  <a:lnTo>
                    <a:pt x="48370" y="60629"/>
                  </a:lnTo>
                  <a:lnTo>
                    <a:pt x="24848" y="60629"/>
                  </a:lnTo>
                  <a:close/>
                </a:path>
              </a:pathLst>
            </a:custGeom>
            <a:solidFill>
              <a:srgbClr val="45353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0" name="Freeform: Shape 379">
              <a:extLst>
                <a:ext uri="{FF2B5EF4-FFF2-40B4-BE49-F238E27FC236}">
                  <a16:creationId xmlns:a16="http://schemas.microsoft.com/office/drawing/2014/main" id="{E4218BD4-AD1E-453D-81F8-E961AF7690A0}"/>
                </a:ext>
              </a:extLst>
            </p:cNvPr>
            <p:cNvSpPr/>
            <p:nvPr/>
          </p:nvSpPr>
          <p:spPr>
            <a:xfrm>
              <a:off x="13167552" y="8204564"/>
              <a:ext cx="298174" cy="231913"/>
            </a:xfrm>
            <a:custGeom>
              <a:avLst/>
              <a:gdLst>
                <a:gd name="connsiteX0" fmla="*/ 24848 w 298173"/>
                <a:gd name="connsiteY0" fmla="*/ 60959 h 231913"/>
                <a:gd name="connsiteX1" fmla="*/ 253778 w 298173"/>
                <a:gd name="connsiteY1" fmla="*/ 221974 h 231913"/>
                <a:gd name="connsiteX2" fmla="*/ 273988 w 298173"/>
                <a:gd name="connsiteY2" fmla="*/ 165652 h 231913"/>
                <a:gd name="connsiteX3" fmla="*/ 99722 w 298173"/>
                <a:gd name="connsiteY3" fmla="*/ 24848 h 231913"/>
                <a:gd name="connsiteX4" fmla="*/ 24848 w 298173"/>
                <a:gd name="connsiteY4" fmla="*/ 60959 h 23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231913">
                  <a:moveTo>
                    <a:pt x="24848" y="60959"/>
                  </a:moveTo>
                  <a:cubicBezTo>
                    <a:pt x="24848" y="60959"/>
                    <a:pt x="217666" y="189837"/>
                    <a:pt x="253778" y="221974"/>
                  </a:cubicBezTo>
                  <a:cubicBezTo>
                    <a:pt x="267031" y="206734"/>
                    <a:pt x="273988" y="165652"/>
                    <a:pt x="273988" y="165652"/>
                  </a:cubicBezTo>
                  <a:cubicBezTo>
                    <a:pt x="273988" y="165652"/>
                    <a:pt x="139147" y="77194"/>
                    <a:pt x="99722" y="24848"/>
                  </a:cubicBezTo>
                  <a:cubicBezTo>
                    <a:pt x="48370" y="32468"/>
                    <a:pt x="24848" y="60959"/>
                    <a:pt x="24848" y="60959"/>
                  </a:cubicBezTo>
                  <a:close/>
                </a:path>
              </a:pathLst>
            </a:custGeom>
            <a:solidFill>
              <a:srgbClr val="9A7B6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1" name="Freeform: Shape 380">
              <a:extLst>
                <a:ext uri="{FF2B5EF4-FFF2-40B4-BE49-F238E27FC236}">
                  <a16:creationId xmlns:a16="http://schemas.microsoft.com/office/drawing/2014/main" id="{71B0EAA7-B54B-4275-8543-E4ADAF0B3C54}"/>
                </a:ext>
              </a:extLst>
            </p:cNvPr>
            <p:cNvSpPr/>
            <p:nvPr/>
          </p:nvSpPr>
          <p:spPr>
            <a:xfrm>
              <a:off x="12570872" y="8365553"/>
              <a:ext cx="198783" cy="265043"/>
            </a:xfrm>
            <a:custGeom>
              <a:avLst/>
              <a:gdLst>
                <a:gd name="connsiteX0" fmla="*/ 192156 w 198782"/>
                <a:gd name="connsiteY0" fmla="*/ 44751 h 265043"/>
                <a:gd name="connsiteX1" fmla="*/ 65267 w 198782"/>
                <a:gd name="connsiteY1" fmla="*/ 254135 h 265043"/>
                <a:gd name="connsiteX2" fmla="*/ 24848 w 198782"/>
                <a:gd name="connsiteY2" fmla="*/ 223986 h 265043"/>
                <a:gd name="connsiteX3" fmla="*/ 110987 w 198782"/>
                <a:gd name="connsiteY3" fmla="*/ 28516 h 265043"/>
                <a:gd name="connsiteX4" fmla="*/ 192156 w 198782"/>
                <a:gd name="connsiteY4" fmla="*/ 44751 h 265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82" h="265043">
                  <a:moveTo>
                    <a:pt x="192156" y="44751"/>
                  </a:moveTo>
                  <a:cubicBezTo>
                    <a:pt x="192156" y="44751"/>
                    <a:pt x="77525" y="221998"/>
                    <a:pt x="65267" y="254135"/>
                  </a:cubicBezTo>
                  <a:cubicBezTo>
                    <a:pt x="39094" y="254466"/>
                    <a:pt x="24848" y="223986"/>
                    <a:pt x="24848" y="223986"/>
                  </a:cubicBezTo>
                  <a:cubicBezTo>
                    <a:pt x="24848" y="223986"/>
                    <a:pt x="94753" y="72581"/>
                    <a:pt x="110987" y="28516"/>
                  </a:cubicBezTo>
                  <a:cubicBezTo>
                    <a:pt x="166978" y="14602"/>
                    <a:pt x="192156" y="44751"/>
                    <a:pt x="192156" y="44751"/>
                  </a:cubicBezTo>
                  <a:close/>
                </a:path>
              </a:pathLst>
            </a:custGeom>
            <a:solidFill>
              <a:srgbClr val="9A7B6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2" name="Freeform: Shape 381">
              <a:extLst>
                <a:ext uri="{FF2B5EF4-FFF2-40B4-BE49-F238E27FC236}">
                  <a16:creationId xmlns:a16="http://schemas.microsoft.com/office/drawing/2014/main" id="{0017E6C3-70EB-4B80-91FF-9E314FC5EFA0}"/>
                </a:ext>
              </a:extLst>
            </p:cNvPr>
            <p:cNvSpPr/>
            <p:nvPr/>
          </p:nvSpPr>
          <p:spPr>
            <a:xfrm>
              <a:off x="13208633" y="8125050"/>
              <a:ext cx="265043" cy="198783"/>
            </a:xfrm>
            <a:custGeom>
              <a:avLst/>
              <a:gdLst>
                <a:gd name="connsiteX0" fmla="*/ 24848 w 265043"/>
                <a:gd name="connsiteY0" fmla="*/ 94090 h 198782"/>
                <a:gd name="connsiteX1" fmla="*/ 259411 w 265043"/>
                <a:gd name="connsiteY1" fmla="*/ 190500 h 198782"/>
                <a:gd name="connsiteX2" fmla="*/ 265043 w 265043"/>
                <a:gd name="connsiteY2" fmla="*/ 138485 h 198782"/>
                <a:gd name="connsiteX3" fmla="*/ 54003 w 265043"/>
                <a:gd name="connsiteY3" fmla="*/ 24848 h 198782"/>
                <a:gd name="connsiteX4" fmla="*/ 24848 w 265043"/>
                <a:gd name="connsiteY4" fmla="*/ 94090 h 198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198782">
                  <a:moveTo>
                    <a:pt x="24848" y="94090"/>
                  </a:moveTo>
                  <a:cubicBezTo>
                    <a:pt x="87795" y="116288"/>
                    <a:pt x="175591" y="164658"/>
                    <a:pt x="259411" y="190500"/>
                  </a:cubicBezTo>
                  <a:cubicBezTo>
                    <a:pt x="265043" y="174597"/>
                    <a:pt x="265043" y="158363"/>
                    <a:pt x="265043" y="138485"/>
                  </a:cubicBezTo>
                  <a:cubicBezTo>
                    <a:pt x="175591" y="107674"/>
                    <a:pt x="54003" y="24848"/>
                    <a:pt x="54003" y="24848"/>
                  </a:cubicBezTo>
                  <a:lnTo>
                    <a:pt x="24848" y="94090"/>
                  </a:lnTo>
                  <a:close/>
                </a:path>
              </a:pathLst>
            </a:custGeom>
            <a:solidFill>
              <a:srgbClr val="9A7B6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3" name="Freeform: Shape 382">
              <a:extLst>
                <a:ext uri="{FF2B5EF4-FFF2-40B4-BE49-F238E27FC236}">
                  <a16:creationId xmlns:a16="http://schemas.microsoft.com/office/drawing/2014/main" id="{E829C6AB-FD0F-40E7-85C5-8A26E0DE114F}"/>
                </a:ext>
              </a:extLst>
            </p:cNvPr>
            <p:cNvSpPr/>
            <p:nvPr/>
          </p:nvSpPr>
          <p:spPr>
            <a:xfrm>
              <a:off x="12462205" y="8248627"/>
              <a:ext cx="198783" cy="231913"/>
            </a:xfrm>
            <a:custGeom>
              <a:avLst/>
              <a:gdLst>
                <a:gd name="connsiteX0" fmla="*/ 45057 w 198782"/>
                <a:gd name="connsiteY0" fmla="*/ 235226 h 231913"/>
                <a:gd name="connsiteX1" fmla="*/ 196132 w 198782"/>
                <a:gd name="connsiteY1" fmla="*/ 76200 h 231913"/>
                <a:gd name="connsiteX2" fmla="*/ 120594 w 198782"/>
                <a:gd name="connsiteY2" fmla="*/ 24848 h 231913"/>
                <a:gd name="connsiteX3" fmla="*/ 24848 w 198782"/>
                <a:gd name="connsiteY3" fmla="*/ 200107 h 231913"/>
                <a:gd name="connsiteX4" fmla="*/ 45057 w 198782"/>
                <a:gd name="connsiteY4" fmla="*/ 235226 h 23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82" h="231913">
                  <a:moveTo>
                    <a:pt x="45057" y="235226"/>
                  </a:moveTo>
                  <a:cubicBezTo>
                    <a:pt x="45057" y="235226"/>
                    <a:pt x="186525" y="99391"/>
                    <a:pt x="196132" y="76200"/>
                  </a:cubicBezTo>
                  <a:cubicBezTo>
                    <a:pt x="169628" y="41081"/>
                    <a:pt x="120594" y="24848"/>
                    <a:pt x="120594" y="24848"/>
                  </a:cubicBezTo>
                  <a:cubicBezTo>
                    <a:pt x="120594" y="24848"/>
                    <a:pt x="53009" y="171947"/>
                    <a:pt x="24848" y="200107"/>
                  </a:cubicBezTo>
                  <a:cubicBezTo>
                    <a:pt x="32799" y="232244"/>
                    <a:pt x="45057" y="235226"/>
                    <a:pt x="45057" y="235226"/>
                  </a:cubicBezTo>
                  <a:close/>
                </a:path>
              </a:pathLst>
            </a:custGeom>
            <a:solidFill>
              <a:srgbClr val="9A7B6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4" name="Freeform: Shape 383">
              <a:extLst>
                <a:ext uri="{FF2B5EF4-FFF2-40B4-BE49-F238E27FC236}">
                  <a16:creationId xmlns:a16="http://schemas.microsoft.com/office/drawing/2014/main" id="{84547AAA-2F11-4E46-B1CB-16A52C98DA0A}"/>
                </a:ext>
              </a:extLst>
            </p:cNvPr>
            <p:cNvSpPr/>
            <p:nvPr/>
          </p:nvSpPr>
          <p:spPr>
            <a:xfrm>
              <a:off x="12424011" y="7658964"/>
              <a:ext cx="927652" cy="828261"/>
            </a:xfrm>
            <a:custGeom>
              <a:avLst/>
              <a:gdLst>
                <a:gd name="connsiteX0" fmla="*/ 932052 w 927652"/>
                <a:gd name="connsiteY0" fmla="*/ 392537 h 828260"/>
                <a:gd name="connsiteX1" fmla="*/ 828686 w 927652"/>
                <a:gd name="connsiteY1" fmla="*/ 216284 h 828260"/>
                <a:gd name="connsiteX2" fmla="*/ 830343 w 927652"/>
                <a:gd name="connsiteY2" fmla="*/ 204688 h 828260"/>
                <a:gd name="connsiteX3" fmla="*/ 751824 w 927652"/>
                <a:gd name="connsiteY3" fmla="*/ 97677 h 828260"/>
                <a:gd name="connsiteX4" fmla="*/ 699477 w 927652"/>
                <a:gd name="connsiteY4" fmla="*/ 111922 h 828260"/>
                <a:gd name="connsiteX5" fmla="*/ 630897 w 927652"/>
                <a:gd name="connsiteY5" fmla="*/ 59908 h 828260"/>
                <a:gd name="connsiteX6" fmla="*/ 575238 w 927652"/>
                <a:gd name="connsiteY6" fmla="*/ 75148 h 828260"/>
                <a:gd name="connsiteX7" fmla="*/ 479160 w 927652"/>
                <a:gd name="connsiteY7" fmla="*/ 25452 h 828260"/>
                <a:gd name="connsiteX8" fmla="*/ 356246 w 927652"/>
                <a:gd name="connsiteY8" fmla="*/ 86081 h 828260"/>
                <a:gd name="connsiteX9" fmla="*/ 308207 w 927652"/>
                <a:gd name="connsiteY9" fmla="*/ 74154 h 828260"/>
                <a:gd name="connsiteX10" fmla="*/ 169722 w 927652"/>
                <a:gd name="connsiteY10" fmla="*/ 165262 h 828260"/>
                <a:gd name="connsiteX11" fmla="*/ 170716 w 927652"/>
                <a:gd name="connsiteY11" fmla="*/ 186466 h 828260"/>
                <a:gd name="connsiteX12" fmla="*/ 34881 w 927652"/>
                <a:gd name="connsiteY12" fmla="*/ 286851 h 828260"/>
                <a:gd name="connsiteX13" fmla="*/ 77950 w 927652"/>
                <a:gd name="connsiteY13" fmla="*/ 380279 h 828260"/>
                <a:gd name="connsiteX14" fmla="*/ 25272 w 927652"/>
                <a:gd name="connsiteY14" fmla="*/ 467743 h 828260"/>
                <a:gd name="connsiteX15" fmla="*/ 95178 w 927652"/>
                <a:gd name="connsiteY15" fmla="*/ 587013 h 828260"/>
                <a:gd name="connsiteX16" fmla="*/ 80269 w 927652"/>
                <a:gd name="connsiteY16" fmla="*/ 633065 h 828260"/>
                <a:gd name="connsiteX17" fmla="*/ 222399 w 927652"/>
                <a:gd name="connsiteY17" fmla="*/ 775857 h 828260"/>
                <a:gd name="connsiteX18" fmla="*/ 303237 w 927652"/>
                <a:gd name="connsiteY18" fmla="*/ 763929 h 828260"/>
                <a:gd name="connsiteX19" fmla="*/ 394014 w 927652"/>
                <a:gd name="connsiteY19" fmla="*/ 824227 h 828260"/>
                <a:gd name="connsiteX20" fmla="*/ 502352 w 927652"/>
                <a:gd name="connsiteY20" fmla="*/ 765586 h 828260"/>
                <a:gd name="connsiteX21" fmla="*/ 534819 w 927652"/>
                <a:gd name="connsiteY21" fmla="*/ 772875 h 828260"/>
                <a:gd name="connsiteX22" fmla="*/ 650775 w 927652"/>
                <a:gd name="connsiteY22" fmla="*/ 702639 h 828260"/>
                <a:gd name="connsiteX23" fmla="*/ 696827 w 927652"/>
                <a:gd name="connsiteY23" fmla="*/ 720198 h 828260"/>
                <a:gd name="connsiteX24" fmla="*/ 791580 w 927652"/>
                <a:gd name="connsiteY24" fmla="*/ 643667 h 828260"/>
                <a:gd name="connsiteX25" fmla="*/ 889315 w 927652"/>
                <a:gd name="connsiteY25" fmla="*/ 567466 h 828260"/>
                <a:gd name="connsiteX26" fmla="*/ 872086 w 927652"/>
                <a:gd name="connsiteY26" fmla="*/ 510150 h 828260"/>
                <a:gd name="connsiteX27" fmla="*/ 932052 w 927652"/>
                <a:gd name="connsiteY27" fmla="*/ 392537 h 828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27652" h="828260">
                  <a:moveTo>
                    <a:pt x="932052" y="392537"/>
                  </a:moveTo>
                  <a:cubicBezTo>
                    <a:pt x="938679" y="315343"/>
                    <a:pt x="894946" y="245438"/>
                    <a:pt x="828686" y="216284"/>
                  </a:cubicBezTo>
                  <a:cubicBezTo>
                    <a:pt x="829349" y="212308"/>
                    <a:pt x="830011" y="208664"/>
                    <a:pt x="830343" y="204688"/>
                  </a:cubicBezTo>
                  <a:cubicBezTo>
                    <a:pt x="834980" y="150023"/>
                    <a:pt x="799862" y="101984"/>
                    <a:pt x="751824" y="97677"/>
                  </a:cubicBezTo>
                  <a:cubicBezTo>
                    <a:pt x="732939" y="96020"/>
                    <a:pt x="714717" y="101321"/>
                    <a:pt x="699477" y="111922"/>
                  </a:cubicBezTo>
                  <a:cubicBezTo>
                    <a:pt x="690532" y="84093"/>
                    <a:pt x="663697" y="62890"/>
                    <a:pt x="630897" y="59908"/>
                  </a:cubicBezTo>
                  <a:cubicBezTo>
                    <a:pt x="610025" y="57920"/>
                    <a:pt x="590478" y="63883"/>
                    <a:pt x="575238" y="75148"/>
                  </a:cubicBezTo>
                  <a:cubicBezTo>
                    <a:pt x="555691" y="48644"/>
                    <a:pt x="520573" y="29096"/>
                    <a:pt x="479160" y="25452"/>
                  </a:cubicBezTo>
                  <a:cubicBezTo>
                    <a:pt x="422838" y="20483"/>
                    <a:pt x="372811" y="46655"/>
                    <a:pt x="356246" y="86081"/>
                  </a:cubicBezTo>
                  <a:cubicBezTo>
                    <a:pt x="341669" y="79786"/>
                    <a:pt x="325434" y="75810"/>
                    <a:pt x="308207" y="74154"/>
                  </a:cubicBezTo>
                  <a:cubicBezTo>
                    <a:pt x="236645" y="67859"/>
                    <a:pt x="174691" y="108610"/>
                    <a:pt x="169722" y="165262"/>
                  </a:cubicBezTo>
                  <a:cubicBezTo>
                    <a:pt x="169058" y="172551"/>
                    <a:pt x="169390" y="179509"/>
                    <a:pt x="170716" y="186466"/>
                  </a:cubicBezTo>
                  <a:cubicBezTo>
                    <a:pt x="101141" y="180503"/>
                    <a:pt x="40182" y="225229"/>
                    <a:pt x="34881" y="286851"/>
                  </a:cubicBezTo>
                  <a:cubicBezTo>
                    <a:pt x="31567" y="323295"/>
                    <a:pt x="48796" y="357419"/>
                    <a:pt x="77950" y="380279"/>
                  </a:cubicBezTo>
                  <a:cubicBezTo>
                    <a:pt x="48464" y="400489"/>
                    <a:pt x="28254" y="431300"/>
                    <a:pt x="25272" y="467743"/>
                  </a:cubicBezTo>
                  <a:cubicBezTo>
                    <a:pt x="20965" y="517770"/>
                    <a:pt x="49790" y="563822"/>
                    <a:pt x="95178" y="587013"/>
                  </a:cubicBezTo>
                  <a:cubicBezTo>
                    <a:pt x="87226" y="600928"/>
                    <a:pt x="81926" y="616499"/>
                    <a:pt x="80269" y="633065"/>
                  </a:cubicBezTo>
                  <a:cubicBezTo>
                    <a:pt x="73974" y="704626"/>
                    <a:pt x="137585" y="768568"/>
                    <a:pt x="222399" y="775857"/>
                  </a:cubicBezTo>
                  <a:cubicBezTo>
                    <a:pt x="251554" y="778507"/>
                    <a:pt x="279052" y="773869"/>
                    <a:pt x="303237" y="763929"/>
                  </a:cubicBezTo>
                  <a:cubicBezTo>
                    <a:pt x="318809" y="796397"/>
                    <a:pt x="352933" y="820583"/>
                    <a:pt x="394014" y="824227"/>
                  </a:cubicBezTo>
                  <a:cubicBezTo>
                    <a:pt x="441722" y="828534"/>
                    <a:pt x="484461" y="803686"/>
                    <a:pt x="502352" y="765586"/>
                  </a:cubicBezTo>
                  <a:cubicBezTo>
                    <a:pt x="512622" y="769230"/>
                    <a:pt x="523223" y="771881"/>
                    <a:pt x="534819" y="772875"/>
                  </a:cubicBezTo>
                  <a:cubicBezTo>
                    <a:pt x="588821" y="777513"/>
                    <a:pt x="636861" y="747364"/>
                    <a:pt x="650775" y="702639"/>
                  </a:cubicBezTo>
                  <a:cubicBezTo>
                    <a:pt x="663697" y="712246"/>
                    <a:pt x="679599" y="718872"/>
                    <a:pt x="696827" y="720198"/>
                  </a:cubicBezTo>
                  <a:cubicBezTo>
                    <a:pt x="745197" y="724505"/>
                    <a:pt x="787272" y="690049"/>
                    <a:pt x="791580" y="643667"/>
                  </a:cubicBezTo>
                  <a:cubicBezTo>
                    <a:pt x="841275" y="647973"/>
                    <a:pt x="885339" y="613848"/>
                    <a:pt x="889315" y="567466"/>
                  </a:cubicBezTo>
                  <a:cubicBezTo>
                    <a:pt x="891303" y="546262"/>
                    <a:pt x="884345" y="526384"/>
                    <a:pt x="872086" y="510150"/>
                  </a:cubicBezTo>
                  <a:cubicBezTo>
                    <a:pt x="905217" y="481658"/>
                    <a:pt x="928077" y="440245"/>
                    <a:pt x="932052" y="392537"/>
                  </a:cubicBezTo>
                  <a:close/>
                </a:path>
              </a:pathLst>
            </a:custGeom>
            <a:solidFill>
              <a:srgbClr val="F3F1E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5" name="Freeform: Shape 384">
              <a:extLst>
                <a:ext uri="{FF2B5EF4-FFF2-40B4-BE49-F238E27FC236}">
                  <a16:creationId xmlns:a16="http://schemas.microsoft.com/office/drawing/2014/main" id="{A3A9796D-312A-4EB3-9A4B-BFED0C72D9D3}"/>
                </a:ext>
              </a:extLst>
            </p:cNvPr>
            <p:cNvSpPr/>
            <p:nvPr/>
          </p:nvSpPr>
          <p:spPr>
            <a:xfrm>
              <a:off x="12657012" y="7766248"/>
              <a:ext cx="265043" cy="265043"/>
            </a:xfrm>
            <a:custGeom>
              <a:avLst/>
              <a:gdLst>
                <a:gd name="connsiteX0" fmla="*/ 254110 w 265043"/>
                <a:gd name="connsiteY0" fmla="*/ 142130 h 265043"/>
                <a:gd name="connsiteX1" fmla="*/ 139479 w 265043"/>
                <a:gd name="connsiteY1" fmla="*/ 259411 h 265043"/>
                <a:gd name="connsiteX2" fmla="*/ 24848 w 265043"/>
                <a:gd name="connsiteY2" fmla="*/ 142130 h 265043"/>
                <a:gd name="connsiteX3" fmla="*/ 139479 w 265043"/>
                <a:gd name="connsiteY3" fmla="*/ 24848 h 265043"/>
                <a:gd name="connsiteX4" fmla="*/ 254110 w 265043"/>
                <a:gd name="connsiteY4" fmla="*/ 142130 h 265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265043">
                  <a:moveTo>
                    <a:pt x="254110" y="142130"/>
                  </a:moveTo>
                  <a:cubicBezTo>
                    <a:pt x="254110" y="207065"/>
                    <a:pt x="202758" y="259411"/>
                    <a:pt x="139479" y="259411"/>
                  </a:cubicBezTo>
                  <a:cubicBezTo>
                    <a:pt x="76200" y="259411"/>
                    <a:pt x="24848" y="206734"/>
                    <a:pt x="24848" y="142130"/>
                  </a:cubicBezTo>
                  <a:cubicBezTo>
                    <a:pt x="24848" y="77194"/>
                    <a:pt x="76200" y="24848"/>
                    <a:pt x="139479" y="24848"/>
                  </a:cubicBezTo>
                  <a:cubicBezTo>
                    <a:pt x="202758" y="24848"/>
                    <a:pt x="254110" y="77526"/>
                    <a:pt x="254110" y="142130"/>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6" name="Freeform: Shape 385">
              <a:extLst>
                <a:ext uri="{FF2B5EF4-FFF2-40B4-BE49-F238E27FC236}">
                  <a16:creationId xmlns:a16="http://schemas.microsoft.com/office/drawing/2014/main" id="{88032BAB-2334-4C04-9EB7-9E06EF718642}"/>
                </a:ext>
              </a:extLst>
            </p:cNvPr>
            <p:cNvSpPr/>
            <p:nvPr/>
          </p:nvSpPr>
          <p:spPr>
            <a:xfrm>
              <a:off x="12550332" y="7850399"/>
              <a:ext cx="265043" cy="265043"/>
            </a:xfrm>
            <a:custGeom>
              <a:avLst/>
              <a:gdLst>
                <a:gd name="connsiteX0" fmla="*/ 246159 w 265043"/>
                <a:gd name="connsiteY0" fmla="*/ 135503 h 265043"/>
                <a:gd name="connsiteX1" fmla="*/ 135503 w 265043"/>
                <a:gd name="connsiteY1" fmla="*/ 246159 h 265043"/>
                <a:gd name="connsiteX2" fmla="*/ 24848 w 265043"/>
                <a:gd name="connsiteY2" fmla="*/ 135503 h 265043"/>
                <a:gd name="connsiteX3" fmla="*/ 135503 w 265043"/>
                <a:gd name="connsiteY3" fmla="*/ 24848 h 265043"/>
                <a:gd name="connsiteX4" fmla="*/ 246159 w 265043"/>
                <a:gd name="connsiteY4" fmla="*/ 135503 h 265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265043">
                  <a:moveTo>
                    <a:pt x="246159" y="135503"/>
                  </a:moveTo>
                  <a:cubicBezTo>
                    <a:pt x="246159" y="196463"/>
                    <a:pt x="196795" y="246159"/>
                    <a:pt x="135503" y="246159"/>
                  </a:cubicBezTo>
                  <a:cubicBezTo>
                    <a:pt x="74543" y="246159"/>
                    <a:pt x="24848" y="196463"/>
                    <a:pt x="24848" y="135503"/>
                  </a:cubicBezTo>
                  <a:cubicBezTo>
                    <a:pt x="24848" y="74212"/>
                    <a:pt x="74212" y="24848"/>
                    <a:pt x="135503" y="24848"/>
                  </a:cubicBezTo>
                  <a:cubicBezTo>
                    <a:pt x="196463" y="24848"/>
                    <a:pt x="246159" y="74543"/>
                    <a:pt x="246159" y="135503"/>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7" name="Freeform: Shape 386">
              <a:extLst>
                <a:ext uri="{FF2B5EF4-FFF2-40B4-BE49-F238E27FC236}">
                  <a16:creationId xmlns:a16="http://schemas.microsoft.com/office/drawing/2014/main" id="{E0110ADF-B5A3-4F6F-A725-2FD11F96119A}"/>
                </a:ext>
              </a:extLst>
            </p:cNvPr>
            <p:cNvSpPr/>
            <p:nvPr/>
          </p:nvSpPr>
          <p:spPr>
            <a:xfrm>
              <a:off x="12554639" y="7961385"/>
              <a:ext cx="298174" cy="298174"/>
            </a:xfrm>
            <a:custGeom>
              <a:avLst/>
              <a:gdLst>
                <a:gd name="connsiteX0" fmla="*/ 301156 w 298173"/>
                <a:gd name="connsiteY0" fmla="*/ 155052 h 298173"/>
                <a:gd name="connsiteX1" fmla="*/ 163001 w 298173"/>
                <a:gd name="connsiteY1" fmla="*/ 285254 h 298173"/>
                <a:gd name="connsiteX2" fmla="*/ 24848 w 298173"/>
                <a:gd name="connsiteY2" fmla="*/ 155052 h 298173"/>
                <a:gd name="connsiteX3" fmla="*/ 163001 w 298173"/>
                <a:gd name="connsiteY3" fmla="*/ 24849 h 298173"/>
                <a:gd name="connsiteX4" fmla="*/ 301156 w 298173"/>
                <a:gd name="connsiteY4" fmla="*/ 155052 h 298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298173">
                  <a:moveTo>
                    <a:pt x="301156" y="155052"/>
                  </a:moveTo>
                  <a:cubicBezTo>
                    <a:pt x="301156" y="226945"/>
                    <a:pt x="239202" y="285254"/>
                    <a:pt x="163001" y="285254"/>
                  </a:cubicBezTo>
                  <a:cubicBezTo>
                    <a:pt x="86802" y="285254"/>
                    <a:pt x="24848" y="226945"/>
                    <a:pt x="24848" y="155052"/>
                  </a:cubicBezTo>
                  <a:cubicBezTo>
                    <a:pt x="24848" y="83159"/>
                    <a:pt x="86802" y="24849"/>
                    <a:pt x="163001" y="24849"/>
                  </a:cubicBezTo>
                  <a:cubicBezTo>
                    <a:pt x="239202" y="24518"/>
                    <a:pt x="301156" y="82827"/>
                    <a:pt x="301156" y="155052"/>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8" name="Freeform: Shape 387">
              <a:extLst>
                <a:ext uri="{FF2B5EF4-FFF2-40B4-BE49-F238E27FC236}">
                  <a16:creationId xmlns:a16="http://schemas.microsoft.com/office/drawing/2014/main" id="{3FB8AF47-24D7-4C36-A494-7D2942B6E4D7}"/>
                </a:ext>
              </a:extLst>
            </p:cNvPr>
            <p:cNvSpPr/>
            <p:nvPr/>
          </p:nvSpPr>
          <p:spPr>
            <a:xfrm>
              <a:off x="12633488" y="8074361"/>
              <a:ext cx="298174" cy="331304"/>
            </a:xfrm>
            <a:custGeom>
              <a:avLst/>
              <a:gdLst>
                <a:gd name="connsiteX0" fmla="*/ 301157 w 298173"/>
                <a:gd name="connsiteY0" fmla="*/ 172278 h 331304"/>
                <a:gd name="connsiteX1" fmla="*/ 163002 w 298173"/>
                <a:gd name="connsiteY1" fmla="*/ 319708 h 331304"/>
                <a:gd name="connsiteX2" fmla="*/ 24848 w 298173"/>
                <a:gd name="connsiteY2" fmla="*/ 172278 h 331304"/>
                <a:gd name="connsiteX3" fmla="*/ 163002 w 298173"/>
                <a:gd name="connsiteY3" fmla="*/ 24848 h 331304"/>
                <a:gd name="connsiteX4" fmla="*/ 301157 w 298173"/>
                <a:gd name="connsiteY4" fmla="*/ 172278 h 331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331304">
                  <a:moveTo>
                    <a:pt x="301157" y="172278"/>
                  </a:moveTo>
                  <a:cubicBezTo>
                    <a:pt x="301157" y="253779"/>
                    <a:pt x="239202" y="319708"/>
                    <a:pt x="163002" y="319708"/>
                  </a:cubicBezTo>
                  <a:cubicBezTo>
                    <a:pt x="86803" y="319708"/>
                    <a:pt x="24848" y="253779"/>
                    <a:pt x="24848" y="172278"/>
                  </a:cubicBezTo>
                  <a:cubicBezTo>
                    <a:pt x="24848" y="90778"/>
                    <a:pt x="86803" y="24848"/>
                    <a:pt x="163002" y="24848"/>
                  </a:cubicBezTo>
                  <a:cubicBezTo>
                    <a:pt x="239202" y="24848"/>
                    <a:pt x="301157" y="91109"/>
                    <a:pt x="301157" y="172278"/>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89" name="Freeform: Shape 388">
              <a:extLst>
                <a:ext uri="{FF2B5EF4-FFF2-40B4-BE49-F238E27FC236}">
                  <a16:creationId xmlns:a16="http://schemas.microsoft.com/office/drawing/2014/main" id="{A4EACA6B-8AEF-4455-B165-4E19308FC3B3}"/>
                </a:ext>
              </a:extLst>
            </p:cNvPr>
            <p:cNvSpPr/>
            <p:nvPr/>
          </p:nvSpPr>
          <p:spPr>
            <a:xfrm>
              <a:off x="12844861" y="8068729"/>
              <a:ext cx="265043" cy="265043"/>
            </a:xfrm>
            <a:custGeom>
              <a:avLst/>
              <a:gdLst>
                <a:gd name="connsiteX0" fmla="*/ 248148 w 265043"/>
                <a:gd name="connsiteY0" fmla="*/ 140473 h 265043"/>
                <a:gd name="connsiteX1" fmla="*/ 136497 w 265043"/>
                <a:gd name="connsiteY1" fmla="*/ 256098 h 265043"/>
                <a:gd name="connsiteX2" fmla="*/ 24848 w 265043"/>
                <a:gd name="connsiteY2" fmla="*/ 140473 h 265043"/>
                <a:gd name="connsiteX3" fmla="*/ 136497 w 265043"/>
                <a:gd name="connsiteY3" fmla="*/ 24848 h 265043"/>
                <a:gd name="connsiteX4" fmla="*/ 248148 w 265043"/>
                <a:gd name="connsiteY4" fmla="*/ 140473 h 265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265043">
                  <a:moveTo>
                    <a:pt x="248148" y="140473"/>
                  </a:moveTo>
                  <a:cubicBezTo>
                    <a:pt x="248148" y="204415"/>
                    <a:pt x="198120" y="256098"/>
                    <a:pt x="136497" y="256098"/>
                  </a:cubicBezTo>
                  <a:cubicBezTo>
                    <a:pt x="74875" y="256098"/>
                    <a:pt x="24848" y="204415"/>
                    <a:pt x="24848" y="140473"/>
                  </a:cubicBezTo>
                  <a:cubicBezTo>
                    <a:pt x="24848" y="76863"/>
                    <a:pt x="74875" y="24848"/>
                    <a:pt x="136497" y="24848"/>
                  </a:cubicBezTo>
                  <a:cubicBezTo>
                    <a:pt x="198120" y="24848"/>
                    <a:pt x="248148" y="76531"/>
                    <a:pt x="248148" y="140473"/>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0" name="Freeform: Shape 389">
              <a:extLst>
                <a:ext uri="{FF2B5EF4-FFF2-40B4-BE49-F238E27FC236}">
                  <a16:creationId xmlns:a16="http://schemas.microsoft.com/office/drawing/2014/main" id="{8EA1F864-ABB5-45B2-831E-EB92F68C734F}"/>
                </a:ext>
              </a:extLst>
            </p:cNvPr>
            <p:cNvSpPr/>
            <p:nvPr/>
          </p:nvSpPr>
          <p:spPr>
            <a:xfrm>
              <a:off x="12968106" y="7943825"/>
              <a:ext cx="265043" cy="265043"/>
            </a:xfrm>
            <a:custGeom>
              <a:avLst/>
              <a:gdLst>
                <a:gd name="connsiteX0" fmla="*/ 265375 w 265043"/>
                <a:gd name="connsiteY0" fmla="*/ 145113 h 265043"/>
                <a:gd name="connsiteX1" fmla="*/ 145111 w 265043"/>
                <a:gd name="connsiteY1" fmla="*/ 265377 h 265043"/>
                <a:gd name="connsiteX2" fmla="*/ 24848 w 265043"/>
                <a:gd name="connsiteY2" fmla="*/ 145113 h 265043"/>
                <a:gd name="connsiteX3" fmla="*/ 145111 w 265043"/>
                <a:gd name="connsiteY3" fmla="*/ 24849 h 265043"/>
                <a:gd name="connsiteX4" fmla="*/ 265375 w 265043"/>
                <a:gd name="connsiteY4" fmla="*/ 145113 h 265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43" h="265043">
                  <a:moveTo>
                    <a:pt x="265375" y="145113"/>
                  </a:moveTo>
                  <a:cubicBezTo>
                    <a:pt x="265375" y="211705"/>
                    <a:pt x="211372" y="265377"/>
                    <a:pt x="145111" y="265377"/>
                  </a:cubicBezTo>
                  <a:cubicBezTo>
                    <a:pt x="78851" y="265377"/>
                    <a:pt x="24848" y="211705"/>
                    <a:pt x="24848" y="145113"/>
                  </a:cubicBezTo>
                  <a:cubicBezTo>
                    <a:pt x="24848" y="78521"/>
                    <a:pt x="78851" y="24849"/>
                    <a:pt x="145111" y="24849"/>
                  </a:cubicBezTo>
                  <a:cubicBezTo>
                    <a:pt x="211704" y="24518"/>
                    <a:pt x="265375" y="78521"/>
                    <a:pt x="265375" y="145113"/>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1" name="Freeform: Shape 390">
              <a:extLst>
                <a:ext uri="{FF2B5EF4-FFF2-40B4-BE49-F238E27FC236}">
                  <a16:creationId xmlns:a16="http://schemas.microsoft.com/office/drawing/2014/main" id="{28F5DFFA-786F-4AA5-BAB2-69ABCF97F310}"/>
                </a:ext>
              </a:extLst>
            </p:cNvPr>
            <p:cNvSpPr/>
            <p:nvPr/>
          </p:nvSpPr>
          <p:spPr>
            <a:xfrm>
              <a:off x="12817363" y="7721853"/>
              <a:ext cx="231913" cy="265043"/>
            </a:xfrm>
            <a:custGeom>
              <a:avLst/>
              <a:gdLst>
                <a:gd name="connsiteX0" fmla="*/ 233569 w 231913"/>
                <a:gd name="connsiteY0" fmla="*/ 144449 h 265043"/>
                <a:gd name="connsiteX1" fmla="*/ 129208 w 231913"/>
                <a:gd name="connsiteY1" fmla="*/ 264050 h 265043"/>
                <a:gd name="connsiteX2" fmla="*/ 24848 w 231913"/>
                <a:gd name="connsiteY2" fmla="*/ 144449 h 265043"/>
                <a:gd name="connsiteX3" fmla="*/ 129208 w 231913"/>
                <a:gd name="connsiteY3" fmla="*/ 24848 h 265043"/>
                <a:gd name="connsiteX4" fmla="*/ 233569 w 231913"/>
                <a:gd name="connsiteY4" fmla="*/ 144449 h 265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913" h="265043">
                  <a:moveTo>
                    <a:pt x="233569" y="144449"/>
                  </a:moveTo>
                  <a:cubicBezTo>
                    <a:pt x="233569" y="210378"/>
                    <a:pt x="186855" y="264050"/>
                    <a:pt x="129208" y="264050"/>
                  </a:cubicBezTo>
                  <a:cubicBezTo>
                    <a:pt x="71562" y="264050"/>
                    <a:pt x="24848" y="210378"/>
                    <a:pt x="24848" y="144449"/>
                  </a:cubicBezTo>
                  <a:cubicBezTo>
                    <a:pt x="24848" y="78519"/>
                    <a:pt x="71562" y="24848"/>
                    <a:pt x="129208" y="24848"/>
                  </a:cubicBezTo>
                  <a:cubicBezTo>
                    <a:pt x="186855" y="25179"/>
                    <a:pt x="233569" y="78519"/>
                    <a:pt x="233569" y="144449"/>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2" name="Freeform: Shape 391">
              <a:extLst>
                <a:ext uri="{FF2B5EF4-FFF2-40B4-BE49-F238E27FC236}">
                  <a16:creationId xmlns:a16="http://schemas.microsoft.com/office/drawing/2014/main" id="{8347FFC8-5526-468B-992D-47785F79CAEB}"/>
                </a:ext>
              </a:extLst>
            </p:cNvPr>
            <p:cNvSpPr/>
            <p:nvPr/>
          </p:nvSpPr>
          <p:spPr>
            <a:xfrm>
              <a:off x="12892569" y="7806336"/>
              <a:ext cx="298174" cy="231913"/>
            </a:xfrm>
            <a:custGeom>
              <a:avLst/>
              <a:gdLst>
                <a:gd name="connsiteX0" fmla="*/ 291548 w 298173"/>
                <a:gd name="connsiteY0" fmla="*/ 129871 h 231913"/>
                <a:gd name="connsiteX1" fmla="*/ 158033 w 298173"/>
                <a:gd name="connsiteY1" fmla="*/ 234895 h 231913"/>
                <a:gd name="connsiteX2" fmla="*/ 24848 w 298173"/>
                <a:gd name="connsiteY2" fmla="*/ 129871 h 231913"/>
                <a:gd name="connsiteX3" fmla="*/ 158033 w 298173"/>
                <a:gd name="connsiteY3" fmla="*/ 24848 h 231913"/>
                <a:gd name="connsiteX4" fmla="*/ 291548 w 298173"/>
                <a:gd name="connsiteY4" fmla="*/ 129871 h 23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173" h="231913">
                  <a:moveTo>
                    <a:pt x="291548" y="129871"/>
                  </a:moveTo>
                  <a:cubicBezTo>
                    <a:pt x="291548" y="187850"/>
                    <a:pt x="231913" y="234895"/>
                    <a:pt x="158033" y="234895"/>
                  </a:cubicBezTo>
                  <a:cubicBezTo>
                    <a:pt x="84483" y="234895"/>
                    <a:pt x="24848" y="187850"/>
                    <a:pt x="24848" y="129871"/>
                  </a:cubicBezTo>
                  <a:cubicBezTo>
                    <a:pt x="24848" y="71893"/>
                    <a:pt x="84483" y="24848"/>
                    <a:pt x="158033" y="24848"/>
                  </a:cubicBezTo>
                  <a:cubicBezTo>
                    <a:pt x="231913" y="24848"/>
                    <a:pt x="291548" y="71893"/>
                    <a:pt x="291548" y="129871"/>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3" name="Freeform: Shape 392">
              <a:extLst>
                <a:ext uri="{FF2B5EF4-FFF2-40B4-BE49-F238E27FC236}">
                  <a16:creationId xmlns:a16="http://schemas.microsoft.com/office/drawing/2014/main" id="{0F2C5EEE-5F21-41E6-9447-E1E634F20DAB}"/>
                </a:ext>
              </a:extLst>
            </p:cNvPr>
            <p:cNvSpPr/>
            <p:nvPr/>
          </p:nvSpPr>
          <p:spPr>
            <a:xfrm>
              <a:off x="12724267" y="7855700"/>
              <a:ext cx="364435" cy="364435"/>
            </a:xfrm>
            <a:custGeom>
              <a:avLst/>
              <a:gdLst>
                <a:gd name="connsiteX0" fmla="*/ 348863 w 364434"/>
                <a:gd name="connsiteY0" fmla="*/ 185530 h 364434"/>
                <a:gd name="connsiteX1" fmla="*/ 186855 w 364434"/>
                <a:gd name="connsiteY1" fmla="*/ 346213 h 364434"/>
                <a:gd name="connsiteX2" fmla="*/ 24848 w 364434"/>
                <a:gd name="connsiteY2" fmla="*/ 185530 h 364434"/>
                <a:gd name="connsiteX3" fmla="*/ 186855 w 364434"/>
                <a:gd name="connsiteY3" fmla="*/ 24848 h 364434"/>
                <a:gd name="connsiteX4" fmla="*/ 348863 w 364434"/>
                <a:gd name="connsiteY4" fmla="*/ 185530 h 3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434" h="364434">
                  <a:moveTo>
                    <a:pt x="348863" y="185530"/>
                  </a:moveTo>
                  <a:cubicBezTo>
                    <a:pt x="348863" y="274320"/>
                    <a:pt x="276308" y="346213"/>
                    <a:pt x="186855" y="346213"/>
                  </a:cubicBezTo>
                  <a:cubicBezTo>
                    <a:pt x="97404" y="346213"/>
                    <a:pt x="24848" y="274320"/>
                    <a:pt x="24848" y="185530"/>
                  </a:cubicBezTo>
                  <a:cubicBezTo>
                    <a:pt x="24848" y="96741"/>
                    <a:pt x="97404" y="24848"/>
                    <a:pt x="186855" y="24848"/>
                  </a:cubicBezTo>
                  <a:cubicBezTo>
                    <a:pt x="276308" y="24848"/>
                    <a:pt x="348863" y="96741"/>
                    <a:pt x="348863" y="185530"/>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4" name="Freeform: Shape 393">
              <a:extLst>
                <a:ext uri="{FF2B5EF4-FFF2-40B4-BE49-F238E27FC236}">
                  <a16:creationId xmlns:a16="http://schemas.microsoft.com/office/drawing/2014/main" id="{B0E283E5-1692-4112-ADA9-434038CA20CD}"/>
                </a:ext>
              </a:extLst>
            </p:cNvPr>
            <p:cNvSpPr/>
            <p:nvPr/>
          </p:nvSpPr>
          <p:spPr>
            <a:xfrm>
              <a:off x="13162504" y="7611776"/>
              <a:ext cx="331304" cy="165652"/>
            </a:xfrm>
            <a:custGeom>
              <a:avLst/>
              <a:gdLst>
                <a:gd name="connsiteX0" fmla="*/ 24925 w 331304"/>
                <a:gd name="connsiteY0" fmla="*/ 98482 h 165652"/>
                <a:gd name="connsiteX1" fmla="*/ 114046 w 331304"/>
                <a:gd name="connsiteY1" fmla="*/ 106433 h 165652"/>
                <a:gd name="connsiteX2" fmla="*/ 194554 w 331304"/>
                <a:gd name="connsiteY2" fmla="*/ 113722 h 165652"/>
                <a:gd name="connsiteX3" fmla="*/ 281686 w 331304"/>
                <a:gd name="connsiteY3" fmla="*/ 24932 h 165652"/>
                <a:gd name="connsiteX4" fmla="*/ 307859 w 331304"/>
                <a:gd name="connsiteY4" fmla="*/ 101464 h 165652"/>
                <a:gd name="connsiteX5" fmla="*/ 241267 w 331304"/>
                <a:gd name="connsiteY5" fmla="*/ 171037 h 165652"/>
                <a:gd name="connsiteX6" fmla="*/ 78928 w 331304"/>
                <a:gd name="connsiteY6" fmla="*/ 131943 h 165652"/>
                <a:gd name="connsiteX7" fmla="*/ 24925 w 331304"/>
                <a:gd name="connsiteY7" fmla="*/ 98482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1304" h="165652">
                  <a:moveTo>
                    <a:pt x="24925" y="98482"/>
                  </a:moveTo>
                  <a:cubicBezTo>
                    <a:pt x="22275" y="75622"/>
                    <a:pt x="88536" y="97488"/>
                    <a:pt x="114046" y="106433"/>
                  </a:cubicBezTo>
                  <a:cubicBezTo>
                    <a:pt x="139557" y="115378"/>
                    <a:pt x="168049" y="128962"/>
                    <a:pt x="194554" y="113722"/>
                  </a:cubicBezTo>
                  <a:cubicBezTo>
                    <a:pt x="220726" y="98813"/>
                    <a:pt x="252532" y="21950"/>
                    <a:pt x="281686" y="24932"/>
                  </a:cubicBezTo>
                  <a:cubicBezTo>
                    <a:pt x="310841" y="27914"/>
                    <a:pt x="315810" y="63032"/>
                    <a:pt x="307859" y="101464"/>
                  </a:cubicBezTo>
                  <a:cubicBezTo>
                    <a:pt x="299908" y="139895"/>
                    <a:pt x="275060" y="164743"/>
                    <a:pt x="241267" y="171037"/>
                  </a:cubicBezTo>
                  <a:cubicBezTo>
                    <a:pt x="187927" y="180976"/>
                    <a:pt x="134918" y="157785"/>
                    <a:pt x="78928" y="131943"/>
                  </a:cubicBezTo>
                  <a:cubicBezTo>
                    <a:pt x="43810" y="115378"/>
                    <a:pt x="25919" y="106433"/>
                    <a:pt x="24925" y="98482"/>
                  </a:cubicBezTo>
                  <a:close/>
                </a:path>
              </a:pathLst>
            </a:custGeom>
            <a:solidFill>
              <a:srgbClr val="66392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5" name="Freeform: Shape 394">
              <a:extLst>
                <a:ext uri="{FF2B5EF4-FFF2-40B4-BE49-F238E27FC236}">
                  <a16:creationId xmlns:a16="http://schemas.microsoft.com/office/drawing/2014/main" id="{DEA3D94F-D8EB-48F4-A89F-5532FE6D5535}"/>
                </a:ext>
              </a:extLst>
            </p:cNvPr>
            <p:cNvSpPr/>
            <p:nvPr/>
          </p:nvSpPr>
          <p:spPr>
            <a:xfrm>
              <a:off x="12795320" y="7723240"/>
              <a:ext cx="331304" cy="165652"/>
            </a:xfrm>
            <a:custGeom>
              <a:avLst/>
              <a:gdLst>
                <a:gd name="connsiteX0" fmla="*/ 311935 w 331304"/>
                <a:gd name="connsiteY0" fmla="*/ 38701 h 165652"/>
                <a:gd name="connsiteX1" fmla="*/ 227121 w 331304"/>
                <a:gd name="connsiteY1" fmla="*/ 66862 h 165652"/>
                <a:gd name="connsiteX2" fmla="*/ 150590 w 331304"/>
                <a:gd name="connsiteY2" fmla="*/ 92373 h 165652"/>
                <a:gd name="connsiteX3" fmla="*/ 45566 w 331304"/>
                <a:gd name="connsiteY3" fmla="*/ 25781 h 165652"/>
                <a:gd name="connsiteX4" fmla="*/ 37283 w 331304"/>
                <a:gd name="connsiteY4" fmla="*/ 106287 h 165652"/>
                <a:gd name="connsiteX5" fmla="*/ 117790 w 331304"/>
                <a:gd name="connsiteY5" fmla="*/ 158965 h 165652"/>
                <a:gd name="connsiteX6" fmla="*/ 266877 w 331304"/>
                <a:gd name="connsiteY6" fmla="*/ 83759 h 165652"/>
                <a:gd name="connsiteX7" fmla="*/ 311935 w 331304"/>
                <a:gd name="connsiteY7" fmla="*/ 38701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1304" h="165652">
                  <a:moveTo>
                    <a:pt x="311935" y="38701"/>
                  </a:moveTo>
                  <a:cubicBezTo>
                    <a:pt x="309615" y="15841"/>
                    <a:pt x="249981" y="52285"/>
                    <a:pt x="227121" y="66862"/>
                  </a:cubicBezTo>
                  <a:cubicBezTo>
                    <a:pt x="204261" y="81439"/>
                    <a:pt x="179413" y="100986"/>
                    <a:pt x="150590" y="92373"/>
                  </a:cubicBezTo>
                  <a:cubicBezTo>
                    <a:pt x="121765" y="83759"/>
                    <a:pt x="73065" y="16172"/>
                    <a:pt x="45566" y="25781"/>
                  </a:cubicBezTo>
                  <a:cubicBezTo>
                    <a:pt x="17736" y="35388"/>
                    <a:pt x="21050" y="70838"/>
                    <a:pt x="37283" y="106287"/>
                  </a:cubicBezTo>
                  <a:cubicBezTo>
                    <a:pt x="53848" y="141737"/>
                    <a:pt x="83666" y="160290"/>
                    <a:pt x="117790" y="158965"/>
                  </a:cubicBezTo>
                  <a:cubicBezTo>
                    <a:pt x="172124" y="156646"/>
                    <a:pt x="218175" y="121859"/>
                    <a:pt x="266877" y="83759"/>
                  </a:cubicBezTo>
                  <a:cubicBezTo>
                    <a:pt x="297689" y="59242"/>
                    <a:pt x="312929" y="46652"/>
                    <a:pt x="311935" y="38701"/>
                  </a:cubicBezTo>
                  <a:close/>
                </a:path>
              </a:pathLst>
            </a:custGeom>
            <a:solidFill>
              <a:srgbClr val="66392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6" name="Freeform: Shape 395">
              <a:extLst>
                <a:ext uri="{FF2B5EF4-FFF2-40B4-BE49-F238E27FC236}">
                  <a16:creationId xmlns:a16="http://schemas.microsoft.com/office/drawing/2014/main" id="{1FCEC0BD-67C2-4173-89EB-682BBA7C939F}"/>
                </a:ext>
              </a:extLst>
            </p:cNvPr>
            <p:cNvSpPr/>
            <p:nvPr/>
          </p:nvSpPr>
          <p:spPr>
            <a:xfrm>
              <a:off x="13041449" y="7654651"/>
              <a:ext cx="364435" cy="496957"/>
            </a:xfrm>
            <a:custGeom>
              <a:avLst/>
              <a:gdLst>
                <a:gd name="connsiteX0" fmla="*/ 297055 w 364434"/>
                <a:gd name="connsiteY0" fmla="*/ 216620 h 496956"/>
                <a:gd name="connsiteX1" fmla="*/ 242722 w 364434"/>
                <a:gd name="connsiteY1" fmla="*/ 488621 h 496956"/>
                <a:gd name="connsiteX2" fmla="*/ 31681 w 364434"/>
                <a:gd name="connsiteY2" fmla="*/ 299115 h 496956"/>
                <a:gd name="connsiteX3" fmla="*/ 107218 w 364434"/>
                <a:gd name="connsiteY3" fmla="*/ 28770 h 496956"/>
                <a:gd name="connsiteX4" fmla="*/ 297055 w 364434"/>
                <a:gd name="connsiteY4" fmla="*/ 216620 h 496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434" h="496956">
                  <a:moveTo>
                    <a:pt x="297055" y="216620"/>
                  </a:moveTo>
                  <a:cubicBezTo>
                    <a:pt x="352383" y="336552"/>
                    <a:pt x="381538" y="440250"/>
                    <a:pt x="242722" y="488621"/>
                  </a:cubicBezTo>
                  <a:cubicBezTo>
                    <a:pt x="88334" y="542292"/>
                    <a:pt x="50234" y="435281"/>
                    <a:pt x="31681" y="299115"/>
                  </a:cubicBezTo>
                  <a:cubicBezTo>
                    <a:pt x="14122" y="169574"/>
                    <a:pt x="27374" y="52956"/>
                    <a:pt x="107218" y="28770"/>
                  </a:cubicBezTo>
                  <a:cubicBezTo>
                    <a:pt x="187063" y="4254"/>
                    <a:pt x="242390" y="98013"/>
                    <a:pt x="297055" y="216620"/>
                  </a:cubicBezTo>
                  <a:close/>
                </a:path>
              </a:pathLst>
            </a:custGeom>
            <a:solidFill>
              <a:srgbClr val="9F7862"/>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7" name="Freeform: Shape 396">
              <a:extLst>
                <a:ext uri="{FF2B5EF4-FFF2-40B4-BE49-F238E27FC236}">
                  <a16:creationId xmlns:a16="http://schemas.microsoft.com/office/drawing/2014/main" id="{2340BF78-C5EF-4C8F-8B24-1621A1F054F9}"/>
                </a:ext>
              </a:extLst>
            </p:cNvPr>
            <p:cNvSpPr/>
            <p:nvPr/>
          </p:nvSpPr>
          <p:spPr>
            <a:xfrm>
              <a:off x="13224536" y="8050507"/>
              <a:ext cx="66261" cy="99391"/>
            </a:xfrm>
            <a:custGeom>
              <a:avLst/>
              <a:gdLst>
                <a:gd name="connsiteX0" fmla="*/ 42075 w 66260"/>
                <a:gd name="connsiteY0" fmla="*/ 24848 h 99391"/>
                <a:gd name="connsiteX1" fmla="*/ 52014 w 66260"/>
                <a:gd name="connsiteY1" fmla="*/ 95085 h 99391"/>
                <a:gd name="connsiteX2" fmla="*/ 24848 w 66260"/>
                <a:gd name="connsiteY2" fmla="*/ 29486 h 99391"/>
              </a:gdLst>
              <a:ahLst/>
              <a:cxnLst>
                <a:cxn ang="0">
                  <a:pos x="connsiteX0" y="connsiteY0"/>
                </a:cxn>
                <a:cxn ang="0">
                  <a:pos x="connsiteX1" y="connsiteY1"/>
                </a:cxn>
                <a:cxn ang="0">
                  <a:pos x="connsiteX2" y="connsiteY2"/>
                </a:cxn>
              </a:cxnLst>
              <a:rect l="l" t="t" r="r" b="b"/>
              <a:pathLst>
                <a:path w="66260" h="99391">
                  <a:moveTo>
                    <a:pt x="42075" y="24848"/>
                  </a:moveTo>
                  <a:lnTo>
                    <a:pt x="52014" y="95085"/>
                  </a:lnTo>
                  <a:lnTo>
                    <a:pt x="24848" y="29486"/>
                  </a:lnTo>
                  <a:close/>
                </a:path>
              </a:pathLst>
            </a:custGeom>
            <a:solidFill>
              <a:srgbClr val="724A3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8" name="Freeform: Shape 397">
              <a:extLst>
                <a:ext uri="{FF2B5EF4-FFF2-40B4-BE49-F238E27FC236}">
                  <a16:creationId xmlns:a16="http://schemas.microsoft.com/office/drawing/2014/main" id="{B7CA93D2-20E5-429C-AD80-73246F9D582D}"/>
                </a:ext>
              </a:extLst>
            </p:cNvPr>
            <p:cNvSpPr/>
            <p:nvPr/>
          </p:nvSpPr>
          <p:spPr>
            <a:xfrm>
              <a:off x="13157138" y="8009002"/>
              <a:ext cx="165652" cy="99391"/>
            </a:xfrm>
            <a:custGeom>
              <a:avLst/>
              <a:gdLst>
                <a:gd name="connsiteX0" fmla="*/ 25322 w 165652"/>
                <a:gd name="connsiteY0" fmla="*/ 71654 h 99391"/>
                <a:gd name="connsiteX1" fmla="*/ 105828 w 165652"/>
                <a:gd name="connsiteY1" fmla="*/ 88882 h 99391"/>
                <a:gd name="connsiteX2" fmla="*/ 155193 w 165652"/>
                <a:gd name="connsiteY2" fmla="*/ 32891 h 99391"/>
                <a:gd name="connsiteX3" fmla="*/ 85619 w 165652"/>
                <a:gd name="connsiteY3" fmla="*/ 38523 h 99391"/>
                <a:gd name="connsiteX4" fmla="*/ 25322 w 165652"/>
                <a:gd name="connsiteY4" fmla="*/ 71654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99391">
                  <a:moveTo>
                    <a:pt x="25322" y="71654"/>
                  </a:moveTo>
                  <a:cubicBezTo>
                    <a:pt x="33272" y="97827"/>
                    <a:pt x="76674" y="88882"/>
                    <a:pt x="105828" y="88882"/>
                  </a:cubicBezTo>
                  <a:cubicBezTo>
                    <a:pt x="138959" y="67678"/>
                    <a:pt x="161156" y="53764"/>
                    <a:pt x="155193" y="32891"/>
                  </a:cubicBezTo>
                  <a:cubicBezTo>
                    <a:pt x="149892" y="14669"/>
                    <a:pt x="105828" y="32228"/>
                    <a:pt x="85619" y="38523"/>
                  </a:cubicBezTo>
                  <a:cubicBezTo>
                    <a:pt x="65741" y="44487"/>
                    <a:pt x="19690" y="53764"/>
                    <a:pt x="25322" y="71654"/>
                  </a:cubicBezTo>
                  <a:close/>
                </a:path>
              </a:pathLst>
            </a:custGeom>
            <a:solidFill>
              <a:srgbClr val="1D363D"/>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399" name="Freeform: Shape 398">
              <a:extLst>
                <a:ext uri="{FF2B5EF4-FFF2-40B4-BE49-F238E27FC236}">
                  <a16:creationId xmlns:a16="http://schemas.microsoft.com/office/drawing/2014/main" id="{C1803382-4DB3-441C-A405-7963FCD05A95}"/>
                </a:ext>
              </a:extLst>
            </p:cNvPr>
            <p:cNvSpPr/>
            <p:nvPr/>
          </p:nvSpPr>
          <p:spPr>
            <a:xfrm>
              <a:off x="13167523" y="7726462"/>
              <a:ext cx="132522" cy="132522"/>
            </a:xfrm>
            <a:custGeom>
              <a:avLst/>
              <a:gdLst>
                <a:gd name="connsiteX0" fmla="*/ 139839 w 132521"/>
                <a:gd name="connsiteY0" fmla="*/ 84180 h 132521"/>
                <a:gd name="connsiteX1" fmla="*/ 80536 w 132521"/>
                <a:gd name="connsiteY1" fmla="*/ 139839 h 132521"/>
                <a:gd name="connsiteX2" fmla="*/ 24877 w 132521"/>
                <a:gd name="connsiteY2" fmla="*/ 80536 h 132521"/>
                <a:gd name="connsiteX3" fmla="*/ 84179 w 132521"/>
                <a:gd name="connsiteY3" fmla="*/ 24877 h 132521"/>
                <a:gd name="connsiteX4" fmla="*/ 139839 w 132521"/>
                <a:gd name="connsiteY4" fmla="*/ 84180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132521">
                  <a:moveTo>
                    <a:pt x="139839" y="84180"/>
                  </a:moveTo>
                  <a:cubicBezTo>
                    <a:pt x="138844" y="115985"/>
                    <a:pt x="112340" y="140833"/>
                    <a:pt x="80536" y="139839"/>
                  </a:cubicBezTo>
                  <a:cubicBezTo>
                    <a:pt x="48731" y="138845"/>
                    <a:pt x="23883" y="112341"/>
                    <a:pt x="24877" y="80536"/>
                  </a:cubicBezTo>
                  <a:cubicBezTo>
                    <a:pt x="25871" y="48731"/>
                    <a:pt x="52706" y="23883"/>
                    <a:pt x="84179" y="24877"/>
                  </a:cubicBezTo>
                  <a:cubicBezTo>
                    <a:pt x="115985" y="25871"/>
                    <a:pt x="141164" y="52706"/>
                    <a:pt x="139839" y="84180"/>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0" name="Freeform: Shape 399">
              <a:extLst>
                <a:ext uri="{FF2B5EF4-FFF2-40B4-BE49-F238E27FC236}">
                  <a16:creationId xmlns:a16="http://schemas.microsoft.com/office/drawing/2014/main" id="{5EF6DFE4-D7C9-416F-BCB0-7947AFC266B1}"/>
                </a:ext>
              </a:extLst>
            </p:cNvPr>
            <p:cNvSpPr/>
            <p:nvPr/>
          </p:nvSpPr>
          <p:spPr>
            <a:xfrm>
              <a:off x="13162325" y="7726785"/>
              <a:ext cx="165652" cy="99391"/>
            </a:xfrm>
            <a:custGeom>
              <a:avLst/>
              <a:gdLst>
                <a:gd name="connsiteX0" fmla="*/ 145368 w 165652"/>
                <a:gd name="connsiteY0" fmla="*/ 76900 h 99391"/>
                <a:gd name="connsiteX1" fmla="*/ 29412 w 165652"/>
                <a:gd name="connsiteY1" fmla="*/ 75243 h 99391"/>
                <a:gd name="connsiteX2" fmla="*/ 25105 w 165652"/>
                <a:gd name="connsiteY2" fmla="*/ 69280 h 99391"/>
                <a:gd name="connsiteX3" fmla="*/ 89378 w 165652"/>
                <a:gd name="connsiteY3" fmla="*/ 24885 h 99391"/>
                <a:gd name="connsiteX4" fmla="*/ 150007 w 165652"/>
                <a:gd name="connsiteY4" fmla="*/ 71268 h 99391"/>
                <a:gd name="connsiteX5" fmla="*/ 145368 w 165652"/>
                <a:gd name="connsiteY5" fmla="*/ 7690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99391">
                  <a:moveTo>
                    <a:pt x="145368" y="76900"/>
                  </a:moveTo>
                  <a:lnTo>
                    <a:pt x="29412" y="75243"/>
                  </a:lnTo>
                  <a:cubicBezTo>
                    <a:pt x="26098" y="75243"/>
                    <a:pt x="24111" y="72593"/>
                    <a:pt x="25105" y="69280"/>
                  </a:cubicBezTo>
                  <a:cubicBezTo>
                    <a:pt x="34050" y="42776"/>
                    <a:pt x="59892" y="23891"/>
                    <a:pt x="89378" y="24885"/>
                  </a:cubicBezTo>
                  <a:cubicBezTo>
                    <a:pt x="118201" y="25879"/>
                    <a:pt x="141724" y="45094"/>
                    <a:pt x="150007" y="71268"/>
                  </a:cubicBezTo>
                  <a:cubicBezTo>
                    <a:pt x="151001" y="74249"/>
                    <a:pt x="148681" y="76900"/>
                    <a:pt x="145368" y="76900"/>
                  </a:cubicBezTo>
                  <a:close/>
                </a:path>
              </a:pathLst>
            </a:custGeom>
            <a:solidFill>
              <a:srgbClr val="724A3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1" name="Freeform: Shape 400">
              <a:extLst>
                <a:ext uri="{FF2B5EF4-FFF2-40B4-BE49-F238E27FC236}">
                  <a16:creationId xmlns:a16="http://schemas.microsoft.com/office/drawing/2014/main" id="{65FD9B40-34D4-4250-B95D-3156F6762809}"/>
                </a:ext>
              </a:extLst>
            </p:cNvPr>
            <p:cNvSpPr/>
            <p:nvPr/>
          </p:nvSpPr>
          <p:spPr>
            <a:xfrm>
              <a:off x="13206610" y="7784109"/>
              <a:ext cx="66261" cy="66261"/>
            </a:xfrm>
            <a:custGeom>
              <a:avLst/>
              <a:gdLst>
                <a:gd name="connsiteX0" fmla="*/ 65965 w 66260"/>
                <a:gd name="connsiteY0" fmla="*/ 50719 h 66260"/>
                <a:gd name="connsiteX1" fmla="*/ 44099 w 66260"/>
                <a:gd name="connsiteY1" fmla="*/ 74241 h 66260"/>
                <a:gd name="connsiteX2" fmla="*/ 24884 w 66260"/>
                <a:gd name="connsiteY2" fmla="*/ 48400 h 66260"/>
                <a:gd name="connsiteX3" fmla="*/ 46750 w 66260"/>
                <a:gd name="connsiteY3" fmla="*/ 24877 h 66260"/>
                <a:gd name="connsiteX4" fmla="*/ 65965 w 66260"/>
                <a:gd name="connsiteY4" fmla="*/ 50719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66260">
                  <a:moveTo>
                    <a:pt x="65965" y="50719"/>
                  </a:moveTo>
                  <a:cubicBezTo>
                    <a:pt x="65303" y="64303"/>
                    <a:pt x="55363" y="74904"/>
                    <a:pt x="44099" y="74241"/>
                  </a:cubicBezTo>
                  <a:cubicBezTo>
                    <a:pt x="32835" y="73579"/>
                    <a:pt x="24220" y="61983"/>
                    <a:pt x="24884" y="48400"/>
                  </a:cubicBezTo>
                  <a:cubicBezTo>
                    <a:pt x="25546" y="34817"/>
                    <a:pt x="35486" y="24215"/>
                    <a:pt x="46750" y="24877"/>
                  </a:cubicBezTo>
                  <a:cubicBezTo>
                    <a:pt x="58345" y="25540"/>
                    <a:pt x="66959" y="37135"/>
                    <a:pt x="65965" y="50719"/>
                  </a:cubicBezTo>
                  <a:close/>
                </a:path>
              </a:pathLst>
            </a:custGeom>
            <a:solidFill>
              <a:srgbClr val="1F232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2" name="Freeform: Shape 401">
              <a:extLst>
                <a:ext uri="{FF2B5EF4-FFF2-40B4-BE49-F238E27FC236}">
                  <a16:creationId xmlns:a16="http://schemas.microsoft.com/office/drawing/2014/main" id="{FE0F17D0-7419-48A6-9134-45AFEA6A9294}"/>
                </a:ext>
              </a:extLst>
            </p:cNvPr>
            <p:cNvSpPr/>
            <p:nvPr/>
          </p:nvSpPr>
          <p:spPr>
            <a:xfrm>
              <a:off x="13037842" y="7750960"/>
              <a:ext cx="132522" cy="132522"/>
            </a:xfrm>
            <a:custGeom>
              <a:avLst/>
              <a:gdLst>
                <a:gd name="connsiteX0" fmla="*/ 31312 w 132521"/>
                <a:gd name="connsiteY0" fmla="*/ 109047 h 132521"/>
                <a:gd name="connsiteX1" fmla="*/ 108838 w 132521"/>
                <a:gd name="connsiteY1" fmla="*/ 133233 h 132521"/>
                <a:gd name="connsiteX2" fmla="*/ 133022 w 132521"/>
                <a:gd name="connsiteY2" fmla="*/ 55707 h 132521"/>
                <a:gd name="connsiteX3" fmla="*/ 55497 w 132521"/>
                <a:gd name="connsiteY3" fmla="*/ 31522 h 132521"/>
                <a:gd name="connsiteX4" fmla="*/ 31312 w 132521"/>
                <a:gd name="connsiteY4" fmla="*/ 109047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132521">
                  <a:moveTo>
                    <a:pt x="31312" y="109047"/>
                  </a:moveTo>
                  <a:cubicBezTo>
                    <a:pt x="45890" y="137208"/>
                    <a:pt x="81008" y="148141"/>
                    <a:pt x="108838" y="133233"/>
                  </a:cubicBezTo>
                  <a:cubicBezTo>
                    <a:pt x="136999" y="118655"/>
                    <a:pt x="147931" y="83868"/>
                    <a:pt x="133022" y="55707"/>
                  </a:cubicBezTo>
                  <a:cubicBezTo>
                    <a:pt x="118445" y="27546"/>
                    <a:pt x="83658" y="16613"/>
                    <a:pt x="55497" y="31522"/>
                  </a:cubicBezTo>
                  <a:cubicBezTo>
                    <a:pt x="27668" y="46431"/>
                    <a:pt x="16735" y="81218"/>
                    <a:pt x="31312" y="109047"/>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3" name="Freeform: Shape 402">
              <a:extLst>
                <a:ext uri="{FF2B5EF4-FFF2-40B4-BE49-F238E27FC236}">
                  <a16:creationId xmlns:a16="http://schemas.microsoft.com/office/drawing/2014/main" id="{9864F973-E667-47A3-86DC-DDC87942B215}"/>
                </a:ext>
              </a:extLst>
            </p:cNvPr>
            <p:cNvSpPr/>
            <p:nvPr/>
          </p:nvSpPr>
          <p:spPr>
            <a:xfrm>
              <a:off x="13033658" y="7750213"/>
              <a:ext cx="132522" cy="99391"/>
            </a:xfrm>
            <a:custGeom>
              <a:avLst/>
              <a:gdLst>
                <a:gd name="connsiteX0" fmla="*/ 32183 w 132521"/>
                <a:gd name="connsiteY0" fmla="*/ 103499 h 99391"/>
                <a:gd name="connsiteX1" fmla="*/ 135881 w 132521"/>
                <a:gd name="connsiteY1" fmla="*/ 51816 h 99391"/>
                <a:gd name="connsiteX2" fmla="*/ 137206 w 132521"/>
                <a:gd name="connsiteY2" fmla="*/ 44527 h 99391"/>
                <a:gd name="connsiteX3" fmla="*/ 60012 w 132521"/>
                <a:gd name="connsiteY3" fmla="*/ 32269 h 99391"/>
                <a:gd name="connsiteX4" fmla="*/ 25557 w 132521"/>
                <a:gd name="connsiteY4" fmla="*/ 100186 h 99391"/>
                <a:gd name="connsiteX5" fmla="*/ 32183 w 132521"/>
                <a:gd name="connsiteY5" fmla="*/ 103499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21" h="99391">
                  <a:moveTo>
                    <a:pt x="32183" y="103499"/>
                  </a:moveTo>
                  <a:lnTo>
                    <a:pt x="135881" y="51816"/>
                  </a:lnTo>
                  <a:cubicBezTo>
                    <a:pt x="138863" y="50159"/>
                    <a:pt x="139525" y="46846"/>
                    <a:pt x="137206" y="44527"/>
                  </a:cubicBezTo>
                  <a:cubicBezTo>
                    <a:pt x="117659" y="24317"/>
                    <a:pt x="86186" y="18685"/>
                    <a:pt x="60012" y="32269"/>
                  </a:cubicBezTo>
                  <a:cubicBezTo>
                    <a:pt x="34502" y="45521"/>
                    <a:pt x="21581" y="73351"/>
                    <a:pt x="25557" y="100186"/>
                  </a:cubicBezTo>
                  <a:cubicBezTo>
                    <a:pt x="25888" y="103831"/>
                    <a:pt x="29201" y="105156"/>
                    <a:pt x="32183" y="103499"/>
                  </a:cubicBezTo>
                  <a:close/>
                </a:path>
              </a:pathLst>
            </a:custGeom>
            <a:solidFill>
              <a:srgbClr val="724A3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4" name="Freeform: Shape 403">
              <a:extLst>
                <a:ext uri="{FF2B5EF4-FFF2-40B4-BE49-F238E27FC236}">
                  <a16:creationId xmlns:a16="http://schemas.microsoft.com/office/drawing/2014/main" id="{8DB6BCD0-19DB-43F8-A464-AA22FF930347}"/>
                </a:ext>
              </a:extLst>
            </p:cNvPr>
            <p:cNvSpPr/>
            <p:nvPr/>
          </p:nvSpPr>
          <p:spPr>
            <a:xfrm>
              <a:off x="13082636" y="7808055"/>
              <a:ext cx="66261" cy="66261"/>
            </a:xfrm>
            <a:custGeom>
              <a:avLst/>
              <a:gdLst>
                <a:gd name="connsiteX0" fmla="*/ 28262 w 66260"/>
                <a:gd name="connsiteY0" fmla="*/ 58577 h 66260"/>
                <a:gd name="connsiteX1" fmla="*/ 58079 w 66260"/>
                <a:gd name="connsiteY1" fmla="*/ 70173 h 66260"/>
                <a:gd name="connsiteX2" fmla="*/ 64043 w 66260"/>
                <a:gd name="connsiteY2" fmla="*/ 38700 h 66260"/>
                <a:gd name="connsiteX3" fmla="*/ 34226 w 66260"/>
                <a:gd name="connsiteY3" fmla="*/ 27104 h 66260"/>
                <a:gd name="connsiteX4" fmla="*/ 28262 w 66260"/>
                <a:gd name="connsiteY4" fmla="*/ 58577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66260">
                  <a:moveTo>
                    <a:pt x="28262" y="58577"/>
                  </a:moveTo>
                  <a:cubicBezTo>
                    <a:pt x="34889" y="70504"/>
                    <a:pt x="48141" y="75805"/>
                    <a:pt x="58079" y="70173"/>
                  </a:cubicBezTo>
                  <a:cubicBezTo>
                    <a:pt x="68019" y="64872"/>
                    <a:pt x="70669" y="50627"/>
                    <a:pt x="64043" y="38700"/>
                  </a:cubicBezTo>
                  <a:cubicBezTo>
                    <a:pt x="57417" y="26773"/>
                    <a:pt x="44165" y="21472"/>
                    <a:pt x="34226" y="27104"/>
                  </a:cubicBezTo>
                  <a:cubicBezTo>
                    <a:pt x="24618" y="32736"/>
                    <a:pt x="21967" y="46651"/>
                    <a:pt x="28262" y="58577"/>
                  </a:cubicBezTo>
                  <a:close/>
                </a:path>
              </a:pathLst>
            </a:custGeom>
            <a:solidFill>
              <a:srgbClr val="1F232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5" name="Freeform: Shape 404">
              <a:extLst>
                <a:ext uri="{FF2B5EF4-FFF2-40B4-BE49-F238E27FC236}">
                  <a16:creationId xmlns:a16="http://schemas.microsoft.com/office/drawing/2014/main" id="{89307FEB-6CB8-4099-BB9E-8F0811FDBC1A}"/>
                </a:ext>
              </a:extLst>
            </p:cNvPr>
            <p:cNvSpPr/>
            <p:nvPr/>
          </p:nvSpPr>
          <p:spPr>
            <a:xfrm>
              <a:off x="13016476" y="7668182"/>
              <a:ext cx="132522" cy="99391"/>
            </a:xfrm>
            <a:custGeom>
              <a:avLst/>
              <a:gdLst>
                <a:gd name="connsiteX0" fmla="*/ 110325 w 132521"/>
                <a:gd name="connsiteY0" fmla="*/ 65598 h 99391"/>
                <a:gd name="connsiteX1" fmla="*/ 67586 w 132521"/>
                <a:gd name="connsiteY1" fmla="*/ 106348 h 99391"/>
                <a:gd name="connsiteX2" fmla="*/ 24848 w 132521"/>
                <a:gd name="connsiteY2" fmla="*/ 65598 h 99391"/>
                <a:gd name="connsiteX3" fmla="*/ 67586 w 132521"/>
                <a:gd name="connsiteY3" fmla="*/ 24848 h 99391"/>
                <a:gd name="connsiteX4" fmla="*/ 110325 w 132521"/>
                <a:gd name="connsiteY4" fmla="*/ 65598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99391">
                  <a:moveTo>
                    <a:pt x="110325" y="65598"/>
                  </a:moveTo>
                  <a:cubicBezTo>
                    <a:pt x="110325" y="88127"/>
                    <a:pt x="91109" y="106348"/>
                    <a:pt x="67586" y="106348"/>
                  </a:cubicBezTo>
                  <a:cubicBezTo>
                    <a:pt x="44064" y="106348"/>
                    <a:pt x="24848" y="88127"/>
                    <a:pt x="24848" y="65598"/>
                  </a:cubicBezTo>
                  <a:cubicBezTo>
                    <a:pt x="24848" y="43070"/>
                    <a:pt x="44064" y="24848"/>
                    <a:pt x="67586" y="24848"/>
                  </a:cubicBezTo>
                  <a:cubicBezTo>
                    <a:pt x="91109" y="25179"/>
                    <a:pt x="110325" y="43401"/>
                    <a:pt x="110325" y="65598"/>
                  </a:cubicBezTo>
                  <a:close/>
                </a:path>
              </a:pathLst>
            </a:custGeom>
            <a:solidFill>
              <a:srgbClr val="F3F1E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6" name="Freeform: Shape 405">
              <a:extLst>
                <a:ext uri="{FF2B5EF4-FFF2-40B4-BE49-F238E27FC236}">
                  <a16:creationId xmlns:a16="http://schemas.microsoft.com/office/drawing/2014/main" id="{F2DB7941-33A7-4FAD-B7F4-08252AD04FCD}"/>
                </a:ext>
              </a:extLst>
            </p:cNvPr>
            <p:cNvSpPr/>
            <p:nvPr/>
          </p:nvSpPr>
          <p:spPr>
            <a:xfrm>
              <a:off x="13093339" y="7662218"/>
              <a:ext cx="132522" cy="132522"/>
            </a:xfrm>
            <a:custGeom>
              <a:avLst/>
              <a:gdLst>
                <a:gd name="connsiteX0" fmla="*/ 123577 w 132521"/>
                <a:gd name="connsiteY0" fmla="*/ 71562 h 132521"/>
                <a:gd name="connsiteX1" fmla="*/ 74213 w 132521"/>
                <a:gd name="connsiteY1" fmla="*/ 118276 h 132521"/>
                <a:gd name="connsiteX2" fmla="*/ 24848 w 132521"/>
                <a:gd name="connsiteY2" fmla="*/ 71562 h 132521"/>
                <a:gd name="connsiteX3" fmla="*/ 74213 w 132521"/>
                <a:gd name="connsiteY3" fmla="*/ 24848 h 132521"/>
                <a:gd name="connsiteX4" fmla="*/ 123577 w 132521"/>
                <a:gd name="connsiteY4" fmla="*/ 71562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132521">
                  <a:moveTo>
                    <a:pt x="123577" y="71562"/>
                  </a:moveTo>
                  <a:cubicBezTo>
                    <a:pt x="123577" y="97404"/>
                    <a:pt x="101379" y="118276"/>
                    <a:pt x="74213" y="118276"/>
                  </a:cubicBezTo>
                  <a:cubicBezTo>
                    <a:pt x="47046" y="118276"/>
                    <a:pt x="24848" y="97404"/>
                    <a:pt x="24848" y="71562"/>
                  </a:cubicBezTo>
                  <a:cubicBezTo>
                    <a:pt x="24848" y="45720"/>
                    <a:pt x="47046" y="24848"/>
                    <a:pt x="74213" y="24848"/>
                  </a:cubicBezTo>
                  <a:cubicBezTo>
                    <a:pt x="101379" y="25179"/>
                    <a:pt x="123577" y="46051"/>
                    <a:pt x="123577" y="71562"/>
                  </a:cubicBezTo>
                  <a:close/>
                </a:path>
              </a:pathLst>
            </a:custGeom>
            <a:solidFill>
              <a:srgbClr val="F3F1E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7" name="Freeform: Shape 406">
              <a:extLst>
                <a:ext uri="{FF2B5EF4-FFF2-40B4-BE49-F238E27FC236}">
                  <a16:creationId xmlns:a16="http://schemas.microsoft.com/office/drawing/2014/main" id="{977185AC-A46F-4C4B-82DA-C9D4D7208C9F}"/>
                </a:ext>
              </a:extLst>
            </p:cNvPr>
            <p:cNvSpPr/>
            <p:nvPr/>
          </p:nvSpPr>
          <p:spPr>
            <a:xfrm>
              <a:off x="13141710" y="7620801"/>
              <a:ext cx="132522" cy="132522"/>
            </a:xfrm>
            <a:custGeom>
              <a:avLst/>
              <a:gdLst>
                <a:gd name="connsiteX0" fmla="*/ 125564 w 132521"/>
                <a:gd name="connsiteY0" fmla="*/ 72560 h 132521"/>
                <a:gd name="connsiteX1" fmla="*/ 75206 w 132521"/>
                <a:gd name="connsiteY1" fmla="*/ 120267 h 132521"/>
                <a:gd name="connsiteX2" fmla="*/ 24848 w 132521"/>
                <a:gd name="connsiteY2" fmla="*/ 72560 h 132521"/>
                <a:gd name="connsiteX3" fmla="*/ 75206 w 132521"/>
                <a:gd name="connsiteY3" fmla="*/ 24852 h 132521"/>
                <a:gd name="connsiteX4" fmla="*/ 125564 w 132521"/>
                <a:gd name="connsiteY4" fmla="*/ 72560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132521">
                  <a:moveTo>
                    <a:pt x="125564" y="72560"/>
                  </a:moveTo>
                  <a:cubicBezTo>
                    <a:pt x="125564" y="99064"/>
                    <a:pt x="103035" y="120267"/>
                    <a:pt x="75206" y="120267"/>
                  </a:cubicBezTo>
                  <a:cubicBezTo>
                    <a:pt x="47376" y="120267"/>
                    <a:pt x="24848" y="98733"/>
                    <a:pt x="24848" y="72560"/>
                  </a:cubicBezTo>
                  <a:cubicBezTo>
                    <a:pt x="24848" y="46055"/>
                    <a:pt x="47376" y="24852"/>
                    <a:pt x="75206" y="24852"/>
                  </a:cubicBezTo>
                  <a:cubicBezTo>
                    <a:pt x="103035" y="24520"/>
                    <a:pt x="125564" y="46055"/>
                    <a:pt x="125564" y="72560"/>
                  </a:cubicBezTo>
                  <a:close/>
                </a:path>
              </a:pathLst>
            </a:custGeom>
            <a:solidFill>
              <a:srgbClr val="F3F1E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8" name="Freeform: Shape 407">
              <a:extLst>
                <a:ext uri="{FF2B5EF4-FFF2-40B4-BE49-F238E27FC236}">
                  <a16:creationId xmlns:a16="http://schemas.microsoft.com/office/drawing/2014/main" id="{F0D2EE84-C2F1-4509-9AC7-612A91701F53}"/>
                </a:ext>
              </a:extLst>
            </p:cNvPr>
            <p:cNvSpPr/>
            <p:nvPr/>
          </p:nvSpPr>
          <p:spPr>
            <a:xfrm>
              <a:off x="13047288" y="7590325"/>
              <a:ext cx="165652" cy="132522"/>
            </a:xfrm>
            <a:custGeom>
              <a:avLst/>
              <a:gdLst>
                <a:gd name="connsiteX0" fmla="*/ 143123 w 165652"/>
                <a:gd name="connsiteY0" fmla="*/ 80838 h 132521"/>
                <a:gd name="connsiteX1" fmla="*/ 83820 w 165652"/>
                <a:gd name="connsiteY1" fmla="*/ 136829 h 132521"/>
                <a:gd name="connsiteX2" fmla="*/ 24848 w 165652"/>
                <a:gd name="connsiteY2" fmla="*/ 80838 h 132521"/>
                <a:gd name="connsiteX3" fmla="*/ 83820 w 165652"/>
                <a:gd name="connsiteY3" fmla="*/ 24848 h 132521"/>
                <a:gd name="connsiteX4" fmla="*/ 143123 w 165652"/>
                <a:gd name="connsiteY4" fmla="*/ 80838 h 132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132521">
                  <a:moveTo>
                    <a:pt x="143123" y="80838"/>
                  </a:moveTo>
                  <a:cubicBezTo>
                    <a:pt x="143123" y="111650"/>
                    <a:pt x="116619" y="136829"/>
                    <a:pt x="83820" y="136829"/>
                  </a:cubicBezTo>
                  <a:cubicBezTo>
                    <a:pt x="51020" y="136829"/>
                    <a:pt x="24848" y="111650"/>
                    <a:pt x="24848" y="80838"/>
                  </a:cubicBezTo>
                  <a:cubicBezTo>
                    <a:pt x="24848" y="50027"/>
                    <a:pt x="51352" y="24848"/>
                    <a:pt x="83820" y="24848"/>
                  </a:cubicBezTo>
                  <a:cubicBezTo>
                    <a:pt x="116619" y="24848"/>
                    <a:pt x="143123" y="50027"/>
                    <a:pt x="143123" y="80838"/>
                  </a:cubicBezTo>
                  <a:close/>
                </a:path>
              </a:pathLst>
            </a:custGeom>
            <a:solidFill>
              <a:srgbClr val="F3F1E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09" name="Freeform: Shape 408">
              <a:extLst>
                <a:ext uri="{FF2B5EF4-FFF2-40B4-BE49-F238E27FC236}">
                  <a16:creationId xmlns:a16="http://schemas.microsoft.com/office/drawing/2014/main" id="{873F6D08-1A69-4140-ABCA-84705B512452}"/>
                </a:ext>
              </a:extLst>
            </p:cNvPr>
            <p:cNvSpPr/>
            <p:nvPr/>
          </p:nvSpPr>
          <p:spPr>
            <a:xfrm>
              <a:off x="13138397" y="7594632"/>
              <a:ext cx="99391" cy="99391"/>
            </a:xfrm>
            <a:custGeom>
              <a:avLst/>
              <a:gdLst>
                <a:gd name="connsiteX0" fmla="*/ 79181 w 99391"/>
                <a:gd name="connsiteY0" fmla="*/ 50690 h 99391"/>
                <a:gd name="connsiteX1" fmla="*/ 52014 w 99391"/>
                <a:gd name="connsiteY1" fmla="*/ 76531 h 99391"/>
                <a:gd name="connsiteX2" fmla="*/ 24848 w 99391"/>
                <a:gd name="connsiteY2" fmla="*/ 50690 h 99391"/>
                <a:gd name="connsiteX3" fmla="*/ 52014 w 99391"/>
                <a:gd name="connsiteY3" fmla="*/ 24848 h 99391"/>
                <a:gd name="connsiteX4" fmla="*/ 79181 w 99391"/>
                <a:gd name="connsiteY4" fmla="*/ 50690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79181" y="50690"/>
                  </a:moveTo>
                  <a:cubicBezTo>
                    <a:pt x="79181" y="64935"/>
                    <a:pt x="66923" y="76531"/>
                    <a:pt x="52014" y="76531"/>
                  </a:cubicBezTo>
                  <a:cubicBezTo>
                    <a:pt x="37106" y="76531"/>
                    <a:pt x="24848" y="64935"/>
                    <a:pt x="24848" y="50690"/>
                  </a:cubicBezTo>
                  <a:cubicBezTo>
                    <a:pt x="24848" y="36443"/>
                    <a:pt x="37106" y="24848"/>
                    <a:pt x="52014" y="24848"/>
                  </a:cubicBezTo>
                  <a:cubicBezTo>
                    <a:pt x="66923" y="25179"/>
                    <a:pt x="79181" y="36775"/>
                    <a:pt x="79181" y="50690"/>
                  </a:cubicBezTo>
                  <a:close/>
                </a:path>
              </a:pathLst>
            </a:custGeom>
            <a:solidFill>
              <a:srgbClr val="F3F1E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0" name="Freeform: Shape 409">
              <a:extLst>
                <a:ext uri="{FF2B5EF4-FFF2-40B4-BE49-F238E27FC236}">
                  <a16:creationId xmlns:a16="http://schemas.microsoft.com/office/drawing/2014/main" id="{9C59E6CC-65A8-4DAD-B814-26E8B9328BB9}"/>
                </a:ext>
              </a:extLst>
            </p:cNvPr>
            <p:cNvSpPr/>
            <p:nvPr/>
          </p:nvSpPr>
          <p:spPr>
            <a:xfrm>
              <a:off x="13017802" y="7636376"/>
              <a:ext cx="99391" cy="99391"/>
            </a:xfrm>
            <a:custGeom>
              <a:avLst/>
              <a:gdLst>
                <a:gd name="connsiteX0" fmla="*/ 94090 w 99391"/>
                <a:gd name="connsiteY0" fmla="*/ 57647 h 99391"/>
                <a:gd name="connsiteX1" fmla="*/ 59304 w 99391"/>
                <a:gd name="connsiteY1" fmla="*/ 90446 h 99391"/>
                <a:gd name="connsiteX2" fmla="*/ 24848 w 99391"/>
                <a:gd name="connsiteY2" fmla="*/ 57647 h 99391"/>
                <a:gd name="connsiteX3" fmla="*/ 59304 w 99391"/>
                <a:gd name="connsiteY3" fmla="*/ 24848 h 99391"/>
                <a:gd name="connsiteX4" fmla="*/ 94090 w 99391"/>
                <a:gd name="connsiteY4" fmla="*/ 57647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94090" y="57647"/>
                  </a:moveTo>
                  <a:cubicBezTo>
                    <a:pt x="94090" y="75537"/>
                    <a:pt x="78519" y="90446"/>
                    <a:pt x="59304" y="90446"/>
                  </a:cubicBezTo>
                  <a:cubicBezTo>
                    <a:pt x="40088" y="90446"/>
                    <a:pt x="24848" y="75869"/>
                    <a:pt x="24848" y="57647"/>
                  </a:cubicBezTo>
                  <a:cubicBezTo>
                    <a:pt x="24848" y="39425"/>
                    <a:pt x="40419" y="24848"/>
                    <a:pt x="59304" y="24848"/>
                  </a:cubicBezTo>
                  <a:cubicBezTo>
                    <a:pt x="78188" y="24848"/>
                    <a:pt x="94090" y="39425"/>
                    <a:pt x="94090" y="57647"/>
                  </a:cubicBezTo>
                  <a:close/>
                </a:path>
              </a:pathLst>
            </a:custGeom>
            <a:solidFill>
              <a:srgbClr val="F3F1E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1" name="Freeform: Shape 410">
              <a:extLst>
                <a:ext uri="{FF2B5EF4-FFF2-40B4-BE49-F238E27FC236}">
                  <a16:creationId xmlns:a16="http://schemas.microsoft.com/office/drawing/2014/main" id="{740F36FF-D7C0-46A9-8889-01D9FFFAD97A}"/>
                </a:ext>
              </a:extLst>
            </p:cNvPr>
            <p:cNvSpPr/>
            <p:nvPr/>
          </p:nvSpPr>
          <p:spPr>
            <a:xfrm>
              <a:off x="12767282" y="8342386"/>
              <a:ext cx="231913" cy="662609"/>
            </a:xfrm>
            <a:custGeom>
              <a:avLst/>
              <a:gdLst>
                <a:gd name="connsiteX0" fmla="*/ 31528 w 231913"/>
                <a:gd name="connsiteY0" fmla="*/ 25179 h 662608"/>
                <a:gd name="connsiteX1" fmla="*/ 31528 w 231913"/>
                <a:gd name="connsiteY1" fmla="*/ 650019 h 662608"/>
                <a:gd name="connsiteX2" fmla="*/ 182603 w 231913"/>
                <a:gd name="connsiteY2" fmla="*/ 650019 h 662608"/>
                <a:gd name="connsiteX3" fmla="*/ 182603 w 231913"/>
                <a:gd name="connsiteY3" fmla="*/ 238870 h 662608"/>
                <a:gd name="connsiteX4" fmla="*/ 212089 w 231913"/>
                <a:gd name="connsiteY4" fmla="*/ 24848 h 662608"/>
                <a:gd name="connsiteX5" fmla="*/ 31528 w 231913"/>
                <a:gd name="connsiteY5" fmla="*/ 24848 h 6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1913" h="662608">
                  <a:moveTo>
                    <a:pt x="31528" y="25179"/>
                  </a:moveTo>
                  <a:cubicBezTo>
                    <a:pt x="27221" y="117614"/>
                    <a:pt x="18939" y="541021"/>
                    <a:pt x="31528" y="650019"/>
                  </a:cubicBezTo>
                  <a:cubicBezTo>
                    <a:pt x="69296" y="658302"/>
                    <a:pt x="182603" y="650019"/>
                    <a:pt x="182603" y="650019"/>
                  </a:cubicBezTo>
                  <a:cubicBezTo>
                    <a:pt x="182603" y="650019"/>
                    <a:pt x="178296" y="306126"/>
                    <a:pt x="182603" y="238870"/>
                  </a:cubicBezTo>
                  <a:cubicBezTo>
                    <a:pt x="186910" y="171947"/>
                    <a:pt x="212089" y="24848"/>
                    <a:pt x="212089" y="24848"/>
                  </a:cubicBezTo>
                  <a:lnTo>
                    <a:pt x="31528" y="24848"/>
                  </a:lnTo>
                  <a:close/>
                </a:path>
              </a:pathLst>
            </a:custGeom>
            <a:solidFill>
              <a:srgbClr val="965A0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2" name="Freeform: Shape 411">
              <a:extLst>
                <a:ext uri="{FF2B5EF4-FFF2-40B4-BE49-F238E27FC236}">
                  <a16:creationId xmlns:a16="http://schemas.microsoft.com/office/drawing/2014/main" id="{54EAF499-A490-4D71-8227-B17CC031988D}"/>
                </a:ext>
              </a:extLst>
            </p:cNvPr>
            <p:cNvSpPr/>
            <p:nvPr/>
          </p:nvSpPr>
          <p:spPr>
            <a:xfrm>
              <a:off x="12767375" y="8342718"/>
              <a:ext cx="99391" cy="662609"/>
            </a:xfrm>
            <a:custGeom>
              <a:avLst/>
              <a:gdLst>
                <a:gd name="connsiteX0" fmla="*/ 31435 w 99391"/>
                <a:gd name="connsiteY0" fmla="*/ 24848 h 662608"/>
                <a:gd name="connsiteX1" fmla="*/ 56614 w 99391"/>
                <a:gd name="connsiteY1" fmla="*/ 24848 h 662608"/>
                <a:gd name="connsiteX2" fmla="*/ 56614 w 99391"/>
                <a:gd name="connsiteY2" fmla="*/ 649687 h 662608"/>
                <a:gd name="connsiteX3" fmla="*/ 100678 w 99391"/>
                <a:gd name="connsiteY3" fmla="*/ 653332 h 662608"/>
                <a:gd name="connsiteX4" fmla="*/ 31435 w 99391"/>
                <a:gd name="connsiteY4" fmla="*/ 649687 h 662608"/>
                <a:gd name="connsiteX5" fmla="*/ 31435 w 99391"/>
                <a:gd name="connsiteY5" fmla="*/ 24848 h 6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662608">
                  <a:moveTo>
                    <a:pt x="31435" y="24848"/>
                  </a:moveTo>
                  <a:lnTo>
                    <a:pt x="56614" y="24848"/>
                  </a:lnTo>
                  <a:cubicBezTo>
                    <a:pt x="52308" y="117282"/>
                    <a:pt x="44025" y="540689"/>
                    <a:pt x="56614" y="649687"/>
                  </a:cubicBezTo>
                  <a:cubicBezTo>
                    <a:pt x="66884" y="652007"/>
                    <a:pt x="83119" y="653001"/>
                    <a:pt x="100678" y="653332"/>
                  </a:cubicBezTo>
                  <a:cubicBezTo>
                    <a:pt x="73511" y="653664"/>
                    <a:pt x="46344" y="653001"/>
                    <a:pt x="31435" y="649687"/>
                  </a:cubicBezTo>
                  <a:cubicBezTo>
                    <a:pt x="18846" y="540689"/>
                    <a:pt x="27460" y="116950"/>
                    <a:pt x="31435" y="24848"/>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3" name="Freeform: Shape 412">
              <a:extLst>
                <a:ext uri="{FF2B5EF4-FFF2-40B4-BE49-F238E27FC236}">
                  <a16:creationId xmlns:a16="http://schemas.microsoft.com/office/drawing/2014/main" id="{608A941F-8212-44CE-9522-C55EA5443C3B}"/>
                </a:ext>
              </a:extLst>
            </p:cNvPr>
            <p:cNvSpPr/>
            <p:nvPr/>
          </p:nvSpPr>
          <p:spPr>
            <a:xfrm>
              <a:off x="12773962" y="8317538"/>
              <a:ext cx="198783" cy="99391"/>
            </a:xfrm>
            <a:custGeom>
              <a:avLst/>
              <a:gdLst>
                <a:gd name="connsiteX0" fmla="*/ 24848 w 198782"/>
                <a:gd name="connsiteY0" fmla="*/ 50027 h 99391"/>
                <a:gd name="connsiteX1" fmla="*/ 111649 w 198782"/>
                <a:gd name="connsiteY1" fmla="*/ 75207 h 99391"/>
                <a:gd name="connsiteX2" fmla="*/ 205077 w 198782"/>
                <a:gd name="connsiteY2" fmla="*/ 50027 h 99391"/>
                <a:gd name="connsiteX3" fmla="*/ 111649 w 198782"/>
                <a:gd name="connsiteY3" fmla="*/ 24848 h 99391"/>
                <a:gd name="connsiteX4" fmla="*/ 24848 w 198782"/>
                <a:gd name="connsiteY4" fmla="*/ 50027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82" h="99391">
                  <a:moveTo>
                    <a:pt x="24848" y="50027"/>
                  </a:moveTo>
                  <a:cubicBezTo>
                    <a:pt x="24848" y="63941"/>
                    <a:pt x="59966" y="75207"/>
                    <a:pt x="111649" y="75207"/>
                  </a:cubicBezTo>
                  <a:cubicBezTo>
                    <a:pt x="163333" y="75207"/>
                    <a:pt x="205077" y="63941"/>
                    <a:pt x="205077" y="50027"/>
                  </a:cubicBezTo>
                  <a:cubicBezTo>
                    <a:pt x="205077" y="36112"/>
                    <a:pt x="163333" y="24848"/>
                    <a:pt x="111649" y="24848"/>
                  </a:cubicBezTo>
                  <a:cubicBezTo>
                    <a:pt x="60297" y="24848"/>
                    <a:pt x="24848" y="35781"/>
                    <a:pt x="24848" y="50027"/>
                  </a:cubicBezTo>
                  <a:close/>
                </a:path>
              </a:pathLst>
            </a:custGeom>
            <a:solidFill>
              <a:srgbClr val="C77E3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4" name="Freeform: Shape 413">
              <a:extLst>
                <a:ext uri="{FF2B5EF4-FFF2-40B4-BE49-F238E27FC236}">
                  <a16:creationId xmlns:a16="http://schemas.microsoft.com/office/drawing/2014/main" id="{160D632D-1376-4BA1-8EB6-46B4017B43E3}"/>
                </a:ext>
              </a:extLst>
            </p:cNvPr>
            <p:cNvSpPr/>
            <p:nvPr/>
          </p:nvSpPr>
          <p:spPr>
            <a:xfrm>
              <a:off x="12721615" y="8868829"/>
              <a:ext cx="298174" cy="165652"/>
            </a:xfrm>
            <a:custGeom>
              <a:avLst/>
              <a:gdLst>
                <a:gd name="connsiteX0" fmla="*/ 221643 w 298173"/>
                <a:gd name="connsiteY0" fmla="*/ 163333 h 165652"/>
                <a:gd name="connsiteX1" fmla="*/ 303475 w 298173"/>
                <a:gd name="connsiteY1" fmla="*/ 37438 h 165652"/>
                <a:gd name="connsiteX2" fmla="*/ 191494 w 298173"/>
                <a:gd name="connsiteY2" fmla="*/ 127221 h 165652"/>
                <a:gd name="connsiteX3" fmla="*/ 164328 w 298173"/>
                <a:gd name="connsiteY3" fmla="*/ 24848 h 165652"/>
                <a:gd name="connsiteX4" fmla="*/ 146769 w 298173"/>
                <a:gd name="connsiteY4" fmla="*/ 112975 h 165652"/>
                <a:gd name="connsiteX5" fmla="*/ 86471 w 298173"/>
                <a:gd name="connsiteY5" fmla="*/ 47045 h 165652"/>
                <a:gd name="connsiteX6" fmla="*/ 87465 w 298173"/>
                <a:gd name="connsiteY6" fmla="*/ 125233 h 165652"/>
                <a:gd name="connsiteX7" fmla="*/ 24848 w 298173"/>
                <a:gd name="connsiteY7" fmla="*/ 81501 h 165652"/>
                <a:gd name="connsiteX8" fmla="*/ 70568 w 298173"/>
                <a:gd name="connsiteY8" fmla="*/ 163333 h 165652"/>
                <a:gd name="connsiteX9" fmla="*/ 221643 w 298173"/>
                <a:gd name="connsiteY9" fmla="*/ 163333 h 16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173" h="165652">
                  <a:moveTo>
                    <a:pt x="221643" y="163333"/>
                  </a:moveTo>
                  <a:cubicBezTo>
                    <a:pt x="237546" y="138153"/>
                    <a:pt x="262725" y="50026"/>
                    <a:pt x="303475" y="37438"/>
                  </a:cubicBezTo>
                  <a:cubicBezTo>
                    <a:pt x="248478" y="40750"/>
                    <a:pt x="200770" y="102041"/>
                    <a:pt x="191494" y="127221"/>
                  </a:cubicBezTo>
                  <a:cubicBezTo>
                    <a:pt x="188512" y="95746"/>
                    <a:pt x="185531" y="53009"/>
                    <a:pt x="164328" y="24848"/>
                  </a:cubicBezTo>
                  <a:cubicBezTo>
                    <a:pt x="152400" y="43731"/>
                    <a:pt x="162339" y="98728"/>
                    <a:pt x="146769" y="112975"/>
                  </a:cubicBezTo>
                  <a:cubicBezTo>
                    <a:pt x="128878" y="86139"/>
                    <a:pt x="117944" y="57978"/>
                    <a:pt x="86471" y="47045"/>
                  </a:cubicBezTo>
                  <a:cubicBezTo>
                    <a:pt x="99723" y="84482"/>
                    <a:pt x="103036" y="118607"/>
                    <a:pt x="87465" y="125233"/>
                  </a:cubicBezTo>
                  <a:cubicBezTo>
                    <a:pt x="75207" y="97404"/>
                    <a:pt x="45389" y="84814"/>
                    <a:pt x="24848" y="81501"/>
                  </a:cubicBezTo>
                  <a:cubicBezTo>
                    <a:pt x="34456" y="100385"/>
                    <a:pt x="70568" y="133516"/>
                    <a:pt x="70568" y="163333"/>
                  </a:cubicBezTo>
                  <a:cubicBezTo>
                    <a:pt x="114632" y="163333"/>
                    <a:pt x="221643" y="163333"/>
                    <a:pt x="221643" y="163333"/>
                  </a:cubicBezTo>
                  <a:close/>
                </a:path>
              </a:pathLst>
            </a:custGeom>
            <a:solidFill>
              <a:srgbClr val="2A9D8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5" name="Freeform: Shape 414">
              <a:extLst>
                <a:ext uri="{FF2B5EF4-FFF2-40B4-BE49-F238E27FC236}">
                  <a16:creationId xmlns:a16="http://schemas.microsoft.com/office/drawing/2014/main" id="{9EDFC776-0D2C-4FC2-A074-51B100BE7819}"/>
                </a:ext>
              </a:extLst>
            </p:cNvPr>
            <p:cNvSpPr/>
            <p:nvPr/>
          </p:nvSpPr>
          <p:spPr>
            <a:xfrm>
              <a:off x="8241056" y="7538310"/>
              <a:ext cx="2120348" cy="2120348"/>
            </a:xfrm>
            <a:custGeom>
              <a:avLst/>
              <a:gdLst>
                <a:gd name="connsiteX0" fmla="*/ 2098150 w 2120347"/>
                <a:gd name="connsiteY0" fmla="*/ 1061500 h 2120347"/>
                <a:gd name="connsiteX1" fmla="*/ 1061499 w 2120347"/>
                <a:gd name="connsiteY1" fmla="*/ 2098150 h 2120347"/>
                <a:gd name="connsiteX2" fmla="*/ 24848 w 2120347"/>
                <a:gd name="connsiteY2" fmla="*/ 1061500 h 2120347"/>
                <a:gd name="connsiteX3" fmla="*/ 1061499 w 2120347"/>
                <a:gd name="connsiteY3" fmla="*/ 24848 h 2120347"/>
                <a:gd name="connsiteX4" fmla="*/ 2098150 w 2120347"/>
                <a:gd name="connsiteY4" fmla="*/ 1061500 h 2120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0347" h="2120347">
                  <a:moveTo>
                    <a:pt x="2098150" y="1061500"/>
                  </a:moveTo>
                  <a:cubicBezTo>
                    <a:pt x="2098150" y="1633993"/>
                    <a:pt x="1633993" y="2098150"/>
                    <a:pt x="1061499" y="2098150"/>
                  </a:cubicBezTo>
                  <a:cubicBezTo>
                    <a:pt x="489005" y="2098150"/>
                    <a:pt x="24848" y="1633993"/>
                    <a:pt x="24848" y="1061500"/>
                  </a:cubicBezTo>
                  <a:cubicBezTo>
                    <a:pt x="24848" y="489005"/>
                    <a:pt x="489005" y="24848"/>
                    <a:pt x="1061499" y="24848"/>
                  </a:cubicBezTo>
                  <a:cubicBezTo>
                    <a:pt x="1633993" y="24516"/>
                    <a:pt x="2098150" y="488674"/>
                    <a:pt x="2098150" y="1061500"/>
                  </a:cubicBezTo>
                  <a:close/>
                </a:path>
              </a:pathLst>
            </a:custGeom>
            <a:solidFill>
              <a:srgbClr val="F3F1EE"/>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6" name="Freeform: Shape 415">
              <a:extLst>
                <a:ext uri="{FF2B5EF4-FFF2-40B4-BE49-F238E27FC236}">
                  <a16:creationId xmlns:a16="http://schemas.microsoft.com/office/drawing/2014/main" id="{EF5A954A-A846-4505-BCA1-EBB4358D3A0D}"/>
                </a:ext>
              </a:extLst>
            </p:cNvPr>
            <p:cNvSpPr/>
            <p:nvPr/>
          </p:nvSpPr>
          <p:spPr>
            <a:xfrm>
              <a:off x="8849587" y="7715594"/>
              <a:ext cx="894522" cy="1258956"/>
            </a:xfrm>
            <a:custGeom>
              <a:avLst/>
              <a:gdLst>
                <a:gd name="connsiteX0" fmla="*/ 819059 w 894521"/>
                <a:gd name="connsiteY0" fmla="*/ 275609 h 1258956"/>
                <a:gd name="connsiteX1" fmla="*/ 881344 w 894521"/>
                <a:gd name="connsiteY1" fmla="*/ 641701 h 1258956"/>
                <a:gd name="connsiteX2" fmla="*/ 850533 w 894521"/>
                <a:gd name="connsiteY2" fmla="*/ 589023 h 1258956"/>
                <a:gd name="connsiteX3" fmla="*/ 845894 w 894521"/>
                <a:gd name="connsiteY3" fmla="*/ 734797 h 1258956"/>
                <a:gd name="connsiteX4" fmla="*/ 849870 w 894521"/>
                <a:gd name="connsiteY4" fmla="*/ 831537 h 1258956"/>
                <a:gd name="connsiteX5" fmla="*/ 822704 w 894521"/>
                <a:gd name="connsiteY5" fmla="*/ 805365 h 1258956"/>
                <a:gd name="connsiteX6" fmla="*/ 832311 w 894521"/>
                <a:gd name="connsiteY6" fmla="*/ 986257 h 1258956"/>
                <a:gd name="connsiteX7" fmla="*/ 807132 w 894521"/>
                <a:gd name="connsiteY7" fmla="*/ 951470 h 1258956"/>
                <a:gd name="connsiteX8" fmla="*/ 816739 w 894521"/>
                <a:gd name="connsiteY8" fmla="*/ 1130705 h 1258956"/>
                <a:gd name="connsiteX9" fmla="*/ 755449 w 894521"/>
                <a:gd name="connsiteY9" fmla="*/ 1070739 h 1258956"/>
                <a:gd name="connsiteX10" fmla="*/ 762406 w 894521"/>
                <a:gd name="connsiteY10" fmla="*/ 1197298 h 1258956"/>
                <a:gd name="connsiteX11" fmla="*/ 645456 w 894521"/>
                <a:gd name="connsiteY11" fmla="*/ 1194648 h 1258956"/>
                <a:gd name="connsiteX12" fmla="*/ 348606 w 894521"/>
                <a:gd name="connsiteY12" fmla="*/ 1229103 h 1258956"/>
                <a:gd name="connsiteX13" fmla="*/ 205814 w 894521"/>
                <a:gd name="connsiteY13" fmla="*/ 1209225 h 1258956"/>
                <a:gd name="connsiteX14" fmla="*/ 190574 w 894521"/>
                <a:gd name="connsiteY14" fmla="*/ 1154228 h 1258956"/>
                <a:gd name="connsiteX15" fmla="*/ 144192 w 894521"/>
                <a:gd name="connsiteY15" fmla="*/ 1064114 h 1258956"/>
                <a:gd name="connsiteX16" fmla="*/ 119675 w 894521"/>
                <a:gd name="connsiteY16" fmla="*/ 1096912 h 1258956"/>
                <a:gd name="connsiteX17" fmla="*/ 111393 w 894521"/>
                <a:gd name="connsiteY17" fmla="*/ 1011767 h 1258956"/>
                <a:gd name="connsiteX18" fmla="*/ 108411 w 894521"/>
                <a:gd name="connsiteY18" fmla="*/ 920328 h 1258956"/>
                <a:gd name="connsiteX19" fmla="*/ 80250 w 894521"/>
                <a:gd name="connsiteY19" fmla="*/ 741092 h 1258956"/>
                <a:gd name="connsiteX20" fmla="*/ 56728 w 894521"/>
                <a:gd name="connsiteY20" fmla="*/ 830875 h 1258956"/>
                <a:gd name="connsiteX21" fmla="*/ 24922 w 894521"/>
                <a:gd name="connsiteY21" fmla="*/ 684107 h 1258956"/>
                <a:gd name="connsiteX22" fmla="*/ 67329 w 894521"/>
                <a:gd name="connsiteY22" fmla="*/ 439605 h 1258956"/>
                <a:gd name="connsiteX23" fmla="*/ 32874 w 894521"/>
                <a:gd name="connsiteY23" fmla="*/ 469422 h 1258956"/>
                <a:gd name="connsiteX24" fmla="*/ 166720 w 894521"/>
                <a:gd name="connsiteY24" fmla="*/ 139111 h 1258956"/>
                <a:gd name="connsiteX25" fmla="*/ 395320 w 894521"/>
                <a:gd name="connsiteY25" fmla="*/ 27794 h 1258956"/>
                <a:gd name="connsiteX26" fmla="*/ 777314 w 894521"/>
                <a:gd name="connsiteY26" fmla="*/ 192120 h 1258956"/>
                <a:gd name="connsiteX27" fmla="*/ 819059 w 894521"/>
                <a:gd name="connsiteY27" fmla="*/ 275609 h 1258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94521" h="1258956">
                  <a:moveTo>
                    <a:pt x="819059" y="275609"/>
                  </a:moveTo>
                  <a:cubicBezTo>
                    <a:pt x="882670" y="412106"/>
                    <a:pt x="883664" y="566494"/>
                    <a:pt x="881344" y="641701"/>
                  </a:cubicBezTo>
                  <a:cubicBezTo>
                    <a:pt x="871736" y="623810"/>
                    <a:pt x="861797" y="606251"/>
                    <a:pt x="850533" y="589023"/>
                  </a:cubicBezTo>
                  <a:cubicBezTo>
                    <a:pt x="865773" y="612214"/>
                    <a:pt x="843907" y="704648"/>
                    <a:pt x="845894" y="734797"/>
                  </a:cubicBezTo>
                  <a:cubicBezTo>
                    <a:pt x="847220" y="756994"/>
                    <a:pt x="835624" y="813978"/>
                    <a:pt x="849870" y="831537"/>
                  </a:cubicBezTo>
                  <a:cubicBezTo>
                    <a:pt x="842913" y="822924"/>
                    <a:pt x="833305" y="811990"/>
                    <a:pt x="822704" y="805365"/>
                  </a:cubicBezTo>
                  <a:cubicBezTo>
                    <a:pt x="824028" y="866657"/>
                    <a:pt x="829661" y="926623"/>
                    <a:pt x="832311" y="986257"/>
                  </a:cubicBezTo>
                  <a:cubicBezTo>
                    <a:pt x="826016" y="973667"/>
                    <a:pt x="815746" y="962403"/>
                    <a:pt x="807132" y="951470"/>
                  </a:cubicBezTo>
                  <a:cubicBezTo>
                    <a:pt x="788579" y="977974"/>
                    <a:pt x="816739" y="1130705"/>
                    <a:pt x="816739" y="1130705"/>
                  </a:cubicBezTo>
                  <a:cubicBezTo>
                    <a:pt x="816739" y="1130705"/>
                    <a:pt x="763732" y="1081673"/>
                    <a:pt x="755449" y="1070739"/>
                  </a:cubicBezTo>
                  <a:cubicBezTo>
                    <a:pt x="765719" y="1084323"/>
                    <a:pt x="774002" y="1185040"/>
                    <a:pt x="762406" y="1197298"/>
                  </a:cubicBezTo>
                  <a:cubicBezTo>
                    <a:pt x="744515" y="1216514"/>
                    <a:pt x="670304" y="1195642"/>
                    <a:pt x="645456" y="1194648"/>
                  </a:cubicBezTo>
                  <a:cubicBezTo>
                    <a:pt x="546395" y="1191003"/>
                    <a:pt x="442366" y="1191666"/>
                    <a:pt x="348606" y="1229103"/>
                  </a:cubicBezTo>
                  <a:cubicBezTo>
                    <a:pt x="304212" y="1246993"/>
                    <a:pt x="236626" y="1261571"/>
                    <a:pt x="205814" y="1209225"/>
                  </a:cubicBezTo>
                  <a:cubicBezTo>
                    <a:pt x="196538" y="1193654"/>
                    <a:pt x="196869" y="1171124"/>
                    <a:pt x="190574" y="1154228"/>
                  </a:cubicBezTo>
                  <a:cubicBezTo>
                    <a:pt x="179310" y="1123086"/>
                    <a:pt x="161420" y="1092275"/>
                    <a:pt x="144192" y="1064114"/>
                  </a:cubicBezTo>
                  <a:cubicBezTo>
                    <a:pt x="128952" y="1068089"/>
                    <a:pt x="122989" y="1082335"/>
                    <a:pt x="119675" y="1096912"/>
                  </a:cubicBezTo>
                  <a:cubicBezTo>
                    <a:pt x="108080" y="1077697"/>
                    <a:pt x="112387" y="1035290"/>
                    <a:pt x="111393" y="1011767"/>
                  </a:cubicBezTo>
                  <a:cubicBezTo>
                    <a:pt x="109736" y="980956"/>
                    <a:pt x="112387" y="950145"/>
                    <a:pt x="108411" y="920328"/>
                  </a:cubicBezTo>
                  <a:cubicBezTo>
                    <a:pt x="100460" y="861024"/>
                    <a:pt x="87208" y="800064"/>
                    <a:pt x="80250" y="741092"/>
                  </a:cubicBezTo>
                  <a:cubicBezTo>
                    <a:pt x="70974" y="766934"/>
                    <a:pt x="53414" y="801720"/>
                    <a:pt x="56728" y="830875"/>
                  </a:cubicBezTo>
                  <a:cubicBezTo>
                    <a:pt x="41487" y="783499"/>
                    <a:pt x="26910" y="734135"/>
                    <a:pt x="24922" y="684107"/>
                  </a:cubicBezTo>
                  <a:cubicBezTo>
                    <a:pt x="22935" y="633086"/>
                    <a:pt x="61366" y="453188"/>
                    <a:pt x="67329" y="439605"/>
                  </a:cubicBezTo>
                  <a:cubicBezTo>
                    <a:pt x="53746" y="438942"/>
                    <a:pt x="47451" y="459814"/>
                    <a:pt x="32874" y="469422"/>
                  </a:cubicBezTo>
                  <a:cubicBezTo>
                    <a:pt x="32543" y="414094"/>
                    <a:pt x="61366" y="244798"/>
                    <a:pt x="166720" y="139111"/>
                  </a:cubicBezTo>
                  <a:cubicBezTo>
                    <a:pt x="230000" y="75833"/>
                    <a:pt x="307193" y="40052"/>
                    <a:pt x="395320" y="27794"/>
                  </a:cubicBezTo>
                  <a:cubicBezTo>
                    <a:pt x="550372" y="5927"/>
                    <a:pt x="723312" y="110288"/>
                    <a:pt x="777314" y="192120"/>
                  </a:cubicBezTo>
                  <a:cubicBezTo>
                    <a:pt x="783941" y="202060"/>
                    <a:pt x="813096" y="262688"/>
                    <a:pt x="819059" y="275609"/>
                  </a:cubicBezTo>
                  <a:close/>
                </a:path>
              </a:pathLst>
            </a:custGeom>
            <a:solidFill>
              <a:srgbClr val="7F502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7" name="Freeform: Shape 416">
              <a:extLst>
                <a:ext uri="{FF2B5EF4-FFF2-40B4-BE49-F238E27FC236}">
                  <a16:creationId xmlns:a16="http://schemas.microsoft.com/office/drawing/2014/main" id="{8B72F7A2-F6A3-40E9-A1E3-7BE171EF499F}"/>
                </a:ext>
              </a:extLst>
            </p:cNvPr>
            <p:cNvSpPr/>
            <p:nvPr/>
          </p:nvSpPr>
          <p:spPr>
            <a:xfrm>
              <a:off x="9516095" y="8173511"/>
              <a:ext cx="99391" cy="231913"/>
            </a:xfrm>
            <a:custGeom>
              <a:avLst/>
              <a:gdLst>
                <a:gd name="connsiteX0" fmla="*/ 43552 w 99391"/>
                <a:gd name="connsiteY0" fmla="*/ 57889 h 231913"/>
                <a:gd name="connsiteX1" fmla="*/ 98880 w 99391"/>
                <a:gd name="connsiteY1" fmla="*/ 40661 h 231913"/>
                <a:gd name="connsiteX2" fmla="*/ 85958 w 99391"/>
                <a:gd name="connsiteY2" fmla="*/ 140714 h 231913"/>
                <a:gd name="connsiteX3" fmla="*/ 63762 w 99391"/>
                <a:gd name="connsiteY3" fmla="*/ 210952 h 231913"/>
                <a:gd name="connsiteX4" fmla="*/ 28643 w 99391"/>
                <a:gd name="connsiteY4" fmla="*/ 210952 h 231913"/>
                <a:gd name="connsiteX5" fmla="*/ 43552 w 99391"/>
                <a:gd name="connsiteY5" fmla="*/ 57889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231913">
                  <a:moveTo>
                    <a:pt x="43552" y="57889"/>
                  </a:moveTo>
                  <a:cubicBezTo>
                    <a:pt x="55147" y="24758"/>
                    <a:pt x="88278" y="12168"/>
                    <a:pt x="98880" y="40661"/>
                  </a:cubicBezTo>
                  <a:cubicBezTo>
                    <a:pt x="109482" y="69484"/>
                    <a:pt x="94573" y="112222"/>
                    <a:pt x="85958" y="140714"/>
                  </a:cubicBezTo>
                  <a:cubicBezTo>
                    <a:pt x="77345" y="169539"/>
                    <a:pt x="74364" y="201343"/>
                    <a:pt x="63762" y="210952"/>
                  </a:cubicBezTo>
                  <a:cubicBezTo>
                    <a:pt x="53160" y="220559"/>
                    <a:pt x="42558" y="231161"/>
                    <a:pt x="28643" y="210952"/>
                  </a:cubicBezTo>
                  <a:cubicBezTo>
                    <a:pt x="14728" y="191073"/>
                    <a:pt x="43552" y="57889"/>
                    <a:pt x="43552" y="57889"/>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8" name="Freeform: Shape 417">
              <a:extLst>
                <a:ext uri="{FF2B5EF4-FFF2-40B4-BE49-F238E27FC236}">
                  <a16:creationId xmlns:a16="http://schemas.microsoft.com/office/drawing/2014/main" id="{21D02802-098A-4DE7-BA22-AA3038AD8772}"/>
                </a:ext>
              </a:extLst>
            </p:cNvPr>
            <p:cNvSpPr/>
            <p:nvPr/>
          </p:nvSpPr>
          <p:spPr>
            <a:xfrm>
              <a:off x="8961952" y="8173511"/>
              <a:ext cx="99391" cy="231913"/>
            </a:xfrm>
            <a:custGeom>
              <a:avLst/>
              <a:gdLst>
                <a:gd name="connsiteX0" fmla="*/ 83842 w 99391"/>
                <a:gd name="connsiteY0" fmla="*/ 57889 h 231913"/>
                <a:gd name="connsiteX1" fmla="*/ 28514 w 99391"/>
                <a:gd name="connsiteY1" fmla="*/ 40661 h 231913"/>
                <a:gd name="connsiteX2" fmla="*/ 41435 w 99391"/>
                <a:gd name="connsiteY2" fmla="*/ 140714 h 231913"/>
                <a:gd name="connsiteX3" fmla="*/ 63632 w 99391"/>
                <a:gd name="connsiteY3" fmla="*/ 210952 h 231913"/>
                <a:gd name="connsiteX4" fmla="*/ 98750 w 99391"/>
                <a:gd name="connsiteY4" fmla="*/ 210952 h 231913"/>
                <a:gd name="connsiteX5" fmla="*/ 83842 w 99391"/>
                <a:gd name="connsiteY5" fmla="*/ 57889 h 23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91" h="231913">
                  <a:moveTo>
                    <a:pt x="83842" y="57889"/>
                  </a:moveTo>
                  <a:cubicBezTo>
                    <a:pt x="72246" y="24758"/>
                    <a:pt x="39116" y="12168"/>
                    <a:pt x="28514" y="40661"/>
                  </a:cubicBezTo>
                  <a:cubicBezTo>
                    <a:pt x="17912" y="69484"/>
                    <a:pt x="32821" y="112222"/>
                    <a:pt x="41435" y="140714"/>
                  </a:cubicBezTo>
                  <a:cubicBezTo>
                    <a:pt x="50049" y="169539"/>
                    <a:pt x="53030" y="201343"/>
                    <a:pt x="63632" y="210952"/>
                  </a:cubicBezTo>
                  <a:cubicBezTo>
                    <a:pt x="74234" y="220559"/>
                    <a:pt x="84836" y="231161"/>
                    <a:pt x="98750" y="210952"/>
                  </a:cubicBezTo>
                  <a:cubicBezTo>
                    <a:pt x="112334" y="191073"/>
                    <a:pt x="83842" y="57889"/>
                    <a:pt x="83842" y="57889"/>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19" name="Freeform: Shape 418">
              <a:extLst>
                <a:ext uri="{FF2B5EF4-FFF2-40B4-BE49-F238E27FC236}">
                  <a16:creationId xmlns:a16="http://schemas.microsoft.com/office/drawing/2014/main" id="{2227DAE9-2DE6-4812-96DE-29E64D42B51D}"/>
                </a:ext>
              </a:extLst>
            </p:cNvPr>
            <p:cNvSpPr/>
            <p:nvPr/>
          </p:nvSpPr>
          <p:spPr>
            <a:xfrm>
              <a:off x="8674653" y="8494124"/>
              <a:ext cx="1225826" cy="1159565"/>
            </a:xfrm>
            <a:custGeom>
              <a:avLst/>
              <a:gdLst>
                <a:gd name="connsiteX0" fmla="*/ 1152688 w 1225826"/>
                <a:gd name="connsiteY0" fmla="*/ 1142668 h 1159565"/>
                <a:gd name="connsiteX1" fmla="*/ 103447 w 1225826"/>
                <a:gd name="connsiteY1" fmla="*/ 1142668 h 1159565"/>
                <a:gd name="connsiteX2" fmla="*/ 24928 w 1225826"/>
                <a:gd name="connsiteY2" fmla="*/ 473103 h 1159565"/>
                <a:gd name="connsiteX3" fmla="*/ 196544 w 1225826"/>
                <a:gd name="connsiteY3" fmla="*/ 327659 h 1159565"/>
                <a:gd name="connsiteX4" fmla="*/ 424149 w 1225826"/>
                <a:gd name="connsiteY4" fmla="*/ 263386 h 1159565"/>
                <a:gd name="connsiteX5" fmla="*/ 455623 w 1225826"/>
                <a:gd name="connsiteY5" fmla="*/ 243177 h 1159565"/>
                <a:gd name="connsiteX6" fmla="*/ 487760 w 1225826"/>
                <a:gd name="connsiteY6" fmla="*/ 109662 h 1159565"/>
                <a:gd name="connsiteX7" fmla="*/ 496374 w 1225826"/>
                <a:gd name="connsiteY7" fmla="*/ 24848 h 1159565"/>
                <a:gd name="connsiteX8" fmla="*/ 627902 w 1225826"/>
                <a:gd name="connsiteY8" fmla="*/ 24848 h 1159565"/>
                <a:gd name="connsiteX9" fmla="*/ 759430 w 1225826"/>
                <a:gd name="connsiteY9" fmla="*/ 24848 h 1159565"/>
                <a:gd name="connsiteX10" fmla="*/ 768043 w 1225826"/>
                <a:gd name="connsiteY10" fmla="*/ 109330 h 1159565"/>
                <a:gd name="connsiteX11" fmla="*/ 800180 w 1225826"/>
                <a:gd name="connsiteY11" fmla="*/ 243177 h 1159565"/>
                <a:gd name="connsiteX12" fmla="*/ 1059260 w 1225826"/>
                <a:gd name="connsiteY12" fmla="*/ 327659 h 1159565"/>
                <a:gd name="connsiteX13" fmla="*/ 1230875 w 1225826"/>
                <a:gd name="connsiteY13" fmla="*/ 473103 h 1159565"/>
                <a:gd name="connsiteX14" fmla="*/ 1152688 w 1225826"/>
                <a:gd name="connsiteY14" fmla="*/ 1142668 h 1159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5826" h="1159565">
                  <a:moveTo>
                    <a:pt x="1152688" y="1142668"/>
                  </a:moveTo>
                  <a:lnTo>
                    <a:pt x="103447" y="1142668"/>
                  </a:lnTo>
                  <a:cubicBezTo>
                    <a:pt x="103447" y="1142668"/>
                    <a:pt x="21946" y="522798"/>
                    <a:pt x="24928" y="473103"/>
                  </a:cubicBezTo>
                  <a:cubicBezTo>
                    <a:pt x="27909" y="423738"/>
                    <a:pt x="74292" y="356814"/>
                    <a:pt x="196544" y="327659"/>
                  </a:cubicBezTo>
                  <a:cubicBezTo>
                    <a:pt x="288315" y="305793"/>
                    <a:pt x="377104" y="283927"/>
                    <a:pt x="424149" y="263386"/>
                  </a:cubicBezTo>
                  <a:cubicBezTo>
                    <a:pt x="439720" y="256429"/>
                    <a:pt x="450654" y="249803"/>
                    <a:pt x="455623" y="243177"/>
                  </a:cubicBezTo>
                  <a:cubicBezTo>
                    <a:pt x="467881" y="227606"/>
                    <a:pt x="480140" y="164658"/>
                    <a:pt x="487760" y="109662"/>
                  </a:cubicBezTo>
                  <a:cubicBezTo>
                    <a:pt x="493061" y="72556"/>
                    <a:pt x="496374" y="39094"/>
                    <a:pt x="496374" y="24848"/>
                  </a:cubicBezTo>
                  <a:cubicBezTo>
                    <a:pt x="531161" y="24848"/>
                    <a:pt x="627902" y="24848"/>
                    <a:pt x="627902" y="24848"/>
                  </a:cubicBezTo>
                  <a:cubicBezTo>
                    <a:pt x="627902" y="24848"/>
                    <a:pt x="724642" y="24848"/>
                    <a:pt x="759430" y="24848"/>
                  </a:cubicBezTo>
                  <a:cubicBezTo>
                    <a:pt x="759430" y="38762"/>
                    <a:pt x="762742" y="72556"/>
                    <a:pt x="768043" y="109330"/>
                  </a:cubicBezTo>
                  <a:cubicBezTo>
                    <a:pt x="775995" y="164658"/>
                    <a:pt x="787922" y="227606"/>
                    <a:pt x="800180" y="243177"/>
                  </a:cubicBezTo>
                  <a:cubicBezTo>
                    <a:pt x="820720" y="269350"/>
                    <a:pt x="937009" y="298505"/>
                    <a:pt x="1059260" y="327659"/>
                  </a:cubicBezTo>
                  <a:cubicBezTo>
                    <a:pt x="1181511" y="356814"/>
                    <a:pt x="1228225" y="423738"/>
                    <a:pt x="1230875" y="473103"/>
                  </a:cubicBezTo>
                  <a:cubicBezTo>
                    <a:pt x="1234189" y="522798"/>
                    <a:pt x="1152688" y="1142668"/>
                    <a:pt x="1152688" y="1142668"/>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0" name="Freeform: Shape 419">
              <a:extLst>
                <a:ext uri="{FF2B5EF4-FFF2-40B4-BE49-F238E27FC236}">
                  <a16:creationId xmlns:a16="http://schemas.microsoft.com/office/drawing/2014/main" id="{CDDD9121-D314-435C-8C54-E0F5C6592D5A}"/>
                </a:ext>
              </a:extLst>
            </p:cNvPr>
            <p:cNvSpPr/>
            <p:nvPr/>
          </p:nvSpPr>
          <p:spPr>
            <a:xfrm>
              <a:off x="8830561" y="9209837"/>
              <a:ext cx="927652" cy="430696"/>
            </a:xfrm>
            <a:custGeom>
              <a:avLst/>
              <a:gdLst>
                <a:gd name="connsiteX0" fmla="*/ 894738 w 927652"/>
                <a:gd name="connsiteY0" fmla="*/ 28396 h 430695"/>
                <a:gd name="connsiteX1" fmla="*/ 471331 w 927652"/>
                <a:gd name="connsiteY1" fmla="*/ 58876 h 430695"/>
                <a:gd name="connsiteX2" fmla="*/ 49250 w 927652"/>
                <a:gd name="connsiteY2" fmla="*/ 28396 h 430695"/>
                <a:gd name="connsiteX3" fmla="*/ 63827 w 927652"/>
                <a:gd name="connsiteY3" fmla="*/ 345785 h 430695"/>
                <a:gd name="connsiteX4" fmla="*/ 92982 w 927652"/>
                <a:gd name="connsiteY4" fmla="*/ 427287 h 430695"/>
                <a:gd name="connsiteX5" fmla="*/ 471995 w 927652"/>
                <a:gd name="connsiteY5" fmla="*/ 427287 h 430695"/>
                <a:gd name="connsiteX6" fmla="*/ 838086 w 927652"/>
                <a:gd name="connsiteY6" fmla="*/ 427287 h 430695"/>
                <a:gd name="connsiteX7" fmla="*/ 867240 w 927652"/>
                <a:gd name="connsiteY7" fmla="*/ 345785 h 430695"/>
                <a:gd name="connsiteX8" fmla="*/ 894738 w 927652"/>
                <a:gd name="connsiteY8" fmla="*/ 28396 h 43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7652" h="430695">
                  <a:moveTo>
                    <a:pt x="894738" y="28396"/>
                  </a:moveTo>
                  <a:cubicBezTo>
                    <a:pt x="894738" y="28396"/>
                    <a:pt x="512744" y="9511"/>
                    <a:pt x="471331" y="58876"/>
                  </a:cubicBezTo>
                  <a:cubicBezTo>
                    <a:pt x="429918" y="9511"/>
                    <a:pt x="49250" y="28396"/>
                    <a:pt x="49250" y="28396"/>
                  </a:cubicBezTo>
                  <a:cubicBezTo>
                    <a:pt x="23077" y="121493"/>
                    <a:pt x="5518" y="253020"/>
                    <a:pt x="63827" y="345785"/>
                  </a:cubicBezTo>
                  <a:cubicBezTo>
                    <a:pt x="75423" y="395150"/>
                    <a:pt x="92982" y="427287"/>
                    <a:pt x="92982" y="427287"/>
                  </a:cubicBezTo>
                  <a:lnTo>
                    <a:pt x="471995" y="427287"/>
                  </a:lnTo>
                  <a:lnTo>
                    <a:pt x="838086" y="427287"/>
                  </a:lnTo>
                  <a:cubicBezTo>
                    <a:pt x="838086" y="427287"/>
                    <a:pt x="855645" y="395150"/>
                    <a:pt x="867240" y="345785"/>
                  </a:cubicBezTo>
                  <a:cubicBezTo>
                    <a:pt x="931845" y="240762"/>
                    <a:pt x="920912" y="121493"/>
                    <a:pt x="894738" y="28396"/>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1" name="Freeform: Shape 420">
              <a:extLst>
                <a:ext uri="{FF2B5EF4-FFF2-40B4-BE49-F238E27FC236}">
                  <a16:creationId xmlns:a16="http://schemas.microsoft.com/office/drawing/2014/main" id="{971CB442-5DE6-4C6E-8996-2E709D09AE8E}"/>
                </a:ext>
              </a:extLst>
            </p:cNvPr>
            <p:cNvSpPr/>
            <p:nvPr/>
          </p:nvSpPr>
          <p:spPr>
            <a:xfrm>
              <a:off x="9646217" y="8963790"/>
              <a:ext cx="132522" cy="298174"/>
            </a:xfrm>
            <a:custGeom>
              <a:avLst/>
              <a:gdLst>
                <a:gd name="connsiteX0" fmla="*/ 79081 w 132521"/>
                <a:gd name="connsiteY0" fmla="*/ 274443 h 298173"/>
                <a:gd name="connsiteX1" fmla="*/ 25080 w 132521"/>
                <a:gd name="connsiteY1" fmla="*/ 126018 h 298173"/>
                <a:gd name="connsiteX2" fmla="*/ 93659 w 132521"/>
                <a:gd name="connsiteY2" fmla="*/ 35903 h 298173"/>
                <a:gd name="connsiteX3" fmla="*/ 102605 w 132521"/>
                <a:gd name="connsiteY3" fmla="*/ 57769 h 298173"/>
                <a:gd name="connsiteX4" fmla="*/ 79081 w 132521"/>
                <a:gd name="connsiteY4" fmla="*/ 274443 h 298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298173">
                  <a:moveTo>
                    <a:pt x="79081" y="274443"/>
                  </a:moveTo>
                  <a:cubicBezTo>
                    <a:pt x="42639" y="232367"/>
                    <a:pt x="22429" y="159480"/>
                    <a:pt x="25080" y="126018"/>
                  </a:cubicBezTo>
                  <a:cubicBezTo>
                    <a:pt x="28061" y="92557"/>
                    <a:pt x="84714" y="47499"/>
                    <a:pt x="93659" y="35903"/>
                  </a:cubicBezTo>
                  <a:cubicBezTo>
                    <a:pt x="102273" y="24308"/>
                    <a:pt x="133747" y="11055"/>
                    <a:pt x="102605" y="57769"/>
                  </a:cubicBezTo>
                  <a:cubicBezTo>
                    <a:pt x="71793" y="104152"/>
                    <a:pt x="52909" y="198574"/>
                    <a:pt x="79081" y="274443"/>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2" name="Freeform: Shape 421">
              <a:extLst>
                <a:ext uri="{FF2B5EF4-FFF2-40B4-BE49-F238E27FC236}">
                  <a16:creationId xmlns:a16="http://schemas.microsoft.com/office/drawing/2014/main" id="{036BFA7C-510E-4556-A896-6B67223F0404}"/>
                </a:ext>
              </a:extLst>
            </p:cNvPr>
            <p:cNvSpPr/>
            <p:nvPr/>
          </p:nvSpPr>
          <p:spPr>
            <a:xfrm>
              <a:off x="8817977" y="8963790"/>
              <a:ext cx="132522" cy="298174"/>
            </a:xfrm>
            <a:custGeom>
              <a:avLst/>
              <a:gdLst>
                <a:gd name="connsiteX0" fmla="*/ 61833 w 132521"/>
                <a:gd name="connsiteY0" fmla="*/ 274443 h 298173"/>
                <a:gd name="connsiteX1" fmla="*/ 115836 w 132521"/>
                <a:gd name="connsiteY1" fmla="*/ 126018 h 298173"/>
                <a:gd name="connsiteX2" fmla="*/ 47256 w 132521"/>
                <a:gd name="connsiteY2" fmla="*/ 35903 h 298173"/>
                <a:gd name="connsiteX3" fmla="*/ 38310 w 132521"/>
                <a:gd name="connsiteY3" fmla="*/ 57769 h 298173"/>
                <a:gd name="connsiteX4" fmla="*/ 61833 w 132521"/>
                <a:gd name="connsiteY4" fmla="*/ 274443 h 298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1" h="298173">
                  <a:moveTo>
                    <a:pt x="61833" y="274443"/>
                  </a:moveTo>
                  <a:cubicBezTo>
                    <a:pt x="98277" y="232367"/>
                    <a:pt x="118486" y="159480"/>
                    <a:pt x="115836" y="126018"/>
                  </a:cubicBezTo>
                  <a:cubicBezTo>
                    <a:pt x="112854" y="92557"/>
                    <a:pt x="56201" y="47499"/>
                    <a:pt x="47256" y="35903"/>
                  </a:cubicBezTo>
                  <a:cubicBezTo>
                    <a:pt x="38642" y="24308"/>
                    <a:pt x="7168" y="11055"/>
                    <a:pt x="38310" y="57769"/>
                  </a:cubicBezTo>
                  <a:cubicBezTo>
                    <a:pt x="69122" y="104152"/>
                    <a:pt x="88006" y="198574"/>
                    <a:pt x="61833" y="274443"/>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3" name="Freeform: Shape 422">
              <a:extLst>
                <a:ext uri="{FF2B5EF4-FFF2-40B4-BE49-F238E27FC236}">
                  <a16:creationId xmlns:a16="http://schemas.microsoft.com/office/drawing/2014/main" id="{691C6F71-DE3A-4098-A87F-76F8B9203174}"/>
                </a:ext>
              </a:extLst>
            </p:cNvPr>
            <p:cNvSpPr/>
            <p:nvPr/>
          </p:nvSpPr>
          <p:spPr>
            <a:xfrm>
              <a:off x="9073624" y="8493792"/>
              <a:ext cx="364435" cy="265043"/>
            </a:xfrm>
            <a:custGeom>
              <a:avLst/>
              <a:gdLst>
                <a:gd name="connsiteX0" fmla="*/ 369073 w 364434"/>
                <a:gd name="connsiteY0" fmla="*/ 109662 h 265043"/>
                <a:gd name="connsiteX1" fmla="*/ 24848 w 364434"/>
                <a:gd name="connsiteY1" fmla="*/ 263387 h 265043"/>
                <a:gd name="connsiteX2" fmla="*/ 56321 w 364434"/>
                <a:gd name="connsiteY2" fmla="*/ 243177 h 265043"/>
                <a:gd name="connsiteX3" fmla="*/ 88458 w 364434"/>
                <a:gd name="connsiteY3" fmla="*/ 109662 h 265043"/>
                <a:gd name="connsiteX4" fmla="*/ 97072 w 364434"/>
                <a:gd name="connsiteY4" fmla="*/ 24848 h 265043"/>
                <a:gd name="connsiteX5" fmla="*/ 228600 w 364434"/>
                <a:gd name="connsiteY5" fmla="*/ 24848 h 265043"/>
                <a:gd name="connsiteX6" fmla="*/ 360128 w 364434"/>
                <a:gd name="connsiteY6" fmla="*/ 24848 h 265043"/>
                <a:gd name="connsiteX7" fmla="*/ 369073 w 364434"/>
                <a:gd name="connsiteY7" fmla="*/ 109662 h 26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434" h="265043">
                  <a:moveTo>
                    <a:pt x="369073" y="109662"/>
                  </a:moveTo>
                  <a:cubicBezTo>
                    <a:pt x="334948" y="190832"/>
                    <a:pt x="124570" y="267693"/>
                    <a:pt x="24848" y="263387"/>
                  </a:cubicBezTo>
                  <a:cubicBezTo>
                    <a:pt x="40419" y="256429"/>
                    <a:pt x="51352" y="249804"/>
                    <a:pt x="56321" y="243177"/>
                  </a:cubicBezTo>
                  <a:cubicBezTo>
                    <a:pt x="68580" y="227606"/>
                    <a:pt x="80838" y="164658"/>
                    <a:pt x="88458" y="109662"/>
                  </a:cubicBezTo>
                  <a:cubicBezTo>
                    <a:pt x="93759" y="72556"/>
                    <a:pt x="97072" y="39094"/>
                    <a:pt x="97072" y="24848"/>
                  </a:cubicBezTo>
                  <a:cubicBezTo>
                    <a:pt x="131858" y="24848"/>
                    <a:pt x="228600" y="24848"/>
                    <a:pt x="228600" y="24848"/>
                  </a:cubicBezTo>
                  <a:cubicBezTo>
                    <a:pt x="228600" y="24848"/>
                    <a:pt x="325341" y="24848"/>
                    <a:pt x="360128" y="24848"/>
                  </a:cubicBezTo>
                  <a:cubicBezTo>
                    <a:pt x="360790" y="39425"/>
                    <a:pt x="363772" y="72887"/>
                    <a:pt x="369073" y="109662"/>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4" name="Freeform: Shape 423">
              <a:extLst>
                <a:ext uri="{FF2B5EF4-FFF2-40B4-BE49-F238E27FC236}">
                  <a16:creationId xmlns:a16="http://schemas.microsoft.com/office/drawing/2014/main" id="{0AA69EB0-C94E-4D76-B28F-3FC351A11314}"/>
                </a:ext>
              </a:extLst>
            </p:cNvPr>
            <p:cNvSpPr/>
            <p:nvPr/>
          </p:nvSpPr>
          <p:spPr>
            <a:xfrm>
              <a:off x="8991669" y="7851393"/>
              <a:ext cx="596348" cy="828261"/>
            </a:xfrm>
            <a:custGeom>
              <a:avLst/>
              <a:gdLst>
                <a:gd name="connsiteX0" fmla="*/ 547437 w 596347"/>
                <a:gd name="connsiteY0" fmla="*/ 628484 h 828260"/>
                <a:gd name="connsiteX1" fmla="*/ 504036 w 596347"/>
                <a:gd name="connsiteY1" fmla="*/ 679505 h 828260"/>
                <a:gd name="connsiteX2" fmla="*/ 310886 w 596347"/>
                <a:gd name="connsiteY2" fmla="*/ 814678 h 828260"/>
                <a:gd name="connsiteX3" fmla="*/ 142915 w 596347"/>
                <a:gd name="connsiteY3" fmla="*/ 704021 h 828260"/>
                <a:gd name="connsiteX4" fmla="*/ 74335 w 596347"/>
                <a:gd name="connsiteY4" fmla="*/ 628153 h 828260"/>
                <a:gd name="connsiteX5" fmla="*/ 26958 w 596347"/>
                <a:gd name="connsiteY5" fmla="*/ 240527 h 828260"/>
                <a:gd name="connsiteX6" fmla="*/ 310886 w 596347"/>
                <a:gd name="connsiteY6" fmla="*/ 24848 h 828260"/>
                <a:gd name="connsiteX7" fmla="*/ 594813 w 596347"/>
                <a:gd name="connsiteY7" fmla="*/ 240527 h 828260"/>
                <a:gd name="connsiteX8" fmla="*/ 547437 w 596347"/>
                <a:gd name="connsiteY8" fmla="*/ 628484 h 828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6347" h="828260">
                  <a:moveTo>
                    <a:pt x="547437" y="628484"/>
                  </a:moveTo>
                  <a:cubicBezTo>
                    <a:pt x="537498" y="643393"/>
                    <a:pt x="522259" y="660952"/>
                    <a:pt x="504036" y="679505"/>
                  </a:cubicBezTo>
                  <a:cubicBezTo>
                    <a:pt x="442414" y="742784"/>
                    <a:pt x="346667" y="814678"/>
                    <a:pt x="310886" y="814678"/>
                  </a:cubicBezTo>
                  <a:cubicBezTo>
                    <a:pt x="279744" y="814678"/>
                    <a:pt x="202881" y="760012"/>
                    <a:pt x="142915" y="704021"/>
                  </a:cubicBezTo>
                  <a:cubicBezTo>
                    <a:pt x="113760" y="676855"/>
                    <a:pt x="88912" y="649688"/>
                    <a:pt x="74335" y="628153"/>
                  </a:cubicBezTo>
                  <a:cubicBezTo>
                    <a:pt x="30271" y="562223"/>
                    <a:pt x="19669" y="321034"/>
                    <a:pt x="26958" y="240527"/>
                  </a:cubicBezTo>
                  <a:cubicBezTo>
                    <a:pt x="34247" y="160020"/>
                    <a:pt x="108790" y="24848"/>
                    <a:pt x="310886" y="24848"/>
                  </a:cubicBezTo>
                  <a:cubicBezTo>
                    <a:pt x="512981" y="24848"/>
                    <a:pt x="587525" y="160020"/>
                    <a:pt x="594813" y="240527"/>
                  </a:cubicBezTo>
                  <a:cubicBezTo>
                    <a:pt x="602102" y="321365"/>
                    <a:pt x="591170" y="562886"/>
                    <a:pt x="547437" y="628484"/>
                  </a:cubicBezTo>
                  <a:close/>
                </a:path>
              </a:pathLst>
            </a:custGeom>
            <a:solidFill>
              <a:srgbClr val="FFCC9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5" name="Freeform: Shape 424">
              <a:extLst>
                <a:ext uri="{FF2B5EF4-FFF2-40B4-BE49-F238E27FC236}">
                  <a16:creationId xmlns:a16="http://schemas.microsoft.com/office/drawing/2014/main" id="{61132969-A2FC-4F9F-BFAF-D124C05C6620}"/>
                </a:ext>
              </a:extLst>
            </p:cNvPr>
            <p:cNvSpPr/>
            <p:nvPr/>
          </p:nvSpPr>
          <p:spPr>
            <a:xfrm>
              <a:off x="9331705" y="8138449"/>
              <a:ext cx="198783" cy="99391"/>
            </a:xfrm>
            <a:custGeom>
              <a:avLst/>
              <a:gdLst>
                <a:gd name="connsiteX0" fmla="*/ 24853 w 198782"/>
                <a:gd name="connsiteY0" fmla="*/ 37290 h 99391"/>
                <a:gd name="connsiteX1" fmla="*/ 74217 w 198782"/>
                <a:gd name="connsiteY1" fmla="*/ 25364 h 99391"/>
                <a:gd name="connsiteX2" fmla="*/ 150748 w 198782"/>
                <a:gd name="connsiteY2" fmla="*/ 35634 h 99391"/>
                <a:gd name="connsiteX3" fmla="*/ 195805 w 198782"/>
                <a:gd name="connsiteY3" fmla="*/ 75059 h 99391"/>
                <a:gd name="connsiteX4" fmla="*/ 132195 w 198782"/>
                <a:gd name="connsiteY4" fmla="*/ 44579 h 99391"/>
                <a:gd name="connsiteX5" fmla="*/ 69247 w 198782"/>
                <a:gd name="connsiteY5" fmla="*/ 42260 h 99391"/>
                <a:gd name="connsiteX6" fmla="*/ 24853 w 198782"/>
                <a:gd name="connsiteY6" fmla="*/ 3729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8782" h="99391">
                  <a:moveTo>
                    <a:pt x="24853" y="37290"/>
                  </a:moveTo>
                  <a:cubicBezTo>
                    <a:pt x="24521" y="28014"/>
                    <a:pt x="41086" y="26357"/>
                    <a:pt x="74217" y="25364"/>
                  </a:cubicBezTo>
                  <a:cubicBezTo>
                    <a:pt x="93101" y="24701"/>
                    <a:pt x="122919" y="22713"/>
                    <a:pt x="150748" y="35634"/>
                  </a:cubicBezTo>
                  <a:cubicBezTo>
                    <a:pt x="178909" y="48555"/>
                    <a:pt x="193817" y="67439"/>
                    <a:pt x="195805" y="75059"/>
                  </a:cubicBezTo>
                  <a:cubicBezTo>
                    <a:pt x="176590" y="63795"/>
                    <a:pt x="148429" y="45905"/>
                    <a:pt x="132195" y="44579"/>
                  </a:cubicBezTo>
                  <a:cubicBezTo>
                    <a:pt x="116292" y="43254"/>
                    <a:pt x="79518" y="42591"/>
                    <a:pt x="69247" y="42260"/>
                  </a:cubicBezTo>
                  <a:cubicBezTo>
                    <a:pt x="59639" y="42260"/>
                    <a:pt x="25183" y="43585"/>
                    <a:pt x="24853" y="37290"/>
                  </a:cubicBezTo>
                  <a:close/>
                </a:path>
              </a:pathLst>
            </a:custGeom>
            <a:solidFill>
              <a:srgbClr val="43352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6" name="Freeform: Shape 425">
              <a:extLst>
                <a:ext uri="{FF2B5EF4-FFF2-40B4-BE49-F238E27FC236}">
                  <a16:creationId xmlns:a16="http://schemas.microsoft.com/office/drawing/2014/main" id="{50ACC2ED-FB8C-4875-97D4-0B310FC80F66}"/>
                </a:ext>
              </a:extLst>
            </p:cNvPr>
            <p:cNvSpPr/>
            <p:nvPr/>
          </p:nvSpPr>
          <p:spPr>
            <a:xfrm>
              <a:off x="9052751" y="8138449"/>
              <a:ext cx="198783" cy="99391"/>
            </a:xfrm>
            <a:custGeom>
              <a:avLst/>
              <a:gdLst>
                <a:gd name="connsiteX0" fmla="*/ 195801 w 198782"/>
                <a:gd name="connsiteY0" fmla="*/ 37290 h 99391"/>
                <a:gd name="connsiteX1" fmla="*/ 146437 w 198782"/>
                <a:gd name="connsiteY1" fmla="*/ 25364 h 99391"/>
                <a:gd name="connsiteX2" fmla="*/ 69905 w 198782"/>
                <a:gd name="connsiteY2" fmla="*/ 35634 h 99391"/>
                <a:gd name="connsiteX3" fmla="*/ 24848 w 198782"/>
                <a:gd name="connsiteY3" fmla="*/ 75059 h 99391"/>
                <a:gd name="connsiteX4" fmla="*/ 88459 w 198782"/>
                <a:gd name="connsiteY4" fmla="*/ 44579 h 99391"/>
                <a:gd name="connsiteX5" fmla="*/ 151075 w 198782"/>
                <a:gd name="connsiteY5" fmla="*/ 42260 h 99391"/>
                <a:gd name="connsiteX6" fmla="*/ 195801 w 198782"/>
                <a:gd name="connsiteY6" fmla="*/ 37290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8782" h="99391">
                  <a:moveTo>
                    <a:pt x="195801" y="37290"/>
                  </a:moveTo>
                  <a:cubicBezTo>
                    <a:pt x="196133" y="28014"/>
                    <a:pt x="179567" y="26357"/>
                    <a:pt x="146437" y="25364"/>
                  </a:cubicBezTo>
                  <a:cubicBezTo>
                    <a:pt x="127552" y="24701"/>
                    <a:pt x="97735" y="22713"/>
                    <a:pt x="69905" y="35634"/>
                  </a:cubicBezTo>
                  <a:cubicBezTo>
                    <a:pt x="41745" y="48555"/>
                    <a:pt x="26836" y="67439"/>
                    <a:pt x="24848" y="75059"/>
                  </a:cubicBezTo>
                  <a:cubicBezTo>
                    <a:pt x="44063" y="63795"/>
                    <a:pt x="72224" y="45905"/>
                    <a:pt x="88459" y="44579"/>
                  </a:cubicBezTo>
                  <a:cubicBezTo>
                    <a:pt x="104361" y="43254"/>
                    <a:pt x="141136" y="42591"/>
                    <a:pt x="151075" y="42260"/>
                  </a:cubicBezTo>
                  <a:cubicBezTo>
                    <a:pt x="161013" y="42260"/>
                    <a:pt x="195469" y="43585"/>
                    <a:pt x="195801" y="37290"/>
                  </a:cubicBezTo>
                  <a:close/>
                </a:path>
              </a:pathLst>
            </a:custGeom>
            <a:solidFill>
              <a:srgbClr val="43352A"/>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7" name="Freeform: Shape 426">
              <a:extLst>
                <a:ext uri="{FF2B5EF4-FFF2-40B4-BE49-F238E27FC236}">
                  <a16:creationId xmlns:a16="http://schemas.microsoft.com/office/drawing/2014/main" id="{9BD830BE-6E86-469B-ADD0-A17CF0034A72}"/>
                </a:ext>
              </a:extLst>
            </p:cNvPr>
            <p:cNvSpPr/>
            <p:nvPr/>
          </p:nvSpPr>
          <p:spPr>
            <a:xfrm>
              <a:off x="9327403" y="8782773"/>
              <a:ext cx="265043" cy="66261"/>
            </a:xfrm>
            <a:custGeom>
              <a:avLst/>
              <a:gdLst>
                <a:gd name="connsiteX0" fmla="*/ 24848 w 265043"/>
                <a:gd name="connsiteY0" fmla="*/ 55576 h 66260"/>
                <a:gd name="connsiteX1" fmla="*/ 30149 w 265043"/>
                <a:gd name="connsiteY1" fmla="*/ 39674 h 66260"/>
                <a:gd name="connsiteX2" fmla="*/ 44063 w 265043"/>
                <a:gd name="connsiteY2" fmla="*/ 28740 h 66260"/>
                <a:gd name="connsiteX3" fmla="*/ 60960 w 265043"/>
                <a:gd name="connsiteY3" fmla="*/ 25427 h 66260"/>
                <a:gd name="connsiteX4" fmla="*/ 76862 w 265043"/>
                <a:gd name="connsiteY4" fmla="*/ 25097 h 66260"/>
                <a:gd name="connsiteX5" fmla="*/ 141135 w 265043"/>
                <a:gd name="connsiteY5" fmla="*/ 25097 h 66260"/>
                <a:gd name="connsiteX6" fmla="*/ 269351 w 265043"/>
                <a:gd name="connsiteY6" fmla="*/ 30728 h 66260"/>
                <a:gd name="connsiteX7" fmla="*/ 141135 w 265043"/>
                <a:gd name="connsiteY7" fmla="*/ 36361 h 66260"/>
                <a:gd name="connsiteX8" fmla="*/ 76862 w 265043"/>
                <a:gd name="connsiteY8" fmla="*/ 36361 h 66260"/>
                <a:gd name="connsiteX9" fmla="*/ 60960 w 265043"/>
                <a:gd name="connsiteY9" fmla="*/ 36029 h 66260"/>
                <a:gd name="connsiteX10" fmla="*/ 46382 w 265043"/>
                <a:gd name="connsiteY10" fmla="*/ 37023 h 66260"/>
                <a:gd name="connsiteX11" fmla="*/ 24848 w 265043"/>
                <a:gd name="connsiteY11" fmla="*/ 5557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043" h="66260">
                  <a:moveTo>
                    <a:pt x="24848" y="55576"/>
                  </a:moveTo>
                  <a:cubicBezTo>
                    <a:pt x="25178" y="50275"/>
                    <a:pt x="26836" y="44643"/>
                    <a:pt x="30149" y="39674"/>
                  </a:cubicBezTo>
                  <a:cubicBezTo>
                    <a:pt x="33461" y="34704"/>
                    <a:pt x="38762" y="31060"/>
                    <a:pt x="44063" y="28740"/>
                  </a:cubicBezTo>
                  <a:cubicBezTo>
                    <a:pt x="49696" y="26753"/>
                    <a:pt x="55327" y="25759"/>
                    <a:pt x="60960" y="25427"/>
                  </a:cubicBezTo>
                  <a:lnTo>
                    <a:pt x="76862" y="25097"/>
                  </a:lnTo>
                  <a:cubicBezTo>
                    <a:pt x="98397" y="24765"/>
                    <a:pt x="119600" y="24765"/>
                    <a:pt x="141135" y="25097"/>
                  </a:cubicBezTo>
                  <a:cubicBezTo>
                    <a:pt x="183874" y="25427"/>
                    <a:pt x="226612" y="27084"/>
                    <a:pt x="269351" y="30728"/>
                  </a:cubicBezTo>
                  <a:cubicBezTo>
                    <a:pt x="226612" y="34373"/>
                    <a:pt x="183874" y="36029"/>
                    <a:pt x="141135" y="36361"/>
                  </a:cubicBezTo>
                  <a:cubicBezTo>
                    <a:pt x="119932" y="36691"/>
                    <a:pt x="98397" y="36361"/>
                    <a:pt x="76862" y="36361"/>
                  </a:cubicBezTo>
                  <a:lnTo>
                    <a:pt x="60960" y="36029"/>
                  </a:lnTo>
                  <a:cubicBezTo>
                    <a:pt x="55991" y="36029"/>
                    <a:pt x="51020" y="36029"/>
                    <a:pt x="46382" y="37023"/>
                  </a:cubicBezTo>
                  <a:cubicBezTo>
                    <a:pt x="37106" y="38349"/>
                    <a:pt x="29486" y="45306"/>
                    <a:pt x="24848" y="55576"/>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8" name="Freeform: Shape 427">
              <a:extLst>
                <a:ext uri="{FF2B5EF4-FFF2-40B4-BE49-F238E27FC236}">
                  <a16:creationId xmlns:a16="http://schemas.microsoft.com/office/drawing/2014/main" id="{44AA8689-633A-4585-A40C-EF383448CE99}"/>
                </a:ext>
              </a:extLst>
            </p:cNvPr>
            <p:cNvSpPr/>
            <p:nvPr/>
          </p:nvSpPr>
          <p:spPr>
            <a:xfrm>
              <a:off x="8983509" y="8782874"/>
              <a:ext cx="265043" cy="66261"/>
            </a:xfrm>
            <a:custGeom>
              <a:avLst/>
              <a:gdLst>
                <a:gd name="connsiteX0" fmla="*/ 269351 w 265043"/>
                <a:gd name="connsiteY0" fmla="*/ 55475 h 66260"/>
                <a:gd name="connsiteX1" fmla="*/ 247815 w 265043"/>
                <a:gd name="connsiteY1" fmla="*/ 36922 h 66260"/>
                <a:gd name="connsiteX2" fmla="*/ 233239 w 265043"/>
                <a:gd name="connsiteY2" fmla="*/ 35928 h 66260"/>
                <a:gd name="connsiteX3" fmla="*/ 217336 w 265043"/>
                <a:gd name="connsiteY3" fmla="*/ 36259 h 66260"/>
                <a:gd name="connsiteX4" fmla="*/ 153062 w 265043"/>
                <a:gd name="connsiteY4" fmla="*/ 36259 h 66260"/>
                <a:gd name="connsiteX5" fmla="*/ 24848 w 265043"/>
                <a:gd name="connsiteY5" fmla="*/ 30627 h 66260"/>
                <a:gd name="connsiteX6" fmla="*/ 153062 w 265043"/>
                <a:gd name="connsiteY6" fmla="*/ 24995 h 66260"/>
                <a:gd name="connsiteX7" fmla="*/ 217336 w 265043"/>
                <a:gd name="connsiteY7" fmla="*/ 24995 h 66260"/>
                <a:gd name="connsiteX8" fmla="*/ 233239 w 265043"/>
                <a:gd name="connsiteY8" fmla="*/ 25326 h 66260"/>
                <a:gd name="connsiteX9" fmla="*/ 250134 w 265043"/>
                <a:gd name="connsiteY9" fmla="*/ 28639 h 66260"/>
                <a:gd name="connsiteX10" fmla="*/ 264050 w 265043"/>
                <a:gd name="connsiteY10" fmla="*/ 39573 h 66260"/>
                <a:gd name="connsiteX11" fmla="*/ 269351 w 265043"/>
                <a:gd name="connsiteY11" fmla="*/ 5547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043" h="66260">
                  <a:moveTo>
                    <a:pt x="269351" y="55475"/>
                  </a:moveTo>
                  <a:cubicBezTo>
                    <a:pt x="264712" y="45536"/>
                    <a:pt x="257093" y="38578"/>
                    <a:pt x="247815" y="36922"/>
                  </a:cubicBezTo>
                  <a:cubicBezTo>
                    <a:pt x="243177" y="35928"/>
                    <a:pt x="238208" y="35928"/>
                    <a:pt x="233239" y="35928"/>
                  </a:cubicBezTo>
                  <a:lnTo>
                    <a:pt x="217336" y="36259"/>
                  </a:lnTo>
                  <a:cubicBezTo>
                    <a:pt x="195801" y="36259"/>
                    <a:pt x="174597" y="36590"/>
                    <a:pt x="153062" y="36259"/>
                  </a:cubicBezTo>
                  <a:cubicBezTo>
                    <a:pt x="110324" y="35928"/>
                    <a:pt x="67586" y="34272"/>
                    <a:pt x="24848" y="30627"/>
                  </a:cubicBezTo>
                  <a:cubicBezTo>
                    <a:pt x="67586" y="26983"/>
                    <a:pt x="110324" y="25326"/>
                    <a:pt x="153062" y="24995"/>
                  </a:cubicBezTo>
                  <a:cubicBezTo>
                    <a:pt x="174597" y="24664"/>
                    <a:pt x="195801" y="24995"/>
                    <a:pt x="217336" y="24995"/>
                  </a:cubicBezTo>
                  <a:lnTo>
                    <a:pt x="233239" y="25326"/>
                  </a:lnTo>
                  <a:cubicBezTo>
                    <a:pt x="238870" y="25326"/>
                    <a:pt x="244833" y="26651"/>
                    <a:pt x="250134" y="28639"/>
                  </a:cubicBezTo>
                  <a:cubicBezTo>
                    <a:pt x="255767" y="30627"/>
                    <a:pt x="261068" y="34602"/>
                    <a:pt x="264050" y="39573"/>
                  </a:cubicBezTo>
                  <a:cubicBezTo>
                    <a:pt x="267363" y="44542"/>
                    <a:pt x="269019" y="49843"/>
                    <a:pt x="269351" y="55475"/>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29" name="Freeform: Shape 428">
              <a:extLst>
                <a:ext uri="{FF2B5EF4-FFF2-40B4-BE49-F238E27FC236}">
                  <a16:creationId xmlns:a16="http://schemas.microsoft.com/office/drawing/2014/main" id="{FFA2CBBF-BDE2-4C10-A020-7B11E4375373}"/>
                </a:ext>
              </a:extLst>
            </p:cNvPr>
            <p:cNvSpPr/>
            <p:nvPr/>
          </p:nvSpPr>
          <p:spPr>
            <a:xfrm>
              <a:off x="9228012" y="8399996"/>
              <a:ext cx="132522" cy="66261"/>
            </a:xfrm>
            <a:custGeom>
              <a:avLst/>
              <a:gdLst>
                <a:gd name="connsiteX0" fmla="*/ 74543 w 132521"/>
                <a:gd name="connsiteY0" fmla="*/ 29523 h 66260"/>
                <a:gd name="connsiteX1" fmla="*/ 24848 w 132521"/>
                <a:gd name="connsiteY1" fmla="*/ 26873 h 66260"/>
                <a:gd name="connsiteX2" fmla="*/ 71562 w 132521"/>
                <a:gd name="connsiteY2" fmla="*/ 43107 h 66260"/>
                <a:gd name="connsiteX3" fmla="*/ 77856 w 132521"/>
                <a:gd name="connsiteY3" fmla="*/ 43107 h 66260"/>
                <a:gd name="connsiteX4" fmla="*/ 124570 w 132521"/>
                <a:gd name="connsiteY4" fmla="*/ 26873 h 66260"/>
                <a:gd name="connsiteX5" fmla="*/ 74543 w 132521"/>
                <a:gd name="connsiteY5" fmla="*/ 2952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21" h="66260">
                  <a:moveTo>
                    <a:pt x="74543" y="29523"/>
                  </a:moveTo>
                  <a:cubicBezTo>
                    <a:pt x="57978" y="24554"/>
                    <a:pt x="40750" y="23560"/>
                    <a:pt x="24848" y="26873"/>
                  </a:cubicBezTo>
                  <a:cubicBezTo>
                    <a:pt x="42075" y="28198"/>
                    <a:pt x="58309" y="33830"/>
                    <a:pt x="71562" y="43107"/>
                  </a:cubicBezTo>
                  <a:cubicBezTo>
                    <a:pt x="73550" y="44432"/>
                    <a:pt x="75868" y="44432"/>
                    <a:pt x="77856" y="43107"/>
                  </a:cubicBezTo>
                  <a:cubicBezTo>
                    <a:pt x="91109" y="34162"/>
                    <a:pt x="107342" y="28198"/>
                    <a:pt x="124570" y="26873"/>
                  </a:cubicBezTo>
                  <a:cubicBezTo>
                    <a:pt x="108336" y="23560"/>
                    <a:pt x="91109" y="24222"/>
                    <a:pt x="74543" y="29523"/>
                  </a:cubicBezTo>
                  <a:close/>
                </a:path>
              </a:pathLst>
            </a:custGeom>
            <a:solidFill>
              <a:srgbClr val="F3B079"/>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0" name="Freeform: Shape 429">
              <a:extLst>
                <a:ext uri="{FF2B5EF4-FFF2-40B4-BE49-F238E27FC236}">
                  <a16:creationId xmlns:a16="http://schemas.microsoft.com/office/drawing/2014/main" id="{4650A4C4-7875-4BF5-A103-00C7E35CC014}"/>
                </a:ext>
              </a:extLst>
            </p:cNvPr>
            <p:cNvSpPr/>
            <p:nvPr/>
          </p:nvSpPr>
          <p:spPr>
            <a:xfrm>
              <a:off x="9201176" y="8503400"/>
              <a:ext cx="198783" cy="66261"/>
            </a:xfrm>
            <a:custGeom>
              <a:avLst/>
              <a:gdLst>
                <a:gd name="connsiteX0" fmla="*/ 123908 w 198782"/>
                <a:gd name="connsiteY0" fmla="*/ 24848 h 66260"/>
                <a:gd name="connsiteX1" fmla="*/ 101710 w 198782"/>
                <a:gd name="connsiteY1" fmla="*/ 35118 h 66260"/>
                <a:gd name="connsiteX2" fmla="*/ 79181 w 198782"/>
                <a:gd name="connsiteY2" fmla="*/ 24848 h 66260"/>
                <a:gd name="connsiteX3" fmla="*/ 24848 w 198782"/>
                <a:gd name="connsiteY3" fmla="*/ 26172 h 66260"/>
                <a:gd name="connsiteX4" fmla="*/ 69573 w 198782"/>
                <a:gd name="connsiteY4" fmla="*/ 62948 h 66260"/>
                <a:gd name="connsiteX5" fmla="*/ 101710 w 198782"/>
                <a:gd name="connsiteY5" fmla="*/ 70568 h 66260"/>
                <a:gd name="connsiteX6" fmla="*/ 133846 w 198782"/>
                <a:gd name="connsiteY6" fmla="*/ 62948 h 66260"/>
                <a:gd name="connsiteX7" fmla="*/ 178573 w 198782"/>
                <a:gd name="connsiteY7" fmla="*/ 26172 h 66260"/>
                <a:gd name="connsiteX8" fmla="*/ 123908 w 198782"/>
                <a:gd name="connsiteY8" fmla="*/ 2484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782" h="66260">
                  <a:moveTo>
                    <a:pt x="123908" y="24848"/>
                  </a:moveTo>
                  <a:cubicBezTo>
                    <a:pt x="112974" y="24848"/>
                    <a:pt x="103035" y="33130"/>
                    <a:pt x="101710" y="35118"/>
                  </a:cubicBezTo>
                  <a:cubicBezTo>
                    <a:pt x="100385" y="33130"/>
                    <a:pt x="90445" y="24848"/>
                    <a:pt x="79181" y="24848"/>
                  </a:cubicBezTo>
                  <a:cubicBezTo>
                    <a:pt x="68249" y="24848"/>
                    <a:pt x="39756" y="27166"/>
                    <a:pt x="24848" y="26172"/>
                  </a:cubicBezTo>
                  <a:cubicBezTo>
                    <a:pt x="26836" y="39094"/>
                    <a:pt x="58972" y="57978"/>
                    <a:pt x="69573" y="62948"/>
                  </a:cubicBezTo>
                  <a:cubicBezTo>
                    <a:pt x="78850" y="67255"/>
                    <a:pt x="93427" y="70568"/>
                    <a:pt x="101710" y="70568"/>
                  </a:cubicBezTo>
                  <a:cubicBezTo>
                    <a:pt x="109662" y="70568"/>
                    <a:pt x="124570" y="67255"/>
                    <a:pt x="133846" y="62948"/>
                  </a:cubicBezTo>
                  <a:cubicBezTo>
                    <a:pt x="144448" y="57978"/>
                    <a:pt x="176585" y="39425"/>
                    <a:pt x="178573" y="26172"/>
                  </a:cubicBezTo>
                  <a:cubicBezTo>
                    <a:pt x="163333" y="27166"/>
                    <a:pt x="134840" y="24848"/>
                    <a:pt x="123908" y="24848"/>
                  </a:cubicBezTo>
                  <a:close/>
                </a:path>
              </a:pathLst>
            </a:custGeom>
            <a:solidFill>
              <a:srgbClr val="F9437D"/>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1" name="Freeform: Shape 430">
              <a:extLst>
                <a:ext uri="{FF2B5EF4-FFF2-40B4-BE49-F238E27FC236}">
                  <a16:creationId xmlns:a16="http://schemas.microsoft.com/office/drawing/2014/main" id="{FF9A7B31-B525-4C88-94C7-AB893AB533B5}"/>
                </a:ext>
              </a:extLst>
            </p:cNvPr>
            <p:cNvSpPr/>
            <p:nvPr/>
          </p:nvSpPr>
          <p:spPr>
            <a:xfrm>
              <a:off x="9200845" y="8481506"/>
              <a:ext cx="198783" cy="66261"/>
            </a:xfrm>
            <a:custGeom>
              <a:avLst/>
              <a:gdLst>
                <a:gd name="connsiteX0" fmla="*/ 146105 w 198782"/>
                <a:gd name="connsiteY0" fmla="*/ 32496 h 66260"/>
                <a:gd name="connsiteX1" fmla="*/ 117282 w 198782"/>
                <a:gd name="connsiteY1" fmla="*/ 25207 h 66260"/>
                <a:gd name="connsiteX2" fmla="*/ 101711 w 198782"/>
                <a:gd name="connsiteY2" fmla="*/ 30508 h 66260"/>
                <a:gd name="connsiteX3" fmla="*/ 86139 w 198782"/>
                <a:gd name="connsiteY3" fmla="*/ 25207 h 66260"/>
                <a:gd name="connsiteX4" fmla="*/ 57316 w 198782"/>
                <a:gd name="connsiteY4" fmla="*/ 32496 h 66260"/>
                <a:gd name="connsiteX5" fmla="*/ 24848 w 198782"/>
                <a:gd name="connsiteY5" fmla="*/ 48067 h 66260"/>
                <a:gd name="connsiteX6" fmla="*/ 48702 w 198782"/>
                <a:gd name="connsiteY6" fmla="*/ 54362 h 66260"/>
                <a:gd name="connsiteX7" fmla="*/ 74543 w 198782"/>
                <a:gd name="connsiteY7" fmla="*/ 48399 h 66260"/>
                <a:gd name="connsiteX8" fmla="*/ 101711 w 198782"/>
                <a:gd name="connsiteY8" fmla="*/ 57013 h 66260"/>
                <a:gd name="connsiteX9" fmla="*/ 128877 w 198782"/>
                <a:gd name="connsiteY9" fmla="*/ 48399 h 66260"/>
                <a:gd name="connsiteX10" fmla="*/ 154719 w 198782"/>
                <a:gd name="connsiteY10" fmla="*/ 54362 h 66260"/>
                <a:gd name="connsiteX11" fmla="*/ 178242 w 198782"/>
                <a:gd name="connsiteY11" fmla="*/ 48067 h 66260"/>
                <a:gd name="connsiteX12" fmla="*/ 146105 w 198782"/>
                <a:gd name="connsiteY12" fmla="*/ 3249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782" h="66260">
                  <a:moveTo>
                    <a:pt x="146105" y="32496"/>
                  </a:moveTo>
                  <a:cubicBezTo>
                    <a:pt x="137159" y="26202"/>
                    <a:pt x="122914" y="23882"/>
                    <a:pt x="117282" y="25207"/>
                  </a:cubicBezTo>
                  <a:cubicBezTo>
                    <a:pt x="114300" y="25539"/>
                    <a:pt x="105355" y="30508"/>
                    <a:pt x="101711" y="30508"/>
                  </a:cubicBezTo>
                  <a:cubicBezTo>
                    <a:pt x="98066" y="30508"/>
                    <a:pt x="89121" y="25870"/>
                    <a:pt x="86139" y="25207"/>
                  </a:cubicBezTo>
                  <a:cubicBezTo>
                    <a:pt x="80507" y="23882"/>
                    <a:pt x="66261" y="26202"/>
                    <a:pt x="57316" y="32496"/>
                  </a:cubicBezTo>
                  <a:cubicBezTo>
                    <a:pt x="48370" y="38791"/>
                    <a:pt x="24848" y="48067"/>
                    <a:pt x="24848" y="48067"/>
                  </a:cubicBezTo>
                  <a:cubicBezTo>
                    <a:pt x="33793" y="51712"/>
                    <a:pt x="40751" y="54362"/>
                    <a:pt x="48702" y="54362"/>
                  </a:cubicBezTo>
                  <a:cubicBezTo>
                    <a:pt x="56653" y="54362"/>
                    <a:pt x="67917" y="48067"/>
                    <a:pt x="74543" y="48399"/>
                  </a:cubicBezTo>
                  <a:cubicBezTo>
                    <a:pt x="81501" y="48730"/>
                    <a:pt x="93428" y="57013"/>
                    <a:pt x="101711" y="57013"/>
                  </a:cubicBezTo>
                  <a:cubicBezTo>
                    <a:pt x="109993" y="57013"/>
                    <a:pt x="121920" y="48730"/>
                    <a:pt x="128877" y="48399"/>
                  </a:cubicBezTo>
                  <a:cubicBezTo>
                    <a:pt x="135503" y="48067"/>
                    <a:pt x="146768" y="54362"/>
                    <a:pt x="154719" y="54362"/>
                  </a:cubicBezTo>
                  <a:cubicBezTo>
                    <a:pt x="162671" y="54362"/>
                    <a:pt x="169628" y="51712"/>
                    <a:pt x="178242" y="48067"/>
                  </a:cubicBezTo>
                  <a:cubicBezTo>
                    <a:pt x="178573" y="48067"/>
                    <a:pt x="155050" y="38791"/>
                    <a:pt x="146105" y="32496"/>
                  </a:cubicBezTo>
                  <a:close/>
                </a:path>
              </a:pathLst>
            </a:custGeom>
            <a:solidFill>
              <a:srgbClr val="E33364"/>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2" name="Freeform: Shape 431">
              <a:extLst>
                <a:ext uri="{FF2B5EF4-FFF2-40B4-BE49-F238E27FC236}">
                  <a16:creationId xmlns:a16="http://schemas.microsoft.com/office/drawing/2014/main" id="{094EE565-FADF-40D4-AA01-DC2954FEC05D}"/>
                </a:ext>
              </a:extLst>
            </p:cNvPr>
            <p:cNvSpPr/>
            <p:nvPr/>
          </p:nvSpPr>
          <p:spPr>
            <a:xfrm>
              <a:off x="8979911" y="7802138"/>
              <a:ext cx="629478" cy="463826"/>
            </a:xfrm>
            <a:custGeom>
              <a:avLst/>
              <a:gdLst>
                <a:gd name="connsiteX0" fmla="*/ 45342 w 629478"/>
                <a:gd name="connsiteY0" fmla="*/ 459078 h 463826"/>
                <a:gd name="connsiteX1" fmla="*/ 197411 w 629478"/>
                <a:gd name="connsiteY1" fmla="*/ 162892 h 463826"/>
                <a:gd name="connsiteX2" fmla="*/ 408782 w 629478"/>
                <a:gd name="connsiteY2" fmla="*/ 259302 h 463826"/>
                <a:gd name="connsiteX3" fmla="*/ 483989 w 629478"/>
                <a:gd name="connsiteY3" fmla="*/ 337159 h 463826"/>
                <a:gd name="connsiteX4" fmla="*/ 494259 w 629478"/>
                <a:gd name="connsiteY4" fmla="*/ 282493 h 463826"/>
                <a:gd name="connsiteX5" fmla="*/ 554225 w 629478"/>
                <a:gd name="connsiteY5" fmla="*/ 365651 h 463826"/>
                <a:gd name="connsiteX6" fmla="*/ 596632 w 629478"/>
                <a:gd name="connsiteY6" fmla="*/ 459078 h 463826"/>
                <a:gd name="connsiteX7" fmla="*/ 533022 w 629478"/>
                <a:gd name="connsiteY7" fmla="*/ 99945 h 463826"/>
                <a:gd name="connsiteX8" fmla="*/ 207018 w 629478"/>
                <a:gd name="connsiteY8" fmla="*/ 51574 h 463826"/>
                <a:gd name="connsiteX9" fmla="*/ 34409 w 629478"/>
                <a:gd name="connsiteY9" fmla="*/ 187740 h 463826"/>
                <a:gd name="connsiteX10" fmla="*/ 45342 w 629478"/>
                <a:gd name="connsiteY10" fmla="*/ 459078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9478" h="463826">
                  <a:moveTo>
                    <a:pt x="45342" y="459078"/>
                  </a:moveTo>
                  <a:cubicBezTo>
                    <a:pt x="62238" y="266259"/>
                    <a:pt x="180846" y="172500"/>
                    <a:pt x="197411" y="162892"/>
                  </a:cubicBezTo>
                  <a:cubicBezTo>
                    <a:pt x="272948" y="169519"/>
                    <a:pt x="347492" y="213251"/>
                    <a:pt x="408782" y="259302"/>
                  </a:cubicBezTo>
                  <a:cubicBezTo>
                    <a:pt x="439263" y="282162"/>
                    <a:pt x="460135" y="312973"/>
                    <a:pt x="483989" y="337159"/>
                  </a:cubicBezTo>
                  <a:cubicBezTo>
                    <a:pt x="482995" y="330201"/>
                    <a:pt x="495253" y="289120"/>
                    <a:pt x="494259" y="282493"/>
                  </a:cubicBezTo>
                  <a:cubicBezTo>
                    <a:pt x="517782" y="309991"/>
                    <a:pt x="532359" y="334839"/>
                    <a:pt x="554225" y="365651"/>
                  </a:cubicBezTo>
                  <a:cubicBezTo>
                    <a:pt x="566484" y="382547"/>
                    <a:pt x="605577" y="435224"/>
                    <a:pt x="596632" y="459078"/>
                  </a:cubicBezTo>
                  <a:cubicBezTo>
                    <a:pt x="620155" y="397456"/>
                    <a:pt x="657261" y="196354"/>
                    <a:pt x="533022" y="99945"/>
                  </a:cubicBezTo>
                  <a:cubicBezTo>
                    <a:pt x="426342" y="16787"/>
                    <a:pt x="307735" y="5854"/>
                    <a:pt x="207018" y="51574"/>
                  </a:cubicBezTo>
                  <a:cubicBezTo>
                    <a:pt x="131150" y="64826"/>
                    <a:pt x="49649" y="131087"/>
                    <a:pt x="34409" y="187740"/>
                  </a:cubicBezTo>
                  <a:cubicBezTo>
                    <a:pt x="18837" y="244393"/>
                    <a:pt x="22151" y="362669"/>
                    <a:pt x="45342" y="459078"/>
                  </a:cubicBezTo>
                  <a:close/>
                </a:path>
              </a:pathLst>
            </a:custGeom>
            <a:solidFill>
              <a:srgbClr val="7F5026"/>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3" name="Freeform: Shape 432">
              <a:extLst>
                <a:ext uri="{FF2B5EF4-FFF2-40B4-BE49-F238E27FC236}">
                  <a16:creationId xmlns:a16="http://schemas.microsoft.com/office/drawing/2014/main" id="{64D62836-952A-4382-941E-D3F8F764545B}"/>
                </a:ext>
              </a:extLst>
            </p:cNvPr>
            <p:cNvSpPr/>
            <p:nvPr/>
          </p:nvSpPr>
          <p:spPr>
            <a:xfrm>
              <a:off x="9568593" y="8769980"/>
              <a:ext cx="132522" cy="463826"/>
            </a:xfrm>
            <a:custGeom>
              <a:avLst/>
              <a:gdLst>
                <a:gd name="connsiteX0" fmla="*/ 37768 w 132521"/>
                <a:gd name="connsiteY0" fmla="*/ 455332 h 463826"/>
                <a:gd name="connsiteX1" fmla="*/ 24848 w 132521"/>
                <a:gd name="connsiteY1" fmla="*/ 442411 h 463826"/>
                <a:gd name="connsiteX2" fmla="*/ 95084 w 132521"/>
                <a:gd name="connsiteY2" fmla="*/ 29275 h 463826"/>
                <a:gd name="connsiteX3" fmla="*/ 113306 w 132521"/>
                <a:gd name="connsiteY3" fmla="*/ 27949 h 463826"/>
                <a:gd name="connsiteX4" fmla="*/ 114631 w 132521"/>
                <a:gd name="connsiteY4" fmla="*/ 46172 h 463826"/>
                <a:gd name="connsiteX5" fmla="*/ 50690 w 132521"/>
                <a:gd name="connsiteY5" fmla="*/ 442411 h 463826"/>
                <a:gd name="connsiteX6" fmla="*/ 37768 w 132521"/>
                <a:gd name="connsiteY6" fmla="*/ 455332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521" h="463826">
                  <a:moveTo>
                    <a:pt x="37768" y="455332"/>
                  </a:moveTo>
                  <a:cubicBezTo>
                    <a:pt x="30479" y="455332"/>
                    <a:pt x="24848" y="449368"/>
                    <a:pt x="24848" y="442411"/>
                  </a:cubicBezTo>
                  <a:cubicBezTo>
                    <a:pt x="24848" y="286036"/>
                    <a:pt x="54997" y="75989"/>
                    <a:pt x="95084" y="29275"/>
                  </a:cubicBezTo>
                  <a:cubicBezTo>
                    <a:pt x="99722" y="23974"/>
                    <a:pt x="108005" y="23312"/>
                    <a:pt x="113306" y="27949"/>
                  </a:cubicBezTo>
                  <a:cubicBezTo>
                    <a:pt x="118607" y="32588"/>
                    <a:pt x="119270" y="40871"/>
                    <a:pt x="114631" y="46172"/>
                  </a:cubicBezTo>
                  <a:cubicBezTo>
                    <a:pt x="82163" y="83608"/>
                    <a:pt x="50690" y="280072"/>
                    <a:pt x="50690" y="442411"/>
                  </a:cubicBezTo>
                  <a:cubicBezTo>
                    <a:pt x="50690" y="449368"/>
                    <a:pt x="45057" y="455332"/>
                    <a:pt x="37768" y="455332"/>
                  </a:cubicBez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4" name="Freeform: Shape 433">
              <a:extLst>
                <a:ext uri="{FF2B5EF4-FFF2-40B4-BE49-F238E27FC236}">
                  <a16:creationId xmlns:a16="http://schemas.microsoft.com/office/drawing/2014/main" id="{CBA1B3D2-08B7-42C2-97F7-DF9D6A38E90E}"/>
                </a:ext>
              </a:extLst>
            </p:cNvPr>
            <p:cNvSpPr/>
            <p:nvPr/>
          </p:nvSpPr>
          <p:spPr>
            <a:xfrm>
              <a:off x="9632202" y="8772751"/>
              <a:ext cx="66261" cy="99391"/>
            </a:xfrm>
            <a:custGeom>
              <a:avLst/>
              <a:gdLst>
                <a:gd name="connsiteX0" fmla="*/ 35118 w 66260"/>
                <a:gd name="connsiteY0" fmla="*/ 75868 h 99391"/>
                <a:gd name="connsiteX1" fmla="*/ 24848 w 66260"/>
                <a:gd name="connsiteY1" fmla="*/ 72224 h 99391"/>
                <a:gd name="connsiteX2" fmla="*/ 48702 w 66260"/>
                <a:gd name="connsiteY2" fmla="*/ 24848 h 99391"/>
                <a:gd name="connsiteX3" fmla="*/ 56984 w 66260"/>
                <a:gd name="connsiteY3" fmla="*/ 31805 h 99391"/>
                <a:gd name="connsiteX4" fmla="*/ 64936 w 66260"/>
                <a:gd name="connsiteY4" fmla="*/ 62948 h 99391"/>
                <a:gd name="connsiteX5" fmla="*/ 35118 w 66260"/>
                <a:gd name="connsiteY5" fmla="*/ 75868 h 99391"/>
                <a:gd name="connsiteX6" fmla="*/ 55660 w 66260"/>
                <a:gd name="connsiteY6" fmla="*/ 45057 h 99391"/>
                <a:gd name="connsiteX7" fmla="*/ 46052 w 66260"/>
                <a:gd name="connsiteY7" fmla="*/ 54665 h 99391"/>
                <a:gd name="connsiteX8" fmla="*/ 44726 w 66260"/>
                <a:gd name="connsiteY8" fmla="*/ 67917 h 99391"/>
                <a:gd name="connsiteX9" fmla="*/ 58310 w 66260"/>
                <a:gd name="connsiteY9" fmla="*/ 60297 h 99391"/>
                <a:gd name="connsiteX10" fmla="*/ 55660 w 66260"/>
                <a:gd name="connsiteY10" fmla="*/ 45057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99391">
                  <a:moveTo>
                    <a:pt x="35118" y="75868"/>
                  </a:moveTo>
                  <a:lnTo>
                    <a:pt x="24848" y="72224"/>
                  </a:lnTo>
                  <a:cubicBezTo>
                    <a:pt x="30480" y="56653"/>
                    <a:pt x="35781" y="41081"/>
                    <a:pt x="48702" y="24848"/>
                  </a:cubicBezTo>
                  <a:lnTo>
                    <a:pt x="56984" y="31805"/>
                  </a:lnTo>
                  <a:cubicBezTo>
                    <a:pt x="65930" y="40750"/>
                    <a:pt x="69574" y="52677"/>
                    <a:pt x="64936" y="62948"/>
                  </a:cubicBezTo>
                  <a:cubicBezTo>
                    <a:pt x="59966" y="73549"/>
                    <a:pt x="47046" y="79843"/>
                    <a:pt x="35118" y="75868"/>
                  </a:cubicBezTo>
                  <a:close/>
                  <a:moveTo>
                    <a:pt x="55660" y="45057"/>
                  </a:moveTo>
                  <a:cubicBezTo>
                    <a:pt x="53009" y="44063"/>
                    <a:pt x="49033" y="48039"/>
                    <a:pt x="46052" y="54665"/>
                  </a:cubicBezTo>
                  <a:cubicBezTo>
                    <a:pt x="43070" y="61290"/>
                    <a:pt x="42407" y="66591"/>
                    <a:pt x="44726" y="67917"/>
                  </a:cubicBezTo>
                  <a:cubicBezTo>
                    <a:pt x="47708" y="69905"/>
                    <a:pt x="55660" y="66261"/>
                    <a:pt x="58310" y="60297"/>
                  </a:cubicBezTo>
                  <a:cubicBezTo>
                    <a:pt x="61292" y="54333"/>
                    <a:pt x="58972" y="46382"/>
                    <a:pt x="55660" y="45057"/>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5" name="Freeform: Shape 434">
              <a:extLst>
                <a:ext uri="{FF2B5EF4-FFF2-40B4-BE49-F238E27FC236}">
                  <a16:creationId xmlns:a16="http://schemas.microsoft.com/office/drawing/2014/main" id="{C09CFF35-10D4-4735-980B-271A28CC31B6}"/>
                </a:ext>
              </a:extLst>
            </p:cNvPr>
            <p:cNvSpPr/>
            <p:nvPr/>
          </p:nvSpPr>
          <p:spPr>
            <a:xfrm>
              <a:off x="9618950" y="8820458"/>
              <a:ext cx="66261" cy="99391"/>
            </a:xfrm>
            <a:custGeom>
              <a:avLst/>
              <a:gdLst>
                <a:gd name="connsiteX0" fmla="*/ 35118 w 66260"/>
                <a:gd name="connsiteY0" fmla="*/ 74213 h 99391"/>
                <a:gd name="connsiteX1" fmla="*/ 24848 w 66260"/>
                <a:gd name="connsiteY1" fmla="*/ 71562 h 99391"/>
                <a:gd name="connsiteX2" fmla="*/ 38100 w 66260"/>
                <a:gd name="connsiteY2" fmla="*/ 24848 h 99391"/>
                <a:gd name="connsiteX3" fmla="*/ 48370 w 66260"/>
                <a:gd name="connsiteY3" fmla="*/ 28493 h 99391"/>
                <a:gd name="connsiteX4" fmla="*/ 63611 w 66260"/>
                <a:gd name="connsiteY4" fmla="*/ 57648 h 99391"/>
                <a:gd name="connsiteX5" fmla="*/ 35118 w 66260"/>
                <a:gd name="connsiteY5" fmla="*/ 74213 h 99391"/>
                <a:gd name="connsiteX6" fmla="*/ 51021 w 66260"/>
                <a:gd name="connsiteY6" fmla="*/ 40751 h 99391"/>
                <a:gd name="connsiteX7" fmla="*/ 43401 w 66260"/>
                <a:gd name="connsiteY7" fmla="*/ 51684 h 99391"/>
                <a:gd name="connsiteX8" fmla="*/ 44064 w 66260"/>
                <a:gd name="connsiteY8" fmla="*/ 64936 h 99391"/>
                <a:gd name="connsiteX9" fmla="*/ 56653 w 66260"/>
                <a:gd name="connsiteY9" fmla="*/ 55328 h 99391"/>
                <a:gd name="connsiteX10" fmla="*/ 51021 w 66260"/>
                <a:gd name="connsiteY10" fmla="*/ 40751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99391">
                  <a:moveTo>
                    <a:pt x="35118" y="74213"/>
                  </a:moveTo>
                  <a:lnTo>
                    <a:pt x="24848" y="71562"/>
                  </a:lnTo>
                  <a:cubicBezTo>
                    <a:pt x="28493" y="55991"/>
                    <a:pt x="32799" y="40419"/>
                    <a:pt x="38100" y="24848"/>
                  </a:cubicBezTo>
                  <a:lnTo>
                    <a:pt x="48370" y="28493"/>
                  </a:lnTo>
                  <a:cubicBezTo>
                    <a:pt x="60298" y="32800"/>
                    <a:pt x="66923" y="45390"/>
                    <a:pt x="63611" y="57648"/>
                  </a:cubicBezTo>
                  <a:cubicBezTo>
                    <a:pt x="59966" y="69244"/>
                    <a:pt x="47708" y="76863"/>
                    <a:pt x="35118" y="74213"/>
                  </a:cubicBezTo>
                  <a:close/>
                  <a:moveTo>
                    <a:pt x="51021" y="40751"/>
                  </a:moveTo>
                  <a:cubicBezTo>
                    <a:pt x="48370" y="40419"/>
                    <a:pt x="45389" y="45058"/>
                    <a:pt x="43401" y="51684"/>
                  </a:cubicBezTo>
                  <a:cubicBezTo>
                    <a:pt x="41413" y="58642"/>
                    <a:pt x="41413" y="63943"/>
                    <a:pt x="44064" y="64936"/>
                  </a:cubicBezTo>
                  <a:cubicBezTo>
                    <a:pt x="47376" y="66592"/>
                    <a:pt x="54665" y="62285"/>
                    <a:pt x="56653" y="55328"/>
                  </a:cubicBezTo>
                  <a:cubicBezTo>
                    <a:pt x="58641" y="48702"/>
                    <a:pt x="54665" y="41082"/>
                    <a:pt x="51021" y="4075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6" name="Freeform: Shape 435">
              <a:extLst>
                <a:ext uri="{FF2B5EF4-FFF2-40B4-BE49-F238E27FC236}">
                  <a16:creationId xmlns:a16="http://schemas.microsoft.com/office/drawing/2014/main" id="{F1E388F7-2378-4043-ACCE-92C81DFD3E22}"/>
                </a:ext>
              </a:extLst>
            </p:cNvPr>
            <p:cNvSpPr/>
            <p:nvPr/>
          </p:nvSpPr>
          <p:spPr>
            <a:xfrm>
              <a:off x="9608680" y="8867172"/>
              <a:ext cx="66261" cy="66261"/>
            </a:xfrm>
            <a:custGeom>
              <a:avLst/>
              <a:gdLst>
                <a:gd name="connsiteX0" fmla="*/ 35450 w 66260"/>
                <a:gd name="connsiteY0" fmla="*/ 73881 h 66260"/>
                <a:gd name="connsiteX1" fmla="*/ 24848 w 66260"/>
                <a:gd name="connsiteY1" fmla="*/ 71893 h 66260"/>
                <a:gd name="connsiteX2" fmla="*/ 34787 w 66260"/>
                <a:gd name="connsiteY2" fmla="*/ 24848 h 66260"/>
                <a:gd name="connsiteX3" fmla="*/ 45057 w 66260"/>
                <a:gd name="connsiteY3" fmla="*/ 27499 h 66260"/>
                <a:gd name="connsiteX4" fmla="*/ 62285 w 66260"/>
                <a:gd name="connsiteY4" fmla="*/ 55328 h 66260"/>
                <a:gd name="connsiteX5" fmla="*/ 35450 w 66260"/>
                <a:gd name="connsiteY5" fmla="*/ 73881 h 66260"/>
                <a:gd name="connsiteX6" fmla="*/ 49364 w 66260"/>
                <a:gd name="connsiteY6" fmla="*/ 39425 h 66260"/>
                <a:gd name="connsiteX7" fmla="*/ 42739 w 66260"/>
                <a:gd name="connsiteY7" fmla="*/ 51021 h 66260"/>
                <a:gd name="connsiteX8" fmla="*/ 44063 w 66260"/>
                <a:gd name="connsiteY8" fmla="*/ 64273 h 66260"/>
                <a:gd name="connsiteX9" fmla="*/ 55991 w 66260"/>
                <a:gd name="connsiteY9" fmla="*/ 54003 h 66260"/>
                <a:gd name="connsiteX10" fmla="*/ 49364 w 66260"/>
                <a:gd name="connsiteY10" fmla="*/ 3942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5450" y="73881"/>
                  </a:moveTo>
                  <a:lnTo>
                    <a:pt x="24848" y="71893"/>
                  </a:lnTo>
                  <a:cubicBezTo>
                    <a:pt x="27829" y="56322"/>
                    <a:pt x="31143" y="40751"/>
                    <a:pt x="34787" y="24848"/>
                  </a:cubicBezTo>
                  <a:lnTo>
                    <a:pt x="45057" y="27499"/>
                  </a:lnTo>
                  <a:cubicBezTo>
                    <a:pt x="57316" y="30480"/>
                    <a:pt x="64935" y="43070"/>
                    <a:pt x="62285" y="55328"/>
                  </a:cubicBezTo>
                  <a:cubicBezTo>
                    <a:pt x="59966" y="67586"/>
                    <a:pt x="48040" y="76201"/>
                    <a:pt x="35450" y="73881"/>
                  </a:cubicBezTo>
                  <a:close/>
                  <a:moveTo>
                    <a:pt x="49364" y="39425"/>
                  </a:moveTo>
                  <a:cubicBezTo>
                    <a:pt x="46714" y="39425"/>
                    <a:pt x="44063" y="44064"/>
                    <a:pt x="42739" y="51021"/>
                  </a:cubicBezTo>
                  <a:cubicBezTo>
                    <a:pt x="41413" y="57978"/>
                    <a:pt x="41745" y="63279"/>
                    <a:pt x="44063" y="64273"/>
                  </a:cubicBezTo>
                  <a:cubicBezTo>
                    <a:pt x="47376" y="65599"/>
                    <a:pt x="54665" y="60960"/>
                    <a:pt x="55991" y="54003"/>
                  </a:cubicBezTo>
                  <a:cubicBezTo>
                    <a:pt x="57647" y="47046"/>
                    <a:pt x="53009" y="39425"/>
                    <a:pt x="49364" y="39425"/>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7" name="Freeform: Shape 436">
              <a:extLst>
                <a:ext uri="{FF2B5EF4-FFF2-40B4-BE49-F238E27FC236}">
                  <a16:creationId xmlns:a16="http://schemas.microsoft.com/office/drawing/2014/main" id="{AAE31178-40E0-4768-915E-AF6B650E0CD2}"/>
                </a:ext>
              </a:extLst>
            </p:cNvPr>
            <p:cNvSpPr/>
            <p:nvPr/>
          </p:nvSpPr>
          <p:spPr>
            <a:xfrm>
              <a:off x="9601060" y="8914218"/>
              <a:ext cx="66261" cy="66261"/>
            </a:xfrm>
            <a:custGeom>
              <a:avLst/>
              <a:gdLst>
                <a:gd name="connsiteX0" fmla="*/ 35450 w 66260"/>
                <a:gd name="connsiteY0" fmla="*/ 73550 h 66260"/>
                <a:gd name="connsiteX1" fmla="*/ 24848 w 66260"/>
                <a:gd name="connsiteY1" fmla="*/ 71892 h 66260"/>
                <a:gd name="connsiteX2" fmla="*/ 32800 w 66260"/>
                <a:gd name="connsiteY2" fmla="*/ 24848 h 66260"/>
                <a:gd name="connsiteX3" fmla="*/ 43401 w 66260"/>
                <a:gd name="connsiteY3" fmla="*/ 26836 h 66260"/>
                <a:gd name="connsiteX4" fmla="*/ 61955 w 66260"/>
                <a:gd name="connsiteY4" fmla="*/ 54003 h 66260"/>
                <a:gd name="connsiteX5" fmla="*/ 35450 w 66260"/>
                <a:gd name="connsiteY5" fmla="*/ 73550 h 66260"/>
                <a:gd name="connsiteX6" fmla="*/ 47708 w 66260"/>
                <a:gd name="connsiteY6" fmla="*/ 38762 h 66260"/>
                <a:gd name="connsiteX7" fmla="*/ 41745 w 66260"/>
                <a:gd name="connsiteY7" fmla="*/ 50690 h 66260"/>
                <a:gd name="connsiteX8" fmla="*/ 43732 w 66260"/>
                <a:gd name="connsiteY8" fmla="*/ 63941 h 66260"/>
                <a:gd name="connsiteX9" fmla="*/ 55328 w 66260"/>
                <a:gd name="connsiteY9" fmla="*/ 53009 h 66260"/>
                <a:gd name="connsiteX10" fmla="*/ 47708 w 66260"/>
                <a:gd name="connsiteY10" fmla="*/ 3876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5450" y="73550"/>
                  </a:moveTo>
                  <a:lnTo>
                    <a:pt x="24848" y="71892"/>
                  </a:lnTo>
                  <a:cubicBezTo>
                    <a:pt x="27167" y="56321"/>
                    <a:pt x="29818" y="40419"/>
                    <a:pt x="32800" y="24848"/>
                  </a:cubicBezTo>
                  <a:lnTo>
                    <a:pt x="43401" y="26836"/>
                  </a:lnTo>
                  <a:cubicBezTo>
                    <a:pt x="55991" y="29155"/>
                    <a:pt x="64273" y="41413"/>
                    <a:pt x="61955" y="54003"/>
                  </a:cubicBezTo>
                  <a:cubicBezTo>
                    <a:pt x="59635" y="66261"/>
                    <a:pt x="48040" y="75206"/>
                    <a:pt x="35450" y="73550"/>
                  </a:cubicBezTo>
                  <a:close/>
                  <a:moveTo>
                    <a:pt x="47708" y="38762"/>
                  </a:moveTo>
                  <a:cubicBezTo>
                    <a:pt x="45058" y="38762"/>
                    <a:pt x="42739" y="43732"/>
                    <a:pt x="41745" y="50690"/>
                  </a:cubicBezTo>
                  <a:cubicBezTo>
                    <a:pt x="40419" y="57647"/>
                    <a:pt x="41082" y="62948"/>
                    <a:pt x="43732" y="63941"/>
                  </a:cubicBezTo>
                  <a:cubicBezTo>
                    <a:pt x="47046" y="65267"/>
                    <a:pt x="54003" y="59966"/>
                    <a:pt x="55328" y="53009"/>
                  </a:cubicBezTo>
                  <a:cubicBezTo>
                    <a:pt x="56322" y="45720"/>
                    <a:pt x="51353" y="38431"/>
                    <a:pt x="47708" y="38762"/>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8" name="Freeform: Shape 437">
              <a:extLst>
                <a:ext uri="{FF2B5EF4-FFF2-40B4-BE49-F238E27FC236}">
                  <a16:creationId xmlns:a16="http://schemas.microsoft.com/office/drawing/2014/main" id="{B64FD662-D5CF-4677-AB80-8D3F95A61B42}"/>
                </a:ext>
              </a:extLst>
            </p:cNvPr>
            <p:cNvSpPr/>
            <p:nvPr/>
          </p:nvSpPr>
          <p:spPr>
            <a:xfrm>
              <a:off x="9594765" y="8961262"/>
              <a:ext cx="66261" cy="66261"/>
            </a:xfrm>
            <a:custGeom>
              <a:avLst/>
              <a:gdLst>
                <a:gd name="connsiteX0" fmla="*/ 35450 w 66260"/>
                <a:gd name="connsiteY0" fmla="*/ 73219 h 66260"/>
                <a:gd name="connsiteX1" fmla="*/ 24848 w 66260"/>
                <a:gd name="connsiteY1" fmla="*/ 71893 h 66260"/>
                <a:gd name="connsiteX2" fmla="*/ 31143 w 66260"/>
                <a:gd name="connsiteY2" fmla="*/ 24848 h 66260"/>
                <a:gd name="connsiteX3" fmla="*/ 41745 w 66260"/>
                <a:gd name="connsiteY3" fmla="*/ 26505 h 66260"/>
                <a:gd name="connsiteX4" fmla="*/ 61292 w 66260"/>
                <a:gd name="connsiteY4" fmla="*/ 53009 h 66260"/>
                <a:gd name="connsiteX5" fmla="*/ 35450 w 66260"/>
                <a:gd name="connsiteY5" fmla="*/ 73219 h 66260"/>
                <a:gd name="connsiteX6" fmla="*/ 46714 w 66260"/>
                <a:gd name="connsiteY6" fmla="*/ 38101 h 66260"/>
                <a:gd name="connsiteX7" fmla="*/ 41082 w 66260"/>
                <a:gd name="connsiteY7" fmla="*/ 50027 h 66260"/>
                <a:gd name="connsiteX8" fmla="*/ 43402 w 66260"/>
                <a:gd name="connsiteY8" fmla="*/ 63279 h 66260"/>
                <a:gd name="connsiteX9" fmla="*/ 54666 w 66260"/>
                <a:gd name="connsiteY9" fmla="*/ 52015 h 66260"/>
                <a:gd name="connsiteX10" fmla="*/ 46714 w 66260"/>
                <a:gd name="connsiteY10" fmla="*/ 3810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5450" y="73219"/>
                  </a:moveTo>
                  <a:lnTo>
                    <a:pt x="24848" y="71893"/>
                  </a:lnTo>
                  <a:cubicBezTo>
                    <a:pt x="26837" y="56322"/>
                    <a:pt x="28824" y="40419"/>
                    <a:pt x="31143" y="24848"/>
                  </a:cubicBezTo>
                  <a:lnTo>
                    <a:pt x="41745" y="26505"/>
                  </a:lnTo>
                  <a:cubicBezTo>
                    <a:pt x="54334" y="28493"/>
                    <a:pt x="62949" y="40089"/>
                    <a:pt x="61292" y="53009"/>
                  </a:cubicBezTo>
                  <a:cubicBezTo>
                    <a:pt x="59635" y="65599"/>
                    <a:pt x="48040" y="74543"/>
                    <a:pt x="35450" y="73219"/>
                  </a:cubicBezTo>
                  <a:close/>
                  <a:moveTo>
                    <a:pt x="46714" y="38101"/>
                  </a:moveTo>
                  <a:cubicBezTo>
                    <a:pt x="44064" y="38431"/>
                    <a:pt x="42076" y="43070"/>
                    <a:pt x="41082" y="50027"/>
                  </a:cubicBezTo>
                  <a:cubicBezTo>
                    <a:pt x="40089" y="56984"/>
                    <a:pt x="40751" y="62285"/>
                    <a:pt x="43402" y="63279"/>
                  </a:cubicBezTo>
                  <a:cubicBezTo>
                    <a:pt x="47046" y="64605"/>
                    <a:pt x="53672" y="58972"/>
                    <a:pt x="54666" y="52015"/>
                  </a:cubicBezTo>
                  <a:cubicBezTo>
                    <a:pt x="55328" y="44726"/>
                    <a:pt x="50359" y="37769"/>
                    <a:pt x="46714" y="3810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39" name="Freeform: Shape 438">
              <a:extLst>
                <a:ext uri="{FF2B5EF4-FFF2-40B4-BE49-F238E27FC236}">
                  <a16:creationId xmlns:a16="http://schemas.microsoft.com/office/drawing/2014/main" id="{1B26C75B-7CAC-4F29-AD15-CE6C2FA9A4BA}"/>
                </a:ext>
              </a:extLst>
            </p:cNvPr>
            <p:cNvSpPr/>
            <p:nvPr/>
          </p:nvSpPr>
          <p:spPr>
            <a:xfrm>
              <a:off x="9589796" y="9008308"/>
              <a:ext cx="66261" cy="66261"/>
            </a:xfrm>
            <a:custGeom>
              <a:avLst/>
              <a:gdLst>
                <a:gd name="connsiteX0" fmla="*/ 35450 w 66260"/>
                <a:gd name="connsiteY0" fmla="*/ 73218 h 66260"/>
                <a:gd name="connsiteX1" fmla="*/ 24848 w 66260"/>
                <a:gd name="connsiteY1" fmla="*/ 72224 h 66260"/>
                <a:gd name="connsiteX2" fmla="*/ 29817 w 66260"/>
                <a:gd name="connsiteY2" fmla="*/ 24848 h 66260"/>
                <a:gd name="connsiteX3" fmla="*/ 40419 w 66260"/>
                <a:gd name="connsiteY3" fmla="*/ 26173 h 66260"/>
                <a:gd name="connsiteX4" fmla="*/ 60629 w 66260"/>
                <a:gd name="connsiteY4" fmla="*/ 52015 h 66260"/>
                <a:gd name="connsiteX5" fmla="*/ 35450 w 66260"/>
                <a:gd name="connsiteY5" fmla="*/ 73218 h 66260"/>
                <a:gd name="connsiteX6" fmla="*/ 45720 w 66260"/>
                <a:gd name="connsiteY6" fmla="*/ 37769 h 66260"/>
                <a:gd name="connsiteX7" fmla="*/ 40419 w 66260"/>
                <a:gd name="connsiteY7" fmla="*/ 50027 h 66260"/>
                <a:gd name="connsiteX8" fmla="*/ 43070 w 66260"/>
                <a:gd name="connsiteY8" fmla="*/ 62948 h 66260"/>
                <a:gd name="connsiteX9" fmla="*/ 54003 w 66260"/>
                <a:gd name="connsiteY9" fmla="*/ 51352 h 66260"/>
                <a:gd name="connsiteX10" fmla="*/ 45720 w 66260"/>
                <a:gd name="connsiteY10" fmla="*/ 3776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5450" y="73218"/>
                  </a:moveTo>
                  <a:lnTo>
                    <a:pt x="24848" y="72224"/>
                  </a:lnTo>
                  <a:cubicBezTo>
                    <a:pt x="26173" y="56322"/>
                    <a:pt x="27829" y="40751"/>
                    <a:pt x="29817" y="24848"/>
                  </a:cubicBezTo>
                  <a:lnTo>
                    <a:pt x="40419" y="26173"/>
                  </a:lnTo>
                  <a:cubicBezTo>
                    <a:pt x="53009" y="27829"/>
                    <a:pt x="61954" y="39425"/>
                    <a:pt x="60629" y="52015"/>
                  </a:cubicBezTo>
                  <a:cubicBezTo>
                    <a:pt x="59304" y="64935"/>
                    <a:pt x="48371" y="74212"/>
                    <a:pt x="35450" y="73218"/>
                  </a:cubicBezTo>
                  <a:close/>
                  <a:moveTo>
                    <a:pt x="45720" y="37769"/>
                  </a:moveTo>
                  <a:cubicBezTo>
                    <a:pt x="43070" y="38100"/>
                    <a:pt x="41082" y="43069"/>
                    <a:pt x="40419" y="50027"/>
                  </a:cubicBezTo>
                  <a:cubicBezTo>
                    <a:pt x="39757" y="56984"/>
                    <a:pt x="40419" y="62285"/>
                    <a:pt x="43070" y="62948"/>
                  </a:cubicBezTo>
                  <a:cubicBezTo>
                    <a:pt x="46714" y="63941"/>
                    <a:pt x="53009" y="58310"/>
                    <a:pt x="54003" y="51352"/>
                  </a:cubicBezTo>
                  <a:cubicBezTo>
                    <a:pt x="54665" y="44063"/>
                    <a:pt x="49365" y="37438"/>
                    <a:pt x="45720" y="37769"/>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0" name="Freeform: Shape 439">
              <a:extLst>
                <a:ext uri="{FF2B5EF4-FFF2-40B4-BE49-F238E27FC236}">
                  <a16:creationId xmlns:a16="http://schemas.microsoft.com/office/drawing/2014/main" id="{BE24EFA5-474F-4E08-8A64-237164C8559B}"/>
                </a:ext>
              </a:extLst>
            </p:cNvPr>
            <p:cNvSpPr/>
            <p:nvPr/>
          </p:nvSpPr>
          <p:spPr>
            <a:xfrm>
              <a:off x="9586152" y="9055684"/>
              <a:ext cx="66261" cy="66261"/>
            </a:xfrm>
            <a:custGeom>
              <a:avLst/>
              <a:gdLst>
                <a:gd name="connsiteX0" fmla="*/ 35450 w 66260"/>
                <a:gd name="connsiteY0" fmla="*/ 72887 h 66260"/>
                <a:gd name="connsiteX1" fmla="*/ 24848 w 66260"/>
                <a:gd name="connsiteY1" fmla="*/ 72224 h 66260"/>
                <a:gd name="connsiteX2" fmla="*/ 28492 w 66260"/>
                <a:gd name="connsiteY2" fmla="*/ 24848 h 66260"/>
                <a:gd name="connsiteX3" fmla="*/ 39094 w 66260"/>
                <a:gd name="connsiteY3" fmla="*/ 25842 h 66260"/>
                <a:gd name="connsiteX4" fmla="*/ 59966 w 66260"/>
                <a:gd name="connsiteY4" fmla="*/ 51021 h 66260"/>
                <a:gd name="connsiteX5" fmla="*/ 35450 w 66260"/>
                <a:gd name="connsiteY5" fmla="*/ 72887 h 66260"/>
                <a:gd name="connsiteX6" fmla="*/ 44726 w 66260"/>
                <a:gd name="connsiteY6" fmla="*/ 37106 h 66260"/>
                <a:gd name="connsiteX7" fmla="*/ 39756 w 66260"/>
                <a:gd name="connsiteY7" fmla="*/ 49365 h 66260"/>
                <a:gd name="connsiteX8" fmla="*/ 42738 w 66260"/>
                <a:gd name="connsiteY8" fmla="*/ 62285 h 66260"/>
                <a:gd name="connsiteX9" fmla="*/ 53340 w 66260"/>
                <a:gd name="connsiteY9" fmla="*/ 50359 h 66260"/>
                <a:gd name="connsiteX10" fmla="*/ 44726 w 66260"/>
                <a:gd name="connsiteY10" fmla="*/ 3710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5450" y="72887"/>
                  </a:moveTo>
                  <a:lnTo>
                    <a:pt x="24848" y="72224"/>
                  </a:lnTo>
                  <a:cubicBezTo>
                    <a:pt x="25842" y="56322"/>
                    <a:pt x="27167" y="40419"/>
                    <a:pt x="28492" y="24848"/>
                  </a:cubicBezTo>
                  <a:lnTo>
                    <a:pt x="39094" y="25842"/>
                  </a:lnTo>
                  <a:cubicBezTo>
                    <a:pt x="51683" y="27167"/>
                    <a:pt x="60960" y="38431"/>
                    <a:pt x="59966" y="51021"/>
                  </a:cubicBezTo>
                  <a:cubicBezTo>
                    <a:pt x="59303" y="63941"/>
                    <a:pt x="48370" y="73550"/>
                    <a:pt x="35450" y="72887"/>
                  </a:cubicBezTo>
                  <a:close/>
                  <a:moveTo>
                    <a:pt x="44726" y="37106"/>
                  </a:moveTo>
                  <a:cubicBezTo>
                    <a:pt x="42075" y="37438"/>
                    <a:pt x="40419" y="42407"/>
                    <a:pt x="39756" y="49365"/>
                  </a:cubicBezTo>
                  <a:cubicBezTo>
                    <a:pt x="39094" y="56322"/>
                    <a:pt x="40088" y="61623"/>
                    <a:pt x="42738" y="62285"/>
                  </a:cubicBezTo>
                  <a:cubicBezTo>
                    <a:pt x="46382" y="63279"/>
                    <a:pt x="52677" y="57648"/>
                    <a:pt x="53340" y="50359"/>
                  </a:cubicBezTo>
                  <a:cubicBezTo>
                    <a:pt x="54003" y="43401"/>
                    <a:pt x="48370" y="36775"/>
                    <a:pt x="44726" y="37106"/>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1" name="Freeform: Shape 440">
              <a:extLst>
                <a:ext uri="{FF2B5EF4-FFF2-40B4-BE49-F238E27FC236}">
                  <a16:creationId xmlns:a16="http://schemas.microsoft.com/office/drawing/2014/main" id="{64113E15-B869-4863-A05C-206A9CB9DAF9}"/>
                </a:ext>
              </a:extLst>
            </p:cNvPr>
            <p:cNvSpPr/>
            <p:nvPr/>
          </p:nvSpPr>
          <p:spPr>
            <a:xfrm>
              <a:off x="9584164" y="9103392"/>
              <a:ext cx="66261" cy="66261"/>
            </a:xfrm>
            <a:custGeom>
              <a:avLst/>
              <a:gdLst>
                <a:gd name="connsiteX0" fmla="*/ 35449 w 66260"/>
                <a:gd name="connsiteY0" fmla="*/ 72556 h 66260"/>
                <a:gd name="connsiteX1" fmla="*/ 24848 w 66260"/>
                <a:gd name="connsiteY1" fmla="*/ 72224 h 66260"/>
                <a:gd name="connsiteX2" fmla="*/ 27166 w 66260"/>
                <a:gd name="connsiteY2" fmla="*/ 24848 h 66260"/>
                <a:gd name="connsiteX3" fmla="*/ 37768 w 66260"/>
                <a:gd name="connsiteY3" fmla="*/ 25511 h 66260"/>
                <a:gd name="connsiteX4" fmla="*/ 59634 w 66260"/>
                <a:gd name="connsiteY4" fmla="*/ 50359 h 66260"/>
                <a:gd name="connsiteX5" fmla="*/ 35449 w 66260"/>
                <a:gd name="connsiteY5" fmla="*/ 72556 h 66260"/>
                <a:gd name="connsiteX6" fmla="*/ 43401 w 66260"/>
                <a:gd name="connsiteY6" fmla="*/ 36444 h 66260"/>
                <a:gd name="connsiteX7" fmla="*/ 38762 w 66260"/>
                <a:gd name="connsiteY7" fmla="*/ 49033 h 66260"/>
                <a:gd name="connsiteX8" fmla="*/ 42075 w 66260"/>
                <a:gd name="connsiteY8" fmla="*/ 61954 h 66260"/>
                <a:gd name="connsiteX9" fmla="*/ 52346 w 66260"/>
                <a:gd name="connsiteY9" fmla="*/ 49696 h 66260"/>
                <a:gd name="connsiteX10" fmla="*/ 43401 w 66260"/>
                <a:gd name="connsiteY10" fmla="*/ 3644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5449" y="72556"/>
                  </a:moveTo>
                  <a:lnTo>
                    <a:pt x="24848" y="72224"/>
                  </a:lnTo>
                  <a:cubicBezTo>
                    <a:pt x="25510" y="56322"/>
                    <a:pt x="26172" y="40419"/>
                    <a:pt x="27166" y="24848"/>
                  </a:cubicBezTo>
                  <a:lnTo>
                    <a:pt x="37768" y="25511"/>
                  </a:lnTo>
                  <a:cubicBezTo>
                    <a:pt x="50358" y="26505"/>
                    <a:pt x="59966" y="37438"/>
                    <a:pt x="59634" y="50359"/>
                  </a:cubicBezTo>
                  <a:cubicBezTo>
                    <a:pt x="58641" y="62617"/>
                    <a:pt x="48039" y="72887"/>
                    <a:pt x="35449" y="72556"/>
                  </a:cubicBezTo>
                  <a:close/>
                  <a:moveTo>
                    <a:pt x="43401" y="36444"/>
                  </a:moveTo>
                  <a:cubicBezTo>
                    <a:pt x="40750" y="36775"/>
                    <a:pt x="39094" y="41745"/>
                    <a:pt x="38762" y="49033"/>
                  </a:cubicBezTo>
                  <a:cubicBezTo>
                    <a:pt x="38431" y="55991"/>
                    <a:pt x="39425" y="61292"/>
                    <a:pt x="42075" y="61954"/>
                  </a:cubicBezTo>
                  <a:cubicBezTo>
                    <a:pt x="45720" y="62948"/>
                    <a:pt x="52014" y="56984"/>
                    <a:pt x="52346" y="49696"/>
                  </a:cubicBezTo>
                  <a:cubicBezTo>
                    <a:pt x="52677" y="42407"/>
                    <a:pt x="47045" y="35781"/>
                    <a:pt x="43401" y="36444"/>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2" name="Freeform: Shape 441">
              <a:extLst>
                <a:ext uri="{FF2B5EF4-FFF2-40B4-BE49-F238E27FC236}">
                  <a16:creationId xmlns:a16="http://schemas.microsoft.com/office/drawing/2014/main" id="{40F78DC0-1782-417E-B0DD-120162C6C5A8}"/>
                </a:ext>
              </a:extLst>
            </p:cNvPr>
            <p:cNvSpPr/>
            <p:nvPr/>
          </p:nvSpPr>
          <p:spPr>
            <a:xfrm>
              <a:off x="9583170" y="9150438"/>
              <a:ext cx="66261" cy="66261"/>
            </a:xfrm>
            <a:custGeom>
              <a:avLst/>
              <a:gdLst>
                <a:gd name="connsiteX0" fmla="*/ 35449 w 66260"/>
                <a:gd name="connsiteY0" fmla="*/ 72556 h 66260"/>
                <a:gd name="connsiteX1" fmla="*/ 24848 w 66260"/>
                <a:gd name="connsiteY1" fmla="*/ 72556 h 66260"/>
                <a:gd name="connsiteX2" fmla="*/ 25510 w 66260"/>
                <a:gd name="connsiteY2" fmla="*/ 24848 h 66260"/>
                <a:gd name="connsiteX3" fmla="*/ 36112 w 66260"/>
                <a:gd name="connsiteY3" fmla="*/ 25178 h 66260"/>
                <a:gd name="connsiteX4" fmla="*/ 58641 w 66260"/>
                <a:gd name="connsiteY4" fmla="*/ 49032 h 66260"/>
                <a:gd name="connsiteX5" fmla="*/ 35449 w 66260"/>
                <a:gd name="connsiteY5" fmla="*/ 72556 h 66260"/>
                <a:gd name="connsiteX6" fmla="*/ 42738 w 66260"/>
                <a:gd name="connsiteY6" fmla="*/ 36444 h 66260"/>
                <a:gd name="connsiteX7" fmla="*/ 38431 w 66260"/>
                <a:gd name="connsiteY7" fmla="*/ 49032 h 66260"/>
                <a:gd name="connsiteX8" fmla="*/ 42407 w 66260"/>
                <a:gd name="connsiteY8" fmla="*/ 61622 h 66260"/>
                <a:gd name="connsiteX9" fmla="*/ 52014 w 66260"/>
                <a:gd name="connsiteY9" fmla="*/ 49032 h 66260"/>
                <a:gd name="connsiteX10" fmla="*/ 42738 w 66260"/>
                <a:gd name="connsiteY10" fmla="*/ 3644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35449" y="72556"/>
                  </a:moveTo>
                  <a:lnTo>
                    <a:pt x="24848" y="72556"/>
                  </a:lnTo>
                  <a:cubicBezTo>
                    <a:pt x="24848" y="56653"/>
                    <a:pt x="25178" y="40750"/>
                    <a:pt x="25510" y="24848"/>
                  </a:cubicBezTo>
                  <a:lnTo>
                    <a:pt x="36112" y="25178"/>
                  </a:lnTo>
                  <a:cubicBezTo>
                    <a:pt x="48702" y="25510"/>
                    <a:pt x="58641" y="36444"/>
                    <a:pt x="58641" y="49032"/>
                  </a:cubicBezTo>
                  <a:cubicBezTo>
                    <a:pt x="58641" y="62285"/>
                    <a:pt x="48370" y="72556"/>
                    <a:pt x="35449" y="72556"/>
                  </a:cubicBezTo>
                  <a:close/>
                  <a:moveTo>
                    <a:pt x="42738" y="36444"/>
                  </a:moveTo>
                  <a:cubicBezTo>
                    <a:pt x="40088" y="36774"/>
                    <a:pt x="38431" y="42075"/>
                    <a:pt x="38431" y="49032"/>
                  </a:cubicBezTo>
                  <a:cubicBezTo>
                    <a:pt x="38431" y="55991"/>
                    <a:pt x="39756" y="61292"/>
                    <a:pt x="42407" y="61622"/>
                  </a:cubicBezTo>
                  <a:cubicBezTo>
                    <a:pt x="46051" y="62285"/>
                    <a:pt x="52014" y="56321"/>
                    <a:pt x="52014" y="49032"/>
                  </a:cubicBezTo>
                  <a:cubicBezTo>
                    <a:pt x="52014" y="42075"/>
                    <a:pt x="46051" y="35780"/>
                    <a:pt x="42738" y="36444"/>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3" name="Freeform: Shape 442">
              <a:extLst>
                <a:ext uri="{FF2B5EF4-FFF2-40B4-BE49-F238E27FC236}">
                  <a16:creationId xmlns:a16="http://schemas.microsoft.com/office/drawing/2014/main" id="{7562BC1E-D43F-459E-8E41-4D737B9ABA6D}"/>
                </a:ext>
              </a:extLst>
            </p:cNvPr>
            <p:cNvSpPr/>
            <p:nvPr/>
          </p:nvSpPr>
          <p:spPr>
            <a:xfrm>
              <a:off x="8893493" y="8769980"/>
              <a:ext cx="132522" cy="463826"/>
            </a:xfrm>
            <a:custGeom>
              <a:avLst/>
              <a:gdLst>
                <a:gd name="connsiteX0" fmla="*/ 105256 w 132521"/>
                <a:gd name="connsiteY0" fmla="*/ 455332 h 463826"/>
                <a:gd name="connsiteX1" fmla="*/ 118176 w 132521"/>
                <a:gd name="connsiteY1" fmla="*/ 442411 h 463826"/>
                <a:gd name="connsiteX2" fmla="*/ 47609 w 132521"/>
                <a:gd name="connsiteY2" fmla="*/ 29275 h 463826"/>
                <a:gd name="connsiteX3" fmla="*/ 29387 w 132521"/>
                <a:gd name="connsiteY3" fmla="*/ 27949 h 463826"/>
                <a:gd name="connsiteX4" fmla="*/ 28062 w 132521"/>
                <a:gd name="connsiteY4" fmla="*/ 46172 h 463826"/>
                <a:gd name="connsiteX5" fmla="*/ 92335 w 132521"/>
                <a:gd name="connsiteY5" fmla="*/ 442411 h 463826"/>
                <a:gd name="connsiteX6" fmla="*/ 105256 w 132521"/>
                <a:gd name="connsiteY6" fmla="*/ 455332 h 46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521" h="463826">
                  <a:moveTo>
                    <a:pt x="105256" y="455332"/>
                  </a:moveTo>
                  <a:cubicBezTo>
                    <a:pt x="112544" y="455332"/>
                    <a:pt x="118176" y="449368"/>
                    <a:pt x="118176" y="442411"/>
                  </a:cubicBezTo>
                  <a:cubicBezTo>
                    <a:pt x="118176" y="286036"/>
                    <a:pt x="88028" y="75989"/>
                    <a:pt x="47609" y="29275"/>
                  </a:cubicBezTo>
                  <a:cubicBezTo>
                    <a:pt x="42971" y="23974"/>
                    <a:pt x="34688" y="23312"/>
                    <a:pt x="29387" y="27949"/>
                  </a:cubicBezTo>
                  <a:cubicBezTo>
                    <a:pt x="23755" y="32588"/>
                    <a:pt x="23423" y="40871"/>
                    <a:pt x="28062" y="46172"/>
                  </a:cubicBezTo>
                  <a:cubicBezTo>
                    <a:pt x="60530" y="83608"/>
                    <a:pt x="92335" y="280072"/>
                    <a:pt x="92335" y="442411"/>
                  </a:cubicBezTo>
                  <a:cubicBezTo>
                    <a:pt x="92335" y="449368"/>
                    <a:pt x="98298" y="455332"/>
                    <a:pt x="105256" y="455332"/>
                  </a:cubicBezTo>
                  <a:close/>
                </a:path>
              </a:pathLst>
            </a:custGeom>
            <a:solidFill>
              <a:schemeClr val="bg1">
                <a:lumMod val="6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4" name="Freeform: Shape 443">
              <a:extLst>
                <a:ext uri="{FF2B5EF4-FFF2-40B4-BE49-F238E27FC236}">
                  <a16:creationId xmlns:a16="http://schemas.microsoft.com/office/drawing/2014/main" id="{98EEBEDB-76AD-4661-B89E-40619A05393E}"/>
                </a:ext>
              </a:extLst>
            </p:cNvPr>
            <p:cNvSpPr/>
            <p:nvPr/>
          </p:nvSpPr>
          <p:spPr>
            <a:xfrm>
              <a:off x="8881436" y="8773082"/>
              <a:ext cx="66261" cy="99391"/>
            </a:xfrm>
            <a:custGeom>
              <a:avLst/>
              <a:gdLst>
                <a:gd name="connsiteX0" fmla="*/ 26867 w 66260"/>
                <a:gd name="connsiteY0" fmla="*/ 62948 h 99391"/>
                <a:gd name="connsiteX1" fmla="*/ 34818 w 66260"/>
                <a:gd name="connsiteY1" fmla="*/ 31805 h 99391"/>
                <a:gd name="connsiteX2" fmla="*/ 42769 w 66260"/>
                <a:gd name="connsiteY2" fmla="*/ 24848 h 99391"/>
                <a:gd name="connsiteX3" fmla="*/ 66623 w 66260"/>
                <a:gd name="connsiteY3" fmla="*/ 72224 h 99391"/>
                <a:gd name="connsiteX4" fmla="*/ 56684 w 66260"/>
                <a:gd name="connsiteY4" fmla="*/ 75869 h 99391"/>
                <a:gd name="connsiteX5" fmla="*/ 26867 w 66260"/>
                <a:gd name="connsiteY5" fmla="*/ 62948 h 99391"/>
                <a:gd name="connsiteX6" fmla="*/ 33162 w 66260"/>
                <a:gd name="connsiteY6" fmla="*/ 59966 h 99391"/>
                <a:gd name="connsiteX7" fmla="*/ 46745 w 66260"/>
                <a:gd name="connsiteY7" fmla="*/ 67586 h 99391"/>
                <a:gd name="connsiteX8" fmla="*/ 45420 w 66260"/>
                <a:gd name="connsiteY8" fmla="*/ 54334 h 99391"/>
                <a:gd name="connsiteX9" fmla="*/ 35812 w 66260"/>
                <a:gd name="connsiteY9" fmla="*/ 44726 h 99391"/>
                <a:gd name="connsiteX10" fmla="*/ 33162 w 66260"/>
                <a:gd name="connsiteY10" fmla="*/ 59966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99391">
                  <a:moveTo>
                    <a:pt x="26867" y="62948"/>
                  </a:moveTo>
                  <a:cubicBezTo>
                    <a:pt x="22229" y="52677"/>
                    <a:pt x="25873" y="40751"/>
                    <a:pt x="34818" y="31805"/>
                  </a:cubicBezTo>
                  <a:lnTo>
                    <a:pt x="42769" y="24848"/>
                  </a:lnTo>
                  <a:cubicBezTo>
                    <a:pt x="56022" y="41413"/>
                    <a:pt x="60660" y="56653"/>
                    <a:pt x="66623" y="72224"/>
                  </a:cubicBezTo>
                  <a:lnTo>
                    <a:pt x="56684" y="75869"/>
                  </a:lnTo>
                  <a:cubicBezTo>
                    <a:pt x="44426" y="79513"/>
                    <a:pt x="31505" y="73218"/>
                    <a:pt x="26867" y="62948"/>
                  </a:cubicBezTo>
                  <a:close/>
                  <a:moveTo>
                    <a:pt x="33162" y="59966"/>
                  </a:moveTo>
                  <a:cubicBezTo>
                    <a:pt x="35812" y="65930"/>
                    <a:pt x="43763" y="69574"/>
                    <a:pt x="46745" y="67586"/>
                  </a:cubicBezTo>
                  <a:cubicBezTo>
                    <a:pt x="49064" y="66261"/>
                    <a:pt x="48401" y="60960"/>
                    <a:pt x="45420" y="54334"/>
                  </a:cubicBezTo>
                  <a:cubicBezTo>
                    <a:pt x="42438" y="47708"/>
                    <a:pt x="38463" y="43732"/>
                    <a:pt x="35812" y="44726"/>
                  </a:cubicBezTo>
                  <a:cubicBezTo>
                    <a:pt x="32499" y="46052"/>
                    <a:pt x="30180" y="54003"/>
                    <a:pt x="33162" y="59966"/>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5" name="Freeform: Shape 444">
              <a:extLst>
                <a:ext uri="{FF2B5EF4-FFF2-40B4-BE49-F238E27FC236}">
                  <a16:creationId xmlns:a16="http://schemas.microsoft.com/office/drawing/2014/main" id="{A692663E-700E-4857-94AE-AB2C7BB6EE1C}"/>
                </a:ext>
              </a:extLst>
            </p:cNvPr>
            <p:cNvSpPr/>
            <p:nvPr/>
          </p:nvSpPr>
          <p:spPr>
            <a:xfrm>
              <a:off x="8897181" y="8820127"/>
              <a:ext cx="66261" cy="99391"/>
            </a:xfrm>
            <a:custGeom>
              <a:avLst/>
              <a:gdLst>
                <a:gd name="connsiteX0" fmla="*/ 25699 w 66260"/>
                <a:gd name="connsiteY0" fmla="*/ 57647 h 99391"/>
                <a:gd name="connsiteX1" fmla="*/ 40939 w 66260"/>
                <a:gd name="connsiteY1" fmla="*/ 28492 h 99391"/>
                <a:gd name="connsiteX2" fmla="*/ 50878 w 66260"/>
                <a:gd name="connsiteY2" fmla="*/ 24848 h 99391"/>
                <a:gd name="connsiteX3" fmla="*/ 64130 w 66260"/>
                <a:gd name="connsiteY3" fmla="*/ 71562 h 99391"/>
                <a:gd name="connsiteX4" fmla="*/ 53860 w 66260"/>
                <a:gd name="connsiteY4" fmla="*/ 74212 h 99391"/>
                <a:gd name="connsiteX5" fmla="*/ 25699 w 66260"/>
                <a:gd name="connsiteY5" fmla="*/ 57647 h 99391"/>
                <a:gd name="connsiteX6" fmla="*/ 32325 w 66260"/>
                <a:gd name="connsiteY6" fmla="*/ 55659 h 99391"/>
                <a:gd name="connsiteX7" fmla="*/ 44915 w 66260"/>
                <a:gd name="connsiteY7" fmla="*/ 65267 h 99391"/>
                <a:gd name="connsiteX8" fmla="*/ 45577 w 66260"/>
                <a:gd name="connsiteY8" fmla="*/ 52015 h 99391"/>
                <a:gd name="connsiteX9" fmla="*/ 38288 w 66260"/>
                <a:gd name="connsiteY9" fmla="*/ 41081 h 99391"/>
                <a:gd name="connsiteX10" fmla="*/ 32325 w 66260"/>
                <a:gd name="connsiteY10" fmla="*/ 55659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99391">
                  <a:moveTo>
                    <a:pt x="25699" y="57647"/>
                  </a:moveTo>
                  <a:cubicBezTo>
                    <a:pt x="22386" y="45720"/>
                    <a:pt x="29012" y="32799"/>
                    <a:pt x="40939" y="28492"/>
                  </a:cubicBezTo>
                  <a:lnTo>
                    <a:pt x="50878" y="24848"/>
                  </a:lnTo>
                  <a:cubicBezTo>
                    <a:pt x="56179" y="40419"/>
                    <a:pt x="60486" y="55991"/>
                    <a:pt x="64130" y="71562"/>
                  </a:cubicBezTo>
                  <a:lnTo>
                    <a:pt x="53860" y="74212"/>
                  </a:lnTo>
                  <a:cubicBezTo>
                    <a:pt x="41601" y="77193"/>
                    <a:pt x="29012" y="69574"/>
                    <a:pt x="25699" y="57647"/>
                  </a:cubicBezTo>
                  <a:close/>
                  <a:moveTo>
                    <a:pt x="32325" y="55659"/>
                  </a:moveTo>
                  <a:cubicBezTo>
                    <a:pt x="34313" y="62616"/>
                    <a:pt x="41601" y="66923"/>
                    <a:pt x="44915" y="65267"/>
                  </a:cubicBezTo>
                  <a:cubicBezTo>
                    <a:pt x="47234" y="63941"/>
                    <a:pt x="47565" y="58972"/>
                    <a:pt x="45577" y="52015"/>
                  </a:cubicBezTo>
                  <a:cubicBezTo>
                    <a:pt x="43589" y="45057"/>
                    <a:pt x="40939" y="40750"/>
                    <a:pt x="38288" y="41081"/>
                  </a:cubicBezTo>
                  <a:cubicBezTo>
                    <a:pt x="34313" y="41413"/>
                    <a:pt x="30337" y="49032"/>
                    <a:pt x="32325" y="55659"/>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6" name="Freeform: Shape 445">
              <a:extLst>
                <a:ext uri="{FF2B5EF4-FFF2-40B4-BE49-F238E27FC236}">
                  <a16:creationId xmlns:a16="http://schemas.microsoft.com/office/drawing/2014/main" id="{03D3452A-95B5-4640-82CC-5F3126E806EE}"/>
                </a:ext>
              </a:extLst>
            </p:cNvPr>
            <p:cNvSpPr/>
            <p:nvPr/>
          </p:nvSpPr>
          <p:spPr>
            <a:xfrm>
              <a:off x="8908440" y="8867172"/>
              <a:ext cx="66261" cy="66261"/>
            </a:xfrm>
            <a:custGeom>
              <a:avLst/>
              <a:gdLst>
                <a:gd name="connsiteX0" fmla="*/ 25374 w 66260"/>
                <a:gd name="connsiteY0" fmla="*/ 55328 h 66260"/>
                <a:gd name="connsiteX1" fmla="*/ 42601 w 66260"/>
                <a:gd name="connsiteY1" fmla="*/ 27499 h 66260"/>
                <a:gd name="connsiteX2" fmla="*/ 52872 w 66260"/>
                <a:gd name="connsiteY2" fmla="*/ 24848 h 66260"/>
                <a:gd name="connsiteX3" fmla="*/ 62811 w 66260"/>
                <a:gd name="connsiteY3" fmla="*/ 71893 h 66260"/>
                <a:gd name="connsiteX4" fmla="*/ 52209 w 66260"/>
                <a:gd name="connsiteY4" fmla="*/ 73881 h 66260"/>
                <a:gd name="connsiteX5" fmla="*/ 25374 w 66260"/>
                <a:gd name="connsiteY5" fmla="*/ 55328 h 66260"/>
                <a:gd name="connsiteX6" fmla="*/ 32000 w 66260"/>
                <a:gd name="connsiteY6" fmla="*/ 54003 h 66260"/>
                <a:gd name="connsiteX7" fmla="*/ 43927 w 66260"/>
                <a:gd name="connsiteY7" fmla="*/ 64273 h 66260"/>
                <a:gd name="connsiteX8" fmla="*/ 45252 w 66260"/>
                <a:gd name="connsiteY8" fmla="*/ 51021 h 66260"/>
                <a:gd name="connsiteX9" fmla="*/ 38626 w 66260"/>
                <a:gd name="connsiteY9" fmla="*/ 39425 h 66260"/>
                <a:gd name="connsiteX10" fmla="*/ 32000 w 66260"/>
                <a:gd name="connsiteY10" fmla="*/ 5400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5374" y="55328"/>
                  </a:moveTo>
                  <a:cubicBezTo>
                    <a:pt x="22723" y="42739"/>
                    <a:pt x="30343" y="30480"/>
                    <a:pt x="42601" y="27499"/>
                  </a:cubicBezTo>
                  <a:lnTo>
                    <a:pt x="52872" y="24848"/>
                  </a:lnTo>
                  <a:cubicBezTo>
                    <a:pt x="56516" y="40419"/>
                    <a:pt x="59829" y="55991"/>
                    <a:pt x="62811" y="71893"/>
                  </a:cubicBezTo>
                  <a:lnTo>
                    <a:pt x="52209" y="73881"/>
                  </a:lnTo>
                  <a:cubicBezTo>
                    <a:pt x="39951" y="76201"/>
                    <a:pt x="28024" y="67586"/>
                    <a:pt x="25374" y="55328"/>
                  </a:cubicBezTo>
                  <a:close/>
                  <a:moveTo>
                    <a:pt x="32000" y="54003"/>
                  </a:moveTo>
                  <a:cubicBezTo>
                    <a:pt x="33656" y="60960"/>
                    <a:pt x="40613" y="65930"/>
                    <a:pt x="43927" y="64273"/>
                  </a:cubicBezTo>
                  <a:cubicBezTo>
                    <a:pt x="46577" y="63279"/>
                    <a:pt x="46577" y="57978"/>
                    <a:pt x="45252" y="51021"/>
                  </a:cubicBezTo>
                  <a:cubicBezTo>
                    <a:pt x="43927" y="44064"/>
                    <a:pt x="41276" y="39425"/>
                    <a:pt x="38626" y="39425"/>
                  </a:cubicBezTo>
                  <a:cubicBezTo>
                    <a:pt x="34981" y="39425"/>
                    <a:pt x="30674" y="47046"/>
                    <a:pt x="32000" y="54003"/>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7" name="Freeform: Shape 446">
              <a:extLst>
                <a:ext uri="{FF2B5EF4-FFF2-40B4-BE49-F238E27FC236}">
                  <a16:creationId xmlns:a16="http://schemas.microsoft.com/office/drawing/2014/main" id="{131C5B09-42AB-4C67-9916-ADA1345A4084}"/>
                </a:ext>
              </a:extLst>
            </p:cNvPr>
            <p:cNvSpPr/>
            <p:nvPr/>
          </p:nvSpPr>
          <p:spPr>
            <a:xfrm>
              <a:off x="8916944" y="8913886"/>
              <a:ext cx="66261" cy="66261"/>
            </a:xfrm>
            <a:custGeom>
              <a:avLst/>
              <a:gdLst>
                <a:gd name="connsiteX0" fmla="*/ 25152 w 66260"/>
                <a:gd name="connsiteY0" fmla="*/ 54003 h 66260"/>
                <a:gd name="connsiteX1" fmla="*/ 43704 w 66260"/>
                <a:gd name="connsiteY1" fmla="*/ 26836 h 66260"/>
                <a:gd name="connsiteX2" fmla="*/ 54306 w 66260"/>
                <a:gd name="connsiteY2" fmla="*/ 24848 h 66260"/>
                <a:gd name="connsiteX3" fmla="*/ 62257 w 66260"/>
                <a:gd name="connsiteY3" fmla="*/ 71893 h 66260"/>
                <a:gd name="connsiteX4" fmla="*/ 51655 w 66260"/>
                <a:gd name="connsiteY4" fmla="*/ 73550 h 66260"/>
                <a:gd name="connsiteX5" fmla="*/ 25152 w 66260"/>
                <a:gd name="connsiteY5" fmla="*/ 54003 h 66260"/>
                <a:gd name="connsiteX6" fmla="*/ 32109 w 66260"/>
                <a:gd name="connsiteY6" fmla="*/ 53009 h 66260"/>
                <a:gd name="connsiteX7" fmla="*/ 43704 w 66260"/>
                <a:gd name="connsiteY7" fmla="*/ 63941 h 66260"/>
                <a:gd name="connsiteX8" fmla="*/ 45692 w 66260"/>
                <a:gd name="connsiteY8" fmla="*/ 50690 h 66260"/>
                <a:gd name="connsiteX9" fmla="*/ 39729 w 66260"/>
                <a:gd name="connsiteY9" fmla="*/ 38763 h 66260"/>
                <a:gd name="connsiteX10" fmla="*/ 32109 w 66260"/>
                <a:gd name="connsiteY10" fmla="*/ 5300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5152" y="54003"/>
                  </a:moveTo>
                  <a:cubicBezTo>
                    <a:pt x="23164" y="41413"/>
                    <a:pt x="31115" y="29155"/>
                    <a:pt x="43704" y="26836"/>
                  </a:cubicBezTo>
                  <a:lnTo>
                    <a:pt x="54306" y="24848"/>
                  </a:lnTo>
                  <a:cubicBezTo>
                    <a:pt x="57288" y="40419"/>
                    <a:pt x="59938" y="56322"/>
                    <a:pt x="62257" y="71893"/>
                  </a:cubicBezTo>
                  <a:lnTo>
                    <a:pt x="51655" y="73550"/>
                  </a:lnTo>
                  <a:cubicBezTo>
                    <a:pt x="39066" y="75537"/>
                    <a:pt x="27470" y="66592"/>
                    <a:pt x="25152" y="54003"/>
                  </a:cubicBezTo>
                  <a:close/>
                  <a:moveTo>
                    <a:pt x="32109" y="53009"/>
                  </a:moveTo>
                  <a:cubicBezTo>
                    <a:pt x="33102" y="59966"/>
                    <a:pt x="40060" y="65267"/>
                    <a:pt x="43704" y="63941"/>
                  </a:cubicBezTo>
                  <a:cubicBezTo>
                    <a:pt x="46355" y="62948"/>
                    <a:pt x="46686" y="57978"/>
                    <a:pt x="45692" y="50690"/>
                  </a:cubicBezTo>
                  <a:cubicBezTo>
                    <a:pt x="44367" y="43732"/>
                    <a:pt x="42379" y="38763"/>
                    <a:pt x="39729" y="38763"/>
                  </a:cubicBezTo>
                  <a:cubicBezTo>
                    <a:pt x="35753" y="38763"/>
                    <a:pt x="30784" y="46052"/>
                    <a:pt x="32109" y="53009"/>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8" name="Freeform: Shape 447">
              <a:extLst>
                <a:ext uri="{FF2B5EF4-FFF2-40B4-BE49-F238E27FC236}">
                  <a16:creationId xmlns:a16="http://schemas.microsoft.com/office/drawing/2014/main" id="{337CBE88-3F9E-4240-95A2-7EE65F5DFA38}"/>
                </a:ext>
              </a:extLst>
            </p:cNvPr>
            <p:cNvSpPr/>
            <p:nvPr/>
          </p:nvSpPr>
          <p:spPr>
            <a:xfrm>
              <a:off x="8924001" y="8960932"/>
              <a:ext cx="66261" cy="66261"/>
            </a:xfrm>
            <a:custGeom>
              <a:avLst/>
              <a:gdLst>
                <a:gd name="connsiteX0" fmla="*/ 25052 w 66260"/>
                <a:gd name="connsiteY0" fmla="*/ 53009 h 66260"/>
                <a:gd name="connsiteX1" fmla="*/ 44598 w 66260"/>
                <a:gd name="connsiteY1" fmla="*/ 26504 h 66260"/>
                <a:gd name="connsiteX2" fmla="*/ 55200 w 66260"/>
                <a:gd name="connsiteY2" fmla="*/ 24848 h 66260"/>
                <a:gd name="connsiteX3" fmla="*/ 61495 w 66260"/>
                <a:gd name="connsiteY3" fmla="*/ 71892 h 66260"/>
                <a:gd name="connsiteX4" fmla="*/ 50893 w 66260"/>
                <a:gd name="connsiteY4" fmla="*/ 73218 h 66260"/>
                <a:gd name="connsiteX5" fmla="*/ 25052 w 66260"/>
                <a:gd name="connsiteY5" fmla="*/ 53009 h 66260"/>
                <a:gd name="connsiteX6" fmla="*/ 32009 w 66260"/>
                <a:gd name="connsiteY6" fmla="*/ 52346 h 66260"/>
                <a:gd name="connsiteX7" fmla="*/ 43274 w 66260"/>
                <a:gd name="connsiteY7" fmla="*/ 63610 h 66260"/>
                <a:gd name="connsiteX8" fmla="*/ 45593 w 66260"/>
                <a:gd name="connsiteY8" fmla="*/ 50358 h 66260"/>
                <a:gd name="connsiteX9" fmla="*/ 39960 w 66260"/>
                <a:gd name="connsiteY9" fmla="*/ 38431 h 66260"/>
                <a:gd name="connsiteX10" fmla="*/ 32009 w 66260"/>
                <a:gd name="connsiteY10" fmla="*/ 5234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5052" y="53009"/>
                  </a:moveTo>
                  <a:cubicBezTo>
                    <a:pt x="23395" y="40419"/>
                    <a:pt x="32009" y="28492"/>
                    <a:pt x="44598" y="26504"/>
                  </a:cubicBezTo>
                  <a:lnTo>
                    <a:pt x="55200" y="24848"/>
                  </a:lnTo>
                  <a:cubicBezTo>
                    <a:pt x="57520" y="40419"/>
                    <a:pt x="59508" y="56321"/>
                    <a:pt x="61495" y="71892"/>
                  </a:cubicBezTo>
                  <a:lnTo>
                    <a:pt x="50893" y="73218"/>
                  </a:lnTo>
                  <a:cubicBezTo>
                    <a:pt x="38304" y="74874"/>
                    <a:pt x="26708" y="65929"/>
                    <a:pt x="25052" y="53009"/>
                  </a:cubicBezTo>
                  <a:close/>
                  <a:moveTo>
                    <a:pt x="32009" y="52346"/>
                  </a:moveTo>
                  <a:cubicBezTo>
                    <a:pt x="33003" y="59303"/>
                    <a:pt x="39629" y="64935"/>
                    <a:pt x="43274" y="63610"/>
                  </a:cubicBezTo>
                  <a:cubicBezTo>
                    <a:pt x="45924" y="62616"/>
                    <a:pt x="46587" y="57647"/>
                    <a:pt x="45593" y="50358"/>
                  </a:cubicBezTo>
                  <a:cubicBezTo>
                    <a:pt x="44598" y="43401"/>
                    <a:pt x="42611" y="38431"/>
                    <a:pt x="39960" y="38431"/>
                  </a:cubicBezTo>
                  <a:cubicBezTo>
                    <a:pt x="35985" y="38100"/>
                    <a:pt x="31015" y="45057"/>
                    <a:pt x="32009" y="52346"/>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49" name="Freeform: Shape 448">
              <a:extLst>
                <a:ext uri="{FF2B5EF4-FFF2-40B4-BE49-F238E27FC236}">
                  <a16:creationId xmlns:a16="http://schemas.microsoft.com/office/drawing/2014/main" id="{407085F6-7B02-48E8-940B-8EAD6BEF096B}"/>
                </a:ext>
              </a:extLst>
            </p:cNvPr>
            <p:cNvSpPr/>
            <p:nvPr/>
          </p:nvSpPr>
          <p:spPr>
            <a:xfrm>
              <a:off x="8929707" y="9008308"/>
              <a:ext cx="66261" cy="66261"/>
            </a:xfrm>
            <a:custGeom>
              <a:avLst/>
              <a:gdLst>
                <a:gd name="connsiteX0" fmla="*/ 24978 w 66260"/>
                <a:gd name="connsiteY0" fmla="*/ 52015 h 66260"/>
                <a:gd name="connsiteX1" fmla="*/ 45187 w 66260"/>
                <a:gd name="connsiteY1" fmla="*/ 26173 h 66260"/>
                <a:gd name="connsiteX2" fmla="*/ 55789 w 66260"/>
                <a:gd name="connsiteY2" fmla="*/ 24848 h 66260"/>
                <a:gd name="connsiteX3" fmla="*/ 60759 w 66260"/>
                <a:gd name="connsiteY3" fmla="*/ 72224 h 66260"/>
                <a:gd name="connsiteX4" fmla="*/ 50157 w 66260"/>
                <a:gd name="connsiteY4" fmla="*/ 73218 h 66260"/>
                <a:gd name="connsiteX5" fmla="*/ 24978 w 66260"/>
                <a:gd name="connsiteY5" fmla="*/ 52015 h 66260"/>
                <a:gd name="connsiteX6" fmla="*/ 31604 w 66260"/>
                <a:gd name="connsiteY6" fmla="*/ 51352 h 66260"/>
                <a:gd name="connsiteX7" fmla="*/ 42537 w 66260"/>
                <a:gd name="connsiteY7" fmla="*/ 62948 h 66260"/>
                <a:gd name="connsiteX8" fmla="*/ 45187 w 66260"/>
                <a:gd name="connsiteY8" fmla="*/ 50027 h 66260"/>
                <a:gd name="connsiteX9" fmla="*/ 39887 w 66260"/>
                <a:gd name="connsiteY9" fmla="*/ 37769 h 66260"/>
                <a:gd name="connsiteX10" fmla="*/ 31604 w 66260"/>
                <a:gd name="connsiteY10" fmla="*/ 5135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4978" y="52015"/>
                  </a:moveTo>
                  <a:cubicBezTo>
                    <a:pt x="23653" y="39425"/>
                    <a:pt x="32598" y="27829"/>
                    <a:pt x="45187" y="26173"/>
                  </a:cubicBezTo>
                  <a:lnTo>
                    <a:pt x="55789" y="24848"/>
                  </a:lnTo>
                  <a:cubicBezTo>
                    <a:pt x="57777" y="40419"/>
                    <a:pt x="59434" y="56322"/>
                    <a:pt x="60759" y="72224"/>
                  </a:cubicBezTo>
                  <a:lnTo>
                    <a:pt x="50157" y="73218"/>
                  </a:lnTo>
                  <a:cubicBezTo>
                    <a:pt x="37568" y="74212"/>
                    <a:pt x="26303" y="64935"/>
                    <a:pt x="24978" y="52015"/>
                  </a:cubicBezTo>
                  <a:close/>
                  <a:moveTo>
                    <a:pt x="31604" y="51352"/>
                  </a:moveTo>
                  <a:cubicBezTo>
                    <a:pt x="32267" y="58310"/>
                    <a:pt x="38893" y="63941"/>
                    <a:pt x="42537" y="62948"/>
                  </a:cubicBezTo>
                  <a:cubicBezTo>
                    <a:pt x="45187" y="62285"/>
                    <a:pt x="45850" y="56984"/>
                    <a:pt x="45187" y="50027"/>
                  </a:cubicBezTo>
                  <a:cubicBezTo>
                    <a:pt x="44525" y="43069"/>
                    <a:pt x="42537" y="38100"/>
                    <a:pt x="39887" y="37769"/>
                  </a:cubicBezTo>
                  <a:cubicBezTo>
                    <a:pt x="36243" y="37438"/>
                    <a:pt x="30942" y="44063"/>
                    <a:pt x="31604" y="51352"/>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0" name="Freeform: Shape 449">
              <a:extLst>
                <a:ext uri="{FF2B5EF4-FFF2-40B4-BE49-F238E27FC236}">
                  <a16:creationId xmlns:a16="http://schemas.microsoft.com/office/drawing/2014/main" id="{BE08CE07-FB00-4EAA-89D0-9E6E7CB98CD6}"/>
                </a:ext>
              </a:extLst>
            </p:cNvPr>
            <p:cNvSpPr/>
            <p:nvPr/>
          </p:nvSpPr>
          <p:spPr>
            <a:xfrm>
              <a:off x="8933740" y="9055684"/>
              <a:ext cx="66261" cy="66261"/>
            </a:xfrm>
            <a:custGeom>
              <a:avLst/>
              <a:gdLst>
                <a:gd name="connsiteX0" fmla="*/ 24921 w 66260"/>
                <a:gd name="connsiteY0" fmla="*/ 51021 h 66260"/>
                <a:gd name="connsiteX1" fmla="*/ 45793 w 66260"/>
                <a:gd name="connsiteY1" fmla="*/ 25842 h 66260"/>
                <a:gd name="connsiteX2" fmla="*/ 56395 w 66260"/>
                <a:gd name="connsiteY2" fmla="*/ 24848 h 66260"/>
                <a:gd name="connsiteX3" fmla="*/ 60039 w 66260"/>
                <a:gd name="connsiteY3" fmla="*/ 72224 h 66260"/>
                <a:gd name="connsiteX4" fmla="*/ 49437 w 66260"/>
                <a:gd name="connsiteY4" fmla="*/ 72887 h 66260"/>
                <a:gd name="connsiteX5" fmla="*/ 24921 w 66260"/>
                <a:gd name="connsiteY5" fmla="*/ 51021 h 66260"/>
                <a:gd name="connsiteX6" fmla="*/ 31878 w 66260"/>
                <a:gd name="connsiteY6" fmla="*/ 50690 h 66260"/>
                <a:gd name="connsiteX7" fmla="*/ 42480 w 66260"/>
                <a:gd name="connsiteY7" fmla="*/ 62617 h 66260"/>
                <a:gd name="connsiteX8" fmla="*/ 45461 w 66260"/>
                <a:gd name="connsiteY8" fmla="*/ 49696 h 66260"/>
                <a:gd name="connsiteX9" fmla="*/ 40492 w 66260"/>
                <a:gd name="connsiteY9" fmla="*/ 37438 h 66260"/>
                <a:gd name="connsiteX10" fmla="*/ 31878 w 66260"/>
                <a:gd name="connsiteY10" fmla="*/ 5069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4921" y="51021"/>
                  </a:moveTo>
                  <a:cubicBezTo>
                    <a:pt x="23927" y="38100"/>
                    <a:pt x="33203" y="26836"/>
                    <a:pt x="45793" y="25842"/>
                  </a:cubicBezTo>
                  <a:lnTo>
                    <a:pt x="56395" y="24848"/>
                  </a:lnTo>
                  <a:cubicBezTo>
                    <a:pt x="57720" y="40751"/>
                    <a:pt x="59045" y="56322"/>
                    <a:pt x="60039" y="72224"/>
                  </a:cubicBezTo>
                  <a:lnTo>
                    <a:pt x="49437" y="72887"/>
                  </a:lnTo>
                  <a:cubicBezTo>
                    <a:pt x="36848" y="73550"/>
                    <a:pt x="25915" y="63941"/>
                    <a:pt x="24921" y="51021"/>
                  </a:cubicBezTo>
                  <a:close/>
                  <a:moveTo>
                    <a:pt x="31878" y="50690"/>
                  </a:moveTo>
                  <a:cubicBezTo>
                    <a:pt x="32541" y="57978"/>
                    <a:pt x="38835" y="63611"/>
                    <a:pt x="42480" y="62617"/>
                  </a:cubicBezTo>
                  <a:cubicBezTo>
                    <a:pt x="45130" y="61954"/>
                    <a:pt x="46124" y="56654"/>
                    <a:pt x="45461" y="49696"/>
                  </a:cubicBezTo>
                  <a:cubicBezTo>
                    <a:pt x="44799" y="42739"/>
                    <a:pt x="43142" y="37769"/>
                    <a:pt x="40492" y="37438"/>
                  </a:cubicBezTo>
                  <a:cubicBezTo>
                    <a:pt x="36848" y="36775"/>
                    <a:pt x="31216" y="43401"/>
                    <a:pt x="31878" y="50690"/>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1" name="Freeform: Shape 450">
              <a:extLst>
                <a:ext uri="{FF2B5EF4-FFF2-40B4-BE49-F238E27FC236}">
                  <a16:creationId xmlns:a16="http://schemas.microsoft.com/office/drawing/2014/main" id="{1168B93D-62D3-4636-8CDA-E838FD543DFD}"/>
                </a:ext>
              </a:extLst>
            </p:cNvPr>
            <p:cNvSpPr/>
            <p:nvPr/>
          </p:nvSpPr>
          <p:spPr>
            <a:xfrm>
              <a:off x="8936763" y="9103060"/>
              <a:ext cx="66261" cy="66261"/>
            </a:xfrm>
            <a:custGeom>
              <a:avLst/>
              <a:gdLst>
                <a:gd name="connsiteX0" fmla="*/ 24880 w 66260"/>
                <a:gd name="connsiteY0" fmla="*/ 50359 h 66260"/>
                <a:gd name="connsiteX1" fmla="*/ 46746 w 66260"/>
                <a:gd name="connsiteY1" fmla="*/ 25511 h 66260"/>
                <a:gd name="connsiteX2" fmla="*/ 57348 w 66260"/>
                <a:gd name="connsiteY2" fmla="*/ 24848 h 66260"/>
                <a:gd name="connsiteX3" fmla="*/ 59667 w 66260"/>
                <a:gd name="connsiteY3" fmla="*/ 72225 h 66260"/>
                <a:gd name="connsiteX4" fmla="*/ 49065 w 66260"/>
                <a:gd name="connsiteY4" fmla="*/ 72556 h 66260"/>
                <a:gd name="connsiteX5" fmla="*/ 24880 w 66260"/>
                <a:gd name="connsiteY5" fmla="*/ 50359 h 66260"/>
                <a:gd name="connsiteX6" fmla="*/ 31837 w 66260"/>
                <a:gd name="connsiteY6" fmla="*/ 50027 h 66260"/>
                <a:gd name="connsiteX7" fmla="*/ 42108 w 66260"/>
                <a:gd name="connsiteY7" fmla="*/ 62285 h 66260"/>
                <a:gd name="connsiteX8" fmla="*/ 45421 w 66260"/>
                <a:gd name="connsiteY8" fmla="*/ 49365 h 66260"/>
                <a:gd name="connsiteX9" fmla="*/ 40783 w 66260"/>
                <a:gd name="connsiteY9" fmla="*/ 36775 h 66260"/>
                <a:gd name="connsiteX10" fmla="*/ 31837 w 66260"/>
                <a:gd name="connsiteY10" fmla="*/ 50027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4880" y="50359"/>
                  </a:moveTo>
                  <a:cubicBezTo>
                    <a:pt x="24217" y="37438"/>
                    <a:pt x="33825" y="26505"/>
                    <a:pt x="46746" y="25511"/>
                  </a:cubicBezTo>
                  <a:lnTo>
                    <a:pt x="57348" y="24848"/>
                  </a:lnTo>
                  <a:cubicBezTo>
                    <a:pt x="58342" y="40751"/>
                    <a:pt x="59004" y="56654"/>
                    <a:pt x="59667" y="72225"/>
                  </a:cubicBezTo>
                  <a:lnTo>
                    <a:pt x="49065" y="72556"/>
                  </a:lnTo>
                  <a:cubicBezTo>
                    <a:pt x="36144" y="73219"/>
                    <a:pt x="25543" y="62949"/>
                    <a:pt x="24880" y="50359"/>
                  </a:cubicBezTo>
                  <a:close/>
                  <a:moveTo>
                    <a:pt x="31837" y="50027"/>
                  </a:moveTo>
                  <a:cubicBezTo>
                    <a:pt x="32169" y="57316"/>
                    <a:pt x="38464" y="63279"/>
                    <a:pt x="42108" y="62285"/>
                  </a:cubicBezTo>
                  <a:cubicBezTo>
                    <a:pt x="44759" y="61623"/>
                    <a:pt x="45752" y="56654"/>
                    <a:pt x="45421" y="49365"/>
                  </a:cubicBezTo>
                  <a:cubicBezTo>
                    <a:pt x="45090" y="42408"/>
                    <a:pt x="43433" y="37438"/>
                    <a:pt x="40783" y="36775"/>
                  </a:cubicBezTo>
                  <a:cubicBezTo>
                    <a:pt x="37138" y="36113"/>
                    <a:pt x="31506" y="42739"/>
                    <a:pt x="31837" y="50027"/>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2" name="Freeform: Shape 451">
              <a:extLst>
                <a:ext uri="{FF2B5EF4-FFF2-40B4-BE49-F238E27FC236}">
                  <a16:creationId xmlns:a16="http://schemas.microsoft.com/office/drawing/2014/main" id="{38B0068F-19F0-44D3-A32B-1A743289950E}"/>
                </a:ext>
              </a:extLst>
            </p:cNvPr>
            <p:cNvSpPr/>
            <p:nvPr/>
          </p:nvSpPr>
          <p:spPr>
            <a:xfrm>
              <a:off x="8938444" y="9150768"/>
              <a:ext cx="66261" cy="66261"/>
            </a:xfrm>
            <a:custGeom>
              <a:avLst/>
              <a:gdLst>
                <a:gd name="connsiteX0" fmla="*/ 24856 w 66260"/>
                <a:gd name="connsiteY0" fmla="*/ 49033 h 66260"/>
                <a:gd name="connsiteX1" fmla="*/ 47384 w 66260"/>
                <a:gd name="connsiteY1" fmla="*/ 25179 h 66260"/>
                <a:gd name="connsiteX2" fmla="*/ 57986 w 66260"/>
                <a:gd name="connsiteY2" fmla="*/ 24848 h 66260"/>
                <a:gd name="connsiteX3" fmla="*/ 58649 w 66260"/>
                <a:gd name="connsiteY3" fmla="*/ 72556 h 66260"/>
                <a:gd name="connsiteX4" fmla="*/ 48047 w 66260"/>
                <a:gd name="connsiteY4" fmla="*/ 72556 h 66260"/>
                <a:gd name="connsiteX5" fmla="*/ 24856 w 66260"/>
                <a:gd name="connsiteY5" fmla="*/ 49033 h 66260"/>
                <a:gd name="connsiteX6" fmla="*/ 31813 w 66260"/>
                <a:gd name="connsiteY6" fmla="*/ 49033 h 66260"/>
                <a:gd name="connsiteX7" fmla="*/ 41421 w 66260"/>
                <a:gd name="connsiteY7" fmla="*/ 61623 h 66260"/>
                <a:gd name="connsiteX8" fmla="*/ 45397 w 66260"/>
                <a:gd name="connsiteY8" fmla="*/ 49033 h 66260"/>
                <a:gd name="connsiteX9" fmla="*/ 41089 w 66260"/>
                <a:gd name="connsiteY9" fmla="*/ 36444 h 66260"/>
                <a:gd name="connsiteX10" fmla="*/ 31813 w 66260"/>
                <a:gd name="connsiteY10" fmla="*/ 49033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260" h="66260">
                  <a:moveTo>
                    <a:pt x="24856" y="49033"/>
                  </a:moveTo>
                  <a:cubicBezTo>
                    <a:pt x="24524" y="36113"/>
                    <a:pt x="34463" y="25511"/>
                    <a:pt x="47384" y="25179"/>
                  </a:cubicBezTo>
                  <a:lnTo>
                    <a:pt x="57986" y="24848"/>
                  </a:lnTo>
                  <a:cubicBezTo>
                    <a:pt x="58649" y="40751"/>
                    <a:pt x="58649" y="56654"/>
                    <a:pt x="58649" y="72556"/>
                  </a:cubicBezTo>
                  <a:lnTo>
                    <a:pt x="48047" y="72556"/>
                  </a:lnTo>
                  <a:cubicBezTo>
                    <a:pt x="35457" y="72225"/>
                    <a:pt x="25187" y="61955"/>
                    <a:pt x="24856" y="49033"/>
                  </a:cubicBezTo>
                  <a:close/>
                  <a:moveTo>
                    <a:pt x="31813" y="49033"/>
                  </a:moveTo>
                  <a:cubicBezTo>
                    <a:pt x="31813" y="56322"/>
                    <a:pt x="38108" y="62285"/>
                    <a:pt x="41421" y="61623"/>
                  </a:cubicBezTo>
                  <a:cubicBezTo>
                    <a:pt x="44072" y="60961"/>
                    <a:pt x="45397" y="55991"/>
                    <a:pt x="45397" y="49033"/>
                  </a:cubicBezTo>
                  <a:cubicBezTo>
                    <a:pt x="45397" y="42076"/>
                    <a:pt x="43740" y="36775"/>
                    <a:pt x="41089" y="36444"/>
                  </a:cubicBezTo>
                  <a:cubicBezTo>
                    <a:pt x="37445" y="35450"/>
                    <a:pt x="31482" y="41745"/>
                    <a:pt x="31813" y="49033"/>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3" name="Freeform: Shape 452">
              <a:extLst>
                <a:ext uri="{FF2B5EF4-FFF2-40B4-BE49-F238E27FC236}">
                  <a16:creationId xmlns:a16="http://schemas.microsoft.com/office/drawing/2014/main" id="{74C24933-C0BF-4B25-A09F-264B86780FAD}"/>
                </a:ext>
              </a:extLst>
            </p:cNvPr>
            <p:cNvSpPr/>
            <p:nvPr/>
          </p:nvSpPr>
          <p:spPr>
            <a:xfrm>
              <a:off x="8835187" y="9158782"/>
              <a:ext cx="927652" cy="496957"/>
            </a:xfrm>
            <a:custGeom>
              <a:avLst/>
              <a:gdLst>
                <a:gd name="connsiteX0" fmla="*/ 886468 w 927652"/>
                <a:gd name="connsiteY0" fmla="*/ 82764 h 496956"/>
                <a:gd name="connsiteX1" fmla="*/ 467368 w 927652"/>
                <a:gd name="connsiteY1" fmla="*/ 146374 h 496956"/>
                <a:gd name="connsiteX2" fmla="*/ 48268 w 927652"/>
                <a:gd name="connsiteY2" fmla="*/ 82764 h 496956"/>
                <a:gd name="connsiteX3" fmla="*/ 108897 w 927652"/>
                <a:gd name="connsiteY3" fmla="*/ 397503 h 496956"/>
                <a:gd name="connsiteX4" fmla="*/ 137720 w 927652"/>
                <a:gd name="connsiteY4" fmla="*/ 478342 h 496956"/>
                <a:gd name="connsiteX5" fmla="*/ 467368 w 927652"/>
                <a:gd name="connsiteY5" fmla="*/ 478342 h 496956"/>
                <a:gd name="connsiteX6" fmla="*/ 797016 w 927652"/>
                <a:gd name="connsiteY6" fmla="*/ 478342 h 496956"/>
                <a:gd name="connsiteX7" fmla="*/ 825839 w 927652"/>
                <a:gd name="connsiteY7" fmla="*/ 397503 h 496956"/>
                <a:gd name="connsiteX8" fmla="*/ 886468 w 927652"/>
                <a:gd name="connsiteY8" fmla="*/ 82764 h 496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7652" h="496956">
                  <a:moveTo>
                    <a:pt x="886468" y="82764"/>
                  </a:moveTo>
                  <a:cubicBezTo>
                    <a:pt x="643953" y="-58703"/>
                    <a:pt x="508450" y="97342"/>
                    <a:pt x="467368" y="146374"/>
                  </a:cubicBezTo>
                  <a:cubicBezTo>
                    <a:pt x="426286" y="97342"/>
                    <a:pt x="290783" y="-58703"/>
                    <a:pt x="48268" y="82764"/>
                  </a:cubicBezTo>
                  <a:cubicBezTo>
                    <a:pt x="22426" y="175197"/>
                    <a:pt x="-6729" y="328261"/>
                    <a:pt x="108897" y="397503"/>
                  </a:cubicBezTo>
                  <a:cubicBezTo>
                    <a:pt x="120492" y="446536"/>
                    <a:pt x="137720" y="478342"/>
                    <a:pt x="137720" y="478342"/>
                  </a:cubicBezTo>
                  <a:lnTo>
                    <a:pt x="467368" y="478342"/>
                  </a:lnTo>
                  <a:lnTo>
                    <a:pt x="797016" y="478342"/>
                  </a:lnTo>
                  <a:cubicBezTo>
                    <a:pt x="797016" y="478342"/>
                    <a:pt x="814244" y="446536"/>
                    <a:pt x="825839" y="397503"/>
                  </a:cubicBezTo>
                  <a:cubicBezTo>
                    <a:pt x="941465" y="327929"/>
                    <a:pt x="912642" y="175197"/>
                    <a:pt x="886468" y="82764"/>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4" name="Freeform: Shape 453">
              <a:extLst>
                <a:ext uri="{FF2B5EF4-FFF2-40B4-BE49-F238E27FC236}">
                  <a16:creationId xmlns:a16="http://schemas.microsoft.com/office/drawing/2014/main" id="{B2BE74AF-C569-484E-9F32-1582AFA19581}"/>
                </a:ext>
              </a:extLst>
            </p:cNvPr>
            <p:cNvSpPr/>
            <p:nvPr/>
          </p:nvSpPr>
          <p:spPr>
            <a:xfrm>
              <a:off x="8835078" y="9216699"/>
              <a:ext cx="198783" cy="430696"/>
            </a:xfrm>
            <a:custGeom>
              <a:avLst/>
              <a:gdLst>
                <a:gd name="connsiteX0" fmla="*/ 48377 w 198782"/>
                <a:gd name="connsiteY0" fmla="*/ 24848 h 430695"/>
                <a:gd name="connsiteX1" fmla="*/ 155388 w 198782"/>
                <a:gd name="connsiteY1" fmla="*/ 325009 h 430695"/>
                <a:gd name="connsiteX2" fmla="*/ 184211 w 198782"/>
                <a:gd name="connsiteY2" fmla="*/ 420425 h 430695"/>
                <a:gd name="connsiteX3" fmla="*/ 138161 w 198782"/>
                <a:gd name="connsiteY3" fmla="*/ 420425 h 430695"/>
                <a:gd name="connsiteX4" fmla="*/ 109337 w 198782"/>
                <a:gd name="connsiteY4" fmla="*/ 339587 h 430695"/>
                <a:gd name="connsiteX5" fmla="*/ 48377 w 198782"/>
                <a:gd name="connsiteY5" fmla="*/ 24848 h 43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782" h="430695">
                  <a:moveTo>
                    <a:pt x="48377" y="24848"/>
                  </a:moveTo>
                  <a:cubicBezTo>
                    <a:pt x="43739" y="192156"/>
                    <a:pt x="55003" y="256429"/>
                    <a:pt x="155388" y="325009"/>
                  </a:cubicBezTo>
                  <a:cubicBezTo>
                    <a:pt x="166984" y="381000"/>
                    <a:pt x="184211" y="420425"/>
                    <a:pt x="184211" y="420425"/>
                  </a:cubicBezTo>
                  <a:lnTo>
                    <a:pt x="138161" y="420425"/>
                  </a:lnTo>
                  <a:cubicBezTo>
                    <a:pt x="138161" y="420425"/>
                    <a:pt x="120933" y="388619"/>
                    <a:pt x="109337" y="339587"/>
                  </a:cubicBezTo>
                  <a:cubicBezTo>
                    <a:pt x="-6620" y="270013"/>
                    <a:pt x="22204" y="117281"/>
                    <a:pt x="48377" y="24848"/>
                  </a:cubicBezTo>
                  <a:close/>
                </a:path>
              </a:pathLst>
            </a:custGeom>
            <a:solidFill>
              <a:srgbClr val="FFFFFF">
                <a:alpha val="2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5" name="Freeform: Shape 454">
              <a:extLst>
                <a:ext uri="{FF2B5EF4-FFF2-40B4-BE49-F238E27FC236}">
                  <a16:creationId xmlns:a16="http://schemas.microsoft.com/office/drawing/2014/main" id="{595CBA72-60AA-465C-8812-211C4A1ABD42}"/>
                </a:ext>
              </a:extLst>
            </p:cNvPr>
            <p:cNvSpPr/>
            <p:nvPr/>
          </p:nvSpPr>
          <p:spPr>
            <a:xfrm>
              <a:off x="9559978" y="9213385"/>
              <a:ext cx="198783" cy="430696"/>
            </a:xfrm>
            <a:custGeom>
              <a:avLst/>
              <a:gdLst>
                <a:gd name="connsiteX0" fmla="*/ 161677 w 198782"/>
                <a:gd name="connsiteY0" fmla="*/ 24848 h 430695"/>
                <a:gd name="connsiteX1" fmla="*/ 54003 w 198782"/>
                <a:gd name="connsiteY1" fmla="*/ 327659 h 430695"/>
                <a:gd name="connsiteX2" fmla="*/ 24848 w 198782"/>
                <a:gd name="connsiteY2" fmla="*/ 423739 h 430695"/>
                <a:gd name="connsiteX3" fmla="*/ 71562 w 198782"/>
                <a:gd name="connsiteY3" fmla="*/ 423739 h 430695"/>
                <a:gd name="connsiteX4" fmla="*/ 100717 w 198782"/>
                <a:gd name="connsiteY4" fmla="*/ 342237 h 430695"/>
                <a:gd name="connsiteX5" fmla="*/ 161677 w 198782"/>
                <a:gd name="connsiteY5" fmla="*/ 24848 h 43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782" h="430695">
                  <a:moveTo>
                    <a:pt x="161677" y="24848"/>
                  </a:moveTo>
                  <a:cubicBezTo>
                    <a:pt x="166646" y="193482"/>
                    <a:pt x="155050" y="258417"/>
                    <a:pt x="54003" y="327659"/>
                  </a:cubicBezTo>
                  <a:cubicBezTo>
                    <a:pt x="42407" y="383982"/>
                    <a:pt x="24848" y="423739"/>
                    <a:pt x="24848" y="423739"/>
                  </a:cubicBezTo>
                  <a:lnTo>
                    <a:pt x="71562" y="423739"/>
                  </a:lnTo>
                  <a:cubicBezTo>
                    <a:pt x="71562" y="423739"/>
                    <a:pt x="89121" y="391602"/>
                    <a:pt x="100717" y="342237"/>
                  </a:cubicBezTo>
                  <a:cubicBezTo>
                    <a:pt x="217004" y="272001"/>
                    <a:pt x="187850" y="117944"/>
                    <a:pt x="161677" y="24848"/>
                  </a:cubicBezTo>
                  <a:close/>
                </a:path>
              </a:pathLst>
            </a:custGeom>
            <a:solidFill>
              <a:schemeClr val="tx1">
                <a:lumMod val="65000"/>
                <a:lumOff val="35000"/>
                <a:alpha val="5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6" name="Freeform: Shape 455">
              <a:extLst>
                <a:ext uri="{FF2B5EF4-FFF2-40B4-BE49-F238E27FC236}">
                  <a16:creationId xmlns:a16="http://schemas.microsoft.com/office/drawing/2014/main" id="{E4902BA6-954C-4941-9E68-D471C686A3FB}"/>
                </a:ext>
              </a:extLst>
            </p:cNvPr>
            <p:cNvSpPr/>
            <p:nvPr/>
          </p:nvSpPr>
          <p:spPr>
            <a:xfrm>
              <a:off x="9079255" y="9437678"/>
              <a:ext cx="430696" cy="132522"/>
            </a:xfrm>
            <a:custGeom>
              <a:avLst/>
              <a:gdLst>
                <a:gd name="connsiteX0" fmla="*/ 363110 w 430695"/>
                <a:gd name="connsiteY0" fmla="*/ 101711 h 132521"/>
                <a:gd name="connsiteX1" fmla="*/ 316065 w 430695"/>
                <a:gd name="connsiteY1" fmla="*/ 81170 h 132521"/>
                <a:gd name="connsiteX2" fmla="*/ 271008 w 430695"/>
                <a:gd name="connsiteY2" fmla="*/ 58310 h 132521"/>
                <a:gd name="connsiteX3" fmla="*/ 231251 w 430695"/>
                <a:gd name="connsiteY3" fmla="*/ 30812 h 132521"/>
                <a:gd name="connsiteX4" fmla="*/ 225288 w 430695"/>
                <a:gd name="connsiteY4" fmla="*/ 24848 h 132521"/>
                <a:gd name="connsiteX5" fmla="*/ 217999 w 430695"/>
                <a:gd name="connsiteY5" fmla="*/ 28493 h 132521"/>
                <a:gd name="connsiteX6" fmla="*/ 193813 w 430695"/>
                <a:gd name="connsiteY6" fmla="*/ 43070 h 132521"/>
                <a:gd name="connsiteX7" fmla="*/ 171285 w 430695"/>
                <a:gd name="connsiteY7" fmla="*/ 57316 h 132521"/>
                <a:gd name="connsiteX8" fmla="*/ 125233 w 430695"/>
                <a:gd name="connsiteY8" fmla="*/ 83489 h 132521"/>
                <a:gd name="connsiteX9" fmla="*/ 76531 w 430695"/>
                <a:gd name="connsiteY9" fmla="*/ 104361 h 132521"/>
                <a:gd name="connsiteX10" fmla="*/ 24848 w 430695"/>
                <a:gd name="connsiteY10" fmla="*/ 118276 h 132521"/>
                <a:gd name="connsiteX11" fmla="*/ 179899 w 430695"/>
                <a:gd name="connsiteY11" fmla="*/ 95416 h 132521"/>
                <a:gd name="connsiteX12" fmla="*/ 219324 w 430695"/>
                <a:gd name="connsiteY12" fmla="*/ 71893 h 132521"/>
                <a:gd name="connsiteX13" fmla="*/ 258086 w 430695"/>
                <a:gd name="connsiteY13" fmla="*/ 96410 h 132521"/>
                <a:gd name="connsiteX14" fmla="*/ 411812 w 430695"/>
                <a:gd name="connsiteY14" fmla="*/ 118276 h 132521"/>
                <a:gd name="connsiteX15" fmla="*/ 363110 w 430695"/>
                <a:gd name="connsiteY15" fmla="*/ 101711 h 13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0695" h="132521">
                  <a:moveTo>
                    <a:pt x="363110" y="101711"/>
                  </a:moveTo>
                  <a:cubicBezTo>
                    <a:pt x="347207" y="95416"/>
                    <a:pt x="331636" y="88459"/>
                    <a:pt x="316065" y="81170"/>
                  </a:cubicBezTo>
                  <a:cubicBezTo>
                    <a:pt x="300825" y="73881"/>
                    <a:pt x="285585" y="66592"/>
                    <a:pt x="271008" y="58310"/>
                  </a:cubicBezTo>
                  <a:cubicBezTo>
                    <a:pt x="256761" y="50027"/>
                    <a:pt x="241853" y="41413"/>
                    <a:pt x="231251" y="30812"/>
                  </a:cubicBezTo>
                  <a:lnTo>
                    <a:pt x="225288" y="24848"/>
                  </a:lnTo>
                  <a:lnTo>
                    <a:pt x="217999" y="28493"/>
                  </a:lnTo>
                  <a:cubicBezTo>
                    <a:pt x="208391" y="33130"/>
                    <a:pt x="201434" y="38431"/>
                    <a:pt x="193813" y="43070"/>
                  </a:cubicBezTo>
                  <a:lnTo>
                    <a:pt x="171285" y="57316"/>
                  </a:lnTo>
                  <a:cubicBezTo>
                    <a:pt x="156376" y="66924"/>
                    <a:pt x="140804" y="75207"/>
                    <a:pt x="125233" y="83489"/>
                  </a:cubicBezTo>
                  <a:cubicBezTo>
                    <a:pt x="109662" y="91440"/>
                    <a:pt x="93428" y="98729"/>
                    <a:pt x="76531" y="104361"/>
                  </a:cubicBezTo>
                  <a:cubicBezTo>
                    <a:pt x="59966" y="110325"/>
                    <a:pt x="42739" y="114632"/>
                    <a:pt x="24848" y="118276"/>
                  </a:cubicBezTo>
                  <a:cubicBezTo>
                    <a:pt x="78188" y="124902"/>
                    <a:pt x="163664" y="104361"/>
                    <a:pt x="179899" y="95416"/>
                  </a:cubicBezTo>
                  <a:cubicBezTo>
                    <a:pt x="187850" y="90778"/>
                    <a:pt x="214023" y="74875"/>
                    <a:pt x="219324" y="71893"/>
                  </a:cubicBezTo>
                  <a:cubicBezTo>
                    <a:pt x="231913" y="82164"/>
                    <a:pt x="244834" y="89453"/>
                    <a:pt x="258086" y="96410"/>
                  </a:cubicBezTo>
                  <a:cubicBezTo>
                    <a:pt x="273989" y="104030"/>
                    <a:pt x="346213" y="119601"/>
                    <a:pt x="411812" y="118276"/>
                  </a:cubicBezTo>
                  <a:cubicBezTo>
                    <a:pt x="394915" y="114632"/>
                    <a:pt x="379012" y="108006"/>
                    <a:pt x="363110" y="101711"/>
                  </a:cubicBezTo>
                  <a:close/>
                </a:path>
              </a:pathLst>
            </a:custGeom>
            <a:solidFill>
              <a:schemeClr val="tx1">
                <a:lumMod val="65000"/>
                <a:lumOff val="35000"/>
                <a:alpha val="50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7" name="Freeform: Shape 456">
              <a:extLst>
                <a:ext uri="{FF2B5EF4-FFF2-40B4-BE49-F238E27FC236}">
                  <a16:creationId xmlns:a16="http://schemas.microsoft.com/office/drawing/2014/main" id="{2EE09856-6713-4E14-B4DD-69F6DDA20B0B}"/>
                </a:ext>
              </a:extLst>
            </p:cNvPr>
            <p:cNvSpPr/>
            <p:nvPr/>
          </p:nvSpPr>
          <p:spPr>
            <a:xfrm>
              <a:off x="9329391" y="8198199"/>
              <a:ext cx="165652" cy="99391"/>
            </a:xfrm>
            <a:custGeom>
              <a:avLst/>
              <a:gdLst>
                <a:gd name="connsiteX0" fmla="*/ 168302 w 165652"/>
                <a:gd name="connsiteY0" fmla="*/ 50429 h 99391"/>
                <a:gd name="connsiteX1" fmla="*/ 107011 w 165652"/>
                <a:gd name="connsiteY1" fmla="*/ 99461 h 99391"/>
                <a:gd name="connsiteX2" fmla="*/ 24848 w 165652"/>
                <a:gd name="connsiteY2" fmla="*/ 80577 h 99391"/>
                <a:gd name="connsiteX3" fmla="*/ 96410 w 165652"/>
                <a:gd name="connsiteY3" fmla="*/ 25249 h 99391"/>
                <a:gd name="connsiteX4" fmla="*/ 168302 w 165652"/>
                <a:gd name="connsiteY4" fmla="*/ 50429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99391">
                  <a:moveTo>
                    <a:pt x="168302" y="50429"/>
                  </a:moveTo>
                  <a:cubicBezTo>
                    <a:pt x="155050" y="78590"/>
                    <a:pt x="123576" y="98137"/>
                    <a:pt x="107011" y="99461"/>
                  </a:cubicBezTo>
                  <a:cubicBezTo>
                    <a:pt x="90445" y="100455"/>
                    <a:pt x="57978" y="99461"/>
                    <a:pt x="24848" y="80577"/>
                  </a:cubicBezTo>
                  <a:cubicBezTo>
                    <a:pt x="38431" y="57055"/>
                    <a:pt x="52346" y="30881"/>
                    <a:pt x="96410" y="25249"/>
                  </a:cubicBezTo>
                  <a:cubicBezTo>
                    <a:pt x="121258" y="21605"/>
                    <a:pt x="158363" y="43802"/>
                    <a:pt x="168302" y="50429"/>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8" name="Freeform: Shape 457">
              <a:extLst>
                <a:ext uri="{FF2B5EF4-FFF2-40B4-BE49-F238E27FC236}">
                  <a16:creationId xmlns:a16="http://schemas.microsoft.com/office/drawing/2014/main" id="{DDE65049-0742-46B7-9447-8A028353492A}"/>
                </a:ext>
              </a:extLst>
            </p:cNvPr>
            <p:cNvSpPr/>
            <p:nvPr/>
          </p:nvSpPr>
          <p:spPr>
            <a:xfrm>
              <a:off x="9339330" y="8257240"/>
              <a:ext cx="165652" cy="66261"/>
            </a:xfrm>
            <a:custGeom>
              <a:avLst/>
              <a:gdLst>
                <a:gd name="connsiteX0" fmla="*/ 156376 w 165652"/>
                <a:gd name="connsiteY0" fmla="*/ 24848 h 66260"/>
                <a:gd name="connsiteX1" fmla="*/ 100055 w 165652"/>
                <a:gd name="connsiteY1" fmla="*/ 69906 h 66260"/>
                <a:gd name="connsiteX2" fmla="*/ 24848 w 165652"/>
                <a:gd name="connsiteY2" fmla="*/ 52347 h 66260"/>
                <a:gd name="connsiteX3" fmla="*/ 156376 w 165652"/>
                <a:gd name="connsiteY3" fmla="*/ 24848 h 66260"/>
              </a:gdLst>
              <a:ahLst/>
              <a:cxnLst>
                <a:cxn ang="0">
                  <a:pos x="connsiteX0" y="connsiteY0"/>
                </a:cxn>
                <a:cxn ang="0">
                  <a:pos x="connsiteX1" y="connsiteY1"/>
                </a:cxn>
                <a:cxn ang="0">
                  <a:pos x="connsiteX2" y="connsiteY2"/>
                </a:cxn>
                <a:cxn ang="0">
                  <a:pos x="connsiteX3" y="connsiteY3"/>
                </a:cxn>
              </a:cxnLst>
              <a:rect l="l" t="t" r="r" b="b"/>
              <a:pathLst>
                <a:path w="165652" h="66260">
                  <a:moveTo>
                    <a:pt x="156376" y="24848"/>
                  </a:moveTo>
                  <a:cubicBezTo>
                    <a:pt x="144118" y="50690"/>
                    <a:pt x="124902" y="63943"/>
                    <a:pt x="100055" y="69906"/>
                  </a:cubicBezTo>
                  <a:cubicBezTo>
                    <a:pt x="80507" y="74543"/>
                    <a:pt x="55328" y="69906"/>
                    <a:pt x="24848" y="52347"/>
                  </a:cubicBezTo>
                  <a:cubicBezTo>
                    <a:pt x="60960" y="59635"/>
                    <a:pt x="104361" y="59635"/>
                    <a:pt x="156376" y="24848"/>
                  </a:cubicBezTo>
                  <a:close/>
                </a:path>
              </a:pathLst>
            </a:custGeom>
            <a:solidFill>
              <a:srgbClr val="F3B079">
                <a:alpha val="7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59" name="Freeform: Shape 458">
              <a:extLst>
                <a:ext uri="{FF2B5EF4-FFF2-40B4-BE49-F238E27FC236}">
                  <a16:creationId xmlns:a16="http://schemas.microsoft.com/office/drawing/2014/main" id="{83AFDC22-E15E-4CD5-8F4F-3D82BF959BB3}"/>
                </a:ext>
              </a:extLst>
            </p:cNvPr>
            <p:cNvSpPr/>
            <p:nvPr/>
          </p:nvSpPr>
          <p:spPr>
            <a:xfrm>
              <a:off x="9363846" y="8197937"/>
              <a:ext cx="99391" cy="99391"/>
            </a:xfrm>
            <a:custGeom>
              <a:avLst/>
              <a:gdLst>
                <a:gd name="connsiteX0" fmla="*/ 99723 w 99391"/>
                <a:gd name="connsiteY0" fmla="*/ 62285 h 99391"/>
                <a:gd name="connsiteX1" fmla="*/ 62285 w 99391"/>
                <a:gd name="connsiteY1" fmla="*/ 100054 h 99391"/>
                <a:gd name="connsiteX2" fmla="*/ 24848 w 99391"/>
                <a:gd name="connsiteY2" fmla="*/ 62285 h 99391"/>
                <a:gd name="connsiteX3" fmla="*/ 62285 w 99391"/>
                <a:gd name="connsiteY3" fmla="*/ 24848 h 99391"/>
                <a:gd name="connsiteX4" fmla="*/ 99723 w 99391"/>
                <a:gd name="connsiteY4" fmla="*/ 62285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99723" y="62285"/>
                  </a:moveTo>
                  <a:cubicBezTo>
                    <a:pt x="99723" y="83157"/>
                    <a:pt x="83158" y="100054"/>
                    <a:pt x="62285" y="100054"/>
                  </a:cubicBezTo>
                  <a:cubicBezTo>
                    <a:pt x="41745" y="100054"/>
                    <a:pt x="24848" y="83157"/>
                    <a:pt x="24848" y="62285"/>
                  </a:cubicBezTo>
                  <a:cubicBezTo>
                    <a:pt x="24848" y="41413"/>
                    <a:pt x="41745" y="24848"/>
                    <a:pt x="62285" y="24848"/>
                  </a:cubicBezTo>
                  <a:cubicBezTo>
                    <a:pt x="83158" y="24848"/>
                    <a:pt x="99723" y="41413"/>
                    <a:pt x="99723" y="62285"/>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0" name="Freeform: Shape 459">
              <a:extLst>
                <a:ext uri="{FF2B5EF4-FFF2-40B4-BE49-F238E27FC236}">
                  <a16:creationId xmlns:a16="http://schemas.microsoft.com/office/drawing/2014/main" id="{431A0019-07F9-4612-824F-2706CB368678}"/>
                </a:ext>
              </a:extLst>
            </p:cNvPr>
            <p:cNvSpPr/>
            <p:nvPr/>
          </p:nvSpPr>
          <p:spPr>
            <a:xfrm>
              <a:off x="9383724" y="8217816"/>
              <a:ext cx="66261" cy="66261"/>
            </a:xfrm>
            <a:custGeom>
              <a:avLst/>
              <a:gdLst>
                <a:gd name="connsiteX0" fmla="*/ 59966 w 66260"/>
                <a:gd name="connsiteY0" fmla="*/ 42407 h 66260"/>
                <a:gd name="connsiteX1" fmla="*/ 42407 w 66260"/>
                <a:gd name="connsiteY1" fmla="*/ 60297 h 66260"/>
                <a:gd name="connsiteX2" fmla="*/ 24848 w 66260"/>
                <a:gd name="connsiteY2" fmla="*/ 42407 h 66260"/>
                <a:gd name="connsiteX3" fmla="*/ 42407 w 66260"/>
                <a:gd name="connsiteY3" fmla="*/ 24848 h 66260"/>
                <a:gd name="connsiteX4" fmla="*/ 59966 w 66260"/>
                <a:gd name="connsiteY4" fmla="*/ 42407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66260">
                  <a:moveTo>
                    <a:pt x="59966" y="42407"/>
                  </a:moveTo>
                  <a:cubicBezTo>
                    <a:pt x="59966" y="52015"/>
                    <a:pt x="52015" y="60297"/>
                    <a:pt x="42407" y="60297"/>
                  </a:cubicBezTo>
                  <a:cubicBezTo>
                    <a:pt x="32800" y="60297"/>
                    <a:pt x="24848" y="52346"/>
                    <a:pt x="24848" y="42407"/>
                  </a:cubicBezTo>
                  <a:cubicBezTo>
                    <a:pt x="24848" y="32799"/>
                    <a:pt x="32800" y="24848"/>
                    <a:pt x="42407" y="24848"/>
                  </a:cubicBezTo>
                  <a:cubicBezTo>
                    <a:pt x="52015" y="24848"/>
                    <a:pt x="59966" y="32799"/>
                    <a:pt x="59966" y="42407"/>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1" name="Freeform: Shape 460">
              <a:extLst>
                <a:ext uri="{FF2B5EF4-FFF2-40B4-BE49-F238E27FC236}">
                  <a16:creationId xmlns:a16="http://schemas.microsoft.com/office/drawing/2014/main" id="{0BA66B66-91A7-4583-83DB-00C59F051582}"/>
                </a:ext>
              </a:extLst>
            </p:cNvPr>
            <p:cNvSpPr/>
            <p:nvPr/>
          </p:nvSpPr>
          <p:spPr>
            <a:xfrm>
              <a:off x="9390019" y="8229743"/>
              <a:ext cx="33130" cy="33130"/>
            </a:xfrm>
            <a:custGeom>
              <a:avLst/>
              <a:gdLst>
                <a:gd name="connsiteX0" fmla="*/ 24848 w 33130"/>
                <a:gd name="connsiteY0" fmla="*/ 30480 h 33130"/>
                <a:gd name="connsiteX1" fmla="*/ 30480 w 33130"/>
                <a:gd name="connsiteY1" fmla="*/ 24848 h 33130"/>
                <a:gd name="connsiteX2" fmla="*/ 36112 w 33130"/>
                <a:gd name="connsiteY2" fmla="*/ 30480 h 33130"/>
                <a:gd name="connsiteX3" fmla="*/ 30480 w 33130"/>
                <a:gd name="connsiteY3" fmla="*/ 36112 h 33130"/>
                <a:gd name="connsiteX4" fmla="*/ 24848 w 33130"/>
                <a:gd name="connsiteY4" fmla="*/ 30480 h 33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30" h="33130">
                  <a:moveTo>
                    <a:pt x="24848" y="30480"/>
                  </a:moveTo>
                  <a:cubicBezTo>
                    <a:pt x="24848" y="27498"/>
                    <a:pt x="27167" y="24848"/>
                    <a:pt x="30480" y="24848"/>
                  </a:cubicBezTo>
                  <a:cubicBezTo>
                    <a:pt x="33462" y="24848"/>
                    <a:pt x="36112" y="27498"/>
                    <a:pt x="36112" y="30480"/>
                  </a:cubicBezTo>
                  <a:cubicBezTo>
                    <a:pt x="36112" y="33462"/>
                    <a:pt x="33794" y="36112"/>
                    <a:pt x="30480" y="36112"/>
                  </a:cubicBezTo>
                  <a:cubicBezTo>
                    <a:pt x="27499" y="36112"/>
                    <a:pt x="24848" y="33462"/>
                    <a:pt x="24848" y="30480"/>
                  </a:cubicBezTo>
                  <a:close/>
                </a:path>
              </a:pathLst>
            </a:custGeom>
            <a:solidFill>
              <a:srgbClr val="FFFFFF">
                <a:alpha val="4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2" name="Freeform: Shape 461">
              <a:extLst>
                <a:ext uri="{FF2B5EF4-FFF2-40B4-BE49-F238E27FC236}">
                  <a16:creationId xmlns:a16="http://schemas.microsoft.com/office/drawing/2014/main" id="{CAD7607E-F2FC-43C0-86C7-CA9B13B0E873}"/>
                </a:ext>
              </a:extLst>
            </p:cNvPr>
            <p:cNvSpPr/>
            <p:nvPr/>
          </p:nvSpPr>
          <p:spPr>
            <a:xfrm>
              <a:off x="9329391" y="8194095"/>
              <a:ext cx="165652" cy="99391"/>
            </a:xfrm>
            <a:custGeom>
              <a:avLst/>
              <a:gdLst>
                <a:gd name="connsiteX0" fmla="*/ 168302 w 165652"/>
                <a:gd name="connsiteY0" fmla="*/ 54532 h 99391"/>
                <a:gd name="connsiteX1" fmla="*/ 100054 w 165652"/>
                <a:gd name="connsiteY1" fmla="*/ 48569 h 99391"/>
                <a:gd name="connsiteX2" fmla="*/ 58972 w 165652"/>
                <a:gd name="connsiteY2" fmla="*/ 61821 h 99391"/>
                <a:gd name="connsiteX3" fmla="*/ 24848 w 165652"/>
                <a:gd name="connsiteY3" fmla="*/ 84681 h 99391"/>
                <a:gd name="connsiteX4" fmla="*/ 96410 w 165652"/>
                <a:gd name="connsiteY4" fmla="*/ 25378 h 99391"/>
                <a:gd name="connsiteX5" fmla="*/ 168302 w 165652"/>
                <a:gd name="connsiteY5" fmla="*/ 5453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99391">
                  <a:moveTo>
                    <a:pt x="168302" y="54532"/>
                  </a:moveTo>
                  <a:cubicBezTo>
                    <a:pt x="164327" y="53538"/>
                    <a:pt x="124239" y="45918"/>
                    <a:pt x="100054" y="48569"/>
                  </a:cubicBezTo>
                  <a:cubicBezTo>
                    <a:pt x="88789" y="49894"/>
                    <a:pt x="68580" y="56189"/>
                    <a:pt x="58972" y="61821"/>
                  </a:cubicBezTo>
                  <a:cubicBezTo>
                    <a:pt x="50026" y="66791"/>
                    <a:pt x="28823" y="77723"/>
                    <a:pt x="24848" y="84681"/>
                  </a:cubicBezTo>
                  <a:cubicBezTo>
                    <a:pt x="38431" y="61158"/>
                    <a:pt x="52346" y="30679"/>
                    <a:pt x="96410" y="25378"/>
                  </a:cubicBezTo>
                  <a:cubicBezTo>
                    <a:pt x="132190" y="20739"/>
                    <a:pt x="158363" y="47906"/>
                    <a:pt x="168302" y="54532"/>
                  </a:cubicBezTo>
                  <a:close/>
                </a:path>
              </a:pathLst>
            </a:custGeom>
            <a:solidFill>
              <a:srgbClr val="EDA76D"/>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3" name="Freeform: Shape 462">
              <a:extLst>
                <a:ext uri="{FF2B5EF4-FFF2-40B4-BE49-F238E27FC236}">
                  <a16:creationId xmlns:a16="http://schemas.microsoft.com/office/drawing/2014/main" id="{5ED341F9-00B9-42A8-BCCD-E01194D6FC7E}"/>
                </a:ext>
              </a:extLst>
            </p:cNvPr>
            <p:cNvSpPr/>
            <p:nvPr/>
          </p:nvSpPr>
          <p:spPr>
            <a:xfrm>
              <a:off x="9329391" y="8213283"/>
              <a:ext cx="165652" cy="66261"/>
            </a:xfrm>
            <a:custGeom>
              <a:avLst/>
              <a:gdLst>
                <a:gd name="connsiteX0" fmla="*/ 168302 w 165652"/>
                <a:gd name="connsiteY0" fmla="*/ 35344 h 66260"/>
                <a:gd name="connsiteX1" fmla="*/ 130202 w 165652"/>
                <a:gd name="connsiteY1" fmla="*/ 33024 h 66260"/>
                <a:gd name="connsiteX2" fmla="*/ 93096 w 165652"/>
                <a:gd name="connsiteY2" fmla="*/ 35012 h 66260"/>
                <a:gd name="connsiteX3" fmla="*/ 57978 w 165652"/>
                <a:gd name="connsiteY3" fmla="*/ 46939 h 66260"/>
                <a:gd name="connsiteX4" fmla="*/ 40750 w 165652"/>
                <a:gd name="connsiteY4" fmla="*/ 55222 h 66260"/>
                <a:gd name="connsiteX5" fmla="*/ 24848 w 165652"/>
                <a:gd name="connsiteY5" fmla="*/ 65493 h 66260"/>
                <a:gd name="connsiteX6" fmla="*/ 54665 w 165652"/>
                <a:gd name="connsiteY6" fmla="*/ 41307 h 66260"/>
                <a:gd name="connsiteX7" fmla="*/ 91109 w 165652"/>
                <a:gd name="connsiteY7" fmla="*/ 26730 h 66260"/>
                <a:gd name="connsiteX8" fmla="*/ 130534 w 165652"/>
                <a:gd name="connsiteY8" fmla="*/ 26730 h 66260"/>
                <a:gd name="connsiteX9" fmla="*/ 168302 w 165652"/>
                <a:gd name="connsiteY9" fmla="*/ 3534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52" h="66260">
                  <a:moveTo>
                    <a:pt x="168302" y="35344"/>
                  </a:moveTo>
                  <a:cubicBezTo>
                    <a:pt x="155382" y="34349"/>
                    <a:pt x="142792" y="33356"/>
                    <a:pt x="130202" y="33024"/>
                  </a:cubicBezTo>
                  <a:cubicBezTo>
                    <a:pt x="117613" y="32693"/>
                    <a:pt x="104692" y="32031"/>
                    <a:pt x="93096" y="35012"/>
                  </a:cubicBezTo>
                  <a:cubicBezTo>
                    <a:pt x="81169" y="37663"/>
                    <a:pt x="68911" y="41638"/>
                    <a:pt x="57978" y="46939"/>
                  </a:cubicBezTo>
                  <a:cubicBezTo>
                    <a:pt x="52346" y="49590"/>
                    <a:pt x="46382" y="52240"/>
                    <a:pt x="40750" y="55222"/>
                  </a:cubicBezTo>
                  <a:cubicBezTo>
                    <a:pt x="35118" y="58204"/>
                    <a:pt x="29486" y="60854"/>
                    <a:pt x="24848" y="65493"/>
                  </a:cubicBezTo>
                  <a:cubicBezTo>
                    <a:pt x="32137" y="54228"/>
                    <a:pt x="44063" y="47933"/>
                    <a:pt x="54665" y="41307"/>
                  </a:cubicBezTo>
                  <a:cubicBezTo>
                    <a:pt x="65929" y="34018"/>
                    <a:pt x="78519" y="30043"/>
                    <a:pt x="91109" y="26730"/>
                  </a:cubicBezTo>
                  <a:cubicBezTo>
                    <a:pt x="104361" y="23748"/>
                    <a:pt x="117613" y="24742"/>
                    <a:pt x="130534" y="26730"/>
                  </a:cubicBezTo>
                  <a:cubicBezTo>
                    <a:pt x="143454" y="28055"/>
                    <a:pt x="156376" y="30705"/>
                    <a:pt x="168302" y="35344"/>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4" name="Freeform: Shape 463">
              <a:extLst>
                <a:ext uri="{FF2B5EF4-FFF2-40B4-BE49-F238E27FC236}">
                  <a16:creationId xmlns:a16="http://schemas.microsoft.com/office/drawing/2014/main" id="{0E25DB6E-E64A-4620-A9E0-6C9D9A28CBDA}"/>
                </a:ext>
              </a:extLst>
            </p:cNvPr>
            <p:cNvSpPr/>
            <p:nvPr/>
          </p:nvSpPr>
          <p:spPr>
            <a:xfrm>
              <a:off x="9082569" y="8198199"/>
              <a:ext cx="165652" cy="99391"/>
            </a:xfrm>
            <a:custGeom>
              <a:avLst/>
              <a:gdLst>
                <a:gd name="connsiteX0" fmla="*/ 24848 w 165652"/>
                <a:gd name="connsiteY0" fmla="*/ 50429 h 99391"/>
                <a:gd name="connsiteX1" fmla="*/ 86139 w 165652"/>
                <a:gd name="connsiteY1" fmla="*/ 99461 h 99391"/>
                <a:gd name="connsiteX2" fmla="*/ 168303 w 165652"/>
                <a:gd name="connsiteY2" fmla="*/ 80577 h 99391"/>
                <a:gd name="connsiteX3" fmla="*/ 96741 w 165652"/>
                <a:gd name="connsiteY3" fmla="*/ 25249 h 99391"/>
                <a:gd name="connsiteX4" fmla="*/ 24848 w 165652"/>
                <a:gd name="connsiteY4" fmla="*/ 50429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652" h="99391">
                  <a:moveTo>
                    <a:pt x="24848" y="50429"/>
                  </a:moveTo>
                  <a:cubicBezTo>
                    <a:pt x="38100" y="78590"/>
                    <a:pt x="69242" y="98137"/>
                    <a:pt x="86139" y="99461"/>
                  </a:cubicBezTo>
                  <a:cubicBezTo>
                    <a:pt x="102705" y="100455"/>
                    <a:pt x="134841" y="99461"/>
                    <a:pt x="168303" y="80577"/>
                  </a:cubicBezTo>
                  <a:cubicBezTo>
                    <a:pt x="154720" y="57055"/>
                    <a:pt x="140804" y="30881"/>
                    <a:pt x="96741" y="25249"/>
                  </a:cubicBezTo>
                  <a:cubicBezTo>
                    <a:pt x="72224" y="21605"/>
                    <a:pt x="34788" y="43802"/>
                    <a:pt x="24848" y="50429"/>
                  </a:cubicBez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5" name="Freeform: Shape 464">
              <a:extLst>
                <a:ext uri="{FF2B5EF4-FFF2-40B4-BE49-F238E27FC236}">
                  <a16:creationId xmlns:a16="http://schemas.microsoft.com/office/drawing/2014/main" id="{6AC712DD-8441-40F3-AEFC-9A355B684540}"/>
                </a:ext>
              </a:extLst>
            </p:cNvPr>
            <p:cNvSpPr/>
            <p:nvPr/>
          </p:nvSpPr>
          <p:spPr>
            <a:xfrm>
              <a:off x="9084556" y="8257240"/>
              <a:ext cx="165652" cy="66261"/>
            </a:xfrm>
            <a:custGeom>
              <a:avLst/>
              <a:gdLst>
                <a:gd name="connsiteX0" fmla="*/ 24848 w 165652"/>
                <a:gd name="connsiteY0" fmla="*/ 24848 h 66260"/>
                <a:gd name="connsiteX1" fmla="*/ 81170 w 165652"/>
                <a:gd name="connsiteY1" fmla="*/ 69906 h 66260"/>
                <a:gd name="connsiteX2" fmla="*/ 156376 w 165652"/>
                <a:gd name="connsiteY2" fmla="*/ 52347 h 66260"/>
                <a:gd name="connsiteX3" fmla="*/ 24848 w 165652"/>
                <a:gd name="connsiteY3" fmla="*/ 24848 h 66260"/>
              </a:gdLst>
              <a:ahLst/>
              <a:cxnLst>
                <a:cxn ang="0">
                  <a:pos x="connsiteX0" y="connsiteY0"/>
                </a:cxn>
                <a:cxn ang="0">
                  <a:pos x="connsiteX1" y="connsiteY1"/>
                </a:cxn>
                <a:cxn ang="0">
                  <a:pos x="connsiteX2" y="connsiteY2"/>
                </a:cxn>
                <a:cxn ang="0">
                  <a:pos x="connsiteX3" y="connsiteY3"/>
                </a:cxn>
              </a:cxnLst>
              <a:rect l="l" t="t" r="r" b="b"/>
              <a:pathLst>
                <a:path w="165652" h="66260">
                  <a:moveTo>
                    <a:pt x="24848" y="24848"/>
                  </a:moveTo>
                  <a:cubicBezTo>
                    <a:pt x="37106" y="50690"/>
                    <a:pt x="56322" y="63943"/>
                    <a:pt x="81170" y="69906"/>
                  </a:cubicBezTo>
                  <a:cubicBezTo>
                    <a:pt x="100717" y="74543"/>
                    <a:pt x="125896" y="69906"/>
                    <a:pt x="156376" y="52347"/>
                  </a:cubicBezTo>
                  <a:cubicBezTo>
                    <a:pt x="120595" y="59635"/>
                    <a:pt x="77194" y="59635"/>
                    <a:pt x="24848" y="24848"/>
                  </a:cubicBezTo>
                  <a:close/>
                </a:path>
              </a:pathLst>
            </a:custGeom>
            <a:solidFill>
              <a:srgbClr val="F3B079">
                <a:alpha val="7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6" name="Freeform: Shape 465">
              <a:extLst>
                <a:ext uri="{FF2B5EF4-FFF2-40B4-BE49-F238E27FC236}">
                  <a16:creationId xmlns:a16="http://schemas.microsoft.com/office/drawing/2014/main" id="{1E2DDFC1-6F3C-4988-ADE0-29B874D1BEF4}"/>
                </a:ext>
              </a:extLst>
            </p:cNvPr>
            <p:cNvSpPr/>
            <p:nvPr/>
          </p:nvSpPr>
          <p:spPr>
            <a:xfrm>
              <a:off x="9117025" y="8197937"/>
              <a:ext cx="99391" cy="99391"/>
            </a:xfrm>
            <a:custGeom>
              <a:avLst/>
              <a:gdLst>
                <a:gd name="connsiteX0" fmla="*/ 24848 w 99391"/>
                <a:gd name="connsiteY0" fmla="*/ 62285 h 99391"/>
                <a:gd name="connsiteX1" fmla="*/ 62285 w 99391"/>
                <a:gd name="connsiteY1" fmla="*/ 100054 h 99391"/>
                <a:gd name="connsiteX2" fmla="*/ 99723 w 99391"/>
                <a:gd name="connsiteY2" fmla="*/ 62285 h 99391"/>
                <a:gd name="connsiteX3" fmla="*/ 62285 w 99391"/>
                <a:gd name="connsiteY3" fmla="*/ 24848 h 99391"/>
                <a:gd name="connsiteX4" fmla="*/ 24848 w 99391"/>
                <a:gd name="connsiteY4" fmla="*/ 62285 h 99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91" h="99391">
                  <a:moveTo>
                    <a:pt x="24848" y="62285"/>
                  </a:moveTo>
                  <a:cubicBezTo>
                    <a:pt x="24848" y="83157"/>
                    <a:pt x="41413" y="100054"/>
                    <a:pt x="62285" y="100054"/>
                  </a:cubicBezTo>
                  <a:cubicBezTo>
                    <a:pt x="83158" y="100054"/>
                    <a:pt x="99723" y="83157"/>
                    <a:pt x="99723" y="62285"/>
                  </a:cubicBezTo>
                  <a:cubicBezTo>
                    <a:pt x="99723" y="41413"/>
                    <a:pt x="82826" y="24848"/>
                    <a:pt x="62285" y="24848"/>
                  </a:cubicBezTo>
                  <a:cubicBezTo>
                    <a:pt x="41413" y="24848"/>
                    <a:pt x="24848" y="41413"/>
                    <a:pt x="24848" y="62285"/>
                  </a:cubicBezTo>
                  <a:close/>
                </a:path>
              </a:pathLst>
            </a:custGeom>
            <a:solidFill>
              <a:schemeClr val="bg1">
                <a:lumMod val="85000"/>
              </a:scheme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7" name="Freeform: Shape 466">
              <a:extLst>
                <a:ext uri="{FF2B5EF4-FFF2-40B4-BE49-F238E27FC236}">
                  <a16:creationId xmlns:a16="http://schemas.microsoft.com/office/drawing/2014/main" id="{5980306A-15BB-4E0D-839E-EB64951EBD5A}"/>
                </a:ext>
              </a:extLst>
            </p:cNvPr>
            <p:cNvSpPr/>
            <p:nvPr/>
          </p:nvSpPr>
          <p:spPr>
            <a:xfrm>
              <a:off x="9136903" y="8217816"/>
              <a:ext cx="66261" cy="66261"/>
            </a:xfrm>
            <a:custGeom>
              <a:avLst/>
              <a:gdLst>
                <a:gd name="connsiteX0" fmla="*/ 24848 w 66260"/>
                <a:gd name="connsiteY0" fmla="*/ 42407 h 66260"/>
                <a:gd name="connsiteX1" fmla="*/ 42407 w 66260"/>
                <a:gd name="connsiteY1" fmla="*/ 60297 h 66260"/>
                <a:gd name="connsiteX2" fmla="*/ 59966 w 66260"/>
                <a:gd name="connsiteY2" fmla="*/ 42407 h 66260"/>
                <a:gd name="connsiteX3" fmla="*/ 42407 w 66260"/>
                <a:gd name="connsiteY3" fmla="*/ 24848 h 66260"/>
                <a:gd name="connsiteX4" fmla="*/ 24848 w 66260"/>
                <a:gd name="connsiteY4" fmla="*/ 42407 h 66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60" h="66260">
                  <a:moveTo>
                    <a:pt x="24848" y="42407"/>
                  </a:moveTo>
                  <a:cubicBezTo>
                    <a:pt x="24848" y="52015"/>
                    <a:pt x="32799" y="60297"/>
                    <a:pt x="42407" y="60297"/>
                  </a:cubicBezTo>
                  <a:cubicBezTo>
                    <a:pt x="52014" y="60297"/>
                    <a:pt x="59966" y="52346"/>
                    <a:pt x="59966" y="42407"/>
                  </a:cubicBezTo>
                  <a:cubicBezTo>
                    <a:pt x="59966" y="32799"/>
                    <a:pt x="52014" y="24848"/>
                    <a:pt x="42407" y="24848"/>
                  </a:cubicBezTo>
                  <a:cubicBezTo>
                    <a:pt x="32467" y="24848"/>
                    <a:pt x="24848" y="32799"/>
                    <a:pt x="24848" y="42407"/>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8" name="Freeform: Shape 467">
              <a:extLst>
                <a:ext uri="{FF2B5EF4-FFF2-40B4-BE49-F238E27FC236}">
                  <a16:creationId xmlns:a16="http://schemas.microsoft.com/office/drawing/2014/main" id="{87373F12-AAAB-46E2-A907-3C0F7687941F}"/>
                </a:ext>
              </a:extLst>
            </p:cNvPr>
            <p:cNvSpPr/>
            <p:nvPr/>
          </p:nvSpPr>
          <p:spPr>
            <a:xfrm>
              <a:off x="9154131" y="8229743"/>
              <a:ext cx="33130" cy="33130"/>
            </a:xfrm>
            <a:custGeom>
              <a:avLst/>
              <a:gdLst>
                <a:gd name="connsiteX0" fmla="*/ 36112 w 33130"/>
                <a:gd name="connsiteY0" fmla="*/ 30480 h 33130"/>
                <a:gd name="connsiteX1" fmla="*/ 30480 w 33130"/>
                <a:gd name="connsiteY1" fmla="*/ 24848 h 33130"/>
                <a:gd name="connsiteX2" fmla="*/ 24848 w 33130"/>
                <a:gd name="connsiteY2" fmla="*/ 30480 h 33130"/>
                <a:gd name="connsiteX3" fmla="*/ 30480 w 33130"/>
                <a:gd name="connsiteY3" fmla="*/ 36112 h 33130"/>
                <a:gd name="connsiteX4" fmla="*/ 36112 w 33130"/>
                <a:gd name="connsiteY4" fmla="*/ 30480 h 33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30" h="33130">
                  <a:moveTo>
                    <a:pt x="36112" y="30480"/>
                  </a:moveTo>
                  <a:cubicBezTo>
                    <a:pt x="36112" y="27498"/>
                    <a:pt x="33793" y="24848"/>
                    <a:pt x="30480" y="24848"/>
                  </a:cubicBezTo>
                  <a:cubicBezTo>
                    <a:pt x="27498" y="24848"/>
                    <a:pt x="24848" y="27498"/>
                    <a:pt x="24848" y="30480"/>
                  </a:cubicBezTo>
                  <a:cubicBezTo>
                    <a:pt x="24848" y="33462"/>
                    <a:pt x="27167" y="36112"/>
                    <a:pt x="30480" y="36112"/>
                  </a:cubicBezTo>
                  <a:cubicBezTo>
                    <a:pt x="33793" y="36112"/>
                    <a:pt x="36112" y="33462"/>
                    <a:pt x="36112" y="30480"/>
                  </a:cubicBezTo>
                  <a:close/>
                </a:path>
              </a:pathLst>
            </a:custGeom>
            <a:solidFill>
              <a:srgbClr val="FFFFFF">
                <a:alpha val="40000"/>
              </a:srgbClr>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69" name="Freeform: Shape 468">
              <a:extLst>
                <a:ext uri="{FF2B5EF4-FFF2-40B4-BE49-F238E27FC236}">
                  <a16:creationId xmlns:a16="http://schemas.microsoft.com/office/drawing/2014/main" id="{1ED751D2-26ED-403A-AD33-169FE6DCF610}"/>
                </a:ext>
              </a:extLst>
            </p:cNvPr>
            <p:cNvSpPr/>
            <p:nvPr/>
          </p:nvSpPr>
          <p:spPr>
            <a:xfrm>
              <a:off x="9082569" y="8194095"/>
              <a:ext cx="165652" cy="99391"/>
            </a:xfrm>
            <a:custGeom>
              <a:avLst/>
              <a:gdLst>
                <a:gd name="connsiteX0" fmla="*/ 24848 w 165652"/>
                <a:gd name="connsiteY0" fmla="*/ 54532 h 99391"/>
                <a:gd name="connsiteX1" fmla="*/ 93096 w 165652"/>
                <a:gd name="connsiteY1" fmla="*/ 48569 h 99391"/>
                <a:gd name="connsiteX2" fmla="*/ 134179 w 165652"/>
                <a:gd name="connsiteY2" fmla="*/ 61821 h 99391"/>
                <a:gd name="connsiteX3" fmla="*/ 168303 w 165652"/>
                <a:gd name="connsiteY3" fmla="*/ 84681 h 99391"/>
                <a:gd name="connsiteX4" fmla="*/ 96741 w 165652"/>
                <a:gd name="connsiteY4" fmla="*/ 25378 h 99391"/>
                <a:gd name="connsiteX5" fmla="*/ 24848 w 165652"/>
                <a:gd name="connsiteY5" fmla="*/ 54532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52" h="99391">
                  <a:moveTo>
                    <a:pt x="24848" y="54532"/>
                  </a:moveTo>
                  <a:cubicBezTo>
                    <a:pt x="28823" y="53538"/>
                    <a:pt x="68580" y="45918"/>
                    <a:pt x="93096" y="48569"/>
                  </a:cubicBezTo>
                  <a:cubicBezTo>
                    <a:pt x="104361" y="49894"/>
                    <a:pt x="124571" y="56189"/>
                    <a:pt x="134179" y="61821"/>
                  </a:cubicBezTo>
                  <a:cubicBezTo>
                    <a:pt x="143124" y="66791"/>
                    <a:pt x="164327" y="77723"/>
                    <a:pt x="168303" y="84681"/>
                  </a:cubicBezTo>
                  <a:cubicBezTo>
                    <a:pt x="154720" y="61158"/>
                    <a:pt x="140804" y="30679"/>
                    <a:pt x="96741" y="25378"/>
                  </a:cubicBezTo>
                  <a:cubicBezTo>
                    <a:pt x="60960" y="20739"/>
                    <a:pt x="34788" y="47906"/>
                    <a:pt x="24848" y="54532"/>
                  </a:cubicBezTo>
                  <a:close/>
                </a:path>
              </a:pathLst>
            </a:custGeom>
            <a:solidFill>
              <a:srgbClr val="EDA76D"/>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0" name="Freeform: Shape 469">
              <a:extLst>
                <a:ext uri="{FF2B5EF4-FFF2-40B4-BE49-F238E27FC236}">
                  <a16:creationId xmlns:a16="http://schemas.microsoft.com/office/drawing/2014/main" id="{D59DD3B8-68D9-4262-B03E-A6E3ABA87C1D}"/>
                </a:ext>
              </a:extLst>
            </p:cNvPr>
            <p:cNvSpPr/>
            <p:nvPr/>
          </p:nvSpPr>
          <p:spPr>
            <a:xfrm>
              <a:off x="9082569" y="8213283"/>
              <a:ext cx="165652" cy="66261"/>
            </a:xfrm>
            <a:custGeom>
              <a:avLst/>
              <a:gdLst>
                <a:gd name="connsiteX0" fmla="*/ 24848 w 165652"/>
                <a:gd name="connsiteY0" fmla="*/ 35344 h 66260"/>
                <a:gd name="connsiteX1" fmla="*/ 62948 w 165652"/>
                <a:gd name="connsiteY1" fmla="*/ 33024 h 66260"/>
                <a:gd name="connsiteX2" fmla="*/ 100055 w 165652"/>
                <a:gd name="connsiteY2" fmla="*/ 35012 h 66260"/>
                <a:gd name="connsiteX3" fmla="*/ 135173 w 165652"/>
                <a:gd name="connsiteY3" fmla="*/ 46939 h 66260"/>
                <a:gd name="connsiteX4" fmla="*/ 152400 w 165652"/>
                <a:gd name="connsiteY4" fmla="*/ 55222 h 66260"/>
                <a:gd name="connsiteX5" fmla="*/ 168303 w 165652"/>
                <a:gd name="connsiteY5" fmla="*/ 65493 h 66260"/>
                <a:gd name="connsiteX6" fmla="*/ 138485 w 165652"/>
                <a:gd name="connsiteY6" fmla="*/ 41307 h 66260"/>
                <a:gd name="connsiteX7" fmla="*/ 102042 w 165652"/>
                <a:gd name="connsiteY7" fmla="*/ 26730 h 66260"/>
                <a:gd name="connsiteX8" fmla="*/ 62617 w 165652"/>
                <a:gd name="connsiteY8" fmla="*/ 26730 h 66260"/>
                <a:gd name="connsiteX9" fmla="*/ 24848 w 165652"/>
                <a:gd name="connsiteY9" fmla="*/ 3534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52" h="66260">
                  <a:moveTo>
                    <a:pt x="24848" y="35344"/>
                  </a:moveTo>
                  <a:cubicBezTo>
                    <a:pt x="37769" y="34349"/>
                    <a:pt x="50359" y="33356"/>
                    <a:pt x="62948" y="33024"/>
                  </a:cubicBezTo>
                  <a:cubicBezTo>
                    <a:pt x="75537" y="32693"/>
                    <a:pt x="88127" y="32031"/>
                    <a:pt x="100055" y="35012"/>
                  </a:cubicBezTo>
                  <a:cubicBezTo>
                    <a:pt x="111981" y="37663"/>
                    <a:pt x="124239" y="41638"/>
                    <a:pt x="135173" y="46939"/>
                  </a:cubicBezTo>
                  <a:cubicBezTo>
                    <a:pt x="141136" y="49590"/>
                    <a:pt x="146768" y="52240"/>
                    <a:pt x="152400" y="55222"/>
                  </a:cubicBezTo>
                  <a:cubicBezTo>
                    <a:pt x="158033" y="58204"/>
                    <a:pt x="163664" y="60854"/>
                    <a:pt x="168303" y="65493"/>
                  </a:cubicBezTo>
                  <a:cubicBezTo>
                    <a:pt x="161014" y="54228"/>
                    <a:pt x="149087" y="47933"/>
                    <a:pt x="138485" y="41307"/>
                  </a:cubicBezTo>
                  <a:cubicBezTo>
                    <a:pt x="127221" y="34018"/>
                    <a:pt x="114631" y="30043"/>
                    <a:pt x="102042" y="26730"/>
                  </a:cubicBezTo>
                  <a:cubicBezTo>
                    <a:pt x="88789" y="23748"/>
                    <a:pt x="75537" y="24742"/>
                    <a:pt x="62617" y="26730"/>
                  </a:cubicBezTo>
                  <a:cubicBezTo>
                    <a:pt x="49696" y="28055"/>
                    <a:pt x="37106" y="30705"/>
                    <a:pt x="24848" y="35344"/>
                  </a:cubicBezTo>
                  <a:close/>
                </a:path>
              </a:pathLst>
            </a:custGeom>
            <a:solidFill>
              <a:srgbClr val="000000"/>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1" name="Freeform: Shape 470">
              <a:extLst>
                <a:ext uri="{FF2B5EF4-FFF2-40B4-BE49-F238E27FC236}">
                  <a16:creationId xmlns:a16="http://schemas.microsoft.com/office/drawing/2014/main" id="{0EAB52B6-1E6C-4E75-91AC-F2D3436BAB5E}"/>
                </a:ext>
              </a:extLst>
            </p:cNvPr>
            <p:cNvSpPr/>
            <p:nvPr/>
          </p:nvSpPr>
          <p:spPr>
            <a:xfrm>
              <a:off x="9253522" y="9243534"/>
              <a:ext cx="66261" cy="99391"/>
            </a:xfrm>
            <a:custGeom>
              <a:avLst/>
              <a:gdLst>
                <a:gd name="connsiteX0" fmla="*/ 48702 w 66260"/>
                <a:gd name="connsiteY0" fmla="*/ 24848 h 99391"/>
                <a:gd name="connsiteX1" fmla="*/ 24848 w 66260"/>
                <a:gd name="connsiteY1" fmla="*/ 42739 h 99391"/>
                <a:gd name="connsiteX2" fmla="*/ 24848 w 66260"/>
                <a:gd name="connsiteY2" fmla="*/ 51021 h 99391"/>
                <a:gd name="connsiteX3" fmla="*/ 49364 w 66260"/>
                <a:gd name="connsiteY3" fmla="*/ 74874 h 99391"/>
                <a:gd name="connsiteX4" fmla="*/ 72887 w 66260"/>
                <a:gd name="connsiteY4" fmla="*/ 51021 h 99391"/>
                <a:gd name="connsiteX5" fmla="*/ 72887 w 66260"/>
                <a:gd name="connsiteY5" fmla="*/ 42739 h 99391"/>
                <a:gd name="connsiteX6" fmla="*/ 48702 w 66260"/>
                <a:gd name="connsiteY6" fmla="*/ 24848 h 99391"/>
                <a:gd name="connsiteX7" fmla="*/ 48702 w 66260"/>
                <a:gd name="connsiteY7" fmla="*/ 30479 h 99391"/>
                <a:gd name="connsiteX8" fmla="*/ 61623 w 66260"/>
                <a:gd name="connsiteY8" fmla="*/ 38100 h 99391"/>
                <a:gd name="connsiteX9" fmla="*/ 48702 w 66260"/>
                <a:gd name="connsiteY9" fmla="*/ 41081 h 99391"/>
                <a:gd name="connsiteX10" fmla="*/ 35780 w 66260"/>
                <a:gd name="connsiteY10" fmla="*/ 38100 h 99391"/>
                <a:gd name="connsiteX11" fmla="*/ 48702 w 66260"/>
                <a:gd name="connsiteY11" fmla="*/ 30479 h 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260" h="99391">
                  <a:moveTo>
                    <a:pt x="48702" y="24848"/>
                  </a:moveTo>
                  <a:cubicBezTo>
                    <a:pt x="35450" y="24848"/>
                    <a:pt x="24848" y="32799"/>
                    <a:pt x="24848" y="42739"/>
                  </a:cubicBezTo>
                  <a:lnTo>
                    <a:pt x="24848" y="51021"/>
                  </a:lnTo>
                  <a:lnTo>
                    <a:pt x="49364" y="74874"/>
                  </a:lnTo>
                  <a:lnTo>
                    <a:pt x="72887" y="51021"/>
                  </a:lnTo>
                  <a:lnTo>
                    <a:pt x="72887" y="42739"/>
                  </a:lnTo>
                  <a:cubicBezTo>
                    <a:pt x="72556" y="33130"/>
                    <a:pt x="61623" y="24848"/>
                    <a:pt x="48702" y="24848"/>
                  </a:cubicBezTo>
                  <a:close/>
                  <a:moveTo>
                    <a:pt x="48702" y="30479"/>
                  </a:moveTo>
                  <a:cubicBezTo>
                    <a:pt x="55991" y="30479"/>
                    <a:pt x="62285" y="35118"/>
                    <a:pt x="61623" y="38100"/>
                  </a:cubicBezTo>
                  <a:cubicBezTo>
                    <a:pt x="60960" y="40088"/>
                    <a:pt x="55991" y="41081"/>
                    <a:pt x="48702" y="41081"/>
                  </a:cubicBezTo>
                  <a:cubicBezTo>
                    <a:pt x="41413" y="41081"/>
                    <a:pt x="36444" y="40088"/>
                    <a:pt x="35780" y="38100"/>
                  </a:cubicBezTo>
                  <a:cubicBezTo>
                    <a:pt x="34787" y="35118"/>
                    <a:pt x="41413" y="30479"/>
                    <a:pt x="48702" y="30479"/>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2" name="Freeform: Shape 471">
              <a:extLst>
                <a:ext uri="{FF2B5EF4-FFF2-40B4-BE49-F238E27FC236}">
                  <a16:creationId xmlns:a16="http://schemas.microsoft.com/office/drawing/2014/main" id="{48807296-A111-4C0E-B079-C1FD5942FB87}"/>
                </a:ext>
              </a:extLst>
            </p:cNvPr>
            <p:cNvSpPr/>
            <p:nvPr/>
          </p:nvSpPr>
          <p:spPr>
            <a:xfrm>
              <a:off x="9654069" y="9177874"/>
              <a:ext cx="99391" cy="66261"/>
            </a:xfrm>
            <a:custGeom>
              <a:avLst/>
              <a:gdLst>
                <a:gd name="connsiteX0" fmla="*/ 29487 w 99391"/>
                <a:gd name="connsiteY0" fmla="*/ 37499 h 66260"/>
                <a:gd name="connsiteX1" fmla="*/ 24848 w 99391"/>
                <a:gd name="connsiteY1" fmla="*/ 47107 h 66260"/>
                <a:gd name="connsiteX2" fmla="*/ 68912 w 99391"/>
                <a:gd name="connsiteY2" fmla="*/ 69967 h 66260"/>
                <a:gd name="connsiteX3" fmla="*/ 74212 w 99391"/>
                <a:gd name="connsiteY3" fmla="*/ 60691 h 66260"/>
                <a:gd name="connsiteX4" fmla="*/ 62617 w 99391"/>
                <a:gd name="connsiteY4" fmla="*/ 27891 h 66260"/>
                <a:gd name="connsiteX5" fmla="*/ 29487 w 99391"/>
                <a:gd name="connsiteY5" fmla="*/ 37499 h 66260"/>
                <a:gd name="connsiteX6" fmla="*/ 67255 w 99391"/>
                <a:gd name="connsiteY6" fmla="*/ 49425 h 66260"/>
                <a:gd name="connsiteX7" fmla="*/ 53341 w 99391"/>
                <a:gd name="connsiteY7" fmla="*/ 46444 h 66260"/>
                <a:gd name="connsiteX8" fmla="*/ 43070 w 99391"/>
                <a:gd name="connsiteY8" fmla="*/ 36837 h 66260"/>
                <a:gd name="connsiteX9" fmla="*/ 59635 w 99391"/>
                <a:gd name="connsiteY9" fmla="*/ 34517 h 66260"/>
                <a:gd name="connsiteX10" fmla="*/ 67255 w 99391"/>
                <a:gd name="connsiteY10" fmla="*/ 49425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9487" y="37499"/>
                  </a:moveTo>
                  <a:lnTo>
                    <a:pt x="24848" y="47107"/>
                  </a:lnTo>
                  <a:cubicBezTo>
                    <a:pt x="39757" y="54064"/>
                    <a:pt x="54334" y="61685"/>
                    <a:pt x="68912" y="69967"/>
                  </a:cubicBezTo>
                  <a:lnTo>
                    <a:pt x="74212" y="60691"/>
                  </a:lnTo>
                  <a:cubicBezTo>
                    <a:pt x="80507" y="49757"/>
                    <a:pt x="75537" y="34849"/>
                    <a:pt x="62617" y="27891"/>
                  </a:cubicBezTo>
                  <a:cubicBezTo>
                    <a:pt x="49696" y="21265"/>
                    <a:pt x="34456" y="25903"/>
                    <a:pt x="29487" y="37499"/>
                  </a:cubicBezTo>
                  <a:close/>
                  <a:moveTo>
                    <a:pt x="67255" y="49425"/>
                  </a:moveTo>
                  <a:cubicBezTo>
                    <a:pt x="65599" y="51414"/>
                    <a:pt x="59966" y="50089"/>
                    <a:pt x="53341" y="46444"/>
                  </a:cubicBezTo>
                  <a:cubicBezTo>
                    <a:pt x="46714" y="43132"/>
                    <a:pt x="42407" y="39155"/>
                    <a:pt x="43070" y="36837"/>
                  </a:cubicBezTo>
                  <a:cubicBezTo>
                    <a:pt x="43732" y="33192"/>
                    <a:pt x="52677" y="30872"/>
                    <a:pt x="59635" y="34517"/>
                  </a:cubicBezTo>
                  <a:cubicBezTo>
                    <a:pt x="66593" y="37831"/>
                    <a:pt x="69906" y="46444"/>
                    <a:pt x="67255" y="49425"/>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3" name="Freeform: Shape 472">
              <a:extLst>
                <a:ext uri="{FF2B5EF4-FFF2-40B4-BE49-F238E27FC236}">
                  <a16:creationId xmlns:a16="http://schemas.microsoft.com/office/drawing/2014/main" id="{4B60E67B-6BB2-4666-A52A-C5EA53199748}"/>
                </a:ext>
              </a:extLst>
            </p:cNvPr>
            <p:cNvSpPr/>
            <p:nvPr/>
          </p:nvSpPr>
          <p:spPr>
            <a:xfrm>
              <a:off x="9608349" y="9156970"/>
              <a:ext cx="99391" cy="66261"/>
            </a:xfrm>
            <a:custGeom>
              <a:avLst/>
              <a:gdLst>
                <a:gd name="connsiteX0" fmla="*/ 28161 w 99391"/>
                <a:gd name="connsiteY0" fmla="*/ 39850 h 66260"/>
                <a:gd name="connsiteX1" fmla="*/ 24848 w 99391"/>
                <a:gd name="connsiteY1" fmla="*/ 50120 h 66260"/>
                <a:gd name="connsiteX2" fmla="*/ 70568 w 99391"/>
                <a:gd name="connsiteY2" fmla="*/ 68011 h 66260"/>
                <a:gd name="connsiteX3" fmla="*/ 75207 w 99391"/>
                <a:gd name="connsiteY3" fmla="*/ 58403 h 66260"/>
                <a:gd name="connsiteX4" fmla="*/ 60298 w 99391"/>
                <a:gd name="connsiteY4" fmla="*/ 26929 h 66260"/>
                <a:gd name="connsiteX5" fmla="*/ 28161 w 99391"/>
                <a:gd name="connsiteY5" fmla="*/ 39850 h 66260"/>
                <a:gd name="connsiteX6" fmla="*/ 66924 w 99391"/>
                <a:gd name="connsiteY6" fmla="*/ 47470 h 66260"/>
                <a:gd name="connsiteX7" fmla="*/ 52677 w 99391"/>
                <a:gd name="connsiteY7" fmla="*/ 45813 h 66260"/>
                <a:gd name="connsiteX8" fmla="*/ 41082 w 99391"/>
                <a:gd name="connsiteY8" fmla="*/ 37199 h 66260"/>
                <a:gd name="connsiteX9" fmla="*/ 57648 w 99391"/>
                <a:gd name="connsiteY9" fmla="*/ 33223 h 66260"/>
                <a:gd name="connsiteX10" fmla="*/ 66924 w 99391"/>
                <a:gd name="connsiteY10" fmla="*/ 4747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8161" y="39850"/>
                  </a:moveTo>
                  <a:lnTo>
                    <a:pt x="24848" y="50120"/>
                  </a:lnTo>
                  <a:cubicBezTo>
                    <a:pt x="40419" y="55090"/>
                    <a:pt x="55660" y="61053"/>
                    <a:pt x="70568" y="68011"/>
                  </a:cubicBezTo>
                  <a:lnTo>
                    <a:pt x="75207" y="58403"/>
                  </a:lnTo>
                  <a:cubicBezTo>
                    <a:pt x="80508" y="46807"/>
                    <a:pt x="74213" y="32561"/>
                    <a:pt x="60298" y="26929"/>
                  </a:cubicBezTo>
                  <a:cubicBezTo>
                    <a:pt x="46383" y="21297"/>
                    <a:pt x="31806" y="27592"/>
                    <a:pt x="28161" y="39850"/>
                  </a:cubicBezTo>
                  <a:close/>
                  <a:moveTo>
                    <a:pt x="66924" y="47470"/>
                  </a:moveTo>
                  <a:cubicBezTo>
                    <a:pt x="65267" y="49789"/>
                    <a:pt x="59635" y="48795"/>
                    <a:pt x="52677" y="45813"/>
                  </a:cubicBezTo>
                  <a:cubicBezTo>
                    <a:pt x="45720" y="43163"/>
                    <a:pt x="40751" y="39850"/>
                    <a:pt x="41082" y="37199"/>
                  </a:cubicBezTo>
                  <a:cubicBezTo>
                    <a:pt x="41413" y="33555"/>
                    <a:pt x="50027" y="30242"/>
                    <a:pt x="57648" y="33223"/>
                  </a:cubicBezTo>
                  <a:cubicBezTo>
                    <a:pt x="65267" y="36205"/>
                    <a:pt x="69242" y="44488"/>
                    <a:pt x="66924" y="47470"/>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4" name="Freeform: Shape 473">
              <a:extLst>
                <a:ext uri="{FF2B5EF4-FFF2-40B4-BE49-F238E27FC236}">
                  <a16:creationId xmlns:a16="http://schemas.microsoft.com/office/drawing/2014/main" id="{5D7CEC7A-233E-4733-B84F-49062C533074}"/>
                </a:ext>
              </a:extLst>
            </p:cNvPr>
            <p:cNvSpPr/>
            <p:nvPr/>
          </p:nvSpPr>
          <p:spPr>
            <a:xfrm>
              <a:off x="9561304" y="9141813"/>
              <a:ext cx="99391" cy="66261"/>
            </a:xfrm>
            <a:custGeom>
              <a:avLst/>
              <a:gdLst>
                <a:gd name="connsiteX0" fmla="*/ 26504 w 99391"/>
                <a:gd name="connsiteY0" fmla="*/ 42749 h 66260"/>
                <a:gd name="connsiteX1" fmla="*/ 24848 w 99391"/>
                <a:gd name="connsiteY1" fmla="*/ 53351 h 66260"/>
                <a:gd name="connsiteX2" fmla="*/ 72224 w 99391"/>
                <a:gd name="connsiteY2" fmla="*/ 65277 h 66260"/>
                <a:gd name="connsiteX3" fmla="*/ 75537 w 99391"/>
                <a:gd name="connsiteY3" fmla="*/ 55007 h 66260"/>
                <a:gd name="connsiteX4" fmla="*/ 56984 w 99391"/>
                <a:gd name="connsiteY4" fmla="*/ 25852 h 66260"/>
                <a:gd name="connsiteX5" fmla="*/ 26504 w 99391"/>
                <a:gd name="connsiteY5" fmla="*/ 42749 h 66260"/>
                <a:gd name="connsiteX6" fmla="*/ 65929 w 99391"/>
                <a:gd name="connsiteY6" fmla="*/ 45068 h 66260"/>
                <a:gd name="connsiteX7" fmla="*/ 51683 w 99391"/>
                <a:gd name="connsiteY7" fmla="*/ 45399 h 66260"/>
                <a:gd name="connsiteX8" fmla="*/ 39094 w 99391"/>
                <a:gd name="connsiteY8" fmla="*/ 38441 h 66260"/>
                <a:gd name="connsiteX9" fmla="*/ 54997 w 99391"/>
                <a:gd name="connsiteY9" fmla="*/ 32147 h 66260"/>
                <a:gd name="connsiteX10" fmla="*/ 65929 w 99391"/>
                <a:gd name="connsiteY10" fmla="*/ 4506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6504" y="42749"/>
                  </a:moveTo>
                  <a:lnTo>
                    <a:pt x="24848" y="53351"/>
                  </a:lnTo>
                  <a:cubicBezTo>
                    <a:pt x="40750" y="56001"/>
                    <a:pt x="56653" y="59976"/>
                    <a:pt x="72224" y="65277"/>
                  </a:cubicBezTo>
                  <a:lnTo>
                    <a:pt x="75537" y="55007"/>
                  </a:lnTo>
                  <a:cubicBezTo>
                    <a:pt x="79513" y="43079"/>
                    <a:pt x="71562" y="29165"/>
                    <a:pt x="56984" y="25852"/>
                  </a:cubicBezTo>
                  <a:cubicBezTo>
                    <a:pt x="42075" y="21876"/>
                    <a:pt x="28492" y="30159"/>
                    <a:pt x="26504" y="42749"/>
                  </a:cubicBezTo>
                  <a:close/>
                  <a:moveTo>
                    <a:pt x="65929" y="45068"/>
                  </a:moveTo>
                  <a:cubicBezTo>
                    <a:pt x="64604" y="47386"/>
                    <a:pt x="58972" y="47056"/>
                    <a:pt x="51683" y="45399"/>
                  </a:cubicBezTo>
                  <a:cubicBezTo>
                    <a:pt x="44395" y="43742"/>
                    <a:pt x="39094" y="41091"/>
                    <a:pt x="39094" y="38441"/>
                  </a:cubicBezTo>
                  <a:cubicBezTo>
                    <a:pt x="39094" y="34797"/>
                    <a:pt x="47045" y="30159"/>
                    <a:pt x="54997" y="32147"/>
                  </a:cubicBezTo>
                  <a:cubicBezTo>
                    <a:pt x="62616" y="34134"/>
                    <a:pt x="67917" y="42085"/>
                    <a:pt x="65929" y="45068"/>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5" name="Freeform: Shape 474">
              <a:extLst>
                <a:ext uri="{FF2B5EF4-FFF2-40B4-BE49-F238E27FC236}">
                  <a16:creationId xmlns:a16="http://schemas.microsoft.com/office/drawing/2014/main" id="{20E7921B-65F0-46A7-B96D-16C179035029}"/>
                </a:ext>
              </a:extLst>
            </p:cNvPr>
            <p:cNvSpPr/>
            <p:nvPr/>
          </p:nvSpPr>
          <p:spPr>
            <a:xfrm>
              <a:off x="9512926" y="9133429"/>
              <a:ext cx="99391" cy="66261"/>
            </a:xfrm>
            <a:custGeom>
              <a:avLst/>
              <a:gdLst>
                <a:gd name="connsiteX0" fmla="*/ 24854 w 99391"/>
                <a:gd name="connsiteY0" fmla="*/ 46826 h 66260"/>
                <a:gd name="connsiteX1" fmla="*/ 24854 w 99391"/>
                <a:gd name="connsiteY1" fmla="*/ 57428 h 66260"/>
                <a:gd name="connsiteX2" fmla="*/ 72894 w 99391"/>
                <a:gd name="connsiteY2" fmla="*/ 61735 h 66260"/>
                <a:gd name="connsiteX3" fmla="*/ 74550 w 99391"/>
                <a:gd name="connsiteY3" fmla="*/ 51133 h 66260"/>
                <a:gd name="connsiteX4" fmla="*/ 51691 w 99391"/>
                <a:gd name="connsiteY4" fmla="*/ 24960 h 66260"/>
                <a:gd name="connsiteX5" fmla="*/ 24854 w 99391"/>
                <a:gd name="connsiteY5" fmla="*/ 46826 h 66260"/>
                <a:gd name="connsiteX6" fmla="*/ 64280 w 99391"/>
                <a:gd name="connsiteY6" fmla="*/ 42851 h 66260"/>
                <a:gd name="connsiteX7" fmla="*/ 50365 w 99391"/>
                <a:gd name="connsiteY7" fmla="*/ 45501 h 66260"/>
                <a:gd name="connsiteX8" fmla="*/ 36782 w 99391"/>
                <a:gd name="connsiteY8" fmla="*/ 40531 h 66260"/>
                <a:gd name="connsiteX9" fmla="*/ 51359 w 99391"/>
                <a:gd name="connsiteY9" fmla="*/ 31917 h 66260"/>
                <a:gd name="connsiteX10" fmla="*/ 64280 w 99391"/>
                <a:gd name="connsiteY10" fmla="*/ 4285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4854" y="46826"/>
                  </a:moveTo>
                  <a:lnTo>
                    <a:pt x="24854" y="57428"/>
                  </a:lnTo>
                  <a:cubicBezTo>
                    <a:pt x="40757" y="57428"/>
                    <a:pt x="56991" y="58753"/>
                    <a:pt x="72894" y="61735"/>
                  </a:cubicBezTo>
                  <a:lnTo>
                    <a:pt x="74550" y="51133"/>
                  </a:lnTo>
                  <a:cubicBezTo>
                    <a:pt x="76869" y="38544"/>
                    <a:pt x="66599" y="26286"/>
                    <a:pt x="51691" y="24960"/>
                  </a:cubicBezTo>
                  <a:cubicBezTo>
                    <a:pt x="36782" y="23635"/>
                    <a:pt x="24524" y="34237"/>
                    <a:pt x="24854" y="46826"/>
                  </a:cubicBezTo>
                  <a:close/>
                  <a:moveTo>
                    <a:pt x="64280" y="42851"/>
                  </a:moveTo>
                  <a:cubicBezTo>
                    <a:pt x="63286" y="45501"/>
                    <a:pt x="57654" y="46164"/>
                    <a:pt x="50365" y="45501"/>
                  </a:cubicBezTo>
                  <a:cubicBezTo>
                    <a:pt x="42745" y="44839"/>
                    <a:pt x="37444" y="43181"/>
                    <a:pt x="36782" y="40531"/>
                  </a:cubicBezTo>
                  <a:cubicBezTo>
                    <a:pt x="36120" y="36888"/>
                    <a:pt x="43408" y="30923"/>
                    <a:pt x="51359" y="31917"/>
                  </a:cubicBezTo>
                  <a:cubicBezTo>
                    <a:pt x="59310" y="32580"/>
                    <a:pt x="65605" y="39538"/>
                    <a:pt x="64280" y="4285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6" name="Freeform: Shape 475">
              <a:extLst>
                <a:ext uri="{FF2B5EF4-FFF2-40B4-BE49-F238E27FC236}">
                  <a16:creationId xmlns:a16="http://schemas.microsoft.com/office/drawing/2014/main" id="{30DA1DDD-7599-4C6C-880E-FDCB7744B9E9}"/>
                </a:ext>
              </a:extLst>
            </p:cNvPr>
            <p:cNvSpPr/>
            <p:nvPr/>
          </p:nvSpPr>
          <p:spPr>
            <a:xfrm>
              <a:off x="9462810" y="9133701"/>
              <a:ext cx="99391" cy="66261"/>
            </a:xfrm>
            <a:custGeom>
              <a:avLst/>
              <a:gdLst>
                <a:gd name="connsiteX0" fmla="*/ 25275 w 99391"/>
                <a:gd name="connsiteY0" fmla="*/ 51191 h 66260"/>
                <a:gd name="connsiteX1" fmla="*/ 27264 w 99391"/>
                <a:gd name="connsiteY1" fmla="*/ 61793 h 66260"/>
                <a:gd name="connsiteX2" fmla="*/ 74971 w 99391"/>
                <a:gd name="connsiteY2" fmla="*/ 57156 h 66260"/>
                <a:gd name="connsiteX3" fmla="*/ 74971 w 99391"/>
                <a:gd name="connsiteY3" fmla="*/ 46554 h 66260"/>
                <a:gd name="connsiteX4" fmla="*/ 47805 w 99391"/>
                <a:gd name="connsiteY4" fmla="*/ 25019 h 66260"/>
                <a:gd name="connsiteX5" fmla="*/ 25275 w 99391"/>
                <a:gd name="connsiteY5" fmla="*/ 51191 h 66260"/>
                <a:gd name="connsiteX6" fmla="*/ 63044 w 99391"/>
                <a:gd name="connsiteY6" fmla="*/ 40259 h 66260"/>
                <a:gd name="connsiteX7" fmla="*/ 49792 w 99391"/>
                <a:gd name="connsiteY7" fmla="*/ 45228 h 66260"/>
                <a:gd name="connsiteX8" fmla="*/ 35546 w 99391"/>
                <a:gd name="connsiteY8" fmla="*/ 42909 h 66260"/>
                <a:gd name="connsiteX9" fmla="*/ 48467 w 99391"/>
                <a:gd name="connsiteY9" fmla="*/ 31645 h 66260"/>
                <a:gd name="connsiteX10" fmla="*/ 63044 w 99391"/>
                <a:gd name="connsiteY10" fmla="*/ 4025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5275" y="51191"/>
                  </a:moveTo>
                  <a:lnTo>
                    <a:pt x="27264" y="61793"/>
                  </a:lnTo>
                  <a:cubicBezTo>
                    <a:pt x="42835" y="58812"/>
                    <a:pt x="59069" y="57156"/>
                    <a:pt x="74971" y="57156"/>
                  </a:cubicBezTo>
                  <a:lnTo>
                    <a:pt x="74971" y="46554"/>
                  </a:lnTo>
                  <a:cubicBezTo>
                    <a:pt x="75302" y="33964"/>
                    <a:pt x="63044" y="23362"/>
                    <a:pt x="47805" y="25019"/>
                  </a:cubicBezTo>
                  <a:cubicBezTo>
                    <a:pt x="32564" y="26344"/>
                    <a:pt x="22625" y="38933"/>
                    <a:pt x="25275" y="51191"/>
                  </a:cubicBezTo>
                  <a:close/>
                  <a:moveTo>
                    <a:pt x="63044" y="40259"/>
                  </a:moveTo>
                  <a:cubicBezTo>
                    <a:pt x="62713" y="42909"/>
                    <a:pt x="57081" y="44566"/>
                    <a:pt x="49792" y="45228"/>
                  </a:cubicBezTo>
                  <a:cubicBezTo>
                    <a:pt x="42172" y="45891"/>
                    <a:pt x="36540" y="45560"/>
                    <a:pt x="35546" y="42909"/>
                  </a:cubicBezTo>
                  <a:cubicBezTo>
                    <a:pt x="34221" y="39597"/>
                    <a:pt x="40184" y="32308"/>
                    <a:pt x="48467" y="31645"/>
                  </a:cubicBezTo>
                  <a:cubicBezTo>
                    <a:pt x="56749" y="30982"/>
                    <a:pt x="64038" y="36615"/>
                    <a:pt x="63044" y="40259"/>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7" name="Freeform: Shape 476">
              <a:extLst>
                <a:ext uri="{FF2B5EF4-FFF2-40B4-BE49-F238E27FC236}">
                  <a16:creationId xmlns:a16="http://schemas.microsoft.com/office/drawing/2014/main" id="{67736593-9F0D-4D6E-86E9-1EF782403D3F}"/>
                </a:ext>
              </a:extLst>
            </p:cNvPr>
            <p:cNvSpPr/>
            <p:nvPr/>
          </p:nvSpPr>
          <p:spPr>
            <a:xfrm>
              <a:off x="9413809" y="9142631"/>
              <a:ext cx="99391" cy="66261"/>
            </a:xfrm>
            <a:custGeom>
              <a:avLst/>
              <a:gdLst>
                <a:gd name="connsiteX0" fmla="*/ 26237 w 99391"/>
                <a:gd name="connsiteY0" fmla="*/ 56508 h 66260"/>
                <a:gd name="connsiteX1" fmla="*/ 30213 w 99391"/>
                <a:gd name="connsiteY1" fmla="*/ 66447 h 66260"/>
                <a:gd name="connsiteX2" fmla="*/ 76264 w 99391"/>
                <a:gd name="connsiteY2" fmla="*/ 52863 h 66260"/>
                <a:gd name="connsiteX3" fmla="*/ 74276 w 99391"/>
                <a:gd name="connsiteY3" fmla="*/ 42261 h 66260"/>
                <a:gd name="connsiteX4" fmla="*/ 43465 w 99391"/>
                <a:gd name="connsiteY4" fmla="*/ 26028 h 66260"/>
                <a:gd name="connsiteX5" fmla="*/ 26237 w 99391"/>
                <a:gd name="connsiteY5" fmla="*/ 56508 h 66260"/>
                <a:gd name="connsiteX6" fmla="*/ 61355 w 99391"/>
                <a:gd name="connsiteY6" fmla="*/ 38618 h 66260"/>
                <a:gd name="connsiteX7" fmla="*/ 49097 w 99391"/>
                <a:gd name="connsiteY7" fmla="*/ 45906 h 66260"/>
                <a:gd name="connsiteX8" fmla="*/ 34851 w 99391"/>
                <a:gd name="connsiteY8" fmla="*/ 46238 h 66260"/>
                <a:gd name="connsiteX9" fmla="*/ 45122 w 99391"/>
                <a:gd name="connsiteY9" fmla="*/ 32654 h 66260"/>
                <a:gd name="connsiteX10" fmla="*/ 61355 w 99391"/>
                <a:gd name="connsiteY10" fmla="*/ 38618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6237" y="56508"/>
                  </a:moveTo>
                  <a:lnTo>
                    <a:pt x="30213" y="66447"/>
                  </a:lnTo>
                  <a:cubicBezTo>
                    <a:pt x="45122" y="60484"/>
                    <a:pt x="60361" y="55845"/>
                    <a:pt x="76264" y="52863"/>
                  </a:cubicBezTo>
                  <a:lnTo>
                    <a:pt x="74276" y="42261"/>
                  </a:lnTo>
                  <a:cubicBezTo>
                    <a:pt x="71957" y="29673"/>
                    <a:pt x="58042" y="21721"/>
                    <a:pt x="43465" y="26028"/>
                  </a:cubicBezTo>
                  <a:cubicBezTo>
                    <a:pt x="28887" y="30667"/>
                    <a:pt x="21598" y="44912"/>
                    <a:pt x="26237" y="56508"/>
                  </a:cubicBezTo>
                  <a:close/>
                  <a:moveTo>
                    <a:pt x="61355" y="38618"/>
                  </a:moveTo>
                  <a:cubicBezTo>
                    <a:pt x="61355" y="41268"/>
                    <a:pt x="56386" y="43919"/>
                    <a:pt x="49097" y="45906"/>
                  </a:cubicBezTo>
                  <a:cubicBezTo>
                    <a:pt x="41808" y="48226"/>
                    <a:pt x="36176" y="48556"/>
                    <a:pt x="34851" y="46238"/>
                  </a:cubicBezTo>
                  <a:cubicBezTo>
                    <a:pt x="32863" y="43255"/>
                    <a:pt x="37501" y="34973"/>
                    <a:pt x="45122" y="32654"/>
                  </a:cubicBezTo>
                  <a:cubicBezTo>
                    <a:pt x="53073" y="30335"/>
                    <a:pt x="61355" y="34642"/>
                    <a:pt x="61355" y="38618"/>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8" name="Freeform: Shape 477">
              <a:extLst>
                <a:ext uri="{FF2B5EF4-FFF2-40B4-BE49-F238E27FC236}">
                  <a16:creationId xmlns:a16="http://schemas.microsoft.com/office/drawing/2014/main" id="{5D7FD5A5-4F56-4419-BA13-59B5359650CC}"/>
                </a:ext>
              </a:extLst>
            </p:cNvPr>
            <p:cNvSpPr/>
            <p:nvPr/>
          </p:nvSpPr>
          <p:spPr>
            <a:xfrm>
              <a:off x="9367587" y="9161172"/>
              <a:ext cx="99391" cy="66261"/>
            </a:xfrm>
            <a:custGeom>
              <a:avLst/>
              <a:gdLst>
                <a:gd name="connsiteX0" fmla="*/ 28065 w 99391"/>
                <a:gd name="connsiteY0" fmla="*/ 60827 h 66260"/>
                <a:gd name="connsiteX1" fmla="*/ 33696 w 99391"/>
                <a:gd name="connsiteY1" fmla="*/ 69772 h 66260"/>
                <a:gd name="connsiteX2" fmla="*/ 76435 w 99391"/>
                <a:gd name="connsiteY2" fmla="*/ 47906 h 66260"/>
                <a:gd name="connsiteX3" fmla="*/ 72459 w 99391"/>
                <a:gd name="connsiteY3" fmla="*/ 37967 h 66260"/>
                <a:gd name="connsiteX4" fmla="*/ 38997 w 99391"/>
                <a:gd name="connsiteY4" fmla="*/ 28028 h 66260"/>
                <a:gd name="connsiteX5" fmla="*/ 28065 w 99391"/>
                <a:gd name="connsiteY5" fmla="*/ 60827 h 66260"/>
                <a:gd name="connsiteX6" fmla="*/ 59207 w 99391"/>
                <a:gd name="connsiteY6" fmla="*/ 36642 h 66260"/>
                <a:gd name="connsiteX7" fmla="*/ 48605 w 99391"/>
                <a:gd name="connsiteY7" fmla="*/ 46250 h 66260"/>
                <a:gd name="connsiteX8" fmla="*/ 34690 w 99391"/>
                <a:gd name="connsiteY8" fmla="*/ 49232 h 66260"/>
                <a:gd name="connsiteX9" fmla="*/ 42310 w 99391"/>
                <a:gd name="connsiteY9" fmla="*/ 33992 h 66260"/>
                <a:gd name="connsiteX10" fmla="*/ 59207 w 99391"/>
                <a:gd name="connsiteY10" fmla="*/ 3664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8065" y="60827"/>
                  </a:moveTo>
                  <a:lnTo>
                    <a:pt x="33696" y="69772"/>
                  </a:lnTo>
                  <a:cubicBezTo>
                    <a:pt x="47280" y="61158"/>
                    <a:pt x="61526" y="53869"/>
                    <a:pt x="76435" y="47906"/>
                  </a:cubicBezTo>
                  <a:lnTo>
                    <a:pt x="72459" y="37967"/>
                  </a:lnTo>
                  <a:cubicBezTo>
                    <a:pt x="67821" y="26040"/>
                    <a:pt x="52581" y="21071"/>
                    <a:pt x="38997" y="28028"/>
                  </a:cubicBezTo>
                  <a:cubicBezTo>
                    <a:pt x="25745" y="34986"/>
                    <a:pt x="21106" y="50226"/>
                    <a:pt x="28065" y="60827"/>
                  </a:cubicBezTo>
                  <a:close/>
                  <a:moveTo>
                    <a:pt x="59207" y="36642"/>
                  </a:moveTo>
                  <a:cubicBezTo>
                    <a:pt x="59870" y="39292"/>
                    <a:pt x="55232" y="42937"/>
                    <a:pt x="48605" y="46250"/>
                  </a:cubicBezTo>
                  <a:cubicBezTo>
                    <a:pt x="41979" y="49894"/>
                    <a:pt x="36678" y="51219"/>
                    <a:pt x="34690" y="49232"/>
                  </a:cubicBezTo>
                  <a:cubicBezTo>
                    <a:pt x="32040" y="46581"/>
                    <a:pt x="35022" y="37967"/>
                    <a:pt x="42310" y="33992"/>
                  </a:cubicBezTo>
                  <a:cubicBezTo>
                    <a:pt x="49599" y="30347"/>
                    <a:pt x="58544" y="32997"/>
                    <a:pt x="59207" y="36642"/>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79" name="Freeform: Shape 478">
              <a:extLst>
                <a:ext uri="{FF2B5EF4-FFF2-40B4-BE49-F238E27FC236}">
                  <a16:creationId xmlns:a16="http://schemas.microsoft.com/office/drawing/2014/main" id="{E06BADF9-4D7C-412C-932B-62B2D887B5EA}"/>
                </a:ext>
              </a:extLst>
            </p:cNvPr>
            <p:cNvSpPr/>
            <p:nvPr/>
          </p:nvSpPr>
          <p:spPr>
            <a:xfrm>
              <a:off x="9325542" y="9187338"/>
              <a:ext cx="99391" cy="66261"/>
            </a:xfrm>
            <a:custGeom>
              <a:avLst/>
              <a:gdLst>
                <a:gd name="connsiteX0" fmla="*/ 30021 w 99391"/>
                <a:gd name="connsiteY0" fmla="*/ 64810 h 66260"/>
                <a:gd name="connsiteX1" fmla="*/ 36979 w 99391"/>
                <a:gd name="connsiteY1" fmla="*/ 72762 h 66260"/>
                <a:gd name="connsiteX2" fmla="*/ 75741 w 99391"/>
                <a:gd name="connsiteY2" fmla="*/ 43607 h 66260"/>
                <a:gd name="connsiteX3" fmla="*/ 70110 w 99391"/>
                <a:gd name="connsiteY3" fmla="*/ 34662 h 66260"/>
                <a:gd name="connsiteX4" fmla="*/ 35654 w 99391"/>
                <a:gd name="connsiteY4" fmla="*/ 30355 h 66260"/>
                <a:gd name="connsiteX5" fmla="*/ 30021 w 99391"/>
                <a:gd name="connsiteY5" fmla="*/ 64810 h 66260"/>
                <a:gd name="connsiteX6" fmla="*/ 56858 w 99391"/>
                <a:gd name="connsiteY6" fmla="*/ 35656 h 66260"/>
                <a:gd name="connsiteX7" fmla="*/ 47912 w 99391"/>
                <a:gd name="connsiteY7" fmla="*/ 46920 h 66260"/>
                <a:gd name="connsiteX8" fmla="*/ 34660 w 99391"/>
                <a:gd name="connsiteY8" fmla="*/ 52221 h 66260"/>
                <a:gd name="connsiteX9" fmla="*/ 39629 w 99391"/>
                <a:gd name="connsiteY9" fmla="*/ 35986 h 66260"/>
                <a:gd name="connsiteX10" fmla="*/ 56858 w 99391"/>
                <a:gd name="connsiteY10" fmla="*/ 3565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30021" y="64810"/>
                  </a:moveTo>
                  <a:lnTo>
                    <a:pt x="36979" y="72762"/>
                  </a:lnTo>
                  <a:cubicBezTo>
                    <a:pt x="49238" y="62160"/>
                    <a:pt x="62158" y="52221"/>
                    <a:pt x="75741" y="43607"/>
                  </a:cubicBezTo>
                  <a:lnTo>
                    <a:pt x="70110" y="34662"/>
                  </a:lnTo>
                  <a:cubicBezTo>
                    <a:pt x="63483" y="23728"/>
                    <a:pt x="47581" y="21409"/>
                    <a:pt x="35654" y="30355"/>
                  </a:cubicBezTo>
                  <a:cubicBezTo>
                    <a:pt x="23727" y="39631"/>
                    <a:pt x="21408" y="55533"/>
                    <a:pt x="30021" y="64810"/>
                  </a:cubicBezTo>
                  <a:close/>
                  <a:moveTo>
                    <a:pt x="56858" y="35656"/>
                  </a:moveTo>
                  <a:cubicBezTo>
                    <a:pt x="57852" y="38306"/>
                    <a:pt x="54207" y="42281"/>
                    <a:pt x="47912" y="46920"/>
                  </a:cubicBezTo>
                  <a:cubicBezTo>
                    <a:pt x="41949" y="51558"/>
                    <a:pt x="36648" y="53877"/>
                    <a:pt x="34660" y="52221"/>
                  </a:cubicBezTo>
                  <a:cubicBezTo>
                    <a:pt x="31678" y="49901"/>
                    <a:pt x="33335" y="40957"/>
                    <a:pt x="39629" y="35986"/>
                  </a:cubicBezTo>
                  <a:cubicBezTo>
                    <a:pt x="46256" y="31017"/>
                    <a:pt x="55532" y="32342"/>
                    <a:pt x="56858" y="35656"/>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0" name="Freeform: Shape 479">
              <a:extLst>
                <a:ext uri="{FF2B5EF4-FFF2-40B4-BE49-F238E27FC236}">
                  <a16:creationId xmlns:a16="http://schemas.microsoft.com/office/drawing/2014/main" id="{1C798C43-CBBC-4D35-8774-0CBF281324EA}"/>
                </a:ext>
              </a:extLst>
            </p:cNvPr>
            <p:cNvSpPr/>
            <p:nvPr/>
          </p:nvSpPr>
          <p:spPr>
            <a:xfrm>
              <a:off x="9287848" y="9220214"/>
              <a:ext cx="99391" cy="66261"/>
            </a:xfrm>
            <a:custGeom>
              <a:avLst/>
              <a:gdLst>
                <a:gd name="connsiteX0" fmla="*/ 31934 w 99391"/>
                <a:gd name="connsiteY0" fmla="*/ 67383 h 66260"/>
                <a:gd name="connsiteX1" fmla="*/ 39885 w 99391"/>
                <a:gd name="connsiteY1" fmla="*/ 74341 h 66260"/>
                <a:gd name="connsiteX2" fmla="*/ 74673 w 99391"/>
                <a:gd name="connsiteY2" fmla="*/ 39885 h 66260"/>
                <a:gd name="connsiteX3" fmla="*/ 67715 w 99391"/>
                <a:gd name="connsiteY3" fmla="*/ 31933 h 66260"/>
                <a:gd name="connsiteX4" fmla="*/ 32928 w 99391"/>
                <a:gd name="connsiteY4" fmla="*/ 32928 h 66260"/>
                <a:gd name="connsiteX5" fmla="*/ 31934 w 99391"/>
                <a:gd name="connsiteY5" fmla="*/ 67383 h 66260"/>
                <a:gd name="connsiteX6" fmla="*/ 54463 w 99391"/>
                <a:gd name="connsiteY6" fmla="*/ 34916 h 66260"/>
                <a:gd name="connsiteX7" fmla="*/ 47506 w 99391"/>
                <a:gd name="connsiteY7" fmla="*/ 47174 h 66260"/>
                <a:gd name="connsiteX8" fmla="*/ 34916 w 99391"/>
                <a:gd name="connsiteY8" fmla="*/ 54463 h 66260"/>
                <a:gd name="connsiteX9" fmla="*/ 37567 w 99391"/>
                <a:gd name="connsiteY9" fmla="*/ 37898 h 66260"/>
                <a:gd name="connsiteX10" fmla="*/ 54463 w 99391"/>
                <a:gd name="connsiteY10" fmla="*/ 34916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31934" y="67383"/>
                  </a:moveTo>
                  <a:lnTo>
                    <a:pt x="39885" y="74341"/>
                  </a:lnTo>
                  <a:cubicBezTo>
                    <a:pt x="50819" y="62082"/>
                    <a:pt x="62415" y="50487"/>
                    <a:pt x="74673" y="39885"/>
                  </a:cubicBezTo>
                  <a:lnTo>
                    <a:pt x="67715" y="31933"/>
                  </a:lnTo>
                  <a:cubicBezTo>
                    <a:pt x="59432" y="22326"/>
                    <a:pt x="43530" y="22326"/>
                    <a:pt x="32928" y="32928"/>
                  </a:cubicBezTo>
                  <a:cubicBezTo>
                    <a:pt x="22326" y="43529"/>
                    <a:pt x="22326" y="59101"/>
                    <a:pt x="31934" y="67383"/>
                  </a:cubicBezTo>
                  <a:close/>
                  <a:moveTo>
                    <a:pt x="54463" y="34916"/>
                  </a:moveTo>
                  <a:cubicBezTo>
                    <a:pt x="55788" y="37234"/>
                    <a:pt x="52807" y="41873"/>
                    <a:pt x="47506" y="47174"/>
                  </a:cubicBezTo>
                  <a:cubicBezTo>
                    <a:pt x="42205" y="52475"/>
                    <a:pt x="37567" y="55787"/>
                    <a:pt x="34916" y="54463"/>
                  </a:cubicBezTo>
                  <a:cubicBezTo>
                    <a:pt x="31603" y="52475"/>
                    <a:pt x="31934" y="43529"/>
                    <a:pt x="37567" y="37898"/>
                  </a:cubicBezTo>
                  <a:cubicBezTo>
                    <a:pt x="43530" y="31933"/>
                    <a:pt x="52807" y="31603"/>
                    <a:pt x="54463" y="34916"/>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1" name="Freeform: Shape 480">
              <a:extLst>
                <a:ext uri="{FF2B5EF4-FFF2-40B4-BE49-F238E27FC236}">
                  <a16:creationId xmlns:a16="http://schemas.microsoft.com/office/drawing/2014/main" id="{AA1DD71C-3796-43AF-9211-80B96A637D99}"/>
                </a:ext>
              </a:extLst>
            </p:cNvPr>
            <p:cNvSpPr/>
            <p:nvPr/>
          </p:nvSpPr>
          <p:spPr>
            <a:xfrm>
              <a:off x="9217741" y="9220175"/>
              <a:ext cx="99391" cy="66261"/>
            </a:xfrm>
            <a:custGeom>
              <a:avLst/>
              <a:gdLst>
                <a:gd name="connsiteX0" fmla="*/ 31805 w 99391"/>
                <a:gd name="connsiteY0" fmla="*/ 31972 h 66260"/>
                <a:gd name="connsiteX1" fmla="*/ 24848 w 99391"/>
                <a:gd name="connsiteY1" fmla="*/ 39924 h 66260"/>
                <a:gd name="connsiteX2" fmla="*/ 59634 w 99391"/>
                <a:gd name="connsiteY2" fmla="*/ 74380 h 66260"/>
                <a:gd name="connsiteX3" fmla="*/ 67585 w 99391"/>
                <a:gd name="connsiteY3" fmla="*/ 67422 h 66260"/>
                <a:gd name="connsiteX4" fmla="*/ 66591 w 99391"/>
                <a:gd name="connsiteY4" fmla="*/ 32636 h 66260"/>
                <a:gd name="connsiteX5" fmla="*/ 31805 w 99391"/>
                <a:gd name="connsiteY5" fmla="*/ 31972 h 66260"/>
                <a:gd name="connsiteX6" fmla="*/ 64604 w 99391"/>
                <a:gd name="connsiteY6" fmla="*/ 54502 h 66260"/>
                <a:gd name="connsiteX7" fmla="*/ 52014 w 99391"/>
                <a:gd name="connsiteY7" fmla="*/ 47213 h 66260"/>
                <a:gd name="connsiteX8" fmla="*/ 45057 w 99391"/>
                <a:gd name="connsiteY8" fmla="*/ 34623 h 66260"/>
                <a:gd name="connsiteX9" fmla="*/ 61622 w 99391"/>
                <a:gd name="connsiteY9" fmla="*/ 37605 h 66260"/>
                <a:gd name="connsiteX10" fmla="*/ 64604 w 99391"/>
                <a:gd name="connsiteY10" fmla="*/ 5450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31805" y="31972"/>
                  </a:moveTo>
                  <a:lnTo>
                    <a:pt x="24848" y="39924"/>
                  </a:lnTo>
                  <a:cubicBezTo>
                    <a:pt x="37106" y="50526"/>
                    <a:pt x="48702" y="62121"/>
                    <a:pt x="59634" y="74380"/>
                  </a:cubicBezTo>
                  <a:lnTo>
                    <a:pt x="67585" y="67422"/>
                  </a:lnTo>
                  <a:cubicBezTo>
                    <a:pt x="77193" y="59140"/>
                    <a:pt x="77193" y="43238"/>
                    <a:pt x="66591" y="32636"/>
                  </a:cubicBezTo>
                  <a:cubicBezTo>
                    <a:pt x="55991" y="22365"/>
                    <a:pt x="40088" y="22365"/>
                    <a:pt x="31805" y="31972"/>
                  </a:cubicBezTo>
                  <a:close/>
                  <a:moveTo>
                    <a:pt x="64604" y="54502"/>
                  </a:moveTo>
                  <a:cubicBezTo>
                    <a:pt x="62284" y="55826"/>
                    <a:pt x="57647" y="52845"/>
                    <a:pt x="52014" y="47213"/>
                  </a:cubicBezTo>
                  <a:cubicBezTo>
                    <a:pt x="46713" y="41912"/>
                    <a:pt x="43401" y="37273"/>
                    <a:pt x="45057" y="34623"/>
                  </a:cubicBezTo>
                  <a:cubicBezTo>
                    <a:pt x="46713" y="31310"/>
                    <a:pt x="55991" y="31642"/>
                    <a:pt x="61622" y="37605"/>
                  </a:cubicBezTo>
                  <a:cubicBezTo>
                    <a:pt x="67585" y="43568"/>
                    <a:pt x="67917" y="52514"/>
                    <a:pt x="64604" y="54502"/>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2" name="Freeform: Shape 481">
              <a:extLst>
                <a:ext uri="{FF2B5EF4-FFF2-40B4-BE49-F238E27FC236}">
                  <a16:creationId xmlns:a16="http://schemas.microsoft.com/office/drawing/2014/main" id="{9A5033DF-063B-4522-813C-02C325233107}"/>
                </a:ext>
              </a:extLst>
            </p:cNvPr>
            <p:cNvSpPr/>
            <p:nvPr/>
          </p:nvSpPr>
          <p:spPr>
            <a:xfrm>
              <a:off x="9178978" y="9187504"/>
              <a:ext cx="99391" cy="66261"/>
            </a:xfrm>
            <a:custGeom>
              <a:avLst/>
              <a:gdLst>
                <a:gd name="connsiteX0" fmla="*/ 30480 w 99391"/>
                <a:gd name="connsiteY0" fmla="*/ 34495 h 66260"/>
                <a:gd name="connsiteX1" fmla="*/ 24848 w 99391"/>
                <a:gd name="connsiteY1" fmla="*/ 43440 h 66260"/>
                <a:gd name="connsiteX2" fmla="*/ 63611 w 99391"/>
                <a:gd name="connsiteY2" fmla="*/ 72595 h 66260"/>
                <a:gd name="connsiteX3" fmla="*/ 70568 w 99391"/>
                <a:gd name="connsiteY3" fmla="*/ 64643 h 66260"/>
                <a:gd name="connsiteX4" fmla="*/ 64935 w 99391"/>
                <a:gd name="connsiteY4" fmla="*/ 30519 h 66260"/>
                <a:gd name="connsiteX5" fmla="*/ 30480 w 99391"/>
                <a:gd name="connsiteY5" fmla="*/ 34495 h 66260"/>
                <a:gd name="connsiteX6" fmla="*/ 65929 w 99391"/>
                <a:gd name="connsiteY6" fmla="*/ 52054 h 66260"/>
                <a:gd name="connsiteX7" fmla="*/ 52677 w 99391"/>
                <a:gd name="connsiteY7" fmla="*/ 46754 h 66260"/>
                <a:gd name="connsiteX8" fmla="*/ 43732 w 99391"/>
                <a:gd name="connsiteY8" fmla="*/ 35489 h 66260"/>
                <a:gd name="connsiteX9" fmla="*/ 60628 w 99391"/>
                <a:gd name="connsiteY9" fmla="*/ 35820 h 66260"/>
                <a:gd name="connsiteX10" fmla="*/ 65929 w 99391"/>
                <a:gd name="connsiteY10" fmla="*/ 5205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30480" y="34495"/>
                  </a:moveTo>
                  <a:lnTo>
                    <a:pt x="24848" y="43440"/>
                  </a:lnTo>
                  <a:cubicBezTo>
                    <a:pt x="38431" y="52054"/>
                    <a:pt x="51352" y="61993"/>
                    <a:pt x="63611" y="72595"/>
                  </a:cubicBezTo>
                  <a:lnTo>
                    <a:pt x="70568" y="64643"/>
                  </a:lnTo>
                  <a:cubicBezTo>
                    <a:pt x="78851" y="55367"/>
                    <a:pt x="76863" y="39465"/>
                    <a:pt x="64935" y="30519"/>
                  </a:cubicBezTo>
                  <a:cubicBezTo>
                    <a:pt x="53009" y="21242"/>
                    <a:pt x="37106" y="23893"/>
                    <a:pt x="30480" y="34495"/>
                  </a:cubicBezTo>
                  <a:close/>
                  <a:moveTo>
                    <a:pt x="65929" y="52054"/>
                  </a:moveTo>
                  <a:cubicBezTo>
                    <a:pt x="63611" y="53711"/>
                    <a:pt x="58641" y="51391"/>
                    <a:pt x="52677" y="46754"/>
                  </a:cubicBezTo>
                  <a:cubicBezTo>
                    <a:pt x="46714" y="42115"/>
                    <a:pt x="42739" y="38139"/>
                    <a:pt x="43732" y="35489"/>
                  </a:cubicBezTo>
                  <a:cubicBezTo>
                    <a:pt x="45058" y="31844"/>
                    <a:pt x="54334" y="30851"/>
                    <a:pt x="60628" y="35820"/>
                  </a:cubicBezTo>
                  <a:cubicBezTo>
                    <a:pt x="67255" y="40790"/>
                    <a:pt x="68911" y="49735"/>
                    <a:pt x="65929" y="52054"/>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3" name="Freeform: Shape 482">
              <a:extLst>
                <a:ext uri="{FF2B5EF4-FFF2-40B4-BE49-F238E27FC236}">
                  <a16:creationId xmlns:a16="http://schemas.microsoft.com/office/drawing/2014/main" id="{52989582-8016-4EF2-881B-715A4BF0D7E5}"/>
                </a:ext>
              </a:extLst>
            </p:cNvPr>
            <p:cNvSpPr/>
            <p:nvPr/>
          </p:nvSpPr>
          <p:spPr>
            <a:xfrm>
              <a:off x="9136240" y="9161172"/>
              <a:ext cx="99391" cy="66261"/>
            </a:xfrm>
            <a:custGeom>
              <a:avLst/>
              <a:gdLst>
                <a:gd name="connsiteX0" fmla="*/ 28823 w 99391"/>
                <a:gd name="connsiteY0" fmla="*/ 37967 h 66260"/>
                <a:gd name="connsiteX1" fmla="*/ 24848 w 99391"/>
                <a:gd name="connsiteY1" fmla="*/ 47906 h 66260"/>
                <a:gd name="connsiteX2" fmla="*/ 67586 w 99391"/>
                <a:gd name="connsiteY2" fmla="*/ 69772 h 66260"/>
                <a:gd name="connsiteX3" fmla="*/ 73219 w 99391"/>
                <a:gd name="connsiteY3" fmla="*/ 60827 h 66260"/>
                <a:gd name="connsiteX4" fmla="*/ 61954 w 99391"/>
                <a:gd name="connsiteY4" fmla="*/ 28028 h 66260"/>
                <a:gd name="connsiteX5" fmla="*/ 28823 w 99391"/>
                <a:gd name="connsiteY5" fmla="*/ 37967 h 66260"/>
                <a:gd name="connsiteX6" fmla="*/ 66593 w 99391"/>
                <a:gd name="connsiteY6" fmla="*/ 49232 h 66260"/>
                <a:gd name="connsiteX7" fmla="*/ 52677 w 99391"/>
                <a:gd name="connsiteY7" fmla="*/ 46250 h 66260"/>
                <a:gd name="connsiteX8" fmla="*/ 42076 w 99391"/>
                <a:gd name="connsiteY8" fmla="*/ 36642 h 66260"/>
                <a:gd name="connsiteX9" fmla="*/ 58972 w 99391"/>
                <a:gd name="connsiteY9" fmla="*/ 33992 h 66260"/>
                <a:gd name="connsiteX10" fmla="*/ 66593 w 99391"/>
                <a:gd name="connsiteY10" fmla="*/ 4923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8823" y="37967"/>
                  </a:moveTo>
                  <a:lnTo>
                    <a:pt x="24848" y="47906"/>
                  </a:lnTo>
                  <a:cubicBezTo>
                    <a:pt x="39757" y="53869"/>
                    <a:pt x="54003" y="61158"/>
                    <a:pt x="67586" y="69772"/>
                  </a:cubicBezTo>
                  <a:lnTo>
                    <a:pt x="73219" y="60827"/>
                  </a:lnTo>
                  <a:cubicBezTo>
                    <a:pt x="80176" y="50226"/>
                    <a:pt x="75537" y="34986"/>
                    <a:pt x="61954" y="28028"/>
                  </a:cubicBezTo>
                  <a:cubicBezTo>
                    <a:pt x="48371" y="21071"/>
                    <a:pt x="33130" y="26040"/>
                    <a:pt x="28823" y="37967"/>
                  </a:cubicBezTo>
                  <a:close/>
                  <a:moveTo>
                    <a:pt x="66593" y="49232"/>
                  </a:moveTo>
                  <a:cubicBezTo>
                    <a:pt x="64605" y="51219"/>
                    <a:pt x="59304" y="49562"/>
                    <a:pt x="52677" y="46250"/>
                  </a:cubicBezTo>
                  <a:cubicBezTo>
                    <a:pt x="46052" y="42937"/>
                    <a:pt x="41413" y="39292"/>
                    <a:pt x="42076" y="36642"/>
                  </a:cubicBezTo>
                  <a:cubicBezTo>
                    <a:pt x="42739" y="32997"/>
                    <a:pt x="51683" y="30347"/>
                    <a:pt x="58972" y="33992"/>
                  </a:cubicBezTo>
                  <a:cubicBezTo>
                    <a:pt x="66261" y="37967"/>
                    <a:pt x="69242" y="46581"/>
                    <a:pt x="66593" y="49232"/>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4" name="Freeform: Shape 483">
              <a:extLst>
                <a:ext uri="{FF2B5EF4-FFF2-40B4-BE49-F238E27FC236}">
                  <a16:creationId xmlns:a16="http://schemas.microsoft.com/office/drawing/2014/main" id="{D025804B-607E-4C0C-ABCC-8BE7616D206F}"/>
                </a:ext>
              </a:extLst>
            </p:cNvPr>
            <p:cNvSpPr/>
            <p:nvPr/>
          </p:nvSpPr>
          <p:spPr>
            <a:xfrm>
              <a:off x="9090189" y="9142779"/>
              <a:ext cx="99391" cy="66261"/>
            </a:xfrm>
            <a:custGeom>
              <a:avLst/>
              <a:gdLst>
                <a:gd name="connsiteX0" fmla="*/ 26836 w 99391"/>
                <a:gd name="connsiteY0" fmla="*/ 42114 h 66260"/>
                <a:gd name="connsiteX1" fmla="*/ 24848 w 99391"/>
                <a:gd name="connsiteY1" fmla="*/ 52716 h 66260"/>
                <a:gd name="connsiteX2" fmla="*/ 70899 w 99391"/>
                <a:gd name="connsiteY2" fmla="*/ 66299 h 66260"/>
                <a:gd name="connsiteX3" fmla="*/ 74874 w 99391"/>
                <a:gd name="connsiteY3" fmla="*/ 56361 h 66260"/>
                <a:gd name="connsiteX4" fmla="*/ 57978 w 99391"/>
                <a:gd name="connsiteY4" fmla="*/ 25880 h 66260"/>
                <a:gd name="connsiteX5" fmla="*/ 26836 w 99391"/>
                <a:gd name="connsiteY5" fmla="*/ 42114 h 66260"/>
                <a:gd name="connsiteX6" fmla="*/ 66261 w 99391"/>
                <a:gd name="connsiteY6" fmla="*/ 46090 h 66260"/>
                <a:gd name="connsiteX7" fmla="*/ 52015 w 99391"/>
                <a:gd name="connsiteY7" fmla="*/ 45759 h 66260"/>
                <a:gd name="connsiteX8" fmla="*/ 39756 w 99391"/>
                <a:gd name="connsiteY8" fmla="*/ 38470 h 66260"/>
                <a:gd name="connsiteX9" fmla="*/ 55659 w 99391"/>
                <a:gd name="connsiteY9" fmla="*/ 32837 h 66260"/>
                <a:gd name="connsiteX10" fmla="*/ 66261 w 99391"/>
                <a:gd name="connsiteY10" fmla="*/ 46090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6836" y="42114"/>
                  </a:moveTo>
                  <a:lnTo>
                    <a:pt x="24848" y="52716"/>
                  </a:lnTo>
                  <a:cubicBezTo>
                    <a:pt x="40750" y="55697"/>
                    <a:pt x="55991" y="60336"/>
                    <a:pt x="70899" y="66299"/>
                  </a:cubicBezTo>
                  <a:lnTo>
                    <a:pt x="74874" y="56361"/>
                  </a:lnTo>
                  <a:cubicBezTo>
                    <a:pt x="79844" y="44765"/>
                    <a:pt x="72556" y="30519"/>
                    <a:pt x="57978" y="25880"/>
                  </a:cubicBezTo>
                  <a:cubicBezTo>
                    <a:pt x="43069" y="21905"/>
                    <a:pt x="29155" y="29856"/>
                    <a:pt x="26836" y="42114"/>
                  </a:cubicBezTo>
                  <a:close/>
                  <a:moveTo>
                    <a:pt x="66261" y="46090"/>
                  </a:moveTo>
                  <a:cubicBezTo>
                    <a:pt x="64935" y="48409"/>
                    <a:pt x="59304" y="47746"/>
                    <a:pt x="52015" y="45759"/>
                  </a:cubicBezTo>
                  <a:cubicBezTo>
                    <a:pt x="44726" y="43439"/>
                    <a:pt x="39756" y="41120"/>
                    <a:pt x="39756" y="38470"/>
                  </a:cubicBezTo>
                  <a:cubicBezTo>
                    <a:pt x="39756" y="34825"/>
                    <a:pt x="48039" y="30519"/>
                    <a:pt x="55659" y="32837"/>
                  </a:cubicBezTo>
                  <a:cubicBezTo>
                    <a:pt x="63610" y="35157"/>
                    <a:pt x="68249" y="43108"/>
                    <a:pt x="66261" y="46090"/>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5" name="Freeform: Shape 484">
              <a:extLst>
                <a:ext uri="{FF2B5EF4-FFF2-40B4-BE49-F238E27FC236}">
                  <a16:creationId xmlns:a16="http://schemas.microsoft.com/office/drawing/2014/main" id="{C5E26C88-618F-4989-AA0E-4AD148BA686A}"/>
                </a:ext>
              </a:extLst>
            </p:cNvPr>
            <p:cNvSpPr/>
            <p:nvPr/>
          </p:nvSpPr>
          <p:spPr>
            <a:xfrm>
              <a:off x="9042475" y="9133429"/>
              <a:ext cx="99391" cy="66261"/>
            </a:xfrm>
            <a:custGeom>
              <a:avLst/>
              <a:gdLst>
                <a:gd name="connsiteX0" fmla="*/ 24854 w 99391"/>
                <a:gd name="connsiteY0" fmla="*/ 46826 h 66260"/>
                <a:gd name="connsiteX1" fmla="*/ 24854 w 99391"/>
                <a:gd name="connsiteY1" fmla="*/ 57428 h 66260"/>
                <a:gd name="connsiteX2" fmla="*/ 72562 w 99391"/>
                <a:gd name="connsiteY2" fmla="*/ 62066 h 66260"/>
                <a:gd name="connsiteX3" fmla="*/ 74550 w 99391"/>
                <a:gd name="connsiteY3" fmla="*/ 51464 h 66260"/>
                <a:gd name="connsiteX4" fmla="*/ 52022 w 99391"/>
                <a:gd name="connsiteY4" fmla="*/ 24960 h 66260"/>
                <a:gd name="connsiteX5" fmla="*/ 24854 w 99391"/>
                <a:gd name="connsiteY5" fmla="*/ 46826 h 66260"/>
                <a:gd name="connsiteX6" fmla="*/ 64280 w 99391"/>
                <a:gd name="connsiteY6" fmla="*/ 43181 h 66260"/>
                <a:gd name="connsiteX7" fmla="*/ 50364 w 99391"/>
                <a:gd name="connsiteY7" fmla="*/ 45501 h 66260"/>
                <a:gd name="connsiteX8" fmla="*/ 36781 w 99391"/>
                <a:gd name="connsiteY8" fmla="*/ 40531 h 66260"/>
                <a:gd name="connsiteX9" fmla="*/ 51358 w 99391"/>
                <a:gd name="connsiteY9" fmla="*/ 31917 h 66260"/>
                <a:gd name="connsiteX10" fmla="*/ 64280 w 99391"/>
                <a:gd name="connsiteY10" fmla="*/ 4318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4854" y="46826"/>
                  </a:moveTo>
                  <a:lnTo>
                    <a:pt x="24854" y="57428"/>
                  </a:lnTo>
                  <a:cubicBezTo>
                    <a:pt x="41088" y="57428"/>
                    <a:pt x="56991" y="59084"/>
                    <a:pt x="72562" y="62066"/>
                  </a:cubicBezTo>
                  <a:lnTo>
                    <a:pt x="74550" y="51464"/>
                  </a:lnTo>
                  <a:cubicBezTo>
                    <a:pt x="77200" y="38875"/>
                    <a:pt x="67261" y="26286"/>
                    <a:pt x="52022" y="24960"/>
                  </a:cubicBezTo>
                  <a:cubicBezTo>
                    <a:pt x="36781" y="23635"/>
                    <a:pt x="24523" y="34237"/>
                    <a:pt x="24854" y="46826"/>
                  </a:cubicBezTo>
                  <a:close/>
                  <a:moveTo>
                    <a:pt x="64280" y="43181"/>
                  </a:moveTo>
                  <a:cubicBezTo>
                    <a:pt x="63286" y="45832"/>
                    <a:pt x="57653" y="46164"/>
                    <a:pt x="50364" y="45501"/>
                  </a:cubicBezTo>
                  <a:cubicBezTo>
                    <a:pt x="42745" y="44839"/>
                    <a:pt x="37444" y="43181"/>
                    <a:pt x="36781" y="40531"/>
                  </a:cubicBezTo>
                  <a:cubicBezTo>
                    <a:pt x="36119" y="36888"/>
                    <a:pt x="43407" y="31255"/>
                    <a:pt x="51358" y="31917"/>
                  </a:cubicBezTo>
                  <a:cubicBezTo>
                    <a:pt x="59641" y="32580"/>
                    <a:pt x="65605" y="39869"/>
                    <a:pt x="64280" y="4318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6" name="Freeform: Shape 485">
              <a:extLst>
                <a:ext uri="{FF2B5EF4-FFF2-40B4-BE49-F238E27FC236}">
                  <a16:creationId xmlns:a16="http://schemas.microsoft.com/office/drawing/2014/main" id="{BC26D71E-FA21-4355-8323-F778B665D4CF}"/>
                </a:ext>
              </a:extLst>
            </p:cNvPr>
            <p:cNvSpPr/>
            <p:nvPr/>
          </p:nvSpPr>
          <p:spPr>
            <a:xfrm>
              <a:off x="8992127" y="9133429"/>
              <a:ext cx="99391" cy="66261"/>
            </a:xfrm>
            <a:custGeom>
              <a:avLst/>
              <a:gdLst>
                <a:gd name="connsiteX0" fmla="*/ 25175 w 99391"/>
                <a:gd name="connsiteY0" fmla="*/ 51133 h 66260"/>
                <a:gd name="connsiteX1" fmla="*/ 26832 w 99391"/>
                <a:gd name="connsiteY1" fmla="*/ 61735 h 66260"/>
                <a:gd name="connsiteX2" fmla="*/ 74871 w 99391"/>
                <a:gd name="connsiteY2" fmla="*/ 57428 h 66260"/>
                <a:gd name="connsiteX3" fmla="*/ 74871 w 99391"/>
                <a:gd name="connsiteY3" fmla="*/ 46826 h 66260"/>
                <a:gd name="connsiteX4" fmla="*/ 47704 w 99391"/>
                <a:gd name="connsiteY4" fmla="*/ 24960 h 66260"/>
                <a:gd name="connsiteX5" fmla="*/ 25175 w 99391"/>
                <a:gd name="connsiteY5" fmla="*/ 51133 h 66260"/>
                <a:gd name="connsiteX6" fmla="*/ 63275 w 99391"/>
                <a:gd name="connsiteY6" fmla="*/ 40531 h 66260"/>
                <a:gd name="connsiteX7" fmla="*/ 49692 w 99391"/>
                <a:gd name="connsiteY7" fmla="*/ 45501 h 66260"/>
                <a:gd name="connsiteX8" fmla="*/ 35777 w 99391"/>
                <a:gd name="connsiteY8" fmla="*/ 42851 h 66260"/>
                <a:gd name="connsiteX9" fmla="*/ 48697 w 99391"/>
                <a:gd name="connsiteY9" fmla="*/ 31917 h 66260"/>
                <a:gd name="connsiteX10" fmla="*/ 63275 w 99391"/>
                <a:gd name="connsiteY10" fmla="*/ 40531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5175" y="51133"/>
                  </a:moveTo>
                  <a:lnTo>
                    <a:pt x="26832" y="61735"/>
                  </a:lnTo>
                  <a:cubicBezTo>
                    <a:pt x="42734" y="59084"/>
                    <a:pt x="58969" y="57428"/>
                    <a:pt x="74871" y="57428"/>
                  </a:cubicBezTo>
                  <a:lnTo>
                    <a:pt x="74871" y="46826"/>
                  </a:lnTo>
                  <a:cubicBezTo>
                    <a:pt x="75202" y="34237"/>
                    <a:pt x="62944" y="23635"/>
                    <a:pt x="47704" y="24960"/>
                  </a:cubicBezTo>
                  <a:cubicBezTo>
                    <a:pt x="33127" y="26286"/>
                    <a:pt x="22856" y="38544"/>
                    <a:pt x="25175" y="51133"/>
                  </a:cubicBezTo>
                  <a:close/>
                  <a:moveTo>
                    <a:pt x="63275" y="40531"/>
                  </a:moveTo>
                  <a:cubicBezTo>
                    <a:pt x="62613" y="43181"/>
                    <a:pt x="57312" y="44839"/>
                    <a:pt x="49692" y="45501"/>
                  </a:cubicBezTo>
                  <a:cubicBezTo>
                    <a:pt x="42072" y="46164"/>
                    <a:pt x="36439" y="45501"/>
                    <a:pt x="35777" y="42851"/>
                  </a:cubicBezTo>
                  <a:cubicBezTo>
                    <a:pt x="34452" y="39538"/>
                    <a:pt x="40415" y="32580"/>
                    <a:pt x="48697" y="31917"/>
                  </a:cubicBezTo>
                  <a:cubicBezTo>
                    <a:pt x="56980" y="30923"/>
                    <a:pt x="64269" y="36888"/>
                    <a:pt x="63275" y="40531"/>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7" name="Freeform: Shape 486">
              <a:extLst>
                <a:ext uri="{FF2B5EF4-FFF2-40B4-BE49-F238E27FC236}">
                  <a16:creationId xmlns:a16="http://schemas.microsoft.com/office/drawing/2014/main" id="{BAB86C3F-3D09-42C9-B8B3-0D658CC50BE4}"/>
                </a:ext>
              </a:extLst>
            </p:cNvPr>
            <p:cNvSpPr/>
            <p:nvPr/>
          </p:nvSpPr>
          <p:spPr>
            <a:xfrm>
              <a:off x="8942734" y="9141621"/>
              <a:ext cx="99391" cy="66261"/>
            </a:xfrm>
            <a:custGeom>
              <a:avLst/>
              <a:gdLst>
                <a:gd name="connsiteX0" fmla="*/ 25866 w 99391"/>
                <a:gd name="connsiteY0" fmla="*/ 55199 h 66260"/>
                <a:gd name="connsiteX1" fmla="*/ 29179 w 99391"/>
                <a:gd name="connsiteY1" fmla="*/ 65469 h 66260"/>
                <a:gd name="connsiteX2" fmla="*/ 76555 w 99391"/>
                <a:gd name="connsiteY2" fmla="*/ 53543 h 66260"/>
                <a:gd name="connsiteX3" fmla="*/ 74899 w 99391"/>
                <a:gd name="connsiteY3" fmla="*/ 42941 h 66260"/>
                <a:gd name="connsiteX4" fmla="*/ 44751 w 99391"/>
                <a:gd name="connsiteY4" fmla="*/ 25712 h 66260"/>
                <a:gd name="connsiteX5" fmla="*/ 25866 w 99391"/>
                <a:gd name="connsiteY5" fmla="*/ 55199 h 66260"/>
                <a:gd name="connsiteX6" fmla="*/ 61979 w 99391"/>
                <a:gd name="connsiteY6" fmla="*/ 38634 h 66260"/>
                <a:gd name="connsiteX7" fmla="*/ 49389 w 99391"/>
                <a:gd name="connsiteY7" fmla="*/ 45591 h 66260"/>
                <a:gd name="connsiteX8" fmla="*/ 35143 w 99391"/>
                <a:gd name="connsiteY8" fmla="*/ 45260 h 66260"/>
                <a:gd name="connsiteX9" fmla="*/ 46076 w 99391"/>
                <a:gd name="connsiteY9" fmla="*/ 32339 h 66260"/>
                <a:gd name="connsiteX10" fmla="*/ 61979 w 99391"/>
                <a:gd name="connsiteY10" fmla="*/ 38634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5866" y="55199"/>
                  </a:moveTo>
                  <a:lnTo>
                    <a:pt x="29179" y="65469"/>
                  </a:lnTo>
                  <a:cubicBezTo>
                    <a:pt x="44751" y="60500"/>
                    <a:pt x="60653" y="56193"/>
                    <a:pt x="76555" y="53543"/>
                  </a:cubicBezTo>
                  <a:lnTo>
                    <a:pt x="74899" y="42941"/>
                  </a:lnTo>
                  <a:cubicBezTo>
                    <a:pt x="72912" y="30351"/>
                    <a:pt x="59328" y="22068"/>
                    <a:pt x="44751" y="25712"/>
                  </a:cubicBezTo>
                  <a:cubicBezTo>
                    <a:pt x="29842" y="29357"/>
                    <a:pt x="21890" y="42941"/>
                    <a:pt x="25866" y="55199"/>
                  </a:cubicBezTo>
                  <a:close/>
                  <a:moveTo>
                    <a:pt x="61979" y="38634"/>
                  </a:moveTo>
                  <a:cubicBezTo>
                    <a:pt x="61979" y="41284"/>
                    <a:pt x="57009" y="43935"/>
                    <a:pt x="49389" y="45591"/>
                  </a:cubicBezTo>
                  <a:cubicBezTo>
                    <a:pt x="42100" y="47578"/>
                    <a:pt x="36468" y="47578"/>
                    <a:pt x="35143" y="45260"/>
                  </a:cubicBezTo>
                  <a:cubicBezTo>
                    <a:pt x="33486" y="41947"/>
                    <a:pt x="38125" y="34326"/>
                    <a:pt x="46076" y="32339"/>
                  </a:cubicBezTo>
                  <a:cubicBezTo>
                    <a:pt x="54027" y="30683"/>
                    <a:pt x="61979" y="34989"/>
                    <a:pt x="61979" y="38634"/>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8" name="Freeform: Shape 487">
              <a:extLst>
                <a:ext uri="{FF2B5EF4-FFF2-40B4-BE49-F238E27FC236}">
                  <a16:creationId xmlns:a16="http://schemas.microsoft.com/office/drawing/2014/main" id="{8EEE0916-7090-4006-B266-B1CF05F28D45}"/>
                </a:ext>
              </a:extLst>
            </p:cNvPr>
            <p:cNvSpPr/>
            <p:nvPr/>
          </p:nvSpPr>
          <p:spPr>
            <a:xfrm>
              <a:off x="8894835" y="9157110"/>
              <a:ext cx="99391" cy="66261"/>
            </a:xfrm>
            <a:custGeom>
              <a:avLst/>
              <a:gdLst>
                <a:gd name="connsiteX0" fmla="*/ 26720 w 99391"/>
                <a:gd name="connsiteY0" fmla="*/ 58263 h 66260"/>
                <a:gd name="connsiteX1" fmla="*/ 31027 w 99391"/>
                <a:gd name="connsiteY1" fmla="*/ 67871 h 66260"/>
                <a:gd name="connsiteX2" fmla="*/ 76747 w 99391"/>
                <a:gd name="connsiteY2" fmla="*/ 49980 h 66260"/>
                <a:gd name="connsiteX3" fmla="*/ 73434 w 99391"/>
                <a:gd name="connsiteY3" fmla="*/ 39710 h 66260"/>
                <a:gd name="connsiteX4" fmla="*/ 41298 w 99391"/>
                <a:gd name="connsiteY4" fmla="*/ 26789 h 66260"/>
                <a:gd name="connsiteX5" fmla="*/ 26720 w 99391"/>
                <a:gd name="connsiteY5" fmla="*/ 58263 h 66260"/>
                <a:gd name="connsiteX6" fmla="*/ 60513 w 99391"/>
                <a:gd name="connsiteY6" fmla="*/ 37059 h 66260"/>
                <a:gd name="connsiteX7" fmla="*/ 48917 w 99391"/>
                <a:gd name="connsiteY7" fmla="*/ 45673 h 66260"/>
                <a:gd name="connsiteX8" fmla="*/ 34672 w 99391"/>
                <a:gd name="connsiteY8" fmla="*/ 47330 h 66260"/>
                <a:gd name="connsiteX9" fmla="*/ 43948 w 99391"/>
                <a:gd name="connsiteY9" fmla="*/ 33083 h 66260"/>
                <a:gd name="connsiteX10" fmla="*/ 60513 w 99391"/>
                <a:gd name="connsiteY10" fmla="*/ 37059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6720" y="58263"/>
                  </a:moveTo>
                  <a:lnTo>
                    <a:pt x="31027" y="67871"/>
                  </a:lnTo>
                  <a:cubicBezTo>
                    <a:pt x="45936" y="60913"/>
                    <a:pt x="61176" y="54950"/>
                    <a:pt x="76747" y="49980"/>
                  </a:cubicBezTo>
                  <a:lnTo>
                    <a:pt x="73434" y="39710"/>
                  </a:lnTo>
                  <a:cubicBezTo>
                    <a:pt x="69790" y="27452"/>
                    <a:pt x="54881" y="21489"/>
                    <a:pt x="41298" y="26789"/>
                  </a:cubicBezTo>
                  <a:cubicBezTo>
                    <a:pt x="27714" y="32090"/>
                    <a:pt x="21420" y="46667"/>
                    <a:pt x="26720" y="58263"/>
                  </a:cubicBezTo>
                  <a:close/>
                  <a:moveTo>
                    <a:pt x="60513" y="37059"/>
                  </a:moveTo>
                  <a:cubicBezTo>
                    <a:pt x="60844" y="39710"/>
                    <a:pt x="56206" y="42692"/>
                    <a:pt x="48917" y="45673"/>
                  </a:cubicBezTo>
                  <a:cubicBezTo>
                    <a:pt x="41960" y="48324"/>
                    <a:pt x="36328" y="49318"/>
                    <a:pt x="34672" y="47330"/>
                  </a:cubicBezTo>
                  <a:cubicBezTo>
                    <a:pt x="32352" y="44348"/>
                    <a:pt x="36328" y="36065"/>
                    <a:pt x="43948" y="33083"/>
                  </a:cubicBezTo>
                  <a:cubicBezTo>
                    <a:pt x="51568" y="30102"/>
                    <a:pt x="60182" y="33415"/>
                    <a:pt x="60513" y="37059"/>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89" name="Freeform: Shape 488">
              <a:extLst>
                <a:ext uri="{FF2B5EF4-FFF2-40B4-BE49-F238E27FC236}">
                  <a16:creationId xmlns:a16="http://schemas.microsoft.com/office/drawing/2014/main" id="{4EDB52BD-E746-4DDA-AFE2-F807B30514A2}"/>
                </a:ext>
              </a:extLst>
            </p:cNvPr>
            <p:cNvSpPr/>
            <p:nvPr/>
          </p:nvSpPr>
          <p:spPr>
            <a:xfrm>
              <a:off x="8849205" y="9178127"/>
              <a:ext cx="99391" cy="66261"/>
            </a:xfrm>
            <a:custGeom>
              <a:avLst/>
              <a:gdLst>
                <a:gd name="connsiteX0" fmla="*/ 27624 w 99391"/>
                <a:gd name="connsiteY0" fmla="*/ 60438 h 66260"/>
                <a:gd name="connsiteX1" fmla="*/ 32925 w 99391"/>
                <a:gd name="connsiteY1" fmla="*/ 69715 h 66260"/>
                <a:gd name="connsiteX2" fmla="*/ 76988 w 99391"/>
                <a:gd name="connsiteY2" fmla="*/ 46854 h 66260"/>
                <a:gd name="connsiteX3" fmla="*/ 72682 w 99391"/>
                <a:gd name="connsiteY3" fmla="*/ 37246 h 66260"/>
                <a:gd name="connsiteX4" fmla="*/ 39219 w 99391"/>
                <a:gd name="connsiteY4" fmla="*/ 27970 h 66260"/>
                <a:gd name="connsiteX5" fmla="*/ 27624 w 99391"/>
                <a:gd name="connsiteY5" fmla="*/ 60438 h 66260"/>
                <a:gd name="connsiteX6" fmla="*/ 59098 w 99391"/>
                <a:gd name="connsiteY6" fmla="*/ 36252 h 66260"/>
                <a:gd name="connsiteX7" fmla="*/ 48496 w 99391"/>
                <a:gd name="connsiteY7" fmla="*/ 45861 h 66260"/>
                <a:gd name="connsiteX8" fmla="*/ 34581 w 99391"/>
                <a:gd name="connsiteY8" fmla="*/ 48842 h 66260"/>
                <a:gd name="connsiteX9" fmla="*/ 42202 w 99391"/>
                <a:gd name="connsiteY9" fmla="*/ 33603 h 66260"/>
                <a:gd name="connsiteX10" fmla="*/ 59098 w 99391"/>
                <a:gd name="connsiteY10" fmla="*/ 36252 h 6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391" h="66260">
                  <a:moveTo>
                    <a:pt x="27624" y="60438"/>
                  </a:moveTo>
                  <a:lnTo>
                    <a:pt x="32925" y="69715"/>
                  </a:lnTo>
                  <a:cubicBezTo>
                    <a:pt x="47171" y="61432"/>
                    <a:pt x="62080" y="53480"/>
                    <a:pt x="76988" y="46854"/>
                  </a:cubicBezTo>
                  <a:lnTo>
                    <a:pt x="72682" y="37246"/>
                  </a:lnTo>
                  <a:cubicBezTo>
                    <a:pt x="67381" y="25651"/>
                    <a:pt x="52472" y="21343"/>
                    <a:pt x="39219" y="27970"/>
                  </a:cubicBezTo>
                  <a:cubicBezTo>
                    <a:pt x="25967" y="34596"/>
                    <a:pt x="21329" y="49504"/>
                    <a:pt x="27624" y="60438"/>
                  </a:cubicBezTo>
                  <a:close/>
                  <a:moveTo>
                    <a:pt x="59098" y="36252"/>
                  </a:moveTo>
                  <a:cubicBezTo>
                    <a:pt x="59761" y="38902"/>
                    <a:pt x="55454" y="42547"/>
                    <a:pt x="48496" y="45861"/>
                  </a:cubicBezTo>
                  <a:cubicBezTo>
                    <a:pt x="41870" y="49504"/>
                    <a:pt x="36238" y="50830"/>
                    <a:pt x="34581" y="48842"/>
                  </a:cubicBezTo>
                  <a:cubicBezTo>
                    <a:pt x="31931" y="46191"/>
                    <a:pt x="35244" y="37578"/>
                    <a:pt x="42202" y="33603"/>
                  </a:cubicBezTo>
                  <a:cubicBezTo>
                    <a:pt x="49490" y="30289"/>
                    <a:pt x="58104" y="32608"/>
                    <a:pt x="59098" y="36252"/>
                  </a:cubicBezTo>
                  <a:close/>
                </a:path>
              </a:pathLst>
            </a:custGeom>
            <a:solidFill>
              <a:srgbClr val="EBEBEB"/>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sp>
          <p:nvSpPr>
            <p:cNvPr id="490" name="Freeform: Shape 489">
              <a:extLst>
                <a:ext uri="{FF2B5EF4-FFF2-40B4-BE49-F238E27FC236}">
                  <a16:creationId xmlns:a16="http://schemas.microsoft.com/office/drawing/2014/main" id="{FA0D31CF-57FE-49BB-B177-5052C932B1F7}"/>
                </a:ext>
              </a:extLst>
            </p:cNvPr>
            <p:cNvSpPr/>
            <p:nvPr/>
          </p:nvSpPr>
          <p:spPr>
            <a:xfrm>
              <a:off x="8241056" y="7537979"/>
              <a:ext cx="2120348" cy="2120348"/>
            </a:xfrm>
            <a:custGeom>
              <a:avLst/>
              <a:gdLst>
                <a:gd name="connsiteX0" fmla="*/ 1061499 w 2120347"/>
                <a:gd name="connsiteY0" fmla="*/ 70568 h 2120347"/>
                <a:gd name="connsiteX1" fmla="*/ 2052431 w 2120347"/>
                <a:gd name="connsiteY1" fmla="*/ 1061499 h 2120347"/>
                <a:gd name="connsiteX2" fmla="*/ 1061499 w 2120347"/>
                <a:gd name="connsiteY2" fmla="*/ 2052431 h 2120347"/>
                <a:gd name="connsiteX3" fmla="*/ 70568 w 2120347"/>
                <a:gd name="connsiteY3" fmla="*/ 1061499 h 2120347"/>
                <a:gd name="connsiteX4" fmla="*/ 1061499 w 2120347"/>
                <a:gd name="connsiteY4" fmla="*/ 70568 h 2120347"/>
                <a:gd name="connsiteX5" fmla="*/ 1061499 w 2120347"/>
                <a:gd name="connsiteY5" fmla="*/ 70568 h 2120347"/>
                <a:gd name="connsiteX6" fmla="*/ 1061499 w 2120347"/>
                <a:gd name="connsiteY6" fmla="*/ 24848 h 2120347"/>
                <a:gd name="connsiteX7" fmla="*/ 24848 w 2120347"/>
                <a:gd name="connsiteY7" fmla="*/ 1061499 h 2120347"/>
                <a:gd name="connsiteX8" fmla="*/ 1061499 w 2120347"/>
                <a:gd name="connsiteY8" fmla="*/ 2098151 h 2120347"/>
                <a:gd name="connsiteX9" fmla="*/ 2098150 w 2120347"/>
                <a:gd name="connsiteY9" fmla="*/ 1061499 h 2120347"/>
                <a:gd name="connsiteX10" fmla="*/ 1061499 w 2120347"/>
                <a:gd name="connsiteY10" fmla="*/ 24848 h 2120347"/>
                <a:gd name="connsiteX11" fmla="*/ 1061499 w 2120347"/>
                <a:gd name="connsiteY11" fmla="*/ 24848 h 212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20347" h="2120347">
                  <a:moveTo>
                    <a:pt x="1061499" y="70568"/>
                  </a:moveTo>
                  <a:cubicBezTo>
                    <a:pt x="1607820" y="70568"/>
                    <a:pt x="2052431" y="515178"/>
                    <a:pt x="2052431" y="1061499"/>
                  </a:cubicBezTo>
                  <a:cubicBezTo>
                    <a:pt x="2052431" y="1607820"/>
                    <a:pt x="1607820" y="2052431"/>
                    <a:pt x="1061499" y="2052431"/>
                  </a:cubicBezTo>
                  <a:cubicBezTo>
                    <a:pt x="515178" y="2052431"/>
                    <a:pt x="70568" y="1607820"/>
                    <a:pt x="70568" y="1061499"/>
                  </a:cubicBezTo>
                  <a:cubicBezTo>
                    <a:pt x="70568" y="515178"/>
                    <a:pt x="515178" y="70568"/>
                    <a:pt x="1061499" y="70568"/>
                  </a:cubicBezTo>
                  <a:lnTo>
                    <a:pt x="1061499" y="70568"/>
                  </a:lnTo>
                  <a:close/>
                  <a:moveTo>
                    <a:pt x="1061499" y="24848"/>
                  </a:moveTo>
                  <a:cubicBezTo>
                    <a:pt x="489005" y="24848"/>
                    <a:pt x="24848" y="489006"/>
                    <a:pt x="24848" y="1061499"/>
                  </a:cubicBezTo>
                  <a:cubicBezTo>
                    <a:pt x="24848" y="1633993"/>
                    <a:pt x="489005" y="2098151"/>
                    <a:pt x="1061499" y="2098151"/>
                  </a:cubicBezTo>
                  <a:cubicBezTo>
                    <a:pt x="1633993" y="2098151"/>
                    <a:pt x="2098150" y="1633993"/>
                    <a:pt x="2098150" y="1061499"/>
                  </a:cubicBezTo>
                  <a:cubicBezTo>
                    <a:pt x="2098150" y="489006"/>
                    <a:pt x="1633993" y="24848"/>
                    <a:pt x="1061499" y="24848"/>
                  </a:cubicBezTo>
                  <a:lnTo>
                    <a:pt x="1061499" y="24848"/>
                  </a:lnTo>
                  <a:close/>
                </a:path>
              </a:pathLst>
            </a:custGeom>
            <a:solidFill>
              <a:srgbClr val="FFFFFF"/>
            </a:solidFill>
            <a:ln w="9525" cap="flat">
              <a:noFill/>
              <a:prstDash val="solid"/>
              <a:miter/>
            </a:ln>
          </p:spPr>
          <p:txBody>
            <a:bodyPr rtlCol="0" anchor="ctr"/>
            <a:lstStyle/>
            <a:p>
              <a:pPr marL="0" marR="0" lvl="0" indent="0" algn="l" defTabSz="2438278"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a:ln>
                  <a:noFill/>
                </a:ln>
                <a:solidFill>
                  <a:srgbClr val="000000"/>
                </a:solidFill>
                <a:effectLst/>
                <a:uLnTx/>
                <a:uFillTx/>
                <a:latin typeface="Montserrat Light "/>
                <a:ea typeface="+mn-ea"/>
                <a:cs typeface="+mn-cs"/>
              </a:endParaRPr>
            </a:p>
          </p:txBody>
        </p:sp>
      </p:grpSp>
    </p:spTree>
    <p:extLst>
      <p:ext uri="{BB962C8B-B14F-4D97-AF65-F5344CB8AC3E}">
        <p14:creationId xmlns:p14="http://schemas.microsoft.com/office/powerpoint/2010/main" val="32004720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cxnSp>
        <p:nvCxnSpPr>
          <p:cNvPr id="46" name="Google Shape;809;p38">
            <a:extLst>
              <a:ext uri="{FF2B5EF4-FFF2-40B4-BE49-F238E27FC236}">
                <a16:creationId xmlns:a16="http://schemas.microsoft.com/office/drawing/2014/main" id="{F6FD80A5-D582-4EB1-B378-2BE85A59C85C}"/>
              </a:ext>
            </a:extLst>
          </p:cNvPr>
          <p:cNvCxnSpPr>
            <a:cxnSpLocks/>
            <a:stCxn id="49" idx="6"/>
            <a:endCxn id="71" idx="6"/>
          </p:cNvCxnSpPr>
          <p:nvPr/>
        </p:nvCxnSpPr>
        <p:spPr>
          <a:xfrm>
            <a:off x="4690200" y="9105491"/>
            <a:ext cx="16135200" cy="0"/>
          </a:xfrm>
          <a:prstGeom prst="straightConnector1">
            <a:avLst/>
          </a:prstGeom>
          <a:noFill/>
          <a:ln w="19050" cap="flat" cmpd="sng">
            <a:solidFill>
              <a:schemeClr val="accent1"/>
            </a:solidFill>
            <a:prstDash val="solid"/>
            <a:round/>
            <a:headEnd type="none" w="med" len="med"/>
            <a:tailEnd type="none" w="med" len="med"/>
          </a:ln>
        </p:spPr>
      </p:cxnSp>
      <p:sp>
        <p:nvSpPr>
          <p:cNvPr id="47" name="Google Shape;812;p38">
            <a:extLst>
              <a:ext uri="{FF2B5EF4-FFF2-40B4-BE49-F238E27FC236}">
                <a16:creationId xmlns:a16="http://schemas.microsoft.com/office/drawing/2014/main" id="{5450D792-3BCD-4810-BCE6-B8FAB207F0B1}"/>
              </a:ext>
            </a:extLst>
          </p:cNvPr>
          <p:cNvSpPr txBox="1">
            <a:spLocks/>
          </p:cNvSpPr>
          <p:nvPr/>
        </p:nvSpPr>
        <p:spPr>
          <a:xfrm>
            <a:off x="2185525" y="1520533"/>
            <a:ext cx="9541600" cy="20152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a:t>Medical History</a:t>
            </a:r>
          </a:p>
        </p:txBody>
      </p:sp>
      <p:cxnSp>
        <p:nvCxnSpPr>
          <p:cNvPr id="48" name="Google Shape;813;p38">
            <a:extLst>
              <a:ext uri="{FF2B5EF4-FFF2-40B4-BE49-F238E27FC236}">
                <a16:creationId xmlns:a16="http://schemas.microsoft.com/office/drawing/2014/main" id="{E9DA071E-3920-4A69-AFD0-AAD435FB16F1}"/>
              </a:ext>
            </a:extLst>
          </p:cNvPr>
          <p:cNvCxnSpPr/>
          <p:nvPr/>
        </p:nvCxnSpPr>
        <p:spPr>
          <a:xfrm>
            <a:off x="4487000" y="6138333"/>
            <a:ext cx="16135200" cy="0"/>
          </a:xfrm>
          <a:prstGeom prst="straightConnector1">
            <a:avLst/>
          </a:prstGeom>
          <a:noFill/>
          <a:ln w="19050" cap="flat" cmpd="sng">
            <a:solidFill>
              <a:schemeClr val="accent1"/>
            </a:solidFill>
            <a:prstDash val="solid"/>
            <a:round/>
            <a:headEnd type="none" w="med" len="med"/>
            <a:tailEnd type="none" w="med" len="med"/>
          </a:ln>
        </p:spPr>
      </p:cxnSp>
      <p:sp>
        <p:nvSpPr>
          <p:cNvPr id="49" name="Google Shape;810;p38">
            <a:extLst>
              <a:ext uri="{FF2B5EF4-FFF2-40B4-BE49-F238E27FC236}">
                <a16:creationId xmlns:a16="http://schemas.microsoft.com/office/drawing/2014/main" id="{A032E2C0-C023-4B20-A4A8-6B5C6917FB25}"/>
              </a:ext>
            </a:extLst>
          </p:cNvPr>
          <p:cNvSpPr/>
          <p:nvPr/>
        </p:nvSpPr>
        <p:spPr>
          <a:xfrm>
            <a:off x="3559000" y="8539891"/>
            <a:ext cx="1131200" cy="1131200"/>
          </a:xfrm>
          <a:prstGeom prst="ellipse">
            <a:avLst/>
          </a:prstGeom>
          <a:solidFill>
            <a:schemeClr val="accent1"/>
          </a:solidFill>
          <a:ln>
            <a:noFill/>
          </a:ln>
        </p:spPr>
        <p:txBody>
          <a:bodyPr spcFirstLastPara="1" wrap="square" lIns="243800" tIns="243800" rIns="243800" bIns="243800" anchor="ctr" anchorCtr="0">
            <a:noAutofit/>
          </a:bodyPr>
          <a:lstStyle/>
          <a:p>
            <a:pPr algn="ctr" defTabSz="2438430">
              <a:buClr>
                <a:srgbClr val="000000"/>
              </a:buClr>
            </a:pPr>
            <a:r>
              <a:rPr lang="en" sz="3733" kern="0">
                <a:solidFill>
                  <a:schemeClr val="bg1"/>
                </a:solidFill>
                <a:latin typeface="+mj-lt"/>
                <a:ea typeface="Lato Black"/>
                <a:cs typeface="Lato Black"/>
                <a:sym typeface="Lato Black"/>
              </a:rPr>
              <a:t>1</a:t>
            </a:r>
            <a:endParaRPr sz="3733" kern="0">
              <a:solidFill>
                <a:schemeClr val="bg1"/>
              </a:solidFill>
              <a:latin typeface="+mj-lt"/>
              <a:ea typeface="Lato Black"/>
              <a:cs typeface="Lato Black"/>
              <a:sym typeface="Lato Black"/>
            </a:endParaRPr>
          </a:p>
        </p:txBody>
      </p:sp>
      <p:sp>
        <p:nvSpPr>
          <p:cNvPr id="50" name="Google Shape;814;p38">
            <a:extLst>
              <a:ext uri="{FF2B5EF4-FFF2-40B4-BE49-F238E27FC236}">
                <a16:creationId xmlns:a16="http://schemas.microsoft.com/office/drawing/2014/main" id="{B6468A40-86B6-4DE4-B80E-920A3F2D2031}"/>
              </a:ext>
            </a:extLst>
          </p:cNvPr>
          <p:cNvSpPr/>
          <p:nvPr/>
        </p:nvSpPr>
        <p:spPr>
          <a:xfrm>
            <a:off x="7179221" y="8539891"/>
            <a:ext cx="1131200" cy="1131200"/>
          </a:xfrm>
          <a:prstGeom prst="ellipse">
            <a:avLst/>
          </a:prstGeom>
          <a:solidFill>
            <a:schemeClr val="accent1"/>
          </a:solidFill>
          <a:ln>
            <a:noFill/>
          </a:ln>
        </p:spPr>
        <p:txBody>
          <a:bodyPr spcFirstLastPara="1" wrap="square" lIns="243800" tIns="243800" rIns="243800" bIns="243800" anchor="ctr" anchorCtr="0">
            <a:noAutofit/>
          </a:bodyPr>
          <a:lstStyle/>
          <a:p>
            <a:pPr algn="ctr" defTabSz="2438430">
              <a:buClr>
                <a:srgbClr val="000000"/>
              </a:buClr>
              <a:buSzPts val="1100"/>
            </a:pPr>
            <a:r>
              <a:rPr lang="en" sz="3733" kern="0">
                <a:solidFill>
                  <a:schemeClr val="bg1"/>
                </a:solidFill>
                <a:latin typeface="+mj-lt"/>
                <a:ea typeface="Lato Black"/>
                <a:cs typeface="Lato Black"/>
                <a:sym typeface="Lato Black"/>
              </a:rPr>
              <a:t>2</a:t>
            </a:r>
            <a:endParaRPr sz="3733" kern="0">
              <a:solidFill>
                <a:schemeClr val="bg1"/>
              </a:solidFill>
              <a:latin typeface="+mj-lt"/>
              <a:cs typeface="Arial"/>
              <a:sym typeface="Arial"/>
            </a:endParaRPr>
          </a:p>
        </p:txBody>
      </p:sp>
      <p:grpSp>
        <p:nvGrpSpPr>
          <p:cNvPr id="51" name="Google Shape;815;p38">
            <a:extLst>
              <a:ext uri="{FF2B5EF4-FFF2-40B4-BE49-F238E27FC236}">
                <a16:creationId xmlns:a16="http://schemas.microsoft.com/office/drawing/2014/main" id="{67E9CF3E-58F2-46E4-B9C0-E7C918FE58A9}"/>
              </a:ext>
            </a:extLst>
          </p:cNvPr>
          <p:cNvGrpSpPr/>
          <p:nvPr/>
        </p:nvGrpSpPr>
        <p:grpSpPr>
          <a:xfrm>
            <a:off x="10235192" y="3210804"/>
            <a:ext cx="3913605" cy="12646248"/>
            <a:chOff x="4972919" y="2830941"/>
            <a:chExt cx="417918" cy="1350326"/>
          </a:xfrm>
        </p:grpSpPr>
        <p:sp>
          <p:nvSpPr>
            <p:cNvPr id="52" name="Google Shape;816;p38">
              <a:extLst>
                <a:ext uri="{FF2B5EF4-FFF2-40B4-BE49-F238E27FC236}">
                  <a16:creationId xmlns:a16="http://schemas.microsoft.com/office/drawing/2014/main" id="{8D7D6366-5D4D-40AF-B30A-E0C897A13953}"/>
                </a:ext>
              </a:extLst>
            </p:cNvPr>
            <p:cNvSpPr/>
            <p:nvPr/>
          </p:nvSpPr>
          <p:spPr>
            <a:xfrm>
              <a:off x="5050774" y="3493194"/>
              <a:ext cx="268263" cy="649095"/>
            </a:xfrm>
            <a:custGeom>
              <a:avLst/>
              <a:gdLst/>
              <a:ahLst/>
              <a:cxnLst/>
              <a:rect l="l" t="t" r="r" b="b"/>
              <a:pathLst>
                <a:path w="18431" h="44596" extrusionOk="0">
                  <a:moveTo>
                    <a:pt x="1" y="1"/>
                  </a:moveTo>
                  <a:lnTo>
                    <a:pt x="3215" y="20035"/>
                  </a:lnTo>
                  <a:cubicBezTo>
                    <a:pt x="3215" y="20035"/>
                    <a:pt x="2508" y="24755"/>
                    <a:pt x="2666" y="26284"/>
                  </a:cubicBezTo>
                  <a:cubicBezTo>
                    <a:pt x="2824" y="27811"/>
                    <a:pt x="6507" y="44595"/>
                    <a:pt x="6507" y="44595"/>
                  </a:cubicBezTo>
                  <a:lnTo>
                    <a:pt x="8624" y="44595"/>
                  </a:lnTo>
                  <a:lnTo>
                    <a:pt x="9264" y="4714"/>
                  </a:lnTo>
                  <a:lnTo>
                    <a:pt x="16313" y="44595"/>
                  </a:lnTo>
                  <a:lnTo>
                    <a:pt x="18430" y="44595"/>
                  </a:lnTo>
                  <a:lnTo>
                    <a:pt x="18350" y="1"/>
                  </a:lnTo>
                  <a:lnTo>
                    <a:pt x="9175" y="1556"/>
                  </a:lnTo>
                  <a:lnTo>
                    <a:pt x="1"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817;p38">
              <a:extLst>
                <a:ext uri="{FF2B5EF4-FFF2-40B4-BE49-F238E27FC236}">
                  <a16:creationId xmlns:a16="http://schemas.microsoft.com/office/drawing/2014/main" id="{82E1E17C-99D9-40BF-B854-EF66C1776F0C}"/>
                </a:ext>
              </a:extLst>
            </p:cNvPr>
            <p:cNvSpPr/>
            <p:nvPr/>
          </p:nvSpPr>
          <p:spPr>
            <a:xfrm>
              <a:off x="4988202" y="3501330"/>
              <a:ext cx="56095" cy="73605"/>
            </a:xfrm>
            <a:custGeom>
              <a:avLst/>
              <a:gdLst/>
              <a:ahLst/>
              <a:cxnLst/>
              <a:rect l="l" t="t" r="r" b="b"/>
              <a:pathLst>
                <a:path w="3854" h="5057" extrusionOk="0">
                  <a:moveTo>
                    <a:pt x="825" y="0"/>
                  </a:moveTo>
                  <a:cubicBezTo>
                    <a:pt x="825" y="0"/>
                    <a:pt x="218" y="2359"/>
                    <a:pt x="107" y="3128"/>
                  </a:cubicBezTo>
                  <a:cubicBezTo>
                    <a:pt x="15" y="3779"/>
                    <a:pt x="0" y="4154"/>
                    <a:pt x="365" y="4154"/>
                  </a:cubicBezTo>
                  <a:cubicBezTo>
                    <a:pt x="431" y="4154"/>
                    <a:pt x="509" y="4142"/>
                    <a:pt x="601" y="4116"/>
                  </a:cubicBezTo>
                  <a:cubicBezTo>
                    <a:pt x="640" y="4106"/>
                    <a:pt x="674" y="4101"/>
                    <a:pt x="703" y="4101"/>
                  </a:cubicBezTo>
                  <a:cubicBezTo>
                    <a:pt x="1107" y="4101"/>
                    <a:pt x="650" y="5056"/>
                    <a:pt x="1318" y="5056"/>
                  </a:cubicBezTo>
                  <a:cubicBezTo>
                    <a:pt x="1351" y="5056"/>
                    <a:pt x="1386" y="5054"/>
                    <a:pt x="1425" y="5049"/>
                  </a:cubicBezTo>
                  <a:cubicBezTo>
                    <a:pt x="2302" y="4940"/>
                    <a:pt x="3853" y="2528"/>
                    <a:pt x="3853" y="2528"/>
                  </a:cubicBezTo>
                  <a:lnTo>
                    <a:pt x="2358" y="445"/>
                  </a:lnTo>
                  <a:lnTo>
                    <a:pt x="825" y="0"/>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818;p38">
              <a:extLst>
                <a:ext uri="{FF2B5EF4-FFF2-40B4-BE49-F238E27FC236}">
                  <a16:creationId xmlns:a16="http://schemas.microsoft.com/office/drawing/2014/main" id="{775C8361-A032-41AA-A818-69833EBE6994}"/>
                </a:ext>
              </a:extLst>
            </p:cNvPr>
            <p:cNvSpPr/>
            <p:nvPr/>
          </p:nvSpPr>
          <p:spPr>
            <a:xfrm>
              <a:off x="5094293" y="2830941"/>
              <a:ext cx="185736" cy="198574"/>
            </a:xfrm>
            <a:custGeom>
              <a:avLst/>
              <a:gdLst/>
              <a:ahLst/>
              <a:cxnLst/>
              <a:rect l="l" t="t" r="r" b="b"/>
              <a:pathLst>
                <a:path w="12761" h="13643" extrusionOk="0">
                  <a:moveTo>
                    <a:pt x="6301" y="0"/>
                  </a:moveTo>
                  <a:cubicBezTo>
                    <a:pt x="6150" y="0"/>
                    <a:pt x="6004" y="7"/>
                    <a:pt x="5864" y="20"/>
                  </a:cubicBezTo>
                  <a:cubicBezTo>
                    <a:pt x="3869" y="203"/>
                    <a:pt x="97" y="1015"/>
                    <a:pt x="49" y="5673"/>
                  </a:cubicBezTo>
                  <a:cubicBezTo>
                    <a:pt x="0" y="10330"/>
                    <a:pt x="906" y="13642"/>
                    <a:pt x="906" y="13642"/>
                  </a:cubicBezTo>
                  <a:lnTo>
                    <a:pt x="11808" y="13128"/>
                  </a:lnTo>
                  <a:cubicBezTo>
                    <a:pt x="11808" y="13128"/>
                    <a:pt x="12760" y="7037"/>
                    <a:pt x="11937" y="3990"/>
                  </a:cubicBezTo>
                  <a:cubicBezTo>
                    <a:pt x="11172" y="1157"/>
                    <a:pt x="8302" y="0"/>
                    <a:pt x="6301"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819;p38">
              <a:extLst>
                <a:ext uri="{FF2B5EF4-FFF2-40B4-BE49-F238E27FC236}">
                  <a16:creationId xmlns:a16="http://schemas.microsoft.com/office/drawing/2014/main" id="{DCA4AB72-E174-429A-BA6B-F9CAB66901B6}"/>
                </a:ext>
              </a:extLst>
            </p:cNvPr>
            <p:cNvSpPr/>
            <p:nvPr/>
          </p:nvSpPr>
          <p:spPr>
            <a:xfrm>
              <a:off x="5091281" y="2987873"/>
              <a:ext cx="186828" cy="53941"/>
            </a:xfrm>
            <a:custGeom>
              <a:avLst/>
              <a:gdLst/>
              <a:ahLst/>
              <a:cxnLst/>
              <a:rect l="l" t="t" r="r" b="b"/>
              <a:pathLst>
                <a:path w="12836" h="3706" extrusionOk="0">
                  <a:moveTo>
                    <a:pt x="6198" y="1"/>
                  </a:moveTo>
                  <a:cubicBezTo>
                    <a:pt x="4858" y="1"/>
                    <a:pt x="659" y="1367"/>
                    <a:pt x="330" y="1733"/>
                  </a:cubicBezTo>
                  <a:cubicBezTo>
                    <a:pt x="1" y="2099"/>
                    <a:pt x="865" y="3705"/>
                    <a:pt x="865" y="3705"/>
                  </a:cubicBezTo>
                  <a:lnTo>
                    <a:pt x="12062" y="3705"/>
                  </a:lnTo>
                  <a:cubicBezTo>
                    <a:pt x="12062" y="3705"/>
                    <a:pt x="12835" y="2226"/>
                    <a:pt x="12468" y="1731"/>
                  </a:cubicBezTo>
                  <a:cubicBezTo>
                    <a:pt x="12102" y="1235"/>
                    <a:pt x="7537" y="1"/>
                    <a:pt x="6198"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820;p38">
              <a:extLst>
                <a:ext uri="{FF2B5EF4-FFF2-40B4-BE49-F238E27FC236}">
                  <a16:creationId xmlns:a16="http://schemas.microsoft.com/office/drawing/2014/main" id="{0E1C276A-8197-4AFF-BCA6-7633C217BAE0}"/>
                </a:ext>
              </a:extLst>
            </p:cNvPr>
            <p:cNvSpPr/>
            <p:nvPr/>
          </p:nvSpPr>
          <p:spPr>
            <a:xfrm>
              <a:off x="5021780" y="3007363"/>
              <a:ext cx="319075" cy="525130"/>
            </a:xfrm>
            <a:custGeom>
              <a:avLst/>
              <a:gdLst/>
              <a:ahLst/>
              <a:cxnLst/>
              <a:rect l="l" t="t" r="r" b="b"/>
              <a:pathLst>
                <a:path w="21922" h="36079" extrusionOk="0">
                  <a:moveTo>
                    <a:pt x="11409" y="1"/>
                  </a:moveTo>
                  <a:cubicBezTo>
                    <a:pt x="9837" y="1"/>
                    <a:pt x="2846" y="3409"/>
                    <a:pt x="2846" y="3409"/>
                  </a:cubicBezTo>
                  <a:lnTo>
                    <a:pt x="2846" y="7341"/>
                  </a:lnTo>
                  <a:cubicBezTo>
                    <a:pt x="2846" y="8390"/>
                    <a:pt x="2934" y="10749"/>
                    <a:pt x="4506" y="12234"/>
                  </a:cubicBezTo>
                  <a:lnTo>
                    <a:pt x="6254" y="19924"/>
                  </a:lnTo>
                  <a:cubicBezTo>
                    <a:pt x="6254" y="19924"/>
                    <a:pt x="1925" y="24564"/>
                    <a:pt x="0" y="36079"/>
                  </a:cubicBezTo>
                  <a:lnTo>
                    <a:pt x="21922" y="36079"/>
                  </a:lnTo>
                  <a:cubicBezTo>
                    <a:pt x="21090" y="30962"/>
                    <a:pt x="19486" y="24294"/>
                    <a:pt x="16463" y="19876"/>
                  </a:cubicBezTo>
                  <a:lnTo>
                    <a:pt x="17614" y="12322"/>
                  </a:lnTo>
                  <a:cubicBezTo>
                    <a:pt x="17614" y="12322"/>
                    <a:pt x="19973" y="10312"/>
                    <a:pt x="19448" y="7253"/>
                  </a:cubicBezTo>
                  <a:lnTo>
                    <a:pt x="19448" y="3059"/>
                  </a:lnTo>
                  <a:cubicBezTo>
                    <a:pt x="19448" y="3059"/>
                    <a:pt x="12981" y="1"/>
                    <a:pt x="11409"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821;p38">
              <a:extLst>
                <a:ext uri="{FF2B5EF4-FFF2-40B4-BE49-F238E27FC236}">
                  <a16:creationId xmlns:a16="http://schemas.microsoft.com/office/drawing/2014/main" id="{4F6621DE-44E7-4306-9269-4E4A782C9FFE}"/>
                </a:ext>
              </a:extLst>
            </p:cNvPr>
            <p:cNvSpPr/>
            <p:nvPr/>
          </p:nvSpPr>
          <p:spPr>
            <a:xfrm>
              <a:off x="5246015" y="3051886"/>
              <a:ext cx="137064" cy="273969"/>
            </a:xfrm>
            <a:custGeom>
              <a:avLst/>
              <a:gdLst/>
              <a:ahLst/>
              <a:cxnLst/>
              <a:rect l="l" t="t" r="r" b="b"/>
              <a:pathLst>
                <a:path w="9417" h="18823" extrusionOk="0">
                  <a:moveTo>
                    <a:pt x="4042" y="0"/>
                  </a:moveTo>
                  <a:lnTo>
                    <a:pt x="2147" y="7498"/>
                  </a:lnTo>
                  <a:lnTo>
                    <a:pt x="317" y="14501"/>
                  </a:lnTo>
                  <a:lnTo>
                    <a:pt x="0" y="15712"/>
                  </a:lnTo>
                  <a:cubicBezTo>
                    <a:pt x="0" y="15712"/>
                    <a:pt x="3818" y="18283"/>
                    <a:pt x="5382" y="18709"/>
                  </a:cubicBezTo>
                  <a:cubicBezTo>
                    <a:pt x="5659" y="18785"/>
                    <a:pt x="5943" y="18823"/>
                    <a:pt x="6221" y="18823"/>
                  </a:cubicBezTo>
                  <a:cubicBezTo>
                    <a:pt x="7510" y="18823"/>
                    <a:pt x="8641" y="18001"/>
                    <a:pt x="8099" y="16306"/>
                  </a:cubicBezTo>
                  <a:cubicBezTo>
                    <a:pt x="7440" y="14248"/>
                    <a:pt x="8263" y="14167"/>
                    <a:pt x="8840" y="12520"/>
                  </a:cubicBezTo>
                  <a:cubicBezTo>
                    <a:pt x="9417" y="10873"/>
                    <a:pt x="6287" y="6510"/>
                    <a:pt x="5793" y="4827"/>
                  </a:cubicBezTo>
                  <a:cubicBezTo>
                    <a:pt x="5300" y="3144"/>
                    <a:pt x="5135" y="747"/>
                    <a:pt x="4042"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822;p38">
              <a:extLst>
                <a:ext uri="{FF2B5EF4-FFF2-40B4-BE49-F238E27FC236}">
                  <a16:creationId xmlns:a16="http://schemas.microsoft.com/office/drawing/2014/main" id="{177136B7-F040-4C86-964C-FFB6207DE44A}"/>
                </a:ext>
              </a:extLst>
            </p:cNvPr>
            <p:cNvSpPr/>
            <p:nvPr/>
          </p:nvSpPr>
          <p:spPr>
            <a:xfrm>
              <a:off x="5255097" y="3029704"/>
              <a:ext cx="135740" cy="822721"/>
            </a:xfrm>
            <a:custGeom>
              <a:avLst/>
              <a:gdLst/>
              <a:ahLst/>
              <a:cxnLst/>
              <a:rect l="l" t="t" r="r" b="b"/>
              <a:pathLst>
                <a:path w="9326" h="56525" extrusionOk="0">
                  <a:moveTo>
                    <a:pt x="0" y="1"/>
                  </a:moveTo>
                  <a:lnTo>
                    <a:pt x="1088" y="56525"/>
                  </a:lnTo>
                  <a:lnTo>
                    <a:pt x="9326" y="56525"/>
                  </a:lnTo>
                  <a:cubicBezTo>
                    <a:pt x="9326" y="56525"/>
                    <a:pt x="7680" y="31251"/>
                    <a:pt x="7433" y="25817"/>
                  </a:cubicBezTo>
                  <a:cubicBezTo>
                    <a:pt x="7186" y="20384"/>
                    <a:pt x="5610" y="2876"/>
                    <a:pt x="4545" y="1874"/>
                  </a:cubicBezTo>
                  <a:cubicBezTo>
                    <a:pt x="3480" y="872"/>
                    <a:pt x="1" y="1"/>
                    <a:pt x="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823;p38">
              <a:extLst>
                <a:ext uri="{FF2B5EF4-FFF2-40B4-BE49-F238E27FC236}">
                  <a16:creationId xmlns:a16="http://schemas.microsoft.com/office/drawing/2014/main" id="{BFAB941F-622C-4FEA-B45A-D1FFD3BF289A}"/>
                </a:ext>
              </a:extLst>
            </p:cNvPr>
            <p:cNvSpPr/>
            <p:nvPr/>
          </p:nvSpPr>
          <p:spPr>
            <a:xfrm>
              <a:off x="4972919" y="3051886"/>
              <a:ext cx="114461" cy="464232"/>
            </a:xfrm>
            <a:custGeom>
              <a:avLst/>
              <a:gdLst/>
              <a:ahLst/>
              <a:cxnLst/>
              <a:rect l="l" t="t" r="r" b="b"/>
              <a:pathLst>
                <a:path w="7864" h="31895" extrusionOk="0">
                  <a:moveTo>
                    <a:pt x="6658" y="0"/>
                  </a:moveTo>
                  <a:cubicBezTo>
                    <a:pt x="5434" y="787"/>
                    <a:pt x="4369" y="2097"/>
                    <a:pt x="4194" y="2797"/>
                  </a:cubicBezTo>
                  <a:cubicBezTo>
                    <a:pt x="4019" y="3495"/>
                    <a:pt x="2447" y="18699"/>
                    <a:pt x="2534" y="20709"/>
                  </a:cubicBezTo>
                  <a:cubicBezTo>
                    <a:pt x="2622" y="22719"/>
                    <a:pt x="962" y="22283"/>
                    <a:pt x="1660" y="25165"/>
                  </a:cubicBezTo>
                  <a:cubicBezTo>
                    <a:pt x="2359" y="28049"/>
                    <a:pt x="0" y="27874"/>
                    <a:pt x="1048" y="29797"/>
                  </a:cubicBezTo>
                  <a:lnTo>
                    <a:pt x="1310" y="31370"/>
                  </a:lnTo>
                  <a:lnTo>
                    <a:pt x="3554" y="31894"/>
                  </a:lnTo>
                  <a:lnTo>
                    <a:pt x="5854" y="25165"/>
                  </a:lnTo>
                  <a:lnTo>
                    <a:pt x="7863" y="9175"/>
                  </a:lnTo>
                  <a:lnTo>
                    <a:pt x="6658"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824;p38">
              <a:extLst>
                <a:ext uri="{FF2B5EF4-FFF2-40B4-BE49-F238E27FC236}">
                  <a16:creationId xmlns:a16="http://schemas.microsoft.com/office/drawing/2014/main" id="{406AFB24-5C9D-459E-93AA-9CA4CEAA1FC8}"/>
                </a:ext>
              </a:extLst>
            </p:cNvPr>
            <p:cNvSpPr/>
            <p:nvPr/>
          </p:nvSpPr>
          <p:spPr>
            <a:xfrm>
              <a:off x="5067148" y="3070968"/>
              <a:ext cx="24132" cy="114068"/>
            </a:xfrm>
            <a:custGeom>
              <a:avLst/>
              <a:gdLst/>
              <a:ahLst/>
              <a:cxnLst/>
              <a:rect l="l" t="t" r="r" b="b"/>
              <a:pathLst>
                <a:path w="1658" h="7837" extrusionOk="0">
                  <a:moveTo>
                    <a:pt x="252" y="0"/>
                  </a:moveTo>
                  <a:cubicBezTo>
                    <a:pt x="227" y="0"/>
                    <a:pt x="200" y="6"/>
                    <a:pt x="176" y="19"/>
                  </a:cubicBezTo>
                  <a:cubicBezTo>
                    <a:pt x="95" y="60"/>
                    <a:pt x="63" y="160"/>
                    <a:pt x="106" y="240"/>
                  </a:cubicBezTo>
                  <a:cubicBezTo>
                    <a:pt x="231" y="485"/>
                    <a:pt x="350" y="748"/>
                    <a:pt x="468" y="1010"/>
                  </a:cubicBezTo>
                  <a:cubicBezTo>
                    <a:pt x="577" y="1254"/>
                    <a:pt x="687" y="1497"/>
                    <a:pt x="803" y="1726"/>
                  </a:cubicBezTo>
                  <a:cubicBezTo>
                    <a:pt x="0" y="3671"/>
                    <a:pt x="191" y="5975"/>
                    <a:pt x="1309" y="7758"/>
                  </a:cubicBezTo>
                  <a:cubicBezTo>
                    <a:pt x="1339" y="7807"/>
                    <a:pt x="1392" y="7836"/>
                    <a:pt x="1449" y="7836"/>
                  </a:cubicBezTo>
                  <a:cubicBezTo>
                    <a:pt x="1579" y="7836"/>
                    <a:pt x="1658" y="7694"/>
                    <a:pt x="1588" y="7584"/>
                  </a:cubicBezTo>
                  <a:cubicBezTo>
                    <a:pt x="514" y="5869"/>
                    <a:pt x="340" y="3647"/>
                    <a:pt x="1137" y="1786"/>
                  </a:cubicBezTo>
                  <a:lnTo>
                    <a:pt x="1167" y="1714"/>
                  </a:lnTo>
                  <a:lnTo>
                    <a:pt x="1131" y="1645"/>
                  </a:lnTo>
                  <a:cubicBezTo>
                    <a:pt x="1004" y="1400"/>
                    <a:pt x="887" y="1137"/>
                    <a:pt x="768" y="875"/>
                  </a:cubicBezTo>
                  <a:cubicBezTo>
                    <a:pt x="647" y="607"/>
                    <a:pt x="526" y="340"/>
                    <a:pt x="397" y="89"/>
                  </a:cubicBezTo>
                  <a:cubicBezTo>
                    <a:pt x="369" y="33"/>
                    <a:pt x="312" y="0"/>
                    <a:pt x="252" y="0"/>
                  </a:cubicBezTo>
                  <a:close/>
                </a:path>
              </a:pathLst>
            </a:custGeom>
            <a:solidFill>
              <a:srgbClr val="39376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825;p38">
              <a:extLst>
                <a:ext uri="{FF2B5EF4-FFF2-40B4-BE49-F238E27FC236}">
                  <a16:creationId xmlns:a16="http://schemas.microsoft.com/office/drawing/2014/main" id="{4F33437E-1366-4909-A5D0-D3FA394E9219}"/>
                </a:ext>
              </a:extLst>
            </p:cNvPr>
            <p:cNvSpPr/>
            <p:nvPr/>
          </p:nvSpPr>
          <p:spPr>
            <a:xfrm>
              <a:off x="5026962" y="3396228"/>
              <a:ext cx="34757" cy="110021"/>
            </a:xfrm>
            <a:custGeom>
              <a:avLst/>
              <a:gdLst/>
              <a:ahLst/>
              <a:cxnLst/>
              <a:rect l="l" t="t" r="r" b="b"/>
              <a:pathLst>
                <a:path w="2388" h="7559" extrusionOk="0">
                  <a:moveTo>
                    <a:pt x="2200" y="1"/>
                  </a:moveTo>
                  <a:cubicBezTo>
                    <a:pt x="2132" y="1"/>
                    <a:pt x="2069" y="44"/>
                    <a:pt x="2045" y="111"/>
                  </a:cubicBezTo>
                  <a:cubicBezTo>
                    <a:pt x="1173" y="2469"/>
                    <a:pt x="495" y="4895"/>
                    <a:pt x="18" y="7363"/>
                  </a:cubicBezTo>
                  <a:cubicBezTo>
                    <a:pt x="0" y="7452"/>
                    <a:pt x="58" y="7538"/>
                    <a:pt x="148" y="7556"/>
                  </a:cubicBezTo>
                  <a:cubicBezTo>
                    <a:pt x="158" y="7559"/>
                    <a:pt x="169" y="7559"/>
                    <a:pt x="180" y="7559"/>
                  </a:cubicBezTo>
                  <a:cubicBezTo>
                    <a:pt x="257" y="7559"/>
                    <a:pt x="325" y="7503"/>
                    <a:pt x="340" y="7426"/>
                  </a:cubicBezTo>
                  <a:cubicBezTo>
                    <a:pt x="815" y="4975"/>
                    <a:pt x="1487" y="2567"/>
                    <a:pt x="2353" y="226"/>
                  </a:cubicBezTo>
                  <a:cubicBezTo>
                    <a:pt x="2387" y="140"/>
                    <a:pt x="2344" y="43"/>
                    <a:pt x="2257" y="11"/>
                  </a:cubicBezTo>
                  <a:cubicBezTo>
                    <a:pt x="2238" y="4"/>
                    <a:pt x="2219" y="1"/>
                    <a:pt x="2200" y="1"/>
                  </a:cubicBezTo>
                  <a:close/>
                </a:path>
              </a:pathLst>
            </a:custGeom>
            <a:solidFill>
              <a:srgbClr val="39376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826;p38">
              <a:extLst>
                <a:ext uri="{FF2B5EF4-FFF2-40B4-BE49-F238E27FC236}">
                  <a16:creationId xmlns:a16="http://schemas.microsoft.com/office/drawing/2014/main" id="{7E9BA804-DC38-4F2E-A900-720565FBBE18}"/>
                </a:ext>
              </a:extLst>
            </p:cNvPr>
            <p:cNvSpPr/>
            <p:nvPr/>
          </p:nvSpPr>
          <p:spPr>
            <a:xfrm>
              <a:off x="5153925" y="2974308"/>
              <a:ext cx="54392" cy="77593"/>
            </a:xfrm>
            <a:custGeom>
              <a:avLst/>
              <a:gdLst/>
              <a:ahLst/>
              <a:cxnLst/>
              <a:rect l="l" t="t" r="r" b="b"/>
              <a:pathLst>
                <a:path w="3737" h="5331" extrusionOk="0">
                  <a:moveTo>
                    <a:pt x="157" y="0"/>
                  </a:moveTo>
                  <a:lnTo>
                    <a:pt x="0" y="3921"/>
                  </a:lnTo>
                  <a:cubicBezTo>
                    <a:pt x="587" y="4976"/>
                    <a:pt x="1191" y="5330"/>
                    <a:pt x="1738" y="5330"/>
                  </a:cubicBezTo>
                  <a:cubicBezTo>
                    <a:pt x="2857" y="5330"/>
                    <a:pt x="3736" y="3844"/>
                    <a:pt x="3736" y="3844"/>
                  </a:cubicBezTo>
                  <a:lnTo>
                    <a:pt x="3736" y="0"/>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827;p38">
              <a:extLst>
                <a:ext uri="{FF2B5EF4-FFF2-40B4-BE49-F238E27FC236}">
                  <a16:creationId xmlns:a16="http://schemas.microsoft.com/office/drawing/2014/main" id="{D705D066-D496-4179-A796-1D1350BE03F6}"/>
                </a:ext>
              </a:extLst>
            </p:cNvPr>
            <p:cNvSpPr/>
            <p:nvPr/>
          </p:nvSpPr>
          <p:spPr>
            <a:xfrm>
              <a:off x="5118455" y="2840679"/>
              <a:ext cx="134415" cy="172448"/>
            </a:xfrm>
            <a:custGeom>
              <a:avLst/>
              <a:gdLst/>
              <a:ahLst/>
              <a:cxnLst/>
              <a:rect l="l" t="t" r="r" b="b"/>
              <a:pathLst>
                <a:path w="9235" h="11848" extrusionOk="0">
                  <a:moveTo>
                    <a:pt x="4408" y="1"/>
                  </a:moveTo>
                  <a:cubicBezTo>
                    <a:pt x="62" y="1"/>
                    <a:pt x="0" y="4418"/>
                    <a:pt x="573" y="7100"/>
                  </a:cubicBezTo>
                  <a:cubicBezTo>
                    <a:pt x="953" y="8884"/>
                    <a:pt x="2235" y="11792"/>
                    <a:pt x="4363" y="11846"/>
                  </a:cubicBezTo>
                  <a:cubicBezTo>
                    <a:pt x="4388" y="11847"/>
                    <a:pt x="4413" y="11847"/>
                    <a:pt x="4438" y="11847"/>
                  </a:cubicBezTo>
                  <a:cubicBezTo>
                    <a:pt x="6522" y="11847"/>
                    <a:pt x="7850" y="9594"/>
                    <a:pt x="8438" y="7361"/>
                  </a:cubicBezTo>
                  <a:cubicBezTo>
                    <a:pt x="9234" y="4334"/>
                    <a:pt x="8705" y="503"/>
                    <a:pt x="5389" y="68"/>
                  </a:cubicBezTo>
                  <a:cubicBezTo>
                    <a:pt x="5040" y="23"/>
                    <a:pt x="4713" y="1"/>
                    <a:pt x="4408"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828;p38">
              <a:extLst>
                <a:ext uri="{FF2B5EF4-FFF2-40B4-BE49-F238E27FC236}">
                  <a16:creationId xmlns:a16="http://schemas.microsoft.com/office/drawing/2014/main" id="{8D329B19-3046-4D07-958A-25EB4E41740D}"/>
                </a:ext>
              </a:extLst>
            </p:cNvPr>
            <p:cNvSpPr/>
            <p:nvPr/>
          </p:nvSpPr>
          <p:spPr>
            <a:xfrm>
              <a:off x="5215813" y="2922056"/>
              <a:ext cx="50564" cy="44655"/>
            </a:xfrm>
            <a:custGeom>
              <a:avLst/>
              <a:gdLst/>
              <a:ahLst/>
              <a:cxnLst/>
              <a:rect l="l" t="t" r="r" b="b"/>
              <a:pathLst>
                <a:path w="3474" h="3068" extrusionOk="0">
                  <a:moveTo>
                    <a:pt x="2119" y="0"/>
                  </a:moveTo>
                  <a:cubicBezTo>
                    <a:pt x="1448" y="0"/>
                    <a:pt x="1354" y="933"/>
                    <a:pt x="1354" y="933"/>
                  </a:cubicBezTo>
                  <a:cubicBezTo>
                    <a:pt x="1354" y="933"/>
                    <a:pt x="0" y="2713"/>
                    <a:pt x="1140" y="3041"/>
                  </a:cubicBezTo>
                  <a:cubicBezTo>
                    <a:pt x="1202" y="3059"/>
                    <a:pt x="1264" y="3068"/>
                    <a:pt x="1326" y="3068"/>
                  </a:cubicBezTo>
                  <a:cubicBezTo>
                    <a:pt x="2409" y="3068"/>
                    <a:pt x="3473" y="488"/>
                    <a:pt x="2505" y="87"/>
                  </a:cubicBezTo>
                  <a:cubicBezTo>
                    <a:pt x="2359" y="26"/>
                    <a:pt x="2231" y="0"/>
                    <a:pt x="2119" y="0"/>
                  </a:cubicBezTo>
                  <a:close/>
                </a:path>
              </a:pathLst>
            </a:custGeom>
            <a:solidFill>
              <a:srgbClr val="E4886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829;p38">
              <a:extLst>
                <a:ext uri="{FF2B5EF4-FFF2-40B4-BE49-F238E27FC236}">
                  <a16:creationId xmlns:a16="http://schemas.microsoft.com/office/drawing/2014/main" id="{4B41E978-1329-4061-99F0-0EB29568C89D}"/>
                </a:ext>
              </a:extLst>
            </p:cNvPr>
            <p:cNvSpPr/>
            <p:nvPr/>
          </p:nvSpPr>
          <p:spPr>
            <a:xfrm>
              <a:off x="5100494" y="2839543"/>
              <a:ext cx="170410" cy="141518"/>
            </a:xfrm>
            <a:custGeom>
              <a:avLst/>
              <a:gdLst/>
              <a:ahLst/>
              <a:cxnLst/>
              <a:rect l="l" t="t" r="r" b="b"/>
              <a:pathLst>
                <a:path w="11708" h="9723" extrusionOk="0">
                  <a:moveTo>
                    <a:pt x="5758" y="0"/>
                  </a:moveTo>
                  <a:cubicBezTo>
                    <a:pt x="4818" y="0"/>
                    <a:pt x="3899" y="135"/>
                    <a:pt x="3344" y="437"/>
                  </a:cubicBezTo>
                  <a:cubicBezTo>
                    <a:pt x="3151" y="540"/>
                    <a:pt x="3026" y="708"/>
                    <a:pt x="2952" y="920"/>
                  </a:cubicBezTo>
                  <a:cubicBezTo>
                    <a:pt x="2664" y="932"/>
                    <a:pt x="2383" y="978"/>
                    <a:pt x="2120" y="1095"/>
                  </a:cubicBezTo>
                  <a:cubicBezTo>
                    <a:pt x="1297" y="1459"/>
                    <a:pt x="0" y="5655"/>
                    <a:pt x="31" y="6556"/>
                  </a:cubicBezTo>
                  <a:cubicBezTo>
                    <a:pt x="60" y="7456"/>
                    <a:pt x="441" y="8302"/>
                    <a:pt x="815" y="9122"/>
                  </a:cubicBezTo>
                  <a:cubicBezTo>
                    <a:pt x="916" y="9343"/>
                    <a:pt x="1063" y="9595"/>
                    <a:pt x="1306" y="9606"/>
                  </a:cubicBezTo>
                  <a:cubicBezTo>
                    <a:pt x="1310" y="9606"/>
                    <a:pt x="1315" y="9607"/>
                    <a:pt x="1319" y="9607"/>
                  </a:cubicBezTo>
                  <a:cubicBezTo>
                    <a:pt x="1466" y="9607"/>
                    <a:pt x="1597" y="9512"/>
                    <a:pt x="1711" y="9419"/>
                  </a:cubicBezTo>
                  <a:cubicBezTo>
                    <a:pt x="2765" y="8562"/>
                    <a:pt x="3567" y="7434"/>
                    <a:pt x="4029" y="6158"/>
                  </a:cubicBezTo>
                  <a:cubicBezTo>
                    <a:pt x="4029" y="6155"/>
                    <a:pt x="4030" y="6152"/>
                    <a:pt x="4032" y="6149"/>
                  </a:cubicBezTo>
                  <a:cubicBezTo>
                    <a:pt x="4197" y="6372"/>
                    <a:pt x="4375" y="6583"/>
                    <a:pt x="4568" y="6782"/>
                  </a:cubicBezTo>
                  <a:cubicBezTo>
                    <a:pt x="5903" y="8167"/>
                    <a:pt x="7597" y="9156"/>
                    <a:pt x="9459" y="9637"/>
                  </a:cubicBezTo>
                  <a:cubicBezTo>
                    <a:pt x="9640" y="9683"/>
                    <a:pt x="9833" y="9723"/>
                    <a:pt x="10019" y="9723"/>
                  </a:cubicBezTo>
                  <a:cubicBezTo>
                    <a:pt x="10172" y="9723"/>
                    <a:pt x="10321" y="9696"/>
                    <a:pt x="10456" y="9622"/>
                  </a:cubicBezTo>
                  <a:cubicBezTo>
                    <a:pt x="10809" y="9429"/>
                    <a:pt x="10938" y="8994"/>
                    <a:pt x="11035" y="8603"/>
                  </a:cubicBezTo>
                  <a:cubicBezTo>
                    <a:pt x="11372" y="7245"/>
                    <a:pt x="11708" y="5820"/>
                    <a:pt x="11372" y="4460"/>
                  </a:cubicBezTo>
                  <a:cubicBezTo>
                    <a:pt x="11055" y="3183"/>
                    <a:pt x="9657" y="967"/>
                    <a:pt x="8453" y="437"/>
                  </a:cubicBezTo>
                  <a:cubicBezTo>
                    <a:pt x="7825" y="160"/>
                    <a:pt x="6780" y="0"/>
                    <a:pt x="5758"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830;p38">
              <a:extLst>
                <a:ext uri="{FF2B5EF4-FFF2-40B4-BE49-F238E27FC236}">
                  <a16:creationId xmlns:a16="http://schemas.microsoft.com/office/drawing/2014/main" id="{3D47F617-6E0F-41F2-96E6-658D8FE4F168}"/>
                </a:ext>
              </a:extLst>
            </p:cNvPr>
            <p:cNvSpPr/>
            <p:nvPr/>
          </p:nvSpPr>
          <p:spPr>
            <a:xfrm>
              <a:off x="4993631" y="3029501"/>
              <a:ext cx="129481" cy="822925"/>
            </a:xfrm>
            <a:custGeom>
              <a:avLst/>
              <a:gdLst/>
              <a:ahLst/>
              <a:cxnLst/>
              <a:rect l="l" t="t" r="r" b="b"/>
              <a:pathLst>
                <a:path w="8896" h="56539" extrusionOk="0">
                  <a:moveTo>
                    <a:pt x="8895" y="0"/>
                  </a:moveTo>
                  <a:lnTo>
                    <a:pt x="8895" y="0"/>
                  </a:lnTo>
                  <a:cubicBezTo>
                    <a:pt x="8895" y="0"/>
                    <a:pt x="5845" y="886"/>
                    <a:pt x="4780" y="1888"/>
                  </a:cubicBezTo>
                  <a:cubicBezTo>
                    <a:pt x="3717" y="2890"/>
                    <a:pt x="2141" y="20398"/>
                    <a:pt x="1893" y="25831"/>
                  </a:cubicBezTo>
                  <a:cubicBezTo>
                    <a:pt x="1645" y="31265"/>
                    <a:pt x="0" y="56539"/>
                    <a:pt x="0" y="56539"/>
                  </a:cubicBezTo>
                  <a:lnTo>
                    <a:pt x="8239" y="56539"/>
                  </a:lnTo>
                  <a:lnTo>
                    <a:pt x="8895"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831;p38">
              <a:extLst>
                <a:ext uri="{FF2B5EF4-FFF2-40B4-BE49-F238E27FC236}">
                  <a16:creationId xmlns:a16="http://schemas.microsoft.com/office/drawing/2014/main" id="{507B7908-E417-4F6A-BA78-871A7340E558}"/>
                </a:ext>
              </a:extLst>
            </p:cNvPr>
            <p:cNvSpPr/>
            <p:nvPr/>
          </p:nvSpPr>
          <p:spPr>
            <a:xfrm>
              <a:off x="5169790" y="3157264"/>
              <a:ext cx="91609" cy="105917"/>
            </a:xfrm>
            <a:custGeom>
              <a:avLst/>
              <a:gdLst/>
              <a:ahLst/>
              <a:cxnLst/>
              <a:rect l="l" t="t" r="r" b="b"/>
              <a:pathLst>
                <a:path w="6294" h="7277" extrusionOk="0">
                  <a:moveTo>
                    <a:pt x="2389" y="1"/>
                  </a:moveTo>
                  <a:cubicBezTo>
                    <a:pt x="2386" y="1"/>
                    <a:pt x="2384" y="1"/>
                    <a:pt x="2381" y="2"/>
                  </a:cubicBezTo>
                  <a:lnTo>
                    <a:pt x="1504" y="392"/>
                  </a:lnTo>
                  <a:lnTo>
                    <a:pt x="2167" y="1317"/>
                  </a:lnTo>
                  <a:cubicBezTo>
                    <a:pt x="2167" y="1317"/>
                    <a:pt x="1604" y="1423"/>
                    <a:pt x="1538" y="1596"/>
                  </a:cubicBezTo>
                  <a:cubicBezTo>
                    <a:pt x="1471" y="1770"/>
                    <a:pt x="1488" y="2049"/>
                    <a:pt x="1488" y="2049"/>
                  </a:cubicBezTo>
                  <a:cubicBezTo>
                    <a:pt x="1488" y="2049"/>
                    <a:pt x="1098" y="2330"/>
                    <a:pt x="822" y="2704"/>
                  </a:cubicBezTo>
                  <a:cubicBezTo>
                    <a:pt x="547" y="3078"/>
                    <a:pt x="186" y="3237"/>
                    <a:pt x="93" y="3673"/>
                  </a:cubicBezTo>
                  <a:cubicBezTo>
                    <a:pt x="0" y="4109"/>
                    <a:pt x="1937" y="5827"/>
                    <a:pt x="2233" y="6037"/>
                  </a:cubicBezTo>
                  <a:cubicBezTo>
                    <a:pt x="2530" y="6247"/>
                    <a:pt x="5617" y="7276"/>
                    <a:pt x="5617" y="7276"/>
                  </a:cubicBezTo>
                  <a:lnTo>
                    <a:pt x="6294" y="4434"/>
                  </a:lnTo>
                  <a:lnTo>
                    <a:pt x="5009" y="4027"/>
                  </a:lnTo>
                  <a:cubicBezTo>
                    <a:pt x="5009" y="4027"/>
                    <a:pt x="4993" y="2016"/>
                    <a:pt x="4668" y="1628"/>
                  </a:cubicBezTo>
                  <a:lnTo>
                    <a:pt x="3863" y="2389"/>
                  </a:lnTo>
                  <a:cubicBezTo>
                    <a:pt x="3863" y="2389"/>
                    <a:pt x="2578" y="1"/>
                    <a:pt x="2389"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832;p38">
              <a:extLst>
                <a:ext uri="{FF2B5EF4-FFF2-40B4-BE49-F238E27FC236}">
                  <a16:creationId xmlns:a16="http://schemas.microsoft.com/office/drawing/2014/main" id="{6BF1DEE1-025E-48B5-8345-8636DFC711DB}"/>
                </a:ext>
              </a:extLst>
            </p:cNvPr>
            <p:cNvSpPr/>
            <p:nvPr/>
          </p:nvSpPr>
          <p:spPr>
            <a:xfrm>
              <a:off x="5288195" y="4142274"/>
              <a:ext cx="63285" cy="38993"/>
            </a:xfrm>
            <a:custGeom>
              <a:avLst/>
              <a:gdLst/>
              <a:ahLst/>
              <a:cxnLst/>
              <a:rect l="l" t="t" r="r" b="b"/>
              <a:pathLst>
                <a:path w="4348" h="2679" extrusionOk="0">
                  <a:moveTo>
                    <a:pt x="1" y="0"/>
                  </a:moveTo>
                  <a:lnTo>
                    <a:pt x="660" y="2679"/>
                  </a:lnTo>
                  <a:lnTo>
                    <a:pt x="4348" y="2679"/>
                  </a:lnTo>
                  <a:lnTo>
                    <a:pt x="2503" y="1340"/>
                  </a:lnTo>
                  <a:lnTo>
                    <a:pt x="2118"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833;p38">
              <a:extLst>
                <a:ext uri="{FF2B5EF4-FFF2-40B4-BE49-F238E27FC236}">
                  <a16:creationId xmlns:a16="http://schemas.microsoft.com/office/drawing/2014/main" id="{93D98857-1BF4-4EFE-BE23-0DD1A09115E3}"/>
                </a:ext>
              </a:extLst>
            </p:cNvPr>
            <p:cNvSpPr/>
            <p:nvPr/>
          </p:nvSpPr>
          <p:spPr>
            <a:xfrm>
              <a:off x="5122618" y="4142274"/>
              <a:ext cx="53693" cy="38993"/>
            </a:xfrm>
            <a:custGeom>
              <a:avLst/>
              <a:gdLst/>
              <a:ahLst/>
              <a:cxnLst/>
              <a:rect l="l" t="t" r="r" b="b"/>
              <a:pathLst>
                <a:path w="3689" h="2679" extrusionOk="0">
                  <a:moveTo>
                    <a:pt x="1571" y="0"/>
                  </a:moveTo>
                  <a:lnTo>
                    <a:pt x="1844" y="1340"/>
                  </a:lnTo>
                  <a:lnTo>
                    <a:pt x="1" y="2679"/>
                  </a:lnTo>
                  <a:lnTo>
                    <a:pt x="3688" y="2679"/>
                  </a:lnTo>
                  <a:lnTo>
                    <a:pt x="3688"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70" name="Google Shape;834;p38">
            <a:extLst>
              <a:ext uri="{FF2B5EF4-FFF2-40B4-BE49-F238E27FC236}">
                <a16:creationId xmlns:a16="http://schemas.microsoft.com/office/drawing/2014/main" id="{EEE1ED0D-0D35-4873-8178-783446D1038B}"/>
              </a:ext>
            </a:extLst>
          </p:cNvPr>
          <p:cNvSpPr/>
          <p:nvPr/>
        </p:nvSpPr>
        <p:spPr>
          <a:xfrm>
            <a:off x="16073645" y="8539891"/>
            <a:ext cx="1131200" cy="1131200"/>
          </a:xfrm>
          <a:prstGeom prst="ellipse">
            <a:avLst/>
          </a:prstGeom>
          <a:solidFill>
            <a:schemeClr val="accent1"/>
          </a:solidFill>
          <a:ln>
            <a:noFill/>
          </a:ln>
        </p:spPr>
        <p:txBody>
          <a:bodyPr spcFirstLastPara="1" wrap="square" lIns="243800" tIns="243800" rIns="243800" bIns="243800" anchor="ctr" anchorCtr="0">
            <a:noAutofit/>
          </a:bodyPr>
          <a:lstStyle/>
          <a:p>
            <a:pPr algn="ctr" defTabSz="2438430">
              <a:buClr>
                <a:srgbClr val="000000"/>
              </a:buClr>
              <a:buSzPts val="1100"/>
            </a:pPr>
            <a:r>
              <a:rPr lang="en" sz="3733" kern="0">
                <a:solidFill>
                  <a:schemeClr val="bg1"/>
                </a:solidFill>
                <a:latin typeface="+mj-lt"/>
                <a:ea typeface="Lato Black"/>
                <a:cs typeface="Lato Black"/>
                <a:sym typeface="Lato Black"/>
              </a:rPr>
              <a:t>3</a:t>
            </a:r>
            <a:endParaRPr sz="3733" kern="0">
              <a:solidFill>
                <a:schemeClr val="bg1"/>
              </a:solidFill>
              <a:latin typeface="+mj-lt"/>
              <a:cs typeface="Arial"/>
              <a:sym typeface="Arial"/>
            </a:endParaRPr>
          </a:p>
        </p:txBody>
      </p:sp>
      <p:sp>
        <p:nvSpPr>
          <p:cNvPr id="71" name="Google Shape;811;p38">
            <a:extLst>
              <a:ext uri="{FF2B5EF4-FFF2-40B4-BE49-F238E27FC236}">
                <a16:creationId xmlns:a16="http://schemas.microsoft.com/office/drawing/2014/main" id="{8D5E285C-1FFB-41E6-97E2-9495CB5FEBEC}"/>
              </a:ext>
            </a:extLst>
          </p:cNvPr>
          <p:cNvSpPr/>
          <p:nvPr/>
        </p:nvSpPr>
        <p:spPr>
          <a:xfrm>
            <a:off x="19693800" y="8539891"/>
            <a:ext cx="1131200" cy="1131200"/>
          </a:xfrm>
          <a:prstGeom prst="ellipse">
            <a:avLst/>
          </a:prstGeom>
          <a:solidFill>
            <a:schemeClr val="accent1"/>
          </a:solidFill>
          <a:ln>
            <a:noFill/>
          </a:ln>
        </p:spPr>
        <p:txBody>
          <a:bodyPr spcFirstLastPara="1" wrap="square" lIns="243800" tIns="243800" rIns="243800" bIns="243800" anchor="ctr" anchorCtr="0">
            <a:noAutofit/>
          </a:bodyPr>
          <a:lstStyle/>
          <a:p>
            <a:pPr algn="ctr" defTabSz="2438430">
              <a:buClr>
                <a:srgbClr val="000000"/>
              </a:buClr>
              <a:buSzPts val="1100"/>
            </a:pPr>
            <a:r>
              <a:rPr lang="en" sz="3733" kern="0">
                <a:solidFill>
                  <a:schemeClr val="bg1"/>
                </a:solidFill>
                <a:latin typeface="+mj-lt"/>
                <a:ea typeface="Lato Black"/>
                <a:cs typeface="Lato Black"/>
                <a:sym typeface="Lato Black"/>
              </a:rPr>
              <a:t>4</a:t>
            </a:r>
            <a:endParaRPr sz="3733" kern="0">
              <a:solidFill>
                <a:schemeClr val="bg1"/>
              </a:solidFill>
              <a:latin typeface="+mj-lt"/>
              <a:cs typeface="Arial"/>
              <a:sym typeface="Arial"/>
            </a:endParaRPr>
          </a:p>
        </p:txBody>
      </p:sp>
      <p:sp>
        <p:nvSpPr>
          <p:cNvPr id="72" name="Google Shape;835;p38">
            <a:extLst>
              <a:ext uri="{FF2B5EF4-FFF2-40B4-BE49-F238E27FC236}">
                <a16:creationId xmlns:a16="http://schemas.microsoft.com/office/drawing/2014/main" id="{A5483A33-C5A2-490C-90D0-F6DD49117407}"/>
              </a:ext>
            </a:extLst>
          </p:cNvPr>
          <p:cNvSpPr txBox="1">
            <a:spLocks/>
          </p:cNvSpPr>
          <p:nvPr/>
        </p:nvSpPr>
        <p:spPr>
          <a:xfrm>
            <a:off x="2426667" y="9880824"/>
            <a:ext cx="3396000" cy="764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dirty="0"/>
              <a:t>2005</a:t>
            </a:r>
          </a:p>
        </p:txBody>
      </p:sp>
      <p:sp>
        <p:nvSpPr>
          <p:cNvPr id="73" name="Google Shape;836;p38">
            <a:extLst>
              <a:ext uri="{FF2B5EF4-FFF2-40B4-BE49-F238E27FC236}">
                <a16:creationId xmlns:a16="http://schemas.microsoft.com/office/drawing/2014/main" id="{9D5A5DC3-43E7-43EF-81AB-1369B9F66437}"/>
              </a:ext>
            </a:extLst>
          </p:cNvPr>
          <p:cNvSpPr txBox="1">
            <a:spLocks/>
          </p:cNvSpPr>
          <p:nvPr/>
        </p:nvSpPr>
        <p:spPr>
          <a:xfrm>
            <a:off x="2426667" y="10644824"/>
            <a:ext cx="3396000" cy="2113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3200" dirty="0"/>
              <a:t>Lorem Ipsum is simply dummy text </a:t>
            </a:r>
          </a:p>
        </p:txBody>
      </p:sp>
      <p:sp>
        <p:nvSpPr>
          <p:cNvPr id="74" name="Google Shape;837;p38">
            <a:extLst>
              <a:ext uri="{FF2B5EF4-FFF2-40B4-BE49-F238E27FC236}">
                <a16:creationId xmlns:a16="http://schemas.microsoft.com/office/drawing/2014/main" id="{E1BFBD0B-626F-4791-8F47-98138553F97C}"/>
              </a:ext>
            </a:extLst>
          </p:cNvPr>
          <p:cNvSpPr txBox="1">
            <a:spLocks/>
          </p:cNvSpPr>
          <p:nvPr/>
        </p:nvSpPr>
        <p:spPr>
          <a:xfrm>
            <a:off x="6046800" y="9880824"/>
            <a:ext cx="3396000" cy="764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a:t>2008</a:t>
            </a:r>
          </a:p>
        </p:txBody>
      </p:sp>
      <p:sp>
        <p:nvSpPr>
          <p:cNvPr id="75" name="Google Shape;838;p38">
            <a:extLst>
              <a:ext uri="{FF2B5EF4-FFF2-40B4-BE49-F238E27FC236}">
                <a16:creationId xmlns:a16="http://schemas.microsoft.com/office/drawing/2014/main" id="{D41A704D-94A6-46C7-AA45-70387AD47CBA}"/>
              </a:ext>
            </a:extLst>
          </p:cNvPr>
          <p:cNvSpPr txBox="1">
            <a:spLocks/>
          </p:cNvSpPr>
          <p:nvPr/>
        </p:nvSpPr>
        <p:spPr>
          <a:xfrm>
            <a:off x="6046800" y="10644824"/>
            <a:ext cx="3396000" cy="2113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3200" dirty="0"/>
              <a:t>Lorem Ipsum is simply dummy text </a:t>
            </a:r>
          </a:p>
        </p:txBody>
      </p:sp>
      <p:sp>
        <p:nvSpPr>
          <p:cNvPr id="76" name="Google Shape;839;p38">
            <a:extLst>
              <a:ext uri="{FF2B5EF4-FFF2-40B4-BE49-F238E27FC236}">
                <a16:creationId xmlns:a16="http://schemas.microsoft.com/office/drawing/2014/main" id="{32B06C66-671A-476A-9B70-B2559C5385B2}"/>
              </a:ext>
            </a:extLst>
          </p:cNvPr>
          <p:cNvSpPr txBox="1">
            <a:spLocks/>
          </p:cNvSpPr>
          <p:nvPr/>
        </p:nvSpPr>
        <p:spPr>
          <a:xfrm>
            <a:off x="14941200" y="9880824"/>
            <a:ext cx="3396000" cy="764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a:t>2012</a:t>
            </a:r>
          </a:p>
        </p:txBody>
      </p:sp>
      <p:sp>
        <p:nvSpPr>
          <p:cNvPr id="77" name="Google Shape;840;p38">
            <a:extLst>
              <a:ext uri="{FF2B5EF4-FFF2-40B4-BE49-F238E27FC236}">
                <a16:creationId xmlns:a16="http://schemas.microsoft.com/office/drawing/2014/main" id="{A66BCC80-6401-403E-9764-FB2B79DA8E3D}"/>
              </a:ext>
            </a:extLst>
          </p:cNvPr>
          <p:cNvSpPr txBox="1">
            <a:spLocks/>
          </p:cNvSpPr>
          <p:nvPr/>
        </p:nvSpPr>
        <p:spPr>
          <a:xfrm>
            <a:off x="14941200" y="10644824"/>
            <a:ext cx="3396000" cy="2113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3200" dirty="0"/>
              <a:t>Lorem Ipsum is simply dummy text </a:t>
            </a:r>
          </a:p>
        </p:txBody>
      </p:sp>
      <p:sp>
        <p:nvSpPr>
          <p:cNvPr id="78" name="Google Shape;841;p38">
            <a:extLst>
              <a:ext uri="{FF2B5EF4-FFF2-40B4-BE49-F238E27FC236}">
                <a16:creationId xmlns:a16="http://schemas.microsoft.com/office/drawing/2014/main" id="{52F1AA90-4CB8-48E4-A215-5C477CB959AE}"/>
              </a:ext>
            </a:extLst>
          </p:cNvPr>
          <p:cNvSpPr txBox="1">
            <a:spLocks/>
          </p:cNvSpPr>
          <p:nvPr/>
        </p:nvSpPr>
        <p:spPr>
          <a:xfrm>
            <a:off x="18561333" y="9880824"/>
            <a:ext cx="3396000" cy="764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3733"/>
              <a:t>2017</a:t>
            </a:r>
          </a:p>
        </p:txBody>
      </p:sp>
      <p:sp>
        <p:nvSpPr>
          <p:cNvPr id="79" name="Google Shape;842;p38">
            <a:extLst>
              <a:ext uri="{FF2B5EF4-FFF2-40B4-BE49-F238E27FC236}">
                <a16:creationId xmlns:a16="http://schemas.microsoft.com/office/drawing/2014/main" id="{CF86E410-AB6F-43BA-8416-24B348C31706}"/>
              </a:ext>
            </a:extLst>
          </p:cNvPr>
          <p:cNvSpPr txBox="1">
            <a:spLocks/>
          </p:cNvSpPr>
          <p:nvPr/>
        </p:nvSpPr>
        <p:spPr>
          <a:xfrm>
            <a:off x="18561333" y="10644824"/>
            <a:ext cx="3396000" cy="21136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3200" dirty="0"/>
              <a:t>Lorem Ipsum is simply dummy text </a:t>
            </a:r>
          </a:p>
        </p:txBody>
      </p:sp>
      <p:sp>
        <p:nvSpPr>
          <p:cNvPr id="80" name="Google Shape;843;p38">
            <a:extLst>
              <a:ext uri="{FF2B5EF4-FFF2-40B4-BE49-F238E27FC236}">
                <a16:creationId xmlns:a16="http://schemas.microsoft.com/office/drawing/2014/main" id="{DBC1FFB2-D24D-447B-B34C-D68F58603D4D}"/>
              </a:ext>
            </a:extLst>
          </p:cNvPr>
          <p:cNvSpPr/>
          <p:nvPr/>
        </p:nvSpPr>
        <p:spPr>
          <a:xfrm>
            <a:off x="16073667" y="4829133"/>
            <a:ext cx="4751200" cy="2211200"/>
          </a:xfrm>
          <a:prstGeom prst="rect">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200" kern="0">
              <a:solidFill>
                <a:srgbClr val="000000"/>
              </a:solidFill>
              <a:latin typeface="Arial"/>
              <a:cs typeface="Arial"/>
              <a:sym typeface="Arial"/>
            </a:endParaRPr>
          </a:p>
        </p:txBody>
      </p:sp>
      <p:sp>
        <p:nvSpPr>
          <p:cNvPr id="81" name="Google Shape;844;p38">
            <a:extLst>
              <a:ext uri="{FF2B5EF4-FFF2-40B4-BE49-F238E27FC236}">
                <a16:creationId xmlns:a16="http://schemas.microsoft.com/office/drawing/2014/main" id="{32A8B3FB-7462-4B11-99F8-D50400FF18E6}"/>
              </a:ext>
            </a:extLst>
          </p:cNvPr>
          <p:cNvSpPr/>
          <p:nvPr/>
        </p:nvSpPr>
        <p:spPr>
          <a:xfrm>
            <a:off x="3559133" y="4829133"/>
            <a:ext cx="4751200" cy="2211200"/>
          </a:xfrm>
          <a:prstGeom prst="rect">
            <a:avLst/>
          </a:pr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200" kern="0">
              <a:solidFill>
                <a:srgbClr val="000000"/>
              </a:solidFill>
              <a:latin typeface="Arial"/>
              <a:cs typeface="Arial"/>
              <a:sym typeface="Arial"/>
            </a:endParaRPr>
          </a:p>
        </p:txBody>
      </p:sp>
      <p:sp>
        <p:nvSpPr>
          <p:cNvPr id="82" name="Google Shape;845;p38">
            <a:extLst>
              <a:ext uri="{FF2B5EF4-FFF2-40B4-BE49-F238E27FC236}">
                <a16:creationId xmlns:a16="http://schemas.microsoft.com/office/drawing/2014/main" id="{7318FBE3-04EA-4C83-9FCD-AE69608AB5B9}"/>
              </a:ext>
            </a:extLst>
          </p:cNvPr>
          <p:cNvSpPr txBox="1">
            <a:spLocks/>
          </p:cNvSpPr>
          <p:nvPr/>
        </p:nvSpPr>
        <p:spPr>
          <a:xfrm>
            <a:off x="3982533" y="5093000"/>
            <a:ext cx="3568800" cy="923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Font typeface="Arial" panose="020B0604020202020204" pitchFamily="34" charset="0"/>
              <a:buNone/>
            </a:pPr>
            <a:r>
              <a:rPr lang="en-US" sz="2400" b="1" dirty="0"/>
              <a:t>Age:</a:t>
            </a:r>
            <a:r>
              <a:rPr lang="en-US" sz="2400" dirty="0"/>
              <a:t> 25</a:t>
            </a:r>
          </a:p>
        </p:txBody>
      </p:sp>
      <p:sp>
        <p:nvSpPr>
          <p:cNvPr id="83" name="Google Shape;846;p38">
            <a:extLst>
              <a:ext uri="{FF2B5EF4-FFF2-40B4-BE49-F238E27FC236}">
                <a16:creationId xmlns:a16="http://schemas.microsoft.com/office/drawing/2014/main" id="{8EDC64A0-1D57-4BEC-8694-ECC066A5AA2A}"/>
              </a:ext>
            </a:extLst>
          </p:cNvPr>
          <p:cNvSpPr txBox="1">
            <a:spLocks/>
          </p:cNvSpPr>
          <p:nvPr/>
        </p:nvSpPr>
        <p:spPr>
          <a:xfrm>
            <a:off x="3982533" y="5853248"/>
            <a:ext cx="3568800" cy="923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Font typeface="Arial" panose="020B0604020202020204" pitchFamily="34" charset="0"/>
              <a:buNone/>
            </a:pPr>
            <a:r>
              <a:rPr lang="en-US" sz="2400" b="1" dirty="0"/>
              <a:t>Gender: </a:t>
            </a:r>
            <a:r>
              <a:rPr lang="en-US" sz="2400" dirty="0"/>
              <a:t>Female</a:t>
            </a:r>
          </a:p>
        </p:txBody>
      </p:sp>
      <p:sp>
        <p:nvSpPr>
          <p:cNvPr id="84" name="Google Shape;847;p38">
            <a:extLst>
              <a:ext uri="{FF2B5EF4-FFF2-40B4-BE49-F238E27FC236}">
                <a16:creationId xmlns:a16="http://schemas.microsoft.com/office/drawing/2014/main" id="{CE9A05F4-BEB9-4548-8761-E3B7115BDBE8}"/>
              </a:ext>
            </a:extLst>
          </p:cNvPr>
          <p:cNvSpPr txBox="1">
            <a:spLocks/>
          </p:cNvSpPr>
          <p:nvPr/>
        </p:nvSpPr>
        <p:spPr>
          <a:xfrm>
            <a:off x="16832400" y="5093000"/>
            <a:ext cx="3568800" cy="923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spcAft>
                <a:spcPts val="4267"/>
              </a:spcAft>
              <a:buFont typeface="Arial" panose="020B0604020202020204" pitchFamily="34" charset="0"/>
              <a:buNone/>
            </a:pPr>
            <a:r>
              <a:rPr lang="en-US" sz="2400" b="1" dirty="0"/>
              <a:t>Allergies:</a:t>
            </a:r>
            <a:r>
              <a:rPr lang="en-US" sz="2400" dirty="0"/>
              <a:t> None</a:t>
            </a:r>
          </a:p>
        </p:txBody>
      </p:sp>
      <p:sp>
        <p:nvSpPr>
          <p:cNvPr id="85" name="Google Shape;848;p38">
            <a:extLst>
              <a:ext uri="{FF2B5EF4-FFF2-40B4-BE49-F238E27FC236}">
                <a16:creationId xmlns:a16="http://schemas.microsoft.com/office/drawing/2014/main" id="{488861F6-32CD-412B-9EC7-E5092D545E2E}"/>
              </a:ext>
            </a:extLst>
          </p:cNvPr>
          <p:cNvSpPr txBox="1">
            <a:spLocks/>
          </p:cNvSpPr>
          <p:nvPr/>
        </p:nvSpPr>
        <p:spPr>
          <a:xfrm>
            <a:off x="16832400" y="5853248"/>
            <a:ext cx="3568800" cy="923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spcAft>
                <a:spcPts val="4267"/>
              </a:spcAft>
              <a:buFont typeface="Arial" panose="020B0604020202020204" pitchFamily="34" charset="0"/>
              <a:buNone/>
            </a:pPr>
            <a:r>
              <a:rPr lang="en-US" sz="2400" b="1"/>
              <a:t>Location:</a:t>
            </a:r>
            <a:r>
              <a:rPr lang="en-US" sz="2400"/>
              <a:t> Madrid</a:t>
            </a:r>
          </a:p>
        </p:txBody>
      </p:sp>
    </p:spTree>
    <p:custDataLst>
      <p:tags r:id="rId1"/>
    </p:custData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6572A9"/>
        </a:solidFill>
        <a:effectLst/>
      </p:bgPr>
    </p:bg>
    <p:spTree>
      <p:nvGrpSpPr>
        <p:cNvPr id="1" name="Shape 349"/>
        <p:cNvGrpSpPr/>
        <p:nvPr/>
      </p:nvGrpSpPr>
      <p:grpSpPr>
        <a:xfrm>
          <a:off x="0" y="0"/>
          <a:ext cx="0" cy="0"/>
          <a:chOff x="0" y="0"/>
          <a:chExt cx="0" cy="0"/>
        </a:xfrm>
      </p:grpSpPr>
      <p:grpSp>
        <p:nvGrpSpPr>
          <p:cNvPr id="350" name="Google Shape;350;p40"/>
          <p:cNvGrpSpPr/>
          <p:nvPr/>
        </p:nvGrpSpPr>
        <p:grpSpPr>
          <a:xfrm>
            <a:off x="4466369" y="7436467"/>
            <a:ext cx="8399235" cy="2352000"/>
            <a:chOff x="1674888" y="2788675"/>
            <a:chExt cx="3149713" cy="882000"/>
          </a:xfrm>
        </p:grpSpPr>
        <p:sp>
          <p:nvSpPr>
            <p:cNvPr id="351" name="Google Shape;351;p40"/>
            <p:cNvSpPr/>
            <p:nvPr/>
          </p:nvSpPr>
          <p:spPr>
            <a:xfrm>
              <a:off x="1674888" y="2788675"/>
              <a:ext cx="882000" cy="882000"/>
            </a:xfrm>
            <a:prstGeom prst="ellipse">
              <a:avLst/>
            </a:prstGeom>
            <a:solidFill>
              <a:srgbClr val="FFFFFF">
                <a:alpha val="53920"/>
              </a:srgbClr>
            </a:solidFill>
            <a:ln w="28575" cap="flat" cmpd="sng">
              <a:solidFill>
                <a:srgbClr val="FFFFFF"/>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352" name="Google Shape;352;p40"/>
            <p:cNvGrpSpPr/>
            <p:nvPr/>
          </p:nvGrpSpPr>
          <p:grpSpPr>
            <a:xfrm>
              <a:off x="2556888" y="2924275"/>
              <a:ext cx="2267713" cy="610800"/>
              <a:chOff x="2556888" y="2924275"/>
              <a:chExt cx="2267713" cy="610800"/>
            </a:xfrm>
          </p:grpSpPr>
          <p:cxnSp>
            <p:nvCxnSpPr>
              <p:cNvPr id="353" name="Google Shape;353;p40"/>
              <p:cNvCxnSpPr/>
              <p:nvPr/>
            </p:nvCxnSpPr>
            <p:spPr>
              <a:xfrm>
                <a:off x="2556888" y="3229675"/>
                <a:ext cx="2267700" cy="0"/>
              </a:xfrm>
              <a:prstGeom prst="straightConnector1">
                <a:avLst/>
              </a:prstGeom>
              <a:noFill/>
              <a:ln w="28575" cap="flat" cmpd="sng">
                <a:solidFill>
                  <a:srgbClr val="FFFFFF"/>
                </a:solidFill>
                <a:prstDash val="solid"/>
                <a:round/>
                <a:headEnd type="none" w="med" len="med"/>
                <a:tailEnd type="none" w="med" len="med"/>
              </a:ln>
            </p:spPr>
          </p:cxnSp>
          <p:cxnSp>
            <p:nvCxnSpPr>
              <p:cNvPr id="354" name="Google Shape;354;p40"/>
              <p:cNvCxnSpPr/>
              <p:nvPr/>
            </p:nvCxnSpPr>
            <p:spPr>
              <a:xfrm>
                <a:off x="4824600" y="2924275"/>
                <a:ext cx="0" cy="610800"/>
              </a:xfrm>
              <a:prstGeom prst="straightConnector1">
                <a:avLst/>
              </a:prstGeom>
              <a:noFill/>
              <a:ln w="28575" cap="flat" cmpd="sng">
                <a:solidFill>
                  <a:srgbClr val="FFFFFF"/>
                </a:solidFill>
                <a:prstDash val="solid"/>
                <a:round/>
                <a:headEnd type="none" w="med" len="med"/>
                <a:tailEnd type="none" w="med" len="med"/>
              </a:ln>
            </p:spPr>
          </p:cxnSp>
        </p:grpSp>
      </p:grpSp>
      <p:sp>
        <p:nvSpPr>
          <p:cNvPr id="355" name="Google Shape;355;p40"/>
          <p:cNvSpPr/>
          <p:nvPr/>
        </p:nvSpPr>
        <p:spPr>
          <a:xfrm>
            <a:off x="1920001" y="1984735"/>
            <a:ext cx="8349571" cy="11730829"/>
          </a:xfrm>
          <a:custGeom>
            <a:avLst/>
            <a:gdLst/>
            <a:ahLst/>
            <a:cxnLst/>
            <a:rect l="l" t="t" r="r" b="b"/>
            <a:pathLst>
              <a:path w="149135" h="209529" extrusionOk="0">
                <a:moveTo>
                  <a:pt x="73893" y="0"/>
                </a:moveTo>
                <a:cubicBezTo>
                  <a:pt x="62808" y="0"/>
                  <a:pt x="58563" y="10498"/>
                  <a:pt x="59222" y="21095"/>
                </a:cubicBezTo>
                <a:cubicBezTo>
                  <a:pt x="58539" y="21124"/>
                  <a:pt x="57841" y="21432"/>
                  <a:pt x="57576" y="22490"/>
                </a:cubicBezTo>
                <a:cubicBezTo>
                  <a:pt x="56997" y="24819"/>
                  <a:pt x="56997" y="29017"/>
                  <a:pt x="58861" y="30531"/>
                </a:cubicBezTo>
                <a:cubicBezTo>
                  <a:pt x="59354" y="30931"/>
                  <a:pt x="59904" y="31078"/>
                  <a:pt x="60445" y="31078"/>
                </a:cubicBezTo>
                <a:cubicBezTo>
                  <a:pt x="60737" y="31078"/>
                  <a:pt x="61027" y="31035"/>
                  <a:pt x="61304" y="30967"/>
                </a:cubicBezTo>
                <a:cubicBezTo>
                  <a:pt x="62252" y="33476"/>
                  <a:pt x="63491" y="35758"/>
                  <a:pt x="64985" y="37636"/>
                </a:cubicBezTo>
                <a:cubicBezTo>
                  <a:pt x="65142" y="40336"/>
                  <a:pt x="65184" y="44643"/>
                  <a:pt x="64102" y="46498"/>
                </a:cubicBezTo>
                <a:cubicBezTo>
                  <a:pt x="62471" y="49297"/>
                  <a:pt x="37415" y="54809"/>
                  <a:pt x="31627" y="62930"/>
                </a:cubicBezTo>
                <a:cubicBezTo>
                  <a:pt x="27795" y="68305"/>
                  <a:pt x="27861" y="103138"/>
                  <a:pt x="26462" y="109194"/>
                </a:cubicBezTo>
                <a:cubicBezTo>
                  <a:pt x="25063" y="115257"/>
                  <a:pt x="21102" y="121201"/>
                  <a:pt x="20400" y="133321"/>
                </a:cubicBezTo>
                <a:cubicBezTo>
                  <a:pt x="19702" y="145441"/>
                  <a:pt x="17956" y="157210"/>
                  <a:pt x="17022" y="159307"/>
                </a:cubicBezTo>
                <a:cubicBezTo>
                  <a:pt x="16087" y="161404"/>
                  <a:pt x="10727" y="161641"/>
                  <a:pt x="8398" y="164553"/>
                </a:cubicBezTo>
                <a:cubicBezTo>
                  <a:pt x="6068" y="167466"/>
                  <a:pt x="3388" y="170497"/>
                  <a:pt x="1287" y="171546"/>
                </a:cubicBezTo>
                <a:cubicBezTo>
                  <a:pt x="0" y="172189"/>
                  <a:pt x="600" y="174719"/>
                  <a:pt x="2953" y="174719"/>
                </a:cubicBezTo>
                <a:cubicBezTo>
                  <a:pt x="4434" y="174719"/>
                  <a:pt x="6610" y="173717"/>
                  <a:pt x="9446" y="170611"/>
                </a:cubicBezTo>
                <a:lnTo>
                  <a:pt x="9446" y="170611"/>
                </a:lnTo>
                <a:cubicBezTo>
                  <a:pt x="9446" y="170611"/>
                  <a:pt x="8393" y="181394"/>
                  <a:pt x="6534" y="185530"/>
                </a:cubicBezTo>
                <a:cubicBezTo>
                  <a:pt x="5224" y="188443"/>
                  <a:pt x="5778" y="189900"/>
                  <a:pt x="6748" y="189900"/>
                </a:cubicBezTo>
                <a:cubicBezTo>
                  <a:pt x="7330" y="189900"/>
                  <a:pt x="8062" y="189375"/>
                  <a:pt x="8630" y="188325"/>
                </a:cubicBezTo>
                <a:cubicBezTo>
                  <a:pt x="10149" y="185530"/>
                  <a:pt x="12592" y="179938"/>
                  <a:pt x="12592" y="179937"/>
                </a:cubicBezTo>
                <a:lnTo>
                  <a:pt x="12592" y="179937"/>
                </a:lnTo>
                <a:cubicBezTo>
                  <a:pt x="12592" y="179938"/>
                  <a:pt x="10845" y="186811"/>
                  <a:pt x="9911" y="189842"/>
                </a:cubicBezTo>
                <a:cubicBezTo>
                  <a:pt x="9297" y="191844"/>
                  <a:pt x="10308" y="192777"/>
                  <a:pt x="11335" y="192777"/>
                </a:cubicBezTo>
                <a:cubicBezTo>
                  <a:pt x="11862" y="192777"/>
                  <a:pt x="12393" y="192531"/>
                  <a:pt x="12710" y="192058"/>
                </a:cubicBezTo>
                <a:cubicBezTo>
                  <a:pt x="13645" y="190659"/>
                  <a:pt x="16325" y="181570"/>
                  <a:pt x="16325" y="181569"/>
                </a:cubicBezTo>
                <a:lnTo>
                  <a:pt x="16325" y="181569"/>
                </a:lnTo>
                <a:cubicBezTo>
                  <a:pt x="16325" y="181570"/>
                  <a:pt x="15741" y="188794"/>
                  <a:pt x="15390" y="190891"/>
                </a:cubicBezTo>
                <a:cubicBezTo>
                  <a:pt x="15201" y="192024"/>
                  <a:pt x="15761" y="192544"/>
                  <a:pt x="16481" y="192544"/>
                </a:cubicBezTo>
                <a:cubicBezTo>
                  <a:pt x="17093" y="192544"/>
                  <a:pt x="17821" y="192169"/>
                  <a:pt x="18302" y="191474"/>
                </a:cubicBezTo>
                <a:cubicBezTo>
                  <a:pt x="19351" y="189956"/>
                  <a:pt x="20982" y="181218"/>
                  <a:pt x="20982" y="181218"/>
                </a:cubicBezTo>
                <a:cubicBezTo>
                  <a:pt x="20982" y="181218"/>
                  <a:pt x="21334" y="187394"/>
                  <a:pt x="21453" y="188794"/>
                </a:cubicBezTo>
                <a:cubicBezTo>
                  <a:pt x="21503" y="189418"/>
                  <a:pt x="21950" y="189694"/>
                  <a:pt x="22470" y="189694"/>
                </a:cubicBezTo>
                <a:cubicBezTo>
                  <a:pt x="23115" y="189694"/>
                  <a:pt x="23873" y="189270"/>
                  <a:pt x="24133" y="188561"/>
                </a:cubicBezTo>
                <a:cubicBezTo>
                  <a:pt x="24597" y="187276"/>
                  <a:pt x="25527" y="166300"/>
                  <a:pt x="26230" y="162219"/>
                </a:cubicBezTo>
                <a:cubicBezTo>
                  <a:pt x="26926" y="158145"/>
                  <a:pt x="37415" y="129939"/>
                  <a:pt x="38117" y="125395"/>
                </a:cubicBezTo>
                <a:cubicBezTo>
                  <a:pt x="38814" y="120850"/>
                  <a:pt x="39279" y="115025"/>
                  <a:pt x="40095" y="111642"/>
                </a:cubicBezTo>
                <a:cubicBezTo>
                  <a:pt x="40912" y="108265"/>
                  <a:pt x="45341" y="92298"/>
                  <a:pt x="45341" y="92298"/>
                </a:cubicBezTo>
                <a:cubicBezTo>
                  <a:pt x="45341" y="92298"/>
                  <a:pt x="50351" y="106980"/>
                  <a:pt x="50118" y="117472"/>
                </a:cubicBezTo>
                <a:cubicBezTo>
                  <a:pt x="49886" y="127961"/>
                  <a:pt x="43824" y="148705"/>
                  <a:pt x="42197" y="160356"/>
                </a:cubicBezTo>
                <a:cubicBezTo>
                  <a:pt x="40873" y="169805"/>
                  <a:pt x="43995" y="198869"/>
                  <a:pt x="45218" y="209529"/>
                </a:cubicBezTo>
                <a:lnTo>
                  <a:pt x="70521" y="209529"/>
                </a:lnTo>
                <a:cubicBezTo>
                  <a:pt x="71218" y="200605"/>
                  <a:pt x="72774" y="181825"/>
                  <a:pt x="73661" y="179705"/>
                </a:cubicBezTo>
                <a:cubicBezTo>
                  <a:pt x="73890" y="179154"/>
                  <a:pt x="74119" y="178919"/>
                  <a:pt x="74343" y="178919"/>
                </a:cubicBezTo>
                <a:cubicBezTo>
                  <a:pt x="75256" y="178919"/>
                  <a:pt x="76082" y="182818"/>
                  <a:pt x="76455" y="185065"/>
                </a:cubicBezTo>
                <a:cubicBezTo>
                  <a:pt x="76816" y="187209"/>
                  <a:pt x="77722" y="202508"/>
                  <a:pt x="78125" y="209529"/>
                </a:cubicBezTo>
                <a:lnTo>
                  <a:pt x="103945" y="209529"/>
                </a:lnTo>
                <a:cubicBezTo>
                  <a:pt x="104571" y="199434"/>
                  <a:pt x="106331" y="170493"/>
                  <a:pt x="106526" y="162457"/>
                </a:cubicBezTo>
                <a:cubicBezTo>
                  <a:pt x="106758" y="152666"/>
                  <a:pt x="98366" y="120034"/>
                  <a:pt x="98832" y="113043"/>
                </a:cubicBezTo>
                <a:cubicBezTo>
                  <a:pt x="99301" y="106050"/>
                  <a:pt x="103793" y="92298"/>
                  <a:pt x="103793" y="92298"/>
                </a:cubicBezTo>
                <a:cubicBezTo>
                  <a:pt x="103793" y="92298"/>
                  <a:pt x="108224" y="108265"/>
                  <a:pt x="109039" y="111642"/>
                </a:cubicBezTo>
                <a:cubicBezTo>
                  <a:pt x="109856" y="115025"/>
                  <a:pt x="110320" y="120850"/>
                  <a:pt x="111023" y="125395"/>
                </a:cubicBezTo>
                <a:cubicBezTo>
                  <a:pt x="111719" y="129939"/>
                  <a:pt x="122208" y="158145"/>
                  <a:pt x="122905" y="162219"/>
                </a:cubicBezTo>
                <a:cubicBezTo>
                  <a:pt x="123607" y="166300"/>
                  <a:pt x="124538" y="187276"/>
                  <a:pt x="125007" y="188561"/>
                </a:cubicBezTo>
                <a:cubicBezTo>
                  <a:pt x="125264" y="189270"/>
                  <a:pt x="126022" y="189694"/>
                  <a:pt x="126666" y="189694"/>
                </a:cubicBezTo>
                <a:cubicBezTo>
                  <a:pt x="127187" y="189694"/>
                  <a:pt x="127634" y="189418"/>
                  <a:pt x="127687" y="188794"/>
                </a:cubicBezTo>
                <a:cubicBezTo>
                  <a:pt x="127800" y="187394"/>
                  <a:pt x="128152" y="181218"/>
                  <a:pt x="128152" y="181218"/>
                </a:cubicBezTo>
                <a:cubicBezTo>
                  <a:pt x="128152" y="181218"/>
                  <a:pt x="129784" y="189956"/>
                  <a:pt x="130832" y="191474"/>
                </a:cubicBezTo>
                <a:cubicBezTo>
                  <a:pt x="131314" y="192169"/>
                  <a:pt x="132042" y="192544"/>
                  <a:pt x="132654" y="192544"/>
                </a:cubicBezTo>
                <a:cubicBezTo>
                  <a:pt x="133374" y="192544"/>
                  <a:pt x="133935" y="192024"/>
                  <a:pt x="133744" y="190891"/>
                </a:cubicBezTo>
                <a:cubicBezTo>
                  <a:pt x="133394" y="188794"/>
                  <a:pt x="132816" y="181570"/>
                  <a:pt x="132815" y="181569"/>
                </a:cubicBezTo>
                <a:lnTo>
                  <a:pt x="132815" y="181569"/>
                </a:lnTo>
                <a:cubicBezTo>
                  <a:pt x="132816" y="181570"/>
                  <a:pt x="135495" y="190659"/>
                  <a:pt x="136424" y="192058"/>
                </a:cubicBezTo>
                <a:cubicBezTo>
                  <a:pt x="136742" y="192531"/>
                  <a:pt x="137273" y="192777"/>
                  <a:pt x="137800" y="192777"/>
                </a:cubicBezTo>
                <a:cubicBezTo>
                  <a:pt x="138826" y="192777"/>
                  <a:pt x="139838" y="191844"/>
                  <a:pt x="139224" y="189842"/>
                </a:cubicBezTo>
                <a:cubicBezTo>
                  <a:pt x="138289" y="186811"/>
                  <a:pt x="136544" y="179938"/>
                  <a:pt x="136544" y="179937"/>
                </a:cubicBezTo>
                <a:lnTo>
                  <a:pt x="136544" y="179937"/>
                </a:lnTo>
                <a:cubicBezTo>
                  <a:pt x="136544" y="179938"/>
                  <a:pt x="138992" y="185530"/>
                  <a:pt x="140505" y="188325"/>
                </a:cubicBezTo>
                <a:cubicBezTo>
                  <a:pt x="141072" y="189375"/>
                  <a:pt x="141804" y="189900"/>
                  <a:pt x="142387" y="189900"/>
                </a:cubicBezTo>
                <a:cubicBezTo>
                  <a:pt x="143356" y="189900"/>
                  <a:pt x="143911" y="188443"/>
                  <a:pt x="142601" y="185530"/>
                </a:cubicBezTo>
                <a:cubicBezTo>
                  <a:pt x="140742" y="181394"/>
                  <a:pt x="139689" y="170612"/>
                  <a:pt x="139688" y="170611"/>
                </a:cubicBezTo>
                <a:lnTo>
                  <a:pt x="139688" y="170611"/>
                </a:lnTo>
                <a:cubicBezTo>
                  <a:pt x="142525" y="173717"/>
                  <a:pt x="144700" y="174719"/>
                  <a:pt x="146181" y="174719"/>
                </a:cubicBezTo>
                <a:cubicBezTo>
                  <a:pt x="148534" y="174719"/>
                  <a:pt x="149134" y="172189"/>
                  <a:pt x="147848" y="171546"/>
                </a:cubicBezTo>
                <a:cubicBezTo>
                  <a:pt x="145751" y="170497"/>
                  <a:pt x="143071" y="167466"/>
                  <a:pt x="140737" y="164553"/>
                </a:cubicBezTo>
                <a:cubicBezTo>
                  <a:pt x="138408" y="161641"/>
                  <a:pt x="133048" y="161404"/>
                  <a:pt x="132113" y="159307"/>
                </a:cubicBezTo>
                <a:cubicBezTo>
                  <a:pt x="131183" y="157210"/>
                  <a:pt x="129433" y="145441"/>
                  <a:pt x="128735" y="133321"/>
                </a:cubicBezTo>
                <a:cubicBezTo>
                  <a:pt x="128034" y="121201"/>
                  <a:pt x="124072" y="115257"/>
                  <a:pt x="122673" y="109194"/>
                </a:cubicBezTo>
                <a:cubicBezTo>
                  <a:pt x="121274" y="103138"/>
                  <a:pt x="121340" y="68305"/>
                  <a:pt x="117507" y="62930"/>
                </a:cubicBezTo>
                <a:cubicBezTo>
                  <a:pt x="111719" y="54809"/>
                  <a:pt x="86664" y="49297"/>
                  <a:pt x="85032" y="46498"/>
                </a:cubicBezTo>
                <a:cubicBezTo>
                  <a:pt x="83975" y="44686"/>
                  <a:pt x="83993" y="40526"/>
                  <a:pt x="84140" y="37822"/>
                </a:cubicBezTo>
                <a:cubicBezTo>
                  <a:pt x="85829" y="35891"/>
                  <a:pt x="87261" y="33520"/>
                  <a:pt x="88362" y="30910"/>
                </a:cubicBezTo>
                <a:cubicBezTo>
                  <a:pt x="88704" y="31012"/>
                  <a:pt x="89071" y="31081"/>
                  <a:pt x="89441" y="31081"/>
                </a:cubicBezTo>
                <a:cubicBezTo>
                  <a:pt x="89985" y="31081"/>
                  <a:pt x="90536" y="30934"/>
                  <a:pt x="91033" y="30531"/>
                </a:cubicBezTo>
                <a:cubicBezTo>
                  <a:pt x="92897" y="29017"/>
                  <a:pt x="92897" y="24819"/>
                  <a:pt x="92314" y="22490"/>
                </a:cubicBezTo>
                <a:cubicBezTo>
                  <a:pt x="92062" y="21485"/>
                  <a:pt x="91417" y="21152"/>
                  <a:pt x="90771" y="21100"/>
                </a:cubicBezTo>
                <a:cubicBezTo>
                  <a:pt x="91668" y="10503"/>
                  <a:pt x="87119" y="0"/>
                  <a:pt x="73893" y="0"/>
                </a:cubicBezTo>
                <a:close/>
              </a:path>
            </a:pathLst>
          </a:custGeom>
          <a:noFill/>
          <a:ln w="28575" cap="flat" cmpd="sng">
            <a:solidFill>
              <a:srgbClr val="FFFFFF"/>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7" name="Google Shape;357;p40"/>
          <p:cNvSpPr/>
          <p:nvPr/>
        </p:nvSpPr>
        <p:spPr>
          <a:xfrm>
            <a:off x="5029200" y="8124667"/>
            <a:ext cx="1226315" cy="975616"/>
          </a:xfrm>
          <a:custGeom>
            <a:avLst/>
            <a:gdLst/>
            <a:ahLst/>
            <a:cxnLst/>
            <a:rect l="l" t="t" r="r" b="b"/>
            <a:pathLst>
              <a:path w="196315" h="156182" extrusionOk="0">
                <a:moveTo>
                  <a:pt x="121497" y="37142"/>
                </a:moveTo>
                <a:cubicBezTo>
                  <a:pt x="118949" y="40457"/>
                  <a:pt x="117380" y="44563"/>
                  <a:pt x="117380" y="49046"/>
                </a:cubicBezTo>
                <a:lnTo>
                  <a:pt x="117380" y="86525"/>
                </a:lnTo>
                <a:cubicBezTo>
                  <a:pt x="117380" y="88896"/>
                  <a:pt x="118159" y="91078"/>
                  <a:pt x="119433" y="92930"/>
                </a:cubicBezTo>
                <a:cubicBezTo>
                  <a:pt x="116566" y="93827"/>
                  <a:pt x="114030" y="95278"/>
                  <a:pt x="111671" y="96977"/>
                </a:cubicBezTo>
                <a:cubicBezTo>
                  <a:pt x="111328" y="39077"/>
                  <a:pt x="112437" y="41389"/>
                  <a:pt x="110809" y="37142"/>
                </a:cubicBezTo>
                <a:close/>
                <a:moveTo>
                  <a:pt x="96300" y="1"/>
                </a:moveTo>
                <a:cubicBezTo>
                  <a:pt x="96101" y="1"/>
                  <a:pt x="95900" y="22"/>
                  <a:pt x="95697" y="64"/>
                </a:cubicBezTo>
                <a:cubicBezTo>
                  <a:pt x="94140" y="395"/>
                  <a:pt x="93149" y="1928"/>
                  <a:pt x="93480" y="3474"/>
                </a:cubicBezTo>
                <a:lnTo>
                  <a:pt x="98977" y="29333"/>
                </a:lnTo>
                <a:lnTo>
                  <a:pt x="89174" y="29333"/>
                </a:lnTo>
                <a:lnTo>
                  <a:pt x="84101" y="5467"/>
                </a:lnTo>
                <a:cubicBezTo>
                  <a:pt x="83814" y="4127"/>
                  <a:pt x="82631" y="3194"/>
                  <a:pt x="81306" y="3194"/>
                </a:cubicBezTo>
                <a:cubicBezTo>
                  <a:pt x="81103" y="3194"/>
                  <a:pt x="80898" y="3216"/>
                  <a:pt x="80692" y="3261"/>
                </a:cubicBezTo>
                <a:cubicBezTo>
                  <a:pt x="79146" y="3580"/>
                  <a:pt x="78155" y="5114"/>
                  <a:pt x="78486" y="6671"/>
                </a:cubicBezTo>
                <a:lnTo>
                  <a:pt x="83299" y="29333"/>
                </a:lnTo>
                <a:lnTo>
                  <a:pt x="41160" y="29333"/>
                </a:lnTo>
                <a:cubicBezTo>
                  <a:pt x="18463" y="29333"/>
                  <a:pt x="0" y="47795"/>
                  <a:pt x="0" y="70492"/>
                </a:cubicBezTo>
                <a:lnTo>
                  <a:pt x="0" y="106273"/>
                </a:lnTo>
                <a:cubicBezTo>
                  <a:pt x="0" y="118584"/>
                  <a:pt x="10054" y="128160"/>
                  <a:pt x="21837" y="128160"/>
                </a:cubicBezTo>
                <a:cubicBezTo>
                  <a:pt x="23275" y="128160"/>
                  <a:pt x="24739" y="128017"/>
                  <a:pt x="26213" y="127720"/>
                </a:cubicBezTo>
                <a:lnTo>
                  <a:pt x="30094" y="126941"/>
                </a:lnTo>
                <a:cubicBezTo>
                  <a:pt x="31652" y="126623"/>
                  <a:pt x="32666" y="125113"/>
                  <a:pt x="32348" y="123555"/>
                </a:cubicBezTo>
                <a:cubicBezTo>
                  <a:pt x="32069" y="122191"/>
                  <a:pt x="30875" y="121244"/>
                  <a:pt x="29537" y="121244"/>
                </a:cubicBezTo>
                <a:cubicBezTo>
                  <a:pt x="29347" y="121244"/>
                  <a:pt x="29155" y="121263"/>
                  <a:pt x="28962" y="121302"/>
                </a:cubicBezTo>
                <a:lnTo>
                  <a:pt x="25081" y="122093"/>
                </a:lnTo>
                <a:cubicBezTo>
                  <a:pt x="23998" y="122310"/>
                  <a:pt x="22923" y="122414"/>
                  <a:pt x="21867" y="122414"/>
                </a:cubicBezTo>
                <a:cubicBezTo>
                  <a:pt x="13183" y="122414"/>
                  <a:pt x="5757" y="115370"/>
                  <a:pt x="5757" y="106273"/>
                </a:cubicBezTo>
                <a:lnTo>
                  <a:pt x="5757" y="70492"/>
                </a:lnTo>
                <a:cubicBezTo>
                  <a:pt x="5757" y="50968"/>
                  <a:pt x="21636" y="35078"/>
                  <a:pt x="41160" y="35078"/>
                </a:cubicBezTo>
                <a:lnTo>
                  <a:pt x="99567" y="35078"/>
                </a:lnTo>
                <a:cubicBezTo>
                  <a:pt x="103071" y="35078"/>
                  <a:pt x="105925" y="37933"/>
                  <a:pt x="105925" y="41436"/>
                </a:cubicBezTo>
                <a:lnTo>
                  <a:pt x="105925" y="98876"/>
                </a:lnTo>
                <a:cubicBezTo>
                  <a:pt x="105925" y="101495"/>
                  <a:pt x="104628" y="103807"/>
                  <a:pt x="102681" y="105364"/>
                </a:cubicBezTo>
                <a:cubicBezTo>
                  <a:pt x="99826" y="107653"/>
                  <a:pt x="106173" y="105530"/>
                  <a:pt x="43720" y="118329"/>
                </a:cubicBezTo>
                <a:cubicBezTo>
                  <a:pt x="42163" y="118636"/>
                  <a:pt x="41148" y="120158"/>
                  <a:pt x="41467" y="121715"/>
                </a:cubicBezTo>
                <a:cubicBezTo>
                  <a:pt x="41747" y="123083"/>
                  <a:pt x="42946" y="124023"/>
                  <a:pt x="44290" y="124023"/>
                </a:cubicBezTo>
                <a:cubicBezTo>
                  <a:pt x="44475" y="124023"/>
                  <a:pt x="44663" y="124005"/>
                  <a:pt x="44852" y="123968"/>
                </a:cubicBezTo>
                <a:lnTo>
                  <a:pt x="88891" y="115073"/>
                </a:lnTo>
                <a:lnTo>
                  <a:pt x="88891" y="115073"/>
                </a:lnTo>
                <a:cubicBezTo>
                  <a:pt x="89634" y="124723"/>
                  <a:pt x="88796" y="136084"/>
                  <a:pt x="84077" y="142265"/>
                </a:cubicBezTo>
                <a:cubicBezTo>
                  <a:pt x="83122" y="143528"/>
                  <a:pt x="83358" y="145333"/>
                  <a:pt x="84620" y="146288"/>
                </a:cubicBezTo>
                <a:cubicBezTo>
                  <a:pt x="85140" y="146687"/>
                  <a:pt x="85753" y="146879"/>
                  <a:pt x="86360" y="146879"/>
                </a:cubicBezTo>
                <a:cubicBezTo>
                  <a:pt x="87228" y="146879"/>
                  <a:pt x="88086" y="146488"/>
                  <a:pt x="88655" y="145745"/>
                </a:cubicBezTo>
                <a:cubicBezTo>
                  <a:pt x="95544" y="136709"/>
                  <a:pt x="95273" y="121302"/>
                  <a:pt x="94659" y="113905"/>
                </a:cubicBezTo>
                <a:cubicBezTo>
                  <a:pt x="99366" y="112844"/>
                  <a:pt x="101266" y="112891"/>
                  <a:pt x="104038" y="111452"/>
                </a:cubicBezTo>
                <a:lnTo>
                  <a:pt x="104038" y="111452"/>
                </a:lnTo>
                <a:cubicBezTo>
                  <a:pt x="105383" y="124700"/>
                  <a:pt x="104380" y="140932"/>
                  <a:pt x="96276" y="151561"/>
                </a:cubicBezTo>
                <a:cubicBezTo>
                  <a:pt x="95308" y="152824"/>
                  <a:pt x="95556" y="154629"/>
                  <a:pt x="96818" y="155596"/>
                </a:cubicBezTo>
                <a:cubicBezTo>
                  <a:pt x="97334" y="155990"/>
                  <a:pt x="97947" y="156182"/>
                  <a:pt x="98556" y="156182"/>
                </a:cubicBezTo>
                <a:cubicBezTo>
                  <a:pt x="99422" y="156182"/>
                  <a:pt x="100280" y="155795"/>
                  <a:pt x="100841" y="155053"/>
                </a:cubicBezTo>
                <a:cubicBezTo>
                  <a:pt x="110597" y="142277"/>
                  <a:pt x="111647" y="122187"/>
                  <a:pt x="109217" y="106520"/>
                </a:cubicBezTo>
                <a:cubicBezTo>
                  <a:pt x="109240" y="106497"/>
                  <a:pt x="109252" y="106461"/>
                  <a:pt x="109276" y="106426"/>
                </a:cubicBezTo>
                <a:cubicBezTo>
                  <a:pt x="113358" y="102863"/>
                  <a:pt x="118253" y="97555"/>
                  <a:pt x="126370" y="97555"/>
                </a:cubicBezTo>
                <a:cubicBezTo>
                  <a:pt x="126535" y="97555"/>
                  <a:pt x="128080" y="97909"/>
                  <a:pt x="128753" y="97909"/>
                </a:cubicBezTo>
                <a:cubicBezTo>
                  <a:pt x="130735" y="97909"/>
                  <a:pt x="132716" y="97378"/>
                  <a:pt x="134510" y="96316"/>
                </a:cubicBezTo>
                <a:lnTo>
                  <a:pt x="186723" y="65573"/>
                </a:lnTo>
                <a:cubicBezTo>
                  <a:pt x="192645" y="62081"/>
                  <a:pt x="196314" y="55664"/>
                  <a:pt x="196314" y="48798"/>
                </a:cubicBezTo>
                <a:cubicBezTo>
                  <a:pt x="196314" y="38063"/>
                  <a:pt x="187584" y="29333"/>
                  <a:pt x="176849" y="29333"/>
                </a:cubicBezTo>
                <a:cubicBezTo>
                  <a:pt x="175256" y="29333"/>
                  <a:pt x="173971" y="30619"/>
                  <a:pt x="173971" y="32211"/>
                </a:cubicBezTo>
                <a:cubicBezTo>
                  <a:pt x="173971" y="33792"/>
                  <a:pt x="175256" y="35078"/>
                  <a:pt x="176849" y="35078"/>
                </a:cubicBezTo>
                <a:cubicBezTo>
                  <a:pt x="184411" y="35078"/>
                  <a:pt x="190557" y="41236"/>
                  <a:pt x="190557" y="48798"/>
                </a:cubicBezTo>
                <a:cubicBezTo>
                  <a:pt x="190557" y="53635"/>
                  <a:pt x="187974" y="58165"/>
                  <a:pt x="183809" y="60618"/>
                </a:cubicBezTo>
                <a:lnTo>
                  <a:pt x="131596" y="91361"/>
                </a:lnTo>
                <a:cubicBezTo>
                  <a:pt x="130679" y="91902"/>
                  <a:pt x="129703" y="92149"/>
                  <a:pt x="128753" y="92149"/>
                </a:cubicBezTo>
                <a:cubicBezTo>
                  <a:pt x="125826" y="92149"/>
                  <a:pt x="123137" y="89811"/>
                  <a:pt x="123137" y="86525"/>
                </a:cubicBezTo>
                <a:lnTo>
                  <a:pt x="123137" y="49057"/>
                </a:lnTo>
                <a:cubicBezTo>
                  <a:pt x="123137" y="41354"/>
                  <a:pt x="129401" y="35078"/>
                  <a:pt x="137105" y="35078"/>
                </a:cubicBezTo>
                <a:lnTo>
                  <a:pt x="163978" y="35078"/>
                </a:lnTo>
                <a:cubicBezTo>
                  <a:pt x="165571" y="35078"/>
                  <a:pt x="166857" y="33792"/>
                  <a:pt x="166857" y="32211"/>
                </a:cubicBezTo>
                <a:cubicBezTo>
                  <a:pt x="166857" y="30619"/>
                  <a:pt x="165571" y="29333"/>
                  <a:pt x="163978" y="29333"/>
                </a:cubicBezTo>
                <a:lnTo>
                  <a:pt x="153043" y="29333"/>
                </a:lnTo>
                <a:lnTo>
                  <a:pt x="157868" y="6671"/>
                </a:lnTo>
                <a:cubicBezTo>
                  <a:pt x="158198" y="5114"/>
                  <a:pt x="157195" y="3592"/>
                  <a:pt x="155650" y="3261"/>
                </a:cubicBezTo>
                <a:cubicBezTo>
                  <a:pt x="155444" y="3216"/>
                  <a:pt x="155238" y="3194"/>
                  <a:pt x="155036" y="3194"/>
                </a:cubicBezTo>
                <a:cubicBezTo>
                  <a:pt x="153710" y="3194"/>
                  <a:pt x="152527" y="4127"/>
                  <a:pt x="152240" y="5467"/>
                </a:cubicBezTo>
                <a:lnTo>
                  <a:pt x="147168" y="29333"/>
                </a:lnTo>
                <a:lnTo>
                  <a:pt x="137364" y="29333"/>
                </a:lnTo>
                <a:lnTo>
                  <a:pt x="142862" y="3474"/>
                </a:lnTo>
                <a:cubicBezTo>
                  <a:pt x="143192" y="1928"/>
                  <a:pt x="142201" y="395"/>
                  <a:pt x="140644" y="64"/>
                </a:cubicBezTo>
                <a:cubicBezTo>
                  <a:pt x="140442" y="22"/>
                  <a:pt x="140240" y="1"/>
                  <a:pt x="140042" y="1"/>
                </a:cubicBezTo>
                <a:cubicBezTo>
                  <a:pt x="138712" y="1"/>
                  <a:pt x="137522" y="927"/>
                  <a:pt x="137235" y="2282"/>
                </a:cubicBezTo>
                <a:lnTo>
                  <a:pt x="131277" y="30312"/>
                </a:lnTo>
                <a:cubicBezTo>
                  <a:pt x="130322" y="30607"/>
                  <a:pt x="129390" y="30961"/>
                  <a:pt x="128505" y="31385"/>
                </a:cubicBezTo>
                <a:lnTo>
                  <a:pt x="105914" y="31385"/>
                </a:lnTo>
                <a:cubicBezTo>
                  <a:pt x="105666" y="31232"/>
                  <a:pt x="105454" y="31043"/>
                  <a:pt x="105194" y="30902"/>
                </a:cubicBezTo>
                <a:lnTo>
                  <a:pt x="99107" y="2282"/>
                </a:lnTo>
                <a:cubicBezTo>
                  <a:pt x="98819" y="927"/>
                  <a:pt x="97630" y="1"/>
                  <a:pt x="96300" y="1"/>
                </a:cubicBezTo>
                <a:close/>
              </a:path>
            </a:pathLst>
          </a:custGeom>
          <a:solidFill>
            <a:schemeClr val="bg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 name="Rectangle 1">
            <a:extLst>
              <a:ext uri="{FF2B5EF4-FFF2-40B4-BE49-F238E27FC236}">
                <a16:creationId xmlns:a16="http://schemas.microsoft.com/office/drawing/2014/main" id="{D7646199-6B89-4F37-9FD5-1AF0640B1115}"/>
              </a:ext>
            </a:extLst>
          </p:cNvPr>
          <p:cNvSpPr/>
          <p:nvPr/>
        </p:nvSpPr>
        <p:spPr>
          <a:xfrm>
            <a:off x="13631149" y="5469275"/>
            <a:ext cx="7019051" cy="1015663"/>
          </a:xfrm>
          <a:prstGeom prst="rect">
            <a:avLst/>
          </a:prstGeom>
        </p:spPr>
        <p:txBody>
          <a:bodyPr wrap="square">
            <a:spAutoFit/>
          </a:bodyPr>
          <a:lstStyle/>
          <a:p>
            <a:r>
              <a:rPr lang="es" sz="6000" dirty="0">
                <a:solidFill>
                  <a:schemeClr val="bg1"/>
                </a:solidFill>
                <a:latin typeface="+mj-lt"/>
              </a:rPr>
              <a:t>DISEASES</a:t>
            </a:r>
            <a:endParaRPr lang="en-US" sz="6000" dirty="0">
              <a:solidFill>
                <a:schemeClr val="bg1"/>
              </a:solidFill>
              <a:latin typeface="+mj-lt"/>
            </a:endParaRPr>
          </a:p>
        </p:txBody>
      </p:sp>
      <p:sp>
        <p:nvSpPr>
          <p:cNvPr id="3" name="Rectangle 2">
            <a:extLst>
              <a:ext uri="{FF2B5EF4-FFF2-40B4-BE49-F238E27FC236}">
                <a16:creationId xmlns:a16="http://schemas.microsoft.com/office/drawing/2014/main" id="{F625FB0A-CA0A-418C-A4CB-71D43F532656}"/>
              </a:ext>
            </a:extLst>
          </p:cNvPr>
          <p:cNvSpPr/>
          <p:nvPr/>
        </p:nvSpPr>
        <p:spPr>
          <a:xfrm>
            <a:off x="13631149" y="6972986"/>
            <a:ext cx="8657349" cy="4524315"/>
          </a:xfrm>
          <a:prstGeom prst="rect">
            <a:avLst/>
          </a:prstGeom>
        </p:spPr>
        <p:txBody>
          <a:bodyPr wrap="square">
            <a:spAutoFit/>
          </a:bodyPr>
          <a:lstStyle/>
          <a:p>
            <a:r>
              <a:rPr lang="en-US" sz="2400" b="1" dirty="0">
                <a:solidFill>
                  <a:schemeClr val="bg1"/>
                </a:solidFill>
              </a:rPr>
              <a:t>Lorem Ipsum</a:t>
            </a:r>
            <a:r>
              <a:rPr lang="en-US" sz="24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solidFill>
                  <a:schemeClr val="bg1"/>
                </a:solidFill>
              </a:rPr>
              <a:t>popularised</a:t>
            </a:r>
            <a:r>
              <a:rPr lang="en-US" sz="2400" dirty="0">
                <a:solidFill>
                  <a:schemeClr val="bg1"/>
                </a:solidFill>
              </a:rPr>
              <a:t> in the 1960s with the release of </a:t>
            </a:r>
            <a:r>
              <a:rPr lang="en-US" sz="2400" dirty="0" err="1">
                <a:solidFill>
                  <a:schemeClr val="bg1"/>
                </a:solidFill>
              </a:rPr>
              <a:t>Letraset</a:t>
            </a:r>
            <a:r>
              <a:rPr lang="en-US" sz="2400" dirty="0">
                <a:solidFill>
                  <a:schemeClr val="bg1"/>
                </a:solidFill>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5"/>
          <p:cNvSpPr txBox="1">
            <a:spLocks noGrp="1"/>
          </p:cNvSpPr>
          <p:nvPr>
            <p:ph type="title"/>
          </p:nvPr>
        </p:nvSpPr>
        <p:spPr>
          <a:prstGeom prst="rect">
            <a:avLst/>
          </a:prstGeom>
        </p:spPr>
        <p:txBody>
          <a:bodyPr spcFirstLastPara="1" wrap="square" lIns="243800" tIns="243800" rIns="243800" bIns="243800" anchor="t" anchorCtr="0">
            <a:noAutofit/>
          </a:bodyPr>
          <a:lstStyle/>
          <a:p>
            <a:r>
              <a:rPr lang="en-US" dirty="0"/>
              <a:t>YOUR AWESOME TITLE HERE </a:t>
            </a:r>
          </a:p>
        </p:txBody>
      </p:sp>
      <p:sp>
        <p:nvSpPr>
          <p:cNvPr id="46" name="Google Shape;298;p25">
            <a:extLst>
              <a:ext uri="{FF2B5EF4-FFF2-40B4-BE49-F238E27FC236}">
                <a16:creationId xmlns:a16="http://schemas.microsoft.com/office/drawing/2014/main" id="{5BEF66E1-AA00-4C9D-A8E3-EA4FD38F3EB0}"/>
              </a:ext>
            </a:extLst>
          </p:cNvPr>
          <p:cNvSpPr/>
          <p:nvPr/>
        </p:nvSpPr>
        <p:spPr>
          <a:xfrm>
            <a:off x="5727392" y="3775919"/>
            <a:ext cx="956060" cy="956021"/>
          </a:xfrm>
          <a:custGeom>
            <a:avLst/>
            <a:gdLst/>
            <a:ahLst/>
            <a:cxnLst/>
            <a:rect l="l" t="t" r="r" b="b"/>
            <a:pathLst>
              <a:path w="25019" h="25018" extrusionOk="0">
                <a:moveTo>
                  <a:pt x="12511" y="1377"/>
                </a:moveTo>
                <a:cubicBezTo>
                  <a:pt x="18649" y="1377"/>
                  <a:pt x="23642" y="6370"/>
                  <a:pt x="23642" y="12508"/>
                </a:cubicBezTo>
                <a:cubicBezTo>
                  <a:pt x="23642" y="18647"/>
                  <a:pt x="18649" y="23641"/>
                  <a:pt x="12511" y="23641"/>
                </a:cubicBezTo>
                <a:cubicBezTo>
                  <a:pt x="6373" y="23641"/>
                  <a:pt x="1377" y="18646"/>
                  <a:pt x="1377" y="12508"/>
                </a:cubicBezTo>
                <a:cubicBezTo>
                  <a:pt x="1377" y="6371"/>
                  <a:pt x="6373" y="1377"/>
                  <a:pt x="12511" y="1377"/>
                </a:cubicBezTo>
                <a:close/>
                <a:moveTo>
                  <a:pt x="12511" y="0"/>
                </a:moveTo>
                <a:cubicBezTo>
                  <a:pt x="5613" y="0"/>
                  <a:pt x="0" y="5610"/>
                  <a:pt x="0" y="12508"/>
                </a:cubicBezTo>
                <a:cubicBezTo>
                  <a:pt x="0" y="19407"/>
                  <a:pt x="5613" y="25017"/>
                  <a:pt x="12511" y="25017"/>
                </a:cubicBezTo>
                <a:cubicBezTo>
                  <a:pt x="19409" y="25017"/>
                  <a:pt x="25019" y="19405"/>
                  <a:pt x="25019" y="12508"/>
                </a:cubicBezTo>
                <a:cubicBezTo>
                  <a:pt x="25019" y="5612"/>
                  <a:pt x="19409" y="0"/>
                  <a:pt x="12511"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99;p25">
            <a:extLst>
              <a:ext uri="{FF2B5EF4-FFF2-40B4-BE49-F238E27FC236}">
                <a16:creationId xmlns:a16="http://schemas.microsoft.com/office/drawing/2014/main" id="{45F59E54-A05F-42D1-8F20-450EEE15FF3B}"/>
              </a:ext>
            </a:extLst>
          </p:cNvPr>
          <p:cNvSpPr/>
          <p:nvPr/>
        </p:nvSpPr>
        <p:spPr>
          <a:xfrm>
            <a:off x="6209224" y="6907387"/>
            <a:ext cx="119837" cy="59919"/>
          </a:xfrm>
          <a:custGeom>
            <a:avLst/>
            <a:gdLst/>
            <a:ahLst/>
            <a:cxnLst/>
            <a:rect l="l" t="t" r="r" b="b"/>
            <a:pathLst>
              <a:path w="3136" h="1568" extrusionOk="0">
                <a:moveTo>
                  <a:pt x="784" y="0"/>
                </a:moveTo>
                <a:cubicBezTo>
                  <a:pt x="351" y="0"/>
                  <a:pt x="1" y="351"/>
                  <a:pt x="1" y="784"/>
                </a:cubicBezTo>
                <a:cubicBezTo>
                  <a:pt x="1" y="1216"/>
                  <a:pt x="351" y="1567"/>
                  <a:pt x="784" y="1567"/>
                </a:cubicBezTo>
                <a:lnTo>
                  <a:pt x="2351" y="1567"/>
                </a:lnTo>
                <a:cubicBezTo>
                  <a:pt x="2784" y="1567"/>
                  <a:pt x="3135" y="1216"/>
                  <a:pt x="3135" y="784"/>
                </a:cubicBezTo>
                <a:cubicBezTo>
                  <a:pt x="3135" y="351"/>
                  <a:pt x="2784" y="0"/>
                  <a:pt x="2351" y="0"/>
                </a:cubicBezTo>
                <a:close/>
              </a:path>
            </a:pathLst>
          </a:custGeom>
          <a:solidFill>
            <a:srgbClr val="9294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300;p25">
            <a:extLst>
              <a:ext uri="{FF2B5EF4-FFF2-40B4-BE49-F238E27FC236}">
                <a16:creationId xmlns:a16="http://schemas.microsoft.com/office/drawing/2014/main" id="{303DC3AF-421E-47F9-99D0-18017E2B8F0A}"/>
              </a:ext>
            </a:extLst>
          </p:cNvPr>
          <p:cNvSpPr/>
          <p:nvPr/>
        </p:nvSpPr>
        <p:spPr>
          <a:xfrm>
            <a:off x="5340673" y="5140364"/>
            <a:ext cx="806798" cy="1826941"/>
          </a:xfrm>
          <a:custGeom>
            <a:avLst/>
            <a:gdLst/>
            <a:ahLst/>
            <a:cxnLst/>
            <a:rect l="l" t="t" r="r" b="b"/>
            <a:pathLst>
              <a:path w="21113" h="47809" extrusionOk="0">
                <a:moveTo>
                  <a:pt x="15944" y="0"/>
                </a:moveTo>
                <a:cubicBezTo>
                  <a:pt x="15511" y="0"/>
                  <a:pt x="15160" y="351"/>
                  <a:pt x="15160" y="784"/>
                </a:cubicBezTo>
                <a:cubicBezTo>
                  <a:pt x="15160" y="1216"/>
                  <a:pt x="15511" y="1567"/>
                  <a:pt x="15944" y="1567"/>
                </a:cubicBezTo>
                <a:lnTo>
                  <a:pt x="19128" y="1567"/>
                </a:lnTo>
                <a:cubicBezTo>
                  <a:pt x="19561" y="1567"/>
                  <a:pt x="19912" y="1216"/>
                  <a:pt x="19912" y="784"/>
                </a:cubicBezTo>
                <a:cubicBezTo>
                  <a:pt x="19912" y="351"/>
                  <a:pt x="19561" y="0"/>
                  <a:pt x="19128" y="0"/>
                </a:cubicBezTo>
                <a:close/>
                <a:moveTo>
                  <a:pt x="12763" y="23"/>
                </a:moveTo>
                <a:cubicBezTo>
                  <a:pt x="12748" y="23"/>
                  <a:pt x="12732" y="23"/>
                  <a:pt x="12717" y="24"/>
                </a:cubicBezTo>
                <a:cubicBezTo>
                  <a:pt x="11590" y="89"/>
                  <a:pt x="10476" y="295"/>
                  <a:pt x="9402" y="637"/>
                </a:cubicBezTo>
                <a:cubicBezTo>
                  <a:pt x="9033" y="754"/>
                  <a:pt x="8805" y="1122"/>
                  <a:pt x="8865" y="1503"/>
                </a:cubicBezTo>
                <a:cubicBezTo>
                  <a:pt x="8924" y="1886"/>
                  <a:pt x="9254" y="2168"/>
                  <a:pt x="9640" y="2168"/>
                </a:cubicBezTo>
                <a:cubicBezTo>
                  <a:pt x="9720" y="2168"/>
                  <a:pt x="9801" y="2155"/>
                  <a:pt x="9877" y="2132"/>
                </a:cubicBezTo>
                <a:cubicBezTo>
                  <a:pt x="10827" y="1828"/>
                  <a:pt x="11812" y="1646"/>
                  <a:pt x="12807" y="1589"/>
                </a:cubicBezTo>
                <a:cubicBezTo>
                  <a:pt x="13240" y="1564"/>
                  <a:pt x="13569" y="1194"/>
                  <a:pt x="13544" y="761"/>
                </a:cubicBezTo>
                <a:cubicBezTo>
                  <a:pt x="13520" y="344"/>
                  <a:pt x="13174" y="23"/>
                  <a:pt x="12763" y="23"/>
                </a:cubicBezTo>
                <a:close/>
                <a:moveTo>
                  <a:pt x="6760" y="1935"/>
                </a:moveTo>
                <a:cubicBezTo>
                  <a:pt x="6618" y="1935"/>
                  <a:pt x="6474" y="1974"/>
                  <a:pt x="6344" y="2055"/>
                </a:cubicBezTo>
                <a:cubicBezTo>
                  <a:pt x="5390" y="2656"/>
                  <a:pt x="4514" y="3370"/>
                  <a:pt x="3735" y="4186"/>
                </a:cubicBezTo>
                <a:cubicBezTo>
                  <a:pt x="3519" y="4412"/>
                  <a:pt x="3457" y="4747"/>
                  <a:pt x="3581" y="5035"/>
                </a:cubicBezTo>
                <a:cubicBezTo>
                  <a:pt x="3705" y="5322"/>
                  <a:pt x="3987" y="5510"/>
                  <a:pt x="4299" y="5510"/>
                </a:cubicBezTo>
                <a:cubicBezTo>
                  <a:pt x="4300" y="5510"/>
                  <a:pt x="4301" y="5510"/>
                  <a:pt x="4302" y="5510"/>
                </a:cubicBezTo>
                <a:cubicBezTo>
                  <a:pt x="4516" y="5510"/>
                  <a:pt x="4721" y="5422"/>
                  <a:pt x="4869" y="5268"/>
                </a:cubicBezTo>
                <a:cubicBezTo>
                  <a:pt x="5557" y="4546"/>
                  <a:pt x="6332" y="3913"/>
                  <a:pt x="7177" y="3384"/>
                </a:cubicBezTo>
                <a:cubicBezTo>
                  <a:pt x="7544" y="3155"/>
                  <a:pt x="7654" y="2671"/>
                  <a:pt x="7425" y="2303"/>
                </a:cubicBezTo>
                <a:cubicBezTo>
                  <a:pt x="7276" y="2066"/>
                  <a:pt x="7021" y="1935"/>
                  <a:pt x="6760" y="1935"/>
                </a:cubicBezTo>
                <a:close/>
                <a:moveTo>
                  <a:pt x="2413" y="6494"/>
                </a:moveTo>
                <a:cubicBezTo>
                  <a:pt x="2139" y="6494"/>
                  <a:pt x="1873" y="6638"/>
                  <a:pt x="1730" y="6894"/>
                </a:cubicBezTo>
                <a:cubicBezTo>
                  <a:pt x="1175" y="7877"/>
                  <a:pt x="749" y="8927"/>
                  <a:pt x="457" y="10017"/>
                </a:cubicBezTo>
                <a:cubicBezTo>
                  <a:pt x="324" y="10514"/>
                  <a:pt x="698" y="11003"/>
                  <a:pt x="1214" y="11003"/>
                </a:cubicBezTo>
                <a:cubicBezTo>
                  <a:pt x="1214" y="11003"/>
                  <a:pt x="1215" y="11003"/>
                  <a:pt x="1216" y="11003"/>
                </a:cubicBezTo>
                <a:cubicBezTo>
                  <a:pt x="1570" y="11003"/>
                  <a:pt x="1880" y="10764"/>
                  <a:pt x="1971" y="10421"/>
                </a:cubicBezTo>
                <a:cubicBezTo>
                  <a:pt x="2228" y="9458"/>
                  <a:pt x="2606" y="8532"/>
                  <a:pt x="3096" y="7663"/>
                </a:cubicBezTo>
                <a:cubicBezTo>
                  <a:pt x="3308" y="7285"/>
                  <a:pt x="3174" y="6808"/>
                  <a:pt x="2796" y="6595"/>
                </a:cubicBezTo>
                <a:cubicBezTo>
                  <a:pt x="2675" y="6527"/>
                  <a:pt x="2543" y="6494"/>
                  <a:pt x="2413" y="6494"/>
                </a:cubicBezTo>
                <a:close/>
                <a:moveTo>
                  <a:pt x="787" y="12580"/>
                </a:moveTo>
                <a:cubicBezTo>
                  <a:pt x="357" y="12580"/>
                  <a:pt x="6" y="12926"/>
                  <a:pt x="2" y="13357"/>
                </a:cubicBezTo>
                <a:lnTo>
                  <a:pt x="1" y="16548"/>
                </a:lnTo>
                <a:cubicBezTo>
                  <a:pt x="1" y="16980"/>
                  <a:pt x="352" y="17331"/>
                  <a:pt x="784" y="17331"/>
                </a:cubicBezTo>
                <a:cubicBezTo>
                  <a:pt x="1217" y="17331"/>
                  <a:pt x="1568" y="16980"/>
                  <a:pt x="1568" y="16548"/>
                </a:cubicBezTo>
                <a:lnTo>
                  <a:pt x="1569" y="13370"/>
                </a:lnTo>
                <a:cubicBezTo>
                  <a:pt x="1573" y="12937"/>
                  <a:pt x="1224" y="12584"/>
                  <a:pt x="792" y="12580"/>
                </a:cubicBezTo>
                <a:cubicBezTo>
                  <a:pt x="790" y="12580"/>
                  <a:pt x="789" y="12580"/>
                  <a:pt x="787" y="12580"/>
                </a:cubicBezTo>
                <a:close/>
                <a:moveTo>
                  <a:pt x="784" y="18947"/>
                </a:moveTo>
                <a:cubicBezTo>
                  <a:pt x="352" y="18947"/>
                  <a:pt x="1" y="19298"/>
                  <a:pt x="1" y="19731"/>
                </a:cubicBezTo>
                <a:lnTo>
                  <a:pt x="1" y="22914"/>
                </a:lnTo>
                <a:cubicBezTo>
                  <a:pt x="1" y="23346"/>
                  <a:pt x="352" y="23697"/>
                  <a:pt x="784" y="23697"/>
                </a:cubicBezTo>
                <a:cubicBezTo>
                  <a:pt x="1217" y="23697"/>
                  <a:pt x="1568" y="23346"/>
                  <a:pt x="1568" y="22914"/>
                </a:cubicBezTo>
                <a:lnTo>
                  <a:pt x="1568" y="19731"/>
                </a:lnTo>
                <a:cubicBezTo>
                  <a:pt x="1568" y="19298"/>
                  <a:pt x="1217" y="18947"/>
                  <a:pt x="784" y="18947"/>
                </a:cubicBezTo>
                <a:close/>
                <a:moveTo>
                  <a:pt x="784" y="25315"/>
                </a:moveTo>
                <a:cubicBezTo>
                  <a:pt x="352" y="25315"/>
                  <a:pt x="1" y="25664"/>
                  <a:pt x="1" y="26098"/>
                </a:cubicBezTo>
                <a:lnTo>
                  <a:pt x="1" y="29281"/>
                </a:lnTo>
                <a:cubicBezTo>
                  <a:pt x="1" y="29714"/>
                  <a:pt x="352" y="30065"/>
                  <a:pt x="784" y="30065"/>
                </a:cubicBezTo>
                <a:lnTo>
                  <a:pt x="784" y="30066"/>
                </a:lnTo>
                <a:cubicBezTo>
                  <a:pt x="1217" y="30066"/>
                  <a:pt x="1568" y="29715"/>
                  <a:pt x="1568" y="29283"/>
                </a:cubicBezTo>
                <a:lnTo>
                  <a:pt x="1568" y="26098"/>
                </a:lnTo>
                <a:cubicBezTo>
                  <a:pt x="1568" y="25664"/>
                  <a:pt x="1217" y="25315"/>
                  <a:pt x="784" y="25315"/>
                </a:cubicBezTo>
                <a:close/>
                <a:moveTo>
                  <a:pt x="786" y="31681"/>
                </a:moveTo>
                <a:cubicBezTo>
                  <a:pt x="353" y="31681"/>
                  <a:pt x="2" y="32032"/>
                  <a:pt x="2" y="32464"/>
                </a:cubicBezTo>
                <a:lnTo>
                  <a:pt x="2" y="34299"/>
                </a:lnTo>
                <a:cubicBezTo>
                  <a:pt x="2" y="34776"/>
                  <a:pt x="26" y="35253"/>
                  <a:pt x="76" y="35728"/>
                </a:cubicBezTo>
                <a:cubicBezTo>
                  <a:pt x="119" y="36127"/>
                  <a:pt x="455" y="36429"/>
                  <a:pt x="854" y="36429"/>
                </a:cubicBezTo>
                <a:cubicBezTo>
                  <a:pt x="882" y="36429"/>
                  <a:pt x="908" y="36429"/>
                  <a:pt x="937" y="36425"/>
                </a:cubicBezTo>
                <a:cubicBezTo>
                  <a:pt x="1368" y="36378"/>
                  <a:pt x="1679" y="35994"/>
                  <a:pt x="1635" y="35562"/>
                </a:cubicBezTo>
                <a:cubicBezTo>
                  <a:pt x="1590" y="35142"/>
                  <a:pt x="1569" y="34721"/>
                  <a:pt x="1569" y="34299"/>
                </a:cubicBezTo>
                <a:lnTo>
                  <a:pt x="1569" y="32464"/>
                </a:lnTo>
                <a:cubicBezTo>
                  <a:pt x="1569" y="32032"/>
                  <a:pt x="1218" y="31681"/>
                  <a:pt x="786" y="31681"/>
                </a:cubicBezTo>
                <a:close/>
                <a:moveTo>
                  <a:pt x="1580" y="37950"/>
                </a:moveTo>
                <a:cubicBezTo>
                  <a:pt x="1489" y="37950"/>
                  <a:pt x="1397" y="37966"/>
                  <a:pt x="1307" y="38000"/>
                </a:cubicBezTo>
                <a:cubicBezTo>
                  <a:pt x="901" y="38151"/>
                  <a:pt x="694" y="38603"/>
                  <a:pt x="846" y="39009"/>
                </a:cubicBezTo>
                <a:cubicBezTo>
                  <a:pt x="1238" y="40066"/>
                  <a:pt x="1762" y="41069"/>
                  <a:pt x="2407" y="41995"/>
                </a:cubicBezTo>
                <a:cubicBezTo>
                  <a:pt x="2553" y="42206"/>
                  <a:pt x="2794" y="42331"/>
                  <a:pt x="3050" y="42331"/>
                </a:cubicBezTo>
                <a:cubicBezTo>
                  <a:pt x="3342" y="42331"/>
                  <a:pt x="3609" y="42169"/>
                  <a:pt x="3744" y="41910"/>
                </a:cubicBezTo>
                <a:cubicBezTo>
                  <a:pt x="3880" y="41651"/>
                  <a:pt x="3860" y="41339"/>
                  <a:pt x="3694" y="41100"/>
                </a:cubicBezTo>
                <a:cubicBezTo>
                  <a:pt x="3126" y="40282"/>
                  <a:pt x="2662" y="39396"/>
                  <a:pt x="2316" y="38462"/>
                </a:cubicBezTo>
                <a:cubicBezTo>
                  <a:pt x="2198" y="38146"/>
                  <a:pt x="1898" y="37950"/>
                  <a:pt x="1580" y="37950"/>
                </a:cubicBezTo>
                <a:close/>
                <a:moveTo>
                  <a:pt x="5164" y="43121"/>
                </a:moveTo>
                <a:cubicBezTo>
                  <a:pt x="4945" y="43121"/>
                  <a:pt x="4727" y="43213"/>
                  <a:pt x="4572" y="43392"/>
                </a:cubicBezTo>
                <a:cubicBezTo>
                  <a:pt x="4286" y="43721"/>
                  <a:pt x="4323" y="44220"/>
                  <a:pt x="4657" y="44502"/>
                </a:cubicBezTo>
                <a:cubicBezTo>
                  <a:pt x="5508" y="45242"/>
                  <a:pt x="6448" y="45873"/>
                  <a:pt x="7456" y="46379"/>
                </a:cubicBezTo>
                <a:cubicBezTo>
                  <a:pt x="7565" y="46434"/>
                  <a:pt x="7684" y="46462"/>
                  <a:pt x="7806" y="46462"/>
                </a:cubicBezTo>
                <a:lnTo>
                  <a:pt x="7807" y="46463"/>
                </a:lnTo>
                <a:cubicBezTo>
                  <a:pt x="8171" y="46463"/>
                  <a:pt x="8487" y="46214"/>
                  <a:pt x="8571" y="45860"/>
                </a:cubicBezTo>
                <a:cubicBezTo>
                  <a:pt x="8655" y="45507"/>
                  <a:pt x="8484" y="45142"/>
                  <a:pt x="8160" y="44979"/>
                </a:cubicBezTo>
                <a:cubicBezTo>
                  <a:pt x="7268" y="44530"/>
                  <a:pt x="6437" y="43973"/>
                  <a:pt x="5684" y="43319"/>
                </a:cubicBezTo>
                <a:cubicBezTo>
                  <a:pt x="5534" y="43186"/>
                  <a:pt x="5349" y="43121"/>
                  <a:pt x="5164" y="43121"/>
                </a:cubicBezTo>
                <a:close/>
                <a:moveTo>
                  <a:pt x="10801" y="45951"/>
                </a:moveTo>
                <a:cubicBezTo>
                  <a:pt x="10440" y="45951"/>
                  <a:pt x="10115" y="46203"/>
                  <a:pt x="10035" y="46570"/>
                </a:cubicBezTo>
                <a:cubicBezTo>
                  <a:pt x="9944" y="46993"/>
                  <a:pt x="10212" y="47410"/>
                  <a:pt x="10636" y="47501"/>
                </a:cubicBezTo>
                <a:cubicBezTo>
                  <a:pt x="11580" y="47706"/>
                  <a:pt x="12544" y="47808"/>
                  <a:pt x="13510" y="47808"/>
                </a:cubicBezTo>
                <a:lnTo>
                  <a:pt x="13962" y="47808"/>
                </a:lnTo>
                <a:cubicBezTo>
                  <a:pt x="14394" y="47808"/>
                  <a:pt x="14745" y="47457"/>
                  <a:pt x="14745" y="47025"/>
                </a:cubicBezTo>
                <a:cubicBezTo>
                  <a:pt x="14745" y="46591"/>
                  <a:pt x="14394" y="46241"/>
                  <a:pt x="13962" y="46241"/>
                </a:cubicBezTo>
                <a:lnTo>
                  <a:pt x="13510" y="46241"/>
                </a:lnTo>
                <a:cubicBezTo>
                  <a:pt x="12655" y="46241"/>
                  <a:pt x="11803" y="46150"/>
                  <a:pt x="10967" y="45969"/>
                </a:cubicBezTo>
                <a:cubicBezTo>
                  <a:pt x="10911" y="45957"/>
                  <a:pt x="10855" y="45951"/>
                  <a:pt x="10801" y="45951"/>
                </a:cubicBezTo>
                <a:close/>
                <a:moveTo>
                  <a:pt x="17146" y="46241"/>
                </a:moveTo>
                <a:cubicBezTo>
                  <a:pt x="16712" y="46241"/>
                  <a:pt x="16362" y="46592"/>
                  <a:pt x="16362" y="47025"/>
                </a:cubicBezTo>
                <a:cubicBezTo>
                  <a:pt x="16362" y="47457"/>
                  <a:pt x="16712" y="47808"/>
                  <a:pt x="17146" y="47808"/>
                </a:cubicBezTo>
                <a:lnTo>
                  <a:pt x="20329" y="47808"/>
                </a:lnTo>
                <a:cubicBezTo>
                  <a:pt x="20762" y="47808"/>
                  <a:pt x="21113" y="47457"/>
                  <a:pt x="21113" y="47025"/>
                </a:cubicBezTo>
                <a:cubicBezTo>
                  <a:pt x="21113" y="46592"/>
                  <a:pt x="20762" y="46241"/>
                  <a:pt x="20329" y="4624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301;p25">
            <a:extLst>
              <a:ext uri="{FF2B5EF4-FFF2-40B4-BE49-F238E27FC236}">
                <a16:creationId xmlns:a16="http://schemas.microsoft.com/office/drawing/2014/main" id="{107CE74E-FB42-4EFB-A291-A2C47D7DE6E8}"/>
              </a:ext>
            </a:extLst>
          </p:cNvPr>
          <p:cNvSpPr/>
          <p:nvPr/>
        </p:nvSpPr>
        <p:spPr>
          <a:xfrm>
            <a:off x="6164286" y="5140364"/>
            <a:ext cx="119837" cy="59919"/>
          </a:xfrm>
          <a:custGeom>
            <a:avLst/>
            <a:gdLst/>
            <a:ahLst/>
            <a:cxnLst/>
            <a:rect l="l" t="t" r="r" b="b"/>
            <a:pathLst>
              <a:path w="3136" h="1568" extrusionOk="0">
                <a:moveTo>
                  <a:pt x="784" y="0"/>
                </a:moveTo>
                <a:cubicBezTo>
                  <a:pt x="352" y="0"/>
                  <a:pt x="1" y="351"/>
                  <a:pt x="1" y="784"/>
                </a:cubicBezTo>
                <a:cubicBezTo>
                  <a:pt x="1" y="1216"/>
                  <a:pt x="352" y="1567"/>
                  <a:pt x="784" y="1567"/>
                </a:cubicBezTo>
                <a:lnTo>
                  <a:pt x="2352" y="1567"/>
                </a:lnTo>
                <a:cubicBezTo>
                  <a:pt x="2785" y="1567"/>
                  <a:pt x="3135" y="1216"/>
                  <a:pt x="3135" y="784"/>
                </a:cubicBezTo>
                <a:cubicBezTo>
                  <a:pt x="3135" y="351"/>
                  <a:pt x="2785" y="0"/>
                  <a:pt x="2352" y="0"/>
                </a:cubicBezTo>
                <a:close/>
              </a:path>
            </a:pathLst>
          </a:custGeom>
          <a:solidFill>
            <a:srgbClr val="9294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302;p25">
            <a:extLst>
              <a:ext uri="{FF2B5EF4-FFF2-40B4-BE49-F238E27FC236}">
                <a16:creationId xmlns:a16="http://schemas.microsoft.com/office/drawing/2014/main" id="{922AC5F7-3A7B-4E45-BD5A-88D5A0F88F63}"/>
              </a:ext>
            </a:extLst>
          </p:cNvPr>
          <p:cNvSpPr/>
          <p:nvPr/>
        </p:nvSpPr>
        <p:spPr>
          <a:xfrm>
            <a:off x="6179303" y="4676149"/>
            <a:ext cx="988350" cy="2596291"/>
          </a:xfrm>
          <a:custGeom>
            <a:avLst/>
            <a:gdLst/>
            <a:ahLst/>
            <a:cxnLst/>
            <a:rect l="l" t="t" r="r" b="b"/>
            <a:pathLst>
              <a:path w="25864" h="67942" extrusionOk="0">
                <a:moveTo>
                  <a:pt x="0" y="0"/>
                </a:moveTo>
                <a:lnTo>
                  <a:pt x="0" y="13715"/>
                </a:lnTo>
                <a:lnTo>
                  <a:pt x="12355" y="13715"/>
                </a:lnTo>
                <a:cubicBezTo>
                  <a:pt x="18938" y="13715"/>
                  <a:pt x="24297" y="19074"/>
                  <a:pt x="24297" y="25658"/>
                </a:cubicBezTo>
                <a:lnTo>
                  <a:pt x="24297" y="46447"/>
                </a:lnTo>
                <a:cubicBezTo>
                  <a:pt x="24297" y="53032"/>
                  <a:pt x="18940" y="58389"/>
                  <a:pt x="12355" y="58389"/>
                </a:cubicBezTo>
                <a:lnTo>
                  <a:pt x="798" y="58389"/>
                </a:lnTo>
                <a:lnTo>
                  <a:pt x="623" y="67941"/>
                </a:lnTo>
                <a:lnTo>
                  <a:pt x="2193" y="67941"/>
                </a:lnTo>
                <a:lnTo>
                  <a:pt x="2337" y="59956"/>
                </a:lnTo>
                <a:lnTo>
                  <a:pt x="12355" y="59956"/>
                </a:lnTo>
                <a:cubicBezTo>
                  <a:pt x="19803" y="59956"/>
                  <a:pt x="25864" y="53896"/>
                  <a:pt x="25864" y="46447"/>
                </a:cubicBezTo>
                <a:lnTo>
                  <a:pt x="25864" y="25658"/>
                </a:lnTo>
                <a:cubicBezTo>
                  <a:pt x="25864" y="18209"/>
                  <a:pt x="19803" y="12150"/>
                  <a:pt x="12355" y="12150"/>
                </a:cubicBezTo>
                <a:lnTo>
                  <a:pt x="1567" y="12150"/>
                </a:lnTo>
                <a:lnTo>
                  <a:pt x="1567" y="0"/>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303;p25">
            <a:extLst>
              <a:ext uri="{FF2B5EF4-FFF2-40B4-BE49-F238E27FC236}">
                <a16:creationId xmlns:a16="http://schemas.microsoft.com/office/drawing/2014/main" id="{7B8C68C7-08EB-4D1E-8C41-F0EAB246F021}"/>
              </a:ext>
            </a:extLst>
          </p:cNvPr>
          <p:cNvSpPr/>
          <p:nvPr/>
        </p:nvSpPr>
        <p:spPr>
          <a:xfrm>
            <a:off x="4684932" y="7459570"/>
            <a:ext cx="3138462" cy="4090509"/>
          </a:xfrm>
          <a:custGeom>
            <a:avLst/>
            <a:gdLst/>
            <a:ahLst/>
            <a:cxnLst/>
            <a:rect l="l" t="t" r="r" b="b"/>
            <a:pathLst>
              <a:path w="82130" h="107044" extrusionOk="0">
                <a:moveTo>
                  <a:pt x="12451" y="0"/>
                </a:moveTo>
                <a:cubicBezTo>
                  <a:pt x="5574" y="0"/>
                  <a:pt x="0" y="5574"/>
                  <a:pt x="0" y="12451"/>
                </a:cubicBezTo>
                <a:lnTo>
                  <a:pt x="0" y="94593"/>
                </a:lnTo>
                <a:cubicBezTo>
                  <a:pt x="0" y="101470"/>
                  <a:pt x="5574" y="107044"/>
                  <a:pt x="12451" y="107044"/>
                </a:cubicBezTo>
                <a:lnTo>
                  <a:pt x="69681" y="107044"/>
                </a:lnTo>
                <a:cubicBezTo>
                  <a:pt x="76556" y="107044"/>
                  <a:pt x="82130" y="101470"/>
                  <a:pt x="82130" y="94593"/>
                </a:cubicBezTo>
                <a:lnTo>
                  <a:pt x="82130" y="12451"/>
                </a:lnTo>
                <a:cubicBezTo>
                  <a:pt x="82130" y="5574"/>
                  <a:pt x="76556" y="0"/>
                  <a:pt x="69681" y="0"/>
                </a:cubicBezTo>
                <a:close/>
              </a:path>
            </a:pathLst>
          </a:custGeom>
          <a:solidFill>
            <a:srgbClr val="EFEFEF"/>
          </a:solidFill>
          <a:ln>
            <a:noFill/>
          </a:ln>
        </p:spPr>
        <p:txBody>
          <a:bodyPr spcFirstLastPara="1" wrap="square" lIns="243800" tIns="243800" rIns="243800" bIns="243800" anchor="ctr" anchorCtr="0">
            <a:noAutofit/>
          </a:bodyPr>
          <a:lstStyle/>
          <a:p>
            <a:pPr algn="ctr" defTabSz="2438430">
              <a:buClr>
                <a:srgbClr val="000000"/>
              </a:buClr>
            </a:pPr>
            <a:r>
              <a:rPr lang="en" sz="2400" kern="0" dirty="0">
                <a:solidFill>
                  <a:srgbClr val="000000"/>
                </a:solidFill>
                <a:ea typeface="Nunito Light"/>
                <a:cs typeface="Nunito Light"/>
                <a:sym typeface="Nunito Light"/>
              </a:rPr>
              <a:t>“</a:t>
            </a:r>
            <a:r>
              <a:rPr lang="en-US" sz="2400" kern="0" dirty="0">
                <a:solidFill>
                  <a:srgbClr val="000000"/>
                </a:solidFill>
                <a:ea typeface="Nunito Light"/>
                <a:cs typeface="Nunito Light"/>
                <a:sym typeface="Nunito Light"/>
              </a:rPr>
              <a:t>Lorem Ipsum is simply dummy text </a:t>
            </a:r>
            <a:r>
              <a:rPr lang="en" sz="2400" kern="0" dirty="0">
                <a:solidFill>
                  <a:srgbClr val="000000"/>
                </a:solidFill>
                <a:ea typeface="Nunito Light"/>
                <a:cs typeface="Nunito Light"/>
                <a:sym typeface="Nunito Light"/>
              </a:rPr>
              <a:t>”</a:t>
            </a:r>
            <a:endParaRPr sz="2400" kern="0" dirty="0">
              <a:solidFill>
                <a:srgbClr val="000000"/>
              </a:solidFill>
              <a:ea typeface="Nunito Light"/>
              <a:cs typeface="Nunito Light"/>
              <a:sym typeface="Nunito Light"/>
            </a:endParaRPr>
          </a:p>
        </p:txBody>
      </p:sp>
      <p:sp>
        <p:nvSpPr>
          <p:cNvPr id="52" name="Google Shape;304;p25">
            <a:extLst>
              <a:ext uri="{FF2B5EF4-FFF2-40B4-BE49-F238E27FC236}">
                <a16:creationId xmlns:a16="http://schemas.microsoft.com/office/drawing/2014/main" id="{5A79A7FD-F2CE-48CE-867E-9CDE79ED2EFD}"/>
              </a:ext>
            </a:extLst>
          </p:cNvPr>
          <p:cNvSpPr/>
          <p:nvPr/>
        </p:nvSpPr>
        <p:spPr>
          <a:xfrm>
            <a:off x="4510565" y="7227386"/>
            <a:ext cx="3580208" cy="4554877"/>
          </a:xfrm>
          <a:custGeom>
            <a:avLst/>
            <a:gdLst/>
            <a:ahLst/>
            <a:cxnLst/>
            <a:rect l="l" t="t" r="r" b="b"/>
            <a:pathLst>
              <a:path w="93690" h="119196" extrusionOk="0">
                <a:moveTo>
                  <a:pt x="44345" y="1"/>
                </a:moveTo>
                <a:lnTo>
                  <a:pt x="44345" y="1826"/>
                </a:lnTo>
                <a:lnTo>
                  <a:pt x="78851" y="1826"/>
                </a:lnTo>
                <a:cubicBezTo>
                  <a:pt x="86026" y="1826"/>
                  <a:pt x="91864" y="7498"/>
                  <a:pt x="91864" y="14470"/>
                </a:cubicBezTo>
                <a:lnTo>
                  <a:pt x="91864" y="104726"/>
                </a:lnTo>
                <a:cubicBezTo>
                  <a:pt x="91864" y="111698"/>
                  <a:pt x="86026" y="117371"/>
                  <a:pt x="78851" y="117371"/>
                </a:cubicBezTo>
                <a:lnTo>
                  <a:pt x="14839" y="117371"/>
                </a:lnTo>
                <a:cubicBezTo>
                  <a:pt x="7662" y="117371"/>
                  <a:pt x="1825" y="111698"/>
                  <a:pt x="1825" y="104726"/>
                </a:cubicBezTo>
                <a:lnTo>
                  <a:pt x="0" y="104726"/>
                </a:lnTo>
                <a:cubicBezTo>
                  <a:pt x="0" y="112705"/>
                  <a:pt x="6656" y="119195"/>
                  <a:pt x="14839" y="119195"/>
                </a:cubicBezTo>
                <a:lnTo>
                  <a:pt x="78851" y="119195"/>
                </a:lnTo>
                <a:cubicBezTo>
                  <a:pt x="87033" y="119195"/>
                  <a:pt x="93690" y="112705"/>
                  <a:pt x="93690" y="104726"/>
                </a:cubicBezTo>
                <a:lnTo>
                  <a:pt x="93690" y="14470"/>
                </a:lnTo>
                <a:cubicBezTo>
                  <a:pt x="93690" y="6491"/>
                  <a:pt x="87033" y="1"/>
                  <a:pt x="78851"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306;p25">
            <a:extLst>
              <a:ext uri="{FF2B5EF4-FFF2-40B4-BE49-F238E27FC236}">
                <a16:creationId xmlns:a16="http://schemas.microsoft.com/office/drawing/2014/main" id="{B692C234-5B78-448F-B072-6EAD4C5C4BB0}"/>
              </a:ext>
            </a:extLst>
          </p:cNvPr>
          <p:cNvSpPr/>
          <p:nvPr/>
        </p:nvSpPr>
        <p:spPr>
          <a:xfrm rot="10800000">
            <a:off x="11809124" y="10203772"/>
            <a:ext cx="956060" cy="956021"/>
          </a:xfrm>
          <a:custGeom>
            <a:avLst/>
            <a:gdLst/>
            <a:ahLst/>
            <a:cxnLst/>
            <a:rect l="l" t="t" r="r" b="b"/>
            <a:pathLst>
              <a:path w="25019" h="25018" extrusionOk="0">
                <a:moveTo>
                  <a:pt x="12511" y="1377"/>
                </a:moveTo>
                <a:cubicBezTo>
                  <a:pt x="18649" y="1377"/>
                  <a:pt x="23642" y="6370"/>
                  <a:pt x="23642" y="12508"/>
                </a:cubicBezTo>
                <a:cubicBezTo>
                  <a:pt x="23642" y="18647"/>
                  <a:pt x="18649" y="23641"/>
                  <a:pt x="12511" y="23641"/>
                </a:cubicBezTo>
                <a:cubicBezTo>
                  <a:pt x="6373" y="23641"/>
                  <a:pt x="1377" y="18646"/>
                  <a:pt x="1377" y="12508"/>
                </a:cubicBezTo>
                <a:cubicBezTo>
                  <a:pt x="1377" y="6371"/>
                  <a:pt x="6373" y="1377"/>
                  <a:pt x="12511" y="1377"/>
                </a:cubicBezTo>
                <a:close/>
                <a:moveTo>
                  <a:pt x="12511" y="0"/>
                </a:moveTo>
                <a:cubicBezTo>
                  <a:pt x="5613" y="0"/>
                  <a:pt x="0" y="5610"/>
                  <a:pt x="0" y="12508"/>
                </a:cubicBezTo>
                <a:cubicBezTo>
                  <a:pt x="0" y="19407"/>
                  <a:pt x="5613" y="25017"/>
                  <a:pt x="12511" y="25017"/>
                </a:cubicBezTo>
                <a:cubicBezTo>
                  <a:pt x="19409" y="25017"/>
                  <a:pt x="25019" y="19405"/>
                  <a:pt x="25019" y="12508"/>
                </a:cubicBezTo>
                <a:cubicBezTo>
                  <a:pt x="25019" y="5612"/>
                  <a:pt x="19409" y="0"/>
                  <a:pt x="12511"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307;p25">
            <a:extLst>
              <a:ext uri="{FF2B5EF4-FFF2-40B4-BE49-F238E27FC236}">
                <a16:creationId xmlns:a16="http://schemas.microsoft.com/office/drawing/2014/main" id="{B0A5E311-AD97-4DA5-8F76-D2C20E6AA129}"/>
              </a:ext>
            </a:extLst>
          </p:cNvPr>
          <p:cNvSpPr/>
          <p:nvPr/>
        </p:nvSpPr>
        <p:spPr>
          <a:xfrm rot="10800000">
            <a:off x="12163514" y="7968406"/>
            <a:ext cx="119837" cy="59919"/>
          </a:xfrm>
          <a:custGeom>
            <a:avLst/>
            <a:gdLst/>
            <a:ahLst/>
            <a:cxnLst/>
            <a:rect l="l" t="t" r="r" b="b"/>
            <a:pathLst>
              <a:path w="3136" h="1568" extrusionOk="0">
                <a:moveTo>
                  <a:pt x="784" y="0"/>
                </a:moveTo>
                <a:cubicBezTo>
                  <a:pt x="351" y="0"/>
                  <a:pt x="1" y="351"/>
                  <a:pt x="1" y="784"/>
                </a:cubicBezTo>
                <a:cubicBezTo>
                  <a:pt x="1" y="1216"/>
                  <a:pt x="351" y="1567"/>
                  <a:pt x="784" y="1567"/>
                </a:cubicBezTo>
                <a:lnTo>
                  <a:pt x="2351" y="1567"/>
                </a:lnTo>
                <a:cubicBezTo>
                  <a:pt x="2784" y="1567"/>
                  <a:pt x="3135" y="1216"/>
                  <a:pt x="3135" y="784"/>
                </a:cubicBezTo>
                <a:cubicBezTo>
                  <a:pt x="3135" y="351"/>
                  <a:pt x="2784" y="0"/>
                  <a:pt x="2351" y="0"/>
                </a:cubicBezTo>
                <a:close/>
              </a:path>
            </a:pathLst>
          </a:custGeom>
          <a:solidFill>
            <a:srgbClr val="9294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308;p25">
            <a:extLst>
              <a:ext uri="{FF2B5EF4-FFF2-40B4-BE49-F238E27FC236}">
                <a16:creationId xmlns:a16="http://schemas.microsoft.com/office/drawing/2014/main" id="{4E78BABE-276B-41CD-AB06-DFC7F34F662D}"/>
              </a:ext>
            </a:extLst>
          </p:cNvPr>
          <p:cNvSpPr/>
          <p:nvPr/>
        </p:nvSpPr>
        <p:spPr>
          <a:xfrm rot="10800000">
            <a:off x="12345104" y="7968406"/>
            <a:ext cx="806798" cy="1826941"/>
          </a:xfrm>
          <a:custGeom>
            <a:avLst/>
            <a:gdLst/>
            <a:ahLst/>
            <a:cxnLst/>
            <a:rect l="l" t="t" r="r" b="b"/>
            <a:pathLst>
              <a:path w="21113" h="47809" extrusionOk="0">
                <a:moveTo>
                  <a:pt x="15944" y="0"/>
                </a:moveTo>
                <a:cubicBezTo>
                  <a:pt x="15511" y="0"/>
                  <a:pt x="15160" y="351"/>
                  <a:pt x="15160" y="784"/>
                </a:cubicBezTo>
                <a:cubicBezTo>
                  <a:pt x="15160" y="1216"/>
                  <a:pt x="15511" y="1567"/>
                  <a:pt x="15944" y="1567"/>
                </a:cubicBezTo>
                <a:lnTo>
                  <a:pt x="19128" y="1567"/>
                </a:lnTo>
                <a:cubicBezTo>
                  <a:pt x="19561" y="1567"/>
                  <a:pt x="19912" y="1216"/>
                  <a:pt x="19912" y="784"/>
                </a:cubicBezTo>
                <a:cubicBezTo>
                  <a:pt x="19912" y="351"/>
                  <a:pt x="19561" y="0"/>
                  <a:pt x="19128" y="0"/>
                </a:cubicBezTo>
                <a:close/>
                <a:moveTo>
                  <a:pt x="12763" y="23"/>
                </a:moveTo>
                <a:cubicBezTo>
                  <a:pt x="12748" y="23"/>
                  <a:pt x="12732" y="23"/>
                  <a:pt x="12717" y="24"/>
                </a:cubicBezTo>
                <a:cubicBezTo>
                  <a:pt x="11590" y="89"/>
                  <a:pt x="10476" y="295"/>
                  <a:pt x="9402" y="637"/>
                </a:cubicBezTo>
                <a:cubicBezTo>
                  <a:pt x="9033" y="754"/>
                  <a:pt x="8805" y="1122"/>
                  <a:pt x="8865" y="1503"/>
                </a:cubicBezTo>
                <a:cubicBezTo>
                  <a:pt x="8924" y="1886"/>
                  <a:pt x="9254" y="2168"/>
                  <a:pt x="9640" y="2168"/>
                </a:cubicBezTo>
                <a:cubicBezTo>
                  <a:pt x="9720" y="2168"/>
                  <a:pt x="9801" y="2155"/>
                  <a:pt x="9877" y="2132"/>
                </a:cubicBezTo>
                <a:cubicBezTo>
                  <a:pt x="10827" y="1828"/>
                  <a:pt x="11812" y="1646"/>
                  <a:pt x="12807" y="1589"/>
                </a:cubicBezTo>
                <a:cubicBezTo>
                  <a:pt x="13240" y="1564"/>
                  <a:pt x="13569" y="1194"/>
                  <a:pt x="13544" y="761"/>
                </a:cubicBezTo>
                <a:cubicBezTo>
                  <a:pt x="13520" y="344"/>
                  <a:pt x="13174" y="23"/>
                  <a:pt x="12763" y="23"/>
                </a:cubicBezTo>
                <a:close/>
                <a:moveTo>
                  <a:pt x="6760" y="1935"/>
                </a:moveTo>
                <a:cubicBezTo>
                  <a:pt x="6618" y="1935"/>
                  <a:pt x="6474" y="1974"/>
                  <a:pt x="6344" y="2055"/>
                </a:cubicBezTo>
                <a:cubicBezTo>
                  <a:pt x="5390" y="2656"/>
                  <a:pt x="4514" y="3370"/>
                  <a:pt x="3735" y="4186"/>
                </a:cubicBezTo>
                <a:cubicBezTo>
                  <a:pt x="3519" y="4412"/>
                  <a:pt x="3457" y="4747"/>
                  <a:pt x="3581" y="5035"/>
                </a:cubicBezTo>
                <a:cubicBezTo>
                  <a:pt x="3705" y="5322"/>
                  <a:pt x="3987" y="5510"/>
                  <a:pt x="4299" y="5510"/>
                </a:cubicBezTo>
                <a:cubicBezTo>
                  <a:pt x="4300" y="5510"/>
                  <a:pt x="4301" y="5510"/>
                  <a:pt x="4302" y="5510"/>
                </a:cubicBezTo>
                <a:cubicBezTo>
                  <a:pt x="4516" y="5510"/>
                  <a:pt x="4721" y="5422"/>
                  <a:pt x="4869" y="5268"/>
                </a:cubicBezTo>
                <a:cubicBezTo>
                  <a:pt x="5557" y="4546"/>
                  <a:pt x="6332" y="3913"/>
                  <a:pt x="7177" y="3384"/>
                </a:cubicBezTo>
                <a:cubicBezTo>
                  <a:pt x="7544" y="3155"/>
                  <a:pt x="7654" y="2671"/>
                  <a:pt x="7425" y="2303"/>
                </a:cubicBezTo>
                <a:cubicBezTo>
                  <a:pt x="7276" y="2066"/>
                  <a:pt x="7021" y="1935"/>
                  <a:pt x="6760" y="1935"/>
                </a:cubicBezTo>
                <a:close/>
                <a:moveTo>
                  <a:pt x="2413" y="6494"/>
                </a:moveTo>
                <a:cubicBezTo>
                  <a:pt x="2139" y="6494"/>
                  <a:pt x="1873" y="6638"/>
                  <a:pt x="1730" y="6894"/>
                </a:cubicBezTo>
                <a:cubicBezTo>
                  <a:pt x="1175" y="7877"/>
                  <a:pt x="749" y="8927"/>
                  <a:pt x="457" y="10017"/>
                </a:cubicBezTo>
                <a:cubicBezTo>
                  <a:pt x="324" y="10514"/>
                  <a:pt x="698" y="11003"/>
                  <a:pt x="1214" y="11003"/>
                </a:cubicBezTo>
                <a:cubicBezTo>
                  <a:pt x="1214" y="11003"/>
                  <a:pt x="1215" y="11003"/>
                  <a:pt x="1216" y="11003"/>
                </a:cubicBezTo>
                <a:cubicBezTo>
                  <a:pt x="1570" y="11003"/>
                  <a:pt x="1880" y="10764"/>
                  <a:pt x="1971" y="10421"/>
                </a:cubicBezTo>
                <a:cubicBezTo>
                  <a:pt x="2228" y="9458"/>
                  <a:pt x="2606" y="8532"/>
                  <a:pt x="3096" y="7663"/>
                </a:cubicBezTo>
                <a:cubicBezTo>
                  <a:pt x="3308" y="7285"/>
                  <a:pt x="3174" y="6808"/>
                  <a:pt x="2796" y="6595"/>
                </a:cubicBezTo>
                <a:cubicBezTo>
                  <a:pt x="2675" y="6527"/>
                  <a:pt x="2543" y="6494"/>
                  <a:pt x="2413" y="6494"/>
                </a:cubicBezTo>
                <a:close/>
                <a:moveTo>
                  <a:pt x="787" y="12580"/>
                </a:moveTo>
                <a:cubicBezTo>
                  <a:pt x="357" y="12580"/>
                  <a:pt x="6" y="12926"/>
                  <a:pt x="2" y="13357"/>
                </a:cubicBezTo>
                <a:lnTo>
                  <a:pt x="1" y="16548"/>
                </a:lnTo>
                <a:cubicBezTo>
                  <a:pt x="1" y="16980"/>
                  <a:pt x="352" y="17331"/>
                  <a:pt x="784" y="17331"/>
                </a:cubicBezTo>
                <a:cubicBezTo>
                  <a:pt x="1217" y="17331"/>
                  <a:pt x="1568" y="16980"/>
                  <a:pt x="1568" y="16548"/>
                </a:cubicBezTo>
                <a:lnTo>
                  <a:pt x="1569" y="13370"/>
                </a:lnTo>
                <a:cubicBezTo>
                  <a:pt x="1573" y="12937"/>
                  <a:pt x="1224" y="12584"/>
                  <a:pt x="792" y="12580"/>
                </a:cubicBezTo>
                <a:cubicBezTo>
                  <a:pt x="790" y="12580"/>
                  <a:pt x="789" y="12580"/>
                  <a:pt x="787" y="12580"/>
                </a:cubicBezTo>
                <a:close/>
                <a:moveTo>
                  <a:pt x="784" y="18947"/>
                </a:moveTo>
                <a:cubicBezTo>
                  <a:pt x="352" y="18947"/>
                  <a:pt x="1" y="19298"/>
                  <a:pt x="1" y="19731"/>
                </a:cubicBezTo>
                <a:lnTo>
                  <a:pt x="1" y="22914"/>
                </a:lnTo>
                <a:cubicBezTo>
                  <a:pt x="1" y="23346"/>
                  <a:pt x="352" y="23697"/>
                  <a:pt x="784" y="23697"/>
                </a:cubicBezTo>
                <a:cubicBezTo>
                  <a:pt x="1217" y="23697"/>
                  <a:pt x="1568" y="23346"/>
                  <a:pt x="1568" y="22914"/>
                </a:cubicBezTo>
                <a:lnTo>
                  <a:pt x="1568" y="19731"/>
                </a:lnTo>
                <a:cubicBezTo>
                  <a:pt x="1568" y="19298"/>
                  <a:pt x="1217" y="18947"/>
                  <a:pt x="784" y="18947"/>
                </a:cubicBezTo>
                <a:close/>
                <a:moveTo>
                  <a:pt x="784" y="25315"/>
                </a:moveTo>
                <a:cubicBezTo>
                  <a:pt x="352" y="25315"/>
                  <a:pt x="1" y="25664"/>
                  <a:pt x="1" y="26098"/>
                </a:cubicBezTo>
                <a:lnTo>
                  <a:pt x="1" y="29281"/>
                </a:lnTo>
                <a:cubicBezTo>
                  <a:pt x="1" y="29714"/>
                  <a:pt x="352" y="30065"/>
                  <a:pt x="784" y="30065"/>
                </a:cubicBezTo>
                <a:lnTo>
                  <a:pt x="784" y="30066"/>
                </a:lnTo>
                <a:cubicBezTo>
                  <a:pt x="1217" y="30066"/>
                  <a:pt x="1568" y="29715"/>
                  <a:pt x="1568" y="29283"/>
                </a:cubicBezTo>
                <a:lnTo>
                  <a:pt x="1568" y="26098"/>
                </a:lnTo>
                <a:cubicBezTo>
                  <a:pt x="1568" y="25664"/>
                  <a:pt x="1217" y="25315"/>
                  <a:pt x="784" y="25315"/>
                </a:cubicBezTo>
                <a:close/>
                <a:moveTo>
                  <a:pt x="786" y="31681"/>
                </a:moveTo>
                <a:cubicBezTo>
                  <a:pt x="353" y="31681"/>
                  <a:pt x="2" y="32032"/>
                  <a:pt x="2" y="32464"/>
                </a:cubicBezTo>
                <a:lnTo>
                  <a:pt x="2" y="34299"/>
                </a:lnTo>
                <a:cubicBezTo>
                  <a:pt x="2" y="34776"/>
                  <a:pt x="26" y="35253"/>
                  <a:pt x="76" y="35728"/>
                </a:cubicBezTo>
                <a:cubicBezTo>
                  <a:pt x="119" y="36127"/>
                  <a:pt x="455" y="36429"/>
                  <a:pt x="854" y="36429"/>
                </a:cubicBezTo>
                <a:cubicBezTo>
                  <a:pt x="882" y="36429"/>
                  <a:pt x="908" y="36429"/>
                  <a:pt x="937" y="36425"/>
                </a:cubicBezTo>
                <a:cubicBezTo>
                  <a:pt x="1368" y="36378"/>
                  <a:pt x="1679" y="35994"/>
                  <a:pt x="1635" y="35562"/>
                </a:cubicBezTo>
                <a:cubicBezTo>
                  <a:pt x="1590" y="35142"/>
                  <a:pt x="1569" y="34721"/>
                  <a:pt x="1569" y="34299"/>
                </a:cubicBezTo>
                <a:lnTo>
                  <a:pt x="1569" y="32464"/>
                </a:lnTo>
                <a:cubicBezTo>
                  <a:pt x="1569" y="32032"/>
                  <a:pt x="1218" y="31681"/>
                  <a:pt x="786" y="31681"/>
                </a:cubicBezTo>
                <a:close/>
                <a:moveTo>
                  <a:pt x="1580" y="37950"/>
                </a:moveTo>
                <a:cubicBezTo>
                  <a:pt x="1489" y="37950"/>
                  <a:pt x="1397" y="37966"/>
                  <a:pt x="1307" y="38000"/>
                </a:cubicBezTo>
                <a:cubicBezTo>
                  <a:pt x="901" y="38151"/>
                  <a:pt x="694" y="38603"/>
                  <a:pt x="846" y="39009"/>
                </a:cubicBezTo>
                <a:cubicBezTo>
                  <a:pt x="1238" y="40066"/>
                  <a:pt x="1762" y="41069"/>
                  <a:pt x="2407" y="41995"/>
                </a:cubicBezTo>
                <a:cubicBezTo>
                  <a:pt x="2553" y="42206"/>
                  <a:pt x="2794" y="42331"/>
                  <a:pt x="3050" y="42331"/>
                </a:cubicBezTo>
                <a:cubicBezTo>
                  <a:pt x="3342" y="42331"/>
                  <a:pt x="3609" y="42169"/>
                  <a:pt x="3744" y="41910"/>
                </a:cubicBezTo>
                <a:cubicBezTo>
                  <a:pt x="3880" y="41651"/>
                  <a:pt x="3860" y="41339"/>
                  <a:pt x="3694" y="41100"/>
                </a:cubicBezTo>
                <a:cubicBezTo>
                  <a:pt x="3126" y="40282"/>
                  <a:pt x="2662" y="39396"/>
                  <a:pt x="2316" y="38462"/>
                </a:cubicBezTo>
                <a:cubicBezTo>
                  <a:pt x="2198" y="38146"/>
                  <a:pt x="1898" y="37950"/>
                  <a:pt x="1580" y="37950"/>
                </a:cubicBezTo>
                <a:close/>
                <a:moveTo>
                  <a:pt x="5164" y="43121"/>
                </a:moveTo>
                <a:cubicBezTo>
                  <a:pt x="4945" y="43121"/>
                  <a:pt x="4727" y="43213"/>
                  <a:pt x="4572" y="43392"/>
                </a:cubicBezTo>
                <a:cubicBezTo>
                  <a:pt x="4286" y="43721"/>
                  <a:pt x="4323" y="44220"/>
                  <a:pt x="4657" y="44502"/>
                </a:cubicBezTo>
                <a:cubicBezTo>
                  <a:pt x="5508" y="45242"/>
                  <a:pt x="6448" y="45873"/>
                  <a:pt x="7456" y="46379"/>
                </a:cubicBezTo>
                <a:cubicBezTo>
                  <a:pt x="7565" y="46434"/>
                  <a:pt x="7684" y="46462"/>
                  <a:pt x="7806" y="46462"/>
                </a:cubicBezTo>
                <a:lnTo>
                  <a:pt x="7807" y="46463"/>
                </a:lnTo>
                <a:cubicBezTo>
                  <a:pt x="8171" y="46463"/>
                  <a:pt x="8487" y="46214"/>
                  <a:pt x="8571" y="45860"/>
                </a:cubicBezTo>
                <a:cubicBezTo>
                  <a:pt x="8655" y="45507"/>
                  <a:pt x="8484" y="45142"/>
                  <a:pt x="8160" y="44979"/>
                </a:cubicBezTo>
                <a:cubicBezTo>
                  <a:pt x="7268" y="44530"/>
                  <a:pt x="6437" y="43973"/>
                  <a:pt x="5684" y="43319"/>
                </a:cubicBezTo>
                <a:cubicBezTo>
                  <a:pt x="5534" y="43186"/>
                  <a:pt x="5349" y="43121"/>
                  <a:pt x="5164" y="43121"/>
                </a:cubicBezTo>
                <a:close/>
                <a:moveTo>
                  <a:pt x="10801" y="45951"/>
                </a:moveTo>
                <a:cubicBezTo>
                  <a:pt x="10440" y="45951"/>
                  <a:pt x="10115" y="46203"/>
                  <a:pt x="10035" y="46570"/>
                </a:cubicBezTo>
                <a:cubicBezTo>
                  <a:pt x="9944" y="46993"/>
                  <a:pt x="10212" y="47410"/>
                  <a:pt x="10636" y="47501"/>
                </a:cubicBezTo>
                <a:cubicBezTo>
                  <a:pt x="11580" y="47706"/>
                  <a:pt x="12544" y="47808"/>
                  <a:pt x="13510" y="47808"/>
                </a:cubicBezTo>
                <a:lnTo>
                  <a:pt x="13962" y="47808"/>
                </a:lnTo>
                <a:cubicBezTo>
                  <a:pt x="14394" y="47808"/>
                  <a:pt x="14745" y="47457"/>
                  <a:pt x="14745" y="47025"/>
                </a:cubicBezTo>
                <a:cubicBezTo>
                  <a:pt x="14745" y="46591"/>
                  <a:pt x="14394" y="46241"/>
                  <a:pt x="13962" y="46241"/>
                </a:cubicBezTo>
                <a:lnTo>
                  <a:pt x="13510" y="46241"/>
                </a:lnTo>
                <a:cubicBezTo>
                  <a:pt x="12655" y="46241"/>
                  <a:pt x="11803" y="46150"/>
                  <a:pt x="10967" y="45969"/>
                </a:cubicBezTo>
                <a:cubicBezTo>
                  <a:pt x="10911" y="45957"/>
                  <a:pt x="10855" y="45951"/>
                  <a:pt x="10801" y="45951"/>
                </a:cubicBezTo>
                <a:close/>
                <a:moveTo>
                  <a:pt x="17146" y="46241"/>
                </a:moveTo>
                <a:cubicBezTo>
                  <a:pt x="16712" y="46241"/>
                  <a:pt x="16362" y="46592"/>
                  <a:pt x="16362" y="47025"/>
                </a:cubicBezTo>
                <a:cubicBezTo>
                  <a:pt x="16362" y="47457"/>
                  <a:pt x="16712" y="47808"/>
                  <a:pt x="17146" y="47808"/>
                </a:cubicBezTo>
                <a:lnTo>
                  <a:pt x="20329" y="47808"/>
                </a:lnTo>
                <a:cubicBezTo>
                  <a:pt x="20762" y="47808"/>
                  <a:pt x="21113" y="47457"/>
                  <a:pt x="21113" y="47025"/>
                </a:cubicBezTo>
                <a:cubicBezTo>
                  <a:pt x="21113" y="46592"/>
                  <a:pt x="20762" y="46241"/>
                  <a:pt x="20329" y="4624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309;p25">
            <a:extLst>
              <a:ext uri="{FF2B5EF4-FFF2-40B4-BE49-F238E27FC236}">
                <a16:creationId xmlns:a16="http://schemas.microsoft.com/office/drawing/2014/main" id="{B5E6CEE5-E822-4588-A6BF-6163F199E5E3}"/>
              </a:ext>
            </a:extLst>
          </p:cNvPr>
          <p:cNvSpPr/>
          <p:nvPr/>
        </p:nvSpPr>
        <p:spPr>
          <a:xfrm rot="10800000">
            <a:off x="12208453" y="9735429"/>
            <a:ext cx="119837" cy="59919"/>
          </a:xfrm>
          <a:custGeom>
            <a:avLst/>
            <a:gdLst/>
            <a:ahLst/>
            <a:cxnLst/>
            <a:rect l="l" t="t" r="r" b="b"/>
            <a:pathLst>
              <a:path w="3136" h="1568" extrusionOk="0">
                <a:moveTo>
                  <a:pt x="784" y="0"/>
                </a:moveTo>
                <a:cubicBezTo>
                  <a:pt x="352" y="0"/>
                  <a:pt x="1" y="351"/>
                  <a:pt x="1" y="784"/>
                </a:cubicBezTo>
                <a:cubicBezTo>
                  <a:pt x="1" y="1216"/>
                  <a:pt x="352" y="1567"/>
                  <a:pt x="784" y="1567"/>
                </a:cubicBezTo>
                <a:lnTo>
                  <a:pt x="2352" y="1567"/>
                </a:lnTo>
                <a:cubicBezTo>
                  <a:pt x="2785" y="1567"/>
                  <a:pt x="3135" y="1216"/>
                  <a:pt x="3135" y="784"/>
                </a:cubicBezTo>
                <a:cubicBezTo>
                  <a:pt x="3135" y="351"/>
                  <a:pt x="2785" y="0"/>
                  <a:pt x="2352" y="0"/>
                </a:cubicBezTo>
                <a:close/>
              </a:path>
            </a:pathLst>
          </a:custGeom>
          <a:solidFill>
            <a:srgbClr val="9294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310;p25">
            <a:extLst>
              <a:ext uri="{FF2B5EF4-FFF2-40B4-BE49-F238E27FC236}">
                <a16:creationId xmlns:a16="http://schemas.microsoft.com/office/drawing/2014/main" id="{115B56E9-668A-4902-AEC8-FAFD08D37EDE}"/>
              </a:ext>
            </a:extLst>
          </p:cNvPr>
          <p:cNvSpPr/>
          <p:nvPr/>
        </p:nvSpPr>
        <p:spPr>
          <a:xfrm rot="10800000">
            <a:off x="11324923" y="7663273"/>
            <a:ext cx="988350" cy="2596291"/>
          </a:xfrm>
          <a:custGeom>
            <a:avLst/>
            <a:gdLst/>
            <a:ahLst/>
            <a:cxnLst/>
            <a:rect l="l" t="t" r="r" b="b"/>
            <a:pathLst>
              <a:path w="25864" h="67942" extrusionOk="0">
                <a:moveTo>
                  <a:pt x="0" y="0"/>
                </a:moveTo>
                <a:lnTo>
                  <a:pt x="0" y="13715"/>
                </a:lnTo>
                <a:lnTo>
                  <a:pt x="12355" y="13715"/>
                </a:lnTo>
                <a:cubicBezTo>
                  <a:pt x="18938" y="13715"/>
                  <a:pt x="24297" y="19074"/>
                  <a:pt x="24297" y="25658"/>
                </a:cubicBezTo>
                <a:lnTo>
                  <a:pt x="24297" y="46447"/>
                </a:lnTo>
                <a:cubicBezTo>
                  <a:pt x="24297" y="53032"/>
                  <a:pt x="18940" y="58389"/>
                  <a:pt x="12355" y="58389"/>
                </a:cubicBezTo>
                <a:lnTo>
                  <a:pt x="798" y="58389"/>
                </a:lnTo>
                <a:lnTo>
                  <a:pt x="623" y="67941"/>
                </a:lnTo>
                <a:lnTo>
                  <a:pt x="2193" y="67941"/>
                </a:lnTo>
                <a:lnTo>
                  <a:pt x="2337" y="59956"/>
                </a:lnTo>
                <a:lnTo>
                  <a:pt x="12355" y="59956"/>
                </a:lnTo>
                <a:cubicBezTo>
                  <a:pt x="19803" y="59956"/>
                  <a:pt x="25864" y="53896"/>
                  <a:pt x="25864" y="46447"/>
                </a:cubicBezTo>
                <a:lnTo>
                  <a:pt x="25864" y="25658"/>
                </a:lnTo>
                <a:cubicBezTo>
                  <a:pt x="25864" y="18209"/>
                  <a:pt x="19803" y="12150"/>
                  <a:pt x="12355" y="12150"/>
                </a:cubicBezTo>
                <a:lnTo>
                  <a:pt x="1567" y="12150"/>
                </a:lnTo>
                <a:lnTo>
                  <a:pt x="1567" y="0"/>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311;p25">
            <a:extLst>
              <a:ext uri="{FF2B5EF4-FFF2-40B4-BE49-F238E27FC236}">
                <a16:creationId xmlns:a16="http://schemas.microsoft.com/office/drawing/2014/main" id="{91801B54-6B33-4B90-B443-88F953897F68}"/>
              </a:ext>
            </a:extLst>
          </p:cNvPr>
          <p:cNvSpPr/>
          <p:nvPr/>
        </p:nvSpPr>
        <p:spPr>
          <a:xfrm>
            <a:off x="10669182" y="3385633"/>
            <a:ext cx="3138462" cy="4090509"/>
          </a:xfrm>
          <a:custGeom>
            <a:avLst/>
            <a:gdLst/>
            <a:ahLst/>
            <a:cxnLst/>
            <a:rect l="l" t="t" r="r" b="b"/>
            <a:pathLst>
              <a:path w="82130" h="107044" extrusionOk="0">
                <a:moveTo>
                  <a:pt x="12451" y="0"/>
                </a:moveTo>
                <a:cubicBezTo>
                  <a:pt x="5574" y="0"/>
                  <a:pt x="0" y="5574"/>
                  <a:pt x="0" y="12451"/>
                </a:cubicBezTo>
                <a:lnTo>
                  <a:pt x="0" y="94593"/>
                </a:lnTo>
                <a:cubicBezTo>
                  <a:pt x="0" y="101470"/>
                  <a:pt x="5574" y="107044"/>
                  <a:pt x="12451" y="107044"/>
                </a:cubicBezTo>
                <a:lnTo>
                  <a:pt x="69681" y="107044"/>
                </a:lnTo>
                <a:cubicBezTo>
                  <a:pt x="76556" y="107044"/>
                  <a:pt x="82130" y="101470"/>
                  <a:pt x="82130" y="94593"/>
                </a:cubicBezTo>
                <a:lnTo>
                  <a:pt x="82130" y="12451"/>
                </a:lnTo>
                <a:cubicBezTo>
                  <a:pt x="82130" y="5574"/>
                  <a:pt x="76556" y="0"/>
                  <a:pt x="69681" y="0"/>
                </a:cubicBezTo>
                <a:close/>
              </a:path>
            </a:pathLst>
          </a:custGeom>
          <a:solidFill>
            <a:srgbClr val="EFEFEF"/>
          </a:solidFill>
          <a:ln>
            <a:noFill/>
          </a:ln>
        </p:spPr>
        <p:txBody>
          <a:bodyPr spcFirstLastPara="1" wrap="square" lIns="243800" tIns="243800" rIns="243800" bIns="243800" anchor="ctr" anchorCtr="0">
            <a:noAutofit/>
          </a:bodyPr>
          <a:lstStyle/>
          <a:p>
            <a:pPr algn="ctr" defTabSz="2438430">
              <a:buClr>
                <a:srgbClr val="000000"/>
              </a:buClr>
            </a:pPr>
            <a:r>
              <a:rPr lang="en-US" sz="2400" kern="0" dirty="0">
                <a:solidFill>
                  <a:srgbClr val="000000"/>
                </a:solidFill>
                <a:ea typeface="Nunito Light"/>
                <a:cs typeface="Nunito Light"/>
                <a:sym typeface="Nunito Light"/>
              </a:rPr>
              <a:t>“Lorem Ipsum is simply dummy text ”</a:t>
            </a:r>
          </a:p>
          <a:p>
            <a:pPr algn="ctr" defTabSz="2438430">
              <a:buClr>
                <a:srgbClr val="000000"/>
              </a:buClr>
            </a:pPr>
            <a:endParaRPr sz="2400" kern="0" dirty="0">
              <a:solidFill>
                <a:srgbClr val="000000"/>
              </a:solidFill>
              <a:latin typeface="Nunito Light"/>
              <a:ea typeface="Nunito Light"/>
              <a:cs typeface="Nunito Light"/>
              <a:sym typeface="Nunito Light"/>
            </a:endParaRPr>
          </a:p>
        </p:txBody>
      </p:sp>
      <p:sp>
        <p:nvSpPr>
          <p:cNvPr id="60" name="Google Shape;312;p25">
            <a:extLst>
              <a:ext uri="{FF2B5EF4-FFF2-40B4-BE49-F238E27FC236}">
                <a16:creationId xmlns:a16="http://schemas.microsoft.com/office/drawing/2014/main" id="{9B712BC8-BF46-4996-B634-1E0C85026DDD}"/>
              </a:ext>
            </a:extLst>
          </p:cNvPr>
          <p:cNvSpPr/>
          <p:nvPr/>
        </p:nvSpPr>
        <p:spPr>
          <a:xfrm rot="10800000">
            <a:off x="10401803" y="3153449"/>
            <a:ext cx="3580208" cy="4554877"/>
          </a:xfrm>
          <a:custGeom>
            <a:avLst/>
            <a:gdLst/>
            <a:ahLst/>
            <a:cxnLst/>
            <a:rect l="l" t="t" r="r" b="b"/>
            <a:pathLst>
              <a:path w="93690" h="119196" extrusionOk="0">
                <a:moveTo>
                  <a:pt x="44345" y="1"/>
                </a:moveTo>
                <a:lnTo>
                  <a:pt x="44345" y="1826"/>
                </a:lnTo>
                <a:lnTo>
                  <a:pt x="78851" y="1826"/>
                </a:lnTo>
                <a:cubicBezTo>
                  <a:pt x="86026" y="1826"/>
                  <a:pt x="91864" y="7498"/>
                  <a:pt x="91864" y="14470"/>
                </a:cubicBezTo>
                <a:lnTo>
                  <a:pt x="91864" y="104726"/>
                </a:lnTo>
                <a:cubicBezTo>
                  <a:pt x="91864" y="111698"/>
                  <a:pt x="86026" y="117371"/>
                  <a:pt x="78851" y="117371"/>
                </a:cubicBezTo>
                <a:lnTo>
                  <a:pt x="14839" y="117371"/>
                </a:lnTo>
                <a:cubicBezTo>
                  <a:pt x="7662" y="117371"/>
                  <a:pt x="1825" y="111698"/>
                  <a:pt x="1825" y="104726"/>
                </a:cubicBezTo>
                <a:lnTo>
                  <a:pt x="0" y="104726"/>
                </a:lnTo>
                <a:cubicBezTo>
                  <a:pt x="0" y="112705"/>
                  <a:pt x="6656" y="119195"/>
                  <a:pt x="14839" y="119195"/>
                </a:cubicBezTo>
                <a:lnTo>
                  <a:pt x="78851" y="119195"/>
                </a:lnTo>
                <a:cubicBezTo>
                  <a:pt x="87033" y="119195"/>
                  <a:pt x="93690" y="112705"/>
                  <a:pt x="93690" y="104726"/>
                </a:cubicBezTo>
                <a:lnTo>
                  <a:pt x="93690" y="14470"/>
                </a:lnTo>
                <a:cubicBezTo>
                  <a:pt x="93690" y="6491"/>
                  <a:pt x="87033" y="1"/>
                  <a:pt x="78851"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314;p25">
            <a:extLst>
              <a:ext uri="{FF2B5EF4-FFF2-40B4-BE49-F238E27FC236}">
                <a16:creationId xmlns:a16="http://schemas.microsoft.com/office/drawing/2014/main" id="{E3795133-7CFA-4C4D-8EA5-1DB07C317527}"/>
              </a:ext>
            </a:extLst>
          </p:cNvPr>
          <p:cNvSpPr/>
          <p:nvPr/>
        </p:nvSpPr>
        <p:spPr>
          <a:xfrm>
            <a:off x="17510086" y="3775799"/>
            <a:ext cx="956060" cy="956021"/>
          </a:xfrm>
          <a:custGeom>
            <a:avLst/>
            <a:gdLst/>
            <a:ahLst/>
            <a:cxnLst/>
            <a:rect l="l" t="t" r="r" b="b"/>
            <a:pathLst>
              <a:path w="25019" h="25018" extrusionOk="0">
                <a:moveTo>
                  <a:pt x="12511" y="1377"/>
                </a:moveTo>
                <a:cubicBezTo>
                  <a:pt x="18649" y="1377"/>
                  <a:pt x="23642" y="6370"/>
                  <a:pt x="23642" y="12508"/>
                </a:cubicBezTo>
                <a:cubicBezTo>
                  <a:pt x="23642" y="18647"/>
                  <a:pt x="18649" y="23641"/>
                  <a:pt x="12511" y="23641"/>
                </a:cubicBezTo>
                <a:cubicBezTo>
                  <a:pt x="6373" y="23641"/>
                  <a:pt x="1377" y="18646"/>
                  <a:pt x="1377" y="12508"/>
                </a:cubicBezTo>
                <a:cubicBezTo>
                  <a:pt x="1377" y="6371"/>
                  <a:pt x="6373" y="1377"/>
                  <a:pt x="12511" y="1377"/>
                </a:cubicBezTo>
                <a:close/>
                <a:moveTo>
                  <a:pt x="12511" y="0"/>
                </a:moveTo>
                <a:cubicBezTo>
                  <a:pt x="5613" y="0"/>
                  <a:pt x="0" y="5610"/>
                  <a:pt x="0" y="12508"/>
                </a:cubicBezTo>
                <a:cubicBezTo>
                  <a:pt x="0" y="19407"/>
                  <a:pt x="5613" y="25017"/>
                  <a:pt x="12511" y="25017"/>
                </a:cubicBezTo>
                <a:cubicBezTo>
                  <a:pt x="19409" y="25017"/>
                  <a:pt x="25019" y="19405"/>
                  <a:pt x="25019" y="12508"/>
                </a:cubicBezTo>
                <a:cubicBezTo>
                  <a:pt x="25019" y="5612"/>
                  <a:pt x="19409" y="0"/>
                  <a:pt x="12511"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315;p25">
            <a:extLst>
              <a:ext uri="{FF2B5EF4-FFF2-40B4-BE49-F238E27FC236}">
                <a16:creationId xmlns:a16="http://schemas.microsoft.com/office/drawing/2014/main" id="{B0F84E58-F968-44B4-AEED-613ACBCFE77C}"/>
              </a:ext>
            </a:extLst>
          </p:cNvPr>
          <p:cNvSpPr/>
          <p:nvPr/>
        </p:nvSpPr>
        <p:spPr>
          <a:xfrm>
            <a:off x="17991918" y="6907267"/>
            <a:ext cx="119837" cy="59919"/>
          </a:xfrm>
          <a:custGeom>
            <a:avLst/>
            <a:gdLst/>
            <a:ahLst/>
            <a:cxnLst/>
            <a:rect l="l" t="t" r="r" b="b"/>
            <a:pathLst>
              <a:path w="3136" h="1568" extrusionOk="0">
                <a:moveTo>
                  <a:pt x="784" y="0"/>
                </a:moveTo>
                <a:cubicBezTo>
                  <a:pt x="351" y="0"/>
                  <a:pt x="1" y="351"/>
                  <a:pt x="1" y="784"/>
                </a:cubicBezTo>
                <a:cubicBezTo>
                  <a:pt x="1" y="1216"/>
                  <a:pt x="351" y="1567"/>
                  <a:pt x="784" y="1567"/>
                </a:cubicBezTo>
                <a:lnTo>
                  <a:pt x="2351" y="1567"/>
                </a:lnTo>
                <a:cubicBezTo>
                  <a:pt x="2784" y="1567"/>
                  <a:pt x="3135" y="1216"/>
                  <a:pt x="3135" y="784"/>
                </a:cubicBezTo>
                <a:cubicBezTo>
                  <a:pt x="3135" y="351"/>
                  <a:pt x="2784" y="0"/>
                  <a:pt x="2351" y="0"/>
                </a:cubicBezTo>
                <a:close/>
              </a:path>
            </a:pathLst>
          </a:custGeom>
          <a:solidFill>
            <a:srgbClr val="9294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316;p25">
            <a:extLst>
              <a:ext uri="{FF2B5EF4-FFF2-40B4-BE49-F238E27FC236}">
                <a16:creationId xmlns:a16="http://schemas.microsoft.com/office/drawing/2014/main" id="{17D58669-063B-4686-8F72-DE5CE8714246}"/>
              </a:ext>
            </a:extLst>
          </p:cNvPr>
          <p:cNvSpPr/>
          <p:nvPr/>
        </p:nvSpPr>
        <p:spPr>
          <a:xfrm>
            <a:off x="17123367" y="5140244"/>
            <a:ext cx="806798" cy="1826941"/>
          </a:xfrm>
          <a:custGeom>
            <a:avLst/>
            <a:gdLst/>
            <a:ahLst/>
            <a:cxnLst/>
            <a:rect l="l" t="t" r="r" b="b"/>
            <a:pathLst>
              <a:path w="21113" h="47809" extrusionOk="0">
                <a:moveTo>
                  <a:pt x="15944" y="0"/>
                </a:moveTo>
                <a:cubicBezTo>
                  <a:pt x="15511" y="0"/>
                  <a:pt x="15160" y="351"/>
                  <a:pt x="15160" y="784"/>
                </a:cubicBezTo>
                <a:cubicBezTo>
                  <a:pt x="15160" y="1216"/>
                  <a:pt x="15511" y="1567"/>
                  <a:pt x="15944" y="1567"/>
                </a:cubicBezTo>
                <a:lnTo>
                  <a:pt x="19128" y="1567"/>
                </a:lnTo>
                <a:cubicBezTo>
                  <a:pt x="19561" y="1567"/>
                  <a:pt x="19912" y="1216"/>
                  <a:pt x="19912" y="784"/>
                </a:cubicBezTo>
                <a:cubicBezTo>
                  <a:pt x="19912" y="351"/>
                  <a:pt x="19561" y="0"/>
                  <a:pt x="19128" y="0"/>
                </a:cubicBezTo>
                <a:close/>
                <a:moveTo>
                  <a:pt x="12763" y="23"/>
                </a:moveTo>
                <a:cubicBezTo>
                  <a:pt x="12748" y="23"/>
                  <a:pt x="12732" y="23"/>
                  <a:pt x="12717" y="24"/>
                </a:cubicBezTo>
                <a:cubicBezTo>
                  <a:pt x="11590" y="89"/>
                  <a:pt x="10476" y="295"/>
                  <a:pt x="9402" y="637"/>
                </a:cubicBezTo>
                <a:cubicBezTo>
                  <a:pt x="9033" y="754"/>
                  <a:pt x="8805" y="1122"/>
                  <a:pt x="8865" y="1503"/>
                </a:cubicBezTo>
                <a:cubicBezTo>
                  <a:pt x="8924" y="1886"/>
                  <a:pt x="9254" y="2168"/>
                  <a:pt x="9640" y="2168"/>
                </a:cubicBezTo>
                <a:cubicBezTo>
                  <a:pt x="9720" y="2168"/>
                  <a:pt x="9801" y="2155"/>
                  <a:pt x="9877" y="2132"/>
                </a:cubicBezTo>
                <a:cubicBezTo>
                  <a:pt x="10827" y="1828"/>
                  <a:pt x="11812" y="1646"/>
                  <a:pt x="12807" y="1589"/>
                </a:cubicBezTo>
                <a:cubicBezTo>
                  <a:pt x="13240" y="1564"/>
                  <a:pt x="13569" y="1194"/>
                  <a:pt x="13544" y="761"/>
                </a:cubicBezTo>
                <a:cubicBezTo>
                  <a:pt x="13520" y="344"/>
                  <a:pt x="13174" y="23"/>
                  <a:pt x="12763" y="23"/>
                </a:cubicBezTo>
                <a:close/>
                <a:moveTo>
                  <a:pt x="6760" y="1935"/>
                </a:moveTo>
                <a:cubicBezTo>
                  <a:pt x="6618" y="1935"/>
                  <a:pt x="6474" y="1974"/>
                  <a:pt x="6344" y="2055"/>
                </a:cubicBezTo>
                <a:cubicBezTo>
                  <a:pt x="5390" y="2656"/>
                  <a:pt x="4514" y="3370"/>
                  <a:pt x="3735" y="4186"/>
                </a:cubicBezTo>
                <a:cubicBezTo>
                  <a:pt x="3519" y="4412"/>
                  <a:pt x="3457" y="4747"/>
                  <a:pt x="3581" y="5035"/>
                </a:cubicBezTo>
                <a:cubicBezTo>
                  <a:pt x="3705" y="5322"/>
                  <a:pt x="3987" y="5510"/>
                  <a:pt x="4299" y="5510"/>
                </a:cubicBezTo>
                <a:cubicBezTo>
                  <a:pt x="4300" y="5510"/>
                  <a:pt x="4301" y="5510"/>
                  <a:pt x="4302" y="5510"/>
                </a:cubicBezTo>
                <a:cubicBezTo>
                  <a:pt x="4516" y="5510"/>
                  <a:pt x="4721" y="5422"/>
                  <a:pt x="4869" y="5268"/>
                </a:cubicBezTo>
                <a:cubicBezTo>
                  <a:pt x="5557" y="4546"/>
                  <a:pt x="6332" y="3913"/>
                  <a:pt x="7177" y="3384"/>
                </a:cubicBezTo>
                <a:cubicBezTo>
                  <a:pt x="7544" y="3155"/>
                  <a:pt x="7654" y="2671"/>
                  <a:pt x="7425" y="2303"/>
                </a:cubicBezTo>
                <a:cubicBezTo>
                  <a:pt x="7276" y="2066"/>
                  <a:pt x="7021" y="1935"/>
                  <a:pt x="6760" y="1935"/>
                </a:cubicBezTo>
                <a:close/>
                <a:moveTo>
                  <a:pt x="2413" y="6494"/>
                </a:moveTo>
                <a:cubicBezTo>
                  <a:pt x="2139" y="6494"/>
                  <a:pt x="1873" y="6638"/>
                  <a:pt x="1730" y="6894"/>
                </a:cubicBezTo>
                <a:cubicBezTo>
                  <a:pt x="1175" y="7877"/>
                  <a:pt x="749" y="8927"/>
                  <a:pt x="457" y="10017"/>
                </a:cubicBezTo>
                <a:cubicBezTo>
                  <a:pt x="324" y="10514"/>
                  <a:pt x="698" y="11003"/>
                  <a:pt x="1214" y="11003"/>
                </a:cubicBezTo>
                <a:cubicBezTo>
                  <a:pt x="1214" y="11003"/>
                  <a:pt x="1215" y="11003"/>
                  <a:pt x="1216" y="11003"/>
                </a:cubicBezTo>
                <a:cubicBezTo>
                  <a:pt x="1570" y="11003"/>
                  <a:pt x="1880" y="10764"/>
                  <a:pt x="1971" y="10421"/>
                </a:cubicBezTo>
                <a:cubicBezTo>
                  <a:pt x="2228" y="9458"/>
                  <a:pt x="2606" y="8532"/>
                  <a:pt x="3096" y="7663"/>
                </a:cubicBezTo>
                <a:cubicBezTo>
                  <a:pt x="3308" y="7285"/>
                  <a:pt x="3174" y="6808"/>
                  <a:pt x="2796" y="6595"/>
                </a:cubicBezTo>
                <a:cubicBezTo>
                  <a:pt x="2675" y="6527"/>
                  <a:pt x="2543" y="6494"/>
                  <a:pt x="2413" y="6494"/>
                </a:cubicBezTo>
                <a:close/>
                <a:moveTo>
                  <a:pt x="787" y="12580"/>
                </a:moveTo>
                <a:cubicBezTo>
                  <a:pt x="357" y="12580"/>
                  <a:pt x="6" y="12926"/>
                  <a:pt x="2" y="13357"/>
                </a:cubicBezTo>
                <a:lnTo>
                  <a:pt x="1" y="16548"/>
                </a:lnTo>
                <a:cubicBezTo>
                  <a:pt x="1" y="16980"/>
                  <a:pt x="352" y="17331"/>
                  <a:pt x="784" y="17331"/>
                </a:cubicBezTo>
                <a:cubicBezTo>
                  <a:pt x="1217" y="17331"/>
                  <a:pt x="1568" y="16980"/>
                  <a:pt x="1568" y="16548"/>
                </a:cubicBezTo>
                <a:lnTo>
                  <a:pt x="1569" y="13370"/>
                </a:lnTo>
                <a:cubicBezTo>
                  <a:pt x="1573" y="12937"/>
                  <a:pt x="1224" y="12584"/>
                  <a:pt x="792" y="12580"/>
                </a:cubicBezTo>
                <a:cubicBezTo>
                  <a:pt x="790" y="12580"/>
                  <a:pt x="789" y="12580"/>
                  <a:pt x="787" y="12580"/>
                </a:cubicBezTo>
                <a:close/>
                <a:moveTo>
                  <a:pt x="784" y="18947"/>
                </a:moveTo>
                <a:cubicBezTo>
                  <a:pt x="352" y="18947"/>
                  <a:pt x="1" y="19298"/>
                  <a:pt x="1" y="19731"/>
                </a:cubicBezTo>
                <a:lnTo>
                  <a:pt x="1" y="22914"/>
                </a:lnTo>
                <a:cubicBezTo>
                  <a:pt x="1" y="23346"/>
                  <a:pt x="352" y="23697"/>
                  <a:pt x="784" y="23697"/>
                </a:cubicBezTo>
                <a:cubicBezTo>
                  <a:pt x="1217" y="23697"/>
                  <a:pt x="1568" y="23346"/>
                  <a:pt x="1568" y="22914"/>
                </a:cubicBezTo>
                <a:lnTo>
                  <a:pt x="1568" y="19731"/>
                </a:lnTo>
                <a:cubicBezTo>
                  <a:pt x="1568" y="19298"/>
                  <a:pt x="1217" y="18947"/>
                  <a:pt x="784" y="18947"/>
                </a:cubicBezTo>
                <a:close/>
                <a:moveTo>
                  <a:pt x="784" y="25315"/>
                </a:moveTo>
                <a:cubicBezTo>
                  <a:pt x="352" y="25315"/>
                  <a:pt x="1" y="25664"/>
                  <a:pt x="1" y="26098"/>
                </a:cubicBezTo>
                <a:lnTo>
                  <a:pt x="1" y="29281"/>
                </a:lnTo>
                <a:cubicBezTo>
                  <a:pt x="1" y="29714"/>
                  <a:pt x="352" y="30065"/>
                  <a:pt x="784" y="30065"/>
                </a:cubicBezTo>
                <a:lnTo>
                  <a:pt x="784" y="30066"/>
                </a:lnTo>
                <a:cubicBezTo>
                  <a:pt x="1217" y="30066"/>
                  <a:pt x="1568" y="29715"/>
                  <a:pt x="1568" y="29283"/>
                </a:cubicBezTo>
                <a:lnTo>
                  <a:pt x="1568" y="26098"/>
                </a:lnTo>
                <a:cubicBezTo>
                  <a:pt x="1568" y="25664"/>
                  <a:pt x="1217" y="25315"/>
                  <a:pt x="784" y="25315"/>
                </a:cubicBezTo>
                <a:close/>
                <a:moveTo>
                  <a:pt x="786" y="31681"/>
                </a:moveTo>
                <a:cubicBezTo>
                  <a:pt x="353" y="31681"/>
                  <a:pt x="2" y="32032"/>
                  <a:pt x="2" y="32464"/>
                </a:cubicBezTo>
                <a:lnTo>
                  <a:pt x="2" y="34299"/>
                </a:lnTo>
                <a:cubicBezTo>
                  <a:pt x="2" y="34776"/>
                  <a:pt x="26" y="35253"/>
                  <a:pt x="76" y="35728"/>
                </a:cubicBezTo>
                <a:cubicBezTo>
                  <a:pt x="119" y="36127"/>
                  <a:pt x="455" y="36429"/>
                  <a:pt x="854" y="36429"/>
                </a:cubicBezTo>
                <a:cubicBezTo>
                  <a:pt x="882" y="36429"/>
                  <a:pt x="908" y="36429"/>
                  <a:pt x="937" y="36425"/>
                </a:cubicBezTo>
                <a:cubicBezTo>
                  <a:pt x="1368" y="36378"/>
                  <a:pt x="1679" y="35994"/>
                  <a:pt x="1635" y="35562"/>
                </a:cubicBezTo>
                <a:cubicBezTo>
                  <a:pt x="1590" y="35142"/>
                  <a:pt x="1569" y="34721"/>
                  <a:pt x="1569" y="34299"/>
                </a:cubicBezTo>
                <a:lnTo>
                  <a:pt x="1569" y="32464"/>
                </a:lnTo>
                <a:cubicBezTo>
                  <a:pt x="1569" y="32032"/>
                  <a:pt x="1218" y="31681"/>
                  <a:pt x="786" y="31681"/>
                </a:cubicBezTo>
                <a:close/>
                <a:moveTo>
                  <a:pt x="1580" y="37950"/>
                </a:moveTo>
                <a:cubicBezTo>
                  <a:pt x="1489" y="37950"/>
                  <a:pt x="1397" y="37966"/>
                  <a:pt x="1307" y="38000"/>
                </a:cubicBezTo>
                <a:cubicBezTo>
                  <a:pt x="901" y="38151"/>
                  <a:pt x="694" y="38603"/>
                  <a:pt x="846" y="39009"/>
                </a:cubicBezTo>
                <a:cubicBezTo>
                  <a:pt x="1238" y="40066"/>
                  <a:pt x="1762" y="41069"/>
                  <a:pt x="2407" y="41995"/>
                </a:cubicBezTo>
                <a:cubicBezTo>
                  <a:pt x="2553" y="42206"/>
                  <a:pt x="2794" y="42331"/>
                  <a:pt x="3050" y="42331"/>
                </a:cubicBezTo>
                <a:cubicBezTo>
                  <a:pt x="3342" y="42331"/>
                  <a:pt x="3609" y="42169"/>
                  <a:pt x="3744" y="41910"/>
                </a:cubicBezTo>
                <a:cubicBezTo>
                  <a:pt x="3880" y="41651"/>
                  <a:pt x="3860" y="41339"/>
                  <a:pt x="3694" y="41100"/>
                </a:cubicBezTo>
                <a:cubicBezTo>
                  <a:pt x="3126" y="40282"/>
                  <a:pt x="2662" y="39396"/>
                  <a:pt x="2316" y="38462"/>
                </a:cubicBezTo>
                <a:cubicBezTo>
                  <a:pt x="2198" y="38146"/>
                  <a:pt x="1898" y="37950"/>
                  <a:pt x="1580" y="37950"/>
                </a:cubicBezTo>
                <a:close/>
                <a:moveTo>
                  <a:pt x="5164" y="43121"/>
                </a:moveTo>
                <a:cubicBezTo>
                  <a:pt x="4945" y="43121"/>
                  <a:pt x="4727" y="43213"/>
                  <a:pt x="4572" y="43392"/>
                </a:cubicBezTo>
                <a:cubicBezTo>
                  <a:pt x="4286" y="43721"/>
                  <a:pt x="4323" y="44220"/>
                  <a:pt x="4657" y="44502"/>
                </a:cubicBezTo>
                <a:cubicBezTo>
                  <a:pt x="5508" y="45242"/>
                  <a:pt x="6448" y="45873"/>
                  <a:pt x="7456" y="46379"/>
                </a:cubicBezTo>
                <a:cubicBezTo>
                  <a:pt x="7565" y="46434"/>
                  <a:pt x="7684" y="46462"/>
                  <a:pt x="7806" y="46462"/>
                </a:cubicBezTo>
                <a:lnTo>
                  <a:pt x="7807" y="46463"/>
                </a:lnTo>
                <a:cubicBezTo>
                  <a:pt x="8171" y="46463"/>
                  <a:pt x="8487" y="46214"/>
                  <a:pt x="8571" y="45860"/>
                </a:cubicBezTo>
                <a:cubicBezTo>
                  <a:pt x="8655" y="45507"/>
                  <a:pt x="8484" y="45142"/>
                  <a:pt x="8160" y="44979"/>
                </a:cubicBezTo>
                <a:cubicBezTo>
                  <a:pt x="7268" y="44530"/>
                  <a:pt x="6437" y="43973"/>
                  <a:pt x="5684" y="43319"/>
                </a:cubicBezTo>
                <a:cubicBezTo>
                  <a:pt x="5534" y="43186"/>
                  <a:pt x="5349" y="43121"/>
                  <a:pt x="5164" y="43121"/>
                </a:cubicBezTo>
                <a:close/>
                <a:moveTo>
                  <a:pt x="10801" y="45951"/>
                </a:moveTo>
                <a:cubicBezTo>
                  <a:pt x="10440" y="45951"/>
                  <a:pt x="10115" y="46203"/>
                  <a:pt x="10035" y="46570"/>
                </a:cubicBezTo>
                <a:cubicBezTo>
                  <a:pt x="9944" y="46993"/>
                  <a:pt x="10212" y="47410"/>
                  <a:pt x="10636" y="47501"/>
                </a:cubicBezTo>
                <a:cubicBezTo>
                  <a:pt x="11580" y="47706"/>
                  <a:pt x="12544" y="47808"/>
                  <a:pt x="13510" y="47808"/>
                </a:cubicBezTo>
                <a:lnTo>
                  <a:pt x="13962" y="47808"/>
                </a:lnTo>
                <a:cubicBezTo>
                  <a:pt x="14394" y="47808"/>
                  <a:pt x="14745" y="47457"/>
                  <a:pt x="14745" y="47025"/>
                </a:cubicBezTo>
                <a:cubicBezTo>
                  <a:pt x="14745" y="46591"/>
                  <a:pt x="14394" y="46241"/>
                  <a:pt x="13962" y="46241"/>
                </a:cubicBezTo>
                <a:lnTo>
                  <a:pt x="13510" y="46241"/>
                </a:lnTo>
                <a:cubicBezTo>
                  <a:pt x="12655" y="46241"/>
                  <a:pt x="11803" y="46150"/>
                  <a:pt x="10967" y="45969"/>
                </a:cubicBezTo>
                <a:cubicBezTo>
                  <a:pt x="10911" y="45957"/>
                  <a:pt x="10855" y="45951"/>
                  <a:pt x="10801" y="45951"/>
                </a:cubicBezTo>
                <a:close/>
                <a:moveTo>
                  <a:pt x="17146" y="46241"/>
                </a:moveTo>
                <a:cubicBezTo>
                  <a:pt x="16712" y="46241"/>
                  <a:pt x="16362" y="46592"/>
                  <a:pt x="16362" y="47025"/>
                </a:cubicBezTo>
                <a:cubicBezTo>
                  <a:pt x="16362" y="47457"/>
                  <a:pt x="16712" y="47808"/>
                  <a:pt x="17146" y="47808"/>
                </a:cubicBezTo>
                <a:lnTo>
                  <a:pt x="20329" y="47808"/>
                </a:lnTo>
                <a:cubicBezTo>
                  <a:pt x="20762" y="47808"/>
                  <a:pt x="21113" y="47457"/>
                  <a:pt x="21113" y="47025"/>
                </a:cubicBezTo>
                <a:cubicBezTo>
                  <a:pt x="21113" y="46592"/>
                  <a:pt x="20762" y="46241"/>
                  <a:pt x="20329" y="4624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317;p25">
            <a:extLst>
              <a:ext uri="{FF2B5EF4-FFF2-40B4-BE49-F238E27FC236}">
                <a16:creationId xmlns:a16="http://schemas.microsoft.com/office/drawing/2014/main" id="{2B9AB3FD-021C-4A84-962A-E59793546822}"/>
              </a:ext>
            </a:extLst>
          </p:cNvPr>
          <p:cNvSpPr/>
          <p:nvPr/>
        </p:nvSpPr>
        <p:spPr>
          <a:xfrm>
            <a:off x="17946980" y="5140244"/>
            <a:ext cx="119837" cy="59919"/>
          </a:xfrm>
          <a:custGeom>
            <a:avLst/>
            <a:gdLst/>
            <a:ahLst/>
            <a:cxnLst/>
            <a:rect l="l" t="t" r="r" b="b"/>
            <a:pathLst>
              <a:path w="3136" h="1568" extrusionOk="0">
                <a:moveTo>
                  <a:pt x="784" y="0"/>
                </a:moveTo>
                <a:cubicBezTo>
                  <a:pt x="352" y="0"/>
                  <a:pt x="1" y="351"/>
                  <a:pt x="1" y="784"/>
                </a:cubicBezTo>
                <a:cubicBezTo>
                  <a:pt x="1" y="1216"/>
                  <a:pt x="352" y="1567"/>
                  <a:pt x="784" y="1567"/>
                </a:cubicBezTo>
                <a:lnTo>
                  <a:pt x="2352" y="1567"/>
                </a:lnTo>
                <a:cubicBezTo>
                  <a:pt x="2785" y="1567"/>
                  <a:pt x="3135" y="1216"/>
                  <a:pt x="3135" y="784"/>
                </a:cubicBezTo>
                <a:cubicBezTo>
                  <a:pt x="3135" y="351"/>
                  <a:pt x="2785" y="0"/>
                  <a:pt x="2352" y="0"/>
                </a:cubicBezTo>
                <a:close/>
              </a:path>
            </a:pathLst>
          </a:custGeom>
          <a:solidFill>
            <a:srgbClr val="9294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318;p25">
            <a:extLst>
              <a:ext uri="{FF2B5EF4-FFF2-40B4-BE49-F238E27FC236}">
                <a16:creationId xmlns:a16="http://schemas.microsoft.com/office/drawing/2014/main" id="{5751D277-71D7-4C0B-A8EA-486770059E90}"/>
              </a:ext>
            </a:extLst>
          </p:cNvPr>
          <p:cNvSpPr/>
          <p:nvPr/>
        </p:nvSpPr>
        <p:spPr>
          <a:xfrm>
            <a:off x="17961997" y="4676029"/>
            <a:ext cx="988350" cy="2596291"/>
          </a:xfrm>
          <a:custGeom>
            <a:avLst/>
            <a:gdLst/>
            <a:ahLst/>
            <a:cxnLst/>
            <a:rect l="l" t="t" r="r" b="b"/>
            <a:pathLst>
              <a:path w="25864" h="67942" extrusionOk="0">
                <a:moveTo>
                  <a:pt x="0" y="0"/>
                </a:moveTo>
                <a:lnTo>
                  <a:pt x="0" y="13715"/>
                </a:lnTo>
                <a:lnTo>
                  <a:pt x="12355" y="13715"/>
                </a:lnTo>
                <a:cubicBezTo>
                  <a:pt x="18938" y="13715"/>
                  <a:pt x="24297" y="19074"/>
                  <a:pt x="24297" y="25658"/>
                </a:cubicBezTo>
                <a:lnTo>
                  <a:pt x="24297" y="46447"/>
                </a:lnTo>
                <a:cubicBezTo>
                  <a:pt x="24297" y="53032"/>
                  <a:pt x="18940" y="58389"/>
                  <a:pt x="12355" y="58389"/>
                </a:cubicBezTo>
                <a:lnTo>
                  <a:pt x="798" y="58389"/>
                </a:lnTo>
                <a:lnTo>
                  <a:pt x="623" y="67941"/>
                </a:lnTo>
                <a:lnTo>
                  <a:pt x="2193" y="67941"/>
                </a:lnTo>
                <a:lnTo>
                  <a:pt x="2337" y="59956"/>
                </a:lnTo>
                <a:lnTo>
                  <a:pt x="12355" y="59956"/>
                </a:lnTo>
                <a:cubicBezTo>
                  <a:pt x="19803" y="59956"/>
                  <a:pt x="25864" y="53896"/>
                  <a:pt x="25864" y="46447"/>
                </a:cubicBezTo>
                <a:lnTo>
                  <a:pt x="25864" y="25658"/>
                </a:lnTo>
                <a:cubicBezTo>
                  <a:pt x="25864" y="18209"/>
                  <a:pt x="19803" y="12150"/>
                  <a:pt x="12355" y="12150"/>
                </a:cubicBezTo>
                <a:lnTo>
                  <a:pt x="1567" y="12150"/>
                </a:lnTo>
                <a:lnTo>
                  <a:pt x="1567" y="0"/>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319;p25">
            <a:extLst>
              <a:ext uri="{FF2B5EF4-FFF2-40B4-BE49-F238E27FC236}">
                <a16:creationId xmlns:a16="http://schemas.microsoft.com/office/drawing/2014/main" id="{AF544562-049C-4719-B992-4F3955A777B4}"/>
              </a:ext>
            </a:extLst>
          </p:cNvPr>
          <p:cNvSpPr/>
          <p:nvPr/>
        </p:nvSpPr>
        <p:spPr>
          <a:xfrm>
            <a:off x="16467626" y="7459450"/>
            <a:ext cx="3138462" cy="4090509"/>
          </a:xfrm>
          <a:custGeom>
            <a:avLst/>
            <a:gdLst/>
            <a:ahLst/>
            <a:cxnLst/>
            <a:rect l="l" t="t" r="r" b="b"/>
            <a:pathLst>
              <a:path w="82130" h="107044" extrusionOk="0">
                <a:moveTo>
                  <a:pt x="12451" y="0"/>
                </a:moveTo>
                <a:cubicBezTo>
                  <a:pt x="5574" y="0"/>
                  <a:pt x="0" y="5574"/>
                  <a:pt x="0" y="12451"/>
                </a:cubicBezTo>
                <a:lnTo>
                  <a:pt x="0" y="94593"/>
                </a:lnTo>
                <a:cubicBezTo>
                  <a:pt x="0" y="101470"/>
                  <a:pt x="5574" y="107044"/>
                  <a:pt x="12451" y="107044"/>
                </a:cubicBezTo>
                <a:lnTo>
                  <a:pt x="69681" y="107044"/>
                </a:lnTo>
                <a:cubicBezTo>
                  <a:pt x="76556" y="107044"/>
                  <a:pt x="82130" y="101470"/>
                  <a:pt x="82130" y="94593"/>
                </a:cubicBezTo>
                <a:lnTo>
                  <a:pt x="82130" y="12451"/>
                </a:lnTo>
                <a:cubicBezTo>
                  <a:pt x="82130" y="5574"/>
                  <a:pt x="76556" y="0"/>
                  <a:pt x="69681" y="0"/>
                </a:cubicBezTo>
                <a:close/>
              </a:path>
            </a:pathLst>
          </a:custGeom>
          <a:solidFill>
            <a:srgbClr val="EFEFEF"/>
          </a:solidFill>
          <a:ln>
            <a:noFill/>
          </a:ln>
        </p:spPr>
        <p:txBody>
          <a:bodyPr spcFirstLastPara="1" wrap="square" lIns="243800" tIns="243800" rIns="243800" bIns="243800" anchor="ctr" anchorCtr="0">
            <a:noAutofit/>
          </a:bodyPr>
          <a:lstStyle/>
          <a:p>
            <a:pPr algn="ctr" defTabSz="2438430">
              <a:buClr>
                <a:srgbClr val="000000"/>
              </a:buClr>
            </a:pPr>
            <a:r>
              <a:rPr lang="en-US" sz="2400" kern="0" dirty="0">
                <a:solidFill>
                  <a:srgbClr val="000000"/>
                </a:solidFill>
                <a:ea typeface="Nunito Light"/>
                <a:cs typeface="Nunito Light"/>
                <a:sym typeface="Nunito Light"/>
              </a:rPr>
              <a:t>“Lorem Ipsum is simply dummy text ”</a:t>
            </a:r>
          </a:p>
          <a:p>
            <a:pPr algn="ctr" defTabSz="2438430">
              <a:buClr>
                <a:srgbClr val="000000"/>
              </a:buClr>
            </a:pPr>
            <a:endParaRPr sz="2400" kern="0" dirty="0">
              <a:solidFill>
                <a:srgbClr val="000000"/>
              </a:solidFill>
              <a:latin typeface="Nunito Light"/>
              <a:ea typeface="Nunito Light"/>
              <a:cs typeface="Nunito Light"/>
              <a:sym typeface="Nunito Light"/>
            </a:endParaRPr>
          </a:p>
        </p:txBody>
      </p:sp>
      <p:sp>
        <p:nvSpPr>
          <p:cNvPr id="68" name="Google Shape;320;p25">
            <a:extLst>
              <a:ext uri="{FF2B5EF4-FFF2-40B4-BE49-F238E27FC236}">
                <a16:creationId xmlns:a16="http://schemas.microsoft.com/office/drawing/2014/main" id="{32897CD5-EC78-4707-8218-61EABBB5C2BE}"/>
              </a:ext>
            </a:extLst>
          </p:cNvPr>
          <p:cNvSpPr/>
          <p:nvPr/>
        </p:nvSpPr>
        <p:spPr>
          <a:xfrm>
            <a:off x="16293259" y="7227266"/>
            <a:ext cx="3580208" cy="4554877"/>
          </a:xfrm>
          <a:custGeom>
            <a:avLst/>
            <a:gdLst/>
            <a:ahLst/>
            <a:cxnLst/>
            <a:rect l="l" t="t" r="r" b="b"/>
            <a:pathLst>
              <a:path w="93690" h="119196" extrusionOk="0">
                <a:moveTo>
                  <a:pt x="44345" y="1"/>
                </a:moveTo>
                <a:lnTo>
                  <a:pt x="44345" y="1826"/>
                </a:lnTo>
                <a:lnTo>
                  <a:pt x="78851" y="1826"/>
                </a:lnTo>
                <a:cubicBezTo>
                  <a:pt x="86026" y="1826"/>
                  <a:pt x="91864" y="7498"/>
                  <a:pt x="91864" y="14470"/>
                </a:cubicBezTo>
                <a:lnTo>
                  <a:pt x="91864" y="104726"/>
                </a:lnTo>
                <a:cubicBezTo>
                  <a:pt x="91864" y="111698"/>
                  <a:pt x="86026" y="117371"/>
                  <a:pt x="78851" y="117371"/>
                </a:cubicBezTo>
                <a:lnTo>
                  <a:pt x="14839" y="117371"/>
                </a:lnTo>
                <a:cubicBezTo>
                  <a:pt x="7662" y="117371"/>
                  <a:pt x="1825" y="111698"/>
                  <a:pt x="1825" y="104726"/>
                </a:cubicBezTo>
                <a:lnTo>
                  <a:pt x="0" y="104726"/>
                </a:lnTo>
                <a:cubicBezTo>
                  <a:pt x="0" y="112705"/>
                  <a:pt x="6656" y="119195"/>
                  <a:pt x="14839" y="119195"/>
                </a:cubicBezTo>
                <a:lnTo>
                  <a:pt x="78851" y="119195"/>
                </a:lnTo>
                <a:cubicBezTo>
                  <a:pt x="87033" y="119195"/>
                  <a:pt x="93690" y="112705"/>
                  <a:pt x="93690" y="104726"/>
                </a:cubicBezTo>
                <a:lnTo>
                  <a:pt x="93690" y="14470"/>
                </a:lnTo>
                <a:cubicBezTo>
                  <a:pt x="93690" y="6491"/>
                  <a:pt x="87033" y="1"/>
                  <a:pt x="78851"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321;p25">
            <a:extLst>
              <a:ext uri="{FF2B5EF4-FFF2-40B4-BE49-F238E27FC236}">
                <a16:creationId xmlns:a16="http://schemas.microsoft.com/office/drawing/2014/main" id="{7A5B7284-4076-4ED5-A53F-8FF5AE8B094D}"/>
              </a:ext>
            </a:extLst>
          </p:cNvPr>
          <p:cNvSpPr txBox="1">
            <a:spLocks/>
          </p:cNvSpPr>
          <p:nvPr/>
        </p:nvSpPr>
        <p:spPr>
          <a:xfrm>
            <a:off x="4937467" y="3047333"/>
            <a:ext cx="2726400" cy="5056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400" dirty="0">
                <a:solidFill>
                  <a:srgbClr val="000000"/>
                </a:solidFill>
              </a:rPr>
              <a:t>Title Here </a:t>
            </a:r>
          </a:p>
        </p:txBody>
      </p:sp>
      <p:sp>
        <p:nvSpPr>
          <p:cNvPr id="70" name="Google Shape;322;p25">
            <a:extLst>
              <a:ext uri="{FF2B5EF4-FFF2-40B4-BE49-F238E27FC236}">
                <a16:creationId xmlns:a16="http://schemas.microsoft.com/office/drawing/2014/main" id="{83A8DA9D-AEA1-4F72-8D66-EDC4AB559DD0}"/>
              </a:ext>
            </a:extLst>
          </p:cNvPr>
          <p:cNvSpPr txBox="1">
            <a:spLocks/>
          </p:cNvSpPr>
          <p:nvPr/>
        </p:nvSpPr>
        <p:spPr>
          <a:xfrm>
            <a:off x="10936835" y="11341333"/>
            <a:ext cx="2726400" cy="5056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400" dirty="0">
                <a:solidFill>
                  <a:srgbClr val="000000"/>
                </a:solidFill>
              </a:rPr>
              <a:t>Title Here </a:t>
            </a:r>
          </a:p>
        </p:txBody>
      </p:sp>
      <p:sp>
        <p:nvSpPr>
          <p:cNvPr id="71" name="Google Shape;323;p25">
            <a:extLst>
              <a:ext uri="{FF2B5EF4-FFF2-40B4-BE49-F238E27FC236}">
                <a16:creationId xmlns:a16="http://schemas.microsoft.com/office/drawing/2014/main" id="{9E715D5C-5558-416C-B5A0-F49C043BF15F}"/>
              </a:ext>
            </a:extLst>
          </p:cNvPr>
          <p:cNvSpPr txBox="1">
            <a:spLocks/>
          </p:cNvSpPr>
          <p:nvPr/>
        </p:nvSpPr>
        <p:spPr>
          <a:xfrm>
            <a:off x="16623067" y="3047333"/>
            <a:ext cx="2726400" cy="5056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400" dirty="0">
                <a:solidFill>
                  <a:srgbClr val="000000"/>
                </a:solidFill>
              </a:rPr>
              <a:t>Title Here </a:t>
            </a:r>
          </a:p>
        </p:txBody>
      </p:sp>
      <p:grpSp>
        <p:nvGrpSpPr>
          <p:cNvPr id="72" name="Google Shape;324;p25">
            <a:extLst>
              <a:ext uri="{FF2B5EF4-FFF2-40B4-BE49-F238E27FC236}">
                <a16:creationId xmlns:a16="http://schemas.microsoft.com/office/drawing/2014/main" id="{6083EFD7-F27B-4711-8A26-81BA59DEC334}"/>
              </a:ext>
            </a:extLst>
          </p:cNvPr>
          <p:cNvGrpSpPr/>
          <p:nvPr/>
        </p:nvGrpSpPr>
        <p:grpSpPr>
          <a:xfrm>
            <a:off x="5743599" y="5597464"/>
            <a:ext cx="941635" cy="938661"/>
            <a:chOff x="6664394" y="3346974"/>
            <a:chExt cx="353113" cy="351998"/>
          </a:xfrm>
        </p:grpSpPr>
        <p:sp>
          <p:nvSpPr>
            <p:cNvPr id="73" name="Google Shape;325;p25">
              <a:extLst>
                <a:ext uri="{FF2B5EF4-FFF2-40B4-BE49-F238E27FC236}">
                  <a16:creationId xmlns:a16="http://schemas.microsoft.com/office/drawing/2014/main" id="{548F4753-21AB-45FC-AE20-0BFDBF6777B4}"/>
                </a:ext>
              </a:extLst>
            </p:cNvPr>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326;p25">
              <a:extLst>
                <a:ext uri="{FF2B5EF4-FFF2-40B4-BE49-F238E27FC236}">
                  <a16:creationId xmlns:a16="http://schemas.microsoft.com/office/drawing/2014/main" id="{D7F0FAD2-D8D8-4833-B985-C14AA873C0D1}"/>
                </a:ext>
              </a:extLst>
            </p:cNvPr>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327;p25">
              <a:extLst>
                <a:ext uri="{FF2B5EF4-FFF2-40B4-BE49-F238E27FC236}">
                  <a16:creationId xmlns:a16="http://schemas.microsoft.com/office/drawing/2014/main" id="{3AF9BEED-C9DF-426E-9480-642BF204472F}"/>
                </a:ext>
              </a:extLst>
            </p:cNvPr>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328;p25">
              <a:extLst>
                <a:ext uri="{FF2B5EF4-FFF2-40B4-BE49-F238E27FC236}">
                  <a16:creationId xmlns:a16="http://schemas.microsoft.com/office/drawing/2014/main" id="{7ADB7E7A-0B09-4876-813B-065D2DDF2E45}"/>
                </a:ext>
              </a:extLst>
            </p:cNvPr>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329;p25">
              <a:extLst>
                <a:ext uri="{FF2B5EF4-FFF2-40B4-BE49-F238E27FC236}">
                  <a16:creationId xmlns:a16="http://schemas.microsoft.com/office/drawing/2014/main" id="{62B483F6-69BE-422C-BEBE-3E6AB547803A}"/>
                </a:ext>
              </a:extLst>
            </p:cNvPr>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78" name="Google Shape;330;p25">
            <a:extLst>
              <a:ext uri="{FF2B5EF4-FFF2-40B4-BE49-F238E27FC236}">
                <a16:creationId xmlns:a16="http://schemas.microsoft.com/office/drawing/2014/main" id="{14F360D0-B247-4320-93B8-A77EF6F18373}"/>
              </a:ext>
            </a:extLst>
          </p:cNvPr>
          <p:cNvGrpSpPr/>
          <p:nvPr/>
        </p:nvGrpSpPr>
        <p:grpSpPr>
          <a:xfrm>
            <a:off x="11782084" y="8422617"/>
            <a:ext cx="937640" cy="934328"/>
            <a:chOff x="6203579" y="3348981"/>
            <a:chExt cx="351615" cy="350373"/>
          </a:xfrm>
        </p:grpSpPr>
        <p:sp>
          <p:nvSpPr>
            <p:cNvPr id="79" name="Google Shape;331;p25">
              <a:extLst>
                <a:ext uri="{FF2B5EF4-FFF2-40B4-BE49-F238E27FC236}">
                  <a16:creationId xmlns:a16="http://schemas.microsoft.com/office/drawing/2014/main" id="{091D4D2C-EB41-42A9-AAD9-34A89CB05C26}"/>
                </a:ext>
              </a:extLst>
            </p:cNvPr>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332;p25">
              <a:extLst>
                <a:ext uri="{FF2B5EF4-FFF2-40B4-BE49-F238E27FC236}">
                  <a16:creationId xmlns:a16="http://schemas.microsoft.com/office/drawing/2014/main" id="{3DB63C4A-9867-47FC-B265-7B9502638040}"/>
                </a:ext>
              </a:extLst>
            </p:cNvPr>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333;p25">
              <a:extLst>
                <a:ext uri="{FF2B5EF4-FFF2-40B4-BE49-F238E27FC236}">
                  <a16:creationId xmlns:a16="http://schemas.microsoft.com/office/drawing/2014/main" id="{18BEF91F-1EE0-4FF7-946B-04F4A5FCAD31}"/>
                </a:ext>
              </a:extLst>
            </p:cNvPr>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334;p25">
              <a:extLst>
                <a:ext uri="{FF2B5EF4-FFF2-40B4-BE49-F238E27FC236}">
                  <a16:creationId xmlns:a16="http://schemas.microsoft.com/office/drawing/2014/main" id="{9F868572-C392-4255-81EE-92CE8EF7E133}"/>
                </a:ext>
              </a:extLst>
            </p:cNvPr>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335;p25">
              <a:extLst>
                <a:ext uri="{FF2B5EF4-FFF2-40B4-BE49-F238E27FC236}">
                  <a16:creationId xmlns:a16="http://schemas.microsoft.com/office/drawing/2014/main" id="{A84FF152-7172-4F28-B37B-98709A35783E}"/>
                </a:ext>
              </a:extLst>
            </p:cNvPr>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84" name="Google Shape;336;p25">
            <a:extLst>
              <a:ext uri="{FF2B5EF4-FFF2-40B4-BE49-F238E27FC236}">
                <a16:creationId xmlns:a16="http://schemas.microsoft.com/office/drawing/2014/main" id="{5871718D-8C26-4DB1-A9C8-4C487DE070F9}"/>
              </a:ext>
            </a:extLst>
          </p:cNvPr>
          <p:cNvGrpSpPr/>
          <p:nvPr/>
        </p:nvGrpSpPr>
        <p:grpSpPr>
          <a:xfrm>
            <a:off x="17605968" y="5592676"/>
            <a:ext cx="760613" cy="948259"/>
            <a:chOff x="8007400" y="2902278"/>
            <a:chExt cx="285230" cy="355597"/>
          </a:xfrm>
        </p:grpSpPr>
        <p:sp>
          <p:nvSpPr>
            <p:cNvPr id="85" name="Google Shape;337;p25">
              <a:extLst>
                <a:ext uri="{FF2B5EF4-FFF2-40B4-BE49-F238E27FC236}">
                  <a16:creationId xmlns:a16="http://schemas.microsoft.com/office/drawing/2014/main" id="{AE8490E2-7E58-45F6-82A1-0F15F26A7D4C}"/>
                </a:ext>
              </a:extLst>
            </p:cNvPr>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338;p25">
              <a:extLst>
                <a:ext uri="{FF2B5EF4-FFF2-40B4-BE49-F238E27FC236}">
                  <a16:creationId xmlns:a16="http://schemas.microsoft.com/office/drawing/2014/main" id="{6C807D12-6504-4103-AC43-BB877B917409}"/>
                </a:ext>
              </a:extLst>
            </p:cNvPr>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custDataLst>
      <p:tags r:id="rId1"/>
    </p:custData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56E4A-C9F1-4EFD-A0D2-1A7091615AFF}"/>
              </a:ext>
            </a:extLst>
          </p:cNvPr>
          <p:cNvSpPr>
            <a:spLocks noGrp="1"/>
          </p:cNvSpPr>
          <p:nvPr>
            <p:ph type="title"/>
          </p:nvPr>
        </p:nvSpPr>
        <p:spPr/>
        <p:txBody>
          <a:bodyPr/>
          <a:lstStyle/>
          <a:p>
            <a:r>
              <a:rPr lang="en-US" dirty="0"/>
              <a:t>YOUR AWESOME TITLE HERE </a:t>
            </a:r>
          </a:p>
        </p:txBody>
      </p:sp>
      <p:sp>
        <p:nvSpPr>
          <p:cNvPr id="3" name="Google Shape;373;p29">
            <a:extLst>
              <a:ext uri="{FF2B5EF4-FFF2-40B4-BE49-F238E27FC236}">
                <a16:creationId xmlns:a16="http://schemas.microsoft.com/office/drawing/2014/main" id="{E6229F64-EFCD-4993-8122-DEA99A91BE93}"/>
              </a:ext>
            </a:extLst>
          </p:cNvPr>
          <p:cNvSpPr/>
          <p:nvPr/>
        </p:nvSpPr>
        <p:spPr>
          <a:xfrm>
            <a:off x="4403854" y="6883995"/>
            <a:ext cx="294072" cy="282955"/>
          </a:xfrm>
          <a:custGeom>
            <a:avLst/>
            <a:gdLst/>
            <a:ahLst/>
            <a:cxnLst/>
            <a:rect l="l" t="t" r="r" b="b"/>
            <a:pathLst>
              <a:path w="6533" h="6286" extrusionOk="0">
                <a:moveTo>
                  <a:pt x="3391" y="1"/>
                </a:moveTo>
                <a:cubicBezTo>
                  <a:pt x="2120" y="1"/>
                  <a:pt x="975" y="766"/>
                  <a:pt x="488" y="1941"/>
                </a:cubicBezTo>
                <a:cubicBezTo>
                  <a:pt x="1" y="3115"/>
                  <a:pt x="270" y="4466"/>
                  <a:pt x="1169" y="5364"/>
                </a:cubicBezTo>
                <a:cubicBezTo>
                  <a:pt x="1770" y="5966"/>
                  <a:pt x="2574" y="6285"/>
                  <a:pt x="3392" y="6285"/>
                </a:cubicBezTo>
                <a:cubicBezTo>
                  <a:pt x="3797" y="6285"/>
                  <a:pt x="4205" y="6207"/>
                  <a:pt x="4593" y="6046"/>
                </a:cubicBezTo>
                <a:cubicBezTo>
                  <a:pt x="5767" y="5559"/>
                  <a:pt x="6533" y="4414"/>
                  <a:pt x="6533" y="3143"/>
                </a:cubicBezTo>
                <a:cubicBezTo>
                  <a:pt x="6533" y="1408"/>
                  <a:pt x="5126" y="1"/>
                  <a:pt x="3391"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4" name="Google Shape;374;p29">
            <a:extLst>
              <a:ext uri="{FF2B5EF4-FFF2-40B4-BE49-F238E27FC236}">
                <a16:creationId xmlns:a16="http://schemas.microsoft.com/office/drawing/2014/main" id="{F6399F89-9753-4967-BCFF-DCE390052EBE}"/>
              </a:ext>
            </a:extLst>
          </p:cNvPr>
          <p:cNvSpPr/>
          <p:nvPr/>
        </p:nvSpPr>
        <p:spPr>
          <a:xfrm>
            <a:off x="4403854" y="6883997"/>
            <a:ext cx="294072" cy="294072"/>
          </a:xfrm>
          <a:custGeom>
            <a:avLst/>
            <a:gdLst/>
            <a:ahLst/>
            <a:cxnLst/>
            <a:rect l="l" t="t" r="r" b="b"/>
            <a:pathLst>
              <a:path w="6533" h="6533" fill="none" extrusionOk="0">
                <a:moveTo>
                  <a:pt x="6533" y="3143"/>
                </a:moveTo>
                <a:cubicBezTo>
                  <a:pt x="6533" y="4414"/>
                  <a:pt x="5767" y="5559"/>
                  <a:pt x="4593" y="6046"/>
                </a:cubicBezTo>
                <a:cubicBezTo>
                  <a:pt x="3420" y="6533"/>
                  <a:pt x="2068" y="6263"/>
                  <a:pt x="1169" y="5364"/>
                </a:cubicBezTo>
                <a:cubicBezTo>
                  <a:pt x="270" y="4466"/>
                  <a:pt x="1" y="3115"/>
                  <a:pt x="488" y="1941"/>
                </a:cubicBezTo>
                <a:cubicBezTo>
                  <a:pt x="975" y="766"/>
                  <a:pt x="2120" y="1"/>
                  <a:pt x="3391" y="1"/>
                </a:cubicBezTo>
                <a:cubicBezTo>
                  <a:pt x="5126" y="1"/>
                  <a:pt x="6533" y="1408"/>
                  <a:pt x="6533" y="3143"/>
                </a:cubicBezTo>
                <a:close/>
              </a:path>
            </a:pathLst>
          </a:custGeom>
          <a:solidFill>
            <a:schemeClr val="accent4"/>
          </a:solidFill>
          <a:ln w="950" cap="flat" cmpd="sng">
            <a:solidFill>
              <a:srgbClr val="FFFFFF"/>
            </a:solidFill>
            <a:prstDash val="solid"/>
            <a:miter lim="1531"/>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5" name="Google Shape;375;p29">
            <a:extLst>
              <a:ext uri="{FF2B5EF4-FFF2-40B4-BE49-F238E27FC236}">
                <a16:creationId xmlns:a16="http://schemas.microsoft.com/office/drawing/2014/main" id="{25C5B041-F25E-476D-8E9A-0022A249F5AB}"/>
              </a:ext>
            </a:extLst>
          </p:cNvPr>
          <p:cNvSpPr/>
          <p:nvPr/>
        </p:nvSpPr>
        <p:spPr>
          <a:xfrm>
            <a:off x="8240333" y="8324426"/>
            <a:ext cx="294027" cy="282909"/>
          </a:xfrm>
          <a:custGeom>
            <a:avLst/>
            <a:gdLst/>
            <a:ahLst/>
            <a:cxnLst/>
            <a:rect l="l" t="t" r="r" b="b"/>
            <a:pathLst>
              <a:path w="6532" h="6285" extrusionOk="0">
                <a:moveTo>
                  <a:pt x="3389" y="0"/>
                </a:moveTo>
                <a:cubicBezTo>
                  <a:pt x="2118" y="0"/>
                  <a:pt x="973" y="766"/>
                  <a:pt x="486" y="1940"/>
                </a:cubicBezTo>
                <a:cubicBezTo>
                  <a:pt x="1" y="3113"/>
                  <a:pt x="269" y="4465"/>
                  <a:pt x="1168" y="5364"/>
                </a:cubicBezTo>
                <a:cubicBezTo>
                  <a:pt x="1769" y="5965"/>
                  <a:pt x="2573" y="6284"/>
                  <a:pt x="3390" y="6284"/>
                </a:cubicBezTo>
                <a:cubicBezTo>
                  <a:pt x="3795" y="6284"/>
                  <a:pt x="4203" y="6206"/>
                  <a:pt x="4591" y="6045"/>
                </a:cubicBezTo>
                <a:cubicBezTo>
                  <a:pt x="5766" y="5558"/>
                  <a:pt x="6531" y="4413"/>
                  <a:pt x="6531" y="3142"/>
                </a:cubicBezTo>
                <a:cubicBezTo>
                  <a:pt x="6531" y="1407"/>
                  <a:pt x="5124" y="0"/>
                  <a:pt x="3389"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6" name="Google Shape;376;p29">
            <a:extLst>
              <a:ext uri="{FF2B5EF4-FFF2-40B4-BE49-F238E27FC236}">
                <a16:creationId xmlns:a16="http://schemas.microsoft.com/office/drawing/2014/main" id="{45129A54-3346-4D12-9EC2-C29EB7A148E2}"/>
              </a:ext>
            </a:extLst>
          </p:cNvPr>
          <p:cNvSpPr/>
          <p:nvPr/>
        </p:nvSpPr>
        <p:spPr>
          <a:xfrm>
            <a:off x="8240333" y="8324426"/>
            <a:ext cx="294027" cy="293981"/>
          </a:xfrm>
          <a:custGeom>
            <a:avLst/>
            <a:gdLst/>
            <a:ahLst/>
            <a:cxnLst/>
            <a:rect l="l" t="t" r="r" b="b"/>
            <a:pathLst>
              <a:path w="6532" h="6531" fill="none" extrusionOk="0">
                <a:moveTo>
                  <a:pt x="6531" y="3142"/>
                </a:moveTo>
                <a:cubicBezTo>
                  <a:pt x="6531" y="4413"/>
                  <a:pt x="5766" y="5558"/>
                  <a:pt x="4591" y="6045"/>
                </a:cubicBezTo>
                <a:cubicBezTo>
                  <a:pt x="3418" y="6531"/>
                  <a:pt x="2066" y="6263"/>
                  <a:pt x="1168" y="5364"/>
                </a:cubicBezTo>
                <a:cubicBezTo>
                  <a:pt x="269" y="4465"/>
                  <a:pt x="1" y="3113"/>
                  <a:pt x="486" y="1940"/>
                </a:cubicBezTo>
                <a:cubicBezTo>
                  <a:pt x="973" y="766"/>
                  <a:pt x="2118" y="0"/>
                  <a:pt x="3389" y="0"/>
                </a:cubicBezTo>
                <a:cubicBezTo>
                  <a:pt x="5124" y="0"/>
                  <a:pt x="6531" y="1407"/>
                  <a:pt x="6531" y="3142"/>
                </a:cubicBezTo>
                <a:close/>
              </a:path>
            </a:pathLst>
          </a:custGeom>
          <a:solidFill>
            <a:schemeClr val="accent4"/>
          </a:solidFill>
          <a:ln w="950" cap="flat" cmpd="sng">
            <a:solidFill>
              <a:srgbClr val="FFFFFF"/>
            </a:solidFill>
            <a:prstDash val="solid"/>
            <a:miter lim="1531"/>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7" name="Google Shape;377;p29">
            <a:extLst>
              <a:ext uri="{FF2B5EF4-FFF2-40B4-BE49-F238E27FC236}">
                <a16:creationId xmlns:a16="http://schemas.microsoft.com/office/drawing/2014/main" id="{0B2BA8CD-C26B-4BC6-9F32-C4162FE6AF9D}"/>
              </a:ext>
            </a:extLst>
          </p:cNvPr>
          <p:cNvSpPr/>
          <p:nvPr/>
        </p:nvSpPr>
        <p:spPr>
          <a:xfrm>
            <a:off x="12076766" y="6883995"/>
            <a:ext cx="293981" cy="282955"/>
          </a:xfrm>
          <a:custGeom>
            <a:avLst/>
            <a:gdLst/>
            <a:ahLst/>
            <a:cxnLst/>
            <a:rect l="l" t="t" r="r" b="b"/>
            <a:pathLst>
              <a:path w="6531" h="6286" extrusionOk="0">
                <a:moveTo>
                  <a:pt x="3389" y="1"/>
                </a:moveTo>
                <a:cubicBezTo>
                  <a:pt x="2118" y="1"/>
                  <a:pt x="973" y="766"/>
                  <a:pt x="486" y="1941"/>
                </a:cubicBezTo>
                <a:cubicBezTo>
                  <a:pt x="0" y="3115"/>
                  <a:pt x="268" y="4466"/>
                  <a:pt x="1167" y="5364"/>
                </a:cubicBezTo>
                <a:cubicBezTo>
                  <a:pt x="1768" y="5966"/>
                  <a:pt x="2572" y="6285"/>
                  <a:pt x="3390" y="6285"/>
                </a:cubicBezTo>
                <a:cubicBezTo>
                  <a:pt x="3795" y="6285"/>
                  <a:pt x="4203" y="6207"/>
                  <a:pt x="4592" y="6046"/>
                </a:cubicBezTo>
                <a:cubicBezTo>
                  <a:pt x="5765" y="5559"/>
                  <a:pt x="6531" y="4414"/>
                  <a:pt x="6531" y="3143"/>
                </a:cubicBezTo>
                <a:cubicBezTo>
                  <a:pt x="6531" y="1408"/>
                  <a:pt x="5125" y="1"/>
                  <a:pt x="3389"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8" name="Google Shape;378;p29">
            <a:extLst>
              <a:ext uri="{FF2B5EF4-FFF2-40B4-BE49-F238E27FC236}">
                <a16:creationId xmlns:a16="http://schemas.microsoft.com/office/drawing/2014/main" id="{1B22C352-3DE5-445C-88CD-10C350735580}"/>
              </a:ext>
            </a:extLst>
          </p:cNvPr>
          <p:cNvSpPr/>
          <p:nvPr/>
        </p:nvSpPr>
        <p:spPr>
          <a:xfrm>
            <a:off x="12076766" y="6883997"/>
            <a:ext cx="293981" cy="294072"/>
          </a:xfrm>
          <a:custGeom>
            <a:avLst/>
            <a:gdLst/>
            <a:ahLst/>
            <a:cxnLst/>
            <a:rect l="l" t="t" r="r" b="b"/>
            <a:pathLst>
              <a:path w="6531" h="6533" fill="none" extrusionOk="0">
                <a:moveTo>
                  <a:pt x="6531" y="3143"/>
                </a:moveTo>
                <a:cubicBezTo>
                  <a:pt x="6531" y="4414"/>
                  <a:pt x="5765" y="5559"/>
                  <a:pt x="4592" y="6046"/>
                </a:cubicBezTo>
                <a:cubicBezTo>
                  <a:pt x="3418" y="6533"/>
                  <a:pt x="2066" y="6263"/>
                  <a:pt x="1167" y="5364"/>
                </a:cubicBezTo>
                <a:cubicBezTo>
                  <a:pt x="268" y="4466"/>
                  <a:pt x="0" y="3115"/>
                  <a:pt x="486" y="1941"/>
                </a:cubicBezTo>
                <a:cubicBezTo>
                  <a:pt x="973" y="766"/>
                  <a:pt x="2118" y="1"/>
                  <a:pt x="3389" y="1"/>
                </a:cubicBezTo>
                <a:cubicBezTo>
                  <a:pt x="5125" y="1"/>
                  <a:pt x="6531" y="1408"/>
                  <a:pt x="6531" y="3143"/>
                </a:cubicBezTo>
                <a:close/>
              </a:path>
            </a:pathLst>
          </a:custGeom>
          <a:solidFill>
            <a:schemeClr val="accent4"/>
          </a:solidFill>
          <a:ln w="950" cap="flat" cmpd="sng">
            <a:solidFill>
              <a:srgbClr val="FFFFFF"/>
            </a:solidFill>
            <a:prstDash val="solid"/>
            <a:miter lim="1531"/>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9" name="Google Shape;379;p29">
            <a:extLst>
              <a:ext uri="{FF2B5EF4-FFF2-40B4-BE49-F238E27FC236}">
                <a16:creationId xmlns:a16="http://schemas.microsoft.com/office/drawing/2014/main" id="{FAFED973-D627-4ECC-9642-205A8E031A89}"/>
              </a:ext>
            </a:extLst>
          </p:cNvPr>
          <p:cNvSpPr/>
          <p:nvPr/>
        </p:nvSpPr>
        <p:spPr>
          <a:xfrm>
            <a:off x="19749499" y="6883995"/>
            <a:ext cx="294072" cy="282955"/>
          </a:xfrm>
          <a:custGeom>
            <a:avLst/>
            <a:gdLst/>
            <a:ahLst/>
            <a:cxnLst/>
            <a:rect l="l" t="t" r="r" b="b"/>
            <a:pathLst>
              <a:path w="6533" h="6286" extrusionOk="0">
                <a:moveTo>
                  <a:pt x="3391" y="1"/>
                </a:moveTo>
                <a:cubicBezTo>
                  <a:pt x="2120" y="1"/>
                  <a:pt x="974" y="766"/>
                  <a:pt x="487" y="1941"/>
                </a:cubicBezTo>
                <a:cubicBezTo>
                  <a:pt x="1" y="3115"/>
                  <a:pt x="270" y="4466"/>
                  <a:pt x="1169" y="5364"/>
                </a:cubicBezTo>
                <a:cubicBezTo>
                  <a:pt x="1770" y="5966"/>
                  <a:pt x="2573" y="6285"/>
                  <a:pt x="3391" y="6285"/>
                </a:cubicBezTo>
                <a:cubicBezTo>
                  <a:pt x="3796" y="6285"/>
                  <a:pt x="4204" y="6207"/>
                  <a:pt x="4593" y="6046"/>
                </a:cubicBezTo>
                <a:cubicBezTo>
                  <a:pt x="5767" y="5559"/>
                  <a:pt x="6533" y="4414"/>
                  <a:pt x="6533" y="3143"/>
                </a:cubicBezTo>
                <a:cubicBezTo>
                  <a:pt x="6533" y="1408"/>
                  <a:pt x="5125" y="1"/>
                  <a:pt x="3391"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10" name="Google Shape;380;p29">
            <a:extLst>
              <a:ext uri="{FF2B5EF4-FFF2-40B4-BE49-F238E27FC236}">
                <a16:creationId xmlns:a16="http://schemas.microsoft.com/office/drawing/2014/main" id="{9D83803E-FB7A-4F87-8B3A-B20412BF0590}"/>
              </a:ext>
            </a:extLst>
          </p:cNvPr>
          <p:cNvSpPr/>
          <p:nvPr/>
        </p:nvSpPr>
        <p:spPr>
          <a:xfrm>
            <a:off x="19749499" y="6883997"/>
            <a:ext cx="294072" cy="294072"/>
          </a:xfrm>
          <a:custGeom>
            <a:avLst/>
            <a:gdLst/>
            <a:ahLst/>
            <a:cxnLst/>
            <a:rect l="l" t="t" r="r" b="b"/>
            <a:pathLst>
              <a:path w="6533" h="6533" fill="none" extrusionOk="0">
                <a:moveTo>
                  <a:pt x="6533" y="3143"/>
                </a:moveTo>
                <a:cubicBezTo>
                  <a:pt x="6533" y="4414"/>
                  <a:pt x="5767" y="5559"/>
                  <a:pt x="4593" y="6046"/>
                </a:cubicBezTo>
                <a:cubicBezTo>
                  <a:pt x="3418" y="6533"/>
                  <a:pt x="2068" y="6263"/>
                  <a:pt x="1169" y="5364"/>
                </a:cubicBezTo>
                <a:cubicBezTo>
                  <a:pt x="270" y="4466"/>
                  <a:pt x="1" y="3115"/>
                  <a:pt x="487" y="1941"/>
                </a:cubicBezTo>
                <a:cubicBezTo>
                  <a:pt x="974" y="766"/>
                  <a:pt x="2120" y="1"/>
                  <a:pt x="3391" y="1"/>
                </a:cubicBezTo>
                <a:cubicBezTo>
                  <a:pt x="5125" y="1"/>
                  <a:pt x="6533" y="1408"/>
                  <a:pt x="6533" y="3143"/>
                </a:cubicBezTo>
                <a:close/>
              </a:path>
            </a:pathLst>
          </a:custGeom>
          <a:solidFill>
            <a:srgbClr val="D33B3B"/>
          </a:solidFill>
          <a:ln w="950" cap="flat" cmpd="sng">
            <a:solidFill>
              <a:srgbClr val="FFFFFF"/>
            </a:solidFill>
            <a:prstDash val="solid"/>
            <a:miter lim="1531"/>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11" name="Google Shape;381;p29">
            <a:extLst>
              <a:ext uri="{FF2B5EF4-FFF2-40B4-BE49-F238E27FC236}">
                <a16:creationId xmlns:a16="http://schemas.microsoft.com/office/drawing/2014/main" id="{8EFFC202-2CB7-45BB-B291-772E940A7AA2}"/>
              </a:ext>
            </a:extLst>
          </p:cNvPr>
          <p:cNvSpPr/>
          <p:nvPr/>
        </p:nvSpPr>
        <p:spPr>
          <a:xfrm>
            <a:off x="15913154" y="8324426"/>
            <a:ext cx="294027" cy="282909"/>
          </a:xfrm>
          <a:custGeom>
            <a:avLst/>
            <a:gdLst/>
            <a:ahLst/>
            <a:cxnLst/>
            <a:rect l="l" t="t" r="r" b="b"/>
            <a:pathLst>
              <a:path w="6532" h="6285" extrusionOk="0">
                <a:moveTo>
                  <a:pt x="3391" y="0"/>
                </a:moveTo>
                <a:cubicBezTo>
                  <a:pt x="2118" y="0"/>
                  <a:pt x="973" y="766"/>
                  <a:pt x="486" y="1939"/>
                </a:cubicBezTo>
                <a:cubicBezTo>
                  <a:pt x="1" y="3113"/>
                  <a:pt x="269" y="4465"/>
                  <a:pt x="1167" y="5364"/>
                </a:cubicBezTo>
                <a:cubicBezTo>
                  <a:pt x="1769" y="5965"/>
                  <a:pt x="2573" y="6284"/>
                  <a:pt x="3391" y="6284"/>
                </a:cubicBezTo>
                <a:cubicBezTo>
                  <a:pt x="3796" y="6284"/>
                  <a:pt x="4204" y="6206"/>
                  <a:pt x="4593" y="6045"/>
                </a:cubicBezTo>
                <a:cubicBezTo>
                  <a:pt x="5766" y="5558"/>
                  <a:pt x="6531" y="4413"/>
                  <a:pt x="6531" y="3142"/>
                </a:cubicBezTo>
                <a:cubicBezTo>
                  <a:pt x="6531" y="1407"/>
                  <a:pt x="5126" y="0"/>
                  <a:pt x="3391"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12" name="Google Shape;382;p29">
            <a:extLst>
              <a:ext uri="{FF2B5EF4-FFF2-40B4-BE49-F238E27FC236}">
                <a16:creationId xmlns:a16="http://schemas.microsoft.com/office/drawing/2014/main" id="{D4F2C2E6-5414-46DB-9FA5-51E0342BD61F}"/>
              </a:ext>
            </a:extLst>
          </p:cNvPr>
          <p:cNvSpPr/>
          <p:nvPr/>
        </p:nvSpPr>
        <p:spPr>
          <a:xfrm>
            <a:off x="15913154" y="8324426"/>
            <a:ext cx="294027" cy="293981"/>
          </a:xfrm>
          <a:custGeom>
            <a:avLst/>
            <a:gdLst/>
            <a:ahLst/>
            <a:cxnLst/>
            <a:rect l="l" t="t" r="r" b="b"/>
            <a:pathLst>
              <a:path w="6532" h="6531" fill="none" extrusionOk="0">
                <a:moveTo>
                  <a:pt x="6531" y="3142"/>
                </a:moveTo>
                <a:cubicBezTo>
                  <a:pt x="6531" y="4413"/>
                  <a:pt x="5766" y="5558"/>
                  <a:pt x="4593" y="6045"/>
                </a:cubicBezTo>
                <a:cubicBezTo>
                  <a:pt x="3418" y="6531"/>
                  <a:pt x="2066" y="6263"/>
                  <a:pt x="1167" y="5364"/>
                </a:cubicBezTo>
                <a:cubicBezTo>
                  <a:pt x="269" y="4465"/>
                  <a:pt x="1" y="3113"/>
                  <a:pt x="486" y="1939"/>
                </a:cubicBezTo>
                <a:cubicBezTo>
                  <a:pt x="973" y="766"/>
                  <a:pt x="2118" y="0"/>
                  <a:pt x="3391" y="0"/>
                </a:cubicBezTo>
                <a:cubicBezTo>
                  <a:pt x="5126" y="0"/>
                  <a:pt x="6531" y="1407"/>
                  <a:pt x="6531" y="3142"/>
                </a:cubicBezTo>
                <a:close/>
              </a:path>
            </a:pathLst>
          </a:custGeom>
          <a:solidFill>
            <a:schemeClr val="accent4"/>
          </a:solidFill>
          <a:ln w="950" cap="flat" cmpd="sng">
            <a:solidFill>
              <a:srgbClr val="FFFFFF"/>
            </a:solidFill>
            <a:prstDash val="solid"/>
            <a:miter lim="1531"/>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grpSp>
        <p:nvGrpSpPr>
          <p:cNvPr id="13" name="Google Shape;383;p29">
            <a:extLst>
              <a:ext uri="{FF2B5EF4-FFF2-40B4-BE49-F238E27FC236}">
                <a16:creationId xmlns:a16="http://schemas.microsoft.com/office/drawing/2014/main" id="{C50DA5AB-4FE7-400D-A79B-433BBA2E649E}"/>
              </a:ext>
            </a:extLst>
          </p:cNvPr>
          <p:cNvGrpSpPr/>
          <p:nvPr/>
        </p:nvGrpSpPr>
        <p:grpSpPr>
          <a:xfrm>
            <a:off x="4254291" y="7284218"/>
            <a:ext cx="604280" cy="1926264"/>
            <a:chOff x="2450424" y="2494080"/>
            <a:chExt cx="243295" cy="775552"/>
          </a:xfrm>
          <a:solidFill>
            <a:schemeClr val="accent4"/>
          </a:solidFill>
        </p:grpSpPr>
        <p:sp>
          <p:nvSpPr>
            <p:cNvPr id="14" name="Google Shape;384;p29">
              <a:extLst>
                <a:ext uri="{FF2B5EF4-FFF2-40B4-BE49-F238E27FC236}">
                  <a16:creationId xmlns:a16="http://schemas.microsoft.com/office/drawing/2014/main" id="{1F71F58E-7A42-4407-A82E-841BBC4B2234}"/>
                </a:ext>
              </a:extLst>
            </p:cNvPr>
            <p:cNvSpPr/>
            <p:nvPr/>
          </p:nvSpPr>
          <p:spPr>
            <a:xfrm>
              <a:off x="2450424" y="3026320"/>
              <a:ext cx="243295" cy="243313"/>
            </a:xfrm>
            <a:custGeom>
              <a:avLst/>
              <a:gdLst/>
              <a:ahLst/>
              <a:cxnLst/>
              <a:rect l="l" t="t" r="r" b="b"/>
              <a:pathLst>
                <a:path w="13425" h="13426" extrusionOk="0">
                  <a:moveTo>
                    <a:pt x="6712" y="979"/>
                  </a:moveTo>
                  <a:cubicBezTo>
                    <a:pt x="9874" y="979"/>
                    <a:pt x="12446" y="3551"/>
                    <a:pt x="12446" y="6713"/>
                  </a:cubicBezTo>
                  <a:cubicBezTo>
                    <a:pt x="12446" y="9875"/>
                    <a:pt x="9874" y="12446"/>
                    <a:pt x="6712" y="12446"/>
                  </a:cubicBezTo>
                  <a:cubicBezTo>
                    <a:pt x="3552" y="12446"/>
                    <a:pt x="979" y="9875"/>
                    <a:pt x="979" y="6713"/>
                  </a:cubicBezTo>
                  <a:cubicBezTo>
                    <a:pt x="979" y="3551"/>
                    <a:pt x="3552" y="979"/>
                    <a:pt x="6712" y="979"/>
                  </a:cubicBezTo>
                  <a:close/>
                  <a:moveTo>
                    <a:pt x="6712" y="0"/>
                  </a:moveTo>
                  <a:cubicBezTo>
                    <a:pt x="3011" y="0"/>
                    <a:pt x="1" y="3012"/>
                    <a:pt x="1" y="6713"/>
                  </a:cubicBezTo>
                  <a:cubicBezTo>
                    <a:pt x="1" y="10414"/>
                    <a:pt x="3011" y="13426"/>
                    <a:pt x="6712" y="13426"/>
                  </a:cubicBezTo>
                  <a:cubicBezTo>
                    <a:pt x="10413" y="13426"/>
                    <a:pt x="13425" y="10412"/>
                    <a:pt x="13425" y="6711"/>
                  </a:cubicBezTo>
                  <a:cubicBezTo>
                    <a:pt x="13425" y="3011"/>
                    <a:pt x="10413" y="0"/>
                    <a:pt x="6712" y="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15" name="Google Shape;385;p29">
              <a:extLst>
                <a:ext uri="{FF2B5EF4-FFF2-40B4-BE49-F238E27FC236}">
                  <a16:creationId xmlns:a16="http://schemas.microsoft.com/office/drawing/2014/main" id="{E9D17BF3-A1D5-4DE3-923A-E4F782B53604}"/>
                </a:ext>
              </a:extLst>
            </p:cNvPr>
            <p:cNvSpPr/>
            <p:nvPr/>
          </p:nvSpPr>
          <p:spPr>
            <a:xfrm>
              <a:off x="2560228" y="2494080"/>
              <a:ext cx="23686" cy="23722"/>
            </a:xfrm>
            <a:custGeom>
              <a:avLst/>
              <a:gdLst/>
              <a:ahLst/>
              <a:cxnLst/>
              <a:rect l="l" t="t" r="r" b="b"/>
              <a:pathLst>
                <a:path w="1307" h="1309" extrusionOk="0">
                  <a:moveTo>
                    <a:pt x="662" y="1"/>
                  </a:moveTo>
                  <a:cubicBezTo>
                    <a:pt x="490" y="1"/>
                    <a:pt x="318" y="71"/>
                    <a:pt x="190" y="194"/>
                  </a:cubicBezTo>
                  <a:cubicBezTo>
                    <a:pt x="131" y="253"/>
                    <a:pt x="85" y="324"/>
                    <a:pt x="53" y="402"/>
                  </a:cubicBezTo>
                  <a:cubicBezTo>
                    <a:pt x="19" y="483"/>
                    <a:pt x="2" y="569"/>
                    <a:pt x="1" y="656"/>
                  </a:cubicBezTo>
                  <a:cubicBezTo>
                    <a:pt x="1" y="828"/>
                    <a:pt x="68" y="993"/>
                    <a:pt x="190" y="1114"/>
                  </a:cubicBezTo>
                  <a:cubicBezTo>
                    <a:pt x="252" y="1175"/>
                    <a:pt x="325" y="1224"/>
                    <a:pt x="405" y="1256"/>
                  </a:cubicBezTo>
                  <a:cubicBezTo>
                    <a:pt x="483" y="1290"/>
                    <a:pt x="567" y="1308"/>
                    <a:pt x="653" y="1308"/>
                  </a:cubicBezTo>
                  <a:cubicBezTo>
                    <a:pt x="739" y="1308"/>
                    <a:pt x="823" y="1290"/>
                    <a:pt x="901" y="1256"/>
                  </a:cubicBezTo>
                  <a:cubicBezTo>
                    <a:pt x="982" y="1223"/>
                    <a:pt x="1056" y="1175"/>
                    <a:pt x="1117" y="1112"/>
                  </a:cubicBezTo>
                  <a:cubicBezTo>
                    <a:pt x="1238" y="992"/>
                    <a:pt x="1307" y="828"/>
                    <a:pt x="1305" y="656"/>
                  </a:cubicBezTo>
                  <a:cubicBezTo>
                    <a:pt x="1305" y="569"/>
                    <a:pt x="1287" y="483"/>
                    <a:pt x="1253" y="402"/>
                  </a:cubicBezTo>
                  <a:cubicBezTo>
                    <a:pt x="1223" y="324"/>
                    <a:pt x="1175" y="253"/>
                    <a:pt x="1117" y="192"/>
                  </a:cubicBezTo>
                  <a:cubicBezTo>
                    <a:pt x="1085" y="162"/>
                    <a:pt x="1049" y="132"/>
                    <a:pt x="1013" y="108"/>
                  </a:cubicBezTo>
                  <a:cubicBezTo>
                    <a:pt x="979" y="88"/>
                    <a:pt x="939" y="68"/>
                    <a:pt x="901" y="50"/>
                  </a:cubicBezTo>
                  <a:cubicBezTo>
                    <a:pt x="863" y="38"/>
                    <a:pt x="823" y="24"/>
                    <a:pt x="777" y="12"/>
                  </a:cubicBezTo>
                  <a:cubicBezTo>
                    <a:pt x="739" y="4"/>
                    <a:pt x="700" y="1"/>
                    <a:pt x="662" y="1"/>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16" name="Google Shape;386;p29">
              <a:extLst>
                <a:ext uri="{FF2B5EF4-FFF2-40B4-BE49-F238E27FC236}">
                  <a16:creationId xmlns:a16="http://schemas.microsoft.com/office/drawing/2014/main" id="{5C1E144F-3492-42E3-9384-1ADE72FFE3F2}"/>
                </a:ext>
              </a:extLst>
            </p:cNvPr>
            <p:cNvSpPr/>
            <p:nvPr/>
          </p:nvSpPr>
          <p:spPr>
            <a:xfrm>
              <a:off x="2560210" y="2586487"/>
              <a:ext cx="23704" cy="300580"/>
            </a:xfrm>
            <a:custGeom>
              <a:avLst/>
              <a:gdLst/>
              <a:ahLst/>
              <a:cxnLst/>
              <a:rect l="l" t="t" r="r" b="b"/>
              <a:pathLst>
                <a:path w="1308" h="16586" extrusionOk="0">
                  <a:moveTo>
                    <a:pt x="654" y="1"/>
                  </a:moveTo>
                  <a:cubicBezTo>
                    <a:pt x="294" y="1"/>
                    <a:pt x="0" y="293"/>
                    <a:pt x="2" y="653"/>
                  </a:cubicBezTo>
                  <a:cubicBezTo>
                    <a:pt x="3" y="1013"/>
                    <a:pt x="294" y="1305"/>
                    <a:pt x="654" y="1305"/>
                  </a:cubicBezTo>
                  <a:cubicBezTo>
                    <a:pt x="1014" y="1305"/>
                    <a:pt x="1306" y="1013"/>
                    <a:pt x="1306" y="653"/>
                  </a:cubicBezTo>
                  <a:cubicBezTo>
                    <a:pt x="1308" y="293"/>
                    <a:pt x="1015" y="1"/>
                    <a:pt x="654" y="1"/>
                  </a:cubicBezTo>
                  <a:close/>
                  <a:moveTo>
                    <a:pt x="654" y="5090"/>
                  </a:moveTo>
                  <a:cubicBezTo>
                    <a:pt x="294" y="5090"/>
                    <a:pt x="3" y="5383"/>
                    <a:pt x="2" y="5743"/>
                  </a:cubicBezTo>
                  <a:cubicBezTo>
                    <a:pt x="0" y="6103"/>
                    <a:pt x="294" y="6395"/>
                    <a:pt x="654" y="6395"/>
                  </a:cubicBezTo>
                  <a:cubicBezTo>
                    <a:pt x="1015" y="6395"/>
                    <a:pt x="1308" y="6103"/>
                    <a:pt x="1306" y="5743"/>
                  </a:cubicBezTo>
                  <a:cubicBezTo>
                    <a:pt x="1306" y="5383"/>
                    <a:pt x="1014" y="5090"/>
                    <a:pt x="654" y="5090"/>
                  </a:cubicBezTo>
                  <a:close/>
                  <a:moveTo>
                    <a:pt x="654" y="10185"/>
                  </a:moveTo>
                  <a:cubicBezTo>
                    <a:pt x="294" y="10186"/>
                    <a:pt x="3" y="10477"/>
                    <a:pt x="2" y="10837"/>
                  </a:cubicBezTo>
                  <a:cubicBezTo>
                    <a:pt x="0" y="11197"/>
                    <a:pt x="293" y="11489"/>
                    <a:pt x="651" y="11489"/>
                  </a:cubicBezTo>
                  <a:cubicBezTo>
                    <a:pt x="652" y="11489"/>
                    <a:pt x="653" y="11489"/>
                    <a:pt x="654" y="11489"/>
                  </a:cubicBezTo>
                  <a:cubicBezTo>
                    <a:pt x="655" y="11489"/>
                    <a:pt x="656" y="11489"/>
                    <a:pt x="657" y="11489"/>
                  </a:cubicBezTo>
                  <a:cubicBezTo>
                    <a:pt x="1017" y="11489"/>
                    <a:pt x="1308" y="11197"/>
                    <a:pt x="1306" y="10837"/>
                  </a:cubicBezTo>
                  <a:cubicBezTo>
                    <a:pt x="1306" y="10477"/>
                    <a:pt x="1014" y="10186"/>
                    <a:pt x="654" y="10185"/>
                  </a:cubicBezTo>
                  <a:close/>
                  <a:moveTo>
                    <a:pt x="654" y="15281"/>
                  </a:moveTo>
                  <a:cubicBezTo>
                    <a:pt x="294" y="15282"/>
                    <a:pt x="3" y="15573"/>
                    <a:pt x="2" y="15933"/>
                  </a:cubicBezTo>
                  <a:cubicBezTo>
                    <a:pt x="0" y="16293"/>
                    <a:pt x="293" y="16585"/>
                    <a:pt x="651" y="16585"/>
                  </a:cubicBezTo>
                  <a:cubicBezTo>
                    <a:pt x="652" y="16585"/>
                    <a:pt x="653" y="16585"/>
                    <a:pt x="654" y="16585"/>
                  </a:cubicBezTo>
                  <a:cubicBezTo>
                    <a:pt x="655" y="16585"/>
                    <a:pt x="656" y="16585"/>
                    <a:pt x="657" y="16585"/>
                  </a:cubicBezTo>
                  <a:cubicBezTo>
                    <a:pt x="1017" y="16585"/>
                    <a:pt x="1308" y="16293"/>
                    <a:pt x="1306" y="15933"/>
                  </a:cubicBezTo>
                  <a:cubicBezTo>
                    <a:pt x="1306" y="15573"/>
                    <a:pt x="1014" y="15282"/>
                    <a:pt x="654" y="15281"/>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17" name="Google Shape;387;p29">
              <a:extLst>
                <a:ext uri="{FF2B5EF4-FFF2-40B4-BE49-F238E27FC236}">
                  <a16:creationId xmlns:a16="http://schemas.microsoft.com/office/drawing/2014/main" id="{E6EEFD02-3593-4F55-AA03-2C686FE3157D}"/>
                </a:ext>
              </a:extLst>
            </p:cNvPr>
            <p:cNvSpPr/>
            <p:nvPr/>
          </p:nvSpPr>
          <p:spPr>
            <a:xfrm>
              <a:off x="2560228" y="2955805"/>
              <a:ext cx="23740" cy="23595"/>
            </a:xfrm>
            <a:custGeom>
              <a:avLst/>
              <a:gdLst/>
              <a:ahLst/>
              <a:cxnLst/>
              <a:rect l="l" t="t" r="r" b="b"/>
              <a:pathLst>
                <a:path w="1310" h="1302" extrusionOk="0">
                  <a:moveTo>
                    <a:pt x="653" y="0"/>
                  </a:moveTo>
                  <a:cubicBezTo>
                    <a:pt x="569" y="0"/>
                    <a:pt x="484" y="16"/>
                    <a:pt x="405" y="49"/>
                  </a:cubicBezTo>
                  <a:cubicBezTo>
                    <a:pt x="324" y="80"/>
                    <a:pt x="250" y="129"/>
                    <a:pt x="190" y="193"/>
                  </a:cubicBezTo>
                  <a:cubicBezTo>
                    <a:pt x="71" y="316"/>
                    <a:pt x="4" y="478"/>
                    <a:pt x="1" y="650"/>
                  </a:cubicBezTo>
                  <a:cubicBezTo>
                    <a:pt x="1" y="737"/>
                    <a:pt x="19" y="823"/>
                    <a:pt x="53" y="904"/>
                  </a:cubicBezTo>
                  <a:cubicBezTo>
                    <a:pt x="151" y="1145"/>
                    <a:pt x="385" y="1302"/>
                    <a:pt x="645" y="1302"/>
                  </a:cubicBezTo>
                  <a:cubicBezTo>
                    <a:pt x="648" y="1302"/>
                    <a:pt x="650" y="1302"/>
                    <a:pt x="653" y="1302"/>
                  </a:cubicBezTo>
                  <a:cubicBezTo>
                    <a:pt x="655" y="1302"/>
                    <a:pt x="657" y="1302"/>
                    <a:pt x="658" y="1302"/>
                  </a:cubicBezTo>
                  <a:cubicBezTo>
                    <a:pt x="1017" y="1302"/>
                    <a:pt x="1310" y="1009"/>
                    <a:pt x="1305" y="650"/>
                  </a:cubicBezTo>
                  <a:cubicBezTo>
                    <a:pt x="1304" y="478"/>
                    <a:pt x="1236" y="314"/>
                    <a:pt x="1117" y="193"/>
                  </a:cubicBezTo>
                  <a:cubicBezTo>
                    <a:pt x="1056" y="129"/>
                    <a:pt x="982" y="80"/>
                    <a:pt x="901" y="49"/>
                  </a:cubicBezTo>
                  <a:cubicBezTo>
                    <a:pt x="821" y="16"/>
                    <a:pt x="737" y="0"/>
                    <a:pt x="653" y="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grpSp>
      <p:grpSp>
        <p:nvGrpSpPr>
          <p:cNvPr id="18" name="Google Shape;388;p29">
            <a:extLst>
              <a:ext uri="{FF2B5EF4-FFF2-40B4-BE49-F238E27FC236}">
                <a16:creationId xmlns:a16="http://schemas.microsoft.com/office/drawing/2014/main" id="{156B292E-A717-475B-954C-86FB4A7FBDE5}"/>
              </a:ext>
            </a:extLst>
          </p:cNvPr>
          <p:cNvGrpSpPr/>
          <p:nvPr/>
        </p:nvGrpSpPr>
        <p:grpSpPr>
          <a:xfrm>
            <a:off x="8090694" y="8761495"/>
            <a:ext cx="604280" cy="1926040"/>
            <a:chOff x="3450406" y="3088861"/>
            <a:chExt cx="243295" cy="775462"/>
          </a:xfrm>
          <a:solidFill>
            <a:schemeClr val="accent4"/>
          </a:solidFill>
        </p:grpSpPr>
        <p:sp>
          <p:nvSpPr>
            <p:cNvPr id="19" name="Google Shape;389;p29">
              <a:extLst>
                <a:ext uri="{FF2B5EF4-FFF2-40B4-BE49-F238E27FC236}">
                  <a16:creationId xmlns:a16="http://schemas.microsoft.com/office/drawing/2014/main" id="{F25DC8D0-EFB9-47E4-AD4B-251E2C40905C}"/>
                </a:ext>
              </a:extLst>
            </p:cNvPr>
            <p:cNvSpPr/>
            <p:nvPr/>
          </p:nvSpPr>
          <p:spPr>
            <a:xfrm>
              <a:off x="3450406" y="3621028"/>
              <a:ext cx="243295" cy="243295"/>
            </a:xfrm>
            <a:custGeom>
              <a:avLst/>
              <a:gdLst/>
              <a:ahLst/>
              <a:cxnLst/>
              <a:rect l="l" t="t" r="r" b="b"/>
              <a:pathLst>
                <a:path w="13425" h="13425" extrusionOk="0">
                  <a:moveTo>
                    <a:pt x="6711" y="979"/>
                  </a:moveTo>
                  <a:cubicBezTo>
                    <a:pt x="9873" y="979"/>
                    <a:pt x="12446" y="3552"/>
                    <a:pt x="12446" y="6712"/>
                  </a:cubicBezTo>
                  <a:cubicBezTo>
                    <a:pt x="12446" y="9874"/>
                    <a:pt x="9873" y="12446"/>
                    <a:pt x="6711" y="12446"/>
                  </a:cubicBezTo>
                  <a:cubicBezTo>
                    <a:pt x="3551" y="12446"/>
                    <a:pt x="979" y="9874"/>
                    <a:pt x="979" y="6712"/>
                  </a:cubicBezTo>
                  <a:cubicBezTo>
                    <a:pt x="979" y="3552"/>
                    <a:pt x="3551" y="979"/>
                    <a:pt x="6711" y="979"/>
                  </a:cubicBezTo>
                  <a:close/>
                  <a:moveTo>
                    <a:pt x="6711" y="1"/>
                  </a:moveTo>
                  <a:cubicBezTo>
                    <a:pt x="3010" y="1"/>
                    <a:pt x="0" y="3011"/>
                    <a:pt x="0" y="6712"/>
                  </a:cubicBezTo>
                  <a:cubicBezTo>
                    <a:pt x="0" y="10413"/>
                    <a:pt x="3010" y="13425"/>
                    <a:pt x="6711" y="13425"/>
                  </a:cubicBezTo>
                  <a:cubicBezTo>
                    <a:pt x="10412" y="13425"/>
                    <a:pt x="13424" y="10413"/>
                    <a:pt x="13424" y="6712"/>
                  </a:cubicBezTo>
                  <a:cubicBezTo>
                    <a:pt x="13424" y="3011"/>
                    <a:pt x="10412" y="1"/>
                    <a:pt x="6711" y="1"/>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20" name="Google Shape;390;p29">
              <a:extLst>
                <a:ext uri="{FF2B5EF4-FFF2-40B4-BE49-F238E27FC236}">
                  <a16:creationId xmlns:a16="http://schemas.microsoft.com/office/drawing/2014/main" id="{DE4E8F44-0122-4362-8DBE-9FB981B72072}"/>
                </a:ext>
              </a:extLst>
            </p:cNvPr>
            <p:cNvSpPr/>
            <p:nvPr/>
          </p:nvSpPr>
          <p:spPr>
            <a:xfrm>
              <a:off x="3560228" y="3088861"/>
              <a:ext cx="23614" cy="23686"/>
            </a:xfrm>
            <a:custGeom>
              <a:avLst/>
              <a:gdLst/>
              <a:ahLst/>
              <a:cxnLst/>
              <a:rect l="l" t="t" r="r" b="b"/>
              <a:pathLst>
                <a:path w="1303" h="1307" extrusionOk="0">
                  <a:moveTo>
                    <a:pt x="645" y="0"/>
                  </a:moveTo>
                  <a:cubicBezTo>
                    <a:pt x="562" y="0"/>
                    <a:pt x="480" y="15"/>
                    <a:pt x="400" y="46"/>
                  </a:cubicBezTo>
                  <a:cubicBezTo>
                    <a:pt x="322" y="80"/>
                    <a:pt x="252" y="129"/>
                    <a:pt x="192" y="190"/>
                  </a:cubicBezTo>
                  <a:cubicBezTo>
                    <a:pt x="68" y="308"/>
                    <a:pt x="2" y="477"/>
                    <a:pt x="2" y="654"/>
                  </a:cubicBezTo>
                  <a:cubicBezTo>
                    <a:pt x="1" y="739"/>
                    <a:pt x="16" y="823"/>
                    <a:pt x="48" y="902"/>
                  </a:cubicBezTo>
                  <a:cubicBezTo>
                    <a:pt x="80" y="980"/>
                    <a:pt x="129" y="1052"/>
                    <a:pt x="192" y="1111"/>
                  </a:cubicBezTo>
                  <a:cubicBezTo>
                    <a:pt x="250" y="1173"/>
                    <a:pt x="321" y="1222"/>
                    <a:pt x="400" y="1255"/>
                  </a:cubicBezTo>
                  <a:cubicBezTo>
                    <a:pt x="481" y="1288"/>
                    <a:pt x="567" y="1305"/>
                    <a:pt x="654" y="1307"/>
                  </a:cubicBezTo>
                  <a:cubicBezTo>
                    <a:pt x="827" y="1304"/>
                    <a:pt x="991" y="1233"/>
                    <a:pt x="1112" y="1111"/>
                  </a:cubicBezTo>
                  <a:cubicBezTo>
                    <a:pt x="1175" y="1052"/>
                    <a:pt x="1224" y="980"/>
                    <a:pt x="1255" y="902"/>
                  </a:cubicBezTo>
                  <a:cubicBezTo>
                    <a:pt x="1287" y="823"/>
                    <a:pt x="1302" y="739"/>
                    <a:pt x="1301" y="654"/>
                  </a:cubicBezTo>
                  <a:cubicBezTo>
                    <a:pt x="1301" y="478"/>
                    <a:pt x="1236" y="308"/>
                    <a:pt x="1112" y="190"/>
                  </a:cubicBezTo>
                  <a:cubicBezTo>
                    <a:pt x="985" y="66"/>
                    <a:pt x="816" y="0"/>
                    <a:pt x="645" y="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21" name="Google Shape;391;p29">
              <a:extLst>
                <a:ext uri="{FF2B5EF4-FFF2-40B4-BE49-F238E27FC236}">
                  <a16:creationId xmlns:a16="http://schemas.microsoft.com/office/drawing/2014/main" id="{7994B734-A6E2-4257-B08C-7B728300ACC7}"/>
                </a:ext>
              </a:extLst>
            </p:cNvPr>
            <p:cNvSpPr/>
            <p:nvPr/>
          </p:nvSpPr>
          <p:spPr>
            <a:xfrm>
              <a:off x="3560119" y="3181213"/>
              <a:ext cx="23795" cy="300670"/>
            </a:xfrm>
            <a:custGeom>
              <a:avLst/>
              <a:gdLst/>
              <a:ahLst/>
              <a:cxnLst/>
              <a:rect l="l" t="t" r="r" b="b"/>
              <a:pathLst>
                <a:path w="1313" h="16591" extrusionOk="0">
                  <a:moveTo>
                    <a:pt x="661" y="0"/>
                  </a:moveTo>
                  <a:cubicBezTo>
                    <a:pt x="660" y="0"/>
                    <a:pt x="658" y="0"/>
                    <a:pt x="656" y="0"/>
                  </a:cubicBezTo>
                  <a:cubicBezTo>
                    <a:pt x="655" y="0"/>
                    <a:pt x="654" y="0"/>
                    <a:pt x="653" y="0"/>
                  </a:cubicBezTo>
                  <a:cubicBezTo>
                    <a:pt x="293" y="0"/>
                    <a:pt x="2" y="294"/>
                    <a:pt x="4" y="653"/>
                  </a:cubicBezTo>
                  <a:cubicBezTo>
                    <a:pt x="4" y="1012"/>
                    <a:pt x="296" y="1305"/>
                    <a:pt x="656" y="1305"/>
                  </a:cubicBezTo>
                  <a:cubicBezTo>
                    <a:pt x="657" y="1305"/>
                    <a:pt x="658" y="1305"/>
                    <a:pt x="659" y="1305"/>
                  </a:cubicBezTo>
                  <a:cubicBezTo>
                    <a:pt x="1017" y="1305"/>
                    <a:pt x="1308" y="1013"/>
                    <a:pt x="1308" y="653"/>
                  </a:cubicBezTo>
                  <a:cubicBezTo>
                    <a:pt x="1311" y="293"/>
                    <a:pt x="1020" y="0"/>
                    <a:pt x="661" y="0"/>
                  </a:cubicBezTo>
                  <a:close/>
                  <a:moveTo>
                    <a:pt x="664" y="5096"/>
                  </a:moveTo>
                  <a:cubicBezTo>
                    <a:pt x="661" y="5096"/>
                    <a:pt x="659" y="5096"/>
                    <a:pt x="656" y="5096"/>
                  </a:cubicBezTo>
                  <a:cubicBezTo>
                    <a:pt x="655" y="5096"/>
                    <a:pt x="654" y="5096"/>
                    <a:pt x="653" y="5096"/>
                  </a:cubicBezTo>
                  <a:cubicBezTo>
                    <a:pt x="293" y="5096"/>
                    <a:pt x="2" y="5388"/>
                    <a:pt x="4" y="5748"/>
                  </a:cubicBezTo>
                  <a:cubicBezTo>
                    <a:pt x="4" y="6108"/>
                    <a:pt x="294" y="6399"/>
                    <a:pt x="656" y="6401"/>
                  </a:cubicBezTo>
                  <a:cubicBezTo>
                    <a:pt x="657" y="6401"/>
                    <a:pt x="658" y="6401"/>
                    <a:pt x="659" y="6401"/>
                  </a:cubicBezTo>
                  <a:cubicBezTo>
                    <a:pt x="1017" y="6401"/>
                    <a:pt x="1310" y="6107"/>
                    <a:pt x="1308" y="5748"/>
                  </a:cubicBezTo>
                  <a:cubicBezTo>
                    <a:pt x="1311" y="5388"/>
                    <a:pt x="1022" y="5096"/>
                    <a:pt x="664" y="5096"/>
                  </a:cubicBezTo>
                  <a:close/>
                  <a:moveTo>
                    <a:pt x="659" y="10184"/>
                  </a:moveTo>
                  <a:cubicBezTo>
                    <a:pt x="658" y="10184"/>
                    <a:pt x="657" y="10184"/>
                    <a:pt x="656" y="10184"/>
                  </a:cubicBezTo>
                  <a:cubicBezTo>
                    <a:pt x="296" y="10186"/>
                    <a:pt x="4" y="10477"/>
                    <a:pt x="4" y="10837"/>
                  </a:cubicBezTo>
                  <a:cubicBezTo>
                    <a:pt x="2" y="11198"/>
                    <a:pt x="294" y="11490"/>
                    <a:pt x="656" y="11490"/>
                  </a:cubicBezTo>
                  <a:cubicBezTo>
                    <a:pt x="658" y="11490"/>
                    <a:pt x="660" y="11490"/>
                    <a:pt x="661" y="11490"/>
                  </a:cubicBezTo>
                  <a:cubicBezTo>
                    <a:pt x="1020" y="11490"/>
                    <a:pt x="1311" y="11198"/>
                    <a:pt x="1308" y="10837"/>
                  </a:cubicBezTo>
                  <a:cubicBezTo>
                    <a:pt x="1310" y="10478"/>
                    <a:pt x="1017" y="10184"/>
                    <a:pt x="659" y="10184"/>
                  </a:cubicBezTo>
                  <a:close/>
                  <a:moveTo>
                    <a:pt x="659" y="15280"/>
                  </a:moveTo>
                  <a:cubicBezTo>
                    <a:pt x="658" y="15280"/>
                    <a:pt x="657" y="15280"/>
                    <a:pt x="656" y="15280"/>
                  </a:cubicBezTo>
                  <a:cubicBezTo>
                    <a:pt x="293" y="15282"/>
                    <a:pt x="0" y="15577"/>
                    <a:pt x="4" y="15939"/>
                  </a:cubicBezTo>
                  <a:cubicBezTo>
                    <a:pt x="7" y="16298"/>
                    <a:pt x="296" y="16588"/>
                    <a:pt x="656" y="16591"/>
                  </a:cubicBezTo>
                  <a:cubicBezTo>
                    <a:pt x="1016" y="16591"/>
                    <a:pt x="1307" y="16298"/>
                    <a:pt x="1308" y="15939"/>
                  </a:cubicBezTo>
                  <a:cubicBezTo>
                    <a:pt x="1313" y="15577"/>
                    <a:pt x="1020" y="15280"/>
                    <a:pt x="659" y="1528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22" name="Google Shape;392;p29">
              <a:extLst>
                <a:ext uri="{FF2B5EF4-FFF2-40B4-BE49-F238E27FC236}">
                  <a16:creationId xmlns:a16="http://schemas.microsoft.com/office/drawing/2014/main" id="{88835C7D-8B16-4692-AACB-29200F4B55AE}"/>
                </a:ext>
              </a:extLst>
            </p:cNvPr>
            <p:cNvSpPr/>
            <p:nvPr/>
          </p:nvSpPr>
          <p:spPr>
            <a:xfrm>
              <a:off x="3559177" y="3550495"/>
              <a:ext cx="24665" cy="23632"/>
            </a:xfrm>
            <a:custGeom>
              <a:avLst/>
              <a:gdLst/>
              <a:ahLst/>
              <a:cxnLst/>
              <a:rect l="l" t="t" r="r" b="b"/>
              <a:pathLst>
                <a:path w="1361" h="1304" extrusionOk="0">
                  <a:moveTo>
                    <a:pt x="719" y="0"/>
                  </a:moveTo>
                  <a:cubicBezTo>
                    <a:pt x="632" y="0"/>
                    <a:pt x="544" y="19"/>
                    <a:pt x="458" y="51"/>
                  </a:cubicBezTo>
                  <a:cubicBezTo>
                    <a:pt x="379" y="82"/>
                    <a:pt x="308" y="131"/>
                    <a:pt x="250" y="195"/>
                  </a:cubicBezTo>
                  <a:cubicBezTo>
                    <a:pt x="59" y="379"/>
                    <a:pt x="0" y="662"/>
                    <a:pt x="106" y="905"/>
                  </a:cubicBezTo>
                  <a:cubicBezTo>
                    <a:pt x="138" y="985"/>
                    <a:pt x="187" y="1056"/>
                    <a:pt x="250" y="1114"/>
                  </a:cubicBezTo>
                  <a:cubicBezTo>
                    <a:pt x="310" y="1175"/>
                    <a:pt x="380" y="1224"/>
                    <a:pt x="458" y="1258"/>
                  </a:cubicBezTo>
                  <a:cubicBezTo>
                    <a:pt x="536" y="1288"/>
                    <a:pt x="617" y="1304"/>
                    <a:pt x="701" y="1304"/>
                  </a:cubicBezTo>
                  <a:cubicBezTo>
                    <a:pt x="704" y="1304"/>
                    <a:pt x="708" y="1304"/>
                    <a:pt x="712" y="1304"/>
                  </a:cubicBezTo>
                  <a:cubicBezTo>
                    <a:pt x="716" y="1304"/>
                    <a:pt x="720" y="1304"/>
                    <a:pt x="724" y="1304"/>
                  </a:cubicBezTo>
                  <a:cubicBezTo>
                    <a:pt x="806" y="1304"/>
                    <a:pt x="886" y="1288"/>
                    <a:pt x="960" y="1258"/>
                  </a:cubicBezTo>
                  <a:cubicBezTo>
                    <a:pt x="1039" y="1224"/>
                    <a:pt x="1111" y="1175"/>
                    <a:pt x="1170" y="1115"/>
                  </a:cubicBezTo>
                  <a:cubicBezTo>
                    <a:pt x="1233" y="1057"/>
                    <a:pt x="1282" y="985"/>
                    <a:pt x="1313" y="905"/>
                  </a:cubicBezTo>
                  <a:cubicBezTo>
                    <a:pt x="1345" y="824"/>
                    <a:pt x="1360" y="739"/>
                    <a:pt x="1359" y="651"/>
                  </a:cubicBezTo>
                  <a:cubicBezTo>
                    <a:pt x="1360" y="567"/>
                    <a:pt x="1345" y="481"/>
                    <a:pt x="1313" y="403"/>
                  </a:cubicBezTo>
                  <a:cubicBezTo>
                    <a:pt x="1282" y="324"/>
                    <a:pt x="1233" y="252"/>
                    <a:pt x="1170" y="195"/>
                  </a:cubicBezTo>
                  <a:cubicBezTo>
                    <a:pt x="1141" y="161"/>
                    <a:pt x="1109" y="132"/>
                    <a:pt x="1072" y="109"/>
                  </a:cubicBezTo>
                  <a:cubicBezTo>
                    <a:pt x="1039" y="89"/>
                    <a:pt x="999" y="69"/>
                    <a:pt x="960" y="51"/>
                  </a:cubicBezTo>
                  <a:cubicBezTo>
                    <a:pt x="922" y="39"/>
                    <a:pt x="875" y="25"/>
                    <a:pt x="836" y="13"/>
                  </a:cubicBezTo>
                  <a:cubicBezTo>
                    <a:pt x="798" y="4"/>
                    <a:pt x="758" y="0"/>
                    <a:pt x="719" y="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grpSp>
      <p:grpSp>
        <p:nvGrpSpPr>
          <p:cNvPr id="23" name="Google Shape;393;p29">
            <a:extLst>
              <a:ext uri="{FF2B5EF4-FFF2-40B4-BE49-F238E27FC236}">
                <a16:creationId xmlns:a16="http://schemas.microsoft.com/office/drawing/2014/main" id="{18B622A8-B712-4599-B985-F6CA7D52BE2C}"/>
              </a:ext>
            </a:extLst>
          </p:cNvPr>
          <p:cNvGrpSpPr/>
          <p:nvPr/>
        </p:nvGrpSpPr>
        <p:grpSpPr>
          <a:xfrm>
            <a:off x="11927051" y="7284264"/>
            <a:ext cx="604280" cy="1926221"/>
            <a:chOff x="4450369" y="2494098"/>
            <a:chExt cx="243295" cy="775534"/>
          </a:xfrm>
          <a:solidFill>
            <a:schemeClr val="accent4"/>
          </a:solidFill>
        </p:grpSpPr>
        <p:sp>
          <p:nvSpPr>
            <p:cNvPr id="24" name="Google Shape;394;p29">
              <a:extLst>
                <a:ext uri="{FF2B5EF4-FFF2-40B4-BE49-F238E27FC236}">
                  <a16:creationId xmlns:a16="http://schemas.microsoft.com/office/drawing/2014/main" id="{00156B37-2528-4F22-93B9-5980676FE30A}"/>
                </a:ext>
              </a:extLst>
            </p:cNvPr>
            <p:cNvSpPr/>
            <p:nvPr/>
          </p:nvSpPr>
          <p:spPr>
            <a:xfrm>
              <a:off x="4450369" y="3026320"/>
              <a:ext cx="243295" cy="243313"/>
            </a:xfrm>
            <a:custGeom>
              <a:avLst/>
              <a:gdLst/>
              <a:ahLst/>
              <a:cxnLst/>
              <a:rect l="l" t="t" r="r" b="b"/>
              <a:pathLst>
                <a:path w="13425" h="13426" extrusionOk="0">
                  <a:moveTo>
                    <a:pt x="6712" y="979"/>
                  </a:moveTo>
                  <a:cubicBezTo>
                    <a:pt x="9874" y="979"/>
                    <a:pt x="12446" y="3551"/>
                    <a:pt x="12446" y="6713"/>
                  </a:cubicBezTo>
                  <a:cubicBezTo>
                    <a:pt x="12446" y="9875"/>
                    <a:pt x="9874" y="12446"/>
                    <a:pt x="6712" y="12446"/>
                  </a:cubicBezTo>
                  <a:cubicBezTo>
                    <a:pt x="3551" y="12446"/>
                    <a:pt x="979" y="9875"/>
                    <a:pt x="979" y="6713"/>
                  </a:cubicBezTo>
                  <a:cubicBezTo>
                    <a:pt x="979" y="3551"/>
                    <a:pt x="3551" y="979"/>
                    <a:pt x="6712" y="979"/>
                  </a:cubicBezTo>
                  <a:close/>
                  <a:moveTo>
                    <a:pt x="6712" y="0"/>
                  </a:moveTo>
                  <a:cubicBezTo>
                    <a:pt x="3011" y="0"/>
                    <a:pt x="0" y="3012"/>
                    <a:pt x="0" y="6713"/>
                  </a:cubicBezTo>
                  <a:cubicBezTo>
                    <a:pt x="0" y="10414"/>
                    <a:pt x="3011" y="13426"/>
                    <a:pt x="6712" y="13426"/>
                  </a:cubicBezTo>
                  <a:cubicBezTo>
                    <a:pt x="10413" y="13426"/>
                    <a:pt x="13425" y="10414"/>
                    <a:pt x="13425" y="6713"/>
                  </a:cubicBezTo>
                  <a:cubicBezTo>
                    <a:pt x="13425" y="3012"/>
                    <a:pt x="10413" y="0"/>
                    <a:pt x="6712" y="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25" name="Google Shape;395;p29">
              <a:extLst>
                <a:ext uri="{FF2B5EF4-FFF2-40B4-BE49-F238E27FC236}">
                  <a16:creationId xmlns:a16="http://schemas.microsoft.com/office/drawing/2014/main" id="{79FC44AE-0306-4427-A073-803980B4AD50}"/>
                </a:ext>
              </a:extLst>
            </p:cNvPr>
            <p:cNvSpPr/>
            <p:nvPr/>
          </p:nvSpPr>
          <p:spPr>
            <a:xfrm>
              <a:off x="4560173" y="2494098"/>
              <a:ext cx="23722" cy="23704"/>
            </a:xfrm>
            <a:custGeom>
              <a:avLst/>
              <a:gdLst/>
              <a:ahLst/>
              <a:cxnLst/>
              <a:rect l="l" t="t" r="r" b="b"/>
              <a:pathLst>
                <a:path w="1309" h="1308" extrusionOk="0">
                  <a:moveTo>
                    <a:pt x="663" y="0"/>
                  </a:moveTo>
                  <a:cubicBezTo>
                    <a:pt x="488" y="0"/>
                    <a:pt x="318" y="68"/>
                    <a:pt x="190" y="193"/>
                  </a:cubicBezTo>
                  <a:cubicBezTo>
                    <a:pt x="131" y="252"/>
                    <a:pt x="85" y="323"/>
                    <a:pt x="53" y="401"/>
                  </a:cubicBezTo>
                  <a:cubicBezTo>
                    <a:pt x="19" y="482"/>
                    <a:pt x="2" y="568"/>
                    <a:pt x="0" y="655"/>
                  </a:cubicBezTo>
                  <a:cubicBezTo>
                    <a:pt x="4" y="1015"/>
                    <a:pt x="294" y="1306"/>
                    <a:pt x="653" y="1307"/>
                  </a:cubicBezTo>
                  <a:cubicBezTo>
                    <a:pt x="739" y="1307"/>
                    <a:pt x="823" y="1289"/>
                    <a:pt x="901" y="1255"/>
                  </a:cubicBezTo>
                  <a:cubicBezTo>
                    <a:pt x="982" y="1222"/>
                    <a:pt x="1055" y="1174"/>
                    <a:pt x="1117" y="1111"/>
                  </a:cubicBezTo>
                  <a:cubicBezTo>
                    <a:pt x="1238" y="991"/>
                    <a:pt x="1307" y="827"/>
                    <a:pt x="1305" y="655"/>
                  </a:cubicBezTo>
                  <a:cubicBezTo>
                    <a:pt x="1308" y="568"/>
                    <a:pt x="1290" y="481"/>
                    <a:pt x="1253" y="401"/>
                  </a:cubicBezTo>
                  <a:cubicBezTo>
                    <a:pt x="1221" y="323"/>
                    <a:pt x="1175" y="252"/>
                    <a:pt x="1117" y="191"/>
                  </a:cubicBezTo>
                  <a:cubicBezTo>
                    <a:pt x="1085" y="161"/>
                    <a:pt x="1049" y="131"/>
                    <a:pt x="1013" y="107"/>
                  </a:cubicBezTo>
                  <a:cubicBezTo>
                    <a:pt x="979" y="87"/>
                    <a:pt x="941" y="67"/>
                    <a:pt x="901" y="49"/>
                  </a:cubicBezTo>
                  <a:cubicBezTo>
                    <a:pt x="863" y="37"/>
                    <a:pt x="823" y="23"/>
                    <a:pt x="783" y="11"/>
                  </a:cubicBezTo>
                  <a:cubicBezTo>
                    <a:pt x="743" y="3"/>
                    <a:pt x="703" y="0"/>
                    <a:pt x="663" y="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26" name="Google Shape;396;p29">
              <a:extLst>
                <a:ext uri="{FF2B5EF4-FFF2-40B4-BE49-F238E27FC236}">
                  <a16:creationId xmlns:a16="http://schemas.microsoft.com/office/drawing/2014/main" id="{97407C43-DAA5-412B-8C29-B9463C7C9C9B}"/>
                </a:ext>
              </a:extLst>
            </p:cNvPr>
            <p:cNvSpPr/>
            <p:nvPr/>
          </p:nvSpPr>
          <p:spPr>
            <a:xfrm>
              <a:off x="4560137" y="2586487"/>
              <a:ext cx="23722" cy="300580"/>
            </a:xfrm>
            <a:custGeom>
              <a:avLst/>
              <a:gdLst/>
              <a:ahLst/>
              <a:cxnLst/>
              <a:rect l="l" t="t" r="r" b="b"/>
              <a:pathLst>
                <a:path w="1309" h="16586" extrusionOk="0">
                  <a:moveTo>
                    <a:pt x="655" y="1"/>
                  </a:moveTo>
                  <a:cubicBezTo>
                    <a:pt x="295" y="1"/>
                    <a:pt x="1" y="293"/>
                    <a:pt x="2" y="653"/>
                  </a:cubicBezTo>
                  <a:cubicBezTo>
                    <a:pt x="4" y="1013"/>
                    <a:pt x="295" y="1305"/>
                    <a:pt x="655" y="1305"/>
                  </a:cubicBezTo>
                  <a:cubicBezTo>
                    <a:pt x="1015" y="1304"/>
                    <a:pt x="1306" y="1013"/>
                    <a:pt x="1307" y="653"/>
                  </a:cubicBezTo>
                  <a:cubicBezTo>
                    <a:pt x="1309" y="293"/>
                    <a:pt x="1016" y="1"/>
                    <a:pt x="655" y="1"/>
                  </a:cubicBezTo>
                  <a:close/>
                  <a:moveTo>
                    <a:pt x="655" y="5090"/>
                  </a:moveTo>
                  <a:cubicBezTo>
                    <a:pt x="295" y="5090"/>
                    <a:pt x="4" y="5383"/>
                    <a:pt x="2" y="5743"/>
                  </a:cubicBezTo>
                  <a:cubicBezTo>
                    <a:pt x="1" y="6103"/>
                    <a:pt x="295" y="6395"/>
                    <a:pt x="655" y="6395"/>
                  </a:cubicBezTo>
                  <a:cubicBezTo>
                    <a:pt x="1016" y="6395"/>
                    <a:pt x="1309" y="6103"/>
                    <a:pt x="1307" y="5743"/>
                  </a:cubicBezTo>
                  <a:cubicBezTo>
                    <a:pt x="1306" y="5383"/>
                    <a:pt x="1015" y="5090"/>
                    <a:pt x="655" y="5090"/>
                  </a:cubicBezTo>
                  <a:close/>
                  <a:moveTo>
                    <a:pt x="655" y="10185"/>
                  </a:moveTo>
                  <a:cubicBezTo>
                    <a:pt x="295" y="10186"/>
                    <a:pt x="4" y="10477"/>
                    <a:pt x="2" y="10837"/>
                  </a:cubicBezTo>
                  <a:cubicBezTo>
                    <a:pt x="1" y="11197"/>
                    <a:pt x="293" y="11489"/>
                    <a:pt x="652" y="11489"/>
                  </a:cubicBezTo>
                  <a:cubicBezTo>
                    <a:pt x="653" y="11489"/>
                    <a:pt x="654" y="11489"/>
                    <a:pt x="655" y="11489"/>
                  </a:cubicBezTo>
                  <a:cubicBezTo>
                    <a:pt x="656" y="11489"/>
                    <a:pt x="657" y="11489"/>
                    <a:pt x="658" y="11489"/>
                  </a:cubicBezTo>
                  <a:cubicBezTo>
                    <a:pt x="1018" y="11489"/>
                    <a:pt x="1309" y="11197"/>
                    <a:pt x="1307" y="10837"/>
                  </a:cubicBezTo>
                  <a:cubicBezTo>
                    <a:pt x="1306" y="10477"/>
                    <a:pt x="1015" y="10186"/>
                    <a:pt x="655" y="10185"/>
                  </a:cubicBezTo>
                  <a:close/>
                  <a:moveTo>
                    <a:pt x="655" y="15281"/>
                  </a:moveTo>
                  <a:cubicBezTo>
                    <a:pt x="295" y="15282"/>
                    <a:pt x="4" y="15573"/>
                    <a:pt x="2" y="15933"/>
                  </a:cubicBezTo>
                  <a:cubicBezTo>
                    <a:pt x="1" y="16293"/>
                    <a:pt x="293" y="16585"/>
                    <a:pt x="652" y="16585"/>
                  </a:cubicBezTo>
                  <a:cubicBezTo>
                    <a:pt x="653" y="16585"/>
                    <a:pt x="654" y="16585"/>
                    <a:pt x="655" y="16585"/>
                  </a:cubicBezTo>
                  <a:cubicBezTo>
                    <a:pt x="656" y="16585"/>
                    <a:pt x="657" y="16585"/>
                    <a:pt x="658" y="16585"/>
                  </a:cubicBezTo>
                  <a:cubicBezTo>
                    <a:pt x="1018" y="16585"/>
                    <a:pt x="1309" y="16293"/>
                    <a:pt x="1307" y="15933"/>
                  </a:cubicBezTo>
                  <a:cubicBezTo>
                    <a:pt x="1306" y="15573"/>
                    <a:pt x="1015" y="15282"/>
                    <a:pt x="655" y="15281"/>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27" name="Google Shape;397;p29">
              <a:extLst>
                <a:ext uri="{FF2B5EF4-FFF2-40B4-BE49-F238E27FC236}">
                  <a16:creationId xmlns:a16="http://schemas.microsoft.com/office/drawing/2014/main" id="{47BFC62D-7D24-46FC-9AA1-BCE5F2109AA2}"/>
                </a:ext>
              </a:extLst>
            </p:cNvPr>
            <p:cNvSpPr/>
            <p:nvPr/>
          </p:nvSpPr>
          <p:spPr>
            <a:xfrm>
              <a:off x="4559303" y="2955805"/>
              <a:ext cx="26876" cy="23595"/>
            </a:xfrm>
            <a:custGeom>
              <a:avLst/>
              <a:gdLst/>
              <a:ahLst/>
              <a:cxnLst/>
              <a:rect l="l" t="t" r="r" b="b"/>
              <a:pathLst>
                <a:path w="1483" h="1302" extrusionOk="0">
                  <a:moveTo>
                    <a:pt x="701" y="0"/>
                  </a:moveTo>
                  <a:cubicBezTo>
                    <a:pt x="617" y="0"/>
                    <a:pt x="532" y="16"/>
                    <a:pt x="453" y="49"/>
                  </a:cubicBezTo>
                  <a:cubicBezTo>
                    <a:pt x="165" y="167"/>
                    <a:pt x="1" y="472"/>
                    <a:pt x="62" y="777"/>
                  </a:cubicBezTo>
                  <a:cubicBezTo>
                    <a:pt x="122" y="1083"/>
                    <a:pt x="390" y="1302"/>
                    <a:pt x="701" y="1302"/>
                  </a:cubicBezTo>
                  <a:lnTo>
                    <a:pt x="701" y="1300"/>
                  </a:lnTo>
                  <a:cubicBezTo>
                    <a:pt x="703" y="1300"/>
                    <a:pt x="705" y="1300"/>
                    <a:pt x="707" y="1300"/>
                  </a:cubicBezTo>
                  <a:cubicBezTo>
                    <a:pt x="1169" y="1300"/>
                    <a:pt x="1482" y="828"/>
                    <a:pt x="1301" y="402"/>
                  </a:cubicBezTo>
                  <a:cubicBezTo>
                    <a:pt x="1269" y="323"/>
                    <a:pt x="1223" y="253"/>
                    <a:pt x="1163" y="193"/>
                  </a:cubicBezTo>
                  <a:cubicBezTo>
                    <a:pt x="1103" y="129"/>
                    <a:pt x="1030" y="80"/>
                    <a:pt x="949" y="49"/>
                  </a:cubicBezTo>
                  <a:cubicBezTo>
                    <a:pt x="869" y="16"/>
                    <a:pt x="785" y="0"/>
                    <a:pt x="701" y="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grpSp>
      <p:grpSp>
        <p:nvGrpSpPr>
          <p:cNvPr id="28" name="Google Shape;398;p29">
            <a:extLst>
              <a:ext uri="{FF2B5EF4-FFF2-40B4-BE49-F238E27FC236}">
                <a16:creationId xmlns:a16="http://schemas.microsoft.com/office/drawing/2014/main" id="{AA5BD1C7-6F20-422C-B2C2-7AE3BEFE0328}"/>
              </a:ext>
            </a:extLst>
          </p:cNvPr>
          <p:cNvGrpSpPr/>
          <p:nvPr/>
        </p:nvGrpSpPr>
        <p:grpSpPr>
          <a:xfrm>
            <a:off x="15763405" y="8761405"/>
            <a:ext cx="604368" cy="1926131"/>
            <a:chOff x="5450332" y="3088824"/>
            <a:chExt cx="243331" cy="775498"/>
          </a:xfrm>
          <a:solidFill>
            <a:schemeClr val="accent4"/>
          </a:solidFill>
        </p:grpSpPr>
        <p:sp>
          <p:nvSpPr>
            <p:cNvPr id="29" name="Google Shape;399;p29">
              <a:extLst>
                <a:ext uri="{FF2B5EF4-FFF2-40B4-BE49-F238E27FC236}">
                  <a16:creationId xmlns:a16="http://schemas.microsoft.com/office/drawing/2014/main" id="{2980CF5C-F5E1-4182-A67F-A53A98218A88}"/>
                </a:ext>
              </a:extLst>
            </p:cNvPr>
            <p:cNvSpPr/>
            <p:nvPr/>
          </p:nvSpPr>
          <p:spPr>
            <a:xfrm>
              <a:off x="5450332" y="3621028"/>
              <a:ext cx="243331" cy="243295"/>
            </a:xfrm>
            <a:custGeom>
              <a:avLst/>
              <a:gdLst/>
              <a:ahLst/>
              <a:cxnLst/>
              <a:rect l="l" t="t" r="r" b="b"/>
              <a:pathLst>
                <a:path w="13427" h="13425" extrusionOk="0">
                  <a:moveTo>
                    <a:pt x="6714" y="979"/>
                  </a:moveTo>
                  <a:cubicBezTo>
                    <a:pt x="9874" y="979"/>
                    <a:pt x="12447" y="3552"/>
                    <a:pt x="12447" y="6712"/>
                  </a:cubicBezTo>
                  <a:cubicBezTo>
                    <a:pt x="12447" y="9874"/>
                    <a:pt x="9874" y="12446"/>
                    <a:pt x="6714" y="12446"/>
                  </a:cubicBezTo>
                  <a:cubicBezTo>
                    <a:pt x="3552" y="12446"/>
                    <a:pt x="979" y="9874"/>
                    <a:pt x="979" y="6712"/>
                  </a:cubicBezTo>
                  <a:cubicBezTo>
                    <a:pt x="979" y="3552"/>
                    <a:pt x="3552" y="979"/>
                    <a:pt x="6714" y="979"/>
                  </a:cubicBezTo>
                  <a:close/>
                  <a:moveTo>
                    <a:pt x="6714" y="1"/>
                  </a:moveTo>
                  <a:cubicBezTo>
                    <a:pt x="3011" y="1"/>
                    <a:pt x="1" y="3011"/>
                    <a:pt x="1" y="6712"/>
                  </a:cubicBezTo>
                  <a:cubicBezTo>
                    <a:pt x="1" y="10413"/>
                    <a:pt x="3011" y="13425"/>
                    <a:pt x="6714" y="13425"/>
                  </a:cubicBezTo>
                  <a:cubicBezTo>
                    <a:pt x="10415" y="13425"/>
                    <a:pt x="13427" y="10413"/>
                    <a:pt x="13427" y="6712"/>
                  </a:cubicBezTo>
                  <a:cubicBezTo>
                    <a:pt x="13427" y="3011"/>
                    <a:pt x="10415" y="1"/>
                    <a:pt x="6714" y="1"/>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30" name="Google Shape;400;p29">
              <a:extLst>
                <a:ext uri="{FF2B5EF4-FFF2-40B4-BE49-F238E27FC236}">
                  <a16:creationId xmlns:a16="http://schemas.microsoft.com/office/drawing/2014/main" id="{F02E1E2F-3226-40E0-B8DB-6EAD1F759359}"/>
                </a:ext>
              </a:extLst>
            </p:cNvPr>
            <p:cNvSpPr/>
            <p:nvPr/>
          </p:nvSpPr>
          <p:spPr>
            <a:xfrm>
              <a:off x="5560082" y="3088824"/>
              <a:ext cx="24973" cy="23722"/>
            </a:xfrm>
            <a:custGeom>
              <a:avLst/>
              <a:gdLst/>
              <a:ahLst/>
              <a:cxnLst/>
              <a:rect l="l" t="t" r="r" b="b"/>
              <a:pathLst>
                <a:path w="1378" h="1309" extrusionOk="0">
                  <a:moveTo>
                    <a:pt x="653" y="0"/>
                  </a:moveTo>
                  <a:cubicBezTo>
                    <a:pt x="569" y="0"/>
                    <a:pt x="487" y="19"/>
                    <a:pt x="405" y="48"/>
                  </a:cubicBezTo>
                  <a:cubicBezTo>
                    <a:pt x="327" y="82"/>
                    <a:pt x="257" y="131"/>
                    <a:pt x="197" y="192"/>
                  </a:cubicBezTo>
                  <a:cubicBezTo>
                    <a:pt x="134" y="251"/>
                    <a:pt x="85" y="321"/>
                    <a:pt x="53" y="401"/>
                  </a:cubicBezTo>
                  <a:cubicBezTo>
                    <a:pt x="19" y="482"/>
                    <a:pt x="1" y="568"/>
                    <a:pt x="1" y="656"/>
                  </a:cubicBezTo>
                  <a:cubicBezTo>
                    <a:pt x="10" y="1015"/>
                    <a:pt x="301" y="1302"/>
                    <a:pt x="659" y="1309"/>
                  </a:cubicBezTo>
                  <a:cubicBezTo>
                    <a:pt x="745" y="1307"/>
                    <a:pt x="829" y="1289"/>
                    <a:pt x="907" y="1255"/>
                  </a:cubicBezTo>
                  <a:cubicBezTo>
                    <a:pt x="987" y="1223"/>
                    <a:pt x="1059" y="1174"/>
                    <a:pt x="1117" y="1111"/>
                  </a:cubicBezTo>
                  <a:cubicBezTo>
                    <a:pt x="1377" y="860"/>
                    <a:pt x="1377" y="443"/>
                    <a:pt x="1117" y="192"/>
                  </a:cubicBezTo>
                  <a:cubicBezTo>
                    <a:pt x="1085" y="162"/>
                    <a:pt x="1053" y="134"/>
                    <a:pt x="1019" y="107"/>
                  </a:cubicBezTo>
                  <a:cubicBezTo>
                    <a:pt x="979" y="88"/>
                    <a:pt x="946" y="68"/>
                    <a:pt x="907" y="48"/>
                  </a:cubicBezTo>
                  <a:cubicBezTo>
                    <a:pt x="867" y="35"/>
                    <a:pt x="826" y="24"/>
                    <a:pt x="783" y="16"/>
                  </a:cubicBezTo>
                  <a:cubicBezTo>
                    <a:pt x="739" y="5"/>
                    <a:pt x="696" y="0"/>
                    <a:pt x="653" y="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31" name="Google Shape;401;p29">
              <a:extLst>
                <a:ext uri="{FF2B5EF4-FFF2-40B4-BE49-F238E27FC236}">
                  <a16:creationId xmlns:a16="http://schemas.microsoft.com/office/drawing/2014/main" id="{125A2CC8-AFC2-4253-B7E3-70FAD59B8424}"/>
                </a:ext>
              </a:extLst>
            </p:cNvPr>
            <p:cNvSpPr/>
            <p:nvPr/>
          </p:nvSpPr>
          <p:spPr>
            <a:xfrm>
              <a:off x="5560064" y="3181213"/>
              <a:ext cx="23831" cy="300670"/>
            </a:xfrm>
            <a:custGeom>
              <a:avLst/>
              <a:gdLst/>
              <a:ahLst/>
              <a:cxnLst/>
              <a:rect l="l" t="t" r="r" b="b"/>
              <a:pathLst>
                <a:path w="1315" h="16591" extrusionOk="0">
                  <a:moveTo>
                    <a:pt x="652" y="0"/>
                  </a:moveTo>
                  <a:cubicBezTo>
                    <a:pt x="293" y="0"/>
                    <a:pt x="0" y="293"/>
                    <a:pt x="2" y="653"/>
                  </a:cubicBezTo>
                  <a:cubicBezTo>
                    <a:pt x="3" y="1015"/>
                    <a:pt x="297" y="1305"/>
                    <a:pt x="657" y="1305"/>
                  </a:cubicBezTo>
                  <a:cubicBezTo>
                    <a:pt x="658" y="1305"/>
                    <a:pt x="659" y="1305"/>
                    <a:pt x="660" y="1305"/>
                  </a:cubicBezTo>
                  <a:cubicBezTo>
                    <a:pt x="1020" y="1303"/>
                    <a:pt x="1313" y="1012"/>
                    <a:pt x="1313" y="653"/>
                  </a:cubicBezTo>
                  <a:cubicBezTo>
                    <a:pt x="1314" y="294"/>
                    <a:pt x="1023" y="0"/>
                    <a:pt x="663" y="0"/>
                  </a:cubicBezTo>
                  <a:cubicBezTo>
                    <a:pt x="662" y="0"/>
                    <a:pt x="661" y="0"/>
                    <a:pt x="660" y="0"/>
                  </a:cubicBezTo>
                  <a:cubicBezTo>
                    <a:pt x="657" y="0"/>
                    <a:pt x="655" y="0"/>
                    <a:pt x="652" y="0"/>
                  </a:cubicBezTo>
                  <a:close/>
                  <a:moveTo>
                    <a:pt x="652" y="5096"/>
                  </a:moveTo>
                  <a:cubicBezTo>
                    <a:pt x="293" y="5096"/>
                    <a:pt x="0" y="5387"/>
                    <a:pt x="2" y="5748"/>
                  </a:cubicBezTo>
                  <a:cubicBezTo>
                    <a:pt x="3" y="6109"/>
                    <a:pt x="297" y="6401"/>
                    <a:pt x="657" y="6401"/>
                  </a:cubicBezTo>
                  <a:cubicBezTo>
                    <a:pt x="658" y="6401"/>
                    <a:pt x="659" y="6401"/>
                    <a:pt x="660" y="6401"/>
                  </a:cubicBezTo>
                  <a:cubicBezTo>
                    <a:pt x="1020" y="6399"/>
                    <a:pt x="1313" y="6108"/>
                    <a:pt x="1313" y="5748"/>
                  </a:cubicBezTo>
                  <a:cubicBezTo>
                    <a:pt x="1314" y="5388"/>
                    <a:pt x="1023" y="5096"/>
                    <a:pt x="663" y="5096"/>
                  </a:cubicBezTo>
                  <a:cubicBezTo>
                    <a:pt x="662" y="5096"/>
                    <a:pt x="661" y="5096"/>
                    <a:pt x="660" y="5096"/>
                  </a:cubicBezTo>
                  <a:cubicBezTo>
                    <a:pt x="657" y="5096"/>
                    <a:pt x="655" y="5096"/>
                    <a:pt x="652" y="5096"/>
                  </a:cubicBezTo>
                  <a:close/>
                  <a:moveTo>
                    <a:pt x="657" y="10184"/>
                  </a:moveTo>
                  <a:cubicBezTo>
                    <a:pt x="297" y="10184"/>
                    <a:pt x="3" y="10476"/>
                    <a:pt x="2" y="10837"/>
                  </a:cubicBezTo>
                  <a:cubicBezTo>
                    <a:pt x="0" y="11199"/>
                    <a:pt x="294" y="11490"/>
                    <a:pt x="655" y="11490"/>
                  </a:cubicBezTo>
                  <a:cubicBezTo>
                    <a:pt x="656" y="11490"/>
                    <a:pt x="658" y="11490"/>
                    <a:pt x="660" y="11490"/>
                  </a:cubicBezTo>
                  <a:cubicBezTo>
                    <a:pt x="1022" y="11490"/>
                    <a:pt x="1314" y="11198"/>
                    <a:pt x="1313" y="10837"/>
                  </a:cubicBezTo>
                  <a:cubicBezTo>
                    <a:pt x="1313" y="10477"/>
                    <a:pt x="1020" y="10186"/>
                    <a:pt x="660" y="10184"/>
                  </a:cubicBezTo>
                  <a:cubicBezTo>
                    <a:pt x="659" y="10184"/>
                    <a:pt x="658" y="10184"/>
                    <a:pt x="657" y="10184"/>
                  </a:cubicBezTo>
                  <a:close/>
                  <a:moveTo>
                    <a:pt x="657" y="15280"/>
                  </a:moveTo>
                  <a:cubicBezTo>
                    <a:pt x="294" y="15280"/>
                    <a:pt x="0" y="15575"/>
                    <a:pt x="2" y="15939"/>
                  </a:cubicBezTo>
                  <a:cubicBezTo>
                    <a:pt x="2" y="16290"/>
                    <a:pt x="293" y="16591"/>
                    <a:pt x="657" y="16591"/>
                  </a:cubicBezTo>
                  <a:cubicBezTo>
                    <a:pt x="658" y="16591"/>
                    <a:pt x="659" y="16591"/>
                    <a:pt x="660" y="16591"/>
                  </a:cubicBezTo>
                  <a:cubicBezTo>
                    <a:pt x="1020" y="16588"/>
                    <a:pt x="1309" y="16297"/>
                    <a:pt x="1313" y="15939"/>
                  </a:cubicBezTo>
                  <a:cubicBezTo>
                    <a:pt x="1314" y="15577"/>
                    <a:pt x="1023" y="15282"/>
                    <a:pt x="660" y="15280"/>
                  </a:cubicBezTo>
                  <a:cubicBezTo>
                    <a:pt x="659" y="15280"/>
                    <a:pt x="658" y="15280"/>
                    <a:pt x="657" y="1528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32" name="Google Shape;402;p29">
              <a:extLst>
                <a:ext uri="{FF2B5EF4-FFF2-40B4-BE49-F238E27FC236}">
                  <a16:creationId xmlns:a16="http://schemas.microsoft.com/office/drawing/2014/main" id="{ED1A8603-5A65-4FE7-8353-3DAF3543B5D6}"/>
                </a:ext>
              </a:extLst>
            </p:cNvPr>
            <p:cNvSpPr/>
            <p:nvPr/>
          </p:nvSpPr>
          <p:spPr>
            <a:xfrm>
              <a:off x="5559756" y="3550531"/>
              <a:ext cx="26386" cy="23595"/>
            </a:xfrm>
            <a:custGeom>
              <a:avLst/>
              <a:gdLst/>
              <a:ahLst/>
              <a:cxnLst/>
              <a:rect l="l" t="t" r="r" b="b"/>
              <a:pathLst>
                <a:path w="1456" h="1302" extrusionOk="0">
                  <a:moveTo>
                    <a:pt x="667" y="1"/>
                  </a:moveTo>
                  <a:cubicBezTo>
                    <a:pt x="586" y="1"/>
                    <a:pt x="503" y="16"/>
                    <a:pt x="423" y="48"/>
                  </a:cubicBezTo>
                  <a:cubicBezTo>
                    <a:pt x="343" y="80"/>
                    <a:pt x="273" y="129"/>
                    <a:pt x="215" y="191"/>
                  </a:cubicBezTo>
                  <a:cubicBezTo>
                    <a:pt x="152" y="250"/>
                    <a:pt x="103" y="322"/>
                    <a:pt x="71" y="401"/>
                  </a:cubicBezTo>
                  <a:cubicBezTo>
                    <a:pt x="0" y="560"/>
                    <a:pt x="0" y="743"/>
                    <a:pt x="71" y="903"/>
                  </a:cubicBezTo>
                  <a:cubicBezTo>
                    <a:pt x="103" y="983"/>
                    <a:pt x="152" y="1054"/>
                    <a:pt x="215" y="1112"/>
                  </a:cubicBezTo>
                  <a:cubicBezTo>
                    <a:pt x="329" y="1234"/>
                    <a:pt x="489" y="1302"/>
                    <a:pt x="656" y="1302"/>
                  </a:cubicBezTo>
                  <a:cubicBezTo>
                    <a:pt x="663" y="1302"/>
                    <a:pt x="670" y="1302"/>
                    <a:pt x="677" y="1302"/>
                  </a:cubicBezTo>
                  <a:cubicBezTo>
                    <a:pt x="1141" y="1300"/>
                    <a:pt x="1455" y="828"/>
                    <a:pt x="1277" y="401"/>
                  </a:cubicBezTo>
                  <a:cubicBezTo>
                    <a:pt x="1169" y="151"/>
                    <a:pt x="925" y="1"/>
                    <a:pt x="667" y="1"/>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grpSp>
      <p:grpSp>
        <p:nvGrpSpPr>
          <p:cNvPr id="33" name="Google Shape;403;p29">
            <a:extLst>
              <a:ext uri="{FF2B5EF4-FFF2-40B4-BE49-F238E27FC236}">
                <a16:creationId xmlns:a16="http://schemas.microsoft.com/office/drawing/2014/main" id="{FE64C560-23DE-4F8A-99E3-F182A071E3B6}"/>
              </a:ext>
            </a:extLst>
          </p:cNvPr>
          <p:cNvGrpSpPr/>
          <p:nvPr/>
        </p:nvGrpSpPr>
        <p:grpSpPr>
          <a:xfrm>
            <a:off x="19599809" y="7284354"/>
            <a:ext cx="604280" cy="1926131"/>
            <a:chOff x="6450314" y="2494134"/>
            <a:chExt cx="243295" cy="775498"/>
          </a:xfrm>
          <a:solidFill>
            <a:schemeClr val="accent4"/>
          </a:solidFill>
        </p:grpSpPr>
        <p:sp>
          <p:nvSpPr>
            <p:cNvPr id="34" name="Google Shape;404;p29">
              <a:extLst>
                <a:ext uri="{FF2B5EF4-FFF2-40B4-BE49-F238E27FC236}">
                  <a16:creationId xmlns:a16="http://schemas.microsoft.com/office/drawing/2014/main" id="{03BAE160-8983-42BD-9454-4CF49AE80B79}"/>
                </a:ext>
              </a:extLst>
            </p:cNvPr>
            <p:cNvSpPr/>
            <p:nvPr/>
          </p:nvSpPr>
          <p:spPr>
            <a:xfrm>
              <a:off x="6450314" y="3026320"/>
              <a:ext cx="243295" cy="243313"/>
            </a:xfrm>
            <a:custGeom>
              <a:avLst/>
              <a:gdLst/>
              <a:ahLst/>
              <a:cxnLst/>
              <a:rect l="l" t="t" r="r" b="b"/>
              <a:pathLst>
                <a:path w="13425" h="13426" extrusionOk="0">
                  <a:moveTo>
                    <a:pt x="6713" y="979"/>
                  </a:moveTo>
                  <a:cubicBezTo>
                    <a:pt x="9874" y="979"/>
                    <a:pt x="12446" y="3551"/>
                    <a:pt x="12446" y="6713"/>
                  </a:cubicBezTo>
                  <a:cubicBezTo>
                    <a:pt x="12446" y="9875"/>
                    <a:pt x="9875" y="12446"/>
                    <a:pt x="6713" y="12446"/>
                  </a:cubicBezTo>
                  <a:cubicBezTo>
                    <a:pt x="3551" y="12446"/>
                    <a:pt x="979" y="9875"/>
                    <a:pt x="979" y="6713"/>
                  </a:cubicBezTo>
                  <a:cubicBezTo>
                    <a:pt x="979" y="3551"/>
                    <a:pt x="3551" y="979"/>
                    <a:pt x="6713" y="979"/>
                  </a:cubicBezTo>
                  <a:close/>
                  <a:moveTo>
                    <a:pt x="6713" y="0"/>
                  </a:moveTo>
                  <a:cubicBezTo>
                    <a:pt x="3011" y="0"/>
                    <a:pt x="0" y="3012"/>
                    <a:pt x="0" y="6713"/>
                  </a:cubicBezTo>
                  <a:cubicBezTo>
                    <a:pt x="0" y="10414"/>
                    <a:pt x="3011" y="13426"/>
                    <a:pt x="6713" y="13426"/>
                  </a:cubicBezTo>
                  <a:cubicBezTo>
                    <a:pt x="10414" y="13426"/>
                    <a:pt x="13424" y="10414"/>
                    <a:pt x="13424" y="6713"/>
                  </a:cubicBezTo>
                  <a:cubicBezTo>
                    <a:pt x="13424" y="3012"/>
                    <a:pt x="10414" y="0"/>
                    <a:pt x="6713" y="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35" name="Google Shape;405;p29">
              <a:extLst>
                <a:ext uri="{FF2B5EF4-FFF2-40B4-BE49-F238E27FC236}">
                  <a16:creationId xmlns:a16="http://schemas.microsoft.com/office/drawing/2014/main" id="{18E81F55-41E3-48D3-93E8-B0F87A0FDE49}"/>
                </a:ext>
              </a:extLst>
            </p:cNvPr>
            <p:cNvSpPr/>
            <p:nvPr/>
          </p:nvSpPr>
          <p:spPr>
            <a:xfrm>
              <a:off x="6560082" y="2494134"/>
              <a:ext cx="24828" cy="23668"/>
            </a:xfrm>
            <a:custGeom>
              <a:avLst/>
              <a:gdLst/>
              <a:ahLst/>
              <a:cxnLst/>
              <a:rect l="l" t="t" r="r" b="b"/>
              <a:pathLst>
                <a:path w="1370" h="1306" extrusionOk="0">
                  <a:moveTo>
                    <a:pt x="662" y="0"/>
                  </a:moveTo>
                  <a:cubicBezTo>
                    <a:pt x="489" y="0"/>
                    <a:pt x="314" y="67"/>
                    <a:pt x="191" y="191"/>
                  </a:cubicBezTo>
                  <a:cubicBezTo>
                    <a:pt x="162" y="220"/>
                    <a:pt x="136" y="254"/>
                    <a:pt x="113" y="289"/>
                  </a:cubicBezTo>
                  <a:cubicBezTo>
                    <a:pt x="87" y="322"/>
                    <a:pt x="67" y="359"/>
                    <a:pt x="54" y="399"/>
                  </a:cubicBezTo>
                  <a:cubicBezTo>
                    <a:pt x="34" y="439"/>
                    <a:pt x="22" y="480"/>
                    <a:pt x="16" y="523"/>
                  </a:cubicBezTo>
                  <a:cubicBezTo>
                    <a:pt x="8" y="566"/>
                    <a:pt x="4" y="610"/>
                    <a:pt x="2" y="653"/>
                  </a:cubicBezTo>
                  <a:cubicBezTo>
                    <a:pt x="1" y="825"/>
                    <a:pt x="70" y="990"/>
                    <a:pt x="191" y="1111"/>
                  </a:cubicBezTo>
                  <a:cubicBezTo>
                    <a:pt x="313" y="1235"/>
                    <a:pt x="480" y="1305"/>
                    <a:pt x="655" y="1305"/>
                  </a:cubicBezTo>
                  <a:cubicBezTo>
                    <a:pt x="740" y="1305"/>
                    <a:pt x="825" y="1287"/>
                    <a:pt x="903" y="1253"/>
                  </a:cubicBezTo>
                  <a:cubicBezTo>
                    <a:pt x="982" y="1221"/>
                    <a:pt x="1056" y="1172"/>
                    <a:pt x="1117" y="1111"/>
                  </a:cubicBezTo>
                  <a:cubicBezTo>
                    <a:pt x="1370" y="855"/>
                    <a:pt x="1370" y="445"/>
                    <a:pt x="1117" y="191"/>
                  </a:cubicBezTo>
                  <a:cubicBezTo>
                    <a:pt x="1056" y="128"/>
                    <a:pt x="984" y="79"/>
                    <a:pt x="903" y="47"/>
                  </a:cubicBezTo>
                  <a:cubicBezTo>
                    <a:pt x="827" y="15"/>
                    <a:pt x="745" y="0"/>
                    <a:pt x="662" y="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36" name="Google Shape;406;p29">
              <a:extLst>
                <a:ext uri="{FF2B5EF4-FFF2-40B4-BE49-F238E27FC236}">
                  <a16:creationId xmlns:a16="http://schemas.microsoft.com/office/drawing/2014/main" id="{B4E2ADCD-FB01-4437-904A-F3BA05DE4541}"/>
                </a:ext>
              </a:extLst>
            </p:cNvPr>
            <p:cNvSpPr/>
            <p:nvPr/>
          </p:nvSpPr>
          <p:spPr>
            <a:xfrm>
              <a:off x="6560082" y="2586378"/>
              <a:ext cx="23722" cy="300689"/>
            </a:xfrm>
            <a:custGeom>
              <a:avLst/>
              <a:gdLst/>
              <a:ahLst/>
              <a:cxnLst/>
              <a:rect l="l" t="t" r="r" b="b"/>
              <a:pathLst>
                <a:path w="1309" h="16592" extrusionOk="0">
                  <a:moveTo>
                    <a:pt x="655" y="1"/>
                  </a:moveTo>
                  <a:cubicBezTo>
                    <a:pt x="295" y="2"/>
                    <a:pt x="2" y="293"/>
                    <a:pt x="2" y="653"/>
                  </a:cubicBezTo>
                  <a:cubicBezTo>
                    <a:pt x="1" y="1016"/>
                    <a:pt x="292" y="1310"/>
                    <a:pt x="655" y="1311"/>
                  </a:cubicBezTo>
                  <a:cubicBezTo>
                    <a:pt x="1016" y="1310"/>
                    <a:pt x="1308" y="1016"/>
                    <a:pt x="1307" y="653"/>
                  </a:cubicBezTo>
                  <a:cubicBezTo>
                    <a:pt x="1307" y="293"/>
                    <a:pt x="1014" y="1"/>
                    <a:pt x="655" y="1"/>
                  </a:cubicBezTo>
                  <a:close/>
                  <a:moveTo>
                    <a:pt x="655" y="5096"/>
                  </a:moveTo>
                  <a:cubicBezTo>
                    <a:pt x="292" y="5098"/>
                    <a:pt x="1" y="5392"/>
                    <a:pt x="2" y="5755"/>
                  </a:cubicBezTo>
                  <a:cubicBezTo>
                    <a:pt x="4" y="6112"/>
                    <a:pt x="295" y="6401"/>
                    <a:pt x="652" y="6401"/>
                  </a:cubicBezTo>
                  <a:cubicBezTo>
                    <a:pt x="653" y="6401"/>
                    <a:pt x="654" y="6401"/>
                    <a:pt x="655" y="6401"/>
                  </a:cubicBezTo>
                  <a:cubicBezTo>
                    <a:pt x="656" y="6401"/>
                    <a:pt x="656" y="6401"/>
                    <a:pt x="657" y="6401"/>
                  </a:cubicBezTo>
                  <a:cubicBezTo>
                    <a:pt x="1014" y="6401"/>
                    <a:pt x="1305" y="6112"/>
                    <a:pt x="1307" y="5755"/>
                  </a:cubicBezTo>
                  <a:cubicBezTo>
                    <a:pt x="1308" y="5392"/>
                    <a:pt x="1016" y="5098"/>
                    <a:pt x="655" y="5096"/>
                  </a:cubicBezTo>
                  <a:close/>
                  <a:moveTo>
                    <a:pt x="655" y="10191"/>
                  </a:moveTo>
                  <a:cubicBezTo>
                    <a:pt x="295" y="10192"/>
                    <a:pt x="4" y="10483"/>
                    <a:pt x="2" y="10843"/>
                  </a:cubicBezTo>
                  <a:cubicBezTo>
                    <a:pt x="1" y="11203"/>
                    <a:pt x="292" y="11495"/>
                    <a:pt x="652" y="11495"/>
                  </a:cubicBezTo>
                  <a:cubicBezTo>
                    <a:pt x="653" y="11495"/>
                    <a:pt x="654" y="11495"/>
                    <a:pt x="655" y="11495"/>
                  </a:cubicBezTo>
                  <a:cubicBezTo>
                    <a:pt x="656" y="11495"/>
                    <a:pt x="656" y="11495"/>
                    <a:pt x="657" y="11495"/>
                  </a:cubicBezTo>
                  <a:cubicBezTo>
                    <a:pt x="1016" y="11495"/>
                    <a:pt x="1308" y="11203"/>
                    <a:pt x="1307" y="10843"/>
                  </a:cubicBezTo>
                  <a:cubicBezTo>
                    <a:pt x="1305" y="10483"/>
                    <a:pt x="1014" y="10192"/>
                    <a:pt x="655" y="10191"/>
                  </a:cubicBezTo>
                  <a:close/>
                  <a:moveTo>
                    <a:pt x="655" y="15287"/>
                  </a:moveTo>
                  <a:cubicBezTo>
                    <a:pt x="295" y="15288"/>
                    <a:pt x="4" y="15579"/>
                    <a:pt x="2" y="15939"/>
                  </a:cubicBezTo>
                  <a:cubicBezTo>
                    <a:pt x="1" y="16299"/>
                    <a:pt x="292" y="16591"/>
                    <a:pt x="652" y="16591"/>
                  </a:cubicBezTo>
                  <a:cubicBezTo>
                    <a:pt x="653" y="16591"/>
                    <a:pt x="654" y="16591"/>
                    <a:pt x="655" y="16591"/>
                  </a:cubicBezTo>
                  <a:cubicBezTo>
                    <a:pt x="656" y="16591"/>
                    <a:pt x="656" y="16591"/>
                    <a:pt x="657" y="16591"/>
                  </a:cubicBezTo>
                  <a:cubicBezTo>
                    <a:pt x="1016" y="16591"/>
                    <a:pt x="1308" y="16299"/>
                    <a:pt x="1307" y="15939"/>
                  </a:cubicBezTo>
                  <a:cubicBezTo>
                    <a:pt x="1305" y="15579"/>
                    <a:pt x="1014" y="15288"/>
                    <a:pt x="655" y="15287"/>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37" name="Google Shape;407;p29">
              <a:extLst>
                <a:ext uri="{FF2B5EF4-FFF2-40B4-BE49-F238E27FC236}">
                  <a16:creationId xmlns:a16="http://schemas.microsoft.com/office/drawing/2014/main" id="{EA766574-E54C-4A00-8B79-57677437E0E0}"/>
                </a:ext>
              </a:extLst>
            </p:cNvPr>
            <p:cNvSpPr/>
            <p:nvPr/>
          </p:nvSpPr>
          <p:spPr>
            <a:xfrm>
              <a:off x="6560027" y="2955841"/>
              <a:ext cx="23777" cy="23577"/>
            </a:xfrm>
            <a:custGeom>
              <a:avLst/>
              <a:gdLst/>
              <a:ahLst/>
              <a:cxnLst/>
              <a:rect l="l" t="t" r="r" b="b"/>
              <a:pathLst>
                <a:path w="1312" h="1301" extrusionOk="0">
                  <a:moveTo>
                    <a:pt x="665" y="0"/>
                  </a:moveTo>
                  <a:cubicBezTo>
                    <a:pt x="492" y="0"/>
                    <a:pt x="318" y="67"/>
                    <a:pt x="194" y="191"/>
                  </a:cubicBezTo>
                  <a:cubicBezTo>
                    <a:pt x="74" y="312"/>
                    <a:pt x="7" y="476"/>
                    <a:pt x="5" y="648"/>
                  </a:cubicBezTo>
                  <a:cubicBezTo>
                    <a:pt x="1" y="1007"/>
                    <a:pt x="293" y="1300"/>
                    <a:pt x="652" y="1300"/>
                  </a:cubicBezTo>
                  <a:cubicBezTo>
                    <a:pt x="654" y="1300"/>
                    <a:pt x="656" y="1300"/>
                    <a:pt x="658" y="1300"/>
                  </a:cubicBezTo>
                  <a:cubicBezTo>
                    <a:pt x="661" y="1300"/>
                    <a:pt x="665" y="1300"/>
                    <a:pt x="669" y="1300"/>
                  </a:cubicBezTo>
                  <a:cubicBezTo>
                    <a:pt x="750" y="1300"/>
                    <a:pt x="831" y="1285"/>
                    <a:pt x="906" y="1254"/>
                  </a:cubicBezTo>
                  <a:cubicBezTo>
                    <a:pt x="985" y="1219"/>
                    <a:pt x="1057" y="1170"/>
                    <a:pt x="1120" y="1110"/>
                  </a:cubicBezTo>
                  <a:cubicBezTo>
                    <a:pt x="1244" y="988"/>
                    <a:pt x="1311" y="821"/>
                    <a:pt x="1310" y="648"/>
                  </a:cubicBezTo>
                  <a:cubicBezTo>
                    <a:pt x="1311" y="476"/>
                    <a:pt x="1244" y="311"/>
                    <a:pt x="1120" y="191"/>
                  </a:cubicBezTo>
                  <a:cubicBezTo>
                    <a:pt x="1062" y="126"/>
                    <a:pt x="988" y="77"/>
                    <a:pt x="906" y="47"/>
                  </a:cubicBezTo>
                  <a:cubicBezTo>
                    <a:pt x="830" y="16"/>
                    <a:pt x="748" y="0"/>
                    <a:pt x="665" y="0"/>
                  </a:cubicBezTo>
                  <a:close/>
                </a:path>
              </a:pathLst>
            </a:custGeom>
            <a:grp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grpSp>
      <p:sp>
        <p:nvSpPr>
          <p:cNvPr id="38" name="Google Shape;408;p29">
            <a:extLst>
              <a:ext uri="{FF2B5EF4-FFF2-40B4-BE49-F238E27FC236}">
                <a16:creationId xmlns:a16="http://schemas.microsoft.com/office/drawing/2014/main" id="{E639B9E8-C91E-489E-A992-ED3EE03DC72F}"/>
              </a:ext>
            </a:extLst>
          </p:cNvPr>
          <p:cNvSpPr/>
          <p:nvPr/>
        </p:nvSpPr>
        <p:spPr>
          <a:xfrm>
            <a:off x="14592457" y="5517479"/>
            <a:ext cx="2946664" cy="2595064"/>
          </a:xfrm>
          <a:custGeom>
            <a:avLst/>
            <a:gdLst/>
            <a:ahLst/>
            <a:cxnLst/>
            <a:rect l="l" t="t" r="r" b="b"/>
            <a:pathLst>
              <a:path w="65462" h="57651" extrusionOk="0">
                <a:moveTo>
                  <a:pt x="18991" y="1"/>
                </a:moveTo>
                <a:cubicBezTo>
                  <a:pt x="17195" y="1"/>
                  <a:pt x="15536" y="959"/>
                  <a:pt x="14637" y="2515"/>
                </a:cubicBezTo>
                <a:lnTo>
                  <a:pt x="898" y="26313"/>
                </a:lnTo>
                <a:cubicBezTo>
                  <a:pt x="1" y="27867"/>
                  <a:pt x="1" y="29784"/>
                  <a:pt x="898" y="31340"/>
                </a:cubicBezTo>
                <a:lnTo>
                  <a:pt x="14637" y="55136"/>
                </a:lnTo>
                <a:cubicBezTo>
                  <a:pt x="15536" y="56692"/>
                  <a:pt x="17195" y="57650"/>
                  <a:pt x="18991" y="57650"/>
                </a:cubicBezTo>
                <a:lnTo>
                  <a:pt x="46470" y="57650"/>
                </a:lnTo>
                <a:cubicBezTo>
                  <a:pt x="48266" y="57650"/>
                  <a:pt x="49926" y="56692"/>
                  <a:pt x="50824" y="55136"/>
                </a:cubicBezTo>
                <a:lnTo>
                  <a:pt x="64564" y="31340"/>
                </a:lnTo>
                <a:cubicBezTo>
                  <a:pt x="65461" y="29784"/>
                  <a:pt x="65461" y="27867"/>
                  <a:pt x="64564" y="26313"/>
                </a:cubicBezTo>
                <a:lnTo>
                  <a:pt x="50824" y="2515"/>
                </a:lnTo>
                <a:cubicBezTo>
                  <a:pt x="49926" y="959"/>
                  <a:pt x="48266" y="1"/>
                  <a:pt x="46470" y="1"/>
                </a:cubicBezTo>
                <a:close/>
              </a:path>
            </a:pathLst>
          </a:custGeom>
          <a:solidFill>
            <a:srgbClr val="EFEFEF"/>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39" name="Google Shape;409;p29">
            <a:extLst>
              <a:ext uri="{FF2B5EF4-FFF2-40B4-BE49-F238E27FC236}">
                <a16:creationId xmlns:a16="http://schemas.microsoft.com/office/drawing/2014/main" id="{31FFBBC8-225E-4A69-B164-080E4EF85F0F}"/>
              </a:ext>
            </a:extLst>
          </p:cNvPr>
          <p:cNvSpPr/>
          <p:nvPr/>
        </p:nvSpPr>
        <p:spPr>
          <a:xfrm>
            <a:off x="14781868" y="5684338"/>
            <a:ext cx="2567741" cy="2261379"/>
          </a:xfrm>
          <a:custGeom>
            <a:avLst/>
            <a:gdLst/>
            <a:ahLst/>
            <a:cxnLst/>
            <a:rect l="l" t="t" r="r" b="b"/>
            <a:pathLst>
              <a:path w="57044" h="50238" extrusionOk="0">
                <a:moveTo>
                  <a:pt x="16550" y="1"/>
                </a:moveTo>
                <a:cubicBezTo>
                  <a:pt x="14985" y="1"/>
                  <a:pt x="13538" y="835"/>
                  <a:pt x="12755" y="2192"/>
                </a:cubicBezTo>
                <a:lnTo>
                  <a:pt x="783" y="22929"/>
                </a:lnTo>
                <a:cubicBezTo>
                  <a:pt x="0" y="24284"/>
                  <a:pt x="0" y="25954"/>
                  <a:pt x="783" y="27310"/>
                </a:cubicBezTo>
                <a:lnTo>
                  <a:pt x="12755" y="48047"/>
                </a:lnTo>
                <a:cubicBezTo>
                  <a:pt x="13538" y="49402"/>
                  <a:pt x="14985" y="50238"/>
                  <a:pt x="16550" y="50238"/>
                </a:cubicBezTo>
                <a:lnTo>
                  <a:pt x="40496" y="50238"/>
                </a:lnTo>
                <a:cubicBezTo>
                  <a:pt x="42061" y="50238"/>
                  <a:pt x="43507" y="49402"/>
                  <a:pt x="44289" y="48047"/>
                </a:cubicBezTo>
                <a:lnTo>
                  <a:pt x="56261" y="27310"/>
                </a:lnTo>
                <a:cubicBezTo>
                  <a:pt x="57044" y="25954"/>
                  <a:pt x="57044" y="24284"/>
                  <a:pt x="56261" y="22929"/>
                </a:cubicBezTo>
                <a:lnTo>
                  <a:pt x="44289" y="2192"/>
                </a:lnTo>
                <a:cubicBezTo>
                  <a:pt x="43507" y="835"/>
                  <a:pt x="42061" y="1"/>
                  <a:pt x="4049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40" name="Google Shape;410;p29">
            <a:extLst>
              <a:ext uri="{FF2B5EF4-FFF2-40B4-BE49-F238E27FC236}">
                <a16:creationId xmlns:a16="http://schemas.microsoft.com/office/drawing/2014/main" id="{0C0BAE56-701F-4B54-9F1A-4C77F8EF70C7}"/>
              </a:ext>
            </a:extLst>
          </p:cNvPr>
          <p:cNvSpPr/>
          <p:nvPr/>
        </p:nvSpPr>
        <p:spPr>
          <a:xfrm>
            <a:off x="3083158" y="4083577"/>
            <a:ext cx="2946707" cy="2595019"/>
          </a:xfrm>
          <a:custGeom>
            <a:avLst/>
            <a:gdLst/>
            <a:ahLst/>
            <a:cxnLst/>
            <a:rect l="l" t="t" r="r" b="b"/>
            <a:pathLst>
              <a:path w="65463" h="57650" extrusionOk="0">
                <a:moveTo>
                  <a:pt x="18992" y="0"/>
                </a:moveTo>
                <a:cubicBezTo>
                  <a:pt x="17196" y="0"/>
                  <a:pt x="15536" y="959"/>
                  <a:pt x="14639" y="2514"/>
                </a:cubicBezTo>
                <a:lnTo>
                  <a:pt x="900" y="26311"/>
                </a:lnTo>
                <a:cubicBezTo>
                  <a:pt x="1" y="27866"/>
                  <a:pt x="1" y="29783"/>
                  <a:pt x="900" y="31337"/>
                </a:cubicBezTo>
                <a:lnTo>
                  <a:pt x="14639" y="55135"/>
                </a:lnTo>
                <a:cubicBezTo>
                  <a:pt x="15536" y="56691"/>
                  <a:pt x="17196" y="57650"/>
                  <a:pt x="18992" y="57650"/>
                </a:cubicBezTo>
                <a:lnTo>
                  <a:pt x="46471" y="57650"/>
                </a:lnTo>
                <a:cubicBezTo>
                  <a:pt x="48267" y="57650"/>
                  <a:pt x="49927" y="56691"/>
                  <a:pt x="50825" y="55135"/>
                </a:cubicBezTo>
                <a:lnTo>
                  <a:pt x="64564" y="31337"/>
                </a:lnTo>
                <a:cubicBezTo>
                  <a:pt x="65463" y="29783"/>
                  <a:pt x="65463" y="27866"/>
                  <a:pt x="64564" y="26311"/>
                </a:cubicBezTo>
                <a:lnTo>
                  <a:pt x="50825" y="2514"/>
                </a:lnTo>
                <a:cubicBezTo>
                  <a:pt x="49927" y="959"/>
                  <a:pt x="48267" y="0"/>
                  <a:pt x="46471" y="0"/>
                </a:cubicBezTo>
                <a:close/>
              </a:path>
            </a:pathLst>
          </a:custGeom>
          <a:solidFill>
            <a:srgbClr val="EFEFEF"/>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41" name="Google Shape;411;p29">
            <a:extLst>
              <a:ext uri="{FF2B5EF4-FFF2-40B4-BE49-F238E27FC236}">
                <a16:creationId xmlns:a16="http://schemas.microsoft.com/office/drawing/2014/main" id="{831D5524-995C-44A4-BFD5-22BF28343277}"/>
              </a:ext>
            </a:extLst>
          </p:cNvPr>
          <p:cNvSpPr/>
          <p:nvPr/>
        </p:nvSpPr>
        <p:spPr>
          <a:xfrm>
            <a:off x="3272657" y="4250435"/>
            <a:ext cx="2567741" cy="2261291"/>
          </a:xfrm>
          <a:custGeom>
            <a:avLst/>
            <a:gdLst/>
            <a:ahLst/>
            <a:cxnLst/>
            <a:rect l="l" t="t" r="r" b="b"/>
            <a:pathLst>
              <a:path w="57044" h="50236" extrusionOk="0">
                <a:moveTo>
                  <a:pt x="16549" y="0"/>
                </a:moveTo>
                <a:cubicBezTo>
                  <a:pt x="14985" y="0"/>
                  <a:pt x="13538" y="835"/>
                  <a:pt x="12755" y="2190"/>
                </a:cubicBezTo>
                <a:lnTo>
                  <a:pt x="783" y="22927"/>
                </a:lnTo>
                <a:cubicBezTo>
                  <a:pt x="0" y="24282"/>
                  <a:pt x="0" y="25952"/>
                  <a:pt x="783" y="27307"/>
                </a:cubicBezTo>
                <a:lnTo>
                  <a:pt x="12755" y="48044"/>
                </a:lnTo>
                <a:cubicBezTo>
                  <a:pt x="13538" y="49401"/>
                  <a:pt x="14985" y="50236"/>
                  <a:pt x="16549" y="50236"/>
                </a:cubicBezTo>
                <a:lnTo>
                  <a:pt x="40494" y="50236"/>
                </a:lnTo>
                <a:cubicBezTo>
                  <a:pt x="42059" y="50236"/>
                  <a:pt x="43506" y="49401"/>
                  <a:pt x="44289" y="48044"/>
                </a:cubicBezTo>
                <a:lnTo>
                  <a:pt x="56261" y="27307"/>
                </a:lnTo>
                <a:cubicBezTo>
                  <a:pt x="57044" y="25952"/>
                  <a:pt x="57044" y="24282"/>
                  <a:pt x="56261" y="22927"/>
                </a:cubicBezTo>
                <a:lnTo>
                  <a:pt x="44289" y="2190"/>
                </a:lnTo>
                <a:cubicBezTo>
                  <a:pt x="43506" y="835"/>
                  <a:pt x="42059" y="0"/>
                  <a:pt x="4049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42" name="Google Shape;412;p29">
            <a:extLst>
              <a:ext uri="{FF2B5EF4-FFF2-40B4-BE49-F238E27FC236}">
                <a16:creationId xmlns:a16="http://schemas.microsoft.com/office/drawing/2014/main" id="{AED03004-99A4-4D3A-997C-979D7FF235E9}"/>
              </a:ext>
            </a:extLst>
          </p:cNvPr>
          <p:cNvSpPr/>
          <p:nvPr/>
        </p:nvSpPr>
        <p:spPr>
          <a:xfrm>
            <a:off x="10756069" y="4083577"/>
            <a:ext cx="2946619" cy="2595019"/>
          </a:xfrm>
          <a:custGeom>
            <a:avLst/>
            <a:gdLst/>
            <a:ahLst/>
            <a:cxnLst/>
            <a:rect l="l" t="t" r="r" b="b"/>
            <a:pathLst>
              <a:path w="65461" h="57650" extrusionOk="0">
                <a:moveTo>
                  <a:pt x="18990" y="0"/>
                </a:moveTo>
                <a:cubicBezTo>
                  <a:pt x="17194" y="0"/>
                  <a:pt x="15534" y="959"/>
                  <a:pt x="14637" y="2514"/>
                </a:cubicBezTo>
                <a:lnTo>
                  <a:pt x="899" y="26311"/>
                </a:lnTo>
                <a:cubicBezTo>
                  <a:pt x="0" y="27866"/>
                  <a:pt x="0" y="29783"/>
                  <a:pt x="899" y="31337"/>
                </a:cubicBezTo>
                <a:lnTo>
                  <a:pt x="14637" y="55135"/>
                </a:lnTo>
                <a:cubicBezTo>
                  <a:pt x="15534" y="56691"/>
                  <a:pt x="17194" y="57650"/>
                  <a:pt x="18990" y="57650"/>
                </a:cubicBezTo>
                <a:lnTo>
                  <a:pt x="46469" y="57650"/>
                </a:lnTo>
                <a:cubicBezTo>
                  <a:pt x="48265" y="57650"/>
                  <a:pt x="49925" y="56691"/>
                  <a:pt x="50824" y="55135"/>
                </a:cubicBezTo>
                <a:lnTo>
                  <a:pt x="64562" y="31337"/>
                </a:lnTo>
                <a:cubicBezTo>
                  <a:pt x="65461" y="29783"/>
                  <a:pt x="65461" y="27866"/>
                  <a:pt x="64562" y="26311"/>
                </a:cubicBezTo>
                <a:lnTo>
                  <a:pt x="50824" y="2514"/>
                </a:lnTo>
                <a:cubicBezTo>
                  <a:pt x="49925" y="959"/>
                  <a:pt x="48265" y="0"/>
                  <a:pt x="46469" y="0"/>
                </a:cubicBezTo>
                <a:close/>
              </a:path>
            </a:pathLst>
          </a:custGeom>
          <a:solidFill>
            <a:srgbClr val="EFEFEF"/>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43" name="Google Shape;413;p29">
            <a:extLst>
              <a:ext uri="{FF2B5EF4-FFF2-40B4-BE49-F238E27FC236}">
                <a16:creationId xmlns:a16="http://schemas.microsoft.com/office/drawing/2014/main" id="{F3B0D993-5518-433B-8D96-7ABE07DF90FE}"/>
              </a:ext>
            </a:extLst>
          </p:cNvPr>
          <p:cNvSpPr/>
          <p:nvPr/>
        </p:nvSpPr>
        <p:spPr>
          <a:xfrm>
            <a:off x="10945481" y="4250435"/>
            <a:ext cx="2567741" cy="2261291"/>
          </a:xfrm>
          <a:custGeom>
            <a:avLst/>
            <a:gdLst/>
            <a:ahLst/>
            <a:cxnLst/>
            <a:rect l="l" t="t" r="r" b="b"/>
            <a:pathLst>
              <a:path w="57044" h="50236" extrusionOk="0">
                <a:moveTo>
                  <a:pt x="16549" y="0"/>
                </a:moveTo>
                <a:cubicBezTo>
                  <a:pt x="14984" y="0"/>
                  <a:pt x="13537" y="835"/>
                  <a:pt x="12755" y="2190"/>
                </a:cubicBezTo>
                <a:lnTo>
                  <a:pt x="782" y="22927"/>
                </a:lnTo>
                <a:cubicBezTo>
                  <a:pt x="0" y="24282"/>
                  <a:pt x="0" y="25952"/>
                  <a:pt x="782" y="27307"/>
                </a:cubicBezTo>
                <a:lnTo>
                  <a:pt x="12755" y="48044"/>
                </a:lnTo>
                <a:cubicBezTo>
                  <a:pt x="13537" y="49401"/>
                  <a:pt x="14984" y="50236"/>
                  <a:pt x="16549" y="50236"/>
                </a:cubicBezTo>
                <a:lnTo>
                  <a:pt x="40494" y="50236"/>
                </a:lnTo>
                <a:cubicBezTo>
                  <a:pt x="42061" y="50236"/>
                  <a:pt x="43506" y="49401"/>
                  <a:pt x="44289" y="48044"/>
                </a:cubicBezTo>
                <a:lnTo>
                  <a:pt x="56261" y="27307"/>
                </a:lnTo>
                <a:cubicBezTo>
                  <a:pt x="57043" y="25952"/>
                  <a:pt x="57043" y="24282"/>
                  <a:pt x="56261" y="22927"/>
                </a:cubicBezTo>
                <a:lnTo>
                  <a:pt x="44289" y="2190"/>
                </a:lnTo>
                <a:cubicBezTo>
                  <a:pt x="43506" y="835"/>
                  <a:pt x="42059" y="0"/>
                  <a:pt x="4049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44" name="Google Shape;414;p29">
            <a:extLst>
              <a:ext uri="{FF2B5EF4-FFF2-40B4-BE49-F238E27FC236}">
                <a16:creationId xmlns:a16="http://schemas.microsoft.com/office/drawing/2014/main" id="{195E8D69-7CF8-4AEB-95E8-BA960866EBD1}"/>
              </a:ext>
            </a:extLst>
          </p:cNvPr>
          <p:cNvSpPr/>
          <p:nvPr/>
        </p:nvSpPr>
        <p:spPr>
          <a:xfrm>
            <a:off x="18428890" y="4083577"/>
            <a:ext cx="2946619" cy="2595019"/>
          </a:xfrm>
          <a:custGeom>
            <a:avLst/>
            <a:gdLst/>
            <a:ahLst/>
            <a:cxnLst/>
            <a:rect l="l" t="t" r="r" b="b"/>
            <a:pathLst>
              <a:path w="65461" h="57650" extrusionOk="0">
                <a:moveTo>
                  <a:pt x="18990" y="0"/>
                </a:moveTo>
                <a:cubicBezTo>
                  <a:pt x="17194" y="0"/>
                  <a:pt x="15534" y="959"/>
                  <a:pt x="14637" y="2514"/>
                </a:cubicBezTo>
                <a:lnTo>
                  <a:pt x="897" y="26311"/>
                </a:lnTo>
                <a:cubicBezTo>
                  <a:pt x="0" y="27866"/>
                  <a:pt x="0" y="29783"/>
                  <a:pt x="897" y="31337"/>
                </a:cubicBezTo>
                <a:lnTo>
                  <a:pt x="14637" y="55135"/>
                </a:lnTo>
                <a:cubicBezTo>
                  <a:pt x="15534" y="56691"/>
                  <a:pt x="17194" y="57650"/>
                  <a:pt x="18990" y="57650"/>
                </a:cubicBezTo>
                <a:lnTo>
                  <a:pt x="46469" y="57650"/>
                </a:lnTo>
                <a:cubicBezTo>
                  <a:pt x="48265" y="57650"/>
                  <a:pt x="49925" y="56691"/>
                  <a:pt x="50824" y="55135"/>
                </a:cubicBezTo>
                <a:lnTo>
                  <a:pt x="64563" y="31337"/>
                </a:lnTo>
                <a:cubicBezTo>
                  <a:pt x="65461" y="29783"/>
                  <a:pt x="65461" y="27866"/>
                  <a:pt x="64563" y="26311"/>
                </a:cubicBezTo>
                <a:lnTo>
                  <a:pt x="50824" y="2514"/>
                </a:lnTo>
                <a:cubicBezTo>
                  <a:pt x="49925" y="959"/>
                  <a:pt x="48265" y="0"/>
                  <a:pt x="46469" y="0"/>
                </a:cubicBezTo>
                <a:close/>
              </a:path>
            </a:pathLst>
          </a:custGeom>
          <a:solidFill>
            <a:srgbClr val="EFEFEF"/>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45" name="Google Shape;415;p29">
            <a:extLst>
              <a:ext uri="{FF2B5EF4-FFF2-40B4-BE49-F238E27FC236}">
                <a16:creationId xmlns:a16="http://schemas.microsoft.com/office/drawing/2014/main" id="{CDF451D8-4983-4048-B50A-38CC6866D278}"/>
              </a:ext>
            </a:extLst>
          </p:cNvPr>
          <p:cNvSpPr/>
          <p:nvPr/>
        </p:nvSpPr>
        <p:spPr>
          <a:xfrm>
            <a:off x="18618255" y="4250435"/>
            <a:ext cx="2567787" cy="2261291"/>
          </a:xfrm>
          <a:custGeom>
            <a:avLst/>
            <a:gdLst/>
            <a:ahLst/>
            <a:cxnLst/>
            <a:rect l="l" t="t" r="r" b="b"/>
            <a:pathLst>
              <a:path w="57045" h="50236" extrusionOk="0">
                <a:moveTo>
                  <a:pt x="16550" y="0"/>
                </a:moveTo>
                <a:cubicBezTo>
                  <a:pt x="14985" y="0"/>
                  <a:pt x="13540" y="835"/>
                  <a:pt x="12757" y="2190"/>
                </a:cubicBezTo>
                <a:lnTo>
                  <a:pt x="783" y="22927"/>
                </a:lnTo>
                <a:cubicBezTo>
                  <a:pt x="1" y="24282"/>
                  <a:pt x="1" y="25952"/>
                  <a:pt x="783" y="27307"/>
                </a:cubicBezTo>
                <a:lnTo>
                  <a:pt x="12757" y="48044"/>
                </a:lnTo>
                <a:cubicBezTo>
                  <a:pt x="13540" y="49401"/>
                  <a:pt x="14985" y="50236"/>
                  <a:pt x="16550" y="50236"/>
                </a:cubicBezTo>
                <a:lnTo>
                  <a:pt x="40497" y="50236"/>
                </a:lnTo>
                <a:cubicBezTo>
                  <a:pt x="42062" y="50236"/>
                  <a:pt x="43507" y="49401"/>
                  <a:pt x="44289" y="48044"/>
                </a:cubicBezTo>
                <a:lnTo>
                  <a:pt x="56262" y="27307"/>
                </a:lnTo>
                <a:cubicBezTo>
                  <a:pt x="57044" y="25952"/>
                  <a:pt x="57044" y="24282"/>
                  <a:pt x="56262" y="22927"/>
                </a:cubicBezTo>
                <a:lnTo>
                  <a:pt x="44289" y="2190"/>
                </a:lnTo>
                <a:cubicBezTo>
                  <a:pt x="43507" y="835"/>
                  <a:pt x="42062" y="0"/>
                  <a:pt x="40497"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46" name="Google Shape;416;p29">
            <a:extLst>
              <a:ext uri="{FF2B5EF4-FFF2-40B4-BE49-F238E27FC236}">
                <a16:creationId xmlns:a16="http://schemas.microsoft.com/office/drawing/2014/main" id="{AE53F9DA-F694-410C-A72C-132CC3C80DBC}"/>
              </a:ext>
            </a:extLst>
          </p:cNvPr>
          <p:cNvSpPr/>
          <p:nvPr/>
        </p:nvSpPr>
        <p:spPr>
          <a:xfrm>
            <a:off x="6919635" y="5517479"/>
            <a:ext cx="2946664" cy="2595064"/>
          </a:xfrm>
          <a:custGeom>
            <a:avLst/>
            <a:gdLst/>
            <a:ahLst/>
            <a:cxnLst/>
            <a:rect l="l" t="t" r="r" b="b"/>
            <a:pathLst>
              <a:path w="65462" h="57651" extrusionOk="0">
                <a:moveTo>
                  <a:pt x="18991" y="1"/>
                </a:moveTo>
                <a:cubicBezTo>
                  <a:pt x="17195" y="1"/>
                  <a:pt x="15535" y="959"/>
                  <a:pt x="14638" y="2515"/>
                </a:cubicBezTo>
                <a:lnTo>
                  <a:pt x="898" y="26313"/>
                </a:lnTo>
                <a:cubicBezTo>
                  <a:pt x="1" y="27867"/>
                  <a:pt x="1" y="29784"/>
                  <a:pt x="898" y="31340"/>
                </a:cubicBezTo>
                <a:lnTo>
                  <a:pt x="14638" y="55136"/>
                </a:lnTo>
                <a:cubicBezTo>
                  <a:pt x="15535" y="56692"/>
                  <a:pt x="17195" y="57650"/>
                  <a:pt x="18991" y="57650"/>
                </a:cubicBezTo>
                <a:lnTo>
                  <a:pt x="46470" y="57650"/>
                </a:lnTo>
                <a:cubicBezTo>
                  <a:pt x="48266" y="57650"/>
                  <a:pt x="49926" y="56692"/>
                  <a:pt x="50823" y="55136"/>
                </a:cubicBezTo>
                <a:lnTo>
                  <a:pt x="64563" y="31340"/>
                </a:lnTo>
                <a:cubicBezTo>
                  <a:pt x="65461" y="29784"/>
                  <a:pt x="65461" y="27867"/>
                  <a:pt x="64563" y="26313"/>
                </a:cubicBezTo>
                <a:lnTo>
                  <a:pt x="50823" y="2515"/>
                </a:lnTo>
                <a:cubicBezTo>
                  <a:pt x="49926" y="959"/>
                  <a:pt x="48266" y="1"/>
                  <a:pt x="46470" y="1"/>
                </a:cubicBezTo>
                <a:close/>
              </a:path>
            </a:pathLst>
          </a:custGeom>
          <a:solidFill>
            <a:srgbClr val="EFEFEF"/>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47" name="Google Shape;417;p29">
            <a:extLst>
              <a:ext uri="{FF2B5EF4-FFF2-40B4-BE49-F238E27FC236}">
                <a16:creationId xmlns:a16="http://schemas.microsoft.com/office/drawing/2014/main" id="{CDD6EF9A-6C39-4FB9-814A-FB45A4FB3EEF}"/>
              </a:ext>
            </a:extLst>
          </p:cNvPr>
          <p:cNvSpPr/>
          <p:nvPr/>
        </p:nvSpPr>
        <p:spPr>
          <a:xfrm>
            <a:off x="7109045" y="5684338"/>
            <a:ext cx="2567787" cy="2261336"/>
          </a:xfrm>
          <a:custGeom>
            <a:avLst/>
            <a:gdLst/>
            <a:ahLst/>
            <a:cxnLst/>
            <a:rect l="l" t="t" r="r" b="b"/>
            <a:pathLst>
              <a:path w="57045" h="50237" extrusionOk="0">
                <a:moveTo>
                  <a:pt x="16550" y="1"/>
                </a:moveTo>
                <a:cubicBezTo>
                  <a:pt x="14985" y="1"/>
                  <a:pt x="13538" y="835"/>
                  <a:pt x="12756" y="2192"/>
                </a:cubicBezTo>
                <a:lnTo>
                  <a:pt x="783" y="22929"/>
                </a:lnTo>
                <a:cubicBezTo>
                  <a:pt x="1" y="24284"/>
                  <a:pt x="1" y="25954"/>
                  <a:pt x="783" y="27310"/>
                </a:cubicBezTo>
                <a:lnTo>
                  <a:pt x="12756" y="48047"/>
                </a:lnTo>
                <a:cubicBezTo>
                  <a:pt x="13538" y="49402"/>
                  <a:pt x="14985" y="50236"/>
                  <a:pt x="16550" y="50236"/>
                </a:cubicBezTo>
                <a:lnTo>
                  <a:pt x="40496" y="50236"/>
                </a:lnTo>
                <a:cubicBezTo>
                  <a:pt x="42061" y="50236"/>
                  <a:pt x="43507" y="49402"/>
                  <a:pt x="44291" y="48047"/>
                </a:cubicBezTo>
                <a:lnTo>
                  <a:pt x="56262" y="27310"/>
                </a:lnTo>
                <a:cubicBezTo>
                  <a:pt x="57044" y="25954"/>
                  <a:pt x="57044" y="24284"/>
                  <a:pt x="56262" y="22929"/>
                </a:cubicBezTo>
                <a:lnTo>
                  <a:pt x="44291" y="2192"/>
                </a:lnTo>
                <a:cubicBezTo>
                  <a:pt x="43507" y="835"/>
                  <a:pt x="42061" y="1"/>
                  <a:pt x="40495"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48" name="Google Shape;418;p29">
            <a:extLst>
              <a:ext uri="{FF2B5EF4-FFF2-40B4-BE49-F238E27FC236}">
                <a16:creationId xmlns:a16="http://schemas.microsoft.com/office/drawing/2014/main" id="{8B776B91-FA91-4272-838E-9701C3B4D02B}"/>
              </a:ext>
            </a:extLst>
          </p:cNvPr>
          <p:cNvSpPr txBox="1">
            <a:spLocks/>
          </p:cNvSpPr>
          <p:nvPr/>
        </p:nvSpPr>
        <p:spPr>
          <a:xfrm>
            <a:off x="2364573" y="9465779"/>
            <a:ext cx="4384000" cy="11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800" dirty="0">
                <a:solidFill>
                  <a:srgbClr val="000000"/>
                </a:solidFill>
              </a:rPr>
              <a:t>Title Here </a:t>
            </a:r>
          </a:p>
        </p:txBody>
      </p:sp>
      <p:sp>
        <p:nvSpPr>
          <p:cNvPr id="49" name="Google Shape;419;p29">
            <a:extLst>
              <a:ext uri="{FF2B5EF4-FFF2-40B4-BE49-F238E27FC236}">
                <a16:creationId xmlns:a16="http://schemas.microsoft.com/office/drawing/2014/main" id="{3C5D4FCC-828C-4576-979D-A1DA18A8C291}"/>
              </a:ext>
            </a:extLst>
          </p:cNvPr>
          <p:cNvSpPr txBox="1">
            <a:spLocks/>
          </p:cNvSpPr>
          <p:nvPr/>
        </p:nvSpPr>
        <p:spPr>
          <a:xfrm>
            <a:off x="2506973" y="10020043"/>
            <a:ext cx="4099200" cy="119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50" name="Google Shape;420;p29">
            <a:extLst>
              <a:ext uri="{FF2B5EF4-FFF2-40B4-BE49-F238E27FC236}">
                <a16:creationId xmlns:a16="http://schemas.microsoft.com/office/drawing/2014/main" id="{53FDB1AF-9DAC-4619-9BBE-652D231BCE96}"/>
              </a:ext>
            </a:extLst>
          </p:cNvPr>
          <p:cNvSpPr txBox="1">
            <a:spLocks/>
          </p:cNvSpPr>
          <p:nvPr/>
        </p:nvSpPr>
        <p:spPr>
          <a:xfrm>
            <a:off x="6201005" y="10938646"/>
            <a:ext cx="4384000" cy="11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667"/>
              <a:t>PRECLINICAL</a:t>
            </a:r>
          </a:p>
        </p:txBody>
      </p:sp>
      <p:sp>
        <p:nvSpPr>
          <p:cNvPr id="51" name="Google Shape;421;p29">
            <a:extLst>
              <a:ext uri="{FF2B5EF4-FFF2-40B4-BE49-F238E27FC236}">
                <a16:creationId xmlns:a16="http://schemas.microsoft.com/office/drawing/2014/main" id="{F9F09362-9983-40CD-B3AE-A099D04E0ADF}"/>
              </a:ext>
            </a:extLst>
          </p:cNvPr>
          <p:cNvSpPr txBox="1">
            <a:spLocks/>
          </p:cNvSpPr>
          <p:nvPr/>
        </p:nvSpPr>
        <p:spPr>
          <a:xfrm>
            <a:off x="6343405" y="11492910"/>
            <a:ext cx="4099200" cy="119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52" name="Google Shape;422;p29">
            <a:extLst>
              <a:ext uri="{FF2B5EF4-FFF2-40B4-BE49-F238E27FC236}">
                <a16:creationId xmlns:a16="http://schemas.microsoft.com/office/drawing/2014/main" id="{13E95C23-A1CC-4C98-AE57-1F4F2C8FB730}"/>
              </a:ext>
            </a:extLst>
          </p:cNvPr>
          <p:cNvSpPr txBox="1">
            <a:spLocks/>
          </p:cNvSpPr>
          <p:nvPr/>
        </p:nvSpPr>
        <p:spPr>
          <a:xfrm>
            <a:off x="10031738" y="9465779"/>
            <a:ext cx="4384000" cy="11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800" dirty="0">
                <a:solidFill>
                  <a:srgbClr val="000000"/>
                </a:solidFill>
              </a:rPr>
              <a:t>Title Here </a:t>
            </a:r>
          </a:p>
        </p:txBody>
      </p:sp>
      <p:sp>
        <p:nvSpPr>
          <p:cNvPr id="53" name="Google Shape;423;p29">
            <a:extLst>
              <a:ext uri="{FF2B5EF4-FFF2-40B4-BE49-F238E27FC236}">
                <a16:creationId xmlns:a16="http://schemas.microsoft.com/office/drawing/2014/main" id="{C3A72075-8512-46F8-8B9A-6AB3F1D9BE4C}"/>
              </a:ext>
            </a:extLst>
          </p:cNvPr>
          <p:cNvSpPr txBox="1">
            <a:spLocks/>
          </p:cNvSpPr>
          <p:nvPr/>
        </p:nvSpPr>
        <p:spPr>
          <a:xfrm>
            <a:off x="10174138" y="10020043"/>
            <a:ext cx="4099200" cy="119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54" name="Google Shape;424;p29">
            <a:extLst>
              <a:ext uri="{FF2B5EF4-FFF2-40B4-BE49-F238E27FC236}">
                <a16:creationId xmlns:a16="http://schemas.microsoft.com/office/drawing/2014/main" id="{AF6CC6DF-68CB-4152-B0D4-682BB6FA617C}"/>
              </a:ext>
            </a:extLst>
          </p:cNvPr>
          <p:cNvSpPr txBox="1">
            <a:spLocks/>
          </p:cNvSpPr>
          <p:nvPr/>
        </p:nvSpPr>
        <p:spPr>
          <a:xfrm>
            <a:off x="13873805" y="10938646"/>
            <a:ext cx="4384000" cy="11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800" dirty="0">
                <a:solidFill>
                  <a:srgbClr val="000000"/>
                </a:solidFill>
              </a:rPr>
              <a:t>Title Here </a:t>
            </a:r>
          </a:p>
        </p:txBody>
      </p:sp>
      <p:sp>
        <p:nvSpPr>
          <p:cNvPr id="55" name="Google Shape;425;p29">
            <a:extLst>
              <a:ext uri="{FF2B5EF4-FFF2-40B4-BE49-F238E27FC236}">
                <a16:creationId xmlns:a16="http://schemas.microsoft.com/office/drawing/2014/main" id="{413BD833-5DFB-4580-A900-BEEE7574230A}"/>
              </a:ext>
            </a:extLst>
          </p:cNvPr>
          <p:cNvSpPr txBox="1">
            <a:spLocks/>
          </p:cNvSpPr>
          <p:nvPr/>
        </p:nvSpPr>
        <p:spPr>
          <a:xfrm>
            <a:off x="14016205" y="11492910"/>
            <a:ext cx="4099200" cy="119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56" name="Google Shape;426;p29">
            <a:extLst>
              <a:ext uri="{FF2B5EF4-FFF2-40B4-BE49-F238E27FC236}">
                <a16:creationId xmlns:a16="http://schemas.microsoft.com/office/drawing/2014/main" id="{CCC62A7F-AF7D-4491-A02A-D50D8514699F}"/>
              </a:ext>
            </a:extLst>
          </p:cNvPr>
          <p:cNvSpPr txBox="1">
            <a:spLocks/>
          </p:cNvSpPr>
          <p:nvPr/>
        </p:nvSpPr>
        <p:spPr>
          <a:xfrm>
            <a:off x="17737071" y="9465779"/>
            <a:ext cx="4384000" cy="11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800" dirty="0">
                <a:solidFill>
                  <a:srgbClr val="000000"/>
                </a:solidFill>
              </a:rPr>
              <a:t>Title Here </a:t>
            </a:r>
          </a:p>
        </p:txBody>
      </p:sp>
      <p:sp>
        <p:nvSpPr>
          <p:cNvPr id="57" name="Google Shape;427;p29">
            <a:extLst>
              <a:ext uri="{FF2B5EF4-FFF2-40B4-BE49-F238E27FC236}">
                <a16:creationId xmlns:a16="http://schemas.microsoft.com/office/drawing/2014/main" id="{8370D6E6-7282-4F5C-A2F3-04A40CC20008}"/>
              </a:ext>
            </a:extLst>
          </p:cNvPr>
          <p:cNvSpPr txBox="1">
            <a:spLocks/>
          </p:cNvSpPr>
          <p:nvPr/>
        </p:nvSpPr>
        <p:spPr>
          <a:xfrm>
            <a:off x="17879471" y="10020043"/>
            <a:ext cx="4099200" cy="119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grpSp>
        <p:nvGrpSpPr>
          <p:cNvPr id="58" name="Google Shape;428;p29">
            <a:extLst>
              <a:ext uri="{FF2B5EF4-FFF2-40B4-BE49-F238E27FC236}">
                <a16:creationId xmlns:a16="http://schemas.microsoft.com/office/drawing/2014/main" id="{D3D8AF89-FEAB-4647-A7EF-DC9DD2D5735B}"/>
              </a:ext>
            </a:extLst>
          </p:cNvPr>
          <p:cNvGrpSpPr/>
          <p:nvPr/>
        </p:nvGrpSpPr>
        <p:grpSpPr>
          <a:xfrm>
            <a:off x="19547521" y="4842251"/>
            <a:ext cx="730056" cy="1077664"/>
            <a:chOff x="4942472" y="3809318"/>
            <a:chExt cx="238976" cy="352762"/>
          </a:xfrm>
        </p:grpSpPr>
        <p:sp>
          <p:nvSpPr>
            <p:cNvPr id="59" name="Google Shape;429;p29">
              <a:extLst>
                <a:ext uri="{FF2B5EF4-FFF2-40B4-BE49-F238E27FC236}">
                  <a16:creationId xmlns:a16="http://schemas.microsoft.com/office/drawing/2014/main" id="{0165811F-1ACC-4AD4-AFA8-D42E08F8A253}"/>
                </a:ext>
              </a:extLst>
            </p:cNvPr>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60" name="Google Shape;430;p29">
              <a:extLst>
                <a:ext uri="{FF2B5EF4-FFF2-40B4-BE49-F238E27FC236}">
                  <a16:creationId xmlns:a16="http://schemas.microsoft.com/office/drawing/2014/main" id="{D63FA0E9-E402-46E1-B604-F5DE5D44BC20}"/>
                </a:ext>
              </a:extLst>
            </p:cNvPr>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61" name="Google Shape;431;p29">
              <a:extLst>
                <a:ext uri="{FF2B5EF4-FFF2-40B4-BE49-F238E27FC236}">
                  <a16:creationId xmlns:a16="http://schemas.microsoft.com/office/drawing/2014/main" id="{03FF7C33-D682-48E4-9B9D-C592A96744AD}"/>
                </a:ext>
              </a:extLst>
            </p:cNvPr>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62" name="Google Shape;432;p29">
              <a:extLst>
                <a:ext uri="{FF2B5EF4-FFF2-40B4-BE49-F238E27FC236}">
                  <a16:creationId xmlns:a16="http://schemas.microsoft.com/office/drawing/2014/main" id="{F65BA098-7AF5-48F1-84F7-2061992BB65D}"/>
                </a:ext>
              </a:extLst>
            </p:cNvPr>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63" name="Google Shape;433;p29">
              <a:extLst>
                <a:ext uri="{FF2B5EF4-FFF2-40B4-BE49-F238E27FC236}">
                  <a16:creationId xmlns:a16="http://schemas.microsoft.com/office/drawing/2014/main" id="{6CAD8533-E129-4B5C-9E7E-A531BCD3F1E2}"/>
                </a:ext>
              </a:extLst>
            </p:cNvPr>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64" name="Google Shape;434;p29">
              <a:extLst>
                <a:ext uri="{FF2B5EF4-FFF2-40B4-BE49-F238E27FC236}">
                  <a16:creationId xmlns:a16="http://schemas.microsoft.com/office/drawing/2014/main" id="{2EFF0253-5C31-4475-919B-A60B4F8624C3}"/>
                </a:ext>
              </a:extLst>
            </p:cNvPr>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65" name="Google Shape;435;p29">
              <a:extLst>
                <a:ext uri="{FF2B5EF4-FFF2-40B4-BE49-F238E27FC236}">
                  <a16:creationId xmlns:a16="http://schemas.microsoft.com/office/drawing/2014/main" id="{3474FE59-BF79-4098-8FEB-0B66DAD22D8C}"/>
                </a:ext>
              </a:extLst>
            </p:cNvPr>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grpSp>
      <p:grpSp>
        <p:nvGrpSpPr>
          <p:cNvPr id="66" name="Google Shape;436;p29">
            <a:extLst>
              <a:ext uri="{FF2B5EF4-FFF2-40B4-BE49-F238E27FC236}">
                <a16:creationId xmlns:a16="http://schemas.microsoft.com/office/drawing/2014/main" id="{0EE61132-9122-4470-9B10-71507CC375A0}"/>
              </a:ext>
            </a:extLst>
          </p:cNvPr>
          <p:cNvGrpSpPr/>
          <p:nvPr/>
        </p:nvGrpSpPr>
        <p:grpSpPr>
          <a:xfrm>
            <a:off x="15502603" y="6439519"/>
            <a:ext cx="1126323" cy="750883"/>
            <a:chOff x="6656812" y="2029388"/>
            <a:chExt cx="368690" cy="245793"/>
          </a:xfrm>
        </p:grpSpPr>
        <p:sp>
          <p:nvSpPr>
            <p:cNvPr id="67" name="Google Shape;437;p29">
              <a:extLst>
                <a:ext uri="{FF2B5EF4-FFF2-40B4-BE49-F238E27FC236}">
                  <a16:creationId xmlns:a16="http://schemas.microsoft.com/office/drawing/2014/main" id="{F2704E13-A1A4-4AE2-946B-7E25F9CB6D77}"/>
                </a:ext>
              </a:extLst>
            </p:cNvPr>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68" name="Google Shape;438;p29">
              <a:extLst>
                <a:ext uri="{FF2B5EF4-FFF2-40B4-BE49-F238E27FC236}">
                  <a16:creationId xmlns:a16="http://schemas.microsoft.com/office/drawing/2014/main" id="{A17F8655-1875-4F52-8392-ED5C5AB2909F}"/>
                </a:ext>
              </a:extLst>
            </p:cNvPr>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69" name="Google Shape;439;p29">
              <a:extLst>
                <a:ext uri="{FF2B5EF4-FFF2-40B4-BE49-F238E27FC236}">
                  <a16:creationId xmlns:a16="http://schemas.microsoft.com/office/drawing/2014/main" id="{9DD1B5EC-739A-4AAC-B9E1-80DE5401ADF2}"/>
                </a:ext>
              </a:extLst>
            </p:cNvPr>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70" name="Google Shape;440;p29">
              <a:extLst>
                <a:ext uri="{FF2B5EF4-FFF2-40B4-BE49-F238E27FC236}">
                  <a16:creationId xmlns:a16="http://schemas.microsoft.com/office/drawing/2014/main" id="{7BA507FE-5B2B-4D71-911C-43B06F9816E3}"/>
                </a:ext>
              </a:extLst>
            </p:cNvPr>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71" name="Google Shape;441;p29">
              <a:extLst>
                <a:ext uri="{FF2B5EF4-FFF2-40B4-BE49-F238E27FC236}">
                  <a16:creationId xmlns:a16="http://schemas.microsoft.com/office/drawing/2014/main" id="{76769C02-ABD5-4762-A089-0DCB092BE485}"/>
                </a:ext>
              </a:extLst>
            </p:cNvPr>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72" name="Google Shape;442;p29">
              <a:extLst>
                <a:ext uri="{FF2B5EF4-FFF2-40B4-BE49-F238E27FC236}">
                  <a16:creationId xmlns:a16="http://schemas.microsoft.com/office/drawing/2014/main" id="{0F1AA0D6-12E3-4328-9B5E-DAC2E603C864}"/>
                </a:ext>
              </a:extLst>
            </p:cNvPr>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73" name="Google Shape;443;p29">
              <a:extLst>
                <a:ext uri="{FF2B5EF4-FFF2-40B4-BE49-F238E27FC236}">
                  <a16:creationId xmlns:a16="http://schemas.microsoft.com/office/drawing/2014/main" id="{124C9233-32BD-40D1-AF18-AE10C6FB541E}"/>
                </a:ext>
              </a:extLst>
            </p:cNvPr>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74" name="Google Shape;444;p29">
              <a:extLst>
                <a:ext uri="{FF2B5EF4-FFF2-40B4-BE49-F238E27FC236}">
                  <a16:creationId xmlns:a16="http://schemas.microsoft.com/office/drawing/2014/main" id="{2F67483B-A47E-43E0-BD2E-293F5508C855}"/>
                </a:ext>
              </a:extLst>
            </p:cNvPr>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75" name="Google Shape;445;p29">
              <a:extLst>
                <a:ext uri="{FF2B5EF4-FFF2-40B4-BE49-F238E27FC236}">
                  <a16:creationId xmlns:a16="http://schemas.microsoft.com/office/drawing/2014/main" id="{2CE7B932-695C-4BCD-9A08-33704CCCA3EA}"/>
                </a:ext>
              </a:extLst>
            </p:cNvPr>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76" name="Google Shape;446;p29">
              <a:extLst>
                <a:ext uri="{FF2B5EF4-FFF2-40B4-BE49-F238E27FC236}">
                  <a16:creationId xmlns:a16="http://schemas.microsoft.com/office/drawing/2014/main" id="{5030B24C-B3E3-4EC0-B5B0-E8BEBFACDFF3}"/>
                </a:ext>
              </a:extLst>
            </p:cNvPr>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grpSp>
      <p:grpSp>
        <p:nvGrpSpPr>
          <p:cNvPr id="77" name="Google Shape;447;p29">
            <a:extLst>
              <a:ext uri="{FF2B5EF4-FFF2-40B4-BE49-F238E27FC236}">
                <a16:creationId xmlns:a16="http://schemas.microsoft.com/office/drawing/2014/main" id="{CC8E4BE6-308A-4C28-9451-E065179D52A7}"/>
              </a:ext>
            </a:extLst>
          </p:cNvPr>
          <p:cNvGrpSpPr/>
          <p:nvPr/>
        </p:nvGrpSpPr>
        <p:grpSpPr>
          <a:xfrm>
            <a:off x="4125037" y="4843994"/>
            <a:ext cx="851701" cy="1074163"/>
            <a:chOff x="8010427" y="3348503"/>
            <a:chExt cx="278795" cy="351615"/>
          </a:xfrm>
        </p:grpSpPr>
        <p:sp>
          <p:nvSpPr>
            <p:cNvPr id="78" name="Google Shape;448;p29">
              <a:extLst>
                <a:ext uri="{FF2B5EF4-FFF2-40B4-BE49-F238E27FC236}">
                  <a16:creationId xmlns:a16="http://schemas.microsoft.com/office/drawing/2014/main" id="{8A47D209-39F3-429F-82D7-59F7A3B49601}"/>
                </a:ext>
              </a:extLst>
            </p:cNvPr>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79" name="Google Shape;449;p29">
              <a:extLst>
                <a:ext uri="{FF2B5EF4-FFF2-40B4-BE49-F238E27FC236}">
                  <a16:creationId xmlns:a16="http://schemas.microsoft.com/office/drawing/2014/main" id="{DE1A30ED-8868-4140-B608-504B488C9A0D}"/>
                </a:ext>
              </a:extLst>
            </p:cNvPr>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80" name="Google Shape;450;p29">
              <a:extLst>
                <a:ext uri="{FF2B5EF4-FFF2-40B4-BE49-F238E27FC236}">
                  <a16:creationId xmlns:a16="http://schemas.microsoft.com/office/drawing/2014/main" id="{7A2FFE2B-A6CB-4902-84D7-037522367E28}"/>
                </a:ext>
              </a:extLst>
            </p:cNvPr>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81" name="Google Shape;451;p29">
              <a:extLst>
                <a:ext uri="{FF2B5EF4-FFF2-40B4-BE49-F238E27FC236}">
                  <a16:creationId xmlns:a16="http://schemas.microsoft.com/office/drawing/2014/main" id="{69FF1625-025B-4FCB-B0DF-DBC772308523}"/>
                </a:ext>
              </a:extLst>
            </p:cNvPr>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grpSp>
      <p:grpSp>
        <p:nvGrpSpPr>
          <p:cNvPr id="82" name="Google Shape;452;p29">
            <a:extLst>
              <a:ext uri="{FF2B5EF4-FFF2-40B4-BE49-F238E27FC236}">
                <a16:creationId xmlns:a16="http://schemas.microsoft.com/office/drawing/2014/main" id="{BA5A5C46-810B-4F18-B535-54ABE5818D65}"/>
              </a:ext>
            </a:extLst>
          </p:cNvPr>
          <p:cNvGrpSpPr/>
          <p:nvPr/>
        </p:nvGrpSpPr>
        <p:grpSpPr>
          <a:xfrm>
            <a:off x="11946635" y="4838261"/>
            <a:ext cx="565496" cy="1085741"/>
            <a:chOff x="4969421" y="2902852"/>
            <a:chExt cx="185109" cy="355406"/>
          </a:xfrm>
        </p:grpSpPr>
        <p:sp>
          <p:nvSpPr>
            <p:cNvPr id="83" name="Google Shape;453;p29">
              <a:extLst>
                <a:ext uri="{FF2B5EF4-FFF2-40B4-BE49-F238E27FC236}">
                  <a16:creationId xmlns:a16="http://schemas.microsoft.com/office/drawing/2014/main" id="{5A08760E-984B-49BA-B073-74603C35D7A6}"/>
                </a:ext>
              </a:extLst>
            </p:cNvPr>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84" name="Google Shape;454;p29">
              <a:extLst>
                <a:ext uri="{FF2B5EF4-FFF2-40B4-BE49-F238E27FC236}">
                  <a16:creationId xmlns:a16="http://schemas.microsoft.com/office/drawing/2014/main" id="{69A8642A-A5FB-4914-A736-4FED9DBF9B68}"/>
                </a:ext>
              </a:extLst>
            </p:cNvPr>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85" name="Google Shape;455;p29">
              <a:extLst>
                <a:ext uri="{FF2B5EF4-FFF2-40B4-BE49-F238E27FC236}">
                  <a16:creationId xmlns:a16="http://schemas.microsoft.com/office/drawing/2014/main" id="{0C55588B-24F1-456B-9208-4204055EE60F}"/>
                </a:ext>
              </a:extLst>
            </p:cNvPr>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86" name="Google Shape;456;p29">
              <a:extLst>
                <a:ext uri="{FF2B5EF4-FFF2-40B4-BE49-F238E27FC236}">
                  <a16:creationId xmlns:a16="http://schemas.microsoft.com/office/drawing/2014/main" id="{2F94F6FC-F650-4869-BA81-E3DF9AF437DE}"/>
                </a:ext>
              </a:extLst>
            </p:cNvPr>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87" name="Google Shape;457;p29">
              <a:extLst>
                <a:ext uri="{FF2B5EF4-FFF2-40B4-BE49-F238E27FC236}">
                  <a16:creationId xmlns:a16="http://schemas.microsoft.com/office/drawing/2014/main" id="{9982E20B-DCF3-4204-995A-5918FE2B0793}"/>
                </a:ext>
              </a:extLst>
            </p:cNvPr>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
          <p:nvSpPr>
            <p:cNvPr id="88" name="Google Shape;458;p29">
              <a:extLst>
                <a:ext uri="{FF2B5EF4-FFF2-40B4-BE49-F238E27FC236}">
                  <a16:creationId xmlns:a16="http://schemas.microsoft.com/office/drawing/2014/main" id="{5130430C-A912-440E-97E2-F4CA385FBEF2}"/>
                </a:ext>
              </a:extLst>
            </p:cNvPr>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grpSp>
      <p:sp>
        <p:nvSpPr>
          <p:cNvPr id="89" name="Google Shape;459;p29">
            <a:extLst>
              <a:ext uri="{FF2B5EF4-FFF2-40B4-BE49-F238E27FC236}">
                <a16:creationId xmlns:a16="http://schemas.microsoft.com/office/drawing/2014/main" id="{A15D6BDC-22B4-4CBA-B170-8E03DA02F8D8}"/>
              </a:ext>
            </a:extLst>
          </p:cNvPr>
          <p:cNvSpPr/>
          <p:nvPr/>
        </p:nvSpPr>
        <p:spPr>
          <a:xfrm>
            <a:off x="7925030" y="6254454"/>
            <a:ext cx="1125213" cy="1121051"/>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cs typeface="Arial"/>
              <a:sym typeface="Arial"/>
            </a:endParaRPr>
          </a:p>
        </p:txBody>
      </p:sp>
    </p:spTree>
    <p:extLst>
      <p:ext uri="{BB962C8B-B14F-4D97-AF65-F5344CB8AC3E}">
        <p14:creationId xmlns:p14="http://schemas.microsoft.com/office/powerpoint/2010/main" val="13728605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974"/>
        <p:cNvGrpSpPr/>
        <p:nvPr/>
      </p:nvGrpSpPr>
      <p:grpSpPr>
        <a:xfrm>
          <a:off x="0" y="0"/>
          <a:ext cx="0" cy="0"/>
          <a:chOff x="0" y="0"/>
          <a:chExt cx="0" cy="0"/>
        </a:xfrm>
      </p:grpSpPr>
      <p:sp>
        <p:nvSpPr>
          <p:cNvPr id="4975" name="Google Shape;4975;p36"/>
          <p:cNvSpPr/>
          <p:nvPr/>
        </p:nvSpPr>
        <p:spPr>
          <a:xfrm>
            <a:off x="11218400" y="6056667"/>
            <a:ext cx="13591200" cy="4932800"/>
          </a:xfrm>
          <a:prstGeom prst="rect">
            <a:avLst/>
          </a:pr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76" name="Google Shape;4976;p36"/>
          <p:cNvSpPr txBox="1">
            <a:spLocks noGrp="1"/>
          </p:cNvSpPr>
          <p:nvPr>
            <p:ph type="body" idx="4294967295"/>
          </p:nvPr>
        </p:nvSpPr>
        <p:spPr>
          <a:xfrm>
            <a:off x="11739368" y="6550025"/>
            <a:ext cx="12644632" cy="3587157"/>
          </a:xfrm>
          <a:prstGeom prst="rect">
            <a:avLst/>
          </a:prstGeom>
        </p:spPr>
        <p:txBody>
          <a:bodyPr spcFirstLastPara="1" wrap="square" lIns="243800" tIns="243800" rIns="243800" bIns="243800" anchor="t" anchorCtr="0">
            <a:noAutofit/>
          </a:bodyPr>
          <a:lstStyle/>
          <a:p>
            <a:pPr marL="0" indent="0">
              <a:spcAft>
                <a:spcPts val="4267"/>
              </a:spcAft>
              <a:buNone/>
            </a:pPr>
            <a:r>
              <a:rPr lang="en-US" sz="2800" b="1" dirty="0">
                <a:solidFill>
                  <a:schemeClr val="bg1"/>
                </a:solidFill>
              </a:rPr>
              <a:t>Lorem Ipsum</a:t>
            </a:r>
            <a:r>
              <a:rPr lang="en-US" sz="28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endParaRPr sz="2800" dirty="0">
              <a:solidFill>
                <a:schemeClr val="bg1"/>
              </a:solidFill>
            </a:endParaRPr>
          </a:p>
        </p:txBody>
      </p:sp>
      <p:sp>
        <p:nvSpPr>
          <p:cNvPr id="4977" name="Google Shape;4977;p36"/>
          <p:cNvSpPr txBox="1">
            <a:spLocks noGrp="1"/>
          </p:cNvSpPr>
          <p:nvPr>
            <p:ph type="title" idx="4294967295"/>
          </p:nvPr>
        </p:nvSpPr>
        <p:spPr>
          <a:xfrm>
            <a:off x="2954338" y="992188"/>
            <a:ext cx="18019712" cy="1527175"/>
          </a:xfrm>
          <a:prstGeom prst="rect">
            <a:avLst/>
          </a:prstGeom>
        </p:spPr>
        <p:txBody>
          <a:bodyPr spcFirstLastPara="1" wrap="square" lIns="243800" tIns="243800" rIns="243800" bIns="243800" anchor="t" anchorCtr="0">
            <a:noAutofit/>
          </a:bodyPr>
          <a:lstStyle/>
          <a:p>
            <a:r>
              <a:rPr lang="en" dirty="0"/>
              <a:t>Our Center</a:t>
            </a:r>
            <a:endParaRPr dirty="0"/>
          </a:p>
        </p:txBody>
      </p:sp>
      <p:grpSp>
        <p:nvGrpSpPr>
          <p:cNvPr id="4978" name="Google Shape;4978;p36"/>
          <p:cNvGrpSpPr/>
          <p:nvPr/>
        </p:nvGrpSpPr>
        <p:grpSpPr>
          <a:xfrm>
            <a:off x="2784904" y="6020506"/>
            <a:ext cx="6164528" cy="5005117"/>
            <a:chOff x="583825" y="238125"/>
            <a:chExt cx="6451850" cy="5238400"/>
          </a:xfrm>
        </p:grpSpPr>
        <p:sp>
          <p:nvSpPr>
            <p:cNvPr id="4979" name="Google Shape;4979;p36"/>
            <p:cNvSpPr/>
            <p:nvPr/>
          </p:nvSpPr>
          <p:spPr>
            <a:xfrm>
              <a:off x="2487525" y="238125"/>
              <a:ext cx="2641250" cy="5219500"/>
            </a:xfrm>
            <a:custGeom>
              <a:avLst/>
              <a:gdLst/>
              <a:ahLst/>
              <a:cxnLst/>
              <a:rect l="l" t="t" r="r" b="b"/>
              <a:pathLst>
                <a:path w="105650" h="208780" extrusionOk="0">
                  <a:moveTo>
                    <a:pt x="0" y="0"/>
                  </a:moveTo>
                  <a:lnTo>
                    <a:pt x="0" y="208779"/>
                  </a:lnTo>
                  <a:lnTo>
                    <a:pt x="105650" y="208779"/>
                  </a:lnTo>
                  <a:lnTo>
                    <a:pt x="105650"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80" name="Google Shape;4980;p36"/>
            <p:cNvSpPr/>
            <p:nvPr/>
          </p:nvSpPr>
          <p:spPr>
            <a:xfrm>
              <a:off x="2723900" y="480825"/>
              <a:ext cx="2168500" cy="4734075"/>
            </a:xfrm>
            <a:custGeom>
              <a:avLst/>
              <a:gdLst/>
              <a:ahLst/>
              <a:cxnLst/>
              <a:rect l="l" t="t" r="r" b="b"/>
              <a:pathLst>
                <a:path w="86740" h="189363" extrusionOk="0">
                  <a:moveTo>
                    <a:pt x="1" y="0"/>
                  </a:moveTo>
                  <a:lnTo>
                    <a:pt x="1" y="189363"/>
                  </a:lnTo>
                  <a:lnTo>
                    <a:pt x="86739" y="189363"/>
                  </a:lnTo>
                  <a:lnTo>
                    <a:pt x="8673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81" name="Google Shape;4981;p36"/>
            <p:cNvSpPr/>
            <p:nvPr/>
          </p:nvSpPr>
          <p:spPr>
            <a:xfrm>
              <a:off x="3256575" y="833825"/>
              <a:ext cx="1100025" cy="1103150"/>
            </a:xfrm>
            <a:custGeom>
              <a:avLst/>
              <a:gdLst/>
              <a:ahLst/>
              <a:cxnLst/>
              <a:rect l="l" t="t" r="r" b="b"/>
              <a:pathLst>
                <a:path w="44001" h="44126" extrusionOk="0">
                  <a:moveTo>
                    <a:pt x="12986" y="1"/>
                  </a:moveTo>
                  <a:lnTo>
                    <a:pt x="31140" y="1"/>
                  </a:lnTo>
                  <a:lnTo>
                    <a:pt x="31140" y="12985"/>
                  </a:lnTo>
                  <a:lnTo>
                    <a:pt x="44000" y="12985"/>
                  </a:lnTo>
                  <a:lnTo>
                    <a:pt x="44000" y="31141"/>
                  </a:lnTo>
                  <a:lnTo>
                    <a:pt x="31140" y="31141"/>
                  </a:lnTo>
                  <a:lnTo>
                    <a:pt x="31140" y="44125"/>
                  </a:lnTo>
                  <a:lnTo>
                    <a:pt x="12986" y="44125"/>
                  </a:lnTo>
                  <a:lnTo>
                    <a:pt x="12986" y="31141"/>
                  </a:lnTo>
                  <a:lnTo>
                    <a:pt x="0" y="31141"/>
                  </a:lnTo>
                  <a:lnTo>
                    <a:pt x="0" y="12985"/>
                  </a:lnTo>
                  <a:lnTo>
                    <a:pt x="12986" y="12985"/>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82" name="Google Shape;4982;p36"/>
            <p:cNvSpPr/>
            <p:nvPr/>
          </p:nvSpPr>
          <p:spPr>
            <a:xfrm>
              <a:off x="3139950" y="3163025"/>
              <a:ext cx="1336400" cy="2294600"/>
            </a:xfrm>
            <a:custGeom>
              <a:avLst/>
              <a:gdLst/>
              <a:ahLst/>
              <a:cxnLst/>
              <a:rect l="l" t="t" r="r" b="b"/>
              <a:pathLst>
                <a:path w="53456" h="91784" extrusionOk="0">
                  <a:moveTo>
                    <a:pt x="0" y="1"/>
                  </a:moveTo>
                  <a:lnTo>
                    <a:pt x="0" y="91783"/>
                  </a:lnTo>
                  <a:lnTo>
                    <a:pt x="53456" y="91783"/>
                  </a:lnTo>
                  <a:lnTo>
                    <a:pt x="53456"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83" name="Google Shape;4983;p36"/>
            <p:cNvSpPr/>
            <p:nvPr/>
          </p:nvSpPr>
          <p:spPr>
            <a:xfrm>
              <a:off x="2931925" y="5183375"/>
              <a:ext cx="1768225" cy="144975"/>
            </a:xfrm>
            <a:custGeom>
              <a:avLst/>
              <a:gdLst/>
              <a:ahLst/>
              <a:cxnLst/>
              <a:rect l="l" t="t" r="r" b="b"/>
              <a:pathLst>
                <a:path w="70729" h="5799" extrusionOk="0">
                  <a:moveTo>
                    <a:pt x="0" y="0"/>
                  </a:moveTo>
                  <a:lnTo>
                    <a:pt x="0" y="5798"/>
                  </a:lnTo>
                  <a:lnTo>
                    <a:pt x="70729" y="5798"/>
                  </a:lnTo>
                  <a:lnTo>
                    <a:pt x="70729" y="0"/>
                  </a:lnTo>
                  <a:close/>
                </a:path>
              </a:pathLst>
            </a:custGeom>
            <a:solidFill>
              <a:srgbClr val="C9D9E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84" name="Google Shape;4984;p36"/>
            <p:cNvSpPr/>
            <p:nvPr/>
          </p:nvSpPr>
          <p:spPr>
            <a:xfrm>
              <a:off x="2931925" y="5328375"/>
              <a:ext cx="1768225" cy="148150"/>
            </a:xfrm>
            <a:custGeom>
              <a:avLst/>
              <a:gdLst/>
              <a:ahLst/>
              <a:cxnLst/>
              <a:rect l="l" t="t" r="r" b="b"/>
              <a:pathLst>
                <a:path w="70729" h="5926" extrusionOk="0">
                  <a:moveTo>
                    <a:pt x="0" y="0"/>
                  </a:moveTo>
                  <a:lnTo>
                    <a:pt x="0" y="5926"/>
                  </a:lnTo>
                  <a:lnTo>
                    <a:pt x="70729" y="5926"/>
                  </a:lnTo>
                  <a:lnTo>
                    <a:pt x="70729"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85" name="Google Shape;4985;p36"/>
            <p:cNvSpPr/>
            <p:nvPr/>
          </p:nvSpPr>
          <p:spPr>
            <a:xfrm>
              <a:off x="583825" y="966200"/>
              <a:ext cx="1903725" cy="4491425"/>
            </a:xfrm>
            <a:custGeom>
              <a:avLst/>
              <a:gdLst/>
              <a:ahLst/>
              <a:cxnLst/>
              <a:rect l="l" t="t" r="r" b="b"/>
              <a:pathLst>
                <a:path w="76149" h="179657" extrusionOk="0">
                  <a:moveTo>
                    <a:pt x="0" y="0"/>
                  </a:moveTo>
                  <a:lnTo>
                    <a:pt x="0" y="179656"/>
                  </a:lnTo>
                  <a:lnTo>
                    <a:pt x="76148" y="179656"/>
                  </a:lnTo>
                  <a:lnTo>
                    <a:pt x="761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86" name="Google Shape;4986;p36"/>
            <p:cNvSpPr/>
            <p:nvPr/>
          </p:nvSpPr>
          <p:spPr>
            <a:xfrm>
              <a:off x="583858" y="1278205"/>
              <a:ext cx="2051835" cy="665075"/>
            </a:xfrm>
            <a:custGeom>
              <a:avLst/>
              <a:gdLst/>
              <a:ahLst/>
              <a:cxnLst/>
              <a:rect l="l" t="t" r="r" b="b"/>
              <a:pathLst>
                <a:path w="76149" h="26603" extrusionOk="0">
                  <a:moveTo>
                    <a:pt x="0" y="0"/>
                  </a:moveTo>
                  <a:lnTo>
                    <a:pt x="0" y="26603"/>
                  </a:lnTo>
                  <a:lnTo>
                    <a:pt x="76148" y="26603"/>
                  </a:lnTo>
                  <a:lnTo>
                    <a:pt x="76148"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87" name="Google Shape;4987;p36"/>
            <p:cNvSpPr/>
            <p:nvPr/>
          </p:nvSpPr>
          <p:spPr>
            <a:xfrm>
              <a:off x="829650" y="2179650"/>
              <a:ext cx="343600" cy="904625"/>
            </a:xfrm>
            <a:custGeom>
              <a:avLst/>
              <a:gdLst/>
              <a:ahLst/>
              <a:cxnLst/>
              <a:rect l="l" t="t" r="r" b="b"/>
              <a:pathLst>
                <a:path w="13744" h="36185" extrusionOk="0">
                  <a:moveTo>
                    <a:pt x="1" y="1"/>
                  </a:moveTo>
                  <a:lnTo>
                    <a:pt x="1" y="36184"/>
                  </a:lnTo>
                  <a:lnTo>
                    <a:pt x="13743" y="36184"/>
                  </a:lnTo>
                  <a:lnTo>
                    <a:pt x="13743"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88" name="Google Shape;4988;p36"/>
            <p:cNvSpPr/>
            <p:nvPr/>
          </p:nvSpPr>
          <p:spPr>
            <a:xfrm>
              <a:off x="1387550" y="2179650"/>
              <a:ext cx="343550" cy="904625"/>
            </a:xfrm>
            <a:custGeom>
              <a:avLst/>
              <a:gdLst/>
              <a:ahLst/>
              <a:cxnLst/>
              <a:rect l="l" t="t" r="r" b="b"/>
              <a:pathLst>
                <a:path w="13742" h="36185" extrusionOk="0">
                  <a:moveTo>
                    <a:pt x="1" y="1"/>
                  </a:moveTo>
                  <a:lnTo>
                    <a:pt x="1" y="36184"/>
                  </a:lnTo>
                  <a:lnTo>
                    <a:pt x="13741" y="36184"/>
                  </a:lnTo>
                  <a:lnTo>
                    <a:pt x="13741"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89" name="Google Shape;4989;p36"/>
            <p:cNvSpPr/>
            <p:nvPr/>
          </p:nvSpPr>
          <p:spPr>
            <a:xfrm>
              <a:off x="1945400" y="2179650"/>
              <a:ext cx="343575" cy="904625"/>
            </a:xfrm>
            <a:custGeom>
              <a:avLst/>
              <a:gdLst/>
              <a:ahLst/>
              <a:cxnLst/>
              <a:rect l="l" t="t" r="r" b="b"/>
              <a:pathLst>
                <a:path w="13743" h="36185" extrusionOk="0">
                  <a:moveTo>
                    <a:pt x="1" y="1"/>
                  </a:moveTo>
                  <a:lnTo>
                    <a:pt x="1" y="36184"/>
                  </a:lnTo>
                  <a:lnTo>
                    <a:pt x="13743" y="36184"/>
                  </a:lnTo>
                  <a:lnTo>
                    <a:pt x="13743"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90" name="Google Shape;4990;p36"/>
            <p:cNvSpPr/>
            <p:nvPr/>
          </p:nvSpPr>
          <p:spPr>
            <a:xfrm>
              <a:off x="829650" y="3412025"/>
              <a:ext cx="343600" cy="907750"/>
            </a:xfrm>
            <a:custGeom>
              <a:avLst/>
              <a:gdLst/>
              <a:ahLst/>
              <a:cxnLst/>
              <a:rect l="l" t="t" r="r" b="b"/>
              <a:pathLst>
                <a:path w="13744" h="36310" extrusionOk="0">
                  <a:moveTo>
                    <a:pt x="1" y="0"/>
                  </a:moveTo>
                  <a:lnTo>
                    <a:pt x="1" y="36309"/>
                  </a:lnTo>
                  <a:lnTo>
                    <a:pt x="13743" y="36309"/>
                  </a:lnTo>
                  <a:lnTo>
                    <a:pt x="13743" y="0"/>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91" name="Google Shape;4991;p36"/>
            <p:cNvSpPr/>
            <p:nvPr/>
          </p:nvSpPr>
          <p:spPr>
            <a:xfrm>
              <a:off x="1387550" y="3412025"/>
              <a:ext cx="343550" cy="907750"/>
            </a:xfrm>
            <a:custGeom>
              <a:avLst/>
              <a:gdLst/>
              <a:ahLst/>
              <a:cxnLst/>
              <a:rect l="l" t="t" r="r" b="b"/>
              <a:pathLst>
                <a:path w="13742" h="36310" extrusionOk="0">
                  <a:moveTo>
                    <a:pt x="1" y="0"/>
                  </a:moveTo>
                  <a:lnTo>
                    <a:pt x="1" y="36309"/>
                  </a:lnTo>
                  <a:lnTo>
                    <a:pt x="13741" y="36309"/>
                  </a:lnTo>
                  <a:lnTo>
                    <a:pt x="13741" y="0"/>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92" name="Google Shape;4992;p36"/>
            <p:cNvSpPr/>
            <p:nvPr/>
          </p:nvSpPr>
          <p:spPr>
            <a:xfrm>
              <a:off x="1945400" y="3412025"/>
              <a:ext cx="343575" cy="907750"/>
            </a:xfrm>
            <a:custGeom>
              <a:avLst/>
              <a:gdLst/>
              <a:ahLst/>
              <a:cxnLst/>
              <a:rect l="l" t="t" r="r" b="b"/>
              <a:pathLst>
                <a:path w="13743" h="36310" extrusionOk="0">
                  <a:moveTo>
                    <a:pt x="1" y="0"/>
                  </a:moveTo>
                  <a:lnTo>
                    <a:pt x="1" y="36309"/>
                  </a:lnTo>
                  <a:lnTo>
                    <a:pt x="13743" y="36309"/>
                  </a:lnTo>
                  <a:lnTo>
                    <a:pt x="13743" y="0"/>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93" name="Google Shape;4993;p36"/>
            <p:cNvSpPr/>
            <p:nvPr/>
          </p:nvSpPr>
          <p:spPr>
            <a:xfrm>
              <a:off x="583825" y="4546675"/>
              <a:ext cx="1903725" cy="665100"/>
            </a:xfrm>
            <a:custGeom>
              <a:avLst/>
              <a:gdLst/>
              <a:ahLst/>
              <a:cxnLst/>
              <a:rect l="l" t="t" r="r" b="b"/>
              <a:pathLst>
                <a:path w="76149" h="26604" extrusionOk="0">
                  <a:moveTo>
                    <a:pt x="0" y="1"/>
                  </a:moveTo>
                  <a:lnTo>
                    <a:pt x="0" y="26603"/>
                  </a:lnTo>
                  <a:lnTo>
                    <a:pt x="76148" y="26603"/>
                  </a:lnTo>
                  <a:lnTo>
                    <a:pt x="76148" y="1"/>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94" name="Google Shape;4994;p36"/>
            <p:cNvSpPr/>
            <p:nvPr/>
          </p:nvSpPr>
          <p:spPr>
            <a:xfrm>
              <a:off x="5131950" y="966200"/>
              <a:ext cx="1903725" cy="4491425"/>
            </a:xfrm>
            <a:custGeom>
              <a:avLst/>
              <a:gdLst/>
              <a:ahLst/>
              <a:cxnLst/>
              <a:rect l="l" t="t" r="r" b="b"/>
              <a:pathLst>
                <a:path w="76149" h="179657" extrusionOk="0">
                  <a:moveTo>
                    <a:pt x="0" y="0"/>
                  </a:moveTo>
                  <a:lnTo>
                    <a:pt x="0" y="179656"/>
                  </a:lnTo>
                  <a:lnTo>
                    <a:pt x="76148" y="179656"/>
                  </a:lnTo>
                  <a:lnTo>
                    <a:pt x="761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95" name="Google Shape;4995;p36"/>
            <p:cNvSpPr/>
            <p:nvPr/>
          </p:nvSpPr>
          <p:spPr>
            <a:xfrm>
              <a:off x="5131950" y="1278200"/>
              <a:ext cx="1903725" cy="665075"/>
            </a:xfrm>
            <a:custGeom>
              <a:avLst/>
              <a:gdLst/>
              <a:ahLst/>
              <a:cxnLst/>
              <a:rect l="l" t="t" r="r" b="b"/>
              <a:pathLst>
                <a:path w="76149" h="26603" extrusionOk="0">
                  <a:moveTo>
                    <a:pt x="0" y="0"/>
                  </a:moveTo>
                  <a:lnTo>
                    <a:pt x="0" y="26603"/>
                  </a:lnTo>
                  <a:lnTo>
                    <a:pt x="76148" y="26603"/>
                  </a:lnTo>
                  <a:lnTo>
                    <a:pt x="76148"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96" name="Google Shape;4996;p36"/>
            <p:cNvSpPr/>
            <p:nvPr/>
          </p:nvSpPr>
          <p:spPr>
            <a:xfrm>
              <a:off x="6443050" y="2179650"/>
              <a:ext cx="346775" cy="904625"/>
            </a:xfrm>
            <a:custGeom>
              <a:avLst/>
              <a:gdLst/>
              <a:ahLst/>
              <a:cxnLst/>
              <a:rect l="l" t="t" r="r" b="b"/>
              <a:pathLst>
                <a:path w="13871" h="36185" extrusionOk="0">
                  <a:moveTo>
                    <a:pt x="1" y="1"/>
                  </a:moveTo>
                  <a:lnTo>
                    <a:pt x="1" y="36184"/>
                  </a:lnTo>
                  <a:lnTo>
                    <a:pt x="13870" y="36184"/>
                  </a:lnTo>
                  <a:lnTo>
                    <a:pt x="13870"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97" name="Google Shape;4997;p36"/>
            <p:cNvSpPr/>
            <p:nvPr/>
          </p:nvSpPr>
          <p:spPr>
            <a:xfrm>
              <a:off x="5885200" y="2179650"/>
              <a:ext cx="346725" cy="904625"/>
            </a:xfrm>
            <a:custGeom>
              <a:avLst/>
              <a:gdLst/>
              <a:ahLst/>
              <a:cxnLst/>
              <a:rect l="l" t="t" r="r" b="b"/>
              <a:pathLst>
                <a:path w="13869" h="36185" extrusionOk="0">
                  <a:moveTo>
                    <a:pt x="1" y="1"/>
                  </a:moveTo>
                  <a:lnTo>
                    <a:pt x="1" y="36184"/>
                  </a:lnTo>
                  <a:lnTo>
                    <a:pt x="13869" y="36184"/>
                  </a:lnTo>
                  <a:lnTo>
                    <a:pt x="13869"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98" name="Google Shape;4998;p36"/>
            <p:cNvSpPr/>
            <p:nvPr/>
          </p:nvSpPr>
          <p:spPr>
            <a:xfrm>
              <a:off x="5327325" y="2179650"/>
              <a:ext cx="346700" cy="904625"/>
            </a:xfrm>
            <a:custGeom>
              <a:avLst/>
              <a:gdLst/>
              <a:ahLst/>
              <a:cxnLst/>
              <a:rect l="l" t="t" r="r" b="b"/>
              <a:pathLst>
                <a:path w="13868" h="36185" extrusionOk="0">
                  <a:moveTo>
                    <a:pt x="0" y="1"/>
                  </a:moveTo>
                  <a:lnTo>
                    <a:pt x="0" y="36184"/>
                  </a:lnTo>
                  <a:lnTo>
                    <a:pt x="13868" y="36184"/>
                  </a:lnTo>
                  <a:lnTo>
                    <a:pt x="13868"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99" name="Google Shape;4999;p36"/>
            <p:cNvSpPr/>
            <p:nvPr/>
          </p:nvSpPr>
          <p:spPr>
            <a:xfrm>
              <a:off x="6443050" y="3412025"/>
              <a:ext cx="346775" cy="907750"/>
            </a:xfrm>
            <a:custGeom>
              <a:avLst/>
              <a:gdLst/>
              <a:ahLst/>
              <a:cxnLst/>
              <a:rect l="l" t="t" r="r" b="b"/>
              <a:pathLst>
                <a:path w="13871" h="36310" extrusionOk="0">
                  <a:moveTo>
                    <a:pt x="1" y="0"/>
                  </a:moveTo>
                  <a:lnTo>
                    <a:pt x="1" y="36309"/>
                  </a:lnTo>
                  <a:lnTo>
                    <a:pt x="13870" y="36309"/>
                  </a:lnTo>
                  <a:lnTo>
                    <a:pt x="13870" y="0"/>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00" name="Google Shape;5000;p36"/>
            <p:cNvSpPr/>
            <p:nvPr/>
          </p:nvSpPr>
          <p:spPr>
            <a:xfrm>
              <a:off x="5885200" y="3412025"/>
              <a:ext cx="346725" cy="907750"/>
            </a:xfrm>
            <a:custGeom>
              <a:avLst/>
              <a:gdLst/>
              <a:ahLst/>
              <a:cxnLst/>
              <a:rect l="l" t="t" r="r" b="b"/>
              <a:pathLst>
                <a:path w="13869" h="36310" extrusionOk="0">
                  <a:moveTo>
                    <a:pt x="1" y="0"/>
                  </a:moveTo>
                  <a:lnTo>
                    <a:pt x="1" y="36309"/>
                  </a:lnTo>
                  <a:lnTo>
                    <a:pt x="13869" y="36309"/>
                  </a:lnTo>
                  <a:lnTo>
                    <a:pt x="13869" y="0"/>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01" name="Google Shape;5001;p36"/>
            <p:cNvSpPr/>
            <p:nvPr/>
          </p:nvSpPr>
          <p:spPr>
            <a:xfrm>
              <a:off x="5327325" y="3412025"/>
              <a:ext cx="346700" cy="907750"/>
            </a:xfrm>
            <a:custGeom>
              <a:avLst/>
              <a:gdLst/>
              <a:ahLst/>
              <a:cxnLst/>
              <a:rect l="l" t="t" r="r" b="b"/>
              <a:pathLst>
                <a:path w="13868" h="36310" extrusionOk="0">
                  <a:moveTo>
                    <a:pt x="0" y="0"/>
                  </a:moveTo>
                  <a:lnTo>
                    <a:pt x="0" y="36309"/>
                  </a:lnTo>
                  <a:lnTo>
                    <a:pt x="13868" y="36309"/>
                  </a:lnTo>
                  <a:lnTo>
                    <a:pt x="13868" y="0"/>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02" name="Google Shape;5002;p36"/>
            <p:cNvSpPr/>
            <p:nvPr/>
          </p:nvSpPr>
          <p:spPr>
            <a:xfrm>
              <a:off x="5131950" y="4546675"/>
              <a:ext cx="1903725" cy="665100"/>
            </a:xfrm>
            <a:custGeom>
              <a:avLst/>
              <a:gdLst/>
              <a:ahLst/>
              <a:cxnLst/>
              <a:rect l="l" t="t" r="r" b="b"/>
              <a:pathLst>
                <a:path w="76149" h="26604" extrusionOk="0">
                  <a:moveTo>
                    <a:pt x="0" y="1"/>
                  </a:moveTo>
                  <a:lnTo>
                    <a:pt x="0" y="26603"/>
                  </a:lnTo>
                  <a:lnTo>
                    <a:pt x="76148" y="26603"/>
                  </a:lnTo>
                  <a:lnTo>
                    <a:pt x="76148" y="1"/>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03" name="Google Shape;5003;p36"/>
            <p:cNvSpPr/>
            <p:nvPr/>
          </p:nvSpPr>
          <p:spPr>
            <a:xfrm>
              <a:off x="2257450" y="2847850"/>
              <a:ext cx="3098275" cy="457025"/>
            </a:xfrm>
            <a:custGeom>
              <a:avLst/>
              <a:gdLst/>
              <a:ahLst/>
              <a:cxnLst/>
              <a:rect l="l" t="t" r="r" b="b"/>
              <a:pathLst>
                <a:path w="123931" h="18281" extrusionOk="0">
                  <a:moveTo>
                    <a:pt x="0" y="1"/>
                  </a:moveTo>
                  <a:lnTo>
                    <a:pt x="0" y="18281"/>
                  </a:lnTo>
                  <a:lnTo>
                    <a:pt x="123930" y="18281"/>
                  </a:lnTo>
                  <a:lnTo>
                    <a:pt x="123930"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custDataLst>
      <p:tags r:id="rId1"/>
    </p:custData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6572A9"/>
        </a:solidFill>
        <a:effectLst/>
      </p:bgPr>
    </p:bg>
    <p:spTree>
      <p:nvGrpSpPr>
        <p:cNvPr id="1" name="Shape 242"/>
        <p:cNvGrpSpPr/>
        <p:nvPr/>
      </p:nvGrpSpPr>
      <p:grpSpPr>
        <a:xfrm>
          <a:off x="0" y="0"/>
          <a:ext cx="0" cy="0"/>
          <a:chOff x="0" y="0"/>
          <a:chExt cx="0" cy="0"/>
        </a:xfrm>
      </p:grpSpPr>
      <p:sp>
        <p:nvSpPr>
          <p:cNvPr id="266" name="Google Shape;266;p25"/>
          <p:cNvSpPr txBox="1">
            <a:spLocks noGrp="1"/>
          </p:cNvSpPr>
          <p:nvPr>
            <p:ph type="ctrTitle" idx="4294967295"/>
          </p:nvPr>
        </p:nvSpPr>
        <p:spPr>
          <a:xfrm>
            <a:off x="0" y="617450"/>
            <a:ext cx="24384000" cy="1332000"/>
          </a:xfrm>
          <a:prstGeom prst="rect">
            <a:avLst/>
          </a:prstGeom>
        </p:spPr>
        <p:txBody>
          <a:bodyPr spcFirstLastPara="1" wrap="square" lIns="243800" tIns="243800" rIns="243800" bIns="243800" anchor="b" anchorCtr="0">
            <a:noAutofit/>
          </a:bodyPr>
          <a:lstStyle/>
          <a:p>
            <a:pPr algn="ctr"/>
            <a:r>
              <a:rPr lang="es" sz="6000" dirty="0">
                <a:solidFill>
                  <a:schemeClr val="bg1"/>
                </a:solidFill>
              </a:rPr>
              <a:t>METHODS</a:t>
            </a:r>
            <a:endParaRPr sz="6000" dirty="0">
              <a:solidFill>
                <a:schemeClr val="bg1"/>
              </a:solidFill>
            </a:endParaRPr>
          </a:p>
        </p:txBody>
      </p:sp>
      <p:cxnSp>
        <p:nvCxnSpPr>
          <p:cNvPr id="53" name="Google Shape;243;p25">
            <a:extLst>
              <a:ext uri="{FF2B5EF4-FFF2-40B4-BE49-F238E27FC236}">
                <a16:creationId xmlns:a16="http://schemas.microsoft.com/office/drawing/2014/main" id="{9AB1D68F-DCC4-4937-B56D-9E002664254F}"/>
              </a:ext>
            </a:extLst>
          </p:cNvPr>
          <p:cNvCxnSpPr/>
          <p:nvPr/>
        </p:nvCxnSpPr>
        <p:spPr>
          <a:xfrm>
            <a:off x="14044344" y="6498000"/>
            <a:ext cx="3712800" cy="0"/>
          </a:xfrm>
          <a:prstGeom prst="straightConnector1">
            <a:avLst/>
          </a:prstGeom>
          <a:noFill/>
          <a:ln w="19050" cap="flat" cmpd="sng">
            <a:solidFill>
              <a:srgbClr val="F3F3F3"/>
            </a:solidFill>
            <a:prstDash val="solid"/>
            <a:round/>
            <a:headEnd type="none" w="med" len="med"/>
            <a:tailEnd type="oval" w="med" len="med"/>
          </a:ln>
        </p:spPr>
      </p:cxnSp>
      <p:cxnSp>
        <p:nvCxnSpPr>
          <p:cNvPr id="54" name="Google Shape;244;p25">
            <a:extLst>
              <a:ext uri="{FF2B5EF4-FFF2-40B4-BE49-F238E27FC236}">
                <a16:creationId xmlns:a16="http://schemas.microsoft.com/office/drawing/2014/main" id="{02D6F76B-3D17-446E-B0A5-3FE00015348F}"/>
              </a:ext>
            </a:extLst>
          </p:cNvPr>
          <p:cNvCxnSpPr/>
          <p:nvPr/>
        </p:nvCxnSpPr>
        <p:spPr>
          <a:xfrm>
            <a:off x="14216344" y="8818933"/>
            <a:ext cx="3540800" cy="0"/>
          </a:xfrm>
          <a:prstGeom prst="straightConnector1">
            <a:avLst/>
          </a:prstGeom>
          <a:noFill/>
          <a:ln w="19050" cap="flat" cmpd="sng">
            <a:solidFill>
              <a:srgbClr val="F3F3F3"/>
            </a:solidFill>
            <a:prstDash val="solid"/>
            <a:round/>
            <a:headEnd type="none" w="med" len="med"/>
            <a:tailEnd type="oval" w="med" len="med"/>
          </a:ln>
        </p:spPr>
      </p:cxnSp>
      <p:cxnSp>
        <p:nvCxnSpPr>
          <p:cNvPr id="55" name="Google Shape;245;p25">
            <a:extLst>
              <a:ext uri="{FF2B5EF4-FFF2-40B4-BE49-F238E27FC236}">
                <a16:creationId xmlns:a16="http://schemas.microsoft.com/office/drawing/2014/main" id="{F158921F-9096-46E5-8DAB-59AB55740B04}"/>
              </a:ext>
            </a:extLst>
          </p:cNvPr>
          <p:cNvCxnSpPr/>
          <p:nvPr/>
        </p:nvCxnSpPr>
        <p:spPr>
          <a:xfrm>
            <a:off x="6616992" y="6498000"/>
            <a:ext cx="3712800" cy="0"/>
          </a:xfrm>
          <a:prstGeom prst="straightConnector1">
            <a:avLst/>
          </a:prstGeom>
          <a:noFill/>
          <a:ln w="19050" cap="flat" cmpd="sng">
            <a:solidFill>
              <a:srgbClr val="F3F3F3"/>
            </a:solidFill>
            <a:prstDash val="solid"/>
            <a:round/>
            <a:headEnd type="oval" w="med" len="med"/>
            <a:tailEnd type="none" w="med" len="med"/>
          </a:ln>
        </p:spPr>
      </p:cxnSp>
      <p:sp>
        <p:nvSpPr>
          <p:cNvPr id="56" name="Google Shape;246;p25">
            <a:extLst>
              <a:ext uri="{FF2B5EF4-FFF2-40B4-BE49-F238E27FC236}">
                <a16:creationId xmlns:a16="http://schemas.microsoft.com/office/drawing/2014/main" id="{B18FC661-CD65-4285-A6CB-7E99CA0B4EDC}"/>
              </a:ext>
            </a:extLst>
          </p:cNvPr>
          <p:cNvSpPr/>
          <p:nvPr/>
        </p:nvSpPr>
        <p:spPr>
          <a:xfrm>
            <a:off x="15320744" y="5839267"/>
            <a:ext cx="1332000" cy="1332000"/>
          </a:xfrm>
          <a:prstGeom prst="ellipse">
            <a:avLst/>
          </a:pr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cxnSp>
        <p:nvCxnSpPr>
          <p:cNvPr id="57" name="Google Shape;247;p25">
            <a:extLst>
              <a:ext uri="{FF2B5EF4-FFF2-40B4-BE49-F238E27FC236}">
                <a16:creationId xmlns:a16="http://schemas.microsoft.com/office/drawing/2014/main" id="{9A2D9621-53AE-4A9E-B11B-4C33C1BD7AC4}"/>
              </a:ext>
            </a:extLst>
          </p:cNvPr>
          <p:cNvCxnSpPr/>
          <p:nvPr/>
        </p:nvCxnSpPr>
        <p:spPr>
          <a:xfrm>
            <a:off x="6616992" y="8818933"/>
            <a:ext cx="3540800" cy="0"/>
          </a:xfrm>
          <a:prstGeom prst="straightConnector1">
            <a:avLst/>
          </a:prstGeom>
          <a:noFill/>
          <a:ln w="19050" cap="flat" cmpd="sng">
            <a:solidFill>
              <a:srgbClr val="F3F3F3"/>
            </a:solidFill>
            <a:prstDash val="solid"/>
            <a:round/>
            <a:headEnd type="oval" w="med" len="med"/>
            <a:tailEnd type="none" w="med" len="med"/>
          </a:ln>
        </p:spPr>
      </p:cxnSp>
      <p:grpSp>
        <p:nvGrpSpPr>
          <p:cNvPr id="58" name="Google Shape;248;p25">
            <a:extLst>
              <a:ext uri="{FF2B5EF4-FFF2-40B4-BE49-F238E27FC236}">
                <a16:creationId xmlns:a16="http://schemas.microsoft.com/office/drawing/2014/main" id="{ED262602-2B27-470B-B4FB-6D8A6611F059}"/>
              </a:ext>
            </a:extLst>
          </p:cNvPr>
          <p:cNvGrpSpPr/>
          <p:nvPr/>
        </p:nvGrpSpPr>
        <p:grpSpPr>
          <a:xfrm>
            <a:off x="15606624" y="6131487"/>
            <a:ext cx="783083" cy="768483"/>
            <a:chOff x="1070525" y="238125"/>
            <a:chExt cx="5339200" cy="5239650"/>
          </a:xfrm>
        </p:grpSpPr>
        <p:sp>
          <p:nvSpPr>
            <p:cNvPr id="59" name="Google Shape;249;p25">
              <a:extLst>
                <a:ext uri="{FF2B5EF4-FFF2-40B4-BE49-F238E27FC236}">
                  <a16:creationId xmlns:a16="http://schemas.microsoft.com/office/drawing/2014/main" id="{FBFAF80E-F9D3-4616-A101-06DDBE7AC165}"/>
                </a:ext>
              </a:extLst>
            </p:cNvPr>
            <p:cNvSpPr/>
            <p:nvPr/>
          </p:nvSpPr>
          <p:spPr>
            <a:xfrm>
              <a:off x="1070525" y="499875"/>
              <a:ext cx="5085950" cy="4977900"/>
            </a:xfrm>
            <a:custGeom>
              <a:avLst/>
              <a:gdLst/>
              <a:ahLst/>
              <a:cxnLst/>
              <a:rect l="l" t="t" r="r" b="b"/>
              <a:pathLst>
                <a:path w="203438" h="199116" extrusionOk="0">
                  <a:moveTo>
                    <a:pt x="133227" y="1"/>
                  </a:moveTo>
                  <a:cubicBezTo>
                    <a:pt x="132327" y="1"/>
                    <a:pt x="131428" y="341"/>
                    <a:pt x="130747" y="1022"/>
                  </a:cubicBezTo>
                  <a:lnTo>
                    <a:pt x="18759" y="113045"/>
                  </a:lnTo>
                  <a:cubicBezTo>
                    <a:pt x="4332" y="127472"/>
                    <a:pt x="1" y="149129"/>
                    <a:pt x="7825" y="167992"/>
                  </a:cubicBezTo>
                  <a:cubicBezTo>
                    <a:pt x="15615" y="186819"/>
                    <a:pt x="34023" y="199115"/>
                    <a:pt x="54423" y="199115"/>
                  </a:cubicBezTo>
                  <a:cubicBezTo>
                    <a:pt x="54467" y="199115"/>
                    <a:pt x="54510" y="199115"/>
                    <a:pt x="54554" y="199115"/>
                  </a:cubicBezTo>
                  <a:cubicBezTo>
                    <a:pt x="67885" y="199115"/>
                    <a:pt x="80652" y="193809"/>
                    <a:pt x="90052" y="184339"/>
                  </a:cubicBezTo>
                  <a:lnTo>
                    <a:pt x="202075" y="72351"/>
                  </a:lnTo>
                  <a:cubicBezTo>
                    <a:pt x="203437" y="70989"/>
                    <a:pt x="203437" y="68753"/>
                    <a:pt x="202075" y="67391"/>
                  </a:cubicBezTo>
                  <a:lnTo>
                    <a:pt x="191596" y="56912"/>
                  </a:lnTo>
                  <a:lnTo>
                    <a:pt x="186636" y="61872"/>
                  </a:lnTo>
                  <a:lnTo>
                    <a:pt x="194670" y="69871"/>
                  </a:lnTo>
                  <a:lnTo>
                    <a:pt x="85127" y="179414"/>
                  </a:lnTo>
                  <a:cubicBezTo>
                    <a:pt x="76639" y="187885"/>
                    <a:pt x="65522" y="192120"/>
                    <a:pt x="54405" y="192120"/>
                  </a:cubicBezTo>
                  <a:cubicBezTo>
                    <a:pt x="43289" y="192120"/>
                    <a:pt x="32172" y="187885"/>
                    <a:pt x="23684" y="179414"/>
                  </a:cubicBezTo>
                  <a:cubicBezTo>
                    <a:pt x="6743" y="162438"/>
                    <a:pt x="6743" y="134947"/>
                    <a:pt x="23684" y="117971"/>
                  </a:cubicBezTo>
                  <a:lnTo>
                    <a:pt x="133227" y="8428"/>
                  </a:lnTo>
                  <a:lnTo>
                    <a:pt x="141226" y="16462"/>
                  </a:lnTo>
                  <a:lnTo>
                    <a:pt x="146186" y="11501"/>
                  </a:lnTo>
                  <a:lnTo>
                    <a:pt x="135707" y="1022"/>
                  </a:lnTo>
                  <a:cubicBezTo>
                    <a:pt x="135026" y="341"/>
                    <a:pt x="134126" y="1"/>
                    <a:pt x="133227" y="1"/>
                  </a:cubicBez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250;p25">
              <a:extLst>
                <a:ext uri="{FF2B5EF4-FFF2-40B4-BE49-F238E27FC236}">
                  <a16:creationId xmlns:a16="http://schemas.microsoft.com/office/drawing/2014/main" id="{FD9D4589-99C8-4D28-BA2C-C105186B12B9}"/>
                </a:ext>
              </a:extLst>
            </p:cNvPr>
            <p:cNvSpPr/>
            <p:nvPr/>
          </p:nvSpPr>
          <p:spPr>
            <a:xfrm>
              <a:off x="1806700" y="263425"/>
              <a:ext cx="4577700" cy="4577725"/>
            </a:xfrm>
            <a:custGeom>
              <a:avLst/>
              <a:gdLst/>
              <a:ahLst/>
              <a:cxnLst/>
              <a:rect l="l" t="t" r="r" b="b"/>
              <a:pathLst>
                <a:path w="183108" h="183109" extrusionOk="0">
                  <a:moveTo>
                    <a:pt x="160682" y="36399"/>
                  </a:moveTo>
                  <a:lnTo>
                    <a:pt x="160682" y="36399"/>
                  </a:lnTo>
                  <a:lnTo>
                    <a:pt x="160682" y="36399"/>
                  </a:lnTo>
                  <a:close/>
                  <a:moveTo>
                    <a:pt x="132423" y="36085"/>
                  </a:moveTo>
                  <a:lnTo>
                    <a:pt x="147024" y="50686"/>
                  </a:lnTo>
                  <a:cubicBezTo>
                    <a:pt x="144194" y="51140"/>
                    <a:pt x="141330" y="51384"/>
                    <a:pt x="138466" y="51384"/>
                  </a:cubicBezTo>
                  <a:lnTo>
                    <a:pt x="131724" y="51384"/>
                  </a:lnTo>
                  <a:lnTo>
                    <a:pt x="131724" y="44643"/>
                  </a:lnTo>
                  <a:cubicBezTo>
                    <a:pt x="131724" y="41778"/>
                    <a:pt x="131969" y="38914"/>
                    <a:pt x="132423" y="36085"/>
                  </a:cubicBezTo>
                  <a:close/>
                  <a:moveTo>
                    <a:pt x="124738" y="58370"/>
                  </a:moveTo>
                  <a:lnTo>
                    <a:pt x="124738" y="65112"/>
                  </a:lnTo>
                  <a:cubicBezTo>
                    <a:pt x="124738" y="68989"/>
                    <a:pt x="124319" y="72867"/>
                    <a:pt x="123515" y="76674"/>
                  </a:cubicBezTo>
                  <a:lnTo>
                    <a:pt x="106434" y="59593"/>
                  </a:lnTo>
                  <a:cubicBezTo>
                    <a:pt x="110242" y="58790"/>
                    <a:pt x="114119" y="58370"/>
                    <a:pt x="117996" y="58370"/>
                  </a:cubicBezTo>
                  <a:close/>
                  <a:moveTo>
                    <a:pt x="98785" y="61794"/>
                  </a:moveTo>
                  <a:lnTo>
                    <a:pt x="121315" y="84324"/>
                  </a:lnTo>
                  <a:cubicBezTo>
                    <a:pt x="119778" y="88551"/>
                    <a:pt x="117752" y="92603"/>
                    <a:pt x="115237" y="96340"/>
                  </a:cubicBezTo>
                  <a:lnTo>
                    <a:pt x="99274" y="80342"/>
                  </a:lnTo>
                  <a:lnTo>
                    <a:pt x="94313" y="85302"/>
                  </a:lnTo>
                  <a:lnTo>
                    <a:pt x="110940" y="101894"/>
                  </a:lnTo>
                  <a:cubicBezTo>
                    <a:pt x="110067" y="102872"/>
                    <a:pt x="109229" y="103885"/>
                    <a:pt x="108286" y="104793"/>
                  </a:cubicBezTo>
                  <a:cubicBezTo>
                    <a:pt x="101160" y="111919"/>
                    <a:pt x="92252" y="116984"/>
                    <a:pt x="82472" y="119464"/>
                  </a:cubicBezTo>
                  <a:lnTo>
                    <a:pt x="63644" y="100637"/>
                  </a:lnTo>
                  <a:cubicBezTo>
                    <a:pt x="64762" y="96096"/>
                    <a:pt x="66474" y="91729"/>
                    <a:pt x="68709" y="87642"/>
                  </a:cubicBezTo>
                  <a:lnTo>
                    <a:pt x="87327" y="106261"/>
                  </a:lnTo>
                  <a:lnTo>
                    <a:pt x="92287" y="101300"/>
                  </a:lnTo>
                  <a:lnTo>
                    <a:pt x="72586" y="81599"/>
                  </a:lnTo>
                  <a:cubicBezTo>
                    <a:pt x="74298" y="79189"/>
                    <a:pt x="76219" y="76919"/>
                    <a:pt x="78315" y="74823"/>
                  </a:cubicBezTo>
                  <a:cubicBezTo>
                    <a:pt x="84079" y="69024"/>
                    <a:pt x="91065" y="64588"/>
                    <a:pt x="98785" y="61794"/>
                  </a:cubicBezTo>
                  <a:close/>
                  <a:moveTo>
                    <a:pt x="62142" y="108985"/>
                  </a:moveTo>
                  <a:lnTo>
                    <a:pt x="74123" y="120966"/>
                  </a:lnTo>
                  <a:cubicBezTo>
                    <a:pt x="72307" y="121141"/>
                    <a:pt x="70456" y="121246"/>
                    <a:pt x="68604" y="121246"/>
                  </a:cubicBezTo>
                  <a:lnTo>
                    <a:pt x="61863" y="121246"/>
                  </a:lnTo>
                  <a:lnTo>
                    <a:pt x="61863" y="114504"/>
                  </a:lnTo>
                  <a:cubicBezTo>
                    <a:pt x="61863" y="112653"/>
                    <a:pt x="61968" y="110802"/>
                    <a:pt x="62142" y="108985"/>
                  </a:cubicBezTo>
                  <a:close/>
                  <a:moveTo>
                    <a:pt x="54877" y="128232"/>
                  </a:moveTo>
                  <a:lnTo>
                    <a:pt x="54877" y="130048"/>
                  </a:lnTo>
                  <a:cubicBezTo>
                    <a:pt x="54842" y="135358"/>
                    <a:pt x="54213" y="140667"/>
                    <a:pt x="52955" y="145837"/>
                  </a:cubicBezTo>
                  <a:lnTo>
                    <a:pt x="37272" y="130153"/>
                  </a:lnTo>
                  <a:cubicBezTo>
                    <a:pt x="42441" y="128896"/>
                    <a:pt x="47751" y="128267"/>
                    <a:pt x="53095" y="128232"/>
                  </a:cubicBezTo>
                  <a:close/>
                  <a:moveTo>
                    <a:pt x="143216" y="1"/>
                  </a:moveTo>
                  <a:cubicBezTo>
                    <a:pt x="131340" y="11808"/>
                    <a:pt x="124703" y="27911"/>
                    <a:pt x="124738" y="44643"/>
                  </a:cubicBezTo>
                  <a:lnTo>
                    <a:pt x="124738" y="51384"/>
                  </a:lnTo>
                  <a:lnTo>
                    <a:pt x="117996" y="51384"/>
                  </a:lnTo>
                  <a:cubicBezTo>
                    <a:pt x="83136" y="51384"/>
                    <a:pt x="54877" y="79643"/>
                    <a:pt x="54877" y="114504"/>
                  </a:cubicBezTo>
                  <a:lnTo>
                    <a:pt x="54877" y="121246"/>
                  </a:lnTo>
                  <a:lnTo>
                    <a:pt x="53095" y="121246"/>
                  </a:lnTo>
                  <a:cubicBezTo>
                    <a:pt x="53008" y="121246"/>
                    <a:pt x="52921" y="121245"/>
                    <a:pt x="52834" y="121245"/>
                  </a:cubicBezTo>
                  <a:cubicBezTo>
                    <a:pt x="32983" y="121245"/>
                    <a:pt x="13981" y="129167"/>
                    <a:pt x="0" y="143217"/>
                  </a:cubicBezTo>
                  <a:lnTo>
                    <a:pt x="4961" y="148178"/>
                  </a:lnTo>
                  <a:cubicBezTo>
                    <a:pt x="11947" y="141191"/>
                    <a:pt x="20400" y="135812"/>
                    <a:pt x="29692" y="132424"/>
                  </a:cubicBezTo>
                  <a:lnTo>
                    <a:pt x="50685" y="153417"/>
                  </a:lnTo>
                  <a:cubicBezTo>
                    <a:pt x="48869" y="158482"/>
                    <a:pt x="46458" y="163303"/>
                    <a:pt x="43489" y="167774"/>
                  </a:cubicBezTo>
                  <a:lnTo>
                    <a:pt x="25919" y="150204"/>
                  </a:lnTo>
                  <a:lnTo>
                    <a:pt x="20959" y="155164"/>
                  </a:lnTo>
                  <a:lnTo>
                    <a:pt x="39228" y="173433"/>
                  </a:lnTo>
                  <a:cubicBezTo>
                    <a:pt x="37900" y="175039"/>
                    <a:pt x="36468" y="176646"/>
                    <a:pt x="34931" y="178148"/>
                  </a:cubicBezTo>
                  <a:lnTo>
                    <a:pt x="39891" y="183108"/>
                  </a:lnTo>
                  <a:cubicBezTo>
                    <a:pt x="54003" y="169066"/>
                    <a:pt x="61933" y="149959"/>
                    <a:pt x="61863" y="130048"/>
                  </a:cubicBezTo>
                  <a:lnTo>
                    <a:pt x="61863" y="128232"/>
                  </a:lnTo>
                  <a:lnTo>
                    <a:pt x="68604" y="128232"/>
                  </a:lnTo>
                  <a:cubicBezTo>
                    <a:pt x="103465" y="128232"/>
                    <a:pt x="131724" y="99973"/>
                    <a:pt x="131724" y="65112"/>
                  </a:cubicBezTo>
                  <a:lnTo>
                    <a:pt x="131724" y="58370"/>
                  </a:lnTo>
                  <a:lnTo>
                    <a:pt x="138466" y="58370"/>
                  </a:lnTo>
                  <a:cubicBezTo>
                    <a:pt x="138510" y="58370"/>
                    <a:pt x="138553" y="58371"/>
                    <a:pt x="138597" y="58371"/>
                  </a:cubicBezTo>
                  <a:cubicBezTo>
                    <a:pt x="155282" y="58371"/>
                    <a:pt x="171332" y="51737"/>
                    <a:pt x="183107" y="39892"/>
                  </a:cubicBezTo>
                  <a:lnTo>
                    <a:pt x="178147" y="34932"/>
                  </a:lnTo>
                  <a:cubicBezTo>
                    <a:pt x="171720" y="41394"/>
                    <a:pt x="163825" y="46180"/>
                    <a:pt x="155093" y="48869"/>
                  </a:cubicBezTo>
                  <a:lnTo>
                    <a:pt x="134239" y="28016"/>
                  </a:lnTo>
                  <a:cubicBezTo>
                    <a:pt x="135601" y="23649"/>
                    <a:pt x="137488" y="19457"/>
                    <a:pt x="139898" y="15580"/>
                  </a:cubicBezTo>
                  <a:lnTo>
                    <a:pt x="160682" y="36399"/>
                  </a:lnTo>
                  <a:lnTo>
                    <a:pt x="165642" y="31439"/>
                  </a:lnTo>
                  <a:lnTo>
                    <a:pt x="143915" y="9747"/>
                  </a:lnTo>
                  <a:cubicBezTo>
                    <a:pt x="145242" y="8070"/>
                    <a:pt x="146674" y="6463"/>
                    <a:pt x="148177" y="4961"/>
                  </a:cubicBezTo>
                  <a:lnTo>
                    <a:pt x="143216" y="1"/>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251;p25">
              <a:extLst>
                <a:ext uri="{FF2B5EF4-FFF2-40B4-BE49-F238E27FC236}">
                  <a16:creationId xmlns:a16="http://schemas.microsoft.com/office/drawing/2014/main" id="{1499D27F-E852-47D2-9DD5-BAAFF855AA15}"/>
                </a:ext>
              </a:extLst>
            </p:cNvPr>
            <p:cNvSpPr/>
            <p:nvPr/>
          </p:nvSpPr>
          <p:spPr>
            <a:xfrm>
              <a:off x="3178600" y="238125"/>
              <a:ext cx="174675" cy="174675"/>
            </a:xfrm>
            <a:custGeom>
              <a:avLst/>
              <a:gdLst/>
              <a:ahLst/>
              <a:cxnLst/>
              <a:rect l="l" t="t" r="r" b="b"/>
              <a:pathLst>
                <a:path w="6987" h="6987" extrusionOk="0">
                  <a:moveTo>
                    <a:pt x="1" y="0"/>
                  </a:moveTo>
                  <a:lnTo>
                    <a:pt x="1" y="6986"/>
                  </a:lnTo>
                  <a:lnTo>
                    <a:pt x="6987" y="6986"/>
                  </a:lnTo>
                  <a:lnTo>
                    <a:pt x="6987" y="0"/>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252;p25">
              <a:extLst>
                <a:ext uri="{FF2B5EF4-FFF2-40B4-BE49-F238E27FC236}">
                  <a16:creationId xmlns:a16="http://schemas.microsoft.com/office/drawing/2014/main" id="{3AE3E401-84CC-4490-AEC2-9D5C6EEA74DD}"/>
                </a:ext>
              </a:extLst>
            </p:cNvPr>
            <p:cNvSpPr/>
            <p:nvPr/>
          </p:nvSpPr>
          <p:spPr>
            <a:xfrm>
              <a:off x="3353250" y="412775"/>
              <a:ext cx="174675" cy="174675"/>
            </a:xfrm>
            <a:custGeom>
              <a:avLst/>
              <a:gdLst/>
              <a:ahLst/>
              <a:cxnLst/>
              <a:rect l="l" t="t" r="r" b="b"/>
              <a:pathLst>
                <a:path w="6987" h="6987" extrusionOk="0">
                  <a:moveTo>
                    <a:pt x="1" y="0"/>
                  </a:moveTo>
                  <a:lnTo>
                    <a:pt x="1" y="6986"/>
                  </a:lnTo>
                  <a:lnTo>
                    <a:pt x="6987" y="6986"/>
                  </a:lnTo>
                  <a:lnTo>
                    <a:pt x="6987" y="0"/>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253;p25">
              <a:extLst>
                <a:ext uri="{FF2B5EF4-FFF2-40B4-BE49-F238E27FC236}">
                  <a16:creationId xmlns:a16="http://schemas.microsoft.com/office/drawing/2014/main" id="{33BA5396-89AF-4D39-A9F7-69DB0220533F}"/>
                </a:ext>
              </a:extLst>
            </p:cNvPr>
            <p:cNvSpPr/>
            <p:nvPr/>
          </p:nvSpPr>
          <p:spPr>
            <a:xfrm>
              <a:off x="5711075" y="3469225"/>
              <a:ext cx="174675" cy="174675"/>
            </a:xfrm>
            <a:custGeom>
              <a:avLst/>
              <a:gdLst/>
              <a:ahLst/>
              <a:cxnLst/>
              <a:rect l="l" t="t" r="r" b="b"/>
              <a:pathLst>
                <a:path w="6987" h="6987" extrusionOk="0">
                  <a:moveTo>
                    <a:pt x="1" y="0"/>
                  </a:moveTo>
                  <a:lnTo>
                    <a:pt x="1" y="6986"/>
                  </a:lnTo>
                  <a:lnTo>
                    <a:pt x="6987" y="6986"/>
                  </a:lnTo>
                  <a:lnTo>
                    <a:pt x="6987" y="0"/>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254;p25">
              <a:extLst>
                <a:ext uri="{FF2B5EF4-FFF2-40B4-BE49-F238E27FC236}">
                  <a16:creationId xmlns:a16="http://schemas.microsoft.com/office/drawing/2014/main" id="{8A266410-D9CE-4239-8452-6661BAE04D0C}"/>
                </a:ext>
              </a:extLst>
            </p:cNvPr>
            <p:cNvSpPr/>
            <p:nvPr/>
          </p:nvSpPr>
          <p:spPr>
            <a:xfrm>
              <a:off x="3003950" y="412775"/>
              <a:ext cx="174675" cy="174675"/>
            </a:xfrm>
            <a:custGeom>
              <a:avLst/>
              <a:gdLst/>
              <a:ahLst/>
              <a:cxnLst/>
              <a:rect l="l" t="t" r="r" b="b"/>
              <a:pathLst>
                <a:path w="6987" h="6987" extrusionOk="0">
                  <a:moveTo>
                    <a:pt x="0" y="0"/>
                  </a:moveTo>
                  <a:lnTo>
                    <a:pt x="0" y="6986"/>
                  </a:lnTo>
                  <a:lnTo>
                    <a:pt x="6987" y="6986"/>
                  </a:lnTo>
                  <a:lnTo>
                    <a:pt x="6987" y="0"/>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255;p25">
              <a:extLst>
                <a:ext uri="{FF2B5EF4-FFF2-40B4-BE49-F238E27FC236}">
                  <a16:creationId xmlns:a16="http://schemas.microsoft.com/office/drawing/2014/main" id="{8313B95A-C68F-4F32-8797-958F2BA18AC3}"/>
                </a:ext>
              </a:extLst>
            </p:cNvPr>
            <p:cNvSpPr/>
            <p:nvPr/>
          </p:nvSpPr>
          <p:spPr>
            <a:xfrm>
              <a:off x="2305325" y="587425"/>
              <a:ext cx="174700" cy="174675"/>
            </a:xfrm>
            <a:custGeom>
              <a:avLst/>
              <a:gdLst/>
              <a:ahLst/>
              <a:cxnLst/>
              <a:rect l="l" t="t" r="r" b="b"/>
              <a:pathLst>
                <a:path w="6988" h="6987" extrusionOk="0">
                  <a:moveTo>
                    <a:pt x="1" y="0"/>
                  </a:moveTo>
                  <a:lnTo>
                    <a:pt x="1" y="6986"/>
                  </a:lnTo>
                  <a:lnTo>
                    <a:pt x="6987" y="6986"/>
                  </a:lnTo>
                  <a:lnTo>
                    <a:pt x="6987" y="0"/>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256;p25">
              <a:extLst>
                <a:ext uri="{FF2B5EF4-FFF2-40B4-BE49-F238E27FC236}">
                  <a16:creationId xmlns:a16="http://schemas.microsoft.com/office/drawing/2014/main" id="{CECB092F-B0E0-4A51-9A56-5AFD2831766E}"/>
                </a:ext>
              </a:extLst>
            </p:cNvPr>
            <p:cNvSpPr/>
            <p:nvPr/>
          </p:nvSpPr>
          <p:spPr>
            <a:xfrm>
              <a:off x="2480000" y="1286025"/>
              <a:ext cx="174675" cy="174700"/>
            </a:xfrm>
            <a:custGeom>
              <a:avLst/>
              <a:gdLst/>
              <a:ahLst/>
              <a:cxnLst/>
              <a:rect l="l" t="t" r="r" b="b"/>
              <a:pathLst>
                <a:path w="6987" h="6988" extrusionOk="0">
                  <a:moveTo>
                    <a:pt x="0" y="1"/>
                  </a:moveTo>
                  <a:lnTo>
                    <a:pt x="0" y="6987"/>
                  </a:lnTo>
                  <a:lnTo>
                    <a:pt x="6986" y="6987"/>
                  </a:lnTo>
                  <a:lnTo>
                    <a:pt x="6986" y="1"/>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257;p25">
              <a:extLst>
                <a:ext uri="{FF2B5EF4-FFF2-40B4-BE49-F238E27FC236}">
                  <a16:creationId xmlns:a16="http://schemas.microsoft.com/office/drawing/2014/main" id="{D57D87AC-6A37-4FBC-852D-03E2CE059A91}"/>
                </a:ext>
              </a:extLst>
            </p:cNvPr>
            <p:cNvSpPr/>
            <p:nvPr/>
          </p:nvSpPr>
          <p:spPr>
            <a:xfrm>
              <a:off x="3178600" y="587425"/>
              <a:ext cx="174675" cy="174675"/>
            </a:xfrm>
            <a:custGeom>
              <a:avLst/>
              <a:gdLst/>
              <a:ahLst/>
              <a:cxnLst/>
              <a:rect l="l" t="t" r="r" b="b"/>
              <a:pathLst>
                <a:path w="6987" h="6987" extrusionOk="0">
                  <a:moveTo>
                    <a:pt x="1" y="0"/>
                  </a:moveTo>
                  <a:lnTo>
                    <a:pt x="1" y="6986"/>
                  </a:lnTo>
                  <a:lnTo>
                    <a:pt x="6987" y="6986"/>
                  </a:lnTo>
                  <a:lnTo>
                    <a:pt x="6987" y="0"/>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258;p25">
              <a:extLst>
                <a:ext uri="{FF2B5EF4-FFF2-40B4-BE49-F238E27FC236}">
                  <a16:creationId xmlns:a16="http://schemas.microsoft.com/office/drawing/2014/main" id="{CE0F8256-E3EE-429A-93C0-7A417AF47528}"/>
                </a:ext>
              </a:extLst>
            </p:cNvPr>
            <p:cNvSpPr/>
            <p:nvPr/>
          </p:nvSpPr>
          <p:spPr>
            <a:xfrm>
              <a:off x="5885725" y="3643875"/>
              <a:ext cx="174675" cy="174675"/>
            </a:xfrm>
            <a:custGeom>
              <a:avLst/>
              <a:gdLst/>
              <a:ahLst/>
              <a:cxnLst/>
              <a:rect l="l" t="t" r="r" b="b"/>
              <a:pathLst>
                <a:path w="6987" h="6987" extrusionOk="0">
                  <a:moveTo>
                    <a:pt x="1" y="0"/>
                  </a:moveTo>
                  <a:lnTo>
                    <a:pt x="1" y="6986"/>
                  </a:lnTo>
                  <a:lnTo>
                    <a:pt x="6987" y="6986"/>
                  </a:lnTo>
                  <a:lnTo>
                    <a:pt x="6987" y="0"/>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259;p25">
              <a:extLst>
                <a:ext uri="{FF2B5EF4-FFF2-40B4-BE49-F238E27FC236}">
                  <a16:creationId xmlns:a16="http://schemas.microsoft.com/office/drawing/2014/main" id="{3E13E582-938B-427D-9B4D-98C1A3AC5E69}"/>
                </a:ext>
              </a:extLst>
            </p:cNvPr>
            <p:cNvSpPr/>
            <p:nvPr/>
          </p:nvSpPr>
          <p:spPr>
            <a:xfrm>
              <a:off x="5711075" y="3818525"/>
              <a:ext cx="174675" cy="174675"/>
            </a:xfrm>
            <a:custGeom>
              <a:avLst/>
              <a:gdLst/>
              <a:ahLst/>
              <a:cxnLst/>
              <a:rect l="l" t="t" r="r" b="b"/>
              <a:pathLst>
                <a:path w="6987" h="6987" extrusionOk="0">
                  <a:moveTo>
                    <a:pt x="1" y="0"/>
                  </a:moveTo>
                  <a:lnTo>
                    <a:pt x="1" y="6987"/>
                  </a:lnTo>
                  <a:lnTo>
                    <a:pt x="6987" y="6987"/>
                  </a:lnTo>
                  <a:lnTo>
                    <a:pt x="6987" y="0"/>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260;p25">
              <a:extLst>
                <a:ext uri="{FF2B5EF4-FFF2-40B4-BE49-F238E27FC236}">
                  <a16:creationId xmlns:a16="http://schemas.microsoft.com/office/drawing/2014/main" id="{D594015B-354D-47B0-81B3-863D59730E21}"/>
                </a:ext>
              </a:extLst>
            </p:cNvPr>
            <p:cNvSpPr/>
            <p:nvPr/>
          </p:nvSpPr>
          <p:spPr>
            <a:xfrm>
              <a:off x="5536425" y="3643875"/>
              <a:ext cx="174675" cy="174675"/>
            </a:xfrm>
            <a:custGeom>
              <a:avLst/>
              <a:gdLst/>
              <a:ahLst/>
              <a:cxnLst/>
              <a:rect l="l" t="t" r="r" b="b"/>
              <a:pathLst>
                <a:path w="6987" h="6987" extrusionOk="0">
                  <a:moveTo>
                    <a:pt x="0" y="0"/>
                  </a:moveTo>
                  <a:lnTo>
                    <a:pt x="0" y="6986"/>
                  </a:lnTo>
                  <a:lnTo>
                    <a:pt x="6987" y="6986"/>
                  </a:lnTo>
                  <a:lnTo>
                    <a:pt x="6987" y="0"/>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261;p25">
              <a:extLst>
                <a:ext uri="{FF2B5EF4-FFF2-40B4-BE49-F238E27FC236}">
                  <a16:creationId xmlns:a16="http://schemas.microsoft.com/office/drawing/2014/main" id="{AFFC13B1-74C5-4154-BD4E-1614008ADF27}"/>
                </a:ext>
              </a:extLst>
            </p:cNvPr>
            <p:cNvSpPr/>
            <p:nvPr/>
          </p:nvSpPr>
          <p:spPr>
            <a:xfrm>
              <a:off x="6235050" y="2857925"/>
              <a:ext cx="174675" cy="174675"/>
            </a:xfrm>
            <a:custGeom>
              <a:avLst/>
              <a:gdLst/>
              <a:ahLst/>
              <a:cxnLst/>
              <a:rect l="l" t="t" r="r" b="b"/>
              <a:pathLst>
                <a:path w="6987" h="6987" extrusionOk="0">
                  <a:moveTo>
                    <a:pt x="0" y="0"/>
                  </a:moveTo>
                  <a:lnTo>
                    <a:pt x="0" y="6987"/>
                  </a:lnTo>
                  <a:lnTo>
                    <a:pt x="6986" y="6987"/>
                  </a:lnTo>
                  <a:lnTo>
                    <a:pt x="6986" y="0"/>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262;p25">
              <a:extLst>
                <a:ext uri="{FF2B5EF4-FFF2-40B4-BE49-F238E27FC236}">
                  <a16:creationId xmlns:a16="http://schemas.microsoft.com/office/drawing/2014/main" id="{D2EDF4F2-472B-4D8E-B875-157C0523C0BC}"/>
                </a:ext>
              </a:extLst>
            </p:cNvPr>
            <p:cNvSpPr/>
            <p:nvPr/>
          </p:nvSpPr>
          <p:spPr>
            <a:xfrm>
              <a:off x="5012475" y="4080500"/>
              <a:ext cx="174675" cy="174675"/>
            </a:xfrm>
            <a:custGeom>
              <a:avLst/>
              <a:gdLst/>
              <a:ahLst/>
              <a:cxnLst/>
              <a:rect l="l" t="t" r="r" b="b"/>
              <a:pathLst>
                <a:path w="6987" h="6987" extrusionOk="0">
                  <a:moveTo>
                    <a:pt x="0" y="1"/>
                  </a:moveTo>
                  <a:lnTo>
                    <a:pt x="0" y="6987"/>
                  </a:lnTo>
                  <a:lnTo>
                    <a:pt x="6986" y="6987"/>
                  </a:lnTo>
                  <a:lnTo>
                    <a:pt x="6986" y="1"/>
                  </a:ln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73" name="Google Shape;263;p25">
            <a:extLst>
              <a:ext uri="{FF2B5EF4-FFF2-40B4-BE49-F238E27FC236}">
                <a16:creationId xmlns:a16="http://schemas.microsoft.com/office/drawing/2014/main" id="{BC4FCC54-90E3-442F-A5DC-AE74C66DBB12}"/>
              </a:ext>
            </a:extLst>
          </p:cNvPr>
          <p:cNvSpPr/>
          <p:nvPr/>
        </p:nvSpPr>
        <p:spPr>
          <a:xfrm>
            <a:off x="15320744" y="8142467"/>
            <a:ext cx="1332000" cy="1332000"/>
          </a:xfrm>
          <a:prstGeom prst="ellipse">
            <a:avLst/>
          </a:pr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264;p25">
            <a:extLst>
              <a:ext uri="{FF2B5EF4-FFF2-40B4-BE49-F238E27FC236}">
                <a16:creationId xmlns:a16="http://schemas.microsoft.com/office/drawing/2014/main" id="{9DE5A23D-157A-4907-ACAE-0CF9C3AD1D97}"/>
              </a:ext>
            </a:extLst>
          </p:cNvPr>
          <p:cNvSpPr/>
          <p:nvPr/>
        </p:nvSpPr>
        <p:spPr>
          <a:xfrm>
            <a:off x="7807392" y="5839267"/>
            <a:ext cx="1332000" cy="1332000"/>
          </a:xfrm>
          <a:prstGeom prst="ellipse">
            <a:avLst/>
          </a:pr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265;p25">
            <a:extLst>
              <a:ext uri="{FF2B5EF4-FFF2-40B4-BE49-F238E27FC236}">
                <a16:creationId xmlns:a16="http://schemas.microsoft.com/office/drawing/2014/main" id="{1614E60C-099F-47EE-80AB-C3EB0A49D759}"/>
              </a:ext>
            </a:extLst>
          </p:cNvPr>
          <p:cNvSpPr/>
          <p:nvPr/>
        </p:nvSpPr>
        <p:spPr>
          <a:xfrm>
            <a:off x="7796792" y="8142467"/>
            <a:ext cx="1332000" cy="1332000"/>
          </a:xfrm>
          <a:prstGeom prst="ellipse">
            <a:avLst/>
          </a:pr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76" name="Google Shape;267;p25">
            <a:extLst>
              <a:ext uri="{FF2B5EF4-FFF2-40B4-BE49-F238E27FC236}">
                <a16:creationId xmlns:a16="http://schemas.microsoft.com/office/drawing/2014/main" id="{68E74CCC-8333-4D5E-9CEE-C0CC2EBE76C2}"/>
              </a:ext>
            </a:extLst>
          </p:cNvPr>
          <p:cNvGrpSpPr/>
          <p:nvPr/>
        </p:nvGrpSpPr>
        <p:grpSpPr>
          <a:xfrm>
            <a:off x="8105981" y="8488100"/>
            <a:ext cx="736256" cy="661480"/>
            <a:chOff x="1190625" y="503150"/>
            <a:chExt cx="5219200" cy="4689125"/>
          </a:xfrm>
        </p:grpSpPr>
        <p:sp>
          <p:nvSpPr>
            <p:cNvPr id="77" name="Google Shape;268;p25">
              <a:extLst>
                <a:ext uri="{FF2B5EF4-FFF2-40B4-BE49-F238E27FC236}">
                  <a16:creationId xmlns:a16="http://schemas.microsoft.com/office/drawing/2014/main" id="{847EA682-421F-4D81-B36E-061B0BE13AB8}"/>
                </a:ext>
              </a:extLst>
            </p:cNvPr>
            <p:cNvSpPr/>
            <p:nvPr/>
          </p:nvSpPr>
          <p:spPr>
            <a:xfrm>
              <a:off x="3698275" y="1522525"/>
              <a:ext cx="203900" cy="203900"/>
            </a:xfrm>
            <a:custGeom>
              <a:avLst/>
              <a:gdLst/>
              <a:ahLst/>
              <a:cxnLst/>
              <a:rect l="l" t="t" r="r" b="b"/>
              <a:pathLst>
                <a:path w="8156" h="8156" extrusionOk="0">
                  <a:moveTo>
                    <a:pt x="4078" y="0"/>
                  </a:moveTo>
                  <a:cubicBezTo>
                    <a:pt x="1827" y="0"/>
                    <a:pt x="0" y="1827"/>
                    <a:pt x="0" y="4078"/>
                  </a:cubicBezTo>
                  <a:cubicBezTo>
                    <a:pt x="0" y="6329"/>
                    <a:pt x="1827" y="8155"/>
                    <a:pt x="4078" y="8155"/>
                  </a:cubicBezTo>
                  <a:cubicBezTo>
                    <a:pt x="6328" y="8155"/>
                    <a:pt x="8155" y="6329"/>
                    <a:pt x="8155" y="4078"/>
                  </a:cubicBezTo>
                  <a:cubicBezTo>
                    <a:pt x="8155" y="1827"/>
                    <a:pt x="6328" y="0"/>
                    <a:pt x="4078" y="0"/>
                  </a:cubicBez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269;p25">
              <a:extLst>
                <a:ext uri="{FF2B5EF4-FFF2-40B4-BE49-F238E27FC236}">
                  <a16:creationId xmlns:a16="http://schemas.microsoft.com/office/drawing/2014/main" id="{F0FB8696-43C3-463C-BF76-6CE95D2B2CD7}"/>
                </a:ext>
              </a:extLst>
            </p:cNvPr>
            <p:cNvSpPr/>
            <p:nvPr/>
          </p:nvSpPr>
          <p:spPr>
            <a:xfrm>
              <a:off x="2006100" y="3153525"/>
              <a:ext cx="203900" cy="203875"/>
            </a:xfrm>
            <a:custGeom>
              <a:avLst/>
              <a:gdLst/>
              <a:ahLst/>
              <a:cxnLst/>
              <a:rect l="l" t="t" r="r" b="b"/>
              <a:pathLst>
                <a:path w="8156" h="8155" extrusionOk="0">
                  <a:moveTo>
                    <a:pt x="4078" y="0"/>
                  </a:moveTo>
                  <a:cubicBezTo>
                    <a:pt x="1828" y="0"/>
                    <a:pt x="1" y="1827"/>
                    <a:pt x="1" y="4077"/>
                  </a:cubicBezTo>
                  <a:cubicBezTo>
                    <a:pt x="1" y="6328"/>
                    <a:pt x="1828" y="8155"/>
                    <a:pt x="4078" y="8155"/>
                  </a:cubicBezTo>
                  <a:cubicBezTo>
                    <a:pt x="6329" y="8155"/>
                    <a:pt x="8156" y="6328"/>
                    <a:pt x="8156" y="4077"/>
                  </a:cubicBezTo>
                  <a:cubicBezTo>
                    <a:pt x="8156" y="1827"/>
                    <a:pt x="6329" y="0"/>
                    <a:pt x="4078" y="0"/>
                  </a:cubicBez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270;p25">
              <a:extLst>
                <a:ext uri="{FF2B5EF4-FFF2-40B4-BE49-F238E27FC236}">
                  <a16:creationId xmlns:a16="http://schemas.microsoft.com/office/drawing/2014/main" id="{18E86A65-5F12-402D-9FBC-57A47CB54D57}"/>
                </a:ext>
              </a:extLst>
            </p:cNvPr>
            <p:cNvSpPr/>
            <p:nvPr/>
          </p:nvSpPr>
          <p:spPr>
            <a:xfrm>
              <a:off x="1190625" y="503150"/>
              <a:ext cx="5219200" cy="4689125"/>
            </a:xfrm>
            <a:custGeom>
              <a:avLst/>
              <a:gdLst/>
              <a:ahLst/>
              <a:cxnLst/>
              <a:rect l="l" t="t" r="r" b="b"/>
              <a:pathLst>
                <a:path w="208768" h="187565" extrusionOk="0">
                  <a:moveTo>
                    <a:pt x="137003" y="8155"/>
                  </a:moveTo>
                  <a:cubicBezTo>
                    <a:pt x="171483" y="8155"/>
                    <a:pt x="200612" y="32425"/>
                    <a:pt x="200612" y="61163"/>
                  </a:cubicBezTo>
                  <a:cubicBezTo>
                    <a:pt x="200612" y="73623"/>
                    <a:pt x="195523" y="85725"/>
                    <a:pt x="186259" y="95250"/>
                  </a:cubicBezTo>
                  <a:cubicBezTo>
                    <a:pt x="185803" y="95740"/>
                    <a:pt x="185444" y="96327"/>
                    <a:pt x="185281" y="96979"/>
                  </a:cubicBezTo>
                  <a:cubicBezTo>
                    <a:pt x="182932" y="105200"/>
                    <a:pt x="183911" y="113876"/>
                    <a:pt x="187760" y="121248"/>
                  </a:cubicBezTo>
                  <a:cubicBezTo>
                    <a:pt x="180779" y="119520"/>
                    <a:pt x="174386" y="115768"/>
                    <a:pt x="169460" y="110386"/>
                  </a:cubicBezTo>
                  <a:cubicBezTo>
                    <a:pt x="168669" y="109527"/>
                    <a:pt x="167565" y="109060"/>
                    <a:pt x="166430" y="109060"/>
                  </a:cubicBezTo>
                  <a:cubicBezTo>
                    <a:pt x="165927" y="109060"/>
                    <a:pt x="165417" y="109152"/>
                    <a:pt x="164926" y="109342"/>
                  </a:cubicBezTo>
                  <a:cubicBezTo>
                    <a:pt x="158565" y="111887"/>
                    <a:pt x="149497" y="113648"/>
                    <a:pt x="140918" y="114072"/>
                  </a:cubicBezTo>
                  <a:cubicBezTo>
                    <a:pt x="139711" y="98643"/>
                    <a:pt x="132045" y="84160"/>
                    <a:pt x="118899" y="73395"/>
                  </a:cubicBezTo>
                  <a:lnTo>
                    <a:pt x="172070" y="73395"/>
                  </a:lnTo>
                  <a:cubicBezTo>
                    <a:pt x="174321" y="73395"/>
                    <a:pt x="176147" y="71568"/>
                    <a:pt x="176147" y="69318"/>
                  </a:cubicBezTo>
                  <a:cubicBezTo>
                    <a:pt x="176147" y="67067"/>
                    <a:pt x="174321" y="65240"/>
                    <a:pt x="172070" y="65240"/>
                  </a:cubicBezTo>
                  <a:lnTo>
                    <a:pt x="106341" y="65240"/>
                  </a:lnTo>
                  <a:cubicBezTo>
                    <a:pt x="97109" y="60543"/>
                    <a:pt x="86704" y="57770"/>
                    <a:pt x="76004" y="57216"/>
                  </a:cubicBezTo>
                  <a:cubicBezTo>
                    <a:pt x="78353" y="29815"/>
                    <a:pt x="104808" y="8155"/>
                    <a:pt x="137003" y="8155"/>
                  </a:cubicBezTo>
                  <a:close/>
                  <a:moveTo>
                    <a:pt x="71764" y="65240"/>
                  </a:moveTo>
                  <a:cubicBezTo>
                    <a:pt x="104318" y="65240"/>
                    <a:pt x="132926" y="87878"/>
                    <a:pt x="132926" y="118247"/>
                  </a:cubicBezTo>
                  <a:cubicBezTo>
                    <a:pt x="132926" y="147475"/>
                    <a:pt x="105493" y="171255"/>
                    <a:pt x="71764" y="171255"/>
                  </a:cubicBezTo>
                  <a:cubicBezTo>
                    <a:pt x="62141" y="171255"/>
                    <a:pt x="51181" y="169363"/>
                    <a:pt x="43841" y="166427"/>
                  </a:cubicBezTo>
                  <a:cubicBezTo>
                    <a:pt x="43350" y="166237"/>
                    <a:pt x="42841" y="166145"/>
                    <a:pt x="42337" y="166145"/>
                  </a:cubicBezTo>
                  <a:cubicBezTo>
                    <a:pt x="41202" y="166145"/>
                    <a:pt x="40098" y="166612"/>
                    <a:pt x="39307" y="167471"/>
                  </a:cubicBezTo>
                  <a:cubicBezTo>
                    <a:pt x="34381" y="172853"/>
                    <a:pt x="27988" y="176604"/>
                    <a:pt x="21007" y="178333"/>
                  </a:cubicBezTo>
                  <a:cubicBezTo>
                    <a:pt x="24856" y="170961"/>
                    <a:pt x="25835" y="162284"/>
                    <a:pt x="23486" y="154064"/>
                  </a:cubicBezTo>
                  <a:cubicBezTo>
                    <a:pt x="23323" y="153412"/>
                    <a:pt x="22964" y="152825"/>
                    <a:pt x="22508" y="152335"/>
                  </a:cubicBezTo>
                  <a:cubicBezTo>
                    <a:pt x="13244" y="142810"/>
                    <a:pt x="8155" y="130708"/>
                    <a:pt x="8155" y="118247"/>
                  </a:cubicBezTo>
                  <a:cubicBezTo>
                    <a:pt x="8155" y="89509"/>
                    <a:pt x="37285" y="65240"/>
                    <a:pt x="71764" y="65240"/>
                  </a:cubicBezTo>
                  <a:close/>
                  <a:moveTo>
                    <a:pt x="137003" y="0"/>
                  </a:moveTo>
                  <a:cubicBezTo>
                    <a:pt x="100306" y="0"/>
                    <a:pt x="70165" y="25313"/>
                    <a:pt x="67849" y="57183"/>
                  </a:cubicBezTo>
                  <a:cubicBezTo>
                    <a:pt x="32881" y="58945"/>
                    <a:pt x="0" y="84160"/>
                    <a:pt x="0" y="118247"/>
                  </a:cubicBezTo>
                  <a:cubicBezTo>
                    <a:pt x="0" y="132502"/>
                    <a:pt x="5643" y="146301"/>
                    <a:pt x="15918" y="157228"/>
                  </a:cubicBezTo>
                  <a:cubicBezTo>
                    <a:pt x="17941" y="165612"/>
                    <a:pt x="15462" y="174484"/>
                    <a:pt x="9362" y="180617"/>
                  </a:cubicBezTo>
                  <a:cubicBezTo>
                    <a:pt x="8188" y="181758"/>
                    <a:pt x="7829" y="183520"/>
                    <a:pt x="8481" y="185053"/>
                  </a:cubicBezTo>
                  <a:cubicBezTo>
                    <a:pt x="9101" y="186586"/>
                    <a:pt x="10569" y="187565"/>
                    <a:pt x="12232" y="187565"/>
                  </a:cubicBezTo>
                  <a:cubicBezTo>
                    <a:pt x="23845" y="187565"/>
                    <a:pt x="35066" y="182998"/>
                    <a:pt x="43384" y="174973"/>
                  </a:cubicBezTo>
                  <a:cubicBezTo>
                    <a:pt x="51507" y="177746"/>
                    <a:pt x="62076" y="179410"/>
                    <a:pt x="71764" y="179410"/>
                  </a:cubicBezTo>
                  <a:cubicBezTo>
                    <a:pt x="108461" y="179410"/>
                    <a:pt x="138602" y="154097"/>
                    <a:pt x="140918" y="122227"/>
                  </a:cubicBezTo>
                  <a:cubicBezTo>
                    <a:pt x="149464" y="121868"/>
                    <a:pt x="158337" y="120270"/>
                    <a:pt x="165383" y="117889"/>
                  </a:cubicBezTo>
                  <a:cubicBezTo>
                    <a:pt x="173701" y="125913"/>
                    <a:pt x="184922" y="130480"/>
                    <a:pt x="196535" y="130480"/>
                  </a:cubicBezTo>
                  <a:cubicBezTo>
                    <a:pt x="198198" y="130480"/>
                    <a:pt x="199666" y="129501"/>
                    <a:pt x="200286" y="127968"/>
                  </a:cubicBezTo>
                  <a:cubicBezTo>
                    <a:pt x="200938" y="126435"/>
                    <a:pt x="200580" y="124674"/>
                    <a:pt x="199405" y="123532"/>
                  </a:cubicBezTo>
                  <a:cubicBezTo>
                    <a:pt x="193305" y="117399"/>
                    <a:pt x="190826" y="108527"/>
                    <a:pt x="192881" y="100143"/>
                  </a:cubicBezTo>
                  <a:cubicBezTo>
                    <a:pt x="203124" y="89216"/>
                    <a:pt x="208767" y="75418"/>
                    <a:pt x="208767" y="61163"/>
                  </a:cubicBezTo>
                  <a:cubicBezTo>
                    <a:pt x="208767" y="25738"/>
                    <a:pt x="173375" y="0"/>
                    <a:pt x="137003" y="0"/>
                  </a:cubicBez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271;p25">
              <a:extLst>
                <a:ext uri="{FF2B5EF4-FFF2-40B4-BE49-F238E27FC236}">
                  <a16:creationId xmlns:a16="http://schemas.microsoft.com/office/drawing/2014/main" id="{9A011F42-1CFD-4401-88AC-5C5F21A709F4}"/>
                </a:ext>
              </a:extLst>
            </p:cNvPr>
            <p:cNvSpPr/>
            <p:nvPr/>
          </p:nvSpPr>
          <p:spPr>
            <a:xfrm>
              <a:off x="2413850" y="3153525"/>
              <a:ext cx="1488325" cy="203875"/>
            </a:xfrm>
            <a:custGeom>
              <a:avLst/>
              <a:gdLst/>
              <a:ahLst/>
              <a:cxnLst/>
              <a:rect l="l" t="t" r="r" b="b"/>
              <a:pathLst>
                <a:path w="59533" h="8155" extrusionOk="0">
                  <a:moveTo>
                    <a:pt x="4078" y="0"/>
                  </a:moveTo>
                  <a:cubicBezTo>
                    <a:pt x="1828" y="0"/>
                    <a:pt x="1" y="1827"/>
                    <a:pt x="1" y="4077"/>
                  </a:cubicBezTo>
                  <a:cubicBezTo>
                    <a:pt x="1" y="6328"/>
                    <a:pt x="1828" y="8155"/>
                    <a:pt x="4078" y="8155"/>
                  </a:cubicBezTo>
                  <a:lnTo>
                    <a:pt x="55455" y="8155"/>
                  </a:lnTo>
                  <a:cubicBezTo>
                    <a:pt x="57705" y="8155"/>
                    <a:pt x="59532" y="6328"/>
                    <a:pt x="59532" y="4077"/>
                  </a:cubicBezTo>
                  <a:cubicBezTo>
                    <a:pt x="59532" y="1827"/>
                    <a:pt x="57705" y="0"/>
                    <a:pt x="55455" y="0"/>
                  </a:cubicBez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272;p25">
              <a:extLst>
                <a:ext uri="{FF2B5EF4-FFF2-40B4-BE49-F238E27FC236}">
                  <a16:creationId xmlns:a16="http://schemas.microsoft.com/office/drawing/2014/main" id="{DE954169-87B9-4BF8-A13A-B250E6A783EE}"/>
                </a:ext>
              </a:extLst>
            </p:cNvPr>
            <p:cNvSpPr/>
            <p:nvPr/>
          </p:nvSpPr>
          <p:spPr>
            <a:xfrm>
              <a:off x="2006100" y="3765125"/>
              <a:ext cx="1896075" cy="203900"/>
            </a:xfrm>
            <a:custGeom>
              <a:avLst/>
              <a:gdLst/>
              <a:ahLst/>
              <a:cxnLst/>
              <a:rect l="l" t="t" r="r" b="b"/>
              <a:pathLst>
                <a:path w="75843" h="8156" extrusionOk="0">
                  <a:moveTo>
                    <a:pt x="4078" y="1"/>
                  </a:moveTo>
                  <a:cubicBezTo>
                    <a:pt x="1828" y="1"/>
                    <a:pt x="1" y="1828"/>
                    <a:pt x="1" y="4078"/>
                  </a:cubicBezTo>
                  <a:cubicBezTo>
                    <a:pt x="1" y="6329"/>
                    <a:pt x="1828" y="8156"/>
                    <a:pt x="4078" y="8156"/>
                  </a:cubicBezTo>
                  <a:lnTo>
                    <a:pt x="71765" y="8156"/>
                  </a:lnTo>
                  <a:cubicBezTo>
                    <a:pt x="74015" y="8156"/>
                    <a:pt x="75842" y="6329"/>
                    <a:pt x="75842" y="4078"/>
                  </a:cubicBezTo>
                  <a:cubicBezTo>
                    <a:pt x="75842" y="1828"/>
                    <a:pt x="74015" y="1"/>
                    <a:pt x="71765" y="1"/>
                  </a:cubicBez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273;p25">
              <a:extLst>
                <a:ext uri="{FF2B5EF4-FFF2-40B4-BE49-F238E27FC236}">
                  <a16:creationId xmlns:a16="http://schemas.microsoft.com/office/drawing/2014/main" id="{CBF14A19-FB38-44E0-9A6D-4CD0A59E8898}"/>
                </a:ext>
              </a:extLst>
            </p:cNvPr>
            <p:cNvSpPr/>
            <p:nvPr/>
          </p:nvSpPr>
          <p:spPr>
            <a:xfrm>
              <a:off x="4106025" y="1522525"/>
              <a:ext cx="1488300" cy="203900"/>
            </a:xfrm>
            <a:custGeom>
              <a:avLst/>
              <a:gdLst/>
              <a:ahLst/>
              <a:cxnLst/>
              <a:rect l="l" t="t" r="r" b="b"/>
              <a:pathLst>
                <a:path w="59532" h="8156" extrusionOk="0">
                  <a:moveTo>
                    <a:pt x="4078" y="0"/>
                  </a:moveTo>
                  <a:cubicBezTo>
                    <a:pt x="1827" y="0"/>
                    <a:pt x="0" y="1827"/>
                    <a:pt x="0" y="4078"/>
                  </a:cubicBezTo>
                  <a:cubicBezTo>
                    <a:pt x="0" y="6329"/>
                    <a:pt x="1827" y="8155"/>
                    <a:pt x="4078" y="8155"/>
                  </a:cubicBezTo>
                  <a:lnTo>
                    <a:pt x="55454" y="8155"/>
                  </a:lnTo>
                  <a:cubicBezTo>
                    <a:pt x="57705" y="8155"/>
                    <a:pt x="59531" y="6329"/>
                    <a:pt x="59531" y="4078"/>
                  </a:cubicBezTo>
                  <a:cubicBezTo>
                    <a:pt x="59531" y="1827"/>
                    <a:pt x="57705" y="0"/>
                    <a:pt x="55454" y="0"/>
                  </a:cubicBez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83" name="Google Shape;274;p25">
            <a:extLst>
              <a:ext uri="{FF2B5EF4-FFF2-40B4-BE49-F238E27FC236}">
                <a16:creationId xmlns:a16="http://schemas.microsoft.com/office/drawing/2014/main" id="{05C8B339-B53C-4729-ADEC-4EAF974C7E72}"/>
              </a:ext>
            </a:extLst>
          </p:cNvPr>
          <p:cNvGrpSpPr/>
          <p:nvPr/>
        </p:nvGrpSpPr>
        <p:grpSpPr>
          <a:xfrm>
            <a:off x="15786392" y="8423075"/>
            <a:ext cx="610992" cy="771008"/>
            <a:chOff x="1742050" y="238125"/>
            <a:chExt cx="4143250" cy="5228350"/>
          </a:xfrm>
        </p:grpSpPr>
        <p:sp>
          <p:nvSpPr>
            <p:cNvPr id="84" name="Google Shape;275;p25">
              <a:extLst>
                <a:ext uri="{FF2B5EF4-FFF2-40B4-BE49-F238E27FC236}">
                  <a16:creationId xmlns:a16="http://schemas.microsoft.com/office/drawing/2014/main" id="{5DC4F3C4-1E3F-41DB-99FF-6450ADC3DBA9}"/>
                </a:ext>
              </a:extLst>
            </p:cNvPr>
            <p:cNvSpPr/>
            <p:nvPr/>
          </p:nvSpPr>
          <p:spPr>
            <a:xfrm>
              <a:off x="1742050" y="238125"/>
              <a:ext cx="4143250" cy="5228350"/>
            </a:xfrm>
            <a:custGeom>
              <a:avLst/>
              <a:gdLst/>
              <a:ahLst/>
              <a:cxnLst/>
              <a:rect l="l" t="t" r="r" b="b"/>
              <a:pathLst>
                <a:path w="165730" h="209134" extrusionOk="0">
                  <a:moveTo>
                    <a:pt x="117937" y="74923"/>
                  </a:moveTo>
                  <a:cubicBezTo>
                    <a:pt x="140902" y="74923"/>
                    <a:pt x="159602" y="93599"/>
                    <a:pt x="159602" y="116588"/>
                  </a:cubicBezTo>
                  <a:cubicBezTo>
                    <a:pt x="159602" y="136661"/>
                    <a:pt x="145264" y="153719"/>
                    <a:pt x="125951" y="157493"/>
                  </a:cubicBezTo>
                  <a:cubicBezTo>
                    <a:pt x="123283" y="158017"/>
                    <a:pt x="120616" y="158269"/>
                    <a:pt x="117981" y="158269"/>
                  </a:cubicBezTo>
                  <a:cubicBezTo>
                    <a:pt x="105564" y="158269"/>
                    <a:pt x="93860" y="152665"/>
                    <a:pt x="86076" y="143425"/>
                  </a:cubicBezTo>
                  <a:cubicBezTo>
                    <a:pt x="63209" y="116441"/>
                    <a:pt x="82669" y="74923"/>
                    <a:pt x="117937" y="74923"/>
                  </a:cubicBezTo>
                  <a:close/>
                  <a:moveTo>
                    <a:pt x="74679" y="136980"/>
                  </a:moveTo>
                  <a:cubicBezTo>
                    <a:pt x="78380" y="144847"/>
                    <a:pt x="84287" y="151513"/>
                    <a:pt x="90487" y="155729"/>
                  </a:cubicBezTo>
                  <a:lnTo>
                    <a:pt x="90487" y="191977"/>
                  </a:lnTo>
                  <a:cubicBezTo>
                    <a:pt x="62866" y="189281"/>
                    <a:pt x="52793" y="153891"/>
                    <a:pt x="74679" y="136980"/>
                  </a:cubicBezTo>
                  <a:close/>
                  <a:moveTo>
                    <a:pt x="96614" y="159405"/>
                  </a:moveTo>
                  <a:cubicBezTo>
                    <a:pt x="103208" y="162692"/>
                    <a:pt x="110531" y="164400"/>
                    <a:pt x="117946" y="164400"/>
                  </a:cubicBezTo>
                  <a:cubicBezTo>
                    <a:pt x="120040" y="164400"/>
                    <a:pt x="122142" y="164263"/>
                    <a:pt x="124236" y="163988"/>
                  </a:cubicBezTo>
                  <a:lnTo>
                    <a:pt x="124236" y="163988"/>
                  </a:lnTo>
                  <a:cubicBezTo>
                    <a:pt x="122961" y="178718"/>
                    <a:pt x="111295" y="190531"/>
                    <a:pt x="96614" y="191977"/>
                  </a:cubicBezTo>
                  <a:lnTo>
                    <a:pt x="96614" y="159405"/>
                  </a:lnTo>
                  <a:close/>
                  <a:moveTo>
                    <a:pt x="49067" y="6127"/>
                  </a:moveTo>
                  <a:cubicBezTo>
                    <a:pt x="72743" y="6127"/>
                    <a:pt x="92007" y="25391"/>
                    <a:pt x="92007" y="49067"/>
                  </a:cubicBezTo>
                  <a:lnTo>
                    <a:pt x="92007" y="76418"/>
                  </a:lnTo>
                  <a:cubicBezTo>
                    <a:pt x="82718" y="82423"/>
                    <a:pt x="75954" y="91271"/>
                    <a:pt x="72547" y="101515"/>
                  </a:cubicBezTo>
                  <a:lnTo>
                    <a:pt x="56200" y="101515"/>
                  </a:lnTo>
                  <a:cubicBezTo>
                    <a:pt x="54508" y="101515"/>
                    <a:pt x="53136" y="102888"/>
                    <a:pt x="53136" y="104579"/>
                  </a:cubicBezTo>
                  <a:cubicBezTo>
                    <a:pt x="53136" y="106270"/>
                    <a:pt x="54508" y="107643"/>
                    <a:pt x="56200" y="107643"/>
                  </a:cubicBezTo>
                  <a:lnTo>
                    <a:pt x="70978" y="107643"/>
                  </a:lnTo>
                  <a:cubicBezTo>
                    <a:pt x="70243" y="111441"/>
                    <a:pt x="69949" y="115485"/>
                    <a:pt x="70219" y="119603"/>
                  </a:cubicBezTo>
                  <a:cubicBezTo>
                    <a:pt x="39730" y="136636"/>
                    <a:pt x="37377" y="179331"/>
                    <a:pt x="65243" y="199845"/>
                  </a:cubicBezTo>
                  <a:cubicBezTo>
                    <a:pt x="60121" y="201928"/>
                    <a:pt x="54631" y="203006"/>
                    <a:pt x="49067" y="203006"/>
                  </a:cubicBezTo>
                  <a:cubicBezTo>
                    <a:pt x="25392" y="203006"/>
                    <a:pt x="6128" y="183742"/>
                    <a:pt x="6128" y="160091"/>
                  </a:cubicBezTo>
                  <a:lnTo>
                    <a:pt x="6128" y="107643"/>
                  </a:lnTo>
                  <a:lnTo>
                    <a:pt x="41911" y="107643"/>
                  </a:lnTo>
                  <a:cubicBezTo>
                    <a:pt x="43602" y="107643"/>
                    <a:pt x="44974" y="106270"/>
                    <a:pt x="44974" y="104579"/>
                  </a:cubicBezTo>
                  <a:cubicBezTo>
                    <a:pt x="44974" y="102888"/>
                    <a:pt x="43602" y="101515"/>
                    <a:pt x="41911" y="101515"/>
                  </a:cubicBezTo>
                  <a:lnTo>
                    <a:pt x="6128" y="101515"/>
                  </a:lnTo>
                  <a:lnTo>
                    <a:pt x="6128" y="49067"/>
                  </a:lnTo>
                  <a:cubicBezTo>
                    <a:pt x="6128" y="25391"/>
                    <a:pt x="25392" y="6127"/>
                    <a:pt x="49067" y="6127"/>
                  </a:cubicBezTo>
                  <a:close/>
                  <a:moveTo>
                    <a:pt x="71101" y="126220"/>
                  </a:moveTo>
                  <a:cubicBezTo>
                    <a:pt x="71419" y="127764"/>
                    <a:pt x="71861" y="129455"/>
                    <a:pt x="72375" y="131097"/>
                  </a:cubicBezTo>
                  <a:cubicBezTo>
                    <a:pt x="62302" y="138131"/>
                    <a:pt x="56616" y="149356"/>
                    <a:pt x="56616" y="161341"/>
                  </a:cubicBezTo>
                  <a:cubicBezTo>
                    <a:pt x="56616" y="181684"/>
                    <a:pt x="73184" y="198251"/>
                    <a:pt x="93551" y="198251"/>
                  </a:cubicBezTo>
                  <a:cubicBezTo>
                    <a:pt x="113427" y="198251"/>
                    <a:pt x="129701" y="182443"/>
                    <a:pt x="130437" y="162738"/>
                  </a:cubicBezTo>
                  <a:cubicBezTo>
                    <a:pt x="132054" y="162297"/>
                    <a:pt x="133672" y="161782"/>
                    <a:pt x="135240" y="161170"/>
                  </a:cubicBezTo>
                  <a:lnTo>
                    <a:pt x="135240" y="161341"/>
                  </a:lnTo>
                  <a:cubicBezTo>
                    <a:pt x="135240" y="184306"/>
                    <a:pt x="116540" y="203006"/>
                    <a:pt x="93551" y="203006"/>
                  </a:cubicBezTo>
                  <a:cubicBezTo>
                    <a:pt x="66003" y="203006"/>
                    <a:pt x="45808" y="176537"/>
                    <a:pt x="53504" y="149724"/>
                  </a:cubicBezTo>
                  <a:cubicBezTo>
                    <a:pt x="56249" y="140190"/>
                    <a:pt x="62376" y="131784"/>
                    <a:pt x="71101" y="126220"/>
                  </a:cubicBezTo>
                  <a:close/>
                  <a:moveTo>
                    <a:pt x="49067" y="0"/>
                  </a:moveTo>
                  <a:cubicBezTo>
                    <a:pt x="22010" y="0"/>
                    <a:pt x="1" y="22009"/>
                    <a:pt x="1" y="49067"/>
                  </a:cubicBezTo>
                  <a:lnTo>
                    <a:pt x="1" y="160091"/>
                  </a:lnTo>
                  <a:cubicBezTo>
                    <a:pt x="1" y="187124"/>
                    <a:pt x="22010" y="209133"/>
                    <a:pt x="49067" y="209133"/>
                  </a:cubicBezTo>
                  <a:cubicBezTo>
                    <a:pt x="56861" y="209133"/>
                    <a:pt x="64582" y="207271"/>
                    <a:pt x="71468" y="203741"/>
                  </a:cubicBezTo>
                  <a:cubicBezTo>
                    <a:pt x="78086" y="207173"/>
                    <a:pt x="85586" y="209133"/>
                    <a:pt x="93551" y="209133"/>
                  </a:cubicBezTo>
                  <a:cubicBezTo>
                    <a:pt x="119922" y="209133"/>
                    <a:pt x="141367" y="187688"/>
                    <a:pt x="141367" y="161341"/>
                  </a:cubicBezTo>
                  <a:cubicBezTo>
                    <a:pt x="141367" y="160336"/>
                    <a:pt x="141318" y="159332"/>
                    <a:pt x="141245" y="158302"/>
                  </a:cubicBezTo>
                  <a:cubicBezTo>
                    <a:pt x="155852" y="150116"/>
                    <a:pt x="165729" y="134480"/>
                    <a:pt x="165729" y="116588"/>
                  </a:cubicBezTo>
                  <a:cubicBezTo>
                    <a:pt x="165729" y="90241"/>
                    <a:pt x="144284" y="68796"/>
                    <a:pt x="117937" y="68796"/>
                  </a:cubicBezTo>
                  <a:cubicBezTo>
                    <a:pt x="110879" y="68796"/>
                    <a:pt x="104163" y="70316"/>
                    <a:pt x="98134" y="73085"/>
                  </a:cubicBezTo>
                  <a:lnTo>
                    <a:pt x="98134" y="49067"/>
                  </a:lnTo>
                  <a:cubicBezTo>
                    <a:pt x="98134" y="22009"/>
                    <a:pt x="76125" y="0"/>
                    <a:pt x="49067" y="0"/>
                  </a:cubicBez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276;p25">
              <a:extLst>
                <a:ext uri="{FF2B5EF4-FFF2-40B4-BE49-F238E27FC236}">
                  <a16:creationId xmlns:a16="http://schemas.microsoft.com/office/drawing/2014/main" id="{723B3FDB-69B8-467C-97F2-5233F31AD7F9}"/>
                </a:ext>
              </a:extLst>
            </p:cNvPr>
            <p:cNvSpPr/>
            <p:nvPr/>
          </p:nvSpPr>
          <p:spPr>
            <a:xfrm>
              <a:off x="3572875" y="2230075"/>
              <a:ext cx="2040375" cy="1846125"/>
            </a:xfrm>
            <a:custGeom>
              <a:avLst/>
              <a:gdLst/>
              <a:ahLst/>
              <a:cxnLst/>
              <a:rect l="l" t="t" r="r" b="b"/>
              <a:pathLst>
                <a:path w="81615" h="73845" extrusionOk="0">
                  <a:moveTo>
                    <a:pt x="47768" y="6274"/>
                  </a:moveTo>
                  <a:cubicBezTo>
                    <a:pt x="63306" y="7818"/>
                    <a:pt x="75487" y="20955"/>
                    <a:pt x="75487" y="36910"/>
                  </a:cubicBezTo>
                  <a:cubicBezTo>
                    <a:pt x="75487" y="52865"/>
                    <a:pt x="63306" y="66002"/>
                    <a:pt x="47768" y="67546"/>
                  </a:cubicBezTo>
                  <a:lnTo>
                    <a:pt x="47768" y="44067"/>
                  </a:lnTo>
                  <a:cubicBezTo>
                    <a:pt x="47768" y="42376"/>
                    <a:pt x="46395" y="41003"/>
                    <a:pt x="44704" y="41003"/>
                  </a:cubicBezTo>
                  <a:cubicBezTo>
                    <a:pt x="43013" y="41003"/>
                    <a:pt x="41641" y="42376"/>
                    <a:pt x="41641" y="44067"/>
                  </a:cubicBezTo>
                  <a:lnTo>
                    <a:pt x="41641" y="67546"/>
                  </a:lnTo>
                  <a:cubicBezTo>
                    <a:pt x="26126" y="66002"/>
                    <a:pt x="13897" y="52890"/>
                    <a:pt x="13897" y="36910"/>
                  </a:cubicBezTo>
                  <a:cubicBezTo>
                    <a:pt x="13897" y="21029"/>
                    <a:pt x="26004" y="7843"/>
                    <a:pt x="41641" y="6274"/>
                  </a:cubicBezTo>
                  <a:lnTo>
                    <a:pt x="41641" y="29754"/>
                  </a:lnTo>
                  <a:cubicBezTo>
                    <a:pt x="41641" y="31469"/>
                    <a:pt x="43013" y="32817"/>
                    <a:pt x="44704" y="32817"/>
                  </a:cubicBezTo>
                  <a:cubicBezTo>
                    <a:pt x="46395" y="32817"/>
                    <a:pt x="47768" y="31469"/>
                    <a:pt x="47768" y="29754"/>
                  </a:cubicBezTo>
                  <a:lnTo>
                    <a:pt x="47768" y="6274"/>
                  </a:lnTo>
                  <a:close/>
                  <a:moveTo>
                    <a:pt x="44704" y="0"/>
                  </a:moveTo>
                  <a:cubicBezTo>
                    <a:pt x="29754" y="0"/>
                    <a:pt x="16838" y="8897"/>
                    <a:pt x="11029" y="21739"/>
                  </a:cubicBezTo>
                  <a:cubicBezTo>
                    <a:pt x="0" y="46101"/>
                    <a:pt x="17965" y="73845"/>
                    <a:pt x="44704" y="73845"/>
                  </a:cubicBezTo>
                  <a:cubicBezTo>
                    <a:pt x="65046" y="73845"/>
                    <a:pt x="81614" y="57277"/>
                    <a:pt x="81614" y="36910"/>
                  </a:cubicBezTo>
                  <a:cubicBezTo>
                    <a:pt x="81614" y="16543"/>
                    <a:pt x="65046" y="0"/>
                    <a:pt x="44704" y="0"/>
                  </a:cubicBez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86" name="Google Shape;277;p25">
            <a:extLst>
              <a:ext uri="{FF2B5EF4-FFF2-40B4-BE49-F238E27FC236}">
                <a16:creationId xmlns:a16="http://schemas.microsoft.com/office/drawing/2014/main" id="{B8E7E099-6133-4B32-B767-7D86A2BC7CF6}"/>
              </a:ext>
            </a:extLst>
          </p:cNvPr>
          <p:cNvGrpSpPr/>
          <p:nvPr/>
        </p:nvGrpSpPr>
        <p:grpSpPr>
          <a:xfrm>
            <a:off x="8094651" y="6137133"/>
            <a:ext cx="736256" cy="736256"/>
            <a:chOff x="1190625" y="238125"/>
            <a:chExt cx="5219200" cy="5219200"/>
          </a:xfrm>
        </p:grpSpPr>
        <p:sp>
          <p:nvSpPr>
            <p:cNvPr id="87" name="Google Shape;278;p25">
              <a:extLst>
                <a:ext uri="{FF2B5EF4-FFF2-40B4-BE49-F238E27FC236}">
                  <a16:creationId xmlns:a16="http://schemas.microsoft.com/office/drawing/2014/main" id="{F193E510-00F3-4B00-8158-69792B6AF228}"/>
                </a:ext>
              </a:extLst>
            </p:cNvPr>
            <p:cNvSpPr/>
            <p:nvPr/>
          </p:nvSpPr>
          <p:spPr>
            <a:xfrm>
              <a:off x="1190625" y="1891125"/>
              <a:ext cx="5219200" cy="3566200"/>
            </a:xfrm>
            <a:custGeom>
              <a:avLst/>
              <a:gdLst/>
              <a:ahLst/>
              <a:cxnLst/>
              <a:rect l="l" t="t" r="r" b="b"/>
              <a:pathLst>
                <a:path w="208768" h="142648" extrusionOk="0">
                  <a:moveTo>
                    <a:pt x="173962" y="6948"/>
                  </a:moveTo>
                  <a:cubicBezTo>
                    <a:pt x="175364" y="6948"/>
                    <a:pt x="176637" y="7764"/>
                    <a:pt x="177158" y="9036"/>
                  </a:cubicBezTo>
                  <a:cubicBezTo>
                    <a:pt x="177713" y="10341"/>
                    <a:pt x="177452" y="11809"/>
                    <a:pt x="176473" y="12820"/>
                  </a:cubicBezTo>
                  <a:cubicBezTo>
                    <a:pt x="176473" y="12853"/>
                    <a:pt x="176441" y="12853"/>
                    <a:pt x="176408" y="12885"/>
                  </a:cubicBezTo>
                  <a:lnTo>
                    <a:pt x="176376" y="12918"/>
                  </a:lnTo>
                  <a:cubicBezTo>
                    <a:pt x="175707" y="13570"/>
                    <a:pt x="174842" y="13897"/>
                    <a:pt x="173978" y="13897"/>
                  </a:cubicBezTo>
                  <a:cubicBezTo>
                    <a:pt x="173114" y="13897"/>
                    <a:pt x="172249" y="13570"/>
                    <a:pt x="171580" y="12918"/>
                  </a:cubicBezTo>
                  <a:lnTo>
                    <a:pt x="171548" y="12885"/>
                  </a:lnTo>
                  <a:cubicBezTo>
                    <a:pt x="171515" y="12853"/>
                    <a:pt x="171483" y="12853"/>
                    <a:pt x="171450" y="12820"/>
                  </a:cubicBezTo>
                  <a:cubicBezTo>
                    <a:pt x="170504" y="11809"/>
                    <a:pt x="170210" y="10341"/>
                    <a:pt x="170765" y="9036"/>
                  </a:cubicBezTo>
                  <a:cubicBezTo>
                    <a:pt x="171320" y="7764"/>
                    <a:pt x="172592" y="6948"/>
                    <a:pt x="173962" y="6948"/>
                  </a:cubicBezTo>
                  <a:close/>
                  <a:moveTo>
                    <a:pt x="179442" y="19279"/>
                  </a:moveTo>
                  <a:cubicBezTo>
                    <a:pt x="179899" y="19507"/>
                    <a:pt x="180388" y="19703"/>
                    <a:pt x="180812" y="19833"/>
                  </a:cubicBezTo>
                  <a:cubicBezTo>
                    <a:pt x="181562" y="20029"/>
                    <a:pt x="182247" y="20388"/>
                    <a:pt x="182834" y="20877"/>
                  </a:cubicBezTo>
                  <a:cubicBezTo>
                    <a:pt x="183878" y="22117"/>
                    <a:pt x="184433" y="23682"/>
                    <a:pt x="184400" y="25313"/>
                  </a:cubicBezTo>
                  <a:cubicBezTo>
                    <a:pt x="184335" y="30076"/>
                    <a:pt x="182573" y="34675"/>
                    <a:pt x="179409" y="38264"/>
                  </a:cubicBezTo>
                  <a:lnTo>
                    <a:pt x="168547" y="38264"/>
                  </a:lnTo>
                  <a:cubicBezTo>
                    <a:pt x="165383" y="34675"/>
                    <a:pt x="163589" y="30076"/>
                    <a:pt x="163523" y="25313"/>
                  </a:cubicBezTo>
                  <a:cubicBezTo>
                    <a:pt x="163523" y="23682"/>
                    <a:pt x="164078" y="22117"/>
                    <a:pt x="165122" y="20845"/>
                  </a:cubicBezTo>
                  <a:cubicBezTo>
                    <a:pt x="165709" y="20388"/>
                    <a:pt x="166394" y="20029"/>
                    <a:pt x="167112" y="19833"/>
                  </a:cubicBezTo>
                  <a:cubicBezTo>
                    <a:pt x="167568" y="19703"/>
                    <a:pt x="168025" y="19507"/>
                    <a:pt x="168514" y="19279"/>
                  </a:cubicBezTo>
                  <a:cubicBezTo>
                    <a:pt x="170178" y="20339"/>
                    <a:pt x="172070" y="20869"/>
                    <a:pt x="173966" y="20869"/>
                  </a:cubicBezTo>
                  <a:cubicBezTo>
                    <a:pt x="175862" y="20869"/>
                    <a:pt x="177762" y="20339"/>
                    <a:pt x="179442" y="19279"/>
                  </a:cubicBezTo>
                  <a:close/>
                  <a:moveTo>
                    <a:pt x="38263" y="20877"/>
                  </a:moveTo>
                  <a:cubicBezTo>
                    <a:pt x="44037" y="20877"/>
                    <a:pt x="48701" y="25542"/>
                    <a:pt x="48701" y="31316"/>
                  </a:cubicBezTo>
                  <a:cubicBezTo>
                    <a:pt x="48701" y="37057"/>
                    <a:pt x="44037" y="41754"/>
                    <a:pt x="38263" y="41754"/>
                  </a:cubicBezTo>
                  <a:cubicBezTo>
                    <a:pt x="32522" y="41754"/>
                    <a:pt x="27825" y="37057"/>
                    <a:pt x="27825" y="31316"/>
                  </a:cubicBezTo>
                  <a:cubicBezTo>
                    <a:pt x="27857" y="25542"/>
                    <a:pt x="32522" y="20877"/>
                    <a:pt x="38263" y="20877"/>
                  </a:cubicBezTo>
                  <a:close/>
                  <a:moveTo>
                    <a:pt x="45374" y="48702"/>
                  </a:moveTo>
                  <a:cubicBezTo>
                    <a:pt x="45831" y="56139"/>
                    <a:pt x="48147" y="72449"/>
                    <a:pt x="59140" y="76103"/>
                  </a:cubicBezTo>
                  <a:lnTo>
                    <a:pt x="59140" y="80017"/>
                  </a:lnTo>
                  <a:lnTo>
                    <a:pt x="17517" y="80017"/>
                  </a:lnTo>
                  <a:lnTo>
                    <a:pt x="17647" y="75940"/>
                  </a:lnTo>
                  <a:cubicBezTo>
                    <a:pt x="28445" y="72449"/>
                    <a:pt x="30728" y="56139"/>
                    <a:pt x="31185" y="48702"/>
                  </a:cubicBezTo>
                  <a:close/>
                  <a:moveTo>
                    <a:pt x="181040" y="45212"/>
                  </a:moveTo>
                  <a:cubicBezTo>
                    <a:pt x="181464" y="53399"/>
                    <a:pt x="183650" y="72384"/>
                    <a:pt x="194838" y="76103"/>
                  </a:cubicBezTo>
                  <a:lnTo>
                    <a:pt x="194838" y="80017"/>
                  </a:lnTo>
                  <a:lnTo>
                    <a:pt x="153216" y="80017"/>
                  </a:lnTo>
                  <a:lnTo>
                    <a:pt x="153346" y="75940"/>
                  </a:lnTo>
                  <a:cubicBezTo>
                    <a:pt x="164339" y="72384"/>
                    <a:pt x="166492" y="53399"/>
                    <a:pt x="166916" y="45212"/>
                  </a:cubicBezTo>
                  <a:close/>
                  <a:moveTo>
                    <a:pt x="62630" y="86965"/>
                  </a:moveTo>
                  <a:cubicBezTo>
                    <a:pt x="64555" y="86965"/>
                    <a:pt x="66120" y="88531"/>
                    <a:pt x="66120" y="90455"/>
                  </a:cubicBezTo>
                  <a:cubicBezTo>
                    <a:pt x="66120" y="92380"/>
                    <a:pt x="64555" y="93946"/>
                    <a:pt x="62630" y="93946"/>
                  </a:cubicBezTo>
                  <a:lnTo>
                    <a:pt x="13929" y="93946"/>
                  </a:lnTo>
                  <a:cubicBezTo>
                    <a:pt x="12004" y="93946"/>
                    <a:pt x="10438" y="92380"/>
                    <a:pt x="10438" y="90455"/>
                  </a:cubicBezTo>
                  <a:cubicBezTo>
                    <a:pt x="10438" y="88531"/>
                    <a:pt x="12004" y="86965"/>
                    <a:pt x="13929" y="86965"/>
                  </a:cubicBezTo>
                  <a:close/>
                  <a:moveTo>
                    <a:pt x="198329" y="86965"/>
                  </a:moveTo>
                  <a:cubicBezTo>
                    <a:pt x="200253" y="86965"/>
                    <a:pt x="201819" y="88531"/>
                    <a:pt x="201819" y="90455"/>
                  </a:cubicBezTo>
                  <a:cubicBezTo>
                    <a:pt x="201819" y="92380"/>
                    <a:pt x="200253" y="93946"/>
                    <a:pt x="198329" y="93946"/>
                  </a:cubicBezTo>
                  <a:lnTo>
                    <a:pt x="149627" y="93946"/>
                  </a:lnTo>
                  <a:cubicBezTo>
                    <a:pt x="147703" y="93946"/>
                    <a:pt x="146137" y="92380"/>
                    <a:pt x="146137" y="90455"/>
                  </a:cubicBezTo>
                  <a:cubicBezTo>
                    <a:pt x="146137" y="88531"/>
                    <a:pt x="147703" y="86965"/>
                    <a:pt x="149627" y="86965"/>
                  </a:cubicBezTo>
                  <a:close/>
                  <a:moveTo>
                    <a:pt x="66120" y="100894"/>
                  </a:moveTo>
                  <a:lnTo>
                    <a:pt x="66120" y="107842"/>
                  </a:lnTo>
                  <a:lnTo>
                    <a:pt x="6948" y="107842"/>
                  </a:lnTo>
                  <a:lnTo>
                    <a:pt x="6948" y="100894"/>
                  </a:lnTo>
                  <a:close/>
                  <a:moveTo>
                    <a:pt x="135699" y="100894"/>
                  </a:moveTo>
                  <a:lnTo>
                    <a:pt x="135699" y="107842"/>
                  </a:lnTo>
                  <a:lnTo>
                    <a:pt x="73068" y="107842"/>
                  </a:lnTo>
                  <a:lnTo>
                    <a:pt x="73068" y="100894"/>
                  </a:lnTo>
                  <a:close/>
                  <a:moveTo>
                    <a:pt x="201819" y="100894"/>
                  </a:moveTo>
                  <a:lnTo>
                    <a:pt x="201819" y="107842"/>
                  </a:lnTo>
                  <a:lnTo>
                    <a:pt x="142647" y="107842"/>
                  </a:lnTo>
                  <a:lnTo>
                    <a:pt x="142647" y="100894"/>
                  </a:lnTo>
                  <a:close/>
                  <a:moveTo>
                    <a:pt x="201819" y="114822"/>
                  </a:moveTo>
                  <a:lnTo>
                    <a:pt x="201819" y="135699"/>
                  </a:lnTo>
                  <a:lnTo>
                    <a:pt x="6948" y="135699"/>
                  </a:lnTo>
                  <a:lnTo>
                    <a:pt x="6948" y="114822"/>
                  </a:lnTo>
                  <a:close/>
                  <a:moveTo>
                    <a:pt x="173962" y="0"/>
                  </a:moveTo>
                  <a:cubicBezTo>
                    <a:pt x="168221" y="0"/>
                    <a:pt x="163523" y="4665"/>
                    <a:pt x="163523" y="10439"/>
                  </a:cubicBezTo>
                  <a:cubicBezTo>
                    <a:pt x="163556" y="11483"/>
                    <a:pt x="163719" y="12559"/>
                    <a:pt x="164078" y="13570"/>
                  </a:cubicBezTo>
                  <a:cubicBezTo>
                    <a:pt x="162545" y="14092"/>
                    <a:pt x="161142" y="14973"/>
                    <a:pt x="160033" y="16115"/>
                  </a:cubicBezTo>
                  <a:cubicBezTo>
                    <a:pt x="157815" y="18626"/>
                    <a:pt x="156575" y="21856"/>
                    <a:pt x="156575" y="25183"/>
                  </a:cubicBezTo>
                  <a:cubicBezTo>
                    <a:pt x="156575" y="29782"/>
                    <a:pt x="157782" y="34284"/>
                    <a:pt x="160066" y="38264"/>
                  </a:cubicBezTo>
                  <a:cubicBezTo>
                    <a:pt x="158141" y="38264"/>
                    <a:pt x="156608" y="39764"/>
                    <a:pt x="156575" y="41689"/>
                  </a:cubicBezTo>
                  <a:cubicBezTo>
                    <a:pt x="156543" y="43581"/>
                    <a:pt x="158043" y="45146"/>
                    <a:pt x="159935" y="45212"/>
                  </a:cubicBezTo>
                  <a:cubicBezTo>
                    <a:pt x="159446" y="53954"/>
                    <a:pt x="157032" y="67426"/>
                    <a:pt x="151193" y="69318"/>
                  </a:cubicBezTo>
                  <a:cubicBezTo>
                    <a:pt x="148225" y="70198"/>
                    <a:pt x="146170" y="72906"/>
                    <a:pt x="146137" y="76005"/>
                  </a:cubicBezTo>
                  <a:lnTo>
                    <a:pt x="146137" y="80669"/>
                  </a:lnTo>
                  <a:cubicBezTo>
                    <a:pt x="141962" y="82137"/>
                    <a:pt x="139189" y="86052"/>
                    <a:pt x="139189" y="90455"/>
                  </a:cubicBezTo>
                  <a:cubicBezTo>
                    <a:pt x="139189" y="91630"/>
                    <a:pt x="139417" y="92837"/>
                    <a:pt x="139809" y="93946"/>
                  </a:cubicBezTo>
                  <a:lnTo>
                    <a:pt x="72416" y="93946"/>
                  </a:lnTo>
                  <a:cubicBezTo>
                    <a:pt x="72840" y="92804"/>
                    <a:pt x="73068" y="91630"/>
                    <a:pt x="73068" y="90455"/>
                  </a:cubicBezTo>
                  <a:cubicBezTo>
                    <a:pt x="73068" y="86052"/>
                    <a:pt x="70263" y="82137"/>
                    <a:pt x="66120" y="80669"/>
                  </a:cubicBezTo>
                  <a:lnTo>
                    <a:pt x="66120" y="76005"/>
                  </a:lnTo>
                  <a:cubicBezTo>
                    <a:pt x="66055" y="72938"/>
                    <a:pt x="64033" y="70231"/>
                    <a:pt x="61064" y="69318"/>
                  </a:cubicBezTo>
                  <a:cubicBezTo>
                    <a:pt x="55030" y="67360"/>
                    <a:pt x="52877" y="55650"/>
                    <a:pt x="52355" y="48669"/>
                  </a:cubicBezTo>
                  <a:cubicBezTo>
                    <a:pt x="54247" y="48604"/>
                    <a:pt x="55715" y="47006"/>
                    <a:pt x="55682" y="45114"/>
                  </a:cubicBezTo>
                  <a:cubicBezTo>
                    <a:pt x="55618" y="43274"/>
                    <a:pt x="54116" y="41753"/>
                    <a:pt x="52251" y="41753"/>
                  </a:cubicBezTo>
                  <a:cubicBezTo>
                    <a:pt x="52231" y="41753"/>
                    <a:pt x="52212" y="41754"/>
                    <a:pt x="52192" y="41754"/>
                  </a:cubicBezTo>
                  <a:lnTo>
                    <a:pt x="52094" y="41754"/>
                  </a:lnTo>
                  <a:cubicBezTo>
                    <a:pt x="54410" y="38753"/>
                    <a:pt x="55649" y="35067"/>
                    <a:pt x="55682" y="31316"/>
                  </a:cubicBezTo>
                  <a:cubicBezTo>
                    <a:pt x="55682" y="21693"/>
                    <a:pt x="47886" y="13897"/>
                    <a:pt x="38263" y="13897"/>
                  </a:cubicBezTo>
                  <a:cubicBezTo>
                    <a:pt x="28673" y="13897"/>
                    <a:pt x="20877" y="21693"/>
                    <a:pt x="20877" y="31316"/>
                  </a:cubicBezTo>
                  <a:cubicBezTo>
                    <a:pt x="20877" y="35067"/>
                    <a:pt x="22149" y="38753"/>
                    <a:pt x="24432" y="41754"/>
                  </a:cubicBezTo>
                  <a:lnTo>
                    <a:pt x="24367" y="41754"/>
                  </a:lnTo>
                  <a:cubicBezTo>
                    <a:pt x="24347" y="41754"/>
                    <a:pt x="24327" y="41753"/>
                    <a:pt x="24308" y="41753"/>
                  </a:cubicBezTo>
                  <a:cubicBezTo>
                    <a:pt x="22443" y="41753"/>
                    <a:pt x="20909" y="43274"/>
                    <a:pt x="20877" y="45114"/>
                  </a:cubicBezTo>
                  <a:cubicBezTo>
                    <a:pt x="20844" y="47006"/>
                    <a:pt x="22312" y="48604"/>
                    <a:pt x="24204" y="48669"/>
                  </a:cubicBezTo>
                  <a:cubicBezTo>
                    <a:pt x="23649" y="55650"/>
                    <a:pt x="21529" y="67360"/>
                    <a:pt x="15494" y="69318"/>
                  </a:cubicBezTo>
                  <a:cubicBezTo>
                    <a:pt x="12526" y="70198"/>
                    <a:pt x="10471" y="72906"/>
                    <a:pt x="10438" y="76005"/>
                  </a:cubicBezTo>
                  <a:lnTo>
                    <a:pt x="10438" y="80669"/>
                  </a:lnTo>
                  <a:cubicBezTo>
                    <a:pt x="6296" y="82137"/>
                    <a:pt x="3490" y="86052"/>
                    <a:pt x="3490" y="90455"/>
                  </a:cubicBezTo>
                  <a:cubicBezTo>
                    <a:pt x="3490" y="91630"/>
                    <a:pt x="3719" y="92837"/>
                    <a:pt x="4110" y="93946"/>
                  </a:cubicBezTo>
                  <a:lnTo>
                    <a:pt x="3490" y="93946"/>
                  </a:lnTo>
                  <a:cubicBezTo>
                    <a:pt x="1566" y="93946"/>
                    <a:pt x="0" y="95479"/>
                    <a:pt x="0" y="97403"/>
                  </a:cubicBezTo>
                  <a:lnTo>
                    <a:pt x="0" y="135699"/>
                  </a:lnTo>
                  <a:cubicBezTo>
                    <a:pt x="0" y="139516"/>
                    <a:pt x="3132" y="142647"/>
                    <a:pt x="6948" y="142647"/>
                  </a:cubicBezTo>
                  <a:lnTo>
                    <a:pt x="201819" y="142647"/>
                  </a:lnTo>
                  <a:cubicBezTo>
                    <a:pt x="205636" y="142647"/>
                    <a:pt x="208767" y="139516"/>
                    <a:pt x="208767" y="135699"/>
                  </a:cubicBezTo>
                  <a:lnTo>
                    <a:pt x="208767" y="97403"/>
                  </a:lnTo>
                  <a:cubicBezTo>
                    <a:pt x="208767" y="96490"/>
                    <a:pt x="208376" y="95577"/>
                    <a:pt x="207723" y="94924"/>
                  </a:cubicBezTo>
                  <a:cubicBezTo>
                    <a:pt x="208408" y="93554"/>
                    <a:pt x="208767" y="92021"/>
                    <a:pt x="208767" y="90455"/>
                  </a:cubicBezTo>
                  <a:cubicBezTo>
                    <a:pt x="208767" y="86052"/>
                    <a:pt x="205962" y="82137"/>
                    <a:pt x="201819" y="80669"/>
                  </a:cubicBezTo>
                  <a:lnTo>
                    <a:pt x="201819" y="76005"/>
                  </a:lnTo>
                  <a:cubicBezTo>
                    <a:pt x="201754" y="72938"/>
                    <a:pt x="199731" y="70231"/>
                    <a:pt x="196763" y="69318"/>
                  </a:cubicBezTo>
                  <a:cubicBezTo>
                    <a:pt x="190924" y="67426"/>
                    <a:pt x="188510" y="53954"/>
                    <a:pt x="187988" y="45212"/>
                  </a:cubicBezTo>
                  <a:cubicBezTo>
                    <a:pt x="189880" y="45146"/>
                    <a:pt x="191381" y="43581"/>
                    <a:pt x="191348" y="41689"/>
                  </a:cubicBezTo>
                  <a:cubicBezTo>
                    <a:pt x="191316" y="39797"/>
                    <a:pt x="189782" y="38264"/>
                    <a:pt x="187890" y="38264"/>
                  </a:cubicBezTo>
                  <a:cubicBezTo>
                    <a:pt x="190174" y="34284"/>
                    <a:pt x="191348" y="29782"/>
                    <a:pt x="191381" y="25183"/>
                  </a:cubicBezTo>
                  <a:cubicBezTo>
                    <a:pt x="191348" y="21856"/>
                    <a:pt x="190141" y="18626"/>
                    <a:pt x="187923" y="16115"/>
                  </a:cubicBezTo>
                  <a:cubicBezTo>
                    <a:pt x="186781" y="14973"/>
                    <a:pt x="185411" y="14092"/>
                    <a:pt x="183878" y="13570"/>
                  </a:cubicBezTo>
                  <a:cubicBezTo>
                    <a:pt x="184204" y="12559"/>
                    <a:pt x="184400" y="11483"/>
                    <a:pt x="184400" y="10439"/>
                  </a:cubicBezTo>
                  <a:cubicBezTo>
                    <a:pt x="184400" y="4665"/>
                    <a:pt x="179735" y="0"/>
                    <a:pt x="173962" y="0"/>
                  </a:cubicBez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279;p25">
              <a:extLst>
                <a:ext uri="{FF2B5EF4-FFF2-40B4-BE49-F238E27FC236}">
                  <a16:creationId xmlns:a16="http://schemas.microsoft.com/office/drawing/2014/main" id="{2F2783F4-9C8B-425E-A414-E32C3319C43E}"/>
                </a:ext>
              </a:extLst>
            </p:cNvPr>
            <p:cNvSpPr/>
            <p:nvPr/>
          </p:nvSpPr>
          <p:spPr>
            <a:xfrm>
              <a:off x="3971450" y="238125"/>
              <a:ext cx="2438375" cy="1826525"/>
            </a:xfrm>
            <a:custGeom>
              <a:avLst/>
              <a:gdLst/>
              <a:ahLst/>
              <a:cxnLst/>
              <a:rect l="l" t="t" r="r" b="b"/>
              <a:pathLst>
                <a:path w="97535" h="73061" extrusionOk="0">
                  <a:moveTo>
                    <a:pt x="47365" y="27988"/>
                  </a:moveTo>
                  <a:cubicBezTo>
                    <a:pt x="48702" y="29521"/>
                    <a:pt x="49779" y="31217"/>
                    <a:pt x="50562" y="33077"/>
                  </a:cubicBezTo>
                  <a:cubicBezTo>
                    <a:pt x="49061" y="35164"/>
                    <a:pt x="47430" y="37154"/>
                    <a:pt x="45701" y="39013"/>
                  </a:cubicBezTo>
                  <a:lnTo>
                    <a:pt x="40221" y="44396"/>
                  </a:lnTo>
                  <a:cubicBezTo>
                    <a:pt x="41917" y="39079"/>
                    <a:pt x="43940" y="33859"/>
                    <a:pt x="46256" y="28803"/>
                  </a:cubicBezTo>
                  <a:cubicBezTo>
                    <a:pt x="46615" y="28542"/>
                    <a:pt x="46973" y="28281"/>
                    <a:pt x="47365" y="27988"/>
                  </a:cubicBezTo>
                  <a:close/>
                  <a:moveTo>
                    <a:pt x="36861" y="33142"/>
                  </a:moveTo>
                  <a:cubicBezTo>
                    <a:pt x="34154" y="39666"/>
                    <a:pt x="32197" y="46451"/>
                    <a:pt x="31022" y="53431"/>
                  </a:cubicBezTo>
                  <a:lnTo>
                    <a:pt x="29848" y="54573"/>
                  </a:lnTo>
                  <a:cubicBezTo>
                    <a:pt x="27369" y="56856"/>
                    <a:pt x="26194" y="60216"/>
                    <a:pt x="26749" y="63543"/>
                  </a:cubicBezTo>
                  <a:cubicBezTo>
                    <a:pt x="25916" y="63960"/>
                    <a:pt x="25013" y="64165"/>
                    <a:pt x="24107" y="64165"/>
                  </a:cubicBezTo>
                  <a:cubicBezTo>
                    <a:pt x="23380" y="64165"/>
                    <a:pt x="22651" y="64033"/>
                    <a:pt x="21954" y="63772"/>
                  </a:cubicBezTo>
                  <a:cubicBezTo>
                    <a:pt x="20747" y="62663"/>
                    <a:pt x="20029" y="61097"/>
                    <a:pt x="19997" y="59466"/>
                  </a:cubicBezTo>
                  <a:lnTo>
                    <a:pt x="20258" y="58748"/>
                  </a:lnTo>
                  <a:cubicBezTo>
                    <a:pt x="23161" y="49876"/>
                    <a:pt x="27467" y="41525"/>
                    <a:pt x="33077" y="34055"/>
                  </a:cubicBezTo>
                  <a:cubicBezTo>
                    <a:pt x="34349" y="33827"/>
                    <a:pt x="35589" y="33501"/>
                    <a:pt x="36861" y="33142"/>
                  </a:cubicBezTo>
                  <a:close/>
                  <a:moveTo>
                    <a:pt x="34023" y="6948"/>
                  </a:moveTo>
                  <a:cubicBezTo>
                    <a:pt x="37090" y="6948"/>
                    <a:pt x="44625" y="7698"/>
                    <a:pt x="55226" y="9068"/>
                  </a:cubicBezTo>
                  <a:cubicBezTo>
                    <a:pt x="62403" y="9982"/>
                    <a:pt x="69612" y="10406"/>
                    <a:pt x="76821" y="10406"/>
                  </a:cubicBezTo>
                  <a:lnTo>
                    <a:pt x="90586" y="10406"/>
                  </a:lnTo>
                  <a:lnTo>
                    <a:pt x="90586" y="36665"/>
                  </a:lnTo>
                  <a:cubicBezTo>
                    <a:pt x="84062" y="39829"/>
                    <a:pt x="76918" y="41558"/>
                    <a:pt x="69677" y="41753"/>
                  </a:cubicBezTo>
                  <a:cubicBezTo>
                    <a:pt x="69546" y="41786"/>
                    <a:pt x="69416" y="41786"/>
                    <a:pt x="69285" y="41851"/>
                  </a:cubicBezTo>
                  <a:cubicBezTo>
                    <a:pt x="68796" y="41884"/>
                    <a:pt x="68339" y="42047"/>
                    <a:pt x="67948" y="42308"/>
                  </a:cubicBezTo>
                  <a:cubicBezTo>
                    <a:pt x="67817" y="42341"/>
                    <a:pt x="67687" y="42406"/>
                    <a:pt x="67589" y="42471"/>
                  </a:cubicBezTo>
                  <a:cubicBezTo>
                    <a:pt x="66382" y="43384"/>
                    <a:pt x="64914" y="44493"/>
                    <a:pt x="63316" y="45700"/>
                  </a:cubicBezTo>
                  <a:cubicBezTo>
                    <a:pt x="56988" y="50463"/>
                    <a:pt x="49159" y="56367"/>
                    <a:pt x="45701" y="59760"/>
                  </a:cubicBezTo>
                  <a:lnTo>
                    <a:pt x="40417" y="64946"/>
                  </a:lnTo>
                  <a:cubicBezTo>
                    <a:pt x="39618" y="65713"/>
                    <a:pt x="38590" y="66096"/>
                    <a:pt x="37563" y="66096"/>
                  </a:cubicBezTo>
                  <a:cubicBezTo>
                    <a:pt x="36535" y="66096"/>
                    <a:pt x="35507" y="65713"/>
                    <a:pt x="34708" y="64946"/>
                  </a:cubicBezTo>
                  <a:cubicBezTo>
                    <a:pt x="33991" y="64229"/>
                    <a:pt x="33567" y="63283"/>
                    <a:pt x="33567" y="62239"/>
                  </a:cubicBezTo>
                  <a:cubicBezTo>
                    <a:pt x="33567" y="61227"/>
                    <a:pt x="33991" y="60249"/>
                    <a:pt x="34708" y="59564"/>
                  </a:cubicBezTo>
                  <a:lnTo>
                    <a:pt x="50562" y="44004"/>
                  </a:lnTo>
                  <a:cubicBezTo>
                    <a:pt x="54541" y="39437"/>
                    <a:pt x="58227" y="34642"/>
                    <a:pt x="61554" y="29619"/>
                  </a:cubicBezTo>
                  <a:cubicBezTo>
                    <a:pt x="62631" y="28053"/>
                    <a:pt x="62239" y="25868"/>
                    <a:pt x="60641" y="24791"/>
                  </a:cubicBezTo>
                  <a:cubicBezTo>
                    <a:pt x="60043" y="24389"/>
                    <a:pt x="59368" y="24196"/>
                    <a:pt x="58701" y="24196"/>
                  </a:cubicBezTo>
                  <a:cubicBezTo>
                    <a:pt x="57583" y="24196"/>
                    <a:pt x="56487" y="24736"/>
                    <a:pt x="55813" y="25737"/>
                  </a:cubicBezTo>
                  <a:cubicBezTo>
                    <a:pt x="55618" y="25998"/>
                    <a:pt x="55357" y="26357"/>
                    <a:pt x="55128" y="26716"/>
                  </a:cubicBezTo>
                  <a:cubicBezTo>
                    <a:pt x="53726" y="24563"/>
                    <a:pt x="52029" y="22540"/>
                    <a:pt x="50137" y="20779"/>
                  </a:cubicBezTo>
                  <a:cubicBezTo>
                    <a:pt x="50040" y="20681"/>
                    <a:pt x="49974" y="20583"/>
                    <a:pt x="49877" y="20518"/>
                  </a:cubicBezTo>
                  <a:lnTo>
                    <a:pt x="49779" y="20420"/>
                  </a:lnTo>
                  <a:cubicBezTo>
                    <a:pt x="49746" y="20420"/>
                    <a:pt x="49713" y="20420"/>
                    <a:pt x="49713" y="20387"/>
                  </a:cubicBezTo>
                  <a:cubicBezTo>
                    <a:pt x="49485" y="20159"/>
                    <a:pt x="49257" y="19996"/>
                    <a:pt x="49028" y="19833"/>
                  </a:cubicBezTo>
                  <a:cubicBezTo>
                    <a:pt x="48898" y="19800"/>
                    <a:pt x="48735" y="19768"/>
                    <a:pt x="48604" y="19735"/>
                  </a:cubicBezTo>
                  <a:lnTo>
                    <a:pt x="48539" y="19702"/>
                  </a:lnTo>
                  <a:cubicBezTo>
                    <a:pt x="48188" y="19594"/>
                    <a:pt x="47836" y="19531"/>
                    <a:pt x="47485" y="19531"/>
                  </a:cubicBezTo>
                  <a:cubicBezTo>
                    <a:pt x="47412" y="19531"/>
                    <a:pt x="47340" y="19534"/>
                    <a:pt x="47267" y="19539"/>
                  </a:cubicBezTo>
                  <a:cubicBezTo>
                    <a:pt x="46843" y="19539"/>
                    <a:pt x="46419" y="19637"/>
                    <a:pt x="46027" y="19833"/>
                  </a:cubicBezTo>
                  <a:cubicBezTo>
                    <a:pt x="45995" y="19833"/>
                    <a:pt x="45962" y="19865"/>
                    <a:pt x="45897" y="19898"/>
                  </a:cubicBezTo>
                  <a:cubicBezTo>
                    <a:pt x="45571" y="20061"/>
                    <a:pt x="45244" y="20290"/>
                    <a:pt x="44984" y="20551"/>
                  </a:cubicBezTo>
                  <a:cubicBezTo>
                    <a:pt x="44951" y="20583"/>
                    <a:pt x="44886" y="20616"/>
                    <a:pt x="44853" y="20648"/>
                  </a:cubicBezTo>
                  <a:cubicBezTo>
                    <a:pt x="44788" y="20746"/>
                    <a:pt x="44723" y="20844"/>
                    <a:pt x="44690" y="20942"/>
                  </a:cubicBezTo>
                  <a:cubicBezTo>
                    <a:pt x="44559" y="21072"/>
                    <a:pt x="44462" y="21203"/>
                    <a:pt x="44364" y="21366"/>
                  </a:cubicBezTo>
                  <a:cubicBezTo>
                    <a:pt x="43581" y="22214"/>
                    <a:pt x="42668" y="22932"/>
                    <a:pt x="41656" y="23486"/>
                  </a:cubicBezTo>
                  <a:cubicBezTo>
                    <a:pt x="38296" y="25509"/>
                    <a:pt x="34545" y="26846"/>
                    <a:pt x="30663" y="27433"/>
                  </a:cubicBezTo>
                  <a:cubicBezTo>
                    <a:pt x="30500" y="27466"/>
                    <a:pt x="30337" y="27531"/>
                    <a:pt x="30207" y="27596"/>
                  </a:cubicBezTo>
                  <a:cubicBezTo>
                    <a:pt x="29685" y="27662"/>
                    <a:pt x="29228" y="27923"/>
                    <a:pt x="28902" y="28281"/>
                  </a:cubicBezTo>
                  <a:cubicBezTo>
                    <a:pt x="28739" y="28379"/>
                    <a:pt x="28608" y="28510"/>
                    <a:pt x="28511" y="28608"/>
                  </a:cubicBezTo>
                  <a:cubicBezTo>
                    <a:pt x="28445" y="28673"/>
                    <a:pt x="28413" y="28705"/>
                    <a:pt x="28380" y="28771"/>
                  </a:cubicBezTo>
                  <a:lnTo>
                    <a:pt x="28347" y="28803"/>
                  </a:lnTo>
                  <a:cubicBezTo>
                    <a:pt x="21889" y="37056"/>
                    <a:pt x="16930" y="46385"/>
                    <a:pt x="13701" y="56367"/>
                  </a:cubicBezTo>
                  <a:lnTo>
                    <a:pt x="13408" y="57215"/>
                  </a:lnTo>
                  <a:cubicBezTo>
                    <a:pt x="13277" y="57411"/>
                    <a:pt x="13212" y="57639"/>
                    <a:pt x="13147" y="57868"/>
                  </a:cubicBezTo>
                  <a:cubicBezTo>
                    <a:pt x="12429" y="59857"/>
                    <a:pt x="11255" y="62206"/>
                    <a:pt x="9656" y="62206"/>
                  </a:cubicBezTo>
                  <a:cubicBezTo>
                    <a:pt x="8906" y="62206"/>
                    <a:pt x="8221" y="61945"/>
                    <a:pt x="7732" y="61423"/>
                  </a:cubicBezTo>
                  <a:cubicBezTo>
                    <a:pt x="7275" y="60967"/>
                    <a:pt x="7047" y="60347"/>
                    <a:pt x="7079" y="59694"/>
                  </a:cubicBezTo>
                  <a:cubicBezTo>
                    <a:pt x="8025" y="51507"/>
                    <a:pt x="9885" y="43450"/>
                    <a:pt x="12690" y="35719"/>
                  </a:cubicBezTo>
                  <a:cubicBezTo>
                    <a:pt x="16604" y="24139"/>
                    <a:pt x="30044" y="6948"/>
                    <a:pt x="34023" y="6948"/>
                  </a:cubicBezTo>
                  <a:close/>
                  <a:moveTo>
                    <a:pt x="34023" y="0"/>
                  </a:moveTo>
                  <a:cubicBezTo>
                    <a:pt x="24074" y="0"/>
                    <a:pt x="9363" y="23813"/>
                    <a:pt x="6101" y="33468"/>
                  </a:cubicBezTo>
                  <a:cubicBezTo>
                    <a:pt x="3132" y="41884"/>
                    <a:pt x="1142" y="50561"/>
                    <a:pt x="99" y="59433"/>
                  </a:cubicBezTo>
                  <a:cubicBezTo>
                    <a:pt x="1" y="61945"/>
                    <a:pt x="947" y="64424"/>
                    <a:pt x="2708" y="66218"/>
                  </a:cubicBezTo>
                  <a:cubicBezTo>
                    <a:pt x="4535" y="68110"/>
                    <a:pt x="7014" y="69187"/>
                    <a:pt x="9656" y="69187"/>
                  </a:cubicBezTo>
                  <a:cubicBezTo>
                    <a:pt x="11777" y="69154"/>
                    <a:pt x="13864" y="68371"/>
                    <a:pt x="15463" y="66936"/>
                  </a:cubicBezTo>
                  <a:cubicBezTo>
                    <a:pt x="16180" y="68045"/>
                    <a:pt x="17159" y="68958"/>
                    <a:pt x="18268" y="69643"/>
                  </a:cubicBezTo>
                  <a:cubicBezTo>
                    <a:pt x="19866" y="70655"/>
                    <a:pt x="21726" y="71144"/>
                    <a:pt x="23618" y="71144"/>
                  </a:cubicBezTo>
                  <a:cubicBezTo>
                    <a:pt x="25738" y="71079"/>
                    <a:pt x="27825" y="70655"/>
                    <a:pt x="29783" y="69839"/>
                  </a:cubicBezTo>
                  <a:cubicBezTo>
                    <a:pt x="29815" y="69872"/>
                    <a:pt x="29815" y="69904"/>
                    <a:pt x="29848" y="69904"/>
                  </a:cubicBezTo>
                  <a:cubicBezTo>
                    <a:pt x="32001" y="72008"/>
                    <a:pt x="34782" y="73060"/>
                    <a:pt x="37563" y="73060"/>
                  </a:cubicBezTo>
                  <a:cubicBezTo>
                    <a:pt x="40343" y="73060"/>
                    <a:pt x="43124" y="72008"/>
                    <a:pt x="45277" y="69904"/>
                  </a:cubicBezTo>
                  <a:lnTo>
                    <a:pt x="50562" y="64718"/>
                  </a:lnTo>
                  <a:cubicBezTo>
                    <a:pt x="53693" y="61652"/>
                    <a:pt x="61685" y="55649"/>
                    <a:pt x="67491" y="51278"/>
                  </a:cubicBezTo>
                  <a:cubicBezTo>
                    <a:pt x="68763" y="50300"/>
                    <a:pt x="69905" y="49452"/>
                    <a:pt x="70949" y="48669"/>
                  </a:cubicBezTo>
                  <a:cubicBezTo>
                    <a:pt x="79561" y="48212"/>
                    <a:pt x="87977" y="45929"/>
                    <a:pt x="95642" y="41917"/>
                  </a:cubicBezTo>
                  <a:cubicBezTo>
                    <a:pt x="95773" y="41851"/>
                    <a:pt x="95903" y="41721"/>
                    <a:pt x="96034" y="41623"/>
                  </a:cubicBezTo>
                  <a:cubicBezTo>
                    <a:pt x="96229" y="41492"/>
                    <a:pt x="96425" y="41329"/>
                    <a:pt x="96588" y="41166"/>
                  </a:cubicBezTo>
                  <a:cubicBezTo>
                    <a:pt x="96849" y="40807"/>
                    <a:pt x="97110" y="40416"/>
                    <a:pt x="97306" y="40025"/>
                  </a:cubicBezTo>
                  <a:cubicBezTo>
                    <a:pt x="97371" y="39796"/>
                    <a:pt x="97404" y="39568"/>
                    <a:pt x="97436" y="39307"/>
                  </a:cubicBezTo>
                  <a:cubicBezTo>
                    <a:pt x="97469" y="39144"/>
                    <a:pt x="97502" y="38981"/>
                    <a:pt x="97534" y="38818"/>
                  </a:cubicBezTo>
                  <a:lnTo>
                    <a:pt x="97534" y="6948"/>
                  </a:lnTo>
                  <a:lnTo>
                    <a:pt x="97534" y="6915"/>
                  </a:lnTo>
                  <a:cubicBezTo>
                    <a:pt x="97534" y="4991"/>
                    <a:pt x="95968" y="3458"/>
                    <a:pt x="94044" y="3458"/>
                  </a:cubicBezTo>
                  <a:lnTo>
                    <a:pt x="76821" y="3458"/>
                  </a:lnTo>
                  <a:cubicBezTo>
                    <a:pt x="69905" y="3458"/>
                    <a:pt x="62990" y="3034"/>
                    <a:pt x="56107" y="2153"/>
                  </a:cubicBezTo>
                  <a:cubicBezTo>
                    <a:pt x="48409" y="1174"/>
                    <a:pt x="38296" y="0"/>
                    <a:pt x="34023" y="0"/>
                  </a:cubicBezTo>
                  <a:close/>
                </a:path>
              </a:pathLst>
            </a:custGeom>
            <a:solidFill>
              <a:srgbClr val="6572A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89" name="Google Shape;280;p25">
            <a:extLst>
              <a:ext uri="{FF2B5EF4-FFF2-40B4-BE49-F238E27FC236}">
                <a16:creationId xmlns:a16="http://schemas.microsoft.com/office/drawing/2014/main" id="{39C9E4FF-BCD6-4F5C-9E95-8F244BCADB74}"/>
              </a:ext>
            </a:extLst>
          </p:cNvPr>
          <p:cNvSpPr/>
          <p:nvPr/>
        </p:nvSpPr>
        <p:spPr>
          <a:xfrm>
            <a:off x="9912369" y="5255005"/>
            <a:ext cx="2210664" cy="4803675"/>
          </a:xfrm>
          <a:custGeom>
            <a:avLst/>
            <a:gdLst/>
            <a:ahLst/>
            <a:cxnLst/>
            <a:rect l="l" t="t" r="r" b="b"/>
            <a:pathLst>
              <a:path w="69474" h="150964" extrusionOk="0">
                <a:moveTo>
                  <a:pt x="56864" y="1697"/>
                </a:moveTo>
                <a:cubicBezTo>
                  <a:pt x="61197" y="1697"/>
                  <a:pt x="64459" y="4111"/>
                  <a:pt x="66300" y="8676"/>
                </a:cubicBezTo>
                <a:cubicBezTo>
                  <a:pt x="67684" y="12123"/>
                  <a:pt x="67772" y="15623"/>
                  <a:pt x="67772" y="15773"/>
                </a:cubicBezTo>
                <a:lnTo>
                  <a:pt x="67772" y="15788"/>
                </a:lnTo>
                <a:lnTo>
                  <a:pt x="67772" y="37056"/>
                </a:lnTo>
                <a:lnTo>
                  <a:pt x="54621" y="37056"/>
                </a:lnTo>
                <a:cubicBezTo>
                  <a:pt x="50036" y="37056"/>
                  <a:pt x="46304" y="33324"/>
                  <a:pt x="46304" y="28738"/>
                </a:cubicBezTo>
                <a:lnTo>
                  <a:pt x="46304" y="27011"/>
                </a:lnTo>
                <a:cubicBezTo>
                  <a:pt x="46304" y="22282"/>
                  <a:pt x="50155" y="18430"/>
                  <a:pt x="54886" y="18430"/>
                </a:cubicBezTo>
                <a:lnTo>
                  <a:pt x="57821" y="18430"/>
                </a:lnTo>
                <a:cubicBezTo>
                  <a:pt x="58286" y="18430"/>
                  <a:pt x="58663" y="18053"/>
                  <a:pt x="58663" y="17582"/>
                </a:cubicBezTo>
                <a:cubicBezTo>
                  <a:pt x="58663" y="17117"/>
                  <a:pt x="58286" y="16740"/>
                  <a:pt x="57821" y="16740"/>
                </a:cubicBezTo>
                <a:lnTo>
                  <a:pt x="54886" y="16740"/>
                </a:lnTo>
                <a:cubicBezTo>
                  <a:pt x="49633" y="16740"/>
                  <a:pt x="45140" y="20829"/>
                  <a:pt x="44655" y="26050"/>
                </a:cubicBezTo>
                <a:lnTo>
                  <a:pt x="44572" y="26897"/>
                </a:lnTo>
                <a:lnTo>
                  <a:pt x="25351" y="26897"/>
                </a:lnTo>
                <a:lnTo>
                  <a:pt x="25072" y="26546"/>
                </a:lnTo>
                <a:cubicBezTo>
                  <a:pt x="24354" y="25647"/>
                  <a:pt x="24266" y="24484"/>
                  <a:pt x="24799" y="22995"/>
                </a:cubicBezTo>
                <a:cubicBezTo>
                  <a:pt x="25461" y="21134"/>
                  <a:pt x="27126" y="18849"/>
                  <a:pt x="29612" y="16389"/>
                </a:cubicBezTo>
                <a:cubicBezTo>
                  <a:pt x="32041" y="13984"/>
                  <a:pt x="35138" y="11519"/>
                  <a:pt x="38571" y="9260"/>
                </a:cubicBezTo>
                <a:cubicBezTo>
                  <a:pt x="41976" y="7022"/>
                  <a:pt x="45481" y="5124"/>
                  <a:pt x="48702" y="3785"/>
                </a:cubicBezTo>
                <a:cubicBezTo>
                  <a:pt x="51980" y="2420"/>
                  <a:pt x="54802" y="1697"/>
                  <a:pt x="56864" y="1697"/>
                </a:cubicBezTo>
                <a:close/>
                <a:moveTo>
                  <a:pt x="24716" y="28580"/>
                </a:moveTo>
                <a:cubicBezTo>
                  <a:pt x="24820" y="28580"/>
                  <a:pt x="24902" y="28581"/>
                  <a:pt x="24959" y="28583"/>
                </a:cubicBezTo>
                <a:lnTo>
                  <a:pt x="24979" y="28588"/>
                </a:lnTo>
                <a:lnTo>
                  <a:pt x="25005" y="28588"/>
                </a:lnTo>
                <a:cubicBezTo>
                  <a:pt x="25031" y="28588"/>
                  <a:pt x="25052" y="28593"/>
                  <a:pt x="25079" y="28593"/>
                </a:cubicBezTo>
                <a:lnTo>
                  <a:pt x="44572" y="28593"/>
                </a:lnTo>
                <a:lnTo>
                  <a:pt x="44634" y="29457"/>
                </a:lnTo>
                <a:cubicBezTo>
                  <a:pt x="45006" y="34667"/>
                  <a:pt x="49389" y="38752"/>
                  <a:pt x="54621" y="38752"/>
                </a:cubicBezTo>
                <a:lnTo>
                  <a:pt x="67772" y="38752"/>
                </a:lnTo>
                <a:lnTo>
                  <a:pt x="67772" y="72011"/>
                </a:lnTo>
                <a:lnTo>
                  <a:pt x="44035" y="72011"/>
                </a:lnTo>
                <a:lnTo>
                  <a:pt x="44035" y="71081"/>
                </a:lnTo>
                <a:cubicBezTo>
                  <a:pt x="44009" y="62308"/>
                  <a:pt x="36849" y="55169"/>
                  <a:pt x="28071" y="55169"/>
                </a:cubicBezTo>
                <a:lnTo>
                  <a:pt x="13922" y="55169"/>
                </a:lnTo>
                <a:lnTo>
                  <a:pt x="13922" y="39614"/>
                </a:lnTo>
                <a:cubicBezTo>
                  <a:pt x="13922" y="36027"/>
                  <a:pt x="14936" y="33256"/>
                  <a:pt x="16926" y="31370"/>
                </a:cubicBezTo>
                <a:lnTo>
                  <a:pt x="16931" y="31370"/>
                </a:lnTo>
                <a:cubicBezTo>
                  <a:pt x="17640" y="30697"/>
                  <a:pt x="18487" y="30139"/>
                  <a:pt x="19443" y="29700"/>
                </a:cubicBezTo>
                <a:cubicBezTo>
                  <a:pt x="20203" y="29347"/>
                  <a:pt x="21046" y="29075"/>
                  <a:pt x="21935" y="28882"/>
                </a:cubicBezTo>
                <a:cubicBezTo>
                  <a:pt x="23171" y="28621"/>
                  <a:pt x="24207" y="28580"/>
                  <a:pt x="24716" y="28580"/>
                </a:cubicBezTo>
                <a:close/>
                <a:moveTo>
                  <a:pt x="12724" y="56851"/>
                </a:moveTo>
                <a:cubicBezTo>
                  <a:pt x="12821" y="56851"/>
                  <a:pt x="12898" y="56852"/>
                  <a:pt x="12951" y="56854"/>
                </a:cubicBezTo>
                <a:lnTo>
                  <a:pt x="12971" y="56854"/>
                </a:lnTo>
                <a:lnTo>
                  <a:pt x="13007" y="56859"/>
                </a:lnTo>
                <a:cubicBezTo>
                  <a:pt x="13028" y="56859"/>
                  <a:pt x="13051" y="56862"/>
                  <a:pt x="13074" y="56862"/>
                </a:cubicBezTo>
                <a:cubicBezTo>
                  <a:pt x="13085" y="56862"/>
                  <a:pt x="13096" y="56861"/>
                  <a:pt x="13106" y="56859"/>
                </a:cubicBezTo>
                <a:lnTo>
                  <a:pt x="28071" y="56859"/>
                </a:lnTo>
                <a:cubicBezTo>
                  <a:pt x="35939" y="56859"/>
                  <a:pt x="42339" y="63260"/>
                  <a:pt x="42339" y="71127"/>
                </a:cubicBezTo>
                <a:lnTo>
                  <a:pt x="42339" y="80458"/>
                </a:lnTo>
                <a:lnTo>
                  <a:pt x="40101" y="80458"/>
                </a:lnTo>
                <a:cubicBezTo>
                  <a:pt x="35262" y="80458"/>
                  <a:pt x="31328" y="84392"/>
                  <a:pt x="31328" y="89231"/>
                </a:cubicBezTo>
                <a:lnTo>
                  <a:pt x="31328" y="91082"/>
                </a:lnTo>
                <a:cubicBezTo>
                  <a:pt x="31328" y="91547"/>
                  <a:pt x="31710" y="91929"/>
                  <a:pt x="32175" y="91929"/>
                </a:cubicBezTo>
                <a:cubicBezTo>
                  <a:pt x="32640" y="91929"/>
                  <a:pt x="33024" y="91547"/>
                  <a:pt x="33024" y="91082"/>
                </a:cubicBezTo>
                <a:lnTo>
                  <a:pt x="33024" y="89231"/>
                </a:lnTo>
                <a:cubicBezTo>
                  <a:pt x="33024" y="85327"/>
                  <a:pt x="36197" y="82154"/>
                  <a:pt x="40101" y="82154"/>
                </a:cubicBezTo>
                <a:lnTo>
                  <a:pt x="46082" y="82154"/>
                </a:lnTo>
                <a:cubicBezTo>
                  <a:pt x="50088" y="82154"/>
                  <a:pt x="53350" y="85411"/>
                  <a:pt x="53350" y="89417"/>
                </a:cubicBezTo>
                <a:lnTo>
                  <a:pt x="53350" y="92017"/>
                </a:lnTo>
                <a:cubicBezTo>
                  <a:pt x="53350" y="92487"/>
                  <a:pt x="53727" y="92864"/>
                  <a:pt x="54192" y="92864"/>
                </a:cubicBezTo>
                <a:cubicBezTo>
                  <a:pt x="54662" y="92864"/>
                  <a:pt x="55041" y="92487"/>
                  <a:pt x="55041" y="92017"/>
                </a:cubicBezTo>
                <a:lnTo>
                  <a:pt x="55041" y="89417"/>
                </a:lnTo>
                <a:cubicBezTo>
                  <a:pt x="55041" y="84480"/>
                  <a:pt x="51018" y="80458"/>
                  <a:pt x="46082" y="80458"/>
                </a:cubicBezTo>
                <a:lnTo>
                  <a:pt x="44035" y="80458"/>
                </a:lnTo>
                <a:lnTo>
                  <a:pt x="44035" y="73701"/>
                </a:lnTo>
                <a:lnTo>
                  <a:pt x="67772" y="73701"/>
                </a:lnTo>
                <a:lnTo>
                  <a:pt x="67772" y="117497"/>
                </a:lnTo>
                <a:lnTo>
                  <a:pt x="53934" y="117497"/>
                </a:lnTo>
                <a:lnTo>
                  <a:pt x="53934" y="111789"/>
                </a:lnTo>
                <a:cubicBezTo>
                  <a:pt x="53934" y="108244"/>
                  <a:pt x="52553" y="104915"/>
                  <a:pt x="50041" y="102422"/>
                </a:cubicBezTo>
                <a:cubicBezTo>
                  <a:pt x="47545" y="99931"/>
                  <a:pt x="44226" y="98562"/>
                  <a:pt x="40700" y="98562"/>
                </a:cubicBezTo>
                <a:lnTo>
                  <a:pt x="40643" y="98562"/>
                </a:lnTo>
                <a:cubicBezTo>
                  <a:pt x="39972" y="98564"/>
                  <a:pt x="39308" y="98565"/>
                  <a:pt x="38650" y="98565"/>
                </a:cubicBezTo>
                <a:cubicBezTo>
                  <a:pt x="33763" y="98565"/>
                  <a:pt x="29213" y="98497"/>
                  <a:pt x="25098" y="98366"/>
                </a:cubicBezTo>
                <a:cubicBezTo>
                  <a:pt x="24261" y="98334"/>
                  <a:pt x="23466" y="98323"/>
                  <a:pt x="22705" y="98323"/>
                </a:cubicBezTo>
                <a:cubicBezTo>
                  <a:pt x="16270" y="98323"/>
                  <a:pt x="12563" y="99301"/>
                  <a:pt x="10191" y="101554"/>
                </a:cubicBezTo>
                <a:cubicBezTo>
                  <a:pt x="9947" y="101787"/>
                  <a:pt x="9735" y="102014"/>
                  <a:pt x="9544" y="102236"/>
                </a:cubicBezTo>
                <a:lnTo>
                  <a:pt x="9048" y="102821"/>
                </a:lnTo>
                <a:lnTo>
                  <a:pt x="8380" y="102453"/>
                </a:lnTo>
                <a:cubicBezTo>
                  <a:pt x="6825" y="101601"/>
                  <a:pt x="5501" y="100370"/>
                  <a:pt x="4457" y="98789"/>
                </a:cubicBezTo>
                <a:cubicBezTo>
                  <a:pt x="3630" y="97543"/>
                  <a:pt x="2974" y="96080"/>
                  <a:pt x="2508" y="94441"/>
                </a:cubicBezTo>
                <a:cubicBezTo>
                  <a:pt x="1733" y="91712"/>
                  <a:pt x="1723" y="89345"/>
                  <a:pt x="1728" y="89085"/>
                </a:cubicBezTo>
                <a:lnTo>
                  <a:pt x="1728" y="89034"/>
                </a:lnTo>
                <a:lnTo>
                  <a:pt x="1728" y="71179"/>
                </a:lnTo>
                <a:cubicBezTo>
                  <a:pt x="1728" y="65911"/>
                  <a:pt x="3051" y="61998"/>
                  <a:pt x="5662" y="59558"/>
                </a:cubicBezTo>
                <a:cubicBezTo>
                  <a:pt x="6380" y="58891"/>
                  <a:pt x="7197" y="58338"/>
                  <a:pt x="8101" y="57909"/>
                </a:cubicBezTo>
                <a:cubicBezTo>
                  <a:pt x="8820" y="57563"/>
                  <a:pt x="9595" y="57300"/>
                  <a:pt x="10408" y="57118"/>
                </a:cubicBezTo>
                <a:cubicBezTo>
                  <a:pt x="11450" y="56887"/>
                  <a:pt x="12292" y="56851"/>
                  <a:pt x="12724" y="56851"/>
                </a:cubicBezTo>
                <a:close/>
                <a:moveTo>
                  <a:pt x="22678" y="100014"/>
                </a:moveTo>
                <a:cubicBezTo>
                  <a:pt x="23424" y="100014"/>
                  <a:pt x="24211" y="100028"/>
                  <a:pt x="25041" y="100055"/>
                </a:cubicBezTo>
                <a:cubicBezTo>
                  <a:pt x="29200" y="100193"/>
                  <a:pt x="33796" y="100261"/>
                  <a:pt x="38726" y="100261"/>
                </a:cubicBezTo>
                <a:cubicBezTo>
                  <a:pt x="39361" y="100261"/>
                  <a:pt x="40002" y="100260"/>
                  <a:pt x="40649" y="100258"/>
                </a:cubicBezTo>
                <a:lnTo>
                  <a:pt x="40700" y="100258"/>
                </a:lnTo>
                <a:cubicBezTo>
                  <a:pt x="43770" y="100258"/>
                  <a:pt x="46666" y="101451"/>
                  <a:pt x="48847" y="103622"/>
                </a:cubicBezTo>
                <a:cubicBezTo>
                  <a:pt x="51033" y="105798"/>
                  <a:pt x="52238" y="108699"/>
                  <a:pt x="52238" y="111789"/>
                </a:cubicBezTo>
                <a:lnTo>
                  <a:pt x="52238" y="117497"/>
                </a:lnTo>
                <a:lnTo>
                  <a:pt x="45357" y="117497"/>
                </a:lnTo>
                <a:cubicBezTo>
                  <a:pt x="37857" y="117497"/>
                  <a:pt x="31757" y="123597"/>
                  <a:pt x="31757" y="131098"/>
                </a:cubicBezTo>
                <a:lnTo>
                  <a:pt x="31757" y="131666"/>
                </a:lnTo>
                <a:cubicBezTo>
                  <a:pt x="31757" y="132131"/>
                  <a:pt x="32139" y="132509"/>
                  <a:pt x="32604" y="132509"/>
                </a:cubicBezTo>
                <a:cubicBezTo>
                  <a:pt x="33075" y="132509"/>
                  <a:pt x="33453" y="132131"/>
                  <a:pt x="33453" y="131666"/>
                </a:cubicBezTo>
                <a:lnTo>
                  <a:pt x="33453" y="131098"/>
                </a:lnTo>
                <a:cubicBezTo>
                  <a:pt x="33453" y="124532"/>
                  <a:pt x="38793" y="119192"/>
                  <a:pt x="45357" y="119192"/>
                </a:cubicBezTo>
                <a:lnTo>
                  <a:pt x="67772" y="119192"/>
                </a:lnTo>
                <a:lnTo>
                  <a:pt x="67772" y="142755"/>
                </a:lnTo>
                <a:lnTo>
                  <a:pt x="67483" y="143029"/>
                </a:lnTo>
                <a:cubicBezTo>
                  <a:pt x="66641" y="143830"/>
                  <a:pt x="64712" y="145375"/>
                  <a:pt x="61295" y="146735"/>
                </a:cubicBezTo>
                <a:cubicBezTo>
                  <a:pt x="59388" y="147501"/>
                  <a:pt x="57263" y="148100"/>
                  <a:pt x="54984" y="148519"/>
                </a:cubicBezTo>
                <a:cubicBezTo>
                  <a:pt x="52269" y="149020"/>
                  <a:pt x="49303" y="149274"/>
                  <a:pt x="46159" y="149274"/>
                </a:cubicBezTo>
                <a:cubicBezTo>
                  <a:pt x="42117" y="149274"/>
                  <a:pt x="38364" y="148679"/>
                  <a:pt x="35004" y="147516"/>
                </a:cubicBezTo>
                <a:cubicBezTo>
                  <a:pt x="31886" y="146430"/>
                  <a:pt x="29116" y="144864"/>
                  <a:pt x="26768" y="142848"/>
                </a:cubicBezTo>
                <a:cubicBezTo>
                  <a:pt x="24576" y="140971"/>
                  <a:pt x="22798" y="138743"/>
                  <a:pt x="21481" y="136237"/>
                </a:cubicBezTo>
                <a:cubicBezTo>
                  <a:pt x="20224" y="133853"/>
                  <a:pt x="19434" y="131305"/>
                  <a:pt x="19123" y="128662"/>
                </a:cubicBezTo>
                <a:cubicBezTo>
                  <a:pt x="19086" y="128332"/>
                  <a:pt x="18849" y="128053"/>
                  <a:pt x="18528" y="127955"/>
                </a:cubicBezTo>
                <a:cubicBezTo>
                  <a:pt x="18358" y="127903"/>
                  <a:pt x="15726" y="127097"/>
                  <a:pt x="13183" y="124900"/>
                </a:cubicBezTo>
                <a:cubicBezTo>
                  <a:pt x="11725" y="123644"/>
                  <a:pt x="10578" y="122170"/>
                  <a:pt x="9761" y="120526"/>
                </a:cubicBezTo>
                <a:cubicBezTo>
                  <a:pt x="8753" y="118489"/>
                  <a:pt x="8268" y="116184"/>
                  <a:pt x="8318" y="113681"/>
                </a:cubicBezTo>
                <a:cubicBezTo>
                  <a:pt x="8354" y="111708"/>
                  <a:pt x="8485" y="110074"/>
                  <a:pt x="8712" y="108678"/>
                </a:cubicBezTo>
                <a:cubicBezTo>
                  <a:pt x="8950" y="107220"/>
                  <a:pt x="9291" y="106027"/>
                  <a:pt x="9766" y="105028"/>
                </a:cubicBezTo>
                <a:lnTo>
                  <a:pt x="9792" y="104966"/>
                </a:lnTo>
                <a:lnTo>
                  <a:pt x="9833" y="104910"/>
                </a:lnTo>
                <a:cubicBezTo>
                  <a:pt x="10081" y="104538"/>
                  <a:pt x="10377" y="104073"/>
                  <a:pt x="10495" y="103865"/>
                </a:cubicBezTo>
                <a:lnTo>
                  <a:pt x="10506" y="103756"/>
                </a:lnTo>
                <a:lnTo>
                  <a:pt x="10666" y="103550"/>
                </a:lnTo>
                <a:cubicBezTo>
                  <a:pt x="10857" y="103297"/>
                  <a:pt x="11079" y="103049"/>
                  <a:pt x="11348" y="102790"/>
                </a:cubicBezTo>
                <a:lnTo>
                  <a:pt x="11358" y="102780"/>
                </a:lnTo>
                <a:cubicBezTo>
                  <a:pt x="12532" y="101663"/>
                  <a:pt x="14202" y="100914"/>
                  <a:pt x="16456" y="100485"/>
                </a:cubicBezTo>
                <a:cubicBezTo>
                  <a:pt x="18114" y="100170"/>
                  <a:pt x="20163" y="100014"/>
                  <a:pt x="22678" y="100014"/>
                </a:cubicBezTo>
                <a:close/>
                <a:moveTo>
                  <a:pt x="56864" y="1"/>
                </a:moveTo>
                <a:cubicBezTo>
                  <a:pt x="52259" y="1"/>
                  <a:pt x="44815" y="3057"/>
                  <a:pt x="37443" y="7977"/>
                </a:cubicBezTo>
                <a:cubicBezTo>
                  <a:pt x="33943" y="10310"/>
                  <a:pt x="30779" y="12863"/>
                  <a:pt x="28288" y="15354"/>
                </a:cubicBezTo>
                <a:cubicBezTo>
                  <a:pt x="25678" y="17964"/>
                  <a:pt x="23920" y="20410"/>
                  <a:pt x="23201" y="22426"/>
                </a:cubicBezTo>
                <a:lnTo>
                  <a:pt x="23201" y="22431"/>
                </a:lnTo>
                <a:cubicBezTo>
                  <a:pt x="22741" y="23709"/>
                  <a:pt x="22648" y="24897"/>
                  <a:pt x="22922" y="25957"/>
                </a:cubicBezTo>
                <a:lnTo>
                  <a:pt x="23180" y="26939"/>
                </a:lnTo>
                <a:lnTo>
                  <a:pt x="22178" y="27109"/>
                </a:lnTo>
                <a:cubicBezTo>
                  <a:pt x="20400" y="27415"/>
                  <a:pt x="17852" y="28185"/>
                  <a:pt x="15798" y="30113"/>
                </a:cubicBezTo>
                <a:cubicBezTo>
                  <a:pt x="13431" y="32331"/>
                  <a:pt x="12231" y="35526"/>
                  <a:pt x="12231" y="39614"/>
                </a:cubicBezTo>
                <a:lnTo>
                  <a:pt x="12231" y="55143"/>
                </a:lnTo>
                <a:lnTo>
                  <a:pt x="11400" y="55236"/>
                </a:lnTo>
                <a:cubicBezTo>
                  <a:pt x="9564" y="55439"/>
                  <a:pt x="6887" y="56136"/>
                  <a:pt x="4560" y="58281"/>
                </a:cubicBezTo>
                <a:cubicBezTo>
                  <a:pt x="1557" y="61046"/>
                  <a:pt x="32" y="65389"/>
                  <a:pt x="32" y="71179"/>
                </a:cubicBezTo>
                <a:lnTo>
                  <a:pt x="32" y="89023"/>
                </a:lnTo>
                <a:lnTo>
                  <a:pt x="32" y="89034"/>
                </a:lnTo>
                <a:cubicBezTo>
                  <a:pt x="27" y="89333"/>
                  <a:pt x="1" y="92079"/>
                  <a:pt x="953" y="95243"/>
                </a:cubicBezTo>
                <a:cubicBezTo>
                  <a:pt x="2162" y="99280"/>
                  <a:pt x="4364" y="102190"/>
                  <a:pt x="7492" y="103906"/>
                </a:cubicBezTo>
                <a:lnTo>
                  <a:pt x="8210" y="104295"/>
                </a:lnTo>
                <a:lnTo>
                  <a:pt x="7915" y="105059"/>
                </a:lnTo>
                <a:cubicBezTo>
                  <a:pt x="7109" y="107158"/>
                  <a:pt x="6696" y="109888"/>
                  <a:pt x="6617" y="113645"/>
                </a:cubicBezTo>
                <a:cubicBezTo>
                  <a:pt x="6421" y="123607"/>
                  <a:pt x="13834" y="127836"/>
                  <a:pt x="17029" y="129196"/>
                </a:cubicBezTo>
                <a:lnTo>
                  <a:pt x="17504" y="129397"/>
                </a:lnTo>
                <a:lnTo>
                  <a:pt x="17587" y="129903"/>
                </a:lnTo>
                <a:cubicBezTo>
                  <a:pt x="18487" y="135424"/>
                  <a:pt x="21407" y="140506"/>
                  <a:pt x="25812" y="144223"/>
                </a:cubicBezTo>
                <a:cubicBezTo>
                  <a:pt x="31039" y="148632"/>
                  <a:pt x="38068" y="150963"/>
                  <a:pt x="46159" y="150963"/>
                </a:cubicBezTo>
                <a:cubicBezTo>
                  <a:pt x="55096" y="150963"/>
                  <a:pt x="60887" y="148978"/>
                  <a:pt x="64174" y="147315"/>
                </a:cubicBezTo>
                <a:cubicBezTo>
                  <a:pt x="67633" y="145562"/>
                  <a:pt x="69116" y="143805"/>
                  <a:pt x="69297" y="143581"/>
                </a:cubicBezTo>
                <a:cubicBezTo>
                  <a:pt x="69411" y="143438"/>
                  <a:pt x="69473" y="143251"/>
                  <a:pt x="69473" y="143060"/>
                </a:cubicBezTo>
                <a:lnTo>
                  <a:pt x="69473" y="15762"/>
                </a:lnTo>
                <a:cubicBezTo>
                  <a:pt x="69354" y="10310"/>
                  <a:pt x="66568" y="1"/>
                  <a:pt x="56864" y="1"/>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90" name="Google Shape;281;p25">
            <a:extLst>
              <a:ext uri="{FF2B5EF4-FFF2-40B4-BE49-F238E27FC236}">
                <a16:creationId xmlns:a16="http://schemas.microsoft.com/office/drawing/2014/main" id="{826E7F2D-4689-4801-B9D0-4376B299FAF5}"/>
              </a:ext>
            </a:extLst>
          </p:cNvPr>
          <p:cNvGrpSpPr/>
          <p:nvPr/>
        </p:nvGrpSpPr>
        <p:grpSpPr>
          <a:xfrm>
            <a:off x="12339907" y="5261375"/>
            <a:ext cx="2132181" cy="4764093"/>
            <a:chOff x="4403963" y="2544875"/>
            <a:chExt cx="973539" cy="2175253"/>
          </a:xfrm>
        </p:grpSpPr>
        <p:sp>
          <p:nvSpPr>
            <p:cNvPr id="91" name="Google Shape;282;p25">
              <a:extLst>
                <a:ext uri="{FF2B5EF4-FFF2-40B4-BE49-F238E27FC236}">
                  <a16:creationId xmlns:a16="http://schemas.microsoft.com/office/drawing/2014/main" id="{81BD8B61-E1D4-44F1-99FC-82B6FF40A593}"/>
                </a:ext>
              </a:extLst>
            </p:cNvPr>
            <p:cNvSpPr/>
            <p:nvPr/>
          </p:nvSpPr>
          <p:spPr>
            <a:xfrm>
              <a:off x="4403963" y="2544875"/>
              <a:ext cx="641311" cy="521235"/>
            </a:xfrm>
            <a:custGeom>
              <a:avLst/>
              <a:gdLst/>
              <a:ahLst/>
              <a:cxnLst/>
              <a:rect l="l" t="t" r="r" b="b"/>
              <a:pathLst>
                <a:path w="44137" h="35873" extrusionOk="0">
                  <a:moveTo>
                    <a:pt x="11063" y="1"/>
                  </a:moveTo>
                  <a:cubicBezTo>
                    <a:pt x="6669" y="1"/>
                    <a:pt x="3361" y="2451"/>
                    <a:pt x="1500" y="7084"/>
                  </a:cubicBezTo>
                  <a:cubicBezTo>
                    <a:pt x="88" y="10578"/>
                    <a:pt x="0" y="14130"/>
                    <a:pt x="0" y="14280"/>
                  </a:cubicBezTo>
                  <a:lnTo>
                    <a:pt x="0" y="14300"/>
                  </a:lnTo>
                  <a:lnTo>
                    <a:pt x="0" y="35872"/>
                  </a:lnTo>
                  <a:lnTo>
                    <a:pt x="13342" y="35872"/>
                  </a:lnTo>
                  <a:cubicBezTo>
                    <a:pt x="17995" y="35872"/>
                    <a:pt x="21779" y="32088"/>
                    <a:pt x="21779" y="27436"/>
                  </a:cubicBezTo>
                  <a:lnTo>
                    <a:pt x="21779" y="25683"/>
                  </a:lnTo>
                  <a:cubicBezTo>
                    <a:pt x="21779" y="20886"/>
                    <a:pt x="17871" y="16978"/>
                    <a:pt x="13074" y="16978"/>
                  </a:cubicBezTo>
                  <a:lnTo>
                    <a:pt x="10097" y="16978"/>
                  </a:lnTo>
                  <a:cubicBezTo>
                    <a:pt x="9627" y="16978"/>
                    <a:pt x="9238" y="16595"/>
                    <a:pt x="9238" y="16120"/>
                  </a:cubicBezTo>
                  <a:cubicBezTo>
                    <a:pt x="9238" y="15649"/>
                    <a:pt x="9627" y="15261"/>
                    <a:pt x="10097" y="15261"/>
                  </a:cubicBezTo>
                  <a:lnTo>
                    <a:pt x="13074" y="15261"/>
                  </a:lnTo>
                  <a:cubicBezTo>
                    <a:pt x="18404" y="15261"/>
                    <a:pt x="22964" y="19412"/>
                    <a:pt x="23454" y="24711"/>
                  </a:cubicBezTo>
                  <a:lnTo>
                    <a:pt x="23532" y="25570"/>
                  </a:lnTo>
                  <a:lnTo>
                    <a:pt x="43031" y="25570"/>
                  </a:lnTo>
                  <a:lnTo>
                    <a:pt x="43316" y="25212"/>
                  </a:lnTo>
                  <a:cubicBezTo>
                    <a:pt x="44044" y="24298"/>
                    <a:pt x="44137" y="23119"/>
                    <a:pt x="43595" y="21610"/>
                  </a:cubicBezTo>
                  <a:cubicBezTo>
                    <a:pt x="42922" y="19722"/>
                    <a:pt x="41232" y="17401"/>
                    <a:pt x="38709" y="14910"/>
                  </a:cubicBezTo>
                  <a:cubicBezTo>
                    <a:pt x="36249" y="12470"/>
                    <a:pt x="33106" y="9968"/>
                    <a:pt x="29621" y="7678"/>
                  </a:cubicBezTo>
                  <a:cubicBezTo>
                    <a:pt x="26168" y="5404"/>
                    <a:pt x="22611" y="3486"/>
                    <a:pt x="19350" y="2121"/>
                  </a:cubicBezTo>
                  <a:cubicBezTo>
                    <a:pt x="16021" y="735"/>
                    <a:pt x="13156" y="1"/>
                    <a:pt x="11063" y="1"/>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283;p25">
              <a:extLst>
                <a:ext uri="{FF2B5EF4-FFF2-40B4-BE49-F238E27FC236}">
                  <a16:creationId xmlns:a16="http://schemas.microsoft.com/office/drawing/2014/main" id="{3639642A-9473-4CA7-8326-B89D8B522353}"/>
                </a:ext>
              </a:extLst>
            </p:cNvPr>
            <p:cNvSpPr/>
            <p:nvPr/>
          </p:nvSpPr>
          <p:spPr>
            <a:xfrm>
              <a:off x="4403963" y="3357884"/>
              <a:ext cx="973539" cy="893929"/>
            </a:xfrm>
            <a:custGeom>
              <a:avLst/>
              <a:gdLst/>
              <a:ahLst/>
              <a:cxnLst/>
              <a:rect l="l" t="t" r="r" b="b"/>
              <a:pathLst>
                <a:path w="67002" h="61523" extrusionOk="0">
                  <a:moveTo>
                    <a:pt x="55895" y="0"/>
                  </a:moveTo>
                  <a:cubicBezTo>
                    <a:pt x="55772" y="0"/>
                    <a:pt x="55676" y="4"/>
                    <a:pt x="55613" y="7"/>
                  </a:cubicBezTo>
                  <a:lnTo>
                    <a:pt x="55551" y="7"/>
                  </a:lnTo>
                  <a:cubicBezTo>
                    <a:pt x="55520" y="12"/>
                    <a:pt x="55489" y="12"/>
                    <a:pt x="55458" y="12"/>
                  </a:cubicBezTo>
                  <a:lnTo>
                    <a:pt x="40271" y="12"/>
                  </a:lnTo>
                  <a:cubicBezTo>
                    <a:pt x="32293" y="12"/>
                    <a:pt x="25801" y="6504"/>
                    <a:pt x="25801" y="14486"/>
                  </a:cubicBezTo>
                  <a:lnTo>
                    <a:pt x="25801" y="23946"/>
                  </a:lnTo>
                  <a:lnTo>
                    <a:pt x="28070" y="23946"/>
                  </a:lnTo>
                  <a:cubicBezTo>
                    <a:pt x="32976" y="23946"/>
                    <a:pt x="36967" y="27937"/>
                    <a:pt x="36967" y="32842"/>
                  </a:cubicBezTo>
                  <a:lnTo>
                    <a:pt x="36967" y="34724"/>
                  </a:lnTo>
                  <a:cubicBezTo>
                    <a:pt x="36967" y="35195"/>
                    <a:pt x="36585" y="35583"/>
                    <a:pt x="36109" y="35583"/>
                  </a:cubicBezTo>
                  <a:cubicBezTo>
                    <a:pt x="35638" y="35583"/>
                    <a:pt x="35251" y="35195"/>
                    <a:pt x="35251" y="34724"/>
                  </a:cubicBezTo>
                  <a:lnTo>
                    <a:pt x="35251" y="32842"/>
                  </a:lnTo>
                  <a:cubicBezTo>
                    <a:pt x="35251" y="28883"/>
                    <a:pt x="32030" y="25663"/>
                    <a:pt x="28070" y="25663"/>
                  </a:cubicBezTo>
                  <a:lnTo>
                    <a:pt x="22007" y="25663"/>
                  </a:lnTo>
                  <a:cubicBezTo>
                    <a:pt x="17944" y="25663"/>
                    <a:pt x="14635" y="28970"/>
                    <a:pt x="14635" y="33040"/>
                  </a:cubicBezTo>
                  <a:lnTo>
                    <a:pt x="14635" y="35676"/>
                  </a:lnTo>
                  <a:cubicBezTo>
                    <a:pt x="14635" y="36146"/>
                    <a:pt x="14248" y="36533"/>
                    <a:pt x="13777" y="36533"/>
                  </a:cubicBezTo>
                  <a:cubicBezTo>
                    <a:pt x="13301" y="36533"/>
                    <a:pt x="12919" y="36146"/>
                    <a:pt x="12919" y="35676"/>
                  </a:cubicBezTo>
                  <a:lnTo>
                    <a:pt x="12919" y="33040"/>
                  </a:lnTo>
                  <a:cubicBezTo>
                    <a:pt x="12919" y="28025"/>
                    <a:pt x="16992" y="23946"/>
                    <a:pt x="22007" y="23946"/>
                  </a:cubicBezTo>
                  <a:lnTo>
                    <a:pt x="24080" y="23946"/>
                  </a:lnTo>
                  <a:lnTo>
                    <a:pt x="24080" y="17097"/>
                  </a:lnTo>
                  <a:lnTo>
                    <a:pt x="0" y="17097"/>
                  </a:lnTo>
                  <a:lnTo>
                    <a:pt x="0" y="61523"/>
                  </a:lnTo>
                  <a:lnTo>
                    <a:pt x="14041" y="61523"/>
                  </a:lnTo>
                  <a:lnTo>
                    <a:pt x="14041" y="55733"/>
                  </a:lnTo>
                  <a:cubicBezTo>
                    <a:pt x="14041" y="52130"/>
                    <a:pt x="15442" y="48754"/>
                    <a:pt x="17985" y="46227"/>
                  </a:cubicBezTo>
                  <a:cubicBezTo>
                    <a:pt x="20518" y="43703"/>
                    <a:pt x="23883" y="42314"/>
                    <a:pt x="27466" y="42314"/>
                  </a:cubicBezTo>
                  <a:lnTo>
                    <a:pt x="27523" y="42314"/>
                  </a:lnTo>
                  <a:cubicBezTo>
                    <a:pt x="28177" y="42316"/>
                    <a:pt x="28825" y="42317"/>
                    <a:pt x="29467" y="42317"/>
                  </a:cubicBezTo>
                  <a:cubicBezTo>
                    <a:pt x="34450" y="42317"/>
                    <a:pt x="39095" y="42249"/>
                    <a:pt x="43290" y="42111"/>
                  </a:cubicBezTo>
                  <a:cubicBezTo>
                    <a:pt x="44137" y="42080"/>
                    <a:pt x="44948" y="42070"/>
                    <a:pt x="45714" y="42070"/>
                  </a:cubicBezTo>
                  <a:cubicBezTo>
                    <a:pt x="52248" y="42070"/>
                    <a:pt x="56006" y="43063"/>
                    <a:pt x="58416" y="45347"/>
                  </a:cubicBezTo>
                  <a:cubicBezTo>
                    <a:pt x="58664" y="45585"/>
                    <a:pt x="58875" y="45812"/>
                    <a:pt x="59072" y="46041"/>
                  </a:cubicBezTo>
                  <a:lnTo>
                    <a:pt x="59568" y="46630"/>
                  </a:lnTo>
                  <a:lnTo>
                    <a:pt x="60251" y="46263"/>
                  </a:lnTo>
                  <a:cubicBezTo>
                    <a:pt x="61828" y="45394"/>
                    <a:pt x="63171" y="44144"/>
                    <a:pt x="64231" y="42541"/>
                  </a:cubicBezTo>
                  <a:cubicBezTo>
                    <a:pt x="65068" y="41279"/>
                    <a:pt x="65729" y="39795"/>
                    <a:pt x="66206" y="38131"/>
                  </a:cubicBezTo>
                  <a:cubicBezTo>
                    <a:pt x="66996" y="35366"/>
                    <a:pt x="67001" y="32961"/>
                    <a:pt x="67001" y="32698"/>
                  </a:cubicBezTo>
                  <a:lnTo>
                    <a:pt x="67001" y="32646"/>
                  </a:lnTo>
                  <a:lnTo>
                    <a:pt x="67001" y="14538"/>
                  </a:lnTo>
                  <a:cubicBezTo>
                    <a:pt x="67001" y="9188"/>
                    <a:pt x="65657" y="5223"/>
                    <a:pt x="63006" y="2746"/>
                  </a:cubicBezTo>
                  <a:cubicBezTo>
                    <a:pt x="62277" y="2069"/>
                    <a:pt x="61449" y="1511"/>
                    <a:pt x="60535" y="1071"/>
                  </a:cubicBezTo>
                  <a:cubicBezTo>
                    <a:pt x="59800" y="725"/>
                    <a:pt x="59015" y="451"/>
                    <a:pt x="58192" y="270"/>
                  </a:cubicBezTo>
                  <a:cubicBezTo>
                    <a:pt x="57178" y="43"/>
                    <a:pt x="56348" y="0"/>
                    <a:pt x="55895" y="0"/>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284;p25">
              <a:extLst>
                <a:ext uri="{FF2B5EF4-FFF2-40B4-BE49-F238E27FC236}">
                  <a16:creationId xmlns:a16="http://schemas.microsoft.com/office/drawing/2014/main" id="{1820B9EF-1D3A-4B6C-9D06-AB9FF959A7FF}"/>
                </a:ext>
              </a:extLst>
            </p:cNvPr>
            <p:cNvSpPr/>
            <p:nvPr/>
          </p:nvSpPr>
          <p:spPr>
            <a:xfrm>
              <a:off x="4403963" y="3994093"/>
              <a:ext cx="877089" cy="726035"/>
            </a:xfrm>
            <a:custGeom>
              <a:avLst/>
              <a:gdLst/>
              <a:ahLst/>
              <a:cxnLst/>
              <a:rect l="l" t="t" r="r" b="b"/>
              <a:pathLst>
                <a:path w="60364" h="49968" extrusionOk="0">
                  <a:moveTo>
                    <a:pt x="45733" y="1"/>
                  </a:moveTo>
                  <a:cubicBezTo>
                    <a:pt x="44979" y="1"/>
                    <a:pt x="44185" y="14"/>
                    <a:pt x="43347" y="41"/>
                  </a:cubicBezTo>
                  <a:cubicBezTo>
                    <a:pt x="39148" y="178"/>
                    <a:pt x="34512" y="247"/>
                    <a:pt x="29533" y="247"/>
                  </a:cubicBezTo>
                  <a:cubicBezTo>
                    <a:pt x="28866" y="247"/>
                    <a:pt x="28192" y="246"/>
                    <a:pt x="27512" y="243"/>
                  </a:cubicBezTo>
                  <a:lnTo>
                    <a:pt x="27466" y="243"/>
                  </a:lnTo>
                  <a:cubicBezTo>
                    <a:pt x="24348" y="243"/>
                    <a:pt x="21413" y="1458"/>
                    <a:pt x="19200" y="3655"/>
                  </a:cubicBezTo>
                  <a:cubicBezTo>
                    <a:pt x="16982" y="5867"/>
                    <a:pt x="15757" y="8809"/>
                    <a:pt x="15757" y="11947"/>
                  </a:cubicBezTo>
                  <a:lnTo>
                    <a:pt x="15757" y="17737"/>
                  </a:lnTo>
                  <a:lnTo>
                    <a:pt x="22740" y="17737"/>
                  </a:lnTo>
                  <a:cubicBezTo>
                    <a:pt x="30351" y="17737"/>
                    <a:pt x="36538" y="23924"/>
                    <a:pt x="36538" y="31529"/>
                  </a:cubicBezTo>
                  <a:lnTo>
                    <a:pt x="36538" y="32107"/>
                  </a:lnTo>
                  <a:cubicBezTo>
                    <a:pt x="36538" y="32578"/>
                    <a:pt x="36151" y="32966"/>
                    <a:pt x="35674" y="32966"/>
                  </a:cubicBezTo>
                  <a:cubicBezTo>
                    <a:pt x="35199" y="32966"/>
                    <a:pt x="34817" y="32578"/>
                    <a:pt x="34817" y="32107"/>
                  </a:cubicBezTo>
                  <a:lnTo>
                    <a:pt x="34817" y="31529"/>
                  </a:lnTo>
                  <a:cubicBezTo>
                    <a:pt x="34817" y="24871"/>
                    <a:pt x="29399" y="19453"/>
                    <a:pt x="22740" y="19453"/>
                  </a:cubicBezTo>
                  <a:lnTo>
                    <a:pt x="0" y="19453"/>
                  </a:lnTo>
                  <a:lnTo>
                    <a:pt x="0" y="43356"/>
                  </a:lnTo>
                  <a:lnTo>
                    <a:pt x="296" y="43636"/>
                  </a:lnTo>
                  <a:cubicBezTo>
                    <a:pt x="1153" y="44447"/>
                    <a:pt x="3107" y="46019"/>
                    <a:pt x="6571" y="47393"/>
                  </a:cubicBezTo>
                  <a:cubicBezTo>
                    <a:pt x="8510" y="48169"/>
                    <a:pt x="10665" y="48774"/>
                    <a:pt x="12976" y="49202"/>
                  </a:cubicBezTo>
                  <a:cubicBezTo>
                    <a:pt x="15726" y="49710"/>
                    <a:pt x="18739" y="49968"/>
                    <a:pt x="21929" y="49968"/>
                  </a:cubicBezTo>
                  <a:cubicBezTo>
                    <a:pt x="26028" y="49968"/>
                    <a:pt x="29833" y="49369"/>
                    <a:pt x="33245" y="48185"/>
                  </a:cubicBezTo>
                  <a:cubicBezTo>
                    <a:pt x="36409" y="47083"/>
                    <a:pt x="39216" y="45492"/>
                    <a:pt x="41598" y="43449"/>
                  </a:cubicBezTo>
                  <a:cubicBezTo>
                    <a:pt x="43817" y="41548"/>
                    <a:pt x="45621" y="39288"/>
                    <a:pt x="46959" y="36745"/>
                  </a:cubicBezTo>
                  <a:cubicBezTo>
                    <a:pt x="48231" y="34326"/>
                    <a:pt x="49038" y="31740"/>
                    <a:pt x="49348" y="29063"/>
                  </a:cubicBezTo>
                  <a:cubicBezTo>
                    <a:pt x="49390" y="28722"/>
                    <a:pt x="49627" y="28442"/>
                    <a:pt x="49958" y="28339"/>
                  </a:cubicBezTo>
                  <a:cubicBezTo>
                    <a:pt x="50128" y="28287"/>
                    <a:pt x="52795" y="27471"/>
                    <a:pt x="55376" y="25243"/>
                  </a:cubicBezTo>
                  <a:cubicBezTo>
                    <a:pt x="56854" y="23966"/>
                    <a:pt x="58022" y="22477"/>
                    <a:pt x="58850" y="20807"/>
                  </a:cubicBezTo>
                  <a:cubicBezTo>
                    <a:pt x="59873" y="18739"/>
                    <a:pt x="60364" y="16403"/>
                    <a:pt x="60313" y="13860"/>
                  </a:cubicBezTo>
                  <a:cubicBezTo>
                    <a:pt x="60277" y="11865"/>
                    <a:pt x="60146" y="10200"/>
                    <a:pt x="59914" y="8788"/>
                  </a:cubicBezTo>
                  <a:cubicBezTo>
                    <a:pt x="59671" y="7310"/>
                    <a:pt x="59325" y="6101"/>
                    <a:pt x="58844" y="5082"/>
                  </a:cubicBezTo>
                  <a:lnTo>
                    <a:pt x="58813" y="5020"/>
                  </a:lnTo>
                  <a:lnTo>
                    <a:pt x="58777" y="4963"/>
                  </a:lnTo>
                  <a:cubicBezTo>
                    <a:pt x="58524" y="4586"/>
                    <a:pt x="58223" y="4115"/>
                    <a:pt x="58106" y="3908"/>
                  </a:cubicBezTo>
                  <a:lnTo>
                    <a:pt x="58094" y="3794"/>
                  </a:lnTo>
                  <a:lnTo>
                    <a:pt x="57934" y="3588"/>
                  </a:lnTo>
                  <a:cubicBezTo>
                    <a:pt x="57738" y="3329"/>
                    <a:pt x="57510" y="3076"/>
                    <a:pt x="57242" y="2813"/>
                  </a:cubicBezTo>
                  <a:lnTo>
                    <a:pt x="57231" y="2802"/>
                  </a:lnTo>
                  <a:cubicBezTo>
                    <a:pt x="56037" y="1675"/>
                    <a:pt x="54346" y="916"/>
                    <a:pt x="52057" y="475"/>
                  </a:cubicBezTo>
                  <a:cubicBezTo>
                    <a:pt x="50372" y="156"/>
                    <a:pt x="48289" y="1"/>
                    <a:pt x="45733" y="1"/>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285;p25">
              <a:extLst>
                <a:ext uri="{FF2B5EF4-FFF2-40B4-BE49-F238E27FC236}">
                  <a16:creationId xmlns:a16="http://schemas.microsoft.com/office/drawing/2014/main" id="{EB874281-39D6-42EA-A3B1-05B929789043}"/>
                </a:ext>
              </a:extLst>
            </p:cNvPr>
            <p:cNvSpPr/>
            <p:nvPr/>
          </p:nvSpPr>
          <p:spPr>
            <a:xfrm>
              <a:off x="4403963" y="2941209"/>
              <a:ext cx="793716" cy="640163"/>
            </a:xfrm>
            <a:custGeom>
              <a:avLst/>
              <a:gdLst/>
              <a:ahLst/>
              <a:cxnLst/>
              <a:rect l="l" t="t" r="r" b="b"/>
              <a:pathLst>
                <a:path w="54626" h="44058" extrusionOk="0">
                  <a:moveTo>
                    <a:pt x="43689" y="0"/>
                  </a:moveTo>
                  <a:cubicBezTo>
                    <a:pt x="43579" y="0"/>
                    <a:pt x="43493" y="2"/>
                    <a:pt x="43435" y="4"/>
                  </a:cubicBezTo>
                  <a:lnTo>
                    <a:pt x="43409" y="4"/>
                  </a:lnTo>
                  <a:lnTo>
                    <a:pt x="43383" y="9"/>
                  </a:lnTo>
                  <a:lnTo>
                    <a:pt x="23537" y="9"/>
                  </a:lnTo>
                  <a:lnTo>
                    <a:pt x="23475" y="887"/>
                  </a:lnTo>
                  <a:cubicBezTo>
                    <a:pt x="23098" y="6176"/>
                    <a:pt x="18646" y="10316"/>
                    <a:pt x="13342" y="10316"/>
                  </a:cubicBezTo>
                  <a:lnTo>
                    <a:pt x="0" y="10316"/>
                  </a:lnTo>
                  <a:lnTo>
                    <a:pt x="0" y="44057"/>
                  </a:lnTo>
                  <a:lnTo>
                    <a:pt x="24080" y="44057"/>
                  </a:lnTo>
                  <a:lnTo>
                    <a:pt x="24085" y="43112"/>
                  </a:lnTo>
                  <a:cubicBezTo>
                    <a:pt x="24111" y="34210"/>
                    <a:pt x="31374" y="26972"/>
                    <a:pt x="40271" y="26972"/>
                  </a:cubicBezTo>
                  <a:lnTo>
                    <a:pt x="54625" y="26972"/>
                  </a:lnTo>
                  <a:lnTo>
                    <a:pt x="54625" y="11191"/>
                  </a:lnTo>
                  <a:cubicBezTo>
                    <a:pt x="54625" y="7556"/>
                    <a:pt x="53602" y="4744"/>
                    <a:pt x="51581" y="2826"/>
                  </a:cubicBezTo>
                  <a:lnTo>
                    <a:pt x="51576" y="2826"/>
                  </a:lnTo>
                  <a:cubicBezTo>
                    <a:pt x="50858" y="2149"/>
                    <a:pt x="49999" y="1580"/>
                    <a:pt x="49028" y="1130"/>
                  </a:cubicBezTo>
                  <a:cubicBezTo>
                    <a:pt x="48252" y="779"/>
                    <a:pt x="47405" y="500"/>
                    <a:pt x="46499" y="309"/>
                  </a:cubicBezTo>
                  <a:cubicBezTo>
                    <a:pt x="45254" y="40"/>
                    <a:pt x="44205" y="0"/>
                    <a:pt x="43689" y="0"/>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03" name="Google Shape;1611;p39">
            <a:extLst>
              <a:ext uri="{FF2B5EF4-FFF2-40B4-BE49-F238E27FC236}">
                <a16:creationId xmlns:a16="http://schemas.microsoft.com/office/drawing/2014/main" id="{28E25D5F-FEB9-42AE-AE51-B2EA3CADAFCF}"/>
              </a:ext>
            </a:extLst>
          </p:cNvPr>
          <p:cNvSpPr txBox="1">
            <a:spLocks/>
          </p:cNvSpPr>
          <p:nvPr/>
        </p:nvSpPr>
        <p:spPr>
          <a:xfrm>
            <a:off x="1441836" y="5255005"/>
            <a:ext cx="4692890" cy="2420779"/>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lnSpc>
                <a:spcPct val="100000"/>
              </a:lnSpc>
              <a:spcAft>
                <a:spcPts val="4267"/>
              </a:spcAft>
              <a:buNone/>
            </a:pPr>
            <a:r>
              <a:rPr lang="en-US" sz="3200" dirty="0">
                <a:solidFill>
                  <a:schemeClr val="bg1"/>
                </a:solidFill>
              </a:rPr>
              <a:t>Lorem Ipsum is simply dummy text of the</a:t>
            </a:r>
          </a:p>
        </p:txBody>
      </p:sp>
      <p:sp>
        <p:nvSpPr>
          <p:cNvPr id="104" name="Google Shape;1611;p39">
            <a:extLst>
              <a:ext uri="{FF2B5EF4-FFF2-40B4-BE49-F238E27FC236}">
                <a16:creationId xmlns:a16="http://schemas.microsoft.com/office/drawing/2014/main" id="{8ECAFD21-03F8-4653-9F76-C1AC8A6119DD}"/>
              </a:ext>
            </a:extLst>
          </p:cNvPr>
          <p:cNvSpPr txBox="1">
            <a:spLocks/>
          </p:cNvSpPr>
          <p:nvPr/>
        </p:nvSpPr>
        <p:spPr>
          <a:xfrm>
            <a:off x="1441836" y="7766630"/>
            <a:ext cx="4692890" cy="2420779"/>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lnSpc>
                <a:spcPct val="100000"/>
              </a:lnSpc>
              <a:spcAft>
                <a:spcPts val="4267"/>
              </a:spcAft>
              <a:buNone/>
            </a:pPr>
            <a:r>
              <a:rPr lang="en-US" sz="3200" dirty="0">
                <a:solidFill>
                  <a:schemeClr val="bg1"/>
                </a:solidFill>
              </a:rPr>
              <a:t>Lorem Ipsum is simply dummy text of the</a:t>
            </a:r>
          </a:p>
        </p:txBody>
      </p:sp>
      <p:sp>
        <p:nvSpPr>
          <p:cNvPr id="105" name="Google Shape;1611;p39">
            <a:extLst>
              <a:ext uri="{FF2B5EF4-FFF2-40B4-BE49-F238E27FC236}">
                <a16:creationId xmlns:a16="http://schemas.microsoft.com/office/drawing/2014/main" id="{0DCDB3C9-BF70-439D-8D5F-66538F0B292C}"/>
              </a:ext>
            </a:extLst>
          </p:cNvPr>
          <p:cNvSpPr txBox="1">
            <a:spLocks/>
          </p:cNvSpPr>
          <p:nvPr/>
        </p:nvSpPr>
        <p:spPr>
          <a:xfrm>
            <a:off x="18037841" y="7766630"/>
            <a:ext cx="4692890" cy="2420779"/>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nSpc>
                <a:spcPct val="100000"/>
              </a:lnSpc>
              <a:spcAft>
                <a:spcPts val="4267"/>
              </a:spcAft>
              <a:buNone/>
            </a:pPr>
            <a:r>
              <a:rPr lang="en-US" sz="3200" dirty="0">
                <a:solidFill>
                  <a:schemeClr val="bg1"/>
                </a:solidFill>
              </a:rPr>
              <a:t>Lorem Ipsum is simply dummy text of the</a:t>
            </a:r>
          </a:p>
        </p:txBody>
      </p:sp>
      <p:sp>
        <p:nvSpPr>
          <p:cNvPr id="106" name="Google Shape;1611;p39">
            <a:extLst>
              <a:ext uri="{FF2B5EF4-FFF2-40B4-BE49-F238E27FC236}">
                <a16:creationId xmlns:a16="http://schemas.microsoft.com/office/drawing/2014/main" id="{027395A8-81D7-4248-98F4-DD10298A2610}"/>
              </a:ext>
            </a:extLst>
          </p:cNvPr>
          <p:cNvSpPr txBox="1">
            <a:spLocks/>
          </p:cNvSpPr>
          <p:nvPr/>
        </p:nvSpPr>
        <p:spPr>
          <a:xfrm>
            <a:off x="18037841" y="5394992"/>
            <a:ext cx="4692890" cy="2420779"/>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nSpc>
                <a:spcPct val="100000"/>
              </a:lnSpc>
              <a:spcAft>
                <a:spcPts val="4267"/>
              </a:spcAft>
              <a:buNone/>
            </a:pPr>
            <a:r>
              <a:rPr lang="en-US" sz="3200" dirty="0">
                <a:solidFill>
                  <a:schemeClr val="bg1"/>
                </a:solidFill>
              </a:rPr>
              <a:t>Lorem Ipsum is simply dummy text of the</a:t>
            </a:r>
          </a:p>
        </p:txBody>
      </p:sp>
    </p:spTree>
    <p:custDataLst>
      <p:tags r:id="rId1"/>
    </p:custData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6572A9"/>
        </a:solidFill>
        <a:effectLst/>
      </p:bgPr>
    </p:bg>
    <p:spTree>
      <p:nvGrpSpPr>
        <p:cNvPr id="1" name="Shape 242"/>
        <p:cNvGrpSpPr/>
        <p:nvPr/>
      </p:nvGrpSpPr>
      <p:grpSpPr>
        <a:xfrm>
          <a:off x="0" y="0"/>
          <a:ext cx="0" cy="0"/>
          <a:chOff x="0" y="0"/>
          <a:chExt cx="0" cy="0"/>
        </a:xfrm>
      </p:grpSpPr>
      <p:sp>
        <p:nvSpPr>
          <p:cNvPr id="266" name="Google Shape;266;p25"/>
          <p:cNvSpPr txBox="1">
            <a:spLocks noGrp="1"/>
          </p:cNvSpPr>
          <p:nvPr>
            <p:ph type="ctrTitle" idx="4294967295"/>
          </p:nvPr>
        </p:nvSpPr>
        <p:spPr>
          <a:xfrm>
            <a:off x="0" y="617450"/>
            <a:ext cx="24384000" cy="1332000"/>
          </a:xfrm>
          <a:prstGeom prst="rect">
            <a:avLst/>
          </a:prstGeom>
        </p:spPr>
        <p:txBody>
          <a:bodyPr spcFirstLastPara="1" wrap="square" lIns="243800" tIns="243800" rIns="243800" bIns="243800" anchor="b" anchorCtr="0">
            <a:noAutofit/>
          </a:bodyPr>
          <a:lstStyle/>
          <a:p>
            <a:pPr algn="ctr"/>
            <a:r>
              <a:rPr lang="en-US" sz="6000" dirty="0">
                <a:solidFill>
                  <a:schemeClr val="bg1"/>
                </a:solidFill>
              </a:rPr>
              <a:t>TRIAL TIMELINE</a:t>
            </a:r>
            <a:endParaRPr sz="6000" dirty="0">
              <a:solidFill>
                <a:schemeClr val="bg1"/>
              </a:solidFill>
            </a:endParaRPr>
          </a:p>
        </p:txBody>
      </p:sp>
      <p:sp>
        <p:nvSpPr>
          <p:cNvPr id="49" name="Google Shape;541;p30">
            <a:extLst>
              <a:ext uri="{FF2B5EF4-FFF2-40B4-BE49-F238E27FC236}">
                <a16:creationId xmlns:a16="http://schemas.microsoft.com/office/drawing/2014/main" id="{3783BA5E-9C9C-4820-AA0D-448D685BBC55}"/>
              </a:ext>
            </a:extLst>
          </p:cNvPr>
          <p:cNvSpPr/>
          <p:nvPr/>
        </p:nvSpPr>
        <p:spPr>
          <a:xfrm>
            <a:off x="12050472" y="9933523"/>
            <a:ext cx="554400" cy="554400"/>
          </a:xfrm>
          <a:prstGeom prst="ellipse">
            <a:avLst/>
          </a:prstGeom>
          <a:solidFill>
            <a:schemeClr val="bg1">
              <a:alpha val="58459"/>
            </a:schemeClr>
          </a:solidFill>
          <a:ln w="19050" cap="flat" cmpd="sng">
            <a:solidFill>
              <a:schemeClr val="bg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542;p30">
            <a:extLst>
              <a:ext uri="{FF2B5EF4-FFF2-40B4-BE49-F238E27FC236}">
                <a16:creationId xmlns:a16="http://schemas.microsoft.com/office/drawing/2014/main" id="{ED2B3C89-827D-415F-899A-192A0E55C166}"/>
              </a:ext>
            </a:extLst>
          </p:cNvPr>
          <p:cNvSpPr/>
          <p:nvPr/>
        </p:nvSpPr>
        <p:spPr>
          <a:xfrm>
            <a:off x="13282373" y="7126821"/>
            <a:ext cx="554400" cy="554400"/>
          </a:xfrm>
          <a:prstGeom prst="ellipse">
            <a:avLst/>
          </a:prstGeom>
          <a:solidFill>
            <a:schemeClr val="bg1">
              <a:alpha val="58459"/>
            </a:schemeClr>
          </a:solidFill>
          <a:ln w="19050" cap="flat" cmpd="sng">
            <a:solidFill>
              <a:schemeClr val="bg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543;p30">
            <a:extLst>
              <a:ext uri="{FF2B5EF4-FFF2-40B4-BE49-F238E27FC236}">
                <a16:creationId xmlns:a16="http://schemas.microsoft.com/office/drawing/2014/main" id="{B2DB9FC1-D9D9-41BE-A179-3779FB1BFE7E}"/>
              </a:ext>
            </a:extLst>
          </p:cNvPr>
          <p:cNvSpPr/>
          <p:nvPr/>
        </p:nvSpPr>
        <p:spPr>
          <a:xfrm>
            <a:off x="12708691" y="4611328"/>
            <a:ext cx="554400" cy="554400"/>
          </a:xfrm>
          <a:prstGeom prst="ellipse">
            <a:avLst/>
          </a:prstGeom>
          <a:solidFill>
            <a:schemeClr val="bg1">
              <a:alpha val="58459"/>
            </a:schemeClr>
          </a:solidFill>
          <a:ln w="19050" cap="flat" cmpd="sng">
            <a:solidFill>
              <a:schemeClr val="bg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544;p30">
            <a:extLst>
              <a:ext uri="{FF2B5EF4-FFF2-40B4-BE49-F238E27FC236}">
                <a16:creationId xmlns:a16="http://schemas.microsoft.com/office/drawing/2014/main" id="{E80B95D9-8B57-4D10-9305-07EB056E2457}"/>
              </a:ext>
            </a:extLst>
          </p:cNvPr>
          <p:cNvSpPr/>
          <p:nvPr/>
        </p:nvSpPr>
        <p:spPr>
          <a:xfrm>
            <a:off x="10544741" y="7126821"/>
            <a:ext cx="554400" cy="554400"/>
          </a:xfrm>
          <a:prstGeom prst="ellipse">
            <a:avLst/>
          </a:prstGeom>
          <a:solidFill>
            <a:schemeClr val="bg1">
              <a:alpha val="58459"/>
            </a:schemeClr>
          </a:solidFill>
          <a:ln w="19050" cap="flat" cmpd="sng">
            <a:solidFill>
              <a:schemeClr val="bg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553;p30">
            <a:extLst>
              <a:ext uri="{FF2B5EF4-FFF2-40B4-BE49-F238E27FC236}">
                <a16:creationId xmlns:a16="http://schemas.microsoft.com/office/drawing/2014/main" id="{C1E11A8C-5ADF-48F2-862C-539BB3B13255}"/>
              </a:ext>
            </a:extLst>
          </p:cNvPr>
          <p:cNvSpPr/>
          <p:nvPr/>
        </p:nvSpPr>
        <p:spPr>
          <a:xfrm>
            <a:off x="11099187" y="4611328"/>
            <a:ext cx="554400" cy="554400"/>
          </a:xfrm>
          <a:prstGeom prst="ellipse">
            <a:avLst/>
          </a:prstGeom>
          <a:solidFill>
            <a:schemeClr val="bg1">
              <a:alpha val="58459"/>
            </a:schemeClr>
          </a:solidFill>
          <a:ln w="19050" cap="flat" cmpd="sng">
            <a:solidFill>
              <a:schemeClr val="bg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110" name="Google Shape;556;p30">
            <a:extLst>
              <a:ext uri="{FF2B5EF4-FFF2-40B4-BE49-F238E27FC236}">
                <a16:creationId xmlns:a16="http://schemas.microsoft.com/office/drawing/2014/main" id="{229B464C-270B-4BF2-8BCF-78B3F5D2B093}"/>
              </a:ext>
            </a:extLst>
          </p:cNvPr>
          <p:cNvGrpSpPr/>
          <p:nvPr/>
        </p:nvGrpSpPr>
        <p:grpSpPr>
          <a:xfrm>
            <a:off x="9575603" y="4176419"/>
            <a:ext cx="5231941" cy="6099445"/>
            <a:chOff x="3276800" y="1199938"/>
            <a:chExt cx="2590412" cy="3019926"/>
          </a:xfrm>
          <a:solidFill>
            <a:schemeClr val="bg1"/>
          </a:solidFill>
        </p:grpSpPr>
        <p:sp>
          <p:nvSpPr>
            <p:cNvPr id="111" name="Google Shape;557;p30">
              <a:extLst>
                <a:ext uri="{FF2B5EF4-FFF2-40B4-BE49-F238E27FC236}">
                  <a16:creationId xmlns:a16="http://schemas.microsoft.com/office/drawing/2014/main" id="{F8FE5087-FFD6-40F1-8E76-0B3473E47352}"/>
                </a:ext>
              </a:extLst>
            </p:cNvPr>
            <p:cNvSpPr/>
            <p:nvPr/>
          </p:nvSpPr>
          <p:spPr>
            <a:xfrm>
              <a:off x="5107096" y="1829169"/>
              <a:ext cx="615479" cy="413260"/>
            </a:xfrm>
            <a:custGeom>
              <a:avLst/>
              <a:gdLst/>
              <a:ahLst/>
              <a:cxnLst/>
              <a:rect l="l" t="t" r="r" b="b"/>
              <a:pathLst>
                <a:path w="16953" h="11383" extrusionOk="0">
                  <a:moveTo>
                    <a:pt x="0" y="1"/>
                  </a:moveTo>
                  <a:lnTo>
                    <a:pt x="0" y="430"/>
                  </a:lnTo>
                  <a:lnTo>
                    <a:pt x="6949" y="430"/>
                  </a:lnTo>
                  <a:cubicBezTo>
                    <a:pt x="12230" y="430"/>
                    <a:pt x="16523" y="4727"/>
                    <a:pt x="16523" y="10007"/>
                  </a:cubicBezTo>
                  <a:lnTo>
                    <a:pt x="16523" y="11382"/>
                  </a:lnTo>
                  <a:lnTo>
                    <a:pt x="16952" y="11382"/>
                  </a:lnTo>
                  <a:lnTo>
                    <a:pt x="16952" y="10007"/>
                  </a:lnTo>
                  <a:cubicBezTo>
                    <a:pt x="16952" y="8656"/>
                    <a:pt x="16690" y="7348"/>
                    <a:pt x="16166" y="6113"/>
                  </a:cubicBezTo>
                  <a:cubicBezTo>
                    <a:pt x="15664" y="4920"/>
                    <a:pt x="14944" y="3852"/>
                    <a:pt x="14022" y="2931"/>
                  </a:cubicBezTo>
                  <a:cubicBezTo>
                    <a:pt x="13104" y="2013"/>
                    <a:pt x="12036" y="1293"/>
                    <a:pt x="10844" y="786"/>
                  </a:cubicBezTo>
                  <a:cubicBezTo>
                    <a:pt x="9609" y="267"/>
                    <a:pt x="8301" y="1"/>
                    <a:pt x="6949"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558;p30">
              <a:extLst>
                <a:ext uri="{FF2B5EF4-FFF2-40B4-BE49-F238E27FC236}">
                  <a16:creationId xmlns:a16="http://schemas.microsoft.com/office/drawing/2014/main" id="{406B780D-BEFD-4C29-8E3E-1A43AFEAF2FC}"/>
                </a:ext>
              </a:extLst>
            </p:cNvPr>
            <p:cNvSpPr/>
            <p:nvPr/>
          </p:nvSpPr>
          <p:spPr>
            <a:xfrm>
              <a:off x="5025011" y="3150583"/>
              <a:ext cx="513316" cy="325801"/>
            </a:xfrm>
            <a:custGeom>
              <a:avLst/>
              <a:gdLst/>
              <a:ahLst/>
              <a:cxnLst/>
              <a:rect l="l" t="t" r="r" b="b"/>
              <a:pathLst>
                <a:path w="14139" h="8974" extrusionOk="0">
                  <a:moveTo>
                    <a:pt x="8661" y="0"/>
                  </a:moveTo>
                  <a:lnTo>
                    <a:pt x="8661" y="429"/>
                  </a:lnTo>
                  <a:lnTo>
                    <a:pt x="9651" y="429"/>
                  </a:lnTo>
                  <a:cubicBezTo>
                    <a:pt x="11889" y="429"/>
                    <a:pt x="13709" y="2249"/>
                    <a:pt x="13709" y="4487"/>
                  </a:cubicBezTo>
                  <a:cubicBezTo>
                    <a:pt x="13709" y="6724"/>
                    <a:pt x="11889" y="8543"/>
                    <a:pt x="9651" y="8543"/>
                  </a:cubicBezTo>
                  <a:lnTo>
                    <a:pt x="1" y="8543"/>
                  </a:lnTo>
                  <a:lnTo>
                    <a:pt x="1" y="8973"/>
                  </a:lnTo>
                  <a:lnTo>
                    <a:pt x="9651" y="8973"/>
                  </a:lnTo>
                  <a:cubicBezTo>
                    <a:pt x="10255" y="8973"/>
                    <a:pt x="10844" y="8857"/>
                    <a:pt x="11398" y="8621"/>
                  </a:cubicBezTo>
                  <a:cubicBezTo>
                    <a:pt x="11932" y="8396"/>
                    <a:pt x="12412" y="8071"/>
                    <a:pt x="12822" y="7661"/>
                  </a:cubicBezTo>
                  <a:cubicBezTo>
                    <a:pt x="13237" y="7247"/>
                    <a:pt x="13558" y="6767"/>
                    <a:pt x="13786" y="6233"/>
                  </a:cubicBezTo>
                  <a:cubicBezTo>
                    <a:pt x="14018" y="5679"/>
                    <a:pt x="14139" y="5094"/>
                    <a:pt x="14139" y="4487"/>
                  </a:cubicBezTo>
                  <a:cubicBezTo>
                    <a:pt x="14139" y="3883"/>
                    <a:pt x="14018" y="3294"/>
                    <a:pt x="13786" y="2741"/>
                  </a:cubicBezTo>
                  <a:cubicBezTo>
                    <a:pt x="13558" y="2207"/>
                    <a:pt x="13237" y="1726"/>
                    <a:pt x="12822" y="1312"/>
                  </a:cubicBezTo>
                  <a:cubicBezTo>
                    <a:pt x="12412" y="901"/>
                    <a:pt x="11932" y="576"/>
                    <a:pt x="11398" y="352"/>
                  </a:cubicBezTo>
                  <a:cubicBezTo>
                    <a:pt x="10844" y="116"/>
                    <a:pt x="10255" y="0"/>
                    <a:pt x="9651"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559;p30">
              <a:extLst>
                <a:ext uri="{FF2B5EF4-FFF2-40B4-BE49-F238E27FC236}">
                  <a16:creationId xmlns:a16="http://schemas.microsoft.com/office/drawing/2014/main" id="{815E2695-42A9-4284-A0F2-3679E139CF9C}"/>
                </a:ext>
              </a:extLst>
            </p:cNvPr>
            <p:cNvSpPr/>
            <p:nvPr/>
          </p:nvSpPr>
          <p:spPr>
            <a:xfrm>
              <a:off x="3421401" y="1829169"/>
              <a:ext cx="615479" cy="413260"/>
            </a:xfrm>
            <a:custGeom>
              <a:avLst/>
              <a:gdLst/>
              <a:ahLst/>
              <a:cxnLst/>
              <a:rect l="l" t="t" r="r" b="b"/>
              <a:pathLst>
                <a:path w="16953" h="11383" extrusionOk="0">
                  <a:moveTo>
                    <a:pt x="10008" y="1"/>
                  </a:moveTo>
                  <a:cubicBezTo>
                    <a:pt x="8657" y="1"/>
                    <a:pt x="7344" y="267"/>
                    <a:pt x="6113" y="786"/>
                  </a:cubicBezTo>
                  <a:cubicBezTo>
                    <a:pt x="4921" y="1293"/>
                    <a:pt x="3849" y="2013"/>
                    <a:pt x="2931" y="2931"/>
                  </a:cubicBezTo>
                  <a:cubicBezTo>
                    <a:pt x="2014" y="3852"/>
                    <a:pt x="1290" y="4920"/>
                    <a:pt x="787" y="6113"/>
                  </a:cubicBezTo>
                  <a:cubicBezTo>
                    <a:pt x="264" y="7348"/>
                    <a:pt x="1" y="8656"/>
                    <a:pt x="1" y="10007"/>
                  </a:cubicBezTo>
                  <a:lnTo>
                    <a:pt x="1" y="11382"/>
                  </a:lnTo>
                  <a:lnTo>
                    <a:pt x="431" y="11382"/>
                  </a:lnTo>
                  <a:lnTo>
                    <a:pt x="431" y="10007"/>
                  </a:lnTo>
                  <a:cubicBezTo>
                    <a:pt x="431" y="4727"/>
                    <a:pt x="4728" y="430"/>
                    <a:pt x="10008" y="430"/>
                  </a:cubicBezTo>
                  <a:lnTo>
                    <a:pt x="16953" y="430"/>
                  </a:lnTo>
                  <a:lnTo>
                    <a:pt x="16953" y="1"/>
                  </a:ln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560;p30">
              <a:extLst>
                <a:ext uri="{FF2B5EF4-FFF2-40B4-BE49-F238E27FC236}">
                  <a16:creationId xmlns:a16="http://schemas.microsoft.com/office/drawing/2014/main" id="{CC0699FF-89A0-485E-9E29-CFAAA13BA260}"/>
                </a:ext>
              </a:extLst>
            </p:cNvPr>
            <p:cNvSpPr/>
            <p:nvPr/>
          </p:nvSpPr>
          <p:spPr>
            <a:xfrm>
              <a:off x="3585316" y="1538260"/>
              <a:ext cx="789597" cy="656213"/>
            </a:xfrm>
            <a:custGeom>
              <a:avLst/>
              <a:gdLst/>
              <a:ahLst/>
              <a:cxnLst/>
              <a:rect l="l" t="t" r="r" b="b"/>
              <a:pathLst>
                <a:path w="21749" h="18075" extrusionOk="0">
                  <a:moveTo>
                    <a:pt x="4633" y="0"/>
                  </a:moveTo>
                  <a:cubicBezTo>
                    <a:pt x="2834" y="0"/>
                    <a:pt x="1730" y="809"/>
                    <a:pt x="1119" y="1482"/>
                  </a:cubicBezTo>
                  <a:cubicBezTo>
                    <a:pt x="762" y="1877"/>
                    <a:pt x="472" y="2350"/>
                    <a:pt x="274" y="2845"/>
                  </a:cubicBezTo>
                  <a:cubicBezTo>
                    <a:pt x="97" y="3302"/>
                    <a:pt x="0" y="3770"/>
                    <a:pt x="0" y="4196"/>
                  </a:cubicBezTo>
                  <a:cubicBezTo>
                    <a:pt x="0" y="4626"/>
                    <a:pt x="81" y="5091"/>
                    <a:pt x="232" y="5543"/>
                  </a:cubicBezTo>
                  <a:cubicBezTo>
                    <a:pt x="402" y="6054"/>
                    <a:pt x="650" y="6519"/>
                    <a:pt x="971" y="6926"/>
                  </a:cubicBezTo>
                  <a:cubicBezTo>
                    <a:pt x="1521" y="7619"/>
                    <a:pt x="2536" y="8447"/>
                    <a:pt x="4251" y="8447"/>
                  </a:cubicBezTo>
                  <a:lnTo>
                    <a:pt x="15430" y="8447"/>
                  </a:lnTo>
                  <a:cubicBezTo>
                    <a:pt x="19228" y="8447"/>
                    <a:pt x="21318" y="10085"/>
                    <a:pt x="21318" y="13058"/>
                  </a:cubicBezTo>
                  <a:cubicBezTo>
                    <a:pt x="21318" y="14486"/>
                    <a:pt x="20866" y="15597"/>
                    <a:pt x="19971" y="16367"/>
                  </a:cubicBezTo>
                  <a:cubicBezTo>
                    <a:pt x="18981" y="17215"/>
                    <a:pt x="17451" y="17645"/>
                    <a:pt x="15430" y="17645"/>
                  </a:cubicBezTo>
                  <a:lnTo>
                    <a:pt x="15430" y="18075"/>
                  </a:lnTo>
                  <a:cubicBezTo>
                    <a:pt x="17560" y="18075"/>
                    <a:pt x="19181" y="17610"/>
                    <a:pt x="20250" y="16692"/>
                  </a:cubicBezTo>
                  <a:cubicBezTo>
                    <a:pt x="20757" y="16259"/>
                    <a:pt x="21141" y="15721"/>
                    <a:pt x="21392" y="15090"/>
                  </a:cubicBezTo>
                  <a:cubicBezTo>
                    <a:pt x="21628" y="14498"/>
                    <a:pt x="21748" y="13812"/>
                    <a:pt x="21748" y="13058"/>
                  </a:cubicBezTo>
                  <a:cubicBezTo>
                    <a:pt x="21748" y="12306"/>
                    <a:pt x="21620" y="11621"/>
                    <a:pt x="21373" y="11017"/>
                  </a:cubicBezTo>
                  <a:cubicBezTo>
                    <a:pt x="21114" y="10390"/>
                    <a:pt x="20719" y="9849"/>
                    <a:pt x="20203" y="9411"/>
                  </a:cubicBezTo>
                  <a:cubicBezTo>
                    <a:pt x="19116" y="8486"/>
                    <a:pt x="17509" y="8017"/>
                    <a:pt x="15430" y="8017"/>
                  </a:cubicBezTo>
                  <a:lnTo>
                    <a:pt x="4251" y="8017"/>
                  </a:lnTo>
                  <a:cubicBezTo>
                    <a:pt x="1614" y="8017"/>
                    <a:pt x="429" y="5784"/>
                    <a:pt x="429" y="4196"/>
                  </a:cubicBezTo>
                  <a:cubicBezTo>
                    <a:pt x="429" y="3565"/>
                    <a:pt x="692" y="2597"/>
                    <a:pt x="1440" y="1773"/>
                  </a:cubicBezTo>
                  <a:cubicBezTo>
                    <a:pt x="1989" y="1162"/>
                    <a:pt x="2992" y="429"/>
                    <a:pt x="4633" y="429"/>
                  </a:cubicBezTo>
                  <a:lnTo>
                    <a:pt x="16231" y="429"/>
                  </a:lnTo>
                  <a:lnTo>
                    <a:pt x="16231" y="0"/>
                  </a:ln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561;p30">
              <a:extLst>
                <a:ext uri="{FF2B5EF4-FFF2-40B4-BE49-F238E27FC236}">
                  <a16:creationId xmlns:a16="http://schemas.microsoft.com/office/drawing/2014/main" id="{19964AE5-E5BD-4D9A-9795-574B8C395F44}"/>
                </a:ext>
              </a:extLst>
            </p:cNvPr>
            <p:cNvSpPr/>
            <p:nvPr/>
          </p:nvSpPr>
          <p:spPr>
            <a:xfrm>
              <a:off x="3751265" y="2160847"/>
              <a:ext cx="453304" cy="325801"/>
            </a:xfrm>
            <a:custGeom>
              <a:avLst/>
              <a:gdLst/>
              <a:ahLst/>
              <a:cxnLst/>
              <a:rect l="l" t="t" r="r" b="b"/>
              <a:pathLst>
                <a:path w="12486" h="8974" extrusionOk="0">
                  <a:moveTo>
                    <a:pt x="4491" y="1"/>
                  </a:moveTo>
                  <a:cubicBezTo>
                    <a:pt x="3884" y="1"/>
                    <a:pt x="3295" y="117"/>
                    <a:pt x="2741" y="353"/>
                  </a:cubicBezTo>
                  <a:cubicBezTo>
                    <a:pt x="2207" y="577"/>
                    <a:pt x="1727" y="903"/>
                    <a:pt x="1317" y="1312"/>
                  </a:cubicBezTo>
                  <a:cubicBezTo>
                    <a:pt x="902" y="1727"/>
                    <a:pt x="581" y="2207"/>
                    <a:pt x="353" y="2741"/>
                  </a:cubicBezTo>
                  <a:cubicBezTo>
                    <a:pt x="121" y="3295"/>
                    <a:pt x="0" y="3880"/>
                    <a:pt x="0" y="4487"/>
                  </a:cubicBezTo>
                  <a:cubicBezTo>
                    <a:pt x="0" y="5091"/>
                    <a:pt x="121" y="5679"/>
                    <a:pt x="353" y="6233"/>
                  </a:cubicBezTo>
                  <a:cubicBezTo>
                    <a:pt x="581" y="6767"/>
                    <a:pt x="902" y="7248"/>
                    <a:pt x="1317" y="7662"/>
                  </a:cubicBezTo>
                  <a:cubicBezTo>
                    <a:pt x="1727" y="8072"/>
                    <a:pt x="2207" y="8397"/>
                    <a:pt x="2741" y="8622"/>
                  </a:cubicBezTo>
                  <a:cubicBezTo>
                    <a:pt x="3295" y="8858"/>
                    <a:pt x="3884" y="8974"/>
                    <a:pt x="4491" y="8974"/>
                  </a:cubicBezTo>
                  <a:lnTo>
                    <a:pt x="12485" y="8974"/>
                  </a:lnTo>
                  <a:lnTo>
                    <a:pt x="12485" y="8545"/>
                  </a:lnTo>
                  <a:lnTo>
                    <a:pt x="4491" y="8545"/>
                  </a:lnTo>
                  <a:cubicBezTo>
                    <a:pt x="2253" y="8545"/>
                    <a:pt x="430" y="6724"/>
                    <a:pt x="430" y="4487"/>
                  </a:cubicBezTo>
                  <a:cubicBezTo>
                    <a:pt x="430" y="2250"/>
                    <a:pt x="2253" y="430"/>
                    <a:pt x="4491" y="430"/>
                  </a:cubicBezTo>
                  <a:lnTo>
                    <a:pt x="4491" y="1"/>
                  </a:ln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562;p30">
              <a:extLst>
                <a:ext uri="{FF2B5EF4-FFF2-40B4-BE49-F238E27FC236}">
                  <a16:creationId xmlns:a16="http://schemas.microsoft.com/office/drawing/2014/main" id="{727292A0-0001-43A9-8C60-55A677E316D1}"/>
                </a:ext>
              </a:extLst>
            </p:cNvPr>
            <p:cNvSpPr/>
            <p:nvPr/>
          </p:nvSpPr>
          <p:spPr>
            <a:xfrm>
              <a:off x="3759143" y="2840252"/>
              <a:ext cx="608290" cy="325946"/>
            </a:xfrm>
            <a:custGeom>
              <a:avLst/>
              <a:gdLst/>
              <a:ahLst/>
              <a:cxnLst/>
              <a:rect l="l" t="t" r="r" b="b"/>
              <a:pathLst>
                <a:path w="16755" h="8978" extrusionOk="0">
                  <a:moveTo>
                    <a:pt x="12268" y="0"/>
                  </a:moveTo>
                  <a:lnTo>
                    <a:pt x="12268" y="430"/>
                  </a:lnTo>
                  <a:cubicBezTo>
                    <a:pt x="14506" y="430"/>
                    <a:pt x="16326" y="2254"/>
                    <a:pt x="16326" y="4491"/>
                  </a:cubicBezTo>
                  <a:cubicBezTo>
                    <a:pt x="16326" y="6728"/>
                    <a:pt x="14506" y="8548"/>
                    <a:pt x="12268" y="8548"/>
                  </a:cubicBezTo>
                  <a:lnTo>
                    <a:pt x="1" y="8548"/>
                  </a:lnTo>
                  <a:lnTo>
                    <a:pt x="1" y="8977"/>
                  </a:lnTo>
                  <a:lnTo>
                    <a:pt x="12268" y="8977"/>
                  </a:lnTo>
                  <a:cubicBezTo>
                    <a:pt x="12872" y="8977"/>
                    <a:pt x="13460" y="8858"/>
                    <a:pt x="14014" y="8625"/>
                  </a:cubicBezTo>
                  <a:cubicBezTo>
                    <a:pt x="14548" y="8397"/>
                    <a:pt x="15029" y="8075"/>
                    <a:pt x="15438" y="7661"/>
                  </a:cubicBezTo>
                  <a:cubicBezTo>
                    <a:pt x="15853" y="7251"/>
                    <a:pt x="16178" y="6771"/>
                    <a:pt x="16403" y="6237"/>
                  </a:cubicBezTo>
                  <a:cubicBezTo>
                    <a:pt x="16635" y="5683"/>
                    <a:pt x="16755" y="5095"/>
                    <a:pt x="16755" y="4491"/>
                  </a:cubicBezTo>
                  <a:cubicBezTo>
                    <a:pt x="16755" y="3883"/>
                    <a:pt x="16635" y="3294"/>
                    <a:pt x="16403" y="2741"/>
                  </a:cubicBezTo>
                  <a:cubicBezTo>
                    <a:pt x="16178" y="2207"/>
                    <a:pt x="15853" y="1727"/>
                    <a:pt x="15438" y="1316"/>
                  </a:cubicBezTo>
                  <a:cubicBezTo>
                    <a:pt x="15029" y="902"/>
                    <a:pt x="14548" y="581"/>
                    <a:pt x="14014" y="353"/>
                  </a:cubicBezTo>
                  <a:cubicBezTo>
                    <a:pt x="13460" y="120"/>
                    <a:pt x="12872" y="0"/>
                    <a:pt x="12268"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563;p30">
              <a:extLst>
                <a:ext uri="{FF2B5EF4-FFF2-40B4-BE49-F238E27FC236}">
                  <a16:creationId xmlns:a16="http://schemas.microsoft.com/office/drawing/2014/main" id="{0C8FA87E-4AF8-485B-9385-729510144892}"/>
                </a:ext>
              </a:extLst>
            </p:cNvPr>
            <p:cNvSpPr/>
            <p:nvPr/>
          </p:nvSpPr>
          <p:spPr>
            <a:xfrm>
              <a:off x="3824782" y="1199938"/>
              <a:ext cx="690122" cy="2724109"/>
            </a:xfrm>
            <a:custGeom>
              <a:avLst/>
              <a:gdLst/>
              <a:ahLst/>
              <a:cxnLst/>
              <a:rect l="l" t="t" r="r" b="b"/>
              <a:pathLst>
                <a:path w="19009" h="75034" extrusionOk="0">
                  <a:moveTo>
                    <a:pt x="9504" y="0"/>
                  </a:moveTo>
                  <a:cubicBezTo>
                    <a:pt x="8223" y="0"/>
                    <a:pt x="6976" y="252"/>
                    <a:pt x="5803" y="748"/>
                  </a:cubicBezTo>
                  <a:cubicBezTo>
                    <a:pt x="4673" y="1228"/>
                    <a:pt x="3655" y="1913"/>
                    <a:pt x="2783" y="2784"/>
                  </a:cubicBezTo>
                  <a:cubicBezTo>
                    <a:pt x="1909" y="3659"/>
                    <a:pt x="1223" y="4674"/>
                    <a:pt x="748" y="5807"/>
                  </a:cubicBezTo>
                  <a:cubicBezTo>
                    <a:pt x="251" y="6981"/>
                    <a:pt x="1" y="8223"/>
                    <a:pt x="1" y="9509"/>
                  </a:cubicBezTo>
                  <a:lnTo>
                    <a:pt x="430" y="9509"/>
                  </a:lnTo>
                  <a:cubicBezTo>
                    <a:pt x="430" y="4503"/>
                    <a:pt x="4498" y="431"/>
                    <a:pt x="9504" y="431"/>
                  </a:cubicBezTo>
                  <a:cubicBezTo>
                    <a:pt x="14509" y="431"/>
                    <a:pt x="18578" y="4503"/>
                    <a:pt x="18578" y="9509"/>
                  </a:cubicBezTo>
                  <a:lnTo>
                    <a:pt x="18578" y="75033"/>
                  </a:lnTo>
                  <a:lnTo>
                    <a:pt x="19008" y="75033"/>
                  </a:lnTo>
                  <a:lnTo>
                    <a:pt x="19008" y="9509"/>
                  </a:lnTo>
                  <a:cubicBezTo>
                    <a:pt x="19008" y="8223"/>
                    <a:pt x="18756" y="6981"/>
                    <a:pt x="18261" y="5807"/>
                  </a:cubicBezTo>
                  <a:cubicBezTo>
                    <a:pt x="17784" y="4674"/>
                    <a:pt x="17100" y="3659"/>
                    <a:pt x="16225" y="2784"/>
                  </a:cubicBezTo>
                  <a:cubicBezTo>
                    <a:pt x="15354" y="1913"/>
                    <a:pt x="14336" y="1228"/>
                    <a:pt x="13205" y="748"/>
                  </a:cubicBezTo>
                  <a:cubicBezTo>
                    <a:pt x="12032" y="252"/>
                    <a:pt x="10786" y="0"/>
                    <a:pt x="9504"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564;p30">
              <a:extLst>
                <a:ext uri="{FF2B5EF4-FFF2-40B4-BE49-F238E27FC236}">
                  <a16:creationId xmlns:a16="http://schemas.microsoft.com/office/drawing/2014/main" id="{53EEDC43-CD45-466A-8D9C-6BB633C3B5FB}"/>
                </a:ext>
              </a:extLst>
            </p:cNvPr>
            <p:cNvSpPr/>
            <p:nvPr/>
          </p:nvSpPr>
          <p:spPr>
            <a:xfrm>
              <a:off x="3372208" y="2733843"/>
              <a:ext cx="432393" cy="432356"/>
            </a:xfrm>
            <a:custGeom>
              <a:avLst/>
              <a:gdLst/>
              <a:ahLst/>
              <a:cxnLst/>
              <a:rect l="l" t="t" r="r" b="b"/>
              <a:pathLst>
                <a:path w="11910" h="11909" extrusionOk="0">
                  <a:moveTo>
                    <a:pt x="1" y="0"/>
                  </a:moveTo>
                  <a:cubicBezTo>
                    <a:pt x="1" y="1607"/>
                    <a:pt x="314" y="3167"/>
                    <a:pt x="937" y="4634"/>
                  </a:cubicBezTo>
                  <a:cubicBezTo>
                    <a:pt x="1236" y="5339"/>
                    <a:pt x="1604" y="6021"/>
                    <a:pt x="2033" y="6659"/>
                  </a:cubicBezTo>
                  <a:cubicBezTo>
                    <a:pt x="2459" y="7290"/>
                    <a:pt x="2951" y="7883"/>
                    <a:pt x="3489" y="8421"/>
                  </a:cubicBezTo>
                  <a:cubicBezTo>
                    <a:pt x="4027" y="8959"/>
                    <a:pt x="4619" y="9446"/>
                    <a:pt x="5250" y="9872"/>
                  </a:cubicBezTo>
                  <a:cubicBezTo>
                    <a:pt x="5889" y="10306"/>
                    <a:pt x="6567" y="10674"/>
                    <a:pt x="7275" y="10972"/>
                  </a:cubicBezTo>
                  <a:cubicBezTo>
                    <a:pt x="8742" y="11591"/>
                    <a:pt x="10302" y="11908"/>
                    <a:pt x="11909" y="11908"/>
                  </a:cubicBezTo>
                  <a:lnTo>
                    <a:pt x="11909" y="11479"/>
                  </a:lnTo>
                  <a:cubicBezTo>
                    <a:pt x="5579" y="11479"/>
                    <a:pt x="430" y="6330"/>
                    <a:pt x="430"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565;p30">
              <a:extLst>
                <a:ext uri="{FF2B5EF4-FFF2-40B4-BE49-F238E27FC236}">
                  <a16:creationId xmlns:a16="http://schemas.microsoft.com/office/drawing/2014/main" id="{A2872180-BD75-435E-B20D-03B6EBE7C20E}"/>
                </a:ext>
              </a:extLst>
            </p:cNvPr>
            <p:cNvSpPr/>
            <p:nvPr/>
          </p:nvSpPr>
          <p:spPr>
            <a:xfrm>
              <a:off x="4005506" y="2471034"/>
              <a:ext cx="509395" cy="181888"/>
            </a:xfrm>
            <a:custGeom>
              <a:avLst/>
              <a:gdLst/>
              <a:ahLst/>
              <a:cxnLst/>
              <a:rect l="l" t="t" r="r" b="b"/>
              <a:pathLst>
                <a:path w="14031" h="5010" extrusionOk="0">
                  <a:moveTo>
                    <a:pt x="1" y="1"/>
                  </a:moveTo>
                  <a:lnTo>
                    <a:pt x="1" y="430"/>
                  </a:lnTo>
                  <a:lnTo>
                    <a:pt x="9020" y="430"/>
                  </a:lnTo>
                  <a:cubicBezTo>
                    <a:pt x="11545" y="430"/>
                    <a:pt x="13600" y="2486"/>
                    <a:pt x="13600" y="5009"/>
                  </a:cubicBezTo>
                  <a:lnTo>
                    <a:pt x="14030" y="5009"/>
                  </a:lnTo>
                  <a:cubicBezTo>
                    <a:pt x="14030" y="4336"/>
                    <a:pt x="13898" y="3678"/>
                    <a:pt x="13635" y="3058"/>
                  </a:cubicBezTo>
                  <a:cubicBezTo>
                    <a:pt x="13383" y="2463"/>
                    <a:pt x="13024" y="1928"/>
                    <a:pt x="12563" y="1468"/>
                  </a:cubicBezTo>
                  <a:cubicBezTo>
                    <a:pt x="12102" y="1007"/>
                    <a:pt x="11568" y="647"/>
                    <a:pt x="10972" y="395"/>
                  </a:cubicBezTo>
                  <a:cubicBezTo>
                    <a:pt x="10353" y="132"/>
                    <a:pt x="9698" y="1"/>
                    <a:pt x="9020"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566;p30">
              <a:extLst>
                <a:ext uri="{FF2B5EF4-FFF2-40B4-BE49-F238E27FC236}">
                  <a16:creationId xmlns:a16="http://schemas.microsoft.com/office/drawing/2014/main" id="{3E11C480-9A20-4053-A8ED-FD547F79CF7C}"/>
                </a:ext>
              </a:extLst>
            </p:cNvPr>
            <p:cNvSpPr/>
            <p:nvPr/>
          </p:nvSpPr>
          <p:spPr>
            <a:xfrm>
              <a:off x="3816032" y="3460733"/>
              <a:ext cx="399210" cy="316253"/>
            </a:xfrm>
            <a:custGeom>
              <a:avLst/>
              <a:gdLst/>
              <a:ahLst/>
              <a:cxnLst/>
              <a:rect l="l" t="t" r="r" b="b"/>
              <a:pathLst>
                <a:path w="10996" h="8711" extrusionOk="0">
                  <a:moveTo>
                    <a:pt x="4357" y="0"/>
                  </a:moveTo>
                  <a:cubicBezTo>
                    <a:pt x="3768" y="0"/>
                    <a:pt x="3195" y="116"/>
                    <a:pt x="2661" y="345"/>
                  </a:cubicBezTo>
                  <a:cubicBezTo>
                    <a:pt x="2142" y="562"/>
                    <a:pt x="1673" y="875"/>
                    <a:pt x="1275" y="1278"/>
                  </a:cubicBezTo>
                  <a:cubicBezTo>
                    <a:pt x="876" y="1677"/>
                    <a:pt x="562" y="2142"/>
                    <a:pt x="342" y="2660"/>
                  </a:cubicBezTo>
                  <a:cubicBezTo>
                    <a:pt x="117" y="3198"/>
                    <a:pt x="1" y="3768"/>
                    <a:pt x="1" y="4356"/>
                  </a:cubicBezTo>
                  <a:cubicBezTo>
                    <a:pt x="1" y="4944"/>
                    <a:pt x="117" y="5514"/>
                    <a:pt x="342" y="6051"/>
                  </a:cubicBezTo>
                  <a:cubicBezTo>
                    <a:pt x="562" y="6570"/>
                    <a:pt x="876" y="7034"/>
                    <a:pt x="1275" y="7433"/>
                  </a:cubicBezTo>
                  <a:cubicBezTo>
                    <a:pt x="1673" y="7836"/>
                    <a:pt x="2142" y="8149"/>
                    <a:pt x="2661" y="8367"/>
                  </a:cubicBezTo>
                  <a:cubicBezTo>
                    <a:pt x="3195" y="8594"/>
                    <a:pt x="3768" y="8711"/>
                    <a:pt x="4357" y="8711"/>
                  </a:cubicBezTo>
                  <a:lnTo>
                    <a:pt x="10996" y="8711"/>
                  </a:lnTo>
                  <a:lnTo>
                    <a:pt x="10996" y="8281"/>
                  </a:lnTo>
                  <a:lnTo>
                    <a:pt x="4357" y="8281"/>
                  </a:lnTo>
                  <a:cubicBezTo>
                    <a:pt x="2193" y="8281"/>
                    <a:pt x="431" y="6520"/>
                    <a:pt x="431" y="4356"/>
                  </a:cubicBezTo>
                  <a:cubicBezTo>
                    <a:pt x="431" y="2192"/>
                    <a:pt x="2193" y="430"/>
                    <a:pt x="4357" y="430"/>
                  </a:cubicBezTo>
                  <a:lnTo>
                    <a:pt x="4357" y="0"/>
                  </a:ln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567;p30">
              <a:extLst>
                <a:ext uri="{FF2B5EF4-FFF2-40B4-BE49-F238E27FC236}">
                  <a16:creationId xmlns:a16="http://schemas.microsoft.com/office/drawing/2014/main" id="{F5CDE49B-095A-4DCE-A268-D4D4D911733B}"/>
                </a:ext>
              </a:extLst>
            </p:cNvPr>
            <p:cNvSpPr/>
            <p:nvPr/>
          </p:nvSpPr>
          <p:spPr>
            <a:xfrm>
              <a:off x="4050342" y="3618840"/>
              <a:ext cx="399355" cy="158145"/>
            </a:xfrm>
            <a:custGeom>
              <a:avLst/>
              <a:gdLst/>
              <a:ahLst/>
              <a:cxnLst/>
              <a:rect l="l" t="t" r="r" b="b"/>
              <a:pathLst>
                <a:path w="11000" h="4356" extrusionOk="0">
                  <a:moveTo>
                    <a:pt x="10569" y="1"/>
                  </a:moveTo>
                  <a:cubicBezTo>
                    <a:pt x="10569" y="2165"/>
                    <a:pt x="8807" y="3926"/>
                    <a:pt x="6644" y="3926"/>
                  </a:cubicBezTo>
                  <a:lnTo>
                    <a:pt x="1" y="3926"/>
                  </a:lnTo>
                  <a:lnTo>
                    <a:pt x="1" y="4356"/>
                  </a:lnTo>
                  <a:lnTo>
                    <a:pt x="6644" y="4356"/>
                  </a:lnTo>
                  <a:cubicBezTo>
                    <a:pt x="7232" y="4356"/>
                    <a:pt x="7801" y="4239"/>
                    <a:pt x="8339" y="4012"/>
                  </a:cubicBezTo>
                  <a:cubicBezTo>
                    <a:pt x="8858" y="3794"/>
                    <a:pt x="9322" y="3481"/>
                    <a:pt x="9722" y="3078"/>
                  </a:cubicBezTo>
                  <a:cubicBezTo>
                    <a:pt x="10124" y="2679"/>
                    <a:pt x="10437" y="2215"/>
                    <a:pt x="10654" y="1696"/>
                  </a:cubicBezTo>
                  <a:cubicBezTo>
                    <a:pt x="10883" y="1159"/>
                    <a:pt x="10999" y="589"/>
                    <a:pt x="10999"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568;p30">
              <a:extLst>
                <a:ext uri="{FF2B5EF4-FFF2-40B4-BE49-F238E27FC236}">
                  <a16:creationId xmlns:a16="http://schemas.microsoft.com/office/drawing/2014/main" id="{BB46DE97-E43A-4340-9C49-E7898214E5F1}"/>
                </a:ext>
              </a:extLst>
            </p:cNvPr>
            <p:cNvSpPr/>
            <p:nvPr/>
          </p:nvSpPr>
          <p:spPr>
            <a:xfrm>
              <a:off x="3276800" y="2190944"/>
              <a:ext cx="624773" cy="616749"/>
            </a:xfrm>
            <a:custGeom>
              <a:avLst/>
              <a:gdLst/>
              <a:ahLst/>
              <a:cxnLst/>
              <a:rect l="l" t="t" r="r" b="b"/>
              <a:pathLst>
                <a:path w="17209" h="16988" extrusionOk="0">
                  <a:moveTo>
                    <a:pt x="8493" y="0"/>
                  </a:moveTo>
                  <a:cubicBezTo>
                    <a:pt x="7348" y="0"/>
                    <a:pt x="6237" y="224"/>
                    <a:pt x="5188" y="669"/>
                  </a:cubicBezTo>
                  <a:cubicBezTo>
                    <a:pt x="4178" y="1096"/>
                    <a:pt x="3267" y="1707"/>
                    <a:pt x="2490" y="2489"/>
                  </a:cubicBezTo>
                  <a:cubicBezTo>
                    <a:pt x="1707" y="3267"/>
                    <a:pt x="1096" y="4177"/>
                    <a:pt x="670" y="5187"/>
                  </a:cubicBezTo>
                  <a:cubicBezTo>
                    <a:pt x="224" y="6233"/>
                    <a:pt x="1" y="7348"/>
                    <a:pt x="1" y="8493"/>
                  </a:cubicBezTo>
                  <a:cubicBezTo>
                    <a:pt x="1" y="9640"/>
                    <a:pt x="224" y="10750"/>
                    <a:pt x="670" y="11800"/>
                  </a:cubicBezTo>
                  <a:cubicBezTo>
                    <a:pt x="1096" y="12810"/>
                    <a:pt x="1707" y="13719"/>
                    <a:pt x="2490" y="14498"/>
                  </a:cubicBezTo>
                  <a:cubicBezTo>
                    <a:pt x="3267" y="15279"/>
                    <a:pt x="4178" y="15892"/>
                    <a:pt x="5188" y="16317"/>
                  </a:cubicBezTo>
                  <a:cubicBezTo>
                    <a:pt x="6237" y="16762"/>
                    <a:pt x="7348" y="16987"/>
                    <a:pt x="8493" y="16987"/>
                  </a:cubicBezTo>
                  <a:lnTo>
                    <a:pt x="17208" y="16987"/>
                  </a:lnTo>
                  <a:lnTo>
                    <a:pt x="17208" y="16557"/>
                  </a:lnTo>
                  <a:lnTo>
                    <a:pt x="8493" y="16557"/>
                  </a:lnTo>
                  <a:cubicBezTo>
                    <a:pt x="4050" y="16557"/>
                    <a:pt x="430" y="12938"/>
                    <a:pt x="430" y="8493"/>
                  </a:cubicBezTo>
                  <a:cubicBezTo>
                    <a:pt x="430" y="4046"/>
                    <a:pt x="4050" y="430"/>
                    <a:pt x="8493" y="430"/>
                  </a:cubicBezTo>
                  <a:lnTo>
                    <a:pt x="11126" y="430"/>
                  </a:lnTo>
                  <a:lnTo>
                    <a:pt x="11126" y="0"/>
                  </a:ln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569;p30">
              <a:extLst>
                <a:ext uri="{FF2B5EF4-FFF2-40B4-BE49-F238E27FC236}">
                  <a16:creationId xmlns:a16="http://schemas.microsoft.com/office/drawing/2014/main" id="{465EDABD-E118-483A-A79B-B8A39E41A087}"/>
                </a:ext>
              </a:extLst>
            </p:cNvPr>
            <p:cNvSpPr/>
            <p:nvPr/>
          </p:nvSpPr>
          <p:spPr>
            <a:xfrm>
              <a:off x="3605683" y="3150583"/>
              <a:ext cx="360799" cy="325801"/>
            </a:xfrm>
            <a:custGeom>
              <a:avLst/>
              <a:gdLst/>
              <a:ahLst/>
              <a:cxnLst/>
              <a:rect l="l" t="t" r="r" b="b"/>
              <a:pathLst>
                <a:path w="9938" h="8974" extrusionOk="0">
                  <a:moveTo>
                    <a:pt x="4491" y="0"/>
                  </a:moveTo>
                  <a:cubicBezTo>
                    <a:pt x="3883" y="0"/>
                    <a:pt x="3295" y="116"/>
                    <a:pt x="2741" y="352"/>
                  </a:cubicBezTo>
                  <a:cubicBezTo>
                    <a:pt x="2207" y="576"/>
                    <a:pt x="1726" y="901"/>
                    <a:pt x="1316" y="1312"/>
                  </a:cubicBezTo>
                  <a:cubicBezTo>
                    <a:pt x="902" y="1726"/>
                    <a:pt x="581" y="2207"/>
                    <a:pt x="356" y="2741"/>
                  </a:cubicBezTo>
                  <a:cubicBezTo>
                    <a:pt x="120" y="3294"/>
                    <a:pt x="0" y="3883"/>
                    <a:pt x="0" y="4487"/>
                  </a:cubicBezTo>
                  <a:cubicBezTo>
                    <a:pt x="0" y="5094"/>
                    <a:pt x="120" y="5679"/>
                    <a:pt x="356" y="6233"/>
                  </a:cubicBezTo>
                  <a:cubicBezTo>
                    <a:pt x="581" y="6767"/>
                    <a:pt x="902" y="7247"/>
                    <a:pt x="1316" y="7661"/>
                  </a:cubicBezTo>
                  <a:cubicBezTo>
                    <a:pt x="1726" y="8071"/>
                    <a:pt x="2207" y="8396"/>
                    <a:pt x="2741" y="8621"/>
                  </a:cubicBezTo>
                  <a:cubicBezTo>
                    <a:pt x="3295" y="8857"/>
                    <a:pt x="3883" y="8973"/>
                    <a:pt x="4491" y="8973"/>
                  </a:cubicBezTo>
                  <a:lnTo>
                    <a:pt x="9938" y="8973"/>
                  </a:lnTo>
                  <a:lnTo>
                    <a:pt x="9938" y="8543"/>
                  </a:lnTo>
                  <a:lnTo>
                    <a:pt x="4491" y="8543"/>
                  </a:lnTo>
                  <a:cubicBezTo>
                    <a:pt x="2253" y="8543"/>
                    <a:pt x="429" y="6724"/>
                    <a:pt x="429" y="4487"/>
                  </a:cubicBezTo>
                  <a:cubicBezTo>
                    <a:pt x="429" y="2249"/>
                    <a:pt x="2253" y="429"/>
                    <a:pt x="4491" y="429"/>
                  </a:cubicBezTo>
                  <a:lnTo>
                    <a:pt x="5478" y="429"/>
                  </a:lnTo>
                  <a:lnTo>
                    <a:pt x="5478" y="0"/>
                  </a:ln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570;p30">
              <a:extLst>
                <a:ext uri="{FF2B5EF4-FFF2-40B4-BE49-F238E27FC236}">
                  <a16:creationId xmlns:a16="http://schemas.microsoft.com/office/drawing/2014/main" id="{09EC2AE0-9BF2-4EAE-8B72-46E488FB0CAC}"/>
                </a:ext>
              </a:extLst>
            </p:cNvPr>
            <p:cNvSpPr/>
            <p:nvPr/>
          </p:nvSpPr>
          <p:spPr>
            <a:xfrm>
              <a:off x="4769064" y="1538260"/>
              <a:ext cx="789634" cy="474071"/>
            </a:xfrm>
            <a:custGeom>
              <a:avLst/>
              <a:gdLst/>
              <a:ahLst/>
              <a:cxnLst/>
              <a:rect l="l" t="t" r="r" b="b"/>
              <a:pathLst>
                <a:path w="21750" h="13058" extrusionOk="0">
                  <a:moveTo>
                    <a:pt x="5521" y="0"/>
                  </a:moveTo>
                  <a:lnTo>
                    <a:pt x="5521" y="429"/>
                  </a:lnTo>
                  <a:lnTo>
                    <a:pt x="17116" y="429"/>
                  </a:lnTo>
                  <a:cubicBezTo>
                    <a:pt x="18757" y="429"/>
                    <a:pt x="19760" y="1162"/>
                    <a:pt x="20314" y="1773"/>
                  </a:cubicBezTo>
                  <a:cubicBezTo>
                    <a:pt x="21057" y="2597"/>
                    <a:pt x="21320" y="3565"/>
                    <a:pt x="21320" y="4196"/>
                  </a:cubicBezTo>
                  <a:cubicBezTo>
                    <a:pt x="21320" y="5784"/>
                    <a:pt x="20135" y="8017"/>
                    <a:pt x="17499" y="8017"/>
                  </a:cubicBezTo>
                  <a:lnTo>
                    <a:pt x="6323" y="8017"/>
                  </a:lnTo>
                  <a:cubicBezTo>
                    <a:pt x="4240" y="8017"/>
                    <a:pt x="2634" y="8486"/>
                    <a:pt x="1546" y="9411"/>
                  </a:cubicBezTo>
                  <a:cubicBezTo>
                    <a:pt x="1031" y="9849"/>
                    <a:pt x="636" y="10390"/>
                    <a:pt x="377" y="11017"/>
                  </a:cubicBezTo>
                  <a:cubicBezTo>
                    <a:pt x="129" y="11621"/>
                    <a:pt x="1" y="12306"/>
                    <a:pt x="1" y="13058"/>
                  </a:cubicBezTo>
                  <a:lnTo>
                    <a:pt x="431" y="13058"/>
                  </a:lnTo>
                  <a:cubicBezTo>
                    <a:pt x="431" y="10085"/>
                    <a:pt x="2521" y="8447"/>
                    <a:pt x="6323" y="8447"/>
                  </a:cubicBezTo>
                  <a:lnTo>
                    <a:pt x="17499" y="8447"/>
                  </a:lnTo>
                  <a:cubicBezTo>
                    <a:pt x="19218" y="8447"/>
                    <a:pt x="20232" y="7619"/>
                    <a:pt x="20778" y="6926"/>
                  </a:cubicBezTo>
                  <a:cubicBezTo>
                    <a:pt x="21100" y="6519"/>
                    <a:pt x="21347" y="6054"/>
                    <a:pt x="21518" y="5543"/>
                  </a:cubicBezTo>
                  <a:cubicBezTo>
                    <a:pt x="21672" y="5091"/>
                    <a:pt x="21750" y="4626"/>
                    <a:pt x="21750" y="4196"/>
                  </a:cubicBezTo>
                  <a:cubicBezTo>
                    <a:pt x="21750" y="3770"/>
                    <a:pt x="21657" y="3302"/>
                    <a:pt x="21475" y="2845"/>
                  </a:cubicBezTo>
                  <a:cubicBezTo>
                    <a:pt x="21282" y="2350"/>
                    <a:pt x="20987" y="1877"/>
                    <a:pt x="20631" y="1482"/>
                  </a:cubicBezTo>
                  <a:cubicBezTo>
                    <a:pt x="20023" y="809"/>
                    <a:pt x="18916" y="0"/>
                    <a:pt x="17116"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571;p30">
              <a:extLst>
                <a:ext uri="{FF2B5EF4-FFF2-40B4-BE49-F238E27FC236}">
                  <a16:creationId xmlns:a16="http://schemas.microsoft.com/office/drawing/2014/main" id="{3468A7E8-B930-4B31-82F4-DA4B87A0C340}"/>
                </a:ext>
              </a:extLst>
            </p:cNvPr>
            <p:cNvSpPr/>
            <p:nvPr/>
          </p:nvSpPr>
          <p:spPr>
            <a:xfrm>
              <a:off x="4939587" y="2160847"/>
              <a:ext cx="453123" cy="325801"/>
            </a:xfrm>
            <a:custGeom>
              <a:avLst/>
              <a:gdLst/>
              <a:ahLst/>
              <a:cxnLst/>
              <a:rect l="l" t="t" r="r" b="b"/>
              <a:pathLst>
                <a:path w="12481" h="8974" extrusionOk="0">
                  <a:moveTo>
                    <a:pt x="7994" y="1"/>
                  </a:moveTo>
                  <a:lnTo>
                    <a:pt x="7994" y="430"/>
                  </a:lnTo>
                  <a:cubicBezTo>
                    <a:pt x="10231" y="430"/>
                    <a:pt x="12051" y="2250"/>
                    <a:pt x="12051" y="4487"/>
                  </a:cubicBezTo>
                  <a:cubicBezTo>
                    <a:pt x="12051" y="6724"/>
                    <a:pt x="10231" y="8545"/>
                    <a:pt x="7994" y="8545"/>
                  </a:cubicBezTo>
                  <a:lnTo>
                    <a:pt x="0" y="8545"/>
                  </a:lnTo>
                  <a:lnTo>
                    <a:pt x="0" y="8974"/>
                  </a:lnTo>
                  <a:lnTo>
                    <a:pt x="7994" y="8974"/>
                  </a:lnTo>
                  <a:cubicBezTo>
                    <a:pt x="8598" y="8974"/>
                    <a:pt x="9186" y="8858"/>
                    <a:pt x="9740" y="8622"/>
                  </a:cubicBezTo>
                  <a:cubicBezTo>
                    <a:pt x="10274" y="8397"/>
                    <a:pt x="10755" y="8072"/>
                    <a:pt x="11164" y="7662"/>
                  </a:cubicBezTo>
                  <a:cubicBezTo>
                    <a:pt x="11579" y="7248"/>
                    <a:pt x="11904" y="6767"/>
                    <a:pt x="12129" y="6233"/>
                  </a:cubicBezTo>
                  <a:cubicBezTo>
                    <a:pt x="12361" y="5679"/>
                    <a:pt x="12481" y="5091"/>
                    <a:pt x="12481" y="4487"/>
                  </a:cubicBezTo>
                  <a:cubicBezTo>
                    <a:pt x="12481" y="3880"/>
                    <a:pt x="12361" y="3295"/>
                    <a:pt x="12129" y="2741"/>
                  </a:cubicBezTo>
                  <a:cubicBezTo>
                    <a:pt x="11904" y="2207"/>
                    <a:pt x="11579" y="1727"/>
                    <a:pt x="11164" y="1312"/>
                  </a:cubicBezTo>
                  <a:cubicBezTo>
                    <a:pt x="10755" y="903"/>
                    <a:pt x="10274" y="577"/>
                    <a:pt x="9740" y="353"/>
                  </a:cubicBezTo>
                  <a:cubicBezTo>
                    <a:pt x="9186" y="117"/>
                    <a:pt x="8598" y="1"/>
                    <a:pt x="7994"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572;p30">
              <a:extLst>
                <a:ext uri="{FF2B5EF4-FFF2-40B4-BE49-F238E27FC236}">
                  <a16:creationId xmlns:a16="http://schemas.microsoft.com/office/drawing/2014/main" id="{234DD86B-98BC-4F3D-A359-98BD96333CDB}"/>
                </a:ext>
              </a:extLst>
            </p:cNvPr>
            <p:cNvSpPr/>
            <p:nvPr/>
          </p:nvSpPr>
          <p:spPr>
            <a:xfrm>
              <a:off x="4776543" y="2840252"/>
              <a:ext cx="513716" cy="325946"/>
            </a:xfrm>
            <a:custGeom>
              <a:avLst/>
              <a:gdLst/>
              <a:ahLst/>
              <a:cxnLst/>
              <a:rect l="l" t="t" r="r" b="b"/>
              <a:pathLst>
                <a:path w="14150" h="8978" extrusionOk="0">
                  <a:moveTo>
                    <a:pt x="4491" y="0"/>
                  </a:moveTo>
                  <a:cubicBezTo>
                    <a:pt x="3883" y="0"/>
                    <a:pt x="3295" y="120"/>
                    <a:pt x="2741" y="353"/>
                  </a:cubicBezTo>
                  <a:cubicBezTo>
                    <a:pt x="2207" y="581"/>
                    <a:pt x="1727" y="902"/>
                    <a:pt x="1317" y="1316"/>
                  </a:cubicBezTo>
                  <a:cubicBezTo>
                    <a:pt x="902" y="1727"/>
                    <a:pt x="581" y="2207"/>
                    <a:pt x="352" y="2741"/>
                  </a:cubicBezTo>
                  <a:cubicBezTo>
                    <a:pt x="120" y="3294"/>
                    <a:pt x="0" y="3883"/>
                    <a:pt x="0" y="4491"/>
                  </a:cubicBezTo>
                  <a:cubicBezTo>
                    <a:pt x="0" y="5095"/>
                    <a:pt x="120" y="5683"/>
                    <a:pt x="352" y="6237"/>
                  </a:cubicBezTo>
                  <a:cubicBezTo>
                    <a:pt x="581" y="6771"/>
                    <a:pt x="902" y="7251"/>
                    <a:pt x="1317" y="7661"/>
                  </a:cubicBezTo>
                  <a:cubicBezTo>
                    <a:pt x="1727" y="8075"/>
                    <a:pt x="2207" y="8397"/>
                    <a:pt x="2741" y="8625"/>
                  </a:cubicBezTo>
                  <a:cubicBezTo>
                    <a:pt x="3295" y="8858"/>
                    <a:pt x="3883" y="8977"/>
                    <a:pt x="4491" y="8977"/>
                  </a:cubicBezTo>
                  <a:lnTo>
                    <a:pt x="14149" y="8977"/>
                  </a:lnTo>
                  <a:lnTo>
                    <a:pt x="14149" y="8548"/>
                  </a:lnTo>
                  <a:lnTo>
                    <a:pt x="4491" y="8548"/>
                  </a:lnTo>
                  <a:cubicBezTo>
                    <a:pt x="2253" y="8548"/>
                    <a:pt x="430" y="6728"/>
                    <a:pt x="430" y="4491"/>
                  </a:cubicBezTo>
                  <a:cubicBezTo>
                    <a:pt x="430" y="2254"/>
                    <a:pt x="2253" y="430"/>
                    <a:pt x="4491" y="430"/>
                  </a:cubicBezTo>
                  <a:lnTo>
                    <a:pt x="4491" y="0"/>
                  </a:ln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573;p30">
              <a:extLst>
                <a:ext uri="{FF2B5EF4-FFF2-40B4-BE49-F238E27FC236}">
                  <a16:creationId xmlns:a16="http://schemas.microsoft.com/office/drawing/2014/main" id="{B23D7201-C471-443A-B9FE-BC17832EF218}"/>
                </a:ext>
              </a:extLst>
            </p:cNvPr>
            <p:cNvSpPr/>
            <p:nvPr/>
          </p:nvSpPr>
          <p:spPr>
            <a:xfrm>
              <a:off x="4629073" y="1199938"/>
              <a:ext cx="690303" cy="2984235"/>
            </a:xfrm>
            <a:custGeom>
              <a:avLst/>
              <a:gdLst/>
              <a:ahLst/>
              <a:cxnLst/>
              <a:rect l="l" t="t" r="r" b="b"/>
              <a:pathLst>
                <a:path w="19014" h="82199" extrusionOk="0">
                  <a:moveTo>
                    <a:pt x="9506" y="0"/>
                  </a:moveTo>
                  <a:cubicBezTo>
                    <a:pt x="8223" y="0"/>
                    <a:pt x="6978" y="252"/>
                    <a:pt x="5808" y="748"/>
                  </a:cubicBezTo>
                  <a:cubicBezTo>
                    <a:pt x="4674" y="1228"/>
                    <a:pt x="3660" y="1913"/>
                    <a:pt x="2785" y="2784"/>
                  </a:cubicBezTo>
                  <a:cubicBezTo>
                    <a:pt x="1914" y="3659"/>
                    <a:pt x="1228" y="4674"/>
                    <a:pt x="749" y="5807"/>
                  </a:cubicBezTo>
                  <a:cubicBezTo>
                    <a:pt x="253" y="6981"/>
                    <a:pt x="1" y="8223"/>
                    <a:pt x="1" y="9509"/>
                  </a:cubicBezTo>
                  <a:lnTo>
                    <a:pt x="1" y="82199"/>
                  </a:lnTo>
                  <a:lnTo>
                    <a:pt x="431" y="82199"/>
                  </a:lnTo>
                  <a:lnTo>
                    <a:pt x="431" y="9509"/>
                  </a:lnTo>
                  <a:cubicBezTo>
                    <a:pt x="431" y="4503"/>
                    <a:pt x="4503" y="431"/>
                    <a:pt x="9506" y="431"/>
                  </a:cubicBezTo>
                  <a:cubicBezTo>
                    <a:pt x="14511" y="431"/>
                    <a:pt x="18583" y="4503"/>
                    <a:pt x="18583" y="9509"/>
                  </a:cubicBezTo>
                  <a:lnTo>
                    <a:pt x="19013" y="9509"/>
                  </a:lnTo>
                  <a:cubicBezTo>
                    <a:pt x="19013" y="8223"/>
                    <a:pt x="18761" y="6981"/>
                    <a:pt x="18266" y="5807"/>
                  </a:cubicBezTo>
                  <a:cubicBezTo>
                    <a:pt x="17786" y="4674"/>
                    <a:pt x="17101" y="3659"/>
                    <a:pt x="16226" y="2784"/>
                  </a:cubicBezTo>
                  <a:cubicBezTo>
                    <a:pt x="15354" y="1913"/>
                    <a:pt x="14337" y="1228"/>
                    <a:pt x="13206" y="748"/>
                  </a:cubicBezTo>
                  <a:cubicBezTo>
                    <a:pt x="12033" y="252"/>
                    <a:pt x="10791" y="0"/>
                    <a:pt x="9506"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574;p30">
              <a:extLst>
                <a:ext uri="{FF2B5EF4-FFF2-40B4-BE49-F238E27FC236}">
                  <a16:creationId xmlns:a16="http://schemas.microsoft.com/office/drawing/2014/main" id="{0CDFB3A5-D985-4D81-AA84-6D33F386D3B2}"/>
                </a:ext>
              </a:extLst>
            </p:cNvPr>
            <p:cNvSpPr/>
            <p:nvPr/>
          </p:nvSpPr>
          <p:spPr>
            <a:xfrm>
              <a:off x="4931563" y="2733843"/>
              <a:ext cx="840207" cy="432356"/>
            </a:xfrm>
            <a:custGeom>
              <a:avLst/>
              <a:gdLst/>
              <a:ahLst/>
              <a:cxnLst/>
              <a:rect l="l" t="t" r="r" b="b"/>
              <a:pathLst>
                <a:path w="23143" h="11909" extrusionOk="0">
                  <a:moveTo>
                    <a:pt x="22713" y="0"/>
                  </a:moveTo>
                  <a:cubicBezTo>
                    <a:pt x="22713" y="6330"/>
                    <a:pt x="17564" y="11479"/>
                    <a:pt x="11235" y="11479"/>
                  </a:cubicBezTo>
                  <a:lnTo>
                    <a:pt x="0" y="11479"/>
                  </a:lnTo>
                  <a:lnTo>
                    <a:pt x="0" y="11908"/>
                  </a:lnTo>
                  <a:lnTo>
                    <a:pt x="11235" y="11908"/>
                  </a:lnTo>
                  <a:cubicBezTo>
                    <a:pt x="12845" y="11908"/>
                    <a:pt x="14401" y="11591"/>
                    <a:pt x="15872" y="10972"/>
                  </a:cubicBezTo>
                  <a:cubicBezTo>
                    <a:pt x="16577" y="10674"/>
                    <a:pt x="17258" y="10306"/>
                    <a:pt x="17893" y="9872"/>
                  </a:cubicBezTo>
                  <a:cubicBezTo>
                    <a:pt x="18524" y="9446"/>
                    <a:pt x="19116" y="8959"/>
                    <a:pt x="19654" y="8421"/>
                  </a:cubicBezTo>
                  <a:cubicBezTo>
                    <a:pt x="20197" y="7883"/>
                    <a:pt x="20685" y="7290"/>
                    <a:pt x="21110" y="6659"/>
                  </a:cubicBezTo>
                  <a:cubicBezTo>
                    <a:pt x="21539" y="6021"/>
                    <a:pt x="21907" y="5339"/>
                    <a:pt x="22209" y="4634"/>
                  </a:cubicBezTo>
                  <a:cubicBezTo>
                    <a:pt x="22829" y="3167"/>
                    <a:pt x="23142" y="1607"/>
                    <a:pt x="23142"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575;p30">
              <a:extLst>
                <a:ext uri="{FF2B5EF4-FFF2-40B4-BE49-F238E27FC236}">
                  <a16:creationId xmlns:a16="http://schemas.microsoft.com/office/drawing/2014/main" id="{6F6F6CE2-7400-42C1-A0C7-C0765E02C6B1}"/>
                </a:ext>
              </a:extLst>
            </p:cNvPr>
            <p:cNvSpPr/>
            <p:nvPr/>
          </p:nvSpPr>
          <p:spPr>
            <a:xfrm>
              <a:off x="4629073" y="2471034"/>
              <a:ext cx="509541" cy="181888"/>
            </a:xfrm>
            <a:custGeom>
              <a:avLst/>
              <a:gdLst/>
              <a:ahLst/>
              <a:cxnLst/>
              <a:rect l="l" t="t" r="r" b="b"/>
              <a:pathLst>
                <a:path w="14035" h="5010" extrusionOk="0">
                  <a:moveTo>
                    <a:pt x="5011" y="1"/>
                  </a:moveTo>
                  <a:cubicBezTo>
                    <a:pt x="4337" y="1"/>
                    <a:pt x="3679" y="132"/>
                    <a:pt x="3063" y="395"/>
                  </a:cubicBezTo>
                  <a:cubicBezTo>
                    <a:pt x="2463" y="647"/>
                    <a:pt x="1929" y="1007"/>
                    <a:pt x="1469" y="1468"/>
                  </a:cubicBezTo>
                  <a:cubicBezTo>
                    <a:pt x="1008" y="1928"/>
                    <a:pt x="648" y="2463"/>
                    <a:pt x="396" y="3058"/>
                  </a:cubicBezTo>
                  <a:cubicBezTo>
                    <a:pt x="133" y="3678"/>
                    <a:pt x="1" y="4336"/>
                    <a:pt x="1" y="5009"/>
                  </a:cubicBezTo>
                  <a:lnTo>
                    <a:pt x="431" y="5009"/>
                  </a:lnTo>
                  <a:cubicBezTo>
                    <a:pt x="431" y="2486"/>
                    <a:pt x="2486" y="430"/>
                    <a:pt x="5011" y="430"/>
                  </a:cubicBezTo>
                  <a:lnTo>
                    <a:pt x="14035" y="430"/>
                  </a:lnTo>
                  <a:lnTo>
                    <a:pt x="14035" y="1"/>
                  </a:ln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576;p30">
              <a:extLst>
                <a:ext uri="{FF2B5EF4-FFF2-40B4-BE49-F238E27FC236}">
                  <a16:creationId xmlns:a16="http://schemas.microsoft.com/office/drawing/2014/main" id="{B45D2CE6-038D-427D-92A0-B23F5FF2F1E2}"/>
                </a:ext>
              </a:extLst>
            </p:cNvPr>
            <p:cNvSpPr/>
            <p:nvPr/>
          </p:nvSpPr>
          <p:spPr>
            <a:xfrm>
              <a:off x="4794550" y="3460733"/>
              <a:ext cx="399282" cy="316253"/>
            </a:xfrm>
            <a:custGeom>
              <a:avLst/>
              <a:gdLst/>
              <a:ahLst/>
              <a:cxnLst/>
              <a:rect l="l" t="t" r="r" b="b"/>
              <a:pathLst>
                <a:path w="10998" h="8711" extrusionOk="0">
                  <a:moveTo>
                    <a:pt x="6643" y="0"/>
                  </a:moveTo>
                  <a:lnTo>
                    <a:pt x="6643" y="430"/>
                  </a:lnTo>
                  <a:cubicBezTo>
                    <a:pt x="8807" y="430"/>
                    <a:pt x="10569" y="2192"/>
                    <a:pt x="10569" y="4356"/>
                  </a:cubicBezTo>
                  <a:cubicBezTo>
                    <a:pt x="10569" y="6520"/>
                    <a:pt x="8807" y="8281"/>
                    <a:pt x="6643" y="8281"/>
                  </a:cubicBezTo>
                  <a:lnTo>
                    <a:pt x="0" y="8281"/>
                  </a:lnTo>
                  <a:lnTo>
                    <a:pt x="0" y="8711"/>
                  </a:lnTo>
                  <a:lnTo>
                    <a:pt x="6643" y="8711"/>
                  </a:lnTo>
                  <a:cubicBezTo>
                    <a:pt x="7231" y="8711"/>
                    <a:pt x="7800" y="8594"/>
                    <a:pt x="8339" y="8367"/>
                  </a:cubicBezTo>
                  <a:cubicBezTo>
                    <a:pt x="8857" y="8149"/>
                    <a:pt x="9322" y="7836"/>
                    <a:pt x="9720" y="7433"/>
                  </a:cubicBezTo>
                  <a:cubicBezTo>
                    <a:pt x="10119" y="7034"/>
                    <a:pt x="10433" y="6570"/>
                    <a:pt x="10653" y="6051"/>
                  </a:cubicBezTo>
                  <a:cubicBezTo>
                    <a:pt x="10882" y="5514"/>
                    <a:pt x="10998" y="4944"/>
                    <a:pt x="10998" y="4356"/>
                  </a:cubicBezTo>
                  <a:cubicBezTo>
                    <a:pt x="10998" y="3768"/>
                    <a:pt x="10882" y="3198"/>
                    <a:pt x="10653" y="2660"/>
                  </a:cubicBezTo>
                  <a:cubicBezTo>
                    <a:pt x="10433" y="2142"/>
                    <a:pt x="10119" y="1677"/>
                    <a:pt x="9720" y="1278"/>
                  </a:cubicBezTo>
                  <a:cubicBezTo>
                    <a:pt x="9322" y="875"/>
                    <a:pt x="8857" y="562"/>
                    <a:pt x="8339" y="345"/>
                  </a:cubicBezTo>
                  <a:cubicBezTo>
                    <a:pt x="7800" y="116"/>
                    <a:pt x="7231" y="0"/>
                    <a:pt x="6643"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577;p30">
              <a:extLst>
                <a:ext uri="{FF2B5EF4-FFF2-40B4-BE49-F238E27FC236}">
                  <a16:creationId xmlns:a16="http://schemas.microsoft.com/office/drawing/2014/main" id="{01F1C29E-12A8-4E4A-8E1B-9C41E439DAFF}"/>
                </a:ext>
              </a:extLst>
            </p:cNvPr>
            <p:cNvSpPr/>
            <p:nvPr/>
          </p:nvSpPr>
          <p:spPr>
            <a:xfrm>
              <a:off x="5242440" y="2190944"/>
              <a:ext cx="624773" cy="616749"/>
            </a:xfrm>
            <a:custGeom>
              <a:avLst/>
              <a:gdLst/>
              <a:ahLst/>
              <a:cxnLst/>
              <a:rect l="l" t="t" r="r" b="b"/>
              <a:pathLst>
                <a:path w="17209" h="16988" extrusionOk="0">
                  <a:moveTo>
                    <a:pt x="6083" y="0"/>
                  </a:moveTo>
                  <a:lnTo>
                    <a:pt x="6083" y="430"/>
                  </a:lnTo>
                  <a:lnTo>
                    <a:pt x="8715" y="430"/>
                  </a:lnTo>
                  <a:cubicBezTo>
                    <a:pt x="13162" y="430"/>
                    <a:pt x="16778" y="4046"/>
                    <a:pt x="16778" y="8493"/>
                  </a:cubicBezTo>
                  <a:cubicBezTo>
                    <a:pt x="16778" y="12938"/>
                    <a:pt x="13162" y="16557"/>
                    <a:pt x="8715" y="16557"/>
                  </a:cubicBezTo>
                  <a:lnTo>
                    <a:pt x="1" y="16557"/>
                  </a:lnTo>
                  <a:lnTo>
                    <a:pt x="1" y="16987"/>
                  </a:lnTo>
                  <a:lnTo>
                    <a:pt x="8715" y="16987"/>
                  </a:lnTo>
                  <a:cubicBezTo>
                    <a:pt x="9860" y="16987"/>
                    <a:pt x="10975" y="16762"/>
                    <a:pt x="12020" y="16317"/>
                  </a:cubicBezTo>
                  <a:cubicBezTo>
                    <a:pt x="13031" y="15892"/>
                    <a:pt x="13941" y="15279"/>
                    <a:pt x="14718" y="14498"/>
                  </a:cubicBezTo>
                  <a:cubicBezTo>
                    <a:pt x="15501" y="13719"/>
                    <a:pt x="16112" y="12810"/>
                    <a:pt x="16542" y="11800"/>
                  </a:cubicBezTo>
                  <a:cubicBezTo>
                    <a:pt x="16984" y="10750"/>
                    <a:pt x="17208" y="9640"/>
                    <a:pt x="17208" y="8493"/>
                  </a:cubicBezTo>
                  <a:cubicBezTo>
                    <a:pt x="17208" y="7348"/>
                    <a:pt x="16984" y="6233"/>
                    <a:pt x="16542" y="5187"/>
                  </a:cubicBezTo>
                  <a:cubicBezTo>
                    <a:pt x="16112" y="4177"/>
                    <a:pt x="15501" y="3267"/>
                    <a:pt x="14718" y="2489"/>
                  </a:cubicBezTo>
                  <a:cubicBezTo>
                    <a:pt x="13941" y="1707"/>
                    <a:pt x="13031" y="1096"/>
                    <a:pt x="12020" y="669"/>
                  </a:cubicBezTo>
                  <a:cubicBezTo>
                    <a:pt x="10975" y="224"/>
                    <a:pt x="9860" y="0"/>
                    <a:pt x="8715"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578;p30">
              <a:extLst>
                <a:ext uri="{FF2B5EF4-FFF2-40B4-BE49-F238E27FC236}">
                  <a16:creationId xmlns:a16="http://schemas.microsoft.com/office/drawing/2014/main" id="{497F57F8-CEC0-41E3-A387-485BC656AFB3}"/>
                </a:ext>
              </a:extLst>
            </p:cNvPr>
            <p:cNvSpPr/>
            <p:nvPr/>
          </p:nvSpPr>
          <p:spPr>
            <a:xfrm>
              <a:off x="4902883" y="2812406"/>
              <a:ext cx="71303" cy="71412"/>
            </a:xfrm>
            <a:custGeom>
              <a:avLst/>
              <a:gdLst/>
              <a:ahLst/>
              <a:cxnLst/>
              <a:rect l="l" t="t" r="r" b="b"/>
              <a:pathLst>
                <a:path w="1964" h="1967" extrusionOk="0">
                  <a:moveTo>
                    <a:pt x="980" y="1"/>
                  </a:moveTo>
                  <a:cubicBezTo>
                    <a:pt x="438" y="1"/>
                    <a:pt x="0" y="442"/>
                    <a:pt x="0" y="984"/>
                  </a:cubicBezTo>
                  <a:cubicBezTo>
                    <a:pt x="0" y="1526"/>
                    <a:pt x="438" y="1967"/>
                    <a:pt x="980" y="1967"/>
                  </a:cubicBezTo>
                  <a:cubicBezTo>
                    <a:pt x="1526" y="1967"/>
                    <a:pt x="1964" y="1526"/>
                    <a:pt x="1964" y="984"/>
                  </a:cubicBezTo>
                  <a:cubicBezTo>
                    <a:pt x="1964" y="442"/>
                    <a:pt x="1526" y="1"/>
                    <a:pt x="980"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579;p30">
              <a:extLst>
                <a:ext uri="{FF2B5EF4-FFF2-40B4-BE49-F238E27FC236}">
                  <a16:creationId xmlns:a16="http://schemas.microsoft.com/office/drawing/2014/main" id="{9A646901-64E1-4F88-9B9C-70EE6E08BFF7}"/>
                </a:ext>
              </a:extLst>
            </p:cNvPr>
            <p:cNvSpPr/>
            <p:nvPr/>
          </p:nvSpPr>
          <p:spPr>
            <a:xfrm>
              <a:off x="5429662" y="2163098"/>
              <a:ext cx="71412" cy="71303"/>
            </a:xfrm>
            <a:custGeom>
              <a:avLst/>
              <a:gdLst/>
              <a:ahLst/>
              <a:cxnLst/>
              <a:rect l="l" t="t" r="r" b="b"/>
              <a:pathLst>
                <a:path w="1967" h="1964" extrusionOk="0">
                  <a:moveTo>
                    <a:pt x="983" y="1"/>
                  </a:moveTo>
                  <a:cubicBezTo>
                    <a:pt x="441" y="1"/>
                    <a:pt x="0" y="437"/>
                    <a:pt x="0" y="984"/>
                  </a:cubicBezTo>
                  <a:cubicBezTo>
                    <a:pt x="0" y="1525"/>
                    <a:pt x="441" y="1963"/>
                    <a:pt x="983" y="1963"/>
                  </a:cubicBezTo>
                  <a:cubicBezTo>
                    <a:pt x="1525" y="1963"/>
                    <a:pt x="1966" y="1525"/>
                    <a:pt x="1966" y="984"/>
                  </a:cubicBezTo>
                  <a:cubicBezTo>
                    <a:pt x="1966" y="437"/>
                    <a:pt x="1525" y="1"/>
                    <a:pt x="983"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580;p30">
              <a:extLst>
                <a:ext uri="{FF2B5EF4-FFF2-40B4-BE49-F238E27FC236}">
                  <a16:creationId xmlns:a16="http://schemas.microsoft.com/office/drawing/2014/main" id="{2FC4BA94-D923-4AAD-A2A5-AB25B621A35A}"/>
                </a:ext>
              </a:extLst>
            </p:cNvPr>
            <p:cNvSpPr/>
            <p:nvPr/>
          </p:nvSpPr>
          <p:spPr>
            <a:xfrm>
              <a:off x="5195353" y="2132893"/>
              <a:ext cx="71448" cy="71412"/>
            </a:xfrm>
            <a:custGeom>
              <a:avLst/>
              <a:gdLst/>
              <a:ahLst/>
              <a:cxnLst/>
              <a:rect l="l" t="t" r="r" b="b"/>
              <a:pathLst>
                <a:path w="1968" h="1967" extrusionOk="0">
                  <a:moveTo>
                    <a:pt x="984" y="0"/>
                  </a:moveTo>
                  <a:cubicBezTo>
                    <a:pt x="442" y="0"/>
                    <a:pt x="1" y="442"/>
                    <a:pt x="1" y="983"/>
                  </a:cubicBezTo>
                  <a:cubicBezTo>
                    <a:pt x="1" y="1525"/>
                    <a:pt x="442" y="1966"/>
                    <a:pt x="984" y="1966"/>
                  </a:cubicBezTo>
                  <a:cubicBezTo>
                    <a:pt x="1526" y="1966"/>
                    <a:pt x="1968" y="1525"/>
                    <a:pt x="1968" y="983"/>
                  </a:cubicBezTo>
                  <a:cubicBezTo>
                    <a:pt x="1968" y="442"/>
                    <a:pt x="1526" y="0"/>
                    <a:pt x="984"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5" name="Google Shape;581;p30">
              <a:extLst>
                <a:ext uri="{FF2B5EF4-FFF2-40B4-BE49-F238E27FC236}">
                  <a16:creationId xmlns:a16="http://schemas.microsoft.com/office/drawing/2014/main" id="{C8B976D6-98FC-4BDD-A345-910BAA454168}"/>
                </a:ext>
              </a:extLst>
            </p:cNvPr>
            <p:cNvSpPr/>
            <p:nvPr/>
          </p:nvSpPr>
          <p:spPr>
            <a:xfrm>
              <a:off x="5218842" y="2764194"/>
              <a:ext cx="71412" cy="71303"/>
            </a:xfrm>
            <a:custGeom>
              <a:avLst/>
              <a:gdLst/>
              <a:ahLst/>
              <a:cxnLst/>
              <a:rect l="l" t="t" r="r" b="b"/>
              <a:pathLst>
                <a:path w="1967" h="1964" extrusionOk="0">
                  <a:moveTo>
                    <a:pt x="983" y="0"/>
                  </a:moveTo>
                  <a:cubicBezTo>
                    <a:pt x="442" y="0"/>
                    <a:pt x="0" y="438"/>
                    <a:pt x="0" y="981"/>
                  </a:cubicBezTo>
                  <a:cubicBezTo>
                    <a:pt x="0" y="1522"/>
                    <a:pt x="442" y="1964"/>
                    <a:pt x="983" y="1964"/>
                  </a:cubicBezTo>
                  <a:cubicBezTo>
                    <a:pt x="1525" y="1964"/>
                    <a:pt x="1966" y="1522"/>
                    <a:pt x="1966" y="981"/>
                  </a:cubicBezTo>
                  <a:cubicBezTo>
                    <a:pt x="1966" y="438"/>
                    <a:pt x="1525" y="0"/>
                    <a:pt x="983"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6" name="Google Shape;582;p30">
              <a:extLst>
                <a:ext uri="{FF2B5EF4-FFF2-40B4-BE49-F238E27FC236}">
                  <a16:creationId xmlns:a16="http://schemas.microsoft.com/office/drawing/2014/main" id="{6F7820A1-D371-4E51-87FF-B036EA15C278}"/>
                </a:ext>
              </a:extLst>
            </p:cNvPr>
            <p:cNvSpPr/>
            <p:nvPr/>
          </p:nvSpPr>
          <p:spPr>
            <a:xfrm>
              <a:off x="4741255" y="1975186"/>
              <a:ext cx="71303" cy="71412"/>
            </a:xfrm>
            <a:custGeom>
              <a:avLst/>
              <a:gdLst/>
              <a:ahLst/>
              <a:cxnLst/>
              <a:rect l="l" t="t" r="r" b="b"/>
              <a:pathLst>
                <a:path w="1964" h="1967" extrusionOk="0">
                  <a:moveTo>
                    <a:pt x="980" y="1"/>
                  </a:moveTo>
                  <a:cubicBezTo>
                    <a:pt x="438" y="1"/>
                    <a:pt x="0" y="442"/>
                    <a:pt x="0" y="984"/>
                  </a:cubicBezTo>
                  <a:cubicBezTo>
                    <a:pt x="0" y="1525"/>
                    <a:pt x="438" y="1967"/>
                    <a:pt x="980" y="1967"/>
                  </a:cubicBezTo>
                  <a:cubicBezTo>
                    <a:pt x="1526" y="1967"/>
                    <a:pt x="1963" y="1525"/>
                    <a:pt x="1963" y="984"/>
                  </a:cubicBezTo>
                  <a:cubicBezTo>
                    <a:pt x="1963" y="442"/>
                    <a:pt x="1526" y="1"/>
                    <a:pt x="980"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7" name="Google Shape;583;p30">
              <a:extLst>
                <a:ext uri="{FF2B5EF4-FFF2-40B4-BE49-F238E27FC236}">
                  <a16:creationId xmlns:a16="http://schemas.microsoft.com/office/drawing/2014/main" id="{87D018E3-B21B-446D-B1C3-BE7DEC502873}"/>
                </a:ext>
              </a:extLst>
            </p:cNvPr>
            <p:cNvSpPr/>
            <p:nvPr/>
          </p:nvSpPr>
          <p:spPr>
            <a:xfrm>
              <a:off x="4601264" y="4148560"/>
              <a:ext cx="71303" cy="71303"/>
            </a:xfrm>
            <a:custGeom>
              <a:avLst/>
              <a:gdLst/>
              <a:ahLst/>
              <a:cxnLst/>
              <a:rect l="l" t="t" r="r" b="b"/>
              <a:pathLst>
                <a:path w="1964" h="1964" extrusionOk="0">
                  <a:moveTo>
                    <a:pt x="984" y="0"/>
                  </a:moveTo>
                  <a:cubicBezTo>
                    <a:pt x="438" y="0"/>
                    <a:pt x="0" y="438"/>
                    <a:pt x="0" y="980"/>
                  </a:cubicBezTo>
                  <a:cubicBezTo>
                    <a:pt x="0" y="1522"/>
                    <a:pt x="438" y="1964"/>
                    <a:pt x="984" y="1964"/>
                  </a:cubicBezTo>
                  <a:cubicBezTo>
                    <a:pt x="1526" y="1964"/>
                    <a:pt x="1964" y="1522"/>
                    <a:pt x="1964" y="980"/>
                  </a:cubicBezTo>
                  <a:cubicBezTo>
                    <a:pt x="1964" y="438"/>
                    <a:pt x="1526" y="0"/>
                    <a:pt x="984"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8" name="Google Shape;584;p30">
              <a:extLst>
                <a:ext uri="{FF2B5EF4-FFF2-40B4-BE49-F238E27FC236}">
                  <a16:creationId xmlns:a16="http://schemas.microsoft.com/office/drawing/2014/main" id="{9B73661F-404E-4809-80AC-36CC738BFE9C}"/>
                </a:ext>
              </a:extLst>
            </p:cNvPr>
            <p:cNvSpPr/>
            <p:nvPr/>
          </p:nvSpPr>
          <p:spPr>
            <a:xfrm>
              <a:off x="4938425" y="1510414"/>
              <a:ext cx="71448" cy="71412"/>
            </a:xfrm>
            <a:custGeom>
              <a:avLst/>
              <a:gdLst/>
              <a:ahLst/>
              <a:cxnLst/>
              <a:rect l="l" t="t" r="r" b="b"/>
              <a:pathLst>
                <a:path w="1968" h="1967" extrusionOk="0">
                  <a:moveTo>
                    <a:pt x="985" y="1"/>
                  </a:moveTo>
                  <a:cubicBezTo>
                    <a:pt x="442" y="1"/>
                    <a:pt x="1" y="442"/>
                    <a:pt x="1" y="984"/>
                  </a:cubicBezTo>
                  <a:cubicBezTo>
                    <a:pt x="1" y="1525"/>
                    <a:pt x="442" y="1967"/>
                    <a:pt x="985" y="1967"/>
                  </a:cubicBezTo>
                  <a:cubicBezTo>
                    <a:pt x="1526" y="1967"/>
                    <a:pt x="1968" y="1525"/>
                    <a:pt x="1968" y="984"/>
                  </a:cubicBezTo>
                  <a:cubicBezTo>
                    <a:pt x="1968" y="442"/>
                    <a:pt x="1526" y="1"/>
                    <a:pt x="985"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9" name="Google Shape;585;p30">
              <a:extLst>
                <a:ext uri="{FF2B5EF4-FFF2-40B4-BE49-F238E27FC236}">
                  <a16:creationId xmlns:a16="http://schemas.microsoft.com/office/drawing/2014/main" id="{0A5C7758-C594-4661-A998-FABC963EC1B1}"/>
                </a:ext>
              </a:extLst>
            </p:cNvPr>
            <p:cNvSpPr/>
            <p:nvPr/>
          </p:nvSpPr>
          <p:spPr>
            <a:xfrm>
              <a:off x="4758826" y="3733417"/>
              <a:ext cx="71448" cy="71412"/>
            </a:xfrm>
            <a:custGeom>
              <a:avLst/>
              <a:gdLst/>
              <a:ahLst/>
              <a:cxnLst/>
              <a:rect l="l" t="t" r="r" b="b"/>
              <a:pathLst>
                <a:path w="1968" h="1967" extrusionOk="0">
                  <a:moveTo>
                    <a:pt x="984" y="0"/>
                  </a:moveTo>
                  <a:cubicBezTo>
                    <a:pt x="442" y="0"/>
                    <a:pt x="0" y="441"/>
                    <a:pt x="0" y="983"/>
                  </a:cubicBezTo>
                  <a:cubicBezTo>
                    <a:pt x="0" y="1525"/>
                    <a:pt x="442" y="1966"/>
                    <a:pt x="984" y="1966"/>
                  </a:cubicBezTo>
                  <a:cubicBezTo>
                    <a:pt x="1526" y="1966"/>
                    <a:pt x="1967" y="1525"/>
                    <a:pt x="1967" y="983"/>
                  </a:cubicBezTo>
                  <a:cubicBezTo>
                    <a:pt x="1967" y="441"/>
                    <a:pt x="1526" y="0"/>
                    <a:pt x="984"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0" name="Google Shape;586;p30">
              <a:extLst>
                <a:ext uri="{FF2B5EF4-FFF2-40B4-BE49-F238E27FC236}">
                  <a16:creationId xmlns:a16="http://schemas.microsoft.com/office/drawing/2014/main" id="{7CC95052-1246-49E8-8AC9-9A8C62793CBB}"/>
                </a:ext>
              </a:extLst>
            </p:cNvPr>
            <p:cNvSpPr/>
            <p:nvPr/>
          </p:nvSpPr>
          <p:spPr>
            <a:xfrm>
              <a:off x="5001559" y="3432888"/>
              <a:ext cx="71412" cy="71303"/>
            </a:xfrm>
            <a:custGeom>
              <a:avLst/>
              <a:gdLst/>
              <a:ahLst/>
              <a:cxnLst/>
              <a:rect l="l" t="t" r="r" b="b"/>
              <a:pathLst>
                <a:path w="1967" h="1964" extrusionOk="0">
                  <a:moveTo>
                    <a:pt x="983" y="1"/>
                  </a:moveTo>
                  <a:cubicBezTo>
                    <a:pt x="441" y="1"/>
                    <a:pt x="0" y="442"/>
                    <a:pt x="0" y="985"/>
                  </a:cubicBezTo>
                  <a:cubicBezTo>
                    <a:pt x="0" y="1526"/>
                    <a:pt x="441" y="1964"/>
                    <a:pt x="983" y="1964"/>
                  </a:cubicBezTo>
                  <a:cubicBezTo>
                    <a:pt x="1526" y="1964"/>
                    <a:pt x="1967" y="1526"/>
                    <a:pt x="1967" y="985"/>
                  </a:cubicBezTo>
                  <a:cubicBezTo>
                    <a:pt x="1967" y="442"/>
                    <a:pt x="1526" y="1"/>
                    <a:pt x="983"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1" name="Google Shape;587;p30">
              <a:extLst>
                <a:ext uri="{FF2B5EF4-FFF2-40B4-BE49-F238E27FC236}">
                  <a16:creationId xmlns:a16="http://schemas.microsoft.com/office/drawing/2014/main" id="{7EEE3D78-8BC7-4EF4-ABE5-3B5C10E33C1D}"/>
                </a:ext>
              </a:extLst>
            </p:cNvPr>
            <p:cNvSpPr/>
            <p:nvPr/>
          </p:nvSpPr>
          <p:spPr>
            <a:xfrm>
              <a:off x="4169820" y="2812406"/>
              <a:ext cx="71412" cy="71412"/>
            </a:xfrm>
            <a:custGeom>
              <a:avLst/>
              <a:gdLst/>
              <a:ahLst/>
              <a:cxnLst/>
              <a:rect l="l" t="t" r="r" b="b"/>
              <a:pathLst>
                <a:path w="1967" h="1967" extrusionOk="0">
                  <a:moveTo>
                    <a:pt x="983" y="1"/>
                  </a:moveTo>
                  <a:cubicBezTo>
                    <a:pt x="442" y="1"/>
                    <a:pt x="0" y="442"/>
                    <a:pt x="0" y="984"/>
                  </a:cubicBezTo>
                  <a:cubicBezTo>
                    <a:pt x="0" y="1526"/>
                    <a:pt x="442" y="1967"/>
                    <a:pt x="983" y="1967"/>
                  </a:cubicBezTo>
                  <a:cubicBezTo>
                    <a:pt x="1525" y="1967"/>
                    <a:pt x="1966" y="1526"/>
                    <a:pt x="1966" y="984"/>
                  </a:cubicBezTo>
                  <a:cubicBezTo>
                    <a:pt x="1966" y="442"/>
                    <a:pt x="1525" y="1"/>
                    <a:pt x="983"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2" name="Google Shape;588;p30">
              <a:extLst>
                <a:ext uri="{FF2B5EF4-FFF2-40B4-BE49-F238E27FC236}">
                  <a16:creationId xmlns:a16="http://schemas.microsoft.com/office/drawing/2014/main" id="{141CFED3-A346-4B10-B264-D6CF21B7BCCA}"/>
                </a:ext>
              </a:extLst>
            </p:cNvPr>
            <p:cNvSpPr/>
            <p:nvPr/>
          </p:nvSpPr>
          <p:spPr>
            <a:xfrm>
              <a:off x="3930718" y="3432888"/>
              <a:ext cx="71448" cy="71448"/>
            </a:xfrm>
            <a:custGeom>
              <a:avLst/>
              <a:gdLst/>
              <a:ahLst/>
              <a:cxnLst/>
              <a:rect l="l" t="t" r="r" b="b"/>
              <a:pathLst>
                <a:path w="1968" h="1968" extrusionOk="0">
                  <a:moveTo>
                    <a:pt x="985" y="1"/>
                  </a:moveTo>
                  <a:cubicBezTo>
                    <a:pt x="442" y="1"/>
                    <a:pt x="1" y="442"/>
                    <a:pt x="1" y="985"/>
                  </a:cubicBezTo>
                  <a:cubicBezTo>
                    <a:pt x="1" y="1526"/>
                    <a:pt x="442" y="1968"/>
                    <a:pt x="985" y="1968"/>
                  </a:cubicBezTo>
                  <a:cubicBezTo>
                    <a:pt x="1527" y="1968"/>
                    <a:pt x="1968" y="1526"/>
                    <a:pt x="1968" y="985"/>
                  </a:cubicBezTo>
                  <a:cubicBezTo>
                    <a:pt x="1968" y="442"/>
                    <a:pt x="1527" y="1"/>
                    <a:pt x="985"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3" name="Google Shape;589;p30">
              <a:extLst>
                <a:ext uri="{FF2B5EF4-FFF2-40B4-BE49-F238E27FC236}">
                  <a16:creationId xmlns:a16="http://schemas.microsoft.com/office/drawing/2014/main" id="{740A051C-5815-45BB-9738-B7C23D05E0CA}"/>
                </a:ext>
              </a:extLst>
            </p:cNvPr>
            <p:cNvSpPr/>
            <p:nvPr/>
          </p:nvSpPr>
          <p:spPr>
            <a:xfrm>
              <a:off x="4406054" y="3576255"/>
              <a:ext cx="71448" cy="71448"/>
            </a:xfrm>
            <a:custGeom>
              <a:avLst/>
              <a:gdLst/>
              <a:ahLst/>
              <a:cxnLst/>
              <a:rect l="l" t="t" r="r" b="b"/>
              <a:pathLst>
                <a:path w="1968" h="1968" extrusionOk="0">
                  <a:moveTo>
                    <a:pt x="984" y="0"/>
                  </a:moveTo>
                  <a:cubicBezTo>
                    <a:pt x="442" y="0"/>
                    <a:pt x="1" y="442"/>
                    <a:pt x="1" y="984"/>
                  </a:cubicBezTo>
                  <a:cubicBezTo>
                    <a:pt x="1" y="1526"/>
                    <a:pt x="442" y="1967"/>
                    <a:pt x="984" y="1967"/>
                  </a:cubicBezTo>
                  <a:cubicBezTo>
                    <a:pt x="1526" y="1967"/>
                    <a:pt x="1968" y="1526"/>
                    <a:pt x="1968" y="984"/>
                  </a:cubicBezTo>
                  <a:cubicBezTo>
                    <a:pt x="1968" y="442"/>
                    <a:pt x="1526" y="0"/>
                    <a:pt x="984"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4" name="Google Shape;590;p30">
              <a:extLst>
                <a:ext uri="{FF2B5EF4-FFF2-40B4-BE49-F238E27FC236}">
                  <a16:creationId xmlns:a16="http://schemas.microsoft.com/office/drawing/2014/main" id="{B0D621BB-8111-4FFD-A6DC-7236DAF86F76}"/>
                </a:ext>
              </a:extLst>
            </p:cNvPr>
            <p:cNvSpPr/>
            <p:nvPr/>
          </p:nvSpPr>
          <p:spPr>
            <a:xfrm>
              <a:off x="3865806" y="2764194"/>
              <a:ext cx="71448" cy="71303"/>
            </a:xfrm>
            <a:custGeom>
              <a:avLst/>
              <a:gdLst/>
              <a:ahLst/>
              <a:cxnLst/>
              <a:rect l="l" t="t" r="r" b="b"/>
              <a:pathLst>
                <a:path w="1968" h="1964" extrusionOk="0">
                  <a:moveTo>
                    <a:pt x="984" y="0"/>
                  </a:moveTo>
                  <a:cubicBezTo>
                    <a:pt x="442" y="0"/>
                    <a:pt x="0" y="438"/>
                    <a:pt x="0" y="981"/>
                  </a:cubicBezTo>
                  <a:cubicBezTo>
                    <a:pt x="0" y="1522"/>
                    <a:pt x="442" y="1964"/>
                    <a:pt x="984" y="1964"/>
                  </a:cubicBezTo>
                  <a:cubicBezTo>
                    <a:pt x="1526" y="1964"/>
                    <a:pt x="1967" y="1522"/>
                    <a:pt x="1967" y="981"/>
                  </a:cubicBezTo>
                  <a:cubicBezTo>
                    <a:pt x="1967" y="438"/>
                    <a:pt x="1526" y="0"/>
                    <a:pt x="984"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5" name="Google Shape;591;p30">
              <a:extLst>
                <a:ext uri="{FF2B5EF4-FFF2-40B4-BE49-F238E27FC236}">
                  <a16:creationId xmlns:a16="http://schemas.microsoft.com/office/drawing/2014/main" id="{D1392DB7-044F-4329-A06B-4EB18965C528}"/>
                </a:ext>
              </a:extLst>
            </p:cNvPr>
            <p:cNvSpPr/>
            <p:nvPr/>
          </p:nvSpPr>
          <p:spPr>
            <a:xfrm>
              <a:off x="3639664" y="2163098"/>
              <a:ext cx="71303" cy="71303"/>
            </a:xfrm>
            <a:custGeom>
              <a:avLst/>
              <a:gdLst/>
              <a:ahLst/>
              <a:cxnLst/>
              <a:rect l="l" t="t" r="r" b="b"/>
              <a:pathLst>
                <a:path w="1964" h="1964" extrusionOk="0">
                  <a:moveTo>
                    <a:pt x="984" y="1"/>
                  </a:moveTo>
                  <a:cubicBezTo>
                    <a:pt x="438" y="1"/>
                    <a:pt x="1" y="437"/>
                    <a:pt x="1" y="984"/>
                  </a:cubicBezTo>
                  <a:cubicBezTo>
                    <a:pt x="1" y="1525"/>
                    <a:pt x="438" y="1963"/>
                    <a:pt x="984" y="1963"/>
                  </a:cubicBezTo>
                  <a:cubicBezTo>
                    <a:pt x="1526" y="1963"/>
                    <a:pt x="1964" y="1525"/>
                    <a:pt x="1964" y="984"/>
                  </a:cubicBezTo>
                  <a:cubicBezTo>
                    <a:pt x="1964" y="437"/>
                    <a:pt x="1526" y="1"/>
                    <a:pt x="984"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6" name="Google Shape;592;p30">
              <a:extLst>
                <a:ext uri="{FF2B5EF4-FFF2-40B4-BE49-F238E27FC236}">
                  <a16:creationId xmlns:a16="http://schemas.microsoft.com/office/drawing/2014/main" id="{7C3E6124-E68F-4A7C-9C83-7A58A3352A1A}"/>
                </a:ext>
              </a:extLst>
            </p:cNvPr>
            <p:cNvSpPr/>
            <p:nvPr/>
          </p:nvSpPr>
          <p:spPr>
            <a:xfrm>
              <a:off x="4471403" y="3888256"/>
              <a:ext cx="71303" cy="71448"/>
            </a:xfrm>
            <a:custGeom>
              <a:avLst/>
              <a:gdLst/>
              <a:ahLst/>
              <a:cxnLst/>
              <a:rect l="l" t="t" r="r" b="b"/>
              <a:pathLst>
                <a:path w="1964" h="1968" extrusionOk="0">
                  <a:moveTo>
                    <a:pt x="984" y="1"/>
                  </a:moveTo>
                  <a:cubicBezTo>
                    <a:pt x="442" y="1"/>
                    <a:pt x="0" y="442"/>
                    <a:pt x="0" y="984"/>
                  </a:cubicBezTo>
                  <a:cubicBezTo>
                    <a:pt x="0" y="1526"/>
                    <a:pt x="442" y="1967"/>
                    <a:pt x="984" y="1967"/>
                  </a:cubicBezTo>
                  <a:cubicBezTo>
                    <a:pt x="1526" y="1967"/>
                    <a:pt x="1964" y="1526"/>
                    <a:pt x="1964" y="984"/>
                  </a:cubicBezTo>
                  <a:cubicBezTo>
                    <a:pt x="1964" y="442"/>
                    <a:pt x="1526" y="1"/>
                    <a:pt x="984"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7" name="Google Shape;593;p30">
              <a:extLst>
                <a:ext uri="{FF2B5EF4-FFF2-40B4-BE49-F238E27FC236}">
                  <a16:creationId xmlns:a16="http://schemas.microsoft.com/office/drawing/2014/main" id="{0ED2C540-9D6E-4A9F-8683-D5EECF10F753}"/>
                </a:ext>
              </a:extLst>
            </p:cNvPr>
            <p:cNvSpPr/>
            <p:nvPr/>
          </p:nvSpPr>
          <p:spPr>
            <a:xfrm>
              <a:off x="3865806" y="2127375"/>
              <a:ext cx="71448" cy="71448"/>
            </a:xfrm>
            <a:custGeom>
              <a:avLst/>
              <a:gdLst/>
              <a:ahLst/>
              <a:cxnLst/>
              <a:rect l="l" t="t" r="r" b="b"/>
              <a:pathLst>
                <a:path w="1968" h="1968" extrusionOk="0">
                  <a:moveTo>
                    <a:pt x="984" y="1"/>
                  </a:moveTo>
                  <a:cubicBezTo>
                    <a:pt x="442" y="1"/>
                    <a:pt x="0" y="442"/>
                    <a:pt x="0" y="985"/>
                  </a:cubicBezTo>
                  <a:cubicBezTo>
                    <a:pt x="0" y="1526"/>
                    <a:pt x="442" y="1968"/>
                    <a:pt x="984" y="1968"/>
                  </a:cubicBezTo>
                  <a:cubicBezTo>
                    <a:pt x="1526" y="1968"/>
                    <a:pt x="1967" y="1526"/>
                    <a:pt x="1967" y="985"/>
                  </a:cubicBezTo>
                  <a:cubicBezTo>
                    <a:pt x="1967" y="442"/>
                    <a:pt x="1526" y="1"/>
                    <a:pt x="984"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8" name="Google Shape;594;p30">
              <a:extLst>
                <a:ext uri="{FF2B5EF4-FFF2-40B4-BE49-F238E27FC236}">
                  <a16:creationId xmlns:a16="http://schemas.microsoft.com/office/drawing/2014/main" id="{C82856CA-6AC7-4ECE-BE7B-D5DBCE96DDFB}"/>
                </a:ext>
              </a:extLst>
            </p:cNvPr>
            <p:cNvSpPr/>
            <p:nvPr/>
          </p:nvSpPr>
          <p:spPr>
            <a:xfrm>
              <a:off x="4113004" y="2151009"/>
              <a:ext cx="71303" cy="71303"/>
            </a:xfrm>
            <a:custGeom>
              <a:avLst/>
              <a:gdLst/>
              <a:ahLst/>
              <a:cxnLst/>
              <a:rect l="l" t="t" r="r" b="b"/>
              <a:pathLst>
                <a:path w="1964" h="1964" extrusionOk="0">
                  <a:moveTo>
                    <a:pt x="981" y="0"/>
                  </a:moveTo>
                  <a:cubicBezTo>
                    <a:pt x="438" y="0"/>
                    <a:pt x="1" y="438"/>
                    <a:pt x="1" y="980"/>
                  </a:cubicBezTo>
                  <a:cubicBezTo>
                    <a:pt x="1" y="1526"/>
                    <a:pt x="438" y="1963"/>
                    <a:pt x="981" y="1963"/>
                  </a:cubicBezTo>
                  <a:cubicBezTo>
                    <a:pt x="1526" y="1963"/>
                    <a:pt x="1964" y="1526"/>
                    <a:pt x="1964" y="980"/>
                  </a:cubicBezTo>
                  <a:cubicBezTo>
                    <a:pt x="1964" y="438"/>
                    <a:pt x="1526" y="0"/>
                    <a:pt x="981" y="0"/>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9" name="Google Shape;595;p30">
              <a:extLst>
                <a:ext uri="{FF2B5EF4-FFF2-40B4-BE49-F238E27FC236}">
                  <a16:creationId xmlns:a16="http://schemas.microsoft.com/office/drawing/2014/main" id="{3F9CF13D-4D1F-4C5C-B16B-93B4FE6622D8}"/>
                </a:ext>
              </a:extLst>
            </p:cNvPr>
            <p:cNvSpPr/>
            <p:nvPr/>
          </p:nvSpPr>
          <p:spPr>
            <a:xfrm>
              <a:off x="4134097" y="1510414"/>
              <a:ext cx="71448" cy="71412"/>
            </a:xfrm>
            <a:custGeom>
              <a:avLst/>
              <a:gdLst/>
              <a:ahLst/>
              <a:cxnLst/>
              <a:rect l="l" t="t" r="r" b="b"/>
              <a:pathLst>
                <a:path w="1968" h="1967" extrusionOk="0">
                  <a:moveTo>
                    <a:pt x="984" y="1"/>
                  </a:moveTo>
                  <a:cubicBezTo>
                    <a:pt x="442" y="1"/>
                    <a:pt x="0" y="442"/>
                    <a:pt x="0" y="984"/>
                  </a:cubicBezTo>
                  <a:cubicBezTo>
                    <a:pt x="0" y="1525"/>
                    <a:pt x="442" y="1967"/>
                    <a:pt x="984" y="1967"/>
                  </a:cubicBezTo>
                  <a:cubicBezTo>
                    <a:pt x="1526" y="1967"/>
                    <a:pt x="1967" y="1525"/>
                    <a:pt x="1967" y="984"/>
                  </a:cubicBezTo>
                  <a:cubicBezTo>
                    <a:pt x="1967" y="442"/>
                    <a:pt x="1526" y="1"/>
                    <a:pt x="984" y="1"/>
                  </a:cubicBez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0" name="Google Shape;596;p30">
              <a:extLst>
                <a:ext uri="{FF2B5EF4-FFF2-40B4-BE49-F238E27FC236}">
                  <a16:creationId xmlns:a16="http://schemas.microsoft.com/office/drawing/2014/main" id="{6B946509-9C97-495C-86C1-6BC1EA8D7593}"/>
                </a:ext>
              </a:extLst>
            </p:cNvPr>
            <p:cNvSpPr/>
            <p:nvPr/>
          </p:nvSpPr>
          <p:spPr>
            <a:xfrm>
              <a:off x="3372208" y="2718958"/>
              <a:ext cx="15647" cy="17862"/>
            </a:xfrm>
            <a:custGeom>
              <a:avLst/>
              <a:gdLst/>
              <a:ahLst/>
              <a:cxnLst/>
              <a:rect l="l" t="t" r="r" b="b"/>
              <a:pathLst>
                <a:path w="431" h="492" extrusionOk="0">
                  <a:moveTo>
                    <a:pt x="1" y="0"/>
                  </a:moveTo>
                  <a:lnTo>
                    <a:pt x="1" y="492"/>
                  </a:lnTo>
                  <a:lnTo>
                    <a:pt x="430" y="492"/>
                  </a:lnTo>
                  <a:lnTo>
                    <a:pt x="430" y="0"/>
                  </a:ln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1" name="Google Shape;597;p30">
              <a:extLst>
                <a:ext uri="{FF2B5EF4-FFF2-40B4-BE49-F238E27FC236}">
                  <a16:creationId xmlns:a16="http://schemas.microsoft.com/office/drawing/2014/main" id="{6C61A6C8-03C1-47AD-A803-CC957C6F8F5C}"/>
                </a:ext>
              </a:extLst>
            </p:cNvPr>
            <p:cNvSpPr/>
            <p:nvPr/>
          </p:nvSpPr>
          <p:spPr>
            <a:xfrm>
              <a:off x="5763265" y="2721354"/>
              <a:ext cx="1343" cy="12525"/>
            </a:xfrm>
            <a:custGeom>
              <a:avLst/>
              <a:gdLst/>
              <a:ahLst/>
              <a:cxnLst/>
              <a:rect l="l" t="t" r="r" b="b"/>
              <a:pathLst>
                <a:path w="37" h="345" extrusionOk="0">
                  <a:moveTo>
                    <a:pt x="1" y="0"/>
                  </a:moveTo>
                  <a:lnTo>
                    <a:pt x="1" y="344"/>
                  </a:lnTo>
                  <a:lnTo>
                    <a:pt x="36" y="344"/>
                  </a:lnTo>
                  <a:lnTo>
                    <a:pt x="36" y="0"/>
                  </a:lnTo>
                  <a:close/>
                </a:path>
              </a:pathLst>
            </a:custGeom>
            <a:grpFill/>
            <a:ln w="9525" cap="flat" cmpd="sng">
              <a:no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cxnSp>
        <p:nvCxnSpPr>
          <p:cNvPr id="152" name="Google Shape;598;p30">
            <a:extLst>
              <a:ext uri="{FF2B5EF4-FFF2-40B4-BE49-F238E27FC236}">
                <a16:creationId xmlns:a16="http://schemas.microsoft.com/office/drawing/2014/main" id="{7674C212-CF6E-4071-80A9-2AFEF2FCFF5D}"/>
              </a:ext>
            </a:extLst>
          </p:cNvPr>
          <p:cNvCxnSpPr>
            <a:cxnSpLocks/>
            <a:stCxn id="107" idx="2"/>
          </p:cNvCxnSpPr>
          <p:nvPr/>
        </p:nvCxnSpPr>
        <p:spPr>
          <a:xfrm rot="10800000">
            <a:off x="8199987" y="4858928"/>
            <a:ext cx="2899200" cy="29600"/>
          </a:xfrm>
          <a:prstGeom prst="straightConnector1">
            <a:avLst/>
          </a:prstGeom>
          <a:noFill/>
          <a:ln w="19050" cap="flat" cmpd="sng">
            <a:solidFill>
              <a:schemeClr val="bg1"/>
            </a:solidFill>
            <a:prstDash val="solid"/>
            <a:round/>
            <a:headEnd type="none" w="med" len="med"/>
            <a:tailEnd type="oval" w="med" len="med"/>
          </a:ln>
        </p:spPr>
      </p:cxnSp>
      <p:cxnSp>
        <p:nvCxnSpPr>
          <p:cNvPr id="153" name="Google Shape;599;p30">
            <a:extLst>
              <a:ext uri="{FF2B5EF4-FFF2-40B4-BE49-F238E27FC236}">
                <a16:creationId xmlns:a16="http://schemas.microsoft.com/office/drawing/2014/main" id="{ADB34671-4C8B-4221-A8E5-56006581F941}"/>
              </a:ext>
            </a:extLst>
          </p:cNvPr>
          <p:cNvCxnSpPr>
            <a:cxnSpLocks/>
            <a:stCxn id="52" idx="2"/>
          </p:cNvCxnSpPr>
          <p:nvPr/>
        </p:nvCxnSpPr>
        <p:spPr>
          <a:xfrm flipH="1">
            <a:off x="8594341" y="7404021"/>
            <a:ext cx="1950400" cy="3200"/>
          </a:xfrm>
          <a:prstGeom prst="straightConnector1">
            <a:avLst/>
          </a:prstGeom>
          <a:noFill/>
          <a:ln w="19050" cap="flat" cmpd="sng">
            <a:solidFill>
              <a:schemeClr val="bg1"/>
            </a:solidFill>
            <a:prstDash val="solid"/>
            <a:round/>
            <a:headEnd type="none" w="med" len="med"/>
            <a:tailEnd type="oval" w="med" len="med"/>
          </a:ln>
        </p:spPr>
      </p:cxnSp>
      <p:cxnSp>
        <p:nvCxnSpPr>
          <p:cNvPr id="154" name="Google Shape;600;p30">
            <a:extLst>
              <a:ext uri="{FF2B5EF4-FFF2-40B4-BE49-F238E27FC236}">
                <a16:creationId xmlns:a16="http://schemas.microsoft.com/office/drawing/2014/main" id="{B8618242-E1D7-465C-9159-C3B7B7C65D20}"/>
              </a:ext>
            </a:extLst>
          </p:cNvPr>
          <p:cNvCxnSpPr>
            <a:cxnSpLocks/>
            <a:stCxn id="51" idx="6"/>
          </p:cNvCxnSpPr>
          <p:nvPr/>
        </p:nvCxnSpPr>
        <p:spPr>
          <a:xfrm rot="10800000" flipH="1">
            <a:off x="13263091" y="4856528"/>
            <a:ext cx="2920000" cy="32000"/>
          </a:xfrm>
          <a:prstGeom prst="straightConnector1">
            <a:avLst/>
          </a:prstGeom>
          <a:noFill/>
          <a:ln w="19050" cap="flat" cmpd="sng">
            <a:solidFill>
              <a:schemeClr val="bg1"/>
            </a:solidFill>
            <a:prstDash val="solid"/>
            <a:round/>
            <a:headEnd type="none" w="med" len="med"/>
            <a:tailEnd type="oval" w="med" len="med"/>
          </a:ln>
        </p:spPr>
      </p:cxnSp>
      <p:cxnSp>
        <p:nvCxnSpPr>
          <p:cNvPr id="155" name="Google Shape;601;p30">
            <a:extLst>
              <a:ext uri="{FF2B5EF4-FFF2-40B4-BE49-F238E27FC236}">
                <a16:creationId xmlns:a16="http://schemas.microsoft.com/office/drawing/2014/main" id="{55B6976F-4335-4E9D-975F-3AA135921511}"/>
              </a:ext>
            </a:extLst>
          </p:cNvPr>
          <p:cNvCxnSpPr>
            <a:cxnSpLocks/>
            <a:stCxn id="50" idx="6"/>
          </p:cNvCxnSpPr>
          <p:nvPr/>
        </p:nvCxnSpPr>
        <p:spPr>
          <a:xfrm>
            <a:off x="13836773" y="7404021"/>
            <a:ext cx="2183200" cy="3200"/>
          </a:xfrm>
          <a:prstGeom prst="straightConnector1">
            <a:avLst/>
          </a:prstGeom>
          <a:noFill/>
          <a:ln w="19050" cap="flat" cmpd="sng">
            <a:solidFill>
              <a:schemeClr val="bg1"/>
            </a:solidFill>
            <a:prstDash val="solid"/>
            <a:round/>
            <a:headEnd type="none" w="med" len="med"/>
            <a:tailEnd type="oval" w="med" len="med"/>
          </a:ln>
        </p:spPr>
      </p:cxnSp>
      <p:sp>
        <p:nvSpPr>
          <p:cNvPr id="156" name="Google Shape;1611;p39">
            <a:extLst>
              <a:ext uri="{FF2B5EF4-FFF2-40B4-BE49-F238E27FC236}">
                <a16:creationId xmlns:a16="http://schemas.microsoft.com/office/drawing/2014/main" id="{7199162F-C0CF-43A4-8C20-282A5AC8CEC4}"/>
              </a:ext>
            </a:extLst>
          </p:cNvPr>
          <p:cNvSpPr txBox="1">
            <a:spLocks/>
          </p:cNvSpPr>
          <p:nvPr/>
        </p:nvSpPr>
        <p:spPr>
          <a:xfrm>
            <a:off x="3384536" y="3593108"/>
            <a:ext cx="4692890" cy="2420779"/>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lnSpc>
                <a:spcPct val="100000"/>
              </a:lnSpc>
              <a:spcAft>
                <a:spcPts val="4267"/>
              </a:spcAft>
              <a:buNone/>
            </a:pPr>
            <a:r>
              <a:rPr lang="en-US" sz="3200" dirty="0">
                <a:solidFill>
                  <a:schemeClr val="bg1"/>
                </a:solidFill>
              </a:rPr>
              <a:t>Lorem Ipsum is simply dummy text of the</a:t>
            </a:r>
          </a:p>
        </p:txBody>
      </p:sp>
      <p:sp>
        <p:nvSpPr>
          <p:cNvPr id="157" name="Google Shape;1611;p39">
            <a:extLst>
              <a:ext uri="{FF2B5EF4-FFF2-40B4-BE49-F238E27FC236}">
                <a16:creationId xmlns:a16="http://schemas.microsoft.com/office/drawing/2014/main" id="{AD2BA080-5EA0-45D5-9C74-9789F34C0238}"/>
              </a:ext>
            </a:extLst>
          </p:cNvPr>
          <p:cNvSpPr txBox="1">
            <a:spLocks/>
          </p:cNvSpPr>
          <p:nvPr/>
        </p:nvSpPr>
        <p:spPr>
          <a:xfrm>
            <a:off x="3384536" y="6064108"/>
            <a:ext cx="4692890" cy="2420779"/>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lnSpc>
                <a:spcPct val="100000"/>
              </a:lnSpc>
              <a:spcAft>
                <a:spcPts val="4267"/>
              </a:spcAft>
              <a:buNone/>
            </a:pPr>
            <a:r>
              <a:rPr lang="en-US" sz="3200" dirty="0">
                <a:solidFill>
                  <a:schemeClr val="bg1"/>
                </a:solidFill>
              </a:rPr>
              <a:t>Lorem Ipsum is simply dummy text of the</a:t>
            </a:r>
          </a:p>
        </p:txBody>
      </p:sp>
      <p:sp>
        <p:nvSpPr>
          <p:cNvPr id="158" name="Google Shape;1611;p39">
            <a:extLst>
              <a:ext uri="{FF2B5EF4-FFF2-40B4-BE49-F238E27FC236}">
                <a16:creationId xmlns:a16="http://schemas.microsoft.com/office/drawing/2014/main" id="{6A908136-E7BB-4694-95D4-1A99C92C10D8}"/>
              </a:ext>
            </a:extLst>
          </p:cNvPr>
          <p:cNvSpPr txBox="1">
            <a:spLocks/>
          </p:cNvSpPr>
          <p:nvPr/>
        </p:nvSpPr>
        <p:spPr>
          <a:xfrm>
            <a:off x="9891481" y="10203778"/>
            <a:ext cx="4692890" cy="2420779"/>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3200" dirty="0">
                <a:solidFill>
                  <a:schemeClr val="bg1"/>
                </a:solidFill>
              </a:rPr>
              <a:t>Lorem Ipsum is simply dummy text of the</a:t>
            </a:r>
          </a:p>
        </p:txBody>
      </p:sp>
      <p:sp>
        <p:nvSpPr>
          <p:cNvPr id="159" name="Google Shape;1611;p39">
            <a:extLst>
              <a:ext uri="{FF2B5EF4-FFF2-40B4-BE49-F238E27FC236}">
                <a16:creationId xmlns:a16="http://schemas.microsoft.com/office/drawing/2014/main" id="{692E06B5-3640-4B15-A30A-165DA8B27631}"/>
              </a:ext>
            </a:extLst>
          </p:cNvPr>
          <p:cNvSpPr txBox="1">
            <a:spLocks/>
          </p:cNvSpPr>
          <p:nvPr/>
        </p:nvSpPr>
        <p:spPr>
          <a:xfrm>
            <a:off x="16306574" y="6169335"/>
            <a:ext cx="4692890" cy="2420779"/>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nSpc>
                <a:spcPct val="100000"/>
              </a:lnSpc>
              <a:spcAft>
                <a:spcPts val="4267"/>
              </a:spcAft>
              <a:buNone/>
            </a:pPr>
            <a:r>
              <a:rPr lang="en-US" sz="3200" dirty="0">
                <a:solidFill>
                  <a:schemeClr val="bg1"/>
                </a:solidFill>
              </a:rPr>
              <a:t>Lorem Ipsum is simply dummy text of the</a:t>
            </a:r>
          </a:p>
        </p:txBody>
      </p:sp>
      <p:sp>
        <p:nvSpPr>
          <p:cNvPr id="160" name="Google Shape;1611;p39">
            <a:extLst>
              <a:ext uri="{FF2B5EF4-FFF2-40B4-BE49-F238E27FC236}">
                <a16:creationId xmlns:a16="http://schemas.microsoft.com/office/drawing/2014/main" id="{F91CF10F-FFB1-40D6-B460-350010FCB2E3}"/>
              </a:ext>
            </a:extLst>
          </p:cNvPr>
          <p:cNvSpPr txBox="1">
            <a:spLocks/>
          </p:cNvSpPr>
          <p:nvPr/>
        </p:nvSpPr>
        <p:spPr>
          <a:xfrm>
            <a:off x="16521415" y="3628815"/>
            <a:ext cx="4692890" cy="2420779"/>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nSpc>
                <a:spcPct val="100000"/>
              </a:lnSpc>
              <a:spcAft>
                <a:spcPts val="4267"/>
              </a:spcAft>
              <a:buNone/>
            </a:pPr>
            <a:r>
              <a:rPr lang="en-US" sz="3200" dirty="0">
                <a:solidFill>
                  <a:schemeClr val="bg1"/>
                </a:solidFill>
              </a:rPr>
              <a:t>Lorem Ipsum is simply dummy text of the</a:t>
            </a:r>
          </a:p>
        </p:txBody>
      </p:sp>
    </p:spTree>
    <p:custDataLst>
      <p:tags r:id="rId1"/>
    </p:custDataLst>
    <p:extLst>
      <p:ext uri="{BB962C8B-B14F-4D97-AF65-F5344CB8AC3E}">
        <p14:creationId xmlns:p14="http://schemas.microsoft.com/office/powerpoint/2010/main" val="41119722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1C8F8-D6D9-4291-8DAF-8A5DD6399810}"/>
              </a:ext>
            </a:extLst>
          </p:cNvPr>
          <p:cNvSpPr>
            <a:spLocks noGrp="1"/>
          </p:cNvSpPr>
          <p:nvPr>
            <p:ph type="title"/>
          </p:nvPr>
        </p:nvSpPr>
        <p:spPr/>
        <p:txBody>
          <a:bodyPr>
            <a:normAutofit/>
          </a:bodyPr>
          <a:lstStyle/>
          <a:p>
            <a:r>
              <a:rPr lang="en" sz="6600" dirty="0"/>
              <a:t>TABLE OF CONTENTS</a:t>
            </a:r>
            <a:endParaRPr lang="en-US" sz="6600" dirty="0"/>
          </a:p>
        </p:txBody>
      </p:sp>
      <p:sp>
        <p:nvSpPr>
          <p:cNvPr id="81" name="Google Shape;385;p31">
            <a:extLst>
              <a:ext uri="{FF2B5EF4-FFF2-40B4-BE49-F238E27FC236}">
                <a16:creationId xmlns:a16="http://schemas.microsoft.com/office/drawing/2014/main" id="{8F4FADB0-9F4B-4C13-B40C-806B4F389DB0}"/>
              </a:ext>
            </a:extLst>
          </p:cNvPr>
          <p:cNvSpPr/>
          <p:nvPr/>
        </p:nvSpPr>
        <p:spPr>
          <a:xfrm>
            <a:off x="22888788" y="11065503"/>
            <a:ext cx="280733" cy="386051"/>
          </a:xfrm>
          <a:custGeom>
            <a:avLst/>
            <a:gdLst/>
            <a:ahLst/>
            <a:cxnLst/>
            <a:rect l="l" t="t" r="r" b="b"/>
            <a:pathLst>
              <a:path w="5126" h="7049" extrusionOk="0">
                <a:moveTo>
                  <a:pt x="4278" y="1"/>
                </a:moveTo>
                <a:cubicBezTo>
                  <a:pt x="4028" y="1"/>
                  <a:pt x="3784" y="127"/>
                  <a:pt x="3643" y="355"/>
                </a:cubicBezTo>
                <a:lnTo>
                  <a:pt x="215" y="5912"/>
                </a:lnTo>
                <a:cubicBezTo>
                  <a:pt x="1" y="6263"/>
                  <a:pt x="110" y="6722"/>
                  <a:pt x="460" y="6939"/>
                </a:cubicBezTo>
                <a:cubicBezTo>
                  <a:pt x="581" y="7013"/>
                  <a:pt x="716" y="7049"/>
                  <a:pt x="849" y="7049"/>
                </a:cubicBezTo>
                <a:cubicBezTo>
                  <a:pt x="1099" y="7049"/>
                  <a:pt x="1343" y="6923"/>
                  <a:pt x="1485" y="6695"/>
                </a:cubicBezTo>
                <a:lnTo>
                  <a:pt x="4912" y="1137"/>
                </a:lnTo>
                <a:cubicBezTo>
                  <a:pt x="5126" y="786"/>
                  <a:pt x="5018" y="329"/>
                  <a:pt x="4668" y="112"/>
                </a:cubicBezTo>
                <a:cubicBezTo>
                  <a:pt x="4546" y="37"/>
                  <a:pt x="4411" y="1"/>
                  <a:pt x="4278" y="1"/>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82" name="Google Shape;386;p31">
            <a:extLst>
              <a:ext uri="{FF2B5EF4-FFF2-40B4-BE49-F238E27FC236}">
                <a16:creationId xmlns:a16="http://schemas.microsoft.com/office/drawing/2014/main" id="{59B14B40-6808-43A8-9E7C-A86B73DFB7DB}"/>
              </a:ext>
            </a:extLst>
          </p:cNvPr>
          <p:cNvSpPr/>
          <p:nvPr/>
        </p:nvSpPr>
        <p:spPr>
          <a:xfrm>
            <a:off x="23237596" y="11280572"/>
            <a:ext cx="280680" cy="386051"/>
          </a:xfrm>
          <a:custGeom>
            <a:avLst/>
            <a:gdLst/>
            <a:ahLst/>
            <a:cxnLst/>
            <a:rect l="l" t="t" r="r" b="b"/>
            <a:pathLst>
              <a:path w="5125" h="7049" extrusionOk="0">
                <a:moveTo>
                  <a:pt x="4277" y="1"/>
                </a:moveTo>
                <a:cubicBezTo>
                  <a:pt x="4027" y="1"/>
                  <a:pt x="3783" y="127"/>
                  <a:pt x="3641" y="355"/>
                </a:cubicBezTo>
                <a:lnTo>
                  <a:pt x="214" y="5912"/>
                </a:lnTo>
                <a:cubicBezTo>
                  <a:pt x="0" y="6263"/>
                  <a:pt x="108" y="6722"/>
                  <a:pt x="458" y="6939"/>
                </a:cubicBezTo>
                <a:cubicBezTo>
                  <a:pt x="579" y="7013"/>
                  <a:pt x="714" y="7048"/>
                  <a:pt x="847" y="7048"/>
                </a:cubicBezTo>
                <a:cubicBezTo>
                  <a:pt x="1097" y="7048"/>
                  <a:pt x="1342" y="6923"/>
                  <a:pt x="1483" y="6695"/>
                </a:cubicBezTo>
                <a:lnTo>
                  <a:pt x="4911" y="1137"/>
                </a:lnTo>
                <a:cubicBezTo>
                  <a:pt x="5125" y="786"/>
                  <a:pt x="5016" y="329"/>
                  <a:pt x="4666" y="112"/>
                </a:cubicBezTo>
                <a:cubicBezTo>
                  <a:pt x="4545" y="37"/>
                  <a:pt x="4410" y="1"/>
                  <a:pt x="4277" y="1"/>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83" name="Google Shape;387;p31">
            <a:extLst>
              <a:ext uri="{FF2B5EF4-FFF2-40B4-BE49-F238E27FC236}">
                <a16:creationId xmlns:a16="http://schemas.microsoft.com/office/drawing/2014/main" id="{062A5E15-8D51-4634-880F-364024030477}"/>
              </a:ext>
            </a:extLst>
          </p:cNvPr>
          <p:cNvSpPr/>
          <p:nvPr/>
        </p:nvSpPr>
        <p:spPr>
          <a:xfrm>
            <a:off x="22780403" y="10931052"/>
            <a:ext cx="204005" cy="260909"/>
          </a:xfrm>
          <a:custGeom>
            <a:avLst/>
            <a:gdLst/>
            <a:ahLst/>
            <a:cxnLst/>
            <a:rect l="l" t="t" r="r" b="b"/>
            <a:pathLst>
              <a:path w="3725" h="4764" extrusionOk="0">
                <a:moveTo>
                  <a:pt x="2474" y="1"/>
                </a:moveTo>
                <a:cubicBezTo>
                  <a:pt x="2463" y="1"/>
                  <a:pt x="2452" y="7"/>
                  <a:pt x="2445" y="17"/>
                </a:cubicBezTo>
                <a:lnTo>
                  <a:pt x="11" y="3964"/>
                </a:lnTo>
                <a:cubicBezTo>
                  <a:pt x="0" y="3981"/>
                  <a:pt x="6" y="4003"/>
                  <a:pt x="22" y="4012"/>
                </a:cubicBezTo>
                <a:lnTo>
                  <a:pt x="1233" y="4759"/>
                </a:lnTo>
                <a:cubicBezTo>
                  <a:pt x="1239" y="4762"/>
                  <a:pt x="1245" y="4763"/>
                  <a:pt x="1251" y="4763"/>
                </a:cubicBezTo>
                <a:cubicBezTo>
                  <a:pt x="1262" y="4763"/>
                  <a:pt x="1273" y="4758"/>
                  <a:pt x="1279" y="4748"/>
                </a:cubicBezTo>
                <a:lnTo>
                  <a:pt x="3715" y="799"/>
                </a:lnTo>
                <a:cubicBezTo>
                  <a:pt x="3724" y="784"/>
                  <a:pt x="3719" y="762"/>
                  <a:pt x="3702" y="752"/>
                </a:cubicBezTo>
                <a:lnTo>
                  <a:pt x="2493" y="7"/>
                </a:lnTo>
                <a:cubicBezTo>
                  <a:pt x="2487" y="3"/>
                  <a:pt x="2481" y="1"/>
                  <a:pt x="2474" y="1"/>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84" name="Google Shape;388;p31">
            <a:extLst>
              <a:ext uri="{FF2B5EF4-FFF2-40B4-BE49-F238E27FC236}">
                <a16:creationId xmlns:a16="http://schemas.microsoft.com/office/drawing/2014/main" id="{27819605-1E46-4384-BB6B-A464E4159803}"/>
              </a:ext>
            </a:extLst>
          </p:cNvPr>
          <p:cNvSpPr/>
          <p:nvPr/>
        </p:nvSpPr>
        <p:spPr>
          <a:xfrm>
            <a:off x="18928717" y="9303275"/>
            <a:ext cx="7968112" cy="5202779"/>
          </a:xfrm>
          <a:custGeom>
            <a:avLst/>
            <a:gdLst/>
            <a:ahLst/>
            <a:cxnLst/>
            <a:rect l="l" t="t" r="r" b="b"/>
            <a:pathLst>
              <a:path w="145492" h="94999" extrusionOk="0">
                <a:moveTo>
                  <a:pt x="105426" y="45635"/>
                </a:moveTo>
                <a:cubicBezTo>
                  <a:pt x="105483" y="45638"/>
                  <a:pt x="105537" y="45644"/>
                  <a:pt x="105593" y="45649"/>
                </a:cubicBezTo>
                <a:lnTo>
                  <a:pt x="105592" y="45649"/>
                </a:lnTo>
                <a:cubicBezTo>
                  <a:pt x="105537" y="45644"/>
                  <a:pt x="105481" y="45638"/>
                  <a:pt x="105426" y="45635"/>
                </a:cubicBezTo>
                <a:close/>
                <a:moveTo>
                  <a:pt x="104638" y="45646"/>
                </a:moveTo>
                <a:lnTo>
                  <a:pt x="104638" y="45646"/>
                </a:lnTo>
                <a:cubicBezTo>
                  <a:pt x="104590" y="45650"/>
                  <a:pt x="104542" y="45650"/>
                  <a:pt x="104494" y="45655"/>
                </a:cubicBezTo>
                <a:cubicBezTo>
                  <a:pt x="104542" y="45650"/>
                  <a:pt x="104591" y="45649"/>
                  <a:pt x="104638" y="45646"/>
                </a:cubicBezTo>
                <a:close/>
                <a:moveTo>
                  <a:pt x="105871" y="45673"/>
                </a:moveTo>
                <a:cubicBezTo>
                  <a:pt x="105878" y="45674"/>
                  <a:pt x="105885" y="45675"/>
                  <a:pt x="105892" y="45676"/>
                </a:cubicBezTo>
                <a:lnTo>
                  <a:pt x="105892" y="45676"/>
                </a:lnTo>
                <a:cubicBezTo>
                  <a:pt x="105885" y="45675"/>
                  <a:pt x="105878" y="45674"/>
                  <a:pt x="105871" y="45673"/>
                </a:cubicBezTo>
                <a:close/>
                <a:moveTo>
                  <a:pt x="106302" y="45743"/>
                </a:moveTo>
                <a:cubicBezTo>
                  <a:pt x="106369" y="45757"/>
                  <a:pt x="106434" y="45775"/>
                  <a:pt x="106499" y="45790"/>
                </a:cubicBezTo>
                <a:lnTo>
                  <a:pt x="106497" y="45790"/>
                </a:lnTo>
                <a:cubicBezTo>
                  <a:pt x="106432" y="45775"/>
                  <a:pt x="106368" y="45757"/>
                  <a:pt x="106302" y="45743"/>
                </a:cubicBezTo>
                <a:close/>
                <a:moveTo>
                  <a:pt x="103667" y="45777"/>
                </a:moveTo>
                <a:cubicBezTo>
                  <a:pt x="103615" y="45788"/>
                  <a:pt x="103565" y="45795"/>
                  <a:pt x="103514" y="45807"/>
                </a:cubicBezTo>
                <a:lnTo>
                  <a:pt x="103514" y="45806"/>
                </a:lnTo>
                <a:cubicBezTo>
                  <a:pt x="103565" y="45795"/>
                  <a:pt x="103615" y="45788"/>
                  <a:pt x="103667" y="45777"/>
                </a:cubicBezTo>
                <a:close/>
                <a:moveTo>
                  <a:pt x="106719" y="45844"/>
                </a:moveTo>
                <a:lnTo>
                  <a:pt x="106719" y="45844"/>
                </a:lnTo>
                <a:cubicBezTo>
                  <a:pt x="106794" y="45866"/>
                  <a:pt x="106867" y="45892"/>
                  <a:pt x="106939" y="45917"/>
                </a:cubicBezTo>
                <a:cubicBezTo>
                  <a:pt x="106865" y="45892"/>
                  <a:pt x="106793" y="45866"/>
                  <a:pt x="106719" y="45844"/>
                </a:cubicBezTo>
                <a:close/>
                <a:moveTo>
                  <a:pt x="103174" y="45891"/>
                </a:moveTo>
                <a:lnTo>
                  <a:pt x="103174" y="45891"/>
                </a:lnTo>
                <a:cubicBezTo>
                  <a:pt x="103118" y="45906"/>
                  <a:pt x="103063" y="45917"/>
                  <a:pt x="103007" y="45932"/>
                </a:cubicBezTo>
                <a:cubicBezTo>
                  <a:pt x="103063" y="45917"/>
                  <a:pt x="103118" y="45904"/>
                  <a:pt x="103174" y="45891"/>
                </a:cubicBezTo>
                <a:close/>
                <a:moveTo>
                  <a:pt x="107119" y="45975"/>
                </a:moveTo>
                <a:cubicBezTo>
                  <a:pt x="107202" y="46006"/>
                  <a:pt x="107282" y="46043"/>
                  <a:pt x="107362" y="46077"/>
                </a:cubicBezTo>
                <a:cubicBezTo>
                  <a:pt x="107281" y="46043"/>
                  <a:pt x="107201" y="46006"/>
                  <a:pt x="107119" y="45975"/>
                </a:cubicBezTo>
                <a:close/>
                <a:moveTo>
                  <a:pt x="107890" y="46338"/>
                </a:moveTo>
                <a:lnTo>
                  <a:pt x="107898" y="46343"/>
                </a:lnTo>
                <a:cubicBezTo>
                  <a:pt x="107895" y="46341"/>
                  <a:pt x="107893" y="46340"/>
                  <a:pt x="107890" y="46338"/>
                </a:cubicBezTo>
                <a:close/>
                <a:moveTo>
                  <a:pt x="121877" y="50858"/>
                </a:moveTo>
                <a:cubicBezTo>
                  <a:pt x="121792" y="50869"/>
                  <a:pt x="121708" y="50877"/>
                  <a:pt x="121623" y="50889"/>
                </a:cubicBezTo>
                <a:cubicBezTo>
                  <a:pt x="121708" y="50875"/>
                  <a:pt x="121792" y="50869"/>
                  <a:pt x="121877" y="50858"/>
                </a:cubicBezTo>
                <a:close/>
                <a:moveTo>
                  <a:pt x="121203" y="50967"/>
                </a:moveTo>
                <a:cubicBezTo>
                  <a:pt x="121109" y="50986"/>
                  <a:pt x="121018" y="51000"/>
                  <a:pt x="120923" y="51020"/>
                </a:cubicBezTo>
                <a:cubicBezTo>
                  <a:pt x="121017" y="50998"/>
                  <a:pt x="121109" y="50984"/>
                  <a:pt x="121203" y="50967"/>
                </a:cubicBezTo>
                <a:close/>
                <a:moveTo>
                  <a:pt x="120496" y="51126"/>
                </a:moveTo>
                <a:cubicBezTo>
                  <a:pt x="120401" y="51150"/>
                  <a:pt x="120307" y="51171"/>
                  <a:pt x="120210" y="51198"/>
                </a:cubicBezTo>
                <a:lnTo>
                  <a:pt x="120210" y="51197"/>
                </a:lnTo>
                <a:cubicBezTo>
                  <a:pt x="120307" y="51171"/>
                  <a:pt x="120401" y="51150"/>
                  <a:pt x="120496" y="51126"/>
                </a:cubicBezTo>
                <a:close/>
                <a:moveTo>
                  <a:pt x="119027" y="51593"/>
                </a:moveTo>
                <a:cubicBezTo>
                  <a:pt x="118932" y="51629"/>
                  <a:pt x="118838" y="51659"/>
                  <a:pt x="118743" y="51699"/>
                </a:cubicBezTo>
                <a:lnTo>
                  <a:pt x="118743" y="51697"/>
                </a:lnTo>
                <a:cubicBezTo>
                  <a:pt x="118838" y="51659"/>
                  <a:pt x="118932" y="51629"/>
                  <a:pt x="119027" y="51593"/>
                </a:cubicBezTo>
                <a:close/>
                <a:moveTo>
                  <a:pt x="127099" y="51777"/>
                </a:moveTo>
                <a:lnTo>
                  <a:pt x="127099" y="51777"/>
                </a:lnTo>
                <a:cubicBezTo>
                  <a:pt x="127101" y="51778"/>
                  <a:pt x="127103" y="51778"/>
                  <a:pt x="127105" y="51780"/>
                </a:cubicBezTo>
                <a:lnTo>
                  <a:pt x="127099" y="51777"/>
                </a:lnTo>
                <a:close/>
                <a:moveTo>
                  <a:pt x="118272" y="51900"/>
                </a:moveTo>
                <a:cubicBezTo>
                  <a:pt x="118180" y="51942"/>
                  <a:pt x="118086" y="51979"/>
                  <a:pt x="117992" y="52022"/>
                </a:cubicBezTo>
                <a:cubicBezTo>
                  <a:pt x="118086" y="51979"/>
                  <a:pt x="118178" y="51942"/>
                  <a:pt x="118272" y="51900"/>
                </a:cubicBezTo>
                <a:close/>
                <a:moveTo>
                  <a:pt x="89756" y="65416"/>
                </a:moveTo>
                <a:cubicBezTo>
                  <a:pt x="89757" y="65597"/>
                  <a:pt x="89761" y="65775"/>
                  <a:pt x="89768" y="65949"/>
                </a:cubicBezTo>
                <a:lnTo>
                  <a:pt x="89768" y="65949"/>
                </a:lnTo>
                <a:cubicBezTo>
                  <a:pt x="89761" y="65775"/>
                  <a:pt x="89757" y="65598"/>
                  <a:pt x="89756" y="65418"/>
                </a:cubicBezTo>
                <a:lnTo>
                  <a:pt x="89756" y="65416"/>
                </a:lnTo>
                <a:close/>
                <a:moveTo>
                  <a:pt x="139865" y="67462"/>
                </a:moveTo>
                <a:cubicBezTo>
                  <a:pt x="139882" y="67462"/>
                  <a:pt x="139897" y="67463"/>
                  <a:pt x="139914" y="67465"/>
                </a:cubicBezTo>
                <a:lnTo>
                  <a:pt x="139914" y="67467"/>
                </a:lnTo>
                <a:cubicBezTo>
                  <a:pt x="139897" y="67465"/>
                  <a:pt x="139882" y="67463"/>
                  <a:pt x="139865" y="67462"/>
                </a:cubicBezTo>
                <a:close/>
                <a:moveTo>
                  <a:pt x="138952" y="67477"/>
                </a:moveTo>
                <a:lnTo>
                  <a:pt x="138952" y="67479"/>
                </a:lnTo>
                <a:cubicBezTo>
                  <a:pt x="138943" y="67480"/>
                  <a:pt x="138934" y="67480"/>
                  <a:pt x="138924" y="67480"/>
                </a:cubicBezTo>
                <a:cubicBezTo>
                  <a:pt x="138934" y="67479"/>
                  <a:pt x="138943" y="67479"/>
                  <a:pt x="138952" y="67477"/>
                </a:cubicBezTo>
                <a:close/>
                <a:moveTo>
                  <a:pt x="140316" y="67502"/>
                </a:moveTo>
                <a:lnTo>
                  <a:pt x="140316" y="67502"/>
                </a:lnTo>
                <a:cubicBezTo>
                  <a:pt x="140336" y="67503"/>
                  <a:pt x="140357" y="67508"/>
                  <a:pt x="140381" y="67511"/>
                </a:cubicBezTo>
                <a:lnTo>
                  <a:pt x="140381" y="67513"/>
                </a:lnTo>
                <a:cubicBezTo>
                  <a:pt x="140359" y="67510"/>
                  <a:pt x="140337" y="67505"/>
                  <a:pt x="140316" y="67502"/>
                </a:cubicBezTo>
                <a:close/>
                <a:moveTo>
                  <a:pt x="138458" y="67536"/>
                </a:moveTo>
                <a:lnTo>
                  <a:pt x="138458" y="67537"/>
                </a:lnTo>
                <a:cubicBezTo>
                  <a:pt x="138450" y="67539"/>
                  <a:pt x="138442" y="67539"/>
                  <a:pt x="138435" y="67540"/>
                </a:cubicBezTo>
                <a:cubicBezTo>
                  <a:pt x="138442" y="67537"/>
                  <a:pt x="138450" y="67537"/>
                  <a:pt x="138458" y="67536"/>
                </a:cubicBezTo>
                <a:close/>
                <a:moveTo>
                  <a:pt x="140750" y="67573"/>
                </a:moveTo>
                <a:lnTo>
                  <a:pt x="140750" y="67573"/>
                </a:lnTo>
                <a:cubicBezTo>
                  <a:pt x="140779" y="67577"/>
                  <a:pt x="140809" y="67585"/>
                  <a:pt x="140836" y="67593"/>
                </a:cubicBezTo>
                <a:cubicBezTo>
                  <a:pt x="140807" y="67587"/>
                  <a:pt x="140779" y="67577"/>
                  <a:pt x="140750" y="67573"/>
                </a:cubicBezTo>
                <a:close/>
                <a:moveTo>
                  <a:pt x="137962" y="67628"/>
                </a:moveTo>
                <a:cubicBezTo>
                  <a:pt x="137953" y="67630"/>
                  <a:pt x="137944" y="67631"/>
                  <a:pt x="137934" y="67633"/>
                </a:cubicBezTo>
                <a:cubicBezTo>
                  <a:pt x="137944" y="67630"/>
                  <a:pt x="137953" y="67628"/>
                  <a:pt x="137962" y="67628"/>
                </a:cubicBezTo>
                <a:close/>
                <a:moveTo>
                  <a:pt x="141172" y="67675"/>
                </a:moveTo>
                <a:lnTo>
                  <a:pt x="141172" y="67675"/>
                </a:lnTo>
                <a:cubicBezTo>
                  <a:pt x="141208" y="67686"/>
                  <a:pt x="141245" y="67699"/>
                  <a:pt x="141281" y="67710"/>
                </a:cubicBezTo>
                <a:lnTo>
                  <a:pt x="141281" y="67711"/>
                </a:lnTo>
                <a:cubicBezTo>
                  <a:pt x="141245" y="67699"/>
                  <a:pt x="141208" y="67686"/>
                  <a:pt x="141172" y="67675"/>
                </a:cubicBezTo>
                <a:close/>
                <a:moveTo>
                  <a:pt x="137459" y="67750"/>
                </a:moveTo>
                <a:lnTo>
                  <a:pt x="137459" y="67751"/>
                </a:lnTo>
                <a:cubicBezTo>
                  <a:pt x="137446" y="67754"/>
                  <a:pt x="137434" y="67757"/>
                  <a:pt x="137422" y="67761"/>
                </a:cubicBezTo>
                <a:cubicBezTo>
                  <a:pt x="137434" y="67756"/>
                  <a:pt x="137446" y="67753"/>
                  <a:pt x="137459" y="67750"/>
                </a:cubicBezTo>
                <a:close/>
                <a:moveTo>
                  <a:pt x="141576" y="67809"/>
                </a:moveTo>
                <a:cubicBezTo>
                  <a:pt x="141620" y="67826"/>
                  <a:pt x="141662" y="67846"/>
                  <a:pt x="141704" y="67862"/>
                </a:cubicBezTo>
                <a:lnTo>
                  <a:pt x="141704" y="67864"/>
                </a:lnTo>
                <a:cubicBezTo>
                  <a:pt x="141662" y="67846"/>
                  <a:pt x="141620" y="67826"/>
                  <a:pt x="141576" y="67809"/>
                </a:cubicBezTo>
                <a:close/>
                <a:moveTo>
                  <a:pt x="136951" y="67905"/>
                </a:moveTo>
                <a:lnTo>
                  <a:pt x="136949" y="67907"/>
                </a:lnTo>
                <a:cubicBezTo>
                  <a:pt x="136934" y="67913"/>
                  <a:pt x="136917" y="67916"/>
                  <a:pt x="136900" y="67922"/>
                </a:cubicBezTo>
                <a:cubicBezTo>
                  <a:pt x="136917" y="67916"/>
                  <a:pt x="136934" y="67911"/>
                  <a:pt x="136951" y="67905"/>
                </a:cubicBezTo>
                <a:close/>
                <a:moveTo>
                  <a:pt x="141961" y="67973"/>
                </a:moveTo>
                <a:cubicBezTo>
                  <a:pt x="142014" y="67996"/>
                  <a:pt x="142065" y="68025"/>
                  <a:pt x="142115" y="68051"/>
                </a:cubicBezTo>
                <a:cubicBezTo>
                  <a:pt x="142065" y="68025"/>
                  <a:pt x="142014" y="67998"/>
                  <a:pt x="141961" y="67973"/>
                </a:cubicBezTo>
                <a:close/>
                <a:moveTo>
                  <a:pt x="136435" y="68093"/>
                </a:moveTo>
                <a:lnTo>
                  <a:pt x="136435" y="68095"/>
                </a:lnTo>
                <a:cubicBezTo>
                  <a:pt x="136414" y="68104"/>
                  <a:pt x="136392" y="68110"/>
                  <a:pt x="136369" y="68119"/>
                </a:cubicBezTo>
                <a:cubicBezTo>
                  <a:pt x="136392" y="68108"/>
                  <a:pt x="136414" y="68102"/>
                  <a:pt x="136435" y="68093"/>
                </a:cubicBezTo>
                <a:close/>
                <a:moveTo>
                  <a:pt x="135906" y="68318"/>
                </a:moveTo>
                <a:lnTo>
                  <a:pt x="135906" y="68319"/>
                </a:lnTo>
                <a:cubicBezTo>
                  <a:pt x="135879" y="68330"/>
                  <a:pt x="135855" y="68339"/>
                  <a:pt x="135830" y="68352"/>
                </a:cubicBezTo>
                <a:cubicBezTo>
                  <a:pt x="135856" y="68338"/>
                  <a:pt x="135881" y="68329"/>
                  <a:pt x="135906" y="68318"/>
                </a:cubicBezTo>
                <a:close/>
                <a:moveTo>
                  <a:pt x="135376" y="68572"/>
                </a:moveTo>
                <a:lnTo>
                  <a:pt x="135376" y="68573"/>
                </a:lnTo>
                <a:cubicBezTo>
                  <a:pt x="135345" y="68590"/>
                  <a:pt x="135314" y="68603"/>
                  <a:pt x="135284" y="68620"/>
                </a:cubicBezTo>
                <a:cubicBezTo>
                  <a:pt x="135314" y="68601"/>
                  <a:pt x="135345" y="68589"/>
                  <a:pt x="135376" y="68572"/>
                </a:cubicBezTo>
                <a:close/>
                <a:moveTo>
                  <a:pt x="91423" y="70993"/>
                </a:moveTo>
                <a:cubicBezTo>
                  <a:pt x="91474" y="71056"/>
                  <a:pt x="91524" y="71120"/>
                  <a:pt x="91576" y="71179"/>
                </a:cubicBezTo>
                <a:lnTo>
                  <a:pt x="91576" y="71179"/>
                </a:lnTo>
                <a:cubicBezTo>
                  <a:pt x="91524" y="71120"/>
                  <a:pt x="91474" y="71056"/>
                  <a:pt x="91423" y="70995"/>
                </a:cubicBezTo>
                <a:lnTo>
                  <a:pt x="91423" y="70993"/>
                </a:lnTo>
                <a:close/>
                <a:moveTo>
                  <a:pt x="91852" y="71468"/>
                </a:moveTo>
                <a:cubicBezTo>
                  <a:pt x="91858" y="71475"/>
                  <a:pt x="91865" y="71481"/>
                  <a:pt x="91871" y="71487"/>
                </a:cubicBezTo>
                <a:cubicBezTo>
                  <a:pt x="91865" y="71481"/>
                  <a:pt x="91858" y="71475"/>
                  <a:pt x="91852" y="71468"/>
                </a:cubicBezTo>
                <a:close/>
                <a:moveTo>
                  <a:pt x="92409" y="71934"/>
                </a:moveTo>
                <a:cubicBezTo>
                  <a:pt x="92444" y="71960"/>
                  <a:pt x="92478" y="71989"/>
                  <a:pt x="92515" y="72014"/>
                </a:cubicBezTo>
                <a:cubicBezTo>
                  <a:pt x="92478" y="71989"/>
                  <a:pt x="92444" y="71962"/>
                  <a:pt x="92409" y="71935"/>
                </a:cubicBezTo>
                <a:lnTo>
                  <a:pt x="92409" y="71934"/>
                </a:lnTo>
                <a:close/>
                <a:moveTo>
                  <a:pt x="92835" y="72220"/>
                </a:moveTo>
                <a:cubicBezTo>
                  <a:pt x="92841" y="72224"/>
                  <a:pt x="92847" y="72227"/>
                  <a:pt x="92854" y="72231"/>
                </a:cubicBezTo>
                <a:lnTo>
                  <a:pt x="92835" y="72220"/>
                </a:lnTo>
                <a:close/>
                <a:moveTo>
                  <a:pt x="101536" y="78660"/>
                </a:moveTo>
                <a:cubicBezTo>
                  <a:pt x="101537" y="78954"/>
                  <a:pt x="101543" y="79245"/>
                  <a:pt x="101557" y="79529"/>
                </a:cubicBezTo>
                <a:cubicBezTo>
                  <a:pt x="101543" y="79245"/>
                  <a:pt x="101537" y="78956"/>
                  <a:pt x="101536" y="78660"/>
                </a:cubicBezTo>
                <a:close/>
                <a:moveTo>
                  <a:pt x="101665" y="80757"/>
                </a:moveTo>
                <a:lnTo>
                  <a:pt x="101665" y="80757"/>
                </a:lnTo>
                <a:cubicBezTo>
                  <a:pt x="101681" y="80895"/>
                  <a:pt x="101694" y="81034"/>
                  <a:pt x="101714" y="81169"/>
                </a:cubicBezTo>
                <a:cubicBezTo>
                  <a:pt x="101694" y="81036"/>
                  <a:pt x="101681" y="80895"/>
                  <a:pt x="101665" y="80757"/>
                </a:cubicBezTo>
                <a:close/>
                <a:moveTo>
                  <a:pt x="101935" y="82320"/>
                </a:moveTo>
                <a:cubicBezTo>
                  <a:pt x="101962" y="82437"/>
                  <a:pt x="101987" y="82556"/>
                  <a:pt x="102016" y="82671"/>
                </a:cubicBezTo>
                <a:cubicBezTo>
                  <a:pt x="101987" y="82558"/>
                  <a:pt x="101962" y="82437"/>
                  <a:pt x="101935" y="82320"/>
                </a:cubicBezTo>
                <a:close/>
                <a:moveTo>
                  <a:pt x="102125" y="83047"/>
                </a:moveTo>
                <a:cubicBezTo>
                  <a:pt x="102156" y="83153"/>
                  <a:pt x="102185" y="83261"/>
                  <a:pt x="102218" y="83365"/>
                </a:cubicBezTo>
                <a:lnTo>
                  <a:pt x="102218" y="83365"/>
                </a:lnTo>
                <a:cubicBezTo>
                  <a:pt x="102185" y="83261"/>
                  <a:pt x="102156" y="83153"/>
                  <a:pt x="102125" y="83048"/>
                </a:cubicBezTo>
                <a:lnTo>
                  <a:pt x="102125" y="83047"/>
                </a:lnTo>
                <a:close/>
                <a:moveTo>
                  <a:pt x="102345" y="83725"/>
                </a:moveTo>
                <a:cubicBezTo>
                  <a:pt x="102382" y="83826"/>
                  <a:pt x="102415" y="83929"/>
                  <a:pt x="102453" y="84027"/>
                </a:cubicBezTo>
                <a:lnTo>
                  <a:pt x="102453" y="84027"/>
                </a:lnTo>
                <a:cubicBezTo>
                  <a:pt x="102415" y="83929"/>
                  <a:pt x="102382" y="83826"/>
                  <a:pt x="102345" y="83727"/>
                </a:cubicBezTo>
                <a:lnTo>
                  <a:pt x="102345" y="83725"/>
                </a:lnTo>
                <a:close/>
                <a:moveTo>
                  <a:pt x="102599" y="84366"/>
                </a:moveTo>
                <a:cubicBezTo>
                  <a:pt x="102641" y="84463"/>
                  <a:pt x="102679" y="84561"/>
                  <a:pt x="102724" y="84655"/>
                </a:cubicBezTo>
                <a:cubicBezTo>
                  <a:pt x="102679" y="84561"/>
                  <a:pt x="102639" y="84463"/>
                  <a:pt x="102598" y="84367"/>
                </a:cubicBezTo>
                <a:lnTo>
                  <a:pt x="102599" y="84366"/>
                </a:lnTo>
                <a:close/>
                <a:moveTo>
                  <a:pt x="102886" y="84974"/>
                </a:moveTo>
                <a:cubicBezTo>
                  <a:pt x="102932" y="85063"/>
                  <a:pt x="102975" y="85156"/>
                  <a:pt x="103023" y="85243"/>
                </a:cubicBezTo>
                <a:cubicBezTo>
                  <a:pt x="102975" y="85157"/>
                  <a:pt x="102932" y="85065"/>
                  <a:pt x="102886" y="84975"/>
                </a:cubicBezTo>
                <a:lnTo>
                  <a:pt x="102886" y="84974"/>
                </a:lnTo>
                <a:close/>
                <a:moveTo>
                  <a:pt x="103200" y="85539"/>
                </a:moveTo>
                <a:cubicBezTo>
                  <a:pt x="103252" y="85624"/>
                  <a:pt x="103301" y="85713"/>
                  <a:pt x="103354" y="85793"/>
                </a:cubicBezTo>
                <a:cubicBezTo>
                  <a:pt x="103300" y="85711"/>
                  <a:pt x="103251" y="85624"/>
                  <a:pt x="103200" y="85539"/>
                </a:cubicBezTo>
                <a:close/>
                <a:moveTo>
                  <a:pt x="103541" y="86062"/>
                </a:moveTo>
                <a:cubicBezTo>
                  <a:pt x="103600" y="86142"/>
                  <a:pt x="103655" y="86227"/>
                  <a:pt x="103715" y="86305"/>
                </a:cubicBezTo>
                <a:cubicBezTo>
                  <a:pt x="103654" y="86227"/>
                  <a:pt x="103598" y="86144"/>
                  <a:pt x="103541" y="86062"/>
                </a:cubicBezTo>
                <a:close/>
                <a:moveTo>
                  <a:pt x="103911" y="86544"/>
                </a:moveTo>
                <a:cubicBezTo>
                  <a:pt x="103974" y="86623"/>
                  <a:pt x="104037" y="86704"/>
                  <a:pt x="104105" y="86780"/>
                </a:cubicBezTo>
                <a:cubicBezTo>
                  <a:pt x="104037" y="86704"/>
                  <a:pt x="103974" y="86624"/>
                  <a:pt x="103909" y="86546"/>
                </a:cubicBezTo>
                <a:lnTo>
                  <a:pt x="103911" y="86544"/>
                </a:lnTo>
                <a:close/>
                <a:moveTo>
                  <a:pt x="104722" y="87392"/>
                </a:moveTo>
                <a:cubicBezTo>
                  <a:pt x="104804" y="87465"/>
                  <a:pt x="104884" y="87540"/>
                  <a:pt x="104967" y="87609"/>
                </a:cubicBezTo>
                <a:cubicBezTo>
                  <a:pt x="104882" y="87540"/>
                  <a:pt x="104802" y="87466"/>
                  <a:pt x="104721" y="87392"/>
                </a:cubicBezTo>
                <a:close/>
                <a:moveTo>
                  <a:pt x="105159" y="87754"/>
                </a:moveTo>
                <a:cubicBezTo>
                  <a:pt x="105252" y="87825"/>
                  <a:pt x="105344" y="87897"/>
                  <a:pt x="105440" y="87963"/>
                </a:cubicBezTo>
                <a:cubicBezTo>
                  <a:pt x="105344" y="87899"/>
                  <a:pt x="105252" y="87826"/>
                  <a:pt x="105159" y="87756"/>
                </a:cubicBezTo>
                <a:lnTo>
                  <a:pt x="105159" y="87754"/>
                </a:lnTo>
                <a:close/>
                <a:moveTo>
                  <a:pt x="125311" y="92446"/>
                </a:moveTo>
                <a:lnTo>
                  <a:pt x="125311" y="92446"/>
                </a:lnTo>
                <a:cubicBezTo>
                  <a:pt x="125316" y="92454"/>
                  <a:pt x="125321" y="92462"/>
                  <a:pt x="125326" y="92470"/>
                </a:cubicBezTo>
                <a:lnTo>
                  <a:pt x="125326" y="92470"/>
                </a:lnTo>
                <a:cubicBezTo>
                  <a:pt x="125321" y="92462"/>
                  <a:pt x="125316" y="92454"/>
                  <a:pt x="125311" y="92446"/>
                </a:cubicBezTo>
                <a:close/>
                <a:moveTo>
                  <a:pt x="125558" y="92805"/>
                </a:moveTo>
                <a:cubicBezTo>
                  <a:pt x="125575" y="92828"/>
                  <a:pt x="125590" y="92854"/>
                  <a:pt x="125607" y="92876"/>
                </a:cubicBezTo>
                <a:cubicBezTo>
                  <a:pt x="125590" y="92854"/>
                  <a:pt x="125573" y="92829"/>
                  <a:pt x="125556" y="92806"/>
                </a:cubicBezTo>
                <a:lnTo>
                  <a:pt x="125558" y="92805"/>
                </a:lnTo>
                <a:close/>
                <a:moveTo>
                  <a:pt x="125827" y="93145"/>
                </a:moveTo>
                <a:cubicBezTo>
                  <a:pt x="125846" y="93168"/>
                  <a:pt x="125866" y="93193"/>
                  <a:pt x="125884" y="93214"/>
                </a:cubicBezTo>
                <a:cubicBezTo>
                  <a:pt x="125864" y="93193"/>
                  <a:pt x="125846" y="93168"/>
                  <a:pt x="125827" y="93145"/>
                </a:cubicBezTo>
                <a:close/>
                <a:moveTo>
                  <a:pt x="126114" y="93455"/>
                </a:moveTo>
                <a:lnTo>
                  <a:pt x="126114" y="93455"/>
                </a:lnTo>
                <a:cubicBezTo>
                  <a:pt x="126137" y="93478"/>
                  <a:pt x="126158" y="93502"/>
                  <a:pt x="126183" y="93525"/>
                </a:cubicBezTo>
                <a:cubicBezTo>
                  <a:pt x="126158" y="93504"/>
                  <a:pt x="126137" y="93478"/>
                  <a:pt x="126114" y="93455"/>
                </a:cubicBezTo>
                <a:close/>
                <a:moveTo>
                  <a:pt x="126423" y="93739"/>
                </a:moveTo>
                <a:cubicBezTo>
                  <a:pt x="126448" y="93762"/>
                  <a:pt x="126472" y="93785"/>
                  <a:pt x="126500" y="93807"/>
                </a:cubicBezTo>
                <a:cubicBezTo>
                  <a:pt x="126472" y="93785"/>
                  <a:pt x="126448" y="93762"/>
                  <a:pt x="126421" y="93739"/>
                </a:cubicBezTo>
                <a:close/>
                <a:moveTo>
                  <a:pt x="127169" y="94273"/>
                </a:moveTo>
                <a:cubicBezTo>
                  <a:pt x="127171" y="94275"/>
                  <a:pt x="127174" y="94276"/>
                  <a:pt x="127177" y="94278"/>
                </a:cubicBezTo>
                <a:lnTo>
                  <a:pt x="127169" y="94273"/>
                </a:lnTo>
                <a:close/>
                <a:moveTo>
                  <a:pt x="518" y="0"/>
                </a:moveTo>
                <a:cubicBezTo>
                  <a:pt x="469" y="0"/>
                  <a:pt x="414" y="17"/>
                  <a:pt x="356" y="51"/>
                </a:cubicBezTo>
                <a:cubicBezTo>
                  <a:pt x="159" y="163"/>
                  <a:pt x="1" y="440"/>
                  <a:pt x="1" y="665"/>
                </a:cubicBezTo>
                <a:cubicBezTo>
                  <a:pt x="1" y="779"/>
                  <a:pt x="39" y="857"/>
                  <a:pt x="104" y="894"/>
                </a:cubicBezTo>
                <a:lnTo>
                  <a:pt x="26058" y="15977"/>
                </a:lnTo>
                <a:cubicBezTo>
                  <a:pt x="25418" y="17101"/>
                  <a:pt x="25025" y="18360"/>
                  <a:pt x="25028" y="19498"/>
                </a:cubicBezTo>
                <a:cubicBezTo>
                  <a:pt x="25030" y="20645"/>
                  <a:pt x="25436" y="21450"/>
                  <a:pt x="26089" y="21832"/>
                </a:cubicBezTo>
                <a:lnTo>
                  <a:pt x="28355" y="23148"/>
                </a:lnTo>
                <a:cubicBezTo>
                  <a:pt x="27744" y="25047"/>
                  <a:pt x="27403" y="26961"/>
                  <a:pt x="27408" y="28768"/>
                </a:cubicBezTo>
                <a:cubicBezTo>
                  <a:pt x="27419" y="32119"/>
                  <a:pt x="28601" y="34474"/>
                  <a:pt x="30507" y="35583"/>
                </a:cubicBezTo>
                <a:lnTo>
                  <a:pt x="92835" y="72220"/>
                </a:lnTo>
                <a:lnTo>
                  <a:pt x="92835" y="72220"/>
                </a:lnTo>
                <a:cubicBezTo>
                  <a:pt x="92816" y="72208"/>
                  <a:pt x="92798" y="72196"/>
                  <a:pt x="92780" y="72184"/>
                </a:cubicBezTo>
                <a:lnTo>
                  <a:pt x="92780" y="72184"/>
                </a:lnTo>
                <a:cubicBezTo>
                  <a:pt x="93608" y="72685"/>
                  <a:pt x="94576" y="72946"/>
                  <a:pt x="95646" y="72946"/>
                </a:cubicBezTo>
                <a:cubicBezTo>
                  <a:pt x="96958" y="72946"/>
                  <a:pt x="98423" y="72554"/>
                  <a:pt x="99973" y="71731"/>
                </a:cubicBezTo>
                <a:lnTo>
                  <a:pt x="99973" y="71731"/>
                </a:lnTo>
                <a:cubicBezTo>
                  <a:pt x="99522" y="73638"/>
                  <a:pt x="99280" y="75533"/>
                  <a:pt x="99285" y="77351"/>
                </a:cubicBezTo>
                <a:cubicBezTo>
                  <a:pt x="99299" y="82071"/>
                  <a:pt x="100965" y="85390"/>
                  <a:pt x="103651" y="86949"/>
                </a:cubicBezTo>
                <a:lnTo>
                  <a:pt x="105900" y="88257"/>
                </a:lnTo>
                <a:cubicBezTo>
                  <a:pt x="105806" y="88202"/>
                  <a:pt x="105714" y="88140"/>
                  <a:pt x="105620" y="88079"/>
                </a:cubicBezTo>
                <a:lnTo>
                  <a:pt x="105620" y="88079"/>
                </a:lnTo>
                <a:cubicBezTo>
                  <a:pt x="106827" y="88858"/>
                  <a:pt x="108256" y="89265"/>
                  <a:pt x="109844" y="89265"/>
                </a:cubicBezTo>
                <a:cubicBezTo>
                  <a:pt x="111864" y="89265"/>
                  <a:pt x="114142" y="88606"/>
                  <a:pt x="116552" y="87214"/>
                </a:cubicBezTo>
                <a:cubicBezTo>
                  <a:pt x="118918" y="85847"/>
                  <a:pt x="121155" y="83921"/>
                  <a:pt x="123143" y="81647"/>
                </a:cubicBezTo>
                <a:lnTo>
                  <a:pt x="123143" y="81647"/>
                </a:lnTo>
                <a:cubicBezTo>
                  <a:pt x="122687" y="83284"/>
                  <a:pt x="122437" y="84917"/>
                  <a:pt x="122442" y="86473"/>
                </a:cubicBezTo>
                <a:cubicBezTo>
                  <a:pt x="122453" y="89851"/>
                  <a:pt x="123644" y="92227"/>
                  <a:pt x="125567" y="93344"/>
                </a:cubicBezTo>
                <a:lnTo>
                  <a:pt x="127169" y="94273"/>
                </a:lnTo>
                <a:lnTo>
                  <a:pt x="127169" y="94273"/>
                </a:lnTo>
                <a:cubicBezTo>
                  <a:pt x="127147" y="94260"/>
                  <a:pt x="127127" y="94245"/>
                  <a:pt x="127105" y="94232"/>
                </a:cubicBezTo>
                <a:lnTo>
                  <a:pt x="127105" y="94232"/>
                </a:lnTo>
                <a:cubicBezTo>
                  <a:pt x="127940" y="94736"/>
                  <a:pt x="128917" y="94999"/>
                  <a:pt x="129997" y="94999"/>
                </a:cubicBezTo>
                <a:cubicBezTo>
                  <a:pt x="131442" y="94999"/>
                  <a:pt x="133073" y="94528"/>
                  <a:pt x="134799" y="93533"/>
                </a:cubicBezTo>
                <a:cubicBezTo>
                  <a:pt x="140712" y="90119"/>
                  <a:pt x="145491" y="81840"/>
                  <a:pt x="145473" y="75043"/>
                </a:cubicBezTo>
                <a:cubicBezTo>
                  <a:pt x="145465" y="71658"/>
                  <a:pt x="144264" y="69278"/>
                  <a:pt x="142332" y="68167"/>
                </a:cubicBezTo>
                <a:lnTo>
                  <a:pt x="142332" y="68167"/>
                </a:lnTo>
                <a:cubicBezTo>
                  <a:pt x="142339" y="68170"/>
                  <a:pt x="142345" y="68173"/>
                  <a:pt x="142351" y="68176"/>
                </a:cubicBezTo>
                <a:lnTo>
                  <a:pt x="140739" y="67242"/>
                </a:lnTo>
                <a:cubicBezTo>
                  <a:pt x="139921" y="66766"/>
                  <a:pt x="138970" y="66518"/>
                  <a:pt x="137922" y="66518"/>
                </a:cubicBezTo>
                <a:cubicBezTo>
                  <a:pt x="136476" y="66518"/>
                  <a:pt x="134845" y="66990"/>
                  <a:pt x="133119" y="67987"/>
                </a:cubicBezTo>
                <a:cubicBezTo>
                  <a:pt x="131920" y="68680"/>
                  <a:pt x="130769" y="69575"/>
                  <a:pt x="129691" y="70615"/>
                </a:cubicBezTo>
                <a:cubicBezTo>
                  <a:pt x="130835" y="67514"/>
                  <a:pt x="131481" y="64345"/>
                  <a:pt x="131474" y="61378"/>
                </a:cubicBezTo>
                <a:cubicBezTo>
                  <a:pt x="131460" y="56654"/>
                  <a:pt x="129788" y="53335"/>
                  <a:pt x="127096" y="51774"/>
                </a:cubicBezTo>
                <a:lnTo>
                  <a:pt x="127096" y="51774"/>
                </a:lnTo>
                <a:cubicBezTo>
                  <a:pt x="127096" y="51774"/>
                  <a:pt x="127096" y="51775"/>
                  <a:pt x="127096" y="51775"/>
                </a:cubicBezTo>
                <a:lnTo>
                  <a:pt x="127096" y="51775"/>
                </a:lnTo>
                <a:lnTo>
                  <a:pt x="127083" y="51766"/>
                </a:lnTo>
                <a:cubicBezTo>
                  <a:pt x="127066" y="51757"/>
                  <a:pt x="127051" y="51748"/>
                  <a:pt x="127034" y="51739"/>
                </a:cubicBezTo>
                <a:lnTo>
                  <a:pt x="124856" y="50469"/>
                </a:lnTo>
                <a:cubicBezTo>
                  <a:pt x="123713" y="49805"/>
                  <a:pt x="122386" y="49459"/>
                  <a:pt x="120923" y="49459"/>
                </a:cubicBezTo>
                <a:cubicBezTo>
                  <a:pt x="118900" y="49459"/>
                  <a:pt x="116619" y="50119"/>
                  <a:pt x="114206" y="51511"/>
                </a:cubicBezTo>
                <a:cubicBezTo>
                  <a:pt x="113100" y="52150"/>
                  <a:pt x="112022" y="52915"/>
                  <a:pt x="110984" y="53777"/>
                </a:cubicBezTo>
                <a:lnTo>
                  <a:pt x="110984" y="53777"/>
                </a:lnTo>
                <a:cubicBezTo>
                  <a:pt x="110992" y="53569"/>
                  <a:pt x="110997" y="53361"/>
                  <a:pt x="110995" y="53155"/>
                </a:cubicBezTo>
                <a:cubicBezTo>
                  <a:pt x="110986" y="49797"/>
                  <a:pt x="109797" y="47438"/>
                  <a:pt x="107880" y="46334"/>
                </a:cubicBezTo>
                <a:lnTo>
                  <a:pt x="107880" y="46334"/>
                </a:lnTo>
                <a:cubicBezTo>
                  <a:pt x="107883" y="46335"/>
                  <a:pt x="107887" y="46337"/>
                  <a:pt x="107890" y="46338"/>
                </a:cubicBezTo>
                <a:lnTo>
                  <a:pt x="107890" y="46338"/>
                </a:lnTo>
                <a:lnTo>
                  <a:pt x="45551" y="9694"/>
                </a:lnTo>
                <a:cubicBezTo>
                  <a:pt x="44740" y="9222"/>
                  <a:pt x="43799" y="8976"/>
                  <a:pt x="42761" y="8976"/>
                </a:cubicBezTo>
                <a:cubicBezTo>
                  <a:pt x="41326" y="8976"/>
                  <a:pt x="39708" y="9445"/>
                  <a:pt x="37994" y="10434"/>
                </a:cubicBezTo>
                <a:cubicBezTo>
                  <a:pt x="36363" y="11376"/>
                  <a:pt x="34819" y="12694"/>
                  <a:pt x="33438" y="14247"/>
                </a:cubicBezTo>
                <a:lnTo>
                  <a:pt x="31238" y="12969"/>
                </a:lnTo>
                <a:cubicBezTo>
                  <a:pt x="30960" y="12808"/>
                  <a:pt x="30637" y="12723"/>
                  <a:pt x="30281" y="12723"/>
                </a:cubicBezTo>
                <a:cubicBezTo>
                  <a:pt x="29790" y="12723"/>
                  <a:pt x="29237" y="12884"/>
                  <a:pt x="28650" y="13222"/>
                </a:cubicBezTo>
                <a:cubicBezTo>
                  <a:pt x="27891" y="13660"/>
                  <a:pt x="27186" y="14338"/>
                  <a:pt x="26605" y="15132"/>
                </a:cubicBezTo>
                <a:lnTo>
                  <a:pt x="610" y="25"/>
                </a:lnTo>
                <a:cubicBezTo>
                  <a:pt x="584" y="9"/>
                  <a:pt x="552" y="0"/>
                  <a:pt x="518" y="0"/>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85" name="Google Shape;389;p31">
            <a:extLst>
              <a:ext uri="{FF2B5EF4-FFF2-40B4-BE49-F238E27FC236}">
                <a16:creationId xmlns:a16="http://schemas.microsoft.com/office/drawing/2014/main" id="{3B96944D-9F67-43F9-8109-402F9E4D6C27}"/>
              </a:ext>
            </a:extLst>
          </p:cNvPr>
          <p:cNvSpPr/>
          <p:nvPr/>
        </p:nvSpPr>
        <p:spPr>
          <a:xfrm>
            <a:off x="23129158" y="11146122"/>
            <a:ext cx="204005" cy="260909"/>
          </a:xfrm>
          <a:custGeom>
            <a:avLst/>
            <a:gdLst/>
            <a:ahLst/>
            <a:cxnLst/>
            <a:rect l="l" t="t" r="r" b="b"/>
            <a:pathLst>
              <a:path w="3725" h="4764" extrusionOk="0">
                <a:moveTo>
                  <a:pt x="2474" y="0"/>
                </a:moveTo>
                <a:cubicBezTo>
                  <a:pt x="2463" y="0"/>
                  <a:pt x="2453" y="6"/>
                  <a:pt x="2447" y="16"/>
                </a:cubicBezTo>
                <a:lnTo>
                  <a:pt x="11" y="3966"/>
                </a:lnTo>
                <a:cubicBezTo>
                  <a:pt x="1" y="3981"/>
                  <a:pt x="7" y="4001"/>
                  <a:pt x="22" y="4012"/>
                </a:cubicBezTo>
                <a:lnTo>
                  <a:pt x="1234" y="4759"/>
                </a:lnTo>
                <a:cubicBezTo>
                  <a:pt x="1239" y="4762"/>
                  <a:pt x="1245" y="4763"/>
                  <a:pt x="1251" y="4763"/>
                </a:cubicBezTo>
                <a:cubicBezTo>
                  <a:pt x="1263" y="4763"/>
                  <a:pt x="1274" y="4758"/>
                  <a:pt x="1280" y="4748"/>
                </a:cubicBezTo>
                <a:lnTo>
                  <a:pt x="3715" y="798"/>
                </a:lnTo>
                <a:cubicBezTo>
                  <a:pt x="3724" y="782"/>
                  <a:pt x="3720" y="762"/>
                  <a:pt x="3704" y="752"/>
                </a:cubicBezTo>
                <a:lnTo>
                  <a:pt x="2491" y="5"/>
                </a:lnTo>
                <a:cubicBezTo>
                  <a:pt x="2486" y="2"/>
                  <a:pt x="2480" y="0"/>
                  <a:pt x="2474" y="0"/>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86" name="Google Shape;390;p31">
            <a:extLst>
              <a:ext uri="{FF2B5EF4-FFF2-40B4-BE49-F238E27FC236}">
                <a16:creationId xmlns:a16="http://schemas.microsoft.com/office/drawing/2014/main" id="{ABEF6CFF-2BA5-4A08-A260-26C5A085D25D}"/>
              </a:ext>
            </a:extLst>
          </p:cNvPr>
          <p:cNvSpPr/>
          <p:nvPr/>
        </p:nvSpPr>
        <p:spPr>
          <a:xfrm>
            <a:off x="23477967" y="11361077"/>
            <a:ext cx="204061" cy="261019"/>
          </a:xfrm>
          <a:custGeom>
            <a:avLst/>
            <a:gdLst/>
            <a:ahLst/>
            <a:cxnLst/>
            <a:rect l="l" t="t" r="r" b="b"/>
            <a:pathLst>
              <a:path w="3726" h="4766" extrusionOk="0">
                <a:moveTo>
                  <a:pt x="2474" y="1"/>
                </a:moveTo>
                <a:cubicBezTo>
                  <a:pt x="2463" y="1"/>
                  <a:pt x="2452" y="6"/>
                  <a:pt x="2446" y="16"/>
                </a:cubicBezTo>
                <a:lnTo>
                  <a:pt x="9" y="3968"/>
                </a:lnTo>
                <a:cubicBezTo>
                  <a:pt x="0" y="3983"/>
                  <a:pt x="5" y="4003"/>
                  <a:pt x="20" y="4012"/>
                </a:cubicBezTo>
                <a:lnTo>
                  <a:pt x="1235" y="4761"/>
                </a:lnTo>
                <a:cubicBezTo>
                  <a:pt x="1240" y="4764"/>
                  <a:pt x="1246" y="4765"/>
                  <a:pt x="1252" y="4765"/>
                </a:cubicBezTo>
                <a:cubicBezTo>
                  <a:pt x="1263" y="4765"/>
                  <a:pt x="1273" y="4760"/>
                  <a:pt x="1279" y="4750"/>
                </a:cubicBezTo>
                <a:lnTo>
                  <a:pt x="3716" y="798"/>
                </a:lnTo>
                <a:cubicBezTo>
                  <a:pt x="3725" y="783"/>
                  <a:pt x="3721" y="763"/>
                  <a:pt x="3705" y="754"/>
                </a:cubicBezTo>
                <a:lnTo>
                  <a:pt x="2491" y="5"/>
                </a:lnTo>
                <a:cubicBezTo>
                  <a:pt x="2486" y="2"/>
                  <a:pt x="2480" y="1"/>
                  <a:pt x="2474" y="1"/>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87" name="Google Shape;391;p31">
            <a:extLst>
              <a:ext uri="{FF2B5EF4-FFF2-40B4-BE49-F238E27FC236}">
                <a16:creationId xmlns:a16="http://schemas.microsoft.com/office/drawing/2014/main" id="{C1A6D49E-E50D-4995-953C-B7AE72C6DE1C}"/>
              </a:ext>
            </a:extLst>
          </p:cNvPr>
          <p:cNvSpPr/>
          <p:nvPr/>
        </p:nvSpPr>
        <p:spPr>
          <a:xfrm>
            <a:off x="23927108" y="11341911"/>
            <a:ext cx="1165544" cy="1496445"/>
          </a:xfrm>
          <a:custGeom>
            <a:avLst/>
            <a:gdLst/>
            <a:ahLst/>
            <a:cxnLst/>
            <a:rect l="l" t="t" r="r" b="b"/>
            <a:pathLst>
              <a:path w="21282" h="27324" extrusionOk="0">
                <a:moveTo>
                  <a:pt x="15372" y="1"/>
                </a:moveTo>
                <a:cubicBezTo>
                  <a:pt x="13937" y="1"/>
                  <a:pt x="12318" y="469"/>
                  <a:pt x="10606" y="1458"/>
                </a:cubicBezTo>
                <a:cubicBezTo>
                  <a:pt x="4741" y="4844"/>
                  <a:pt x="1" y="13054"/>
                  <a:pt x="21" y="19792"/>
                </a:cubicBezTo>
                <a:cubicBezTo>
                  <a:pt x="35" y="24565"/>
                  <a:pt x="2430" y="27323"/>
                  <a:pt x="5910" y="27323"/>
                </a:cubicBezTo>
                <a:cubicBezTo>
                  <a:pt x="7344" y="27323"/>
                  <a:pt x="8963" y="26855"/>
                  <a:pt x="10675" y="25866"/>
                </a:cubicBezTo>
                <a:cubicBezTo>
                  <a:pt x="16542" y="22478"/>
                  <a:pt x="21281" y="14268"/>
                  <a:pt x="21261" y="7529"/>
                </a:cubicBezTo>
                <a:cubicBezTo>
                  <a:pt x="21246" y="2757"/>
                  <a:pt x="18851" y="1"/>
                  <a:pt x="15372"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88" name="Google Shape;392;p31">
            <a:extLst>
              <a:ext uri="{FF2B5EF4-FFF2-40B4-BE49-F238E27FC236}">
                <a16:creationId xmlns:a16="http://schemas.microsoft.com/office/drawing/2014/main" id="{FF5744CA-D495-4EB6-8A8E-9FCF085FBC38}"/>
              </a:ext>
            </a:extLst>
          </p:cNvPr>
          <p:cNvSpPr/>
          <p:nvPr/>
        </p:nvSpPr>
        <p:spPr>
          <a:xfrm>
            <a:off x="24369677" y="11904747"/>
            <a:ext cx="1094347" cy="971888"/>
          </a:xfrm>
          <a:custGeom>
            <a:avLst/>
            <a:gdLst/>
            <a:ahLst/>
            <a:cxnLst/>
            <a:rect l="l" t="t" r="r" b="b"/>
            <a:pathLst>
              <a:path w="19982" h="17746" extrusionOk="0">
                <a:moveTo>
                  <a:pt x="5874" y="0"/>
                </a:moveTo>
                <a:cubicBezTo>
                  <a:pt x="5326" y="0"/>
                  <a:pt x="4708" y="179"/>
                  <a:pt x="4053" y="555"/>
                </a:cubicBezTo>
                <a:cubicBezTo>
                  <a:pt x="1811" y="1850"/>
                  <a:pt x="0" y="4987"/>
                  <a:pt x="6" y="7561"/>
                </a:cubicBezTo>
                <a:cubicBezTo>
                  <a:pt x="11" y="8842"/>
                  <a:pt x="462" y="9744"/>
                  <a:pt x="1192" y="10166"/>
                </a:cubicBezTo>
                <a:lnTo>
                  <a:pt x="14232" y="17746"/>
                </a:lnTo>
                <a:cubicBezTo>
                  <a:pt x="13504" y="17322"/>
                  <a:pt x="13051" y="16422"/>
                  <a:pt x="13048" y="15140"/>
                </a:cubicBezTo>
                <a:cubicBezTo>
                  <a:pt x="13040" y="12567"/>
                  <a:pt x="14852" y="9428"/>
                  <a:pt x="17092" y="8134"/>
                </a:cubicBezTo>
                <a:cubicBezTo>
                  <a:pt x="17747" y="7756"/>
                  <a:pt x="18365" y="7578"/>
                  <a:pt x="18913" y="7578"/>
                </a:cubicBezTo>
                <a:cubicBezTo>
                  <a:pt x="19310" y="7578"/>
                  <a:pt x="19671" y="7672"/>
                  <a:pt x="19981" y="7852"/>
                </a:cubicBezTo>
                <a:lnTo>
                  <a:pt x="6941" y="274"/>
                </a:lnTo>
                <a:cubicBezTo>
                  <a:pt x="6632" y="94"/>
                  <a:pt x="6271" y="0"/>
                  <a:pt x="5874"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89" name="Google Shape;393;p31">
            <a:extLst>
              <a:ext uri="{FF2B5EF4-FFF2-40B4-BE49-F238E27FC236}">
                <a16:creationId xmlns:a16="http://schemas.microsoft.com/office/drawing/2014/main" id="{CC2C9F6E-4B6A-4051-99BA-4B6C34B85548}"/>
              </a:ext>
            </a:extLst>
          </p:cNvPr>
          <p:cNvSpPr/>
          <p:nvPr/>
        </p:nvSpPr>
        <p:spPr>
          <a:xfrm>
            <a:off x="24448760" y="11551831"/>
            <a:ext cx="1524979" cy="2124947"/>
          </a:xfrm>
          <a:custGeom>
            <a:avLst/>
            <a:gdLst/>
            <a:ahLst/>
            <a:cxnLst/>
            <a:rect l="l" t="t" r="r" b="b"/>
            <a:pathLst>
              <a:path w="27845" h="38800" extrusionOk="0">
                <a:moveTo>
                  <a:pt x="21663" y="1"/>
                </a:moveTo>
                <a:cubicBezTo>
                  <a:pt x="19641" y="1"/>
                  <a:pt x="17360" y="660"/>
                  <a:pt x="14948" y="2052"/>
                </a:cubicBezTo>
                <a:cubicBezTo>
                  <a:pt x="6680" y="6825"/>
                  <a:pt x="0" y="18397"/>
                  <a:pt x="26" y="27892"/>
                </a:cubicBezTo>
                <a:cubicBezTo>
                  <a:pt x="40" y="32612"/>
                  <a:pt x="1706" y="35931"/>
                  <a:pt x="4392" y="37490"/>
                </a:cubicBezTo>
                <a:lnTo>
                  <a:pt x="6641" y="38800"/>
                </a:lnTo>
                <a:cubicBezTo>
                  <a:pt x="3955" y="37236"/>
                  <a:pt x="2289" y="33917"/>
                  <a:pt x="2275" y="29200"/>
                </a:cubicBezTo>
                <a:cubicBezTo>
                  <a:pt x="2249" y="19704"/>
                  <a:pt x="8930" y="8132"/>
                  <a:pt x="17195" y="3360"/>
                </a:cubicBezTo>
                <a:cubicBezTo>
                  <a:pt x="19608" y="1968"/>
                  <a:pt x="21888" y="1308"/>
                  <a:pt x="23908" y="1308"/>
                </a:cubicBezTo>
                <a:cubicBezTo>
                  <a:pt x="25373" y="1308"/>
                  <a:pt x="26701" y="1655"/>
                  <a:pt x="27845" y="2320"/>
                </a:cubicBezTo>
                <a:lnTo>
                  <a:pt x="25596" y="1010"/>
                </a:lnTo>
                <a:cubicBezTo>
                  <a:pt x="24453" y="346"/>
                  <a:pt x="23126" y="1"/>
                  <a:pt x="21663"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90" name="Google Shape;394;p31">
            <a:extLst>
              <a:ext uri="{FF2B5EF4-FFF2-40B4-BE49-F238E27FC236}">
                <a16:creationId xmlns:a16="http://schemas.microsoft.com/office/drawing/2014/main" id="{F965568D-E9D5-473B-BAA2-DE5D2EE014D9}"/>
              </a:ext>
            </a:extLst>
          </p:cNvPr>
          <p:cNvSpPr/>
          <p:nvPr/>
        </p:nvSpPr>
        <p:spPr>
          <a:xfrm>
            <a:off x="24571931" y="11623412"/>
            <a:ext cx="1642397" cy="2108680"/>
          </a:xfrm>
          <a:custGeom>
            <a:avLst/>
            <a:gdLst/>
            <a:ahLst/>
            <a:cxnLst/>
            <a:rect l="l" t="t" r="r" b="b"/>
            <a:pathLst>
              <a:path w="29989" h="38503" extrusionOk="0">
                <a:moveTo>
                  <a:pt x="21661" y="1"/>
                </a:moveTo>
                <a:cubicBezTo>
                  <a:pt x="19640" y="1"/>
                  <a:pt x="17359" y="661"/>
                  <a:pt x="14946" y="2053"/>
                </a:cubicBezTo>
                <a:cubicBezTo>
                  <a:pt x="6681" y="6825"/>
                  <a:pt x="0" y="18397"/>
                  <a:pt x="26" y="27893"/>
                </a:cubicBezTo>
                <a:cubicBezTo>
                  <a:pt x="45" y="34617"/>
                  <a:pt x="3422" y="38502"/>
                  <a:pt x="8327" y="38502"/>
                </a:cubicBezTo>
                <a:cubicBezTo>
                  <a:pt x="10349" y="38502"/>
                  <a:pt x="12631" y="37842"/>
                  <a:pt x="15045" y="36448"/>
                </a:cubicBezTo>
                <a:cubicBezTo>
                  <a:pt x="23310" y="31677"/>
                  <a:pt x="29989" y="20109"/>
                  <a:pt x="29964" y="10609"/>
                </a:cubicBezTo>
                <a:cubicBezTo>
                  <a:pt x="29944" y="3885"/>
                  <a:pt x="26566" y="1"/>
                  <a:pt x="21661"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91" name="Google Shape;395;p31">
            <a:extLst>
              <a:ext uri="{FF2B5EF4-FFF2-40B4-BE49-F238E27FC236}">
                <a16:creationId xmlns:a16="http://schemas.microsoft.com/office/drawing/2014/main" id="{6C619926-A579-4BE5-894D-C1278834B1F6}"/>
              </a:ext>
            </a:extLst>
          </p:cNvPr>
          <p:cNvSpPr/>
          <p:nvPr/>
        </p:nvSpPr>
        <p:spPr>
          <a:xfrm>
            <a:off x="25298904" y="12441789"/>
            <a:ext cx="1094237" cy="971888"/>
          </a:xfrm>
          <a:custGeom>
            <a:avLst/>
            <a:gdLst/>
            <a:ahLst/>
            <a:cxnLst/>
            <a:rect l="l" t="t" r="r" b="b"/>
            <a:pathLst>
              <a:path w="19980" h="17746" extrusionOk="0">
                <a:moveTo>
                  <a:pt x="19976" y="7851"/>
                </a:moveTo>
                <a:lnTo>
                  <a:pt x="19980" y="7854"/>
                </a:lnTo>
                <a:cubicBezTo>
                  <a:pt x="19979" y="7853"/>
                  <a:pt x="19978" y="7852"/>
                  <a:pt x="19976" y="7851"/>
                </a:cubicBezTo>
                <a:close/>
                <a:moveTo>
                  <a:pt x="5871" y="1"/>
                </a:moveTo>
                <a:cubicBezTo>
                  <a:pt x="5323" y="1"/>
                  <a:pt x="4705" y="180"/>
                  <a:pt x="4052" y="558"/>
                </a:cubicBezTo>
                <a:cubicBezTo>
                  <a:pt x="1811" y="1853"/>
                  <a:pt x="0" y="4989"/>
                  <a:pt x="8" y="7564"/>
                </a:cubicBezTo>
                <a:cubicBezTo>
                  <a:pt x="10" y="8845"/>
                  <a:pt x="464" y="9745"/>
                  <a:pt x="1192" y="10169"/>
                </a:cubicBezTo>
                <a:lnTo>
                  <a:pt x="14232" y="17746"/>
                </a:lnTo>
                <a:cubicBezTo>
                  <a:pt x="13504" y="17322"/>
                  <a:pt x="13050" y="16423"/>
                  <a:pt x="13048" y="15142"/>
                </a:cubicBezTo>
                <a:cubicBezTo>
                  <a:pt x="13039" y="12567"/>
                  <a:pt x="14851" y="9430"/>
                  <a:pt x="17092" y="8135"/>
                </a:cubicBezTo>
                <a:cubicBezTo>
                  <a:pt x="17746" y="7758"/>
                  <a:pt x="18365" y="7579"/>
                  <a:pt x="18912" y="7579"/>
                </a:cubicBezTo>
                <a:cubicBezTo>
                  <a:pt x="19308" y="7579"/>
                  <a:pt x="19667" y="7672"/>
                  <a:pt x="19976" y="7851"/>
                </a:cubicBezTo>
                <a:lnTo>
                  <a:pt x="19976" y="7851"/>
                </a:lnTo>
                <a:lnTo>
                  <a:pt x="6940" y="277"/>
                </a:lnTo>
                <a:cubicBezTo>
                  <a:pt x="6630" y="95"/>
                  <a:pt x="6269" y="1"/>
                  <a:pt x="5871"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92" name="Google Shape;396;p31">
            <a:extLst>
              <a:ext uri="{FF2B5EF4-FFF2-40B4-BE49-F238E27FC236}">
                <a16:creationId xmlns:a16="http://schemas.microsoft.com/office/drawing/2014/main" id="{7CE17A39-BE4D-4DFC-AF92-1D9D50397175}"/>
              </a:ext>
            </a:extLst>
          </p:cNvPr>
          <p:cNvSpPr/>
          <p:nvPr/>
        </p:nvSpPr>
        <p:spPr>
          <a:xfrm>
            <a:off x="25717320" y="12486041"/>
            <a:ext cx="1091336" cy="1520488"/>
          </a:xfrm>
          <a:custGeom>
            <a:avLst/>
            <a:gdLst/>
            <a:ahLst/>
            <a:cxnLst/>
            <a:rect l="l" t="t" r="r" b="b"/>
            <a:pathLst>
              <a:path w="19927" h="27763" extrusionOk="0">
                <a:moveTo>
                  <a:pt x="19917" y="1652"/>
                </a:moveTo>
                <a:lnTo>
                  <a:pt x="19926" y="1658"/>
                </a:lnTo>
                <a:cubicBezTo>
                  <a:pt x="19923" y="1656"/>
                  <a:pt x="19920" y="1654"/>
                  <a:pt x="19917" y="1652"/>
                </a:cubicBezTo>
                <a:close/>
                <a:moveTo>
                  <a:pt x="15499" y="0"/>
                </a:moveTo>
                <a:cubicBezTo>
                  <a:pt x="14053" y="0"/>
                  <a:pt x="12421" y="473"/>
                  <a:pt x="10696" y="1470"/>
                </a:cubicBezTo>
                <a:cubicBezTo>
                  <a:pt x="4782" y="4883"/>
                  <a:pt x="0" y="13165"/>
                  <a:pt x="19" y="19956"/>
                </a:cubicBezTo>
                <a:cubicBezTo>
                  <a:pt x="30" y="23335"/>
                  <a:pt x="1221" y="25711"/>
                  <a:pt x="3144" y="26828"/>
                </a:cubicBezTo>
                <a:lnTo>
                  <a:pt x="4754" y="27763"/>
                </a:lnTo>
                <a:cubicBezTo>
                  <a:pt x="2831" y="26646"/>
                  <a:pt x="1638" y="24271"/>
                  <a:pt x="1627" y="20894"/>
                </a:cubicBezTo>
                <a:cubicBezTo>
                  <a:pt x="1610" y="14099"/>
                  <a:pt x="6389" y="5819"/>
                  <a:pt x="12306" y="2404"/>
                </a:cubicBezTo>
                <a:cubicBezTo>
                  <a:pt x="14032" y="1407"/>
                  <a:pt x="15664" y="935"/>
                  <a:pt x="17110" y="935"/>
                </a:cubicBezTo>
                <a:cubicBezTo>
                  <a:pt x="18154" y="935"/>
                  <a:pt x="19101" y="1181"/>
                  <a:pt x="19917" y="1652"/>
                </a:cubicBezTo>
                <a:lnTo>
                  <a:pt x="19917" y="1652"/>
                </a:lnTo>
                <a:lnTo>
                  <a:pt x="18314" y="725"/>
                </a:lnTo>
                <a:cubicBezTo>
                  <a:pt x="17497" y="248"/>
                  <a:pt x="16547" y="0"/>
                  <a:pt x="15499"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93" name="Google Shape;397;p31">
            <a:extLst>
              <a:ext uri="{FF2B5EF4-FFF2-40B4-BE49-F238E27FC236}">
                <a16:creationId xmlns:a16="http://schemas.microsoft.com/office/drawing/2014/main" id="{75928FFB-BECA-44F4-AA20-924C85C16D56}"/>
              </a:ext>
            </a:extLst>
          </p:cNvPr>
          <p:cNvSpPr/>
          <p:nvPr/>
        </p:nvSpPr>
        <p:spPr>
          <a:xfrm>
            <a:off x="25805605" y="12537193"/>
            <a:ext cx="1175184" cy="1508931"/>
          </a:xfrm>
          <a:custGeom>
            <a:avLst/>
            <a:gdLst/>
            <a:ahLst/>
            <a:cxnLst/>
            <a:rect l="l" t="t" r="r" b="b"/>
            <a:pathLst>
              <a:path w="21458" h="27552" extrusionOk="0">
                <a:moveTo>
                  <a:pt x="15499" y="0"/>
                </a:moveTo>
                <a:cubicBezTo>
                  <a:pt x="14053" y="0"/>
                  <a:pt x="12420" y="473"/>
                  <a:pt x="10694" y="1470"/>
                </a:cubicBezTo>
                <a:cubicBezTo>
                  <a:pt x="4778" y="4885"/>
                  <a:pt x="0" y="13165"/>
                  <a:pt x="17" y="19960"/>
                </a:cubicBezTo>
                <a:cubicBezTo>
                  <a:pt x="31" y="24773"/>
                  <a:pt x="2448" y="27551"/>
                  <a:pt x="5957" y="27551"/>
                </a:cubicBezTo>
                <a:cubicBezTo>
                  <a:pt x="7405" y="27551"/>
                  <a:pt x="9038" y="27079"/>
                  <a:pt x="10765" y="26082"/>
                </a:cubicBezTo>
                <a:cubicBezTo>
                  <a:pt x="16678" y="22669"/>
                  <a:pt x="21458" y="14390"/>
                  <a:pt x="21439" y="7594"/>
                </a:cubicBezTo>
                <a:cubicBezTo>
                  <a:pt x="21426" y="2781"/>
                  <a:pt x="19009" y="0"/>
                  <a:pt x="1549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94" name="Google Shape;398;p31">
            <a:extLst>
              <a:ext uri="{FF2B5EF4-FFF2-40B4-BE49-F238E27FC236}">
                <a16:creationId xmlns:a16="http://schemas.microsoft.com/office/drawing/2014/main" id="{5BDD260A-E9A4-4654-B12A-08BA6110DAA9}"/>
              </a:ext>
            </a:extLst>
          </p:cNvPr>
          <p:cNvSpPr/>
          <p:nvPr/>
        </p:nvSpPr>
        <p:spPr>
          <a:xfrm>
            <a:off x="21144852" y="9990269"/>
            <a:ext cx="280680" cy="385995"/>
          </a:xfrm>
          <a:custGeom>
            <a:avLst/>
            <a:gdLst/>
            <a:ahLst/>
            <a:cxnLst/>
            <a:rect l="l" t="t" r="r" b="b"/>
            <a:pathLst>
              <a:path w="5125" h="7048" extrusionOk="0">
                <a:moveTo>
                  <a:pt x="4277" y="1"/>
                </a:moveTo>
                <a:cubicBezTo>
                  <a:pt x="4027" y="1"/>
                  <a:pt x="3782" y="126"/>
                  <a:pt x="3641" y="354"/>
                </a:cubicBezTo>
                <a:lnTo>
                  <a:pt x="214" y="5912"/>
                </a:lnTo>
                <a:cubicBezTo>
                  <a:pt x="0" y="6263"/>
                  <a:pt x="108" y="6721"/>
                  <a:pt x="457" y="6938"/>
                </a:cubicBezTo>
                <a:cubicBezTo>
                  <a:pt x="579" y="7013"/>
                  <a:pt x="714" y="7048"/>
                  <a:pt x="847" y="7048"/>
                </a:cubicBezTo>
                <a:cubicBezTo>
                  <a:pt x="1097" y="7048"/>
                  <a:pt x="1342" y="6922"/>
                  <a:pt x="1484" y="6695"/>
                </a:cubicBezTo>
                <a:lnTo>
                  <a:pt x="4911" y="1137"/>
                </a:lnTo>
                <a:cubicBezTo>
                  <a:pt x="5125" y="786"/>
                  <a:pt x="5017" y="328"/>
                  <a:pt x="4668" y="111"/>
                </a:cubicBezTo>
                <a:cubicBezTo>
                  <a:pt x="4546" y="36"/>
                  <a:pt x="4411" y="1"/>
                  <a:pt x="4277" y="1"/>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95" name="Google Shape;399;p31">
            <a:extLst>
              <a:ext uri="{FF2B5EF4-FFF2-40B4-BE49-F238E27FC236}">
                <a16:creationId xmlns:a16="http://schemas.microsoft.com/office/drawing/2014/main" id="{19357305-0A8B-4F6F-9301-6F633EF655A1}"/>
              </a:ext>
            </a:extLst>
          </p:cNvPr>
          <p:cNvSpPr/>
          <p:nvPr/>
        </p:nvSpPr>
        <p:spPr>
          <a:xfrm>
            <a:off x="21493607" y="10205336"/>
            <a:ext cx="280733" cy="385995"/>
          </a:xfrm>
          <a:custGeom>
            <a:avLst/>
            <a:gdLst/>
            <a:ahLst/>
            <a:cxnLst/>
            <a:rect l="l" t="t" r="r" b="b"/>
            <a:pathLst>
              <a:path w="5126" h="7048" extrusionOk="0">
                <a:moveTo>
                  <a:pt x="4278" y="1"/>
                </a:moveTo>
                <a:cubicBezTo>
                  <a:pt x="4028" y="1"/>
                  <a:pt x="3783" y="126"/>
                  <a:pt x="3643" y="354"/>
                </a:cubicBezTo>
                <a:lnTo>
                  <a:pt x="215" y="5912"/>
                </a:lnTo>
                <a:cubicBezTo>
                  <a:pt x="1" y="6263"/>
                  <a:pt x="110" y="6721"/>
                  <a:pt x="459" y="6938"/>
                </a:cubicBezTo>
                <a:cubicBezTo>
                  <a:pt x="580" y="7013"/>
                  <a:pt x="715" y="7048"/>
                  <a:pt x="847" y="7048"/>
                </a:cubicBezTo>
                <a:cubicBezTo>
                  <a:pt x="1098" y="7048"/>
                  <a:pt x="1343" y="6922"/>
                  <a:pt x="1485" y="6694"/>
                </a:cubicBezTo>
                <a:lnTo>
                  <a:pt x="4911" y="1136"/>
                </a:lnTo>
                <a:cubicBezTo>
                  <a:pt x="5125" y="785"/>
                  <a:pt x="5017" y="328"/>
                  <a:pt x="4668" y="111"/>
                </a:cubicBezTo>
                <a:cubicBezTo>
                  <a:pt x="4546" y="36"/>
                  <a:pt x="4411" y="1"/>
                  <a:pt x="4278" y="1"/>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96" name="Google Shape;400;p31">
            <a:extLst>
              <a:ext uri="{FF2B5EF4-FFF2-40B4-BE49-F238E27FC236}">
                <a16:creationId xmlns:a16="http://schemas.microsoft.com/office/drawing/2014/main" id="{5337BF57-BE61-40A6-94DD-5F63EC522928}"/>
              </a:ext>
            </a:extLst>
          </p:cNvPr>
          <p:cNvSpPr/>
          <p:nvPr/>
        </p:nvSpPr>
        <p:spPr>
          <a:xfrm>
            <a:off x="21842416" y="10420353"/>
            <a:ext cx="280789" cy="386051"/>
          </a:xfrm>
          <a:custGeom>
            <a:avLst/>
            <a:gdLst/>
            <a:ahLst/>
            <a:cxnLst/>
            <a:rect l="l" t="t" r="r" b="b"/>
            <a:pathLst>
              <a:path w="5127" h="7049" extrusionOk="0">
                <a:moveTo>
                  <a:pt x="4278" y="1"/>
                </a:moveTo>
                <a:cubicBezTo>
                  <a:pt x="4028" y="1"/>
                  <a:pt x="3784" y="126"/>
                  <a:pt x="3642" y="354"/>
                </a:cubicBezTo>
                <a:lnTo>
                  <a:pt x="216" y="5913"/>
                </a:lnTo>
                <a:cubicBezTo>
                  <a:pt x="0" y="6264"/>
                  <a:pt x="109" y="6721"/>
                  <a:pt x="459" y="6938"/>
                </a:cubicBezTo>
                <a:cubicBezTo>
                  <a:pt x="580" y="7013"/>
                  <a:pt x="715" y="7048"/>
                  <a:pt x="848" y="7048"/>
                </a:cubicBezTo>
                <a:cubicBezTo>
                  <a:pt x="1098" y="7048"/>
                  <a:pt x="1342" y="6923"/>
                  <a:pt x="1484" y="6695"/>
                </a:cubicBezTo>
                <a:lnTo>
                  <a:pt x="4911" y="1137"/>
                </a:lnTo>
                <a:cubicBezTo>
                  <a:pt x="5126" y="786"/>
                  <a:pt x="5017" y="328"/>
                  <a:pt x="4667" y="111"/>
                </a:cubicBezTo>
                <a:cubicBezTo>
                  <a:pt x="4545" y="36"/>
                  <a:pt x="4411" y="1"/>
                  <a:pt x="4278" y="1"/>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97" name="Google Shape;401;p31">
            <a:extLst>
              <a:ext uri="{FF2B5EF4-FFF2-40B4-BE49-F238E27FC236}">
                <a16:creationId xmlns:a16="http://schemas.microsoft.com/office/drawing/2014/main" id="{DFA9B041-EF86-4DF0-B199-75B584E0A96A}"/>
              </a:ext>
            </a:extLst>
          </p:cNvPr>
          <p:cNvSpPr/>
          <p:nvPr/>
        </p:nvSpPr>
        <p:spPr>
          <a:xfrm>
            <a:off x="22191168" y="10635475"/>
            <a:ext cx="280789" cy="385995"/>
          </a:xfrm>
          <a:custGeom>
            <a:avLst/>
            <a:gdLst/>
            <a:ahLst/>
            <a:cxnLst/>
            <a:rect l="l" t="t" r="r" b="b"/>
            <a:pathLst>
              <a:path w="5127" h="7048" extrusionOk="0">
                <a:moveTo>
                  <a:pt x="4278" y="1"/>
                </a:moveTo>
                <a:cubicBezTo>
                  <a:pt x="4028" y="1"/>
                  <a:pt x="3784" y="126"/>
                  <a:pt x="3643" y="354"/>
                </a:cubicBezTo>
                <a:lnTo>
                  <a:pt x="214" y="5912"/>
                </a:lnTo>
                <a:cubicBezTo>
                  <a:pt x="0" y="6261"/>
                  <a:pt x="110" y="6720"/>
                  <a:pt x="459" y="6937"/>
                </a:cubicBezTo>
                <a:cubicBezTo>
                  <a:pt x="581" y="7012"/>
                  <a:pt x="715" y="7047"/>
                  <a:pt x="848" y="7047"/>
                </a:cubicBezTo>
                <a:cubicBezTo>
                  <a:pt x="1098" y="7047"/>
                  <a:pt x="1343" y="6922"/>
                  <a:pt x="1484" y="6694"/>
                </a:cubicBezTo>
                <a:lnTo>
                  <a:pt x="4911" y="1136"/>
                </a:lnTo>
                <a:cubicBezTo>
                  <a:pt x="5127" y="785"/>
                  <a:pt x="5017" y="327"/>
                  <a:pt x="4668" y="111"/>
                </a:cubicBezTo>
                <a:cubicBezTo>
                  <a:pt x="4546" y="36"/>
                  <a:pt x="4411" y="1"/>
                  <a:pt x="4278" y="1"/>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98" name="Google Shape;402;p31">
            <a:extLst>
              <a:ext uri="{FF2B5EF4-FFF2-40B4-BE49-F238E27FC236}">
                <a16:creationId xmlns:a16="http://schemas.microsoft.com/office/drawing/2014/main" id="{F50552C0-472A-482A-8821-CADEB798DAB6}"/>
              </a:ext>
            </a:extLst>
          </p:cNvPr>
          <p:cNvSpPr/>
          <p:nvPr/>
        </p:nvSpPr>
        <p:spPr>
          <a:xfrm>
            <a:off x="22539923" y="10850488"/>
            <a:ext cx="280843" cy="385995"/>
          </a:xfrm>
          <a:custGeom>
            <a:avLst/>
            <a:gdLst/>
            <a:ahLst/>
            <a:cxnLst/>
            <a:rect l="l" t="t" r="r" b="b"/>
            <a:pathLst>
              <a:path w="5128" h="7048" extrusionOk="0">
                <a:moveTo>
                  <a:pt x="4279" y="1"/>
                </a:moveTo>
                <a:cubicBezTo>
                  <a:pt x="4029" y="1"/>
                  <a:pt x="3785" y="126"/>
                  <a:pt x="3643" y="354"/>
                </a:cubicBezTo>
                <a:lnTo>
                  <a:pt x="216" y="5911"/>
                </a:lnTo>
                <a:cubicBezTo>
                  <a:pt x="1" y="6262"/>
                  <a:pt x="110" y="6721"/>
                  <a:pt x="460" y="6938"/>
                </a:cubicBezTo>
                <a:cubicBezTo>
                  <a:pt x="582" y="7012"/>
                  <a:pt x="716" y="7048"/>
                  <a:pt x="850" y="7048"/>
                </a:cubicBezTo>
                <a:cubicBezTo>
                  <a:pt x="1099" y="7048"/>
                  <a:pt x="1343" y="6923"/>
                  <a:pt x="1485" y="6695"/>
                </a:cubicBezTo>
                <a:lnTo>
                  <a:pt x="4912" y="1137"/>
                </a:lnTo>
                <a:cubicBezTo>
                  <a:pt x="5127" y="786"/>
                  <a:pt x="5018" y="328"/>
                  <a:pt x="4668" y="111"/>
                </a:cubicBezTo>
                <a:cubicBezTo>
                  <a:pt x="4547" y="36"/>
                  <a:pt x="4412" y="1"/>
                  <a:pt x="4279" y="1"/>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99" name="Google Shape;403;p31">
            <a:extLst>
              <a:ext uri="{FF2B5EF4-FFF2-40B4-BE49-F238E27FC236}">
                <a16:creationId xmlns:a16="http://schemas.microsoft.com/office/drawing/2014/main" id="{3A4925CF-F09D-4BC7-A979-DC19B36431FD}"/>
              </a:ext>
            </a:extLst>
          </p:cNvPr>
          <p:cNvSpPr/>
          <p:nvPr/>
        </p:nvSpPr>
        <p:spPr>
          <a:xfrm>
            <a:off x="22797492" y="10719104"/>
            <a:ext cx="280733" cy="385995"/>
          </a:xfrm>
          <a:custGeom>
            <a:avLst/>
            <a:gdLst/>
            <a:ahLst/>
            <a:cxnLst/>
            <a:rect l="l" t="t" r="r" b="b"/>
            <a:pathLst>
              <a:path w="5126" h="7048" extrusionOk="0">
                <a:moveTo>
                  <a:pt x="4279" y="0"/>
                </a:moveTo>
                <a:cubicBezTo>
                  <a:pt x="4029" y="0"/>
                  <a:pt x="3784" y="126"/>
                  <a:pt x="3643" y="354"/>
                </a:cubicBezTo>
                <a:lnTo>
                  <a:pt x="216" y="5912"/>
                </a:lnTo>
                <a:cubicBezTo>
                  <a:pt x="1" y="6263"/>
                  <a:pt x="110" y="6720"/>
                  <a:pt x="459" y="6937"/>
                </a:cubicBezTo>
                <a:cubicBezTo>
                  <a:pt x="581" y="7012"/>
                  <a:pt x="716" y="7047"/>
                  <a:pt x="849" y="7047"/>
                </a:cubicBezTo>
                <a:cubicBezTo>
                  <a:pt x="1099" y="7047"/>
                  <a:pt x="1343" y="6922"/>
                  <a:pt x="1485" y="6694"/>
                </a:cubicBezTo>
                <a:lnTo>
                  <a:pt x="4911" y="1136"/>
                </a:lnTo>
                <a:cubicBezTo>
                  <a:pt x="5125" y="785"/>
                  <a:pt x="5018" y="327"/>
                  <a:pt x="4668" y="110"/>
                </a:cubicBezTo>
                <a:cubicBezTo>
                  <a:pt x="4547" y="36"/>
                  <a:pt x="4412" y="0"/>
                  <a:pt x="4279"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00" name="Google Shape;404;p31">
            <a:extLst>
              <a:ext uri="{FF2B5EF4-FFF2-40B4-BE49-F238E27FC236}">
                <a16:creationId xmlns:a16="http://schemas.microsoft.com/office/drawing/2014/main" id="{2DA1494F-CACB-42CB-B205-2561E0CE916A}"/>
              </a:ext>
            </a:extLst>
          </p:cNvPr>
          <p:cNvSpPr/>
          <p:nvPr/>
        </p:nvSpPr>
        <p:spPr>
          <a:xfrm>
            <a:off x="23146299" y="10934171"/>
            <a:ext cx="280789" cy="385995"/>
          </a:xfrm>
          <a:custGeom>
            <a:avLst/>
            <a:gdLst/>
            <a:ahLst/>
            <a:cxnLst/>
            <a:rect l="l" t="t" r="r" b="b"/>
            <a:pathLst>
              <a:path w="5127" h="7048" extrusionOk="0">
                <a:moveTo>
                  <a:pt x="4277" y="1"/>
                </a:moveTo>
                <a:cubicBezTo>
                  <a:pt x="4028" y="1"/>
                  <a:pt x="3784" y="126"/>
                  <a:pt x="3642" y="353"/>
                </a:cubicBezTo>
                <a:lnTo>
                  <a:pt x="216" y="5912"/>
                </a:lnTo>
                <a:cubicBezTo>
                  <a:pt x="0" y="6263"/>
                  <a:pt x="109" y="6720"/>
                  <a:pt x="459" y="6937"/>
                </a:cubicBezTo>
                <a:cubicBezTo>
                  <a:pt x="581" y="7012"/>
                  <a:pt x="716" y="7047"/>
                  <a:pt x="849" y="7047"/>
                </a:cubicBezTo>
                <a:cubicBezTo>
                  <a:pt x="1099" y="7047"/>
                  <a:pt x="1343" y="6922"/>
                  <a:pt x="1484" y="6694"/>
                </a:cubicBezTo>
                <a:lnTo>
                  <a:pt x="4911" y="1136"/>
                </a:lnTo>
                <a:cubicBezTo>
                  <a:pt x="5126" y="785"/>
                  <a:pt x="5017" y="327"/>
                  <a:pt x="4668" y="111"/>
                </a:cubicBezTo>
                <a:cubicBezTo>
                  <a:pt x="4546" y="36"/>
                  <a:pt x="4411" y="1"/>
                  <a:pt x="4277"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01" name="Google Shape;405;p31">
            <a:extLst>
              <a:ext uri="{FF2B5EF4-FFF2-40B4-BE49-F238E27FC236}">
                <a16:creationId xmlns:a16="http://schemas.microsoft.com/office/drawing/2014/main" id="{18AEDD07-1A40-4258-B05E-8F9571BB34B2}"/>
              </a:ext>
            </a:extLst>
          </p:cNvPr>
          <p:cNvSpPr/>
          <p:nvPr/>
        </p:nvSpPr>
        <p:spPr>
          <a:xfrm>
            <a:off x="21385279" y="10070939"/>
            <a:ext cx="203896" cy="260688"/>
          </a:xfrm>
          <a:custGeom>
            <a:avLst/>
            <a:gdLst/>
            <a:ahLst/>
            <a:cxnLst/>
            <a:rect l="l" t="t" r="r" b="b"/>
            <a:pathLst>
              <a:path w="3723" h="4760" extrusionOk="0">
                <a:moveTo>
                  <a:pt x="2475" y="0"/>
                </a:moveTo>
                <a:cubicBezTo>
                  <a:pt x="2462" y="0"/>
                  <a:pt x="2449" y="7"/>
                  <a:pt x="2442" y="19"/>
                </a:cubicBezTo>
                <a:lnTo>
                  <a:pt x="13" y="3960"/>
                </a:lnTo>
                <a:cubicBezTo>
                  <a:pt x="0" y="3978"/>
                  <a:pt x="7" y="4003"/>
                  <a:pt x="25" y="4014"/>
                </a:cubicBezTo>
                <a:lnTo>
                  <a:pt x="1227" y="4754"/>
                </a:lnTo>
                <a:cubicBezTo>
                  <a:pt x="1234" y="4758"/>
                  <a:pt x="1241" y="4760"/>
                  <a:pt x="1249" y="4760"/>
                </a:cubicBezTo>
                <a:cubicBezTo>
                  <a:pt x="1262" y="4760"/>
                  <a:pt x="1274" y="4754"/>
                  <a:pt x="1281" y="4742"/>
                </a:cubicBezTo>
                <a:lnTo>
                  <a:pt x="3712" y="803"/>
                </a:lnTo>
                <a:cubicBezTo>
                  <a:pt x="3723" y="784"/>
                  <a:pt x="3717" y="760"/>
                  <a:pt x="3698" y="749"/>
                </a:cubicBezTo>
                <a:lnTo>
                  <a:pt x="2496" y="7"/>
                </a:lnTo>
                <a:cubicBezTo>
                  <a:pt x="2489" y="2"/>
                  <a:pt x="2482" y="0"/>
                  <a:pt x="2475" y="0"/>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02" name="Google Shape;406;p31">
            <a:extLst>
              <a:ext uri="{FF2B5EF4-FFF2-40B4-BE49-F238E27FC236}">
                <a16:creationId xmlns:a16="http://schemas.microsoft.com/office/drawing/2014/main" id="{711C602E-C33E-4DE1-BDCA-13B1B59A21B3}"/>
              </a:ext>
            </a:extLst>
          </p:cNvPr>
          <p:cNvSpPr/>
          <p:nvPr/>
        </p:nvSpPr>
        <p:spPr>
          <a:xfrm>
            <a:off x="21734143" y="10285956"/>
            <a:ext cx="203843" cy="260744"/>
          </a:xfrm>
          <a:custGeom>
            <a:avLst/>
            <a:gdLst/>
            <a:ahLst/>
            <a:cxnLst/>
            <a:rect l="l" t="t" r="r" b="b"/>
            <a:pathLst>
              <a:path w="3722" h="4761" extrusionOk="0">
                <a:moveTo>
                  <a:pt x="2474" y="0"/>
                </a:moveTo>
                <a:cubicBezTo>
                  <a:pt x="2461" y="0"/>
                  <a:pt x="2449" y="7"/>
                  <a:pt x="2442" y="19"/>
                </a:cubicBezTo>
                <a:lnTo>
                  <a:pt x="11" y="3961"/>
                </a:lnTo>
                <a:cubicBezTo>
                  <a:pt x="0" y="3978"/>
                  <a:pt x="5" y="4002"/>
                  <a:pt x="24" y="4013"/>
                </a:cubicBezTo>
                <a:lnTo>
                  <a:pt x="1227" y="4755"/>
                </a:lnTo>
                <a:cubicBezTo>
                  <a:pt x="1234" y="4759"/>
                  <a:pt x="1240" y="4761"/>
                  <a:pt x="1247" y="4761"/>
                </a:cubicBezTo>
                <a:cubicBezTo>
                  <a:pt x="1260" y="4761"/>
                  <a:pt x="1273" y="4754"/>
                  <a:pt x="1280" y="4743"/>
                </a:cubicBezTo>
                <a:lnTo>
                  <a:pt x="3710" y="801"/>
                </a:lnTo>
                <a:cubicBezTo>
                  <a:pt x="3721" y="784"/>
                  <a:pt x="3715" y="761"/>
                  <a:pt x="3698" y="748"/>
                </a:cubicBezTo>
                <a:lnTo>
                  <a:pt x="2494" y="6"/>
                </a:lnTo>
                <a:cubicBezTo>
                  <a:pt x="2488" y="2"/>
                  <a:pt x="2481" y="0"/>
                  <a:pt x="2474" y="0"/>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03" name="Google Shape;407;p31">
            <a:extLst>
              <a:ext uri="{FF2B5EF4-FFF2-40B4-BE49-F238E27FC236}">
                <a16:creationId xmlns:a16="http://schemas.microsoft.com/office/drawing/2014/main" id="{A1495F9C-1C9F-4390-B814-A4459096DCC9}"/>
              </a:ext>
            </a:extLst>
          </p:cNvPr>
          <p:cNvSpPr/>
          <p:nvPr/>
        </p:nvSpPr>
        <p:spPr>
          <a:xfrm>
            <a:off x="22082897" y="10500968"/>
            <a:ext cx="203843" cy="260800"/>
          </a:xfrm>
          <a:custGeom>
            <a:avLst/>
            <a:gdLst/>
            <a:ahLst/>
            <a:cxnLst/>
            <a:rect l="l" t="t" r="r" b="b"/>
            <a:pathLst>
              <a:path w="3722" h="4762" extrusionOk="0">
                <a:moveTo>
                  <a:pt x="2475" y="0"/>
                </a:moveTo>
                <a:cubicBezTo>
                  <a:pt x="2462" y="0"/>
                  <a:pt x="2450" y="7"/>
                  <a:pt x="2442" y="18"/>
                </a:cubicBezTo>
                <a:lnTo>
                  <a:pt x="10" y="3962"/>
                </a:lnTo>
                <a:cubicBezTo>
                  <a:pt x="1" y="3980"/>
                  <a:pt x="6" y="4002"/>
                  <a:pt x="22" y="4013"/>
                </a:cubicBezTo>
                <a:lnTo>
                  <a:pt x="1229" y="4756"/>
                </a:lnTo>
                <a:cubicBezTo>
                  <a:pt x="1235" y="4760"/>
                  <a:pt x="1242" y="4762"/>
                  <a:pt x="1249" y="4762"/>
                </a:cubicBezTo>
                <a:cubicBezTo>
                  <a:pt x="1261" y="4762"/>
                  <a:pt x="1273" y="4756"/>
                  <a:pt x="1280" y="4745"/>
                </a:cubicBezTo>
                <a:lnTo>
                  <a:pt x="3712" y="800"/>
                </a:lnTo>
                <a:cubicBezTo>
                  <a:pt x="3722" y="783"/>
                  <a:pt x="3717" y="760"/>
                  <a:pt x="3700" y="749"/>
                </a:cubicBezTo>
                <a:lnTo>
                  <a:pt x="2493" y="6"/>
                </a:lnTo>
                <a:cubicBezTo>
                  <a:pt x="2487" y="2"/>
                  <a:pt x="2481" y="0"/>
                  <a:pt x="2475" y="0"/>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04" name="Google Shape;408;p31">
            <a:extLst>
              <a:ext uri="{FF2B5EF4-FFF2-40B4-BE49-F238E27FC236}">
                <a16:creationId xmlns:a16="http://schemas.microsoft.com/office/drawing/2014/main" id="{607795CC-0077-4CAC-9873-64207B1C85E8}"/>
              </a:ext>
            </a:extLst>
          </p:cNvPr>
          <p:cNvSpPr/>
          <p:nvPr/>
        </p:nvSpPr>
        <p:spPr>
          <a:xfrm>
            <a:off x="22431595" y="10716038"/>
            <a:ext cx="204005" cy="260853"/>
          </a:xfrm>
          <a:custGeom>
            <a:avLst/>
            <a:gdLst/>
            <a:ahLst/>
            <a:cxnLst/>
            <a:rect l="l" t="t" r="r" b="b"/>
            <a:pathLst>
              <a:path w="3725" h="4763" extrusionOk="0">
                <a:moveTo>
                  <a:pt x="2476" y="1"/>
                </a:moveTo>
                <a:cubicBezTo>
                  <a:pt x="2464" y="1"/>
                  <a:pt x="2451" y="7"/>
                  <a:pt x="2445" y="18"/>
                </a:cubicBezTo>
                <a:lnTo>
                  <a:pt x="12" y="3963"/>
                </a:lnTo>
                <a:cubicBezTo>
                  <a:pt x="1" y="3980"/>
                  <a:pt x="7" y="4002"/>
                  <a:pt x="24" y="4013"/>
                </a:cubicBezTo>
                <a:lnTo>
                  <a:pt x="1232" y="4758"/>
                </a:lnTo>
                <a:cubicBezTo>
                  <a:pt x="1238" y="4761"/>
                  <a:pt x="1244" y="4762"/>
                  <a:pt x="1250" y="4762"/>
                </a:cubicBezTo>
                <a:cubicBezTo>
                  <a:pt x="1262" y="4762"/>
                  <a:pt x="1275" y="4757"/>
                  <a:pt x="1282" y="4747"/>
                </a:cubicBezTo>
                <a:lnTo>
                  <a:pt x="3714" y="800"/>
                </a:lnTo>
                <a:cubicBezTo>
                  <a:pt x="3725" y="783"/>
                  <a:pt x="3718" y="761"/>
                  <a:pt x="3703" y="751"/>
                </a:cubicBezTo>
                <a:lnTo>
                  <a:pt x="2495" y="6"/>
                </a:lnTo>
                <a:cubicBezTo>
                  <a:pt x="2489" y="2"/>
                  <a:pt x="2482" y="1"/>
                  <a:pt x="2476" y="1"/>
                </a:cubicBezTo>
                <a:close/>
              </a:path>
            </a:pathLst>
          </a:custGeom>
          <a:solidFill>
            <a:srgbClr val="D8D8D8"/>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05" name="Google Shape;409;p31">
            <a:extLst>
              <a:ext uri="{FF2B5EF4-FFF2-40B4-BE49-F238E27FC236}">
                <a16:creationId xmlns:a16="http://schemas.microsoft.com/office/drawing/2014/main" id="{C16D8B28-DAAC-4733-AEAD-568DF6E13418}"/>
              </a:ext>
            </a:extLst>
          </p:cNvPr>
          <p:cNvSpPr/>
          <p:nvPr/>
        </p:nvSpPr>
        <p:spPr>
          <a:xfrm>
            <a:off x="22696064" y="10595660"/>
            <a:ext cx="190096" cy="238781"/>
          </a:xfrm>
          <a:custGeom>
            <a:avLst/>
            <a:gdLst/>
            <a:ahLst/>
            <a:cxnLst/>
            <a:rect l="l" t="t" r="r" b="b"/>
            <a:pathLst>
              <a:path w="3471" h="4360" extrusionOk="0">
                <a:moveTo>
                  <a:pt x="2524" y="1"/>
                </a:moveTo>
                <a:cubicBezTo>
                  <a:pt x="2333" y="1"/>
                  <a:pt x="2146" y="97"/>
                  <a:pt x="2037" y="272"/>
                </a:cubicBezTo>
                <a:lnTo>
                  <a:pt x="166" y="3306"/>
                </a:lnTo>
                <a:cubicBezTo>
                  <a:pt x="1" y="3575"/>
                  <a:pt x="84" y="3926"/>
                  <a:pt x="352" y="4092"/>
                </a:cubicBezTo>
                <a:lnTo>
                  <a:pt x="649" y="4276"/>
                </a:lnTo>
                <a:cubicBezTo>
                  <a:pt x="742" y="4332"/>
                  <a:pt x="845" y="4359"/>
                  <a:pt x="947" y="4359"/>
                </a:cubicBezTo>
                <a:cubicBezTo>
                  <a:pt x="1139" y="4359"/>
                  <a:pt x="1327" y="4263"/>
                  <a:pt x="1436" y="4089"/>
                </a:cubicBezTo>
                <a:lnTo>
                  <a:pt x="3306" y="1054"/>
                </a:lnTo>
                <a:cubicBezTo>
                  <a:pt x="3471" y="786"/>
                  <a:pt x="3388" y="435"/>
                  <a:pt x="3120" y="269"/>
                </a:cubicBezTo>
                <a:lnTo>
                  <a:pt x="2823" y="85"/>
                </a:lnTo>
                <a:cubicBezTo>
                  <a:pt x="2729" y="28"/>
                  <a:pt x="2626" y="1"/>
                  <a:pt x="2524"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06" name="Google Shape;410;p31">
            <a:extLst>
              <a:ext uri="{FF2B5EF4-FFF2-40B4-BE49-F238E27FC236}">
                <a16:creationId xmlns:a16="http://schemas.microsoft.com/office/drawing/2014/main" id="{58511494-C03F-4392-B33B-8FEE02DF1AEE}"/>
              </a:ext>
            </a:extLst>
          </p:cNvPr>
          <p:cNvSpPr/>
          <p:nvPr/>
        </p:nvSpPr>
        <p:spPr>
          <a:xfrm>
            <a:off x="23044927" y="10810729"/>
            <a:ext cx="190040" cy="238728"/>
          </a:xfrm>
          <a:custGeom>
            <a:avLst/>
            <a:gdLst/>
            <a:ahLst/>
            <a:cxnLst/>
            <a:rect l="l" t="t" r="r" b="b"/>
            <a:pathLst>
              <a:path w="3470" h="4359" extrusionOk="0">
                <a:moveTo>
                  <a:pt x="2523" y="1"/>
                </a:moveTo>
                <a:cubicBezTo>
                  <a:pt x="2331" y="1"/>
                  <a:pt x="2144" y="97"/>
                  <a:pt x="2036" y="272"/>
                </a:cubicBezTo>
                <a:lnTo>
                  <a:pt x="166" y="3306"/>
                </a:lnTo>
                <a:cubicBezTo>
                  <a:pt x="1" y="3574"/>
                  <a:pt x="84" y="3925"/>
                  <a:pt x="352" y="4091"/>
                </a:cubicBezTo>
                <a:lnTo>
                  <a:pt x="649" y="4274"/>
                </a:lnTo>
                <a:cubicBezTo>
                  <a:pt x="742" y="4331"/>
                  <a:pt x="845" y="4359"/>
                  <a:pt x="947" y="4359"/>
                </a:cubicBezTo>
                <a:cubicBezTo>
                  <a:pt x="1139" y="4359"/>
                  <a:pt x="1326" y="4262"/>
                  <a:pt x="1434" y="4088"/>
                </a:cubicBezTo>
                <a:lnTo>
                  <a:pt x="3306" y="1054"/>
                </a:lnTo>
                <a:cubicBezTo>
                  <a:pt x="3469" y="784"/>
                  <a:pt x="3386" y="433"/>
                  <a:pt x="3118" y="269"/>
                </a:cubicBezTo>
                <a:lnTo>
                  <a:pt x="2823" y="85"/>
                </a:lnTo>
                <a:cubicBezTo>
                  <a:pt x="2729" y="28"/>
                  <a:pt x="2625" y="1"/>
                  <a:pt x="2523"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07" name="Google Shape;411;p31">
            <a:extLst>
              <a:ext uri="{FF2B5EF4-FFF2-40B4-BE49-F238E27FC236}">
                <a16:creationId xmlns:a16="http://schemas.microsoft.com/office/drawing/2014/main" id="{A63EB849-662A-4C1E-9575-90FE236D0981}"/>
              </a:ext>
            </a:extLst>
          </p:cNvPr>
          <p:cNvSpPr/>
          <p:nvPr/>
        </p:nvSpPr>
        <p:spPr>
          <a:xfrm>
            <a:off x="23393736" y="11025799"/>
            <a:ext cx="190096" cy="238728"/>
          </a:xfrm>
          <a:custGeom>
            <a:avLst/>
            <a:gdLst/>
            <a:ahLst/>
            <a:cxnLst/>
            <a:rect l="l" t="t" r="r" b="b"/>
            <a:pathLst>
              <a:path w="3471" h="4359" extrusionOk="0">
                <a:moveTo>
                  <a:pt x="2524" y="1"/>
                </a:moveTo>
                <a:cubicBezTo>
                  <a:pt x="2332" y="1"/>
                  <a:pt x="2145" y="97"/>
                  <a:pt x="2037" y="272"/>
                </a:cubicBezTo>
                <a:lnTo>
                  <a:pt x="165" y="3306"/>
                </a:lnTo>
                <a:cubicBezTo>
                  <a:pt x="0" y="3574"/>
                  <a:pt x="83" y="3925"/>
                  <a:pt x="351" y="4091"/>
                </a:cubicBezTo>
                <a:lnTo>
                  <a:pt x="648" y="4274"/>
                </a:lnTo>
                <a:cubicBezTo>
                  <a:pt x="742" y="4331"/>
                  <a:pt x="846" y="4359"/>
                  <a:pt x="948" y="4359"/>
                </a:cubicBezTo>
                <a:cubicBezTo>
                  <a:pt x="1139" y="4359"/>
                  <a:pt x="1327" y="4262"/>
                  <a:pt x="1435" y="4088"/>
                </a:cubicBezTo>
                <a:lnTo>
                  <a:pt x="3305" y="1054"/>
                </a:lnTo>
                <a:cubicBezTo>
                  <a:pt x="3470" y="784"/>
                  <a:pt x="3387" y="433"/>
                  <a:pt x="3119" y="269"/>
                </a:cubicBezTo>
                <a:lnTo>
                  <a:pt x="2822" y="85"/>
                </a:lnTo>
                <a:cubicBezTo>
                  <a:pt x="2729" y="28"/>
                  <a:pt x="2626" y="1"/>
                  <a:pt x="2524"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grpSp>
        <p:nvGrpSpPr>
          <p:cNvPr id="108" name="Google Shape;412;p31">
            <a:extLst>
              <a:ext uri="{FF2B5EF4-FFF2-40B4-BE49-F238E27FC236}">
                <a16:creationId xmlns:a16="http://schemas.microsoft.com/office/drawing/2014/main" id="{AAD7DD66-8F39-40AC-AD34-7C81DD0C1ECD}"/>
              </a:ext>
            </a:extLst>
          </p:cNvPr>
          <p:cNvGrpSpPr/>
          <p:nvPr/>
        </p:nvGrpSpPr>
        <p:grpSpPr>
          <a:xfrm>
            <a:off x="15310877" y="8142727"/>
            <a:ext cx="3011728" cy="1691251"/>
            <a:chOff x="4652192" y="4157060"/>
            <a:chExt cx="1129398" cy="634219"/>
          </a:xfrm>
        </p:grpSpPr>
        <p:sp>
          <p:nvSpPr>
            <p:cNvPr id="109" name="Google Shape;413;p31">
              <a:extLst>
                <a:ext uri="{FF2B5EF4-FFF2-40B4-BE49-F238E27FC236}">
                  <a16:creationId xmlns:a16="http://schemas.microsoft.com/office/drawing/2014/main" id="{4420E7DA-7271-45F9-8437-1FF3FC8443E6}"/>
                </a:ext>
              </a:extLst>
            </p:cNvPr>
            <p:cNvSpPr/>
            <p:nvPr/>
          </p:nvSpPr>
          <p:spPr>
            <a:xfrm>
              <a:off x="4688420" y="4247363"/>
              <a:ext cx="1093170" cy="543915"/>
            </a:xfrm>
            <a:custGeom>
              <a:avLst/>
              <a:gdLst/>
              <a:ahLst/>
              <a:cxnLst/>
              <a:rect l="l" t="t" r="r" b="b"/>
              <a:pathLst>
                <a:path w="53228" h="26484" extrusionOk="0">
                  <a:moveTo>
                    <a:pt x="26615" y="0"/>
                  </a:moveTo>
                  <a:cubicBezTo>
                    <a:pt x="19555" y="0"/>
                    <a:pt x="12786" y="1396"/>
                    <a:pt x="7796" y="3879"/>
                  </a:cubicBezTo>
                  <a:cubicBezTo>
                    <a:pt x="2804" y="6362"/>
                    <a:pt x="0" y="9731"/>
                    <a:pt x="0" y="13242"/>
                  </a:cubicBezTo>
                  <a:cubicBezTo>
                    <a:pt x="0" y="16755"/>
                    <a:pt x="2804" y="20121"/>
                    <a:pt x="7796" y="22606"/>
                  </a:cubicBezTo>
                  <a:cubicBezTo>
                    <a:pt x="12786" y="25089"/>
                    <a:pt x="19555" y="26484"/>
                    <a:pt x="26615" y="26484"/>
                  </a:cubicBezTo>
                  <a:cubicBezTo>
                    <a:pt x="33673" y="26484"/>
                    <a:pt x="40442" y="25089"/>
                    <a:pt x="45434" y="22606"/>
                  </a:cubicBezTo>
                  <a:cubicBezTo>
                    <a:pt x="50424" y="20121"/>
                    <a:pt x="53228" y="16755"/>
                    <a:pt x="53228" y="13242"/>
                  </a:cubicBezTo>
                  <a:cubicBezTo>
                    <a:pt x="53228" y="9731"/>
                    <a:pt x="50424" y="6362"/>
                    <a:pt x="45434" y="3879"/>
                  </a:cubicBezTo>
                  <a:cubicBezTo>
                    <a:pt x="40442" y="1396"/>
                    <a:pt x="33673" y="0"/>
                    <a:pt x="26615" y="0"/>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10" name="Google Shape;414;p31">
              <a:extLst>
                <a:ext uri="{FF2B5EF4-FFF2-40B4-BE49-F238E27FC236}">
                  <a16:creationId xmlns:a16="http://schemas.microsoft.com/office/drawing/2014/main" id="{85795AC7-2891-4583-87C0-870C3B5AFA90}"/>
                </a:ext>
              </a:extLst>
            </p:cNvPr>
            <p:cNvSpPr/>
            <p:nvPr/>
          </p:nvSpPr>
          <p:spPr>
            <a:xfrm>
              <a:off x="4792935" y="4207767"/>
              <a:ext cx="536152" cy="349918"/>
            </a:xfrm>
            <a:custGeom>
              <a:avLst/>
              <a:gdLst/>
              <a:ahLst/>
              <a:cxnLst/>
              <a:rect l="l" t="t" r="r" b="b"/>
              <a:pathLst>
                <a:path w="26106" h="17038" extrusionOk="0">
                  <a:moveTo>
                    <a:pt x="26105" y="1"/>
                  </a:moveTo>
                  <a:lnTo>
                    <a:pt x="13" y="13326"/>
                  </a:lnTo>
                  <a:lnTo>
                    <a:pt x="1" y="17037"/>
                  </a:lnTo>
                  <a:lnTo>
                    <a:pt x="26093" y="3712"/>
                  </a:lnTo>
                  <a:lnTo>
                    <a:pt x="26105" y="1"/>
                  </a:lnTo>
                  <a:close/>
                </a:path>
              </a:pathLst>
            </a:custGeom>
            <a:solidFill>
              <a:srgbClr val="FCDF00"/>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11" name="Google Shape;415;p31">
              <a:extLst>
                <a:ext uri="{FF2B5EF4-FFF2-40B4-BE49-F238E27FC236}">
                  <a16:creationId xmlns:a16="http://schemas.microsoft.com/office/drawing/2014/main" id="{D6A7E712-5F25-4E95-A5C4-F765400B73F0}"/>
                </a:ext>
              </a:extLst>
            </p:cNvPr>
            <p:cNvSpPr/>
            <p:nvPr/>
          </p:nvSpPr>
          <p:spPr>
            <a:xfrm>
              <a:off x="4688009" y="4348592"/>
              <a:ext cx="105193" cy="278755"/>
            </a:xfrm>
            <a:custGeom>
              <a:avLst/>
              <a:gdLst/>
              <a:ahLst/>
              <a:cxnLst/>
              <a:rect l="l" t="t" r="r" b="b"/>
              <a:pathLst>
                <a:path w="5122" h="13573" extrusionOk="0">
                  <a:moveTo>
                    <a:pt x="20" y="0"/>
                  </a:moveTo>
                  <a:cubicBezTo>
                    <a:pt x="20" y="5"/>
                    <a:pt x="20" y="10"/>
                    <a:pt x="20" y="15"/>
                  </a:cubicBezTo>
                  <a:lnTo>
                    <a:pt x="20" y="15"/>
                  </a:lnTo>
                  <a:lnTo>
                    <a:pt x="20" y="0"/>
                  </a:lnTo>
                  <a:close/>
                  <a:moveTo>
                    <a:pt x="20" y="15"/>
                  </a:moveTo>
                  <a:lnTo>
                    <a:pt x="8" y="7104"/>
                  </a:lnTo>
                  <a:cubicBezTo>
                    <a:pt x="0" y="9430"/>
                    <a:pt x="1704" y="11760"/>
                    <a:pt x="5110" y="13573"/>
                  </a:cubicBezTo>
                  <a:lnTo>
                    <a:pt x="5122" y="6469"/>
                  </a:lnTo>
                  <a:cubicBezTo>
                    <a:pt x="1724" y="4659"/>
                    <a:pt x="20" y="2336"/>
                    <a:pt x="20" y="15"/>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12" name="Google Shape;416;p31">
              <a:extLst>
                <a:ext uri="{FF2B5EF4-FFF2-40B4-BE49-F238E27FC236}">
                  <a16:creationId xmlns:a16="http://schemas.microsoft.com/office/drawing/2014/main" id="{8F0D7FBC-F374-4C10-BFED-135E0CDE48FA}"/>
                </a:ext>
              </a:extLst>
            </p:cNvPr>
            <p:cNvSpPr/>
            <p:nvPr/>
          </p:nvSpPr>
          <p:spPr>
            <a:xfrm>
              <a:off x="4652192" y="4157060"/>
              <a:ext cx="676916" cy="324390"/>
            </a:xfrm>
            <a:custGeom>
              <a:avLst/>
              <a:gdLst/>
              <a:ahLst/>
              <a:cxnLst/>
              <a:rect l="l" t="t" r="r" b="b"/>
              <a:pathLst>
                <a:path w="32960" h="15795" extrusionOk="0">
                  <a:moveTo>
                    <a:pt x="20337" y="1"/>
                  </a:moveTo>
                  <a:cubicBezTo>
                    <a:pt x="15531" y="1"/>
                    <a:pt x="10734" y="930"/>
                    <a:pt x="7101" y="2785"/>
                  </a:cubicBezTo>
                  <a:cubicBezTo>
                    <a:pt x="51" y="6386"/>
                    <a:pt x="0" y="12139"/>
                    <a:pt x="6867" y="15795"/>
                  </a:cubicBezTo>
                  <a:lnTo>
                    <a:pt x="32960" y="2470"/>
                  </a:lnTo>
                  <a:cubicBezTo>
                    <a:pt x="29386" y="823"/>
                    <a:pt x="24858" y="1"/>
                    <a:pt x="20337"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13" name="Google Shape;417;p31">
              <a:extLst>
                <a:ext uri="{FF2B5EF4-FFF2-40B4-BE49-F238E27FC236}">
                  <a16:creationId xmlns:a16="http://schemas.microsoft.com/office/drawing/2014/main" id="{BB70B8FB-6864-4853-9A8D-28378F2B7F06}"/>
                </a:ext>
              </a:extLst>
            </p:cNvPr>
            <p:cNvSpPr/>
            <p:nvPr/>
          </p:nvSpPr>
          <p:spPr>
            <a:xfrm>
              <a:off x="4813041" y="4217727"/>
              <a:ext cx="536193" cy="349938"/>
            </a:xfrm>
            <a:custGeom>
              <a:avLst/>
              <a:gdLst/>
              <a:ahLst/>
              <a:cxnLst/>
              <a:rect l="l" t="t" r="r" b="b"/>
              <a:pathLst>
                <a:path w="26108" h="17039" extrusionOk="0">
                  <a:moveTo>
                    <a:pt x="26107" y="1"/>
                  </a:moveTo>
                  <a:lnTo>
                    <a:pt x="13" y="13327"/>
                  </a:lnTo>
                  <a:lnTo>
                    <a:pt x="1" y="17039"/>
                  </a:lnTo>
                  <a:lnTo>
                    <a:pt x="1" y="17039"/>
                  </a:lnTo>
                  <a:lnTo>
                    <a:pt x="26095" y="3712"/>
                  </a:lnTo>
                  <a:lnTo>
                    <a:pt x="26107"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14" name="Google Shape;418;p31">
              <a:extLst>
                <a:ext uri="{FF2B5EF4-FFF2-40B4-BE49-F238E27FC236}">
                  <a16:creationId xmlns:a16="http://schemas.microsoft.com/office/drawing/2014/main" id="{D7C2343C-9C37-4ABF-8744-8276A4FFAC4D}"/>
                </a:ext>
              </a:extLst>
            </p:cNvPr>
            <p:cNvSpPr/>
            <p:nvPr/>
          </p:nvSpPr>
          <p:spPr>
            <a:xfrm>
              <a:off x="4793182" y="4207767"/>
              <a:ext cx="556012" cy="283684"/>
            </a:xfrm>
            <a:custGeom>
              <a:avLst/>
              <a:gdLst/>
              <a:ahLst/>
              <a:cxnLst/>
              <a:rect l="l" t="t" r="r" b="b"/>
              <a:pathLst>
                <a:path w="27073" h="13813" extrusionOk="0">
                  <a:moveTo>
                    <a:pt x="26093" y="1"/>
                  </a:moveTo>
                  <a:lnTo>
                    <a:pt x="1" y="13326"/>
                  </a:lnTo>
                  <a:cubicBezTo>
                    <a:pt x="139" y="13401"/>
                    <a:pt x="281" y="13477"/>
                    <a:pt x="478" y="13575"/>
                  </a:cubicBezTo>
                  <a:cubicBezTo>
                    <a:pt x="643" y="13657"/>
                    <a:pt x="812" y="13734"/>
                    <a:pt x="978" y="13812"/>
                  </a:cubicBezTo>
                  <a:lnTo>
                    <a:pt x="27072" y="486"/>
                  </a:lnTo>
                  <a:cubicBezTo>
                    <a:pt x="26923" y="407"/>
                    <a:pt x="26775" y="327"/>
                    <a:pt x="26594" y="236"/>
                  </a:cubicBezTo>
                  <a:cubicBezTo>
                    <a:pt x="26431" y="156"/>
                    <a:pt x="26263" y="79"/>
                    <a:pt x="26093" y="1"/>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15" name="Google Shape;419;p31">
              <a:extLst>
                <a:ext uri="{FF2B5EF4-FFF2-40B4-BE49-F238E27FC236}">
                  <a16:creationId xmlns:a16="http://schemas.microsoft.com/office/drawing/2014/main" id="{2DA71EF4-B3E7-4AC9-8D57-6DF27C39C815}"/>
                </a:ext>
              </a:extLst>
            </p:cNvPr>
            <p:cNvSpPr/>
            <p:nvPr/>
          </p:nvSpPr>
          <p:spPr>
            <a:xfrm>
              <a:off x="4792935" y="4481429"/>
              <a:ext cx="20373" cy="155921"/>
            </a:xfrm>
            <a:custGeom>
              <a:avLst/>
              <a:gdLst/>
              <a:ahLst/>
              <a:cxnLst/>
              <a:rect l="l" t="t" r="r" b="b"/>
              <a:pathLst>
                <a:path w="992" h="7592" extrusionOk="0">
                  <a:moveTo>
                    <a:pt x="13" y="1"/>
                  </a:moveTo>
                  <a:lnTo>
                    <a:pt x="1" y="7105"/>
                  </a:lnTo>
                  <a:cubicBezTo>
                    <a:pt x="141" y="7180"/>
                    <a:pt x="281" y="7256"/>
                    <a:pt x="479" y="7354"/>
                  </a:cubicBezTo>
                  <a:cubicBezTo>
                    <a:pt x="642" y="7436"/>
                    <a:pt x="812" y="7513"/>
                    <a:pt x="980" y="7591"/>
                  </a:cubicBezTo>
                  <a:lnTo>
                    <a:pt x="992" y="487"/>
                  </a:lnTo>
                  <a:cubicBezTo>
                    <a:pt x="824" y="410"/>
                    <a:pt x="655" y="333"/>
                    <a:pt x="492" y="250"/>
                  </a:cubicBezTo>
                  <a:cubicBezTo>
                    <a:pt x="293" y="152"/>
                    <a:pt x="153" y="76"/>
                    <a:pt x="13" y="1"/>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16" name="Google Shape;420;p31">
              <a:extLst>
                <a:ext uri="{FF2B5EF4-FFF2-40B4-BE49-F238E27FC236}">
                  <a16:creationId xmlns:a16="http://schemas.microsoft.com/office/drawing/2014/main" id="{43DC8320-FEDC-4A20-A4B4-E12DA2F500C0}"/>
                </a:ext>
              </a:extLst>
            </p:cNvPr>
            <p:cNvSpPr/>
            <p:nvPr/>
          </p:nvSpPr>
          <p:spPr>
            <a:xfrm>
              <a:off x="4813041" y="4350605"/>
              <a:ext cx="640914" cy="337452"/>
            </a:xfrm>
            <a:custGeom>
              <a:avLst/>
              <a:gdLst/>
              <a:ahLst/>
              <a:cxnLst/>
              <a:rect l="l" t="t" r="r" b="b"/>
              <a:pathLst>
                <a:path w="31207" h="16431" extrusionOk="0">
                  <a:moveTo>
                    <a:pt x="31207" y="1"/>
                  </a:moveTo>
                  <a:cubicBezTo>
                    <a:pt x="31201" y="2365"/>
                    <a:pt x="29424" y="4727"/>
                    <a:pt x="25871" y="6542"/>
                  </a:cubicBezTo>
                  <a:cubicBezTo>
                    <a:pt x="22239" y="8397"/>
                    <a:pt x="17441" y="9326"/>
                    <a:pt x="12636" y="9326"/>
                  </a:cubicBezTo>
                  <a:cubicBezTo>
                    <a:pt x="8115" y="9326"/>
                    <a:pt x="3587" y="8504"/>
                    <a:pt x="13" y="6857"/>
                  </a:cubicBezTo>
                  <a:lnTo>
                    <a:pt x="1" y="13961"/>
                  </a:lnTo>
                  <a:cubicBezTo>
                    <a:pt x="3575" y="15608"/>
                    <a:pt x="8103" y="16430"/>
                    <a:pt x="12623" y="16430"/>
                  </a:cubicBezTo>
                  <a:cubicBezTo>
                    <a:pt x="17429" y="16430"/>
                    <a:pt x="22226" y="15501"/>
                    <a:pt x="25859" y="13646"/>
                  </a:cubicBezTo>
                  <a:cubicBezTo>
                    <a:pt x="29412" y="11831"/>
                    <a:pt x="31187" y="9469"/>
                    <a:pt x="31195" y="7105"/>
                  </a:cubicBezTo>
                  <a:lnTo>
                    <a:pt x="31207"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17" name="Google Shape;421;p31">
              <a:extLst>
                <a:ext uri="{FF2B5EF4-FFF2-40B4-BE49-F238E27FC236}">
                  <a16:creationId xmlns:a16="http://schemas.microsoft.com/office/drawing/2014/main" id="{3DBB90E3-D98C-4DE6-B631-F7E8DEAA8180}"/>
                </a:ext>
              </a:extLst>
            </p:cNvPr>
            <p:cNvSpPr/>
            <p:nvPr/>
          </p:nvSpPr>
          <p:spPr>
            <a:xfrm>
              <a:off x="4813288" y="4217727"/>
              <a:ext cx="676916" cy="324431"/>
            </a:xfrm>
            <a:custGeom>
              <a:avLst/>
              <a:gdLst/>
              <a:ahLst/>
              <a:cxnLst/>
              <a:rect l="l" t="t" r="r" b="b"/>
              <a:pathLst>
                <a:path w="32960" h="15797" extrusionOk="0">
                  <a:moveTo>
                    <a:pt x="26095" y="1"/>
                  </a:moveTo>
                  <a:lnTo>
                    <a:pt x="1" y="13327"/>
                  </a:lnTo>
                  <a:cubicBezTo>
                    <a:pt x="3575" y="14974"/>
                    <a:pt x="8103" y="15796"/>
                    <a:pt x="12624" y="15796"/>
                  </a:cubicBezTo>
                  <a:cubicBezTo>
                    <a:pt x="17429" y="15796"/>
                    <a:pt x="22227" y="14867"/>
                    <a:pt x="25859" y="13012"/>
                  </a:cubicBezTo>
                  <a:cubicBezTo>
                    <a:pt x="32908" y="9411"/>
                    <a:pt x="32959" y="3658"/>
                    <a:pt x="26095"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grpSp>
      <p:sp>
        <p:nvSpPr>
          <p:cNvPr id="118" name="Google Shape;422;p31">
            <a:extLst>
              <a:ext uri="{FF2B5EF4-FFF2-40B4-BE49-F238E27FC236}">
                <a16:creationId xmlns:a16="http://schemas.microsoft.com/office/drawing/2014/main" id="{3F93ED3C-2528-4A2C-9379-DE4FFF5F8547}"/>
              </a:ext>
            </a:extLst>
          </p:cNvPr>
          <p:cNvSpPr/>
          <p:nvPr/>
        </p:nvSpPr>
        <p:spPr>
          <a:xfrm>
            <a:off x="16728523" y="10997043"/>
            <a:ext cx="2915120" cy="1450496"/>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19" name="Google Shape;423;p31">
            <a:extLst>
              <a:ext uri="{FF2B5EF4-FFF2-40B4-BE49-F238E27FC236}">
                <a16:creationId xmlns:a16="http://schemas.microsoft.com/office/drawing/2014/main" id="{4D8C0D18-FBE7-45A8-A077-EBA8E8E25EBD}"/>
              </a:ext>
            </a:extLst>
          </p:cNvPr>
          <p:cNvSpPr/>
          <p:nvPr/>
        </p:nvSpPr>
        <p:spPr>
          <a:xfrm>
            <a:off x="17007231" y="10891511"/>
            <a:ext cx="1429629" cy="933059"/>
          </a:xfrm>
          <a:custGeom>
            <a:avLst/>
            <a:gdLst/>
            <a:ahLst/>
            <a:cxnLst/>
            <a:rect l="l" t="t" r="r" b="b"/>
            <a:pathLst>
              <a:path w="26104" h="17037" extrusionOk="0">
                <a:moveTo>
                  <a:pt x="26104" y="1"/>
                </a:moveTo>
                <a:lnTo>
                  <a:pt x="13" y="13325"/>
                </a:lnTo>
                <a:lnTo>
                  <a:pt x="0" y="17037"/>
                </a:lnTo>
                <a:lnTo>
                  <a:pt x="26091" y="3712"/>
                </a:lnTo>
                <a:lnTo>
                  <a:pt x="26104" y="1"/>
                </a:lnTo>
                <a:close/>
              </a:path>
            </a:pathLst>
          </a:custGeom>
          <a:solidFill>
            <a:srgbClr val="FCDF00"/>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20" name="Google Shape;424;p31">
            <a:extLst>
              <a:ext uri="{FF2B5EF4-FFF2-40B4-BE49-F238E27FC236}">
                <a16:creationId xmlns:a16="http://schemas.microsoft.com/office/drawing/2014/main" id="{B74DCCC1-B705-4BD2-8BF0-90CA22B9233D}"/>
              </a:ext>
            </a:extLst>
          </p:cNvPr>
          <p:cNvSpPr/>
          <p:nvPr/>
        </p:nvSpPr>
        <p:spPr>
          <a:xfrm>
            <a:off x="16727428" y="11266989"/>
            <a:ext cx="280515" cy="743403"/>
          </a:xfrm>
          <a:custGeom>
            <a:avLst/>
            <a:gdLst/>
            <a:ahLst/>
            <a:cxnLst/>
            <a:rect l="l" t="t" r="r" b="b"/>
            <a:pathLst>
              <a:path w="5122" h="13574" extrusionOk="0">
                <a:moveTo>
                  <a:pt x="19" y="1"/>
                </a:moveTo>
                <a:lnTo>
                  <a:pt x="19" y="1"/>
                </a:lnTo>
                <a:cubicBezTo>
                  <a:pt x="19" y="5"/>
                  <a:pt x="19" y="8"/>
                  <a:pt x="19" y="12"/>
                </a:cubicBezTo>
                <a:lnTo>
                  <a:pt x="19" y="12"/>
                </a:lnTo>
                <a:lnTo>
                  <a:pt x="19" y="1"/>
                </a:lnTo>
                <a:close/>
                <a:moveTo>
                  <a:pt x="19" y="12"/>
                </a:moveTo>
                <a:lnTo>
                  <a:pt x="8" y="7105"/>
                </a:lnTo>
                <a:cubicBezTo>
                  <a:pt x="0" y="9431"/>
                  <a:pt x="1703" y="11760"/>
                  <a:pt x="5109" y="13574"/>
                </a:cubicBezTo>
                <a:lnTo>
                  <a:pt x="5122" y="6469"/>
                </a:lnTo>
                <a:cubicBezTo>
                  <a:pt x="1720" y="4659"/>
                  <a:pt x="18" y="2334"/>
                  <a:pt x="19" y="12"/>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21" name="Google Shape;425;p31">
            <a:extLst>
              <a:ext uri="{FF2B5EF4-FFF2-40B4-BE49-F238E27FC236}">
                <a16:creationId xmlns:a16="http://schemas.microsoft.com/office/drawing/2014/main" id="{9FFA2F58-9708-41B0-8D1E-6E61CCF21B85}"/>
              </a:ext>
            </a:extLst>
          </p:cNvPr>
          <p:cNvSpPr/>
          <p:nvPr/>
        </p:nvSpPr>
        <p:spPr>
          <a:xfrm>
            <a:off x="16631859" y="10756291"/>
            <a:ext cx="1805109" cy="865040"/>
          </a:xfrm>
          <a:custGeom>
            <a:avLst/>
            <a:gdLst/>
            <a:ahLst/>
            <a:cxnLst/>
            <a:rect l="l" t="t" r="r" b="b"/>
            <a:pathLst>
              <a:path w="32960" h="15795" extrusionOk="0">
                <a:moveTo>
                  <a:pt x="20336" y="1"/>
                </a:moveTo>
                <a:cubicBezTo>
                  <a:pt x="15531" y="1"/>
                  <a:pt x="10734" y="930"/>
                  <a:pt x="7101" y="2785"/>
                </a:cubicBezTo>
                <a:cubicBezTo>
                  <a:pt x="50" y="6386"/>
                  <a:pt x="1" y="12138"/>
                  <a:pt x="6867" y="15794"/>
                </a:cubicBezTo>
                <a:lnTo>
                  <a:pt x="32959" y="2470"/>
                </a:lnTo>
                <a:cubicBezTo>
                  <a:pt x="29385" y="823"/>
                  <a:pt x="24857" y="1"/>
                  <a:pt x="20336"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22" name="Google Shape;426;p31">
            <a:extLst>
              <a:ext uri="{FF2B5EF4-FFF2-40B4-BE49-F238E27FC236}">
                <a16:creationId xmlns:a16="http://schemas.microsoft.com/office/drawing/2014/main" id="{684FD61F-6C6D-4542-942A-CD882CF58415}"/>
              </a:ext>
            </a:extLst>
          </p:cNvPr>
          <p:cNvSpPr/>
          <p:nvPr/>
        </p:nvSpPr>
        <p:spPr>
          <a:xfrm>
            <a:off x="17060845" y="10918071"/>
            <a:ext cx="1429739" cy="933059"/>
          </a:xfrm>
          <a:custGeom>
            <a:avLst/>
            <a:gdLst/>
            <a:ahLst/>
            <a:cxnLst/>
            <a:rect l="l" t="t" r="r" b="b"/>
            <a:pathLst>
              <a:path w="26106" h="17037" extrusionOk="0">
                <a:moveTo>
                  <a:pt x="26105" y="0"/>
                </a:moveTo>
                <a:lnTo>
                  <a:pt x="13" y="13325"/>
                </a:lnTo>
                <a:lnTo>
                  <a:pt x="0" y="17037"/>
                </a:lnTo>
                <a:lnTo>
                  <a:pt x="26093" y="3712"/>
                </a:lnTo>
                <a:lnTo>
                  <a:pt x="26105"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23" name="Google Shape;427;p31">
            <a:extLst>
              <a:ext uri="{FF2B5EF4-FFF2-40B4-BE49-F238E27FC236}">
                <a16:creationId xmlns:a16="http://schemas.microsoft.com/office/drawing/2014/main" id="{16841AA3-3F23-4880-A036-967A39BC7E6B}"/>
              </a:ext>
            </a:extLst>
          </p:cNvPr>
          <p:cNvSpPr/>
          <p:nvPr/>
        </p:nvSpPr>
        <p:spPr>
          <a:xfrm>
            <a:off x="17007833" y="10891511"/>
            <a:ext cx="1482643" cy="756381"/>
          </a:xfrm>
          <a:custGeom>
            <a:avLst/>
            <a:gdLst/>
            <a:ahLst/>
            <a:cxnLst/>
            <a:rect l="l" t="t" r="r" b="b"/>
            <a:pathLst>
              <a:path w="27072" h="13811" extrusionOk="0">
                <a:moveTo>
                  <a:pt x="26093" y="1"/>
                </a:moveTo>
                <a:lnTo>
                  <a:pt x="0" y="13325"/>
                </a:lnTo>
                <a:cubicBezTo>
                  <a:pt x="140" y="13401"/>
                  <a:pt x="280" y="13475"/>
                  <a:pt x="479" y="13575"/>
                </a:cubicBezTo>
                <a:cubicBezTo>
                  <a:pt x="642" y="13656"/>
                  <a:pt x="811" y="13733"/>
                  <a:pt x="979" y="13810"/>
                </a:cubicBezTo>
                <a:lnTo>
                  <a:pt x="27072" y="485"/>
                </a:lnTo>
                <a:cubicBezTo>
                  <a:pt x="26924" y="407"/>
                  <a:pt x="26775" y="327"/>
                  <a:pt x="26593" y="236"/>
                </a:cubicBezTo>
                <a:cubicBezTo>
                  <a:pt x="26430" y="154"/>
                  <a:pt x="26262" y="77"/>
                  <a:pt x="26093" y="1"/>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24" name="Google Shape;428;p31">
            <a:extLst>
              <a:ext uri="{FF2B5EF4-FFF2-40B4-BE49-F238E27FC236}">
                <a16:creationId xmlns:a16="http://schemas.microsoft.com/office/drawing/2014/main" id="{C79B4A9D-F920-4BA9-B07F-07C85BB44806}"/>
              </a:ext>
            </a:extLst>
          </p:cNvPr>
          <p:cNvSpPr/>
          <p:nvPr/>
        </p:nvSpPr>
        <p:spPr>
          <a:xfrm>
            <a:off x="17007231" y="11621275"/>
            <a:ext cx="54275" cy="415680"/>
          </a:xfrm>
          <a:custGeom>
            <a:avLst/>
            <a:gdLst/>
            <a:ahLst/>
            <a:cxnLst/>
            <a:rect l="l" t="t" r="r" b="b"/>
            <a:pathLst>
              <a:path w="991" h="7590" extrusionOk="0">
                <a:moveTo>
                  <a:pt x="13" y="0"/>
                </a:moveTo>
                <a:lnTo>
                  <a:pt x="0" y="7105"/>
                </a:lnTo>
                <a:cubicBezTo>
                  <a:pt x="139" y="7180"/>
                  <a:pt x="280" y="7254"/>
                  <a:pt x="478" y="7354"/>
                </a:cubicBezTo>
                <a:cubicBezTo>
                  <a:pt x="642" y="7436"/>
                  <a:pt x="812" y="7513"/>
                  <a:pt x="978" y="7590"/>
                </a:cubicBezTo>
                <a:lnTo>
                  <a:pt x="990" y="485"/>
                </a:lnTo>
                <a:cubicBezTo>
                  <a:pt x="822" y="408"/>
                  <a:pt x="653" y="331"/>
                  <a:pt x="490" y="250"/>
                </a:cubicBezTo>
                <a:cubicBezTo>
                  <a:pt x="291" y="150"/>
                  <a:pt x="151" y="76"/>
                  <a:pt x="13"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25" name="Google Shape;429;p31">
            <a:extLst>
              <a:ext uri="{FF2B5EF4-FFF2-40B4-BE49-F238E27FC236}">
                <a16:creationId xmlns:a16="http://schemas.microsoft.com/office/drawing/2014/main" id="{14940CC0-F1D9-4DE0-A9A2-4A1991D94ECD}"/>
              </a:ext>
            </a:extLst>
          </p:cNvPr>
          <p:cNvSpPr/>
          <p:nvPr/>
        </p:nvSpPr>
        <p:spPr>
          <a:xfrm>
            <a:off x="17060845" y="11272412"/>
            <a:ext cx="1709104" cy="899816"/>
          </a:xfrm>
          <a:custGeom>
            <a:avLst/>
            <a:gdLst/>
            <a:ahLst/>
            <a:cxnLst/>
            <a:rect l="l" t="t" r="r" b="b"/>
            <a:pathLst>
              <a:path w="31207" h="16430" extrusionOk="0">
                <a:moveTo>
                  <a:pt x="31207" y="0"/>
                </a:moveTo>
                <a:cubicBezTo>
                  <a:pt x="31199" y="2363"/>
                  <a:pt x="29424" y="4726"/>
                  <a:pt x="25870" y="6540"/>
                </a:cubicBezTo>
                <a:cubicBezTo>
                  <a:pt x="22236" y="8395"/>
                  <a:pt x="17439" y="9325"/>
                  <a:pt x="12633" y="9325"/>
                </a:cubicBezTo>
                <a:cubicBezTo>
                  <a:pt x="8114" y="9325"/>
                  <a:pt x="3586" y="8503"/>
                  <a:pt x="13" y="6855"/>
                </a:cubicBezTo>
                <a:lnTo>
                  <a:pt x="0" y="13961"/>
                </a:lnTo>
                <a:cubicBezTo>
                  <a:pt x="3574" y="15607"/>
                  <a:pt x="8102" y="16429"/>
                  <a:pt x="12623" y="16429"/>
                </a:cubicBezTo>
                <a:cubicBezTo>
                  <a:pt x="17428" y="16429"/>
                  <a:pt x="22225" y="15501"/>
                  <a:pt x="25857" y="13646"/>
                </a:cubicBezTo>
                <a:cubicBezTo>
                  <a:pt x="29412" y="11831"/>
                  <a:pt x="31187" y="9469"/>
                  <a:pt x="31194" y="7105"/>
                </a:cubicBezTo>
                <a:lnTo>
                  <a:pt x="31207"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26" name="Google Shape;430;p31">
            <a:extLst>
              <a:ext uri="{FF2B5EF4-FFF2-40B4-BE49-F238E27FC236}">
                <a16:creationId xmlns:a16="http://schemas.microsoft.com/office/drawing/2014/main" id="{DFBBE21D-7BD2-4E15-A554-61438E900D01}"/>
              </a:ext>
            </a:extLst>
          </p:cNvPr>
          <p:cNvSpPr/>
          <p:nvPr/>
        </p:nvSpPr>
        <p:spPr>
          <a:xfrm>
            <a:off x="17061506" y="10918069"/>
            <a:ext cx="1805053" cy="865040"/>
          </a:xfrm>
          <a:custGeom>
            <a:avLst/>
            <a:gdLst/>
            <a:ahLst/>
            <a:cxnLst/>
            <a:rect l="l" t="t" r="r" b="b"/>
            <a:pathLst>
              <a:path w="32959" h="15795" extrusionOk="0">
                <a:moveTo>
                  <a:pt x="26093" y="0"/>
                </a:moveTo>
                <a:lnTo>
                  <a:pt x="1" y="13325"/>
                </a:lnTo>
                <a:cubicBezTo>
                  <a:pt x="3574" y="14973"/>
                  <a:pt x="8102" y="15795"/>
                  <a:pt x="12622" y="15795"/>
                </a:cubicBezTo>
                <a:cubicBezTo>
                  <a:pt x="17428" y="15795"/>
                  <a:pt x="22226" y="14865"/>
                  <a:pt x="25859" y="13010"/>
                </a:cubicBezTo>
                <a:cubicBezTo>
                  <a:pt x="32910" y="9409"/>
                  <a:pt x="32959" y="3656"/>
                  <a:pt x="26093"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grpSp>
        <p:nvGrpSpPr>
          <p:cNvPr id="127" name="Google Shape;431;p31">
            <a:extLst>
              <a:ext uri="{FF2B5EF4-FFF2-40B4-BE49-F238E27FC236}">
                <a16:creationId xmlns:a16="http://schemas.microsoft.com/office/drawing/2014/main" id="{283AED03-B6BC-422B-8492-CD4636BBE50C}"/>
              </a:ext>
            </a:extLst>
          </p:cNvPr>
          <p:cNvGrpSpPr/>
          <p:nvPr/>
        </p:nvGrpSpPr>
        <p:grpSpPr>
          <a:xfrm>
            <a:off x="22031916" y="7191931"/>
            <a:ext cx="3402216" cy="1651216"/>
            <a:chOff x="5116668" y="3292349"/>
            <a:chExt cx="1275831" cy="619206"/>
          </a:xfrm>
        </p:grpSpPr>
        <p:sp>
          <p:nvSpPr>
            <p:cNvPr id="128" name="Google Shape;432;p31">
              <a:extLst>
                <a:ext uri="{FF2B5EF4-FFF2-40B4-BE49-F238E27FC236}">
                  <a16:creationId xmlns:a16="http://schemas.microsoft.com/office/drawing/2014/main" id="{53952AB2-921B-4675-AB96-8C4718C01733}"/>
                </a:ext>
              </a:extLst>
            </p:cNvPr>
            <p:cNvSpPr/>
            <p:nvPr/>
          </p:nvSpPr>
          <p:spPr>
            <a:xfrm>
              <a:off x="5170702" y="3449173"/>
              <a:ext cx="1221796" cy="462381"/>
            </a:xfrm>
            <a:custGeom>
              <a:avLst/>
              <a:gdLst/>
              <a:ahLst/>
              <a:cxnLst/>
              <a:rect l="l" t="t" r="r" b="b"/>
              <a:pathLst>
                <a:path w="59491" h="22514" extrusionOk="0">
                  <a:moveTo>
                    <a:pt x="29745" y="0"/>
                  </a:moveTo>
                  <a:cubicBezTo>
                    <a:pt x="13318" y="0"/>
                    <a:pt x="1" y="5040"/>
                    <a:pt x="1" y="11258"/>
                  </a:cubicBezTo>
                  <a:cubicBezTo>
                    <a:pt x="1" y="17474"/>
                    <a:pt x="13318" y="22514"/>
                    <a:pt x="29745" y="22514"/>
                  </a:cubicBezTo>
                  <a:cubicBezTo>
                    <a:pt x="46173" y="22514"/>
                    <a:pt x="59490" y="17474"/>
                    <a:pt x="59490" y="11258"/>
                  </a:cubicBezTo>
                  <a:cubicBezTo>
                    <a:pt x="59490" y="5040"/>
                    <a:pt x="46173" y="0"/>
                    <a:pt x="29745" y="0"/>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29" name="Google Shape;433;p31">
              <a:extLst>
                <a:ext uri="{FF2B5EF4-FFF2-40B4-BE49-F238E27FC236}">
                  <a16:creationId xmlns:a16="http://schemas.microsoft.com/office/drawing/2014/main" id="{ED563494-E2B7-4256-984E-ABD84C671828}"/>
                </a:ext>
              </a:extLst>
            </p:cNvPr>
            <p:cNvSpPr/>
            <p:nvPr/>
          </p:nvSpPr>
          <p:spPr>
            <a:xfrm>
              <a:off x="5116668" y="3292349"/>
              <a:ext cx="1007056" cy="531880"/>
            </a:xfrm>
            <a:custGeom>
              <a:avLst/>
              <a:gdLst/>
              <a:ahLst/>
              <a:cxnLst/>
              <a:rect l="l" t="t" r="r" b="b"/>
              <a:pathLst>
                <a:path w="49035" h="25898" extrusionOk="0">
                  <a:moveTo>
                    <a:pt x="37387" y="1"/>
                  </a:moveTo>
                  <a:cubicBezTo>
                    <a:pt x="36804" y="1"/>
                    <a:pt x="36212" y="48"/>
                    <a:pt x="35618" y="146"/>
                  </a:cubicBezTo>
                  <a:lnTo>
                    <a:pt x="9901" y="4376"/>
                  </a:lnTo>
                  <a:cubicBezTo>
                    <a:pt x="3999" y="5347"/>
                    <a:pt x="1" y="10920"/>
                    <a:pt x="972" y="16822"/>
                  </a:cubicBezTo>
                  <a:cubicBezTo>
                    <a:pt x="1844" y="22129"/>
                    <a:pt x="6437" y="25897"/>
                    <a:pt x="11645" y="25897"/>
                  </a:cubicBezTo>
                  <a:cubicBezTo>
                    <a:pt x="12230" y="25897"/>
                    <a:pt x="12821" y="25850"/>
                    <a:pt x="13417" y="25752"/>
                  </a:cubicBezTo>
                  <a:lnTo>
                    <a:pt x="39134" y="21522"/>
                  </a:lnTo>
                  <a:cubicBezTo>
                    <a:pt x="45037" y="20550"/>
                    <a:pt x="49035" y="14978"/>
                    <a:pt x="48064" y="9076"/>
                  </a:cubicBezTo>
                  <a:cubicBezTo>
                    <a:pt x="47190" y="3768"/>
                    <a:pt x="42597" y="1"/>
                    <a:pt x="37387"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30" name="Google Shape;434;p31">
              <a:extLst>
                <a:ext uri="{FF2B5EF4-FFF2-40B4-BE49-F238E27FC236}">
                  <a16:creationId xmlns:a16="http://schemas.microsoft.com/office/drawing/2014/main" id="{63AB32E3-A506-4D40-815A-A1E30324D302}"/>
                </a:ext>
              </a:extLst>
            </p:cNvPr>
            <p:cNvSpPr/>
            <p:nvPr/>
          </p:nvSpPr>
          <p:spPr>
            <a:xfrm>
              <a:off x="5116668" y="3338763"/>
              <a:ext cx="539643" cy="485445"/>
            </a:xfrm>
            <a:custGeom>
              <a:avLst/>
              <a:gdLst/>
              <a:ahLst/>
              <a:cxnLst/>
              <a:rect l="l" t="t" r="r" b="b"/>
              <a:pathLst>
                <a:path w="26276" h="23637" extrusionOk="0">
                  <a:moveTo>
                    <a:pt x="22759" y="1"/>
                  </a:moveTo>
                  <a:lnTo>
                    <a:pt x="9901" y="2116"/>
                  </a:lnTo>
                  <a:cubicBezTo>
                    <a:pt x="3999" y="3087"/>
                    <a:pt x="1" y="8660"/>
                    <a:pt x="972" y="14562"/>
                  </a:cubicBezTo>
                  <a:cubicBezTo>
                    <a:pt x="1844" y="19869"/>
                    <a:pt x="6438" y="23637"/>
                    <a:pt x="11647" y="23637"/>
                  </a:cubicBezTo>
                  <a:cubicBezTo>
                    <a:pt x="12231" y="23637"/>
                    <a:pt x="12822" y="23589"/>
                    <a:pt x="13417" y="23492"/>
                  </a:cubicBezTo>
                  <a:lnTo>
                    <a:pt x="26275" y="21377"/>
                  </a:lnTo>
                  <a:lnTo>
                    <a:pt x="22759"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grpSp>
      <p:sp>
        <p:nvSpPr>
          <p:cNvPr id="131" name="Google Shape;435;p31">
            <a:extLst>
              <a:ext uri="{FF2B5EF4-FFF2-40B4-BE49-F238E27FC236}">
                <a16:creationId xmlns:a16="http://schemas.microsoft.com/office/drawing/2014/main" id="{E9DC0DD4-CAE6-4C25-8316-0C26D1C0C6FD}"/>
              </a:ext>
            </a:extLst>
          </p:cNvPr>
          <p:cNvSpPr/>
          <p:nvPr/>
        </p:nvSpPr>
        <p:spPr>
          <a:xfrm>
            <a:off x="19012621" y="8843126"/>
            <a:ext cx="1541627" cy="925557"/>
          </a:xfrm>
          <a:custGeom>
            <a:avLst/>
            <a:gdLst/>
            <a:ahLst/>
            <a:cxnLst/>
            <a:rect l="l" t="t" r="r" b="b"/>
            <a:pathLst>
              <a:path w="28149" h="16900" extrusionOk="0">
                <a:moveTo>
                  <a:pt x="28145" y="16029"/>
                </a:moveTo>
                <a:lnTo>
                  <a:pt x="28148" y="16031"/>
                </a:lnTo>
                <a:cubicBezTo>
                  <a:pt x="28147" y="16031"/>
                  <a:pt x="28146" y="16030"/>
                  <a:pt x="28145" y="16029"/>
                </a:cubicBezTo>
                <a:close/>
                <a:moveTo>
                  <a:pt x="517" y="0"/>
                </a:moveTo>
                <a:cubicBezTo>
                  <a:pt x="469" y="0"/>
                  <a:pt x="414" y="17"/>
                  <a:pt x="356" y="51"/>
                </a:cubicBezTo>
                <a:cubicBezTo>
                  <a:pt x="159" y="165"/>
                  <a:pt x="1" y="440"/>
                  <a:pt x="1" y="665"/>
                </a:cubicBezTo>
                <a:cubicBezTo>
                  <a:pt x="1" y="779"/>
                  <a:pt x="39" y="858"/>
                  <a:pt x="104" y="894"/>
                </a:cubicBezTo>
                <a:lnTo>
                  <a:pt x="27643" y="16899"/>
                </a:lnTo>
                <a:cubicBezTo>
                  <a:pt x="27579" y="16861"/>
                  <a:pt x="27540" y="16784"/>
                  <a:pt x="27539" y="16670"/>
                </a:cubicBezTo>
                <a:cubicBezTo>
                  <a:pt x="27539" y="16444"/>
                  <a:pt x="27699" y="16168"/>
                  <a:pt x="27894" y="16054"/>
                </a:cubicBezTo>
                <a:cubicBezTo>
                  <a:pt x="27952" y="16022"/>
                  <a:pt x="28005" y="16006"/>
                  <a:pt x="28053" y="16006"/>
                </a:cubicBezTo>
                <a:cubicBezTo>
                  <a:pt x="28087" y="16006"/>
                  <a:pt x="28118" y="16014"/>
                  <a:pt x="28145" y="16029"/>
                </a:cubicBezTo>
                <a:lnTo>
                  <a:pt x="28145" y="16029"/>
                </a:lnTo>
                <a:lnTo>
                  <a:pt x="610" y="25"/>
                </a:lnTo>
                <a:cubicBezTo>
                  <a:pt x="583" y="9"/>
                  <a:pt x="552" y="0"/>
                  <a:pt x="517"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32" name="Google Shape;436;p31">
            <a:extLst>
              <a:ext uri="{FF2B5EF4-FFF2-40B4-BE49-F238E27FC236}">
                <a16:creationId xmlns:a16="http://schemas.microsoft.com/office/drawing/2014/main" id="{B96C0B7C-8C88-411B-ADFA-C05E1167AD2B}"/>
              </a:ext>
            </a:extLst>
          </p:cNvPr>
          <p:cNvSpPr/>
          <p:nvPr/>
        </p:nvSpPr>
        <p:spPr>
          <a:xfrm>
            <a:off x="20382939" y="9539924"/>
            <a:ext cx="980213" cy="870680"/>
          </a:xfrm>
          <a:custGeom>
            <a:avLst/>
            <a:gdLst/>
            <a:ahLst/>
            <a:cxnLst/>
            <a:rect l="l" t="t" r="r" b="b"/>
            <a:pathLst>
              <a:path w="17898" h="15898" extrusionOk="0">
                <a:moveTo>
                  <a:pt x="5261" y="0"/>
                </a:moveTo>
                <a:cubicBezTo>
                  <a:pt x="4770" y="0"/>
                  <a:pt x="4216" y="161"/>
                  <a:pt x="3631" y="500"/>
                </a:cubicBezTo>
                <a:cubicBezTo>
                  <a:pt x="1622" y="1660"/>
                  <a:pt x="1" y="4470"/>
                  <a:pt x="7" y="6776"/>
                </a:cubicBezTo>
                <a:cubicBezTo>
                  <a:pt x="10" y="7923"/>
                  <a:pt x="415" y="8728"/>
                  <a:pt x="1068" y="9110"/>
                </a:cubicBezTo>
                <a:lnTo>
                  <a:pt x="12748" y="15897"/>
                </a:lnTo>
                <a:cubicBezTo>
                  <a:pt x="12096" y="15517"/>
                  <a:pt x="11691" y="14710"/>
                  <a:pt x="11688" y="13565"/>
                </a:cubicBezTo>
                <a:cubicBezTo>
                  <a:pt x="11680" y="11256"/>
                  <a:pt x="13303" y="8447"/>
                  <a:pt x="15310" y="7286"/>
                </a:cubicBezTo>
                <a:cubicBezTo>
                  <a:pt x="15897" y="6949"/>
                  <a:pt x="16451" y="6789"/>
                  <a:pt x="16942" y="6789"/>
                </a:cubicBezTo>
                <a:cubicBezTo>
                  <a:pt x="17297" y="6789"/>
                  <a:pt x="17619" y="6873"/>
                  <a:pt x="17898" y="7033"/>
                </a:cubicBezTo>
                <a:lnTo>
                  <a:pt x="6217" y="246"/>
                </a:lnTo>
                <a:cubicBezTo>
                  <a:pt x="5939" y="85"/>
                  <a:pt x="5617" y="0"/>
                  <a:pt x="5261"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33" name="Google Shape;437;p31">
            <a:extLst>
              <a:ext uri="{FF2B5EF4-FFF2-40B4-BE49-F238E27FC236}">
                <a16:creationId xmlns:a16="http://schemas.microsoft.com/office/drawing/2014/main" id="{DBFF4C63-15FE-4DF9-9FBD-3DF81CE15912}"/>
              </a:ext>
            </a:extLst>
          </p:cNvPr>
          <p:cNvSpPr/>
          <p:nvPr/>
        </p:nvSpPr>
        <p:spPr>
          <a:xfrm>
            <a:off x="20512625" y="9334712"/>
            <a:ext cx="4409155" cy="3464267"/>
          </a:xfrm>
          <a:custGeom>
            <a:avLst/>
            <a:gdLst/>
            <a:ahLst/>
            <a:cxnLst/>
            <a:rect l="l" t="t" r="r" b="b"/>
            <a:pathLst>
              <a:path w="80508" h="63255" extrusionOk="0">
                <a:moveTo>
                  <a:pt x="15372" y="0"/>
                </a:moveTo>
                <a:cubicBezTo>
                  <a:pt x="13937" y="0"/>
                  <a:pt x="12318" y="469"/>
                  <a:pt x="10605" y="1458"/>
                </a:cubicBezTo>
                <a:cubicBezTo>
                  <a:pt x="4740" y="4845"/>
                  <a:pt x="0" y="13056"/>
                  <a:pt x="20" y="19792"/>
                </a:cubicBezTo>
                <a:cubicBezTo>
                  <a:pt x="30" y="23143"/>
                  <a:pt x="1213" y="25499"/>
                  <a:pt x="3118" y="26607"/>
                </a:cubicBezTo>
                <a:lnTo>
                  <a:pt x="65422" y="63231"/>
                </a:lnTo>
                <a:lnTo>
                  <a:pt x="65422" y="63231"/>
                </a:lnTo>
                <a:cubicBezTo>
                  <a:pt x="63540" y="62113"/>
                  <a:pt x="62373" y="59768"/>
                  <a:pt x="62365" y="56442"/>
                </a:cubicBezTo>
                <a:cubicBezTo>
                  <a:pt x="62345" y="49704"/>
                  <a:pt x="67084" y="41494"/>
                  <a:pt x="72950" y="38108"/>
                </a:cubicBezTo>
                <a:cubicBezTo>
                  <a:pt x="74662" y="37119"/>
                  <a:pt x="76280" y="36651"/>
                  <a:pt x="77715" y="36651"/>
                </a:cubicBezTo>
                <a:cubicBezTo>
                  <a:pt x="78754" y="36651"/>
                  <a:pt x="79696" y="36897"/>
                  <a:pt x="80507" y="37367"/>
                </a:cubicBezTo>
                <a:lnTo>
                  <a:pt x="18162" y="718"/>
                </a:lnTo>
                <a:cubicBezTo>
                  <a:pt x="17351" y="246"/>
                  <a:pt x="16409" y="0"/>
                  <a:pt x="15372" y="0"/>
                </a:cubicBezTo>
                <a:close/>
                <a:moveTo>
                  <a:pt x="65422" y="63231"/>
                </a:moveTo>
                <a:cubicBezTo>
                  <a:pt x="65436" y="63239"/>
                  <a:pt x="65449" y="63247"/>
                  <a:pt x="65463" y="63255"/>
                </a:cubicBezTo>
                <a:lnTo>
                  <a:pt x="65422" y="6323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34" name="Google Shape;438;p31">
            <a:extLst>
              <a:ext uri="{FF2B5EF4-FFF2-40B4-BE49-F238E27FC236}">
                <a16:creationId xmlns:a16="http://schemas.microsoft.com/office/drawing/2014/main" id="{5C9AEA14-5BF5-478B-8BFF-646CB6D725A1}"/>
              </a:ext>
            </a:extLst>
          </p:cNvPr>
          <p:cNvSpPr/>
          <p:nvPr/>
        </p:nvSpPr>
        <p:spPr>
          <a:xfrm>
            <a:off x="20590285" y="9412261"/>
            <a:ext cx="3457147" cy="2841952"/>
          </a:xfrm>
          <a:custGeom>
            <a:avLst/>
            <a:gdLst/>
            <a:ahLst/>
            <a:cxnLst/>
            <a:rect l="l" t="t" r="r" b="b"/>
            <a:pathLst>
              <a:path w="63125" h="51892" extrusionOk="0">
                <a:moveTo>
                  <a:pt x="13953" y="0"/>
                </a:moveTo>
                <a:cubicBezTo>
                  <a:pt x="12734" y="0"/>
                  <a:pt x="11332" y="439"/>
                  <a:pt x="9897" y="1267"/>
                </a:cubicBezTo>
                <a:cubicBezTo>
                  <a:pt x="4432" y="4422"/>
                  <a:pt x="0" y="12097"/>
                  <a:pt x="19" y="18373"/>
                </a:cubicBezTo>
                <a:cubicBezTo>
                  <a:pt x="25" y="21087"/>
                  <a:pt x="874" y="23074"/>
                  <a:pt x="2412" y="23967"/>
                </a:cubicBezTo>
                <a:lnTo>
                  <a:pt x="49745" y="51891"/>
                </a:lnTo>
                <a:cubicBezTo>
                  <a:pt x="49722" y="51559"/>
                  <a:pt x="49707" y="51220"/>
                  <a:pt x="49707" y="50869"/>
                </a:cubicBezTo>
                <a:cubicBezTo>
                  <a:pt x="49684" y="42704"/>
                  <a:pt x="55447" y="32723"/>
                  <a:pt x="62556" y="28619"/>
                </a:cubicBezTo>
                <a:cubicBezTo>
                  <a:pt x="62745" y="28510"/>
                  <a:pt x="62935" y="28410"/>
                  <a:pt x="63124" y="28310"/>
                </a:cubicBezTo>
                <a:lnTo>
                  <a:pt x="16033" y="525"/>
                </a:lnTo>
                <a:cubicBezTo>
                  <a:pt x="15432" y="177"/>
                  <a:pt x="14734" y="0"/>
                  <a:pt x="13953" y="0"/>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35" name="Google Shape;439;p31">
            <a:extLst>
              <a:ext uri="{FF2B5EF4-FFF2-40B4-BE49-F238E27FC236}">
                <a16:creationId xmlns:a16="http://schemas.microsoft.com/office/drawing/2014/main" id="{71501916-B081-4354-8749-A4D0EA173677}"/>
              </a:ext>
            </a:extLst>
          </p:cNvPr>
          <p:cNvSpPr/>
          <p:nvPr/>
        </p:nvSpPr>
        <p:spPr>
          <a:xfrm>
            <a:off x="21053555" y="9643761"/>
            <a:ext cx="280789" cy="386104"/>
          </a:xfrm>
          <a:custGeom>
            <a:avLst/>
            <a:gdLst/>
            <a:ahLst/>
            <a:cxnLst/>
            <a:rect l="l" t="t" r="r" b="b"/>
            <a:pathLst>
              <a:path w="5127" h="7050" extrusionOk="0">
                <a:moveTo>
                  <a:pt x="4279" y="1"/>
                </a:moveTo>
                <a:cubicBezTo>
                  <a:pt x="4029" y="1"/>
                  <a:pt x="3784" y="127"/>
                  <a:pt x="3644" y="355"/>
                </a:cubicBezTo>
                <a:lnTo>
                  <a:pt x="216" y="5913"/>
                </a:lnTo>
                <a:cubicBezTo>
                  <a:pt x="0" y="6264"/>
                  <a:pt x="109" y="6722"/>
                  <a:pt x="459" y="6939"/>
                </a:cubicBezTo>
                <a:cubicBezTo>
                  <a:pt x="581" y="7013"/>
                  <a:pt x="716" y="7049"/>
                  <a:pt x="849" y="7049"/>
                </a:cubicBezTo>
                <a:cubicBezTo>
                  <a:pt x="1099" y="7049"/>
                  <a:pt x="1344" y="6923"/>
                  <a:pt x="1486" y="6695"/>
                </a:cubicBezTo>
                <a:lnTo>
                  <a:pt x="4912" y="1137"/>
                </a:lnTo>
                <a:cubicBezTo>
                  <a:pt x="5126" y="787"/>
                  <a:pt x="5018" y="328"/>
                  <a:pt x="4669" y="111"/>
                </a:cubicBezTo>
                <a:cubicBezTo>
                  <a:pt x="4547" y="37"/>
                  <a:pt x="4412" y="1"/>
                  <a:pt x="4279"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36" name="Google Shape;440;p31">
            <a:extLst>
              <a:ext uri="{FF2B5EF4-FFF2-40B4-BE49-F238E27FC236}">
                <a16:creationId xmlns:a16="http://schemas.microsoft.com/office/drawing/2014/main" id="{A83E0BDD-55C0-4873-9187-C57D8C8B26CF}"/>
              </a:ext>
            </a:extLst>
          </p:cNvPr>
          <p:cNvSpPr/>
          <p:nvPr/>
        </p:nvSpPr>
        <p:spPr>
          <a:xfrm>
            <a:off x="21402310" y="9858883"/>
            <a:ext cx="280789" cy="385995"/>
          </a:xfrm>
          <a:custGeom>
            <a:avLst/>
            <a:gdLst/>
            <a:ahLst/>
            <a:cxnLst/>
            <a:rect l="l" t="t" r="r" b="b"/>
            <a:pathLst>
              <a:path w="5127" h="7048" extrusionOk="0">
                <a:moveTo>
                  <a:pt x="4279" y="1"/>
                </a:moveTo>
                <a:cubicBezTo>
                  <a:pt x="4029" y="1"/>
                  <a:pt x="3784" y="126"/>
                  <a:pt x="3643" y="354"/>
                </a:cubicBezTo>
                <a:lnTo>
                  <a:pt x="216" y="5912"/>
                </a:lnTo>
                <a:cubicBezTo>
                  <a:pt x="0" y="6262"/>
                  <a:pt x="110" y="6720"/>
                  <a:pt x="459" y="6938"/>
                </a:cubicBezTo>
                <a:cubicBezTo>
                  <a:pt x="581" y="7012"/>
                  <a:pt x="716" y="7047"/>
                  <a:pt x="849" y="7047"/>
                </a:cubicBezTo>
                <a:cubicBezTo>
                  <a:pt x="1100" y="7047"/>
                  <a:pt x="1344" y="6922"/>
                  <a:pt x="1484" y="6694"/>
                </a:cubicBezTo>
                <a:lnTo>
                  <a:pt x="4911" y="1137"/>
                </a:lnTo>
                <a:cubicBezTo>
                  <a:pt x="5127" y="786"/>
                  <a:pt x="5017" y="327"/>
                  <a:pt x="4668" y="110"/>
                </a:cubicBezTo>
                <a:cubicBezTo>
                  <a:pt x="4546" y="36"/>
                  <a:pt x="4412" y="1"/>
                  <a:pt x="4279"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37" name="Google Shape;441;p31">
            <a:extLst>
              <a:ext uri="{FF2B5EF4-FFF2-40B4-BE49-F238E27FC236}">
                <a16:creationId xmlns:a16="http://schemas.microsoft.com/office/drawing/2014/main" id="{EC1F7C16-9446-452C-ABBD-27BCFC55DE99}"/>
              </a:ext>
            </a:extLst>
          </p:cNvPr>
          <p:cNvSpPr/>
          <p:nvPr/>
        </p:nvSpPr>
        <p:spPr>
          <a:xfrm>
            <a:off x="21751175" y="10073952"/>
            <a:ext cx="280733" cy="385995"/>
          </a:xfrm>
          <a:custGeom>
            <a:avLst/>
            <a:gdLst/>
            <a:ahLst/>
            <a:cxnLst/>
            <a:rect l="l" t="t" r="r" b="b"/>
            <a:pathLst>
              <a:path w="5126" h="7048" extrusionOk="0">
                <a:moveTo>
                  <a:pt x="4278" y="0"/>
                </a:moveTo>
                <a:cubicBezTo>
                  <a:pt x="4027" y="0"/>
                  <a:pt x="3783" y="126"/>
                  <a:pt x="3641" y="354"/>
                </a:cubicBezTo>
                <a:lnTo>
                  <a:pt x="214" y="5912"/>
                </a:lnTo>
                <a:cubicBezTo>
                  <a:pt x="0" y="6262"/>
                  <a:pt x="108" y="6720"/>
                  <a:pt x="458" y="6937"/>
                </a:cubicBezTo>
                <a:cubicBezTo>
                  <a:pt x="580" y="7012"/>
                  <a:pt x="715" y="7047"/>
                  <a:pt x="848" y="7047"/>
                </a:cubicBezTo>
                <a:cubicBezTo>
                  <a:pt x="1098" y="7047"/>
                  <a:pt x="1343" y="6922"/>
                  <a:pt x="1484" y="6694"/>
                </a:cubicBezTo>
                <a:lnTo>
                  <a:pt x="4911" y="1136"/>
                </a:lnTo>
                <a:cubicBezTo>
                  <a:pt x="5125" y="786"/>
                  <a:pt x="5016" y="327"/>
                  <a:pt x="4668" y="110"/>
                </a:cubicBezTo>
                <a:cubicBezTo>
                  <a:pt x="4546" y="36"/>
                  <a:pt x="4411" y="0"/>
                  <a:pt x="4278"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38" name="Google Shape;442;p31">
            <a:extLst>
              <a:ext uri="{FF2B5EF4-FFF2-40B4-BE49-F238E27FC236}">
                <a16:creationId xmlns:a16="http://schemas.microsoft.com/office/drawing/2014/main" id="{4CA8AB2A-BA88-494A-A212-D32B3378E435}"/>
              </a:ext>
            </a:extLst>
          </p:cNvPr>
          <p:cNvSpPr/>
          <p:nvPr/>
        </p:nvSpPr>
        <p:spPr>
          <a:xfrm>
            <a:off x="22099930" y="10288967"/>
            <a:ext cx="280733" cy="386051"/>
          </a:xfrm>
          <a:custGeom>
            <a:avLst/>
            <a:gdLst/>
            <a:ahLst/>
            <a:cxnLst/>
            <a:rect l="l" t="t" r="r" b="b"/>
            <a:pathLst>
              <a:path w="5126" h="7049" extrusionOk="0">
                <a:moveTo>
                  <a:pt x="4278" y="1"/>
                </a:moveTo>
                <a:cubicBezTo>
                  <a:pt x="4028" y="1"/>
                  <a:pt x="3784" y="127"/>
                  <a:pt x="3643" y="355"/>
                </a:cubicBezTo>
                <a:lnTo>
                  <a:pt x="215" y="5912"/>
                </a:lnTo>
                <a:cubicBezTo>
                  <a:pt x="1" y="6263"/>
                  <a:pt x="109" y="6721"/>
                  <a:pt x="458" y="6938"/>
                </a:cubicBezTo>
                <a:cubicBezTo>
                  <a:pt x="580" y="7013"/>
                  <a:pt x="715" y="7048"/>
                  <a:pt x="848" y="7048"/>
                </a:cubicBezTo>
                <a:cubicBezTo>
                  <a:pt x="1099" y="7048"/>
                  <a:pt x="1343" y="6923"/>
                  <a:pt x="1485" y="6695"/>
                </a:cubicBezTo>
                <a:lnTo>
                  <a:pt x="4912" y="1137"/>
                </a:lnTo>
                <a:cubicBezTo>
                  <a:pt x="5125" y="787"/>
                  <a:pt x="5018" y="328"/>
                  <a:pt x="4668" y="111"/>
                </a:cubicBezTo>
                <a:cubicBezTo>
                  <a:pt x="4546" y="36"/>
                  <a:pt x="4411" y="1"/>
                  <a:pt x="4278"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39" name="Google Shape;443;p31">
            <a:extLst>
              <a:ext uri="{FF2B5EF4-FFF2-40B4-BE49-F238E27FC236}">
                <a16:creationId xmlns:a16="http://schemas.microsoft.com/office/drawing/2014/main" id="{5B6EDCC9-130B-4A16-82F5-50D05F265BE6}"/>
              </a:ext>
            </a:extLst>
          </p:cNvPr>
          <p:cNvSpPr/>
          <p:nvPr/>
        </p:nvSpPr>
        <p:spPr>
          <a:xfrm>
            <a:off x="22448737" y="10504035"/>
            <a:ext cx="280680" cy="385995"/>
          </a:xfrm>
          <a:custGeom>
            <a:avLst/>
            <a:gdLst/>
            <a:ahLst/>
            <a:cxnLst/>
            <a:rect l="l" t="t" r="r" b="b"/>
            <a:pathLst>
              <a:path w="5125" h="7048" extrusionOk="0">
                <a:moveTo>
                  <a:pt x="4278" y="1"/>
                </a:moveTo>
                <a:cubicBezTo>
                  <a:pt x="4027" y="1"/>
                  <a:pt x="3783" y="126"/>
                  <a:pt x="3642" y="354"/>
                </a:cubicBezTo>
                <a:lnTo>
                  <a:pt x="214" y="5912"/>
                </a:lnTo>
                <a:cubicBezTo>
                  <a:pt x="0" y="6263"/>
                  <a:pt x="108" y="6721"/>
                  <a:pt x="458" y="6938"/>
                </a:cubicBezTo>
                <a:cubicBezTo>
                  <a:pt x="579" y="7013"/>
                  <a:pt x="714" y="7048"/>
                  <a:pt x="846" y="7048"/>
                </a:cubicBezTo>
                <a:cubicBezTo>
                  <a:pt x="1097" y="7048"/>
                  <a:pt x="1342" y="6922"/>
                  <a:pt x="1484" y="6694"/>
                </a:cubicBezTo>
                <a:lnTo>
                  <a:pt x="4911" y="1136"/>
                </a:lnTo>
                <a:cubicBezTo>
                  <a:pt x="5125" y="786"/>
                  <a:pt x="5017" y="328"/>
                  <a:pt x="4668" y="111"/>
                </a:cubicBezTo>
                <a:cubicBezTo>
                  <a:pt x="4546" y="36"/>
                  <a:pt x="4411" y="1"/>
                  <a:pt x="4278"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40" name="Google Shape;444;p31">
            <a:extLst>
              <a:ext uri="{FF2B5EF4-FFF2-40B4-BE49-F238E27FC236}">
                <a16:creationId xmlns:a16="http://schemas.microsoft.com/office/drawing/2014/main" id="{32C00396-B06D-47E4-A3EA-DF6F158AB77A}"/>
              </a:ext>
            </a:extLst>
          </p:cNvPr>
          <p:cNvSpPr/>
          <p:nvPr/>
        </p:nvSpPr>
        <p:spPr>
          <a:xfrm>
            <a:off x="21300993" y="9735442"/>
            <a:ext cx="190040" cy="238781"/>
          </a:xfrm>
          <a:custGeom>
            <a:avLst/>
            <a:gdLst/>
            <a:ahLst/>
            <a:cxnLst/>
            <a:rect l="l" t="t" r="r" b="b"/>
            <a:pathLst>
              <a:path w="3470" h="4360" extrusionOk="0">
                <a:moveTo>
                  <a:pt x="2524" y="0"/>
                </a:moveTo>
                <a:cubicBezTo>
                  <a:pt x="2332" y="0"/>
                  <a:pt x="2144" y="97"/>
                  <a:pt x="2035" y="272"/>
                </a:cubicBezTo>
                <a:lnTo>
                  <a:pt x="165" y="3306"/>
                </a:lnTo>
                <a:cubicBezTo>
                  <a:pt x="0" y="3574"/>
                  <a:pt x="83" y="3925"/>
                  <a:pt x="351" y="4092"/>
                </a:cubicBezTo>
                <a:lnTo>
                  <a:pt x="648" y="4275"/>
                </a:lnTo>
                <a:cubicBezTo>
                  <a:pt x="741" y="4332"/>
                  <a:pt x="845" y="4359"/>
                  <a:pt x="947" y="4359"/>
                </a:cubicBezTo>
                <a:cubicBezTo>
                  <a:pt x="1139" y="4359"/>
                  <a:pt x="1326" y="4263"/>
                  <a:pt x="1435" y="4088"/>
                </a:cubicBezTo>
                <a:lnTo>
                  <a:pt x="3305" y="1054"/>
                </a:lnTo>
                <a:cubicBezTo>
                  <a:pt x="3470" y="785"/>
                  <a:pt x="3387" y="434"/>
                  <a:pt x="3119" y="268"/>
                </a:cubicBezTo>
                <a:lnTo>
                  <a:pt x="2822" y="85"/>
                </a:lnTo>
                <a:cubicBezTo>
                  <a:pt x="2729" y="28"/>
                  <a:pt x="2626" y="0"/>
                  <a:pt x="2524"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41" name="Google Shape;445;p31">
            <a:extLst>
              <a:ext uri="{FF2B5EF4-FFF2-40B4-BE49-F238E27FC236}">
                <a16:creationId xmlns:a16="http://schemas.microsoft.com/office/drawing/2014/main" id="{1890052D-510D-4CF5-85EC-0A33ABFE0963}"/>
              </a:ext>
            </a:extLst>
          </p:cNvPr>
          <p:cNvSpPr/>
          <p:nvPr/>
        </p:nvSpPr>
        <p:spPr>
          <a:xfrm>
            <a:off x="21649747" y="9950454"/>
            <a:ext cx="190096" cy="238837"/>
          </a:xfrm>
          <a:custGeom>
            <a:avLst/>
            <a:gdLst/>
            <a:ahLst/>
            <a:cxnLst/>
            <a:rect l="l" t="t" r="r" b="b"/>
            <a:pathLst>
              <a:path w="3471" h="4361" extrusionOk="0">
                <a:moveTo>
                  <a:pt x="2524" y="1"/>
                </a:moveTo>
                <a:cubicBezTo>
                  <a:pt x="2332" y="1"/>
                  <a:pt x="2145" y="97"/>
                  <a:pt x="2037" y="272"/>
                </a:cubicBezTo>
                <a:lnTo>
                  <a:pt x="165" y="3307"/>
                </a:lnTo>
                <a:cubicBezTo>
                  <a:pt x="1" y="3575"/>
                  <a:pt x="84" y="3926"/>
                  <a:pt x="352" y="4093"/>
                </a:cubicBezTo>
                <a:lnTo>
                  <a:pt x="649" y="4276"/>
                </a:lnTo>
                <a:cubicBezTo>
                  <a:pt x="742" y="4333"/>
                  <a:pt x="846" y="4360"/>
                  <a:pt x="948" y="4360"/>
                </a:cubicBezTo>
                <a:cubicBezTo>
                  <a:pt x="1140" y="4360"/>
                  <a:pt x="1327" y="4264"/>
                  <a:pt x="1435" y="4089"/>
                </a:cubicBezTo>
                <a:lnTo>
                  <a:pt x="3306" y="1055"/>
                </a:lnTo>
                <a:cubicBezTo>
                  <a:pt x="3470" y="786"/>
                  <a:pt x="3387" y="435"/>
                  <a:pt x="3119" y="269"/>
                </a:cubicBezTo>
                <a:lnTo>
                  <a:pt x="2822" y="86"/>
                </a:lnTo>
                <a:cubicBezTo>
                  <a:pt x="2729" y="28"/>
                  <a:pt x="2626" y="1"/>
                  <a:pt x="2524"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42" name="Google Shape;446;p31">
            <a:extLst>
              <a:ext uri="{FF2B5EF4-FFF2-40B4-BE49-F238E27FC236}">
                <a16:creationId xmlns:a16="http://schemas.microsoft.com/office/drawing/2014/main" id="{0856561D-C53C-436C-8AA6-5E60128F70AC}"/>
              </a:ext>
            </a:extLst>
          </p:cNvPr>
          <p:cNvSpPr/>
          <p:nvPr/>
        </p:nvSpPr>
        <p:spPr>
          <a:xfrm>
            <a:off x="21998499" y="10165523"/>
            <a:ext cx="190096" cy="238837"/>
          </a:xfrm>
          <a:custGeom>
            <a:avLst/>
            <a:gdLst/>
            <a:ahLst/>
            <a:cxnLst/>
            <a:rect l="l" t="t" r="r" b="b"/>
            <a:pathLst>
              <a:path w="3471" h="4361" extrusionOk="0">
                <a:moveTo>
                  <a:pt x="2524" y="1"/>
                </a:moveTo>
                <a:cubicBezTo>
                  <a:pt x="2333" y="1"/>
                  <a:pt x="2146" y="97"/>
                  <a:pt x="2038" y="272"/>
                </a:cubicBezTo>
                <a:lnTo>
                  <a:pt x="166" y="3306"/>
                </a:lnTo>
                <a:cubicBezTo>
                  <a:pt x="1" y="3575"/>
                  <a:pt x="84" y="3926"/>
                  <a:pt x="352" y="4092"/>
                </a:cubicBezTo>
                <a:lnTo>
                  <a:pt x="649" y="4276"/>
                </a:lnTo>
                <a:cubicBezTo>
                  <a:pt x="743" y="4333"/>
                  <a:pt x="846" y="4360"/>
                  <a:pt x="948" y="4360"/>
                </a:cubicBezTo>
                <a:cubicBezTo>
                  <a:pt x="1140" y="4360"/>
                  <a:pt x="1327" y="4264"/>
                  <a:pt x="1436" y="4089"/>
                </a:cubicBezTo>
                <a:lnTo>
                  <a:pt x="3306" y="1054"/>
                </a:lnTo>
                <a:cubicBezTo>
                  <a:pt x="3471" y="786"/>
                  <a:pt x="3388" y="435"/>
                  <a:pt x="3120" y="269"/>
                </a:cubicBezTo>
                <a:lnTo>
                  <a:pt x="2823" y="85"/>
                </a:lnTo>
                <a:cubicBezTo>
                  <a:pt x="2730" y="28"/>
                  <a:pt x="2626" y="1"/>
                  <a:pt x="2524"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43" name="Google Shape;447;p31">
            <a:extLst>
              <a:ext uri="{FF2B5EF4-FFF2-40B4-BE49-F238E27FC236}">
                <a16:creationId xmlns:a16="http://schemas.microsoft.com/office/drawing/2014/main" id="{C9FC8F1C-2C5D-475E-9971-1C879D569AE5}"/>
              </a:ext>
            </a:extLst>
          </p:cNvPr>
          <p:cNvSpPr/>
          <p:nvPr/>
        </p:nvSpPr>
        <p:spPr>
          <a:xfrm>
            <a:off x="22347309" y="10380590"/>
            <a:ext cx="190096" cy="238837"/>
          </a:xfrm>
          <a:custGeom>
            <a:avLst/>
            <a:gdLst/>
            <a:ahLst/>
            <a:cxnLst/>
            <a:rect l="l" t="t" r="r" b="b"/>
            <a:pathLst>
              <a:path w="3471" h="4361" extrusionOk="0">
                <a:moveTo>
                  <a:pt x="2524" y="1"/>
                </a:moveTo>
                <a:cubicBezTo>
                  <a:pt x="2333" y="1"/>
                  <a:pt x="2145" y="97"/>
                  <a:pt x="2037" y="272"/>
                </a:cubicBezTo>
                <a:lnTo>
                  <a:pt x="165" y="3306"/>
                </a:lnTo>
                <a:cubicBezTo>
                  <a:pt x="0" y="3575"/>
                  <a:pt x="84" y="3926"/>
                  <a:pt x="351" y="4092"/>
                </a:cubicBezTo>
                <a:lnTo>
                  <a:pt x="649" y="4276"/>
                </a:lnTo>
                <a:cubicBezTo>
                  <a:pt x="742" y="4333"/>
                  <a:pt x="846" y="4360"/>
                  <a:pt x="948" y="4360"/>
                </a:cubicBezTo>
                <a:cubicBezTo>
                  <a:pt x="1140" y="4360"/>
                  <a:pt x="1327" y="4264"/>
                  <a:pt x="1435" y="4089"/>
                </a:cubicBezTo>
                <a:lnTo>
                  <a:pt x="3305" y="1054"/>
                </a:lnTo>
                <a:cubicBezTo>
                  <a:pt x="3470" y="786"/>
                  <a:pt x="3387" y="435"/>
                  <a:pt x="3119" y="269"/>
                </a:cubicBezTo>
                <a:lnTo>
                  <a:pt x="2822" y="85"/>
                </a:lnTo>
                <a:cubicBezTo>
                  <a:pt x="2729" y="28"/>
                  <a:pt x="2626" y="1"/>
                  <a:pt x="2524"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44" name="Google Shape;448;p31">
            <a:extLst>
              <a:ext uri="{FF2B5EF4-FFF2-40B4-BE49-F238E27FC236}">
                <a16:creationId xmlns:a16="http://schemas.microsoft.com/office/drawing/2014/main" id="{E49CA416-DE57-4ECE-8B63-0EE225E39C3A}"/>
              </a:ext>
            </a:extLst>
          </p:cNvPr>
          <p:cNvSpPr txBox="1">
            <a:spLocks/>
          </p:cNvSpPr>
          <p:nvPr/>
        </p:nvSpPr>
        <p:spPr>
          <a:xfrm>
            <a:off x="3620278" y="4008933"/>
            <a:ext cx="3528122" cy="1256000"/>
          </a:xfrm>
          <a:prstGeom prst="rect">
            <a:avLst/>
          </a:prstGeom>
        </p:spPr>
        <p:txBody>
          <a:bodyPr spcFirstLastPara="1" vert="horz" wrap="square" lIns="243800" tIns="243800" rIns="243800" bIns="243800" rtlCol="0" anchor="b" anchorCtr="0">
            <a:noAutofit/>
          </a:bodyPr>
          <a:lstStyle>
            <a:lvl1pPr algn="ctr" defTabSz="1828800" rtl="0" eaLnBrk="1" latinLnBrk="0" hangingPunct="1">
              <a:lnSpc>
                <a:spcPct val="90000"/>
              </a:lnSpc>
              <a:spcBef>
                <a:spcPct val="0"/>
              </a:spcBef>
              <a:buNone/>
              <a:defRPr sz="6400" kern="1200">
                <a:solidFill>
                  <a:srgbClr val="272E3A"/>
                </a:solidFill>
                <a:latin typeface="+mj-lt"/>
                <a:ea typeface="+mj-ea"/>
                <a:cs typeface="+mj-cs"/>
              </a:defRPr>
            </a:lvl1pPr>
          </a:lstStyle>
          <a:p>
            <a:pPr algn="l"/>
            <a:r>
              <a:rPr lang="en" sz="4800" dirty="0"/>
              <a:t>01</a:t>
            </a:r>
          </a:p>
        </p:txBody>
      </p:sp>
      <p:sp>
        <p:nvSpPr>
          <p:cNvPr id="145" name="Google Shape;449;p31">
            <a:extLst>
              <a:ext uri="{FF2B5EF4-FFF2-40B4-BE49-F238E27FC236}">
                <a16:creationId xmlns:a16="http://schemas.microsoft.com/office/drawing/2014/main" id="{5697FF63-7BE4-4312-A8F0-038D320C7927}"/>
              </a:ext>
            </a:extLst>
          </p:cNvPr>
          <p:cNvSpPr txBox="1">
            <a:spLocks/>
          </p:cNvSpPr>
          <p:nvPr/>
        </p:nvSpPr>
        <p:spPr>
          <a:xfrm>
            <a:off x="3470943" y="5028430"/>
            <a:ext cx="5332000" cy="12560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200" dirty="0"/>
              <a:t>About the Project</a:t>
            </a:r>
          </a:p>
        </p:txBody>
      </p:sp>
      <p:sp>
        <p:nvSpPr>
          <p:cNvPr id="147" name="Google Shape;451;p31">
            <a:extLst>
              <a:ext uri="{FF2B5EF4-FFF2-40B4-BE49-F238E27FC236}">
                <a16:creationId xmlns:a16="http://schemas.microsoft.com/office/drawing/2014/main" id="{B8597F2D-511E-4EE4-A48C-A4FBAC5A3C25}"/>
              </a:ext>
            </a:extLst>
          </p:cNvPr>
          <p:cNvSpPr txBox="1">
            <a:spLocks/>
          </p:cNvSpPr>
          <p:nvPr/>
        </p:nvSpPr>
        <p:spPr>
          <a:xfrm>
            <a:off x="9552901" y="4008901"/>
            <a:ext cx="3795136" cy="1256000"/>
          </a:xfrm>
          <a:prstGeom prst="rect">
            <a:avLst/>
          </a:prstGeom>
        </p:spPr>
        <p:txBody>
          <a:bodyPr spcFirstLastPara="1" wrap="square" lIns="243800" tIns="243800" rIns="243800" bIns="243800"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 sz="4800" dirty="0"/>
              <a:t>02</a:t>
            </a:r>
          </a:p>
        </p:txBody>
      </p:sp>
      <p:sp>
        <p:nvSpPr>
          <p:cNvPr id="148" name="Google Shape;452;p31">
            <a:extLst>
              <a:ext uri="{FF2B5EF4-FFF2-40B4-BE49-F238E27FC236}">
                <a16:creationId xmlns:a16="http://schemas.microsoft.com/office/drawing/2014/main" id="{5DD5BC1E-E58A-447A-83FC-FEEDCFEE9761}"/>
              </a:ext>
            </a:extLst>
          </p:cNvPr>
          <p:cNvSpPr txBox="1">
            <a:spLocks/>
          </p:cNvSpPr>
          <p:nvPr/>
        </p:nvSpPr>
        <p:spPr>
          <a:xfrm>
            <a:off x="9552901" y="5020267"/>
            <a:ext cx="5377600" cy="12560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200"/>
              <a:t>Discussion</a:t>
            </a:r>
          </a:p>
        </p:txBody>
      </p:sp>
      <p:sp>
        <p:nvSpPr>
          <p:cNvPr id="150" name="Google Shape;454;p31">
            <a:extLst>
              <a:ext uri="{FF2B5EF4-FFF2-40B4-BE49-F238E27FC236}">
                <a16:creationId xmlns:a16="http://schemas.microsoft.com/office/drawing/2014/main" id="{B3DBA319-37B3-4659-B7E1-F9FC2773E8A6}"/>
              </a:ext>
            </a:extLst>
          </p:cNvPr>
          <p:cNvSpPr txBox="1">
            <a:spLocks/>
          </p:cNvSpPr>
          <p:nvPr/>
        </p:nvSpPr>
        <p:spPr>
          <a:xfrm>
            <a:off x="15998337" y="4008933"/>
            <a:ext cx="3528122" cy="1256000"/>
          </a:xfrm>
          <a:prstGeom prst="rect">
            <a:avLst/>
          </a:prstGeom>
        </p:spPr>
        <p:txBody>
          <a:bodyPr spcFirstLastPara="1" wrap="square" lIns="243800" tIns="243800" rIns="243800" bIns="243800"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 sz="4800" dirty="0"/>
              <a:t>03</a:t>
            </a:r>
          </a:p>
        </p:txBody>
      </p:sp>
      <p:sp>
        <p:nvSpPr>
          <p:cNvPr id="151" name="Google Shape;455;p31">
            <a:extLst>
              <a:ext uri="{FF2B5EF4-FFF2-40B4-BE49-F238E27FC236}">
                <a16:creationId xmlns:a16="http://schemas.microsoft.com/office/drawing/2014/main" id="{E6208EE7-142A-483B-8CEB-6C7F5F2B1343}"/>
              </a:ext>
            </a:extLst>
          </p:cNvPr>
          <p:cNvSpPr txBox="1">
            <a:spLocks/>
          </p:cNvSpPr>
          <p:nvPr/>
        </p:nvSpPr>
        <p:spPr>
          <a:xfrm>
            <a:off x="15680459" y="5020267"/>
            <a:ext cx="5377600" cy="12560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200"/>
              <a:t>Diagnosis</a:t>
            </a:r>
          </a:p>
        </p:txBody>
      </p:sp>
      <p:sp>
        <p:nvSpPr>
          <p:cNvPr id="153" name="Google Shape;457;p31">
            <a:extLst>
              <a:ext uri="{FF2B5EF4-FFF2-40B4-BE49-F238E27FC236}">
                <a16:creationId xmlns:a16="http://schemas.microsoft.com/office/drawing/2014/main" id="{3DC3D002-4B2C-4654-A6FF-12C134491E00}"/>
              </a:ext>
            </a:extLst>
          </p:cNvPr>
          <p:cNvSpPr txBox="1">
            <a:spLocks/>
          </p:cNvSpPr>
          <p:nvPr/>
        </p:nvSpPr>
        <p:spPr>
          <a:xfrm>
            <a:off x="3620278" y="8124568"/>
            <a:ext cx="3528122" cy="1256000"/>
          </a:xfrm>
          <a:prstGeom prst="rect">
            <a:avLst/>
          </a:prstGeom>
        </p:spPr>
        <p:txBody>
          <a:bodyPr spcFirstLastPara="1" wrap="square" lIns="243800" tIns="243800" rIns="243800" bIns="243800"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 sz="4000" dirty="0"/>
              <a:t>04</a:t>
            </a:r>
          </a:p>
        </p:txBody>
      </p:sp>
      <p:sp>
        <p:nvSpPr>
          <p:cNvPr id="154" name="Google Shape;458;p31">
            <a:extLst>
              <a:ext uri="{FF2B5EF4-FFF2-40B4-BE49-F238E27FC236}">
                <a16:creationId xmlns:a16="http://schemas.microsoft.com/office/drawing/2014/main" id="{4249C104-67E9-4AF2-A10C-BDF3E6EB1561}"/>
              </a:ext>
            </a:extLst>
          </p:cNvPr>
          <p:cNvSpPr txBox="1">
            <a:spLocks/>
          </p:cNvSpPr>
          <p:nvPr/>
        </p:nvSpPr>
        <p:spPr>
          <a:xfrm>
            <a:off x="3302400" y="9135933"/>
            <a:ext cx="5377600" cy="12560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200" dirty="0"/>
              <a:t>Treatment</a:t>
            </a:r>
          </a:p>
        </p:txBody>
      </p:sp>
      <p:sp>
        <p:nvSpPr>
          <p:cNvPr id="156" name="Google Shape;460;p31">
            <a:extLst>
              <a:ext uri="{FF2B5EF4-FFF2-40B4-BE49-F238E27FC236}">
                <a16:creationId xmlns:a16="http://schemas.microsoft.com/office/drawing/2014/main" id="{17BF2B6F-7D5C-42B1-B8B8-39B3A142F890}"/>
              </a:ext>
            </a:extLst>
          </p:cNvPr>
          <p:cNvSpPr txBox="1">
            <a:spLocks/>
          </p:cNvSpPr>
          <p:nvPr/>
        </p:nvSpPr>
        <p:spPr>
          <a:xfrm>
            <a:off x="9870779" y="8124600"/>
            <a:ext cx="3528122" cy="1256000"/>
          </a:xfrm>
          <a:prstGeom prst="rect">
            <a:avLst/>
          </a:prstGeom>
        </p:spPr>
        <p:txBody>
          <a:bodyPr spcFirstLastPara="1" wrap="square" lIns="243800" tIns="243800" rIns="243800" bIns="243800"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 sz="4000"/>
              <a:t>05</a:t>
            </a:r>
          </a:p>
        </p:txBody>
      </p:sp>
      <p:sp>
        <p:nvSpPr>
          <p:cNvPr id="157" name="Google Shape;461;p31">
            <a:extLst>
              <a:ext uri="{FF2B5EF4-FFF2-40B4-BE49-F238E27FC236}">
                <a16:creationId xmlns:a16="http://schemas.microsoft.com/office/drawing/2014/main" id="{DF021390-23FA-4C99-857D-EFC4819538CA}"/>
              </a:ext>
            </a:extLst>
          </p:cNvPr>
          <p:cNvSpPr txBox="1">
            <a:spLocks/>
          </p:cNvSpPr>
          <p:nvPr/>
        </p:nvSpPr>
        <p:spPr>
          <a:xfrm>
            <a:off x="9518992" y="9135933"/>
            <a:ext cx="5377600" cy="12560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200"/>
              <a:t>Patient Monitoring</a:t>
            </a:r>
          </a:p>
        </p:txBody>
      </p:sp>
      <p:sp>
        <p:nvSpPr>
          <p:cNvPr id="237" name="Rectangle 236">
            <a:extLst>
              <a:ext uri="{FF2B5EF4-FFF2-40B4-BE49-F238E27FC236}">
                <a16:creationId xmlns:a16="http://schemas.microsoft.com/office/drawing/2014/main" id="{44C1CAE0-3830-458E-B054-0D8935071E15}"/>
              </a:ext>
            </a:extLst>
          </p:cNvPr>
          <p:cNvSpPr/>
          <p:nvPr/>
        </p:nvSpPr>
        <p:spPr>
          <a:xfrm>
            <a:off x="3620278" y="6049226"/>
            <a:ext cx="4553384" cy="830997"/>
          </a:xfrm>
          <a:prstGeom prst="rect">
            <a:avLst/>
          </a:prstGeom>
        </p:spPr>
        <p:txBody>
          <a:bodyPr wrap="square">
            <a:spAutoFit/>
          </a:bodyPr>
          <a:lstStyle/>
          <a:p>
            <a:pPr>
              <a:spcAft>
                <a:spcPts val="4267"/>
              </a:spcAft>
            </a:pPr>
            <a:r>
              <a:rPr lang="en-US" sz="2400" dirty="0"/>
              <a:t>Lorem Ipsum is simply dummy text of the</a:t>
            </a:r>
          </a:p>
        </p:txBody>
      </p:sp>
      <p:sp>
        <p:nvSpPr>
          <p:cNvPr id="238" name="Rectangle 237">
            <a:extLst>
              <a:ext uri="{FF2B5EF4-FFF2-40B4-BE49-F238E27FC236}">
                <a16:creationId xmlns:a16="http://schemas.microsoft.com/office/drawing/2014/main" id="{1E171E87-69CC-4571-8B3F-E01150F9D82F}"/>
              </a:ext>
            </a:extLst>
          </p:cNvPr>
          <p:cNvSpPr/>
          <p:nvPr/>
        </p:nvSpPr>
        <p:spPr>
          <a:xfrm>
            <a:off x="3486873" y="9916128"/>
            <a:ext cx="4553384" cy="830997"/>
          </a:xfrm>
          <a:prstGeom prst="rect">
            <a:avLst/>
          </a:prstGeom>
        </p:spPr>
        <p:txBody>
          <a:bodyPr wrap="square">
            <a:spAutoFit/>
          </a:bodyPr>
          <a:lstStyle/>
          <a:p>
            <a:pPr>
              <a:spcAft>
                <a:spcPts val="4267"/>
              </a:spcAft>
            </a:pPr>
            <a:r>
              <a:rPr lang="en-US" sz="2400" dirty="0"/>
              <a:t>Lorem Ipsum is simply dummy text of the</a:t>
            </a:r>
          </a:p>
        </p:txBody>
      </p:sp>
      <p:sp>
        <p:nvSpPr>
          <p:cNvPr id="239" name="Rectangle 238">
            <a:extLst>
              <a:ext uri="{FF2B5EF4-FFF2-40B4-BE49-F238E27FC236}">
                <a16:creationId xmlns:a16="http://schemas.microsoft.com/office/drawing/2014/main" id="{D19289C8-AB1E-4AAF-A40D-393BEEBD5056}"/>
              </a:ext>
            </a:extLst>
          </p:cNvPr>
          <p:cNvSpPr/>
          <p:nvPr/>
        </p:nvSpPr>
        <p:spPr>
          <a:xfrm>
            <a:off x="9795690" y="9916128"/>
            <a:ext cx="4553384" cy="830997"/>
          </a:xfrm>
          <a:prstGeom prst="rect">
            <a:avLst/>
          </a:prstGeom>
        </p:spPr>
        <p:txBody>
          <a:bodyPr wrap="square">
            <a:spAutoFit/>
          </a:bodyPr>
          <a:lstStyle/>
          <a:p>
            <a:pPr>
              <a:spcAft>
                <a:spcPts val="4267"/>
              </a:spcAft>
            </a:pPr>
            <a:r>
              <a:rPr lang="en-US" sz="2400" dirty="0"/>
              <a:t>Lorem Ipsum is simply dummy text of the</a:t>
            </a:r>
          </a:p>
        </p:txBody>
      </p:sp>
      <p:sp>
        <p:nvSpPr>
          <p:cNvPr id="240" name="Rectangle 239">
            <a:extLst>
              <a:ext uri="{FF2B5EF4-FFF2-40B4-BE49-F238E27FC236}">
                <a16:creationId xmlns:a16="http://schemas.microsoft.com/office/drawing/2014/main" id="{A582AA5E-A525-4EF0-A60F-70340D55FFFA}"/>
              </a:ext>
            </a:extLst>
          </p:cNvPr>
          <p:cNvSpPr/>
          <p:nvPr/>
        </p:nvSpPr>
        <p:spPr>
          <a:xfrm>
            <a:off x="9795690" y="5892425"/>
            <a:ext cx="4553384" cy="830997"/>
          </a:xfrm>
          <a:prstGeom prst="rect">
            <a:avLst/>
          </a:prstGeom>
        </p:spPr>
        <p:txBody>
          <a:bodyPr wrap="square">
            <a:spAutoFit/>
          </a:bodyPr>
          <a:lstStyle/>
          <a:p>
            <a:pPr>
              <a:spcAft>
                <a:spcPts val="4267"/>
              </a:spcAft>
            </a:pPr>
            <a:r>
              <a:rPr lang="en-US" sz="2400" dirty="0"/>
              <a:t>Lorem Ipsum is simply dummy text of the</a:t>
            </a:r>
          </a:p>
        </p:txBody>
      </p:sp>
      <p:sp>
        <p:nvSpPr>
          <p:cNvPr id="241" name="Rectangle 240">
            <a:extLst>
              <a:ext uri="{FF2B5EF4-FFF2-40B4-BE49-F238E27FC236}">
                <a16:creationId xmlns:a16="http://schemas.microsoft.com/office/drawing/2014/main" id="{0BFD1CAB-E8A4-4BF6-A444-E7AC60761FF4}"/>
              </a:ext>
            </a:extLst>
          </p:cNvPr>
          <p:cNvSpPr/>
          <p:nvPr/>
        </p:nvSpPr>
        <p:spPr>
          <a:xfrm>
            <a:off x="15829555" y="5892425"/>
            <a:ext cx="4553384" cy="830997"/>
          </a:xfrm>
          <a:prstGeom prst="rect">
            <a:avLst/>
          </a:prstGeom>
        </p:spPr>
        <p:txBody>
          <a:bodyPr wrap="square">
            <a:spAutoFit/>
          </a:bodyPr>
          <a:lstStyle/>
          <a:p>
            <a:pPr>
              <a:spcAft>
                <a:spcPts val="4267"/>
              </a:spcAft>
            </a:pPr>
            <a:r>
              <a:rPr lang="en-US" sz="2400" dirty="0"/>
              <a:t>Lorem Ipsum is simply dummy text of the</a:t>
            </a:r>
          </a:p>
        </p:txBody>
      </p:sp>
    </p:spTree>
    <p:extLst>
      <p:ext uri="{BB962C8B-B14F-4D97-AF65-F5344CB8AC3E}">
        <p14:creationId xmlns:p14="http://schemas.microsoft.com/office/powerpoint/2010/main" val="21911377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3" name="Google Shape;504;p33">
            <a:extLst>
              <a:ext uri="{FF2B5EF4-FFF2-40B4-BE49-F238E27FC236}">
                <a16:creationId xmlns:a16="http://schemas.microsoft.com/office/drawing/2014/main" id="{7C0F0590-7D2C-4604-BE28-32249EE68721}"/>
              </a:ext>
            </a:extLst>
          </p:cNvPr>
          <p:cNvSpPr txBox="1">
            <a:spLocks/>
          </p:cNvSpPr>
          <p:nvPr/>
        </p:nvSpPr>
        <p:spPr>
          <a:xfrm>
            <a:off x="11339419" y="7003191"/>
            <a:ext cx="8082400" cy="3650366"/>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Clr>
                <a:schemeClr val="dk1"/>
              </a:buClr>
              <a:buSzPts val="1100"/>
            </a:pPr>
            <a:r>
              <a:rPr lang="en-US" dirty="0">
                <a:solidFill>
                  <a:schemeClr val="bg1"/>
                </a:solidFill>
                <a:ea typeface="Lato"/>
                <a:cs typeface="Lato"/>
                <a:sym typeface="Lato"/>
              </a:rPr>
              <a:t>You could enter a subtitle here if you need it</a:t>
            </a:r>
            <a:endParaRPr lang="en-US" dirty="0">
              <a:solidFill>
                <a:schemeClr val="bg1"/>
              </a:solidFill>
            </a:endParaRPr>
          </a:p>
        </p:txBody>
      </p:sp>
      <p:sp>
        <p:nvSpPr>
          <p:cNvPr id="14" name="Google Shape;505;p33">
            <a:extLst>
              <a:ext uri="{FF2B5EF4-FFF2-40B4-BE49-F238E27FC236}">
                <a16:creationId xmlns:a16="http://schemas.microsoft.com/office/drawing/2014/main" id="{5B413734-8495-4766-96F7-D5C889749AC5}"/>
              </a:ext>
            </a:extLst>
          </p:cNvPr>
          <p:cNvSpPr txBox="1">
            <a:spLocks/>
          </p:cNvSpPr>
          <p:nvPr/>
        </p:nvSpPr>
        <p:spPr>
          <a:xfrm>
            <a:off x="11339419" y="4298658"/>
            <a:ext cx="8082400" cy="15272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dirty="0">
                <a:solidFill>
                  <a:schemeClr val="bg1"/>
                </a:solidFill>
              </a:rPr>
              <a:t>About the Project</a:t>
            </a:r>
          </a:p>
        </p:txBody>
      </p:sp>
      <p:grpSp>
        <p:nvGrpSpPr>
          <p:cNvPr id="16" name="Google Shape;507;p33">
            <a:extLst>
              <a:ext uri="{FF2B5EF4-FFF2-40B4-BE49-F238E27FC236}">
                <a16:creationId xmlns:a16="http://schemas.microsoft.com/office/drawing/2014/main" id="{9C47F73A-68C0-401D-94F2-D5ACE6283F9F}"/>
              </a:ext>
            </a:extLst>
          </p:cNvPr>
          <p:cNvGrpSpPr/>
          <p:nvPr/>
        </p:nvGrpSpPr>
        <p:grpSpPr>
          <a:xfrm>
            <a:off x="5614886" y="2601648"/>
            <a:ext cx="2768656" cy="8051909"/>
            <a:chOff x="6533019" y="1371987"/>
            <a:chExt cx="459380" cy="1335988"/>
          </a:xfrm>
        </p:grpSpPr>
        <p:sp>
          <p:nvSpPr>
            <p:cNvPr id="17" name="Google Shape;508;p33">
              <a:extLst>
                <a:ext uri="{FF2B5EF4-FFF2-40B4-BE49-F238E27FC236}">
                  <a16:creationId xmlns:a16="http://schemas.microsoft.com/office/drawing/2014/main" id="{7AA4E94F-56BD-4ABC-9DF1-C21C010D389C}"/>
                </a:ext>
              </a:extLst>
            </p:cNvPr>
            <p:cNvSpPr/>
            <p:nvPr/>
          </p:nvSpPr>
          <p:spPr>
            <a:xfrm>
              <a:off x="6643756" y="2534498"/>
              <a:ext cx="348643" cy="173477"/>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509;p33">
              <a:extLst>
                <a:ext uri="{FF2B5EF4-FFF2-40B4-BE49-F238E27FC236}">
                  <a16:creationId xmlns:a16="http://schemas.microsoft.com/office/drawing/2014/main" id="{616FB965-4316-4154-930F-37E6FE7CA67B}"/>
                </a:ext>
              </a:extLst>
            </p:cNvPr>
            <p:cNvSpPr/>
            <p:nvPr/>
          </p:nvSpPr>
          <p:spPr>
            <a:xfrm>
              <a:off x="6533019" y="1371987"/>
              <a:ext cx="375935" cy="1286487"/>
            </a:xfrm>
            <a:custGeom>
              <a:avLst/>
              <a:gdLst/>
              <a:ahLst/>
              <a:cxnLst/>
              <a:rect l="l" t="t" r="r" b="b"/>
              <a:pathLst>
                <a:path w="43511" h="148899" extrusionOk="0">
                  <a:moveTo>
                    <a:pt x="21756" y="0"/>
                  </a:moveTo>
                  <a:cubicBezTo>
                    <a:pt x="14734" y="0"/>
                    <a:pt x="15971" y="8502"/>
                    <a:pt x="14616" y="13642"/>
                  </a:cubicBezTo>
                  <a:cubicBezTo>
                    <a:pt x="14118" y="15530"/>
                    <a:pt x="12907" y="18643"/>
                    <a:pt x="11921" y="20919"/>
                  </a:cubicBezTo>
                  <a:cubicBezTo>
                    <a:pt x="8666" y="28418"/>
                    <a:pt x="10112" y="37132"/>
                    <a:pt x="15565" y="43221"/>
                  </a:cubicBezTo>
                  <a:cubicBezTo>
                    <a:pt x="16250" y="43985"/>
                    <a:pt x="16629" y="44975"/>
                    <a:pt x="16629" y="46002"/>
                  </a:cubicBezTo>
                  <a:cubicBezTo>
                    <a:pt x="16629" y="47827"/>
                    <a:pt x="15446" y="49466"/>
                    <a:pt x="13694" y="49977"/>
                  </a:cubicBezTo>
                  <a:cubicBezTo>
                    <a:pt x="12035" y="50458"/>
                    <a:pt x="10479" y="51100"/>
                    <a:pt x="9094" y="51900"/>
                  </a:cubicBezTo>
                  <a:cubicBezTo>
                    <a:pt x="5597" y="53919"/>
                    <a:pt x="3849" y="56565"/>
                    <a:pt x="3849" y="59210"/>
                  </a:cubicBezTo>
                  <a:lnTo>
                    <a:pt x="1" y="136181"/>
                  </a:lnTo>
                  <a:cubicBezTo>
                    <a:pt x="1" y="140636"/>
                    <a:pt x="4081" y="145090"/>
                    <a:pt x="12238" y="147517"/>
                  </a:cubicBezTo>
                  <a:cubicBezTo>
                    <a:pt x="15335" y="148438"/>
                    <a:pt x="18546" y="148898"/>
                    <a:pt x="21756" y="148898"/>
                  </a:cubicBezTo>
                  <a:cubicBezTo>
                    <a:pt x="24967" y="148898"/>
                    <a:pt x="28177" y="148438"/>
                    <a:pt x="31274" y="147517"/>
                  </a:cubicBezTo>
                  <a:cubicBezTo>
                    <a:pt x="39431" y="145090"/>
                    <a:pt x="43510" y="140636"/>
                    <a:pt x="43510" y="136180"/>
                  </a:cubicBezTo>
                  <a:lnTo>
                    <a:pt x="39663" y="59209"/>
                  </a:lnTo>
                  <a:cubicBezTo>
                    <a:pt x="39663" y="56563"/>
                    <a:pt x="37914" y="53918"/>
                    <a:pt x="34419" y="51900"/>
                  </a:cubicBezTo>
                  <a:cubicBezTo>
                    <a:pt x="33033" y="51100"/>
                    <a:pt x="31477" y="50458"/>
                    <a:pt x="29820" y="49975"/>
                  </a:cubicBezTo>
                  <a:cubicBezTo>
                    <a:pt x="28067" y="49466"/>
                    <a:pt x="26885" y="47827"/>
                    <a:pt x="26885" y="46002"/>
                  </a:cubicBezTo>
                  <a:lnTo>
                    <a:pt x="26885" y="45961"/>
                  </a:lnTo>
                  <a:cubicBezTo>
                    <a:pt x="26884" y="44959"/>
                    <a:pt x="27245" y="43990"/>
                    <a:pt x="27901" y="43232"/>
                  </a:cubicBezTo>
                  <a:lnTo>
                    <a:pt x="28124" y="42976"/>
                  </a:lnTo>
                  <a:cubicBezTo>
                    <a:pt x="33312" y="36985"/>
                    <a:pt x="34739" y="28557"/>
                    <a:pt x="31668" y="21251"/>
                  </a:cubicBezTo>
                  <a:cubicBezTo>
                    <a:pt x="30663" y="18856"/>
                    <a:pt x="29403" y="15637"/>
                    <a:pt x="28924" y="13624"/>
                  </a:cubicBezTo>
                  <a:cubicBezTo>
                    <a:pt x="27727" y="8603"/>
                    <a:pt x="28778" y="0"/>
                    <a:pt x="21756"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510;p33">
              <a:extLst>
                <a:ext uri="{FF2B5EF4-FFF2-40B4-BE49-F238E27FC236}">
                  <a16:creationId xmlns:a16="http://schemas.microsoft.com/office/drawing/2014/main" id="{97673E16-B692-47FB-BE25-CC15DF7E8BD2}"/>
                </a:ext>
              </a:extLst>
            </p:cNvPr>
            <p:cNvSpPr/>
            <p:nvPr/>
          </p:nvSpPr>
          <p:spPr>
            <a:xfrm>
              <a:off x="6565765" y="1987025"/>
              <a:ext cx="310461" cy="648916"/>
            </a:xfrm>
            <a:custGeom>
              <a:avLst/>
              <a:gdLst/>
              <a:ahLst/>
              <a:cxnLst/>
              <a:rect l="l" t="t" r="r" b="b"/>
              <a:pathLst>
                <a:path w="35933" h="75106" extrusionOk="0">
                  <a:moveTo>
                    <a:pt x="17967" y="0"/>
                  </a:moveTo>
                  <a:cubicBezTo>
                    <a:pt x="14089" y="0"/>
                    <a:pt x="10212" y="854"/>
                    <a:pt x="7254" y="2563"/>
                  </a:cubicBezTo>
                  <a:cubicBezTo>
                    <a:pt x="4289" y="4274"/>
                    <a:pt x="2811" y="6518"/>
                    <a:pt x="2817" y="8761"/>
                  </a:cubicBezTo>
                  <a:lnTo>
                    <a:pt x="2816" y="8761"/>
                  </a:lnTo>
                  <a:lnTo>
                    <a:pt x="0" y="65073"/>
                  </a:lnTo>
                  <a:cubicBezTo>
                    <a:pt x="10" y="65560"/>
                    <a:pt x="131" y="66047"/>
                    <a:pt x="335" y="66530"/>
                  </a:cubicBezTo>
                  <a:cubicBezTo>
                    <a:pt x="941" y="68561"/>
                    <a:pt x="2589" y="70509"/>
                    <a:pt x="5305" y="72077"/>
                  </a:cubicBezTo>
                  <a:cubicBezTo>
                    <a:pt x="8802" y="74096"/>
                    <a:pt x="13384" y="75105"/>
                    <a:pt x="17966" y="75105"/>
                  </a:cubicBezTo>
                  <a:cubicBezTo>
                    <a:pt x="22549" y="75105"/>
                    <a:pt x="27131" y="74096"/>
                    <a:pt x="30627" y="72077"/>
                  </a:cubicBezTo>
                  <a:cubicBezTo>
                    <a:pt x="33343" y="70509"/>
                    <a:pt x="34990" y="68562"/>
                    <a:pt x="35596" y="66532"/>
                  </a:cubicBezTo>
                  <a:cubicBezTo>
                    <a:pt x="35802" y="66048"/>
                    <a:pt x="35922" y="65560"/>
                    <a:pt x="35932" y="65073"/>
                  </a:cubicBezTo>
                  <a:lnTo>
                    <a:pt x="33117" y="8740"/>
                  </a:lnTo>
                  <a:cubicBezTo>
                    <a:pt x="33114" y="6504"/>
                    <a:pt x="31635" y="4268"/>
                    <a:pt x="28680" y="2563"/>
                  </a:cubicBezTo>
                  <a:cubicBezTo>
                    <a:pt x="25722" y="854"/>
                    <a:pt x="21844" y="0"/>
                    <a:pt x="17967"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511;p33">
              <a:extLst>
                <a:ext uri="{FF2B5EF4-FFF2-40B4-BE49-F238E27FC236}">
                  <a16:creationId xmlns:a16="http://schemas.microsoft.com/office/drawing/2014/main" id="{13849443-ABF8-4F74-BE87-0ECC362816F7}"/>
                </a:ext>
              </a:extLst>
            </p:cNvPr>
            <p:cNvSpPr/>
            <p:nvPr/>
          </p:nvSpPr>
          <p:spPr>
            <a:xfrm>
              <a:off x="6551172" y="2457292"/>
              <a:ext cx="339630" cy="178641"/>
            </a:xfrm>
            <a:custGeom>
              <a:avLst/>
              <a:gdLst/>
              <a:ahLst/>
              <a:cxnLst/>
              <a:rect l="l" t="t" r="r" b="b"/>
              <a:pathLst>
                <a:path w="39309" h="20676" extrusionOk="0">
                  <a:moveTo>
                    <a:pt x="19655" y="0"/>
                  </a:moveTo>
                  <a:cubicBezTo>
                    <a:pt x="15073" y="0"/>
                    <a:pt x="10491" y="1009"/>
                    <a:pt x="6994" y="3028"/>
                  </a:cubicBezTo>
                  <a:cubicBezTo>
                    <a:pt x="2" y="7065"/>
                    <a:pt x="0" y="13610"/>
                    <a:pt x="6994" y="17648"/>
                  </a:cubicBezTo>
                  <a:cubicBezTo>
                    <a:pt x="10491" y="19666"/>
                    <a:pt x="15073" y="20675"/>
                    <a:pt x="19655" y="20675"/>
                  </a:cubicBezTo>
                  <a:cubicBezTo>
                    <a:pt x="24238" y="20675"/>
                    <a:pt x="28820" y="19666"/>
                    <a:pt x="32316" y="17648"/>
                  </a:cubicBezTo>
                  <a:cubicBezTo>
                    <a:pt x="39309" y="13610"/>
                    <a:pt x="39309" y="7065"/>
                    <a:pt x="32316" y="3028"/>
                  </a:cubicBezTo>
                  <a:cubicBezTo>
                    <a:pt x="28820" y="1009"/>
                    <a:pt x="24238" y="0"/>
                    <a:pt x="19655"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512;p33">
              <a:extLst>
                <a:ext uri="{FF2B5EF4-FFF2-40B4-BE49-F238E27FC236}">
                  <a16:creationId xmlns:a16="http://schemas.microsoft.com/office/drawing/2014/main" id="{33469993-C74F-413D-B977-27B4D6325946}"/>
                </a:ext>
              </a:extLst>
            </p:cNvPr>
            <p:cNvSpPr/>
            <p:nvPr/>
          </p:nvSpPr>
          <p:spPr>
            <a:xfrm>
              <a:off x="6565765" y="1995242"/>
              <a:ext cx="264626" cy="640699"/>
            </a:xfrm>
            <a:custGeom>
              <a:avLst/>
              <a:gdLst/>
              <a:ahLst/>
              <a:cxnLst/>
              <a:rect l="l" t="t" r="r" b="b"/>
              <a:pathLst>
                <a:path w="30628" h="74155" extrusionOk="0">
                  <a:moveTo>
                    <a:pt x="11102" y="1"/>
                  </a:moveTo>
                  <a:cubicBezTo>
                    <a:pt x="9716" y="409"/>
                    <a:pt x="8413" y="942"/>
                    <a:pt x="7254" y="1611"/>
                  </a:cubicBezTo>
                  <a:cubicBezTo>
                    <a:pt x="4289" y="3322"/>
                    <a:pt x="2811" y="5567"/>
                    <a:pt x="2817" y="7810"/>
                  </a:cubicBezTo>
                  <a:lnTo>
                    <a:pt x="2816" y="7810"/>
                  </a:lnTo>
                  <a:lnTo>
                    <a:pt x="0" y="64122"/>
                  </a:lnTo>
                  <a:cubicBezTo>
                    <a:pt x="10" y="64609"/>
                    <a:pt x="131" y="65096"/>
                    <a:pt x="335" y="65579"/>
                  </a:cubicBezTo>
                  <a:cubicBezTo>
                    <a:pt x="941" y="67610"/>
                    <a:pt x="2589" y="69558"/>
                    <a:pt x="5305" y="71126"/>
                  </a:cubicBezTo>
                  <a:cubicBezTo>
                    <a:pt x="8802" y="73145"/>
                    <a:pt x="13384" y="74154"/>
                    <a:pt x="17966" y="74154"/>
                  </a:cubicBezTo>
                  <a:cubicBezTo>
                    <a:pt x="22549" y="74154"/>
                    <a:pt x="27131" y="73145"/>
                    <a:pt x="30627" y="71126"/>
                  </a:cubicBezTo>
                  <a:lnTo>
                    <a:pt x="30627" y="71126"/>
                  </a:lnTo>
                  <a:cubicBezTo>
                    <a:pt x="27921" y="71844"/>
                    <a:pt x="25281" y="72181"/>
                    <a:pt x="22848" y="72181"/>
                  </a:cubicBezTo>
                  <a:cubicBezTo>
                    <a:pt x="15574" y="72181"/>
                    <a:pt x="10161" y="69163"/>
                    <a:pt x="10408" y="64264"/>
                  </a:cubicBezTo>
                  <a:cubicBezTo>
                    <a:pt x="10737" y="57724"/>
                    <a:pt x="10797" y="30361"/>
                    <a:pt x="11743" y="11172"/>
                  </a:cubicBezTo>
                  <a:lnTo>
                    <a:pt x="11102"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513;p33">
              <a:extLst>
                <a:ext uri="{FF2B5EF4-FFF2-40B4-BE49-F238E27FC236}">
                  <a16:creationId xmlns:a16="http://schemas.microsoft.com/office/drawing/2014/main" id="{894D5676-8C06-4731-A9A3-829FC0936BBF}"/>
                </a:ext>
              </a:extLst>
            </p:cNvPr>
            <p:cNvSpPr/>
            <p:nvPr/>
          </p:nvSpPr>
          <p:spPr>
            <a:xfrm>
              <a:off x="6577299" y="1987016"/>
              <a:ext cx="287384" cy="151165"/>
            </a:xfrm>
            <a:custGeom>
              <a:avLst/>
              <a:gdLst/>
              <a:ahLst/>
              <a:cxnLst/>
              <a:rect l="l" t="t" r="r" b="b"/>
              <a:pathLst>
                <a:path w="33262" h="17496" extrusionOk="0">
                  <a:moveTo>
                    <a:pt x="16631" y="1"/>
                  </a:moveTo>
                  <a:cubicBezTo>
                    <a:pt x="12754" y="1"/>
                    <a:pt x="8876" y="855"/>
                    <a:pt x="5918" y="2563"/>
                  </a:cubicBezTo>
                  <a:cubicBezTo>
                    <a:pt x="0" y="5979"/>
                    <a:pt x="0" y="11518"/>
                    <a:pt x="5918" y="14933"/>
                  </a:cubicBezTo>
                  <a:cubicBezTo>
                    <a:pt x="8876" y="16641"/>
                    <a:pt x="12754" y="17496"/>
                    <a:pt x="16631" y="17496"/>
                  </a:cubicBezTo>
                  <a:cubicBezTo>
                    <a:pt x="20509" y="17496"/>
                    <a:pt x="24386" y="16641"/>
                    <a:pt x="27345" y="14933"/>
                  </a:cubicBezTo>
                  <a:cubicBezTo>
                    <a:pt x="33261" y="11518"/>
                    <a:pt x="33261" y="5979"/>
                    <a:pt x="27345" y="2563"/>
                  </a:cubicBezTo>
                  <a:cubicBezTo>
                    <a:pt x="24386" y="855"/>
                    <a:pt x="20509" y="1"/>
                    <a:pt x="16631"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514;p33">
              <a:extLst>
                <a:ext uri="{FF2B5EF4-FFF2-40B4-BE49-F238E27FC236}">
                  <a16:creationId xmlns:a16="http://schemas.microsoft.com/office/drawing/2014/main" id="{A2128D7E-C7F0-4414-B5E3-6063A6A86CF0}"/>
                </a:ext>
              </a:extLst>
            </p:cNvPr>
            <p:cNvSpPr/>
            <p:nvPr/>
          </p:nvSpPr>
          <p:spPr>
            <a:xfrm>
              <a:off x="6720991" y="2105203"/>
              <a:ext cx="176887" cy="323931"/>
            </a:xfrm>
            <a:custGeom>
              <a:avLst/>
              <a:gdLst/>
              <a:ahLst/>
              <a:cxnLst/>
              <a:rect l="l" t="t" r="r" b="b"/>
              <a:pathLst>
                <a:path w="20473" h="37492" extrusionOk="0">
                  <a:moveTo>
                    <a:pt x="19190" y="1"/>
                  </a:moveTo>
                  <a:cubicBezTo>
                    <a:pt x="19191" y="2843"/>
                    <a:pt x="17318" y="5685"/>
                    <a:pt x="13570" y="7853"/>
                  </a:cubicBezTo>
                  <a:cubicBezTo>
                    <a:pt x="9821" y="10021"/>
                    <a:pt x="4912" y="11105"/>
                    <a:pt x="2" y="11105"/>
                  </a:cubicBezTo>
                  <a:lnTo>
                    <a:pt x="1" y="37491"/>
                  </a:lnTo>
                  <a:cubicBezTo>
                    <a:pt x="5239" y="37491"/>
                    <a:pt x="10478" y="36336"/>
                    <a:pt x="14476" y="34026"/>
                  </a:cubicBezTo>
                  <a:cubicBezTo>
                    <a:pt x="18475" y="31716"/>
                    <a:pt x="20472" y="28688"/>
                    <a:pt x="20472" y="25660"/>
                  </a:cubicBezTo>
                  <a:lnTo>
                    <a:pt x="19190"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custDataLst>
      <p:tags r:id="rId1"/>
    </p:custData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1C8F8-D6D9-4291-8DAF-8A5DD6399810}"/>
              </a:ext>
            </a:extLst>
          </p:cNvPr>
          <p:cNvSpPr>
            <a:spLocks noGrp="1"/>
          </p:cNvSpPr>
          <p:nvPr>
            <p:ph type="title"/>
          </p:nvPr>
        </p:nvSpPr>
        <p:spPr/>
        <p:txBody>
          <a:bodyPr>
            <a:normAutofit/>
          </a:bodyPr>
          <a:lstStyle/>
          <a:p>
            <a:r>
              <a:rPr lang="en-US" sz="6600" dirty="0"/>
              <a:t>FAMILY HISTORY</a:t>
            </a:r>
          </a:p>
        </p:txBody>
      </p:sp>
      <p:grpSp>
        <p:nvGrpSpPr>
          <p:cNvPr id="146" name="Google Shape;593;p36">
            <a:extLst>
              <a:ext uri="{FF2B5EF4-FFF2-40B4-BE49-F238E27FC236}">
                <a16:creationId xmlns:a16="http://schemas.microsoft.com/office/drawing/2014/main" id="{15A4BFF2-128B-47BC-8EC2-AD3E29F93D0A}"/>
              </a:ext>
            </a:extLst>
          </p:cNvPr>
          <p:cNvGrpSpPr/>
          <p:nvPr/>
        </p:nvGrpSpPr>
        <p:grpSpPr>
          <a:xfrm>
            <a:off x="17678862" y="7150065"/>
            <a:ext cx="1384677" cy="1446936"/>
            <a:chOff x="5310611" y="1502972"/>
            <a:chExt cx="339515" cy="354781"/>
          </a:xfrm>
        </p:grpSpPr>
        <p:sp>
          <p:nvSpPr>
            <p:cNvPr id="149" name="Google Shape;594;p36">
              <a:extLst>
                <a:ext uri="{FF2B5EF4-FFF2-40B4-BE49-F238E27FC236}">
                  <a16:creationId xmlns:a16="http://schemas.microsoft.com/office/drawing/2014/main" id="{3118D93A-E6F0-449F-906D-E647ACDC73A2}"/>
                </a:ext>
              </a:extLst>
            </p:cNvPr>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2" name="Google Shape;595;p36">
              <a:extLst>
                <a:ext uri="{FF2B5EF4-FFF2-40B4-BE49-F238E27FC236}">
                  <a16:creationId xmlns:a16="http://schemas.microsoft.com/office/drawing/2014/main" id="{23A3AAB5-0903-4057-B9B6-88429649C3A5}"/>
                </a:ext>
              </a:extLst>
            </p:cNvPr>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5" name="Google Shape;596;p36">
              <a:extLst>
                <a:ext uri="{FF2B5EF4-FFF2-40B4-BE49-F238E27FC236}">
                  <a16:creationId xmlns:a16="http://schemas.microsoft.com/office/drawing/2014/main" id="{CDD2BF17-A2C7-4F0F-AEFE-50A40D7C4211}"/>
                </a:ext>
              </a:extLst>
            </p:cNvPr>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8" name="Google Shape;597;p36">
              <a:extLst>
                <a:ext uri="{FF2B5EF4-FFF2-40B4-BE49-F238E27FC236}">
                  <a16:creationId xmlns:a16="http://schemas.microsoft.com/office/drawing/2014/main" id="{72A11F5A-DBF6-47BB-90AC-2F36D3BBDF6D}"/>
                </a:ext>
              </a:extLst>
            </p:cNvPr>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9" name="Google Shape;598;p36">
              <a:extLst>
                <a:ext uri="{FF2B5EF4-FFF2-40B4-BE49-F238E27FC236}">
                  <a16:creationId xmlns:a16="http://schemas.microsoft.com/office/drawing/2014/main" id="{B8E523F3-26CB-4485-8492-4FFFC8C32A0B}"/>
                </a:ext>
              </a:extLst>
            </p:cNvPr>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0" name="Google Shape;599;p36">
              <a:extLst>
                <a:ext uri="{FF2B5EF4-FFF2-40B4-BE49-F238E27FC236}">
                  <a16:creationId xmlns:a16="http://schemas.microsoft.com/office/drawing/2014/main" id="{4A6B5749-7784-494E-A036-402768E50848}"/>
                </a:ext>
              </a:extLst>
            </p:cNvPr>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1" name="Google Shape;600;p36">
              <a:extLst>
                <a:ext uri="{FF2B5EF4-FFF2-40B4-BE49-F238E27FC236}">
                  <a16:creationId xmlns:a16="http://schemas.microsoft.com/office/drawing/2014/main" id="{C95EC21A-D2C1-4F9E-8669-48E5473A68E4}"/>
                </a:ext>
              </a:extLst>
            </p:cNvPr>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2" name="Google Shape;601;p36">
              <a:extLst>
                <a:ext uri="{FF2B5EF4-FFF2-40B4-BE49-F238E27FC236}">
                  <a16:creationId xmlns:a16="http://schemas.microsoft.com/office/drawing/2014/main" id="{1B57AFAC-82F2-4D88-B53A-1DA226429A7E}"/>
                </a:ext>
              </a:extLst>
            </p:cNvPr>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63" name="Google Shape;602;p36">
            <a:extLst>
              <a:ext uri="{FF2B5EF4-FFF2-40B4-BE49-F238E27FC236}">
                <a16:creationId xmlns:a16="http://schemas.microsoft.com/office/drawing/2014/main" id="{6989F66F-D7A1-45A8-99C3-A46F5869F2B3}"/>
              </a:ext>
            </a:extLst>
          </p:cNvPr>
          <p:cNvGrpSpPr/>
          <p:nvPr/>
        </p:nvGrpSpPr>
        <p:grpSpPr>
          <a:xfrm>
            <a:off x="4753563" y="9185537"/>
            <a:ext cx="2518475" cy="1446723"/>
            <a:chOff x="1706374" y="3430551"/>
            <a:chExt cx="944428" cy="542521"/>
          </a:xfrm>
        </p:grpSpPr>
        <p:grpSp>
          <p:nvGrpSpPr>
            <p:cNvPr id="164" name="Google Shape;603;p36">
              <a:extLst>
                <a:ext uri="{FF2B5EF4-FFF2-40B4-BE49-F238E27FC236}">
                  <a16:creationId xmlns:a16="http://schemas.microsoft.com/office/drawing/2014/main" id="{8B9C95A1-CB7A-477F-9717-64CD58E891BA}"/>
                </a:ext>
              </a:extLst>
            </p:cNvPr>
            <p:cNvGrpSpPr/>
            <p:nvPr/>
          </p:nvGrpSpPr>
          <p:grpSpPr>
            <a:xfrm>
              <a:off x="2230505" y="3430551"/>
              <a:ext cx="420297" cy="542521"/>
              <a:chOff x="6253375" y="1973150"/>
              <a:chExt cx="274812" cy="354728"/>
            </a:xfrm>
          </p:grpSpPr>
          <p:sp>
            <p:nvSpPr>
              <p:cNvPr id="178" name="Google Shape;604;p36">
                <a:extLst>
                  <a:ext uri="{FF2B5EF4-FFF2-40B4-BE49-F238E27FC236}">
                    <a16:creationId xmlns:a16="http://schemas.microsoft.com/office/drawing/2014/main" id="{CEF3827A-CF3C-4B43-9954-439201A87605}"/>
                  </a:ext>
                </a:extLst>
              </p:cNvPr>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9" name="Google Shape;605;p36">
                <a:extLst>
                  <a:ext uri="{FF2B5EF4-FFF2-40B4-BE49-F238E27FC236}">
                    <a16:creationId xmlns:a16="http://schemas.microsoft.com/office/drawing/2014/main" id="{C670488E-9869-44A7-A376-772DC43414C1}"/>
                  </a:ext>
                </a:extLst>
              </p:cNvPr>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0" name="Google Shape;606;p36">
                <a:extLst>
                  <a:ext uri="{FF2B5EF4-FFF2-40B4-BE49-F238E27FC236}">
                    <a16:creationId xmlns:a16="http://schemas.microsoft.com/office/drawing/2014/main" id="{B935016E-ABE5-44C4-AA5C-172AAF8B8D0E}"/>
                  </a:ext>
                </a:extLst>
              </p:cNvPr>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1" name="Google Shape;607;p36">
                <a:extLst>
                  <a:ext uri="{FF2B5EF4-FFF2-40B4-BE49-F238E27FC236}">
                    <a16:creationId xmlns:a16="http://schemas.microsoft.com/office/drawing/2014/main" id="{A827145E-87A8-4AA9-83BF-636811F1C23F}"/>
                  </a:ext>
                </a:extLst>
              </p:cNvPr>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2" name="Google Shape;608;p36">
                <a:extLst>
                  <a:ext uri="{FF2B5EF4-FFF2-40B4-BE49-F238E27FC236}">
                    <a16:creationId xmlns:a16="http://schemas.microsoft.com/office/drawing/2014/main" id="{3E437DA1-CA5B-40C3-9EFA-EF75559A4662}"/>
                  </a:ext>
                </a:extLst>
              </p:cNvPr>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3" name="Google Shape;609;p36">
                <a:extLst>
                  <a:ext uri="{FF2B5EF4-FFF2-40B4-BE49-F238E27FC236}">
                    <a16:creationId xmlns:a16="http://schemas.microsoft.com/office/drawing/2014/main" id="{74D8EB42-632E-44E1-A3DE-7E146AEC0A92}"/>
                  </a:ext>
                </a:extLst>
              </p:cNvPr>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4" name="Google Shape;610;p36">
                <a:extLst>
                  <a:ext uri="{FF2B5EF4-FFF2-40B4-BE49-F238E27FC236}">
                    <a16:creationId xmlns:a16="http://schemas.microsoft.com/office/drawing/2014/main" id="{928DF231-9243-454E-9CA0-0587B9EA0C7E}"/>
                  </a:ext>
                </a:extLst>
              </p:cNvPr>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5" name="Google Shape;611;p36">
                <a:extLst>
                  <a:ext uri="{FF2B5EF4-FFF2-40B4-BE49-F238E27FC236}">
                    <a16:creationId xmlns:a16="http://schemas.microsoft.com/office/drawing/2014/main" id="{D6BB16A7-82B1-4E9F-BD59-CF85717B054D}"/>
                  </a:ext>
                </a:extLst>
              </p:cNvPr>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6" name="Google Shape;612;p36">
                <a:extLst>
                  <a:ext uri="{FF2B5EF4-FFF2-40B4-BE49-F238E27FC236}">
                    <a16:creationId xmlns:a16="http://schemas.microsoft.com/office/drawing/2014/main" id="{9E508063-C90A-4A1E-A106-0C9695EA783C}"/>
                  </a:ext>
                </a:extLst>
              </p:cNvPr>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7" name="Google Shape;613;p36">
                <a:extLst>
                  <a:ext uri="{FF2B5EF4-FFF2-40B4-BE49-F238E27FC236}">
                    <a16:creationId xmlns:a16="http://schemas.microsoft.com/office/drawing/2014/main" id="{B946E98E-9045-4030-800A-3F8452415614}"/>
                  </a:ext>
                </a:extLst>
              </p:cNvPr>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8" name="Google Shape;614;p36">
                <a:extLst>
                  <a:ext uri="{FF2B5EF4-FFF2-40B4-BE49-F238E27FC236}">
                    <a16:creationId xmlns:a16="http://schemas.microsoft.com/office/drawing/2014/main" id="{5DB98B2B-2D94-40D7-8119-5A789421F71D}"/>
                  </a:ext>
                </a:extLst>
              </p:cNvPr>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9" name="Google Shape;615;p36">
                <a:extLst>
                  <a:ext uri="{FF2B5EF4-FFF2-40B4-BE49-F238E27FC236}">
                    <a16:creationId xmlns:a16="http://schemas.microsoft.com/office/drawing/2014/main" id="{E317751A-6A4A-4298-90C2-DDD78EFFCAF9}"/>
                  </a:ext>
                </a:extLst>
              </p:cNvPr>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0" name="Google Shape;616;p36">
                <a:extLst>
                  <a:ext uri="{FF2B5EF4-FFF2-40B4-BE49-F238E27FC236}">
                    <a16:creationId xmlns:a16="http://schemas.microsoft.com/office/drawing/2014/main" id="{56F30648-2F05-4883-8412-27CF7F3E3305}"/>
                  </a:ext>
                </a:extLst>
              </p:cNvPr>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1" name="Google Shape;617;p36">
                <a:extLst>
                  <a:ext uri="{FF2B5EF4-FFF2-40B4-BE49-F238E27FC236}">
                    <a16:creationId xmlns:a16="http://schemas.microsoft.com/office/drawing/2014/main" id="{C5B5B837-B72A-405D-98B9-F76357E6C78E}"/>
                  </a:ext>
                </a:extLst>
              </p:cNvPr>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2" name="Google Shape;618;p36">
                <a:extLst>
                  <a:ext uri="{FF2B5EF4-FFF2-40B4-BE49-F238E27FC236}">
                    <a16:creationId xmlns:a16="http://schemas.microsoft.com/office/drawing/2014/main" id="{E5EB5139-193C-4619-9799-EC2F9149D78A}"/>
                  </a:ext>
                </a:extLst>
              </p:cNvPr>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3" name="Google Shape;619;p36">
                <a:extLst>
                  <a:ext uri="{FF2B5EF4-FFF2-40B4-BE49-F238E27FC236}">
                    <a16:creationId xmlns:a16="http://schemas.microsoft.com/office/drawing/2014/main" id="{A3F403A6-E2F7-47E7-B3E0-570120EA025B}"/>
                  </a:ext>
                </a:extLst>
              </p:cNvPr>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65" name="Google Shape;620;p36">
              <a:extLst>
                <a:ext uri="{FF2B5EF4-FFF2-40B4-BE49-F238E27FC236}">
                  <a16:creationId xmlns:a16="http://schemas.microsoft.com/office/drawing/2014/main" id="{86C9A6C1-CE04-4CB0-9B42-9FFC263842E3}"/>
                </a:ext>
              </a:extLst>
            </p:cNvPr>
            <p:cNvGrpSpPr/>
            <p:nvPr/>
          </p:nvGrpSpPr>
          <p:grpSpPr>
            <a:xfrm>
              <a:off x="1706374" y="3430788"/>
              <a:ext cx="402716" cy="542161"/>
              <a:chOff x="6712032" y="2880172"/>
              <a:chExt cx="263316" cy="354493"/>
            </a:xfrm>
          </p:grpSpPr>
          <p:sp>
            <p:nvSpPr>
              <p:cNvPr id="166" name="Google Shape;621;p36">
                <a:extLst>
                  <a:ext uri="{FF2B5EF4-FFF2-40B4-BE49-F238E27FC236}">
                    <a16:creationId xmlns:a16="http://schemas.microsoft.com/office/drawing/2014/main" id="{29DE3D7D-E6F2-46DA-A69B-BF2D955519DC}"/>
                  </a:ext>
                </a:extLst>
              </p:cNvPr>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7" name="Google Shape;622;p36">
                <a:extLst>
                  <a:ext uri="{FF2B5EF4-FFF2-40B4-BE49-F238E27FC236}">
                    <a16:creationId xmlns:a16="http://schemas.microsoft.com/office/drawing/2014/main" id="{90EB1ED5-2667-48C2-999A-73F5DCAF33D4}"/>
                  </a:ext>
                </a:extLst>
              </p:cNvPr>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8" name="Google Shape;623;p36">
                <a:extLst>
                  <a:ext uri="{FF2B5EF4-FFF2-40B4-BE49-F238E27FC236}">
                    <a16:creationId xmlns:a16="http://schemas.microsoft.com/office/drawing/2014/main" id="{548775AA-4815-4D6B-85B2-C24D0D1958E5}"/>
                  </a:ext>
                </a:extLst>
              </p:cNvPr>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9" name="Google Shape;624;p36">
                <a:extLst>
                  <a:ext uri="{FF2B5EF4-FFF2-40B4-BE49-F238E27FC236}">
                    <a16:creationId xmlns:a16="http://schemas.microsoft.com/office/drawing/2014/main" id="{DA7F5436-E899-433C-8A72-61BD78D81A47}"/>
                  </a:ext>
                </a:extLst>
              </p:cNvPr>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0" name="Google Shape;625;p36">
                <a:extLst>
                  <a:ext uri="{FF2B5EF4-FFF2-40B4-BE49-F238E27FC236}">
                    <a16:creationId xmlns:a16="http://schemas.microsoft.com/office/drawing/2014/main" id="{2C52861A-ACEE-40A5-8516-9D7BCA881559}"/>
                  </a:ext>
                </a:extLst>
              </p:cNvPr>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1" name="Google Shape;626;p36">
                <a:extLst>
                  <a:ext uri="{FF2B5EF4-FFF2-40B4-BE49-F238E27FC236}">
                    <a16:creationId xmlns:a16="http://schemas.microsoft.com/office/drawing/2014/main" id="{FA4C7D1E-7AD1-4D38-A29A-359BE9EE19C6}"/>
                  </a:ext>
                </a:extLst>
              </p:cNvPr>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2" name="Google Shape;627;p36">
                <a:extLst>
                  <a:ext uri="{FF2B5EF4-FFF2-40B4-BE49-F238E27FC236}">
                    <a16:creationId xmlns:a16="http://schemas.microsoft.com/office/drawing/2014/main" id="{75DD7930-5A0A-448C-B2C4-2808EA51148F}"/>
                  </a:ext>
                </a:extLst>
              </p:cNvPr>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3" name="Google Shape;628;p36">
                <a:extLst>
                  <a:ext uri="{FF2B5EF4-FFF2-40B4-BE49-F238E27FC236}">
                    <a16:creationId xmlns:a16="http://schemas.microsoft.com/office/drawing/2014/main" id="{B9A72F3B-E173-4930-B6B3-D21278EBA41F}"/>
                  </a:ext>
                </a:extLst>
              </p:cNvPr>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4" name="Google Shape;629;p36">
                <a:extLst>
                  <a:ext uri="{FF2B5EF4-FFF2-40B4-BE49-F238E27FC236}">
                    <a16:creationId xmlns:a16="http://schemas.microsoft.com/office/drawing/2014/main" id="{989AEAFF-9E56-4E3A-A6DF-586CC5B66FC4}"/>
                  </a:ext>
                </a:extLst>
              </p:cNvPr>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5" name="Google Shape;630;p36">
                <a:extLst>
                  <a:ext uri="{FF2B5EF4-FFF2-40B4-BE49-F238E27FC236}">
                    <a16:creationId xmlns:a16="http://schemas.microsoft.com/office/drawing/2014/main" id="{AF81432E-44BC-48E3-A7D8-C86C7FDED187}"/>
                  </a:ext>
                </a:extLst>
              </p:cNvPr>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6" name="Google Shape;631;p36">
                <a:extLst>
                  <a:ext uri="{FF2B5EF4-FFF2-40B4-BE49-F238E27FC236}">
                    <a16:creationId xmlns:a16="http://schemas.microsoft.com/office/drawing/2014/main" id="{6B4A0C4A-B0D4-4539-991E-9BDFE3AB6963}"/>
                  </a:ext>
                </a:extLst>
              </p:cNvPr>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7" name="Google Shape;632;p36">
                <a:extLst>
                  <a:ext uri="{FF2B5EF4-FFF2-40B4-BE49-F238E27FC236}">
                    <a16:creationId xmlns:a16="http://schemas.microsoft.com/office/drawing/2014/main" id="{90485C14-DC0E-4408-B362-8858D893F045}"/>
                  </a:ext>
                </a:extLst>
              </p:cNvPr>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sp>
        <p:nvSpPr>
          <p:cNvPr id="194" name="Google Shape;633;p36">
            <a:extLst>
              <a:ext uri="{FF2B5EF4-FFF2-40B4-BE49-F238E27FC236}">
                <a16:creationId xmlns:a16="http://schemas.microsoft.com/office/drawing/2014/main" id="{3A59329A-2D8A-4867-9619-5015F9F35FFE}"/>
              </a:ext>
            </a:extLst>
          </p:cNvPr>
          <p:cNvSpPr txBox="1">
            <a:spLocks/>
          </p:cNvSpPr>
          <p:nvPr/>
        </p:nvSpPr>
        <p:spPr>
          <a:xfrm>
            <a:off x="3413600" y="3882067"/>
            <a:ext cx="5198400" cy="953600"/>
          </a:xfrm>
          <a:prstGeom prst="rect">
            <a:avLst/>
          </a:prstGeom>
        </p:spPr>
        <p:txBody>
          <a:bodyPr spcFirstLastPara="1" vert="horz" wrap="square" lIns="243800" tIns="243800" rIns="243800" bIns="243800" rtlCol="0" anchor="t" anchorCtr="0">
            <a:noAutofit/>
          </a:bodyPr>
          <a:lstStyle>
            <a:lvl1pPr algn="ctr" defTabSz="1828800" rtl="0" eaLnBrk="1" latinLnBrk="0" hangingPunct="1">
              <a:lnSpc>
                <a:spcPct val="90000"/>
              </a:lnSpc>
              <a:spcBef>
                <a:spcPct val="0"/>
              </a:spcBef>
              <a:buNone/>
              <a:defRPr sz="6400" kern="1200">
                <a:solidFill>
                  <a:srgbClr val="272E3A"/>
                </a:solidFill>
                <a:latin typeface="+mj-lt"/>
                <a:ea typeface="+mj-ea"/>
                <a:cs typeface="+mj-cs"/>
              </a:defRPr>
            </a:lvl1pPr>
          </a:lstStyle>
          <a:p>
            <a:r>
              <a:rPr lang="en-US" sz="3200"/>
              <a:t>1st Generation</a:t>
            </a:r>
          </a:p>
        </p:txBody>
      </p:sp>
      <p:sp>
        <p:nvSpPr>
          <p:cNvPr id="195" name="Google Shape;634;p36">
            <a:extLst>
              <a:ext uri="{FF2B5EF4-FFF2-40B4-BE49-F238E27FC236}">
                <a16:creationId xmlns:a16="http://schemas.microsoft.com/office/drawing/2014/main" id="{C7B2373E-A3A6-4DEE-938B-B0DC160B33A6}"/>
              </a:ext>
            </a:extLst>
          </p:cNvPr>
          <p:cNvSpPr txBox="1">
            <a:spLocks/>
          </p:cNvSpPr>
          <p:nvPr/>
        </p:nvSpPr>
        <p:spPr>
          <a:xfrm>
            <a:off x="9592800" y="3882067"/>
            <a:ext cx="5198400" cy="953600"/>
          </a:xfrm>
          <a:prstGeom prst="rect">
            <a:avLst/>
          </a:prstGeom>
        </p:spPr>
        <p:txBody>
          <a:bodyPr spcFirstLastPara="1" vert="horz" wrap="square" lIns="243800" tIns="243800" rIns="243800" bIns="243800" rtlCol="0" anchor="t" anchorCtr="0">
            <a:noAutofit/>
          </a:bodyPr>
          <a:lstStyle>
            <a:lvl1pPr algn="ctr" defTabSz="1828800" rtl="0" eaLnBrk="1" latinLnBrk="0" hangingPunct="1">
              <a:lnSpc>
                <a:spcPct val="90000"/>
              </a:lnSpc>
              <a:spcBef>
                <a:spcPct val="0"/>
              </a:spcBef>
              <a:buNone/>
              <a:defRPr sz="6400" kern="1200">
                <a:solidFill>
                  <a:srgbClr val="272E3A"/>
                </a:solidFill>
                <a:latin typeface="+mj-lt"/>
                <a:ea typeface="+mj-ea"/>
                <a:cs typeface="+mj-cs"/>
              </a:defRPr>
            </a:lvl1pPr>
          </a:lstStyle>
          <a:p>
            <a:r>
              <a:rPr lang="en-US" sz="3200"/>
              <a:t>2nd Generation</a:t>
            </a:r>
          </a:p>
        </p:txBody>
      </p:sp>
      <p:sp>
        <p:nvSpPr>
          <p:cNvPr id="196" name="Google Shape;635;p36">
            <a:extLst>
              <a:ext uri="{FF2B5EF4-FFF2-40B4-BE49-F238E27FC236}">
                <a16:creationId xmlns:a16="http://schemas.microsoft.com/office/drawing/2014/main" id="{4A15A7A0-302D-40AD-892E-D0B401C2A3D9}"/>
              </a:ext>
            </a:extLst>
          </p:cNvPr>
          <p:cNvSpPr txBox="1">
            <a:spLocks/>
          </p:cNvSpPr>
          <p:nvPr/>
        </p:nvSpPr>
        <p:spPr>
          <a:xfrm>
            <a:off x="15772000" y="3882067"/>
            <a:ext cx="5198400" cy="953600"/>
          </a:xfrm>
          <a:prstGeom prst="rect">
            <a:avLst/>
          </a:prstGeom>
        </p:spPr>
        <p:txBody>
          <a:bodyPr spcFirstLastPara="1" vert="horz" wrap="square" lIns="243800" tIns="243800" rIns="243800" bIns="243800" rtlCol="0" anchor="t" anchorCtr="0">
            <a:noAutofit/>
          </a:bodyPr>
          <a:lstStyle>
            <a:lvl1pPr algn="ctr" defTabSz="1828800" rtl="0" eaLnBrk="1" latinLnBrk="0" hangingPunct="1">
              <a:lnSpc>
                <a:spcPct val="90000"/>
              </a:lnSpc>
              <a:spcBef>
                <a:spcPct val="0"/>
              </a:spcBef>
              <a:buNone/>
              <a:defRPr sz="6400" kern="1200">
                <a:solidFill>
                  <a:srgbClr val="272E3A"/>
                </a:solidFill>
                <a:latin typeface="+mj-lt"/>
                <a:ea typeface="+mj-ea"/>
                <a:cs typeface="+mj-cs"/>
              </a:defRPr>
            </a:lvl1pPr>
          </a:lstStyle>
          <a:p>
            <a:r>
              <a:rPr lang="en-US" sz="3200"/>
              <a:t>Patient</a:t>
            </a:r>
          </a:p>
        </p:txBody>
      </p:sp>
      <p:grpSp>
        <p:nvGrpSpPr>
          <p:cNvPr id="197" name="Google Shape;636;p36">
            <a:extLst>
              <a:ext uri="{FF2B5EF4-FFF2-40B4-BE49-F238E27FC236}">
                <a16:creationId xmlns:a16="http://schemas.microsoft.com/office/drawing/2014/main" id="{84FC08CC-406D-49BC-B231-B8B25A9E1902}"/>
              </a:ext>
            </a:extLst>
          </p:cNvPr>
          <p:cNvGrpSpPr/>
          <p:nvPr/>
        </p:nvGrpSpPr>
        <p:grpSpPr>
          <a:xfrm>
            <a:off x="4753579" y="5492972"/>
            <a:ext cx="2518443" cy="1446829"/>
            <a:chOff x="1706385" y="2045839"/>
            <a:chExt cx="944416" cy="542561"/>
          </a:xfrm>
        </p:grpSpPr>
        <p:grpSp>
          <p:nvGrpSpPr>
            <p:cNvPr id="198" name="Google Shape;637;p36">
              <a:extLst>
                <a:ext uri="{FF2B5EF4-FFF2-40B4-BE49-F238E27FC236}">
                  <a16:creationId xmlns:a16="http://schemas.microsoft.com/office/drawing/2014/main" id="{D91171ED-54D0-4AEC-A6F2-2453A81BE6A4}"/>
                </a:ext>
              </a:extLst>
            </p:cNvPr>
            <p:cNvGrpSpPr/>
            <p:nvPr/>
          </p:nvGrpSpPr>
          <p:grpSpPr>
            <a:xfrm>
              <a:off x="1706385" y="2045839"/>
              <a:ext cx="402716" cy="542561"/>
              <a:chOff x="4896940" y="1502999"/>
              <a:chExt cx="263316" cy="354754"/>
            </a:xfrm>
          </p:grpSpPr>
          <p:sp>
            <p:nvSpPr>
              <p:cNvPr id="214" name="Google Shape;638;p36">
                <a:extLst>
                  <a:ext uri="{FF2B5EF4-FFF2-40B4-BE49-F238E27FC236}">
                    <a16:creationId xmlns:a16="http://schemas.microsoft.com/office/drawing/2014/main" id="{9BEF7BB9-6B29-495A-AB1F-FF38156D482F}"/>
                  </a:ext>
                </a:extLst>
              </p:cNvPr>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5" name="Google Shape;639;p36">
                <a:extLst>
                  <a:ext uri="{FF2B5EF4-FFF2-40B4-BE49-F238E27FC236}">
                    <a16:creationId xmlns:a16="http://schemas.microsoft.com/office/drawing/2014/main" id="{81151695-A4A8-42F2-85DE-32B205311B04}"/>
                  </a:ext>
                </a:extLst>
              </p:cNvPr>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6" name="Google Shape;640;p36">
                <a:extLst>
                  <a:ext uri="{FF2B5EF4-FFF2-40B4-BE49-F238E27FC236}">
                    <a16:creationId xmlns:a16="http://schemas.microsoft.com/office/drawing/2014/main" id="{35C8CCF9-4315-4346-AE4D-AE6F99E5B5E9}"/>
                  </a:ext>
                </a:extLst>
              </p:cNvPr>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7" name="Google Shape;641;p36">
                <a:extLst>
                  <a:ext uri="{FF2B5EF4-FFF2-40B4-BE49-F238E27FC236}">
                    <a16:creationId xmlns:a16="http://schemas.microsoft.com/office/drawing/2014/main" id="{CDB1C9FC-3A11-443B-B33B-20F0CA9F2EB9}"/>
                  </a:ext>
                </a:extLst>
              </p:cNvPr>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8" name="Google Shape;642;p36">
                <a:extLst>
                  <a:ext uri="{FF2B5EF4-FFF2-40B4-BE49-F238E27FC236}">
                    <a16:creationId xmlns:a16="http://schemas.microsoft.com/office/drawing/2014/main" id="{EC491BD4-BADD-402A-8B6B-D343CA8A3DB9}"/>
                  </a:ext>
                </a:extLst>
              </p:cNvPr>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9" name="Google Shape;643;p36">
                <a:extLst>
                  <a:ext uri="{FF2B5EF4-FFF2-40B4-BE49-F238E27FC236}">
                    <a16:creationId xmlns:a16="http://schemas.microsoft.com/office/drawing/2014/main" id="{BCBA24CC-84B0-42B6-9252-0FA7EACB58EC}"/>
                  </a:ext>
                </a:extLst>
              </p:cNvPr>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0" name="Google Shape;644;p36">
                <a:extLst>
                  <a:ext uri="{FF2B5EF4-FFF2-40B4-BE49-F238E27FC236}">
                    <a16:creationId xmlns:a16="http://schemas.microsoft.com/office/drawing/2014/main" id="{CAC6DCBE-5B00-4F11-A848-62A5C3B20B62}"/>
                  </a:ext>
                </a:extLst>
              </p:cNvPr>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1" name="Google Shape;645;p36">
                <a:extLst>
                  <a:ext uri="{FF2B5EF4-FFF2-40B4-BE49-F238E27FC236}">
                    <a16:creationId xmlns:a16="http://schemas.microsoft.com/office/drawing/2014/main" id="{A085C19F-AD4C-4C56-A174-4FF9CA79BECB}"/>
                  </a:ext>
                </a:extLst>
              </p:cNvPr>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2" name="Google Shape;646;p36">
                <a:extLst>
                  <a:ext uri="{FF2B5EF4-FFF2-40B4-BE49-F238E27FC236}">
                    <a16:creationId xmlns:a16="http://schemas.microsoft.com/office/drawing/2014/main" id="{FA2FC4CD-EE87-49F1-BF0B-0A7F20D4170A}"/>
                  </a:ext>
                </a:extLst>
              </p:cNvPr>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3" name="Google Shape;647;p36">
                <a:extLst>
                  <a:ext uri="{FF2B5EF4-FFF2-40B4-BE49-F238E27FC236}">
                    <a16:creationId xmlns:a16="http://schemas.microsoft.com/office/drawing/2014/main" id="{CC9191C2-DCE9-4E5E-8F96-D53508025ACE}"/>
                  </a:ext>
                </a:extLst>
              </p:cNvPr>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4" name="Google Shape;648;p36">
                <a:extLst>
                  <a:ext uri="{FF2B5EF4-FFF2-40B4-BE49-F238E27FC236}">
                    <a16:creationId xmlns:a16="http://schemas.microsoft.com/office/drawing/2014/main" id="{1B054174-4358-4440-A883-3F9D5B916139}"/>
                  </a:ext>
                </a:extLst>
              </p:cNvPr>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5" name="Google Shape;649;p36">
                <a:extLst>
                  <a:ext uri="{FF2B5EF4-FFF2-40B4-BE49-F238E27FC236}">
                    <a16:creationId xmlns:a16="http://schemas.microsoft.com/office/drawing/2014/main" id="{082CA5A4-D239-456A-860F-E4723D7FCF7B}"/>
                  </a:ext>
                </a:extLst>
              </p:cNvPr>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6" name="Google Shape;650;p36">
                <a:extLst>
                  <a:ext uri="{FF2B5EF4-FFF2-40B4-BE49-F238E27FC236}">
                    <a16:creationId xmlns:a16="http://schemas.microsoft.com/office/drawing/2014/main" id="{F647ADBD-5457-4814-9C51-EF0BDAAFFB6C}"/>
                  </a:ext>
                </a:extLst>
              </p:cNvPr>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99" name="Google Shape;651;p36">
              <a:extLst>
                <a:ext uri="{FF2B5EF4-FFF2-40B4-BE49-F238E27FC236}">
                  <a16:creationId xmlns:a16="http://schemas.microsoft.com/office/drawing/2014/main" id="{DC719FB8-2983-44F6-B688-133A1E2A570A}"/>
                </a:ext>
              </a:extLst>
            </p:cNvPr>
            <p:cNvGrpSpPr/>
            <p:nvPr/>
          </p:nvGrpSpPr>
          <p:grpSpPr>
            <a:xfrm>
              <a:off x="2230505" y="2045865"/>
              <a:ext cx="420297" cy="542521"/>
              <a:chOff x="6705276" y="2419290"/>
              <a:chExt cx="274812" cy="354728"/>
            </a:xfrm>
          </p:grpSpPr>
          <p:sp>
            <p:nvSpPr>
              <p:cNvPr id="200" name="Google Shape;652;p36">
                <a:extLst>
                  <a:ext uri="{FF2B5EF4-FFF2-40B4-BE49-F238E27FC236}">
                    <a16:creationId xmlns:a16="http://schemas.microsoft.com/office/drawing/2014/main" id="{FAD857B6-CEE9-46FE-B3B7-3E3F0AE8C2C9}"/>
                  </a:ext>
                </a:extLst>
              </p:cNvPr>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1" name="Google Shape;653;p36">
                <a:extLst>
                  <a:ext uri="{FF2B5EF4-FFF2-40B4-BE49-F238E27FC236}">
                    <a16:creationId xmlns:a16="http://schemas.microsoft.com/office/drawing/2014/main" id="{8BF11662-5043-42BA-B78A-2D71CEEEF56A}"/>
                  </a:ext>
                </a:extLst>
              </p:cNvPr>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2" name="Google Shape;654;p36">
                <a:extLst>
                  <a:ext uri="{FF2B5EF4-FFF2-40B4-BE49-F238E27FC236}">
                    <a16:creationId xmlns:a16="http://schemas.microsoft.com/office/drawing/2014/main" id="{0E1945D8-6D24-4BDA-A784-B41B0B4CB600}"/>
                  </a:ext>
                </a:extLst>
              </p:cNvPr>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3" name="Google Shape;655;p36">
                <a:extLst>
                  <a:ext uri="{FF2B5EF4-FFF2-40B4-BE49-F238E27FC236}">
                    <a16:creationId xmlns:a16="http://schemas.microsoft.com/office/drawing/2014/main" id="{D4572126-8813-4DCB-A431-BB0CAB4FD081}"/>
                  </a:ext>
                </a:extLst>
              </p:cNvPr>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4" name="Google Shape;656;p36">
                <a:extLst>
                  <a:ext uri="{FF2B5EF4-FFF2-40B4-BE49-F238E27FC236}">
                    <a16:creationId xmlns:a16="http://schemas.microsoft.com/office/drawing/2014/main" id="{0F18C430-3498-4FE5-8669-FF1EE4558009}"/>
                  </a:ext>
                </a:extLst>
              </p:cNvPr>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5" name="Google Shape;657;p36">
                <a:extLst>
                  <a:ext uri="{FF2B5EF4-FFF2-40B4-BE49-F238E27FC236}">
                    <a16:creationId xmlns:a16="http://schemas.microsoft.com/office/drawing/2014/main" id="{53C0611A-298D-47CF-8C5D-C7FA6B3B62CD}"/>
                  </a:ext>
                </a:extLst>
              </p:cNvPr>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6" name="Google Shape;658;p36">
                <a:extLst>
                  <a:ext uri="{FF2B5EF4-FFF2-40B4-BE49-F238E27FC236}">
                    <a16:creationId xmlns:a16="http://schemas.microsoft.com/office/drawing/2014/main" id="{89D44D23-1616-4539-8C61-F5954ABCD9DA}"/>
                  </a:ext>
                </a:extLst>
              </p:cNvPr>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7" name="Google Shape;659;p36">
                <a:extLst>
                  <a:ext uri="{FF2B5EF4-FFF2-40B4-BE49-F238E27FC236}">
                    <a16:creationId xmlns:a16="http://schemas.microsoft.com/office/drawing/2014/main" id="{08C0214B-33E1-4F9E-B08C-E4CF2AD4568F}"/>
                  </a:ext>
                </a:extLst>
              </p:cNvPr>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8" name="Google Shape;660;p36">
                <a:extLst>
                  <a:ext uri="{FF2B5EF4-FFF2-40B4-BE49-F238E27FC236}">
                    <a16:creationId xmlns:a16="http://schemas.microsoft.com/office/drawing/2014/main" id="{DB013948-F2B9-43EC-8F1D-5F1910EDD9FE}"/>
                  </a:ext>
                </a:extLst>
              </p:cNvPr>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9" name="Google Shape;661;p36">
                <a:extLst>
                  <a:ext uri="{FF2B5EF4-FFF2-40B4-BE49-F238E27FC236}">
                    <a16:creationId xmlns:a16="http://schemas.microsoft.com/office/drawing/2014/main" id="{6630D27B-48A2-490E-B2C8-B97CD360AC1C}"/>
                  </a:ext>
                </a:extLst>
              </p:cNvPr>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0" name="Google Shape;662;p36">
                <a:extLst>
                  <a:ext uri="{FF2B5EF4-FFF2-40B4-BE49-F238E27FC236}">
                    <a16:creationId xmlns:a16="http://schemas.microsoft.com/office/drawing/2014/main" id="{16B27497-5EBC-49E0-A555-845B0F984A39}"/>
                  </a:ext>
                </a:extLst>
              </p:cNvPr>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1" name="Google Shape;663;p36">
                <a:extLst>
                  <a:ext uri="{FF2B5EF4-FFF2-40B4-BE49-F238E27FC236}">
                    <a16:creationId xmlns:a16="http://schemas.microsoft.com/office/drawing/2014/main" id="{F9513078-B5BA-4630-B0C6-CFC0D519A905}"/>
                  </a:ext>
                </a:extLst>
              </p:cNvPr>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2" name="Google Shape;664;p36">
                <a:extLst>
                  <a:ext uri="{FF2B5EF4-FFF2-40B4-BE49-F238E27FC236}">
                    <a16:creationId xmlns:a16="http://schemas.microsoft.com/office/drawing/2014/main" id="{E481BE4B-98F0-4218-AF4D-9482A9C97E07}"/>
                  </a:ext>
                </a:extLst>
              </p:cNvPr>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3" name="Google Shape;665;p36">
                <a:extLst>
                  <a:ext uri="{FF2B5EF4-FFF2-40B4-BE49-F238E27FC236}">
                    <a16:creationId xmlns:a16="http://schemas.microsoft.com/office/drawing/2014/main" id="{983A11D5-28A1-4243-B6A3-54549063E3F8}"/>
                  </a:ext>
                </a:extLst>
              </p:cNvPr>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grpSp>
        <p:nvGrpSpPr>
          <p:cNvPr id="227" name="Google Shape;666;p36">
            <a:extLst>
              <a:ext uri="{FF2B5EF4-FFF2-40B4-BE49-F238E27FC236}">
                <a16:creationId xmlns:a16="http://schemas.microsoft.com/office/drawing/2014/main" id="{D860496E-CEB7-4A7F-B39A-B8814B4AB855}"/>
              </a:ext>
            </a:extLst>
          </p:cNvPr>
          <p:cNvGrpSpPr/>
          <p:nvPr/>
        </p:nvGrpSpPr>
        <p:grpSpPr>
          <a:xfrm>
            <a:off x="10911948" y="7159652"/>
            <a:ext cx="2560104" cy="1447043"/>
            <a:chOff x="4035297" y="2711506"/>
            <a:chExt cx="960039" cy="542641"/>
          </a:xfrm>
        </p:grpSpPr>
        <p:sp>
          <p:nvSpPr>
            <p:cNvPr id="228" name="Google Shape;667;p36">
              <a:extLst>
                <a:ext uri="{FF2B5EF4-FFF2-40B4-BE49-F238E27FC236}">
                  <a16:creationId xmlns:a16="http://schemas.microsoft.com/office/drawing/2014/main" id="{083D519A-D80C-44BD-9DDB-E5583F90B4B6}"/>
                </a:ext>
              </a:extLst>
            </p:cNvPr>
            <p:cNvSpPr/>
            <p:nvPr/>
          </p:nvSpPr>
          <p:spPr>
            <a:xfrm>
              <a:off x="4035302" y="2741775"/>
              <a:ext cx="175371" cy="393547"/>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229" name="Google Shape;668;p36">
              <a:extLst>
                <a:ext uri="{FF2B5EF4-FFF2-40B4-BE49-F238E27FC236}">
                  <a16:creationId xmlns:a16="http://schemas.microsoft.com/office/drawing/2014/main" id="{41D4A258-EEEE-4F49-807B-EE06C550C727}"/>
                </a:ext>
              </a:extLst>
            </p:cNvPr>
            <p:cNvGrpSpPr/>
            <p:nvPr/>
          </p:nvGrpSpPr>
          <p:grpSpPr>
            <a:xfrm>
              <a:off x="4035297" y="2711626"/>
              <a:ext cx="402716" cy="542521"/>
              <a:chOff x="8062968" y="2419290"/>
              <a:chExt cx="263316" cy="354728"/>
            </a:xfrm>
          </p:grpSpPr>
          <p:sp>
            <p:nvSpPr>
              <p:cNvPr id="243" name="Google Shape;669;p36">
                <a:extLst>
                  <a:ext uri="{FF2B5EF4-FFF2-40B4-BE49-F238E27FC236}">
                    <a16:creationId xmlns:a16="http://schemas.microsoft.com/office/drawing/2014/main" id="{7107C470-348A-47FD-AB4F-762332D605BB}"/>
                  </a:ext>
                </a:extLst>
              </p:cNvPr>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4" name="Google Shape;670;p36">
                <a:extLst>
                  <a:ext uri="{FF2B5EF4-FFF2-40B4-BE49-F238E27FC236}">
                    <a16:creationId xmlns:a16="http://schemas.microsoft.com/office/drawing/2014/main" id="{EC4E4DEB-A815-4D13-A1AC-571E0FF50848}"/>
                  </a:ext>
                </a:extLst>
              </p:cNvPr>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5" name="Google Shape;671;p36">
                <a:extLst>
                  <a:ext uri="{FF2B5EF4-FFF2-40B4-BE49-F238E27FC236}">
                    <a16:creationId xmlns:a16="http://schemas.microsoft.com/office/drawing/2014/main" id="{1CFB433C-F644-489E-B680-F312CCE1B408}"/>
                  </a:ext>
                </a:extLst>
              </p:cNvPr>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6" name="Google Shape;672;p36">
                <a:extLst>
                  <a:ext uri="{FF2B5EF4-FFF2-40B4-BE49-F238E27FC236}">
                    <a16:creationId xmlns:a16="http://schemas.microsoft.com/office/drawing/2014/main" id="{C7E19EBE-B2FF-49E7-9E19-9C320C52815B}"/>
                  </a:ext>
                </a:extLst>
              </p:cNvPr>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7" name="Google Shape;673;p36">
                <a:extLst>
                  <a:ext uri="{FF2B5EF4-FFF2-40B4-BE49-F238E27FC236}">
                    <a16:creationId xmlns:a16="http://schemas.microsoft.com/office/drawing/2014/main" id="{63801DCC-3D56-4B2C-88F5-1EE3D2BB28DC}"/>
                  </a:ext>
                </a:extLst>
              </p:cNvPr>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8" name="Google Shape;674;p36">
                <a:extLst>
                  <a:ext uri="{FF2B5EF4-FFF2-40B4-BE49-F238E27FC236}">
                    <a16:creationId xmlns:a16="http://schemas.microsoft.com/office/drawing/2014/main" id="{174EF4B6-25EB-4BE7-8A15-27B0971219D9}"/>
                  </a:ext>
                </a:extLst>
              </p:cNvPr>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230" name="Google Shape;675;p36">
              <a:extLst>
                <a:ext uri="{FF2B5EF4-FFF2-40B4-BE49-F238E27FC236}">
                  <a16:creationId xmlns:a16="http://schemas.microsoft.com/office/drawing/2014/main" id="{1E86BA3A-4431-4189-8B79-8F2F5C8B4AB4}"/>
                </a:ext>
              </a:extLst>
            </p:cNvPr>
            <p:cNvGrpSpPr/>
            <p:nvPr/>
          </p:nvGrpSpPr>
          <p:grpSpPr>
            <a:xfrm>
              <a:off x="4571995" y="2711506"/>
              <a:ext cx="423340" cy="542641"/>
              <a:chOff x="7603081" y="1973072"/>
              <a:chExt cx="276802" cy="354807"/>
            </a:xfrm>
          </p:grpSpPr>
          <p:sp>
            <p:nvSpPr>
              <p:cNvPr id="231" name="Google Shape;676;p36">
                <a:extLst>
                  <a:ext uri="{FF2B5EF4-FFF2-40B4-BE49-F238E27FC236}">
                    <a16:creationId xmlns:a16="http://schemas.microsoft.com/office/drawing/2014/main" id="{0D3D1DAF-0BEF-4323-B20C-DCCDE34026E9}"/>
                  </a:ext>
                </a:extLst>
              </p:cNvPr>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2" name="Google Shape;677;p36">
                <a:extLst>
                  <a:ext uri="{FF2B5EF4-FFF2-40B4-BE49-F238E27FC236}">
                    <a16:creationId xmlns:a16="http://schemas.microsoft.com/office/drawing/2014/main" id="{1CB9775E-7015-42A7-9361-014F265BFEDF}"/>
                  </a:ext>
                </a:extLst>
              </p:cNvPr>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3" name="Google Shape;678;p36">
                <a:extLst>
                  <a:ext uri="{FF2B5EF4-FFF2-40B4-BE49-F238E27FC236}">
                    <a16:creationId xmlns:a16="http://schemas.microsoft.com/office/drawing/2014/main" id="{AF704C87-9BB5-4AC0-8C4B-C0007CE641BF}"/>
                  </a:ext>
                </a:extLst>
              </p:cNvPr>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4" name="Google Shape;679;p36">
                <a:extLst>
                  <a:ext uri="{FF2B5EF4-FFF2-40B4-BE49-F238E27FC236}">
                    <a16:creationId xmlns:a16="http://schemas.microsoft.com/office/drawing/2014/main" id="{DEFB8E00-F63F-46A2-9DAC-07AF597F3DA7}"/>
                  </a:ext>
                </a:extLst>
              </p:cNvPr>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5" name="Google Shape;680;p36">
                <a:extLst>
                  <a:ext uri="{FF2B5EF4-FFF2-40B4-BE49-F238E27FC236}">
                    <a16:creationId xmlns:a16="http://schemas.microsoft.com/office/drawing/2014/main" id="{CAB5D803-6F03-4E7E-B9AF-77C11331B9F1}"/>
                  </a:ext>
                </a:extLst>
              </p:cNvPr>
              <p:cNvSpPr/>
              <p:nvPr/>
            </p:nvSpPr>
            <p:spPr>
              <a:xfrm>
                <a:off x="7678016" y="2126020"/>
                <a:ext cx="126931" cy="118756"/>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6" name="Google Shape;681;p36">
                <a:extLst>
                  <a:ext uri="{FF2B5EF4-FFF2-40B4-BE49-F238E27FC236}">
                    <a16:creationId xmlns:a16="http://schemas.microsoft.com/office/drawing/2014/main" id="{513D46D9-798B-44C5-8AA1-695FD70F7CF6}"/>
                  </a:ext>
                </a:extLst>
              </p:cNvPr>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2" name="Google Shape;682;p36">
                <a:extLst>
                  <a:ext uri="{FF2B5EF4-FFF2-40B4-BE49-F238E27FC236}">
                    <a16:creationId xmlns:a16="http://schemas.microsoft.com/office/drawing/2014/main" id="{73422517-012C-49EE-BF02-68ACA4584AE8}"/>
                  </a:ext>
                </a:extLst>
              </p:cNvPr>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sp>
        <p:nvSpPr>
          <p:cNvPr id="249" name="Google Shape;683;p36">
            <a:extLst>
              <a:ext uri="{FF2B5EF4-FFF2-40B4-BE49-F238E27FC236}">
                <a16:creationId xmlns:a16="http://schemas.microsoft.com/office/drawing/2014/main" id="{15DBB6F3-0976-47CC-809B-24303C5AA36D}"/>
              </a:ext>
            </a:extLst>
          </p:cNvPr>
          <p:cNvSpPr txBox="1">
            <a:spLocks/>
          </p:cNvSpPr>
          <p:nvPr/>
        </p:nvSpPr>
        <p:spPr>
          <a:xfrm>
            <a:off x="4177600" y="10911400"/>
            <a:ext cx="3670400" cy="13608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Clr>
                <a:schemeClr val="dk1"/>
              </a:buClr>
              <a:buSzPts val="1100"/>
              <a:buNone/>
            </a:pPr>
            <a:r>
              <a:rPr lang="en-US" sz="2400" dirty="0">
                <a:latin typeface="Lato"/>
                <a:ea typeface="Lato"/>
                <a:cs typeface="Lato"/>
                <a:sym typeface="Lato"/>
              </a:rPr>
              <a:t>Lorem Ipsum is simply dummy text of the</a:t>
            </a:r>
          </a:p>
        </p:txBody>
      </p:sp>
      <p:sp>
        <p:nvSpPr>
          <p:cNvPr id="250" name="Google Shape;684;p36">
            <a:extLst>
              <a:ext uri="{FF2B5EF4-FFF2-40B4-BE49-F238E27FC236}">
                <a16:creationId xmlns:a16="http://schemas.microsoft.com/office/drawing/2014/main" id="{33A6482B-7D49-41BC-8FE8-656F973D9797}"/>
              </a:ext>
            </a:extLst>
          </p:cNvPr>
          <p:cNvSpPr txBox="1">
            <a:spLocks/>
          </p:cNvSpPr>
          <p:nvPr/>
        </p:nvSpPr>
        <p:spPr>
          <a:xfrm>
            <a:off x="10356800" y="8873549"/>
            <a:ext cx="3670400" cy="13608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dirty="0">
                <a:latin typeface="Lato"/>
                <a:ea typeface="Lato"/>
                <a:cs typeface="Lato"/>
                <a:sym typeface="Lato"/>
              </a:rPr>
              <a:t>Lorem Ipsum is simply dummy text of the</a:t>
            </a:r>
          </a:p>
        </p:txBody>
      </p:sp>
      <p:sp>
        <p:nvSpPr>
          <p:cNvPr id="251" name="Google Shape;685;p36">
            <a:extLst>
              <a:ext uri="{FF2B5EF4-FFF2-40B4-BE49-F238E27FC236}">
                <a16:creationId xmlns:a16="http://schemas.microsoft.com/office/drawing/2014/main" id="{7D989911-A00B-461F-A632-5624C991DF0E}"/>
              </a:ext>
            </a:extLst>
          </p:cNvPr>
          <p:cNvSpPr txBox="1">
            <a:spLocks/>
          </p:cNvSpPr>
          <p:nvPr/>
        </p:nvSpPr>
        <p:spPr>
          <a:xfrm>
            <a:off x="16536000" y="8873549"/>
            <a:ext cx="3670400" cy="13608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dirty="0">
                <a:latin typeface="Lato"/>
                <a:ea typeface="Lato"/>
                <a:cs typeface="Lato"/>
                <a:sym typeface="Lato"/>
              </a:rPr>
              <a:t>Lorem Ipsum is simply dummy text of the</a:t>
            </a:r>
          </a:p>
        </p:txBody>
      </p:sp>
      <p:sp>
        <p:nvSpPr>
          <p:cNvPr id="252" name="Google Shape;686;p36">
            <a:extLst>
              <a:ext uri="{FF2B5EF4-FFF2-40B4-BE49-F238E27FC236}">
                <a16:creationId xmlns:a16="http://schemas.microsoft.com/office/drawing/2014/main" id="{CBD91B65-E0F4-4826-8F80-91D7CC5B7CD9}"/>
              </a:ext>
            </a:extLst>
          </p:cNvPr>
          <p:cNvSpPr txBox="1">
            <a:spLocks/>
          </p:cNvSpPr>
          <p:nvPr/>
        </p:nvSpPr>
        <p:spPr>
          <a:xfrm>
            <a:off x="4177600" y="7193144"/>
            <a:ext cx="3670400" cy="13608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dirty="0">
                <a:latin typeface="Lato"/>
                <a:ea typeface="Lato"/>
                <a:cs typeface="Lato"/>
                <a:sym typeface="Lato"/>
              </a:rPr>
              <a:t>Lorem Ipsum is simply dummy text of the</a:t>
            </a:r>
          </a:p>
        </p:txBody>
      </p:sp>
      <p:sp>
        <p:nvSpPr>
          <p:cNvPr id="253" name="Google Shape;687;p36">
            <a:extLst>
              <a:ext uri="{FF2B5EF4-FFF2-40B4-BE49-F238E27FC236}">
                <a16:creationId xmlns:a16="http://schemas.microsoft.com/office/drawing/2014/main" id="{7577D566-6DF4-44AB-BF82-18B6390808BF}"/>
              </a:ext>
            </a:extLst>
          </p:cNvPr>
          <p:cNvSpPr/>
          <p:nvPr/>
        </p:nvSpPr>
        <p:spPr>
          <a:xfrm>
            <a:off x="8618800" y="5493000"/>
            <a:ext cx="764000" cy="6326400"/>
          </a:xfrm>
          <a:prstGeom prst="rightBrace">
            <a:avLst>
              <a:gd name="adj1" fmla="val 61749"/>
              <a:gd name="adj2" fmla="val 48621"/>
            </a:avLst>
          </a:prstGeom>
          <a:noFill/>
          <a:ln w="19050" cap="flat" cmpd="sng">
            <a:solidFill>
              <a:schemeClr val="accent4"/>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4" name="Google Shape;688;p36">
            <a:extLst>
              <a:ext uri="{FF2B5EF4-FFF2-40B4-BE49-F238E27FC236}">
                <a16:creationId xmlns:a16="http://schemas.microsoft.com/office/drawing/2014/main" id="{B187B6A4-3969-4B1D-B859-E1109434F961}"/>
              </a:ext>
            </a:extLst>
          </p:cNvPr>
          <p:cNvSpPr/>
          <p:nvPr/>
        </p:nvSpPr>
        <p:spPr>
          <a:xfrm>
            <a:off x="15120768" y="6482200"/>
            <a:ext cx="524800" cy="4348000"/>
          </a:xfrm>
          <a:prstGeom prst="rightBrace">
            <a:avLst>
              <a:gd name="adj1" fmla="val 61749"/>
              <a:gd name="adj2" fmla="val 48621"/>
            </a:avLst>
          </a:prstGeom>
          <a:noFill/>
          <a:ln w="19050" cap="flat" cmpd="sng">
            <a:solidFill>
              <a:schemeClr val="accent4"/>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Tree>
    <p:extLst>
      <p:ext uri="{BB962C8B-B14F-4D97-AF65-F5344CB8AC3E}">
        <p14:creationId xmlns:p14="http://schemas.microsoft.com/office/powerpoint/2010/main" val="1018544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40"/>
          <p:cNvSpPr txBox="1">
            <a:spLocks noGrp="1"/>
          </p:cNvSpPr>
          <p:nvPr>
            <p:ph type="title"/>
          </p:nvPr>
        </p:nvSpPr>
        <p:spPr>
          <a:prstGeom prst="rect">
            <a:avLst/>
          </a:prstGeom>
        </p:spPr>
        <p:txBody>
          <a:bodyPr spcFirstLastPara="1" vert="horz" wrap="square" lIns="243796" tIns="243796" rIns="243796" bIns="243796" rtlCol="0" anchor="t" anchorCtr="0">
            <a:noAutofit/>
          </a:bodyPr>
          <a:lstStyle/>
          <a:p>
            <a:r>
              <a:rPr lang="en"/>
              <a:t>Physical Examination</a:t>
            </a:r>
            <a:endParaRPr/>
          </a:p>
        </p:txBody>
      </p:sp>
      <p:sp>
        <p:nvSpPr>
          <p:cNvPr id="895" name="Google Shape;895;p40"/>
          <p:cNvSpPr txBox="1">
            <a:spLocks noGrp="1"/>
          </p:cNvSpPr>
          <p:nvPr>
            <p:ph type="ctrTitle" idx="4294967295"/>
          </p:nvPr>
        </p:nvSpPr>
        <p:spPr>
          <a:xfrm>
            <a:off x="3460773" y="6703240"/>
            <a:ext cx="3395221" cy="765075"/>
          </a:xfrm>
          <a:prstGeom prst="rect">
            <a:avLst/>
          </a:prstGeom>
        </p:spPr>
        <p:txBody>
          <a:bodyPr spcFirstLastPara="1" vert="horz" wrap="square" lIns="243796" tIns="243796" rIns="243796" bIns="243796" rtlCol="0" anchor="t" anchorCtr="0">
            <a:noAutofit/>
          </a:bodyPr>
          <a:lstStyle/>
          <a:p>
            <a:pPr algn="r"/>
            <a:r>
              <a:rPr lang="en-US" sz="3733"/>
              <a:t>Title Slide </a:t>
            </a:r>
          </a:p>
        </p:txBody>
      </p:sp>
      <p:sp>
        <p:nvSpPr>
          <p:cNvPr id="896" name="Google Shape;896;p40"/>
          <p:cNvSpPr txBox="1">
            <a:spLocks noGrp="1"/>
          </p:cNvSpPr>
          <p:nvPr>
            <p:ph type="subTitle" idx="4294967295"/>
          </p:nvPr>
        </p:nvSpPr>
        <p:spPr>
          <a:xfrm>
            <a:off x="3460773" y="7468315"/>
            <a:ext cx="3395221" cy="2014275"/>
          </a:xfrm>
          <a:prstGeom prst="rect">
            <a:avLst/>
          </a:prstGeom>
        </p:spPr>
        <p:txBody>
          <a:bodyPr spcFirstLastPara="1" vert="horz" wrap="square" lIns="243796" tIns="243796" rIns="243796" bIns="243796" rtlCol="0" anchor="t" anchorCtr="0">
            <a:noAutofit/>
          </a:bodyPr>
          <a:lstStyle/>
          <a:p>
            <a:pPr marL="0" indent="0" algn="r">
              <a:spcAft>
                <a:spcPts val="4267"/>
              </a:spcAft>
              <a:buNone/>
            </a:pPr>
            <a:r>
              <a:rPr lang="en-US" sz="3200"/>
              <a:t>Lorem Ipsum is simply dummy text </a:t>
            </a:r>
          </a:p>
        </p:txBody>
      </p:sp>
      <p:sp>
        <p:nvSpPr>
          <p:cNvPr id="897" name="Google Shape;897;p40"/>
          <p:cNvSpPr txBox="1">
            <a:spLocks noGrp="1"/>
          </p:cNvSpPr>
          <p:nvPr>
            <p:ph type="ctrTitle" idx="4294967295"/>
          </p:nvPr>
        </p:nvSpPr>
        <p:spPr>
          <a:xfrm>
            <a:off x="17575046" y="4421370"/>
            <a:ext cx="3396808" cy="763489"/>
          </a:xfrm>
          <a:prstGeom prst="rect">
            <a:avLst/>
          </a:prstGeom>
        </p:spPr>
        <p:txBody>
          <a:bodyPr spcFirstLastPara="1" vert="horz" wrap="square" lIns="243796" tIns="243796" rIns="243796" bIns="243796" rtlCol="0" anchor="t" anchorCtr="0">
            <a:noAutofit/>
          </a:bodyPr>
          <a:lstStyle/>
          <a:p>
            <a:r>
              <a:rPr lang="en-US" sz="3733"/>
              <a:t>Title Slide </a:t>
            </a:r>
          </a:p>
        </p:txBody>
      </p:sp>
      <p:sp>
        <p:nvSpPr>
          <p:cNvPr id="898" name="Google Shape;898;p40"/>
          <p:cNvSpPr txBox="1">
            <a:spLocks noGrp="1"/>
          </p:cNvSpPr>
          <p:nvPr>
            <p:ph type="subTitle" idx="4294967295"/>
          </p:nvPr>
        </p:nvSpPr>
        <p:spPr>
          <a:xfrm>
            <a:off x="17575046" y="5184859"/>
            <a:ext cx="3396808" cy="2015863"/>
          </a:xfrm>
          <a:prstGeom prst="rect">
            <a:avLst/>
          </a:prstGeom>
        </p:spPr>
        <p:txBody>
          <a:bodyPr spcFirstLastPara="1" vert="horz" wrap="square" lIns="243796" tIns="243796" rIns="243796" bIns="243796" rtlCol="0" anchor="t" anchorCtr="0">
            <a:noAutofit/>
          </a:bodyPr>
          <a:lstStyle/>
          <a:p>
            <a:pPr marL="0" indent="0">
              <a:spcAft>
                <a:spcPts val="4267"/>
              </a:spcAft>
              <a:buNone/>
            </a:pPr>
            <a:r>
              <a:rPr lang="en-US" sz="3200"/>
              <a:t>Lorem Ipsum is simply dummy text </a:t>
            </a:r>
          </a:p>
        </p:txBody>
      </p:sp>
      <p:sp>
        <p:nvSpPr>
          <p:cNvPr id="899" name="Google Shape;899;p40"/>
          <p:cNvSpPr txBox="1">
            <a:spLocks noGrp="1"/>
          </p:cNvSpPr>
          <p:nvPr>
            <p:ph type="ctrTitle" idx="4294967295"/>
          </p:nvPr>
        </p:nvSpPr>
        <p:spPr>
          <a:xfrm>
            <a:off x="17308526" y="8546393"/>
            <a:ext cx="3396808" cy="763488"/>
          </a:xfrm>
          <a:prstGeom prst="rect">
            <a:avLst/>
          </a:prstGeom>
        </p:spPr>
        <p:txBody>
          <a:bodyPr spcFirstLastPara="1" vert="horz" wrap="square" lIns="243796" tIns="243796" rIns="243796" bIns="243796" rtlCol="0" anchor="t" anchorCtr="0">
            <a:noAutofit/>
          </a:bodyPr>
          <a:lstStyle/>
          <a:p>
            <a:r>
              <a:rPr lang="en-US" sz="3733"/>
              <a:t>Title Slide </a:t>
            </a:r>
          </a:p>
        </p:txBody>
      </p:sp>
      <p:sp>
        <p:nvSpPr>
          <p:cNvPr id="900" name="Google Shape;900;p40"/>
          <p:cNvSpPr txBox="1">
            <a:spLocks noGrp="1"/>
          </p:cNvSpPr>
          <p:nvPr>
            <p:ph type="subTitle" idx="4294967295"/>
          </p:nvPr>
        </p:nvSpPr>
        <p:spPr>
          <a:xfrm>
            <a:off x="17308526" y="9309881"/>
            <a:ext cx="3396808" cy="2014276"/>
          </a:xfrm>
          <a:prstGeom prst="rect">
            <a:avLst/>
          </a:prstGeom>
        </p:spPr>
        <p:txBody>
          <a:bodyPr spcFirstLastPara="1" vert="horz" wrap="square" lIns="243796" tIns="243796" rIns="243796" bIns="243796" rtlCol="0" anchor="t" anchorCtr="0">
            <a:noAutofit/>
          </a:bodyPr>
          <a:lstStyle/>
          <a:p>
            <a:pPr marL="0" indent="0">
              <a:spcAft>
                <a:spcPts val="4267"/>
              </a:spcAft>
              <a:buNone/>
            </a:pPr>
            <a:r>
              <a:rPr lang="en-US" sz="3200"/>
              <a:t>Lorem Ipsum is simply dummy text </a:t>
            </a:r>
          </a:p>
        </p:txBody>
      </p:sp>
      <p:grpSp>
        <p:nvGrpSpPr>
          <p:cNvPr id="875" name="Google Shape;875;p40"/>
          <p:cNvGrpSpPr/>
          <p:nvPr/>
        </p:nvGrpSpPr>
        <p:grpSpPr>
          <a:xfrm>
            <a:off x="9645167" y="2862494"/>
            <a:ext cx="5093652" cy="9864061"/>
            <a:chOff x="2457150" y="238100"/>
            <a:chExt cx="2704825" cy="5238000"/>
          </a:xfrm>
        </p:grpSpPr>
        <p:sp>
          <p:nvSpPr>
            <p:cNvPr id="876" name="Google Shape;876;p40"/>
            <p:cNvSpPr/>
            <p:nvPr/>
          </p:nvSpPr>
          <p:spPr>
            <a:xfrm>
              <a:off x="2457150" y="238100"/>
              <a:ext cx="2704825" cy="5238000"/>
            </a:xfrm>
            <a:custGeom>
              <a:avLst/>
              <a:gdLst/>
              <a:ahLst/>
              <a:cxnLst/>
              <a:rect l="l" t="t" r="r" b="b"/>
              <a:pathLst>
                <a:path w="108193" h="209520" extrusionOk="0">
                  <a:moveTo>
                    <a:pt x="51982" y="1"/>
                  </a:moveTo>
                  <a:cubicBezTo>
                    <a:pt x="43639" y="1"/>
                    <a:pt x="37586" y="5469"/>
                    <a:pt x="34797" y="12468"/>
                  </a:cubicBezTo>
                  <a:lnTo>
                    <a:pt x="34797" y="12469"/>
                  </a:lnTo>
                  <a:cubicBezTo>
                    <a:pt x="34240" y="13868"/>
                    <a:pt x="33816" y="15316"/>
                    <a:pt x="33529" y="16794"/>
                  </a:cubicBezTo>
                  <a:cubicBezTo>
                    <a:pt x="32398" y="20080"/>
                    <a:pt x="30448" y="24693"/>
                    <a:pt x="27438" y="28644"/>
                  </a:cubicBezTo>
                  <a:cubicBezTo>
                    <a:pt x="27031" y="29178"/>
                    <a:pt x="27039" y="29922"/>
                    <a:pt x="27448" y="30453"/>
                  </a:cubicBezTo>
                  <a:cubicBezTo>
                    <a:pt x="28090" y="31286"/>
                    <a:pt x="29105" y="32424"/>
                    <a:pt x="30120" y="32848"/>
                  </a:cubicBezTo>
                  <a:cubicBezTo>
                    <a:pt x="31797" y="33546"/>
                    <a:pt x="28931" y="35747"/>
                    <a:pt x="29316" y="36411"/>
                  </a:cubicBezTo>
                  <a:cubicBezTo>
                    <a:pt x="29701" y="37075"/>
                    <a:pt x="30781" y="37354"/>
                    <a:pt x="30781" y="37354"/>
                  </a:cubicBezTo>
                  <a:cubicBezTo>
                    <a:pt x="30781" y="37354"/>
                    <a:pt x="28931" y="38193"/>
                    <a:pt x="29456" y="39101"/>
                  </a:cubicBezTo>
                  <a:cubicBezTo>
                    <a:pt x="29980" y="40009"/>
                    <a:pt x="31112" y="39854"/>
                    <a:pt x="30781" y="41302"/>
                  </a:cubicBezTo>
                  <a:cubicBezTo>
                    <a:pt x="29569" y="46605"/>
                    <a:pt x="33829" y="47896"/>
                    <a:pt x="37826" y="47896"/>
                  </a:cubicBezTo>
                  <a:cubicBezTo>
                    <a:pt x="39675" y="47896"/>
                    <a:pt x="41468" y="47620"/>
                    <a:pt x="42636" y="47337"/>
                  </a:cubicBezTo>
                  <a:cubicBezTo>
                    <a:pt x="42658" y="47332"/>
                    <a:pt x="42679" y="47329"/>
                    <a:pt x="42700" y="47329"/>
                  </a:cubicBezTo>
                  <a:cubicBezTo>
                    <a:pt x="42860" y="47329"/>
                    <a:pt x="42996" y="47462"/>
                    <a:pt x="42996" y="47462"/>
                  </a:cubicBezTo>
                  <a:cubicBezTo>
                    <a:pt x="42996" y="51595"/>
                    <a:pt x="40532" y="55332"/>
                    <a:pt x="36733" y="56960"/>
                  </a:cubicBezTo>
                  <a:lnTo>
                    <a:pt x="15060" y="66248"/>
                  </a:lnTo>
                  <a:cubicBezTo>
                    <a:pt x="9820" y="68494"/>
                    <a:pt x="6349" y="73566"/>
                    <a:pt x="6155" y="79263"/>
                  </a:cubicBezTo>
                  <a:lnTo>
                    <a:pt x="4260" y="134686"/>
                  </a:lnTo>
                  <a:cubicBezTo>
                    <a:pt x="4247" y="135084"/>
                    <a:pt x="4190" y="135479"/>
                    <a:pt x="4092" y="135864"/>
                  </a:cubicBezTo>
                  <a:cubicBezTo>
                    <a:pt x="3329" y="138803"/>
                    <a:pt x="0" y="153820"/>
                    <a:pt x="4065" y="179001"/>
                  </a:cubicBezTo>
                  <a:cubicBezTo>
                    <a:pt x="4178" y="179695"/>
                    <a:pt x="4177" y="180404"/>
                    <a:pt x="4063" y="181098"/>
                  </a:cubicBezTo>
                  <a:lnTo>
                    <a:pt x="1965" y="193648"/>
                  </a:lnTo>
                  <a:cubicBezTo>
                    <a:pt x="1655" y="195497"/>
                    <a:pt x="2082" y="197393"/>
                    <a:pt x="3154" y="198931"/>
                  </a:cubicBezTo>
                  <a:cubicBezTo>
                    <a:pt x="5785" y="202701"/>
                    <a:pt x="10783" y="209519"/>
                    <a:pt x="12500" y="209519"/>
                  </a:cubicBezTo>
                  <a:cubicBezTo>
                    <a:pt x="12561" y="209519"/>
                    <a:pt x="12617" y="209511"/>
                    <a:pt x="12669" y="209493"/>
                  </a:cubicBezTo>
                  <a:cubicBezTo>
                    <a:pt x="14766" y="208794"/>
                    <a:pt x="8477" y="197056"/>
                    <a:pt x="9316" y="194401"/>
                  </a:cubicBezTo>
                  <a:cubicBezTo>
                    <a:pt x="9651" y="193340"/>
                    <a:pt x="10074" y="192502"/>
                    <a:pt x="10463" y="191879"/>
                  </a:cubicBezTo>
                  <a:cubicBezTo>
                    <a:pt x="10582" y="191688"/>
                    <a:pt x="10768" y="191602"/>
                    <a:pt x="10952" y="191602"/>
                  </a:cubicBezTo>
                  <a:cubicBezTo>
                    <a:pt x="11253" y="191602"/>
                    <a:pt x="11551" y="191830"/>
                    <a:pt x="11551" y="192196"/>
                  </a:cubicBezTo>
                  <a:lnTo>
                    <a:pt x="11551" y="197242"/>
                  </a:lnTo>
                  <a:cubicBezTo>
                    <a:pt x="11551" y="198815"/>
                    <a:pt x="12117" y="200358"/>
                    <a:pt x="13218" y="201482"/>
                  </a:cubicBezTo>
                  <a:cubicBezTo>
                    <a:pt x="13410" y="201679"/>
                    <a:pt x="13605" y="201843"/>
                    <a:pt x="13788" y="201947"/>
                  </a:cubicBezTo>
                  <a:cubicBezTo>
                    <a:pt x="13825" y="201969"/>
                    <a:pt x="13862" y="201979"/>
                    <a:pt x="13898" y="201979"/>
                  </a:cubicBezTo>
                  <a:cubicBezTo>
                    <a:pt x="14829" y="201979"/>
                    <a:pt x="15610" y="195223"/>
                    <a:pt x="15745" y="187693"/>
                  </a:cubicBezTo>
                  <a:cubicBezTo>
                    <a:pt x="15884" y="179867"/>
                    <a:pt x="11831" y="181544"/>
                    <a:pt x="14207" y="176233"/>
                  </a:cubicBezTo>
                  <a:cubicBezTo>
                    <a:pt x="16528" y="171045"/>
                    <a:pt x="20716" y="148115"/>
                    <a:pt x="18302" y="136246"/>
                  </a:cubicBezTo>
                  <a:cubicBezTo>
                    <a:pt x="18182" y="135660"/>
                    <a:pt x="18182" y="135057"/>
                    <a:pt x="18282" y="134468"/>
                  </a:cubicBezTo>
                  <a:lnTo>
                    <a:pt x="22871" y="107195"/>
                  </a:lnTo>
                  <a:cubicBezTo>
                    <a:pt x="22871" y="107195"/>
                    <a:pt x="29300" y="132072"/>
                    <a:pt x="27903" y="144230"/>
                  </a:cubicBezTo>
                  <a:cubicBezTo>
                    <a:pt x="26505" y="156388"/>
                    <a:pt x="18819" y="197755"/>
                    <a:pt x="20775" y="207957"/>
                  </a:cubicBezTo>
                  <a:lnTo>
                    <a:pt x="48586" y="207957"/>
                  </a:lnTo>
                  <a:lnTo>
                    <a:pt x="49862" y="198007"/>
                  </a:lnTo>
                  <a:cubicBezTo>
                    <a:pt x="51455" y="198440"/>
                    <a:pt x="52769" y="198604"/>
                    <a:pt x="53845" y="198604"/>
                  </a:cubicBezTo>
                  <a:cubicBezTo>
                    <a:pt x="53931" y="198604"/>
                    <a:pt x="54014" y="198603"/>
                    <a:pt x="54097" y="198601"/>
                  </a:cubicBezTo>
                  <a:cubicBezTo>
                    <a:pt x="54179" y="198603"/>
                    <a:pt x="54262" y="198604"/>
                    <a:pt x="54347" y="198604"/>
                  </a:cubicBezTo>
                  <a:cubicBezTo>
                    <a:pt x="55423" y="198604"/>
                    <a:pt x="56738" y="198440"/>
                    <a:pt x="58331" y="198007"/>
                  </a:cubicBezTo>
                  <a:lnTo>
                    <a:pt x="59607" y="207957"/>
                  </a:lnTo>
                  <a:lnTo>
                    <a:pt x="87418" y="207957"/>
                  </a:lnTo>
                  <a:cubicBezTo>
                    <a:pt x="89374" y="197755"/>
                    <a:pt x="81688" y="156389"/>
                    <a:pt x="80290" y="144230"/>
                  </a:cubicBezTo>
                  <a:cubicBezTo>
                    <a:pt x="78893" y="132072"/>
                    <a:pt x="85322" y="107195"/>
                    <a:pt x="85322" y="107195"/>
                  </a:cubicBezTo>
                  <a:lnTo>
                    <a:pt x="89911" y="134467"/>
                  </a:lnTo>
                  <a:cubicBezTo>
                    <a:pt x="90011" y="135057"/>
                    <a:pt x="90010" y="135660"/>
                    <a:pt x="89891" y="136245"/>
                  </a:cubicBezTo>
                  <a:cubicBezTo>
                    <a:pt x="87476" y="148115"/>
                    <a:pt x="91665" y="171044"/>
                    <a:pt x="93986" y="176233"/>
                  </a:cubicBezTo>
                  <a:cubicBezTo>
                    <a:pt x="96361" y="181543"/>
                    <a:pt x="92309" y="179866"/>
                    <a:pt x="92449" y="187692"/>
                  </a:cubicBezTo>
                  <a:cubicBezTo>
                    <a:pt x="92583" y="195224"/>
                    <a:pt x="93365" y="201979"/>
                    <a:pt x="94295" y="201979"/>
                  </a:cubicBezTo>
                  <a:cubicBezTo>
                    <a:pt x="94331" y="201979"/>
                    <a:pt x="94368" y="201968"/>
                    <a:pt x="94405" y="201947"/>
                  </a:cubicBezTo>
                  <a:cubicBezTo>
                    <a:pt x="94588" y="201843"/>
                    <a:pt x="94781" y="201679"/>
                    <a:pt x="94975" y="201481"/>
                  </a:cubicBezTo>
                  <a:cubicBezTo>
                    <a:pt x="96075" y="200358"/>
                    <a:pt x="96641" y="198814"/>
                    <a:pt x="96641" y="197241"/>
                  </a:cubicBezTo>
                  <a:lnTo>
                    <a:pt x="96641" y="192195"/>
                  </a:lnTo>
                  <a:cubicBezTo>
                    <a:pt x="96641" y="191829"/>
                    <a:pt x="96939" y="191602"/>
                    <a:pt x="97239" y="191602"/>
                  </a:cubicBezTo>
                  <a:cubicBezTo>
                    <a:pt x="97424" y="191602"/>
                    <a:pt x="97610" y="191688"/>
                    <a:pt x="97729" y="191879"/>
                  </a:cubicBezTo>
                  <a:cubicBezTo>
                    <a:pt x="98118" y="192502"/>
                    <a:pt x="98542" y="193339"/>
                    <a:pt x="98878" y="194401"/>
                  </a:cubicBezTo>
                  <a:cubicBezTo>
                    <a:pt x="99716" y="197056"/>
                    <a:pt x="93427" y="208794"/>
                    <a:pt x="95523" y="209493"/>
                  </a:cubicBezTo>
                  <a:cubicBezTo>
                    <a:pt x="95575" y="209510"/>
                    <a:pt x="95631" y="209519"/>
                    <a:pt x="95692" y="209519"/>
                  </a:cubicBezTo>
                  <a:cubicBezTo>
                    <a:pt x="97409" y="209519"/>
                    <a:pt x="102408" y="202699"/>
                    <a:pt x="105039" y="198930"/>
                  </a:cubicBezTo>
                  <a:cubicBezTo>
                    <a:pt x="106111" y="197393"/>
                    <a:pt x="106538" y="195497"/>
                    <a:pt x="106227" y="193648"/>
                  </a:cubicBezTo>
                  <a:lnTo>
                    <a:pt x="104130" y="181099"/>
                  </a:lnTo>
                  <a:cubicBezTo>
                    <a:pt x="104015" y="180404"/>
                    <a:pt x="104015" y="179697"/>
                    <a:pt x="104127" y="179001"/>
                  </a:cubicBezTo>
                  <a:cubicBezTo>
                    <a:pt x="108193" y="153820"/>
                    <a:pt x="104864" y="138803"/>
                    <a:pt x="104101" y="135864"/>
                  </a:cubicBezTo>
                  <a:cubicBezTo>
                    <a:pt x="104002" y="135480"/>
                    <a:pt x="103945" y="135085"/>
                    <a:pt x="103933" y="134687"/>
                  </a:cubicBezTo>
                  <a:lnTo>
                    <a:pt x="102038" y="79263"/>
                  </a:lnTo>
                  <a:cubicBezTo>
                    <a:pt x="101844" y="73566"/>
                    <a:pt x="98373" y="68494"/>
                    <a:pt x="93133" y="66248"/>
                  </a:cubicBezTo>
                  <a:lnTo>
                    <a:pt x="71388" y="56928"/>
                  </a:lnTo>
                  <a:cubicBezTo>
                    <a:pt x="67631" y="55318"/>
                    <a:pt x="65197" y="51625"/>
                    <a:pt x="65197" y="47540"/>
                  </a:cubicBezTo>
                  <a:lnTo>
                    <a:pt x="65197" y="46849"/>
                  </a:lnTo>
                  <a:cubicBezTo>
                    <a:pt x="65197" y="42728"/>
                    <a:pt x="66698" y="38699"/>
                    <a:pt x="69578" y="35752"/>
                  </a:cubicBezTo>
                  <a:cubicBezTo>
                    <a:pt x="78265" y="26859"/>
                    <a:pt x="76324" y="9867"/>
                    <a:pt x="65951" y="3092"/>
                  </a:cubicBezTo>
                  <a:cubicBezTo>
                    <a:pt x="61688" y="307"/>
                    <a:pt x="57302" y="113"/>
                    <a:pt x="52404" y="5"/>
                  </a:cubicBezTo>
                  <a:cubicBezTo>
                    <a:pt x="52263" y="2"/>
                    <a:pt x="52122" y="1"/>
                    <a:pt x="51982" y="1"/>
                  </a:cubicBezTo>
                  <a:close/>
                </a:path>
              </a:pathLst>
            </a:custGeom>
            <a:solidFill>
              <a:schemeClr val="bg2">
                <a:lumMod val="9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77" name="Google Shape;877;p40"/>
            <p:cNvSpPr/>
            <p:nvPr/>
          </p:nvSpPr>
          <p:spPr>
            <a:xfrm>
              <a:off x="3427300" y="335375"/>
              <a:ext cx="882700" cy="686125"/>
            </a:xfrm>
            <a:custGeom>
              <a:avLst/>
              <a:gdLst/>
              <a:ahLst/>
              <a:cxnLst/>
              <a:rect l="l" t="t" r="r" b="b"/>
              <a:pathLst>
                <a:path w="35308" h="27445" extrusionOk="0">
                  <a:moveTo>
                    <a:pt x="7897" y="7705"/>
                  </a:moveTo>
                  <a:cubicBezTo>
                    <a:pt x="8122" y="7705"/>
                    <a:pt x="8326" y="7858"/>
                    <a:pt x="8380" y="8085"/>
                  </a:cubicBezTo>
                  <a:cubicBezTo>
                    <a:pt x="8418" y="8244"/>
                    <a:pt x="9293" y="11647"/>
                    <a:pt x="14761" y="11647"/>
                  </a:cubicBezTo>
                  <a:cubicBezTo>
                    <a:pt x="15071" y="11647"/>
                    <a:pt x="15396" y="11636"/>
                    <a:pt x="15736" y="11613"/>
                  </a:cubicBezTo>
                  <a:cubicBezTo>
                    <a:pt x="15745" y="11613"/>
                    <a:pt x="15754" y="11612"/>
                    <a:pt x="15763" y="11612"/>
                  </a:cubicBezTo>
                  <a:cubicBezTo>
                    <a:pt x="16029" y="11612"/>
                    <a:pt x="16246" y="11811"/>
                    <a:pt x="16264" y="12075"/>
                  </a:cubicBezTo>
                  <a:cubicBezTo>
                    <a:pt x="16283" y="12348"/>
                    <a:pt x="16077" y="12585"/>
                    <a:pt x="15804" y="12603"/>
                  </a:cubicBezTo>
                  <a:cubicBezTo>
                    <a:pt x="15449" y="12627"/>
                    <a:pt x="15108" y="12638"/>
                    <a:pt x="14782" y="12638"/>
                  </a:cubicBezTo>
                  <a:cubicBezTo>
                    <a:pt x="12941" y="12638"/>
                    <a:pt x="11559" y="12270"/>
                    <a:pt x="10510" y="11754"/>
                  </a:cubicBezTo>
                  <a:cubicBezTo>
                    <a:pt x="10495" y="11751"/>
                    <a:pt x="10479" y="11754"/>
                    <a:pt x="10464" y="11748"/>
                  </a:cubicBezTo>
                  <a:cubicBezTo>
                    <a:pt x="10430" y="11738"/>
                    <a:pt x="10148" y="11653"/>
                    <a:pt x="9730" y="11653"/>
                  </a:cubicBezTo>
                  <a:cubicBezTo>
                    <a:pt x="8924" y="11653"/>
                    <a:pt x="7615" y="11970"/>
                    <a:pt x="6605" y="13751"/>
                  </a:cubicBezTo>
                  <a:cubicBezTo>
                    <a:pt x="6517" y="13906"/>
                    <a:pt x="6354" y="14002"/>
                    <a:pt x="6176" y="14002"/>
                  </a:cubicBezTo>
                  <a:cubicBezTo>
                    <a:pt x="6175" y="14002"/>
                    <a:pt x="6174" y="14002"/>
                    <a:pt x="6173" y="14002"/>
                  </a:cubicBezTo>
                  <a:cubicBezTo>
                    <a:pt x="6088" y="14002"/>
                    <a:pt x="6002" y="13980"/>
                    <a:pt x="5928" y="13937"/>
                  </a:cubicBezTo>
                  <a:cubicBezTo>
                    <a:pt x="5690" y="13802"/>
                    <a:pt x="5606" y="13500"/>
                    <a:pt x="5742" y="13262"/>
                  </a:cubicBezTo>
                  <a:cubicBezTo>
                    <a:pt x="6723" y="11531"/>
                    <a:pt x="7984" y="10919"/>
                    <a:pt x="8998" y="10739"/>
                  </a:cubicBezTo>
                  <a:cubicBezTo>
                    <a:pt x="7731" y="9585"/>
                    <a:pt x="7418" y="8328"/>
                    <a:pt x="7413" y="8303"/>
                  </a:cubicBezTo>
                  <a:cubicBezTo>
                    <a:pt x="7357" y="8038"/>
                    <a:pt x="7524" y="7777"/>
                    <a:pt x="7788" y="7717"/>
                  </a:cubicBezTo>
                  <a:cubicBezTo>
                    <a:pt x="7825" y="7709"/>
                    <a:pt x="7861" y="7705"/>
                    <a:pt x="7897" y="7705"/>
                  </a:cubicBezTo>
                  <a:close/>
                  <a:moveTo>
                    <a:pt x="20399" y="6816"/>
                  </a:moveTo>
                  <a:cubicBezTo>
                    <a:pt x="20520" y="6816"/>
                    <a:pt x="20641" y="6860"/>
                    <a:pt x="20737" y="6949"/>
                  </a:cubicBezTo>
                  <a:cubicBezTo>
                    <a:pt x="20936" y="7135"/>
                    <a:pt x="20948" y="7445"/>
                    <a:pt x="20765" y="7647"/>
                  </a:cubicBezTo>
                  <a:cubicBezTo>
                    <a:pt x="20735" y="7680"/>
                    <a:pt x="20163" y="8330"/>
                    <a:pt x="20285" y="9376"/>
                  </a:cubicBezTo>
                  <a:cubicBezTo>
                    <a:pt x="20426" y="10578"/>
                    <a:pt x="21451" y="11865"/>
                    <a:pt x="23249" y="13096"/>
                  </a:cubicBezTo>
                  <a:cubicBezTo>
                    <a:pt x="23474" y="13252"/>
                    <a:pt x="23531" y="13561"/>
                    <a:pt x="23376" y="13787"/>
                  </a:cubicBezTo>
                  <a:lnTo>
                    <a:pt x="23377" y="13787"/>
                  </a:lnTo>
                  <a:cubicBezTo>
                    <a:pt x="23280" y="13927"/>
                    <a:pt x="23125" y="14002"/>
                    <a:pt x="22967" y="14002"/>
                  </a:cubicBezTo>
                  <a:cubicBezTo>
                    <a:pt x="22870" y="14002"/>
                    <a:pt x="22772" y="13974"/>
                    <a:pt x="22687" y="13915"/>
                  </a:cubicBezTo>
                  <a:cubicBezTo>
                    <a:pt x="22286" y="13640"/>
                    <a:pt x="21901" y="13343"/>
                    <a:pt x="21532" y="13027"/>
                  </a:cubicBezTo>
                  <a:cubicBezTo>
                    <a:pt x="20962" y="13046"/>
                    <a:pt x="19012" y="13194"/>
                    <a:pt x="17953" y="14275"/>
                  </a:cubicBezTo>
                  <a:cubicBezTo>
                    <a:pt x="17458" y="14780"/>
                    <a:pt x="17230" y="15414"/>
                    <a:pt x="17258" y="16211"/>
                  </a:cubicBezTo>
                  <a:cubicBezTo>
                    <a:pt x="17266" y="16484"/>
                    <a:pt x="17053" y="16715"/>
                    <a:pt x="16779" y="16723"/>
                  </a:cubicBezTo>
                  <a:lnTo>
                    <a:pt x="16761" y="16723"/>
                  </a:lnTo>
                  <a:cubicBezTo>
                    <a:pt x="16494" y="16723"/>
                    <a:pt x="16274" y="16512"/>
                    <a:pt x="16265" y="16244"/>
                  </a:cubicBezTo>
                  <a:cubicBezTo>
                    <a:pt x="16229" y="15175"/>
                    <a:pt x="16560" y="14278"/>
                    <a:pt x="17248" y="13577"/>
                  </a:cubicBezTo>
                  <a:cubicBezTo>
                    <a:pt x="18196" y="12611"/>
                    <a:pt x="19616" y="12250"/>
                    <a:pt x="20601" y="12113"/>
                  </a:cubicBezTo>
                  <a:cubicBezTo>
                    <a:pt x="19836" y="11245"/>
                    <a:pt x="19394" y="10359"/>
                    <a:pt x="19296" y="9462"/>
                  </a:cubicBezTo>
                  <a:cubicBezTo>
                    <a:pt x="19132" y="7957"/>
                    <a:pt x="20002" y="7009"/>
                    <a:pt x="20039" y="6970"/>
                  </a:cubicBezTo>
                  <a:cubicBezTo>
                    <a:pt x="20137" y="6868"/>
                    <a:pt x="20268" y="6816"/>
                    <a:pt x="20399" y="6816"/>
                  </a:cubicBezTo>
                  <a:close/>
                  <a:moveTo>
                    <a:pt x="12748" y="0"/>
                  </a:moveTo>
                  <a:cubicBezTo>
                    <a:pt x="10923" y="0"/>
                    <a:pt x="9154" y="1506"/>
                    <a:pt x="9154" y="1506"/>
                  </a:cubicBezTo>
                  <a:cubicBezTo>
                    <a:pt x="8846" y="1441"/>
                    <a:pt x="8556" y="1411"/>
                    <a:pt x="8282" y="1411"/>
                  </a:cubicBezTo>
                  <a:cubicBezTo>
                    <a:pt x="6845" y="1411"/>
                    <a:pt x="5876" y="2229"/>
                    <a:pt x="5287" y="2977"/>
                  </a:cubicBezTo>
                  <a:cubicBezTo>
                    <a:pt x="5818" y="3499"/>
                    <a:pt x="6580" y="4189"/>
                    <a:pt x="7287" y="4607"/>
                  </a:cubicBezTo>
                  <a:cubicBezTo>
                    <a:pt x="7513" y="4751"/>
                    <a:pt x="7585" y="5048"/>
                    <a:pt x="7449" y="5279"/>
                  </a:cubicBezTo>
                  <a:cubicBezTo>
                    <a:pt x="7356" y="5435"/>
                    <a:pt x="7191" y="5523"/>
                    <a:pt x="7021" y="5523"/>
                  </a:cubicBezTo>
                  <a:cubicBezTo>
                    <a:pt x="6940" y="5523"/>
                    <a:pt x="6858" y="5503"/>
                    <a:pt x="6782" y="5461"/>
                  </a:cubicBezTo>
                  <a:cubicBezTo>
                    <a:pt x="6051" y="5028"/>
                    <a:pt x="5296" y="4364"/>
                    <a:pt x="4736" y="3826"/>
                  </a:cubicBezTo>
                  <a:cubicBezTo>
                    <a:pt x="4624" y="4041"/>
                    <a:pt x="4566" y="4184"/>
                    <a:pt x="4566" y="4184"/>
                  </a:cubicBezTo>
                  <a:cubicBezTo>
                    <a:pt x="1982" y="5394"/>
                    <a:pt x="1864" y="6993"/>
                    <a:pt x="2202" y="8101"/>
                  </a:cubicBezTo>
                  <a:cubicBezTo>
                    <a:pt x="2404" y="8030"/>
                    <a:pt x="2616" y="7995"/>
                    <a:pt x="2828" y="7995"/>
                  </a:cubicBezTo>
                  <a:cubicBezTo>
                    <a:pt x="2901" y="7995"/>
                    <a:pt x="2974" y="7999"/>
                    <a:pt x="3046" y="8007"/>
                  </a:cubicBezTo>
                  <a:cubicBezTo>
                    <a:pt x="3737" y="8086"/>
                    <a:pt x="4388" y="8517"/>
                    <a:pt x="4983" y="9290"/>
                  </a:cubicBezTo>
                  <a:cubicBezTo>
                    <a:pt x="5153" y="9507"/>
                    <a:pt x="5113" y="9822"/>
                    <a:pt x="4894" y="9990"/>
                  </a:cubicBezTo>
                  <a:cubicBezTo>
                    <a:pt x="4804" y="10059"/>
                    <a:pt x="4698" y="10093"/>
                    <a:pt x="4593" y="10093"/>
                  </a:cubicBezTo>
                  <a:cubicBezTo>
                    <a:pt x="4442" y="10093"/>
                    <a:pt x="4293" y="10024"/>
                    <a:pt x="4196" y="9895"/>
                  </a:cubicBezTo>
                  <a:cubicBezTo>
                    <a:pt x="3635" y="9166"/>
                    <a:pt x="3153" y="8989"/>
                    <a:pt x="2817" y="8989"/>
                  </a:cubicBezTo>
                  <a:cubicBezTo>
                    <a:pt x="2743" y="8989"/>
                    <a:pt x="2675" y="8997"/>
                    <a:pt x="2616" y="9011"/>
                  </a:cubicBezTo>
                  <a:cubicBezTo>
                    <a:pt x="2698" y="9147"/>
                    <a:pt x="2789" y="9278"/>
                    <a:pt x="2889" y="9401"/>
                  </a:cubicBezTo>
                  <a:cubicBezTo>
                    <a:pt x="0" y="11544"/>
                    <a:pt x="2516" y="14805"/>
                    <a:pt x="2516" y="14805"/>
                  </a:cubicBezTo>
                  <a:cubicBezTo>
                    <a:pt x="1854" y="17575"/>
                    <a:pt x="3173" y="18706"/>
                    <a:pt x="4191" y="19162"/>
                  </a:cubicBezTo>
                  <a:cubicBezTo>
                    <a:pt x="4242" y="19091"/>
                    <a:pt x="4305" y="19028"/>
                    <a:pt x="4391" y="18990"/>
                  </a:cubicBezTo>
                  <a:cubicBezTo>
                    <a:pt x="4424" y="18975"/>
                    <a:pt x="4992" y="18710"/>
                    <a:pt x="5213" y="18054"/>
                  </a:cubicBezTo>
                  <a:cubicBezTo>
                    <a:pt x="5418" y="17448"/>
                    <a:pt x="5273" y="16684"/>
                    <a:pt x="4782" y="15783"/>
                  </a:cubicBezTo>
                  <a:cubicBezTo>
                    <a:pt x="4651" y="15542"/>
                    <a:pt x="4739" y="15241"/>
                    <a:pt x="4981" y="15110"/>
                  </a:cubicBezTo>
                  <a:cubicBezTo>
                    <a:pt x="5056" y="15069"/>
                    <a:pt x="5137" y="15049"/>
                    <a:pt x="5217" y="15049"/>
                  </a:cubicBezTo>
                  <a:cubicBezTo>
                    <a:pt x="5393" y="15049"/>
                    <a:pt x="5563" y="15143"/>
                    <a:pt x="5653" y="15308"/>
                  </a:cubicBezTo>
                  <a:cubicBezTo>
                    <a:pt x="5917" y="15793"/>
                    <a:pt x="6095" y="16255"/>
                    <a:pt x="6197" y="16694"/>
                  </a:cubicBezTo>
                  <a:cubicBezTo>
                    <a:pt x="6986" y="16292"/>
                    <a:pt x="8395" y="15728"/>
                    <a:pt x="10102" y="15728"/>
                  </a:cubicBezTo>
                  <a:cubicBezTo>
                    <a:pt x="10831" y="15728"/>
                    <a:pt x="11615" y="15831"/>
                    <a:pt x="12428" y="16094"/>
                  </a:cubicBezTo>
                  <a:cubicBezTo>
                    <a:pt x="12689" y="16180"/>
                    <a:pt x="12831" y="16459"/>
                    <a:pt x="12747" y="16720"/>
                  </a:cubicBezTo>
                  <a:cubicBezTo>
                    <a:pt x="12679" y="16929"/>
                    <a:pt x="12485" y="17063"/>
                    <a:pt x="12275" y="17063"/>
                  </a:cubicBezTo>
                  <a:cubicBezTo>
                    <a:pt x="12225" y="17063"/>
                    <a:pt x="12173" y="17055"/>
                    <a:pt x="12122" y="17039"/>
                  </a:cubicBezTo>
                  <a:cubicBezTo>
                    <a:pt x="11425" y="16813"/>
                    <a:pt x="10748" y="16725"/>
                    <a:pt x="10115" y="16725"/>
                  </a:cubicBezTo>
                  <a:cubicBezTo>
                    <a:pt x="8262" y="16725"/>
                    <a:pt x="6787" y="17483"/>
                    <a:pt x="6276" y="17782"/>
                  </a:cubicBezTo>
                  <a:cubicBezTo>
                    <a:pt x="6257" y="17991"/>
                    <a:pt x="6213" y="18195"/>
                    <a:pt x="6147" y="18394"/>
                  </a:cubicBezTo>
                  <a:cubicBezTo>
                    <a:pt x="5949" y="18962"/>
                    <a:pt x="5593" y="19341"/>
                    <a:pt x="5293" y="19580"/>
                  </a:cubicBezTo>
                  <a:cubicBezTo>
                    <a:pt x="6057" y="20833"/>
                    <a:pt x="7022" y="21139"/>
                    <a:pt x="7780" y="21139"/>
                  </a:cubicBezTo>
                  <a:cubicBezTo>
                    <a:pt x="8502" y="21139"/>
                    <a:pt x="9037" y="20862"/>
                    <a:pt x="9037" y="20862"/>
                  </a:cubicBezTo>
                  <a:cubicBezTo>
                    <a:pt x="9713" y="22177"/>
                    <a:pt x="10741" y="22584"/>
                    <a:pt x="11754" y="22584"/>
                  </a:cubicBezTo>
                  <a:cubicBezTo>
                    <a:pt x="13007" y="22584"/>
                    <a:pt x="14238" y="21962"/>
                    <a:pt x="14750" y="21668"/>
                  </a:cubicBezTo>
                  <a:cubicBezTo>
                    <a:pt x="14518" y="20008"/>
                    <a:pt x="13584" y="18872"/>
                    <a:pt x="13572" y="18858"/>
                  </a:cubicBezTo>
                  <a:cubicBezTo>
                    <a:pt x="13399" y="18648"/>
                    <a:pt x="13426" y="18337"/>
                    <a:pt x="13634" y="18161"/>
                  </a:cubicBezTo>
                  <a:cubicBezTo>
                    <a:pt x="13727" y="18083"/>
                    <a:pt x="13840" y="18044"/>
                    <a:pt x="13953" y="18044"/>
                  </a:cubicBezTo>
                  <a:cubicBezTo>
                    <a:pt x="14093" y="18044"/>
                    <a:pt x="14232" y="18103"/>
                    <a:pt x="14331" y="18218"/>
                  </a:cubicBezTo>
                  <a:cubicBezTo>
                    <a:pt x="14392" y="18290"/>
                    <a:pt x="15662" y="19824"/>
                    <a:pt x="15783" y="22056"/>
                  </a:cubicBezTo>
                  <a:cubicBezTo>
                    <a:pt x="15966" y="22109"/>
                    <a:pt x="16158" y="22132"/>
                    <a:pt x="16352" y="22132"/>
                  </a:cubicBezTo>
                  <a:cubicBezTo>
                    <a:pt x="17373" y="22132"/>
                    <a:pt x="18448" y="21515"/>
                    <a:pt x="18448" y="21515"/>
                  </a:cubicBezTo>
                  <a:cubicBezTo>
                    <a:pt x="18768" y="21899"/>
                    <a:pt x="19119" y="22115"/>
                    <a:pt x="19445" y="22237"/>
                  </a:cubicBezTo>
                  <a:cubicBezTo>
                    <a:pt x="19507" y="22103"/>
                    <a:pt x="19620" y="21994"/>
                    <a:pt x="19776" y="21958"/>
                  </a:cubicBezTo>
                  <a:cubicBezTo>
                    <a:pt x="19794" y="21954"/>
                    <a:pt x="21629" y="21511"/>
                    <a:pt x="22190" y="20316"/>
                  </a:cubicBezTo>
                  <a:cubicBezTo>
                    <a:pt x="22451" y="19758"/>
                    <a:pt x="22391" y="19090"/>
                    <a:pt x="22011" y="18331"/>
                  </a:cubicBezTo>
                  <a:cubicBezTo>
                    <a:pt x="21900" y="18088"/>
                    <a:pt x="22000" y="17800"/>
                    <a:pt x="22240" y="17680"/>
                  </a:cubicBezTo>
                  <a:cubicBezTo>
                    <a:pt x="22311" y="17644"/>
                    <a:pt x="22387" y="17627"/>
                    <a:pt x="22462" y="17627"/>
                  </a:cubicBezTo>
                  <a:cubicBezTo>
                    <a:pt x="22638" y="17627"/>
                    <a:pt x="22809" y="17721"/>
                    <a:pt x="22899" y="17887"/>
                  </a:cubicBezTo>
                  <a:cubicBezTo>
                    <a:pt x="23421" y="18934"/>
                    <a:pt x="23485" y="19894"/>
                    <a:pt x="23085" y="20742"/>
                  </a:cubicBezTo>
                  <a:cubicBezTo>
                    <a:pt x="22600" y="21770"/>
                    <a:pt x="21540" y="22360"/>
                    <a:pt x="20797" y="22662"/>
                  </a:cubicBezTo>
                  <a:cubicBezTo>
                    <a:pt x="21523" y="23723"/>
                    <a:pt x="24052" y="27254"/>
                    <a:pt x="25714" y="27432"/>
                  </a:cubicBezTo>
                  <a:cubicBezTo>
                    <a:pt x="25794" y="27440"/>
                    <a:pt x="25876" y="27445"/>
                    <a:pt x="25958" y="27445"/>
                  </a:cubicBezTo>
                  <a:cubicBezTo>
                    <a:pt x="26177" y="27445"/>
                    <a:pt x="26402" y="27415"/>
                    <a:pt x="26630" y="27363"/>
                  </a:cubicBezTo>
                  <a:cubicBezTo>
                    <a:pt x="28820" y="26868"/>
                    <a:pt x="30052" y="24535"/>
                    <a:pt x="29428" y="22390"/>
                  </a:cubicBezTo>
                  <a:cubicBezTo>
                    <a:pt x="28733" y="22182"/>
                    <a:pt x="28043" y="22038"/>
                    <a:pt x="27427" y="22038"/>
                  </a:cubicBezTo>
                  <a:cubicBezTo>
                    <a:pt x="26577" y="22038"/>
                    <a:pt x="25869" y="22312"/>
                    <a:pt x="25483" y="23064"/>
                  </a:cubicBezTo>
                  <a:cubicBezTo>
                    <a:pt x="25346" y="23331"/>
                    <a:pt x="25325" y="23658"/>
                    <a:pt x="25430" y="23878"/>
                  </a:cubicBezTo>
                  <a:cubicBezTo>
                    <a:pt x="25499" y="24022"/>
                    <a:pt x="25617" y="24111"/>
                    <a:pt x="25788" y="24146"/>
                  </a:cubicBezTo>
                  <a:cubicBezTo>
                    <a:pt x="26053" y="24205"/>
                    <a:pt x="26222" y="24466"/>
                    <a:pt x="26166" y="24731"/>
                  </a:cubicBezTo>
                  <a:cubicBezTo>
                    <a:pt x="26118" y="24965"/>
                    <a:pt x="25911" y="25126"/>
                    <a:pt x="25681" y="25126"/>
                  </a:cubicBezTo>
                  <a:cubicBezTo>
                    <a:pt x="25650" y="25126"/>
                    <a:pt x="25618" y="25123"/>
                    <a:pt x="25586" y="25117"/>
                  </a:cubicBezTo>
                  <a:cubicBezTo>
                    <a:pt x="25111" y="25019"/>
                    <a:pt x="24738" y="24731"/>
                    <a:pt x="24535" y="24306"/>
                  </a:cubicBezTo>
                  <a:cubicBezTo>
                    <a:pt x="24296" y="23806"/>
                    <a:pt x="24321" y="23157"/>
                    <a:pt x="24599" y="22612"/>
                  </a:cubicBezTo>
                  <a:cubicBezTo>
                    <a:pt x="25208" y="21426"/>
                    <a:pt x="26287" y="21050"/>
                    <a:pt x="27427" y="21050"/>
                  </a:cubicBezTo>
                  <a:cubicBezTo>
                    <a:pt x="28426" y="21050"/>
                    <a:pt x="29472" y="21338"/>
                    <a:pt x="30291" y="21621"/>
                  </a:cubicBezTo>
                  <a:cubicBezTo>
                    <a:pt x="32381" y="20179"/>
                    <a:pt x="31935" y="17525"/>
                    <a:pt x="31818" y="16985"/>
                  </a:cubicBezTo>
                  <a:cubicBezTo>
                    <a:pt x="31232" y="16947"/>
                    <a:pt x="30628" y="16790"/>
                    <a:pt x="30050" y="16570"/>
                  </a:cubicBezTo>
                  <a:cubicBezTo>
                    <a:pt x="30034" y="16570"/>
                    <a:pt x="30017" y="16579"/>
                    <a:pt x="29999" y="16579"/>
                  </a:cubicBezTo>
                  <a:lnTo>
                    <a:pt x="29969" y="16579"/>
                  </a:lnTo>
                  <a:cubicBezTo>
                    <a:pt x="29688" y="16579"/>
                    <a:pt x="27167" y="16638"/>
                    <a:pt x="26529" y="18685"/>
                  </a:cubicBezTo>
                  <a:cubicBezTo>
                    <a:pt x="26463" y="18897"/>
                    <a:pt x="26267" y="19033"/>
                    <a:pt x="26056" y="19033"/>
                  </a:cubicBezTo>
                  <a:cubicBezTo>
                    <a:pt x="26007" y="19033"/>
                    <a:pt x="25957" y="19026"/>
                    <a:pt x="25908" y="19010"/>
                  </a:cubicBezTo>
                  <a:cubicBezTo>
                    <a:pt x="25646" y="18930"/>
                    <a:pt x="25500" y="18651"/>
                    <a:pt x="25582" y="18389"/>
                  </a:cubicBezTo>
                  <a:cubicBezTo>
                    <a:pt x="26083" y="16780"/>
                    <a:pt x="27390" y="16096"/>
                    <a:pt x="28455" y="15804"/>
                  </a:cubicBezTo>
                  <a:cubicBezTo>
                    <a:pt x="27651" y="15344"/>
                    <a:pt x="27084" y="14918"/>
                    <a:pt x="27025" y="14872"/>
                  </a:cubicBezTo>
                  <a:cubicBezTo>
                    <a:pt x="26834" y="14724"/>
                    <a:pt x="26798" y="14450"/>
                    <a:pt x="26944" y="14258"/>
                  </a:cubicBezTo>
                  <a:cubicBezTo>
                    <a:pt x="27031" y="14146"/>
                    <a:pt x="27161" y="14087"/>
                    <a:pt x="27292" y="14087"/>
                  </a:cubicBezTo>
                  <a:cubicBezTo>
                    <a:pt x="27385" y="14087"/>
                    <a:pt x="27478" y="14117"/>
                    <a:pt x="27558" y="14177"/>
                  </a:cubicBezTo>
                  <a:cubicBezTo>
                    <a:pt x="28027" y="14536"/>
                    <a:pt x="28955" y="15145"/>
                    <a:pt x="29961" y="15587"/>
                  </a:cubicBezTo>
                  <a:lnTo>
                    <a:pt x="30011" y="15587"/>
                  </a:lnTo>
                  <a:cubicBezTo>
                    <a:pt x="30148" y="15591"/>
                    <a:pt x="30278" y="15651"/>
                    <a:pt x="30369" y="15755"/>
                  </a:cubicBezTo>
                  <a:cubicBezTo>
                    <a:pt x="30951" y="15978"/>
                    <a:pt x="31541" y="16128"/>
                    <a:pt x="32069" y="16128"/>
                  </a:cubicBezTo>
                  <a:cubicBezTo>
                    <a:pt x="32241" y="16128"/>
                    <a:pt x="32406" y="16112"/>
                    <a:pt x="32562" y="16078"/>
                  </a:cubicBezTo>
                  <a:cubicBezTo>
                    <a:pt x="35308" y="12789"/>
                    <a:pt x="32074" y="10450"/>
                    <a:pt x="32074" y="10450"/>
                  </a:cubicBezTo>
                  <a:cubicBezTo>
                    <a:pt x="32177" y="7671"/>
                    <a:pt x="30349" y="6752"/>
                    <a:pt x="29378" y="6459"/>
                  </a:cubicBezTo>
                  <a:cubicBezTo>
                    <a:pt x="29076" y="6908"/>
                    <a:pt x="28676" y="7322"/>
                    <a:pt x="28262" y="7682"/>
                  </a:cubicBezTo>
                  <a:cubicBezTo>
                    <a:pt x="28279" y="7732"/>
                    <a:pt x="28288" y="7785"/>
                    <a:pt x="28289" y="7838"/>
                  </a:cubicBezTo>
                  <a:cubicBezTo>
                    <a:pt x="28288" y="7869"/>
                    <a:pt x="28231" y="10846"/>
                    <a:pt x="30273" y="11367"/>
                  </a:cubicBezTo>
                  <a:cubicBezTo>
                    <a:pt x="30541" y="11433"/>
                    <a:pt x="30705" y="11705"/>
                    <a:pt x="30637" y="11973"/>
                  </a:cubicBezTo>
                  <a:cubicBezTo>
                    <a:pt x="30580" y="12197"/>
                    <a:pt x="30377" y="12346"/>
                    <a:pt x="30156" y="12346"/>
                  </a:cubicBezTo>
                  <a:cubicBezTo>
                    <a:pt x="30114" y="12346"/>
                    <a:pt x="30070" y="12341"/>
                    <a:pt x="30027" y="12329"/>
                  </a:cubicBezTo>
                  <a:cubicBezTo>
                    <a:pt x="27870" y="11778"/>
                    <a:pt x="27414" y="9508"/>
                    <a:pt x="27320" y="8409"/>
                  </a:cubicBezTo>
                  <a:cubicBezTo>
                    <a:pt x="26742" y="8807"/>
                    <a:pt x="26279" y="9055"/>
                    <a:pt x="26228" y="9083"/>
                  </a:cubicBezTo>
                  <a:cubicBezTo>
                    <a:pt x="26176" y="9108"/>
                    <a:pt x="26121" y="9120"/>
                    <a:pt x="26067" y="9120"/>
                  </a:cubicBezTo>
                  <a:cubicBezTo>
                    <a:pt x="25934" y="9120"/>
                    <a:pt x="25805" y="9048"/>
                    <a:pt x="25739" y="8922"/>
                  </a:cubicBezTo>
                  <a:cubicBezTo>
                    <a:pt x="25646" y="8745"/>
                    <a:pt x="25711" y="8526"/>
                    <a:pt x="25884" y="8428"/>
                  </a:cubicBezTo>
                  <a:cubicBezTo>
                    <a:pt x="26546" y="8080"/>
                    <a:pt x="28002" y="7145"/>
                    <a:pt x="28729" y="6103"/>
                  </a:cubicBezTo>
                  <a:cubicBezTo>
                    <a:pt x="28100" y="3561"/>
                    <a:pt x="25957" y="3194"/>
                    <a:pt x="24773" y="3194"/>
                  </a:cubicBezTo>
                  <a:cubicBezTo>
                    <a:pt x="24292" y="3194"/>
                    <a:pt x="23969" y="3254"/>
                    <a:pt x="23969" y="3254"/>
                  </a:cubicBezTo>
                  <a:cubicBezTo>
                    <a:pt x="23025" y="1871"/>
                    <a:pt x="21904" y="1513"/>
                    <a:pt x="20996" y="1513"/>
                  </a:cubicBezTo>
                  <a:cubicBezTo>
                    <a:pt x="20569" y="1513"/>
                    <a:pt x="20190" y="1592"/>
                    <a:pt x="19897" y="1681"/>
                  </a:cubicBezTo>
                  <a:cubicBezTo>
                    <a:pt x="18911" y="2740"/>
                    <a:pt x="17371" y="4726"/>
                    <a:pt x="17256" y="6920"/>
                  </a:cubicBezTo>
                  <a:cubicBezTo>
                    <a:pt x="17241" y="7184"/>
                    <a:pt x="17024" y="7390"/>
                    <a:pt x="16761" y="7390"/>
                  </a:cubicBezTo>
                  <a:cubicBezTo>
                    <a:pt x="16751" y="7390"/>
                    <a:pt x="16742" y="7390"/>
                    <a:pt x="16734" y="7389"/>
                  </a:cubicBezTo>
                  <a:cubicBezTo>
                    <a:pt x="16460" y="7375"/>
                    <a:pt x="16249" y="7142"/>
                    <a:pt x="16264" y="6868"/>
                  </a:cubicBezTo>
                  <a:cubicBezTo>
                    <a:pt x="16309" y="6016"/>
                    <a:pt x="16535" y="5206"/>
                    <a:pt x="16851" y="4457"/>
                  </a:cubicBezTo>
                  <a:lnTo>
                    <a:pt x="16851" y="4457"/>
                  </a:lnTo>
                  <a:cubicBezTo>
                    <a:pt x="15686" y="4643"/>
                    <a:pt x="13603" y="5280"/>
                    <a:pt x="12736" y="7491"/>
                  </a:cubicBezTo>
                  <a:cubicBezTo>
                    <a:pt x="12658" y="7685"/>
                    <a:pt x="12472" y="7803"/>
                    <a:pt x="12275" y="7803"/>
                  </a:cubicBezTo>
                  <a:cubicBezTo>
                    <a:pt x="12215" y="7803"/>
                    <a:pt x="12154" y="7791"/>
                    <a:pt x="12094" y="7768"/>
                  </a:cubicBezTo>
                  <a:cubicBezTo>
                    <a:pt x="11841" y="7669"/>
                    <a:pt x="11715" y="7384"/>
                    <a:pt x="11811" y="7130"/>
                  </a:cubicBezTo>
                  <a:cubicBezTo>
                    <a:pt x="13067" y="3931"/>
                    <a:pt x="16363" y="3466"/>
                    <a:pt x="17379" y="3399"/>
                  </a:cubicBezTo>
                  <a:cubicBezTo>
                    <a:pt x="17853" y="2572"/>
                    <a:pt x="18405" y="1861"/>
                    <a:pt x="18887" y="1314"/>
                  </a:cubicBezTo>
                  <a:cubicBezTo>
                    <a:pt x="18237" y="496"/>
                    <a:pt x="17404" y="256"/>
                    <a:pt x="16651" y="256"/>
                  </a:cubicBezTo>
                  <a:cubicBezTo>
                    <a:pt x="15583" y="256"/>
                    <a:pt x="14675" y="738"/>
                    <a:pt x="14675" y="738"/>
                  </a:cubicBezTo>
                  <a:cubicBezTo>
                    <a:pt x="14080" y="198"/>
                    <a:pt x="13410" y="0"/>
                    <a:pt x="12748"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78" name="Google Shape;878;p40"/>
            <p:cNvSpPr/>
            <p:nvPr/>
          </p:nvSpPr>
          <p:spPr>
            <a:xfrm>
              <a:off x="3671675" y="2180750"/>
              <a:ext cx="292050" cy="159300"/>
            </a:xfrm>
            <a:custGeom>
              <a:avLst/>
              <a:gdLst/>
              <a:ahLst/>
              <a:cxnLst/>
              <a:rect l="l" t="t" r="r" b="b"/>
              <a:pathLst>
                <a:path w="11682" h="6372" extrusionOk="0">
                  <a:moveTo>
                    <a:pt x="5841" y="1"/>
                  </a:moveTo>
                  <a:cubicBezTo>
                    <a:pt x="4796" y="1"/>
                    <a:pt x="3751" y="184"/>
                    <a:pt x="2756" y="552"/>
                  </a:cubicBezTo>
                  <a:lnTo>
                    <a:pt x="0" y="1568"/>
                  </a:lnTo>
                  <a:lnTo>
                    <a:pt x="1295" y="6372"/>
                  </a:lnTo>
                  <a:cubicBezTo>
                    <a:pt x="2712" y="5598"/>
                    <a:pt x="4276" y="5211"/>
                    <a:pt x="5841" y="5211"/>
                  </a:cubicBezTo>
                  <a:cubicBezTo>
                    <a:pt x="7406" y="5211"/>
                    <a:pt x="8970" y="5598"/>
                    <a:pt x="10387" y="6372"/>
                  </a:cubicBezTo>
                  <a:lnTo>
                    <a:pt x="11681" y="1568"/>
                  </a:lnTo>
                  <a:lnTo>
                    <a:pt x="8926" y="552"/>
                  </a:lnTo>
                  <a:cubicBezTo>
                    <a:pt x="7930" y="184"/>
                    <a:pt x="6886" y="1"/>
                    <a:pt x="5841"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79" name="Google Shape;879;p40"/>
            <p:cNvSpPr/>
            <p:nvPr/>
          </p:nvSpPr>
          <p:spPr>
            <a:xfrm>
              <a:off x="3052825" y="2036550"/>
              <a:ext cx="690575" cy="1067525"/>
            </a:xfrm>
            <a:custGeom>
              <a:avLst/>
              <a:gdLst/>
              <a:ahLst/>
              <a:cxnLst/>
              <a:rect l="l" t="t" r="r" b="b"/>
              <a:pathLst>
                <a:path w="27623" h="42701" extrusionOk="0">
                  <a:moveTo>
                    <a:pt x="17888" y="0"/>
                  </a:moveTo>
                  <a:cubicBezTo>
                    <a:pt x="17706" y="0"/>
                    <a:pt x="17520" y="10"/>
                    <a:pt x="17330" y="31"/>
                  </a:cubicBezTo>
                  <a:cubicBezTo>
                    <a:pt x="12158" y="591"/>
                    <a:pt x="0" y="22392"/>
                    <a:pt x="4473" y="37624"/>
                  </a:cubicBezTo>
                  <a:cubicBezTo>
                    <a:pt x="5555" y="41309"/>
                    <a:pt x="7521" y="42700"/>
                    <a:pt x="9767" y="42700"/>
                  </a:cubicBezTo>
                  <a:cubicBezTo>
                    <a:pt x="12486" y="42700"/>
                    <a:pt x="15616" y="40659"/>
                    <a:pt x="18081" y="38179"/>
                  </a:cubicBezTo>
                  <a:cubicBezTo>
                    <a:pt x="24229" y="31992"/>
                    <a:pt x="27622" y="24014"/>
                    <a:pt x="26526" y="15177"/>
                  </a:cubicBezTo>
                  <a:cubicBezTo>
                    <a:pt x="26401" y="14157"/>
                    <a:pt x="26241" y="13145"/>
                    <a:pt x="26049" y="12141"/>
                  </a:cubicBezTo>
                  <a:cubicBezTo>
                    <a:pt x="24966" y="14070"/>
                    <a:pt x="23068" y="16597"/>
                    <a:pt x="19992" y="18251"/>
                  </a:cubicBezTo>
                  <a:cubicBezTo>
                    <a:pt x="20036" y="18954"/>
                    <a:pt x="20299" y="20718"/>
                    <a:pt x="21832" y="21740"/>
                  </a:cubicBezTo>
                  <a:cubicBezTo>
                    <a:pt x="22075" y="21916"/>
                    <a:pt x="22135" y="22253"/>
                    <a:pt x="21968" y="22502"/>
                  </a:cubicBezTo>
                  <a:cubicBezTo>
                    <a:pt x="21861" y="22663"/>
                    <a:pt x="21684" y="22752"/>
                    <a:pt x="21502" y="22752"/>
                  </a:cubicBezTo>
                  <a:cubicBezTo>
                    <a:pt x="21403" y="22752"/>
                    <a:pt x="21303" y="22725"/>
                    <a:pt x="21212" y="22670"/>
                  </a:cubicBezTo>
                  <a:cubicBezTo>
                    <a:pt x="19534" y="21551"/>
                    <a:pt x="19051" y="19808"/>
                    <a:pt x="18917" y="18763"/>
                  </a:cubicBezTo>
                  <a:cubicBezTo>
                    <a:pt x="18071" y="19111"/>
                    <a:pt x="17331" y="19285"/>
                    <a:pt x="16674" y="19379"/>
                  </a:cubicBezTo>
                  <a:cubicBezTo>
                    <a:pt x="17196" y="20517"/>
                    <a:pt x="18061" y="22742"/>
                    <a:pt x="17733" y="24364"/>
                  </a:cubicBezTo>
                  <a:cubicBezTo>
                    <a:pt x="17295" y="26533"/>
                    <a:pt x="14428" y="29881"/>
                    <a:pt x="14306" y="30023"/>
                  </a:cubicBezTo>
                  <a:cubicBezTo>
                    <a:pt x="14195" y="30163"/>
                    <a:pt x="14031" y="30236"/>
                    <a:pt x="13865" y="30236"/>
                  </a:cubicBezTo>
                  <a:cubicBezTo>
                    <a:pt x="13736" y="30236"/>
                    <a:pt x="13607" y="30192"/>
                    <a:pt x="13501" y="30101"/>
                  </a:cubicBezTo>
                  <a:cubicBezTo>
                    <a:pt x="13260" y="29893"/>
                    <a:pt x="13240" y="29525"/>
                    <a:pt x="13459" y="29293"/>
                  </a:cubicBezTo>
                  <a:cubicBezTo>
                    <a:pt x="13828" y="28864"/>
                    <a:pt x="14491" y="28032"/>
                    <a:pt x="15121" y="27111"/>
                  </a:cubicBezTo>
                  <a:cubicBezTo>
                    <a:pt x="14595" y="26923"/>
                    <a:pt x="13793" y="26694"/>
                    <a:pt x="13009" y="26694"/>
                  </a:cubicBezTo>
                  <a:cubicBezTo>
                    <a:pt x="12389" y="26694"/>
                    <a:pt x="11779" y="26838"/>
                    <a:pt x="11326" y="27258"/>
                  </a:cubicBezTo>
                  <a:cubicBezTo>
                    <a:pt x="11217" y="27358"/>
                    <a:pt x="11081" y="27408"/>
                    <a:pt x="10945" y="27408"/>
                  </a:cubicBezTo>
                  <a:cubicBezTo>
                    <a:pt x="10795" y="27408"/>
                    <a:pt x="10645" y="27348"/>
                    <a:pt x="10535" y="27229"/>
                  </a:cubicBezTo>
                  <a:cubicBezTo>
                    <a:pt x="10326" y="27003"/>
                    <a:pt x="10339" y="26649"/>
                    <a:pt x="10565" y="26440"/>
                  </a:cubicBezTo>
                  <a:cubicBezTo>
                    <a:pt x="11261" y="25793"/>
                    <a:pt x="12148" y="25581"/>
                    <a:pt x="13012" y="25581"/>
                  </a:cubicBezTo>
                  <a:cubicBezTo>
                    <a:pt x="14103" y="25581"/>
                    <a:pt x="15157" y="25920"/>
                    <a:pt x="15741" y="26147"/>
                  </a:cubicBezTo>
                  <a:cubicBezTo>
                    <a:pt x="16175" y="25423"/>
                    <a:pt x="16523" y="24709"/>
                    <a:pt x="16638" y="24143"/>
                  </a:cubicBezTo>
                  <a:cubicBezTo>
                    <a:pt x="16914" y="22778"/>
                    <a:pt x="16018" y="20560"/>
                    <a:pt x="15492" y="19492"/>
                  </a:cubicBezTo>
                  <a:lnTo>
                    <a:pt x="15354" y="19502"/>
                  </a:lnTo>
                  <a:cubicBezTo>
                    <a:pt x="13951" y="19590"/>
                    <a:pt x="12893" y="19659"/>
                    <a:pt x="11440" y="21606"/>
                  </a:cubicBezTo>
                  <a:cubicBezTo>
                    <a:pt x="11438" y="21609"/>
                    <a:pt x="11438" y="21613"/>
                    <a:pt x="11437" y="21617"/>
                  </a:cubicBezTo>
                  <a:cubicBezTo>
                    <a:pt x="11424" y="21641"/>
                    <a:pt x="11403" y="21655"/>
                    <a:pt x="11388" y="21675"/>
                  </a:cubicBezTo>
                  <a:cubicBezTo>
                    <a:pt x="10508" y="22873"/>
                    <a:pt x="9483" y="24757"/>
                    <a:pt x="8151" y="27743"/>
                  </a:cubicBezTo>
                  <a:cubicBezTo>
                    <a:pt x="8060" y="27944"/>
                    <a:pt x="7860" y="28074"/>
                    <a:pt x="7640" y="28074"/>
                  </a:cubicBezTo>
                  <a:cubicBezTo>
                    <a:pt x="7561" y="28074"/>
                    <a:pt x="7484" y="28057"/>
                    <a:pt x="7413" y="28026"/>
                  </a:cubicBezTo>
                  <a:cubicBezTo>
                    <a:pt x="7130" y="27900"/>
                    <a:pt x="7004" y="27570"/>
                    <a:pt x="7130" y="27288"/>
                  </a:cubicBezTo>
                  <a:cubicBezTo>
                    <a:pt x="8255" y="24767"/>
                    <a:pt x="9189" y="22975"/>
                    <a:pt x="10025" y="21693"/>
                  </a:cubicBezTo>
                  <a:cubicBezTo>
                    <a:pt x="9950" y="21687"/>
                    <a:pt x="9869" y="21683"/>
                    <a:pt x="9782" y="21683"/>
                  </a:cubicBezTo>
                  <a:cubicBezTo>
                    <a:pt x="9153" y="21683"/>
                    <a:pt x="8212" y="21875"/>
                    <a:pt x="7019" y="22670"/>
                  </a:cubicBezTo>
                  <a:cubicBezTo>
                    <a:pt x="6928" y="22725"/>
                    <a:pt x="6828" y="22751"/>
                    <a:pt x="6729" y="22751"/>
                  </a:cubicBezTo>
                  <a:cubicBezTo>
                    <a:pt x="6548" y="22751"/>
                    <a:pt x="6370" y="22663"/>
                    <a:pt x="6262" y="22502"/>
                  </a:cubicBezTo>
                  <a:cubicBezTo>
                    <a:pt x="6096" y="22252"/>
                    <a:pt x="6156" y="21916"/>
                    <a:pt x="6399" y="21740"/>
                  </a:cubicBezTo>
                  <a:cubicBezTo>
                    <a:pt x="7790" y="20812"/>
                    <a:pt x="8948" y="20570"/>
                    <a:pt x="9779" y="20570"/>
                  </a:cubicBezTo>
                  <a:cubicBezTo>
                    <a:pt x="10179" y="20570"/>
                    <a:pt x="10503" y="20626"/>
                    <a:pt x="10741" y="20689"/>
                  </a:cubicBezTo>
                  <a:cubicBezTo>
                    <a:pt x="12297" y="18715"/>
                    <a:pt x="13574" y="18494"/>
                    <a:pt x="15283" y="18386"/>
                  </a:cubicBezTo>
                  <a:cubicBezTo>
                    <a:pt x="15440" y="18376"/>
                    <a:pt x="15602" y="18365"/>
                    <a:pt x="15766" y="18352"/>
                  </a:cubicBezTo>
                  <a:lnTo>
                    <a:pt x="15772" y="18352"/>
                  </a:lnTo>
                  <a:cubicBezTo>
                    <a:pt x="16713" y="18279"/>
                    <a:pt x="17786" y="18120"/>
                    <a:pt x="19175" y="17420"/>
                  </a:cubicBezTo>
                  <a:cubicBezTo>
                    <a:pt x="22869" y="15558"/>
                    <a:pt x="24824" y="12242"/>
                    <a:pt x="25670" y="10407"/>
                  </a:cubicBezTo>
                  <a:cubicBezTo>
                    <a:pt x="25537" y="9861"/>
                    <a:pt x="25390" y="9320"/>
                    <a:pt x="25229" y="8782"/>
                  </a:cubicBezTo>
                  <a:cubicBezTo>
                    <a:pt x="24448" y="10086"/>
                    <a:pt x="23286" y="11551"/>
                    <a:pt x="21854" y="11938"/>
                  </a:cubicBezTo>
                  <a:cubicBezTo>
                    <a:pt x="21380" y="12065"/>
                    <a:pt x="20900" y="12104"/>
                    <a:pt x="20408" y="12104"/>
                  </a:cubicBezTo>
                  <a:cubicBezTo>
                    <a:pt x="20027" y="12104"/>
                    <a:pt x="19639" y="12080"/>
                    <a:pt x="19241" y="12057"/>
                  </a:cubicBezTo>
                  <a:cubicBezTo>
                    <a:pt x="18844" y="12033"/>
                    <a:pt x="18443" y="12008"/>
                    <a:pt x="18039" y="12008"/>
                  </a:cubicBezTo>
                  <a:cubicBezTo>
                    <a:pt x="16561" y="12008"/>
                    <a:pt x="15041" y="12333"/>
                    <a:pt x="13470" y="14182"/>
                  </a:cubicBezTo>
                  <a:cubicBezTo>
                    <a:pt x="13360" y="14302"/>
                    <a:pt x="13209" y="14363"/>
                    <a:pt x="13058" y="14363"/>
                  </a:cubicBezTo>
                  <a:cubicBezTo>
                    <a:pt x="12930" y="14363"/>
                    <a:pt x="12801" y="14319"/>
                    <a:pt x="12696" y="14230"/>
                  </a:cubicBezTo>
                  <a:cubicBezTo>
                    <a:pt x="12466" y="14036"/>
                    <a:pt x="12432" y="13694"/>
                    <a:pt x="12618" y="13458"/>
                  </a:cubicBezTo>
                  <a:cubicBezTo>
                    <a:pt x="14485" y="11260"/>
                    <a:pt x="16375" y="10890"/>
                    <a:pt x="18039" y="10890"/>
                  </a:cubicBezTo>
                  <a:cubicBezTo>
                    <a:pt x="18480" y="10890"/>
                    <a:pt x="18905" y="10916"/>
                    <a:pt x="19309" y="10941"/>
                  </a:cubicBezTo>
                  <a:cubicBezTo>
                    <a:pt x="19684" y="10963"/>
                    <a:pt x="20049" y="10985"/>
                    <a:pt x="20399" y="10985"/>
                  </a:cubicBezTo>
                  <a:cubicBezTo>
                    <a:pt x="20812" y="10985"/>
                    <a:pt x="21203" y="10955"/>
                    <a:pt x="21563" y="10858"/>
                  </a:cubicBezTo>
                  <a:cubicBezTo>
                    <a:pt x="22874" y="10504"/>
                    <a:pt x="24056" y="8705"/>
                    <a:pt x="24754" y="7337"/>
                  </a:cubicBezTo>
                  <a:cubicBezTo>
                    <a:pt x="24393" y="6333"/>
                    <a:pt x="23977" y="5344"/>
                    <a:pt x="23483" y="4381"/>
                  </a:cubicBezTo>
                  <a:cubicBezTo>
                    <a:pt x="22197" y="1878"/>
                    <a:pt x="20387" y="0"/>
                    <a:pt x="17888"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0" name="Google Shape;880;p40"/>
            <p:cNvSpPr/>
            <p:nvPr/>
          </p:nvSpPr>
          <p:spPr>
            <a:xfrm>
              <a:off x="3890025" y="2036500"/>
              <a:ext cx="690575" cy="1067550"/>
            </a:xfrm>
            <a:custGeom>
              <a:avLst/>
              <a:gdLst/>
              <a:ahLst/>
              <a:cxnLst/>
              <a:rect l="l" t="t" r="r" b="b"/>
              <a:pathLst>
                <a:path w="27623" h="42702" extrusionOk="0">
                  <a:moveTo>
                    <a:pt x="9735" y="1"/>
                  </a:moveTo>
                  <a:cubicBezTo>
                    <a:pt x="7236" y="1"/>
                    <a:pt x="5427" y="1879"/>
                    <a:pt x="4141" y="4382"/>
                  </a:cubicBezTo>
                  <a:cubicBezTo>
                    <a:pt x="3646" y="5345"/>
                    <a:pt x="3231" y="6334"/>
                    <a:pt x="2869" y="7339"/>
                  </a:cubicBezTo>
                  <a:cubicBezTo>
                    <a:pt x="3567" y="8706"/>
                    <a:pt x="4750" y="10506"/>
                    <a:pt x="6061" y="10859"/>
                  </a:cubicBezTo>
                  <a:cubicBezTo>
                    <a:pt x="6421" y="10956"/>
                    <a:pt x="6812" y="10986"/>
                    <a:pt x="7224" y="10986"/>
                  </a:cubicBezTo>
                  <a:cubicBezTo>
                    <a:pt x="7574" y="10986"/>
                    <a:pt x="7939" y="10964"/>
                    <a:pt x="8314" y="10942"/>
                  </a:cubicBezTo>
                  <a:cubicBezTo>
                    <a:pt x="8719" y="10917"/>
                    <a:pt x="9144" y="10891"/>
                    <a:pt x="9584" y="10891"/>
                  </a:cubicBezTo>
                  <a:cubicBezTo>
                    <a:pt x="11248" y="10891"/>
                    <a:pt x="13138" y="11261"/>
                    <a:pt x="15005" y="13459"/>
                  </a:cubicBezTo>
                  <a:cubicBezTo>
                    <a:pt x="15192" y="13695"/>
                    <a:pt x="15157" y="14037"/>
                    <a:pt x="14928" y="14231"/>
                  </a:cubicBezTo>
                  <a:cubicBezTo>
                    <a:pt x="14823" y="14321"/>
                    <a:pt x="14694" y="14365"/>
                    <a:pt x="14566" y="14365"/>
                  </a:cubicBezTo>
                  <a:cubicBezTo>
                    <a:pt x="14414" y="14365"/>
                    <a:pt x="14264" y="14303"/>
                    <a:pt x="14154" y="14183"/>
                  </a:cubicBezTo>
                  <a:cubicBezTo>
                    <a:pt x="12582" y="12334"/>
                    <a:pt x="11062" y="12009"/>
                    <a:pt x="9585" y="12009"/>
                  </a:cubicBezTo>
                  <a:cubicBezTo>
                    <a:pt x="9181" y="12009"/>
                    <a:pt x="8780" y="12034"/>
                    <a:pt x="8383" y="12057"/>
                  </a:cubicBezTo>
                  <a:cubicBezTo>
                    <a:pt x="7985" y="12081"/>
                    <a:pt x="7596" y="12105"/>
                    <a:pt x="7215" y="12105"/>
                  </a:cubicBezTo>
                  <a:cubicBezTo>
                    <a:pt x="6723" y="12105"/>
                    <a:pt x="6243" y="12066"/>
                    <a:pt x="5769" y="11938"/>
                  </a:cubicBezTo>
                  <a:cubicBezTo>
                    <a:pt x="4337" y="11553"/>
                    <a:pt x="3177" y="10087"/>
                    <a:pt x="2394" y="8782"/>
                  </a:cubicBezTo>
                  <a:cubicBezTo>
                    <a:pt x="2233" y="9321"/>
                    <a:pt x="2086" y="9862"/>
                    <a:pt x="1954" y="10408"/>
                  </a:cubicBezTo>
                  <a:cubicBezTo>
                    <a:pt x="2799" y="12243"/>
                    <a:pt x="4755" y="15559"/>
                    <a:pt x="8449" y="17421"/>
                  </a:cubicBezTo>
                  <a:cubicBezTo>
                    <a:pt x="9837" y="18122"/>
                    <a:pt x="10910" y="18280"/>
                    <a:pt x="11852" y="18353"/>
                  </a:cubicBezTo>
                  <a:lnTo>
                    <a:pt x="11857" y="18353"/>
                  </a:lnTo>
                  <a:cubicBezTo>
                    <a:pt x="12021" y="18366"/>
                    <a:pt x="12183" y="18377"/>
                    <a:pt x="12340" y="18387"/>
                  </a:cubicBezTo>
                  <a:cubicBezTo>
                    <a:pt x="14049" y="18495"/>
                    <a:pt x="15327" y="18716"/>
                    <a:pt x="16883" y="20689"/>
                  </a:cubicBezTo>
                  <a:cubicBezTo>
                    <a:pt x="17121" y="20627"/>
                    <a:pt x="17445" y="20571"/>
                    <a:pt x="17844" y="20571"/>
                  </a:cubicBezTo>
                  <a:cubicBezTo>
                    <a:pt x="18675" y="20571"/>
                    <a:pt x="19833" y="20813"/>
                    <a:pt x="21225" y="21741"/>
                  </a:cubicBezTo>
                  <a:cubicBezTo>
                    <a:pt x="21497" y="21906"/>
                    <a:pt x="21577" y="22264"/>
                    <a:pt x="21400" y="22529"/>
                  </a:cubicBezTo>
                  <a:cubicBezTo>
                    <a:pt x="21292" y="22691"/>
                    <a:pt x="21114" y="22779"/>
                    <a:pt x="20934" y="22779"/>
                  </a:cubicBezTo>
                  <a:cubicBezTo>
                    <a:pt x="20820" y="22779"/>
                    <a:pt x="20705" y="22744"/>
                    <a:pt x="20605" y="22671"/>
                  </a:cubicBezTo>
                  <a:cubicBezTo>
                    <a:pt x="19411" y="21876"/>
                    <a:pt x="18471" y="21684"/>
                    <a:pt x="17841" y="21684"/>
                  </a:cubicBezTo>
                  <a:cubicBezTo>
                    <a:pt x="17754" y="21684"/>
                    <a:pt x="17673" y="21688"/>
                    <a:pt x="17598" y="21694"/>
                  </a:cubicBezTo>
                  <a:cubicBezTo>
                    <a:pt x="18435" y="22975"/>
                    <a:pt x="19370" y="24768"/>
                    <a:pt x="20494" y="27289"/>
                  </a:cubicBezTo>
                  <a:cubicBezTo>
                    <a:pt x="20620" y="27570"/>
                    <a:pt x="20493" y="27901"/>
                    <a:pt x="20211" y="28027"/>
                  </a:cubicBezTo>
                  <a:cubicBezTo>
                    <a:pt x="20141" y="28057"/>
                    <a:pt x="20066" y="28075"/>
                    <a:pt x="19990" y="28075"/>
                  </a:cubicBezTo>
                  <a:cubicBezTo>
                    <a:pt x="19988" y="28075"/>
                    <a:pt x="19985" y="28075"/>
                    <a:pt x="19983" y="28075"/>
                  </a:cubicBezTo>
                  <a:cubicBezTo>
                    <a:pt x="19763" y="28075"/>
                    <a:pt x="19563" y="27945"/>
                    <a:pt x="19473" y="27744"/>
                  </a:cubicBezTo>
                  <a:cubicBezTo>
                    <a:pt x="18140" y="24758"/>
                    <a:pt x="17115" y="22874"/>
                    <a:pt x="16236" y="21676"/>
                  </a:cubicBezTo>
                  <a:cubicBezTo>
                    <a:pt x="16221" y="21656"/>
                    <a:pt x="16199" y="21641"/>
                    <a:pt x="16187" y="21617"/>
                  </a:cubicBezTo>
                  <a:cubicBezTo>
                    <a:pt x="16185" y="21614"/>
                    <a:pt x="16185" y="21610"/>
                    <a:pt x="16184" y="21607"/>
                  </a:cubicBezTo>
                  <a:cubicBezTo>
                    <a:pt x="14731" y="19660"/>
                    <a:pt x="13672" y="19591"/>
                    <a:pt x="12269" y="19503"/>
                  </a:cubicBezTo>
                  <a:lnTo>
                    <a:pt x="12131" y="19493"/>
                  </a:lnTo>
                  <a:cubicBezTo>
                    <a:pt x="11607" y="20561"/>
                    <a:pt x="10710" y="22779"/>
                    <a:pt x="10987" y="24144"/>
                  </a:cubicBezTo>
                  <a:cubicBezTo>
                    <a:pt x="11101" y="24710"/>
                    <a:pt x="11449" y="25424"/>
                    <a:pt x="11882" y="26148"/>
                  </a:cubicBezTo>
                  <a:cubicBezTo>
                    <a:pt x="12467" y="25921"/>
                    <a:pt x="13521" y="25582"/>
                    <a:pt x="14612" y="25582"/>
                  </a:cubicBezTo>
                  <a:cubicBezTo>
                    <a:pt x="15476" y="25582"/>
                    <a:pt x="16362" y="25794"/>
                    <a:pt x="17059" y="26441"/>
                  </a:cubicBezTo>
                  <a:cubicBezTo>
                    <a:pt x="17286" y="26651"/>
                    <a:pt x="17299" y="27004"/>
                    <a:pt x="17088" y="27231"/>
                  </a:cubicBezTo>
                  <a:cubicBezTo>
                    <a:pt x="16978" y="27349"/>
                    <a:pt x="16829" y="27409"/>
                    <a:pt x="16679" y="27409"/>
                  </a:cubicBezTo>
                  <a:cubicBezTo>
                    <a:pt x="16543" y="27409"/>
                    <a:pt x="16406" y="27360"/>
                    <a:pt x="16299" y="27259"/>
                  </a:cubicBezTo>
                  <a:cubicBezTo>
                    <a:pt x="15845" y="26839"/>
                    <a:pt x="15235" y="26695"/>
                    <a:pt x="14614" y="26695"/>
                  </a:cubicBezTo>
                  <a:cubicBezTo>
                    <a:pt x="13830" y="26695"/>
                    <a:pt x="13028" y="26924"/>
                    <a:pt x="12502" y="27112"/>
                  </a:cubicBezTo>
                  <a:cubicBezTo>
                    <a:pt x="13132" y="28033"/>
                    <a:pt x="13797" y="28865"/>
                    <a:pt x="14164" y="29294"/>
                  </a:cubicBezTo>
                  <a:cubicBezTo>
                    <a:pt x="14383" y="29527"/>
                    <a:pt x="14364" y="29894"/>
                    <a:pt x="14122" y="30102"/>
                  </a:cubicBezTo>
                  <a:cubicBezTo>
                    <a:pt x="14016" y="30193"/>
                    <a:pt x="13886" y="30237"/>
                    <a:pt x="13758" y="30237"/>
                  </a:cubicBezTo>
                  <a:cubicBezTo>
                    <a:pt x="13592" y="30237"/>
                    <a:pt x="13428" y="30164"/>
                    <a:pt x="13317" y="30023"/>
                  </a:cubicBezTo>
                  <a:cubicBezTo>
                    <a:pt x="13196" y="29883"/>
                    <a:pt x="10329" y="26534"/>
                    <a:pt x="9891" y="24366"/>
                  </a:cubicBezTo>
                  <a:cubicBezTo>
                    <a:pt x="9562" y="22743"/>
                    <a:pt x="10429" y="20519"/>
                    <a:pt x="10951" y="19381"/>
                  </a:cubicBezTo>
                  <a:cubicBezTo>
                    <a:pt x="10293" y="19287"/>
                    <a:pt x="9552" y="19113"/>
                    <a:pt x="8707" y="18765"/>
                  </a:cubicBezTo>
                  <a:cubicBezTo>
                    <a:pt x="8572" y="19810"/>
                    <a:pt x="8090" y="21553"/>
                    <a:pt x="6411" y="22672"/>
                  </a:cubicBezTo>
                  <a:cubicBezTo>
                    <a:pt x="6321" y="22727"/>
                    <a:pt x="6220" y="22754"/>
                    <a:pt x="6121" y="22754"/>
                  </a:cubicBezTo>
                  <a:cubicBezTo>
                    <a:pt x="5940" y="22754"/>
                    <a:pt x="5763" y="22665"/>
                    <a:pt x="5655" y="22504"/>
                  </a:cubicBezTo>
                  <a:cubicBezTo>
                    <a:pt x="5488" y="22255"/>
                    <a:pt x="5549" y="21918"/>
                    <a:pt x="5791" y="21742"/>
                  </a:cubicBezTo>
                  <a:cubicBezTo>
                    <a:pt x="7324" y="20720"/>
                    <a:pt x="7588" y="18956"/>
                    <a:pt x="7631" y="18253"/>
                  </a:cubicBezTo>
                  <a:cubicBezTo>
                    <a:pt x="4555" y="16599"/>
                    <a:pt x="2657" y="14072"/>
                    <a:pt x="1574" y="12142"/>
                  </a:cubicBezTo>
                  <a:cubicBezTo>
                    <a:pt x="1383" y="13146"/>
                    <a:pt x="1224" y="14159"/>
                    <a:pt x="1097" y="15178"/>
                  </a:cubicBezTo>
                  <a:cubicBezTo>
                    <a:pt x="1" y="24015"/>
                    <a:pt x="3394" y="31993"/>
                    <a:pt x="9542" y="38179"/>
                  </a:cubicBezTo>
                  <a:cubicBezTo>
                    <a:pt x="12008" y="40660"/>
                    <a:pt x="15138" y="42701"/>
                    <a:pt x="17858" y="42701"/>
                  </a:cubicBezTo>
                  <a:cubicBezTo>
                    <a:pt x="20103" y="42701"/>
                    <a:pt x="22069" y="41310"/>
                    <a:pt x="23151" y="37625"/>
                  </a:cubicBezTo>
                  <a:cubicBezTo>
                    <a:pt x="27623" y="22393"/>
                    <a:pt x="15465" y="591"/>
                    <a:pt x="10293" y="31"/>
                  </a:cubicBezTo>
                  <a:cubicBezTo>
                    <a:pt x="10104" y="11"/>
                    <a:pt x="9917" y="1"/>
                    <a:pt x="9735"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1" name="Google Shape;881;p40"/>
            <p:cNvSpPr/>
            <p:nvPr/>
          </p:nvSpPr>
          <p:spPr>
            <a:xfrm>
              <a:off x="3769375" y="1750325"/>
              <a:ext cx="96650" cy="477500"/>
            </a:xfrm>
            <a:custGeom>
              <a:avLst/>
              <a:gdLst/>
              <a:ahLst/>
              <a:cxnLst/>
              <a:rect l="l" t="t" r="r" b="b"/>
              <a:pathLst>
                <a:path w="3866" h="19100" extrusionOk="0">
                  <a:moveTo>
                    <a:pt x="1" y="0"/>
                  </a:moveTo>
                  <a:lnTo>
                    <a:pt x="1" y="19100"/>
                  </a:lnTo>
                  <a:lnTo>
                    <a:pt x="3865" y="19100"/>
                  </a:lnTo>
                  <a:lnTo>
                    <a:pt x="3865" y="0"/>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2" name="Google Shape;882;p40"/>
            <p:cNvSpPr/>
            <p:nvPr/>
          </p:nvSpPr>
          <p:spPr>
            <a:xfrm>
              <a:off x="3769375" y="1829525"/>
              <a:ext cx="96650" cy="23300"/>
            </a:xfrm>
            <a:custGeom>
              <a:avLst/>
              <a:gdLst/>
              <a:ahLst/>
              <a:cxnLst/>
              <a:rect l="l" t="t" r="r" b="b"/>
              <a:pathLst>
                <a:path w="3866" h="932" extrusionOk="0">
                  <a:moveTo>
                    <a:pt x="1" y="0"/>
                  </a:moveTo>
                  <a:lnTo>
                    <a:pt x="1" y="932"/>
                  </a:lnTo>
                  <a:lnTo>
                    <a:pt x="3865" y="932"/>
                  </a:lnTo>
                  <a:lnTo>
                    <a:pt x="3865" y="0"/>
                  </a:lnTo>
                  <a:close/>
                </a:path>
              </a:pathLst>
            </a:custGeom>
            <a:solidFill>
              <a:srgbClr val="2F3E5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3" name="Google Shape;883;p40"/>
            <p:cNvSpPr/>
            <p:nvPr/>
          </p:nvSpPr>
          <p:spPr>
            <a:xfrm>
              <a:off x="3769375" y="1774075"/>
              <a:ext cx="96650" cy="23325"/>
            </a:xfrm>
            <a:custGeom>
              <a:avLst/>
              <a:gdLst/>
              <a:ahLst/>
              <a:cxnLst/>
              <a:rect l="l" t="t" r="r" b="b"/>
              <a:pathLst>
                <a:path w="3866" h="933" extrusionOk="0">
                  <a:moveTo>
                    <a:pt x="1" y="0"/>
                  </a:moveTo>
                  <a:lnTo>
                    <a:pt x="1" y="932"/>
                  </a:lnTo>
                  <a:lnTo>
                    <a:pt x="3865" y="932"/>
                  </a:lnTo>
                  <a:lnTo>
                    <a:pt x="3865" y="0"/>
                  </a:lnTo>
                  <a:close/>
                </a:path>
              </a:pathLst>
            </a:custGeom>
            <a:solidFill>
              <a:srgbClr val="2F3E5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4" name="Google Shape;884;p40"/>
            <p:cNvSpPr/>
            <p:nvPr/>
          </p:nvSpPr>
          <p:spPr>
            <a:xfrm>
              <a:off x="3769375" y="1888900"/>
              <a:ext cx="96650" cy="23325"/>
            </a:xfrm>
            <a:custGeom>
              <a:avLst/>
              <a:gdLst/>
              <a:ahLst/>
              <a:cxnLst/>
              <a:rect l="l" t="t" r="r" b="b"/>
              <a:pathLst>
                <a:path w="3866" h="933" extrusionOk="0">
                  <a:moveTo>
                    <a:pt x="1" y="1"/>
                  </a:moveTo>
                  <a:lnTo>
                    <a:pt x="1" y="932"/>
                  </a:lnTo>
                  <a:lnTo>
                    <a:pt x="3865" y="932"/>
                  </a:lnTo>
                  <a:lnTo>
                    <a:pt x="3865" y="1"/>
                  </a:lnTo>
                  <a:close/>
                </a:path>
              </a:pathLst>
            </a:custGeom>
            <a:solidFill>
              <a:srgbClr val="2F3E5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5" name="Google Shape;885;p40"/>
            <p:cNvSpPr/>
            <p:nvPr/>
          </p:nvSpPr>
          <p:spPr>
            <a:xfrm>
              <a:off x="3769375" y="1947150"/>
              <a:ext cx="96650" cy="23300"/>
            </a:xfrm>
            <a:custGeom>
              <a:avLst/>
              <a:gdLst/>
              <a:ahLst/>
              <a:cxnLst/>
              <a:rect l="l" t="t" r="r" b="b"/>
              <a:pathLst>
                <a:path w="3866" h="932" extrusionOk="0">
                  <a:moveTo>
                    <a:pt x="1" y="1"/>
                  </a:moveTo>
                  <a:lnTo>
                    <a:pt x="1" y="932"/>
                  </a:lnTo>
                  <a:lnTo>
                    <a:pt x="3865" y="932"/>
                  </a:lnTo>
                  <a:lnTo>
                    <a:pt x="3865" y="1"/>
                  </a:lnTo>
                  <a:close/>
                </a:path>
              </a:pathLst>
            </a:custGeom>
            <a:solidFill>
              <a:srgbClr val="2F3E5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6" name="Google Shape;886;p40"/>
            <p:cNvSpPr/>
            <p:nvPr/>
          </p:nvSpPr>
          <p:spPr>
            <a:xfrm>
              <a:off x="3769375" y="2006550"/>
              <a:ext cx="96650" cy="23300"/>
            </a:xfrm>
            <a:custGeom>
              <a:avLst/>
              <a:gdLst/>
              <a:ahLst/>
              <a:cxnLst/>
              <a:rect l="l" t="t" r="r" b="b"/>
              <a:pathLst>
                <a:path w="3866" h="932" extrusionOk="0">
                  <a:moveTo>
                    <a:pt x="1" y="0"/>
                  </a:moveTo>
                  <a:lnTo>
                    <a:pt x="1" y="931"/>
                  </a:lnTo>
                  <a:lnTo>
                    <a:pt x="3865" y="931"/>
                  </a:lnTo>
                  <a:lnTo>
                    <a:pt x="3865" y="0"/>
                  </a:lnTo>
                  <a:close/>
                </a:path>
              </a:pathLst>
            </a:custGeom>
            <a:solidFill>
              <a:srgbClr val="2F3E5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7" name="Google Shape;887;p40"/>
            <p:cNvSpPr/>
            <p:nvPr/>
          </p:nvSpPr>
          <p:spPr>
            <a:xfrm>
              <a:off x="3769375" y="2065925"/>
              <a:ext cx="96650" cy="23300"/>
            </a:xfrm>
            <a:custGeom>
              <a:avLst/>
              <a:gdLst/>
              <a:ahLst/>
              <a:cxnLst/>
              <a:rect l="l" t="t" r="r" b="b"/>
              <a:pathLst>
                <a:path w="3866" h="932" extrusionOk="0">
                  <a:moveTo>
                    <a:pt x="1" y="1"/>
                  </a:moveTo>
                  <a:lnTo>
                    <a:pt x="1" y="932"/>
                  </a:lnTo>
                  <a:lnTo>
                    <a:pt x="3865" y="932"/>
                  </a:lnTo>
                  <a:lnTo>
                    <a:pt x="3865" y="1"/>
                  </a:lnTo>
                  <a:close/>
                </a:path>
              </a:pathLst>
            </a:custGeom>
            <a:solidFill>
              <a:srgbClr val="2F3E5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8" name="Google Shape;888;p40"/>
            <p:cNvSpPr/>
            <p:nvPr/>
          </p:nvSpPr>
          <p:spPr>
            <a:xfrm>
              <a:off x="3769375" y="2125325"/>
              <a:ext cx="96650" cy="23325"/>
            </a:xfrm>
            <a:custGeom>
              <a:avLst/>
              <a:gdLst/>
              <a:ahLst/>
              <a:cxnLst/>
              <a:rect l="l" t="t" r="r" b="b"/>
              <a:pathLst>
                <a:path w="3866" h="933" extrusionOk="0">
                  <a:moveTo>
                    <a:pt x="1" y="0"/>
                  </a:moveTo>
                  <a:lnTo>
                    <a:pt x="1" y="933"/>
                  </a:lnTo>
                  <a:lnTo>
                    <a:pt x="3865" y="933"/>
                  </a:lnTo>
                  <a:lnTo>
                    <a:pt x="3865" y="0"/>
                  </a:lnTo>
                  <a:close/>
                </a:path>
              </a:pathLst>
            </a:custGeom>
            <a:solidFill>
              <a:srgbClr val="2F3E5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9" name="Google Shape;889;p40"/>
            <p:cNvSpPr/>
            <p:nvPr/>
          </p:nvSpPr>
          <p:spPr>
            <a:xfrm>
              <a:off x="3663425" y="2421950"/>
              <a:ext cx="268175" cy="238700"/>
            </a:xfrm>
            <a:custGeom>
              <a:avLst/>
              <a:gdLst/>
              <a:ahLst/>
              <a:cxnLst/>
              <a:rect l="l" t="t" r="r" b="b"/>
              <a:pathLst>
                <a:path w="10727" h="9548" extrusionOk="0">
                  <a:moveTo>
                    <a:pt x="7807" y="1"/>
                  </a:moveTo>
                  <a:cubicBezTo>
                    <a:pt x="7692" y="1"/>
                    <a:pt x="7576" y="27"/>
                    <a:pt x="7468" y="82"/>
                  </a:cubicBezTo>
                  <a:lnTo>
                    <a:pt x="7376" y="127"/>
                  </a:lnTo>
                  <a:cubicBezTo>
                    <a:pt x="6962" y="336"/>
                    <a:pt x="6839" y="859"/>
                    <a:pt x="7102" y="1240"/>
                  </a:cubicBezTo>
                  <a:cubicBezTo>
                    <a:pt x="7363" y="1617"/>
                    <a:pt x="7561" y="2025"/>
                    <a:pt x="7710" y="2431"/>
                  </a:cubicBezTo>
                  <a:cubicBezTo>
                    <a:pt x="7905" y="2958"/>
                    <a:pt x="7501" y="3460"/>
                    <a:pt x="7007" y="3460"/>
                  </a:cubicBezTo>
                  <a:cubicBezTo>
                    <a:pt x="6901" y="3460"/>
                    <a:pt x="6790" y="3436"/>
                    <a:pt x="6681" y="3385"/>
                  </a:cubicBezTo>
                  <a:cubicBezTo>
                    <a:pt x="6592" y="3344"/>
                    <a:pt x="6501" y="3302"/>
                    <a:pt x="6408" y="3257"/>
                  </a:cubicBezTo>
                  <a:cubicBezTo>
                    <a:pt x="5944" y="3041"/>
                    <a:pt x="5705" y="2436"/>
                    <a:pt x="5582" y="1910"/>
                  </a:cubicBezTo>
                  <a:cubicBezTo>
                    <a:pt x="5501" y="1562"/>
                    <a:pt x="5190" y="1328"/>
                    <a:pt x="4848" y="1328"/>
                  </a:cubicBezTo>
                  <a:cubicBezTo>
                    <a:pt x="4788" y="1328"/>
                    <a:pt x="4727" y="1335"/>
                    <a:pt x="4667" y="1350"/>
                  </a:cubicBezTo>
                  <a:cubicBezTo>
                    <a:pt x="4259" y="1451"/>
                    <a:pt x="4012" y="1865"/>
                    <a:pt x="4117" y="2273"/>
                  </a:cubicBezTo>
                  <a:lnTo>
                    <a:pt x="4317" y="3037"/>
                  </a:lnTo>
                  <a:cubicBezTo>
                    <a:pt x="4376" y="3257"/>
                    <a:pt x="4335" y="3496"/>
                    <a:pt x="4193" y="3675"/>
                  </a:cubicBezTo>
                  <a:cubicBezTo>
                    <a:pt x="3625" y="4392"/>
                    <a:pt x="4152" y="6152"/>
                    <a:pt x="3589" y="6152"/>
                  </a:cubicBezTo>
                  <a:cubicBezTo>
                    <a:pt x="3544" y="6152"/>
                    <a:pt x="3493" y="6141"/>
                    <a:pt x="3433" y="6118"/>
                  </a:cubicBezTo>
                  <a:cubicBezTo>
                    <a:pt x="2816" y="5872"/>
                    <a:pt x="2704" y="4553"/>
                    <a:pt x="2694" y="3755"/>
                  </a:cubicBezTo>
                  <a:cubicBezTo>
                    <a:pt x="2689" y="3394"/>
                    <a:pt x="2437" y="3085"/>
                    <a:pt x="1984" y="2996"/>
                  </a:cubicBezTo>
                  <a:lnTo>
                    <a:pt x="1326" y="2868"/>
                  </a:lnTo>
                  <a:cubicBezTo>
                    <a:pt x="1277" y="2858"/>
                    <a:pt x="1228" y="2854"/>
                    <a:pt x="1180" y="2854"/>
                  </a:cubicBezTo>
                  <a:cubicBezTo>
                    <a:pt x="819" y="2854"/>
                    <a:pt x="494" y="3111"/>
                    <a:pt x="434" y="3479"/>
                  </a:cubicBezTo>
                  <a:cubicBezTo>
                    <a:pt x="1" y="6193"/>
                    <a:pt x="1037" y="8762"/>
                    <a:pt x="1349" y="9455"/>
                  </a:cubicBezTo>
                  <a:cubicBezTo>
                    <a:pt x="1366" y="9492"/>
                    <a:pt x="1394" y="9525"/>
                    <a:pt x="1429" y="9548"/>
                  </a:cubicBezTo>
                  <a:cubicBezTo>
                    <a:pt x="2376" y="7776"/>
                    <a:pt x="4104" y="6443"/>
                    <a:pt x="6311" y="6182"/>
                  </a:cubicBezTo>
                  <a:cubicBezTo>
                    <a:pt x="6577" y="6151"/>
                    <a:pt x="6851" y="6134"/>
                    <a:pt x="7130" y="6134"/>
                  </a:cubicBezTo>
                  <a:cubicBezTo>
                    <a:pt x="8096" y="6134"/>
                    <a:pt x="9130" y="6336"/>
                    <a:pt x="10196" y="6845"/>
                  </a:cubicBezTo>
                  <a:cubicBezTo>
                    <a:pt x="10726" y="3623"/>
                    <a:pt x="9168" y="1233"/>
                    <a:pt x="8392" y="279"/>
                  </a:cubicBezTo>
                  <a:cubicBezTo>
                    <a:pt x="8245" y="98"/>
                    <a:pt x="8028" y="1"/>
                    <a:pt x="7807"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90" name="Google Shape;890;p40"/>
            <p:cNvSpPr/>
            <p:nvPr/>
          </p:nvSpPr>
          <p:spPr>
            <a:xfrm>
              <a:off x="3680625" y="2592200"/>
              <a:ext cx="399900" cy="403250"/>
            </a:xfrm>
            <a:custGeom>
              <a:avLst/>
              <a:gdLst/>
              <a:ahLst/>
              <a:cxnLst/>
              <a:rect l="l" t="t" r="r" b="b"/>
              <a:pathLst>
                <a:path w="15996" h="16130" extrusionOk="0">
                  <a:moveTo>
                    <a:pt x="8077" y="1"/>
                  </a:moveTo>
                  <a:cubicBezTo>
                    <a:pt x="9058" y="765"/>
                    <a:pt x="9842" y="1968"/>
                    <a:pt x="10329" y="3517"/>
                  </a:cubicBezTo>
                  <a:cubicBezTo>
                    <a:pt x="10329" y="3520"/>
                    <a:pt x="10331" y="3523"/>
                    <a:pt x="10331" y="3526"/>
                  </a:cubicBezTo>
                  <a:cubicBezTo>
                    <a:pt x="10369" y="3647"/>
                    <a:pt x="10409" y="3768"/>
                    <a:pt x="10442" y="3894"/>
                  </a:cubicBezTo>
                  <a:cubicBezTo>
                    <a:pt x="10886" y="5516"/>
                    <a:pt x="11341" y="7422"/>
                    <a:pt x="11361" y="9264"/>
                  </a:cubicBezTo>
                  <a:lnTo>
                    <a:pt x="11361" y="9342"/>
                  </a:lnTo>
                  <a:cubicBezTo>
                    <a:pt x="11358" y="9605"/>
                    <a:pt x="11145" y="9816"/>
                    <a:pt x="10883" y="9816"/>
                  </a:cubicBezTo>
                  <a:cubicBezTo>
                    <a:pt x="10883" y="9816"/>
                    <a:pt x="10882" y="9816"/>
                    <a:pt x="10881" y="9816"/>
                  </a:cubicBezTo>
                  <a:cubicBezTo>
                    <a:pt x="10852" y="9816"/>
                    <a:pt x="10822" y="9813"/>
                    <a:pt x="10794" y="9807"/>
                  </a:cubicBezTo>
                  <a:cubicBezTo>
                    <a:pt x="10570" y="9765"/>
                    <a:pt x="10410" y="9568"/>
                    <a:pt x="10413" y="9341"/>
                  </a:cubicBezTo>
                  <a:lnTo>
                    <a:pt x="10413" y="9275"/>
                  </a:lnTo>
                  <a:cubicBezTo>
                    <a:pt x="10399" y="8024"/>
                    <a:pt x="10167" y="6724"/>
                    <a:pt x="9878" y="5509"/>
                  </a:cubicBezTo>
                  <a:cubicBezTo>
                    <a:pt x="9612" y="6362"/>
                    <a:pt x="9261" y="7270"/>
                    <a:pt x="8798" y="8304"/>
                  </a:cubicBezTo>
                  <a:cubicBezTo>
                    <a:pt x="8453" y="9077"/>
                    <a:pt x="8163" y="9823"/>
                    <a:pt x="8414" y="10433"/>
                  </a:cubicBezTo>
                  <a:cubicBezTo>
                    <a:pt x="8673" y="11065"/>
                    <a:pt x="9167" y="11615"/>
                    <a:pt x="9886" y="12071"/>
                  </a:cubicBezTo>
                  <a:cubicBezTo>
                    <a:pt x="10078" y="12193"/>
                    <a:pt x="10156" y="12435"/>
                    <a:pt x="10071" y="12647"/>
                  </a:cubicBezTo>
                  <a:cubicBezTo>
                    <a:pt x="9999" y="12830"/>
                    <a:pt x="9822" y="12945"/>
                    <a:pt x="9632" y="12945"/>
                  </a:cubicBezTo>
                  <a:cubicBezTo>
                    <a:pt x="9602" y="12945"/>
                    <a:pt x="9571" y="12942"/>
                    <a:pt x="9541" y="12936"/>
                  </a:cubicBezTo>
                  <a:cubicBezTo>
                    <a:pt x="9483" y="12925"/>
                    <a:pt x="9427" y="12903"/>
                    <a:pt x="9378" y="12872"/>
                  </a:cubicBezTo>
                  <a:cubicBezTo>
                    <a:pt x="8490" y="12310"/>
                    <a:pt x="7871" y="11610"/>
                    <a:pt x="7536" y="10793"/>
                  </a:cubicBezTo>
                  <a:cubicBezTo>
                    <a:pt x="7112" y="9756"/>
                    <a:pt x="7606" y="8650"/>
                    <a:pt x="7934" y="7918"/>
                  </a:cubicBezTo>
                  <a:cubicBezTo>
                    <a:pt x="8679" y="6251"/>
                    <a:pt x="9126" y="4929"/>
                    <a:pt x="9378" y="3651"/>
                  </a:cubicBezTo>
                  <a:cubicBezTo>
                    <a:pt x="8930" y="2317"/>
                    <a:pt x="7861" y="142"/>
                    <a:pt x="5604" y="20"/>
                  </a:cubicBezTo>
                  <a:cubicBezTo>
                    <a:pt x="5589" y="17"/>
                    <a:pt x="5575" y="14"/>
                    <a:pt x="5559" y="10"/>
                  </a:cubicBezTo>
                  <a:cubicBezTo>
                    <a:pt x="5274" y="62"/>
                    <a:pt x="4993" y="135"/>
                    <a:pt x="4718" y="227"/>
                  </a:cubicBezTo>
                  <a:cubicBezTo>
                    <a:pt x="4720" y="245"/>
                    <a:pt x="4727" y="262"/>
                    <a:pt x="4727" y="281"/>
                  </a:cubicBezTo>
                  <a:cubicBezTo>
                    <a:pt x="4727" y="315"/>
                    <a:pt x="4714" y="2312"/>
                    <a:pt x="6617" y="4496"/>
                  </a:cubicBezTo>
                  <a:cubicBezTo>
                    <a:pt x="6749" y="4649"/>
                    <a:pt x="6771" y="4870"/>
                    <a:pt x="6670" y="5044"/>
                  </a:cubicBezTo>
                  <a:cubicBezTo>
                    <a:pt x="6584" y="5193"/>
                    <a:pt x="6427" y="5282"/>
                    <a:pt x="6260" y="5282"/>
                  </a:cubicBezTo>
                  <a:cubicBezTo>
                    <a:pt x="6230" y="5282"/>
                    <a:pt x="6199" y="5279"/>
                    <a:pt x="6168" y="5273"/>
                  </a:cubicBezTo>
                  <a:cubicBezTo>
                    <a:pt x="6065" y="5253"/>
                    <a:pt x="5971" y="5198"/>
                    <a:pt x="5902" y="5119"/>
                  </a:cubicBezTo>
                  <a:cubicBezTo>
                    <a:pt x="4206" y="3171"/>
                    <a:pt x="3864" y="1358"/>
                    <a:pt x="3796" y="612"/>
                  </a:cubicBezTo>
                  <a:cubicBezTo>
                    <a:pt x="3155" y="949"/>
                    <a:pt x="2591" y="1394"/>
                    <a:pt x="2110" y="1913"/>
                  </a:cubicBezTo>
                  <a:cubicBezTo>
                    <a:pt x="2124" y="3120"/>
                    <a:pt x="2481" y="6564"/>
                    <a:pt x="5939" y="8388"/>
                  </a:cubicBezTo>
                  <a:cubicBezTo>
                    <a:pt x="6148" y="8498"/>
                    <a:pt x="6244" y="8744"/>
                    <a:pt x="6165" y="8966"/>
                  </a:cubicBezTo>
                  <a:cubicBezTo>
                    <a:pt x="6098" y="9158"/>
                    <a:pt x="5916" y="9282"/>
                    <a:pt x="5719" y="9282"/>
                  </a:cubicBezTo>
                  <a:cubicBezTo>
                    <a:pt x="5689" y="9282"/>
                    <a:pt x="5658" y="9279"/>
                    <a:pt x="5628" y="9274"/>
                  </a:cubicBezTo>
                  <a:cubicBezTo>
                    <a:pt x="5582" y="9264"/>
                    <a:pt x="5539" y="9248"/>
                    <a:pt x="5497" y="9228"/>
                  </a:cubicBezTo>
                  <a:cubicBezTo>
                    <a:pt x="5056" y="8995"/>
                    <a:pt x="4637" y="8722"/>
                    <a:pt x="4245" y="8414"/>
                  </a:cubicBezTo>
                  <a:lnTo>
                    <a:pt x="4245" y="8414"/>
                  </a:lnTo>
                  <a:cubicBezTo>
                    <a:pt x="4507" y="9883"/>
                    <a:pt x="5091" y="11876"/>
                    <a:pt x="6204" y="12601"/>
                  </a:cubicBezTo>
                  <a:cubicBezTo>
                    <a:pt x="6424" y="12743"/>
                    <a:pt x="6486" y="13037"/>
                    <a:pt x="6343" y="13257"/>
                  </a:cubicBezTo>
                  <a:cubicBezTo>
                    <a:pt x="6252" y="13397"/>
                    <a:pt x="6100" y="13473"/>
                    <a:pt x="5945" y="13473"/>
                  </a:cubicBezTo>
                  <a:cubicBezTo>
                    <a:pt x="5857" y="13473"/>
                    <a:pt x="5767" y="13448"/>
                    <a:pt x="5687" y="13396"/>
                  </a:cubicBezTo>
                  <a:cubicBezTo>
                    <a:pt x="3667" y="12081"/>
                    <a:pt x="3218" y="8164"/>
                    <a:pt x="3146" y="7353"/>
                  </a:cubicBezTo>
                  <a:cubicBezTo>
                    <a:pt x="1917" y="5904"/>
                    <a:pt x="1445" y="4243"/>
                    <a:pt x="1268" y="3045"/>
                  </a:cubicBezTo>
                  <a:cubicBezTo>
                    <a:pt x="1218" y="3130"/>
                    <a:pt x="1162" y="3209"/>
                    <a:pt x="1116" y="3294"/>
                  </a:cubicBezTo>
                  <a:cubicBezTo>
                    <a:pt x="162" y="5079"/>
                    <a:pt x="0" y="7307"/>
                    <a:pt x="943" y="9336"/>
                  </a:cubicBezTo>
                  <a:cubicBezTo>
                    <a:pt x="2740" y="13204"/>
                    <a:pt x="6851" y="16129"/>
                    <a:pt x="9508" y="16129"/>
                  </a:cubicBezTo>
                  <a:cubicBezTo>
                    <a:pt x="10020" y="16129"/>
                    <a:pt x="10477" y="16021"/>
                    <a:pt x="10854" y="15790"/>
                  </a:cubicBezTo>
                  <a:cubicBezTo>
                    <a:pt x="14238" y="13713"/>
                    <a:pt x="15996" y="4316"/>
                    <a:pt x="10681" y="1023"/>
                  </a:cubicBezTo>
                  <a:cubicBezTo>
                    <a:pt x="10424" y="864"/>
                    <a:pt x="10156" y="720"/>
                    <a:pt x="9882" y="591"/>
                  </a:cubicBezTo>
                  <a:cubicBezTo>
                    <a:pt x="9309" y="316"/>
                    <a:pt x="8702" y="118"/>
                    <a:pt x="8077"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91" name="Google Shape;891;p40"/>
            <p:cNvSpPr/>
            <p:nvPr/>
          </p:nvSpPr>
          <p:spPr>
            <a:xfrm>
              <a:off x="3529600" y="3358400"/>
              <a:ext cx="859550" cy="853950"/>
            </a:xfrm>
            <a:custGeom>
              <a:avLst/>
              <a:gdLst/>
              <a:ahLst/>
              <a:cxnLst/>
              <a:rect l="l" t="t" r="r" b="b"/>
              <a:pathLst>
                <a:path w="34382" h="34158" extrusionOk="0">
                  <a:moveTo>
                    <a:pt x="18802" y="1"/>
                  </a:moveTo>
                  <a:cubicBezTo>
                    <a:pt x="18310" y="1"/>
                    <a:pt x="17912" y="399"/>
                    <a:pt x="17912" y="891"/>
                  </a:cubicBezTo>
                  <a:lnTo>
                    <a:pt x="17912" y="3420"/>
                  </a:lnTo>
                  <a:cubicBezTo>
                    <a:pt x="17911" y="4036"/>
                    <a:pt x="17504" y="4578"/>
                    <a:pt x="16912" y="4751"/>
                  </a:cubicBezTo>
                  <a:cubicBezTo>
                    <a:pt x="16281" y="4936"/>
                    <a:pt x="15457" y="5254"/>
                    <a:pt x="14757" y="5775"/>
                  </a:cubicBezTo>
                  <a:cubicBezTo>
                    <a:pt x="13711" y="6554"/>
                    <a:pt x="12944" y="7786"/>
                    <a:pt x="13525" y="9705"/>
                  </a:cubicBezTo>
                  <a:cubicBezTo>
                    <a:pt x="13694" y="10261"/>
                    <a:pt x="13892" y="10775"/>
                    <a:pt x="14096" y="11262"/>
                  </a:cubicBezTo>
                  <a:cubicBezTo>
                    <a:pt x="15198" y="13882"/>
                    <a:pt x="16551" y="15611"/>
                    <a:pt x="15181" y="17624"/>
                  </a:cubicBezTo>
                  <a:cubicBezTo>
                    <a:pt x="14466" y="18675"/>
                    <a:pt x="13279" y="19318"/>
                    <a:pt x="12014" y="19423"/>
                  </a:cubicBezTo>
                  <a:cubicBezTo>
                    <a:pt x="10983" y="19508"/>
                    <a:pt x="9661" y="19804"/>
                    <a:pt x="9271" y="20738"/>
                  </a:cubicBezTo>
                  <a:lnTo>
                    <a:pt x="6009" y="20738"/>
                  </a:lnTo>
                  <a:cubicBezTo>
                    <a:pt x="4207" y="20738"/>
                    <a:pt x="2455" y="21527"/>
                    <a:pt x="1396" y="22983"/>
                  </a:cubicBezTo>
                  <a:cubicBezTo>
                    <a:pt x="360" y="24408"/>
                    <a:pt x="0" y="26192"/>
                    <a:pt x="407" y="27917"/>
                  </a:cubicBezTo>
                  <a:lnTo>
                    <a:pt x="1743" y="33567"/>
                  </a:lnTo>
                  <a:lnTo>
                    <a:pt x="6202" y="34158"/>
                  </a:lnTo>
                  <a:lnTo>
                    <a:pt x="4534" y="26942"/>
                  </a:lnTo>
                  <a:cubicBezTo>
                    <a:pt x="4406" y="26407"/>
                    <a:pt x="4531" y="25843"/>
                    <a:pt x="4873" y="25413"/>
                  </a:cubicBezTo>
                  <a:cubicBezTo>
                    <a:pt x="5215" y="24981"/>
                    <a:pt x="5728" y="24459"/>
                    <a:pt x="6280" y="24459"/>
                  </a:cubicBezTo>
                  <a:lnTo>
                    <a:pt x="9337" y="24459"/>
                  </a:lnTo>
                  <a:cubicBezTo>
                    <a:pt x="9337" y="24459"/>
                    <a:pt x="12665" y="28161"/>
                    <a:pt x="18268" y="28161"/>
                  </a:cubicBezTo>
                  <a:cubicBezTo>
                    <a:pt x="19747" y="28161"/>
                    <a:pt x="21385" y="27903"/>
                    <a:pt x="23162" y="27251"/>
                  </a:cubicBezTo>
                  <a:cubicBezTo>
                    <a:pt x="31669" y="24127"/>
                    <a:pt x="33597" y="16750"/>
                    <a:pt x="33995" y="14623"/>
                  </a:cubicBezTo>
                  <a:cubicBezTo>
                    <a:pt x="34382" y="12563"/>
                    <a:pt x="34331" y="4396"/>
                    <a:pt x="22801" y="3761"/>
                  </a:cubicBezTo>
                  <a:cubicBezTo>
                    <a:pt x="22149" y="3725"/>
                    <a:pt x="21634" y="3189"/>
                    <a:pt x="21634" y="2535"/>
                  </a:cubicBezTo>
                  <a:lnTo>
                    <a:pt x="21634" y="1"/>
                  </a:ln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92" name="Google Shape;892;p40"/>
            <p:cNvSpPr/>
            <p:nvPr/>
          </p:nvSpPr>
          <p:spPr>
            <a:xfrm>
              <a:off x="3195900" y="3104000"/>
              <a:ext cx="1013925" cy="678350"/>
            </a:xfrm>
            <a:custGeom>
              <a:avLst/>
              <a:gdLst/>
              <a:ahLst/>
              <a:cxnLst/>
              <a:rect l="l" t="t" r="r" b="b"/>
              <a:pathLst>
                <a:path w="40557" h="27134" extrusionOk="0">
                  <a:moveTo>
                    <a:pt x="33331" y="1"/>
                  </a:moveTo>
                  <a:cubicBezTo>
                    <a:pt x="29231" y="1"/>
                    <a:pt x="23271" y="2502"/>
                    <a:pt x="13764" y="2502"/>
                  </a:cubicBezTo>
                  <a:cubicBezTo>
                    <a:pt x="13585" y="2502"/>
                    <a:pt x="13404" y="2501"/>
                    <a:pt x="13222" y="2499"/>
                  </a:cubicBezTo>
                  <a:cubicBezTo>
                    <a:pt x="13161" y="2498"/>
                    <a:pt x="13099" y="2498"/>
                    <a:pt x="13038" y="2498"/>
                  </a:cubicBezTo>
                  <a:cubicBezTo>
                    <a:pt x="1" y="2498"/>
                    <a:pt x="2889" y="16544"/>
                    <a:pt x="2889" y="16544"/>
                  </a:cubicBezTo>
                  <a:cubicBezTo>
                    <a:pt x="3683" y="19458"/>
                    <a:pt x="1033" y="24890"/>
                    <a:pt x="2889" y="26745"/>
                  </a:cubicBezTo>
                  <a:cubicBezTo>
                    <a:pt x="3160" y="27017"/>
                    <a:pt x="3518" y="27134"/>
                    <a:pt x="3929" y="27134"/>
                  </a:cubicBezTo>
                  <a:cubicBezTo>
                    <a:pt x="6327" y="27134"/>
                    <a:pt x="10573" y="23197"/>
                    <a:pt x="10573" y="23197"/>
                  </a:cubicBezTo>
                  <a:cubicBezTo>
                    <a:pt x="11740" y="23418"/>
                    <a:pt x="12768" y="23517"/>
                    <a:pt x="13681" y="23517"/>
                  </a:cubicBezTo>
                  <a:cubicBezTo>
                    <a:pt x="20023" y="23517"/>
                    <a:pt x="20778" y="18711"/>
                    <a:pt x="23557" y="16278"/>
                  </a:cubicBezTo>
                  <a:cubicBezTo>
                    <a:pt x="25688" y="14415"/>
                    <a:pt x="27945" y="13862"/>
                    <a:pt x="29203" y="13701"/>
                  </a:cubicBezTo>
                  <a:cubicBezTo>
                    <a:pt x="29774" y="13629"/>
                    <a:pt x="30200" y="13143"/>
                    <a:pt x="30200" y="12568"/>
                  </a:cubicBezTo>
                  <a:lnTo>
                    <a:pt x="30200" y="10368"/>
                  </a:lnTo>
                  <a:cubicBezTo>
                    <a:pt x="30200" y="9677"/>
                    <a:pt x="30760" y="9117"/>
                    <a:pt x="31450" y="9117"/>
                  </a:cubicBezTo>
                  <a:lnTo>
                    <a:pt x="33422" y="9117"/>
                  </a:lnTo>
                  <a:cubicBezTo>
                    <a:pt x="33424" y="9117"/>
                    <a:pt x="33425" y="9117"/>
                    <a:pt x="33427" y="9117"/>
                  </a:cubicBezTo>
                  <a:cubicBezTo>
                    <a:pt x="33762" y="9117"/>
                    <a:pt x="34087" y="9012"/>
                    <a:pt x="34359" y="8817"/>
                  </a:cubicBezTo>
                  <a:cubicBezTo>
                    <a:pt x="35865" y="7740"/>
                    <a:pt x="40556" y="3983"/>
                    <a:pt x="37073" y="1174"/>
                  </a:cubicBezTo>
                  <a:cubicBezTo>
                    <a:pt x="36010" y="317"/>
                    <a:pt x="34788" y="1"/>
                    <a:pt x="33331"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93" name="Google Shape;893;p40"/>
            <p:cNvSpPr/>
            <p:nvPr/>
          </p:nvSpPr>
          <p:spPr>
            <a:xfrm>
              <a:off x="3208225" y="4199150"/>
              <a:ext cx="1201700" cy="964175"/>
            </a:xfrm>
            <a:custGeom>
              <a:avLst/>
              <a:gdLst/>
              <a:ahLst/>
              <a:cxnLst/>
              <a:rect l="l" t="t" r="r" b="b"/>
              <a:pathLst>
                <a:path w="48068" h="38567" extrusionOk="0">
                  <a:moveTo>
                    <a:pt x="12008" y="9417"/>
                  </a:moveTo>
                  <a:cubicBezTo>
                    <a:pt x="12012" y="9417"/>
                    <a:pt x="12063" y="9476"/>
                    <a:pt x="12186" y="9639"/>
                  </a:cubicBezTo>
                  <a:cubicBezTo>
                    <a:pt x="12085" y="9533"/>
                    <a:pt x="12001" y="9417"/>
                    <a:pt x="12008" y="9417"/>
                  </a:cubicBezTo>
                  <a:close/>
                  <a:moveTo>
                    <a:pt x="39633" y="0"/>
                  </a:moveTo>
                  <a:cubicBezTo>
                    <a:pt x="39207" y="0"/>
                    <a:pt x="38765" y="71"/>
                    <a:pt x="38318" y="223"/>
                  </a:cubicBezTo>
                  <a:cubicBezTo>
                    <a:pt x="36394" y="880"/>
                    <a:pt x="35612" y="2445"/>
                    <a:pt x="35612" y="2445"/>
                  </a:cubicBezTo>
                  <a:cubicBezTo>
                    <a:pt x="34787" y="1715"/>
                    <a:pt x="33865" y="1461"/>
                    <a:pt x="32981" y="1461"/>
                  </a:cubicBezTo>
                  <a:cubicBezTo>
                    <a:pt x="30951" y="1461"/>
                    <a:pt x="29121" y="2801"/>
                    <a:pt x="29121" y="2801"/>
                  </a:cubicBezTo>
                  <a:cubicBezTo>
                    <a:pt x="28382" y="2137"/>
                    <a:pt x="27561" y="1913"/>
                    <a:pt x="26788" y="1913"/>
                  </a:cubicBezTo>
                  <a:cubicBezTo>
                    <a:pt x="25174" y="1913"/>
                    <a:pt x="23771" y="2890"/>
                    <a:pt x="23771" y="2890"/>
                  </a:cubicBezTo>
                  <a:cubicBezTo>
                    <a:pt x="23186" y="2059"/>
                    <a:pt x="22475" y="1782"/>
                    <a:pt x="21786" y="1782"/>
                  </a:cubicBezTo>
                  <a:cubicBezTo>
                    <a:pt x="20409" y="1782"/>
                    <a:pt x="19122" y="2890"/>
                    <a:pt x="19122" y="2890"/>
                  </a:cubicBezTo>
                  <a:cubicBezTo>
                    <a:pt x="18476" y="1886"/>
                    <a:pt x="17632" y="1602"/>
                    <a:pt x="16883" y="1602"/>
                  </a:cubicBezTo>
                  <a:cubicBezTo>
                    <a:pt x="15904" y="1602"/>
                    <a:pt x="15088" y="2088"/>
                    <a:pt x="15088" y="2088"/>
                  </a:cubicBezTo>
                  <a:cubicBezTo>
                    <a:pt x="13516" y="803"/>
                    <a:pt x="12140" y="332"/>
                    <a:pt x="10966" y="332"/>
                  </a:cubicBezTo>
                  <a:cubicBezTo>
                    <a:pt x="7748" y="332"/>
                    <a:pt x="6053" y="3869"/>
                    <a:pt x="6053" y="3869"/>
                  </a:cubicBezTo>
                  <a:cubicBezTo>
                    <a:pt x="0" y="6541"/>
                    <a:pt x="4210" y="11794"/>
                    <a:pt x="4210" y="11794"/>
                  </a:cubicBezTo>
                  <a:cubicBezTo>
                    <a:pt x="1842" y="15268"/>
                    <a:pt x="5527" y="17672"/>
                    <a:pt x="5527" y="17672"/>
                  </a:cubicBezTo>
                  <a:cubicBezTo>
                    <a:pt x="4912" y="21590"/>
                    <a:pt x="9561" y="22658"/>
                    <a:pt x="9561" y="22658"/>
                  </a:cubicBezTo>
                  <a:cubicBezTo>
                    <a:pt x="9210" y="24083"/>
                    <a:pt x="10614" y="25686"/>
                    <a:pt x="10614" y="25686"/>
                  </a:cubicBezTo>
                  <a:cubicBezTo>
                    <a:pt x="11008" y="25933"/>
                    <a:pt x="11346" y="26040"/>
                    <a:pt x="11638" y="26040"/>
                  </a:cubicBezTo>
                  <a:cubicBezTo>
                    <a:pt x="12681" y="26040"/>
                    <a:pt x="13116" y="24667"/>
                    <a:pt x="13296" y="23416"/>
                  </a:cubicBezTo>
                  <a:cubicBezTo>
                    <a:pt x="12906" y="22331"/>
                    <a:pt x="13421" y="21412"/>
                    <a:pt x="13421" y="21412"/>
                  </a:cubicBezTo>
                  <a:cubicBezTo>
                    <a:pt x="16051" y="18740"/>
                    <a:pt x="13508" y="14911"/>
                    <a:pt x="13508" y="14911"/>
                  </a:cubicBezTo>
                  <a:cubicBezTo>
                    <a:pt x="13937" y="12423"/>
                    <a:pt x="12869" y="10546"/>
                    <a:pt x="12186" y="9639"/>
                  </a:cubicBezTo>
                  <a:lnTo>
                    <a:pt x="12186" y="9639"/>
                  </a:lnTo>
                  <a:cubicBezTo>
                    <a:pt x="13072" y="10571"/>
                    <a:pt x="13944" y="10898"/>
                    <a:pt x="14732" y="10898"/>
                  </a:cubicBezTo>
                  <a:cubicBezTo>
                    <a:pt x="16587" y="10898"/>
                    <a:pt x="17974" y="9082"/>
                    <a:pt x="17974" y="9082"/>
                  </a:cubicBezTo>
                  <a:cubicBezTo>
                    <a:pt x="18856" y="10322"/>
                    <a:pt x="20003" y="10694"/>
                    <a:pt x="21062" y="10694"/>
                  </a:cubicBezTo>
                  <a:cubicBezTo>
                    <a:pt x="22657" y="10694"/>
                    <a:pt x="24054" y="9851"/>
                    <a:pt x="24054" y="9851"/>
                  </a:cubicBezTo>
                  <a:cubicBezTo>
                    <a:pt x="24768" y="10529"/>
                    <a:pt x="25630" y="10764"/>
                    <a:pt x="26480" y="10764"/>
                  </a:cubicBezTo>
                  <a:cubicBezTo>
                    <a:pt x="28399" y="10764"/>
                    <a:pt x="30262" y="9568"/>
                    <a:pt x="30262" y="9568"/>
                  </a:cubicBezTo>
                  <a:cubicBezTo>
                    <a:pt x="31232" y="10232"/>
                    <a:pt x="32130" y="10484"/>
                    <a:pt x="32936" y="10484"/>
                  </a:cubicBezTo>
                  <a:cubicBezTo>
                    <a:pt x="35461" y="10484"/>
                    <a:pt x="37074" y="8010"/>
                    <a:pt x="37103" y="7966"/>
                  </a:cubicBezTo>
                  <a:lnTo>
                    <a:pt x="37103" y="7966"/>
                  </a:lnTo>
                  <a:cubicBezTo>
                    <a:pt x="35262" y="10815"/>
                    <a:pt x="37718" y="14465"/>
                    <a:pt x="37718" y="14465"/>
                  </a:cubicBezTo>
                  <a:cubicBezTo>
                    <a:pt x="36403" y="15356"/>
                    <a:pt x="37104" y="17760"/>
                    <a:pt x="37104" y="17760"/>
                  </a:cubicBezTo>
                  <a:cubicBezTo>
                    <a:pt x="36933" y="17739"/>
                    <a:pt x="36771" y="17729"/>
                    <a:pt x="36615" y="17729"/>
                  </a:cubicBezTo>
                  <a:cubicBezTo>
                    <a:pt x="34119" y="17729"/>
                    <a:pt x="33419" y="20253"/>
                    <a:pt x="33419" y="20253"/>
                  </a:cubicBezTo>
                  <a:cubicBezTo>
                    <a:pt x="32749" y="19787"/>
                    <a:pt x="32113" y="19605"/>
                    <a:pt x="31528" y="19605"/>
                  </a:cubicBezTo>
                  <a:cubicBezTo>
                    <a:pt x="29429" y="19605"/>
                    <a:pt x="27981" y="21946"/>
                    <a:pt x="27981" y="21946"/>
                  </a:cubicBezTo>
                  <a:cubicBezTo>
                    <a:pt x="19999" y="22213"/>
                    <a:pt x="22864" y="28555"/>
                    <a:pt x="22864" y="28555"/>
                  </a:cubicBezTo>
                  <a:cubicBezTo>
                    <a:pt x="22617" y="28977"/>
                    <a:pt x="21764" y="29711"/>
                    <a:pt x="21637" y="30080"/>
                  </a:cubicBezTo>
                  <a:cubicBezTo>
                    <a:pt x="20444" y="33518"/>
                    <a:pt x="23947" y="34680"/>
                    <a:pt x="23947" y="34680"/>
                  </a:cubicBezTo>
                  <a:cubicBezTo>
                    <a:pt x="23947" y="34680"/>
                    <a:pt x="23157" y="37885"/>
                    <a:pt x="25789" y="38509"/>
                  </a:cubicBezTo>
                  <a:cubicBezTo>
                    <a:pt x="25955" y="38548"/>
                    <a:pt x="26110" y="38566"/>
                    <a:pt x="26255" y="38566"/>
                  </a:cubicBezTo>
                  <a:cubicBezTo>
                    <a:pt x="28410" y="38566"/>
                    <a:pt x="28333" y="34502"/>
                    <a:pt x="28333" y="34502"/>
                  </a:cubicBezTo>
                  <a:cubicBezTo>
                    <a:pt x="31490" y="32365"/>
                    <a:pt x="29561" y="29070"/>
                    <a:pt x="29561" y="29070"/>
                  </a:cubicBezTo>
                  <a:lnTo>
                    <a:pt x="29561" y="29070"/>
                  </a:lnTo>
                  <a:cubicBezTo>
                    <a:pt x="29766" y="29084"/>
                    <a:pt x="29967" y="29090"/>
                    <a:pt x="30162" y="29090"/>
                  </a:cubicBezTo>
                  <a:cubicBezTo>
                    <a:pt x="33796" y="29090"/>
                    <a:pt x="35613" y="26844"/>
                    <a:pt x="35613" y="26844"/>
                  </a:cubicBezTo>
                  <a:cubicBezTo>
                    <a:pt x="35953" y="26875"/>
                    <a:pt x="36276" y="26890"/>
                    <a:pt x="36582" y="26890"/>
                  </a:cubicBezTo>
                  <a:cubicBezTo>
                    <a:pt x="42358" y="26890"/>
                    <a:pt x="42279" y="21590"/>
                    <a:pt x="42279" y="21590"/>
                  </a:cubicBezTo>
                  <a:cubicBezTo>
                    <a:pt x="47805" y="18918"/>
                    <a:pt x="44736" y="13664"/>
                    <a:pt x="44736" y="13664"/>
                  </a:cubicBezTo>
                  <a:cubicBezTo>
                    <a:pt x="48067" y="9568"/>
                    <a:pt x="43156" y="6363"/>
                    <a:pt x="43156" y="6363"/>
                  </a:cubicBezTo>
                  <a:cubicBezTo>
                    <a:pt x="43178" y="6323"/>
                    <a:pt x="43200" y="6286"/>
                    <a:pt x="43220" y="6248"/>
                  </a:cubicBezTo>
                  <a:cubicBezTo>
                    <a:pt x="44811" y="3360"/>
                    <a:pt x="42581" y="0"/>
                    <a:pt x="39633"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94" name="Google Shape;894;p40"/>
            <p:cNvSpPr/>
            <p:nvPr/>
          </p:nvSpPr>
          <p:spPr>
            <a:xfrm>
              <a:off x="3562400" y="4461600"/>
              <a:ext cx="560275" cy="451425"/>
            </a:xfrm>
            <a:custGeom>
              <a:avLst/>
              <a:gdLst/>
              <a:ahLst/>
              <a:cxnLst/>
              <a:rect l="l" t="t" r="r" b="b"/>
              <a:pathLst>
                <a:path w="22411" h="18057" extrusionOk="0">
                  <a:moveTo>
                    <a:pt x="6513" y="1285"/>
                  </a:moveTo>
                  <a:cubicBezTo>
                    <a:pt x="6549" y="1285"/>
                    <a:pt x="6586" y="1289"/>
                    <a:pt x="6622" y="1297"/>
                  </a:cubicBezTo>
                  <a:cubicBezTo>
                    <a:pt x="6896" y="1356"/>
                    <a:pt x="7072" y="1626"/>
                    <a:pt x="7014" y="1901"/>
                  </a:cubicBezTo>
                  <a:cubicBezTo>
                    <a:pt x="7010" y="1924"/>
                    <a:pt x="6793" y="3075"/>
                    <a:pt x="7533" y="4115"/>
                  </a:cubicBezTo>
                  <a:cubicBezTo>
                    <a:pt x="7615" y="4228"/>
                    <a:pt x="7703" y="4336"/>
                    <a:pt x="7799" y="4438"/>
                  </a:cubicBezTo>
                  <a:cubicBezTo>
                    <a:pt x="8453" y="4396"/>
                    <a:pt x="11294" y="4138"/>
                    <a:pt x="11409" y="2702"/>
                  </a:cubicBezTo>
                  <a:cubicBezTo>
                    <a:pt x="11430" y="2436"/>
                    <a:pt x="11654" y="2233"/>
                    <a:pt x="11917" y="2233"/>
                  </a:cubicBezTo>
                  <a:cubicBezTo>
                    <a:pt x="11930" y="2233"/>
                    <a:pt x="11944" y="2234"/>
                    <a:pt x="11959" y="2235"/>
                  </a:cubicBezTo>
                  <a:cubicBezTo>
                    <a:pt x="12239" y="2257"/>
                    <a:pt x="12449" y="2503"/>
                    <a:pt x="12426" y="2784"/>
                  </a:cubicBezTo>
                  <a:cubicBezTo>
                    <a:pt x="12294" y="4433"/>
                    <a:pt x="10433" y="5067"/>
                    <a:pt x="9081" y="5311"/>
                  </a:cubicBezTo>
                  <a:cubicBezTo>
                    <a:pt x="9651" y="5566"/>
                    <a:pt x="10328" y="5750"/>
                    <a:pt x="11119" y="5857"/>
                  </a:cubicBezTo>
                  <a:cubicBezTo>
                    <a:pt x="11385" y="5892"/>
                    <a:pt x="11578" y="6128"/>
                    <a:pt x="11560" y="6396"/>
                  </a:cubicBezTo>
                  <a:cubicBezTo>
                    <a:pt x="11543" y="6664"/>
                    <a:pt x="11320" y="6872"/>
                    <a:pt x="11051" y="6872"/>
                  </a:cubicBezTo>
                  <a:cubicBezTo>
                    <a:pt x="11028" y="6872"/>
                    <a:pt x="11006" y="6871"/>
                    <a:pt x="10983" y="6868"/>
                  </a:cubicBezTo>
                  <a:cubicBezTo>
                    <a:pt x="8959" y="6595"/>
                    <a:pt x="7513" y="5861"/>
                    <a:pt x="6689" y="4689"/>
                  </a:cubicBezTo>
                  <a:cubicBezTo>
                    <a:pt x="5692" y="3273"/>
                    <a:pt x="6002" y="1753"/>
                    <a:pt x="6017" y="1690"/>
                  </a:cubicBezTo>
                  <a:cubicBezTo>
                    <a:pt x="6068" y="1451"/>
                    <a:pt x="6279" y="1285"/>
                    <a:pt x="6513" y="1285"/>
                  </a:cubicBezTo>
                  <a:close/>
                  <a:moveTo>
                    <a:pt x="1526" y="3816"/>
                  </a:moveTo>
                  <a:cubicBezTo>
                    <a:pt x="1558" y="3816"/>
                    <a:pt x="1590" y="3819"/>
                    <a:pt x="1622" y="3825"/>
                  </a:cubicBezTo>
                  <a:cubicBezTo>
                    <a:pt x="1896" y="3878"/>
                    <a:pt x="2078" y="4142"/>
                    <a:pt x="2029" y="4416"/>
                  </a:cubicBezTo>
                  <a:cubicBezTo>
                    <a:pt x="2022" y="4456"/>
                    <a:pt x="1904" y="5186"/>
                    <a:pt x="2465" y="5866"/>
                  </a:cubicBezTo>
                  <a:cubicBezTo>
                    <a:pt x="3121" y="6662"/>
                    <a:pt x="4476" y="7098"/>
                    <a:pt x="6381" y="7128"/>
                  </a:cubicBezTo>
                  <a:cubicBezTo>
                    <a:pt x="6661" y="7133"/>
                    <a:pt x="6882" y="7362"/>
                    <a:pt x="6880" y="7642"/>
                  </a:cubicBezTo>
                  <a:cubicBezTo>
                    <a:pt x="6878" y="7920"/>
                    <a:pt x="6653" y="8146"/>
                    <a:pt x="6373" y="8147"/>
                  </a:cubicBezTo>
                  <a:lnTo>
                    <a:pt x="6366" y="8147"/>
                  </a:lnTo>
                  <a:cubicBezTo>
                    <a:pt x="4103" y="8112"/>
                    <a:pt x="2520" y="7556"/>
                    <a:pt x="1660" y="6492"/>
                  </a:cubicBezTo>
                  <a:cubicBezTo>
                    <a:pt x="798" y="5429"/>
                    <a:pt x="1018" y="4272"/>
                    <a:pt x="1026" y="4223"/>
                  </a:cubicBezTo>
                  <a:cubicBezTo>
                    <a:pt x="1076" y="3982"/>
                    <a:pt x="1289" y="3816"/>
                    <a:pt x="1526" y="3816"/>
                  </a:cubicBezTo>
                  <a:close/>
                  <a:moveTo>
                    <a:pt x="16092" y="1"/>
                  </a:moveTo>
                  <a:cubicBezTo>
                    <a:pt x="15971" y="1"/>
                    <a:pt x="15852" y="43"/>
                    <a:pt x="15757" y="130"/>
                  </a:cubicBezTo>
                  <a:cubicBezTo>
                    <a:pt x="15322" y="527"/>
                    <a:pt x="14640" y="1020"/>
                    <a:pt x="13748" y="1311"/>
                  </a:cubicBezTo>
                  <a:cubicBezTo>
                    <a:pt x="13756" y="1311"/>
                    <a:pt x="13764" y="1311"/>
                    <a:pt x="13773" y="1311"/>
                  </a:cubicBezTo>
                  <a:cubicBezTo>
                    <a:pt x="13999" y="1311"/>
                    <a:pt x="14207" y="1455"/>
                    <a:pt x="14266" y="1685"/>
                  </a:cubicBezTo>
                  <a:cubicBezTo>
                    <a:pt x="14304" y="1823"/>
                    <a:pt x="15176" y="4909"/>
                    <a:pt x="20143" y="5259"/>
                  </a:cubicBezTo>
                  <a:cubicBezTo>
                    <a:pt x="20416" y="5278"/>
                    <a:pt x="20624" y="5511"/>
                    <a:pt x="20616" y="5785"/>
                  </a:cubicBezTo>
                  <a:cubicBezTo>
                    <a:pt x="20606" y="6059"/>
                    <a:pt x="20382" y="6276"/>
                    <a:pt x="20108" y="6277"/>
                  </a:cubicBezTo>
                  <a:cubicBezTo>
                    <a:pt x="20096" y="6277"/>
                    <a:pt x="20083" y="6277"/>
                    <a:pt x="20071" y="6276"/>
                  </a:cubicBezTo>
                  <a:cubicBezTo>
                    <a:pt x="18217" y="6146"/>
                    <a:pt x="16862" y="5662"/>
                    <a:pt x="15868" y="5064"/>
                  </a:cubicBezTo>
                  <a:lnTo>
                    <a:pt x="15868" y="5064"/>
                  </a:lnTo>
                  <a:cubicBezTo>
                    <a:pt x="15962" y="5591"/>
                    <a:pt x="15980" y="6191"/>
                    <a:pt x="15786" y="6749"/>
                  </a:cubicBezTo>
                  <a:cubicBezTo>
                    <a:pt x="15568" y="7377"/>
                    <a:pt x="15129" y="7846"/>
                    <a:pt x="14481" y="8144"/>
                  </a:cubicBezTo>
                  <a:cubicBezTo>
                    <a:pt x="14412" y="8176"/>
                    <a:pt x="14338" y="8192"/>
                    <a:pt x="14266" y="8192"/>
                  </a:cubicBezTo>
                  <a:cubicBezTo>
                    <a:pt x="14073" y="8192"/>
                    <a:pt x="13888" y="8082"/>
                    <a:pt x="13802" y="7895"/>
                  </a:cubicBezTo>
                  <a:cubicBezTo>
                    <a:pt x="13685" y="7639"/>
                    <a:pt x="13797" y="7334"/>
                    <a:pt x="14055" y="7217"/>
                  </a:cubicBezTo>
                  <a:cubicBezTo>
                    <a:pt x="14445" y="7037"/>
                    <a:pt x="14698" y="6774"/>
                    <a:pt x="14822" y="6414"/>
                  </a:cubicBezTo>
                  <a:cubicBezTo>
                    <a:pt x="15107" y="5596"/>
                    <a:pt x="14681" y="4455"/>
                    <a:pt x="14493" y="4085"/>
                  </a:cubicBezTo>
                  <a:cubicBezTo>
                    <a:pt x="14467" y="4031"/>
                    <a:pt x="14451" y="3972"/>
                    <a:pt x="14445" y="3912"/>
                  </a:cubicBezTo>
                  <a:cubicBezTo>
                    <a:pt x="13549" y="2935"/>
                    <a:pt x="13297" y="2012"/>
                    <a:pt x="13278" y="1934"/>
                  </a:cubicBezTo>
                  <a:cubicBezTo>
                    <a:pt x="13224" y="1715"/>
                    <a:pt x="13323" y="1499"/>
                    <a:pt x="13504" y="1384"/>
                  </a:cubicBezTo>
                  <a:lnTo>
                    <a:pt x="13504" y="1384"/>
                  </a:lnTo>
                  <a:cubicBezTo>
                    <a:pt x="13084" y="1500"/>
                    <a:pt x="12652" y="1559"/>
                    <a:pt x="12216" y="1560"/>
                  </a:cubicBezTo>
                  <a:cubicBezTo>
                    <a:pt x="11356" y="1560"/>
                    <a:pt x="10476" y="1337"/>
                    <a:pt x="9594" y="895"/>
                  </a:cubicBezTo>
                  <a:cubicBezTo>
                    <a:pt x="9523" y="858"/>
                    <a:pt x="9444" y="839"/>
                    <a:pt x="9365" y="839"/>
                  </a:cubicBezTo>
                  <a:cubicBezTo>
                    <a:pt x="9316" y="839"/>
                    <a:pt x="9268" y="846"/>
                    <a:pt x="9221" y="860"/>
                  </a:cubicBezTo>
                  <a:cubicBezTo>
                    <a:pt x="8724" y="1014"/>
                    <a:pt x="7845" y="1235"/>
                    <a:pt x="6895" y="1235"/>
                  </a:cubicBezTo>
                  <a:cubicBezTo>
                    <a:pt x="5808" y="1235"/>
                    <a:pt x="4900" y="940"/>
                    <a:pt x="4221" y="376"/>
                  </a:cubicBezTo>
                  <a:cubicBezTo>
                    <a:pt x="4133" y="303"/>
                    <a:pt x="4026" y="267"/>
                    <a:pt x="3918" y="267"/>
                  </a:cubicBezTo>
                  <a:cubicBezTo>
                    <a:pt x="3816" y="267"/>
                    <a:pt x="3713" y="298"/>
                    <a:pt x="3624" y="358"/>
                  </a:cubicBezTo>
                  <a:cubicBezTo>
                    <a:pt x="3056" y="738"/>
                    <a:pt x="2203" y="1152"/>
                    <a:pt x="1189" y="1152"/>
                  </a:cubicBezTo>
                  <a:cubicBezTo>
                    <a:pt x="1017" y="1152"/>
                    <a:pt x="844" y="1140"/>
                    <a:pt x="674" y="1116"/>
                  </a:cubicBezTo>
                  <a:cubicBezTo>
                    <a:pt x="650" y="1112"/>
                    <a:pt x="626" y="1111"/>
                    <a:pt x="603" y="1111"/>
                  </a:cubicBezTo>
                  <a:cubicBezTo>
                    <a:pt x="438" y="1111"/>
                    <a:pt x="282" y="1192"/>
                    <a:pt x="188" y="1331"/>
                  </a:cubicBezTo>
                  <a:cubicBezTo>
                    <a:pt x="1140" y="1446"/>
                    <a:pt x="3076" y="1990"/>
                    <a:pt x="4949" y="4391"/>
                  </a:cubicBezTo>
                  <a:cubicBezTo>
                    <a:pt x="5128" y="4613"/>
                    <a:pt x="5091" y="4938"/>
                    <a:pt x="4866" y="5114"/>
                  </a:cubicBezTo>
                  <a:cubicBezTo>
                    <a:pt x="4773" y="5186"/>
                    <a:pt x="4663" y="5221"/>
                    <a:pt x="4553" y="5221"/>
                  </a:cubicBezTo>
                  <a:cubicBezTo>
                    <a:pt x="4399" y="5221"/>
                    <a:pt x="4246" y="5151"/>
                    <a:pt x="4145" y="5019"/>
                  </a:cubicBezTo>
                  <a:cubicBezTo>
                    <a:pt x="2574" y="3008"/>
                    <a:pt x="1019" y="2492"/>
                    <a:pt x="220" y="2364"/>
                  </a:cubicBezTo>
                  <a:lnTo>
                    <a:pt x="220" y="2364"/>
                  </a:lnTo>
                  <a:cubicBezTo>
                    <a:pt x="294" y="2919"/>
                    <a:pt x="298" y="3482"/>
                    <a:pt x="232" y="4038"/>
                  </a:cubicBezTo>
                  <a:cubicBezTo>
                    <a:pt x="217" y="4147"/>
                    <a:pt x="240" y="4259"/>
                    <a:pt x="296" y="4354"/>
                  </a:cubicBezTo>
                  <a:cubicBezTo>
                    <a:pt x="1028" y="5609"/>
                    <a:pt x="1747" y="7834"/>
                    <a:pt x="778" y="9752"/>
                  </a:cubicBezTo>
                  <a:cubicBezTo>
                    <a:pt x="1446" y="9423"/>
                    <a:pt x="2315" y="9146"/>
                    <a:pt x="3352" y="9146"/>
                  </a:cubicBezTo>
                  <a:cubicBezTo>
                    <a:pt x="3973" y="9146"/>
                    <a:pt x="4655" y="9246"/>
                    <a:pt x="5390" y="9493"/>
                  </a:cubicBezTo>
                  <a:cubicBezTo>
                    <a:pt x="5657" y="9583"/>
                    <a:pt x="5800" y="9872"/>
                    <a:pt x="5711" y="10140"/>
                  </a:cubicBezTo>
                  <a:cubicBezTo>
                    <a:pt x="5639" y="10352"/>
                    <a:pt x="5440" y="10487"/>
                    <a:pt x="5227" y="10487"/>
                  </a:cubicBezTo>
                  <a:cubicBezTo>
                    <a:pt x="5173" y="10487"/>
                    <a:pt x="5118" y="10478"/>
                    <a:pt x="5063" y="10460"/>
                  </a:cubicBezTo>
                  <a:cubicBezTo>
                    <a:pt x="4613" y="10307"/>
                    <a:pt x="4142" y="10214"/>
                    <a:pt x="3667" y="10185"/>
                  </a:cubicBezTo>
                  <a:lnTo>
                    <a:pt x="3667" y="10185"/>
                  </a:lnTo>
                  <a:cubicBezTo>
                    <a:pt x="3835" y="10301"/>
                    <a:pt x="4000" y="10432"/>
                    <a:pt x="4145" y="10592"/>
                  </a:cubicBezTo>
                  <a:cubicBezTo>
                    <a:pt x="4580" y="11070"/>
                    <a:pt x="4777" y="11668"/>
                    <a:pt x="4714" y="12321"/>
                  </a:cubicBezTo>
                  <a:cubicBezTo>
                    <a:pt x="4690" y="12582"/>
                    <a:pt x="4470" y="12783"/>
                    <a:pt x="4208" y="12783"/>
                  </a:cubicBezTo>
                  <a:cubicBezTo>
                    <a:pt x="4191" y="12783"/>
                    <a:pt x="4175" y="12782"/>
                    <a:pt x="4158" y="12781"/>
                  </a:cubicBezTo>
                  <a:cubicBezTo>
                    <a:pt x="3878" y="12753"/>
                    <a:pt x="3672" y="12504"/>
                    <a:pt x="3699" y="12224"/>
                  </a:cubicBezTo>
                  <a:cubicBezTo>
                    <a:pt x="3821" y="10945"/>
                    <a:pt x="2129" y="10588"/>
                    <a:pt x="2020" y="10568"/>
                  </a:cubicBezTo>
                  <a:cubicBezTo>
                    <a:pt x="1919" y="10553"/>
                    <a:pt x="1832" y="10505"/>
                    <a:pt x="1759" y="10442"/>
                  </a:cubicBezTo>
                  <a:cubicBezTo>
                    <a:pt x="862" y="10758"/>
                    <a:pt x="279" y="11253"/>
                    <a:pt x="79" y="11441"/>
                  </a:cubicBezTo>
                  <a:cubicBezTo>
                    <a:pt x="65" y="11677"/>
                    <a:pt x="45" y="11942"/>
                    <a:pt x="12" y="12223"/>
                  </a:cubicBezTo>
                  <a:cubicBezTo>
                    <a:pt x="0" y="12324"/>
                    <a:pt x="12" y="12430"/>
                    <a:pt x="60" y="12521"/>
                  </a:cubicBezTo>
                  <a:cubicBezTo>
                    <a:pt x="285" y="12941"/>
                    <a:pt x="679" y="13321"/>
                    <a:pt x="1234" y="13655"/>
                  </a:cubicBezTo>
                  <a:lnTo>
                    <a:pt x="1332" y="13714"/>
                  </a:lnTo>
                  <a:lnTo>
                    <a:pt x="1396" y="13809"/>
                  </a:lnTo>
                  <a:cubicBezTo>
                    <a:pt x="1402" y="13818"/>
                    <a:pt x="1976" y="14660"/>
                    <a:pt x="3032" y="14660"/>
                  </a:cubicBezTo>
                  <a:cubicBezTo>
                    <a:pt x="3499" y="14660"/>
                    <a:pt x="4002" y="14496"/>
                    <a:pt x="4529" y="14169"/>
                  </a:cubicBezTo>
                  <a:lnTo>
                    <a:pt x="5782" y="13393"/>
                  </a:lnTo>
                  <a:lnTo>
                    <a:pt x="5277" y="14779"/>
                  </a:lnTo>
                  <a:cubicBezTo>
                    <a:pt x="5273" y="14790"/>
                    <a:pt x="4891" y="15866"/>
                    <a:pt x="5404" y="16831"/>
                  </a:cubicBezTo>
                  <a:cubicBezTo>
                    <a:pt x="5669" y="17330"/>
                    <a:pt x="6132" y="17725"/>
                    <a:pt x="6785" y="18013"/>
                  </a:cubicBezTo>
                  <a:cubicBezTo>
                    <a:pt x="6852" y="18043"/>
                    <a:pt x="6923" y="18057"/>
                    <a:pt x="6992" y="18057"/>
                  </a:cubicBezTo>
                  <a:cubicBezTo>
                    <a:pt x="7177" y="18057"/>
                    <a:pt x="7355" y="17956"/>
                    <a:pt x="7447" y="17783"/>
                  </a:cubicBezTo>
                  <a:lnTo>
                    <a:pt x="7449" y="17777"/>
                  </a:lnTo>
                  <a:cubicBezTo>
                    <a:pt x="7507" y="17671"/>
                    <a:pt x="7524" y="17548"/>
                    <a:pt x="7498" y="17430"/>
                  </a:cubicBezTo>
                  <a:cubicBezTo>
                    <a:pt x="7339" y="16742"/>
                    <a:pt x="7118" y="15285"/>
                    <a:pt x="7647" y="13870"/>
                  </a:cubicBezTo>
                  <a:cubicBezTo>
                    <a:pt x="7533" y="13763"/>
                    <a:pt x="7464" y="13611"/>
                    <a:pt x="7484" y="13443"/>
                  </a:cubicBezTo>
                  <a:cubicBezTo>
                    <a:pt x="7548" y="12919"/>
                    <a:pt x="7468" y="12527"/>
                    <a:pt x="7247" y="12277"/>
                  </a:cubicBezTo>
                  <a:cubicBezTo>
                    <a:pt x="6955" y="11946"/>
                    <a:pt x="6476" y="11932"/>
                    <a:pt x="6471" y="11932"/>
                  </a:cubicBezTo>
                  <a:cubicBezTo>
                    <a:pt x="6192" y="11927"/>
                    <a:pt x="5970" y="11700"/>
                    <a:pt x="5970" y="11421"/>
                  </a:cubicBezTo>
                  <a:cubicBezTo>
                    <a:pt x="5970" y="11143"/>
                    <a:pt x="6192" y="10916"/>
                    <a:pt x="6471" y="10912"/>
                  </a:cubicBezTo>
                  <a:cubicBezTo>
                    <a:pt x="6567" y="10912"/>
                    <a:pt x="7418" y="10931"/>
                    <a:pt x="8011" y="11600"/>
                  </a:cubicBezTo>
                  <a:cubicBezTo>
                    <a:pt x="8235" y="11853"/>
                    <a:pt x="8381" y="12159"/>
                    <a:pt x="8459" y="12511"/>
                  </a:cubicBezTo>
                  <a:cubicBezTo>
                    <a:pt x="9251" y="11593"/>
                    <a:pt x="10431" y="10991"/>
                    <a:pt x="11979" y="10711"/>
                  </a:cubicBezTo>
                  <a:cubicBezTo>
                    <a:pt x="10915" y="9628"/>
                    <a:pt x="9841" y="9392"/>
                    <a:pt x="9108" y="9392"/>
                  </a:cubicBezTo>
                  <a:cubicBezTo>
                    <a:pt x="8550" y="9392"/>
                    <a:pt x="8190" y="9529"/>
                    <a:pt x="8180" y="9533"/>
                  </a:cubicBezTo>
                  <a:cubicBezTo>
                    <a:pt x="8120" y="9556"/>
                    <a:pt x="8059" y="9566"/>
                    <a:pt x="7998" y="9566"/>
                  </a:cubicBezTo>
                  <a:cubicBezTo>
                    <a:pt x="7795" y="9566"/>
                    <a:pt x="7604" y="9445"/>
                    <a:pt x="7524" y="9246"/>
                  </a:cubicBezTo>
                  <a:cubicBezTo>
                    <a:pt x="7420" y="8987"/>
                    <a:pt x="7544" y="8692"/>
                    <a:pt x="7801" y="8585"/>
                  </a:cubicBezTo>
                  <a:cubicBezTo>
                    <a:pt x="7815" y="8580"/>
                    <a:pt x="8336" y="8381"/>
                    <a:pt x="9118" y="8381"/>
                  </a:cubicBezTo>
                  <a:cubicBezTo>
                    <a:pt x="10198" y="8381"/>
                    <a:pt x="11775" y="8760"/>
                    <a:pt x="13204" y="10551"/>
                  </a:cubicBezTo>
                  <a:cubicBezTo>
                    <a:pt x="13344" y="10539"/>
                    <a:pt x="13474" y="10476"/>
                    <a:pt x="13560" y="10366"/>
                  </a:cubicBezTo>
                  <a:cubicBezTo>
                    <a:pt x="14109" y="9664"/>
                    <a:pt x="15403" y="8295"/>
                    <a:pt x="17142" y="8295"/>
                  </a:cubicBezTo>
                  <a:cubicBezTo>
                    <a:pt x="17549" y="8296"/>
                    <a:pt x="17953" y="8370"/>
                    <a:pt x="18334" y="8514"/>
                  </a:cubicBezTo>
                  <a:cubicBezTo>
                    <a:pt x="18390" y="8535"/>
                    <a:pt x="18447" y="8545"/>
                    <a:pt x="18504" y="8545"/>
                  </a:cubicBezTo>
                  <a:cubicBezTo>
                    <a:pt x="18674" y="8545"/>
                    <a:pt x="18837" y="8455"/>
                    <a:pt x="18932" y="8304"/>
                  </a:cubicBezTo>
                  <a:cubicBezTo>
                    <a:pt x="19406" y="7547"/>
                    <a:pt x="20222" y="6759"/>
                    <a:pt x="21446" y="6555"/>
                  </a:cubicBezTo>
                  <a:cubicBezTo>
                    <a:pt x="21705" y="6511"/>
                    <a:pt x="21881" y="6276"/>
                    <a:pt x="21866" y="6014"/>
                  </a:cubicBezTo>
                  <a:cubicBezTo>
                    <a:pt x="21830" y="5383"/>
                    <a:pt x="21899" y="4615"/>
                    <a:pt x="22309" y="4016"/>
                  </a:cubicBezTo>
                  <a:cubicBezTo>
                    <a:pt x="22409" y="3867"/>
                    <a:pt x="22410" y="3674"/>
                    <a:pt x="22326" y="3514"/>
                  </a:cubicBezTo>
                  <a:cubicBezTo>
                    <a:pt x="21985" y="2865"/>
                    <a:pt x="21532" y="1808"/>
                    <a:pt x="21405" y="623"/>
                  </a:cubicBezTo>
                  <a:cubicBezTo>
                    <a:pt x="19319" y="1572"/>
                    <a:pt x="19008" y="3406"/>
                    <a:pt x="18996" y="3484"/>
                  </a:cubicBezTo>
                  <a:cubicBezTo>
                    <a:pt x="18956" y="3733"/>
                    <a:pt x="18742" y="3916"/>
                    <a:pt x="18491" y="3917"/>
                  </a:cubicBezTo>
                  <a:cubicBezTo>
                    <a:pt x="18465" y="3917"/>
                    <a:pt x="18440" y="3915"/>
                    <a:pt x="18414" y="3911"/>
                  </a:cubicBezTo>
                  <a:cubicBezTo>
                    <a:pt x="18136" y="3869"/>
                    <a:pt x="17945" y="3611"/>
                    <a:pt x="17986" y="3334"/>
                  </a:cubicBezTo>
                  <a:cubicBezTo>
                    <a:pt x="17998" y="3252"/>
                    <a:pt x="18262" y="1621"/>
                    <a:pt x="19836" y="389"/>
                  </a:cubicBezTo>
                  <a:lnTo>
                    <a:pt x="19836" y="389"/>
                  </a:lnTo>
                  <a:cubicBezTo>
                    <a:pt x="19426" y="520"/>
                    <a:pt x="18984" y="605"/>
                    <a:pt x="18505" y="605"/>
                  </a:cubicBezTo>
                  <a:cubicBezTo>
                    <a:pt x="17783" y="605"/>
                    <a:pt x="17056" y="423"/>
                    <a:pt x="16338" y="60"/>
                  </a:cubicBezTo>
                  <a:cubicBezTo>
                    <a:pt x="16260" y="21"/>
                    <a:pt x="16175" y="1"/>
                    <a:pt x="16092"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cxnSp>
        <p:nvCxnSpPr>
          <p:cNvPr id="901" name="Google Shape;901;p40"/>
          <p:cNvCxnSpPr/>
          <p:nvPr/>
        </p:nvCxnSpPr>
        <p:spPr>
          <a:xfrm>
            <a:off x="7109207" y="7890887"/>
            <a:ext cx="5130326" cy="0"/>
          </a:xfrm>
          <a:prstGeom prst="straightConnector1">
            <a:avLst/>
          </a:prstGeom>
          <a:noFill/>
          <a:ln w="19050" cap="flat" cmpd="sng">
            <a:solidFill>
              <a:schemeClr val="accent2"/>
            </a:solidFill>
            <a:prstDash val="solid"/>
            <a:round/>
            <a:headEnd type="none" w="med" len="med"/>
            <a:tailEnd type="oval" w="med" len="med"/>
          </a:ln>
        </p:spPr>
      </p:cxnSp>
      <p:cxnSp>
        <p:nvCxnSpPr>
          <p:cNvPr id="902" name="Google Shape;902;p40"/>
          <p:cNvCxnSpPr>
            <a:stCxn id="903" idx="1"/>
          </p:cNvCxnSpPr>
          <p:nvPr/>
        </p:nvCxnSpPr>
        <p:spPr>
          <a:xfrm rot="10800000">
            <a:off x="12221399" y="5851983"/>
            <a:ext cx="5087127" cy="0"/>
          </a:xfrm>
          <a:prstGeom prst="straightConnector1">
            <a:avLst/>
          </a:prstGeom>
          <a:noFill/>
          <a:ln w="19050" cap="flat" cmpd="sng">
            <a:solidFill>
              <a:schemeClr val="accent2"/>
            </a:solidFill>
            <a:prstDash val="solid"/>
            <a:round/>
            <a:headEnd type="none" w="med" len="med"/>
            <a:tailEnd type="oval" w="med" len="med"/>
          </a:ln>
        </p:spPr>
      </p:cxnSp>
      <p:cxnSp>
        <p:nvCxnSpPr>
          <p:cNvPr id="904" name="Google Shape;904;p40"/>
          <p:cNvCxnSpPr>
            <a:stCxn id="905" idx="1"/>
          </p:cNvCxnSpPr>
          <p:nvPr/>
        </p:nvCxnSpPr>
        <p:spPr>
          <a:xfrm rot="10800000">
            <a:off x="12570995" y="9935323"/>
            <a:ext cx="4737531" cy="0"/>
          </a:xfrm>
          <a:prstGeom prst="straightConnector1">
            <a:avLst/>
          </a:prstGeom>
          <a:noFill/>
          <a:ln w="19050" cap="flat" cmpd="sng">
            <a:solidFill>
              <a:schemeClr val="accent2"/>
            </a:solidFill>
            <a:prstDash val="solid"/>
            <a:round/>
            <a:headEnd type="none" w="med" len="med"/>
            <a:tailEnd type="oval" w="med" len="med"/>
          </a:ln>
        </p:spPr>
      </p:cxnSp>
    </p:spTree>
    <p:custDataLst>
      <p:tags r:id="rId1"/>
    </p:custDataLst>
    <p:extLst>
      <p:ext uri="{BB962C8B-B14F-4D97-AF65-F5344CB8AC3E}">
        <p14:creationId xmlns:p14="http://schemas.microsoft.com/office/powerpoint/2010/main" val="211172314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1C8F8-D6D9-4291-8DAF-8A5DD6399810}"/>
              </a:ext>
            </a:extLst>
          </p:cNvPr>
          <p:cNvSpPr>
            <a:spLocks noGrp="1"/>
          </p:cNvSpPr>
          <p:nvPr>
            <p:ph type="title"/>
          </p:nvPr>
        </p:nvSpPr>
        <p:spPr/>
        <p:txBody>
          <a:bodyPr>
            <a:normAutofit/>
          </a:bodyPr>
          <a:lstStyle/>
          <a:p>
            <a:r>
              <a:rPr lang="en-US" sz="6600" dirty="0"/>
              <a:t>REVIEW OF SYSTEMS</a:t>
            </a:r>
          </a:p>
        </p:txBody>
      </p:sp>
      <p:grpSp>
        <p:nvGrpSpPr>
          <p:cNvPr id="99" name="Google Shape;694;p37">
            <a:extLst>
              <a:ext uri="{FF2B5EF4-FFF2-40B4-BE49-F238E27FC236}">
                <a16:creationId xmlns:a16="http://schemas.microsoft.com/office/drawing/2014/main" id="{047E1F4A-CC71-4FBB-B8F4-0183B6DE1F33}"/>
              </a:ext>
            </a:extLst>
          </p:cNvPr>
          <p:cNvGrpSpPr/>
          <p:nvPr/>
        </p:nvGrpSpPr>
        <p:grpSpPr>
          <a:xfrm>
            <a:off x="3487044" y="5527082"/>
            <a:ext cx="2566771" cy="1920653"/>
            <a:chOff x="1190625" y="891875"/>
            <a:chExt cx="5228350" cy="3912250"/>
          </a:xfrm>
        </p:grpSpPr>
        <p:sp>
          <p:nvSpPr>
            <p:cNvPr id="100" name="Google Shape;695;p37">
              <a:extLst>
                <a:ext uri="{FF2B5EF4-FFF2-40B4-BE49-F238E27FC236}">
                  <a16:creationId xmlns:a16="http://schemas.microsoft.com/office/drawing/2014/main" id="{6BF2EC6E-9A94-4A0D-87E0-C06BCEAC42B1}"/>
                </a:ext>
              </a:extLst>
            </p:cNvPr>
            <p:cNvSpPr/>
            <p:nvPr/>
          </p:nvSpPr>
          <p:spPr>
            <a:xfrm>
              <a:off x="1491450" y="891875"/>
              <a:ext cx="4626675" cy="3912250"/>
            </a:xfrm>
            <a:custGeom>
              <a:avLst/>
              <a:gdLst/>
              <a:ahLst/>
              <a:cxnLst/>
              <a:rect l="l" t="t" r="r" b="b"/>
              <a:pathLst>
                <a:path w="185067" h="156490" extrusionOk="0">
                  <a:moveTo>
                    <a:pt x="131370" y="1"/>
                  </a:moveTo>
                  <a:cubicBezTo>
                    <a:pt x="131352" y="1"/>
                    <a:pt x="131343" y="1"/>
                    <a:pt x="131343" y="1"/>
                  </a:cubicBezTo>
                  <a:cubicBezTo>
                    <a:pt x="116074" y="1"/>
                    <a:pt x="102325" y="6373"/>
                    <a:pt x="92546" y="16569"/>
                  </a:cubicBezTo>
                  <a:cubicBezTo>
                    <a:pt x="82767" y="6349"/>
                    <a:pt x="68993" y="1"/>
                    <a:pt x="53724" y="1"/>
                  </a:cubicBezTo>
                  <a:cubicBezTo>
                    <a:pt x="24044" y="1"/>
                    <a:pt x="1" y="24044"/>
                    <a:pt x="1" y="53700"/>
                  </a:cubicBezTo>
                  <a:cubicBezTo>
                    <a:pt x="1" y="83796"/>
                    <a:pt x="20833" y="104800"/>
                    <a:pt x="38994" y="119751"/>
                  </a:cubicBezTo>
                  <a:cubicBezTo>
                    <a:pt x="50734" y="129407"/>
                    <a:pt x="62106" y="136833"/>
                    <a:pt x="63380" y="137642"/>
                  </a:cubicBezTo>
                  <a:lnTo>
                    <a:pt x="92546" y="156489"/>
                  </a:lnTo>
                  <a:lnTo>
                    <a:pt x="121711" y="137642"/>
                  </a:lnTo>
                  <a:cubicBezTo>
                    <a:pt x="122961" y="136833"/>
                    <a:pt x="134333" y="129407"/>
                    <a:pt x="146098" y="119751"/>
                  </a:cubicBezTo>
                  <a:cubicBezTo>
                    <a:pt x="164234" y="104800"/>
                    <a:pt x="185067" y="83796"/>
                    <a:pt x="185067" y="53700"/>
                  </a:cubicBezTo>
                  <a:cubicBezTo>
                    <a:pt x="185067" y="28112"/>
                    <a:pt x="167175" y="6692"/>
                    <a:pt x="143181" y="1300"/>
                  </a:cubicBezTo>
                  <a:cubicBezTo>
                    <a:pt x="138525" y="24"/>
                    <a:pt x="131841" y="1"/>
                    <a:pt x="131370" y="1"/>
                  </a:cubicBezTo>
                  <a:close/>
                </a:path>
              </a:pathLst>
            </a:custGeom>
            <a:solidFill>
              <a:srgbClr val="F9AFD7"/>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01" name="Google Shape;696;p37">
              <a:extLst>
                <a:ext uri="{FF2B5EF4-FFF2-40B4-BE49-F238E27FC236}">
                  <a16:creationId xmlns:a16="http://schemas.microsoft.com/office/drawing/2014/main" id="{BE446438-C686-407A-96FC-C7374640D3FC}"/>
                </a:ext>
              </a:extLst>
            </p:cNvPr>
            <p:cNvSpPr/>
            <p:nvPr/>
          </p:nvSpPr>
          <p:spPr>
            <a:xfrm>
              <a:off x="3036725" y="947650"/>
              <a:ext cx="3081400" cy="3856475"/>
            </a:xfrm>
            <a:custGeom>
              <a:avLst/>
              <a:gdLst/>
              <a:ahLst/>
              <a:cxnLst/>
              <a:rect l="l" t="t" r="r" b="b"/>
              <a:pathLst>
                <a:path w="123256" h="154259" extrusionOk="0">
                  <a:moveTo>
                    <a:pt x="84924" y="0"/>
                  </a:moveTo>
                  <a:cubicBezTo>
                    <a:pt x="91076" y="32891"/>
                    <a:pt x="95242" y="112030"/>
                    <a:pt x="1" y="134382"/>
                  </a:cubicBezTo>
                  <a:cubicBezTo>
                    <a:pt x="810" y="134921"/>
                    <a:pt x="1349" y="135264"/>
                    <a:pt x="1569" y="135411"/>
                  </a:cubicBezTo>
                  <a:lnTo>
                    <a:pt x="30735" y="154258"/>
                  </a:lnTo>
                  <a:lnTo>
                    <a:pt x="59900" y="135411"/>
                  </a:lnTo>
                  <a:cubicBezTo>
                    <a:pt x="61150" y="134602"/>
                    <a:pt x="72522" y="127176"/>
                    <a:pt x="84287" y="117520"/>
                  </a:cubicBezTo>
                  <a:cubicBezTo>
                    <a:pt x="102423" y="102569"/>
                    <a:pt x="123256" y="81565"/>
                    <a:pt x="123256" y="51469"/>
                  </a:cubicBezTo>
                  <a:cubicBezTo>
                    <a:pt x="123256" y="27156"/>
                    <a:pt x="107104" y="6618"/>
                    <a:pt x="84924" y="0"/>
                  </a:cubicBezTo>
                  <a:close/>
                </a:path>
              </a:pathLst>
            </a:custGeom>
            <a:solidFill>
              <a:srgbClr val="FF8FA3"/>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02" name="Google Shape;697;p37">
              <a:extLst>
                <a:ext uri="{FF2B5EF4-FFF2-40B4-BE49-F238E27FC236}">
                  <a16:creationId xmlns:a16="http://schemas.microsoft.com/office/drawing/2014/main" id="{CF493754-FF44-4C2F-A65B-242347004339}"/>
                </a:ext>
              </a:extLst>
            </p:cNvPr>
            <p:cNvSpPr/>
            <p:nvPr/>
          </p:nvSpPr>
          <p:spPr>
            <a:xfrm>
              <a:off x="4458850" y="2389750"/>
              <a:ext cx="1960125" cy="1102550"/>
            </a:xfrm>
            <a:custGeom>
              <a:avLst/>
              <a:gdLst/>
              <a:ahLst/>
              <a:cxnLst/>
              <a:rect l="l" t="t" r="r" b="b"/>
              <a:pathLst>
                <a:path w="78405" h="44102" extrusionOk="0">
                  <a:moveTo>
                    <a:pt x="31048" y="0"/>
                  </a:moveTo>
                  <a:cubicBezTo>
                    <a:pt x="30968" y="0"/>
                    <a:pt x="30888" y="3"/>
                    <a:pt x="30808" y="10"/>
                  </a:cubicBezTo>
                  <a:cubicBezTo>
                    <a:pt x="29558" y="83"/>
                    <a:pt x="28504" y="941"/>
                    <a:pt x="28112" y="2118"/>
                  </a:cubicBezTo>
                  <a:lnTo>
                    <a:pt x="18333" y="32410"/>
                  </a:lnTo>
                  <a:lnTo>
                    <a:pt x="6275" y="4912"/>
                  </a:lnTo>
                  <a:cubicBezTo>
                    <a:pt x="5785" y="3768"/>
                    <a:pt x="4662" y="3081"/>
                    <a:pt x="3486" y="3081"/>
                  </a:cubicBezTo>
                  <a:cubicBezTo>
                    <a:pt x="3074" y="3081"/>
                    <a:pt x="2656" y="3165"/>
                    <a:pt x="2256" y="3343"/>
                  </a:cubicBezTo>
                  <a:cubicBezTo>
                    <a:pt x="712" y="4029"/>
                    <a:pt x="1" y="5843"/>
                    <a:pt x="663" y="7387"/>
                  </a:cubicBezTo>
                  <a:lnTo>
                    <a:pt x="15981" y="42263"/>
                  </a:lnTo>
                  <a:cubicBezTo>
                    <a:pt x="16471" y="43390"/>
                    <a:pt x="17574" y="44101"/>
                    <a:pt x="18775" y="44101"/>
                  </a:cubicBezTo>
                  <a:lnTo>
                    <a:pt x="18922" y="44101"/>
                  </a:lnTo>
                  <a:cubicBezTo>
                    <a:pt x="20196" y="44028"/>
                    <a:pt x="21299" y="43194"/>
                    <a:pt x="21691" y="41993"/>
                  </a:cubicBezTo>
                  <a:lnTo>
                    <a:pt x="31642" y="11161"/>
                  </a:lnTo>
                  <a:lnTo>
                    <a:pt x="39730" y="27411"/>
                  </a:lnTo>
                  <a:cubicBezTo>
                    <a:pt x="40244" y="28464"/>
                    <a:pt x="41298" y="29102"/>
                    <a:pt x="42474" y="29102"/>
                  </a:cubicBezTo>
                  <a:lnTo>
                    <a:pt x="75341" y="29102"/>
                  </a:lnTo>
                  <a:cubicBezTo>
                    <a:pt x="77032" y="29102"/>
                    <a:pt x="78404" y="27729"/>
                    <a:pt x="78404" y="26038"/>
                  </a:cubicBezTo>
                  <a:cubicBezTo>
                    <a:pt x="78404" y="24347"/>
                    <a:pt x="77032" y="22975"/>
                    <a:pt x="75341" y="22975"/>
                  </a:cubicBezTo>
                  <a:lnTo>
                    <a:pt x="44362" y="22975"/>
                  </a:lnTo>
                  <a:lnTo>
                    <a:pt x="33774" y="1701"/>
                  </a:lnTo>
                  <a:cubicBezTo>
                    <a:pt x="33247" y="647"/>
                    <a:pt x="32185" y="0"/>
                    <a:pt x="31048"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03" name="Google Shape;698;p37">
              <a:extLst>
                <a:ext uri="{FF2B5EF4-FFF2-40B4-BE49-F238E27FC236}">
                  <a16:creationId xmlns:a16="http://schemas.microsoft.com/office/drawing/2014/main" id="{CE2932F7-8613-4D6E-BFEA-4D64C22DC576}"/>
                </a:ext>
              </a:extLst>
            </p:cNvPr>
            <p:cNvSpPr/>
            <p:nvPr/>
          </p:nvSpPr>
          <p:spPr>
            <a:xfrm>
              <a:off x="1190625" y="1848325"/>
              <a:ext cx="3348525" cy="1807550"/>
            </a:xfrm>
            <a:custGeom>
              <a:avLst/>
              <a:gdLst/>
              <a:ahLst/>
              <a:cxnLst/>
              <a:rect l="l" t="t" r="r" b="b"/>
              <a:pathLst>
                <a:path w="133941" h="72302" extrusionOk="0">
                  <a:moveTo>
                    <a:pt x="123388" y="0"/>
                  </a:moveTo>
                  <a:cubicBezTo>
                    <a:pt x="123368" y="0"/>
                    <a:pt x="123348" y="1"/>
                    <a:pt x="123328" y="1"/>
                  </a:cubicBezTo>
                  <a:cubicBezTo>
                    <a:pt x="122078" y="26"/>
                    <a:pt x="120975" y="761"/>
                    <a:pt x="120534" y="1913"/>
                  </a:cubicBezTo>
                  <a:lnTo>
                    <a:pt x="106098" y="37475"/>
                  </a:lnTo>
                  <a:lnTo>
                    <a:pt x="93967" y="17084"/>
                  </a:lnTo>
                  <a:cubicBezTo>
                    <a:pt x="93418" y="16141"/>
                    <a:pt x="92399" y="15590"/>
                    <a:pt x="91330" y="15590"/>
                  </a:cubicBezTo>
                  <a:cubicBezTo>
                    <a:pt x="91205" y="15590"/>
                    <a:pt x="91078" y="15598"/>
                    <a:pt x="90952" y="15613"/>
                  </a:cubicBezTo>
                  <a:cubicBezTo>
                    <a:pt x="89751" y="15760"/>
                    <a:pt x="88746" y="16618"/>
                    <a:pt x="88403" y="17794"/>
                  </a:cubicBezTo>
                  <a:lnTo>
                    <a:pt x="76173" y="59141"/>
                  </a:lnTo>
                  <a:lnTo>
                    <a:pt x="60488" y="13113"/>
                  </a:lnTo>
                  <a:cubicBezTo>
                    <a:pt x="60096" y="11937"/>
                    <a:pt x="59017" y="11104"/>
                    <a:pt x="57792" y="11030"/>
                  </a:cubicBezTo>
                  <a:cubicBezTo>
                    <a:pt x="57731" y="11026"/>
                    <a:pt x="57670" y="11025"/>
                    <a:pt x="57609" y="11025"/>
                  </a:cubicBezTo>
                  <a:cubicBezTo>
                    <a:pt x="56430" y="11025"/>
                    <a:pt x="55363" y="11697"/>
                    <a:pt x="54851" y="12746"/>
                  </a:cubicBezTo>
                  <a:lnTo>
                    <a:pt x="39337" y="44632"/>
                  </a:lnTo>
                  <a:lnTo>
                    <a:pt x="3064" y="44632"/>
                  </a:lnTo>
                  <a:cubicBezTo>
                    <a:pt x="1372" y="44632"/>
                    <a:pt x="0" y="46004"/>
                    <a:pt x="0" y="47695"/>
                  </a:cubicBezTo>
                  <a:cubicBezTo>
                    <a:pt x="0" y="49386"/>
                    <a:pt x="1372" y="50759"/>
                    <a:pt x="3064" y="50759"/>
                  </a:cubicBezTo>
                  <a:lnTo>
                    <a:pt x="41248" y="50759"/>
                  </a:lnTo>
                  <a:cubicBezTo>
                    <a:pt x="42425" y="50759"/>
                    <a:pt x="43503" y="50097"/>
                    <a:pt x="44018" y="49043"/>
                  </a:cubicBezTo>
                  <a:lnTo>
                    <a:pt x="57105" y="22132"/>
                  </a:lnTo>
                  <a:lnTo>
                    <a:pt x="73477" y="70219"/>
                  </a:lnTo>
                  <a:cubicBezTo>
                    <a:pt x="73918" y="71469"/>
                    <a:pt x="75070" y="72302"/>
                    <a:pt x="76394" y="72302"/>
                  </a:cubicBezTo>
                  <a:lnTo>
                    <a:pt x="76443" y="72302"/>
                  </a:lnTo>
                  <a:cubicBezTo>
                    <a:pt x="77791" y="72277"/>
                    <a:pt x="78943" y="71395"/>
                    <a:pt x="79335" y="70096"/>
                  </a:cubicBezTo>
                  <a:lnTo>
                    <a:pt x="92276" y="26250"/>
                  </a:lnTo>
                  <a:lnTo>
                    <a:pt x="103991" y="45906"/>
                  </a:lnTo>
                  <a:cubicBezTo>
                    <a:pt x="104536" y="46815"/>
                    <a:pt x="105524" y="47387"/>
                    <a:pt x="106584" y="47387"/>
                  </a:cubicBezTo>
                  <a:cubicBezTo>
                    <a:pt x="106667" y="47387"/>
                    <a:pt x="106750" y="47384"/>
                    <a:pt x="106834" y="47377"/>
                  </a:cubicBezTo>
                  <a:cubicBezTo>
                    <a:pt x="108010" y="47303"/>
                    <a:pt x="109015" y="46568"/>
                    <a:pt x="109456" y="45489"/>
                  </a:cubicBezTo>
                  <a:lnTo>
                    <a:pt x="123475" y="10932"/>
                  </a:lnTo>
                  <a:lnTo>
                    <a:pt x="127666" y="20490"/>
                  </a:lnTo>
                  <a:cubicBezTo>
                    <a:pt x="128156" y="21634"/>
                    <a:pt x="129279" y="22321"/>
                    <a:pt x="130456" y="22321"/>
                  </a:cubicBezTo>
                  <a:cubicBezTo>
                    <a:pt x="130867" y="22321"/>
                    <a:pt x="131285" y="22237"/>
                    <a:pt x="131686" y="22059"/>
                  </a:cubicBezTo>
                  <a:cubicBezTo>
                    <a:pt x="133230" y="21397"/>
                    <a:pt x="133940" y="19584"/>
                    <a:pt x="133279" y="18040"/>
                  </a:cubicBezTo>
                  <a:lnTo>
                    <a:pt x="126171" y="1839"/>
                  </a:lnTo>
                  <a:cubicBezTo>
                    <a:pt x="125689" y="730"/>
                    <a:pt x="124590" y="0"/>
                    <a:pt x="123388"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grpSp>
      <p:grpSp>
        <p:nvGrpSpPr>
          <p:cNvPr id="104" name="Google Shape;699;p37">
            <a:extLst>
              <a:ext uri="{FF2B5EF4-FFF2-40B4-BE49-F238E27FC236}">
                <a16:creationId xmlns:a16="http://schemas.microsoft.com/office/drawing/2014/main" id="{B6A4478F-C901-4567-86A9-198601557843}"/>
              </a:ext>
            </a:extLst>
          </p:cNvPr>
          <p:cNvGrpSpPr/>
          <p:nvPr/>
        </p:nvGrpSpPr>
        <p:grpSpPr>
          <a:xfrm>
            <a:off x="8393461" y="5298024"/>
            <a:ext cx="2412272" cy="2378768"/>
            <a:chOff x="1158150" y="237950"/>
            <a:chExt cx="5302475" cy="5228825"/>
          </a:xfrm>
        </p:grpSpPr>
        <p:sp>
          <p:nvSpPr>
            <p:cNvPr id="105" name="Google Shape;700;p37">
              <a:extLst>
                <a:ext uri="{FF2B5EF4-FFF2-40B4-BE49-F238E27FC236}">
                  <a16:creationId xmlns:a16="http://schemas.microsoft.com/office/drawing/2014/main" id="{4BD5E847-1469-407E-AADA-79F37B5CFB44}"/>
                </a:ext>
              </a:extLst>
            </p:cNvPr>
            <p:cNvSpPr/>
            <p:nvPr/>
          </p:nvSpPr>
          <p:spPr>
            <a:xfrm>
              <a:off x="1158150" y="237950"/>
              <a:ext cx="5302475" cy="5228825"/>
            </a:xfrm>
            <a:custGeom>
              <a:avLst/>
              <a:gdLst/>
              <a:ahLst/>
              <a:cxnLst/>
              <a:rect l="l" t="t" r="r" b="b"/>
              <a:pathLst>
                <a:path w="212099" h="209153" extrusionOk="0">
                  <a:moveTo>
                    <a:pt x="168914" y="1"/>
                  </a:moveTo>
                  <a:cubicBezTo>
                    <a:pt x="164576" y="1"/>
                    <a:pt x="160238" y="1661"/>
                    <a:pt x="156930" y="4982"/>
                  </a:cubicBezTo>
                  <a:lnTo>
                    <a:pt x="94408" y="67480"/>
                  </a:lnTo>
                  <a:cubicBezTo>
                    <a:pt x="82521" y="79391"/>
                    <a:pt x="73257" y="93680"/>
                    <a:pt x="67277" y="109414"/>
                  </a:cubicBezTo>
                  <a:cubicBezTo>
                    <a:pt x="63184" y="120198"/>
                    <a:pt x="57547" y="130271"/>
                    <a:pt x="50586" y="139388"/>
                  </a:cubicBezTo>
                  <a:lnTo>
                    <a:pt x="40121" y="151349"/>
                  </a:lnTo>
                  <a:lnTo>
                    <a:pt x="5220" y="186249"/>
                  </a:lnTo>
                  <a:cubicBezTo>
                    <a:pt x="0" y="191470"/>
                    <a:pt x="0" y="199974"/>
                    <a:pt x="5220" y="205219"/>
                  </a:cubicBezTo>
                  <a:cubicBezTo>
                    <a:pt x="7843" y="207841"/>
                    <a:pt x="11280" y="209153"/>
                    <a:pt x="14718" y="209153"/>
                  </a:cubicBezTo>
                  <a:cubicBezTo>
                    <a:pt x="18155" y="209153"/>
                    <a:pt x="21592" y="207841"/>
                    <a:pt x="24215" y="205219"/>
                  </a:cubicBezTo>
                  <a:lnTo>
                    <a:pt x="59115" y="170318"/>
                  </a:lnTo>
                  <a:cubicBezTo>
                    <a:pt x="71002" y="158407"/>
                    <a:pt x="85291" y="149167"/>
                    <a:pt x="101025" y="143187"/>
                  </a:cubicBezTo>
                  <a:cubicBezTo>
                    <a:pt x="116760" y="137183"/>
                    <a:pt x="131048" y="127943"/>
                    <a:pt x="142960" y="116032"/>
                  </a:cubicBezTo>
                  <a:lnTo>
                    <a:pt x="205482" y="53510"/>
                  </a:lnTo>
                  <a:cubicBezTo>
                    <a:pt x="212099" y="46892"/>
                    <a:pt x="212099" y="36157"/>
                    <a:pt x="205482" y="29540"/>
                  </a:cubicBezTo>
                  <a:lnTo>
                    <a:pt x="180899" y="4982"/>
                  </a:lnTo>
                  <a:cubicBezTo>
                    <a:pt x="177591" y="1661"/>
                    <a:pt x="173253" y="1"/>
                    <a:pt x="168914"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06" name="Google Shape;701;p37">
              <a:extLst>
                <a:ext uri="{FF2B5EF4-FFF2-40B4-BE49-F238E27FC236}">
                  <a16:creationId xmlns:a16="http://schemas.microsoft.com/office/drawing/2014/main" id="{91BC9C84-22D7-40A0-A7CC-40C39CEE1C63}"/>
                </a:ext>
              </a:extLst>
            </p:cNvPr>
            <p:cNvSpPr/>
            <p:nvPr/>
          </p:nvSpPr>
          <p:spPr>
            <a:xfrm>
              <a:off x="1196750" y="709300"/>
              <a:ext cx="5263875" cy="4757475"/>
            </a:xfrm>
            <a:custGeom>
              <a:avLst/>
              <a:gdLst/>
              <a:ahLst/>
              <a:cxnLst/>
              <a:rect l="l" t="t" r="r" b="b"/>
              <a:pathLst>
                <a:path w="210555" h="190299" extrusionOk="0">
                  <a:moveTo>
                    <a:pt x="193252" y="1"/>
                  </a:moveTo>
                  <a:lnTo>
                    <a:pt x="193252" y="1"/>
                  </a:lnTo>
                  <a:cubicBezTo>
                    <a:pt x="199869" y="6618"/>
                    <a:pt x="199869" y="17353"/>
                    <a:pt x="193252" y="23970"/>
                  </a:cubicBezTo>
                  <a:lnTo>
                    <a:pt x="130730" y="86492"/>
                  </a:lnTo>
                  <a:cubicBezTo>
                    <a:pt x="118819" y="98403"/>
                    <a:pt x="104530" y="107643"/>
                    <a:pt x="88795" y="113623"/>
                  </a:cubicBezTo>
                  <a:cubicBezTo>
                    <a:pt x="73061" y="119628"/>
                    <a:pt x="58772" y="128867"/>
                    <a:pt x="46885" y="140779"/>
                  </a:cubicBezTo>
                  <a:lnTo>
                    <a:pt x="11985" y="175679"/>
                  </a:lnTo>
                  <a:cubicBezTo>
                    <a:pt x="9360" y="178304"/>
                    <a:pt x="5910" y="179609"/>
                    <a:pt x="2478" y="179609"/>
                  </a:cubicBezTo>
                  <a:cubicBezTo>
                    <a:pt x="1647" y="179609"/>
                    <a:pt x="817" y="179533"/>
                    <a:pt x="0" y="179380"/>
                  </a:cubicBezTo>
                  <a:lnTo>
                    <a:pt x="0" y="179380"/>
                  </a:lnTo>
                  <a:cubicBezTo>
                    <a:pt x="466" y="181929"/>
                    <a:pt x="1691" y="184380"/>
                    <a:pt x="3676" y="186365"/>
                  </a:cubicBezTo>
                  <a:cubicBezTo>
                    <a:pt x="6299" y="188987"/>
                    <a:pt x="9736" y="190299"/>
                    <a:pt x="13174" y="190299"/>
                  </a:cubicBezTo>
                  <a:cubicBezTo>
                    <a:pt x="16611" y="190299"/>
                    <a:pt x="20048" y="188987"/>
                    <a:pt x="22671" y="186365"/>
                  </a:cubicBezTo>
                  <a:lnTo>
                    <a:pt x="57571" y="151464"/>
                  </a:lnTo>
                  <a:cubicBezTo>
                    <a:pt x="69458" y="139553"/>
                    <a:pt x="83747" y="130313"/>
                    <a:pt x="99481" y="124333"/>
                  </a:cubicBezTo>
                  <a:cubicBezTo>
                    <a:pt x="115216" y="118329"/>
                    <a:pt x="129504" y="109089"/>
                    <a:pt x="141416" y="97178"/>
                  </a:cubicBezTo>
                  <a:lnTo>
                    <a:pt x="203938" y="34656"/>
                  </a:lnTo>
                  <a:cubicBezTo>
                    <a:pt x="210555" y="28038"/>
                    <a:pt x="210555" y="17303"/>
                    <a:pt x="203938" y="10686"/>
                  </a:cubicBezTo>
                  <a:lnTo>
                    <a:pt x="193252"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07" name="Google Shape;702;p37">
              <a:extLst>
                <a:ext uri="{FF2B5EF4-FFF2-40B4-BE49-F238E27FC236}">
                  <a16:creationId xmlns:a16="http://schemas.microsoft.com/office/drawing/2014/main" id="{6F4FC778-1D95-4CD7-B82B-7FF4D0513080}"/>
                </a:ext>
              </a:extLst>
            </p:cNvPr>
            <p:cNvSpPr/>
            <p:nvPr/>
          </p:nvSpPr>
          <p:spPr>
            <a:xfrm>
              <a:off x="2741400" y="237950"/>
              <a:ext cx="3719225" cy="3629700"/>
            </a:xfrm>
            <a:custGeom>
              <a:avLst/>
              <a:gdLst/>
              <a:ahLst/>
              <a:cxnLst/>
              <a:rect l="l" t="t" r="r" b="b"/>
              <a:pathLst>
                <a:path w="148769" h="145188" extrusionOk="0">
                  <a:moveTo>
                    <a:pt x="105584" y="1"/>
                  </a:moveTo>
                  <a:cubicBezTo>
                    <a:pt x="101246" y="1"/>
                    <a:pt x="96908" y="1661"/>
                    <a:pt x="93600" y="4982"/>
                  </a:cubicBezTo>
                  <a:lnTo>
                    <a:pt x="31078" y="67480"/>
                  </a:lnTo>
                  <a:cubicBezTo>
                    <a:pt x="19191" y="79391"/>
                    <a:pt x="9927" y="93680"/>
                    <a:pt x="3947" y="109414"/>
                  </a:cubicBezTo>
                  <a:cubicBezTo>
                    <a:pt x="3849" y="109635"/>
                    <a:pt x="3775" y="109855"/>
                    <a:pt x="3677" y="110076"/>
                  </a:cubicBezTo>
                  <a:cubicBezTo>
                    <a:pt x="1" y="119610"/>
                    <a:pt x="2231" y="130418"/>
                    <a:pt x="9461" y="137648"/>
                  </a:cubicBezTo>
                  <a:cubicBezTo>
                    <a:pt x="14384" y="142571"/>
                    <a:pt x="20966" y="145188"/>
                    <a:pt x="27676" y="145188"/>
                  </a:cubicBezTo>
                  <a:cubicBezTo>
                    <a:pt x="30820" y="145188"/>
                    <a:pt x="33991" y="144613"/>
                    <a:pt x="37033" y="143432"/>
                  </a:cubicBezTo>
                  <a:cubicBezTo>
                    <a:pt x="37254" y="143334"/>
                    <a:pt x="37475" y="143261"/>
                    <a:pt x="37695" y="143187"/>
                  </a:cubicBezTo>
                  <a:cubicBezTo>
                    <a:pt x="53430" y="137183"/>
                    <a:pt x="67718" y="127943"/>
                    <a:pt x="79630" y="116032"/>
                  </a:cubicBezTo>
                  <a:lnTo>
                    <a:pt x="142152" y="53510"/>
                  </a:lnTo>
                  <a:cubicBezTo>
                    <a:pt x="148769" y="46892"/>
                    <a:pt x="148769" y="36157"/>
                    <a:pt x="142152" y="29540"/>
                  </a:cubicBezTo>
                  <a:lnTo>
                    <a:pt x="117569" y="4982"/>
                  </a:lnTo>
                  <a:cubicBezTo>
                    <a:pt x="114261" y="1661"/>
                    <a:pt x="109923" y="1"/>
                    <a:pt x="105584"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08" name="Google Shape;703;p37">
              <a:extLst>
                <a:ext uri="{FF2B5EF4-FFF2-40B4-BE49-F238E27FC236}">
                  <a16:creationId xmlns:a16="http://schemas.microsoft.com/office/drawing/2014/main" id="{1A21C9D5-E4F2-4F34-9356-505AAA552DE1}"/>
                </a:ext>
              </a:extLst>
            </p:cNvPr>
            <p:cNvSpPr/>
            <p:nvPr/>
          </p:nvSpPr>
          <p:spPr>
            <a:xfrm>
              <a:off x="5680625" y="362500"/>
              <a:ext cx="174025" cy="173425"/>
            </a:xfrm>
            <a:custGeom>
              <a:avLst/>
              <a:gdLst/>
              <a:ahLst/>
              <a:cxnLst/>
              <a:rect l="l" t="t" r="r" b="b"/>
              <a:pathLst>
                <a:path w="6961" h="6937" extrusionOk="0">
                  <a:moveTo>
                    <a:pt x="6961" y="6936"/>
                  </a:moveTo>
                  <a:lnTo>
                    <a:pt x="0" y="0"/>
                  </a:lnTo>
                  <a:close/>
                  <a:moveTo>
                    <a:pt x="6961" y="6936"/>
                  </a:moveTo>
                  <a:close/>
                </a:path>
              </a:pathLst>
            </a:custGeom>
            <a:solidFill>
              <a:srgbClr val="A8C2BF"/>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09" name="Google Shape;704;p37">
              <a:extLst>
                <a:ext uri="{FF2B5EF4-FFF2-40B4-BE49-F238E27FC236}">
                  <a16:creationId xmlns:a16="http://schemas.microsoft.com/office/drawing/2014/main" id="{C05A145D-F278-4751-AE81-49AB7A735735}"/>
                </a:ext>
              </a:extLst>
            </p:cNvPr>
            <p:cNvSpPr/>
            <p:nvPr/>
          </p:nvSpPr>
          <p:spPr>
            <a:xfrm>
              <a:off x="2864550" y="709300"/>
              <a:ext cx="3596075" cy="3158350"/>
            </a:xfrm>
            <a:custGeom>
              <a:avLst/>
              <a:gdLst/>
              <a:ahLst/>
              <a:cxnLst/>
              <a:rect l="l" t="t" r="r" b="b"/>
              <a:pathLst>
                <a:path w="143843" h="126334" extrusionOk="0">
                  <a:moveTo>
                    <a:pt x="126540" y="1"/>
                  </a:moveTo>
                  <a:lnTo>
                    <a:pt x="126540" y="1"/>
                  </a:lnTo>
                  <a:cubicBezTo>
                    <a:pt x="133157" y="6618"/>
                    <a:pt x="133157" y="17353"/>
                    <a:pt x="126540" y="23970"/>
                  </a:cubicBezTo>
                  <a:lnTo>
                    <a:pt x="64018" y="86492"/>
                  </a:lnTo>
                  <a:cubicBezTo>
                    <a:pt x="52107" y="98403"/>
                    <a:pt x="37818" y="107643"/>
                    <a:pt x="22083" y="113623"/>
                  </a:cubicBezTo>
                  <a:lnTo>
                    <a:pt x="21422" y="113893"/>
                  </a:lnTo>
                  <a:cubicBezTo>
                    <a:pt x="18378" y="115068"/>
                    <a:pt x="15209" y="115641"/>
                    <a:pt x="12068" y="115641"/>
                  </a:cubicBezTo>
                  <a:cubicBezTo>
                    <a:pt x="7874" y="115641"/>
                    <a:pt x="3729" y="114619"/>
                    <a:pt x="1" y="112643"/>
                  </a:cubicBezTo>
                  <a:lnTo>
                    <a:pt x="1" y="112643"/>
                  </a:lnTo>
                  <a:cubicBezTo>
                    <a:pt x="1177" y="114873"/>
                    <a:pt x="2697" y="116956"/>
                    <a:pt x="4535" y="118794"/>
                  </a:cubicBezTo>
                  <a:cubicBezTo>
                    <a:pt x="9458" y="123717"/>
                    <a:pt x="16040" y="126334"/>
                    <a:pt x="22750" y="126334"/>
                  </a:cubicBezTo>
                  <a:cubicBezTo>
                    <a:pt x="25894" y="126334"/>
                    <a:pt x="29065" y="125759"/>
                    <a:pt x="32107" y="124578"/>
                  </a:cubicBezTo>
                  <a:cubicBezTo>
                    <a:pt x="32328" y="124480"/>
                    <a:pt x="32549" y="124407"/>
                    <a:pt x="32769" y="124333"/>
                  </a:cubicBezTo>
                  <a:cubicBezTo>
                    <a:pt x="48504" y="118329"/>
                    <a:pt x="62792" y="109089"/>
                    <a:pt x="74704" y="97178"/>
                  </a:cubicBezTo>
                  <a:lnTo>
                    <a:pt x="137226" y="34656"/>
                  </a:lnTo>
                  <a:cubicBezTo>
                    <a:pt x="143843" y="28038"/>
                    <a:pt x="143843" y="17303"/>
                    <a:pt x="137226" y="10686"/>
                  </a:cubicBezTo>
                  <a:lnTo>
                    <a:pt x="126540"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10" name="Google Shape;705;p37">
              <a:extLst>
                <a:ext uri="{FF2B5EF4-FFF2-40B4-BE49-F238E27FC236}">
                  <a16:creationId xmlns:a16="http://schemas.microsoft.com/office/drawing/2014/main" id="{EEB714A6-A591-43A7-9868-06010CB82E58}"/>
                </a:ext>
              </a:extLst>
            </p:cNvPr>
            <p:cNvSpPr/>
            <p:nvPr/>
          </p:nvSpPr>
          <p:spPr>
            <a:xfrm>
              <a:off x="1158150" y="4552275"/>
              <a:ext cx="947275" cy="914500"/>
            </a:xfrm>
            <a:custGeom>
              <a:avLst/>
              <a:gdLst/>
              <a:ahLst/>
              <a:cxnLst/>
              <a:rect l="l" t="t" r="r" b="b"/>
              <a:pathLst>
                <a:path w="37891" h="36580" extrusionOk="0">
                  <a:moveTo>
                    <a:pt x="18896" y="0"/>
                  </a:moveTo>
                  <a:lnTo>
                    <a:pt x="5220" y="13676"/>
                  </a:lnTo>
                  <a:cubicBezTo>
                    <a:pt x="0" y="18897"/>
                    <a:pt x="0" y="27401"/>
                    <a:pt x="5220" y="32646"/>
                  </a:cubicBezTo>
                  <a:cubicBezTo>
                    <a:pt x="7843" y="35268"/>
                    <a:pt x="11280" y="36580"/>
                    <a:pt x="14718" y="36580"/>
                  </a:cubicBezTo>
                  <a:cubicBezTo>
                    <a:pt x="18155" y="36580"/>
                    <a:pt x="21592" y="35268"/>
                    <a:pt x="24215" y="32646"/>
                  </a:cubicBezTo>
                  <a:lnTo>
                    <a:pt x="37891" y="18970"/>
                  </a:lnTo>
                  <a:lnTo>
                    <a:pt x="18896"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11" name="Google Shape;706;p37">
              <a:extLst>
                <a:ext uri="{FF2B5EF4-FFF2-40B4-BE49-F238E27FC236}">
                  <a16:creationId xmlns:a16="http://schemas.microsoft.com/office/drawing/2014/main" id="{ECAD68FC-E1C5-4D48-9733-9DE3F1B04234}"/>
                </a:ext>
              </a:extLst>
            </p:cNvPr>
            <p:cNvSpPr/>
            <p:nvPr/>
          </p:nvSpPr>
          <p:spPr>
            <a:xfrm>
              <a:off x="1196750" y="4759375"/>
              <a:ext cx="908675" cy="707400"/>
            </a:xfrm>
            <a:custGeom>
              <a:avLst/>
              <a:gdLst/>
              <a:ahLst/>
              <a:cxnLst/>
              <a:rect l="l" t="t" r="r" b="b"/>
              <a:pathLst>
                <a:path w="36347" h="28296" extrusionOk="0">
                  <a:moveTo>
                    <a:pt x="25661" y="0"/>
                  </a:moveTo>
                  <a:lnTo>
                    <a:pt x="11985" y="13676"/>
                  </a:lnTo>
                  <a:cubicBezTo>
                    <a:pt x="9360" y="16301"/>
                    <a:pt x="5910" y="17606"/>
                    <a:pt x="2478" y="17606"/>
                  </a:cubicBezTo>
                  <a:cubicBezTo>
                    <a:pt x="1647" y="17606"/>
                    <a:pt x="817" y="17530"/>
                    <a:pt x="0" y="17377"/>
                  </a:cubicBezTo>
                  <a:lnTo>
                    <a:pt x="0" y="17377"/>
                  </a:lnTo>
                  <a:cubicBezTo>
                    <a:pt x="466" y="19926"/>
                    <a:pt x="1691" y="22377"/>
                    <a:pt x="3676" y="24362"/>
                  </a:cubicBezTo>
                  <a:cubicBezTo>
                    <a:pt x="6299" y="26984"/>
                    <a:pt x="9736" y="28296"/>
                    <a:pt x="13174" y="28296"/>
                  </a:cubicBezTo>
                  <a:cubicBezTo>
                    <a:pt x="16611" y="28296"/>
                    <a:pt x="20048" y="26984"/>
                    <a:pt x="22671" y="24362"/>
                  </a:cubicBezTo>
                  <a:lnTo>
                    <a:pt x="36347" y="10686"/>
                  </a:lnTo>
                  <a:lnTo>
                    <a:pt x="25661"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12" name="Google Shape;707;p37">
              <a:extLst>
                <a:ext uri="{FF2B5EF4-FFF2-40B4-BE49-F238E27FC236}">
                  <a16:creationId xmlns:a16="http://schemas.microsoft.com/office/drawing/2014/main" id="{CA022A68-5E9A-4CAC-BC83-CDBBCB4B4896}"/>
                </a:ext>
              </a:extLst>
            </p:cNvPr>
            <p:cNvSpPr/>
            <p:nvPr/>
          </p:nvSpPr>
          <p:spPr>
            <a:xfrm>
              <a:off x="3321650" y="929725"/>
              <a:ext cx="2427625" cy="2383950"/>
            </a:xfrm>
            <a:custGeom>
              <a:avLst/>
              <a:gdLst/>
              <a:ahLst/>
              <a:cxnLst/>
              <a:rect l="l" t="t" r="r" b="b"/>
              <a:pathLst>
                <a:path w="97105" h="95358" extrusionOk="0">
                  <a:moveTo>
                    <a:pt x="87285" y="0"/>
                  </a:moveTo>
                  <a:cubicBezTo>
                    <a:pt x="84997" y="0"/>
                    <a:pt x="82705" y="876"/>
                    <a:pt x="80953" y="2629"/>
                  </a:cubicBezTo>
                  <a:lnTo>
                    <a:pt x="3505" y="80101"/>
                  </a:lnTo>
                  <a:cubicBezTo>
                    <a:pt x="1" y="83581"/>
                    <a:pt x="1" y="89243"/>
                    <a:pt x="3505" y="92748"/>
                  </a:cubicBezTo>
                  <a:cubicBezTo>
                    <a:pt x="5245" y="94488"/>
                    <a:pt x="7531" y="95358"/>
                    <a:pt x="9819" y="95358"/>
                  </a:cubicBezTo>
                  <a:cubicBezTo>
                    <a:pt x="12108" y="95358"/>
                    <a:pt x="14399" y="94488"/>
                    <a:pt x="16152" y="92748"/>
                  </a:cubicBezTo>
                  <a:lnTo>
                    <a:pt x="82129" y="26770"/>
                  </a:lnTo>
                  <a:lnTo>
                    <a:pt x="93600" y="15275"/>
                  </a:lnTo>
                  <a:cubicBezTo>
                    <a:pt x="97104" y="11795"/>
                    <a:pt x="97104" y="6134"/>
                    <a:pt x="93600" y="2629"/>
                  </a:cubicBezTo>
                  <a:cubicBezTo>
                    <a:pt x="91859" y="876"/>
                    <a:pt x="89574" y="0"/>
                    <a:pt x="87285"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13" name="Google Shape;708;p37">
              <a:extLst>
                <a:ext uri="{FF2B5EF4-FFF2-40B4-BE49-F238E27FC236}">
                  <a16:creationId xmlns:a16="http://schemas.microsoft.com/office/drawing/2014/main" id="{35A2D8E1-99D5-45C9-8C7D-E2AF9D11D05D}"/>
                </a:ext>
              </a:extLst>
            </p:cNvPr>
            <p:cNvSpPr/>
            <p:nvPr/>
          </p:nvSpPr>
          <p:spPr>
            <a:xfrm>
              <a:off x="4765225" y="527325"/>
              <a:ext cx="389700" cy="379300"/>
            </a:xfrm>
            <a:custGeom>
              <a:avLst/>
              <a:gdLst/>
              <a:ahLst/>
              <a:cxnLst/>
              <a:rect l="l" t="t" r="r" b="b"/>
              <a:pathLst>
                <a:path w="15588" h="15172" extrusionOk="0">
                  <a:moveTo>
                    <a:pt x="6054" y="0"/>
                  </a:moveTo>
                  <a:lnTo>
                    <a:pt x="0" y="6029"/>
                  </a:lnTo>
                  <a:lnTo>
                    <a:pt x="7892" y="13921"/>
                  </a:lnTo>
                  <a:cubicBezTo>
                    <a:pt x="8725" y="14754"/>
                    <a:pt x="9816" y="15171"/>
                    <a:pt x="10907" y="15171"/>
                  </a:cubicBezTo>
                  <a:cubicBezTo>
                    <a:pt x="11997" y="15171"/>
                    <a:pt x="13088" y="14754"/>
                    <a:pt x="13921" y="13921"/>
                  </a:cubicBezTo>
                  <a:cubicBezTo>
                    <a:pt x="15588" y="12255"/>
                    <a:pt x="15588" y="9559"/>
                    <a:pt x="13921" y="7892"/>
                  </a:cubicBezTo>
                  <a:lnTo>
                    <a:pt x="6054"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14" name="Google Shape;709;p37">
              <a:extLst>
                <a:ext uri="{FF2B5EF4-FFF2-40B4-BE49-F238E27FC236}">
                  <a16:creationId xmlns:a16="http://schemas.microsoft.com/office/drawing/2014/main" id="{0D5A3219-46C0-488F-ABC7-B9736418C74E}"/>
                </a:ext>
              </a:extLst>
            </p:cNvPr>
            <p:cNvSpPr/>
            <p:nvPr/>
          </p:nvSpPr>
          <p:spPr>
            <a:xfrm>
              <a:off x="4467425" y="825100"/>
              <a:ext cx="389725" cy="379300"/>
            </a:xfrm>
            <a:custGeom>
              <a:avLst/>
              <a:gdLst/>
              <a:ahLst/>
              <a:cxnLst/>
              <a:rect l="l" t="t" r="r" b="b"/>
              <a:pathLst>
                <a:path w="15589" h="15172" extrusionOk="0">
                  <a:moveTo>
                    <a:pt x="6030" y="0"/>
                  </a:moveTo>
                  <a:lnTo>
                    <a:pt x="1" y="6054"/>
                  </a:lnTo>
                  <a:lnTo>
                    <a:pt x="7893" y="13921"/>
                  </a:lnTo>
                  <a:cubicBezTo>
                    <a:pt x="8726" y="14755"/>
                    <a:pt x="9817" y="15171"/>
                    <a:pt x="10907" y="15171"/>
                  </a:cubicBezTo>
                  <a:cubicBezTo>
                    <a:pt x="11998" y="15171"/>
                    <a:pt x="13089" y="14755"/>
                    <a:pt x="13922" y="13921"/>
                  </a:cubicBezTo>
                  <a:cubicBezTo>
                    <a:pt x="15588" y="12255"/>
                    <a:pt x="15588" y="9559"/>
                    <a:pt x="13922" y="7892"/>
                  </a:cubicBezTo>
                  <a:lnTo>
                    <a:pt x="6030"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15" name="Google Shape;710;p37">
              <a:extLst>
                <a:ext uri="{FF2B5EF4-FFF2-40B4-BE49-F238E27FC236}">
                  <a16:creationId xmlns:a16="http://schemas.microsoft.com/office/drawing/2014/main" id="{CCA72DB6-BDFA-4DFC-8AB0-F5A685F93A78}"/>
                </a:ext>
              </a:extLst>
            </p:cNvPr>
            <p:cNvSpPr/>
            <p:nvPr/>
          </p:nvSpPr>
          <p:spPr>
            <a:xfrm>
              <a:off x="4169650" y="1123500"/>
              <a:ext cx="389100" cy="379300"/>
            </a:xfrm>
            <a:custGeom>
              <a:avLst/>
              <a:gdLst/>
              <a:ahLst/>
              <a:cxnLst/>
              <a:rect l="l" t="t" r="r" b="b"/>
              <a:pathLst>
                <a:path w="15564" h="15172" extrusionOk="0">
                  <a:moveTo>
                    <a:pt x="6030" y="0"/>
                  </a:moveTo>
                  <a:lnTo>
                    <a:pt x="1" y="6029"/>
                  </a:lnTo>
                  <a:lnTo>
                    <a:pt x="7868" y="13921"/>
                  </a:lnTo>
                  <a:cubicBezTo>
                    <a:pt x="8701" y="14754"/>
                    <a:pt x="9792" y="15171"/>
                    <a:pt x="10883" y="15171"/>
                  </a:cubicBezTo>
                  <a:cubicBezTo>
                    <a:pt x="11973" y="15171"/>
                    <a:pt x="13064" y="14754"/>
                    <a:pt x="13897" y="13921"/>
                  </a:cubicBezTo>
                  <a:cubicBezTo>
                    <a:pt x="15564" y="12255"/>
                    <a:pt x="15564" y="9534"/>
                    <a:pt x="13897" y="7867"/>
                  </a:cubicBezTo>
                  <a:lnTo>
                    <a:pt x="6030"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16" name="Google Shape;711;p37">
              <a:extLst>
                <a:ext uri="{FF2B5EF4-FFF2-40B4-BE49-F238E27FC236}">
                  <a16:creationId xmlns:a16="http://schemas.microsoft.com/office/drawing/2014/main" id="{728AA7D2-E1DB-461A-B211-060B2CB4C8AB}"/>
                </a:ext>
              </a:extLst>
            </p:cNvPr>
            <p:cNvSpPr/>
            <p:nvPr/>
          </p:nvSpPr>
          <p:spPr>
            <a:xfrm>
              <a:off x="3871250" y="1421275"/>
              <a:ext cx="389725" cy="379300"/>
            </a:xfrm>
            <a:custGeom>
              <a:avLst/>
              <a:gdLst/>
              <a:ahLst/>
              <a:cxnLst/>
              <a:rect l="l" t="t" r="r" b="b"/>
              <a:pathLst>
                <a:path w="15589" h="15172" extrusionOk="0">
                  <a:moveTo>
                    <a:pt x="6055" y="0"/>
                  </a:moveTo>
                  <a:lnTo>
                    <a:pt x="1" y="6030"/>
                  </a:lnTo>
                  <a:lnTo>
                    <a:pt x="7893" y="13921"/>
                  </a:lnTo>
                  <a:cubicBezTo>
                    <a:pt x="8726" y="14755"/>
                    <a:pt x="9817" y="15171"/>
                    <a:pt x="10907" y="15171"/>
                  </a:cubicBezTo>
                  <a:cubicBezTo>
                    <a:pt x="11998" y="15171"/>
                    <a:pt x="13089" y="14755"/>
                    <a:pt x="13922" y="13921"/>
                  </a:cubicBezTo>
                  <a:cubicBezTo>
                    <a:pt x="15588" y="12255"/>
                    <a:pt x="15588" y="9559"/>
                    <a:pt x="13922" y="7892"/>
                  </a:cubicBezTo>
                  <a:lnTo>
                    <a:pt x="6055"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17" name="Google Shape;712;p37">
              <a:extLst>
                <a:ext uri="{FF2B5EF4-FFF2-40B4-BE49-F238E27FC236}">
                  <a16:creationId xmlns:a16="http://schemas.microsoft.com/office/drawing/2014/main" id="{30054B46-7047-4B43-B24A-1DA4C0605BB6}"/>
                </a:ext>
              </a:extLst>
            </p:cNvPr>
            <p:cNvSpPr/>
            <p:nvPr/>
          </p:nvSpPr>
          <p:spPr>
            <a:xfrm>
              <a:off x="3573475" y="1719050"/>
              <a:ext cx="389725" cy="379300"/>
            </a:xfrm>
            <a:custGeom>
              <a:avLst/>
              <a:gdLst/>
              <a:ahLst/>
              <a:cxnLst/>
              <a:rect l="l" t="t" r="r" b="b"/>
              <a:pathLst>
                <a:path w="15589" h="15172" extrusionOk="0">
                  <a:moveTo>
                    <a:pt x="6030" y="1"/>
                  </a:moveTo>
                  <a:lnTo>
                    <a:pt x="1" y="6054"/>
                  </a:lnTo>
                  <a:lnTo>
                    <a:pt x="7892" y="13922"/>
                  </a:lnTo>
                  <a:cubicBezTo>
                    <a:pt x="8726" y="14755"/>
                    <a:pt x="9816" y="15172"/>
                    <a:pt x="10907" y="15172"/>
                  </a:cubicBezTo>
                  <a:cubicBezTo>
                    <a:pt x="11998" y="15172"/>
                    <a:pt x="13088" y="14755"/>
                    <a:pt x="13922" y="13922"/>
                  </a:cubicBezTo>
                  <a:cubicBezTo>
                    <a:pt x="15588" y="12255"/>
                    <a:pt x="15588" y="9559"/>
                    <a:pt x="13922" y="7893"/>
                  </a:cubicBezTo>
                  <a:lnTo>
                    <a:pt x="6030"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18" name="Google Shape;713;p37">
              <a:extLst>
                <a:ext uri="{FF2B5EF4-FFF2-40B4-BE49-F238E27FC236}">
                  <a16:creationId xmlns:a16="http://schemas.microsoft.com/office/drawing/2014/main" id="{81A0E1D2-35C9-441D-B1F2-B20B17F52172}"/>
                </a:ext>
              </a:extLst>
            </p:cNvPr>
            <p:cNvSpPr/>
            <p:nvPr/>
          </p:nvSpPr>
          <p:spPr>
            <a:xfrm>
              <a:off x="3289800" y="2019300"/>
              <a:ext cx="375000" cy="377450"/>
            </a:xfrm>
            <a:custGeom>
              <a:avLst/>
              <a:gdLst/>
              <a:ahLst/>
              <a:cxnLst/>
              <a:rect l="l" t="t" r="r" b="b"/>
              <a:pathLst>
                <a:path w="15000" h="15098" extrusionOk="0">
                  <a:moveTo>
                    <a:pt x="5539" y="0"/>
                  </a:moveTo>
                  <a:cubicBezTo>
                    <a:pt x="3627" y="2108"/>
                    <a:pt x="1765" y="4289"/>
                    <a:pt x="0" y="6519"/>
                  </a:cubicBezTo>
                  <a:lnTo>
                    <a:pt x="7304" y="13847"/>
                  </a:lnTo>
                  <a:cubicBezTo>
                    <a:pt x="8137" y="14681"/>
                    <a:pt x="9228" y="15097"/>
                    <a:pt x="10318" y="15097"/>
                  </a:cubicBezTo>
                  <a:cubicBezTo>
                    <a:pt x="11409" y="15097"/>
                    <a:pt x="12500" y="14681"/>
                    <a:pt x="13333" y="13847"/>
                  </a:cubicBezTo>
                  <a:cubicBezTo>
                    <a:pt x="14999" y="12181"/>
                    <a:pt x="14999" y="9460"/>
                    <a:pt x="13333" y="7794"/>
                  </a:cubicBezTo>
                  <a:lnTo>
                    <a:pt x="5539"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grpSp>
      <p:grpSp>
        <p:nvGrpSpPr>
          <p:cNvPr id="119" name="Google Shape;714;p37">
            <a:extLst>
              <a:ext uri="{FF2B5EF4-FFF2-40B4-BE49-F238E27FC236}">
                <a16:creationId xmlns:a16="http://schemas.microsoft.com/office/drawing/2014/main" id="{EE8182C3-E05D-4306-A4A0-B38EE59506FC}"/>
              </a:ext>
            </a:extLst>
          </p:cNvPr>
          <p:cNvGrpSpPr/>
          <p:nvPr/>
        </p:nvGrpSpPr>
        <p:grpSpPr>
          <a:xfrm>
            <a:off x="13145382" y="5435384"/>
            <a:ext cx="2733317" cy="2104048"/>
            <a:chOff x="1260475" y="861250"/>
            <a:chExt cx="5158500" cy="3972900"/>
          </a:xfrm>
        </p:grpSpPr>
        <p:sp>
          <p:nvSpPr>
            <p:cNvPr id="120" name="Google Shape;715;p37">
              <a:extLst>
                <a:ext uri="{FF2B5EF4-FFF2-40B4-BE49-F238E27FC236}">
                  <a16:creationId xmlns:a16="http://schemas.microsoft.com/office/drawing/2014/main" id="{84C8D395-1940-42B7-91B5-7E3BC0FCCD03}"/>
                </a:ext>
              </a:extLst>
            </p:cNvPr>
            <p:cNvSpPr/>
            <p:nvPr/>
          </p:nvSpPr>
          <p:spPr>
            <a:xfrm>
              <a:off x="5093625" y="2015600"/>
              <a:ext cx="1325350" cy="1663575"/>
            </a:xfrm>
            <a:custGeom>
              <a:avLst/>
              <a:gdLst/>
              <a:ahLst/>
              <a:cxnLst/>
              <a:rect l="l" t="t" r="r" b="b"/>
              <a:pathLst>
                <a:path w="53014" h="66543" extrusionOk="0">
                  <a:moveTo>
                    <a:pt x="1" y="1"/>
                  </a:moveTo>
                  <a:lnTo>
                    <a:pt x="1" y="66542"/>
                  </a:lnTo>
                  <a:cubicBezTo>
                    <a:pt x="1" y="66542"/>
                    <a:pt x="22023" y="46553"/>
                    <a:pt x="42837" y="46553"/>
                  </a:cubicBezTo>
                  <a:cubicBezTo>
                    <a:pt x="44178" y="46553"/>
                    <a:pt x="45513" y="46636"/>
                    <a:pt x="46837" y="46813"/>
                  </a:cubicBezTo>
                  <a:cubicBezTo>
                    <a:pt x="47091" y="46847"/>
                    <a:pt x="47342" y="46864"/>
                    <a:pt x="47590" y="46864"/>
                  </a:cubicBezTo>
                  <a:cubicBezTo>
                    <a:pt x="50533" y="46864"/>
                    <a:pt x="53013" y="44521"/>
                    <a:pt x="53013" y="41470"/>
                  </a:cubicBezTo>
                  <a:lnTo>
                    <a:pt x="53013" y="25073"/>
                  </a:lnTo>
                  <a:cubicBezTo>
                    <a:pt x="53013" y="22045"/>
                    <a:pt x="50533" y="19704"/>
                    <a:pt x="47591" y="19704"/>
                  </a:cubicBezTo>
                  <a:cubicBezTo>
                    <a:pt x="47342" y="19704"/>
                    <a:pt x="47091" y="19721"/>
                    <a:pt x="46837" y="19755"/>
                  </a:cubicBezTo>
                  <a:cubicBezTo>
                    <a:pt x="45514" y="19931"/>
                    <a:pt x="44180" y="20014"/>
                    <a:pt x="42842" y="20014"/>
                  </a:cubicBezTo>
                  <a:cubicBezTo>
                    <a:pt x="22026" y="20014"/>
                    <a:pt x="1" y="1"/>
                    <a:pt x="1"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21" name="Google Shape;716;p37">
              <a:extLst>
                <a:ext uri="{FF2B5EF4-FFF2-40B4-BE49-F238E27FC236}">
                  <a16:creationId xmlns:a16="http://schemas.microsoft.com/office/drawing/2014/main" id="{95499782-26F2-4BD0-B963-198F3FC5A494}"/>
                </a:ext>
              </a:extLst>
            </p:cNvPr>
            <p:cNvSpPr/>
            <p:nvPr/>
          </p:nvSpPr>
          <p:spPr>
            <a:xfrm>
              <a:off x="5093625" y="2015600"/>
              <a:ext cx="483475" cy="1663575"/>
            </a:xfrm>
            <a:custGeom>
              <a:avLst/>
              <a:gdLst/>
              <a:ahLst/>
              <a:cxnLst/>
              <a:rect l="l" t="t" r="r" b="b"/>
              <a:pathLst>
                <a:path w="19339" h="66543" extrusionOk="0">
                  <a:moveTo>
                    <a:pt x="1" y="1"/>
                  </a:moveTo>
                  <a:lnTo>
                    <a:pt x="1" y="66542"/>
                  </a:lnTo>
                  <a:cubicBezTo>
                    <a:pt x="1" y="66542"/>
                    <a:pt x="6716" y="60464"/>
                    <a:pt x="16226" y="54999"/>
                  </a:cubicBezTo>
                  <a:cubicBezTo>
                    <a:pt x="18260" y="48087"/>
                    <a:pt x="19338" y="40808"/>
                    <a:pt x="19338" y="33284"/>
                  </a:cubicBezTo>
                  <a:cubicBezTo>
                    <a:pt x="19338" y="25760"/>
                    <a:pt x="18260" y="18481"/>
                    <a:pt x="16226" y="11569"/>
                  </a:cubicBezTo>
                  <a:cubicBezTo>
                    <a:pt x="6716" y="6104"/>
                    <a:pt x="1" y="1"/>
                    <a:pt x="1"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22" name="Google Shape;717;p37">
              <a:extLst>
                <a:ext uri="{FF2B5EF4-FFF2-40B4-BE49-F238E27FC236}">
                  <a16:creationId xmlns:a16="http://schemas.microsoft.com/office/drawing/2014/main" id="{775A8B5B-93E2-46E1-8918-9FE823F1713A}"/>
                </a:ext>
              </a:extLst>
            </p:cNvPr>
            <p:cNvSpPr/>
            <p:nvPr/>
          </p:nvSpPr>
          <p:spPr>
            <a:xfrm>
              <a:off x="1326025" y="861250"/>
              <a:ext cx="3972900" cy="3972900"/>
            </a:xfrm>
            <a:custGeom>
              <a:avLst/>
              <a:gdLst/>
              <a:ahLst/>
              <a:cxnLst/>
              <a:rect l="l" t="t" r="r" b="b"/>
              <a:pathLst>
                <a:path w="158916" h="158916" extrusionOk="0">
                  <a:moveTo>
                    <a:pt x="79458" y="0"/>
                  </a:moveTo>
                  <a:cubicBezTo>
                    <a:pt x="76125" y="0"/>
                    <a:pt x="72816" y="196"/>
                    <a:pt x="69581" y="613"/>
                  </a:cubicBezTo>
                  <a:cubicBezTo>
                    <a:pt x="62498" y="1152"/>
                    <a:pt x="58650" y="2745"/>
                    <a:pt x="58650" y="2745"/>
                  </a:cubicBezTo>
                  <a:cubicBezTo>
                    <a:pt x="24852" y="11887"/>
                    <a:pt x="0" y="42768"/>
                    <a:pt x="0" y="79458"/>
                  </a:cubicBezTo>
                  <a:cubicBezTo>
                    <a:pt x="0" y="123353"/>
                    <a:pt x="35563" y="158915"/>
                    <a:pt x="79458" y="158915"/>
                  </a:cubicBezTo>
                  <a:cubicBezTo>
                    <a:pt x="123353" y="158915"/>
                    <a:pt x="158915" y="123353"/>
                    <a:pt x="158915" y="79458"/>
                  </a:cubicBezTo>
                  <a:cubicBezTo>
                    <a:pt x="158915" y="35563"/>
                    <a:pt x="123353" y="0"/>
                    <a:pt x="79458" y="0"/>
                  </a:cubicBezTo>
                  <a:close/>
                </a:path>
              </a:pathLst>
            </a:custGeom>
            <a:solidFill>
              <a:srgbClr val="F4F2F3"/>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23" name="Google Shape;718;p37">
              <a:extLst>
                <a:ext uri="{FF2B5EF4-FFF2-40B4-BE49-F238E27FC236}">
                  <a16:creationId xmlns:a16="http://schemas.microsoft.com/office/drawing/2014/main" id="{B71EA989-080A-4D2C-B4D9-1EAB550C9C63}"/>
                </a:ext>
              </a:extLst>
            </p:cNvPr>
            <p:cNvSpPr/>
            <p:nvPr/>
          </p:nvSpPr>
          <p:spPr>
            <a:xfrm>
              <a:off x="1748175" y="1283400"/>
              <a:ext cx="3550750" cy="3550750"/>
            </a:xfrm>
            <a:custGeom>
              <a:avLst/>
              <a:gdLst/>
              <a:ahLst/>
              <a:cxnLst/>
              <a:rect l="l" t="t" r="r" b="b"/>
              <a:pathLst>
                <a:path w="142030" h="142030" extrusionOk="0">
                  <a:moveTo>
                    <a:pt x="111565" y="1"/>
                  </a:moveTo>
                  <a:cubicBezTo>
                    <a:pt x="122153" y="13505"/>
                    <a:pt x="128451" y="30514"/>
                    <a:pt x="128451" y="48994"/>
                  </a:cubicBezTo>
                  <a:cubicBezTo>
                    <a:pt x="128451" y="92889"/>
                    <a:pt x="92889" y="128451"/>
                    <a:pt x="48994" y="128451"/>
                  </a:cubicBezTo>
                  <a:cubicBezTo>
                    <a:pt x="30514" y="128451"/>
                    <a:pt x="13505" y="122153"/>
                    <a:pt x="1" y="111565"/>
                  </a:cubicBezTo>
                  <a:lnTo>
                    <a:pt x="1" y="111565"/>
                  </a:lnTo>
                  <a:cubicBezTo>
                    <a:pt x="14559" y="130118"/>
                    <a:pt x="37156" y="142029"/>
                    <a:pt x="62572" y="142029"/>
                  </a:cubicBezTo>
                  <a:cubicBezTo>
                    <a:pt x="106467" y="142029"/>
                    <a:pt x="142029" y="106467"/>
                    <a:pt x="142029" y="62572"/>
                  </a:cubicBezTo>
                  <a:cubicBezTo>
                    <a:pt x="142029" y="37156"/>
                    <a:pt x="130118" y="14559"/>
                    <a:pt x="111565" y="1"/>
                  </a:cubicBezTo>
                  <a:close/>
                </a:path>
              </a:pathLst>
            </a:custGeom>
            <a:solidFill>
              <a:srgbClr val="CCCBCB"/>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24" name="Google Shape;719;p37">
              <a:extLst>
                <a:ext uri="{FF2B5EF4-FFF2-40B4-BE49-F238E27FC236}">
                  <a16:creationId xmlns:a16="http://schemas.microsoft.com/office/drawing/2014/main" id="{2D46F442-66FA-49F6-8E92-AB0313041325}"/>
                </a:ext>
              </a:extLst>
            </p:cNvPr>
            <p:cNvSpPr/>
            <p:nvPr/>
          </p:nvSpPr>
          <p:spPr>
            <a:xfrm>
              <a:off x="1326025" y="1695000"/>
              <a:ext cx="946050" cy="2305225"/>
            </a:xfrm>
            <a:custGeom>
              <a:avLst/>
              <a:gdLst/>
              <a:ahLst/>
              <a:cxnLst/>
              <a:rect l="l" t="t" r="r" b="b"/>
              <a:pathLst>
                <a:path w="37842" h="92209" extrusionOk="0">
                  <a:moveTo>
                    <a:pt x="15903" y="0"/>
                  </a:moveTo>
                  <a:cubicBezTo>
                    <a:pt x="15480" y="0"/>
                    <a:pt x="15060" y="44"/>
                    <a:pt x="14657" y="105"/>
                  </a:cubicBezTo>
                  <a:cubicBezTo>
                    <a:pt x="5417" y="13095"/>
                    <a:pt x="0" y="28976"/>
                    <a:pt x="0" y="46108"/>
                  </a:cubicBezTo>
                  <a:cubicBezTo>
                    <a:pt x="0" y="63239"/>
                    <a:pt x="5417" y="79121"/>
                    <a:pt x="14657" y="92111"/>
                  </a:cubicBezTo>
                  <a:cubicBezTo>
                    <a:pt x="15147" y="92184"/>
                    <a:pt x="15662" y="92209"/>
                    <a:pt x="16176" y="92209"/>
                  </a:cubicBezTo>
                  <a:cubicBezTo>
                    <a:pt x="18946" y="92209"/>
                    <a:pt x="22549" y="89268"/>
                    <a:pt x="25416" y="86351"/>
                  </a:cubicBezTo>
                  <a:cubicBezTo>
                    <a:pt x="29901" y="81842"/>
                    <a:pt x="33087" y="76180"/>
                    <a:pt x="34582" y="70004"/>
                  </a:cubicBezTo>
                  <a:cubicBezTo>
                    <a:pt x="34680" y="69563"/>
                    <a:pt x="34754" y="69318"/>
                    <a:pt x="34754" y="69318"/>
                  </a:cubicBezTo>
                  <a:cubicBezTo>
                    <a:pt x="36592" y="62504"/>
                    <a:pt x="37695" y="54563"/>
                    <a:pt x="37719" y="46108"/>
                  </a:cubicBezTo>
                  <a:cubicBezTo>
                    <a:pt x="37842" y="21109"/>
                    <a:pt x="28137" y="203"/>
                    <a:pt x="16176" y="7"/>
                  </a:cubicBezTo>
                  <a:cubicBezTo>
                    <a:pt x="16085" y="3"/>
                    <a:pt x="15994" y="0"/>
                    <a:pt x="15903"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25" name="Google Shape;720;p37">
              <a:extLst>
                <a:ext uri="{FF2B5EF4-FFF2-40B4-BE49-F238E27FC236}">
                  <a16:creationId xmlns:a16="http://schemas.microsoft.com/office/drawing/2014/main" id="{998006B4-3368-437A-90E8-D6A88B59BF15}"/>
                </a:ext>
              </a:extLst>
            </p:cNvPr>
            <p:cNvSpPr/>
            <p:nvPr/>
          </p:nvSpPr>
          <p:spPr>
            <a:xfrm>
              <a:off x="1643400" y="1695000"/>
              <a:ext cx="628675" cy="2305225"/>
            </a:xfrm>
            <a:custGeom>
              <a:avLst/>
              <a:gdLst/>
              <a:ahLst/>
              <a:cxnLst/>
              <a:rect l="l" t="t" r="r" b="b"/>
              <a:pathLst>
                <a:path w="25147" h="92209" extrusionOk="0">
                  <a:moveTo>
                    <a:pt x="3208" y="0"/>
                  </a:moveTo>
                  <a:cubicBezTo>
                    <a:pt x="2785" y="0"/>
                    <a:pt x="2365" y="44"/>
                    <a:pt x="1962" y="105"/>
                  </a:cubicBezTo>
                  <a:cubicBezTo>
                    <a:pt x="1447" y="840"/>
                    <a:pt x="957" y="1551"/>
                    <a:pt x="467" y="2286"/>
                  </a:cubicBezTo>
                  <a:cubicBezTo>
                    <a:pt x="9192" y="8389"/>
                    <a:pt x="15515" y="25888"/>
                    <a:pt x="15417" y="46108"/>
                  </a:cubicBezTo>
                  <a:cubicBezTo>
                    <a:pt x="15392" y="54563"/>
                    <a:pt x="14314" y="62504"/>
                    <a:pt x="12451" y="69318"/>
                  </a:cubicBezTo>
                  <a:cubicBezTo>
                    <a:pt x="12451" y="69318"/>
                    <a:pt x="12402" y="69563"/>
                    <a:pt x="12280" y="70004"/>
                  </a:cubicBezTo>
                  <a:cubicBezTo>
                    <a:pt x="10785" y="76180"/>
                    <a:pt x="7599" y="81842"/>
                    <a:pt x="3138" y="86351"/>
                  </a:cubicBezTo>
                  <a:cubicBezTo>
                    <a:pt x="2158" y="87332"/>
                    <a:pt x="1079" y="88336"/>
                    <a:pt x="1" y="89219"/>
                  </a:cubicBezTo>
                  <a:cubicBezTo>
                    <a:pt x="638" y="90199"/>
                    <a:pt x="1275" y="91155"/>
                    <a:pt x="1962" y="92111"/>
                  </a:cubicBezTo>
                  <a:cubicBezTo>
                    <a:pt x="2452" y="92184"/>
                    <a:pt x="2967" y="92209"/>
                    <a:pt x="3481" y="92209"/>
                  </a:cubicBezTo>
                  <a:cubicBezTo>
                    <a:pt x="6251" y="92209"/>
                    <a:pt x="9854" y="89268"/>
                    <a:pt x="12721" y="86351"/>
                  </a:cubicBezTo>
                  <a:cubicBezTo>
                    <a:pt x="17206" y="81842"/>
                    <a:pt x="20392" y="76180"/>
                    <a:pt x="21887" y="70004"/>
                  </a:cubicBezTo>
                  <a:cubicBezTo>
                    <a:pt x="21985" y="69563"/>
                    <a:pt x="22059" y="69318"/>
                    <a:pt x="22059" y="69318"/>
                  </a:cubicBezTo>
                  <a:cubicBezTo>
                    <a:pt x="23897" y="62504"/>
                    <a:pt x="25000" y="54563"/>
                    <a:pt x="25024" y="46108"/>
                  </a:cubicBezTo>
                  <a:cubicBezTo>
                    <a:pt x="25147" y="21109"/>
                    <a:pt x="15442" y="203"/>
                    <a:pt x="3481" y="7"/>
                  </a:cubicBezTo>
                  <a:cubicBezTo>
                    <a:pt x="3390" y="3"/>
                    <a:pt x="3299" y="0"/>
                    <a:pt x="3208"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26" name="Google Shape;721;p37">
              <a:extLst>
                <a:ext uri="{FF2B5EF4-FFF2-40B4-BE49-F238E27FC236}">
                  <a16:creationId xmlns:a16="http://schemas.microsoft.com/office/drawing/2014/main" id="{93059F21-023B-4986-8B58-FE7B33B02E1A}"/>
                </a:ext>
              </a:extLst>
            </p:cNvPr>
            <p:cNvSpPr/>
            <p:nvPr/>
          </p:nvSpPr>
          <p:spPr>
            <a:xfrm>
              <a:off x="1260475" y="2337300"/>
              <a:ext cx="529400" cy="1020800"/>
            </a:xfrm>
            <a:custGeom>
              <a:avLst/>
              <a:gdLst/>
              <a:ahLst/>
              <a:cxnLst/>
              <a:rect l="l" t="t" r="r" b="b"/>
              <a:pathLst>
                <a:path w="21176" h="40832" extrusionOk="0">
                  <a:moveTo>
                    <a:pt x="10588" y="0"/>
                  </a:moveTo>
                  <a:cubicBezTo>
                    <a:pt x="4730" y="0"/>
                    <a:pt x="0" y="9142"/>
                    <a:pt x="0" y="20416"/>
                  </a:cubicBezTo>
                  <a:cubicBezTo>
                    <a:pt x="0" y="31690"/>
                    <a:pt x="4730" y="40832"/>
                    <a:pt x="10588" y="40832"/>
                  </a:cubicBezTo>
                  <a:cubicBezTo>
                    <a:pt x="16445" y="40832"/>
                    <a:pt x="21176" y="31690"/>
                    <a:pt x="21176" y="20416"/>
                  </a:cubicBezTo>
                  <a:cubicBezTo>
                    <a:pt x="21176" y="9142"/>
                    <a:pt x="16445" y="0"/>
                    <a:pt x="10588"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27" name="Google Shape;722;p37">
              <a:extLst>
                <a:ext uri="{FF2B5EF4-FFF2-40B4-BE49-F238E27FC236}">
                  <a16:creationId xmlns:a16="http://schemas.microsoft.com/office/drawing/2014/main" id="{C63A08E3-B56B-4048-9A32-EEA7613BA925}"/>
                </a:ext>
              </a:extLst>
            </p:cNvPr>
            <p:cNvSpPr/>
            <p:nvPr/>
          </p:nvSpPr>
          <p:spPr>
            <a:xfrm>
              <a:off x="3743825" y="1850250"/>
              <a:ext cx="1510375" cy="780550"/>
            </a:xfrm>
            <a:custGeom>
              <a:avLst/>
              <a:gdLst/>
              <a:ahLst/>
              <a:cxnLst/>
              <a:rect l="l" t="t" r="r" b="b"/>
              <a:pathLst>
                <a:path w="60415" h="31222" extrusionOk="0">
                  <a:moveTo>
                    <a:pt x="29669" y="0"/>
                  </a:moveTo>
                  <a:cubicBezTo>
                    <a:pt x="28872" y="0"/>
                    <a:pt x="28078" y="301"/>
                    <a:pt x="27474" y="904"/>
                  </a:cubicBezTo>
                  <a:cubicBezTo>
                    <a:pt x="27180" y="1174"/>
                    <a:pt x="22033" y="6370"/>
                    <a:pt x="22769" y="14972"/>
                  </a:cubicBezTo>
                  <a:cubicBezTo>
                    <a:pt x="19008" y="12704"/>
                    <a:pt x="14726" y="11029"/>
                    <a:pt x="7128" y="11029"/>
                  </a:cubicBezTo>
                  <a:cubicBezTo>
                    <a:pt x="5861" y="11029"/>
                    <a:pt x="4503" y="11076"/>
                    <a:pt x="3039" y="11174"/>
                  </a:cubicBezTo>
                  <a:cubicBezTo>
                    <a:pt x="1324" y="11296"/>
                    <a:pt x="0" y="12791"/>
                    <a:pt x="123" y="14531"/>
                  </a:cubicBezTo>
                  <a:cubicBezTo>
                    <a:pt x="216" y="16197"/>
                    <a:pt x="1612" y="17480"/>
                    <a:pt x="3257" y="17480"/>
                  </a:cubicBezTo>
                  <a:cubicBezTo>
                    <a:pt x="3331" y="17480"/>
                    <a:pt x="3405" y="17478"/>
                    <a:pt x="3480" y="17472"/>
                  </a:cubicBezTo>
                  <a:cubicBezTo>
                    <a:pt x="4844" y="17380"/>
                    <a:pt x="6089" y="17335"/>
                    <a:pt x="7234" y="17335"/>
                  </a:cubicBezTo>
                  <a:cubicBezTo>
                    <a:pt x="15186" y="17335"/>
                    <a:pt x="18310" y="19476"/>
                    <a:pt x="22744" y="22497"/>
                  </a:cubicBezTo>
                  <a:cubicBezTo>
                    <a:pt x="23872" y="23256"/>
                    <a:pt x="25097" y="24090"/>
                    <a:pt x="26494" y="24948"/>
                  </a:cubicBezTo>
                  <a:cubicBezTo>
                    <a:pt x="26519" y="24972"/>
                    <a:pt x="26519" y="24972"/>
                    <a:pt x="26543" y="24997"/>
                  </a:cubicBezTo>
                  <a:cubicBezTo>
                    <a:pt x="28969" y="26492"/>
                    <a:pt x="31935" y="28060"/>
                    <a:pt x="35783" y="29531"/>
                  </a:cubicBezTo>
                  <a:cubicBezTo>
                    <a:pt x="38969" y="30732"/>
                    <a:pt x="41861" y="31222"/>
                    <a:pt x="44434" y="31222"/>
                  </a:cubicBezTo>
                  <a:cubicBezTo>
                    <a:pt x="49483" y="31222"/>
                    <a:pt x="53331" y="29359"/>
                    <a:pt x="56003" y="27398"/>
                  </a:cubicBezTo>
                  <a:cubicBezTo>
                    <a:pt x="57914" y="25977"/>
                    <a:pt x="59385" y="24408"/>
                    <a:pt x="60414" y="23060"/>
                  </a:cubicBezTo>
                  <a:cubicBezTo>
                    <a:pt x="59875" y="20560"/>
                    <a:pt x="59213" y="18110"/>
                    <a:pt x="58453" y="15708"/>
                  </a:cubicBezTo>
                  <a:cubicBezTo>
                    <a:pt x="57743" y="15977"/>
                    <a:pt x="57105" y="16492"/>
                    <a:pt x="56738" y="17227"/>
                  </a:cubicBezTo>
                  <a:cubicBezTo>
                    <a:pt x="56713" y="17252"/>
                    <a:pt x="55194" y="20217"/>
                    <a:pt x="52081" y="22448"/>
                  </a:cubicBezTo>
                  <a:cubicBezTo>
                    <a:pt x="49772" y="24087"/>
                    <a:pt x="47214" y="24914"/>
                    <a:pt x="44418" y="24914"/>
                  </a:cubicBezTo>
                  <a:cubicBezTo>
                    <a:pt x="42405" y="24914"/>
                    <a:pt x="40269" y="24486"/>
                    <a:pt x="38013" y="23624"/>
                  </a:cubicBezTo>
                  <a:cubicBezTo>
                    <a:pt x="34999" y="22497"/>
                    <a:pt x="32621" y="21271"/>
                    <a:pt x="30612" y="20070"/>
                  </a:cubicBezTo>
                  <a:cubicBezTo>
                    <a:pt x="26568" y="11051"/>
                    <a:pt x="31641" y="5659"/>
                    <a:pt x="31886" y="5390"/>
                  </a:cubicBezTo>
                  <a:cubicBezTo>
                    <a:pt x="33111" y="4164"/>
                    <a:pt x="33136" y="2179"/>
                    <a:pt x="31935" y="953"/>
                  </a:cubicBezTo>
                  <a:cubicBezTo>
                    <a:pt x="31313" y="319"/>
                    <a:pt x="30489" y="0"/>
                    <a:pt x="29669"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28" name="Google Shape;723;p37">
              <a:extLst>
                <a:ext uri="{FF2B5EF4-FFF2-40B4-BE49-F238E27FC236}">
                  <a16:creationId xmlns:a16="http://schemas.microsoft.com/office/drawing/2014/main" id="{67DF4D8A-6F93-480A-BEB2-D79EFE06616C}"/>
                </a:ext>
              </a:extLst>
            </p:cNvPr>
            <p:cNvSpPr/>
            <p:nvPr/>
          </p:nvSpPr>
          <p:spPr>
            <a:xfrm>
              <a:off x="3843075" y="3072700"/>
              <a:ext cx="1441150" cy="986350"/>
            </a:xfrm>
            <a:custGeom>
              <a:avLst/>
              <a:gdLst/>
              <a:ahLst/>
              <a:cxnLst/>
              <a:rect l="l" t="t" r="r" b="b"/>
              <a:pathLst>
                <a:path w="57646" h="39454" extrusionOk="0">
                  <a:moveTo>
                    <a:pt x="55605" y="0"/>
                  </a:moveTo>
                  <a:cubicBezTo>
                    <a:pt x="55493" y="0"/>
                    <a:pt x="55381" y="7"/>
                    <a:pt x="55268" y="19"/>
                  </a:cubicBezTo>
                  <a:cubicBezTo>
                    <a:pt x="54900" y="44"/>
                    <a:pt x="46371" y="975"/>
                    <a:pt x="35612" y="5166"/>
                  </a:cubicBezTo>
                  <a:cubicBezTo>
                    <a:pt x="31641" y="6710"/>
                    <a:pt x="27916" y="8499"/>
                    <a:pt x="24411" y="10509"/>
                  </a:cubicBezTo>
                  <a:cubicBezTo>
                    <a:pt x="24215" y="10607"/>
                    <a:pt x="24019" y="10705"/>
                    <a:pt x="23848" y="10852"/>
                  </a:cubicBezTo>
                  <a:cubicBezTo>
                    <a:pt x="19730" y="13254"/>
                    <a:pt x="15956" y="15974"/>
                    <a:pt x="12549" y="18989"/>
                  </a:cubicBezTo>
                  <a:cubicBezTo>
                    <a:pt x="6814" y="14259"/>
                    <a:pt x="7990" y="6269"/>
                    <a:pt x="8064" y="5877"/>
                  </a:cubicBezTo>
                  <a:cubicBezTo>
                    <a:pt x="8358" y="4161"/>
                    <a:pt x="7182" y="2519"/>
                    <a:pt x="5466" y="2249"/>
                  </a:cubicBezTo>
                  <a:cubicBezTo>
                    <a:pt x="5286" y="2218"/>
                    <a:pt x="5107" y="2204"/>
                    <a:pt x="4930" y="2204"/>
                  </a:cubicBezTo>
                  <a:cubicBezTo>
                    <a:pt x="3425" y="2204"/>
                    <a:pt x="2102" y="3287"/>
                    <a:pt x="1839" y="4823"/>
                  </a:cubicBezTo>
                  <a:cubicBezTo>
                    <a:pt x="1741" y="5337"/>
                    <a:pt x="0" y="16391"/>
                    <a:pt x="8039" y="23425"/>
                  </a:cubicBezTo>
                  <a:cubicBezTo>
                    <a:pt x="5932" y="25704"/>
                    <a:pt x="4020" y="28106"/>
                    <a:pt x="2329" y="30631"/>
                  </a:cubicBezTo>
                  <a:cubicBezTo>
                    <a:pt x="1348" y="32077"/>
                    <a:pt x="1741" y="34037"/>
                    <a:pt x="3187" y="35018"/>
                  </a:cubicBezTo>
                  <a:cubicBezTo>
                    <a:pt x="3726" y="35361"/>
                    <a:pt x="4339" y="35557"/>
                    <a:pt x="4951" y="35557"/>
                  </a:cubicBezTo>
                  <a:cubicBezTo>
                    <a:pt x="5956" y="35557"/>
                    <a:pt x="6961" y="35067"/>
                    <a:pt x="7574" y="34135"/>
                  </a:cubicBezTo>
                  <a:cubicBezTo>
                    <a:pt x="10956" y="29111"/>
                    <a:pt x="15024" y="24945"/>
                    <a:pt x="19338" y="21538"/>
                  </a:cubicBezTo>
                  <a:lnTo>
                    <a:pt x="19338" y="21538"/>
                  </a:lnTo>
                  <a:cubicBezTo>
                    <a:pt x="18260" y="30410"/>
                    <a:pt x="22794" y="37591"/>
                    <a:pt x="23039" y="38008"/>
                  </a:cubicBezTo>
                  <a:cubicBezTo>
                    <a:pt x="23651" y="38939"/>
                    <a:pt x="24656" y="39454"/>
                    <a:pt x="25686" y="39454"/>
                  </a:cubicBezTo>
                  <a:cubicBezTo>
                    <a:pt x="26274" y="39454"/>
                    <a:pt x="26862" y="39282"/>
                    <a:pt x="27401" y="38939"/>
                  </a:cubicBezTo>
                  <a:cubicBezTo>
                    <a:pt x="28872" y="38008"/>
                    <a:pt x="29288" y="36071"/>
                    <a:pt x="28357" y="34601"/>
                  </a:cubicBezTo>
                  <a:cubicBezTo>
                    <a:pt x="28112" y="34184"/>
                    <a:pt x="22352" y="24871"/>
                    <a:pt x="27916" y="15803"/>
                  </a:cubicBezTo>
                  <a:cubicBezTo>
                    <a:pt x="41935" y="7886"/>
                    <a:pt x="55709" y="6318"/>
                    <a:pt x="55905" y="6293"/>
                  </a:cubicBezTo>
                  <a:cubicBezTo>
                    <a:pt x="56224" y="6244"/>
                    <a:pt x="56518" y="6171"/>
                    <a:pt x="56812" y="6048"/>
                  </a:cubicBezTo>
                  <a:cubicBezTo>
                    <a:pt x="57130" y="4308"/>
                    <a:pt x="57425" y="2543"/>
                    <a:pt x="57645" y="754"/>
                  </a:cubicBezTo>
                  <a:cubicBezTo>
                    <a:pt x="57089" y="284"/>
                    <a:pt x="56366" y="0"/>
                    <a:pt x="55605"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29" name="Google Shape;724;p37">
              <a:extLst>
                <a:ext uri="{FF2B5EF4-FFF2-40B4-BE49-F238E27FC236}">
                  <a16:creationId xmlns:a16="http://schemas.microsoft.com/office/drawing/2014/main" id="{1AAE4671-2BDC-4D50-81FF-97DE403A439B}"/>
                </a:ext>
              </a:extLst>
            </p:cNvPr>
            <p:cNvSpPr/>
            <p:nvPr/>
          </p:nvSpPr>
          <p:spPr>
            <a:xfrm>
              <a:off x="3973575" y="2650875"/>
              <a:ext cx="642175" cy="296700"/>
            </a:xfrm>
            <a:custGeom>
              <a:avLst/>
              <a:gdLst/>
              <a:ahLst/>
              <a:cxnLst/>
              <a:rect l="l" t="t" r="r" b="b"/>
              <a:pathLst>
                <a:path w="25687" h="11868" extrusionOk="0">
                  <a:moveTo>
                    <a:pt x="10044" y="1"/>
                  </a:moveTo>
                  <a:cubicBezTo>
                    <a:pt x="7312" y="1"/>
                    <a:pt x="4482" y="752"/>
                    <a:pt x="1765" y="2677"/>
                  </a:cubicBezTo>
                  <a:cubicBezTo>
                    <a:pt x="344" y="3682"/>
                    <a:pt x="1" y="5643"/>
                    <a:pt x="1006" y="7064"/>
                  </a:cubicBezTo>
                  <a:cubicBezTo>
                    <a:pt x="1621" y="7934"/>
                    <a:pt x="2604" y="8400"/>
                    <a:pt x="3599" y="8400"/>
                  </a:cubicBezTo>
                  <a:cubicBezTo>
                    <a:pt x="4230" y="8400"/>
                    <a:pt x="4866" y="8213"/>
                    <a:pt x="5417" y="7824"/>
                  </a:cubicBezTo>
                  <a:cubicBezTo>
                    <a:pt x="6977" y="6718"/>
                    <a:pt x="8598" y="6294"/>
                    <a:pt x="10169" y="6294"/>
                  </a:cubicBezTo>
                  <a:cubicBezTo>
                    <a:pt x="15215" y="6294"/>
                    <a:pt x="19738" y="10675"/>
                    <a:pt x="20000" y="10936"/>
                  </a:cubicBezTo>
                  <a:cubicBezTo>
                    <a:pt x="20613" y="11549"/>
                    <a:pt x="21422" y="11868"/>
                    <a:pt x="22230" y="11868"/>
                  </a:cubicBezTo>
                  <a:cubicBezTo>
                    <a:pt x="23015" y="11868"/>
                    <a:pt x="23823" y="11549"/>
                    <a:pt x="24436" y="10936"/>
                  </a:cubicBezTo>
                  <a:cubicBezTo>
                    <a:pt x="25686" y="9711"/>
                    <a:pt x="25686" y="7701"/>
                    <a:pt x="24461" y="6476"/>
                  </a:cubicBezTo>
                  <a:cubicBezTo>
                    <a:pt x="21689" y="3704"/>
                    <a:pt x="16110" y="1"/>
                    <a:pt x="10044"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30" name="Google Shape;725;p37">
              <a:extLst>
                <a:ext uri="{FF2B5EF4-FFF2-40B4-BE49-F238E27FC236}">
                  <a16:creationId xmlns:a16="http://schemas.microsoft.com/office/drawing/2014/main" id="{9821CACF-9C15-403A-87F9-05AE8EB9DB19}"/>
                </a:ext>
              </a:extLst>
            </p:cNvPr>
            <p:cNvSpPr/>
            <p:nvPr/>
          </p:nvSpPr>
          <p:spPr>
            <a:xfrm>
              <a:off x="3613300" y="1156325"/>
              <a:ext cx="1075350" cy="634450"/>
            </a:xfrm>
            <a:custGeom>
              <a:avLst/>
              <a:gdLst/>
              <a:ahLst/>
              <a:cxnLst/>
              <a:rect l="l" t="t" r="r" b="b"/>
              <a:pathLst>
                <a:path w="43014" h="25378" extrusionOk="0">
                  <a:moveTo>
                    <a:pt x="3608" y="1"/>
                  </a:moveTo>
                  <a:cubicBezTo>
                    <a:pt x="3091" y="1"/>
                    <a:pt x="2568" y="130"/>
                    <a:pt x="2084" y="403"/>
                  </a:cubicBezTo>
                  <a:cubicBezTo>
                    <a:pt x="564" y="1236"/>
                    <a:pt x="1" y="3148"/>
                    <a:pt x="858" y="4692"/>
                  </a:cubicBezTo>
                  <a:cubicBezTo>
                    <a:pt x="1104" y="5133"/>
                    <a:pt x="7108" y="15721"/>
                    <a:pt x="20735" y="16677"/>
                  </a:cubicBezTo>
                  <a:cubicBezTo>
                    <a:pt x="31176" y="17412"/>
                    <a:pt x="36764" y="23931"/>
                    <a:pt x="37033" y="24250"/>
                  </a:cubicBezTo>
                  <a:cubicBezTo>
                    <a:pt x="37646" y="24985"/>
                    <a:pt x="38553" y="25377"/>
                    <a:pt x="39460" y="25377"/>
                  </a:cubicBezTo>
                  <a:cubicBezTo>
                    <a:pt x="40171" y="25377"/>
                    <a:pt x="40881" y="25157"/>
                    <a:pt x="41470" y="24666"/>
                  </a:cubicBezTo>
                  <a:cubicBezTo>
                    <a:pt x="42818" y="23564"/>
                    <a:pt x="43014" y="21578"/>
                    <a:pt x="41886" y="20230"/>
                  </a:cubicBezTo>
                  <a:cubicBezTo>
                    <a:pt x="41592" y="19863"/>
                    <a:pt x="34436" y="11309"/>
                    <a:pt x="21176" y="10378"/>
                  </a:cubicBezTo>
                  <a:cubicBezTo>
                    <a:pt x="11054" y="9667"/>
                    <a:pt x="6545" y="1947"/>
                    <a:pt x="6373" y="1628"/>
                  </a:cubicBezTo>
                  <a:cubicBezTo>
                    <a:pt x="5788" y="592"/>
                    <a:pt x="4714" y="1"/>
                    <a:pt x="3608"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31" name="Google Shape;726;p37">
              <a:extLst>
                <a:ext uri="{FF2B5EF4-FFF2-40B4-BE49-F238E27FC236}">
                  <a16:creationId xmlns:a16="http://schemas.microsoft.com/office/drawing/2014/main" id="{2E0182F0-F83F-4B40-9174-834E1B1CAF5C}"/>
                </a:ext>
              </a:extLst>
            </p:cNvPr>
            <p:cNvSpPr/>
            <p:nvPr/>
          </p:nvSpPr>
          <p:spPr>
            <a:xfrm>
              <a:off x="3285500" y="4090525"/>
              <a:ext cx="867025" cy="448300"/>
            </a:xfrm>
            <a:custGeom>
              <a:avLst/>
              <a:gdLst/>
              <a:ahLst/>
              <a:cxnLst/>
              <a:rect l="l" t="t" r="r" b="b"/>
              <a:pathLst>
                <a:path w="34681" h="17932" extrusionOk="0">
                  <a:moveTo>
                    <a:pt x="31093" y="1"/>
                  </a:moveTo>
                  <a:cubicBezTo>
                    <a:pt x="29853" y="1"/>
                    <a:pt x="28688" y="748"/>
                    <a:pt x="28186" y="1976"/>
                  </a:cubicBezTo>
                  <a:cubicBezTo>
                    <a:pt x="28024" y="2392"/>
                    <a:pt x="23864" y="11635"/>
                    <a:pt x="6651" y="11635"/>
                  </a:cubicBezTo>
                  <a:cubicBezTo>
                    <a:pt x="5632" y="11635"/>
                    <a:pt x="4568" y="11603"/>
                    <a:pt x="3456" y="11534"/>
                  </a:cubicBezTo>
                  <a:cubicBezTo>
                    <a:pt x="3381" y="11529"/>
                    <a:pt x="3307" y="11526"/>
                    <a:pt x="3233" y="11526"/>
                  </a:cubicBezTo>
                  <a:cubicBezTo>
                    <a:pt x="1590" y="11526"/>
                    <a:pt x="217" y="12810"/>
                    <a:pt x="123" y="14475"/>
                  </a:cubicBezTo>
                  <a:cubicBezTo>
                    <a:pt x="0" y="16215"/>
                    <a:pt x="1324" y="17710"/>
                    <a:pt x="3064" y="17833"/>
                  </a:cubicBezTo>
                  <a:cubicBezTo>
                    <a:pt x="4314" y="17907"/>
                    <a:pt x="5515" y="17931"/>
                    <a:pt x="6667" y="17931"/>
                  </a:cubicBezTo>
                  <a:cubicBezTo>
                    <a:pt x="28382" y="17931"/>
                    <a:pt x="33823" y="4917"/>
                    <a:pt x="34043" y="4353"/>
                  </a:cubicBezTo>
                  <a:cubicBezTo>
                    <a:pt x="34680" y="2736"/>
                    <a:pt x="33896" y="873"/>
                    <a:pt x="32279" y="236"/>
                  </a:cubicBezTo>
                  <a:cubicBezTo>
                    <a:pt x="31889" y="76"/>
                    <a:pt x="31487" y="1"/>
                    <a:pt x="31093"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grpSp>
      <p:grpSp>
        <p:nvGrpSpPr>
          <p:cNvPr id="132" name="Google Shape;727;p37">
            <a:extLst>
              <a:ext uri="{FF2B5EF4-FFF2-40B4-BE49-F238E27FC236}">
                <a16:creationId xmlns:a16="http://schemas.microsoft.com/office/drawing/2014/main" id="{842D56E8-74B6-4A31-80E7-FD4093445AE6}"/>
              </a:ext>
            </a:extLst>
          </p:cNvPr>
          <p:cNvGrpSpPr/>
          <p:nvPr/>
        </p:nvGrpSpPr>
        <p:grpSpPr>
          <a:xfrm>
            <a:off x="18218347" y="5357407"/>
            <a:ext cx="2819125" cy="2260003"/>
            <a:chOff x="1190625" y="758925"/>
            <a:chExt cx="5228350" cy="4193475"/>
          </a:xfrm>
        </p:grpSpPr>
        <p:sp>
          <p:nvSpPr>
            <p:cNvPr id="133" name="Google Shape;728;p37">
              <a:extLst>
                <a:ext uri="{FF2B5EF4-FFF2-40B4-BE49-F238E27FC236}">
                  <a16:creationId xmlns:a16="http://schemas.microsoft.com/office/drawing/2014/main" id="{6B5B04C0-2A49-4167-BFFB-F9D6EABB4498}"/>
                </a:ext>
              </a:extLst>
            </p:cNvPr>
            <p:cNvSpPr/>
            <p:nvPr/>
          </p:nvSpPr>
          <p:spPr>
            <a:xfrm>
              <a:off x="1190625" y="2552975"/>
              <a:ext cx="5219150" cy="2399425"/>
            </a:xfrm>
            <a:custGeom>
              <a:avLst/>
              <a:gdLst/>
              <a:ahLst/>
              <a:cxnLst/>
              <a:rect l="l" t="t" r="r" b="b"/>
              <a:pathLst>
                <a:path w="208766" h="95977" extrusionOk="0">
                  <a:moveTo>
                    <a:pt x="6617" y="0"/>
                  </a:moveTo>
                  <a:cubicBezTo>
                    <a:pt x="2966" y="0"/>
                    <a:pt x="0" y="2966"/>
                    <a:pt x="0" y="6618"/>
                  </a:cubicBezTo>
                  <a:lnTo>
                    <a:pt x="0" y="87742"/>
                  </a:lnTo>
                  <a:cubicBezTo>
                    <a:pt x="0" y="92300"/>
                    <a:pt x="3676" y="95976"/>
                    <a:pt x="8235" y="95976"/>
                  </a:cubicBezTo>
                  <a:lnTo>
                    <a:pt x="200531" y="95976"/>
                  </a:lnTo>
                  <a:cubicBezTo>
                    <a:pt x="205065" y="95976"/>
                    <a:pt x="208766" y="92300"/>
                    <a:pt x="208766" y="87742"/>
                  </a:cubicBezTo>
                  <a:lnTo>
                    <a:pt x="208766" y="6618"/>
                  </a:lnTo>
                  <a:cubicBezTo>
                    <a:pt x="208766" y="2966"/>
                    <a:pt x="205800" y="0"/>
                    <a:pt x="202148" y="0"/>
                  </a:cubicBezTo>
                  <a:lnTo>
                    <a:pt x="150827" y="0"/>
                  </a:lnTo>
                  <a:cubicBezTo>
                    <a:pt x="145067" y="0"/>
                    <a:pt x="140778" y="5294"/>
                    <a:pt x="141979" y="10907"/>
                  </a:cubicBezTo>
                  <a:cubicBezTo>
                    <a:pt x="142543" y="13553"/>
                    <a:pt x="142837" y="16323"/>
                    <a:pt x="142813" y="19141"/>
                  </a:cubicBezTo>
                  <a:cubicBezTo>
                    <a:pt x="142690" y="39631"/>
                    <a:pt x="125387" y="57057"/>
                    <a:pt x="104922" y="57326"/>
                  </a:cubicBezTo>
                  <a:cubicBezTo>
                    <a:pt x="104742" y="57329"/>
                    <a:pt x="104562" y="57330"/>
                    <a:pt x="104382" y="57330"/>
                  </a:cubicBezTo>
                  <a:cubicBezTo>
                    <a:pt x="83136" y="57330"/>
                    <a:pt x="65953" y="40137"/>
                    <a:pt x="65953" y="18896"/>
                  </a:cubicBezTo>
                  <a:cubicBezTo>
                    <a:pt x="65953" y="16151"/>
                    <a:pt x="66223" y="13480"/>
                    <a:pt x="66786" y="10882"/>
                  </a:cubicBezTo>
                  <a:cubicBezTo>
                    <a:pt x="67987" y="5270"/>
                    <a:pt x="63600" y="0"/>
                    <a:pt x="57841"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34" name="Google Shape;729;p37">
              <a:extLst>
                <a:ext uri="{FF2B5EF4-FFF2-40B4-BE49-F238E27FC236}">
                  <a16:creationId xmlns:a16="http://schemas.microsoft.com/office/drawing/2014/main" id="{FEE977DA-D3EF-4D17-9B55-2C74921AD39D}"/>
                </a:ext>
              </a:extLst>
            </p:cNvPr>
            <p:cNvSpPr/>
            <p:nvPr/>
          </p:nvSpPr>
          <p:spPr>
            <a:xfrm>
              <a:off x="4754800" y="2757625"/>
              <a:ext cx="1654975" cy="577800"/>
            </a:xfrm>
            <a:custGeom>
              <a:avLst/>
              <a:gdLst/>
              <a:ahLst/>
              <a:cxnLst/>
              <a:rect l="l" t="t" r="r" b="b"/>
              <a:pathLst>
                <a:path w="66199" h="23112" extrusionOk="0">
                  <a:moveTo>
                    <a:pt x="8726" y="0"/>
                  </a:moveTo>
                  <a:cubicBezTo>
                    <a:pt x="4584" y="0"/>
                    <a:pt x="1152" y="2745"/>
                    <a:pt x="1" y="6397"/>
                  </a:cubicBezTo>
                  <a:cubicBezTo>
                    <a:pt x="123" y="7573"/>
                    <a:pt x="221" y="8774"/>
                    <a:pt x="246" y="9975"/>
                  </a:cubicBezTo>
                  <a:cubicBezTo>
                    <a:pt x="246" y="11005"/>
                    <a:pt x="221" y="12009"/>
                    <a:pt x="172" y="12990"/>
                  </a:cubicBezTo>
                  <a:cubicBezTo>
                    <a:pt x="466" y="14926"/>
                    <a:pt x="638" y="16887"/>
                    <a:pt x="638" y="18921"/>
                  </a:cubicBezTo>
                  <a:cubicBezTo>
                    <a:pt x="638" y="20220"/>
                    <a:pt x="564" y="21519"/>
                    <a:pt x="442" y="22818"/>
                  </a:cubicBezTo>
                  <a:lnTo>
                    <a:pt x="638" y="23112"/>
                  </a:lnTo>
                  <a:cubicBezTo>
                    <a:pt x="7231" y="23112"/>
                    <a:pt x="7231" y="14705"/>
                    <a:pt x="13823" y="14705"/>
                  </a:cubicBezTo>
                  <a:cubicBezTo>
                    <a:pt x="20416" y="14705"/>
                    <a:pt x="20416" y="23112"/>
                    <a:pt x="27009" y="23112"/>
                  </a:cubicBezTo>
                  <a:cubicBezTo>
                    <a:pt x="33602" y="23112"/>
                    <a:pt x="33602" y="14705"/>
                    <a:pt x="40195" y="14705"/>
                  </a:cubicBezTo>
                  <a:cubicBezTo>
                    <a:pt x="46788" y="14705"/>
                    <a:pt x="46788" y="23112"/>
                    <a:pt x="53381" y="23112"/>
                  </a:cubicBezTo>
                  <a:cubicBezTo>
                    <a:pt x="59851" y="23112"/>
                    <a:pt x="59973" y="15048"/>
                    <a:pt x="66199" y="14730"/>
                  </a:cubicBezTo>
                  <a:lnTo>
                    <a:pt x="66199"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35" name="Google Shape;730;p37">
              <a:extLst>
                <a:ext uri="{FF2B5EF4-FFF2-40B4-BE49-F238E27FC236}">
                  <a16:creationId xmlns:a16="http://schemas.microsoft.com/office/drawing/2014/main" id="{47EFD406-F87B-45B2-BAA5-E678F72ED5EF}"/>
                </a:ext>
              </a:extLst>
            </p:cNvPr>
            <p:cNvSpPr/>
            <p:nvPr/>
          </p:nvSpPr>
          <p:spPr>
            <a:xfrm>
              <a:off x="1190625" y="2757625"/>
              <a:ext cx="1656800" cy="577800"/>
            </a:xfrm>
            <a:custGeom>
              <a:avLst/>
              <a:gdLst/>
              <a:ahLst/>
              <a:cxnLst/>
              <a:rect l="l" t="t" r="r" b="b"/>
              <a:pathLst>
                <a:path w="66272" h="23112" extrusionOk="0">
                  <a:moveTo>
                    <a:pt x="0" y="0"/>
                  </a:moveTo>
                  <a:lnTo>
                    <a:pt x="0" y="14705"/>
                  </a:lnTo>
                  <a:cubicBezTo>
                    <a:pt x="6593" y="14705"/>
                    <a:pt x="6593" y="23112"/>
                    <a:pt x="13186" y="23112"/>
                  </a:cubicBezTo>
                  <a:cubicBezTo>
                    <a:pt x="19779" y="23112"/>
                    <a:pt x="19779" y="14705"/>
                    <a:pt x="26371" y="14705"/>
                  </a:cubicBezTo>
                  <a:cubicBezTo>
                    <a:pt x="32964" y="14705"/>
                    <a:pt x="32964" y="23112"/>
                    <a:pt x="39557" y="23112"/>
                  </a:cubicBezTo>
                  <a:cubicBezTo>
                    <a:pt x="46175" y="23112"/>
                    <a:pt x="46175" y="14705"/>
                    <a:pt x="52767" y="14705"/>
                  </a:cubicBezTo>
                  <a:cubicBezTo>
                    <a:pt x="59360" y="14705"/>
                    <a:pt x="59360" y="23112"/>
                    <a:pt x="65953" y="23112"/>
                  </a:cubicBezTo>
                  <a:lnTo>
                    <a:pt x="66149" y="22818"/>
                  </a:lnTo>
                  <a:cubicBezTo>
                    <a:pt x="66002" y="21519"/>
                    <a:pt x="65953" y="20220"/>
                    <a:pt x="65953" y="18921"/>
                  </a:cubicBezTo>
                  <a:cubicBezTo>
                    <a:pt x="65953" y="17524"/>
                    <a:pt x="66027" y="16151"/>
                    <a:pt x="66149" y="14803"/>
                  </a:cubicBezTo>
                  <a:cubicBezTo>
                    <a:pt x="66027" y="13455"/>
                    <a:pt x="65953" y="12107"/>
                    <a:pt x="65953" y="10710"/>
                  </a:cubicBezTo>
                  <a:cubicBezTo>
                    <a:pt x="65953" y="8995"/>
                    <a:pt x="66051" y="7279"/>
                    <a:pt x="66272" y="5613"/>
                  </a:cubicBezTo>
                  <a:cubicBezTo>
                    <a:pt x="64924" y="2353"/>
                    <a:pt x="61689" y="0"/>
                    <a:pt x="57841"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36" name="Google Shape;731;p37">
              <a:extLst>
                <a:ext uri="{FF2B5EF4-FFF2-40B4-BE49-F238E27FC236}">
                  <a16:creationId xmlns:a16="http://schemas.microsoft.com/office/drawing/2014/main" id="{2969FAE0-410B-4B09-9CA5-261EE4275D65}"/>
                </a:ext>
              </a:extLst>
            </p:cNvPr>
            <p:cNvSpPr/>
            <p:nvPr/>
          </p:nvSpPr>
          <p:spPr>
            <a:xfrm>
              <a:off x="1190625" y="2552975"/>
              <a:ext cx="1699700" cy="577800"/>
            </a:xfrm>
            <a:custGeom>
              <a:avLst/>
              <a:gdLst/>
              <a:ahLst/>
              <a:cxnLst/>
              <a:rect l="l" t="t" r="r" b="b"/>
              <a:pathLst>
                <a:path w="67988" h="23112" extrusionOk="0">
                  <a:moveTo>
                    <a:pt x="6617" y="0"/>
                  </a:moveTo>
                  <a:cubicBezTo>
                    <a:pt x="2966" y="0"/>
                    <a:pt x="0" y="2966"/>
                    <a:pt x="0" y="6618"/>
                  </a:cubicBezTo>
                  <a:lnTo>
                    <a:pt x="0" y="14705"/>
                  </a:lnTo>
                  <a:cubicBezTo>
                    <a:pt x="6593" y="14705"/>
                    <a:pt x="6593" y="23112"/>
                    <a:pt x="13186" y="23112"/>
                  </a:cubicBezTo>
                  <a:cubicBezTo>
                    <a:pt x="19779" y="23112"/>
                    <a:pt x="19779" y="14705"/>
                    <a:pt x="26371" y="14705"/>
                  </a:cubicBezTo>
                  <a:cubicBezTo>
                    <a:pt x="32964" y="14705"/>
                    <a:pt x="32964" y="23112"/>
                    <a:pt x="39557" y="23112"/>
                  </a:cubicBezTo>
                  <a:cubicBezTo>
                    <a:pt x="46175" y="23112"/>
                    <a:pt x="46175" y="14705"/>
                    <a:pt x="52767" y="14705"/>
                  </a:cubicBezTo>
                  <a:cubicBezTo>
                    <a:pt x="59360" y="14705"/>
                    <a:pt x="59360" y="23112"/>
                    <a:pt x="65953" y="23112"/>
                  </a:cubicBezTo>
                  <a:lnTo>
                    <a:pt x="66149" y="22793"/>
                  </a:lnTo>
                  <a:cubicBezTo>
                    <a:pt x="66002" y="21519"/>
                    <a:pt x="65953" y="20220"/>
                    <a:pt x="65953" y="18896"/>
                  </a:cubicBezTo>
                  <a:cubicBezTo>
                    <a:pt x="65953" y="16151"/>
                    <a:pt x="66223" y="13480"/>
                    <a:pt x="66786" y="10882"/>
                  </a:cubicBezTo>
                  <a:cubicBezTo>
                    <a:pt x="67987" y="5270"/>
                    <a:pt x="63600" y="0"/>
                    <a:pt x="5784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37" name="Google Shape;732;p37">
              <a:extLst>
                <a:ext uri="{FF2B5EF4-FFF2-40B4-BE49-F238E27FC236}">
                  <a16:creationId xmlns:a16="http://schemas.microsoft.com/office/drawing/2014/main" id="{87C60C32-A12E-45C8-987A-EB3852A7A3E2}"/>
                </a:ext>
              </a:extLst>
            </p:cNvPr>
            <p:cNvSpPr/>
            <p:nvPr/>
          </p:nvSpPr>
          <p:spPr>
            <a:xfrm>
              <a:off x="4719875" y="2552975"/>
              <a:ext cx="1699100" cy="577800"/>
            </a:xfrm>
            <a:custGeom>
              <a:avLst/>
              <a:gdLst/>
              <a:ahLst/>
              <a:cxnLst/>
              <a:rect l="l" t="t" r="r" b="b"/>
              <a:pathLst>
                <a:path w="67964" h="23112" extrusionOk="0">
                  <a:moveTo>
                    <a:pt x="10123" y="0"/>
                  </a:moveTo>
                  <a:cubicBezTo>
                    <a:pt x="4388" y="0"/>
                    <a:pt x="1" y="5270"/>
                    <a:pt x="1177" y="10882"/>
                  </a:cubicBezTo>
                  <a:cubicBezTo>
                    <a:pt x="1741" y="13480"/>
                    <a:pt x="2035" y="16151"/>
                    <a:pt x="2035" y="18896"/>
                  </a:cubicBezTo>
                  <a:cubicBezTo>
                    <a:pt x="2035" y="20220"/>
                    <a:pt x="1961" y="21519"/>
                    <a:pt x="1839" y="22793"/>
                  </a:cubicBezTo>
                  <a:lnTo>
                    <a:pt x="2035" y="23112"/>
                  </a:lnTo>
                  <a:cubicBezTo>
                    <a:pt x="8628" y="23112"/>
                    <a:pt x="8628" y="14705"/>
                    <a:pt x="15220" y="14705"/>
                  </a:cubicBezTo>
                  <a:cubicBezTo>
                    <a:pt x="21813" y="14705"/>
                    <a:pt x="21813" y="23112"/>
                    <a:pt x="28406" y="23112"/>
                  </a:cubicBezTo>
                  <a:cubicBezTo>
                    <a:pt x="34999" y="23112"/>
                    <a:pt x="34999" y="14705"/>
                    <a:pt x="41592" y="14705"/>
                  </a:cubicBezTo>
                  <a:cubicBezTo>
                    <a:pt x="48185" y="14705"/>
                    <a:pt x="48185" y="23112"/>
                    <a:pt x="54778" y="23112"/>
                  </a:cubicBezTo>
                  <a:cubicBezTo>
                    <a:pt x="61370" y="23112"/>
                    <a:pt x="61370" y="14705"/>
                    <a:pt x="67963" y="14705"/>
                  </a:cubicBezTo>
                  <a:lnTo>
                    <a:pt x="67963" y="6618"/>
                  </a:lnTo>
                  <a:cubicBezTo>
                    <a:pt x="67963" y="2966"/>
                    <a:pt x="65022" y="0"/>
                    <a:pt x="61346"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38" name="Google Shape;733;p37">
              <a:extLst>
                <a:ext uri="{FF2B5EF4-FFF2-40B4-BE49-F238E27FC236}">
                  <a16:creationId xmlns:a16="http://schemas.microsoft.com/office/drawing/2014/main" id="{20B9C97A-D646-46DF-B0EA-B47A84FB774C}"/>
                </a:ext>
              </a:extLst>
            </p:cNvPr>
            <p:cNvSpPr/>
            <p:nvPr/>
          </p:nvSpPr>
          <p:spPr>
            <a:xfrm>
              <a:off x="2525824" y="3928525"/>
              <a:ext cx="273300" cy="273300"/>
            </a:xfrm>
            <a:custGeom>
              <a:avLst/>
              <a:gdLst/>
              <a:ahLst/>
              <a:cxnLst/>
              <a:rect l="l" t="t" r="r" b="b"/>
              <a:pathLst>
                <a:path w="10932" h="10932" extrusionOk="0">
                  <a:moveTo>
                    <a:pt x="5466" y="0"/>
                  </a:moveTo>
                  <a:cubicBezTo>
                    <a:pt x="2451" y="0"/>
                    <a:pt x="0" y="2451"/>
                    <a:pt x="0" y="5466"/>
                  </a:cubicBezTo>
                  <a:cubicBezTo>
                    <a:pt x="0" y="8480"/>
                    <a:pt x="2451" y="10931"/>
                    <a:pt x="5466" y="10931"/>
                  </a:cubicBezTo>
                  <a:cubicBezTo>
                    <a:pt x="8481" y="10931"/>
                    <a:pt x="10931" y="8480"/>
                    <a:pt x="10931" y="5466"/>
                  </a:cubicBezTo>
                  <a:cubicBezTo>
                    <a:pt x="10931" y="2451"/>
                    <a:pt x="8481" y="0"/>
                    <a:pt x="5466"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39" name="Google Shape;734;p37">
              <a:extLst>
                <a:ext uri="{FF2B5EF4-FFF2-40B4-BE49-F238E27FC236}">
                  <a16:creationId xmlns:a16="http://schemas.microsoft.com/office/drawing/2014/main" id="{08EE73CF-FA71-4FC9-8DDB-F6256CE3B08F}"/>
                </a:ext>
              </a:extLst>
            </p:cNvPr>
            <p:cNvSpPr/>
            <p:nvPr/>
          </p:nvSpPr>
          <p:spPr>
            <a:xfrm>
              <a:off x="1402699" y="4274700"/>
              <a:ext cx="272700" cy="273300"/>
            </a:xfrm>
            <a:custGeom>
              <a:avLst/>
              <a:gdLst/>
              <a:ahLst/>
              <a:cxnLst/>
              <a:rect l="l" t="t" r="r" b="b"/>
              <a:pathLst>
                <a:path w="10908" h="10932" extrusionOk="0">
                  <a:moveTo>
                    <a:pt x="5442" y="1"/>
                  </a:moveTo>
                  <a:cubicBezTo>
                    <a:pt x="2427" y="1"/>
                    <a:pt x="1" y="2452"/>
                    <a:pt x="1" y="5466"/>
                  </a:cubicBezTo>
                  <a:cubicBezTo>
                    <a:pt x="1" y="8481"/>
                    <a:pt x="2427" y="10932"/>
                    <a:pt x="5442" y="10932"/>
                  </a:cubicBezTo>
                  <a:cubicBezTo>
                    <a:pt x="8456" y="10932"/>
                    <a:pt x="10907" y="8481"/>
                    <a:pt x="10907" y="5466"/>
                  </a:cubicBezTo>
                  <a:cubicBezTo>
                    <a:pt x="10907" y="2452"/>
                    <a:pt x="8456" y="1"/>
                    <a:pt x="5442"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40" name="Google Shape;735;p37">
              <a:extLst>
                <a:ext uri="{FF2B5EF4-FFF2-40B4-BE49-F238E27FC236}">
                  <a16:creationId xmlns:a16="http://schemas.microsoft.com/office/drawing/2014/main" id="{829A9A01-41AA-4B1A-AD90-91AB0077E93F}"/>
                </a:ext>
              </a:extLst>
            </p:cNvPr>
            <p:cNvSpPr/>
            <p:nvPr/>
          </p:nvSpPr>
          <p:spPr>
            <a:xfrm>
              <a:off x="1748899" y="3602550"/>
              <a:ext cx="273300" cy="273300"/>
            </a:xfrm>
            <a:custGeom>
              <a:avLst/>
              <a:gdLst/>
              <a:ahLst/>
              <a:cxnLst/>
              <a:rect l="l" t="t" r="r" b="b"/>
              <a:pathLst>
                <a:path w="10932" h="10932" extrusionOk="0">
                  <a:moveTo>
                    <a:pt x="5466" y="1"/>
                  </a:moveTo>
                  <a:cubicBezTo>
                    <a:pt x="2451" y="1"/>
                    <a:pt x="0" y="2452"/>
                    <a:pt x="0" y="5466"/>
                  </a:cubicBezTo>
                  <a:cubicBezTo>
                    <a:pt x="0" y="8481"/>
                    <a:pt x="2451" y="10932"/>
                    <a:pt x="5466" y="10932"/>
                  </a:cubicBezTo>
                  <a:cubicBezTo>
                    <a:pt x="8480" y="10932"/>
                    <a:pt x="10931" y="8481"/>
                    <a:pt x="10931" y="5466"/>
                  </a:cubicBezTo>
                  <a:cubicBezTo>
                    <a:pt x="10931" y="2452"/>
                    <a:pt x="8480" y="1"/>
                    <a:pt x="5466"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41" name="Google Shape;736;p37">
              <a:extLst>
                <a:ext uri="{FF2B5EF4-FFF2-40B4-BE49-F238E27FC236}">
                  <a16:creationId xmlns:a16="http://schemas.microsoft.com/office/drawing/2014/main" id="{C2C687DE-FD80-42C8-9AD3-19BA30A52B5F}"/>
                </a:ext>
              </a:extLst>
            </p:cNvPr>
            <p:cNvSpPr/>
            <p:nvPr/>
          </p:nvSpPr>
          <p:spPr>
            <a:xfrm>
              <a:off x="4890924" y="3928525"/>
              <a:ext cx="272675" cy="273300"/>
            </a:xfrm>
            <a:custGeom>
              <a:avLst/>
              <a:gdLst/>
              <a:ahLst/>
              <a:cxnLst/>
              <a:rect l="l" t="t" r="r" b="b"/>
              <a:pathLst>
                <a:path w="10907" h="10932" extrusionOk="0">
                  <a:moveTo>
                    <a:pt x="5441" y="0"/>
                  </a:moveTo>
                  <a:cubicBezTo>
                    <a:pt x="2427" y="0"/>
                    <a:pt x="0" y="2451"/>
                    <a:pt x="0" y="5466"/>
                  </a:cubicBezTo>
                  <a:cubicBezTo>
                    <a:pt x="0" y="8480"/>
                    <a:pt x="2427" y="10931"/>
                    <a:pt x="5441" y="10931"/>
                  </a:cubicBezTo>
                  <a:cubicBezTo>
                    <a:pt x="8456" y="10931"/>
                    <a:pt x="10907" y="8480"/>
                    <a:pt x="10907" y="5466"/>
                  </a:cubicBezTo>
                  <a:cubicBezTo>
                    <a:pt x="10907" y="2451"/>
                    <a:pt x="8456" y="0"/>
                    <a:pt x="544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42" name="Google Shape;737;p37">
              <a:extLst>
                <a:ext uri="{FF2B5EF4-FFF2-40B4-BE49-F238E27FC236}">
                  <a16:creationId xmlns:a16="http://schemas.microsoft.com/office/drawing/2014/main" id="{7A22A342-14D7-4676-A126-C53CA649D2D1}"/>
                </a:ext>
              </a:extLst>
            </p:cNvPr>
            <p:cNvSpPr/>
            <p:nvPr/>
          </p:nvSpPr>
          <p:spPr>
            <a:xfrm>
              <a:off x="5969200" y="4274700"/>
              <a:ext cx="273300" cy="273300"/>
            </a:xfrm>
            <a:custGeom>
              <a:avLst/>
              <a:gdLst/>
              <a:ahLst/>
              <a:cxnLst/>
              <a:rect l="l" t="t" r="r" b="b"/>
              <a:pathLst>
                <a:path w="10932" h="10932" extrusionOk="0">
                  <a:moveTo>
                    <a:pt x="5466" y="1"/>
                  </a:moveTo>
                  <a:cubicBezTo>
                    <a:pt x="2452" y="1"/>
                    <a:pt x="1" y="2452"/>
                    <a:pt x="1" y="5466"/>
                  </a:cubicBezTo>
                  <a:cubicBezTo>
                    <a:pt x="1" y="8481"/>
                    <a:pt x="2452" y="10932"/>
                    <a:pt x="5466" y="10932"/>
                  </a:cubicBezTo>
                  <a:cubicBezTo>
                    <a:pt x="8481" y="10932"/>
                    <a:pt x="10932" y="8481"/>
                    <a:pt x="10932" y="5466"/>
                  </a:cubicBezTo>
                  <a:cubicBezTo>
                    <a:pt x="10932" y="2452"/>
                    <a:pt x="8481" y="1"/>
                    <a:pt x="5466"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43" name="Google Shape;738;p37">
              <a:extLst>
                <a:ext uri="{FF2B5EF4-FFF2-40B4-BE49-F238E27FC236}">
                  <a16:creationId xmlns:a16="http://schemas.microsoft.com/office/drawing/2014/main" id="{B02888E0-A29C-4B91-8011-B1B745CED9A6}"/>
                </a:ext>
              </a:extLst>
            </p:cNvPr>
            <p:cNvSpPr/>
            <p:nvPr/>
          </p:nvSpPr>
          <p:spPr>
            <a:xfrm>
              <a:off x="5623025" y="3602550"/>
              <a:ext cx="272675" cy="273300"/>
            </a:xfrm>
            <a:custGeom>
              <a:avLst/>
              <a:gdLst/>
              <a:ahLst/>
              <a:cxnLst/>
              <a:rect l="l" t="t" r="r" b="b"/>
              <a:pathLst>
                <a:path w="10907" h="10932" extrusionOk="0">
                  <a:moveTo>
                    <a:pt x="5466" y="1"/>
                  </a:moveTo>
                  <a:cubicBezTo>
                    <a:pt x="2451" y="1"/>
                    <a:pt x="0" y="2452"/>
                    <a:pt x="0" y="5466"/>
                  </a:cubicBezTo>
                  <a:cubicBezTo>
                    <a:pt x="0" y="8481"/>
                    <a:pt x="2451" y="10932"/>
                    <a:pt x="5466" y="10932"/>
                  </a:cubicBezTo>
                  <a:cubicBezTo>
                    <a:pt x="8480" y="10932"/>
                    <a:pt x="10907" y="8481"/>
                    <a:pt x="10907" y="5466"/>
                  </a:cubicBezTo>
                  <a:cubicBezTo>
                    <a:pt x="10907" y="2452"/>
                    <a:pt x="8480" y="1"/>
                    <a:pt x="5466"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44" name="Google Shape;739;p37">
              <a:extLst>
                <a:ext uri="{FF2B5EF4-FFF2-40B4-BE49-F238E27FC236}">
                  <a16:creationId xmlns:a16="http://schemas.microsoft.com/office/drawing/2014/main" id="{E3E88CD3-CEB9-4C18-A18D-F2DA3BE18D1A}"/>
                </a:ext>
              </a:extLst>
            </p:cNvPr>
            <p:cNvSpPr/>
            <p:nvPr/>
          </p:nvSpPr>
          <p:spPr>
            <a:xfrm>
              <a:off x="3103525" y="758925"/>
              <a:ext cx="1387825" cy="2985850"/>
            </a:xfrm>
            <a:custGeom>
              <a:avLst/>
              <a:gdLst/>
              <a:ahLst/>
              <a:cxnLst/>
              <a:rect l="l" t="t" r="r" b="b"/>
              <a:pathLst>
                <a:path w="55513" h="119434" extrusionOk="0">
                  <a:moveTo>
                    <a:pt x="27867" y="0"/>
                  </a:moveTo>
                  <a:cubicBezTo>
                    <a:pt x="26923" y="0"/>
                    <a:pt x="25980" y="589"/>
                    <a:pt x="25784" y="1765"/>
                  </a:cubicBezTo>
                  <a:lnTo>
                    <a:pt x="18455" y="47082"/>
                  </a:lnTo>
                  <a:cubicBezTo>
                    <a:pt x="16838" y="57179"/>
                    <a:pt x="12524" y="66615"/>
                    <a:pt x="6177" y="74605"/>
                  </a:cubicBezTo>
                  <a:cubicBezTo>
                    <a:pt x="2280" y="79531"/>
                    <a:pt x="0" y="85830"/>
                    <a:pt x="221" y="92644"/>
                  </a:cubicBezTo>
                  <a:cubicBezTo>
                    <a:pt x="687" y="107520"/>
                    <a:pt x="12622" y="119236"/>
                    <a:pt x="27499" y="119432"/>
                  </a:cubicBezTo>
                  <a:cubicBezTo>
                    <a:pt x="27619" y="119433"/>
                    <a:pt x="27739" y="119434"/>
                    <a:pt x="27858" y="119434"/>
                  </a:cubicBezTo>
                  <a:cubicBezTo>
                    <a:pt x="43134" y="119434"/>
                    <a:pt x="55513" y="107033"/>
                    <a:pt x="55513" y="91761"/>
                  </a:cubicBezTo>
                  <a:cubicBezTo>
                    <a:pt x="55513" y="85193"/>
                    <a:pt x="53209" y="79164"/>
                    <a:pt x="49386" y="74409"/>
                  </a:cubicBezTo>
                  <a:cubicBezTo>
                    <a:pt x="43969" y="67718"/>
                    <a:pt x="40170" y="59875"/>
                    <a:pt x="38161" y="51542"/>
                  </a:cubicBezTo>
                  <a:lnTo>
                    <a:pt x="35416" y="35661"/>
                  </a:lnTo>
                  <a:lnTo>
                    <a:pt x="29950" y="1765"/>
                  </a:lnTo>
                  <a:cubicBezTo>
                    <a:pt x="29754" y="589"/>
                    <a:pt x="28810" y="0"/>
                    <a:pt x="27867" y="0"/>
                  </a:cubicBezTo>
                  <a:close/>
                </a:path>
              </a:pathLst>
            </a:custGeom>
            <a:solidFill>
              <a:srgbClr val="9290FF"/>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sp>
          <p:nvSpPr>
            <p:cNvPr id="145" name="Google Shape;740;p37">
              <a:extLst>
                <a:ext uri="{FF2B5EF4-FFF2-40B4-BE49-F238E27FC236}">
                  <a16:creationId xmlns:a16="http://schemas.microsoft.com/office/drawing/2014/main" id="{6EAD8E57-CCBC-4C94-9B84-783C213B4361}"/>
                </a:ext>
              </a:extLst>
            </p:cNvPr>
            <p:cNvSpPr/>
            <p:nvPr/>
          </p:nvSpPr>
          <p:spPr>
            <a:xfrm>
              <a:off x="3645175" y="758925"/>
              <a:ext cx="846175" cy="2985275"/>
            </a:xfrm>
            <a:custGeom>
              <a:avLst/>
              <a:gdLst/>
              <a:ahLst/>
              <a:cxnLst/>
              <a:rect l="l" t="t" r="r" b="b"/>
              <a:pathLst>
                <a:path w="33847" h="119411" extrusionOk="0">
                  <a:moveTo>
                    <a:pt x="6201" y="0"/>
                  </a:moveTo>
                  <a:cubicBezTo>
                    <a:pt x="5257" y="0"/>
                    <a:pt x="4314" y="589"/>
                    <a:pt x="4118" y="1765"/>
                  </a:cubicBezTo>
                  <a:lnTo>
                    <a:pt x="0" y="27230"/>
                  </a:lnTo>
                  <a:lnTo>
                    <a:pt x="1373" y="35661"/>
                  </a:lnTo>
                  <a:lnTo>
                    <a:pt x="4118" y="51542"/>
                  </a:lnTo>
                  <a:cubicBezTo>
                    <a:pt x="6127" y="59875"/>
                    <a:pt x="9926" y="67718"/>
                    <a:pt x="15343" y="74409"/>
                  </a:cubicBezTo>
                  <a:cubicBezTo>
                    <a:pt x="19166" y="79164"/>
                    <a:pt x="21470" y="85193"/>
                    <a:pt x="21470" y="91761"/>
                  </a:cubicBezTo>
                  <a:cubicBezTo>
                    <a:pt x="21470" y="104898"/>
                    <a:pt x="12304" y="115902"/>
                    <a:pt x="25" y="118721"/>
                  </a:cubicBezTo>
                  <a:cubicBezTo>
                    <a:pt x="1887" y="119138"/>
                    <a:pt x="3824" y="119383"/>
                    <a:pt x="5784" y="119407"/>
                  </a:cubicBezTo>
                  <a:cubicBezTo>
                    <a:pt x="5934" y="119410"/>
                    <a:pt x="6083" y="119411"/>
                    <a:pt x="6232" y="119411"/>
                  </a:cubicBezTo>
                  <a:cubicBezTo>
                    <a:pt x="21492" y="119411"/>
                    <a:pt x="33847" y="107028"/>
                    <a:pt x="33847" y="91761"/>
                  </a:cubicBezTo>
                  <a:cubicBezTo>
                    <a:pt x="33847" y="85193"/>
                    <a:pt x="31543" y="79164"/>
                    <a:pt x="27720" y="74409"/>
                  </a:cubicBezTo>
                  <a:cubicBezTo>
                    <a:pt x="22303" y="67718"/>
                    <a:pt x="18504" y="59875"/>
                    <a:pt x="16495" y="51542"/>
                  </a:cubicBezTo>
                  <a:lnTo>
                    <a:pt x="13750" y="35661"/>
                  </a:lnTo>
                  <a:lnTo>
                    <a:pt x="8284" y="1765"/>
                  </a:lnTo>
                  <a:cubicBezTo>
                    <a:pt x="8088" y="589"/>
                    <a:pt x="7144" y="0"/>
                    <a:pt x="6201"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kern="0">
                <a:solidFill>
                  <a:srgbClr val="000000"/>
                </a:solidFill>
                <a:latin typeface="Arial"/>
                <a:cs typeface="Arial"/>
                <a:sym typeface="Arial"/>
              </a:endParaRPr>
            </a:p>
          </p:txBody>
        </p:sp>
      </p:grpSp>
      <p:sp>
        <p:nvSpPr>
          <p:cNvPr id="237" name="Google Shape;418;p29">
            <a:extLst>
              <a:ext uri="{FF2B5EF4-FFF2-40B4-BE49-F238E27FC236}">
                <a16:creationId xmlns:a16="http://schemas.microsoft.com/office/drawing/2014/main" id="{FCF2E825-7898-4E77-B86C-B182634889A9}"/>
              </a:ext>
            </a:extLst>
          </p:cNvPr>
          <p:cNvSpPr txBox="1">
            <a:spLocks/>
          </p:cNvSpPr>
          <p:nvPr/>
        </p:nvSpPr>
        <p:spPr>
          <a:xfrm>
            <a:off x="2423566" y="8863793"/>
            <a:ext cx="4384000" cy="11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800" dirty="0">
                <a:solidFill>
                  <a:srgbClr val="000000"/>
                </a:solidFill>
              </a:rPr>
              <a:t>Title Here </a:t>
            </a:r>
          </a:p>
        </p:txBody>
      </p:sp>
      <p:sp>
        <p:nvSpPr>
          <p:cNvPr id="238" name="Google Shape;419;p29">
            <a:extLst>
              <a:ext uri="{FF2B5EF4-FFF2-40B4-BE49-F238E27FC236}">
                <a16:creationId xmlns:a16="http://schemas.microsoft.com/office/drawing/2014/main" id="{B54EAB04-D1AA-4B4C-A110-E18C4685C2E6}"/>
              </a:ext>
            </a:extLst>
          </p:cNvPr>
          <p:cNvSpPr txBox="1">
            <a:spLocks/>
          </p:cNvSpPr>
          <p:nvPr/>
        </p:nvSpPr>
        <p:spPr>
          <a:xfrm>
            <a:off x="2565966" y="9418057"/>
            <a:ext cx="4099200" cy="119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239" name="Google Shape;418;p29">
            <a:extLst>
              <a:ext uri="{FF2B5EF4-FFF2-40B4-BE49-F238E27FC236}">
                <a16:creationId xmlns:a16="http://schemas.microsoft.com/office/drawing/2014/main" id="{37451544-759A-4CFC-9F30-FBB2A4FC44F4}"/>
              </a:ext>
            </a:extLst>
          </p:cNvPr>
          <p:cNvSpPr txBox="1">
            <a:spLocks/>
          </p:cNvSpPr>
          <p:nvPr/>
        </p:nvSpPr>
        <p:spPr>
          <a:xfrm>
            <a:off x="6977759" y="8863793"/>
            <a:ext cx="4384000" cy="11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800" dirty="0">
                <a:solidFill>
                  <a:srgbClr val="000000"/>
                </a:solidFill>
              </a:rPr>
              <a:t>Title Here </a:t>
            </a:r>
          </a:p>
        </p:txBody>
      </p:sp>
      <p:sp>
        <p:nvSpPr>
          <p:cNvPr id="240" name="Google Shape;419;p29">
            <a:extLst>
              <a:ext uri="{FF2B5EF4-FFF2-40B4-BE49-F238E27FC236}">
                <a16:creationId xmlns:a16="http://schemas.microsoft.com/office/drawing/2014/main" id="{BDEB5EFE-69C4-4862-BF1C-926EF7E5FD3F}"/>
              </a:ext>
            </a:extLst>
          </p:cNvPr>
          <p:cNvSpPr txBox="1">
            <a:spLocks/>
          </p:cNvSpPr>
          <p:nvPr/>
        </p:nvSpPr>
        <p:spPr>
          <a:xfrm>
            <a:off x="7120159" y="9418057"/>
            <a:ext cx="4099200" cy="119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241" name="Google Shape;418;p29">
            <a:extLst>
              <a:ext uri="{FF2B5EF4-FFF2-40B4-BE49-F238E27FC236}">
                <a16:creationId xmlns:a16="http://schemas.microsoft.com/office/drawing/2014/main" id="{9567A7C4-ADD7-493F-8EBC-643076159294}"/>
              </a:ext>
            </a:extLst>
          </p:cNvPr>
          <p:cNvSpPr txBox="1">
            <a:spLocks/>
          </p:cNvSpPr>
          <p:nvPr/>
        </p:nvSpPr>
        <p:spPr>
          <a:xfrm>
            <a:off x="12192000" y="8863793"/>
            <a:ext cx="4384000" cy="11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800" dirty="0">
                <a:solidFill>
                  <a:srgbClr val="000000"/>
                </a:solidFill>
              </a:rPr>
              <a:t>Title Here </a:t>
            </a:r>
          </a:p>
        </p:txBody>
      </p:sp>
      <p:sp>
        <p:nvSpPr>
          <p:cNvPr id="255" name="Google Shape;419;p29">
            <a:extLst>
              <a:ext uri="{FF2B5EF4-FFF2-40B4-BE49-F238E27FC236}">
                <a16:creationId xmlns:a16="http://schemas.microsoft.com/office/drawing/2014/main" id="{49D80B70-14B2-4575-B7A5-42FB714CE01B}"/>
              </a:ext>
            </a:extLst>
          </p:cNvPr>
          <p:cNvSpPr txBox="1">
            <a:spLocks/>
          </p:cNvSpPr>
          <p:nvPr/>
        </p:nvSpPr>
        <p:spPr>
          <a:xfrm>
            <a:off x="12334400" y="9418057"/>
            <a:ext cx="4099200" cy="119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256" name="Google Shape;418;p29">
            <a:extLst>
              <a:ext uri="{FF2B5EF4-FFF2-40B4-BE49-F238E27FC236}">
                <a16:creationId xmlns:a16="http://schemas.microsoft.com/office/drawing/2014/main" id="{E6BBD0B3-DAEE-4018-9496-0D2108916694}"/>
              </a:ext>
            </a:extLst>
          </p:cNvPr>
          <p:cNvSpPr txBox="1">
            <a:spLocks/>
          </p:cNvSpPr>
          <p:nvPr/>
        </p:nvSpPr>
        <p:spPr>
          <a:xfrm>
            <a:off x="17537622" y="8863793"/>
            <a:ext cx="4384000" cy="11992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800" dirty="0">
                <a:solidFill>
                  <a:srgbClr val="000000"/>
                </a:solidFill>
              </a:rPr>
              <a:t>Title Here </a:t>
            </a:r>
          </a:p>
        </p:txBody>
      </p:sp>
      <p:sp>
        <p:nvSpPr>
          <p:cNvPr id="257" name="Google Shape;419;p29">
            <a:extLst>
              <a:ext uri="{FF2B5EF4-FFF2-40B4-BE49-F238E27FC236}">
                <a16:creationId xmlns:a16="http://schemas.microsoft.com/office/drawing/2014/main" id="{18490D87-F096-4EEF-8970-FE907F24539B}"/>
              </a:ext>
            </a:extLst>
          </p:cNvPr>
          <p:cNvSpPr txBox="1">
            <a:spLocks/>
          </p:cNvSpPr>
          <p:nvPr/>
        </p:nvSpPr>
        <p:spPr>
          <a:xfrm>
            <a:off x="17680022" y="9418057"/>
            <a:ext cx="4099200" cy="11992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Tree>
    <p:extLst>
      <p:ext uri="{BB962C8B-B14F-4D97-AF65-F5344CB8AC3E}">
        <p14:creationId xmlns:p14="http://schemas.microsoft.com/office/powerpoint/2010/main" val="26548056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52FC5-197B-48B5-A9B5-AD3E39930A36}"/>
              </a:ext>
            </a:extLst>
          </p:cNvPr>
          <p:cNvSpPr>
            <a:spLocks noGrp="1"/>
          </p:cNvSpPr>
          <p:nvPr>
            <p:ph type="title"/>
          </p:nvPr>
        </p:nvSpPr>
        <p:spPr/>
        <p:txBody>
          <a:bodyPr/>
          <a:lstStyle/>
          <a:p>
            <a:r>
              <a:rPr lang="en" dirty="0"/>
              <a:t>Physical Examination</a:t>
            </a:r>
            <a:endParaRPr lang="en-US" dirty="0"/>
          </a:p>
        </p:txBody>
      </p:sp>
      <p:grpSp>
        <p:nvGrpSpPr>
          <p:cNvPr id="3" name="Google Shape;754;p38">
            <a:extLst>
              <a:ext uri="{FF2B5EF4-FFF2-40B4-BE49-F238E27FC236}">
                <a16:creationId xmlns:a16="http://schemas.microsoft.com/office/drawing/2014/main" id="{F49512F0-E3E0-4FED-B0D8-91442849AF67}"/>
              </a:ext>
            </a:extLst>
          </p:cNvPr>
          <p:cNvGrpSpPr/>
          <p:nvPr/>
        </p:nvGrpSpPr>
        <p:grpSpPr>
          <a:xfrm>
            <a:off x="4811049" y="3267001"/>
            <a:ext cx="6752584" cy="16748152"/>
            <a:chOff x="962981" y="1329900"/>
            <a:chExt cx="2532219" cy="6280557"/>
          </a:xfrm>
        </p:grpSpPr>
        <p:sp>
          <p:nvSpPr>
            <p:cNvPr id="4" name="Google Shape;755;p38">
              <a:extLst>
                <a:ext uri="{FF2B5EF4-FFF2-40B4-BE49-F238E27FC236}">
                  <a16:creationId xmlns:a16="http://schemas.microsoft.com/office/drawing/2014/main" id="{B81B010D-C35B-4FAD-9A74-C49A0DDF2EFF}"/>
                </a:ext>
              </a:extLst>
            </p:cNvPr>
            <p:cNvSpPr/>
            <p:nvPr/>
          </p:nvSpPr>
          <p:spPr>
            <a:xfrm>
              <a:off x="2199325" y="1329900"/>
              <a:ext cx="1295875" cy="6280556"/>
            </a:xfrm>
            <a:custGeom>
              <a:avLst/>
              <a:gdLst/>
              <a:ahLst/>
              <a:cxnLst/>
              <a:rect l="l" t="t" r="r" b="b"/>
              <a:pathLst>
                <a:path w="42235" h="209509" extrusionOk="0">
                  <a:moveTo>
                    <a:pt x="242" y="1"/>
                  </a:moveTo>
                  <a:cubicBezTo>
                    <a:pt x="86" y="1"/>
                    <a:pt x="0" y="7"/>
                    <a:pt x="0" y="7"/>
                  </a:cubicBezTo>
                  <a:lnTo>
                    <a:pt x="0" y="111109"/>
                  </a:lnTo>
                  <a:cubicBezTo>
                    <a:pt x="0" y="111109"/>
                    <a:pt x="1604" y="130152"/>
                    <a:pt x="2974" y="135562"/>
                  </a:cubicBezTo>
                  <a:cubicBezTo>
                    <a:pt x="4343" y="140974"/>
                    <a:pt x="5576" y="150769"/>
                    <a:pt x="5165" y="160153"/>
                  </a:cubicBezTo>
                  <a:cubicBezTo>
                    <a:pt x="4754" y="169537"/>
                    <a:pt x="6947" y="192073"/>
                    <a:pt x="6810" y="197347"/>
                  </a:cubicBezTo>
                  <a:cubicBezTo>
                    <a:pt x="6673" y="202621"/>
                    <a:pt x="2871" y="207758"/>
                    <a:pt x="4721" y="208683"/>
                  </a:cubicBezTo>
                  <a:cubicBezTo>
                    <a:pt x="5526" y="209086"/>
                    <a:pt x="8165" y="209509"/>
                    <a:pt x="10607" y="209509"/>
                  </a:cubicBezTo>
                  <a:cubicBezTo>
                    <a:pt x="13769" y="209509"/>
                    <a:pt x="16600" y="208800"/>
                    <a:pt x="14687" y="206422"/>
                  </a:cubicBezTo>
                  <a:cubicBezTo>
                    <a:pt x="11296" y="202210"/>
                    <a:pt x="11913" y="196457"/>
                    <a:pt x="13145" y="192244"/>
                  </a:cubicBezTo>
                  <a:cubicBezTo>
                    <a:pt x="14378" y="188031"/>
                    <a:pt x="16845" y="168920"/>
                    <a:pt x="17049" y="162551"/>
                  </a:cubicBezTo>
                  <a:cubicBezTo>
                    <a:pt x="17205" y="157739"/>
                    <a:pt x="16833" y="146891"/>
                    <a:pt x="16641" y="141870"/>
                  </a:cubicBezTo>
                  <a:cubicBezTo>
                    <a:pt x="16573" y="140090"/>
                    <a:pt x="16630" y="138308"/>
                    <a:pt x="16813" y="136537"/>
                  </a:cubicBezTo>
                  <a:lnTo>
                    <a:pt x="19516" y="110254"/>
                  </a:lnTo>
                  <a:cubicBezTo>
                    <a:pt x="20646" y="99466"/>
                    <a:pt x="15303" y="85183"/>
                    <a:pt x="15303" y="85183"/>
                  </a:cubicBezTo>
                  <a:cubicBezTo>
                    <a:pt x="11295" y="68025"/>
                    <a:pt x="17047" y="57648"/>
                    <a:pt x="17047" y="57648"/>
                  </a:cubicBezTo>
                  <a:cubicBezTo>
                    <a:pt x="17401" y="60047"/>
                    <a:pt x="17711" y="62451"/>
                    <a:pt x="17976" y="64860"/>
                  </a:cubicBezTo>
                  <a:cubicBezTo>
                    <a:pt x="18412" y="68818"/>
                    <a:pt x="18157" y="72940"/>
                    <a:pt x="19168" y="76806"/>
                  </a:cubicBezTo>
                  <a:cubicBezTo>
                    <a:pt x="21365" y="85217"/>
                    <a:pt x="24629" y="93415"/>
                    <a:pt x="27774" y="101509"/>
                  </a:cubicBezTo>
                  <a:cubicBezTo>
                    <a:pt x="27880" y="101789"/>
                    <a:pt x="27922" y="102090"/>
                    <a:pt x="27898" y="102388"/>
                  </a:cubicBezTo>
                  <a:cubicBezTo>
                    <a:pt x="27493" y="107628"/>
                    <a:pt x="29561" y="111074"/>
                    <a:pt x="30609" y="112771"/>
                  </a:cubicBezTo>
                  <a:cubicBezTo>
                    <a:pt x="31174" y="113684"/>
                    <a:pt x="31358" y="114611"/>
                    <a:pt x="31407" y="115289"/>
                  </a:cubicBezTo>
                  <a:cubicBezTo>
                    <a:pt x="31457" y="115993"/>
                    <a:pt x="32049" y="116493"/>
                    <a:pt x="32681" y="116493"/>
                  </a:cubicBezTo>
                  <a:cubicBezTo>
                    <a:pt x="32894" y="116493"/>
                    <a:pt x="33111" y="116436"/>
                    <a:pt x="33313" y="116311"/>
                  </a:cubicBezTo>
                  <a:cubicBezTo>
                    <a:pt x="33359" y="116283"/>
                    <a:pt x="33383" y="116265"/>
                    <a:pt x="33383" y="116265"/>
                  </a:cubicBezTo>
                  <a:cubicBezTo>
                    <a:pt x="33383" y="116265"/>
                    <a:pt x="33641" y="117754"/>
                    <a:pt x="35028" y="118063"/>
                  </a:cubicBezTo>
                  <a:cubicBezTo>
                    <a:pt x="35288" y="118121"/>
                    <a:pt x="35501" y="118144"/>
                    <a:pt x="35675" y="118144"/>
                  </a:cubicBezTo>
                  <a:cubicBezTo>
                    <a:pt x="36430" y="118144"/>
                    <a:pt x="36466" y="117706"/>
                    <a:pt x="36466" y="117703"/>
                  </a:cubicBezTo>
                  <a:lnTo>
                    <a:pt x="36466" y="117703"/>
                  </a:lnTo>
                  <a:cubicBezTo>
                    <a:pt x="36451" y="117897"/>
                    <a:pt x="36951" y="118354"/>
                    <a:pt x="37105" y="118466"/>
                  </a:cubicBezTo>
                  <a:cubicBezTo>
                    <a:pt x="37373" y="118661"/>
                    <a:pt x="37774" y="118772"/>
                    <a:pt x="38172" y="118772"/>
                  </a:cubicBezTo>
                  <a:cubicBezTo>
                    <a:pt x="38673" y="118772"/>
                    <a:pt x="39171" y="118597"/>
                    <a:pt x="39400" y="118196"/>
                  </a:cubicBezTo>
                  <a:cubicBezTo>
                    <a:pt x="39456" y="118097"/>
                    <a:pt x="39717" y="117291"/>
                    <a:pt x="39549" y="117208"/>
                  </a:cubicBezTo>
                  <a:lnTo>
                    <a:pt x="39549" y="117208"/>
                  </a:lnTo>
                  <a:cubicBezTo>
                    <a:pt x="39822" y="117342"/>
                    <a:pt x="40039" y="117391"/>
                    <a:pt x="40210" y="117391"/>
                  </a:cubicBezTo>
                  <a:cubicBezTo>
                    <a:pt x="40650" y="117391"/>
                    <a:pt x="40783" y="117069"/>
                    <a:pt x="40783" y="117069"/>
                  </a:cubicBezTo>
                  <a:cubicBezTo>
                    <a:pt x="42235" y="115712"/>
                    <a:pt x="37229" y="107954"/>
                    <a:pt x="38125" y="107954"/>
                  </a:cubicBezTo>
                  <a:cubicBezTo>
                    <a:pt x="38201" y="107954"/>
                    <a:pt x="38319" y="108010"/>
                    <a:pt x="38488" y="108131"/>
                  </a:cubicBezTo>
                  <a:cubicBezTo>
                    <a:pt x="39390" y="108775"/>
                    <a:pt x="40038" y="108972"/>
                    <a:pt x="40486" y="108986"/>
                  </a:cubicBezTo>
                  <a:cubicBezTo>
                    <a:pt x="40492" y="108986"/>
                    <a:pt x="40498" y="108986"/>
                    <a:pt x="40504" y="108986"/>
                  </a:cubicBezTo>
                  <a:cubicBezTo>
                    <a:pt x="40959" y="108986"/>
                    <a:pt x="41236" y="108472"/>
                    <a:pt x="40990" y="108083"/>
                  </a:cubicBezTo>
                  <a:cubicBezTo>
                    <a:pt x="40463" y="107248"/>
                    <a:pt x="40313" y="107077"/>
                    <a:pt x="38934" y="104449"/>
                  </a:cubicBezTo>
                  <a:cubicBezTo>
                    <a:pt x="37858" y="102399"/>
                    <a:pt x="36137" y="101338"/>
                    <a:pt x="35077" y="100850"/>
                  </a:cubicBezTo>
                  <a:cubicBezTo>
                    <a:pt x="34492" y="100582"/>
                    <a:pt x="34088" y="100029"/>
                    <a:pt x="34008" y="99392"/>
                  </a:cubicBezTo>
                  <a:cubicBezTo>
                    <a:pt x="33261" y="93522"/>
                    <a:pt x="31954" y="87717"/>
                    <a:pt x="30584" y="81967"/>
                  </a:cubicBezTo>
                  <a:cubicBezTo>
                    <a:pt x="29613" y="77895"/>
                    <a:pt x="28194" y="73806"/>
                    <a:pt x="27468" y="69693"/>
                  </a:cubicBezTo>
                  <a:cubicBezTo>
                    <a:pt x="26627" y="64927"/>
                    <a:pt x="26645" y="59829"/>
                    <a:pt x="26166" y="55122"/>
                  </a:cubicBezTo>
                  <a:cubicBezTo>
                    <a:pt x="25858" y="52085"/>
                    <a:pt x="25779" y="49032"/>
                    <a:pt x="25849" y="45979"/>
                  </a:cubicBezTo>
                  <a:cubicBezTo>
                    <a:pt x="25971" y="40708"/>
                    <a:pt x="20759" y="38476"/>
                    <a:pt x="14480" y="36175"/>
                  </a:cubicBezTo>
                  <a:cubicBezTo>
                    <a:pt x="8315" y="33914"/>
                    <a:pt x="3247" y="27544"/>
                    <a:pt x="5781" y="24393"/>
                  </a:cubicBezTo>
                  <a:cubicBezTo>
                    <a:pt x="8261" y="21310"/>
                    <a:pt x="8708" y="18293"/>
                    <a:pt x="9239" y="18293"/>
                  </a:cubicBezTo>
                  <a:cubicBezTo>
                    <a:pt x="9251" y="18293"/>
                    <a:pt x="9262" y="18294"/>
                    <a:pt x="9274" y="18297"/>
                  </a:cubicBezTo>
                  <a:cubicBezTo>
                    <a:pt x="9309" y="18306"/>
                    <a:pt x="9344" y="18310"/>
                    <a:pt x="9380" y="18310"/>
                  </a:cubicBezTo>
                  <a:cubicBezTo>
                    <a:pt x="9905" y="18310"/>
                    <a:pt x="10482" y="17395"/>
                    <a:pt x="10096" y="16241"/>
                  </a:cubicBezTo>
                  <a:cubicBezTo>
                    <a:pt x="9686" y="15008"/>
                    <a:pt x="10919" y="13502"/>
                    <a:pt x="10508" y="12611"/>
                  </a:cubicBezTo>
                  <a:cubicBezTo>
                    <a:pt x="10294" y="12148"/>
                    <a:pt x="9987" y="12037"/>
                    <a:pt x="9742" y="12037"/>
                  </a:cubicBezTo>
                  <a:cubicBezTo>
                    <a:pt x="9517" y="12037"/>
                    <a:pt x="9343" y="12131"/>
                    <a:pt x="9343" y="12131"/>
                  </a:cubicBezTo>
                  <a:cubicBezTo>
                    <a:pt x="9219" y="560"/>
                    <a:pt x="1695" y="1"/>
                    <a:pt x="242"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5" name="Google Shape;756;p38">
              <a:extLst>
                <a:ext uri="{FF2B5EF4-FFF2-40B4-BE49-F238E27FC236}">
                  <a16:creationId xmlns:a16="http://schemas.microsoft.com/office/drawing/2014/main" id="{72C7619D-1400-40BD-9679-75F0EFCA0D76}"/>
                </a:ext>
              </a:extLst>
            </p:cNvPr>
            <p:cNvGrpSpPr/>
            <p:nvPr/>
          </p:nvGrpSpPr>
          <p:grpSpPr>
            <a:xfrm>
              <a:off x="962981" y="1329901"/>
              <a:ext cx="1744211" cy="6280556"/>
              <a:chOff x="2753675" y="238100"/>
              <a:chExt cx="1454600" cy="5237725"/>
            </a:xfrm>
          </p:grpSpPr>
          <p:sp>
            <p:nvSpPr>
              <p:cNvPr id="6" name="Google Shape;757;p38">
                <a:extLst>
                  <a:ext uri="{FF2B5EF4-FFF2-40B4-BE49-F238E27FC236}">
                    <a16:creationId xmlns:a16="http://schemas.microsoft.com/office/drawing/2014/main" id="{22593DF9-E250-453A-8749-09B59AC3B0F1}"/>
                  </a:ext>
                </a:extLst>
              </p:cNvPr>
              <p:cNvSpPr/>
              <p:nvPr/>
            </p:nvSpPr>
            <p:spPr>
              <a:xfrm>
                <a:off x="2753675" y="238100"/>
                <a:ext cx="1055925" cy="5237725"/>
              </a:xfrm>
              <a:custGeom>
                <a:avLst/>
                <a:gdLst/>
                <a:ahLst/>
                <a:cxnLst/>
                <a:rect l="l" t="t" r="r" b="b"/>
                <a:pathLst>
                  <a:path w="42237" h="209509" extrusionOk="0">
                    <a:moveTo>
                      <a:pt x="41995" y="1"/>
                    </a:moveTo>
                    <a:cubicBezTo>
                      <a:pt x="40541" y="1"/>
                      <a:pt x="33017" y="560"/>
                      <a:pt x="32893" y="12131"/>
                    </a:cubicBezTo>
                    <a:cubicBezTo>
                      <a:pt x="32893" y="12131"/>
                      <a:pt x="32720" y="12037"/>
                      <a:pt x="32494" y="12037"/>
                    </a:cubicBezTo>
                    <a:cubicBezTo>
                      <a:pt x="32249" y="12037"/>
                      <a:pt x="31942" y="12148"/>
                      <a:pt x="31728" y="12611"/>
                    </a:cubicBezTo>
                    <a:cubicBezTo>
                      <a:pt x="31318" y="13502"/>
                      <a:pt x="32550" y="15008"/>
                      <a:pt x="32140" y="16241"/>
                    </a:cubicBezTo>
                    <a:cubicBezTo>
                      <a:pt x="31754" y="17395"/>
                      <a:pt x="32331" y="18310"/>
                      <a:pt x="32856" y="18310"/>
                    </a:cubicBezTo>
                    <a:cubicBezTo>
                      <a:pt x="32892" y="18310"/>
                      <a:pt x="32927" y="18306"/>
                      <a:pt x="32962" y="18297"/>
                    </a:cubicBezTo>
                    <a:cubicBezTo>
                      <a:pt x="32974" y="18294"/>
                      <a:pt x="32985" y="18293"/>
                      <a:pt x="32997" y="18293"/>
                    </a:cubicBezTo>
                    <a:cubicBezTo>
                      <a:pt x="33528" y="18293"/>
                      <a:pt x="33975" y="21310"/>
                      <a:pt x="36455" y="24393"/>
                    </a:cubicBezTo>
                    <a:cubicBezTo>
                      <a:pt x="38989" y="27544"/>
                      <a:pt x="33921" y="33914"/>
                      <a:pt x="27756" y="36175"/>
                    </a:cubicBezTo>
                    <a:cubicBezTo>
                      <a:pt x="21477" y="38476"/>
                      <a:pt x="16265" y="40708"/>
                      <a:pt x="16387" y="45979"/>
                    </a:cubicBezTo>
                    <a:cubicBezTo>
                      <a:pt x="16457" y="49032"/>
                      <a:pt x="16378" y="52085"/>
                      <a:pt x="16070" y="55122"/>
                    </a:cubicBezTo>
                    <a:cubicBezTo>
                      <a:pt x="15591" y="59829"/>
                      <a:pt x="15609" y="64927"/>
                      <a:pt x="14768" y="69693"/>
                    </a:cubicBezTo>
                    <a:cubicBezTo>
                      <a:pt x="14042" y="73806"/>
                      <a:pt x="12623" y="77895"/>
                      <a:pt x="11652" y="81967"/>
                    </a:cubicBezTo>
                    <a:cubicBezTo>
                      <a:pt x="10282" y="87717"/>
                      <a:pt x="8975" y="93522"/>
                      <a:pt x="8228" y="99392"/>
                    </a:cubicBezTo>
                    <a:cubicBezTo>
                      <a:pt x="8148" y="100029"/>
                      <a:pt x="7744" y="100582"/>
                      <a:pt x="7160" y="100850"/>
                    </a:cubicBezTo>
                    <a:cubicBezTo>
                      <a:pt x="6099" y="101338"/>
                      <a:pt x="4378" y="102399"/>
                      <a:pt x="3302" y="104449"/>
                    </a:cubicBezTo>
                    <a:cubicBezTo>
                      <a:pt x="1923" y="107075"/>
                      <a:pt x="1774" y="107247"/>
                      <a:pt x="1246" y="108082"/>
                    </a:cubicBezTo>
                    <a:cubicBezTo>
                      <a:pt x="1000" y="108472"/>
                      <a:pt x="1277" y="108985"/>
                      <a:pt x="1732" y="108985"/>
                    </a:cubicBezTo>
                    <a:cubicBezTo>
                      <a:pt x="1738" y="108985"/>
                      <a:pt x="1744" y="108985"/>
                      <a:pt x="1750" y="108985"/>
                    </a:cubicBezTo>
                    <a:cubicBezTo>
                      <a:pt x="2198" y="108972"/>
                      <a:pt x="2846" y="108774"/>
                      <a:pt x="3747" y="108130"/>
                    </a:cubicBezTo>
                    <a:cubicBezTo>
                      <a:pt x="3916" y="108009"/>
                      <a:pt x="4035" y="107953"/>
                      <a:pt x="4111" y="107953"/>
                    </a:cubicBezTo>
                    <a:cubicBezTo>
                      <a:pt x="5007" y="107953"/>
                      <a:pt x="0" y="115712"/>
                      <a:pt x="1453" y="117069"/>
                    </a:cubicBezTo>
                    <a:cubicBezTo>
                      <a:pt x="1453" y="117069"/>
                      <a:pt x="1586" y="117391"/>
                      <a:pt x="2026" y="117391"/>
                    </a:cubicBezTo>
                    <a:cubicBezTo>
                      <a:pt x="2197" y="117391"/>
                      <a:pt x="2413" y="117342"/>
                      <a:pt x="2686" y="117208"/>
                    </a:cubicBezTo>
                    <a:lnTo>
                      <a:pt x="2686" y="117208"/>
                    </a:lnTo>
                    <a:cubicBezTo>
                      <a:pt x="2520" y="117290"/>
                      <a:pt x="2780" y="118096"/>
                      <a:pt x="2837" y="118195"/>
                    </a:cubicBezTo>
                    <a:cubicBezTo>
                      <a:pt x="3065" y="118596"/>
                      <a:pt x="3562" y="118771"/>
                      <a:pt x="4063" y="118771"/>
                    </a:cubicBezTo>
                    <a:cubicBezTo>
                      <a:pt x="4462" y="118771"/>
                      <a:pt x="4863" y="118660"/>
                      <a:pt x="5131" y="118465"/>
                    </a:cubicBezTo>
                    <a:cubicBezTo>
                      <a:pt x="5285" y="118353"/>
                      <a:pt x="5785" y="117896"/>
                      <a:pt x="5770" y="117702"/>
                    </a:cubicBezTo>
                    <a:lnTo>
                      <a:pt x="5770" y="117702"/>
                    </a:lnTo>
                    <a:cubicBezTo>
                      <a:pt x="5770" y="117705"/>
                      <a:pt x="5805" y="118143"/>
                      <a:pt x="6560" y="118143"/>
                    </a:cubicBezTo>
                    <a:cubicBezTo>
                      <a:pt x="6735" y="118143"/>
                      <a:pt x="6948" y="118120"/>
                      <a:pt x="7208" y="118062"/>
                    </a:cubicBezTo>
                    <a:cubicBezTo>
                      <a:pt x="8595" y="117754"/>
                      <a:pt x="8853" y="116264"/>
                      <a:pt x="8853" y="116264"/>
                    </a:cubicBezTo>
                    <a:cubicBezTo>
                      <a:pt x="8853" y="116264"/>
                      <a:pt x="8876" y="116283"/>
                      <a:pt x="8922" y="116310"/>
                    </a:cubicBezTo>
                    <a:cubicBezTo>
                      <a:pt x="9124" y="116435"/>
                      <a:pt x="9342" y="116492"/>
                      <a:pt x="9555" y="116492"/>
                    </a:cubicBezTo>
                    <a:cubicBezTo>
                      <a:pt x="10187" y="116492"/>
                      <a:pt x="10779" y="115992"/>
                      <a:pt x="10829" y="115288"/>
                    </a:cubicBezTo>
                    <a:cubicBezTo>
                      <a:pt x="10878" y="114611"/>
                      <a:pt x="11062" y="113683"/>
                      <a:pt x="11626" y="112770"/>
                    </a:cubicBezTo>
                    <a:cubicBezTo>
                      <a:pt x="12675" y="111073"/>
                      <a:pt x="14743" y="107628"/>
                      <a:pt x="14338" y="102388"/>
                    </a:cubicBezTo>
                    <a:cubicBezTo>
                      <a:pt x="14314" y="102089"/>
                      <a:pt x="14355" y="101789"/>
                      <a:pt x="14463" y="101508"/>
                    </a:cubicBezTo>
                    <a:cubicBezTo>
                      <a:pt x="17607" y="93413"/>
                      <a:pt x="20871" y="85217"/>
                      <a:pt x="23068" y="76805"/>
                    </a:cubicBezTo>
                    <a:cubicBezTo>
                      <a:pt x="24079" y="72939"/>
                      <a:pt x="23824" y="68818"/>
                      <a:pt x="24260" y="64859"/>
                    </a:cubicBezTo>
                    <a:cubicBezTo>
                      <a:pt x="24525" y="62451"/>
                      <a:pt x="24835" y="60047"/>
                      <a:pt x="25189" y="57648"/>
                    </a:cubicBezTo>
                    <a:cubicBezTo>
                      <a:pt x="25189" y="57648"/>
                      <a:pt x="30940" y="68025"/>
                      <a:pt x="26933" y="85183"/>
                    </a:cubicBezTo>
                    <a:cubicBezTo>
                      <a:pt x="26933" y="85183"/>
                      <a:pt x="21591" y="99466"/>
                      <a:pt x="22720" y="110254"/>
                    </a:cubicBezTo>
                    <a:lnTo>
                      <a:pt x="25423" y="136537"/>
                    </a:lnTo>
                    <a:cubicBezTo>
                      <a:pt x="25606" y="138308"/>
                      <a:pt x="25663" y="140090"/>
                      <a:pt x="25595" y="141870"/>
                    </a:cubicBezTo>
                    <a:cubicBezTo>
                      <a:pt x="25403" y="146891"/>
                      <a:pt x="25031" y="157739"/>
                      <a:pt x="25187" y="162551"/>
                    </a:cubicBezTo>
                    <a:cubicBezTo>
                      <a:pt x="25392" y="168920"/>
                      <a:pt x="27858" y="188031"/>
                      <a:pt x="29091" y="192244"/>
                    </a:cubicBezTo>
                    <a:cubicBezTo>
                      <a:pt x="30324" y="196457"/>
                      <a:pt x="30940" y="202210"/>
                      <a:pt x="27549" y="206422"/>
                    </a:cubicBezTo>
                    <a:cubicBezTo>
                      <a:pt x="25636" y="208800"/>
                      <a:pt x="28467" y="209509"/>
                      <a:pt x="31630" y="209509"/>
                    </a:cubicBezTo>
                    <a:cubicBezTo>
                      <a:pt x="34071" y="209509"/>
                      <a:pt x="36710" y="209086"/>
                      <a:pt x="37516" y="208683"/>
                    </a:cubicBezTo>
                    <a:cubicBezTo>
                      <a:pt x="39365" y="207758"/>
                      <a:pt x="35563" y="202621"/>
                      <a:pt x="35426" y="197347"/>
                    </a:cubicBezTo>
                    <a:cubicBezTo>
                      <a:pt x="35290" y="192073"/>
                      <a:pt x="37482" y="169537"/>
                      <a:pt x="37071" y="160153"/>
                    </a:cubicBezTo>
                    <a:cubicBezTo>
                      <a:pt x="36660" y="150769"/>
                      <a:pt x="37893" y="140974"/>
                      <a:pt x="39262" y="135562"/>
                    </a:cubicBezTo>
                    <a:cubicBezTo>
                      <a:pt x="40633" y="130152"/>
                      <a:pt x="42236" y="111109"/>
                      <a:pt x="42236" y="111109"/>
                    </a:cubicBezTo>
                    <a:lnTo>
                      <a:pt x="42236" y="7"/>
                    </a:lnTo>
                    <a:cubicBezTo>
                      <a:pt x="42236" y="7"/>
                      <a:pt x="42150" y="1"/>
                      <a:pt x="41995"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758;p38">
                <a:extLst>
                  <a:ext uri="{FF2B5EF4-FFF2-40B4-BE49-F238E27FC236}">
                    <a16:creationId xmlns:a16="http://schemas.microsoft.com/office/drawing/2014/main" id="{756B3BFA-0482-4A29-9923-BC1F484EBA1E}"/>
                  </a:ext>
                </a:extLst>
              </p:cNvPr>
              <p:cNvSpPr/>
              <p:nvPr/>
            </p:nvSpPr>
            <p:spPr>
              <a:xfrm>
                <a:off x="3609304" y="271985"/>
                <a:ext cx="386343" cy="330573"/>
              </a:xfrm>
              <a:custGeom>
                <a:avLst/>
                <a:gdLst/>
                <a:ahLst/>
                <a:cxnLst/>
                <a:rect l="l" t="t" r="r" b="b"/>
                <a:pathLst>
                  <a:path w="16238" h="13894" extrusionOk="0">
                    <a:moveTo>
                      <a:pt x="7738" y="1306"/>
                    </a:moveTo>
                    <a:cubicBezTo>
                      <a:pt x="8563" y="1306"/>
                      <a:pt x="9070" y="2128"/>
                      <a:pt x="9330" y="2722"/>
                    </a:cubicBezTo>
                    <a:cubicBezTo>
                      <a:pt x="9418" y="2575"/>
                      <a:pt x="9518" y="2435"/>
                      <a:pt x="9628" y="2302"/>
                    </a:cubicBezTo>
                    <a:cubicBezTo>
                      <a:pt x="9678" y="2243"/>
                      <a:pt x="9751" y="2212"/>
                      <a:pt x="9823" y="2212"/>
                    </a:cubicBezTo>
                    <a:cubicBezTo>
                      <a:pt x="9881" y="2212"/>
                      <a:pt x="9939" y="2231"/>
                      <a:pt x="9987" y="2272"/>
                    </a:cubicBezTo>
                    <a:cubicBezTo>
                      <a:pt x="10095" y="2362"/>
                      <a:pt x="10109" y="2523"/>
                      <a:pt x="10018" y="2631"/>
                    </a:cubicBezTo>
                    <a:cubicBezTo>
                      <a:pt x="8661" y="4246"/>
                      <a:pt x="9978" y="6073"/>
                      <a:pt x="10034" y="6150"/>
                    </a:cubicBezTo>
                    <a:cubicBezTo>
                      <a:pt x="10119" y="6264"/>
                      <a:pt x="10095" y="6424"/>
                      <a:pt x="9981" y="6508"/>
                    </a:cubicBezTo>
                    <a:cubicBezTo>
                      <a:pt x="9936" y="6541"/>
                      <a:pt x="9883" y="6558"/>
                      <a:pt x="9830" y="6558"/>
                    </a:cubicBezTo>
                    <a:cubicBezTo>
                      <a:pt x="9752" y="6558"/>
                      <a:pt x="9675" y="6522"/>
                      <a:pt x="9625" y="6455"/>
                    </a:cubicBezTo>
                    <a:cubicBezTo>
                      <a:pt x="9612" y="6437"/>
                      <a:pt x="8547" y="4969"/>
                      <a:pt x="9031" y="3383"/>
                    </a:cubicBezTo>
                    <a:cubicBezTo>
                      <a:pt x="8937" y="3076"/>
                      <a:pt x="8506" y="1820"/>
                      <a:pt x="7720" y="1820"/>
                    </a:cubicBezTo>
                    <a:cubicBezTo>
                      <a:pt x="7657" y="1820"/>
                      <a:pt x="7592" y="1828"/>
                      <a:pt x="7524" y="1845"/>
                    </a:cubicBezTo>
                    <a:cubicBezTo>
                      <a:pt x="7503" y="1850"/>
                      <a:pt x="7482" y="1853"/>
                      <a:pt x="7461" y="1853"/>
                    </a:cubicBezTo>
                    <a:cubicBezTo>
                      <a:pt x="7347" y="1853"/>
                      <a:pt x="7243" y="1776"/>
                      <a:pt x="7213" y="1660"/>
                    </a:cubicBezTo>
                    <a:cubicBezTo>
                      <a:pt x="7178" y="1525"/>
                      <a:pt x="7261" y="1386"/>
                      <a:pt x="7398" y="1351"/>
                    </a:cubicBezTo>
                    <a:cubicBezTo>
                      <a:pt x="7517" y="1320"/>
                      <a:pt x="7630" y="1306"/>
                      <a:pt x="7738" y="1306"/>
                    </a:cubicBezTo>
                    <a:close/>
                    <a:moveTo>
                      <a:pt x="2289" y="7104"/>
                    </a:moveTo>
                    <a:cubicBezTo>
                      <a:pt x="2428" y="7106"/>
                      <a:pt x="2540" y="7219"/>
                      <a:pt x="2540" y="7360"/>
                    </a:cubicBezTo>
                    <a:cubicBezTo>
                      <a:pt x="2540" y="7391"/>
                      <a:pt x="2563" y="8065"/>
                      <a:pt x="3482" y="8464"/>
                    </a:cubicBezTo>
                    <a:cubicBezTo>
                      <a:pt x="3612" y="8520"/>
                      <a:pt x="3671" y="8670"/>
                      <a:pt x="3616" y="8800"/>
                    </a:cubicBezTo>
                    <a:cubicBezTo>
                      <a:pt x="3574" y="8896"/>
                      <a:pt x="3480" y="8953"/>
                      <a:pt x="3381" y="8953"/>
                    </a:cubicBezTo>
                    <a:cubicBezTo>
                      <a:pt x="3347" y="8953"/>
                      <a:pt x="3313" y="8947"/>
                      <a:pt x="3281" y="8933"/>
                    </a:cubicBezTo>
                    <a:cubicBezTo>
                      <a:pt x="2035" y="8393"/>
                      <a:pt x="2031" y="7399"/>
                      <a:pt x="2031" y="7356"/>
                    </a:cubicBezTo>
                    <a:cubicBezTo>
                      <a:pt x="2032" y="7216"/>
                      <a:pt x="2150" y="7110"/>
                      <a:pt x="2289" y="7104"/>
                    </a:cubicBezTo>
                    <a:close/>
                    <a:moveTo>
                      <a:pt x="4955" y="4175"/>
                    </a:moveTo>
                    <a:cubicBezTo>
                      <a:pt x="5061" y="4175"/>
                      <a:pt x="5161" y="4242"/>
                      <a:pt x="5197" y="4349"/>
                    </a:cubicBezTo>
                    <a:cubicBezTo>
                      <a:pt x="5224" y="4437"/>
                      <a:pt x="5879" y="6432"/>
                      <a:pt x="7834" y="6432"/>
                    </a:cubicBezTo>
                    <a:cubicBezTo>
                      <a:pt x="7901" y="6432"/>
                      <a:pt x="7969" y="6430"/>
                      <a:pt x="8039" y="6425"/>
                    </a:cubicBezTo>
                    <a:cubicBezTo>
                      <a:pt x="8043" y="6425"/>
                      <a:pt x="8048" y="6425"/>
                      <a:pt x="8053" y="6425"/>
                    </a:cubicBezTo>
                    <a:cubicBezTo>
                      <a:pt x="8185" y="6425"/>
                      <a:pt x="8296" y="6527"/>
                      <a:pt x="8306" y="6660"/>
                    </a:cubicBezTo>
                    <a:cubicBezTo>
                      <a:pt x="8316" y="6799"/>
                      <a:pt x="8214" y="6920"/>
                      <a:pt x="8076" y="6933"/>
                    </a:cubicBezTo>
                    <a:cubicBezTo>
                      <a:pt x="7990" y="6939"/>
                      <a:pt x="7906" y="6943"/>
                      <a:pt x="7825" y="6943"/>
                    </a:cubicBezTo>
                    <a:cubicBezTo>
                      <a:pt x="7732" y="6943"/>
                      <a:pt x="7647" y="6933"/>
                      <a:pt x="7559" y="6926"/>
                    </a:cubicBezTo>
                    <a:lnTo>
                      <a:pt x="7559" y="6926"/>
                    </a:lnTo>
                    <a:cubicBezTo>
                      <a:pt x="7934" y="7557"/>
                      <a:pt x="8358" y="8617"/>
                      <a:pt x="7540" y="9298"/>
                    </a:cubicBezTo>
                    <a:cubicBezTo>
                      <a:pt x="7492" y="9340"/>
                      <a:pt x="7432" y="9361"/>
                      <a:pt x="7372" y="9361"/>
                    </a:cubicBezTo>
                    <a:cubicBezTo>
                      <a:pt x="7299" y="9361"/>
                      <a:pt x="7227" y="9330"/>
                      <a:pt x="7176" y="9269"/>
                    </a:cubicBezTo>
                    <a:cubicBezTo>
                      <a:pt x="7084" y="9159"/>
                      <a:pt x="7101" y="8995"/>
                      <a:pt x="7213" y="8906"/>
                    </a:cubicBezTo>
                    <a:cubicBezTo>
                      <a:pt x="7943" y="8297"/>
                      <a:pt x="7045" y="7038"/>
                      <a:pt x="6845" y="6777"/>
                    </a:cubicBezTo>
                    <a:cubicBezTo>
                      <a:pt x="5283" y="6237"/>
                      <a:pt x="4717" y="4524"/>
                      <a:pt x="4711" y="4503"/>
                    </a:cubicBezTo>
                    <a:cubicBezTo>
                      <a:pt x="4671" y="4369"/>
                      <a:pt x="4745" y="4229"/>
                      <a:pt x="4879" y="4186"/>
                    </a:cubicBezTo>
                    <a:cubicBezTo>
                      <a:pt x="4904" y="4179"/>
                      <a:pt x="4929" y="4175"/>
                      <a:pt x="4955" y="4175"/>
                    </a:cubicBezTo>
                    <a:close/>
                    <a:moveTo>
                      <a:pt x="6975" y="0"/>
                    </a:moveTo>
                    <a:cubicBezTo>
                      <a:pt x="6970" y="0"/>
                      <a:pt x="6964" y="0"/>
                      <a:pt x="6959" y="0"/>
                    </a:cubicBezTo>
                    <a:cubicBezTo>
                      <a:pt x="6718" y="3"/>
                      <a:pt x="6449" y="3"/>
                      <a:pt x="6213" y="62"/>
                    </a:cubicBezTo>
                    <a:cubicBezTo>
                      <a:pt x="5954" y="124"/>
                      <a:pt x="5727" y="278"/>
                      <a:pt x="5475" y="359"/>
                    </a:cubicBezTo>
                    <a:cubicBezTo>
                      <a:pt x="5199" y="447"/>
                      <a:pt x="4906" y="448"/>
                      <a:pt x="4624" y="506"/>
                    </a:cubicBezTo>
                    <a:cubicBezTo>
                      <a:pt x="4342" y="565"/>
                      <a:pt x="4085" y="706"/>
                      <a:pt x="3848" y="869"/>
                    </a:cubicBezTo>
                    <a:cubicBezTo>
                      <a:pt x="3799" y="904"/>
                      <a:pt x="3758" y="950"/>
                      <a:pt x="3711" y="988"/>
                    </a:cubicBezTo>
                    <a:cubicBezTo>
                      <a:pt x="4398" y="1155"/>
                      <a:pt x="5572" y="1632"/>
                      <a:pt x="6084" y="2975"/>
                    </a:cubicBezTo>
                    <a:cubicBezTo>
                      <a:pt x="6134" y="3106"/>
                      <a:pt x="6068" y="3254"/>
                      <a:pt x="5936" y="3304"/>
                    </a:cubicBezTo>
                    <a:cubicBezTo>
                      <a:pt x="5906" y="3315"/>
                      <a:pt x="5876" y="3320"/>
                      <a:pt x="5846" y="3320"/>
                    </a:cubicBezTo>
                    <a:cubicBezTo>
                      <a:pt x="5743" y="3320"/>
                      <a:pt x="5646" y="3258"/>
                      <a:pt x="5607" y="3156"/>
                    </a:cubicBezTo>
                    <a:cubicBezTo>
                      <a:pt x="5077" y="1763"/>
                      <a:pt x="3677" y="1475"/>
                      <a:pt x="3265" y="1419"/>
                    </a:cubicBezTo>
                    <a:cubicBezTo>
                      <a:pt x="3254" y="1431"/>
                      <a:pt x="3241" y="1442"/>
                      <a:pt x="3226" y="1449"/>
                    </a:cubicBezTo>
                    <a:cubicBezTo>
                      <a:pt x="2417" y="1698"/>
                      <a:pt x="1840" y="2354"/>
                      <a:pt x="1451" y="3079"/>
                    </a:cubicBezTo>
                    <a:cubicBezTo>
                      <a:pt x="1264" y="3430"/>
                      <a:pt x="1112" y="3798"/>
                      <a:pt x="998" y="4178"/>
                    </a:cubicBezTo>
                    <a:cubicBezTo>
                      <a:pt x="977" y="4249"/>
                      <a:pt x="963" y="4333"/>
                      <a:pt x="947" y="4415"/>
                    </a:cubicBezTo>
                    <a:cubicBezTo>
                      <a:pt x="970" y="4420"/>
                      <a:pt x="994" y="4429"/>
                      <a:pt x="1015" y="4442"/>
                    </a:cubicBezTo>
                    <a:cubicBezTo>
                      <a:pt x="1040" y="4459"/>
                      <a:pt x="1407" y="4692"/>
                      <a:pt x="1899" y="4692"/>
                    </a:cubicBezTo>
                    <a:cubicBezTo>
                      <a:pt x="2229" y="4692"/>
                      <a:pt x="2617" y="4586"/>
                      <a:pt x="2994" y="4238"/>
                    </a:cubicBezTo>
                    <a:cubicBezTo>
                      <a:pt x="3043" y="4195"/>
                      <a:pt x="3104" y="4173"/>
                      <a:pt x="3165" y="4173"/>
                    </a:cubicBezTo>
                    <a:cubicBezTo>
                      <a:pt x="3233" y="4173"/>
                      <a:pt x="3302" y="4201"/>
                      <a:pt x="3352" y="4255"/>
                    </a:cubicBezTo>
                    <a:cubicBezTo>
                      <a:pt x="3446" y="4357"/>
                      <a:pt x="3441" y="4516"/>
                      <a:pt x="3340" y="4613"/>
                    </a:cubicBezTo>
                    <a:cubicBezTo>
                      <a:pt x="3162" y="4776"/>
                      <a:pt x="2958" y="4910"/>
                      <a:pt x="2738" y="5009"/>
                    </a:cubicBezTo>
                    <a:cubicBezTo>
                      <a:pt x="3207" y="5322"/>
                      <a:pt x="3661" y="5860"/>
                      <a:pt x="3635" y="6687"/>
                    </a:cubicBezTo>
                    <a:cubicBezTo>
                      <a:pt x="3631" y="6824"/>
                      <a:pt x="3517" y="6933"/>
                      <a:pt x="3381" y="6933"/>
                    </a:cubicBezTo>
                    <a:lnTo>
                      <a:pt x="3372" y="6933"/>
                    </a:lnTo>
                    <a:cubicBezTo>
                      <a:pt x="3231" y="6929"/>
                      <a:pt x="3121" y="6811"/>
                      <a:pt x="3125" y="6670"/>
                    </a:cubicBezTo>
                    <a:cubicBezTo>
                      <a:pt x="3161" y="5537"/>
                      <a:pt x="1994" y="5205"/>
                      <a:pt x="1960" y="5195"/>
                    </a:cubicBezTo>
                    <a:cubicBezTo>
                      <a:pt x="1939" y="5195"/>
                      <a:pt x="1916" y="5201"/>
                      <a:pt x="1893" y="5201"/>
                    </a:cubicBezTo>
                    <a:cubicBezTo>
                      <a:pt x="1424" y="5201"/>
                      <a:pt x="1020" y="5045"/>
                      <a:pt x="773" y="4890"/>
                    </a:cubicBezTo>
                    <a:lnTo>
                      <a:pt x="773" y="4890"/>
                    </a:lnTo>
                    <a:cubicBezTo>
                      <a:pt x="1" y="6755"/>
                      <a:pt x="1373" y="8003"/>
                      <a:pt x="1373" y="8003"/>
                    </a:cubicBezTo>
                    <a:cubicBezTo>
                      <a:pt x="1512" y="9540"/>
                      <a:pt x="2470" y="10070"/>
                      <a:pt x="3120" y="10255"/>
                    </a:cubicBezTo>
                    <a:cubicBezTo>
                      <a:pt x="3122" y="10255"/>
                      <a:pt x="3122" y="10254"/>
                      <a:pt x="3124" y="10254"/>
                    </a:cubicBezTo>
                    <a:cubicBezTo>
                      <a:pt x="3172" y="10244"/>
                      <a:pt x="4274" y="10025"/>
                      <a:pt x="4928" y="8371"/>
                    </a:cubicBezTo>
                    <a:cubicBezTo>
                      <a:pt x="4968" y="8270"/>
                      <a:pt x="5063" y="8209"/>
                      <a:pt x="5165" y="8209"/>
                    </a:cubicBezTo>
                    <a:cubicBezTo>
                      <a:pt x="5196" y="8209"/>
                      <a:pt x="5228" y="8215"/>
                      <a:pt x="5259" y="8227"/>
                    </a:cubicBezTo>
                    <a:cubicBezTo>
                      <a:pt x="5390" y="8278"/>
                      <a:pt x="5455" y="8427"/>
                      <a:pt x="5403" y="8558"/>
                    </a:cubicBezTo>
                    <a:cubicBezTo>
                      <a:pt x="4953" y="9700"/>
                      <a:pt x="4294" y="10254"/>
                      <a:pt x="3817" y="10520"/>
                    </a:cubicBezTo>
                    <a:cubicBezTo>
                      <a:pt x="3918" y="10718"/>
                      <a:pt x="4073" y="11035"/>
                      <a:pt x="4107" y="11083"/>
                    </a:cubicBezTo>
                    <a:cubicBezTo>
                      <a:pt x="4266" y="11307"/>
                      <a:pt x="4457" y="11508"/>
                      <a:pt x="4675" y="11676"/>
                    </a:cubicBezTo>
                    <a:cubicBezTo>
                      <a:pt x="5092" y="12002"/>
                      <a:pt x="5565" y="12248"/>
                      <a:pt x="6045" y="12466"/>
                    </a:cubicBezTo>
                    <a:cubicBezTo>
                      <a:pt x="6119" y="12498"/>
                      <a:pt x="6571" y="12676"/>
                      <a:pt x="6826" y="12752"/>
                    </a:cubicBezTo>
                    <a:cubicBezTo>
                      <a:pt x="7011" y="11975"/>
                      <a:pt x="6767" y="11236"/>
                      <a:pt x="6763" y="11226"/>
                    </a:cubicBezTo>
                    <a:cubicBezTo>
                      <a:pt x="6717" y="11094"/>
                      <a:pt x="6787" y="10948"/>
                      <a:pt x="6920" y="10902"/>
                    </a:cubicBezTo>
                    <a:cubicBezTo>
                      <a:pt x="6948" y="10892"/>
                      <a:pt x="6976" y="10887"/>
                      <a:pt x="7004" y="10887"/>
                    </a:cubicBezTo>
                    <a:cubicBezTo>
                      <a:pt x="7110" y="10887"/>
                      <a:pt x="7208" y="10954"/>
                      <a:pt x="7244" y="11059"/>
                    </a:cubicBezTo>
                    <a:cubicBezTo>
                      <a:pt x="7263" y="11112"/>
                      <a:pt x="7647" y="12253"/>
                      <a:pt x="7174" y="13325"/>
                    </a:cubicBezTo>
                    <a:cubicBezTo>
                      <a:pt x="7256" y="13494"/>
                      <a:pt x="7373" y="13657"/>
                      <a:pt x="7538" y="13740"/>
                    </a:cubicBezTo>
                    <a:cubicBezTo>
                      <a:pt x="7794" y="13868"/>
                      <a:pt x="7929" y="13893"/>
                      <a:pt x="7997" y="13893"/>
                    </a:cubicBezTo>
                    <a:cubicBezTo>
                      <a:pt x="8043" y="13893"/>
                      <a:pt x="8058" y="13882"/>
                      <a:pt x="8058" y="13882"/>
                    </a:cubicBezTo>
                    <a:cubicBezTo>
                      <a:pt x="8058" y="13882"/>
                      <a:pt x="8073" y="13893"/>
                      <a:pt x="8119" y="13893"/>
                    </a:cubicBezTo>
                    <a:cubicBezTo>
                      <a:pt x="8186" y="13893"/>
                      <a:pt x="8322" y="13868"/>
                      <a:pt x="8578" y="13740"/>
                    </a:cubicBezTo>
                    <a:cubicBezTo>
                      <a:pt x="9004" y="13526"/>
                      <a:pt x="9112" y="12778"/>
                      <a:pt x="9112" y="12777"/>
                    </a:cubicBezTo>
                    <a:cubicBezTo>
                      <a:pt x="9120" y="12768"/>
                      <a:pt x="9419" y="12686"/>
                      <a:pt x="9656" y="12615"/>
                    </a:cubicBezTo>
                    <a:cubicBezTo>
                      <a:pt x="8751" y="12165"/>
                      <a:pt x="8273" y="11307"/>
                      <a:pt x="8250" y="11262"/>
                    </a:cubicBezTo>
                    <a:cubicBezTo>
                      <a:pt x="8183" y="11137"/>
                      <a:pt x="8231" y="10983"/>
                      <a:pt x="8355" y="10917"/>
                    </a:cubicBezTo>
                    <a:cubicBezTo>
                      <a:pt x="8393" y="10896"/>
                      <a:pt x="8434" y="10887"/>
                      <a:pt x="8474" y="10887"/>
                    </a:cubicBezTo>
                    <a:cubicBezTo>
                      <a:pt x="8566" y="10887"/>
                      <a:pt x="8654" y="10936"/>
                      <a:pt x="8701" y="11023"/>
                    </a:cubicBezTo>
                    <a:cubicBezTo>
                      <a:pt x="8706" y="11033"/>
                      <a:pt x="9285" y="12077"/>
                      <a:pt x="10325" y="12319"/>
                    </a:cubicBezTo>
                    <a:cubicBezTo>
                      <a:pt x="10792" y="12086"/>
                      <a:pt x="11253" y="11860"/>
                      <a:pt x="11645" y="11494"/>
                    </a:cubicBezTo>
                    <a:cubicBezTo>
                      <a:pt x="11735" y="11409"/>
                      <a:pt x="12188" y="10698"/>
                      <a:pt x="12337" y="10449"/>
                    </a:cubicBezTo>
                    <a:cubicBezTo>
                      <a:pt x="11856" y="10207"/>
                      <a:pt x="11130" y="9657"/>
                      <a:pt x="10645" y="8431"/>
                    </a:cubicBezTo>
                    <a:cubicBezTo>
                      <a:pt x="10593" y="8299"/>
                      <a:pt x="10657" y="8151"/>
                      <a:pt x="10789" y="8099"/>
                    </a:cubicBezTo>
                    <a:cubicBezTo>
                      <a:pt x="10819" y="8087"/>
                      <a:pt x="10851" y="8081"/>
                      <a:pt x="10882" y="8081"/>
                    </a:cubicBezTo>
                    <a:cubicBezTo>
                      <a:pt x="10984" y="8081"/>
                      <a:pt x="11081" y="8143"/>
                      <a:pt x="11120" y="8243"/>
                    </a:cubicBezTo>
                    <a:cubicBezTo>
                      <a:pt x="11774" y="9899"/>
                      <a:pt x="12877" y="10118"/>
                      <a:pt x="12924" y="10126"/>
                    </a:cubicBezTo>
                    <a:cubicBezTo>
                      <a:pt x="12990" y="10138"/>
                      <a:pt x="13047" y="10175"/>
                      <a:pt x="13085" y="10229"/>
                    </a:cubicBezTo>
                    <a:cubicBezTo>
                      <a:pt x="13729" y="10020"/>
                      <a:pt x="14608" y="9469"/>
                      <a:pt x="14741" y="8005"/>
                    </a:cubicBezTo>
                    <a:cubicBezTo>
                      <a:pt x="14741" y="8005"/>
                      <a:pt x="16237" y="6651"/>
                      <a:pt x="15240" y="4656"/>
                    </a:cubicBezTo>
                    <a:cubicBezTo>
                      <a:pt x="15240" y="4656"/>
                      <a:pt x="15188" y="4386"/>
                      <a:pt x="15059" y="4001"/>
                    </a:cubicBezTo>
                    <a:cubicBezTo>
                      <a:pt x="14859" y="4060"/>
                      <a:pt x="14653" y="4091"/>
                      <a:pt x="14446" y="4092"/>
                    </a:cubicBezTo>
                    <a:cubicBezTo>
                      <a:pt x="14423" y="4092"/>
                      <a:pt x="14401" y="4087"/>
                      <a:pt x="14379" y="4086"/>
                    </a:cubicBezTo>
                    <a:cubicBezTo>
                      <a:pt x="14310" y="4106"/>
                      <a:pt x="13179" y="4436"/>
                      <a:pt x="13214" y="5561"/>
                    </a:cubicBezTo>
                    <a:cubicBezTo>
                      <a:pt x="13218" y="5702"/>
                      <a:pt x="13108" y="5819"/>
                      <a:pt x="12967" y="5824"/>
                    </a:cubicBezTo>
                    <a:lnTo>
                      <a:pt x="12958" y="5824"/>
                    </a:lnTo>
                    <a:cubicBezTo>
                      <a:pt x="12821" y="5823"/>
                      <a:pt x="12708" y="5714"/>
                      <a:pt x="12703" y="5577"/>
                    </a:cubicBezTo>
                    <a:cubicBezTo>
                      <a:pt x="12678" y="4750"/>
                      <a:pt x="13132" y="4212"/>
                      <a:pt x="13601" y="3899"/>
                    </a:cubicBezTo>
                    <a:cubicBezTo>
                      <a:pt x="13380" y="3800"/>
                      <a:pt x="13177" y="3667"/>
                      <a:pt x="12998" y="3503"/>
                    </a:cubicBezTo>
                    <a:cubicBezTo>
                      <a:pt x="12895" y="3408"/>
                      <a:pt x="12889" y="3246"/>
                      <a:pt x="12985" y="3144"/>
                    </a:cubicBezTo>
                    <a:cubicBezTo>
                      <a:pt x="13034" y="3089"/>
                      <a:pt x="13103" y="3061"/>
                      <a:pt x="13171" y="3061"/>
                    </a:cubicBezTo>
                    <a:cubicBezTo>
                      <a:pt x="13233" y="3061"/>
                      <a:pt x="13295" y="3084"/>
                      <a:pt x="13344" y="3129"/>
                    </a:cubicBezTo>
                    <a:cubicBezTo>
                      <a:pt x="13721" y="3477"/>
                      <a:pt x="14107" y="3582"/>
                      <a:pt x="14437" y="3582"/>
                    </a:cubicBezTo>
                    <a:cubicBezTo>
                      <a:pt x="14599" y="3582"/>
                      <a:pt x="14748" y="3557"/>
                      <a:pt x="14875" y="3522"/>
                    </a:cubicBezTo>
                    <a:cubicBezTo>
                      <a:pt x="14537" y="2734"/>
                      <a:pt x="13925" y="1769"/>
                      <a:pt x="12887" y="1449"/>
                    </a:cubicBezTo>
                    <a:cubicBezTo>
                      <a:pt x="12845" y="1437"/>
                      <a:pt x="12769" y="1308"/>
                      <a:pt x="12738" y="1276"/>
                    </a:cubicBezTo>
                    <a:cubicBezTo>
                      <a:pt x="12603" y="1132"/>
                      <a:pt x="12453" y="1002"/>
                      <a:pt x="12291" y="888"/>
                    </a:cubicBezTo>
                    <a:cubicBezTo>
                      <a:pt x="12179" y="810"/>
                      <a:pt x="12061" y="742"/>
                      <a:pt x="11936" y="684"/>
                    </a:cubicBezTo>
                    <a:cubicBezTo>
                      <a:pt x="11472" y="938"/>
                      <a:pt x="10994" y="1356"/>
                      <a:pt x="10731" y="2047"/>
                    </a:cubicBezTo>
                    <a:cubicBezTo>
                      <a:pt x="10693" y="2148"/>
                      <a:pt x="10596" y="2211"/>
                      <a:pt x="10493" y="2211"/>
                    </a:cubicBezTo>
                    <a:cubicBezTo>
                      <a:pt x="10462" y="2211"/>
                      <a:pt x="10431" y="2206"/>
                      <a:pt x="10401" y="2194"/>
                    </a:cubicBezTo>
                    <a:cubicBezTo>
                      <a:pt x="10270" y="2144"/>
                      <a:pt x="10204" y="1997"/>
                      <a:pt x="10254" y="1865"/>
                    </a:cubicBezTo>
                    <a:cubicBezTo>
                      <a:pt x="10460" y="1316"/>
                      <a:pt x="10820" y="839"/>
                      <a:pt x="11294" y="492"/>
                    </a:cubicBezTo>
                    <a:cubicBezTo>
                      <a:pt x="11154" y="477"/>
                      <a:pt x="11014" y="470"/>
                      <a:pt x="10872" y="461"/>
                    </a:cubicBezTo>
                    <a:cubicBezTo>
                      <a:pt x="10575" y="440"/>
                      <a:pt x="10387" y="233"/>
                      <a:pt x="10109" y="152"/>
                    </a:cubicBezTo>
                    <a:cubicBezTo>
                      <a:pt x="9807" y="66"/>
                      <a:pt x="9496" y="22"/>
                      <a:pt x="9185" y="22"/>
                    </a:cubicBezTo>
                    <a:cubicBezTo>
                      <a:pt x="8877" y="22"/>
                      <a:pt x="8568" y="65"/>
                      <a:pt x="8268" y="151"/>
                    </a:cubicBezTo>
                    <a:cubicBezTo>
                      <a:pt x="8191" y="173"/>
                      <a:pt x="8114" y="199"/>
                      <a:pt x="8034" y="199"/>
                    </a:cubicBezTo>
                    <a:cubicBezTo>
                      <a:pt x="8032" y="199"/>
                      <a:pt x="8031" y="199"/>
                      <a:pt x="8029" y="199"/>
                    </a:cubicBezTo>
                    <a:cubicBezTo>
                      <a:pt x="7968" y="199"/>
                      <a:pt x="7908" y="182"/>
                      <a:pt x="7849" y="166"/>
                    </a:cubicBezTo>
                    <a:cubicBezTo>
                      <a:pt x="7553" y="86"/>
                      <a:pt x="7281" y="0"/>
                      <a:pt x="6975"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759;p38">
                <a:extLst>
                  <a:ext uri="{FF2B5EF4-FFF2-40B4-BE49-F238E27FC236}">
                    <a16:creationId xmlns:a16="http://schemas.microsoft.com/office/drawing/2014/main" id="{9204A25C-5AFC-4EE0-8E96-48F591C9B195}"/>
                  </a:ext>
                </a:extLst>
              </p:cNvPr>
              <p:cNvSpPr/>
              <p:nvPr/>
            </p:nvSpPr>
            <p:spPr>
              <a:xfrm>
                <a:off x="3619700" y="1717900"/>
                <a:ext cx="554675" cy="722575"/>
              </a:xfrm>
              <a:custGeom>
                <a:avLst/>
                <a:gdLst/>
                <a:ahLst/>
                <a:cxnLst/>
                <a:rect l="l" t="t" r="r" b="b"/>
                <a:pathLst>
                  <a:path w="22187" h="28903" extrusionOk="0">
                    <a:moveTo>
                      <a:pt x="8189" y="1"/>
                    </a:moveTo>
                    <a:lnTo>
                      <a:pt x="8189" y="11229"/>
                    </a:lnTo>
                    <a:cubicBezTo>
                      <a:pt x="8189" y="11229"/>
                      <a:pt x="13873" y="14419"/>
                      <a:pt x="12862" y="16562"/>
                    </a:cubicBezTo>
                    <a:cubicBezTo>
                      <a:pt x="11851" y="18706"/>
                      <a:pt x="11897" y="20256"/>
                      <a:pt x="11897" y="20256"/>
                    </a:cubicBezTo>
                    <a:cubicBezTo>
                      <a:pt x="10634" y="20391"/>
                      <a:pt x="9344" y="22272"/>
                      <a:pt x="9344" y="22272"/>
                    </a:cubicBezTo>
                    <a:cubicBezTo>
                      <a:pt x="9030" y="22149"/>
                      <a:pt x="8718" y="22102"/>
                      <a:pt x="8423" y="22102"/>
                    </a:cubicBezTo>
                    <a:cubicBezTo>
                      <a:pt x="7354" y="22102"/>
                      <a:pt x="6497" y="22728"/>
                      <a:pt x="6497" y="22728"/>
                    </a:cubicBezTo>
                    <a:cubicBezTo>
                      <a:pt x="5933" y="22002"/>
                      <a:pt x="5072" y="21734"/>
                      <a:pt x="5072" y="21734"/>
                    </a:cubicBezTo>
                    <a:cubicBezTo>
                      <a:pt x="4527" y="21543"/>
                      <a:pt x="4054" y="21457"/>
                      <a:pt x="3642" y="21457"/>
                    </a:cubicBezTo>
                    <a:cubicBezTo>
                      <a:pt x="0" y="21457"/>
                      <a:pt x="1257" y="28182"/>
                      <a:pt x="1257" y="28182"/>
                    </a:cubicBezTo>
                    <a:cubicBezTo>
                      <a:pt x="1814" y="28736"/>
                      <a:pt x="2295" y="28903"/>
                      <a:pt x="2671" y="28903"/>
                    </a:cubicBezTo>
                    <a:cubicBezTo>
                      <a:pt x="3238" y="28903"/>
                      <a:pt x="3568" y="28523"/>
                      <a:pt x="3568" y="28523"/>
                    </a:cubicBezTo>
                    <a:cubicBezTo>
                      <a:pt x="3568" y="28523"/>
                      <a:pt x="3225" y="25643"/>
                      <a:pt x="3568" y="24696"/>
                    </a:cubicBezTo>
                    <a:cubicBezTo>
                      <a:pt x="3676" y="24397"/>
                      <a:pt x="3846" y="24295"/>
                      <a:pt x="4029" y="24295"/>
                    </a:cubicBezTo>
                    <a:cubicBezTo>
                      <a:pt x="4425" y="24295"/>
                      <a:pt x="4878" y="24776"/>
                      <a:pt x="4878" y="24776"/>
                    </a:cubicBezTo>
                    <a:cubicBezTo>
                      <a:pt x="5251" y="25288"/>
                      <a:pt x="5679" y="25426"/>
                      <a:pt x="6032" y="25426"/>
                    </a:cubicBezTo>
                    <a:cubicBezTo>
                      <a:pt x="6443" y="25426"/>
                      <a:pt x="6752" y="25239"/>
                      <a:pt x="6752" y="25239"/>
                    </a:cubicBezTo>
                    <a:cubicBezTo>
                      <a:pt x="8183" y="26531"/>
                      <a:pt x="9819" y="27069"/>
                      <a:pt x="11420" y="27069"/>
                    </a:cubicBezTo>
                    <a:cubicBezTo>
                      <a:pt x="13065" y="27069"/>
                      <a:pt x="14673" y="26501"/>
                      <a:pt x="15980" y="25602"/>
                    </a:cubicBezTo>
                    <a:cubicBezTo>
                      <a:pt x="18559" y="23829"/>
                      <a:pt x="22186" y="18805"/>
                      <a:pt x="18478" y="13271"/>
                    </a:cubicBezTo>
                    <a:cubicBezTo>
                      <a:pt x="16432" y="10215"/>
                      <a:pt x="14073" y="9531"/>
                      <a:pt x="12371" y="9531"/>
                    </a:cubicBezTo>
                    <a:cubicBezTo>
                      <a:pt x="10991" y="9531"/>
                      <a:pt x="10042" y="9980"/>
                      <a:pt x="10042" y="9980"/>
                    </a:cubicBezTo>
                    <a:lnTo>
                      <a:pt x="10042"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760;p38">
                <a:extLst>
                  <a:ext uri="{FF2B5EF4-FFF2-40B4-BE49-F238E27FC236}">
                    <a16:creationId xmlns:a16="http://schemas.microsoft.com/office/drawing/2014/main" id="{A53519EB-60B9-48A6-BCC1-D078958B5507}"/>
                  </a:ext>
                </a:extLst>
              </p:cNvPr>
              <p:cNvSpPr/>
              <p:nvPr/>
            </p:nvSpPr>
            <p:spPr>
              <a:xfrm>
                <a:off x="3447650" y="1932400"/>
                <a:ext cx="564675" cy="379900"/>
              </a:xfrm>
              <a:custGeom>
                <a:avLst/>
                <a:gdLst/>
                <a:ahLst/>
                <a:cxnLst/>
                <a:rect l="l" t="t" r="r" b="b"/>
                <a:pathLst>
                  <a:path w="22587" h="15196" extrusionOk="0">
                    <a:moveTo>
                      <a:pt x="7527" y="0"/>
                    </a:moveTo>
                    <a:cubicBezTo>
                      <a:pt x="6435" y="0"/>
                      <a:pt x="5328" y="456"/>
                      <a:pt x="4192" y="1790"/>
                    </a:cubicBezTo>
                    <a:cubicBezTo>
                      <a:pt x="0" y="6706"/>
                      <a:pt x="2742" y="14685"/>
                      <a:pt x="4997" y="15168"/>
                    </a:cubicBezTo>
                    <a:cubicBezTo>
                      <a:pt x="5084" y="15187"/>
                      <a:pt x="5173" y="15196"/>
                      <a:pt x="5265" y="15196"/>
                    </a:cubicBezTo>
                    <a:cubicBezTo>
                      <a:pt x="7128" y="15196"/>
                      <a:pt x="10055" y="11543"/>
                      <a:pt x="12053" y="10833"/>
                    </a:cubicBezTo>
                    <a:cubicBezTo>
                      <a:pt x="12136" y="10803"/>
                      <a:pt x="12221" y="10789"/>
                      <a:pt x="12305" y="10789"/>
                    </a:cubicBezTo>
                    <a:cubicBezTo>
                      <a:pt x="12621" y="10789"/>
                      <a:pt x="12927" y="10984"/>
                      <a:pt x="13087" y="11274"/>
                    </a:cubicBezTo>
                    <a:lnTo>
                      <a:pt x="13515" y="12049"/>
                    </a:lnTo>
                    <a:lnTo>
                      <a:pt x="13841" y="12640"/>
                    </a:lnTo>
                    <a:cubicBezTo>
                      <a:pt x="13902" y="12752"/>
                      <a:pt x="13966" y="12950"/>
                      <a:pt x="14059" y="13037"/>
                    </a:cubicBezTo>
                    <a:cubicBezTo>
                      <a:pt x="14120" y="13093"/>
                      <a:pt x="14237" y="13109"/>
                      <a:pt x="14362" y="13109"/>
                    </a:cubicBezTo>
                    <a:cubicBezTo>
                      <a:pt x="14506" y="13109"/>
                      <a:pt x="14659" y="13088"/>
                      <a:pt x="14747" y="13083"/>
                    </a:cubicBezTo>
                    <a:cubicBezTo>
                      <a:pt x="14801" y="13081"/>
                      <a:pt x="14857" y="13075"/>
                      <a:pt x="14905" y="13050"/>
                    </a:cubicBezTo>
                    <a:cubicBezTo>
                      <a:pt x="14959" y="13020"/>
                      <a:pt x="14997" y="12965"/>
                      <a:pt x="15018" y="12907"/>
                    </a:cubicBezTo>
                    <a:cubicBezTo>
                      <a:pt x="15051" y="12820"/>
                      <a:pt x="15058" y="12720"/>
                      <a:pt x="15071" y="12629"/>
                    </a:cubicBezTo>
                    <a:cubicBezTo>
                      <a:pt x="15138" y="12188"/>
                      <a:pt x="15254" y="11759"/>
                      <a:pt x="15359" y="11328"/>
                    </a:cubicBezTo>
                    <a:cubicBezTo>
                      <a:pt x="15407" y="11128"/>
                      <a:pt x="15453" y="10927"/>
                      <a:pt x="15491" y="10724"/>
                    </a:cubicBezTo>
                    <a:cubicBezTo>
                      <a:pt x="15511" y="10617"/>
                      <a:pt x="15539" y="10458"/>
                      <a:pt x="15655" y="10408"/>
                    </a:cubicBezTo>
                    <a:cubicBezTo>
                      <a:pt x="15679" y="10398"/>
                      <a:pt x="15704" y="10395"/>
                      <a:pt x="15730" y="10395"/>
                    </a:cubicBezTo>
                    <a:cubicBezTo>
                      <a:pt x="15754" y="10395"/>
                      <a:pt x="15778" y="10398"/>
                      <a:pt x="15802" y="10400"/>
                    </a:cubicBezTo>
                    <a:cubicBezTo>
                      <a:pt x="15927" y="10413"/>
                      <a:pt x="16052" y="10419"/>
                      <a:pt x="16177" y="10419"/>
                    </a:cubicBezTo>
                    <a:cubicBezTo>
                      <a:pt x="16536" y="10419"/>
                      <a:pt x="16892" y="10367"/>
                      <a:pt x="17244" y="10282"/>
                    </a:cubicBezTo>
                    <a:cubicBezTo>
                      <a:pt x="17805" y="10147"/>
                      <a:pt x="18364" y="9912"/>
                      <a:pt x="18796" y="9520"/>
                    </a:cubicBezTo>
                    <a:cubicBezTo>
                      <a:pt x="18876" y="9447"/>
                      <a:pt x="18952" y="9368"/>
                      <a:pt x="19022" y="9284"/>
                    </a:cubicBezTo>
                    <a:cubicBezTo>
                      <a:pt x="19745" y="8410"/>
                      <a:pt x="20583" y="5510"/>
                      <a:pt x="21956" y="4023"/>
                    </a:cubicBezTo>
                    <a:cubicBezTo>
                      <a:pt x="22586" y="3340"/>
                      <a:pt x="22459" y="2261"/>
                      <a:pt x="21650" y="1806"/>
                    </a:cubicBezTo>
                    <a:cubicBezTo>
                      <a:pt x="20896" y="1382"/>
                      <a:pt x="19947" y="1034"/>
                      <a:pt x="18865" y="1034"/>
                    </a:cubicBezTo>
                    <a:cubicBezTo>
                      <a:pt x="18068" y="1034"/>
                      <a:pt x="17199" y="1223"/>
                      <a:pt x="16282" y="1708"/>
                    </a:cubicBezTo>
                    <a:cubicBezTo>
                      <a:pt x="15700" y="2016"/>
                      <a:pt x="15125" y="2140"/>
                      <a:pt x="14555" y="2140"/>
                    </a:cubicBezTo>
                    <a:cubicBezTo>
                      <a:pt x="12185" y="2140"/>
                      <a:pt x="9891" y="0"/>
                      <a:pt x="7527"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761;p38">
                <a:extLst>
                  <a:ext uri="{FF2B5EF4-FFF2-40B4-BE49-F238E27FC236}">
                    <a16:creationId xmlns:a16="http://schemas.microsoft.com/office/drawing/2014/main" id="{92ADEDC7-B42D-4BD5-8719-EE654FA5A34F}"/>
                  </a:ext>
                </a:extLst>
              </p:cNvPr>
              <p:cNvSpPr/>
              <p:nvPr/>
            </p:nvSpPr>
            <p:spPr>
              <a:xfrm>
                <a:off x="3713625" y="898325"/>
                <a:ext cx="193025" cy="595025"/>
              </a:xfrm>
              <a:custGeom>
                <a:avLst/>
                <a:gdLst/>
                <a:ahLst/>
                <a:cxnLst/>
                <a:rect l="l" t="t" r="r" b="b"/>
                <a:pathLst>
                  <a:path w="7721" h="23801" extrusionOk="0">
                    <a:moveTo>
                      <a:pt x="2853" y="0"/>
                    </a:moveTo>
                    <a:lnTo>
                      <a:pt x="2853" y="17705"/>
                    </a:lnTo>
                    <a:cubicBezTo>
                      <a:pt x="2853" y="18699"/>
                      <a:pt x="2299" y="19624"/>
                      <a:pt x="1397" y="20039"/>
                    </a:cubicBezTo>
                    <a:cubicBezTo>
                      <a:pt x="1036" y="20206"/>
                      <a:pt x="694" y="20410"/>
                      <a:pt x="375" y="20647"/>
                    </a:cubicBezTo>
                    <a:cubicBezTo>
                      <a:pt x="1" y="22741"/>
                      <a:pt x="1018" y="23800"/>
                      <a:pt x="1018" y="23800"/>
                    </a:cubicBezTo>
                    <a:cubicBezTo>
                      <a:pt x="1914" y="23357"/>
                      <a:pt x="2888" y="23135"/>
                      <a:pt x="3861" y="23135"/>
                    </a:cubicBezTo>
                    <a:cubicBezTo>
                      <a:pt x="4834" y="23135"/>
                      <a:pt x="5808" y="23357"/>
                      <a:pt x="6703" y="23800"/>
                    </a:cubicBezTo>
                    <a:cubicBezTo>
                      <a:pt x="6703" y="23800"/>
                      <a:pt x="7721" y="22742"/>
                      <a:pt x="7346" y="20648"/>
                    </a:cubicBezTo>
                    <a:cubicBezTo>
                      <a:pt x="7028" y="20411"/>
                      <a:pt x="6685" y="20207"/>
                      <a:pt x="6325" y="20040"/>
                    </a:cubicBezTo>
                    <a:cubicBezTo>
                      <a:pt x="5423" y="19624"/>
                      <a:pt x="4869" y="18699"/>
                      <a:pt x="4869" y="17707"/>
                    </a:cubicBezTo>
                    <a:lnTo>
                      <a:pt x="4869"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762;p38">
                <a:extLst>
                  <a:ext uri="{FF2B5EF4-FFF2-40B4-BE49-F238E27FC236}">
                    <a16:creationId xmlns:a16="http://schemas.microsoft.com/office/drawing/2014/main" id="{5FFB5298-12C7-4BC2-AE33-2687353FBFB8}"/>
                  </a:ext>
                </a:extLst>
              </p:cNvPr>
              <p:cNvSpPr/>
              <p:nvPr/>
            </p:nvSpPr>
            <p:spPr>
              <a:xfrm>
                <a:off x="3410850" y="1346650"/>
                <a:ext cx="407800" cy="572925"/>
              </a:xfrm>
              <a:custGeom>
                <a:avLst/>
                <a:gdLst/>
                <a:ahLst/>
                <a:cxnLst/>
                <a:rect l="l" t="t" r="r" b="b"/>
                <a:pathLst>
                  <a:path w="16312" h="22917" extrusionOk="0">
                    <a:moveTo>
                      <a:pt x="11723" y="0"/>
                    </a:moveTo>
                    <a:cubicBezTo>
                      <a:pt x="11508" y="0"/>
                      <a:pt x="11287" y="58"/>
                      <a:pt x="11080" y="185"/>
                    </a:cubicBezTo>
                    <a:cubicBezTo>
                      <a:pt x="8965" y="1478"/>
                      <a:pt x="5775" y="4051"/>
                      <a:pt x="4406" y="8341"/>
                    </a:cubicBezTo>
                    <a:cubicBezTo>
                      <a:pt x="3998" y="9617"/>
                      <a:pt x="3479" y="10847"/>
                      <a:pt x="2767" y="11981"/>
                    </a:cubicBezTo>
                    <a:cubicBezTo>
                      <a:pt x="2358" y="12632"/>
                      <a:pt x="1920" y="13457"/>
                      <a:pt x="1599" y="14388"/>
                    </a:cubicBezTo>
                    <a:cubicBezTo>
                      <a:pt x="0" y="19026"/>
                      <a:pt x="3660" y="22916"/>
                      <a:pt x="7792" y="22916"/>
                    </a:cubicBezTo>
                    <a:cubicBezTo>
                      <a:pt x="9177" y="22916"/>
                      <a:pt x="10615" y="22479"/>
                      <a:pt x="11926" y="21485"/>
                    </a:cubicBezTo>
                    <a:cubicBezTo>
                      <a:pt x="12879" y="20764"/>
                      <a:pt x="13807" y="19784"/>
                      <a:pt x="14624" y="18457"/>
                    </a:cubicBezTo>
                    <a:cubicBezTo>
                      <a:pt x="16312" y="15714"/>
                      <a:pt x="15958" y="12801"/>
                      <a:pt x="14852" y="9923"/>
                    </a:cubicBezTo>
                    <a:cubicBezTo>
                      <a:pt x="14523" y="9067"/>
                      <a:pt x="14155" y="8227"/>
                      <a:pt x="13799" y="7381"/>
                    </a:cubicBezTo>
                    <a:cubicBezTo>
                      <a:pt x="13345" y="9191"/>
                      <a:pt x="11999" y="13946"/>
                      <a:pt x="9879" y="16286"/>
                    </a:cubicBezTo>
                    <a:cubicBezTo>
                      <a:pt x="9775" y="16407"/>
                      <a:pt x="9629" y="16469"/>
                      <a:pt x="9481" y="16469"/>
                    </a:cubicBezTo>
                    <a:cubicBezTo>
                      <a:pt x="9356" y="16469"/>
                      <a:pt x="9230" y="16424"/>
                      <a:pt x="9130" y="16333"/>
                    </a:cubicBezTo>
                    <a:cubicBezTo>
                      <a:pt x="8911" y="16135"/>
                      <a:pt x="8899" y="15797"/>
                      <a:pt x="9102" y="15584"/>
                    </a:cubicBezTo>
                    <a:cubicBezTo>
                      <a:pt x="9801" y="14813"/>
                      <a:pt x="10417" y="13725"/>
                      <a:pt x="10939" y="12568"/>
                    </a:cubicBezTo>
                    <a:lnTo>
                      <a:pt x="10939" y="12568"/>
                    </a:lnTo>
                    <a:cubicBezTo>
                      <a:pt x="10093" y="13003"/>
                      <a:pt x="8953" y="13427"/>
                      <a:pt x="7723" y="13427"/>
                    </a:cubicBezTo>
                    <a:cubicBezTo>
                      <a:pt x="7674" y="13427"/>
                      <a:pt x="7626" y="13427"/>
                      <a:pt x="7577" y="13425"/>
                    </a:cubicBezTo>
                    <a:cubicBezTo>
                      <a:pt x="7288" y="13422"/>
                      <a:pt x="7057" y="13184"/>
                      <a:pt x="7060" y="12894"/>
                    </a:cubicBezTo>
                    <a:cubicBezTo>
                      <a:pt x="7064" y="12607"/>
                      <a:pt x="7298" y="12378"/>
                      <a:pt x="7584" y="12378"/>
                    </a:cubicBezTo>
                    <a:cubicBezTo>
                      <a:pt x="7586" y="12378"/>
                      <a:pt x="7589" y="12378"/>
                      <a:pt x="7592" y="12378"/>
                    </a:cubicBezTo>
                    <a:lnTo>
                      <a:pt x="7606" y="12378"/>
                    </a:lnTo>
                    <a:cubicBezTo>
                      <a:pt x="7639" y="12379"/>
                      <a:pt x="7672" y="12379"/>
                      <a:pt x="7704" y="12379"/>
                    </a:cubicBezTo>
                    <a:cubicBezTo>
                      <a:pt x="9519" y="12379"/>
                      <a:pt x="11185" y="11236"/>
                      <a:pt x="11610" y="10920"/>
                    </a:cubicBezTo>
                    <a:cubicBezTo>
                      <a:pt x="12120" y="9541"/>
                      <a:pt x="12494" y="8228"/>
                      <a:pt x="12714" y="7384"/>
                    </a:cubicBezTo>
                    <a:lnTo>
                      <a:pt x="12714" y="7384"/>
                    </a:lnTo>
                    <a:cubicBezTo>
                      <a:pt x="11292" y="8317"/>
                      <a:pt x="9232" y="9489"/>
                      <a:pt x="7532" y="9733"/>
                    </a:cubicBezTo>
                    <a:cubicBezTo>
                      <a:pt x="7508" y="9737"/>
                      <a:pt x="7482" y="9738"/>
                      <a:pt x="7458" y="9738"/>
                    </a:cubicBezTo>
                    <a:cubicBezTo>
                      <a:pt x="7183" y="9738"/>
                      <a:pt x="6956" y="9525"/>
                      <a:pt x="6936" y="9251"/>
                    </a:cubicBezTo>
                    <a:cubicBezTo>
                      <a:pt x="6917" y="8978"/>
                      <a:pt x="7112" y="8736"/>
                      <a:pt x="7384" y="8697"/>
                    </a:cubicBezTo>
                    <a:cubicBezTo>
                      <a:pt x="8021" y="8604"/>
                      <a:pt x="8732" y="8354"/>
                      <a:pt x="9443" y="8030"/>
                    </a:cubicBezTo>
                    <a:cubicBezTo>
                      <a:pt x="8797" y="7849"/>
                      <a:pt x="8067" y="7539"/>
                      <a:pt x="7459" y="7008"/>
                    </a:cubicBezTo>
                    <a:cubicBezTo>
                      <a:pt x="7250" y="6815"/>
                      <a:pt x="7233" y="6491"/>
                      <a:pt x="7420" y="6277"/>
                    </a:cubicBezTo>
                    <a:cubicBezTo>
                      <a:pt x="7523" y="6159"/>
                      <a:pt x="7668" y="6098"/>
                      <a:pt x="7814" y="6098"/>
                    </a:cubicBezTo>
                    <a:cubicBezTo>
                      <a:pt x="7932" y="6098"/>
                      <a:pt x="8051" y="6138"/>
                      <a:pt x="8149" y="6219"/>
                    </a:cubicBezTo>
                    <a:cubicBezTo>
                      <a:pt x="9113" y="7063"/>
                      <a:pt x="10535" y="7208"/>
                      <a:pt x="10966" y="7233"/>
                    </a:cubicBezTo>
                    <a:cubicBezTo>
                      <a:pt x="11866" y="6710"/>
                      <a:pt x="12655" y="6167"/>
                      <a:pt x="13166" y="5800"/>
                    </a:cubicBezTo>
                    <a:cubicBezTo>
                      <a:pt x="13161" y="5786"/>
                      <a:pt x="13155" y="5771"/>
                      <a:pt x="13148" y="5756"/>
                    </a:cubicBezTo>
                    <a:cubicBezTo>
                      <a:pt x="12609" y="4280"/>
                      <a:pt x="12849" y="2874"/>
                      <a:pt x="12955" y="1325"/>
                    </a:cubicBezTo>
                    <a:cubicBezTo>
                      <a:pt x="13008" y="564"/>
                      <a:pt x="12396" y="0"/>
                      <a:pt x="11723"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763;p38">
                <a:extLst>
                  <a:ext uri="{FF2B5EF4-FFF2-40B4-BE49-F238E27FC236}">
                    <a16:creationId xmlns:a16="http://schemas.microsoft.com/office/drawing/2014/main" id="{E22232A5-D751-4025-ACB3-737815089F59}"/>
                  </a:ext>
                </a:extLst>
              </p:cNvPr>
              <p:cNvSpPr/>
              <p:nvPr/>
            </p:nvSpPr>
            <p:spPr>
              <a:xfrm>
                <a:off x="3800500" y="1346650"/>
                <a:ext cx="407775" cy="572925"/>
              </a:xfrm>
              <a:custGeom>
                <a:avLst/>
                <a:gdLst/>
                <a:ahLst/>
                <a:cxnLst/>
                <a:rect l="l" t="t" r="r" b="b"/>
                <a:pathLst>
                  <a:path w="16311" h="22917" extrusionOk="0">
                    <a:moveTo>
                      <a:pt x="4588" y="0"/>
                    </a:moveTo>
                    <a:cubicBezTo>
                      <a:pt x="3915" y="0"/>
                      <a:pt x="3304" y="564"/>
                      <a:pt x="3356" y="1325"/>
                    </a:cubicBezTo>
                    <a:cubicBezTo>
                      <a:pt x="3462" y="2874"/>
                      <a:pt x="3702" y="4280"/>
                      <a:pt x="3163" y="5756"/>
                    </a:cubicBezTo>
                    <a:cubicBezTo>
                      <a:pt x="3157" y="5771"/>
                      <a:pt x="3150" y="5786"/>
                      <a:pt x="3145" y="5800"/>
                    </a:cubicBezTo>
                    <a:cubicBezTo>
                      <a:pt x="3656" y="6167"/>
                      <a:pt x="4445" y="6710"/>
                      <a:pt x="5345" y="7233"/>
                    </a:cubicBezTo>
                    <a:cubicBezTo>
                      <a:pt x="5776" y="7208"/>
                      <a:pt x="7198" y="7063"/>
                      <a:pt x="8163" y="6219"/>
                    </a:cubicBezTo>
                    <a:cubicBezTo>
                      <a:pt x="8260" y="6138"/>
                      <a:pt x="8379" y="6098"/>
                      <a:pt x="8497" y="6098"/>
                    </a:cubicBezTo>
                    <a:cubicBezTo>
                      <a:pt x="8643" y="6098"/>
                      <a:pt x="8788" y="6159"/>
                      <a:pt x="8891" y="6277"/>
                    </a:cubicBezTo>
                    <a:cubicBezTo>
                      <a:pt x="9078" y="6491"/>
                      <a:pt x="9061" y="6815"/>
                      <a:pt x="8852" y="7008"/>
                    </a:cubicBezTo>
                    <a:cubicBezTo>
                      <a:pt x="8244" y="7539"/>
                      <a:pt x="7514" y="7849"/>
                      <a:pt x="6868" y="8030"/>
                    </a:cubicBezTo>
                    <a:cubicBezTo>
                      <a:pt x="7579" y="8354"/>
                      <a:pt x="8290" y="8604"/>
                      <a:pt x="8927" y="8697"/>
                    </a:cubicBezTo>
                    <a:cubicBezTo>
                      <a:pt x="9199" y="8736"/>
                      <a:pt x="9394" y="8978"/>
                      <a:pt x="9375" y="9251"/>
                    </a:cubicBezTo>
                    <a:cubicBezTo>
                      <a:pt x="9356" y="9525"/>
                      <a:pt x="9128" y="9738"/>
                      <a:pt x="8854" y="9738"/>
                    </a:cubicBezTo>
                    <a:cubicBezTo>
                      <a:pt x="8829" y="9738"/>
                      <a:pt x="8803" y="9737"/>
                      <a:pt x="8779" y="9733"/>
                    </a:cubicBezTo>
                    <a:cubicBezTo>
                      <a:pt x="7079" y="9489"/>
                      <a:pt x="5019" y="8317"/>
                      <a:pt x="3597" y="7384"/>
                    </a:cubicBezTo>
                    <a:lnTo>
                      <a:pt x="3597" y="7384"/>
                    </a:lnTo>
                    <a:cubicBezTo>
                      <a:pt x="3817" y="8228"/>
                      <a:pt x="4191" y="9541"/>
                      <a:pt x="4701" y="10920"/>
                    </a:cubicBezTo>
                    <a:cubicBezTo>
                      <a:pt x="5126" y="11236"/>
                      <a:pt x="6792" y="12379"/>
                      <a:pt x="8607" y="12379"/>
                    </a:cubicBezTo>
                    <a:cubicBezTo>
                      <a:pt x="8639" y="12379"/>
                      <a:pt x="8672" y="12379"/>
                      <a:pt x="8705" y="12378"/>
                    </a:cubicBezTo>
                    <a:lnTo>
                      <a:pt x="8720" y="12378"/>
                    </a:lnTo>
                    <a:cubicBezTo>
                      <a:pt x="8722" y="12378"/>
                      <a:pt x="8725" y="12378"/>
                      <a:pt x="8727" y="12378"/>
                    </a:cubicBezTo>
                    <a:cubicBezTo>
                      <a:pt x="9013" y="12378"/>
                      <a:pt x="9247" y="12607"/>
                      <a:pt x="9251" y="12894"/>
                    </a:cubicBezTo>
                    <a:cubicBezTo>
                      <a:pt x="9254" y="13184"/>
                      <a:pt x="9023" y="13422"/>
                      <a:pt x="8734" y="13425"/>
                    </a:cubicBezTo>
                    <a:cubicBezTo>
                      <a:pt x="8686" y="13427"/>
                      <a:pt x="8637" y="13427"/>
                      <a:pt x="8588" y="13427"/>
                    </a:cubicBezTo>
                    <a:cubicBezTo>
                      <a:pt x="7359" y="13427"/>
                      <a:pt x="6219" y="13003"/>
                      <a:pt x="5374" y="12568"/>
                    </a:cubicBezTo>
                    <a:lnTo>
                      <a:pt x="5374" y="12568"/>
                    </a:lnTo>
                    <a:cubicBezTo>
                      <a:pt x="5895" y="13725"/>
                      <a:pt x="6511" y="14813"/>
                      <a:pt x="7210" y="15584"/>
                    </a:cubicBezTo>
                    <a:cubicBezTo>
                      <a:pt x="7394" y="15799"/>
                      <a:pt x="7374" y="16123"/>
                      <a:pt x="7164" y="16313"/>
                    </a:cubicBezTo>
                    <a:cubicBezTo>
                      <a:pt x="7064" y="16403"/>
                      <a:pt x="6938" y="16448"/>
                      <a:pt x="6812" y="16448"/>
                    </a:cubicBezTo>
                    <a:cubicBezTo>
                      <a:pt x="6674" y="16448"/>
                      <a:pt x="6536" y="16394"/>
                      <a:pt x="6433" y="16286"/>
                    </a:cubicBezTo>
                    <a:cubicBezTo>
                      <a:pt x="4313" y="13946"/>
                      <a:pt x="2966" y="9191"/>
                      <a:pt x="2513" y="7381"/>
                    </a:cubicBezTo>
                    <a:cubicBezTo>
                      <a:pt x="2157" y="8227"/>
                      <a:pt x="1788" y="9067"/>
                      <a:pt x="1459" y="9923"/>
                    </a:cubicBezTo>
                    <a:cubicBezTo>
                      <a:pt x="354" y="12801"/>
                      <a:pt x="0" y="15714"/>
                      <a:pt x="1687" y="18457"/>
                    </a:cubicBezTo>
                    <a:cubicBezTo>
                      <a:pt x="2504" y="19784"/>
                      <a:pt x="3432" y="20764"/>
                      <a:pt x="4385" y="21485"/>
                    </a:cubicBezTo>
                    <a:cubicBezTo>
                      <a:pt x="5696" y="22479"/>
                      <a:pt x="7134" y="22916"/>
                      <a:pt x="8519" y="22916"/>
                    </a:cubicBezTo>
                    <a:cubicBezTo>
                      <a:pt x="12651" y="22916"/>
                      <a:pt x="16311" y="19026"/>
                      <a:pt x="14712" y="14388"/>
                    </a:cubicBezTo>
                    <a:cubicBezTo>
                      <a:pt x="14391" y="13457"/>
                      <a:pt x="13953" y="12632"/>
                      <a:pt x="13544" y="11981"/>
                    </a:cubicBezTo>
                    <a:cubicBezTo>
                      <a:pt x="12832" y="10847"/>
                      <a:pt x="12313" y="9617"/>
                      <a:pt x="11905" y="8341"/>
                    </a:cubicBezTo>
                    <a:cubicBezTo>
                      <a:pt x="10536" y="4051"/>
                      <a:pt x="7346" y="1478"/>
                      <a:pt x="5231" y="185"/>
                    </a:cubicBezTo>
                    <a:cubicBezTo>
                      <a:pt x="5024" y="58"/>
                      <a:pt x="4803" y="0"/>
                      <a:pt x="4588"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764;p38">
                <a:extLst>
                  <a:ext uri="{FF2B5EF4-FFF2-40B4-BE49-F238E27FC236}">
                    <a16:creationId xmlns:a16="http://schemas.microsoft.com/office/drawing/2014/main" id="{E1822803-7324-420C-A5C8-8FA0A5672CBB}"/>
                  </a:ext>
                </a:extLst>
              </p:cNvPr>
              <p:cNvSpPr/>
              <p:nvPr/>
            </p:nvSpPr>
            <p:spPr>
              <a:xfrm>
                <a:off x="3788750" y="1425575"/>
                <a:ext cx="217975" cy="235400"/>
              </a:xfrm>
              <a:custGeom>
                <a:avLst/>
                <a:gdLst/>
                <a:ahLst/>
                <a:cxnLst/>
                <a:rect l="l" t="t" r="r" b="b"/>
                <a:pathLst>
                  <a:path w="8719" h="9416" extrusionOk="0">
                    <a:moveTo>
                      <a:pt x="2985" y="1"/>
                    </a:moveTo>
                    <a:lnTo>
                      <a:pt x="1979" y="283"/>
                    </a:lnTo>
                    <a:lnTo>
                      <a:pt x="2133" y="831"/>
                    </a:lnTo>
                    <a:lnTo>
                      <a:pt x="1703" y="497"/>
                    </a:lnTo>
                    <a:cubicBezTo>
                      <a:pt x="1619" y="432"/>
                      <a:pt x="1520" y="400"/>
                      <a:pt x="1422" y="400"/>
                    </a:cubicBezTo>
                    <a:cubicBezTo>
                      <a:pt x="1266" y="400"/>
                      <a:pt x="1113" y="480"/>
                      <a:pt x="1026" y="626"/>
                    </a:cubicBezTo>
                    <a:cubicBezTo>
                      <a:pt x="909" y="822"/>
                      <a:pt x="955" y="1073"/>
                      <a:pt x="1132" y="1218"/>
                    </a:cubicBezTo>
                    <a:lnTo>
                      <a:pt x="1262" y="1320"/>
                    </a:lnTo>
                    <a:cubicBezTo>
                      <a:pt x="1384" y="1419"/>
                      <a:pt x="1447" y="1574"/>
                      <a:pt x="1429" y="1731"/>
                    </a:cubicBezTo>
                    <a:lnTo>
                      <a:pt x="1372" y="2226"/>
                    </a:lnTo>
                    <a:lnTo>
                      <a:pt x="1334" y="2796"/>
                    </a:lnTo>
                    <a:lnTo>
                      <a:pt x="904" y="2304"/>
                    </a:lnTo>
                    <a:cubicBezTo>
                      <a:pt x="813" y="2200"/>
                      <a:pt x="686" y="2147"/>
                      <a:pt x="559" y="2147"/>
                    </a:cubicBezTo>
                    <a:cubicBezTo>
                      <a:pt x="433" y="2147"/>
                      <a:pt x="307" y="2199"/>
                      <a:pt x="216" y="2302"/>
                    </a:cubicBezTo>
                    <a:lnTo>
                      <a:pt x="146" y="2381"/>
                    </a:lnTo>
                    <a:cubicBezTo>
                      <a:pt x="33" y="2508"/>
                      <a:pt x="0" y="2686"/>
                      <a:pt x="59" y="2845"/>
                    </a:cubicBezTo>
                    <a:cubicBezTo>
                      <a:pt x="274" y="3424"/>
                      <a:pt x="778" y="4860"/>
                      <a:pt x="857" y="5789"/>
                    </a:cubicBezTo>
                    <a:cubicBezTo>
                      <a:pt x="937" y="6706"/>
                      <a:pt x="1911" y="9416"/>
                      <a:pt x="5219" y="9416"/>
                    </a:cubicBezTo>
                    <a:cubicBezTo>
                      <a:pt x="5848" y="9416"/>
                      <a:pt x="6561" y="9318"/>
                      <a:pt x="7368" y="9091"/>
                    </a:cubicBezTo>
                    <a:cubicBezTo>
                      <a:pt x="8218" y="8853"/>
                      <a:pt x="8718" y="7970"/>
                      <a:pt x="8514" y="7111"/>
                    </a:cubicBezTo>
                    <a:cubicBezTo>
                      <a:pt x="8245" y="5988"/>
                      <a:pt x="7727" y="4519"/>
                      <a:pt x="6766" y="3773"/>
                    </a:cubicBezTo>
                    <a:cubicBezTo>
                      <a:pt x="5087" y="2467"/>
                      <a:pt x="4980" y="2202"/>
                      <a:pt x="4980" y="2202"/>
                    </a:cubicBezTo>
                    <a:lnTo>
                      <a:pt x="5300" y="2112"/>
                    </a:lnTo>
                    <a:cubicBezTo>
                      <a:pt x="5544" y="2044"/>
                      <a:pt x="5687" y="1790"/>
                      <a:pt x="5619" y="1546"/>
                    </a:cubicBezTo>
                    <a:lnTo>
                      <a:pt x="5465" y="998"/>
                    </a:lnTo>
                    <a:cubicBezTo>
                      <a:pt x="5408" y="795"/>
                      <a:pt x="5223" y="663"/>
                      <a:pt x="5023" y="663"/>
                    </a:cubicBezTo>
                    <a:cubicBezTo>
                      <a:pt x="4982" y="663"/>
                      <a:pt x="4941" y="668"/>
                      <a:pt x="4899" y="680"/>
                    </a:cubicBezTo>
                    <a:lnTo>
                      <a:pt x="4663" y="747"/>
                    </a:lnTo>
                    <a:cubicBezTo>
                      <a:pt x="4622" y="758"/>
                      <a:pt x="4580" y="764"/>
                      <a:pt x="4539" y="764"/>
                    </a:cubicBezTo>
                    <a:cubicBezTo>
                      <a:pt x="4431" y="764"/>
                      <a:pt x="4325" y="725"/>
                      <a:pt x="4242" y="653"/>
                    </a:cubicBezTo>
                    <a:lnTo>
                      <a:pt x="4008" y="453"/>
                    </a:lnTo>
                    <a:cubicBezTo>
                      <a:pt x="3924" y="380"/>
                      <a:pt x="3817" y="341"/>
                      <a:pt x="3709" y="341"/>
                    </a:cubicBezTo>
                    <a:cubicBezTo>
                      <a:pt x="3667" y="341"/>
                      <a:pt x="3626" y="347"/>
                      <a:pt x="3585" y="358"/>
                    </a:cubicBezTo>
                    <a:lnTo>
                      <a:pt x="3121" y="489"/>
                    </a:lnTo>
                    <a:lnTo>
                      <a:pt x="2985"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765;p38">
                <a:extLst>
                  <a:ext uri="{FF2B5EF4-FFF2-40B4-BE49-F238E27FC236}">
                    <a16:creationId xmlns:a16="http://schemas.microsoft.com/office/drawing/2014/main" id="{C0C8D4F9-89A4-4F8C-8929-43959B94F52F}"/>
                  </a:ext>
                </a:extLst>
              </p:cNvPr>
              <p:cNvSpPr/>
              <p:nvPr/>
            </p:nvSpPr>
            <p:spPr>
              <a:xfrm>
                <a:off x="3454525" y="2398825"/>
                <a:ext cx="701175" cy="554125"/>
              </a:xfrm>
              <a:custGeom>
                <a:avLst/>
                <a:gdLst/>
                <a:ahLst/>
                <a:cxnLst/>
                <a:rect l="l" t="t" r="r" b="b"/>
                <a:pathLst>
                  <a:path w="28047" h="22165" extrusionOk="0">
                    <a:moveTo>
                      <a:pt x="6808" y="5192"/>
                    </a:moveTo>
                    <a:cubicBezTo>
                      <a:pt x="6808" y="5192"/>
                      <a:pt x="6938" y="5315"/>
                      <a:pt x="7110" y="5540"/>
                    </a:cubicBezTo>
                    <a:cubicBezTo>
                      <a:pt x="7003" y="5429"/>
                      <a:pt x="6902" y="5314"/>
                      <a:pt x="6808" y="5192"/>
                    </a:cubicBezTo>
                    <a:close/>
                    <a:moveTo>
                      <a:pt x="23126" y="1"/>
                    </a:moveTo>
                    <a:cubicBezTo>
                      <a:pt x="22877" y="1"/>
                      <a:pt x="22619" y="41"/>
                      <a:pt x="22358" y="129"/>
                    </a:cubicBezTo>
                    <a:cubicBezTo>
                      <a:pt x="21235" y="506"/>
                      <a:pt x="20779" y="1405"/>
                      <a:pt x="20779" y="1405"/>
                    </a:cubicBezTo>
                    <a:cubicBezTo>
                      <a:pt x="20298" y="986"/>
                      <a:pt x="19760" y="840"/>
                      <a:pt x="19244" y="840"/>
                    </a:cubicBezTo>
                    <a:cubicBezTo>
                      <a:pt x="18060" y="840"/>
                      <a:pt x="16992" y="1610"/>
                      <a:pt x="16992" y="1610"/>
                    </a:cubicBezTo>
                    <a:cubicBezTo>
                      <a:pt x="16561" y="1229"/>
                      <a:pt x="16081" y="1100"/>
                      <a:pt x="15630" y="1100"/>
                    </a:cubicBezTo>
                    <a:cubicBezTo>
                      <a:pt x="14688" y="1100"/>
                      <a:pt x="13870" y="1661"/>
                      <a:pt x="13870" y="1661"/>
                    </a:cubicBezTo>
                    <a:cubicBezTo>
                      <a:pt x="13529" y="1183"/>
                      <a:pt x="13114" y="1024"/>
                      <a:pt x="12712" y="1024"/>
                    </a:cubicBezTo>
                    <a:cubicBezTo>
                      <a:pt x="11908" y="1024"/>
                      <a:pt x="11157" y="1661"/>
                      <a:pt x="11157" y="1661"/>
                    </a:cubicBezTo>
                    <a:cubicBezTo>
                      <a:pt x="10780" y="1085"/>
                      <a:pt x="10288" y="921"/>
                      <a:pt x="9851" y="921"/>
                    </a:cubicBezTo>
                    <a:cubicBezTo>
                      <a:pt x="9280" y="921"/>
                      <a:pt x="8803" y="1201"/>
                      <a:pt x="8803" y="1201"/>
                    </a:cubicBezTo>
                    <a:cubicBezTo>
                      <a:pt x="7887" y="462"/>
                      <a:pt x="7084" y="191"/>
                      <a:pt x="6399" y="191"/>
                    </a:cubicBezTo>
                    <a:cubicBezTo>
                      <a:pt x="4521" y="191"/>
                      <a:pt x="3532" y="2224"/>
                      <a:pt x="3532" y="2224"/>
                    </a:cubicBezTo>
                    <a:cubicBezTo>
                      <a:pt x="0" y="3759"/>
                      <a:pt x="2458" y="6779"/>
                      <a:pt x="2458" y="6779"/>
                    </a:cubicBezTo>
                    <a:cubicBezTo>
                      <a:pt x="1076" y="8775"/>
                      <a:pt x="3225" y="10156"/>
                      <a:pt x="3225" y="10156"/>
                    </a:cubicBezTo>
                    <a:cubicBezTo>
                      <a:pt x="2868" y="12409"/>
                      <a:pt x="5579" y="13023"/>
                      <a:pt x="5579" y="13023"/>
                    </a:cubicBezTo>
                    <a:cubicBezTo>
                      <a:pt x="5375" y="13841"/>
                      <a:pt x="6194" y="14763"/>
                      <a:pt x="6194" y="14763"/>
                    </a:cubicBezTo>
                    <a:cubicBezTo>
                      <a:pt x="6424" y="14905"/>
                      <a:pt x="6621" y="14966"/>
                      <a:pt x="6791" y="14966"/>
                    </a:cubicBezTo>
                    <a:cubicBezTo>
                      <a:pt x="7400" y="14966"/>
                      <a:pt x="7654" y="14177"/>
                      <a:pt x="7758" y="13458"/>
                    </a:cubicBezTo>
                    <a:cubicBezTo>
                      <a:pt x="7531" y="12835"/>
                      <a:pt x="7832" y="12306"/>
                      <a:pt x="7832" y="12306"/>
                    </a:cubicBezTo>
                    <a:cubicBezTo>
                      <a:pt x="9367" y="10771"/>
                      <a:pt x="7882" y="8569"/>
                      <a:pt x="7882" y="8569"/>
                    </a:cubicBezTo>
                    <a:cubicBezTo>
                      <a:pt x="8133" y="7139"/>
                      <a:pt x="7509" y="6062"/>
                      <a:pt x="7110" y="5540"/>
                    </a:cubicBezTo>
                    <a:lnTo>
                      <a:pt x="7110" y="5540"/>
                    </a:lnTo>
                    <a:cubicBezTo>
                      <a:pt x="7703" y="6153"/>
                      <a:pt x="8284" y="6355"/>
                      <a:pt x="8794" y="6355"/>
                    </a:cubicBezTo>
                    <a:cubicBezTo>
                      <a:pt x="9778" y="6355"/>
                      <a:pt x="10492" y="5601"/>
                      <a:pt x="10492" y="5601"/>
                    </a:cubicBezTo>
                    <a:cubicBezTo>
                      <a:pt x="10917" y="6228"/>
                      <a:pt x="11598" y="6405"/>
                      <a:pt x="12228" y="6405"/>
                    </a:cubicBezTo>
                    <a:cubicBezTo>
                      <a:pt x="13039" y="6405"/>
                      <a:pt x="13767" y="6113"/>
                      <a:pt x="13767" y="6113"/>
                    </a:cubicBezTo>
                    <a:cubicBezTo>
                      <a:pt x="14386" y="6469"/>
                      <a:pt x="14943" y="6601"/>
                      <a:pt x="15431" y="6601"/>
                    </a:cubicBezTo>
                    <a:cubicBezTo>
                      <a:pt x="16838" y="6601"/>
                      <a:pt x="17657" y="5499"/>
                      <a:pt x="17657" y="5499"/>
                    </a:cubicBezTo>
                    <a:cubicBezTo>
                      <a:pt x="18223" y="5880"/>
                      <a:pt x="18747" y="6025"/>
                      <a:pt x="19217" y="6025"/>
                    </a:cubicBezTo>
                    <a:cubicBezTo>
                      <a:pt x="20691" y="6025"/>
                      <a:pt x="21633" y="4602"/>
                      <a:pt x="21648" y="4579"/>
                    </a:cubicBezTo>
                    <a:lnTo>
                      <a:pt x="21648" y="4579"/>
                    </a:lnTo>
                    <a:cubicBezTo>
                      <a:pt x="20575" y="6216"/>
                      <a:pt x="22007" y="8314"/>
                      <a:pt x="22007" y="8314"/>
                    </a:cubicBezTo>
                    <a:cubicBezTo>
                      <a:pt x="21239" y="8826"/>
                      <a:pt x="21648" y="10207"/>
                      <a:pt x="21648" y="10207"/>
                    </a:cubicBezTo>
                    <a:cubicBezTo>
                      <a:pt x="21549" y="10195"/>
                      <a:pt x="21454" y="10190"/>
                      <a:pt x="21363" y="10190"/>
                    </a:cubicBezTo>
                    <a:cubicBezTo>
                      <a:pt x="19907" y="10190"/>
                      <a:pt x="19499" y="11641"/>
                      <a:pt x="19499" y="11641"/>
                    </a:cubicBezTo>
                    <a:cubicBezTo>
                      <a:pt x="19108" y="11373"/>
                      <a:pt x="18737" y="11268"/>
                      <a:pt x="18395" y="11268"/>
                    </a:cubicBezTo>
                    <a:cubicBezTo>
                      <a:pt x="17171" y="11268"/>
                      <a:pt x="16326" y="12613"/>
                      <a:pt x="16326" y="12613"/>
                    </a:cubicBezTo>
                    <a:cubicBezTo>
                      <a:pt x="11669" y="12766"/>
                      <a:pt x="12948" y="16605"/>
                      <a:pt x="12948" y="16605"/>
                    </a:cubicBezTo>
                    <a:cubicBezTo>
                      <a:pt x="12818" y="16821"/>
                      <a:pt x="12709" y="17050"/>
                      <a:pt x="12623" y="17288"/>
                    </a:cubicBezTo>
                    <a:cubicBezTo>
                      <a:pt x="11929" y="19263"/>
                      <a:pt x="13972" y="19931"/>
                      <a:pt x="13972" y="19931"/>
                    </a:cubicBezTo>
                    <a:cubicBezTo>
                      <a:pt x="13972" y="19931"/>
                      <a:pt x="13511" y="21774"/>
                      <a:pt x="15045" y="22132"/>
                    </a:cubicBezTo>
                    <a:cubicBezTo>
                      <a:pt x="15142" y="22154"/>
                      <a:pt x="15233" y="22165"/>
                      <a:pt x="15318" y="22165"/>
                    </a:cubicBezTo>
                    <a:cubicBezTo>
                      <a:pt x="16574" y="22165"/>
                      <a:pt x="16530" y="19829"/>
                      <a:pt x="16530" y="19829"/>
                    </a:cubicBezTo>
                    <a:cubicBezTo>
                      <a:pt x="18372" y="18601"/>
                      <a:pt x="17246" y="16707"/>
                      <a:pt x="17246" y="16707"/>
                    </a:cubicBezTo>
                    <a:lnTo>
                      <a:pt x="17246" y="16707"/>
                    </a:lnTo>
                    <a:cubicBezTo>
                      <a:pt x="17366" y="16715"/>
                      <a:pt x="17484" y="16719"/>
                      <a:pt x="17599" y="16719"/>
                    </a:cubicBezTo>
                    <a:cubicBezTo>
                      <a:pt x="19719" y="16719"/>
                      <a:pt x="20779" y="15428"/>
                      <a:pt x="20779" y="15428"/>
                    </a:cubicBezTo>
                    <a:cubicBezTo>
                      <a:pt x="20978" y="15446"/>
                      <a:pt x="21167" y="15455"/>
                      <a:pt x="21345" y="15455"/>
                    </a:cubicBezTo>
                    <a:cubicBezTo>
                      <a:pt x="24716" y="15455"/>
                      <a:pt x="24670" y="12409"/>
                      <a:pt x="24670" y="12409"/>
                    </a:cubicBezTo>
                    <a:cubicBezTo>
                      <a:pt x="27894" y="10874"/>
                      <a:pt x="26102" y="7854"/>
                      <a:pt x="26102" y="7854"/>
                    </a:cubicBezTo>
                    <a:cubicBezTo>
                      <a:pt x="28046" y="5500"/>
                      <a:pt x="25180" y="3658"/>
                      <a:pt x="25180" y="3658"/>
                    </a:cubicBezTo>
                    <a:cubicBezTo>
                      <a:pt x="25193" y="3635"/>
                      <a:pt x="25205" y="3613"/>
                      <a:pt x="25218" y="3591"/>
                    </a:cubicBezTo>
                    <a:cubicBezTo>
                      <a:pt x="26147" y="1931"/>
                      <a:pt x="24845" y="1"/>
                      <a:pt x="23126"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cxnSp>
        <p:nvCxnSpPr>
          <p:cNvPr id="21" name="Google Shape;772;p38">
            <a:extLst>
              <a:ext uri="{FF2B5EF4-FFF2-40B4-BE49-F238E27FC236}">
                <a16:creationId xmlns:a16="http://schemas.microsoft.com/office/drawing/2014/main" id="{E1E70AF5-46A4-4E4E-B27C-17B0B0D8446C}"/>
              </a:ext>
            </a:extLst>
          </p:cNvPr>
          <p:cNvCxnSpPr/>
          <p:nvPr/>
        </p:nvCxnSpPr>
        <p:spPr>
          <a:xfrm rot="10800000">
            <a:off x="8213200" y="5788000"/>
            <a:ext cx="6147200" cy="0"/>
          </a:xfrm>
          <a:prstGeom prst="straightConnector1">
            <a:avLst/>
          </a:prstGeom>
          <a:noFill/>
          <a:ln w="19050" cap="flat" cmpd="sng">
            <a:solidFill>
              <a:schemeClr val="accent6"/>
            </a:solidFill>
            <a:prstDash val="solid"/>
            <a:round/>
            <a:headEnd type="oval" w="med" len="med"/>
            <a:tailEnd type="oval" w="med" len="med"/>
          </a:ln>
        </p:spPr>
      </p:cxnSp>
      <p:cxnSp>
        <p:nvCxnSpPr>
          <p:cNvPr id="22" name="Google Shape;773;p38">
            <a:extLst>
              <a:ext uri="{FF2B5EF4-FFF2-40B4-BE49-F238E27FC236}">
                <a16:creationId xmlns:a16="http://schemas.microsoft.com/office/drawing/2014/main" id="{55ABE593-C724-42AA-B63C-A728745CC635}"/>
              </a:ext>
            </a:extLst>
          </p:cNvPr>
          <p:cNvCxnSpPr/>
          <p:nvPr/>
        </p:nvCxnSpPr>
        <p:spPr>
          <a:xfrm rot="10800000">
            <a:off x="7553200" y="8543800"/>
            <a:ext cx="6807200" cy="0"/>
          </a:xfrm>
          <a:prstGeom prst="straightConnector1">
            <a:avLst/>
          </a:prstGeom>
          <a:noFill/>
          <a:ln w="19050" cap="flat" cmpd="sng">
            <a:solidFill>
              <a:schemeClr val="accent6"/>
            </a:solidFill>
            <a:prstDash val="solid"/>
            <a:round/>
            <a:headEnd type="oval" w="med" len="med"/>
            <a:tailEnd type="oval" w="med" len="med"/>
          </a:ln>
        </p:spPr>
      </p:cxnSp>
      <p:cxnSp>
        <p:nvCxnSpPr>
          <p:cNvPr id="23" name="Google Shape;774;p38">
            <a:extLst>
              <a:ext uri="{FF2B5EF4-FFF2-40B4-BE49-F238E27FC236}">
                <a16:creationId xmlns:a16="http://schemas.microsoft.com/office/drawing/2014/main" id="{39BCF364-38F9-4525-A71E-967E5CB81841}"/>
              </a:ext>
            </a:extLst>
          </p:cNvPr>
          <p:cNvCxnSpPr/>
          <p:nvPr/>
        </p:nvCxnSpPr>
        <p:spPr>
          <a:xfrm rot="10800000">
            <a:off x="8772400" y="11299600"/>
            <a:ext cx="5588000" cy="0"/>
          </a:xfrm>
          <a:prstGeom prst="straightConnector1">
            <a:avLst/>
          </a:prstGeom>
          <a:noFill/>
          <a:ln w="19050" cap="flat" cmpd="sng">
            <a:solidFill>
              <a:schemeClr val="accent6"/>
            </a:solidFill>
            <a:prstDash val="solid"/>
            <a:round/>
            <a:headEnd type="oval" w="med" len="med"/>
            <a:tailEnd type="oval" w="med" len="med"/>
          </a:ln>
        </p:spPr>
      </p:cxnSp>
      <p:sp>
        <p:nvSpPr>
          <p:cNvPr id="24" name="Google Shape;418;p29">
            <a:extLst>
              <a:ext uri="{FF2B5EF4-FFF2-40B4-BE49-F238E27FC236}">
                <a16:creationId xmlns:a16="http://schemas.microsoft.com/office/drawing/2014/main" id="{8DC40CF3-0FC8-48EC-9F77-987A87FF8FB8}"/>
              </a:ext>
            </a:extLst>
          </p:cNvPr>
          <p:cNvSpPr txBox="1">
            <a:spLocks/>
          </p:cNvSpPr>
          <p:nvPr/>
        </p:nvSpPr>
        <p:spPr>
          <a:xfrm>
            <a:off x="14842652" y="4953008"/>
            <a:ext cx="4585929" cy="850261"/>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4400" dirty="0">
                <a:solidFill>
                  <a:srgbClr val="000000"/>
                </a:solidFill>
              </a:rPr>
              <a:t>Title Here </a:t>
            </a:r>
          </a:p>
        </p:txBody>
      </p:sp>
      <p:sp>
        <p:nvSpPr>
          <p:cNvPr id="25" name="Google Shape;419;p29">
            <a:extLst>
              <a:ext uri="{FF2B5EF4-FFF2-40B4-BE49-F238E27FC236}">
                <a16:creationId xmlns:a16="http://schemas.microsoft.com/office/drawing/2014/main" id="{2BD35EE3-38EB-42CF-9907-4E07BAD716D2}"/>
              </a:ext>
            </a:extLst>
          </p:cNvPr>
          <p:cNvSpPr txBox="1">
            <a:spLocks/>
          </p:cNvSpPr>
          <p:nvPr/>
        </p:nvSpPr>
        <p:spPr>
          <a:xfrm>
            <a:off x="14860549" y="5590971"/>
            <a:ext cx="5050283" cy="1677168"/>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26" name="Google Shape;418;p29">
            <a:extLst>
              <a:ext uri="{FF2B5EF4-FFF2-40B4-BE49-F238E27FC236}">
                <a16:creationId xmlns:a16="http://schemas.microsoft.com/office/drawing/2014/main" id="{40DF481E-587B-4D7F-8FEE-2162FE864165}"/>
              </a:ext>
            </a:extLst>
          </p:cNvPr>
          <p:cNvSpPr txBox="1">
            <a:spLocks/>
          </p:cNvSpPr>
          <p:nvPr/>
        </p:nvSpPr>
        <p:spPr>
          <a:xfrm>
            <a:off x="14842652" y="7893929"/>
            <a:ext cx="4585929" cy="850261"/>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4400" dirty="0">
                <a:solidFill>
                  <a:srgbClr val="000000"/>
                </a:solidFill>
              </a:rPr>
              <a:t>Title Here </a:t>
            </a:r>
          </a:p>
        </p:txBody>
      </p:sp>
      <p:sp>
        <p:nvSpPr>
          <p:cNvPr id="27" name="Google Shape;419;p29">
            <a:extLst>
              <a:ext uri="{FF2B5EF4-FFF2-40B4-BE49-F238E27FC236}">
                <a16:creationId xmlns:a16="http://schemas.microsoft.com/office/drawing/2014/main" id="{19DBA152-55F4-4CC1-A8B4-8F4E8FF30656}"/>
              </a:ext>
            </a:extLst>
          </p:cNvPr>
          <p:cNvSpPr txBox="1">
            <a:spLocks/>
          </p:cNvSpPr>
          <p:nvPr/>
        </p:nvSpPr>
        <p:spPr>
          <a:xfrm>
            <a:off x="14860549" y="8531892"/>
            <a:ext cx="5050283" cy="1677168"/>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28" name="Google Shape;418;p29">
            <a:extLst>
              <a:ext uri="{FF2B5EF4-FFF2-40B4-BE49-F238E27FC236}">
                <a16:creationId xmlns:a16="http://schemas.microsoft.com/office/drawing/2014/main" id="{B28D127A-2CEE-4EBE-BE8C-CBF73C2FEEC3}"/>
              </a:ext>
            </a:extLst>
          </p:cNvPr>
          <p:cNvSpPr txBox="1">
            <a:spLocks/>
          </p:cNvSpPr>
          <p:nvPr/>
        </p:nvSpPr>
        <p:spPr>
          <a:xfrm>
            <a:off x="14842652" y="10449339"/>
            <a:ext cx="4585929" cy="850261"/>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4400" dirty="0">
                <a:solidFill>
                  <a:srgbClr val="000000"/>
                </a:solidFill>
              </a:rPr>
              <a:t>Title Here </a:t>
            </a:r>
          </a:p>
        </p:txBody>
      </p:sp>
      <p:sp>
        <p:nvSpPr>
          <p:cNvPr id="29" name="Google Shape;419;p29">
            <a:extLst>
              <a:ext uri="{FF2B5EF4-FFF2-40B4-BE49-F238E27FC236}">
                <a16:creationId xmlns:a16="http://schemas.microsoft.com/office/drawing/2014/main" id="{80A8791E-C465-458B-BE05-BB32B4E9B8F8}"/>
              </a:ext>
            </a:extLst>
          </p:cNvPr>
          <p:cNvSpPr txBox="1">
            <a:spLocks/>
          </p:cNvSpPr>
          <p:nvPr/>
        </p:nvSpPr>
        <p:spPr>
          <a:xfrm>
            <a:off x="14860549" y="11087302"/>
            <a:ext cx="5050283" cy="1677168"/>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Tree>
    <p:extLst>
      <p:ext uri="{BB962C8B-B14F-4D97-AF65-F5344CB8AC3E}">
        <p14:creationId xmlns:p14="http://schemas.microsoft.com/office/powerpoint/2010/main" val="4263784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111;p42">
            <a:extLst>
              <a:ext uri="{FF2B5EF4-FFF2-40B4-BE49-F238E27FC236}">
                <a16:creationId xmlns:a16="http://schemas.microsoft.com/office/drawing/2014/main" id="{EB1DC81C-FE8B-4CC1-B741-F6E10E169666}"/>
              </a:ext>
            </a:extLst>
          </p:cNvPr>
          <p:cNvSpPr/>
          <p:nvPr/>
        </p:nvSpPr>
        <p:spPr>
          <a:xfrm>
            <a:off x="13614934" y="7099267"/>
            <a:ext cx="5796533" cy="3685733"/>
          </a:xfrm>
          <a:custGeom>
            <a:avLst/>
            <a:gdLst/>
            <a:ahLst/>
            <a:cxnLst/>
            <a:rect l="l" t="t" r="r" b="b"/>
            <a:pathLst>
              <a:path w="86948" h="55286" extrusionOk="0">
                <a:moveTo>
                  <a:pt x="7121" y="0"/>
                </a:moveTo>
                <a:cubicBezTo>
                  <a:pt x="3188" y="0"/>
                  <a:pt x="0" y="3188"/>
                  <a:pt x="0" y="7122"/>
                </a:cubicBezTo>
                <a:cubicBezTo>
                  <a:pt x="0" y="11055"/>
                  <a:pt x="3189" y="14243"/>
                  <a:pt x="7121" y="14243"/>
                </a:cubicBezTo>
                <a:cubicBezTo>
                  <a:pt x="8046" y="14243"/>
                  <a:pt x="8963" y="14062"/>
                  <a:pt x="9819" y="13710"/>
                </a:cubicBezTo>
                <a:lnTo>
                  <a:pt x="81002" y="54808"/>
                </a:lnTo>
                <a:cubicBezTo>
                  <a:pt x="81554" y="55126"/>
                  <a:pt x="82169" y="55286"/>
                  <a:pt x="82785" y="55286"/>
                </a:cubicBezTo>
                <a:cubicBezTo>
                  <a:pt x="83401" y="55286"/>
                  <a:pt x="84017" y="55126"/>
                  <a:pt x="84569" y="54808"/>
                </a:cubicBezTo>
                <a:cubicBezTo>
                  <a:pt x="86948" y="53435"/>
                  <a:pt x="86948" y="50002"/>
                  <a:pt x="84569" y="48629"/>
                </a:cubicBezTo>
                <a:lnTo>
                  <a:pt x="14184" y="7992"/>
                </a:lnTo>
                <a:cubicBezTo>
                  <a:pt x="14221" y="7703"/>
                  <a:pt x="14240" y="7412"/>
                  <a:pt x="14242" y="7122"/>
                </a:cubicBezTo>
                <a:cubicBezTo>
                  <a:pt x="14242" y="3188"/>
                  <a:pt x="11054" y="0"/>
                  <a:pt x="7121" y="0"/>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 name="Google Shape;1112;p42">
            <a:extLst>
              <a:ext uri="{FF2B5EF4-FFF2-40B4-BE49-F238E27FC236}">
                <a16:creationId xmlns:a16="http://schemas.microsoft.com/office/drawing/2014/main" id="{4A398C29-B4FF-4EBF-9D45-1574CC171F06}"/>
              </a:ext>
            </a:extLst>
          </p:cNvPr>
          <p:cNvSpPr/>
          <p:nvPr/>
        </p:nvSpPr>
        <p:spPr>
          <a:xfrm flipH="1">
            <a:off x="21980399" y="11084140"/>
            <a:ext cx="1061011" cy="527933"/>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1113;p42">
            <a:extLst>
              <a:ext uri="{FF2B5EF4-FFF2-40B4-BE49-F238E27FC236}">
                <a16:creationId xmlns:a16="http://schemas.microsoft.com/office/drawing/2014/main" id="{74F702E3-AC8D-4EDC-8414-BCDF3BB65247}"/>
              </a:ext>
            </a:extLst>
          </p:cNvPr>
          <p:cNvSpPr/>
          <p:nvPr/>
        </p:nvSpPr>
        <p:spPr>
          <a:xfrm flipH="1">
            <a:off x="21736265" y="10038474"/>
            <a:ext cx="1061011" cy="527933"/>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1114;p42">
            <a:extLst>
              <a:ext uri="{FF2B5EF4-FFF2-40B4-BE49-F238E27FC236}">
                <a16:creationId xmlns:a16="http://schemas.microsoft.com/office/drawing/2014/main" id="{A98A9D0D-A2F7-40A6-A093-B9BB470DE318}"/>
              </a:ext>
            </a:extLst>
          </p:cNvPr>
          <p:cNvSpPr/>
          <p:nvPr/>
        </p:nvSpPr>
        <p:spPr>
          <a:xfrm flipH="1">
            <a:off x="20378799" y="10499940"/>
            <a:ext cx="1061011" cy="527933"/>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115;p42">
            <a:extLst>
              <a:ext uri="{FF2B5EF4-FFF2-40B4-BE49-F238E27FC236}">
                <a16:creationId xmlns:a16="http://schemas.microsoft.com/office/drawing/2014/main" id="{16E9B809-10B5-423C-A9BE-3909F98BB2DE}"/>
              </a:ext>
            </a:extLst>
          </p:cNvPr>
          <p:cNvSpPr/>
          <p:nvPr/>
        </p:nvSpPr>
        <p:spPr>
          <a:xfrm rot="3547717">
            <a:off x="16363833" y="10594596"/>
            <a:ext cx="2346675" cy="1852488"/>
          </a:xfrm>
          <a:custGeom>
            <a:avLst/>
            <a:gdLst/>
            <a:ahLst/>
            <a:cxnLst/>
            <a:rect l="l" t="t" r="r" b="b"/>
            <a:pathLst>
              <a:path w="35201" h="27788" extrusionOk="0">
                <a:moveTo>
                  <a:pt x="26349" y="1"/>
                </a:moveTo>
                <a:cubicBezTo>
                  <a:pt x="24832" y="1"/>
                  <a:pt x="23316" y="393"/>
                  <a:pt x="21958" y="1178"/>
                </a:cubicBezTo>
                <a:lnTo>
                  <a:pt x="4414" y="11307"/>
                </a:lnTo>
                <a:cubicBezTo>
                  <a:pt x="1669" y="12892"/>
                  <a:pt x="0" y="15843"/>
                  <a:pt x="56" y="19012"/>
                </a:cubicBezTo>
                <a:lnTo>
                  <a:pt x="61" y="19226"/>
                </a:lnTo>
                <a:cubicBezTo>
                  <a:pt x="115" y="22284"/>
                  <a:pt x="1768" y="25090"/>
                  <a:pt x="4417" y="26620"/>
                </a:cubicBezTo>
                <a:cubicBezTo>
                  <a:pt x="5766" y="27398"/>
                  <a:pt x="7271" y="27787"/>
                  <a:pt x="8776" y="27787"/>
                </a:cubicBezTo>
                <a:cubicBezTo>
                  <a:pt x="10281" y="27787"/>
                  <a:pt x="11785" y="27398"/>
                  <a:pt x="13134" y="26620"/>
                </a:cubicBezTo>
                <a:lnTo>
                  <a:pt x="30796" y="16423"/>
                </a:lnTo>
                <a:cubicBezTo>
                  <a:pt x="33525" y="14847"/>
                  <a:pt x="35200" y="11932"/>
                  <a:pt x="35188" y="8781"/>
                </a:cubicBezTo>
                <a:cubicBezTo>
                  <a:pt x="35175" y="5626"/>
                  <a:pt x="33472" y="2720"/>
                  <a:pt x="30726" y="1169"/>
                </a:cubicBezTo>
                <a:lnTo>
                  <a:pt x="30669" y="1137"/>
                </a:lnTo>
                <a:cubicBezTo>
                  <a:pt x="29328" y="379"/>
                  <a:pt x="27838" y="1"/>
                  <a:pt x="26349"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116;p42">
            <a:extLst>
              <a:ext uri="{FF2B5EF4-FFF2-40B4-BE49-F238E27FC236}">
                <a16:creationId xmlns:a16="http://schemas.microsoft.com/office/drawing/2014/main" id="{91FC188C-4347-487E-9CCC-B28BFAD35DE4}"/>
              </a:ext>
            </a:extLst>
          </p:cNvPr>
          <p:cNvSpPr/>
          <p:nvPr/>
        </p:nvSpPr>
        <p:spPr>
          <a:xfrm>
            <a:off x="19233970" y="11459667"/>
            <a:ext cx="2346733" cy="1852533"/>
          </a:xfrm>
          <a:custGeom>
            <a:avLst/>
            <a:gdLst/>
            <a:ahLst/>
            <a:cxnLst/>
            <a:rect l="l" t="t" r="r" b="b"/>
            <a:pathLst>
              <a:path w="35201" h="27788" extrusionOk="0">
                <a:moveTo>
                  <a:pt x="26349" y="1"/>
                </a:moveTo>
                <a:cubicBezTo>
                  <a:pt x="24832" y="1"/>
                  <a:pt x="23316" y="393"/>
                  <a:pt x="21958" y="1178"/>
                </a:cubicBezTo>
                <a:lnTo>
                  <a:pt x="4414" y="11307"/>
                </a:lnTo>
                <a:cubicBezTo>
                  <a:pt x="1669" y="12892"/>
                  <a:pt x="0" y="15843"/>
                  <a:pt x="56" y="19012"/>
                </a:cubicBezTo>
                <a:lnTo>
                  <a:pt x="61" y="19226"/>
                </a:lnTo>
                <a:cubicBezTo>
                  <a:pt x="115" y="22284"/>
                  <a:pt x="1768" y="25090"/>
                  <a:pt x="4417" y="26620"/>
                </a:cubicBezTo>
                <a:cubicBezTo>
                  <a:pt x="5766" y="27398"/>
                  <a:pt x="7271" y="27787"/>
                  <a:pt x="8776" y="27787"/>
                </a:cubicBezTo>
                <a:cubicBezTo>
                  <a:pt x="10281" y="27787"/>
                  <a:pt x="11785" y="27398"/>
                  <a:pt x="13134" y="26620"/>
                </a:cubicBezTo>
                <a:lnTo>
                  <a:pt x="30796" y="16423"/>
                </a:lnTo>
                <a:cubicBezTo>
                  <a:pt x="33525" y="14847"/>
                  <a:pt x="35200" y="11932"/>
                  <a:pt x="35188" y="8781"/>
                </a:cubicBezTo>
                <a:cubicBezTo>
                  <a:pt x="35175" y="5626"/>
                  <a:pt x="33472" y="2720"/>
                  <a:pt x="30726" y="1169"/>
                </a:cubicBezTo>
                <a:lnTo>
                  <a:pt x="30669" y="1137"/>
                </a:lnTo>
                <a:cubicBezTo>
                  <a:pt x="29328" y="379"/>
                  <a:pt x="27838" y="1"/>
                  <a:pt x="26349"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8" name="Google Shape;1117;p42">
            <a:extLst>
              <a:ext uri="{FF2B5EF4-FFF2-40B4-BE49-F238E27FC236}">
                <a16:creationId xmlns:a16="http://schemas.microsoft.com/office/drawing/2014/main" id="{B6DAF5DD-0F5A-4538-A769-214069A06A4F}"/>
              </a:ext>
            </a:extLst>
          </p:cNvPr>
          <p:cNvGrpSpPr/>
          <p:nvPr/>
        </p:nvGrpSpPr>
        <p:grpSpPr>
          <a:xfrm>
            <a:off x="13614934" y="6880667"/>
            <a:ext cx="5796533" cy="3685733"/>
            <a:chOff x="1457525" y="3103350"/>
            <a:chExt cx="2173700" cy="1382150"/>
          </a:xfrm>
        </p:grpSpPr>
        <p:sp>
          <p:nvSpPr>
            <p:cNvPr id="9" name="Google Shape;1118;p42">
              <a:extLst>
                <a:ext uri="{FF2B5EF4-FFF2-40B4-BE49-F238E27FC236}">
                  <a16:creationId xmlns:a16="http://schemas.microsoft.com/office/drawing/2014/main" id="{EDBB62EB-0D35-4EA6-9903-790A2E6B8C9E}"/>
                </a:ext>
              </a:extLst>
            </p:cNvPr>
            <p:cNvSpPr/>
            <p:nvPr/>
          </p:nvSpPr>
          <p:spPr>
            <a:xfrm>
              <a:off x="1457525" y="3103350"/>
              <a:ext cx="2173700" cy="1382150"/>
            </a:xfrm>
            <a:custGeom>
              <a:avLst/>
              <a:gdLst/>
              <a:ahLst/>
              <a:cxnLst/>
              <a:rect l="l" t="t" r="r" b="b"/>
              <a:pathLst>
                <a:path w="86948" h="55286" extrusionOk="0">
                  <a:moveTo>
                    <a:pt x="7121" y="0"/>
                  </a:moveTo>
                  <a:cubicBezTo>
                    <a:pt x="3188" y="0"/>
                    <a:pt x="0" y="3188"/>
                    <a:pt x="0" y="7122"/>
                  </a:cubicBezTo>
                  <a:cubicBezTo>
                    <a:pt x="0" y="11055"/>
                    <a:pt x="3189" y="14243"/>
                    <a:pt x="7121" y="14243"/>
                  </a:cubicBezTo>
                  <a:cubicBezTo>
                    <a:pt x="8046" y="14243"/>
                    <a:pt x="8963" y="14062"/>
                    <a:pt x="9819" y="13710"/>
                  </a:cubicBezTo>
                  <a:lnTo>
                    <a:pt x="81002" y="54808"/>
                  </a:lnTo>
                  <a:cubicBezTo>
                    <a:pt x="81554" y="55126"/>
                    <a:pt x="82169" y="55286"/>
                    <a:pt x="82785" y="55286"/>
                  </a:cubicBezTo>
                  <a:cubicBezTo>
                    <a:pt x="83401" y="55286"/>
                    <a:pt x="84017" y="55126"/>
                    <a:pt x="84569" y="54808"/>
                  </a:cubicBezTo>
                  <a:cubicBezTo>
                    <a:pt x="86948" y="53435"/>
                    <a:pt x="86948" y="50002"/>
                    <a:pt x="84569" y="48629"/>
                  </a:cubicBezTo>
                  <a:lnTo>
                    <a:pt x="14184" y="7992"/>
                  </a:lnTo>
                  <a:cubicBezTo>
                    <a:pt x="14221" y="7703"/>
                    <a:pt x="14240" y="7412"/>
                    <a:pt x="14242" y="7122"/>
                  </a:cubicBezTo>
                  <a:cubicBezTo>
                    <a:pt x="14242" y="3188"/>
                    <a:pt x="11054" y="0"/>
                    <a:pt x="7121"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119;p42">
              <a:extLst>
                <a:ext uri="{FF2B5EF4-FFF2-40B4-BE49-F238E27FC236}">
                  <a16:creationId xmlns:a16="http://schemas.microsoft.com/office/drawing/2014/main" id="{3F18A6F0-BA01-4C57-93FE-27D95875873B}"/>
                </a:ext>
              </a:extLst>
            </p:cNvPr>
            <p:cNvSpPr/>
            <p:nvPr/>
          </p:nvSpPr>
          <p:spPr>
            <a:xfrm>
              <a:off x="1534375" y="3180225"/>
              <a:ext cx="2026000" cy="1252700"/>
            </a:xfrm>
            <a:custGeom>
              <a:avLst/>
              <a:gdLst/>
              <a:ahLst/>
              <a:cxnLst/>
              <a:rect l="l" t="t" r="r" b="b"/>
              <a:pathLst>
                <a:path w="81040" h="50108" extrusionOk="0">
                  <a:moveTo>
                    <a:pt x="4048" y="0"/>
                  </a:moveTo>
                  <a:cubicBezTo>
                    <a:pt x="1814" y="0"/>
                    <a:pt x="1" y="1811"/>
                    <a:pt x="1" y="4047"/>
                  </a:cubicBezTo>
                  <a:cubicBezTo>
                    <a:pt x="1" y="6282"/>
                    <a:pt x="1813" y="8093"/>
                    <a:pt x="4047" y="8093"/>
                  </a:cubicBezTo>
                  <a:cubicBezTo>
                    <a:pt x="4552" y="8093"/>
                    <a:pt x="5032" y="7989"/>
                    <a:pt x="5477" y="7820"/>
                  </a:cubicBezTo>
                  <a:lnTo>
                    <a:pt x="77741" y="49843"/>
                  </a:lnTo>
                  <a:cubicBezTo>
                    <a:pt x="78048" y="50019"/>
                    <a:pt x="78389" y="50107"/>
                    <a:pt x="78731" y="50107"/>
                  </a:cubicBezTo>
                  <a:cubicBezTo>
                    <a:pt x="79072" y="50107"/>
                    <a:pt x="79414" y="50019"/>
                    <a:pt x="79720" y="49843"/>
                  </a:cubicBezTo>
                  <a:cubicBezTo>
                    <a:pt x="81039" y="49081"/>
                    <a:pt x="81039" y="47177"/>
                    <a:pt x="79720" y="46415"/>
                  </a:cubicBezTo>
                  <a:lnTo>
                    <a:pt x="8026" y="4713"/>
                  </a:lnTo>
                  <a:cubicBezTo>
                    <a:pt x="8063" y="4495"/>
                    <a:pt x="8095" y="4275"/>
                    <a:pt x="8095" y="4047"/>
                  </a:cubicBezTo>
                  <a:cubicBezTo>
                    <a:pt x="8095" y="1812"/>
                    <a:pt x="6283" y="0"/>
                    <a:pt x="4048"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120;p42">
              <a:extLst>
                <a:ext uri="{FF2B5EF4-FFF2-40B4-BE49-F238E27FC236}">
                  <a16:creationId xmlns:a16="http://schemas.microsoft.com/office/drawing/2014/main" id="{323072F0-FD96-4B3C-BBA9-348A7AA183B8}"/>
                </a:ext>
              </a:extLst>
            </p:cNvPr>
            <p:cNvSpPr/>
            <p:nvPr/>
          </p:nvSpPr>
          <p:spPr>
            <a:xfrm>
              <a:off x="2005450" y="3465825"/>
              <a:ext cx="110650" cy="64350"/>
            </a:xfrm>
            <a:custGeom>
              <a:avLst/>
              <a:gdLst/>
              <a:ahLst/>
              <a:cxnLst/>
              <a:rect l="l" t="t" r="r" b="b"/>
              <a:pathLst>
                <a:path w="4426" h="2574" extrusionOk="0">
                  <a:moveTo>
                    <a:pt x="3515" y="1"/>
                  </a:moveTo>
                  <a:lnTo>
                    <a:pt x="0" y="2061"/>
                  </a:lnTo>
                  <a:lnTo>
                    <a:pt x="913" y="2573"/>
                  </a:lnTo>
                  <a:lnTo>
                    <a:pt x="4425" y="546"/>
                  </a:lnTo>
                  <a:lnTo>
                    <a:pt x="3515"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121;p42">
              <a:extLst>
                <a:ext uri="{FF2B5EF4-FFF2-40B4-BE49-F238E27FC236}">
                  <a16:creationId xmlns:a16="http://schemas.microsoft.com/office/drawing/2014/main" id="{7922B250-3FDA-4764-8F05-FA627987AAB7}"/>
                </a:ext>
              </a:extLst>
            </p:cNvPr>
            <p:cNvSpPr/>
            <p:nvPr/>
          </p:nvSpPr>
          <p:spPr>
            <a:xfrm>
              <a:off x="2078500" y="3485150"/>
              <a:ext cx="71525" cy="42200"/>
            </a:xfrm>
            <a:custGeom>
              <a:avLst/>
              <a:gdLst/>
              <a:ahLst/>
              <a:cxnLst/>
              <a:rect l="l" t="t" r="r" b="b"/>
              <a:pathLst>
                <a:path w="2861" h="1688" extrusionOk="0">
                  <a:moveTo>
                    <a:pt x="1932" y="1"/>
                  </a:moveTo>
                  <a:lnTo>
                    <a:pt x="0" y="1175"/>
                  </a:lnTo>
                  <a:lnTo>
                    <a:pt x="914" y="1688"/>
                  </a:lnTo>
                  <a:lnTo>
                    <a:pt x="2861" y="535"/>
                  </a:lnTo>
                  <a:lnTo>
                    <a:pt x="1932"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122;p42">
              <a:extLst>
                <a:ext uri="{FF2B5EF4-FFF2-40B4-BE49-F238E27FC236}">
                  <a16:creationId xmlns:a16="http://schemas.microsoft.com/office/drawing/2014/main" id="{880A3875-F605-41D1-BAC7-7496FC732D45}"/>
                </a:ext>
              </a:extLst>
            </p:cNvPr>
            <p:cNvSpPr/>
            <p:nvPr/>
          </p:nvSpPr>
          <p:spPr>
            <a:xfrm>
              <a:off x="2086175" y="3512550"/>
              <a:ext cx="110625" cy="64325"/>
            </a:xfrm>
            <a:custGeom>
              <a:avLst/>
              <a:gdLst/>
              <a:ahLst/>
              <a:cxnLst/>
              <a:rect l="l" t="t" r="r" b="b"/>
              <a:pathLst>
                <a:path w="4425" h="2573" extrusionOk="0">
                  <a:moveTo>
                    <a:pt x="3516" y="1"/>
                  </a:moveTo>
                  <a:lnTo>
                    <a:pt x="0" y="2061"/>
                  </a:lnTo>
                  <a:lnTo>
                    <a:pt x="914" y="2573"/>
                  </a:lnTo>
                  <a:lnTo>
                    <a:pt x="4425" y="546"/>
                  </a:lnTo>
                  <a:lnTo>
                    <a:pt x="3516"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123;p42">
              <a:extLst>
                <a:ext uri="{FF2B5EF4-FFF2-40B4-BE49-F238E27FC236}">
                  <a16:creationId xmlns:a16="http://schemas.microsoft.com/office/drawing/2014/main" id="{B008F31F-46ED-4D93-BE09-8900D417D08C}"/>
                </a:ext>
              </a:extLst>
            </p:cNvPr>
            <p:cNvSpPr/>
            <p:nvPr/>
          </p:nvSpPr>
          <p:spPr>
            <a:xfrm>
              <a:off x="2159225" y="3531875"/>
              <a:ext cx="71550" cy="42200"/>
            </a:xfrm>
            <a:custGeom>
              <a:avLst/>
              <a:gdLst/>
              <a:ahLst/>
              <a:cxnLst/>
              <a:rect l="l" t="t" r="r" b="b"/>
              <a:pathLst>
                <a:path w="2862" h="1688" extrusionOk="0">
                  <a:moveTo>
                    <a:pt x="1933" y="1"/>
                  </a:moveTo>
                  <a:lnTo>
                    <a:pt x="0" y="1175"/>
                  </a:lnTo>
                  <a:lnTo>
                    <a:pt x="914" y="1688"/>
                  </a:lnTo>
                  <a:lnTo>
                    <a:pt x="2861" y="535"/>
                  </a:lnTo>
                  <a:lnTo>
                    <a:pt x="1933"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124;p42">
              <a:extLst>
                <a:ext uri="{FF2B5EF4-FFF2-40B4-BE49-F238E27FC236}">
                  <a16:creationId xmlns:a16="http://schemas.microsoft.com/office/drawing/2014/main" id="{050A285A-1C61-4947-961E-29457CC338D1}"/>
                </a:ext>
              </a:extLst>
            </p:cNvPr>
            <p:cNvSpPr/>
            <p:nvPr/>
          </p:nvSpPr>
          <p:spPr>
            <a:xfrm>
              <a:off x="2166900" y="3559300"/>
              <a:ext cx="110625" cy="64300"/>
            </a:xfrm>
            <a:custGeom>
              <a:avLst/>
              <a:gdLst/>
              <a:ahLst/>
              <a:cxnLst/>
              <a:rect l="l" t="t" r="r" b="b"/>
              <a:pathLst>
                <a:path w="4425" h="2572" extrusionOk="0">
                  <a:moveTo>
                    <a:pt x="3516" y="0"/>
                  </a:moveTo>
                  <a:lnTo>
                    <a:pt x="0" y="2059"/>
                  </a:lnTo>
                  <a:lnTo>
                    <a:pt x="914" y="2572"/>
                  </a:lnTo>
                  <a:lnTo>
                    <a:pt x="4425" y="544"/>
                  </a:lnTo>
                  <a:lnTo>
                    <a:pt x="3516"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125;p42">
              <a:extLst>
                <a:ext uri="{FF2B5EF4-FFF2-40B4-BE49-F238E27FC236}">
                  <a16:creationId xmlns:a16="http://schemas.microsoft.com/office/drawing/2014/main" id="{2F56CD9C-F475-44CF-84EF-57F1557D14C6}"/>
                </a:ext>
              </a:extLst>
            </p:cNvPr>
            <p:cNvSpPr/>
            <p:nvPr/>
          </p:nvSpPr>
          <p:spPr>
            <a:xfrm>
              <a:off x="2239975" y="3578575"/>
              <a:ext cx="71525" cy="42225"/>
            </a:xfrm>
            <a:custGeom>
              <a:avLst/>
              <a:gdLst/>
              <a:ahLst/>
              <a:cxnLst/>
              <a:rect l="l" t="t" r="r" b="b"/>
              <a:pathLst>
                <a:path w="2861" h="1689" extrusionOk="0">
                  <a:moveTo>
                    <a:pt x="1932" y="1"/>
                  </a:moveTo>
                  <a:lnTo>
                    <a:pt x="0" y="1175"/>
                  </a:lnTo>
                  <a:lnTo>
                    <a:pt x="913" y="1688"/>
                  </a:lnTo>
                  <a:lnTo>
                    <a:pt x="2860" y="536"/>
                  </a:lnTo>
                  <a:lnTo>
                    <a:pt x="1932"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126;p42">
              <a:extLst>
                <a:ext uri="{FF2B5EF4-FFF2-40B4-BE49-F238E27FC236}">
                  <a16:creationId xmlns:a16="http://schemas.microsoft.com/office/drawing/2014/main" id="{D515B23D-E0CD-4250-8A94-E8C356CBF833}"/>
                </a:ext>
              </a:extLst>
            </p:cNvPr>
            <p:cNvSpPr/>
            <p:nvPr/>
          </p:nvSpPr>
          <p:spPr>
            <a:xfrm>
              <a:off x="2247625" y="3606000"/>
              <a:ext cx="110650" cy="64325"/>
            </a:xfrm>
            <a:custGeom>
              <a:avLst/>
              <a:gdLst/>
              <a:ahLst/>
              <a:cxnLst/>
              <a:rect l="l" t="t" r="r" b="b"/>
              <a:pathLst>
                <a:path w="4426" h="2573" extrusionOk="0">
                  <a:moveTo>
                    <a:pt x="3516" y="0"/>
                  </a:moveTo>
                  <a:lnTo>
                    <a:pt x="1" y="2060"/>
                  </a:lnTo>
                  <a:lnTo>
                    <a:pt x="914" y="2573"/>
                  </a:lnTo>
                  <a:lnTo>
                    <a:pt x="4426" y="545"/>
                  </a:lnTo>
                  <a:lnTo>
                    <a:pt x="3516"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127;p42">
              <a:extLst>
                <a:ext uri="{FF2B5EF4-FFF2-40B4-BE49-F238E27FC236}">
                  <a16:creationId xmlns:a16="http://schemas.microsoft.com/office/drawing/2014/main" id="{A172A734-EB2A-41EE-9F47-5A20D6F6CC0F}"/>
                </a:ext>
              </a:extLst>
            </p:cNvPr>
            <p:cNvSpPr/>
            <p:nvPr/>
          </p:nvSpPr>
          <p:spPr>
            <a:xfrm>
              <a:off x="2320675" y="3625325"/>
              <a:ext cx="71575" cy="42200"/>
            </a:xfrm>
            <a:custGeom>
              <a:avLst/>
              <a:gdLst/>
              <a:ahLst/>
              <a:cxnLst/>
              <a:rect l="l" t="t" r="r" b="b"/>
              <a:pathLst>
                <a:path w="2863" h="1688" extrusionOk="0">
                  <a:moveTo>
                    <a:pt x="1933" y="0"/>
                  </a:moveTo>
                  <a:lnTo>
                    <a:pt x="1" y="1174"/>
                  </a:lnTo>
                  <a:lnTo>
                    <a:pt x="915" y="1687"/>
                  </a:lnTo>
                  <a:lnTo>
                    <a:pt x="2862" y="535"/>
                  </a:lnTo>
                  <a:lnTo>
                    <a:pt x="1933"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128;p42">
              <a:extLst>
                <a:ext uri="{FF2B5EF4-FFF2-40B4-BE49-F238E27FC236}">
                  <a16:creationId xmlns:a16="http://schemas.microsoft.com/office/drawing/2014/main" id="{3105D59B-76EF-4168-82E5-0D3DB1ABDACF}"/>
                </a:ext>
              </a:extLst>
            </p:cNvPr>
            <p:cNvSpPr/>
            <p:nvPr/>
          </p:nvSpPr>
          <p:spPr>
            <a:xfrm>
              <a:off x="2328350" y="3652725"/>
              <a:ext cx="110650" cy="64325"/>
            </a:xfrm>
            <a:custGeom>
              <a:avLst/>
              <a:gdLst/>
              <a:ahLst/>
              <a:cxnLst/>
              <a:rect l="l" t="t" r="r" b="b"/>
              <a:pathLst>
                <a:path w="4426" h="2573" extrusionOk="0">
                  <a:moveTo>
                    <a:pt x="3517" y="0"/>
                  </a:moveTo>
                  <a:lnTo>
                    <a:pt x="1" y="2059"/>
                  </a:lnTo>
                  <a:lnTo>
                    <a:pt x="915" y="2572"/>
                  </a:lnTo>
                  <a:lnTo>
                    <a:pt x="4425" y="546"/>
                  </a:lnTo>
                  <a:lnTo>
                    <a:pt x="3517"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129;p42">
              <a:extLst>
                <a:ext uri="{FF2B5EF4-FFF2-40B4-BE49-F238E27FC236}">
                  <a16:creationId xmlns:a16="http://schemas.microsoft.com/office/drawing/2014/main" id="{3FA2EF91-77D2-483A-9B81-710E0C463A47}"/>
                </a:ext>
              </a:extLst>
            </p:cNvPr>
            <p:cNvSpPr/>
            <p:nvPr/>
          </p:nvSpPr>
          <p:spPr>
            <a:xfrm>
              <a:off x="2392250" y="3672050"/>
              <a:ext cx="71550" cy="42200"/>
            </a:xfrm>
            <a:custGeom>
              <a:avLst/>
              <a:gdLst/>
              <a:ahLst/>
              <a:cxnLst/>
              <a:rect l="l" t="t" r="r" b="b"/>
              <a:pathLst>
                <a:path w="2862" h="1688" extrusionOk="0">
                  <a:moveTo>
                    <a:pt x="1934" y="0"/>
                  </a:moveTo>
                  <a:lnTo>
                    <a:pt x="1" y="1175"/>
                  </a:lnTo>
                  <a:lnTo>
                    <a:pt x="915" y="1687"/>
                  </a:lnTo>
                  <a:lnTo>
                    <a:pt x="2862" y="535"/>
                  </a:lnTo>
                  <a:lnTo>
                    <a:pt x="1934"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130;p42">
              <a:extLst>
                <a:ext uri="{FF2B5EF4-FFF2-40B4-BE49-F238E27FC236}">
                  <a16:creationId xmlns:a16="http://schemas.microsoft.com/office/drawing/2014/main" id="{4FD229E7-9C41-4950-978A-2D8764564998}"/>
                </a:ext>
              </a:extLst>
            </p:cNvPr>
            <p:cNvSpPr/>
            <p:nvPr/>
          </p:nvSpPr>
          <p:spPr>
            <a:xfrm>
              <a:off x="2399925" y="3699425"/>
              <a:ext cx="110650" cy="64350"/>
            </a:xfrm>
            <a:custGeom>
              <a:avLst/>
              <a:gdLst/>
              <a:ahLst/>
              <a:cxnLst/>
              <a:rect l="l" t="t" r="r" b="b"/>
              <a:pathLst>
                <a:path w="4426" h="2574" extrusionOk="0">
                  <a:moveTo>
                    <a:pt x="3517" y="0"/>
                  </a:moveTo>
                  <a:lnTo>
                    <a:pt x="0" y="2060"/>
                  </a:lnTo>
                  <a:lnTo>
                    <a:pt x="914" y="2573"/>
                  </a:lnTo>
                  <a:lnTo>
                    <a:pt x="4425" y="546"/>
                  </a:lnTo>
                  <a:lnTo>
                    <a:pt x="3517"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131;p42">
              <a:extLst>
                <a:ext uri="{FF2B5EF4-FFF2-40B4-BE49-F238E27FC236}">
                  <a16:creationId xmlns:a16="http://schemas.microsoft.com/office/drawing/2014/main" id="{E8C214BA-3D50-49A2-9594-9B1B6B5D482C}"/>
                </a:ext>
              </a:extLst>
            </p:cNvPr>
            <p:cNvSpPr/>
            <p:nvPr/>
          </p:nvSpPr>
          <p:spPr>
            <a:xfrm>
              <a:off x="2473000" y="3718750"/>
              <a:ext cx="71525" cy="42200"/>
            </a:xfrm>
            <a:custGeom>
              <a:avLst/>
              <a:gdLst/>
              <a:ahLst/>
              <a:cxnLst/>
              <a:rect l="l" t="t" r="r" b="b"/>
              <a:pathLst>
                <a:path w="2861" h="1688" extrusionOk="0">
                  <a:moveTo>
                    <a:pt x="1933" y="0"/>
                  </a:moveTo>
                  <a:lnTo>
                    <a:pt x="1" y="1175"/>
                  </a:lnTo>
                  <a:lnTo>
                    <a:pt x="913" y="1688"/>
                  </a:lnTo>
                  <a:lnTo>
                    <a:pt x="2861" y="535"/>
                  </a:lnTo>
                  <a:lnTo>
                    <a:pt x="1933"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132;p42">
              <a:extLst>
                <a:ext uri="{FF2B5EF4-FFF2-40B4-BE49-F238E27FC236}">
                  <a16:creationId xmlns:a16="http://schemas.microsoft.com/office/drawing/2014/main" id="{FCE50674-E2DB-41F1-9949-8588BA0C3848}"/>
                </a:ext>
              </a:extLst>
            </p:cNvPr>
            <p:cNvSpPr/>
            <p:nvPr/>
          </p:nvSpPr>
          <p:spPr>
            <a:xfrm>
              <a:off x="2480675" y="3746150"/>
              <a:ext cx="110650" cy="64350"/>
            </a:xfrm>
            <a:custGeom>
              <a:avLst/>
              <a:gdLst/>
              <a:ahLst/>
              <a:cxnLst/>
              <a:rect l="l" t="t" r="r" b="b"/>
              <a:pathLst>
                <a:path w="4426" h="2574" extrusionOk="0">
                  <a:moveTo>
                    <a:pt x="3516" y="1"/>
                  </a:moveTo>
                  <a:lnTo>
                    <a:pt x="0" y="2061"/>
                  </a:lnTo>
                  <a:lnTo>
                    <a:pt x="913" y="2573"/>
                  </a:lnTo>
                  <a:lnTo>
                    <a:pt x="4425" y="546"/>
                  </a:lnTo>
                  <a:lnTo>
                    <a:pt x="3516"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133;p42">
              <a:extLst>
                <a:ext uri="{FF2B5EF4-FFF2-40B4-BE49-F238E27FC236}">
                  <a16:creationId xmlns:a16="http://schemas.microsoft.com/office/drawing/2014/main" id="{4F47A5AF-6D39-49E6-B529-B05913F7F43B}"/>
                </a:ext>
              </a:extLst>
            </p:cNvPr>
            <p:cNvSpPr/>
            <p:nvPr/>
          </p:nvSpPr>
          <p:spPr>
            <a:xfrm>
              <a:off x="2553725" y="3765475"/>
              <a:ext cx="71525" cy="42200"/>
            </a:xfrm>
            <a:custGeom>
              <a:avLst/>
              <a:gdLst/>
              <a:ahLst/>
              <a:cxnLst/>
              <a:rect l="l" t="t" r="r" b="b"/>
              <a:pathLst>
                <a:path w="2861" h="1688" extrusionOk="0">
                  <a:moveTo>
                    <a:pt x="1932" y="1"/>
                  </a:moveTo>
                  <a:lnTo>
                    <a:pt x="0" y="1175"/>
                  </a:lnTo>
                  <a:lnTo>
                    <a:pt x="914" y="1688"/>
                  </a:lnTo>
                  <a:lnTo>
                    <a:pt x="2860" y="535"/>
                  </a:lnTo>
                  <a:lnTo>
                    <a:pt x="1932"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134;p42">
              <a:extLst>
                <a:ext uri="{FF2B5EF4-FFF2-40B4-BE49-F238E27FC236}">
                  <a16:creationId xmlns:a16="http://schemas.microsoft.com/office/drawing/2014/main" id="{A2DAE4E4-B860-42E1-A4A0-378B040C29F1}"/>
                </a:ext>
              </a:extLst>
            </p:cNvPr>
            <p:cNvSpPr/>
            <p:nvPr/>
          </p:nvSpPr>
          <p:spPr>
            <a:xfrm>
              <a:off x="2561400" y="3792875"/>
              <a:ext cx="110625" cy="64325"/>
            </a:xfrm>
            <a:custGeom>
              <a:avLst/>
              <a:gdLst/>
              <a:ahLst/>
              <a:cxnLst/>
              <a:rect l="l" t="t" r="r" b="b"/>
              <a:pathLst>
                <a:path w="4425" h="2573" extrusionOk="0">
                  <a:moveTo>
                    <a:pt x="3516" y="1"/>
                  </a:moveTo>
                  <a:lnTo>
                    <a:pt x="0" y="2060"/>
                  </a:lnTo>
                  <a:lnTo>
                    <a:pt x="914" y="2573"/>
                  </a:lnTo>
                  <a:lnTo>
                    <a:pt x="4425" y="546"/>
                  </a:lnTo>
                  <a:lnTo>
                    <a:pt x="3516"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135;p42">
              <a:extLst>
                <a:ext uri="{FF2B5EF4-FFF2-40B4-BE49-F238E27FC236}">
                  <a16:creationId xmlns:a16="http://schemas.microsoft.com/office/drawing/2014/main" id="{EAF6B250-8C11-4D1B-A922-2B706A37349F}"/>
                </a:ext>
              </a:extLst>
            </p:cNvPr>
            <p:cNvSpPr/>
            <p:nvPr/>
          </p:nvSpPr>
          <p:spPr>
            <a:xfrm>
              <a:off x="2634475" y="3812200"/>
              <a:ext cx="71525" cy="42200"/>
            </a:xfrm>
            <a:custGeom>
              <a:avLst/>
              <a:gdLst/>
              <a:ahLst/>
              <a:cxnLst/>
              <a:rect l="l" t="t" r="r" b="b"/>
              <a:pathLst>
                <a:path w="2861" h="1688" extrusionOk="0">
                  <a:moveTo>
                    <a:pt x="1932" y="1"/>
                  </a:moveTo>
                  <a:lnTo>
                    <a:pt x="0" y="1175"/>
                  </a:lnTo>
                  <a:lnTo>
                    <a:pt x="913" y="1688"/>
                  </a:lnTo>
                  <a:lnTo>
                    <a:pt x="2860" y="535"/>
                  </a:lnTo>
                  <a:lnTo>
                    <a:pt x="1932"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136;p42">
              <a:extLst>
                <a:ext uri="{FF2B5EF4-FFF2-40B4-BE49-F238E27FC236}">
                  <a16:creationId xmlns:a16="http://schemas.microsoft.com/office/drawing/2014/main" id="{19DB6D11-F370-4D6E-9FE6-484A4D4C1C40}"/>
                </a:ext>
              </a:extLst>
            </p:cNvPr>
            <p:cNvSpPr/>
            <p:nvPr/>
          </p:nvSpPr>
          <p:spPr>
            <a:xfrm>
              <a:off x="2642100" y="3839575"/>
              <a:ext cx="110650" cy="64350"/>
            </a:xfrm>
            <a:custGeom>
              <a:avLst/>
              <a:gdLst/>
              <a:ahLst/>
              <a:cxnLst/>
              <a:rect l="l" t="t" r="r" b="b"/>
              <a:pathLst>
                <a:path w="4426" h="2574" extrusionOk="0">
                  <a:moveTo>
                    <a:pt x="3517" y="1"/>
                  </a:moveTo>
                  <a:lnTo>
                    <a:pt x="1" y="2061"/>
                  </a:lnTo>
                  <a:lnTo>
                    <a:pt x="915" y="2574"/>
                  </a:lnTo>
                  <a:lnTo>
                    <a:pt x="4426" y="546"/>
                  </a:lnTo>
                  <a:lnTo>
                    <a:pt x="3517"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137;p42">
              <a:extLst>
                <a:ext uri="{FF2B5EF4-FFF2-40B4-BE49-F238E27FC236}">
                  <a16:creationId xmlns:a16="http://schemas.microsoft.com/office/drawing/2014/main" id="{EDB9D4B0-2225-4027-91F9-D8F344D43937}"/>
                </a:ext>
              </a:extLst>
            </p:cNvPr>
            <p:cNvSpPr/>
            <p:nvPr/>
          </p:nvSpPr>
          <p:spPr>
            <a:xfrm>
              <a:off x="2715175" y="3858900"/>
              <a:ext cx="71550" cy="42200"/>
            </a:xfrm>
            <a:custGeom>
              <a:avLst/>
              <a:gdLst/>
              <a:ahLst/>
              <a:cxnLst/>
              <a:rect l="l" t="t" r="r" b="b"/>
              <a:pathLst>
                <a:path w="2862" h="1688" extrusionOk="0">
                  <a:moveTo>
                    <a:pt x="1933" y="1"/>
                  </a:moveTo>
                  <a:lnTo>
                    <a:pt x="1" y="1175"/>
                  </a:lnTo>
                  <a:lnTo>
                    <a:pt x="914" y="1688"/>
                  </a:lnTo>
                  <a:lnTo>
                    <a:pt x="2861" y="535"/>
                  </a:lnTo>
                  <a:lnTo>
                    <a:pt x="1933"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138;p42">
              <a:extLst>
                <a:ext uri="{FF2B5EF4-FFF2-40B4-BE49-F238E27FC236}">
                  <a16:creationId xmlns:a16="http://schemas.microsoft.com/office/drawing/2014/main" id="{22617112-A749-4763-909F-B8CFF68D2EA8}"/>
                </a:ext>
              </a:extLst>
            </p:cNvPr>
            <p:cNvSpPr/>
            <p:nvPr/>
          </p:nvSpPr>
          <p:spPr>
            <a:xfrm>
              <a:off x="2722850" y="3886325"/>
              <a:ext cx="110650" cy="64325"/>
            </a:xfrm>
            <a:custGeom>
              <a:avLst/>
              <a:gdLst/>
              <a:ahLst/>
              <a:cxnLst/>
              <a:rect l="l" t="t" r="r" b="b"/>
              <a:pathLst>
                <a:path w="4426" h="2573" extrusionOk="0">
                  <a:moveTo>
                    <a:pt x="3517" y="0"/>
                  </a:moveTo>
                  <a:lnTo>
                    <a:pt x="1" y="2060"/>
                  </a:lnTo>
                  <a:lnTo>
                    <a:pt x="915" y="2573"/>
                  </a:lnTo>
                  <a:lnTo>
                    <a:pt x="4425" y="545"/>
                  </a:lnTo>
                  <a:lnTo>
                    <a:pt x="3517"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139;p42">
              <a:extLst>
                <a:ext uri="{FF2B5EF4-FFF2-40B4-BE49-F238E27FC236}">
                  <a16:creationId xmlns:a16="http://schemas.microsoft.com/office/drawing/2014/main" id="{8EDD7329-E9E4-4A51-945B-3E75B753C5C3}"/>
                </a:ext>
              </a:extLst>
            </p:cNvPr>
            <p:cNvSpPr/>
            <p:nvPr/>
          </p:nvSpPr>
          <p:spPr>
            <a:xfrm>
              <a:off x="2795900" y="3905650"/>
              <a:ext cx="71575" cy="42200"/>
            </a:xfrm>
            <a:custGeom>
              <a:avLst/>
              <a:gdLst/>
              <a:ahLst/>
              <a:cxnLst/>
              <a:rect l="l" t="t" r="r" b="b"/>
              <a:pathLst>
                <a:path w="2863" h="1688" extrusionOk="0">
                  <a:moveTo>
                    <a:pt x="1933" y="0"/>
                  </a:moveTo>
                  <a:lnTo>
                    <a:pt x="1" y="1174"/>
                  </a:lnTo>
                  <a:lnTo>
                    <a:pt x="915" y="1687"/>
                  </a:lnTo>
                  <a:lnTo>
                    <a:pt x="2862" y="535"/>
                  </a:lnTo>
                  <a:lnTo>
                    <a:pt x="1933"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140;p42">
              <a:extLst>
                <a:ext uri="{FF2B5EF4-FFF2-40B4-BE49-F238E27FC236}">
                  <a16:creationId xmlns:a16="http://schemas.microsoft.com/office/drawing/2014/main" id="{5620AED0-47B2-4E33-BC69-25F1F156D401}"/>
                </a:ext>
              </a:extLst>
            </p:cNvPr>
            <p:cNvSpPr/>
            <p:nvPr/>
          </p:nvSpPr>
          <p:spPr>
            <a:xfrm>
              <a:off x="2803575" y="3933050"/>
              <a:ext cx="110650" cy="64325"/>
            </a:xfrm>
            <a:custGeom>
              <a:avLst/>
              <a:gdLst/>
              <a:ahLst/>
              <a:cxnLst/>
              <a:rect l="l" t="t" r="r" b="b"/>
              <a:pathLst>
                <a:path w="4426" h="2573" extrusionOk="0">
                  <a:moveTo>
                    <a:pt x="3517" y="0"/>
                  </a:moveTo>
                  <a:lnTo>
                    <a:pt x="1" y="2059"/>
                  </a:lnTo>
                  <a:lnTo>
                    <a:pt x="915" y="2572"/>
                  </a:lnTo>
                  <a:lnTo>
                    <a:pt x="4425" y="546"/>
                  </a:lnTo>
                  <a:lnTo>
                    <a:pt x="3517"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141;p42">
              <a:extLst>
                <a:ext uri="{FF2B5EF4-FFF2-40B4-BE49-F238E27FC236}">
                  <a16:creationId xmlns:a16="http://schemas.microsoft.com/office/drawing/2014/main" id="{EC43137E-2609-44B5-8513-78C608CA2DCD}"/>
                </a:ext>
              </a:extLst>
            </p:cNvPr>
            <p:cNvSpPr/>
            <p:nvPr/>
          </p:nvSpPr>
          <p:spPr>
            <a:xfrm>
              <a:off x="2876625" y="3952375"/>
              <a:ext cx="71550" cy="42175"/>
            </a:xfrm>
            <a:custGeom>
              <a:avLst/>
              <a:gdLst/>
              <a:ahLst/>
              <a:cxnLst/>
              <a:rect l="l" t="t" r="r" b="b"/>
              <a:pathLst>
                <a:path w="2862" h="1687" extrusionOk="0">
                  <a:moveTo>
                    <a:pt x="1934" y="0"/>
                  </a:moveTo>
                  <a:lnTo>
                    <a:pt x="1" y="1175"/>
                  </a:lnTo>
                  <a:lnTo>
                    <a:pt x="915" y="1686"/>
                  </a:lnTo>
                  <a:lnTo>
                    <a:pt x="2862" y="535"/>
                  </a:lnTo>
                  <a:lnTo>
                    <a:pt x="1934"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142;p42">
              <a:extLst>
                <a:ext uri="{FF2B5EF4-FFF2-40B4-BE49-F238E27FC236}">
                  <a16:creationId xmlns:a16="http://schemas.microsoft.com/office/drawing/2014/main" id="{34C4660B-9033-42E1-B81B-E607A6E75AB2}"/>
                </a:ext>
              </a:extLst>
            </p:cNvPr>
            <p:cNvSpPr/>
            <p:nvPr/>
          </p:nvSpPr>
          <p:spPr>
            <a:xfrm>
              <a:off x="2884300" y="3979750"/>
              <a:ext cx="110675" cy="64350"/>
            </a:xfrm>
            <a:custGeom>
              <a:avLst/>
              <a:gdLst/>
              <a:ahLst/>
              <a:cxnLst/>
              <a:rect l="l" t="t" r="r" b="b"/>
              <a:pathLst>
                <a:path w="4427" h="2574" extrusionOk="0">
                  <a:moveTo>
                    <a:pt x="3517" y="0"/>
                  </a:moveTo>
                  <a:lnTo>
                    <a:pt x="0" y="2060"/>
                  </a:lnTo>
                  <a:lnTo>
                    <a:pt x="914" y="2573"/>
                  </a:lnTo>
                  <a:lnTo>
                    <a:pt x="4426" y="546"/>
                  </a:lnTo>
                  <a:lnTo>
                    <a:pt x="3517"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143;p42">
              <a:extLst>
                <a:ext uri="{FF2B5EF4-FFF2-40B4-BE49-F238E27FC236}">
                  <a16:creationId xmlns:a16="http://schemas.microsoft.com/office/drawing/2014/main" id="{92E271BA-26C5-4C29-925F-5E615649BC54}"/>
                </a:ext>
              </a:extLst>
            </p:cNvPr>
            <p:cNvSpPr/>
            <p:nvPr/>
          </p:nvSpPr>
          <p:spPr>
            <a:xfrm>
              <a:off x="2957375" y="3999075"/>
              <a:ext cx="71525" cy="42200"/>
            </a:xfrm>
            <a:custGeom>
              <a:avLst/>
              <a:gdLst/>
              <a:ahLst/>
              <a:cxnLst/>
              <a:rect l="l" t="t" r="r" b="b"/>
              <a:pathLst>
                <a:path w="2861" h="1688" extrusionOk="0">
                  <a:moveTo>
                    <a:pt x="1933" y="0"/>
                  </a:moveTo>
                  <a:lnTo>
                    <a:pt x="0" y="1175"/>
                  </a:lnTo>
                  <a:lnTo>
                    <a:pt x="914" y="1688"/>
                  </a:lnTo>
                  <a:lnTo>
                    <a:pt x="2861" y="535"/>
                  </a:lnTo>
                  <a:lnTo>
                    <a:pt x="1933"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144;p42">
              <a:extLst>
                <a:ext uri="{FF2B5EF4-FFF2-40B4-BE49-F238E27FC236}">
                  <a16:creationId xmlns:a16="http://schemas.microsoft.com/office/drawing/2014/main" id="{D4F5D70D-2CB8-4D4D-941C-A2E0D97D3F3E}"/>
                </a:ext>
              </a:extLst>
            </p:cNvPr>
            <p:cNvSpPr/>
            <p:nvPr/>
          </p:nvSpPr>
          <p:spPr>
            <a:xfrm>
              <a:off x="2965050" y="4026475"/>
              <a:ext cx="110625" cy="64350"/>
            </a:xfrm>
            <a:custGeom>
              <a:avLst/>
              <a:gdLst/>
              <a:ahLst/>
              <a:cxnLst/>
              <a:rect l="l" t="t" r="r" b="b"/>
              <a:pathLst>
                <a:path w="4425" h="2574" extrusionOk="0">
                  <a:moveTo>
                    <a:pt x="3516" y="1"/>
                  </a:moveTo>
                  <a:lnTo>
                    <a:pt x="0" y="2061"/>
                  </a:lnTo>
                  <a:lnTo>
                    <a:pt x="914" y="2573"/>
                  </a:lnTo>
                  <a:lnTo>
                    <a:pt x="4425" y="546"/>
                  </a:lnTo>
                  <a:lnTo>
                    <a:pt x="3516"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145;p42">
              <a:extLst>
                <a:ext uri="{FF2B5EF4-FFF2-40B4-BE49-F238E27FC236}">
                  <a16:creationId xmlns:a16="http://schemas.microsoft.com/office/drawing/2014/main" id="{00EAF5BE-0F5D-42BC-BD47-41EC655BE8D7}"/>
                </a:ext>
              </a:extLst>
            </p:cNvPr>
            <p:cNvSpPr/>
            <p:nvPr/>
          </p:nvSpPr>
          <p:spPr>
            <a:xfrm>
              <a:off x="3038100" y="4045800"/>
              <a:ext cx="71550" cy="42200"/>
            </a:xfrm>
            <a:custGeom>
              <a:avLst/>
              <a:gdLst/>
              <a:ahLst/>
              <a:cxnLst/>
              <a:rect l="l" t="t" r="r" b="b"/>
              <a:pathLst>
                <a:path w="2862" h="1688" extrusionOk="0">
                  <a:moveTo>
                    <a:pt x="1932" y="1"/>
                  </a:moveTo>
                  <a:lnTo>
                    <a:pt x="0" y="1175"/>
                  </a:lnTo>
                  <a:lnTo>
                    <a:pt x="914" y="1688"/>
                  </a:lnTo>
                  <a:lnTo>
                    <a:pt x="2861" y="535"/>
                  </a:lnTo>
                  <a:lnTo>
                    <a:pt x="1932"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146;p42">
              <a:extLst>
                <a:ext uri="{FF2B5EF4-FFF2-40B4-BE49-F238E27FC236}">
                  <a16:creationId xmlns:a16="http://schemas.microsoft.com/office/drawing/2014/main" id="{0F96FE2C-5679-4776-917F-1F9234FC5315}"/>
                </a:ext>
              </a:extLst>
            </p:cNvPr>
            <p:cNvSpPr/>
            <p:nvPr/>
          </p:nvSpPr>
          <p:spPr>
            <a:xfrm>
              <a:off x="3045775" y="4073200"/>
              <a:ext cx="110625" cy="64325"/>
            </a:xfrm>
            <a:custGeom>
              <a:avLst/>
              <a:gdLst/>
              <a:ahLst/>
              <a:cxnLst/>
              <a:rect l="l" t="t" r="r" b="b"/>
              <a:pathLst>
                <a:path w="4425" h="2573" extrusionOk="0">
                  <a:moveTo>
                    <a:pt x="3516" y="1"/>
                  </a:moveTo>
                  <a:lnTo>
                    <a:pt x="0" y="2060"/>
                  </a:lnTo>
                  <a:lnTo>
                    <a:pt x="914" y="2573"/>
                  </a:lnTo>
                  <a:lnTo>
                    <a:pt x="4425" y="546"/>
                  </a:lnTo>
                  <a:lnTo>
                    <a:pt x="3516"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147;p42">
              <a:extLst>
                <a:ext uri="{FF2B5EF4-FFF2-40B4-BE49-F238E27FC236}">
                  <a16:creationId xmlns:a16="http://schemas.microsoft.com/office/drawing/2014/main" id="{7D1DA33B-C07F-4E79-B815-CACBF98119EB}"/>
                </a:ext>
              </a:extLst>
            </p:cNvPr>
            <p:cNvSpPr/>
            <p:nvPr/>
          </p:nvSpPr>
          <p:spPr>
            <a:xfrm>
              <a:off x="3118850" y="4092525"/>
              <a:ext cx="71525" cy="42175"/>
            </a:xfrm>
            <a:custGeom>
              <a:avLst/>
              <a:gdLst/>
              <a:ahLst/>
              <a:cxnLst/>
              <a:rect l="l" t="t" r="r" b="b"/>
              <a:pathLst>
                <a:path w="2861" h="1687" extrusionOk="0">
                  <a:moveTo>
                    <a:pt x="1932" y="1"/>
                  </a:moveTo>
                  <a:lnTo>
                    <a:pt x="0" y="1175"/>
                  </a:lnTo>
                  <a:lnTo>
                    <a:pt x="913" y="1687"/>
                  </a:lnTo>
                  <a:lnTo>
                    <a:pt x="2860" y="534"/>
                  </a:lnTo>
                  <a:lnTo>
                    <a:pt x="1932"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148;p42">
              <a:extLst>
                <a:ext uri="{FF2B5EF4-FFF2-40B4-BE49-F238E27FC236}">
                  <a16:creationId xmlns:a16="http://schemas.microsoft.com/office/drawing/2014/main" id="{893E06BE-1384-4ED5-8B46-EF32728CC42B}"/>
                </a:ext>
              </a:extLst>
            </p:cNvPr>
            <p:cNvSpPr/>
            <p:nvPr/>
          </p:nvSpPr>
          <p:spPr>
            <a:xfrm>
              <a:off x="3126500" y="4119900"/>
              <a:ext cx="110650" cy="64350"/>
            </a:xfrm>
            <a:custGeom>
              <a:avLst/>
              <a:gdLst/>
              <a:ahLst/>
              <a:cxnLst/>
              <a:rect l="l" t="t" r="r" b="b"/>
              <a:pathLst>
                <a:path w="4426" h="2574" extrusionOk="0">
                  <a:moveTo>
                    <a:pt x="3516" y="1"/>
                  </a:moveTo>
                  <a:lnTo>
                    <a:pt x="1" y="2061"/>
                  </a:lnTo>
                  <a:lnTo>
                    <a:pt x="914" y="2574"/>
                  </a:lnTo>
                  <a:lnTo>
                    <a:pt x="4426" y="546"/>
                  </a:lnTo>
                  <a:lnTo>
                    <a:pt x="3516"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149;p42">
              <a:extLst>
                <a:ext uri="{FF2B5EF4-FFF2-40B4-BE49-F238E27FC236}">
                  <a16:creationId xmlns:a16="http://schemas.microsoft.com/office/drawing/2014/main" id="{117EF63B-B7B7-437B-873A-A73162F4FBB2}"/>
                </a:ext>
              </a:extLst>
            </p:cNvPr>
            <p:cNvSpPr/>
            <p:nvPr/>
          </p:nvSpPr>
          <p:spPr>
            <a:xfrm>
              <a:off x="3199550" y="4139225"/>
              <a:ext cx="71550" cy="42200"/>
            </a:xfrm>
            <a:custGeom>
              <a:avLst/>
              <a:gdLst/>
              <a:ahLst/>
              <a:cxnLst/>
              <a:rect l="l" t="t" r="r" b="b"/>
              <a:pathLst>
                <a:path w="2862" h="1688" extrusionOk="0">
                  <a:moveTo>
                    <a:pt x="1933" y="1"/>
                  </a:moveTo>
                  <a:lnTo>
                    <a:pt x="1" y="1175"/>
                  </a:lnTo>
                  <a:lnTo>
                    <a:pt x="915" y="1688"/>
                  </a:lnTo>
                  <a:lnTo>
                    <a:pt x="2861" y="535"/>
                  </a:lnTo>
                  <a:lnTo>
                    <a:pt x="1933"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150;p42">
              <a:extLst>
                <a:ext uri="{FF2B5EF4-FFF2-40B4-BE49-F238E27FC236}">
                  <a16:creationId xmlns:a16="http://schemas.microsoft.com/office/drawing/2014/main" id="{939E1A90-0CF0-481C-AC14-84BC80B3D085}"/>
                </a:ext>
              </a:extLst>
            </p:cNvPr>
            <p:cNvSpPr/>
            <p:nvPr/>
          </p:nvSpPr>
          <p:spPr>
            <a:xfrm>
              <a:off x="3207225" y="4166650"/>
              <a:ext cx="110650" cy="64325"/>
            </a:xfrm>
            <a:custGeom>
              <a:avLst/>
              <a:gdLst/>
              <a:ahLst/>
              <a:cxnLst/>
              <a:rect l="l" t="t" r="r" b="b"/>
              <a:pathLst>
                <a:path w="4426" h="2573" extrusionOk="0">
                  <a:moveTo>
                    <a:pt x="3517" y="0"/>
                  </a:moveTo>
                  <a:lnTo>
                    <a:pt x="1" y="2060"/>
                  </a:lnTo>
                  <a:lnTo>
                    <a:pt x="915" y="2573"/>
                  </a:lnTo>
                  <a:lnTo>
                    <a:pt x="4425" y="545"/>
                  </a:lnTo>
                  <a:lnTo>
                    <a:pt x="3517"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151;p42">
              <a:extLst>
                <a:ext uri="{FF2B5EF4-FFF2-40B4-BE49-F238E27FC236}">
                  <a16:creationId xmlns:a16="http://schemas.microsoft.com/office/drawing/2014/main" id="{A4143A6C-3719-42FB-AB93-0B96408C7A81}"/>
                </a:ext>
              </a:extLst>
            </p:cNvPr>
            <p:cNvSpPr/>
            <p:nvPr/>
          </p:nvSpPr>
          <p:spPr>
            <a:xfrm>
              <a:off x="3280275" y="4185975"/>
              <a:ext cx="71550" cy="42200"/>
            </a:xfrm>
            <a:custGeom>
              <a:avLst/>
              <a:gdLst/>
              <a:ahLst/>
              <a:cxnLst/>
              <a:rect l="l" t="t" r="r" b="b"/>
              <a:pathLst>
                <a:path w="2862" h="1688" extrusionOk="0">
                  <a:moveTo>
                    <a:pt x="1933" y="0"/>
                  </a:moveTo>
                  <a:lnTo>
                    <a:pt x="1" y="1174"/>
                  </a:lnTo>
                  <a:lnTo>
                    <a:pt x="915" y="1687"/>
                  </a:lnTo>
                  <a:lnTo>
                    <a:pt x="2862" y="535"/>
                  </a:lnTo>
                  <a:lnTo>
                    <a:pt x="1933"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152;p42">
              <a:extLst>
                <a:ext uri="{FF2B5EF4-FFF2-40B4-BE49-F238E27FC236}">
                  <a16:creationId xmlns:a16="http://schemas.microsoft.com/office/drawing/2014/main" id="{A3299700-8289-4845-8641-A85905DBB44E}"/>
                </a:ext>
              </a:extLst>
            </p:cNvPr>
            <p:cNvSpPr/>
            <p:nvPr/>
          </p:nvSpPr>
          <p:spPr>
            <a:xfrm>
              <a:off x="3287950" y="4213375"/>
              <a:ext cx="110650" cy="64325"/>
            </a:xfrm>
            <a:custGeom>
              <a:avLst/>
              <a:gdLst/>
              <a:ahLst/>
              <a:cxnLst/>
              <a:rect l="l" t="t" r="r" b="b"/>
              <a:pathLst>
                <a:path w="4426" h="2573" extrusionOk="0">
                  <a:moveTo>
                    <a:pt x="3517" y="0"/>
                  </a:moveTo>
                  <a:lnTo>
                    <a:pt x="1" y="2059"/>
                  </a:lnTo>
                  <a:lnTo>
                    <a:pt x="915" y="2572"/>
                  </a:lnTo>
                  <a:lnTo>
                    <a:pt x="4425" y="546"/>
                  </a:lnTo>
                  <a:lnTo>
                    <a:pt x="3517"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153;p42">
              <a:extLst>
                <a:ext uri="{FF2B5EF4-FFF2-40B4-BE49-F238E27FC236}">
                  <a16:creationId xmlns:a16="http://schemas.microsoft.com/office/drawing/2014/main" id="{8F6E4EAC-042E-4FC6-B7BE-2776398F5683}"/>
                </a:ext>
              </a:extLst>
            </p:cNvPr>
            <p:cNvSpPr/>
            <p:nvPr/>
          </p:nvSpPr>
          <p:spPr>
            <a:xfrm>
              <a:off x="3361025" y="4232675"/>
              <a:ext cx="71525" cy="42200"/>
            </a:xfrm>
            <a:custGeom>
              <a:avLst/>
              <a:gdLst/>
              <a:ahLst/>
              <a:cxnLst/>
              <a:rect l="l" t="t" r="r" b="b"/>
              <a:pathLst>
                <a:path w="2861" h="1688" extrusionOk="0">
                  <a:moveTo>
                    <a:pt x="1933" y="0"/>
                  </a:moveTo>
                  <a:lnTo>
                    <a:pt x="1" y="1174"/>
                  </a:lnTo>
                  <a:lnTo>
                    <a:pt x="913" y="1687"/>
                  </a:lnTo>
                  <a:lnTo>
                    <a:pt x="2861" y="535"/>
                  </a:lnTo>
                  <a:lnTo>
                    <a:pt x="1933"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154;p42">
              <a:extLst>
                <a:ext uri="{FF2B5EF4-FFF2-40B4-BE49-F238E27FC236}">
                  <a16:creationId xmlns:a16="http://schemas.microsoft.com/office/drawing/2014/main" id="{492BC08B-7A07-4316-A0C4-769227712159}"/>
                </a:ext>
              </a:extLst>
            </p:cNvPr>
            <p:cNvSpPr/>
            <p:nvPr/>
          </p:nvSpPr>
          <p:spPr>
            <a:xfrm>
              <a:off x="3368700" y="4260075"/>
              <a:ext cx="110650" cy="64350"/>
            </a:xfrm>
            <a:custGeom>
              <a:avLst/>
              <a:gdLst/>
              <a:ahLst/>
              <a:cxnLst/>
              <a:rect l="l" t="t" r="r" b="b"/>
              <a:pathLst>
                <a:path w="4426" h="2574" extrusionOk="0">
                  <a:moveTo>
                    <a:pt x="3517" y="0"/>
                  </a:moveTo>
                  <a:lnTo>
                    <a:pt x="0" y="2060"/>
                  </a:lnTo>
                  <a:lnTo>
                    <a:pt x="913" y="2573"/>
                  </a:lnTo>
                  <a:lnTo>
                    <a:pt x="4425" y="546"/>
                  </a:lnTo>
                  <a:lnTo>
                    <a:pt x="3517"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155;p42">
              <a:extLst>
                <a:ext uri="{FF2B5EF4-FFF2-40B4-BE49-F238E27FC236}">
                  <a16:creationId xmlns:a16="http://schemas.microsoft.com/office/drawing/2014/main" id="{453B2AEF-1D9C-4C14-8D52-DE21A6D6C5DB}"/>
                </a:ext>
              </a:extLst>
            </p:cNvPr>
            <p:cNvSpPr/>
            <p:nvPr/>
          </p:nvSpPr>
          <p:spPr>
            <a:xfrm>
              <a:off x="3441750" y="4279400"/>
              <a:ext cx="71525" cy="42200"/>
            </a:xfrm>
            <a:custGeom>
              <a:avLst/>
              <a:gdLst/>
              <a:ahLst/>
              <a:cxnLst/>
              <a:rect l="l" t="t" r="r" b="b"/>
              <a:pathLst>
                <a:path w="2861" h="1688" extrusionOk="0">
                  <a:moveTo>
                    <a:pt x="1932" y="0"/>
                  </a:moveTo>
                  <a:lnTo>
                    <a:pt x="0" y="1175"/>
                  </a:lnTo>
                  <a:lnTo>
                    <a:pt x="914" y="1687"/>
                  </a:lnTo>
                  <a:lnTo>
                    <a:pt x="2861" y="535"/>
                  </a:lnTo>
                  <a:lnTo>
                    <a:pt x="1932"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47" name="Google Shape;1156;p42">
            <a:extLst>
              <a:ext uri="{FF2B5EF4-FFF2-40B4-BE49-F238E27FC236}">
                <a16:creationId xmlns:a16="http://schemas.microsoft.com/office/drawing/2014/main" id="{EF63846F-5CDE-42AA-87C3-48A431E18642}"/>
              </a:ext>
            </a:extLst>
          </p:cNvPr>
          <p:cNvSpPr/>
          <p:nvPr/>
        </p:nvSpPr>
        <p:spPr>
          <a:xfrm>
            <a:off x="17770939" y="7037813"/>
            <a:ext cx="4564832" cy="2271355"/>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48" name="Google Shape;1157;p42">
            <a:extLst>
              <a:ext uri="{FF2B5EF4-FFF2-40B4-BE49-F238E27FC236}">
                <a16:creationId xmlns:a16="http://schemas.microsoft.com/office/drawing/2014/main" id="{90C7A36A-ECA0-4C00-8AF7-DE97B39BA2B8}"/>
              </a:ext>
            </a:extLst>
          </p:cNvPr>
          <p:cNvGrpSpPr/>
          <p:nvPr/>
        </p:nvGrpSpPr>
        <p:grpSpPr>
          <a:xfrm>
            <a:off x="19021335" y="9702133"/>
            <a:ext cx="3775933" cy="3505867"/>
            <a:chOff x="3484925" y="4161400"/>
            <a:chExt cx="1415975" cy="1314700"/>
          </a:xfrm>
        </p:grpSpPr>
        <p:sp>
          <p:nvSpPr>
            <p:cNvPr id="49" name="Google Shape;1158;p42">
              <a:extLst>
                <a:ext uri="{FF2B5EF4-FFF2-40B4-BE49-F238E27FC236}">
                  <a16:creationId xmlns:a16="http://schemas.microsoft.com/office/drawing/2014/main" id="{C4E97313-CD4B-47D1-8F2E-0C71F6B1A62F}"/>
                </a:ext>
              </a:extLst>
            </p:cNvPr>
            <p:cNvSpPr/>
            <p:nvPr/>
          </p:nvSpPr>
          <p:spPr>
            <a:xfrm>
              <a:off x="3820175" y="4418100"/>
              <a:ext cx="505875" cy="253625"/>
            </a:xfrm>
            <a:custGeom>
              <a:avLst/>
              <a:gdLst/>
              <a:ahLst/>
              <a:cxnLst/>
              <a:rect l="l" t="t" r="r" b="b"/>
              <a:pathLst>
                <a:path w="20235" h="10145" extrusionOk="0">
                  <a:moveTo>
                    <a:pt x="12731" y="0"/>
                  </a:moveTo>
                  <a:cubicBezTo>
                    <a:pt x="11866" y="0"/>
                    <a:pt x="10984" y="9"/>
                    <a:pt x="10118" y="9"/>
                  </a:cubicBezTo>
                  <a:cubicBezTo>
                    <a:pt x="9300" y="9"/>
                    <a:pt x="8464" y="1"/>
                    <a:pt x="7641" y="1"/>
                  </a:cubicBezTo>
                  <a:cubicBezTo>
                    <a:pt x="3698" y="1"/>
                    <a:pt x="39" y="177"/>
                    <a:pt x="9" y="2213"/>
                  </a:cubicBezTo>
                  <a:cubicBezTo>
                    <a:pt x="1" y="2822"/>
                    <a:pt x="1" y="4648"/>
                    <a:pt x="1" y="5077"/>
                  </a:cubicBezTo>
                  <a:cubicBezTo>
                    <a:pt x="1" y="7876"/>
                    <a:pt x="4529" y="10144"/>
                    <a:pt x="10118" y="10144"/>
                  </a:cubicBezTo>
                  <a:cubicBezTo>
                    <a:pt x="15704" y="10144"/>
                    <a:pt x="20234" y="7876"/>
                    <a:pt x="20234" y="5077"/>
                  </a:cubicBezTo>
                  <a:lnTo>
                    <a:pt x="20234" y="2213"/>
                  </a:lnTo>
                  <a:cubicBezTo>
                    <a:pt x="20234" y="183"/>
                    <a:pt x="16666" y="0"/>
                    <a:pt x="1273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159;p42">
              <a:extLst>
                <a:ext uri="{FF2B5EF4-FFF2-40B4-BE49-F238E27FC236}">
                  <a16:creationId xmlns:a16="http://schemas.microsoft.com/office/drawing/2014/main" id="{4CCADB75-4BB8-477C-B20A-9232CE38454C}"/>
                </a:ext>
              </a:extLst>
            </p:cNvPr>
            <p:cNvSpPr/>
            <p:nvPr/>
          </p:nvSpPr>
          <p:spPr>
            <a:xfrm>
              <a:off x="3820175" y="4346725"/>
              <a:ext cx="505875" cy="253400"/>
            </a:xfrm>
            <a:custGeom>
              <a:avLst/>
              <a:gdLst/>
              <a:ahLst/>
              <a:cxnLst/>
              <a:rect l="l" t="t" r="r" b="b"/>
              <a:pathLst>
                <a:path w="20235" h="10136" extrusionOk="0">
                  <a:moveTo>
                    <a:pt x="10118" y="1"/>
                  </a:moveTo>
                  <a:cubicBezTo>
                    <a:pt x="4531" y="1"/>
                    <a:pt x="1" y="2269"/>
                    <a:pt x="1" y="5068"/>
                  </a:cubicBezTo>
                  <a:cubicBezTo>
                    <a:pt x="1" y="7867"/>
                    <a:pt x="4529" y="10136"/>
                    <a:pt x="10118" y="10136"/>
                  </a:cubicBezTo>
                  <a:cubicBezTo>
                    <a:pt x="15704" y="10136"/>
                    <a:pt x="20234" y="7867"/>
                    <a:pt x="20234" y="5068"/>
                  </a:cubicBezTo>
                  <a:cubicBezTo>
                    <a:pt x="20234" y="2269"/>
                    <a:pt x="15704" y="1"/>
                    <a:pt x="10118"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160;p42">
              <a:extLst>
                <a:ext uri="{FF2B5EF4-FFF2-40B4-BE49-F238E27FC236}">
                  <a16:creationId xmlns:a16="http://schemas.microsoft.com/office/drawing/2014/main" id="{E49CAD4A-AAEC-4003-A506-4BB39150DF11}"/>
                </a:ext>
              </a:extLst>
            </p:cNvPr>
            <p:cNvSpPr/>
            <p:nvPr/>
          </p:nvSpPr>
          <p:spPr>
            <a:xfrm>
              <a:off x="3889650" y="4370250"/>
              <a:ext cx="366925" cy="206400"/>
            </a:xfrm>
            <a:custGeom>
              <a:avLst/>
              <a:gdLst/>
              <a:ahLst/>
              <a:cxnLst/>
              <a:rect l="l" t="t" r="r" b="b"/>
              <a:pathLst>
                <a:path w="14677" h="8256" extrusionOk="0">
                  <a:moveTo>
                    <a:pt x="13197" y="1"/>
                  </a:moveTo>
                  <a:lnTo>
                    <a:pt x="1" y="7609"/>
                  </a:lnTo>
                  <a:cubicBezTo>
                    <a:pt x="480" y="7860"/>
                    <a:pt x="976" y="8076"/>
                    <a:pt x="1487" y="8256"/>
                  </a:cubicBezTo>
                  <a:lnTo>
                    <a:pt x="14676" y="645"/>
                  </a:lnTo>
                  <a:cubicBezTo>
                    <a:pt x="14199" y="395"/>
                    <a:pt x="13704" y="180"/>
                    <a:pt x="13197"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1161;p42">
              <a:extLst>
                <a:ext uri="{FF2B5EF4-FFF2-40B4-BE49-F238E27FC236}">
                  <a16:creationId xmlns:a16="http://schemas.microsoft.com/office/drawing/2014/main" id="{F66636FE-EA1A-4285-ACC5-FD70DD2C26D8}"/>
                </a:ext>
              </a:extLst>
            </p:cNvPr>
            <p:cNvSpPr/>
            <p:nvPr/>
          </p:nvSpPr>
          <p:spPr>
            <a:xfrm>
              <a:off x="4297375" y="4232775"/>
              <a:ext cx="505900" cy="253625"/>
            </a:xfrm>
            <a:custGeom>
              <a:avLst/>
              <a:gdLst/>
              <a:ahLst/>
              <a:cxnLst/>
              <a:rect l="l" t="t" r="r" b="b"/>
              <a:pathLst>
                <a:path w="20236" h="10145" extrusionOk="0">
                  <a:moveTo>
                    <a:pt x="12731" y="0"/>
                  </a:moveTo>
                  <a:cubicBezTo>
                    <a:pt x="11867" y="0"/>
                    <a:pt x="10984" y="9"/>
                    <a:pt x="10118" y="9"/>
                  </a:cubicBezTo>
                  <a:cubicBezTo>
                    <a:pt x="9301" y="9"/>
                    <a:pt x="8465" y="2"/>
                    <a:pt x="7641" y="2"/>
                  </a:cubicBezTo>
                  <a:cubicBezTo>
                    <a:pt x="3698" y="2"/>
                    <a:pt x="39" y="177"/>
                    <a:pt x="9" y="2213"/>
                  </a:cubicBezTo>
                  <a:cubicBezTo>
                    <a:pt x="0" y="2822"/>
                    <a:pt x="0" y="4649"/>
                    <a:pt x="0" y="5077"/>
                  </a:cubicBezTo>
                  <a:cubicBezTo>
                    <a:pt x="0" y="7876"/>
                    <a:pt x="4530" y="10145"/>
                    <a:pt x="10118" y="10145"/>
                  </a:cubicBezTo>
                  <a:cubicBezTo>
                    <a:pt x="15705" y="10145"/>
                    <a:pt x="20235" y="7876"/>
                    <a:pt x="20235" y="5077"/>
                  </a:cubicBezTo>
                  <a:lnTo>
                    <a:pt x="20235" y="2213"/>
                  </a:lnTo>
                  <a:cubicBezTo>
                    <a:pt x="20235" y="183"/>
                    <a:pt x="16666" y="0"/>
                    <a:pt x="1273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1162;p42">
              <a:extLst>
                <a:ext uri="{FF2B5EF4-FFF2-40B4-BE49-F238E27FC236}">
                  <a16:creationId xmlns:a16="http://schemas.microsoft.com/office/drawing/2014/main" id="{ABC843D1-0F55-4E67-B3C5-28E3514E758E}"/>
                </a:ext>
              </a:extLst>
            </p:cNvPr>
            <p:cNvSpPr/>
            <p:nvPr/>
          </p:nvSpPr>
          <p:spPr>
            <a:xfrm>
              <a:off x="4297375" y="4161400"/>
              <a:ext cx="505900" cy="253425"/>
            </a:xfrm>
            <a:custGeom>
              <a:avLst/>
              <a:gdLst/>
              <a:ahLst/>
              <a:cxnLst/>
              <a:rect l="l" t="t" r="r" b="b"/>
              <a:pathLst>
                <a:path w="20236" h="10137" extrusionOk="0">
                  <a:moveTo>
                    <a:pt x="10118" y="1"/>
                  </a:moveTo>
                  <a:cubicBezTo>
                    <a:pt x="4530" y="1"/>
                    <a:pt x="0" y="2269"/>
                    <a:pt x="0" y="5068"/>
                  </a:cubicBezTo>
                  <a:cubicBezTo>
                    <a:pt x="0" y="7867"/>
                    <a:pt x="4530" y="10136"/>
                    <a:pt x="10118" y="10136"/>
                  </a:cubicBezTo>
                  <a:cubicBezTo>
                    <a:pt x="15705" y="10136"/>
                    <a:pt x="20235" y="7867"/>
                    <a:pt x="20235" y="5068"/>
                  </a:cubicBezTo>
                  <a:cubicBezTo>
                    <a:pt x="20235" y="2269"/>
                    <a:pt x="15705" y="1"/>
                    <a:pt x="10118"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163;p42">
              <a:extLst>
                <a:ext uri="{FF2B5EF4-FFF2-40B4-BE49-F238E27FC236}">
                  <a16:creationId xmlns:a16="http://schemas.microsoft.com/office/drawing/2014/main" id="{23A0C6FE-794B-4BD1-B51F-27926860C9EA}"/>
                </a:ext>
              </a:extLst>
            </p:cNvPr>
            <p:cNvSpPr/>
            <p:nvPr/>
          </p:nvSpPr>
          <p:spPr>
            <a:xfrm>
              <a:off x="4368775" y="4184075"/>
              <a:ext cx="366800" cy="206450"/>
            </a:xfrm>
            <a:custGeom>
              <a:avLst/>
              <a:gdLst/>
              <a:ahLst/>
              <a:cxnLst/>
              <a:rect l="l" t="t" r="r" b="b"/>
              <a:pathLst>
                <a:path w="14672" h="8258" extrusionOk="0">
                  <a:moveTo>
                    <a:pt x="1494" y="0"/>
                  </a:moveTo>
                  <a:cubicBezTo>
                    <a:pt x="981" y="177"/>
                    <a:pt x="483" y="389"/>
                    <a:pt x="0" y="637"/>
                  </a:cubicBezTo>
                  <a:lnTo>
                    <a:pt x="13199" y="8258"/>
                  </a:lnTo>
                  <a:cubicBezTo>
                    <a:pt x="13706" y="8075"/>
                    <a:pt x="14198" y="7856"/>
                    <a:pt x="14672" y="7603"/>
                  </a:cubicBezTo>
                  <a:lnTo>
                    <a:pt x="1494" y="0"/>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1164;p42">
              <a:extLst>
                <a:ext uri="{FF2B5EF4-FFF2-40B4-BE49-F238E27FC236}">
                  <a16:creationId xmlns:a16="http://schemas.microsoft.com/office/drawing/2014/main" id="{7533EE3B-0D9D-4D58-9632-898F74F75983}"/>
                </a:ext>
              </a:extLst>
            </p:cNvPr>
            <p:cNvSpPr/>
            <p:nvPr/>
          </p:nvSpPr>
          <p:spPr>
            <a:xfrm>
              <a:off x="4395025" y="4616950"/>
              <a:ext cx="505875" cy="253625"/>
            </a:xfrm>
            <a:custGeom>
              <a:avLst/>
              <a:gdLst/>
              <a:ahLst/>
              <a:cxnLst/>
              <a:rect l="l" t="t" r="r" b="b"/>
              <a:pathLst>
                <a:path w="20235" h="10145" extrusionOk="0">
                  <a:moveTo>
                    <a:pt x="12731" y="0"/>
                  </a:moveTo>
                  <a:cubicBezTo>
                    <a:pt x="11866" y="0"/>
                    <a:pt x="10984" y="9"/>
                    <a:pt x="10118" y="9"/>
                  </a:cubicBezTo>
                  <a:cubicBezTo>
                    <a:pt x="9300" y="9"/>
                    <a:pt x="8464" y="1"/>
                    <a:pt x="7641" y="1"/>
                  </a:cubicBezTo>
                  <a:cubicBezTo>
                    <a:pt x="3698" y="1"/>
                    <a:pt x="39" y="177"/>
                    <a:pt x="9" y="2213"/>
                  </a:cubicBezTo>
                  <a:cubicBezTo>
                    <a:pt x="1" y="2821"/>
                    <a:pt x="1" y="4648"/>
                    <a:pt x="1" y="5077"/>
                  </a:cubicBezTo>
                  <a:cubicBezTo>
                    <a:pt x="1" y="7875"/>
                    <a:pt x="4531" y="10144"/>
                    <a:pt x="10118" y="10144"/>
                  </a:cubicBezTo>
                  <a:cubicBezTo>
                    <a:pt x="15706" y="10144"/>
                    <a:pt x="20234" y="7875"/>
                    <a:pt x="20234" y="5077"/>
                  </a:cubicBezTo>
                  <a:lnTo>
                    <a:pt x="20234" y="2213"/>
                  </a:lnTo>
                  <a:cubicBezTo>
                    <a:pt x="20234" y="183"/>
                    <a:pt x="16666" y="0"/>
                    <a:pt x="1273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1165;p42">
              <a:extLst>
                <a:ext uri="{FF2B5EF4-FFF2-40B4-BE49-F238E27FC236}">
                  <a16:creationId xmlns:a16="http://schemas.microsoft.com/office/drawing/2014/main" id="{B089205C-C15D-4AE2-A111-582F53500B77}"/>
                </a:ext>
              </a:extLst>
            </p:cNvPr>
            <p:cNvSpPr/>
            <p:nvPr/>
          </p:nvSpPr>
          <p:spPr>
            <a:xfrm>
              <a:off x="4395025" y="4545575"/>
              <a:ext cx="505875" cy="253400"/>
            </a:xfrm>
            <a:custGeom>
              <a:avLst/>
              <a:gdLst/>
              <a:ahLst/>
              <a:cxnLst/>
              <a:rect l="l" t="t" r="r" b="b"/>
              <a:pathLst>
                <a:path w="20235" h="10136" extrusionOk="0">
                  <a:moveTo>
                    <a:pt x="10118" y="0"/>
                  </a:moveTo>
                  <a:cubicBezTo>
                    <a:pt x="4531" y="0"/>
                    <a:pt x="1" y="2269"/>
                    <a:pt x="1" y="5068"/>
                  </a:cubicBezTo>
                  <a:cubicBezTo>
                    <a:pt x="1" y="7866"/>
                    <a:pt x="4531" y="10136"/>
                    <a:pt x="10118" y="10136"/>
                  </a:cubicBezTo>
                  <a:cubicBezTo>
                    <a:pt x="15706" y="10136"/>
                    <a:pt x="20234" y="7866"/>
                    <a:pt x="20234" y="5068"/>
                  </a:cubicBezTo>
                  <a:cubicBezTo>
                    <a:pt x="20234" y="2269"/>
                    <a:pt x="15706" y="0"/>
                    <a:pt x="10118"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1166;p42">
              <a:extLst>
                <a:ext uri="{FF2B5EF4-FFF2-40B4-BE49-F238E27FC236}">
                  <a16:creationId xmlns:a16="http://schemas.microsoft.com/office/drawing/2014/main" id="{894AB3AD-937C-41FE-B171-01AEEA74F307}"/>
                </a:ext>
              </a:extLst>
            </p:cNvPr>
            <p:cNvSpPr/>
            <p:nvPr/>
          </p:nvSpPr>
          <p:spPr>
            <a:xfrm>
              <a:off x="4466425" y="4568225"/>
              <a:ext cx="366825" cy="206475"/>
            </a:xfrm>
            <a:custGeom>
              <a:avLst/>
              <a:gdLst/>
              <a:ahLst/>
              <a:cxnLst/>
              <a:rect l="l" t="t" r="r" b="b"/>
              <a:pathLst>
                <a:path w="14673" h="8259" extrusionOk="0">
                  <a:moveTo>
                    <a:pt x="1494" y="1"/>
                  </a:moveTo>
                  <a:cubicBezTo>
                    <a:pt x="982" y="178"/>
                    <a:pt x="483" y="390"/>
                    <a:pt x="1" y="637"/>
                  </a:cubicBezTo>
                  <a:lnTo>
                    <a:pt x="13200" y="8258"/>
                  </a:lnTo>
                  <a:cubicBezTo>
                    <a:pt x="13706" y="8076"/>
                    <a:pt x="14198" y="7857"/>
                    <a:pt x="14672" y="7603"/>
                  </a:cubicBezTo>
                  <a:lnTo>
                    <a:pt x="1494"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58" name="Google Shape;1167;p42">
              <a:extLst>
                <a:ext uri="{FF2B5EF4-FFF2-40B4-BE49-F238E27FC236}">
                  <a16:creationId xmlns:a16="http://schemas.microsoft.com/office/drawing/2014/main" id="{ECFCB92B-6DB5-4667-A210-FE62A6571D47}"/>
                </a:ext>
              </a:extLst>
            </p:cNvPr>
            <p:cNvGrpSpPr/>
            <p:nvPr/>
          </p:nvGrpSpPr>
          <p:grpSpPr>
            <a:xfrm>
              <a:off x="3484925" y="4781375"/>
              <a:ext cx="880025" cy="694725"/>
              <a:chOff x="3484925" y="4781375"/>
              <a:chExt cx="880025" cy="694725"/>
            </a:xfrm>
          </p:grpSpPr>
          <p:sp>
            <p:nvSpPr>
              <p:cNvPr id="59" name="Google Shape;1168;p42">
                <a:extLst>
                  <a:ext uri="{FF2B5EF4-FFF2-40B4-BE49-F238E27FC236}">
                    <a16:creationId xmlns:a16="http://schemas.microsoft.com/office/drawing/2014/main" id="{D515E7CE-8FFA-42DE-A85B-4C2D5C0EDEA9}"/>
                  </a:ext>
                </a:extLst>
              </p:cNvPr>
              <p:cNvSpPr/>
              <p:nvPr/>
            </p:nvSpPr>
            <p:spPr>
              <a:xfrm>
                <a:off x="3484925" y="4781375"/>
                <a:ext cx="880025" cy="694700"/>
              </a:xfrm>
              <a:custGeom>
                <a:avLst/>
                <a:gdLst/>
                <a:ahLst/>
                <a:cxnLst/>
                <a:rect l="l" t="t" r="r" b="b"/>
                <a:pathLst>
                  <a:path w="35201" h="27788" extrusionOk="0">
                    <a:moveTo>
                      <a:pt x="26349" y="1"/>
                    </a:moveTo>
                    <a:cubicBezTo>
                      <a:pt x="24832" y="1"/>
                      <a:pt x="23316" y="393"/>
                      <a:pt x="21958" y="1178"/>
                    </a:cubicBezTo>
                    <a:lnTo>
                      <a:pt x="4414" y="11307"/>
                    </a:lnTo>
                    <a:cubicBezTo>
                      <a:pt x="1669" y="12892"/>
                      <a:pt x="0" y="15843"/>
                      <a:pt x="56" y="19012"/>
                    </a:cubicBezTo>
                    <a:lnTo>
                      <a:pt x="61" y="19226"/>
                    </a:lnTo>
                    <a:cubicBezTo>
                      <a:pt x="115" y="22284"/>
                      <a:pt x="1768" y="25090"/>
                      <a:pt x="4417" y="26620"/>
                    </a:cubicBezTo>
                    <a:cubicBezTo>
                      <a:pt x="5766" y="27398"/>
                      <a:pt x="7271" y="27787"/>
                      <a:pt x="8776" y="27787"/>
                    </a:cubicBezTo>
                    <a:cubicBezTo>
                      <a:pt x="10281" y="27787"/>
                      <a:pt x="11785" y="27398"/>
                      <a:pt x="13134" y="26620"/>
                    </a:cubicBezTo>
                    <a:lnTo>
                      <a:pt x="30796" y="16423"/>
                    </a:lnTo>
                    <a:cubicBezTo>
                      <a:pt x="33525" y="14847"/>
                      <a:pt x="35200" y="11932"/>
                      <a:pt x="35188" y="8781"/>
                    </a:cubicBezTo>
                    <a:cubicBezTo>
                      <a:pt x="35175" y="5626"/>
                      <a:pt x="33472" y="2720"/>
                      <a:pt x="30726" y="1169"/>
                    </a:cubicBezTo>
                    <a:lnTo>
                      <a:pt x="30669" y="1137"/>
                    </a:lnTo>
                    <a:cubicBezTo>
                      <a:pt x="29328" y="379"/>
                      <a:pt x="27838" y="1"/>
                      <a:pt x="26349" y="1"/>
                    </a:cubicBezTo>
                    <a:close/>
                  </a:path>
                </a:pathLst>
              </a:custGeom>
              <a:solidFill>
                <a:srgbClr val="ABFFF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169;p42">
                <a:extLst>
                  <a:ext uri="{FF2B5EF4-FFF2-40B4-BE49-F238E27FC236}">
                    <a16:creationId xmlns:a16="http://schemas.microsoft.com/office/drawing/2014/main" id="{F59817FB-961E-46F3-9B26-816F311897C9}"/>
                  </a:ext>
                </a:extLst>
              </p:cNvPr>
              <p:cNvSpPr/>
              <p:nvPr/>
            </p:nvSpPr>
            <p:spPr>
              <a:xfrm>
                <a:off x="3484925" y="4781375"/>
                <a:ext cx="880025" cy="694700"/>
              </a:xfrm>
              <a:custGeom>
                <a:avLst/>
                <a:gdLst/>
                <a:ahLst/>
                <a:cxnLst/>
                <a:rect l="l" t="t" r="r" b="b"/>
                <a:pathLst>
                  <a:path w="35201" h="27788" extrusionOk="0">
                    <a:moveTo>
                      <a:pt x="26349" y="1"/>
                    </a:moveTo>
                    <a:cubicBezTo>
                      <a:pt x="24832" y="1"/>
                      <a:pt x="23316" y="393"/>
                      <a:pt x="21958" y="1178"/>
                    </a:cubicBezTo>
                    <a:lnTo>
                      <a:pt x="4414" y="11307"/>
                    </a:lnTo>
                    <a:cubicBezTo>
                      <a:pt x="1669" y="12892"/>
                      <a:pt x="0" y="15843"/>
                      <a:pt x="56" y="19012"/>
                    </a:cubicBezTo>
                    <a:lnTo>
                      <a:pt x="61" y="19226"/>
                    </a:lnTo>
                    <a:cubicBezTo>
                      <a:pt x="115" y="22284"/>
                      <a:pt x="1768" y="25090"/>
                      <a:pt x="4417" y="26620"/>
                    </a:cubicBezTo>
                    <a:cubicBezTo>
                      <a:pt x="5766" y="27398"/>
                      <a:pt x="7271" y="27787"/>
                      <a:pt x="8776" y="27787"/>
                    </a:cubicBezTo>
                    <a:cubicBezTo>
                      <a:pt x="10281" y="27787"/>
                      <a:pt x="11785" y="27398"/>
                      <a:pt x="13134" y="26620"/>
                    </a:cubicBezTo>
                    <a:lnTo>
                      <a:pt x="30796" y="16423"/>
                    </a:lnTo>
                    <a:cubicBezTo>
                      <a:pt x="33525" y="14847"/>
                      <a:pt x="35200" y="11932"/>
                      <a:pt x="35188" y="8781"/>
                    </a:cubicBezTo>
                    <a:cubicBezTo>
                      <a:pt x="35175" y="5626"/>
                      <a:pt x="33472" y="2720"/>
                      <a:pt x="30726" y="1169"/>
                    </a:cubicBezTo>
                    <a:lnTo>
                      <a:pt x="30669" y="1137"/>
                    </a:lnTo>
                    <a:cubicBezTo>
                      <a:pt x="29328" y="379"/>
                      <a:pt x="27838" y="1"/>
                      <a:pt x="26349"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170;p42">
                <a:extLst>
                  <a:ext uri="{FF2B5EF4-FFF2-40B4-BE49-F238E27FC236}">
                    <a16:creationId xmlns:a16="http://schemas.microsoft.com/office/drawing/2014/main" id="{C9130472-EB55-4A65-BE1E-B3880CCBC5F8}"/>
                  </a:ext>
                </a:extLst>
              </p:cNvPr>
              <p:cNvSpPr/>
              <p:nvPr/>
            </p:nvSpPr>
            <p:spPr>
              <a:xfrm>
                <a:off x="3485125" y="4950450"/>
                <a:ext cx="596050" cy="525650"/>
              </a:xfrm>
              <a:custGeom>
                <a:avLst/>
                <a:gdLst/>
                <a:ahLst/>
                <a:cxnLst/>
                <a:rect l="l" t="t" r="r" b="b"/>
                <a:pathLst>
                  <a:path w="23842" h="21026" extrusionOk="0">
                    <a:moveTo>
                      <a:pt x="14809" y="1"/>
                    </a:moveTo>
                    <a:cubicBezTo>
                      <a:pt x="13292" y="1"/>
                      <a:pt x="11776" y="393"/>
                      <a:pt x="10418" y="1178"/>
                    </a:cubicBezTo>
                    <a:lnTo>
                      <a:pt x="3390" y="5235"/>
                    </a:lnTo>
                    <a:cubicBezTo>
                      <a:pt x="1238" y="6920"/>
                      <a:pt x="1" y="9517"/>
                      <a:pt x="48" y="12249"/>
                    </a:cubicBezTo>
                    <a:lnTo>
                      <a:pt x="53" y="12463"/>
                    </a:lnTo>
                    <a:cubicBezTo>
                      <a:pt x="107" y="15550"/>
                      <a:pt x="1791" y="18377"/>
                      <a:pt x="4476" y="19896"/>
                    </a:cubicBezTo>
                    <a:cubicBezTo>
                      <a:pt x="5808" y="20649"/>
                      <a:pt x="7289" y="21025"/>
                      <a:pt x="8769" y="21025"/>
                    </a:cubicBezTo>
                    <a:cubicBezTo>
                      <a:pt x="10274" y="21025"/>
                      <a:pt x="11779" y="20636"/>
                      <a:pt x="13126" y="19858"/>
                    </a:cubicBezTo>
                    <a:lnTo>
                      <a:pt x="20273" y="15731"/>
                    </a:lnTo>
                    <a:cubicBezTo>
                      <a:pt x="22585" y="13925"/>
                      <a:pt x="23842" y="11084"/>
                      <a:pt x="23623" y="8159"/>
                    </a:cubicBezTo>
                    <a:cubicBezTo>
                      <a:pt x="23405" y="5233"/>
                      <a:pt x="21739" y="2610"/>
                      <a:pt x="19185" y="1168"/>
                    </a:cubicBezTo>
                    <a:lnTo>
                      <a:pt x="19128" y="1137"/>
                    </a:lnTo>
                    <a:cubicBezTo>
                      <a:pt x="17788" y="379"/>
                      <a:pt x="16298" y="1"/>
                      <a:pt x="14809"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grpSp>
        <p:nvGrpSpPr>
          <p:cNvPr id="62" name="Google Shape;1171;p42">
            <a:extLst>
              <a:ext uri="{FF2B5EF4-FFF2-40B4-BE49-F238E27FC236}">
                <a16:creationId xmlns:a16="http://schemas.microsoft.com/office/drawing/2014/main" id="{0F536CFB-C5A2-4A19-86F3-425925932D81}"/>
              </a:ext>
            </a:extLst>
          </p:cNvPr>
          <p:cNvGrpSpPr/>
          <p:nvPr/>
        </p:nvGrpSpPr>
        <p:grpSpPr>
          <a:xfrm>
            <a:off x="16487467" y="10429268"/>
            <a:ext cx="2346800" cy="1852467"/>
            <a:chOff x="2534725" y="4434075"/>
            <a:chExt cx="880050" cy="694675"/>
          </a:xfrm>
        </p:grpSpPr>
        <p:sp>
          <p:nvSpPr>
            <p:cNvPr id="63" name="Google Shape;1172;p42">
              <a:extLst>
                <a:ext uri="{FF2B5EF4-FFF2-40B4-BE49-F238E27FC236}">
                  <a16:creationId xmlns:a16="http://schemas.microsoft.com/office/drawing/2014/main" id="{D3E94E41-03CE-4269-A3A7-92B4EF4A9BAA}"/>
                </a:ext>
              </a:extLst>
            </p:cNvPr>
            <p:cNvSpPr/>
            <p:nvPr/>
          </p:nvSpPr>
          <p:spPr>
            <a:xfrm>
              <a:off x="2534725" y="4434075"/>
              <a:ext cx="880050" cy="694675"/>
            </a:xfrm>
            <a:custGeom>
              <a:avLst/>
              <a:gdLst/>
              <a:ahLst/>
              <a:cxnLst/>
              <a:rect l="l" t="t" r="r" b="b"/>
              <a:pathLst>
                <a:path w="35202" h="27787" extrusionOk="0">
                  <a:moveTo>
                    <a:pt x="8852" y="0"/>
                  </a:moveTo>
                  <a:cubicBezTo>
                    <a:pt x="7362" y="0"/>
                    <a:pt x="5873" y="379"/>
                    <a:pt x="4532" y="1136"/>
                  </a:cubicBezTo>
                  <a:lnTo>
                    <a:pt x="4477" y="1168"/>
                  </a:lnTo>
                  <a:cubicBezTo>
                    <a:pt x="1729" y="2720"/>
                    <a:pt x="25" y="5626"/>
                    <a:pt x="13" y="8781"/>
                  </a:cubicBezTo>
                  <a:cubicBezTo>
                    <a:pt x="1" y="11931"/>
                    <a:pt x="1676" y="14846"/>
                    <a:pt x="4404" y="16422"/>
                  </a:cubicBezTo>
                  <a:lnTo>
                    <a:pt x="22067" y="26619"/>
                  </a:lnTo>
                  <a:cubicBezTo>
                    <a:pt x="23415" y="27397"/>
                    <a:pt x="24920" y="27786"/>
                    <a:pt x="26425" y="27786"/>
                  </a:cubicBezTo>
                  <a:cubicBezTo>
                    <a:pt x="27930" y="27786"/>
                    <a:pt x="29435" y="27397"/>
                    <a:pt x="30783" y="26619"/>
                  </a:cubicBezTo>
                  <a:cubicBezTo>
                    <a:pt x="33432" y="25090"/>
                    <a:pt x="35086" y="22284"/>
                    <a:pt x="35140" y="19225"/>
                  </a:cubicBezTo>
                  <a:lnTo>
                    <a:pt x="35144" y="19011"/>
                  </a:lnTo>
                  <a:cubicBezTo>
                    <a:pt x="35201" y="15841"/>
                    <a:pt x="33532" y="12891"/>
                    <a:pt x="30788" y="11306"/>
                  </a:cubicBezTo>
                  <a:lnTo>
                    <a:pt x="13243" y="1177"/>
                  </a:lnTo>
                  <a:cubicBezTo>
                    <a:pt x="11885" y="393"/>
                    <a:pt x="10369" y="0"/>
                    <a:pt x="8852" y="0"/>
                  </a:cubicBezTo>
                  <a:close/>
                </a:path>
              </a:pathLst>
            </a:custGeom>
            <a:solidFill>
              <a:srgbClr val="ABFFF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173;p42">
              <a:extLst>
                <a:ext uri="{FF2B5EF4-FFF2-40B4-BE49-F238E27FC236}">
                  <a16:creationId xmlns:a16="http://schemas.microsoft.com/office/drawing/2014/main" id="{8D6F00D1-294B-473B-AEE7-5F0B3F427B77}"/>
                </a:ext>
              </a:extLst>
            </p:cNvPr>
            <p:cNvSpPr/>
            <p:nvPr/>
          </p:nvSpPr>
          <p:spPr>
            <a:xfrm>
              <a:off x="2534725" y="4434075"/>
              <a:ext cx="880050" cy="694675"/>
            </a:xfrm>
            <a:custGeom>
              <a:avLst/>
              <a:gdLst/>
              <a:ahLst/>
              <a:cxnLst/>
              <a:rect l="l" t="t" r="r" b="b"/>
              <a:pathLst>
                <a:path w="35202" h="27787" extrusionOk="0">
                  <a:moveTo>
                    <a:pt x="8852" y="0"/>
                  </a:moveTo>
                  <a:cubicBezTo>
                    <a:pt x="7362" y="0"/>
                    <a:pt x="5873" y="379"/>
                    <a:pt x="4532" y="1136"/>
                  </a:cubicBezTo>
                  <a:lnTo>
                    <a:pt x="4477" y="1168"/>
                  </a:lnTo>
                  <a:cubicBezTo>
                    <a:pt x="1729" y="2720"/>
                    <a:pt x="25" y="5626"/>
                    <a:pt x="13" y="8781"/>
                  </a:cubicBezTo>
                  <a:cubicBezTo>
                    <a:pt x="1" y="11931"/>
                    <a:pt x="1676" y="14846"/>
                    <a:pt x="4404" y="16422"/>
                  </a:cubicBezTo>
                  <a:lnTo>
                    <a:pt x="22067" y="26619"/>
                  </a:lnTo>
                  <a:cubicBezTo>
                    <a:pt x="23415" y="27397"/>
                    <a:pt x="24920" y="27786"/>
                    <a:pt x="26425" y="27786"/>
                  </a:cubicBezTo>
                  <a:cubicBezTo>
                    <a:pt x="27930" y="27786"/>
                    <a:pt x="29435" y="27397"/>
                    <a:pt x="30783" y="26619"/>
                  </a:cubicBezTo>
                  <a:cubicBezTo>
                    <a:pt x="33432" y="25090"/>
                    <a:pt x="35086" y="22284"/>
                    <a:pt x="35140" y="19225"/>
                  </a:cubicBezTo>
                  <a:lnTo>
                    <a:pt x="35144" y="19011"/>
                  </a:lnTo>
                  <a:cubicBezTo>
                    <a:pt x="35201" y="15841"/>
                    <a:pt x="33532" y="12891"/>
                    <a:pt x="30788" y="11306"/>
                  </a:cubicBezTo>
                  <a:lnTo>
                    <a:pt x="13243" y="1177"/>
                  </a:lnTo>
                  <a:cubicBezTo>
                    <a:pt x="11885" y="393"/>
                    <a:pt x="10369" y="0"/>
                    <a:pt x="8852"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174;p42">
              <a:extLst>
                <a:ext uri="{FF2B5EF4-FFF2-40B4-BE49-F238E27FC236}">
                  <a16:creationId xmlns:a16="http://schemas.microsoft.com/office/drawing/2014/main" id="{D6FE62CB-6761-46FD-A68E-0C8CF8C99ED7}"/>
                </a:ext>
              </a:extLst>
            </p:cNvPr>
            <p:cNvSpPr/>
            <p:nvPr/>
          </p:nvSpPr>
          <p:spPr>
            <a:xfrm>
              <a:off x="2818500" y="4603125"/>
              <a:ext cx="596050" cy="525625"/>
            </a:xfrm>
            <a:custGeom>
              <a:avLst/>
              <a:gdLst/>
              <a:ahLst/>
              <a:cxnLst/>
              <a:rect l="l" t="t" r="r" b="b"/>
              <a:pathLst>
                <a:path w="23842" h="21025" extrusionOk="0">
                  <a:moveTo>
                    <a:pt x="9033" y="0"/>
                  </a:moveTo>
                  <a:cubicBezTo>
                    <a:pt x="7544" y="0"/>
                    <a:pt x="6054" y="379"/>
                    <a:pt x="4713" y="1137"/>
                  </a:cubicBezTo>
                  <a:lnTo>
                    <a:pt x="4657" y="1168"/>
                  </a:lnTo>
                  <a:cubicBezTo>
                    <a:pt x="2103" y="2610"/>
                    <a:pt x="437" y="5233"/>
                    <a:pt x="218" y="8158"/>
                  </a:cubicBezTo>
                  <a:cubicBezTo>
                    <a:pt x="1" y="11083"/>
                    <a:pt x="1257" y="13925"/>
                    <a:pt x="3569" y="15730"/>
                  </a:cubicBezTo>
                  <a:lnTo>
                    <a:pt x="10716" y="19857"/>
                  </a:lnTo>
                  <a:cubicBezTo>
                    <a:pt x="12064" y="20635"/>
                    <a:pt x="13569" y="21024"/>
                    <a:pt x="15075" y="21024"/>
                  </a:cubicBezTo>
                  <a:cubicBezTo>
                    <a:pt x="16554" y="21024"/>
                    <a:pt x="18033" y="20648"/>
                    <a:pt x="19365" y="19896"/>
                  </a:cubicBezTo>
                  <a:cubicBezTo>
                    <a:pt x="22051" y="18376"/>
                    <a:pt x="23734" y="15549"/>
                    <a:pt x="23789" y="12463"/>
                  </a:cubicBezTo>
                  <a:lnTo>
                    <a:pt x="23793" y="12249"/>
                  </a:lnTo>
                  <a:cubicBezTo>
                    <a:pt x="23841" y="9515"/>
                    <a:pt x="22604" y="6919"/>
                    <a:pt x="20452" y="5234"/>
                  </a:cubicBezTo>
                  <a:lnTo>
                    <a:pt x="13424" y="1177"/>
                  </a:lnTo>
                  <a:cubicBezTo>
                    <a:pt x="12066" y="393"/>
                    <a:pt x="10550" y="0"/>
                    <a:pt x="9033"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66" name="Google Shape;1175;p42">
            <a:extLst>
              <a:ext uri="{FF2B5EF4-FFF2-40B4-BE49-F238E27FC236}">
                <a16:creationId xmlns:a16="http://schemas.microsoft.com/office/drawing/2014/main" id="{2EB26B03-4C0B-4660-A745-B5B7CC897D56}"/>
              </a:ext>
            </a:extLst>
          </p:cNvPr>
          <p:cNvGrpSpPr/>
          <p:nvPr/>
        </p:nvGrpSpPr>
        <p:grpSpPr>
          <a:xfrm>
            <a:off x="17770935" y="3089200"/>
            <a:ext cx="3561800" cy="5819200"/>
            <a:chOff x="6245000" y="-99975"/>
            <a:chExt cx="1335675" cy="2182200"/>
          </a:xfrm>
        </p:grpSpPr>
        <p:sp>
          <p:nvSpPr>
            <p:cNvPr id="67" name="Google Shape;1176;p42">
              <a:extLst>
                <a:ext uri="{FF2B5EF4-FFF2-40B4-BE49-F238E27FC236}">
                  <a16:creationId xmlns:a16="http://schemas.microsoft.com/office/drawing/2014/main" id="{11FE3091-35A4-41F7-BD3C-78D80CAF3B74}"/>
                </a:ext>
              </a:extLst>
            </p:cNvPr>
            <p:cNvSpPr/>
            <p:nvPr/>
          </p:nvSpPr>
          <p:spPr>
            <a:xfrm>
              <a:off x="6245025" y="470175"/>
              <a:ext cx="1335650" cy="1612050"/>
            </a:xfrm>
            <a:custGeom>
              <a:avLst/>
              <a:gdLst/>
              <a:ahLst/>
              <a:cxnLst/>
              <a:rect l="l" t="t" r="r" b="b"/>
              <a:pathLst>
                <a:path w="53426" h="64482" extrusionOk="0">
                  <a:moveTo>
                    <a:pt x="0" y="0"/>
                  </a:moveTo>
                  <a:lnTo>
                    <a:pt x="0" y="51102"/>
                  </a:lnTo>
                  <a:cubicBezTo>
                    <a:pt x="0" y="58492"/>
                    <a:pt x="11959" y="64482"/>
                    <a:pt x="26712" y="64482"/>
                  </a:cubicBezTo>
                  <a:cubicBezTo>
                    <a:pt x="41465" y="64482"/>
                    <a:pt x="53425" y="58492"/>
                    <a:pt x="53425" y="51102"/>
                  </a:cubicBezTo>
                  <a:lnTo>
                    <a:pt x="53425" y="0"/>
                  </a:lnTo>
                  <a:close/>
                </a:path>
              </a:pathLst>
            </a:custGeom>
            <a:solidFill>
              <a:srgbClr val="87FFE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177;p42">
              <a:extLst>
                <a:ext uri="{FF2B5EF4-FFF2-40B4-BE49-F238E27FC236}">
                  <a16:creationId xmlns:a16="http://schemas.microsoft.com/office/drawing/2014/main" id="{F4D3331D-1FFE-40F2-95B7-7C02C348D6CE}"/>
                </a:ext>
              </a:extLst>
            </p:cNvPr>
            <p:cNvSpPr/>
            <p:nvPr/>
          </p:nvSpPr>
          <p:spPr>
            <a:xfrm>
              <a:off x="6245000" y="88300"/>
              <a:ext cx="1335625" cy="1993925"/>
            </a:xfrm>
            <a:custGeom>
              <a:avLst/>
              <a:gdLst/>
              <a:ahLst/>
              <a:cxnLst/>
              <a:rect l="l" t="t" r="r" b="b"/>
              <a:pathLst>
                <a:path w="53425" h="79757" extrusionOk="0">
                  <a:moveTo>
                    <a:pt x="26713" y="1"/>
                  </a:moveTo>
                  <a:cubicBezTo>
                    <a:pt x="11960" y="1"/>
                    <a:pt x="0" y="5991"/>
                    <a:pt x="0" y="13380"/>
                  </a:cubicBezTo>
                  <a:lnTo>
                    <a:pt x="0" y="66377"/>
                  </a:lnTo>
                  <a:cubicBezTo>
                    <a:pt x="0" y="73767"/>
                    <a:pt x="11960" y="79757"/>
                    <a:pt x="26713" y="79757"/>
                  </a:cubicBezTo>
                  <a:cubicBezTo>
                    <a:pt x="41466" y="79757"/>
                    <a:pt x="53425" y="73767"/>
                    <a:pt x="53425" y="66377"/>
                  </a:cubicBezTo>
                  <a:lnTo>
                    <a:pt x="53425" y="13380"/>
                  </a:lnTo>
                  <a:cubicBezTo>
                    <a:pt x="53425" y="5991"/>
                    <a:pt x="41466" y="1"/>
                    <a:pt x="26713" y="1"/>
                  </a:cubicBezTo>
                  <a:close/>
                </a:path>
              </a:pathLst>
            </a:custGeom>
            <a:solidFill>
              <a:srgbClr val="87FFE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178;p42">
              <a:extLst>
                <a:ext uri="{FF2B5EF4-FFF2-40B4-BE49-F238E27FC236}">
                  <a16:creationId xmlns:a16="http://schemas.microsoft.com/office/drawing/2014/main" id="{38C689EA-195F-41BC-B783-FB1CE96735BB}"/>
                </a:ext>
              </a:extLst>
            </p:cNvPr>
            <p:cNvSpPr/>
            <p:nvPr/>
          </p:nvSpPr>
          <p:spPr>
            <a:xfrm>
              <a:off x="6245000" y="88300"/>
              <a:ext cx="1335625" cy="1993925"/>
            </a:xfrm>
            <a:custGeom>
              <a:avLst/>
              <a:gdLst/>
              <a:ahLst/>
              <a:cxnLst/>
              <a:rect l="l" t="t" r="r" b="b"/>
              <a:pathLst>
                <a:path w="53425" h="79757" extrusionOk="0">
                  <a:moveTo>
                    <a:pt x="26713" y="1"/>
                  </a:moveTo>
                  <a:cubicBezTo>
                    <a:pt x="11960" y="1"/>
                    <a:pt x="0" y="5991"/>
                    <a:pt x="0" y="13380"/>
                  </a:cubicBezTo>
                  <a:lnTo>
                    <a:pt x="0" y="66377"/>
                  </a:lnTo>
                  <a:cubicBezTo>
                    <a:pt x="0" y="73767"/>
                    <a:pt x="11960" y="79757"/>
                    <a:pt x="26713" y="79757"/>
                  </a:cubicBezTo>
                  <a:cubicBezTo>
                    <a:pt x="41466" y="79757"/>
                    <a:pt x="53425" y="73767"/>
                    <a:pt x="53425" y="66377"/>
                  </a:cubicBezTo>
                  <a:lnTo>
                    <a:pt x="53425" y="13380"/>
                  </a:lnTo>
                  <a:cubicBezTo>
                    <a:pt x="53425" y="5991"/>
                    <a:pt x="41466" y="1"/>
                    <a:pt x="26713"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179;p42">
              <a:extLst>
                <a:ext uri="{FF2B5EF4-FFF2-40B4-BE49-F238E27FC236}">
                  <a16:creationId xmlns:a16="http://schemas.microsoft.com/office/drawing/2014/main" id="{BB196D70-066F-4F4C-B10C-B46D36FB12FD}"/>
                </a:ext>
              </a:extLst>
            </p:cNvPr>
            <p:cNvSpPr/>
            <p:nvPr/>
          </p:nvSpPr>
          <p:spPr>
            <a:xfrm>
              <a:off x="6732125" y="203450"/>
              <a:ext cx="711650" cy="1612100"/>
            </a:xfrm>
            <a:custGeom>
              <a:avLst/>
              <a:gdLst/>
              <a:ahLst/>
              <a:cxnLst/>
              <a:rect l="l" t="t" r="r" b="b"/>
              <a:pathLst>
                <a:path w="28466" h="64484" extrusionOk="0">
                  <a:moveTo>
                    <a:pt x="1754" y="1"/>
                  </a:moveTo>
                  <a:cubicBezTo>
                    <a:pt x="1164" y="1"/>
                    <a:pt x="581" y="15"/>
                    <a:pt x="1" y="33"/>
                  </a:cubicBezTo>
                  <a:cubicBezTo>
                    <a:pt x="13936" y="485"/>
                    <a:pt x="24962" y="6287"/>
                    <a:pt x="24962" y="13381"/>
                  </a:cubicBezTo>
                  <a:lnTo>
                    <a:pt x="28466" y="64483"/>
                  </a:lnTo>
                  <a:lnTo>
                    <a:pt x="28466" y="13381"/>
                  </a:lnTo>
                  <a:cubicBezTo>
                    <a:pt x="28466" y="5992"/>
                    <a:pt x="16506" y="1"/>
                    <a:pt x="1754"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180;p42">
              <a:extLst>
                <a:ext uri="{FF2B5EF4-FFF2-40B4-BE49-F238E27FC236}">
                  <a16:creationId xmlns:a16="http://schemas.microsoft.com/office/drawing/2014/main" id="{F6B680F4-98F6-49D2-BE09-E000B197E30A}"/>
                </a:ext>
              </a:extLst>
            </p:cNvPr>
            <p:cNvSpPr/>
            <p:nvPr/>
          </p:nvSpPr>
          <p:spPr>
            <a:xfrm>
              <a:off x="6245000" y="658625"/>
              <a:ext cx="945275" cy="1002525"/>
            </a:xfrm>
            <a:custGeom>
              <a:avLst/>
              <a:gdLst/>
              <a:ahLst/>
              <a:cxnLst/>
              <a:rect l="l" t="t" r="r" b="b"/>
              <a:pathLst>
                <a:path w="37811" h="40101" extrusionOk="0">
                  <a:moveTo>
                    <a:pt x="0" y="1"/>
                  </a:moveTo>
                  <a:lnTo>
                    <a:pt x="0" y="26721"/>
                  </a:lnTo>
                  <a:cubicBezTo>
                    <a:pt x="0" y="34110"/>
                    <a:pt x="11960" y="40101"/>
                    <a:pt x="26713" y="40101"/>
                  </a:cubicBezTo>
                  <a:cubicBezTo>
                    <a:pt x="30674" y="40101"/>
                    <a:pt x="34430" y="39666"/>
                    <a:pt x="37810" y="38891"/>
                  </a:cubicBezTo>
                  <a:lnTo>
                    <a:pt x="37810" y="12170"/>
                  </a:lnTo>
                  <a:cubicBezTo>
                    <a:pt x="34430" y="12945"/>
                    <a:pt x="30674" y="13380"/>
                    <a:pt x="26713" y="13380"/>
                  </a:cubicBezTo>
                  <a:cubicBezTo>
                    <a:pt x="11960" y="13380"/>
                    <a:pt x="0" y="7390"/>
                    <a:pt x="0"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181;p42">
              <a:extLst>
                <a:ext uri="{FF2B5EF4-FFF2-40B4-BE49-F238E27FC236}">
                  <a16:creationId xmlns:a16="http://schemas.microsoft.com/office/drawing/2014/main" id="{8672C709-F32C-4BD5-83AC-A77239DE48F4}"/>
                </a:ext>
              </a:extLst>
            </p:cNvPr>
            <p:cNvSpPr/>
            <p:nvPr/>
          </p:nvSpPr>
          <p:spPr>
            <a:xfrm>
              <a:off x="6389200" y="-7050"/>
              <a:ext cx="1047225" cy="524575"/>
            </a:xfrm>
            <a:custGeom>
              <a:avLst/>
              <a:gdLst/>
              <a:ahLst/>
              <a:cxnLst/>
              <a:rect l="l" t="t" r="r" b="b"/>
              <a:pathLst>
                <a:path w="41889" h="20983" extrusionOk="0">
                  <a:moveTo>
                    <a:pt x="20944" y="1"/>
                  </a:moveTo>
                  <a:cubicBezTo>
                    <a:pt x="11147" y="1"/>
                    <a:pt x="94" y="1304"/>
                    <a:pt x="19" y="6397"/>
                  </a:cubicBezTo>
                  <a:cubicBezTo>
                    <a:pt x="0" y="7657"/>
                    <a:pt x="0" y="9605"/>
                    <a:pt x="0" y="10491"/>
                  </a:cubicBezTo>
                  <a:cubicBezTo>
                    <a:pt x="0" y="16286"/>
                    <a:pt x="9378" y="20982"/>
                    <a:pt x="20945" y="20982"/>
                  </a:cubicBezTo>
                  <a:cubicBezTo>
                    <a:pt x="32513" y="20982"/>
                    <a:pt x="41889" y="16286"/>
                    <a:pt x="41889" y="10491"/>
                  </a:cubicBezTo>
                  <a:lnTo>
                    <a:pt x="41889" y="7234"/>
                  </a:lnTo>
                  <a:cubicBezTo>
                    <a:pt x="41889" y="2109"/>
                    <a:pt x="30896" y="1"/>
                    <a:pt x="20944"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182;p42">
              <a:extLst>
                <a:ext uri="{FF2B5EF4-FFF2-40B4-BE49-F238E27FC236}">
                  <a16:creationId xmlns:a16="http://schemas.microsoft.com/office/drawing/2014/main" id="{BB36CAEE-ECA8-40C8-A9F4-A79FD8E814F9}"/>
                </a:ext>
              </a:extLst>
            </p:cNvPr>
            <p:cNvSpPr/>
            <p:nvPr/>
          </p:nvSpPr>
          <p:spPr>
            <a:xfrm>
              <a:off x="6389200" y="-99975"/>
              <a:ext cx="1047225" cy="524550"/>
            </a:xfrm>
            <a:custGeom>
              <a:avLst/>
              <a:gdLst/>
              <a:ahLst/>
              <a:cxnLst/>
              <a:rect l="l" t="t" r="r" b="b"/>
              <a:pathLst>
                <a:path w="41889" h="20982" extrusionOk="0">
                  <a:moveTo>
                    <a:pt x="20945" y="1"/>
                  </a:moveTo>
                  <a:cubicBezTo>
                    <a:pt x="15391" y="1"/>
                    <a:pt x="10063" y="1106"/>
                    <a:pt x="6135" y="3074"/>
                  </a:cubicBezTo>
                  <a:cubicBezTo>
                    <a:pt x="2208" y="5040"/>
                    <a:pt x="0" y="7709"/>
                    <a:pt x="0" y="10492"/>
                  </a:cubicBezTo>
                  <a:cubicBezTo>
                    <a:pt x="0" y="13274"/>
                    <a:pt x="2208" y="15942"/>
                    <a:pt x="6135" y="17909"/>
                  </a:cubicBezTo>
                  <a:cubicBezTo>
                    <a:pt x="10063" y="19877"/>
                    <a:pt x="15391" y="20982"/>
                    <a:pt x="20945" y="20982"/>
                  </a:cubicBezTo>
                  <a:cubicBezTo>
                    <a:pt x="26500" y="20982"/>
                    <a:pt x="31827" y="19877"/>
                    <a:pt x="35754" y="17909"/>
                  </a:cubicBezTo>
                  <a:cubicBezTo>
                    <a:pt x="39683" y="15942"/>
                    <a:pt x="41889" y="13274"/>
                    <a:pt x="41889" y="10492"/>
                  </a:cubicBezTo>
                  <a:cubicBezTo>
                    <a:pt x="41889" y="7709"/>
                    <a:pt x="39683" y="5040"/>
                    <a:pt x="35754" y="3074"/>
                  </a:cubicBezTo>
                  <a:cubicBezTo>
                    <a:pt x="31827" y="1106"/>
                    <a:pt x="26500" y="1"/>
                    <a:pt x="20945"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74" name="Google Shape;266;p25">
            <a:extLst>
              <a:ext uri="{FF2B5EF4-FFF2-40B4-BE49-F238E27FC236}">
                <a16:creationId xmlns:a16="http://schemas.microsoft.com/office/drawing/2014/main" id="{6FCBBD2F-97F7-49C4-8458-1CD87A41073B}"/>
              </a:ext>
            </a:extLst>
          </p:cNvPr>
          <p:cNvSpPr txBox="1">
            <a:spLocks/>
          </p:cNvSpPr>
          <p:nvPr/>
        </p:nvSpPr>
        <p:spPr>
          <a:xfrm>
            <a:off x="0" y="617450"/>
            <a:ext cx="24384000" cy="1332000"/>
          </a:xfrm>
          <a:prstGeom prst="rect">
            <a:avLst/>
          </a:prstGeom>
        </p:spPr>
        <p:txBody>
          <a:bodyPr spcFirstLastPara="1" vert="horz" wrap="square" lIns="243800" tIns="243800" rIns="243800" bIns="243800" rtlCol="0"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000" dirty="0">
                <a:solidFill>
                  <a:schemeClr val="bg1"/>
                </a:solidFill>
              </a:rPr>
              <a:t>Discussion</a:t>
            </a:r>
          </a:p>
        </p:txBody>
      </p:sp>
      <p:sp>
        <p:nvSpPr>
          <p:cNvPr id="81" name="Google Shape;1183;p42">
            <a:extLst>
              <a:ext uri="{FF2B5EF4-FFF2-40B4-BE49-F238E27FC236}">
                <a16:creationId xmlns:a16="http://schemas.microsoft.com/office/drawing/2014/main" id="{1164D9E7-BEE3-4EF7-8DA5-7177B821414F}"/>
              </a:ext>
            </a:extLst>
          </p:cNvPr>
          <p:cNvSpPr txBox="1">
            <a:spLocks/>
          </p:cNvSpPr>
          <p:nvPr/>
        </p:nvSpPr>
        <p:spPr>
          <a:xfrm>
            <a:off x="1581469" y="3479867"/>
            <a:ext cx="8536800" cy="12560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000" dirty="0">
                <a:solidFill>
                  <a:schemeClr val="bg1"/>
                </a:solidFill>
              </a:rPr>
              <a:t>Dr. Kabir Khan</a:t>
            </a:r>
          </a:p>
        </p:txBody>
      </p:sp>
      <p:sp>
        <p:nvSpPr>
          <p:cNvPr id="82" name="Google Shape;1184;p42">
            <a:extLst>
              <a:ext uri="{FF2B5EF4-FFF2-40B4-BE49-F238E27FC236}">
                <a16:creationId xmlns:a16="http://schemas.microsoft.com/office/drawing/2014/main" id="{4F448BEF-A8A4-45FF-B86E-38EBD6F1810D}"/>
              </a:ext>
            </a:extLst>
          </p:cNvPr>
          <p:cNvSpPr txBox="1">
            <a:spLocks/>
          </p:cNvSpPr>
          <p:nvPr/>
        </p:nvSpPr>
        <p:spPr>
          <a:xfrm>
            <a:off x="1581469" y="4542400"/>
            <a:ext cx="9557600" cy="1721680"/>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dirty="0">
                <a:solidFill>
                  <a:schemeClr val="bg1"/>
                </a:solidFill>
              </a:rPr>
              <a:t>“Despite being red, Mars is actually a cold place. It’s full of iron oxide dust, which gives the planet its reddish cast”</a:t>
            </a:r>
          </a:p>
        </p:txBody>
      </p:sp>
      <p:sp>
        <p:nvSpPr>
          <p:cNvPr id="83" name="Google Shape;1183;p42">
            <a:extLst>
              <a:ext uri="{FF2B5EF4-FFF2-40B4-BE49-F238E27FC236}">
                <a16:creationId xmlns:a16="http://schemas.microsoft.com/office/drawing/2014/main" id="{5499DB8A-8E75-42DB-A011-1023AACDEAB3}"/>
              </a:ext>
            </a:extLst>
          </p:cNvPr>
          <p:cNvSpPr txBox="1">
            <a:spLocks/>
          </p:cNvSpPr>
          <p:nvPr/>
        </p:nvSpPr>
        <p:spPr>
          <a:xfrm>
            <a:off x="1581469" y="6299182"/>
            <a:ext cx="8536800" cy="12560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000" dirty="0">
                <a:solidFill>
                  <a:schemeClr val="bg1"/>
                </a:solidFill>
              </a:rPr>
              <a:t>Dr. Kibria </a:t>
            </a:r>
            <a:r>
              <a:rPr lang="en-US" sz="6000" dirty="0" err="1">
                <a:solidFill>
                  <a:schemeClr val="bg1"/>
                </a:solidFill>
              </a:rPr>
              <a:t>Alam</a:t>
            </a:r>
            <a:r>
              <a:rPr lang="en-US" sz="6000" dirty="0">
                <a:solidFill>
                  <a:schemeClr val="bg1"/>
                </a:solidFill>
              </a:rPr>
              <a:t> </a:t>
            </a:r>
          </a:p>
        </p:txBody>
      </p:sp>
      <p:sp>
        <p:nvSpPr>
          <p:cNvPr id="84" name="Google Shape;1184;p42">
            <a:extLst>
              <a:ext uri="{FF2B5EF4-FFF2-40B4-BE49-F238E27FC236}">
                <a16:creationId xmlns:a16="http://schemas.microsoft.com/office/drawing/2014/main" id="{81F1E716-4697-4579-B9EF-E1B8F9C36AF9}"/>
              </a:ext>
            </a:extLst>
          </p:cNvPr>
          <p:cNvSpPr txBox="1">
            <a:spLocks/>
          </p:cNvSpPr>
          <p:nvPr/>
        </p:nvSpPr>
        <p:spPr>
          <a:xfrm>
            <a:off x="1581469" y="7361715"/>
            <a:ext cx="9557600" cy="1721680"/>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dirty="0">
                <a:solidFill>
                  <a:schemeClr val="bg1"/>
                </a:solidFill>
              </a:rPr>
              <a:t>“Despite being red, Mars is actually a cold place. It’s full of iron oxide dust, which gives the planet its reddish cast”</a:t>
            </a:r>
          </a:p>
        </p:txBody>
      </p:sp>
      <p:sp>
        <p:nvSpPr>
          <p:cNvPr id="85" name="Google Shape;1183;p42">
            <a:extLst>
              <a:ext uri="{FF2B5EF4-FFF2-40B4-BE49-F238E27FC236}">
                <a16:creationId xmlns:a16="http://schemas.microsoft.com/office/drawing/2014/main" id="{9E04C032-2AF7-43B1-A5B8-9E8C68A0C7D1}"/>
              </a:ext>
            </a:extLst>
          </p:cNvPr>
          <p:cNvSpPr txBox="1">
            <a:spLocks/>
          </p:cNvSpPr>
          <p:nvPr/>
        </p:nvSpPr>
        <p:spPr>
          <a:xfrm>
            <a:off x="1581469" y="9258437"/>
            <a:ext cx="8536800" cy="12560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000" dirty="0">
                <a:solidFill>
                  <a:schemeClr val="bg1"/>
                </a:solidFill>
              </a:rPr>
              <a:t>Dr. </a:t>
            </a:r>
            <a:r>
              <a:rPr lang="en-US" sz="6000" dirty="0" err="1">
                <a:solidFill>
                  <a:schemeClr val="bg1"/>
                </a:solidFill>
              </a:rPr>
              <a:t>Jonh</a:t>
            </a:r>
            <a:r>
              <a:rPr lang="en-US" sz="6000" dirty="0">
                <a:solidFill>
                  <a:schemeClr val="bg1"/>
                </a:solidFill>
              </a:rPr>
              <a:t> </a:t>
            </a:r>
            <a:r>
              <a:rPr lang="en-US" sz="6000" dirty="0" err="1">
                <a:solidFill>
                  <a:schemeClr val="bg1"/>
                </a:solidFill>
              </a:rPr>
              <a:t>Mondol</a:t>
            </a:r>
            <a:r>
              <a:rPr lang="en-US" sz="6000" dirty="0">
                <a:solidFill>
                  <a:schemeClr val="bg1"/>
                </a:solidFill>
              </a:rPr>
              <a:t> </a:t>
            </a:r>
          </a:p>
        </p:txBody>
      </p:sp>
      <p:sp>
        <p:nvSpPr>
          <p:cNvPr id="86" name="Google Shape;1184;p42">
            <a:extLst>
              <a:ext uri="{FF2B5EF4-FFF2-40B4-BE49-F238E27FC236}">
                <a16:creationId xmlns:a16="http://schemas.microsoft.com/office/drawing/2014/main" id="{FEB51EE0-E4BB-4064-B077-85947911EE4D}"/>
              </a:ext>
            </a:extLst>
          </p:cNvPr>
          <p:cNvSpPr txBox="1">
            <a:spLocks/>
          </p:cNvSpPr>
          <p:nvPr/>
        </p:nvSpPr>
        <p:spPr>
          <a:xfrm>
            <a:off x="1581469" y="10320970"/>
            <a:ext cx="9557600" cy="1721680"/>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dirty="0">
                <a:solidFill>
                  <a:schemeClr val="bg1"/>
                </a:solidFill>
              </a:rPr>
              <a:t>“Despite being red, Mars is actually a cold place. It’s full of iron oxide dust, which gives the planet its reddish cast”</a:t>
            </a:r>
          </a:p>
        </p:txBody>
      </p:sp>
    </p:spTree>
    <p:extLst>
      <p:ext uri="{BB962C8B-B14F-4D97-AF65-F5344CB8AC3E}">
        <p14:creationId xmlns:p14="http://schemas.microsoft.com/office/powerpoint/2010/main" val="183178463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45"/>
          <p:cNvSpPr txBox="1">
            <a:spLocks noGrp="1"/>
          </p:cNvSpPr>
          <p:nvPr>
            <p:ph type="title" idx="4294967295"/>
          </p:nvPr>
        </p:nvSpPr>
        <p:spPr>
          <a:xfrm>
            <a:off x="2182761" y="801739"/>
            <a:ext cx="19497368" cy="1527175"/>
          </a:xfrm>
          <a:prstGeom prst="rect">
            <a:avLst/>
          </a:prstGeom>
        </p:spPr>
        <p:txBody>
          <a:bodyPr spcFirstLastPara="1" wrap="square" lIns="243800" tIns="243800" rIns="243800" bIns="243800" anchor="t" anchorCtr="0">
            <a:noAutofit/>
          </a:bodyPr>
          <a:lstStyle/>
          <a:p>
            <a:pPr algn="ctr"/>
            <a:r>
              <a:rPr lang="en-US" dirty="0"/>
              <a:t>DIAGNOSIS</a:t>
            </a:r>
          </a:p>
        </p:txBody>
      </p:sp>
      <p:grpSp>
        <p:nvGrpSpPr>
          <p:cNvPr id="148" name="Google Shape;1290;p45">
            <a:extLst>
              <a:ext uri="{FF2B5EF4-FFF2-40B4-BE49-F238E27FC236}">
                <a16:creationId xmlns:a16="http://schemas.microsoft.com/office/drawing/2014/main" id="{504264E7-67B3-42C3-9016-67A8C91E8C2A}"/>
              </a:ext>
            </a:extLst>
          </p:cNvPr>
          <p:cNvGrpSpPr/>
          <p:nvPr/>
        </p:nvGrpSpPr>
        <p:grpSpPr>
          <a:xfrm>
            <a:off x="5182891" y="8788519"/>
            <a:ext cx="1558347" cy="1526677"/>
            <a:chOff x="1190625" y="238125"/>
            <a:chExt cx="5336800" cy="5228350"/>
          </a:xfrm>
        </p:grpSpPr>
        <p:sp>
          <p:nvSpPr>
            <p:cNvPr id="149" name="Google Shape;1291;p45">
              <a:extLst>
                <a:ext uri="{FF2B5EF4-FFF2-40B4-BE49-F238E27FC236}">
                  <a16:creationId xmlns:a16="http://schemas.microsoft.com/office/drawing/2014/main" id="{17B3C89C-A342-49BA-9499-C4B7B32A36AF}"/>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50" name="Google Shape;1292;p45">
              <a:extLst>
                <a:ext uri="{FF2B5EF4-FFF2-40B4-BE49-F238E27FC236}">
                  <a16:creationId xmlns:a16="http://schemas.microsoft.com/office/drawing/2014/main" id="{04B80A98-47A0-46B8-A20D-A9DB3321C211}"/>
                </a:ext>
              </a:extLst>
            </p:cNvPr>
            <p:cNvSpPr/>
            <p:nvPr/>
          </p:nvSpPr>
          <p:spPr>
            <a:xfrm>
              <a:off x="1534950" y="313475"/>
              <a:ext cx="2285475" cy="5153000"/>
            </a:xfrm>
            <a:custGeom>
              <a:avLst/>
              <a:gdLst/>
              <a:ahLst/>
              <a:cxnLst/>
              <a:rect l="l" t="t" r="r" b="b"/>
              <a:pathLst>
                <a:path w="91419" h="206120" extrusionOk="0">
                  <a:moveTo>
                    <a:pt x="56396" y="1"/>
                  </a:moveTo>
                  <a:lnTo>
                    <a:pt x="56396" y="1"/>
                  </a:lnTo>
                  <a:cubicBezTo>
                    <a:pt x="64949" y="9338"/>
                    <a:pt x="70170" y="21813"/>
                    <a:pt x="70170" y="35489"/>
                  </a:cubicBezTo>
                  <a:lnTo>
                    <a:pt x="70170" y="139431"/>
                  </a:lnTo>
                  <a:cubicBezTo>
                    <a:pt x="70170" y="168474"/>
                    <a:pt x="46617" y="192027"/>
                    <a:pt x="17574" y="192027"/>
                  </a:cubicBezTo>
                  <a:cubicBezTo>
                    <a:pt x="11422" y="192027"/>
                    <a:pt x="5515" y="190973"/>
                    <a:pt x="1" y="189012"/>
                  </a:cubicBezTo>
                  <a:lnTo>
                    <a:pt x="1" y="189012"/>
                  </a:lnTo>
                  <a:cubicBezTo>
                    <a:pt x="9633" y="199526"/>
                    <a:pt x="23456" y="206119"/>
                    <a:pt x="38823" y="206119"/>
                  </a:cubicBezTo>
                  <a:cubicBezTo>
                    <a:pt x="67890" y="206119"/>
                    <a:pt x="91419" y="182566"/>
                    <a:pt x="91419" y="153524"/>
                  </a:cubicBezTo>
                  <a:lnTo>
                    <a:pt x="91419" y="49582"/>
                  </a:lnTo>
                  <a:cubicBezTo>
                    <a:pt x="91419" y="26691"/>
                    <a:pt x="76811" y="7231"/>
                    <a:pt x="56396"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51" name="Google Shape;1293;p45">
              <a:extLst>
                <a:ext uri="{FF2B5EF4-FFF2-40B4-BE49-F238E27FC236}">
                  <a16:creationId xmlns:a16="http://schemas.microsoft.com/office/drawing/2014/main" id="{1A1FA9C6-66A0-4F45-A26D-32463D61F6BC}"/>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52" name="Google Shape;1294;p45">
              <a:extLst>
                <a:ext uri="{FF2B5EF4-FFF2-40B4-BE49-F238E27FC236}">
                  <a16:creationId xmlns:a16="http://schemas.microsoft.com/office/drawing/2014/main" id="{EADC60FA-412C-4CEF-BBB1-7002C1F2D1D8}"/>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53" name="Google Shape;1295;p45">
              <a:extLst>
                <a:ext uri="{FF2B5EF4-FFF2-40B4-BE49-F238E27FC236}">
                  <a16:creationId xmlns:a16="http://schemas.microsoft.com/office/drawing/2014/main" id="{7F2B9788-2F10-4027-992F-1B35B284EDA4}"/>
                </a:ext>
              </a:extLst>
            </p:cNvPr>
            <p:cNvSpPr/>
            <p:nvPr/>
          </p:nvSpPr>
          <p:spPr>
            <a:xfrm>
              <a:off x="4093075" y="688925"/>
              <a:ext cx="2434350" cy="2217900"/>
            </a:xfrm>
            <a:custGeom>
              <a:avLst/>
              <a:gdLst/>
              <a:ahLst/>
              <a:cxnLst/>
              <a:rect l="l" t="t" r="r" b="b"/>
              <a:pathLst>
                <a:path w="97374" h="88716" extrusionOk="0">
                  <a:moveTo>
                    <a:pt x="48674" y="0"/>
                  </a:moveTo>
                  <a:cubicBezTo>
                    <a:pt x="37321" y="0"/>
                    <a:pt x="25967" y="4332"/>
                    <a:pt x="17303" y="12996"/>
                  </a:cubicBezTo>
                  <a:cubicBezTo>
                    <a:pt x="0" y="30324"/>
                    <a:pt x="0" y="58411"/>
                    <a:pt x="17303" y="75739"/>
                  </a:cubicBezTo>
                  <a:cubicBezTo>
                    <a:pt x="25967" y="84390"/>
                    <a:pt x="37321" y="88716"/>
                    <a:pt x="48674" y="88716"/>
                  </a:cubicBezTo>
                  <a:cubicBezTo>
                    <a:pt x="60028" y="88716"/>
                    <a:pt x="71382" y="84390"/>
                    <a:pt x="80046" y="75739"/>
                  </a:cubicBezTo>
                  <a:cubicBezTo>
                    <a:pt x="97373" y="58411"/>
                    <a:pt x="97373" y="30324"/>
                    <a:pt x="80046" y="12996"/>
                  </a:cubicBezTo>
                  <a:cubicBezTo>
                    <a:pt x="71382" y="4332"/>
                    <a:pt x="60028" y="0"/>
                    <a:pt x="48674"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54" name="Google Shape;1296;p45">
              <a:extLst>
                <a:ext uri="{FF2B5EF4-FFF2-40B4-BE49-F238E27FC236}">
                  <a16:creationId xmlns:a16="http://schemas.microsoft.com/office/drawing/2014/main" id="{E5184F5D-BA8A-4EEF-88FE-FD64AA2A1492}"/>
                </a:ext>
              </a:extLst>
            </p:cNvPr>
            <p:cNvSpPr/>
            <p:nvPr/>
          </p:nvSpPr>
          <p:spPr>
            <a:xfrm>
              <a:off x="4354700" y="842250"/>
              <a:ext cx="2172725" cy="2064575"/>
            </a:xfrm>
            <a:custGeom>
              <a:avLst/>
              <a:gdLst/>
              <a:ahLst/>
              <a:cxnLst/>
              <a:rect l="l" t="t" r="r" b="b"/>
              <a:pathLst>
                <a:path w="86909" h="82583" extrusionOk="0">
                  <a:moveTo>
                    <a:pt x="60758" y="1"/>
                  </a:moveTo>
                  <a:lnTo>
                    <a:pt x="60758" y="1"/>
                  </a:lnTo>
                  <a:cubicBezTo>
                    <a:pt x="70806" y="17010"/>
                    <a:pt x="68527" y="39288"/>
                    <a:pt x="53895" y="53920"/>
                  </a:cubicBezTo>
                  <a:cubicBezTo>
                    <a:pt x="45241" y="62574"/>
                    <a:pt x="33895" y="66901"/>
                    <a:pt x="22546" y="66901"/>
                  </a:cubicBezTo>
                  <a:cubicBezTo>
                    <a:pt x="14740" y="66901"/>
                    <a:pt x="6932" y="64853"/>
                    <a:pt x="0" y="60758"/>
                  </a:cubicBezTo>
                  <a:lnTo>
                    <a:pt x="0" y="60758"/>
                  </a:lnTo>
                  <a:cubicBezTo>
                    <a:pt x="1863" y="63920"/>
                    <a:pt x="4142" y="66885"/>
                    <a:pt x="6838" y="69606"/>
                  </a:cubicBezTo>
                  <a:cubicBezTo>
                    <a:pt x="15502" y="78257"/>
                    <a:pt x="26856" y="82583"/>
                    <a:pt x="38209" y="82583"/>
                  </a:cubicBezTo>
                  <a:cubicBezTo>
                    <a:pt x="49563" y="82583"/>
                    <a:pt x="60917" y="78257"/>
                    <a:pt x="69581" y="69606"/>
                  </a:cubicBezTo>
                  <a:cubicBezTo>
                    <a:pt x="86908" y="52278"/>
                    <a:pt x="86908" y="24191"/>
                    <a:pt x="69581" y="6863"/>
                  </a:cubicBezTo>
                  <a:cubicBezTo>
                    <a:pt x="66885" y="4167"/>
                    <a:pt x="63895" y="1863"/>
                    <a:pt x="60758"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55" name="Google Shape;1297;p45">
              <a:extLst>
                <a:ext uri="{FF2B5EF4-FFF2-40B4-BE49-F238E27FC236}">
                  <a16:creationId xmlns:a16="http://schemas.microsoft.com/office/drawing/2014/main" id="{93A37D44-E067-4A6E-AF1A-4DD7CFEC9DF7}"/>
                </a:ext>
              </a:extLst>
            </p:cNvPr>
            <p:cNvSpPr/>
            <p:nvPr/>
          </p:nvSpPr>
          <p:spPr>
            <a:xfrm>
              <a:off x="4093075" y="3128150"/>
              <a:ext cx="2434350" cy="2217775"/>
            </a:xfrm>
            <a:custGeom>
              <a:avLst/>
              <a:gdLst/>
              <a:ahLst/>
              <a:cxnLst/>
              <a:rect l="l" t="t" r="r" b="b"/>
              <a:pathLst>
                <a:path w="97374" h="88711" extrusionOk="0">
                  <a:moveTo>
                    <a:pt x="48674" y="1"/>
                  </a:moveTo>
                  <a:cubicBezTo>
                    <a:pt x="37321" y="1"/>
                    <a:pt x="25967" y="4333"/>
                    <a:pt x="17303" y="12997"/>
                  </a:cubicBezTo>
                  <a:cubicBezTo>
                    <a:pt x="0" y="30300"/>
                    <a:pt x="0" y="58387"/>
                    <a:pt x="17303" y="75714"/>
                  </a:cubicBezTo>
                  <a:cubicBezTo>
                    <a:pt x="25967" y="84378"/>
                    <a:pt x="37321" y="88710"/>
                    <a:pt x="48674" y="88710"/>
                  </a:cubicBezTo>
                  <a:cubicBezTo>
                    <a:pt x="60028" y="88710"/>
                    <a:pt x="71382" y="84378"/>
                    <a:pt x="80046" y="75714"/>
                  </a:cubicBezTo>
                  <a:cubicBezTo>
                    <a:pt x="97373" y="58387"/>
                    <a:pt x="97373" y="30300"/>
                    <a:pt x="80046" y="12997"/>
                  </a:cubicBezTo>
                  <a:cubicBezTo>
                    <a:pt x="71382" y="4333"/>
                    <a:pt x="60028" y="1"/>
                    <a:pt x="48674"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56" name="Google Shape;1298;p45">
              <a:extLst>
                <a:ext uri="{FF2B5EF4-FFF2-40B4-BE49-F238E27FC236}">
                  <a16:creationId xmlns:a16="http://schemas.microsoft.com/office/drawing/2014/main" id="{EE98FDCD-BB2E-44DC-9E32-59AC5A52DFA8}"/>
                </a:ext>
              </a:extLst>
            </p:cNvPr>
            <p:cNvSpPr/>
            <p:nvPr/>
          </p:nvSpPr>
          <p:spPr>
            <a:xfrm>
              <a:off x="4355925" y="3282725"/>
              <a:ext cx="2171500" cy="2063200"/>
            </a:xfrm>
            <a:custGeom>
              <a:avLst/>
              <a:gdLst/>
              <a:ahLst/>
              <a:cxnLst/>
              <a:rect l="l" t="t" r="r" b="b"/>
              <a:pathLst>
                <a:path w="86860" h="82528" extrusionOk="0">
                  <a:moveTo>
                    <a:pt x="60807" y="0"/>
                  </a:moveTo>
                  <a:lnTo>
                    <a:pt x="60807" y="0"/>
                  </a:lnTo>
                  <a:cubicBezTo>
                    <a:pt x="70929" y="17034"/>
                    <a:pt x="68674" y="39386"/>
                    <a:pt x="54018" y="54017"/>
                  </a:cubicBezTo>
                  <a:cubicBezTo>
                    <a:pt x="45367" y="62683"/>
                    <a:pt x="34017" y="67013"/>
                    <a:pt x="22663" y="67013"/>
                  </a:cubicBezTo>
                  <a:cubicBezTo>
                    <a:pt x="14814" y="67013"/>
                    <a:pt x="6963" y="64944"/>
                    <a:pt x="0" y="60806"/>
                  </a:cubicBezTo>
                  <a:lnTo>
                    <a:pt x="0" y="60806"/>
                  </a:lnTo>
                  <a:cubicBezTo>
                    <a:pt x="1863" y="63919"/>
                    <a:pt x="4118" y="66860"/>
                    <a:pt x="6789" y="69531"/>
                  </a:cubicBezTo>
                  <a:cubicBezTo>
                    <a:pt x="15453" y="78195"/>
                    <a:pt x="26807" y="82527"/>
                    <a:pt x="38160" y="82527"/>
                  </a:cubicBezTo>
                  <a:cubicBezTo>
                    <a:pt x="49514" y="82527"/>
                    <a:pt x="60868" y="78195"/>
                    <a:pt x="69532" y="69531"/>
                  </a:cubicBezTo>
                  <a:cubicBezTo>
                    <a:pt x="86859" y="52204"/>
                    <a:pt x="86859" y="24117"/>
                    <a:pt x="69532" y="6814"/>
                  </a:cubicBezTo>
                  <a:cubicBezTo>
                    <a:pt x="66860" y="4118"/>
                    <a:pt x="63919" y="1863"/>
                    <a:pt x="60807"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57" name="Google Shape;1299;p45">
              <a:extLst>
                <a:ext uri="{FF2B5EF4-FFF2-40B4-BE49-F238E27FC236}">
                  <a16:creationId xmlns:a16="http://schemas.microsoft.com/office/drawing/2014/main" id="{F533F902-32BC-49E9-8F7A-D8AA5703CB85}"/>
                </a:ext>
              </a:extLst>
            </p:cNvPr>
            <p:cNvSpPr/>
            <p:nvPr/>
          </p:nvSpPr>
          <p:spPr>
            <a:xfrm>
              <a:off x="4454575" y="942125"/>
              <a:ext cx="1711350" cy="1711350"/>
            </a:xfrm>
            <a:custGeom>
              <a:avLst/>
              <a:gdLst/>
              <a:ahLst/>
              <a:cxnLst/>
              <a:rect l="l" t="t" r="r" b="b"/>
              <a:pathLst>
                <a:path w="68454" h="68454" extrusionOk="0">
                  <a:moveTo>
                    <a:pt x="6005" y="1"/>
                  </a:moveTo>
                  <a:cubicBezTo>
                    <a:pt x="4926" y="907"/>
                    <a:pt x="3873" y="1863"/>
                    <a:pt x="2868" y="2868"/>
                  </a:cubicBezTo>
                  <a:cubicBezTo>
                    <a:pt x="1838" y="3873"/>
                    <a:pt x="883" y="4927"/>
                    <a:pt x="0" y="6030"/>
                  </a:cubicBezTo>
                  <a:lnTo>
                    <a:pt x="62449" y="68454"/>
                  </a:lnTo>
                  <a:cubicBezTo>
                    <a:pt x="63527" y="67571"/>
                    <a:pt x="64581" y="66615"/>
                    <a:pt x="65586" y="65611"/>
                  </a:cubicBezTo>
                  <a:cubicBezTo>
                    <a:pt x="66615" y="64581"/>
                    <a:pt x="67546" y="63527"/>
                    <a:pt x="68453" y="62449"/>
                  </a:cubicBezTo>
                  <a:lnTo>
                    <a:pt x="6005"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58" name="Google Shape;1300;p45">
              <a:extLst>
                <a:ext uri="{FF2B5EF4-FFF2-40B4-BE49-F238E27FC236}">
                  <a16:creationId xmlns:a16="http://schemas.microsoft.com/office/drawing/2014/main" id="{E106D8B8-025E-4869-8AC2-A0D20568290F}"/>
                </a:ext>
              </a:extLst>
            </p:cNvPr>
            <p:cNvSpPr/>
            <p:nvPr/>
          </p:nvSpPr>
          <p:spPr>
            <a:xfrm>
              <a:off x="4454575" y="3381375"/>
              <a:ext cx="1711350" cy="1711325"/>
            </a:xfrm>
            <a:custGeom>
              <a:avLst/>
              <a:gdLst/>
              <a:ahLst/>
              <a:cxnLst/>
              <a:rect l="l" t="t" r="r" b="b"/>
              <a:pathLst>
                <a:path w="68454" h="68453" extrusionOk="0">
                  <a:moveTo>
                    <a:pt x="62449" y="0"/>
                  </a:moveTo>
                  <a:lnTo>
                    <a:pt x="0" y="62448"/>
                  </a:lnTo>
                  <a:cubicBezTo>
                    <a:pt x="883" y="63527"/>
                    <a:pt x="1838" y="64581"/>
                    <a:pt x="2843" y="65585"/>
                  </a:cubicBezTo>
                  <a:cubicBezTo>
                    <a:pt x="3873" y="66615"/>
                    <a:pt x="4926" y="67546"/>
                    <a:pt x="6005" y="68453"/>
                  </a:cubicBezTo>
                  <a:lnTo>
                    <a:pt x="68453" y="6005"/>
                  </a:lnTo>
                  <a:cubicBezTo>
                    <a:pt x="67546" y="4926"/>
                    <a:pt x="66615" y="3872"/>
                    <a:pt x="65586" y="2868"/>
                  </a:cubicBezTo>
                  <a:cubicBezTo>
                    <a:pt x="64581" y="1838"/>
                    <a:pt x="63527" y="882"/>
                    <a:pt x="62449"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59" name="Google Shape;1301;p45">
              <a:extLst>
                <a:ext uri="{FF2B5EF4-FFF2-40B4-BE49-F238E27FC236}">
                  <a16:creationId xmlns:a16="http://schemas.microsoft.com/office/drawing/2014/main" id="{51087410-2C24-497A-A40F-F0B3B379760F}"/>
                </a:ext>
              </a:extLst>
            </p:cNvPr>
            <p:cNvSpPr/>
            <p:nvPr/>
          </p:nvSpPr>
          <p:spPr>
            <a:xfrm>
              <a:off x="4454575" y="4881300"/>
              <a:ext cx="297800" cy="211400"/>
            </a:xfrm>
            <a:custGeom>
              <a:avLst/>
              <a:gdLst/>
              <a:ahLst/>
              <a:cxnLst/>
              <a:rect l="l" t="t" r="r" b="b"/>
              <a:pathLst>
                <a:path w="11912" h="8456" extrusionOk="0">
                  <a:moveTo>
                    <a:pt x="2451" y="0"/>
                  </a:moveTo>
                  <a:lnTo>
                    <a:pt x="0" y="2451"/>
                  </a:lnTo>
                  <a:cubicBezTo>
                    <a:pt x="417" y="2942"/>
                    <a:pt x="834" y="3432"/>
                    <a:pt x="1275" y="3922"/>
                  </a:cubicBezTo>
                  <a:cubicBezTo>
                    <a:pt x="1348" y="3995"/>
                    <a:pt x="1422" y="4093"/>
                    <a:pt x="1520" y="4191"/>
                  </a:cubicBezTo>
                  <a:cubicBezTo>
                    <a:pt x="1936" y="4657"/>
                    <a:pt x="2402" y="5123"/>
                    <a:pt x="2868" y="5588"/>
                  </a:cubicBezTo>
                  <a:cubicBezTo>
                    <a:pt x="3358" y="6103"/>
                    <a:pt x="3873" y="6593"/>
                    <a:pt x="4387" y="7059"/>
                  </a:cubicBezTo>
                  <a:cubicBezTo>
                    <a:pt x="4387" y="7059"/>
                    <a:pt x="4412" y="7059"/>
                    <a:pt x="4412" y="7084"/>
                  </a:cubicBezTo>
                  <a:cubicBezTo>
                    <a:pt x="4926" y="7549"/>
                    <a:pt x="5466" y="8015"/>
                    <a:pt x="6005" y="8456"/>
                  </a:cubicBezTo>
                  <a:lnTo>
                    <a:pt x="11911" y="2549"/>
                  </a:lnTo>
                  <a:cubicBezTo>
                    <a:pt x="8701" y="2035"/>
                    <a:pt x="5515" y="1201"/>
                    <a:pt x="2451" y="0"/>
                  </a:cubicBezTo>
                  <a:close/>
                </a:path>
              </a:pathLst>
            </a:custGeom>
            <a:solidFill>
              <a:srgbClr val="C34D2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60" name="Google Shape;1302;p45">
              <a:extLst>
                <a:ext uri="{FF2B5EF4-FFF2-40B4-BE49-F238E27FC236}">
                  <a16:creationId xmlns:a16="http://schemas.microsoft.com/office/drawing/2014/main" id="{0E6DCCB9-6D41-496A-8638-36E78549A4E4}"/>
                </a:ext>
              </a:extLst>
            </p:cNvPr>
            <p:cNvSpPr/>
            <p:nvPr/>
          </p:nvSpPr>
          <p:spPr>
            <a:xfrm>
              <a:off x="5954500" y="3381375"/>
              <a:ext cx="211425" cy="297800"/>
            </a:xfrm>
            <a:custGeom>
              <a:avLst/>
              <a:gdLst/>
              <a:ahLst/>
              <a:cxnLst/>
              <a:rect l="l" t="t" r="r" b="b"/>
              <a:pathLst>
                <a:path w="8457" h="11912" extrusionOk="0">
                  <a:moveTo>
                    <a:pt x="2452" y="0"/>
                  </a:moveTo>
                  <a:lnTo>
                    <a:pt x="1" y="2451"/>
                  </a:lnTo>
                  <a:cubicBezTo>
                    <a:pt x="1202" y="5514"/>
                    <a:pt x="2035" y="8701"/>
                    <a:pt x="2550" y="11911"/>
                  </a:cubicBezTo>
                  <a:lnTo>
                    <a:pt x="8456" y="6005"/>
                  </a:lnTo>
                  <a:cubicBezTo>
                    <a:pt x="8015" y="5465"/>
                    <a:pt x="7549" y="4926"/>
                    <a:pt x="7084" y="4412"/>
                  </a:cubicBezTo>
                  <a:cubicBezTo>
                    <a:pt x="7059" y="4412"/>
                    <a:pt x="7059" y="4387"/>
                    <a:pt x="7059" y="4387"/>
                  </a:cubicBezTo>
                  <a:cubicBezTo>
                    <a:pt x="6594" y="3872"/>
                    <a:pt x="6103" y="3358"/>
                    <a:pt x="5589" y="2868"/>
                  </a:cubicBezTo>
                  <a:cubicBezTo>
                    <a:pt x="5123" y="2402"/>
                    <a:pt x="4657" y="1961"/>
                    <a:pt x="4192" y="1520"/>
                  </a:cubicBezTo>
                  <a:cubicBezTo>
                    <a:pt x="4094" y="1422"/>
                    <a:pt x="3996" y="1348"/>
                    <a:pt x="3922" y="1274"/>
                  </a:cubicBezTo>
                  <a:cubicBezTo>
                    <a:pt x="3432" y="833"/>
                    <a:pt x="2942" y="417"/>
                    <a:pt x="2452" y="0"/>
                  </a:cubicBezTo>
                  <a:close/>
                </a:path>
              </a:pathLst>
            </a:custGeom>
            <a:solidFill>
              <a:srgbClr val="C34D2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61" name="Google Shape;1303;p45">
              <a:extLst>
                <a:ext uri="{FF2B5EF4-FFF2-40B4-BE49-F238E27FC236}">
                  <a16:creationId xmlns:a16="http://schemas.microsoft.com/office/drawing/2014/main" id="{EFB72E4C-A79A-4566-8480-A36FB27D35D3}"/>
                </a:ext>
              </a:extLst>
            </p:cNvPr>
            <p:cNvSpPr/>
            <p:nvPr/>
          </p:nvSpPr>
          <p:spPr>
            <a:xfrm>
              <a:off x="5623625" y="2111200"/>
              <a:ext cx="542300" cy="542275"/>
            </a:xfrm>
            <a:custGeom>
              <a:avLst/>
              <a:gdLst/>
              <a:ahLst/>
              <a:cxnLst/>
              <a:rect l="l" t="t" r="r" b="b"/>
              <a:pathLst>
                <a:path w="21692" h="21691" extrusionOk="0">
                  <a:moveTo>
                    <a:pt x="6006" y="0"/>
                  </a:moveTo>
                  <a:cubicBezTo>
                    <a:pt x="5099" y="1079"/>
                    <a:pt x="4167" y="2133"/>
                    <a:pt x="3138" y="3162"/>
                  </a:cubicBezTo>
                  <a:cubicBezTo>
                    <a:pt x="2133" y="4167"/>
                    <a:pt x="1079" y="5123"/>
                    <a:pt x="1" y="6005"/>
                  </a:cubicBezTo>
                  <a:lnTo>
                    <a:pt x="15687" y="21691"/>
                  </a:lnTo>
                  <a:cubicBezTo>
                    <a:pt x="16226" y="21249"/>
                    <a:pt x="16740" y="20784"/>
                    <a:pt x="17280" y="20318"/>
                  </a:cubicBezTo>
                  <a:cubicBezTo>
                    <a:pt x="17280" y="20318"/>
                    <a:pt x="17280" y="20318"/>
                    <a:pt x="17304" y="20294"/>
                  </a:cubicBezTo>
                  <a:cubicBezTo>
                    <a:pt x="17819" y="19828"/>
                    <a:pt x="18334" y="19338"/>
                    <a:pt x="18824" y="18848"/>
                  </a:cubicBezTo>
                  <a:cubicBezTo>
                    <a:pt x="19338" y="18333"/>
                    <a:pt x="19829" y="17818"/>
                    <a:pt x="20294" y="17304"/>
                  </a:cubicBezTo>
                  <a:cubicBezTo>
                    <a:pt x="20294" y="17304"/>
                    <a:pt x="20294" y="17279"/>
                    <a:pt x="20319" y="17279"/>
                  </a:cubicBezTo>
                  <a:cubicBezTo>
                    <a:pt x="20784" y="16764"/>
                    <a:pt x="21250" y="16225"/>
                    <a:pt x="21691" y="15686"/>
                  </a:cubicBezTo>
                  <a:lnTo>
                    <a:pt x="6006" y="0"/>
                  </a:lnTo>
                  <a:close/>
                </a:path>
              </a:pathLst>
            </a:custGeom>
            <a:solidFill>
              <a:srgbClr val="C34D2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grpSp>
      <p:grpSp>
        <p:nvGrpSpPr>
          <p:cNvPr id="162" name="Google Shape;1304;p45">
            <a:extLst>
              <a:ext uri="{FF2B5EF4-FFF2-40B4-BE49-F238E27FC236}">
                <a16:creationId xmlns:a16="http://schemas.microsoft.com/office/drawing/2014/main" id="{D6719B40-DF34-4E27-8F17-97A0E2FEE7BF}"/>
              </a:ext>
            </a:extLst>
          </p:cNvPr>
          <p:cNvGrpSpPr/>
          <p:nvPr/>
        </p:nvGrpSpPr>
        <p:grpSpPr>
          <a:xfrm>
            <a:off x="11385834" y="8788634"/>
            <a:ext cx="1528392" cy="1526469"/>
            <a:chOff x="1193075" y="228150"/>
            <a:chExt cx="5224675" cy="5218100"/>
          </a:xfrm>
        </p:grpSpPr>
        <p:sp>
          <p:nvSpPr>
            <p:cNvPr id="163" name="Google Shape;1305;p45">
              <a:extLst>
                <a:ext uri="{FF2B5EF4-FFF2-40B4-BE49-F238E27FC236}">
                  <a16:creationId xmlns:a16="http://schemas.microsoft.com/office/drawing/2014/main" id="{84BB7483-5A2F-4873-8054-1CA496243C32}"/>
                </a:ext>
              </a:extLst>
            </p:cNvPr>
            <p:cNvSpPr/>
            <p:nvPr/>
          </p:nvSpPr>
          <p:spPr>
            <a:xfrm>
              <a:off x="5328925" y="228150"/>
              <a:ext cx="1088825" cy="1068925"/>
            </a:xfrm>
            <a:custGeom>
              <a:avLst/>
              <a:gdLst/>
              <a:ahLst/>
              <a:cxnLst/>
              <a:rect l="l" t="t" r="r" b="b"/>
              <a:pathLst>
                <a:path w="43553" h="42757" extrusionOk="0">
                  <a:moveTo>
                    <a:pt x="4498" y="1"/>
                  </a:moveTo>
                  <a:cubicBezTo>
                    <a:pt x="3480" y="1"/>
                    <a:pt x="2463" y="387"/>
                    <a:pt x="1691" y="1159"/>
                  </a:cubicBezTo>
                  <a:lnTo>
                    <a:pt x="1544" y="1281"/>
                  </a:lnTo>
                  <a:cubicBezTo>
                    <a:pt x="0" y="2850"/>
                    <a:pt x="0" y="5350"/>
                    <a:pt x="1544" y="6918"/>
                  </a:cubicBezTo>
                  <a:lnTo>
                    <a:pt x="36224" y="41598"/>
                  </a:lnTo>
                  <a:cubicBezTo>
                    <a:pt x="37008" y="42370"/>
                    <a:pt x="38032" y="42756"/>
                    <a:pt x="39052" y="42756"/>
                  </a:cubicBezTo>
                  <a:cubicBezTo>
                    <a:pt x="40072" y="42756"/>
                    <a:pt x="41089" y="42370"/>
                    <a:pt x="41861" y="41598"/>
                  </a:cubicBezTo>
                  <a:lnTo>
                    <a:pt x="41984" y="41451"/>
                  </a:lnTo>
                  <a:cubicBezTo>
                    <a:pt x="43552" y="39907"/>
                    <a:pt x="43552" y="37383"/>
                    <a:pt x="41984" y="35839"/>
                  </a:cubicBezTo>
                  <a:lnTo>
                    <a:pt x="7304" y="1159"/>
                  </a:lnTo>
                  <a:cubicBezTo>
                    <a:pt x="6532" y="387"/>
                    <a:pt x="5515" y="1"/>
                    <a:pt x="4498"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64" name="Google Shape;1306;p45">
              <a:extLst>
                <a:ext uri="{FF2B5EF4-FFF2-40B4-BE49-F238E27FC236}">
                  <a16:creationId xmlns:a16="http://schemas.microsoft.com/office/drawing/2014/main" id="{F133CA13-DED9-4D92-BF73-D52874399C02}"/>
                </a:ext>
              </a:extLst>
            </p:cNvPr>
            <p:cNvSpPr/>
            <p:nvPr/>
          </p:nvSpPr>
          <p:spPr>
            <a:xfrm>
              <a:off x="1193075" y="4228900"/>
              <a:ext cx="1232800" cy="1217350"/>
            </a:xfrm>
            <a:custGeom>
              <a:avLst/>
              <a:gdLst/>
              <a:ahLst/>
              <a:cxnLst/>
              <a:rect l="l" t="t" r="r" b="b"/>
              <a:pathLst>
                <a:path w="49312" h="48694" extrusionOk="0">
                  <a:moveTo>
                    <a:pt x="45880" y="1"/>
                  </a:moveTo>
                  <a:cubicBezTo>
                    <a:pt x="45084" y="1"/>
                    <a:pt x="44287" y="301"/>
                    <a:pt x="43675" y="901"/>
                  </a:cubicBezTo>
                  <a:lnTo>
                    <a:pt x="1225" y="43351"/>
                  </a:lnTo>
                  <a:cubicBezTo>
                    <a:pt x="0" y="44576"/>
                    <a:pt x="0" y="46561"/>
                    <a:pt x="1225" y="47787"/>
                  </a:cubicBezTo>
                  <a:cubicBezTo>
                    <a:pt x="1838" y="48399"/>
                    <a:pt x="2622" y="48694"/>
                    <a:pt x="3431" y="48694"/>
                  </a:cubicBezTo>
                  <a:cubicBezTo>
                    <a:pt x="4240" y="48694"/>
                    <a:pt x="5024" y="48399"/>
                    <a:pt x="5637" y="47787"/>
                  </a:cubicBezTo>
                  <a:lnTo>
                    <a:pt x="48086" y="5338"/>
                  </a:lnTo>
                  <a:cubicBezTo>
                    <a:pt x="49312" y="4112"/>
                    <a:pt x="49312" y="2127"/>
                    <a:pt x="48086" y="901"/>
                  </a:cubicBezTo>
                  <a:cubicBezTo>
                    <a:pt x="47474" y="301"/>
                    <a:pt x="46677" y="1"/>
                    <a:pt x="4588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65" name="Google Shape;1307;p45">
              <a:extLst>
                <a:ext uri="{FF2B5EF4-FFF2-40B4-BE49-F238E27FC236}">
                  <a16:creationId xmlns:a16="http://schemas.microsoft.com/office/drawing/2014/main" id="{4A01AB59-659B-4FFA-8ED9-8882144CEE55}"/>
                </a:ext>
              </a:extLst>
            </p:cNvPr>
            <p:cNvSpPr/>
            <p:nvPr/>
          </p:nvSpPr>
          <p:spPr>
            <a:xfrm>
              <a:off x="2212025" y="3791875"/>
              <a:ext cx="631725" cy="615675"/>
            </a:xfrm>
            <a:custGeom>
              <a:avLst/>
              <a:gdLst/>
              <a:ahLst/>
              <a:cxnLst/>
              <a:rect l="l" t="t" r="r" b="b"/>
              <a:pathLst>
                <a:path w="25269" h="24627" extrusionOk="0">
                  <a:moveTo>
                    <a:pt x="11005" y="1"/>
                  </a:moveTo>
                  <a:lnTo>
                    <a:pt x="2574" y="8432"/>
                  </a:lnTo>
                  <a:cubicBezTo>
                    <a:pt x="0" y="10981"/>
                    <a:pt x="0" y="15147"/>
                    <a:pt x="2574" y="17696"/>
                  </a:cubicBezTo>
                  <a:lnTo>
                    <a:pt x="7573" y="22696"/>
                  </a:lnTo>
                  <a:cubicBezTo>
                    <a:pt x="8860" y="23983"/>
                    <a:pt x="10539" y="24626"/>
                    <a:pt x="12218" y="24626"/>
                  </a:cubicBezTo>
                  <a:cubicBezTo>
                    <a:pt x="13897" y="24626"/>
                    <a:pt x="15575" y="23983"/>
                    <a:pt x="16862" y="22696"/>
                  </a:cubicBezTo>
                  <a:lnTo>
                    <a:pt x="25269" y="14289"/>
                  </a:lnTo>
                  <a:lnTo>
                    <a:pt x="11005"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66" name="Google Shape;1308;p45">
              <a:extLst>
                <a:ext uri="{FF2B5EF4-FFF2-40B4-BE49-F238E27FC236}">
                  <a16:creationId xmlns:a16="http://schemas.microsoft.com/office/drawing/2014/main" id="{09E049FD-60F3-4F59-8C59-56E1CA36FAC9}"/>
                </a:ext>
              </a:extLst>
            </p:cNvPr>
            <p:cNvSpPr/>
            <p:nvPr/>
          </p:nvSpPr>
          <p:spPr>
            <a:xfrm>
              <a:off x="2473025" y="1204975"/>
              <a:ext cx="2957625" cy="2934775"/>
            </a:xfrm>
            <a:custGeom>
              <a:avLst/>
              <a:gdLst/>
              <a:ahLst/>
              <a:cxnLst/>
              <a:rect l="l" t="t" r="r" b="b"/>
              <a:pathLst>
                <a:path w="118305" h="117391" extrusionOk="0">
                  <a:moveTo>
                    <a:pt x="81027" y="1"/>
                  </a:moveTo>
                  <a:lnTo>
                    <a:pt x="14633" y="66420"/>
                  </a:lnTo>
                  <a:cubicBezTo>
                    <a:pt x="4952" y="76076"/>
                    <a:pt x="1" y="89482"/>
                    <a:pt x="1055" y="103134"/>
                  </a:cubicBezTo>
                  <a:cubicBezTo>
                    <a:pt x="1643" y="110658"/>
                    <a:pt x="7648" y="116663"/>
                    <a:pt x="15196" y="117251"/>
                  </a:cubicBezTo>
                  <a:cubicBezTo>
                    <a:pt x="16404" y="117344"/>
                    <a:pt x="17609" y="117390"/>
                    <a:pt x="18811" y="117390"/>
                  </a:cubicBezTo>
                  <a:cubicBezTo>
                    <a:pt x="31170" y="117390"/>
                    <a:pt x="43087" y="112498"/>
                    <a:pt x="51910" y="103697"/>
                  </a:cubicBezTo>
                  <a:lnTo>
                    <a:pt x="118305" y="37279"/>
                  </a:lnTo>
                  <a:lnTo>
                    <a:pt x="81027"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67" name="Google Shape;1309;p45">
              <a:extLst>
                <a:ext uri="{FF2B5EF4-FFF2-40B4-BE49-F238E27FC236}">
                  <a16:creationId xmlns:a16="http://schemas.microsoft.com/office/drawing/2014/main" id="{21CF6E9A-BB1A-49CE-B433-9E108AF0420F}"/>
                </a:ext>
              </a:extLst>
            </p:cNvPr>
            <p:cNvSpPr/>
            <p:nvPr/>
          </p:nvSpPr>
          <p:spPr>
            <a:xfrm>
              <a:off x="2527575" y="1928600"/>
              <a:ext cx="2903075" cy="2211150"/>
            </a:xfrm>
            <a:custGeom>
              <a:avLst/>
              <a:gdLst/>
              <a:ahLst/>
              <a:cxnLst/>
              <a:rect l="l" t="t" r="r" b="b"/>
              <a:pathLst>
                <a:path w="116123" h="88446" extrusionOk="0">
                  <a:moveTo>
                    <a:pt x="107790" y="1"/>
                  </a:moveTo>
                  <a:lnTo>
                    <a:pt x="94163" y="13652"/>
                  </a:lnTo>
                  <a:lnTo>
                    <a:pt x="86639" y="21176"/>
                  </a:lnTo>
                  <a:lnTo>
                    <a:pt x="41395" y="66419"/>
                  </a:lnTo>
                  <a:cubicBezTo>
                    <a:pt x="32586" y="75207"/>
                    <a:pt x="20691" y="80118"/>
                    <a:pt x="8352" y="80118"/>
                  </a:cubicBezTo>
                  <a:cubicBezTo>
                    <a:pt x="7132" y="80118"/>
                    <a:pt x="5908" y="80070"/>
                    <a:pt x="4681" y="79973"/>
                  </a:cubicBezTo>
                  <a:cubicBezTo>
                    <a:pt x="3039" y="79850"/>
                    <a:pt x="1446" y="79458"/>
                    <a:pt x="0" y="78870"/>
                  </a:cubicBezTo>
                  <a:lnTo>
                    <a:pt x="0" y="78870"/>
                  </a:lnTo>
                  <a:cubicBezTo>
                    <a:pt x="2157" y="84090"/>
                    <a:pt x="7108" y="87840"/>
                    <a:pt x="13014" y="88306"/>
                  </a:cubicBezTo>
                  <a:cubicBezTo>
                    <a:pt x="14222" y="88399"/>
                    <a:pt x="15427" y="88445"/>
                    <a:pt x="16629" y="88445"/>
                  </a:cubicBezTo>
                  <a:cubicBezTo>
                    <a:pt x="28988" y="88445"/>
                    <a:pt x="40905" y="83553"/>
                    <a:pt x="49728" y="74752"/>
                  </a:cubicBezTo>
                  <a:lnTo>
                    <a:pt x="94972" y="29509"/>
                  </a:lnTo>
                  <a:lnTo>
                    <a:pt x="116123" y="8334"/>
                  </a:lnTo>
                  <a:lnTo>
                    <a:pt x="107790"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68" name="Google Shape;1310;p45">
              <a:extLst>
                <a:ext uri="{FF2B5EF4-FFF2-40B4-BE49-F238E27FC236}">
                  <a16:creationId xmlns:a16="http://schemas.microsoft.com/office/drawing/2014/main" id="{57924D83-AE17-4925-B702-41D7E1358500}"/>
                </a:ext>
              </a:extLst>
            </p:cNvPr>
            <p:cNvSpPr/>
            <p:nvPr/>
          </p:nvSpPr>
          <p:spPr>
            <a:xfrm>
              <a:off x="2473025" y="2280300"/>
              <a:ext cx="1910500" cy="1859450"/>
            </a:xfrm>
            <a:custGeom>
              <a:avLst/>
              <a:gdLst/>
              <a:ahLst/>
              <a:cxnLst/>
              <a:rect l="l" t="t" r="r" b="b"/>
              <a:pathLst>
                <a:path w="76420" h="74378" extrusionOk="0">
                  <a:moveTo>
                    <a:pt x="38014" y="1"/>
                  </a:moveTo>
                  <a:lnTo>
                    <a:pt x="14633" y="23407"/>
                  </a:lnTo>
                  <a:cubicBezTo>
                    <a:pt x="4952" y="33063"/>
                    <a:pt x="1" y="46469"/>
                    <a:pt x="1055" y="60121"/>
                  </a:cubicBezTo>
                  <a:cubicBezTo>
                    <a:pt x="1643" y="67645"/>
                    <a:pt x="7648" y="73650"/>
                    <a:pt x="15196" y="74238"/>
                  </a:cubicBezTo>
                  <a:cubicBezTo>
                    <a:pt x="16404" y="74331"/>
                    <a:pt x="17609" y="74377"/>
                    <a:pt x="18811" y="74377"/>
                  </a:cubicBezTo>
                  <a:cubicBezTo>
                    <a:pt x="31170" y="74377"/>
                    <a:pt x="43087" y="69485"/>
                    <a:pt x="51910" y="60684"/>
                  </a:cubicBezTo>
                  <a:lnTo>
                    <a:pt x="76419" y="36176"/>
                  </a:lnTo>
                  <a:lnTo>
                    <a:pt x="76419" y="36176"/>
                  </a:lnTo>
                  <a:cubicBezTo>
                    <a:pt x="76419" y="36176"/>
                    <a:pt x="76373" y="36178"/>
                    <a:pt x="76283" y="36178"/>
                  </a:cubicBezTo>
                  <a:cubicBezTo>
                    <a:pt x="74960" y="36178"/>
                    <a:pt x="64264" y="35641"/>
                    <a:pt x="56665" y="18652"/>
                  </a:cubicBezTo>
                  <a:cubicBezTo>
                    <a:pt x="48528" y="491"/>
                    <a:pt x="38014" y="1"/>
                    <a:pt x="38014"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69" name="Google Shape;1311;p45">
              <a:extLst>
                <a:ext uri="{FF2B5EF4-FFF2-40B4-BE49-F238E27FC236}">
                  <a16:creationId xmlns:a16="http://schemas.microsoft.com/office/drawing/2014/main" id="{0D0DB5E4-CECB-4112-BEFF-BA031E3C004B}"/>
                </a:ext>
              </a:extLst>
            </p:cNvPr>
            <p:cNvSpPr/>
            <p:nvPr/>
          </p:nvSpPr>
          <p:spPr>
            <a:xfrm>
              <a:off x="2527575" y="3052950"/>
              <a:ext cx="1855950" cy="1086800"/>
            </a:xfrm>
            <a:custGeom>
              <a:avLst/>
              <a:gdLst/>
              <a:ahLst/>
              <a:cxnLst/>
              <a:rect l="l" t="t" r="r" b="b"/>
              <a:pathLst>
                <a:path w="74238" h="43472" extrusionOk="0">
                  <a:moveTo>
                    <a:pt x="62841" y="0"/>
                  </a:moveTo>
                  <a:lnTo>
                    <a:pt x="41395" y="21445"/>
                  </a:lnTo>
                  <a:cubicBezTo>
                    <a:pt x="32586" y="30233"/>
                    <a:pt x="20691" y="35144"/>
                    <a:pt x="8352" y="35144"/>
                  </a:cubicBezTo>
                  <a:cubicBezTo>
                    <a:pt x="7132" y="35144"/>
                    <a:pt x="5908" y="35096"/>
                    <a:pt x="4681" y="34999"/>
                  </a:cubicBezTo>
                  <a:cubicBezTo>
                    <a:pt x="3039" y="34876"/>
                    <a:pt x="1446" y="34484"/>
                    <a:pt x="0" y="33896"/>
                  </a:cubicBezTo>
                  <a:lnTo>
                    <a:pt x="0" y="33896"/>
                  </a:lnTo>
                  <a:cubicBezTo>
                    <a:pt x="2157" y="39116"/>
                    <a:pt x="7108" y="42866"/>
                    <a:pt x="13014" y="43332"/>
                  </a:cubicBezTo>
                  <a:cubicBezTo>
                    <a:pt x="14222" y="43425"/>
                    <a:pt x="15427" y="43471"/>
                    <a:pt x="16629" y="43471"/>
                  </a:cubicBezTo>
                  <a:cubicBezTo>
                    <a:pt x="28988" y="43471"/>
                    <a:pt x="40905" y="38579"/>
                    <a:pt x="49728" y="29778"/>
                  </a:cubicBezTo>
                  <a:lnTo>
                    <a:pt x="74237" y="5270"/>
                  </a:lnTo>
                  <a:lnTo>
                    <a:pt x="74237" y="5270"/>
                  </a:lnTo>
                  <a:cubicBezTo>
                    <a:pt x="74237" y="5270"/>
                    <a:pt x="74188" y="5272"/>
                    <a:pt x="74094" y="5272"/>
                  </a:cubicBezTo>
                  <a:cubicBezTo>
                    <a:pt x="73200" y="5272"/>
                    <a:pt x="68271" y="5032"/>
                    <a:pt x="6284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70" name="Google Shape;1312;p45">
              <a:extLst>
                <a:ext uri="{FF2B5EF4-FFF2-40B4-BE49-F238E27FC236}">
                  <a16:creationId xmlns:a16="http://schemas.microsoft.com/office/drawing/2014/main" id="{31A11EF5-7A0A-4AF0-9B10-5396F5EDC01A}"/>
                </a:ext>
              </a:extLst>
            </p:cNvPr>
            <p:cNvSpPr/>
            <p:nvPr/>
          </p:nvSpPr>
          <p:spPr>
            <a:xfrm>
              <a:off x="4309350" y="850525"/>
              <a:ext cx="1487700" cy="1463800"/>
            </a:xfrm>
            <a:custGeom>
              <a:avLst/>
              <a:gdLst/>
              <a:ahLst/>
              <a:cxnLst/>
              <a:rect l="l" t="t" r="r" b="b"/>
              <a:pathLst>
                <a:path w="59508" h="58552" extrusionOk="0">
                  <a:moveTo>
                    <a:pt x="5552" y="1"/>
                  </a:moveTo>
                  <a:cubicBezTo>
                    <a:pt x="4296" y="1"/>
                    <a:pt x="3040" y="478"/>
                    <a:pt x="2084" y="1434"/>
                  </a:cubicBezTo>
                  <a:lnTo>
                    <a:pt x="1912" y="1606"/>
                  </a:lnTo>
                  <a:cubicBezTo>
                    <a:pt x="1" y="3518"/>
                    <a:pt x="1" y="6606"/>
                    <a:pt x="1912" y="8517"/>
                  </a:cubicBezTo>
                  <a:lnTo>
                    <a:pt x="50513" y="57118"/>
                  </a:lnTo>
                  <a:cubicBezTo>
                    <a:pt x="51469" y="58074"/>
                    <a:pt x="52719" y="58552"/>
                    <a:pt x="53969" y="58552"/>
                  </a:cubicBezTo>
                  <a:cubicBezTo>
                    <a:pt x="55219" y="58552"/>
                    <a:pt x="56469" y="58074"/>
                    <a:pt x="57425" y="57118"/>
                  </a:cubicBezTo>
                  <a:lnTo>
                    <a:pt x="57596" y="56947"/>
                  </a:lnTo>
                  <a:cubicBezTo>
                    <a:pt x="59508" y="55035"/>
                    <a:pt x="59508" y="51947"/>
                    <a:pt x="57596" y="50035"/>
                  </a:cubicBezTo>
                  <a:lnTo>
                    <a:pt x="9020" y="1434"/>
                  </a:lnTo>
                  <a:cubicBezTo>
                    <a:pt x="8064" y="478"/>
                    <a:pt x="6808" y="1"/>
                    <a:pt x="5552"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71" name="Google Shape;1313;p45">
              <a:extLst>
                <a:ext uri="{FF2B5EF4-FFF2-40B4-BE49-F238E27FC236}">
                  <a16:creationId xmlns:a16="http://schemas.microsoft.com/office/drawing/2014/main" id="{E813957B-EEB7-409A-9377-216A9A828FD2}"/>
                </a:ext>
              </a:extLst>
            </p:cNvPr>
            <p:cNvSpPr/>
            <p:nvPr/>
          </p:nvSpPr>
          <p:spPr>
            <a:xfrm>
              <a:off x="4812400" y="504650"/>
              <a:ext cx="1318600" cy="1319200"/>
            </a:xfrm>
            <a:custGeom>
              <a:avLst/>
              <a:gdLst/>
              <a:ahLst/>
              <a:cxnLst/>
              <a:rect l="l" t="t" r="r" b="b"/>
              <a:pathLst>
                <a:path w="52744" h="52768" extrusionOk="0">
                  <a:moveTo>
                    <a:pt x="26372" y="0"/>
                  </a:moveTo>
                  <a:lnTo>
                    <a:pt x="0" y="26372"/>
                  </a:lnTo>
                  <a:lnTo>
                    <a:pt x="26372" y="52768"/>
                  </a:lnTo>
                  <a:lnTo>
                    <a:pt x="52743" y="26372"/>
                  </a:lnTo>
                  <a:lnTo>
                    <a:pt x="26372"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72" name="Google Shape;1314;p45">
              <a:extLst>
                <a:ext uri="{FF2B5EF4-FFF2-40B4-BE49-F238E27FC236}">
                  <a16:creationId xmlns:a16="http://schemas.microsoft.com/office/drawing/2014/main" id="{D3817E96-C043-42C0-BF50-69AD904E22F9}"/>
                </a:ext>
              </a:extLst>
            </p:cNvPr>
            <p:cNvSpPr/>
            <p:nvPr/>
          </p:nvSpPr>
          <p:spPr>
            <a:xfrm>
              <a:off x="4093075" y="1457725"/>
              <a:ext cx="401350" cy="386350"/>
            </a:xfrm>
            <a:custGeom>
              <a:avLst/>
              <a:gdLst/>
              <a:ahLst/>
              <a:cxnLst/>
              <a:rect l="l" t="t" r="r" b="b"/>
              <a:pathLst>
                <a:path w="16054" h="15454" extrusionOk="0">
                  <a:moveTo>
                    <a:pt x="3440" y="1"/>
                  </a:moveTo>
                  <a:cubicBezTo>
                    <a:pt x="2641" y="1"/>
                    <a:pt x="1838" y="307"/>
                    <a:pt x="1225" y="920"/>
                  </a:cubicBezTo>
                  <a:cubicBezTo>
                    <a:pt x="0" y="2145"/>
                    <a:pt x="0" y="4130"/>
                    <a:pt x="1225" y="5331"/>
                  </a:cubicBezTo>
                  <a:lnTo>
                    <a:pt x="10416" y="14522"/>
                  </a:lnTo>
                  <a:cubicBezTo>
                    <a:pt x="11029" y="15135"/>
                    <a:pt x="11838" y="15453"/>
                    <a:pt x="12622" y="15453"/>
                  </a:cubicBezTo>
                  <a:cubicBezTo>
                    <a:pt x="13431" y="15453"/>
                    <a:pt x="14215" y="15135"/>
                    <a:pt x="14828" y="14522"/>
                  </a:cubicBezTo>
                  <a:cubicBezTo>
                    <a:pt x="16053" y="13321"/>
                    <a:pt x="16053" y="11336"/>
                    <a:pt x="14828" y="10111"/>
                  </a:cubicBezTo>
                  <a:lnTo>
                    <a:pt x="5637" y="920"/>
                  </a:lnTo>
                  <a:cubicBezTo>
                    <a:pt x="5037" y="307"/>
                    <a:pt x="4240" y="1"/>
                    <a:pt x="344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73" name="Google Shape;1315;p45">
              <a:extLst>
                <a:ext uri="{FF2B5EF4-FFF2-40B4-BE49-F238E27FC236}">
                  <a16:creationId xmlns:a16="http://schemas.microsoft.com/office/drawing/2014/main" id="{53693C59-4593-4A7B-8CF9-3C5DEE1FF412}"/>
                </a:ext>
              </a:extLst>
            </p:cNvPr>
            <p:cNvSpPr/>
            <p:nvPr/>
          </p:nvSpPr>
          <p:spPr>
            <a:xfrm>
              <a:off x="3818575" y="1732225"/>
              <a:ext cx="401350" cy="386350"/>
            </a:xfrm>
            <a:custGeom>
              <a:avLst/>
              <a:gdLst/>
              <a:ahLst/>
              <a:cxnLst/>
              <a:rect l="l" t="t" r="r" b="b"/>
              <a:pathLst>
                <a:path w="16054" h="15454" extrusionOk="0">
                  <a:moveTo>
                    <a:pt x="3441" y="1"/>
                  </a:moveTo>
                  <a:cubicBezTo>
                    <a:pt x="2641" y="1"/>
                    <a:pt x="1838" y="307"/>
                    <a:pt x="1226" y="920"/>
                  </a:cubicBezTo>
                  <a:cubicBezTo>
                    <a:pt x="0" y="2145"/>
                    <a:pt x="0" y="4130"/>
                    <a:pt x="1226" y="5331"/>
                  </a:cubicBezTo>
                  <a:lnTo>
                    <a:pt x="10416" y="14522"/>
                  </a:lnTo>
                  <a:cubicBezTo>
                    <a:pt x="11029" y="15135"/>
                    <a:pt x="11838" y="15453"/>
                    <a:pt x="12622" y="15453"/>
                  </a:cubicBezTo>
                  <a:cubicBezTo>
                    <a:pt x="13431" y="15453"/>
                    <a:pt x="14240" y="15135"/>
                    <a:pt x="14828" y="14522"/>
                  </a:cubicBezTo>
                  <a:cubicBezTo>
                    <a:pt x="16053" y="13321"/>
                    <a:pt x="16053" y="11336"/>
                    <a:pt x="14828" y="10111"/>
                  </a:cubicBezTo>
                  <a:lnTo>
                    <a:pt x="5637" y="920"/>
                  </a:lnTo>
                  <a:cubicBezTo>
                    <a:pt x="5037" y="307"/>
                    <a:pt x="4240" y="1"/>
                    <a:pt x="3441"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74" name="Google Shape;1316;p45">
              <a:extLst>
                <a:ext uri="{FF2B5EF4-FFF2-40B4-BE49-F238E27FC236}">
                  <a16:creationId xmlns:a16="http://schemas.microsoft.com/office/drawing/2014/main" id="{AFF9339D-A722-4D10-9502-89E1476C8FCB}"/>
                </a:ext>
              </a:extLst>
            </p:cNvPr>
            <p:cNvSpPr/>
            <p:nvPr/>
          </p:nvSpPr>
          <p:spPr>
            <a:xfrm>
              <a:off x="3544675" y="2006725"/>
              <a:ext cx="607850" cy="592825"/>
            </a:xfrm>
            <a:custGeom>
              <a:avLst/>
              <a:gdLst/>
              <a:ahLst/>
              <a:cxnLst/>
              <a:rect l="l" t="t" r="r" b="b"/>
              <a:pathLst>
                <a:path w="24314" h="23713" extrusionOk="0">
                  <a:moveTo>
                    <a:pt x="3420" y="1"/>
                  </a:moveTo>
                  <a:cubicBezTo>
                    <a:pt x="2617" y="1"/>
                    <a:pt x="1814" y="307"/>
                    <a:pt x="1202" y="920"/>
                  </a:cubicBezTo>
                  <a:cubicBezTo>
                    <a:pt x="1" y="2145"/>
                    <a:pt x="1" y="4106"/>
                    <a:pt x="1202" y="5331"/>
                  </a:cubicBezTo>
                  <a:lnTo>
                    <a:pt x="18676" y="22806"/>
                  </a:lnTo>
                  <a:cubicBezTo>
                    <a:pt x="19289" y="23394"/>
                    <a:pt x="20073" y="23713"/>
                    <a:pt x="20882" y="23713"/>
                  </a:cubicBezTo>
                  <a:cubicBezTo>
                    <a:pt x="21666" y="23713"/>
                    <a:pt x="22475" y="23394"/>
                    <a:pt x="23088" y="22806"/>
                  </a:cubicBezTo>
                  <a:cubicBezTo>
                    <a:pt x="24313" y="21581"/>
                    <a:pt x="24313" y="19595"/>
                    <a:pt x="23088" y="18370"/>
                  </a:cubicBezTo>
                  <a:lnTo>
                    <a:pt x="5638" y="920"/>
                  </a:lnTo>
                  <a:cubicBezTo>
                    <a:pt x="5025" y="307"/>
                    <a:pt x="4222" y="1"/>
                    <a:pt x="342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75" name="Google Shape;1317;p45">
              <a:extLst>
                <a:ext uri="{FF2B5EF4-FFF2-40B4-BE49-F238E27FC236}">
                  <a16:creationId xmlns:a16="http://schemas.microsoft.com/office/drawing/2014/main" id="{6CE05377-4B29-4DAC-B11D-A3C5B14A1F76}"/>
                </a:ext>
              </a:extLst>
            </p:cNvPr>
            <p:cNvSpPr/>
            <p:nvPr/>
          </p:nvSpPr>
          <p:spPr>
            <a:xfrm>
              <a:off x="3270175" y="2281225"/>
              <a:ext cx="400750" cy="385725"/>
            </a:xfrm>
            <a:custGeom>
              <a:avLst/>
              <a:gdLst/>
              <a:ahLst/>
              <a:cxnLst/>
              <a:rect l="l" t="t" r="r" b="b"/>
              <a:pathLst>
                <a:path w="16030" h="15429" extrusionOk="0">
                  <a:moveTo>
                    <a:pt x="3423" y="1"/>
                  </a:moveTo>
                  <a:cubicBezTo>
                    <a:pt x="2623" y="1"/>
                    <a:pt x="1827" y="307"/>
                    <a:pt x="1226" y="920"/>
                  </a:cubicBezTo>
                  <a:cubicBezTo>
                    <a:pt x="1" y="2145"/>
                    <a:pt x="1" y="4106"/>
                    <a:pt x="1226" y="5331"/>
                  </a:cubicBezTo>
                  <a:lnTo>
                    <a:pt x="10417" y="14522"/>
                  </a:lnTo>
                  <a:cubicBezTo>
                    <a:pt x="11005" y="15135"/>
                    <a:pt x="11814" y="15429"/>
                    <a:pt x="12623" y="15429"/>
                  </a:cubicBezTo>
                  <a:cubicBezTo>
                    <a:pt x="13407" y="15429"/>
                    <a:pt x="14216" y="15135"/>
                    <a:pt x="14829" y="14522"/>
                  </a:cubicBezTo>
                  <a:cubicBezTo>
                    <a:pt x="16030" y="13297"/>
                    <a:pt x="16030" y="11336"/>
                    <a:pt x="14829" y="10110"/>
                  </a:cubicBezTo>
                  <a:lnTo>
                    <a:pt x="5638" y="920"/>
                  </a:lnTo>
                  <a:cubicBezTo>
                    <a:pt x="5025" y="307"/>
                    <a:pt x="4222" y="1"/>
                    <a:pt x="3423"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76" name="Google Shape;1318;p45">
              <a:extLst>
                <a:ext uri="{FF2B5EF4-FFF2-40B4-BE49-F238E27FC236}">
                  <a16:creationId xmlns:a16="http://schemas.microsoft.com/office/drawing/2014/main" id="{D11C4C7E-9AF8-4CCF-B0E2-E53D707E449B}"/>
                </a:ext>
              </a:extLst>
            </p:cNvPr>
            <p:cNvSpPr/>
            <p:nvPr/>
          </p:nvSpPr>
          <p:spPr>
            <a:xfrm>
              <a:off x="2995675" y="2555725"/>
              <a:ext cx="401375" cy="385725"/>
            </a:xfrm>
            <a:custGeom>
              <a:avLst/>
              <a:gdLst/>
              <a:ahLst/>
              <a:cxnLst/>
              <a:rect l="l" t="t" r="r" b="b"/>
              <a:pathLst>
                <a:path w="16055" h="15429" extrusionOk="0">
                  <a:moveTo>
                    <a:pt x="3423" y="0"/>
                  </a:moveTo>
                  <a:cubicBezTo>
                    <a:pt x="2623" y="0"/>
                    <a:pt x="1827" y="307"/>
                    <a:pt x="1226" y="920"/>
                  </a:cubicBezTo>
                  <a:cubicBezTo>
                    <a:pt x="1" y="2120"/>
                    <a:pt x="1" y="4106"/>
                    <a:pt x="1226" y="5331"/>
                  </a:cubicBezTo>
                  <a:lnTo>
                    <a:pt x="10417" y="14522"/>
                  </a:lnTo>
                  <a:cubicBezTo>
                    <a:pt x="11030" y="15135"/>
                    <a:pt x="11814" y="15429"/>
                    <a:pt x="12623" y="15429"/>
                  </a:cubicBezTo>
                  <a:cubicBezTo>
                    <a:pt x="13407" y="15429"/>
                    <a:pt x="14216" y="15135"/>
                    <a:pt x="14829" y="14522"/>
                  </a:cubicBezTo>
                  <a:cubicBezTo>
                    <a:pt x="16054" y="13296"/>
                    <a:pt x="16054" y="11311"/>
                    <a:pt x="14829" y="10110"/>
                  </a:cubicBezTo>
                  <a:lnTo>
                    <a:pt x="5638" y="920"/>
                  </a:lnTo>
                  <a:cubicBezTo>
                    <a:pt x="5025" y="307"/>
                    <a:pt x="4222" y="0"/>
                    <a:pt x="3423"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77" name="Google Shape;1319;p45">
              <a:extLst>
                <a:ext uri="{FF2B5EF4-FFF2-40B4-BE49-F238E27FC236}">
                  <a16:creationId xmlns:a16="http://schemas.microsoft.com/office/drawing/2014/main" id="{D0D2E08C-7262-41D2-AAD3-F5A82C4EAA24}"/>
                </a:ext>
              </a:extLst>
            </p:cNvPr>
            <p:cNvSpPr/>
            <p:nvPr/>
          </p:nvSpPr>
          <p:spPr>
            <a:xfrm>
              <a:off x="2721175" y="2830225"/>
              <a:ext cx="607850" cy="592825"/>
            </a:xfrm>
            <a:custGeom>
              <a:avLst/>
              <a:gdLst/>
              <a:ahLst/>
              <a:cxnLst/>
              <a:rect l="l" t="t" r="r" b="b"/>
              <a:pathLst>
                <a:path w="24314" h="23713" extrusionOk="0">
                  <a:moveTo>
                    <a:pt x="3432" y="0"/>
                  </a:moveTo>
                  <a:cubicBezTo>
                    <a:pt x="2636" y="0"/>
                    <a:pt x="1839" y="307"/>
                    <a:pt x="1226" y="919"/>
                  </a:cubicBezTo>
                  <a:cubicBezTo>
                    <a:pt x="1" y="2120"/>
                    <a:pt x="1" y="4106"/>
                    <a:pt x="1226" y="5331"/>
                  </a:cubicBezTo>
                  <a:lnTo>
                    <a:pt x="18677" y="22781"/>
                  </a:lnTo>
                  <a:cubicBezTo>
                    <a:pt x="19289" y="23394"/>
                    <a:pt x="20098" y="23713"/>
                    <a:pt x="20882" y="23713"/>
                  </a:cubicBezTo>
                  <a:cubicBezTo>
                    <a:pt x="21691" y="23713"/>
                    <a:pt x="22475" y="23394"/>
                    <a:pt x="23088" y="22781"/>
                  </a:cubicBezTo>
                  <a:cubicBezTo>
                    <a:pt x="24314" y="21556"/>
                    <a:pt x="24314" y="19595"/>
                    <a:pt x="23088" y="18370"/>
                  </a:cubicBezTo>
                  <a:lnTo>
                    <a:pt x="5638" y="919"/>
                  </a:lnTo>
                  <a:cubicBezTo>
                    <a:pt x="5025" y="307"/>
                    <a:pt x="4229" y="0"/>
                    <a:pt x="3432"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grpSp>
      <p:grpSp>
        <p:nvGrpSpPr>
          <p:cNvPr id="178" name="Google Shape;1320;p45">
            <a:extLst>
              <a:ext uri="{FF2B5EF4-FFF2-40B4-BE49-F238E27FC236}">
                <a16:creationId xmlns:a16="http://schemas.microsoft.com/office/drawing/2014/main" id="{57E207F7-3E43-4471-8D79-69116F3EA5DA}"/>
              </a:ext>
            </a:extLst>
          </p:cNvPr>
          <p:cNvGrpSpPr/>
          <p:nvPr/>
        </p:nvGrpSpPr>
        <p:grpSpPr>
          <a:xfrm>
            <a:off x="17670145" y="8724575"/>
            <a:ext cx="1326107" cy="1654581"/>
            <a:chOff x="1720625" y="227850"/>
            <a:chExt cx="4182425" cy="5218400"/>
          </a:xfrm>
        </p:grpSpPr>
        <p:sp>
          <p:nvSpPr>
            <p:cNvPr id="179" name="Google Shape;1321;p45">
              <a:extLst>
                <a:ext uri="{FF2B5EF4-FFF2-40B4-BE49-F238E27FC236}">
                  <a16:creationId xmlns:a16="http://schemas.microsoft.com/office/drawing/2014/main" id="{BED8F46C-FAF2-42D5-B9C4-493C54290D45}"/>
                </a:ext>
              </a:extLst>
            </p:cNvPr>
            <p:cNvSpPr/>
            <p:nvPr/>
          </p:nvSpPr>
          <p:spPr>
            <a:xfrm>
              <a:off x="2697900" y="3798625"/>
              <a:ext cx="2412925" cy="1205850"/>
            </a:xfrm>
            <a:custGeom>
              <a:avLst/>
              <a:gdLst/>
              <a:ahLst/>
              <a:cxnLst/>
              <a:rect l="l" t="t" r="r" b="b"/>
              <a:pathLst>
                <a:path w="96517" h="48234" extrusionOk="0">
                  <a:moveTo>
                    <a:pt x="46273" y="0"/>
                  </a:moveTo>
                  <a:cubicBezTo>
                    <a:pt x="20710" y="0"/>
                    <a:pt x="1" y="20710"/>
                    <a:pt x="1" y="46249"/>
                  </a:cubicBezTo>
                  <a:lnTo>
                    <a:pt x="1" y="48234"/>
                  </a:lnTo>
                  <a:lnTo>
                    <a:pt x="96516" y="48234"/>
                  </a:lnTo>
                  <a:lnTo>
                    <a:pt x="96516" y="46249"/>
                  </a:lnTo>
                  <a:cubicBezTo>
                    <a:pt x="96516" y="20710"/>
                    <a:pt x="75782" y="0"/>
                    <a:pt x="50244"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80" name="Google Shape;1322;p45">
              <a:extLst>
                <a:ext uri="{FF2B5EF4-FFF2-40B4-BE49-F238E27FC236}">
                  <a16:creationId xmlns:a16="http://schemas.microsoft.com/office/drawing/2014/main" id="{F82F4752-3E3B-46CA-880D-F2C82768D2F3}"/>
                </a:ext>
              </a:extLst>
            </p:cNvPr>
            <p:cNvSpPr/>
            <p:nvPr/>
          </p:nvSpPr>
          <p:spPr>
            <a:xfrm>
              <a:off x="3734000" y="3798625"/>
              <a:ext cx="1376825" cy="1205850"/>
            </a:xfrm>
            <a:custGeom>
              <a:avLst/>
              <a:gdLst/>
              <a:ahLst/>
              <a:cxnLst/>
              <a:rect l="l" t="t" r="r" b="b"/>
              <a:pathLst>
                <a:path w="55073" h="48234" extrusionOk="0">
                  <a:moveTo>
                    <a:pt x="6814" y="0"/>
                  </a:moveTo>
                  <a:cubicBezTo>
                    <a:pt x="4486" y="0"/>
                    <a:pt x="2231" y="148"/>
                    <a:pt x="1" y="466"/>
                  </a:cubicBezTo>
                  <a:cubicBezTo>
                    <a:pt x="23407" y="3775"/>
                    <a:pt x="41421" y="23897"/>
                    <a:pt x="41421" y="48234"/>
                  </a:cubicBezTo>
                  <a:lnTo>
                    <a:pt x="55072" y="48234"/>
                  </a:lnTo>
                  <a:cubicBezTo>
                    <a:pt x="55072" y="21593"/>
                    <a:pt x="33455" y="0"/>
                    <a:pt x="6814"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81" name="Google Shape;1323;p45">
              <a:extLst>
                <a:ext uri="{FF2B5EF4-FFF2-40B4-BE49-F238E27FC236}">
                  <a16:creationId xmlns:a16="http://schemas.microsoft.com/office/drawing/2014/main" id="{D028001B-05E2-475D-B81E-7C54832C3408}"/>
                </a:ext>
              </a:extLst>
            </p:cNvPr>
            <p:cNvSpPr/>
            <p:nvPr/>
          </p:nvSpPr>
          <p:spPr>
            <a:xfrm>
              <a:off x="1720625" y="3378300"/>
              <a:ext cx="1512825" cy="354800"/>
            </a:xfrm>
            <a:custGeom>
              <a:avLst/>
              <a:gdLst/>
              <a:ahLst/>
              <a:cxnLst/>
              <a:rect l="l" t="t" r="r" b="b"/>
              <a:pathLst>
                <a:path w="60513" h="14192" extrusionOk="0">
                  <a:moveTo>
                    <a:pt x="4485" y="0"/>
                  </a:moveTo>
                  <a:cubicBezTo>
                    <a:pt x="2010" y="0"/>
                    <a:pt x="0" y="2010"/>
                    <a:pt x="0" y="4486"/>
                  </a:cubicBezTo>
                  <a:lnTo>
                    <a:pt x="0" y="9706"/>
                  </a:lnTo>
                  <a:cubicBezTo>
                    <a:pt x="0" y="12181"/>
                    <a:pt x="2010" y="14191"/>
                    <a:pt x="4485" y="14191"/>
                  </a:cubicBezTo>
                  <a:lnTo>
                    <a:pt x="56003" y="14191"/>
                  </a:lnTo>
                  <a:cubicBezTo>
                    <a:pt x="58478" y="14191"/>
                    <a:pt x="60512" y="12181"/>
                    <a:pt x="60512" y="9706"/>
                  </a:cubicBezTo>
                  <a:lnTo>
                    <a:pt x="60512" y="4486"/>
                  </a:lnTo>
                  <a:cubicBezTo>
                    <a:pt x="60512" y="2010"/>
                    <a:pt x="58478" y="0"/>
                    <a:pt x="56003"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82" name="Google Shape;1324;p45">
              <a:extLst>
                <a:ext uri="{FF2B5EF4-FFF2-40B4-BE49-F238E27FC236}">
                  <a16:creationId xmlns:a16="http://schemas.microsoft.com/office/drawing/2014/main" id="{802C88C2-9959-4B2D-8071-CBB194874DCD}"/>
                </a:ext>
              </a:extLst>
            </p:cNvPr>
            <p:cNvSpPr/>
            <p:nvPr/>
          </p:nvSpPr>
          <p:spPr>
            <a:xfrm>
              <a:off x="2775100" y="3377675"/>
              <a:ext cx="458350" cy="355425"/>
            </a:xfrm>
            <a:custGeom>
              <a:avLst/>
              <a:gdLst/>
              <a:ahLst/>
              <a:cxnLst/>
              <a:rect l="l" t="t" r="r" b="b"/>
              <a:pathLst>
                <a:path w="18334" h="14217" extrusionOk="0">
                  <a:moveTo>
                    <a:pt x="1" y="1"/>
                  </a:moveTo>
                  <a:cubicBezTo>
                    <a:pt x="2599" y="1"/>
                    <a:pt x="4682" y="2109"/>
                    <a:pt x="4682" y="4707"/>
                  </a:cubicBezTo>
                  <a:lnTo>
                    <a:pt x="4682" y="9535"/>
                  </a:lnTo>
                  <a:cubicBezTo>
                    <a:pt x="4682" y="12108"/>
                    <a:pt x="2599" y="14216"/>
                    <a:pt x="1" y="14216"/>
                  </a:cubicBezTo>
                  <a:lnTo>
                    <a:pt x="13628" y="14216"/>
                  </a:lnTo>
                  <a:cubicBezTo>
                    <a:pt x="16225" y="14216"/>
                    <a:pt x="18333" y="12108"/>
                    <a:pt x="18333" y="9535"/>
                  </a:cubicBezTo>
                  <a:lnTo>
                    <a:pt x="18333" y="4707"/>
                  </a:lnTo>
                  <a:cubicBezTo>
                    <a:pt x="18333" y="2109"/>
                    <a:pt x="16225" y="1"/>
                    <a:pt x="13628"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83" name="Google Shape;1325;p45">
              <a:extLst>
                <a:ext uri="{FF2B5EF4-FFF2-40B4-BE49-F238E27FC236}">
                  <a16:creationId xmlns:a16="http://schemas.microsoft.com/office/drawing/2014/main" id="{CD58CFA0-6CF2-47E1-8B28-B645951F5726}"/>
                </a:ext>
              </a:extLst>
            </p:cNvPr>
            <p:cNvSpPr/>
            <p:nvPr/>
          </p:nvSpPr>
          <p:spPr>
            <a:xfrm>
              <a:off x="2075375" y="3733075"/>
              <a:ext cx="976100" cy="769600"/>
            </a:xfrm>
            <a:custGeom>
              <a:avLst/>
              <a:gdLst/>
              <a:ahLst/>
              <a:cxnLst/>
              <a:rect l="l" t="t" r="r" b="b"/>
              <a:pathLst>
                <a:path w="39044" h="30784" extrusionOk="0">
                  <a:moveTo>
                    <a:pt x="1" y="0"/>
                  </a:moveTo>
                  <a:cubicBezTo>
                    <a:pt x="197" y="662"/>
                    <a:pt x="442" y="1299"/>
                    <a:pt x="785" y="1936"/>
                  </a:cubicBezTo>
                  <a:cubicBezTo>
                    <a:pt x="7672" y="14093"/>
                    <a:pt x="17598" y="23945"/>
                    <a:pt x="29264" y="30783"/>
                  </a:cubicBezTo>
                  <a:cubicBezTo>
                    <a:pt x="31666" y="25538"/>
                    <a:pt x="34999" y="20783"/>
                    <a:pt x="39043" y="16740"/>
                  </a:cubicBezTo>
                  <a:cubicBezTo>
                    <a:pt x="31617" y="12598"/>
                    <a:pt x="25049" y="6936"/>
                    <a:pt x="19853"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84" name="Google Shape;1326;p45">
              <a:extLst>
                <a:ext uri="{FF2B5EF4-FFF2-40B4-BE49-F238E27FC236}">
                  <a16:creationId xmlns:a16="http://schemas.microsoft.com/office/drawing/2014/main" id="{95E51584-4988-4A8E-B884-6160A20DB037}"/>
                </a:ext>
              </a:extLst>
            </p:cNvPr>
            <p:cNvSpPr/>
            <p:nvPr/>
          </p:nvSpPr>
          <p:spPr>
            <a:xfrm>
              <a:off x="3680700" y="4177900"/>
              <a:ext cx="447325" cy="447300"/>
            </a:xfrm>
            <a:custGeom>
              <a:avLst/>
              <a:gdLst/>
              <a:ahLst/>
              <a:cxnLst/>
              <a:rect l="l" t="t" r="r" b="b"/>
              <a:pathLst>
                <a:path w="17893" h="17892" extrusionOk="0">
                  <a:moveTo>
                    <a:pt x="8946" y="0"/>
                  </a:moveTo>
                  <a:cubicBezTo>
                    <a:pt x="3996" y="0"/>
                    <a:pt x="1" y="3995"/>
                    <a:pt x="1" y="8946"/>
                  </a:cubicBezTo>
                  <a:cubicBezTo>
                    <a:pt x="1" y="13897"/>
                    <a:pt x="3996" y="17892"/>
                    <a:pt x="8946" y="17892"/>
                  </a:cubicBezTo>
                  <a:cubicBezTo>
                    <a:pt x="13873" y="17892"/>
                    <a:pt x="17892" y="13897"/>
                    <a:pt x="17892" y="8946"/>
                  </a:cubicBezTo>
                  <a:cubicBezTo>
                    <a:pt x="17892" y="3995"/>
                    <a:pt x="13873" y="0"/>
                    <a:pt x="8946"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85" name="Google Shape;1327;p45">
              <a:extLst>
                <a:ext uri="{FF2B5EF4-FFF2-40B4-BE49-F238E27FC236}">
                  <a16:creationId xmlns:a16="http://schemas.microsoft.com/office/drawing/2014/main" id="{625A3804-6106-4C12-8E67-93F81EFABA94}"/>
                </a:ext>
              </a:extLst>
            </p:cNvPr>
            <p:cNvSpPr/>
            <p:nvPr/>
          </p:nvSpPr>
          <p:spPr>
            <a:xfrm>
              <a:off x="4665350" y="1219700"/>
              <a:ext cx="1072275" cy="3173275"/>
            </a:xfrm>
            <a:custGeom>
              <a:avLst/>
              <a:gdLst/>
              <a:ahLst/>
              <a:cxnLst/>
              <a:rect l="l" t="t" r="r" b="b"/>
              <a:pathLst>
                <a:path w="42891" h="126931" extrusionOk="0">
                  <a:moveTo>
                    <a:pt x="8505" y="0"/>
                  </a:moveTo>
                  <a:lnTo>
                    <a:pt x="1275" y="15097"/>
                  </a:lnTo>
                  <a:cubicBezTo>
                    <a:pt x="16985" y="26715"/>
                    <a:pt x="25980" y="44582"/>
                    <a:pt x="25980" y="64066"/>
                  </a:cubicBezTo>
                  <a:cubicBezTo>
                    <a:pt x="25980" y="84678"/>
                    <a:pt x="15686" y="102937"/>
                    <a:pt x="0" y="113966"/>
                  </a:cubicBezTo>
                  <a:cubicBezTo>
                    <a:pt x="4436" y="117569"/>
                    <a:pt x="8211" y="121956"/>
                    <a:pt x="11152" y="126931"/>
                  </a:cubicBezTo>
                  <a:cubicBezTo>
                    <a:pt x="29362" y="113525"/>
                    <a:pt x="41592" y="92398"/>
                    <a:pt x="42891" y="68404"/>
                  </a:cubicBezTo>
                  <a:lnTo>
                    <a:pt x="42817" y="58502"/>
                  </a:lnTo>
                  <a:cubicBezTo>
                    <a:pt x="42057" y="48013"/>
                    <a:pt x="39190" y="37719"/>
                    <a:pt x="34411" y="28430"/>
                  </a:cubicBezTo>
                  <a:cubicBezTo>
                    <a:pt x="28970" y="17842"/>
                    <a:pt x="21004" y="8505"/>
                    <a:pt x="11421" y="1397"/>
                  </a:cubicBezTo>
                  <a:cubicBezTo>
                    <a:pt x="10515" y="735"/>
                    <a:pt x="9534" y="270"/>
                    <a:pt x="8505"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86" name="Google Shape;1328;p45">
              <a:extLst>
                <a:ext uri="{FF2B5EF4-FFF2-40B4-BE49-F238E27FC236}">
                  <a16:creationId xmlns:a16="http://schemas.microsoft.com/office/drawing/2014/main" id="{41DDDF4F-D0AA-4BCB-89C1-D1EFF904C504}"/>
                </a:ext>
              </a:extLst>
            </p:cNvPr>
            <p:cNvSpPr/>
            <p:nvPr/>
          </p:nvSpPr>
          <p:spPr>
            <a:xfrm>
              <a:off x="4825275" y="1219700"/>
              <a:ext cx="912350" cy="3173275"/>
            </a:xfrm>
            <a:custGeom>
              <a:avLst/>
              <a:gdLst/>
              <a:ahLst/>
              <a:cxnLst/>
              <a:rect l="l" t="t" r="r" b="b"/>
              <a:pathLst>
                <a:path w="36494" h="126931" extrusionOk="0">
                  <a:moveTo>
                    <a:pt x="2108" y="0"/>
                  </a:moveTo>
                  <a:lnTo>
                    <a:pt x="0" y="4387"/>
                  </a:lnTo>
                  <a:cubicBezTo>
                    <a:pt x="7892" y="11029"/>
                    <a:pt x="14485" y="19264"/>
                    <a:pt x="19215" y="28430"/>
                  </a:cubicBezTo>
                  <a:cubicBezTo>
                    <a:pt x="23994" y="37719"/>
                    <a:pt x="26862" y="48013"/>
                    <a:pt x="27621" y="58502"/>
                  </a:cubicBezTo>
                  <a:lnTo>
                    <a:pt x="27695" y="68404"/>
                  </a:lnTo>
                  <a:cubicBezTo>
                    <a:pt x="26519" y="89800"/>
                    <a:pt x="16691" y="108917"/>
                    <a:pt x="1642" y="122299"/>
                  </a:cubicBezTo>
                  <a:cubicBezTo>
                    <a:pt x="2745" y="123769"/>
                    <a:pt x="3799" y="125313"/>
                    <a:pt x="4755" y="126931"/>
                  </a:cubicBezTo>
                  <a:cubicBezTo>
                    <a:pt x="22965" y="113525"/>
                    <a:pt x="35195" y="92398"/>
                    <a:pt x="36494" y="68404"/>
                  </a:cubicBezTo>
                  <a:lnTo>
                    <a:pt x="36420" y="58502"/>
                  </a:lnTo>
                  <a:cubicBezTo>
                    <a:pt x="35660" y="48013"/>
                    <a:pt x="32793" y="37719"/>
                    <a:pt x="28014" y="28430"/>
                  </a:cubicBezTo>
                  <a:cubicBezTo>
                    <a:pt x="22573" y="17842"/>
                    <a:pt x="14607" y="8505"/>
                    <a:pt x="5024" y="1397"/>
                  </a:cubicBezTo>
                  <a:cubicBezTo>
                    <a:pt x="4118" y="735"/>
                    <a:pt x="3137" y="270"/>
                    <a:pt x="2108"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87" name="Google Shape;1329;p45">
              <a:extLst>
                <a:ext uri="{FF2B5EF4-FFF2-40B4-BE49-F238E27FC236}">
                  <a16:creationId xmlns:a16="http://schemas.microsoft.com/office/drawing/2014/main" id="{DD0EEE82-E834-41F4-951F-4E7DD0C5D801}"/>
                </a:ext>
              </a:extLst>
            </p:cNvPr>
            <p:cNvSpPr/>
            <p:nvPr/>
          </p:nvSpPr>
          <p:spPr>
            <a:xfrm>
              <a:off x="1905650" y="5004450"/>
              <a:ext cx="3997400" cy="441800"/>
            </a:xfrm>
            <a:custGeom>
              <a:avLst/>
              <a:gdLst/>
              <a:ahLst/>
              <a:cxnLst/>
              <a:rect l="l" t="t" r="r" b="b"/>
              <a:pathLst>
                <a:path w="159896" h="17672" extrusionOk="0">
                  <a:moveTo>
                    <a:pt x="13334" y="1"/>
                  </a:moveTo>
                  <a:cubicBezTo>
                    <a:pt x="8971" y="1"/>
                    <a:pt x="5050" y="2672"/>
                    <a:pt x="3456" y="6716"/>
                  </a:cubicBezTo>
                  <a:lnTo>
                    <a:pt x="810" y="13334"/>
                  </a:lnTo>
                  <a:cubicBezTo>
                    <a:pt x="1" y="15417"/>
                    <a:pt x="1520" y="17672"/>
                    <a:pt x="3775" y="17672"/>
                  </a:cubicBezTo>
                  <a:lnTo>
                    <a:pt x="156122" y="17672"/>
                  </a:lnTo>
                  <a:cubicBezTo>
                    <a:pt x="158352" y="17672"/>
                    <a:pt x="159896" y="15417"/>
                    <a:pt x="159063" y="13334"/>
                  </a:cubicBezTo>
                  <a:lnTo>
                    <a:pt x="156440" y="6716"/>
                  </a:lnTo>
                  <a:cubicBezTo>
                    <a:pt x="154823" y="2672"/>
                    <a:pt x="150901" y="1"/>
                    <a:pt x="146539"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88" name="Google Shape;1330;p45">
              <a:extLst>
                <a:ext uri="{FF2B5EF4-FFF2-40B4-BE49-F238E27FC236}">
                  <a16:creationId xmlns:a16="http://schemas.microsoft.com/office/drawing/2014/main" id="{A8A1941B-F93D-49DC-8C90-1696A11BB79A}"/>
                </a:ext>
              </a:extLst>
            </p:cNvPr>
            <p:cNvSpPr/>
            <p:nvPr/>
          </p:nvSpPr>
          <p:spPr>
            <a:xfrm>
              <a:off x="5444725" y="5004450"/>
              <a:ext cx="458325" cy="441800"/>
            </a:xfrm>
            <a:custGeom>
              <a:avLst/>
              <a:gdLst/>
              <a:ahLst/>
              <a:cxnLst/>
              <a:rect l="l" t="t" r="r" b="b"/>
              <a:pathLst>
                <a:path w="18333" h="17672" extrusionOk="0">
                  <a:moveTo>
                    <a:pt x="0" y="1"/>
                  </a:moveTo>
                  <a:lnTo>
                    <a:pt x="7010" y="17672"/>
                  </a:lnTo>
                  <a:lnTo>
                    <a:pt x="14559" y="17672"/>
                  </a:lnTo>
                  <a:cubicBezTo>
                    <a:pt x="16789" y="17672"/>
                    <a:pt x="18333" y="15417"/>
                    <a:pt x="17500" y="13334"/>
                  </a:cubicBezTo>
                  <a:lnTo>
                    <a:pt x="14877" y="6716"/>
                  </a:lnTo>
                  <a:cubicBezTo>
                    <a:pt x="13260" y="2672"/>
                    <a:pt x="9338" y="1"/>
                    <a:pt x="4976"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89" name="Google Shape;1331;p45">
              <a:extLst>
                <a:ext uri="{FF2B5EF4-FFF2-40B4-BE49-F238E27FC236}">
                  <a16:creationId xmlns:a16="http://schemas.microsoft.com/office/drawing/2014/main" id="{3A2D2582-D4BC-4110-88EC-17E3DD655201}"/>
                </a:ext>
              </a:extLst>
            </p:cNvPr>
            <p:cNvSpPr/>
            <p:nvPr/>
          </p:nvSpPr>
          <p:spPr>
            <a:xfrm>
              <a:off x="4709450" y="227850"/>
              <a:ext cx="844975" cy="822750"/>
            </a:xfrm>
            <a:custGeom>
              <a:avLst/>
              <a:gdLst/>
              <a:ahLst/>
              <a:cxnLst/>
              <a:rect l="l" t="t" r="r" b="b"/>
              <a:pathLst>
                <a:path w="33799" h="32910" extrusionOk="0">
                  <a:moveTo>
                    <a:pt x="8077" y="0"/>
                  </a:moveTo>
                  <a:cubicBezTo>
                    <a:pt x="6912" y="0"/>
                    <a:pt x="5748" y="448"/>
                    <a:pt x="4854" y="1342"/>
                  </a:cubicBezTo>
                  <a:lnTo>
                    <a:pt x="1790" y="4430"/>
                  </a:lnTo>
                  <a:cubicBezTo>
                    <a:pt x="1" y="6195"/>
                    <a:pt x="1" y="9063"/>
                    <a:pt x="1790" y="10852"/>
                  </a:cubicBezTo>
                  <a:lnTo>
                    <a:pt x="22524" y="31586"/>
                  </a:lnTo>
                  <a:cubicBezTo>
                    <a:pt x="23407" y="32468"/>
                    <a:pt x="24571" y="32910"/>
                    <a:pt x="25735" y="32910"/>
                  </a:cubicBezTo>
                  <a:cubicBezTo>
                    <a:pt x="26899" y="32910"/>
                    <a:pt x="28063" y="32468"/>
                    <a:pt x="28946" y="31586"/>
                  </a:cubicBezTo>
                  <a:lnTo>
                    <a:pt x="32034" y="28498"/>
                  </a:lnTo>
                  <a:cubicBezTo>
                    <a:pt x="33798" y="26733"/>
                    <a:pt x="33798" y="23841"/>
                    <a:pt x="32034" y="22077"/>
                  </a:cubicBezTo>
                  <a:lnTo>
                    <a:pt x="11299" y="1342"/>
                  </a:lnTo>
                  <a:cubicBezTo>
                    <a:pt x="10405" y="448"/>
                    <a:pt x="9241" y="0"/>
                    <a:pt x="8077"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90" name="Google Shape;1332;p45">
              <a:extLst>
                <a:ext uri="{FF2B5EF4-FFF2-40B4-BE49-F238E27FC236}">
                  <a16:creationId xmlns:a16="http://schemas.microsoft.com/office/drawing/2014/main" id="{2BFAFC75-6BAC-4E3E-9388-009C46C69286}"/>
                </a:ext>
              </a:extLst>
            </p:cNvPr>
            <p:cNvSpPr/>
            <p:nvPr/>
          </p:nvSpPr>
          <p:spPr>
            <a:xfrm>
              <a:off x="4776350" y="521300"/>
              <a:ext cx="776850" cy="527475"/>
            </a:xfrm>
            <a:custGeom>
              <a:avLst/>
              <a:gdLst/>
              <a:ahLst/>
              <a:cxnLst/>
              <a:rect l="l" t="t" r="r" b="b"/>
              <a:pathLst>
                <a:path w="31074" h="21099" extrusionOk="0">
                  <a:moveTo>
                    <a:pt x="1" y="0"/>
                  </a:moveTo>
                  <a:lnTo>
                    <a:pt x="2472" y="2471"/>
                  </a:lnTo>
                  <a:lnTo>
                    <a:pt x="1" y="0"/>
                  </a:lnTo>
                  <a:close/>
                  <a:moveTo>
                    <a:pt x="2472" y="2471"/>
                  </a:moveTo>
                  <a:lnTo>
                    <a:pt x="2472" y="2472"/>
                  </a:lnTo>
                  <a:lnTo>
                    <a:pt x="2472" y="2471"/>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5817" y="5817"/>
                  </a:lnTo>
                  <a:lnTo>
                    <a:pt x="2472" y="2472"/>
                  </a:lnTo>
                  <a:close/>
                  <a:moveTo>
                    <a:pt x="5817" y="5817"/>
                  </a:moveTo>
                  <a:lnTo>
                    <a:pt x="9163" y="9162"/>
                  </a:lnTo>
                  <a:lnTo>
                    <a:pt x="5817" y="5817"/>
                  </a:lnTo>
                  <a:close/>
                  <a:moveTo>
                    <a:pt x="9163" y="9162"/>
                  </a:moveTo>
                  <a:lnTo>
                    <a:pt x="11981" y="11981"/>
                  </a:lnTo>
                  <a:lnTo>
                    <a:pt x="11981" y="11981"/>
                  </a:lnTo>
                  <a:lnTo>
                    <a:pt x="9163" y="9162"/>
                  </a:lnTo>
                  <a:close/>
                  <a:moveTo>
                    <a:pt x="11981" y="11981"/>
                  </a:moveTo>
                  <a:lnTo>
                    <a:pt x="11981" y="11981"/>
                  </a:lnTo>
                  <a:cubicBezTo>
                    <a:pt x="11996" y="11996"/>
                    <a:pt x="12011" y="12011"/>
                    <a:pt x="12026" y="12026"/>
                  </a:cubicBezTo>
                  <a:lnTo>
                    <a:pt x="12026" y="12026"/>
                  </a:lnTo>
                  <a:lnTo>
                    <a:pt x="11981" y="11981"/>
                  </a:lnTo>
                  <a:close/>
                  <a:moveTo>
                    <a:pt x="21491" y="2472"/>
                  </a:moveTo>
                  <a:cubicBezTo>
                    <a:pt x="23329" y="4310"/>
                    <a:pt x="23329" y="7324"/>
                    <a:pt x="21491" y="9162"/>
                  </a:cubicBezTo>
                  <a:lnTo>
                    <a:pt x="18672" y="11981"/>
                  </a:lnTo>
                  <a:cubicBezTo>
                    <a:pt x="17753" y="12912"/>
                    <a:pt x="16540" y="13378"/>
                    <a:pt x="15327" y="13378"/>
                  </a:cubicBezTo>
                  <a:cubicBezTo>
                    <a:pt x="14133" y="13378"/>
                    <a:pt x="12939" y="12927"/>
                    <a:pt x="12026" y="12026"/>
                  </a:cubicBezTo>
                  <a:lnTo>
                    <a:pt x="12026" y="12026"/>
                  </a:lnTo>
                  <a:lnTo>
                    <a:pt x="19701" y="19701"/>
                  </a:lnTo>
                  <a:cubicBezTo>
                    <a:pt x="20633" y="20632"/>
                    <a:pt x="21846" y="21098"/>
                    <a:pt x="23059" y="21098"/>
                  </a:cubicBezTo>
                  <a:cubicBezTo>
                    <a:pt x="24272" y="21098"/>
                    <a:pt x="25485" y="20632"/>
                    <a:pt x="26417" y="19701"/>
                  </a:cubicBezTo>
                  <a:lnTo>
                    <a:pt x="29211" y="16907"/>
                  </a:lnTo>
                  <a:cubicBezTo>
                    <a:pt x="31073" y="15044"/>
                    <a:pt x="31073" y="12054"/>
                    <a:pt x="29211" y="10192"/>
                  </a:cubicBezTo>
                  <a:lnTo>
                    <a:pt x="21491" y="2472"/>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91" name="Google Shape;1333;p45">
              <a:extLst>
                <a:ext uri="{FF2B5EF4-FFF2-40B4-BE49-F238E27FC236}">
                  <a16:creationId xmlns:a16="http://schemas.microsoft.com/office/drawing/2014/main" id="{9B2B2AA3-AD65-4FE9-8FA2-5FA60E25EB59}"/>
                </a:ext>
              </a:extLst>
            </p:cNvPr>
            <p:cNvSpPr/>
            <p:nvPr/>
          </p:nvSpPr>
          <p:spPr>
            <a:xfrm>
              <a:off x="2661750" y="1954950"/>
              <a:ext cx="1162975" cy="1146425"/>
            </a:xfrm>
            <a:custGeom>
              <a:avLst/>
              <a:gdLst/>
              <a:ahLst/>
              <a:cxnLst/>
              <a:rect l="l" t="t" r="r" b="b"/>
              <a:pathLst>
                <a:path w="46519" h="45857" extrusionOk="0">
                  <a:moveTo>
                    <a:pt x="9387" y="1"/>
                  </a:moveTo>
                  <a:cubicBezTo>
                    <a:pt x="8493" y="1"/>
                    <a:pt x="7598" y="344"/>
                    <a:pt x="6912" y="1030"/>
                  </a:cubicBezTo>
                  <a:lnTo>
                    <a:pt x="1349" y="6593"/>
                  </a:lnTo>
                  <a:cubicBezTo>
                    <a:pt x="1" y="7941"/>
                    <a:pt x="1" y="10172"/>
                    <a:pt x="1349" y="11520"/>
                  </a:cubicBezTo>
                  <a:lnTo>
                    <a:pt x="34656" y="44827"/>
                  </a:lnTo>
                  <a:cubicBezTo>
                    <a:pt x="35342" y="45513"/>
                    <a:pt x="36237" y="45856"/>
                    <a:pt x="37131" y="45856"/>
                  </a:cubicBezTo>
                  <a:cubicBezTo>
                    <a:pt x="38026" y="45856"/>
                    <a:pt x="38920" y="45513"/>
                    <a:pt x="39607" y="44827"/>
                  </a:cubicBezTo>
                  <a:lnTo>
                    <a:pt x="45170" y="39264"/>
                  </a:lnTo>
                  <a:cubicBezTo>
                    <a:pt x="46518" y="37916"/>
                    <a:pt x="46518" y="35685"/>
                    <a:pt x="45170" y="34337"/>
                  </a:cubicBezTo>
                  <a:lnTo>
                    <a:pt x="11863" y="1030"/>
                  </a:lnTo>
                  <a:cubicBezTo>
                    <a:pt x="11177" y="344"/>
                    <a:pt x="10282" y="1"/>
                    <a:pt x="9387"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92" name="Google Shape;1334;p45">
              <a:extLst>
                <a:ext uri="{FF2B5EF4-FFF2-40B4-BE49-F238E27FC236}">
                  <a16:creationId xmlns:a16="http://schemas.microsoft.com/office/drawing/2014/main" id="{88B8C8B7-751B-472D-B468-E320EB3AF8E1}"/>
                </a:ext>
              </a:extLst>
            </p:cNvPr>
            <p:cNvSpPr/>
            <p:nvPr/>
          </p:nvSpPr>
          <p:spPr>
            <a:xfrm>
              <a:off x="3332075" y="2617300"/>
              <a:ext cx="491425" cy="482550"/>
            </a:xfrm>
            <a:custGeom>
              <a:avLst/>
              <a:gdLst/>
              <a:ahLst/>
              <a:cxnLst/>
              <a:rect l="l" t="t" r="r" b="b"/>
              <a:pathLst>
                <a:path w="19657" h="19302" extrusionOk="0">
                  <a:moveTo>
                    <a:pt x="10515" y="1"/>
                  </a:moveTo>
                  <a:cubicBezTo>
                    <a:pt x="11936" y="1422"/>
                    <a:pt x="11936" y="3726"/>
                    <a:pt x="10514" y="5147"/>
                  </a:cubicBezTo>
                  <a:lnTo>
                    <a:pt x="5172" y="10490"/>
                  </a:lnTo>
                  <a:cubicBezTo>
                    <a:pt x="4461" y="11213"/>
                    <a:pt x="3529" y="11575"/>
                    <a:pt x="2595" y="11575"/>
                  </a:cubicBezTo>
                  <a:cubicBezTo>
                    <a:pt x="1661" y="11575"/>
                    <a:pt x="723" y="11213"/>
                    <a:pt x="0" y="10491"/>
                  </a:cubicBezTo>
                  <a:lnTo>
                    <a:pt x="0" y="10491"/>
                  </a:lnTo>
                  <a:lnTo>
                    <a:pt x="7745" y="18235"/>
                  </a:lnTo>
                  <a:cubicBezTo>
                    <a:pt x="8456" y="18946"/>
                    <a:pt x="9387" y="19301"/>
                    <a:pt x="10318" y="19301"/>
                  </a:cubicBezTo>
                  <a:cubicBezTo>
                    <a:pt x="11250" y="19301"/>
                    <a:pt x="12181" y="18946"/>
                    <a:pt x="12892" y="18235"/>
                  </a:cubicBezTo>
                  <a:lnTo>
                    <a:pt x="18235" y="12892"/>
                  </a:lnTo>
                  <a:cubicBezTo>
                    <a:pt x="19656" y="11471"/>
                    <a:pt x="19656" y="9167"/>
                    <a:pt x="18235" y="7721"/>
                  </a:cubicBezTo>
                  <a:lnTo>
                    <a:pt x="10515"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93" name="Google Shape;1335;p45">
              <a:extLst>
                <a:ext uri="{FF2B5EF4-FFF2-40B4-BE49-F238E27FC236}">
                  <a16:creationId xmlns:a16="http://schemas.microsoft.com/office/drawing/2014/main" id="{EB309F41-D71A-4122-B2C1-E806E698EBB8}"/>
                </a:ext>
              </a:extLst>
            </p:cNvPr>
            <p:cNvSpPr/>
            <p:nvPr/>
          </p:nvSpPr>
          <p:spPr>
            <a:xfrm>
              <a:off x="2554525" y="2320125"/>
              <a:ext cx="473050" cy="461575"/>
            </a:xfrm>
            <a:custGeom>
              <a:avLst/>
              <a:gdLst/>
              <a:ahLst/>
              <a:cxnLst/>
              <a:rect l="l" t="t" r="r" b="b"/>
              <a:pathLst>
                <a:path w="18922" h="18463" extrusionOk="0">
                  <a:moveTo>
                    <a:pt x="8726" y="1"/>
                  </a:moveTo>
                  <a:lnTo>
                    <a:pt x="1814" y="6888"/>
                  </a:lnTo>
                  <a:cubicBezTo>
                    <a:pt x="1" y="8726"/>
                    <a:pt x="1" y="11691"/>
                    <a:pt x="1814" y="13530"/>
                  </a:cubicBezTo>
                  <a:lnTo>
                    <a:pt x="5392" y="17083"/>
                  </a:lnTo>
                  <a:cubicBezTo>
                    <a:pt x="6312" y="18003"/>
                    <a:pt x="7512" y="18462"/>
                    <a:pt x="8713" y="18462"/>
                  </a:cubicBezTo>
                  <a:cubicBezTo>
                    <a:pt x="9914" y="18462"/>
                    <a:pt x="11115" y="18003"/>
                    <a:pt x="12034" y="17083"/>
                  </a:cubicBezTo>
                  <a:lnTo>
                    <a:pt x="18921" y="10196"/>
                  </a:lnTo>
                  <a:lnTo>
                    <a:pt x="8726"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94" name="Google Shape;1336;p45">
              <a:extLst>
                <a:ext uri="{FF2B5EF4-FFF2-40B4-BE49-F238E27FC236}">
                  <a16:creationId xmlns:a16="http://schemas.microsoft.com/office/drawing/2014/main" id="{0FAAB1EE-499A-4C86-94B8-3AA4181D0E4A}"/>
                </a:ext>
              </a:extLst>
            </p:cNvPr>
            <p:cNvSpPr/>
            <p:nvPr/>
          </p:nvSpPr>
          <p:spPr>
            <a:xfrm>
              <a:off x="2977925" y="2743525"/>
              <a:ext cx="473650" cy="462175"/>
            </a:xfrm>
            <a:custGeom>
              <a:avLst/>
              <a:gdLst/>
              <a:ahLst/>
              <a:cxnLst/>
              <a:rect l="l" t="t" r="r" b="b"/>
              <a:pathLst>
                <a:path w="18946" h="18487" extrusionOk="0">
                  <a:moveTo>
                    <a:pt x="8725" y="0"/>
                  </a:moveTo>
                  <a:lnTo>
                    <a:pt x="1838" y="6887"/>
                  </a:lnTo>
                  <a:cubicBezTo>
                    <a:pt x="0" y="8725"/>
                    <a:pt x="0" y="11716"/>
                    <a:pt x="1838" y="13554"/>
                  </a:cubicBezTo>
                  <a:lnTo>
                    <a:pt x="5417" y="17107"/>
                  </a:lnTo>
                  <a:cubicBezTo>
                    <a:pt x="6336" y="18027"/>
                    <a:pt x="7537" y="18486"/>
                    <a:pt x="8737" y="18486"/>
                  </a:cubicBezTo>
                  <a:cubicBezTo>
                    <a:pt x="9938" y="18486"/>
                    <a:pt x="11139" y="18027"/>
                    <a:pt x="12058" y="17107"/>
                  </a:cubicBezTo>
                  <a:lnTo>
                    <a:pt x="18945" y="10221"/>
                  </a:lnTo>
                  <a:lnTo>
                    <a:pt x="8725"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95" name="Google Shape;1337;p45">
              <a:extLst>
                <a:ext uri="{FF2B5EF4-FFF2-40B4-BE49-F238E27FC236}">
                  <a16:creationId xmlns:a16="http://schemas.microsoft.com/office/drawing/2014/main" id="{43C181AD-7C86-4701-B5EC-6902E3C58ECF}"/>
                </a:ext>
              </a:extLst>
            </p:cNvPr>
            <p:cNvSpPr/>
            <p:nvPr/>
          </p:nvSpPr>
          <p:spPr>
            <a:xfrm>
              <a:off x="4365100" y="546300"/>
              <a:ext cx="891550" cy="890925"/>
            </a:xfrm>
            <a:custGeom>
              <a:avLst/>
              <a:gdLst/>
              <a:ahLst/>
              <a:cxnLst/>
              <a:rect l="l" t="t" r="r" b="b"/>
              <a:pathLst>
                <a:path w="35662" h="35637" extrusionOk="0">
                  <a:moveTo>
                    <a:pt x="17451" y="1"/>
                  </a:moveTo>
                  <a:lnTo>
                    <a:pt x="1" y="17427"/>
                  </a:lnTo>
                  <a:lnTo>
                    <a:pt x="18211" y="35637"/>
                  </a:lnTo>
                  <a:lnTo>
                    <a:pt x="35661" y="18211"/>
                  </a:lnTo>
                  <a:lnTo>
                    <a:pt x="17451"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96" name="Google Shape;1338;p45">
              <a:extLst>
                <a:ext uri="{FF2B5EF4-FFF2-40B4-BE49-F238E27FC236}">
                  <a16:creationId xmlns:a16="http://schemas.microsoft.com/office/drawing/2014/main" id="{93397434-8345-4118-BB7F-0A53811D728C}"/>
                </a:ext>
              </a:extLst>
            </p:cNvPr>
            <p:cNvSpPr/>
            <p:nvPr/>
          </p:nvSpPr>
          <p:spPr>
            <a:xfrm>
              <a:off x="4425775" y="807950"/>
              <a:ext cx="830875" cy="629275"/>
            </a:xfrm>
            <a:custGeom>
              <a:avLst/>
              <a:gdLst/>
              <a:ahLst/>
              <a:cxnLst/>
              <a:rect l="l" t="t" r="r" b="b"/>
              <a:pathLst>
                <a:path w="33235" h="25171" extrusionOk="0">
                  <a:moveTo>
                    <a:pt x="0" y="9387"/>
                  </a:moveTo>
                  <a:lnTo>
                    <a:pt x="8064" y="17450"/>
                  </a:lnTo>
                  <a:lnTo>
                    <a:pt x="0" y="9387"/>
                  </a:lnTo>
                  <a:close/>
                  <a:moveTo>
                    <a:pt x="8064" y="17450"/>
                  </a:moveTo>
                  <a:lnTo>
                    <a:pt x="8064" y="17450"/>
                  </a:lnTo>
                  <a:lnTo>
                    <a:pt x="8064" y="17450"/>
                  </a:lnTo>
                  <a:close/>
                  <a:moveTo>
                    <a:pt x="25489" y="0"/>
                  </a:moveTo>
                  <a:lnTo>
                    <a:pt x="8064" y="17450"/>
                  </a:lnTo>
                  <a:lnTo>
                    <a:pt x="15784" y="25171"/>
                  </a:lnTo>
                  <a:lnTo>
                    <a:pt x="33234" y="7745"/>
                  </a:lnTo>
                  <a:lnTo>
                    <a:pt x="25489" y="0"/>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97" name="Google Shape;1339;p45">
              <a:extLst>
                <a:ext uri="{FF2B5EF4-FFF2-40B4-BE49-F238E27FC236}">
                  <a16:creationId xmlns:a16="http://schemas.microsoft.com/office/drawing/2014/main" id="{4C21A11A-E355-456F-8760-F58D96627846}"/>
                </a:ext>
              </a:extLst>
            </p:cNvPr>
            <p:cNvSpPr/>
            <p:nvPr/>
          </p:nvSpPr>
          <p:spPr>
            <a:xfrm>
              <a:off x="3034900" y="889750"/>
              <a:ext cx="1855325" cy="1847050"/>
            </a:xfrm>
            <a:custGeom>
              <a:avLst/>
              <a:gdLst/>
              <a:ahLst/>
              <a:cxnLst/>
              <a:rect l="l" t="t" r="r" b="b"/>
              <a:pathLst>
                <a:path w="74213" h="73882" extrusionOk="0">
                  <a:moveTo>
                    <a:pt x="48108" y="0"/>
                  </a:moveTo>
                  <a:cubicBezTo>
                    <a:pt x="47241" y="0"/>
                    <a:pt x="46371" y="331"/>
                    <a:pt x="45709" y="993"/>
                  </a:cubicBezTo>
                  <a:lnTo>
                    <a:pt x="27744" y="18958"/>
                  </a:lnTo>
                  <a:lnTo>
                    <a:pt x="18505" y="28197"/>
                  </a:lnTo>
                  <a:lnTo>
                    <a:pt x="0" y="46702"/>
                  </a:lnTo>
                  <a:lnTo>
                    <a:pt x="27156" y="73882"/>
                  </a:lnTo>
                  <a:lnTo>
                    <a:pt x="72889" y="28148"/>
                  </a:lnTo>
                  <a:cubicBezTo>
                    <a:pt x="74213" y="26825"/>
                    <a:pt x="74213" y="24693"/>
                    <a:pt x="72889" y="23369"/>
                  </a:cubicBezTo>
                  <a:lnTo>
                    <a:pt x="50488" y="993"/>
                  </a:lnTo>
                  <a:cubicBezTo>
                    <a:pt x="49839" y="331"/>
                    <a:pt x="48975" y="0"/>
                    <a:pt x="48108"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98" name="Google Shape;1340;p45">
              <a:extLst>
                <a:ext uri="{FF2B5EF4-FFF2-40B4-BE49-F238E27FC236}">
                  <a16:creationId xmlns:a16="http://schemas.microsoft.com/office/drawing/2014/main" id="{0A52590C-2502-4090-924E-7E17727621ED}"/>
                </a:ext>
              </a:extLst>
            </p:cNvPr>
            <p:cNvSpPr/>
            <p:nvPr/>
          </p:nvSpPr>
          <p:spPr>
            <a:xfrm>
              <a:off x="3520775" y="1340400"/>
              <a:ext cx="1369450" cy="1396400"/>
            </a:xfrm>
            <a:custGeom>
              <a:avLst/>
              <a:gdLst/>
              <a:ahLst/>
              <a:cxnLst/>
              <a:rect l="l" t="t" r="r" b="b"/>
              <a:pathLst>
                <a:path w="54778" h="55856" extrusionOk="0">
                  <a:moveTo>
                    <a:pt x="48112" y="0"/>
                  </a:moveTo>
                  <a:lnTo>
                    <a:pt x="1" y="48111"/>
                  </a:lnTo>
                  <a:lnTo>
                    <a:pt x="7721" y="55856"/>
                  </a:lnTo>
                  <a:lnTo>
                    <a:pt x="53454" y="10122"/>
                  </a:lnTo>
                  <a:cubicBezTo>
                    <a:pt x="54778" y="8799"/>
                    <a:pt x="54778" y="6667"/>
                    <a:pt x="53454" y="5343"/>
                  </a:cubicBezTo>
                  <a:lnTo>
                    <a:pt x="48112"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grpSp>
      <p:grpSp>
        <p:nvGrpSpPr>
          <p:cNvPr id="199" name="Google Shape;1341;p45">
            <a:extLst>
              <a:ext uri="{FF2B5EF4-FFF2-40B4-BE49-F238E27FC236}">
                <a16:creationId xmlns:a16="http://schemas.microsoft.com/office/drawing/2014/main" id="{432C7856-D4B5-46E0-8A0F-86864062D55D}"/>
              </a:ext>
            </a:extLst>
          </p:cNvPr>
          <p:cNvGrpSpPr/>
          <p:nvPr/>
        </p:nvGrpSpPr>
        <p:grpSpPr>
          <a:xfrm>
            <a:off x="4878509" y="3632840"/>
            <a:ext cx="2144568" cy="1655104"/>
            <a:chOff x="1190625" y="830475"/>
            <a:chExt cx="5228950" cy="4035525"/>
          </a:xfrm>
        </p:grpSpPr>
        <p:sp>
          <p:nvSpPr>
            <p:cNvPr id="200" name="Google Shape;1342;p45">
              <a:extLst>
                <a:ext uri="{FF2B5EF4-FFF2-40B4-BE49-F238E27FC236}">
                  <a16:creationId xmlns:a16="http://schemas.microsoft.com/office/drawing/2014/main" id="{4DBFF3A1-4AB2-4D3C-945D-4CDA7392F23E}"/>
                </a:ext>
              </a:extLst>
            </p:cNvPr>
            <p:cNvSpPr/>
            <p:nvPr/>
          </p:nvSpPr>
          <p:spPr>
            <a:xfrm>
              <a:off x="2795325" y="1718450"/>
              <a:ext cx="895825" cy="3147550"/>
            </a:xfrm>
            <a:custGeom>
              <a:avLst/>
              <a:gdLst/>
              <a:ahLst/>
              <a:cxnLst/>
              <a:rect l="l" t="t" r="r" b="b"/>
              <a:pathLst>
                <a:path w="35833" h="125902" extrusionOk="0">
                  <a:moveTo>
                    <a:pt x="25122" y="0"/>
                  </a:moveTo>
                  <a:cubicBezTo>
                    <a:pt x="23382" y="0"/>
                    <a:pt x="21985" y="1422"/>
                    <a:pt x="21985" y="3162"/>
                  </a:cubicBezTo>
                  <a:lnTo>
                    <a:pt x="21985" y="7255"/>
                  </a:lnTo>
                  <a:cubicBezTo>
                    <a:pt x="21985" y="15686"/>
                    <a:pt x="16446" y="22524"/>
                    <a:pt x="9632" y="22524"/>
                  </a:cubicBezTo>
                  <a:lnTo>
                    <a:pt x="3162" y="22524"/>
                  </a:lnTo>
                  <a:cubicBezTo>
                    <a:pt x="1422" y="22524"/>
                    <a:pt x="0" y="23945"/>
                    <a:pt x="0" y="25685"/>
                  </a:cubicBezTo>
                  <a:cubicBezTo>
                    <a:pt x="0" y="26764"/>
                    <a:pt x="540" y="27695"/>
                    <a:pt x="1373" y="28283"/>
                  </a:cubicBezTo>
                  <a:cubicBezTo>
                    <a:pt x="760" y="28847"/>
                    <a:pt x="368" y="29656"/>
                    <a:pt x="368" y="30563"/>
                  </a:cubicBezTo>
                  <a:cubicBezTo>
                    <a:pt x="368" y="32303"/>
                    <a:pt x="1790" y="33724"/>
                    <a:pt x="3530" y="33724"/>
                  </a:cubicBezTo>
                  <a:lnTo>
                    <a:pt x="10025" y="33724"/>
                  </a:lnTo>
                  <a:cubicBezTo>
                    <a:pt x="20759" y="33724"/>
                    <a:pt x="29509" y="42474"/>
                    <a:pt x="29509" y="53209"/>
                  </a:cubicBezTo>
                  <a:lnTo>
                    <a:pt x="29509" y="122740"/>
                  </a:lnTo>
                  <a:cubicBezTo>
                    <a:pt x="29509" y="124480"/>
                    <a:pt x="30931" y="125902"/>
                    <a:pt x="32671" y="125902"/>
                  </a:cubicBezTo>
                  <a:cubicBezTo>
                    <a:pt x="34411" y="125902"/>
                    <a:pt x="35832" y="124480"/>
                    <a:pt x="35832" y="122740"/>
                  </a:cubicBezTo>
                  <a:lnTo>
                    <a:pt x="35832" y="53209"/>
                  </a:lnTo>
                  <a:cubicBezTo>
                    <a:pt x="35808" y="40709"/>
                    <a:pt x="26887" y="30244"/>
                    <a:pt x="15049" y="27916"/>
                  </a:cubicBezTo>
                  <a:cubicBezTo>
                    <a:pt x="22696" y="25220"/>
                    <a:pt x="28284" y="16985"/>
                    <a:pt x="28284" y="7255"/>
                  </a:cubicBezTo>
                  <a:lnTo>
                    <a:pt x="28284" y="3162"/>
                  </a:lnTo>
                  <a:cubicBezTo>
                    <a:pt x="28284" y="1422"/>
                    <a:pt x="26862" y="0"/>
                    <a:pt x="25122"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01" name="Google Shape;1343;p45">
              <a:extLst>
                <a:ext uri="{FF2B5EF4-FFF2-40B4-BE49-F238E27FC236}">
                  <a16:creationId xmlns:a16="http://schemas.microsoft.com/office/drawing/2014/main" id="{0704951A-FF99-49C1-8D11-C2ADAA198FDD}"/>
                </a:ext>
              </a:extLst>
            </p:cNvPr>
            <p:cNvSpPr/>
            <p:nvPr/>
          </p:nvSpPr>
          <p:spPr>
            <a:xfrm>
              <a:off x="1190625" y="830475"/>
              <a:ext cx="1889650" cy="3220625"/>
            </a:xfrm>
            <a:custGeom>
              <a:avLst/>
              <a:gdLst/>
              <a:ahLst/>
              <a:cxnLst/>
              <a:rect l="l" t="t" r="r" b="b"/>
              <a:pathLst>
                <a:path w="75586" h="128825" extrusionOk="0">
                  <a:moveTo>
                    <a:pt x="41498" y="0"/>
                  </a:moveTo>
                  <a:cubicBezTo>
                    <a:pt x="36896" y="0"/>
                    <a:pt x="32333" y="1058"/>
                    <a:pt x="28185" y="3094"/>
                  </a:cubicBezTo>
                  <a:cubicBezTo>
                    <a:pt x="21592" y="6452"/>
                    <a:pt x="18136" y="11133"/>
                    <a:pt x="18136" y="11133"/>
                  </a:cubicBezTo>
                  <a:cubicBezTo>
                    <a:pt x="17548" y="11844"/>
                    <a:pt x="17009" y="12579"/>
                    <a:pt x="16494" y="13363"/>
                  </a:cubicBezTo>
                  <a:cubicBezTo>
                    <a:pt x="5563" y="29784"/>
                    <a:pt x="0" y="46965"/>
                    <a:pt x="0" y="64415"/>
                  </a:cubicBezTo>
                  <a:cubicBezTo>
                    <a:pt x="0" y="81865"/>
                    <a:pt x="5539" y="99046"/>
                    <a:pt x="16519" y="115491"/>
                  </a:cubicBezTo>
                  <a:cubicBezTo>
                    <a:pt x="22278" y="124143"/>
                    <a:pt x="31788" y="128824"/>
                    <a:pt x="41469" y="128824"/>
                  </a:cubicBezTo>
                  <a:cubicBezTo>
                    <a:pt x="47106" y="128824"/>
                    <a:pt x="52792" y="127256"/>
                    <a:pt x="57841" y="123947"/>
                  </a:cubicBezTo>
                  <a:cubicBezTo>
                    <a:pt x="71762" y="114854"/>
                    <a:pt x="75315" y="95786"/>
                    <a:pt x="66174" y="81890"/>
                  </a:cubicBezTo>
                  <a:cubicBezTo>
                    <a:pt x="66076" y="81743"/>
                    <a:pt x="65978" y="81620"/>
                    <a:pt x="65904" y="81473"/>
                  </a:cubicBezTo>
                  <a:cubicBezTo>
                    <a:pt x="63968" y="78483"/>
                    <a:pt x="64041" y="74660"/>
                    <a:pt x="65904" y="71596"/>
                  </a:cubicBezTo>
                  <a:cubicBezTo>
                    <a:pt x="67179" y="69562"/>
                    <a:pt x="67914" y="67086"/>
                    <a:pt x="67914" y="64415"/>
                  </a:cubicBezTo>
                  <a:cubicBezTo>
                    <a:pt x="67914" y="61744"/>
                    <a:pt x="67179" y="59268"/>
                    <a:pt x="65904" y="57209"/>
                  </a:cubicBezTo>
                  <a:cubicBezTo>
                    <a:pt x="64041" y="54195"/>
                    <a:pt x="63943" y="50396"/>
                    <a:pt x="65855" y="47406"/>
                  </a:cubicBezTo>
                  <a:cubicBezTo>
                    <a:pt x="66051" y="47136"/>
                    <a:pt x="66223" y="46867"/>
                    <a:pt x="66394" y="46573"/>
                  </a:cubicBezTo>
                  <a:cubicBezTo>
                    <a:pt x="75585" y="32799"/>
                    <a:pt x="71835" y="14197"/>
                    <a:pt x="58061" y="5030"/>
                  </a:cubicBezTo>
                  <a:cubicBezTo>
                    <a:pt x="52961" y="1626"/>
                    <a:pt x="47200" y="0"/>
                    <a:pt x="41498"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02" name="Google Shape;1344;p45">
              <a:extLst>
                <a:ext uri="{FF2B5EF4-FFF2-40B4-BE49-F238E27FC236}">
                  <a16:creationId xmlns:a16="http://schemas.microsoft.com/office/drawing/2014/main" id="{95AE0EB2-250D-4127-8EE3-C57507A890A1}"/>
                </a:ext>
              </a:extLst>
            </p:cNvPr>
            <p:cNvSpPr/>
            <p:nvPr/>
          </p:nvSpPr>
          <p:spPr>
            <a:xfrm>
              <a:off x="1190625" y="830525"/>
              <a:ext cx="1199725" cy="3220575"/>
            </a:xfrm>
            <a:custGeom>
              <a:avLst/>
              <a:gdLst/>
              <a:ahLst/>
              <a:cxnLst/>
              <a:rect l="l" t="t" r="r" b="b"/>
              <a:pathLst>
                <a:path w="47989" h="128823" extrusionOk="0">
                  <a:moveTo>
                    <a:pt x="41502" y="1"/>
                  </a:moveTo>
                  <a:cubicBezTo>
                    <a:pt x="36901" y="1"/>
                    <a:pt x="32333" y="1060"/>
                    <a:pt x="28185" y="3092"/>
                  </a:cubicBezTo>
                  <a:cubicBezTo>
                    <a:pt x="24386" y="4955"/>
                    <a:pt x="21078" y="7700"/>
                    <a:pt x="18136" y="11131"/>
                  </a:cubicBezTo>
                  <a:cubicBezTo>
                    <a:pt x="17548" y="11842"/>
                    <a:pt x="17009" y="12577"/>
                    <a:pt x="16494" y="13361"/>
                  </a:cubicBezTo>
                  <a:cubicBezTo>
                    <a:pt x="5563" y="29782"/>
                    <a:pt x="0" y="46963"/>
                    <a:pt x="0" y="64413"/>
                  </a:cubicBezTo>
                  <a:cubicBezTo>
                    <a:pt x="0" y="81863"/>
                    <a:pt x="5539" y="99044"/>
                    <a:pt x="16519" y="115489"/>
                  </a:cubicBezTo>
                  <a:cubicBezTo>
                    <a:pt x="22278" y="124141"/>
                    <a:pt x="31788" y="128822"/>
                    <a:pt x="41469" y="128822"/>
                  </a:cubicBezTo>
                  <a:cubicBezTo>
                    <a:pt x="43650" y="128822"/>
                    <a:pt x="45831" y="128602"/>
                    <a:pt x="47964" y="128111"/>
                  </a:cubicBezTo>
                  <a:cubicBezTo>
                    <a:pt x="40685" y="126494"/>
                    <a:pt x="33969" y="122180"/>
                    <a:pt x="29509" y="115489"/>
                  </a:cubicBezTo>
                  <a:cubicBezTo>
                    <a:pt x="18553" y="99044"/>
                    <a:pt x="12990" y="81863"/>
                    <a:pt x="12990" y="64413"/>
                  </a:cubicBezTo>
                  <a:cubicBezTo>
                    <a:pt x="13014" y="46963"/>
                    <a:pt x="18553" y="29782"/>
                    <a:pt x="29509" y="13361"/>
                  </a:cubicBezTo>
                  <a:cubicBezTo>
                    <a:pt x="30023" y="12577"/>
                    <a:pt x="30562" y="11842"/>
                    <a:pt x="31126" y="11131"/>
                  </a:cubicBezTo>
                  <a:lnTo>
                    <a:pt x="41199" y="3092"/>
                  </a:lnTo>
                  <a:cubicBezTo>
                    <a:pt x="43356" y="2014"/>
                    <a:pt x="45635" y="1229"/>
                    <a:pt x="47988" y="715"/>
                  </a:cubicBezTo>
                  <a:cubicBezTo>
                    <a:pt x="45845" y="236"/>
                    <a:pt x="43670" y="1"/>
                    <a:pt x="41502"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03" name="Google Shape;1345;p45">
              <a:extLst>
                <a:ext uri="{FF2B5EF4-FFF2-40B4-BE49-F238E27FC236}">
                  <a16:creationId xmlns:a16="http://schemas.microsoft.com/office/drawing/2014/main" id="{0FD436DE-2342-49A0-80A8-F0E1DCC45D59}"/>
                </a:ext>
              </a:extLst>
            </p:cNvPr>
            <p:cNvSpPr/>
            <p:nvPr/>
          </p:nvSpPr>
          <p:spPr>
            <a:xfrm>
              <a:off x="3915375" y="1718450"/>
              <a:ext cx="895825" cy="3147550"/>
            </a:xfrm>
            <a:custGeom>
              <a:avLst/>
              <a:gdLst/>
              <a:ahLst/>
              <a:cxnLst/>
              <a:rect l="l" t="t" r="r" b="b"/>
              <a:pathLst>
                <a:path w="35833" h="125902" extrusionOk="0">
                  <a:moveTo>
                    <a:pt x="10711" y="0"/>
                  </a:moveTo>
                  <a:cubicBezTo>
                    <a:pt x="8971" y="0"/>
                    <a:pt x="7549" y="1422"/>
                    <a:pt x="7549" y="3162"/>
                  </a:cubicBezTo>
                  <a:lnTo>
                    <a:pt x="7549" y="7255"/>
                  </a:lnTo>
                  <a:cubicBezTo>
                    <a:pt x="7549" y="16985"/>
                    <a:pt x="13137" y="25220"/>
                    <a:pt x="20784" y="27916"/>
                  </a:cubicBezTo>
                  <a:cubicBezTo>
                    <a:pt x="8946" y="30244"/>
                    <a:pt x="25" y="40709"/>
                    <a:pt x="1" y="53209"/>
                  </a:cubicBezTo>
                  <a:lnTo>
                    <a:pt x="1" y="122740"/>
                  </a:lnTo>
                  <a:cubicBezTo>
                    <a:pt x="1" y="124480"/>
                    <a:pt x="1422" y="125902"/>
                    <a:pt x="3162" y="125902"/>
                  </a:cubicBezTo>
                  <a:cubicBezTo>
                    <a:pt x="4902" y="125902"/>
                    <a:pt x="6324" y="124480"/>
                    <a:pt x="6324" y="122740"/>
                  </a:cubicBezTo>
                  <a:lnTo>
                    <a:pt x="6324" y="53209"/>
                  </a:lnTo>
                  <a:cubicBezTo>
                    <a:pt x="6324" y="42474"/>
                    <a:pt x="15073" y="33724"/>
                    <a:pt x="25808" y="33724"/>
                  </a:cubicBezTo>
                  <a:lnTo>
                    <a:pt x="32303" y="33724"/>
                  </a:lnTo>
                  <a:cubicBezTo>
                    <a:pt x="34043" y="33724"/>
                    <a:pt x="35465" y="32303"/>
                    <a:pt x="35465" y="30563"/>
                  </a:cubicBezTo>
                  <a:cubicBezTo>
                    <a:pt x="35465" y="29656"/>
                    <a:pt x="35073" y="28847"/>
                    <a:pt x="34460" y="28283"/>
                  </a:cubicBezTo>
                  <a:cubicBezTo>
                    <a:pt x="35293" y="27695"/>
                    <a:pt x="35832" y="26764"/>
                    <a:pt x="35832" y="25685"/>
                  </a:cubicBezTo>
                  <a:cubicBezTo>
                    <a:pt x="35832" y="23945"/>
                    <a:pt x="34411" y="22524"/>
                    <a:pt x="32671" y="22524"/>
                  </a:cubicBezTo>
                  <a:lnTo>
                    <a:pt x="26200" y="22524"/>
                  </a:lnTo>
                  <a:cubicBezTo>
                    <a:pt x="19387" y="22524"/>
                    <a:pt x="13848" y="15686"/>
                    <a:pt x="13848" y="7255"/>
                  </a:cubicBezTo>
                  <a:lnTo>
                    <a:pt x="13848" y="3162"/>
                  </a:lnTo>
                  <a:cubicBezTo>
                    <a:pt x="13848" y="1422"/>
                    <a:pt x="12451" y="0"/>
                    <a:pt x="10711"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04" name="Google Shape;1346;p45">
              <a:extLst>
                <a:ext uri="{FF2B5EF4-FFF2-40B4-BE49-F238E27FC236}">
                  <a16:creationId xmlns:a16="http://schemas.microsoft.com/office/drawing/2014/main" id="{B9C73973-215A-44BA-BC2A-BAA1ABB1600D}"/>
                </a:ext>
              </a:extLst>
            </p:cNvPr>
            <p:cNvSpPr/>
            <p:nvPr/>
          </p:nvSpPr>
          <p:spPr>
            <a:xfrm>
              <a:off x="4529925" y="830475"/>
              <a:ext cx="1889650" cy="3220625"/>
            </a:xfrm>
            <a:custGeom>
              <a:avLst/>
              <a:gdLst/>
              <a:ahLst/>
              <a:cxnLst/>
              <a:rect l="l" t="t" r="r" b="b"/>
              <a:pathLst>
                <a:path w="75586" h="128825" extrusionOk="0">
                  <a:moveTo>
                    <a:pt x="34074" y="0"/>
                  </a:moveTo>
                  <a:cubicBezTo>
                    <a:pt x="28369" y="0"/>
                    <a:pt x="22600" y="1626"/>
                    <a:pt x="17500" y="5030"/>
                  </a:cubicBezTo>
                  <a:cubicBezTo>
                    <a:pt x="3726" y="14197"/>
                    <a:pt x="1" y="32799"/>
                    <a:pt x="9167" y="46573"/>
                  </a:cubicBezTo>
                  <a:cubicBezTo>
                    <a:pt x="9339" y="46867"/>
                    <a:pt x="9535" y="47136"/>
                    <a:pt x="9706" y="47406"/>
                  </a:cubicBezTo>
                  <a:cubicBezTo>
                    <a:pt x="11618" y="50396"/>
                    <a:pt x="11520" y="54195"/>
                    <a:pt x="9657" y="57209"/>
                  </a:cubicBezTo>
                  <a:cubicBezTo>
                    <a:pt x="8407" y="59268"/>
                    <a:pt x="7648" y="61744"/>
                    <a:pt x="7648" y="64415"/>
                  </a:cubicBezTo>
                  <a:cubicBezTo>
                    <a:pt x="7648" y="67086"/>
                    <a:pt x="8407" y="69562"/>
                    <a:pt x="9657" y="71596"/>
                  </a:cubicBezTo>
                  <a:cubicBezTo>
                    <a:pt x="11544" y="74660"/>
                    <a:pt x="11618" y="78483"/>
                    <a:pt x="9657" y="81473"/>
                  </a:cubicBezTo>
                  <a:cubicBezTo>
                    <a:pt x="9584" y="81620"/>
                    <a:pt x="9486" y="81743"/>
                    <a:pt x="9412" y="81890"/>
                  </a:cubicBezTo>
                  <a:cubicBezTo>
                    <a:pt x="270" y="95786"/>
                    <a:pt x="3800" y="114854"/>
                    <a:pt x="17745" y="123947"/>
                  </a:cubicBezTo>
                  <a:cubicBezTo>
                    <a:pt x="22794" y="127256"/>
                    <a:pt x="28480" y="128824"/>
                    <a:pt x="34093" y="128824"/>
                  </a:cubicBezTo>
                  <a:cubicBezTo>
                    <a:pt x="43773" y="128824"/>
                    <a:pt x="53283" y="124143"/>
                    <a:pt x="59067" y="115491"/>
                  </a:cubicBezTo>
                  <a:cubicBezTo>
                    <a:pt x="70022" y="99046"/>
                    <a:pt x="75586" y="81865"/>
                    <a:pt x="75561" y="64415"/>
                  </a:cubicBezTo>
                  <a:cubicBezTo>
                    <a:pt x="75561" y="46965"/>
                    <a:pt x="70022" y="29784"/>
                    <a:pt x="59067" y="13363"/>
                  </a:cubicBezTo>
                  <a:cubicBezTo>
                    <a:pt x="58552" y="12579"/>
                    <a:pt x="57964" y="11893"/>
                    <a:pt x="57449" y="11133"/>
                  </a:cubicBezTo>
                  <a:cubicBezTo>
                    <a:pt x="54704" y="7261"/>
                    <a:pt x="47376" y="3094"/>
                    <a:pt x="47376" y="3094"/>
                  </a:cubicBezTo>
                  <a:cubicBezTo>
                    <a:pt x="43239" y="1058"/>
                    <a:pt x="38677" y="0"/>
                    <a:pt x="34074"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05" name="Google Shape;1347;p45">
              <a:extLst>
                <a:ext uri="{FF2B5EF4-FFF2-40B4-BE49-F238E27FC236}">
                  <a16:creationId xmlns:a16="http://schemas.microsoft.com/office/drawing/2014/main" id="{89E87F5F-F19F-4A4C-804A-D2DB503A06F9}"/>
                </a:ext>
              </a:extLst>
            </p:cNvPr>
            <p:cNvSpPr/>
            <p:nvPr/>
          </p:nvSpPr>
          <p:spPr>
            <a:xfrm>
              <a:off x="5195350" y="830500"/>
              <a:ext cx="1224225" cy="3220600"/>
            </a:xfrm>
            <a:custGeom>
              <a:avLst/>
              <a:gdLst/>
              <a:ahLst/>
              <a:cxnLst/>
              <a:rect l="l" t="t" r="r" b="b"/>
              <a:pathLst>
                <a:path w="48969" h="128824" extrusionOk="0">
                  <a:moveTo>
                    <a:pt x="7441" y="1"/>
                  </a:moveTo>
                  <a:cubicBezTo>
                    <a:pt x="4951" y="1"/>
                    <a:pt x="2450" y="309"/>
                    <a:pt x="0" y="936"/>
                  </a:cubicBezTo>
                  <a:cubicBezTo>
                    <a:pt x="2010" y="1451"/>
                    <a:pt x="3971" y="2162"/>
                    <a:pt x="5833" y="3093"/>
                  </a:cubicBezTo>
                  <a:lnTo>
                    <a:pt x="15907" y="11132"/>
                  </a:lnTo>
                  <a:cubicBezTo>
                    <a:pt x="16470" y="11843"/>
                    <a:pt x="17034" y="12578"/>
                    <a:pt x="17524" y="13362"/>
                  </a:cubicBezTo>
                  <a:cubicBezTo>
                    <a:pt x="28480" y="29783"/>
                    <a:pt x="34019" y="46964"/>
                    <a:pt x="34043" y="64414"/>
                  </a:cubicBezTo>
                  <a:cubicBezTo>
                    <a:pt x="34043" y="81864"/>
                    <a:pt x="28480" y="99045"/>
                    <a:pt x="17524" y="115490"/>
                  </a:cubicBezTo>
                  <a:cubicBezTo>
                    <a:pt x="13260" y="121887"/>
                    <a:pt x="6936" y="126127"/>
                    <a:pt x="25" y="127892"/>
                  </a:cubicBezTo>
                  <a:cubicBezTo>
                    <a:pt x="2476" y="128529"/>
                    <a:pt x="4976" y="128823"/>
                    <a:pt x="7476" y="128823"/>
                  </a:cubicBezTo>
                  <a:cubicBezTo>
                    <a:pt x="17156" y="128823"/>
                    <a:pt x="26666" y="124142"/>
                    <a:pt x="32450" y="115490"/>
                  </a:cubicBezTo>
                  <a:cubicBezTo>
                    <a:pt x="43405" y="99045"/>
                    <a:pt x="48969" y="81864"/>
                    <a:pt x="48944" y="64414"/>
                  </a:cubicBezTo>
                  <a:cubicBezTo>
                    <a:pt x="48944" y="46964"/>
                    <a:pt x="43405" y="29783"/>
                    <a:pt x="32450" y="13362"/>
                  </a:cubicBezTo>
                  <a:cubicBezTo>
                    <a:pt x="31935" y="12578"/>
                    <a:pt x="31396" y="11843"/>
                    <a:pt x="30832" y="11132"/>
                  </a:cubicBezTo>
                  <a:cubicBezTo>
                    <a:pt x="27793" y="7774"/>
                    <a:pt x="24460" y="5054"/>
                    <a:pt x="20759" y="3093"/>
                  </a:cubicBezTo>
                  <a:cubicBezTo>
                    <a:pt x="16622" y="1056"/>
                    <a:pt x="12051" y="1"/>
                    <a:pt x="7441"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grpSp>
      <p:grpSp>
        <p:nvGrpSpPr>
          <p:cNvPr id="206" name="Google Shape;1348;p45">
            <a:extLst>
              <a:ext uri="{FF2B5EF4-FFF2-40B4-BE49-F238E27FC236}">
                <a16:creationId xmlns:a16="http://schemas.microsoft.com/office/drawing/2014/main" id="{35B77C3D-3741-4C29-A503-142CE6322AA0}"/>
              </a:ext>
            </a:extLst>
          </p:cNvPr>
          <p:cNvGrpSpPr/>
          <p:nvPr/>
        </p:nvGrpSpPr>
        <p:grpSpPr>
          <a:xfrm flipH="1">
            <a:off x="11660364" y="3632886"/>
            <a:ext cx="947243" cy="1654947"/>
            <a:chOff x="2313725" y="238125"/>
            <a:chExt cx="2992550" cy="5228350"/>
          </a:xfrm>
        </p:grpSpPr>
        <p:sp>
          <p:nvSpPr>
            <p:cNvPr id="207" name="Google Shape;1349;p45">
              <a:extLst>
                <a:ext uri="{FF2B5EF4-FFF2-40B4-BE49-F238E27FC236}">
                  <a16:creationId xmlns:a16="http://schemas.microsoft.com/office/drawing/2014/main" id="{C4F2751A-CB70-4E9B-8B26-FD1B51B97B74}"/>
                </a:ext>
              </a:extLst>
            </p:cNvPr>
            <p:cNvSpPr/>
            <p:nvPr/>
          </p:nvSpPr>
          <p:spPr>
            <a:xfrm>
              <a:off x="2313725" y="238125"/>
              <a:ext cx="1276925" cy="5228350"/>
            </a:xfrm>
            <a:custGeom>
              <a:avLst/>
              <a:gdLst/>
              <a:ahLst/>
              <a:cxnLst/>
              <a:rect l="l" t="t" r="r" b="b"/>
              <a:pathLst>
                <a:path w="51077" h="209134" extrusionOk="0">
                  <a:moveTo>
                    <a:pt x="3064" y="0"/>
                  </a:moveTo>
                  <a:cubicBezTo>
                    <a:pt x="1373" y="0"/>
                    <a:pt x="1" y="1372"/>
                    <a:pt x="1" y="3064"/>
                  </a:cubicBezTo>
                  <a:cubicBezTo>
                    <a:pt x="1" y="17548"/>
                    <a:pt x="12770" y="24754"/>
                    <a:pt x="24044" y="31102"/>
                  </a:cubicBezTo>
                  <a:cubicBezTo>
                    <a:pt x="34779" y="37180"/>
                    <a:pt x="44950" y="42915"/>
                    <a:pt x="44950" y="53821"/>
                  </a:cubicBezTo>
                  <a:cubicBezTo>
                    <a:pt x="44950" y="64728"/>
                    <a:pt x="34779" y="70463"/>
                    <a:pt x="24044" y="76516"/>
                  </a:cubicBezTo>
                  <a:cubicBezTo>
                    <a:pt x="12770" y="82889"/>
                    <a:pt x="1" y="90094"/>
                    <a:pt x="1" y="104579"/>
                  </a:cubicBezTo>
                  <a:cubicBezTo>
                    <a:pt x="1" y="119039"/>
                    <a:pt x="12770" y="126245"/>
                    <a:pt x="24044" y="132617"/>
                  </a:cubicBezTo>
                  <a:cubicBezTo>
                    <a:pt x="34779" y="138695"/>
                    <a:pt x="44950" y="144430"/>
                    <a:pt x="44950" y="155337"/>
                  </a:cubicBezTo>
                  <a:cubicBezTo>
                    <a:pt x="44950" y="166218"/>
                    <a:pt x="34779" y="171954"/>
                    <a:pt x="24044" y="178032"/>
                  </a:cubicBezTo>
                  <a:cubicBezTo>
                    <a:pt x="12770" y="184404"/>
                    <a:pt x="1" y="191610"/>
                    <a:pt x="1" y="206070"/>
                  </a:cubicBezTo>
                  <a:cubicBezTo>
                    <a:pt x="1" y="207761"/>
                    <a:pt x="1373" y="209133"/>
                    <a:pt x="3064" y="209133"/>
                  </a:cubicBezTo>
                  <a:cubicBezTo>
                    <a:pt x="4755" y="209133"/>
                    <a:pt x="6128" y="207761"/>
                    <a:pt x="6128" y="206070"/>
                  </a:cubicBezTo>
                  <a:cubicBezTo>
                    <a:pt x="6128" y="195188"/>
                    <a:pt x="16299" y="189453"/>
                    <a:pt x="27034" y="183375"/>
                  </a:cubicBezTo>
                  <a:cubicBezTo>
                    <a:pt x="38308" y="177002"/>
                    <a:pt x="51077" y="169797"/>
                    <a:pt x="51077" y="155337"/>
                  </a:cubicBezTo>
                  <a:cubicBezTo>
                    <a:pt x="51077" y="140852"/>
                    <a:pt x="38308" y="133646"/>
                    <a:pt x="27034" y="127274"/>
                  </a:cubicBezTo>
                  <a:cubicBezTo>
                    <a:pt x="16299" y="121220"/>
                    <a:pt x="6128" y="115485"/>
                    <a:pt x="6128" y="104579"/>
                  </a:cubicBezTo>
                  <a:cubicBezTo>
                    <a:pt x="6128" y="93673"/>
                    <a:pt x="16299" y="87937"/>
                    <a:pt x="27034" y="81859"/>
                  </a:cubicBezTo>
                  <a:cubicBezTo>
                    <a:pt x="38308" y="75512"/>
                    <a:pt x="51077" y="68306"/>
                    <a:pt x="51077" y="53821"/>
                  </a:cubicBezTo>
                  <a:cubicBezTo>
                    <a:pt x="51077" y="39337"/>
                    <a:pt x="38308" y="32131"/>
                    <a:pt x="27034" y="25783"/>
                  </a:cubicBezTo>
                  <a:cubicBezTo>
                    <a:pt x="16299" y="19705"/>
                    <a:pt x="6128" y="13970"/>
                    <a:pt x="6128" y="3064"/>
                  </a:cubicBezTo>
                  <a:cubicBezTo>
                    <a:pt x="6128" y="1372"/>
                    <a:pt x="4755" y="0"/>
                    <a:pt x="3064"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08" name="Google Shape;1350;p45">
              <a:extLst>
                <a:ext uri="{FF2B5EF4-FFF2-40B4-BE49-F238E27FC236}">
                  <a16:creationId xmlns:a16="http://schemas.microsoft.com/office/drawing/2014/main" id="{9DD3A4D2-891A-4C04-A554-1E45E84E05E1}"/>
                </a:ext>
              </a:extLst>
            </p:cNvPr>
            <p:cNvSpPr/>
            <p:nvPr/>
          </p:nvSpPr>
          <p:spPr>
            <a:xfrm>
              <a:off x="2313725" y="238125"/>
              <a:ext cx="1276925" cy="2243175"/>
            </a:xfrm>
            <a:custGeom>
              <a:avLst/>
              <a:gdLst/>
              <a:ahLst/>
              <a:cxnLst/>
              <a:rect l="l" t="t" r="r" b="b"/>
              <a:pathLst>
                <a:path w="51077" h="89727" extrusionOk="0">
                  <a:moveTo>
                    <a:pt x="48013" y="0"/>
                  </a:moveTo>
                  <a:cubicBezTo>
                    <a:pt x="46322" y="0"/>
                    <a:pt x="44950" y="1372"/>
                    <a:pt x="44950" y="3064"/>
                  </a:cubicBezTo>
                  <a:cubicBezTo>
                    <a:pt x="44950" y="13970"/>
                    <a:pt x="34779" y="19705"/>
                    <a:pt x="24044" y="25783"/>
                  </a:cubicBezTo>
                  <a:cubicBezTo>
                    <a:pt x="12770" y="32131"/>
                    <a:pt x="1" y="39337"/>
                    <a:pt x="1" y="53821"/>
                  </a:cubicBezTo>
                  <a:cubicBezTo>
                    <a:pt x="1" y="68306"/>
                    <a:pt x="12770" y="75512"/>
                    <a:pt x="24044" y="81859"/>
                  </a:cubicBezTo>
                  <a:cubicBezTo>
                    <a:pt x="28088" y="84163"/>
                    <a:pt x="32279" y="86516"/>
                    <a:pt x="35734" y="89114"/>
                  </a:cubicBezTo>
                  <a:cubicBezTo>
                    <a:pt x="36298" y="89531"/>
                    <a:pt x="36935" y="89727"/>
                    <a:pt x="37573" y="89727"/>
                  </a:cubicBezTo>
                  <a:cubicBezTo>
                    <a:pt x="38504" y="89727"/>
                    <a:pt x="39435" y="89310"/>
                    <a:pt x="40023" y="88501"/>
                  </a:cubicBezTo>
                  <a:cubicBezTo>
                    <a:pt x="41053" y="87153"/>
                    <a:pt x="40783" y="85242"/>
                    <a:pt x="39411" y="84212"/>
                  </a:cubicBezTo>
                  <a:cubicBezTo>
                    <a:pt x="35636" y="81394"/>
                    <a:pt x="31274" y="78918"/>
                    <a:pt x="27034" y="76516"/>
                  </a:cubicBezTo>
                  <a:cubicBezTo>
                    <a:pt x="16299" y="70463"/>
                    <a:pt x="6128" y="64728"/>
                    <a:pt x="6128" y="53821"/>
                  </a:cubicBezTo>
                  <a:cubicBezTo>
                    <a:pt x="6128" y="42915"/>
                    <a:pt x="16299" y="37180"/>
                    <a:pt x="27034" y="31102"/>
                  </a:cubicBezTo>
                  <a:cubicBezTo>
                    <a:pt x="38308" y="24754"/>
                    <a:pt x="51077" y="17548"/>
                    <a:pt x="51077" y="3064"/>
                  </a:cubicBezTo>
                  <a:cubicBezTo>
                    <a:pt x="51077" y="1372"/>
                    <a:pt x="49704" y="0"/>
                    <a:pt x="48013"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09" name="Google Shape;1351;p45">
              <a:extLst>
                <a:ext uri="{FF2B5EF4-FFF2-40B4-BE49-F238E27FC236}">
                  <a16:creationId xmlns:a16="http://schemas.microsoft.com/office/drawing/2014/main" id="{D82746AF-7912-4E1A-A338-33E98D8506F8}"/>
                </a:ext>
              </a:extLst>
            </p:cNvPr>
            <p:cNvSpPr/>
            <p:nvPr/>
          </p:nvSpPr>
          <p:spPr>
            <a:xfrm>
              <a:off x="2313725" y="2490275"/>
              <a:ext cx="1276925" cy="2976200"/>
            </a:xfrm>
            <a:custGeom>
              <a:avLst/>
              <a:gdLst/>
              <a:ahLst/>
              <a:cxnLst/>
              <a:rect l="l" t="t" r="r" b="b"/>
              <a:pathLst>
                <a:path w="51077" h="119048" extrusionOk="0">
                  <a:moveTo>
                    <a:pt x="44240" y="0"/>
                  </a:moveTo>
                  <a:cubicBezTo>
                    <a:pt x="43611" y="0"/>
                    <a:pt x="42975" y="194"/>
                    <a:pt x="42425" y="596"/>
                  </a:cubicBezTo>
                  <a:cubicBezTo>
                    <a:pt x="41077" y="1601"/>
                    <a:pt x="40759" y="3513"/>
                    <a:pt x="41764" y="4861"/>
                  </a:cubicBezTo>
                  <a:cubicBezTo>
                    <a:pt x="43896" y="7778"/>
                    <a:pt x="44950" y="10939"/>
                    <a:pt x="44950" y="14493"/>
                  </a:cubicBezTo>
                  <a:cubicBezTo>
                    <a:pt x="44950" y="25399"/>
                    <a:pt x="34779" y="31134"/>
                    <a:pt x="24044" y="37188"/>
                  </a:cubicBezTo>
                  <a:cubicBezTo>
                    <a:pt x="12770" y="43560"/>
                    <a:pt x="1" y="50766"/>
                    <a:pt x="1" y="65251"/>
                  </a:cubicBezTo>
                  <a:cubicBezTo>
                    <a:pt x="1" y="79711"/>
                    <a:pt x="12770" y="86916"/>
                    <a:pt x="24044" y="93289"/>
                  </a:cubicBezTo>
                  <a:cubicBezTo>
                    <a:pt x="34779" y="99367"/>
                    <a:pt x="44950" y="105102"/>
                    <a:pt x="44950" y="115984"/>
                  </a:cubicBezTo>
                  <a:cubicBezTo>
                    <a:pt x="44950" y="117675"/>
                    <a:pt x="46322" y="119047"/>
                    <a:pt x="48013" y="119047"/>
                  </a:cubicBezTo>
                  <a:cubicBezTo>
                    <a:pt x="49704" y="119047"/>
                    <a:pt x="51077" y="117675"/>
                    <a:pt x="51077" y="115984"/>
                  </a:cubicBezTo>
                  <a:cubicBezTo>
                    <a:pt x="51077" y="101524"/>
                    <a:pt x="38308" y="94318"/>
                    <a:pt x="27034" y="87946"/>
                  </a:cubicBezTo>
                  <a:cubicBezTo>
                    <a:pt x="16299" y="81868"/>
                    <a:pt x="6128" y="76132"/>
                    <a:pt x="6128" y="65251"/>
                  </a:cubicBezTo>
                  <a:cubicBezTo>
                    <a:pt x="6128" y="54344"/>
                    <a:pt x="16299" y="48609"/>
                    <a:pt x="27034" y="42531"/>
                  </a:cubicBezTo>
                  <a:cubicBezTo>
                    <a:pt x="38308" y="36159"/>
                    <a:pt x="51077" y="28953"/>
                    <a:pt x="51077" y="14493"/>
                  </a:cubicBezTo>
                  <a:cubicBezTo>
                    <a:pt x="51077" y="9640"/>
                    <a:pt x="49606" y="5204"/>
                    <a:pt x="46714" y="1258"/>
                  </a:cubicBezTo>
                  <a:cubicBezTo>
                    <a:pt x="46112" y="435"/>
                    <a:pt x="45183" y="0"/>
                    <a:pt x="44240"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10" name="Google Shape;1352;p45">
              <a:extLst>
                <a:ext uri="{FF2B5EF4-FFF2-40B4-BE49-F238E27FC236}">
                  <a16:creationId xmlns:a16="http://schemas.microsoft.com/office/drawing/2014/main" id="{8416CDF4-A5D6-4774-A0A9-C709C06C44C0}"/>
                </a:ext>
              </a:extLst>
            </p:cNvPr>
            <p:cNvSpPr/>
            <p:nvPr/>
          </p:nvSpPr>
          <p:spPr>
            <a:xfrm>
              <a:off x="2375000" y="1271775"/>
              <a:ext cx="1154375" cy="153200"/>
            </a:xfrm>
            <a:custGeom>
              <a:avLst/>
              <a:gdLst/>
              <a:ahLst/>
              <a:cxnLst/>
              <a:rect l="l" t="t" r="r" b="b"/>
              <a:pathLst>
                <a:path w="46175" h="6128" extrusionOk="0">
                  <a:moveTo>
                    <a:pt x="3064" y="0"/>
                  </a:moveTo>
                  <a:cubicBezTo>
                    <a:pt x="1373" y="0"/>
                    <a:pt x="0" y="1373"/>
                    <a:pt x="0" y="3064"/>
                  </a:cubicBezTo>
                  <a:cubicBezTo>
                    <a:pt x="0" y="4755"/>
                    <a:pt x="1373" y="6127"/>
                    <a:pt x="3064" y="6127"/>
                  </a:cubicBezTo>
                  <a:lnTo>
                    <a:pt x="43111" y="6127"/>
                  </a:lnTo>
                  <a:cubicBezTo>
                    <a:pt x="44802" y="6127"/>
                    <a:pt x="46175" y="4755"/>
                    <a:pt x="46175" y="3064"/>
                  </a:cubicBezTo>
                  <a:cubicBezTo>
                    <a:pt x="46175" y="1373"/>
                    <a:pt x="44802" y="0"/>
                    <a:pt x="4311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11" name="Google Shape;1353;p45">
              <a:extLst>
                <a:ext uri="{FF2B5EF4-FFF2-40B4-BE49-F238E27FC236}">
                  <a16:creationId xmlns:a16="http://schemas.microsoft.com/office/drawing/2014/main" id="{DE45B958-FEF7-4D26-A093-67F4077C16D0}"/>
                </a:ext>
              </a:extLst>
            </p:cNvPr>
            <p:cNvSpPr/>
            <p:nvPr/>
          </p:nvSpPr>
          <p:spPr>
            <a:xfrm>
              <a:off x="2313725" y="2776000"/>
              <a:ext cx="1276925" cy="153200"/>
            </a:xfrm>
            <a:custGeom>
              <a:avLst/>
              <a:gdLst/>
              <a:ahLst/>
              <a:cxnLst/>
              <a:rect l="l" t="t" r="r" b="b"/>
              <a:pathLst>
                <a:path w="51077" h="6128" extrusionOk="0">
                  <a:moveTo>
                    <a:pt x="3064" y="0"/>
                  </a:moveTo>
                  <a:cubicBezTo>
                    <a:pt x="1373" y="0"/>
                    <a:pt x="1" y="1373"/>
                    <a:pt x="1" y="3064"/>
                  </a:cubicBezTo>
                  <a:cubicBezTo>
                    <a:pt x="1" y="4755"/>
                    <a:pt x="1373" y="6128"/>
                    <a:pt x="3064" y="6128"/>
                  </a:cubicBezTo>
                  <a:lnTo>
                    <a:pt x="48013" y="6128"/>
                  </a:lnTo>
                  <a:cubicBezTo>
                    <a:pt x="49704" y="6128"/>
                    <a:pt x="51077" y="4755"/>
                    <a:pt x="51077" y="3064"/>
                  </a:cubicBezTo>
                  <a:cubicBezTo>
                    <a:pt x="51077" y="1373"/>
                    <a:pt x="49704" y="0"/>
                    <a:pt x="48013"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12" name="Google Shape;1354;p45">
              <a:extLst>
                <a:ext uri="{FF2B5EF4-FFF2-40B4-BE49-F238E27FC236}">
                  <a16:creationId xmlns:a16="http://schemas.microsoft.com/office/drawing/2014/main" id="{8995B48D-97A3-4862-ACD4-C3EFCB7E4ADB}"/>
                </a:ext>
              </a:extLst>
            </p:cNvPr>
            <p:cNvSpPr/>
            <p:nvPr/>
          </p:nvSpPr>
          <p:spPr>
            <a:xfrm>
              <a:off x="2375000" y="1737425"/>
              <a:ext cx="1154375" cy="153225"/>
            </a:xfrm>
            <a:custGeom>
              <a:avLst/>
              <a:gdLst/>
              <a:ahLst/>
              <a:cxnLst/>
              <a:rect l="l" t="t" r="r" b="b"/>
              <a:pathLst>
                <a:path w="46175" h="6129" extrusionOk="0">
                  <a:moveTo>
                    <a:pt x="3064" y="1"/>
                  </a:moveTo>
                  <a:cubicBezTo>
                    <a:pt x="1373" y="1"/>
                    <a:pt x="0" y="1373"/>
                    <a:pt x="0" y="3065"/>
                  </a:cubicBezTo>
                  <a:cubicBezTo>
                    <a:pt x="0" y="4756"/>
                    <a:pt x="1373" y="6128"/>
                    <a:pt x="3064" y="6128"/>
                  </a:cubicBezTo>
                  <a:lnTo>
                    <a:pt x="43111" y="6128"/>
                  </a:lnTo>
                  <a:cubicBezTo>
                    <a:pt x="44802" y="6128"/>
                    <a:pt x="46175" y="4756"/>
                    <a:pt x="46175" y="3065"/>
                  </a:cubicBezTo>
                  <a:cubicBezTo>
                    <a:pt x="46175" y="1373"/>
                    <a:pt x="44802" y="1"/>
                    <a:pt x="43111"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13" name="Google Shape;1355;p45">
              <a:extLst>
                <a:ext uri="{FF2B5EF4-FFF2-40B4-BE49-F238E27FC236}">
                  <a16:creationId xmlns:a16="http://schemas.microsoft.com/office/drawing/2014/main" id="{4747397E-C117-49F8-BA6D-86EC484CB932}"/>
                </a:ext>
              </a:extLst>
            </p:cNvPr>
            <p:cNvSpPr/>
            <p:nvPr/>
          </p:nvSpPr>
          <p:spPr>
            <a:xfrm>
              <a:off x="2375000" y="3813950"/>
              <a:ext cx="1154375" cy="153200"/>
            </a:xfrm>
            <a:custGeom>
              <a:avLst/>
              <a:gdLst/>
              <a:ahLst/>
              <a:cxnLst/>
              <a:rect l="l" t="t" r="r" b="b"/>
              <a:pathLst>
                <a:path w="46175" h="6128" extrusionOk="0">
                  <a:moveTo>
                    <a:pt x="3064" y="0"/>
                  </a:moveTo>
                  <a:cubicBezTo>
                    <a:pt x="1373" y="0"/>
                    <a:pt x="0" y="1373"/>
                    <a:pt x="0" y="3064"/>
                  </a:cubicBezTo>
                  <a:cubicBezTo>
                    <a:pt x="0" y="4755"/>
                    <a:pt x="1373" y="6127"/>
                    <a:pt x="3064" y="6127"/>
                  </a:cubicBezTo>
                  <a:lnTo>
                    <a:pt x="43111" y="6127"/>
                  </a:lnTo>
                  <a:cubicBezTo>
                    <a:pt x="44802" y="6127"/>
                    <a:pt x="46175" y="4755"/>
                    <a:pt x="46175" y="3064"/>
                  </a:cubicBezTo>
                  <a:cubicBezTo>
                    <a:pt x="46175" y="1373"/>
                    <a:pt x="44802" y="0"/>
                    <a:pt x="4311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14" name="Google Shape;1356;p45">
              <a:extLst>
                <a:ext uri="{FF2B5EF4-FFF2-40B4-BE49-F238E27FC236}">
                  <a16:creationId xmlns:a16="http://schemas.microsoft.com/office/drawing/2014/main" id="{D64CE5E1-1737-4401-A61C-D7DF5EE2E947}"/>
                </a:ext>
              </a:extLst>
            </p:cNvPr>
            <p:cNvSpPr/>
            <p:nvPr/>
          </p:nvSpPr>
          <p:spPr>
            <a:xfrm>
              <a:off x="2375000" y="4279600"/>
              <a:ext cx="1154375" cy="153225"/>
            </a:xfrm>
            <a:custGeom>
              <a:avLst/>
              <a:gdLst/>
              <a:ahLst/>
              <a:cxnLst/>
              <a:rect l="l" t="t" r="r" b="b"/>
              <a:pathLst>
                <a:path w="46175" h="6129" extrusionOk="0">
                  <a:moveTo>
                    <a:pt x="3064" y="1"/>
                  </a:moveTo>
                  <a:cubicBezTo>
                    <a:pt x="1373" y="1"/>
                    <a:pt x="0" y="1373"/>
                    <a:pt x="0" y="3064"/>
                  </a:cubicBezTo>
                  <a:cubicBezTo>
                    <a:pt x="0" y="4756"/>
                    <a:pt x="1373" y="6128"/>
                    <a:pt x="3064" y="6128"/>
                  </a:cubicBezTo>
                  <a:lnTo>
                    <a:pt x="43111" y="6128"/>
                  </a:lnTo>
                  <a:cubicBezTo>
                    <a:pt x="44802" y="6128"/>
                    <a:pt x="46175" y="4756"/>
                    <a:pt x="46175" y="3064"/>
                  </a:cubicBezTo>
                  <a:cubicBezTo>
                    <a:pt x="46175" y="1373"/>
                    <a:pt x="44802" y="1"/>
                    <a:pt x="43111"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15" name="Google Shape;1357;p45">
              <a:extLst>
                <a:ext uri="{FF2B5EF4-FFF2-40B4-BE49-F238E27FC236}">
                  <a16:creationId xmlns:a16="http://schemas.microsoft.com/office/drawing/2014/main" id="{40A626E5-4ED7-4400-BE89-D2A06B4D6B55}"/>
                </a:ext>
              </a:extLst>
            </p:cNvPr>
            <p:cNvSpPr/>
            <p:nvPr/>
          </p:nvSpPr>
          <p:spPr>
            <a:xfrm>
              <a:off x="4029350" y="238125"/>
              <a:ext cx="1276925" cy="5228350"/>
            </a:xfrm>
            <a:custGeom>
              <a:avLst/>
              <a:gdLst/>
              <a:ahLst/>
              <a:cxnLst/>
              <a:rect l="l" t="t" r="r" b="b"/>
              <a:pathLst>
                <a:path w="51077" h="209134" extrusionOk="0">
                  <a:moveTo>
                    <a:pt x="3064" y="0"/>
                  </a:moveTo>
                  <a:cubicBezTo>
                    <a:pt x="1373" y="0"/>
                    <a:pt x="0" y="1372"/>
                    <a:pt x="0" y="3064"/>
                  </a:cubicBezTo>
                  <a:cubicBezTo>
                    <a:pt x="0" y="17548"/>
                    <a:pt x="12769" y="24754"/>
                    <a:pt x="24019" y="31102"/>
                  </a:cubicBezTo>
                  <a:cubicBezTo>
                    <a:pt x="34778" y="37180"/>
                    <a:pt x="44949" y="42915"/>
                    <a:pt x="44949" y="53821"/>
                  </a:cubicBezTo>
                  <a:cubicBezTo>
                    <a:pt x="44949" y="64728"/>
                    <a:pt x="34778" y="70463"/>
                    <a:pt x="24019" y="76516"/>
                  </a:cubicBezTo>
                  <a:cubicBezTo>
                    <a:pt x="12769" y="82889"/>
                    <a:pt x="0" y="90094"/>
                    <a:pt x="0" y="104579"/>
                  </a:cubicBezTo>
                  <a:cubicBezTo>
                    <a:pt x="0" y="119039"/>
                    <a:pt x="12769" y="126245"/>
                    <a:pt x="24019" y="132617"/>
                  </a:cubicBezTo>
                  <a:cubicBezTo>
                    <a:pt x="34778" y="138695"/>
                    <a:pt x="44949" y="144430"/>
                    <a:pt x="44949" y="155337"/>
                  </a:cubicBezTo>
                  <a:cubicBezTo>
                    <a:pt x="44949" y="166218"/>
                    <a:pt x="34778" y="171954"/>
                    <a:pt x="24019" y="178032"/>
                  </a:cubicBezTo>
                  <a:cubicBezTo>
                    <a:pt x="12769" y="184404"/>
                    <a:pt x="0" y="191610"/>
                    <a:pt x="0" y="206070"/>
                  </a:cubicBezTo>
                  <a:cubicBezTo>
                    <a:pt x="0" y="207761"/>
                    <a:pt x="1373" y="209133"/>
                    <a:pt x="3064" y="209133"/>
                  </a:cubicBezTo>
                  <a:cubicBezTo>
                    <a:pt x="4755" y="209133"/>
                    <a:pt x="6127" y="207761"/>
                    <a:pt x="6127" y="206070"/>
                  </a:cubicBezTo>
                  <a:cubicBezTo>
                    <a:pt x="6127" y="195188"/>
                    <a:pt x="16298" y="189453"/>
                    <a:pt x="27033" y="183375"/>
                  </a:cubicBezTo>
                  <a:cubicBezTo>
                    <a:pt x="38307" y="177002"/>
                    <a:pt x="51076" y="169797"/>
                    <a:pt x="51076" y="155337"/>
                  </a:cubicBezTo>
                  <a:cubicBezTo>
                    <a:pt x="51076" y="140852"/>
                    <a:pt x="38307" y="133646"/>
                    <a:pt x="27033" y="127274"/>
                  </a:cubicBezTo>
                  <a:cubicBezTo>
                    <a:pt x="16298" y="121220"/>
                    <a:pt x="6127" y="115485"/>
                    <a:pt x="6127" y="104579"/>
                  </a:cubicBezTo>
                  <a:cubicBezTo>
                    <a:pt x="6127" y="93673"/>
                    <a:pt x="16298" y="87937"/>
                    <a:pt x="27033" y="81859"/>
                  </a:cubicBezTo>
                  <a:cubicBezTo>
                    <a:pt x="38307" y="75512"/>
                    <a:pt x="51076" y="68306"/>
                    <a:pt x="51076" y="53821"/>
                  </a:cubicBezTo>
                  <a:cubicBezTo>
                    <a:pt x="51076" y="39337"/>
                    <a:pt x="38307" y="32131"/>
                    <a:pt x="27033" y="25783"/>
                  </a:cubicBezTo>
                  <a:cubicBezTo>
                    <a:pt x="16298" y="19705"/>
                    <a:pt x="6127" y="13970"/>
                    <a:pt x="6127" y="3064"/>
                  </a:cubicBezTo>
                  <a:cubicBezTo>
                    <a:pt x="6127" y="1372"/>
                    <a:pt x="4755" y="0"/>
                    <a:pt x="3064"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16" name="Google Shape;1358;p45">
              <a:extLst>
                <a:ext uri="{FF2B5EF4-FFF2-40B4-BE49-F238E27FC236}">
                  <a16:creationId xmlns:a16="http://schemas.microsoft.com/office/drawing/2014/main" id="{1F5D6571-D869-4CBC-A1D2-2E54B54683D5}"/>
                </a:ext>
              </a:extLst>
            </p:cNvPr>
            <p:cNvSpPr/>
            <p:nvPr/>
          </p:nvSpPr>
          <p:spPr>
            <a:xfrm>
              <a:off x="4305675" y="238125"/>
              <a:ext cx="1000600" cy="955250"/>
            </a:xfrm>
            <a:custGeom>
              <a:avLst/>
              <a:gdLst/>
              <a:ahLst/>
              <a:cxnLst/>
              <a:rect l="l" t="t" r="r" b="b"/>
              <a:pathLst>
                <a:path w="40024" h="38210" extrusionOk="0">
                  <a:moveTo>
                    <a:pt x="36960" y="0"/>
                  </a:moveTo>
                  <a:cubicBezTo>
                    <a:pt x="35244" y="0"/>
                    <a:pt x="33896" y="1372"/>
                    <a:pt x="33896" y="3064"/>
                  </a:cubicBezTo>
                  <a:cubicBezTo>
                    <a:pt x="33896" y="13970"/>
                    <a:pt x="23725" y="19705"/>
                    <a:pt x="12966" y="25783"/>
                  </a:cubicBezTo>
                  <a:cubicBezTo>
                    <a:pt x="9142" y="27940"/>
                    <a:pt x="5196" y="30170"/>
                    <a:pt x="1692" y="32670"/>
                  </a:cubicBezTo>
                  <a:cubicBezTo>
                    <a:pt x="319" y="33651"/>
                    <a:pt x="1" y="35562"/>
                    <a:pt x="981" y="36935"/>
                  </a:cubicBezTo>
                  <a:cubicBezTo>
                    <a:pt x="1569" y="37768"/>
                    <a:pt x="2525" y="38209"/>
                    <a:pt x="3481" y="38209"/>
                  </a:cubicBezTo>
                  <a:cubicBezTo>
                    <a:pt x="4094" y="38209"/>
                    <a:pt x="4706" y="38038"/>
                    <a:pt x="5245" y="37645"/>
                  </a:cubicBezTo>
                  <a:cubicBezTo>
                    <a:pt x="8505" y="35342"/>
                    <a:pt x="12304" y="33185"/>
                    <a:pt x="15980" y="31102"/>
                  </a:cubicBezTo>
                  <a:cubicBezTo>
                    <a:pt x="27254" y="24754"/>
                    <a:pt x="40023" y="17548"/>
                    <a:pt x="40023" y="3064"/>
                  </a:cubicBezTo>
                  <a:cubicBezTo>
                    <a:pt x="40023" y="1372"/>
                    <a:pt x="38651" y="0"/>
                    <a:pt x="36960"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17" name="Google Shape;1359;p45">
              <a:extLst>
                <a:ext uri="{FF2B5EF4-FFF2-40B4-BE49-F238E27FC236}">
                  <a16:creationId xmlns:a16="http://schemas.microsoft.com/office/drawing/2014/main" id="{CD5C8EB4-2093-47E2-BE3E-39088AEAF767}"/>
                </a:ext>
              </a:extLst>
            </p:cNvPr>
            <p:cNvSpPr/>
            <p:nvPr/>
          </p:nvSpPr>
          <p:spPr>
            <a:xfrm>
              <a:off x="4029350" y="1209925"/>
              <a:ext cx="1276925" cy="4256550"/>
            </a:xfrm>
            <a:custGeom>
              <a:avLst/>
              <a:gdLst/>
              <a:ahLst/>
              <a:cxnLst/>
              <a:rect l="l" t="t" r="r" b="b"/>
              <a:pathLst>
                <a:path w="51077" h="170262" extrusionOk="0">
                  <a:moveTo>
                    <a:pt x="7186" y="1"/>
                  </a:moveTo>
                  <a:cubicBezTo>
                    <a:pt x="6268" y="1"/>
                    <a:pt x="5357" y="412"/>
                    <a:pt x="4755" y="1200"/>
                  </a:cubicBezTo>
                  <a:cubicBezTo>
                    <a:pt x="1569" y="5317"/>
                    <a:pt x="0" y="9827"/>
                    <a:pt x="0" y="14949"/>
                  </a:cubicBezTo>
                  <a:cubicBezTo>
                    <a:pt x="0" y="29434"/>
                    <a:pt x="12769" y="36640"/>
                    <a:pt x="24019" y="42987"/>
                  </a:cubicBezTo>
                  <a:cubicBezTo>
                    <a:pt x="34778" y="49065"/>
                    <a:pt x="44949" y="54801"/>
                    <a:pt x="44949" y="65707"/>
                  </a:cubicBezTo>
                  <a:cubicBezTo>
                    <a:pt x="44949" y="76613"/>
                    <a:pt x="34778" y="82348"/>
                    <a:pt x="24019" y="88402"/>
                  </a:cubicBezTo>
                  <a:cubicBezTo>
                    <a:pt x="12769" y="94774"/>
                    <a:pt x="0" y="101980"/>
                    <a:pt x="0" y="116465"/>
                  </a:cubicBezTo>
                  <a:cubicBezTo>
                    <a:pt x="0" y="130925"/>
                    <a:pt x="12769" y="138130"/>
                    <a:pt x="24019" y="144503"/>
                  </a:cubicBezTo>
                  <a:cubicBezTo>
                    <a:pt x="34778" y="150581"/>
                    <a:pt x="44949" y="156316"/>
                    <a:pt x="44949" y="167198"/>
                  </a:cubicBezTo>
                  <a:cubicBezTo>
                    <a:pt x="44949" y="168889"/>
                    <a:pt x="46322" y="170261"/>
                    <a:pt x="48013" y="170261"/>
                  </a:cubicBezTo>
                  <a:cubicBezTo>
                    <a:pt x="49704" y="170261"/>
                    <a:pt x="51076" y="168889"/>
                    <a:pt x="51076" y="167198"/>
                  </a:cubicBezTo>
                  <a:cubicBezTo>
                    <a:pt x="51076" y="152738"/>
                    <a:pt x="38307" y="145532"/>
                    <a:pt x="27033" y="139160"/>
                  </a:cubicBezTo>
                  <a:cubicBezTo>
                    <a:pt x="16298" y="133082"/>
                    <a:pt x="6127" y="127346"/>
                    <a:pt x="6127" y="116465"/>
                  </a:cubicBezTo>
                  <a:cubicBezTo>
                    <a:pt x="6127" y="105558"/>
                    <a:pt x="16298" y="99823"/>
                    <a:pt x="27033" y="93745"/>
                  </a:cubicBezTo>
                  <a:cubicBezTo>
                    <a:pt x="38307" y="87373"/>
                    <a:pt x="51076" y="80167"/>
                    <a:pt x="51076" y="65707"/>
                  </a:cubicBezTo>
                  <a:cubicBezTo>
                    <a:pt x="51076" y="51222"/>
                    <a:pt x="38307" y="44017"/>
                    <a:pt x="27033" y="37644"/>
                  </a:cubicBezTo>
                  <a:cubicBezTo>
                    <a:pt x="16298" y="31591"/>
                    <a:pt x="6127" y="25856"/>
                    <a:pt x="6127" y="14949"/>
                  </a:cubicBezTo>
                  <a:cubicBezTo>
                    <a:pt x="6127" y="11224"/>
                    <a:pt x="7279" y="7964"/>
                    <a:pt x="9608" y="4925"/>
                  </a:cubicBezTo>
                  <a:cubicBezTo>
                    <a:pt x="10637" y="3602"/>
                    <a:pt x="10392" y="1666"/>
                    <a:pt x="9044" y="636"/>
                  </a:cubicBezTo>
                  <a:cubicBezTo>
                    <a:pt x="8494" y="208"/>
                    <a:pt x="7838" y="1"/>
                    <a:pt x="7186"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18" name="Google Shape;1360;p45">
              <a:extLst>
                <a:ext uri="{FF2B5EF4-FFF2-40B4-BE49-F238E27FC236}">
                  <a16:creationId xmlns:a16="http://schemas.microsoft.com/office/drawing/2014/main" id="{1F41EA7E-1EAD-4145-BD21-4EFE37BAA070}"/>
                </a:ext>
              </a:extLst>
            </p:cNvPr>
            <p:cNvSpPr/>
            <p:nvPr/>
          </p:nvSpPr>
          <p:spPr>
            <a:xfrm>
              <a:off x="4029350" y="1489275"/>
              <a:ext cx="1276925" cy="153225"/>
            </a:xfrm>
            <a:custGeom>
              <a:avLst/>
              <a:gdLst/>
              <a:ahLst/>
              <a:cxnLst/>
              <a:rect l="l" t="t" r="r" b="b"/>
              <a:pathLst>
                <a:path w="51077" h="6129" extrusionOk="0">
                  <a:moveTo>
                    <a:pt x="3064" y="1"/>
                  </a:moveTo>
                  <a:cubicBezTo>
                    <a:pt x="1373" y="1"/>
                    <a:pt x="0" y="1373"/>
                    <a:pt x="0" y="3065"/>
                  </a:cubicBezTo>
                  <a:cubicBezTo>
                    <a:pt x="0" y="4756"/>
                    <a:pt x="1373" y="6128"/>
                    <a:pt x="3064" y="6128"/>
                  </a:cubicBezTo>
                  <a:lnTo>
                    <a:pt x="48013" y="6128"/>
                  </a:lnTo>
                  <a:cubicBezTo>
                    <a:pt x="49704" y="6128"/>
                    <a:pt x="51076" y="4756"/>
                    <a:pt x="51076" y="3065"/>
                  </a:cubicBezTo>
                  <a:cubicBezTo>
                    <a:pt x="51076" y="1373"/>
                    <a:pt x="49704" y="1"/>
                    <a:pt x="48013"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19" name="Google Shape;1361;p45">
              <a:extLst>
                <a:ext uri="{FF2B5EF4-FFF2-40B4-BE49-F238E27FC236}">
                  <a16:creationId xmlns:a16="http://schemas.microsoft.com/office/drawing/2014/main" id="{67EF924E-938A-4BD1-911B-FF9B77F6AB73}"/>
                </a:ext>
              </a:extLst>
            </p:cNvPr>
            <p:cNvSpPr/>
            <p:nvPr/>
          </p:nvSpPr>
          <p:spPr>
            <a:xfrm>
              <a:off x="4029350" y="4041875"/>
              <a:ext cx="1276925" cy="153200"/>
            </a:xfrm>
            <a:custGeom>
              <a:avLst/>
              <a:gdLst/>
              <a:ahLst/>
              <a:cxnLst/>
              <a:rect l="l" t="t" r="r" b="b"/>
              <a:pathLst>
                <a:path w="51077" h="6128" extrusionOk="0">
                  <a:moveTo>
                    <a:pt x="3064" y="0"/>
                  </a:moveTo>
                  <a:cubicBezTo>
                    <a:pt x="1373" y="0"/>
                    <a:pt x="0" y="1373"/>
                    <a:pt x="0" y="3064"/>
                  </a:cubicBezTo>
                  <a:cubicBezTo>
                    <a:pt x="0" y="4755"/>
                    <a:pt x="1373" y="6128"/>
                    <a:pt x="3064" y="6128"/>
                  </a:cubicBezTo>
                  <a:lnTo>
                    <a:pt x="48013" y="6128"/>
                  </a:lnTo>
                  <a:cubicBezTo>
                    <a:pt x="49704" y="6128"/>
                    <a:pt x="51076" y="4755"/>
                    <a:pt x="51076" y="3064"/>
                  </a:cubicBezTo>
                  <a:cubicBezTo>
                    <a:pt x="51076" y="1373"/>
                    <a:pt x="49704" y="0"/>
                    <a:pt x="48013"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20" name="Google Shape;1362;p45">
              <a:extLst>
                <a:ext uri="{FF2B5EF4-FFF2-40B4-BE49-F238E27FC236}">
                  <a16:creationId xmlns:a16="http://schemas.microsoft.com/office/drawing/2014/main" id="{1BB3DF0B-B82F-4816-814A-3C5ECF47DB83}"/>
                </a:ext>
              </a:extLst>
            </p:cNvPr>
            <p:cNvSpPr/>
            <p:nvPr/>
          </p:nvSpPr>
          <p:spPr>
            <a:xfrm>
              <a:off x="4090625" y="2543175"/>
              <a:ext cx="1153775" cy="153200"/>
            </a:xfrm>
            <a:custGeom>
              <a:avLst/>
              <a:gdLst/>
              <a:ahLst/>
              <a:cxnLst/>
              <a:rect l="l" t="t" r="r" b="b"/>
              <a:pathLst>
                <a:path w="46151" h="6128" extrusionOk="0">
                  <a:moveTo>
                    <a:pt x="3064" y="0"/>
                  </a:moveTo>
                  <a:cubicBezTo>
                    <a:pt x="1373" y="0"/>
                    <a:pt x="0" y="1372"/>
                    <a:pt x="0" y="3064"/>
                  </a:cubicBezTo>
                  <a:cubicBezTo>
                    <a:pt x="0" y="4755"/>
                    <a:pt x="1373" y="6127"/>
                    <a:pt x="3064" y="6127"/>
                  </a:cubicBezTo>
                  <a:lnTo>
                    <a:pt x="43086" y="6127"/>
                  </a:lnTo>
                  <a:cubicBezTo>
                    <a:pt x="44778" y="6127"/>
                    <a:pt x="46150" y="4755"/>
                    <a:pt x="46150" y="3064"/>
                  </a:cubicBezTo>
                  <a:cubicBezTo>
                    <a:pt x="46150" y="1372"/>
                    <a:pt x="44778" y="0"/>
                    <a:pt x="43086"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21" name="Google Shape;1363;p45">
              <a:extLst>
                <a:ext uri="{FF2B5EF4-FFF2-40B4-BE49-F238E27FC236}">
                  <a16:creationId xmlns:a16="http://schemas.microsoft.com/office/drawing/2014/main" id="{E77BED7C-189B-426B-B686-07AEAD36552C}"/>
                </a:ext>
              </a:extLst>
            </p:cNvPr>
            <p:cNvSpPr/>
            <p:nvPr/>
          </p:nvSpPr>
          <p:spPr>
            <a:xfrm>
              <a:off x="4090625" y="3008825"/>
              <a:ext cx="1153775" cy="153200"/>
            </a:xfrm>
            <a:custGeom>
              <a:avLst/>
              <a:gdLst/>
              <a:ahLst/>
              <a:cxnLst/>
              <a:rect l="l" t="t" r="r" b="b"/>
              <a:pathLst>
                <a:path w="46151" h="6128" extrusionOk="0">
                  <a:moveTo>
                    <a:pt x="3064" y="1"/>
                  </a:moveTo>
                  <a:cubicBezTo>
                    <a:pt x="1373" y="1"/>
                    <a:pt x="0" y="1373"/>
                    <a:pt x="0" y="3064"/>
                  </a:cubicBezTo>
                  <a:cubicBezTo>
                    <a:pt x="0" y="4755"/>
                    <a:pt x="1373" y="6128"/>
                    <a:pt x="3064" y="6128"/>
                  </a:cubicBezTo>
                  <a:lnTo>
                    <a:pt x="43086" y="6128"/>
                  </a:lnTo>
                  <a:cubicBezTo>
                    <a:pt x="44778" y="6128"/>
                    <a:pt x="46150" y="4755"/>
                    <a:pt x="46150" y="3064"/>
                  </a:cubicBezTo>
                  <a:cubicBezTo>
                    <a:pt x="46150" y="1373"/>
                    <a:pt x="44778" y="1"/>
                    <a:pt x="43086"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grpSp>
      <p:grpSp>
        <p:nvGrpSpPr>
          <p:cNvPr id="222" name="Google Shape;1364;p45">
            <a:extLst>
              <a:ext uri="{FF2B5EF4-FFF2-40B4-BE49-F238E27FC236}">
                <a16:creationId xmlns:a16="http://schemas.microsoft.com/office/drawing/2014/main" id="{88596148-8C25-4C4D-B590-B5D8021DE2A4}"/>
              </a:ext>
            </a:extLst>
          </p:cNvPr>
          <p:cNvGrpSpPr/>
          <p:nvPr/>
        </p:nvGrpSpPr>
        <p:grpSpPr>
          <a:xfrm>
            <a:off x="17495634" y="3632865"/>
            <a:ext cx="1654947" cy="1654947"/>
            <a:chOff x="1190625" y="238125"/>
            <a:chExt cx="5228350" cy="5228350"/>
          </a:xfrm>
        </p:grpSpPr>
        <p:sp>
          <p:nvSpPr>
            <p:cNvPr id="223" name="Google Shape;1365;p45">
              <a:extLst>
                <a:ext uri="{FF2B5EF4-FFF2-40B4-BE49-F238E27FC236}">
                  <a16:creationId xmlns:a16="http://schemas.microsoft.com/office/drawing/2014/main" id="{66EE9063-272A-48B9-BB66-8BF5D0812623}"/>
                </a:ext>
              </a:extLst>
            </p:cNvPr>
            <p:cNvSpPr/>
            <p:nvPr/>
          </p:nvSpPr>
          <p:spPr>
            <a:xfrm>
              <a:off x="3726050" y="569600"/>
              <a:ext cx="157500" cy="752450"/>
            </a:xfrm>
            <a:custGeom>
              <a:avLst/>
              <a:gdLst/>
              <a:ahLst/>
              <a:cxnLst/>
              <a:rect l="l" t="t" r="r" b="b"/>
              <a:pathLst>
                <a:path w="6300" h="30098" extrusionOk="0">
                  <a:moveTo>
                    <a:pt x="3162" y="0"/>
                  </a:moveTo>
                  <a:cubicBezTo>
                    <a:pt x="1422" y="0"/>
                    <a:pt x="0" y="1422"/>
                    <a:pt x="0" y="3162"/>
                  </a:cubicBezTo>
                  <a:lnTo>
                    <a:pt x="0" y="26935"/>
                  </a:lnTo>
                  <a:cubicBezTo>
                    <a:pt x="0" y="28676"/>
                    <a:pt x="1422" y="30097"/>
                    <a:pt x="3162" y="30097"/>
                  </a:cubicBezTo>
                  <a:cubicBezTo>
                    <a:pt x="4902" y="30097"/>
                    <a:pt x="6299" y="28676"/>
                    <a:pt x="6299" y="26935"/>
                  </a:cubicBezTo>
                  <a:lnTo>
                    <a:pt x="6299" y="3162"/>
                  </a:lnTo>
                  <a:cubicBezTo>
                    <a:pt x="6299" y="1422"/>
                    <a:pt x="4902" y="0"/>
                    <a:pt x="3162"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24" name="Google Shape;1366;p45">
              <a:extLst>
                <a:ext uri="{FF2B5EF4-FFF2-40B4-BE49-F238E27FC236}">
                  <a16:creationId xmlns:a16="http://schemas.microsoft.com/office/drawing/2014/main" id="{81DEA4B6-C466-4194-B155-50385CE53E26}"/>
                </a:ext>
              </a:extLst>
            </p:cNvPr>
            <p:cNvSpPr/>
            <p:nvPr/>
          </p:nvSpPr>
          <p:spPr>
            <a:xfrm>
              <a:off x="4912875" y="919775"/>
              <a:ext cx="832725" cy="817075"/>
            </a:xfrm>
            <a:custGeom>
              <a:avLst/>
              <a:gdLst/>
              <a:ahLst/>
              <a:cxnLst/>
              <a:rect l="l" t="t" r="r" b="b"/>
              <a:pathLst>
                <a:path w="33309" h="32683" extrusionOk="0">
                  <a:moveTo>
                    <a:pt x="29828" y="0"/>
                  </a:moveTo>
                  <a:cubicBezTo>
                    <a:pt x="29019" y="0"/>
                    <a:pt x="28210" y="306"/>
                    <a:pt x="27598" y="919"/>
                  </a:cubicBezTo>
                  <a:lnTo>
                    <a:pt x="1226" y="27291"/>
                  </a:lnTo>
                  <a:cubicBezTo>
                    <a:pt x="1" y="28516"/>
                    <a:pt x="1" y="30526"/>
                    <a:pt x="1226" y="31751"/>
                  </a:cubicBezTo>
                  <a:cubicBezTo>
                    <a:pt x="1839" y="32364"/>
                    <a:pt x="2648" y="32682"/>
                    <a:pt x="3457" y="32682"/>
                  </a:cubicBezTo>
                  <a:cubicBezTo>
                    <a:pt x="4265" y="32682"/>
                    <a:pt x="5074" y="32364"/>
                    <a:pt x="5687" y="31751"/>
                  </a:cubicBezTo>
                  <a:lnTo>
                    <a:pt x="32058" y="5380"/>
                  </a:lnTo>
                  <a:cubicBezTo>
                    <a:pt x="33308" y="4154"/>
                    <a:pt x="33308" y="2145"/>
                    <a:pt x="32058" y="919"/>
                  </a:cubicBezTo>
                  <a:cubicBezTo>
                    <a:pt x="31446" y="306"/>
                    <a:pt x="30637" y="0"/>
                    <a:pt x="29828"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25" name="Google Shape;1367;p45">
              <a:extLst>
                <a:ext uri="{FF2B5EF4-FFF2-40B4-BE49-F238E27FC236}">
                  <a16:creationId xmlns:a16="http://schemas.microsoft.com/office/drawing/2014/main" id="{917B0FF2-6C80-49A1-A57F-3BA8C6C6D924}"/>
                </a:ext>
              </a:extLst>
            </p:cNvPr>
            <p:cNvSpPr/>
            <p:nvPr/>
          </p:nvSpPr>
          <p:spPr>
            <a:xfrm>
              <a:off x="5461875" y="2773550"/>
              <a:ext cx="626225" cy="157500"/>
            </a:xfrm>
            <a:custGeom>
              <a:avLst/>
              <a:gdLst/>
              <a:ahLst/>
              <a:cxnLst/>
              <a:rect l="l" t="t" r="r" b="b"/>
              <a:pathLst>
                <a:path w="25049" h="6300" extrusionOk="0">
                  <a:moveTo>
                    <a:pt x="3162" y="0"/>
                  </a:moveTo>
                  <a:cubicBezTo>
                    <a:pt x="1398" y="0"/>
                    <a:pt x="1" y="1422"/>
                    <a:pt x="1" y="3162"/>
                  </a:cubicBezTo>
                  <a:cubicBezTo>
                    <a:pt x="1" y="4902"/>
                    <a:pt x="1398" y="6299"/>
                    <a:pt x="3162" y="6299"/>
                  </a:cubicBezTo>
                  <a:lnTo>
                    <a:pt x="21887" y="6299"/>
                  </a:lnTo>
                  <a:cubicBezTo>
                    <a:pt x="23627" y="6299"/>
                    <a:pt x="25049" y="4902"/>
                    <a:pt x="25049" y="3162"/>
                  </a:cubicBezTo>
                  <a:cubicBezTo>
                    <a:pt x="25049" y="1422"/>
                    <a:pt x="23627" y="0"/>
                    <a:pt x="21887"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26" name="Google Shape;1368;p45">
              <a:extLst>
                <a:ext uri="{FF2B5EF4-FFF2-40B4-BE49-F238E27FC236}">
                  <a16:creationId xmlns:a16="http://schemas.microsoft.com/office/drawing/2014/main" id="{E57D97C2-1A41-458D-8108-9ED952202C7D}"/>
                </a:ext>
              </a:extLst>
            </p:cNvPr>
            <p:cNvSpPr/>
            <p:nvPr/>
          </p:nvSpPr>
          <p:spPr>
            <a:xfrm>
              <a:off x="5241300" y="4296450"/>
              <a:ext cx="397675" cy="382075"/>
            </a:xfrm>
            <a:custGeom>
              <a:avLst/>
              <a:gdLst/>
              <a:ahLst/>
              <a:cxnLst/>
              <a:rect l="l" t="t" r="r" b="b"/>
              <a:pathLst>
                <a:path w="15907" h="15283" extrusionOk="0">
                  <a:moveTo>
                    <a:pt x="3456" y="1"/>
                  </a:moveTo>
                  <a:cubicBezTo>
                    <a:pt x="2647" y="1"/>
                    <a:pt x="1839" y="307"/>
                    <a:pt x="1226" y="920"/>
                  </a:cubicBezTo>
                  <a:cubicBezTo>
                    <a:pt x="0" y="2145"/>
                    <a:pt x="0" y="4155"/>
                    <a:pt x="1226" y="5381"/>
                  </a:cubicBezTo>
                  <a:lnTo>
                    <a:pt x="10196" y="14351"/>
                  </a:lnTo>
                  <a:cubicBezTo>
                    <a:pt x="10833" y="14988"/>
                    <a:pt x="11618" y="15282"/>
                    <a:pt x="12426" y="15282"/>
                  </a:cubicBezTo>
                  <a:cubicBezTo>
                    <a:pt x="13235" y="15282"/>
                    <a:pt x="14044" y="14988"/>
                    <a:pt x="14681" y="14351"/>
                  </a:cubicBezTo>
                  <a:cubicBezTo>
                    <a:pt x="15907" y="13125"/>
                    <a:pt x="15907" y="11140"/>
                    <a:pt x="14681" y="9890"/>
                  </a:cubicBezTo>
                  <a:lnTo>
                    <a:pt x="5687" y="920"/>
                  </a:lnTo>
                  <a:cubicBezTo>
                    <a:pt x="5074" y="307"/>
                    <a:pt x="4265" y="1"/>
                    <a:pt x="3456"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27" name="Google Shape;1369;p45">
              <a:extLst>
                <a:ext uri="{FF2B5EF4-FFF2-40B4-BE49-F238E27FC236}">
                  <a16:creationId xmlns:a16="http://schemas.microsoft.com/office/drawing/2014/main" id="{AFCD698A-F6D6-4F0B-A18A-890B3CC0BA9C}"/>
                </a:ext>
              </a:extLst>
            </p:cNvPr>
            <p:cNvSpPr/>
            <p:nvPr/>
          </p:nvSpPr>
          <p:spPr>
            <a:xfrm>
              <a:off x="4917175" y="3972325"/>
              <a:ext cx="321075" cy="305475"/>
            </a:xfrm>
            <a:custGeom>
              <a:avLst/>
              <a:gdLst/>
              <a:ahLst/>
              <a:cxnLst/>
              <a:rect l="l" t="t" r="r" b="b"/>
              <a:pathLst>
                <a:path w="12843" h="12219" extrusionOk="0">
                  <a:moveTo>
                    <a:pt x="3465" y="1"/>
                  </a:moveTo>
                  <a:cubicBezTo>
                    <a:pt x="2660" y="1"/>
                    <a:pt x="1851" y="307"/>
                    <a:pt x="1226" y="920"/>
                  </a:cubicBezTo>
                  <a:cubicBezTo>
                    <a:pt x="0" y="2170"/>
                    <a:pt x="0" y="4155"/>
                    <a:pt x="1226" y="5380"/>
                  </a:cubicBezTo>
                  <a:lnTo>
                    <a:pt x="7132" y="11287"/>
                  </a:lnTo>
                  <a:cubicBezTo>
                    <a:pt x="7745" y="11924"/>
                    <a:pt x="8554" y="12218"/>
                    <a:pt x="9363" y="12218"/>
                  </a:cubicBezTo>
                  <a:cubicBezTo>
                    <a:pt x="10171" y="12218"/>
                    <a:pt x="10980" y="11924"/>
                    <a:pt x="11593" y="11287"/>
                  </a:cubicBezTo>
                  <a:cubicBezTo>
                    <a:pt x="12843" y="10062"/>
                    <a:pt x="12843" y="8076"/>
                    <a:pt x="11593" y="6826"/>
                  </a:cubicBezTo>
                  <a:lnTo>
                    <a:pt x="5686" y="920"/>
                  </a:lnTo>
                  <a:cubicBezTo>
                    <a:pt x="5074" y="307"/>
                    <a:pt x="4271" y="1"/>
                    <a:pt x="3465"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28" name="Google Shape;1370;p45">
              <a:extLst>
                <a:ext uri="{FF2B5EF4-FFF2-40B4-BE49-F238E27FC236}">
                  <a16:creationId xmlns:a16="http://schemas.microsoft.com/office/drawing/2014/main" id="{8A8017E7-B2AD-4AEC-83E8-EE5DC3C32E08}"/>
                </a:ext>
              </a:extLst>
            </p:cNvPr>
            <p:cNvSpPr/>
            <p:nvPr/>
          </p:nvSpPr>
          <p:spPr>
            <a:xfrm>
              <a:off x="3726050" y="4383150"/>
              <a:ext cx="157500" cy="752450"/>
            </a:xfrm>
            <a:custGeom>
              <a:avLst/>
              <a:gdLst/>
              <a:ahLst/>
              <a:cxnLst/>
              <a:rect l="l" t="t" r="r" b="b"/>
              <a:pathLst>
                <a:path w="6300" h="30098" extrusionOk="0">
                  <a:moveTo>
                    <a:pt x="3162" y="1"/>
                  </a:moveTo>
                  <a:cubicBezTo>
                    <a:pt x="1422" y="1"/>
                    <a:pt x="0" y="1398"/>
                    <a:pt x="0" y="3138"/>
                  </a:cubicBezTo>
                  <a:lnTo>
                    <a:pt x="0" y="26936"/>
                  </a:lnTo>
                  <a:cubicBezTo>
                    <a:pt x="0" y="28676"/>
                    <a:pt x="1422" y="30098"/>
                    <a:pt x="3162" y="30098"/>
                  </a:cubicBezTo>
                  <a:cubicBezTo>
                    <a:pt x="4902" y="30098"/>
                    <a:pt x="6299" y="28676"/>
                    <a:pt x="6299" y="26936"/>
                  </a:cubicBezTo>
                  <a:lnTo>
                    <a:pt x="6299" y="3138"/>
                  </a:lnTo>
                  <a:cubicBezTo>
                    <a:pt x="6299" y="1398"/>
                    <a:pt x="4902" y="1"/>
                    <a:pt x="3162"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29" name="Google Shape;1371;p45">
              <a:extLst>
                <a:ext uri="{FF2B5EF4-FFF2-40B4-BE49-F238E27FC236}">
                  <a16:creationId xmlns:a16="http://schemas.microsoft.com/office/drawing/2014/main" id="{EE8F5F2F-7203-4AC0-87C8-3D2F6155B4F0}"/>
                </a:ext>
              </a:extLst>
            </p:cNvPr>
            <p:cNvSpPr/>
            <p:nvPr/>
          </p:nvSpPr>
          <p:spPr>
            <a:xfrm>
              <a:off x="2159925" y="3953500"/>
              <a:ext cx="551475" cy="536300"/>
            </a:xfrm>
            <a:custGeom>
              <a:avLst/>
              <a:gdLst/>
              <a:ahLst/>
              <a:cxnLst/>
              <a:rect l="l" t="t" r="r" b="b"/>
              <a:pathLst>
                <a:path w="22059" h="21452" extrusionOk="0">
                  <a:moveTo>
                    <a:pt x="18591" y="0"/>
                  </a:moveTo>
                  <a:cubicBezTo>
                    <a:pt x="17782" y="0"/>
                    <a:pt x="16973" y="313"/>
                    <a:pt x="16348" y="938"/>
                  </a:cubicBezTo>
                  <a:lnTo>
                    <a:pt x="1226" y="16059"/>
                  </a:lnTo>
                  <a:cubicBezTo>
                    <a:pt x="1" y="17285"/>
                    <a:pt x="1" y="19295"/>
                    <a:pt x="1226" y="20520"/>
                  </a:cubicBezTo>
                  <a:cubicBezTo>
                    <a:pt x="1839" y="21133"/>
                    <a:pt x="2648" y="21451"/>
                    <a:pt x="3457" y="21451"/>
                  </a:cubicBezTo>
                  <a:cubicBezTo>
                    <a:pt x="4265" y="21451"/>
                    <a:pt x="5074" y="21133"/>
                    <a:pt x="5687" y="20520"/>
                  </a:cubicBezTo>
                  <a:lnTo>
                    <a:pt x="20833" y="5398"/>
                  </a:lnTo>
                  <a:cubicBezTo>
                    <a:pt x="22059" y="4173"/>
                    <a:pt x="22059" y="2163"/>
                    <a:pt x="20833" y="938"/>
                  </a:cubicBezTo>
                  <a:cubicBezTo>
                    <a:pt x="20208" y="313"/>
                    <a:pt x="19400" y="0"/>
                    <a:pt x="18591"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30" name="Google Shape;1372;p45">
              <a:extLst>
                <a:ext uri="{FF2B5EF4-FFF2-40B4-BE49-F238E27FC236}">
                  <a16:creationId xmlns:a16="http://schemas.microsoft.com/office/drawing/2014/main" id="{461A7F58-E6C1-46CF-B60A-283E0937573C}"/>
                </a:ext>
              </a:extLst>
            </p:cNvPr>
            <p:cNvSpPr/>
            <p:nvPr/>
          </p:nvSpPr>
          <p:spPr>
            <a:xfrm>
              <a:off x="1522100" y="2773550"/>
              <a:ext cx="626225" cy="157500"/>
            </a:xfrm>
            <a:custGeom>
              <a:avLst/>
              <a:gdLst/>
              <a:ahLst/>
              <a:cxnLst/>
              <a:rect l="l" t="t" r="r" b="b"/>
              <a:pathLst>
                <a:path w="25049" h="6300" extrusionOk="0">
                  <a:moveTo>
                    <a:pt x="3162" y="0"/>
                  </a:moveTo>
                  <a:cubicBezTo>
                    <a:pt x="1422" y="0"/>
                    <a:pt x="0" y="1422"/>
                    <a:pt x="0" y="3162"/>
                  </a:cubicBezTo>
                  <a:cubicBezTo>
                    <a:pt x="0" y="4902"/>
                    <a:pt x="1422" y="6299"/>
                    <a:pt x="3162" y="6299"/>
                  </a:cubicBezTo>
                  <a:lnTo>
                    <a:pt x="21887" y="6299"/>
                  </a:lnTo>
                  <a:cubicBezTo>
                    <a:pt x="23627" y="6299"/>
                    <a:pt x="25048" y="4902"/>
                    <a:pt x="25048" y="3162"/>
                  </a:cubicBezTo>
                  <a:cubicBezTo>
                    <a:pt x="25048" y="1422"/>
                    <a:pt x="23627" y="0"/>
                    <a:pt x="21887"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31" name="Google Shape;1373;p45">
              <a:extLst>
                <a:ext uri="{FF2B5EF4-FFF2-40B4-BE49-F238E27FC236}">
                  <a16:creationId xmlns:a16="http://schemas.microsoft.com/office/drawing/2014/main" id="{38A157BB-7292-4D3C-87AF-9C5D89F61541}"/>
                </a:ext>
              </a:extLst>
            </p:cNvPr>
            <p:cNvSpPr/>
            <p:nvPr/>
          </p:nvSpPr>
          <p:spPr>
            <a:xfrm>
              <a:off x="1970600" y="1025775"/>
              <a:ext cx="740800" cy="725175"/>
            </a:xfrm>
            <a:custGeom>
              <a:avLst/>
              <a:gdLst/>
              <a:ahLst/>
              <a:cxnLst/>
              <a:rect l="l" t="t" r="r" b="b"/>
              <a:pathLst>
                <a:path w="29632" h="29007" extrusionOk="0">
                  <a:moveTo>
                    <a:pt x="3466" y="0"/>
                  </a:moveTo>
                  <a:cubicBezTo>
                    <a:pt x="2660" y="0"/>
                    <a:pt x="1851" y="306"/>
                    <a:pt x="1226" y="919"/>
                  </a:cubicBezTo>
                  <a:cubicBezTo>
                    <a:pt x="1" y="2169"/>
                    <a:pt x="1" y="4154"/>
                    <a:pt x="1226" y="5380"/>
                  </a:cubicBezTo>
                  <a:lnTo>
                    <a:pt x="23921" y="28099"/>
                  </a:lnTo>
                  <a:cubicBezTo>
                    <a:pt x="24558" y="28712"/>
                    <a:pt x="25343" y="29006"/>
                    <a:pt x="26152" y="29006"/>
                  </a:cubicBezTo>
                  <a:cubicBezTo>
                    <a:pt x="26960" y="29006"/>
                    <a:pt x="27769" y="28712"/>
                    <a:pt x="28406" y="28099"/>
                  </a:cubicBezTo>
                  <a:cubicBezTo>
                    <a:pt x="29632" y="26849"/>
                    <a:pt x="29632" y="24864"/>
                    <a:pt x="28406" y="23614"/>
                  </a:cubicBezTo>
                  <a:lnTo>
                    <a:pt x="5687" y="919"/>
                  </a:lnTo>
                  <a:cubicBezTo>
                    <a:pt x="5074" y="306"/>
                    <a:pt x="4271" y="0"/>
                    <a:pt x="3466"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32" name="Google Shape;1374;p45">
              <a:extLst>
                <a:ext uri="{FF2B5EF4-FFF2-40B4-BE49-F238E27FC236}">
                  <a16:creationId xmlns:a16="http://schemas.microsoft.com/office/drawing/2014/main" id="{CFC4E4C2-DB44-4AC2-865D-D96F2933B730}"/>
                </a:ext>
              </a:extLst>
            </p:cNvPr>
            <p:cNvSpPr/>
            <p:nvPr/>
          </p:nvSpPr>
          <p:spPr>
            <a:xfrm>
              <a:off x="2069250" y="1155400"/>
              <a:ext cx="3471700" cy="3393950"/>
            </a:xfrm>
            <a:custGeom>
              <a:avLst/>
              <a:gdLst/>
              <a:ahLst/>
              <a:cxnLst/>
              <a:rect l="l" t="t" r="r" b="b"/>
              <a:pathLst>
                <a:path w="138868" h="135758" extrusionOk="0">
                  <a:moveTo>
                    <a:pt x="55563" y="0"/>
                  </a:moveTo>
                  <a:cubicBezTo>
                    <a:pt x="55024" y="0"/>
                    <a:pt x="54492" y="53"/>
                    <a:pt x="53969" y="170"/>
                  </a:cubicBezTo>
                  <a:cubicBezTo>
                    <a:pt x="49018" y="1298"/>
                    <a:pt x="45955" y="7719"/>
                    <a:pt x="41494" y="9851"/>
                  </a:cubicBezTo>
                  <a:cubicBezTo>
                    <a:pt x="36960" y="12057"/>
                    <a:pt x="30024" y="10488"/>
                    <a:pt x="26127" y="13601"/>
                  </a:cubicBezTo>
                  <a:cubicBezTo>
                    <a:pt x="22230" y="16714"/>
                    <a:pt x="22206" y="23821"/>
                    <a:pt x="19093" y="27743"/>
                  </a:cubicBezTo>
                  <a:cubicBezTo>
                    <a:pt x="15980" y="31639"/>
                    <a:pt x="9044" y="33208"/>
                    <a:pt x="6863" y="37742"/>
                  </a:cubicBezTo>
                  <a:cubicBezTo>
                    <a:pt x="4706" y="42203"/>
                    <a:pt x="7770" y="48600"/>
                    <a:pt x="6642" y="53550"/>
                  </a:cubicBezTo>
                  <a:cubicBezTo>
                    <a:pt x="5564" y="58330"/>
                    <a:pt x="1" y="62766"/>
                    <a:pt x="1" y="67888"/>
                  </a:cubicBezTo>
                  <a:cubicBezTo>
                    <a:pt x="1" y="73010"/>
                    <a:pt x="5564" y="77422"/>
                    <a:pt x="6642" y="82201"/>
                  </a:cubicBezTo>
                  <a:cubicBezTo>
                    <a:pt x="7770" y="87152"/>
                    <a:pt x="4706" y="93549"/>
                    <a:pt x="6863" y="98009"/>
                  </a:cubicBezTo>
                  <a:cubicBezTo>
                    <a:pt x="9044" y="102543"/>
                    <a:pt x="15980" y="104136"/>
                    <a:pt x="19093" y="108009"/>
                  </a:cubicBezTo>
                  <a:cubicBezTo>
                    <a:pt x="22206" y="111930"/>
                    <a:pt x="22230" y="119038"/>
                    <a:pt x="26127" y="122175"/>
                  </a:cubicBezTo>
                  <a:cubicBezTo>
                    <a:pt x="30024" y="125263"/>
                    <a:pt x="36960" y="123719"/>
                    <a:pt x="41494" y="125900"/>
                  </a:cubicBezTo>
                  <a:cubicBezTo>
                    <a:pt x="45955" y="128057"/>
                    <a:pt x="49018" y="134454"/>
                    <a:pt x="53969" y="135581"/>
                  </a:cubicBezTo>
                  <a:cubicBezTo>
                    <a:pt x="54500" y="135703"/>
                    <a:pt x="55040" y="135757"/>
                    <a:pt x="55588" y="135757"/>
                  </a:cubicBezTo>
                  <a:cubicBezTo>
                    <a:pt x="59992" y="135757"/>
                    <a:pt x="64878" y="132248"/>
                    <a:pt x="69434" y="132248"/>
                  </a:cubicBezTo>
                  <a:cubicBezTo>
                    <a:pt x="73990" y="132248"/>
                    <a:pt x="78876" y="135757"/>
                    <a:pt x="83263" y="135757"/>
                  </a:cubicBezTo>
                  <a:cubicBezTo>
                    <a:pt x="83808" y="135757"/>
                    <a:pt x="84346" y="135703"/>
                    <a:pt x="84874" y="135581"/>
                  </a:cubicBezTo>
                  <a:cubicBezTo>
                    <a:pt x="89825" y="134454"/>
                    <a:pt x="92913" y="128057"/>
                    <a:pt x="97374" y="125900"/>
                  </a:cubicBezTo>
                  <a:cubicBezTo>
                    <a:pt x="101908" y="123719"/>
                    <a:pt x="108820" y="125263"/>
                    <a:pt x="112716" y="122175"/>
                  </a:cubicBezTo>
                  <a:cubicBezTo>
                    <a:pt x="116638" y="119038"/>
                    <a:pt x="116638" y="111930"/>
                    <a:pt x="119775" y="108009"/>
                  </a:cubicBezTo>
                  <a:cubicBezTo>
                    <a:pt x="122863" y="104136"/>
                    <a:pt x="129799" y="102543"/>
                    <a:pt x="132005" y="98009"/>
                  </a:cubicBezTo>
                  <a:cubicBezTo>
                    <a:pt x="134137" y="93549"/>
                    <a:pt x="131073" y="87152"/>
                    <a:pt x="132201" y="82201"/>
                  </a:cubicBezTo>
                  <a:cubicBezTo>
                    <a:pt x="133304" y="77422"/>
                    <a:pt x="138867" y="73010"/>
                    <a:pt x="138867" y="67888"/>
                  </a:cubicBezTo>
                  <a:cubicBezTo>
                    <a:pt x="138867" y="62766"/>
                    <a:pt x="133304" y="58330"/>
                    <a:pt x="132201" y="53550"/>
                  </a:cubicBezTo>
                  <a:cubicBezTo>
                    <a:pt x="131073" y="48600"/>
                    <a:pt x="134137" y="42203"/>
                    <a:pt x="132005" y="37742"/>
                  </a:cubicBezTo>
                  <a:cubicBezTo>
                    <a:pt x="129799" y="33208"/>
                    <a:pt x="122863" y="31639"/>
                    <a:pt x="119775" y="27743"/>
                  </a:cubicBezTo>
                  <a:cubicBezTo>
                    <a:pt x="116638" y="23821"/>
                    <a:pt x="116638" y="16714"/>
                    <a:pt x="112716" y="13601"/>
                  </a:cubicBezTo>
                  <a:cubicBezTo>
                    <a:pt x="111246" y="12425"/>
                    <a:pt x="109334" y="11910"/>
                    <a:pt x="107300" y="11616"/>
                  </a:cubicBezTo>
                  <a:lnTo>
                    <a:pt x="96369" y="9287"/>
                  </a:lnTo>
                  <a:cubicBezTo>
                    <a:pt x="92423" y="6739"/>
                    <a:pt x="89433" y="1224"/>
                    <a:pt x="84874" y="170"/>
                  </a:cubicBezTo>
                  <a:cubicBezTo>
                    <a:pt x="84354" y="53"/>
                    <a:pt x="83824" y="0"/>
                    <a:pt x="83287" y="0"/>
                  </a:cubicBezTo>
                  <a:cubicBezTo>
                    <a:pt x="78894" y="0"/>
                    <a:pt x="73998" y="3503"/>
                    <a:pt x="69434" y="3503"/>
                  </a:cubicBezTo>
                  <a:cubicBezTo>
                    <a:pt x="64869" y="3503"/>
                    <a:pt x="59974" y="0"/>
                    <a:pt x="55563"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33" name="Google Shape;1375;p45">
              <a:extLst>
                <a:ext uri="{FF2B5EF4-FFF2-40B4-BE49-F238E27FC236}">
                  <a16:creationId xmlns:a16="http://schemas.microsoft.com/office/drawing/2014/main" id="{DE5905E1-66B7-4467-98B4-520A87A5C402}"/>
                </a:ext>
              </a:extLst>
            </p:cNvPr>
            <p:cNvSpPr/>
            <p:nvPr/>
          </p:nvSpPr>
          <p:spPr>
            <a:xfrm>
              <a:off x="2647650" y="1398600"/>
              <a:ext cx="2893300" cy="3150750"/>
            </a:xfrm>
            <a:custGeom>
              <a:avLst/>
              <a:gdLst/>
              <a:ahLst/>
              <a:cxnLst/>
              <a:rect l="l" t="t" r="r" b="b"/>
              <a:pathLst>
                <a:path w="115732" h="126030" extrusionOk="0">
                  <a:moveTo>
                    <a:pt x="75267" y="1"/>
                  </a:moveTo>
                  <a:cubicBezTo>
                    <a:pt x="86247" y="11985"/>
                    <a:pt x="92963" y="27965"/>
                    <a:pt x="92963" y="45513"/>
                  </a:cubicBezTo>
                  <a:cubicBezTo>
                    <a:pt x="92963" y="82742"/>
                    <a:pt x="62768" y="112937"/>
                    <a:pt x="25539" y="112937"/>
                  </a:cubicBezTo>
                  <a:cubicBezTo>
                    <a:pt x="16495" y="112937"/>
                    <a:pt x="7868" y="111148"/>
                    <a:pt x="1" y="107913"/>
                  </a:cubicBezTo>
                  <a:lnTo>
                    <a:pt x="1" y="107913"/>
                  </a:lnTo>
                  <a:cubicBezTo>
                    <a:pt x="712" y="109702"/>
                    <a:pt x="1594" y="111319"/>
                    <a:pt x="2991" y="112447"/>
                  </a:cubicBezTo>
                  <a:cubicBezTo>
                    <a:pt x="6888" y="115535"/>
                    <a:pt x="13824" y="113991"/>
                    <a:pt x="18358" y="116172"/>
                  </a:cubicBezTo>
                  <a:cubicBezTo>
                    <a:pt x="22819" y="118329"/>
                    <a:pt x="25882" y="124726"/>
                    <a:pt x="30833" y="125853"/>
                  </a:cubicBezTo>
                  <a:cubicBezTo>
                    <a:pt x="31364" y="125975"/>
                    <a:pt x="31904" y="126029"/>
                    <a:pt x="32452" y="126029"/>
                  </a:cubicBezTo>
                  <a:cubicBezTo>
                    <a:pt x="36856" y="126029"/>
                    <a:pt x="41742" y="122520"/>
                    <a:pt x="46298" y="122520"/>
                  </a:cubicBezTo>
                  <a:cubicBezTo>
                    <a:pt x="50854" y="122520"/>
                    <a:pt x="55740" y="126029"/>
                    <a:pt x="60127" y="126029"/>
                  </a:cubicBezTo>
                  <a:cubicBezTo>
                    <a:pt x="60672" y="126029"/>
                    <a:pt x="61210" y="125975"/>
                    <a:pt x="61738" y="125853"/>
                  </a:cubicBezTo>
                  <a:cubicBezTo>
                    <a:pt x="66689" y="124726"/>
                    <a:pt x="69777" y="118329"/>
                    <a:pt x="74238" y="116172"/>
                  </a:cubicBezTo>
                  <a:cubicBezTo>
                    <a:pt x="78772" y="113991"/>
                    <a:pt x="85684" y="115535"/>
                    <a:pt x="89580" y="112447"/>
                  </a:cubicBezTo>
                  <a:cubicBezTo>
                    <a:pt x="93502" y="109310"/>
                    <a:pt x="93502" y="102202"/>
                    <a:pt x="96639" y="98281"/>
                  </a:cubicBezTo>
                  <a:cubicBezTo>
                    <a:pt x="99727" y="94408"/>
                    <a:pt x="106663" y="92815"/>
                    <a:pt x="108869" y="88281"/>
                  </a:cubicBezTo>
                  <a:cubicBezTo>
                    <a:pt x="111001" y="83821"/>
                    <a:pt x="107937" y="77424"/>
                    <a:pt x="109065" y="72473"/>
                  </a:cubicBezTo>
                  <a:cubicBezTo>
                    <a:pt x="110168" y="67694"/>
                    <a:pt x="115731" y="63282"/>
                    <a:pt x="115731" y="58160"/>
                  </a:cubicBezTo>
                  <a:cubicBezTo>
                    <a:pt x="115731" y="53038"/>
                    <a:pt x="110168" y="48602"/>
                    <a:pt x="109065" y="43822"/>
                  </a:cubicBezTo>
                  <a:cubicBezTo>
                    <a:pt x="107937" y="38872"/>
                    <a:pt x="111001" y="32475"/>
                    <a:pt x="108869" y="28014"/>
                  </a:cubicBezTo>
                  <a:cubicBezTo>
                    <a:pt x="106663" y="23480"/>
                    <a:pt x="99727" y="21911"/>
                    <a:pt x="96639" y="18015"/>
                  </a:cubicBezTo>
                  <a:cubicBezTo>
                    <a:pt x="93502" y="14093"/>
                    <a:pt x="93502" y="6986"/>
                    <a:pt x="89580" y="3873"/>
                  </a:cubicBezTo>
                  <a:cubicBezTo>
                    <a:pt x="88110" y="2697"/>
                    <a:pt x="86198" y="2182"/>
                    <a:pt x="84164" y="1888"/>
                  </a:cubicBezTo>
                  <a:lnTo>
                    <a:pt x="75267"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34" name="Google Shape;1376;p45">
              <a:extLst>
                <a:ext uri="{FF2B5EF4-FFF2-40B4-BE49-F238E27FC236}">
                  <a16:creationId xmlns:a16="http://schemas.microsoft.com/office/drawing/2014/main" id="{20DBC8B0-4327-4334-A6F2-A0EECD5B4009}"/>
                </a:ext>
              </a:extLst>
            </p:cNvPr>
            <p:cNvSpPr/>
            <p:nvPr/>
          </p:nvSpPr>
          <p:spPr>
            <a:xfrm>
              <a:off x="3068600" y="1807900"/>
              <a:ext cx="409925" cy="410550"/>
            </a:xfrm>
            <a:custGeom>
              <a:avLst/>
              <a:gdLst/>
              <a:ahLst/>
              <a:cxnLst/>
              <a:rect l="l" t="t" r="r" b="b"/>
              <a:pathLst>
                <a:path w="16397" h="16422" extrusionOk="0">
                  <a:moveTo>
                    <a:pt x="8211" y="0"/>
                  </a:moveTo>
                  <a:cubicBezTo>
                    <a:pt x="3677" y="0"/>
                    <a:pt x="0" y="3677"/>
                    <a:pt x="0" y="8211"/>
                  </a:cubicBezTo>
                  <a:cubicBezTo>
                    <a:pt x="0" y="12745"/>
                    <a:pt x="3677" y="16421"/>
                    <a:pt x="8211" y="16421"/>
                  </a:cubicBezTo>
                  <a:cubicBezTo>
                    <a:pt x="12745" y="16421"/>
                    <a:pt x="16397" y="12745"/>
                    <a:pt x="16397" y="8211"/>
                  </a:cubicBezTo>
                  <a:cubicBezTo>
                    <a:pt x="16397" y="3677"/>
                    <a:pt x="12745" y="0"/>
                    <a:pt x="821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35" name="Google Shape;1377;p45">
              <a:extLst>
                <a:ext uri="{FF2B5EF4-FFF2-40B4-BE49-F238E27FC236}">
                  <a16:creationId xmlns:a16="http://schemas.microsoft.com/office/drawing/2014/main" id="{4EEC41DA-419A-435B-93E4-B0E8BD8AD2F9}"/>
                </a:ext>
              </a:extLst>
            </p:cNvPr>
            <p:cNvSpPr/>
            <p:nvPr/>
          </p:nvSpPr>
          <p:spPr>
            <a:xfrm>
              <a:off x="3599825" y="238125"/>
              <a:ext cx="409925" cy="410525"/>
            </a:xfrm>
            <a:custGeom>
              <a:avLst/>
              <a:gdLst/>
              <a:ahLst/>
              <a:cxnLst/>
              <a:rect l="l" t="t" r="r" b="b"/>
              <a:pathLst>
                <a:path w="16397" h="16421" extrusionOk="0">
                  <a:moveTo>
                    <a:pt x="8211" y="0"/>
                  </a:moveTo>
                  <a:cubicBezTo>
                    <a:pt x="3677" y="0"/>
                    <a:pt x="0" y="3676"/>
                    <a:pt x="0" y="8210"/>
                  </a:cubicBezTo>
                  <a:cubicBezTo>
                    <a:pt x="0" y="12745"/>
                    <a:pt x="3677" y="16421"/>
                    <a:pt x="8211" y="16421"/>
                  </a:cubicBezTo>
                  <a:cubicBezTo>
                    <a:pt x="12745" y="16421"/>
                    <a:pt x="16397" y="12745"/>
                    <a:pt x="16397" y="8210"/>
                  </a:cubicBezTo>
                  <a:cubicBezTo>
                    <a:pt x="16397" y="3676"/>
                    <a:pt x="12745" y="0"/>
                    <a:pt x="821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36" name="Google Shape;1378;p45">
              <a:extLst>
                <a:ext uri="{FF2B5EF4-FFF2-40B4-BE49-F238E27FC236}">
                  <a16:creationId xmlns:a16="http://schemas.microsoft.com/office/drawing/2014/main" id="{BFB2503F-C38B-4595-88B5-00CABB38FFB4}"/>
                </a:ext>
              </a:extLst>
            </p:cNvPr>
            <p:cNvSpPr/>
            <p:nvPr/>
          </p:nvSpPr>
          <p:spPr>
            <a:xfrm>
              <a:off x="4398800" y="2486175"/>
              <a:ext cx="409950" cy="409950"/>
            </a:xfrm>
            <a:custGeom>
              <a:avLst/>
              <a:gdLst/>
              <a:ahLst/>
              <a:cxnLst/>
              <a:rect l="l" t="t" r="r" b="b"/>
              <a:pathLst>
                <a:path w="16398" h="16398" extrusionOk="0">
                  <a:moveTo>
                    <a:pt x="8187" y="1"/>
                  </a:moveTo>
                  <a:cubicBezTo>
                    <a:pt x="3653" y="1"/>
                    <a:pt x="1" y="3677"/>
                    <a:pt x="1" y="8187"/>
                  </a:cubicBezTo>
                  <a:cubicBezTo>
                    <a:pt x="1" y="12721"/>
                    <a:pt x="3653" y="16397"/>
                    <a:pt x="8187" y="16397"/>
                  </a:cubicBezTo>
                  <a:cubicBezTo>
                    <a:pt x="12721" y="16397"/>
                    <a:pt x="16397" y="12721"/>
                    <a:pt x="16397" y="8187"/>
                  </a:cubicBezTo>
                  <a:cubicBezTo>
                    <a:pt x="16397" y="3677"/>
                    <a:pt x="12721" y="1"/>
                    <a:pt x="8187"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37" name="Google Shape;1379;p45">
              <a:extLst>
                <a:ext uri="{FF2B5EF4-FFF2-40B4-BE49-F238E27FC236}">
                  <a16:creationId xmlns:a16="http://schemas.microsoft.com/office/drawing/2014/main" id="{80546194-BE50-438C-928C-17BE49213078}"/>
                </a:ext>
              </a:extLst>
            </p:cNvPr>
            <p:cNvSpPr/>
            <p:nvPr/>
          </p:nvSpPr>
          <p:spPr>
            <a:xfrm>
              <a:off x="2949725" y="3147300"/>
              <a:ext cx="647675" cy="647050"/>
            </a:xfrm>
            <a:custGeom>
              <a:avLst/>
              <a:gdLst/>
              <a:ahLst/>
              <a:cxnLst/>
              <a:rect l="l" t="t" r="r" b="b"/>
              <a:pathLst>
                <a:path w="25907" h="25882" extrusionOk="0">
                  <a:moveTo>
                    <a:pt x="12966" y="1"/>
                  </a:moveTo>
                  <a:cubicBezTo>
                    <a:pt x="5809" y="1"/>
                    <a:pt x="1" y="5785"/>
                    <a:pt x="1" y="12941"/>
                  </a:cubicBezTo>
                  <a:cubicBezTo>
                    <a:pt x="1" y="20098"/>
                    <a:pt x="5809" y="25882"/>
                    <a:pt x="12966" y="25882"/>
                  </a:cubicBezTo>
                  <a:cubicBezTo>
                    <a:pt x="20098" y="25882"/>
                    <a:pt x="25906" y="20098"/>
                    <a:pt x="25906" y="12941"/>
                  </a:cubicBezTo>
                  <a:cubicBezTo>
                    <a:pt x="25906" y="5785"/>
                    <a:pt x="20098" y="1"/>
                    <a:pt x="12966"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38" name="Google Shape;1380;p45">
              <a:extLst>
                <a:ext uri="{FF2B5EF4-FFF2-40B4-BE49-F238E27FC236}">
                  <a16:creationId xmlns:a16="http://schemas.microsoft.com/office/drawing/2014/main" id="{D47BC1EA-108C-40A9-BF3B-3C054950053E}"/>
                </a:ext>
              </a:extLst>
            </p:cNvPr>
            <p:cNvSpPr/>
            <p:nvPr/>
          </p:nvSpPr>
          <p:spPr>
            <a:xfrm>
              <a:off x="5574000" y="553825"/>
              <a:ext cx="553925" cy="504600"/>
            </a:xfrm>
            <a:custGeom>
              <a:avLst/>
              <a:gdLst/>
              <a:ahLst/>
              <a:cxnLst/>
              <a:rect l="l" t="t" r="r" b="b"/>
              <a:pathLst>
                <a:path w="22157" h="20184" extrusionOk="0">
                  <a:moveTo>
                    <a:pt x="11088" y="0"/>
                  </a:moveTo>
                  <a:cubicBezTo>
                    <a:pt x="8505" y="0"/>
                    <a:pt x="5920" y="987"/>
                    <a:pt x="3947" y="2960"/>
                  </a:cubicBezTo>
                  <a:cubicBezTo>
                    <a:pt x="1" y="6905"/>
                    <a:pt x="1" y="13278"/>
                    <a:pt x="3947" y="17224"/>
                  </a:cubicBezTo>
                  <a:cubicBezTo>
                    <a:pt x="5920" y="19197"/>
                    <a:pt x="8505" y="20183"/>
                    <a:pt x="11088" y="20183"/>
                  </a:cubicBezTo>
                  <a:cubicBezTo>
                    <a:pt x="13671" y="20183"/>
                    <a:pt x="16250" y="19197"/>
                    <a:pt x="18211" y="17224"/>
                  </a:cubicBezTo>
                  <a:cubicBezTo>
                    <a:pt x="22157" y="13278"/>
                    <a:pt x="22157" y="6905"/>
                    <a:pt x="18211" y="2960"/>
                  </a:cubicBezTo>
                  <a:cubicBezTo>
                    <a:pt x="16250" y="987"/>
                    <a:pt x="13671" y="0"/>
                    <a:pt x="11088"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39" name="Google Shape;1381;p45">
              <a:extLst>
                <a:ext uri="{FF2B5EF4-FFF2-40B4-BE49-F238E27FC236}">
                  <a16:creationId xmlns:a16="http://schemas.microsoft.com/office/drawing/2014/main" id="{75207DEC-A11D-4162-BE45-2DCA15DE6FB7}"/>
                </a:ext>
              </a:extLst>
            </p:cNvPr>
            <p:cNvSpPr/>
            <p:nvPr/>
          </p:nvSpPr>
          <p:spPr>
            <a:xfrm>
              <a:off x="6009025" y="2647325"/>
              <a:ext cx="409950" cy="409925"/>
            </a:xfrm>
            <a:custGeom>
              <a:avLst/>
              <a:gdLst/>
              <a:ahLst/>
              <a:cxnLst/>
              <a:rect l="l" t="t" r="r" b="b"/>
              <a:pathLst>
                <a:path w="16398" h="16397" extrusionOk="0">
                  <a:moveTo>
                    <a:pt x="8211" y="0"/>
                  </a:moveTo>
                  <a:cubicBezTo>
                    <a:pt x="3677" y="0"/>
                    <a:pt x="1" y="3677"/>
                    <a:pt x="1" y="8211"/>
                  </a:cubicBezTo>
                  <a:cubicBezTo>
                    <a:pt x="1" y="12745"/>
                    <a:pt x="3677" y="16397"/>
                    <a:pt x="8211" y="16397"/>
                  </a:cubicBezTo>
                  <a:cubicBezTo>
                    <a:pt x="12721" y="16397"/>
                    <a:pt x="16397" y="12745"/>
                    <a:pt x="16397" y="8211"/>
                  </a:cubicBezTo>
                  <a:cubicBezTo>
                    <a:pt x="16397" y="3677"/>
                    <a:pt x="12721" y="0"/>
                    <a:pt x="821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40" name="Google Shape;1382;p45">
              <a:extLst>
                <a:ext uri="{FF2B5EF4-FFF2-40B4-BE49-F238E27FC236}">
                  <a16:creationId xmlns:a16="http://schemas.microsoft.com/office/drawing/2014/main" id="{CF84551E-CD79-4EB0-B0FA-46041930C57A}"/>
                </a:ext>
              </a:extLst>
            </p:cNvPr>
            <p:cNvSpPr/>
            <p:nvPr/>
          </p:nvSpPr>
          <p:spPr>
            <a:xfrm>
              <a:off x="5455150" y="4528375"/>
              <a:ext cx="579650" cy="528175"/>
            </a:xfrm>
            <a:custGeom>
              <a:avLst/>
              <a:gdLst/>
              <a:ahLst/>
              <a:cxnLst/>
              <a:rect l="l" t="t" r="r" b="b"/>
              <a:pathLst>
                <a:path w="23186" h="21127" extrusionOk="0">
                  <a:moveTo>
                    <a:pt x="11580" y="0"/>
                  </a:moveTo>
                  <a:cubicBezTo>
                    <a:pt x="8878" y="0"/>
                    <a:pt x="6176" y="1030"/>
                    <a:pt x="4118" y="3089"/>
                  </a:cubicBezTo>
                  <a:cubicBezTo>
                    <a:pt x="0" y="7206"/>
                    <a:pt x="0" y="13897"/>
                    <a:pt x="4118" y="18039"/>
                  </a:cubicBezTo>
                  <a:cubicBezTo>
                    <a:pt x="6176" y="20098"/>
                    <a:pt x="8878" y="21127"/>
                    <a:pt x="11580" y="21127"/>
                  </a:cubicBezTo>
                  <a:cubicBezTo>
                    <a:pt x="14283" y="21127"/>
                    <a:pt x="16985" y="20098"/>
                    <a:pt x="19043" y="18039"/>
                  </a:cubicBezTo>
                  <a:cubicBezTo>
                    <a:pt x="23185" y="13897"/>
                    <a:pt x="23185" y="7206"/>
                    <a:pt x="19043" y="3089"/>
                  </a:cubicBezTo>
                  <a:cubicBezTo>
                    <a:pt x="16985" y="1030"/>
                    <a:pt x="14283" y="0"/>
                    <a:pt x="11580"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41" name="Google Shape;1383;p45">
              <a:extLst>
                <a:ext uri="{FF2B5EF4-FFF2-40B4-BE49-F238E27FC236}">
                  <a16:creationId xmlns:a16="http://schemas.microsoft.com/office/drawing/2014/main" id="{1242A1F1-D428-44D0-A51D-2966EF075DE1}"/>
                </a:ext>
              </a:extLst>
            </p:cNvPr>
            <p:cNvSpPr/>
            <p:nvPr/>
          </p:nvSpPr>
          <p:spPr>
            <a:xfrm>
              <a:off x="3599825" y="5056525"/>
              <a:ext cx="409925" cy="409950"/>
            </a:xfrm>
            <a:custGeom>
              <a:avLst/>
              <a:gdLst/>
              <a:ahLst/>
              <a:cxnLst/>
              <a:rect l="l" t="t" r="r" b="b"/>
              <a:pathLst>
                <a:path w="16397" h="16398" extrusionOk="0">
                  <a:moveTo>
                    <a:pt x="8211" y="1"/>
                  </a:moveTo>
                  <a:cubicBezTo>
                    <a:pt x="3677" y="1"/>
                    <a:pt x="0" y="3677"/>
                    <a:pt x="0" y="8211"/>
                  </a:cubicBezTo>
                  <a:cubicBezTo>
                    <a:pt x="0" y="12721"/>
                    <a:pt x="3677" y="16397"/>
                    <a:pt x="8211" y="16397"/>
                  </a:cubicBezTo>
                  <a:cubicBezTo>
                    <a:pt x="12745" y="16397"/>
                    <a:pt x="16397" y="12721"/>
                    <a:pt x="16397" y="8211"/>
                  </a:cubicBezTo>
                  <a:cubicBezTo>
                    <a:pt x="16397" y="3677"/>
                    <a:pt x="12745" y="1"/>
                    <a:pt x="8211"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42" name="Google Shape;1384;p45">
              <a:extLst>
                <a:ext uri="{FF2B5EF4-FFF2-40B4-BE49-F238E27FC236}">
                  <a16:creationId xmlns:a16="http://schemas.microsoft.com/office/drawing/2014/main" id="{00898881-DD61-4887-BA17-E2E8C4A4BCFB}"/>
                </a:ext>
              </a:extLst>
            </p:cNvPr>
            <p:cNvSpPr/>
            <p:nvPr/>
          </p:nvSpPr>
          <p:spPr>
            <a:xfrm>
              <a:off x="1876250" y="4350525"/>
              <a:ext cx="450375" cy="410400"/>
            </a:xfrm>
            <a:custGeom>
              <a:avLst/>
              <a:gdLst/>
              <a:ahLst/>
              <a:cxnLst/>
              <a:rect l="l" t="t" r="r" b="b"/>
              <a:pathLst>
                <a:path w="18015" h="16416" extrusionOk="0">
                  <a:moveTo>
                    <a:pt x="8998" y="1"/>
                  </a:moveTo>
                  <a:cubicBezTo>
                    <a:pt x="6900" y="1"/>
                    <a:pt x="4804" y="803"/>
                    <a:pt x="3211" y="2409"/>
                  </a:cubicBezTo>
                  <a:cubicBezTo>
                    <a:pt x="0" y="5619"/>
                    <a:pt x="0" y="10815"/>
                    <a:pt x="3211" y="14026"/>
                  </a:cubicBezTo>
                  <a:cubicBezTo>
                    <a:pt x="4804" y="15619"/>
                    <a:pt x="6900" y="16416"/>
                    <a:pt x="8998" y="16416"/>
                  </a:cubicBezTo>
                  <a:cubicBezTo>
                    <a:pt x="11097" y="16416"/>
                    <a:pt x="13198" y="15619"/>
                    <a:pt x="14804" y="14026"/>
                  </a:cubicBezTo>
                  <a:cubicBezTo>
                    <a:pt x="18014" y="10815"/>
                    <a:pt x="18014" y="5619"/>
                    <a:pt x="14804" y="2409"/>
                  </a:cubicBezTo>
                  <a:cubicBezTo>
                    <a:pt x="13198" y="803"/>
                    <a:pt x="11097" y="1"/>
                    <a:pt x="8998"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43" name="Google Shape;1385;p45">
              <a:extLst>
                <a:ext uri="{FF2B5EF4-FFF2-40B4-BE49-F238E27FC236}">
                  <a16:creationId xmlns:a16="http://schemas.microsoft.com/office/drawing/2014/main" id="{23A44974-E2F6-4EEE-AD7E-0CEBF6E84D62}"/>
                </a:ext>
              </a:extLst>
            </p:cNvPr>
            <p:cNvSpPr/>
            <p:nvPr/>
          </p:nvSpPr>
          <p:spPr>
            <a:xfrm>
              <a:off x="1190625" y="2647325"/>
              <a:ext cx="410525" cy="409925"/>
            </a:xfrm>
            <a:custGeom>
              <a:avLst/>
              <a:gdLst/>
              <a:ahLst/>
              <a:cxnLst/>
              <a:rect l="l" t="t" r="r" b="b"/>
              <a:pathLst>
                <a:path w="16421" h="16397" extrusionOk="0">
                  <a:moveTo>
                    <a:pt x="8210" y="0"/>
                  </a:moveTo>
                  <a:cubicBezTo>
                    <a:pt x="3676" y="0"/>
                    <a:pt x="0" y="3677"/>
                    <a:pt x="0" y="8211"/>
                  </a:cubicBezTo>
                  <a:cubicBezTo>
                    <a:pt x="0" y="12745"/>
                    <a:pt x="3676" y="16397"/>
                    <a:pt x="8210" y="16397"/>
                  </a:cubicBezTo>
                  <a:cubicBezTo>
                    <a:pt x="12745" y="16397"/>
                    <a:pt x="16421" y="12745"/>
                    <a:pt x="16421" y="8211"/>
                  </a:cubicBezTo>
                  <a:cubicBezTo>
                    <a:pt x="16421" y="3677"/>
                    <a:pt x="12745" y="0"/>
                    <a:pt x="8210"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44" name="Google Shape;1386;p45">
              <a:extLst>
                <a:ext uri="{FF2B5EF4-FFF2-40B4-BE49-F238E27FC236}">
                  <a16:creationId xmlns:a16="http://schemas.microsoft.com/office/drawing/2014/main" id="{F91A4FBC-8A12-4C0B-8CD0-9AA194694347}"/>
                </a:ext>
              </a:extLst>
            </p:cNvPr>
            <p:cNvSpPr/>
            <p:nvPr/>
          </p:nvSpPr>
          <p:spPr>
            <a:xfrm>
              <a:off x="1566825" y="640675"/>
              <a:ext cx="594350" cy="541500"/>
            </a:xfrm>
            <a:custGeom>
              <a:avLst/>
              <a:gdLst/>
              <a:ahLst/>
              <a:cxnLst/>
              <a:rect l="l" t="t" r="r" b="b"/>
              <a:pathLst>
                <a:path w="23774" h="21660" extrusionOk="0">
                  <a:moveTo>
                    <a:pt x="11884" y="0"/>
                  </a:moveTo>
                  <a:cubicBezTo>
                    <a:pt x="9112" y="0"/>
                    <a:pt x="6336" y="1054"/>
                    <a:pt x="4216" y="3162"/>
                  </a:cubicBezTo>
                  <a:cubicBezTo>
                    <a:pt x="0" y="7402"/>
                    <a:pt x="0" y="14264"/>
                    <a:pt x="4216" y="18480"/>
                  </a:cubicBezTo>
                  <a:cubicBezTo>
                    <a:pt x="6336" y="20600"/>
                    <a:pt x="9112" y="21660"/>
                    <a:pt x="11884" y="21660"/>
                  </a:cubicBezTo>
                  <a:cubicBezTo>
                    <a:pt x="14657" y="21660"/>
                    <a:pt x="17426" y="20600"/>
                    <a:pt x="19534" y="18480"/>
                  </a:cubicBezTo>
                  <a:cubicBezTo>
                    <a:pt x="23774" y="14264"/>
                    <a:pt x="23774" y="7402"/>
                    <a:pt x="19534" y="3162"/>
                  </a:cubicBezTo>
                  <a:cubicBezTo>
                    <a:pt x="17426" y="1054"/>
                    <a:pt x="14657" y="0"/>
                    <a:pt x="11884"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grpSp>
      <p:sp>
        <p:nvSpPr>
          <p:cNvPr id="245" name="Google Shape;418;p29">
            <a:extLst>
              <a:ext uri="{FF2B5EF4-FFF2-40B4-BE49-F238E27FC236}">
                <a16:creationId xmlns:a16="http://schemas.microsoft.com/office/drawing/2014/main" id="{527F8371-4220-4355-A0D8-FC9050F8F621}"/>
              </a:ext>
            </a:extLst>
          </p:cNvPr>
          <p:cNvSpPr txBox="1">
            <a:spLocks/>
          </p:cNvSpPr>
          <p:nvPr/>
        </p:nvSpPr>
        <p:spPr>
          <a:xfrm>
            <a:off x="3640848" y="5721045"/>
            <a:ext cx="4585929" cy="850261"/>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400" dirty="0">
                <a:solidFill>
                  <a:srgbClr val="000000"/>
                </a:solidFill>
              </a:rPr>
              <a:t>Title Here </a:t>
            </a:r>
          </a:p>
        </p:txBody>
      </p:sp>
      <p:sp>
        <p:nvSpPr>
          <p:cNvPr id="246" name="Google Shape;419;p29">
            <a:extLst>
              <a:ext uri="{FF2B5EF4-FFF2-40B4-BE49-F238E27FC236}">
                <a16:creationId xmlns:a16="http://schemas.microsoft.com/office/drawing/2014/main" id="{6A6E82ED-E5E0-424F-BEDD-61E263E01608}"/>
              </a:ext>
            </a:extLst>
          </p:cNvPr>
          <p:cNvSpPr txBox="1">
            <a:spLocks/>
          </p:cNvSpPr>
          <p:nvPr/>
        </p:nvSpPr>
        <p:spPr>
          <a:xfrm>
            <a:off x="3253219" y="6412645"/>
            <a:ext cx="5050283" cy="1677168"/>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247" name="Google Shape;418;p29">
            <a:extLst>
              <a:ext uri="{FF2B5EF4-FFF2-40B4-BE49-F238E27FC236}">
                <a16:creationId xmlns:a16="http://schemas.microsoft.com/office/drawing/2014/main" id="{A8D9A1BC-4EFF-4696-B1F4-62A323737FBC}"/>
              </a:ext>
            </a:extLst>
          </p:cNvPr>
          <p:cNvSpPr txBox="1">
            <a:spLocks/>
          </p:cNvSpPr>
          <p:nvPr/>
        </p:nvSpPr>
        <p:spPr>
          <a:xfrm>
            <a:off x="10065904" y="5721045"/>
            <a:ext cx="4585929" cy="850261"/>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400" dirty="0">
                <a:solidFill>
                  <a:srgbClr val="000000"/>
                </a:solidFill>
              </a:rPr>
              <a:t>Title Here </a:t>
            </a:r>
          </a:p>
        </p:txBody>
      </p:sp>
      <p:sp>
        <p:nvSpPr>
          <p:cNvPr id="248" name="Google Shape;419;p29">
            <a:extLst>
              <a:ext uri="{FF2B5EF4-FFF2-40B4-BE49-F238E27FC236}">
                <a16:creationId xmlns:a16="http://schemas.microsoft.com/office/drawing/2014/main" id="{E0B1BD56-93EF-47AD-8303-B42A43F36C59}"/>
              </a:ext>
            </a:extLst>
          </p:cNvPr>
          <p:cNvSpPr txBox="1">
            <a:spLocks/>
          </p:cNvSpPr>
          <p:nvPr/>
        </p:nvSpPr>
        <p:spPr>
          <a:xfrm>
            <a:off x="9678275" y="6412645"/>
            <a:ext cx="5050283" cy="1677168"/>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249" name="Google Shape;418;p29">
            <a:extLst>
              <a:ext uri="{FF2B5EF4-FFF2-40B4-BE49-F238E27FC236}">
                <a16:creationId xmlns:a16="http://schemas.microsoft.com/office/drawing/2014/main" id="{5C045AAD-99E6-44B3-8731-696A298BAF56}"/>
              </a:ext>
            </a:extLst>
          </p:cNvPr>
          <p:cNvSpPr txBox="1">
            <a:spLocks/>
          </p:cNvSpPr>
          <p:nvPr/>
        </p:nvSpPr>
        <p:spPr>
          <a:xfrm>
            <a:off x="16154106" y="5721045"/>
            <a:ext cx="4585929" cy="850261"/>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400" dirty="0">
                <a:solidFill>
                  <a:srgbClr val="000000"/>
                </a:solidFill>
              </a:rPr>
              <a:t>Title Here </a:t>
            </a:r>
          </a:p>
        </p:txBody>
      </p:sp>
      <p:sp>
        <p:nvSpPr>
          <p:cNvPr id="250" name="Google Shape;419;p29">
            <a:extLst>
              <a:ext uri="{FF2B5EF4-FFF2-40B4-BE49-F238E27FC236}">
                <a16:creationId xmlns:a16="http://schemas.microsoft.com/office/drawing/2014/main" id="{9F2011D7-4123-4F4C-99B2-0B635FB89ADE}"/>
              </a:ext>
            </a:extLst>
          </p:cNvPr>
          <p:cNvSpPr txBox="1">
            <a:spLocks/>
          </p:cNvSpPr>
          <p:nvPr/>
        </p:nvSpPr>
        <p:spPr>
          <a:xfrm>
            <a:off x="15766477" y="6412645"/>
            <a:ext cx="5050283" cy="1677168"/>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251" name="Google Shape;418;p29">
            <a:extLst>
              <a:ext uri="{FF2B5EF4-FFF2-40B4-BE49-F238E27FC236}">
                <a16:creationId xmlns:a16="http://schemas.microsoft.com/office/drawing/2014/main" id="{6A2EF838-BB6D-48BC-94A8-ED838809674E}"/>
              </a:ext>
            </a:extLst>
          </p:cNvPr>
          <p:cNvSpPr txBox="1">
            <a:spLocks/>
          </p:cNvSpPr>
          <p:nvPr/>
        </p:nvSpPr>
        <p:spPr>
          <a:xfrm>
            <a:off x="3640848" y="10850860"/>
            <a:ext cx="4585929" cy="850261"/>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400" dirty="0">
                <a:solidFill>
                  <a:srgbClr val="000000"/>
                </a:solidFill>
              </a:rPr>
              <a:t>Title Here </a:t>
            </a:r>
          </a:p>
        </p:txBody>
      </p:sp>
      <p:sp>
        <p:nvSpPr>
          <p:cNvPr id="252" name="Google Shape;419;p29">
            <a:extLst>
              <a:ext uri="{FF2B5EF4-FFF2-40B4-BE49-F238E27FC236}">
                <a16:creationId xmlns:a16="http://schemas.microsoft.com/office/drawing/2014/main" id="{59D0807E-4338-4A88-AA53-BC6A7657E2D3}"/>
              </a:ext>
            </a:extLst>
          </p:cNvPr>
          <p:cNvSpPr txBox="1">
            <a:spLocks/>
          </p:cNvSpPr>
          <p:nvPr/>
        </p:nvSpPr>
        <p:spPr>
          <a:xfrm>
            <a:off x="3253219" y="11542460"/>
            <a:ext cx="5050283" cy="1677168"/>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253" name="Google Shape;418;p29">
            <a:extLst>
              <a:ext uri="{FF2B5EF4-FFF2-40B4-BE49-F238E27FC236}">
                <a16:creationId xmlns:a16="http://schemas.microsoft.com/office/drawing/2014/main" id="{DEEDE398-F455-40E9-8CD7-33411C33A04C}"/>
              </a:ext>
            </a:extLst>
          </p:cNvPr>
          <p:cNvSpPr txBox="1">
            <a:spLocks/>
          </p:cNvSpPr>
          <p:nvPr/>
        </p:nvSpPr>
        <p:spPr>
          <a:xfrm>
            <a:off x="10065904" y="10850860"/>
            <a:ext cx="4585929" cy="850261"/>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400" dirty="0">
                <a:solidFill>
                  <a:srgbClr val="000000"/>
                </a:solidFill>
              </a:rPr>
              <a:t>Title Here </a:t>
            </a:r>
          </a:p>
        </p:txBody>
      </p:sp>
      <p:sp>
        <p:nvSpPr>
          <p:cNvPr id="254" name="Google Shape;419;p29">
            <a:extLst>
              <a:ext uri="{FF2B5EF4-FFF2-40B4-BE49-F238E27FC236}">
                <a16:creationId xmlns:a16="http://schemas.microsoft.com/office/drawing/2014/main" id="{89F3FE7F-1EBB-45DE-B80E-9D92A45A6C11}"/>
              </a:ext>
            </a:extLst>
          </p:cNvPr>
          <p:cNvSpPr txBox="1">
            <a:spLocks/>
          </p:cNvSpPr>
          <p:nvPr/>
        </p:nvSpPr>
        <p:spPr>
          <a:xfrm>
            <a:off x="9678275" y="11542460"/>
            <a:ext cx="5050283" cy="1677168"/>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255" name="Google Shape;418;p29">
            <a:extLst>
              <a:ext uri="{FF2B5EF4-FFF2-40B4-BE49-F238E27FC236}">
                <a16:creationId xmlns:a16="http://schemas.microsoft.com/office/drawing/2014/main" id="{B5B5B7E0-B8C0-46B0-BE6B-D6FC4DD1E29C}"/>
              </a:ext>
            </a:extLst>
          </p:cNvPr>
          <p:cNvSpPr txBox="1">
            <a:spLocks/>
          </p:cNvSpPr>
          <p:nvPr/>
        </p:nvSpPr>
        <p:spPr>
          <a:xfrm>
            <a:off x="16154106" y="10850860"/>
            <a:ext cx="4585929" cy="850261"/>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400" dirty="0">
                <a:solidFill>
                  <a:srgbClr val="000000"/>
                </a:solidFill>
              </a:rPr>
              <a:t>Title Here </a:t>
            </a:r>
          </a:p>
        </p:txBody>
      </p:sp>
      <p:sp>
        <p:nvSpPr>
          <p:cNvPr id="256" name="Google Shape;419;p29">
            <a:extLst>
              <a:ext uri="{FF2B5EF4-FFF2-40B4-BE49-F238E27FC236}">
                <a16:creationId xmlns:a16="http://schemas.microsoft.com/office/drawing/2014/main" id="{BAA2B1A3-96F0-43E1-94F8-42EE7528B5A4}"/>
              </a:ext>
            </a:extLst>
          </p:cNvPr>
          <p:cNvSpPr txBox="1">
            <a:spLocks/>
          </p:cNvSpPr>
          <p:nvPr/>
        </p:nvSpPr>
        <p:spPr>
          <a:xfrm>
            <a:off x="15766477" y="11542460"/>
            <a:ext cx="5050283" cy="1677168"/>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Tree>
    <p:custDataLst>
      <p:tags r:id="rId1"/>
    </p:custData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45"/>
          <p:cNvSpPr txBox="1">
            <a:spLocks noGrp="1"/>
          </p:cNvSpPr>
          <p:nvPr>
            <p:ph type="title" idx="4294967295"/>
          </p:nvPr>
        </p:nvSpPr>
        <p:spPr>
          <a:xfrm>
            <a:off x="2182761" y="801739"/>
            <a:ext cx="17964150" cy="1527175"/>
          </a:xfrm>
          <a:prstGeom prst="rect">
            <a:avLst/>
          </a:prstGeom>
        </p:spPr>
        <p:txBody>
          <a:bodyPr spcFirstLastPara="1" wrap="square" lIns="243800" tIns="243800" rIns="243800" bIns="243800" anchor="t" anchorCtr="0">
            <a:noAutofit/>
          </a:bodyPr>
          <a:lstStyle/>
          <a:p>
            <a:pPr algn="ctr"/>
            <a:r>
              <a:rPr lang="en-US" dirty="0"/>
              <a:t>Treatment</a:t>
            </a:r>
            <a:endParaRPr dirty="0"/>
          </a:p>
        </p:txBody>
      </p:sp>
      <p:sp>
        <p:nvSpPr>
          <p:cNvPr id="101" name="Google Shape;1393;p46">
            <a:extLst>
              <a:ext uri="{FF2B5EF4-FFF2-40B4-BE49-F238E27FC236}">
                <a16:creationId xmlns:a16="http://schemas.microsoft.com/office/drawing/2014/main" id="{147C39E6-8BEB-4F28-8514-8D71D1CFA5E9}"/>
              </a:ext>
            </a:extLst>
          </p:cNvPr>
          <p:cNvSpPr/>
          <p:nvPr/>
        </p:nvSpPr>
        <p:spPr>
          <a:xfrm rot="7923033">
            <a:off x="5005194" y="4282928"/>
            <a:ext cx="5574621" cy="4405051"/>
          </a:xfrm>
          <a:custGeom>
            <a:avLst/>
            <a:gdLst/>
            <a:ahLst/>
            <a:cxnLst/>
            <a:rect l="l" t="t" r="r" b="b"/>
            <a:pathLst>
              <a:path w="222074" h="165520" extrusionOk="0">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1394;p46">
            <a:extLst>
              <a:ext uri="{FF2B5EF4-FFF2-40B4-BE49-F238E27FC236}">
                <a16:creationId xmlns:a16="http://schemas.microsoft.com/office/drawing/2014/main" id="{C4FE8FFC-B115-487F-9B81-364FCD56A28F}"/>
              </a:ext>
            </a:extLst>
          </p:cNvPr>
          <p:cNvSpPr/>
          <p:nvPr/>
        </p:nvSpPr>
        <p:spPr>
          <a:xfrm rot="7923033">
            <a:off x="14219260" y="4516928"/>
            <a:ext cx="5574621" cy="4405051"/>
          </a:xfrm>
          <a:custGeom>
            <a:avLst/>
            <a:gdLst/>
            <a:ahLst/>
            <a:cxnLst/>
            <a:rect l="l" t="t" r="r" b="b"/>
            <a:pathLst>
              <a:path w="222074" h="165520" extrusionOk="0">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1398;p46">
            <a:extLst>
              <a:ext uri="{FF2B5EF4-FFF2-40B4-BE49-F238E27FC236}">
                <a16:creationId xmlns:a16="http://schemas.microsoft.com/office/drawing/2014/main" id="{AE70874A-CF58-4C16-8206-63322588F79E}"/>
              </a:ext>
            </a:extLst>
          </p:cNvPr>
          <p:cNvSpPr/>
          <p:nvPr/>
        </p:nvSpPr>
        <p:spPr>
          <a:xfrm>
            <a:off x="8126257" y="6758674"/>
            <a:ext cx="1600744" cy="796493"/>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107" name="Google Shape;1399;p46">
            <a:extLst>
              <a:ext uri="{FF2B5EF4-FFF2-40B4-BE49-F238E27FC236}">
                <a16:creationId xmlns:a16="http://schemas.microsoft.com/office/drawing/2014/main" id="{1E1B1FD6-1007-4E61-874C-EEB9D395056E}"/>
              </a:ext>
            </a:extLst>
          </p:cNvPr>
          <p:cNvGrpSpPr/>
          <p:nvPr/>
        </p:nvGrpSpPr>
        <p:grpSpPr>
          <a:xfrm>
            <a:off x="7593609" y="4060283"/>
            <a:ext cx="1600643" cy="3331493"/>
            <a:chOff x="3582675" y="238125"/>
            <a:chExt cx="1335650" cy="2779950"/>
          </a:xfrm>
        </p:grpSpPr>
        <p:sp>
          <p:nvSpPr>
            <p:cNvPr id="108" name="Google Shape;1400;p46">
              <a:extLst>
                <a:ext uri="{FF2B5EF4-FFF2-40B4-BE49-F238E27FC236}">
                  <a16:creationId xmlns:a16="http://schemas.microsoft.com/office/drawing/2014/main" id="{FCEE4E38-F0B0-4434-AB9B-596BC3B1C3DD}"/>
                </a:ext>
              </a:extLst>
            </p:cNvPr>
            <p:cNvSpPr/>
            <p:nvPr/>
          </p:nvSpPr>
          <p:spPr>
            <a:xfrm>
              <a:off x="3582675" y="592025"/>
              <a:ext cx="1335650" cy="2426050"/>
            </a:xfrm>
            <a:custGeom>
              <a:avLst/>
              <a:gdLst/>
              <a:ahLst/>
              <a:cxnLst/>
              <a:rect l="l" t="t" r="r" b="b"/>
              <a:pathLst>
                <a:path w="53426" h="97042" extrusionOk="0">
                  <a:moveTo>
                    <a:pt x="10472" y="1"/>
                  </a:moveTo>
                  <a:lnTo>
                    <a:pt x="10472" y="19815"/>
                  </a:lnTo>
                  <a:lnTo>
                    <a:pt x="5389" y="24502"/>
                  </a:lnTo>
                  <a:cubicBezTo>
                    <a:pt x="3796" y="25559"/>
                    <a:pt x="2508" y="26736"/>
                    <a:pt x="1591" y="28005"/>
                  </a:cubicBezTo>
                  <a:lnTo>
                    <a:pt x="1256" y="28313"/>
                  </a:lnTo>
                  <a:lnTo>
                    <a:pt x="1382" y="28313"/>
                  </a:lnTo>
                  <a:cubicBezTo>
                    <a:pt x="491" y="29647"/>
                    <a:pt x="1" y="31074"/>
                    <a:pt x="1" y="32560"/>
                  </a:cubicBezTo>
                  <a:lnTo>
                    <a:pt x="1" y="83661"/>
                  </a:lnTo>
                  <a:cubicBezTo>
                    <a:pt x="1" y="91051"/>
                    <a:pt x="11961" y="97041"/>
                    <a:pt x="26714" y="97041"/>
                  </a:cubicBezTo>
                  <a:cubicBezTo>
                    <a:pt x="41467" y="97041"/>
                    <a:pt x="53426" y="91051"/>
                    <a:pt x="53426" y="83661"/>
                  </a:cubicBezTo>
                  <a:lnTo>
                    <a:pt x="53426" y="32560"/>
                  </a:lnTo>
                  <a:cubicBezTo>
                    <a:pt x="53424" y="29335"/>
                    <a:pt x="51148" y="26377"/>
                    <a:pt x="47355" y="24067"/>
                  </a:cubicBezTo>
                  <a:lnTo>
                    <a:pt x="42953" y="19815"/>
                  </a:lnTo>
                  <a:lnTo>
                    <a:pt x="42953" y="1"/>
                  </a:lnTo>
                  <a:close/>
                </a:path>
              </a:pathLst>
            </a:custGeom>
            <a:solidFill>
              <a:srgbClr val="90FFE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1401;p46">
              <a:extLst>
                <a:ext uri="{FF2B5EF4-FFF2-40B4-BE49-F238E27FC236}">
                  <a16:creationId xmlns:a16="http://schemas.microsoft.com/office/drawing/2014/main" id="{8C12D793-241F-41EE-B70C-FD6DD3457542}"/>
                </a:ext>
              </a:extLst>
            </p:cNvPr>
            <p:cNvSpPr/>
            <p:nvPr/>
          </p:nvSpPr>
          <p:spPr>
            <a:xfrm>
              <a:off x="3582675" y="592025"/>
              <a:ext cx="1335650" cy="2426050"/>
            </a:xfrm>
            <a:custGeom>
              <a:avLst/>
              <a:gdLst/>
              <a:ahLst/>
              <a:cxnLst/>
              <a:rect l="l" t="t" r="r" b="b"/>
              <a:pathLst>
                <a:path w="53426" h="97042" extrusionOk="0">
                  <a:moveTo>
                    <a:pt x="47355" y="24067"/>
                  </a:moveTo>
                  <a:lnTo>
                    <a:pt x="42953" y="19815"/>
                  </a:lnTo>
                  <a:lnTo>
                    <a:pt x="42953" y="1"/>
                  </a:lnTo>
                  <a:lnTo>
                    <a:pt x="10472" y="1"/>
                  </a:lnTo>
                  <a:lnTo>
                    <a:pt x="10472" y="19815"/>
                  </a:lnTo>
                  <a:lnTo>
                    <a:pt x="5389" y="24502"/>
                  </a:lnTo>
                  <a:cubicBezTo>
                    <a:pt x="3796" y="25559"/>
                    <a:pt x="2508" y="26736"/>
                    <a:pt x="1591" y="28005"/>
                  </a:cubicBezTo>
                  <a:lnTo>
                    <a:pt x="1256" y="28313"/>
                  </a:lnTo>
                  <a:lnTo>
                    <a:pt x="1382" y="28313"/>
                  </a:lnTo>
                  <a:cubicBezTo>
                    <a:pt x="491" y="29647"/>
                    <a:pt x="1" y="31074"/>
                    <a:pt x="1" y="32560"/>
                  </a:cubicBezTo>
                  <a:lnTo>
                    <a:pt x="1" y="83661"/>
                  </a:lnTo>
                  <a:cubicBezTo>
                    <a:pt x="1" y="91051"/>
                    <a:pt x="11961" y="97041"/>
                    <a:pt x="26714" y="97041"/>
                  </a:cubicBezTo>
                  <a:cubicBezTo>
                    <a:pt x="41467" y="97041"/>
                    <a:pt x="53426" y="91051"/>
                    <a:pt x="53426" y="83661"/>
                  </a:cubicBezTo>
                  <a:lnTo>
                    <a:pt x="53426" y="32560"/>
                  </a:lnTo>
                  <a:cubicBezTo>
                    <a:pt x="53424" y="29335"/>
                    <a:pt x="51148" y="26377"/>
                    <a:pt x="47355" y="24067"/>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1402;p46">
              <a:extLst>
                <a:ext uri="{FF2B5EF4-FFF2-40B4-BE49-F238E27FC236}">
                  <a16:creationId xmlns:a16="http://schemas.microsoft.com/office/drawing/2014/main" id="{43F21E0D-1E27-4E84-B333-0684BAF89C64}"/>
                </a:ext>
              </a:extLst>
            </p:cNvPr>
            <p:cNvSpPr/>
            <p:nvPr/>
          </p:nvSpPr>
          <p:spPr>
            <a:xfrm>
              <a:off x="3582675" y="1594475"/>
              <a:ext cx="1335650" cy="1002525"/>
            </a:xfrm>
            <a:custGeom>
              <a:avLst/>
              <a:gdLst/>
              <a:ahLst/>
              <a:cxnLst/>
              <a:rect l="l" t="t" r="r" b="b"/>
              <a:pathLst>
                <a:path w="53426" h="40101" extrusionOk="0">
                  <a:moveTo>
                    <a:pt x="1" y="0"/>
                  </a:moveTo>
                  <a:lnTo>
                    <a:pt x="1" y="26721"/>
                  </a:lnTo>
                  <a:cubicBezTo>
                    <a:pt x="1" y="34110"/>
                    <a:pt x="11960" y="40100"/>
                    <a:pt x="26713" y="40100"/>
                  </a:cubicBezTo>
                  <a:cubicBezTo>
                    <a:pt x="41466" y="40100"/>
                    <a:pt x="53426" y="34110"/>
                    <a:pt x="53426" y="26721"/>
                  </a:cubicBezTo>
                  <a:lnTo>
                    <a:pt x="53426" y="0"/>
                  </a:lnTo>
                  <a:cubicBezTo>
                    <a:pt x="53424" y="7389"/>
                    <a:pt x="41466" y="13380"/>
                    <a:pt x="26713" y="13380"/>
                  </a:cubicBezTo>
                  <a:cubicBezTo>
                    <a:pt x="11960" y="13380"/>
                    <a:pt x="1" y="7389"/>
                    <a:pt x="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1403;p46">
              <a:extLst>
                <a:ext uri="{FF2B5EF4-FFF2-40B4-BE49-F238E27FC236}">
                  <a16:creationId xmlns:a16="http://schemas.microsoft.com/office/drawing/2014/main" id="{7DA4B7D0-9380-4527-8EF0-174D84ECC890}"/>
                </a:ext>
              </a:extLst>
            </p:cNvPr>
            <p:cNvSpPr/>
            <p:nvPr/>
          </p:nvSpPr>
          <p:spPr>
            <a:xfrm>
              <a:off x="3582675" y="1734700"/>
              <a:ext cx="1335650" cy="714050"/>
            </a:xfrm>
            <a:custGeom>
              <a:avLst/>
              <a:gdLst/>
              <a:ahLst/>
              <a:cxnLst/>
              <a:rect l="l" t="t" r="r" b="b"/>
              <a:pathLst>
                <a:path w="53426" h="28562" extrusionOk="0">
                  <a:moveTo>
                    <a:pt x="1" y="1"/>
                  </a:moveTo>
                  <a:lnTo>
                    <a:pt x="1" y="15182"/>
                  </a:lnTo>
                  <a:cubicBezTo>
                    <a:pt x="1" y="22571"/>
                    <a:pt x="11960" y="28561"/>
                    <a:pt x="26713" y="28561"/>
                  </a:cubicBezTo>
                  <a:cubicBezTo>
                    <a:pt x="41466" y="28561"/>
                    <a:pt x="53426" y="22571"/>
                    <a:pt x="53426" y="15182"/>
                  </a:cubicBezTo>
                  <a:lnTo>
                    <a:pt x="53426" y="1"/>
                  </a:lnTo>
                  <a:cubicBezTo>
                    <a:pt x="53424" y="7390"/>
                    <a:pt x="41466" y="13381"/>
                    <a:pt x="26713" y="13381"/>
                  </a:cubicBezTo>
                  <a:cubicBezTo>
                    <a:pt x="11960" y="13381"/>
                    <a:pt x="1" y="7390"/>
                    <a:pt x="1"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1404;p46">
              <a:extLst>
                <a:ext uri="{FF2B5EF4-FFF2-40B4-BE49-F238E27FC236}">
                  <a16:creationId xmlns:a16="http://schemas.microsoft.com/office/drawing/2014/main" id="{92470AF8-03B6-47AD-A72F-7315E21864A2}"/>
                </a:ext>
              </a:extLst>
            </p:cNvPr>
            <p:cNvSpPr/>
            <p:nvPr/>
          </p:nvSpPr>
          <p:spPr>
            <a:xfrm>
              <a:off x="3582675" y="388625"/>
              <a:ext cx="1073875" cy="2620800"/>
            </a:xfrm>
            <a:custGeom>
              <a:avLst/>
              <a:gdLst/>
              <a:ahLst/>
              <a:cxnLst/>
              <a:rect l="l" t="t" r="r" b="b"/>
              <a:pathLst>
                <a:path w="42955" h="104832" extrusionOk="0">
                  <a:moveTo>
                    <a:pt x="26713" y="1"/>
                  </a:moveTo>
                  <a:cubicBezTo>
                    <a:pt x="17743" y="1"/>
                    <a:pt x="10471" y="3644"/>
                    <a:pt x="10471" y="8137"/>
                  </a:cubicBezTo>
                  <a:lnTo>
                    <a:pt x="10471" y="27951"/>
                  </a:lnTo>
                  <a:lnTo>
                    <a:pt x="5389" y="32638"/>
                  </a:lnTo>
                  <a:cubicBezTo>
                    <a:pt x="3796" y="33695"/>
                    <a:pt x="2508" y="34872"/>
                    <a:pt x="1591" y="36140"/>
                  </a:cubicBezTo>
                  <a:lnTo>
                    <a:pt x="1256" y="36449"/>
                  </a:lnTo>
                  <a:lnTo>
                    <a:pt x="1382" y="36449"/>
                  </a:lnTo>
                  <a:cubicBezTo>
                    <a:pt x="491" y="37783"/>
                    <a:pt x="1" y="39210"/>
                    <a:pt x="1" y="40695"/>
                  </a:cubicBezTo>
                  <a:lnTo>
                    <a:pt x="1" y="91797"/>
                  </a:lnTo>
                  <a:cubicBezTo>
                    <a:pt x="1" y="98148"/>
                    <a:pt x="8838" y="103462"/>
                    <a:pt x="20689" y="104832"/>
                  </a:cubicBezTo>
                  <a:cubicBezTo>
                    <a:pt x="12307" y="102574"/>
                    <a:pt x="6608" y="98141"/>
                    <a:pt x="6608" y="93041"/>
                  </a:cubicBezTo>
                  <a:lnTo>
                    <a:pt x="6608" y="41938"/>
                  </a:lnTo>
                  <a:cubicBezTo>
                    <a:pt x="6608" y="40454"/>
                    <a:pt x="7098" y="39027"/>
                    <a:pt x="7990" y="37692"/>
                  </a:cubicBezTo>
                  <a:lnTo>
                    <a:pt x="7865" y="37692"/>
                  </a:lnTo>
                  <a:lnTo>
                    <a:pt x="8199" y="37383"/>
                  </a:lnTo>
                  <a:cubicBezTo>
                    <a:pt x="9116" y="36116"/>
                    <a:pt x="10404" y="34937"/>
                    <a:pt x="11998" y="33881"/>
                  </a:cubicBezTo>
                  <a:lnTo>
                    <a:pt x="17079" y="29194"/>
                  </a:lnTo>
                  <a:lnTo>
                    <a:pt x="17079" y="14676"/>
                  </a:lnTo>
                  <a:cubicBezTo>
                    <a:pt x="19777" y="15674"/>
                    <a:pt x="23102" y="16272"/>
                    <a:pt x="26714" y="16272"/>
                  </a:cubicBezTo>
                  <a:cubicBezTo>
                    <a:pt x="34838" y="16272"/>
                    <a:pt x="41548" y="13281"/>
                    <a:pt x="42746" y="9380"/>
                  </a:cubicBezTo>
                  <a:lnTo>
                    <a:pt x="42954" y="9380"/>
                  </a:lnTo>
                  <a:lnTo>
                    <a:pt x="42954" y="8137"/>
                  </a:lnTo>
                  <a:cubicBezTo>
                    <a:pt x="42954" y="3644"/>
                    <a:pt x="35682" y="1"/>
                    <a:pt x="26713" y="1"/>
                  </a:cubicBezTo>
                  <a:close/>
                </a:path>
              </a:pathLst>
            </a:custGeom>
            <a:solidFill>
              <a:srgbClr val="3B44C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1405;p46">
              <a:extLst>
                <a:ext uri="{FF2B5EF4-FFF2-40B4-BE49-F238E27FC236}">
                  <a16:creationId xmlns:a16="http://schemas.microsoft.com/office/drawing/2014/main" id="{33705D84-3730-4BA9-96DF-185203BB175B}"/>
                </a:ext>
              </a:extLst>
            </p:cNvPr>
            <p:cNvSpPr/>
            <p:nvPr/>
          </p:nvSpPr>
          <p:spPr>
            <a:xfrm>
              <a:off x="3823375" y="313900"/>
              <a:ext cx="854225" cy="427875"/>
            </a:xfrm>
            <a:custGeom>
              <a:avLst/>
              <a:gdLst/>
              <a:ahLst/>
              <a:cxnLst/>
              <a:rect l="l" t="t" r="r" b="b"/>
              <a:pathLst>
                <a:path w="34169" h="17115" extrusionOk="0">
                  <a:moveTo>
                    <a:pt x="17085" y="0"/>
                  </a:moveTo>
                  <a:cubicBezTo>
                    <a:pt x="9093" y="0"/>
                    <a:pt x="77" y="1064"/>
                    <a:pt x="16" y="5219"/>
                  </a:cubicBezTo>
                  <a:cubicBezTo>
                    <a:pt x="1" y="6246"/>
                    <a:pt x="1" y="7835"/>
                    <a:pt x="1" y="8557"/>
                  </a:cubicBezTo>
                  <a:cubicBezTo>
                    <a:pt x="1" y="13283"/>
                    <a:pt x="7650" y="17115"/>
                    <a:pt x="17085" y="17115"/>
                  </a:cubicBezTo>
                  <a:cubicBezTo>
                    <a:pt x="26519" y="17115"/>
                    <a:pt x="34169" y="13283"/>
                    <a:pt x="34169" y="8557"/>
                  </a:cubicBezTo>
                  <a:lnTo>
                    <a:pt x="34169" y="5902"/>
                  </a:lnTo>
                  <a:cubicBezTo>
                    <a:pt x="34169" y="1720"/>
                    <a:pt x="25202" y="0"/>
                    <a:pt x="17085"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1406;p46">
              <a:extLst>
                <a:ext uri="{FF2B5EF4-FFF2-40B4-BE49-F238E27FC236}">
                  <a16:creationId xmlns:a16="http://schemas.microsoft.com/office/drawing/2014/main" id="{E4AEB783-ADE7-4BB5-B965-29BF47DCBDDD}"/>
                </a:ext>
              </a:extLst>
            </p:cNvPr>
            <p:cNvSpPr/>
            <p:nvPr/>
          </p:nvSpPr>
          <p:spPr>
            <a:xfrm>
              <a:off x="3823375" y="238125"/>
              <a:ext cx="854225" cy="427875"/>
            </a:xfrm>
            <a:custGeom>
              <a:avLst/>
              <a:gdLst/>
              <a:ahLst/>
              <a:cxnLst/>
              <a:rect l="l" t="t" r="r" b="b"/>
              <a:pathLst>
                <a:path w="34169" h="17115" extrusionOk="0">
                  <a:moveTo>
                    <a:pt x="17085" y="0"/>
                  </a:moveTo>
                  <a:cubicBezTo>
                    <a:pt x="12554" y="0"/>
                    <a:pt x="8208" y="902"/>
                    <a:pt x="5004" y="2507"/>
                  </a:cubicBezTo>
                  <a:cubicBezTo>
                    <a:pt x="1800" y="4111"/>
                    <a:pt x="1" y="6287"/>
                    <a:pt x="1" y="8557"/>
                  </a:cubicBezTo>
                  <a:cubicBezTo>
                    <a:pt x="1" y="10826"/>
                    <a:pt x="1800" y="13003"/>
                    <a:pt x="5004" y="14608"/>
                  </a:cubicBezTo>
                  <a:cubicBezTo>
                    <a:pt x="8208" y="16212"/>
                    <a:pt x="12554" y="17114"/>
                    <a:pt x="17085" y="17114"/>
                  </a:cubicBezTo>
                  <a:cubicBezTo>
                    <a:pt x="21616" y="17114"/>
                    <a:pt x="25961" y="16212"/>
                    <a:pt x="29165" y="14608"/>
                  </a:cubicBezTo>
                  <a:cubicBezTo>
                    <a:pt x="32369" y="13003"/>
                    <a:pt x="34169" y="10826"/>
                    <a:pt x="34169" y="8557"/>
                  </a:cubicBezTo>
                  <a:cubicBezTo>
                    <a:pt x="34169" y="6287"/>
                    <a:pt x="32369" y="4111"/>
                    <a:pt x="29165" y="2507"/>
                  </a:cubicBezTo>
                  <a:cubicBezTo>
                    <a:pt x="25961" y="902"/>
                    <a:pt x="21616" y="0"/>
                    <a:pt x="17085"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15" name="Google Shape;1407;p46">
            <a:extLst>
              <a:ext uri="{FF2B5EF4-FFF2-40B4-BE49-F238E27FC236}">
                <a16:creationId xmlns:a16="http://schemas.microsoft.com/office/drawing/2014/main" id="{B6AB96F8-BF4B-4252-ACB3-87A1EDBFDC55}"/>
              </a:ext>
            </a:extLst>
          </p:cNvPr>
          <p:cNvSpPr/>
          <p:nvPr/>
        </p:nvSpPr>
        <p:spPr>
          <a:xfrm>
            <a:off x="17476424" y="7240427"/>
            <a:ext cx="1046107" cy="495621"/>
          </a:xfrm>
          <a:custGeom>
            <a:avLst/>
            <a:gdLst/>
            <a:ahLst/>
            <a:cxnLst/>
            <a:rect l="l" t="t" r="r" b="b"/>
            <a:pathLst>
              <a:path w="53228" h="26485" extrusionOk="0">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116" name="Google Shape;1408;p46">
            <a:extLst>
              <a:ext uri="{FF2B5EF4-FFF2-40B4-BE49-F238E27FC236}">
                <a16:creationId xmlns:a16="http://schemas.microsoft.com/office/drawing/2014/main" id="{05B9EA0E-01E9-404A-8D8E-DD31A717D0E2}"/>
              </a:ext>
            </a:extLst>
          </p:cNvPr>
          <p:cNvGrpSpPr/>
          <p:nvPr/>
        </p:nvGrpSpPr>
        <p:grpSpPr>
          <a:xfrm>
            <a:off x="5664242" y="4492353"/>
            <a:ext cx="2639805" cy="3352824"/>
            <a:chOff x="2272100" y="1484025"/>
            <a:chExt cx="2202775" cy="2797750"/>
          </a:xfrm>
        </p:grpSpPr>
        <p:sp>
          <p:nvSpPr>
            <p:cNvPr id="117" name="Google Shape;1409;p46">
              <a:extLst>
                <a:ext uri="{FF2B5EF4-FFF2-40B4-BE49-F238E27FC236}">
                  <a16:creationId xmlns:a16="http://schemas.microsoft.com/office/drawing/2014/main" id="{1BFAD8CF-F868-4A8D-BDE9-5E65014876FD}"/>
                </a:ext>
              </a:extLst>
            </p:cNvPr>
            <p:cNvSpPr/>
            <p:nvPr/>
          </p:nvSpPr>
          <p:spPr>
            <a:xfrm>
              <a:off x="4025250" y="2501375"/>
              <a:ext cx="449625" cy="1780400"/>
            </a:xfrm>
            <a:custGeom>
              <a:avLst/>
              <a:gdLst/>
              <a:ahLst/>
              <a:cxnLst/>
              <a:rect l="l" t="t" r="r" b="b"/>
              <a:pathLst>
                <a:path w="17985" h="71216" extrusionOk="0">
                  <a:moveTo>
                    <a:pt x="17985" y="0"/>
                  </a:moveTo>
                  <a:lnTo>
                    <a:pt x="1" y="10384"/>
                  </a:lnTo>
                  <a:lnTo>
                    <a:pt x="1" y="71216"/>
                  </a:lnTo>
                  <a:lnTo>
                    <a:pt x="17985" y="60832"/>
                  </a:lnTo>
                  <a:lnTo>
                    <a:pt x="17985" y="0"/>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1410;p46">
              <a:extLst>
                <a:ext uri="{FF2B5EF4-FFF2-40B4-BE49-F238E27FC236}">
                  <a16:creationId xmlns:a16="http://schemas.microsoft.com/office/drawing/2014/main" id="{A25A866F-3724-4C55-B001-A201AA11D1B9}"/>
                </a:ext>
              </a:extLst>
            </p:cNvPr>
            <p:cNvSpPr/>
            <p:nvPr/>
          </p:nvSpPr>
          <p:spPr>
            <a:xfrm>
              <a:off x="2272100" y="1738450"/>
              <a:ext cx="1753175" cy="2543325"/>
            </a:xfrm>
            <a:custGeom>
              <a:avLst/>
              <a:gdLst/>
              <a:ahLst/>
              <a:cxnLst/>
              <a:rect l="l" t="t" r="r" b="b"/>
              <a:pathLst>
                <a:path w="70127" h="101733" extrusionOk="0">
                  <a:moveTo>
                    <a:pt x="1" y="1"/>
                  </a:moveTo>
                  <a:lnTo>
                    <a:pt x="1" y="60833"/>
                  </a:lnTo>
                  <a:lnTo>
                    <a:pt x="70127" y="101733"/>
                  </a:lnTo>
                  <a:lnTo>
                    <a:pt x="70127" y="40901"/>
                  </a:lnTo>
                  <a:lnTo>
                    <a:pt x="1"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1411;p46">
              <a:extLst>
                <a:ext uri="{FF2B5EF4-FFF2-40B4-BE49-F238E27FC236}">
                  <a16:creationId xmlns:a16="http://schemas.microsoft.com/office/drawing/2014/main" id="{2E889FE6-640C-448A-8905-E131FD58A773}"/>
                </a:ext>
              </a:extLst>
            </p:cNvPr>
            <p:cNvSpPr/>
            <p:nvPr/>
          </p:nvSpPr>
          <p:spPr>
            <a:xfrm>
              <a:off x="2890125" y="2322000"/>
              <a:ext cx="993375" cy="702575"/>
            </a:xfrm>
            <a:custGeom>
              <a:avLst/>
              <a:gdLst/>
              <a:ahLst/>
              <a:cxnLst/>
              <a:rect l="l" t="t" r="r" b="b"/>
              <a:pathLst>
                <a:path w="39735" h="28103" extrusionOk="0">
                  <a:moveTo>
                    <a:pt x="0" y="1"/>
                  </a:moveTo>
                  <a:lnTo>
                    <a:pt x="0" y="4927"/>
                  </a:lnTo>
                  <a:lnTo>
                    <a:pt x="39734" y="28103"/>
                  </a:lnTo>
                  <a:lnTo>
                    <a:pt x="39734" y="23177"/>
                  </a:lnTo>
                  <a:lnTo>
                    <a:pt x="0"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1412;p46">
              <a:extLst>
                <a:ext uri="{FF2B5EF4-FFF2-40B4-BE49-F238E27FC236}">
                  <a16:creationId xmlns:a16="http://schemas.microsoft.com/office/drawing/2014/main" id="{EB9DBB47-1D01-42BB-A82C-F0A40BD18F0E}"/>
                </a:ext>
              </a:extLst>
            </p:cNvPr>
            <p:cNvSpPr/>
            <p:nvPr/>
          </p:nvSpPr>
          <p:spPr>
            <a:xfrm>
              <a:off x="3006425" y="2569200"/>
              <a:ext cx="877075" cy="574850"/>
            </a:xfrm>
            <a:custGeom>
              <a:avLst/>
              <a:gdLst/>
              <a:ahLst/>
              <a:cxnLst/>
              <a:rect l="l" t="t" r="r" b="b"/>
              <a:pathLst>
                <a:path w="35083" h="22994" extrusionOk="0">
                  <a:moveTo>
                    <a:pt x="0" y="1"/>
                  </a:moveTo>
                  <a:lnTo>
                    <a:pt x="0" y="2532"/>
                  </a:lnTo>
                  <a:lnTo>
                    <a:pt x="35082" y="22994"/>
                  </a:lnTo>
                  <a:lnTo>
                    <a:pt x="35082" y="20462"/>
                  </a:lnTo>
                  <a:lnTo>
                    <a:pt x="0"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1413;p46">
              <a:extLst>
                <a:ext uri="{FF2B5EF4-FFF2-40B4-BE49-F238E27FC236}">
                  <a16:creationId xmlns:a16="http://schemas.microsoft.com/office/drawing/2014/main" id="{29D626BB-30DE-4C25-BADD-1FA267EA2D56}"/>
                </a:ext>
              </a:extLst>
            </p:cNvPr>
            <p:cNvSpPr/>
            <p:nvPr/>
          </p:nvSpPr>
          <p:spPr>
            <a:xfrm>
              <a:off x="3273825" y="2843125"/>
              <a:ext cx="609675" cy="418925"/>
            </a:xfrm>
            <a:custGeom>
              <a:avLst/>
              <a:gdLst/>
              <a:ahLst/>
              <a:cxnLst/>
              <a:rect l="l" t="t" r="r" b="b"/>
              <a:pathLst>
                <a:path w="24387" h="16757" extrusionOk="0">
                  <a:moveTo>
                    <a:pt x="0" y="1"/>
                  </a:moveTo>
                  <a:lnTo>
                    <a:pt x="0" y="2533"/>
                  </a:lnTo>
                  <a:lnTo>
                    <a:pt x="24386" y="16756"/>
                  </a:lnTo>
                  <a:lnTo>
                    <a:pt x="24386" y="14225"/>
                  </a:lnTo>
                  <a:lnTo>
                    <a:pt x="0"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1414;p46">
              <a:extLst>
                <a:ext uri="{FF2B5EF4-FFF2-40B4-BE49-F238E27FC236}">
                  <a16:creationId xmlns:a16="http://schemas.microsoft.com/office/drawing/2014/main" id="{E1159314-BF23-4EBA-A641-BE4294D6B8A5}"/>
                </a:ext>
              </a:extLst>
            </p:cNvPr>
            <p:cNvSpPr/>
            <p:nvPr/>
          </p:nvSpPr>
          <p:spPr>
            <a:xfrm>
              <a:off x="2272100" y="1484025"/>
              <a:ext cx="2202775" cy="1276950"/>
            </a:xfrm>
            <a:custGeom>
              <a:avLst/>
              <a:gdLst/>
              <a:ahLst/>
              <a:cxnLst/>
              <a:rect l="l" t="t" r="r" b="b"/>
              <a:pathLst>
                <a:path w="88111" h="51078" extrusionOk="0">
                  <a:moveTo>
                    <a:pt x="17626" y="0"/>
                  </a:moveTo>
                  <a:lnTo>
                    <a:pt x="1" y="10178"/>
                  </a:lnTo>
                  <a:lnTo>
                    <a:pt x="70127" y="51078"/>
                  </a:lnTo>
                  <a:lnTo>
                    <a:pt x="88111" y="40694"/>
                  </a:lnTo>
                  <a:lnTo>
                    <a:pt x="17626"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1415;p46">
              <a:extLst>
                <a:ext uri="{FF2B5EF4-FFF2-40B4-BE49-F238E27FC236}">
                  <a16:creationId xmlns:a16="http://schemas.microsoft.com/office/drawing/2014/main" id="{0C353024-B81D-4E50-AF6E-146C163126FE}"/>
                </a:ext>
              </a:extLst>
            </p:cNvPr>
            <p:cNvSpPr/>
            <p:nvPr/>
          </p:nvSpPr>
          <p:spPr>
            <a:xfrm>
              <a:off x="2272100" y="1738450"/>
              <a:ext cx="1740225" cy="2535800"/>
            </a:xfrm>
            <a:custGeom>
              <a:avLst/>
              <a:gdLst/>
              <a:ahLst/>
              <a:cxnLst/>
              <a:rect l="l" t="t" r="r" b="b"/>
              <a:pathLst>
                <a:path w="69609" h="101432" extrusionOk="0">
                  <a:moveTo>
                    <a:pt x="1" y="1"/>
                  </a:moveTo>
                  <a:lnTo>
                    <a:pt x="1" y="60833"/>
                  </a:lnTo>
                  <a:lnTo>
                    <a:pt x="69609" y="101431"/>
                  </a:lnTo>
                  <a:cubicBezTo>
                    <a:pt x="64043" y="90262"/>
                    <a:pt x="59979" y="64006"/>
                    <a:pt x="39984" y="62732"/>
                  </a:cubicBezTo>
                  <a:cubicBezTo>
                    <a:pt x="15167" y="61150"/>
                    <a:pt x="7285" y="20576"/>
                    <a:pt x="5937" y="3463"/>
                  </a:cubicBezTo>
                  <a:lnTo>
                    <a:pt x="1"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24" name="Google Shape;1416;p46">
            <a:extLst>
              <a:ext uri="{FF2B5EF4-FFF2-40B4-BE49-F238E27FC236}">
                <a16:creationId xmlns:a16="http://schemas.microsoft.com/office/drawing/2014/main" id="{56B07F07-FD56-4571-A1B4-CFD69AC16365}"/>
              </a:ext>
            </a:extLst>
          </p:cNvPr>
          <p:cNvSpPr/>
          <p:nvPr/>
        </p:nvSpPr>
        <p:spPr>
          <a:xfrm>
            <a:off x="15937894" y="4153423"/>
            <a:ext cx="1128069" cy="2648755"/>
          </a:xfrm>
          <a:custGeom>
            <a:avLst/>
            <a:gdLst/>
            <a:ahLst/>
            <a:cxnLst/>
            <a:rect l="l" t="t" r="r" b="b"/>
            <a:pathLst>
              <a:path w="43510" h="107295" extrusionOk="0">
                <a:moveTo>
                  <a:pt x="21755" y="0"/>
                </a:moveTo>
                <a:cubicBezTo>
                  <a:pt x="16187" y="0"/>
                  <a:pt x="10620" y="1227"/>
                  <a:pt x="6372" y="3679"/>
                </a:cubicBezTo>
                <a:cubicBezTo>
                  <a:pt x="2124" y="6132"/>
                  <a:pt x="0" y="9345"/>
                  <a:pt x="0" y="12560"/>
                </a:cubicBezTo>
                <a:lnTo>
                  <a:pt x="0" y="95452"/>
                </a:lnTo>
                <a:lnTo>
                  <a:pt x="59" y="95452"/>
                </a:lnTo>
                <a:cubicBezTo>
                  <a:pt x="353" y="98424"/>
                  <a:pt x="2440" y="101345"/>
                  <a:pt x="6372" y="103616"/>
                </a:cubicBezTo>
                <a:cubicBezTo>
                  <a:pt x="10620" y="106068"/>
                  <a:pt x="16187" y="107294"/>
                  <a:pt x="21755" y="107294"/>
                </a:cubicBezTo>
                <a:cubicBezTo>
                  <a:pt x="27322" y="107294"/>
                  <a:pt x="32890" y="106068"/>
                  <a:pt x="37138" y="103616"/>
                </a:cubicBezTo>
                <a:cubicBezTo>
                  <a:pt x="41068" y="101346"/>
                  <a:pt x="43157" y="98424"/>
                  <a:pt x="43449" y="95452"/>
                </a:cubicBezTo>
                <a:lnTo>
                  <a:pt x="43509" y="95452"/>
                </a:lnTo>
                <a:lnTo>
                  <a:pt x="43509" y="12561"/>
                </a:lnTo>
                <a:cubicBezTo>
                  <a:pt x="43509" y="9347"/>
                  <a:pt x="41385" y="6132"/>
                  <a:pt x="37138" y="3679"/>
                </a:cubicBezTo>
                <a:cubicBezTo>
                  <a:pt x="32890" y="1227"/>
                  <a:pt x="27322" y="0"/>
                  <a:pt x="21755" y="0"/>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1417;p46">
            <a:extLst>
              <a:ext uri="{FF2B5EF4-FFF2-40B4-BE49-F238E27FC236}">
                <a16:creationId xmlns:a16="http://schemas.microsoft.com/office/drawing/2014/main" id="{23B629C9-1B54-4987-81A5-603435C2AEA8}"/>
              </a:ext>
            </a:extLst>
          </p:cNvPr>
          <p:cNvSpPr/>
          <p:nvPr/>
        </p:nvSpPr>
        <p:spPr>
          <a:xfrm>
            <a:off x="15937894" y="4153421"/>
            <a:ext cx="1128069" cy="620155"/>
          </a:xfrm>
          <a:custGeom>
            <a:avLst/>
            <a:gdLst/>
            <a:ahLst/>
            <a:cxnLst/>
            <a:rect l="l" t="t" r="r" b="b"/>
            <a:pathLst>
              <a:path w="43510" h="25121" extrusionOk="0">
                <a:moveTo>
                  <a:pt x="21755" y="0"/>
                </a:moveTo>
                <a:cubicBezTo>
                  <a:pt x="15985" y="0"/>
                  <a:pt x="10452" y="1324"/>
                  <a:pt x="6372" y="3679"/>
                </a:cubicBezTo>
                <a:cubicBezTo>
                  <a:pt x="2292" y="6034"/>
                  <a:pt x="0" y="9229"/>
                  <a:pt x="0" y="12560"/>
                </a:cubicBezTo>
                <a:cubicBezTo>
                  <a:pt x="0" y="15891"/>
                  <a:pt x="2292" y="19086"/>
                  <a:pt x="6372" y="21441"/>
                </a:cubicBezTo>
                <a:cubicBezTo>
                  <a:pt x="10452" y="23798"/>
                  <a:pt x="15985" y="25120"/>
                  <a:pt x="21755" y="25120"/>
                </a:cubicBezTo>
                <a:cubicBezTo>
                  <a:pt x="27524" y="25120"/>
                  <a:pt x="33057" y="23798"/>
                  <a:pt x="37138" y="21441"/>
                </a:cubicBezTo>
                <a:cubicBezTo>
                  <a:pt x="41217" y="19086"/>
                  <a:pt x="43509" y="15891"/>
                  <a:pt x="43509" y="12560"/>
                </a:cubicBezTo>
                <a:cubicBezTo>
                  <a:pt x="43509" y="9229"/>
                  <a:pt x="41217" y="6034"/>
                  <a:pt x="37138" y="3679"/>
                </a:cubicBezTo>
                <a:cubicBezTo>
                  <a:pt x="33057" y="1324"/>
                  <a:pt x="27524" y="0"/>
                  <a:pt x="21755" y="0"/>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1418;p46">
            <a:extLst>
              <a:ext uri="{FF2B5EF4-FFF2-40B4-BE49-F238E27FC236}">
                <a16:creationId xmlns:a16="http://schemas.microsoft.com/office/drawing/2014/main" id="{04411D57-3C36-4DCF-9B82-9D96EEF0F9B0}"/>
              </a:ext>
            </a:extLst>
          </p:cNvPr>
          <p:cNvSpPr/>
          <p:nvPr/>
        </p:nvSpPr>
        <p:spPr>
          <a:xfrm>
            <a:off x="15882801" y="6993769"/>
            <a:ext cx="1238232" cy="620179"/>
          </a:xfrm>
          <a:custGeom>
            <a:avLst/>
            <a:gdLst/>
            <a:ahLst/>
            <a:cxnLst/>
            <a:rect l="l" t="t" r="r" b="b"/>
            <a:pathLst>
              <a:path w="47759" h="25122" extrusionOk="0">
                <a:moveTo>
                  <a:pt x="23880" y="1"/>
                </a:moveTo>
                <a:cubicBezTo>
                  <a:pt x="18312" y="1"/>
                  <a:pt x="12745" y="1227"/>
                  <a:pt x="8497" y="3679"/>
                </a:cubicBezTo>
                <a:cubicBezTo>
                  <a:pt x="1" y="8584"/>
                  <a:pt x="1" y="16537"/>
                  <a:pt x="8497" y="21443"/>
                </a:cubicBezTo>
                <a:cubicBezTo>
                  <a:pt x="12744" y="23896"/>
                  <a:pt x="18311" y="25122"/>
                  <a:pt x="23879" y="25122"/>
                </a:cubicBezTo>
                <a:cubicBezTo>
                  <a:pt x="29447" y="25122"/>
                  <a:pt x="35015" y="23895"/>
                  <a:pt x="39263" y="21443"/>
                </a:cubicBezTo>
                <a:cubicBezTo>
                  <a:pt x="47759" y="16537"/>
                  <a:pt x="47757" y="8584"/>
                  <a:pt x="39263" y="3679"/>
                </a:cubicBezTo>
                <a:cubicBezTo>
                  <a:pt x="35015" y="1227"/>
                  <a:pt x="29447" y="1"/>
                  <a:pt x="23880"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1419;p46">
            <a:extLst>
              <a:ext uri="{FF2B5EF4-FFF2-40B4-BE49-F238E27FC236}">
                <a16:creationId xmlns:a16="http://schemas.microsoft.com/office/drawing/2014/main" id="{1DBC4EBA-F009-4A2D-AF30-C12276754435}"/>
              </a:ext>
            </a:extLst>
          </p:cNvPr>
          <p:cNvSpPr/>
          <p:nvPr/>
        </p:nvSpPr>
        <p:spPr>
          <a:xfrm>
            <a:off x="15882801" y="6994042"/>
            <a:ext cx="609667" cy="619661"/>
          </a:xfrm>
          <a:custGeom>
            <a:avLst/>
            <a:gdLst/>
            <a:ahLst/>
            <a:cxnLst/>
            <a:rect l="l" t="t" r="r" b="b"/>
            <a:pathLst>
              <a:path w="23515" h="25101" extrusionOk="0">
                <a:moveTo>
                  <a:pt x="23515" y="1"/>
                </a:moveTo>
                <a:cubicBezTo>
                  <a:pt x="18070" y="52"/>
                  <a:pt x="12652" y="1271"/>
                  <a:pt x="8497" y="3668"/>
                </a:cubicBezTo>
                <a:cubicBezTo>
                  <a:pt x="1" y="8573"/>
                  <a:pt x="1" y="16526"/>
                  <a:pt x="8497" y="21432"/>
                </a:cubicBezTo>
                <a:cubicBezTo>
                  <a:pt x="12652" y="23831"/>
                  <a:pt x="18070" y="25048"/>
                  <a:pt x="23515" y="25101"/>
                </a:cubicBezTo>
                <a:lnTo>
                  <a:pt x="23515"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1420;p46">
            <a:extLst>
              <a:ext uri="{FF2B5EF4-FFF2-40B4-BE49-F238E27FC236}">
                <a16:creationId xmlns:a16="http://schemas.microsoft.com/office/drawing/2014/main" id="{11A5D1B2-96EE-4E5F-8555-16DDC8CF720E}"/>
              </a:ext>
            </a:extLst>
          </p:cNvPr>
          <p:cNvSpPr/>
          <p:nvPr/>
        </p:nvSpPr>
        <p:spPr>
          <a:xfrm>
            <a:off x="15937894" y="6930307"/>
            <a:ext cx="1128069" cy="620155"/>
          </a:xfrm>
          <a:custGeom>
            <a:avLst/>
            <a:gdLst/>
            <a:ahLst/>
            <a:cxnLst/>
            <a:rect l="l" t="t" r="r" b="b"/>
            <a:pathLst>
              <a:path w="43510" h="25121" extrusionOk="0">
                <a:moveTo>
                  <a:pt x="21755" y="1"/>
                </a:moveTo>
                <a:cubicBezTo>
                  <a:pt x="15985" y="1"/>
                  <a:pt x="10452" y="1324"/>
                  <a:pt x="6372" y="3679"/>
                </a:cubicBezTo>
                <a:cubicBezTo>
                  <a:pt x="2292" y="6035"/>
                  <a:pt x="0" y="9230"/>
                  <a:pt x="0" y="12561"/>
                </a:cubicBezTo>
                <a:cubicBezTo>
                  <a:pt x="0" y="15892"/>
                  <a:pt x="2292" y="19086"/>
                  <a:pt x="6372" y="21443"/>
                </a:cubicBezTo>
                <a:cubicBezTo>
                  <a:pt x="10452" y="23798"/>
                  <a:pt x="15985" y="25121"/>
                  <a:pt x="21755" y="25121"/>
                </a:cubicBezTo>
                <a:cubicBezTo>
                  <a:pt x="27524" y="25121"/>
                  <a:pt x="33057" y="23798"/>
                  <a:pt x="37138" y="21443"/>
                </a:cubicBezTo>
                <a:cubicBezTo>
                  <a:pt x="41217" y="19086"/>
                  <a:pt x="43509" y="15892"/>
                  <a:pt x="43509" y="12561"/>
                </a:cubicBezTo>
                <a:cubicBezTo>
                  <a:pt x="43509" y="9230"/>
                  <a:pt x="41217" y="6035"/>
                  <a:pt x="37138" y="3679"/>
                </a:cubicBezTo>
                <a:cubicBezTo>
                  <a:pt x="33057" y="1324"/>
                  <a:pt x="27524" y="1"/>
                  <a:pt x="21755"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1421;p46">
            <a:extLst>
              <a:ext uri="{FF2B5EF4-FFF2-40B4-BE49-F238E27FC236}">
                <a16:creationId xmlns:a16="http://schemas.microsoft.com/office/drawing/2014/main" id="{50038BD4-A8B9-48FD-AC60-980D06A4E590}"/>
              </a:ext>
            </a:extLst>
          </p:cNvPr>
          <p:cNvSpPr/>
          <p:nvPr/>
        </p:nvSpPr>
        <p:spPr>
          <a:xfrm>
            <a:off x="16313903" y="6406231"/>
            <a:ext cx="378115" cy="937576"/>
          </a:xfrm>
          <a:custGeom>
            <a:avLst/>
            <a:gdLst/>
            <a:ahLst/>
            <a:cxnLst/>
            <a:rect l="l" t="t" r="r" b="b"/>
            <a:pathLst>
              <a:path w="14584" h="37979" extrusionOk="0">
                <a:moveTo>
                  <a:pt x="7252" y="1"/>
                </a:moveTo>
                <a:cubicBezTo>
                  <a:pt x="5396" y="1"/>
                  <a:pt x="3540" y="410"/>
                  <a:pt x="2124" y="1227"/>
                </a:cubicBezTo>
                <a:cubicBezTo>
                  <a:pt x="708" y="2045"/>
                  <a:pt x="1" y="3117"/>
                  <a:pt x="1" y="4188"/>
                </a:cubicBezTo>
                <a:lnTo>
                  <a:pt x="1" y="33793"/>
                </a:lnTo>
                <a:cubicBezTo>
                  <a:pt x="1" y="34864"/>
                  <a:pt x="708" y="35935"/>
                  <a:pt x="2125" y="36753"/>
                </a:cubicBezTo>
                <a:cubicBezTo>
                  <a:pt x="3541" y="37570"/>
                  <a:pt x="5397" y="37979"/>
                  <a:pt x="7252" y="37979"/>
                </a:cubicBezTo>
                <a:cubicBezTo>
                  <a:pt x="9108" y="37979"/>
                  <a:pt x="10964" y="37570"/>
                  <a:pt x="12380" y="36753"/>
                </a:cubicBezTo>
                <a:cubicBezTo>
                  <a:pt x="13908" y="35871"/>
                  <a:pt x="14583" y="34694"/>
                  <a:pt x="14461" y="33538"/>
                </a:cubicBezTo>
                <a:lnTo>
                  <a:pt x="14461" y="4442"/>
                </a:lnTo>
                <a:cubicBezTo>
                  <a:pt x="14582" y="3286"/>
                  <a:pt x="13908" y="2109"/>
                  <a:pt x="12379" y="1227"/>
                </a:cubicBezTo>
                <a:cubicBezTo>
                  <a:pt x="10963" y="410"/>
                  <a:pt x="9107" y="1"/>
                  <a:pt x="7252"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1422;p46">
            <a:extLst>
              <a:ext uri="{FF2B5EF4-FFF2-40B4-BE49-F238E27FC236}">
                <a16:creationId xmlns:a16="http://schemas.microsoft.com/office/drawing/2014/main" id="{1C7E0CC6-0C8C-4CC9-BC6C-83E8E6FAACD2}"/>
              </a:ext>
            </a:extLst>
          </p:cNvPr>
          <p:cNvSpPr/>
          <p:nvPr/>
        </p:nvSpPr>
        <p:spPr>
          <a:xfrm>
            <a:off x="16313901" y="6423435"/>
            <a:ext cx="357115" cy="920368"/>
          </a:xfrm>
          <a:custGeom>
            <a:avLst/>
            <a:gdLst/>
            <a:ahLst/>
            <a:cxnLst/>
            <a:rect l="l" t="t" r="r" b="b"/>
            <a:pathLst>
              <a:path w="13774" h="37282" extrusionOk="0">
                <a:moveTo>
                  <a:pt x="3248" y="1"/>
                </a:moveTo>
                <a:cubicBezTo>
                  <a:pt x="2860" y="147"/>
                  <a:pt x="2484" y="324"/>
                  <a:pt x="2124" y="530"/>
                </a:cubicBezTo>
                <a:cubicBezTo>
                  <a:pt x="708" y="1348"/>
                  <a:pt x="1" y="2420"/>
                  <a:pt x="1" y="3491"/>
                </a:cubicBezTo>
                <a:lnTo>
                  <a:pt x="1" y="33096"/>
                </a:lnTo>
                <a:cubicBezTo>
                  <a:pt x="1" y="34167"/>
                  <a:pt x="708" y="35239"/>
                  <a:pt x="2125" y="36056"/>
                </a:cubicBezTo>
                <a:cubicBezTo>
                  <a:pt x="3541" y="36873"/>
                  <a:pt x="5397" y="37282"/>
                  <a:pt x="7252" y="37282"/>
                </a:cubicBezTo>
                <a:cubicBezTo>
                  <a:pt x="9108" y="37282"/>
                  <a:pt x="10964" y="36873"/>
                  <a:pt x="12380" y="36056"/>
                </a:cubicBezTo>
                <a:cubicBezTo>
                  <a:pt x="12493" y="35991"/>
                  <a:pt x="12591" y="35921"/>
                  <a:pt x="12695" y="35852"/>
                </a:cubicBezTo>
                <a:cubicBezTo>
                  <a:pt x="13368" y="35300"/>
                  <a:pt x="13774" y="34912"/>
                  <a:pt x="13774" y="34911"/>
                </a:cubicBezTo>
                <a:lnTo>
                  <a:pt x="13774" y="34911"/>
                </a:lnTo>
                <a:cubicBezTo>
                  <a:pt x="12815" y="35583"/>
                  <a:pt x="11026" y="35935"/>
                  <a:pt x="9211" y="35935"/>
                </a:cubicBezTo>
                <a:cubicBezTo>
                  <a:pt x="6877" y="35935"/>
                  <a:pt x="4500" y="35354"/>
                  <a:pt x="3790" y="34123"/>
                </a:cubicBezTo>
                <a:cubicBezTo>
                  <a:pt x="2932" y="32638"/>
                  <a:pt x="3248" y="27140"/>
                  <a:pt x="3248" y="21254"/>
                </a:cubicBezTo>
                <a:lnTo>
                  <a:pt x="3248"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1423;p46">
            <a:extLst>
              <a:ext uri="{FF2B5EF4-FFF2-40B4-BE49-F238E27FC236}">
                <a16:creationId xmlns:a16="http://schemas.microsoft.com/office/drawing/2014/main" id="{630DE870-8891-4AAE-A8CB-269057E94B8F}"/>
              </a:ext>
            </a:extLst>
          </p:cNvPr>
          <p:cNvSpPr/>
          <p:nvPr/>
        </p:nvSpPr>
        <p:spPr>
          <a:xfrm>
            <a:off x="16313903" y="6406230"/>
            <a:ext cx="378061" cy="395381"/>
          </a:xfrm>
          <a:custGeom>
            <a:avLst/>
            <a:gdLst/>
            <a:ahLst/>
            <a:cxnLst/>
            <a:rect l="l" t="t" r="r" b="b"/>
            <a:pathLst>
              <a:path w="14582" h="16016" extrusionOk="0">
                <a:moveTo>
                  <a:pt x="7252" y="1"/>
                </a:moveTo>
                <a:cubicBezTo>
                  <a:pt x="5397" y="1"/>
                  <a:pt x="3541" y="410"/>
                  <a:pt x="2125" y="1227"/>
                </a:cubicBezTo>
                <a:cubicBezTo>
                  <a:pt x="708" y="2045"/>
                  <a:pt x="1" y="3117"/>
                  <a:pt x="1" y="4188"/>
                </a:cubicBezTo>
                <a:lnTo>
                  <a:pt x="1" y="15298"/>
                </a:lnTo>
                <a:cubicBezTo>
                  <a:pt x="2344" y="15776"/>
                  <a:pt x="4798" y="16015"/>
                  <a:pt x="7252" y="16015"/>
                </a:cubicBezTo>
                <a:cubicBezTo>
                  <a:pt x="9691" y="16015"/>
                  <a:pt x="12130" y="15779"/>
                  <a:pt x="14461" y="15307"/>
                </a:cubicBezTo>
                <a:lnTo>
                  <a:pt x="14461" y="4442"/>
                </a:lnTo>
                <a:cubicBezTo>
                  <a:pt x="14582" y="3286"/>
                  <a:pt x="13908" y="2109"/>
                  <a:pt x="12380" y="1227"/>
                </a:cubicBezTo>
                <a:cubicBezTo>
                  <a:pt x="10964" y="410"/>
                  <a:pt x="9108" y="1"/>
                  <a:pt x="7252"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1424;p46">
            <a:extLst>
              <a:ext uri="{FF2B5EF4-FFF2-40B4-BE49-F238E27FC236}">
                <a16:creationId xmlns:a16="http://schemas.microsoft.com/office/drawing/2014/main" id="{C80C2214-2883-46E3-8F9D-D2564460DD4D}"/>
              </a:ext>
            </a:extLst>
          </p:cNvPr>
          <p:cNvSpPr/>
          <p:nvPr/>
        </p:nvSpPr>
        <p:spPr>
          <a:xfrm>
            <a:off x="16313903" y="6423435"/>
            <a:ext cx="84211" cy="372720"/>
          </a:xfrm>
          <a:custGeom>
            <a:avLst/>
            <a:gdLst/>
            <a:ahLst/>
            <a:cxnLst/>
            <a:rect l="l" t="t" r="r" b="b"/>
            <a:pathLst>
              <a:path w="3248" h="15098" extrusionOk="0">
                <a:moveTo>
                  <a:pt x="3248" y="1"/>
                </a:moveTo>
                <a:lnTo>
                  <a:pt x="3248" y="1"/>
                </a:lnTo>
                <a:cubicBezTo>
                  <a:pt x="2860" y="147"/>
                  <a:pt x="2484" y="324"/>
                  <a:pt x="2124" y="530"/>
                </a:cubicBezTo>
                <a:cubicBezTo>
                  <a:pt x="708" y="1348"/>
                  <a:pt x="1" y="2420"/>
                  <a:pt x="1" y="3491"/>
                </a:cubicBezTo>
                <a:lnTo>
                  <a:pt x="1" y="14602"/>
                </a:lnTo>
                <a:cubicBezTo>
                  <a:pt x="1063" y="14818"/>
                  <a:pt x="2149" y="14980"/>
                  <a:pt x="3247" y="15098"/>
                </a:cubicBezTo>
                <a:lnTo>
                  <a:pt x="3248" y="1"/>
                </a:lnTo>
                <a:close/>
              </a:path>
            </a:pathLst>
          </a:custGeom>
          <a:solidFill>
            <a:srgbClr val="76D3C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1425;p46">
            <a:extLst>
              <a:ext uri="{FF2B5EF4-FFF2-40B4-BE49-F238E27FC236}">
                <a16:creationId xmlns:a16="http://schemas.microsoft.com/office/drawing/2014/main" id="{41EE9918-9044-451B-BBE4-7222C12C39F0}"/>
              </a:ext>
            </a:extLst>
          </p:cNvPr>
          <p:cNvSpPr/>
          <p:nvPr/>
        </p:nvSpPr>
        <p:spPr>
          <a:xfrm>
            <a:off x="16313903" y="6083036"/>
            <a:ext cx="84211" cy="713149"/>
          </a:xfrm>
          <a:custGeom>
            <a:avLst/>
            <a:gdLst/>
            <a:ahLst/>
            <a:cxnLst/>
            <a:rect l="l" t="t" r="r" b="b"/>
            <a:pathLst>
              <a:path w="3248" h="28888" extrusionOk="0">
                <a:moveTo>
                  <a:pt x="3248" y="1"/>
                </a:moveTo>
                <a:lnTo>
                  <a:pt x="3248" y="1"/>
                </a:lnTo>
                <a:cubicBezTo>
                  <a:pt x="2860" y="148"/>
                  <a:pt x="2484" y="326"/>
                  <a:pt x="2124" y="532"/>
                </a:cubicBezTo>
                <a:cubicBezTo>
                  <a:pt x="708" y="1349"/>
                  <a:pt x="1" y="2420"/>
                  <a:pt x="1" y="3492"/>
                </a:cubicBezTo>
                <a:lnTo>
                  <a:pt x="1" y="28391"/>
                </a:lnTo>
                <a:cubicBezTo>
                  <a:pt x="1063" y="28608"/>
                  <a:pt x="2149" y="28769"/>
                  <a:pt x="3247" y="28888"/>
                </a:cubicBezTo>
                <a:lnTo>
                  <a:pt x="3248"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1426;p46">
            <a:extLst>
              <a:ext uri="{FF2B5EF4-FFF2-40B4-BE49-F238E27FC236}">
                <a16:creationId xmlns:a16="http://schemas.microsoft.com/office/drawing/2014/main" id="{2146FCF5-6C11-4D35-9C2B-9399A6C67ADC}"/>
              </a:ext>
            </a:extLst>
          </p:cNvPr>
          <p:cNvSpPr/>
          <p:nvPr/>
        </p:nvSpPr>
        <p:spPr>
          <a:xfrm>
            <a:off x="16313903" y="5967783"/>
            <a:ext cx="378115" cy="645261"/>
          </a:xfrm>
          <a:custGeom>
            <a:avLst/>
            <a:gdLst/>
            <a:ahLst/>
            <a:cxnLst/>
            <a:rect l="l" t="t" r="r" b="b"/>
            <a:pathLst>
              <a:path w="14584" h="26138" extrusionOk="0">
                <a:moveTo>
                  <a:pt x="7252" y="1"/>
                </a:moveTo>
                <a:cubicBezTo>
                  <a:pt x="5396" y="1"/>
                  <a:pt x="3540" y="410"/>
                  <a:pt x="2124" y="1227"/>
                </a:cubicBezTo>
                <a:cubicBezTo>
                  <a:pt x="708" y="2045"/>
                  <a:pt x="1" y="3117"/>
                  <a:pt x="1" y="4188"/>
                </a:cubicBezTo>
                <a:lnTo>
                  <a:pt x="1" y="21950"/>
                </a:lnTo>
                <a:cubicBezTo>
                  <a:pt x="1" y="23022"/>
                  <a:pt x="708" y="24093"/>
                  <a:pt x="2125" y="24912"/>
                </a:cubicBezTo>
                <a:cubicBezTo>
                  <a:pt x="3541" y="25729"/>
                  <a:pt x="5397" y="26138"/>
                  <a:pt x="7252" y="26138"/>
                </a:cubicBezTo>
                <a:cubicBezTo>
                  <a:pt x="9108" y="26138"/>
                  <a:pt x="10964" y="25729"/>
                  <a:pt x="12380" y="24912"/>
                </a:cubicBezTo>
                <a:cubicBezTo>
                  <a:pt x="13908" y="24028"/>
                  <a:pt x="14583" y="22851"/>
                  <a:pt x="14461" y="21697"/>
                </a:cubicBezTo>
                <a:lnTo>
                  <a:pt x="14461" y="4442"/>
                </a:lnTo>
                <a:cubicBezTo>
                  <a:pt x="14582" y="3287"/>
                  <a:pt x="13908" y="2110"/>
                  <a:pt x="12379" y="1227"/>
                </a:cubicBezTo>
                <a:cubicBezTo>
                  <a:pt x="10963" y="410"/>
                  <a:pt x="9107" y="1"/>
                  <a:pt x="7252"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5" name="Google Shape;1427;p46">
            <a:extLst>
              <a:ext uri="{FF2B5EF4-FFF2-40B4-BE49-F238E27FC236}">
                <a16:creationId xmlns:a16="http://schemas.microsoft.com/office/drawing/2014/main" id="{9FC4D6AB-4378-4F66-96AC-F32C321FB09D}"/>
              </a:ext>
            </a:extLst>
          </p:cNvPr>
          <p:cNvSpPr/>
          <p:nvPr/>
        </p:nvSpPr>
        <p:spPr>
          <a:xfrm>
            <a:off x="16313903" y="6083035"/>
            <a:ext cx="84211" cy="512816"/>
          </a:xfrm>
          <a:custGeom>
            <a:avLst/>
            <a:gdLst/>
            <a:ahLst/>
            <a:cxnLst/>
            <a:rect l="l" t="t" r="r" b="b"/>
            <a:pathLst>
              <a:path w="3248" h="20773" extrusionOk="0">
                <a:moveTo>
                  <a:pt x="3248" y="1"/>
                </a:moveTo>
                <a:cubicBezTo>
                  <a:pt x="2860" y="148"/>
                  <a:pt x="2484" y="326"/>
                  <a:pt x="2124" y="532"/>
                </a:cubicBezTo>
                <a:cubicBezTo>
                  <a:pt x="708" y="1349"/>
                  <a:pt x="1" y="2420"/>
                  <a:pt x="1" y="3492"/>
                </a:cubicBezTo>
                <a:lnTo>
                  <a:pt x="1" y="17281"/>
                </a:lnTo>
                <a:cubicBezTo>
                  <a:pt x="1" y="18353"/>
                  <a:pt x="708" y="19424"/>
                  <a:pt x="2124" y="20241"/>
                </a:cubicBezTo>
                <a:cubicBezTo>
                  <a:pt x="2484" y="20447"/>
                  <a:pt x="2860" y="20625"/>
                  <a:pt x="3248" y="20772"/>
                </a:cubicBezTo>
                <a:lnTo>
                  <a:pt x="3248"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6" name="Google Shape;1428;p46">
            <a:extLst>
              <a:ext uri="{FF2B5EF4-FFF2-40B4-BE49-F238E27FC236}">
                <a16:creationId xmlns:a16="http://schemas.microsoft.com/office/drawing/2014/main" id="{F35C1FA7-D612-4D9E-BFCA-22A3DBF16151}"/>
              </a:ext>
            </a:extLst>
          </p:cNvPr>
          <p:cNvSpPr/>
          <p:nvPr/>
        </p:nvSpPr>
        <p:spPr>
          <a:xfrm>
            <a:off x="15985933" y="5812764"/>
            <a:ext cx="1031883" cy="516792"/>
          </a:xfrm>
          <a:custGeom>
            <a:avLst/>
            <a:gdLst/>
            <a:ahLst/>
            <a:cxnLst/>
            <a:rect l="l" t="t" r="r" b="b"/>
            <a:pathLst>
              <a:path w="39800" h="20934" extrusionOk="0">
                <a:moveTo>
                  <a:pt x="19901" y="1"/>
                </a:moveTo>
                <a:cubicBezTo>
                  <a:pt x="15262" y="1"/>
                  <a:pt x="10623" y="1023"/>
                  <a:pt x="7083" y="3066"/>
                </a:cubicBezTo>
                <a:cubicBezTo>
                  <a:pt x="3" y="7154"/>
                  <a:pt x="0" y="13781"/>
                  <a:pt x="7076" y="17869"/>
                </a:cubicBezTo>
                <a:cubicBezTo>
                  <a:pt x="10613" y="19912"/>
                  <a:pt x="15252" y="20934"/>
                  <a:pt x="19891" y="20934"/>
                </a:cubicBezTo>
                <a:cubicBezTo>
                  <a:pt x="24531" y="20934"/>
                  <a:pt x="29171" y="19912"/>
                  <a:pt x="32713" y="17869"/>
                </a:cubicBezTo>
                <a:cubicBezTo>
                  <a:pt x="39796" y="13782"/>
                  <a:pt x="39799" y="7154"/>
                  <a:pt x="32720" y="3066"/>
                </a:cubicBezTo>
                <a:cubicBezTo>
                  <a:pt x="29180" y="1023"/>
                  <a:pt x="24540" y="1"/>
                  <a:pt x="19901"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7" name="Google Shape;1429;p46">
            <a:extLst>
              <a:ext uri="{FF2B5EF4-FFF2-40B4-BE49-F238E27FC236}">
                <a16:creationId xmlns:a16="http://schemas.microsoft.com/office/drawing/2014/main" id="{02962262-B290-4030-8E4A-AD988D89F291}"/>
              </a:ext>
            </a:extLst>
          </p:cNvPr>
          <p:cNvSpPr/>
          <p:nvPr/>
        </p:nvSpPr>
        <p:spPr>
          <a:xfrm>
            <a:off x="15985933" y="5773639"/>
            <a:ext cx="1031883" cy="516792"/>
          </a:xfrm>
          <a:custGeom>
            <a:avLst/>
            <a:gdLst/>
            <a:ahLst/>
            <a:cxnLst/>
            <a:rect l="l" t="t" r="r" b="b"/>
            <a:pathLst>
              <a:path w="39800" h="20934" extrusionOk="0">
                <a:moveTo>
                  <a:pt x="19902" y="1"/>
                </a:moveTo>
                <a:cubicBezTo>
                  <a:pt x="15262" y="1"/>
                  <a:pt x="10623" y="1023"/>
                  <a:pt x="7083" y="3067"/>
                </a:cubicBezTo>
                <a:cubicBezTo>
                  <a:pt x="3" y="7153"/>
                  <a:pt x="0" y="13781"/>
                  <a:pt x="7076" y="17868"/>
                </a:cubicBezTo>
                <a:cubicBezTo>
                  <a:pt x="10613" y="19912"/>
                  <a:pt x="15252" y="20934"/>
                  <a:pt x="19891" y="20934"/>
                </a:cubicBezTo>
                <a:cubicBezTo>
                  <a:pt x="24531" y="20934"/>
                  <a:pt x="29171" y="19912"/>
                  <a:pt x="32713" y="17868"/>
                </a:cubicBezTo>
                <a:cubicBezTo>
                  <a:pt x="39796" y="13781"/>
                  <a:pt x="39799" y="7153"/>
                  <a:pt x="32720" y="3067"/>
                </a:cubicBezTo>
                <a:cubicBezTo>
                  <a:pt x="29181" y="1023"/>
                  <a:pt x="24541" y="1"/>
                  <a:pt x="19902" y="1"/>
                </a:cubicBezTo>
                <a:close/>
              </a:path>
            </a:pathLst>
          </a:custGeom>
          <a:solidFill>
            <a:srgbClr val="2C2F8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8" name="Google Shape;1430;p46">
            <a:extLst>
              <a:ext uri="{FF2B5EF4-FFF2-40B4-BE49-F238E27FC236}">
                <a16:creationId xmlns:a16="http://schemas.microsoft.com/office/drawing/2014/main" id="{14FDA634-1D0D-452E-B800-E44155AE1711}"/>
              </a:ext>
            </a:extLst>
          </p:cNvPr>
          <p:cNvSpPr/>
          <p:nvPr/>
        </p:nvSpPr>
        <p:spPr>
          <a:xfrm>
            <a:off x="16031798" y="4226043"/>
            <a:ext cx="940101" cy="2030576"/>
          </a:xfrm>
          <a:custGeom>
            <a:avLst/>
            <a:gdLst/>
            <a:ahLst/>
            <a:cxnLst/>
            <a:rect l="l" t="t" r="r" b="b"/>
            <a:pathLst>
              <a:path w="36260" h="82254" extrusionOk="0">
                <a:moveTo>
                  <a:pt x="18133" y="1"/>
                </a:moveTo>
                <a:cubicBezTo>
                  <a:pt x="13493" y="1"/>
                  <a:pt x="8854" y="940"/>
                  <a:pt x="5314" y="2817"/>
                </a:cubicBezTo>
                <a:cubicBezTo>
                  <a:pt x="1773" y="4696"/>
                  <a:pt x="3" y="7158"/>
                  <a:pt x="2" y="9618"/>
                </a:cubicBezTo>
                <a:lnTo>
                  <a:pt x="2" y="71787"/>
                </a:lnTo>
                <a:cubicBezTo>
                  <a:pt x="0" y="74466"/>
                  <a:pt x="1768" y="77145"/>
                  <a:pt x="5307" y="79189"/>
                </a:cubicBezTo>
                <a:cubicBezTo>
                  <a:pt x="8844" y="81232"/>
                  <a:pt x="13483" y="82254"/>
                  <a:pt x="18123" y="82254"/>
                </a:cubicBezTo>
                <a:cubicBezTo>
                  <a:pt x="22762" y="82254"/>
                  <a:pt x="27403" y="81232"/>
                  <a:pt x="30944" y="79189"/>
                </a:cubicBezTo>
                <a:cubicBezTo>
                  <a:pt x="34486" y="77145"/>
                  <a:pt x="36257" y="74466"/>
                  <a:pt x="36259" y="71787"/>
                </a:cubicBezTo>
                <a:lnTo>
                  <a:pt x="36259" y="9619"/>
                </a:lnTo>
                <a:cubicBezTo>
                  <a:pt x="36260" y="7156"/>
                  <a:pt x="34492" y="4696"/>
                  <a:pt x="30951" y="2817"/>
                </a:cubicBezTo>
                <a:cubicBezTo>
                  <a:pt x="27412" y="940"/>
                  <a:pt x="22772" y="1"/>
                  <a:pt x="18133"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9" name="Google Shape;1431;p46">
            <a:extLst>
              <a:ext uri="{FF2B5EF4-FFF2-40B4-BE49-F238E27FC236}">
                <a16:creationId xmlns:a16="http://schemas.microsoft.com/office/drawing/2014/main" id="{9DB21426-0CA1-4501-ADCE-B781CDEE49E5}"/>
              </a:ext>
            </a:extLst>
          </p:cNvPr>
          <p:cNvSpPr/>
          <p:nvPr/>
        </p:nvSpPr>
        <p:spPr>
          <a:xfrm>
            <a:off x="16031824" y="4226043"/>
            <a:ext cx="940075" cy="547525"/>
          </a:xfrm>
          <a:custGeom>
            <a:avLst/>
            <a:gdLst/>
            <a:ahLst/>
            <a:cxnLst/>
            <a:rect l="l" t="t" r="r" b="b"/>
            <a:pathLst>
              <a:path w="36259" h="22179" extrusionOk="0">
                <a:moveTo>
                  <a:pt x="18132" y="1"/>
                </a:moveTo>
                <a:cubicBezTo>
                  <a:pt x="13492" y="1"/>
                  <a:pt x="8853" y="940"/>
                  <a:pt x="5313" y="2817"/>
                </a:cubicBezTo>
                <a:cubicBezTo>
                  <a:pt x="1772" y="4696"/>
                  <a:pt x="2" y="7158"/>
                  <a:pt x="1" y="9618"/>
                </a:cubicBezTo>
                <a:lnTo>
                  <a:pt x="1" y="16561"/>
                </a:lnTo>
                <a:cubicBezTo>
                  <a:pt x="790" y="17246"/>
                  <a:pt x="1703" y="17896"/>
                  <a:pt x="2749" y="18499"/>
                </a:cubicBezTo>
                <a:cubicBezTo>
                  <a:pt x="6997" y="20952"/>
                  <a:pt x="12564" y="22179"/>
                  <a:pt x="18132" y="22179"/>
                </a:cubicBezTo>
                <a:cubicBezTo>
                  <a:pt x="23699" y="22179"/>
                  <a:pt x="29267" y="20952"/>
                  <a:pt x="33515" y="18499"/>
                </a:cubicBezTo>
                <a:cubicBezTo>
                  <a:pt x="34559" y="17897"/>
                  <a:pt x="35471" y="17247"/>
                  <a:pt x="36258" y="16564"/>
                </a:cubicBezTo>
                <a:lnTo>
                  <a:pt x="36258" y="9619"/>
                </a:lnTo>
                <a:cubicBezTo>
                  <a:pt x="36259" y="7156"/>
                  <a:pt x="34491" y="4696"/>
                  <a:pt x="30950" y="2817"/>
                </a:cubicBezTo>
                <a:cubicBezTo>
                  <a:pt x="27411" y="940"/>
                  <a:pt x="22771" y="1"/>
                  <a:pt x="18132"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0" name="Google Shape;1432;p46">
            <a:extLst>
              <a:ext uri="{FF2B5EF4-FFF2-40B4-BE49-F238E27FC236}">
                <a16:creationId xmlns:a16="http://schemas.microsoft.com/office/drawing/2014/main" id="{6D7605C4-B379-44E9-813F-0D0ABEBCA9BA}"/>
              </a:ext>
            </a:extLst>
          </p:cNvPr>
          <p:cNvSpPr/>
          <p:nvPr/>
        </p:nvSpPr>
        <p:spPr>
          <a:xfrm>
            <a:off x="16031797" y="4361266"/>
            <a:ext cx="731339" cy="1895293"/>
          </a:xfrm>
          <a:custGeom>
            <a:avLst/>
            <a:gdLst/>
            <a:ahLst/>
            <a:cxnLst/>
            <a:rect l="l" t="t" r="r" b="b"/>
            <a:pathLst>
              <a:path w="28208" h="76774" extrusionOk="0">
                <a:moveTo>
                  <a:pt x="1787" y="1"/>
                </a:moveTo>
                <a:cubicBezTo>
                  <a:pt x="610" y="1307"/>
                  <a:pt x="3" y="2722"/>
                  <a:pt x="2" y="4140"/>
                </a:cubicBezTo>
                <a:lnTo>
                  <a:pt x="2" y="66309"/>
                </a:lnTo>
                <a:cubicBezTo>
                  <a:pt x="0" y="68988"/>
                  <a:pt x="1768" y="71667"/>
                  <a:pt x="5307" y="73711"/>
                </a:cubicBezTo>
                <a:cubicBezTo>
                  <a:pt x="8843" y="75753"/>
                  <a:pt x="13478" y="76774"/>
                  <a:pt x="18115" y="76774"/>
                </a:cubicBezTo>
                <a:cubicBezTo>
                  <a:pt x="21639" y="76774"/>
                  <a:pt x="25163" y="76184"/>
                  <a:pt x="28207" y="75006"/>
                </a:cubicBezTo>
                <a:lnTo>
                  <a:pt x="28207" y="75006"/>
                </a:lnTo>
                <a:cubicBezTo>
                  <a:pt x="26355" y="75441"/>
                  <a:pt x="24609" y="75638"/>
                  <a:pt x="22977" y="75638"/>
                </a:cubicBezTo>
                <a:cubicBezTo>
                  <a:pt x="13385" y="75638"/>
                  <a:pt x="7733" y="68847"/>
                  <a:pt x="7733" y="63916"/>
                </a:cubicBezTo>
                <a:lnTo>
                  <a:pt x="7733" y="7695"/>
                </a:lnTo>
                <a:lnTo>
                  <a:pt x="1787"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1" name="Google Shape;1433;p46">
            <a:extLst>
              <a:ext uri="{FF2B5EF4-FFF2-40B4-BE49-F238E27FC236}">
                <a16:creationId xmlns:a16="http://schemas.microsoft.com/office/drawing/2014/main" id="{F8062276-8B9F-4F13-B505-C3FF46C0BDD0}"/>
              </a:ext>
            </a:extLst>
          </p:cNvPr>
          <p:cNvSpPr/>
          <p:nvPr/>
        </p:nvSpPr>
        <p:spPr>
          <a:xfrm>
            <a:off x="15985933" y="4226044"/>
            <a:ext cx="1031883" cy="474872"/>
          </a:xfrm>
          <a:custGeom>
            <a:avLst/>
            <a:gdLst/>
            <a:ahLst/>
            <a:cxnLst/>
            <a:rect l="l" t="t" r="r" b="b"/>
            <a:pathLst>
              <a:path w="39800" h="19236" extrusionOk="0">
                <a:moveTo>
                  <a:pt x="19902" y="1"/>
                </a:moveTo>
                <a:cubicBezTo>
                  <a:pt x="15262" y="1"/>
                  <a:pt x="10623" y="940"/>
                  <a:pt x="7083" y="2817"/>
                </a:cubicBezTo>
                <a:cubicBezTo>
                  <a:pt x="3" y="6574"/>
                  <a:pt x="0" y="12663"/>
                  <a:pt x="7076" y="16419"/>
                </a:cubicBezTo>
                <a:cubicBezTo>
                  <a:pt x="10613" y="18297"/>
                  <a:pt x="15252" y="19235"/>
                  <a:pt x="19891" y="19235"/>
                </a:cubicBezTo>
                <a:cubicBezTo>
                  <a:pt x="24531" y="19235"/>
                  <a:pt x="29171" y="18297"/>
                  <a:pt x="32713" y="16419"/>
                </a:cubicBezTo>
                <a:cubicBezTo>
                  <a:pt x="39796" y="12663"/>
                  <a:pt x="39799" y="6574"/>
                  <a:pt x="32720" y="2817"/>
                </a:cubicBezTo>
                <a:cubicBezTo>
                  <a:pt x="29181" y="940"/>
                  <a:pt x="24541" y="1"/>
                  <a:pt x="19902"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2" name="Google Shape;1434;p46">
            <a:extLst>
              <a:ext uri="{FF2B5EF4-FFF2-40B4-BE49-F238E27FC236}">
                <a16:creationId xmlns:a16="http://schemas.microsoft.com/office/drawing/2014/main" id="{4B2D01F9-E8DA-4A56-BF28-6496A7551D69}"/>
              </a:ext>
            </a:extLst>
          </p:cNvPr>
          <p:cNvSpPr/>
          <p:nvPr/>
        </p:nvSpPr>
        <p:spPr>
          <a:xfrm>
            <a:off x="16219895" y="4016126"/>
            <a:ext cx="564061" cy="602405"/>
          </a:xfrm>
          <a:custGeom>
            <a:avLst/>
            <a:gdLst/>
            <a:ahLst/>
            <a:cxnLst/>
            <a:rect l="l" t="t" r="r" b="b"/>
            <a:pathLst>
              <a:path w="21756" h="24402" extrusionOk="0">
                <a:moveTo>
                  <a:pt x="10877" y="1"/>
                </a:moveTo>
                <a:cubicBezTo>
                  <a:pt x="8093" y="1"/>
                  <a:pt x="5310" y="614"/>
                  <a:pt x="3186" y="1841"/>
                </a:cubicBezTo>
                <a:cubicBezTo>
                  <a:pt x="1063" y="3066"/>
                  <a:pt x="0" y="4674"/>
                  <a:pt x="0" y="6280"/>
                </a:cubicBezTo>
                <a:lnTo>
                  <a:pt x="0" y="18122"/>
                </a:lnTo>
                <a:cubicBezTo>
                  <a:pt x="0" y="19729"/>
                  <a:pt x="1062" y="21337"/>
                  <a:pt x="3186" y="22563"/>
                </a:cubicBezTo>
                <a:cubicBezTo>
                  <a:pt x="5310" y="23789"/>
                  <a:pt x="8093" y="24401"/>
                  <a:pt x="10877" y="24401"/>
                </a:cubicBezTo>
                <a:cubicBezTo>
                  <a:pt x="13661" y="24401"/>
                  <a:pt x="16445" y="23789"/>
                  <a:pt x="18569" y="22563"/>
                </a:cubicBezTo>
                <a:cubicBezTo>
                  <a:pt x="20692" y="21337"/>
                  <a:pt x="21755" y="19729"/>
                  <a:pt x="21755" y="18122"/>
                </a:cubicBezTo>
                <a:lnTo>
                  <a:pt x="21755" y="6280"/>
                </a:lnTo>
                <a:cubicBezTo>
                  <a:pt x="21755" y="4674"/>
                  <a:pt x="20692" y="3066"/>
                  <a:pt x="18569" y="1841"/>
                </a:cubicBezTo>
                <a:cubicBezTo>
                  <a:pt x="16445" y="614"/>
                  <a:pt x="13661" y="1"/>
                  <a:pt x="10877"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3" name="Google Shape;1435;p46">
            <a:extLst>
              <a:ext uri="{FF2B5EF4-FFF2-40B4-BE49-F238E27FC236}">
                <a16:creationId xmlns:a16="http://schemas.microsoft.com/office/drawing/2014/main" id="{28702E2E-208F-4790-B6D7-B109C46275E2}"/>
              </a:ext>
            </a:extLst>
          </p:cNvPr>
          <p:cNvSpPr/>
          <p:nvPr/>
        </p:nvSpPr>
        <p:spPr>
          <a:xfrm>
            <a:off x="16219893" y="4084798"/>
            <a:ext cx="520763" cy="533749"/>
          </a:xfrm>
          <a:custGeom>
            <a:avLst/>
            <a:gdLst/>
            <a:ahLst/>
            <a:cxnLst/>
            <a:rect l="l" t="t" r="r" b="b"/>
            <a:pathLst>
              <a:path w="20086" h="21621" extrusionOk="0">
                <a:moveTo>
                  <a:pt x="1846" y="1"/>
                </a:moveTo>
                <a:cubicBezTo>
                  <a:pt x="619" y="1056"/>
                  <a:pt x="0" y="2277"/>
                  <a:pt x="0" y="3499"/>
                </a:cubicBezTo>
                <a:lnTo>
                  <a:pt x="0" y="15340"/>
                </a:lnTo>
                <a:cubicBezTo>
                  <a:pt x="0" y="16947"/>
                  <a:pt x="1062" y="18555"/>
                  <a:pt x="3186" y="19781"/>
                </a:cubicBezTo>
                <a:cubicBezTo>
                  <a:pt x="5310" y="21007"/>
                  <a:pt x="8093" y="21620"/>
                  <a:pt x="10877" y="21620"/>
                </a:cubicBezTo>
                <a:cubicBezTo>
                  <a:pt x="13661" y="21620"/>
                  <a:pt x="16445" y="21007"/>
                  <a:pt x="18569" y="19781"/>
                </a:cubicBezTo>
                <a:cubicBezTo>
                  <a:pt x="19114" y="19469"/>
                  <a:pt x="19622" y="19099"/>
                  <a:pt x="20085" y="18676"/>
                </a:cubicBezTo>
                <a:lnTo>
                  <a:pt x="20085" y="18676"/>
                </a:lnTo>
                <a:cubicBezTo>
                  <a:pt x="17873" y="19935"/>
                  <a:pt x="15417" y="20450"/>
                  <a:pt x="13100" y="20450"/>
                </a:cubicBezTo>
                <a:cubicBezTo>
                  <a:pt x="8193" y="20450"/>
                  <a:pt x="3914" y="18139"/>
                  <a:pt x="3914" y="15680"/>
                </a:cubicBezTo>
                <a:lnTo>
                  <a:pt x="3914" y="6459"/>
                </a:lnTo>
                <a:lnTo>
                  <a:pt x="1846"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4" name="Google Shape;1436;p46">
            <a:extLst>
              <a:ext uri="{FF2B5EF4-FFF2-40B4-BE49-F238E27FC236}">
                <a16:creationId xmlns:a16="http://schemas.microsoft.com/office/drawing/2014/main" id="{51DBE230-1727-45FF-AB1D-161904808941}"/>
              </a:ext>
            </a:extLst>
          </p:cNvPr>
          <p:cNvSpPr/>
          <p:nvPr/>
        </p:nvSpPr>
        <p:spPr>
          <a:xfrm>
            <a:off x="16192335" y="4016127"/>
            <a:ext cx="619128" cy="310088"/>
          </a:xfrm>
          <a:custGeom>
            <a:avLst/>
            <a:gdLst/>
            <a:ahLst/>
            <a:cxnLst/>
            <a:rect l="l" t="t" r="r" b="b"/>
            <a:pathLst>
              <a:path w="23880" h="12561" extrusionOk="0">
                <a:moveTo>
                  <a:pt x="11940" y="1"/>
                </a:moveTo>
                <a:cubicBezTo>
                  <a:pt x="9156" y="1"/>
                  <a:pt x="6373" y="614"/>
                  <a:pt x="4249" y="1841"/>
                </a:cubicBezTo>
                <a:cubicBezTo>
                  <a:pt x="1" y="4292"/>
                  <a:pt x="1" y="8269"/>
                  <a:pt x="4249" y="10722"/>
                </a:cubicBezTo>
                <a:cubicBezTo>
                  <a:pt x="6374" y="11948"/>
                  <a:pt x="9158" y="12561"/>
                  <a:pt x="11942" y="12561"/>
                </a:cubicBezTo>
                <a:cubicBezTo>
                  <a:pt x="14725" y="12561"/>
                  <a:pt x="17508" y="11948"/>
                  <a:pt x="19632" y="10722"/>
                </a:cubicBezTo>
                <a:cubicBezTo>
                  <a:pt x="23880" y="8269"/>
                  <a:pt x="23880" y="4292"/>
                  <a:pt x="19632" y="1841"/>
                </a:cubicBezTo>
                <a:cubicBezTo>
                  <a:pt x="17508" y="614"/>
                  <a:pt x="14724" y="1"/>
                  <a:pt x="11940"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5" name="Google Shape;1437;p46">
            <a:extLst>
              <a:ext uri="{FF2B5EF4-FFF2-40B4-BE49-F238E27FC236}">
                <a16:creationId xmlns:a16="http://schemas.microsoft.com/office/drawing/2014/main" id="{5C45CFF8-1404-41F9-A7B8-4054C0A6CD97}"/>
              </a:ext>
            </a:extLst>
          </p:cNvPr>
          <p:cNvSpPr/>
          <p:nvPr/>
        </p:nvSpPr>
        <p:spPr>
          <a:xfrm>
            <a:off x="16368919" y="3805767"/>
            <a:ext cx="265955" cy="438509"/>
          </a:xfrm>
          <a:custGeom>
            <a:avLst/>
            <a:gdLst/>
            <a:ahLst/>
            <a:cxnLst/>
            <a:rect l="l" t="t" r="r" b="b"/>
            <a:pathLst>
              <a:path w="10258" h="17763" extrusionOk="0">
                <a:moveTo>
                  <a:pt x="5129" y="0"/>
                </a:moveTo>
                <a:cubicBezTo>
                  <a:pt x="3817" y="0"/>
                  <a:pt x="2505" y="289"/>
                  <a:pt x="1504" y="868"/>
                </a:cubicBezTo>
                <a:cubicBezTo>
                  <a:pt x="500" y="1446"/>
                  <a:pt x="0" y="2205"/>
                  <a:pt x="2" y="2965"/>
                </a:cubicBezTo>
                <a:lnTo>
                  <a:pt x="2" y="14799"/>
                </a:lnTo>
                <a:cubicBezTo>
                  <a:pt x="0" y="15558"/>
                  <a:pt x="501" y="16318"/>
                  <a:pt x="1504" y="16896"/>
                </a:cubicBezTo>
                <a:cubicBezTo>
                  <a:pt x="2505" y="17474"/>
                  <a:pt x="3817" y="17763"/>
                  <a:pt x="5130" y="17763"/>
                </a:cubicBezTo>
                <a:cubicBezTo>
                  <a:pt x="6442" y="17763"/>
                  <a:pt x="7754" y="17474"/>
                  <a:pt x="8755" y="16896"/>
                </a:cubicBezTo>
                <a:cubicBezTo>
                  <a:pt x="9756" y="16318"/>
                  <a:pt x="10257" y="15560"/>
                  <a:pt x="10257" y="14802"/>
                </a:cubicBezTo>
                <a:lnTo>
                  <a:pt x="10257" y="2965"/>
                </a:lnTo>
                <a:cubicBezTo>
                  <a:pt x="10258" y="2205"/>
                  <a:pt x="9758" y="1448"/>
                  <a:pt x="8755" y="868"/>
                </a:cubicBezTo>
                <a:cubicBezTo>
                  <a:pt x="7753" y="289"/>
                  <a:pt x="6441" y="0"/>
                  <a:pt x="5129"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6" name="Google Shape;1438;p46">
            <a:extLst>
              <a:ext uri="{FF2B5EF4-FFF2-40B4-BE49-F238E27FC236}">
                <a16:creationId xmlns:a16="http://schemas.microsoft.com/office/drawing/2014/main" id="{CCD8056F-2D07-42DD-AEFE-5EC75D991029}"/>
              </a:ext>
            </a:extLst>
          </p:cNvPr>
          <p:cNvSpPr/>
          <p:nvPr/>
        </p:nvSpPr>
        <p:spPr>
          <a:xfrm>
            <a:off x="16368919" y="3837511"/>
            <a:ext cx="251256" cy="406787"/>
          </a:xfrm>
          <a:custGeom>
            <a:avLst/>
            <a:gdLst/>
            <a:ahLst/>
            <a:cxnLst/>
            <a:rect l="l" t="t" r="r" b="b"/>
            <a:pathLst>
              <a:path w="9691" h="16478" extrusionOk="0">
                <a:moveTo>
                  <a:pt x="910" y="1"/>
                </a:moveTo>
                <a:cubicBezTo>
                  <a:pt x="309" y="505"/>
                  <a:pt x="0" y="1091"/>
                  <a:pt x="2" y="1680"/>
                </a:cubicBezTo>
                <a:lnTo>
                  <a:pt x="2" y="13515"/>
                </a:lnTo>
                <a:cubicBezTo>
                  <a:pt x="2" y="14272"/>
                  <a:pt x="501" y="15032"/>
                  <a:pt x="1504" y="15610"/>
                </a:cubicBezTo>
                <a:cubicBezTo>
                  <a:pt x="2505" y="16188"/>
                  <a:pt x="3817" y="16478"/>
                  <a:pt x="5130" y="16478"/>
                </a:cubicBezTo>
                <a:cubicBezTo>
                  <a:pt x="6442" y="16478"/>
                  <a:pt x="7755" y="16188"/>
                  <a:pt x="8756" y="15610"/>
                </a:cubicBezTo>
                <a:cubicBezTo>
                  <a:pt x="9109" y="15408"/>
                  <a:pt x="9425" y="15147"/>
                  <a:pt x="9691" y="14840"/>
                </a:cubicBezTo>
                <a:lnTo>
                  <a:pt x="9691" y="14840"/>
                </a:lnTo>
                <a:cubicBezTo>
                  <a:pt x="8933" y="15481"/>
                  <a:pt x="7776" y="15811"/>
                  <a:pt x="6600" y="15811"/>
                </a:cubicBezTo>
                <a:cubicBezTo>
                  <a:pt x="5557" y="15811"/>
                  <a:pt x="4500" y="15552"/>
                  <a:pt x="3693" y="15019"/>
                </a:cubicBezTo>
                <a:cubicBezTo>
                  <a:pt x="1958" y="13873"/>
                  <a:pt x="2118" y="12600"/>
                  <a:pt x="2118" y="10556"/>
                </a:cubicBezTo>
                <a:lnTo>
                  <a:pt x="2118" y="1335"/>
                </a:lnTo>
                <a:lnTo>
                  <a:pt x="910"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7" name="Google Shape;1439;p46">
            <a:extLst>
              <a:ext uri="{FF2B5EF4-FFF2-40B4-BE49-F238E27FC236}">
                <a16:creationId xmlns:a16="http://schemas.microsoft.com/office/drawing/2014/main" id="{03FA1494-D7FE-4809-8657-0CDC097FCC47}"/>
              </a:ext>
            </a:extLst>
          </p:cNvPr>
          <p:cNvSpPr/>
          <p:nvPr/>
        </p:nvSpPr>
        <p:spPr>
          <a:xfrm>
            <a:off x="16355952" y="3805767"/>
            <a:ext cx="291883" cy="146195"/>
          </a:xfrm>
          <a:custGeom>
            <a:avLst/>
            <a:gdLst/>
            <a:ahLst/>
            <a:cxnLst/>
            <a:rect l="l" t="t" r="r" b="b"/>
            <a:pathLst>
              <a:path w="11258" h="5922" extrusionOk="0">
                <a:moveTo>
                  <a:pt x="5629" y="0"/>
                </a:moveTo>
                <a:cubicBezTo>
                  <a:pt x="4317" y="0"/>
                  <a:pt x="3005" y="289"/>
                  <a:pt x="2004" y="868"/>
                </a:cubicBezTo>
                <a:cubicBezTo>
                  <a:pt x="1" y="2023"/>
                  <a:pt x="1" y="3898"/>
                  <a:pt x="2004" y="5054"/>
                </a:cubicBezTo>
                <a:cubicBezTo>
                  <a:pt x="3005" y="5632"/>
                  <a:pt x="4317" y="5921"/>
                  <a:pt x="5629" y="5921"/>
                </a:cubicBezTo>
                <a:cubicBezTo>
                  <a:pt x="6941" y="5921"/>
                  <a:pt x="8253" y="5632"/>
                  <a:pt x="9255" y="5054"/>
                </a:cubicBezTo>
                <a:cubicBezTo>
                  <a:pt x="11257" y="3898"/>
                  <a:pt x="11257" y="2023"/>
                  <a:pt x="9255" y="868"/>
                </a:cubicBezTo>
                <a:cubicBezTo>
                  <a:pt x="8253" y="289"/>
                  <a:pt x="6941" y="0"/>
                  <a:pt x="5629"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5" name="Google Shape;1440;p46">
            <a:extLst>
              <a:ext uri="{FF2B5EF4-FFF2-40B4-BE49-F238E27FC236}">
                <a16:creationId xmlns:a16="http://schemas.microsoft.com/office/drawing/2014/main" id="{AC3BDC4E-FE67-403F-AF81-F47742397AB9}"/>
              </a:ext>
            </a:extLst>
          </p:cNvPr>
          <p:cNvSpPr/>
          <p:nvPr/>
        </p:nvSpPr>
        <p:spPr>
          <a:xfrm>
            <a:off x="16487167" y="2563467"/>
            <a:ext cx="29453" cy="1315504"/>
          </a:xfrm>
          <a:custGeom>
            <a:avLst/>
            <a:gdLst/>
            <a:ahLst/>
            <a:cxnLst/>
            <a:rect l="l" t="t" r="r" b="b"/>
            <a:pathLst>
              <a:path w="1136" h="53288" extrusionOk="0">
                <a:moveTo>
                  <a:pt x="569" y="0"/>
                </a:moveTo>
                <a:lnTo>
                  <a:pt x="550" y="13"/>
                </a:lnTo>
                <a:cubicBezTo>
                  <a:pt x="546" y="16"/>
                  <a:pt x="541" y="21"/>
                  <a:pt x="537" y="25"/>
                </a:cubicBezTo>
                <a:cubicBezTo>
                  <a:pt x="534" y="29"/>
                  <a:pt x="531" y="34"/>
                  <a:pt x="529" y="39"/>
                </a:cubicBezTo>
                <a:cubicBezTo>
                  <a:pt x="525" y="43"/>
                  <a:pt x="524" y="46"/>
                  <a:pt x="521" y="51"/>
                </a:cubicBezTo>
                <a:cubicBezTo>
                  <a:pt x="516" y="69"/>
                  <a:pt x="511" y="87"/>
                  <a:pt x="506" y="104"/>
                </a:cubicBezTo>
                <a:cubicBezTo>
                  <a:pt x="497" y="138"/>
                  <a:pt x="491" y="173"/>
                  <a:pt x="486" y="207"/>
                </a:cubicBezTo>
                <a:cubicBezTo>
                  <a:pt x="481" y="242"/>
                  <a:pt x="477" y="277"/>
                  <a:pt x="473" y="311"/>
                </a:cubicBezTo>
                <a:cubicBezTo>
                  <a:pt x="470" y="346"/>
                  <a:pt x="466" y="381"/>
                  <a:pt x="463" y="415"/>
                </a:cubicBezTo>
                <a:cubicBezTo>
                  <a:pt x="461" y="486"/>
                  <a:pt x="461" y="555"/>
                  <a:pt x="461" y="624"/>
                </a:cubicBezTo>
                <a:lnTo>
                  <a:pt x="458" y="832"/>
                </a:lnTo>
                <a:lnTo>
                  <a:pt x="451" y="1665"/>
                </a:lnTo>
                <a:lnTo>
                  <a:pt x="434" y="3330"/>
                </a:lnTo>
                <a:lnTo>
                  <a:pt x="399" y="6660"/>
                </a:lnTo>
                <a:lnTo>
                  <a:pt x="362" y="9992"/>
                </a:lnTo>
                <a:lnTo>
                  <a:pt x="319" y="13323"/>
                </a:lnTo>
                <a:lnTo>
                  <a:pt x="145" y="26645"/>
                </a:lnTo>
                <a:cubicBezTo>
                  <a:pt x="86" y="31085"/>
                  <a:pt x="45" y="35526"/>
                  <a:pt x="23" y="39966"/>
                </a:cubicBezTo>
                <a:cubicBezTo>
                  <a:pt x="10" y="42187"/>
                  <a:pt x="3" y="44407"/>
                  <a:pt x="0" y="46628"/>
                </a:cubicBezTo>
                <a:lnTo>
                  <a:pt x="0" y="49958"/>
                </a:lnTo>
                <a:lnTo>
                  <a:pt x="2" y="51623"/>
                </a:lnTo>
                <a:lnTo>
                  <a:pt x="4" y="52456"/>
                </a:lnTo>
                <a:cubicBezTo>
                  <a:pt x="9" y="52603"/>
                  <a:pt x="53" y="52747"/>
                  <a:pt x="132" y="52872"/>
                </a:cubicBezTo>
                <a:cubicBezTo>
                  <a:pt x="180" y="52948"/>
                  <a:pt x="235" y="53017"/>
                  <a:pt x="299" y="53079"/>
                </a:cubicBezTo>
                <a:lnTo>
                  <a:pt x="355" y="53131"/>
                </a:lnTo>
                <a:lnTo>
                  <a:pt x="384" y="53157"/>
                </a:lnTo>
                <a:cubicBezTo>
                  <a:pt x="388" y="53162"/>
                  <a:pt x="394" y="53166"/>
                  <a:pt x="399" y="53171"/>
                </a:cubicBezTo>
                <a:lnTo>
                  <a:pt x="417" y="53184"/>
                </a:lnTo>
                <a:lnTo>
                  <a:pt x="451" y="53210"/>
                </a:lnTo>
                <a:lnTo>
                  <a:pt x="467" y="53223"/>
                </a:lnTo>
                <a:cubicBezTo>
                  <a:pt x="473" y="53226"/>
                  <a:pt x="478" y="53231"/>
                  <a:pt x="486" y="53235"/>
                </a:cubicBezTo>
                <a:lnTo>
                  <a:pt x="569" y="53288"/>
                </a:lnTo>
                <a:lnTo>
                  <a:pt x="650" y="53235"/>
                </a:lnTo>
                <a:cubicBezTo>
                  <a:pt x="658" y="53231"/>
                  <a:pt x="663" y="53226"/>
                  <a:pt x="669" y="53223"/>
                </a:cubicBezTo>
                <a:lnTo>
                  <a:pt x="685" y="53210"/>
                </a:lnTo>
                <a:lnTo>
                  <a:pt x="719" y="53184"/>
                </a:lnTo>
                <a:lnTo>
                  <a:pt x="737" y="53171"/>
                </a:lnTo>
                <a:cubicBezTo>
                  <a:pt x="742" y="53166"/>
                  <a:pt x="747" y="53162"/>
                  <a:pt x="752" y="53157"/>
                </a:cubicBezTo>
                <a:lnTo>
                  <a:pt x="781" y="53131"/>
                </a:lnTo>
                <a:lnTo>
                  <a:pt x="837" y="53079"/>
                </a:lnTo>
                <a:cubicBezTo>
                  <a:pt x="900" y="53017"/>
                  <a:pt x="956" y="52946"/>
                  <a:pt x="1004" y="52871"/>
                </a:cubicBezTo>
                <a:cubicBezTo>
                  <a:pt x="1082" y="52746"/>
                  <a:pt x="1126" y="52603"/>
                  <a:pt x="1132" y="52455"/>
                </a:cubicBezTo>
                <a:lnTo>
                  <a:pt x="1133" y="51623"/>
                </a:lnTo>
                <a:lnTo>
                  <a:pt x="1136" y="49958"/>
                </a:lnTo>
                <a:lnTo>
                  <a:pt x="1136" y="46626"/>
                </a:lnTo>
                <a:cubicBezTo>
                  <a:pt x="1135" y="44407"/>
                  <a:pt x="1127" y="42186"/>
                  <a:pt x="1113" y="39966"/>
                </a:cubicBezTo>
                <a:cubicBezTo>
                  <a:pt x="1087" y="35526"/>
                  <a:pt x="1047" y="31085"/>
                  <a:pt x="992" y="26643"/>
                </a:cubicBezTo>
                <a:lnTo>
                  <a:pt x="816" y="13322"/>
                </a:lnTo>
                <a:lnTo>
                  <a:pt x="774" y="9992"/>
                </a:lnTo>
                <a:lnTo>
                  <a:pt x="736" y="6661"/>
                </a:lnTo>
                <a:lnTo>
                  <a:pt x="700" y="3330"/>
                </a:lnTo>
                <a:lnTo>
                  <a:pt x="685" y="1665"/>
                </a:lnTo>
                <a:lnTo>
                  <a:pt x="677" y="833"/>
                </a:lnTo>
                <a:lnTo>
                  <a:pt x="675" y="625"/>
                </a:lnTo>
                <a:cubicBezTo>
                  <a:pt x="674" y="555"/>
                  <a:pt x="675" y="486"/>
                  <a:pt x="672" y="417"/>
                </a:cubicBezTo>
                <a:cubicBezTo>
                  <a:pt x="670" y="381"/>
                  <a:pt x="667" y="348"/>
                  <a:pt x="663" y="312"/>
                </a:cubicBezTo>
                <a:cubicBezTo>
                  <a:pt x="659" y="277"/>
                  <a:pt x="655" y="243"/>
                  <a:pt x="650" y="208"/>
                </a:cubicBezTo>
                <a:cubicBezTo>
                  <a:pt x="645" y="173"/>
                  <a:pt x="638" y="138"/>
                  <a:pt x="629" y="104"/>
                </a:cubicBezTo>
                <a:cubicBezTo>
                  <a:pt x="624" y="87"/>
                  <a:pt x="620" y="69"/>
                  <a:pt x="614" y="53"/>
                </a:cubicBezTo>
                <a:cubicBezTo>
                  <a:pt x="613" y="48"/>
                  <a:pt x="610" y="43"/>
                  <a:pt x="608" y="39"/>
                </a:cubicBezTo>
                <a:cubicBezTo>
                  <a:pt x="605" y="34"/>
                  <a:pt x="601" y="30"/>
                  <a:pt x="598" y="26"/>
                </a:cubicBezTo>
                <a:cubicBezTo>
                  <a:pt x="594" y="21"/>
                  <a:pt x="590" y="18"/>
                  <a:pt x="585" y="13"/>
                </a:cubicBezTo>
                <a:lnTo>
                  <a:pt x="569"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6" name="Google Shape;1441;p46">
            <a:extLst>
              <a:ext uri="{FF2B5EF4-FFF2-40B4-BE49-F238E27FC236}">
                <a16:creationId xmlns:a16="http://schemas.microsoft.com/office/drawing/2014/main" id="{0C763839-C2A4-45FB-BF48-8E3C34305F60}"/>
              </a:ext>
            </a:extLst>
          </p:cNvPr>
          <p:cNvSpPr/>
          <p:nvPr/>
        </p:nvSpPr>
        <p:spPr>
          <a:xfrm>
            <a:off x="16854802" y="5543433"/>
            <a:ext cx="1251453" cy="2192792"/>
          </a:xfrm>
          <a:custGeom>
            <a:avLst/>
            <a:gdLst/>
            <a:ahLst/>
            <a:cxnLst/>
            <a:rect l="l" t="t" r="r" b="b"/>
            <a:pathLst>
              <a:path w="48269" h="88825" extrusionOk="0">
                <a:moveTo>
                  <a:pt x="13895" y="1"/>
                </a:moveTo>
                <a:lnTo>
                  <a:pt x="13895" y="11033"/>
                </a:lnTo>
                <a:cubicBezTo>
                  <a:pt x="13895" y="13320"/>
                  <a:pt x="12461" y="15324"/>
                  <a:pt x="10337" y="16172"/>
                </a:cubicBezTo>
                <a:cubicBezTo>
                  <a:pt x="9187" y="16630"/>
                  <a:pt x="8092" y="17153"/>
                  <a:pt x="7069" y="17744"/>
                </a:cubicBezTo>
                <a:cubicBezTo>
                  <a:pt x="2357" y="20464"/>
                  <a:pt x="0" y="24032"/>
                  <a:pt x="0" y="27598"/>
                </a:cubicBezTo>
                <a:lnTo>
                  <a:pt x="0" y="74889"/>
                </a:lnTo>
                <a:cubicBezTo>
                  <a:pt x="0" y="78456"/>
                  <a:pt x="2357" y="82022"/>
                  <a:pt x="7069" y="84744"/>
                </a:cubicBezTo>
                <a:cubicBezTo>
                  <a:pt x="11782" y="87464"/>
                  <a:pt x="17959" y="88824"/>
                  <a:pt x="24135" y="88824"/>
                </a:cubicBezTo>
                <a:cubicBezTo>
                  <a:pt x="30312" y="88824"/>
                  <a:pt x="36488" y="87464"/>
                  <a:pt x="41201" y="84744"/>
                </a:cubicBezTo>
                <a:cubicBezTo>
                  <a:pt x="45912" y="82022"/>
                  <a:pt x="48269" y="78456"/>
                  <a:pt x="48269" y="74890"/>
                </a:cubicBezTo>
                <a:lnTo>
                  <a:pt x="48269" y="27596"/>
                </a:lnTo>
                <a:cubicBezTo>
                  <a:pt x="48269" y="24030"/>
                  <a:pt x="45912" y="20464"/>
                  <a:pt x="41201" y="17744"/>
                </a:cubicBezTo>
                <a:cubicBezTo>
                  <a:pt x="40177" y="17153"/>
                  <a:pt x="39083" y="16630"/>
                  <a:pt x="37934" y="16172"/>
                </a:cubicBezTo>
                <a:cubicBezTo>
                  <a:pt x="35809" y="15324"/>
                  <a:pt x="34374" y="13320"/>
                  <a:pt x="34374" y="11033"/>
                </a:cubicBezTo>
                <a:lnTo>
                  <a:pt x="34374"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7" name="Google Shape;1442;p46">
            <a:extLst>
              <a:ext uri="{FF2B5EF4-FFF2-40B4-BE49-F238E27FC236}">
                <a16:creationId xmlns:a16="http://schemas.microsoft.com/office/drawing/2014/main" id="{04480ACB-CE42-49F0-8152-89838DC180F6}"/>
              </a:ext>
            </a:extLst>
          </p:cNvPr>
          <p:cNvSpPr/>
          <p:nvPr/>
        </p:nvSpPr>
        <p:spPr>
          <a:xfrm>
            <a:off x="16855576" y="7055307"/>
            <a:ext cx="1250677" cy="680784"/>
          </a:xfrm>
          <a:custGeom>
            <a:avLst/>
            <a:gdLst/>
            <a:ahLst/>
            <a:cxnLst/>
            <a:rect l="l" t="t" r="r" b="b"/>
            <a:pathLst>
              <a:path w="48239" h="27577" extrusionOk="0">
                <a:moveTo>
                  <a:pt x="24120" y="1"/>
                </a:moveTo>
                <a:cubicBezTo>
                  <a:pt x="17722" y="1"/>
                  <a:pt x="11588" y="1454"/>
                  <a:pt x="7064" y="4040"/>
                </a:cubicBezTo>
                <a:cubicBezTo>
                  <a:pt x="2541" y="6626"/>
                  <a:pt x="0" y="10132"/>
                  <a:pt x="0" y="13789"/>
                </a:cubicBezTo>
                <a:cubicBezTo>
                  <a:pt x="0" y="17445"/>
                  <a:pt x="2541" y="20952"/>
                  <a:pt x="7064" y="23538"/>
                </a:cubicBezTo>
                <a:cubicBezTo>
                  <a:pt x="11588" y="26123"/>
                  <a:pt x="17722" y="27576"/>
                  <a:pt x="24120" y="27576"/>
                </a:cubicBezTo>
                <a:cubicBezTo>
                  <a:pt x="30517" y="27576"/>
                  <a:pt x="36651" y="26123"/>
                  <a:pt x="41175" y="23538"/>
                </a:cubicBezTo>
                <a:cubicBezTo>
                  <a:pt x="45698" y="20952"/>
                  <a:pt x="48239" y="17445"/>
                  <a:pt x="48239" y="13789"/>
                </a:cubicBezTo>
                <a:cubicBezTo>
                  <a:pt x="48239" y="10132"/>
                  <a:pt x="45698" y="6626"/>
                  <a:pt x="41175" y="4040"/>
                </a:cubicBezTo>
                <a:cubicBezTo>
                  <a:pt x="36651" y="1454"/>
                  <a:pt x="30517" y="1"/>
                  <a:pt x="24120"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8" name="Google Shape;1443;p46">
            <a:extLst>
              <a:ext uri="{FF2B5EF4-FFF2-40B4-BE49-F238E27FC236}">
                <a16:creationId xmlns:a16="http://schemas.microsoft.com/office/drawing/2014/main" id="{22F51388-F740-4B5B-8540-9EEFB88F6A65}"/>
              </a:ext>
            </a:extLst>
          </p:cNvPr>
          <p:cNvSpPr/>
          <p:nvPr/>
        </p:nvSpPr>
        <p:spPr>
          <a:xfrm>
            <a:off x="16953059" y="6276415"/>
            <a:ext cx="1055189" cy="1366184"/>
          </a:xfrm>
          <a:custGeom>
            <a:avLst/>
            <a:gdLst/>
            <a:ahLst/>
            <a:cxnLst/>
            <a:rect l="l" t="t" r="r" b="b"/>
            <a:pathLst>
              <a:path w="40699" h="55341" extrusionOk="0">
                <a:moveTo>
                  <a:pt x="20344" y="0"/>
                </a:moveTo>
                <a:cubicBezTo>
                  <a:pt x="15137" y="0"/>
                  <a:pt x="9930" y="1149"/>
                  <a:pt x="5959" y="3447"/>
                </a:cubicBezTo>
                <a:cubicBezTo>
                  <a:pt x="1983" y="5745"/>
                  <a:pt x="1" y="8748"/>
                  <a:pt x="1" y="11754"/>
                </a:cubicBezTo>
                <a:lnTo>
                  <a:pt x="1" y="43766"/>
                </a:lnTo>
                <a:cubicBezTo>
                  <a:pt x="1" y="46771"/>
                  <a:pt x="1983" y="49775"/>
                  <a:pt x="5959" y="52072"/>
                </a:cubicBezTo>
                <a:cubicBezTo>
                  <a:pt x="6691" y="52500"/>
                  <a:pt x="7461" y="52879"/>
                  <a:pt x="8269" y="53233"/>
                </a:cubicBezTo>
                <a:cubicBezTo>
                  <a:pt x="8320" y="53245"/>
                  <a:pt x="8370" y="53258"/>
                  <a:pt x="8409" y="53283"/>
                </a:cubicBezTo>
                <a:cubicBezTo>
                  <a:pt x="11881" y="54609"/>
                  <a:pt x="16058" y="55341"/>
                  <a:pt x="20350" y="55341"/>
                </a:cubicBezTo>
                <a:cubicBezTo>
                  <a:pt x="24275" y="55341"/>
                  <a:pt x="28112" y="54722"/>
                  <a:pt x="31407" y="53612"/>
                </a:cubicBezTo>
                <a:lnTo>
                  <a:pt x="31938" y="53422"/>
                </a:lnTo>
                <a:cubicBezTo>
                  <a:pt x="32088" y="53360"/>
                  <a:pt x="32228" y="53296"/>
                  <a:pt x="32367" y="53245"/>
                </a:cubicBezTo>
                <a:cubicBezTo>
                  <a:pt x="33187" y="52892"/>
                  <a:pt x="33983" y="52500"/>
                  <a:pt x="34727" y="52071"/>
                </a:cubicBezTo>
                <a:cubicBezTo>
                  <a:pt x="38703" y="49774"/>
                  <a:pt x="40686" y="46770"/>
                  <a:pt x="40698" y="43766"/>
                </a:cubicBezTo>
                <a:lnTo>
                  <a:pt x="40698" y="11754"/>
                </a:lnTo>
                <a:cubicBezTo>
                  <a:pt x="40698" y="8748"/>
                  <a:pt x="38703" y="5745"/>
                  <a:pt x="34728" y="3447"/>
                </a:cubicBezTo>
                <a:cubicBezTo>
                  <a:pt x="30758" y="1149"/>
                  <a:pt x="25551" y="0"/>
                  <a:pt x="20344"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9" name="Google Shape;1444;p46">
            <a:extLst>
              <a:ext uri="{FF2B5EF4-FFF2-40B4-BE49-F238E27FC236}">
                <a16:creationId xmlns:a16="http://schemas.microsoft.com/office/drawing/2014/main" id="{C66367F1-3690-4DB1-A2CF-835F7BA0BF28}"/>
              </a:ext>
            </a:extLst>
          </p:cNvPr>
          <p:cNvSpPr/>
          <p:nvPr/>
        </p:nvSpPr>
        <p:spPr>
          <a:xfrm>
            <a:off x="16953059" y="7066639"/>
            <a:ext cx="1055189" cy="580061"/>
          </a:xfrm>
          <a:custGeom>
            <a:avLst/>
            <a:gdLst/>
            <a:ahLst/>
            <a:cxnLst/>
            <a:rect l="l" t="t" r="r" b="b"/>
            <a:pathLst>
              <a:path w="40699" h="23497" extrusionOk="0">
                <a:moveTo>
                  <a:pt x="20343" y="1"/>
                </a:moveTo>
                <a:cubicBezTo>
                  <a:pt x="15135" y="1"/>
                  <a:pt x="9928" y="1150"/>
                  <a:pt x="5958" y="3448"/>
                </a:cubicBezTo>
                <a:cubicBezTo>
                  <a:pt x="1982" y="5733"/>
                  <a:pt x="1" y="8736"/>
                  <a:pt x="1" y="11753"/>
                </a:cubicBezTo>
                <a:cubicBezTo>
                  <a:pt x="1" y="14758"/>
                  <a:pt x="1982" y="17762"/>
                  <a:pt x="5958" y="20059"/>
                </a:cubicBezTo>
                <a:cubicBezTo>
                  <a:pt x="6691" y="20487"/>
                  <a:pt x="7461" y="20866"/>
                  <a:pt x="8268" y="21220"/>
                </a:cubicBezTo>
                <a:cubicBezTo>
                  <a:pt x="8320" y="21232"/>
                  <a:pt x="8370" y="21245"/>
                  <a:pt x="8407" y="21270"/>
                </a:cubicBezTo>
                <a:cubicBezTo>
                  <a:pt x="11953" y="22754"/>
                  <a:pt x="16141" y="23497"/>
                  <a:pt x="20327" y="23497"/>
                </a:cubicBezTo>
                <a:cubicBezTo>
                  <a:pt x="24189" y="23497"/>
                  <a:pt x="28051" y="22865"/>
                  <a:pt x="31407" y="21599"/>
                </a:cubicBezTo>
                <a:lnTo>
                  <a:pt x="31938" y="21409"/>
                </a:lnTo>
                <a:cubicBezTo>
                  <a:pt x="32088" y="21347"/>
                  <a:pt x="32228" y="21283"/>
                  <a:pt x="32367" y="21232"/>
                </a:cubicBezTo>
                <a:cubicBezTo>
                  <a:pt x="33187" y="20879"/>
                  <a:pt x="33983" y="20487"/>
                  <a:pt x="34727" y="20058"/>
                </a:cubicBezTo>
                <a:cubicBezTo>
                  <a:pt x="38703" y="17761"/>
                  <a:pt x="40686" y="14757"/>
                  <a:pt x="40698" y="11753"/>
                </a:cubicBezTo>
                <a:cubicBezTo>
                  <a:pt x="40698" y="8735"/>
                  <a:pt x="38703" y="5731"/>
                  <a:pt x="34727" y="3448"/>
                </a:cubicBezTo>
                <a:cubicBezTo>
                  <a:pt x="30757" y="1150"/>
                  <a:pt x="25550" y="1"/>
                  <a:pt x="20343"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0" name="Google Shape;1445;p46">
            <a:extLst>
              <a:ext uri="{FF2B5EF4-FFF2-40B4-BE49-F238E27FC236}">
                <a16:creationId xmlns:a16="http://schemas.microsoft.com/office/drawing/2014/main" id="{E28D05F5-29F4-4C75-8C43-F8812339073E}"/>
              </a:ext>
            </a:extLst>
          </p:cNvPr>
          <p:cNvSpPr/>
          <p:nvPr/>
        </p:nvSpPr>
        <p:spPr>
          <a:xfrm>
            <a:off x="16952956" y="6272859"/>
            <a:ext cx="1055112" cy="587296"/>
          </a:xfrm>
          <a:custGeom>
            <a:avLst/>
            <a:gdLst/>
            <a:ahLst/>
            <a:cxnLst/>
            <a:rect l="l" t="t" r="r" b="b"/>
            <a:pathLst>
              <a:path w="40696" h="23790" extrusionOk="0">
                <a:moveTo>
                  <a:pt x="20347" y="1"/>
                </a:moveTo>
                <a:cubicBezTo>
                  <a:pt x="17345" y="1"/>
                  <a:pt x="14343" y="431"/>
                  <a:pt x="11447" y="1292"/>
                </a:cubicBezTo>
                <a:cubicBezTo>
                  <a:pt x="3818" y="3562"/>
                  <a:pt x="2" y="7729"/>
                  <a:pt x="2" y="11895"/>
                </a:cubicBezTo>
                <a:cubicBezTo>
                  <a:pt x="1" y="16061"/>
                  <a:pt x="3817" y="20228"/>
                  <a:pt x="11447" y="22498"/>
                </a:cubicBezTo>
                <a:cubicBezTo>
                  <a:pt x="14343" y="23359"/>
                  <a:pt x="17346" y="23790"/>
                  <a:pt x="20349" y="23790"/>
                </a:cubicBezTo>
                <a:cubicBezTo>
                  <a:pt x="23352" y="23790"/>
                  <a:pt x="26354" y="23359"/>
                  <a:pt x="29250" y="22498"/>
                </a:cubicBezTo>
                <a:cubicBezTo>
                  <a:pt x="36880" y="20228"/>
                  <a:pt x="40695" y="16062"/>
                  <a:pt x="40696" y="11896"/>
                </a:cubicBezTo>
                <a:cubicBezTo>
                  <a:pt x="40696" y="7729"/>
                  <a:pt x="36880" y="3564"/>
                  <a:pt x="29250" y="1294"/>
                </a:cubicBezTo>
                <a:cubicBezTo>
                  <a:pt x="26354" y="432"/>
                  <a:pt x="23351" y="1"/>
                  <a:pt x="20347"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1" name="Google Shape;1446;p46">
            <a:extLst>
              <a:ext uri="{FF2B5EF4-FFF2-40B4-BE49-F238E27FC236}">
                <a16:creationId xmlns:a16="http://schemas.microsoft.com/office/drawing/2014/main" id="{8E74ADF7-843D-49E3-86BE-3189F1A25BF0}"/>
              </a:ext>
            </a:extLst>
          </p:cNvPr>
          <p:cNvSpPr/>
          <p:nvPr/>
        </p:nvSpPr>
        <p:spPr>
          <a:xfrm>
            <a:off x="16854800" y="5543432"/>
            <a:ext cx="833205" cy="2192496"/>
          </a:xfrm>
          <a:custGeom>
            <a:avLst/>
            <a:gdLst/>
            <a:ahLst/>
            <a:cxnLst/>
            <a:rect l="l" t="t" r="r" b="b"/>
            <a:pathLst>
              <a:path w="32137" h="88813" extrusionOk="0">
                <a:moveTo>
                  <a:pt x="13895" y="1"/>
                </a:moveTo>
                <a:lnTo>
                  <a:pt x="13895" y="11033"/>
                </a:lnTo>
                <a:cubicBezTo>
                  <a:pt x="13895" y="13320"/>
                  <a:pt x="12461" y="15324"/>
                  <a:pt x="10337" y="16172"/>
                </a:cubicBezTo>
                <a:cubicBezTo>
                  <a:pt x="9187" y="16630"/>
                  <a:pt x="8092" y="17153"/>
                  <a:pt x="7069" y="17744"/>
                </a:cubicBezTo>
                <a:cubicBezTo>
                  <a:pt x="2357" y="20464"/>
                  <a:pt x="0" y="24032"/>
                  <a:pt x="0" y="27598"/>
                </a:cubicBezTo>
                <a:lnTo>
                  <a:pt x="0" y="74889"/>
                </a:lnTo>
                <a:cubicBezTo>
                  <a:pt x="0" y="78455"/>
                  <a:pt x="2357" y="82022"/>
                  <a:pt x="7069" y="84744"/>
                </a:cubicBezTo>
                <a:cubicBezTo>
                  <a:pt x="11773" y="87460"/>
                  <a:pt x="17933" y="88812"/>
                  <a:pt x="24097" y="88812"/>
                </a:cubicBezTo>
                <a:cubicBezTo>
                  <a:pt x="26817" y="88812"/>
                  <a:pt x="29539" y="88549"/>
                  <a:pt x="32137" y="88022"/>
                </a:cubicBezTo>
                <a:lnTo>
                  <a:pt x="32137" y="88022"/>
                </a:lnTo>
                <a:cubicBezTo>
                  <a:pt x="30701" y="88121"/>
                  <a:pt x="29346" y="88168"/>
                  <a:pt x="28066" y="88168"/>
                </a:cubicBezTo>
                <a:cubicBezTo>
                  <a:pt x="11856" y="88168"/>
                  <a:pt x="7782" y="80613"/>
                  <a:pt x="7782" y="75037"/>
                </a:cubicBezTo>
                <a:lnTo>
                  <a:pt x="7782" y="29048"/>
                </a:lnTo>
                <a:cubicBezTo>
                  <a:pt x="7782" y="26087"/>
                  <a:pt x="8406" y="23841"/>
                  <a:pt x="11954" y="22044"/>
                </a:cubicBezTo>
                <a:cubicBezTo>
                  <a:pt x="19032" y="18459"/>
                  <a:pt x="19932" y="15563"/>
                  <a:pt x="19932" y="11930"/>
                </a:cubicBezTo>
                <a:lnTo>
                  <a:pt x="19932" y="1"/>
                </a:ln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2" name="Google Shape;1447;p46">
            <a:extLst>
              <a:ext uri="{FF2B5EF4-FFF2-40B4-BE49-F238E27FC236}">
                <a16:creationId xmlns:a16="http://schemas.microsoft.com/office/drawing/2014/main" id="{7E614890-4C1E-46E0-B909-E5A666A009F7}"/>
              </a:ext>
            </a:extLst>
          </p:cNvPr>
          <p:cNvSpPr/>
          <p:nvPr/>
        </p:nvSpPr>
        <p:spPr>
          <a:xfrm>
            <a:off x="17493256" y="5077116"/>
            <a:ext cx="95643" cy="91069"/>
          </a:xfrm>
          <a:custGeom>
            <a:avLst/>
            <a:gdLst/>
            <a:ahLst/>
            <a:cxnLst/>
            <a:rect l="l" t="t" r="r" b="b"/>
            <a:pathLst>
              <a:path w="3689" h="3689" extrusionOk="0">
                <a:moveTo>
                  <a:pt x="1844" y="0"/>
                </a:moveTo>
                <a:cubicBezTo>
                  <a:pt x="827" y="0"/>
                  <a:pt x="1" y="826"/>
                  <a:pt x="1" y="1845"/>
                </a:cubicBezTo>
                <a:cubicBezTo>
                  <a:pt x="1" y="2862"/>
                  <a:pt x="827" y="3688"/>
                  <a:pt x="1844" y="3688"/>
                </a:cubicBezTo>
                <a:cubicBezTo>
                  <a:pt x="2863" y="3688"/>
                  <a:pt x="3689" y="2862"/>
                  <a:pt x="3689" y="1845"/>
                </a:cubicBezTo>
                <a:cubicBezTo>
                  <a:pt x="3689" y="826"/>
                  <a:pt x="2863" y="0"/>
                  <a:pt x="1844" y="0"/>
                </a:cubicBezTo>
                <a:close/>
              </a:path>
            </a:pathLst>
          </a:custGeom>
          <a:solidFill>
            <a:srgbClr val="3E65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3" name="Google Shape;1448;p46">
            <a:extLst>
              <a:ext uri="{FF2B5EF4-FFF2-40B4-BE49-F238E27FC236}">
                <a16:creationId xmlns:a16="http://schemas.microsoft.com/office/drawing/2014/main" id="{57BA2757-EBB4-4282-B198-1E85736B9A57}"/>
              </a:ext>
            </a:extLst>
          </p:cNvPr>
          <p:cNvSpPr/>
          <p:nvPr/>
        </p:nvSpPr>
        <p:spPr>
          <a:xfrm>
            <a:off x="17143851" y="5277456"/>
            <a:ext cx="674560" cy="451248"/>
          </a:xfrm>
          <a:custGeom>
            <a:avLst/>
            <a:gdLst/>
            <a:ahLst/>
            <a:cxnLst/>
            <a:rect l="l" t="t" r="r" b="b"/>
            <a:pathLst>
              <a:path w="26018" h="18279" extrusionOk="0">
                <a:moveTo>
                  <a:pt x="13005" y="1"/>
                </a:moveTo>
                <a:cubicBezTo>
                  <a:pt x="9758" y="1"/>
                  <a:pt x="6509" y="698"/>
                  <a:pt x="3990" y="2095"/>
                </a:cubicBezTo>
                <a:cubicBezTo>
                  <a:pt x="3924" y="2124"/>
                  <a:pt x="3862" y="2158"/>
                  <a:pt x="3800" y="2196"/>
                </a:cubicBezTo>
                <a:cubicBezTo>
                  <a:pt x="1655" y="3433"/>
                  <a:pt x="417" y="5012"/>
                  <a:pt x="102" y="6640"/>
                </a:cubicBezTo>
                <a:cubicBezTo>
                  <a:pt x="26" y="6930"/>
                  <a:pt x="1" y="7220"/>
                  <a:pt x="1" y="7511"/>
                </a:cubicBezTo>
                <a:lnTo>
                  <a:pt x="1" y="10780"/>
                </a:lnTo>
                <a:cubicBezTo>
                  <a:pt x="1" y="11739"/>
                  <a:pt x="317" y="12698"/>
                  <a:pt x="948" y="13595"/>
                </a:cubicBezTo>
                <a:cubicBezTo>
                  <a:pt x="1579" y="14504"/>
                  <a:pt x="2538" y="15349"/>
                  <a:pt x="3800" y="16082"/>
                </a:cubicBezTo>
                <a:cubicBezTo>
                  <a:pt x="6344" y="17546"/>
                  <a:pt x="9674" y="18279"/>
                  <a:pt x="13001" y="18279"/>
                </a:cubicBezTo>
                <a:cubicBezTo>
                  <a:pt x="16329" y="18279"/>
                  <a:pt x="19655" y="17546"/>
                  <a:pt x="22192" y="16082"/>
                </a:cubicBezTo>
                <a:cubicBezTo>
                  <a:pt x="24743" y="14605"/>
                  <a:pt x="26018" y="12673"/>
                  <a:pt x="26005" y="10754"/>
                </a:cubicBezTo>
                <a:lnTo>
                  <a:pt x="26005" y="7536"/>
                </a:lnTo>
                <a:cubicBezTo>
                  <a:pt x="26005" y="7232"/>
                  <a:pt x="25979" y="6930"/>
                  <a:pt x="25904" y="6626"/>
                </a:cubicBezTo>
                <a:cubicBezTo>
                  <a:pt x="25589" y="5012"/>
                  <a:pt x="24339" y="3433"/>
                  <a:pt x="22192" y="2196"/>
                </a:cubicBezTo>
                <a:cubicBezTo>
                  <a:pt x="19656" y="733"/>
                  <a:pt x="16332" y="1"/>
                  <a:pt x="13005"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4" name="Google Shape;1449;p46">
            <a:extLst>
              <a:ext uri="{FF2B5EF4-FFF2-40B4-BE49-F238E27FC236}">
                <a16:creationId xmlns:a16="http://schemas.microsoft.com/office/drawing/2014/main" id="{DF3928A3-B96E-4488-BE5C-5A621F4600A4}"/>
              </a:ext>
            </a:extLst>
          </p:cNvPr>
          <p:cNvSpPr/>
          <p:nvPr/>
        </p:nvSpPr>
        <p:spPr>
          <a:xfrm>
            <a:off x="17143852" y="5329172"/>
            <a:ext cx="575389" cy="399528"/>
          </a:xfrm>
          <a:custGeom>
            <a:avLst/>
            <a:gdLst/>
            <a:ahLst/>
            <a:cxnLst/>
            <a:rect l="l" t="t" r="r" b="b"/>
            <a:pathLst>
              <a:path w="22193" h="16184" extrusionOk="0">
                <a:moveTo>
                  <a:pt x="3990" y="0"/>
                </a:moveTo>
                <a:cubicBezTo>
                  <a:pt x="3924" y="29"/>
                  <a:pt x="3860" y="63"/>
                  <a:pt x="3800" y="101"/>
                </a:cubicBezTo>
                <a:cubicBezTo>
                  <a:pt x="1655" y="1338"/>
                  <a:pt x="417" y="2917"/>
                  <a:pt x="101" y="4544"/>
                </a:cubicBezTo>
                <a:cubicBezTo>
                  <a:pt x="26" y="4835"/>
                  <a:pt x="1" y="5125"/>
                  <a:pt x="1" y="5416"/>
                </a:cubicBezTo>
                <a:lnTo>
                  <a:pt x="1" y="8685"/>
                </a:lnTo>
                <a:cubicBezTo>
                  <a:pt x="1" y="9644"/>
                  <a:pt x="316" y="10603"/>
                  <a:pt x="947" y="11500"/>
                </a:cubicBezTo>
                <a:cubicBezTo>
                  <a:pt x="1578" y="12409"/>
                  <a:pt x="2538" y="13254"/>
                  <a:pt x="3800" y="13987"/>
                </a:cubicBezTo>
                <a:cubicBezTo>
                  <a:pt x="6344" y="15451"/>
                  <a:pt x="9673" y="16184"/>
                  <a:pt x="13001" y="16184"/>
                </a:cubicBezTo>
                <a:cubicBezTo>
                  <a:pt x="16329" y="16184"/>
                  <a:pt x="19655" y="15451"/>
                  <a:pt x="22192" y="13987"/>
                </a:cubicBezTo>
                <a:lnTo>
                  <a:pt x="22192" y="13987"/>
                </a:lnTo>
                <a:cubicBezTo>
                  <a:pt x="20870" y="14508"/>
                  <a:pt x="19417" y="14745"/>
                  <a:pt x="18110" y="14745"/>
                </a:cubicBezTo>
                <a:cubicBezTo>
                  <a:pt x="15874" y="14745"/>
                  <a:pt x="14064" y="14053"/>
                  <a:pt x="14064" y="12914"/>
                </a:cubicBezTo>
                <a:lnTo>
                  <a:pt x="14064" y="8130"/>
                </a:lnTo>
                <a:cubicBezTo>
                  <a:pt x="14064" y="6237"/>
                  <a:pt x="14543" y="3358"/>
                  <a:pt x="11223" y="3358"/>
                </a:cubicBezTo>
                <a:cubicBezTo>
                  <a:pt x="8345" y="3358"/>
                  <a:pt x="5783" y="2159"/>
                  <a:pt x="3990"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5" name="Google Shape;1450;p46">
            <a:extLst>
              <a:ext uri="{FF2B5EF4-FFF2-40B4-BE49-F238E27FC236}">
                <a16:creationId xmlns:a16="http://schemas.microsoft.com/office/drawing/2014/main" id="{049105CA-4FEC-4875-83CE-4F40416E1877}"/>
              </a:ext>
            </a:extLst>
          </p:cNvPr>
          <p:cNvSpPr/>
          <p:nvPr/>
        </p:nvSpPr>
        <p:spPr>
          <a:xfrm>
            <a:off x="17143797" y="5277480"/>
            <a:ext cx="674224" cy="370645"/>
          </a:xfrm>
          <a:custGeom>
            <a:avLst/>
            <a:gdLst/>
            <a:ahLst/>
            <a:cxnLst/>
            <a:rect l="l" t="t" r="r" b="b"/>
            <a:pathLst>
              <a:path w="26005" h="15014" extrusionOk="0">
                <a:moveTo>
                  <a:pt x="13003" y="0"/>
                </a:moveTo>
                <a:cubicBezTo>
                  <a:pt x="9554" y="0"/>
                  <a:pt x="6248" y="791"/>
                  <a:pt x="3808" y="2199"/>
                </a:cubicBezTo>
                <a:cubicBezTo>
                  <a:pt x="1370" y="3606"/>
                  <a:pt x="0" y="5516"/>
                  <a:pt x="0" y="7506"/>
                </a:cubicBezTo>
                <a:cubicBezTo>
                  <a:pt x="0" y="9497"/>
                  <a:pt x="1370" y="11407"/>
                  <a:pt x="3808" y="12815"/>
                </a:cubicBezTo>
                <a:cubicBezTo>
                  <a:pt x="6248" y="14223"/>
                  <a:pt x="9554" y="15013"/>
                  <a:pt x="13003" y="15013"/>
                </a:cubicBezTo>
                <a:cubicBezTo>
                  <a:pt x="16451" y="15013"/>
                  <a:pt x="19759" y="14223"/>
                  <a:pt x="22197" y="12815"/>
                </a:cubicBezTo>
                <a:cubicBezTo>
                  <a:pt x="24635" y="11407"/>
                  <a:pt x="26005" y="9497"/>
                  <a:pt x="26005" y="7506"/>
                </a:cubicBezTo>
                <a:cubicBezTo>
                  <a:pt x="26005" y="5516"/>
                  <a:pt x="24635" y="3606"/>
                  <a:pt x="22197" y="2199"/>
                </a:cubicBezTo>
                <a:cubicBezTo>
                  <a:pt x="19759" y="791"/>
                  <a:pt x="16451" y="0"/>
                  <a:pt x="13003"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6" name="Google Shape;1451;p46">
            <a:extLst>
              <a:ext uri="{FF2B5EF4-FFF2-40B4-BE49-F238E27FC236}">
                <a16:creationId xmlns:a16="http://schemas.microsoft.com/office/drawing/2014/main" id="{8E593F27-9C68-419F-A64D-F3CF6A79C4C9}"/>
              </a:ext>
            </a:extLst>
          </p:cNvPr>
          <p:cNvSpPr/>
          <p:nvPr/>
        </p:nvSpPr>
        <p:spPr>
          <a:xfrm>
            <a:off x="17143851" y="5031847"/>
            <a:ext cx="674560" cy="572557"/>
          </a:xfrm>
          <a:custGeom>
            <a:avLst/>
            <a:gdLst/>
            <a:ahLst/>
            <a:cxnLst/>
            <a:rect l="l" t="t" r="r" b="b"/>
            <a:pathLst>
              <a:path w="26018" h="23193" extrusionOk="0">
                <a:moveTo>
                  <a:pt x="13005" y="0"/>
                </a:moveTo>
                <a:cubicBezTo>
                  <a:pt x="9970" y="0"/>
                  <a:pt x="6933" y="611"/>
                  <a:pt x="4494" y="1833"/>
                </a:cubicBezTo>
                <a:cubicBezTo>
                  <a:pt x="4256" y="1946"/>
                  <a:pt x="4027" y="2073"/>
                  <a:pt x="3800" y="2200"/>
                </a:cubicBezTo>
                <a:cubicBezTo>
                  <a:pt x="1263" y="3664"/>
                  <a:pt x="1" y="5582"/>
                  <a:pt x="1" y="7513"/>
                </a:cubicBezTo>
                <a:lnTo>
                  <a:pt x="1" y="15706"/>
                </a:lnTo>
                <a:cubicBezTo>
                  <a:pt x="1" y="15997"/>
                  <a:pt x="26" y="16299"/>
                  <a:pt x="101" y="16590"/>
                </a:cubicBezTo>
                <a:cubicBezTo>
                  <a:pt x="228" y="17246"/>
                  <a:pt x="505" y="17903"/>
                  <a:pt x="947" y="18521"/>
                </a:cubicBezTo>
                <a:cubicBezTo>
                  <a:pt x="1592" y="19430"/>
                  <a:pt x="2538" y="20263"/>
                  <a:pt x="3800" y="20996"/>
                </a:cubicBezTo>
                <a:cubicBezTo>
                  <a:pt x="6338" y="22463"/>
                  <a:pt x="9655" y="23192"/>
                  <a:pt x="12976" y="23192"/>
                </a:cubicBezTo>
                <a:cubicBezTo>
                  <a:pt x="13339" y="23192"/>
                  <a:pt x="13702" y="23184"/>
                  <a:pt x="14064" y="23166"/>
                </a:cubicBezTo>
                <a:cubicBezTo>
                  <a:pt x="17016" y="23040"/>
                  <a:pt x="19921" y="22321"/>
                  <a:pt x="22192" y="21008"/>
                </a:cubicBezTo>
                <a:cubicBezTo>
                  <a:pt x="24339" y="19771"/>
                  <a:pt x="25589" y="18192"/>
                  <a:pt x="25904" y="16576"/>
                </a:cubicBezTo>
                <a:cubicBezTo>
                  <a:pt x="25979" y="16274"/>
                  <a:pt x="26005" y="15972"/>
                  <a:pt x="26005" y="15668"/>
                </a:cubicBezTo>
                <a:lnTo>
                  <a:pt x="26005" y="7538"/>
                </a:lnTo>
                <a:cubicBezTo>
                  <a:pt x="26018" y="5607"/>
                  <a:pt x="24743" y="3676"/>
                  <a:pt x="22192" y="2200"/>
                </a:cubicBezTo>
                <a:cubicBezTo>
                  <a:pt x="19658" y="734"/>
                  <a:pt x="16332" y="0"/>
                  <a:pt x="13005"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7" name="Google Shape;1452;p46">
            <a:extLst>
              <a:ext uri="{FF2B5EF4-FFF2-40B4-BE49-F238E27FC236}">
                <a16:creationId xmlns:a16="http://schemas.microsoft.com/office/drawing/2014/main" id="{DF7C98C5-E2E9-4356-9DA6-018641973AD7}"/>
              </a:ext>
            </a:extLst>
          </p:cNvPr>
          <p:cNvSpPr/>
          <p:nvPr/>
        </p:nvSpPr>
        <p:spPr>
          <a:xfrm>
            <a:off x="17297152" y="4593425"/>
            <a:ext cx="367563" cy="724851"/>
          </a:xfrm>
          <a:custGeom>
            <a:avLst/>
            <a:gdLst/>
            <a:ahLst/>
            <a:cxnLst/>
            <a:rect l="l" t="t" r="r" b="b"/>
            <a:pathLst>
              <a:path w="14177" h="29362" extrusionOk="0">
                <a:moveTo>
                  <a:pt x="7088" y="0"/>
                </a:moveTo>
                <a:cubicBezTo>
                  <a:pt x="3173" y="0"/>
                  <a:pt x="0" y="3175"/>
                  <a:pt x="0" y="7088"/>
                </a:cubicBezTo>
                <a:lnTo>
                  <a:pt x="0" y="25269"/>
                </a:lnTo>
                <a:cubicBezTo>
                  <a:pt x="0" y="26317"/>
                  <a:pt x="691" y="27365"/>
                  <a:pt x="2075" y="28164"/>
                </a:cubicBezTo>
                <a:cubicBezTo>
                  <a:pt x="3459" y="28963"/>
                  <a:pt x="5273" y="29362"/>
                  <a:pt x="7088" y="29362"/>
                </a:cubicBezTo>
                <a:cubicBezTo>
                  <a:pt x="8902" y="29362"/>
                  <a:pt x="10716" y="28963"/>
                  <a:pt x="12100" y="28164"/>
                </a:cubicBezTo>
                <a:cubicBezTo>
                  <a:pt x="13484" y="27365"/>
                  <a:pt x="14175" y="26317"/>
                  <a:pt x="14175" y="25269"/>
                </a:cubicBezTo>
                <a:lnTo>
                  <a:pt x="14175" y="7088"/>
                </a:lnTo>
                <a:cubicBezTo>
                  <a:pt x="14176" y="3175"/>
                  <a:pt x="11002" y="0"/>
                  <a:pt x="7088" y="0"/>
                </a:cubicBezTo>
                <a:close/>
              </a:path>
            </a:pathLst>
          </a:custGeom>
          <a:solidFill>
            <a:srgbClr val="3E228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8" name="Google Shape;1453;p46">
            <a:extLst>
              <a:ext uri="{FF2B5EF4-FFF2-40B4-BE49-F238E27FC236}">
                <a16:creationId xmlns:a16="http://schemas.microsoft.com/office/drawing/2014/main" id="{3BED4F26-29FA-4193-AAFD-DA61029659F6}"/>
              </a:ext>
            </a:extLst>
          </p:cNvPr>
          <p:cNvSpPr/>
          <p:nvPr/>
        </p:nvSpPr>
        <p:spPr>
          <a:xfrm>
            <a:off x="17297153" y="4593425"/>
            <a:ext cx="357400" cy="724851"/>
          </a:xfrm>
          <a:custGeom>
            <a:avLst/>
            <a:gdLst/>
            <a:ahLst/>
            <a:cxnLst/>
            <a:rect l="l" t="t" r="r" b="b"/>
            <a:pathLst>
              <a:path w="13785" h="29362" extrusionOk="0">
                <a:moveTo>
                  <a:pt x="7088" y="0"/>
                </a:moveTo>
                <a:cubicBezTo>
                  <a:pt x="3173" y="0"/>
                  <a:pt x="0" y="3173"/>
                  <a:pt x="0" y="7088"/>
                </a:cubicBezTo>
                <a:lnTo>
                  <a:pt x="0" y="25269"/>
                </a:lnTo>
                <a:cubicBezTo>
                  <a:pt x="0" y="26317"/>
                  <a:pt x="691" y="27365"/>
                  <a:pt x="2075" y="28164"/>
                </a:cubicBezTo>
                <a:cubicBezTo>
                  <a:pt x="3459" y="28963"/>
                  <a:pt x="5273" y="29362"/>
                  <a:pt x="7088" y="29362"/>
                </a:cubicBezTo>
                <a:cubicBezTo>
                  <a:pt x="8902" y="29362"/>
                  <a:pt x="10716" y="28963"/>
                  <a:pt x="12100" y="28164"/>
                </a:cubicBezTo>
                <a:cubicBezTo>
                  <a:pt x="12906" y="27697"/>
                  <a:pt x="13448" y="27144"/>
                  <a:pt x="13785" y="26559"/>
                </a:cubicBezTo>
                <a:lnTo>
                  <a:pt x="13785" y="26559"/>
                </a:lnTo>
                <a:cubicBezTo>
                  <a:pt x="13163" y="26977"/>
                  <a:pt x="11830" y="27707"/>
                  <a:pt x="10104" y="27707"/>
                </a:cubicBezTo>
                <a:cubicBezTo>
                  <a:pt x="9407" y="27707"/>
                  <a:pt x="8645" y="27588"/>
                  <a:pt x="7840" y="27281"/>
                </a:cubicBezTo>
                <a:cubicBezTo>
                  <a:pt x="4958" y="26180"/>
                  <a:pt x="4132" y="23415"/>
                  <a:pt x="4132" y="19595"/>
                </a:cubicBezTo>
                <a:lnTo>
                  <a:pt x="4132" y="7753"/>
                </a:lnTo>
                <a:cubicBezTo>
                  <a:pt x="4132" y="3959"/>
                  <a:pt x="6602" y="673"/>
                  <a:pt x="9241" y="673"/>
                </a:cubicBezTo>
                <a:cubicBezTo>
                  <a:pt x="9884" y="673"/>
                  <a:pt x="10537" y="868"/>
                  <a:pt x="11166" y="1297"/>
                </a:cubicBezTo>
                <a:cubicBezTo>
                  <a:pt x="9973" y="453"/>
                  <a:pt x="8549" y="0"/>
                  <a:pt x="7088" y="0"/>
                </a:cubicBezTo>
                <a:close/>
              </a:path>
            </a:pathLst>
          </a:custGeom>
          <a:solidFill>
            <a:srgbClr val="9290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9" name="Google Shape;418;p29">
            <a:extLst>
              <a:ext uri="{FF2B5EF4-FFF2-40B4-BE49-F238E27FC236}">
                <a16:creationId xmlns:a16="http://schemas.microsoft.com/office/drawing/2014/main" id="{BDFBE9C5-DDF8-49A9-8E9B-A4A5B67450E2}"/>
              </a:ext>
            </a:extLst>
          </p:cNvPr>
          <p:cNvSpPr txBox="1">
            <a:spLocks/>
          </p:cNvSpPr>
          <p:nvPr/>
        </p:nvSpPr>
        <p:spPr>
          <a:xfrm>
            <a:off x="5472252" y="8845054"/>
            <a:ext cx="4585929" cy="850261"/>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400" dirty="0">
                <a:solidFill>
                  <a:srgbClr val="000000"/>
                </a:solidFill>
              </a:rPr>
              <a:t>Title Here </a:t>
            </a:r>
          </a:p>
        </p:txBody>
      </p:sp>
      <p:sp>
        <p:nvSpPr>
          <p:cNvPr id="260" name="Google Shape;419;p29">
            <a:extLst>
              <a:ext uri="{FF2B5EF4-FFF2-40B4-BE49-F238E27FC236}">
                <a16:creationId xmlns:a16="http://schemas.microsoft.com/office/drawing/2014/main" id="{76422EC9-AFB4-4DBF-99DC-3D134D0554DA}"/>
              </a:ext>
            </a:extLst>
          </p:cNvPr>
          <p:cNvSpPr txBox="1">
            <a:spLocks/>
          </p:cNvSpPr>
          <p:nvPr/>
        </p:nvSpPr>
        <p:spPr>
          <a:xfrm>
            <a:off x="5084623" y="9536654"/>
            <a:ext cx="5050283" cy="1677168"/>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
        <p:nvSpPr>
          <p:cNvPr id="261" name="Google Shape;418;p29">
            <a:extLst>
              <a:ext uri="{FF2B5EF4-FFF2-40B4-BE49-F238E27FC236}">
                <a16:creationId xmlns:a16="http://schemas.microsoft.com/office/drawing/2014/main" id="{E4918F9D-7C3F-443B-A12E-08C575225F80}"/>
              </a:ext>
            </a:extLst>
          </p:cNvPr>
          <p:cNvSpPr txBox="1">
            <a:spLocks/>
          </p:cNvSpPr>
          <p:nvPr/>
        </p:nvSpPr>
        <p:spPr>
          <a:xfrm>
            <a:off x="15004187" y="8845054"/>
            <a:ext cx="4585929" cy="850261"/>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4400" dirty="0">
                <a:solidFill>
                  <a:srgbClr val="000000"/>
                </a:solidFill>
              </a:rPr>
              <a:t>Title Here </a:t>
            </a:r>
          </a:p>
        </p:txBody>
      </p:sp>
      <p:sp>
        <p:nvSpPr>
          <p:cNvPr id="262" name="Google Shape;419;p29">
            <a:extLst>
              <a:ext uri="{FF2B5EF4-FFF2-40B4-BE49-F238E27FC236}">
                <a16:creationId xmlns:a16="http://schemas.microsoft.com/office/drawing/2014/main" id="{C6B4B126-6024-4FE2-A886-1674D1A97C06}"/>
              </a:ext>
            </a:extLst>
          </p:cNvPr>
          <p:cNvSpPr txBox="1">
            <a:spLocks/>
          </p:cNvSpPr>
          <p:nvPr/>
        </p:nvSpPr>
        <p:spPr>
          <a:xfrm>
            <a:off x="14616558" y="9536654"/>
            <a:ext cx="5050283" cy="1677168"/>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None/>
            </a:pPr>
            <a:r>
              <a:rPr lang="en-US" sz="2400" kern="0" dirty="0">
                <a:solidFill>
                  <a:srgbClr val="000000"/>
                </a:solidFill>
                <a:ea typeface="Nunito Light"/>
                <a:cs typeface="Nunito Light"/>
                <a:sym typeface="Nunito Light"/>
              </a:rPr>
              <a:t>Lorem Ipsum is simply dummy text</a:t>
            </a:r>
            <a:endParaRPr lang="en-US" sz="2400" dirty="0"/>
          </a:p>
        </p:txBody>
      </p:sp>
    </p:spTree>
    <p:custDataLst>
      <p:tags r:id="rId1"/>
    </p:custDataLst>
    <p:extLst>
      <p:ext uri="{BB962C8B-B14F-4D97-AF65-F5344CB8AC3E}">
        <p14:creationId xmlns:p14="http://schemas.microsoft.com/office/powerpoint/2010/main" val="36480682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45"/>
          <p:cNvSpPr txBox="1">
            <a:spLocks noGrp="1"/>
          </p:cNvSpPr>
          <p:nvPr>
            <p:ph type="title" idx="4294967295"/>
          </p:nvPr>
        </p:nvSpPr>
        <p:spPr>
          <a:xfrm>
            <a:off x="2182761" y="801739"/>
            <a:ext cx="19644852" cy="1527175"/>
          </a:xfrm>
          <a:prstGeom prst="rect">
            <a:avLst/>
          </a:prstGeom>
        </p:spPr>
        <p:txBody>
          <a:bodyPr spcFirstLastPara="1" wrap="square" lIns="243800" tIns="243800" rIns="243800" bIns="243800" anchor="t" anchorCtr="0">
            <a:noAutofit/>
          </a:bodyPr>
          <a:lstStyle/>
          <a:p>
            <a:pPr algn="ctr"/>
            <a:r>
              <a:rPr lang="en-US" dirty="0"/>
              <a:t>CASE TIMELINE</a:t>
            </a:r>
          </a:p>
        </p:txBody>
      </p:sp>
      <p:grpSp>
        <p:nvGrpSpPr>
          <p:cNvPr id="26" name="Google Shape;1571;p50">
            <a:extLst>
              <a:ext uri="{FF2B5EF4-FFF2-40B4-BE49-F238E27FC236}">
                <a16:creationId xmlns:a16="http://schemas.microsoft.com/office/drawing/2014/main" id="{EC303900-C3BD-4D40-BFD4-C9E0B49C553C}"/>
              </a:ext>
            </a:extLst>
          </p:cNvPr>
          <p:cNvGrpSpPr/>
          <p:nvPr/>
        </p:nvGrpSpPr>
        <p:grpSpPr>
          <a:xfrm>
            <a:off x="3556191" y="6414471"/>
            <a:ext cx="631667" cy="1255832"/>
            <a:chOff x="2002414" y="2438928"/>
            <a:chExt cx="674281" cy="1340554"/>
          </a:xfrm>
        </p:grpSpPr>
        <p:grpSp>
          <p:nvGrpSpPr>
            <p:cNvPr id="27" name="Google Shape;1572;p50">
              <a:extLst>
                <a:ext uri="{FF2B5EF4-FFF2-40B4-BE49-F238E27FC236}">
                  <a16:creationId xmlns:a16="http://schemas.microsoft.com/office/drawing/2014/main" id="{0145D17B-84B7-4BC0-97E7-99C0E6202DBC}"/>
                </a:ext>
              </a:extLst>
            </p:cNvPr>
            <p:cNvGrpSpPr/>
            <p:nvPr/>
          </p:nvGrpSpPr>
          <p:grpSpPr>
            <a:xfrm>
              <a:off x="2002414" y="2438933"/>
              <a:ext cx="674281" cy="1340549"/>
              <a:chOff x="1190625" y="238125"/>
              <a:chExt cx="2629800" cy="5228350"/>
            </a:xfrm>
          </p:grpSpPr>
          <p:sp>
            <p:nvSpPr>
              <p:cNvPr id="29" name="Google Shape;1573;p50">
                <a:extLst>
                  <a:ext uri="{FF2B5EF4-FFF2-40B4-BE49-F238E27FC236}">
                    <a16:creationId xmlns:a16="http://schemas.microsoft.com/office/drawing/2014/main" id="{F8A074C8-3F3D-426B-9C37-39D6D03C5FBD}"/>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574;p50">
                <a:extLst>
                  <a:ext uri="{FF2B5EF4-FFF2-40B4-BE49-F238E27FC236}">
                    <a16:creationId xmlns:a16="http://schemas.microsoft.com/office/drawing/2014/main" id="{8136A2C8-010D-4CCF-A3EC-B361D71B090A}"/>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575;p50">
                <a:extLst>
                  <a:ext uri="{FF2B5EF4-FFF2-40B4-BE49-F238E27FC236}">
                    <a16:creationId xmlns:a16="http://schemas.microsoft.com/office/drawing/2014/main" id="{6C32B8B0-D4A7-46C6-BF03-A89D8B39AA8D}"/>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28" name="Google Shape;1576;p50">
              <a:extLst>
                <a:ext uri="{FF2B5EF4-FFF2-40B4-BE49-F238E27FC236}">
                  <a16:creationId xmlns:a16="http://schemas.microsoft.com/office/drawing/2014/main" id="{D5DEFAAB-FB40-4B04-A4D6-045B055D2570}"/>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32" name="Google Shape;1577;p50">
            <a:extLst>
              <a:ext uri="{FF2B5EF4-FFF2-40B4-BE49-F238E27FC236}">
                <a16:creationId xmlns:a16="http://schemas.microsoft.com/office/drawing/2014/main" id="{61E56A90-59B5-4D28-948D-DDAFEF3A58AA}"/>
              </a:ext>
            </a:extLst>
          </p:cNvPr>
          <p:cNvGrpSpPr/>
          <p:nvPr/>
        </p:nvGrpSpPr>
        <p:grpSpPr>
          <a:xfrm>
            <a:off x="4309927" y="6414471"/>
            <a:ext cx="631667" cy="1255832"/>
            <a:chOff x="2002414" y="2438928"/>
            <a:chExt cx="674281" cy="1340554"/>
          </a:xfrm>
        </p:grpSpPr>
        <p:grpSp>
          <p:nvGrpSpPr>
            <p:cNvPr id="33" name="Google Shape;1578;p50">
              <a:extLst>
                <a:ext uri="{FF2B5EF4-FFF2-40B4-BE49-F238E27FC236}">
                  <a16:creationId xmlns:a16="http://schemas.microsoft.com/office/drawing/2014/main" id="{9CC55E37-B8BB-43B0-B425-D23206B18C94}"/>
                </a:ext>
              </a:extLst>
            </p:cNvPr>
            <p:cNvGrpSpPr/>
            <p:nvPr/>
          </p:nvGrpSpPr>
          <p:grpSpPr>
            <a:xfrm>
              <a:off x="2002414" y="2438933"/>
              <a:ext cx="674281" cy="1340549"/>
              <a:chOff x="1190625" y="238125"/>
              <a:chExt cx="2629800" cy="5228350"/>
            </a:xfrm>
          </p:grpSpPr>
          <p:sp>
            <p:nvSpPr>
              <p:cNvPr id="35" name="Google Shape;1579;p50">
                <a:extLst>
                  <a:ext uri="{FF2B5EF4-FFF2-40B4-BE49-F238E27FC236}">
                    <a16:creationId xmlns:a16="http://schemas.microsoft.com/office/drawing/2014/main" id="{DA2DDA56-6813-4BF9-82A9-056318F4E230}"/>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580;p50">
                <a:extLst>
                  <a:ext uri="{FF2B5EF4-FFF2-40B4-BE49-F238E27FC236}">
                    <a16:creationId xmlns:a16="http://schemas.microsoft.com/office/drawing/2014/main" id="{D37907A8-2EC6-45AE-B4F1-73FA248BA68A}"/>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581;p50">
                <a:extLst>
                  <a:ext uri="{FF2B5EF4-FFF2-40B4-BE49-F238E27FC236}">
                    <a16:creationId xmlns:a16="http://schemas.microsoft.com/office/drawing/2014/main" id="{782D9CAB-3D79-49F0-8B8A-5CA0B519D3FC}"/>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34" name="Google Shape;1582;p50">
              <a:extLst>
                <a:ext uri="{FF2B5EF4-FFF2-40B4-BE49-F238E27FC236}">
                  <a16:creationId xmlns:a16="http://schemas.microsoft.com/office/drawing/2014/main" id="{4146DE9F-7FAE-42AD-99E3-BD35DE770F9C}"/>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38" name="Google Shape;1583;p50">
            <a:extLst>
              <a:ext uri="{FF2B5EF4-FFF2-40B4-BE49-F238E27FC236}">
                <a16:creationId xmlns:a16="http://schemas.microsoft.com/office/drawing/2014/main" id="{47EECAA1-932A-4521-8FBB-FDD2B4889ECA}"/>
              </a:ext>
            </a:extLst>
          </p:cNvPr>
          <p:cNvGrpSpPr/>
          <p:nvPr/>
        </p:nvGrpSpPr>
        <p:grpSpPr>
          <a:xfrm>
            <a:off x="5063665" y="6414471"/>
            <a:ext cx="631667" cy="1255832"/>
            <a:chOff x="2002414" y="2438928"/>
            <a:chExt cx="674281" cy="1340554"/>
          </a:xfrm>
        </p:grpSpPr>
        <p:grpSp>
          <p:nvGrpSpPr>
            <p:cNvPr id="39" name="Google Shape;1584;p50">
              <a:extLst>
                <a:ext uri="{FF2B5EF4-FFF2-40B4-BE49-F238E27FC236}">
                  <a16:creationId xmlns:a16="http://schemas.microsoft.com/office/drawing/2014/main" id="{FA769532-FF1B-456D-BFC6-3667D601BF72}"/>
                </a:ext>
              </a:extLst>
            </p:cNvPr>
            <p:cNvGrpSpPr/>
            <p:nvPr/>
          </p:nvGrpSpPr>
          <p:grpSpPr>
            <a:xfrm>
              <a:off x="2002414" y="2438933"/>
              <a:ext cx="674281" cy="1340549"/>
              <a:chOff x="1190625" y="238125"/>
              <a:chExt cx="2629800" cy="5228350"/>
            </a:xfrm>
          </p:grpSpPr>
          <p:sp>
            <p:nvSpPr>
              <p:cNvPr id="41" name="Google Shape;1585;p50">
                <a:extLst>
                  <a:ext uri="{FF2B5EF4-FFF2-40B4-BE49-F238E27FC236}">
                    <a16:creationId xmlns:a16="http://schemas.microsoft.com/office/drawing/2014/main" id="{0ED1E303-81EC-4207-87E2-CD691468C6C7}"/>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586;p50">
                <a:extLst>
                  <a:ext uri="{FF2B5EF4-FFF2-40B4-BE49-F238E27FC236}">
                    <a16:creationId xmlns:a16="http://schemas.microsoft.com/office/drawing/2014/main" id="{6FB472FF-721B-4C29-9EF9-D0A086BF1952}"/>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587;p50">
                <a:extLst>
                  <a:ext uri="{FF2B5EF4-FFF2-40B4-BE49-F238E27FC236}">
                    <a16:creationId xmlns:a16="http://schemas.microsoft.com/office/drawing/2014/main" id="{554E5D6B-24CA-4C85-8E4E-BE858A965E71}"/>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40" name="Google Shape;1588;p50">
              <a:extLst>
                <a:ext uri="{FF2B5EF4-FFF2-40B4-BE49-F238E27FC236}">
                  <a16:creationId xmlns:a16="http://schemas.microsoft.com/office/drawing/2014/main" id="{7D1BB7AF-E87E-4361-9291-D6A65A8F3F6B}"/>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44" name="Google Shape;1589;p50">
            <a:extLst>
              <a:ext uri="{FF2B5EF4-FFF2-40B4-BE49-F238E27FC236}">
                <a16:creationId xmlns:a16="http://schemas.microsoft.com/office/drawing/2014/main" id="{E4EF2D5A-DADC-4F6A-89BA-BAEF182928BC}"/>
              </a:ext>
            </a:extLst>
          </p:cNvPr>
          <p:cNvGrpSpPr/>
          <p:nvPr/>
        </p:nvGrpSpPr>
        <p:grpSpPr>
          <a:xfrm>
            <a:off x="8436055" y="6414471"/>
            <a:ext cx="631667" cy="1255832"/>
            <a:chOff x="2002414" y="2438928"/>
            <a:chExt cx="674281" cy="1340554"/>
          </a:xfrm>
        </p:grpSpPr>
        <p:grpSp>
          <p:nvGrpSpPr>
            <p:cNvPr id="45" name="Google Shape;1590;p50">
              <a:extLst>
                <a:ext uri="{FF2B5EF4-FFF2-40B4-BE49-F238E27FC236}">
                  <a16:creationId xmlns:a16="http://schemas.microsoft.com/office/drawing/2014/main" id="{E322FE3B-EF8E-4DC1-A70F-024D0D00C6AA}"/>
                </a:ext>
              </a:extLst>
            </p:cNvPr>
            <p:cNvGrpSpPr/>
            <p:nvPr/>
          </p:nvGrpSpPr>
          <p:grpSpPr>
            <a:xfrm>
              <a:off x="2002414" y="2438933"/>
              <a:ext cx="674281" cy="1340549"/>
              <a:chOff x="1190625" y="238125"/>
              <a:chExt cx="2629800" cy="5228350"/>
            </a:xfrm>
          </p:grpSpPr>
          <p:sp>
            <p:nvSpPr>
              <p:cNvPr id="47" name="Google Shape;1591;p50">
                <a:extLst>
                  <a:ext uri="{FF2B5EF4-FFF2-40B4-BE49-F238E27FC236}">
                    <a16:creationId xmlns:a16="http://schemas.microsoft.com/office/drawing/2014/main" id="{B0DA5511-91D3-4645-96BA-31472932DD5A}"/>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1592;p50">
                <a:extLst>
                  <a:ext uri="{FF2B5EF4-FFF2-40B4-BE49-F238E27FC236}">
                    <a16:creationId xmlns:a16="http://schemas.microsoft.com/office/drawing/2014/main" id="{D8C8B2DB-228F-4C62-A553-02A5D2179E27}"/>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1593;p50">
                <a:extLst>
                  <a:ext uri="{FF2B5EF4-FFF2-40B4-BE49-F238E27FC236}">
                    <a16:creationId xmlns:a16="http://schemas.microsoft.com/office/drawing/2014/main" id="{3E3E39E6-2B49-435B-ACEF-4F85D7C79FEF}"/>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46" name="Google Shape;1594;p50">
              <a:extLst>
                <a:ext uri="{FF2B5EF4-FFF2-40B4-BE49-F238E27FC236}">
                  <a16:creationId xmlns:a16="http://schemas.microsoft.com/office/drawing/2014/main" id="{45E312E1-B62B-40DD-AE5E-CF297F6A2AE2}"/>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50" name="Google Shape;1595;p50">
            <a:extLst>
              <a:ext uri="{FF2B5EF4-FFF2-40B4-BE49-F238E27FC236}">
                <a16:creationId xmlns:a16="http://schemas.microsoft.com/office/drawing/2014/main" id="{C7C0F7B0-A45B-4527-9C9F-059F32149A3C}"/>
              </a:ext>
            </a:extLst>
          </p:cNvPr>
          <p:cNvGrpSpPr/>
          <p:nvPr/>
        </p:nvGrpSpPr>
        <p:grpSpPr>
          <a:xfrm>
            <a:off x="9228447" y="6414471"/>
            <a:ext cx="631667" cy="1255832"/>
            <a:chOff x="2002414" y="2438928"/>
            <a:chExt cx="674281" cy="1340554"/>
          </a:xfrm>
        </p:grpSpPr>
        <p:grpSp>
          <p:nvGrpSpPr>
            <p:cNvPr id="51" name="Google Shape;1596;p50">
              <a:extLst>
                <a:ext uri="{FF2B5EF4-FFF2-40B4-BE49-F238E27FC236}">
                  <a16:creationId xmlns:a16="http://schemas.microsoft.com/office/drawing/2014/main" id="{96239DB4-60C1-4882-8E19-5DF7681F34EE}"/>
                </a:ext>
              </a:extLst>
            </p:cNvPr>
            <p:cNvGrpSpPr/>
            <p:nvPr/>
          </p:nvGrpSpPr>
          <p:grpSpPr>
            <a:xfrm>
              <a:off x="2002414" y="2438933"/>
              <a:ext cx="674281" cy="1340549"/>
              <a:chOff x="1190625" y="238125"/>
              <a:chExt cx="2629800" cy="5228350"/>
            </a:xfrm>
          </p:grpSpPr>
          <p:sp>
            <p:nvSpPr>
              <p:cNvPr id="53" name="Google Shape;1597;p50">
                <a:extLst>
                  <a:ext uri="{FF2B5EF4-FFF2-40B4-BE49-F238E27FC236}">
                    <a16:creationId xmlns:a16="http://schemas.microsoft.com/office/drawing/2014/main" id="{C9B581BB-BDE9-4920-9CE0-C1EE73B5F15B}"/>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598;p50">
                <a:extLst>
                  <a:ext uri="{FF2B5EF4-FFF2-40B4-BE49-F238E27FC236}">
                    <a16:creationId xmlns:a16="http://schemas.microsoft.com/office/drawing/2014/main" id="{8D688287-9574-4886-8FD7-46825523D81F}"/>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1599;p50">
                <a:extLst>
                  <a:ext uri="{FF2B5EF4-FFF2-40B4-BE49-F238E27FC236}">
                    <a16:creationId xmlns:a16="http://schemas.microsoft.com/office/drawing/2014/main" id="{AEF22AFB-18AF-442A-83C2-90225910BE54}"/>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52" name="Google Shape;1600;p50">
              <a:extLst>
                <a:ext uri="{FF2B5EF4-FFF2-40B4-BE49-F238E27FC236}">
                  <a16:creationId xmlns:a16="http://schemas.microsoft.com/office/drawing/2014/main" id="{D9B62083-BB89-4756-93BB-AB96B3329523}"/>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56" name="Google Shape;1601;p50">
            <a:extLst>
              <a:ext uri="{FF2B5EF4-FFF2-40B4-BE49-F238E27FC236}">
                <a16:creationId xmlns:a16="http://schemas.microsoft.com/office/drawing/2014/main" id="{2F80CCC4-738F-4C6C-A67A-1B485345EB16}"/>
              </a:ext>
            </a:extLst>
          </p:cNvPr>
          <p:cNvGrpSpPr/>
          <p:nvPr/>
        </p:nvGrpSpPr>
        <p:grpSpPr>
          <a:xfrm>
            <a:off x="2802452" y="6414471"/>
            <a:ext cx="631667" cy="1255832"/>
            <a:chOff x="2002414" y="2438928"/>
            <a:chExt cx="674281" cy="1340554"/>
          </a:xfrm>
        </p:grpSpPr>
        <p:grpSp>
          <p:nvGrpSpPr>
            <p:cNvPr id="57" name="Google Shape;1602;p50">
              <a:extLst>
                <a:ext uri="{FF2B5EF4-FFF2-40B4-BE49-F238E27FC236}">
                  <a16:creationId xmlns:a16="http://schemas.microsoft.com/office/drawing/2014/main" id="{B2C0E49D-5C4C-4EF8-A824-F7C0C32A786F}"/>
                </a:ext>
              </a:extLst>
            </p:cNvPr>
            <p:cNvGrpSpPr/>
            <p:nvPr/>
          </p:nvGrpSpPr>
          <p:grpSpPr>
            <a:xfrm>
              <a:off x="2002414" y="2438933"/>
              <a:ext cx="674281" cy="1340549"/>
              <a:chOff x="1190625" y="238125"/>
              <a:chExt cx="2629800" cy="5228350"/>
            </a:xfrm>
          </p:grpSpPr>
          <p:sp>
            <p:nvSpPr>
              <p:cNvPr id="59" name="Google Shape;1603;p50">
                <a:extLst>
                  <a:ext uri="{FF2B5EF4-FFF2-40B4-BE49-F238E27FC236}">
                    <a16:creationId xmlns:a16="http://schemas.microsoft.com/office/drawing/2014/main" id="{B4391933-6F65-4702-B1CE-A9C9DDCDB653}"/>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604;p50">
                <a:extLst>
                  <a:ext uri="{FF2B5EF4-FFF2-40B4-BE49-F238E27FC236}">
                    <a16:creationId xmlns:a16="http://schemas.microsoft.com/office/drawing/2014/main" id="{3CCBC40C-6727-4800-8FE9-2732666F793E}"/>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605;p50">
                <a:extLst>
                  <a:ext uri="{FF2B5EF4-FFF2-40B4-BE49-F238E27FC236}">
                    <a16:creationId xmlns:a16="http://schemas.microsoft.com/office/drawing/2014/main" id="{EC2F661E-2238-488F-AC99-D26128760462}"/>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58" name="Google Shape;1606;p50">
              <a:extLst>
                <a:ext uri="{FF2B5EF4-FFF2-40B4-BE49-F238E27FC236}">
                  <a16:creationId xmlns:a16="http://schemas.microsoft.com/office/drawing/2014/main" id="{AC8EEF0B-BAD8-401D-9070-A7231FDD8F62}"/>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62" name="Google Shape;1607;p50">
            <a:extLst>
              <a:ext uri="{FF2B5EF4-FFF2-40B4-BE49-F238E27FC236}">
                <a16:creationId xmlns:a16="http://schemas.microsoft.com/office/drawing/2014/main" id="{DFBE8C8E-02F3-472D-B627-59608173040A}"/>
              </a:ext>
            </a:extLst>
          </p:cNvPr>
          <p:cNvGrpSpPr/>
          <p:nvPr/>
        </p:nvGrpSpPr>
        <p:grpSpPr>
          <a:xfrm>
            <a:off x="10020836" y="6414471"/>
            <a:ext cx="631667" cy="1255832"/>
            <a:chOff x="2002414" y="2438928"/>
            <a:chExt cx="674281" cy="1340554"/>
          </a:xfrm>
        </p:grpSpPr>
        <p:grpSp>
          <p:nvGrpSpPr>
            <p:cNvPr id="63" name="Google Shape;1608;p50">
              <a:extLst>
                <a:ext uri="{FF2B5EF4-FFF2-40B4-BE49-F238E27FC236}">
                  <a16:creationId xmlns:a16="http://schemas.microsoft.com/office/drawing/2014/main" id="{975C98F0-E9AF-4540-9DE0-2B87ADF2B72C}"/>
                </a:ext>
              </a:extLst>
            </p:cNvPr>
            <p:cNvGrpSpPr/>
            <p:nvPr/>
          </p:nvGrpSpPr>
          <p:grpSpPr>
            <a:xfrm>
              <a:off x="2002414" y="2438933"/>
              <a:ext cx="674281" cy="1340549"/>
              <a:chOff x="1190625" y="238125"/>
              <a:chExt cx="2629800" cy="5228350"/>
            </a:xfrm>
          </p:grpSpPr>
          <p:sp>
            <p:nvSpPr>
              <p:cNvPr id="65" name="Google Shape;1609;p50">
                <a:extLst>
                  <a:ext uri="{FF2B5EF4-FFF2-40B4-BE49-F238E27FC236}">
                    <a16:creationId xmlns:a16="http://schemas.microsoft.com/office/drawing/2014/main" id="{9D2E32A8-B548-4F52-8608-2C6BEFF7F48B}"/>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1610;p50">
                <a:extLst>
                  <a:ext uri="{FF2B5EF4-FFF2-40B4-BE49-F238E27FC236}">
                    <a16:creationId xmlns:a16="http://schemas.microsoft.com/office/drawing/2014/main" id="{A05305E0-B348-4519-A4F7-E3470603D1B7}"/>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611;p50">
                <a:extLst>
                  <a:ext uri="{FF2B5EF4-FFF2-40B4-BE49-F238E27FC236}">
                    <a16:creationId xmlns:a16="http://schemas.microsoft.com/office/drawing/2014/main" id="{DB47083C-E667-4021-A4FA-A38E5DC63010}"/>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64" name="Google Shape;1612;p50">
              <a:extLst>
                <a:ext uri="{FF2B5EF4-FFF2-40B4-BE49-F238E27FC236}">
                  <a16:creationId xmlns:a16="http://schemas.microsoft.com/office/drawing/2014/main" id="{6BC34526-0A57-47A2-8A94-4F339B7FC369}"/>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68" name="Google Shape;1613;p50">
            <a:extLst>
              <a:ext uri="{FF2B5EF4-FFF2-40B4-BE49-F238E27FC236}">
                <a16:creationId xmlns:a16="http://schemas.microsoft.com/office/drawing/2014/main" id="{1B142730-C3A9-4E0A-BD75-4E051423130D}"/>
              </a:ext>
            </a:extLst>
          </p:cNvPr>
          <p:cNvGrpSpPr/>
          <p:nvPr/>
        </p:nvGrpSpPr>
        <p:grpSpPr>
          <a:xfrm>
            <a:off x="14069687" y="6414471"/>
            <a:ext cx="631667" cy="1255832"/>
            <a:chOff x="2002414" y="2438928"/>
            <a:chExt cx="674281" cy="1340554"/>
          </a:xfrm>
        </p:grpSpPr>
        <p:grpSp>
          <p:nvGrpSpPr>
            <p:cNvPr id="69" name="Google Shape;1614;p50">
              <a:extLst>
                <a:ext uri="{FF2B5EF4-FFF2-40B4-BE49-F238E27FC236}">
                  <a16:creationId xmlns:a16="http://schemas.microsoft.com/office/drawing/2014/main" id="{ACF74A74-DE9E-4552-B213-350D7A4D20C3}"/>
                </a:ext>
              </a:extLst>
            </p:cNvPr>
            <p:cNvGrpSpPr/>
            <p:nvPr/>
          </p:nvGrpSpPr>
          <p:grpSpPr>
            <a:xfrm>
              <a:off x="2002414" y="2438933"/>
              <a:ext cx="674281" cy="1340549"/>
              <a:chOff x="1190625" y="238125"/>
              <a:chExt cx="2629800" cy="5228350"/>
            </a:xfrm>
          </p:grpSpPr>
          <p:sp>
            <p:nvSpPr>
              <p:cNvPr id="71" name="Google Shape;1615;p50">
                <a:extLst>
                  <a:ext uri="{FF2B5EF4-FFF2-40B4-BE49-F238E27FC236}">
                    <a16:creationId xmlns:a16="http://schemas.microsoft.com/office/drawing/2014/main" id="{74EB3E0D-A317-4752-A388-CF41280B1F8B}"/>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616;p50">
                <a:extLst>
                  <a:ext uri="{FF2B5EF4-FFF2-40B4-BE49-F238E27FC236}">
                    <a16:creationId xmlns:a16="http://schemas.microsoft.com/office/drawing/2014/main" id="{6218F5AF-BA78-490E-9464-912B2A5A7880}"/>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617;p50">
                <a:extLst>
                  <a:ext uri="{FF2B5EF4-FFF2-40B4-BE49-F238E27FC236}">
                    <a16:creationId xmlns:a16="http://schemas.microsoft.com/office/drawing/2014/main" id="{E8559761-7864-46CD-A32B-D1818334B652}"/>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70" name="Google Shape;1618;p50">
              <a:extLst>
                <a:ext uri="{FF2B5EF4-FFF2-40B4-BE49-F238E27FC236}">
                  <a16:creationId xmlns:a16="http://schemas.microsoft.com/office/drawing/2014/main" id="{E83C63CC-F0AA-408E-8E65-D5277421141C}"/>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74" name="Google Shape;1619;p50">
            <a:extLst>
              <a:ext uri="{FF2B5EF4-FFF2-40B4-BE49-F238E27FC236}">
                <a16:creationId xmlns:a16="http://schemas.microsoft.com/office/drawing/2014/main" id="{2F3E33AA-827D-42EC-9762-E4C621421935}"/>
              </a:ext>
            </a:extLst>
          </p:cNvPr>
          <p:cNvGrpSpPr/>
          <p:nvPr/>
        </p:nvGrpSpPr>
        <p:grpSpPr>
          <a:xfrm>
            <a:off x="14862079" y="6414471"/>
            <a:ext cx="631667" cy="1255832"/>
            <a:chOff x="2002414" y="2438928"/>
            <a:chExt cx="674281" cy="1340554"/>
          </a:xfrm>
        </p:grpSpPr>
        <p:grpSp>
          <p:nvGrpSpPr>
            <p:cNvPr id="75" name="Google Shape;1620;p50">
              <a:extLst>
                <a:ext uri="{FF2B5EF4-FFF2-40B4-BE49-F238E27FC236}">
                  <a16:creationId xmlns:a16="http://schemas.microsoft.com/office/drawing/2014/main" id="{591DF82C-AB21-4CA8-9514-160061BC9D41}"/>
                </a:ext>
              </a:extLst>
            </p:cNvPr>
            <p:cNvGrpSpPr/>
            <p:nvPr/>
          </p:nvGrpSpPr>
          <p:grpSpPr>
            <a:xfrm>
              <a:off x="2002414" y="2438933"/>
              <a:ext cx="674281" cy="1340549"/>
              <a:chOff x="1190625" y="238125"/>
              <a:chExt cx="2629800" cy="5228350"/>
            </a:xfrm>
          </p:grpSpPr>
          <p:sp>
            <p:nvSpPr>
              <p:cNvPr id="100" name="Google Shape;1621;p50">
                <a:extLst>
                  <a:ext uri="{FF2B5EF4-FFF2-40B4-BE49-F238E27FC236}">
                    <a16:creationId xmlns:a16="http://schemas.microsoft.com/office/drawing/2014/main" id="{FAE82F24-8DA7-4827-B793-9B1DE9B51492}"/>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1622;p50">
                <a:extLst>
                  <a:ext uri="{FF2B5EF4-FFF2-40B4-BE49-F238E27FC236}">
                    <a16:creationId xmlns:a16="http://schemas.microsoft.com/office/drawing/2014/main" id="{2473217D-398A-4ACE-B82E-5D43E7652743}"/>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1623;p50">
                <a:extLst>
                  <a:ext uri="{FF2B5EF4-FFF2-40B4-BE49-F238E27FC236}">
                    <a16:creationId xmlns:a16="http://schemas.microsoft.com/office/drawing/2014/main" id="{33AC91A9-2FC9-4A03-9B73-86BCA3229757}"/>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76" name="Google Shape;1624;p50">
              <a:extLst>
                <a:ext uri="{FF2B5EF4-FFF2-40B4-BE49-F238E27FC236}">
                  <a16:creationId xmlns:a16="http://schemas.microsoft.com/office/drawing/2014/main" id="{BEC2BD6B-E8CD-4D8A-BE6D-57ECE146BFAC}"/>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03" name="Google Shape;1625;p50">
            <a:extLst>
              <a:ext uri="{FF2B5EF4-FFF2-40B4-BE49-F238E27FC236}">
                <a16:creationId xmlns:a16="http://schemas.microsoft.com/office/drawing/2014/main" id="{B99E8A6B-E9CA-4D5A-9C8E-D98BB6771B2B}"/>
              </a:ext>
            </a:extLst>
          </p:cNvPr>
          <p:cNvGrpSpPr/>
          <p:nvPr/>
        </p:nvGrpSpPr>
        <p:grpSpPr>
          <a:xfrm>
            <a:off x="19819263" y="6414471"/>
            <a:ext cx="631667" cy="1255832"/>
            <a:chOff x="2002414" y="2438928"/>
            <a:chExt cx="674281" cy="1340554"/>
          </a:xfrm>
        </p:grpSpPr>
        <p:grpSp>
          <p:nvGrpSpPr>
            <p:cNvPr id="104" name="Google Shape;1626;p50">
              <a:extLst>
                <a:ext uri="{FF2B5EF4-FFF2-40B4-BE49-F238E27FC236}">
                  <a16:creationId xmlns:a16="http://schemas.microsoft.com/office/drawing/2014/main" id="{C8281BFB-879D-4545-9783-B4652E11E72E}"/>
                </a:ext>
              </a:extLst>
            </p:cNvPr>
            <p:cNvGrpSpPr/>
            <p:nvPr/>
          </p:nvGrpSpPr>
          <p:grpSpPr>
            <a:xfrm>
              <a:off x="2002414" y="2438933"/>
              <a:ext cx="674281" cy="1340549"/>
              <a:chOff x="1190625" y="238125"/>
              <a:chExt cx="2629800" cy="5228350"/>
            </a:xfrm>
          </p:grpSpPr>
          <p:sp>
            <p:nvSpPr>
              <p:cNvPr id="106" name="Google Shape;1627;p50">
                <a:extLst>
                  <a:ext uri="{FF2B5EF4-FFF2-40B4-BE49-F238E27FC236}">
                    <a16:creationId xmlns:a16="http://schemas.microsoft.com/office/drawing/2014/main" id="{B33E4F7D-D733-45C8-A519-51D5C5AACB34}"/>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1628;p50">
                <a:extLst>
                  <a:ext uri="{FF2B5EF4-FFF2-40B4-BE49-F238E27FC236}">
                    <a16:creationId xmlns:a16="http://schemas.microsoft.com/office/drawing/2014/main" id="{F7489B64-7428-4F71-876A-311440B2D686}"/>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1629;p50">
                <a:extLst>
                  <a:ext uri="{FF2B5EF4-FFF2-40B4-BE49-F238E27FC236}">
                    <a16:creationId xmlns:a16="http://schemas.microsoft.com/office/drawing/2014/main" id="{9733AAAB-FEB2-4901-8BF2-662E2C41DF99}"/>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05" name="Google Shape;1630;p50">
              <a:extLst>
                <a:ext uri="{FF2B5EF4-FFF2-40B4-BE49-F238E27FC236}">
                  <a16:creationId xmlns:a16="http://schemas.microsoft.com/office/drawing/2014/main" id="{2CEE4FAF-47B5-4E7A-96E5-2862F10FFEB0}"/>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09" name="Google Shape;1631;p50">
            <a:extLst>
              <a:ext uri="{FF2B5EF4-FFF2-40B4-BE49-F238E27FC236}">
                <a16:creationId xmlns:a16="http://schemas.microsoft.com/office/drawing/2014/main" id="{933EABED-8007-45E6-9C55-A1DAE8C2761B}"/>
              </a:ext>
            </a:extLst>
          </p:cNvPr>
          <p:cNvSpPr txBox="1">
            <a:spLocks/>
          </p:cNvSpPr>
          <p:nvPr/>
        </p:nvSpPr>
        <p:spPr>
          <a:xfrm>
            <a:off x="2492091" y="4752014"/>
            <a:ext cx="3513600" cy="1256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a:t>Week 1</a:t>
            </a:r>
          </a:p>
        </p:txBody>
      </p:sp>
      <p:sp>
        <p:nvSpPr>
          <p:cNvPr id="111" name="Google Shape;1633;p50">
            <a:extLst>
              <a:ext uri="{FF2B5EF4-FFF2-40B4-BE49-F238E27FC236}">
                <a16:creationId xmlns:a16="http://schemas.microsoft.com/office/drawing/2014/main" id="{F50137DC-3D96-48DD-A1DD-7D631CB073B3}"/>
              </a:ext>
            </a:extLst>
          </p:cNvPr>
          <p:cNvSpPr txBox="1">
            <a:spLocks/>
          </p:cNvSpPr>
          <p:nvPr/>
        </p:nvSpPr>
        <p:spPr>
          <a:xfrm>
            <a:off x="7787488" y="4752046"/>
            <a:ext cx="3513600" cy="1256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a:t>Week 2</a:t>
            </a:r>
          </a:p>
        </p:txBody>
      </p:sp>
      <p:sp>
        <p:nvSpPr>
          <p:cNvPr id="113" name="Google Shape;1635;p50">
            <a:extLst>
              <a:ext uri="{FF2B5EF4-FFF2-40B4-BE49-F238E27FC236}">
                <a16:creationId xmlns:a16="http://schemas.microsoft.com/office/drawing/2014/main" id="{3C7361B5-0E70-4883-AA0C-2BC563DBA929}"/>
              </a:ext>
            </a:extLst>
          </p:cNvPr>
          <p:cNvSpPr txBox="1">
            <a:spLocks/>
          </p:cNvSpPr>
          <p:nvPr/>
        </p:nvSpPr>
        <p:spPr>
          <a:xfrm>
            <a:off x="13082856" y="4752025"/>
            <a:ext cx="3513600" cy="1256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a:t>Week 3</a:t>
            </a:r>
          </a:p>
        </p:txBody>
      </p:sp>
      <p:sp>
        <p:nvSpPr>
          <p:cNvPr id="116" name="Google Shape;1638;p50">
            <a:extLst>
              <a:ext uri="{FF2B5EF4-FFF2-40B4-BE49-F238E27FC236}">
                <a16:creationId xmlns:a16="http://schemas.microsoft.com/office/drawing/2014/main" id="{CEFB7585-4E16-470E-BF27-11DEDCA5A890}"/>
              </a:ext>
            </a:extLst>
          </p:cNvPr>
          <p:cNvSpPr txBox="1">
            <a:spLocks/>
          </p:cNvSpPr>
          <p:nvPr/>
        </p:nvSpPr>
        <p:spPr>
          <a:xfrm>
            <a:off x="18378256" y="4752035"/>
            <a:ext cx="3513600" cy="1256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a:t>Week 4</a:t>
            </a:r>
          </a:p>
        </p:txBody>
      </p:sp>
      <p:cxnSp>
        <p:nvCxnSpPr>
          <p:cNvPr id="117" name="Google Shape;1639;p50">
            <a:extLst>
              <a:ext uri="{FF2B5EF4-FFF2-40B4-BE49-F238E27FC236}">
                <a16:creationId xmlns:a16="http://schemas.microsoft.com/office/drawing/2014/main" id="{D8CEAF26-9DFD-4B41-9B87-DD2B8684F1A1}"/>
              </a:ext>
            </a:extLst>
          </p:cNvPr>
          <p:cNvCxnSpPr/>
          <p:nvPr/>
        </p:nvCxnSpPr>
        <p:spPr>
          <a:xfrm>
            <a:off x="2492091" y="8199414"/>
            <a:ext cx="3513600" cy="0"/>
          </a:xfrm>
          <a:prstGeom prst="straightConnector1">
            <a:avLst/>
          </a:prstGeom>
          <a:noFill/>
          <a:ln w="19050" cap="flat" cmpd="sng">
            <a:solidFill>
              <a:schemeClr val="accent6"/>
            </a:solidFill>
            <a:prstDash val="solid"/>
            <a:round/>
            <a:headEnd type="none" w="med" len="med"/>
            <a:tailEnd type="none" w="med" len="med"/>
          </a:ln>
        </p:spPr>
      </p:cxnSp>
      <p:cxnSp>
        <p:nvCxnSpPr>
          <p:cNvPr id="118" name="Google Shape;1640;p50">
            <a:extLst>
              <a:ext uri="{FF2B5EF4-FFF2-40B4-BE49-F238E27FC236}">
                <a16:creationId xmlns:a16="http://schemas.microsoft.com/office/drawing/2014/main" id="{FBC0AC34-136A-43B8-9895-8AEF4527558C}"/>
              </a:ext>
            </a:extLst>
          </p:cNvPr>
          <p:cNvCxnSpPr/>
          <p:nvPr/>
        </p:nvCxnSpPr>
        <p:spPr>
          <a:xfrm>
            <a:off x="7787525" y="8199414"/>
            <a:ext cx="3513600" cy="0"/>
          </a:xfrm>
          <a:prstGeom prst="straightConnector1">
            <a:avLst/>
          </a:prstGeom>
          <a:noFill/>
          <a:ln w="19050" cap="flat" cmpd="sng">
            <a:solidFill>
              <a:schemeClr val="accent6"/>
            </a:solidFill>
            <a:prstDash val="solid"/>
            <a:round/>
            <a:headEnd type="none" w="med" len="med"/>
            <a:tailEnd type="none" w="med" len="med"/>
          </a:ln>
        </p:spPr>
      </p:cxnSp>
      <p:cxnSp>
        <p:nvCxnSpPr>
          <p:cNvPr id="119" name="Google Shape;1641;p50">
            <a:extLst>
              <a:ext uri="{FF2B5EF4-FFF2-40B4-BE49-F238E27FC236}">
                <a16:creationId xmlns:a16="http://schemas.microsoft.com/office/drawing/2014/main" id="{1358C928-9BCD-4745-9E41-81A354744D05}"/>
              </a:ext>
            </a:extLst>
          </p:cNvPr>
          <p:cNvCxnSpPr/>
          <p:nvPr/>
        </p:nvCxnSpPr>
        <p:spPr>
          <a:xfrm>
            <a:off x="13082992" y="8199414"/>
            <a:ext cx="3513600" cy="0"/>
          </a:xfrm>
          <a:prstGeom prst="straightConnector1">
            <a:avLst/>
          </a:prstGeom>
          <a:noFill/>
          <a:ln w="19050" cap="flat" cmpd="sng">
            <a:solidFill>
              <a:schemeClr val="accent6"/>
            </a:solidFill>
            <a:prstDash val="solid"/>
            <a:round/>
            <a:headEnd type="none" w="med" len="med"/>
            <a:tailEnd type="none" w="med" len="med"/>
          </a:ln>
        </p:spPr>
      </p:cxnSp>
      <p:cxnSp>
        <p:nvCxnSpPr>
          <p:cNvPr id="120" name="Google Shape;1642;p50">
            <a:extLst>
              <a:ext uri="{FF2B5EF4-FFF2-40B4-BE49-F238E27FC236}">
                <a16:creationId xmlns:a16="http://schemas.microsoft.com/office/drawing/2014/main" id="{F91AFAAE-4DDA-4AB2-B0B3-022010AAB7F6}"/>
              </a:ext>
            </a:extLst>
          </p:cNvPr>
          <p:cNvCxnSpPr/>
          <p:nvPr/>
        </p:nvCxnSpPr>
        <p:spPr>
          <a:xfrm>
            <a:off x="18378291" y="8199414"/>
            <a:ext cx="3513600" cy="0"/>
          </a:xfrm>
          <a:prstGeom prst="straightConnector1">
            <a:avLst/>
          </a:prstGeom>
          <a:noFill/>
          <a:ln w="19050" cap="flat" cmpd="sng">
            <a:solidFill>
              <a:schemeClr val="accent6"/>
            </a:solidFill>
            <a:prstDash val="solid"/>
            <a:round/>
            <a:headEnd type="none" w="med" len="med"/>
            <a:tailEnd type="none" w="med" len="med"/>
          </a:ln>
        </p:spPr>
      </p:cxnSp>
      <p:cxnSp>
        <p:nvCxnSpPr>
          <p:cNvPr id="121" name="Google Shape;1643;p50">
            <a:extLst>
              <a:ext uri="{FF2B5EF4-FFF2-40B4-BE49-F238E27FC236}">
                <a16:creationId xmlns:a16="http://schemas.microsoft.com/office/drawing/2014/main" id="{2E02F62B-A4D7-44ED-9757-46B57F1E65A0}"/>
              </a:ext>
            </a:extLst>
          </p:cNvPr>
          <p:cNvCxnSpPr/>
          <p:nvPr/>
        </p:nvCxnSpPr>
        <p:spPr>
          <a:xfrm rot="10800000">
            <a:off x="4248867" y="8199246"/>
            <a:ext cx="0" cy="1527200"/>
          </a:xfrm>
          <a:prstGeom prst="straightConnector1">
            <a:avLst/>
          </a:prstGeom>
          <a:noFill/>
          <a:ln w="19050" cap="flat" cmpd="sng">
            <a:solidFill>
              <a:schemeClr val="accent6"/>
            </a:solidFill>
            <a:prstDash val="solid"/>
            <a:round/>
            <a:headEnd type="none" w="med" len="med"/>
            <a:tailEnd type="none" w="med" len="med"/>
          </a:ln>
        </p:spPr>
      </p:cxnSp>
      <p:cxnSp>
        <p:nvCxnSpPr>
          <p:cNvPr id="122" name="Google Shape;1644;p50">
            <a:extLst>
              <a:ext uri="{FF2B5EF4-FFF2-40B4-BE49-F238E27FC236}">
                <a16:creationId xmlns:a16="http://schemas.microsoft.com/office/drawing/2014/main" id="{AB00257E-D9C5-4686-9107-F9CFD478906E}"/>
              </a:ext>
            </a:extLst>
          </p:cNvPr>
          <p:cNvCxnSpPr/>
          <p:nvPr/>
        </p:nvCxnSpPr>
        <p:spPr>
          <a:xfrm rot="10800000">
            <a:off x="9544299" y="8199246"/>
            <a:ext cx="0" cy="1527200"/>
          </a:xfrm>
          <a:prstGeom prst="straightConnector1">
            <a:avLst/>
          </a:prstGeom>
          <a:noFill/>
          <a:ln w="19050" cap="flat" cmpd="sng">
            <a:solidFill>
              <a:schemeClr val="accent6"/>
            </a:solidFill>
            <a:prstDash val="solid"/>
            <a:round/>
            <a:headEnd type="none" w="med" len="med"/>
            <a:tailEnd type="none" w="med" len="med"/>
          </a:ln>
        </p:spPr>
      </p:cxnSp>
      <p:cxnSp>
        <p:nvCxnSpPr>
          <p:cNvPr id="123" name="Google Shape;1645;p50">
            <a:extLst>
              <a:ext uri="{FF2B5EF4-FFF2-40B4-BE49-F238E27FC236}">
                <a16:creationId xmlns:a16="http://schemas.microsoft.com/office/drawing/2014/main" id="{5D681665-0F7A-4998-AEFB-D3F2F4F85717}"/>
              </a:ext>
            </a:extLst>
          </p:cNvPr>
          <p:cNvCxnSpPr/>
          <p:nvPr/>
        </p:nvCxnSpPr>
        <p:spPr>
          <a:xfrm rot="10800000">
            <a:off x="14839664" y="8220846"/>
            <a:ext cx="0" cy="1505600"/>
          </a:xfrm>
          <a:prstGeom prst="straightConnector1">
            <a:avLst/>
          </a:prstGeom>
          <a:noFill/>
          <a:ln w="19050" cap="flat" cmpd="sng">
            <a:solidFill>
              <a:schemeClr val="accent6"/>
            </a:solidFill>
            <a:prstDash val="solid"/>
            <a:round/>
            <a:headEnd type="none" w="med" len="med"/>
            <a:tailEnd type="none" w="med" len="med"/>
          </a:ln>
        </p:spPr>
      </p:cxnSp>
      <p:cxnSp>
        <p:nvCxnSpPr>
          <p:cNvPr id="124" name="Google Shape;1646;p50">
            <a:extLst>
              <a:ext uri="{FF2B5EF4-FFF2-40B4-BE49-F238E27FC236}">
                <a16:creationId xmlns:a16="http://schemas.microsoft.com/office/drawing/2014/main" id="{45E560A0-67B1-4419-B597-44E59FA2BF5B}"/>
              </a:ext>
            </a:extLst>
          </p:cNvPr>
          <p:cNvCxnSpPr/>
          <p:nvPr/>
        </p:nvCxnSpPr>
        <p:spPr>
          <a:xfrm rot="10800000">
            <a:off x="20135067" y="8220846"/>
            <a:ext cx="0" cy="1505600"/>
          </a:xfrm>
          <a:prstGeom prst="straightConnector1">
            <a:avLst/>
          </a:prstGeom>
          <a:noFill/>
          <a:ln w="19050" cap="flat" cmpd="sng">
            <a:solidFill>
              <a:schemeClr val="accent6"/>
            </a:solidFill>
            <a:prstDash val="solid"/>
            <a:round/>
            <a:headEnd type="none" w="med" len="med"/>
            <a:tailEnd type="none" w="med" len="med"/>
          </a:ln>
        </p:spPr>
      </p:cxnSp>
      <p:sp>
        <p:nvSpPr>
          <p:cNvPr id="3" name="Rectangle 2">
            <a:extLst>
              <a:ext uri="{FF2B5EF4-FFF2-40B4-BE49-F238E27FC236}">
                <a16:creationId xmlns:a16="http://schemas.microsoft.com/office/drawing/2014/main" id="{29153070-5CA2-4D59-A20B-546A3D3218CB}"/>
              </a:ext>
            </a:extLst>
          </p:cNvPr>
          <p:cNvSpPr/>
          <p:nvPr/>
        </p:nvSpPr>
        <p:spPr>
          <a:xfrm>
            <a:off x="2182761" y="10255557"/>
            <a:ext cx="3940300" cy="1569660"/>
          </a:xfrm>
          <a:prstGeom prst="rect">
            <a:avLst/>
          </a:prstGeom>
        </p:spPr>
        <p:txBody>
          <a:bodyPr wrap="square">
            <a:spAutoFit/>
          </a:bodyPr>
          <a:lstStyle/>
          <a:p>
            <a:pPr algn="ctr"/>
            <a:r>
              <a:rPr lang="en-US" sz="2400" b="1" dirty="0"/>
              <a:t>Lorem Ipsum</a:t>
            </a:r>
            <a:r>
              <a:rPr lang="en-US" sz="2400" dirty="0"/>
              <a:t> is simply</a:t>
            </a:r>
          </a:p>
          <a:p>
            <a:pPr algn="ctr"/>
            <a:r>
              <a:rPr lang="en-US" sz="2400" dirty="0"/>
              <a:t> dummy text of the</a:t>
            </a:r>
          </a:p>
          <a:p>
            <a:pPr algn="ctr"/>
            <a:r>
              <a:rPr lang="en-US" sz="2400" dirty="0"/>
              <a:t> printing and typesetting industry</a:t>
            </a:r>
          </a:p>
        </p:txBody>
      </p:sp>
      <p:sp>
        <p:nvSpPr>
          <p:cNvPr id="125" name="Rectangle 124">
            <a:extLst>
              <a:ext uri="{FF2B5EF4-FFF2-40B4-BE49-F238E27FC236}">
                <a16:creationId xmlns:a16="http://schemas.microsoft.com/office/drawing/2014/main" id="{3FC86D86-13F1-4E60-AAA7-19C1FDF303B8}"/>
              </a:ext>
            </a:extLst>
          </p:cNvPr>
          <p:cNvSpPr/>
          <p:nvPr/>
        </p:nvSpPr>
        <p:spPr>
          <a:xfrm>
            <a:off x="7615483" y="10255557"/>
            <a:ext cx="3940300" cy="1569660"/>
          </a:xfrm>
          <a:prstGeom prst="rect">
            <a:avLst/>
          </a:prstGeom>
        </p:spPr>
        <p:txBody>
          <a:bodyPr wrap="square">
            <a:spAutoFit/>
          </a:bodyPr>
          <a:lstStyle/>
          <a:p>
            <a:pPr algn="ctr"/>
            <a:r>
              <a:rPr lang="en-US" sz="2400" b="1" dirty="0"/>
              <a:t>Lorem Ipsum</a:t>
            </a:r>
            <a:r>
              <a:rPr lang="en-US" sz="2400" dirty="0"/>
              <a:t> is simply</a:t>
            </a:r>
          </a:p>
          <a:p>
            <a:pPr algn="ctr"/>
            <a:r>
              <a:rPr lang="en-US" sz="2400" dirty="0"/>
              <a:t> dummy text of the</a:t>
            </a:r>
          </a:p>
          <a:p>
            <a:pPr algn="ctr"/>
            <a:r>
              <a:rPr lang="en-US" sz="2400" dirty="0"/>
              <a:t> printing and typesetting industry</a:t>
            </a:r>
          </a:p>
        </p:txBody>
      </p:sp>
      <p:sp>
        <p:nvSpPr>
          <p:cNvPr id="126" name="Rectangle 125">
            <a:extLst>
              <a:ext uri="{FF2B5EF4-FFF2-40B4-BE49-F238E27FC236}">
                <a16:creationId xmlns:a16="http://schemas.microsoft.com/office/drawing/2014/main" id="{99575FE4-F079-443D-9F43-D6A11889E395}"/>
              </a:ext>
            </a:extLst>
          </p:cNvPr>
          <p:cNvSpPr/>
          <p:nvPr/>
        </p:nvSpPr>
        <p:spPr>
          <a:xfrm>
            <a:off x="12784870" y="10255557"/>
            <a:ext cx="3940300" cy="1569660"/>
          </a:xfrm>
          <a:prstGeom prst="rect">
            <a:avLst/>
          </a:prstGeom>
        </p:spPr>
        <p:txBody>
          <a:bodyPr wrap="square">
            <a:spAutoFit/>
          </a:bodyPr>
          <a:lstStyle/>
          <a:p>
            <a:pPr algn="ctr"/>
            <a:r>
              <a:rPr lang="en-US" sz="2400" b="1" dirty="0"/>
              <a:t>Lorem Ipsum</a:t>
            </a:r>
            <a:r>
              <a:rPr lang="en-US" sz="2400" dirty="0"/>
              <a:t> is simply</a:t>
            </a:r>
          </a:p>
          <a:p>
            <a:pPr algn="ctr"/>
            <a:r>
              <a:rPr lang="en-US" sz="2400" dirty="0"/>
              <a:t> dummy text of the</a:t>
            </a:r>
          </a:p>
          <a:p>
            <a:pPr algn="ctr"/>
            <a:r>
              <a:rPr lang="en-US" sz="2400" dirty="0"/>
              <a:t> printing and typesetting industry</a:t>
            </a:r>
          </a:p>
        </p:txBody>
      </p:sp>
      <p:sp>
        <p:nvSpPr>
          <p:cNvPr id="127" name="Rectangle 126">
            <a:extLst>
              <a:ext uri="{FF2B5EF4-FFF2-40B4-BE49-F238E27FC236}">
                <a16:creationId xmlns:a16="http://schemas.microsoft.com/office/drawing/2014/main" id="{D298E37E-5068-4D34-95C9-A40BDEC61B36}"/>
              </a:ext>
            </a:extLst>
          </p:cNvPr>
          <p:cNvSpPr/>
          <p:nvPr/>
        </p:nvSpPr>
        <p:spPr>
          <a:xfrm>
            <a:off x="18217592" y="10255557"/>
            <a:ext cx="3940300" cy="1569660"/>
          </a:xfrm>
          <a:prstGeom prst="rect">
            <a:avLst/>
          </a:prstGeom>
        </p:spPr>
        <p:txBody>
          <a:bodyPr wrap="square">
            <a:spAutoFit/>
          </a:bodyPr>
          <a:lstStyle/>
          <a:p>
            <a:pPr algn="ctr"/>
            <a:r>
              <a:rPr lang="en-US" sz="2400" b="1" dirty="0"/>
              <a:t>Lorem Ipsum</a:t>
            </a:r>
            <a:r>
              <a:rPr lang="en-US" sz="2400" dirty="0"/>
              <a:t> is simply</a:t>
            </a:r>
          </a:p>
          <a:p>
            <a:pPr algn="ctr"/>
            <a:r>
              <a:rPr lang="en-US" sz="2400" dirty="0"/>
              <a:t> dummy text of the</a:t>
            </a:r>
          </a:p>
          <a:p>
            <a:pPr algn="ctr"/>
            <a:r>
              <a:rPr lang="en-US" sz="2400" dirty="0"/>
              <a:t> printing and typesetting industry</a:t>
            </a:r>
          </a:p>
        </p:txBody>
      </p:sp>
    </p:spTree>
    <p:custDataLst>
      <p:tags r:id="rId1"/>
    </p:custDataLst>
    <p:extLst>
      <p:ext uri="{BB962C8B-B14F-4D97-AF65-F5344CB8AC3E}">
        <p14:creationId xmlns:p14="http://schemas.microsoft.com/office/powerpoint/2010/main" val="42380530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653;p51">
            <a:extLst>
              <a:ext uri="{FF2B5EF4-FFF2-40B4-BE49-F238E27FC236}">
                <a16:creationId xmlns:a16="http://schemas.microsoft.com/office/drawing/2014/main" id="{9CD617C3-AE04-40A3-BD17-E14C1067602F}"/>
              </a:ext>
            </a:extLst>
          </p:cNvPr>
          <p:cNvGrpSpPr/>
          <p:nvPr/>
        </p:nvGrpSpPr>
        <p:grpSpPr>
          <a:xfrm>
            <a:off x="3044378" y="1988590"/>
            <a:ext cx="9907808" cy="10210768"/>
            <a:chOff x="4769745" y="714269"/>
            <a:chExt cx="3715428" cy="3829038"/>
          </a:xfrm>
        </p:grpSpPr>
        <p:sp>
          <p:nvSpPr>
            <p:cNvPr id="3" name="Google Shape;1654;p51">
              <a:extLst>
                <a:ext uri="{FF2B5EF4-FFF2-40B4-BE49-F238E27FC236}">
                  <a16:creationId xmlns:a16="http://schemas.microsoft.com/office/drawing/2014/main" id="{5BAB8BA8-4CEE-451B-8E08-6A1ED2B63952}"/>
                </a:ext>
              </a:extLst>
            </p:cNvPr>
            <p:cNvSpPr/>
            <p:nvPr/>
          </p:nvSpPr>
          <p:spPr>
            <a:xfrm>
              <a:off x="4843103" y="4092742"/>
              <a:ext cx="1258084" cy="370426"/>
            </a:xfrm>
            <a:custGeom>
              <a:avLst/>
              <a:gdLst/>
              <a:ahLst/>
              <a:cxnLst/>
              <a:rect l="l" t="t" r="r" b="b"/>
              <a:pathLst>
                <a:path w="68823" h="20264" extrusionOk="0">
                  <a:moveTo>
                    <a:pt x="62106" y="16230"/>
                  </a:moveTo>
                  <a:lnTo>
                    <a:pt x="60196" y="17029"/>
                  </a:lnTo>
                  <a:cubicBezTo>
                    <a:pt x="54275" y="19510"/>
                    <a:pt x="44700" y="20263"/>
                    <a:pt x="38613" y="18941"/>
                  </a:cubicBezTo>
                  <a:lnTo>
                    <a:pt x="6831" y="12028"/>
                  </a:lnTo>
                  <a:cubicBezTo>
                    <a:pt x="1819" y="10937"/>
                    <a:pt x="0" y="8075"/>
                    <a:pt x="2871" y="5458"/>
                  </a:cubicBezTo>
                  <a:lnTo>
                    <a:pt x="3787" y="4620"/>
                  </a:lnTo>
                  <a:cubicBezTo>
                    <a:pt x="6987" y="1702"/>
                    <a:pt x="14705" y="1"/>
                    <a:pt x="20853" y="1114"/>
                  </a:cubicBezTo>
                  <a:lnTo>
                    <a:pt x="60550" y="8300"/>
                  </a:lnTo>
                  <a:cubicBezTo>
                    <a:pt x="68299" y="9703"/>
                    <a:pt x="68823" y="13417"/>
                    <a:pt x="62106" y="16230"/>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1655;p51">
              <a:extLst>
                <a:ext uri="{FF2B5EF4-FFF2-40B4-BE49-F238E27FC236}">
                  <a16:creationId xmlns:a16="http://schemas.microsoft.com/office/drawing/2014/main" id="{0DDEBAC3-F9F0-4A98-A3F8-3156386CDA24}"/>
                </a:ext>
              </a:extLst>
            </p:cNvPr>
            <p:cNvSpPr/>
            <p:nvPr/>
          </p:nvSpPr>
          <p:spPr>
            <a:xfrm>
              <a:off x="4854491" y="3756445"/>
              <a:ext cx="1132519" cy="644004"/>
            </a:xfrm>
            <a:custGeom>
              <a:avLst/>
              <a:gdLst/>
              <a:ahLst/>
              <a:cxnLst/>
              <a:rect l="l" t="t" r="r" b="b"/>
              <a:pathLst>
                <a:path w="61954" h="35230" extrusionOk="0">
                  <a:moveTo>
                    <a:pt x="60593" y="23063"/>
                  </a:moveTo>
                  <a:lnTo>
                    <a:pt x="60180" y="24959"/>
                  </a:lnTo>
                  <a:cubicBezTo>
                    <a:pt x="58818" y="31221"/>
                    <a:pt x="52581" y="35230"/>
                    <a:pt x="46319" y="33868"/>
                  </a:cubicBezTo>
                  <a:lnTo>
                    <a:pt x="10270" y="26028"/>
                  </a:lnTo>
                  <a:cubicBezTo>
                    <a:pt x="4009" y="24667"/>
                    <a:pt x="0" y="18429"/>
                    <a:pt x="1361" y="12167"/>
                  </a:cubicBezTo>
                  <a:lnTo>
                    <a:pt x="1774" y="10271"/>
                  </a:lnTo>
                  <a:cubicBezTo>
                    <a:pt x="3135" y="4009"/>
                    <a:pt x="9373" y="0"/>
                    <a:pt x="15634" y="1362"/>
                  </a:cubicBezTo>
                  <a:lnTo>
                    <a:pt x="51684" y="9201"/>
                  </a:lnTo>
                  <a:cubicBezTo>
                    <a:pt x="57946" y="10563"/>
                    <a:pt x="61954" y="16801"/>
                    <a:pt x="60593" y="23063"/>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1656;p51">
              <a:extLst>
                <a:ext uri="{FF2B5EF4-FFF2-40B4-BE49-F238E27FC236}">
                  <a16:creationId xmlns:a16="http://schemas.microsoft.com/office/drawing/2014/main" id="{C7FE86D7-95C5-4DF6-B28C-80365D99933C}"/>
                </a:ext>
              </a:extLst>
            </p:cNvPr>
            <p:cNvSpPr/>
            <p:nvPr/>
          </p:nvSpPr>
          <p:spPr>
            <a:xfrm>
              <a:off x="4854491" y="3756445"/>
              <a:ext cx="679248" cy="556772"/>
            </a:xfrm>
            <a:custGeom>
              <a:avLst/>
              <a:gdLst/>
              <a:ahLst/>
              <a:cxnLst/>
              <a:rect l="l" t="t" r="r" b="b"/>
              <a:pathLst>
                <a:path w="37158" h="30458" extrusionOk="0">
                  <a:moveTo>
                    <a:pt x="15634" y="1362"/>
                  </a:moveTo>
                  <a:cubicBezTo>
                    <a:pt x="9373" y="0"/>
                    <a:pt x="3135" y="4009"/>
                    <a:pt x="1774" y="10269"/>
                  </a:cubicBezTo>
                  <a:lnTo>
                    <a:pt x="1361" y="12167"/>
                  </a:lnTo>
                  <a:cubicBezTo>
                    <a:pt x="0" y="18429"/>
                    <a:pt x="4009" y="24665"/>
                    <a:pt x="10270" y="26028"/>
                  </a:cubicBezTo>
                  <a:lnTo>
                    <a:pt x="30639" y="30457"/>
                  </a:lnTo>
                  <a:cubicBezTo>
                    <a:pt x="25049" y="28624"/>
                    <a:pt x="21610" y="22779"/>
                    <a:pt x="22886" y="16912"/>
                  </a:cubicBezTo>
                  <a:lnTo>
                    <a:pt x="23297" y="15014"/>
                  </a:lnTo>
                  <a:cubicBezTo>
                    <a:pt x="24660" y="8752"/>
                    <a:pt x="30897" y="4743"/>
                    <a:pt x="37158" y="6106"/>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657;p51">
              <a:extLst>
                <a:ext uri="{FF2B5EF4-FFF2-40B4-BE49-F238E27FC236}">
                  <a16:creationId xmlns:a16="http://schemas.microsoft.com/office/drawing/2014/main" id="{55A54896-1D96-47D5-B975-9F3B98778FF2}"/>
                </a:ext>
              </a:extLst>
            </p:cNvPr>
            <p:cNvSpPr/>
            <p:nvPr/>
          </p:nvSpPr>
          <p:spPr>
            <a:xfrm>
              <a:off x="4769745" y="3132822"/>
              <a:ext cx="1105355" cy="325439"/>
            </a:xfrm>
            <a:custGeom>
              <a:avLst/>
              <a:gdLst/>
              <a:ahLst/>
              <a:cxnLst/>
              <a:rect l="l" t="t" r="r" b="b"/>
              <a:pathLst>
                <a:path w="60468" h="17803" extrusionOk="0">
                  <a:moveTo>
                    <a:pt x="5903" y="14257"/>
                  </a:moveTo>
                  <a:lnTo>
                    <a:pt x="7579" y="14960"/>
                  </a:lnTo>
                  <a:cubicBezTo>
                    <a:pt x="12783" y="17139"/>
                    <a:pt x="21196" y="17803"/>
                    <a:pt x="26543" y="16639"/>
                  </a:cubicBezTo>
                  <a:lnTo>
                    <a:pt x="54466" y="10567"/>
                  </a:lnTo>
                  <a:cubicBezTo>
                    <a:pt x="58870" y="9609"/>
                    <a:pt x="60468" y="7095"/>
                    <a:pt x="57946" y="4794"/>
                  </a:cubicBezTo>
                  <a:lnTo>
                    <a:pt x="57140" y="4058"/>
                  </a:lnTo>
                  <a:cubicBezTo>
                    <a:pt x="54330" y="1494"/>
                    <a:pt x="47547" y="0"/>
                    <a:pt x="42147" y="979"/>
                  </a:cubicBezTo>
                  <a:lnTo>
                    <a:pt x="7270" y="7291"/>
                  </a:lnTo>
                  <a:cubicBezTo>
                    <a:pt x="462" y="8525"/>
                    <a:pt x="0" y="11787"/>
                    <a:pt x="5903" y="14257"/>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658;p51">
              <a:extLst>
                <a:ext uri="{FF2B5EF4-FFF2-40B4-BE49-F238E27FC236}">
                  <a16:creationId xmlns:a16="http://schemas.microsoft.com/office/drawing/2014/main" id="{DDD935FE-6CA1-46DB-9288-32BA80812FA3}"/>
                </a:ext>
              </a:extLst>
            </p:cNvPr>
            <p:cNvSpPr/>
            <p:nvPr/>
          </p:nvSpPr>
          <p:spPr>
            <a:xfrm>
              <a:off x="4870048" y="2837308"/>
              <a:ext cx="995090" cy="565857"/>
            </a:xfrm>
            <a:custGeom>
              <a:avLst/>
              <a:gdLst/>
              <a:ahLst/>
              <a:cxnLst/>
              <a:rect l="l" t="t" r="r" b="b"/>
              <a:pathLst>
                <a:path w="54436" h="30955" extrusionOk="0">
                  <a:moveTo>
                    <a:pt x="1197" y="20263"/>
                  </a:moveTo>
                  <a:lnTo>
                    <a:pt x="1560" y="21930"/>
                  </a:lnTo>
                  <a:cubicBezTo>
                    <a:pt x="2755" y="27432"/>
                    <a:pt x="8236" y="30955"/>
                    <a:pt x="13737" y="29757"/>
                  </a:cubicBezTo>
                  <a:lnTo>
                    <a:pt x="45411" y="22870"/>
                  </a:lnTo>
                  <a:cubicBezTo>
                    <a:pt x="50913" y="21673"/>
                    <a:pt x="54435" y="16193"/>
                    <a:pt x="53238" y="10691"/>
                  </a:cubicBezTo>
                  <a:lnTo>
                    <a:pt x="52876" y="9025"/>
                  </a:lnTo>
                  <a:cubicBezTo>
                    <a:pt x="51679" y="3522"/>
                    <a:pt x="46200" y="1"/>
                    <a:pt x="40698" y="1196"/>
                  </a:cubicBezTo>
                  <a:lnTo>
                    <a:pt x="9024" y="8085"/>
                  </a:lnTo>
                  <a:cubicBezTo>
                    <a:pt x="3523" y="9281"/>
                    <a:pt x="1" y="14762"/>
                    <a:pt x="1197" y="20263"/>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1659;p51">
              <a:extLst>
                <a:ext uri="{FF2B5EF4-FFF2-40B4-BE49-F238E27FC236}">
                  <a16:creationId xmlns:a16="http://schemas.microsoft.com/office/drawing/2014/main" id="{CB184D0D-F8E8-40DA-A439-24FFD4F435DC}"/>
                </a:ext>
              </a:extLst>
            </p:cNvPr>
            <p:cNvSpPr/>
            <p:nvPr/>
          </p:nvSpPr>
          <p:spPr>
            <a:xfrm>
              <a:off x="5268314" y="2837326"/>
              <a:ext cx="596824" cy="489209"/>
            </a:xfrm>
            <a:custGeom>
              <a:avLst/>
              <a:gdLst/>
              <a:ahLst/>
              <a:cxnLst/>
              <a:rect l="l" t="t" r="r" b="b"/>
              <a:pathLst>
                <a:path w="32649" h="26762" extrusionOk="0">
                  <a:moveTo>
                    <a:pt x="18911" y="1196"/>
                  </a:moveTo>
                  <a:cubicBezTo>
                    <a:pt x="24413" y="1"/>
                    <a:pt x="29892" y="3522"/>
                    <a:pt x="31089" y="9024"/>
                  </a:cubicBezTo>
                  <a:lnTo>
                    <a:pt x="31453" y="10690"/>
                  </a:lnTo>
                  <a:cubicBezTo>
                    <a:pt x="32648" y="16192"/>
                    <a:pt x="29126" y="21672"/>
                    <a:pt x="23625" y="22869"/>
                  </a:cubicBezTo>
                  <a:lnTo>
                    <a:pt x="5727" y="26761"/>
                  </a:lnTo>
                  <a:cubicBezTo>
                    <a:pt x="10638" y="25150"/>
                    <a:pt x="13662" y="20014"/>
                    <a:pt x="12540" y="14859"/>
                  </a:cubicBezTo>
                  <a:lnTo>
                    <a:pt x="12177" y="13192"/>
                  </a:lnTo>
                  <a:cubicBezTo>
                    <a:pt x="10981" y="7690"/>
                    <a:pt x="5501" y="4167"/>
                    <a:pt x="0" y="5365"/>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1660;p51">
              <a:extLst>
                <a:ext uri="{FF2B5EF4-FFF2-40B4-BE49-F238E27FC236}">
                  <a16:creationId xmlns:a16="http://schemas.microsoft.com/office/drawing/2014/main" id="{9BC04479-8691-4C8E-92F9-613AA3D8A941}"/>
                </a:ext>
              </a:extLst>
            </p:cNvPr>
            <p:cNvSpPr/>
            <p:nvPr/>
          </p:nvSpPr>
          <p:spPr>
            <a:xfrm>
              <a:off x="5666233" y="3488899"/>
              <a:ext cx="2529495" cy="496942"/>
            </a:xfrm>
            <a:custGeom>
              <a:avLst/>
              <a:gdLst/>
              <a:ahLst/>
              <a:cxnLst/>
              <a:rect l="l" t="t" r="r" b="b"/>
              <a:pathLst>
                <a:path w="138375" h="27185" extrusionOk="0">
                  <a:moveTo>
                    <a:pt x="138374" y="13592"/>
                  </a:moveTo>
                  <a:cubicBezTo>
                    <a:pt x="138374" y="21099"/>
                    <a:pt x="107398" y="27184"/>
                    <a:pt x="69187" y="27184"/>
                  </a:cubicBezTo>
                  <a:cubicBezTo>
                    <a:pt x="30977" y="27184"/>
                    <a:pt x="1" y="21099"/>
                    <a:pt x="1" y="13592"/>
                  </a:cubicBezTo>
                  <a:cubicBezTo>
                    <a:pt x="1" y="6086"/>
                    <a:pt x="30977" y="1"/>
                    <a:pt x="69187" y="1"/>
                  </a:cubicBezTo>
                  <a:cubicBezTo>
                    <a:pt x="107399" y="1"/>
                    <a:pt x="138374" y="6086"/>
                    <a:pt x="138374" y="13592"/>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661;p51">
              <a:extLst>
                <a:ext uri="{FF2B5EF4-FFF2-40B4-BE49-F238E27FC236}">
                  <a16:creationId xmlns:a16="http://schemas.microsoft.com/office/drawing/2014/main" id="{2E68A268-00B0-49F5-A43A-1F9455D9084B}"/>
                </a:ext>
              </a:extLst>
            </p:cNvPr>
            <p:cNvSpPr/>
            <p:nvPr/>
          </p:nvSpPr>
          <p:spPr>
            <a:xfrm>
              <a:off x="5716521" y="1140193"/>
              <a:ext cx="2076480" cy="2715512"/>
            </a:xfrm>
            <a:custGeom>
              <a:avLst/>
              <a:gdLst/>
              <a:ahLst/>
              <a:cxnLst/>
              <a:rect l="l" t="t" r="r" b="b"/>
              <a:pathLst>
                <a:path w="113593" h="148551" extrusionOk="0">
                  <a:moveTo>
                    <a:pt x="113592" y="26223"/>
                  </a:moveTo>
                  <a:cubicBezTo>
                    <a:pt x="113592" y="19252"/>
                    <a:pt x="102912" y="0"/>
                    <a:pt x="56796" y="0"/>
                  </a:cubicBezTo>
                  <a:cubicBezTo>
                    <a:pt x="11651" y="0"/>
                    <a:pt x="1" y="19252"/>
                    <a:pt x="1" y="26223"/>
                  </a:cubicBezTo>
                  <a:cubicBezTo>
                    <a:pt x="1" y="26407"/>
                    <a:pt x="28" y="26590"/>
                    <a:pt x="63" y="26773"/>
                  </a:cubicBezTo>
                  <a:cubicBezTo>
                    <a:pt x="22" y="26975"/>
                    <a:pt x="1" y="27181"/>
                    <a:pt x="1" y="27389"/>
                  </a:cubicBezTo>
                  <a:lnTo>
                    <a:pt x="1" y="134763"/>
                  </a:lnTo>
                  <a:cubicBezTo>
                    <a:pt x="1" y="134970"/>
                    <a:pt x="22" y="135176"/>
                    <a:pt x="63" y="135379"/>
                  </a:cubicBezTo>
                  <a:cubicBezTo>
                    <a:pt x="28" y="135561"/>
                    <a:pt x="1" y="135745"/>
                    <a:pt x="1" y="135928"/>
                  </a:cubicBezTo>
                  <a:cubicBezTo>
                    <a:pt x="1" y="142899"/>
                    <a:pt x="25429" y="148550"/>
                    <a:pt x="56796" y="148550"/>
                  </a:cubicBezTo>
                  <a:cubicBezTo>
                    <a:pt x="88163" y="148550"/>
                    <a:pt x="113592" y="142899"/>
                    <a:pt x="113592" y="135928"/>
                  </a:cubicBezTo>
                  <a:cubicBezTo>
                    <a:pt x="113592" y="135744"/>
                    <a:pt x="113564" y="135561"/>
                    <a:pt x="113529" y="135379"/>
                  </a:cubicBezTo>
                  <a:cubicBezTo>
                    <a:pt x="113570" y="135176"/>
                    <a:pt x="113591" y="134970"/>
                    <a:pt x="113592" y="134763"/>
                  </a:cubicBezTo>
                  <a:lnTo>
                    <a:pt x="113592" y="27390"/>
                  </a:lnTo>
                  <a:cubicBezTo>
                    <a:pt x="113591" y="27183"/>
                    <a:pt x="113570" y="26976"/>
                    <a:pt x="113529" y="26773"/>
                  </a:cubicBezTo>
                  <a:cubicBezTo>
                    <a:pt x="113564" y="26590"/>
                    <a:pt x="113592" y="26407"/>
                    <a:pt x="113592" y="26223"/>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662;p51">
              <a:extLst>
                <a:ext uri="{FF2B5EF4-FFF2-40B4-BE49-F238E27FC236}">
                  <a16:creationId xmlns:a16="http://schemas.microsoft.com/office/drawing/2014/main" id="{4061326B-71A0-4568-BF2E-EFA4C1EC1A00}"/>
                </a:ext>
              </a:extLst>
            </p:cNvPr>
            <p:cNvSpPr/>
            <p:nvPr/>
          </p:nvSpPr>
          <p:spPr>
            <a:xfrm>
              <a:off x="5716302" y="1140138"/>
              <a:ext cx="2076791" cy="2715677"/>
            </a:xfrm>
            <a:custGeom>
              <a:avLst/>
              <a:gdLst/>
              <a:ahLst/>
              <a:cxnLst/>
              <a:rect l="l" t="t" r="r" b="b"/>
              <a:pathLst>
                <a:path w="113610" h="148560" extrusionOk="0">
                  <a:moveTo>
                    <a:pt x="113604" y="26226"/>
                  </a:moveTo>
                  <a:cubicBezTo>
                    <a:pt x="113600" y="25873"/>
                    <a:pt x="113575" y="25521"/>
                    <a:pt x="113531" y="25172"/>
                  </a:cubicBezTo>
                  <a:lnTo>
                    <a:pt x="113491" y="24910"/>
                  </a:lnTo>
                  <a:lnTo>
                    <a:pt x="113471" y="24779"/>
                  </a:lnTo>
                  <a:lnTo>
                    <a:pt x="113447" y="24650"/>
                  </a:lnTo>
                  <a:lnTo>
                    <a:pt x="113398" y="24390"/>
                  </a:lnTo>
                  <a:lnTo>
                    <a:pt x="113340" y="24132"/>
                  </a:lnTo>
                  <a:cubicBezTo>
                    <a:pt x="113302" y="23959"/>
                    <a:pt x="113253" y="23790"/>
                    <a:pt x="113210" y="23620"/>
                  </a:cubicBezTo>
                  <a:cubicBezTo>
                    <a:pt x="113188" y="23535"/>
                    <a:pt x="113161" y="23451"/>
                    <a:pt x="113136" y="23366"/>
                  </a:cubicBezTo>
                  <a:lnTo>
                    <a:pt x="113060" y="23114"/>
                  </a:lnTo>
                  <a:cubicBezTo>
                    <a:pt x="113033" y="23030"/>
                    <a:pt x="113004" y="22947"/>
                    <a:pt x="112976" y="22863"/>
                  </a:cubicBezTo>
                  <a:lnTo>
                    <a:pt x="112933" y="22738"/>
                  </a:lnTo>
                  <a:lnTo>
                    <a:pt x="112912" y="22675"/>
                  </a:lnTo>
                  <a:lnTo>
                    <a:pt x="112901" y="22644"/>
                  </a:lnTo>
                  <a:lnTo>
                    <a:pt x="112889" y="22614"/>
                  </a:lnTo>
                  <a:lnTo>
                    <a:pt x="112797" y="22365"/>
                  </a:lnTo>
                  <a:lnTo>
                    <a:pt x="112751" y="22241"/>
                  </a:lnTo>
                  <a:lnTo>
                    <a:pt x="112727" y="22180"/>
                  </a:lnTo>
                  <a:lnTo>
                    <a:pt x="112703" y="22119"/>
                  </a:lnTo>
                  <a:cubicBezTo>
                    <a:pt x="112440" y="21465"/>
                    <a:pt x="112141" y="20826"/>
                    <a:pt x="111805" y="20206"/>
                  </a:cubicBezTo>
                  <a:cubicBezTo>
                    <a:pt x="111470" y="19587"/>
                    <a:pt x="111099" y="18986"/>
                    <a:pt x="110704" y="18403"/>
                  </a:cubicBezTo>
                  <a:lnTo>
                    <a:pt x="110556" y="18184"/>
                  </a:lnTo>
                  <a:lnTo>
                    <a:pt x="110518" y="18130"/>
                  </a:lnTo>
                  <a:lnTo>
                    <a:pt x="110480" y="18077"/>
                  </a:lnTo>
                  <a:lnTo>
                    <a:pt x="110402" y="17969"/>
                  </a:lnTo>
                  <a:lnTo>
                    <a:pt x="110248" y="17755"/>
                  </a:lnTo>
                  <a:lnTo>
                    <a:pt x="110171" y="17647"/>
                  </a:lnTo>
                  <a:lnTo>
                    <a:pt x="110131" y="17594"/>
                  </a:lnTo>
                  <a:lnTo>
                    <a:pt x="110091" y="17541"/>
                  </a:lnTo>
                  <a:lnTo>
                    <a:pt x="109771" y="17121"/>
                  </a:lnTo>
                  <a:cubicBezTo>
                    <a:pt x="109718" y="17051"/>
                    <a:pt x="109661" y="16984"/>
                    <a:pt x="109606" y="16915"/>
                  </a:cubicBezTo>
                  <a:lnTo>
                    <a:pt x="109441" y="16710"/>
                  </a:lnTo>
                  <a:lnTo>
                    <a:pt x="109274" y="16505"/>
                  </a:lnTo>
                  <a:lnTo>
                    <a:pt x="109102" y="16304"/>
                  </a:lnTo>
                  <a:lnTo>
                    <a:pt x="108930" y="16103"/>
                  </a:lnTo>
                  <a:cubicBezTo>
                    <a:pt x="108873" y="16037"/>
                    <a:pt x="108817" y="15969"/>
                    <a:pt x="108757" y="15904"/>
                  </a:cubicBezTo>
                  <a:lnTo>
                    <a:pt x="108403" y="15512"/>
                  </a:lnTo>
                  <a:lnTo>
                    <a:pt x="108314" y="15414"/>
                  </a:lnTo>
                  <a:lnTo>
                    <a:pt x="108223" y="15318"/>
                  </a:lnTo>
                  <a:lnTo>
                    <a:pt x="108041" y="15127"/>
                  </a:lnTo>
                  <a:cubicBezTo>
                    <a:pt x="107071" y="14104"/>
                    <a:pt x="106019" y="13162"/>
                    <a:pt x="104920" y="12280"/>
                  </a:cubicBezTo>
                  <a:lnTo>
                    <a:pt x="104715" y="12114"/>
                  </a:lnTo>
                  <a:lnTo>
                    <a:pt x="104505" y="11953"/>
                  </a:lnTo>
                  <a:lnTo>
                    <a:pt x="104086" y="11631"/>
                  </a:lnTo>
                  <a:cubicBezTo>
                    <a:pt x="104016" y="11578"/>
                    <a:pt x="103945" y="11526"/>
                    <a:pt x="103874" y="11474"/>
                  </a:cubicBezTo>
                  <a:lnTo>
                    <a:pt x="103660" y="11319"/>
                  </a:lnTo>
                  <a:lnTo>
                    <a:pt x="103447" y="11164"/>
                  </a:lnTo>
                  <a:lnTo>
                    <a:pt x="103341" y="11084"/>
                  </a:lnTo>
                  <a:cubicBezTo>
                    <a:pt x="103305" y="11059"/>
                    <a:pt x="103270" y="11032"/>
                    <a:pt x="103232" y="11007"/>
                  </a:cubicBezTo>
                  <a:lnTo>
                    <a:pt x="102798" y="10707"/>
                  </a:lnTo>
                  <a:cubicBezTo>
                    <a:pt x="102653" y="10607"/>
                    <a:pt x="102509" y="10505"/>
                    <a:pt x="102361" y="10410"/>
                  </a:cubicBezTo>
                  <a:lnTo>
                    <a:pt x="101919" y="10120"/>
                  </a:lnTo>
                  <a:lnTo>
                    <a:pt x="101697" y="9975"/>
                  </a:lnTo>
                  <a:lnTo>
                    <a:pt x="101474" y="9835"/>
                  </a:lnTo>
                  <a:cubicBezTo>
                    <a:pt x="100282" y="9084"/>
                    <a:pt x="99051" y="8393"/>
                    <a:pt x="97795" y="7757"/>
                  </a:cubicBezTo>
                  <a:cubicBezTo>
                    <a:pt x="96538" y="7120"/>
                    <a:pt x="95254" y="6537"/>
                    <a:pt x="93950" y="6002"/>
                  </a:cubicBezTo>
                  <a:cubicBezTo>
                    <a:pt x="92645" y="5469"/>
                    <a:pt x="91323" y="4982"/>
                    <a:pt x="89984" y="4540"/>
                  </a:cubicBezTo>
                  <a:lnTo>
                    <a:pt x="89483" y="4376"/>
                  </a:lnTo>
                  <a:cubicBezTo>
                    <a:pt x="89315" y="4321"/>
                    <a:pt x="89148" y="4265"/>
                    <a:pt x="88979" y="4214"/>
                  </a:cubicBezTo>
                  <a:lnTo>
                    <a:pt x="87969" y="3905"/>
                  </a:lnTo>
                  <a:cubicBezTo>
                    <a:pt x="87927" y="3892"/>
                    <a:pt x="87885" y="3878"/>
                    <a:pt x="87842" y="3866"/>
                  </a:cubicBezTo>
                  <a:lnTo>
                    <a:pt x="87716" y="3830"/>
                  </a:lnTo>
                  <a:lnTo>
                    <a:pt x="87461" y="3756"/>
                  </a:lnTo>
                  <a:lnTo>
                    <a:pt x="86953" y="3611"/>
                  </a:lnTo>
                  <a:lnTo>
                    <a:pt x="86699" y="3538"/>
                  </a:lnTo>
                  <a:cubicBezTo>
                    <a:pt x="86615" y="3514"/>
                    <a:pt x="86529" y="3489"/>
                    <a:pt x="86444" y="3467"/>
                  </a:cubicBezTo>
                  <a:lnTo>
                    <a:pt x="85935" y="3332"/>
                  </a:lnTo>
                  <a:lnTo>
                    <a:pt x="85424" y="3195"/>
                  </a:lnTo>
                  <a:lnTo>
                    <a:pt x="85168" y="3128"/>
                  </a:lnTo>
                  <a:cubicBezTo>
                    <a:pt x="85083" y="3106"/>
                    <a:pt x="84998" y="3086"/>
                    <a:pt x="84912" y="3065"/>
                  </a:cubicBezTo>
                  <a:lnTo>
                    <a:pt x="83885" y="2812"/>
                  </a:lnTo>
                  <a:cubicBezTo>
                    <a:pt x="83715" y="2769"/>
                    <a:pt x="83543" y="2731"/>
                    <a:pt x="83371" y="2692"/>
                  </a:cubicBezTo>
                  <a:lnTo>
                    <a:pt x="82856" y="2575"/>
                  </a:lnTo>
                  <a:lnTo>
                    <a:pt x="82340" y="2458"/>
                  </a:lnTo>
                  <a:cubicBezTo>
                    <a:pt x="82255" y="2438"/>
                    <a:pt x="82169" y="2421"/>
                    <a:pt x="82082" y="2403"/>
                  </a:cubicBezTo>
                  <a:lnTo>
                    <a:pt x="81823" y="2350"/>
                  </a:lnTo>
                  <a:lnTo>
                    <a:pt x="80788" y="2134"/>
                  </a:lnTo>
                  <a:cubicBezTo>
                    <a:pt x="80745" y="2125"/>
                    <a:pt x="80701" y="2117"/>
                    <a:pt x="80658" y="2108"/>
                  </a:cubicBezTo>
                  <a:lnTo>
                    <a:pt x="80529" y="2084"/>
                  </a:lnTo>
                  <a:lnTo>
                    <a:pt x="80269" y="2035"/>
                  </a:lnTo>
                  <a:lnTo>
                    <a:pt x="79750" y="1936"/>
                  </a:lnTo>
                  <a:lnTo>
                    <a:pt x="79231" y="1837"/>
                  </a:lnTo>
                  <a:cubicBezTo>
                    <a:pt x="79187" y="1828"/>
                    <a:pt x="79144" y="1821"/>
                    <a:pt x="79101" y="1813"/>
                  </a:cubicBezTo>
                  <a:lnTo>
                    <a:pt x="78971" y="1791"/>
                  </a:lnTo>
                  <a:lnTo>
                    <a:pt x="78710" y="1746"/>
                  </a:lnTo>
                  <a:lnTo>
                    <a:pt x="77669" y="1566"/>
                  </a:lnTo>
                  <a:cubicBezTo>
                    <a:pt x="77583" y="1551"/>
                    <a:pt x="77495" y="1537"/>
                    <a:pt x="77408" y="1524"/>
                  </a:cubicBezTo>
                  <a:lnTo>
                    <a:pt x="77146" y="1483"/>
                  </a:lnTo>
                  <a:lnTo>
                    <a:pt x="76625" y="1403"/>
                  </a:lnTo>
                  <a:cubicBezTo>
                    <a:pt x="76276" y="1349"/>
                    <a:pt x="75929" y="1292"/>
                    <a:pt x="75580" y="1245"/>
                  </a:cubicBezTo>
                  <a:lnTo>
                    <a:pt x="74533" y="1100"/>
                  </a:lnTo>
                  <a:lnTo>
                    <a:pt x="74270" y="1063"/>
                  </a:lnTo>
                  <a:cubicBezTo>
                    <a:pt x="74183" y="1052"/>
                    <a:pt x="74095" y="1041"/>
                    <a:pt x="74008" y="1031"/>
                  </a:cubicBezTo>
                  <a:lnTo>
                    <a:pt x="73483" y="967"/>
                  </a:lnTo>
                  <a:cubicBezTo>
                    <a:pt x="70686" y="621"/>
                    <a:pt x="67877" y="379"/>
                    <a:pt x="65062" y="222"/>
                  </a:cubicBezTo>
                  <a:cubicBezTo>
                    <a:pt x="62249" y="70"/>
                    <a:pt x="59429" y="2"/>
                    <a:pt x="56611" y="5"/>
                  </a:cubicBezTo>
                  <a:cubicBezTo>
                    <a:pt x="53793" y="9"/>
                    <a:pt x="50974" y="88"/>
                    <a:pt x="48161" y="259"/>
                  </a:cubicBezTo>
                  <a:cubicBezTo>
                    <a:pt x="45348" y="428"/>
                    <a:pt x="42539" y="690"/>
                    <a:pt x="39745" y="1054"/>
                  </a:cubicBezTo>
                  <a:cubicBezTo>
                    <a:pt x="39701" y="1059"/>
                    <a:pt x="39657" y="1066"/>
                    <a:pt x="39613" y="1072"/>
                  </a:cubicBezTo>
                  <a:lnTo>
                    <a:pt x="39482" y="1090"/>
                  </a:lnTo>
                  <a:lnTo>
                    <a:pt x="39222" y="1128"/>
                  </a:lnTo>
                  <a:lnTo>
                    <a:pt x="38699" y="1200"/>
                  </a:lnTo>
                  <a:cubicBezTo>
                    <a:pt x="38350" y="1249"/>
                    <a:pt x="38000" y="1295"/>
                    <a:pt x="37652" y="1353"/>
                  </a:cubicBezTo>
                  <a:lnTo>
                    <a:pt x="36609" y="1517"/>
                  </a:lnTo>
                  <a:cubicBezTo>
                    <a:pt x="36521" y="1532"/>
                    <a:pt x="36435" y="1544"/>
                    <a:pt x="36347" y="1559"/>
                  </a:cubicBezTo>
                  <a:lnTo>
                    <a:pt x="36087" y="1605"/>
                  </a:lnTo>
                  <a:lnTo>
                    <a:pt x="35567" y="1696"/>
                  </a:lnTo>
                  <a:lnTo>
                    <a:pt x="35047" y="1786"/>
                  </a:lnTo>
                  <a:lnTo>
                    <a:pt x="34787" y="1832"/>
                  </a:lnTo>
                  <a:lnTo>
                    <a:pt x="34527" y="1882"/>
                  </a:lnTo>
                  <a:lnTo>
                    <a:pt x="33489" y="2082"/>
                  </a:lnTo>
                  <a:cubicBezTo>
                    <a:pt x="33402" y="2098"/>
                    <a:pt x="33316" y="2114"/>
                    <a:pt x="33230" y="2132"/>
                  </a:cubicBezTo>
                  <a:lnTo>
                    <a:pt x="32971" y="2185"/>
                  </a:lnTo>
                  <a:lnTo>
                    <a:pt x="32454" y="2295"/>
                  </a:lnTo>
                  <a:cubicBezTo>
                    <a:pt x="32109" y="2367"/>
                    <a:pt x="31764" y="2436"/>
                    <a:pt x="31421" y="2518"/>
                  </a:cubicBezTo>
                  <a:lnTo>
                    <a:pt x="30391" y="2753"/>
                  </a:lnTo>
                  <a:cubicBezTo>
                    <a:pt x="30305" y="2772"/>
                    <a:pt x="30220" y="2794"/>
                    <a:pt x="30133" y="2815"/>
                  </a:cubicBezTo>
                  <a:lnTo>
                    <a:pt x="29877" y="2878"/>
                  </a:lnTo>
                  <a:lnTo>
                    <a:pt x="29365" y="3005"/>
                  </a:lnTo>
                  <a:cubicBezTo>
                    <a:pt x="29193" y="3048"/>
                    <a:pt x="29022" y="3089"/>
                    <a:pt x="28851" y="3134"/>
                  </a:cubicBezTo>
                  <a:lnTo>
                    <a:pt x="28342" y="3270"/>
                  </a:lnTo>
                  <a:lnTo>
                    <a:pt x="27832" y="3405"/>
                  </a:lnTo>
                  <a:lnTo>
                    <a:pt x="27577" y="3474"/>
                  </a:lnTo>
                  <a:lnTo>
                    <a:pt x="27512" y="3492"/>
                  </a:lnTo>
                  <a:lnTo>
                    <a:pt x="27450" y="3509"/>
                  </a:lnTo>
                  <a:lnTo>
                    <a:pt x="27322" y="3545"/>
                  </a:lnTo>
                  <a:lnTo>
                    <a:pt x="26307" y="3837"/>
                  </a:lnTo>
                  <a:lnTo>
                    <a:pt x="26179" y="3874"/>
                  </a:lnTo>
                  <a:lnTo>
                    <a:pt x="26053" y="3913"/>
                  </a:lnTo>
                  <a:lnTo>
                    <a:pt x="25800" y="3991"/>
                  </a:lnTo>
                  <a:lnTo>
                    <a:pt x="25295" y="4146"/>
                  </a:lnTo>
                  <a:lnTo>
                    <a:pt x="25043" y="4224"/>
                  </a:lnTo>
                  <a:cubicBezTo>
                    <a:pt x="24959" y="4250"/>
                    <a:pt x="24874" y="4275"/>
                    <a:pt x="24791" y="4303"/>
                  </a:cubicBezTo>
                  <a:lnTo>
                    <a:pt x="24290" y="4468"/>
                  </a:lnTo>
                  <a:cubicBezTo>
                    <a:pt x="23955" y="4579"/>
                    <a:pt x="23619" y="4686"/>
                    <a:pt x="23288" y="4805"/>
                  </a:cubicBezTo>
                  <a:lnTo>
                    <a:pt x="22789" y="4980"/>
                  </a:lnTo>
                  <a:lnTo>
                    <a:pt x="22539" y="5067"/>
                  </a:lnTo>
                  <a:lnTo>
                    <a:pt x="22416" y="5112"/>
                  </a:lnTo>
                  <a:lnTo>
                    <a:pt x="22291" y="5158"/>
                  </a:lnTo>
                  <a:lnTo>
                    <a:pt x="21302" y="5528"/>
                  </a:lnTo>
                  <a:lnTo>
                    <a:pt x="21240" y="5550"/>
                  </a:lnTo>
                  <a:lnTo>
                    <a:pt x="21178" y="5575"/>
                  </a:lnTo>
                  <a:lnTo>
                    <a:pt x="21056" y="5624"/>
                  </a:lnTo>
                  <a:lnTo>
                    <a:pt x="20810" y="5722"/>
                  </a:lnTo>
                  <a:lnTo>
                    <a:pt x="20319" y="5916"/>
                  </a:lnTo>
                  <a:cubicBezTo>
                    <a:pt x="20237" y="5949"/>
                    <a:pt x="20154" y="5981"/>
                    <a:pt x="20074" y="6014"/>
                  </a:cubicBezTo>
                  <a:lnTo>
                    <a:pt x="19830" y="6116"/>
                  </a:lnTo>
                  <a:lnTo>
                    <a:pt x="19342" y="6321"/>
                  </a:lnTo>
                  <a:cubicBezTo>
                    <a:pt x="18047" y="6873"/>
                    <a:pt x="16773" y="7475"/>
                    <a:pt x="15522" y="8125"/>
                  </a:cubicBezTo>
                  <a:cubicBezTo>
                    <a:pt x="14272" y="8779"/>
                    <a:pt x="13052" y="9487"/>
                    <a:pt x="11870" y="10253"/>
                  </a:cubicBezTo>
                  <a:lnTo>
                    <a:pt x="11648" y="10396"/>
                  </a:lnTo>
                  <a:lnTo>
                    <a:pt x="11537" y="10469"/>
                  </a:lnTo>
                  <a:lnTo>
                    <a:pt x="11483" y="10505"/>
                  </a:lnTo>
                  <a:lnTo>
                    <a:pt x="11428" y="10542"/>
                  </a:lnTo>
                  <a:lnTo>
                    <a:pt x="10990" y="10839"/>
                  </a:lnTo>
                  <a:cubicBezTo>
                    <a:pt x="10698" y="11034"/>
                    <a:pt x="10414" y="11243"/>
                    <a:pt x="10127" y="11448"/>
                  </a:cubicBezTo>
                  <a:lnTo>
                    <a:pt x="10020" y="11525"/>
                  </a:lnTo>
                  <a:cubicBezTo>
                    <a:pt x="9984" y="11551"/>
                    <a:pt x="9948" y="11575"/>
                    <a:pt x="9913" y="11602"/>
                  </a:cubicBezTo>
                  <a:lnTo>
                    <a:pt x="9700" y="11762"/>
                  </a:lnTo>
                  <a:lnTo>
                    <a:pt x="9278" y="12080"/>
                  </a:lnTo>
                  <a:lnTo>
                    <a:pt x="9226" y="12120"/>
                  </a:lnTo>
                  <a:lnTo>
                    <a:pt x="9174" y="12161"/>
                  </a:lnTo>
                  <a:lnTo>
                    <a:pt x="9071" y="12244"/>
                  </a:lnTo>
                  <a:lnTo>
                    <a:pt x="8863" y="12407"/>
                  </a:lnTo>
                  <a:lnTo>
                    <a:pt x="8657" y="12571"/>
                  </a:lnTo>
                  <a:lnTo>
                    <a:pt x="8553" y="12653"/>
                  </a:lnTo>
                  <a:cubicBezTo>
                    <a:pt x="8518" y="12681"/>
                    <a:pt x="8485" y="12709"/>
                    <a:pt x="8451" y="12737"/>
                  </a:cubicBezTo>
                  <a:lnTo>
                    <a:pt x="8045" y="13075"/>
                  </a:lnTo>
                  <a:lnTo>
                    <a:pt x="7943" y="13160"/>
                  </a:lnTo>
                  <a:cubicBezTo>
                    <a:pt x="7909" y="13188"/>
                    <a:pt x="7875" y="13216"/>
                    <a:pt x="7843" y="13246"/>
                  </a:cubicBezTo>
                  <a:lnTo>
                    <a:pt x="7643" y="13421"/>
                  </a:lnTo>
                  <a:lnTo>
                    <a:pt x="7247" y="13769"/>
                  </a:lnTo>
                  <a:lnTo>
                    <a:pt x="6858" y="14126"/>
                  </a:lnTo>
                  <a:lnTo>
                    <a:pt x="6663" y="14305"/>
                  </a:lnTo>
                  <a:cubicBezTo>
                    <a:pt x="6599" y="14365"/>
                    <a:pt x="6536" y="14427"/>
                    <a:pt x="6473" y="14489"/>
                  </a:cubicBezTo>
                  <a:lnTo>
                    <a:pt x="6094" y="14856"/>
                  </a:lnTo>
                  <a:lnTo>
                    <a:pt x="5724" y="15234"/>
                  </a:lnTo>
                  <a:lnTo>
                    <a:pt x="5540" y="15423"/>
                  </a:lnTo>
                  <a:lnTo>
                    <a:pt x="5359" y="15617"/>
                  </a:lnTo>
                  <a:lnTo>
                    <a:pt x="5180" y="15810"/>
                  </a:lnTo>
                  <a:lnTo>
                    <a:pt x="5090" y="15907"/>
                  </a:lnTo>
                  <a:cubicBezTo>
                    <a:pt x="5061" y="15939"/>
                    <a:pt x="5029" y="15971"/>
                    <a:pt x="5001" y="16004"/>
                  </a:cubicBezTo>
                  <a:lnTo>
                    <a:pt x="4651" y="16401"/>
                  </a:lnTo>
                  <a:lnTo>
                    <a:pt x="4564" y="16500"/>
                  </a:lnTo>
                  <a:cubicBezTo>
                    <a:pt x="4535" y="16532"/>
                    <a:pt x="4507" y="16567"/>
                    <a:pt x="4479" y="16600"/>
                  </a:cubicBezTo>
                  <a:lnTo>
                    <a:pt x="4309" y="16803"/>
                  </a:lnTo>
                  <a:lnTo>
                    <a:pt x="4139" y="17006"/>
                  </a:lnTo>
                  <a:lnTo>
                    <a:pt x="4097" y="17056"/>
                  </a:lnTo>
                  <a:lnTo>
                    <a:pt x="4055" y="17108"/>
                  </a:lnTo>
                  <a:lnTo>
                    <a:pt x="3974" y="17212"/>
                  </a:lnTo>
                  <a:lnTo>
                    <a:pt x="3811" y="17419"/>
                  </a:lnTo>
                  <a:lnTo>
                    <a:pt x="3729" y="17521"/>
                  </a:lnTo>
                  <a:cubicBezTo>
                    <a:pt x="3702" y="17556"/>
                    <a:pt x="3673" y="17590"/>
                    <a:pt x="3647" y="17626"/>
                  </a:cubicBezTo>
                  <a:lnTo>
                    <a:pt x="3331" y="18049"/>
                  </a:lnTo>
                  <a:cubicBezTo>
                    <a:pt x="3304" y="18085"/>
                    <a:pt x="3278" y="18119"/>
                    <a:pt x="3252" y="18155"/>
                  </a:cubicBezTo>
                  <a:lnTo>
                    <a:pt x="3176" y="18263"/>
                  </a:lnTo>
                  <a:lnTo>
                    <a:pt x="3023" y="18479"/>
                  </a:lnTo>
                  <a:lnTo>
                    <a:pt x="2947" y="18586"/>
                  </a:lnTo>
                  <a:cubicBezTo>
                    <a:pt x="2922" y="18622"/>
                    <a:pt x="2896" y="18657"/>
                    <a:pt x="2872" y="18695"/>
                  </a:cubicBezTo>
                  <a:lnTo>
                    <a:pt x="2726" y="18915"/>
                  </a:lnTo>
                  <a:cubicBezTo>
                    <a:pt x="2334" y="19501"/>
                    <a:pt x="1972" y="20105"/>
                    <a:pt x="1641" y="20728"/>
                  </a:cubicBezTo>
                  <a:cubicBezTo>
                    <a:pt x="1311" y="21349"/>
                    <a:pt x="1020" y="21992"/>
                    <a:pt x="768" y="22651"/>
                  </a:cubicBezTo>
                  <a:cubicBezTo>
                    <a:pt x="520" y="23310"/>
                    <a:pt x="317" y="23986"/>
                    <a:pt x="181" y="24678"/>
                  </a:cubicBezTo>
                  <a:lnTo>
                    <a:pt x="168" y="24742"/>
                  </a:lnTo>
                  <a:cubicBezTo>
                    <a:pt x="163" y="24764"/>
                    <a:pt x="159" y="24785"/>
                    <a:pt x="156" y="24807"/>
                  </a:cubicBezTo>
                  <a:lnTo>
                    <a:pt x="134" y="24938"/>
                  </a:lnTo>
                  <a:lnTo>
                    <a:pt x="113" y="25069"/>
                  </a:lnTo>
                  <a:lnTo>
                    <a:pt x="103" y="25133"/>
                  </a:lnTo>
                  <a:lnTo>
                    <a:pt x="98" y="25165"/>
                  </a:lnTo>
                  <a:lnTo>
                    <a:pt x="93" y="25198"/>
                  </a:lnTo>
                  <a:lnTo>
                    <a:pt x="62" y="25461"/>
                  </a:lnTo>
                  <a:lnTo>
                    <a:pt x="54" y="25527"/>
                  </a:lnTo>
                  <a:cubicBezTo>
                    <a:pt x="51" y="25548"/>
                    <a:pt x="50" y="25570"/>
                    <a:pt x="49" y="25592"/>
                  </a:cubicBezTo>
                  <a:lnTo>
                    <a:pt x="39" y="25723"/>
                  </a:lnTo>
                  <a:lnTo>
                    <a:pt x="29" y="25855"/>
                  </a:lnTo>
                  <a:lnTo>
                    <a:pt x="27" y="25887"/>
                  </a:lnTo>
                  <a:lnTo>
                    <a:pt x="26" y="25920"/>
                  </a:lnTo>
                  <a:lnTo>
                    <a:pt x="25" y="25987"/>
                  </a:lnTo>
                  <a:lnTo>
                    <a:pt x="21" y="26118"/>
                  </a:lnTo>
                  <a:lnTo>
                    <a:pt x="19" y="26185"/>
                  </a:lnTo>
                  <a:cubicBezTo>
                    <a:pt x="19" y="26207"/>
                    <a:pt x="18" y="26228"/>
                    <a:pt x="19" y="26250"/>
                  </a:cubicBezTo>
                  <a:cubicBezTo>
                    <a:pt x="21" y="26426"/>
                    <a:pt x="47" y="26601"/>
                    <a:pt x="81" y="26774"/>
                  </a:cubicBezTo>
                  <a:lnTo>
                    <a:pt x="81" y="26776"/>
                  </a:lnTo>
                  <a:cubicBezTo>
                    <a:pt x="53" y="26914"/>
                    <a:pt x="34" y="27054"/>
                    <a:pt x="25" y="27195"/>
                  </a:cubicBezTo>
                  <a:cubicBezTo>
                    <a:pt x="15" y="27336"/>
                    <a:pt x="19" y="27477"/>
                    <a:pt x="19" y="27619"/>
                  </a:cubicBezTo>
                  <a:lnTo>
                    <a:pt x="19" y="33559"/>
                  </a:lnTo>
                  <a:lnTo>
                    <a:pt x="19" y="40347"/>
                  </a:lnTo>
                  <a:lnTo>
                    <a:pt x="19" y="53925"/>
                  </a:lnTo>
                  <a:lnTo>
                    <a:pt x="19" y="81077"/>
                  </a:lnTo>
                  <a:lnTo>
                    <a:pt x="20" y="108231"/>
                  </a:lnTo>
                  <a:lnTo>
                    <a:pt x="20" y="121808"/>
                  </a:lnTo>
                  <a:lnTo>
                    <a:pt x="20" y="134749"/>
                  </a:lnTo>
                  <a:cubicBezTo>
                    <a:pt x="20" y="134819"/>
                    <a:pt x="22" y="134890"/>
                    <a:pt x="26" y="134960"/>
                  </a:cubicBezTo>
                  <a:cubicBezTo>
                    <a:pt x="35" y="135101"/>
                    <a:pt x="54" y="135241"/>
                    <a:pt x="82" y="135378"/>
                  </a:cubicBezTo>
                  <a:lnTo>
                    <a:pt x="82" y="135381"/>
                  </a:lnTo>
                  <a:lnTo>
                    <a:pt x="82" y="135382"/>
                  </a:lnTo>
                  <a:cubicBezTo>
                    <a:pt x="50" y="135537"/>
                    <a:pt x="29" y="135693"/>
                    <a:pt x="21" y="135851"/>
                  </a:cubicBezTo>
                  <a:cubicBezTo>
                    <a:pt x="20" y="135890"/>
                    <a:pt x="19" y="135930"/>
                    <a:pt x="21" y="135970"/>
                  </a:cubicBezTo>
                  <a:lnTo>
                    <a:pt x="25" y="136088"/>
                  </a:lnTo>
                  <a:cubicBezTo>
                    <a:pt x="28" y="136127"/>
                    <a:pt x="32" y="136167"/>
                    <a:pt x="35" y="136205"/>
                  </a:cubicBezTo>
                  <a:cubicBezTo>
                    <a:pt x="36" y="136225"/>
                    <a:pt x="37" y="136245"/>
                    <a:pt x="40" y="136264"/>
                  </a:cubicBezTo>
                  <a:lnTo>
                    <a:pt x="49" y="136322"/>
                  </a:lnTo>
                  <a:cubicBezTo>
                    <a:pt x="90" y="136636"/>
                    <a:pt x="188" y="136939"/>
                    <a:pt x="317" y="137226"/>
                  </a:cubicBezTo>
                  <a:lnTo>
                    <a:pt x="370" y="137333"/>
                  </a:lnTo>
                  <a:cubicBezTo>
                    <a:pt x="378" y="137351"/>
                    <a:pt x="386" y="137368"/>
                    <a:pt x="396" y="137386"/>
                  </a:cubicBezTo>
                  <a:lnTo>
                    <a:pt x="425" y="137438"/>
                  </a:lnTo>
                  <a:cubicBezTo>
                    <a:pt x="443" y="137472"/>
                    <a:pt x="462" y="137507"/>
                    <a:pt x="481" y="137542"/>
                  </a:cubicBezTo>
                  <a:lnTo>
                    <a:pt x="543" y="137643"/>
                  </a:lnTo>
                  <a:cubicBezTo>
                    <a:pt x="552" y="137661"/>
                    <a:pt x="562" y="137677"/>
                    <a:pt x="573" y="137695"/>
                  </a:cubicBezTo>
                  <a:lnTo>
                    <a:pt x="605" y="137744"/>
                  </a:lnTo>
                  <a:lnTo>
                    <a:pt x="671" y="137843"/>
                  </a:lnTo>
                  <a:lnTo>
                    <a:pt x="740" y="137940"/>
                  </a:lnTo>
                  <a:cubicBezTo>
                    <a:pt x="762" y="137971"/>
                    <a:pt x="785" y="138004"/>
                    <a:pt x="810" y="138034"/>
                  </a:cubicBezTo>
                  <a:cubicBezTo>
                    <a:pt x="1002" y="138286"/>
                    <a:pt x="1212" y="138522"/>
                    <a:pt x="1439" y="138742"/>
                  </a:cubicBezTo>
                  <a:cubicBezTo>
                    <a:pt x="1893" y="139183"/>
                    <a:pt x="2398" y="139569"/>
                    <a:pt x="2924" y="139920"/>
                  </a:cubicBezTo>
                  <a:cubicBezTo>
                    <a:pt x="3187" y="140095"/>
                    <a:pt x="3456" y="140262"/>
                    <a:pt x="3729" y="140420"/>
                  </a:cubicBezTo>
                  <a:cubicBezTo>
                    <a:pt x="4002" y="140580"/>
                    <a:pt x="4281" y="140732"/>
                    <a:pt x="4560" y="140878"/>
                  </a:cubicBezTo>
                  <a:cubicBezTo>
                    <a:pt x="5121" y="141169"/>
                    <a:pt x="5695" y="141437"/>
                    <a:pt x="6276" y="141689"/>
                  </a:cubicBezTo>
                  <a:cubicBezTo>
                    <a:pt x="6857" y="141940"/>
                    <a:pt x="7445" y="142173"/>
                    <a:pt x="8038" y="142394"/>
                  </a:cubicBezTo>
                  <a:cubicBezTo>
                    <a:pt x="8631" y="142613"/>
                    <a:pt x="9229" y="142822"/>
                    <a:pt x="9831" y="143018"/>
                  </a:cubicBezTo>
                  <a:cubicBezTo>
                    <a:pt x="10434" y="143214"/>
                    <a:pt x="11038" y="143399"/>
                    <a:pt x="11646" y="143577"/>
                  </a:cubicBezTo>
                  <a:cubicBezTo>
                    <a:pt x="12861" y="143930"/>
                    <a:pt x="14086" y="144248"/>
                    <a:pt x="15317" y="144541"/>
                  </a:cubicBezTo>
                  <a:cubicBezTo>
                    <a:pt x="16549" y="144834"/>
                    <a:pt x="17787" y="145101"/>
                    <a:pt x="19028" y="145347"/>
                  </a:cubicBezTo>
                  <a:cubicBezTo>
                    <a:pt x="21511" y="145838"/>
                    <a:pt x="24010" y="146249"/>
                    <a:pt x="26516" y="146601"/>
                  </a:cubicBezTo>
                  <a:cubicBezTo>
                    <a:pt x="29023" y="146952"/>
                    <a:pt x="31537" y="147246"/>
                    <a:pt x="34057" y="147491"/>
                  </a:cubicBezTo>
                  <a:cubicBezTo>
                    <a:pt x="36577" y="147736"/>
                    <a:pt x="39101" y="147933"/>
                    <a:pt x="41627" y="148089"/>
                  </a:cubicBezTo>
                  <a:cubicBezTo>
                    <a:pt x="44154" y="148244"/>
                    <a:pt x="46683" y="148358"/>
                    <a:pt x="49214" y="148433"/>
                  </a:cubicBezTo>
                  <a:cubicBezTo>
                    <a:pt x="51744" y="148508"/>
                    <a:pt x="54276" y="148544"/>
                    <a:pt x="56807" y="148545"/>
                  </a:cubicBezTo>
                  <a:cubicBezTo>
                    <a:pt x="59339" y="148546"/>
                    <a:pt x="61870" y="148509"/>
                    <a:pt x="64401" y="148433"/>
                  </a:cubicBezTo>
                  <a:cubicBezTo>
                    <a:pt x="66932" y="148357"/>
                    <a:pt x="69459" y="148245"/>
                    <a:pt x="71987" y="148089"/>
                  </a:cubicBezTo>
                  <a:cubicBezTo>
                    <a:pt x="74514" y="147934"/>
                    <a:pt x="77038" y="147738"/>
                    <a:pt x="79557" y="147492"/>
                  </a:cubicBezTo>
                  <a:cubicBezTo>
                    <a:pt x="82078" y="147246"/>
                    <a:pt x="84592" y="146954"/>
                    <a:pt x="87100" y="146602"/>
                  </a:cubicBezTo>
                  <a:cubicBezTo>
                    <a:pt x="89606" y="146251"/>
                    <a:pt x="92106" y="145840"/>
                    <a:pt x="94589" y="145348"/>
                  </a:cubicBezTo>
                  <a:cubicBezTo>
                    <a:pt x="95830" y="145103"/>
                    <a:pt x="97067" y="144835"/>
                    <a:pt x="98299" y="144543"/>
                  </a:cubicBezTo>
                  <a:cubicBezTo>
                    <a:pt x="99530" y="144251"/>
                    <a:pt x="100756" y="143932"/>
                    <a:pt x="101972" y="143579"/>
                  </a:cubicBezTo>
                  <a:cubicBezTo>
                    <a:pt x="102579" y="143402"/>
                    <a:pt x="103183" y="143216"/>
                    <a:pt x="103786" y="143020"/>
                  </a:cubicBezTo>
                  <a:cubicBezTo>
                    <a:pt x="104388" y="142824"/>
                    <a:pt x="104985" y="142617"/>
                    <a:pt x="105579" y="142396"/>
                  </a:cubicBezTo>
                  <a:cubicBezTo>
                    <a:pt x="106173" y="142177"/>
                    <a:pt x="106760" y="141941"/>
                    <a:pt x="107341" y="141692"/>
                  </a:cubicBezTo>
                  <a:cubicBezTo>
                    <a:pt x="107922" y="141440"/>
                    <a:pt x="108496" y="141173"/>
                    <a:pt x="109058" y="140880"/>
                  </a:cubicBezTo>
                  <a:cubicBezTo>
                    <a:pt x="109338" y="140734"/>
                    <a:pt x="109616" y="140583"/>
                    <a:pt x="109890" y="140424"/>
                  </a:cubicBezTo>
                  <a:cubicBezTo>
                    <a:pt x="110163" y="140264"/>
                    <a:pt x="110432" y="140097"/>
                    <a:pt x="110694" y="139922"/>
                  </a:cubicBezTo>
                  <a:cubicBezTo>
                    <a:pt x="111222" y="139571"/>
                    <a:pt x="111727" y="139186"/>
                    <a:pt x="112180" y="138744"/>
                  </a:cubicBezTo>
                  <a:cubicBezTo>
                    <a:pt x="112407" y="138524"/>
                    <a:pt x="112618" y="138287"/>
                    <a:pt x="112810" y="138036"/>
                  </a:cubicBezTo>
                  <a:cubicBezTo>
                    <a:pt x="112835" y="138006"/>
                    <a:pt x="112857" y="137974"/>
                    <a:pt x="112880" y="137941"/>
                  </a:cubicBezTo>
                  <a:lnTo>
                    <a:pt x="112949" y="137844"/>
                  </a:lnTo>
                  <a:lnTo>
                    <a:pt x="113014" y="137745"/>
                  </a:lnTo>
                  <a:lnTo>
                    <a:pt x="113047" y="137696"/>
                  </a:lnTo>
                  <a:cubicBezTo>
                    <a:pt x="113057" y="137680"/>
                    <a:pt x="113068" y="137662"/>
                    <a:pt x="113077" y="137646"/>
                  </a:cubicBezTo>
                  <a:lnTo>
                    <a:pt x="113139" y="137543"/>
                  </a:lnTo>
                  <a:cubicBezTo>
                    <a:pt x="113159" y="137509"/>
                    <a:pt x="113176" y="137474"/>
                    <a:pt x="113196" y="137439"/>
                  </a:cubicBezTo>
                  <a:lnTo>
                    <a:pt x="113224" y="137387"/>
                  </a:lnTo>
                  <a:cubicBezTo>
                    <a:pt x="113234" y="137369"/>
                    <a:pt x="113242" y="137352"/>
                    <a:pt x="113251" y="137334"/>
                  </a:cubicBezTo>
                  <a:lnTo>
                    <a:pt x="113302" y="137227"/>
                  </a:lnTo>
                  <a:cubicBezTo>
                    <a:pt x="113433" y="136940"/>
                    <a:pt x="113530" y="136636"/>
                    <a:pt x="113572" y="136322"/>
                  </a:cubicBezTo>
                  <a:lnTo>
                    <a:pt x="113580" y="136264"/>
                  </a:lnTo>
                  <a:cubicBezTo>
                    <a:pt x="113582" y="136244"/>
                    <a:pt x="113583" y="136224"/>
                    <a:pt x="113586" y="136205"/>
                  </a:cubicBezTo>
                  <a:cubicBezTo>
                    <a:pt x="113589" y="136166"/>
                    <a:pt x="113593" y="136126"/>
                    <a:pt x="113595" y="136088"/>
                  </a:cubicBezTo>
                  <a:lnTo>
                    <a:pt x="113599" y="135969"/>
                  </a:lnTo>
                  <a:cubicBezTo>
                    <a:pt x="113601" y="135929"/>
                    <a:pt x="113600" y="135889"/>
                    <a:pt x="113599" y="135851"/>
                  </a:cubicBezTo>
                  <a:cubicBezTo>
                    <a:pt x="113590" y="135692"/>
                    <a:pt x="113569" y="135536"/>
                    <a:pt x="113538" y="135381"/>
                  </a:cubicBezTo>
                  <a:lnTo>
                    <a:pt x="113538" y="135380"/>
                  </a:lnTo>
                  <a:cubicBezTo>
                    <a:pt x="113566" y="135241"/>
                    <a:pt x="113585" y="135101"/>
                    <a:pt x="113594" y="134960"/>
                  </a:cubicBezTo>
                  <a:cubicBezTo>
                    <a:pt x="113603" y="134819"/>
                    <a:pt x="113600" y="134677"/>
                    <a:pt x="113601" y="134535"/>
                  </a:cubicBezTo>
                  <a:lnTo>
                    <a:pt x="113601" y="128596"/>
                  </a:lnTo>
                  <a:lnTo>
                    <a:pt x="113601" y="121807"/>
                  </a:lnTo>
                  <a:lnTo>
                    <a:pt x="113601" y="108230"/>
                  </a:lnTo>
                  <a:lnTo>
                    <a:pt x="113601" y="81077"/>
                  </a:lnTo>
                  <a:lnTo>
                    <a:pt x="113602" y="53924"/>
                  </a:lnTo>
                  <a:lnTo>
                    <a:pt x="113602" y="40346"/>
                  </a:lnTo>
                  <a:lnTo>
                    <a:pt x="113602" y="27621"/>
                  </a:lnTo>
                  <a:cubicBezTo>
                    <a:pt x="113601" y="27478"/>
                    <a:pt x="113606" y="27337"/>
                    <a:pt x="113596" y="27196"/>
                  </a:cubicBezTo>
                  <a:cubicBezTo>
                    <a:pt x="113587" y="27055"/>
                    <a:pt x="113568" y="26914"/>
                    <a:pt x="113539" y="26776"/>
                  </a:cubicBezTo>
                  <a:lnTo>
                    <a:pt x="113539" y="26776"/>
                  </a:lnTo>
                  <a:cubicBezTo>
                    <a:pt x="113575" y="26594"/>
                    <a:pt x="113604" y="26411"/>
                    <a:pt x="113604" y="26226"/>
                  </a:cubicBezTo>
                  <a:close/>
                  <a:moveTo>
                    <a:pt x="113604" y="26226"/>
                  </a:moveTo>
                  <a:cubicBezTo>
                    <a:pt x="113604" y="26411"/>
                    <a:pt x="113576" y="26594"/>
                    <a:pt x="113541" y="26776"/>
                  </a:cubicBezTo>
                  <a:lnTo>
                    <a:pt x="113541" y="26776"/>
                  </a:lnTo>
                  <a:cubicBezTo>
                    <a:pt x="113569" y="26914"/>
                    <a:pt x="113588" y="27055"/>
                    <a:pt x="113597" y="27196"/>
                  </a:cubicBezTo>
                  <a:cubicBezTo>
                    <a:pt x="113607" y="27337"/>
                    <a:pt x="113603" y="27478"/>
                    <a:pt x="113604" y="27621"/>
                  </a:cubicBezTo>
                  <a:lnTo>
                    <a:pt x="113604" y="40349"/>
                  </a:lnTo>
                  <a:lnTo>
                    <a:pt x="113604" y="53926"/>
                  </a:lnTo>
                  <a:lnTo>
                    <a:pt x="113604" y="81078"/>
                  </a:lnTo>
                  <a:lnTo>
                    <a:pt x="113606" y="108232"/>
                  </a:lnTo>
                  <a:lnTo>
                    <a:pt x="113606" y="121808"/>
                  </a:lnTo>
                  <a:lnTo>
                    <a:pt x="113606" y="134538"/>
                  </a:lnTo>
                  <a:cubicBezTo>
                    <a:pt x="113604" y="134679"/>
                    <a:pt x="113609" y="134820"/>
                    <a:pt x="113600" y="134962"/>
                  </a:cubicBezTo>
                  <a:cubicBezTo>
                    <a:pt x="113590" y="135103"/>
                    <a:pt x="113571" y="135243"/>
                    <a:pt x="113543" y="135382"/>
                  </a:cubicBezTo>
                  <a:lnTo>
                    <a:pt x="113543" y="135381"/>
                  </a:lnTo>
                  <a:cubicBezTo>
                    <a:pt x="113575" y="135536"/>
                    <a:pt x="113595" y="135693"/>
                    <a:pt x="113604" y="135852"/>
                  </a:cubicBezTo>
                  <a:cubicBezTo>
                    <a:pt x="113606" y="135892"/>
                    <a:pt x="113607" y="135931"/>
                    <a:pt x="113604" y="135971"/>
                  </a:cubicBezTo>
                  <a:lnTo>
                    <a:pt x="113601" y="136089"/>
                  </a:lnTo>
                  <a:lnTo>
                    <a:pt x="113590" y="136208"/>
                  </a:lnTo>
                  <a:cubicBezTo>
                    <a:pt x="113589" y="136228"/>
                    <a:pt x="113588" y="136247"/>
                    <a:pt x="113586" y="136267"/>
                  </a:cubicBezTo>
                  <a:lnTo>
                    <a:pt x="113576" y="136325"/>
                  </a:lnTo>
                  <a:cubicBezTo>
                    <a:pt x="113536" y="136639"/>
                    <a:pt x="113438" y="136945"/>
                    <a:pt x="113307" y="137233"/>
                  </a:cubicBezTo>
                  <a:lnTo>
                    <a:pt x="113255" y="137339"/>
                  </a:lnTo>
                  <a:cubicBezTo>
                    <a:pt x="113246" y="137358"/>
                    <a:pt x="113238" y="137375"/>
                    <a:pt x="113229" y="137393"/>
                  </a:cubicBezTo>
                  <a:lnTo>
                    <a:pt x="113200" y="137445"/>
                  </a:lnTo>
                  <a:cubicBezTo>
                    <a:pt x="113181" y="137480"/>
                    <a:pt x="113162" y="137515"/>
                    <a:pt x="113143" y="137549"/>
                  </a:cubicBezTo>
                  <a:lnTo>
                    <a:pt x="113082" y="137652"/>
                  </a:lnTo>
                  <a:cubicBezTo>
                    <a:pt x="113071" y="137668"/>
                    <a:pt x="113062" y="137685"/>
                    <a:pt x="113052" y="137702"/>
                  </a:cubicBezTo>
                  <a:lnTo>
                    <a:pt x="113019" y="137751"/>
                  </a:lnTo>
                  <a:lnTo>
                    <a:pt x="112954" y="137851"/>
                  </a:lnTo>
                  <a:lnTo>
                    <a:pt x="112885" y="137947"/>
                  </a:lnTo>
                  <a:cubicBezTo>
                    <a:pt x="112862" y="137979"/>
                    <a:pt x="112838" y="138012"/>
                    <a:pt x="112814" y="138042"/>
                  </a:cubicBezTo>
                  <a:cubicBezTo>
                    <a:pt x="112621" y="138294"/>
                    <a:pt x="112410" y="138531"/>
                    <a:pt x="112183" y="138751"/>
                  </a:cubicBezTo>
                  <a:cubicBezTo>
                    <a:pt x="111729" y="139193"/>
                    <a:pt x="111223" y="139580"/>
                    <a:pt x="110697" y="139931"/>
                  </a:cubicBezTo>
                  <a:cubicBezTo>
                    <a:pt x="110433" y="140106"/>
                    <a:pt x="110164" y="140272"/>
                    <a:pt x="109891" y="140432"/>
                  </a:cubicBezTo>
                  <a:cubicBezTo>
                    <a:pt x="109618" y="140592"/>
                    <a:pt x="109339" y="140742"/>
                    <a:pt x="109059" y="140889"/>
                  </a:cubicBezTo>
                  <a:cubicBezTo>
                    <a:pt x="108497" y="141181"/>
                    <a:pt x="107923" y="141449"/>
                    <a:pt x="107342" y="141701"/>
                  </a:cubicBezTo>
                  <a:cubicBezTo>
                    <a:pt x="106762" y="141952"/>
                    <a:pt x="106173" y="142186"/>
                    <a:pt x="105579" y="142406"/>
                  </a:cubicBezTo>
                  <a:cubicBezTo>
                    <a:pt x="104985" y="142626"/>
                    <a:pt x="104388" y="142834"/>
                    <a:pt x="103786" y="143030"/>
                  </a:cubicBezTo>
                  <a:cubicBezTo>
                    <a:pt x="103185" y="143225"/>
                    <a:pt x="102579" y="143412"/>
                    <a:pt x="101972" y="143588"/>
                  </a:cubicBezTo>
                  <a:cubicBezTo>
                    <a:pt x="100756" y="143943"/>
                    <a:pt x="99530" y="144261"/>
                    <a:pt x="98299" y="144554"/>
                  </a:cubicBezTo>
                  <a:cubicBezTo>
                    <a:pt x="97067" y="144847"/>
                    <a:pt x="95830" y="145114"/>
                    <a:pt x="94589" y="145359"/>
                  </a:cubicBezTo>
                  <a:cubicBezTo>
                    <a:pt x="92104" y="145851"/>
                    <a:pt x="89606" y="146261"/>
                    <a:pt x="87099" y="146614"/>
                  </a:cubicBezTo>
                  <a:cubicBezTo>
                    <a:pt x="84592" y="146966"/>
                    <a:pt x="82076" y="147259"/>
                    <a:pt x="79557" y="147504"/>
                  </a:cubicBezTo>
                  <a:cubicBezTo>
                    <a:pt x="77037" y="147750"/>
                    <a:pt x="74513" y="147946"/>
                    <a:pt x="71985" y="148102"/>
                  </a:cubicBezTo>
                  <a:cubicBezTo>
                    <a:pt x="69459" y="148257"/>
                    <a:pt x="66929" y="148371"/>
                    <a:pt x="64400" y="148446"/>
                  </a:cubicBezTo>
                  <a:cubicBezTo>
                    <a:pt x="61869" y="148522"/>
                    <a:pt x="59337" y="148558"/>
                    <a:pt x="56806" y="148558"/>
                  </a:cubicBezTo>
                  <a:cubicBezTo>
                    <a:pt x="54274" y="148559"/>
                    <a:pt x="51743" y="148522"/>
                    <a:pt x="49212" y="148447"/>
                  </a:cubicBezTo>
                  <a:cubicBezTo>
                    <a:pt x="46681" y="148371"/>
                    <a:pt x="44152" y="148258"/>
                    <a:pt x="41625" y="148103"/>
                  </a:cubicBezTo>
                  <a:cubicBezTo>
                    <a:pt x="39098" y="147948"/>
                    <a:pt x="36574" y="147751"/>
                    <a:pt x="34054" y="147506"/>
                  </a:cubicBezTo>
                  <a:cubicBezTo>
                    <a:pt x="31534" y="147261"/>
                    <a:pt x="29019" y="146968"/>
                    <a:pt x="26513" y="146616"/>
                  </a:cubicBezTo>
                  <a:cubicBezTo>
                    <a:pt x="24005" y="146265"/>
                    <a:pt x="21507" y="145853"/>
                    <a:pt x="19023" y="145362"/>
                  </a:cubicBezTo>
                  <a:cubicBezTo>
                    <a:pt x="17782" y="145117"/>
                    <a:pt x="16544" y="144848"/>
                    <a:pt x="15313" y="144557"/>
                  </a:cubicBezTo>
                  <a:cubicBezTo>
                    <a:pt x="14081" y="144265"/>
                    <a:pt x="12855" y="143946"/>
                    <a:pt x="11640" y="143593"/>
                  </a:cubicBezTo>
                  <a:cubicBezTo>
                    <a:pt x="11031" y="143416"/>
                    <a:pt x="10427" y="143229"/>
                    <a:pt x="9825" y="143033"/>
                  </a:cubicBezTo>
                  <a:cubicBezTo>
                    <a:pt x="9222" y="142838"/>
                    <a:pt x="8625" y="142629"/>
                    <a:pt x="8031" y="142410"/>
                  </a:cubicBezTo>
                  <a:cubicBezTo>
                    <a:pt x="7438" y="142190"/>
                    <a:pt x="6850" y="141955"/>
                    <a:pt x="6268" y="141705"/>
                  </a:cubicBezTo>
                  <a:cubicBezTo>
                    <a:pt x="5687" y="141454"/>
                    <a:pt x="5113" y="141186"/>
                    <a:pt x="4552" y="140893"/>
                  </a:cubicBezTo>
                  <a:cubicBezTo>
                    <a:pt x="4271" y="140747"/>
                    <a:pt x="3994" y="140595"/>
                    <a:pt x="3720" y="140436"/>
                  </a:cubicBezTo>
                  <a:cubicBezTo>
                    <a:pt x="3447" y="140277"/>
                    <a:pt x="3177" y="140110"/>
                    <a:pt x="2914" y="139934"/>
                  </a:cubicBezTo>
                  <a:cubicBezTo>
                    <a:pt x="2386" y="139583"/>
                    <a:pt x="1881" y="139197"/>
                    <a:pt x="1427" y="138755"/>
                  </a:cubicBezTo>
                  <a:cubicBezTo>
                    <a:pt x="1199" y="138535"/>
                    <a:pt x="988" y="138298"/>
                    <a:pt x="794" y="138046"/>
                  </a:cubicBezTo>
                  <a:cubicBezTo>
                    <a:pt x="770" y="138015"/>
                    <a:pt x="748" y="137983"/>
                    <a:pt x="724" y="137950"/>
                  </a:cubicBezTo>
                  <a:lnTo>
                    <a:pt x="656" y="137853"/>
                  </a:lnTo>
                  <a:lnTo>
                    <a:pt x="590" y="137754"/>
                  </a:lnTo>
                  <a:lnTo>
                    <a:pt x="558" y="137705"/>
                  </a:lnTo>
                  <a:cubicBezTo>
                    <a:pt x="547" y="137688"/>
                    <a:pt x="537" y="137671"/>
                    <a:pt x="526" y="137654"/>
                  </a:cubicBezTo>
                  <a:lnTo>
                    <a:pt x="466" y="137552"/>
                  </a:lnTo>
                  <a:cubicBezTo>
                    <a:pt x="446" y="137517"/>
                    <a:pt x="427" y="137482"/>
                    <a:pt x="408" y="137447"/>
                  </a:cubicBezTo>
                  <a:lnTo>
                    <a:pt x="379" y="137395"/>
                  </a:lnTo>
                  <a:cubicBezTo>
                    <a:pt x="370" y="137379"/>
                    <a:pt x="362" y="137360"/>
                    <a:pt x="354" y="137343"/>
                  </a:cubicBezTo>
                  <a:lnTo>
                    <a:pt x="301" y="137235"/>
                  </a:lnTo>
                  <a:cubicBezTo>
                    <a:pt x="170" y="136947"/>
                    <a:pt x="72" y="136642"/>
                    <a:pt x="30" y="136327"/>
                  </a:cubicBezTo>
                  <a:lnTo>
                    <a:pt x="22" y="136268"/>
                  </a:lnTo>
                  <a:cubicBezTo>
                    <a:pt x="20" y="136249"/>
                    <a:pt x="19" y="136229"/>
                    <a:pt x="16" y="136209"/>
                  </a:cubicBezTo>
                  <a:cubicBezTo>
                    <a:pt x="14" y="136169"/>
                    <a:pt x="9" y="136130"/>
                    <a:pt x="7" y="136091"/>
                  </a:cubicBezTo>
                  <a:lnTo>
                    <a:pt x="4" y="135972"/>
                  </a:lnTo>
                  <a:cubicBezTo>
                    <a:pt x="2" y="135932"/>
                    <a:pt x="2" y="135893"/>
                    <a:pt x="4" y="135853"/>
                  </a:cubicBezTo>
                  <a:cubicBezTo>
                    <a:pt x="12" y="135695"/>
                    <a:pt x="32" y="135537"/>
                    <a:pt x="64" y="135381"/>
                  </a:cubicBezTo>
                  <a:lnTo>
                    <a:pt x="64" y="135384"/>
                  </a:lnTo>
                  <a:cubicBezTo>
                    <a:pt x="36" y="135245"/>
                    <a:pt x="18" y="135104"/>
                    <a:pt x="8" y="134963"/>
                  </a:cubicBezTo>
                  <a:cubicBezTo>
                    <a:pt x="4" y="134892"/>
                    <a:pt x="1" y="134821"/>
                    <a:pt x="2" y="134750"/>
                  </a:cubicBezTo>
                  <a:lnTo>
                    <a:pt x="2" y="121808"/>
                  </a:lnTo>
                  <a:lnTo>
                    <a:pt x="2" y="108232"/>
                  </a:lnTo>
                  <a:lnTo>
                    <a:pt x="2" y="81078"/>
                  </a:lnTo>
                  <a:lnTo>
                    <a:pt x="4" y="53926"/>
                  </a:lnTo>
                  <a:lnTo>
                    <a:pt x="4" y="40349"/>
                  </a:lnTo>
                  <a:lnTo>
                    <a:pt x="4" y="33559"/>
                  </a:lnTo>
                  <a:lnTo>
                    <a:pt x="4" y="27621"/>
                  </a:lnTo>
                  <a:cubicBezTo>
                    <a:pt x="5" y="27478"/>
                    <a:pt x="0" y="27337"/>
                    <a:pt x="11" y="27196"/>
                  </a:cubicBezTo>
                  <a:cubicBezTo>
                    <a:pt x="19" y="27054"/>
                    <a:pt x="37" y="26914"/>
                    <a:pt x="65" y="26775"/>
                  </a:cubicBezTo>
                  <a:lnTo>
                    <a:pt x="65" y="26776"/>
                  </a:lnTo>
                  <a:cubicBezTo>
                    <a:pt x="33" y="26604"/>
                    <a:pt x="6" y="26429"/>
                    <a:pt x="4" y="26251"/>
                  </a:cubicBezTo>
                  <a:cubicBezTo>
                    <a:pt x="4" y="26229"/>
                    <a:pt x="4" y="26208"/>
                    <a:pt x="5" y="26186"/>
                  </a:cubicBezTo>
                  <a:lnTo>
                    <a:pt x="7" y="26120"/>
                  </a:lnTo>
                  <a:lnTo>
                    <a:pt x="9" y="25988"/>
                  </a:lnTo>
                  <a:lnTo>
                    <a:pt x="12" y="25921"/>
                  </a:lnTo>
                  <a:lnTo>
                    <a:pt x="13" y="25889"/>
                  </a:lnTo>
                  <a:lnTo>
                    <a:pt x="15" y="25855"/>
                  </a:lnTo>
                  <a:lnTo>
                    <a:pt x="25" y="25723"/>
                  </a:lnTo>
                  <a:lnTo>
                    <a:pt x="35" y="25592"/>
                  </a:lnTo>
                  <a:cubicBezTo>
                    <a:pt x="36" y="25570"/>
                    <a:pt x="37" y="25548"/>
                    <a:pt x="40" y="25526"/>
                  </a:cubicBezTo>
                  <a:lnTo>
                    <a:pt x="48" y="25461"/>
                  </a:lnTo>
                  <a:lnTo>
                    <a:pt x="79" y="25198"/>
                  </a:lnTo>
                  <a:lnTo>
                    <a:pt x="83" y="25165"/>
                  </a:lnTo>
                  <a:lnTo>
                    <a:pt x="89" y="25133"/>
                  </a:lnTo>
                  <a:lnTo>
                    <a:pt x="99" y="25067"/>
                  </a:lnTo>
                  <a:lnTo>
                    <a:pt x="120" y="24937"/>
                  </a:lnTo>
                  <a:lnTo>
                    <a:pt x="142" y="24806"/>
                  </a:lnTo>
                  <a:cubicBezTo>
                    <a:pt x="145" y="24784"/>
                    <a:pt x="149" y="24762"/>
                    <a:pt x="154" y="24741"/>
                  </a:cubicBezTo>
                  <a:lnTo>
                    <a:pt x="167" y="24677"/>
                  </a:lnTo>
                  <a:cubicBezTo>
                    <a:pt x="305" y="23984"/>
                    <a:pt x="506" y="23306"/>
                    <a:pt x="755" y="22647"/>
                  </a:cubicBezTo>
                  <a:cubicBezTo>
                    <a:pt x="1006" y="21988"/>
                    <a:pt x="1297" y="21346"/>
                    <a:pt x="1628" y="20723"/>
                  </a:cubicBezTo>
                  <a:cubicBezTo>
                    <a:pt x="1960" y="20100"/>
                    <a:pt x="2321" y="19495"/>
                    <a:pt x="2714" y="18909"/>
                  </a:cubicBezTo>
                  <a:lnTo>
                    <a:pt x="2860" y="18690"/>
                  </a:lnTo>
                  <a:cubicBezTo>
                    <a:pt x="2883" y="18653"/>
                    <a:pt x="2910" y="18617"/>
                    <a:pt x="2935" y="18582"/>
                  </a:cubicBezTo>
                  <a:lnTo>
                    <a:pt x="3012" y="18473"/>
                  </a:lnTo>
                  <a:lnTo>
                    <a:pt x="3163" y="18257"/>
                  </a:lnTo>
                  <a:lnTo>
                    <a:pt x="3240" y="18149"/>
                  </a:lnTo>
                  <a:cubicBezTo>
                    <a:pt x="3265" y="18114"/>
                    <a:pt x="3293" y="18079"/>
                    <a:pt x="3318" y="18043"/>
                  </a:cubicBezTo>
                  <a:lnTo>
                    <a:pt x="3636" y="17620"/>
                  </a:lnTo>
                  <a:cubicBezTo>
                    <a:pt x="3661" y="17584"/>
                    <a:pt x="3689" y="17551"/>
                    <a:pt x="3716" y="17517"/>
                  </a:cubicBezTo>
                  <a:lnTo>
                    <a:pt x="3799" y="17413"/>
                  </a:lnTo>
                  <a:lnTo>
                    <a:pt x="3962" y="17205"/>
                  </a:lnTo>
                  <a:lnTo>
                    <a:pt x="4045" y="17101"/>
                  </a:lnTo>
                  <a:lnTo>
                    <a:pt x="4086" y="17050"/>
                  </a:lnTo>
                  <a:lnTo>
                    <a:pt x="4128" y="17000"/>
                  </a:lnTo>
                  <a:lnTo>
                    <a:pt x="4298" y="16797"/>
                  </a:lnTo>
                  <a:lnTo>
                    <a:pt x="4467" y="16594"/>
                  </a:lnTo>
                  <a:cubicBezTo>
                    <a:pt x="4496" y="16560"/>
                    <a:pt x="4523" y="16526"/>
                    <a:pt x="4552" y="16493"/>
                  </a:cubicBezTo>
                  <a:lnTo>
                    <a:pt x="4640" y="16394"/>
                  </a:lnTo>
                  <a:lnTo>
                    <a:pt x="4990" y="15998"/>
                  </a:lnTo>
                  <a:cubicBezTo>
                    <a:pt x="5019" y="15964"/>
                    <a:pt x="5049" y="15933"/>
                    <a:pt x="5079" y="15900"/>
                  </a:cubicBezTo>
                  <a:lnTo>
                    <a:pt x="5169" y="15803"/>
                  </a:lnTo>
                  <a:lnTo>
                    <a:pt x="5349" y="15610"/>
                  </a:lnTo>
                  <a:lnTo>
                    <a:pt x="5529" y="15416"/>
                  </a:lnTo>
                  <a:lnTo>
                    <a:pt x="5714" y="15227"/>
                  </a:lnTo>
                  <a:lnTo>
                    <a:pt x="6084" y="14850"/>
                  </a:lnTo>
                  <a:lnTo>
                    <a:pt x="6463" y="14483"/>
                  </a:lnTo>
                  <a:cubicBezTo>
                    <a:pt x="6527" y="14421"/>
                    <a:pt x="6589" y="14359"/>
                    <a:pt x="6653" y="14299"/>
                  </a:cubicBezTo>
                  <a:lnTo>
                    <a:pt x="6848" y="14120"/>
                  </a:lnTo>
                  <a:lnTo>
                    <a:pt x="7236" y="13762"/>
                  </a:lnTo>
                  <a:lnTo>
                    <a:pt x="7634" y="13414"/>
                  </a:lnTo>
                  <a:lnTo>
                    <a:pt x="7832" y="13240"/>
                  </a:lnTo>
                  <a:cubicBezTo>
                    <a:pt x="7865" y="13211"/>
                    <a:pt x="7900" y="13183"/>
                    <a:pt x="7932" y="13153"/>
                  </a:cubicBezTo>
                  <a:lnTo>
                    <a:pt x="8035" y="13069"/>
                  </a:lnTo>
                  <a:lnTo>
                    <a:pt x="8447" y="12732"/>
                  </a:lnTo>
                  <a:cubicBezTo>
                    <a:pt x="8480" y="12704"/>
                    <a:pt x="8514" y="12675"/>
                    <a:pt x="8549" y="12647"/>
                  </a:cubicBezTo>
                  <a:lnTo>
                    <a:pt x="8652" y="12566"/>
                  </a:lnTo>
                  <a:lnTo>
                    <a:pt x="8860" y="12401"/>
                  </a:lnTo>
                  <a:lnTo>
                    <a:pt x="9066" y="12238"/>
                  </a:lnTo>
                  <a:lnTo>
                    <a:pt x="9170" y="12155"/>
                  </a:lnTo>
                  <a:lnTo>
                    <a:pt x="9222" y="12114"/>
                  </a:lnTo>
                  <a:lnTo>
                    <a:pt x="9275" y="12075"/>
                  </a:lnTo>
                  <a:lnTo>
                    <a:pt x="9697" y="11756"/>
                  </a:lnTo>
                  <a:lnTo>
                    <a:pt x="9908" y="11598"/>
                  </a:lnTo>
                  <a:cubicBezTo>
                    <a:pt x="9943" y="11571"/>
                    <a:pt x="9979" y="11545"/>
                    <a:pt x="10015" y="11519"/>
                  </a:cubicBezTo>
                  <a:lnTo>
                    <a:pt x="10123" y="11442"/>
                  </a:lnTo>
                  <a:cubicBezTo>
                    <a:pt x="10410" y="11238"/>
                    <a:pt x="10693" y="11030"/>
                    <a:pt x="10987" y="10834"/>
                  </a:cubicBezTo>
                  <a:lnTo>
                    <a:pt x="11424" y="10536"/>
                  </a:lnTo>
                  <a:lnTo>
                    <a:pt x="11479" y="10499"/>
                  </a:lnTo>
                  <a:lnTo>
                    <a:pt x="11534" y="10463"/>
                  </a:lnTo>
                  <a:lnTo>
                    <a:pt x="11645" y="10392"/>
                  </a:lnTo>
                  <a:lnTo>
                    <a:pt x="11866" y="10248"/>
                  </a:lnTo>
                  <a:cubicBezTo>
                    <a:pt x="13049" y="9481"/>
                    <a:pt x="14270" y="8774"/>
                    <a:pt x="15519" y="8121"/>
                  </a:cubicBezTo>
                  <a:cubicBezTo>
                    <a:pt x="16767" y="7468"/>
                    <a:pt x="18044" y="6868"/>
                    <a:pt x="19340" y="6315"/>
                  </a:cubicBezTo>
                  <a:lnTo>
                    <a:pt x="19828" y="6111"/>
                  </a:lnTo>
                  <a:lnTo>
                    <a:pt x="20071" y="6009"/>
                  </a:lnTo>
                  <a:cubicBezTo>
                    <a:pt x="20153" y="5975"/>
                    <a:pt x="20235" y="5943"/>
                    <a:pt x="20316" y="5911"/>
                  </a:cubicBezTo>
                  <a:lnTo>
                    <a:pt x="20808" y="5716"/>
                  </a:lnTo>
                  <a:lnTo>
                    <a:pt x="21053" y="5618"/>
                  </a:lnTo>
                  <a:lnTo>
                    <a:pt x="21176" y="5570"/>
                  </a:lnTo>
                  <a:lnTo>
                    <a:pt x="21238" y="5546"/>
                  </a:lnTo>
                  <a:lnTo>
                    <a:pt x="21300" y="5522"/>
                  </a:lnTo>
                  <a:lnTo>
                    <a:pt x="22290" y="5152"/>
                  </a:lnTo>
                  <a:lnTo>
                    <a:pt x="22413" y="5106"/>
                  </a:lnTo>
                  <a:lnTo>
                    <a:pt x="22538" y="5063"/>
                  </a:lnTo>
                  <a:lnTo>
                    <a:pt x="22788" y="4975"/>
                  </a:lnTo>
                  <a:lnTo>
                    <a:pt x="23286" y="4800"/>
                  </a:lnTo>
                  <a:cubicBezTo>
                    <a:pt x="23618" y="4680"/>
                    <a:pt x="23954" y="4574"/>
                    <a:pt x="24288" y="4463"/>
                  </a:cubicBezTo>
                  <a:lnTo>
                    <a:pt x="24790" y="4298"/>
                  </a:lnTo>
                  <a:cubicBezTo>
                    <a:pt x="24873" y="4270"/>
                    <a:pt x="24958" y="4244"/>
                    <a:pt x="25042" y="4218"/>
                  </a:cubicBezTo>
                  <a:lnTo>
                    <a:pt x="25294" y="4140"/>
                  </a:lnTo>
                  <a:lnTo>
                    <a:pt x="25799" y="3985"/>
                  </a:lnTo>
                  <a:lnTo>
                    <a:pt x="26052" y="3908"/>
                  </a:lnTo>
                  <a:lnTo>
                    <a:pt x="26178" y="3868"/>
                  </a:lnTo>
                  <a:lnTo>
                    <a:pt x="26305" y="3832"/>
                  </a:lnTo>
                  <a:lnTo>
                    <a:pt x="27321" y="3541"/>
                  </a:lnTo>
                  <a:lnTo>
                    <a:pt x="27448" y="3504"/>
                  </a:lnTo>
                  <a:lnTo>
                    <a:pt x="27512" y="3486"/>
                  </a:lnTo>
                  <a:lnTo>
                    <a:pt x="27575" y="3468"/>
                  </a:lnTo>
                  <a:lnTo>
                    <a:pt x="27831" y="3401"/>
                  </a:lnTo>
                  <a:lnTo>
                    <a:pt x="28342" y="3264"/>
                  </a:lnTo>
                  <a:lnTo>
                    <a:pt x="28850" y="3128"/>
                  </a:lnTo>
                  <a:cubicBezTo>
                    <a:pt x="29022" y="3085"/>
                    <a:pt x="29192" y="3043"/>
                    <a:pt x="29363" y="3001"/>
                  </a:cubicBezTo>
                  <a:lnTo>
                    <a:pt x="29877" y="2873"/>
                  </a:lnTo>
                  <a:lnTo>
                    <a:pt x="30133" y="2811"/>
                  </a:lnTo>
                  <a:cubicBezTo>
                    <a:pt x="30218" y="2790"/>
                    <a:pt x="30304" y="2766"/>
                    <a:pt x="30390" y="2748"/>
                  </a:cubicBezTo>
                  <a:lnTo>
                    <a:pt x="31420" y="2513"/>
                  </a:lnTo>
                  <a:cubicBezTo>
                    <a:pt x="31763" y="2431"/>
                    <a:pt x="32109" y="2363"/>
                    <a:pt x="32453" y="2289"/>
                  </a:cubicBezTo>
                  <a:lnTo>
                    <a:pt x="32971" y="2181"/>
                  </a:lnTo>
                  <a:lnTo>
                    <a:pt x="33229" y="2127"/>
                  </a:lnTo>
                  <a:cubicBezTo>
                    <a:pt x="33315" y="2108"/>
                    <a:pt x="33402" y="2093"/>
                    <a:pt x="33489" y="2076"/>
                  </a:cubicBezTo>
                  <a:lnTo>
                    <a:pt x="34527" y="1877"/>
                  </a:lnTo>
                  <a:lnTo>
                    <a:pt x="34786" y="1827"/>
                  </a:lnTo>
                  <a:lnTo>
                    <a:pt x="35046" y="1782"/>
                  </a:lnTo>
                  <a:lnTo>
                    <a:pt x="35567" y="1691"/>
                  </a:lnTo>
                  <a:lnTo>
                    <a:pt x="36087" y="1600"/>
                  </a:lnTo>
                  <a:lnTo>
                    <a:pt x="36347" y="1554"/>
                  </a:lnTo>
                  <a:cubicBezTo>
                    <a:pt x="36435" y="1539"/>
                    <a:pt x="36521" y="1526"/>
                    <a:pt x="36609" y="1512"/>
                  </a:cubicBezTo>
                  <a:lnTo>
                    <a:pt x="37652" y="1348"/>
                  </a:lnTo>
                  <a:cubicBezTo>
                    <a:pt x="38000" y="1291"/>
                    <a:pt x="38350" y="1244"/>
                    <a:pt x="38699" y="1195"/>
                  </a:cubicBezTo>
                  <a:lnTo>
                    <a:pt x="39222" y="1122"/>
                  </a:lnTo>
                  <a:lnTo>
                    <a:pt x="39484" y="1084"/>
                  </a:lnTo>
                  <a:lnTo>
                    <a:pt x="39614" y="1067"/>
                  </a:lnTo>
                  <a:cubicBezTo>
                    <a:pt x="39659" y="1060"/>
                    <a:pt x="39702" y="1054"/>
                    <a:pt x="39746" y="1049"/>
                  </a:cubicBezTo>
                  <a:cubicBezTo>
                    <a:pt x="42541" y="684"/>
                    <a:pt x="45347" y="420"/>
                    <a:pt x="48162" y="255"/>
                  </a:cubicBezTo>
                  <a:cubicBezTo>
                    <a:pt x="50975" y="86"/>
                    <a:pt x="53793" y="2"/>
                    <a:pt x="56613" y="3"/>
                  </a:cubicBezTo>
                  <a:cubicBezTo>
                    <a:pt x="59431" y="1"/>
                    <a:pt x="62250" y="68"/>
                    <a:pt x="65065" y="221"/>
                  </a:cubicBezTo>
                  <a:cubicBezTo>
                    <a:pt x="67878" y="378"/>
                    <a:pt x="70689" y="620"/>
                    <a:pt x="73485" y="965"/>
                  </a:cubicBezTo>
                  <a:lnTo>
                    <a:pt x="74010" y="1030"/>
                  </a:lnTo>
                  <a:cubicBezTo>
                    <a:pt x="74098" y="1040"/>
                    <a:pt x="74185" y="1051"/>
                    <a:pt x="74273" y="1062"/>
                  </a:cubicBezTo>
                  <a:lnTo>
                    <a:pt x="74535" y="1098"/>
                  </a:lnTo>
                  <a:lnTo>
                    <a:pt x="75581" y="1244"/>
                  </a:lnTo>
                  <a:cubicBezTo>
                    <a:pt x="75931" y="1290"/>
                    <a:pt x="76279" y="1348"/>
                    <a:pt x="76627" y="1402"/>
                  </a:cubicBezTo>
                  <a:lnTo>
                    <a:pt x="77149" y="1482"/>
                  </a:lnTo>
                  <a:lnTo>
                    <a:pt x="77410" y="1523"/>
                  </a:lnTo>
                  <a:cubicBezTo>
                    <a:pt x="77497" y="1537"/>
                    <a:pt x="77585" y="1550"/>
                    <a:pt x="77671" y="1565"/>
                  </a:cubicBezTo>
                  <a:lnTo>
                    <a:pt x="78713" y="1744"/>
                  </a:lnTo>
                  <a:lnTo>
                    <a:pt x="78973" y="1790"/>
                  </a:lnTo>
                  <a:lnTo>
                    <a:pt x="79104" y="1812"/>
                  </a:lnTo>
                  <a:cubicBezTo>
                    <a:pt x="79147" y="1819"/>
                    <a:pt x="79191" y="1827"/>
                    <a:pt x="79233" y="1835"/>
                  </a:cubicBezTo>
                  <a:lnTo>
                    <a:pt x="79752" y="1935"/>
                  </a:lnTo>
                  <a:lnTo>
                    <a:pt x="80271" y="2034"/>
                  </a:lnTo>
                  <a:lnTo>
                    <a:pt x="80531" y="2083"/>
                  </a:lnTo>
                  <a:lnTo>
                    <a:pt x="80661" y="2107"/>
                  </a:lnTo>
                  <a:cubicBezTo>
                    <a:pt x="80705" y="2115"/>
                    <a:pt x="80747" y="2124"/>
                    <a:pt x="80790" y="2133"/>
                  </a:cubicBezTo>
                  <a:lnTo>
                    <a:pt x="81826" y="2349"/>
                  </a:lnTo>
                  <a:lnTo>
                    <a:pt x="82085" y="2402"/>
                  </a:lnTo>
                  <a:cubicBezTo>
                    <a:pt x="82171" y="2420"/>
                    <a:pt x="82257" y="2437"/>
                    <a:pt x="82342" y="2458"/>
                  </a:cubicBezTo>
                  <a:lnTo>
                    <a:pt x="82858" y="2575"/>
                  </a:lnTo>
                  <a:lnTo>
                    <a:pt x="83373" y="2692"/>
                  </a:lnTo>
                  <a:cubicBezTo>
                    <a:pt x="83545" y="2730"/>
                    <a:pt x="83717" y="2767"/>
                    <a:pt x="83888" y="2811"/>
                  </a:cubicBezTo>
                  <a:lnTo>
                    <a:pt x="84914" y="3064"/>
                  </a:lnTo>
                  <a:cubicBezTo>
                    <a:pt x="85000" y="3085"/>
                    <a:pt x="85086" y="3104"/>
                    <a:pt x="85171" y="3127"/>
                  </a:cubicBezTo>
                  <a:lnTo>
                    <a:pt x="85426" y="3195"/>
                  </a:lnTo>
                  <a:lnTo>
                    <a:pt x="85937" y="3331"/>
                  </a:lnTo>
                  <a:lnTo>
                    <a:pt x="86447" y="3466"/>
                  </a:lnTo>
                  <a:cubicBezTo>
                    <a:pt x="86532" y="3488"/>
                    <a:pt x="86617" y="3514"/>
                    <a:pt x="86701" y="3537"/>
                  </a:cubicBezTo>
                  <a:lnTo>
                    <a:pt x="86955" y="3611"/>
                  </a:lnTo>
                  <a:lnTo>
                    <a:pt x="87464" y="3756"/>
                  </a:lnTo>
                  <a:lnTo>
                    <a:pt x="87718" y="3829"/>
                  </a:lnTo>
                  <a:lnTo>
                    <a:pt x="87845" y="3865"/>
                  </a:lnTo>
                  <a:cubicBezTo>
                    <a:pt x="87887" y="3878"/>
                    <a:pt x="87929" y="3891"/>
                    <a:pt x="87971" y="3903"/>
                  </a:cubicBezTo>
                  <a:lnTo>
                    <a:pt x="88981" y="4214"/>
                  </a:lnTo>
                  <a:cubicBezTo>
                    <a:pt x="89150" y="4264"/>
                    <a:pt x="89317" y="4320"/>
                    <a:pt x="89485" y="4375"/>
                  </a:cubicBezTo>
                  <a:lnTo>
                    <a:pt x="89986" y="4539"/>
                  </a:lnTo>
                  <a:cubicBezTo>
                    <a:pt x="91324" y="4985"/>
                    <a:pt x="92646" y="5471"/>
                    <a:pt x="93953" y="6000"/>
                  </a:cubicBezTo>
                  <a:cubicBezTo>
                    <a:pt x="95256" y="6537"/>
                    <a:pt x="96538" y="7122"/>
                    <a:pt x="97797" y="7756"/>
                  </a:cubicBezTo>
                  <a:cubicBezTo>
                    <a:pt x="99055" y="8393"/>
                    <a:pt x="100285" y="9084"/>
                    <a:pt x="101477" y="9835"/>
                  </a:cubicBezTo>
                  <a:lnTo>
                    <a:pt x="101701" y="9975"/>
                  </a:lnTo>
                  <a:lnTo>
                    <a:pt x="101923" y="10120"/>
                  </a:lnTo>
                  <a:lnTo>
                    <a:pt x="102363" y="10410"/>
                  </a:lnTo>
                  <a:cubicBezTo>
                    <a:pt x="102513" y="10505"/>
                    <a:pt x="102655" y="10607"/>
                    <a:pt x="102801" y="10708"/>
                  </a:cubicBezTo>
                  <a:lnTo>
                    <a:pt x="103236" y="11009"/>
                  </a:lnTo>
                  <a:cubicBezTo>
                    <a:pt x="103272" y="11033"/>
                    <a:pt x="103308" y="11059"/>
                    <a:pt x="103343" y="11084"/>
                  </a:cubicBezTo>
                  <a:lnTo>
                    <a:pt x="103450" y="11163"/>
                  </a:lnTo>
                  <a:lnTo>
                    <a:pt x="103662" y="11318"/>
                  </a:lnTo>
                  <a:lnTo>
                    <a:pt x="103875" y="11473"/>
                  </a:lnTo>
                  <a:cubicBezTo>
                    <a:pt x="103946" y="11525"/>
                    <a:pt x="104017" y="11577"/>
                    <a:pt x="104087" y="11630"/>
                  </a:cubicBezTo>
                  <a:lnTo>
                    <a:pt x="104506" y="11952"/>
                  </a:lnTo>
                  <a:lnTo>
                    <a:pt x="104716" y="12113"/>
                  </a:lnTo>
                  <a:lnTo>
                    <a:pt x="104921" y="12279"/>
                  </a:lnTo>
                  <a:cubicBezTo>
                    <a:pt x="106020" y="13160"/>
                    <a:pt x="107072" y="14103"/>
                    <a:pt x="108041" y="15126"/>
                  </a:cubicBezTo>
                  <a:lnTo>
                    <a:pt x="108223" y="15317"/>
                  </a:lnTo>
                  <a:lnTo>
                    <a:pt x="108315" y="15413"/>
                  </a:lnTo>
                  <a:lnTo>
                    <a:pt x="108403" y="15511"/>
                  </a:lnTo>
                  <a:lnTo>
                    <a:pt x="108757" y="15904"/>
                  </a:lnTo>
                  <a:cubicBezTo>
                    <a:pt x="108817" y="15968"/>
                    <a:pt x="108873" y="16035"/>
                    <a:pt x="108931" y="16103"/>
                  </a:cubicBezTo>
                  <a:lnTo>
                    <a:pt x="109102" y="16304"/>
                  </a:lnTo>
                  <a:lnTo>
                    <a:pt x="109274" y="16504"/>
                  </a:lnTo>
                  <a:lnTo>
                    <a:pt x="109441" y="16710"/>
                  </a:lnTo>
                  <a:lnTo>
                    <a:pt x="109606" y="16915"/>
                  </a:lnTo>
                  <a:cubicBezTo>
                    <a:pt x="109661" y="16984"/>
                    <a:pt x="109718" y="17051"/>
                    <a:pt x="109771" y="17122"/>
                  </a:cubicBezTo>
                  <a:lnTo>
                    <a:pt x="110091" y="17542"/>
                  </a:lnTo>
                  <a:lnTo>
                    <a:pt x="110132" y="17595"/>
                  </a:lnTo>
                  <a:lnTo>
                    <a:pt x="110171" y="17648"/>
                  </a:lnTo>
                  <a:lnTo>
                    <a:pt x="110248" y="17756"/>
                  </a:lnTo>
                  <a:lnTo>
                    <a:pt x="110402" y="17969"/>
                  </a:lnTo>
                  <a:lnTo>
                    <a:pt x="110480" y="18077"/>
                  </a:lnTo>
                  <a:lnTo>
                    <a:pt x="110518" y="18130"/>
                  </a:lnTo>
                  <a:lnTo>
                    <a:pt x="110556" y="18185"/>
                  </a:lnTo>
                  <a:lnTo>
                    <a:pt x="110704" y="18403"/>
                  </a:lnTo>
                  <a:cubicBezTo>
                    <a:pt x="111099" y="18986"/>
                    <a:pt x="111469" y="19587"/>
                    <a:pt x="111805" y="20206"/>
                  </a:cubicBezTo>
                  <a:cubicBezTo>
                    <a:pt x="112141" y="20827"/>
                    <a:pt x="112440" y="21465"/>
                    <a:pt x="112702" y="22119"/>
                  </a:cubicBezTo>
                  <a:lnTo>
                    <a:pt x="112727" y="22181"/>
                  </a:lnTo>
                  <a:lnTo>
                    <a:pt x="112751" y="22243"/>
                  </a:lnTo>
                  <a:lnTo>
                    <a:pt x="112797" y="22366"/>
                  </a:lnTo>
                  <a:lnTo>
                    <a:pt x="112889" y="22614"/>
                  </a:lnTo>
                  <a:lnTo>
                    <a:pt x="112901" y="22645"/>
                  </a:lnTo>
                  <a:lnTo>
                    <a:pt x="112912" y="22677"/>
                  </a:lnTo>
                  <a:lnTo>
                    <a:pt x="112933" y="22738"/>
                  </a:lnTo>
                  <a:lnTo>
                    <a:pt x="112976" y="22864"/>
                  </a:lnTo>
                  <a:cubicBezTo>
                    <a:pt x="113004" y="22947"/>
                    <a:pt x="113032" y="23031"/>
                    <a:pt x="113060" y="23114"/>
                  </a:cubicBezTo>
                  <a:lnTo>
                    <a:pt x="113136" y="23367"/>
                  </a:lnTo>
                  <a:cubicBezTo>
                    <a:pt x="113161" y="23452"/>
                    <a:pt x="113188" y="23536"/>
                    <a:pt x="113209" y="23621"/>
                  </a:cubicBezTo>
                  <a:cubicBezTo>
                    <a:pt x="113252" y="23792"/>
                    <a:pt x="113302" y="23961"/>
                    <a:pt x="113339" y="24133"/>
                  </a:cubicBezTo>
                  <a:lnTo>
                    <a:pt x="113397" y="24391"/>
                  </a:lnTo>
                  <a:lnTo>
                    <a:pt x="113446" y="24651"/>
                  </a:lnTo>
                  <a:lnTo>
                    <a:pt x="113470" y="24781"/>
                  </a:lnTo>
                  <a:lnTo>
                    <a:pt x="113490" y="24911"/>
                  </a:lnTo>
                  <a:lnTo>
                    <a:pt x="113530" y="25172"/>
                  </a:lnTo>
                  <a:cubicBezTo>
                    <a:pt x="113575" y="25522"/>
                    <a:pt x="113600" y="25873"/>
                    <a:pt x="113604" y="26226"/>
                  </a:cubicBezTo>
                  <a:close/>
                </a:path>
              </a:pathLst>
            </a:custGeom>
            <a:solidFill>
              <a:srgbClr val="93BDE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663;p51">
              <a:extLst>
                <a:ext uri="{FF2B5EF4-FFF2-40B4-BE49-F238E27FC236}">
                  <a16:creationId xmlns:a16="http://schemas.microsoft.com/office/drawing/2014/main" id="{E1CEECFD-67ED-41C7-A2EF-1755F5B8EE19}"/>
                </a:ext>
              </a:extLst>
            </p:cNvPr>
            <p:cNvSpPr/>
            <p:nvPr/>
          </p:nvSpPr>
          <p:spPr>
            <a:xfrm>
              <a:off x="5843713" y="2216373"/>
              <a:ext cx="1814308" cy="1491575"/>
            </a:xfrm>
            <a:custGeom>
              <a:avLst/>
              <a:gdLst/>
              <a:ahLst/>
              <a:cxnLst/>
              <a:rect l="l" t="t" r="r" b="b"/>
              <a:pathLst>
                <a:path w="99251" h="81596" extrusionOk="0">
                  <a:moveTo>
                    <a:pt x="99250" y="11027"/>
                  </a:moveTo>
                  <a:cubicBezTo>
                    <a:pt x="99250" y="4938"/>
                    <a:pt x="77032" y="1"/>
                    <a:pt x="49625" y="1"/>
                  </a:cubicBezTo>
                  <a:cubicBezTo>
                    <a:pt x="22217" y="1"/>
                    <a:pt x="0" y="4938"/>
                    <a:pt x="0" y="11027"/>
                  </a:cubicBezTo>
                  <a:cubicBezTo>
                    <a:pt x="0" y="11189"/>
                    <a:pt x="25" y="11348"/>
                    <a:pt x="56" y="11509"/>
                  </a:cubicBezTo>
                  <a:cubicBezTo>
                    <a:pt x="19" y="11686"/>
                    <a:pt x="1" y="11866"/>
                    <a:pt x="0" y="12047"/>
                  </a:cubicBezTo>
                  <a:lnTo>
                    <a:pt x="0" y="69551"/>
                  </a:lnTo>
                  <a:cubicBezTo>
                    <a:pt x="1" y="69731"/>
                    <a:pt x="19" y="69911"/>
                    <a:pt x="56" y="70087"/>
                  </a:cubicBezTo>
                  <a:cubicBezTo>
                    <a:pt x="25" y="70248"/>
                    <a:pt x="0" y="70407"/>
                    <a:pt x="0" y="70569"/>
                  </a:cubicBezTo>
                  <a:cubicBezTo>
                    <a:pt x="0" y="76659"/>
                    <a:pt x="22217" y="81596"/>
                    <a:pt x="49625" y="81596"/>
                  </a:cubicBezTo>
                  <a:cubicBezTo>
                    <a:pt x="77032" y="81596"/>
                    <a:pt x="99250" y="76659"/>
                    <a:pt x="99250" y="70569"/>
                  </a:cubicBezTo>
                  <a:cubicBezTo>
                    <a:pt x="99250" y="70407"/>
                    <a:pt x="99227" y="70248"/>
                    <a:pt x="99197" y="70087"/>
                  </a:cubicBezTo>
                  <a:cubicBezTo>
                    <a:pt x="99232" y="69911"/>
                    <a:pt x="99250" y="69731"/>
                    <a:pt x="99250" y="69551"/>
                  </a:cubicBezTo>
                  <a:lnTo>
                    <a:pt x="99250" y="12047"/>
                  </a:lnTo>
                  <a:cubicBezTo>
                    <a:pt x="99250" y="11866"/>
                    <a:pt x="99232" y="11686"/>
                    <a:pt x="99197" y="11509"/>
                  </a:cubicBezTo>
                  <a:cubicBezTo>
                    <a:pt x="99227" y="11348"/>
                    <a:pt x="99250" y="11189"/>
                    <a:pt x="99250" y="11027"/>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664;p51">
              <a:extLst>
                <a:ext uri="{FF2B5EF4-FFF2-40B4-BE49-F238E27FC236}">
                  <a16:creationId xmlns:a16="http://schemas.microsoft.com/office/drawing/2014/main" id="{A21E1E3E-595B-4CF3-9180-888E74201909}"/>
                </a:ext>
              </a:extLst>
            </p:cNvPr>
            <p:cNvSpPr/>
            <p:nvPr/>
          </p:nvSpPr>
          <p:spPr>
            <a:xfrm>
              <a:off x="5843713" y="2216373"/>
              <a:ext cx="1814308" cy="403184"/>
            </a:xfrm>
            <a:custGeom>
              <a:avLst/>
              <a:gdLst/>
              <a:ahLst/>
              <a:cxnLst/>
              <a:rect l="l" t="t" r="r" b="b"/>
              <a:pathLst>
                <a:path w="99251" h="22056" extrusionOk="0">
                  <a:moveTo>
                    <a:pt x="99250" y="11027"/>
                  </a:moveTo>
                  <a:cubicBezTo>
                    <a:pt x="99250" y="17118"/>
                    <a:pt x="77032" y="22056"/>
                    <a:pt x="49625" y="22056"/>
                  </a:cubicBezTo>
                  <a:cubicBezTo>
                    <a:pt x="22217" y="22056"/>
                    <a:pt x="0" y="17118"/>
                    <a:pt x="0" y="11027"/>
                  </a:cubicBezTo>
                  <a:cubicBezTo>
                    <a:pt x="0" y="4938"/>
                    <a:pt x="22217" y="1"/>
                    <a:pt x="49625" y="1"/>
                  </a:cubicBezTo>
                  <a:cubicBezTo>
                    <a:pt x="77032" y="1"/>
                    <a:pt x="99250" y="4938"/>
                    <a:pt x="99250" y="11027"/>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665;p51">
              <a:extLst>
                <a:ext uri="{FF2B5EF4-FFF2-40B4-BE49-F238E27FC236}">
                  <a16:creationId xmlns:a16="http://schemas.microsoft.com/office/drawing/2014/main" id="{967E61FF-9B6B-400B-9538-9F725509A844}"/>
                </a:ext>
              </a:extLst>
            </p:cNvPr>
            <p:cNvSpPr/>
            <p:nvPr/>
          </p:nvSpPr>
          <p:spPr>
            <a:xfrm>
              <a:off x="6204561" y="714397"/>
              <a:ext cx="1118096" cy="640294"/>
            </a:xfrm>
            <a:custGeom>
              <a:avLst/>
              <a:gdLst/>
              <a:ahLst/>
              <a:cxnLst/>
              <a:rect l="l" t="t" r="r" b="b"/>
              <a:pathLst>
                <a:path w="61165" h="35027" extrusionOk="0">
                  <a:moveTo>
                    <a:pt x="61164" y="6798"/>
                  </a:moveTo>
                  <a:cubicBezTo>
                    <a:pt x="61164" y="3045"/>
                    <a:pt x="47473" y="0"/>
                    <a:pt x="30581" y="0"/>
                  </a:cubicBezTo>
                  <a:cubicBezTo>
                    <a:pt x="13690" y="0"/>
                    <a:pt x="0" y="3045"/>
                    <a:pt x="0" y="6798"/>
                  </a:cubicBezTo>
                  <a:cubicBezTo>
                    <a:pt x="2" y="6897"/>
                    <a:pt x="13" y="6996"/>
                    <a:pt x="34" y="7093"/>
                  </a:cubicBezTo>
                  <a:cubicBezTo>
                    <a:pt x="12" y="7203"/>
                    <a:pt x="0" y="7313"/>
                    <a:pt x="0" y="7425"/>
                  </a:cubicBezTo>
                  <a:lnTo>
                    <a:pt x="0" y="27603"/>
                  </a:lnTo>
                  <a:cubicBezTo>
                    <a:pt x="0" y="27714"/>
                    <a:pt x="12" y="27826"/>
                    <a:pt x="34" y="27934"/>
                  </a:cubicBezTo>
                  <a:cubicBezTo>
                    <a:pt x="13" y="28032"/>
                    <a:pt x="2" y="28131"/>
                    <a:pt x="0" y="28230"/>
                  </a:cubicBezTo>
                  <a:cubicBezTo>
                    <a:pt x="0" y="31983"/>
                    <a:pt x="13692" y="35026"/>
                    <a:pt x="30581" y="35026"/>
                  </a:cubicBezTo>
                  <a:cubicBezTo>
                    <a:pt x="47472" y="35026"/>
                    <a:pt x="61164" y="31983"/>
                    <a:pt x="61164" y="28230"/>
                  </a:cubicBezTo>
                  <a:cubicBezTo>
                    <a:pt x="61162" y="28131"/>
                    <a:pt x="61151" y="28032"/>
                    <a:pt x="61130" y="27935"/>
                  </a:cubicBezTo>
                  <a:cubicBezTo>
                    <a:pt x="61153" y="27826"/>
                    <a:pt x="61164" y="27715"/>
                    <a:pt x="61164" y="27603"/>
                  </a:cubicBezTo>
                  <a:lnTo>
                    <a:pt x="61164" y="7425"/>
                  </a:lnTo>
                  <a:cubicBezTo>
                    <a:pt x="61164" y="7313"/>
                    <a:pt x="61153" y="7203"/>
                    <a:pt x="61130" y="7093"/>
                  </a:cubicBezTo>
                  <a:cubicBezTo>
                    <a:pt x="61150" y="6996"/>
                    <a:pt x="61162" y="6897"/>
                    <a:pt x="61164" y="6798"/>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666;p51">
              <a:extLst>
                <a:ext uri="{FF2B5EF4-FFF2-40B4-BE49-F238E27FC236}">
                  <a16:creationId xmlns:a16="http://schemas.microsoft.com/office/drawing/2014/main" id="{D7D19E70-465A-484A-8F9C-A6E579CF9ADE}"/>
                </a:ext>
              </a:extLst>
            </p:cNvPr>
            <p:cNvSpPr/>
            <p:nvPr/>
          </p:nvSpPr>
          <p:spPr>
            <a:xfrm>
              <a:off x="6204561" y="714397"/>
              <a:ext cx="1118096" cy="248517"/>
            </a:xfrm>
            <a:custGeom>
              <a:avLst/>
              <a:gdLst/>
              <a:ahLst/>
              <a:cxnLst/>
              <a:rect l="l" t="t" r="r" b="b"/>
              <a:pathLst>
                <a:path w="61165" h="13595" extrusionOk="0">
                  <a:moveTo>
                    <a:pt x="61164" y="6798"/>
                  </a:moveTo>
                  <a:cubicBezTo>
                    <a:pt x="61164" y="8600"/>
                    <a:pt x="57942" y="10328"/>
                    <a:pt x="52207" y="11603"/>
                  </a:cubicBezTo>
                  <a:cubicBezTo>
                    <a:pt x="46471" y="12878"/>
                    <a:pt x="38693" y="13594"/>
                    <a:pt x="30581" y="13594"/>
                  </a:cubicBezTo>
                  <a:cubicBezTo>
                    <a:pt x="22470" y="13594"/>
                    <a:pt x="14692" y="12878"/>
                    <a:pt x="8956" y="11603"/>
                  </a:cubicBezTo>
                  <a:cubicBezTo>
                    <a:pt x="3221" y="10328"/>
                    <a:pt x="0" y="8600"/>
                    <a:pt x="0" y="6798"/>
                  </a:cubicBezTo>
                  <a:cubicBezTo>
                    <a:pt x="0" y="4995"/>
                    <a:pt x="3221" y="3266"/>
                    <a:pt x="8956" y="1991"/>
                  </a:cubicBezTo>
                  <a:cubicBezTo>
                    <a:pt x="14692" y="717"/>
                    <a:pt x="22470" y="0"/>
                    <a:pt x="30581" y="0"/>
                  </a:cubicBezTo>
                  <a:cubicBezTo>
                    <a:pt x="38693" y="0"/>
                    <a:pt x="46471" y="717"/>
                    <a:pt x="52207" y="1991"/>
                  </a:cubicBezTo>
                  <a:cubicBezTo>
                    <a:pt x="57942" y="3266"/>
                    <a:pt x="61164" y="4995"/>
                    <a:pt x="61164" y="6798"/>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667;p51">
              <a:extLst>
                <a:ext uri="{FF2B5EF4-FFF2-40B4-BE49-F238E27FC236}">
                  <a16:creationId xmlns:a16="http://schemas.microsoft.com/office/drawing/2014/main" id="{A1F6B3D1-47B3-4B42-BD26-5AD2C5E2CAD9}"/>
                </a:ext>
              </a:extLst>
            </p:cNvPr>
            <p:cNvSpPr/>
            <p:nvPr/>
          </p:nvSpPr>
          <p:spPr>
            <a:xfrm>
              <a:off x="6442237" y="749476"/>
              <a:ext cx="642707" cy="142840"/>
            </a:xfrm>
            <a:custGeom>
              <a:avLst/>
              <a:gdLst/>
              <a:ahLst/>
              <a:cxnLst/>
              <a:rect l="l" t="t" r="r" b="b"/>
              <a:pathLst>
                <a:path w="35159" h="7814" extrusionOk="0">
                  <a:moveTo>
                    <a:pt x="35159" y="3907"/>
                  </a:moveTo>
                  <a:cubicBezTo>
                    <a:pt x="35159" y="6064"/>
                    <a:pt x="27289" y="7813"/>
                    <a:pt x="17579" y="7813"/>
                  </a:cubicBezTo>
                  <a:cubicBezTo>
                    <a:pt x="7871" y="7813"/>
                    <a:pt x="0" y="6064"/>
                    <a:pt x="0" y="3907"/>
                  </a:cubicBezTo>
                  <a:cubicBezTo>
                    <a:pt x="0" y="1750"/>
                    <a:pt x="7871" y="0"/>
                    <a:pt x="17579" y="0"/>
                  </a:cubicBezTo>
                  <a:cubicBezTo>
                    <a:pt x="27289" y="0"/>
                    <a:pt x="35159" y="1750"/>
                    <a:pt x="35159" y="3907"/>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668;p51">
              <a:extLst>
                <a:ext uri="{FF2B5EF4-FFF2-40B4-BE49-F238E27FC236}">
                  <a16:creationId xmlns:a16="http://schemas.microsoft.com/office/drawing/2014/main" id="{09327AE9-C9E7-43C8-9591-E1C6ABB2400C}"/>
                </a:ext>
              </a:extLst>
            </p:cNvPr>
            <p:cNvSpPr/>
            <p:nvPr/>
          </p:nvSpPr>
          <p:spPr>
            <a:xfrm>
              <a:off x="6204360" y="714269"/>
              <a:ext cx="1118297" cy="248699"/>
            </a:xfrm>
            <a:custGeom>
              <a:avLst/>
              <a:gdLst/>
              <a:ahLst/>
              <a:cxnLst/>
              <a:rect l="l" t="t" r="r" b="b"/>
              <a:pathLst>
                <a:path w="61176" h="13605" extrusionOk="0">
                  <a:moveTo>
                    <a:pt x="61175" y="6805"/>
                  </a:moveTo>
                  <a:cubicBezTo>
                    <a:pt x="61175" y="6889"/>
                    <a:pt x="61167" y="6973"/>
                    <a:pt x="61154" y="7057"/>
                  </a:cubicBezTo>
                  <a:cubicBezTo>
                    <a:pt x="61152" y="7078"/>
                    <a:pt x="61146" y="7098"/>
                    <a:pt x="61143" y="7119"/>
                  </a:cubicBezTo>
                  <a:lnTo>
                    <a:pt x="61137" y="7150"/>
                  </a:lnTo>
                  <a:cubicBezTo>
                    <a:pt x="61134" y="7161"/>
                    <a:pt x="61131" y="7170"/>
                    <a:pt x="61129" y="7180"/>
                  </a:cubicBezTo>
                  <a:lnTo>
                    <a:pt x="61113" y="7242"/>
                  </a:lnTo>
                  <a:lnTo>
                    <a:pt x="61094" y="7302"/>
                  </a:lnTo>
                  <a:cubicBezTo>
                    <a:pt x="61088" y="7323"/>
                    <a:pt x="61081" y="7343"/>
                    <a:pt x="61074" y="7362"/>
                  </a:cubicBezTo>
                  <a:cubicBezTo>
                    <a:pt x="61066" y="7382"/>
                    <a:pt x="61059" y="7402"/>
                    <a:pt x="61050" y="7422"/>
                  </a:cubicBezTo>
                  <a:cubicBezTo>
                    <a:pt x="61034" y="7460"/>
                    <a:pt x="61019" y="7499"/>
                    <a:pt x="60999" y="7537"/>
                  </a:cubicBezTo>
                  <a:cubicBezTo>
                    <a:pt x="60963" y="7613"/>
                    <a:pt x="60921" y="7687"/>
                    <a:pt x="60877" y="7758"/>
                  </a:cubicBezTo>
                  <a:cubicBezTo>
                    <a:pt x="60695" y="8043"/>
                    <a:pt x="60459" y="8291"/>
                    <a:pt x="60204" y="8510"/>
                  </a:cubicBezTo>
                  <a:cubicBezTo>
                    <a:pt x="59946" y="8729"/>
                    <a:pt x="59671" y="8926"/>
                    <a:pt x="59383" y="9102"/>
                  </a:cubicBezTo>
                  <a:cubicBezTo>
                    <a:pt x="59096" y="9281"/>
                    <a:pt x="58798" y="9441"/>
                    <a:pt x="58495" y="9591"/>
                  </a:cubicBezTo>
                  <a:cubicBezTo>
                    <a:pt x="58193" y="9740"/>
                    <a:pt x="57884" y="9878"/>
                    <a:pt x="57572" y="10008"/>
                  </a:cubicBezTo>
                  <a:cubicBezTo>
                    <a:pt x="57260" y="10137"/>
                    <a:pt x="56945" y="10258"/>
                    <a:pt x="56627" y="10373"/>
                  </a:cubicBezTo>
                  <a:cubicBezTo>
                    <a:pt x="55992" y="10601"/>
                    <a:pt x="55347" y="10803"/>
                    <a:pt x="54698" y="10988"/>
                  </a:cubicBezTo>
                  <a:cubicBezTo>
                    <a:pt x="53397" y="11357"/>
                    <a:pt x="52079" y="11657"/>
                    <a:pt x="50754" y="11916"/>
                  </a:cubicBezTo>
                  <a:cubicBezTo>
                    <a:pt x="49428" y="12175"/>
                    <a:pt x="48094" y="12389"/>
                    <a:pt x="46756" y="12576"/>
                  </a:cubicBezTo>
                  <a:cubicBezTo>
                    <a:pt x="45418" y="12761"/>
                    <a:pt x="44076" y="12915"/>
                    <a:pt x="42731" y="13045"/>
                  </a:cubicBezTo>
                  <a:cubicBezTo>
                    <a:pt x="41387" y="13175"/>
                    <a:pt x="40040" y="13278"/>
                    <a:pt x="38692" y="13361"/>
                  </a:cubicBezTo>
                  <a:cubicBezTo>
                    <a:pt x="35996" y="13524"/>
                    <a:pt x="33296" y="13605"/>
                    <a:pt x="30593" y="13602"/>
                  </a:cubicBezTo>
                  <a:cubicBezTo>
                    <a:pt x="27891" y="13602"/>
                    <a:pt x="25191" y="13522"/>
                    <a:pt x="22493" y="13362"/>
                  </a:cubicBezTo>
                  <a:cubicBezTo>
                    <a:pt x="21145" y="13280"/>
                    <a:pt x="19798" y="13175"/>
                    <a:pt x="18453" y="13046"/>
                  </a:cubicBezTo>
                  <a:cubicBezTo>
                    <a:pt x="17108" y="12918"/>
                    <a:pt x="15767" y="12761"/>
                    <a:pt x="14428" y="12577"/>
                  </a:cubicBezTo>
                  <a:cubicBezTo>
                    <a:pt x="13090" y="12392"/>
                    <a:pt x="11757" y="12176"/>
                    <a:pt x="10431" y="11917"/>
                  </a:cubicBezTo>
                  <a:cubicBezTo>
                    <a:pt x="9105" y="11659"/>
                    <a:pt x="7787" y="11359"/>
                    <a:pt x="6488" y="10990"/>
                  </a:cubicBezTo>
                  <a:cubicBezTo>
                    <a:pt x="5838" y="10805"/>
                    <a:pt x="5193" y="10604"/>
                    <a:pt x="4557" y="10375"/>
                  </a:cubicBezTo>
                  <a:cubicBezTo>
                    <a:pt x="4239" y="10261"/>
                    <a:pt x="3924" y="10139"/>
                    <a:pt x="3612" y="10010"/>
                  </a:cubicBezTo>
                  <a:cubicBezTo>
                    <a:pt x="3300" y="9880"/>
                    <a:pt x="2992" y="9743"/>
                    <a:pt x="2689" y="9594"/>
                  </a:cubicBezTo>
                  <a:cubicBezTo>
                    <a:pt x="2386" y="9444"/>
                    <a:pt x="2089" y="9283"/>
                    <a:pt x="1803" y="9105"/>
                  </a:cubicBezTo>
                  <a:cubicBezTo>
                    <a:pt x="1513" y="8929"/>
                    <a:pt x="1239" y="8732"/>
                    <a:pt x="981" y="8512"/>
                  </a:cubicBezTo>
                  <a:cubicBezTo>
                    <a:pt x="725" y="8293"/>
                    <a:pt x="490" y="8045"/>
                    <a:pt x="307" y="7760"/>
                  </a:cubicBezTo>
                  <a:cubicBezTo>
                    <a:pt x="263" y="7688"/>
                    <a:pt x="221" y="7614"/>
                    <a:pt x="185" y="7538"/>
                  </a:cubicBezTo>
                  <a:cubicBezTo>
                    <a:pt x="165" y="7500"/>
                    <a:pt x="150" y="7461"/>
                    <a:pt x="132" y="7423"/>
                  </a:cubicBezTo>
                  <a:cubicBezTo>
                    <a:pt x="124" y="7403"/>
                    <a:pt x="118" y="7383"/>
                    <a:pt x="110" y="7364"/>
                  </a:cubicBezTo>
                  <a:cubicBezTo>
                    <a:pt x="102" y="7344"/>
                    <a:pt x="96" y="7324"/>
                    <a:pt x="89" y="7303"/>
                  </a:cubicBezTo>
                  <a:lnTo>
                    <a:pt x="71" y="7243"/>
                  </a:lnTo>
                  <a:lnTo>
                    <a:pt x="54" y="7182"/>
                  </a:lnTo>
                  <a:lnTo>
                    <a:pt x="47" y="7150"/>
                  </a:lnTo>
                  <a:lnTo>
                    <a:pt x="41" y="7120"/>
                  </a:lnTo>
                  <a:cubicBezTo>
                    <a:pt x="37" y="7099"/>
                    <a:pt x="32" y="7078"/>
                    <a:pt x="29" y="7057"/>
                  </a:cubicBezTo>
                  <a:cubicBezTo>
                    <a:pt x="1" y="6890"/>
                    <a:pt x="1" y="6719"/>
                    <a:pt x="29" y="6552"/>
                  </a:cubicBezTo>
                  <a:cubicBezTo>
                    <a:pt x="32" y="6531"/>
                    <a:pt x="37" y="6511"/>
                    <a:pt x="41" y="6490"/>
                  </a:cubicBezTo>
                  <a:lnTo>
                    <a:pt x="47" y="6458"/>
                  </a:lnTo>
                  <a:cubicBezTo>
                    <a:pt x="50" y="6448"/>
                    <a:pt x="52" y="6437"/>
                    <a:pt x="54" y="6428"/>
                  </a:cubicBezTo>
                  <a:lnTo>
                    <a:pt x="71" y="6366"/>
                  </a:lnTo>
                  <a:lnTo>
                    <a:pt x="89" y="6306"/>
                  </a:lnTo>
                  <a:cubicBezTo>
                    <a:pt x="95" y="6286"/>
                    <a:pt x="103" y="6266"/>
                    <a:pt x="110" y="6246"/>
                  </a:cubicBezTo>
                  <a:cubicBezTo>
                    <a:pt x="117" y="6226"/>
                    <a:pt x="125" y="6207"/>
                    <a:pt x="132" y="6187"/>
                  </a:cubicBezTo>
                  <a:cubicBezTo>
                    <a:pt x="150" y="6148"/>
                    <a:pt x="165" y="6109"/>
                    <a:pt x="185" y="6071"/>
                  </a:cubicBezTo>
                  <a:cubicBezTo>
                    <a:pt x="221" y="5994"/>
                    <a:pt x="263" y="5921"/>
                    <a:pt x="307" y="5850"/>
                  </a:cubicBezTo>
                  <a:cubicBezTo>
                    <a:pt x="490" y="5564"/>
                    <a:pt x="725" y="5315"/>
                    <a:pt x="981" y="5096"/>
                  </a:cubicBezTo>
                  <a:cubicBezTo>
                    <a:pt x="1239" y="4878"/>
                    <a:pt x="1513" y="4680"/>
                    <a:pt x="1803" y="4504"/>
                  </a:cubicBezTo>
                  <a:cubicBezTo>
                    <a:pt x="2089" y="4326"/>
                    <a:pt x="2386" y="4165"/>
                    <a:pt x="2689" y="4016"/>
                  </a:cubicBezTo>
                  <a:cubicBezTo>
                    <a:pt x="2991" y="3866"/>
                    <a:pt x="3300" y="3728"/>
                    <a:pt x="3612" y="3599"/>
                  </a:cubicBezTo>
                  <a:cubicBezTo>
                    <a:pt x="3924" y="3469"/>
                    <a:pt x="4239" y="3348"/>
                    <a:pt x="4557" y="3235"/>
                  </a:cubicBezTo>
                  <a:cubicBezTo>
                    <a:pt x="5193" y="3005"/>
                    <a:pt x="5838" y="2803"/>
                    <a:pt x="6488" y="2619"/>
                  </a:cubicBezTo>
                  <a:cubicBezTo>
                    <a:pt x="7787" y="2249"/>
                    <a:pt x="9105" y="1951"/>
                    <a:pt x="10431" y="1692"/>
                  </a:cubicBezTo>
                  <a:cubicBezTo>
                    <a:pt x="11756" y="1432"/>
                    <a:pt x="13091" y="1216"/>
                    <a:pt x="14429" y="1030"/>
                  </a:cubicBezTo>
                  <a:cubicBezTo>
                    <a:pt x="15766" y="844"/>
                    <a:pt x="17108" y="691"/>
                    <a:pt x="18453" y="562"/>
                  </a:cubicBezTo>
                  <a:cubicBezTo>
                    <a:pt x="19798" y="432"/>
                    <a:pt x="21145" y="328"/>
                    <a:pt x="22493" y="245"/>
                  </a:cubicBezTo>
                  <a:cubicBezTo>
                    <a:pt x="25190" y="81"/>
                    <a:pt x="27890" y="1"/>
                    <a:pt x="30593" y="4"/>
                  </a:cubicBezTo>
                  <a:cubicBezTo>
                    <a:pt x="33294" y="5"/>
                    <a:pt x="35994" y="86"/>
                    <a:pt x="38692" y="245"/>
                  </a:cubicBezTo>
                  <a:cubicBezTo>
                    <a:pt x="40040" y="328"/>
                    <a:pt x="41386" y="433"/>
                    <a:pt x="42732" y="562"/>
                  </a:cubicBezTo>
                  <a:cubicBezTo>
                    <a:pt x="44077" y="691"/>
                    <a:pt x="45418" y="847"/>
                    <a:pt x="46756" y="1032"/>
                  </a:cubicBezTo>
                  <a:cubicBezTo>
                    <a:pt x="48094" y="1218"/>
                    <a:pt x="49428" y="1434"/>
                    <a:pt x="50754" y="1692"/>
                  </a:cubicBezTo>
                  <a:cubicBezTo>
                    <a:pt x="52079" y="1951"/>
                    <a:pt x="53398" y="2250"/>
                    <a:pt x="54698" y="2620"/>
                  </a:cubicBezTo>
                  <a:cubicBezTo>
                    <a:pt x="55347" y="2806"/>
                    <a:pt x="55992" y="3007"/>
                    <a:pt x="56627" y="3236"/>
                  </a:cubicBezTo>
                  <a:cubicBezTo>
                    <a:pt x="56945" y="3350"/>
                    <a:pt x="57260" y="3470"/>
                    <a:pt x="57572" y="3600"/>
                  </a:cubicBezTo>
                  <a:cubicBezTo>
                    <a:pt x="57884" y="3729"/>
                    <a:pt x="58192" y="3868"/>
                    <a:pt x="58495" y="4017"/>
                  </a:cubicBezTo>
                  <a:cubicBezTo>
                    <a:pt x="58798" y="4167"/>
                    <a:pt x="59096" y="4328"/>
                    <a:pt x="59383" y="4506"/>
                  </a:cubicBezTo>
                  <a:cubicBezTo>
                    <a:pt x="59671" y="4681"/>
                    <a:pt x="59946" y="4879"/>
                    <a:pt x="60204" y="5097"/>
                  </a:cubicBezTo>
                  <a:cubicBezTo>
                    <a:pt x="60459" y="5318"/>
                    <a:pt x="60695" y="5565"/>
                    <a:pt x="60877" y="5850"/>
                  </a:cubicBezTo>
                  <a:cubicBezTo>
                    <a:pt x="60921" y="5922"/>
                    <a:pt x="60962" y="5995"/>
                    <a:pt x="60999" y="6071"/>
                  </a:cubicBezTo>
                  <a:cubicBezTo>
                    <a:pt x="61018" y="6109"/>
                    <a:pt x="61034" y="6148"/>
                    <a:pt x="61050" y="6187"/>
                  </a:cubicBezTo>
                  <a:cubicBezTo>
                    <a:pt x="61059" y="6207"/>
                    <a:pt x="61066" y="6226"/>
                    <a:pt x="61074" y="6246"/>
                  </a:cubicBezTo>
                  <a:cubicBezTo>
                    <a:pt x="61081" y="6266"/>
                    <a:pt x="61088" y="6286"/>
                    <a:pt x="61094" y="6306"/>
                  </a:cubicBezTo>
                  <a:lnTo>
                    <a:pt x="61112" y="6366"/>
                  </a:lnTo>
                  <a:lnTo>
                    <a:pt x="61129" y="6428"/>
                  </a:lnTo>
                  <a:cubicBezTo>
                    <a:pt x="61131" y="6439"/>
                    <a:pt x="61134" y="6448"/>
                    <a:pt x="61137" y="6458"/>
                  </a:cubicBezTo>
                  <a:lnTo>
                    <a:pt x="61143" y="6490"/>
                  </a:lnTo>
                  <a:cubicBezTo>
                    <a:pt x="61146" y="6510"/>
                    <a:pt x="61152" y="6531"/>
                    <a:pt x="61154" y="6552"/>
                  </a:cubicBezTo>
                  <a:cubicBezTo>
                    <a:pt x="61167" y="6636"/>
                    <a:pt x="61174" y="6720"/>
                    <a:pt x="61175" y="6805"/>
                  </a:cubicBezTo>
                  <a:close/>
                  <a:moveTo>
                    <a:pt x="61174" y="6805"/>
                  </a:moveTo>
                  <a:cubicBezTo>
                    <a:pt x="61174" y="6720"/>
                    <a:pt x="61167" y="6636"/>
                    <a:pt x="61154" y="6552"/>
                  </a:cubicBezTo>
                  <a:cubicBezTo>
                    <a:pt x="61151" y="6532"/>
                    <a:pt x="61146" y="6511"/>
                    <a:pt x="61141" y="6490"/>
                  </a:cubicBezTo>
                  <a:lnTo>
                    <a:pt x="61136" y="6458"/>
                  </a:lnTo>
                  <a:cubicBezTo>
                    <a:pt x="61133" y="6449"/>
                    <a:pt x="61131" y="6439"/>
                    <a:pt x="61129" y="6428"/>
                  </a:cubicBezTo>
                  <a:lnTo>
                    <a:pt x="61112" y="6367"/>
                  </a:lnTo>
                  <a:lnTo>
                    <a:pt x="61094" y="6307"/>
                  </a:lnTo>
                  <a:cubicBezTo>
                    <a:pt x="61088" y="6286"/>
                    <a:pt x="61080" y="6267"/>
                    <a:pt x="61073" y="6247"/>
                  </a:cubicBezTo>
                  <a:cubicBezTo>
                    <a:pt x="61066" y="6228"/>
                    <a:pt x="61057" y="6207"/>
                    <a:pt x="61050" y="6188"/>
                  </a:cubicBezTo>
                  <a:cubicBezTo>
                    <a:pt x="61033" y="6149"/>
                    <a:pt x="61018" y="6110"/>
                    <a:pt x="60998" y="6072"/>
                  </a:cubicBezTo>
                  <a:cubicBezTo>
                    <a:pt x="60962" y="5997"/>
                    <a:pt x="60921" y="5922"/>
                    <a:pt x="60876" y="5851"/>
                  </a:cubicBezTo>
                  <a:cubicBezTo>
                    <a:pt x="60694" y="5566"/>
                    <a:pt x="60458" y="5318"/>
                    <a:pt x="60203" y="5099"/>
                  </a:cubicBezTo>
                  <a:cubicBezTo>
                    <a:pt x="59947" y="4879"/>
                    <a:pt x="59668" y="4684"/>
                    <a:pt x="59381" y="4507"/>
                  </a:cubicBezTo>
                  <a:cubicBezTo>
                    <a:pt x="59095" y="4330"/>
                    <a:pt x="58797" y="4169"/>
                    <a:pt x="58495" y="4018"/>
                  </a:cubicBezTo>
                  <a:cubicBezTo>
                    <a:pt x="58192" y="3869"/>
                    <a:pt x="57884" y="3732"/>
                    <a:pt x="57571" y="3602"/>
                  </a:cubicBezTo>
                  <a:cubicBezTo>
                    <a:pt x="57260" y="3473"/>
                    <a:pt x="56945" y="3351"/>
                    <a:pt x="56627" y="3238"/>
                  </a:cubicBezTo>
                  <a:cubicBezTo>
                    <a:pt x="55991" y="3010"/>
                    <a:pt x="55346" y="2808"/>
                    <a:pt x="54696" y="2622"/>
                  </a:cubicBezTo>
                  <a:cubicBezTo>
                    <a:pt x="53397" y="2254"/>
                    <a:pt x="52079" y="1954"/>
                    <a:pt x="50753" y="1695"/>
                  </a:cubicBezTo>
                  <a:cubicBezTo>
                    <a:pt x="49428" y="1436"/>
                    <a:pt x="48094" y="1222"/>
                    <a:pt x="46756" y="1036"/>
                  </a:cubicBezTo>
                  <a:cubicBezTo>
                    <a:pt x="45418" y="851"/>
                    <a:pt x="44076" y="697"/>
                    <a:pt x="42731" y="567"/>
                  </a:cubicBezTo>
                  <a:cubicBezTo>
                    <a:pt x="41387" y="438"/>
                    <a:pt x="40040" y="334"/>
                    <a:pt x="38692" y="252"/>
                  </a:cubicBezTo>
                  <a:cubicBezTo>
                    <a:pt x="35996" y="88"/>
                    <a:pt x="33296" y="9"/>
                    <a:pt x="30593" y="12"/>
                  </a:cubicBezTo>
                  <a:cubicBezTo>
                    <a:pt x="27891" y="12"/>
                    <a:pt x="25192" y="93"/>
                    <a:pt x="22493" y="252"/>
                  </a:cubicBezTo>
                  <a:cubicBezTo>
                    <a:pt x="21145" y="334"/>
                    <a:pt x="19799" y="440"/>
                    <a:pt x="18454" y="569"/>
                  </a:cubicBezTo>
                  <a:cubicBezTo>
                    <a:pt x="17109" y="697"/>
                    <a:pt x="15768" y="853"/>
                    <a:pt x="14429" y="1037"/>
                  </a:cubicBezTo>
                  <a:cubicBezTo>
                    <a:pt x="13091" y="1223"/>
                    <a:pt x="11758" y="1439"/>
                    <a:pt x="10432" y="1698"/>
                  </a:cubicBezTo>
                  <a:cubicBezTo>
                    <a:pt x="9106" y="1956"/>
                    <a:pt x="7788" y="2256"/>
                    <a:pt x="6489" y="2625"/>
                  </a:cubicBezTo>
                  <a:cubicBezTo>
                    <a:pt x="5839" y="2809"/>
                    <a:pt x="5195" y="3011"/>
                    <a:pt x="4560" y="3239"/>
                  </a:cubicBezTo>
                  <a:cubicBezTo>
                    <a:pt x="4241" y="3354"/>
                    <a:pt x="3926" y="3475"/>
                    <a:pt x="3615" y="3604"/>
                  </a:cubicBezTo>
                  <a:cubicBezTo>
                    <a:pt x="3302" y="3734"/>
                    <a:pt x="2995" y="3872"/>
                    <a:pt x="2691" y="4021"/>
                  </a:cubicBezTo>
                  <a:cubicBezTo>
                    <a:pt x="2389" y="4170"/>
                    <a:pt x="2093" y="4331"/>
                    <a:pt x="1806" y="4510"/>
                  </a:cubicBezTo>
                  <a:cubicBezTo>
                    <a:pt x="1517" y="4684"/>
                    <a:pt x="1243" y="4883"/>
                    <a:pt x="985" y="5101"/>
                  </a:cubicBezTo>
                  <a:cubicBezTo>
                    <a:pt x="730" y="5320"/>
                    <a:pt x="495" y="5567"/>
                    <a:pt x="313" y="5852"/>
                  </a:cubicBezTo>
                  <a:cubicBezTo>
                    <a:pt x="268" y="5923"/>
                    <a:pt x="227" y="5998"/>
                    <a:pt x="191" y="6074"/>
                  </a:cubicBezTo>
                  <a:cubicBezTo>
                    <a:pt x="171" y="6111"/>
                    <a:pt x="156" y="6151"/>
                    <a:pt x="139" y="6189"/>
                  </a:cubicBezTo>
                  <a:cubicBezTo>
                    <a:pt x="131" y="6208"/>
                    <a:pt x="124" y="6228"/>
                    <a:pt x="116" y="6247"/>
                  </a:cubicBezTo>
                  <a:cubicBezTo>
                    <a:pt x="109" y="6267"/>
                    <a:pt x="102" y="6287"/>
                    <a:pt x="96" y="6308"/>
                  </a:cubicBezTo>
                  <a:lnTo>
                    <a:pt x="76" y="6367"/>
                  </a:lnTo>
                  <a:lnTo>
                    <a:pt x="61" y="6429"/>
                  </a:lnTo>
                  <a:cubicBezTo>
                    <a:pt x="59" y="6439"/>
                    <a:pt x="55" y="6449"/>
                    <a:pt x="53" y="6460"/>
                  </a:cubicBezTo>
                  <a:lnTo>
                    <a:pt x="47" y="6491"/>
                  </a:lnTo>
                  <a:cubicBezTo>
                    <a:pt x="44" y="6511"/>
                    <a:pt x="38" y="6532"/>
                    <a:pt x="36" y="6553"/>
                  </a:cubicBezTo>
                  <a:cubicBezTo>
                    <a:pt x="8" y="6720"/>
                    <a:pt x="8" y="6889"/>
                    <a:pt x="36" y="7056"/>
                  </a:cubicBezTo>
                  <a:cubicBezTo>
                    <a:pt x="39" y="7077"/>
                    <a:pt x="44" y="7098"/>
                    <a:pt x="47" y="7117"/>
                  </a:cubicBezTo>
                  <a:lnTo>
                    <a:pt x="53" y="7149"/>
                  </a:lnTo>
                  <a:cubicBezTo>
                    <a:pt x="55" y="7159"/>
                    <a:pt x="59" y="7170"/>
                    <a:pt x="61" y="7179"/>
                  </a:cubicBezTo>
                  <a:lnTo>
                    <a:pt x="76" y="7241"/>
                  </a:lnTo>
                  <a:lnTo>
                    <a:pt x="96" y="7301"/>
                  </a:lnTo>
                  <a:cubicBezTo>
                    <a:pt x="102" y="7322"/>
                    <a:pt x="109" y="7341"/>
                    <a:pt x="116" y="7361"/>
                  </a:cubicBezTo>
                  <a:cubicBezTo>
                    <a:pt x="124" y="7381"/>
                    <a:pt x="131" y="7401"/>
                    <a:pt x="139" y="7419"/>
                  </a:cubicBezTo>
                  <a:cubicBezTo>
                    <a:pt x="156" y="7458"/>
                    <a:pt x="171" y="7498"/>
                    <a:pt x="191" y="7535"/>
                  </a:cubicBezTo>
                  <a:cubicBezTo>
                    <a:pt x="227" y="7611"/>
                    <a:pt x="268" y="7685"/>
                    <a:pt x="313" y="7757"/>
                  </a:cubicBezTo>
                  <a:cubicBezTo>
                    <a:pt x="495" y="8041"/>
                    <a:pt x="730" y="8288"/>
                    <a:pt x="985" y="8508"/>
                  </a:cubicBezTo>
                  <a:cubicBezTo>
                    <a:pt x="1243" y="8726"/>
                    <a:pt x="1517" y="8924"/>
                    <a:pt x="1806" y="9099"/>
                  </a:cubicBezTo>
                  <a:cubicBezTo>
                    <a:pt x="2093" y="9277"/>
                    <a:pt x="2389" y="9437"/>
                    <a:pt x="2691" y="9588"/>
                  </a:cubicBezTo>
                  <a:cubicBezTo>
                    <a:pt x="2995" y="9737"/>
                    <a:pt x="3302" y="9875"/>
                    <a:pt x="3615" y="10004"/>
                  </a:cubicBezTo>
                  <a:cubicBezTo>
                    <a:pt x="3926" y="10134"/>
                    <a:pt x="4241" y="10255"/>
                    <a:pt x="4560" y="10369"/>
                  </a:cubicBezTo>
                  <a:cubicBezTo>
                    <a:pt x="5194" y="10598"/>
                    <a:pt x="5839" y="10799"/>
                    <a:pt x="6489" y="10984"/>
                  </a:cubicBezTo>
                  <a:cubicBezTo>
                    <a:pt x="7788" y="11354"/>
                    <a:pt x="9107" y="11652"/>
                    <a:pt x="10432" y="11911"/>
                  </a:cubicBezTo>
                  <a:cubicBezTo>
                    <a:pt x="11758" y="12171"/>
                    <a:pt x="13091" y="12386"/>
                    <a:pt x="14429" y="12572"/>
                  </a:cubicBezTo>
                  <a:cubicBezTo>
                    <a:pt x="15767" y="12758"/>
                    <a:pt x="17109" y="12912"/>
                    <a:pt x="18453" y="13041"/>
                  </a:cubicBezTo>
                  <a:cubicBezTo>
                    <a:pt x="19797" y="13171"/>
                    <a:pt x="21145" y="13274"/>
                    <a:pt x="22493" y="13357"/>
                  </a:cubicBezTo>
                  <a:cubicBezTo>
                    <a:pt x="25190" y="13522"/>
                    <a:pt x="27888" y="13602"/>
                    <a:pt x="30592" y="13599"/>
                  </a:cubicBezTo>
                  <a:cubicBezTo>
                    <a:pt x="33293" y="13599"/>
                    <a:pt x="35993" y="13518"/>
                    <a:pt x="38691" y="13357"/>
                  </a:cubicBezTo>
                  <a:cubicBezTo>
                    <a:pt x="40039" y="13276"/>
                    <a:pt x="41386" y="13171"/>
                    <a:pt x="42731" y="13042"/>
                  </a:cubicBezTo>
                  <a:cubicBezTo>
                    <a:pt x="44076" y="12914"/>
                    <a:pt x="45417" y="12758"/>
                    <a:pt x="46755" y="12573"/>
                  </a:cubicBezTo>
                  <a:cubicBezTo>
                    <a:pt x="48094" y="12388"/>
                    <a:pt x="49427" y="12172"/>
                    <a:pt x="50753" y="11913"/>
                  </a:cubicBezTo>
                  <a:cubicBezTo>
                    <a:pt x="52079" y="11656"/>
                    <a:pt x="53397" y="11356"/>
                    <a:pt x="54696" y="10986"/>
                  </a:cubicBezTo>
                  <a:cubicBezTo>
                    <a:pt x="55346" y="10802"/>
                    <a:pt x="55991" y="10600"/>
                    <a:pt x="56627" y="10371"/>
                  </a:cubicBezTo>
                  <a:cubicBezTo>
                    <a:pt x="56944" y="10257"/>
                    <a:pt x="57260" y="10136"/>
                    <a:pt x="57571" y="10006"/>
                  </a:cubicBezTo>
                  <a:cubicBezTo>
                    <a:pt x="57883" y="9877"/>
                    <a:pt x="58192" y="9739"/>
                    <a:pt x="58494" y="9590"/>
                  </a:cubicBezTo>
                  <a:cubicBezTo>
                    <a:pt x="58797" y="9441"/>
                    <a:pt x="59095" y="9280"/>
                    <a:pt x="59381" y="9101"/>
                  </a:cubicBezTo>
                  <a:cubicBezTo>
                    <a:pt x="59670" y="8926"/>
                    <a:pt x="59945" y="8728"/>
                    <a:pt x="60203" y="8510"/>
                  </a:cubicBezTo>
                  <a:cubicBezTo>
                    <a:pt x="60458" y="8291"/>
                    <a:pt x="60694" y="8043"/>
                    <a:pt x="60876" y="7758"/>
                  </a:cubicBezTo>
                  <a:cubicBezTo>
                    <a:pt x="60920" y="7687"/>
                    <a:pt x="60961" y="7613"/>
                    <a:pt x="60998" y="7536"/>
                  </a:cubicBezTo>
                  <a:cubicBezTo>
                    <a:pt x="61017" y="7499"/>
                    <a:pt x="61033" y="7459"/>
                    <a:pt x="61049" y="7421"/>
                  </a:cubicBezTo>
                  <a:cubicBezTo>
                    <a:pt x="61057" y="7402"/>
                    <a:pt x="61064" y="7381"/>
                    <a:pt x="61071" y="7361"/>
                  </a:cubicBezTo>
                  <a:cubicBezTo>
                    <a:pt x="61080" y="7341"/>
                    <a:pt x="61087" y="7323"/>
                    <a:pt x="61092" y="7302"/>
                  </a:cubicBezTo>
                  <a:lnTo>
                    <a:pt x="61112" y="7241"/>
                  </a:lnTo>
                  <a:lnTo>
                    <a:pt x="61127" y="7180"/>
                  </a:lnTo>
                  <a:cubicBezTo>
                    <a:pt x="61130" y="7170"/>
                    <a:pt x="61133" y="7159"/>
                    <a:pt x="61136" y="7150"/>
                  </a:cubicBezTo>
                  <a:lnTo>
                    <a:pt x="61141" y="7119"/>
                  </a:lnTo>
                  <a:cubicBezTo>
                    <a:pt x="61145" y="7098"/>
                    <a:pt x="61150" y="7078"/>
                    <a:pt x="61153" y="7057"/>
                  </a:cubicBezTo>
                  <a:cubicBezTo>
                    <a:pt x="61166" y="6973"/>
                    <a:pt x="61174" y="6889"/>
                    <a:pt x="61174" y="6805"/>
                  </a:cubicBezTo>
                  <a:close/>
                </a:path>
              </a:pathLst>
            </a:custGeom>
            <a:solidFill>
              <a:srgbClr val="3987D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18" name="Google Shape;1669;p51">
              <a:extLst>
                <a:ext uri="{FF2B5EF4-FFF2-40B4-BE49-F238E27FC236}">
                  <a16:creationId xmlns:a16="http://schemas.microsoft.com/office/drawing/2014/main" id="{265ECB29-DE7E-4386-986B-C84CF1CF34E2}"/>
                </a:ext>
              </a:extLst>
            </p:cNvPr>
            <p:cNvGrpSpPr/>
            <p:nvPr/>
          </p:nvGrpSpPr>
          <p:grpSpPr>
            <a:xfrm>
              <a:off x="7176636" y="3477400"/>
              <a:ext cx="1258084" cy="706741"/>
              <a:chOff x="7176636" y="3477400"/>
              <a:chExt cx="1258084" cy="706741"/>
            </a:xfrm>
          </p:grpSpPr>
          <p:sp>
            <p:nvSpPr>
              <p:cNvPr id="33" name="Google Shape;1670;p51">
                <a:extLst>
                  <a:ext uri="{FF2B5EF4-FFF2-40B4-BE49-F238E27FC236}">
                    <a16:creationId xmlns:a16="http://schemas.microsoft.com/office/drawing/2014/main" id="{C3517BE2-A26F-4392-BFF9-56DE7CA12A47}"/>
                  </a:ext>
                </a:extLst>
              </p:cNvPr>
              <p:cNvSpPr/>
              <p:nvPr/>
            </p:nvSpPr>
            <p:spPr>
              <a:xfrm>
                <a:off x="7176636" y="3813771"/>
                <a:ext cx="1258084" cy="370371"/>
              </a:xfrm>
              <a:custGeom>
                <a:avLst/>
                <a:gdLst/>
                <a:ahLst/>
                <a:cxnLst/>
                <a:rect l="l" t="t" r="r" b="b"/>
                <a:pathLst>
                  <a:path w="68823" h="20261" extrusionOk="0">
                    <a:moveTo>
                      <a:pt x="6718" y="16227"/>
                    </a:moveTo>
                    <a:lnTo>
                      <a:pt x="8626" y="17027"/>
                    </a:lnTo>
                    <a:cubicBezTo>
                      <a:pt x="14550" y="19507"/>
                      <a:pt x="24126" y="20260"/>
                      <a:pt x="30210" y="18937"/>
                    </a:cubicBezTo>
                    <a:lnTo>
                      <a:pt x="61991" y="12026"/>
                    </a:lnTo>
                    <a:cubicBezTo>
                      <a:pt x="67004" y="10937"/>
                      <a:pt x="68823" y="8074"/>
                      <a:pt x="65953" y="5455"/>
                    </a:cubicBezTo>
                    <a:lnTo>
                      <a:pt x="65035" y="4620"/>
                    </a:lnTo>
                    <a:cubicBezTo>
                      <a:pt x="61836" y="1702"/>
                      <a:pt x="54118" y="0"/>
                      <a:pt x="47971" y="1113"/>
                    </a:cubicBezTo>
                    <a:lnTo>
                      <a:pt x="8274" y="8301"/>
                    </a:lnTo>
                    <a:cubicBezTo>
                      <a:pt x="525" y="9701"/>
                      <a:pt x="0" y="13413"/>
                      <a:pt x="6718" y="16227"/>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671;p51">
                <a:extLst>
                  <a:ext uri="{FF2B5EF4-FFF2-40B4-BE49-F238E27FC236}">
                    <a16:creationId xmlns:a16="http://schemas.microsoft.com/office/drawing/2014/main" id="{C88F60D6-E168-4FBA-A040-D57D541C629A}"/>
                  </a:ext>
                </a:extLst>
              </p:cNvPr>
              <p:cNvSpPr/>
              <p:nvPr/>
            </p:nvSpPr>
            <p:spPr>
              <a:xfrm>
                <a:off x="7290795" y="3477400"/>
                <a:ext cx="1132556" cy="644041"/>
              </a:xfrm>
              <a:custGeom>
                <a:avLst/>
                <a:gdLst/>
                <a:ahLst/>
                <a:cxnLst/>
                <a:rect l="l" t="t" r="r" b="b"/>
                <a:pathLst>
                  <a:path w="61956" h="35232" extrusionOk="0">
                    <a:moveTo>
                      <a:pt x="1362" y="23063"/>
                    </a:moveTo>
                    <a:lnTo>
                      <a:pt x="1775" y="24961"/>
                    </a:lnTo>
                    <a:cubicBezTo>
                      <a:pt x="3137" y="31221"/>
                      <a:pt x="9375" y="35231"/>
                      <a:pt x="15635" y="33868"/>
                    </a:cubicBezTo>
                    <a:lnTo>
                      <a:pt x="51686" y="26029"/>
                    </a:lnTo>
                    <a:cubicBezTo>
                      <a:pt x="57947" y="24668"/>
                      <a:pt x="61956" y="18430"/>
                      <a:pt x="60594" y="12168"/>
                    </a:cubicBezTo>
                    <a:lnTo>
                      <a:pt x="60181" y="10271"/>
                    </a:lnTo>
                    <a:cubicBezTo>
                      <a:pt x="58820" y="4010"/>
                      <a:pt x="52582" y="0"/>
                      <a:pt x="46321" y="1362"/>
                    </a:cubicBezTo>
                    <a:lnTo>
                      <a:pt x="10272" y="9202"/>
                    </a:lnTo>
                    <a:cubicBezTo>
                      <a:pt x="4010" y="10565"/>
                      <a:pt x="1" y="16802"/>
                      <a:pt x="1362" y="23063"/>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672;p51">
                <a:extLst>
                  <a:ext uri="{FF2B5EF4-FFF2-40B4-BE49-F238E27FC236}">
                    <a16:creationId xmlns:a16="http://schemas.microsoft.com/office/drawing/2014/main" id="{A0235235-7654-4E6D-B690-3ACD0F02F9B2}"/>
                  </a:ext>
                </a:extLst>
              </p:cNvPr>
              <p:cNvSpPr/>
              <p:nvPr/>
            </p:nvSpPr>
            <p:spPr>
              <a:xfrm>
                <a:off x="7744102" y="3477419"/>
                <a:ext cx="679248" cy="556772"/>
              </a:xfrm>
              <a:custGeom>
                <a:avLst/>
                <a:gdLst/>
                <a:ahLst/>
                <a:cxnLst/>
                <a:rect l="l" t="t" r="r" b="b"/>
                <a:pathLst>
                  <a:path w="37158" h="30458" extrusionOk="0">
                    <a:moveTo>
                      <a:pt x="21523" y="1361"/>
                    </a:moveTo>
                    <a:cubicBezTo>
                      <a:pt x="27785" y="0"/>
                      <a:pt x="34022" y="4009"/>
                      <a:pt x="35384" y="10271"/>
                    </a:cubicBezTo>
                    <a:lnTo>
                      <a:pt x="35797" y="12167"/>
                    </a:lnTo>
                    <a:cubicBezTo>
                      <a:pt x="37158" y="18429"/>
                      <a:pt x="33149" y="24667"/>
                      <a:pt x="26888" y="26027"/>
                    </a:cubicBezTo>
                    <a:lnTo>
                      <a:pt x="6517" y="30458"/>
                    </a:lnTo>
                    <a:cubicBezTo>
                      <a:pt x="12109" y="28625"/>
                      <a:pt x="15548" y="22780"/>
                      <a:pt x="14272" y="16912"/>
                    </a:cubicBezTo>
                    <a:lnTo>
                      <a:pt x="13859" y="15016"/>
                    </a:lnTo>
                    <a:cubicBezTo>
                      <a:pt x="12498" y="8754"/>
                      <a:pt x="6261" y="4745"/>
                      <a:pt x="0" y="6106"/>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9" name="Google Shape;1673;p51">
              <a:extLst>
                <a:ext uri="{FF2B5EF4-FFF2-40B4-BE49-F238E27FC236}">
                  <a16:creationId xmlns:a16="http://schemas.microsoft.com/office/drawing/2014/main" id="{6510814E-E2D8-4F12-8454-40BA69C3A459}"/>
                </a:ext>
              </a:extLst>
            </p:cNvPr>
            <p:cNvSpPr/>
            <p:nvPr/>
          </p:nvSpPr>
          <p:spPr>
            <a:xfrm>
              <a:off x="6428655" y="4367655"/>
              <a:ext cx="884715" cy="175653"/>
            </a:xfrm>
            <a:custGeom>
              <a:avLst/>
              <a:gdLst/>
              <a:ahLst/>
              <a:cxnLst/>
              <a:rect l="l" t="t" r="r" b="b"/>
              <a:pathLst>
                <a:path w="48398" h="9609" extrusionOk="0">
                  <a:moveTo>
                    <a:pt x="48398" y="4804"/>
                  </a:moveTo>
                  <a:cubicBezTo>
                    <a:pt x="48398" y="7458"/>
                    <a:pt x="37564" y="9608"/>
                    <a:pt x="24199" y="9608"/>
                  </a:cubicBezTo>
                  <a:cubicBezTo>
                    <a:pt x="10835" y="9608"/>
                    <a:pt x="0" y="7458"/>
                    <a:pt x="0" y="4804"/>
                  </a:cubicBezTo>
                  <a:cubicBezTo>
                    <a:pt x="0" y="2151"/>
                    <a:pt x="10834" y="0"/>
                    <a:pt x="24199" y="0"/>
                  </a:cubicBezTo>
                  <a:cubicBezTo>
                    <a:pt x="37565" y="0"/>
                    <a:pt x="48398" y="2152"/>
                    <a:pt x="48398" y="4804"/>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674;p51">
              <a:extLst>
                <a:ext uri="{FF2B5EF4-FFF2-40B4-BE49-F238E27FC236}">
                  <a16:creationId xmlns:a16="http://schemas.microsoft.com/office/drawing/2014/main" id="{D3859B7D-51A0-4F24-90F5-8E9AA4EFEE24}"/>
                </a:ext>
              </a:extLst>
            </p:cNvPr>
            <p:cNvSpPr/>
            <p:nvPr/>
          </p:nvSpPr>
          <p:spPr>
            <a:xfrm>
              <a:off x="6428600" y="4207760"/>
              <a:ext cx="790391" cy="175762"/>
            </a:xfrm>
            <a:custGeom>
              <a:avLst/>
              <a:gdLst/>
              <a:ahLst/>
              <a:cxnLst/>
              <a:rect l="l" t="t" r="r" b="b"/>
              <a:pathLst>
                <a:path w="43238" h="9615" extrusionOk="0">
                  <a:moveTo>
                    <a:pt x="43238" y="4809"/>
                  </a:moveTo>
                  <a:cubicBezTo>
                    <a:pt x="43238" y="4868"/>
                    <a:pt x="43233" y="4927"/>
                    <a:pt x="43224" y="4987"/>
                  </a:cubicBezTo>
                  <a:cubicBezTo>
                    <a:pt x="43221" y="5002"/>
                    <a:pt x="43218" y="5016"/>
                    <a:pt x="43215" y="5031"/>
                  </a:cubicBezTo>
                  <a:cubicBezTo>
                    <a:pt x="43212" y="5045"/>
                    <a:pt x="43210" y="5060"/>
                    <a:pt x="43205" y="5074"/>
                  </a:cubicBezTo>
                  <a:lnTo>
                    <a:pt x="43193" y="5119"/>
                  </a:lnTo>
                  <a:lnTo>
                    <a:pt x="43180" y="5161"/>
                  </a:lnTo>
                  <a:cubicBezTo>
                    <a:pt x="43176" y="5176"/>
                    <a:pt x="43171" y="5189"/>
                    <a:pt x="43165" y="5203"/>
                  </a:cubicBezTo>
                  <a:cubicBezTo>
                    <a:pt x="43161" y="5217"/>
                    <a:pt x="43156" y="5232"/>
                    <a:pt x="43150" y="5245"/>
                  </a:cubicBezTo>
                  <a:cubicBezTo>
                    <a:pt x="43138" y="5273"/>
                    <a:pt x="43127" y="5301"/>
                    <a:pt x="43114" y="5326"/>
                  </a:cubicBezTo>
                  <a:cubicBezTo>
                    <a:pt x="43087" y="5380"/>
                    <a:pt x="43058" y="5432"/>
                    <a:pt x="43026" y="5484"/>
                  </a:cubicBezTo>
                  <a:cubicBezTo>
                    <a:pt x="42897" y="5684"/>
                    <a:pt x="42731" y="5859"/>
                    <a:pt x="42551" y="6016"/>
                  </a:cubicBezTo>
                  <a:cubicBezTo>
                    <a:pt x="42368" y="6170"/>
                    <a:pt x="42174" y="6310"/>
                    <a:pt x="41970" y="6433"/>
                  </a:cubicBezTo>
                  <a:cubicBezTo>
                    <a:pt x="41767" y="6559"/>
                    <a:pt x="41557" y="6672"/>
                    <a:pt x="41343" y="6778"/>
                  </a:cubicBezTo>
                  <a:cubicBezTo>
                    <a:pt x="40913" y="6987"/>
                    <a:pt x="40472" y="7171"/>
                    <a:pt x="40022" y="7331"/>
                  </a:cubicBezTo>
                  <a:cubicBezTo>
                    <a:pt x="39573" y="7492"/>
                    <a:pt x="39117" y="7636"/>
                    <a:pt x="38659" y="7766"/>
                  </a:cubicBezTo>
                  <a:cubicBezTo>
                    <a:pt x="37740" y="8026"/>
                    <a:pt x="36808" y="8239"/>
                    <a:pt x="35871" y="8422"/>
                  </a:cubicBezTo>
                  <a:cubicBezTo>
                    <a:pt x="34935" y="8606"/>
                    <a:pt x="33990" y="8758"/>
                    <a:pt x="33045" y="8888"/>
                  </a:cubicBezTo>
                  <a:cubicBezTo>
                    <a:pt x="31153" y="9150"/>
                    <a:pt x="29251" y="9327"/>
                    <a:pt x="27345" y="9443"/>
                  </a:cubicBezTo>
                  <a:cubicBezTo>
                    <a:pt x="25438" y="9560"/>
                    <a:pt x="23529" y="9614"/>
                    <a:pt x="21620" y="9614"/>
                  </a:cubicBezTo>
                  <a:cubicBezTo>
                    <a:pt x="19711" y="9615"/>
                    <a:pt x="17800" y="9560"/>
                    <a:pt x="15894" y="9443"/>
                  </a:cubicBezTo>
                  <a:cubicBezTo>
                    <a:pt x="13990" y="9328"/>
                    <a:pt x="12086" y="9151"/>
                    <a:pt x="10195" y="8889"/>
                  </a:cubicBezTo>
                  <a:cubicBezTo>
                    <a:pt x="9249" y="8759"/>
                    <a:pt x="8306" y="8606"/>
                    <a:pt x="7369" y="8423"/>
                  </a:cubicBezTo>
                  <a:cubicBezTo>
                    <a:pt x="6432" y="8241"/>
                    <a:pt x="5500" y="8029"/>
                    <a:pt x="4581" y="7767"/>
                  </a:cubicBezTo>
                  <a:cubicBezTo>
                    <a:pt x="4122" y="7636"/>
                    <a:pt x="3667" y="7495"/>
                    <a:pt x="3216" y="7332"/>
                  </a:cubicBezTo>
                  <a:cubicBezTo>
                    <a:pt x="2766" y="7173"/>
                    <a:pt x="2325" y="6988"/>
                    <a:pt x="1896" y="6780"/>
                  </a:cubicBezTo>
                  <a:cubicBezTo>
                    <a:pt x="1683" y="6673"/>
                    <a:pt x="1472" y="6560"/>
                    <a:pt x="1269" y="6434"/>
                  </a:cubicBezTo>
                  <a:cubicBezTo>
                    <a:pt x="1065" y="6311"/>
                    <a:pt x="871" y="6171"/>
                    <a:pt x="689" y="6017"/>
                  </a:cubicBezTo>
                  <a:cubicBezTo>
                    <a:pt x="507" y="5861"/>
                    <a:pt x="342" y="5686"/>
                    <a:pt x="212" y="5484"/>
                  </a:cubicBezTo>
                  <a:cubicBezTo>
                    <a:pt x="181" y="5434"/>
                    <a:pt x="151" y="5381"/>
                    <a:pt x="125" y="5328"/>
                  </a:cubicBezTo>
                  <a:cubicBezTo>
                    <a:pt x="112" y="5301"/>
                    <a:pt x="100" y="5273"/>
                    <a:pt x="88" y="5246"/>
                  </a:cubicBezTo>
                  <a:cubicBezTo>
                    <a:pt x="83" y="5231"/>
                    <a:pt x="78" y="5218"/>
                    <a:pt x="73" y="5204"/>
                  </a:cubicBezTo>
                  <a:cubicBezTo>
                    <a:pt x="67" y="5190"/>
                    <a:pt x="63" y="5176"/>
                    <a:pt x="58" y="5161"/>
                  </a:cubicBezTo>
                  <a:lnTo>
                    <a:pt x="45" y="5119"/>
                  </a:lnTo>
                  <a:lnTo>
                    <a:pt x="34" y="5074"/>
                  </a:lnTo>
                  <a:cubicBezTo>
                    <a:pt x="30" y="5060"/>
                    <a:pt x="27" y="5045"/>
                    <a:pt x="24" y="5031"/>
                  </a:cubicBezTo>
                  <a:cubicBezTo>
                    <a:pt x="21" y="5016"/>
                    <a:pt x="17" y="5002"/>
                    <a:pt x="15" y="4987"/>
                  </a:cubicBezTo>
                  <a:cubicBezTo>
                    <a:pt x="6" y="4927"/>
                    <a:pt x="1" y="4868"/>
                    <a:pt x="1" y="4809"/>
                  </a:cubicBezTo>
                  <a:cubicBezTo>
                    <a:pt x="1" y="4749"/>
                    <a:pt x="6" y="4690"/>
                    <a:pt x="15" y="4630"/>
                  </a:cubicBezTo>
                  <a:cubicBezTo>
                    <a:pt x="17" y="4615"/>
                    <a:pt x="21" y="4601"/>
                    <a:pt x="24" y="4586"/>
                  </a:cubicBezTo>
                  <a:cubicBezTo>
                    <a:pt x="27" y="4572"/>
                    <a:pt x="30" y="4557"/>
                    <a:pt x="34" y="4543"/>
                  </a:cubicBezTo>
                  <a:lnTo>
                    <a:pt x="45" y="4498"/>
                  </a:lnTo>
                  <a:lnTo>
                    <a:pt x="58" y="4456"/>
                  </a:lnTo>
                  <a:cubicBezTo>
                    <a:pt x="63" y="4441"/>
                    <a:pt x="67" y="4428"/>
                    <a:pt x="73" y="4414"/>
                  </a:cubicBezTo>
                  <a:cubicBezTo>
                    <a:pt x="78" y="4400"/>
                    <a:pt x="83" y="4385"/>
                    <a:pt x="88" y="4372"/>
                  </a:cubicBezTo>
                  <a:cubicBezTo>
                    <a:pt x="100" y="4344"/>
                    <a:pt x="112" y="4316"/>
                    <a:pt x="126" y="4289"/>
                  </a:cubicBezTo>
                  <a:cubicBezTo>
                    <a:pt x="151" y="4236"/>
                    <a:pt x="181" y="4183"/>
                    <a:pt x="213" y="4133"/>
                  </a:cubicBezTo>
                  <a:cubicBezTo>
                    <a:pt x="342" y="3931"/>
                    <a:pt x="508" y="3756"/>
                    <a:pt x="689" y="3601"/>
                  </a:cubicBezTo>
                  <a:cubicBezTo>
                    <a:pt x="871" y="3446"/>
                    <a:pt x="1066" y="3306"/>
                    <a:pt x="1270" y="3183"/>
                  </a:cubicBezTo>
                  <a:cubicBezTo>
                    <a:pt x="1473" y="3057"/>
                    <a:pt x="1683" y="2944"/>
                    <a:pt x="1896" y="2837"/>
                  </a:cubicBezTo>
                  <a:cubicBezTo>
                    <a:pt x="2325" y="2629"/>
                    <a:pt x="2766" y="2444"/>
                    <a:pt x="3218" y="2285"/>
                  </a:cubicBezTo>
                  <a:cubicBezTo>
                    <a:pt x="3667" y="2122"/>
                    <a:pt x="4123" y="1980"/>
                    <a:pt x="4581" y="1850"/>
                  </a:cubicBezTo>
                  <a:cubicBezTo>
                    <a:pt x="5500" y="1588"/>
                    <a:pt x="6432" y="1377"/>
                    <a:pt x="7369" y="1194"/>
                  </a:cubicBezTo>
                  <a:cubicBezTo>
                    <a:pt x="8305" y="1010"/>
                    <a:pt x="9250" y="858"/>
                    <a:pt x="10195" y="728"/>
                  </a:cubicBezTo>
                  <a:cubicBezTo>
                    <a:pt x="12086" y="465"/>
                    <a:pt x="13989" y="289"/>
                    <a:pt x="15894" y="172"/>
                  </a:cubicBezTo>
                  <a:cubicBezTo>
                    <a:pt x="17801" y="56"/>
                    <a:pt x="19711" y="2"/>
                    <a:pt x="21620" y="2"/>
                  </a:cubicBezTo>
                  <a:cubicBezTo>
                    <a:pt x="23529" y="1"/>
                    <a:pt x="25440" y="57"/>
                    <a:pt x="27345" y="172"/>
                  </a:cubicBezTo>
                  <a:cubicBezTo>
                    <a:pt x="29250" y="289"/>
                    <a:pt x="31153" y="466"/>
                    <a:pt x="33045" y="729"/>
                  </a:cubicBezTo>
                  <a:cubicBezTo>
                    <a:pt x="33991" y="859"/>
                    <a:pt x="34935" y="1012"/>
                    <a:pt x="35871" y="1195"/>
                  </a:cubicBezTo>
                  <a:cubicBezTo>
                    <a:pt x="36808" y="1377"/>
                    <a:pt x="37740" y="1589"/>
                    <a:pt x="38659" y="1851"/>
                  </a:cubicBezTo>
                  <a:cubicBezTo>
                    <a:pt x="39117" y="1983"/>
                    <a:pt x="39573" y="2125"/>
                    <a:pt x="40022" y="2286"/>
                  </a:cubicBezTo>
                  <a:cubicBezTo>
                    <a:pt x="40472" y="2448"/>
                    <a:pt x="40914" y="2627"/>
                    <a:pt x="41343" y="2839"/>
                  </a:cubicBezTo>
                  <a:cubicBezTo>
                    <a:pt x="41557" y="2945"/>
                    <a:pt x="41767" y="3058"/>
                    <a:pt x="41970" y="3184"/>
                  </a:cubicBezTo>
                  <a:cubicBezTo>
                    <a:pt x="42174" y="3309"/>
                    <a:pt x="42368" y="3449"/>
                    <a:pt x="42549" y="3603"/>
                  </a:cubicBezTo>
                  <a:cubicBezTo>
                    <a:pt x="42731" y="3758"/>
                    <a:pt x="42897" y="3933"/>
                    <a:pt x="43025" y="4134"/>
                  </a:cubicBezTo>
                  <a:cubicBezTo>
                    <a:pt x="43058" y="4185"/>
                    <a:pt x="43087" y="4237"/>
                    <a:pt x="43113" y="4291"/>
                  </a:cubicBezTo>
                  <a:cubicBezTo>
                    <a:pt x="43127" y="4317"/>
                    <a:pt x="43137" y="4345"/>
                    <a:pt x="43150" y="4372"/>
                  </a:cubicBezTo>
                  <a:cubicBezTo>
                    <a:pt x="43155" y="4386"/>
                    <a:pt x="43161" y="4400"/>
                    <a:pt x="43165" y="4414"/>
                  </a:cubicBezTo>
                  <a:cubicBezTo>
                    <a:pt x="43171" y="4428"/>
                    <a:pt x="43176" y="4442"/>
                    <a:pt x="43180" y="4456"/>
                  </a:cubicBezTo>
                  <a:lnTo>
                    <a:pt x="43193" y="4499"/>
                  </a:lnTo>
                  <a:lnTo>
                    <a:pt x="43205" y="4544"/>
                  </a:lnTo>
                  <a:cubicBezTo>
                    <a:pt x="43208" y="4558"/>
                    <a:pt x="43212" y="4573"/>
                    <a:pt x="43214" y="4587"/>
                  </a:cubicBezTo>
                  <a:cubicBezTo>
                    <a:pt x="43218" y="4602"/>
                    <a:pt x="43221" y="4616"/>
                    <a:pt x="43222" y="4631"/>
                  </a:cubicBezTo>
                  <a:cubicBezTo>
                    <a:pt x="43232" y="4690"/>
                    <a:pt x="43238" y="4749"/>
                    <a:pt x="43238" y="4809"/>
                  </a:cubicBezTo>
                  <a:close/>
                  <a:moveTo>
                    <a:pt x="43238" y="4809"/>
                  </a:moveTo>
                  <a:cubicBezTo>
                    <a:pt x="43238" y="4749"/>
                    <a:pt x="43233" y="4690"/>
                    <a:pt x="43224" y="4630"/>
                  </a:cubicBezTo>
                  <a:cubicBezTo>
                    <a:pt x="43221" y="4616"/>
                    <a:pt x="43218" y="4601"/>
                    <a:pt x="43215" y="4587"/>
                  </a:cubicBezTo>
                  <a:cubicBezTo>
                    <a:pt x="43212" y="4572"/>
                    <a:pt x="43210" y="4558"/>
                    <a:pt x="43205" y="4543"/>
                  </a:cubicBezTo>
                  <a:lnTo>
                    <a:pt x="43193" y="4499"/>
                  </a:lnTo>
                  <a:lnTo>
                    <a:pt x="43180" y="4456"/>
                  </a:lnTo>
                  <a:cubicBezTo>
                    <a:pt x="43176" y="4442"/>
                    <a:pt x="43171" y="4428"/>
                    <a:pt x="43165" y="4414"/>
                  </a:cubicBezTo>
                  <a:cubicBezTo>
                    <a:pt x="43161" y="4400"/>
                    <a:pt x="43156" y="4386"/>
                    <a:pt x="43150" y="4372"/>
                  </a:cubicBezTo>
                  <a:cubicBezTo>
                    <a:pt x="43138" y="4345"/>
                    <a:pt x="43127" y="4317"/>
                    <a:pt x="43114" y="4291"/>
                  </a:cubicBezTo>
                  <a:cubicBezTo>
                    <a:pt x="43087" y="4237"/>
                    <a:pt x="43058" y="4185"/>
                    <a:pt x="43026" y="4134"/>
                  </a:cubicBezTo>
                  <a:cubicBezTo>
                    <a:pt x="42898" y="3933"/>
                    <a:pt x="42731" y="3758"/>
                    <a:pt x="42551" y="3603"/>
                  </a:cubicBezTo>
                  <a:cubicBezTo>
                    <a:pt x="42369" y="3449"/>
                    <a:pt x="42175" y="3309"/>
                    <a:pt x="41971" y="3185"/>
                  </a:cubicBezTo>
                  <a:cubicBezTo>
                    <a:pt x="41768" y="3059"/>
                    <a:pt x="41558" y="2946"/>
                    <a:pt x="41343" y="2840"/>
                  </a:cubicBezTo>
                  <a:cubicBezTo>
                    <a:pt x="40915" y="2629"/>
                    <a:pt x="40472" y="2449"/>
                    <a:pt x="40023" y="2287"/>
                  </a:cubicBezTo>
                  <a:cubicBezTo>
                    <a:pt x="39574" y="2126"/>
                    <a:pt x="39118" y="1983"/>
                    <a:pt x="38660" y="1852"/>
                  </a:cubicBezTo>
                  <a:cubicBezTo>
                    <a:pt x="37741" y="1592"/>
                    <a:pt x="36809" y="1380"/>
                    <a:pt x="35872" y="1198"/>
                  </a:cubicBezTo>
                  <a:cubicBezTo>
                    <a:pt x="34936" y="1014"/>
                    <a:pt x="33991" y="862"/>
                    <a:pt x="33046" y="731"/>
                  </a:cubicBezTo>
                  <a:cubicBezTo>
                    <a:pt x="31155" y="470"/>
                    <a:pt x="29252" y="294"/>
                    <a:pt x="27346" y="177"/>
                  </a:cubicBezTo>
                  <a:cubicBezTo>
                    <a:pt x="25440" y="60"/>
                    <a:pt x="23530" y="7"/>
                    <a:pt x="21621" y="7"/>
                  </a:cubicBezTo>
                  <a:cubicBezTo>
                    <a:pt x="19712" y="7"/>
                    <a:pt x="17802" y="62"/>
                    <a:pt x="15897" y="177"/>
                  </a:cubicBezTo>
                  <a:cubicBezTo>
                    <a:pt x="13991" y="293"/>
                    <a:pt x="12088" y="470"/>
                    <a:pt x="10196" y="731"/>
                  </a:cubicBezTo>
                  <a:cubicBezTo>
                    <a:pt x="9251" y="862"/>
                    <a:pt x="8307" y="1014"/>
                    <a:pt x="7371" y="1198"/>
                  </a:cubicBezTo>
                  <a:cubicBezTo>
                    <a:pt x="6433" y="1381"/>
                    <a:pt x="5501" y="1592"/>
                    <a:pt x="4583" y="1853"/>
                  </a:cubicBezTo>
                  <a:cubicBezTo>
                    <a:pt x="4125" y="1984"/>
                    <a:pt x="3669" y="2126"/>
                    <a:pt x="3219" y="2288"/>
                  </a:cubicBezTo>
                  <a:cubicBezTo>
                    <a:pt x="2770" y="2447"/>
                    <a:pt x="2329" y="2631"/>
                    <a:pt x="1900" y="2840"/>
                  </a:cubicBezTo>
                  <a:cubicBezTo>
                    <a:pt x="1685" y="2946"/>
                    <a:pt x="1475" y="3059"/>
                    <a:pt x="1272" y="3185"/>
                  </a:cubicBezTo>
                  <a:cubicBezTo>
                    <a:pt x="1068" y="3310"/>
                    <a:pt x="875" y="3449"/>
                    <a:pt x="693" y="3604"/>
                  </a:cubicBezTo>
                  <a:cubicBezTo>
                    <a:pt x="512" y="3759"/>
                    <a:pt x="345" y="3934"/>
                    <a:pt x="217" y="4134"/>
                  </a:cubicBezTo>
                  <a:cubicBezTo>
                    <a:pt x="185" y="4185"/>
                    <a:pt x="156" y="4237"/>
                    <a:pt x="130" y="4291"/>
                  </a:cubicBezTo>
                  <a:cubicBezTo>
                    <a:pt x="116" y="4317"/>
                    <a:pt x="106" y="4344"/>
                    <a:pt x="94" y="4372"/>
                  </a:cubicBezTo>
                  <a:cubicBezTo>
                    <a:pt x="88" y="4386"/>
                    <a:pt x="84" y="4400"/>
                    <a:pt x="78" y="4414"/>
                  </a:cubicBezTo>
                  <a:cubicBezTo>
                    <a:pt x="73" y="4428"/>
                    <a:pt x="67" y="4442"/>
                    <a:pt x="64" y="4456"/>
                  </a:cubicBezTo>
                  <a:lnTo>
                    <a:pt x="50" y="4498"/>
                  </a:lnTo>
                  <a:lnTo>
                    <a:pt x="39" y="4543"/>
                  </a:lnTo>
                  <a:cubicBezTo>
                    <a:pt x="35" y="4557"/>
                    <a:pt x="32" y="4572"/>
                    <a:pt x="29" y="4586"/>
                  </a:cubicBezTo>
                  <a:cubicBezTo>
                    <a:pt x="27" y="4601"/>
                    <a:pt x="23" y="4615"/>
                    <a:pt x="21" y="4630"/>
                  </a:cubicBezTo>
                  <a:cubicBezTo>
                    <a:pt x="11" y="4688"/>
                    <a:pt x="7" y="4748"/>
                    <a:pt x="7" y="4807"/>
                  </a:cubicBezTo>
                  <a:cubicBezTo>
                    <a:pt x="7" y="4867"/>
                    <a:pt x="11" y="4926"/>
                    <a:pt x="21" y="4986"/>
                  </a:cubicBezTo>
                  <a:cubicBezTo>
                    <a:pt x="23" y="5000"/>
                    <a:pt x="27" y="5015"/>
                    <a:pt x="29" y="5029"/>
                  </a:cubicBezTo>
                  <a:cubicBezTo>
                    <a:pt x="31" y="5044"/>
                    <a:pt x="35" y="5058"/>
                    <a:pt x="39" y="5073"/>
                  </a:cubicBezTo>
                  <a:lnTo>
                    <a:pt x="50" y="5116"/>
                  </a:lnTo>
                  <a:lnTo>
                    <a:pt x="64" y="5160"/>
                  </a:lnTo>
                  <a:cubicBezTo>
                    <a:pt x="67" y="5174"/>
                    <a:pt x="73" y="5188"/>
                    <a:pt x="78" y="5202"/>
                  </a:cubicBezTo>
                  <a:cubicBezTo>
                    <a:pt x="84" y="5216"/>
                    <a:pt x="88" y="5230"/>
                    <a:pt x="94" y="5244"/>
                  </a:cubicBezTo>
                  <a:cubicBezTo>
                    <a:pt x="106" y="5270"/>
                    <a:pt x="116" y="5298"/>
                    <a:pt x="130" y="5325"/>
                  </a:cubicBezTo>
                  <a:cubicBezTo>
                    <a:pt x="156" y="5379"/>
                    <a:pt x="185" y="5431"/>
                    <a:pt x="217" y="5481"/>
                  </a:cubicBezTo>
                  <a:cubicBezTo>
                    <a:pt x="345" y="5682"/>
                    <a:pt x="512" y="5857"/>
                    <a:pt x="693" y="6012"/>
                  </a:cubicBezTo>
                  <a:cubicBezTo>
                    <a:pt x="875" y="6167"/>
                    <a:pt x="1068" y="6306"/>
                    <a:pt x="1272" y="6431"/>
                  </a:cubicBezTo>
                  <a:cubicBezTo>
                    <a:pt x="1475" y="6557"/>
                    <a:pt x="1685" y="6670"/>
                    <a:pt x="1899" y="6776"/>
                  </a:cubicBezTo>
                  <a:cubicBezTo>
                    <a:pt x="2329" y="6985"/>
                    <a:pt x="2769" y="7169"/>
                    <a:pt x="3219" y="7328"/>
                  </a:cubicBezTo>
                  <a:cubicBezTo>
                    <a:pt x="3668" y="7490"/>
                    <a:pt x="4124" y="7632"/>
                    <a:pt x="4583" y="7763"/>
                  </a:cubicBezTo>
                  <a:cubicBezTo>
                    <a:pt x="5501" y="8024"/>
                    <a:pt x="6433" y="8235"/>
                    <a:pt x="7370" y="8419"/>
                  </a:cubicBezTo>
                  <a:cubicBezTo>
                    <a:pt x="8307" y="8603"/>
                    <a:pt x="9250" y="8754"/>
                    <a:pt x="10196" y="8886"/>
                  </a:cubicBezTo>
                  <a:cubicBezTo>
                    <a:pt x="12088" y="9147"/>
                    <a:pt x="13990" y="9325"/>
                    <a:pt x="15897" y="9441"/>
                  </a:cubicBezTo>
                  <a:cubicBezTo>
                    <a:pt x="17802" y="9558"/>
                    <a:pt x="19712" y="9611"/>
                    <a:pt x="21621" y="9611"/>
                  </a:cubicBezTo>
                  <a:cubicBezTo>
                    <a:pt x="23530" y="9611"/>
                    <a:pt x="25441" y="9557"/>
                    <a:pt x="27346" y="9441"/>
                  </a:cubicBezTo>
                  <a:cubicBezTo>
                    <a:pt x="29252" y="9326"/>
                    <a:pt x="31155" y="9148"/>
                    <a:pt x="33046" y="8887"/>
                  </a:cubicBezTo>
                  <a:cubicBezTo>
                    <a:pt x="33992" y="8757"/>
                    <a:pt x="34935" y="8604"/>
                    <a:pt x="35872" y="8421"/>
                  </a:cubicBezTo>
                  <a:cubicBezTo>
                    <a:pt x="36809" y="8238"/>
                    <a:pt x="37741" y="8026"/>
                    <a:pt x="38660" y="7765"/>
                  </a:cubicBezTo>
                  <a:cubicBezTo>
                    <a:pt x="39118" y="7635"/>
                    <a:pt x="39574" y="7492"/>
                    <a:pt x="40023" y="7330"/>
                  </a:cubicBezTo>
                  <a:cubicBezTo>
                    <a:pt x="40472" y="7169"/>
                    <a:pt x="40915" y="6990"/>
                    <a:pt x="41343" y="6778"/>
                  </a:cubicBezTo>
                  <a:cubicBezTo>
                    <a:pt x="41558" y="6672"/>
                    <a:pt x="41768" y="6559"/>
                    <a:pt x="41971" y="6433"/>
                  </a:cubicBezTo>
                  <a:cubicBezTo>
                    <a:pt x="42175" y="6310"/>
                    <a:pt x="42369" y="6170"/>
                    <a:pt x="42551" y="6016"/>
                  </a:cubicBezTo>
                  <a:cubicBezTo>
                    <a:pt x="42733" y="5859"/>
                    <a:pt x="42898" y="5684"/>
                    <a:pt x="43026" y="5484"/>
                  </a:cubicBezTo>
                  <a:cubicBezTo>
                    <a:pt x="43059" y="5432"/>
                    <a:pt x="43088" y="5381"/>
                    <a:pt x="43114" y="5328"/>
                  </a:cubicBezTo>
                  <a:cubicBezTo>
                    <a:pt x="43128" y="5301"/>
                    <a:pt x="43138" y="5273"/>
                    <a:pt x="43150" y="5246"/>
                  </a:cubicBezTo>
                  <a:cubicBezTo>
                    <a:pt x="43156" y="5232"/>
                    <a:pt x="43161" y="5218"/>
                    <a:pt x="43166" y="5204"/>
                  </a:cubicBezTo>
                  <a:cubicBezTo>
                    <a:pt x="43171" y="5190"/>
                    <a:pt x="43177" y="5176"/>
                    <a:pt x="43180" y="5162"/>
                  </a:cubicBezTo>
                  <a:lnTo>
                    <a:pt x="43194" y="5119"/>
                  </a:lnTo>
                  <a:lnTo>
                    <a:pt x="43205" y="5074"/>
                  </a:lnTo>
                  <a:cubicBezTo>
                    <a:pt x="43210" y="5060"/>
                    <a:pt x="43212" y="5045"/>
                    <a:pt x="43215" y="5031"/>
                  </a:cubicBezTo>
                  <a:cubicBezTo>
                    <a:pt x="43218" y="5016"/>
                    <a:pt x="43221" y="5002"/>
                    <a:pt x="43224" y="4987"/>
                  </a:cubicBezTo>
                  <a:cubicBezTo>
                    <a:pt x="43233" y="4929"/>
                    <a:pt x="43238" y="4868"/>
                    <a:pt x="43238" y="4809"/>
                  </a:cubicBezTo>
                  <a:close/>
                </a:path>
              </a:pathLst>
            </a:custGeom>
            <a:solidFill>
              <a:srgbClr val="3987D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675;p51">
              <a:extLst>
                <a:ext uri="{FF2B5EF4-FFF2-40B4-BE49-F238E27FC236}">
                  <a16:creationId xmlns:a16="http://schemas.microsoft.com/office/drawing/2014/main" id="{0438E09E-CB83-49D2-BE84-0A85DDC25FE0}"/>
                </a:ext>
              </a:extLst>
            </p:cNvPr>
            <p:cNvSpPr/>
            <p:nvPr/>
          </p:nvSpPr>
          <p:spPr>
            <a:xfrm>
              <a:off x="6812005" y="4222987"/>
              <a:ext cx="110" cy="148397"/>
            </a:xfrm>
            <a:custGeom>
              <a:avLst/>
              <a:gdLst/>
              <a:ahLst/>
              <a:cxnLst/>
              <a:rect l="l" t="t" r="r" b="b"/>
              <a:pathLst>
                <a:path w="6" h="8118" extrusionOk="0">
                  <a:moveTo>
                    <a:pt x="3" y="1"/>
                  </a:moveTo>
                  <a:lnTo>
                    <a:pt x="1" y="4059"/>
                  </a:lnTo>
                  <a:lnTo>
                    <a:pt x="3" y="8117"/>
                  </a:lnTo>
                  <a:lnTo>
                    <a:pt x="6" y="4059"/>
                  </a:lnTo>
                  <a:lnTo>
                    <a:pt x="3" y="1"/>
                  </a:lnTo>
                  <a:close/>
                </a:path>
              </a:pathLst>
            </a:custGeom>
            <a:solidFill>
              <a:srgbClr val="A7D4F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676;p51">
              <a:extLst>
                <a:ext uri="{FF2B5EF4-FFF2-40B4-BE49-F238E27FC236}">
                  <a16:creationId xmlns:a16="http://schemas.microsoft.com/office/drawing/2014/main" id="{36E2495B-8B52-4783-8AEB-AA393BAAF000}"/>
                </a:ext>
              </a:extLst>
            </p:cNvPr>
            <p:cNvSpPr/>
            <p:nvPr/>
          </p:nvSpPr>
          <p:spPr>
            <a:xfrm>
              <a:off x="6823759" y="4222987"/>
              <a:ext cx="128" cy="148397"/>
            </a:xfrm>
            <a:custGeom>
              <a:avLst/>
              <a:gdLst/>
              <a:ahLst/>
              <a:cxnLst/>
              <a:rect l="l" t="t" r="r" b="b"/>
              <a:pathLst>
                <a:path w="7" h="8118" extrusionOk="0">
                  <a:moveTo>
                    <a:pt x="3" y="1"/>
                  </a:moveTo>
                  <a:lnTo>
                    <a:pt x="1" y="4059"/>
                  </a:lnTo>
                  <a:lnTo>
                    <a:pt x="3" y="8117"/>
                  </a:lnTo>
                  <a:lnTo>
                    <a:pt x="6" y="4059"/>
                  </a:lnTo>
                  <a:lnTo>
                    <a:pt x="3" y="1"/>
                  </a:lnTo>
                  <a:close/>
                </a:path>
              </a:pathLst>
            </a:custGeom>
            <a:solidFill>
              <a:srgbClr val="A7D4F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677;p51">
              <a:extLst>
                <a:ext uri="{FF2B5EF4-FFF2-40B4-BE49-F238E27FC236}">
                  <a16:creationId xmlns:a16="http://schemas.microsoft.com/office/drawing/2014/main" id="{72E2E9FC-5849-435B-B509-9CDCC2C521AD}"/>
                </a:ext>
              </a:extLst>
            </p:cNvPr>
            <p:cNvSpPr/>
            <p:nvPr/>
          </p:nvSpPr>
          <p:spPr>
            <a:xfrm>
              <a:off x="7941800" y="3140336"/>
              <a:ext cx="543373" cy="107852"/>
            </a:xfrm>
            <a:custGeom>
              <a:avLst/>
              <a:gdLst/>
              <a:ahLst/>
              <a:cxnLst/>
              <a:rect l="l" t="t" r="r" b="b"/>
              <a:pathLst>
                <a:path w="29725" h="5900" extrusionOk="0">
                  <a:moveTo>
                    <a:pt x="29724" y="2950"/>
                  </a:moveTo>
                  <a:cubicBezTo>
                    <a:pt x="29724" y="4580"/>
                    <a:pt x="23070" y="5900"/>
                    <a:pt x="14862" y="5900"/>
                  </a:cubicBezTo>
                  <a:cubicBezTo>
                    <a:pt x="6654" y="5900"/>
                    <a:pt x="0" y="4580"/>
                    <a:pt x="0" y="2950"/>
                  </a:cubicBezTo>
                  <a:cubicBezTo>
                    <a:pt x="0" y="1321"/>
                    <a:pt x="6654" y="1"/>
                    <a:pt x="14862" y="1"/>
                  </a:cubicBezTo>
                  <a:cubicBezTo>
                    <a:pt x="23070" y="1"/>
                    <a:pt x="29724" y="1320"/>
                    <a:pt x="29724" y="2950"/>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678;p51">
              <a:extLst>
                <a:ext uri="{FF2B5EF4-FFF2-40B4-BE49-F238E27FC236}">
                  <a16:creationId xmlns:a16="http://schemas.microsoft.com/office/drawing/2014/main" id="{06B152FF-0604-49B2-94A7-E8774DBEF2D3}"/>
                </a:ext>
              </a:extLst>
            </p:cNvPr>
            <p:cNvSpPr/>
            <p:nvPr/>
          </p:nvSpPr>
          <p:spPr>
            <a:xfrm>
              <a:off x="7941800" y="3042154"/>
              <a:ext cx="485389" cy="185469"/>
            </a:xfrm>
            <a:custGeom>
              <a:avLst/>
              <a:gdLst/>
              <a:ahLst/>
              <a:cxnLst/>
              <a:rect l="l" t="t" r="r" b="b"/>
              <a:pathLst>
                <a:path w="26553" h="10146" extrusionOk="0">
                  <a:moveTo>
                    <a:pt x="26553" y="2952"/>
                  </a:moveTo>
                  <a:cubicBezTo>
                    <a:pt x="26553" y="1322"/>
                    <a:pt x="20609" y="1"/>
                    <a:pt x="13277" y="1"/>
                  </a:cubicBezTo>
                  <a:cubicBezTo>
                    <a:pt x="5944" y="1"/>
                    <a:pt x="0" y="1322"/>
                    <a:pt x="0" y="2952"/>
                  </a:cubicBezTo>
                  <a:cubicBezTo>
                    <a:pt x="2" y="2995"/>
                    <a:pt x="6" y="3038"/>
                    <a:pt x="16" y="3080"/>
                  </a:cubicBezTo>
                  <a:cubicBezTo>
                    <a:pt x="5" y="3128"/>
                    <a:pt x="0" y="3176"/>
                    <a:pt x="0" y="3223"/>
                  </a:cubicBezTo>
                  <a:lnTo>
                    <a:pt x="0" y="6923"/>
                  </a:lnTo>
                  <a:cubicBezTo>
                    <a:pt x="0" y="6971"/>
                    <a:pt x="5" y="7020"/>
                    <a:pt x="16" y="7066"/>
                  </a:cubicBezTo>
                  <a:cubicBezTo>
                    <a:pt x="6" y="7108"/>
                    <a:pt x="2" y="7152"/>
                    <a:pt x="0" y="7195"/>
                  </a:cubicBezTo>
                  <a:cubicBezTo>
                    <a:pt x="0" y="8824"/>
                    <a:pt x="5944" y="10145"/>
                    <a:pt x="13277" y="10145"/>
                  </a:cubicBezTo>
                  <a:cubicBezTo>
                    <a:pt x="20609" y="10145"/>
                    <a:pt x="26553" y="8824"/>
                    <a:pt x="26553" y="7195"/>
                  </a:cubicBezTo>
                  <a:cubicBezTo>
                    <a:pt x="26552" y="7152"/>
                    <a:pt x="26547" y="7108"/>
                    <a:pt x="26538" y="7066"/>
                  </a:cubicBezTo>
                  <a:cubicBezTo>
                    <a:pt x="26547" y="7020"/>
                    <a:pt x="26553" y="6971"/>
                    <a:pt x="26553" y="6923"/>
                  </a:cubicBezTo>
                  <a:lnTo>
                    <a:pt x="26553" y="3223"/>
                  </a:lnTo>
                  <a:cubicBezTo>
                    <a:pt x="26553" y="3176"/>
                    <a:pt x="26548" y="3128"/>
                    <a:pt x="26538" y="3080"/>
                  </a:cubicBezTo>
                  <a:cubicBezTo>
                    <a:pt x="26547" y="3038"/>
                    <a:pt x="26552" y="2995"/>
                    <a:pt x="26553" y="2952"/>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679;p51">
              <a:extLst>
                <a:ext uri="{FF2B5EF4-FFF2-40B4-BE49-F238E27FC236}">
                  <a16:creationId xmlns:a16="http://schemas.microsoft.com/office/drawing/2014/main" id="{B9615CE5-9DD9-4601-A115-A390E94FE952}"/>
                </a:ext>
              </a:extLst>
            </p:cNvPr>
            <p:cNvSpPr/>
            <p:nvPr/>
          </p:nvSpPr>
          <p:spPr>
            <a:xfrm>
              <a:off x="8184486" y="3051476"/>
              <a:ext cx="200806" cy="89261"/>
            </a:xfrm>
            <a:custGeom>
              <a:avLst/>
              <a:gdLst/>
              <a:ahLst/>
              <a:cxnLst/>
              <a:rect l="l" t="t" r="r" b="b"/>
              <a:pathLst>
                <a:path w="10985" h="4883" extrusionOk="0">
                  <a:moveTo>
                    <a:pt x="1" y="0"/>
                  </a:moveTo>
                  <a:cubicBezTo>
                    <a:pt x="6067" y="0"/>
                    <a:pt x="10985" y="1093"/>
                    <a:pt x="10985" y="2442"/>
                  </a:cubicBezTo>
                  <a:cubicBezTo>
                    <a:pt x="10985" y="3790"/>
                    <a:pt x="6067" y="4883"/>
                    <a:pt x="1" y="4883"/>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680;p51">
              <a:extLst>
                <a:ext uri="{FF2B5EF4-FFF2-40B4-BE49-F238E27FC236}">
                  <a16:creationId xmlns:a16="http://schemas.microsoft.com/office/drawing/2014/main" id="{F3F2170E-0A0E-496F-92DB-2F9D0DAB2200}"/>
                </a:ext>
              </a:extLst>
            </p:cNvPr>
            <p:cNvSpPr/>
            <p:nvPr/>
          </p:nvSpPr>
          <p:spPr>
            <a:xfrm>
              <a:off x="7976478" y="3051476"/>
              <a:ext cx="200824" cy="89261"/>
            </a:xfrm>
            <a:custGeom>
              <a:avLst/>
              <a:gdLst/>
              <a:ahLst/>
              <a:cxnLst/>
              <a:rect l="l" t="t" r="r" b="b"/>
              <a:pathLst>
                <a:path w="10986" h="4883" extrusionOk="0">
                  <a:moveTo>
                    <a:pt x="10985" y="4883"/>
                  </a:moveTo>
                  <a:cubicBezTo>
                    <a:pt x="4918" y="4883"/>
                    <a:pt x="1" y="3789"/>
                    <a:pt x="1" y="2442"/>
                  </a:cubicBezTo>
                  <a:cubicBezTo>
                    <a:pt x="1" y="1094"/>
                    <a:pt x="4918" y="0"/>
                    <a:pt x="10985"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681;p51">
              <a:extLst>
                <a:ext uri="{FF2B5EF4-FFF2-40B4-BE49-F238E27FC236}">
                  <a16:creationId xmlns:a16="http://schemas.microsoft.com/office/drawing/2014/main" id="{21F5B875-1671-4BB2-83E6-081839FFFCAD}"/>
                </a:ext>
              </a:extLst>
            </p:cNvPr>
            <p:cNvSpPr/>
            <p:nvPr/>
          </p:nvSpPr>
          <p:spPr>
            <a:xfrm>
              <a:off x="8177247" y="3051476"/>
              <a:ext cx="73" cy="91144"/>
            </a:xfrm>
            <a:custGeom>
              <a:avLst/>
              <a:gdLst/>
              <a:ahLst/>
              <a:cxnLst/>
              <a:rect l="l" t="t" r="r" b="b"/>
              <a:pathLst>
                <a:path w="4" h="4986" extrusionOk="0">
                  <a:moveTo>
                    <a:pt x="1" y="0"/>
                  </a:moveTo>
                  <a:lnTo>
                    <a:pt x="0" y="2493"/>
                  </a:lnTo>
                  <a:lnTo>
                    <a:pt x="1" y="4985"/>
                  </a:lnTo>
                  <a:lnTo>
                    <a:pt x="4" y="2493"/>
                  </a:lnTo>
                  <a:lnTo>
                    <a:pt x="1" y="0"/>
                  </a:lnTo>
                  <a:close/>
                </a:path>
              </a:pathLst>
            </a:custGeom>
            <a:solidFill>
              <a:srgbClr val="A7D4F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682;p51">
              <a:extLst>
                <a:ext uri="{FF2B5EF4-FFF2-40B4-BE49-F238E27FC236}">
                  <a16:creationId xmlns:a16="http://schemas.microsoft.com/office/drawing/2014/main" id="{B335798B-E439-47EF-9C6D-6B4149F210A8}"/>
                </a:ext>
              </a:extLst>
            </p:cNvPr>
            <p:cNvSpPr/>
            <p:nvPr/>
          </p:nvSpPr>
          <p:spPr>
            <a:xfrm>
              <a:off x="8184449" y="3051476"/>
              <a:ext cx="73" cy="91144"/>
            </a:xfrm>
            <a:custGeom>
              <a:avLst/>
              <a:gdLst/>
              <a:ahLst/>
              <a:cxnLst/>
              <a:rect l="l" t="t" r="r" b="b"/>
              <a:pathLst>
                <a:path w="4" h="4986" extrusionOk="0">
                  <a:moveTo>
                    <a:pt x="3" y="0"/>
                  </a:moveTo>
                  <a:lnTo>
                    <a:pt x="0" y="2493"/>
                  </a:lnTo>
                  <a:lnTo>
                    <a:pt x="3" y="4985"/>
                  </a:lnTo>
                  <a:lnTo>
                    <a:pt x="4" y="2493"/>
                  </a:lnTo>
                  <a:lnTo>
                    <a:pt x="3" y="0"/>
                  </a:lnTo>
                  <a:close/>
                </a:path>
              </a:pathLst>
            </a:custGeom>
            <a:solidFill>
              <a:srgbClr val="A7D4F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683;p51">
              <a:extLst>
                <a:ext uri="{FF2B5EF4-FFF2-40B4-BE49-F238E27FC236}">
                  <a16:creationId xmlns:a16="http://schemas.microsoft.com/office/drawing/2014/main" id="{03686B9C-07F3-40E6-AF45-8BB877AFC8AF}"/>
                </a:ext>
              </a:extLst>
            </p:cNvPr>
            <p:cNvSpPr/>
            <p:nvPr/>
          </p:nvSpPr>
          <p:spPr>
            <a:xfrm>
              <a:off x="6428655" y="4207833"/>
              <a:ext cx="790336" cy="301949"/>
            </a:xfrm>
            <a:custGeom>
              <a:avLst/>
              <a:gdLst/>
              <a:ahLst/>
              <a:cxnLst/>
              <a:rect l="l" t="t" r="r" b="b"/>
              <a:pathLst>
                <a:path w="43235" h="16518" extrusionOk="0">
                  <a:moveTo>
                    <a:pt x="43235" y="4805"/>
                  </a:moveTo>
                  <a:cubicBezTo>
                    <a:pt x="43235" y="2151"/>
                    <a:pt x="33556" y="0"/>
                    <a:pt x="21617" y="0"/>
                  </a:cubicBezTo>
                  <a:cubicBezTo>
                    <a:pt x="9678" y="0"/>
                    <a:pt x="0" y="2151"/>
                    <a:pt x="0" y="4805"/>
                  </a:cubicBezTo>
                  <a:cubicBezTo>
                    <a:pt x="1" y="4874"/>
                    <a:pt x="10" y="4944"/>
                    <a:pt x="24" y="5013"/>
                  </a:cubicBezTo>
                  <a:cubicBezTo>
                    <a:pt x="8" y="5091"/>
                    <a:pt x="0" y="5170"/>
                    <a:pt x="0" y="5249"/>
                  </a:cubicBezTo>
                  <a:lnTo>
                    <a:pt x="0" y="11272"/>
                  </a:lnTo>
                  <a:cubicBezTo>
                    <a:pt x="0" y="11350"/>
                    <a:pt x="8" y="11428"/>
                    <a:pt x="24" y="11505"/>
                  </a:cubicBezTo>
                  <a:cubicBezTo>
                    <a:pt x="10" y="11574"/>
                    <a:pt x="1" y="11644"/>
                    <a:pt x="0" y="11714"/>
                  </a:cubicBezTo>
                  <a:cubicBezTo>
                    <a:pt x="0" y="14367"/>
                    <a:pt x="9678" y="16518"/>
                    <a:pt x="21617" y="16518"/>
                  </a:cubicBezTo>
                  <a:cubicBezTo>
                    <a:pt x="33556" y="16518"/>
                    <a:pt x="43235" y="14367"/>
                    <a:pt x="43235" y="11714"/>
                  </a:cubicBezTo>
                  <a:cubicBezTo>
                    <a:pt x="43233" y="11644"/>
                    <a:pt x="43225" y="11574"/>
                    <a:pt x="43211" y="11505"/>
                  </a:cubicBezTo>
                  <a:cubicBezTo>
                    <a:pt x="43226" y="11428"/>
                    <a:pt x="43235" y="11350"/>
                    <a:pt x="43235" y="11272"/>
                  </a:cubicBezTo>
                  <a:lnTo>
                    <a:pt x="43235" y="5249"/>
                  </a:lnTo>
                  <a:cubicBezTo>
                    <a:pt x="43235" y="5170"/>
                    <a:pt x="43226" y="5091"/>
                    <a:pt x="43211" y="5013"/>
                  </a:cubicBezTo>
                  <a:cubicBezTo>
                    <a:pt x="43225" y="4944"/>
                    <a:pt x="43233" y="4874"/>
                    <a:pt x="43235" y="4805"/>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684;p51">
              <a:extLst>
                <a:ext uri="{FF2B5EF4-FFF2-40B4-BE49-F238E27FC236}">
                  <a16:creationId xmlns:a16="http://schemas.microsoft.com/office/drawing/2014/main" id="{AB515297-6B92-41DC-847F-72A02FC4BCF5}"/>
                </a:ext>
              </a:extLst>
            </p:cNvPr>
            <p:cNvSpPr/>
            <p:nvPr/>
          </p:nvSpPr>
          <p:spPr>
            <a:xfrm>
              <a:off x="7941691" y="3042135"/>
              <a:ext cx="485499" cy="107925"/>
            </a:xfrm>
            <a:custGeom>
              <a:avLst/>
              <a:gdLst/>
              <a:ahLst/>
              <a:cxnLst/>
              <a:rect l="l" t="t" r="r" b="b"/>
              <a:pathLst>
                <a:path w="26559" h="5904" extrusionOk="0">
                  <a:moveTo>
                    <a:pt x="26559" y="2953"/>
                  </a:moveTo>
                  <a:cubicBezTo>
                    <a:pt x="26559" y="2989"/>
                    <a:pt x="26555" y="3026"/>
                    <a:pt x="26549" y="3062"/>
                  </a:cubicBezTo>
                  <a:cubicBezTo>
                    <a:pt x="26544" y="3098"/>
                    <a:pt x="26534" y="3133"/>
                    <a:pt x="26524" y="3168"/>
                  </a:cubicBezTo>
                  <a:cubicBezTo>
                    <a:pt x="26500" y="3238"/>
                    <a:pt x="26468" y="3305"/>
                    <a:pt x="26429" y="3367"/>
                  </a:cubicBezTo>
                  <a:cubicBezTo>
                    <a:pt x="26348" y="3489"/>
                    <a:pt x="26250" y="3599"/>
                    <a:pt x="26138" y="3693"/>
                  </a:cubicBezTo>
                  <a:cubicBezTo>
                    <a:pt x="26025" y="3788"/>
                    <a:pt x="25906" y="3874"/>
                    <a:pt x="25781" y="3950"/>
                  </a:cubicBezTo>
                  <a:cubicBezTo>
                    <a:pt x="25656" y="4027"/>
                    <a:pt x="25527" y="4097"/>
                    <a:pt x="25396" y="4162"/>
                  </a:cubicBezTo>
                  <a:cubicBezTo>
                    <a:pt x="25131" y="4290"/>
                    <a:pt x="24861" y="4404"/>
                    <a:pt x="24584" y="4501"/>
                  </a:cubicBezTo>
                  <a:cubicBezTo>
                    <a:pt x="24309" y="4601"/>
                    <a:pt x="24029" y="4688"/>
                    <a:pt x="23747" y="4769"/>
                  </a:cubicBezTo>
                  <a:cubicBezTo>
                    <a:pt x="23182" y="4928"/>
                    <a:pt x="22610" y="5059"/>
                    <a:pt x="22035" y="5171"/>
                  </a:cubicBezTo>
                  <a:cubicBezTo>
                    <a:pt x="21461" y="5283"/>
                    <a:pt x="20880" y="5377"/>
                    <a:pt x="20300" y="5458"/>
                  </a:cubicBezTo>
                  <a:cubicBezTo>
                    <a:pt x="19139" y="5618"/>
                    <a:pt x="17970" y="5727"/>
                    <a:pt x="16799" y="5798"/>
                  </a:cubicBezTo>
                  <a:cubicBezTo>
                    <a:pt x="15629" y="5870"/>
                    <a:pt x="14456" y="5903"/>
                    <a:pt x="13284" y="5903"/>
                  </a:cubicBezTo>
                  <a:cubicBezTo>
                    <a:pt x="12110" y="5903"/>
                    <a:pt x="10938" y="5870"/>
                    <a:pt x="9767" y="5798"/>
                  </a:cubicBezTo>
                  <a:cubicBezTo>
                    <a:pt x="8596" y="5727"/>
                    <a:pt x="7429" y="5619"/>
                    <a:pt x="6267" y="5458"/>
                  </a:cubicBezTo>
                  <a:cubicBezTo>
                    <a:pt x="5686" y="5377"/>
                    <a:pt x="5107" y="5284"/>
                    <a:pt x="4532" y="5172"/>
                  </a:cubicBezTo>
                  <a:cubicBezTo>
                    <a:pt x="3957" y="5059"/>
                    <a:pt x="3384" y="4930"/>
                    <a:pt x="2820" y="4769"/>
                  </a:cubicBezTo>
                  <a:cubicBezTo>
                    <a:pt x="2537" y="4689"/>
                    <a:pt x="2257" y="4602"/>
                    <a:pt x="1982" y="4501"/>
                  </a:cubicBezTo>
                  <a:cubicBezTo>
                    <a:pt x="1706" y="4404"/>
                    <a:pt x="1435" y="4290"/>
                    <a:pt x="1170" y="4163"/>
                  </a:cubicBezTo>
                  <a:cubicBezTo>
                    <a:pt x="1040" y="4098"/>
                    <a:pt x="910" y="4028"/>
                    <a:pt x="785" y="3951"/>
                  </a:cubicBezTo>
                  <a:cubicBezTo>
                    <a:pt x="661" y="3874"/>
                    <a:pt x="541" y="3789"/>
                    <a:pt x="429" y="3693"/>
                  </a:cubicBezTo>
                  <a:cubicBezTo>
                    <a:pt x="317" y="3600"/>
                    <a:pt x="217" y="3489"/>
                    <a:pt x="137" y="3367"/>
                  </a:cubicBezTo>
                  <a:cubicBezTo>
                    <a:pt x="97" y="3305"/>
                    <a:pt x="65" y="3238"/>
                    <a:pt x="43" y="3168"/>
                  </a:cubicBezTo>
                  <a:cubicBezTo>
                    <a:pt x="31" y="3133"/>
                    <a:pt x="22" y="3098"/>
                    <a:pt x="16" y="3062"/>
                  </a:cubicBezTo>
                  <a:cubicBezTo>
                    <a:pt x="10" y="3026"/>
                    <a:pt x="8" y="2989"/>
                    <a:pt x="6" y="2953"/>
                  </a:cubicBezTo>
                  <a:cubicBezTo>
                    <a:pt x="8" y="2879"/>
                    <a:pt x="19" y="2806"/>
                    <a:pt x="43" y="2736"/>
                  </a:cubicBezTo>
                  <a:cubicBezTo>
                    <a:pt x="66" y="2666"/>
                    <a:pt x="97" y="2599"/>
                    <a:pt x="137" y="2537"/>
                  </a:cubicBezTo>
                  <a:cubicBezTo>
                    <a:pt x="217" y="2415"/>
                    <a:pt x="317" y="2305"/>
                    <a:pt x="430" y="2211"/>
                  </a:cubicBezTo>
                  <a:cubicBezTo>
                    <a:pt x="542" y="2116"/>
                    <a:pt x="661" y="2030"/>
                    <a:pt x="785" y="1954"/>
                  </a:cubicBezTo>
                  <a:cubicBezTo>
                    <a:pt x="910" y="1876"/>
                    <a:pt x="1040" y="1807"/>
                    <a:pt x="1172" y="1742"/>
                  </a:cubicBezTo>
                  <a:cubicBezTo>
                    <a:pt x="1435" y="1614"/>
                    <a:pt x="1706" y="1501"/>
                    <a:pt x="1982" y="1403"/>
                  </a:cubicBezTo>
                  <a:cubicBezTo>
                    <a:pt x="2259" y="1303"/>
                    <a:pt x="2538" y="1216"/>
                    <a:pt x="2821" y="1135"/>
                  </a:cubicBezTo>
                  <a:cubicBezTo>
                    <a:pt x="3384" y="975"/>
                    <a:pt x="3958" y="845"/>
                    <a:pt x="4532" y="733"/>
                  </a:cubicBezTo>
                  <a:cubicBezTo>
                    <a:pt x="5107" y="620"/>
                    <a:pt x="5686" y="527"/>
                    <a:pt x="6267" y="446"/>
                  </a:cubicBezTo>
                  <a:cubicBezTo>
                    <a:pt x="7429" y="285"/>
                    <a:pt x="8597" y="177"/>
                    <a:pt x="9767" y="106"/>
                  </a:cubicBezTo>
                  <a:cubicBezTo>
                    <a:pt x="10938" y="33"/>
                    <a:pt x="12110" y="1"/>
                    <a:pt x="13284" y="1"/>
                  </a:cubicBezTo>
                  <a:cubicBezTo>
                    <a:pt x="14456" y="1"/>
                    <a:pt x="15629" y="34"/>
                    <a:pt x="16800" y="106"/>
                  </a:cubicBezTo>
                  <a:cubicBezTo>
                    <a:pt x="17970" y="177"/>
                    <a:pt x="19139" y="286"/>
                    <a:pt x="20300" y="446"/>
                  </a:cubicBezTo>
                  <a:cubicBezTo>
                    <a:pt x="20881" y="528"/>
                    <a:pt x="21460" y="621"/>
                    <a:pt x="22036" y="733"/>
                  </a:cubicBezTo>
                  <a:cubicBezTo>
                    <a:pt x="22611" y="845"/>
                    <a:pt x="23183" y="976"/>
                    <a:pt x="23747" y="1137"/>
                  </a:cubicBezTo>
                  <a:cubicBezTo>
                    <a:pt x="24029" y="1217"/>
                    <a:pt x="24309" y="1305"/>
                    <a:pt x="24585" y="1404"/>
                  </a:cubicBezTo>
                  <a:cubicBezTo>
                    <a:pt x="24862" y="1502"/>
                    <a:pt x="25132" y="1615"/>
                    <a:pt x="25396" y="1743"/>
                  </a:cubicBezTo>
                  <a:cubicBezTo>
                    <a:pt x="25527" y="1808"/>
                    <a:pt x="25656" y="1877"/>
                    <a:pt x="25781" y="1955"/>
                  </a:cubicBezTo>
                  <a:cubicBezTo>
                    <a:pt x="25906" y="2031"/>
                    <a:pt x="26026" y="2118"/>
                    <a:pt x="26138" y="2212"/>
                  </a:cubicBezTo>
                  <a:cubicBezTo>
                    <a:pt x="26250" y="2306"/>
                    <a:pt x="26348" y="2416"/>
                    <a:pt x="26429" y="2539"/>
                  </a:cubicBezTo>
                  <a:cubicBezTo>
                    <a:pt x="26469" y="2600"/>
                    <a:pt x="26500" y="2667"/>
                    <a:pt x="26524" y="2737"/>
                  </a:cubicBezTo>
                  <a:cubicBezTo>
                    <a:pt x="26546" y="2807"/>
                    <a:pt x="26559" y="2879"/>
                    <a:pt x="26559" y="2953"/>
                  </a:cubicBezTo>
                  <a:close/>
                  <a:moveTo>
                    <a:pt x="26559" y="2953"/>
                  </a:moveTo>
                  <a:cubicBezTo>
                    <a:pt x="26559" y="2916"/>
                    <a:pt x="26555" y="2879"/>
                    <a:pt x="26549" y="2843"/>
                  </a:cubicBezTo>
                  <a:cubicBezTo>
                    <a:pt x="26544" y="2807"/>
                    <a:pt x="26534" y="2772"/>
                    <a:pt x="26524" y="2737"/>
                  </a:cubicBezTo>
                  <a:cubicBezTo>
                    <a:pt x="26500" y="2667"/>
                    <a:pt x="26468" y="2600"/>
                    <a:pt x="26429" y="2539"/>
                  </a:cubicBezTo>
                  <a:cubicBezTo>
                    <a:pt x="26348" y="2416"/>
                    <a:pt x="26250" y="2306"/>
                    <a:pt x="26138" y="2212"/>
                  </a:cubicBezTo>
                  <a:cubicBezTo>
                    <a:pt x="26026" y="2118"/>
                    <a:pt x="25906" y="2031"/>
                    <a:pt x="25781" y="1955"/>
                  </a:cubicBezTo>
                  <a:cubicBezTo>
                    <a:pt x="25656" y="1878"/>
                    <a:pt x="25528" y="1808"/>
                    <a:pt x="25396" y="1743"/>
                  </a:cubicBezTo>
                  <a:cubicBezTo>
                    <a:pt x="25132" y="1616"/>
                    <a:pt x="24862" y="1503"/>
                    <a:pt x="24585" y="1405"/>
                  </a:cubicBezTo>
                  <a:cubicBezTo>
                    <a:pt x="24309" y="1306"/>
                    <a:pt x="24029" y="1218"/>
                    <a:pt x="23747" y="1138"/>
                  </a:cubicBezTo>
                  <a:cubicBezTo>
                    <a:pt x="23183" y="977"/>
                    <a:pt x="22611" y="847"/>
                    <a:pt x="22036" y="735"/>
                  </a:cubicBezTo>
                  <a:cubicBezTo>
                    <a:pt x="21460" y="622"/>
                    <a:pt x="20881" y="529"/>
                    <a:pt x="20300" y="449"/>
                  </a:cubicBezTo>
                  <a:cubicBezTo>
                    <a:pt x="19139" y="289"/>
                    <a:pt x="17970" y="179"/>
                    <a:pt x="16800" y="108"/>
                  </a:cubicBezTo>
                  <a:cubicBezTo>
                    <a:pt x="15629" y="37"/>
                    <a:pt x="14457" y="4"/>
                    <a:pt x="13284" y="4"/>
                  </a:cubicBezTo>
                  <a:cubicBezTo>
                    <a:pt x="12112" y="4"/>
                    <a:pt x="10938" y="38"/>
                    <a:pt x="9768" y="109"/>
                  </a:cubicBezTo>
                  <a:cubicBezTo>
                    <a:pt x="8597" y="180"/>
                    <a:pt x="7430" y="289"/>
                    <a:pt x="6267" y="450"/>
                  </a:cubicBezTo>
                  <a:cubicBezTo>
                    <a:pt x="5688" y="530"/>
                    <a:pt x="5108" y="625"/>
                    <a:pt x="4533" y="735"/>
                  </a:cubicBezTo>
                  <a:cubicBezTo>
                    <a:pt x="3958" y="847"/>
                    <a:pt x="3385" y="978"/>
                    <a:pt x="2821" y="1138"/>
                  </a:cubicBezTo>
                  <a:cubicBezTo>
                    <a:pt x="2540" y="1218"/>
                    <a:pt x="2260" y="1306"/>
                    <a:pt x="1983" y="1405"/>
                  </a:cubicBezTo>
                  <a:cubicBezTo>
                    <a:pt x="1707" y="1503"/>
                    <a:pt x="1436" y="1616"/>
                    <a:pt x="1173" y="1744"/>
                  </a:cubicBezTo>
                  <a:cubicBezTo>
                    <a:pt x="1041" y="1810"/>
                    <a:pt x="913" y="1880"/>
                    <a:pt x="788" y="1957"/>
                  </a:cubicBezTo>
                  <a:cubicBezTo>
                    <a:pt x="662" y="2032"/>
                    <a:pt x="543" y="2119"/>
                    <a:pt x="431" y="2213"/>
                  </a:cubicBezTo>
                  <a:cubicBezTo>
                    <a:pt x="319" y="2306"/>
                    <a:pt x="221" y="2416"/>
                    <a:pt x="139" y="2539"/>
                  </a:cubicBezTo>
                  <a:cubicBezTo>
                    <a:pt x="100" y="2600"/>
                    <a:pt x="68" y="2667"/>
                    <a:pt x="45" y="2737"/>
                  </a:cubicBezTo>
                  <a:cubicBezTo>
                    <a:pt x="10" y="2841"/>
                    <a:pt x="1" y="2953"/>
                    <a:pt x="19" y="3061"/>
                  </a:cubicBezTo>
                  <a:cubicBezTo>
                    <a:pt x="25" y="3097"/>
                    <a:pt x="33" y="3133"/>
                    <a:pt x="45" y="3168"/>
                  </a:cubicBezTo>
                  <a:cubicBezTo>
                    <a:pt x="68" y="3237"/>
                    <a:pt x="100" y="3304"/>
                    <a:pt x="139" y="3365"/>
                  </a:cubicBezTo>
                  <a:cubicBezTo>
                    <a:pt x="220" y="3488"/>
                    <a:pt x="318" y="3598"/>
                    <a:pt x="431" y="3692"/>
                  </a:cubicBezTo>
                  <a:cubicBezTo>
                    <a:pt x="543" y="3787"/>
                    <a:pt x="662" y="3873"/>
                    <a:pt x="787" y="3949"/>
                  </a:cubicBezTo>
                  <a:cubicBezTo>
                    <a:pt x="911" y="4026"/>
                    <a:pt x="1041" y="4096"/>
                    <a:pt x="1173" y="4161"/>
                  </a:cubicBezTo>
                  <a:cubicBezTo>
                    <a:pt x="1436" y="4288"/>
                    <a:pt x="1707" y="4401"/>
                    <a:pt x="1983" y="4499"/>
                  </a:cubicBezTo>
                  <a:cubicBezTo>
                    <a:pt x="2259" y="4598"/>
                    <a:pt x="2538" y="4687"/>
                    <a:pt x="2821" y="4766"/>
                  </a:cubicBezTo>
                  <a:cubicBezTo>
                    <a:pt x="3385" y="4927"/>
                    <a:pt x="3957" y="5057"/>
                    <a:pt x="4533" y="5170"/>
                  </a:cubicBezTo>
                  <a:cubicBezTo>
                    <a:pt x="5108" y="5282"/>
                    <a:pt x="5688" y="5375"/>
                    <a:pt x="6267" y="5456"/>
                  </a:cubicBezTo>
                  <a:cubicBezTo>
                    <a:pt x="7429" y="5616"/>
                    <a:pt x="8597" y="5725"/>
                    <a:pt x="9768" y="5797"/>
                  </a:cubicBezTo>
                  <a:cubicBezTo>
                    <a:pt x="10938" y="5868"/>
                    <a:pt x="12112" y="5901"/>
                    <a:pt x="13284" y="5901"/>
                  </a:cubicBezTo>
                  <a:cubicBezTo>
                    <a:pt x="14457" y="5902"/>
                    <a:pt x="15629" y="5868"/>
                    <a:pt x="16800" y="5797"/>
                  </a:cubicBezTo>
                  <a:cubicBezTo>
                    <a:pt x="17970" y="5726"/>
                    <a:pt x="19139" y="5616"/>
                    <a:pt x="20300" y="5457"/>
                  </a:cubicBezTo>
                  <a:cubicBezTo>
                    <a:pt x="20881" y="5376"/>
                    <a:pt x="21460" y="5282"/>
                    <a:pt x="22035" y="5170"/>
                  </a:cubicBezTo>
                  <a:cubicBezTo>
                    <a:pt x="22611" y="5058"/>
                    <a:pt x="23182" y="4927"/>
                    <a:pt x="23747" y="4767"/>
                  </a:cubicBezTo>
                  <a:cubicBezTo>
                    <a:pt x="24029" y="4687"/>
                    <a:pt x="24309" y="4599"/>
                    <a:pt x="24584" y="4500"/>
                  </a:cubicBezTo>
                  <a:cubicBezTo>
                    <a:pt x="24861" y="4402"/>
                    <a:pt x="25132" y="4289"/>
                    <a:pt x="25396" y="4162"/>
                  </a:cubicBezTo>
                  <a:cubicBezTo>
                    <a:pt x="25527" y="4097"/>
                    <a:pt x="25656" y="4027"/>
                    <a:pt x="25781" y="3950"/>
                  </a:cubicBezTo>
                  <a:cubicBezTo>
                    <a:pt x="25906" y="3874"/>
                    <a:pt x="26025" y="3788"/>
                    <a:pt x="26138" y="3693"/>
                  </a:cubicBezTo>
                  <a:cubicBezTo>
                    <a:pt x="26250" y="3599"/>
                    <a:pt x="26349" y="3489"/>
                    <a:pt x="26429" y="3367"/>
                  </a:cubicBezTo>
                  <a:cubicBezTo>
                    <a:pt x="26469" y="3305"/>
                    <a:pt x="26500" y="3238"/>
                    <a:pt x="26524" y="3168"/>
                  </a:cubicBezTo>
                  <a:cubicBezTo>
                    <a:pt x="26535" y="3133"/>
                    <a:pt x="26545" y="3098"/>
                    <a:pt x="26551" y="3062"/>
                  </a:cubicBezTo>
                  <a:cubicBezTo>
                    <a:pt x="26555" y="3026"/>
                    <a:pt x="26559" y="2989"/>
                    <a:pt x="26559" y="2953"/>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685;p51">
              <a:extLst>
                <a:ext uri="{FF2B5EF4-FFF2-40B4-BE49-F238E27FC236}">
                  <a16:creationId xmlns:a16="http://schemas.microsoft.com/office/drawing/2014/main" id="{6D4395F0-2983-4EB7-96FC-290F508DDB63}"/>
                </a:ext>
              </a:extLst>
            </p:cNvPr>
            <p:cNvSpPr/>
            <p:nvPr/>
          </p:nvSpPr>
          <p:spPr>
            <a:xfrm>
              <a:off x="6823796" y="4222987"/>
              <a:ext cx="326993" cy="145344"/>
            </a:xfrm>
            <a:custGeom>
              <a:avLst/>
              <a:gdLst/>
              <a:ahLst/>
              <a:cxnLst/>
              <a:rect l="l" t="t" r="r" b="b"/>
              <a:pathLst>
                <a:path w="17888" h="7951" extrusionOk="0">
                  <a:moveTo>
                    <a:pt x="1" y="1"/>
                  </a:moveTo>
                  <a:cubicBezTo>
                    <a:pt x="9880" y="1"/>
                    <a:pt x="17888" y="1779"/>
                    <a:pt x="17888" y="3976"/>
                  </a:cubicBezTo>
                  <a:cubicBezTo>
                    <a:pt x="17888" y="6172"/>
                    <a:pt x="9880" y="7950"/>
                    <a:pt x="1" y="795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686;p51">
              <a:extLst>
                <a:ext uri="{FF2B5EF4-FFF2-40B4-BE49-F238E27FC236}">
                  <a16:creationId xmlns:a16="http://schemas.microsoft.com/office/drawing/2014/main" id="{BBAFBB66-0B41-4E34-A57C-52BE9024ACA4}"/>
                </a:ext>
              </a:extLst>
            </p:cNvPr>
            <p:cNvSpPr/>
            <p:nvPr/>
          </p:nvSpPr>
          <p:spPr>
            <a:xfrm>
              <a:off x="6485104" y="4222987"/>
              <a:ext cx="326974" cy="145344"/>
            </a:xfrm>
            <a:custGeom>
              <a:avLst/>
              <a:gdLst/>
              <a:ahLst/>
              <a:cxnLst/>
              <a:rect l="l" t="t" r="r" b="b"/>
              <a:pathLst>
                <a:path w="17887" h="7951" extrusionOk="0">
                  <a:moveTo>
                    <a:pt x="17886" y="7950"/>
                  </a:moveTo>
                  <a:cubicBezTo>
                    <a:pt x="8009" y="7950"/>
                    <a:pt x="1" y="6171"/>
                    <a:pt x="1" y="3976"/>
                  </a:cubicBezTo>
                  <a:cubicBezTo>
                    <a:pt x="1" y="1780"/>
                    <a:pt x="8009" y="1"/>
                    <a:pt x="17886"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36" name="Google Shape;1247;p43">
            <a:extLst>
              <a:ext uri="{FF2B5EF4-FFF2-40B4-BE49-F238E27FC236}">
                <a16:creationId xmlns:a16="http://schemas.microsoft.com/office/drawing/2014/main" id="{6B53E8B2-0B78-4BFA-A4B3-4006F0443A72}"/>
              </a:ext>
            </a:extLst>
          </p:cNvPr>
          <p:cNvSpPr txBox="1">
            <a:spLocks/>
          </p:cNvSpPr>
          <p:nvPr/>
        </p:nvSpPr>
        <p:spPr>
          <a:xfrm>
            <a:off x="13630791" y="4524141"/>
            <a:ext cx="10422655"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solidFill>
                  <a:schemeClr val="bg1"/>
                </a:solidFill>
              </a:rPr>
              <a:t>Conclusions</a:t>
            </a:r>
          </a:p>
        </p:txBody>
      </p:sp>
      <p:sp>
        <p:nvSpPr>
          <p:cNvPr id="37" name="Rectangle 36">
            <a:extLst>
              <a:ext uri="{FF2B5EF4-FFF2-40B4-BE49-F238E27FC236}">
                <a16:creationId xmlns:a16="http://schemas.microsoft.com/office/drawing/2014/main" id="{B84DC910-F610-42A4-A915-CB673E926295}"/>
              </a:ext>
            </a:extLst>
          </p:cNvPr>
          <p:cNvSpPr/>
          <p:nvPr/>
        </p:nvSpPr>
        <p:spPr>
          <a:xfrm>
            <a:off x="13915997" y="6068051"/>
            <a:ext cx="10137449" cy="2677656"/>
          </a:xfrm>
          <a:prstGeom prst="rect">
            <a:avLst/>
          </a:prstGeom>
        </p:spPr>
        <p:txBody>
          <a:bodyPr wrap="square">
            <a:spAutoFit/>
          </a:bodyPr>
          <a:lstStyle/>
          <a:p>
            <a:r>
              <a:rPr lang="en-US" sz="2400" b="1" dirty="0">
                <a:solidFill>
                  <a:schemeClr val="bg1"/>
                </a:solidFill>
              </a:rPr>
              <a:t>Lorem Ipsum</a:t>
            </a:r>
            <a:r>
              <a:rPr lang="en-US" sz="24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299247225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Group 94">
            <a:extLst>
              <a:ext uri="{FF2B5EF4-FFF2-40B4-BE49-F238E27FC236}">
                <a16:creationId xmlns:a16="http://schemas.microsoft.com/office/drawing/2014/main" id="{965225D1-216F-49E4-902F-A808CFB4D6F2}"/>
              </a:ext>
            </a:extLst>
          </p:cNvPr>
          <p:cNvGrpSpPr/>
          <p:nvPr/>
        </p:nvGrpSpPr>
        <p:grpSpPr>
          <a:xfrm>
            <a:off x="1729284" y="2346278"/>
            <a:ext cx="8374233" cy="9023443"/>
            <a:chOff x="2142239" y="2781208"/>
            <a:chExt cx="8374233" cy="9023443"/>
          </a:xfrm>
        </p:grpSpPr>
        <p:grpSp>
          <p:nvGrpSpPr>
            <p:cNvPr id="2" name="Google Shape;1691;p52">
              <a:extLst>
                <a:ext uri="{FF2B5EF4-FFF2-40B4-BE49-F238E27FC236}">
                  <a16:creationId xmlns:a16="http://schemas.microsoft.com/office/drawing/2014/main" id="{3E41D6A0-BC4F-4EC9-ACA3-0A0669AED4E3}"/>
                </a:ext>
              </a:extLst>
            </p:cNvPr>
            <p:cNvGrpSpPr/>
            <p:nvPr/>
          </p:nvGrpSpPr>
          <p:grpSpPr>
            <a:xfrm flipH="1">
              <a:off x="4400952" y="8290971"/>
              <a:ext cx="6115520" cy="3513680"/>
              <a:chOff x="1520075" y="3403875"/>
              <a:chExt cx="3569925" cy="2051425"/>
            </a:xfrm>
          </p:grpSpPr>
          <p:sp>
            <p:nvSpPr>
              <p:cNvPr id="3" name="Google Shape;1692;p52">
                <a:extLst>
                  <a:ext uri="{FF2B5EF4-FFF2-40B4-BE49-F238E27FC236}">
                    <a16:creationId xmlns:a16="http://schemas.microsoft.com/office/drawing/2014/main" id="{C2FCD398-CA8C-43F8-BBC1-ED830B293FC9}"/>
                  </a:ext>
                </a:extLst>
              </p:cNvPr>
              <p:cNvSpPr/>
              <p:nvPr/>
            </p:nvSpPr>
            <p:spPr>
              <a:xfrm>
                <a:off x="1520075" y="3403875"/>
                <a:ext cx="2516500" cy="1443375"/>
              </a:xfrm>
              <a:custGeom>
                <a:avLst/>
                <a:gdLst/>
                <a:ahLst/>
                <a:cxnLst/>
                <a:rect l="l" t="t" r="r" b="b"/>
                <a:pathLst>
                  <a:path w="100660" h="57735" extrusionOk="0">
                    <a:moveTo>
                      <a:pt x="59467" y="1"/>
                    </a:moveTo>
                    <a:cubicBezTo>
                      <a:pt x="58686" y="1"/>
                      <a:pt x="57863" y="191"/>
                      <a:pt x="57220" y="562"/>
                    </a:cubicBezTo>
                    <a:lnTo>
                      <a:pt x="1305" y="32845"/>
                    </a:lnTo>
                    <a:cubicBezTo>
                      <a:pt x="129" y="33524"/>
                      <a:pt x="1" y="34551"/>
                      <a:pt x="1019" y="35138"/>
                    </a:cubicBezTo>
                    <a:lnTo>
                      <a:pt x="39468" y="57337"/>
                    </a:lnTo>
                    <a:cubicBezTo>
                      <a:pt x="39929" y="57604"/>
                      <a:pt x="40546" y="57734"/>
                      <a:pt x="41193" y="57734"/>
                    </a:cubicBezTo>
                    <a:cubicBezTo>
                      <a:pt x="41974" y="57734"/>
                      <a:pt x="42797" y="57544"/>
                      <a:pt x="43440" y="57172"/>
                    </a:cubicBezTo>
                    <a:lnTo>
                      <a:pt x="99357" y="24890"/>
                    </a:lnTo>
                    <a:cubicBezTo>
                      <a:pt x="100532" y="24210"/>
                      <a:pt x="100659" y="23183"/>
                      <a:pt x="99642" y="22596"/>
                    </a:cubicBezTo>
                    <a:lnTo>
                      <a:pt x="61193" y="397"/>
                    </a:lnTo>
                    <a:cubicBezTo>
                      <a:pt x="60731" y="131"/>
                      <a:pt x="60114" y="1"/>
                      <a:pt x="59467"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1693;p52">
                <a:extLst>
                  <a:ext uri="{FF2B5EF4-FFF2-40B4-BE49-F238E27FC236}">
                    <a16:creationId xmlns:a16="http://schemas.microsoft.com/office/drawing/2014/main" id="{A02BC89B-D12C-4E70-95CA-C98B806D2A05}"/>
                  </a:ext>
                </a:extLst>
              </p:cNvPr>
              <p:cNvSpPr/>
              <p:nvPr/>
            </p:nvSpPr>
            <p:spPr>
              <a:xfrm>
                <a:off x="2573500" y="4011925"/>
                <a:ext cx="2516500" cy="1443375"/>
              </a:xfrm>
              <a:custGeom>
                <a:avLst/>
                <a:gdLst/>
                <a:ahLst/>
                <a:cxnLst/>
                <a:rect l="l" t="t" r="r" b="b"/>
                <a:pathLst>
                  <a:path w="100660" h="57735" extrusionOk="0">
                    <a:moveTo>
                      <a:pt x="59467" y="1"/>
                    </a:moveTo>
                    <a:cubicBezTo>
                      <a:pt x="58687" y="1"/>
                      <a:pt x="57863" y="191"/>
                      <a:pt x="57220" y="562"/>
                    </a:cubicBezTo>
                    <a:lnTo>
                      <a:pt x="1303" y="32845"/>
                    </a:lnTo>
                    <a:cubicBezTo>
                      <a:pt x="129" y="33525"/>
                      <a:pt x="1" y="34551"/>
                      <a:pt x="1019" y="35139"/>
                    </a:cubicBezTo>
                    <a:lnTo>
                      <a:pt x="39468" y="57338"/>
                    </a:lnTo>
                    <a:cubicBezTo>
                      <a:pt x="39929" y="57604"/>
                      <a:pt x="40546" y="57734"/>
                      <a:pt x="41193" y="57734"/>
                    </a:cubicBezTo>
                    <a:cubicBezTo>
                      <a:pt x="41974" y="57734"/>
                      <a:pt x="42797" y="57544"/>
                      <a:pt x="43440" y="57173"/>
                    </a:cubicBezTo>
                    <a:lnTo>
                      <a:pt x="99356" y="24889"/>
                    </a:lnTo>
                    <a:cubicBezTo>
                      <a:pt x="100531" y="24211"/>
                      <a:pt x="100659" y="23184"/>
                      <a:pt x="99641" y="22596"/>
                    </a:cubicBezTo>
                    <a:lnTo>
                      <a:pt x="61192" y="398"/>
                    </a:lnTo>
                    <a:cubicBezTo>
                      <a:pt x="60731" y="131"/>
                      <a:pt x="60114" y="1"/>
                      <a:pt x="59467"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5" name="Google Shape;1698;p52">
              <a:extLst>
                <a:ext uri="{FF2B5EF4-FFF2-40B4-BE49-F238E27FC236}">
                  <a16:creationId xmlns:a16="http://schemas.microsoft.com/office/drawing/2014/main" id="{9D71F124-2E37-444F-8155-880A732FA904}"/>
                </a:ext>
              </a:extLst>
            </p:cNvPr>
            <p:cNvGrpSpPr/>
            <p:nvPr/>
          </p:nvGrpSpPr>
          <p:grpSpPr>
            <a:xfrm flipH="1">
              <a:off x="2142239" y="2781208"/>
              <a:ext cx="7840835" cy="8972203"/>
              <a:chOff x="1520075" y="238125"/>
              <a:chExt cx="4577075" cy="5238325"/>
            </a:xfrm>
          </p:grpSpPr>
          <p:sp>
            <p:nvSpPr>
              <p:cNvPr id="6" name="Google Shape;1699;p52">
                <a:extLst>
                  <a:ext uri="{FF2B5EF4-FFF2-40B4-BE49-F238E27FC236}">
                    <a16:creationId xmlns:a16="http://schemas.microsoft.com/office/drawing/2014/main" id="{33E82B6F-4BDD-4780-9D55-E5F19B4F5A6A}"/>
                  </a:ext>
                </a:extLst>
              </p:cNvPr>
              <p:cNvSpPr/>
              <p:nvPr/>
            </p:nvSpPr>
            <p:spPr>
              <a:xfrm>
                <a:off x="1552425" y="922375"/>
                <a:ext cx="968875" cy="2060375"/>
              </a:xfrm>
              <a:custGeom>
                <a:avLst/>
                <a:gdLst/>
                <a:ahLst/>
                <a:cxnLst/>
                <a:rect l="l" t="t" r="r" b="b"/>
                <a:pathLst>
                  <a:path w="38755" h="82415" extrusionOk="0">
                    <a:moveTo>
                      <a:pt x="38754" y="1"/>
                    </a:moveTo>
                    <a:lnTo>
                      <a:pt x="1" y="22376"/>
                    </a:lnTo>
                    <a:lnTo>
                      <a:pt x="1" y="82415"/>
                    </a:lnTo>
                    <a:lnTo>
                      <a:pt x="38754" y="60039"/>
                    </a:lnTo>
                    <a:lnTo>
                      <a:pt x="38754"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700;p52">
                <a:extLst>
                  <a:ext uri="{FF2B5EF4-FFF2-40B4-BE49-F238E27FC236}">
                    <a16:creationId xmlns:a16="http://schemas.microsoft.com/office/drawing/2014/main" id="{90BD090E-7F6E-485E-9865-ED4B7CE58FB3}"/>
                  </a:ext>
                </a:extLst>
              </p:cNvPr>
              <p:cNvSpPr/>
              <p:nvPr/>
            </p:nvSpPr>
            <p:spPr>
              <a:xfrm>
                <a:off x="1521650" y="904200"/>
                <a:ext cx="999650" cy="577600"/>
              </a:xfrm>
              <a:custGeom>
                <a:avLst/>
                <a:gdLst/>
                <a:ahLst/>
                <a:cxnLst/>
                <a:rect l="l" t="t" r="r" b="b"/>
                <a:pathLst>
                  <a:path w="39986" h="23104" extrusionOk="0">
                    <a:moveTo>
                      <a:pt x="38755" y="0"/>
                    </a:moveTo>
                    <a:lnTo>
                      <a:pt x="0" y="22375"/>
                    </a:lnTo>
                    <a:lnTo>
                      <a:pt x="1232" y="23103"/>
                    </a:lnTo>
                    <a:lnTo>
                      <a:pt x="39985" y="728"/>
                    </a:lnTo>
                    <a:lnTo>
                      <a:pt x="38755"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1701;p52">
                <a:extLst>
                  <a:ext uri="{FF2B5EF4-FFF2-40B4-BE49-F238E27FC236}">
                    <a16:creationId xmlns:a16="http://schemas.microsoft.com/office/drawing/2014/main" id="{DE3BD896-09AD-4E5B-A523-24934748DE94}"/>
                  </a:ext>
                </a:extLst>
              </p:cNvPr>
              <p:cNvSpPr/>
              <p:nvPr/>
            </p:nvSpPr>
            <p:spPr>
              <a:xfrm>
                <a:off x="1539850" y="978375"/>
                <a:ext cx="1154975" cy="652575"/>
              </a:xfrm>
              <a:custGeom>
                <a:avLst/>
                <a:gdLst/>
                <a:ahLst/>
                <a:cxnLst/>
                <a:rect l="l" t="t" r="r" b="b"/>
                <a:pathLst>
                  <a:path w="46199" h="26103" extrusionOk="0">
                    <a:moveTo>
                      <a:pt x="38237" y="0"/>
                    </a:moveTo>
                    <a:lnTo>
                      <a:pt x="1948" y="20626"/>
                    </a:lnTo>
                    <a:cubicBezTo>
                      <a:pt x="1" y="25858"/>
                      <a:pt x="6925" y="26102"/>
                      <a:pt x="8234" y="26102"/>
                    </a:cubicBezTo>
                    <a:cubicBezTo>
                      <a:pt x="8369" y="26102"/>
                      <a:pt x="8445" y="26099"/>
                      <a:pt x="8445" y="26099"/>
                    </a:cubicBezTo>
                    <a:lnTo>
                      <a:pt x="46198" y="4514"/>
                    </a:lnTo>
                    <a:cubicBezTo>
                      <a:pt x="37992" y="3529"/>
                      <a:pt x="38237" y="0"/>
                      <a:pt x="38237" y="0"/>
                    </a:cubicBezTo>
                    <a:close/>
                  </a:path>
                </a:pathLst>
              </a:custGeom>
              <a:solidFill>
                <a:srgbClr val="F5F5F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1702;p52">
                <a:extLst>
                  <a:ext uri="{FF2B5EF4-FFF2-40B4-BE49-F238E27FC236}">
                    <a16:creationId xmlns:a16="http://schemas.microsoft.com/office/drawing/2014/main" id="{D068D7A1-0E89-4FCA-902C-D1EBD2AF4BE7}"/>
                  </a:ext>
                </a:extLst>
              </p:cNvPr>
              <p:cNvSpPr/>
              <p:nvPr/>
            </p:nvSpPr>
            <p:spPr>
              <a:xfrm>
                <a:off x="1521650" y="1463575"/>
                <a:ext cx="255200" cy="1649475"/>
              </a:xfrm>
              <a:custGeom>
                <a:avLst/>
                <a:gdLst/>
                <a:ahLst/>
                <a:cxnLst/>
                <a:rect l="l" t="t" r="r" b="b"/>
                <a:pathLst>
                  <a:path w="10208" h="65979" extrusionOk="0">
                    <a:moveTo>
                      <a:pt x="0" y="1"/>
                    </a:moveTo>
                    <a:lnTo>
                      <a:pt x="0" y="60038"/>
                    </a:lnTo>
                    <a:cubicBezTo>
                      <a:pt x="1691" y="65532"/>
                      <a:pt x="7706" y="65979"/>
                      <a:pt x="9619" y="65979"/>
                    </a:cubicBezTo>
                    <a:cubicBezTo>
                      <a:pt x="9990" y="65979"/>
                      <a:pt x="10207" y="65962"/>
                      <a:pt x="10207" y="65962"/>
                    </a:cubicBezTo>
                    <a:lnTo>
                      <a:pt x="10207" y="5925"/>
                    </a:lnTo>
                    <a:cubicBezTo>
                      <a:pt x="10207" y="5925"/>
                      <a:pt x="2157" y="5016"/>
                      <a:pt x="0"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703;p52">
                <a:extLst>
                  <a:ext uri="{FF2B5EF4-FFF2-40B4-BE49-F238E27FC236}">
                    <a16:creationId xmlns:a16="http://schemas.microsoft.com/office/drawing/2014/main" id="{4A8E489B-091A-4286-B0B1-C4BB7BDC970A}"/>
                  </a:ext>
                </a:extLst>
              </p:cNvPr>
              <p:cNvSpPr/>
              <p:nvPr/>
            </p:nvSpPr>
            <p:spPr>
              <a:xfrm>
                <a:off x="1776825" y="1052300"/>
                <a:ext cx="968900" cy="2060325"/>
              </a:xfrm>
              <a:custGeom>
                <a:avLst/>
                <a:gdLst/>
                <a:ahLst/>
                <a:cxnLst/>
                <a:rect l="l" t="t" r="r" b="b"/>
                <a:pathLst>
                  <a:path w="38756" h="82413" extrusionOk="0">
                    <a:moveTo>
                      <a:pt x="38755" y="0"/>
                    </a:moveTo>
                    <a:lnTo>
                      <a:pt x="0" y="22376"/>
                    </a:lnTo>
                    <a:lnTo>
                      <a:pt x="0" y="82413"/>
                    </a:lnTo>
                    <a:lnTo>
                      <a:pt x="38755" y="60038"/>
                    </a:lnTo>
                    <a:lnTo>
                      <a:pt x="38755" y="0"/>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704;p52">
                <a:extLst>
                  <a:ext uri="{FF2B5EF4-FFF2-40B4-BE49-F238E27FC236}">
                    <a16:creationId xmlns:a16="http://schemas.microsoft.com/office/drawing/2014/main" id="{7C4DFADD-D321-49EA-AC92-C839EBCFE228}"/>
                  </a:ext>
                </a:extLst>
              </p:cNvPr>
              <p:cNvSpPr/>
              <p:nvPr/>
            </p:nvSpPr>
            <p:spPr>
              <a:xfrm>
                <a:off x="1883175" y="2315225"/>
                <a:ext cx="756150" cy="543225"/>
              </a:xfrm>
              <a:custGeom>
                <a:avLst/>
                <a:gdLst/>
                <a:ahLst/>
                <a:cxnLst/>
                <a:rect l="l" t="t" r="r" b="b"/>
                <a:pathLst>
                  <a:path w="30246" h="21729" extrusionOk="0">
                    <a:moveTo>
                      <a:pt x="28710" y="0"/>
                    </a:moveTo>
                    <a:cubicBezTo>
                      <a:pt x="28455" y="0"/>
                      <a:pt x="28193" y="65"/>
                      <a:pt x="27946" y="208"/>
                    </a:cubicBezTo>
                    <a:lnTo>
                      <a:pt x="768" y="15899"/>
                    </a:lnTo>
                    <a:cubicBezTo>
                      <a:pt x="293" y="16173"/>
                      <a:pt x="0" y="16679"/>
                      <a:pt x="0" y="17228"/>
                    </a:cubicBezTo>
                    <a:lnTo>
                      <a:pt x="0" y="20192"/>
                    </a:lnTo>
                    <a:cubicBezTo>
                      <a:pt x="0" y="21088"/>
                      <a:pt x="736" y="21728"/>
                      <a:pt x="1537" y="21728"/>
                    </a:cubicBezTo>
                    <a:cubicBezTo>
                      <a:pt x="1792" y="21728"/>
                      <a:pt x="2054" y="21663"/>
                      <a:pt x="2301" y="21521"/>
                    </a:cubicBezTo>
                    <a:lnTo>
                      <a:pt x="29479" y="5829"/>
                    </a:lnTo>
                    <a:cubicBezTo>
                      <a:pt x="29954" y="5555"/>
                      <a:pt x="30246" y="5049"/>
                      <a:pt x="30246" y="4501"/>
                    </a:cubicBezTo>
                    <a:lnTo>
                      <a:pt x="30246" y="1536"/>
                    </a:lnTo>
                    <a:cubicBezTo>
                      <a:pt x="30246" y="641"/>
                      <a:pt x="29511" y="0"/>
                      <a:pt x="28710" y="0"/>
                    </a:cubicBezTo>
                    <a:close/>
                  </a:path>
                </a:pathLst>
              </a:custGeom>
              <a:solidFill>
                <a:srgbClr val="E0CF6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705;p52">
                <a:extLst>
                  <a:ext uri="{FF2B5EF4-FFF2-40B4-BE49-F238E27FC236}">
                    <a16:creationId xmlns:a16="http://schemas.microsoft.com/office/drawing/2014/main" id="{9115AC5E-FA1C-4335-9A3F-98C09D44C071}"/>
                  </a:ext>
                </a:extLst>
              </p:cNvPr>
              <p:cNvSpPr/>
              <p:nvPr/>
            </p:nvSpPr>
            <p:spPr>
              <a:xfrm>
                <a:off x="1746025" y="1034075"/>
                <a:ext cx="999700" cy="577625"/>
              </a:xfrm>
              <a:custGeom>
                <a:avLst/>
                <a:gdLst/>
                <a:ahLst/>
                <a:cxnLst/>
                <a:rect l="l" t="t" r="r" b="b"/>
                <a:pathLst>
                  <a:path w="39988" h="23105" extrusionOk="0">
                    <a:moveTo>
                      <a:pt x="38756" y="1"/>
                    </a:moveTo>
                    <a:lnTo>
                      <a:pt x="1" y="22376"/>
                    </a:lnTo>
                    <a:lnTo>
                      <a:pt x="1232" y="23105"/>
                    </a:lnTo>
                    <a:lnTo>
                      <a:pt x="39987" y="729"/>
                    </a:lnTo>
                    <a:lnTo>
                      <a:pt x="38756"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706;p52">
                <a:extLst>
                  <a:ext uri="{FF2B5EF4-FFF2-40B4-BE49-F238E27FC236}">
                    <a16:creationId xmlns:a16="http://schemas.microsoft.com/office/drawing/2014/main" id="{C496F056-49BA-4BDD-AD9D-3E237D0CF04C}"/>
                  </a:ext>
                </a:extLst>
              </p:cNvPr>
              <p:cNvSpPr/>
              <p:nvPr/>
            </p:nvSpPr>
            <p:spPr>
              <a:xfrm>
                <a:off x="2034775" y="1704300"/>
                <a:ext cx="514900" cy="664750"/>
              </a:xfrm>
              <a:custGeom>
                <a:avLst/>
                <a:gdLst/>
                <a:ahLst/>
                <a:cxnLst/>
                <a:rect l="l" t="t" r="r" b="b"/>
                <a:pathLst>
                  <a:path w="20596" h="26590" extrusionOk="0">
                    <a:moveTo>
                      <a:pt x="14904" y="1"/>
                    </a:moveTo>
                    <a:cubicBezTo>
                      <a:pt x="13487" y="1"/>
                      <a:pt x="11912" y="473"/>
                      <a:pt x="10298" y="1404"/>
                    </a:cubicBezTo>
                    <a:cubicBezTo>
                      <a:pt x="7567" y="2981"/>
                      <a:pt x="4948" y="5747"/>
                      <a:pt x="3017" y="9091"/>
                    </a:cubicBezTo>
                    <a:cubicBezTo>
                      <a:pt x="1085" y="12436"/>
                      <a:pt x="1" y="16087"/>
                      <a:pt x="1" y="19240"/>
                    </a:cubicBezTo>
                    <a:cubicBezTo>
                      <a:pt x="1" y="22394"/>
                      <a:pt x="1085" y="24791"/>
                      <a:pt x="3017" y="25907"/>
                    </a:cubicBezTo>
                    <a:cubicBezTo>
                      <a:pt x="3807" y="26363"/>
                      <a:pt x="4712" y="26589"/>
                      <a:pt x="5692" y="26589"/>
                    </a:cubicBezTo>
                    <a:cubicBezTo>
                      <a:pt x="7109" y="26589"/>
                      <a:pt x="8684" y="26117"/>
                      <a:pt x="10298" y="25185"/>
                    </a:cubicBezTo>
                    <a:cubicBezTo>
                      <a:pt x="13029" y="23609"/>
                      <a:pt x="15649" y="20844"/>
                      <a:pt x="17579" y="17499"/>
                    </a:cubicBezTo>
                    <a:cubicBezTo>
                      <a:pt x="19510" y="14154"/>
                      <a:pt x="20595" y="10504"/>
                      <a:pt x="20595" y="7350"/>
                    </a:cubicBezTo>
                    <a:cubicBezTo>
                      <a:pt x="20595" y="4196"/>
                      <a:pt x="19510" y="1798"/>
                      <a:pt x="17579" y="684"/>
                    </a:cubicBezTo>
                    <a:cubicBezTo>
                      <a:pt x="16790" y="227"/>
                      <a:pt x="15885" y="1"/>
                      <a:pt x="14904" y="1"/>
                    </a:cubicBezTo>
                    <a:close/>
                  </a:path>
                </a:pathLst>
              </a:custGeom>
              <a:solidFill>
                <a:srgbClr val="FFED8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707;p52">
                <a:extLst>
                  <a:ext uri="{FF2B5EF4-FFF2-40B4-BE49-F238E27FC236}">
                    <a16:creationId xmlns:a16="http://schemas.microsoft.com/office/drawing/2014/main" id="{ABCD7776-722A-4826-8242-7B9C9A9C16A2}"/>
                  </a:ext>
                </a:extLst>
              </p:cNvPr>
              <p:cNvSpPr/>
              <p:nvPr/>
            </p:nvSpPr>
            <p:spPr>
              <a:xfrm>
                <a:off x="1521650" y="1463550"/>
                <a:ext cx="255200" cy="148225"/>
              </a:xfrm>
              <a:custGeom>
                <a:avLst/>
                <a:gdLst/>
                <a:ahLst/>
                <a:cxnLst/>
                <a:rect l="l" t="t" r="r" b="b"/>
                <a:pathLst>
                  <a:path w="10208" h="5929" extrusionOk="0">
                    <a:moveTo>
                      <a:pt x="0" y="1"/>
                    </a:moveTo>
                    <a:cubicBezTo>
                      <a:pt x="1568" y="5644"/>
                      <a:pt x="8570" y="5928"/>
                      <a:pt x="9965" y="5928"/>
                    </a:cubicBezTo>
                    <a:cubicBezTo>
                      <a:pt x="10121" y="5928"/>
                      <a:pt x="10207" y="5925"/>
                      <a:pt x="10207" y="5925"/>
                    </a:cubicBezTo>
                    <a:lnTo>
                      <a:pt x="9883" y="4673"/>
                    </a:lnTo>
                    <a:cubicBezTo>
                      <a:pt x="4110" y="3475"/>
                      <a:pt x="1873" y="359"/>
                      <a:pt x="1873" y="359"/>
                    </a:cubicBezTo>
                    <a:lnTo>
                      <a:pt x="0"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708;p52">
                <a:extLst>
                  <a:ext uri="{FF2B5EF4-FFF2-40B4-BE49-F238E27FC236}">
                    <a16:creationId xmlns:a16="http://schemas.microsoft.com/office/drawing/2014/main" id="{7664D5B6-0E96-4A3E-AF00-98021EC3A5EA}"/>
                  </a:ext>
                </a:extLst>
              </p:cNvPr>
              <p:cNvSpPr/>
              <p:nvPr/>
            </p:nvSpPr>
            <p:spPr>
              <a:xfrm>
                <a:off x="1884925" y="255950"/>
                <a:ext cx="1224250" cy="2940150"/>
              </a:xfrm>
              <a:custGeom>
                <a:avLst/>
                <a:gdLst/>
                <a:ahLst/>
                <a:cxnLst/>
                <a:rect l="l" t="t" r="r" b="b"/>
                <a:pathLst>
                  <a:path w="48970" h="117606" extrusionOk="0">
                    <a:moveTo>
                      <a:pt x="48969" y="0"/>
                    </a:moveTo>
                    <a:lnTo>
                      <a:pt x="0" y="27952"/>
                    </a:lnTo>
                    <a:lnTo>
                      <a:pt x="0" y="117606"/>
                    </a:lnTo>
                    <a:lnTo>
                      <a:pt x="48969" y="89654"/>
                    </a:lnTo>
                    <a:lnTo>
                      <a:pt x="48969" y="0"/>
                    </a:lnTo>
                    <a:close/>
                  </a:path>
                </a:pathLst>
              </a:custGeom>
              <a:solidFill>
                <a:srgbClr val="3E228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709;p52">
                <a:extLst>
                  <a:ext uri="{FF2B5EF4-FFF2-40B4-BE49-F238E27FC236}">
                    <a16:creationId xmlns:a16="http://schemas.microsoft.com/office/drawing/2014/main" id="{F645DE79-BDC3-4896-B954-35953696223A}"/>
                  </a:ext>
                </a:extLst>
              </p:cNvPr>
              <p:cNvSpPr/>
              <p:nvPr/>
            </p:nvSpPr>
            <p:spPr>
              <a:xfrm>
                <a:off x="1858050" y="240025"/>
                <a:ext cx="1251125" cy="714725"/>
              </a:xfrm>
              <a:custGeom>
                <a:avLst/>
                <a:gdLst/>
                <a:ahLst/>
                <a:cxnLst/>
                <a:rect l="l" t="t" r="r" b="b"/>
                <a:pathLst>
                  <a:path w="50045" h="28589" extrusionOk="0">
                    <a:moveTo>
                      <a:pt x="48970" y="1"/>
                    </a:moveTo>
                    <a:lnTo>
                      <a:pt x="1" y="27953"/>
                    </a:lnTo>
                    <a:lnTo>
                      <a:pt x="1075" y="28589"/>
                    </a:lnTo>
                    <a:lnTo>
                      <a:pt x="50044" y="637"/>
                    </a:lnTo>
                    <a:lnTo>
                      <a:pt x="48970"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710;p52">
                <a:extLst>
                  <a:ext uri="{FF2B5EF4-FFF2-40B4-BE49-F238E27FC236}">
                    <a16:creationId xmlns:a16="http://schemas.microsoft.com/office/drawing/2014/main" id="{892C8439-36ED-443D-9B02-74722C4FB660}"/>
                  </a:ext>
                </a:extLst>
              </p:cNvPr>
              <p:cNvSpPr/>
              <p:nvPr/>
            </p:nvSpPr>
            <p:spPr>
              <a:xfrm>
                <a:off x="1873975" y="304775"/>
                <a:ext cx="1386650" cy="780175"/>
              </a:xfrm>
              <a:custGeom>
                <a:avLst/>
                <a:gdLst/>
                <a:ahLst/>
                <a:cxnLst/>
                <a:rect l="l" t="t" r="r" b="b"/>
                <a:pathLst>
                  <a:path w="55466" h="31207" extrusionOk="0">
                    <a:moveTo>
                      <a:pt x="48516" y="1"/>
                    </a:moveTo>
                    <a:lnTo>
                      <a:pt x="1700" y="26426"/>
                    </a:lnTo>
                    <a:cubicBezTo>
                      <a:pt x="0" y="30993"/>
                      <a:pt x="6045" y="31206"/>
                      <a:pt x="7188" y="31206"/>
                    </a:cubicBezTo>
                    <a:cubicBezTo>
                      <a:pt x="7306" y="31206"/>
                      <a:pt x="7372" y="31204"/>
                      <a:pt x="7372" y="31204"/>
                    </a:cubicBezTo>
                    <a:lnTo>
                      <a:pt x="55466" y="3941"/>
                    </a:lnTo>
                    <a:cubicBezTo>
                      <a:pt x="48302" y="3082"/>
                      <a:pt x="48516" y="1"/>
                      <a:pt x="48516" y="1"/>
                    </a:cubicBezTo>
                    <a:close/>
                  </a:path>
                </a:pathLst>
              </a:custGeom>
              <a:solidFill>
                <a:srgbClr val="F5F5F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711;p52">
                <a:extLst>
                  <a:ext uri="{FF2B5EF4-FFF2-40B4-BE49-F238E27FC236}">
                    <a16:creationId xmlns:a16="http://schemas.microsoft.com/office/drawing/2014/main" id="{4E2EFA58-E558-489F-BE94-8E1AFE66DC02}"/>
                  </a:ext>
                </a:extLst>
              </p:cNvPr>
              <p:cNvSpPr/>
              <p:nvPr/>
            </p:nvSpPr>
            <p:spPr>
              <a:xfrm>
                <a:off x="1858050" y="938850"/>
                <a:ext cx="222775" cy="2371000"/>
              </a:xfrm>
              <a:custGeom>
                <a:avLst/>
                <a:gdLst/>
                <a:ahLst/>
                <a:cxnLst/>
                <a:rect l="l" t="t" r="r" b="b"/>
                <a:pathLst>
                  <a:path w="8911" h="94840" extrusionOk="0">
                    <a:moveTo>
                      <a:pt x="1" y="0"/>
                    </a:moveTo>
                    <a:lnTo>
                      <a:pt x="1" y="89654"/>
                    </a:lnTo>
                    <a:cubicBezTo>
                      <a:pt x="1477" y="94450"/>
                      <a:pt x="6728" y="94840"/>
                      <a:pt x="8397" y="94840"/>
                    </a:cubicBezTo>
                    <a:cubicBezTo>
                      <a:pt x="8722" y="94840"/>
                      <a:pt x="8911" y="94825"/>
                      <a:pt x="8911" y="94825"/>
                    </a:cubicBezTo>
                    <a:lnTo>
                      <a:pt x="8911" y="5172"/>
                    </a:lnTo>
                    <a:cubicBezTo>
                      <a:pt x="8911" y="5172"/>
                      <a:pt x="1884" y="4379"/>
                      <a:pt x="1"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712;p52">
                <a:extLst>
                  <a:ext uri="{FF2B5EF4-FFF2-40B4-BE49-F238E27FC236}">
                    <a16:creationId xmlns:a16="http://schemas.microsoft.com/office/drawing/2014/main" id="{F5018E2B-165A-4318-853C-DD0DACCAF1CF}"/>
                  </a:ext>
                </a:extLst>
              </p:cNvPr>
              <p:cNvSpPr/>
              <p:nvPr/>
            </p:nvSpPr>
            <p:spPr>
              <a:xfrm>
                <a:off x="2080800" y="369325"/>
                <a:ext cx="1224250" cy="2940175"/>
              </a:xfrm>
              <a:custGeom>
                <a:avLst/>
                <a:gdLst/>
                <a:ahLst/>
                <a:cxnLst/>
                <a:rect l="l" t="t" r="r" b="b"/>
                <a:pathLst>
                  <a:path w="48970" h="117607" extrusionOk="0">
                    <a:moveTo>
                      <a:pt x="48970" y="1"/>
                    </a:moveTo>
                    <a:lnTo>
                      <a:pt x="1" y="27952"/>
                    </a:lnTo>
                    <a:lnTo>
                      <a:pt x="1" y="117606"/>
                    </a:lnTo>
                    <a:lnTo>
                      <a:pt x="48970" y="89655"/>
                    </a:lnTo>
                    <a:lnTo>
                      <a:pt x="48970"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713;p52">
                <a:extLst>
                  <a:ext uri="{FF2B5EF4-FFF2-40B4-BE49-F238E27FC236}">
                    <a16:creationId xmlns:a16="http://schemas.microsoft.com/office/drawing/2014/main" id="{C1D9F94B-5D1D-41F7-8968-05645E6DB635}"/>
                  </a:ext>
                </a:extLst>
              </p:cNvPr>
              <p:cNvSpPr/>
              <p:nvPr/>
            </p:nvSpPr>
            <p:spPr>
              <a:xfrm>
                <a:off x="2173675" y="2402900"/>
                <a:ext cx="1038500" cy="684700"/>
              </a:xfrm>
              <a:custGeom>
                <a:avLst/>
                <a:gdLst/>
                <a:ahLst/>
                <a:cxnLst/>
                <a:rect l="l" t="t" r="r" b="b"/>
                <a:pathLst>
                  <a:path w="41540" h="27388" extrusionOk="0">
                    <a:moveTo>
                      <a:pt x="40200" y="1"/>
                    </a:moveTo>
                    <a:cubicBezTo>
                      <a:pt x="39977" y="1"/>
                      <a:pt x="39748" y="57"/>
                      <a:pt x="39533" y="182"/>
                    </a:cubicBezTo>
                    <a:lnTo>
                      <a:pt x="669" y="22299"/>
                    </a:lnTo>
                    <a:cubicBezTo>
                      <a:pt x="255" y="22538"/>
                      <a:pt x="0" y="22981"/>
                      <a:pt x="0" y="23459"/>
                    </a:cubicBezTo>
                    <a:lnTo>
                      <a:pt x="0" y="26047"/>
                    </a:lnTo>
                    <a:cubicBezTo>
                      <a:pt x="0" y="26828"/>
                      <a:pt x="641" y="27388"/>
                      <a:pt x="1341" y="27388"/>
                    </a:cubicBezTo>
                    <a:cubicBezTo>
                      <a:pt x="1564" y="27388"/>
                      <a:pt x="1793" y="27331"/>
                      <a:pt x="2008" y="27206"/>
                    </a:cubicBezTo>
                    <a:lnTo>
                      <a:pt x="40871" y="5089"/>
                    </a:lnTo>
                    <a:cubicBezTo>
                      <a:pt x="41285" y="4850"/>
                      <a:pt x="41540" y="4408"/>
                      <a:pt x="41540" y="3930"/>
                    </a:cubicBezTo>
                    <a:lnTo>
                      <a:pt x="41540" y="1341"/>
                    </a:lnTo>
                    <a:cubicBezTo>
                      <a:pt x="41540" y="559"/>
                      <a:pt x="40899" y="1"/>
                      <a:pt x="40200"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714;p52">
                <a:extLst>
                  <a:ext uri="{FF2B5EF4-FFF2-40B4-BE49-F238E27FC236}">
                    <a16:creationId xmlns:a16="http://schemas.microsoft.com/office/drawing/2014/main" id="{71E87E6F-0066-4023-AA1D-69F8DC334C62}"/>
                  </a:ext>
                </a:extLst>
              </p:cNvPr>
              <p:cNvSpPr/>
              <p:nvPr/>
            </p:nvSpPr>
            <p:spPr>
              <a:xfrm>
                <a:off x="2053950" y="353425"/>
                <a:ext cx="1251100" cy="714725"/>
              </a:xfrm>
              <a:custGeom>
                <a:avLst/>
                <a:gdLst/>
                <a:ahLst/>
                <a:cxnLst/>
                <a:rect l="l" t="t" r="r" b="b"/>
                <a:pathLst>
                  <a:path w="50044" h="28589" extrusionOk="0">
                    <a:moveTo>
                      <a:pt x="48969" y="0"/>
                    </a:moveTo>
                    <a:lnTo>
                      <a:pt x="0" y="27953"/>
                    </a:lnTo>
                    <a:lnTo>
                      <a:pt x="1075" y="28588"/>
                    </a:lnTo>
                    <a:lnTo>
                      <a:pt x="50044" y="637"/>
                    </a:lnTo>
                    <a:lnTo>
                      <a:pt x="48969"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715;p52">
                <a:extLst>
                  <a:ext uri="{FF2B5EF4-FFF2-40B4-BE49-F238E27FC236}">
                    <a16:creationId xmlns:a16="http://schemas.microsoft.com/office/drawing/2014/main" id="{830FD6DA-6494-4C1B-BC3C-D29F1C6CF292}"/>
                  </a:ext>
                </a:extLst>
              </p:cNvPr>
              <p:cNvSpPr/>
              <p:nvPr/>
            </p:nvSpPr>
            <p:spPr>
              <a:xfrm>
                <a:off x="1858050" y="938825"/>
                <a:ext cx="222775" cy="129400"/>
              </a:xfrm>
              <a:custGeom>
                <a:avLst/>
                <a:gdLst/>
                <a:ahLst/>
                <a:cxnLst/>
                <a:rect l="l" t="t" r="r" b="b"/>
                <a:pathLst>
                  <a:path w="8911" h="5176" extrusionOk="0">
                    <a:moveTo>
                      <a:pt x="1" y="0"/>
                    </a:moveTo>
                    <a:lnTo>
                      <a:pt x="1" y="0"/>
                    </a:lnTo>
                    <a:cubicBezTo>
                      <a:pt x="1369" y="4927"/>
                      <a:pt x="7481" y="5175"/>
                      <a:pt x="8699" y="5175"/>
                    </a:cubicBezTo>
                    <a:cubicBezTo>
                      <a:pt x="8836" y="5175"/>
                      <a:pt x="8911" y="5172"/>
                      <a:pt x="8911" y="5172"/>
                    </a:cubicBezTo>
                    <a:lnTo>
                      <a:pt x="8628" y="4080"/>
                    </a:lnTo>
                    <a:cubicBezTo>
                      <a:pt x="3589" y="3033"/>
                      <a:pt x="1636" y="313"/>
                      <a:pt x="1636" y="313"/>
                    </a:cubicBezTo>
                    <a:lnTo>
                      <a:pt x="1"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716;p52">
                <a:extLst>
                  <a:ext uri="{FF2B5EF4-FFF2-40B4-BE49-F238E27FC236}">
                    <a16:creationId xmlns:a16="http://schemas.microsoft.com/office/drawing/2014/main" id="{AE790C20-8B6A-415B-A81A-98CB487BA761}"/>
                  </a:ext>
                </a:extLst>
              </p:cNvPr>
              <p:cNvSpPr/>
              <p:nvPr/>
            </p:nvSpPr>
            <p:spPr>
              <a:xfrm>
                <a:off x="2282150" y="838675"/>
                <a:ext cx="1159925" cy="2466625"/>
              </a:xfrm>
              <a:custGeom>
                <a:avLst/>
                <a:gdLst/>
                <a:ahLst/>
                <a:cxnLst/>
                <a:rect l="l" t="t" r="r" b="b"/>
                <a:pathLst>
                  <a:path w="46397" h="98665" extrusionOk="0">
                    <a:moveTo>
                      <a:pt x="46397" y="0"/>
                    </a:moveTo>
                    <a:lnTo>
                      <a:pt x="0" y="26787"/>
                    </a:lnTo>
                    <a:lnTo>
                      <a:pt x="0" y="98664"/>
                    </a:lnTo>
                    <a:lnTo>
                      <a:pt x="46397" y="71876"/>
                    </a:lnTo>
                    <a:lnTo>
                      <a:pt x="46397" y="0"/>
                    </a:lnTo>
                    <a:close/>
                  </a:path>
                </a:pathLst>
              </a:custGeom>
              <a:solidFill>
                <a:srgbClr val="F08BB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717;p52">
                <a:extLst>
                  <a:ext uri="{FF2B5EF4-FFF2-40B4-BE49-F238E27FC236}">
                    <a16:creationId xmlns:a16="http://schemas.microsoft.com/office/drawing/2014/main" id="{ECD41212-1929-43DC-9E52-8E43120B8A93}"/>
                  </a:ext>
                </a:extLst>
              </p:cNvPr>
              <p:cNvSpPr/>
              <p:nvPr/>
            </p:nvSpPr>
            <p:spPr>
              <a:xfrm>
                <a:off x="2245300" y="816850"/>
                <a:ext cx="1196775" cy="691500"/>
              </a:xfrm>
              <a:custGeom>
                <a:avLst/>
                <a:gdLst/>
                <a:ahLst/>
                <a:cxnLst/>
                <a:rect l="l" t="t" r="r" b="b"/>
                <a:pathLst>
                  <a:path w="47871" h="27660" extrusionOk="0">
                    <a:moveTo>
                      <a:pt x="46397" y="1"/>
                    </a:moveTo>
                    <a:lnTo>
                      <a:pt x="0" y="26788"/>
                    </a:lnTo>
                    <a:lnTo>
                      <a:pt x="1474" y="27660"/>
                    </a:lnTo>
                    <a:lnTo>
                      <a:pt x="47871" y="873"/>
                    </a:lnTo>
                    <a:lnTo>
                      <a:pt x="46397"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718;p52">
                <a:extLst>
                  <a:ext uri="{FF2B5EF4-FFF2-40B4-BE49-F238E27FC236}">
                    <a16:creationId xmlns:a16="http://schemas.microsoft.com/office/drawing/2014/main" id="{254A5937-9E68-4940-BD49-0D48C7DCDBE1}"/>
                  </a:ext>
                </a:extLst>
              </p:cNvPr>
              <p:cNvSpPr/>
              <p:nvPr/>
            </p:nvSpPr>
            <p:spPr>
              <a:xfrm>
                <a:off x="2267125" y="905675"/>
                <a:ext cx="1382725" cy="781225"/>
              </a:xfrm>
              <a:custGeom>
                <a:avLst/>
                <a:gdLst/>
                <a:ahLst/>
                <a:cxnLst/>
                <a:rect l="l" t="t" r="r" b="b"/>
                <a:pathLst>
                  <a:path w="55309" h="31249" extrusionOk="0">
                    <a:moveTo>
                      <a:pt x="45776" y="0"/>
                    </a:moveTo>
                    <a:lnTo>
                      <a:pt x="2331" y="24693"/>
                    </a:lnTo>
                    <a:cubicBezTo>
                      <a:pt x="1" y="30956"/>
                      <a:pt x="8284" y="31249"/>
                      <a:pt x="9856" y="31249"/>
                    </a:cubicBezTo>
                    <a:cubicBezTo>
                      <a:pt x="10019" y="31249"/>
                      <a:pt x="10110" y="31246"/>
                      <a:pt x="10110" y="31246"/>
                    </a:cubicBezTo>
                    <a:lnTo>
                      <a:pt x="55308" y="5405"/>
                    </a:lnTo>
                    <a:cubicBezTo>
                      <a:pt x="45482" y="4225"/>
                      <a:pt x="45776" y="0"/>
                      <a:pt x="45776" y="0"/>
                    </a:cubicBezTo>
                    <a:close/>
                  </a:path>
                </a:pathLst>
              </a:custGeom>
              <a:solidFill>
                <a:srgbClr val="F5F5F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719;p52">
                <a:extLst>
                  <a:ext uri="{FF2B5EF4-FFF2-40B4-BE49-F238E27FC236}">
                    <a16:creationId xmlns:a16="http://schemas.microsoft.com/office/drawing/2014/main" id="{FAA03254-10A8-4D46-A106-C1AF627D1279}"/>
                  </a:ext>
                </a:extLst>
              </p:cNvPr>
              <p:cNvSpPr/>
              <p:nvPr/>
            </p:nvSpPr>
            <p:spPr>
              <a:xfrm>
                <a:off x="2245300" y="1486525"/>
                <a:ext cx="305500" cy="1974775"/>
              </a:xfrm>
              <a:custGeom>
                <a:avLst/>
                <a:gdLst/>
                <a:ahLst/>
                <a:cxnLst/>
                <a:rect l="l" t="t" r="r" b="b"/>
                <a:pathLst>
                  <a:path w="12220" h="78991" extrusionOk="0">
                    <a:moveTo>
                      <a:pt x="0" y="1"/>
                    </a:moveTo>
                    <a:lnTo>
                      <a:pt x="0" y="71878"/>
                    </a:lnTo>
                    <a:cubicBezTo>
                      <a:pt x="2025" y="78455"/>
                      <a:pt x="9226" y="78990"/>
                      <a:pt x="11515" y="78990"/>
                    </a:cubicBezTo>
                    <a:cubicBezTo>
                      <a:pt x="11960" y="78990"/>
                      <a:pt x="12220" y="78970"/>
                      <a:pt x="12220" y="78970"/>
                    </a:cubicBezTo>
                    <a:lnTo>
                      <a:pt x="12220" y="7094"/>
                    </a:lnTo>
                    <a:cubicBezTo>
                      <a:pt x="12220" y="7094"/>
                      <a:pt x="2583" y="6006"/>
                      <a:pt x="0"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720;p52">
                <a:extLst>
                  <a:ext uri="{FF2B5EF4-FFF2-40B4-BE49-F238E27FC236}">
                    <a16:creationId xmlns:a16="http://schemas.microsoft.com/office/drawing/2014/main" id="{838D9073-7998-4502-8E53-A228A7898303}"/>
                  </a:ext>
                </a:extLst>
              </p:cNvPr>
              <p:cNvSpPr/>
              <p:nvPr/>
            </p:nvSpPr>
            <p:spPr>
              <a:xfrm>
                <a:off x="2550775" y="994200"/>
                <a:ext cx="1159975" cy="2466600"/>
              </a:xfrm>
              <a:custGeom>
                <a:avLst/>
                <a:gdLst/>
                <a:ahLst/>
                <a:cxnLst/>
                <a:rect l="l" t="t" r="r" b="b"/>
                <a:pathLst>
                  <a:path w="46399" h="98664" extrusionOk="0">
                    <a:moveTo>
                      <a:pt x="46399" y="0"/>
                    </a:moveTo>
                    <a:lnTo>
                      <a:pt x="1" y="26787"/>
                    </a:lnTo>
                    <a:lnTo>
                      <a:pt x="1" y="98663"/>
                    </a:lnTo>
                    <a:lnTo>
                      <a:pt x="46399" y="71876"/>
                    </a:lnTo>
                    <a:lnTo>
                      <a:pt x="46399"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721;p52">
                <a:extLst>
                  <a:ext uri="{FF2B5EF4-FFF2-40B4-BE49-F238E27FC236}">
                    <a16:creationId xmlns:a16="http://schemas.microsoft.com/office/drawing/2014/main" id="{01543031-8489-42D3-A8F9-C2A6ACABDA77}"/>
                  </a:ext>
                </a:extLst>
              </p:cNvPr>
              <p:cNvSpPr/>
              <p:nvPr/>
            </p:nvSpPr>
            <p:spPr>
              <a:xfrm>
                <a:off x="2678125" y="2506150"/>
                <a:ext cx="905275" cy="650325"/>
              </a:xfrm>
              <a:custGeom>
                <a:avLst/>
                <a:gdLst/>
                <a:ahLst/>
                <a:cxnLst/>
                <a:rect l="l" t="t" r="r" b="b"/>
                <a:pathLst>
                  <a:path w="36211" h="26013" extrusionOk="0">
                    <a:moveTo>
                      <a:pt x="34372" y="0"/>
                    </a:moveTo>
                    <a:cubicBezTo>
                      <a:pt x="34066" y="0"/>
                      <a:pt x="33753" y="78"/>
                      <a:pt x="33457" y="249"/>
                    </a:cubicBezTo>
                    <a:lnTo>
                      <a:pt x="919" y="19035"/>
                    </a:lnTo>
                    <a:cubicBezTo>
                      <a:pt x="351" y="19363"/>
                      <a:pt x="1" y="19968"/>
                      <a:pt x="1" y="20624"/>
                    </a:cubicBezTo>
                    <a:lnTo>
                      <a:pt x="1" y="24174"/>
                    </a:lnTo>
                    <a:cubicBezTo>
                      <a:pt x="1" y="25246"/>
                      <a:pt x="881" y="26013"/>
                      <a:pt x="1839" y="26013"/>
                    </a:cubicBezTo>
                    <a:cubicBezTo>
                      <a:pt x="2145" y="26013"/>
                      <a:pt x="2459" y="25935"/>
                      <a:pt x="2754" y="25764"/>
                    </a:cubicBezTo>
                    <a:lnTo>
                      <a:pt x="35293" y="6979"/>
                    </a:lnTo>
                    <a:cubicBezTo>
                      <a:pt x="35860" y="6650"/>
                      <a:pt x="36210" y="6044"/>
                      <a:pt x="36210" y="5389"/>
                    </a:cubicBezTo>
                    <a:lnTo>
                      <a:pt x="36210" y="1839"/>
                    </a:lnTo>
                    <a:cubicBezTo>
                      <a:pt x="36210" y="767"/>
                      <a:pt x="35331" y="0"/>
                      <a:pt x="34372"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722;p52">
                <a:extLst>
                  <a:ext uri="{FF2B5EF4-FFF2-40B4-BE49-F238E27FC236}">
                    <a16:creationId xmlns:a16="http://schemas.microsoft.com/office/drawing/2014/main" id="{B038698D-1CDA-4979-9730-62764F754EDB}"/>
                  </a:ext>
                </a:extLst>
              </p:cNvPr>
              <p:cNvSpPr/>
              <p:nvPr/>
            </p:nvSpPr>
            <p:spPr>
              <a:xfrm>
                <a:off x="2513950" y="972400"/>
                <a:ext cx="1196800" cy="691475"/>
              </a:xfrm>
              <a:custGeom>
                <a:avLst/>
                <a:gdLst/>
                <a:ahLst/>
                <a:cxnLst/>
                <a:rect l="l" t="t" r="r" b="b"/>
                <a:pathLst>
                  <a:path w="47872" h="27659" extrusionOk="0">
                    <a:moveTo>
                      <a:pt x="46398" y="0"/>
                    </a:moveTo>
                    <a:lnTo>
                      <a:pt x="1" y="26787"/>
                    </a:lnTo>
                    <a:lnTo>
                      <a:pt x="1474" y="27659"/>
                    </a:lnTo>
                    <a:lnTo>
                      <a:pt x="47872" y="872"/>
                    </a:lnTo>
                    <a:lnTo>
                      <a:pt x="46398"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723;p52">
                <a:extLst>
                  <a:ext uri="{FF2B5EF4-FFF2-40B4-BE49-F238E27FC236}">
                    <a16:creationId xmlns:a16="http://schemas.microsoft.com/office/drawing/2014/main" id="{E7CC7691-91A4-4902-8D9E-A915D9C208F9}"/>
                  </a:ext>
                </a:extLst>
              </p:cNvPr>
              <p:cNvSpPr/>
              <p:nvPr/>
            </p:nvSpPr>
            <p:spPr>
              <a:xfrm>
                <a:off x="2859650" y="1774775"/>
                <a:ext cx="616400" cy="795775"/>
              </a:xfrm>
              <a:custGeom>
                <a:avLst/>
                <a:gdLst/>
                <a:ahLst/>
                <a:cxnLst/>
                <a:rect l="l" t="t" r="r" b="b"/>
                <a:pathLst>
                  <a:path w="24656" h="31831" extrusionOk="0">
                    <a:moveTo>
                      <a:pt x="17841" y="0"/>
                    </a:moveTo>
                    <a:cubicBezTo>
                      <a:pt x="16145" y="0"/>
                      <a:pt x="14260" y="565"/>
                      <a:pt x="12328" y="1680"/>
                    </a:cubicBezTo>
                    <a:cubicBezTo>
                      <a:pt x="9058" y="3568"/>
                      <a:pt x="5922" y="6878"/>
                      <a:pt x="3610" y="10883"/>
                    </a:cubicBezTo>
                    <a:cubicBezTo>
                      <a:pt x="1298" y="14887"/>
                      <a:pt x="0" y="19258"/>
                      <a:pt x="0" y="23034"/>
                    </a:cubicBezTo>
                    <a:cubicBezTo>
                      <a:pt x="0" y="26808"/>
                      <a:pt x="1298" y="29680"/>
                      <a:pt x="3610" y="31015"/>
                    </a:cubicBezTo>
                    <a:cubicBezTo>
                      <a:pt x="4556" y="31560"/>
                      <a:pt x="5639" y="31831"/>
                      <a:pt x="6813" y="31831"/>
                    </a:cubicBezTo>
                    <a:cubicBezTo>
                      <a:pt x="8510" y="31831"/>
                      <a:pt x="10395" y="31266"/>
                      <a:pt x="12328" y="30150"/>
                    </a:cubicBezTo>
                    <a:cubicBezTo>
                      <a:pt x="15597" y="28264"/>
                      <a:pt x="18733" y="24953"/>
                      <a:pt x="21045" y="20949"/>
                    </a:cubicBezTo>
                    <a:cubicBezTo>
                      <a:pt x="23357" y="16944"/>
                      <a:pt x="24655" y="12573"/>
                      <a:pt x="24655" y="8798"/>
                    </a:cubicBezTo>
                    <a:cubicBezTo>
                      <a:pt x="24655" y="5022"/>
                      <a:pt x="23357" y="2152"/>
                      <a:pt x="21045" y="817"/>
                    </a:cubicBezTo>
                    <a:cubicBezTo>
                      <a:pt x="20099" y="271"/>
                      <a:pt x="19016" y="0"/>
                      <a:pt x="17841"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724;p52">
                <a:extLst>
                  <a:ext uri="{FF2B5EF4-FFF2-40B4-BE49-F238E27FC236}">
                    <a16:creationId xmlns:a16="http://schemas.microsoft.com/office/drawing/2014/main" id="{C1DCA7AB-F7CD-4A97-B3E4-F260C1DA4966}"/>
                  </a:ext>
                </a:extLst>
              </p:cNvPr>
              <p:cNvSpPr/>
              <p:nvPr/>
            </p:nvSpPr>
            <p:spPr>
              <a:xfrm>
                <a:off x="2245300" y="1486525"/>
                <a:ext cx="305500" cy="177475"/>
              </a:xfrm>
              <a:custGeom>
                <a:avLst/>
                <a:gdLst/>
                <a:ahLst/>
                <a:cxnLst/>
                <a:rect l="l" t="t" r="r" b="b"/>
                <a:pathLst>
                  <a:path w="12220" h="7099" extrusionOk="0">
                    <a:moveTo>
                      <a:pt x="0" y="1"/>
                    </a:moveTo>
                    <a:lnTo>
                      <a:pt x="0" y="1"/>
                    </a:lnTo>
                    <a:cubicBezTo>
                      <a:pt x="1877" y="6758"/>
                      <a:pt x="10261" y="7098"/>
                      <a:pt x="11930" y="7098"/>
                    </a:cubicBezTo>
                    <a:cubicBezTo>
                      <a:pt x="12117" y="7098"/>
                      <a:pt x="12220" y="7094"/>
                      <a:pt x="12220" y="7094"/>
                    </a:cubicBezTo>
                    <a:lnTo>
                      <a:pt x="11833" y="5595"/>
                    </a:lnTo>
                    <a:cubicBezTo>
                      <a:pt x="4921" y="4160"/>
                      <a:pt x="2243" y="430"/>
                      <a:pt x="2243" y="430"/>
                    </a:cubicBezTo>
                    <a:lnTo>
                      <a:pt x="0"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725;p52">
                <a:extLst>
                  <a:ext uri="{FF2B5EF4-FFF2-40B4-BE49-F238E27FC236}">
                    <a16:creationId xmlns:a16="http://schemas.microsoft.com/office/drawing/2014/main" id="{EEB56572-4457-483C-9A07-DC8B4B0E91DD}"/>
                  </a:ext>
                </a:extLst>
              </p:cNvPr>
              <p:cNvSpPr/>
              <p:nvPr/>
            </p:nvSpPr>
            <p:spPr>
              <a:xfrm>
                <a:off x="2616475" y="1352500"/>
                <a:ext cx="385775" cy="714975"/>
              </a:xfrm>
              <a:custGeom>
                <a:avLst/>
                <a:gdLst/>
                <a:ahLst/>
                <a:cxnLst/>
                <a:rect l="l" t="t" r="r" b="b"/>
                <a:pathLst>
                  <a:path w="15431" h="28599" extrusionOk="0">
                    <a:moveTo>
                      <a:pt x="9740" y="1"/>
                    </a:moveTo>
                    <a:cubicBezTo>
                      <a:pt x="8564" y="1"/>
                      <a:pt x="7716" y="167"/>
                      <a:pt x="7716" y="167"/>
                    </a:cubicBezTo>
                    <a:lnTo>
                      <a:pt x="0" y="5171"/>
                    </a:lnTo>
                    <a:cubicBezTo>
                      <a:pt x="5386" y="5237"/>
                      <a:pt x="6405" y="7406"/>
                      <a:pt x="6405" y="7406"/>
                    </a:cubicBezTo>
                    <a:lnTo>
                      <a:pt x="6405" y="28598"/>
                    </a:lnTo>
                    <a:lnTo>
                      <a:pt x="11208" y="18781"/>
                    </a:lnTo>
                    <a:lnTo>
                      <a:pt x="15431" y="22866"/>
                    </a:lnTo>
                    <a:lnTo>
                      <a:pt x="15431" y="2194"/>
                    </a:lnTo>
                    <a:cubicBezTo>
                      <a:pt x="13952" y="368"/>
                      <a:pt x="11486" y="1"/>
                      <a:pt x="9740"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726;p52">
                <a:extLst>
                  <a:ext uri="{FF2B5EF4-FFF2-40B4-BE49-F238E27FC236}">
                    <a16:creationId xmlns:a16="http://schemas.microsoft.com/office/drawing/2014/main" id="{454BABB9-344E-487C-A38B-54125718A6B9}"/>
                  </a:ext>
                </a:extLst>
              </p:cNvPr>
              <p:cNvSpPr/>
              <p:nvPr/>
            </p:nvSpPr>
            <p:spPr>
              <a:xfrm>
                <a:off x="2616475" y="1352500"/>
                <a:ext cx="385775" cy="185175"/>
              </a:xfrm>
              <a:custGeom>
                <a:avLst/>
                <a:gdLst/>
                <a:ahLst/>
                <a:cxnLst/>
                <a:rect l="l" t="t" r="r" b="b"/>
                <a:pathLst>
                  <a:path w="15431" h="7407" extrusionOk="0">
                    <a:moveTo>
                      <a:pt x="9740" y="1"/>
                    </a:moveTo>
                    <a:cubicBezTo>
                      <a:pt x="8564" y="1"/>
                      <a:pt x="7716" y="167"/>
                      <a:pt x="7716" y="167"/>
                    </a:cubicBezTo>
                    <a:lnTo>
                      <a:pt x="0" y="5171"/>
                    </a:lnTo>
                    <a:cubicBezTo>
                      <a:pt x="5386" y="5237"/>
                      <a:pt x="6405" y="7406"/>
                      <a:pt x="6405" y="7406"/>
                    </a:cubicBezTo>
                    <a:lnTo>
                      <a:pt x="15431" y="2194"/>
                    </a:lnTo>
                    <a:cubicBezTo>
                      <a:pt x="13952" y="368"/>
                      <a:pt x="11485" y="1"/>
                      <a:pt x="9740"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727;p52">
                <a:extLst>
                  <a:ext uri="{FF2B5EF4-FFF2-40B4-BE49-F238E27FC236}">
                    <a16:creationId xmlns:a16="http://schemas.microsoft.com/office/drawing/2014/main" id="{E067B06B-A40D-43C2-BC9C-CEF629069E89}"/>
                  </a:ext>
                </a:extLst>
              </p:cNvPr>
              <p:cNvSpPr/>
              <p:nvPr/>
            </p:nvSpPr>
            <p:spPr>
              <a:xfrm>
                <a:off x="2476775" y="4676025"/>
                <a:ext cx="405050" cy="270125"/>
              </a:xfrm>
              <a:custGeom>
                <a:avLst/>
                <a:gdLst/>
                <a:ahLst/>
                <a:cxnLst/>
                <a:rect l="l" t="t" r="r" b="b"/>
                <a:pathLst>
                  <a:path w="16202" h="10805" extrusionOk="0">
                    <a:moveTo>
                      <a:pt x="12067" y="1"/>
                    </a:moveTo>
                    <a:lnTo>
                      <a:pt x="0" y="6606"/>
                    </a:lnTo>
                    <a:cubicBezTo>
                      <a:pt x="0" y="6606"/>
                      <a:pt x="1075" y="10416"/>
                      <a:pt x="7283" y="10804"/>
                    </a:cubicBezTo>
                    <a:lnTo>
                      <a:pt x="16202" y="5402"/>
                    </a:lnTo>
                    <a:lnTo>
                      <a:pt x="12067"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728;p52">
                <a:extLst>
                  <a:ext uri="{FF2B5EF4-FFF2-40B4-BE49-F238E27FC236}">
                    <a16:creationId xmlns:a16="http://schemas.microsoft.com/office/drawing/2014/main" id="{5D464BFA-FC44-48A3-BD41-C08741717C95}"/>
                  </a:ext>
                </a:extLst>
              </p:cNvPr>
              <p:cNvSpPr/>
              <p:nvPr/>
            </p:nvSpPr>
            <p:spPr>
              <a:xfrm>
                <a:off x="2476775" y="4654525"/>
                <a:ext cx="405025" cy="270150"/>
              </a:xfrm>
              <a:custGeom>
                <a:avLst/>
                <a:gdLst/>
                <a:ahLst/>
                <a:cxnLst/>
                <a:rect l="l" t="t" r="r" b="b"/>
                <a:pathLst>
                  <a:path w="16201" h="10806" extrusionOk="0">
                    <a:moveTo>
                      <a:pt x="12065" y="1"/>
                    </a:moveTo>
                    <a:lnTo>
                      <a:pt x="0" y="6607"/>
                    </a:lnTo>
                    <a:cubicBezTo>
                      <a:pt x="0" y="6607"/>
                      <a:pt x="1075" y="10417"/>
                      <a:pt x="7283" y="10805"/>
                    </a:cubicBezTo>
                    <a:lnTo>
                      <a:pt x="16201" y="5402"/>
                    </a:lnTo>
                    <a:lnTo>
                      <a:pt x="12065"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729;p52">
                <a:extLst>
                  <a:ext uri="{FF2B5EF4-FFF2-40B4-BE49-F238E27FC236}">
                    <a16:creationId xmlns:a16="http://schemas.microsoft.com/office/drawing/2014/main" id="{C04D0E5A-3DCB-4907-AB41-9D2365586F7C}"/>
                  </a:ext>
                </a:extLst>
              </p:cNvPr>
              <p:cNvSpPr/>
              <p:nvPr/>
            </p:nvSpPr>
            <p:spPr>
              <a:xfrm>
                <a:off x="1527225" y="3403875"/>
                <a:ext cx="2501050" cy="1464525"/>
              </a:xfrm>
              <a:custGeom>
                <a:avLst/>
                <a:gdLst/>
                <a:ahLst/>
                <a:cxnLst/>
                <a:rect l="l" t="t" r="r" b="b"/>
                <a:pathLst>
                  <a:path w="100042" h="58581" extrusionOk="0">
                    <a:moveTo>
                      <a:pt x="59181" y="1"/>
                    </a:moveTo>
                    <a:cubicBezTo>
                      <a:pt x="58400" y="1"/>
                      <a:pt x="57577" y="191"/>
                      <a:pt x="56934" y="562"/>
                    </a:cubicBezTo>
                    <a:lnTo>
                      <a:pt x="1019" y="32845"/>
                    </a:lnTo>
                    <a:cubicBezTo>
                      <a:pt x="320" y="33248"/>
                      <a:pt x="1" y="33772"/>
                      <a:pt x="62" y="34256"/>
                    </a:cubicBezTo>
                    <a:lnTo>
                      <a:pt x="53" y="34253"/>
                    </a:lnTo>
                    <a:lnTo>
                      <a:pt x="53" y="34870"/>
                    </a:lnTo>
                    <a:lnTo>
                      <a:pt x="53" y="34885"/>
                    </a:lnTo>
                    <a:lnTo>
                      <a:pt x="62" y="35087"/>
                    </a:lnTo>
                    <a:cubicBezTo>
                      <a:pt x="99" y="35424"/>
                      <a:pt x="313" y="35742"/>
                      <a:pt x="733" y="35985"/>
                    </a:cubicBezTo>
                    <a:lnTo>
                      <a:pt x="39182" y="58184"/>
                    </a:lnTo>
                    <a:cubicBezTo>
                      <a:pt x="39644" y="58450"/>
                      <a:pt x="40262" y="58581"/>
                      <a:pt x="40909" y="58581"/>
                    </a:cubicBezTo>
                    <a:cubicBezTo>
                      <a:pt x="41689" y="58581"/>
                      <a:pt x="42512" y="58391"/>
                      <a:pt x="43154" y="58019"/>
                    </a:cubicBezTo>
                    <a:lnTo>
                      <a:pt x="99071" y="25735"/>
                    </a:lnTo>
                    <a:cubicBezTo>
                      <a:pt x="99696" y="25374"/>
                      <a:pt x="100014" y="24917"/>
                      <a:pt x="100033" y="24477"/>
                    </a:cubicBezTo>
                    <a:lnTo>
                      <a:pt x="100042" y="24476"/>
                    </a:lnTo>
                    <a:lnTo>
                      <a:pt x="100042" y="23446"/>
                    </a:lnTo>
                    <a:lnTo>
                      <a:pt x="100025" y="23448"/>
                    </a:lnTo>
                    <a:cubicBezTo>
                      <a:pt x="99973" y="23128"/>
                      <a:pt x="99757" y="22827"/>
                      <a:pt x="99356" y="22596"/>
                    </a:cubicBezTo>
                    <a:lnTo>
                      <a:pt x="60907" y="397"/>
                    </a:lnTo>
                    <a:cubicBezTo>
                      <a:pt x="60445" y="131"/>
                      <a:pt x="59828" y="1"/>
                      <a:pt x="59181"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730;p52">
                <a:extLst>
                  <a:ext uri="{FF2B5EF4-FFF2-40B4-BE49-F238E27FC236}">
                    <a16:creationId xmlns:a16="http://schemas.microsoft.com/office/drawing/2014/main" id="{7D464C14-33FC-4AC5-A95B-4C7DACFC2C0B}"/>
                  </a:ext>
                </a:extLst>
              </p:cNvPr>
              <p:cNvSpPr/>
              <p:nvPr/>
            </p:nvSpPr>
            <p:spPr>
              <a:xfrm>
                <a:off x="1520075" y="3403875"/>
                <a:ext cx="2516500" cy="1443375"/>
              </a:xfrm>
              <a:custGeom>
                <a:avLst/>
                <a:gdLst/>
                <a:ahLst/>
                <a:cxnLst/>
                <a:rect l="l" t="t" r="r" b="b"/>
                <a:pathLst>
                  <a:path w="100660" h="57735" extrusionOk="0">
                    <a:moveTo>
                      <a:pt x="59467" y="1"/>
                    </a:moveTo>
                    <a:cubicBezTo>
                      <a:pt x="58686" y="1"/>
                      <a:pt x="57863" y="191"/>
                      <a:pt x="57220" y="562"/>
                    </a:cubicBezTo>
                    <a:lnTo>
                      <a:pt x="1305" y="32845"/>
                    </a:lnTo>
                    <a:cubicBezTo>
                      <a:pt x="129" y="33524"/>
                      <a:pt x="1" y="34551"/>
                      <a:pt x="1019" y="35138"/>
                    </a:cubicBezTo>
                    <a:lnTo>
                      <a:pt x="39468" y="57337"/>
                    </a:lnTo>
                    <a:cubicBezTo>
                      <a:pt x="39929" y="57604"/>
                      <a:pt x="40546" y="57734"/>
                      <a:pt x="41193" y="57734"/>
                    </a:cubicBezTo>
                    <a:cubicBezTo>
                      <a:pt x="41974" y="57734"/>
                      <a:pt x="42797" y="57544"/>
                      <a:pt x="43440" y="57172"/>
                    </a:cubicBezTo>
                    <a:lnTo>
                      <a:pt x="99357" y="24890"/>
                    </a:lnTo>
                    <a:cubicBezTo>
                      <a:pt x="100532" y="24210"/>
                      <a:pt x="100659" y="23183"/>
                      <a:pt x="99642" y="22596"/>
                    </a:cubicBezTo>
                    <a:lnTo>
                      <a:pt x="61193" y="397"/>
                    </a:lnTo>
                    <a:cubicBezTo>
                      <a:pt x="60731" y="131"/>
                      <a:pt x="60114" y="1"/>
                      <a:pt x="59467"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731;p52">
                <a:extLst>
                  <a:ext uri="{FF2B5EF4-FFF2-40B4-BE49-F238E27FC236}">
                    <a16:creationId xmlns:a16="http://schemas.microsoft.com/office/drawing/2014/main" id="{11602F5C-BD37-4A4C-9573-21E2254A222F}"/>
                  </a:ext>
                </a:extLst>
              </p:cNvPr>
              <p:cNvSpPr/>
              <p:nvPr/>
            </p:nvSpPr>
            <p:spPr>
              <a:xfrm>
                <a:off x="1649275" y="4196075"/>
                <a:ext cx="975800" cy="626050"/>
              </a:xfrm>
              <a:custGeom>
                <a:avLst/>
                <a:gdLst/>
                <a:ahLst/>
                <a:cxnLst/>
                <a:rect l="l" t="t" r="r" b="b"/>
                <a:pathLst>
                  <a:path w="39032" h="25042" extrusionOk="0">
                    <a:moveTo>
                      <a:pt x="0" y="0"/>
                    </a:moveTo>
                    <a:lnTo>
                      <a:pt x="0" y="2506"/>
                    </a:lnTo>
                    <a:lnTo>
                      <a:pt x="39031" y="25042"/>
                    </a:lnTo>
                    <a:lnTo>
                      <a:pt x="39031" y="22535"/>
                    </a:lnTo>
                    <a:lnTo>
                      <a:pt x="0" y="0"/>
                    </a:lnTo>
                    <a:close/>
                  </a:path>
                </a:pathLst>
              </a:custGeom>
              <a:solidFill>
                <a:srgbClr val="EDEDE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732;p52">
                <a:extLst>
                  <a:ext uri="{FF2B5EF4-FFF2-40B4-BE49-F238E27FC236}">
                    <a16:creationId xmlns:a16="http://schemas.microsoft.com/office/drawing/2014/main" id="{D0952585-2572-492C-9094-68382A4D26B6}"/>
                  </a:ext>
                </a:extLst>
              </p:cNvPr>
              <p:cNvSpPr/>
              <p:nvPr/>
            </p:nvSpPr>
            <p:spPr>
              <a:xfrm>
                <a:off x="2580650" y="4011925"/>
                <a:ext cx="2501025" cy="1464525"/>
              </a:xfrm>
              <a:custGeom>
                <a:avLst/>
                <a:gdLst/>
                <a:ahLst/>
                <a:cxnLst/>
                <a:rect l="l" t="t" r="r" b="b"/>
                <a:pathLst>
                  <a:path w="100041" h="58581" extrusionOk="0">
                    <a:moveTo>
                      <a:pt x="59180" y="0"/>
                    </a:moveTo>
                    <a:cubicBezTo>
                      <a:pt x="58400" y="0"/>
                      <a:pt x="57577" y="191"/>
                      <a:pt x="56934" y="562"/>
                    </a:cubicBezTo>
                    <a:lnTo>
                      <a:pt x="1017" y="32845"/>
                    </a:lnTo>
                    <a:cubicBezTo>
                      <a:pt x="320" y="33249"/>
                      <a:pt x="1" y="33773"/>
                      <a:pt x="62" y="34257"/>
                    </a:cubicBezTo>
                    <a:lnTo>
                      <a:pt x="53" y="34253"/>
                    </a:lnTo>
                    <a:lnTo>
                      <a:pt x="53" y="34871"/>
                    </a:lnTo>
                    <a:lnTo>
                      <a:pt x="53" y="34885"/>
                    </a:lnTo>
                    <a:lnTo>
                      <a:pt x="62" y="35088"/>
                    </a:lnTo>
                    <a:cubicBezTo>
                      <a:pt x="98" y="35424"/>
                      <a:pt x="312" y="35743"/>
                      <a:pt x="733" y="35985"/>
                    </a:cubicBezTo>
                    <a:lnTo>
                      <a:pt x="39182" y="58184"/>
                    </a:lnTo>
                    <a:cubicBezTo>
                      <a:pt x="39643" y="58450"/>
                      <a:pt x="40260" y="58581"/>
                      <a:pt x="40907" y="58581"/>
                    </a:cubicBezTo>
                    <a:cubicBezTo>
                      <a:pt x="41688" y="58581"/>
                      <a:pt x="42511" y="58391"/>
                      <a:pt x="43154" y="58020"/>
                    </a:cubicBezTo>
                    <a:lnTo>
                      <a:pt x="99070" y="25736"/>
                    </a:lnTo>
                    <a:cubicBezTo>
                      <a:pt x="99695" y="25374"/>
                      <a:pt x="100014" y="24916"/>
                      <a:pt x="100032" y="24477"/>
                    </a:cubicBezTo>
                    <a:lnTo>
                      <a:pt x="100041" y="24475"/>
                    </a:lnTo>
                    <a:lnTo>
                      <a:pt x="100041" y="23446"/>
                    </a:lnTo>
                    <a:lnTo>
                      <a:pt x="100024" y="23448"/>
                    </a:lnTo>
                    <a:cubicBezTo>
                      <a:pt x="99973" y="23128"/>
                      <a:pt x="99756" y="22828"/>
                      <a:pt x="99355" y="22596"/>
                    </a:cubicBezTo>
                    <a:lnTo>
                      <a:pt x="60906" y="398"/>
                    </a:lnTo>
                    <a:cubicBezTo>
                      <a:pt x="60445" y="131"/>
                      <a:pt x="59827" y="0"/>
                      <a:pt x="59180"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733;p52">
                <a:extLst>
                  <a:ext uri="{FF2B5EF4-FFF2-40B4-BE49-F238E27FC236}">
                    <a16:creationId xmlns:a16="http://schemas.microsoft.com/office/drawing/2014/main" id="{A6FA134F-9728-4996-A302-2099AEFE3E58}"/>
                  </a:ext>
                </a:extLst>
              </p:cNvPr>
              <p:cNvSpPr/>
              <p:nvPr/>
            </p:nvSpPr>
            <p:spPr>
              <a:xfrm>
                <a:off x="2573500" y="4011925"/>
                <a:ext cx="2516500" cy="1443375"/>
              </a:xfrm>
              <a:custGeom>
                <a:avLst/>
                <a:gdLst/>
                <a:ahLst/>
                <a:cxnLst/>
                <a:rect l="l" t="t" r="r" b="b"/>
                <a:pathLst>
                  <a:path w="100660" h="57735" extrusionOk="0">
                    <a:moveTo>
                      <a:pt x="59467" y="1"/>
                    </a:moveTo>
                    <a:cubicBezTo>
                      <a:pt x="58687" y="1"/>
                      <a:pt x="57863" y="191"/>
                      <a:pt x="57220" y="562"/>
                    </a:cubicBezTo>
                    <a:lnTo>
                      <a:pt x="1303" y="32845"/>
                    </a:lnTo>
                    <a:cubicBezTo>
                      <a:pt x="129" y="33525"/>
                      <a:pt x="1" y="34551"/>
                      <a:pt x="1019" y="35139"/>
                    </a:cubicBezTo>
                    <a:lnTo>
                      <a:pt x="39468" y="57338"/>
                    </a:lnTo>
                    <a:cubicBezTo>
                      <a:pt x="39929" y="57604"/>
                      <a:pt x="40546" y="57734"/>
                      <a:pt x="41193" y="57734"/>
                    </a:cubicBezTo>
                    <a:cubicBezTo>
                      <a:pt x="41974" y="57734"/>
                      <a:pt x="42797" y="57544"/>
                      <a:pt x="43440" y="57173"/>
                    </a:cubicBezTo>
                    <a:lnTo>
                      <a:pt x="99356" y="24889"/>
                    </a:lnTo>
                    <a:cubicBezTo>
                      <a:pt x="100531" y="24211"/>
                      <a:pt x="100659" y="23184"/>
                      <a:pt x="99641" y="22596"/>
                    </a:cubicBezTo>
                    <a:lnTo>
                      <a:pt x="61192" y="398"/>
                    </a:lnTo>
                    <a:cubicBezTo>
                      <a:pt x="60731" y="131"/>
                      <a:pt x="60114" y="1"/>
                      <a:pt x="59467"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734;p52">
                <a:extLst>
                  <a:ext uri="{FF2B5EF4-FFF2-40B4-BE49-F238E27FC236}">
                    <a16:creationId xmlns:a16="http://schemas.microsoft.com/office/drawing/2014/main" id="{3804DD0C-C644-4322-B744-6E7EEC055C48}"/>
                  </a:ext>
                </a:extLst>
              </p:cNvPr>
              <p:cNvSpPr/>
              <p:nvPr/>
            </p:nvSpPr>
            <p:spPr>
              <a:xfrm>
                <a:off x="2625050" y="4759450"/>
                <a:ext cx="975825" cy="626050"/>
              </a:xfrm>
              <a:custGeom>
                <a:avLst/>
                <a:gdLst/>
                <a:ahLst/>
                <a:cxnLst/>
                <a:rect l="l" t="t" r="r" b="b"/>
                <a:pathLst>
                  <a:path w="39033" h="25042" extrusionOk="0">
                    <a:moveTo>
                      <a:pt x="0" y="0"/>
                    </a:moveTo>
                    <a:lnTo>
                      <a:pt x="0" y="2507"/>
                    </a:lnTo>
                    <a:lnTo>
                      <a:pt x="39032" y="25041"/>
                    </a:lnTo>
                    <a:lnTo>
                      <a:pt x="39032" y="22535"/>
                    </a:lnTo>
                    <a:lnTo>
                      <a:pt x="0" y="0"/>
                    </a:lnTo>
                    <a:close/>
                  </a:path>
                </a:pathLst>
              </a:custGeom>
              <a:solidFill>
                <a:srgbClr val="F5F5F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735;p52">
                <a:extLst>
                  <a:ext uri="{FF2B5EF4-FFF2-40B4-BE49-F238E27FC236}">
                    <a16:creationId xmlns:a16="http://schemas.microsoft.com/office/drawing/2014/main" id="{35E76794-6252-4440-BF98-81793C6B2809}"/>
                  </a:ext>
                </a:extLst>
              </p:cNvPr>
              <p:cNvSpPr/>
              <p:nvPr/>
            </p:nvSpPr>
            <p:spPr>
              <a:xfrm>
                <a:off x="3600850" y="4537625"/>
                <a:ext cx="1359950" cy="847875"/>
              </a:xfrm>
              <a:custGeom>
                <a:avLst/>
                <a:gdLst/>
                <a:ahLst/>
                <a:cxnLst/>
                <a:rect l="l" t="t" r="r" b="b"/>
                <a:pathLst>
                  <a:path w="54398" h="33915" extrusionOk="0">
                    <a:moveTo>
                      <a:pt x="54398" y="1"/>
                    </a:moveTo>
                    <a:lnTo>
                      <a:pt x="0" y="31408"/>
                    </a:lnTo>
                    <a:lnTo>
                      <a:pt x="0" y="33914"/>
                    </a:lnTo>
                    <a:lnTo>
                      <a:pt x="54398" y="2507"/>
                    </a:lnTo>
                    <a:lnTo>
                      <a:pt x="54398" y="1"/>
                    </a:lnTo>
                    <a:close/>
                  </a:path>
                </a:pathLst>
              </a:custGeom>
              <a:solidFill>
                <a:srgbClr val="CFCFC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736;p52">
                <a:extLst>
                  <a:ext uri="{FF2B5EF4-FFF2-40B4-BE49-F238E27FC236}">
                    <a16:creationId xmlns:a16="http://schemas.microsoft.com/office/drawing/2014/main" id="{FE943DB0-D46A-495D-9B10-0755149FBB33}"/>
                  </a:ext>
                </a:extLst>
              </p:cNvPr>
              <p:cNvSpPr/>
              <p:nvPr/>
            </p:nvSpPr>
            <p:spPr>
              <a:xfrm>
                <a:off x="2625050" y="3974275"/>
                <a:ext cx="2335750" cy="1348550"/>
              </a:xfrm>
              <a:custGeom>
                <a:avLst/>
                <a:gdLst/>
                <a:ahLst/>
                <a:cxnLst/>
                <a:rect l="l" t="t" r="r" b="b"/>
                <a:pathLst>
                  <a:path w="93430" h="53942" extrusionOk="0">
                    <a:moveTo>
                      <a:pt x="54399" y="0"/>
                    </a:moveTo>
                    <a:lnTo>
                      <a:pt x="0" y="31407"/>
                    </a:lnTo>
                    <a:lnTo>
                      <a:pt x="39032" y="53942"/>
                    </a:lnTo>
                    <a:lnTo>
                      <a:pt x="93430" y="22535"/>
                    </a:lnTo>
                    <a:lnTo>
                      <a:pt x="54399" y="0"/>
                    </a:lnTo>
                    <a:close/>
                  </a:path>
                </a:pathLst>
              </a:custGeom>
              <a:solidFill>
                <a:srgbClr val="E3E3E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737;p52">
                <a:extLst>
                  <a:ext uri="{FF2B5EF4-FFF2-40B4-BE49-F238E27FC236}">
                    <a16:creationId xmlns:a16="http://schemas.microsoft.com/office/drawing/2014/main" id="{1E599B47-AE39-49BC-9038-1505100D56AE}"/>
                  </a:ext>
                </a:extLst>
              </p:cNvPr>
              <p:cNvSpPr/>
              <p:nvPr/>
            </p:nvSpPr>
            <p:spPr>
              <a:xfrm>
                <a:off x="1649275" y="3410900"/>
                <a:ext cx="2335750" cy="1348575"/>
              </a:xfrm>
              <a:custGeom>
                <a:avLst/>
                <a:gdLst/>
                <a:ahLst/>
                <a:cxnLst/>
                <a:rect l="l" t="t" r="r" b="b"/>
                <a:pathLst>
                  <a:path w="93430" h="53943" extrusionOk="0">
                    <a:moveTo>
                      <a:pt x="54398" y="0"/>
                    </a:moveTo>
                    <a:lnTo>
                      <a:pt x="0" y="31407"/>
                    </a:lnTo>
                    <a:lnTo>
                      <a:pt x="39031" y="53942"/>
                    </a:lnTo>
                    <a:lnTo>
                      <a:pt x="93430" y="22535"/>
                    </a:lnTo>
                    <a:lnTo>
                      <a:pt x="54398" y="0"/>
                    </a:lnTo>
                    <a:close/>
                  </a:path>
                </a:pathLst>
              </a:custGeom>
              <a:solidFill>
                <a:srgbClr val="E3E3E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738;p52">
                <a:extLst>
                  <a:ext uri="{FF2B5EF4-FFF2-40B4-BE49-F238E27FC236}">
                    <a16:creationId xmlns:a16="http://schemas.microsoft.com/office/drawing/2014/main" id="{63E44432-9B25-4BA1-B7C0-EEFB90F09C89}"/>
                  </a:ext>
                </a:extLst>
              </p:cNvPr>
              <p:cNvSpPr/>
              <p:nvPr/>
            </p:nvSpPr>
            <p:spPr>
              <a:xfrm>
                <a:off x="2625050" y="3974275"/>
                <a:ext cx="2304525" cy="1295400"/>
              </a:xfrm>
              <a:custGeom>
                <a:avLst/>
                <a:gdLst/>
                <a:ahLst/>
                <a:cxnLst/>
                <a:rect l="l" t="t" r="r" b="b"/>
                <a:pathLst>
                  <a:path w="92181" h="51816" extrusionOk="0">
                    <a:moveTo>
                      <a:pt x="54399" y="0"/>
                    </a:moveTo>
                    <a:lnTo>
                      <a:pt x="0" y="31407"/>
                    </a:lnTo>
                    <a:cubicBezTo>
                      <a:pt x="0" y="31407"/>
                      <a:pt x="240" y="31393"/>
                      <a:pt x="691" y="31393"/>
                    </a:cubicBezTo>
                    <a:cubicBezTo>
                      <a:pt x="4516" y="31393"/>
                      <a:pt x="23498" y="32414"/>
                      <a:pt x="39032" y="51816"/>
                    </a:cubicBezTo>
                    <a:lnTo>
                      <a:pt x="92181" y="21814"/>
                    </a:lnTo>
                    <a:cubicBezTo>
                      <a:pt x="92181" y="21814"/>
                      <a:pt x="83649" y="6043"/>
                      <a:pt x="54399" y="0"/>
                    </a:cubicBezTo>
                    <a:close/>
                  </a:path>
                </a:pathLst>
              </a:custGeom>
              <a:solidFill>
                <a:srgbClr val="F5F5F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739;p52">
                <a:extLst>
                  <a:ext uri="{FF2B5EF4-FFF2-40B4-BE49-F238E27FC236}">
                    <a16:creationId xmlns:a16="http://schemas.microsoft.com/office/drawing/2014/main" id="{2F96B2C4-4A5A-4F0A-A65B-0207582DD08B}"/>
                  </a:ext>
                </a:extLst>
              </p:cNvPr>
              <p:cNvSpPr/>
              <p:nvPr/>
            </p:nvSpPr>
            <p:spPr>
              <a:xfrm>
                <a:off x="1691175" y="3440775"/>
                <a:ext cx="2293850" cy="1318700"/>
              </a:xfrm>
              <a:custGeom>
                <a:avLst/>
                <a:gdLst/>
                <a:ahLst/>
                <a:cxnLst/>
                <a:rect l="l" t="t" r="r" b="b"/>
                <a:pathLst>
                  <a:path w="91754" h="52748" extrusionOk="0">
                    <a:moveTo>
                      <a:pt x="54959" y="1"/>
                    </a:moveTo>
                    <a:cubicBezTo>
                      <a:pt x="53509" y="1"/>
                      <a:pt x="52693" y="118"/>
                      <a:pt x="52693" y="118"/>
                    </a:cubicBezTo>
                    <a:lnTo>
                      <a:pt x="1" y="30212"/>
                    </a:lnTo>
                    <a:cubicBezTo>
                      <a:pt x="21215" y="33927"/>
                      <a:pt x="37355" y="52747"/>
                      <a:pt x="37355" y="52747"/>
                    </a:cubicBezTo>
                    <a:lnTo>
                      <a:pt x="91754" y="21340"/>
                    </a:lnTo>
                    <a:cubicBezTo>
                      <a:pt x="77075" y="1925"/>
                      <a:pt x="60825" y="1"/>
                      <a:pt x="54959" y="1"/>
                    </a:cubicBezTo>
                    <a:close/>
                  </a:path>
                </a:pathLst>
              </a:custGeom>
              <a:solidFill>
                <a:srgbClr val="EDEDE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1740;p52">
                <a:extLst>
                  <a:ext uri="{FF2B5EF4-FFF2-40B4-BE49-F238E27FC236}">
                    <a16:creationId xmlns:a16="http://schemas.microsoft.com/office/drawing/2014/main" id="{B8891964-CAE8-41BE-805E-FC0FFB187DB8}"/>
                  </a:ext>
                </a:extLst>
              </p:cNvPr>
              <p:cNvSpPr/>
              <p:nvPr/>
            </p:nvSpPr>
            <p:spPr>
              <a:xfrm>
                <a:off x="4028250" y="4034125"/>
                <a:ext cx="752025" cy="428450"/>
              </a:xfrm>
              <a:custGeom>
                <a:avLst/>
                <a:gdLst/>
                <a:ahLst/>
                <a:cxnLst/>
                <a:rect l="l" t="t" r="r" b="b"/>
                <a:pathLst>
                  <a:path w="30081" h="17138" fill="none" extrusionOk="0">
                    <a:moveTo>
                      <a:pt x="30081" y="17137"/>
                    </a:moveTo>
                    <a:cubicBezTo>
                      <a:pt x="26830" y="13042"/>
                      <a:pt x="18164" y="4484"/>
                      <a:pt x="1" y="0"/>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1741;p52">
                <a:extLst>
                  <a:ext uri="{FF2B5EF4-FFF2-40B4-BE49-F238E27FC236}">
                    <a16:creationId xmlns:a16="http://schemas.microsoft.com/office/drawing/2014/main" id="{3A0A6291-EE08-4D21-A4BF-158C2D126C82}"/>
                  </a:ext>
                </a:extLst>
              </p:cNvPr>
              <p:cNvSpPr/>
              <p:nvPr/>
            </p:nvSpPr>
            <p:spPr>
              <a:xfrm>
                <a:off x="3913600" y="4099850"/>
                <a:ext cx="752025" cy="428400"/>
              </a:xfrm>
              <a:custGeom>
                <a:avLst/>
                <a:gdLst/>
                <a:ahLst/>
                <a:cxnLst/>
                <a:rect l="l" t="t" r="r" b="b"/>
                <a:pathLst>
                  <a:path w="30081" h="17136" fill="none" extrusionOk="0">
                    <a:moveTo>
                      <a:pt x="30081" y="17136"/>
                    </a:moveTo>
                    <a:cubicBezTo>
                      <a:pt x="26830" y="13042"/>
                      <a:pt x="18164" y="4482"/>
                      <a:pt x="0" y="0"/>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1742;p52">
                <a:extLst>
                  <a:ext uri="{FF2B5EF4-FFF2-40B4-BE49-F238E27FC236}">
                    <a16:creationId xmlns:a16="http://schemas.microsoft.com/office/drawing/2014/main" id="{C03000E2-1370-4C15-9E58-FECDEF4F2702}"/>
                  </a:ext>
                </a:extLst>
              </p:cNvPr>
              <p:cNvSpPr/>
              <p:nvPr/>
            </p:nvSpPr>
            <p:spPr>
              <a:xfrm>
                <a:off x="3798950" y="4165550"/>
                <a:ext cx="752050" cy="428425"/>
              </a:xfrm>
              <a:custGeom>
                <a:avLst/>
                <a:gdLst/>
                <a:ahLst/>
                <a:cxnLst/>
                <a:rect l="l" t="t" r="r" b="b"/>
                <a:pathLst>
                  <a:path w="30082" h="17137" fill="none" extrusionOk="0">
                    <a:moveTo>
                      <a:pt x="30081" y="17137"/>
                    </a:moveTo>
                    <a:cubicBezTo>
                      <a:pt x="26831" y="13043"/>
                      <a:pt x="18164" y="4483"/>
                      <a:pt x="0"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743;p52">
                <a:extLst>
                  <a:ext uri="{FF2B5EF4-FFF2-40B4-BE49-F238E27FC236}">
                    <a16:creationId xmlns:a16="http://schemas.microsoft.com/office/drawing/2014/main" id="{33476037-225A-4CE5-956D-FD7ED217B569}"/>
                  </a:ext>
                </a:extLst>
              </p:cNvPr>
              <p:cNvSpPr/>
              <p:nvPr/>
            </p:nvSpPr>
            <p:spPr>
              <a:xfrm>
                <a:off x="3684300" y="4231275"/>
                <a:ext cx="752025" cy="428425"/>
              </a:xfrm>
              <a:custGeom>
                <a:avLst/>
                <a:gdLst/>
                <a:ahLst/>
                <a:cxnLst/>
                <a:rect l="l" t="t" r="r" b="b"/>
                <a:pathLst>
                  <a:path w="30081" h="17137" fill="none" extrusionOk="0">
                    <a:moveTo>
                      <a:pt x="30080" y="17137"/>
                    </a:moveTo>
                    <a:cubicBezTo>
                      <a:pt x="26831" y="13042"/>
                      <a:pt x="18164" y="4483"/>
                      <a:pt x="1"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744;p52">
                <a:extLst>
                  <a:ext uri="{FF2B5EF4-FFF2-40B4-BE49-F238E27FC236}">
                    <a16:creationId xmlns:a16="http://schemas.microsoft.com/office/drawing/2014/main" id="{D031C4DA-7C5F-4283-B077-531950BBF73F}"/>
                  </a:ext>
                </a:extLst>
              </p:cNvPr>
              <p:cNvSpPr/>
              <p:nvPr/>
            </p:nvSpPr>
            <p:spPr>
              <a:xfrm>
                <a:off x="3569650" y="4297000"/>
                <a:ext cx="752025" cy="428425"/>
              </a:xfrm>
              <a:custGeom>
                <a:avLst/>
                <a:gdLst/>
                <a:ahLst/>
                <a:cxnLst/>
                <a:rect l="l" t="t" r="r" b="b"/>
                <a:pathLst>
                  <a:path w="30081" h="17137" fill="none" extrusionOk="0">
                    <a:moveTo>
                      <a:pt x="30081" y="17136"/>
                    </a:moveTo>
                    <a:cubicBezTo>
                      <a:pt x="26830" y="13041"/>
                      <a:pt x="18164" y="4483"/>
                      <a:pt x="1"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1745;p52">
                <a:extLst>
                  <a:ext uri="{FF2B5EF4-FFF2-40B4-BE49-F238E27FC236}">
                    <a16:creationId xmlns:a16="http://schemas.microsoft.com/office/drawing/2014/main" id="{6E1579AD-61D2-4C47-B2C3-39AC3CA99CD7}"/>
                  </a:ext>
                </a:extLst>
              </p:cNvPr>
              <p:cNvSpPr/>
              <p:nvPr/>
            </p:nvSpPr>
            <p:spPr>
              <a:xfrm>
                <a:off x="3455025" y="4362725"/>
                <a:ext cx="752000" cy="428425"/>
              </a:xfrm>
              <a:custGeom>
                <a:avLst/>
                <a:gdLst/>
                <a:ahLst/>
                <a:cxnLst/>
                <a:rect l="l" t="t" r="r" b="b"/>
                <a:pathLst>
                  <a:path w="30080" h="17137" fill="none" extrusionOk="0">
                    <a:moveTo>
                      <a:pt x="30080" y="17136"/>
                    </a:moveTo>
                    <a:cubicBezTo>
                      <a:pt x="26829" y="13041"/>
                      <a:pt x="18163" y="4483"/>
                      <a:pt x="0" y="0"/>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1746;p52">
                <a:extLst>
                  <a:ext uri="{FF2B5EF4-FFF2-40B4-BE49-F238E27FC236}">
                    <a16:creationId xmlns:a16="http://schemas.microsoft.com/office/drawing/2014/main" id="{AB03A027-C07B-436D-8BDE-6DB45BA762D7}"/>
                  </a:ext>
                </a:extLst>
              </p:cNvPr>
              <p:cNvSpPr/>
              <p:nvPr/>
            </p:nvSpPr>
            <p:spPr>
              <a:xfrm>
                <a:off x="3340375" y="4428425"/>
                <a:ext cx="752025" cy="428450"/>
              </a:xfrm>
              <a:custGeom>
                <a:avLst/>
                <a:gdLst/>
                <a:ahLst/>
                <a:cxnLst/>
                <a:rect l="l" t="t" r="r" b="b"/>
                <a:pathLst>
                  <a:path w="30081" h="17138" fill="none" extrusionOk="0">
                    <a:moveTo>
                      <a:pt x="30080" y="17137"/>
                    </a:moveTo>
                    <a:cubicBezTo>
                      <a:pt x="26830" y="13042"/>
                      <a:pt x="18163" y="4484"/>
                      <a:pt x="1" y="0"/>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747;p52">
                <a:extLst>
                  <a:ext uri="{FF2B5EF4-FFF2-40B4-BE49-F238E27FC236}">
                    <a16:creationId xmlns:a16="http://schemas.microsoft.com/office/drawing/2014/main" id="{63F8E572-8C7F-47EB-84BF-0F3C789A00A7}"/>
                  </a:ext>
                </a:extLst>
              </p:cNvPr>
              <p:cNvSpPr/>
              <p:nvPr/>
            </p:nvSpPr>
            <p:spPr>
              <a:xfrm>
                <a:off x="3225700" y="4494150"/>
                <a:ext cx="752050" cy="428400"/>
              </a:xfrm>
              <a:custGeom>
                <a:avLst/>
                <a:gdLst/>
                <a:ahLst/>
                <a:cxnLst/>
                <a:rect l="l" t="t" r="r" b="b"/>
                <a:pathLst>
                  <a:path w="30082" h="17136" fill="none" extrusionOk="0">
                    <a:moveTo>
                      <a:pt x="30082" y="17136"/>
                    </a:moveTo>
                    <a:cubicBezTo>
                      <a:pt x="26831" y="13042"/>
                      <a:pt x="18164" y="4482"/>
                      <a:pt x="1" y="0"/>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1748;p52">
                <a:extLst>
                  <a:ext uri="{FF2B5EF4-FFF2-40B4-BE49-F238E27FC236}">
                    <a16:creationId xmlns:a16="http://schemas.microsoft.com/office/drawing/2014/main" id="{01650AB4-394D-4862-B593-83F12C17E125}"/>
                  </a:ext>
                </a:extLst>
              </p:cNvPr>
              <p:cNvSpPr/>
              <p:nvPr/>
            </p:nvSpPr>
            <p:spPr>
              <a:xfrm>
                <a:off x="3111075" y="4559850"/>
                <a:ext cx="752025" cy="428425"/>
              </a:xfrm>
              <a:custGeom>
                <a:avLst/>
                <a:gdLst/>
                <a:ahLst/>
                <a:cxnLst/>
                <a:rect l="l" t="t" r="r" b="b"/>
                <a:pathLst>
                  <a:path w="30081" h="17137" fill="none" extrusionOk="0">
                    <a:moveTo>
                      <a:pt x="30081" y="17137"/>
                    </a:moveTo>
                    <a:cubicBezTo>
                      <a:pt x="26830" y="13043"/>
                      <a:pt x="18164" y="4483"/>
                      <a:pt x="0"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1749;p52">
                <a:extLst>
                  <a:ext uri="{FF2B5EF4-FFF2-40B4-BE49-F238E27FC236}">
                    <a16:creationId xmlns:a16="http://schemas.microsoft.com/office/drawing/2014/main" id="{F0B47750-7F68-4FC4-A59C-C780BCD34F37}"/>
                  </a:ext>
                </a:extLst>
              </p:cNvPr>
              <p:cNvSpPr/>
              <p:nvPr/>
            </p:nvSpPr>
            <p:spPr>
              <a:xfrm>
                <a:off x="2996425" y="4625575"/>
                <a:ext cx="752000" cy="428425"/>
              </a:xfrm>
              <a:custGeom>
                <a:avLst/>
                <a:gdLst/>
                <a:ahLst/>
                <a:cxnLst/>
                <a:rect l="l" t="t" r="r" b="b"/>
                <a:pathLst>
                  <a:path w="30080" h="17137" fill="none" extrusionOk="0">
                    <a:moveTo>
                      <a:pt x="30080" y="17136"/>
                    </a:moveTo>
                    <a:cubicBezTo>
                      <a:pt x="26830" y="13041"/>
                      <a:pt x="18164" y="4483"/>
                      <a:pt x="0"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1750;p52">
                <a:extLst>
                  <a:ext uri="{FF2B5EF4-FFF2-40B4-BE49-F238E27FC236}">
                    <a16:creationId xmlns:a16="http://schemas.microsoft.com/office/drawing/2014/main" id="{6529F12C-94F1-4305-9964-BF479A1011EF}"/>
                  </a:ext>
                </a:extLst>
              </p:cNvPr>
              <p:cNvSpPr/>
              <p:nvPr/>
            </p:nvSpPr>
            <p:spPr>
              <a:xfrm>
                <a:off x="2881775" y="4691300"/>
                <a:ext cx="752025" cy="428425"/>
              </a:xfrm>
              <a:custGeom>
                <a:avLst/>
                <a:gdLst/>
                <a:ahLst/>
                <a:cxnLst/>
                <a:rect l="l" t="t" r="r" b="b"/>
                <a:pathLst>
                  <a:path w="30081" h="17137" fill="none" extrusionOk="0">
                    <a:moveTo>
                      <a:pt x="30080" y="17136"/>
                    </a:moveTo>
                    <a:cubicBezTo>
                      <a:pt x="26831" y="13041"/>
                      <a:pt x="18163" y="4483"/>
                      <a:pt x="1"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1751;p52">
                <a:extLst>
                  <a:ext uri="{FF2B5EF4-FFF2-40B4-BE49-F238E27FC236}">
                    <a16:creationId xmlns:a16="http://schemas.microsoft.com/office/drawing/2014/main" id="{277573E7-DE21-491A-9ACF-66F5EDE162E0}"/>
                  </a:ext>
                </a:extLst>
              </p:cNvPr>
              <p:cNvSpPr/>
              <p:nvPr/>
            </p:nvSpPr>
            <p:spPr>
              <a:xfrm>
                <a:off x="3008925" y="3497750"/>
                <a:ext cx="855550" cy="443225"/>
              </a:xfrm>
              <a:custGeom>
                <a:avLst/>
                <a:gdLst/>
                <a:ahLst/>
                <a:cxnLst/>
                <a:rect l="l" t="t" r="r" b="b"/>
                <a:pathLst>
                  <a:path w="34222" h="17729" fill="none" extrusionOk="0">
                    <a:moveTo>
                      <a:pt x="34221" y="17728"/>
                    </a:moveTo>
                    <a:cubicBezTo>
                      <a:pt x="30971" y="13633"/>
                      <a:pt x="17499" y="2075"/>
                      <a:pt x="1"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1752;p52">
                <a:extLst>
                  <a:ext uri="{FF2B5EF4-FFF2-40B4-BE49-F238E27FC236}">
                    <a16:creationId xmlns:a16="http://schemas.microsoft.com/office/drawing/2014/main" id="{CD400A22-FE38-4AE6-8FD7-7214EE9F40D8}"/>
                  </a:ext>
                </a:extLst>
              </p:cNvPr>
              <p:cNvSpPr/>
              <p:nvPr/>
            </p:nvSpPr>
            <p:spPr>
              <a:xfrm>
                <a:off x="2897250" y="3563475"/>
                <a:ext cx="846650" cy="447650"/>
              </a:xfrm>
              <a:custGeom>
                <a:avLst/>
                <a:gdLst/>
                <a:ahLst/>
                <a:cxnLst/>
                <a:rect l="l" t="t" r="r" b="b"/>
                <a:pathLst>
                  <a:path w="33866" h="17906" fill="none" extrusionOk="0">
                    <a:moveTo>
                      <a:pt x="33866" y="17905"/>
                    </a:moveTo>
                    <a:cubicBezTo>
                      <a:pt x="30615" y="13811"/>
                      <a:pt x="17700" y="2240"/>
                      <a:pt x="0"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753;p52">
                <a:extLst>
                  <a:ext uri="{FF2B5EF4-FFF2-40B4-BE49-F238E27FC236}">
                    <a16:creationId xmlns:a16="http://schemas.microsoft.com/office/drawing/2014/main" id="{210E9D2D-D238-45EF-B466-17FF50C014C4}"/>
                  </a:ext>
                </a:extLst>
              </p:cNvPr>
              <p:cNvSpPr/>
              <p:nvPr/>
            </p:nvSpPr>
            <p:spPr>
              <a:xfrm>
                <a:off x="2785575" y="3629200"/>
                <a:ext cx="837750" cy="452075"/>
              </a:xfrm>
              <a:custGeom>
                <a:avLst/>
                <a:gdLst/>
                <a:ahLst/>
                <a:cxnLst/>
                <a:rect l="l" t="t" r="r" b="b"/>
                <a:pathLst>
                  <a:path w="33510" h="18083" fill="none" extrusionOk="0">
                    <a:moveTo>
                      <a:pt x="33510" y="18083"/>
                    </a:moveTo>
                    <a:cubicBezTo>
                      <a:pt x="30260" y="13988"/>
                      <a:pt x="17899" y="2406"/>
                      <a:pt x="0" y="0"/>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754;p52">
                <a:extLst>
                  <a:ext uri="{FF2B5EF4-FFF2-40B4-BE49-F238E27FC236}">
                    <a16:creationId xmlns:a16="http://schemas.microsoft.com/office/drawing/2014/main" id="{F48FA14E-F2F7-48A7-8314-9B06973A82E5}"/>
                  </a:ext>
                </a:extLst>
              </p:cNvPr>
              <p:cNvSpPr/>
              <p:nvPr/>
            </p:nvSpPr>
            <p:spPr>
              <a:xfrm>
                <a:off x="2673875" y="3694925"/>
                <a:ext cx="828900" cy="456500"/>
              </a:xfrm>
              <a:custGeom>
                <a:avLst/>
                <a:gdLst/>
                <a:ahLst/>
                <a:cxnLst/>
                <a:rect l="l" t="t" r="r" b="b"/>
                <a:pathLst>
                  <a:path w="33156" h="18260" fill="none" extrusionOk="0">
                    <a:moveTo>
                      <a:pt x="33155" y="18260"/>
                    </a:moveTo>
                    <a:cubicBezTo>
                      <a:pt x="29906" y="14165"/>
                      <a:pt x="18101" y="2572"/>
                      <a:pt x="1" y="0"/>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1755;p52">
                <a:extLst>
                  <a:ext uri="{FF2B5EF4-FFF2-40B4-BE49-F238E27FC236}">
                    <a16:creationId xmlns:a16="http://schemas.microsoft.com/office/drawing/2014/main" id="{E923254F-36A8-4158-90FD-E925F2CEA6E3}"/>
                  </a:ext>
                </a:extLst>
              </p:cNvPr>
              <p:cNvSpPr/>
              <p:nvPr/>
            </p:nvSpPr>
            <p:spPr>
              <a:xfrm>
                <a:off x="2562175" y="3760625"/>
                <a:ext cx="820050" cy="460950"/>
              </a:xfrm>
              <a:custGeom>
                <a:avLst/>
                <a:gdLst/>
                <a:ahLst/>
                <a:cxnLst/>
                <a:rect l="l" t="t" r="r" b="b"/>
                <a:pathLst>
                  <a:path w="32802" h="18438" fill="none" extrusionOk="0">
                    <a:moveTo>
                      <a:pt x="32802" y="18437"/>
                    </a:moveTo>
                    <a:cubicBezTo>
                      <a:pt x="29551" y="14343"/>
                      <a:pt x="18301" y="2739"/>
                      <a:pt x="1" y="0"/>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1756;p52">
                <a:extLst>
                  <a:ext uri="{FF2B5EF4-FFF2-40B4-BE49-F238E27FC236}">
                    <a16:creationId xmlns:a16="http://schemas.microsoft.com/office/drawing/2014/main" id="{F3591890-701D-4FCA-888B-82899294D729}"/>
                  </a:ext>
                </a:extLst>
              </p:cNvPr>
              <p:cNvSpPr/>
              <p:nvPr/>
            </p:nvSpPr>
            <p:spPr>
              <a:xfrm>
                <a:off x="2450500" y="3826325"/>
                <a:ext cx="811175" cy="465425"/>
              </a:xfrm>
              <a:custGeom>
                <a:avLst/>
                <a:gdLst/>
                <a:ahLst/>
                <a:cxnLst/>
                <a:rect l="l" t="t" r="r" b="b"/>
                <a:pathLst>
                  <a:path w="32447" h="18617" fill="none" extrusionOk="0">
                    <a:moveTo>
                      <a:pt x="32446" y="18616"/>
                    </a:moveTo>
                    <a:cubicBezTo>
                      <a:pt x="29195" y="14521"/>
                      <a:pt x="18502" y="2906"/>
                      <a:pt x="0"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757;p52">
                <a:extLst>
                  <a:ext uri="{FF2B5EF4-FFF2-40B4-BE49-F238E27FC236}">
                    <a16:creationId xmlns:a16="http://schemas.microsoft.com/office/drawing/2014/main" id="{43FEB769-5DC3-4B0F-9BA1-FA12667AEC42}"/>
                  </a:ext>
                </a:extLst>
              </p:cNvPr>
              <p:cNvSpPr/>
              <p:nvPr/>
            </p:nvSpPr>
            <p:spPr>
              <a:xfrm>
                <a:off x="2338800" y="3892050"/>
                <a:ext cx="802300" cy="469825"/>
              </a:xfrm>
              <a:custGeom>
                <a:avLst/>
                <a:gdLst/>
                <a:ahLst/>
                <a:cxnLst/>
                <a:rect l="l" t="t" r="r" b="b"/>
                <a:pathLst>
                  <a:path w="32092" h="18793" fill="none" extrusionOk="0">
                    <a:moveTo>
                      <a:pt x="32091" y="18793"/>
                    </a:moveTo>
                    <a:cubicBezTo>
                      <a:pt x="28841" y="14698"/>
                      <a:pt x="18702" y="3072"/>
                      <a:pt x="0"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758;p52">
                <a:extLst>
                  <a:ext uri="{FF2B5EF4-FFF2-40B4-BE49-F238E27FC236}">
                    <a16:creationId xmlns:a16="http://schemas.microsoft.com/office/drawing/2014/main" id="{527F27CA-2C3C-4CC9-9EA9-F570C2BA4739}"/>
                  </a:ext>
                </a:extLst>
              </p:cNvPr>
              <p:cNvSpPr/>
              <p:nvPr/>
            </p:nvSpPr>
            <p:spPr>
              <a:xfrm>
                <a:off x="2227100" y="3957775"/>
                <a:ext cx="793425" cy="474250"/>
              </a:xfrm>
              <a:custGeom>
                <a:avLst/>
                <a:gdLst/>
                <a:ahLst/>
                <a:cxnLst/>
                <a:rect l="l" t="t" r="r" b="b"/>
                <a:pathLst>
                  <a:path w="31737" h="18970" fill="none" extrusionOk="0">
                    <a:moveTo>
                      <a:pt x="31737" y="18970"/>
                    </a:moveTo>
                    <a:cubicBezTo>
                      <a:pt x="28487" y="14876"/>
                      <a:pt x="18904" y="3238"/>
                      <a:pt x="0"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1759;p52">
                <a:extLst>
                  <a:ext uri="{FF2B5EF4-FFF2-40B4-BE49-F238E27FC236}">
                    <a16:creationId xmlns:a16="http://schemas.microsoft.com/office/drawing/2014/main" id="{380B6709-99AB-4AAD-BC37-1E99BE47DBCC}"/>
                  </a:ext>
                </a:extLst>
              </p:cNvPr>
              <p:cNvSpPr/>
              <p:nvPr/>
            </p:nvSpPr>
            <p:spPr>
              <a:xfrm>
                <a:off x="2115425" y="4023500"/>
                <a:ext cx="784550" cy="478675"/>
              </a:xfrm>
              <a:custGeom>
                <a:avLst/>
                <a:gdLst/>
                <a:ahLst/>
                <a:cxnLst/>
                <a:rect l="l" t="t" r="r" b="b"/>
                <a:pathLst>
                  <a:path w="31382" h="19147" fill="none" extrusionOk="0">
                    <a:moveTo>
                      <a:pt x="31381" y="19146"/>
                    </a:moveTo>
                    <a:cubicBezTo>
                      <a:pt x="28131" y="15052"/>
                      <a:pt x="19105" y="3403"/>
                      <a:pt x="1" y="0"/>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760;p52">
                <a:extLst>
                  <a:ext uri="{FF2B5EF4-FFF2-40B4-BE49-F238E27FC236}">
                    <a16:creationId xmlns:a16="http://schemas.microsoft.com/office/drawing/2014/main" id="{FF2A5410-53A4-4025-873E-DB110D7204B9}"/>
                  </a:ext>
                </a:extLst>
              </p:cNvPr>
              <p:cNvSpPr/>
              <p:nvPr/>
            </p:nvSpPr>
            <p:spPr>
              <a:xfrm>
                <a:off x="2003750" y="4089225"/>
                <a:ext cx="775675" cy="483125"/>
              </a:xfrm>
              <a:custGeom>
                <a:avLst/>
                <a:gdLst/>
                <a:ahLst/>
                <a:cxnLst/>
                <a:rect l="l" t="t" r="r" b="b"/>
                <a:pathLst>
                  <a:path w="31027" h="19325" fill="none" extrusionOk="0">
                    <a:moveTo>
                      <a:pt x="31026" y="19324"/>
                    </a:moveTo>
                    <a:cubicBezTo>
                      <a:pt x="27776" y="15229"/>
                      <a:pt x="19304" y="3570"/>
                      <a:pt x="0" y="0"/>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761;p52">
                <a:extLst>
                  <a:ext uri="{FF2B5EF4-FFF2-40B4-BE49-F238E27FC236}">
                    <a16:creationId xmlns:a16="http://schemas.microsoft.com/office/drawing/2014/main" id="{B1EFE581-EB9B-4441-AB1B-F15406A30F29}"/>
                  </a:ext>
                </a:extLst>
              </p:cNvPr>
              <p:cNvSpPr/>
              <p:nvPr/>
            </p:nvSpPr>
            <p:spPr>
              <a:xfrm>
                <a:off x="1892050" y="4154900"/>
                <a:ext cx="766800" cy="487575"/>
              </a:xfrm>
              <a:custGeom>
                <a:avLst/>
                <a:gdLst/>
                <a:ahLst/>
                <a:cxnLst/>
                <a:rect l="l" t="t" r="r" b="b"/>
                <a:pathLst>
                  <a:path w="30672" h="19503" fill="none" extrusionOk="0">
                    <a:moveTo>
                      <a:pt x="30672" y="19503"/>
                    </a:moveTo>
                    <a:cubicBezTo>
                      <a:pt x="27421" y="15408"/>
                      <a:pt x="19505" y="3738"/>
                      <a:pt x="0" y="1"/>
                    </a:cubicBezTo>
                  </a:path>
                </a:pathLst>
              </a:custGeom>
              <a:noFill/>
              <a:ln w="700" cap="rnd"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762;p52">
                <a:extLst>
                  <a:ext uri="{FF2B5EF4-FFF2-40B4-BE49-F238E27FC236}">
                    <a16:creationId xmlns:a16="http://schemas.microsoft.com/office/drawing/2014/main" id="{4F58B4F4-04F1-42DE-9F30-596B0FD9ACE2}"/>
                  </a:ext>
                </a:extLst>
              </p:cNvPr>
              <p:cNvSpPr/>
              <p:nvPr/>
            </p:nvSpPr>
            <p:spPr>
              <a:xfrm>
                <a:off x="3427925" y="2705300"/>
                <a:ext cx="2197050" cy="1359825"/>
              </a:xfrm>
              <a:custGeom>
                <a:avLst/>
                <a:gdLst/>
                <a:ahLst/>
                <a:cxnLst/>
                <a:rect l="l" t="t" r="r" b="b"/>
                <a:pathLst>
                  <a:path w="87882" h="54393" extrusionOk="0">
                    <a:moveTo>
                      <a:pt x="35851" y="0"/>
                    </a:moveTo>
                    <a:cubicBezTo>
                      <a:pt x="34254" y="0"/>
                      <a:pt x="32570" y="389"/>
                      <a:pt x="31255" y="1149"/>
                    </a:cubicBezTo>
                    <a:lnTo>
                      <a:pt x="2001" y="18038"/>
                    </a:lnTo>
                    <a:cubicBezTo>
                      <a:pt x="706" y="18786"/>
                      <a:pt x="39" y="19741"/>
                      <a:pt x="18" y="20649"/>
                    </a:cubicBezTo>
                    <a:lnTo>
                      <a:pt x="13" y="20649"/>
                    </a:lnTo>
                    <a:lnTo>
                      <a:pt x="13" y="24332"/>
                    </a:lnTo>
                    <a:lnTo>
                      <a:pt x="18" y="24332"/>
                    </a:lnTo>
                    <a:cubicBezTo>
                      <a:pt x="1" y="25111"/>
                      <a:pt x="457" y="25857"/>
                      <a:pt x="1418" y="26412"/>
                    </a:cubicBezTo>
                    <a:lnTo>
                      <a:pt x="48474" y="53581"/>
                    </a:lnTo>
                    <a:cubicBezTo>
                      <a:pt x="49418" y="54125"/>
                      <a:pt x="50680" y="54392"/>
                      <a:pt x="52003" y="54392"/>
                    </a:cubicBezTo>
                    <a:cubicBezTo>
                      <a:pt x="53600" y="54392"/>
                      <a:pt x="55284" y="54003"/>
                      <a:pt x="56599" y="53243"/>
                    </a:cubicBezTo>
                    <a:lnTo>
                      <a:pt x="85854" y="36353"/>
                    </a:lnTo>
                    <a:cubicBezTo>
                      <a:pt x="87207" y="35573"/>
                      <a:pt x="87881" y="34566"/>
                      <a:pt x="87842" y="33620"/>
                    </a:cubicBezTo>
                    <a:lnTo>
                      <a:pt x="87842" y="30075"/>
                    </a:lnTo>
                    <a:lnTo>
                      <a:pt x="87837" y="30075"/>
                    </a:lnTo>
                    <a:cubicBezTo>
                      <a:pt x="87860" y="29290"/>
                      <a:pt x="87405" y="28538"/>
                      <a:pt x="86438" y="27980"/>
                    </a:cubicBezTo>
                    <a:lnTo>
                      <a:pt x="39381" y="813"/>
                    </a:lnTo>
                    <a:cubicBezTo>
                      <a:pt x="38437" y="268"/>
                      <a:pt x="37174" y="0"/>
                      <a:pt x="35851"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763;p52">
                <a:extLst>
                  <a:ext uri="{FF2B5EF4-FFF2-40B4-BE49-F238E27FC236}">
                    <a16:creationId xmlns:a16="http://schemas.microsoft.com/office/drawing/2014/main" id="{683F7EC8-92A6-456C-9B33-DE465A072325}"/>
                  </a:ext>
                </a:extLst>
              </p:cNvPr>
              <p:cNvSpPr/>
              <p:nvPr/>
            </p:nvSpPr>
            <p:spPr>
              <a:xfrm>
                <a:off x="3411275" y="2705275"/>
                <a:ext cx="2229675" cy="1267775"/>
              </a:xfrm>
              <a:custGeom>
                <a:avLst/>
                <a:gdLst/>
                <a:ahLst/>
                <a:cxnLst/>
                <a:rect l="l" t="t" r="r" b="b"/>
                <a:pathLst>
                  <a:path w="89187" h="50711" extrusionOk="0">
                    <a:moveTo>
                      <a:pt x="36519" y="1"/>
                    </a:moveTo>
                    <a:cubicBezTo>
                      <a:pt x="34921" y="1"/>
                      <a:pt x="33237" y="390"/>
                      <a:pt x="31921" y="1150"/>
                    </a:cubicBezTo>
                    <a:lnTo>
                      <a:pt x="2667" y="18039"/>
                    </a:lnTo>
                    <a:cubicBezTo>
                      <a:pt x="262" y="19428"/>
                      <a:pt x="0" y="21528"/>
                      <a:pt x="2084" y="22731"/>
                    </a:cubicBezTo>
                    <a:lnTo>
                      <a:pt x="49140" y="49899"/>
                    </a:lnTo>
                    <a:cubicBezTo>
                      <a:pt x="50084" y="50444"/>
                      <a:pt x="51346" y="50711"/>
                      <a:pt x="52669" y="50711"/>
                    </a:cubicBezTo>
                    <a:cubicBezTo>
                      <a:pt x="54266" y="50711"/>
                      <a:pt x="55950" y="50322"/>
                      <a:pt x="57266" y="49562"/>
                    </a:cubicBezTo>
                    <a:lnTo>
                      <a:pt x="86520" y="32672"/>
                    </a:lnTo>
                    <a:cubicBezTo>
                      <a:pt x="88926" y="31284"/>
                      <a:pt x="89187" y="29183"/>
                      <a:pt x="87104" y="27981"/>
                    </a:cubicBezTo>
                    <a:lnTo>
                      <a:pt x="40047" y="812"/>
                    </a:lnTo>
                    <a:cubicBezTo>
                      <a:pt x="39104" y="268"/>
                      <a:pt x="37841" y="1"/>
                      <a:pt x="36519"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764;p52">
                <a:extLst>
                  <a:ext uri="{FF2B5EF4-FFF2-40B4-BE49-F238E27FC236}">
                    <a16:creationId xmlns:a16="http://schemas.microsoft.com/office/drawing/2014/main" id="{B36DEBD3-499A-4756-82D1-5E315D3F3199}"/>
                  </a:ext>
                </a:extLst>
              </p:cNvPr>
              <p:cNvSpPr/>
              <p:nvPr/>
            </p:nvSpPr>
            <p:spPr>
              <a:xfrm>
                <a:off x="4038850" y="2003200"/>
                <a:ext cx="1172500" cy="1600275"/>
              </a:xfrm>
              <a:custGeom>
                <a:avLst/>
                <a:gdLst/>
                <a:ahLst/>
                <a:cxnLst/>
                <a:rect l="l" t="t" r="r" b="b"/>
                <a:pathLst>
                  <a:path w="46900" h="64011" extrusionOk="0">
                    <a:moveTo>
                      <a:pt x="22572" y="1"/>
                    </a:moveTo>
                    <a:lnTo>
                      <a:pt x="20137" y="1407"/>
                    </a:lnTo>
                    <a:lnTo>
                      <a:pt x="20137" y="28806"/>
                    </a:lnTo>
                    <a:cubicBezTo>
                      <a:pt x="20137" y="32638"/>
                      <a:pt x="17447" y="37296"/>
                      <a:pt x="14130" y="39212"/>
                    </a:cubicBezTo>
                    <a:lnTo>
                      <a:pt x="1375" y="46576"/>
                    </a:lnTo>
                    <a:cubicBezTo>
                      <a:pt x="616" y="47015"/>
                      <a:pt x="1" y="48079"/>
                      <a:pt x="1" y="48955"/>
                    </a:cubicBezTo>
                    <a:cubicBezTo>
                      <a:pt x="1" y="49167"/>
                      <a:pt x="39" y="49348"/>
                      <a:pt x="104" y="49494"/>
                    </a:cubicBezTo>
                    <a:lnTo>
                      <a:pt x="103" y="49494"/>
                    </a:lnTo>
                    <a:lnTo>
                      <a:pt x="104" y="49496"/>
                    </a:lnTo>
                    <a:cubicBezTo>
                      <a:pt x="241" y="49800"/>
                      <a:pt x="597" y="50169"/>
                      <a:pt x="993" y="50353"/>
                    </a:cubicBezTo>
                    <a:lnTo>
                      <a:pt x="24611" y="63823"/>
                    </a:lnTo>
                    <a:cubicBezTo>
                      <a:pt x="24740" y="63945"/>
                      <a:pt x="24906" y="64010"/>
                      <a:pt x="25097" y="64010"/>
                    </a:cubicBezTo>
                    <a:cubicBezTo>
                      <a:pt x="25279" y="64010"/>
                      <a:pt x="25484" y="63951"/>
                      <a:pt x="25702" y="63826"/>
                    </a:cubicBezTo>
                    <a:lnTo>
                      <a:pt x="38682" y="56332"/>
                    </a:lnTo>
                    <a:cubicBezTo>
                      <a:pt x="43220" y="53712"/>
                      <a:pt x="46899" y="47340"/>
                      <a:pt x="46899" y="42099"/>
                    </a:cubicBezTo>
                    <a:lnTo>
                      <a:pt x="46899" y="14078"/>
                    </a:lnTo>
                    <a:lnTo>
                      <a:pt x="44465" y="15484"/>
                    </a:lnTo>
                    <a:lnTo>
                      <a:pt x="22572" y="2815"/>
                    </a:lnTo>
                    <a:lnTo>
                      <a:pt x="22572"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765;p52">
                <a:extLst>
                  <a:ext uri="{FF2B5EF4-FFF2-40B4-BE49-F238E27FC236}">
                    <a16:creationId xmlns:a16="http://schemas.microsoft.com/office/drawing/2014/main" id="{C8FB362E-6F25-46EE-A106-8AE98208E63C}"/>
                  </a:ext>
                </a:extLst>
              </p:cNvPr>
              <p:cNvSpPr/>
              <p:nvPr/>
            </p:nvSpPr>
            <p:spPr>
              <a:xfrm>
                <a:off x="4042600" y="3151850"/>
                <a:ext cx="735450" cy="435600"/>
              </a:xfrm>
              <a:custGeom>
                <a:avLst/>
                <a:gdLst/>
                <a:ahLst/>
                <a:cxnLst/>
                <a:rect l="l" t="t" r="r" b="b"/>
                <a:pathLst>
                  <a:path w="29418" h="17424" extrusionOk="0">
                    <a:moveTo>
                      <a:pt x="2315" y="1"/>
                    </a:moveTo>
                    <a:lnTo>
                      <a:pt x="1224" y="630"/>
                    </a:lnTo>
                    <a:cubicBezTo>
                      <a:pt x="687" y="941"/>
                      <a:pt x="227" y="1565"/>
                      <a:pt x="1" y="2215"/>
                    </a:cubicBezTo>
                    <a:lnTo>
                      <a:pt x="26344" y="17424"/>
                    </a:lnTo>
                    <a:lnTo>
                      <a:pt x="29418" y="15648"/>
                    </a:lnTo>
                    <a:lnTo>
                      <a:pt x="2315"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766;p52">
                <a:extLst>
                  <a:ext uri="{FF2B5EF4-FFF2-40B4-BE49-F238E27FC236}">
                    <a16:creationId xmlns:a16="http://schemas.microsoft.com/office/drawing/2014/main" id="{AD496DC4-9382-4766-A364-A583067412A1}"/>
                  </a:ext>
                </a:extLst>
              </p:cNvPr>
              <p:cNvSpPr/>
              <p:nvPr/>
            </p:nvSpPr>
            <p:spPr>
              <a:xfrm>
                <a:off x="4647050" y="2355150"/>
                <a:ext cx="564300" cy="1248400"/>
              </a:xfrm>
              <a:custGeom>
                <a:avLst/>
                <a:gdLst/>
                <a:ahLst/>
                <a:cxnLst/>
                <a:rect l="l" t="t" r="r" b="b"/>
                <a:pathLst>
                  <a:path w="22572" h="49936" extrusionOk="0">
                    <a:moveTo>
                      <a:pt x="22571" y="0"/>
                    </a:moveTo>
                    <a:lnTo>
                      <a:pt x="20137" y="1406"/>
                    </a:lnTo>
                    <a:lnTo>
                      <a:pt x="20137" y="28806"/>
                    </a:lnTo>
                    <a:cubicBezTo>
                      <a:pt x="20137" y="32637"/>
                      <a:pt x="17447" y="37297"/>
                      <a:pt x="14130" y="39212"/>
                    </a:cubicBezTo>
                    <a:lnTo>
                      <a:pt x="1375" y="46576"/>
                    </a:lnTo>
                    <a:cubicBezTo>
                      <a:pt x="616" y="47014"/>
                      <a:pt x="1" y="48079"/>
                      <a:pt x="1" y="48956"/>
                    </a:cubicBezTo>
                    <a:cubicBezTo>
                      <a:pt x="1" y="49576"/>
                      <a:pt x="310" y="49935"/>
                      <a:pt x="760" y="49935"/>
                    </a:cubicBezTo>
                    <a:cubicBezTo>
                      <a:pt x="945" y="49935"/>
                      <a:pt x="1153" y="49875"/>
                      <a:pt x="1374" y="49748"/>
                    </a:cubicBezTo>
                    <a:lnTo>
                      <a:pt x="14354" y="42254"/>
                    </a:lnTo>
                    <a:cubicBezTo>
                      <a:pt x="18892" y="39634"/>
                      <a:pt x="22571" y="33262"/>
                      <a:pt x="22571" y="28021"/>
                    </a:cubicBezTo>
                    <a:lnTo>
                      <a:pt x="22571" y="0"/>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1767;p52">
                <a:extLst>
                  <a:ext uri="{FF2B5EF4-FFF2-40B4-BE49-F238E27FC236}">
                    <a16:creationId xmlns:a16="http://schemas.microsoft.com/office/drawing/2014/main" id="{1E462B4B-F184-4294-A6C9-AF0FA392E561}"/>
                  </a:ext>
                </a:extLst>
              </p:cNvPr>
              <p:cNvSpPr/>
              <p:nvPr/>
            </p:nvSpPr>
            <p:spPr>
              <a:xfrm>
                <a:off x="3613400" y="291600"/>
                <a:ext cx="2390650" cy="3157100"/>
              </a:xfrm>
              <a:custGeom>
                <a:avLst/>
                <a:gdLst/>
                <a:ahLst/>
                <a:cxnLst/>
                <a:rect l="l" t="t" r="r" b="b"/>
                <a:pathLst>
                  <a:path w="95626" h="126284" extrusionOk="0">
                    <a:moveTo>
                      <a:pt x="1" y="0"/>
                    </a:moveTo>
                    <a:lnTo>
                      <a:pt x="1" y="71073"/>
                    </a:lnTo>
                    <a:lnTo>
                      <a:pt x="95626" y="126283"/>
                    </a:lnTo>
                    <a:lnTo>
                      <a:pt x="95626" y="55209"/>
                    </a:lnTo>
                    <a:lnTo>
                      <a:pt x="1" y="0"/>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768;p52">
                <a:extLst>
                  <a:ext uri="{FF2B5EF4-FFF2-40B4-BE49-F238E27FC236}">
                    <a16:creationId xmlns:a16="http://schemas.microsoft.com/office/drawing/2014/main" id="{AB03CC43-5891-4C0E-87E9-29315F5B121E}"/>
                  </a:ext>
                </a:extLst>
              </p:cNvPr>
              <p:cNvSpPr/>
              <p:nvPr/>
            </p:nvSpPr>
            <p:spPr>
              <a:xfrm>
                <a:off x="3656075" y="495525"/>
                <a:ext cx="2305325" cy="2749225"/>
              </a:xfrm>
              <a:custGeom>
                <a:avLst/>
                <a:gdLst/>
                <a:ahLst/>
                <a:cxnLst/>
                <a:rect l="l" t="t" r="r" b="b"/>
                <a:pathLst>
                  <a:path w="92213" h="109969" extrusionOk="0">
                    <a:moveTo>
                      <a:pt x="2260" y="0"/>
                    </a:moveTo>
                    <a:cubicBezTo>
                      <a:pt x="1081" y="0"/>
                      <a:pt x="1" y="943"/>
                      <a:pt x="1" y="2260"/>
                    </a:cubicBezTo>
                    <a:lnTo>
                      <a:pt x="1" y="57077"/>
                    </a:lnTo>
                    <a:cubicBezTo>
                      <a:pt x="1" y="57883"/>
                      <a:pt x="431" y="58628"/>
                      <a:pt x="1129" y="59030"/>
                    </a:cubicBezTo>
                    <a:lnTo>
                      <a:pt x="88828" y="109663"/>
                    </a:lnTo>
                    <a:cubicBezTo>
                      <a:pt x="89191" y="109873"/>
                      <a:pt x="89577" y="109969"/>
                      <a:pt x="89952" y="109969"/>
                    </a:cubicBezTo>
                    <a:cubicBezTo>
                      <a:pt x="91131" y="109969"/>
                      <a:pt x="92212" y="109027"/>
                      <a:pt x="92212" y="107709"/>
                    </a:cubicBezTo>
                    <a:lnTo>
                      <a:pt x="92212" y="52893"/>
                    </a:lnTo>
                    <a:cubicBezTo>
                      <a:pt x="92212" y="52086"/>
                      <a:pt x="91782" y="51341"/>
                      <a:pt x="91084" y="50938"/>
                    </a:cubicBezTo>
                    <a:lnTo>
                      <a:pt x="3385" y="306"/>
                    </a:lnTo>
                    <a:cubicBezTo>
                      <a:pt x="3021" y="96"/>
                      <a:pt x="2636" y="0"/>
                      <a:pt x="2260"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769;p52">
                <a:extLst>
                  <a:ext uri="{FF2B5EF4-FFF2-40B4-BE49-F238E27FC236}">
                    <a16:creationId xmlns:a16="http://schemas.microsoft.com/office/drawing/2014/main" id="{2182BE23-6EDC-4E15-A2AB-252278A924B3}"/>
                  </a:ext>
                </a:extLst>
              </p:cNvPr>
              <p:cNvSpPr/>
              <p:nvPr/>
            </p:nvSpPr>
            <p:spPr>
              <a:xfrm>
                <a:off x="4038850" y="675300"/>
                <a:ext cx="1472350" cy="2350725"/>
              </a:xfrm>
              <a:custGeom>
                <a:avLst/>
                <a:gdLst/>
                <a:ahLst/>
                <a:cxnLst/>
                <a:rect l="l" t="t" r="r" b="b"/>
                <a:pathLst>
                  <a:path w="58894" h="94029" extrusionOk="0">
                    <a:moveTo>
                      <a:pt x="1" y="0"/>
                    </a:moveTo>
                    <a:lnTo>
                      <a:pt x="1" y="60027"/>
                    </a:lnTo>
                    <a:lnTo>
                      <a:pt x="58893" y="94029"/>
                    </a:lnTo>
                    <a:lnTo>
                      <a:pt x="58893" y="34002"/>
                    </a:lnTo>
                    <a:lnTo>
                      <a:pt x="1" y="0"/>
                    </a:lnTo>
                    <a:close/>
                  </a:path>
                </a:pathLst>
              </a:custGeom>
              <a:solidFill>
                <a:srgbClr val="FEFEF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1770;p52">
                <a:extLst>
                  <a:ext uri="{FF2B5EF4-FFF2-40B4-BE49-F238E27FC236}">
                    <a16:creationId xmlns:a16="http://schemas.microsoft.com/office/drawing/2014/main" id="{2378A77A-C3C5-45F2-9B4B-64B71E91A0CE}"/>
                  </a:ext>
                </a:extLst>
              </p:cNvPr>
              <p:cNvSpPr/>
              <p:nvPr/>
            </p:nvSpPr>
            <p:spPr>
              <a:xfrm>
                <a:off x="4140100" y="869700"/>
                <a:ext cx="1269850" cy="895775"/>
              </a:xfrm>
              <a:custGeom>
                <a:avLst/>
                <a:gdLst/>
                <a:ahLst/>
                <a:cxnLst/>
                <a:rect l="l" t="t" r="r" b="b"/>
                <a:pathLst>
                  <a:path w="50794" h="35831" extrusionOk="0">
                    <a:moveTo>
                      <a:pt x="0" y="1"/>
                    </a:moveTo>
                    <a:lnTo>
                      <a:pt x="0" y="6505"/>
                    </a:lnTo>
                    <a:lnTo>
                      <a:pt x="50794" y="35831"/>
                    </a:lnTo>
                    <a:lnTo>
                      <a:pt x="50794" y="29326"/>
                    </a:lnTo>
                    <a:lnTo>
                      <a:pt x="0"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1771;p52">
                <a:extLst>
                  <a:ext uri="{FF2B5EF4-FFF2-40B4-BE49-F238E27FC236}">
                    <a16:creationId xmlns:a16="http://schemas.microsoft.com/office/drawing/2014/main" id="{7FAD3B8D-912E-4EE8-9048-FBE0296AC2FA}"/>
                  </a:ext>
                </a:extLst>
              </p:cNvPr>
              <p:cNvSpPr/>
              <p:nvPr/>
            </p:nvSpPr>
            <p:spPr>
              <a:xfrm>
                <a:off x="4140100" y="1142100"/>
                <a:ext cx="720425" cy="939275"/>
              </a:xfrm>
              <a:custGeom>
                <a:avLst/>
                <a:gdLst/>
                <a:ahLst/>
                <a:cxnLst/>
                <a:rect l="l" t="t" r="r" b="b"/>
                <a:pathLst>
                  <a:path w="28817" h="37571" extrusionOk="0">
                    <a:moveTo>
                      <a:pt x="1106" y="0"/>
                    </a:moveTo>
                    <a:cubicBezTo>
                      <a:pt x="455" y="0"/>
                      <a:pt x="0" y="601"/>
                      <a:pt x="0" y="1607"/>
                    </a:cubicBezTo>
                    <a:lnTo>
                      <a:pt x="0" y="19328"/>
                    </a:lnTo>
                    <a:cubicBezTo>
                      <a:pt x="0" y="20678"/>
                      <a:pt x="821" y="22247"/>
                      <a:pt x="1835" y="22832"/>
                    </a:cubicBezTo>
                    <a:lnTo>
                      <a:pt x="26982" y="37350"/>
                    </a:lnTo>
                    <a:cubicBezTo>
                      <a:pt x="27240" y="37500"/>
                      <a:pt x="27487" y="37571"/>
                      <a:pt x="27710" y="37571"/>
                    </a:cubicBezTo>
                    <a:cubicBezTo>
                      <a:pt x="28361" y="37571"/>
                      <a:pt x="28816" y="36970"/>
                      <a:pt x="28816" y="35964"/>
                    </a:cubicBezTo>
                    <a:lnTo>
                      <a:pt x="28816" y="18243"/>
                    </a:lnTo>
                    <a:cubicBezTo>
                      <a:pt x="28816" y="16893"/>
                      <a:pt x="27995" y="15324"/>
                      <a:pt x="26982" y="14739"/>
                    </a:cubicBezTo>
                    <a:lnTo>
                      <a:pt x="1835" y="221"/>
                    </a:lnTo>
                    <a:cubicBezTo>
                      <a:pt x="1576" y="71"/>
                      <a:pt x="1329" y="0"/>
                      <a:pt x="1106"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1772;p52">
                <a:extLst>
                  <a:ext uri="{FF2B5EF4-FFF2-40B4-BE49-F238E27FC236}">
                    <a16:creationId xmlns:a16="http://schemas.microsoft.com/office/drawing/2014/main" id="{D9FCB2E0-45F3-4D55-BC36-87479242FDE1}"/>
                  </a:ext>
                </a:extLst>
              </p:cNvPr>
              <p:cNvSpPr/>
              <p:nvPr/>
            </p:nvSpPr>
            <p:spPr>
              <a:xfrm>
                <a:off x="4198150" y="1411875"/>
                <a:ext cx="604300" cy="399725"/>
              </a:xfrm>
              <a:custGeom>
                <a:avLst/>
                <a:gdLst/>
                <a:ahLst/>
                <a:cxnLst/>
                <a:rect l="l" t="t" r="r" b="b"/>
                <a:pathLst>
                  <a:path w="24172" h="15989" extrusionOk="0">
                    <a:moveTo>
                      <a:pt x="704" y="1"/>
                    </a:moveTo>
                    <a:cubicBezTo>
                      <a:pt x="291" y="1"/>
                      <a:pt x="0" y="382"/>
                      <a:pt x="0" y="1016"/>
                    </a:cubicBezTo>
                    <a:cubicBezTo>
                      <a:pt x="0" y="1869"/>
                      <a:pt x="523" y="2867"/>
                      <a:pt x="1162" y="3236"/>
                    </a:cubicBezTo>
                    <a:lnTo>
                      <a:pt x="23011" y="15850"/>
                    </a:lnTo>
                    <a:cubicBezTo>
                      <a:pt x="23173" y="15944"/>
                      <a:pt x="23328" y="15988"/>
                      <a:pt x="23469" y="15988"/>
                    </a:cubicBezTo>
                    <a:cubicBezTo>
                      <a:pt x="23881" y="15988"/>
                      <a:pt x="24171" y="15607"/>
                      <a:pt x="24171" y="14973"/>
                    </a:cubicBezTo>
                    <a:cubicBezTo>
                      <a:pt x="24171" y="14121"/>
                      <a:pt x="23650" y="13123"/>
                      <a:pt x="23011" y="12753"/>
                    </a:cubicBezTo>
                    <a:lnTo>
                      <a:pt x="1162" y="139"/>
                    </a:lnTo>
                    <a:cubicBezTo>
                      <a:pt x="999" y="45"/>
                      <a:pt x="844" y="1"/>
                      <a:pt x="704" y="1"/>
                    </a:cubicBezTo>
                    <a:close/>
                  </a:path>
                </a:pathLst>
              </a:custGeom>
              <a:solidFill>
                <a:srgbClr val="FEFEF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1773;p52">
                <a:extLst>
                  <a:ext uri="{FF2B5EF4-FFF2-40B4-BE49-F238E27FC236}">
                    <a16:creationId xmlns:a16="http://schemas.microsoft.com/office/drawing/2014/main" id="{8E1ACECC-1D48-4297-8855-3016ED8E9BE3}"/>
                  </a:ext>
                </a:extLst>
              </p:cNvPr>
              <p:cNvSpPr/>
              <p:nvPr/>
            </p:nvSpPr>
            <p:spPr>
              <a:xfrm>
                <a:off x="4198150" y="1265250"/>
                <a:ext cx="604300" cy="399700"/>
              </a:xfrm>
              <a:custGeom>
                <a:avLst/>
                <a:gdLst/>
                <a:ahLst/>
                <a:cxnLst/>
                <a:rect l="l" t="t" r="r" b="b"/>
                <a:pathLst>
                  <a:path w="24172" h="15988" extrusionOk="0">
                    <a:moveTo>
                      <a:pt x="704" y="1"/>
                    </a:moveTo>
                    <a:cubicBezTo>
                      <a:pt x="291" y="1"/>
                      <a:pt x="0" y="382"/>
                      <a:pt x="0" y="1016"/>
                    </a:cubicBezTo>
                    <a:cubicBezTo>
                      <a:pt x="0" y="1867"/>
                      <a:pt x="523" y="2866"/>
                      <a:pt x="1162" y="3235"/>
                    </a:cubicBezTo>
                    <a:lnTo>
                      <a:pt x="23011" y="15849"/>
                    </a:lnTo>
                    <a:cubicBezTo>
                      <a:pt x="23174" y="15943"/>
                      <a:pt x="23329" y="15988"/>
                      <a:pt x="23469" y="15988"/>
                    </a:cubicBezTo>
                    <a:cubicBezTo>
                      <a:pt x="23881" y="15988"/>
                      <a:pt x="24171" y="15607"/>
                      <a:pt x="24171" y="14972"/>
                    </a:cubicBezTo>
                    <a:cubicBezTo>
                      <a:pt x="24171" y="14120"/>
                      <a:pt x="23650" y="13123"/>
                      <a:pt x="23011" y="12753"/>
                    </a:cubicBezTo>
                    <a:lnTo>
                      <a:pt x="1162" y="139"/>
                    </a:lnTo>
                    <a:cubicBezTo>
                      <a:pt x="999" y="45"/>
                      <a:pt x="844" y="1"/>
                      <a:pt x="704" y="1"/>
                    </a:cubicBezTo>
                    <a:close/>
                  </a:path>
                </a:pathLst>
              </a:custGeom>
              <a:solidFill>
                <a:srgbClr val="FEFEF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1774;p52">
                <a:extLst>
                  <a:ext uri="{FF2B5EF4-FFF2-40B4-BE49-F238E27FC236}">
                    <a16:creationId xmlns:a16="http://schemas.microsoft.com/office/drawing/2014/main" id="{7841B2C0-21CD-4A1F-BA48-F20745249B45}"/>
                  </a:ext>
                </a:extLst>
              </p:cNvPr>
              <p:cNvSpPr/>
              <p:nvPr/>
            </p:nvSpPr>
            <p:spPr>
              <a:xfrm>
                <a:off x="4198150" y="1565850"/>
                <a:ext cx="604300" cy="399700"/>
              </a:xfrm>
              <a:custGeom>
                <a:avLst/>
                <a:gdLst/>
                <a:ahLst/>
                <a:cxnLst/>
                <a:rect l="l" t="t" r="r" b="b"/>
                <a:pathLst>
                  <a:path w="24172" h="15988" extrusionOk="0">
                    <a:moveTo>
                      <a:pt x="703" y="0"/>
                    </a:moveTo>
                    <a:cubicBezTo>
                      <a:pt x="291" y="0"/>
                      <a:pt x="0" y="382"/>
                      <a:pt x="0" y="1016"/>
                    </a:cubicBezTo>
                    <a:cubicBezTo>
                      <a:pt x="0" y="1867"/>
                      <a:pt x="523" y="2866"/>
                      <a:pt x="1162" y="3235"/>
                    </a:cubicBezTo>
                    <a:lnTo>
                      <a:pt x="23011" y="15849"/>
                    </a:lnTo>
                    <a:cubicBezTo>
                      <a:pt x="23174" y="15943"/>
                      <a:pt x="23329" y="15988"/>
                      <a:pt x="23469" y="15988"/>
                    </a:cubicBezTo>
                    <a:cubicBezTo>
                      <a:pt x="23881" y="15988"/>
                      <a:pt x="24171" y="15607"/>
                      <a:pt x="24171" y="14971"/>
                    </a:cubicBezTo>
                    <a:cubicBezTo>
                      <a:pt x="24171" y="14120"/>
                      <a:pt x="23650" y="13121"/>
                      <a:pt x="23011" y="12753"/>
                    </a:cubicBezTo>
                    <a:lnTo>
                      <a:pt x="1162" y="138"/>
                    </a:lnTo>
                    <a:cubicBezTo>
                      <a:pt x="999" y="44"/>
                      <a:pt x="844" y="0"/>
                      <a:pt x="703" y="0"/>
                    </a:cubicBezTo>
                    <a:close/>
                  </a:path>
                </a:pathLst>
              </a:custGeom>
              <a:solidFill>
                <a:srgbClr val="FEFEF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1775;p52">
                <a:extLst>
                  <a:ext uri="{FF2B5EF4-FFF2-40B4-BE49-F238E27FC236}">
                    <a16:creationId xmlns:a16="http://schemas.microsoft.com/office/drawing/2014/main" id="{86126DAC-BF0E-4C20-A91B-9F43AF1AE0AD}"/>
                  </a:ext>
                </a:extLst>
              </p:cNvPr>
              <p:cNvSpPr/>
              <p:nvPr/>
            </p:nvSpPr>
            <p:spPr>
              <a:xfrm>
                <a:off x="4938200" y="1696200"/>
                <a:ext cx="471750" cy="609025"/>
              </a:xfrm>
              <a:custGeom>
                <a:avLst/>
                <a:gdLst/>
                <a:ahLst/>
                <a:cxnLst/>
                <a:rect l="l" t="t" r="r" b="b"/>
                <a:pathLst>
                  <a:path w="18870" h="24361" extrusionOk="0">
                    <a:moveTo>
                      <a:pt x="5216" y="1"/>
                    </a:moveTo>
                    <a:cubicBezTo>
                      <a:pt x="4317" y="1"/>
                      <a:pt x="3488" y="208"/>
                      <a:pt x="2764" y="626"/>
                    </a:cubicBezTo>
                    <a:cubicBezTo>
                      <a:pt x="994" y="1647"/>
                      <a:pt x="1" y="3844"/>
                      <a:pt x="1" y="6734"/>
                    </a:cubicBezTo>
                    <a:cubicBezTo>
                      <a:pt x="1" y="9623"/>
                      <a:pt x="994" y="12968"/>
                      <a:pt x="2764" y="16033"/>
                    </a:cubicBezTo>
                    <a:cubicBezTo>
                      <a:pt x="4533" y="19097"/>
                      <a:pt x="6932" y="21630"/>
                      <a:pt x="9434" y="23075"/>
                    </a:cubicBezTo>
                    <a:cubicBezTo>
                      <a:pt x="10913" y="23928"/>
                      <a:pt x="12356" y="24361"/>
                      <a:pt x="13655" y="24361"/>
                    </a:cubicBezTo>
                    <a:cubicBezTo>
                      <a:pt x="14553" y="24361"/>
                      <a:pt x="15383" y="24154"/>
                      <a:pt x="16106" y="23736"/>
                    </a:cubicBezTo>
                    <a:cubicBezTo>
                      <a:pt x="17875" y="22715"/>
                      <a:pt x="18870" y="20517"/>
                      <a:pt x="18870" y="17628"/>
                    </a:cubicBezTo>
                    <a:cubicBezTo>
                      <a:pt x="18870" y="14738"/>
                      <a:pt x="17875" y="11394"/>
                      <a:pt x="16106" y="8329"/>
                    </a:cubicBezTo>
                    <a:cubicBezTo>
                      <a:pt x="14337" y="5265"/>
                      <a:pt x="11938" y="2731"/>
                      <a:pt x="9434" y="1287"/>
                    </a:cubicBezTo>
                    <a:cubicBezTo>
                      <a:pt x="7956" y="433"/>
                      <a:pt x="6514" y="1"/>
                      <a:pt x="5216"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1776;p52">
                <a:extLst>
                  <a:ext uri="{FF2B5EF4-FFF2-40B4-BE49-F238E27FC236}">
                    <a16:creationId xmlns:a16="http://schemas.microsoft.com/office/drawing/2014/main" id="{3BA91384-A55C-4DDB-81E3-C0A57DA3CEA2}"/>
                  </a:ext>
                </a:extLst>
              </p:cNvPr>
              <p:cNvSpPr/>
              <p:nvPr/>
            </p:nvSpPr>
            <p:spPr>
              <a:xfrm>
                <a:off x="5085050" y="1885800"/>
                <a:ext cx="178050" cy="229900"/>
              </a:xfrm>
              <a:custGeom>
                <a:avLst/>
                <a:gdLst/>
                <a:ahLst/>
                <a:cxnLst/>
                <a:rect l="l" t="t" r="r" b="b"/>
                <a:pathLst>
                  <a:path w="7122" h="9196" extrusionOk="0">
                    <a:moveTo>
                      <a:pt x="1971" y="0"/>
                    </a:moveTo>
                    <a:cubicBezTo>
                      <a:pt x="803" y="0"/>
                      <a:pt x="1" y="932"/>
                      <a:pt x="1" y="2543"/>
                    </a:cubicBezTo>
                    <a:cubicBezTo>
                      <a:pt x="1" y="4812"/>
                      <a:pt x="1595" y="7573"/>
                      <a:pt x="3562" y="8709"/>
                    </a:cubicBezTo>
                    <a:cubicBezTo>
                      <a:pt x="4133" y="9039"/>
                      <a:pt x="4673" y="9195"/>
                      <a:pt x="5151" y="9195"/>
                    </a:cubicBezTo>
                    <a:cubicBezTo>
                      <a:pt x="6319" y="9195"/>
                      <a:pt x="7122" y="8264"/>
                      <a:pt x="7122" y="6653"/>
                    </a:cubicBezTo>
                    <a:cubicBezTo>
                      <a:pt x="7122" y="4383"/>
                      <a:pt x="5527" y="1622"/>
                      <a:pt x="3562" y="487"/>
                    </a:cubicBezTo>
                    <a:cubicBezTo>
                      <a:pt x="2990" y="157"/>
                      <a:pt x="2450" y="0"/>
                      <a:pt x="1971"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1777;p52">
                <a:extLst>
                  <a:ext uri="{FF2B5EF4-FFF2-40B4-BE49-F238E27FC236}">
                    <a16:creationId xmlns:a16="http://schemas.microsoft.com/office/drawing/2014/main" id="{2CD9964F-CAED-4543-BA6D-6B809D7DD708}"/>
                  </a:ext>
                </a:extLst>
              </p:cNvPr>
              <p:cNvSpPr/>
              <p:nvPr/>
            </p:nvSpPr>
            <p:spPr>
              <a:xfrm>
                <a:off x="4140100" y="1785050"/>
                <a:ext cx="1269850" cy="796925"/>
              </a:xfrm>
              <a:custGeom>
                <a:avLst/>
                <a:gdLst/>
                <a:ahLst/>
                <a:cxnLst/>
                <a:rect l="l" t="t" r="r" b="b"/>
                <a:pathLst>
                  <a:path w="50794" h="31877" extrusionOk="0">
                    <a:moveTo>
                      <a:pt x="883" y="0"/>
                    </a:moveTo>
                    <a:cubicBezTo>
                      <a:pt x="365" y="0"/>
                      <a:pt x="0" y="479"/>
                      <a:pt x="0" y="1276"/>
                    </a:cubicBezTo>
                    <a:cubicBezTo>
                      <a:pt x="0" y="2344"/>
                      <a:pt x="656" y="3598"/>
                      <a:pt x="1458" y="4061"/>
                    </a:cubicBezTo>
                    <a:lnTo>
                      <a:pt x="49336" y="31703"/>
                    </a:lnTo>
                    <a:cubicBezTo>
                      <a:pt x="49540" y="31821"/>
                      <a:pt x="49735" y="31876"/>
                      <a:pt x="49911" y="31876"/>
                    </a:cubicBezTo>
                    <a:cubicBezTo>
                      <a:pt x="50429" y="31876"/>
                      <a:pt x="50794" y="31399"/>
                      <a:pt x="50794" y="30602"/>
                    </a:cubicBezTo>
                    <a:cubicBezTo>
                      <a:pt x="50794" y="29532"/>
                      <a:pt x="50137" y="28280"/>
                      <a:pt x="49336" y="27817"/>
                    </a:cubicBezTo>
                    <a:lnTo>
                      <a:pt x="1458" y="174"/>
                    </a:lnTo>
                    <a:cubicBezTo>
                      <a:pt x="1254" y="56"/>
                      <a:pt x="1059" y="0"/>
                      <a:pt x="883"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1778;p52">
                <a:extLst>
                  <a:ext uri="{FF2B5EF4-FFF2-40B4-BE49-F238E27FC236}">
                    <a16:creationId xmlns:a16="http://schemas.microsoft.com/office/drawing/2014/main" id="{BD6886E7-DF31-4245-9257-E66E670F26E8}"/>
                  </a:ext>
                </a:extLst>
              </p:cNvPr>
              <p:cNvSpPr/>
              <p:nvPr/>
            </p:nvSpPr>
            <p:spPr>
              <a:xfrm>
                <a:off x="4140100" y="1982200"/>
                <a:ext cx="165075" cy="213175"/>
              </a:xfrm>
              <a:custGeom>
                <a:avLst/>
                <a:gdLst/>
                <a:ahLst/>
                <a:cxnLst/>
                <a:rect l="l" t="t" r="r" b="b"/>
                <a:pathLst>
                  <a:path w="6603" h="8527" extrusionOk="0">
                    <a:moveTo>
                      <a:pt x="1826" y="1"/>
                    </a:moveTo>
                    <a:cubicBezTo>
                      <a:pt x="743" y="1"/>
                      <a:pt x="0" y="864"/>
                      <a:pt x="0" y="2358"/>
                    </a:cubicBezTo>
                    <a:cubicBezTo>
                      <a:pt x="0" y="4463"/>
                      <a:pt x="1478" y="7024"/>
                      <a:pt x="3301" y="8076"/>
                    </a:cubicBezTo>
                    <a:cubicBezTo>
                      <a:pt x="3831" y="8382"/>
                      <a:pt x="4332" y="8527"/>
                      <a:pt x="4776" y="8527"/>
                    </a:cubicBezTo>
                    <a:cubicBezTo>
                      <a:pt x="5859" y="8527"/>
                      <a:pt x="6603" y="7664"/>
                      <a:pt x="6603" y="6171"/>
                    </a:cubicBezTo>
                    <a:cubicBezTo>
                      <a:pt x="6603" y="4066"/>
                      <a:pt x="5124" y="1505"/>
                      <a:pt x="3301" y="452"/>
                    </a:cubicBezTo>
                    <a:cubicBezTo>
                      <a:pt x="2771" y="146"/>
                      <a:pt x="2270" y="1"/>
                      <a:pt x="1826"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1779;p52">
                <a:extLst>
                  <a:ext uri="{FF2B5EF4-FFF2-40B4-BE49-F238E27FC236}">
                    <a16:creationId xmlns:a16="http://schemas.microsoft.com/office/drawing/2014/main" id="{E0DF5562-159A-4E6D-9B3C-6226E75C6AE4}"/>
                  </a:ext>
                </a:extLst>
              </p:cNvPr>
              <p:cNvSpPr/>
              <p:nvPr/>
            </p:nvSpPr>
            <p:spPr>
              <a:xfrm>
                <a:off x="4361025" y="2109775"/>
                <a:ext cx="165100" cy="213175"/>
              </a:xfrm>
              <a:custGeom>
                <a:avLst/>
                <a:gdLst/>
                <a:ahLst/>
                <a:cxnLst/>
                <a:rect l="l" t="t" r="r" b="b"/>
                <a:pathLst>
                  <a:path w="6604" h="8527" extrusionOk="0">
                    <a:moveTo>
                      <a:pt x="1828" y="0"/>
                    </a:moveTo>
                    <a:cubicBezTo>
                      <a:pt x="745" y="0"/>
                      <a:pt x="1" y="864"/>
                      <a:pt x="1" y="2358"/>
                    </a:cubicBezTo>
                    <a:cubicBezTo>
                      <a:pt x="1" y="4463"/>
                      <a:pt x="1479" y="7023"/>
                      <a:pt x="3303" y="8076"/>
                    </a:cubicBezTo>
                    <a:cubicBezTo>
                      <a:pt x="3832" y="8382"/>
                      <a:pt x="4333" y="8527"/>
                      <a:pt x="4777" y="8527"/>
                    </a:cubicBezTo>
                    <a:cubicBezTo>
                      <a:pt x="5860" y="8527"/>
                      <a:pt x="6604" y="7663"/>
                      <a:pt x="6604" y="6169"/>
                    </a:cubicBezTo>
                    <a:cubicBezTo>
                      <a:pt x="6604" y="4065"/>
                      <a:pt x="5125" y="1505"/>
                      <a:pt x="3303" y="451"/>
                    </a:cubicBezTo>
                    <a:cubicBezTo>
                      <a:pt x="2773" y="145"/>
                      <a:pt x="2272" y="0"/>
                      <a:pt x="1828"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1780;p52">
                <a:extLst>
                  <a:ext uri="{FF2B5EF4-FFF2-40B4-BE49-F238E27FC236}">
                    <a16:creationId xmlns:a16="http://schemas.microsoft.com/office/drawing/2014/main" id="{4FC34F2A-E38C-4738-92F1-E257EAE11BE2}"/>
                  </a:ext>
                </a:extLst>
              </p:cNvPr>
              <p:cNvSpPr/>
              <p:nvPr/>
            </p:nvSpPr>
            <p:spPr>
              <a:xfrm>
                <a:off x="4581975" y="2237350"/>
                <a:ext cx="165125" cy="213175"/>
              </a:xfrm>
              <a:custGeom>
                <a:avLst/>
                <a:gdLst/>
                <a:ahLst/>
                <a:cxnLst/>
                <a:rect l="l" t="t" r="r" b="b"/>
                <a:pathLst>
                  <a:path w="6605" h="8527" extrusionOk="0">
                    <a:moveTo>
                      <a:pt x="1828" y="0"/>
                    </a:moveTo>
                    <a:cubicBezTo>
                      <a:pt x="745" y="0"/>
                      <a:pt x="1" y="864"/>
                      <a:pt x="1" y="2357"/>
                    </a:cubicBezTo>
                    <a:cubicBezTo>
                      <a:pt x="1" y="4463"/>
                      <a:pt x="1479" y="7023"/>
                      <a:pt x="3303" y="8075"/>
                    </a:cubicBezTo>
                    <a:cubicBezTo>
                      <a:pt x="3833" y="8381"/>
                      <a:pt x="4334" y="8527"/>
                      <a:pt x="4778" y="8527"/>
                    </a:cubicBezTo>
                    <a:cubicBezTo>
                      <a:pt x="5861" y="8527"/>
                      <a:pt x="6604" y="7663"/>
                      <a:pt x="6604" y="6169"/>
                    </a:cubicBezTo>
                    <a:cubicBezTo>
                      <a:pt x="6604" y="4065"/>
                      <a:pt x="5126" y="1504"/>
                      <a:pt x="3303" y="451"/>
                    </a:cubicBezTo>
                    <a:cubicBezTo>
                      <a:pt x="2773" y="145"/>
                      <a:pt x="2272" y="0"/>
                      <a:pt x="1828"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1781;p52">
                <a:extLst>
                  <a:ext uri="{FF2B5EF4-FFF2-40B4-BE49-F238E27FC236}">
                    <a16:creationId xmlns:a16="http://schemas.microsoft.com/office/drawing/2014/main" id="{B3FDB61F-8F60-4533-84A8-CED2093E6527}"/>
                  </a:ext>
                </a:extLst>
              </p:cNvPr>
              <p:cNvSpPr/>
              <p:nvPr/>
            </p:nvSpPr>
            <p:spPr>
              <a:xfrm>
                <a:off x="4802950" y="2364925"/>
                <a:ext cx="165100" cy="213150"/>
              </a:xfrm>
              <a:custGeom>
                <a:avLst/>
                <a:gdLst/>
                <a:ahLst/>
                <a:cxnLst/>
                <a:rect l="l" t="t" r="r" b="b"/>
                <a:pathLst>
                  <a:path w="6604" h="8526" extrusionOk="0">
                    <a:moveTo>
                      <a:pt x="1827" y="0"/>
                    </a:moveTo>
                    <a:cubicBezTo>
                      <a:pt x="744" y="0"/>
                      <a:pt x="0" y="864"/>
                      <a:pt x="0" y="2357"/>
                    </a:cubicBezTo>
                    <a:cubicBezTo>
                      <a:pt x="0" y="4463"/>
                      <a:pt x="1478" y="7023"/>
                      <a:pt x="3301" y="8075"/>
                    </a:cubicBezTo>
                    <a:cubicBezTo>
                      <a:pt x="3831" y="8381"/>
                      <a:pt x="4332" y="8526"/>
                      <a:pt x="4776" y="8526"/>
                    </a:cubicBezTo>
                    <a:cubicBezTo>
                      <a:pt x="5859" y="8526"/>
                      <a:pt x="6603" y="7663"/>
                      <a:pt x="6603" y="6169"/>
                    </a:cubicBezTo>
                    <a:cubicBezTo>
                      <a:pt x="6603" y="4064"/>
                      <a:pt x="5125" y="1504"/>
                      <a:pt x="3301" y="451"/>
                    </a:cubicBezTo>
                    <a:cubicBezTo>
                      <a:pt x="2772" y="145"/>
                      <a:pt x="2271" y="0"/>
                      <a:pt x="1827"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1782;p52">
                <a:extLst>
                  <a:ext uri="{FF2B5EF4-FFF2-40B4-BE49-F238E27FC236}">
                    <a16:creationId xmlns:a16="http://schemas.microsoft.com/office/drawing/2014/main" id="{3546DC77-69FE-429D-8BEE-2E6C705DAEC1}"/>
                  </a:ext>
                </a:extLst>
              </p:cNvPr>
              <p:cNvSpPr/>
              <p:nvPr/>
            </p:nvSpPr>
            <p:spPr>
              <a:xfrm>
                <a:off x="5023900" y="2492475"/>
                <a:ext cx="165100" cy="213175"/>
              </a:xfrm>
              <a:custGeom>
                <a:avLst/>
                <a:gdLst/>
                <a:ahLst/>
                <a:cxnLst/>
                <a:rect l="l" t="t" r="r" b="b"/>
                <a:pathLst>
                  <a:path w="6604" h="8527" extrusionOk="0">
                    <a:moveTo>
                      <a:pt x="1828" y="0"/>
                    </a:moveTo>
                    <a:cubicBezTo>
                      <a:pt x="744" y="0"/>
                      <a:pt x="0" y="864"/>
                      <a:pt x="0" y="2358"/>
                    </a:cubicBezTo>
                    <a:cubicBezTo>
                      <a:pt x="0" y="4463"/>
                      <a:pt x="1479" y="7024"/>
                      <a:pt x="3302" y="8076"/>
                    </a:cubicBezTo>
                    <a:cubicBezTo>
                      <a:pt x="3832" y="8382"/>
                      <a:pt x="4333" y="8527"/>
                      <a:pt x="4777" y="8527"/>
                    </a:cubicBezTo>
                    <a:cubicBezTo>
                      <a:pt x="5860" y="8527"/>
                      <a:pt x="6604" y="7664"/>
                      <a:pt x="6604" y="6170"/>
                    </a:cubicBezTo>
                    <a:cubicBezTo>
                      <a:pt x="6604" y="4065"/>
                      <a:pt x="5125" y="1505"/>
                      <a:pt x="3302" y="451"/>
                    </a:cubicBezTo>
                    <a:cubicBezTo>
                      <a:pt x="2772" y="145"/>
                      <a:pt x="2271" y="0"/>
                      <a:pt x="1828"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1783;p52">
                <a:extLst>
                  <a:ext uri="{FF2B5EF4-FFF2-40B4-BE49-F238E27FC236}">
                    <a16:creationId xmlns:a16="http://schemas.microsoft.com/office/drawing/2014/main" id="{2AAEDC07-B412-4D0F-9696-C3DB033C0A28}"/>
                  </a:ext>
                </a:extLst>
              </p:cNvPr>
              <p:cNvSpPr/>
              <p:nvPr/>
            </p:nvSpPr>
            <p:spPr>
              <a:xfrm>
                <a:off x="6004025" y="1618075"/>
                <a:ext cx="93125" cy="1830625"/>
              </a:xfrm>
              <a:custGeom>
                <a:avLst/>
                <a:gdLst/>
                <a:ahLst/>
                <a:cxnLst/>
                <a:rect l="l" t="t" r="r" b="b"/>
                <a:pathLst>
                  <a:path w="3725" h="73225" extrusionOk="0">
                    <a:moveTo>
                      <a:pt x="3724" y="1"/>
                    </a:moveTo>
                    <a:lnTo>
                      <a:pt x="1" y="2150"/>
                    </a:lnTo>
                    <a:lnTo>
                      <a:pt x="1" y="73224"/>
                    </a:lnTo>
                    <a:lnTo>
                      <a:pt x="3724" y="71074"/>
                    </a:lnTo>
                    <a:lnTo>
                      <a:pt x="3724"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1784;p52">
                <a:extLst>
                  <a:ext uri="{FF2B5EF4-FFF2-40B4-BE49-F238E27FC236}">
                    <a16:creationId xmlns:a16="http://schemas.microsoft.com/office/drawing/2014/main" id="{4D0CF725-B21E-4A49-A239-4800CCDC6F41}"/>
                  </a:ext>
                </a:extLst>
              </p:cNvPr>
              <p:cNvSpPr/>
              <p:nvPr/>
            </p:nvSpPr>
            <p:spPr>
              <a:xfrm>
                <a:off x="3613400" y="238125"/>
                <a:ext cx="2483750" cy="1433975"/>
              </a:xfrm>
              <a:custGeom>
                <a:avLst/>
                <a:gdLst/>
                <a:ahLst/>
                <a:cxnLst/>
                <a:rect l="l" t="t" r="r" b="b"/>
                <a:pathLst>
                  <a:path w="99350" h="57359" extrusionOk="0">
                    <a:moveTo>
                      <a:pt x="3724" y="0"/>
                    </a:moveTo>
                    <a:lnTo>
                      <a:pt x="1" y="2149"/>
                    </a:lnTo>
                    <a:lnTo>
                      <a:pt x="95626" y="57358"/>
                    </a:lnTo>
                    <a:lnTo>
                      <a:pt x="99349" y="55209"/>
                    </a:lnTo>
                    <a:lnTo>
                      <a:pt x="3724" y="0"/>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1785;p52">
                <a:extLst>
                  <a:ext uri="{FF2B5EF4-FFF2-40B4-BE49-F238E27FC236}">
                    <a16:creationId xmlns:a16="http://schemas.microsoft.com/office/drawing/2014/main" id="{334F7A1D-5AE2-405E-A335-18C5E2B16FBF}"/>
                  </a:ext>
                </a:extLst>
              </p:cNvPr>
              <p:cNvSpPr/>
              <p:nvPr/>
            </p:nvSpPr>
            <p:spPr>
              <a:xfrm>
                <a:off x="5244850" y="2649625"/>
                <a:ext cx="165100" cy="213175"/>
              </a:xfrm>
              <a:custGeom>
                <a:avLst/>
                <a:gdLst/>
                <a:ahLst/>
                <a:cxnLst/>
                <a:rect l="l" t="t" r="r" b="b"/>
                <a:pathLst>
                  <a:path w="6604" h="8527" extrusionOk="0">
                    <a:moveTo>
                      <a:pt x="1828" y="0"/>
                    </a:moveTo>
                    <a:cubicBezTo>
                      <a:pt x="744" y="0"/>
                      <a:pt x="1" y="864"/>
                      <a:pt x="1" y="2358"/>
                    </a:cubicBezTo>
                    <a:cubicBezTo>
                      <a:pt x="1" y="4462"/>
                      <a:pt x="1478" y="7022"/>
                      <a:pt x="3302" y="8076"/>
                    </a:cubicBezTo>
                    <a:cubicBezTo>
                      <a:pt x="3832" y="8382"/>
                      <a:pt x="4332" y="8527"/>
                      <a:pt x="4776" y="8527"/>
                    </a:cubicBezTo>
                    <a:cubicBezTo>
                      <a:pt x="5860" y="8527"/>
                      <a:pt x="6604" y="7663"/>
                      <a:pt x="6604" y="6169"/>
                    </a:cubicBezTo>
                    <a:cubicBezTo>
                      <a:pt x="6604" y="4064"/>
                      <a:pt x="5125" y="1504"/>
                      <a:pt x="3302" y="451"/>
                    </a:cubicBezTo>
                    <a:cubicBezTo>
                      <a:pt x="2772" y="145"/>
                      <a:pt x="2271" y="0"/>
                      <a:pt x="1828"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sp>
        <p:nvSpPr>
          <p:cNvPr id="93" name="Google Shape;1247;p43">
            <a:extLst>
              <a:ext uri="{FF2B5EF4-FFF2-40B4-BE49-F238E27FC236}">
                <a16:creationId xmlns:a16="http://schemas.microsoft.com/office/drawing/2014/main" id="{742D5E18-D4F4-45CF-B11E-3509C6AB1ED0}"/>
              </a:ext>
            </a:extLst>
          </p:cNvPr>
          <p:cNvSpPr txBox="1">
            <a:spLocks/>
          </p:cNvSpPr>
          <p:nvPr/>
        </p:nvSpPr>
        <p:spPr>
          <a:xfrm>
            <a:off x="12624619" y="4956849"/>
            <a:ext cx="10507081"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REFERENCES</a:t>
            </a:r>
          </a:p>
        </p:txBody>
      </p:sp>
      <p:sp>
        <p:nvSpPr>
          <p:cNvPr id="94" name="Rectangle 93">
            <a:extLst>
              <a:ext uri="{FF2B5EF4-FFF2-40B4-BE49-F238E27FC236}">
                <a16:creationId xmlns:a16="http://schemas.microsoft.com/office/drawing/2014/main" id="{F9E69308-6442-4519-8972-7447096398F9}"/>
              </a:ext>
            </a:extLst>
          </p:cNvPr>
          <p:cNvSpPr/>
          <p:nvPr/>
        </p:nvSpPr>
        <p:spPr>
          <a:xfrm>
            <a:off x="12709045" y="6500759"/>
            <a:ext cx="10422655"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426114893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Google Shape;1790;p53">
            <a:extLst>
              <a:ext uri="{FF2B5EF4-FFF2-40B4-BE49-F238E27FC236}">
                <a16:creationId xmlns:a16="http://schemas.microsoft.com/office/drawing/2014/main" id="{D299CD41-FC95-43D6-9379-16A4DDC7DC52}"/>
              </a:ext>
            </a:extLst>
          </p:cNvPr>
          <p:cNvSpPr/>
          <p:nvPr/>
        </p:nvSpPr>
        <p:spPr>
          <a:xfrm>
            <a:off x="8742935" y="11710868"/>
            <a:ext cx="6483331" cy="565267"/>
          </a:xfrm>
          <a:custGeom>
            <a:avLst/>
            <a:gdLst/>
            <a:ahLst/>
            <a:cxnLst/>
            <a:rect l="l" t="t" r="r" b="b"/>
            <a:pathLst>
              <a:path w="138375" h="27185" extrusionOk="0">
                <a:moveTo>
                  <a:pt x="138374" y="13592"/>
                </a:moveTo>
                <a:cubicBezTo>
                  <a:pt x="138374" y="21099"/>
                  <a:pt x="107398" y="27184"/>
                  <a:pt x="69187" y="27184"/>
                </a:cubicBezTo>
                <a:cubicBezTo>
                  <a:pt x="30977" y="27184"/>
                  <a:pt x="1" y="21099"/>
                  <a:pt x="1" y="13592"/>
                </a:cubicBezTo>
                <a:cubicBezTo>
                  <a:pt x="1" y="6086"/>
                  <a:pt x="30977" y="1"/>
                  <a:pt x="69187" y="1"/>
                </a:cubicBezTo>
                <a:cubicBezTo>
                  <a:pt x="107399" y="1"/>
                  <a:pt x="138374" y="6086"/>
                  <a:pt x="138374" y="13592"/>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1792;p53">
            <a:extLst>
              <a:ext uri="{FF2B5EF4-FFF2-40B4-BE49-F238E27FC236}">
                <a16:creationId xmlns:a16="http://schemas.microsoft.com/office/drawing/2014/main" id="{8B395D07-1797-4BC7-B635-64756EFE6905}"/>
              </a:ext>
            </a:extLst>
          </p:cNvPr>
          <p:cNvSpPr/>
          <p:nvPr/>
        </p:nvSpPr>
        <p:spPr>
          <a:xfrm>
            <a:off x="10158992" y="11355121"/>
            <a:ext cx="358960" cy="544659"/>
          </a:xfrm>
          <a:custGeom>
            <a:avLst/>
            <a:gdLst/>
            <a:ahLst/>
            <a:cxnLst/>
            <a:rect l="l" t="t" r="r" b="b"/>
            <a:pathLst>
              <a:path w="8977" h="13621" extrusionOk="0">
                <a:moveTo>
                  <a:pt x="4332" y="1"/>
                </a:moveTo>
                <a:cubicBezTo>
                  <a:pt x="1" y="1"/>
                  <a:pt x="3943" y="11241"/>
                  <a:pt x="5952" y="13356"/>
                </a:cubicBezTo>
                <a:cubicBezTo>
                  <a:pt x="6130" y="13543"/>
                  <a:pt x="6342" y="13620"/>
                  <a:pt x="6560" y="13620"/>
                </a:cubicBezTo>
                <a:cubicBezTo>
                  <a:pt x="6959" y="13620"/>
                  <a:pt x="7376" y="13363"/>
                  <a:pt x="7636" y="13050"/>
                </a:cubicBezTo>
                <a:cubicBezTo>
                  <a:pt x="8976" y="11447"/>
                  <a:pt x="8549" y="9109"/>
                  <a:pt x="8210" y="7187"/>
                </a:cubicBezTo>
                <a:cubicBezTo>
                  <a:pt x="8028" y="6156"/>
                  <a:pt x="7827" y="5124"/>
                  <a:pt x="7704" y="4082"/>
                </a:cubicBezTo>
                <a:cubicBezTo>
                  <a:pt x="7571" y="2950"/>
                  <a:pt x="7701" y="1907"/>
                  <a:pt x="7209" y="904"/>
                </a:cubicBezTo>
                <a:cubicBezTo>
                  <a:pt x="7015" y="510"/>
                  <a:pt x="6684" y="261"/>
                  <a:pt x="6308" y="261"/>
                </a:cubicBezTo>
                <a:cubicBezTo>
                  <a:pt x="6174" y="261"/>
                  <a:pt x="6034" y="292"/>
                  <a:pt x="5893" y="360"/>
                </a:cubicBezTo>
                <a:cubicBezTo>
                  <a:pt x="5283" y="114"/>
                  <a:pt x="4766" y="1"/>
                  <a:pt x="4332" y="1"/>
                </a:cubicBez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1793;p53">
            <a:extLst>
              <a:ext uri="{FF2B5EF4-FFF2-40B4-BE49-F238E27FC236}">
                <a16:creationId xmlns:a16="http://schemas.microsoft.com/office/drawing/2014/main" id="{AB6A84F9-55DD-4FA1-B0B5-4561961E31CA}"/>
              </a:ext>
            </a:extLst>
          </p:cNvPr>
          <p:cNvSpPr/>
          <p:nvPr/>
        </p:nvSpPr>
        <p:spPr>
          <a:xfrm>
            <a:off x="9780248" y="11747460"/>
            <a:ext cx="799573" cy="285624"/>
          </a:xfrm>
          <a:custGeom>
            <a:avLst/>
            <a:gdLst/>
            <a:ahLst/>
            <a:cxnLst/>
            <a:rect l="l" t="t" r="r" b="b"/>
            <a:pathLst>
              <a:path w="19996" h="7143" extrusionOk="0">
                <a:moveTo>
                  <a:pt x="13960" y="1"/>
                </a:moveTo>
                <a:cubicBezTo>
                  <a:pt x="13483" y="1"/>
                  <a:pt x="13059" y="183"/>
                  <a:pt x="13059" y="183"/>
                </a:cubicBezTo>
                <a:cubicBezTo>
                  <a:pt x="13059" y="183"/>
                  <a:pt x="11700" y="1349"/>
                  <a:pt x="10475" y="2786"/>
                </a:cubicBezTo>
                <a:cubicBezTo>
                  <a:pt x="9249" y="4223"/>
                  <a:pt x="4982" y="4182"/>
                  <a:pt x="2556" y="4479"/>
                </a:cubicBezTo>
                <a:cubicBezTo>
                  <a:pt x="131" y="4777"/>
                  <a:pt x="1" y="7142"/>
                  <a:pt x="1" y="7142"/>
                </a:cubicBezTo>
                <a:lnTo>
                  <a:pt x="19995" y="7089"/>
                </a:lnTo>
                <a:lnTo>
                  <a:pt x="18744" y="474"/>
                </a:lnTo>
                <a:lnTo>
                  <a:pt x="18744" y="472"/>
                </a:lnTo>
                <a:cubicBezTo>
                  <a:pt x="18155" y="130"/>
                  <a:pt x="17620" y="6"/>
                  <a:pt x="17153" y="6"/>
                </a:cubicBezTo>
                <a:cubicBezTo>
                  <a:pt x="15923" y="6"/>
                  <a:pt x="15168" y="865"/>
                  <a:pt x="15168" y="865"/>
                </a:cubicBezTo>
                <a:cubicBezTo>
                  <a:pt x="14945" y="175"/>
                  <a:pt x="14427" y="1"/>
                  <a:pt x="1396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1794;p53">
            <a:extLst>
              <a:ext uri="{FF2B5EF4-FFF2-40B4-BE49-F238E27FC236}">
                <a16:creationId xmlns:a16="http://schemas.microsoft.com/office/drawing/2014/main" id="{9980A5FB-5A10-42B0-AB80-A92F551F4C59}"/>
              </a:ext>
            </a:extLst>
          </p:cNvPr>
          <p:cNvSpPr/>
          <p:nvPr/>
        </p:nvSpPr>
        <p:spPr>
          <a:xfrm>
            <a:off x="10028277" y="7316652"/>
            <a:ext cx="807371" cy="4409971"/>
          </a:xfrm>
          <a:custGeom>
            <a:avLst/>
            <a:gdLst/>
            <a:ahLst/>
            <a:cxnLst/>
            <a:rect l="l" t="t" r="r" b="b"/>
            <a:pathLst>
              <a:path w="20191" h="110286" extrusionOk="0">
                <a:moveTo>
                  <a:pt x="11031" y="1"/>
                </a:moveTo>
                <a:cubicBezTo>
                  <a:pt x="9370" y="1"/>
                  <a:pt x="7730" y="459"/>
                  <a:pt x="6372" y="1457"/>
                </a:cubicBezTo>
                <a:lnTo>
                  <a:pt x="1024" y="1126"/>
                </a:lnTo>
                <a:lnTo>
                  <a:pt x="1024" y="1126"/>
                </a:lnTo>
                <a:cubicBezTo>
                  <a:pt x="1455" y="10839"/>
                  <a:pt x="69" y="19501"/>
                  <a:pt x="69" y="26886"/>
                </a:cubicBezTo>
                <a:cubicBezTo>
                  <a:pt x="68" y="36934"/>
                  <a:pt x="0" y="46891"/>
                  <a:pt x="1932" y="56752"/>
                </a:cubicBezTo>
                <a:cubicBezTo>
                  <a:pt x="3227" y="63364"/>
                  <a:pt x="3665" y="75757"/>
                  <a:pt x="3595" y="82494"/>
                </a:cubicBezTo>
                <a:cubicBezTo>
                  <a:pt x="3501" y="91262"/>
                  <a:pt x="3746" y="99763"/>
                  <a:pt x="4436" y="108504"/>
                </a:cubicBezTo>
                <a:cubicBezTo>
                  <a:pt x="4474" y="109000"/>
                  <a:pt x="4543" y="109538"/>
                  <a:pt x="4898" y="109886"/>
                </a:cubicBezTo>
                <a:cubicBezTo>
                  <a:pt x="5247" y="110227"/>
                  <a:pt x="5764" y="110285"/>
                  <a:pt x="6263" y="110285"/>
                </a:cubicBezTo>
                <a:cubicBezTo>
                  <a:pt x="6351" y="110285"/>
                  <a:pt x="6438" y="110283"/>
                  <a:pt x="6523" y="110281"/>
                </a:cubicBezTo>
                <a:cubicBezTo>
                  <a:pt x="8609" y="110224"/>
                  <a:pt x="10695" y="110166"/>
                  <a:pt x="12782" y="110107"/>
                </a:cubicBezTo>
                <a:cubicBezTo>
                  <a:pt x="12952" y="104883"/>
                  <a:pt x="13961" y="99720"/>
                  <a:pt x="15773" y="94816"/>
                </a:cubicBezTo>
                <a:cubicBezTo>
                  <a:pt x="17101" y="91228"/>
                  <a:pt x="14813" y="86195"/>
                  <a:pt x="15654" y="82462"/>
                </a:cubicBezTo>
                <a:cubicBezTo>
                  <a:pt x="16416" y="79078"/>
                  <a:pt x="16163" y="68286"/>
                  <a:pt x="16143" y="64818"/>
                </a:cubicBezTo>
                <a:cubicBezTo>
                  <a:pt x="16026" y="45786"/>
                  <a:pt x="20191" y="30070"/>
                  <a:pt x="20076" y="11039"/>
                </a:cubicBezTo>
                <a:cubicBezTo>
                  <a:pt x="20064" y="9180"/>
                  <a:pt x="20046" y="7280"/>
                  <a:pt x="19436" y="5522"/>
                </a:cubicBezTo>
                <a:cubicBezTo>
                  <a:pt x="18251" y="2108"/>
                  <a:pt x="14593" y="1"/>
                  <a:pt x="11031"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1795;p53">
            <a:extLst>
              <a:ext uri="{FF2B5EF4-FFF2-40B4-BE49-F238E27FC236}">
                <a16:creationId xmlns:a16="http://schemas.microsoft.com/office/drawing/2014/main" id="{7CE619ED-827D-4DE0-8601-819A13E7E3DF}"/>
              </a:ext>
            </a:extLst>
          </p:cNvPr>
          <p:cNvSpPr/>
          <p:nvPr/>
        </p:nvSpPr>
        <p:spPr>
          <a:xfrm>
            <a:off x="10028277" y="8531015"/>
            <a:ext cx="807371" cy="91091"/>
          </a:xfrm>
          <a:custGeom>
            <a:avLst/>
            <a:gdLst/>
            <a:ahLst/>
            <a:cxnLst/>
            <a:rect l="l" t="t" r="r" b="b"/>
            <a:pathLst>
              <a:path w="20191" h="2278" extrusionOk="0">
                <a:moveTo>
                  <a:pt x="0" y="1"/>
                </a:moveTo>
                <a:lnTo>
                  <a:pt x="0" y="1758"/>
                </a:lnTo>
                <a:lnTo>
                  <a:pt x="20191" y="2278"/>
                </a:lnTo>
                <a:lnTo>
                  <a:pt x="20191" y="519"/>
                </a:lnTo>
                <a:lnTo>
                  <a:pt x="0"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1796;p53">
            <a:extLst>
              <a:ext uri="{FF2B5EF4-FFF2-40B4-BE49-F238E27FC236}">
                <a16:creationId xmlns:a16="http://schemas.microsoft.com/office/drawing/2014/main" id="{5429880F-336A-4082-B625-172FABEC23C3}"/>
              </a:ext>
            </a:extLst>
          </p:cNvPr>
          <p:cNvSpPr/>
          <p:nvPr/>
        </p:nvSpPr>
        <p:spPr>
          <a:xfrm>
            <a:off x="10028277" y="8460720"/>
            <a:ext cx="807371" cy="91051"/>
          </a:xfrm>
          <a:custGeom>
            <a:avLst/>
            <a:gdLst/>
            <a:ahLst/>
            <a:cxnLst/>
            <a:rect l="l" t="t" r="r" b="b"/>
            <a:pathLst>
              <a:path w="20191" h="2277" extrusionOk="0">
                <a:moveTo>
                  <a:pt x="0" y="1"/>
                </a:moveTo>
                <a:lnTo>
                  <a:pt x="0" y="1759"/>
                </a:lnTo>
                <a:lnTo>
                  <a:pt x="20191" y="2277"/>
                </a:lnTo>
                <a:lnTo>
                  <a:pt x="20191" y="519"/>
                </a:lnTo>
                <a:lnTo>
                  <a:pt x="0"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1797;p53">
            <a:extLst>
              <a:ext uri="{FF2B5EF4-FFF2-40B4-BE49-F238E27FC236}">
                <a16:creationId xmlns:a16="http://schemas.microsoft.com/office/drawing/2014/main" id="{5351DCE1-A158-4AB1-844F-03387312D6D0}"/>
              </a:ext>
            </a:extLst>
          </p:cNvPr>
          <p:cNvSpPr/>
          <p:nvPr/>
        </p:nvSpPr>
        <p:spPr>
          <a:xfrm>
            <a:off x="10028277" y="8390464"/>
            <a:ext cx="807371" cy="91051"/>
          </a:xfrm>
          <a:custGeom>
            <a:avLst/>
            <a:gdLst/>
            <a:ahLst/>
            <a:cxnLst/>
            <a:rect l="l" t="t" r="r" b="b"/>
            <a:pathLst>
              <a:path w="20191" h="2277" extrusionOk="0">
                <a:moveTo>
                  <a:pt x="0" y="0"/>
                </a:moveTo>
                <a:lnTo>
                  <a:pt x="0" y="1758"/>
                </a:lnTo>
                <a:lnTo>
                  <a:pt x="20191" y="2276"/>
                </a:lnTo>
                <a:lnTo>
                  <a:pt x="20191" y="518"/>
                </a:lnTo>
                <a:lnTo>
                  <a:pt x="0" y="0"/>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1798;p53">
            <a:extLst>
              <a:ext uri="{FF2B5EF4-FFF2-40B4-BE49-F238E27FC236}">
                <a16:creationId xmlns:a16="http://schemas.microsoft.com/office/drawing/2014/main" id="{D5C2D747-6282-4384-87F6-9E129948F818}"/>
              </a:ext>
            </a:extLst>
          </p:cNvPr>
          <p:cNvSpPr/>
          <p:nvPr/>
        </p:nvSpPr>
        <p:spPr>
          <a:xfrm>
            <a:off x="10028277" y="8320171"/>
            <a:ext cx="807371" cy="91051"/>
          </a:xfrm>
          <a:custGeom>
            <a:avLst/>
            <a:gdLst/>
            <a:ahLst/>
            <a:cxnLst/>
            <a:rect l="l" t="t" r="r" b="b"/>
            <a:pathLst>
              <a:path w="20191" h="2277" extrusionOk="0">
                <a:moveTo>
                  <a:pt x="0" y="0"/>
                </a:moveTo>
                <a:lnTo>
                  <a:pt x="0" y="1758"/>
                </a:lnTo>
                <a:lnTo>
                  <a:pt x="20191" y="2276"/>
                </a:lnTo>
                <a:lnTo>
                  <a:pt x="20191" y="519"/>
                </a:lnTo>
                <a:lnTo>
                  <a:pt x="0" y="0"/>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1799;p53">
            <a:extLst>
              <a:ext uri="{FF2B5EF4-FFF2-40B4-BE49-F238E27FC236}">
                <a16:creationId xmlns:a16="http://schemas.microsoft.com/office/drawing/2014/main" id="{A93D04E3-E8BF-4C91-BA31-09ECC347979C}"/>
              </a:ext>
            </a:extLst>
          </p:cNvPr>
          <p:cNvSpPr/>
          <p:nvPr/>
        </p:nvSpPr>
        <p:spPr>
          <a:xfrm>
            <a:off x="10028277" y="8249836"/>
            <a:ext cx="807371" cy="91091"/>
          </a:xfrm>
          <a:custGeom>
            <a:avLst/>
            <a:gdLst/>
            <a:ahLst/>
            <a:cxnLst/>
            <a:rect l="l" t="t" r="r" b="b"/>
            <a:pathLst>
              <a:path w="20191" h="2278" extrusionOk="0">
                <a:moveTo>
                  <a:pt x="0" y="1"/>
                </a:moveTo>
                <a:lnTo>
                  <a:pt x="0" y="1759"/>
                </a:lnTo>
                <a:lnTo>
                  <a:pt x="20191" y="2278"/>
                </a:lnTo>
                <a:lnTo>
                  <a:pt x="20191" y="520"/>
                </a:lnTo>
                <a:lnTo>
                  <a:pt x="0"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1800;p53">
            <a:extLst>
              <a:ext uri="{FF2B5EF4-FFF2-40B4-BE49-F238E27FC236}">
                <a16:creationId xmlns:a16="http://schemas.microsoft.com/office/drawing/2014/main" id="{AE7A4A96-26F0-4F27-A238-53C4801D1F7B}"/>
              </a:ext>
            </a:extLst>
          </p:cNvPr>
          <p:cNvSpPr/>
          <p:nvPr/>
        </p:nvSpPr>
        <p:spPr>
          <a:xfrm>
            <a:off x="10028277" y="8179543"/>
            <a:ext cx="807371" cy="91091"/>
          </a:xfrm>
          <a:custGeom>
            <a:avLst/>
            <a:gdLst/>
            <a:ahLst/>
            <a:cxnLst/>
            <a:rect l="l" t="t" r="r" b="b"/>
            <a:pathLst>
              <a:path w="20191" h="2278" extrusionOk="0">
                <a:moveTo>
                  <a:pt x="0" y="1"/>
                </a:moveTo>
                <a:lnTo>
                  <a:pt x="0" y="1759"/>
                </a:lnTo>
                <a:lnTo>
                  <a:pt x="20191" y="2278"/>
                </a:lnTo>
                <a:lnTo>
                  <a:pt x="20191" y="520"/>
                </a:lnTo>
                <a:lnTo>
                  <a:pt x="0"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1801;p53">
            <a:extLst>
              <a:ext uri="{FF2B5EF4-FFF2-40B4-BE49-F238E27FC236}">
                <a16:creationId xmlns:a16="http://schemas.microsoft.com/office/drawing/2014/main" id="{39A28AC4-1310-47B9-9473-AC73EDF72E0D}"/>
              </a:ext>
            </a:extLst>
          </p:cNvPr>
          <p:cNvSpPr/>
          <p:nvPr/>
        </p:nvSpPr>
        <p:spPr>
          <a:xfrm>
            <a:off x="10028277" y="8109287"/>
            <a:ext cx="807371" cy="91091"/>
          </a:xfrm>
          <a:custGeom>
            <a:avLst/>
            <a:gdLst/>
            <a:ahLst/>
            <a:cxnLst/>
            <a:rect l="l" t="t" r="r" b="b"/>
            <a:pathLst>
              <a:path w="20191" h="2278" extrusionOk="0">
                <a:moveTo>
                  <a:pt x="0" y="0"/>
                </a:moveTo>
                <a:lnTo>
                  <a:pt x="0" y="1758"/>
                </a:lnTo>
                <a:lnTo>
                  <a:pt x="20191" y="2277"/>
                </a:lnTo>
                <a:lnTo>
                  <a:pt x="20191" y="519"/>
                </a:lnTo>
                <a:lnTo>
                  <a:pt x="0" y="0"/>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1802;p53">
            <a:extLst>
              <a:ext uri="{FF2B5EF4-FFF2-40B4-BE49-F238E27FC236}">
                <a16:creationId xmlns:a16="http://schemas.microsoft.com/office/drawing/2014/main" id="{2B02AE88-E3F7-40FD-B6C6-EFD1BCE5A23C}"/>
              </a:ext>
            </a:extLst>
          </p:cNvPr>
          <p:cNvSpPr/>
          <p:nvPr/>
        </p:nvSpPr>
        <p:spPr>
          <a:xfrm>
            <a:off x="10028277" y="8038993"/>
            <a:ext cx="807371" cy="91091"/>
          </a:xfrm>
          <a:custGeom>
            <a:avLst/>
            <a:gdLst/>
            <a:ahLst/>
            <a:cxnLst/>
            <a:rect l="l" t="t" r="r" b="b"/>
            <a:pathLst>
              <a:path w="20191" h="2278" extrusionOk="0">
                <a:moveTo>
                  <a:pt x="0" y="0"/>
                </a:moveTo>
                <a:lnTo>
                  <a:pt x="0" y="1758"/>
                </a:lnTo>
                <a:lnTo>
                  <a:pt x="20191" y="2277"/>
                </a:lnTo>
                <a:lnTo>
                  <a:pt x="20191" y="519"/>
                </a:lnTo>
                <a:lnTo>
                  <a:pt x="0" y="0"/>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1803;p53">
            <a:extLst>
              <a:ext uri="{FF2B5EF4-FFF2-40B4-BE49-F238E27FC236}">
                <a16:creationId xmlns:a16="http://schemas.microsoft.com/office/drawing/2014/main" id="{958B677D-3EC3-4D60-B2B8-7B9FA4933183}"/>
              </a:ext>
            </a:extLst>
          </p:cNvPr>
          <p:cNvSpPr/>
          <p:nvPr/>
        </p:nvSpPr>
        <p:spPr>
          <a:xfrm>
            <a:off x="10028277" y="7968696"/>
            <a:ext cx="807371" cy="91051"/>
          </a:xfrm>
          <a:custGeom>
            <a:avLst/>
            <a:gdLst/>
            <a:ahLst/>
            <a:cxnLst/>
            <a:rect l="l" t="t" r="r" b="b"/>
            <a:pathLst>
              <a:path w="20191" h="2277" extrusionOk="0">
                <a:moveTo>
                  <a:pt x="0" y="1"/>
                </a:moveTo>
                <a:lnTo>
                  <a:pt x="0" y="1758"/>
                </a:lnTo>
                <a:lnTo>
                  <a:pt x="20191" y="2277"/>
                </a:lnTo>
                <a:lnTo>
                  <a:pt x="20191" y="519"/>
                </a:lnTo>
                <a:lnTo>
                  <a:pt x="0"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1804;p53">
            <a:extLst>
              <a:ext uri="{FF2B5EF4-FFF2-40B4-BE49-F238E27FC236}">
                <a16:creationId xmlns:a16="http://schemas.microsoft.com/office/drawing/2014/main" id="{EDA1508E-22E6-4449-BAD8-BB03C167B5EC}"/>
              </a:ext>
            </a:extLst>
          </p:cNvPr>
          <p:cNvSpPr/>
          <p:nvPr/>
        </p:nvSpPr>
        <p:spPr>
          <a:xfrm>
            <a:off x="10028277" y="7898403"/>
            <a:ext cx="807371" cy="91051"/>
          </a:xfrm>
          <a:custGeom>
            <a:avLst/>
            <a:gdLst/>
            <a:ahLst/>
            <a:cxnLst/>
            <a:rect l="l" t="t" r="r" b="b"/>
            <a:pathLst>
              <a:path w="20191" h="2277" extrusionOk="0">
                <a:moveTo>
                  <a:pt x="0" y="1"/>
                </a:moveTo>
                <a:lnTo>
                  <a:pt x="0" y="1759"/>
                </a:lnTo>
                <a:lnTo>
                  <a:pt x="20191" y="2277"/>
                </a:lnTo>
                <a:lnTo>
                  <a:pt x="20191" y="519"/>
                </a:lnTo>
                <a:lnTo>
                  <a:pt x="0"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1805;p53">
            <a:extLst>
              <a:ext uri="{FF2B5EF4-FFF2-40B4-BE49-F238E27FC236}">
                <a16:creationId xmlns:a16="http://schemas.microsoft.com/office/drawing/2014/main" id="{2EC780C8-FD42-46CF-B14A-58BD08D29BDB}"/>
              </a:ext>
            </a:extLst>
          </p:cNvPr>
          <p:cNvSpPr/>
          <p:nvPr/>
        </p:nvSpPr>
        <p:spPr>
          <a:xfrm>
            <a:off x="10028277" y="7828108"/>
            <a:ext cx="807371" cy="91091"/>
          </a:xfrm>
          <a:custGeom>
            <a:avLst/>
            <a:gdLst/>
            <a:ahLst/>
            <a:cxnLst/>
            <a:rect l="l" t="t" r="r" b="b"/>
            <a:pathLst>
              <a:path w="20191" h="2278" extrusionOk="0">
                <a:moveTo>
                  <a:pt x="0" y="0"/>
                </a:moveTo>
                <a:lnTo>
                  <a:pt x="0" y="1759"/>
                </a:lnTo>
                <a:lnTo>
                  <a:pt x="20191" y="2277"/>
                </a:lnTo>
                <a:lnTo>
                  <a:pt x="20191" y="519"/>
                </a:lnTo>
                <a:lnTo>
                  <a:pt x="0" y="0"/>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1806;p53">
            <a:extLst>
              <a:ext uri="{FF2B5EF4-FFF2-40B4-BE49-F238E27FC236}">
                <a16:creationId xmlns:a16="http://schemas.microsoft.com/office/drawing/2014/main" id="{8C166F2D-2079-4875-8F21-53E786727FD5}"/>
              </a:ext>
            </a:extLst>
          </p:cNvPr>
          <p:cNvSpPr/>
          <p:nvPr/>
        </p:nvSpPr>
        <p:spPr>
          <a:xfrm>
            <a:off x="10028277" y="7757812"/>
            <a:ext cx="807371" cy="91091"/>
          </a:xfrm>
          <a:custGeom>
            <a:avLst/>
            <a:gdLst/>
            <a:ahLst/>
            <a:cxnLst/>
            <a:rect l="l" t="t" r="r" b="b"/>
            <a:pathLst>
              <a:path w="20191" h="2278" extrusionOk="0">
                <a:moveTo>
                  <a:pt x="0" y="0"/>
                </a:moveTo>
                <a:lnTo>
                  <a:pt x="0" y="1758"/>
                </a:lnTo>
                <a:lnTo>
                  <a:pt x="20191" y="2277"/>
                </a:lnTo>
                <a:lnTo>
                  <a:pt x="20191" y="520"/>
                </a:lnTo>
                <a:lnTo>
                  <a:pt x="0" y="0"/>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1807;p53">
            <a:extLst>
              <a:ext uri="{FF2B5EF4-FFF2-40B4-BE49-F238E27FC236}">
                <a16:creationId xmlns:a16="http://schemas.microsoft.com/office/drawing/2014/main" id="{32376944-8FE2-4797-9137-0298746BAF13}"/>
              </a:ext>
            </a:extLst>
          </p:cNvPr>
          <p:cNvSpPr/>
          <p:nvPr/>
        </p:nvSpPr>
        <p:spPr>
          <a:xfrm>
            <a:off x="10028277" y="7687519"/>
            <a:ext cx="807371" cy="91091"/>
          </a:xfrm>
          <a:custGeom>
            <a:avLst/>
            <a:gdLst/>
            <a:ahLst/>
            <a:cxnLst/>
            <a:rect l="l" t="t" r="r" b="b"/>
            <a:pathLst>
              <a:path w="20191" h="2278" extrusionOk="0">
                <a:moveTo>
                  <a:pt x="0" y="1"/>
                </a:moveTo>
                <a:lnTo>
                  <a:pt x="0" y="1758"/>
                </a:lnTo>
                <a:lnTo>
                  <a:pt x="20191" y="2278"/>
                </a:lnTo>
                <a:lnTo>
                  <a:pt x="20191" y="520"/>
                </a:lnTo>
                <a:lnTo>
                  <a:pt x="0"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1808;p53">
            <a:extLst>
              <a:ext uri="{FF2B5EF4-FFF2-40B4-BE49-F238E27FC236}">
                <a16:creationId xmlns:a16="http://schemas.microsoft.com/office/drawing/2014/main" id="{3C810F1D-4AB6-41D8-A636-DD41335FD5E3}"/>
              </a:ext>
            </a:extLst>
          </p:cNvPr>
          <p:cNvSpPr/>
          <p:nvPr/>
        </p:nvSpPr>
        <p:spPr>
          <a:xfrm>
            <a:off x="10028277" y="7617223"/>
            <a:ext cx="807371" cy="91091"/>
          </a:xfrm>
          <a:custGeom>
            <a:avLst/>
            <a:gdLst/>
            <a:ahLst/>
            <a:cxnLst/>
            <a:rect l="l" t="t" r="r" b="b"/>
            <a:pathLst>
              <a:path w="20191" h="2278" extrusionOk="0">
                <a:moveTo>
                  <a:pt x="0" y="1"/>
                </a:moveTo>
                <a:lnTo>
                  <a:pt x="0" y="1759"/>
                </a:lnTo>
                <a:lnTo>
                  <a:pt x="20191" y="2278"/>
                </a:lnTo>
                <a:lnTo>
                  <a:pt x="20191" y="519"/>
                </a:lnTo>
                <a:lnTo>
                  <a:pt x="0"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1809;p53">
            <a:extLst>
              <a:ext uri="{FF2B5EF4-FFF2-40B4-BE49-F238E27FC236}">
                <a16:creationId xmlns:a16="http://schemas.microsoft.com/office/drawing/2014/main" id="{C917E64C-AFC0-467E-A06A-23ACB9059947}"/>
              </a:ext>
            </a:extLst>
          </p:cNvPr>
          <p:cNvSpPr/>
          <p:nvPr/>
        </p:nvSpPr>
        <p:spPr>
          <a:xfrm>
            <a:off x="10028277" y="7249475"/>
            <a:ext cx="807371" cy="388549"/>
          </a:xfrm>
          <a:custGeom>
            <a:avLst/>
            <a:gdLst/>
            <a:ahLst/>
            <a:cxnLst/>
            <a:rect l="l" t="t" r="r" b="b"/>
            <a:pathLst>
              <a:path w="20191" h="9717" extrusionOk="0">
                <a:moveTo>
                  <a:pt x="0" y="1"/>
                </a:moveTo>
                <a:lnTo>
                  <a:pt x="0" y="9198"/>
                </a:lnTo>
                <a:lnTo>
                  <a:pt x="20191" y="9716"/>
                </a:lnTo>
                <a:lnTo>
                  <a:pt x="20191"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1810;p53">
            <a:extLst>
              <a:ext uri="{FF2B5EF4-FFF2-40B4-BE49-F238E27FC236}">
                <a16:creationId xmlns:a16="http://schemas.microsoft.com/office/drawing/2014/main" id="{ABE90F1A-520D-41AF-B44E-3E229B29F46F}"/>
              </a:ext>
            </a:extLst>
          </p:cNvPr>
          <p:cNvSpPr/>
          <p:nvPr/>
        </p:nvSpPr>
        <p:spPr>
          <a:xfrm>
            <a:off x="11011965" y="11373072"/>
            <a:ext cx="358960" cy="544619"/>
          </a:xfrm>
          <a:custGeom>
            <a:avLst/>
            <a:gdLst/>
            <a:ahLst/>
            <a:cxnLst/>
            <a:rect l="l" t="t" r="r" b="b"/>
            <a:pathLst>
              <a:path w="8977" h="13620" extrusionOk="0">
                <a:moveTo>
                  <a:pt x="4333" y="0"/>
                </a:moveTo>
                <a:cubicBezTo>
                  <a:pt x="1" y="0"/>
                  <a:pt x="3944" y="11242"/>
                  <a:pt x="5952" y="13355"/>
                </a:cubicBezTo>
                <a:cubicBezTo>
                  <a:pt x="6131" y="13543"/>
                  <a:pt x="6343" y="13620"/>
                  <a:pt x="6561" y="13620"/>
                </a:cubicBezTo>
                <a:cubicBezTo>
                  <a:pt x="6959" y="13620"/>
                  <a:pt x="7376" y="13362"/>
                  <a:pt x="7638" y="13050"/>
                </a:cubicBezTo>
                <a:cubicBezTo>
                  <a:pt x="8977" y="11446"/>
                  <a:pt x="8549" y="9108"/>
                  <a:pt x="8210" y="7186"/>
                </a:cubicBezTo>
                <a:cubicBezTo>
                  <a:pt x="8028" y="6155"/>
                  <a:pt x="7828" y="5124"/>
                  <a:pt x="7705" y="4081"/>
                </a:cubicBezTo>
                <a:cubicBezTo>
                  <a:pt x="7572" y="2950"/>
                  <a:pt x="7702" y="1906"/>
                  <a:pt x="7209" y="903"/>
                </a:cubicBezTo>
                <a:cubicBezTo>
                  <a:pt x="7015" y="509"/>
                  <a:pt x="6684" y="260"/>
                  <a:pt x="6308" y="260"/>
                </a:cubicBezTo>
                <a:cubicBezTo>
                  <a:pt x="6175" y="260"/>
                  <a:pt x="6035" y="292"/>
                  <a:pt x="5895" y="359"/>
                </a:cubicBezTo>
                <a:cubicBezTo>
                  <a:pt x="5284" y="113"/>
                  <a:pt x="4767" y="0"/>
                  <a:pt x="4333" y="0"/>
                </a:cubicBez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1811;p53">
            <a:extLst>
              <a:ext uri="{FF2B5EF4-FFF2-40B4-BE49-F238E27FC236}">
                <a16:creationId xmlns:a16="http://schemas.microsoft.com/office/drawing/2014/main" id="{38D92B4D-9DC9-4DC7-8202-26B4C063C551}"/>
              </a:ext>
            </a:extLst>
          </p:cNvPr>
          <p:cNvSpPr/>
          <p:nvPr/>
        </p:nvSpPr>
        <p:spPr>
          <a:xfrm>
            <a:off x="10675567" y="11752618"/>
            <a:ext cx="799293" cy="340925"/>
          </a:xfrm>
          <a:custGeom>
            <a:avLst/>
            <a:gdLst/>
            <a:ahLst/>
            <a:cxnLst/>
            <a:rect l="l" t="t" r="r" b="b"/>
            <a:pathLst>
              <a:path w="19989" h="8526" extrusionOk="0">
                <a:moveTo>
                  <a:pt x="16794" y="0"/>
                </a:moveTo>
                <a:cubicBezTo>
                  <a:pt x="15432" y="0"/>
                  <a:pt x="14669" y="1029"/>
                  <a:pt x="14669" y="1029"/>
                </a:cubicBezTo>
                <a:cubicBezTo>
                  <a:pt x="14417" y="427"/>
                  <a:pt x="13963" y="259"/>
                  <a:pt x="13536" y="259"/>
                </a:cubicBezTo>
                <a:cubicBezTo>
                  <a:pt x="13003" y="259"/>
                  <a:pt x="12511" y="521"/>
                  <a:pt x="12511" y="521"/>
                </a:cubicBezTo>
                <a:cubicBezTo>
                  <a:pt x="12511" y="521"/>
                  <a:pt x="11250" y="1794"/>
                  <a:pt x="10148" y="3326"/>
                </a:cubicBezTo>
                <a:cubicBezTo>
                  <a:pt x="9045" y="4858"/>
                  <a:pt x="4789" y="5164"/>
                  <a:pt x="2394" y="5661"/>
                </a:cubicBezTo>
                <a:cubicBezTo>
                  <a:pt x="1" y="6157"/>
                  <a:pt x="66" y="8526"/>
                  <a:pt x="66" y="8526"/>
                </a:cubicBezTo>
                <a:lnTo>
                  <a:pt x="19988" y="6836"/>
                </a:lnTo>
                <a:lnTo>
                  <a:pt x="18200" y="346"/>
                </a:lnTo>
                <a:lnTo>
                  <a:pt x="18200" y="345"/>
                </a:lnTo>
                <a:cubicBezTo>
                  <a:pt x="17679" y="96"/>
                  <a:pt x="17209" y="0"/>
                  <a:pt x="16794"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1812;p53">
            <a:extLst>
              <a:ext uri="{FF2B5EF4-FFF2-40B4-BE49-F238E27FC236}">
                <a16:creationId xmlns:a16="http://schemas.microsoft.com/office/drawing/2014/main" id="{6111F766-23F0-49E3-B536-FCC689A6A9C6}"/>
              </a:ext>
            </a:extLst>
          </p:cNvPr>
          <p:cNvSpPr/>
          <p:nvPr/>
        </p:nvSpPr>
        <p:spPr>
          <a:xfrm>
            <a:off x="10282507" y="7192056"/>
            <a:ext cx="1110469" cy="76773"/>
          </a:xfrm>
          <a:custGeom>
            <a:avLst/>
            <a:gdLst/>
            <a:ahLst/>
            <a:cxnLst/>
            <a:rect l="l" t="t" r="r" b="b"/>
            <a:pathLst>
              <a:path w="27771" h="1920" extrusionOk="0">
                <a:moveTo>
                  <a:pt x="0" y="1"/>
                </a:moveTo>
                <a:lnTo>
                  <a:pt x="0" y="1920"/>
                </a:lnTo>
                <a:lnTo>
                  <a:pt x="27770"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1813;p53">
            <a:extLst>
              <a:ext uri="{FF2B5EF4-FFF2-40B4-BE49-F238E27FC236}">
                <a16:creationId xmlns:a16="http://schemas.microsoft.com/office/drawing/2014/main" id="{21D4C819-D423-4E1D-9DF8-65EFAEF25D3A}"/>
              </a:ext>
            </a:extLst>
          </p:cNvPr>
          <p:cNvSpPr/>
          <p:nvPr/>
        </p:nvSpPr>
        <p:spPr>
          <a:xfrm rot="-574147">
            <a:off x="10627059" y="8068520"/>
            <a:ext cx="807296" cy="3734731"/>
          </a:xfrm>
          <a:custGeom>
            <a:avLst/>
            <a:gdLst/>
            <a:ahLst/>
            <a:cxnLst/>
            <a:rect l="l" t="t" r="r" b="b"/>
            <a:pathLst>
              <a:path w="20191" h="110286" extrusionOk="0">
                <a:moveTo>
                  <a:pt x="11031" y="1"/>
                </a:moveTo>
                <a:cubicBezTo>
                  <a:pt x="9370" y="1"/>
                  <a:pt x="7730" y="459"/>
                  <a:pt x="6372" y="1457"/>
                </a:cubicBezTo>
                <a:lnTo>
                  <a:pt x="1024" y="1126"/>
                </a:lnTo>
                <a:lnTo>
                  <a:pt x="1024" y="1126"/>
                </a:lnTo>
                <a:cubicBezTo>
                  <a:pt x="1455" y="10839"/>
                  <a:pt x="69" y="19501"/>
                  <a:pt x="69" y="26886"/>
                </a:cubicBezTo>
                <a:cubicBezTo>
                  <a:pt x="68" y="36934"/>
                  <a:pt x="0" y="46891"/>
                  <a:pt x="1932" y="56752"/>
                </a:cubicBezTo>
                <a:cubicBezTo>
                  <a:pt x="3227" y="63364"/>
                  <a:pt x="3665" y="75757"/>
                  <a:pt x="3595" y="82494"/>
                </a:cubicBezTo>
                <a:cubicBezTo>
                  <a:pt x="3501" y="91262"/>
                  <a:pt x="3746" y="99763"/>
                  <a:pt x="4436" y="108504"/>
                </a:cubicBezTo>
                <a:cubicBezTo>
                  <a:pt x="4474" y="109000"/>
                  <a:pt x="4543" y="109538"/>
                  <a:pt x="4898" y="109886"/>
                </a:cubicBezTo>
                <a:cubicBezTo>
                  <a:pt x="5247" y="110227"/>
                  <a:pt x="5764" y="110285"/>
                  <a:pt x="6263" y="110285"/>
                </a:cubicBezTo>
                <a:cubicBezTo>
                  <a:pt x="6351" y="110285"/>
                  <a:pt x="6438" y="110283"/>
                  <a:pt x="6523" y="110281"/>
                </a:cubicBezTo>
                <a:cubicBezTo>
                  <a:pt x="8609" y="110224"/>
                  <a:pt x="10695" y="110166"/>
                  <a:pt x="12782" y="110107"/>
                </a:cubicBezTo>
                <a:cubicBezTo>
                  <a:pt x="12952" y="104883"/>
                  <a:pt x="13961" y="99720"/>
                  <a:pt x="15773" y="94816"/>
                </a:cubicBezTo>
                <a:cubicBezTo>
                  <a:pt x="17101" y="91228"/>
                  <a:pt x="14813" y="86195"/>
                  <a:pt x="15654" y="82462"/>
                </a:cubicBezTo>
                <a:cubicBezTo>
                  <a:pt x="16416" y="79078"/>
                  <a:pt x="16163" y="68286"/>
                  <a:pt x="16143" y="64818"/>
                </a:cubicBezTo>
                <a:cubicBezTo>
                  <a:pt x="16026" y="45786"/>
                  <a:pt x="20191" y="30070"/>
                  <a:pt x="20076" y="11039"/>
                </a:cubicBezTo>
                <a:cubicBezTo>
                  <a:pt x="20064" y="9180"/>
                  <a:pt x="20046" y="7280"/>
                  <a:pt x="19436" y="5522"/>
                </a:cubicBezTo>
                <a:cubicBezTo>
                  <a:pt x="18251" y="2108"/>
                  <a:pt x="14593" y="1"/>
                  <a:pt x="11031"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1814;p53">
            <a:extLst>
              <a:ext uri="{FF2B5EF4-FFF2-40B4-BE49-F238E27FC236}">
                <a16:creationId xmlns:a16="http://schemas.microsoft.com/office/drawing/2014/main" id="{BA0865B2-C476-4C71-A3D0-B913E8462588}"/>
              </a:ext>
            </a:extLst>
          </p:cNvPr>
          <p:cNvSpPr/>
          <p:nvPr/>
        </p:nvSpPr>
        <p:spPr>
          <a:xfrm>
            <a:off x="9443928" y="5606228"/>
            <a:ext cx="1096875" cy="2477293"/>
          </a:xfrm>
          <a:custGeom>
            <a:avLst/>
            <a:gdLst/>
            <a:ahLst/>
            <a:cxnLst/>
            <a:rect l="l" t="t" r="r" b="b"/>
            <a:pathLst>
              <a:path w="27431" h="61953" extrusionOk="0">
                <a:moveTo>
                  <a:pt x="22573" y="0"/>
                </a:moveTo>
                <a:cubicBezTo>
                  <a:pt x="22573" y="0"/>
                  <a:pt x="9598" y="15398"/>
                  <a:pt x="4795" y="24035"/>
                </a:cubicBezTo>
                <a:cubicBezTo>
                  <a:pt x="2184" y="28729"/>
                  <a:pt x="0" y="34233"/>
                  <a:pt x="282" y="39700"/>
                </a:cubicBezTo>
                <a:cubicBezTo>
                  <a:pt x="717" y="48087"/>
                  <a:pt x="7939" y="50560"/>
                  <a:pt x="12923" y="56185"/>
                </a:cubicBezTo>
                <a:cubicBezTo>
                  <a:pt x="14173" y="57595"/>
                  <a:pt x="15409" y="59019"/>
                  <a:pt x="16577" y="60497"/>
                </a:cubicBezTo>
                <a:cubicBezTo>
                  <a:pt x="16672" y="60618"/>
                  <a:pt x="17611" y="61952"/>
                  <a:pt x="17771" y="61845"/>
                </a:cubicBezTo>
                <a:cubicBezTo>
                  <a:pt x="18202" y="61557"/>
                  <a:pt x="18502" y="60138"/>
                  <a:pt x="18694" y="59692"/>
                </a:cubicBezTo>
                <a:cubicBezTo>
                  <a:pt x="19541" y="57726"/>
                  <a:pt x="21035" y="55259"/>
                  <a:pt x="20437" y="53043"/>
                </a:cubicBezTo>
                <a:cubicBezTo>
                  <a:pt x="18592" y="46218"/>
                  <a:pt x="10206" y="41995"/>
                  <a:pt x="11685" y="34447"/>
                </a:cubicBezTo>
                <a:cubicBezTo>
                  <a:pt x="13373" y="25828"/>
                  <a:pt x="24298" y="18638"/>
                  <a:pt x="25570" y="9660"/>
                </a:cubicBezTo>
                <a:cubicBezTo>
                  <a:pt x="26100" y="5925"/>
                  <a:pt x="27431" y="116"/>
                  <a:pt x="22573"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1815;p53">
            <a:extLst>
              <a:ext uri="{FF2B5EF4-FFF2-40B4-BE49-F238E27FC236}">
                <a16:creationId xmlns:a16="http://schemas.microsoft.com/office/drawing/2014/main" id="{ADA5F56A-3203-43EF-A80D-B96D3F0AE2FF}"/>
              </a:ext>
            </a:extLst>
          </p:cNvPr>
          <p:cNvSpPr/>
          <p:nvPr/>
        </p:nvSpPr>
        <p:spPr>
          <a:xfrm>
            <a:off x="9443928" y="6575317"/>
            <a:ext cx="1096875" cy="649024"/>
          </a:xfrm>
          <a:custGeom>
            <a:avLst/>
            <a:gdLst/>
            <a:ahLst/>
            <a:cxnLst/>
            <a:rect l="l" t="t" r="r" b="b"/>
            <a:pathLst>
              <a:path w="27431" h="16231" extrusionOk="0">
                <a:moveTo>
                  <a:pt x="0" y="0"/>
                </a:moveTo>
                <a:lnTo>
                  <a:pt x="0" y="1528"/>
                </a:lnTo>
                <a:lnTo>
                  <a:pt x="27431" y="16231"/>
                </a:lnTo>
                <a:lnTo>
                  <a:pt x="27431" y="14703"/>
                </a:lnTo>
                <a:lnTo>
                  <a:pt x="0" y="0"/>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1816;p53">
            <a:extLst>
              <a:ext uri="{FF2B5EF4-FFF2-40B4-BE49-F238E27FC236}">
                <a16:creationId xmlns:a16="http://schemas.microsoft.com/office/drawing/2014/main" id="{3C39D383-D09D-411A-AEA2-EA3242F0D4D9}"/>
              </a:ext>
            </a:extLst>
          </p:cNvPr>
          <p:cNvSpPr/>
          <p:nvPr/>
        </p:nvSpPr>
        <p:spPr>
          <a:xfrm>
            <a:off x="9443928" y="6514259"/>
            <a:ext cx="1096875" cy="649024"/>
          </a:xfrm>
          <a:custGeom>
            <a:avLst/>
            <a:gdLst/>
            <a:ahLst/>
            <a:cxnLst/>
            <a:rect l="l" t="t" r="r" b="b"/>
            <a:pathLst>
              <a:path w="27431" h="16231" extrusionOk="0">
                <a:moveTo>
                  <a:pt x="0" y="1"/>
                </a:moveTo>
                <a:lnTo>
                  <a:pt x="0" y="1527"/>
                </a:lnTo>
                <a:lnTo>
                  <a:pt x="27431" y="16230"/>
                </a:lnTo>
                <a:lnTo>
                  <a:pt x="27431" y="14704"/>
                </a:lnTo>
                <a:lnTo>
                  <a:pt x="0"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1817;p53">
            <a:extLst>
              <a:ext uri="{FF2B5EF4-FFF2-40B4-BE49-F238E27FC236}">
                <a16:creationId xmlns:a16="http://schemas.microsoft.com/office/drawing/2014/main" id="{21873491-A6D9-46BD-9506-531BA95B2439}"/>
              </a:ext>
            </a:extLst>
          </p:cNvPr>
          <p:cNvSpPr/>
          <p:nvPr/>
        </p:nvSpPr>
        <p:spPr>
          <a:xfrm>
            <a:off x="9443928" y="6453200"/>
            <a:ext cx="1096875" cy="649024"/>
          </a:xfrm>
          <a:custGeom>
            <a:avLst/>
            <a:gdLst/>
            <a:ahLst/>
            <a:cxnLst/>
            <a:rect l="l" t="t" r="r" b="b"/>
            <a:pathLst>
              <a:path w="27431" h="16231" extrusionOk="0">
                <a:moveTo>
                  <a:pt x="0" y="0"/>
                </a:moveTo>
                <a:lnTo>
                  <a:pt x="0" y="1528"/>
                </a:lnTo>
                <a:lnTo>
                  <a:pt x="27431" y="16231"/>
                </a:lnTo>
                <a:lnTo>
                  <a:pt x="27431" y="14705"/>
                </a:lnTo>
                <a:lnTo>
                  <a:pt x="0" y="0"/>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1818;p53">
            <a:extLst>
              <a:ext uri="{FF2B5EF4-FFF2-40B4-BE49-F238E27FC236}">
                <a16:creationId xmlns:a16="http://schemas.microsoft.com/office/drawing/2014/main" id="{3AEF7ED3-339C-4783-9328-376B2743742C}"/>
              </a:ext>
            </a:extLst>
          </p:cNvPr>
          <p:cNvSpPr/>
          <p:nvPr/>
        </p:nvSpPr>
        <p:spPr>
          <a:xfrm>
            <a:off x="9443928" y="6392184"/>
            <a:ext cx="1096875" cy="649024"/>
          </a:xfrm>
          <a:custGeom>
            <a:avLst/>
            <a:gdLst/>
            <a:ahLst/>
            <a:cxnLst/>
            <a:rect l="l" t="t" r="r" b="b"/>
            <a:pathLst>
              <a:path w="27431" h="16231" extrusionOk="0">
                <a:moveTo>
                  <a:pt x="0" y="0"/>
                </a:moveTo>
                <a:lnTo>
                  <a:pt x="0" y="1526"/>
                </a:lnTo>
                <a:lnTo>
                  <a:pt x="27431" y="16231"/>
                </a:lnTo>
                <a:lnTo>
                  <a:pt x="27431" y="14703"/>
                </a:lnTo>
                <a:lnTo>
                  <a:pt x="0" y="0"/>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1819;p53">
            <a:extLst>
              <a:ext uri="{FF2B5EF4-FFF2-40B4-BE49-F238E27FC236}">
                <a16:creationId xmlns:a16="http://schemas.microsoft.com/office/drawing/2014/main" id="{D6985B85-4A8F-48FF-992B-4ED86C829588}"/>
              </a:ext>
            </a:extLst>
          </p:cNvPr>
          <p:cNvSpPr/>
          <p:nvPr/>
        </p:nvSpPr>
        <p:spPr>
          <a:xfrm>
            <a:off x="9443928" y="6331125"/>
            <a:ext cx="1096875" cy="649024"/>
          </a:xfrm>
          <a:custGeom>
            <a:avLst/>
            <a:gdLst/>
            <a:ahLst/>
            <a:cxnLst/>
            <a:rect l="l" t="t" r="r" b="b"/>
            <a:pathLst>
              <a:path w="27431" h="16231" extrusionOk="0">
                <a:moveTo>
                  <a:pt x="0" y="1"/>
                </a:moveTo>
                <a:lnTo>
                  <a:pt x="0" y="1527"/>
                </a:lnTo>
                <a:lnTo>
                  <a:pt x="27431" y="16230"/>
                </a:lnTo>
                <a:lnTo>
                  <a:pt x="27431" y="14704"/>
                </a:lnTo>
                <a:lnTo>
                  <a:pt x="0" y="1"/>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1820;p53">
            <a:extLst>
              <a:ext uri="{FF2B5EF4-FFF2-40B4-BE49-F238E27FC236}">
                <a16:creationId xmlns:a16="http://schemas.microsoft.com/office/drawing/2014/main" id="{FBAC444A-FEB9-4C72-AF69-3D258F667D34}"/>
              </a:ext>
            </a:extLst>
          </p:cNvPr>
          <p:cNvSpPr/>
          <p:nvPr/>
        </p:nvSpPr>
        <p:spPr>
          <a:xfrm>
            <a:off x="10369479" y="5606227"/>
            <a:ext cx="171304" cy="91851"/>
          </a:xfrm>
          <a:custGeom>
            <a:avLst/>
            <a:gdLst/>
            <a:ahLst/>
            <a:cxnLst/>
            <a:rect l="l" t="t" r="r" b="b"/>
            <a:pathLst>
              <a:path w="4284" h="2297" extrusionOk="0">
                <a:moveTo>
                  <a:pt x="1" y="0"/>
                </a:moveTo>
                <a:lnTo>
                  <a:pt x="4284" y="2297"/>
                </a:lnTo>
                <a:lnTo>
                  <a:pt x="4284" y="769"/>
                </a:lnTo>
                <a:lnTo>
                  <a:pt x="2849" y="0"/>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1821;p53">
            <a:extLst>
              <a:ext uri="{FF2B5EF4-FFF2-40B4-BE49-F238E27FC236}">
                <a16:creationId xmlns:a16="http://schemas.microsoft.com/office/drawing/2014/main" id="{8EECA174-E4EB-44D8-B141-A5DE6485E459}"/>
              </a:ext>
            </a:extLst>
          </p:cNvPr>
          <p:cNvSpPr/>
          <p:nvPr/>
        </p:nvSpPr>
        <p:spPr>
          <a:xfrm>
            <a:off x="10483356" y="5606227"/>
            <a:ext cx="57421" cy="30789"/>
          </a:xfrm>
          <a:custGeom>
            <a:avLst/>
            <a:gdLst/>
            <a:ahLst/>
            <a:cxnLst/>
            <a:rect l="l" t="t" r="r" b="b"/>
            <a:pathLst>
              <a:path w="1436" h="770" extrusionOk="0">
                <a:moveTo>
                  <a:pt x="1" y="0"/>
                </a:moveTo>
                <a:lnTo>
                  <a:pt x="1436" y="769"/>
                </a:lnTo>
                <a:lnTo>
                  <a:pt x="1436" y="0"/>
                </a:lnTo>
                <a:close/>
              </a:path>
            </a:pathLst>
          </a:custGeom>
          <a:solidFill>
            <a:srgbClr val="EF202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1822;p53">
            <a:extLst>
              <a:ext uri="{FF2B5EF4-FFF2-40B4-BE49-F238E27FC236}">
                <a16:creationId xmlns:a16="http://schemas.microsoft.com/office/drawing/2014/main" id="{8FD81471-0D7D-4446-A8A9-42BAEDEDB69C}"/>
              </a:ext>
            </a:extLst>
          </p:cNvPr>
          <p:cNvSpPr/>
          <p:nvPr/>
        </p:nvSpPr>
        <p:spPr>
          <a:xfrm>
            <a:off x="9893128" y="5353639"/>
            <a:ext cx="1370624" cy="3361800"/>
          </a:xfrm>
          <a:custGeom>
            <a:avLst/>
            <a:gdLst/>
            <a:ahLst/>
            <a:cxnLst/>
            <a:rect l="l" t="t" r="r" b="b"/>
            <a:pathLst>
              <a:path w="34277" h="84073" extrusionOk="0">
                <a:moveTo>
                  <a:pt x="33846" y="67277"/>
                </a:moveTo>
                <a:cubicBezTo>
                  <a:pt x="33846" y="67277"/>
                  <a:pt x="34151" y="15916"/>
                  <a:pt x="30685" y="10140"/>
                </a:cubicBezTo>
                <a:cubicBezTo>
                  <a:pt x="26343" y="2905"/>
                  <a:pt x="15603" y="0"/>
                  <a:pt x="12039" y="5294"/>
                </a:cubicBezTo>
                <a:cubicBezTo>
                  <a:pt x="3449" y="18054"/>
                  <a:pt x="0" y="81130"/>
                  <a:pt x="0" y="81130"/>
                </a:cubicBezTo>
                <a:cubicBezTo>
                  <a:pt x="0" y="81130"/>
                  <a:pt x="6130" y="82061"/>
                  <a:pt x="15046" y="83032"/>
                </a:cubicBezTo>
                <a:cubicBezTo>
                  <a:pt x="24611" y="84073"/>
                  <a:pt x="34276" y="78914"/>
                  <a:pt x="34276" y="78914"/>
                </a:cubicBezTo>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1823;p53">
            <a:extLst>
              <a:ext uri="{FF2B5EF4-FFF2-40B4-BE49-F238E27FC236}">
                <a16:creationId xmlns:a16="http://schemas.microsoft.com/office/drawing/2014/main" id="{DEAAA239-1667-4600-9031-00FDE030B3D7}"/>
              </a:ext>
            </a:extLst>
          </p:cNvPr>
          <p:cNvSpPr/>
          <p:nvPr/>
        </p:nvSpPr>
        <p:spPr>
          <a:xfrm>
            <a:off x="10537818" y="5444404"/>
            <a:ext cx="1398333" cy="2173875"/>
          </a:xfrm>
          <a:custGeom>
            <a:avLst/>
            <a:gdLst/>
            <a:ahLst/>
            <a:cxnLst/>
            <a:rect l="l" t="t" r="r" b="b"/>
            <a:pathLst>
              <a:path w="34970" h="54365" extrusionOk="0">
                <a:moveTo>
                  <a:pt x="8264" y="2535"/>
                </a:moveTo>
                <a:cubicBezTo>
                  <a:pt x="8264" y="2535"/>
                  <a:pt x="7267" y="8313"/>
                  <a:pt x="10222" y="15384"/>
                </a:cubicBezTo>
                <a:cubicBezTo>
                  <a:pt x="11480" y="18394"/>
                  <a:pt x="18302" y="30094"/>
                  <a:pt x="19930" y="32915"/>
                </a:cubicBezTo>
                <a:cubicBezTo>
                  <a:pt x="23453" y="39024"/>
                  <a:pt x="20402" y="40094"/>
                  <a:pt x="13893" y="42114"/>
                </a:cubicBezTo>
                <a:cubicBezTo>
                  <a:pt x="12972" y="42400"/>
                  <a:pt x="1127" y="44229"/>
                  <a:pt x="1136" y="44851"/>
                </a:cubicBezTo>
                <a:cubicBezTo>
                  <a:pt x="1160" y="46599"/>
                  <a:pt x="0" y="54365"/>
                  <a:pt x="713" y="54289"/>
                </a:cubicBezTo>
                <a:cubicBezTo>
                  <a:pt x="2945" y="54051"/>
                  <a:pt x="28980" y="50948"/>
                  <a:pt x="32098" y="43483"/>
                </a:cubicBezTo>
                <a:cubicBezTo>
                  <a:pt x="34970" y="36610"/>
                  <a:pt x="30857" y="27216"/>
                  <a:pt x="27985" y="22592"/>
                </a:cubicBezTo>
                <a:cubicBezTo>
                  <a:pt x="24334" y="16715"/>
                  <a:pt x="15065" y="0"/>
                  <a:pt x="8264" y="2535"/>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1824;p53">
            <a:extLst>
              <a:ext uri="{FF2B5EF4-FFF2-40B4-BE49-F238E27FC236}">
                <a16:creationId xmlns:a16="http://schemas.microsoft.com/office/drawing/2014/main" id="{EB97E45E-DD6E-4ADA-B888-7B7DB205ED07}"/>
              </a:ext>
            </a:extLst>
          </p:cNvPr>
          <p:cNvSpPr/>
          <p:nvPr/>
        </p:nvSpPr>
        <p:spPr>
          <a:xfrm>
            <a:off x="10282508" y="4868412"/>
            <a:ext cx="555496" cy="1208397"/>
          </a:xfrm>
          <a:custGeom>
            <a:avLst/>
            <a:gdLst/>
            <a:ahLst/>
            <a:cxnLst/>
            <a:rect l="l" t="t" r="r" b="b"/>
            <a:pathLst>
              <a:path w="13892" h="30220" extrusionOk="0">
                <a:moveTo>
                  <a:pt x="5981" y="0"/>
                </a:moveTo>
                <a:cubicBezTo>
                  <a:pt x="5704" y="0"/>
                  <a:pt x="5422" y="21"/>
                  <a:pt x="5139" y="62"/>
                </a:cubicBezTo>
                <a:cubicBezTo>
                  <a:pt x="2303" y="480"/>
                  <a:pt x="123" y="2931"/>
                  <a:pt x="0" y="5839"/>
                </a:cubicBezTo>
                <a:lnTo>
                  <a:pt x="1906" y="30068"/>
                </a:lnTo>
                <a:cubicBezTo>
                  <a:pt x="2017" y="30171"/>
                  <a:pt x="2154" y="30219"/>
                  <a:pt x="2314" y="30219"/>
                </a:cubicBezTo>
                <a:cubicBezTo>
                  <a:pt x="4984" y="30219"/>
                  <a:pt x="13892" y="16539"/>
                  <a:pt x="13721" y="15947"/>
                </a:cubicBezTo>
                <a:cubicBezTo>
                  <a:pt x="13165" y="14018"/>
                  <a:pt x="12720" y="12137"/>
                  <a:pt x="12400" y="10194"/>
                </a:cubicBezTo>
                <a:lnTo>
                  <a:pt x="11505" y="4752"/>
                </a:lnTo>
                <a:cubicBezTo>
                  <a:pt x="11046" y="1957"/>
                  <a:pt x="8700" y="0"/>
                  <a:pt x="5981" y="0"/>
                </a:cubicBez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1825;p53">
            <a:extLst>
              <a:ext uri="{FF2B5EF4-FFF2-40B4-BE49-F238E27FC236}">
                <a16:creationId xmlns:a16="http://schemas.microsoft.com/office/drawing/2014/main" id="{6BF1ADB7-396C-4432-9291-8984EEB31D21}"/>
              </a:ext>
            </a:extLst>
          </p:cNvPr>
          <p:cNvSpPr/>
          <p:nvPr/>
        </p:nvSpPr>
        <p:spPr>
          <a:xfrm>
            <a:off x="9392667" y="6097088"/>
            <a:ext cx="1483664" cy="1992256"/>
          </a:xfrm>
          <a:custGeom>
            <a:avLst/>
            <a:gdLst/>
            <a:ahLst/>
            <a:cxnLst/>
            <a:rect l="l" t="t" r="r" b="b"/>
            <a:pathLst>
              <a:path w="37104" h="49823" extrusionOk="0">
                <a:moveTo>
                  <a:pt x="28039" y="2172"/>
                </a:moveTo>
                <a:cubicBezTo>
                  <a:pt x="27742" y="840"/>
                  <a:pt x="26420" y="0"/>
                  <a:pt x="25089" y="298"/>
                </a:cubicBezTo>
                <a:lnTo>
                  <a:pt x="2172" y="5412"/>
                </a:lnTo>
                <a:cubicBezTo>
                  <a:pt x="840" y="5709"/>
                  <a:pt x="1" y="7032"/>
                  <a:pt x="298" y="8363"/>
                </a:cubicBezTo>
                <a:lnTo>
                  <a:pt x="9066" y="47651"/>
                </a:lnTo>
                <a:cubicBezTo>
                  <a:pt x="9362" y="48982"/>
                  <a:pt x="10685" y="49823"/>
                  <a:pt x="12017" y="49525"/>
                </a:cubicBezTo>
                <a:lnTo>
                  <a:pt x="34933" y="44411"/>
                </a:lnTo>
                <a:cubicBezTo>
                  <a:pt x="36265" y="44113"/>
                  <a:pt x="37104" y="42791"/>
                  <a:pt x="36807" y="41459"/>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1826;p53">
            <a:extLst>
              <a:ext uri="{FF2B5EF4-FFF2-40B4-BE49-F238E27FC236}">
                <a16:creationId xmlns:a16="http://schemas.microsoft.com/office/drawing/2014/main" id="{36C8EC63-5C31-4965-B689-5BBBFE689929}"/>
              </a:ext>
            </a:extLst>
          </p:cNvPr>
          <p:cNvSpPr/>
          <p:nvPr/>
        </p:nvSpPr>
        <p:spPr>
          <a:xfrm>
            <a:off x="10242443" y="7269907"/>
            <a:ext cx="678853" cy="353003"/>
          </a:xfrm>
          <a:custGeom>
            <a:avLst/>
            <a:gdLst/>
            <a:ahLst/>
            <a:cxnLst/>
            <a:rect l="l" t="t" r="r" b="b"/>
            <a:pathLst>
              <a:path w="16977" h="8828" extrusionOk="0">
                <a:moveTo>
                  <a:pt x="14934" y="980"/>
                </a:moveTo>
                <a:cubicBezTo>
                  <a:pt x="14934" y="980"/>
                  <a:pt x="10749" y="1236"/>
                  <a:pt x="7134" y="291"/>
                </a:cubicBezTo>
                <a:cubicBezTo>
                  <a:pt x="6025" y="1"/>
                  <a:pt x="6459" y="1143"/>
                  <a:pt x="6582" y="1247"/>
                </a:cubicBezTo>
                <a:cubicBezTo>
                  <a:pt x="7224" y="1794"/>
                  <a:pt x="9702" y="2651"/>
                  <a:pt x="9527" y="2805"/>
                </a:cubicBezTo>
                <a:cubicBezTo>
                  <a:pt x="9160" y="3129"/>
                  <a:pt x="4172" y="3288"/>
                  <a:pt x="2452" y="3130"/>
                </a:cubicBezTo>
                <a:cubicBezTo>
                  <a:pt x="2279" y="3115"/>
                  <a:pt x="423" y="2873"/>
                  <a:pt x="381" y="3151"/>
                </a:cubicBezTo>
                <a:cubicBezTo>
                  <a:pt x="284" y="3799"/>
                  <a:pt x="1247" y="4027"/>
                  <a:pt x="1695" y="4127"/>
                </a:cubicBezTo>
                <a:cubicBezTo>
                  <a:pt x="3217" y="4464"/>
                  <a:pt x="8018" y="4724"/>
                  <a:pt x="7775" y="4745"/>
                </a:cubicBezTo>
                <a:cubicBezTo>
                  <a:pt x="7334" y="4780"/>
                  <a:pt x="3577" y="5255"/>
                  <a:pt x="2140" y="5370"/>
                </a:cubicBezTo>
                <a:cubicBezTo>
                  <a:pt x="2046" y="5378"/>
                  <a:pt x="13" y="5539"/>
                  <a:pt x="9" y="5813"/>
                </a:cubicBezTo>
                <a:cubicBezTo>
                  <a:pt x="1" y="6367"/>
                  <a:pt x="1556" y="6435"/>
                  <a:pt x="1919" y="6427"/>
                </a:cubicBezTo>
                <a:cubicBezTo>
                  <a:pt x="3346" y="6396"/>
                  <a:pt x="7221" y="6366"/>
                  <a:pt x="7712" y="6368"/>
                </a:cubicBezTo>
                <a:cubicBezTo>
                  <a:pt x="7917" y="6368"/>
                  <a:pt x="6304" y="6764"/>
                  <a:pt x="5853" y="6868"/>
                </a:cubicBezTo>
                <a:cubicBezTo>
                  <a:pt x="4459" y="7190"/>
                  <a:pt x="3017" y="7282"/>
                  <a:pt x="1634" y="7651"/>
                </a:cubicBezTo>
                <a:cubicBezTo>
                  <a:pt x="1363" y="7724"/>
                  <a:pt x="422" y="7886"/>
                  <a:pt x="461" y="8361"/>
                </a:cubicBezTo>
                <a:cubicBezTo>
                  <a:pt x="486" y="8670"/>
                  <a:pt x="1226" y="8739"/>
                  <a:pt x="1428" y="8751"/>
                </a:cubicBezTo>
                <a:cubicBezTo>
                  <a:pt x="2687" y="8828"/>
                  <a:pt x="11247" y="7561"/>
                  <a:pt x="13549" y="6418"/>
                </a:cubicBezTo>
                <a:cubicBezTo>
                  <a:pt x="14435" y="5979"/>
                  <a:pt x="16053" y="6033"/>
                  <a:pt x="16053" y="6033"/>
                </a:cubicBezTo>
                <a:cubicBezTo>
                  <a:pt x="16053" y="6033"/>
                  <a:pt x="16976" y="1968"/>
                  <a:pt x="14934" y="980"/>
                </a:cubicBez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1827;p53">
            <a:extLst>
              <a:ext uri="{FF2B5EF4-FFF2-40B4-BE49-F238E27FC236}">
                <a16:creationId xmlns:a16="http://schemas.microsoft.com/office/drawing/2014/main" id="{A1F2454F-1C2D-4993-9346-CCDF4C97900C}"/>
              </a:ext>
            </a:extLst>
          </p:cNvPr>
          <p:cNvSpPr/>
          <p:nvPr/>
        </p:nvSpPr>
        <p:spPr>
          <a:xfrm>
            <a:off x="10872017" y="4792679"/>
            <a:ext cx="206691" cy="254035"/>
          </a:xfrm>
          <a:custGeom>
            <a:avLst/>
            <a:gdLst/>
            <a:ahLst/>
            <a:cxnLst/>
            <a:rect l="l" t="t" r="r" b="b"/>
            <a:pathLst>
              <a:path w="5169" h="6353" extrusionOk="0">
                <a:moveTo>
                  <a:pt x="2279" y="1"/>
                </a:moveTo>
                <a:cubicBezTo>
                  <a:pt x="1526" y="1"/>
                  <a:pt x="888" y="366"/>
                  <a:pt x="888" y="366"/>
                </a:cubicBezTo>
                <a:lnTo>
                  <a:pt x="1" y="6259"/>
                </a:lnTo>
                <a:cubicBezTo>
                  <a:pt x="259" y="6322"/>
                  <a:pt x="520" y="6352"/>
                  <a:pt x="780" y="6352"/>
                </a:cubicBezTo>
                <a:cubicBezTo>
                  <a:pt x="3021" y="6352"/>
                  <a:pt x="5169" y="4114"/>
                  <a:pt x="4310" y="1676"/>
                </a:cubicBezTo>
                <a:cubicBezTo>
                  <a:pt x="3840" y="341"/>
                  <a:pt x="3006" y="1"/>
                  <a:pt x="2279"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1828;p53">
            <a:extLst>
              <a:ext uri="{FF2B5EF4-FFF2-40B4-BE49-F238E27FC236}">
                <a16:creationId xmlns:a16="http://schemas.microsoft.com/office/drawing/2014/main" id="{5C694E9A-F239-428D-8119-3C2ABADFA548}"/>
              </a:ext>
            </a:extLst>
          </p:cNvPr>
          <p:cNvSpPr/>
          <p:nvPr/>
        </p:nvSpPr>
        <p:spPr>
          <a:xfrm>
            <a:off x="10731548" y="4365752"/>
            <a:ext cx="302499" cy="854075"/>
          </a:xfrm>
          <a:custGeom>
            <a:avLst/>
            <a:gdLst/>
            <a:ahLst/>
            <a:cxnLst/>
            <a:rect l="l" t="t" r="r" b="b"/>
            <a:pathLst>
              <a:path w="7565" h="21359" extrusionOk="0">
                <a:moveTo>
                  <a:pt x="5109" y="26"/>
                </a:moveTo>
                <a:cubicBezTo>
                  <a:pt x="4924" y="1"/>
                  <a:pt x="5467" y="463"/>
                  <a:pt x="5532" y="536"/>
                </a:cubicBezTo>
                <a:cubicBezTo>
                  <a:pt x="5899" y="946"/>
                  <a:pt x="6203" y="1407"/>
                  <a:pt x="6434" y="1905"/>
                </a:cubicBezTo>
                <a:cubicBezTo>
                  <a:pt x="7041" y="3206"/>
                  <a:pt x="7303" y="4644"/>
                  <a:pt x="7370" y="6069"/>
                </a:cubicBezTo>
                <a:cubicBezTo>
                  <a:pt x="7564" y="10233"/>
                  <a:pt x="6310" y="15094"/>
                  <a:pt x="3903" y="18549"/>
                </a:cubicBezTo>
                <a:cubicBezTo>
                  <a:pt x="3461" y="19185"/>
                  <a:pt x="2034" y="21359"/>
                  <a:pt x="1099" y="21316"/>
                </a:cubicBezTo>
                <a:cubicBezTo>
                  <a:pt x="1" y="21266"/>
                  <a:pt x="487" y="17247"/>
                  <a:pt x="501" y="16822"/>
                </a:cubicBezTo>
                <a:cubicBezTo>
                  <a:pt x="654" y="11938"/>
                  <a:pt x="29" y="6661"/>
                  <a:pt x="1790" y="2001"/>
                </a:cubicBezTo>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1829;p53">
            <a:extLst>
              <a:ext uri="{FF2B5EF4-FFF2-40B4-BE49-F238E27FC236}">
                <a16:creationId xmlns:a16="http://schemas.microsoft.com/office/drawing/2014/main" id="{BE557318-F81B-4475-A217-2AD837B7D242}"/>
              </a:ext>
            </a:extLst>
          </p:cNvPr>
          <p:cNvSpPr/>
          <p:nvPr/>
        </p:nvSpPr>
        <p:spPr>
          <a:xfrm>
            <a:off x="10790167" y="6413057"/>
            <a:ext cx="373315" cy="97688"/>
          </a:xfrm>
          <a:custGeom>
            <a:avLst/>
            <a:gdLst/>
            <a:ahLst/>
            <a:cxnLst/>
            <a:rect l="l" t="t" r="r" b="b"/>
            <a:pathLst>
              <a:path w="9336" h="2443" extrusionOk="0">
                <a:moveTo>
                  <a:pt x="0" y="1"/>
                </a:moveTo>
                <a:lnTo>
                  <a:pt x="0" y="2443"/>
                </a:lnTo>
                <a:lnTo>
                  <a:pt x="9335" y="2443"/>
                </a:lnTo>
                <a:lnTo>
                  <a:pt x="9335"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5" name="Google Shape;1830;p53">
            <a:extLst>
              <a:ext uri="{FF2B5EF4-FFF2-40B4-BE49-F238E27FC236}">
                <a16:creationId xmlns:a16="http://schemas.microsoft.com/office/drawing/2014/main" id="{101BC071-D024-4E3B-84AE-DC2AE2E84D3D}"/>
              </a:ext>
            </a:extLst>
          </p:cNvPr>
          <p:cNvSpPr/>
          <p:nvPr/>
        </p:nvSpPr>
        <p:spPr>
          <a:xfrm>
            <a:off x="9807157" y="4076336"/>
            <a:ext cx="1164811" cy="1419248"/>
          </a:xfrm>
          <a:custGeom>
            <a:avLst/>
            <a:gdLst/>
            <a:ahLst/>
            <a:cxnLst/>
            <a:rect l="l" t="t" r="r" b="b"/>
            <a:pathLst>
              <a:path w="29130" h="35493" extrusionOk="0">
                <a:moveTo>
                  <a:pt x="14479" y="0"/>
                </a:moveTo>
                <a:cubicBezTo>
                  <a:pt x="14248" y="0"/>
                  <a:pt x="14016" y="7"/>
                  <a:pt x="13784" y="20"/>
                </a:cubicBezTo>
                <a:cubicBezTo>
                  <a:pt x="5904" y="479"/>
                  <a:pt x="1" y="8607"/>
                  <a:pt x="596" y="18176"/>
                </a:cubicBezTo>
                <a:cubicBezTo>
                  <a:pt x="1175" y="27487"/>
                  <a:pt x="11302" y="35493"/>
                  <a:pt x="19108" y="35493"/>
                </a:cubicBezTo>
                <a:cubicBezTo>
                  <a:pt x="19323" y="35493"/>
                  <a:pt x="19537" y="35487"/>
                  <a:pt x="19749" y="35474"/>
                </a:cubicBezTo>
                <a:cubicBezTo>
                  <a:pt x="27628" y="35015"/>
                  <a:pt x="28378" y="27641"/>
                  <a:pt x="29129" y="16514"/>
                </a:cubicBezTo>
                <a:cubicBezTo>
                  <a:pt x="28551" y="7229"/>
                  <a:pt x="22064" y="0"/>
                  <a:pt x="14479"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6" name="Google Shape;1831;p53">
            <a:extLst>
              <a:ext uri="{FF2B5EF4-FFF2-40B4-BE49-F238E27FC236}">
                <a16:creationId xmlns:a16="http://schemas.microsoft.com/office/drawing/2014/main" id="{1650D327-D0F9-40D8-A4E1-841F01F0CCDD}"/>
              </a:ext>
            </a:extLst>
          </p:cNvPr>
          <p:cNvSpPr/>
          <p:nvPr/>
        </p:nvSpPr>
        <p:spPr>
          <a:xfrm>
            <a:off x="9690881" y="3936548"/>
            <a:ext cx="1703192" cy="1366664"/>
          </a:xfrm>
          <a:custGeom>
            <a:avLst/>
            <a:gdLst/>
            <a:ahLst/>
            <a:cxnLst/>
            <a:rect l="l" t="t" r="r" b="b"/>
            <a:pathLst>
              <a:path w="42594" h="34178" extrusionOk="0">
                <a:moveTo>
                  <a:pt x="34147" y="1"/>
                </a:moveTo>
                <a:cubicBezTo>
                  <a:pt x="33349" y="1"/>
                  <a:pt x="32504" y="239"/>
                  <a:pt x="31657" y="773"/>
                </a:cubicBezTo>
                <a:cubicBezTo>
                  <a:pt x="29929" y="1863"/>
                  <a:pt x="28204" y="2207"/>
                  <a:pt x="26429" y="2207"/>
                </a:cubicBezTo>
                <a:cubicBezTo>
                  <a:pt x="23402" y="2207"/>
                  <a:pt x="20231" y="1208"/>
                  <a:pt x="16656" y="1208"/>
                </a:cubicBezTo>
                <a:cubicBezTo>
                  <a:pt x="14525" y="1208"/>
                  <a:pt x="12251" y="1563"/>
                  <a:pt x="9778" y="2696"/>
                </a:cubicBezTo>
                <a:cubicBezTo>
                  <a:pt x="725" y="6843"/>
                  <a:pt x="4588" y="13660"/>
                  <a:pt x="4588" y="13660"/>
                </a:cubicBezTo>
                <a:cubicBezTo>
                  <a:pt x="4588" y="13660"/>
                  <a:pt x="1" y="18131"/>
                  <a:pt x="2444" y="25973"/>
                </a:cubicBezTo>
                <a:cubicBezTo>
                  <a:pt x="4887" y="33813"/>
                  <a:pt x="10393" y="34178"/>
                  <a:pt x="10393" y="34178"/>
                </a:cubicBezTo>
                <a:cubicBezTo>
                  <a:pt x="10393" y="34178"/>
                  <a:pt x="8427" y="29141"/>
                  <a:pt x="9656" y="27989"/>
                </a:cubicBezTo>
                <a:cubicBezTo>
                  <a:pt x="15248" y="22758"/>
                  <a:pt x="10129" y="14774"/>
                  <a:pt x="10129" y="14774"/>
                </a:cubicBezTo>
                <a:cubicBezTo>
                  <a:pt x="10553" y="14276"/>
                  <a:pt x="11065" y="14091"/>
                  <a:pt x="11708" y="14091"/>
                </a:cubicBezTo>
                <a:cubicBezTo>
                  <a:pt x="13559" y="14091"/>
                  <a:pt x="16492" y="15621"/>
                  <a:pt x="21493" y="15621"/>
                </a:cubicBezTo>
                <a:cubicBezTo>
                  <a:pt x="24020" y="15621"/>
                  <a:pt x="27074" y="15231"/>
                  <a:pt x="30783" y="14056"/>
                </a:cubicBezTo>
                <a:cubicBezTo>
                  <a:pt x="42593" y="10315"/>
                  <a:pt x="39400" y="1"/>
                  <a:pt x="34147"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7" name="Google Shape;1832;p53">
            <a:extLst>
              <a:ext uri="{FF2B5EF4-FFF2-40B4-BE49-F238E27FC236}">
                <a16:creationId xmlns:a16="http://schemas.microsoft.com/office/drawing/2014/main" id="{737E0197-704D-4ED9-99A4-89825A4085D7}"/>
              </a:ext>
            </a:extLst>
          </p:cNvPr>
          <p:cNvSpPr/>
          <p:nvPr/>
        </p:nvSpPr>
        <p:spPr>
          <a:xfrm>
            <a:off x="9870656" y="4905998"/>
            <a:ext cx="274149" cy="245237"/>
          </a:xfrm>
          <a:custGeom>
            <a:avLst/>
            <a:gdLst/>
            <a:ahLst/>
            <a:cxnLst/>
            <a:rect l="l" t="t" r="r" b="b"/>
            <a:pathLst>
              <a:path w="6856" h="6133" extrusionOk="0">
                <a:moveTo>
                  <a:pt x="2751" y="0"/>
                </a:moveTo>
                <a:cubicBezTo>
                  <a:pt x="1743" y="0"/>
                  <a:pt x="454" y="345"/>
                  <a:pt x="262" y="2056"/>
                </a:cubicBezTo>
                <a:cubicBezTo>
                  <a:pt x="0" y="4393"/>
                  <a:pt x="2685" y="6133"/>
                  <a:pt x="5205" y="6133"/>
                </a:cubicBezTo>
                <a:cubicBezTo>
                  <a:pt x="5776" y="6133"/>
                  <a:pt x="6338" y="6044"/>
                  <a:pt x="6856" y="5852"/>
                </a:cubicBezTo>
                <a:lnTo>
                  <a:pt x="3984" y="158"/>
                </a:lnTo>
                <a:cubicBezTo>
                  <a:pt x="3984" y="158"/>
                  <a:pt x="3432" y="0"/>
                  <a:pt x="2751"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8" name="Google Shape;1833;p53">
            <a:extLst>
              <a:ext uri="{FF2B5EF4-FFF2-40B4-BE49-F238E27FC236}">
                <a16:creationId xmlns:a16="http://schemas.microsoft.com/office/drawing/2014/main" id="{DC3945EC-D3B9-4AF0-A026-0ECB0BF17A40}"/>
              </a:ext>
            </a:extLst>
          </p:cNvPr>
          <p:cNvSpPr/>
          <p:nvPr/>
        </p:nvSpPr>
        <p:spPr>
          <a:xfrm>
            <a:off x="12693719" y="7725740"/>
            <a:ext cx="672376" cy="4144499"/>
          </a:xfrm>
          <a:custGeom>
            <a:avLst/>
            <a:gdLst/>
            <a:ahLst/>
            <a:cxnLst/>
            <a:rect l="l" t="t" r="r" b="b"/>
            <a:pathLst>
              <a:path w="16815" h="103647" extrusionOk="0">
                <a:moveTo>
                  <a:pt x="0" y="0"/>
                </a:moveTo>
                <a:cubicBezTo>
                  <a:pt x="0" y="1"/>
                  <a:pt x="548" y="33055"/>
                  <a:pt x="1051" y="42805"/>
                </a:cubicBezTo>
                <a:cubicBezTo>
                  <a:pt x="1837" y="58077"/>
                  <a:pt x="7416" y="103647"/>
                  <a:pt x="7416" y="103647"/>
                </a:cubicBezTo>
                <a:lnTo>
                  <a:pt x="14619" y="103531"/>
                </a:lnTo>
                <a:cubicBezTo>
                  <a:pt x="14619" y="103531"/>
                  <a:pt x="14037" y="62853"/>
                  <a:pt x="15013" y="49295"/>
                </a:cubicBezTo>
                <a:cubicBezTo>
                  <a:pt x="15761" y="38891"/>
                  <a:pt x="16815" y="3228"/>
                  <a:pt x="16815" y="3228"/>
                </a:cubicBezTo>
                <a:lnTo>
                  <a:pt x="0"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9" name="Google Shape;1834;p53">
            <a:extLst>
              <a:ext uri="{FF2B5EF4-FFF2-40B4-BE49-F238E27FC236}">
                <a16:creationId xmlns:a16="http://schemas.microsoft.com/office/drawing/2014/main" id="{ADA71219-2F09-415A-AB08-C3D4E79D59C3}"/>
              </a:ext>
            </a:extLst>
          </p:cNvPr>
          <p:cNvSpPr/>
          <p:nvPr/>
        </p:nvSpPr>
        <p:spPr>
          <a:xfrm>
            <a:off x="13179504" y="7795155"/>
            <a:ext cx="1257621" cy="4075040"/>
          </a:xfrm>
          <a:custGeom>
            <a:avLst/>
            <a:gdLst/>
            <a:ahLst/>
            <a:cxnLst/>
            <a:rect l="l" t="t" r="r" b="b"/>
            <a:pathLst>
              <a:path w="31451" h="101910" extrusionOk="0">
                <a:moveTo>
                  <a:pt x="18918" y="1"/>
                </a:moveTo>
                <a:lnTo>
                  <a:pt x="1" y="1288"/>
                </a:lnTo>
                <a:cubicBezTo>
                  <a:pt x="1" y="1288"/>
                  <a:pt x="7995" y="38781"/>
                  <a:pt x="11080" y="49972"/>
                </a:cubicBezTo>
                <a:lnTo>
                  <a:pt x="25400" y="101909"/>
                </a:lnTo>
                <a:lnTo>
                  <a:pt x="31450" y="101909"/>
                </a:lnTo>
                <a:lnTo>
                  <a:pt x="18918"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0" name="Google Shape;1835;p53">
            <a:extLst>
              <a:ext uri="{FF2B5EF4-FFF2-40B4-BE49-F238E27FC236}">
                <a16:creationId xmlns:a16="http://schemas.microsoft.com/office/drawing/2014/main" id="{D7006EF2-C8EF-4487-B065-C3C44F26B3E2}"/>
              </a:ext>
            </a:extLst>
          </p:cNvPr>
          <p:cNvSpPr/>
          <p:nvPr/>
        </p:nvSpPr>
        <p:spPr>
          <a:xfrm>
            <a:off x="12337205" y="6290815"/>
            <a:ext cx="600000" cy="2890877"/>
          </a:xfrm>
          <a:custGeom>
            <a:avLst/>
            <a:gdLst/>
            <a:ahLst/>
            <a:cxnLst/>
            <a:rect l="l" t="t" r="r" b="b"/>
            <a:pathLst>
              <a:path w="15005" h="72296" extrusionOk="0">
                <a:moveTo>
                  <a:pt x="7811" y="0"/>
                </a:moveTo>
                <a:cubicBezTo>
                  <a:pt x="5371" y="2882"/>
                  <a:pt x="4384" y="6698"/>
                  <a:pt x="3660" y="10403"/>
                </a:cubicBezTo>
                <a:cubicBezTo>
                  <a:pt x="0" y="29130"/>
                  <a:pt x="1315" y="48805"/>
                  <a:pt x="7434" y="66876"/>
                </a:cubicBezTo>
                <a:cubicBezTo>
                  <a:pt x="8057" y="68714"/>
                  <a:pt x="8729" y="70541"/>
                  <a:pt x="9560" y="72295"/>
                </a:cubicBezTo>
                <a:cubicBezTo>
                  <a:pt x="12092" y="51366"/>
                  <a:pt x="14629" y="30391"/>
                  <a:pt x="14970" y="9312"/>
                </a:cubicBezTo>
                <a:cubicBezTo>
                  <a:pt x="15005" y="7088"/>
                  <a:pt x="14983" y="4734"/>
                  <a:pt x="13842" y="2824"/>
                </a:cubicBezTo>
                <a:cubicBezTo>
                  <a:pt x="13025" y="1457"/>
                  <a:pt x="11421" y="469"/>
                  <a:pt x="9897" y="469"/>
                </a:cubicBezTo>
                <a:cubicBezTo>
                  <a:pt x="9291" y="469"/>
                  <a:pt x="8697" y="625"/>
                  <a:pt x="8170" y="977"/>
                </a:cubicBezTo>
                <a:lnTo>
                  <a:pt x="7811" y="0"/>
                </a:lnTo>
                <a:close/>
              </a:path>
            </a:pathLst>
          </a:custGeom>
          <a:solidFill>
            <a:srgbClr val="FFBE9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1" name="Google Shape;1836;p53">
            <a:extLst>
              <a:ext uri="{FF2B5EF4-FFF2-40B4-BE49-F238E27FC236}">
                <a16:creationId xmlns:a16="http://schemas.microsoft.com/office/drawing/2014/main" id="{A74CA0BF-C80B-44DC-9FCF-9B8491D394F5}"/>
              </a:ext>
            </a:extLst>
          </p:cNvPr>
          <p:cNvSpPr/>
          <p:nvPr/>
        </p:nvSpPr>
        <p:spPr>
          <a:xfrm>
            <a:off x="12319334" y="5486825"/>
            <a:ext cx="559893" cy="3205011"/>
          </a:xfrm>
          <a:custGeom>
            <a:avLst/>
            <a:gdLst/>
            <a:ahLst/>
            <a:cxnLst/>
            <a:rect l="l" t="t" r="r" b="b"/>
            <a:pathLst>
              <a:path w="14002" h="80152" extrusionOk="0">
                <a:moveTo>
                  <a:pt x="14001" y="0"/>
                </a:moveTo>
                <a:cubicBezTo>
                  <a:pt x="14001" y="1"/>
                  <a:pt x="6952" y="6729"/>
                  <a:pt x="2242" y="34590"/>
                </a:cubicBezTo>
                <a:cubicBezTo>
                  <a:pt x="0" y="47840"/>
                  <a:pt x="1307" y="79631"/>
                  <a:pt x="1307" y="79631"/>
                </a:cubicBezTo>
                <a:lnTo>
                  <a:pt x="13603" y="80151"/>
                </a:lnTo>
                <a:lnTo>
                  <a:pt x="14001" y="0"/>
                </a:lnTo>
                <a:close/>
              </a:path>
            </a:pathLst>
          </a:custGeom>
          <a:solidFill>
            <a:srgbClr val="F8F8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2" name="Google Shape;1837;p53">
            <a:extLst>
              <a:ext uri="{FF2B5EF4-FFF2-40B4-BE49-F238E27FC236}">
                <a16:creationId xmlns:a16="http://schemas.microsoft.com/office/drawing/2014/main" id="{0C523CDD-AB36-4906-8102-7F9C3382E320}"/>
              </a:ext>
            </a:extLst>
          </p:cNvPr>
          <p:cNvSpPr/>
          <p:nvPr/>
        </p:nvSpPr>
        <p:spPr>
          <a:xfrm>
            <a:off x="13974659" y="6214884"/>
            <a:ext cx="597200" cy="2890877"/>
          </a:xfrm>
          <a:custGeom>
            <a:avLst/>
            <a:gdLst/>
            <a:ahLst/>
            <a:cxnLst/>
            <a:rect l="l" t="t" r="r" b="b"/>
            <a:pathLst>
              <a:path w="14935" h="72296" extrusionOk="0">
                <a:moveTo>
                  <a:pt x="7160" y="0"/>
                </a:moveTo>
                <a:lnTo>
                  <a:pt x="6804" y="978"/>
                </a:lnTo>
                <a:cubicBezTo>
                  <a:pt x="6279" y="626"/>
                  <a:pt x="5688" y="470"/>
                  <a:pt x="5084" y="470"/>
                </a:cubicBezTo>
                <a:cubicBezTo>
                  <a:pt x="3567" y="470"/>
                  <a:pt x="1972" y="1458"/>
                  <a:pt x="1159" y="2824"/>
                </a:cubicBezTo>
                <a:cubicBezTo>
                  <a:pt x="22" y="4734"/>
                  <a:pt x="1" y="7088"/>
                  <a:pt x="36" y="9312"/>
                </a:cubicBezTo>
                <a:cubicBezTo>
                  <a:pt x="376" y="30391"/>
                  <a:pt x="2900" y="51367"/>
                  <a:pt x="5421" y="72295"/>
                </a:cubicBezTo>
                <a:cubicBezTo>
                  <a:pt x="6247" y="70541"/>
                  <a:pt x="6915" y="68714"/>
                  <a:pt x="7536" y="66877"/>
                </a:cubicBezTo>
                <a:cubicBezTo>
                  <a:pt x="13625" y="48804"/>
                  <a:pt x="14934" y="29130"/>
                  <a:pt x="11292" y="10403"/>
                </a:cubicBezTo>
                <a:cubicBezTo>
                  <a:pt x="10572" y="6697"/>
                  <a:pt x="9590" y="2881"/>
                  <a:pt x="7160" y="0"/>
                </a:cubicBezTo>
                <a:close/>
              </a:path>
            </a:pathLst>
          </a:custGeom>
          <a:solidFill>
            <a:srgbClr val="FFBE9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3" name="Google Shape;1838;p53">
            <a:extLst>
              <a:ext uri="{FF2B5EF4-FFF2-40B4-BE49-F238E27FC236}">
                <a16:creationId xmlns:a16="http://schemas.microsoft.com/office/drawing/2014/main" id="{E7B3A381-FB22-4F47-B4A3-9706E7A966FF}"/>
              </a:ext>
            </a:extLst>
          </p:cNvPr>
          <p:cNvSpPr/>
          <p:nvPr/>
        </p:nvSpPr>
        <p:spPr>
          <a:xfrm>
            <a:off x="12425255" y="11730180"/>
            <a:ext cx="907976" cy="253795"/>
          </a:xfrm>
          <a:custGeom>
            <a:avLst/>
            <a:gdLst/>
            <a:ahLst/>
            <a:cxnLst/>
            <a:rect l="l" t="t" r="r" b="b"/>
            <a:pathLst>
              <a:path w="22707" h="6347" extrusionOk="0">
                <a:moveTo>
                  <a:pt x="14924" y="1"/>
                </a:moveTo>
                <a:lnTo>
                  <a:pt x="14673" y="31"/>
                </a:lnTo>
                <a:lnTo>
                  <a:pt x="13339" y="2258"/>
                </a:lnTo>
                <a:cubicBezTo>
                  <a:pt x="13339" y="2258"/>
                  <a:pt x="7295" y="3738"/>
                  <a:pt x="1" y="4750"/>
                </a:cubicBezTo>
                <a:lnTo>
                  <a:pt x="248" y="5552"/>
                </a:lnTo>
                <a:lnTo>
                  <a:pt x="26" y="5869"/>
                </a:lnTo>
                <a:lnTo>
                  <a:pt x="199" y="6347"/>
                </a:lnTo>
                <a:lnTo>
                  <a:pt x="22707" y="5331"/>
                </a:lnTo>
                <a:lnTo>
                  <a:pt x="22585" y="4626"/>
                </a:lnTo>
                <a:cubicBezTo>
                  <a:pt x="22550" y="4420"/>
                  <a:pt x="21454" y="961"/>
                  <a:pt x="21454" y="961"/>
                </a:cubicBezTo>
                <a:lnTo>
                  <a:pt x="21261" y="392"/>
                </a:lnTo>
                <a:lnTo>
                  <a:pt x="21097" y="323"/>
                </a:lnTo>
                <a:lnTo>
                  <a:pt x="21148" y="997"/>
                </a:lnTo>
                <a:lnTo>
                  <a:pt x="14896" y="1329"/>
                </a:lnTo>
                <a:lnTo>
                  <a:pt x="14924"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4" name="Google Shape;1839;p53">
            <a:extLst>
              <a:ext uri="{FF2B5EF4-FFF2-40B4-BE49-F238E27FC236}">
                <a16:creationId xmlns:a16="http://schemas.microsoft.com/office/drawing/2014/main" id="{FF98EC64-C399-4689-BA4B-0C5D34059C4F}"/>
              </a:ext>
            </a:extLst>
          </p:cNvPr>
          <p:cNvSpPr/>
          <p:nvPr/>
        </p:nvSpPr>
        <p:spPr>
          <a:xfrm>
            <a:off x="14083339" y="11730180"/>
            <a:ext cx="908016" cy="253795"/>
          </a:xfrm>
          <a:custGeom>
            <a:avLst/>
            <a:gdLst/>
            <a:ahLst/>
            <a:cxnLst/>
            <a:rect l="l" t="t" r="r" b="b"/>
            <a:pathLst>
              <a:path w="22708" h="6347" extrusionOk="0">
                <a:moveTo>
                  <a:pt x="7783" y="1"/>
                </a:moveTo>
                <a:lnTo>
                  <a:pt x="7811" y="1329"/>
                </a:lnTo>
                <a:lnTo>
                  <a:pt x="1560" y="997"/>
                </a:lnTo>
                <a:lnTo>
                  <a:pt x="1610" y="323"/>
                </a:lnTo>
                <a:lnTo>
                  <a:pt x="1445" y="392"/>
                </a:lnTo>
                <a:lnTo>
                  <a:pt x="1254" y="961"/>
                </a:lnTo>
                <a:cubicBezTo>
                  <a:pt x="1254" y="961"/>
                  <a:pt x="157" y="4420"/>
                  <a:pt x="121" y="4626"/>
                </a:cubicBezTo>
                <a:lnTo>
                  <a:pt x="0" y="5331"/>
                </a:lnTo>
                <a:lnTo>
                  <a:pt x="22508" y="6347"/>
                </a:lnTo>
                <a:lnTo>
                  <a:pt x="22682" y="5869"/>
                </a:lnTo>
                <a:lnTo>
                  <a:pt x="22458" y="5552"/>
                </a:lnTo>
                <a:lnTo>
                  <a:pt x="22707" y="4750"/>
                </a:lnTo>
                <a:cubicBezTo>
                  <a:pt x="15412" y="3738"/>
                  <a:pt x="9368" y="2258"/>
                  <a:pt x="9368" y="2258"/>
                </a:cubicBezTo>
                <a:lnTo>
                  <a:pt x="8035" y="31"/>
                </a:lnTo>
                <a:lnTo>
                  <a:pt x="7783"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5" name="Google Shape;1840;p53">
            <a:extLst>
              <a:ext uri="{FF2B5EF4-FFF2-40B4-BE49-F238E27FC236}">
                <a16:creationId xmlns:a16="http://schemas.microsoft.com/office/drawing/2014/main" id="{8B9403F9-BED7-466E-B654-A6BC71DA0450}"/>
              </a:ext>
            </a:extLst>
          </p:cNvPr>
          <p:cNvSpPr/>
          <p:nvPr/>
        </p:nvSpPr>
        <p:spPr>
          <a:xfrm>
            <a:off x="14032399" y="5410892"/>
            <a:ext cx="557213" cy="3205011"/>
          </a:xfrm>
          <a:custGeom>
            <a:avLst/>
            <a:gdLst/>
            <a:ahLst/>
            <a:cxnLst/>
            <a:rect l="l" t="t" r="r" b="b"/>
            <a:pathLst>
              <a:path w="13935" h="80152" extrusionOk="0">
                <a:moveTo>
                  <a:pt x="1" y="0"/>
                </a:moveTo>
                <a:lnTo>
                  <a:pt x="397" y="80151"/>
                </a:lnTo>
                <a:lnTo>
                  <a:pt x="12633" y="79631"/>
                </a:lnTo>
                <a:cubicBezTo>
                  <a:pt x="12633" y="79631"/>
                  <a:pt x="13935" y="47842"/>
                  <a:pt x="11704" y="34590"/>
                </a:cubicBezTo>
                <a:cubicBezTo>
                  <a:pt x="7016" y="6730"/>
                  <a:pt x="1" y="1"/>
                  <a:pt x="1" y="0"/>
                </a:cubicBezTo>
                <a:close/>
              </a:path>
            </a:pathLst>
          </a:custGeom>
          <a:solidFill>
            <a:srgbClr val="F8F8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6" name="Google Shape;1841;p53">
            <a:extLst>
              <a:ext uri="{FF2B5EF4-FFF2-40B4-BE49-F238E27FC236}">
                <a16:creationId xmlns:a16="http://schemas.microsoft.com/office/drawing/2014/main" id="{90C624CB-A114-4422-8D3E-F1CC5F9460B8}"/>
              </a:ext>
            </a:extLst>
          </p:cNvPr>
          <p:cNvSpPr/>
          <p:nvPr/>
        </p:nvSpPr>
        <p:spPr>
          <a:xfrm>
            <a:off x="12614907" y="5278100"/>
            <a:ext cx="1755376" cy="4587949"/>
          </a:xfrm>
          <a:custGeom>
            <a:avLst/>
            <a:gdLst/>
            <a:ahLst/>
            <a:cxnLst/>
            <a:rect l="l" t="t" r="r" b="b"/>
            <a:pathLst>
              <a:path w="43899" h="114737" extrusionOk="0">
                <a:moveTo>
                  <a:pt x="26068" y="0"/>
                </a:moveTo>
                <a:lnTo>
                  <a:pt x="22896" y="87"/>
                </a:lnTo>
                <a:lnTo>
                  <a:pt x="6610" y="5220"/>
                </a:lnTo>
                <a:lnTo>
                  <a:pt x="0" y="114737"/>
                </a:lnTo>
                <a:lnTo>
                  <a:pt x="43898" y="113303"/>
                </a:lnTo>
                <a:lnTo>
                  <a:pt x="35786" y="3474"/>
                </a:lnTo>
                <a:lnTo>
                  <a:pt x="26068" y="0"/>
                </a:lnTo>
                <a:close/>
              </a:path>
            </a:pathLst>
          </a:custGeom>
          <a:solidFill>
            <a:srgbClr val="F8F8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7" name="Google Shape;1842;p53">
            <a:extLst>
              <a:ext uri="{FF2B5EF4-FFF2-40B4-BE49-F238E27FC236}">
                <a16:creationId xmlns:a16="http://schemas.microsoft.com/office/drawing/2014/main" id="{568BE208-8B97-489C-82D7-C1BCB48FCA27}"/>
              </a:ext>
            </a:extLst>
          </p:cNvPr>
          <p:cNvSpPr/>
          <p:nvPr/>
        </p:nvSpPr>
        <p:spPr>
          <a:xfrm>
            <a:off x="13032719" y="4732335"/>
            <a:ext cx="570451" cy="1244184"/>
          </a:xfrm>
          <a:custGeom>
            <a:avLst/>
            <a:gdLst/>
            <a:ahLst/>
            <a:cxnLst/>
            <a:rect l="l" t="t" r="r" b="b"/>
            <a:pathLst>
              <a:path w="14266" h="31115" extrusionOk="0">
                <a:moveTo>
                  <a:pt x="6808" y="1"/>
                </a:moveTo>
                <a:cubicBezTo>
                  <a:pt x="6657" y="1"/>
                  <a:pt x="6506" y="7"/>
                  <a:pt x="6354" y="21"/>
                </a:cubicBezTo>
                <a:lnTo>
                  <a:pt x="5594" y="87"/>
                </a:lnTo>
                <a:cubicBezTo>
                  <a:pt x="2158" y="391"/>
                  <a:pt x="1" y="4089"/>
                  <a:pt x="816" y="8281"/>
                </a:cubicBezTo>
                <a:lnTo>
                  <a:pt x="3217" y="16760"/>
                </a:lnTo>
                <a:cubicBezTo>
                  <a:pt x="3951" y="20535"/>
                  <a:pt x="7100" y="31115"/>
                  <a:pt x="7100" y="31115"/>
                </a:cubicBezTo>
                <a:cubicBezTo>
                  <a:pt x="7100" y="31115"/>
                  <a:pt x="14266" y="17094"/>
                  <a:pt x="14112" y="13161"/>
                </a:cubicBezTo>
                <a:lnTo>
                  <a:pt x="13919" y="8194"/>
                </a:lnTo>
                <a:lnTo>
                  <a:pt x="13919" y="8195"/>
                </a:lnTo>
                <a:cubicBezTo>
                  <a:pt x="13747" y="3766"/>
                  <a:pt x="10418" y="1"/>
                  <a:pt x="6808" y="1"/>
                </a:cubicBez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8" name="Google Shape;1843;p53">
            <a:extLst>
              <a:ext uri="{FF2B5EF4-FFF2-40B4-BE49-F238E27FC236}">
                <a16:creationId xmlns:a16="http://schemas.microsoft.com/office/drawing/2014/main" id="{D65C4C6B-E6A8-4C74-974A-79D90CE6E339}"/>
              </a:ext>
            </a:extLst>
          </p:cNvPr>
          <p:cNvSpPr/>
          <p:nvPr/>
        </p:nvSpPr>
        <p:spPr>
          <a:xfrm>
            <a:off x="12672645" y="4448677"/>
            <a:ext cx="207611" cy="257675"/>
          </a:xfrm>
          <a:custGeom>
            <a:avLst/>
            <a:gdLst/>
            <a:ahLst/>
            <a:cxnLst/>
            <a:rect l="l" t="t" r="r" b="b"/>
            <a:pathLst>
              <a:path w="5192" h="6444" extrusionOk="0">
                <a:moveTo>
                  <a:pt x="3144" y="0"/>
                </a:moveTo>
                <a:cubicBezTo>
                  <a:pt x="2430" y="0"/>
                  <a:pt x="1624" y="330"/>
                  <a:pt x="1084" y="1551"/>
                </a:cubicBezTo>
                <a:cubicBezTo>
                  <a:pt x="1" y="4004"/>
                  <a:pt x="2210" y="6444"/>
                  <a:pt x="4596" y="6444"/>
                </a:cubicBezTo>
                <a:cubicBezTo>
                  <a:pt x="4794" y="6444"/>
                  <a:pt x="4993" y="6427"/>
                  <a:pt x="5191" y="6392"/>
                </a:cubicBezTo>
                <a:lnTo>
                  <a:pt x="4691" y="455"/>
                </a:lnTo>
                <a:cubicBezTo>
                  <a:pt x="4691" y="455"/>
                  <a:pt x="3981" y="0"/>
                  <a:pt x="3144"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9" name="Google Shape;1844;p53">
            <a:extLst>
              <a:ext uri="{FF2B5EF4-FFF2-40B4-BE49-F238E27FC236}">
                <a16:creationId xmlns:a16="http://schemas.microsoft.com/office/drawing/2014/main" id="{06FE3028-BC9A-4E8E-827A-4B91F06FF6B8}"/>
              </a:ext>
            </a:extLst>
          </p:cNvPr>
          <p:cNvSpPr/>
          <p:nvPr/>
        </p:nvSpPr>
        <p:spPr>
          <a:xfrm>
            <a:off x="12675047" y="3941100"/>
            <a:ext cx="660899" cy="1042093"/>
          </a:xfrm>
          <a:custGeom>
            <a:avLst/>
            <a:gdLst/>
            <a:ahLst/>
            <a:cxnLst/>
            <a:rect l="l" t="t" r="r" b="b"/>
            <a:pathLst>
              <a:path w="16528" h="26061" extrusionOk="0">
                <a:moveTo>
                  <a:pt x="8144" y="3806"/>
                </a:moveTo>
                <a:cubicBezTo>
                  <a:pt x="6592" y="3428"/>
                  <a:pt x="4509" y="6178"/>
                  <a:pt x="3624" y="7157"/>
                </a:cubicBezTo>
                <a:cubicBezTo>
                  <a:pt x="0" y="11167"/>
                  <a:pt x="3886" y="25003"/>
                  <a:pt x="5134" y="25671"/>
                </a:cubicBezTo>
                <a:cubicBezTo>
                  <a:pt x="5860" y="26061"/>
                  <a:pt x="6737" y="25270"/>
                  <a:pt x="7208" y="24805"/>
                </a:cubicBezTo>
                <a:cubicBezTo>
                  <a:pt x="8595" y="23437"/>
                  <a:pt x="9488" y="21605"/>
                  <a:pt x="10324" y="19874"/>
                </a:cubicBezTo>
                <a:cubicBezTo>
                  <a:pt x="10872" y="18739"/>
                  <a:pt x="11383" y="17586"/>
                  <a:pt x="11858" y="16416"/>
                </a:cubicBezTo>
                <a:cubicBezTo>
                  <a:pt x="12274" y="15394"/>
                  <a:pt x="12669" y="14364"/>
                  <a:pt x="13030" y="13322"/>
                </a:cubicBezTo>
                <a:cubicBezTo>
                  <a:pt x="14392" y="9400"/>
                  <a:pt x="16527" y="3377"/>
                  <a:pt x="13024" y="1"/>
                </a:cubicBezTo>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0" name="Google Shape;1845;p53">
            <a:extLst>
              <a:ext uri="{FF2B5EF4-FFF2-40B4-BE49-F238E27FC236}">
                <a16:creationId xmlns:a16="http://schemas.microsoft.com/office/drawing/2014/main" id="{9D4B8AFD-3BEB-43A7-90AF-6A7B1EB0BEBE}"/>
              </a:ext>
            </a:extLst>
          </p:cNvPr>
          <p:cNvSpPr/>
          <p:nvPr/>
        </p:nvSpPr>
        <p:spPr>
          <a:xfrm>
            <a:off x="12771811" y="3749568"/>
            <a:ext cx="1245584" cy="1478827"/>
          </a:xfrm>
          <a:custGeom>
            <a:avLst/>
            <a:gdLst/>
            <a:ahLst/>
            <a:cxnLst/>
            <a:rect l="l" t="t" r="r" b="b"/>
            <a:pathLst>
              <a:path w="31150" h="36983" extrusionOk="0">
                <a:moveTo>
                  <a:pt x="11130" y="0"/>
                </a:moveTo>
                <a:cubicBezTo>
                  <a:pt x="6620" y="0"/>
                  <a:pt x="3613" y="1546"/>
                  <a:pt x="2713" y="8240"/>
                </a:cubicBezTo>
                <a:cubicBezTo>
                  <a:pt x="2713" y="8240"/>
                  <a:pt x="1380" y="15557"/>
                  <a:pt x="927" y="20439"/>
                </a:cubicBezTo>
                <a:cubicBezTo>
                  <a:pt x="0" y="30440"/>
                  <a:pt x="2872" y="36826"/>
                  <a:pt x="5286" y="36952"/>
                </a:cubicBezTo>
                <a:cubicBezTo>
                  <a:pt x="5669" y="36973"/>
                  <a:pt x="6052" y="36982"/>
                  <a:pt x="6435" y="36982"/>
                </a:cubicBezTo>
                <a:cubicBezTo>
                  <a:pt x="17543" y="36982"/>
                  <a:pt x="28635" y="28693"/>
                  <a:pt x="29871" y="19494"/>
                </a:cubicBezTo>
                <a:cubicBezTo>
                  <a:pt x="31150" y="9977"/>
                  <a:pt x="25653" y="1498"/>
                  <a:pt x="17591" y="555"/>
                </a:cubicBezTo>
                <a:cubicBezTo>
                  <a:pt x="15200" y="275"/>
                  <a:pt x="13031" y="0"/>
                  <a:pt x="11130"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1" name="Google Shape;1846;p53">
            <a:extLst>
              <a:ext uri="{FF2B5EF4-FFF2-40B4-BE49-F238E27FC236}">
                <a16:creationId xmlns:a16="http://schemas.microsoft.com/office/drawing/2014/main" id="{B088F2F0-092A-4326-A207-D98FA175235B}"/>
              </a:ext>
            </a:extLst>
          </p:cNvPr>
          <p:cNvSpPr/>
          <p:nvPr/>
        </p:nvSpPr>
        <p:spPr>
          <a:xfrm>
            <a:off x="13522501" y="4085448"/>
            <a:ext cx="568411" cy="944565"/>
          </a:xfrm>
          <a:custGeom>
            <a:avLst/>
            <a:gdLst/>
            <a:ahLst/>
            <a:cxnLst/>
            <a:rect l="l" t="t" r="r" b="b"/>
            <a:pathLst>
              <a:path w="14215" h="23622" extrusionOk="0">
                <a:moveTo>
                  <a:pt x="9871" y="26"/>
                </a:moveTo>
                <a:cubicBezTo>
                  <a:pt x="9114" y="1"/>
                  <a:pt x="1517" y="6505"/>
                  <a:pt x="1094" y="7609"/>
                </a:cubicBezTo>
                <a:cubicBezTo>
                  <a:pt x="0" y="10476"/>
                  <a:pt x="4004" y="14934"/>
                  <a:pt x="4680" y="18008"/>
                </a:cubicBezTo>
                <a:cubicBezTo>
                  <a:pt x="4992" y="19426"/>
                  <a:pt x="2788" y="23621"/>
                  <a:pt x="2788" y="23621"/>
                </a:cubicBezTo>
                <a:cubicBezTo>
                  <a:pt x="2788" y="23621"/>
                  <a:pt x="6812" y="22864"/>
                  <a:pt x="10284" y="18207"/>
                </a:cubicBezTo>
                <a:cubicBezTo>
                  <a:pt x="14215" y="12932"/>
                  <a:pt x="13175" y="9639"/>
                  <a:pt x="13299" y="6272"/>
                </a:cubicBezTo>
                <a:cubicBezTo>
                  <a:pt x="13374" y="4269"/>
                  <a:pt x="12590" y="120"/>
                  <a:pt x="9871" y="26"/>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2" name="Google Shape;1847;p53">
            <a:extLst>
              <a:ext uri="{FF2B5EF4-FFF2-40B4-BE49-F238E27FC236}">
                <a16:creationId xmlns:a16="http://schemas.microsoft.com/office/drawing/2014/main" id="{FFEEB367-9F29-4DAF-899C-3411E816B2D8}"/>
              </a:ext>
            </a:extLst>
          </p:cNvPr>
          <p:cNvSpPr/>
          <p:nvPr/>
        </p:nvSpPr>
        <p:spPr>
          <a:xfrm>
            <a:off x="13614508" y="4667159"/>
            <a:ext cx="291704" cy="233923"/>
          </a:xfrm>
          <a:custGeom>
            <a:avLst/>
            <a:gdLst/>
            <a:ahLst/>
            <a:cxnLst/>
            <a:rect l="l" t="t" r="r" b="b"/>
            <a:pathLst>
              <a:path w="7295" h="5850" extrusionOk="0">
                <a:moveTo>
                  <a:pt x="4327" y="1"/>
                </a:moveTo>
                <a:cubicBezTo>
                  <a:pt x="3960" y="1"/>
                  <a:pt x="3710" y="36"/>
                  <a:pt x="3710" y="36"/>
                </a:cubicBezTo>
                <a:lnTo>
                  <a:pt x="0" y="5307"/>
                </a:lnTo>
                <a:cubicBezTo>
                  <a:pt x="721" y="5677"/>
                  <a:pt x="1564" y="5850"/>
                  <a:pt x="2416" y="5850"/>
                </a:cubicBezTo>
                <a:cubicBezTo>
                  <a:pt x="4777" y="5850"/>
                  <a:pt x="7201" y="4524"/>
                  <a:pt x="7248" y="2405"/>
                </a:cubicBezTo>
                <a:cubicBezTo>
                  <a:pt x="7294" y="280"/>
                  <a:pt x="5353" y="1"/>
                  <a:pt x="4327"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3" name="Google Shape;1848;p53">
            <a:extLst>
              <a:ext uri="{FF2B5EF4-FFF2-40B4-BE49-F238E27FC236}">
                <a16:creationId xmlns:a16="http://schemas.microsoft.com/office/drawing/2014/main" id="{FF47F2A4-E319-4340-8991-08B07540615D}"/>
              </a:ext>
            </a:extLst>
          </p:cNvPr>
          <p:cNvSpPr/>
          <p:nvPr/>
        </p:nvSpPr>
        <p:spPr>
          <a:xfrm>
            <a:off x="12603391" y="3622733"/>
            <a:ext cx="1349869" cy="817888"/>
          </a:xfrm>
          <a:custGeom>
            <a:avLst/>
            <a:gdLst/>
            <a:ahLst/>
            <a:cxnLst/>
            <a:rect l="l" t="t" r="r" b="b"/>
            <a:pathLst>
              <a:path w="33758" h="20454" extrusionOk="0">
                <a:moveTo>
                  <a:pt x="26530" y="18082"/>
                </a:moveTo>
                <a:cubicBezTo>
                  <a:pt x="28852" y="17143"/>
                  <a:pt x="33476" y="14081"/>
                  <a:pt x="33535" y="12709"/>
                </a:cubicBezTo>
                <a:cubicBezTo>
                  <a:pt x="33757" y="7480"/>
                  <a:pt x="30584" y="2859"/>
                  <a:pt x="25455" y="1841"/>
                </a:cubicBezTo>
                <a:cubicBezTo>
                  <a:pt x="21802" y="1116"/>
                  <a:pt x="15672" y="2854"/>
                  <a:pt x="12679" y="2276"/>
                </a:cubicBezTo>
                <a:cubicBezTo>
                  <a:pt x="11119" y="1975"/>
                  <a:pt x="8005" y="1813"/>
                  <a:pt x="6570" y="959"/>
                </a:cubicBezTo>
                <a:cubicBezTo>
                  <a:pt x="6379" y="844"/>
                  <a:pt x="5341" y="0"/>
                  <a:pt x="5140" y="145"/>
                </a:cubicBezTo>
                <a:cubicBezTo>
                  <a:pt x="4636" y="506"/>
                  <a:pt x="5239" y="2727"/>
                  <a:pt x="5381" y="3201"/>
                </a:cubicBezTo>
                <a:cubicBezTo>
                  <a:pt x="5427" y="3356"/>
                  <a:pt x="5760" y="4128"/>
                  <a:pt x="5581" y="4236"/>
                </a:cubicBezTo>
                <a:cubicBezTo>
                  <a:pt x="5017" y="4579"/>
                  <a:pt x="3708" y="3356"/>
                  <a:pt x="3301" y="2927"/>
                </a:cubicBezTo>
                <a:cubicBezTo>
                  <a:pt x="3135" y="2752"/>
                  <a:pt x="2974" y="2564"/>
                  <a:pt x="2836" y="2355"/>
                </a:cubicBezTo>
                <a:cubicBezTo>
                  <a:pt x="2819" y="2328"/>
                  <a:pt x="2664" y="2040"/>
                  <a:pt x="2651" y="2074"/>
                </a:cubicBezTo>
                <a:cubicBezTo>
                  <a:pt x="2324" y="2915"/>
                  <a:pt x="3036" y="4728"/>
                  <a:pt x="3237" y="5583"/>
                </a:cubicBezTo>
                <a:cubicBezTo>
                  <a:pt x="3272" y="5732"/>
                  <a:pt x="3575" y="6734"/>
                  <a:pt x="3435" y="6830"/>
                </a:cubicBezTo>
                <a:cubicBezTo>
                  <a:pt x="3274" y="6942"/>
                  <a:pt x="2736" y="6330"/>
                  <a:pt x="2629" y="6228"/>
                </a:cubicBezTo>
                <a:cubicBezTo>
                  <a:pt x="2005" y="5633"/>
                  <a:pt x="1461" y="4943"/>
                  <a:pt x="872" y="4304"/>
                </a:cubicBezTo>
                <a:cubicBezTo>
                  <a:pt x="733" y="4154"/>
                  <a:pt x="443" y="3752"/>
                  <a:pt x="236" y="3789"/>
                </a:cubicBezTo>
                <a:cubicBezTo>
                  <a:pt x="0" y="3833"/>
                  <a:pt x="87" y="4460"/>
                  <a:pt x="94" y="4652"/>
                </a:cubicBezTo>
                <a:cubicBezTo>
                  <a:pt x="128" y="5600"/>
                  <a:pt x="242" y="6545"/>
                  <a:pt x="434" y="7474"/>
                </a:cubicBezTo>
                <a:cubicBezTo>
                  <a:pt x="1162" y="10968"/>
                  <a:pt x="4155" y="13981"/>
                  <a:pt x="6693" y="15640"/>
                </a:cubicBezTo>
                <a:cubicBezTo>
                  <a:pt x="12775" y="19621"/>
                  <a:pt x="20663" y="20453"/>
                  <a:pt x="26530" y="18082"/>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4" name="Google Shape;1849;p53">
            <a:extLst>
              <a:ext uri="{FF2B5EF4-FFF2-40B4-BE49-F238E27FC236}">
                <a16:creationId xmlns:a16="http://schemas.microsoft.com/office/drawing/2014/main" id="{AFC37C1A-92EA-4638-83CA-273669592F75}"/>
              </a:ext>
            </a:extLst>
          </p:cNvPr>
          <p:cNvSpPr/>
          <p:nvPr/>
        </p:nvSpPr>
        <p:spPr>
          <a:xfrm>
            <a:off x="13123403" y="5188051"/>
            <a:ext cx="549376" cy="354043"/>
          </a:xfrm>
          <a:custGeom>
            <a:avLst/>
            <a:gdLst/>
            <a:ahLst/>
            <a:cxnLst/>
            <a:rect l="l" t="t" r="r" b="b"/>
            <a:pathLst>
              <a:path w="13739" h="8854" extrusionOk="0">
                <a:moveTo>
                  <a:pt x="1" y="5501"/>
                </a:moveTo>
                <a:lnTo>
                  <a:pt x="494" y="3118"/>
                </a:lnTo>
                <a:lnTo>
                  <a:pt x="3314" y="4190"/>
                </a:lnTo>
                <a:lnTo>
                  <a:pt x="11653" y="1"/>
                </a:lnTo>
                <a:lnTo>
                  <a:pt x="13738" y="2772"/>
                </a:lnTo>
                <a:lnTo>
                  <a:pt x="7047" y="8854"/>
                </a:lnTo>
                <a:lnTo>
                  <a:pt x="3519" y="5807"/>
                </a:lnTo>
                <a:lnTo>
                  <a:pt x="902" y="8717"/>
                </a:lnTo>
                <a:close/>
              </a:path>
            </a:pathLst>
          </a:custGeom>
          <a:solidFill>
            <a:srgbClr val="ECECE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5" name="Google Shape;1850;p53">
            <a:extLst>
              <a:ext uri="{FF2B5EF4-FFF2-40B4-BE49-F238E27FC236}">
                <a16:creationId xmlns:a16="http://schemas.microsoft.com/office/drawing/2014/main" id="{F7028DD0-4DB3-440E-B52B-3345B2608CE9}"/>
              </a:ext>
            </a:extLst>
          </p:cNvPr>
          <p:cNvSpPr/>
          <p:nvPr/>
        </p:nvSpPr>
        <p:spPr>
          <a:xfrm>
            <a:off x="13158233" y="5317085"/>
            <a:ext cx="473123" cy="675136"/>
          </a:xfrm>
          <a:custGeom>
            <a:avLst/>
            <a:gdLst/>
            <a:ahLst/>
            <a:cxnLst/>
            <a:rect l="l" t="t" r="r" b="b"/>
            <a:pathLst>
              <a:path w="11832" h="16884" extrusionOk="0">
                <a:moveTo>
                  <a:pt x="0" y="2443"/>
                </a:moveTo>
                <a:lnTo>
                  <a:pt x="3942" y="16883"/>
                </a:lnTo>
                <a:lnTo>
                  <a:pt x="11831" y="0"/>
                </a:lnTo>
                <a:close/>
              </a:path>
            </a:pathLst>
          </a:custGeom>
          <a:solidFill>
            <a:srgbClr val="EBEDE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6" name="Google Shape;1851;p53">
            <a:extLst>
              <a:ext uri="{FF2B5EF4-FFF2-40B4-BE49-F238E27FC236}">
                <a16:creationId xmlns:a16="http://schemas.microsoft.com/office/drawing/2014/main" id="{5B083E63-E96A-4C6F-AA8C-E89DB7E92EC1}"/>
              </a:ext>
            </a:extLst>
          </p:cNvPr>
          <p:cNvSpPr/>
          <p:nvPr/>
        </p:nvSpPr>
        <p:spPr>
          <a:xfrm>
            <a:off x="13161671" y="5382902"/>
            <a:ext cx="248877" cy="247317"/>
          </a:xfrm>
          <a:custGeom>
            <a:avLst/>
            <a:gdLst/>
            <a:ahLst/>
            <a:cxnLst/>
            <a:rect l="l" t="t" r="r" b="b"/>
            <a:pathLst>
              <a:path w="6224" h="6185" extrusionOk="0">
                <a:moveTo>
                  <a:pt x="1" y="3922"/>
                </a:moveTo>
                <a:lnTo>
                  <a:pt x="2324" y="0"/>
                </a:lnTo>
                <a:lnTo>
                  <a:pt x="6224" y="3202"/>
                </a:lnTo>
                <a:lnTo>
                  <a:pt x="2604" y="6185"/>
                </a:lnTo>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7" name="Google Shape;1852;p53">
            <a:extLst>
              <a:ext uri="{FF2B5EF4-FFF2-40B4-BE49-F238E27FC236}">
                <a16:creationId xmlns:a16="http://schemas.microsoft.com/office/drawing/2014/main" id="{BC209356-814F-42AD-9A68-AC6BD22FE537}"/>
              </a:ext>
            </a:extLst>
          </p:cNvPr>
          <p:cNvSpPr/>
          <p:nvPr/>
        </p:nvSpPr>
        <p:spPr>
          <a:xfrm>
            <a:off x="13229527" y="5516894"/>
            <a:ext cx="215928" cy="509909"/>
          </a:xfrm>
          <a:custGeom>
            <a:avLst/>
            <a:gdLst/>
            <a:ahLst/>
            <a:cxnLst/>
            <a:rect l="l" t="t" r="r" b="b"/>
            <a:pathLst>
              <a:path w="5400" h="12752" extrusionOk="0">
                <a:moveTo>
                  <a:pt x="2425" y="0"/>
                </a:moveTo>
                <a:lnTo>
                  <a:pt x="33" y="234"/>
                </a:lnTo>
                <a:cubicBezTo>
                  <a:pt x="1" y="575"/>
                  <a:pt x="123" y="4912"/>
                  <a:pt x="237" y="5289"/>
                </a:cubicBezTo>
                <a:cubicBezTo>
                  <a:pt x="615" y="6538"/>
                  <a:pt x="1889" y="12724"/>
                  <a:pt x="1979" y="12742"/>
                </a:cubicBezTo>
                <a:cubicBezTo>
                  <a:pt x="2023" y="12751"/>
                  <a:pt x="5399" y="5392"/>
                  <a:pt x="5351" y="5319"/>
                </a:cubicBezTo>
                <a:cubicBezTo>
                  <a:pt x="5003" y="4798"/>
                  <a:pt x="2947" y="910"/>
                  <a:pt x="2425"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8" name="Google Shape;1853;p53">
            <a:extLst>
              <a:ext uri="{FF2B5EF4-FFF2-40B4-BE49-F238E27FC236}">
                <a16:creationId xmlns:a16="http://schemas.microsoft.com/office/drawing/2014/main" id="{52C8E802-51BC-4C2A-83D8-628710981B88}"/>
              </a:ext>
            </a:extLst>
          </p:cNvPr>
          <p:cNvSpPr/>
          <p:nvPr/>
        </p:nvSpPr>
        <p:spPr>
          <a:xfrm rot="-1356940" flipH="1">
            <a:off x="10540893" y="4944655"/>
            <a:ext cx="227291" cy="256056"/>
          </a:xfrm>
          <a:custGeom>
            <a:avLst/>
            <a:gdLst/>
            <a:ahLst/>
            <a:cxnLst/>
            <a:rect l="l" t="t" r="r" b="b"/>
            <a:pathLst>
              <a:path w="8103" h="9114" extrusionOk="0">
                <a:moveTo>
                  <a:pt x="2633" y="1"/>
                </a:moveTo>
                <a:lnTo>
                  <a:pt x="2633" y="1"/>
                </a:lnTo>
                <a:cubicBezTo>
                  <a:pt x="1" y="5169"/>
                  <a:pt x="2705" y="9113"/>
                  <a:pt x="4861" y="9113"/>
                </a:cubicBezTo>
                <a:cubicBezTo>
                  <a:pt x="5312" y="9113"/>
                  <a:pt x="5739" y="8940"/>
                  <a:pt x="6088" y="8570"/>
                </a:cubicBezTo>
                <a:cubicBezTo>
                  <a:pt x="8103" y="6429"/>
                  <a:pt x="6513" y="5588"/>
                  <a:pt x="4800" y="4853"/>
                </a:cubicBezTo>
                <a:cubicBezTo>
                  <a:pt x="3088" y="4119"/>
                  <a:pt x="2633" y="1"/>
                  <a:pt x="2633" y="1"/>
                </a:cubicBez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9" name="Google Shape;1854;p53">
            <a:extLst>
              <a:ext uri="{FF2B5EF4-FFF2-40B4-BE49-F238E27FC236}">
                <a16:creationId xmlns:a16="http://schemas.microsoft.com/office/drawing/2014/main" id="{25E3FCA6-1519-406A-B0E5-14CE2BC96C8E}"/>
              </a:ext>
            </a:extLst>
          </p:cNvPr>
          <p:cNvSpPr/>
          <p:nvPr/>
        </p:nvSpPr>
        <p:spPr>
          <a:xfrm rot="2042987">
            <a:off x="12967016" y="4692688"/>
            <a:ext cx="162277" cy="182779"/>
          </a:xfrm>
          <a:custGeom>
            <a:avLst/>
            <a:gdLst/>
            <a:ahLst/>
            <a:cxnLst/>
            <a:rect l="l" t="t" r="r" b="b"/>
            <a:pathLst>
              <a:path w="8103" h="9114" extrusionOk="0">
                <a:moveTo>
                  <a:pt x="2633" y="1"/>
                </a:moveTo>
                <a:lnTo>
                  <a:pt x="2633" y="1"/>
                </a:lnTo>
                <a:cubicBezTo>
                  <a:pt x="1" y="5169"/>
                  <a:pt x="2705" y="9113"/>
                  <a:pt x="4861" y="9113"/>
                </a:cubicBezTo>
                <a:cubicBezTo>
                  <a:pt x="5312" y="9113"/>
                  <a:pt x="5739" y="8940"/>
                  <a:pt x="6088" y="8570"/>
                </a:cubicBezTo>
                <a:cubicBezTo>
                  <a:pt x="8103" y="6429"/>
                  <a:pt x="6513" y="5588"/>
                  <a:pt x="4800" y="4853"/>
                </a:cubicBezTo>
                <a:cubicBezTo>
                  <a:pt x="3088" y="4119"/>
                  <a:pt x="2633" y="1"/>
                  <a:pt x="2633" y="1"/>
                </a:cubicBez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0" name="Google Shape;1855;p53">
            <a:extLst>
              <a:ext uri="{FF2B5EF4-FFF2-40B4-BE49-F238E27FC236}">
                <a16:creationId xmlns:a16="http://schemas.microsoft.com/office/drawing/2014/main" id="{904F3EB5-0C88-4A13-BAA0-6BFFAD376D1D}"/>
              </a:ext>
            </a:extLst>
          </p:cNvPr>
          <p:cNvSpPr txBox="1">
            <a:spLocks/>
          </p:cNvSpPr>
          <p:nvPr/>
        </p:nvSpPr>
        <p:spPr>
          <a:xfrm>
            <a:off x="4314736" y="4367867"/>
            <a:ext cx="4229600" cy="1256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4800"/>
              <a:t>Dr. John James</a:t>
            </a:r>
          </a:p>
        </p:txBody>
      </p:sp>
      <p:sp>
        <p:nvSpPr>
          <p:cNvPr id="161" name="Google Shape;1856;p53">
            <a:extLst>
              <a:ext uri="{FF2B5EF4-FFF2-40B4-BE49-F238E27FC236}">
                <a16:creationId xmlns:a16="http://schemas.microsoft.com/office/drawing/2014/main" id="{F985A93B-9938-4A86-BC58-43916CDDB8A8}"/>
              </a:ext>
            </a:extLst>
          </p:cNvPr>
          <p:cNvSpPr txBox="1">
            <a:spLocks/>
          </p:cNvSpPr>
          <p:nvPr/>
        </p:nvSpPr>
        <p:spPr>
          <a:xfrm>
            <a:off x="2735800" y="6117195"/>
            <a:ext cx="5808800" cy="13608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spcAft>
                <a:spcPts val="4267"/>
              </a:spcAft>
              <a:buClr>
                <a:schemeClr val="dk1"/>
              </a:buClr>
              <a:buSzPts val="1100"/>
              <a:buFont typeface="Arial" panose="020B0604020202020204" pitchFamily="34" charset="0"/>
              <a:buNone/>
            </a:pPr>
            <a:r>
              <a:rPr lang="en-US" sz="2667">
                <a:latin typeface="Lato"/>
                <a:ea typeface="Lato"/>
                <a:cs typeface="Lato"/>
                <a:sym typeface="Lato"/>
              </a:rPr>
              <a:t>Here you could talk a bit about this person</a:t>
            </a:r>
          </a:p>
        </p:txBody>
      </p:sp>
      <p:sp>
        <p:nvSpPr>
          <p:cNvPr id="162" name="Google Shape;1857;p53">
            <a:extLst>
              <a:ext uri="{FF2B5EF4-FFF2-40B4-BE49-F238E27FC236}">
                <a16:creationId xmlns:a16="http://schemas.microsoft.com/office/drawing/2014/main" id="{DE4BCA6E-C646-4142-9E66-201736A9B1F6}"/>
              </a:ext>
            </a:extLst>
          </p:cNvPr>
          <p:cNvSpPr txBox="1">
            <a:spLocks/>
          </p:cNvSpPr>
          <p:nvPr/>
        </p:nvSpPr>
        <p:spPr>
          <a:xfrm>
            <a:off x="15839400" y="6921333"/>
            <a:ext cx="5188800" cy="1256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4800"/>
              <a:t>Dr. Daniel Patterson</a:t>
            </a:r>
          </a:p>
        </p:txBody>
      </p:sp>
      <p:sp>
        <p:nvSpPr>
          <p:cNvPr id="163" name="Google Shape;1858;p53">
            <a:extLst>
              <a:ext uri="{FF2B5EF4-FFF2-40B4-BE49-F238E27FC236}">
                <a16:creationId xmlns:a16="http://schemas.microsoft.com/office/drawing/2014/main" id="{26D788AA-0CCC-4B46-A806-81E625258DDA}"/>
              </a:ext>
            </a:extLst>
          </p:cNvPr>
          <p:cNvSpPr txBox="1">
            <a:spLocks/>
          </p:cNvSpPr>
          <p:nvPr/>
        </p:nvSpPr>
        <p:spPr>
          <a:xfrm>
            <a:off x="15839400" y="8670661"/>
            <a:ext cx="5808800" cy="13608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Font typeface="Arial" panose="020B0604020202020204" pitchFamily="34" charset="0"/>
              <a:buNone/>
            </a:pPr>
            <a:r>
              <a:rPr lang="en-US" sz="2667">
                <a:latin typeface="Lato"/>
                <a:ea typeface="Lato"/>
                <a:cs typeface="Lato"/>
                <a:sym typeface="Lato"/>
              </a:rPr>
              <a:t>Here you could talk a bit about this person</a:t>
            </a:r>
          </a:p>
        </p:txBody>
      </p:sp>
      <p:cxnSp>
        <p:nvCxnSpPr>
          <p:cNvPr id="164" name="Google Shape;1859;p53">
            <a:extLst>
              <a:ext uri="{FF2B5EF4-FFF2-40B4-BE49-F238E27FC236}">
                <a16:creationId xmlns:a16="http://schemas.microsoft.com/office/drawing/2014/main" id="{447C24DA-CEDE-4AB7-B375-A0F4AE59568E}"/>
              </a:ext>
            </a:extLst>
          </p:cNvPr>
          <p:cNvCxnSpPr/>
          <p:nvPr/>
        </p:nvCxnSpPr>
        <p:spPr>
          <a:xfrm>
            <a:off x="8722400" y="5814800"/>
            <a:ext cx="2298400" cy="0"/>
          </a:xfrm>
          <a:prstGeom prst="straightConnector1">
            <a:avLst/>
          </a:prstGeom>
          <a:noFill/>
          <a:ln w="19050" cap="flat" cmpd="sng">
            <a:solidFill>
              <a:schemeClr val="accent2"/>
            </a:solidFill>
            <a:prstDash val="solid"/>
            <a:round/>
            <a:headEnd type="oval" w="med" len="med"/>
            <a:tailEnd type="oval" w="med" len="med"/>
          </a:ln>
        </p:spPr>
      </p:cxnSp>
      <p:cxnSp>
        <p:nvCxnSpPr>
          <p:cNvPr id="165" name="Google Shape;1860;p53">
            <a:extLst>
              <a:ext uri="{FF2B5EF4-FFF2-40B4-BE49-F238E27FC236}">
                <a16:creationId xmlns:a16="http://schemas.microsoft.com/office/drawing/2014/main" id="{3A3AE29C-81F1-409D-88B1-0A55AAE0EB04}"/>
              </a:ext>
            </a:extLst>
          </p:cNvPr>
          <p:cNvCxnSpPr/>
          <p:nvPr/>
        </p:nvCxnSpPr>
        <p:spPr>
          <a:xfrm rot="10800000">
            <a:off x="13840800" y="8413435"/>
            <a:ext cx="1844000" cy="0"/>
          </a:xfrm>
          <a:prstGeom prst="straightConnector1">
            <a:avLst/>
          </a:prstGeom>
          <a:noFill/>
          <a:ln w="19050" cap="flat" cmpd="sng">
            <a:solidFill>
              <a:schemeClr val="accent2"/>
            </a:solidFill>
            <a:prstDash val="solid"/>
            <a:round/>
            <a:headEnd type="oval" w="med" len="med"/>
            <a:tailEnd type="oval" w="med" len="med"/>
          </a:ln>
        </p:spPr>
      </p:cxnSp>
      <p:sp>
        <p:nvSpPr>
          <p:cNvPr id="166" name="Google Shape;1277;p45">
            <a:extLst>
              <a:ext uri="{FF2B5EF4-FFF2-40B4-BE49-F238E27FC236}">
                <a16:creationId xmlns:a16="http://schemas.microsoft.com/office/drawing/2014/main" id="{190A986A-73AF-4058-9CB8-0881C222D41D}"/>
              </a:ext>
            </a:extLst>
          </p:cNvPr>
          <p:cNvSpPr txBox="1">
            <a:spLocks/>
          </p:cNvSpPr>
          <p:nvPr/>
        </p:nvSpPr>
        <p:spPr>
          <a:xfrm>
            <a:off x="2182761" y="801739"/>
            <a:ext cx="19644852" cy="1527175"/>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dirty="0"/>
              <a:t>OUR TEAM</a:t>
            </a:r>
          </a:p>
        </p:txBody>
      </p:sp>
    </p:spTree>
    <p:extLst>
      <p:ext uri="{BB962C8B-B14F-4D97-AF65-F5344CB8AC3E}">
        <p14:creationId xmlns:p14="http://schemas.microsoft.com/office/powerpoint/2010/main" val="299774093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 name="Google Shape;2026;p55">
            <a:extLst>
              <a:ext uri="{FF2B5EF4-FFF2-40B4-BE49-F238E27FC236}">
                <a16:creationId xmlns:a16="http://schemas.microsoft.com/office/drawing/2014/main" id="{7C569496-7AC6-4E92-8691-2EDD06F2802C}"/>
              </a:ext>
            </a:extLst>
          </p:cNvPr>
          <p:cNvGrpSpPr/>
          <p:nvPr/>
        </p:nvGrpSpPr>
        <p:grpSpPr>
          <a:xfrm>
            <a:off x="3614164" y="2066658"/>
            <a:ext cx="4851410" cy="10865638"/>
            <a:chOff x="2624975" y="238100"/>
            <a:chExt cx="2339000" cy="5238625"/>
          </a:xfrm>
        </p:grpSpPr>
        <p:sp>
          <p:nvSpPr>
            <p:cNvPr id="74" name="Google Shape;2027;p55">
              <a:extLst>
                <a:ext uri="{FF2B5EF4-FFF2-40B4-BE49-F238E27FC236}">
                  <a16:creationId xmlns:a16="http://schemas.microsoft.com/office/drawing/2014/main" id="{07EC8D02-7511-41A1-9257-C96ABB1D0443}"/>
                </a:ext>
              </a:extLst>
            </p:cNvPr>
            <p:cNvSpPr/>
            <p:nvPr/>
          </p:nvSpPr>
          <p:spPr>
            <a:xfrm>
              <a:off x="2624975" y="332600"/>
              <a:ext cx="2007300" cy="2935225"/>
            </a:xfrm>
            <a:custGeom>
              <a:avLst/>
              <a:gdLst/>
              <a:ahLst/>
              <a:cxnLst/>
              <a:rect l="l" t="t" r="r" b="b"/>
              <a:pathLst>
                <a:path w="80292" h="117409" extrusionOk="0">
                  <a:moveTo>
                    <a:pt x="45912" y="0"/>
                  </a:moveTo>
                  <a:cubicBezTo>
                    <a:pt x="39915" y="0"/>
                    <a:pt x="33159" y="1853"/>
                    <a:pt x="27201" y="7973"/>
                  </a:cubicBezTo>
                  <a:cubicBezTo>
                    <a:pt x="19389" y="18860"/>
                    <a:pt x="26012" y="26720"/>
                    <a:pt x="20644" y="31148"/>
                  </a:cubicBezTo>
                  <a:cubicBezTo>
                    <a:pt x="15276" y="35577"/>
                    <a:pt x="0" y="40317"/>
                    <a:pt x="1579" y="61034"/>
                  </a:cubicBezTo>
                  <a:cubicBezTo>
                    <a:pt x="2348" y="71108"/>
                    <a:pt x="4871" y="71563"/>
                    <a:pt x="3682" y="82162"/>
                  </a:cubicBezTo>
                  <a:cubicBezTo>
                    <a:pt x="2629" y="91552"/>
                    <a:pt x="4387" y="117409"/>
                    <a:pt x="29602" y="117409"/>
                  </a:cubicBezTo>
                  <a:cubicBezTo>
                    <a:pt x="32845" y="117409"/>
                    <a:pt x="36477" y="116981"/>
                    <a:pt x="40540" y="116035"/>
                  </a:cubicBezTo>
                  <a:cubicBezTo>
                    <a:pt x="76194" y="107737"/>
                    <a:pt x="80291" y="83261"/>
                    <a:pt x="78198" y="74161"/>
                  </a:cubicBezTo>
                  <a:cubicBezTo>
                    <a:pt x="76104" y="65062"/>
                    <a:pt x="64590" y="51105"/>
                    <a:pt x="71500" y="31386"/>
                  </a:cubicBezTo>
                  <a:cubicBezTo>
                    <a:pt x="78410" y="11666"/>
                    <a:pt x="62532" y="4364"/>
                    <a:pt x="62532" y="4364"/>
                  </a:cubicBezTo>
                  <a:cubicBezTo>
                    <a:pt x="62532" y="4364"/>
                    <a:pt x="55115" y="0"/>
                    <a:pt x="45912"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2028;p55">
              <a:extLst>
                <a:ext uri="{FF2B5EF4-FFF2-40B4-BE49-F238E27FC236}">
                  <a16:creationId xmlns:a16="http://schemas.microsoft.com/office/drawing/2014/main" id="{C2E02B01-72F0-473C-AEF8-EEB9962F75A7}"/>
                </a:ext>
              </a:extLst>
            </p:cNvPr>
            <p:cNvSpPr/>
            <p:nvPr/>
          </p:nvSpPr>
          <p:spPr>
            <a:xfrm>
              <a:off x="2963075" y="1576800"/>
              <a:ext cx="1532500" cy="1658225"/>
            </a:xfrm>
            <a:custGeom>
              <a:avLst/>
              <a:gdLst/>
              <a:ahLst/>
              <a:cxnLst/>
              <a:rect l="l" t="t" r="r" b="b"/>
              <a:pathLst>
                <a:path w="61300" h="66329" extrusionOk="0">
                  <a:moveTo>
                    <a:pt x="39168" y="0"/>
                  </a:moveTo>
                  <a:cubicBezTo>
                    <a:pt x="36870" y="0"/>
                    <a:pt x="34671" y="468"/>
                    <a:pt x="32975" y="1245"/>
                  </a:cubicBezTo>
                  <a:cubicBezTo>
                    <a:pt x="26797" y="4075"/>
                    <a:pt x="18373" y="16576"/>
                    <a:pt x="10344" y="24076"/>
                  </a:cubicBezTo>
                  <a:cubicBezTo>
                    <a:pt x="2315" y="31575"/>
                    <a:pt x="0" y="58292"/>
                    <a:pt x="10086" y="64598"/>
                  </a:cubicBezTo>
                  <a:cubicBezTo>
                    <a:pt x="12031" y="65814"/>
                    <a:pt x="14578" y="66328"/>
                    <a:pt x="17477" y="66328"/>
                  </a:cubicBezTo>
                  <a:cubicBezTo>
                    <a:pt x="29603" y="66328"/>
                    <a:pt x="47871" y="57327"/>
                    <a:pt x="53869" y="53113"/>
                  </a:cubicBezTo>
                  <a:cubicBezTo>
                    <a:pt x="61299" y="47891"/>
                    <a:pt x="54844" y="31736"/>
                    <a:pt x="52561" y="27312"/>
                  </a:cubicBezTo>
                  <a:cubicBezTo>
                    <a:pt x="50279" y="22889"/>
                    <a:pt x="51999" y="12754"/>
                    <a:pt x="51999" y="12754"/>
                  </a:cubicBezTo>
                  <a:cubicBezTo>
                    <a:pt x="52004" y="3270"/>
                    <a:pt x="45241" y="0"/>
                    <a:pt x="39168" y="0"/>
                  </a:cubicBezTo>
                  <a:close/>
                </a:path>
              </a:pathLst>
            </a:custGeom>
            <a:solidFill>
              <a:srgbClr val="E27F98"/>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2029;p55">
              <a:extLst>
                <a:ext uri="{FF2B5EF4-FFF2-40B4-BE49-F238E27FC236}">
                  <a16:creationId xmlns:a16="http://schemas.microsoft.com/office/drawing/2014/main" id="{0A3E854F-8363-4369-834D-325C19EAA1A1}"/>
                </a:ext>
              </a:extLst>
            </p:cNvPr>
            <p:cNvSpPr/>
            <p:nvPr/>
          </p:nvSpPr>
          <p:spPr>
            <a:xfrm>
              <a:off x="3091850" y="238100"/>
              <a:ext cx="1870650" cy="5238625"/>
            </a:xfrm>
            <a:custGeom>
              <a:avLst/>
              <a:gdLst/>
              <a:ahLst/>
              <a:cxnLst/>
              <a:rect l="l" t="t" r="r" b="b"/>
              <a:pathLst>
                <a:path w="74826" h="209545" extrusionOk="0">
                  <a:moveTo>
                    <a:pt x="67474" y="1"/>
                  </a:moveTo>
                  <a:cubicBezTo>
                    <a:pt x="62503" y="1"/>
                    <a:pt x="55345" y="3371"/>
                    <a:pt x="50314" y="10588"/>
                  </a:cubicBezTo>
                  <a:cubicBezTo>
                    <a:pt x="50314" y="10588"/>
                    <a:pt x="7381" y="68911"/>
                    <a:pt x="3691" y="85973"/>
                  </a:cubicBezTo>
                  <a:cubicBezTo>
                    <a:pt x="1" y="103036"/>
                    <a:pt x="17959" y="130691"/>
                    <a:pt x="22278" y="138787"/>
                  </a:cubicBezTo>
                  <a:cubicBezTo>
                    <a:pt x="26598" y="146883"/>
                    <a:pt x="35267" y="159578"/>
                    <a:pt x="25809" y="173350"/>
                  </a:cubicBezTo>
                  <a:cubicBezTo>
                    <a:pt x="16351" y="187120"/>
                    <a:pt x="1956" y="209544"/>
                    <a:pt x="1956" y="209544"/>
                  </a:cubicBezTo>
                  <a:lnTo>
                    <a:pt x="66281" y="202975"/>
                  </a:lnTo>
                  <a:cubicBezTo>
                    <a:pt x="66281" y="202975"/>
                    <a:pt x="66570" y="194408"/>
                    <a:pt x="66749" y="188569"/>
                  </a:cubicBezTo>
                  <a:cubicBezTo>
                    <a:pt x="66929" y="182731"/>
                    <a:pt x="67565" y="166174"/>
                    <a:pt x="65668" y="158995"/>
                  </a:cubicBezTo>
                  <a:cubicBezTo>
                    <a:pt x="63771" y="151817"/>
                    <a:pt x="58780" y="135253"/>
                    <a:pt x="58780" y="135253"/>
                  </a:cubicBezTo>
                  <a:cubicBezTo>
                    <a:pt x="58780" y="135253"/>
                    <a:pt x="62134" y="132000"/>
                    <a:pt x="61087" y="127450"/>
                  </a:cubicBezTo>
                  <a:cubicBezTo>
                    <a:pt x="59668" y="119253"/>
                    <a:pt x="48590" y="98170"/>
                    <a:pt x="46044" y="93191"/>
                  </a:cubicBezTo>
                  <a:cubicBezTo>
                    <a:pt x="43537" y="88288"/>
                    <a:pt x="39457" y="88251"/>
                    <a:pt x="39334" y="88251"/>
                  </a:cubicBezTo>
                  <a:cubicBezTo>
                    <a:pt x="39332" y="88251"/>
                    <a:pt x="39331" y="88251"/>
                    <a:pt x="39331" y="88251"/>
                  </a:cubicBezTo>
                  <a:cubicBezTo>
                    <a:pt x="37761" y="81426"/>
                    <a:pt x="41800" y="70634"/>
                    <a:pt x="41800" y="70634"/>
                  </a:cubicBezTo>
                  <a:cubicBezTo>
                    <a:pt x="39562" y="70571"/>
                    <a:pt x="37516" y="70489"/>
                    <a:pt x="37516" y="70489"/>
                  </a:cubicBezTo>
                  <a:cubicBezTo>
                    <a:pt x="37516" y="70489"/>
                    <a:pt x="38718" y="69148"/>
                    <a:pt x="41757" y="61853"/>
                  </a:cubicBezTo>
                  <a:cubicBezTo>
                    <a:pt x="46484" y="50850"/>
                    <a:pt x="72204" y="8352"/>
                    <a:pt x="72204" y="8352"/>
                  </a:cubicBezTo>
                  <a:cubicBezTo>
                    <a:pt x="74826" y="2912"/>
                    <a:pt x="72095" y="1"/>
                    <a:pt x="67474"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2030;p55">
              <a:extLst>
                <a:ext uri="{FF2B5EF4-FFF2-40B4-BE49-F238E27FC236}">
                  <a16:creationId xmlns:a16="http://schemas.microsoft.com/office/drawing/2014/main" id="{97C14C5A-00DD-408D-AB6D-AE0D3D20BC52}"/>
                </a:ext>
              </a:extLst>
            </p:cNvPr>
            <p:cNvSpPr/>
            <p:nvPr/>
          </p:nvSpPr>
          <p:spPr>
            <a:xfrm>
              <a:off x="3161350" y="1775050"/>
              <a:ext cx="1666250" cy="3186300"/>
            </a:xfrm>
            <a:custGeom>
              <a:avLst/>
              <a:gdLst/>
              <a:ahLst/>
              <a:cxnLst/>
              <a:rect l="l" t="t" r="r" b="b"/>
              <a:pathLst>
                <a:path w="66650" h="127452" extrusionOk="0">
                  <a:moveTo>
                    <a:pt x="13026" y="1"/>
                  </a:moveTo>
                  <a:cubicBezTo>
                    <a:pt x="8430" y="7386"/>
                    <a:pt x="81" y="17631"/>
                    <a:pt x="427" y="30194"/>
                  </a:cubicBezTo>
                  <a:cubicBezTo>
                    <a:pt x="1" y="45331"/>
                    <a:pt x="15217" y="71301"/>
                    <a:pt x="22826" y="83760"/>
                  </a:cubicBezTo>
                  <a:cubicBezTo>
                    <a:pt x="26734" y="90159"/>
                    <a:pt x="26872" y="96338"/>
                    <a:pt x="25831" y="102262"/>
                  </a:cubicBezTo>
                  <a:cubicBezTo>
                    <a:pt x="24215" y="111453"/>
                    <a:pt x="17044" y="120733"/>
                    <a:pt x="17044" y="120733"/>
                  </a:cubicBezTo>
                  <a:cubicBezTo>
                    <a:pt x="34117" y="126403"/>
                    <a:pt x="48308" y="127452"/>
                    <a:pt x="56469" y="127452"/>
                  </a:cubicBezTo>
                  <a:cubicBezTo>
                    <a:pt x="61257" y="127452"/>
                    <a:pt x="63969" y="127091"/>
                    <a:pt x="63969" y="127091"/>
                  </a:cubicBezTo>
                  <a:cubicBezTo>
                    <a:pt x="66650" y="96551"/>
                    <a:pt x="56040" y="73437"/>
                    <a:pt x="56040" y="73437"/>
                  </a:cubicBezTo>
                  <a:cubicBezTo>
                    <a:pt x="56040" y="73437"/>
                    <a:pt x="59534" y="70374"/>
                    <a:pt x="57681" y="63392"/>
                  </a:cubicBezTo>
                  <a:cubicBezTo>
                    <a:pt x="55827" y="56409"/>
                    <a:pt x="46109" y="37262"/>
                    <a:pt x="43264" y="31712"/>
                  </a:cubicBezTo>
                  <a:cubicBezTo>
                    <a:pt x="41036" y="27364"/>
                    <a:pt x="38252" y="26893"/>
                    <a:pt x="37150" y="26893"/>
                  </a:cubicBezTo>
                  <a:cubicBezTo>
                    <a:pt x="36846" y="26893"/>
                    <a:pt x="36670" y="26929"/>
                    <a:pt x="36670" y="26929"/>
                  </a:cubicBezTo>
                  <a:cubicBezTo>
                    <a:pt x="37113" y="31989"/>
                    <a:pt x="37704" y="35458"/>
                    <a:pt x="37704" y="35458"/>
                  </a:cubicBezTo>
                  <a:cubicBezTo>
                    <a:pt x="33809" y="31759"/>
                    <a:pt x="26245" y="27178"/>
                    <a:pt x="26245" y="27178"/>
                  </a:cubicBezTo>
                  <a:cubicBezTo>
                    <a:pt x="27720" y="21533"/>
                    <a:pt x="32068" y="13434"/>
                    <a:pt x="32068" y="13434"/>
                  </a:cubicBezTo>
                  <a:cubicBezTo>
                    <a:pt x="20157" y="9283"/>
                    <a:pt x="13026" y="1"/>
                    <a:pt x="13026" y="1"/>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2031;p55">
              <a:extLst>
                <a:ext uri="{FF2B5EF4-FFF2-40B4-BE49-F238E27FC236}">
                  <a16:creationId xmlns:a16="http://schemas.microsoft.com/office/drawing/2014/main" id="{582F6D4F-F639-47F0-8F25-78C5FEBCE71C}"/>
                </a:ext>
              </a:extLst>
            </p:cNvPr>
            <p:cNvSpPr/>
            <p:nvPr/>
          </p:nvSpPr>
          <p:spPr>
            <a:xfrm>
              <a:off x="4157275" y="2918100"/>
              <a:ext cx="466375" cy="653300"/>
            </a:xfrm>
            <a:custGeom>
              <a:avLst/>
              <a:gdLst/>
              <a:ahLst/>
              <a:cxnLst/>
              <a:rect l="l" t="t" r="r" b="b"/>
              <a:pathLst>
                <a:path w="18655" h="26132" extrusionOk="0">
                  <a:moveTo>
                    <a:pt x="1789" y="1"/>
                  </a:moveTo>
                  <a:cubicBezTo>
                    <a:pt x="1789" y="1"/>
                    <a:pt x="0" y="2299"/>
                    <a:pt x="4764" y="7390"/>
                  </a:cubicBezTo>
                  <a:cubicBezTo>
                    <a:pt x="4764" y="7390"/>
                    <a:pt x="3033" y="9681"/>
                    <a:pt x="9062" y="15987"/>
                  </a:cubicBezTo>
                  <a:cubicBezTo>
                    <a:pt x="15089" y="22293"/>
                    <a:pt x="17563" y="26131"/>
                    <a:pt x="17563" y="26131"/>
                  </a:cubicBezTo>
                  <a:cubicBezTo>
                    <a:pt x="17563" y="26131"/>
                    <a:pt x="18510" y="24333"/>
                    <a:pt x="18654" y="23396"/>
                  </a:cubicBezTo>
                  <a:cubicBezTo>
                    <a:pt x="18654" y="23396"/>
                    <a:pt x="6219" y="9638"/>
                    <a:pt x="7007" y="7316"/>
                  </a:cubicBezTo>
                  <a:lnTo>
                    <a:pt x="1789"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2032;p55">
              <a:extLst>
                <a:ext uri="{FF2B5EF4-FFF2-40B4-BE49-F238E27FC236}">
                  <a16:creationId xmlns:a16="http://schemas.microsoft.com/office/drawing/2014/main" id="{2783C7D4-1A55-4AF1-ABBB-78F3AD419E4F}"/>
                </a:ext>
              </a:extLst>
            </p:cNvPr>
            <p:cNvSpPr/>
            <p:nvPr/>
          </p:nvSpPr>
          <p:spPr>
            <a:xfrm>
              <a:off x="3817450" y="2009325"/>
              <a:ext cx="316250" cy="445175"/>
            </a:xfrm>
            <a:custGeom>
              <a:avLst/>
              <a:gdLst/>
              <a:ahLst/>
              <a:cxnLst/>
              <a:rect l="l" t="t" r="r" b="b"/>
              <a:pathLst>
                <a:path w="12650" h="17807" extrusionOk="0">
                  <a:moveTo>
                    <a:pt x="8299" y="0"/>
                  </a:moveTo>
                  <a:cubicBezTo>
                    <a:pt x="6244" y="2718"/>
                    <a:pt x="1" y="17807"/>
                    <a:pt x="1" y="17807"/>
                  </a:cubicBezTo>
                  <a:cubicBezTo>
                    <a:pt x="707" y="16400"/>
                    <a:pt x="3243" y="14727"/>
                    <a:pt x="5144" y="9585"/>
                  </a:cubicBezTo>
                  <a:cubicBezTo>
                    <a:pt x="7043" y="4445"/>
                    <a:pt x="12649" y="137"/>
                    <a:pt x="12649" y="137"/>
                  </a:cubicBezTo>
                  <a:lnTo>
                    <a:pt x="12649" y="137"/>
                  </a:lnTo>
                  <a:cubicBezTo>
                    <a:pt x="12065" y="218"/>
                    <a:pt x="11493" y="247"/>
                    <a:pt x="10965" y="247"/>
                  </a:cubicBezTo>
                  <a:cubicBezTo>
                    <a:pt x="9447" y="247"/>
                    <a:pt x="8299" y="0"/>
                    <a:pt x="8299" y="0"/>
                  </a:cubicBezTo>
                  <a:close/>
                </a:path>
              </a:pathLst>
            </a:custGeom>
            <a:solidFill>
              <a:srgbClr val="EFBCB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2033;p55">
              <a:extLst>
                <a:ext uri="{FF2B5EF4-FFF2-40B4-BE49-F238E27FC236}">
                  <a16:creationId xmlns:a16="http://schemas.microsoft.com/office/drawing/2014/main" id="{E443A8AD-48F3-475E-9250-6330DE343584}"/>
                </a:ext>
              </a:extLst>
            </p:cNvPr>
            <p:cNvSpPr/>
            <p:nvPr/>
          </p:nvSpPr>
          <p:spPr>
            <a:xfrm>
              <a:off x="4187925" y="2822525"/>
              <a:ext cx="776050" cy="1644425"/>
            </a:xfrm>
            <a:custGeom>
              <a:avLst/>
              <a:gdLst/>
              <a:ahLst/>
              <a:cxnLst/>
              <a:rect l="l" t="t" r="r" b="b"/>
              <a:pathLst>
                <a:path w="31042" h="65777" extrusionOk="0">
                  <a:moveTo>
                    <a:pt x="3150" y="0"/>
                  </a:moveTo>
                  <a:cubicBezTo>
                    <a:pt x="3148" y="0"/>
                    <a:pt x="3147" y="0"/>
                    <a:pt x="3145" y="0"/>
                  </a:cubicBezTo>
                  <a:cubicBezTo>
                    <a:pt x="2127" y="7"/>
                    <a:pt x="1755" y="1113"/>
                    <a:pt x="2294" y="2124"/>
                  </a:cubicBezTo>
                  <a:cubicBezTo>
                    <a:pt x="2294" y="2124"/>
                    <a:pt x="1" y="2455"/>
                    <a:pt x="1121" y="5348"/>
                  </a:cubicBezTo>
                  <a:cubicBezTo>
                    <a:pt x="2190" y="7276"/>
                    <a:pt x="5694" y="11025"/>
                    <a:pt x="5694" y="11025"/>
                  </a:cubicBezTo>
                  <a:cubicBezTo>
                    <a:pt x="5694" y="11025"/>
                    <a:pt x="4016" y="12005"/>
                    <a:pt x="5561" y="14789"/>
                  </a:cubicBezTo>
                  <a:cubicBezTo>
                    <a:pt x="7293" y="17910"/>
                    <a:pt x="14295" y="23243"/>
                    <a:pt x="15660" y="25658"/>
                  </a:cubicBezTo>
                  <a:cubicBezTo>
                    <a:pt x="17025" y="28071"/>
                    <a:pt x="19667" y="31327"/>
                    <a:pt x="19667" y="31327"/>
                  </a:cubicBezTo>
                  <a:cubicBezTo>
                    <a:pt x="19667" y="31327"/>
                    <a:pt x="19241" y="35975"/>
                    <a:pt x="17715" y="38931"/>
                  </a:cubicBezTo>
                  <a:cubicBezTo>
                    <a:pt x="17715" y="38931"/>
                    <a:pt x="20838" y="49753"/>
                    <a:pt x="21825" y="55618"/>
                  </a:cubicBezTo>
                  <a:cubicBezTo>
                    <a:pt x="22249" y="58140"/>
                    <a:pt x="22891" y="61003"/>
                    <a:pt x="23016" y="65777"/>
                  </a:cubicBezTo>
                  <a:cubicBezTo>
                    <a:pt x="23016" y="65777"/>
                    <a:pt x="30480" y="52341"/>
                    <a:pt x="30761" y="39895"/>
                  </a:cubicBezTo>
                  <a:cubicBezTo>
                    <a:pt x="31041" y="27449"/>
                    <a:pt x="26330" y="15513"/>
                    <a:pt x="25366" y="13671"/>
                  </a:cubicBezTo>
                  <a:cubicBezTo>
                    <a:pt x="24418" y="11861"/>
                    <a:pt x="11837" y="1427"/>
                    <a:pt x="8254" y="1427"/>
                  </a:cubicBezTo>
                  <a:cubicBezTo>
                    <a:pt x="8193" y="1427"/>
                    <a:pt x="8134" y="1431"/>
                    <a:pt x="8078" y="1437"/>
                  </a:cubicBezTo>
                  <a:cubicBezTo>
                    <a:pt x="6846" y="1563"/>
                    <a:pt x="6491" y="2374"/>
                    <a:pt x="6491" y="2374"/>
                  </a:cubicBezTo>
                  <a:cubicBezTo>
                    <a:pt x="6491" y="2374"/>
                    <a:pt x="4170" y="0"/>
                    <a:pt x="3150"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2034;p55">
              <a:extLst>
                <a:ext uri="{FF2B5EF4-FFF2-40B4-BE49-F238E27FC236}">
                  <a16:creationId xmlns:a16="http://schemas.microsoft.com/office/drawing/2014/main" id="{384D58E0-A3EA-415D-B04C-F5A7FCFCECF7}"/>
                </a:ext>
              </a:extLst>
            </p:cNvPr>
            <p:cNvSpPr/>
            <p:nvPr/>
          </p:nvSpPr>
          <p:spPr>
            <a:xfrm>
              <a:off x="3997896" y="1251110"/>
              <a:ext cx="432042" cy="759967"/>
            </a:xfrm>
            <a:custGeom>
              <a:avLst/>
              <a:gdLst/>
              <a:ahLst/>
              <a:cxnLst/>
              <a:rect l="l" t="t" r="r" b="b"/>
              <a:pathLst>
                <a:path w="16006" h="29193" extrusionOk="0">
                  <a:moveTo>
                    <a:pt x="15129" y="0"/>
                  </a:moveTo>
                  <a:lnTo>
                    <a:pt x="15129" y="0"/>
                  </a:lnTo>
                  <a:cubicBezTo>
                    <a:pt x="15128" y="3"/>
                    <a:pt x="1364" y="23449"/>
                    <a:pt x="0" y="28763"/>
                  </a:cubicBezTo>
                  <a:cubicBezTo>
                    <a:pt x="0" y="28763"/>
                    <a:pt x="1025" y="29192"/>
                    <a:pt x="2664" y="29192"/>
                  </a:cubicBezTo>
                  <a:cubicBezTo>
                    <a:pt x="4623" y="29192"/>
                    <a:pt x="7460" y="28578"/>
                    <a:pt x="10473" y="25882"/>
                  </a:cubicBezTo>
                  <a:cubicBezTo>
                    <a:pt x="16006" y="20930"/>
                    <a:pt x="13301" y="17983"/>
                    <a:pt x="15129"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2035;p55">
              <a:extLst>
                <a:ext uri="{FF2B5EF4-FFF2-40B4-BE49-F238E27FC236}">
                  <a16:creationId xmlns:a16="http://schemas.microsoft.com/office/drawing/2014/main" id="{D53602DF-73FC-4A58-A845-0051E594C2E2}"/>
                </a:ext>
              </a:extLst>
            </p:cNvPr>
            <p:cNvSpPr/>
            <p:nvPr/>
          </p:nvSpPr>
          <p:spPr>
            <a:xfrm>
              <a:off x="4147850" y="3558450"/>
              <a:ext cx="421450" cy="159325"/>
            </a:xfrm>
            <a:custGeom>
              <a:avLst/>
              <a:gdLst/>
              <a:ahLst/>
              <a:cxnLst/>
              <a:rect l="l" t="t" r="r" b="b"/>
              <a:pathLst>
                <a:path w="16858" h="6373" extrusionOk="0">
                  <a:moveTo>
                    <a:pt x="1" y="0"/>
                  </a:moveTo>
                  <a:cubicBezTo>
                    <a:pt x="1" y="1"/>
                    <a:pt x="3613" y="6372"/>
                    <a:pt x="11463" y="6372"/>
                  </a:cubicBezTo>
                  <a:cubicBezTo>
                    <a:pt x="12013" y="6372"/>
                    <a:pt x="12583" y="6341"/>
                    <a:pt x="13175" y="6274"/>
                  </a:cubicBezTo>
                  <a:cubicBezTo>
                    <a:pt x="13175" y="6274"/>
                    <a:pt x="15718" y="5960"/>
                    <a:pt x="16858" y="3494"/>
                  </a:cubicBezTo>
                  <a:lnTo>
                    <a:pt x="16580" y="2101"/>
                  </a:lnTo>
                  <a:cubicBezTo>
                    <a:pt x="16580" y="2101"/>
                    <a:pt x="15311" y="4982"/>
                    <a:pt x="10867" y="4982"/>
                  </a:cubicBezTo>
                  <a:cubicBezTo>
                    <a:pt x="9692" y="4982"/>
                    <a:pt x="8294" y="4780"/>
                    <a:pt x="6639" y="4271"/>
                  </a:cubicBezTo>
                  <a:cubicBezTo>
                    <a:pt x="6639" y="4269"/>
                    <a:pt x="2794" y="3057"/>
                    <a:pt x="1"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2036;p55">
              <a:extLst>
                <a:ext uri="{FF2B5EF4-FFF2-40B4-BE49-F238E27FC236}">
                  <a16:creationId xmlns:a16="http://schemas.microsoft.com/office/drawing/2014/main" id="{9BB45F4E-5B2E-469A-A400-7E168DFE872F}"/>
                </a:ext>
              </a:extLst>
            </p:cNvPr>
            <p:cNvSpPr/>
            <p:nvPr/>
          </p:nvSpPr>
          <p:spPr>
            <a:xfrm>
              <a:off x="4651550" y="3608775"/>
              <a:ext cx="78600" cy="128550"/>
            </a:xfrm>
            <a:custGeom>
              <a:avLst/>
              <a:gdLst/>
              <a:ahLst/>
              <a:cxnLst/>
              <a:rect l="l" t="t" r="r" b="b"/>
              <a:pathLst>
                <a:path w="3144" h="5142" extrusionOk="0">
                  <a:moveTo>
                    <a:pt x="1063" y="1"/>
                  </a:moveTo>
                  <a:cubicBezTo>
                    <a:pt x="890" y="2496"/>
                    <a:pt x="0" y="5142"/>
                    <a:pt x="0" y="5142"/>
                  </a:cubicBezTo>
                  <a:cubicBezTo>
                    <a:pt x="1016" y="2993"/>
                    <a:pt x="3144" y="2149"/>
                    <a:pt x="3144" y="2149"/>
                  </a:cubicBezTo>
                  <a:cubicBezTo>
                    <a:pt x="2080" y="501"/>
                    <a:pt x="1063" y="1"/>
                    <a:pt x="1063" y="1"/>
                  </a:cubicBezTo>
                  <a:close/>
                </a:path>
              </a:pathLst>
            </a:custGeom>
            <a:solidFill>
              <a:srgbClr val="EFBCB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2037;p55">
              <a:extLst>
                <a:ext uri="{FF2B5EF4-FFF2-40B4-BE49-F238E27FC236}">
                  <a16:creationId xmlns:a16="http://schemas.microsoft.com/office/drawing/2014/main" id="{ABF95AE9-964D-462F-8E4A-D8746252E144}"/>
                </a:ext>
              </a:extLst>
            </p:cNvPr>
            <p:cNvSpPr/>
            <p:nvPr/>
          </p:nvSpPr>
          <p:spPr>
            <a:xfrm>
              <a:off x="4674725" y="3599275"/>
              <a:ext cx="67925" cy="64625"/>
            </a:xfrm>
            <a:custGeom>
              <a:avLst/>
              <a:gdLst/>
              <a:ahLst/>
              <a:cxnLst/>
              <a:rect l="l" t="t" r="r" b="b"/>
              <a:pathLst>
                <a:path w="2717" h="2585" extrusionOk="0">
                  <a:moveTo>
                    <a:pt x="344" y="1"/>
                  </a:moveTo>
                  <a:cubicBezTo>
                    <a:pt x="170" y="1"/>
                    <a:pt x="0" y="200"/>
                    <a:pt x="136" y="381"/>
                  </a:cubicBezTo>
                  <a:cubicBezTo>
                    <a:pt x="737" y="1181"/>
                    <a:pt x="1437" y="1903"/>
                    <a:pt x="2217" y="2530"/>
                  </a:cubicBezTo>
                  <a:cubicBezTo>
                    <a:pt x="2264" y="2569"/>
                    <a:pt x="2314" y="2585"/>
                    <a:pt x="2362" y="2585"/>
                  </a:cubicBezTo>
                  <a:cubicBezTo>
                    <a:pt x="2557" y="2585"/>
                    <a:pt x="2716" y="2312"/>
                    <a:pt x="2521" y="2156"/>
                  </a:cubicBezTo>
                  <a:cubicBezTo>
                    <a:pt x="1773" y="1555"/>
                    <a:pt x="1103" y="863"/>
                    <a:pt x="526" y="96"/>
                  </a:cubicBezTo>
                  <a:cubicBezTo>
                    <a:pt x="475" y="29"/>
                    <a:pt x="409" y="1"/>
                    <a:pt x="344" y="1"/>
                  </a:cubicBezTo>
                  <a:close/>
                </a:path>
              </a:pathLst>
            </a:custGeom>
            <a:solidFill>
              <a:srgbClr val="FF97A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2038;p55">
              <a:extLst>
                <a:ext uri="{FF2B5EF4-FFF2-40B4-BE49-F238E27FC236}">
                  <a16:creationId xmlns:a16="http://schemas.microsoft.com/office/drawing/2014/main" id="{07079655-5FA0-4B8C-8090-DD66896FFDEA}"/>
                </a:ext>
              </a:extLst>
            </p:cNvPr>
            <p:cNvSpPr/>
            <p:nvPr/>
          </p:nvSpPr>
          <p:spPr>
            <a:xfrm>
              <a:off x="3140750" y="4793350"/>
              <a:ext cx="1619850" cy="683375"/>
            </a:xfrm>
            <a:custGeom>
              <a:avLst/>
              <a:gdLst/>
              <a:ahLst/>
              <a:cxnLst/>
              <a:rect l="l" t="t" r="r" b="b"/>
              <a:pathLst>
                <a:path w="64794" h="27335" extrusionOk="0">
                  <a:moveTo>
                    <a:pt x="17868" y="1"/>
                  </a:moveTo>
                  <a:cubicBezTo>
                    <a:pt x="17868" y="1"/>
                    <a:pt x="4785" y="19732"/>
                    <a:pt x="0" y="27334"/>
                  </a:cubicBezTo>
                  <a:lnTo>
                    <a:pt x="64325" y="20764"/>
                  </a:lnTo>
                  <a:lnTo>
                    <a:pt x="64793" y="6359"/>
                  </a:lnTo>
                  <a:lnTo>
                    <a:pt x="64793" y="6359"/>
                  </a:lnTo>
                  <a:cubicBezTo>
                    <a:pt x="64793" y="6359"/>
                    <a:pt x="61497" y="8252"/>
                    <a:pt x="53607" y="8252"/>
                  </a:cubicBezTo>
                  <a:cubicBezTo>
                    <a:pt x="46156" y="8252"/>
                    <a:pt x="34608" y="6564"/>
                    <a:pt x="17868"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2039;p55">
              <a:extLst>
                <a:ext uri="{FF2B5EF4-FFF2-40B4-BE49-F238E27FC236}">
                  <a16:creationId xmlns:a16="http://schemas.microsoft.com/office/drawing/2014/main" id="{878185EA-0822-458F-8AF9-8252B9E8F15A}"/>
                </a:ext>
              </a:extLst>
            </p:cNvPr>
            <p:cNvSpPr/>
            <p:nvPr/>
          </p:nvSpPr>
          <p:spPr>
            <a:xfrm>
              <a:off x="4024925" y="1651250"/>
              <a:ext cx="183425" cy="366625"/>
            </a:xfrm>
            <a:custGeom>
              <a:avLst/>
              <a:gdLst/>
              <a:ahLst/>
              <a:cxnLst/>
              <a:rect l="l" t="t" r="r" b="b"/>
              <a:pathLst>
                <a:path w="7337" h="14665" extrusionOk="0">
                  <a:moveTo>
                    <a:pt x="7336" y="0"/>
                  </a:moveTo>
                  <a:lnTo>
                    <a:pt x="0" y="14323"/>
                  </a:lnTo>
                  <a:cubicBezTo>
                    <a:pt x="0" y="14323"/>
                    <a:pt x="1471" y="14664"/>
                    <a:pt x="2849" y="14664"/>
                  </a:cubicBezTo>
                  <a:cubicBezTo>
                    <a:pt x="3397" y="14664"/>
                    <a:pt x="3930" y="14610"/>
                    <a:pt x="4350" y="14460"/>
                  </a:cubicBezTo>
                  <a:cubicBezTo>
                    <a:pt x="4350" y="14460"/>
                    <a:pt x="4382" y="7797"/>
                    <a:pt x="7336" y="0"/>
                  </a:cubicBezTo>
                  <a:close/>
                </a:path>
              </a:pathLst>
            </a:custGeom>
            <a:solidFill>
              <a:srgbClr val="EFBCB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87" name="Google Shape;1247;p43">
            <a:extLst>
              <a:ext uri="{FF2B5EF4-FFF2-40B4-BE49-F238E27FC236}">
                <a16:creationId xmlns:a16="http://schemas.microsoft.com/office/drawing/2014/main" id="{6F2F0D9F-B7EE-4E13-96AC-78308C0B4356}"/>
              </a:ext>
            </a:extLst>
          </p:cNvPr>
          <p:cNvSpPr txBox="1">
            <a:spLocks/>
          </p:cNvSpPr>
          <p:nvPr/>
        </p:nvSpPr>
        <p:spPr>
          <a:xfrm>
            <a:off x="11297266" y="5763996"/>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88" name="Rectangle 87">
            <a:extLst>
              <a:ext uri="{FF2B5EF4-FFF2-40B4-BE49-F238E27FC236}">
                <a16:creationId xmlns:a16="http://schemas.microsoft.com/office/drawing/2014/main" id="{9AB7C098-CE86-4F6D-B6FC-9C77842B3B7A}"/>
              </a:ext>
            </a:extLst>
          </p:cNvPr>
          <p:cNvSpPr/>
          <p:nvPr/>
        </p:nvSpPr>
        <p:spPr>
          <a:xfrm>
            <a:off x="11529174" y="7307906"/>
            <a:ext cx="10422655"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17629145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F5E70-CCA2-4CEE-ACEE-214960227F9C}"/>
              </a:ext>
            </a:extLst>
          </p:cNvPr>
          <p:cNvSpPr>
            <a:spLocks noGrp="1"/>
          </p:cNvSpPr>
          <p:nvPr>
            <p:ph type="title"/>
          </p:nvPr>
        </p:nvSpPr>
        <p:spPr/>
        <p:txBody>
          <a:bodyPr/>
          <a:lstStyle/>
          <a:p>
            <a:r>
              <a:rPr lang="en-US" sz="6599"/>
              <a:t>Your Awesome Title Here </a:t>
            </a:r>
          </a:p>
        </p:txBody>
      </p:sp>
      <p:grpSp>
        <p:nvGrpSpPr>
          <p:cNvPr id="93" name="Google Shape;557;p33">
            <a:extLst>
              <a:ext uri="{FF2B5EF4-FFF2-40B4-BE49-F238E27FC236}">
                <a16:creationId xmlns:a16="http://schemas.microsoft.com/office/drawing/2014/main" id="{C1423A32-3404-4BDC-84A4-066B2A1F33A8}"/>
              </a:ext>
            </a:extLst>
          </p:cNvPr>
          <p:cNvGrpSpPr/>
          <p:nvPr/>
        </p:nvGrpSpPr>
        <p:grpSpPr>
          <a:xfrm>
            <a:off x="2035814" y="5188292"/>
            <a:ext cx="1295981" cy="5712634"/>
            <a:chOff x="839050" y="2021800"/>
            <a:chExt cx="486000" cy="2142269"/>
          </a:xfrm>
          <a:solidFill>
            <a:schemeClr val="accent2"/>
          </a:solidFill>
        </p:grpSpPr>
        <p:sp>
          <p:nvSpPr>
            <p:cNvPr id="94" name="Google Shape;558;p33">
              <a:extLst>
                <a:ext uri="{FF2B5EF4-FFF2-40B4-BE49-F238E27FC236}">
                  <a16:creationId xmlns:a16="http://schemas.microsoft.com/office/drawing/2014/main" id="{7370780A-9D88-436B-8B1C-6EC7204F4A07}"/>
                </a:ext>
              </a:extLst>
            </p:cNvPr>
            <p:cNvSpPr/>
            <p:nvPr/>
          </p:nvSpPr>
          <p:spPr>
            <a:xfrm>
              <a:off x="839050" y="2021800"/>
              <a:ext cx="486000" cy="741900"/>
            </a:xfrm>
            <a:prstGeom prst="rect">
              <a:avLst/>
            </a:pr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5" name="Google Shape;559;p33">
              <a:extLst>
                <a:ext uri="{FF2B5EF4-FFF2-40B4-BE49-F238E27FC236}">
                  <a16:creationId xmlns:a16="http://schemas.microsoft.com/office/drawing/2014/main" id="{DD026CFB-E1A0-4F90-9E10-EC278305AD88}"/>
                </a:ext>
              </a:extLst>
            </p:cNvPr>
            <p:cNvSpPr/>
            <p:nvPr/>
          </p:nvSpPr>
          <p:spPr>
            <a:xfrm>
              <a:off x="839050" y="2423499"/>
              <a:ext cx="486000" cy="1214100"/>
            </a:xfrm>
            <a:prstGeom prst="rect">
              <a:avLst/>
            </a:pr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6" name="Google Shape;560;p33">
              <a:extLst>
                <a:ext uri="{FF2B5EF4-FFF2-40B4-BE49-F238E27FC236}">
                  <a16:creationId xmlns:a16="http://schemas.microsoft.com/office/drawing/2014/main" id="{80248977-87BA-4C62-8AAD-1EE633D2F283}"/>
                </a:ext>
              </a:extLst>
            </p:cNvPr>
            <p:cNvSpPr/>
            <p:nvPr/>
          </p:nvSpPr>
          <p:spPr>
            <a:xfrm>
              <a:off x="839050" y="3422169"/>
              <a:ext cx="486000" cy="741900"/>
            </a:xfrm>
            <a:prstGeom prst="rect">
              <a:avLst/>
            </a:prstGeom>
            <a:grp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97" name="Google Shape;562;p33">
            <a:extLst>
              <a:ext uri="{FF2B5EF4-FFF2-40B4-BE49-F238E27FC236}">
                <a16:creationId xmlns:a16="http://schemas.microsoft.com/office/drawing/2014/main" id="{92CE926D-FEFA-4149-9A8C-6D4B7F03BA5A}"/>
              </a:ext>
            </a:extLst>
          </p:cNvPr>
          <p:cNvSpPr/>
          <p:nvPr/>
        </p:nvSpPr>
        <p:spPr>
          <a:xfrm>
            <a:off x="2377801" y="10989837"/>
            <a:ext cx="611932" cy="785216"/>
          </a:xfrm>
          <a:custGeom>
            <a:avLst/>
            <a:gdLst/>
            <a:ahLst/>
            <a:cxnLst/>
            <a:rect l="l" t="t" r="r" b="b"/>
            <a:pathLst>
              <a:path w="13467" h="17278" extrusionOk="0">
                <a:moveTo>
                  <a:pt x="1" y="0"/>
                </a:moveTo>
                <a:lnTo>
                  <a:pt x="1" y="17278"/>
                </a:lnTo>
                <a:lnTo>
                  <a:pt x="13467" y="17278"/>
                </a:lnTo>
                <a:lnTo>
                  <a:pt x="13467" y="0"/>
                </a:lnTo>
                <a:close/>
              </a:path>
            </a:pathLst>
          </a:custGeom>
          <a:solidFill>
            <a:schemeClr val="bg2">
              <a:lumMod val="85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8" name="Google Shape;563;p33">
            <a:extLst>
              <a:ext uri="{FF2B5EF4-FFF2-40B4-BE49-F238E27FC236}">
                <a16:creationId xmlns:a16="http://schemas.microsoft.com/office/drawing/2014/main" id="{65C8B38D-AD99-4B5B-BE79-83C62E36B9C1}"/>
              </a:ext>
            </a:extLst>
          </p:cNvPr>
          <p:cNvSpPr/>
          <p:nvPr/>
        </p:nvSpPr>
        <p:spPr>
          <a:xfrm>
            <a:off x="2635488" y="2564308"/>
            <a:ext cx="96649" cy="2325518"/>
          </a:xfrm>
          <a:custGeom>
            <a:avLst/>
            <a:gdLst/>
            <a:ahLst/>
            <a:cxnLst/>
            <a:rect l="l" t="t" r="r" b="b"/>
            <a:pathLst>
              <a:path w="2127" h="51171" extrusionOk="0">
                <a:moveTo>
                  <a:pt x="2126" y="0"/>
                </a:moveTo>
                <a:lnTo>
                  <a:pt x="0" y="2650"/>
                </a:lnTo>
                <a:lnTo>
                  <a:pt x="0" y="51171"/>
                </a:lnTo>
                <a:lnTo>
                  <a:pt x="2126" y="51171"/>
                </a:lnTo>
                <a:lnTo>
                  <a:pt x="2126" y="0"/>
                </a:lnTo>
                <a:close/>
              </a:path>
            </a:pathLst>
          </a:custGeom>
          <a:solidFill>
            <a:srgbClr val="00000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9" name="Google Shape;564;p33">
            <a:extLst>
              <a:ext uri="{FF2B5EF4-FFF2-40B4-BE49-F238E27FC236}">
                <a16:creationId xmlns:a16="http://schemas.microsoft.com/office/drawing/2014/main" id="{A418A02E-BF8C-464E-ABA2-9AC5C6CCC957}"/>
              </a:ext>
            </a:extLst>
          </p:cNvPr>
          <p:cNvSpPr/>
          <p:nvPr/>
        </p:nvSpPr>
        <p:spPr>
          <a:xfrm>
            <a:off x="2442098" y="4502627"/>
            <a:ext cx="483385" cy="661058"/>
          </a:xfrm>
          <a:custGeom>
            <a:avLst/>
            <a:gdLst/>
            <a:ahLst/>
            <a:cxnLst/>
            <a:rect l="l" t="t" r="r" b="b"/>
            <a:pathLst>
              <a:path w="10638" h="14546" extrusionOk="0">
                <a:moveTo>
                  <a:pt x="4256" y="0"/>
                </a:moveTo>
                <a:cubicBezTo>
                  <a:pt x="1906" y="0"/>
                  <a:pt x="1" y="1905"/>
                  <a:pt x="1" y="4257"/>
                </a:cubicBezTo>
                <a:lnTo>
                  <a:pt x="1" y="14545"/>
                </a:lnTo>
                <a:lnTo>
                  <a:pt x="10638" y="14545"/>
                </a:lnTo>
                <a:lnTo>
                  <a:pt x="10638" y="4257"/>
                </a:lnTo>
                <a:cubicBezTo>
                  <a:pt x="10638" y="1905"/>
                  <a:pt x="8732" y="0"/>
                  <a:pt x="6382" y="0"/>
                </a:cubicBezTo>
                <a:close/>
              </a:path>
            </a:pathLst>
          </a:custGeom>
          <a:solidFill>
            <a:srgbClr val="4D4D4D"/>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0" name="Google Shape;565;p33">
            <a:extLst>
              <a:ext uri="{FF2B5EF4-FFF2-40B4-BE49-F238E27FC236}">
                <a16:creationId xmlns:a16="http://schemas.microsoft.com/office/drawing/2014/main" id="{F7DE2D02-5DA2-4FF3-A533-7889F2E52E74}"/>
              </a:ext>
            </a:extLst>
          </p:cNvPr>
          <p:cNvSpPr/>
          <p:nvPr/>
        </p:nvSpPr>
        <p:spPr>
          <a:xfrm>
            <a:off x="1907095" y="10764949"/>
            <a:ext cx="1553434" cy="269223"/>
          </a:xfrm>
          <a:custGeom>
            <a:avLst/>
            <a:gdLst/>
            <a:ahLst/>
            <a:cxnLst/>
            <a:rect l="l" t="t" r="r" b="b"/>
            <a:pathLst>
              <a:path w="34187" h="5924" extrusionOk="0">
                <a:moveTo>
                  <a:pt x="2962" y="0"/>
                </a:moveTo>
                <a:cubicBezTo>
                  <a:pt x="1326" y="0"/>
                  <a:pt x="0" y="1326"/>
                  <a:pt x="0" y="2961"/>
                </a:cubicBezTo>
                <a:cubicBezTo>
                  <a:pt x="0" y="4597"/>
                  <a:pt x="1326" y="5923"/>
                  <a:pt x="2962" y="5923"/>
                </a:cubicBezTo>
                <a:lnTo>
                  <a:pt x="31224" y="5923"/>
                </a:lnTo>
                <a:cubicBezTo>
                  <a:pt x="32860" y="5923"/>
                  <a:pt x="34187" y="4597"/>
                  <a:pt x="34187" y="2961"/>
                </a:cubicBezTo>
                <a:cubicBezTo>
                  <a:pt x="34187" y="1326"/>
                  <a:pt x="32860" y="0"/>
                  <a:pt x="31224" y="0"/>
                </a:cubicBezTo>
                <a:close/>
              </a:path>
            </a:pathLst>
          </a:custGeom>
          <a:solidFill>
            <a:schemeClr val="bg1">
              <a:lumMod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1" name="Google Shape;566;p33">
            <a:extLst>
              <a:ext uri="{FF2B5EF4-FFF2-40B4-BE49-F238E27FC236}">
                <a16:creationId xmlns:a16="http://schemas.microsoft.com/office/drawing/2014/main" id="{8A64CB29-1B7C-4298-9810-AA040319370E}"/>
              </a:ext>
            </a:extLst>
          </p:cNvPr>
          <p:cNvSpPr/>
          <p:nvPr/>
        </p:nvSpPr>
        <p:spPr>
          <a:xfrm>
            <a:off x="1907095" y="11775008"/>
            <a:ext cx="1553434" cy="269268"/>
          </a:xfrm>
          <a:custGeom>
            <a:avLst/>
            <a:gdLst/>
            <a:ahLst/>
            <a:cxnLst/>
            <a:rect l="l" t="t" r="r" b="b"/>
            <a:pathLst>
              <a:path w="34187" h="5925" extrusionOk="0">
                <a:moveTo>
                  <a:pt x="2962" y="1"/>
                </a:moveTo>
                <a:cubicBezTo>
                  <a:pt x="1326" y="1"/>
                  <a:pt x="0" y="1327"/>
                  <a:pt x="0" y="2963"/>
                </a:cubicBezTo>
                <a:cubicBezTo>
                  <a:pt x="0" y="4599"/>
                  <a:pt x="1326" y="5925"/>
                  <a:pt x="2962" y="5925"/>
                </a:cubicBezTo>
                <a:lnTo>
                  <a:pt x="31224" y="5925"/>
                </a:lnTo>
                <a:cubicBezTo>
                  <a:pt x="32860" y="5925"/>
                  <a:pt x="34187" y="4599"/>
                  <a:pt x="34187" y="2963"/>
                </a:cubicBezTo>
                <a:cubicBezTo>
                  <a:pt x="34187" y="1327"/>
                  <a:pt x="32860" y="1"/>
                  <a:pt x="31224" y="1"/>
                </a:cubicBezTo>
                <a:close/>
              </a:path>
            </a:pathLst>
          </a:custGeom>
          <a:solidFill>
            <a:schemeClr val="bg1">
              <a:lumMod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2" name="Google Shape;567;p33">
            <a:extLst>
              <a:ext uri="{FF2B5EF4-FFF2-40B4-BE49-F238E27FC236}">
                <a16:creationId xmlns:a16="http://schemas.microsoft.com/office/drawing/2014/main" id="{55BDB7CA-5F81-4909-B44A-09BBD9497315}"/>
              </a:ext>
            </a:extLst>
          </p:cNvPr>
          <p:cNvSpPr/>
          <p:nvPr/>
        </p:nvSpPr>
        <p:spPr>
          <a:xfrm>
            <a:off x="2328546" y="5102059"/>
            <a:ext cx="710533" cy="123158"/>
          </a:xfrm>
          <a:custGeom>
            <a:avLst/>
            <a:gdLst/>
            <a:ahLst/>
            <a:cxnLst/>
            <a:rect l="l" t="t" r="r" b="b"/>
            <a:pathLst>
              <a:path w="15637" h="2710" extrusionOk="0">
                <a:moveTo>
                  <a:pt x="1355" y="0"/>
                </a:moveTo>
                <a:cubicBezTo>
                  <a:pt x="607" y="0"/>
                  <a:pt x="0" y="607"/>
                  <a:pt x="0" y="1355"/>
                </a:cubicBezTo>
                <a:cubicBezTo>
                  <a:pt x="0" y="2103"/>
                  <a:pt x="607" y="2710"/>
                  <a:pt x="1355" y="2710"/>
                </a:cubicBezTo>
                <a:lnTo>
                  <a:pt x="14282" y="2710"/>
                </a:lnTo>
                <a:cubicBezTo>
                  <a:pt x="15030" y="2710"/>
                  <a:pt x="15636" y="2103"/>
                  <a:pt x="15636" y="1355"/>
                </a:cubicBezTo>
                <a:cubicBezTo>
                  <a:pt x="15636" y="607"/>
                  <a:pt x="15030" y="0"/>
                  <a:pt x="14282" y="0"/>
                </a:cubicBezTo>
                <a:close/>
              </a:path>
            </a:pathLst>
          </a:custGeom>
          <a:solidFill>
            <a:srgbClr val="000000"/>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103" name="Google Shape;568;p33">
            <a:extLst>
              <a:ext uri="{FF2B5EF4-FFF2-40B4-BE49-F238E27FC236}">
                <a16:creationId xmlns:a16="http://schemas.microsoft.com/office/drawing/2014/main" id="{E98D0D18-3CE5-470C-AE21-423ED5A12177}"/>
              </a:ext>
            </a:extLst>
          </p:cNvPr>
          <p:cNvGrpSpPr/>
          <p:nvPr/>
        </p:nvGrpSpPr>
        <p:grpSpPr>
          <a:xfrm>
            <a:off x="6787163" y="9893957"/>
            <a:ext cx="1118183" cy="1569445"/>
            <a:chOff x="6193138" y="1872100"/>
            <a:chExt cx="419325" cy="588550"/>
          </a:xfrm>
        </p:grpSpPr>
        <p:sp>
          <p:nvSpPr>
            <p:cNvPr id="104" name="Google Shape;569;p33">
              <a:extLst>
                <a:ext uri="{FF2B5EF4-FFF2-40B4-BE49-F238E27FC236}">
                  <a16:creationId xmlns:a16="http://schemas.microsoft.com/office/drawing/2014/main" id="{2A1A9124-1936-4CDB-9222-B89C09452331}"/>
                </a:ext>
              </a:extLst>
            </p:cNvPr>
            <p:cNvSpPr/>
            <p:nvPr/>
          </p:nvSpPr>
          <p:spPr>
            <a:xfrm>
              <a:off x="6193138" y="1872100"/>
              <a:ext cx="419325" cy="588550"/>
            </a:xfrm>
            <a:custGeom>
              <a:avLst/>
              <a:gdLst/>
              <a:ahLst/>
              <a:cxnLst/>
              <a:rect l="l" t="t" r="r" b="b"/>
              <a:pathLst>
                <a:path w="16773" h="23542" extrusionOk="0">
                  <a:moveTo>
                    <a:pt x="8387" y="0"/>
                  </a:moveTo>
                  <a:cubicBezTo>
                    <a:pt x="8387" y="0"/>
                    <a:pt x="0" y="10524"/>
                    <a:pt x="0" y="15155"/>
                  </a:cubicBezTo>
                  <a:cubicBezTo>
                    <a:pt x="0" y="19786"/>
                    <a:pt x="3755" y="23541"/>
                    <a:pt x="8387" y="23541"/>
                  </a:cubicBezTo>
                  <a:cubicBezTo>
                    <a:pt x="13018" y="23541"/>
                    <a:pt x="16772" y="19786"/>
                    <a:pt x="16772" y="15155"/>
                  </a:cubicBezTo>
                  <a:cubicBezTo>
                    <a:pt x="16772" y="10522"/>
                    <a:pt x="8387" y="0"/>
                    <a:pt x="8387" y="0"/>
                  </a:cubicBezTo>
                  <a:close/>
                </a:path>
              </a:pathLst>
            </a:custGeom>
            <a:solidFill>
              <a:srgbClr val="D9D9D9"/>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5" name="Google Shape;570;p33">
              <a:extLst>
                <a:ext uri="{FF2B5EF4-FFF2-40B4-BE49-F238E27FC236}">
                  <a16:creationId xmlns:a16="http://schemas.microsoft.com/office/drawing/2014/main" id="{E17ADF8B-202E-4F0F-B6E4-818C1584A2B0}"/>
                </a:ext>
              </a:extLst>
            </p:cNvPr>
            <p:cNvSpPr/>
            <p:nvPr/>
          </p:nvSpPr>
          <p:spPr>
            <a:xfrm>
              <a:off x="6194288" y="2272725"/>
              <a:ext cx="417075" cy="187925"/>
            </a:xfrm>
            <a:custGeom>
              <a:avLst/>
              <a:gdLst/>
              <a:ahLst/>
              <a:cxnLst/>
              <a:rect l="l" t="t" r="r" b="b"/>
              <a:pathLst>
                <a:path w="16683" h="7517" extrusionOk="0">
                  <a:moveTo>
                    <a:pt x="0" y="1"/>
                  </a:moveTo>
                  <a:cubicBezTo>
                    <a:pt x="436" y="4223"/>
                    <a:pt x="4004" y="7516"/>
                    <a:pt x="8341" y="7516"/>
                  </a:cubicBezTo>
                  <a:cubicBezTo>
                    <a:pt x="12679" y="7516"/>
                    <a:pt x="16246" y="4223"/>
                    <a:pt x="16682"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106" name="Google Shape;571;p33">
            <a:extLst>
              <a:ext uri="{FF2B5EF4-FFF2-40B4-BE49-F238E27FC236}">
                <a16:creationId xmlns:a16="http://schemas.microsoft.com/office/drawing/2014/main" id="{CFDCBFCD-AF8D-4607-AC93-1D670020C144}"/>
              </a:ext>
            </a:extLst>
          </p:cNvPr>
          <p:cNvGrpSpPr/>
          <p:nvPr/>
        </p:nvGrpSpPr>
        <p:grpSpPr>
          <a:xfrm>
            <a:off x="6787163" y="7259896"/>
            <a:ext cx="1118183" cy="1569445"/>
            <a:chOff x="6193138" y="2706400"/>
            <a:chExt cx="419325" cy="588550"/>
          </a:xfrm>
        </p:grpSpPr>
        <p:sp>
          <p:nvSpPr>
            <p:cNvPr id="107" name="Google Shape;572;p33">
              <a:extLst>
                <a:ext uri="{FF2B5EF4-FFF2-40B4-BE49-F238E27FC236}">
                  <a16:creationId xmlns:a16="http://schemas.microsoft.com/office/drawing/2014/main" id="{A5E46171-69B0-49E5-ACD5-89BC323679EA}"/>
                </a:ext>
              </a:extLst>
            </p:cNvPr>
            <p:cNvSpPr/>
            <p:nvPr/>
          </p:nvSpPr>
          <p:spPr>
            <a:xfrm>
              <a:off x="6193138" y="2706400"/>
              <a:ext cx="419325" cy="588550"/>
            </a:xfrm>
            <a:custGeom>
              <a:avLst/>
              <a:gdLst/>
              <a:ahLst/>
              <a:cxnLst/>
              <a:rect l="l" t="t" r="r" b="b"/>
              <a:pathLst>
                <a:path w="16773" h="23542" extrusionOk="0">
                  <a:moveTo>
                    <a:pt x="8386" y="0"/>
                  </a:moveTo>
                  <a:cubicBezTo>
                    <a:pt x="8386" y="0"/>
                    <a:pt x="1" y="10524"/>
                    <a:pt x="1" y="15155"/>
                  </a:cubicBezTo>
                  <a:cubicBezTo>
                    <a:pt x="1" y="19786"/>
                    <a:pt x="3755" y="23541"/>
                    <a:pt x="8386" y="23541"/>
                  </a:cubicBezTo>
                  <a:cubicBezTo>
                    <a:pt x="13018" y="23541"/>
                    <a:pt x="16773" y="19786"/>
                    <a:pt x="16773" y="15155"/>
                  </a:cubicBezTo>
                  <a:cubicBezTo>
                    <a:pt x="16773" y="10522"/>
                    <a:pt x="8386" y="0"/>
                    <a:pt x="8386" y="0"/>
                  </a:cubicBezTo>
                  <a:close/>
                </a:path>
              </a:pathLst>
            </a:custGeom>
            <a:solidFill>
              <a:srgbClr val="EFEF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8" name="Google Shape;573;p33">
              <a:extLst>
                <a:ext uri="{FF2B5EF4-FFF2-40B4-BE49-F238E27FC236}">
                  <a16:creationId xmlns:a16="http://schemas.microsoft.com/office/drawing/2014/main" id="{DD39C98B-CD75-4327-B0A2-0815CE497204}"/>
                </a:ext>
              </a:extLst>
            </p:cNvPr>
            <p:cNvSpPr/>
            <p:nvPr/>
          </p:nvSpPr>
          <p:spPr>
            <a:xfrm>
              <a:off x="6193138" y="2866975"/>
              <a:ext cx="419325" cy="427975"/>
            </a:xfrm>
            <a:custGeom>
              <a:avLst/>
              <a:gdLst/>
              <a:ahLst/>
              <a:cxnLst/>
              <a:rect l="l" t="t" r="r" b="b"/>
              <a:pathLst>
                <a:path w="16773" h="17119" extrusionOk="0">
                  <a:moveTo>
                    <a:pt x="3818" y="0"/>
                  </a:moveTo>
                  <a:cubicBezTo>
                    <a:pt x="1853" y="3077"/>
                    <a:pt x="1" y="6554"/>
                    <a:pt x="1" y="8732"/>
                  </a:cubicBezTo>
                  <a:cubicBezTo>
                    <a:pt x="1" y="13363"/>
                    <a:pt x="3755" y="17118"/>
                    <a:pt x="8386" y="17118"/>
                  </a:cubicBezTo>
                  <a:cubicBezTo>
                    <a:pt x="13018" y="17118"/>
                    <a:pt x="16773" y="13363"/>
                    <a:pt x="16773" y="8732"/>
                  </a:cubicBezTo>
                  <a:cubicBezTo>
                    <a:pt x="16773" y="6554"/>
                    <a:pt x="14919" y="3075"/>
                    <a:pt x="12956"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109" name="Google Shape;574;p33">
            <a:extLst>
              <a:ext uri="{FF2B5EF4-FFF2-40B4-BE49-F238E27FC236}">
                <a16:creationId xmlns:a16="http://schemas.microsoft.com/office/drawing/2014/main" id="{2745EF2C-FBC5-4112-BA3A-AC3FE32DFF12}"/>
              </a:ext>
            </a:extLst>
          </p:cNvPr>
          <p:cNvGrpSpPr/>
          <p:nvPr/>
        </p:nvGrpSpPr>
        <p:grpSpPr>
          <a:xfrm>
            <a:off x="6787130" y="4625833"/>
            <a:ext cx="1118250" cy="1569445"/>
            <a:chOff x="3414825" y="4004275"/>
            <a:chExt cx="419350" cy="588550"/>
          </a:xfrm>
        </p:grpSpPr>
        <p:sp>
          <p:nvSpPr>
            <p:cNvPr id="110" name="Google Shape;575;p33">
              <a:extLst>
                <a:ext uri="{FF2B5EF4-FFF2-40B4-BE49-F238E27FC236}">
                  <a16:creationId xmlns:a16="http://schemas.microsoft.com/office/drawing/2014/main" id="{A618F50F-62B2-45A5-A509-268342A28800}"/>
                </a:ext>
              </a:extLst>
            </p:cNvPr>
            <p:cNvSpPr/>
            <p:nvPr/>
          </p:nvSpPr>
          <p:spPr>
            <a:xfrm>
              <a:off x="3414825" y="4004275"/>
              <a:ext cx="419350" cy="588550"/>
            </a:xfrm>
            <a:custGeom>
              <a:avLst/>
              <a:gdLst/>
              <a:ahLst/>
              <a:cxnLst/>
              <a:rect l="l" t="t" r="r" b="b"/>
              <a:pathLst>
                <a:path w="16774" h="23542" extrusionOk="0">
                  <a:moveTo>
                    <a:pt x="8387" y="0"/>
                  </a:moveTo>
                  <a:cubicBezTo>
                    <a:pt x="8387" y="0"/>
                    <a:pt x="0" y="10524"/>
                    <a:pt x="0" y="15155"/>
                  </a:cubicBezTo>
                  <a:cubicBezTo>
                    <a:pt x="0" y="19786"/>
                    <a:pt x="3756" y="23541"/>
                    <a:pt x="8387" y="23541"/>
                  </a:cubicBezTo>
                  <a:cubicBezTo>
                    <a:pt x="13018" y="23541"/>
                    <a:pt x="16773" y="19786"/>
                    <a:pt x="16773" y="15155"/>
                  </a:cubicBezTo>
                  <a:cubicBezTo>
                    <a:pt x="16773" y="10522"/>
                    <a:pt x="8387" y="0"/>
                    <a:pt x="8387" y="0"/>
                  </a:cubicBezTo>
                  <a:close/>
                </a:path>
              </a:pathLst>
            </a:custGeom>
            <a:solidFill>
              <a:srgbClr val="EFEFE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1" name="Google Shape;576;p33">
              <a:extLst>
                <a:ext uri="{FF2B5EF4-FFF2-40B4-BE49-F238E27FC236}">
                  <a16:creationId xmlns:a16="http://schemas.microsoft.com/office/drawing/2014/main" id="{0155CC88-521C-4495-8C0C-2158E1492876}"/>
                </a:ext>
              </a:extLst>
            </p:cNvPr>
            <p:cNvSpPr/>
            <p:nvPr/>
          </p:nvSpPr>
          <p:spPr>
            <a:xfrm>
              <a:off x="3504100" y="4546625"/>
              <a:ext cx="240800" cy="46200"/>
            </a:xfrm>
            <a:custGeom>
              <a:avLst/>
              <a:gdLst/>
              <a:ahLst/>
              <a:cxnLst/>
              <a:rect l="l" t="t" r="r" b="b"/>
              <a:pathLst>
                <a:path w="9632" h="1523" extrusionOk="0">
                  <a:moveTo>
                    <a:pt x="0" y="0"/>
                  </a:moveTo>
                  <a:cubicBezTo>
                    <a:pt x="1445" y="1015"/>
                    <a:pt x="3130" y="1522"/>
                    <a:pt x="4816" y="1522"/>
                  </a:cubicBezTo>
                  <a:cubicBezTo>
                    <a:pt x="6501" y="1522"/>
                    <a:pt x="8187" y="1015"/>
                    <a:pt x="9632"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12" name="Google Shape;577;p33">
            <a:extLst>
              <a:ext uri="{FF2B5EF4-FFF2-40B4-BE49-F238E27FC236}">
                <a16:creationId xmlns:a16="http://schemas.microsoft.com/office/drawing/2014/main" id="{CACC4897-ECED-4BA9-A71A-D69718FEDD42}"/>
              </a:ext>
            </a:extLst>
          </p:cNvPr>
          <p:cNvSpPr/>
          <p:nvPr/>
        </p:nvSpPr>
        <p:spPr>
          <a:xfrm>
            <a:off x="12575464" y="3254253"/>
            <a:ext cx="3252691" cy="9210534"/>
          </a:xfrm>
          <a:custGeom>
            <a:avLst/>
            <a:gdLst/>
            <a:ahLst/>
            <a:cxnLst/>
            <a:rect l="l" t="t" r="r" b="b"/>
            <a:pathLst>
              <a:path w="46265" h="131007" extrusionOk="0">
                <a:moveTo>
                  <a:pt x="25413" y="6379"/>
                </a:moveTo>
                <a:cubicBezTo>
                  <a:pt x="25613" y="6379"/>
                  <a:pt x="25818" y="6440"/>
                  <a:pt x="26010" y="6591"/>
                </a:cubicBezTo>
                <a:cubicBezTo>
                  <a:pt x="26606" y="7062"/>
                  <a:pt x="27106" y="7468"/>
                  <a:pt x="26887" y="8194"/>
                </a:cubicBezTo>
                <a:cubicBezTo>
                  <a:pt x="26721" y="8744"/>
                  <a:pt x="26340" y="8999"/>
                  <a:pt x="25974" y="8999"/>
                </a:cubicBezTo>
                <a:cubicBezTo>
                  <a:pt x="25856" y="8999"/>
                  <a:pt x="25740" y="8972"/>
                  <a:pt x="25633" y="8921"/>
                </a:cubicBezTo>
                <a:cubicBezTo>
                  <a:pt x="25195" y="8709"/>
                  <a:pt x="24756" y="8648"/>
                  <a:pt x="24474" y="8407"/>
                </a:cubicBezTo>
                <a:cubicBezTo>
                  <a:pt x="24191" y="8165"/>
                  <a:pt x="24067" y="7530"/>
                  <a:pt x="24224" y="7136"/>
                </a:cubicBezTo>
                <a:lnTo>
                  <a:pt x="24224" y="7135"/>
                </a:lnTo>
                <a:cubicBezTo>
                  <a:pt x="24340" y="6847"/>
                  <a:pt x="24859" y="6379"/>
                  <a:pt x="25413" y="6379"/>
                </a:cubicBezTo>
                <a:close/>
                <a:moveTo>
                  <a:pt x="20850" y="6380"/>
                </a:moveTo>
                <a:cubicBezTo>
                  <a:pt x="21405" y="6380"/>
                  <a:pt x="21924" y="6847"/>
                  <a:pt x="22039" y="7136"/>
                </a:cubicBezTo>
                <a:cubicBezTo>
                  <a:pt x="22196" y="7530"/>
                  <a:pt x="22071" y="8165"/>
                  <a:pt x="21790" y="8407"/>
                </a:cubicBezTo>
                <a:cubicBezTo>
                  <a:pt x="21507" y="8649"/>
                  <a:pt x="21068" y="8710"/>
                  <a:pt x="20630" y="8922"/>
                </a:cubicBezTo>
                <a:lnTo>
                  <a:pt x="20629" y="8921"/>
                </a:lnTo>
                <a:cubicBezTo>
                  <a:pt x="20522" y="8972"/>
                  <a:pt x="20406" y="8999"/>
                  <a:pt x="20288" y="8999"/>
                </a:cubicBezTo>
                <a:cubicBezTo>
                  <a:pt x="19923" y="8999"/>
                  <a:pt x="19542" y="8744"/>
                  <a:pt x="19377" y="8196"/>
                </a:cubicBezTo>
                <a:cubicBezTo>
                  <a:pt x="19157" y="7469"/>
                  <a:pt x="19657" y="7063"/>
                  <a:pt x="20254" y="6591"/>
                </a:cubicBezTo>
                <a:cubicBezTo>
                  <a:pt x="20445" y="6440"/>
                  <a:pt x="20650" y="6380"/>
                  <a:pt x="20850" y="6380"/>
                </a:cubicBezTo>
                <a:close/>
                <a:moveTo>
                  <a:pt x="23132" y="9334"/>
                </a:moveTo>
                <a:cubicBezTo>
                  <a:pt x="23565" y="9334"/>
                  <a:pt x="23946" y="11023"/>
                  <a:pt x="23719" y="11214"/>
                </a:cubicBezTo>
                <a:cubicBezTo>
                  <a:pt x="23686" y="11241"/>
                  <a:pt x="23650" y="11253"/>
                  <a:pt x="23613" y="11253"/>
                </a:cubicBezTo>
                <a:cubicBezTo>
                  <a:pt x="23448" y="11253"/>
                  <a:pt x="23249" y="11031"/>
                  <a:pt x="23132" y="10976"/>
                </a:cubicBezTo>
                <a:cubicBezTo>
                  <a:pt x="23014" y="11031"/>
                  <a:pt x="22816" y="11253"/>
                  <a:pt x="22651" y="11253"/>
                </a:cubicBezTo>
                <a:cubicBezTo>
                  <a:pt x="22613" y="11253"/>
                  <a:pt x="22577" y="11241"/>
                  <a:pt x="22544" y="11214"/>
                </a:cubicBezTo>
                <a:cubicBezTo>
                  <a:pt x="22317" y="11021"/>
                  <a:pt x="22699" y="9334"/>
                  <a:pt x="23132" y="9334"/>
                </a:cubicBezTo>
                <a:close/>
                <a:moveTo>
                  <a:pt x="21354" y="18939"/>
                </a:moveTo>
                <a:cubicBezTo>
                  <a:pt x="21939" y="18939"/>
                  <a:pt x="22262" y="19539"/>
                  <a:pt x="22262" y="19539"/>
                </a:cubicBezTo>
                <a:cubicBezTo>
                  <a:pt x="22133" y="19505"/>
                  <a:pt x="21967" y="19491"/>
                  <a:pt x="21781" y="19491"/>
                </a:cubicBezTo>
                <a:cubicBezTo>
                  <a:pt x="20977" y="19491"/>
                  <a:pt x="19817" y="19751"/>
                  <a:pt x="19817" y="19751"/>
                </a:cubicBezTo>
                <a:cubicBezTo>
                  <a:pt x="19817" y="19751"/>
                  <a:pt x="20257" y="19267"/>
                  <a:pt x="21040" y="18995"/>
                </a:cubicBezTo>
                <a:lnTo>
                  <a:pt x="21039" y="18995"/>
                </a:lnTo>
                <a:cubicBezTo>
                  <a:pt x="21151" y="18956"/>
                  <a:pt x="21256" y="18939"/>
                  <a:pt x="21354" y="18939"/>
                </a:cubicBezTo>
                <a:close/>
                <a:moveTo>
                  <a:pt x="24910" y="18939"/>
                </a:moveTo>
                <a:cubicBezTo>
                  <a:pt x="25007" y="18939"/>
                  <a:pt x="25112" y="18956"/>
                  <a:pt x="25224" y="18995"/>
                </a:cubicBezTo>
                <a:lnTo>
                  <a:pt x="25224" y="18994"/>
                </a:lnTo>
                <a:cubicBezTo>
                  <a:pt x="26006" y="19266"/>
                  <a:pt x="26446" y="19751"/>
                  <a:pt x="26446" y="19751"/>
                </a:cubicBezTo>
                <a:cubicBezTo>
                  <a:pt x="26446" y="19751"/>
                  <a:pt x="25287" y="19491"/>
                  <a:pt x="24483" y="19491"/>
                </a:cubicBezTo>
                <a:cubicBezTo>
                  <a:pt x="24298" y="19491"/>
                  <a:pt x="24131" y="19505"/>
                  <a:pt x="24002" y="19539"/>
                </a:cubicBezTo>
                <a:lnTo>
                  <a:pt x="24002" y="19539"/>
                </a:lnTo>
                <a:cubicBezTo>
                  <a:pt x="24004" y="19538"/>
                  <a:pt x="24326" y="18939"/>
                  <a:pt x="24910" y="18939"/>
                </a:cubicBezTo>
                <a:close/>
                <a:moveTo>
                  <a:pt x="24866" y="20102"/>
                </a:moveTo>
                <a:cubicBezTo>
                  <a:pt x="24938" y="20102"/>
                  <a:pt x="25016" y="20115"/>
                  <a:pt x="25099" y="20144"/>
                </a:cubicBezTo>
                <a:cubicBezTo>
                  <a:pt x="25883" y="20417"/>
                  <a:pt x="26947" y="20144"/>
                  <a:pt x="27260" y="20629"/>
                </a:cubicBezTo>
                <a:cubicBezTo>
                  <a:pt x="27573" y="21112"/>
                  <a:pt x="27511" y="21355"/>
                  <a:pt x="27511" y="21355"/>
                </a:cubicBezTo>
                <a:cubicBezTo>
                  <a:pt x="27511" y="21355"/>
                  <a:pt x="26849" y="21462"/>
                  <a:pt x="26257" y="21462"/>
                </a:cubicBezTo>
                <a:cubicBezTo>
                  <a:pt x="25961" y="21462"/>
                  <a:pt x="25683" y="21435"/>
                  <a:pt x="25513" y="21355"/>
                </a:cubicBezTo>
                <a:cubicBezTo>
                  <a:pt x="25049" y="21134"/>
                  <a:pt x="25112" y="20863"/>
                  <a:pt x="24866" y="20863"/>
                </a:cubicBezTo>
                <a:cubicBezTo>
                  <a:pt x="24842" y="20863"/>
                  <a:pt x="24816" y="20865"/>
                  <a:pt x="24786" y="20870"/>
                </a:cubicBezTo>
                <a:cubicBezTo>
                  <a:pt x="24442" y="20931"/>
                  <a:pt x="24002" y="21022"/>
                  <a:pt x="24002" y="21022"/>
                </a:cubicBezTo>
                <a:cubicBezTo>
                  <a:pt x="24002" y="21022"/>
                  <a:pt x="24253" y="20102"/>
                  <a:pt x="24866" y="20102"/>
                </a:cubicBezTo>
                <a:close/>
                <a:moveTo>
                  <a:pt x="21398" y="20103"/>
                </a:moveTo>
                <a:cubicBezTo>
                  <a:pt x="22011" y="20103"/>
                  <a:pt x="22262" y="21022"/>
                  <a:pt x="22262" y="21022"/>
                </a:cubicBezTo>
                <a:cubicBezTo>
                  <a:pt x="22262" y="21022"/>
                  <a:pt x="21823" y="20932"/>
                  <a:pt x="21479" y="20871"/>
                </a:cubicBezTo>
                <a:cubicBezTo>
                  <a:pt x="21448" y="20866"/>
                  <a:pt x="21422" y="20864"/>
                  <a:pt x="21398" y="20864"/>
                </a:cubicBezTo>
                <a:cubicBezTo>
                  <a:pt x="21152" y="20864"/>
                  <a:pt x="21214" y="21134"/>
                  <a:pt x="20751" y="21355"/>
                </a:cubicBezTo>
                <a:cubicBezTo>
                  <a:pt x="20582" y="21436"/>
                  <a:pt x="20303" y="21463"/>
                  <a:pt x="20007" y="21463"/>
                </a:cubicBezTo>
                <a:cubicBezTo>
                  <a:pt x="19415" y="21463"/>
                  <a:pt x="18754" y="21355"/>
                  <a:pt x="18754" y="21355"/>
                </a:cubicBezTo>
                <a:cubicBezTo>
                  <a:pt x="18754" y="21355"/>
                  <a:pt x="18690" y="21112"/>
                  <a:pt x="19003" y="20629"/>
                </a:cubicBezTo>
                <a:cubicBezTo>
                  <a:pt x="19317" y="20145"/>
                  <a:pt x="20382" y="20417"/>
                  <a:pt x="21164" y="20145"/>
                </a:cubicBezTo>
                <a:cubicBezTo>
                  <a:pt x="21247" y="20116"/>
                  <a:pt x="21325" y="20103"/>
                  <a:pt x="21398" y="20103"/>
                </a:cubicBezTo>
                <a:close/>
                <a:moveTo>
                  <a:pt x="19573" y="24080"/>
                </a:moveTo>
                <a:cubicBezTo>
                  <a:pt x="20202" y="24080"/>
                  <a:pt x="20816" y="24135"/>
                  <a:pt x="21042" y="24159"/>
                </a:cubicBezTo>
                <a:cubicBezTo>
                  <a:pt x="21101" y="24164"/>
                  <a:pt x="21134" y="24169"/>
                  <a:pt x="21134" y="24169"/>
                </a:cubicBezTo>
                <a:cubicBezTo>
                  <a:pt x="21043" y="24162"/>
                  <a:pt x="20952" y="24158"/>
                  <a:pt x="20859" y="24158"/>
                </a:cubicBezTo>
                <a:cubicBezTo>
                  <a:pt x="19339" y="24158"/>
                  <a:pt x="17531" y="25046"/>
                  <a:pt x="17531" y="25046"/>
                </a:cubicBezTo>
                <a:cubicBezTo>
                  <a:pt x="17531" y="25046"/>
                  <a:pt x="17438" y="24894"/>
                  <a:pt x="17969" y="24380"/>
                </a:cubicBezTo>
                <a:cubicBezTo>
                  <a:pt x="18214" y="24144"/>
                  <a:pt x="18901" y="24080"/>
                  <a:pt x="19573" y="24080"/>
                </a:cubicBezTo>
                <a:close/>
                <a:moveTo>
                  <a:pt x="26688" y="24079"/>
                </a:moveTo>
                <a:cubicBezTo>
                  <a:pt x="27360" y="24079"/>
                  <a:pt x="28049" y="24143"/>
                  <a:pt x="28294" y="24380"/>
                </a:cubicBezTo>
                <a:cubicBezTo>
                  <a:pt x="28827" y="24894"/>
                  <a:pt x="28733" y="25044"/>
                  <a:pt x="28732" y="25046"/>
                </a:cubicBezTo>
                <a:cubicBezTo>
                  <a:pt x="28732" y="25046"/>
                  <a:pt x="26922" y="24157"/>
                  <a:pt x="25402" y="24157"/>
                </a:cubicBezTo>
                <a:cubicBezTo>
                  <a:pt x="25310" y="24157"/>
                  <a:pt x="25219" y="24161"/>
                  <a:pt x="25130" y="24168"/>
                </a:cubicBezTo>
                <a:cubicBezTo>
                  <a:pt x="25130" y="24168"/>
                  <a:pt x="25163" y="24164"/>
                  <a:pt x="25221" y="24158"/>
                </a:cubicBezTo>
                <a:cubicBezTo>
                  <a:pt x="25447" y="24135"/>
                  <a:pt x="26060" y="24079"/>
                  <a:pt x="26688" y="24079"/>
                </a:cubicBezTo>
                <a:close/>
                <a:moveTo>
                  <a:pt x="25627" y="24965"/>
                </a:moveTo>
                <a:cubicBezTo>
                  <a:pt x="26228" y="24965"/>
                  <a:pt x="26989" y="25084"/>
                  <a:pt x="27730" y="25408"/>
                </a:cubicBezTo>
                <a:cubicBezTo>
                  <a:pt x="27730" y="25408"/>
                  <a:pt x="26519" y="25526"/>
                  <a:pt x="25572" y="25526"/>
                </a:cubicBezTo>
                <a:cubicBezTo>
                  <a:pt x="25003" y="25526"/>
                  <a:pt x="24530" y="25484"/>
                  <a:pt x="24472" y="25348"/>
                </a:cubicBezTo>
                <a:cubicBezTo>
                  <a:pt x="24385" y="25147"/>
                  <a:pt x="24884" y="24965"/>
                  <a:pt x="25627" y="24965"/>
                </a:cubicBezTo>
                <a:close/>
                <a:moveTo>
                  <a:pt x="20637" y="24965"/>
                </a:moveTo>
                <a:cubicBezTo>
                  <a:pt x="21380" y="24965"/>
                  <a:pt x="21879" y="25147"/>
                  <a:pt x="21792" y="25348"/>
                </a:cubicBezTo>
                <a:cubicBezTo>
                  <a:pt x="21733" y="25484"/>
                  <a:pt x="21260" y="25527"/>
                  <a:pt x="20692" y="25527"/>
                </a:cubicBezTo>
                <a:cubicBezTo>
                  <a:pt x="19745" y="25527"/>
                  <a:pt x="18533" y="25408"/>
                  <a:pt x="18533" y="25408"/>
                </a:cubicBezTo>
                <a:cubicBezTo>
                  <a:pt x="19275" y="25084"/>
                  <a:pt x="20036" y="24965"/>
                  <a:pt x="20637" y="24965"/>
                </a:cubicBezTo>
                <a:close/>
                <a:moveTo>
                  <a:pt x="17311" y="26134"/>
                </a:moveTo>
                <a:lnTo>
                  <a:pt x="18220" y="26224"/>
                </a:lnTo>
                <a:lnTo>
                  <a:pt x="16841" y="26769"/>
                </a:lnTo>
                <a:lnTo>
                  <a:pt x="17311" y="26134"/>
                </a:lnTo>
                <a:close/>
                <a:moveTo>
                  <a:pt x="28952" y="26134"/>
                </a:moveTo>
                <a:lnTo>
                  <a:pt x="29422" y="26769"/>
                </a:lnTo>
                <a:lnTo>
                  <a:pt x="28043" y="26224"/>
                </a:lnTo>
                <a:lnTo>
                  <a:pt x="28952" y="26134"/>
                </a:lnTo>
                <a:close/>
                <a:moveTo>
                  <a:pt x="26271" y="26764"/>
                </a:moveTo>
                <a:cubicBezTo>
                  <a:pt x="26959" y="26764"/>
                  <a:pt x="27749" y="26908"/>
                  <a:pt x="28537" y="27359"/>
                </a:cubicBezTo>
                <a:cubicBezTo>
                  <a:pt x="28537" y="27359"/>
                  <a:pt x="27338" y="27519"/>
                  <a:pt x="26804" y="27881"/>
                </a:cubicBezTo>
                <a:cubicBezTo>
                  <a:pt x="26529" y="28068"/>
                  <a:pt x="25910" y="28161"/>
                  <a:pt x="25333" y="28161"/>
                </a:cubicBezTo>
                <a:cubicBezTo>
                  <a:pt x="24793" y="28161"/>
                  <a:pt x="24289" y="28080"/>
                  <a:pt x="24139" y="27919"/>
                </a:cubicBezTo>
                <a:lnTo>
                  <a:pt x="24139" y="27223"/>
                </a:lnTo>
                <a:cubicBezTo>
                  <a:pt x="24139" y="27223"/>
                  <a:pt x="25044" y="26764"/>
                  <a:pt x="26271" y="26764"/>
                </a:cubicBezTo>
                <a:close/>
                <a:moveTo>
                  <a:pt x="19614" y="26764"/>
                </a:moveTo>
                <a:cubicBezTo>
                  <a:pt x="20804" y="26764"/>
                  <a:pt x="21657" y="27223"/>
                  <a:pt x="21657" y="27223"/>
                </a:cubicBezTo>
                <a:lnTo>
                  <a:pt x="21657" y="27920"/>
                </a:lnTo>
                <a:cubicBezTo>
                  <a:pt x="21507" y="28080"/>
                  <a:pt x="21056" y="28161"/>
                  <a:pt x="20569" y="28161"/>
                </a:cubicBezTo>
                <a:cubicBezTo>
                  <a:pt x="20050" y="28161"/>
                  <a:pt x="19489" y="28069"/>
                  <a:pt x="19214" y="27881"/>
                </a:cubicBezTo>
                <a:cubicBezTo>
                  <a:pt x="18681" y="27519"/>
                  <a:pt x="17386" y="27359"/>
                  <a:pt x="17386" y="27359"/>
                </a:cubicBezTo>
                <a:cubicBezTo>
                  <a:pt x="18174" y="26908"/>
                  <a:pt x="18947" y="26764"/>
                  <a:pt x="19614" y="26764"/>
                </a:cubicBezTo>
                <a:close/>
                <a:moveTo>
                  <a:pt x="18440" y="29280"/>
                </a:moveTo>
                <a:cubicBezTo>
                  <a:pt x="19128" y="29765"/>
                  <a:pt x="21416" y="29946"/>
                  <a:pt x="21416" y="29946"/>
                </a:cubicBezTo>
                <a:lnTo>
                  <a:pt x="17625" y="30460"/>
                </a:lnTo>
                <a:lnTo>
                  <a:pt x="16309" y="29705"/>
                </a:lnTo>
                <a:cubicBezTo>
                  <a:pt x="16967" y="29371"/>
                  <a:pt x="18440" y="29280"/>
                  <a:pt x="18440" y="29280"/>
                </a:cubicBezTo>
                <a:close/>
                <a:moveTo>
                  <a:pt x="27825" y="29280"/>
                </a:moveTo>
                <a:cubicBezTo>
                  <a:pt x="27825" y="29280"/>
                  <a:pt x="29297" y="29371"/>
                  <a:pt x="29955" y="29704"/>
                </a:cubicBezTo>
                <a:lnTo>
                  <a:pt x="28639" y="30460"/>
                </a:lnTo>
                <a:lnTo>
                  <a:pt x="24848" y="29946"/>
                </a:lnTo>
                <a:cubicBezTo>
                  <a:pt x="24848" y="29946"/>
                  <a:pt x="27135" y="29765"/>
                  <a:pt x="27825" y="29280"/>
                </a:cubicBezTo>
                <a:close/>
                <a:moveTo>
                  <a:pt x="14742" y="30400"/>
                </a:moveTo>
                <a:cubicBezTo>
                  <a:pt x="15057" y="30671"/>
                  <a:pt x="15933" y="31247"/>
                  <a:pt x="15933" y="31247"/>
                </a:cubicBezTo>
                <a:lnTo>
                  <a:pt x="15463" y="31428"/>
                </a:lnTo>
                <a:cubicBezTo>
                  <a:pt x="15057" y="31397"/>
                  <a:pt x="14211" y="30671"/>
                  <a:pt x="14211" y="30671"/>
                </a:cubicBezTo>
                <a:cubicBezTo>
                  <a:pt x="14305" y="30551"/>
                  <a:pt x="14742" y="30400"/>
                  <a:pt x="14742" y="30400"/>
                </a:cubicBezTo>
                <a:close/>
                <a:moveTo>
                  <a:pt x="31522" y="30400"/>
                </a:moveTo>
                <a:cubicBezTo>
                  <a:pt x="31522" y="30400"/>
                  <a:pt x="31958" y="30550"/>
                  <a:pt x="32053" y="30672"/>
                </a:cubicBezTo>
                <a:cubicBezTo>
                  <a:pt x="32053" y="30672"/>
                  <a:pt x="31208" y="31398"/>
                  <a:pt x="30800" y="31428"/>
                </a:cubicBezTo>
                <a:lnTo>
                  <a:pt x="30330" y="31247"/>
                </a:lnTo>
                <a:cubicBezTo>
                  <a:pt x="30330" y="31247"/>
                  <a:pt x="31209" y="30672"/>
                  <a:pt x="31522" y="30400"/>
                </a:cubicBezTo>
                <a:close/>
                <a:moveTo>
                  <a:pt x="13490" y="31155"/>
                </a:moveTo>
                <a:cubicBezTo>
                  <a:pt x="13710" y="31428"/>
                  <a:pt x="14617" y="32093"/>
                  <a:pt x="14617" y="32093"/>
                </a:cubicBezTo>
                <a:cubicBezTo>
                  <a:pt x="14116" y="32336"/>
                  <a:pt x="13771" y="32698"/>
                  <a:pt x="13771" y="32698"/>
                </a:cubicBezTo>
                <a:cubicBezTo>
                  <a:pt x="13302" y="32365"/>
                  <a:pt x="12958" y="31821"/>
                  <a:pt x="12958" y="31821"/>
                </a:cubicBezTo>
                <a:cubicBezTo>
                  <a:pt x="13113" y="31519"/>
                  <a:pt x="13489" y="31155"/>
                  <a:pt x="13489" y="31155"/>
                </a:cubicBezTo>
                <a:close/>
                <a:moveTo>
                  <a:pt x="32775" y="31155"/>
                </a:moveTo>
                <a:cubicBezTo>
                  <a:pt x="32775" y="31155"/>
                  <a:pt x="33150" y="31519"/>
                  <a:pt x="33306" y="31821"/>
                </a:cubicBezTo>
                <a:cubicBezTo>
                  <a:pt x="33306" y="31821"/>
                  <a:pt x="32962" y="32366"/>
                  <a:pt x="32492" y="32699"/>
                </a:cubicBezTo>
                <a:cubicBezTo>
                  <a:pt x="32492" y="32699"/>
                  <a:pt x="32147" y="32336"/>
                  <a:pt x="31646" y="32094"/>
                </a:cubicBezTo>
                <a:cubicBezTo>
                  <a:pt x="31647" y="32094"/>
                  <a:pt x="32555" y="31428"/>
                  <a:pt x="32775" y="31155"/>
                </a:cubicBezTo>
                <a:close/>
                <a:moveTo>
                  <a:pt x="17476" y="32093"/>
                </a:moveTo>
                <a:cubicBezTo>
                  <a:pt x="17861" y="32366"/>
                  <a:pt x="18659" y="32517"/>
                  <a:pt x="18659" y="32517"/>
                </a:cubicBezTo>
                <a:lnTo>
                  <a:pt x="17531" y="32940"/>
                </a:lnTo>
                <a:cubicBezTo>
                  <a:pt x="17311" y="32940"/>
                  <a:pt x="16749" y="32365"/>
                  <a:pt x="16749" y="32365"/>
                </a:cubicBezTo>
                <a:cubicBezTo>
                  <a:pt x="16967" y="32123"/>
                  <a:pt x="17476" y="32093"/>
                  <a:pt x="17476" y="32093"/>
                </a:cubicBezTo>
                <a:close/>
                <a:moveTo>
                  <a:pt x="28787" y="32094"/>
                </a:moveTo>
                <a:cubicBezTo>
                  <a:pt x="28787" y="32094"/>
                  <a:pt x="29297" y="32123"/>
                  <a:pt x="29516" y="32366"/>
                </a:cubicBezTo>
                <a:cubicBezTo>
                  <a:pt x="29516" y="32366"/>
                  <a:pt x="28953" y="32941"/>
                  <a:pt x="28733" y="32941"/>
                </a:cubicBezTo>
                <a:lnTo>
                  <a:pt x="27605" y="32517"/>
                </a:lnTo>
                <a:cubicBezTo>
                  <a:pt x="27605" y="32517"/>
                  <a:pt x="28404" y="32366"/>
                  <a:pt x="28787" y="32094"/>
                </a:cubicBezTo>
                <a:close/>
                <a:moveTo>
                  <a:pt x="21141" y="33058"/>
                </a:moveTo>
                <a:cubicBezTo>
                  <a:pt x="21191" y="33058"/>
                  <a:pt x="21242" y="33059"/>
                  <a:pt x="21291" y="33062"/>
                </a:cubicBezTo>
                <a:cubicBezTo>
                  <a:pt x="21291" y="33062"/>
                  <a:pt x="20600" y="33904"/>
                  <a:pt x="19723" y="33904"/>
                </a:cubicBezTo>
                <a:cubicBezTo>
                  <a:pt x="19449" y="33904"/>
                  <a:pt x="19156" y="33822"/>
                  <a:pt x="18862" y="33606"/>
                </a:cubicBezTo>
                <a:lnTo>
                  <a:pt x="18863" y="33606"/>
                </a:lnTo>
                <a:cubicBezTo>
                  <a:pt x="18863" y="33606"/>
                  <a:pt x="20127" y="33058"/>
                  <a:pt x="21141" y="33058"/>
                </a:cubicBezTo>
                <a:close/>
                <a:moveTo>
                  <a:pt x="25123" y="33058"/>
                </a:moveTo>
                <a:cubicBezTo>
                  <a:pt x="26136" y="33058"/>
                  <a:pt x="27402" y="33606"/>
                  <a:pt x="27402" y="33606"/>
                </a:cubicBezTo>
                <a:cubicBezTo>
                  <a:pt x="27107" y="33822"/>
                  <a:pt x="26815" y="33904"/>
                  <a:pt x="26541" y="33904"/>
                </a:cubicBezTo>
                <a:cubicBezTo>
                  <a:pt x="25664" y="33904"/>
                  <a:pt x="24974" y="33062"/>
                  <a:pt x="24974" y="33062"/>
                </a:cubicBezTo>
                <a:lnTo>
                  <a:pt x="24973" y="33062"/>
                </a:lnTo>
                <a:cubicBezTo>
                  <a:pt x="25022" y="33059"/>
                  <a:pt x="25072" y="33058"/>
                  <a:pt x="25123" y="33058"/>
                </a:cubicBezTo>
                <a:close/>
                <a:moveTo>
                  <a:pt x="15651" y="32940"/>
                </a:moveTo>
                <a:cubicBezTo>
                  <a:pt x="15777" y="33031"/>
                  <a:pt x="16434" y="33394"/>
                  <a:pt x="16434" y="33394"/>
                </a:cubicBezTo>
                <a:lnTo>
                  <a:pt x="15275" y="34120"/>
                </a:lnTo>
                <a:cubicBezTo>
                  <a:pt x="14962" y="33878"/>
                  <a:pt x="14712" y="33576"/>
                  <a:pt x="14712" y="33576"/>
                </a:cubicBezTo>
                <a:cubicBezTo>
                  <a:pt x="15025" y="33243"/>
                  <a:pt x="15651" y="32940"/>
                  <a:pt x="15651" y="32940"/>
                </a:cubicBezTo>
                <a:close/>
                <a:moveTo>
                  <a:pt x="30613" y="32941"/>
                </a:moveTo>
                <a:cubicBezTo>
                  <a:pt x="30613" y="32941"/>
                  <a:pt x="31240" y="33243"/>
                  <a:pt x="31553" y="33576"/>
                </a:cubicBezTo>
                <a:cubicBezTo>
                  <a:pt x="31553" y="33576"/>
                  <a:pt x="31302" y="33878"/>
                  <a:pt x="30989" y="34121"/>
                </a:cubicBezTo>
                <a:lnTo>
                  <a:pt x="29829" y="33395"/>
                </a:lnTo>
                <a:cubicBezTo>
                  <a:pt x="29829" y="33395"/>
                  <a:pt x="30487" y="33031"/>
                  <a:pt x="30613" y="32941"/>
                </a:cubicBezTo>
                <a:close/>
                <a:moveTo>
                  <a:pt x="13787" y="34180"/>
                </a:moveTo>
                <a:lnTo>
                  <a:pt x="14211" y="34635"/>
                </a:lnTo>
                <a:lnTo>
                  <a:pt x="13787" y="34937"/>
                </a:lnTo>
                <a:cubicBezTo>
                  <a:pt x="13520" y="34694"/>
                  <a:pt x="13458" y="34513"/>
                  <a:pt x="13458" y="34513"/>
                </a:cubicBezTo>
                <a:lnTo>
                  <a:pt x="13787" y="34180"/>
                </a:lnTo>
                <a:close/>
                <a:moveTo>
                  <a:pt x="32477" y="34181"/>
                </a:moveTo>
                <a:lnTo>
                  <a:pt x="32805" y="34513"/>
                </a:lnTo>
                <a:cubicBezTo>
                  <a:pt x="32805" y="34513"/>
                  <a:pt x="32743" y="34694"/>
                  <a:pt x="32477" y="34937"/>
                </a:cubicBezTo>
                <a:lnTo>
                  <a:pt x="32053" y="34635"/>
                </a:lnTo>
                <a:lnTo>
                  <a:pt x="32477" y="34181"/>
                </a:lnTo>
                <a:close/>
                <a:moveTo>
                  <a:pt x="17781" y="34211"/>
                </a:moveTo>
                <a:cubicBezTo>
                  <a:pt x="18189" y="34485"/>
                  <a:pt x="19411" y="34635"/>
                  <a:pt x="19411" y="34635"/>
                </a:cubicBezTo>
                <a:lnTo>
                  <a:pt x="17438" y="35543"/>
                </a:lnTo>
                <a:cubicBezTo>
                  <a:pt x="16998" y="35421"/>
                  <a:pt x="16341" y="34877"/>
                  <a:pt x="16341" y="34877"/>
                </a:cubicBezTo>
                <a:cubicBezTo>
                  <a:pt x="16778" y="34665"/>
                  <a:pt x="17781" y="34211"/>
                  <a:pt x="17781" y="34211"/>
                </a:cubicBezTo>
                <a:close/>
                <a:moveTo>
                  <a:pt x="28482" y="34211"/>
                </a:moveTo>
                <a:cubicBezTo>
                  <a:pt x="28482" y="34211"/>
                  <a:pt x="29485" y="34665"/>
                  <a:pt x="29923" y="34877"/>
                </a:cubicBezTo>
                <a:cubicBezTo>
                  <a:pt x="29923" y="34877"/>
                  <a:pt x="29265" y="35422"/>
                  <a:pt x="28827" y="35543"/>
                </a:cubicBezTo>
                <a:lnTo>
                  <a:pt x="26854" y="34635"/>
                </a:lnTo>
                <a:cubicBezTo>
                  <a:pt x="26854" y="34635"/>
                  <a:pt x="28075" y="34485"/>
                  <a:pt x="28482" y="34211"/>
                </a:cubicBezTo>
                <a:close/>
                <a:moveTo>
                  <a:pt x="12827" y="35210"/>
                </a:moveTo>
                <a:lnTo>
                  <a:pt x="13187" y="35610"/>
                </a:lnTo>
                <a:cubicBezTo>
                  <a:pt x="13228" y="35589"/>
                  <a:pt x="13248" y="35581"/>
                  <a:pt x="13255" y="35581"/>
                </a:cubicBezTo>
                <a:cubicBezTo>
                  <a:pt x="13274" y="35581"/>
                  <a:pt x="13207" y="35633"/>
                  <a:pt x="13207" y="35633"/>
                </a:cubicBezTo>
                <a:lnTo>
                  <a:pt x="13187" y="35610"/>
                </a:lnTo>
                <a:cubicBezTo>
                  <a:pt x="13172" y="35617"/>
                  <a:pt x="13160" y="35624"/>
                  <a:pt x="13142" y="35633"/>
                </a:cubicBezTo>
                <a:cubicBezTo>
                  <a:pt x="12921" y="35755"/>
                  <a:pt x="12706" y="36148"/>
                  <a:pt x="12706" y="36148"/>
                </a:cubicBezTo>
                <a:cubicBezTo>
                  <a:pt x="12330" y="35815"/>
                  <a:pt x="12827" y="35210"/>
                  <a:pt x="12827" y="35210"/>
                </a:cubicBezTo>
                <a:close/>
                <a:moveTo>
                  <a:pt x="33437" y="35210"/>
                </a:moveTo>
                <a:cubicBezTo>
                  <a:pt x="33437" y="35210"/>
                  <a:pt x="33935" y="35815"/>
                  <a:pt x="33558" y="36147"/>
                </a:cubicBezTo>
                <a:lnTo>
                  <a:pt x="33558" y="36148"/>
                </a:lnTo>
                <a:cubicBezTo>
                  <a:pt x="33558" y="36148"/>
                  <a:pt x="33344" y="35755"/>
                  <a:pt x="33123" y="35634"/>
                </a:cubicBezTo>
                <a:cubicBezTo>
                  <a:pt x="33104" y="35624"/>
                  <a:pt x="33092" y="35617"/>
                  <a:pt x="33078" y="35611"/>
                </a:cubicBezTo>
                <a:lnTo>
                  <a:pt x="33057" y="35634"/>
                </a:lnTo>
                <a:cubicBezTo>
                  <a:pt x="33057" y="35634"/>
                  <a:pt x="32990" y="35582"/>
                  <a:pt x="33009" y="35582"/>
                </a:cubicBezTo>
                <a:cubicBezTo>
                  <a:pt x="33016" y="35582"/>
                  <a:pt x="33036" y="35589"/>
                  <a:pt x="33078" y="35611"/>
                </a:cubicBezTo>
                <a:lnTo>
                  <a:pt x="33437" y="35210"/>
                </a:lnTo>
                <a:close/>
                <a:moveTo>
                  <a:pt x="15182" y="35360"/>
                </a:moveTo>
                <a:cubicBezTo>
                  <a:pt x="15458" y="35539"/>
                  <a:pt x="16308" y="36096"/>
                  <a:pt x="16340" y="36117"/>
                </a:cubicBezTo>
                <a:lnTo>
                  <a:pt x="16340" y="36117"/>
                </a:lnTo>
                <a:lnTo>
                  <a:pt x="15664" y="36462"/>
                </a:lnTo>
                <a:cubicBezTo>
                  <a:pt x="14913" y="35948"/>
                  <a:pt x="14712" y="35693"/>
                  <a:pt x="14712" y="35693"/>
                </a:cubicBezTo>
                <a:lnTo>
                  <a:pt x="15182" y="35360"/>
                </a:lnTo>
                <a:close/>
                <a:moveTo>
                  <a:pt x="31083" y="35360"/>
                </a:moveTo>
                <a:lnTo>
                  <a:pt x="31553" y="35693"/>
                </a:lnTo>
                <a:cubicBezTo>
                  <a:pt x="31553" y="35693"/>
                  <a:pt x="31352" y="35949"/>
                  <a:pt x="30600" y="36462"/>
                </a:cubicBezTo>
                <a:lnTo>
                  <a:pt x="29923" y="36117"/>
                </a:lnTo>
                <a:cubicBezTo>
                  <a:pt x="29923" y="36117"/>
                  <a:pt x="30801" y="35543"/>
                  <a:pt x="31083" y="35360"/>
                </a:cubicBezTo>
                <a:close/>
                <a:moveTo>
                  <a:pt x="24973" y="35421"/>
                </a:moveTo>
                <a:cubicBezTo>
                  <a:pt x="24974" y="35421"/>
                  <a:pt x="26539" y="36511"/>
                  <a:pt x="26226" y="36632"/>
                </a:cubicBezTo>
                <a:cubicBezTo>
                  <a:pt x="26174" y="36652"/>
                  <a:pt x="26114" y="36664"/>
                  <a:pt x="26049" y="36664"/>
                </a:cubicBezTo>
                <a:cubicBezTo>
                  <a:pt x="25728" y="36664"/>
                  <a:pt x="25285" y="36377"/>
                  <a:pt x="24973" y="35421"/>
                </a:cubicBezTo>
                <a:close/>
                <a:moveTo>
                  <a:pt x="21291" y="35421"/>
                </a:moveTo>
                <a:cubicBezTo>
                  <a:pt x="20978" y="36377"/>
                  <a:pt x="20535" y="36664"/>
                  <a:pt x="20215" y="36664"/>
                </a:cubicBezTo>
                <a:cubicBezTo>
                  <a:pt x="20150" y="36664"/>
                  <a:pt x="20090" y="36652"/>
                  <a:pt x="20037" y="36632"/>
                </a:cubicBezTo>
                <a:cubicBezTo>
                  <a:pt x="19724" y="36510"/>
                  <a:pt x="21291" y="35421"/>
                  <a:pt x="21291" y="35421"/>
                </a:cubicBezTo>
                <a:close/>
                <a:moveTo>
                  <a:pt x="22137" y="35543"/>
                </a:moveTo>
                <a:lnTo>
                  <a:pt x="22042" y="36994"/>
                </a:lnTo>
                <a:cubicBezTo>
                  <a:pt x="22042" y="36994"/>
                  <a:pt x="21635" y="36963"/>
                  <a:pt x="21291" y="36661"/>
                </a:cubicBezTo>
                <a:lnTo>
                  <a:pt x="22137" y="35543"/>
                </a:lnTo>
                <a:close/>
                <a:moveTo>
                  <a:pt x="24128" y="35543"/>
                </a:moveTo>
                <a:lnTo>
                  <a:pt x="24973" y="36661"/>
                </a:lnTo>
                <a:cubicBezTo>
                  <a:pt x="24629" y="36964"/>
                  <a:pt x="24221" y="36994"/>
                  <a:pt x="24221" y="36994"/>
                </a:cubicBezTo>
                <a:lnTo>
                  <a:pt x="24128" y="35543"/>
                </a:lnTo>
                <a:close/>
                <a:moveTo>
                  <a:pt x="13787" y="36299"/>
                </a:moveTo>
                <a:cubicBezTo>
                  <a:pt x="14116" y="36662"/>
                  <a:pt x="14617" y="36964"/>
                  <a:pt x="14617" y="36964"/>
                </a:cubicBezTo>
                <a:lnTo>
                  <a:pt x="14116" y="37358"/>
                </a:lnTo>
                <a:cubicBezTo>
                  <a:pt x="13740" y="37115"/>
                  <a:pt x="13332" y="36752"/>
                  <a:pt x="13332" y="36752"/>
                </a:cubicBezTo>
                <a:cubicBezTo>
                  <a:pt x="13489" y="36540"/>
                  <a:pt x="13787" y="36299"/>
                  <a:pt x="13787" y="36299"/>
                </a:cubicBezTo>
                <a:close/>
                <a:moveTo>
                  <a:pt x="32478" y="36299"/>
                </a:moveTo>
                <a:cubicBezTo>
                  <a:pt x="32478" y="36299"/>
                  <a:pt x="32776" y="36541"/>
                  <a:pt x="32932" y="36752"/>
                </a:cubicBezTo>
                <a:cubicBezTo>
                  <a:pt x="32932" y="36752"/>
                  <a:pt x="32524" y="37115"/>
                  <a:pt x="32148" y="37358"/>
                </a:cubicBezTo>
                <a:lnTo>
                  <a:pt x="31647" y="36964"/>
                </a:lnTo>
                <a:cubicBezTo>
                  <a:pt x="31647" y="36964"/>
                  <a:pt x="32149" y="36662"/>
                  <a:pt x="32478" y="36299"/>
                </a:cubicBezTo>
                <a:close/>
                <a:moveTo>
                  <a:pt x="17249" y="36571"/>
                </a:moveTo>
                <a:cubicBezTo>
                  <a:pt x="17249" y="36571"/>
                  <a:pt x="18000" y="36904"/>
                  <a:pt x="18580" y="37150"/>
                </a:cubicBezTo>
                <a:cubicBezTo>
                  <a:pt x="18430" y="37237"/>
                  <a:pt x="17816" y="37612"/>
                  <a:pt x="17470" y="37612"/>
                </a:cubicBezTo>
                <a:cubicBezTo>
                  <a:pt x="17435" y="37612"/>
                  <a:pt x="17403" y="37608"/>
                  <a:pt x="17374" y="37599"/>
                </a:cubicBezTo>
                <a:cubicBezTo>
                  <a:pt x="17061" y="37508"/>
                  <a:pt x="16372" y="37085"/>
                  <a:pt x="16372" y="37085"/>
                </a:cubicBezTo>
                <a:lnTo>
                  <a:pt x="17249" y="36571"/>
                </a:lnTo>
                <a:close/>
                <a:moveTo>
                  <a:pt x="29015" y="36571"/>
                </a:moveTo>
                <a:lnTo>
                  <a:pt x="29893" y="37085"/>
                </a:lnTo>
                <a:cubicBezTo>
                  <a:pt x="29893" y="37085"/>
                  <a:pt x="29204" y="37508"/>
                  <a:pt x="28890" y="37599"/>
                </a:cubicBezTo>
                <a:cubicBezTo>
                  <a:pt x="28861" y="37608"/>
                  <a:pt x="28828" y="37612"/>
                  <a:pt x="28793" y="37612"/>
                </a:cubicBezTo>
                <a:cubicBezTo>
                  <a:pt x="28447" y="37612"/>
                  <a:pt x="27835" y="37237"/>
                  <a:pt x="27683" y="37151"/>
                </a:cubicBezTo>
                <a:cubicBezTo>
                  <a:pt x="28263" y="36904"/>
                  <a:pt x="29015" y="36571"/>
                  <a:pt x="29015" y="36571"/>
                </a:cubicBezTo>
                <a:close/>
                <a:moveTo>
                  <a:pt x="15526" y="37599"/>
                </a:moveTo>
                <a:lnTo>
                  <a:pt x="16372" y="38170"/>
                </a:lnTo>
                <a:cubicBezTo>
                  <a:pt x="16372" y="38170"/>
                  <a:pt x="15933" y="38507"/>
                  <a:pt x="15744" y="38628"/>
                </a:cubicBezTo>
                <a:lnTo>
                  <a:pt x="14837" y="38053"/>
                </a:lnTo>
                <a:cubicBezTo>
                  <a:pt x="14837" y="38053"/>
                  <a:pt x="15243" y="37720"/>
                  <a:pt x="15526" y="37599"/>
                </a:cubicBezTo>
                <a:close/>
                <a:moveTo>
                  <a:pt x="30739" y="37599"/>
                </a:moveTo>
                <a:cubicBezTo>
                  <a:pt x="31021" y="37720"/>
                  <a:pt x="31428" y="38053"/>
                  <a:pt x="31428" y="38053"/>
                </a:cubicBezTo>
                <a:lnTo>
                  <a:pt x="30519" y="38628"/>
                </a:lnTo>
                <a:cubicBezTo>
                  <a:pt x="30337" y="38511"/>
                  <a:pt x="29919" y="38191"/>
                  <a:pt x="29893" y="38171"/>
                </a:cubicBezTo>
                <a:lnTo>
                  <a:pt x="29893" y="38171"/>
                </a:lnTo>
                <a:lnTo>
                  <a:pt x="30739" y="37599"/>
                </a:lnTo>
                <a:close/>
                <a:moveTo>
                  <a:pt x="12842" y="37652"/>
                </a:moveTo>
                <a:cubicBezTo>
                  <a:pt x="12930" y="37652"/>
                  <a:pt x="13458" y="38295"/>
                  <a:pt x="13458" y="38295"/>
                </a:cubicBezTo>
                <a:lnTo>
                  <a:pt x="13207" y="38688"/>
                </a:lnTo>
                <a:cubicBezTo>
                  <a:pt x="12925" y="38355"/>
                  <a:pt x="12800" y="37751"/>
                  <a:pt x="12831" y="37660"/>
                </a:cubicBezTo>
                <a:cubicBezTo>
                  <a:pt x="12832" y="37655"/>
                  <a:pt x="12836" y="37652"/>
                  <a:pt x="12842" y="37652"/>
                </a:cubicBezTo>
                <a:close/>
                <a:moveTo>
                  <a:pt x="33422" y="37652"/>
                </a:moveTo>
                <a:cubicBezTo>
                  <a:pt x="33427" y="37652"/>
                  <a:pt x="33431" y="37655"/>
                  <a:pt x="33433" y="37660"/>
                </a:cubicBezTo>
                <a:cubicBezTo>
                  <a:pt x="33465" y="37751"/>
                  <a:pt x="33338" y="38355"/>
                  <a:pt x="33057" y="38688"/>
                </a:cubicBezTo>
                <a:lnTo>
                  <a:pt x="32806" y="38295"/>
                </a:lnTo>
                <a:cubicBezTo>
                  <a:pt x="32806" y="38295"/>
                  <a:pt x="33334" y="37652"/>
                  <a:pt x="33422" y="37652"/>
                </a:cubicBezTo>
                <a:close/>
                <a:moveTo>
                  <a:pt x="32212" y="38749"/>
                </a:moveTo>
                <a:cubicBezTo>
                  <a:pt x="32368" y="38900"/>
                  <a:pt x="32712" y="39323"/>
                  <a:pt x="32712" y="39323"/>
                </a:cubicBezTo>
                <a:cubicBezTo>
                  <a:pt x="32620" y="39561"/>
                  <a:pt x="32136" y="39973"/>
                  <a:pt x="32117" y="39989"/>
                </a:cubicBezTo>
                <a:lnTo>
                  <a:pt x="32117" y="39989"/>
                </a:lnTo>
                <a:lnTo>
                  <a:pt x="31428" y="39354"/>
                </a:lnTo>
                <a:lnTo>
                  <a:pt x="32212" y="38749"/>
                </a:lnTo>
                <a:close/>
                <a:moveTo>
                  <a:pt x="14052" y="38749"/>
                </a:moveTo>
                <a:lnTo>
                  <a:pt x="14837" y="39354"/>
                </a:lnTo>
                <a:lnTo>
                  <a:pt x="14147" y="39989"/>
                </a:lnTo>
                <a:cubicBezTo>
                  <a:pt x="14147" y="39989"/>
                  <a:pt x="13646" y="39565"/>
                  <a:pt x="13552" y="39323"/>
                </a:cubicBezTo>
                <a:cubicBezTo>
                  <a:pt x="13552" y="39323"/>
                  <a:pt x="13896" y="38900"/>
                  <a:pt x="14052" y="38749"/>
                </a:cubicBezTo>
                <a:close/>
                <a:moveTo>
                  <a:pt x="20109" y="55024"/>
                </a:moveTo>
                <a:cubicBezTo>
                  <a:pt x="21205" y="55024"/>
                  <a:pt x="21919" y="55818"/>
                  <a:pt x="21479" y="56215"/>
                </a:cubicBezTo>
                <a:cubicBezTo>
                  <a:pt x="21424" y="56264"/>
                  <a:pt x="21360" y="56286"/>
                  <a:pt x="21290" y="56286"/>
                </a:cubicBezTo>
                <a:cubicBezTo>
                  <a:pt x="20761" y="56286"/>
                  <a:pt x="19881" y="55035"/>
                  <a:pt x="19881" y="55035"/>
                </a:cubicBezTo>
                <a:cubicBezTo>
                  <a:pt x="19959" y="55027"/>
                  <a:pt x="20035" y="55024"/>
                  <a:pt x="20109" y="55024"/>
                </a:cubicBezTo>
                <a:close/>
                <a:moveTo>
                  <a:pt x="26156" y="55024"/>
                </a:moveTo>
                <a:cubicBezTo>
                  <a:pt x="26230" y="55024"/>
                  <a:pt x="26306" y="55027"/>
                  <a:pt x="26383" y="55035"/>
                </a:cubicBezTo>
                <a:cubicBezTo>
                  <a:pt x="26383" y="55035"/>
                  <a:pt x="25503" y="56286"/>
                  <a:pt x="24973" y="56286"/>
                </a:cubicBezTo>
                <a:cubicBezTo>
                  <a:pt x="24903" y="56286"/>
                  <a:pt x="24840" y="56264"/>
                  <a:pt x="24785" y="56215"/>
                </a:cubicBezTo>
                <a:cubicBezTo>
                  <a:pt x="24344" y="55819"/>
                  <a:pt x="25059" y="55024"/>
                  <a:pt x="26156" y="55024"/>
                </a:cubicBezTo>
                <a:close/>
                <a:moveTo>
                  <a:pt x="5900" y="51417"/>
                </a:moveTo>
                <a:cubicBezTo>
                  <a:pt x="6059" y="52419"/>
                  <a:pt x="6167" y="55546"/>
                  <a:pt x="5939" y="57473"/>
                </a:cubicBezTo>
                <a:cubicBezTo>
                  <a:pt x="5731" y="59237"/>
                  <a:pt x="5634" y="61156"/>
                  <a:pt x="5096" y="61156"/>
                </a:cubicBezTo>
                <a:cubicBezTo>
                  <a:pt x="5046" y="61156"/>
                  <a:pt x="4993" y="61140"/>
                  <a:pt x="4935" y="61105"/>
                </a:cubicBezTo>
                <a:cubicBezTo>
                  <a:pt x="4255" y="60701"/>
                  <a:pt x="4957" y="57115"/>
                  <a:pt x="5195" y="55762"/>
                </a:cubicBezTo>
                <a:cubicBezTo>
                  <a:pt x="5432" y="54410"/>
                  <a:pt x="5900" y="51417"/>
                  <a:pt x="5900" y="51417"/>
                </a:cubicBezTo>
                <a:close/>
                <a:moveTo>
                  <a:pt x="40365" y="51417"/>
                </a:moveTo>
                <a:cubicBezTo>
                  <a:pt x="40365" y="51417"/>
                  <a:pt x="40834" y="54410"/>
                  <a:pt x="41070" y="55762"/>
                </a:cubicBezTo>
                <a:cubicBezTo>
                  <a:pt x="41306" y="57115"/>
                  <a:pt x="42009" y="60700"/>
                  <a:pt x="41328" y="61105"/>
                </a:cubicBezTo>
                <a:lnTo>
                  <a:pt x="41329" y="61107"/>
                </a:lnTo>
                <a:cubicBezTo>
                  <a:pt x="41272" y="61141"/>
                  <a:pt x="41219" y="61157"/>
                  <a:pt x="41169" y="61157"/>
                </a:cubicBezTo>
                <a:cubicBezTo>
                  <a:pt x="40631" y="61157"/>
                  <a:pt x="40533" y="59238"/>
                  <a:pt x="40325" y="57473"/>
                </a:cubicBezTo>
                <a:cubicBezTo>
                  <a:pt x="40098" y="55546"/>
                  <a:pt x="40205" y="52419"/>
                  <a:pt x="40365" y="51417"/>
                </a:cubicBezTo>
                <a:close/>
                <a:moveTo>
                  <a:pt x="19075" y="58925"/>
                </a:moveTo>
                <a:cubicBezTo>
                  <a:pt x="19542" y="58925"/>
                  <a:pt x="20151" y="59303"/>
                  <a:pt x="20601" y="59834"/>
                </a:cubicBezTo>
                <a:cubicBezTo>
                  <a:pt x="21166" y="60501"/>
                  <a:pt x="21040" y="62255"/>
                  <a:pt x="21040" y="62255"/>
                </a:cubicBezTo>
                <a:cubicBezTo>
                  <a:pt x="17311" y="60652"/>
                  <a:pt x="18282" y="59261"/>
                  <a:pt x="18753" y="59001"/>
                </a:cubicBezTo>
                <a:cubicBezTo>
                  <a:pt x="18848" y="58949"/>
                  <a:pt x="18957" y="58925"/>
                  <a:pt x="19075" y="58925"/>
                </a:cubicBezTo>
                <a:close/>
                <a:moveTo>
                  <a:pt x="27189" y="58925"/>
                </a:moveTo>
                <a:cubicBezTo>
                  <a:pt x="27307" y="58925"/>
                  <a:pt x="27416" y="58949"/>
                  <a:pt x="27511" y="59001"/>
                </a:cubicBezTo>
                <a:cubicBezTo>
                  <a:pt x="27981" y="59260"/>
                  <a:pt x="28953" y="60652"/>
                  <a:pt x="25224" y="62255"/>
                </a:cubicBezTo>
                <a:cubicBezTo>
                  <a:pt x="25224" y="62255"/>
                  <a:pt x="25099" y="60500"/>
                  <a:pt x="25663" y="59835"/>
                </a:cubicBezTo>
                <a:cubicBezTo>
                  <a:pt x="26112" y="59304"/>
                  <a:pt x="26722" y="58925"/>
                  <a:pt x="27189" y="58925"/>
                </a:cubicBezTo>
                <a:close/>
                <a:moveTo>
                  <a:pt x="15242" y="97515"/>
                </a:moveTo>
                <a:cubicBezTo>
                  <a:pt x="15243" y="97515"/>
                  <a:pt x="15243" y="97515"/>
                  <a:pt x="15243" y="97515"/>
                </a:cubicBezTo>
                <a:cubicBezTo>
                  <a:pt x="15933" y="97728"/>
                  <a:pt x="16309" y="101933"/>
                  <a:pt x="16778" y="104293"/>
                </a:cubicBezTo>
                <a:lnTo>
                  <a:pt x="16778" y="104292"/>
                </a:lnTo>
                <a:cubicBezTo>
                  <a:pt x="17249" y="106652"/>
                  <a:pt x="16935" y="119700"/>
                  <a:pt x="16935" y="119700"/>
                </a:cubicBezTo>
                <a:cubicBezTo>
                  <a:pt x="16935" y="119700"/>
                  <a:pt x="16247" y="107106"/>
                  <a:pt x="15744" y="104171"/>
                </a:cubicBezTo>
                <a:cubicBezTo>
                  <a:pt x="15245" y="101248"/>
                  <a:pt x="15150" y="97515"/>
                  <a:pt x="15242" y="97515"/>
                </a:cubicBezTo>
                <a:close/>
                <a:moveTo>
                  <a:pt x="31021" y="97516"/>
                </a:moveTo>
                <a:lnTo>
                  <a:pt x="31021" y="97516"/>
                </a:lnTo>
                <a:cubicBezTo>
                  <a:pt x="31114" y="97516"/>
                  <a:pt x="31018" y="101248"/>
                  <a:pt x="30519" y="104172"/>
                </a:cubicBezTo>
                <a:cubicBezTo>
                  <a:pt x="30018" y="107107"/>
                  <a:pt x="29328" y="119701"/>
                  <a:pt x="29328" y="119701"/>
                </a:cubicBezTo>
                <a:cubicBezTo>
                  <a:pt x="29328" y="119701"/>
                  <a:pt x="29015" y="106653"/>
                  <a:pt x="29485" y="104293"/>
                </a:cubicBezTo>
                <a:cubicBezTo>
                  <a:pt x="29955" y="101933"/>
                  <a:pt x="30331" y="97728"/>
                  <a:pt x="31020" y="97516"/>
                </a:cubicBezTo>
                <a:cubicBezTo>
                  <a:pt x="31020" y="97516"/>
                  <a:pt x="31021" y="97516"/>
                  <a:pt x="31021" y="97516"/>
                </a:cubicBezTo>
                <a:close/>
                <a:moveTo>
                  <a:pt x="23132" y="0"/>
                </a:moveTo>
                <a:cubicBezTo>
                  <a:pt x="21610" y="54"/>
                  <a:pt x="18882" y="1284"/>
                  <a:pt x="18289" y="3946"/>
                </a:cubicBezTo>
                <a:cubicBezTo>
                  <a:pt x="17680" y="6667"/>
                  <a:pt x="18393" y="8891"/>
                  <a:pt x="18393" y="8891"/>
                </a:cubicBezTo>
                <a:lnTo>
                  <a:pt x="18756" y="10162"/>
                </a:lnTo>
                <a:cubicBezTo>
                  <a:pt x="18756" y="10162"/>
                  <a:pt x="19043" y="11524"/>
                  <a:pt x="19135" y="12612"/>
                </a:cubicBezTo>
                <a:cubicBezTo>
                  <a:pt x="19228" y="13701"/>
                  <a:pt x="19325" y="14065"/>
                  <a:pt x="19980" y="14609"/>
                </a:cubicBezTo>
                <a:cubicBezTo>
                  <a:pt x="20635" y="15153"/>
                  <a:pt x="21457" y="15516"/>
                  <a:pt x="21457" y="15516"/>
                </a:cubicBezTo>
                <a:lnTo>
                  <a:pt x="21692" y="17059"/>
                </a:lnTo>
                <a:cubicBezTo>
                  <a:pt x="21692" y="17059"/>
                  <a:pt x="20849" y="17558"/>
                  <a:pt x="21084" y="17830"/>
                </a:cubicBezTo>
                <a:cubicBezTo>
                  <a:pt x="21084" y="17830"/>
                  <a:pt x="18652" y="18738"/>
                  <a:pt x="17902" y="21188"/>
                </a:cubicBezTo>
                <a:cubicBezTo>
                  <a:pt x="17902" y="21188"/>
                  <a:pt x="16874" y="21733"/>
                  <a:pt x="15002" y="22187"/>
                </a:cubicBezTo>
                <a:cubicBezTo>
                  <a:pt x="14219" y="22377"/>
                  <a:pt x="11946" y="22689"/>
                  <a:pt x="10576" y="23132"/>
                </a:cubicBezTo>
                <a:lnTo>
                  <a:pt x="10563" y="23132"/>
                </a:lnTo>
                <a:cubicBezTo>
                  <a:pt x="10426" y="23122"/>
                  <a:pt x="10294" y="23117"/>
                  <a:pt x="10168" y="23117"/>
                </a:cubicBezTo>
                <a:cubicBezTo>
                  <a:pt x="6538" y="23117"/>
                  <a:pt x="7363" y="27040"/>
                  <a:pt x="7363" y="27040"/>
                </a:cubicBezTo>
                <a:cubicBezTo>
                  <a:pt x="7568" y="28035"/>
                  <a:pt x="7188" y="29848"/>
                  <a:pt x="6699" y="31399"/>
                </a:cubicBezTo>
                <a:cubicBezTo>
                  <a:pt x="6152" y="33130"/>
                  <a:pt x="5592" y="36712"/>
                  <a:pt x="5209" y="37924"/>
                </a:cubicBezTo>
                <a:cubicBezTo>
                  <a:pt x="4826" y="39137"/>
                  <a:pt x="4659" y="41176"/>
                  <a:pt x="4256" y="42001"/>
                </a:cubicBezTo>
                <a:cubicBezTo>
                  <a:pt x="3853" y="42825"/>
                  <a:pt x="3099" y="43253"/>
                  <a:pt x="2976" y="43642"/>
                </a:cubicBezTo>
                <a:cubicBezTo>
                  <a:pt x="2854" y="44032"/>
                  <a:pt x="3237" y="44629"/>
                  <a:pt x="3683" y="44722"/>
                </a:cubicBezTo>
                <a:cubicBezTo>
                  <a:pt x="4129" y="44816"/>
                  <a:pt x="4127" y="46480"/>
                  <a:pt x="4372" y="47366"/>
                </a:cubicBezTo>
                <a:cubicBezTo>
                  <a:pt x="4616" y="48253"/>
                  <a:pt x="4627" y="50778"/>
                  <a:pt x="4438" y="52431"/>
                </a:cubicBezTo>
                <a:cubicBezTo>
                  <a:pt x="4250" y="54085"/>
                  <a:pt x="3786" y="60076"/>
                  <a:pt x="3581" y="60725"/>
                </a:cubicBezTo>
                <a:cubicBezTo>
                  <a:pt x="3375" y="61375"/>
                  <a:pt x="3417" y="62149"/>
                  <a:pt x="3697" y="62617"/>
                </a:cubicBezTo>
                <a:cubicBezTo>
                  <a:pt x="3977" y="63086"/>
                  <a:pt x="3362" y="64130"/>
                  <a:pt x="3018" y="65069"/>
                </a:cubicBezTo>
                <a:cubicBezTo>
                  <a:pt x="2674" y="66007"/>
                  <a:pt x="2194" y="67378"/>
                  <a:pt x="2042" y="67711"/>
                </a:cubicBezTo>
                <a:cubicBezTo>
                  <a:pt x="1890" y="68044"/>
                  <a:pt x="1489" y="69011"/>
                  <a:pt x="1136" y="69376"/>
                </a:cubicBezTo>
                <a:cubicBezTo>
                  <a:pt x="783" y="69739"/>
                  <a:pt x="943" y="70742"/>
                  <a:pt x="806" y="71174"/>
                </a:cubicBezTo>
                <a:cubicBezTo>
                  <a:pt x="671" y="71606"/>
                  <a:pt x="1" y="73728"/>
                  <a:pt x="249" y="73996"/>
                </a:cubicBezTo>
                <a:cubicBezTo>
                  <a:pt x="286" y="74035"/>
                  <a:pt x="325" y="74053"/>
                  <a:pt x="365" y="74053"/>
                </a:cubicBezTo>
                <a:cubicBezTo>
                  <a:pt x="604" y="74053"/>
                  <a:pt x="905" y="73446"/>
                  <a:pt x="1094" y="72978"/>
                </a:cubicBezTo>
                <a:cubicBezTo>
                  <a:pt x="1315" y="72429"/>
                  <a:pt x="1589" y="71563"/>
                  <a:pt x="1882" y="71085"/>
                </a:cubicBezTo>
                <a:cubicBezTo>
                  <a:pt x="2175" y="70607"/>
                  <a:pt x="2220" y="69860"/>
                  <a:pt x="2284" y="69357"/>
                </a:cubicBezTo>
                <a:cubicBezTo>
                  <a:pt x="2342" y="68901"/>
                  <a:pt x="3136" y="67349"/>
                  <a:pt x="3300" y="67349"/>
                </a:cubicBezTo>
                <a:cubicBezTo>
                  <a:pt x="3317" y="67349"/>
                  <a:pt x="3327" y="67366"/>
                  <a:pt x="3329" y="67402"/>
                </a:cubicBezTo>
                <a:cubicBezTo>
                  <a:pt x="3350" y="67790"/>
                  <a:pt x="3059" y="69316"/>
                  <a:pt x="2908" y="69935"/>
                </a:cubicBezTo>
                <a:cubicBezTo>
                  <a:pt x="2759" y="70552"/>
                  <a:pt x="2913" y="70983"/>
                  <a:pt x="2776" y="71416"/>
                </a:cubicBezTo>
                <a:cubicBezTo>
                  <a:pt x="2639" y="71849"/>
                  <a:pt x="2107" y="72631"/>
                  <a:pt x="2002" y="73265"/>
                </a:cubicBezTo>
                <a:cubicBezTo>
                  <a:pt x="1896" y="73899"/>
                  <a:pt x="2050" y="74469"/>
                  <a:pt x="1879" y="75320"/>
                </a:cubicBezTo>
                <a:cubicBezTo>
                  <a:pt x="1778" y="75817"/>
                  <a:pt x="1920" y="76162"/>
                  <a:pt x="2109" y="76162"/>
                </a:cubicBezTo>
                <a:cubicBezTo>
                  <a:pt x="2243" y="76162"/>
                  <a:pt x="2400" y="75988"/>
                  <a:pt x="2511" y="75571"/>
                </a:cubicBezTo>
                <a:cubicBezTo>
                  <a:pt x="2781" y="74567"/>
                  <a:pt x="2877" y="74112"/>
                  <a:pt x="3143" y="73720"/>
                </a:cubicBezTo>
                <a:cubicBezTo>
                  <a:pt x="3409" y="73329"/>
                  <a:pt x="3264" y="72283"/>
                  <a:pt x="3400" y="71851"/>
                </a:cubicBezTo>
                <a:cubicBezTo>
                  <a:pt x="3538" y="71418"/>
                  <a:pt x="3462" y="71204"/>
                  <a:pt x="3701" y="70898"/>
                </a:cubicBezTo>
                <a:cubicBezTo>
                  <a:pt x="3940" y="70593"/>
                  <a:pt x="3967" y="69603"/>
                  <a:pt x="4069" y="68826"/>
                </a:cubicBezTo>
                <a:cubicBezTo>
                  <a:pt x="4150" y="68215"/>
                  <a:pt x="4443" y="67494"/>
                  <a:pt x="4568" y="67494"/>
                </a:cubicBezTo>
                <a:cubicBezTo>
                  <a:pt x="4602" y="67494"/>
                  <a:pt x="4624" y="67546"/>
                  <a:pt x="4625" y="67668"/>
                </a:cubicBezTo>
                <a:cubicBezTo>
                  <a:pt x="4635" y="68242"/>
                  <a:pt x="4443" y="69752"/>
                  <a:pt x="4279" y="70272"/>
                </a:cubicBezTo>
                <a:cubicBezTo>
                  <a:pt x="4116" y="70791"/>
                  <a:pt x="4186" y="71622"/>
                  <a:pt x="4095" y="72212"/>
                </a:cubicBezTo>
                <a:cubicBezTo>
                  <a:pt x="4005" y="72802"/>
                  <a:pt x="3657" y="73597"/>
                  <a:pt x="3640" y="74257"/>
                </a:cubicBezTo>
                <a:cubicBezTo>
                  <a:pt x="3621" y="74917"/>
                  <a:pt x="3699" y="75276"/>
                  <a:pt x="3659" y="76310"/>
                </a:cubicBezTo>
                <a:cubicBezTo>
                  <a:pt x="3631" y="76996"/>
                  <a:pt x="3790" y="77427"/>
                  <a:pt x="3981" y="77427"/>
                </a:cubicBezTo>
                <a:cubicBezTo>
                  <a:pt x="4077" y="77427"/>
                  <a:pt x="4181" y="77317"/>
                  <a:pt x="4274" y="77074"/>
                </a:cubicBezTo>
                <a:cubicBezTo>
                  <a:pt x="4550" y="76352"/>
                  <a:pt x="4572" y="75075"/>
                  <a:pt x="4795" y="74669"/>
                </a:cubicBezTo>
                <a:cubicBezTo>
                  <a:pt x="5018" y="74264"/>
                  <a:pt x="4746" y="73465"/>
                  <a:pt x="4852" y="72832"/>
                </a:cubicBezTo>
                <a:cubicBezTo>
                  <a:pt x="4956" y="72199"/>
                  <a:pt x="4988" y="71495"/>
                  <a:pt x="5254" y="71103"/>
                </a:cubicBezTo>
                <a:cubicBezTo>
                  <a:pt x="5521" y="70712"/>
                  <a:pt x="5504" y="69707"/>
                  <a:pt x="5500" y="69421"/>
                </a:cubicBezTo>
                <a:cubicBezTo>
                  <a:pt x="5494" y="69133"/>
                  <a:pt x="5657" y="67566"/>
                  <a:pt x="5753" y="67264"/>
                </a:cubicBezTo>
                <a:cubicBezTo>
                  <a:pt x="5758" y="67247"/>
                  <a:pt x="5763" y="67239"/>
                  <a:pt x="5767" y="67239"/>
                </a:cubicBezTo>
                <a:cubicBezTo>
                  <a:pt x="5844" y="67239"/>
                  <a:pt x="5806" y="69549"/>
                  <a:pt x="5766" y="69933"/>
                </a:cubicBezTo>
                <a:cubicBezTo>
                  <a:pt x="5656" y="70985"/>
                  <a:pt x="5622" y="71744"/>
                  <a:pt x="5683" y="72001"/>
                </a:cubicBezTo>
                <a:cubicBezTo>
                  <a:pt x="5843" y="72666"/>
                  <a:pt x="5843" y="72666"/>
                  <a:pt x="5579" y="73540"/>
                </a:cubicBezTo>
                <a:cubicBezTo>
                  <a:pt x="5460" y="73932"/>
                  <a:pt x="5473" y="74932"/>
                  <a:pt x="5473" y="74932"/>
                </a:cubicBezTo>
                <a:cubicBezTo>
                  <a:pt x="5473" y="74932"/>
                  <a:pt x="5336" y="77173"/>
                  <a:pt x="5810" y="77180"/>
                </a:cubicBezTo>
                <a:cubicBezTo>
                  <a:pt x="5811" y="77180"/>
                  <a:pt x="5812" y="77180"/>
                  <a:pt x="5813" y="77180"/>
                </a:cubicBezTo>
                <a:cubicBezTo>
                  <a:pt x="6283" y="77180"/>
                  <a:pt x="6256" y="75463"/>
                  <a:pt x="6548" y="74843"/>
                </a:cubicBezTo>
                <a:cubicBezTo>
                  <a:pt x="6839" y="74222"/>
                  <a:pt x="6686" y="73554"/>
                  <a:pt x="6643" y="73287"/>
                </a:cubicBezTo>
                <a:cubicBezTo>
                  <a:pt x="6600" y="73019"/>
                  <a:pt x="6664" y="72216"/>
                  <a:pt x="6867" y="71772"/>
                </a:cubicBezTo>
                <a:cubicBezTo>
                  <a:pt x="7070" y="71328"/>
                  <a:pt x="6640" y="70306"/>
                  <a:pt x="6772" y="69157"/>
                </a:cubicBezTo>
                <a:cubicBezTo>
                  <a:pt x="6873" y="68260"/>
                  <a:pt x="6890" y="66070"/>
                  <a:pt x="7136" y="65893"/>
                </a:cubicBezTo>
                <a:cubicBezTo>
                  <a:pt x="7148" y="65884"/>
                  <a:pt x="7161" y="65880"/>
                  <a:pt x="7174" y="65880"/>
                </a:cubicBezTo>
                <a:cubicBezTo>
                  <a:pt x="7440" y="65880"/>
                  <a:pt x="7983" y="67459"/>
                  <a:pt x="7974" y="68060"/>
                </a:cubicBezTo>
                <a:cubicBezTo>
                  <a:pt x="7966" y="68692"/>
                  <a:pt x="8296" y="69050"/>
                  <a:pt x="8534" y="69506"/>
                </a:cubicBezTo>
                <a:cubicBezTo>
                  <a:pt x="8771" y="69962"/>
                  <a:pt x="8328" y="70963"/>
                  <a:pt x="8621" y="71438"/>
                </a:cubicBezTo>
                <a:cubicBezTo>
                  <a:pt x="8878" y="71851"/>
                  <a:pt x="8807" y="72691"/>
                  <a:pt x="9062" y="72691"/>
                </a:cubicBezTo>
                <a:cubicBezTo>
                  <a:pt x="9099" y="72691"/>
                  <a:pt x="9143" y="72673"/>
                  <a:pt x="9196" y="72633"/>
                </a:cubicBezTo>
                <a:cubicBezTo>
                  <a:pt x="9611" y="72320"/>
                  <a:pt x="9558" y="71288"/>
                  <a:pt x="9548" y="70714"/>
                </a:cubicBezTo>
                <a:cubicBezTo>
                  <a:pt x="9539" y="70140"/>
                  <a:pt x="9287" y="69934"/>
                  <a:pt x="9544" y="69318"/>
                </a:cubicBezTo>
                <a:cubicBezTo>
                  <a:pt x="9801" y="68702"/>
                  <a:pt x="9639" y="68015"/>
                  <a:pt x="9424" y="67693"/>
                </a:cubicBezTo>
                <a:cubicBezTo>
                  <a:pt x="9208" y="67371"/>
                  <a:pt x="8909" y="66707"/>
                  <a:pt x="8584" y="65525"/>
                </a:cubicBezTo>
                <a:cubicBezTo>
                  <a:pt x="8259" y="64343"/>
                  <a:pt x="7002" y="63503"/>
                  <a:pt x="7002" y="63503"/>
                </a:cubicBezTo>
                <a:cubicBezTo>
                  <a:pt x="7321" y="63096"/>
                  <a:pt x="7343" y="62024"/>
                  <a:pt x="6981" y="60958"/>
                </a:cubicBezTo>
                <a:cubicBezTo>
                  <a:pt x="6618" y="59893"/>
                  <a:pt x="7345" y="57393"/>
                  <a:pt x="7574" y="55056"/>
                </a:cubicBezTo>
                <a:cubicBezTo>
                  <a:pt x="7804" y="52718"/>
                  <a:pt x="7182" y="49666"/>
                  <a:pt x="7076" y="48998"/>
                </a:cubicBezTo>
                <a:cubicBezTo>
                  <a:pt x="6970" y="48330"/>
                  <a:pt x="7017" y="45870"/>
                  <a:pt x="7017" y="45870"/>
                </a:cubicBezTo>
                <a:lnTo>
                  <a:pt x="7291" y="44497"/>
                </a:lnTo>
                <a:cubicBezTo>
                  <a:pt x="8101" y="43738"/>
                  <a:pt x="7430" y="42447"/>
                  <a:pt x="7095" y="40692"/>
                </a:cubicBezTo>
                <a:cubicBezTo>
                  <a:pt x="6761" y="38938"/>
                  <a:pt x="7259" y="36557"/>
                  <a:pt x="7781" y="34501"/>
                </a:cubicBezTo>
                <a:cubicBezTo>
                  <a:pt x="8241" y="32688"/>
                  <a:pt x="9244" y="29470"/>
                  <a:pt x="9995" y="27636"/>
                </a:cubicBezTo>
                <a:cubicBezTo>
                  <a:pt x="10032" y="27600"/>
                  <a:pt x="10639" y="26623"/>
                  <a:pt x="11450" y="26623"/>
                </a:cubicBezTo>
                <a:cubicBezTo>
                  <a:pt x="11633" y="26623"/>
                  <a:pt x="11827" y="26673"/>
                  <a:pt x="12026" y="26795"/>
                </a:cubicBezTo>
                <a:cubicBezTo>
                  <a:pt x="12087" y="26890"/>
                  <a:pt x="12131" y="26989"/>
                  <a:pt x="12148" y="27088"/>
                </a:cubicBezTo>
                <a:cubicBezTo>
                  <a:pt x="12242" y="27632"/>
                  <a:pt x="12803" y="27859"/>
                  <a:pt x="12803" y="27859"/>
                </a:cubicBezTo>
                <a:cubicBezTo>
                  <a:pt x="12803" y="27859"/>
                  <a:pt x="12242" y="29176"/>
                  <a:pt x="12569" y="29766"/>
                </a:cubicBezTo>
                <a:cubicBezTo>
                  <a:pt x="12569" y="29766"/>
                  <a:pt x="11779" y="30854"/>
                  <a:pt x="12107" y="31626"/>
                </a:cubicBezTo>
                <a:cubicBezTo>
                  <a:pt x="12107" y="31626"/>
                  <a:pt x="11730" y="31797"/>
                  <a:pt x="11730" y="32188"/>
                </a:cubicBezTo>
                <a:lnTo>
                  <a:pt x="11730" y="32909"/>
                </a:lnTo>
                <a:lnTo>
                  <a:pt x="11988" y="32909"/>
                </a:lnTo>
                <a:cubicBezTo>
                  <a:pt x="12035" y="33840"/>
                  <a:pt x="12140" y="33713"/>
                  <a:pt x="12335" y="34182"/>
                </a:cubicBezTo>
                <a:cubicBezTo>
                  <a:pt x="12335" y="34182"/>
                  <a:pt x="11867" y="36125"/>
                  <a:pt x="12663" y="37260"/>
                </a:cubicBezTo>
                <a:cubicBezTo>
                  <a:pt x="12663" y="37260"/>
                  <a:pt x="12101" y="38095"/>
                  <a:pt x="13178" y="39501"/>
                </a:cubicBezTo>
                <a:cubicBezTo>
                  <a:pt x="13178" y="39501"/>
                  <a:pt x="12615" y="40465"/>
                  <a:pt x="13504" y="40919"/>
                </a:cubicBezTo>
                <a:cubicBezTo>
                  <a:pt x="13504" y="40919"/>
                  <a:pt x="13654" y="41684"/>
                  <a:pt x="13820" y="41684"/>
                </a:cubicBezTo>
                <a:cubicBezTo>
                  <a:pt x="13839" y="41684"/>
                  <a:pt x="13859" y="41673"/>
                  <a:pt x="13879" y="41649"/>
                </a:cubicBezTo>
                <a:cubicBezTo>
                  <a:pt x="14066" y="41422"/>
                  <a:pt x="14270" y="41198"/>
                  <a:pt x="14270" y="41198"/>
                </a:cubicBezTo>
                <a:cubicBezTo>
                  <a:pt x="14270" y="41198"/>
                  <a:pt x="15891" y="41063"/>
                  <a:pt x="16593" y="40518"/>
                </a:cubicBezTo>
                <a:cubicBezTo>
                  <a:pt x="17295" y="39974"/>
                  <a:pt x="17482" y="39702"/>
                  <a:pt x="17482" y="39702"/>
                </a:cubicBezTo>
                <a:cubicBezTo>
                  <a:pt x="17482" y="39702"/>
                  <a:pt x="18558" y="39430"/>
                  <a:pt x="19025" y="38795"/>
                </a:cubicBezTo>
                <a:cubicBezTo>
                  <a:pt x="19492" y="38160"/>
                  <a:pt x="19727" y="37796"/>
                  <a:pt x="20476" y="37615"/>
                </a:cubicBezTo>
                <a:cubicBezTo>
                  <a:pt x="20663" y="37570"/>
                  <a:pt x="20850" y="37553"/>
                  <a:pt x="21025" y="37553"/>
                </a:cubicBezTo>
                <a:cubicBezTo>
                  <a:pt x="21552" y="37553"/>
                  <a:pt x="21973" y="37706"/>
                  <a:pt x="21973" y="37706"/>
                </a:cubicBezTo>
                <a:cubicBezTo>
                  <a:pt x="21973" y="37706"/>
                  <a:pt x="21973" y="38024"/>
                  <a:pt x="22066" y="38477"/>
                </a:cubicBezTo>
                <a:cubicBezTo>
                  <a:pt x="22160" y="38931"/>
                  <a:pt x="22066" y="39157"/>
                  <a:pt x="22066" y="39157"/>
                </a:cubicBezTo>
                <a:cubicBezTo>
                  <a:pt x="22066" y="39157"/>
                  <a:pt x="20414" y="40176"/>
                  <a:pt x="21630" y="40176"/>
                </a:cubicBezTo>
                <a:cubicBezTo>
                  <a:pt x="21726" y="40176"/>
                  <a:pt x="21839" y="40170"/>
                  <a:pt x="21973" y="40156"/>
                </a:cubicBezTo>
                <a:cubicBezTo>
                  <a:pt x="21973" y="40156"/>
                  <a:pt x="22066" y="41472"/>
                  <a:pt x="22113" y="41926"/>
                </a:cubicBezTo>
                <a:cubicBezTo>
                  <a:pt x="22160" y="42380"/>
                  <a:pt x="20944" y="42561"/>
                  <a:pt x="20944" y="42879"/>
                </a:cubicBezTo>
                <a:cubicBezTo>
                  <a:pt x="20944" y="43050"/>
                  <a:pt x="21242" y="43089"/>
                  <a:pt x="21517" y="43089"/>
                </a:cubicBezTo>
                <a:cubicBezTo>
                  <a:pt x="21753" y="43089"/>
                  <a:pt x="21973" y="43060"/>
                  <a:pt x="21973" y="43060"/>
                </a:cubicBezTo>
                <a:lnTo>
                  <a:pt x="21973" y="43060"/>
                </a:lnTo>
                <a:cubicBezTo>
                  <a:pt x="21973" y="43060"/>
                  <a:pt x="21739" y="44013"/>
                  <a:pt x="21880" y="44649"/>
                </a:cubicBezTo>
                <a:cubicBezTo>
                  <a:pt x="22020" y="45284"/>
                  <a:pt x="20710" y="45056"/>
                  <a:pt x="20524" y="45329"/>
                </a:cubicBezTo>
                <a:cubicBezTo>
                  <a:pt x="20368" y="45557"/>
                  <a:pt x="20963" y="45658"/>
                  <a:pt x="21381" y="45658"/>
                </a:cubicBezTo>
                <a:cubicBezTo>
                  <a:pt x="21463" y="45658"/>
                  <a:pt x="21538" y="45654"/>
                  <a:pt x="21600" y="45647"/>
                </a:cubicBezTo>
                <a:cubicBezTo>
                  <a:pt x="21681" y="45637"/>
                  <a:pt x="21733" y="45629"/>
                  <a:pt x="21765" y="45629"/>
                </a:cubicBezTo>
                <a:cubicBezTo>
                  <a:pt x="21881" y="45629"/>
                  <a:pt x="21729" y="45729"/>
                  <a:pt x="21693" y="46191"/>
                </a:cubicBezTo>
                <a:cubicBezTo>
                  <a:pt x="21646" y="46781"/>
                  <a:pt x="21834" y="47190"/>
                  <a:pt x="21834" y="47190"/>
                </a:cubicBezTo>
                <a:cubicBezTo>
                  <a:pt x="21834" y="47190"/>
                  <a:pt x="20570" y="47371"/>
                  <a:pt x="20429" y="47643"/>
                </a:cubicBezTo>
                <a:cubicBezTo>
                  <a:pt x="20309" y="47875"/>
                  <a:pt x="20190" y="48272"/>
                  <a:pt x="20505" y="48272"/>
                </a:cubicBezTo>
                <a:cubicBezTo>
                  <a:pt x="20560" y="48272"/>
                  <a:pt x="20627" y="48261"/>
                  <a:pt x="20710" y="48234"/>
                </a:cubicBezTo>
                <a:cubicBezTo>
                  <a:pt x="20935" y="48161"/>
                  <a:pt x="21138" y="48139"/>
                  <a:pt x="21300" y="48139"/>
                </a:cubicBezTo>
                <a:cubicBezTo>
                  <a:pt x="21542" y="48139"/>
                  <a:pt x="21693" y="48188"/>
                  <a:pt x="21693" y="48188"/>
                </a:cubicBezTo>
                <a:cubicBezTo>
                  <a:pt x="21693" y="48188"/>
                  <a:pt x="21459" y="48914"/>
                  <a:pt x="21647" y="49368"/>
                </a:cubicBezTo>
                <a:cubicBezTo>
                  <a:pt x="21834" y="49822"/>
                  <a:pt x="21693" y="50184"/>
                  <a:pt x="21693" y="50184"/>
                </a:cubicBezTo>
                <a:cubicBezTo>
                  <a:pt x="21693" y="50184"/>
                  <a:pt x="21050" y="49993"/>
                  <a:pt x="20609" y="49993"/>
                </a:cubicBezTo>
                <a:cubicBezTo>
                  <a:pt x="20444" y="49993"/>
                  <a:pt x="20307" y="50020"/>
                  <a:pt x="20243" y="50094"/>
                </a:cubicBezTo>
                <a:cubicBezTo>
                  <a:pt x="20009" y="50367"/>
                  <a:pt x="20429" y="50774"/>
                  <a:pt x="20897" y="50819"/>
                </a:cubicBezTo>
                <a:cubicBezTo>
                  <a:pt x="21365" y="50864"/>
                  <a:pt x="21693" y="50910"/>
                  <a:pt x="21693" y="50910"/>
                </a:cubicBezTo>
                <a:cubicBezTo>
                  <a:pt x="21693" y="50910"/>
                  <a:pt x="21319" y="53825"/>
                  <a:pt x="21459" y="54460"/>
                </a:cubicBezTo>
                <a:cubicBezTo>
                  <a:pt x="21459" y="54460"/>
                  <a:pt x="19494" y="54370"/>
                  <a:pt x="19120" y="54143"/>
                </a:cubicBezTo>
                <a:cubicBezTo>
                  <a:pt x="18909" y="54015"/>
                  <a:pt x="17695" y="53582"/>
                  <a:pt x="16469" y="53582"/>
                </a:cubicBezTo>
                <a:cubicBezTo>
                  <a:pt x="15526" y="53582"/>
                  <a:pt x="14575" y="53838"/>
                  <a:pt x="14067" y="54687"/>
                </a:cubicBezTo>
                <a:cubicBezTo>
                  <a:pt x="12898" y="56638"/>
                  <a:pt x="13739" y="57499"/>
                  <a:pt x="14114" y="58136"/>
                </a:cubicBezTo>
                <a:cubicBezTo>
                  <a:pt x="14489" y="58772"/>
                  <a:pt x="14114" y="59043"/>
                  <a:pt x="14488" y="59723"/>
                </a:cubicBezTo>
                <a:cubicBezTo>
                  <a:pt x="14861" y="60403"/>
                  <a:pt x="14722" y="59850"/>
                  <a:pt x="15049" y="60348"/>
                </a:cubicBezTo>
                <a:cubicBezTo>
                  <a:pt x="15376" y="60846"/>
                  <a:pt x="15610" y="61710"/>
                  <a:pt x="15329" y="62300"/>
                </a:cubicBezTo>
                <a:cubicBezTo>
                  <a:pt x="15185" y="62601"/>
                  <a:pt x="14883" y="62736"/>
                  <a:pt x="14547" y="62736"/>
                </a:cubicBezTo>
                <a:cubicBezTo>
                  <a:pt x="14226" y="62736"/>
                  <a:pt x="13873" y="62612"/>
                  <a:pt x="13599" y="62390"/>
                </a:cubicBezTo>
                <a:cubicBezTo>
                  <a:pt x="13497" y="62308"/>
                  <a:pt x="13363" y="62267"/>
                  <a:pt x="13214" y="62267"/>
                </a:cubicBezTo>
                <a:cubicBezTo>
                  <a:pt x="12539" y="62267"/>
                  <a:pt x="11544" y="63098"/>
                  <a:pt x="11775" y="64659"/>
                </a:cubicBezTo>
                <a:cubicBezTo>
                  <a:pt x="12055" y="66564"/>
                  <a:pt x="13038" y="66656"/>
                  <a:pt x="13178" y="67790"/>
                </a:cubicBezTo>
                <a:cubicBezTo>
                  <a:pt x="13317" y="68925"/>
                  <a:pt x="13505" y="75822"/>
                  <a:pt x="14207" y="80451"/>
                </a:cubicBezTo>
                <a:cubicBezTo>
                  <a:pt x="14911" y="85080"/>
                  <a:pt x="15236" y="89379"/>
                  <a:pt x="14815" y="90695"/>
                </a:cubicBezTo>
                <a:cubicBezTo>
                  <a:pt x="14394" y="92010"/>
                  <a:pt x="13771" y="93145"/>
                  <a:pt x="14270" y="93689"/>
                </a:cubicBezTo>
                <a:cubicBezTo>
                  <a:pt x="14769" y="94232"/>
                  <a:pt x="15610" y="94279"/>
                  <a:pt x="15610" y="94279"/>
                </a:cubicBezTo>
                <a:cubicBezTo>
                  <a:pt x="15610" y="94279"/>
                  <a:pt x="13973" y="94324"/>
                  <a:pt x="14067" y="95187"/>
                </a:cubicBezTo>
                <a:cubicBezTo>
                  <a:pt x="14161" y="96047"/>
                  <a:pt x="14269" y="96048"/>
                  <a:pt x="14270" y="96048"/>
                </a:cubicBezTo>
                <a:cubicBezTo>
                  <a:pt x="14270" y="96048"/>
                  <a:pt x="14270" y="96048"/>
                  <a:pt x="14270" y="96048"/>
                </a:cubicBezTo>
                <a:lnTo>
                  <a:pt x="14270" y="96048"/>
                </a:lnTo>
                <a:cubicBezTo>
                  <a:pt x="14270" y="96048"/>
                  <a:pt x="13458" y="96139"/>
                  <a:pt x="13879" y="97138"/>
                </a:cubicBezTo>
                <a:cubicBezTo>
                  <a:pt x="14300" y="98136"/>
                  <a:pt x="14441" y="98907"/>
                  <a:pt x="14674" y="100904"/>
                </a:cubicBezTo>
                <a:cubicBezTo>
                  <a:pt x="14908" y="102901"/>
                  <a:pt x="15376" y="109718"/>
                  <a:pt x="15704" y="112894"/>
                </a:cubicBezTo>
                <a:cubicBezTo>
                  <a:pt x="16031" y="116070"/>
                  <a:pt x="16604" y="121231"/>
                  <a:pt x="17038" y="122623"/>
                </a:cubicBezTo>
                <a:cubicBezTo>
                  <a:pt x="17471" y="124009"/>
                  <a:pt x="15891" y="124360"/>
                  <a:pt x="16125" y="125040"/>
                </a:cubicBezTo>
                <a:cubicBezTo>
                  <a:pt x="16359" y="125720"/>
                  <a:pt x="16406" y="126234"/>
                  <a:pt x="16406" y="126234"/>
                </a:cubicBezTo>
                <a:cubicBezTo>
                  <a:pt x="16406" y="126234"/>
                  <a:pt x="14072" y="127333"/>
                  <a:pt x="13699" y="127879"/>
                </a:cubicBezTo>
                <a:cubicBezTo>
                  <a:pt x="13324" y="128424"/>
                  <a:pt x="10768" y="129236"/>
                  <a:pt x="10441" y="129283"/>
                </a:cubicBezTo>
                <a:cubicBezTo>
                  <a:pt x="10114" y="129329"/>
                  <a:pt x="9832" y="129555"/>
                  <a:pt x="9645" y="129826"/>
                </a:cubicBezTo>
                <a:cubicBezTo>
                  <a:pt x="9480" y="130066"/>
                  <a:pt x="9794" y="130308"/>
                  <a:pt x="10214" y="130308"/>
                </a:cubicBezTo>
                <a:cubicBezTo>
                  <a:pt x="10269" y="130308"/>
                  <a:pt x="10325" y="130304"/>
                  <a:pt x="10383" y="130295"/>
                </a:cubicBezTo>
                <a:cubicBezTo>
                  <a:pt x="10464" y="130283"/>
                  <a:pt x="10534" y="130277"/>
                  <a:pt x="10597" y="130277"/>
                </a:cubicBezTo>
                <a:cubicBezTo>
                  <a:pt x="11187" y="130277"/>
                  <a:pt x="11005" y="130784"/>
                  <a:pt x="11184" y="130784"/>
                </a:cubicBezTo>
                <a:cubicBezTo>
                  <a:pt x="11209" y="130784"/>
                  <a:pt x="11241" y="130774"/>
                  <a:pt x="11283" y="130752"/>
                </a:cubicBezTo>
                <a:cubicBezTo>
                  <a:pt x="11352" y="130715"/>
                  <a:pt x="11402" y="130700"/>
                  <a:pt x="11442" y="130700"/>
                </a:cubicBezTo>
                <a:cubicBezTo>
                  <a:pt x="11618" y="130700"/>
                  <a:pt x="11616" y="130989"/>
                  <a:pt x="12312" y="131006"/>
                </a:cubicBezTo>
                <a:cubicBezTo>
                  <a:pt x="12325" y="131006"/>
                  <a:pt x="12337" y="131006"/>
                  <a:pt x="12349" y="131006"/>
                </a:cubicBezTo>
                <a:cubicBezTo>
                  <a:pt x="13176" y="131006"/>
                  <a:pt x="13435" y="130326"/>
                  <a:pt x="13435" y="130326"/>
                </a:cubicBezTo>
                <a:cubicBezTo>
                  <a:pt x="13435" y="130326"/>
                  <a:pt x="19822" y="127912"/>
                  <a:pt x="20056" y="127323"/>
                </a:cubicBezTo>
                <a:cubicBezTo>
                  <a:pt x="20289" y="126733"/>
                  <a:pt x="19961" y="125871"/>
                  <a:pt x="19961" y="125871"/>
                </a:cubicBezTo>
                <a:cubicBezTo>
                  <a:pt x="19961" y="125871"/>
                  <a:pt x="20102" y="124328"/>
                  <a:pt x="19822" y="123602"/>
                </a:cubicBezTo>
                <a:cubicBezTo>
                  <a:pt x="19542" y="122876"/>
                  <a:pt x="19166" y="122059"/>
                  <a:pt x="19166" y="122059"/>
                </a:cubicBezTo>
                <a:cubicBezTo>
                  <a:pt x="19166" y="122059"/>
                  <a:pt x="18699" y="112621"/>
                  <a:pt x="18605" y="111532"/>
                </a:cubicBezTo>
                <a:cubicBezTo>
                  <a:pt x="18511" y="110442"/>
                  <a:pt x="18512" y="100812"/>
                  <a:pt x="18512" y="99587"/>
                </a:cubicBezTo>
                <a:cubicBezTo>
                  <a:pt x="18512" y="98363"/>
                  <a:pt x="19401" y="97001"/>
                  <a:pt x="19728" y="95957"/>
                </a:cubicBezTo>
                <a:cubicBezTo>
                  <a:pt x="20056" y="94913"/>
                  <a:pt x="20289" y="94913"/>
                  <a:pt x="19915" y="94187"/>
                </a:cubicBezTo>
                <a:cubicBezTo>
                  <a:pt x="19915" y="94187"/>
                  <a:pt x="21131" y="92782"/>
                  <a:pt x="20851" y="92009"/>
                </a:cubicBezTo>
                <a:cubicBezTo>
                  <a:pt x="20570" y="91237"/>
                  <a:pt x="19354" y="90330"/>
                  <a:pt x="18792" y="88560"/>
                </a:cubicBezTo>
                <a:cubicBezTo>
                  <a:pt x="18231" y="86790"/>
                  <a:pt x="16406" y="82265"/>
                  <a:pt x="16172" y="79813"/>
                </a:cubicBezTo>
                <a:cubicBezTo>
                  <a:pt x="15939" y="77363"/>
                  <a:pt x="15658" y="73324"/>
                  <a:pt x="15705" y="71102"/>
                </a:cubicBezTo>
                <a:cubicBezTo>
                  <a:pt x="15751" y="68878"/>
                  <a:pt x="15892" y="67834"/>
                  <a:pt x="15892" y="67834"/>
                </a:cubicBezTo>
                <a:cubicBezTo>
                  <a:pt x="15892" y="67834"/>
                  <a:pt x="16594" y="67381"/>
                  <a:pt x="16547" y="66790"/>
                </a:cubicBezTo>
                <a:cubicBezTo>
                  <a:pt x="16500" y="66200"/>
                  <a:pt x="16032" y="66246"/>
                  <a:pt x="16453" y="65248"/>
                </a:cubicBezTo>
                <a:cubicBezTo>
                  <a:pt x="16784" y="64463"/>
                  <a:pt x="17057" y="64379"/>
                  <a:pt x="17159" y="64379"/>
                </a:cubicBezTo>
                <a:cubicBezTo>
                  <a:pt x="17186" y="64379"/>
                  <a:pt x="17201" y="64385"/>
                  <a:pt x="17201" y="64385"/>
                </a:cubicBezTo>
                <a:cubicBezTo>
                  <a:pt x="17201" y="64385"/>
                  <a:pt x="17622" y="67018"/>
                  <a:pt x="18371" y="67563"/>
                </a:cubicBezTo>
                <a:cubicBezTo>
                  <a:pt x="18806" y="67879"/>
                  <a:pt x="19178" y="68072"/>
                  <a:pt x="19550" y="68072"/>
                </a:cubicBezTo>
                <a:cubicBezTo>
                  <a:pt x="19819" y="68072"/>
                  <a:pt x="20088" y="67971"/>
                  <a:pt x="20382" y="67743"/>
                </a:cubicBezTo>
                <a:cubicBezTo>
                  <a:pt x="21084" y="67198"/>
                  <a:pt x="22816" y="65429"/>
                  <a:pt x="22816" y="65429"/>
                </a:cubicBezTo>
                <a:cubicBezTo>
                  <a:pt x="22816" y="65429"/>
                  <a:pt x="22973" y="65761"/>
                  <a:pt x="23132" y="65882"/>
                </a:cubicBezTo>
                <a:cubicBezTo>
                  <a:pt x="23293" y="65761"/>
                  <a:pt x="23449" y="65429"/>
                  <a:pt x="23449" y="65429"/>
                </a:cubicBezTo>
                <a:cubicBezTo>
                  <a:pt x="23449" y="65429"/>
                  <a:pt x="25179" y="67199"/>
                  <a:pt x="25882" y="67743"/>
                </a:cubicBezTo>
                <a:cubicBezTo>
                  <a:pt x="26177" y="67971"/>
                  <a:pt x="26446" y="68072"/>
                  <a:pt x="26715" y="68072"/>
                </a:cubicBezTo>
                <a:cubicBezTo>
                  <a:pt x="27088" y="68072"/>
                  <a:pt x="27459" y="67879"/>
                  <a:pt x="27893" y="67563"/>
                </a:cubicBezTo>
                <a:cubicBezTo>
                  <a:pt x="28641" y="67018"/>
                  <a:pt x="29062" y="64385"/>
                  <a:pt x="29062" y="64385"/>
                </a:cubicBezTo>
                <a:cubicBezTo>
                  <a:pt x="29062" y="64385"/>
                  <a:pt x="29077" y="64379"/>
                  <a:pt x="29105" y="64379"/>
                </a:cubicBezTo>
                <a:cubicBezTo>
                  <a:pt x="29207" y="64379"/>
                  <a:pt x="29480" y="64463"/>
                  <a:pt x="29811" y="65248"/>
                </a:cubicBezTo>
                <a:cubicBezTo>
                  <a:pt x="30232" y="66246"/>
                  <a:pt x="29764" y="66200"/>
                  <a:pt x="29717" y="66790"/>
                </a:cubicBezTo>
                <a:cubicBezTo>
                  <a:pt x="29671" y="67380"/>
                  <a:pt x="30373" y="67834"/>
                  <a:pt x="30373" y="67834"/>
                </a:cubicBezTo>
                <a:cubicBezTo>
                  <a:pt x="30373" y="67834"/>
                  <a:pt x="30513" y="68878"/>
                  <a:pt x="30560" y="71102"/>
                </a:cubicBezTo>
                <a:cubicBezTo>
                  <a:pt x="30606" y="73324"/>
                  <a:pt x="30326" y="77364"/>
                  <a:pt x="30091" y="79813"/>
                </a:cubicBezTo>
                <a:cubicBezTo>
                  <a:pt x="29857" y="82264"/>
                  <a:pt x="28034" y="86790"/>
                  <a:pt x="27472" y="88560"/>
                </a:cubicBezTo>
                <a:cubicBezTo>
                  <a:pt x="26910" y="90331"/>
                  <a:pt x="25694" y="91238"/>
                  <a:pt x="25413" y="92009"/>
                </a:cubicBezTo>
                <a:cubicBezTo>
                  <a:pt x="25133" y="92779"/>
                  <a:pt x="26349" y="94187"/>
                  <a:pt x="26349" y="94187"/>
                </a:cubicBezTo>
                <a:cubicBezTo>
                  <a:pt x="25975" y="94913"/>
                  <a:pt x="26209" y="94913"/>
                  <a:pt x="26536" y="95957"/>
                </a:cubicBezTo>
                <a:cubicBezTo>
                  <a:pt x="26863" y="97001"/>
                  <a:pt x="27752" y="98362"/>
                  <a:pt x="27752" y="99587"/>
                </a:cubicBezTo>
                <a:cubicBezTo>
                  <a:pt x="27752" y="100813"/>
                  <a:pt x="27752" y="110442"/>
                  <a:pt x="27659" y="111532"/>
                </a:cubicBezTo>
                <a:cubicBezTo>
                  <a:pt x="27566" y="112621"/>
                  <a:pt x="27097" y="122059"/>
                  <a:pt x="27097" y="122059"/>
                </a:cubicBezTo>
                <a:cubicBezTo>
                  <a:pt x="27097" y="122059"/>
                  <a:pt x="26724" y="122876"/>
                  <a:pt x="26443" y="123602"/>
                </a:cubicBezTo>
                <a:cubicBezTo>
                  <a:pt x="26161" y="124328"/>
                  <a:pt x="26302" y="125871"/>
                  <a:pt x="26302" y="125871"/>
                </a:cubicBezTo>
                <a:cubicBezTo>
                  <a:pt x="26302" y="125871"/>
                  <a:pt x="25975" y="126733"/>
                  <a:pt x="26209" y="127323"/>
                </a:cubicBezTo>
                <a:cubicBezTo>
                  <a:pt x="26443" y="127913"/>
                  <a:pt x="32410" y="130326"/>
                  <a:pt x="32410" y="130326"/>
                </a:cubicBezTo>
                <a:cubicBezTo>
                  <a:pt x="32410" y="130326"/>
                  <a:pt x="32669" y="131006"/>
                  <a:pt x="33495" y="131006"/>
                </a:cubicBezTo>
                <a:cubicBezTo>
                  <a:pt x="33508" y="131006"/>
                  <a:pt x="33520" y="131006"/>
                  <a:pt x="33533" y="131006"/>
                </a:cubicBezTo>
                <a:cubicBezTo>
                  <a:pt x="34228" y="130989"/>
                  <a:pt x="34225" y="130700"/>
                  <a:pt x="34402" y="130700"/>
                </a:cubicBezTo>
                <a:cubicBezTo>
                  <a:pt x="34443" y="130700"/>
                  <a:pt x="34492" y="130715"/>
                  <a:pt x="34562" y="130752"/>
                </a:cubicBezTo>
                <a:cubicBezTo>
                  <a:pt x="34604" y="130774"/>
                  <a:pt x="34636" y="130784"/>
                  <a:pt x="34661" y="130784"/>
                </a:cubicBezTo>
                <a:cubicBezTo>
                  <a:pt x="34841" y="130784"/>
                  <a:pt x="34658" y="130277"/>
                  <a:pt x="35248" y="130277"/>
                </a:cubicBezTo>
                <a:cubicBezTo>
                  <a:pt x="35310" y="130277"/>
                  <a:pt x="35381" y="130283"/>
                  <a:pt x="35462" y="130295"/>
                </a:cubicBezTo>
                <a:cubicBezTo>
                  <a:pt x="35520" y="130304"/>
                  <a:pt x="35576" y="130308"/>
                  <a:pt x="35631" y="130308"/>
                </a:cubicBezTo>
                <a:cubicBezTo>
                  <a:pt x="36051" y="130308"/>
                  <a:pt x="36365" y="130067"/>
                  <a:pt x="36199" y="129826"/>
                </a:cubicBezTo>
                <a:cubicBezTo>
                  <a:pt x="36012" y="129555"/>
                  <a:pt x="35732" y="129327"/>
                  <a:pt x="35404" y="129283"/>
                </a:cubicBezTo>
                <a:cubicBezTo>
                  <a:pt x="35076" y="129238"/>
                  <a:pt x="32520" y="128423"/>
                  <a:pt x="32146" y="127879"/>
                </a:cubicBezTo>
                <a:cubicBezTo>
                  <a:pt x="31773" y="127334"/>
                  <a:pt x="29859" y="126234"/>
                  <a:pt x="29859" y="126234"/>
                </a:cubicBezTo>
                <a:cubicBezTo>
                  <a:pt x="29859" y="126234"/>
                  <a:pt x="29906" y="125721"/>
                  <a:pt x="30140" y="125040"/>
                </a:cubicBezTo>
                <a:cubicBezTo>
                  <a:pt x="30374" y="124359"/>
                  <a:pt x="28794" y="124009"/>
                  <a:pt x="29227" y="122623"/>
                </a:cubicBezTo>
                <a:cubicBezTo>
                  <a:pt x="29661" y="121231"/>
                  <a:pt x="30233" y="116070"/>
                  <a:pt x="30561" y="112894"/>
                </a:cubicBezTo>
                <a:cubicBezTo>
                  <a:pt x="30888" y="109718"/>
                  <a:pt x="31356" y="102901"/>
                  <a:pt x="31589" y="100904"/>
                </a:cubicBezTo>
                <a:cubicBezTo>
                  <a:pt x="31823" y="98908"/>
                  <a:pt x="31964" y="98136"/>
                  <a:pt x="32386" y="97138"/>
                </a:cubicBezTo>
                <a:cubicBezTo>
                  <a:pt x="32809" y="96139"/>
                  <a:pt x="31994" y="96048"/>
                  <a:pt x="31994" y="96048"/>
                </a:cubicBezTo>
                <a:cubicBezTo>
                  <a:pt x="31994" y="96048"/>
                  <a:pt x="32104" y="96048"/>
                  <a:pt x="32198" y="95187"/>
                </a:cubicBezTo>
                <a:cubicBezTo>
                  <a:pt x="32291" y="94324"/>
                  <a:pt x="30655" y="94279"/>
                  <a:pt x="30655" y="94279"/>
                </a:cubicBezTo>
                <a:cubicBezTo>
                  <a:pt x="30655" y="94279"/>
                  <a:pt x="31497" y="94233"/>
                  <a:pt x="31994" y="93689"/>
                </a:cubicBezTo>
                <a:cubicBezTo>
                  <a:pt x="32493" y="93144"/>
                  <a:pt x="31871" y="92009"/>
                  <a:pt x="31450" y="90695"/>
                </a:cubicBezTo>
                <a:cubicBezTo>
                  <a:pt x="31029" y="89380"/>
                  <a:pt x="31356" y="85078"/>
                  <a:pt x="32058" y="80451"/>
                </a:cubicBezTo>
                <a:cubicBezTo>
                  <a:pt x="32759" y="75822"/>
                  <a:pt x="32947" y="68925"/>
                  <a:pt x="33088" y="67790"/>
                </a:cubicBezTo>
                <a:cubicBezTo>
                  <a:pt x="33228" y="66655"/>
                  <a:pt x="34209" y="66565"/>
                  <a:pt x="34491" y="64659"/>
                </a:cubicBezTo>
                <a:cubicBezTo>
                  <a:pt x="34720" y="63097"/>
                  <a:pt x="33726" y="62268"/>
                  <a:pt x="33050" y="62268"/>
                </a:cubicBezTo>
                <a:cubicBezTo>
                  <a:pt x="32901" y="62268"/>
                  <a:pt x="32767" y="62308"/>
                  <a:pt x="32666" y="62390"/>
                </a:cubicBezTo>
                <a:cubicBezTo>
                  <a:pt x="32392" y="62611"/>
                  <a:pt x="32038" y="62736"/>
                  <a:pt x="31716" y="62736"/>
                </a:cubicBezTo>
                <a:cubicBezTo>
                  <a:pt x="31380" y="62736"/>
                  <a:pt x="31078" y="62600"/>
                  <a:pt x="30935" y="62300"/>
                </a:cubicBezTo>
                <a:cubicBezTo>
                  <a:pt x="30656" y="61710"/>
                  <a:pt x="30888" y="60847"/>
                  <a:pt x="31215" y="60348"/>
                </a:cubicBezTo>
                <a:cubicBezTo>
                  <a:pt x="31544" y="59849"/>
                  <a:pt x="31403" y="60403"/>
                  <a:pt x="31778" y="59723"/>
                </a:cubicBezTo>
                <a:cubicBezTo>
                  <a:pt x="32152" y="59042"/>
                  <a:pt x="31778" y="58771"/>
                  <a:pt x="32152" y="58136"/>
                </a:cubicBezTo>
                <a:cubicBezTo>
                  <a:pt x="32525" y="57501"/>
                  <a:pt x="33368" y="56638"/>
                  <a:pt x="32199" y="54687"/>
                </a:cubicBezTo>
                <a:cubicBezTo>
                  <a:pt x="31690" y="53838"/>
                  <a:pt x="30739" y="53581"/>
                  <a:pt x="29796" y="53581"/>
                </a:cubicBezTo>
                <a:cubicBezTo>
                  <a:pt x="28570" y="53581"/>
                  <a:pt x="27358" y="54014"/>
                  <a:pt x="27146" y="54143"/>
                </a:cubicBezTo>
                <a:cubicBezTo>
                  <a:pt x="26772" y="54369"/>
                  <a:pt x="24807" y="54459"/>
                  <a:pt x="24807" y="54459"/>
                </a:cubicBezTo>
                <a:cubicBezTo>
                  <a:pt x="24947" y="53824"/>
                  <a:pt x="24574" y="50909"/>
                  <a:pt x="24574" y="50909"/>
                </a:cubicBezTo>
                <a:cubicBezTo>
                  <a:pt x="24574" y="50909"/>
                  <a:pt x="24900" y="50864"/>
                  <a:pt x="25368" y="50818"/>
                </a:cubicBezTo>
                <a:cubicBezTo>
                  <a:pt x="25836" y="50773"/>
                  <a:pt x="26258" y="50366"/>
                  <a:pt x="26023" y="50093"/>
                </a:cubicBezTo>
                <a:cubicBezTo>
                  <a:pt x="25959" y="50019"/>
                  <a:pt x="25822" y="49992"/>
                  <a:pt x="25656" y="49992"/>
                </a:cubicBezTo>
                <a:cubicBezTo>
                  <a:pt x="25216" y="49992"/>
                  <a:pt x="24574" y="50183"/>
                  <a:pt x="24574" y="50183"/>
                </a:cubicBezTo>
                <a:cubicBezTo>
                  <a:pt x="24574" y="50183"/>
                  <a:pt x="24433" y="49821"/>
                  <a:pt x="24620" y="49367"/>
                </a:cubicBezTo>
                <a:cubicBezTo>
                  <a:pt x="24807" y="48913"/>
                  <a:pt x="24574" y="48187"/>
                  <a:pt x="24574" y="48187"/>
                </a:cubicBezTo>
                <a:cubicBezTo>
                  <a:pt x="24574" y="48187"/>
                  <a:pt x="24724" y="48138"/>
                  <a:pt x="24965" y="48138"/>
                </a:cubicBezTo>
                <a:cubicBezTo>
                  <a:pt x="25127" y="48138"/>
                  <a:pt x="25330" y="48160"/>
                  <a:pt x="25556" y="48233"/>
                </a:cubicBezTo>
                <a:cubicBezTo>
                  <a:pt x="25639" y="48260"/>
                  <a:pt x="25707" y="48272"/>
                  <a:pt x="25761" y="48272"/>
                </a:cubicBezTo>
                <a:cubicBezTo>
                  <a:pt x="26077" y="48272"/>
                  <a:pt x="25956" y="47874"/>
                  <a:pt x="25837" y="47642"/>
                </a:cubicBezTo>
                <a:cubicBezTo>
                  <a:pt x="25697" y="47369"/>
                  <a:pt x="24433" y="47189"/>
                  <a:pt x="24433" y="47189"/>
                </a:cubicBezTo>
                <a:cubicBezTo>
                  <a:pt x="24433" y="47189"/>
                  <a:pt x="24620" y="46780"/>
                  <a:pt x="24574" y="46190"/>
                </a:cubicBezTo>
                <a:cubicBezTo>
                  <a:pt x="24538" y="45729"/>
                  <a:pt x="24386" y="45629"/>
                  <a:pt x="24501" y="45629"/>
                </a:cubicBezTo>
                <a:cubicBezTo>
                  <a:pt x="24532" y="45629"/>
                  <a:pt x="24585" y="45636"/>
                  <a:pt x="24667" y="45647"/>
                </a:cubicBezTo>
                <a:cubicBezTo>
                  <a:pt x="24727" y="45654"/>
                  <a:pt x="24801" y="45657"/>
                  <a:pt x="24881" y="45657"/>
                </a:cubicBezTo>
                <a:cubicBezTo>
                  <a:pt x="25299" y="45657"/>
                  <a:pt x="25900" y="45556"/>
                  <a:pt x="25743" y="45328"/>
                </a:cubicBezTo>
                <a:cubicBezTo>
                  <a:pt x="25555" y="45056"/>
                  <a:pt x="24245" y="45283"/>
                  <a:pt x="24387" y="44648"/>
                </a:cubicBezTo>
                <a:cubicBezTo>
                  <a:pt x="24528" y="44013"/>
                  <a:pt x="24292" y="43059"/>
                  <a:pt x="24292" y="43059"/>
                </a:cubicBezTo>
                <a:lnTo>
                  <a:pt x="24292" y="43059"/>
                </a:lnTo>
                <a:cubicBezTo>
                  <a:pt x="24293" y="43059"/>
                  <a:pt x="24512" y="43088"/>
                  <a:pt x="24749" y="43088"/>
                </a:cubicBezTo>
                <a:cubicBezTo>
                  <a:pt x="25025" y="43088"/>
                  <a:pt x="25323" y="43049"/>
                  <a:pt x="25323" y="42878"/>
                </a:cubicBezTo>
                <a:cubicBezTo>
                  <a:pt x="25323" y="42560"/>
                  <a:pt x="24107" y="42379"/>
                  <a:pt x="24153" y="41925"/>
                </a:cubicBezTo>
                <a:cubicBezTo>
                  <a:pt x="24200" y="41471"/>
                  <a:pt x="24294" y="40155"/>
                  <a:pt x="24294" y="40155"/>
                </a:cubicBezTo>
                <a:cubicBezTo>
                  <a:pt x="24427" y="40169"/>
                  <a:pt x="24541" y="40175"/>
                  <a:pt x="24637" y="40175"/>
                </a:cubicBezTo>
                <a:cubicBezTo>
                  <a:pt x="25851" y="40175"/>
                  <a:pt x="24200" y="39157"/>
                  <a:pt x="24200" y="39157"/>
                </a:cubicBezTo>
                <a:cubicBezTo>
                  <a:pt x="24200" y="39157"/>
                  <a:pt x="24107" y="38930"/>
                  <a:pt x="24200" y="38476"/>
                </a:cubicBezTo>
                <a:cubicBezTo>
                  <a:pt x="24294" y="38022"/>
                  <a:pt x="24294" y="37705"/>
                  <a:pt x="24294" y="37705"/>
                </a:cubicBezTo>
                <a:cubicBezTo>
                  <a:pt x="24294" y="37705"/>
                  <a:pt x="24715" y="37552"/>
                  <a:pt x="25241" y="37552"/>
                </a:cubicBezTo>
                <a:cubicBezTo>
                  <a:pt x="25416" y="37552"/>
                  <a:pt x="25603" y="37569"/>
                  <a:pt x="25790" y="37614"/>
                </a:cubicBezTo>
                <a:cubicBezTo>
                  <a:pt x="26538" y="37796"/>
                  <a:pt x="26773" y="38159"/>
                  <a:pt x="27241" y="38794"/>
                </a:cubicBezTo>
                <a:cubicBezTo>
                  <a:pt x="27708" y="39429"/>
                  <a:pt x="28784" y="39701"/>
                  <a:pt x="28784" y="39701"/>
                </a:cubicBezTo>
                <a:cubicBezTo>
                  <a:pt x="28784" y="39701"/>
                  <a:pt x="28972" y="39974"/>
                  <a:pt x="29674" y="40518"/>
                </a:cubicBezTo>
                <a:cubicBezTo>
                  <a:pt x="30375" y="41063"/>
                  <a:pt x="31997" y="41199"/>
                  <a:pt x="31997" y="41199"/>
                </a:cubicBezTo>
                <a:cubicBezTo>
                  <a:pt x="31997" y="41199"/>
                  <a:pt x="32200" y="41426"/>
                  <a:pt x="32388" y="41652"/>
                </a:cubicBezTo>
                <a:cubicBezTo>
                  <a:pt x="32408" y="41676"/>
                  <a:pt x="32428" y="41686"/>
                  <a:pt x="32447" y="41686"/>
                </a:cubicBezTo>
                <a:cubicBezTo>
                  <a:pt x="32613" y="41686"/>
                  <a:pt x="32761" y="40926"/>
                  <a:pt x="32761" y="40926"/>
                </a:cubicBezTo>
                <a:cubicBezTo>
                  <a:pt x="33650" y="40473"/>
                  <a:pt x="33089" y="39520"/>
                  <a:pt x="33089" y="39520"/>
                </a:cubicBezTo>
                <a:cubicBezTo>
                  <a:pt x="34164" y="38113"/>
                  <a:pt x="33603" y="37296"/>
                  <a:pt x="33603" y="37296"/>
                </a:cubicBezTo>
                <a:cubicBezTo>
                  <a:pt x="34398" y="36161"/>
                  <a:pt x="33930" y="34180"/>
                  <a:pt x="33930" y="34180"/>
                </a:cubicBezTo>
                <a:cubicBezTo>
                  <a:pt x="34126" y="33712"/>
                  <a:pt x="34230" y="33839"/>
                  <a:pt x="34278" y="32908"/>
                </a:cubicBezTo>
                <a:lnTo>
                  <a:pt x="34066" y="32908"/>
                </a:lnTo>
                <a:lnTo>
                  <a:pt x="34066" y="32187"/>
                </a:lnTo>
                <a:cubicBezTo>
                  <a:pt x="34066" y="31796"/>
                  <a:pt x="33924" y="31624"/>
                  <a:pt x="33924" y="31624"/>
                </a:cubicBezTo>
                <a:cubicBezTo>
                  <a:pt x="34249" y="30852"/>
                  <a:pt x="33646" y="29763"/>
                  <a:pt x="33646" y="29763"/>
                </a:cubicBezTo>
                <a:cubicBezTo>
                  <a:pt x="33972" y="29173"/>
                  <a:pt x="33436" y="27857"/>
                  <a:pt x="33436" y="27857"/>
                </a:cubicBezTo>
                <a:cubicBezTo>
                  <a:pt x="33436" y="27857"/>
                  <a:pt x="34010" y="27631"/>
                  <a:pt x="34103" y="27086"/>
                </a:cubicBezTo>
                <a:cubicBezTo>
                  <a:pt x="34120" y="26987"/>
                  <a:pt x="34171" y="26889"/>
                  <a:pt x="34230" y="26794"/>
                </a:cubicBezTo>
                <a:cubicBezTo>
                  <a:pt x="34431" y="26671"/>
                  <a:pt x="34625" y="26621"/>
                  <a:pt x="34808" y="26621"/>
                </a:cubicBezTo>
                <a:cubicBezTo>
                  <a:pt x="35620" y="26621"/>
                  <a:pt x="36228" y="27599"/>
                  <a:pt x="36266" y="27635"/>
                </a:cubicBezTo>
                <a:cubicBezTo>
                  <a:pt x="37017" y="29469"/>
                  <a:pt x="38022" y="32687"/>
                  <a:pt x="38481" y="34500"/>
                </a:cubicBezTo>
                <a:cubicBezTo>
                  <a:pt x="39003" y="36556"/>
                  <a:pt x="39502" y="38937"/>
                  <a:pt x="39168" y="40691"/>
                </a:cubicBezTo>
                <a:cubicBezTo>
                  <a:pt x="38833" y="42446"/>
                  <a:pt x="38163" y="43737"/>
                  <a:pt x="38974" y="44496"/>
                </a:cubicBezTo>
                <a:lnTo>
                  <a:pt x="39247" y="45868"/>
                </a:lnTo>
                <a:cubicBezTo>
                  <a:pt x="39247" y="45868"/>
                  <a:pt x="39294" y="48328"/>
                  <a:pt x="39188" y="48997"/>
                </a:cubicBezTo>
                <a:cubicBezTo>
                  <a:pt x="39082" y="49665"/>
                  <a:pt x="38459" y="52716"/>
                  <a:pt x="38690" y="55055"/>
                </a:cubicBezTo>
                <a:cubicBezTo>
                  <a:pt x="38921" y="57393"/>
                  <a:pt x="39645" y="59890"/>
                  <a:pt x="39283" y="60957"/>
                </a:cubicBezTo>
                <a:cubicBezTo>
                  <a:pt x="38923" y="62023"/>
                  <a:pt x="38943" y="63095"/>
                  <a:pt x="39261" y="63502"/>
                </a:cubicBezTo>
                <a:cubicBezTo>
                  <a:pt x="39261" y="63502"/>
                  <a:pt x="38004" y="64343"/>
                  <a:pt x="37680" y="65523"/>
                </a:cubicBezTo>
                <a:cubicBezTo>
                  <a:pt x="37355" y="66703"/>
                  <a:pt x="37057" y="67370"/>
                  <a:pt x="36842" y="67692"/>
                </a:cubicBezTo>
                <a:cubicBezTo>
                  <a:pt x="36627" y="68013"/>
                  <a:pt x="36463" y="68700"/>
                  <a:pt x="36720" y="69316"/>
                </a:cubicBezTo>
                <a:cubicBezTo>
                  <a:pt x="36978" y="69934"/>
                  <a:pt x="36726" y="70139"/>
                  <a:pt x="36717" y="70713"/>
                </a:cubicBezTo>
                <a:cubicBezTo>
                  <a:pt x="36707" y="71286"/>
                  <a:pt x="36653" y="72319"/>
                  <a:pt x="37069" y="72632"/>
                </a:cubicBezTo>
                <a:cubicBezTo>
                  <a:pt x="37122" y="72672"/>
                  <a:pt x="37166" y="72690"/>
                  <a:pt x="37203" y="72690"/>
                </a:cubicBezTo>
                <a:cubicBezTo>
                  <a:pt x="37457" y="72690"/>
                  <a:pt x="37386" y="71849"/>
                  <a:pt x="37643" y="71436"/>
                </a:cubicBezTo>
                <a:cubicBezTo>
                  <a:pt x="37937" y="70963"/>
                  <a:pt x="37495" y="69960"/>
                  <a:pt x="37731" y="69505"/>
                </a:cubicBezTo>
                <a:cubicBezTo>
                  <a:pt x="37968" y="69050"/>
                  <a:pt x="38299" y="68690"/>
                  <a:pt x="38290" y="68059"/>
                </a:cubicBezTo>
                <a:cubicBezTo>
                  <a:pt x="38282" y="67458"/>
                  <a:pt x="38827" y="65879"/>
                  <a:pt x="39090" y="65879"/>
                </a:cubicBezTo>
                <a:cubicBezTo>
                  <a:pt x="39104" y="65879"/>
                  <a:pt x="39117" y="65883"/>
                  <a:pt x="39128" y="65892"/>
                </a:cubicBezTo>
                <a:cubicBezTo>
                  <a:pt x="39375" y="66067"/>
                  <a:pt x="39391" y="68259"/>
                  <a:pt x="39493" y="69156"/>
                </a:cubicBezTo>
                <a:cubicBezTo>
                  <a:pt x="39624" y="70305"/>
                  <a:pt x="39194" y="71327"/>
                  <a:pt x="39398" y="71770"/>
                </a:cubicBezTo>
                <a:cubicBezTo>
                  <a:pt x="39601" y="72214"/>
                  <a:pt x="39665" y="73019"/>
                  <a:pt x="39623" y="73285"/>
                </a:cubicBezTo>
                <a:cubicBezTo>
                  <a:pt x="39580" y="73552"/>
                  <a:pt x="39426" y="74220"/>
                  <a:pt x="39717" y="74842"/>
                </a:cubicBezTo>
                <a:cubicBezTo>
                  <a:pt x="40008" y="75462"/>
                  <a:pt x="39982" y="77179"/>
                  <a:pt x="40452" y="77179"/>
                </a:cubicBezTo>
                <a:cubicBezTo>
                  <a:pt x="40453" y="77179"/>
                  <a:pt x="40454" y="77179"/>
                  <a:pt x="40455" y="77179"/>
                </a:cubicBezTo>
                <a:cubicBezTo>
                  <a:pt x="40928" y="77171"/>
                  <a:pt x="40792" y="74931"/>
                  <a:pt x="40792" y="74931"/>
                </a:cubicBezTo>
                <a:cubicBezTo>
                  <a:pt x="40792" y="74931"/>
                  <a:pt x="40804" y="73931"/>
                  <a:pt x="40685" y="73539"/>
                </a:cubicBezTo>
                <a:cubicBezTo>
                  <a:pt x="40423" y="72665"/>
                  <a:pt x="40423" y="72665"/>
                  <a:pt x="40581" y="72000"/>
                </a:cubicBezTo>
                <a:cubicBezTo>
                  <a:pt x="40644" y="71743"/>
                  <a:pt x="40608" y="70984"/>
                  <a:pt x="40499" y="69932"/>
                </a:cubicBezTo>
                <a:cubicBezTo>
                  <a:pt x="40460" y="69548"/>
                  <a:pt x="40423" y="67238"/>
                  <a:pt x="40498" y="67238"/>
                </a:cubicBezTo>
                <a:lnTo>
                  <a:pt x="40498" y="67238"/>
                </a:lnTo>
                <a:cubicBezTo>
                  <a:pt x="40503" y="67238"/>
                  <a:pt x="40508" y="67246"/>
                  <a:pt x="40513" y="67263"/>
                </a:cubicBezTo>
                <a:cubicBezTo>
                  <a:pt x="40607" y="67565"/>
                  <a:pt x="40770" y="69132"/>
                  <a:pt x="40766" y="69418"/>
                </a:cubicBezTo>
                <a:cubicBezTo>
                  <a:pt x="40761" y="69705"/>
                  <a:pt x="40744" y="70709"/>
                  <a:pt x="41011" y="71102"/>
                </a:cubicBezTo>
                <a:cubicBezTo>
                  <a:pt x="41278" y="71494"/>
                  <a:pt x="41308" y="72197"/>
                  <a:pt x="41414" y="72830"/>
                </a:cubicBezTo>
                <a:cubicBezTo>
                  <a:pt x="41518" y="73464"/>
                  <a:pt x="41248" y="74263"/>
                  <a:pt x="41470" y="74668"/>
                </a:cubicBezTo>
                <a:cubicBezTo>
                  <a:pt x="41693" y="75074"/>
                  <a:pt x="41716" y="76351"/>
                  <a:pt x="41991" y="77073"/>
                </a:cubicBezTo>
                <a:cubicBezTo>
                  <a:pt x="42083" y="77316"/>
                  <a:pt x="42188" y="77425"/>
                  <a:pt x="42284" y="77425"/>
                </a:cubicBezTo>
                <a:cubicBezTo>
                  <a:pt x="42475" y="77425"/>
                  <a:pt x="42634" y="76995"/>
                  <a:pt x="42606" y="76307"/>
                </a:cubicBezTo>
                <a:cubicBezTo>
                  <a:pt x="42565" y="75273"/>
                  <a:pt x="42643" y="74916"/>
                  <a:pt x="42625" y="74256"/>
                </a:cubicBezTo>
                <a:cubicBezTo>
                  <a:pt x="42607" y="73596"/>
                  <a:pt x="42261" y="72800"/>
                  <a:pt x="42170" y="72211"/>
                </a:cubicBezTo>
                <a:cubicBezTo>
                  <a:pt x="42079" y="71621"/>
                  <a:pt x="42149" y="70790"/>
                  <a:pt x="41985" y="70270"/>
                </a:cubicBezTo>
                <a:cubicBezTo>
                  <a:pt x="41821" y="69751"/>
                  <a:pt x="41630" y="68242"/>
                  <a:pt x="41639" y="67667"/>
                </a:cubicBezTo>
                <a:cubicBezTo>
                  <a:pt x="41641" y="67545"/>
                  <a:pt x="41663" y="67492"/>
                  <a:pt x="41697" y="67492"/>
                </a:cubicBezTo>
                <a:cubicBezTo>
                  <a:pt x="41822" y="67492"/>
                  <a:pt x="42115" y="68213"/>
                  <a:pt x="42195" y="68824"/>
                </a:cubicBezTo>
                <a:cubicBezTo>
                  <a:pt x="42297" y="69602"/>
                  <a:pt x="42325" y="70592"/>
                  <a:pt x="42564" y="70896"/>
                </a:cubicBezTo>
                <a:cubicBezTo>
                  <a:pt x="42803" y="71202"/>
                  <a:pt x="42728" y="71416"/>
                  <a:pt x="42864" y="71849"/>
                </a:cubicBezTo>
                <a:cubicBezTo>
                  <a:pt x="43000" y="72282"/>
                  <a:pt x="42854" y="73327"/>
                  <a:pt x="43121" y="73719"/>
                </a:cubicBezTo>
                <a:cubicBezTo>
                  <a:pt x="43388" y="74111"/>
                  <a:pt x="43484" y="74566"/>
                  <a:pt x="43753" y="75570"/>
                </a:cubicBezTo>
                <a:cubicBezTo>
                  <a:pt x="43865" y="75987"/>
                  <a:pt x="44023" y="76161"/>
                  <a:pt x="44157" y="76161"/>
                </a:cubicBezTo>
                <a:cubicBezTo>
                  <a:pt x="44346" y="76161"/>
                  <a:pt x="44488" y="75815"/>
                  <a:pt x="44387" y="75317"/>
                </a:cubicBezTo>
                <a:cubicBezTo>
                  <a:pt x="44213" y="74468"/>
                  <a:pt x="44367" y="73897"/>
                  <a:pt x="44264" y="73264"/>
                </a:cubicBezTo>
                <a:cubicBezTo>
                  <a:pt x="44159" y="72630"/>
                  <a:pt x="43626" y="71847"/>
                  <a:pt x="43489" y="71414"/>
                </a:cubicBezTo>
                <a:cubicBezTo>
                  <a:pt x="43353" y="70981"/>
                  <a:pt x="43507" y="70551"/>
                  <a:pt x="43356" y="69933"/>
                </a:cubicBezTo>
                <a:cubicBezTo>
                  <a:pt x="43206" y="69314"/>
                  <a:pt x="42916" y="67788"/>
                  <a:pt x="42936" y="67401"/>
                </a:cubicBezTo>
                <a:cubicBezTo>
                  <a:pt x="42937" y="67365"/>
                  <a:pt x="42948" y="67348"/>
                  <a:pt x="42965" y="67348"/>
                </a:cubicBezTo>
                <a:cubicBezTo>
                  <a:pt x="43129" y="67348"/>
                  <a:pt x="43924" y="68899"/>
                  <a:pt x="43981" y="69356"/>
                </a:cubicBezTo>
                <a:cubicBezTo>
                  <a:pt x="44045" y="69859"/>
                  <a:pt x="44090" y="70605"/>
                  <a:pt x="44384" y="71084"/>
                </a:cubicBezTo>
                <a:cubicBezTo>
                  <a:pt x="44678" y="71563"/>
                  <a:pt x="44951" y="72427"/>
                  <a:pt x="45171" y="72976"/>
                </a:cubicBezTo>
                <a:cubicBezTo>
                  <a:pt x="45360" y="73445"/>
                  <a:pt x="45661" y="74052"/>
                  <a:pt x="45900" y="74052"/>
                </a:cubicBezTo>
                <a:cubicBezTo>
                  <a:pt x="45941" y="74052"/>
                  <a:pt x="45980" y="74034"/>
                  <a:pt x="46016" y="73995"/>
                </a:cubicBezTo>
                <a:cubicBezTo>
                  <a:pt x="46265" y="73725"/>
                  <a:pt x="45594" y="71607"/>
                  <a:pt x="45458" y="71174"/>
                </a:cubicBezTo>
                <a:cubicBezTo>
                  <a:pt x="45322" y="70741"/>
                  <a:pt x="45481" y="69739"/>
                  <a:pt x="45129" y="69376"/>
                </a:cubicBezTo>
                <a:cubicBezTo>
                  <a:pt x="44776" y="69011"/>
                  <a:pt x="44375" y="68043"/>
                  <a:pt x="44222" y="67711"/>
                </a:cubicBezTo>
                <a:cubicBezTo>
                  <a:pt x="44068" y="67379"/>
                  <a:pt x="43589" y="66008"/>
                  <a:pt x="43245" y="65069"/>
                </a:cubicBezTo>
                <a:cubicBezTo>
                  <a:pt x="42903" y="64129"/>
                  <a:pt x="42287" y="63088"/>
                  <a:pt x="42567" y="62617"/>
                </a:cubicBezTo>
                <a:cubicBezTo>
                  <a:pt x="42848" y="62148"/>
                  <a:pt x="42888" y="61375"/>
                  <a:pt x="42684" y="60725"/>
                </a:cubicBezTo>
                <a:cubicBezTo>
                  <a:pt x="42480" y="60077"/>
                  <a:pt x="42015" y="54085"/>
                  <a:pt x="41826" y="52431"/>
                </a:cubicBezTo>
                <a:cubicBezTo>
                  <a:pt x="41637" y="50779"/>
                  <a:pt x="41649" y="48252"/>
                  <a:pt x="41893" y="47366"/>
                </a:cubicBezTo>
                <a:cubicBezTo>
                  <a:pt x="42137" y="46480"/>
                  <a:pt x="42135" y="44816"/>
                  <a:pt x="42582" y="44722"/>
                </a:cubicBezTo>
                <a:cubicBezTo>
                  <a:pt x="43028" y="44629"/>
                  <a:pt x="43410" y="44032"/>
                  <a:pt x="43287" y="43642"/>
                </a:cubicBezTo>
                <a:cubicBezTo>
                  <a:pt x="43164" y="43253"/>
                  <a:pt x="42410" y="42825"/>
                  <a:pt x="42007" y="42001"/>
                </a:cubicBezTo>
                <a:cubicBezTo>
                  <a:pt x="41605" y="41177"/>
                  <a:pt x="41437" y="39135"/>
                  <a:pt x="41055" y="37924"/>
                </a:cubicBezTo>
                <a:cubicBezTo>
                  <a:pt x="40672" y="36713"/>
                  <a:pt x="40112" y="33130"/>
                  <a:pt x="39566" y="31399"/>
                </a:cubicBezTo>
                <a:cubicBezTo>
                  <a:pt x="39076" y="29847"/>
                  <a:pt x="38696" y="28035"/>
                  <a:pt x="38901" y="27040"/>
                </a:cubicBezTo>
                <a:cubicBezTo>
                  <a:pt x="38901" y="27040"/>
                  <a:pt x="39725" y="23117"/>
                  <a:pt x="36096" y="23117"/>
                </a:cubicBezTo>
                <a:cubicBezTo>
                  <a:pt x="35969" y="23117"/>
                  <a:pt x="35838" y="23122"/>
                  <a:pt x="35700" y="23132"/>
                </a:cubicBezTo>
                <a:lnTo>
                  <a:pt x="35688" y="23132"/>
                </a:lnTo>
                <a:cubicBezTo>
                  <a:pt x="34317" y="22689"/>
                  <a:pt x="32045" y="22377"/>
                  <a:pt x="31262" y="22187"/>
                </a:cubicBezTo>
                <a:cubicBezTo>
                  <a:pt x="29391" y="21733"/>
                  <a:pt x="28361" y="21188"/>
                  <a:pt x="28361" y="21188"/>
                </a:cubicBezTo>
                <a:cubicBezTo>
                  <a:pt x="27613" y="18738"/>
                  <a:pt x="25180" y="17830"/>
                  <a:pt x="25180" y="17830"/>
                </a:cubicBezTo>
                <a:cubicBezTo>
                  <a:pt x="25414" y="17558"/>
                  <a:pt x="24572" y="17059"/>
                  <a:pt x="24572" y="17059"/>
                </a:cubicBezTo>
                <a:lnTo>
                  <a:pt x="24807" y="15516"/>
                </a:lnTo>
                <a:cubicBezTo>
                  <a:pt x="24807" y="15516"/>
                  <a:pt x="25629" y="15154"/>
                  <a:pt x="26283" y="14609"/>
                </a:cubicBezTo>
                <a:cubicBezTo>
                  <a:pt x="26938" y="14064"/>
                  <a:pt x="27034" y="13701"/>
                  <a:pt x="27128" y="12612"/>
                </a:cubicBezTo>
                <a:cubicBezTo>
                  <a:pt x="27223" y="11524"/>
                  <a:pt x="27508" y="10162"/>
                  <a:pt x="27508" y="10162"/>
                </a:cubicBezTo>
                <a:lnTo>
                  <a:pt x="27871" y="8891"/>
                </a:lnTo>
                <a:cubicBezTo>
                  <a:pt x="27871" y="8891"/>
                  <a:pt x="28584" y="6667"/>
                  <a:pt x="27975" y="3946"/>
                </a:cubicBezTo>
                <a:cubicBezTo>
                  <a:pt x="27381" y="1284"/>
                  <a:pt x="24653" y="54"/>
                  <a:pt x="23132" y="0"/>
                </a:cubicBezTo>
                <a:close/>
              </a:path>
            </a:pathLst>
          </a:cu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3" name="Google Shape;578;p33">
            <a:extLst>
              <a:ext uri="{FF2B5EF4-FFF2-40B4-BE49-F238E27FC236}">
                <a16:creationId xmlns:a16="http://schemas.microsoft.com/office/drawing/2014/main" id="{EF7F0758-FF30-4175-A162-5301AC2D1384}"/>
              </a:ext>
            </a:extLst>
          </p:cNvPr>
          <p:cNvSpPr txBox="1">
            <a:spLocks/>
          </p:cNvSpPr>
          <p:nvPr/>
        </p:nvSpPr>
        <p:spPr>
          <a:xfrm>
            <a:off x="8191541" y="4502637"/>
            <a:ext cx="4383936" cy="1199183"/>
          </a:xfrm>
          <a:prstGeom prst="rect">
            <a:avLst/>
          </a:prstGeom>
          <a:noFill/>
          <a:ln>
            <a:noFill/>
          </a:ln>
        </p:spPr>
        <p:txBody>
          <a:bodyPr spcFirstLastPara="1" wrap="square" lIns="243796" tIns="243796" rIns="243796" bIns="243796"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1pPr>
            <a:lvl2pPr marR="0" lvl="1"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2pPr>
            <a:lvl3pPr marR="0" lvl="2"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3pPr>
            <a:lvl4pPr marR="0" lvl="3"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4pPr>
            <a:lvl5pPr marR="0" lvl="4"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5pPr>
            <a:lvl6pPr marR="0" lvl="5"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6pPr>
            <a:lvl7pPr marR="0" lvl="6"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7pPr>
            <a:lvl8pPr marR="0" lvl="7"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8pPr>
            <a:lvl9pPr marR="0" lvl="8"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9pPr>
          </a:lstStyle>
          <a:p>
            <a:pPr marL="0" marR="0" lvl="0" indent="0" algn="l" defTabSz="914400" rtl="0" eaLnBrk="1" fontAlgn="auto" latinLnBrk="0" hangingPunct="1">
              <a:lnSpc>
                <a:spcPct val="100000"/>
              </a:lnSpc>
              <a:spcBef>
                <a:spcPts val="0"/>
              </a:spcBef>
              <a:spcAft>
                <a:spcPts val="0"/>
              </a:spcAft>
              <a:buClr>
                <a:srgbClr val="000000"/>
              </a:buClr>
              <a:buSzPts val="2800"/>
              <a:buFont typeface="Poppins SemiBold"/>
              <a:buNone/>
              <a:tabLst/>
              <a:defRPr/>
            </a:pPr>
            <a:r>
              <a:rPr kumimoji="0" lang="en" sz="2667" b="0" i="0" u="none" strike="noStrike" kern="0" cap="none" spc="0" normalizeH="0" baseline="0" noProof="0">
                <a:ln>
                  <a:noFill/>
                </a:ln>
                <a:solidFill>
                  <a:srgbClr val="000000"/>
                </a:solidFill>
                <a:effectLst/>
                <a:uLnTx/>
                <a:uFillTx/>
                <a:latin typeface="Montserrat Light"/>
                <a:sym typeface="Poppins SemiBold"/>
              </a:rPr>
              <a:t>20%</a:t>
            </a:r>
          </a:p>
        </p:txBody>
      </p:sp>
      <p:sp>
        <p:nvSpPr>
          <p:cNvPr id="114" name="Google Shape;579;p33">
            <a:extLst>
              <a:ext uri="{FF2B5EF4-FFF2-40B4-BE49-F238E27FC236}">
                <a16:creationId xmlns:a16="http://schemas.microsoft.com/office/drawing/2014/main" id="{1103FF5D-C1AF-4AD3-8F7C-03A9DDDF85FC}"/>
              </a:ext>
            </a:extLst>
          </p:cNvPr>
          <p:cNvSpPr txBox="1">
            <a:spLocks/>
          </p:cNvSpPr>
          <p:nvPr/>
        </p:nvSpPr>
        <p:spPr>
          <a:xfrm>
            <a:off x="8191541" y="5056893"/>
            <a:ext cx="4099140" cy="1199183"/>
          </a:xfrm>
          <a:prstGeom prst="rect">
            <a:avLst/>
          </a:prstGeom>
          <a:noFill/>
          <a:ln>
            <a:noFill/>
          </a:ln>
        </p:spPr>
        <p:txBody>
          <a:bodyPr spcFirstLastPara="1" wrap="square" lIns="243796" tIns="243796" rIns="243796" bIns="243796"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Nunito Light"/>
              <a:buChar char="●"/>
              <a:defRPr sz="1800" b="0" i="0" u="none" strike="noStrike" cap="none">
                <a:solidFill>
                  <a:srgbClr val="000000"/>
                </a:solidFill>
                <a:latin typeface="Nunito Light"/>
                <a:ea typeface="Nunito Light"/>
                <a:cs typeface="Nunito Light"/>
                <a:sym typeface="Nunito Light"/>
              </a:defRPr>
            </a:lvl1pPr>
            <a:lvl2pPr marL="914400" marR="0" lvl="1"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2pPr>
            <a:lvl3pPr marL="1371600" marR="0" lvl="2"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3pPr>
            <a:lvl4pPr marL="1828800" marR="0" lvl="3"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4pPr>
            <a:lvl5pPr marL="2286000" marR="0" lvl="4"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5pPr>
            <a:lvl6pPr marL="2743200" marR="0" lvl="5"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6pPr>
            <a:lvl7pPr marL="3200400" marR="0" lvl="6"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7pPr>
            <a:lvl8pPr marL="3657600" marR="0" lvl="7"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8pPr>
            <a:lvl9pPr marL="4114800" marR="0" lvl="8" indent="-317500" algn="l" rtl="0">
              <a:lnSpc>
                <a:spcPct val="115000"/>
              </a:lnSpc>
              <a:spcBef>
                <a:spcPts val="1600"/>
              </a:spcBef>
              <a:spcAft>
                <a:spcPts val="160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9pPr>
          </a:lstStyle>
          <a:p>
            <a:pPr marL="0" marR="0" lvl="0" indent="0" algn="l" defTabSz="914400" rtl="0" eaLnBrk="1" fontAlgn="auto" latinLnBrk="0" hangingPunct="1">
              <a:lnSpc>
                <a:spcPct val="115000"/>
              </a:lnSpc>
              <a:spcBef>
                <a:spcPts val="0"/>
              </a:spcBef>
              <a:spcAft>
                <a:spcPts val="4267"/>
              </a:spcAft>
              <a:buClr>
                <a:srgbClr val="000000"/>
              </a:buClr>
              <a:buSzPts val="1800"/>
              <a:buFont typeface="Nunito Light"/>
              <a:buNone/>
              <a:tabLst/>
              <a:defRPr/>
            </a:pPr>
            <a:r>
              <a:rPr kumimoji="0" lang="en-US" sz="2400" b="0" i="0" u="none" strike="noStrike" kern="0" cap="none" spc="0" normalizeH="0" baseline="0" noProof="0">
                <a:ln>
                  <a:noFill/>
                </a:ln>
                <a:solidFill>
                  <a:srgbClr val="000000"/>
                </a:solidFill>
                <a:effectLst/>
                <a:uLnTx/>
                <a:uFillTx/>
                <a:latin typeface="Montserrat Light"/>
                <a:sym typeface="Nunito Light"/>
              </a:rPr>
              <a:t>Lorem Ipsum is simply dummy text of the</a:t>
            </a:r>
          </a:p>
        </p:txBody>
      </p:sp>
      <p:sp>
        <p:nvSpPr>
          <p:cNvPr id="115" name="Google Shape;580;p33">
            <a:extLst>
              <a:ext uri="{FF2B5EF4-FFF2-40B4-BE49-F238E27FC236}">
                <a16:creationId xmlns:a16="http://schemas.microsoft.com/office/drawing/2014/main" id="{75BCBE2E-02DE-4808-9050-E513E2E308BC}"/>
              </a:ext>
            </a:extLst>
          </p:cNvPr>
          <p:cNvSpPr txBox="1">
            <a:spLocks/>
          </p:cNvSpPr>
          <p:nvPr/>
        </p:nvSpPr>
        <p:spPr>
          <a:xfrm>
            <a:off x="8191541" y="9756902"/>
            <a:ext cx="4383936" cy="1199183"/>
          </a:xfrm>
          <a:prstGeom prst="rect">
            <a:avLst/>
          </a:prstGeom>
          <a:noFill/>
          <a:ln>
            <a:noFill/>
          </a:ln>
        </p:spPr>
        <p:txBody>
          <a:bodyPr spcFirstLastPara="1" wrap="square" lIns="243796" tIns="243796" rIns="243796" bIns="243796"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1pPr>
            <a:lvl2pPr marR="0" lvl="1"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2pPr>
            <a:lvl3pPr marR="0" lvl="2"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3pPr>
            <a:lvl4pPr marR="0" lvl="3"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4pPr>
            <a:lvl5pPr marR="0" lvl="4"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5pPr>
            <a:lvl6pPr marR="0" lvl="5"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6pPr>
            <a:lvl7pPr marR="0" lvl="6"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7pPr>
            <a:lvl8pPr marR="0" lvl="7"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8pPr>
            <a:lvl9pPr marR="0" lvl="8"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9pPr>
          </a:lstStyle>
          <a:p>
            <a:pPr marL="0" marR="0" lvl="0" indent="0" algn="l" defTabSz="914400" rtl="0" eaLnBrk="1" fontAlgn="auto" latinLnBrk="0" hangingPunct="1">
              <a:lnSpc>
                <a:spcPct val="100000"/>
              </a:lnSpc>
              <a:spcBef>
                <a:spcPts val="0"/>
              </a:spcBef>
              <a:spcAft>
                <a:spcPts val="0"/>
              </a:spcAft>
              <a:buClr>
                <a:srgbClr val="000000"/>
              </a:buClr>
              <a:buSzPts val="2800"/>
              <a:buFont typeface="Poppins SemiBold"/>
              <a:buNone/>
              <a:tabLst/>
              <a:defRPr/>
            </a:pPr>
            <a:r>
              <a:rPr kumimoji="0" lang="en" sz="2667" b="0" i="0" u="none" strike="noStrike" kern="0" cap="none" spc="0" normalizeH="0" baseline="0" noProof="0">
                <a:ln>
                  <a:noFill/>
                </a:ln>
                <a:solidFill>
                  <a:srgbClr val="000000"/>
                </a:solidFill>
                <a:effectLst/>
                <a:uLnTx/>
                <a:uFillTx/>
                <a:latin typeface="Montserrat Light"/>
                <a:sym typeface="Poppins SemiBold"/>
              </a:rPr>
              <a:t>30%</a:t>
            </a:r>
          </a:p>
        </p:txBody>
      </p:sp>
      <p:sp>
        <p:nvSpPr>
          <p:cNvPr id="116" name="Google Shape;581;p33">
            <a:extLst>
              <a:ext uri="{FF2B5EF4-FFF2-40B4-BE49-F238E27FC236}">
                <a16:creationId xmlns:a16="http://schemas.microsoft.com/office/drawing/2014/main" id="{15DC04FD-F374-4798-8266-35780AB7245D}"/>
              </a:ext>
            </a:extLst>
          </p:cNvPr>
          <p:cNvSpPr txBox="1">
            <a:spLocks/>
          </p:cNvSpPr>
          <p:nvPr/>
        </p:nvSpPr>
        <p:spPr>
          <a:xfrm>
            <a:off x="8191541" y="10311159"/>
            <a:ext cx="4099140" cy="1199183"/>
          </a:xfrm>
          <a:prstGeom prst="rect">
            <a:avLst/>
          </a:prstGeom>
          <a:noFill/>
          <a:ln>
            <a:noFill/>
          </a:ln>
        </p:spPr>
        <p:txBody>
          <a:bodyPr spcFirstLastPara="1" wrap="square" lIns="243796" tIns="243796" rIns="243796" bIns="243796"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Nunito Light"/>
              <a:buChar char="●"/>
              <a:defRPr sz="1800" b="0" i="0" u="none" strike="noStrike" cap="none">
                <a:solidFill>
                  <a:srgbClr val="000000"/>
                </a:solidFill>
                <a:latin typeface="Nunito Light"/>
                <a:ea typeface="Nunito Light"/>
                <a:cs typeface="Nunito Light"/>
                <a:sym typeface="Nunito Light"/>
              </a:defRPr>
            </a:lvl1pPr>
            <a:lvl2pPr marL="914400" marR="0" lvl="1"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2pPr>
            <a:lvl3pPr marL="1371600" marR="0" lvl="2"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3pPr>
            <a:lvl4pPr marL="1828800" marR="0" lvl="3"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4pPr>
            <a:lvl5pPr marL="2286000" marR="0" lvl="4"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5pPr>
            <a:lvl6pPr marL="2743200" marR="0" lvl="5"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6pPr>
            <a:lvl7pPr marL="3200400" marR="0" lvl="6"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7pPr>
            <a:lvl8pPr marL="3657600" marR="0" lvl="7"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8pPr>
            <a:lvl9pPr marL="4114800" marR="0" lvl="8" indent="-317500" algn="l" rtl="0">
              <a:lnSpc>
                <a:spcPct val="115000"/>
              </a:lnSpc>
              <a:spcBef>
                <a:spcPts val="1600"/>
              </a:spcBef>
              <a:spcAft>
                <a:spcPts val="160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9pPr>
          </a:lstStyle>
          <a:p>
            <a:pPr marL="0" marR="0" lvl="0" indent="0" algn="l" defTabSz="914400" rtl="0" eaLnBrk="1" fontAlgn="auto" latinLnBrk="0" hangingPunct="1">
              <a:lnSpc>
                <a:spcPct val="115000"/>
              </a:lnSpc>
              <a:spcBef>
                <a:spcPts val="0"/>
              </a:spcBef>
              <a:spcAft>
                <a:spcPts val="4267"/>
              </a:spcAft>
              <a:buClr>
                <a:srgbClr val="000000"/>
              </a:buClr>
              <a:buSzPts val="1800"/>
              <a:buFont typeface="Nunito Light"/>
              <a:buNone/>
              <a:tabLst/>
              <a:defRPr/>
            </a:pPr>
            <a:r>
              <a:rPr kumimoji="0" lang="en-US" sz="2400" b="0" i="0" u="none" strike="noStrike" kern="0" cap="none" spc="0" normalizeH="0" baseline="0" noProof="0">
                <a:ln>
                  <a:noFill/>
                </a:ln>
                <a:solidFill>
                  <a:srgbClr val="000000"/>
                </a:solidFill>
                <a:effectLst/>
                <a:uLnTx/>
                <a:uFillTx/>
                <a:latin typeface="Nunito Light"/>
                <a:sym typeface="Nunito Light"/>
              </a:rPr>
              <a:t>Lorem Ipsum is simply dummy text of the</a:t>
            </a:r>
          </a:p>
        </p:txBody>
      </p:sp>
      <p:sp>
        <p:nvSpPr>
          <p:cNvPr id="117" name="Google Shape;582;p33">
            <a:extLst>
              <a:ext uri="{FF2B5EF4-FFF2-40B4-BE49-F238E27FC236}">
                <a16:creationId xmlns:a16="http://schemas.microsoft.com/office/drawing/2014/main" id="{82964ABD-CD1D-498F-89CF-A48FCB3BE601}"/>
              </a:ext>
            </a:extLst>
          </p:cNvPr>
          <p:cNvSpPr txBox="1">
            <a:spLocks/>
          </p:cNvSpPr>
          <p:nvPr/>
        </p:nvSpPr>
        <p:spPr>
          <a:xfrm>
            <a:off x="8191541" y="7127652"/>
            <a:ext cx="4383936" cy="1199183"/>
          </a:xfrm>
          <a:prstGeom prst="rect">
            <a:avLst/>
          </a:prstGeom>
          <a:noFill/>
          <a:ln>
            <a:noFill/>
          </a:ln>
        </p:spPr>
        <p:txBody>
          <a:bodyPr spcFirstLastPara="1" wrap="square" lIns="243796" tIns="243796" rIns="243796" bIns="243796"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1pPr>
            <a:lvl2pPr marR="0" lvl="1"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2pPr>
            <a:lvl3pPr marR="0" lvl="2"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3pPr>
            <a:lvl4pPr marR="0" lvl="3"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4pPr>
            <a:lvl5pPr marR="0" lvl="4"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5pPr>
            <a:lvl6pPr marR="0" lvl="5"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6pPr>
            <a:lvl7pPr marR="0" lvl="6"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7pPr>
            <a:lvl8pPr marR="0" lvl="7"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8pPr>
            <a:lvl9pPr marR="0" lvl="8" algn="l" rtl="0">
              <a:lnSpc>
                <a:spcPct val="100000"/>
              </a:lnSpc>
              <a:spcBef>
                <a:spcPts val="0"/>
              </a:spcBef>
              <a:spcAft>
                <a:spcPts val="0"/>
              </a:spcAft>
              <a:buClr>
                <a:schemeClr val="dk1"/>
              </a:buClr>
              <a:buSzPts val="2800"/>
              <a:buFont typeface="Poppins SemiBold"/>
              <a:buNone/>
              <a:defRPr sz="2800" b="0" i="0" u="none" strike="noStrike" cap="none">
                <a:solidFill>
                  <a:schemeClr val="dk1"/>
                </a:solidFill>
                <a:latin typeface="Poppins SemiBold"/>
                <a:ea typeface="Poppins SemiBold"/>
                <a:cs typeface="Poppins SemiBold"/>
                <a:sym typeface="Poppins SemiBold"/>
              </a:defRPr>
            </a:lvl9pPr>
          </a:lstStyle>
          <a:p>
            <a:pPr marL="0" marR="0" lvl="0" indent="0" algn="l" defTabSz="914400" rtl="0" eaLnBrk="1" fontAlgn="auto" latinLnBrk="0" hangingPunct="1">
              <a:lnSpc>
                <a:spcPct val="100000"/>
              </a:lnSpc>
              <a:spcBef>
                <a:spcPts val="0"/>
              </a:spcBef>
              <a:spcAft>
                <a:spcPts val="0"/>
              </a:spcAft>
              <a:buClr>
                <a:srgbClr val="000000"/>
              </a:buClr>
              <a:buSzPts val="2800"/>
              <a:buFont typeface="Poppins SemiBold"/>
              <a:buNone/>
              <a:tabLst/>
              <a:defRPr/>
            </a:pPr>
            <a:r>
              <a:rPr kumimoji="0" lang="en" sz="2667" b="0" i="0" u="none" strike="noStrike" kern="0" cap="none" spc="0" normalizeH="0" baseline="0" noProof="0">
                <a:ln>
                  <a:noFill/>
                </a:ln>
                <a:solidFill>
                  <a:srgbClr val="000000"/>
                </a:solidFill>
                <a:effectLst/>
                <a:uLnTx/>
                <a:uFillTx/>
                <a:latin typeface="Montserrat Light"/>
                <a:sym typeface="Poppins SemiBold"/>
              </a:rPr>
              <a:t>50%</a:t>
            </a:r>
          </a:p>
        </p:txBody>
      </p:sp>
      <p:sp>
        <p:nvSpPr>
          <p:cNvPr id="118" name="Google Shape;583;p33">
            <a:extLst>
              <a:ext uri="{FF2B5EF4-FFF2-40B4-BE49-F238E27FC236}">
                <a16:creationId xmlns:a16="http://schemas.microsoft.com/office/drawing/2014/main" id="{5531857B-A3C8-4403-BE68-5068B971A831}"/>
              </a:ext>
            </a:extLst>
          </p:cNvPr>
          <p:cNvSpPr txBox="1">
            <a:spLocks/>
          </p:cNvSpPr>
          <p:nvPr/>
        </p:nvSpPr>
        <p:spPr>
          <a:xfrm>
            <a:off x="8191541" y="7681908"/>
            <a:ext cx="4099140" cy="1199183"/>
          </a:xfrm>
          <a:prstGeom prst="rect">
            <a:avLst/>
          </a:prstGeom>
          <a:noFill/>
          <a:ln>
            <a:noFill/>
          </a:ln>
        </p:spPr>
        <p:txBody>
          <a:bodyPr spcFirstLastPara="1" wrap="square" lIns="243796" tIns="243796" rIns="243796" bIns="243796"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Nunito Light"/>
              <a:buChar char="●"/>
              <a:defRPr sz="1800" b="0" i="0" u="none" strike="noStrike" cap="none">
                <a:solidFill>
                  <a:srgbClr val="000000"/>
                </a:solidFill>
                <a:latin typeface="Nunito Light"/>
                <a:ea typeface="Nunito Light"/>
                <a:cs typeface="Nunito Light"/>
                <a:sym typeface="Nunito Light"/>
              </a:defRPr>
            </a:lvl1pPr>
            <a:lvl2pPr marL="914400" marR="0" lvl="1"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2pPr>
            <a:lvl3pPr marL="1371600" marR="0" lvl="2"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3pPr>
            <a:lvl4pPr marL="1828800" marR="0" lvl="3"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4pPr>
            <a:lvl5pPr marL="2286000" marR="0" lvl="4"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5pPr>
            <a:lvl6pPr marL="2743200" marR="0" lvl="5"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6pPr>
            <a:lvl7pPr marL="3200400" marR="0" lvl="6"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7pPr>
            <a:lvl8pPr marL="3657600" marR="0" lvl="7"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8pPr>
            <a:lvl9pPr marL="4114800" marR="0" lvl="8" indent="-317500" algn="l" rtl="0">
              <a:lnSpc>
                <a:spcPct val="115000"/>
              </a:lnSpc>
              <a:spcBef>
                <a:spcPts val="1600"/>
              </a:spcBef>
              <a:spcAft>
                <a:spcPts val="160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9pPr>
          </a:lstStyle>
          <a:p>
            <a:pPr marL="0" marR="0" lvl="0" indent="0" algn="l" defTabSz="914400" rtl="0" eaLnBrk="1" fontAlgn="auto" latinLnBrk="0" hangingPunct="1">
              <a:lnSpc>
                <a:spcPct val="115000"/>
              </a:lnSpc>
              <a:spcBef>
                <a:spcPts val="0"/>
              </a:spcBef>
              <a:spcAft>
                <a:spcPts val="4267"/>
              </a:spcAft>
              <a:buClr>
                <a:srgbClr val="000000"/>
              </a:buClr>
              <a:buSzPts val="1800"/>
              <a:buFont typeface="Nunito Light"/>
              <a:buNone/>
              <a:tabLst/>
              <a:defRPr/>
            </a:pPr>
            <a:r>
              <a:rPr kumimoji="0" lang="en-US" sz="2400" b="0" i="0" u="none" strike="noStrike" kern="0" cap="none" spc="0" normalizeH="0" baseline="0" noProof="0">
                <a:ln>
                  <a:noFill/>
                </a:ln>
                <a:solidFill>
                  <a:srgbClr val="000000"/>
                </a:solidFill>
                <a:effectLst/>
                <a:uLnTx/>
                <a:uFillTx/>
                <a:latin typeface="Nunito Light"/>
                <a:sym typeface="Nunito Light"/>
              </a:rPr>
              <a:t>Lorem Ipsum is simply dummy text of the</a:t>
            </a:r>
          </a:p>
        </p:txBody>
      </p:sp>
      <p:cxnSp>
        <p:nvCxnSpPr>
          <p:cNvPr id="119" name="Google Shape;584;p33">
            <a:extLst>
              <a:ext uri="{FF2B5EF4-FFF2-40B4-BE49-F238E27FC236}">
                <a16:creationId xmlns:a16="http://schemas.microsoft.com/office/drawing/2014/main" id="{FD691CD9-C240-4950-8B24-3719951024A3}"/>
              </a:ext>
            </a:extLst>
          </p:cNvPr>
          <p:cNvCxnSpPr/>
          <p:nvPr/>
        </p:nvCxnSpPr>
        <p:spPr>
          <a:xfrm rot="10800000" flipH="1">
            <a:off x="2693005" y="5410554"/>
            <a:ext cx="3806345" cy="371195"/>
          </a:xfrm>
          <a:prstGeom prst="bentConnector3">
            <a:avLst>
              <a:gd name="adj1" fmla="val 50000"/>
            </a:avLst>
          </a:prstGeom>
          <a:noFill/>
          <a:ln w="9525" cap="flat" cmpd="sng">
            <a:solidFill>
              <a:schemeClr val="accent2"/>
            </a:solidFill>
            <a:prstDash val="solid"/>
            <a:round/>
            <a:headEnd type="oval" w="med" len="med"/>
            <a:tailEnd type="oval" w="med" len="med"/>
          </a:ln>
        </p:spPr>
      </p:cxnSp>
      <p:cxnSp>
        <p:nvCxnSpPr>
          <p:cNvPr id="120" name="Google Shape;585;p33">
            <a:extLst>
              <a:ext uri="{FF2B5EF4-FFF2-40B4-BE49-F238E27FC236}">
                <a16:creationId xmlns:a16="http://schemas.microsoft.com/office/drawing/2014/main" id="{B2B449DB-F29A-4B51-9287-CB464BDC74A6}"/>
              </a:ext>
            </a:extLst>
          </p:cNvPr>
          <p:cNvCxnSpPr/>
          <p:nvPr/>
        </p:nvCxnSpPr>
        <p:spPr>
          <a:xfrm>
            <a:off x="2693005" y="7292994"/>
            <a:ext cx="3806345" cy="747990"/>
          </a:xfrm>
          <a:prstGeom prst="bentConnector3">
            <a:avLst>
              <a:gd name="adj1" fmla="val 50000"/>
            </a:avLst>
          </a:prstGeom>
          <a:noFill/>
          <a:ln w="9525" cap="flat" cmpd="sng">
            <a:solidFill>
              <a:schemeClr val="accent2"/>
            </a:solidFill>
            <a:prstDash val="solid"/>
            <a:round/>
            <a:headEnd type="oval" w="med" len="med"/>
            <a:tailEnd type="oval" w="med" len="med"/>
          </a:ln>
        </p:spPr>
      </p:cxnSp>
      <p:cxnSp>
        <p:nvCxnSpPr>
          <p:cNvPr id="121" name="Google Shape;586;p33">
            <a:extLst>
              <a:ext uri="{FF2B5EF4-FFF2-40B4-BE49-F238E27FC236}">
                <a16:creationId xmlns:a16="http://schemas.microsoft.com/office/drawing/2014/main" id="{2B8B2793-F460-4E68-9B8B-963A9D6800ED}"/>
              </a:ext>
            </a:extLst>
          </p:cNvPr>
          <p:cNvCxnSpPr/>
          <p:nvPr/>
        </p:nvCxnSpPr>
        <p:spPr>
          <a:xfrm>
            <a:off x="2693005" y="9712291"/>
            <a:ext cx="3806345" cy="966386"/>
          </a:xfrm>
          <a:prstGeom prst="bentConnector3">
            <a:avLst>
              <a:gd name="adj1" fmla="val 50000"/>
            </a:avLst>
          </a:prstGeom>
          <a:noFill/>
          <a:ln w="9525" cap="flat" cmpd="sng">
            <a:solidFill>
              <a:schemeClr val="accent2"/>
            </a:solidFill>
            <a:prstDash val="solid"/>
            <a:round/>
            <a:headEnd type="oval" w="med" len="med"/>
            <a:tailEnd type="oval" w="med" len="med"/>
          </a:ln>
        </p:spPr>
      </p:cxnSp>
      <p:sp>
        <p:nvSpPr>
          <p:cNvPr id="122" name="Google Shape;587;p33">
            <a:extLst>
              <a:ext uri="{FF2B5EF4-FFF2-40B4-BE49-F238E27FC236}">
                <a16:creationId xmlns:a16="http://schemas.microsoft.com/office/drawing/2014/main" id="{60E2A5F8-D09A-4DAF-ACDD-67C6AB60E6CD}"/>
              </a:ext>
            </a:extLst>
          </p:cNvPr>
          <p:cNvSpPr/>
          <p:nvPr/>
        </p:nvSpPr>
        <p:spPr>
          <a:xfrm>
            <a:off x="17176728" y="4188972"/>
            <a:ext cx="1295981" cy="1295981"/>
          </a:xfrm>
          <a:prstGeom prst="ellipse">
            <a:avLst/>
          </a:prstGeom>
          <a:solidFill>
            <a:schemeClr val="tx1">
              <a:lumMod val="50000"/>
              <a:lumOff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pic>
        <p:nvPicPr>
          <p:cNvPr id="123" name="Google Shape;588;p33">
            <a:extLst>
              <a:ext uri="{FF2B5EF4-FFF2-40B4-BE49-F238E27FC236}">
                <a16:creationId xmlns:a16="http://schemas.microsoft.com/office/drawing/2014/main" id="{8089C63C-7260-42CE-805C-42450337914C}"/>
              </a:ext>
            </a:extLst>
          </p:cNvPr>
          <p:cNvPicPr preferRelativeResize="0"/>
          <p:nvPr/>
        </p:nvPicPr>
        <p:blipFill>
          <a:blip r:embed="rId2">
            <a:alphaModFix/>
          </a:blip>
          <a:stretch>
            <a:fillRect/>
          </a:stretch>
        </p:blipFill>
        <p:spPr>
          <a:xfrm>
            <a:off x="17426459" y="4438728"/>
            <a:ext cx="796521" cy="796468"/>
          </a:xfrm>
          <a:prstGeom prst="rect">
            <a:avLst/>
          </a:prstGeom>
          <a:noFill/>
          <a:ln>
            <a:noFill/>
          </a:ln>
        </p:spPr>
      </p:pic>
      <p:sp>
        <p:nvSpPr>
          <p:cNvPr id="124" name="Google Shape;589;p33">
            <a:extLst>
              <a:ext uri="{FF2B5EF4-FFF2-40B4-BE49-F238E27FC236}">
                <a16:creationId xmlns:a16="http://schemas.microsoft.com/office/drawing/2014/main" id="{682576B0-F924-4A3B-984A-93153C9C1038}"/>
              </a:ext>
            </a:extLst>
          </p:cNvPr>
          <p:cNvSpPr/>
          <p:nvPr/>
        </p:nvSpPr>
        <p:spPr>
          <a:xfrm>
            <a:off x="17176728" y="6339475"/>
            <a:ext cx="1295981" cy="1295981"/>
          </a:xfrm>
          <a:prstGeom prst="ellipse">
            <a:avLst/>
          </a:prstGeom>
          <a:solidFill>
            <a:schemeClr val="tx1">
              <a:lumMod val="50000"/>
              <a:lumOff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pic>
        <p:nvPicPr>
          <p:cNvPr id="125" name="Google Shape;590;p33">
            <a:extLst>
              <a:ext uri="{FF2B5EF4-FFF2-40B4-BE49-F238E27FC236}">
                <a16:creationId xmlns:a16="http://schemas.microsoft.com/office/drawing/2014/main" id="{C60B8FBE-DE26-4E21-9EAD-B80D18B8E03A}"/>
              </a:ext>
            </a:extLst>
          </p:cNvPr>
          <p:cNvPicPr preferRelativeResize="0"/>
          <p:nvPr/>
        </p:nvPicPr>
        <p:blipFill>
          <a:blip r:embed="rId3">
            <a:alphaModFix/>
          </a:blip>
          <a:stretch>
            <a:fillRect/>
          </a:stretch>
        </p:blipFill>
        <p:spPr>
          <a:xfrm>
            <a:off x="17426459" y="6589205"/>
            <a:ext cx="796521" cy="796521"/>
          </a:xfrm>
          <a:prstGeom prst="rect">
            <a:avLst/>
          </a:prstGeom>
          <a:noFill/>
          <a:ln>
            <a:noFill/>
          </a:ln>
        </p:spPr>
      </p:pic>
      <p:sp>
        <p:nvSpPr>
          <p:cNvPr id="126" name="Google Shape;591;p33">
            <a:extLst>
              <a:ext uri="{FF2B5EF4-FFF2-40B4-BE49-F238E27FC236}">
                <a16:creationId xmlns:a16="http://schemas.microsoft.com/office/drawing/2014/main" id="{581627F6-4142-4A65-BA1F-12544BF90BBA}"/>
              </a:ext>
            </a:extLst>
          </p:cNvPr>
          <p:cNvSpPr/>
          <p:nvPr/>
        </p:nvSpPr>
        <p:spPr>
          <a:xfrm>
            <a:off x="17176728" y="8489977"/>
            <a:ext cx="1295981" cy="1295981"/>
          </a:xfrm>
          <a:prstGeom prst="ellipse">
            <a:avLst/>
          </a:prstGeom>
          <a:solidFill>
            <a:schemeClr val="tx1">
              <a:lumMod val="50000"/>
              <a:lumOff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pic>
        <p:nvPicPr>
          <p:cNvPr id="127" name="Google Shape;592;p33">
            <a:extLst>
              <a:ext uri="{FF2B5EF4-FFF2-40B4-BE49-F238E27FC236}">
                <a16:creationId xmlns:a16="http://schemas.microsoft.com/office/drawing/2014/main" id="{09CBB3EC-EECE-47DA-B696-85EC89837413}"/>
              </a:ext>
            </a:extLst>
          </p:cNvPr>
          <p:cNvPicPr preferRelativeResize="0"/>
          <p:nvPr/>
        </p:nvPicPr>
        <p:blipFill>
          <a:blip r:embed="rId4">
            <a:alphaModFix/>
          </a:blip>
          <a:stretch>
            <a:fillRect/>
          </a:stretch>
        </p:blipFill>
        <p:spPr>
          <a:xfrm>
            <a:off x="17388325" y="8681817"/>
            <a:ext cx="872787" cy="872787"/>
          </a:xfrm>
          <a:prstGeom prst="rect">
            <a:avLst/>
          </a:prstGeom>
          <a:noFill/>
          <a:ln>
            <a:noFill/>
          </a:ln>
        </p:spPr>
      </p:pic>
      <p:sp>
        <p:nvSpPr>
          <p:cNvPr id="128" name="Google Shape;593;p33">
            <a:extLst>
              <a:ext uri="{FF2B5EF4-FFF2-40B4-BE49-F238E27FC236}">
                <a16:creationId xmlns:a16="http://schemas.microsoft.com/office/drawing/2014/main" id="{2FFA53A3-F998-4BA9-BAE3-3475881B6202}"/>
              </a:ext>
            </a:extLst>
          </p:cNvPr>
          <p:cNvSpPr/>
          <p:nvPr/>
        </p:nvSpPr>
        <p:spPr>
          <a:xfrm>
            <a:off x="17176728" y="10640479"/>
            <a:ext cx="1295981" cy="1295981"/>
          </a:xfrm>
          <a:prstGeom prst="ellipse">
            <a:avLst/>
          </a:prstGeom>
          <a:solidFill>
            <a:schemeClr val="tx1">
              <a:lumMod val="50000"/>
              <a:lumOff val="5000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pic>
        <p:nvPicPr>
          <p:cNvPr id="129" name="Google Shape;594;p33">
            <a:extLst>
              <a:ext uri="{FF2B5EF4-FFF2-40B4-BE49-F238E27FC236}">
                <a16:creationId xmlns:a16="http://schemas.microsoft.com/office/drawing/2014/main" id="{9255C17B-1646-4F05-84EE-C5716093AB80}"/>
              </a:ext>
            </a:extLst>
          </p:cNvPr>
          <p:cNvPicPr preferRelativeResize="0"/>
          <p:nvPr/>
        </p:nvPicPr>
        <p:blipFill>
          <a:blip r:embed="rId5">
            <a:alphaModFix/>
          </a:blip>
          <a:stretch>
            <a:fillRect/>
          </a:stretch>
        </p:blipFill>
        <p:spPr>
          <a:xfrm>
            <a:off x="17388325" y="10852076"/>
            <a:ext cx="872787" cy="872787"/>
          </a:xfrm>
          <a:prstGeom prst="rect">
            <a:avLst/>
          </a:prstGeom>
          <a:noFill/>
          <a:ln>
            <a:noFill/>
          </a:ln>
        </p:spPr>
      </p:pic>
      <p:sp>
        <p:nvSpPr>
          <p:cNvPr id="130" name="Google Shape;595;p33">
            <a:extLst>
              <a:ext uri="{FF2B5EF4-FFF2-40B4-BE49-F238E27FC236}">
                <a16:creationId xmlns:a16="http://schemas.microsoft.com/office/drawing/2014/main" id="{9FF0768F-CB70-40BB-BDF4-E9F1B6DEF5A2}"/>
              </a:ext>
            </a:extLst>
          </p:cNvPr>
          <p:cNvSpPr txBox="1">
            <a:spLocks/>
          </p:cNvSpPr>
          <p:nvPr/>
        </p:nvSpPr>
        <p:spPr>
          <a:xfrm>
            <a:off x="18784188" y="4156698"/>
            <a:ext cx="4099140" cy="1199183"/>
          </a:xfrm>
          <a:prstGeom prst="rect">
            <a:avLst/>
          </a:prstGeom>
          <a:noFill/>
          <a:ln>
            <a:noFill/>
          </a:ln>
        </p:spPr>
        <p:txBody>
          <a:bodyPr spcFirstLastPara="1" wrap="square" lIns="243796" tIns="243796" rIns="243796" bIns="243796"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Nunito Light"/>
              <a:buChar char="●"/>
              <a:defRPr sz="1800" b="0" i="0" u="none" strike="noStrike" cap="none">
                <a:solidFill>
                  <a:srgbClr val="000000"/>
                </a:solidFill>
                <a:latin typeface="Nunito Light"/>
                <a:ea typeface="Nunito Light"/>
                <a:cs typeface="Nunito Light"/>
                <a:sym typeface="Nunito Light"/>
              </a:defRPr>
            </a:lvl1pPr>
            <a:lvl2pPr marL="914400" marR="0" lvl="1"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2pPr>
            <a:lvl3pPr marL="1371600" marR="0" lvl="2"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3pPr>
            <a:lvl4pPr marL="1828800" marR="0" lvl="3"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4pPr>
            <a:lvl5pPr marL="2286000" marR="0" lvl="4"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5pPr>
            <a:lvl6pPr marL="2743200" marR="0" lvl="5"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6pPr>
            <a:lvl7pPr marL="3200400" marR="0" lvl="6"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7pPr>
            <a:lvl8pPr marL="3657600" marR="0" lvl="7"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8pPr>
            <a:lvl9pPr marL="4114800" marR="0" lvl="8" indent="-317500" algn="l" rtl="0">
              <a:lnSpc>
                <a:spcPct val="115000"/>
              </a:lnSpc>
              <a:spcBef>
                <a:spcPts val="1600"/>
              </a:spcBef>
              <a:spcAft>
                <a:spcPts val="160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9pPr>
          </a:lstStyle>
          <a:p>
            <a:pPr marL="0" marR="0" lvl="0" indent="0" algn="l" defTabSz="914400" rtl="0" eaLnBrk="1" fontAlgn="auto" latinLnBrk="0" hangingPunct="1">
              <a:lnSpc>
                <a:spcPct val="115000"/>
              </a:lnSpc>
              <a:spcBef>
                <a:spcPts val="0"/>
              </a:spcBef>
              <a:spcAft>
                <a:spcPts val="4267"/>
              </a:spcAft>
              <a:buClr>
                <a:srgbClr val="000000"/>
              </a:buClr>
              <a:buSzPts val="1800"/>
              <a:buFont typeface="Nunito Light"/>
              <a:buNone/>
              <a:tabLst/>
              <a:defRPr/>
            </a:pPr>
            <a:r>
              <a:rPr kumimoji="0" lang="en-US" sz="2400" b="0" i="0" u="none" strike="noStrike" kern="0" cap="none" spc="0" normalizeH="0" baseline="0" noProof="0">
                <a:ln>
                  <a:noFill/>
                </a:ln>
                <a:solidFill>
                  <a:srgbClr val="000000"/>
                </a:solidFill>
                <a:effectLst/>
                <a:uLnTx/>
                <a:uFillTx/>
                <a:latin typeface="Nunito Light"/>
                <a:sym typeface="Nunito Light"/>
              </a:rPr>
              <a:t>Lorem Ipsum is simply dummy text of the</a:t>
            </a:r>
          </a:p>
        </p:txBody>
      </p:sp>
      <p:sp>
        <p:nvSpPr>
          <p:cNvPr id="131" name="Google Shape;596;p33">
            <a:extLst>
              <a:ext uri="{FF2B5EF4-FFF2-40B4-BE49-F238E27FC236}">
                <a16:creationId xmlns:a16="http://schemas.microsoft.com/office/drawing/2014/main" id="{4F9D58E7-8459-4215-80FD-C49B52D85395}"/>
              </a:ext>
            </a:extLst>
          </p:cNvPr>
          <p:cNvSpPr txBox="1">
            <a:spLocks/>
          </p:cNvSpPr>
          <p:nvPr/>
        </p:nvSpPr>
        <p:spPr>
          <a:xfrm>
            <a:off x="18784188" y="6310713"/>
            <a:ext cx="4099140" cy="1199183"/>
          </a:xfrm>
          <a:prstGeom prst="rect">
            <a:avLst/>
          </a:prstGeom>
          <a:noFill/>
          <a:ln>
            <a:noFill/>
          </a:ln>
        </p:spPr>
        <p:txBody>
          <a:bodyPr spcFirstLastPara="1" wrap="square" lIns="243796" tIns="243796" rIns="243796" bIns="243796"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Nunito Light"/>
              <a:buChar char="●"/>
              <a:defRPr sz="1800" b="0" i="0" u="none" strike="noStrike" cap="none">
                <a:solidFill>
                  <a:srgbClr val="000000"/>
                </a:solidFill>
                <a:latin typeface="Nunito Light"/>
                <a:ea typeface="Nunito Light"/>
                <a:cs typeface="Nunito Light"/>
                <a:sym typeface="Nunito Light"/>
              </a:defRPr>
            </a:lvl1pPr>
            <a:lvl2pPr marL="914400" marR="0" lvl="1"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2pPr>
            <a:lvl3pPr marL="1371600" marR="0" lvl="2"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3pPr>
            <a:lvl4pPr marL="1828800" marR="0" lvl="3"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4pPr>
            <a:lvl5pPr marL="2286000" marR="0" lvl="4"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5pPr>
            <a:lvl6pPr marL="2743200" marR="0" lvl="5"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6pPr>
            <a:lvl7pPr marL="3200400" marR="0" lvl="6"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7pPr>
            <a:lvl8pPr marL="3657600" marR="0" lvl="7"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8pPr>
            <a:lvl9pPr marL="4114800" marR="0" lvl="8" indent="-317500" algn="l" rtl="0">
              <a:lnSpc>
                <a:spcPct val="115000"/>
              </a:lnSpc>
              <a:spcBef>
                <a:spcPts val="1600"/>
              </a:spcBef>
              <a:spcAft>
                <a:spcPts val="160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9pPr>
          </a:lstStyle>
          <a:p>
            <a:pPr marL="0" marR="0" lvl="0" indent="0" algn="l" defTabSz="914400" rtl="0" eaLnBrk="1" fontAlgn="auto" latinLnBrk="0" hangingPunct="1">
              <a:lnSpc>
                <a:spcPct val="115000"/>
              </a:lnSpc>
              <a:spcBef>
                <a:spcPts val="0"/>
              </a:spcBef>
              <a:spcAft>
                <a:spcPts val="4267"/>
              </a:spcAft>
              <a:buClr>
                <a:srgbClr val="000000"/>
              </a:buClr>
              <a:buSzPts val="1800"/>
              <a:buFont typeface="Nunito Light"/>
              <a:buNone/>
              <a:tabLst/>
              <a:defRPr/>
            </a:pPr>
            <a:r>
              <a:rPr kumimoji="0" lang="en-US" sz="2400" b="0" i="0" u="none" strike="noStrike" kern="0" cap="none" spc="0" normalizeH="0" baseline="0" noProof="0">
                <a:ln>
                  <a:noFill/>
                </a:ln>
                <a:solidFill>
                  <a:srgbClr val="000000"/>
                </a:solidFill>
                <a:effectLst/>
                <a:uLnTx/>
                <a:uFillTx/>
                <a:latin typeface="Nunito Light"/>
                <a:sym typeface="Nunito Light"/>
              </a:rPr>
              <a:t>Lorem Ipsum is simply dummy text of the</a:t>
            </a:r>
          </a:p>
        </p:txBody>
      </p:sp>
      <p:sp>
        <p:nvSpPr>
          <p:cNvPr id="132" name="Google Shape;597;p33">
            <a:extLst>
              <a:ext uri="{FF2B5EF4-FFF2-40B4-BE49-F238E27FC236}">
                <a16:creationId xmlns:a16="http://schemas.microsoft.com/office/drawing/2014/main" id="{C66816DC-6679-4D26-B24F-701ABAF9BEBC}"/>
              </a:ext>
            </a:extLst>
          </p:cNvPr>
          <p:cNvSpPr txBox="1">
            <a:spLocks/>
          </p:cNvSpPr>
          <p:nvPr/>
        </p:nvSpPr>
        <p:spPr>
          <a:xfrm>
            <a:off x="18784188" y="8463526"/>
            <a:ext cx="4099140" cy="1199183"/>
          </a:xfrm>
          <a:prstGeom prst="rect">
            <a:avLst/>
          </a:prstGeom>
          <a:noFill/>
          <a:ln>
            <a:noFill/>
          </a:ln>
        </p:spPr>
        <p:txBody>
          <a:bodyPr spcFirstLastPara="1" wrap="square" lIns="243796" tIns="243796" rIns="243796" bIns="243796"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Nunito Light"/>
              <a:buChar char="●"/>
              <a:defRPr sz="1800" b="0" i="0" u="none" strike="noStrike" cap="none">
                <a:solidFill>
                  <a:srgbClr val="000000"/>
                </a:solidFill>
                <a:latin typeface="Nunito Light"/>
                <a:ea typeface="Nunito Light"/>
                <a:cs typeface="Nunito Light"/>
                <a:sym typeface="Nunito Light"/>
              </a:defRPr>
            </a:lvl1pPr>
            <a:lvl2pPr marL="914400" marR="0" lvl="1"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2pPr>
            <a:lvl3pPr marL="1371600" marR="0" lvl="2"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3pPr>
            <a:lvl4pPr marL="1828800" marR="0" lvl="3"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4pPr>
            <a:lvl5pPr marL="2286000" marR="0" lvl="4"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5pPr>
            <a:lvl6pPr marL="2743200" marR="0" lvl="5"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6pPr>
            <a:lvl7pPr marL="3200400" marR="0" lvl="6"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7pPr>
            <a:lvl8pPr marL="3657600" marR="0" lvl="7"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8pPr>
            <a:lvl9pPr marL="4114800" marR="0" lvl="8" indent="-317500" algn="l" rtl="0">
              <a:lnSpc>
                <a:spcPct val="115000"/>
              </a:lnSpc>
              <a:spcBef>
                <a:spcPts val="1600"/>
              </a:spcBef>
              <a:spcAft>
                <a:spcPts val="160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9pPr>
          </a:lstStyle>
          <a:p>
            <a:pPr marL="0" marR="0" lvl="0" indent="0" algn="l" defTabSz="914400" rtl="0" eaLnBrk="1" fontAlgn="auto" latinLnBrk="0" hangingPunct="1">
              <a:lnSpc>
                <a:spcPct val="115000"/>
              </a:lnSpc>
              <a:spcBef>
                <a:spcPts val="0"/>
              </a:spcBef>
              <a:spcAft>
                <a:spcPts val="4267"/>
              </a:spcAft>
              <a:buClr>
                <a:srgbClr val="000000"/>
              </a:buClr>
              <a:buSzPts val="1800"/>
              <a:buFont typeface="Nunito Light"/>
              <a:buNone/>
              <a:tabLst/>
              <a:defRPr/>
            </a:pPr>
            <a:r>
              <a:rPr kumimoji="0" lang="en-US" sz="2400" b="0" i="0" u="none" strike="noStrike" kern="0" cap="none" spc="0" normalizeH="0" baseline="0" noProof="0">
                <a:ln>
                  <a:noFill/>
                </a:ln>
                <a:solidFill>
                  <a:srgbClr val="000000"/>
                </a:solidFill>
                <a:effectLst/>
                <a:uLnTx/>
                <a:uFillTx/>
                <a:latin typeface="Nunito Light"/>
                <a:sym typeface="Nunito Light"/>
              </a:rPr>
              <a:t>Lorem Ipsum is simply dummy text of the</a:t>
            </a:r>
          </a:p>
        </p:txBody>
      </p:sp>
      <p:sp>
        <p:nvSpPr>
          <p:cNvPr id="133" name="Google Shape;598;p33">
            <a:extLst>
              <a:ext uri="{FF2B5EF4-FFF2-40B4-BE49-F238E27FC236}">
                <a16:creationId xmlns:a16="http://schemas.microsoft.com/office/drawing/2014/main" id="{814A2D34-F034-4C98-BEAC-364A6A637EEB}"/>
              </a:ext>
            </a:extLst>
          </p:cNvPr>
          <p:cNvSpPr txBox="1">
            <a:spLocks/>
          </p:cNvSpPr>
          <p:nvPr/>
        </p:nvSpPr>
        <p:spPr>
          <a:xfrm>
            <a:off x="18784188" y="10594295"/>
            <a:ext cx="4099140" cy="1199183"/>
          </a:xfrm>
          <a:prstGeom prst="rect">
            <a:avLst/>
          </a:prstGeom>
          <a:noFill/>
          <a:ln>
            <a:noFill/>
          </a:ln>
        </p:spPr>
        <p:txBody>
          <a:bodyPr spcFirstLastPara="1" wrap="square" lIns="243796" tIns="243796" rIns="243796" bIns="243796"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Nunito Light"/>
              <a:buChar char="●"/>
              <a:defRPr sz="1800" b="0" i="0" u="none" strike="noStrike" cap="none">
                <a:solidFill>
                  <a:srgbClr val="000000"/>
                </a:solidFill>
                <a:latin typeface="Nunito Light"/>
                <a:ea typeface="Nunito Light"/>
                <a:cs typeface="Nunito Light"/>
                <a:sym typeface="Nunito Light"/>
              </a:defRPr>
            </a:lvl1pPr>
            <a:lvl2pPr marL="914400" marR="0" lvl="1"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2pPr>
            <a:lvl3pPr marL="1371600" marR="0" lvl="2"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3pPr>
            <a:lvl4pPr marL="1828800" marR="0" lvl="3"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4pPr>
            <a:lvl5pPr marL="2286000" marR="0" lvl="4"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5pPr>
            <a:lvl6pPr marL="2743200" marR="0" lvl="5"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6pPr>
            <a:lvl7pPr marL="3200400" marR="0" lvl="6"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7pPr>
            <a:lvl8pPr marL="3657600" marR="0" lvl="7" indent="-317500" algn="l" rtl="0">
              <a:lnSpc>
                <a:spcPct val="115000"/>
              </a:lnSpc>
              <a:spcBef>
                <a:spcPts val="1600"/>
              </a:spcBef>
              <a:spcAft>
                <a:spcPts val="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8pPr>
            <a:lvl9pPr marL="4114800" marR="0" lvl="8" indent="-317500" algn="l" rtl="0">
              <a:lnSpc>
                <a:spcPct val="115000"/>
              </a:lnSpc>
              <a:spcBef>
                <a:spcPts val="1600"/>
              </a:spcBef>
              <a:spcAft>
                <a:spcPts val="1600"/>
              </a:spcAft>
              <a:buClr>
                <a:srgbClr val="000000"/>
              </a:buClr>
              <a:buSzPts val="1400"/>
              <a:buFont typeface="Nunito Light"/>
              <a:buChar char="■"/>
              <a:defRPr sz="3733" b="0" i="0" u="none" strike="noStrike" cap="none">
                <a:solidFill>
                  <a:srgbClr val="000000"/>
                </a:solidFill>
                <a:latin typeface="Nunito Light"/>
                <a:ea typeface="Nunito Light"/>
                <a:cs typeface="Nunito Light"/>
                <a:sym typeface="Nunito Light"/>
              </a:defRPr>
            </a:lvl9pPr>
          </a:lstStyle>
          <a:p>
            <a:pPr marL="0" marR="0" lvl="0" indent="0" algn="l" defTabSz="914400" rtl="0" eaLnBrk="1" fontAlgn="auto" latinLnBrk="0" hangingPunct="1">
              <a:lnSpc>
                <a:spcPct val="115000"/>
              </a:lnSpc>
              <a:spcBef>
                <a:spcPts val="0"/>
              </a:spcBef>
              <a:spcAft>
                <a:spcPts val="4267"/>
              </a:spcAft>
              <a:buClr>
                <a:srgbClr val="000000"/>
              </a:buClr>
              <a:buSzPts val="1800"/>
              <a:buFont typeface="Nunito Light"/>
              <a:buNone/>
              <a:tabLst/>
              <a:defRPr/>
            </a:pPr>
            <a:r>
              <a:rPr kumimoji="0" lang="en-US" sz="2400" b="0" i="0" u="none" strike="noStrike" kern="0" cap="none" spc="0" normalizeH="0" baseline="0" noProof="0">
                <a:ln>
                  <a:noFill/>
                </a:ln>
                <a:solidFill>
                  <a:srgbClr val="000000"/>
                </a:solidFill>
                <a:effectLst/>
                <a:uLnTx/>
                <a:uFillTx/>
                <a:latin typeface="Nunito Light"/>
                <a:sym typeface="Nunito Light"/>
              </a:rPr>
              <a:t>Lorem Ipsum is simply dummy text of the</a:t>
            </a:r>
          </a:p>
        </p:txBody>
      </p:sp>
      <p:cxnSp>
        <p:nvCxnSpPr>
          <p:cNvPr id="134" name="Google Shape;599;p33">
            <a:extLst>
              <a:ext uri="{FF2B5EF4-FFF2-40B4-BE49-F238E27FC236}">
                <a16:creationId xmlns:a16="http://schemas.microsoft.com/office/drawing/2014/main" id="{640AB5D6-DA60-4295-80DD-5EC97C37050B}"/>
              </a:ext>
            </a:extLst>
          </p:cNvPr>
          <p:cNvCxnSpPr/>
          <p:nvPr/>
        </p:nvCxnSpPr>
        <p:spPr>
          <a:xfrm>
            <a:off x="14162372" y="3522581"/>
            <a:ext cx="2531163" cy="1314381"/>
          </a:xfrm>
          <a:prstGeom prst="bentConnector3">
            <a:avLst>
              <a:gd name="adj1" fmla="val 50000"/>
            </a:avLst>
          </a:prstGeom>
          <a:noFill/>
          <a:ln w="9525" cap="flat" cmpd="sng">
            <a:solidFill>
              <a:srgbClr val="222222"/>
            </a:solidFill>
            <a:prstDash val="solid"/>
            <a:round/>
            <a:headEnd type="oval" w="med" len="med"/>
            <a:tailEnd type="oval" w="med" len="med"/>
          </a:ln>
        </p:spPr>
      </p:cxnSp>
      <p:cxnSp>
        <p:nvCxnSpPr>
          <p:cNvPr id="135" name="Google Shape;600;p33">
            <a:extLst>
              <a:ext uri="{FF2B5EF4-FFF2-40B4-BE49-F238E27FC236}">
                <a16:creationId xmlns:a16="http://schemas.microsoft.com/office/drawing/2014/main" id="{E9DACD4F-17CC-4BB6-82CE-FEDB8C64F45E}"/>
              </a:ext>
            </a:extLst>
          </p:cNvPr>
          <p:cNvCxnSpPr/>
          <p:nvPr/>
        </p:nvCxnSpPr>
        <p:spPr>
          <a:xfrm>
            <a:off x="14205571" y="5401088"/>
            <a:ext cx="2487964" cy="1586377"/>
          </a:xfrm>
          <a:prstGeom prst="bentConnector3">
            <a:avLst>
              <a:gd name="adj1" fmla="val 50000"/>
            </a:avLst>
          </a:prstGeom>
          <a:noFill/>
          <a:ln w="9525" cap="flat" cmpd="sng">
            <a:solidFill>
              <a:srgbClr val="222222"/>
            </a:solidFill>
            <a:prstDash val="solid"/>
            <a:round/>
            <a:headEnd type="oval" w="med" len="med"/>
            <a:tailEnd type="oval" w="med" len="med"/>
          </a:ln>
        </p:spPr>
      </p:cxnSp>
      <p:cxnSp>
        <p:nvCxnSpPr>
          <p:cNvPr id="136" name="Google Shape;601;p33">
            <a:extLst>
              <a:ext uri="{FF2B5EF4-FFF2-40B4-BE49-F238E27FC236}">
                <a16:creationId xmlns:a16="http://schemas.microsoft.com/office/drawing/2014/main" id="{2612BC7B-D924-4A9A-9B54-933C6509A671}"/>
              </a:ext>
            </a:extLst>
          </p:cNvPr>
          <p:cNvCxnSpPr/>
          <p:nvPr/>
        </p:nvCxnSpPr>
        <p:spPr>
          <a:xfrm rot="-5400000" flipH="1">
            <a:off x="13977975" y="6449406"/>
            <a:ext cx="3288753" cy="2142369"/>
          </a:xfrm>
          <a:prstGeom prst="bentConnector3">
            <a:avLst>
              <a:gd name="adj1" fmla="val 98528"/>
            </a:avLst>
          </a:prstGeom>
          <a:noFill/>
          <a:ln w="9525" cap="flat" cmpd="sng">
            <a:solidFill>
              <a:srgbClr val="222222"/>
            </a:solidFill>
            <a:prstDash val="solid"/>
            <a:round/>
            <a:headEnd type="oval" w="med" len="med"/>
            <a:tailEnd type="oval" w="med" len="med"/>
          </a:ln>
        </p:spPr>
      </p:cxnSp>
      <p:cxnSp>
        <p:nvCxnSpPr>
          <p:cNvPr id="137" name="Google Shape;602;p33">
            <a:extLst>
              <a:ext uri="{FF2B5EF4-FFF2-40B4-BE49-F238E27FC236}">
                <a16:creationId xmlns:a16="http://schemas.microsoft.com/office/drawing/2014/main" id="{D5EF86EB-1D06-4527-8E58-8FCCDDA4078E}"/>
              </a:ext>
            </a:extLst>
          </p:cNvPr>
          <p:cNvCxnSpPr/>
          <p:nvPr/>
        </p:nvCxnSpPr>
        <p:spPr>
          <a:xfrm rot="-5400000" flipH="1">
            <a:off x="13526781" y="8175715"/>
            <a:ext cx="3564749" cy="2768759"/>
          </a:xfrm>
          <a:prstGeom prst="bentConnector3">
            <a:avLst>
              <a:gd name="adj1" fmla="val 99362"/>
            </a:avLst>
          </a:prstGeom>
          <a:noFill/>
          <a:ln w="9525" cap="flat" cmpd="sng">
            <a:solidFill>
              <a:srgbClr val="222222"/>
            </a:solidFill>
            <a:prstDash val="solid"/>
            <a:round/>
            <a:headEnd type="oval" w="med" len="med"/>
            <a:tailEnd type="oval" w="med" len="med"/>
          </a:ln>
        </p:spPr>
      </p:cxnSp>
    </p:spTree>
    <p:extLst>
      <p:ext uri="{BB962C8B-B14F-4D97-AF65-F5344CB8AC3E}">
        <p14:creationId xmlns:p14="http://schemas.microsoft.com/office/powerpoint/2010/main" val="40431881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Google Shape;1247;p43">
            <a:extLst>
              <a:ext uri="{FF2B5EF4-FFF2-40B4-BE49-F238E27FC236}">
                <a16:creationId xmlns:a16="http://schemas.microsoft.com/office/drawing/2014/main" id="{F08608DB-D432-4580-AD9C-B0FA54EED9E2}"/>
              </a:ext>
            </a:extLst>
          </p:cNvPr>
          <p:cNvSpPr txBox="1">
            <a:spLocks/>
          </p:cNvSpPr>
          <p:nvPr/>
        </p:nvSpPr>
        <p:spPr>
          <a:xfrm>
            <a:off x="11191931" y="4159928"/>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64" name="Rectangle 63">
            <a:extLst>
              <a:ext uri="{FF2B5EF4-FFF2-40B4-BE49-F238E27FC236}">
                <a16:creationId xmlns:a16="http://schemas.microsoft.com/office/drawing/2014/main" id="{B98AE97E-2B1B-4B3B-8D38-5A0F8BC8C256}"/>
              </a:ext>
            </a:extLst>
          </p:cNvPr>
          <p:cNvSpPr/>
          <p:nvPr/>
        </p:nvSpPr>
        <p:spPr>
          <a:xfrm>
            <a:off x="11423839" y="5703838"/>
            <a:ext cx="10422655"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2" name="Group 1">
            <a:extLst>
              <a:ext uri="{FF2B5EF4-FFF2-40B4-BE49-F238E27FC236}">
                <a16:creationId xmlns:a16="http://schemas.microsoft.com/office/drawing/2014/main" id="{EDB5EA3C-D6EA-4325-964E-A4DBF6710CD1}"/>
              </a:ext>
            </a:extLst>
          </p:cNvPr>
          <p:cNvGrpSpPr/>
          <p:nvPr/>
        </p:nvGrpSpPr>
        <p:grpSpPr>
          <a:xfrm>
            <a:off x="2927866" y="2674391"/>
            <a:ext cx="5508212" cy="7777567"/>
            <a:chOff x="3547298" y="3831555"/>
            <a:chExt cx="3484917" cy="4920685"/>
          </a:xfrm>
        </p:grpSpPr>
        <p:grpSp>
          <p:nvGrpSpPr>
            <p:cNvPr id="65" name="Google Shape;1917;p55">
              <a:extLst>
                <a:ext uri="{FF2B5EF4-FFF2-40B4-BE49-F238E27FC236}">
                  <a16:creationId xmlns:a16="http://schemas.microsoft.com/office/drawing/2014/main" id="{543765D1-1CFC-40F4-A9E8-5D112172AFC0}"/>
                </a:ext>
              </a:extLst>
            </p:cNvPr>
            <p:cNvGrpSpPr/>
            <p:nvPr/>
          </p:nvGrpSpPr>
          <p:grpSpPr>
            <a:xfrm>
              <a:off x="3547298" y="3831555"/>
              <a:ext cx="1356696" cy="3089605"/>
              <a:chOff x="4948933" y="1443499"/>
              <a:chExt cx="508761" cy="1158602"/>
            </a:xfrm>
          </p:grpSpPr>
          <p:sp>
            <p:nvSpPr>
              <p:cNvPr id="66" name="Google Shape;1918;p55">
                <a:extLst>
                  <a:ext uri="{FF2B5EF4-FFF2-40B4-BE49-F238E27FC236}">
                    <a16:creationId xmlns:a16="http://schemas.microsoft.com/office/drawing/2014/main" id="{16F5B9B6-0F4F-4158-B2B0-FA3C80735BAD}"/>
                  </a:ext>
                </a:extLst>
              </p:cNvPr>
              <p:cNvSpPr/>
              <p:nvPr/>
            </p:nvSpPr>
            <p:spPr>
              <a:xfrm>
                <a:off x="4948933" y="2354660"/>
                <a:ext cx="508761" cy="247441"/>
              </a:xfrm>
              <a:custGeom>
                <a:avLst/>
                <a:gdLst/>
                <a:ahLst/>
                <a:cxnLst/>
                <a:rect l="l" t="t" r="r" b="b"/>
                <a:pathLst>
                  <a:path w="30315" h="14744" extrusionOk="0">
                    <a:moveTo>
                      <a:pt x="15158" y="1"/>
                    </a:moveTo>
                    <a:cubicBezTo>
                      <a:pt x="6786" y="1"/>
                      <a:pt x="0" y="3302"/>
                      <a:pt x="0" y="7373"/>
                    </a:cubicBezTo>
                    <a:cubicBezTo>
                      <a:pt x="0" y="11444"/>
                      <a:pt x="6786" y="14744"/>
                      <a:pt x="15158" y="14744"/>
                    </a:cubicBezTo>
                    <a:cubicBezTo>
                      <a:pt x="23529" y="14744"/>
                      <a:pt x="30315" y="11444"/>
                      <a:pt x="30315" y="7373"/>
                    </a:cubicBezTo>
                    <a:cubicBezTo>
                      <a:pt x="30315" y="3302"/>
                      <a:pt x="23529" y="1"/>
                      <a:pt x="15158"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919;p55">
                <a:extLst>
                  <a:ext uri="{FF2B5EF4-FFF2-40B4-BE49-F238E27FC236}">
                    <a16:creationId xmlns:a16="http://schemas.microsoft.com/office/drawing/2014/main" id="{12455559-DD84-4DBA-ABB5-F1AC330CAEF0}"/>
                  </a:ext>
                </a:extLst>
              </p:cNvPr>
              <p:cNvSpPr/>
              <p:nvPr/>
            </p:nvSpPr>
            <p:spPr>
              <a:xfrm>
                <a:off x="4948933" y="1600313"/>
                <a:ext cx="426175" cy="268117"/>
              </a:xfrm>
              <a:custGeom>
                <a:avLst/>
                <a:gdLst/>
                <a:ahLst/>
                <a:cxnLst/>
                <a:rect l="l" t="t" r="r" b="b"/>
                <a:pathLst>
                  <a:path w="25394" h="15976" extrusionOk="0">
                    <a:moveTo>
                      <a:pt x="9100" y="1"/>
                    </a:moveTo>
                    <a:lnTo>
                      <a:pt x="9100" y="978"/>
                    </a:lnTo>
                    <a:cubicBezTo>
                      <a:pt x="9100" y="3607"/>
                      <a:pt x="7769" y="5882"/>
                      <a:pt x="5925" y="6360"/>
                    </a:cubicBezTo>
                    <a:cubicBezTo>
                      <a:pt x="2365" y="7283"/>
                      <a:pt x="0" y="8911"/>
                      <a:pt x="0" y="10766"/>
                    </a:cubicBezTo>
                    <a:cubicBezTo>
                      <a:pt x="0" y="13644"/>
                      <a:pt x="5685" y="15975"/>
                      <a:pt x="12697" y="15975"/>
                    </a:cubicBezTo>
                    <a:cubicBezTo>
                      <a:pt x="19709" y="15975"/>
                      <a:pt x="25394" y="13643"/>
                      <a:pt x="25394" y="10766"/>
                    </a:cubicBezTo>
                    <a:cubicBezTo>
                      <a:pt x="25394" y="8910"/>
                      <a:pt x="23029" y="7283"/>
                      <a:pt x="19469" y="6360"/>
                    </a:cubicBezTo>
                    <a:cubicBezTo>
                      <a:pt x="17625" y="5882"/>
                      <a:pt x="16294" y="3607"/>
                      <a:pt x="16294" y="978"/>
                    </a:cubicBezTo>
                    <a:lnTo>
                      <a:pt x="16294"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920;p55">
                <a:extLst>
                  <a:ext uri="{FF2B5EF4-FFF2-40B4-BE49-F238E27FC236}">
                    <a16:creationId xmlns:a16="http://schemas.microsoft.com/office/drawing/2014/main" id="{240DED42-CD69-4520-9EBE-9A22497F2D97}"/>
                  </a:ext>
                </a:extLst>
              </p:cNvPr>
              <p:cNvSpPr/>
              <p:nvPr/>
            </p:nvSpPr>
            <p:spPr>
              <a:xfrm>
                <a:off x="4948933" y="1780991"/>
                <a:ext cx="426175" cy="784615"/>
              </a:xfrm>
              <a:custGeom>
                <a:avLst/>
                <a:gdLst/>
                <a:ahLst/>
                <a:cxnLst/>
                <a:rect l="l" t="t" r="r" b="b"/>
                <a:pathLst>
                  <a:path w="25394" h="46752" extrusionOk="0">
                    <a:moveTo>
                      <a:pt x="0" y="0"/>
                    </a:moveTo>
                    <a:lnTo>
                      <a:pt x="0" y="41543"/>
                    </a:lnTo>
                    <a:cubicBezTo>
                      <a:pt x="0" y="44420"/>
                      <a:pt x="5685" y="46751"/>
                      <a:pt x="12697" y="46751"/>
                    </a:cubicBezTo>
                    <a:cubicBezTo>
                      <a:pt x="19709" y="46751"/>
                      <a:pt x="25394" y="44419"/>
                      <a:pt x="25394" y="41543"/>
                    </a:cubicBezTo>
                    <a:lnTo>
                      <a:pt x="25394" y="0"/>
                    </a:lnTo>
                    <a:cubicBezTo>
                      <a:pt x="25394" y="2877"/>
                      <a:pt x="19709" y="5209"/>
                      <a:pt x="12697" y="5209"/>
                    </a:cubicBezTo>
                    <a:cubicBezTo>
                      <a:pt x="5685" y="5209"/>
                      <a:pt x="0" y="2877"/>
                      <a:pt x="0"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921;p55">
                <a:extLst>
                  <a:ext uri="{FF2B5EF4-FFF2-40B4-BE49-F238E27FC236}">
                    <a16:creationId xmlns:a16="http://schemas.microsoft.com/office/drawing/2014/main" id="{5D1C454F-368A-460C-8DA4-7D1E33EC9F21}"/>
                  </a:ext>
                </a:extLst>
              </p:cNvPr>
              <p:cNvSpPr/>
              <p:nvPr/>
            </p:nvSpPr>
            <p:spPr>
              <a:xfrm>
                <a:off x="4948933" y="1961736"/>
                <a:ext cx="426141" cy="423221"/>
              </a:xfrm>
              <a:custGeom>
                <a:avLst/>
                <a:gdLst/>
                <a:ahLst/>
                <a:cxnLst/>
                <a:rect l="l" t="t" r="r" b="b"/>
                <a:pathLst>
                  <a:path w="25392" h="25218" extrusionOk="0">
                    <a:moveTo>
                      <a:pt x="0" y="1"/>
                    </a:moveTo>
                    <a:lnTo>
                      <a:pt x="0" y="20004"/>
                    </a:lnTo>
                    <a:cubicBezTo>
                      <a:pt x="0" y="22882"/>
                      <a:pt x="5685" y="25217"/>
                      <a:pt x="12696" y="25217"/>
                    </a:cubicBezTo>
                    <a:cubicBezTo>
                      <a:pt x="15777" y="25217"/>
                      <a:pt x="18613" y="24769"/>
                      <a:pt x="20817" y="24014"/>
                    </a:cubicBezTo>
                    <a:cubicBezTo>
                      <a:pt x="23615" y="23057"/>
                      <a:pt x="25391" y="21614"/>
                      <a:pt x="25391" y="20004"/>
                    </a:cubicBezTo>
                    <a:lnTo>
                      <a:pt x="25391" y="1"/>
                    </a:lnTo>
                    <a:cubicBezTo>
                      <a:pt x="25391" y="1610"/>
                      <a:pt x="23615" y="3045"/>
                      <a:pt x="20817" y="4002"/>
                    </a:cubicBezTo>
                    <a:cubicBezTo>
                      <a:pt x="18611" y="4757"/>
                      <a:pt x="15777" y="5206"/>
                      <a:pt x="12696" y="5206"/>
                    </a:cubicBezTo>
                    <a:cubicBezTo>
                      <a:pt x="5685" y="5206"/>
                      <a:pt x="0" y="2872"/>
                      <a:pt x="0"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922;p55">
                <a:extLst>
                  <a:ext uri="{FF2B5EF4-FFF2-40B4-BE49-F238E27FC236}">
                    <a16:creationId xmlns:a16="http://schemas.microsoft.com/office/drawing/2014/main" id="{770E95E7-844E-4C21-B1F9-03FD456AA604}"/>
                  </a:ext>
                </a:extLst>
              </p:cNvPr>
              <p:cNvSpPr/>
              <p:nvPr/>
            </p:nvSpPr>
            <p:spPr>
              <a:xfrm>
                <a:off x="5075706" y="2119658"/>
                <a:ext cx="172625" cy="181838"/>
              </a:xfrm>
              <a:custGeom>
                <a:avLst/>
                <a:gdLst/>
                <a:ahLst/>
                <a:cxnLst/>
                <a:rect l="l" t="t" r="r" b="b"/>
                <a:pathLst>
                  <a:path w="10286" h="10835" extrusionOk="0">
                    <a:moveTo>
                      <a:pt x="3357" y="0"/>
                    </a:moveTo>
                    <a:lnTo>
                      <a:pt x="3357" y="3535"/>
                    </a:lnTo>
                    <a:lnTo>
                      <a:pt x="0" y="3535"/>
                    </a:lnTo>
                    <a:lnTo>
                      <a:pt x="0" y="7298"/>
                    </a:lnTo>
                    <a:lnTo>
                      <a:pt x="3357" y="7298"/>
                    </a:lnTo>
                    <a:lnTo>
                      <a:pt x="3357" y="10834"/>
                    </a:lnTo>
                    <a:lnTo>
                      <a:pt x="6929" y="10834"/>
                    </a:lnTo>
                    <a:lnTo>
                      <a:pt x="6929" y="7298"/>
                    </a:lnTo>
                    <a:lnTo>
                      <a:pt x="10285" y="7298"/>
                    </a:lnTo>
                    <a:lnTo>
                      <a:pt x="10285" y="3535"/>
                    </a:lnTo>
                    <a:lnTo>
                      <a:pt x="6929" y="3535"/>
                    </a:lnTo>
                    <a:lnTo>
                      <a:pt x="6929" y="0"/>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923;p55">
                <a:extLst>
                  <a:ext uri="{FF2B5EF4-FFF2-40B4-BE49-F238E27FC236}">
                    <a16:creationId xmlns:a16="http://schemas.microsoft.com/office/drawing/2014/main" id="{C3A2323F-6446-4A36-BB72-DC2D2D8AC323}"/>
                  </a:ext>
                </a:extLst>
              </p:cNvPr>
              <p:cNvSpPr/>
              <p:nvPr/>
            </p:nvSpPr>
            <p:spPr>
              <a:xfrm>
                <a:off x="5067097" y="1496297"/>
                <a:ext cx="189844" cy="143725"/>
              </a:xfrm>
              <a:custGeom>
                <a:avLst/>
                <a:gdLst/>
                <a:ahLst/>
                <a:cxnLst/>
                <a:rect l="l" t="t" r="r" b="b"/>
                <a:pathLst>
                  <a:path w="11312" h="8564" extrusionOk="0">
                    <a:moveTo>
                      <a:pt x="0" y="1"/>
                    </a:moveTo>
                    <a:lnTo>
                      <a:pt x="0" y="5418"/>
                    </a:lnTo>
                    <a:cubicBezTo>
                      <a:pt x="0" y="7156"/>
                      <a:pt x="2533" y="8563"/>
                      <a:pt x="5656" y="8563"/>
                    </a:cubicBezTo>
                    <a:cubicBezTo>
                      <a:pt x="8779" y="8563"/>
                      <a:pt x="11311" y="7154"/>
                      <a:pt x="11311" y="5418"/>
                    </a:cubicBezTo>
                    <a:lnTo>
                      <a:pt x="11311" y="1"/>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924;p55">
                <a:extLst>
                  <a:ext uri="{FF2B5EF4-FFF2-40B4-BE49-F238E27FC236}">
                    <a16:creationId xmlns:a16="http://schemas.microsoft.com/office/drawing/2014/main" id="{BD8B875B-36C6-4BEE-9856-4C9BB8C19288}"/>
                  </a:ext>
                </a:extLst>
              </p:cNvPr>
              <p:cNvSpPr/>
              <p:nvPr/>
            </p:nvSpPr>
            <p:spPr>
              <a:xfrm>
                <a:off x="5067097" y="1443499"/>
                <a:ext cx="189844" cy="105595"/>
              </a:xfrm>
              <a:custGeom>
                <a:avLst/>
                <a:gdLst/>
                <a:ahLst/>
                <a:cxnLst/>
                <a:rect l="l" t="t" r="r" b="b"/>
                <a:pathLst>
                  <a:path w="11312" h="6292" extrusionOk="0">
                    <a:moveTo>
                      <a:pt x="5656" y="0"/>
                    </a:moveTo>
                    <a:cubicBezTo>
                      <a:pt x="2533" y="0"/>
                      <a:pt x="0" y="1409"/>
                      <a:pt x="0" y="3145"/>
                    </a:cubicBezTo>
                    <a:cubicBezTo>
                      <a:pt x="0" y="4883"/>
                      <a:pt x="2533" y="6292"/>
                      <a:pt x="5656" y="6292"/>
                    </a:cubicBezTo>
                    <a:cubicBezTo>
                      <a:pt x="8779" y="6292"/>
                      <a:pt x="11311" y="4883"/>
                      <a:pt x="11311" y="3145"/>
                    </a:cubicBezTo>
                    <a:cubicBezTo>
                      <a:pt x="11311" y="1409"/>
                      <a:pt x="8779" y="0"/>
                      <a:pt x="5656"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73" name="Google Shape;2105;p55">
              <a:extLst>
                <a:ext uri="{FF2B5EF4-FFF2-40B4-BE49-F238E27FC236}">
                  <a16:creationId xmlns:a16="http://schemas.microsoft.com/office/drawing/2014/main" id="{0C8E7AE7-C6B7-4A1D-98D0-CC8A2FC8D7E2}"/>
                </a:ext>
              </a:extLst>
            </p:cNvPr>
            <p:cNvGrpSpPr/>
            <p:nvPr/>
          </p:nvGrpSpPr>
          <p:grpSpPr>
            <a:xfrm>
              <a:off x="5366266" y="5449568"/>
              <a:ext cx="1665949" cy="3302672"/>
              <a:chOff x="2243958" y="2578029"/>
              <a:chExt cx="624731" cy="1238502"/>
            </a:xfrm>
          </p:grpSpPr>
          <p:sp>
            <p:nvSpPr>
              <p:cNvPr id="74" name="Google Shape;2106;p55">
                <a:extLst>
                  <a:ext uri="{FF2B5EF4-FFF2-40B4-BE49-F238E27FC236}">
                    <a16:creationId xmlns:a16="http://schemas.microsoft.com/office/drawing/2014/main" id="{6597C000-9922-4F7C-9966-A38E5F5AB801}"/>
                  </a:ext>
                </a:extLst>
              </p:cNvPr>
              <p:cNvSpPr/>
              <p:nvPr/>
            </p:nvSpPr>
            <p:spPr>
              <a:xfrm>
                <a:off x="2243958" y="3455847"/>
                <a:ext cx="624731" cy="360683"/>
              </a:xfrm>
              <a:custGeom>
                <a:avLst/>
                <a:gdLst/>
                <a:ahLst/>
                <a:cxnLst/>
                <a:rect l="l" t="t" r="r" b="b"/>
                <a:pathLst>
                  <a:path w="45254" h="26127" extrusionOk="0">
                    <a:moveTo>
                      <a:pt x="22626" y="0"/>
                    </a:moveTo>
                    <a:cubicBezTo>
                      <a:pt x="16626" y="0"/>
                      <a:pt x="10871" y="1377"/>
                      <a:pt x="6627" y="3827"/>
                    </a:cubicBezTo>
                    <a:cubicBezTo>
                      <a:pt x="2385" y="6276"/>
                      <a:pt x="1" y="9599"/>
                      <a:pt x="1" y="13064"/>
                    </a:cubicBezTo>
                    <a:cubicBezTo>
                      <a:pt x="1" y="16528"/>
                      <a:pt x="2385" y="19851"/>
                      <a:pt x="6627" y="22300"/>
                    </a:cubicBezTo>
                    <a:cubicBezTo>
                      <a:pt x="10871" y="24751"/>
                      <a:pt x="16626" y="26127"/>
                      <a:pt x="22626" y="26127"/>
                    </a:cubicBezTo>
                    <a:cubicBezTo>
                      <a:pt x="28628" y="26127"/>
                      <a:pt x="34383" y="24751"/>
                      <a:pt x="38626" y="22300"/>
                    </a:cubicBezTo>
                    <a:cubicBezTo>
                      <a:pt x="42868" y="19851"/>
                      <a:pt x="45254" y="16528"/>
                      <a:pt x="45254" y="13064"/>
                    </a:cubicBezTo>
                    <a:cubicBezTo>
                      <a:pt x="45254" y="9599"/>
                      <a:pt x="42868" y="6276"/>
                      <a:pt x="38626" y="3827"/>
                    </a:cubicBezTo>
                    <a:cubicBezTo>
                      <a:pt x="34383" y="1377"/>
                      <a:pt x="28628" y="0"/>
                      <a:pt x="22626" y="0"/>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2107;p55">
                <a:extLst>
                  <a:ext uri="{FF2B5EF4-FFF2-40B4-BE49-F238E27FC236}">
                    <a16:creationId xmlns:a16="http://schemas.microsoft.com/office/drawing/2014/main" id="{090A5059-F941-493D-BADD-4BFEE1783F2F}"/>
                  </a:ext>
                </a:extLst>
              </p:cNvPr>
              <p:cNvSpPr/>
              <p:nvPr/>
            </p:nvSpPr>
            <p:spPr>
              <a:xfrm>
                <a:off x="2263685" y="2710253"/>
                <a:ext cx="572825" cy="1067002"/>
              </a:xfrm>
              <a:custGeom>
                <a:avLst/>
                <a:gdLst/>
                <a:ahLst/>
                <a:cxnLst/>
                <a:rect l="l" t="t" r="r" b="b"/>
                <a:pathLst>
                  <a:path w="41494" h="77291" extrusionOk="0">
                    <a:moveTo>
                      <a:pt x="20747" y="1"/>
                    </a:moveTo>
                    <a:lnTo>
                      <a:pt x="10763" y="4185"/>
                    </a:lnTo>
                    <a:cubicBezTo>
                      <a:pt x="10763" y="4185"/>
                      <a:pt x="1" y="5585"/>
                      <a:pt x="1" y="20942"/>
                    </a:cubicBezTo>
                    <a:lnTo>
                      <a:pt x="1" y="63311"/>
                    </a:lnTo>
                    <a:cubicBezTo>
                      <a:pt x="1" y="67458"/>
                      <a:pt x="2216" y="72470"/>
                      <a:pt x="5628" y="74076"/>
                    </a:cubicBezTo>
                    <a:cubicBezTo>
                      <a:pt x="8699" y="75521"/>
                      <a:pt x="13437" y="77291"/>
                      <a:pt x="20747" y="77291"/>
                    </a:cubicBezTo>
                    <a:cubicBezTo>
                      <a:pt x="28268" y="77291"/>
                      <a:pt x="33066" y="75455"/>
                      <a:pt x="36125" y="73952"/>
                    </a:cubicBezTo>
                    <a:cubicBezTo>
                      <a:pt x="39418" y="72333"/>
                      <a:pt x="41494" y="67346"/>
                      <a:pt x="41494" y="63315"/>
                    </a:cubicBezTo>
                    <a:lnTo>
                      <a:pt x="41494" y="20942"/>
                    </a:lnTo>
                    <a:cubicBezTo>
                      <a:pt x="41494" y="5585"/>
                      <a:pt x="30731" y="4185"/>
                      <a:pt x="30731" y="4185"/>
                    </a:cubicBezTo>
                    <a:lnTo>
                      <a:pt x="20747"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2108;p55">
                <a:extLst>
                  <a:ext uri="{FF2B5EF4-FFF2-40B4-BE49-F238E27FC236}">
                    <a16:creationId xmlns:a16="http://schemas.microsoft.com/office/drawing/2014/main" id="{34D1BA71-02FC-4C9F-8EA7-67B2C302D457}"/>
                  </a:ext>
                </a:extLst>
              </p:cNvPr>
              <p:cNvSpPr/>
              <p:nvPr/>
            </p:nvSpPr>
            <p:spPr>
              <a:xfrm>
                <a:off x="2263685" y="3043533"/>
                <a:ext cx="572825" cy="631813"/>
              </a:xfrm>
              <a:custGeom>
                <a:avLst/>
                <a:gdLst/>
                <a:ahLst/>
                <a:cxnLst/>
                <a:rect l="l" t="t" r="r" b="b"/>
                <a:pathLst>
                  <a:path w="41494" h="45767" extrusionOk="0">
                    <a:moveTo>
                      <a:pt x="1" y="0"/>
                    </a:moveTo>
                    <a:lnTo>
                      <a:pt x="1" y="39169"/>
                    </a:lnTo>
                    <a:cubicBezTo>
                      <a:pt x="1" y="39184"/>
                      <a:pt x="1" y="39200"/>
                      <a:pt x="2" y="39215"/>
                    </a:cubicBezTo>
                    <a:cubicBezTo>
                      <a:pt x="943" y="40460"/>
                      <a:pt x="2063" y="41467"/>
                      <a:pt x="3330" y="42063"/>
                    </a:cubicBezTo>
                    <a:cubicBezTo>
                      <a:pt x="6865" y="43727"/>
                      <a:pt x="12323" y="45767"/>
                      <a:pt x="20747" y="45767"/>
                    </a:cubicBezTo>
                    <a:cubicBezTo>
                      <a:pt x="29411" y="45767"/>
                      <a:pt x="34939" y="43651"/>
                      <a:pt x="38463" y="41918"/>
                    </a:cubicBezTo>
                    <a:cubicBezTo>
                      <a:pt x="39610" y="41356"/>
                      <a:pt x="40626" y="40434"/>
                      <a:pt x="41489" y="39299"/>
                    </a:cubicBezTo>
                    <a:cubicBezTo>
                      <a:pt x="41489" y="39257"/>
                      <a:pt x="41494" y="39215"/>
                      <a:pt x="41494" y="39173"/>
                    </a:cubicBezTo>
                    <a:lnTo>
                      <a:pt x="41494" y="81"/>
                    </a:lnTo>
                    <a:cubicBezTo>
                      <a:pt x="40631" y="1218"/>
                      <a:pt x="39613" y="2142"/>
                      <a:pt x="38463" y="2706"/>
                    </a:cubicBezTo>
                    <a:cubicBezTo>
                      <a:pt x="34939" y="4437"/>
                      <a:pt x="29411" y="6555"/>
                      <a:pt x="20747" y="6555"/>
                    </a:cubicBezTo>
                    <a:cubicBezTo>
                      <a:pt x="12324" y="6555"/>
                      <a:pt x="6867" y="4515"/>
                      <a:pt x="3330" y="2851"/>
                    </a:cubicBezTo>
                    <a:cubicBezTo>
                      <a:pt x="2063" y="2255"/>
                      <a:pt x="942" y="1248"/>
                      <a:pt x="1"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2109;p55">
                <a:extLst>
                  <a:ext uri="{FF2B5EF4-FFF2-40B4-BE49-F238E27FC236}">
                    <a16:creationId xmlns:a16="http://schemas.microsoft.com/office/drawing/2014/main" id="{5E5E2B5E-5F8E-4A8D-A899-FB301035E00A}"/>
                  </a:ext>
                </a:extLst>
              </p:cNvPr>
              <p:cNvSpPr/>
              <p:nvPr/>
            </p:nvSpPr>
            <p:spPr>
              <a:xfrm>
                <a:off x="2394570" y="2667816"/>
                <a:ext cx="311068" cy="179603"/>
              </a:xfrm>
              <a:custGeom>
                <a:avLst/>
                <a:gdLst/>
                <a:ahLst/>
                <a:cxnLst/>
                <a:rect l="l" t="t" r="r" b="b"/>
                <a:pathLst>
                  <a:path w="22533" h="13010" extrusionOk="0">
                    <a:moveTo>
                      <a:pt x="0" y="1"/>
                    </a:moveTo>
                    <a:lnTo>
                      <a:pt x="0" y="6505"/>
                    </a:lnTo>
                    <a:cubicBezTo>
                      <a:pt x="0" y="8169"/>
                      <a:pt x="1100" y="9835"/>
                      <a:pt x="3300" y="11105"/>
                    </a:cubicBezTo>
                    <a:cubicBezTo>
                      <a:pt x="5500" y="12374"/>
                      <a:pt x="8383" y="13009"/>
                      <a:pt x="11266" y="13009"/>
                    </a:cubicBezTo>
                    <a:cubicBezTo>
                      <a:pt x="14149" y="13009"/>
                      <a:pt x="17032" y="12374"/>
                      <a:pt x="19232" y="11105"/>
                    </a:cubicBezTo>
                    <a:cubicBezTo>
                      <a:pt x="21432" y="9833"/>
                      <a:pt x="22532" y="8169"/>
                      <a:pt x="22532" y="6505"/>
                    </a:cubicBezTo>
                    <a:lnTo>
                      <a:pt x="22532"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2110;p55">
                <a:extLst>
                  <a:ext uri="{FF2B5EF4-FFF2-40B4-BE49-F238E27FC236}">
                    <a16:creationId xmlns:a16="http://schemas.microsoft.com/office/drawing/2014/main" id="{7A7D30AF-ACA3-435E-9D1A-9E06892C418E}"/>
                  </a:ext>
                </a:extLst>
              </p:cNvPr>
              <p:cNvSpPr/>
              <p:nvPr/>
            </p:nvSpPr>
            <p:spPr>
              <a:xfrm>
                <a:off x="2394570" y="2578029"/>
                <a:ext cx="311068" cy="179603"/>
              </a:xfrm>
              <a:custGeom>
                <a:avLst/>
                <a:gdLst/>
                <a:ahLst/>
                <a:cxnLst/>
                <a:rect l="l" t="t" r="r" b="b"/>
                <a:pathLst>
                  <a:path w="22533" h="13010" extrusionOk="0">
                    <a:moveTo>
                      <a:pt x="11266" y="0"/>
                    </a:moveTo>
                    <a:cubicBezTo>
                      <a:pt x="8278" y="0"/>
                      <a:pt x="5413" y="686"/>
                      <a:pt x="3300" y="1905"/>
                    </a:cubicBezTo>
                    <a:cubicBezTo>
                      <a:pt x="1187" y="3125"/>
                      <a:pt x="0" y="4780"/>
                      <a:pt x="0" y="6505"/>
                    </a:cubicBezTo>
                    <a:cubicBezTo>
                      <a:pt x="0" y="8229"/>
                      <a:pt x="1187" y="9884"/>
                      <a:pt x="3300" y="11104"/>
                    </a:cubicBezTo>
                    <a:cubicBezTo>
                      <a:pt x="5413" y="12324"/>
                      <a:pt x="8278" y="13009"/>
                      <a:pt x="11266" y="13009"/>
                    </a:cubicBezTo>
                    <a:cubicBezTo>
                      <a:pt x="14254" y="13009"/>
                      <a:pt x="17120" y="12324"/>
                      <a:pt x="19232" y="11104"/>
                    </a:cubicBezTo>
                    <a:cubicBezTo>
                      <a:pt x="21345" y="9884"/>
                      <a:pt x="22532" y="8229"/>
                      <a:pt x="22532" y="6505"/>
                    </a:cubicBezTo>
                    <a:cubicBezTo>
                      <a:pt x="22532" y="4780"/>
                      <a:pt x="21345" y="3125"/>
                      <a:pt x="19232" y="1905"/>
                    </a:cubicBezTo>
                    <a:cubicBezTo>
                      <a:pt x="17120" y="686"/>
                      <a:pt x="14254" y="0"/>
                      <a:pt x="11266"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spTree>
    <p:extLst>
      <p:ext uri="{BB962C8B-B14F-4D97-AF65-F5344CB8AC3E}">
        <p14:creationId xmlns:p14="http://schemas.microsoft.com/office/powerpoint/2010/main" val="112194598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Google Shape;1247;p43">
            <a:extLst>
              <a:ext uri="{FF2B5EF4-FFF2-40B4-BE49-F238E27FC236}">
                <a16:creationId xmlns:a16="http://schemas.microsoft.com/office/drawing/2014/main" id="{F08608DB-D432-4580-AD9C-B0FA54EED9E2}"/>
              </a:ext>
            </a:extLst>
          </p:cNvPr>
          <p:cNvSpPr txBox="1">
            <a:spLocks/>
          </p:cNvSpPr>
          <p:nvPr/>
        </p:nvSpPr>
        <p:spPr>
          <a:xfrm>
            <a:off x="12125516" y="5371877"/>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64" name="Rectangle 63">
            <a:extLst>
              <a:ext uri="{FF2B5EF4-FFF2-40B4-BE49-F238E27FC236}">
                <a16:creationId xmlns:a16="http://schemas.microsoft.com/office/drawing/2014/main" id="{B98AE97E-2B1B-4B3B-8D38-5A0F8BC8C256}"/>
              </a:ext>
            </a:extLst>
          </p:cNvPr>
          <p:cNvSpPr/>
          <p:nvPr/>
        </p:nvSpPr>
        <p:spPr>
          <a:xfrm>
            <a:off x="12357424" y="6915787"/>
            <a:ext cx="10422655"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69" name="Google Shape;1925;p55">
            <a:extLst>
              <a:ext uri="{FF2B5EF4-FFF2-40B4-BE49-F238E27FC236}">
                <a16:creationId xmlns:a16="http://schemas.microsoft.com/office/drawing/2014/main" id="{406D0AD3-B7D2-4EB9-8A9E-30B6A591EEB1}"/>
              </a:ext>
            </a:extLst>
          </p:cNvPr>
          <p:cNvGrpSpPr/>
          <p:nvPr/>
        </p:nvGrpSpPr>
        <p:grpSpPr>
          <a:xfrm>
            <a:off x="1302913" y="3132582"/>
            <a:ext cx="8993982" cy="6792918"/>
            <a:chOff x="2196539" y="3190864"/>
            <a:chExt cx="2043112" cy="1543109"/>
          </a:xfrm>
        </p:grpSpPr>
        <p:sp>
          <p:nvSpPr>
            <p:cNvPr id="70" name="Google Shape;1926;p55">
              <a:extLst>
                <a:ext uri="{FF2B5EF4-FFF2-40B4-BE49-F238E27FC236}">
                  <a16:creationId xmlns:a16="http://schemas.microsoft.com/office/drawing/2014/main" id="{B5EEC8C5-2FFB-4E11-8089-6D31ADFAF95F}"/>
                </a:ext>
              </a:extLst>
            </p:cNvPr>
            <p:cNvSpPr/>
            <p:nvPr/>
          </p:nvSpPr>
          <p:spPr>
            <a:xfrm>
              <a:off x="3092912" y="3335789"/>
              <a:ext cx="1146740" cy="675769"/>
            </a:xfrm>
            <a:custGeom>
              <a:avLst/>
              <a:gdLst/>
              <a:ahLst/>
              <a:cxnLst/>
              <a:rect l="l" t="t" r="r" b="b"/>
              <a:pathLst>
                <a:path w="83067" h="48951" extrusionOk="0">
                  <a:moveTo>
                    <a:pt x="23868" y="0"/>
                  </a:moveTo>
                  <a:cubicBezTo>
                    <a:pt x="23598" y="0"/>
                    <a:pt x="23327" y="70"/>
                    <a:pt x="23085" y="210"/>
                  </a:cubicBezTo>
                  <a:lnTo>
                    <a:pt x="1046" y="12935"/>
                  </a:lnTo>
                  <a:cubicBezTo>
                    <a:pt x="1" y="13538"/>
                    <a:pt x="1" y="15049"/>
                    <a:pt x="1046" y="15652"/>
                  </a:cubicBezTo>
                  <a:lnTo>
                    <a:pt x="44657" y="40831"/>
                  </a:lnTo>
                  <a:cubicBezTo>
                    <a:pt x="44899" y="40971"/>
                    <a:pt x="45170" y="41041"/>
                    <a:pt x="45441" y="41041"/>
                  </a:cubicBezTo>
                  <a:cubicBezTo>
                    <a:pt x="45712" y="41041"/>
                    <a:pt x="45983" y="40971"/>
                    <a:pt x="46226" y="40831"/>
                  </a:cubicBezTo>
                  <a:lnTo>
                    <a:pt x="47522" y="40083"/>
                  </a:lnTo>
                  <a:lnTo>
                    <a:pt x="62579" y="48777"/>
                  </a:lnTo>
                  <a:cubicBezTo>
                    <a:pt x="62781" y="48893"/>
                    <a:pt x="63006" y="48951"/>
                    <a:pt x="63232" y="48951"/>
                  </a:cubicBezTo>
                  <a:cubicBezTo>
                    <a:pt x="63457" y="48951"/>
                    <a:pt x="63683" y="48893"/>
                    <a:pt x="63884" y="48777"/>
                  </a:cubicBezTo>
                  <a:lnTo>
                    <a:pt x="82197" y="38203"/>
                  </a:lnTo>
                  <a:cubicBezTo>
                    <a:pt x="83067" y="37701"/>
                    <a:pt x="83067" y="36445"/>
                    <a:pt x="82197" y="35943"/>
                  </a:cubicBezTo>
                  <a:lnTo>
                    <a:pt x="68417" y="27988"/>
                  </a:lnTo>
                  <a:cubicBezTo>
                    <a:pt x="69294" y="27328"/>
                    <a:pt x="69250" y="25960"/>
                    <a:pt x="68264" y="25389"/>
                  </a:cubicBezTo>
                  <a:lnTo>
                    <a:pt x="24654" y="210"/>
                  </a:lnTo>
                  <a:cubicBezTo>
                    <a:pt x="24410" y="70"/>
                    <a:pt x="24139" y="0"/>
                    <a:pt x="23868" y="0"/>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927;p55">
              <a:extLst>
                <a:ext uri="{FF2B5EF4-FFF2-40B4-BE49-F238E27FC236}">
                  <a16:creationId xmlns:a16="http://schemas.microsoft.com/office/drawing/2014/main" id="{282E5F27-C07D-4B7A-A82F-47ABBD6AB075}"/>
                </a:ext>
              </a:extLst>
            </p:cNvPr>
            <p:cNvSpPr/>
            <p:nvPr/>
          </p:nvSpPr>
          <p:spPr>
            <a:xfrm>
              <a:off x="3708187" y="3510671"/>
              <a:ext cx="298312" cy="357715"/>
            </a:xfrm>
            <a:custGeom>
              <a:avLst/>
              <a:gdLst/>
              <a:ahLst/>
              <a:cxnLst/>
              <a:rect l="l" t="t" r="r" b="b"/>
              <a:pathLst>
                <a:path w="21609" h="25912" extrusionOk="0">
                  <a:moveTo>
                    <a:pt x="21609" y="0"/>
                  </a:moveTo>
                  <a:lnTo>
                    <a:pt x="1" y="12475"/>
                  </a:lnTo>
                  <a:lnTo>
                    <a:pt x="1" y="25912"/>
                  </a:lnTo>
                  <a:lnTo>
                    <a:pt x="21609" y="13435"/>
                  </a:lnTo>
                  <a:lnTo>
                    <a:pt x="21609"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928;p55">
              <a:extLst>
                <a:ext uri="{FF2B5EF4-FFF2-40B4-BE49-F238E27FC236}">
                  <a16:creationId xmlns:a16="http://schemas.microsoft.com/office/drawing/2014/main" id="{15DE13AA-A123-49B2-AA39-C31194F97DA2}"/>
                </a:ext>
              </a:extLst>
            </p:cNvPr>
            <p:cNvSpPr/>
            <p:nvPr/>
          </p:nvSpPr>
          <p:spPr>
            <a:xfrm>
              <a:off x="3524180" y="3572448"/>
              <a:ext cx="688014" cy="407386"/>
            </a:xfrm>
            <a:custGeom>
              <a:avLst/>
              <a:gdLst/>
              <a:ahLst/>
              <a:cxnLst/>
              <a:rect l="l" t="t" r="r" b="b"/>
              <a:pathLst>
                <a:path w="49838" h="29510" extrusionOk="0">
                  <a:moveTo>
                    <a:pt x="17163" y="0"/>
                  </a:moveTo>
                  <a:cubicBezTo>
                    <a:pt x="16968" y="0"/>
                    <a:pt x="16773" y="50"/>
                    <a:pt x="16598" y="151"/>
                  </a:cubicBezTo>
                  <a:lnTo>
                    <a:pt x="753" y="9300"/>
                  </a:lnTo>
                  <a:cubicBezTo>
                    <a:pt x="1" y="9736"/>
                    <a:pt x="1" y="10820"/>
                    <a:pt x="753" y="11255"/>
                  </a:cubicBezTo>
                  <a:lnTo>
                    <a:pt x="32110" y="29359"/>
                  </a:lnTo>
                  <a:cubicBezTo>
                    <a:pt x="32285" y="29460"/>
                    <a:pt x="32479" y="29510"/>
                    <a:pt x="32674" y="29510"/>
                  </a:cubicBezTo>
                  <a:cubicBezTo>
                    <a:pt x="32869" y="29510"/>
                    <a:pt x="33064" y="29460"/>
                    <a:pt x="33240" y="29359"/>
                  </a:cubicBezTo>
                  <a:lnTo>
                    <a:pt x="49085" y="20210"/>
                  </a:lnTo>
                  <a:cubicBezTo>
                    <a:pt x="49837" y="19776"/>
                    <a:pt x="49837" y="18690"/>
                    <a:pt x="49085" y="18255"/>
                  </a:cubicBezTo>
                  <a:lnTo>
                    <a:pt x="17728" y="151"/>
                  </a:lnTo>
                  <a:cubicBezTo>
                    <a:pt x="17553" y="50"/>
                    <a:pt x="17358" y="0"/>
                    <a:pt x="17163"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929;p55">
              <a:extLst>
                <a:ext uri="{FF2B5EF4-FFF2-40B4-BE49-F238E27FC236}">
                  <a16:creationId xmlns:a16="http://schemas.microsoft.com/office/drawing/2014/main" id="{24302B6F-F021-42FB-80AE-9559D306AE37}"/>
                </a:ext>
              </a:extLst>
            </p:cNvPr>
            <p:cNvSpPr/>
            <p:nvPr/>
          </p:nvSpPr>
          <p:spPr>
            <a:xfrm>
              <a:off x="3810785" y="3660234"/>
              <a:ext cx="84280" cy="43389"/>
            </a:xfrm>
            <a:custGeom>
              <a:avLst/>
              <a:gdLst/>
              <a:ahLst/>
              <a:cxnLst/>
              <a:rect l="l" t="t" r="r" b="b"/>
              <a:pathLst>
                <a:path w="6105" h="3143" extrusionOk="0">
                  <a:moveTo>
                    <a:pt x="0" y="1"/>
                  </a:moveTo>
                  <a:lnTo>
                    <a:pt x="0" y="1381"/>
                  </a:lnTo>
                  <a:cubicBezTo>
                    <a:pt x="0" y="1831"/>
                    <a:pt x="300" y="2283"/>
                    <a:pt x="895" y="2627"/>
                  </a:cubicBezTo>
                  <a:cubicBezTo>
                    <a:pt x="1491" y="2971"/>
                    <a:pt x="2272" y="3143"/>
                    <a:pt x="3053" y="3143"/>
                  </a:cubicBezTo>
                  <a:cubicBezTo>
                    <a:pt x="3834" y="3143"/>
                    <a:pt x="4615" y="2971"/>
                    <a:pt x="5210" y="2627"/>
                  </a:cubicBezTo>
                  <a:cubicBezTo>
                    <a:pt x="5807" y="2283"/>
                    <a:pt x="6105" y="1833"/>
                    <a:pt x="6105" y="1381"/>
                  </a:cubicBezTo>
                  <a:lnTo>
                    <a:pt x="6105"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1930;p55">
              <a:extLst>
                <a:ext uri="{FF2B5EF4-FFF2-40B4-BE49-F238E27FC236}">
                  <a16:creationId xmlns:a16="http://schemas.microsoft.com/office/drawing/2014/main" id="{6A79818A-AA5E-4C32-AFFD-610D41091593}"/>
                </a:ext>
              </a:extLst>
            </p:cNvPr>
            <p:cNvSpPr/>
            <p:nvPr/>
          </p:nvSpPr>
          <p:spPr>
            <a:xfrm>
              <a:off x="3806671" y="3635896"/>
              <a:ext cx="92507" cy="48663"/>
            </a:xfrm>
            <a:custGeom>
              <a:avLst/>
              <a:gdLst/>
              <a:ahLst/>
              <a:cxnLst/>
              <a:rect l="l" t="t" r="r" b="b"/>
              <a:pathLst>
                <a:path w="6701" h="3525" extrusionOk="0">
                  <a:moveTo>
                    <a:pt x="3351" y="1"/>
                  </a:moveTo>
                  <a:cubicBezTo>
                    <a:pt x="2570" y="1"/>
                    <a:pt x="1789" y="173"/>
                    <a:pt x="1193" y="517"/>
                  </a:cubicBezTo>
                  <a:cubicBezTo>
                    <a:pt x="1" y="1206"/>
                    <a:pt x="1" y="2321"/>
                    <a:pt x="1193" y="3008"/>
                  </a:cubicBezTo>
                  <a:cubicBezTo>
                    <a:pt x="1789" y="3353"/>
                    <a:pt x="2570" y="3525"/>
                    <a:pt x="3351" y="3525"/>
                  </a:cubicBezTo>
                  <a:cubicBezTo>
                    <a:pt x="4132" y="3525"/>
                    <a:pt x="4913" y="3353"/>
                    <a:pt x="5508" y="3008"/>
                  </a:cubicBezTo>
                  <a:cubicBezTo>
                    <a:pt x="6700" y="2321"/>
                    <a:pt x="6700" y="1206"/>
                    <a:pt x="5508" y="517"/>
                  </a:cubicBezTo>
                  <a:cubicBezTo>
                    <a:pt x="4913" y="173"/>
                    <a:pt x="4132" y="1"/>
                    <a:pt x="3351"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931;p55">
              <a:extLst>
                <a:ext uri="{FF2B5EF4-FFF2-40B4-BE49-F238E27FC236}">
                  <a16:creationId xmlns:a16="http://schemas.microsoft.com/office/drawing/2014/main" id="{3D4AA0BF-D8C0-41FB-ACF3-8B251632DA9A}"/>
                </a:ext>
              </a:extLst>
            </p:cNvPr>
            <p:cNvSpPr/>
            <p:nvPr/>
          </p:nvSpPr>
          <p:spPr>
            <a:xfrm>
              <a:off x="3699351" y="3727920"/>
              <a:ext cx="84280" cy="43403"/>
            </a:xfrm>
            <a:custGeom>
              <a:avLst/>
              <a:gdLst/>
              <a:ahLst/>
              <a:cxnLst/>
              <a:rect l="l" t="t" r="r" b="b"/>
              <a:pathLst>
                <a:path w="6105" h="3144" extrusionOk="0">
                  <a:moveTo>
                    <a:pt x="0" y="1"/>
                  </a:moveTo>
                  <a:lnTo>
                    <a:pt x="0" y="1381"/>
                  </a:lnTo>
                  <a:cubicBezTo>
                    <a:pt x="0" y="1833"/>
                    <a:pt x="299" y="2283"/>
                    <a:pt x="895" y="2628"/>
                  </a:cubicBezTo>
                  <a:cubicBezTo>
                    <a:pt x="1491" y="2972"/>
                    <a:pt x="2272" y="3144"/>
                    <a:pt x="3052" y="3144"/>
                  </a:cubicBezTo>
                  <a:cubicBezTo>
                    <a:pt x="3833" y="3144"/>
                    <a:pt x="4614" y="2972"/>
                    <a:pt x="5210" y="2628"/>
                  </a:cubicBezTo>
                  <a:cubicBezTo>
                    <a:pt x="5807" y="2283"/>
                    <a:pt x="6105" y="1833"/>
                    <a:pt x="6105" y="1381"/>
                  </a:cubicBezTo>
                  <a:lnTo>
                    <a:pt x="6105"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932;p55">
              <a:extLst>
                <a:ext uri="{FF2B5EF4-FFF2-40B4-BE49-F238E27FC236}">
                  <a16:creationId xmlns:a16="http://schemas.microsoft.com/office/drawing/2014/main" id="{CF06008F-5B9E-48E6-B75C-DE0CAA366AA8}"/>
                </a:ext>
              </a:extLst>
            </p:cNvPr>
            <p:cNvSpPr/>
            <p:nvPr/>
          </p:nvSpPr>
          <p:spPr>
            <a:xfrm>
              <a:off x="3695237" y="3703610"/>
              <a:ext cx="92507" cy="48663"/>
            </a:xfrm>
            <a:custGeom>
              <a:avLst/>
              <a:gdLst/>
              <a:ahLst/>
              <a:cxnLst/>
              <a:rect l="l" t="t" r="r" b="b"/>
              <a:pathLst>
                <a:path w="6701" h="3525" extrusionOk="0">
                  <a:moveTo>
                    <a:pt x="3350" y="0"/>
                  </a:moveTo>
                  <a:cubicBezTo>
                    <a:pt x="2570" y="0"/>
                    <a:pt x="1789" y="173"/>
                    <a:pt x="1193" y="517"/>
                  </a:cubicBezTo>
                  <a:cubicBezTo>
                    <a:pt x="1" y="1204"/>
                    <a:pt x="1" y="2321"/>
                    <a:pt x="1193" y="3008"/>
                  </a:cubicBezTo>
                  <a:cubicBezTo>
                    <a:pt x="1789" y="3352"/>
                    <a:pt x="2570" y="3525"/>
                    <a:pt x="3350" y="3525"/>
                  </a:cubicBezTo>
                  <a:cubicBezTo>
                    <a:pt x="4131" y="3525"/>
                    <a:pt x="4912" y="3352"/>
                    <a:pt x="5508" y="3008"/>
                  </a:cubicBezTo>
                  <a:cubicBezTo>
                    <a:pt x="6700" y="2321"/>
                    <a:pt x="6700" y="1204"/>
                    <a:pt x="5508" y="517"/>
                  </a:cubicBezTo>
                  <a:cubicBezTo>
                    <a:pt x="4912" y="173"/>
                    <a:pt x="4131" y="0"/>
                    <a:pt x="3350"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1933;p55">
              <a:extLst>
                <a:ext uri="{FF2B5EF4-FFF2-40B4-BE49-F238E27FC236}">
                  <a16:creationId xmlns:a16="http://schemas.microsoft.com/office/drawing/2014/main" id="{60DDA256-4561-46F5-B546-1BA9D5840FAB}"/>
                </a:ext>
              </a:extLst>
            </p:cNvPr>
            <p:cNvSpPr/>
            <p:nvPr/>
          </p:nvSpPr>
          <p:spPr>
            <a:xfrm>
              <a:off x="4038664" y="3815113"/>
              <a:ext cx="84266" cy="43403"/>
            </a:xfrm>
            <a:custGeom>
              <a:avLst/>
              <a:gdLst/>
              <a:ahLst/>
              <a:cxnLst/>
              <a:rect l="l" t="t" r="r" b="b"/>
              <a:pathLst>
                <a:path w="6104" h="3144" extrusionOk="0">
                  <a:moveTo>
                    <a:pt x="1" y="1"/>
                  </a:moveTo>
                  <a:lnTo>
                    <a:pt x="1" y="1381"/>
                  </a:lnTo>
                  <a:cubicBezTo>
                    <a:pt x="1" y="1832"/>
                    <a:pt x="298" y="2283"/>
                    <a:pt x="893" y="2628"/>
                  </a:cubicBezTo>
                  <a:cubicBezTo>
                    <a:pt x="1489" y="2971"/>
                    <a:pt x="2270" y="3143"/>
                    <a:pt x="3051" y="3143"/>
                  </a:cubicBezTo>
                  <a:cubicBezTo>
                    <a:pt x="3832" y="3143"/>
                    <a:pt x="4613" y="2971"/>
                    <a:pt x="5209" y="2628"/>
                  </a:cubicBezTo>
                  <a:cubicBezTo>
                    <a:pt x="5806" y="2283"/>
                    <a:pt x="6103" y="1833"/>
                    <a:pt x="6103" y="1381"/>
                  </a:cubicBezTo>
                  <a:lnTo>
                    <a:pt x="6103"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1934;p55">
              <a:extLst>
                <a:ext uri="{FF2B5EF4-FFF2-40B4-BE49-F238E27FC236}">
                  <a16:creationId xmlns:a16="http://schemas.microsoft.com/office/drawing/2014/main" id="{7FCFC0BB-5191-4136-A1E6-BE6C00FDB86F}"/>
                </a:ext>
              </a:extLst>
            </p:cNvPr>
            <p:cNvSpPr/>
            <p:nvPr/>
          </p:nvSpPr>
          <p:spPr>
            <a:xfrm>
              <a:off x="4034537" y="3790788"/>
              <a:ext cx="92493" cy="48663"/>
            </a:xfrm>
            <a:custGeom>
              <a:avLst/>
              <a:gdLst/>
              <a:ahLst/>
              <a:cxnLst/>
              <a:rect l="l" t="t" r="r" b="b"/>
              <a:pathLst>
                <a:path w="6700" h="3525" extrusionOk="0">
                  <a:moveTo>
                    <a:pt x="3350" y="0"/>
                  </a:moveTo>
                  <a:cubicBezTo>
                    <a:pt x="2569" y="0"/>
                    <a:pt x="1788" y="172"/>
                    <a:pt x="1192" y="516"/>
                  </a:cubicBezTo>
                  <a:cubicBezTo>
                    <a:pt x="1" y="1205"/>
                    <a:pt x="1" y="2321"/>
                    <a:pt x="1192" y="3008"/>
                  </a:cubicBezTo>
                  <a:cubicBezTo>
                    <a:pt x="1788" y="3352"/>
                    <a:pt x="2569" y="3524"/>
                    <a:pt x="3350" y="3524"/>
                  </a:cubicBezTo>
                  <a:cubicBezTo>
                    <a:pt x="4131" y="3524"/>
                    <a:pt x="4912" y="3352"/>
                    <a:pt x="5508" y="3008"/>
                  </a:cubicBezTo>
                  <a:cubicBezTo>
                    <a:pt x="6700" y="2321"/>
                    <a:pt x="6700" y="1205"/>
                    <a:pt x="5508" y="516"/>
                  </a:cubicBezTo>
                  <a:cubicBezTo>
                    <a:pt x="4912" y="172"/>
                    <a:pt x="4131" y="0"/>
                    <a:pt x="3350"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1935;p55">
              <a:extLst>
                <a:ext uri="{FF2B5EF4-FFF2-40B4-BE49-F238E27FC236}">
                  <a16:creationId xmlns:a16="http://schemas.microsoft.com/office/drawing/2014/main" id="{97928B92-2239-4C76-81DF-81D4A5FABB9A}"/>
                </a:ext>
              </a:extLst>
            </p:cNvPr>
            <p:cNvSpPr/>
            <p:nvPr/>
          </p:nvSpPr>
          <p:spPr>
            <a:xfrm>
              <a:off x="3927230" y="3882799"/>
              <a:ext cx="84266" cy="43417"/>
            </a:xfrm>
            <a:custGeom>
              <a:avLst/>
              <a:gdLst/>
              <a:ahLst/>
              <a:cxnLst/>
              <a:rect l="l" t="t" r="r" b="b"/>
              <a:pathLst>
                <a:path w="6104" h="3145" extrusionOk="0">
                  <a:moveTo>
                    <a:pt x="6103" y="1"/>
                  </a:moveTo>
                  <a:lnTo>
                    <a:pt x="1" y="3"/>
                  </a:lnTo>
                  <a:lnTo>
                    <a:pt x="1" y="1383"/>
                  </a:lnTo>
                  <a:cubicBezTo>
                    <a:pt x="1" y="1833"/>
                    <a:pt x="298" y="2283"/>
                    <a:pt x="893" y="2629"/>
                  </a:cubicBezTo>
                  <a:cubicBezTo>
                    <a:pt x="1489" y="2973"/>
                    <a:pt x="2270" y="3145"/>
                    <a:pt x="3051" y="3145"/>
                  </a:cubicBezTo>
                  <a:cubicBezTo>
                    <a:pt x="3832" y="3145"/>
                    <a:pt x="4613" y="2973"/>
                    <a:pt x="5209" y="2629"/>
                  </a:cubicBezTo>
                  <a:cubicBezTo>
                    <a:pt x="5806" y="2285"/>
                    <a:pt x="6103" y="1833"/>
                    <a:pt x="6103" y="1383"/>
                  </a:cubicBezTo>
                  <a:lnTo>
                    <a:pt x="6103"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1936;p55">
              <a:extLst>
                <a:ext uri="{FF2B5EF4-FFF2-40B4-BE49-F238E27FC236}">
                  <a16:creationId xmlns:a16="http://schemas.microsoft.com/office/drawing/2014/main" id="{B98E4BC1-890D-4080-BD94-8135EAE289EA}"/>
                </a:ext>
              </a:extLst>
            </p:cNvPr>
            <p:cNvSpPr/>
            <p:nvPr/>
          </p:nvSpPr>
          <p:spPr>
            <a:xfrm>
              <a:off x="3923103" y="3858488"/>
              <a:ext cx="92493" cy="48663"/>
            </a:xfrm>
            <a:custGeom>
              <a:avLst/>
              <a:gdLst/>
              <a:ahLst/>
              <a:cxnLst/>
              <a:rect l="l" t="t" r="r" b="b"/>
              <a:pathLst>
                <a:path w="6700" h="3525" extrusionOk="0">
                  <a:moveTo>
                    <a:pt x="3350" y="1"/>
                  </a:moveTo>
                  <a:cubicBezTo>
                    <a:pt x="2569" y="1"/>
                    <a:pt x="1788" y="173"/>
                    <a:pt x="1192" y="517"/>
                  </a:cubicBezTo>
                  <a:cubicBezTo>
                    <a:pt x="0" y="1206"/>
                    <a:pt x="0" y="2321"/>
                    <a:pt x="1192" y="3008"/>
                  </a:cubicBezTo>
                  <a:cubicBezTo>
                    <a:pt x="1788" y="3353"/>
                    <a:pt x="2569" y="3525"/>
                    <a:pt x="3350" y="3525"/>
                  </a:cubicBezTo>
                  <a:cubicBezTo>
                    <a:pt x="4131" y="3525"/>
                    <a:pt x="4912" y="3353"/>
                    <a:pt x="5508" y="3008"/>
                  </a:cubicBezTo>
                  <a:cubicBezTo>
                    <a:pt x="6700" y="2320"/>
                    <a:pt x="6700" y="1206"/>
                    <a:pt x="5508" y="517"/>
                  </a:cubicBezTo>
                  <a:cubicBezTo>
                    <a:pt x="4912" y="173"/>
                    <a:pt x="4131" y="1"/>
                    <a:pt x="3350"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1937;p55">
              <a:extLst>
                <a:ext uri="{FF2B5EF4-FFF2-40B4-BE49-F238E27FC236}">
                  <a16:creationId xmlns:a16="http://schemas.microsoft.com/office/drawing/2014/main" id="{FAC03F61-67FE-498E-BC14-4FF266B0B420}"/>
                </a:ext>
              </a:extLst>
            </p:cNvPr>
            <p:cNvSpPr/>
            <p:nvPr/>
          </p:nvSpPr>
          <p:spPr>
            <a:xfrm>
              <a:off x="3922247" y="3735775"/>
              <a:ext cx="84252" cy="43403"/>
            </a:xfrm>
            <a:custGeom>
              <a:avLst/>
              <a:gdLst/>
              <a:ahLst/>
              <a:cxnLst/>
              <a:rect l="l" t="t" r="r" b="b"/>
              <a:pathLst>
                <a:path w="6103" h="3144" extrusionOk="0">
                  <a:moveTo>
                    <a:pt x="0" y="0"/>
                  </a:moveTo>
                  <a:lnTo>
                    <a:pt x="0" y="1381"/>
                  </a:lnTo>
                  <a:cubicBezTo>
                    <a:pt x="0" y="1833"/>
                    <a:pt x="298" y="2283"/>
                    <a:pt x="893" y="2627"/>
                  </a:cubicBezTo>
                  <a:cubicBezTo>
                    <a:pt x="1489" y="2972"/>
                    <a:pt x="2270" y="3144"/>
                    <a:pt x="3051" y="3144"/>
                  </a:cubicBezTo>
                  <a:cubicBezTo>
                    <a:pt x="3832" y="3144"/>
                    <a:pt x="4613" y="2972"/>
                    <a:pt x="5209" y="2627"/>
                  </a:cubicBezTo>
                  <a:cubicBezTo>
                    <a:pt x="5805" y="2284"/>
                    <a:pt x="6103" y="1833"/>
                    <a:pt x="6103" y="1381"/>
                  </a:cubicBezTo>
                  <a:lnTo>
                    <a:pt x="6103"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1938;p55">
              <a:extLst>
                <a:ext uri="{FF2B5EF4-FFF2-40B4-BE49-F238E27FC236}">
                  <a16:creationId xmlns:a16="http://schemas.microsoft.com/office/drawing/2014/main" id="{6C9A2648-B266-4F7E-934C-915C1E1B30A1}"/>
                </a:ext>
              </a:extLst>
            </p:cNvPr>
            <p:cNvSpPr/>
            <p:nvPr/>
          </p:nvSpPr>
          <p:spPr>
            <a:xfrm>
              <a:off x="3918105" y="3711451"/>
              <a:ext cx="92507" cy="48663"/>
            </a:xfrm>
            <a:custGeom>
              <a:avLst/>
              <a:gdLst/>
              <a:ahLst/>
              <a:cxnLst/>
              <a:rect l="l" t="t" r="r" b="b"/>
              <a:pathLst>
                <a:path w="6701" h="3525" extrusionOk="0">
                  <a:moveTo>
                    <a:pt x="3351" y="1"/>
                  </a:moveTo>
                  <a:cubicBezTo>
                    <a:pt x="2570" y="1"/>
                    <a:pt x="1789" y="172"/>
                    <a:pt x="1193" y="516"/>
                  </a:cubicBezTo>
                  <a:cubicBezTo>
                    <a:pt x="1" y="1205"/>
                    <a:pt x="1" y="2320"/>
                    <a:pt x="1193" y="3009"/>
                  </a:cubicBezTo>
                  <a:cubicBezTo>
                    <a:pt x="1789" y="3352"/>
                    <a:pt x="2570" y="3524"/>
                    <a:pt x="3351" y="3524"/>
                  </a:cubicBezTo>
                  <a:cubicBezTo>
                    <a:pt x="4132" y="3524"/>
                    <a:pt x="4913" y="3352"/>
                    <a:pt x="5509" y="3009"/>
                  </a:cubicBezTo>
                  <a:cubicBezTo>
                    <a:pt x="6700" y="2320"/>
                    <a:pt x="6700" y="1205"/>
                    <a:pt x="5509" y="516"/>
                  </a:cubicBezTo>
                  <a:cubicBezTo>
                    <a:pt x="4913" y="172"/>
                    <a:pt x="4132" y="1"/>
                    <a:pt x="3351"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1939;p55">
              <a:extLst>
                <a:ext uri="{FF2B5EF4-FFF2-40B4-BE49-F238E27FC236}">
                  <a16:creationId xmlns:a16="http://schemas.microsoft.com/office/drawing/2014/main" id="{DB0771D3-AFAE-4ECA-AF53-D639AE687C5F}"/>
                </a:ext>
              </a:extLst>
            </p:cNvPr>
            <p:cNvSpPr/>
            <p:nvPr/>
          </p:nvSpPr>
          <p:spPr>
            <a:xfrm>
              <a:off x="3810785" y="3803489"/>
              <a:ext cx="84280" cy="43389"/>
            </a:xfrm>
            <a:custGeom>
              <a:avLst/>
              <a:gdLst/>
              <a:ahLst/>
              <a:cxnLst/>
              <a:rect l="l" t="t" r="r" b="b"/>
              <a:pathLst>
                <a:path w="6105" h="3143" extrusionOk="0">
                  <a:moveTo>
                    <a:pt x="0" y="0"/>
                  </a:moveTo>
                  <a:lnTo>
                    <a:pt x="0" y="1380"/>
                  </a:lnTo>
                  <a:cubicBezTo>
                    <a:pt x="0" y="1831"/>
                    <a:pt x="300" y="2283"/>
                    <a:pt x="895" y="2627"/>
                  </a:cubicBezTo>
                  <a:cubicBezTo>
                    <a:pt x="1491" y="2970"/>
                    <a:pt x="2272" y="3142"/>
                    <a:pt x="3053" y="3142"/>
                  </a:cubicBezTo>
                  <a:cubicBezTo>
                    <a:pt x="3834" y="3142"/>
                    <a:pt x="4615" y="2970"/>
                    <a:pt x="5210" y="2627"/>
                  </a:cubicBezTo>
                  <a:cubicBezTo>
                    <a:pt x="5807" y="2283"/>
                    <a:pt x="6105" y="1832"/>
                    <a:pt x="6105" y="1380"/>
                  </a:cubicBezTo>
                  <a:lnTo>
                    <a:pt x="6105" y="0"/>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1940;p55">
              <a:extLst>
                <a:ext uri="{FF2B5EF4-FFF2-40B4-BE49-F238E27FC236}">
                  <a16:creationId xmlns:a16="http://schemas.microsoft.com/office/drawing/2014/main" id="{517A4ED0-3E33-49D1-BDFB-F2F8070177CD}"/>
                </a:ext>
              </a:extLst>
            </p:cNvPr>
            <p:cNvSpPr/>
            <p:nvPr/>
          </p:nvSpPr>
          <p:spPr>
            <a:xfrm>
              <a:off x="3806671" y="3779164"/>
              <a:ext cx="92507" cy="48649"/>
            </a:xfrm>
            <a:custGeom>
              <a:avLst/>
              <a:gdLst/>
              <a:ahLst/>
              <a:cxnLst/>
              <a:rect l="l" t="t" r="r" b="b"/>
              <a:pathLst>
                <a:path w="6701" h="3524" extrusionOk="0">
                  <a:moveTo>
                    <a:pt x="3351" y="0"/>
                  </a:moveTo>
                  <a:cubicBezTo>
                    <a:pt x="2570" y="0"/>
                    <a:pt x="1789" y="172"/>
                    <a:pt x="1193" y="516"/>
                  </a:cubicBezTo>
                  <a:cubicBezTo>
                    <a:pt x="1" y="1204"/>
                    <a:pt x="1" y="2320"/>
                    <a:pt x="1193" y="3008"/>
                  </a:cubicBezTo>
                  <a:cubicBezTo>
                    <a:pt x="1789" y="3352"/>
                    <a:pt x="2570" y="3524"/>
                    <a:pt x="3351" y="3524"/>
                  </a:cubicBezTo>
                  <a:cubicBezTo>
                    <a:pt x="4132" y="3524"/>
                    <a:pt x="4913" y="3352"/>
                    <a:pt x="5508" y="3008"/>
                  </a:cubicBezTo>
                  <a:cubicBezTo>
                    <a:pt x="6700" y="2320"/>
                    <a:pt x="6700" y="1204"/>
                    <a:pt x="5508" y="516"/>
                  </a:cubicBezTo>
                  <a:cubicBezTo>
                    <a:pt x="4913" y="172"/>
                    <a:pt x="4132" y="0"/>
                    <a:pt x="3351"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1941;p55">
              <a:extLst>
                <a:ext uri="{FF2B5EF4-FFF2-40B4-BE49-F238E27FC236}">
                  <a16:creationId xmlns:a16="http://schemas.microsoft.com/office/drawing/2014/main" id="{EE6FB74B-0A90-4AB6-8CC5-C362A41447DE}"/>
                </a:ext>
              </a:extLst>
            </p:cNvPr>
            <p:cNvSpPr/>
            <p:nvPr/>
          </p:nvSpPr>
          <p:spPr>
            <a:xfrm>
              <a:off x="3154289" y="3190864"/>
              <a:ext cx="852210" cy="492038"/>
            </a:xfrm>
            <a:custGeom>
              <a:avLst/>
              <a:gdLst/>
              <a:ahLst/>
              <a:cxnLst/>
              <a:rect l="l" t="t" r="r" b="b"/>
              <a:pathLst>
                <a:path w="61732" h="35642" extrusionOk="0">
                  <a:moveTo>
                    <a:pt x="21608" y="0"/>
                  </a:moveTo>
                  <a:lnTo>
                    <a:pt x="0" y="12477"/>
                  </a:lnTo>
                  <a:lnTo>
                    <a:pt x="40124" y="35641"/>
                  </a:lnTo>
                  <a:lnTo>
                    <a:pt x="61732" y="23166"/>
                  </a:lnTo>
                  <a:lnTo>
                    <a:pt x="21608"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1942;p55">
              <a:extLst>
                <a:ext uri="{FF2B5EF4-FFF2-40B4-BE49-F238E27FC236}">
                  <a16:creationId xmlns:a16="http://schemas.microsoft.com/office/drawing/2014/main" id="{2E155E4D-4B5B-49E5-8C0C-8E2D4A3E6000}"/>
                </a:ext>
              </a:extLst>
            </p:cNvPr>
            <p:cNvSpPr/>
            <p:nvPr/>
          </p:nvSpPr>
          <p:spPr>
            <a:xfrm>
              <a:off x="3292670" y="3223251"/>
              <a:ext cx="378340" cy="221211"/>
            </a:xfrm>
            <a:custGeom>
              <a:avLst/>
              <a:gdLst/>
              <a:ahLst/>
              <a:cxnLst/>
              <a:rect l="l" t="t" r="r" b="b"/>
              <a:pathLst>
                <a:path w="27406" h="16024" extrusionOk="0">
                  <a:moveTo>
                    <a:pt x="15646" y="0"/>
                  </a:moveTo>
                  <a:lnTo>
                    <a:pt x="614" y="8680"/>
                  </a:lnTo>
                  <a:cubicBezTo>
                    <a:pt x="0" y="9034"/>
                    <a:pt x="0" y="9919"/>
                    <a:pt x="614" y="10272"/>
                  </a:cubicBezTo>
                  <a:lnTo>
                    <a:pt x="10213" y="15814"/>
                  </a:lnTo>
                  <a:cubicBezTo>
                    <a:pt x="10455" y="15954"/>
                    <a:pt x="10724" y="16023"/>
                    <a:pt x="10993" y="16023"/>
                  </a:cubicBezTo>
                  <a:cubicBezTo>
                    <a:pt x="11262" y="16023"/>
                    <a:pt x="11532" y="15954"/>
                    <a:pt x="11774" y="15814"/>
                  </a:cubicBezTo>
                  <a:lnTo>
                    <a:pt x="27406" y="6789"/>
                  </a:lnTo>
                  <a:lnTo>
                    <a:pt x="15646"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1943;p55">
              <a:extLst>
                <a:ext uri="{FF2B5EF4-FFF2-40B4-BE49-F238E27FC236}">
                  <a16:creationId xmlns:a16="http://schemas.microsoft.com/office/drawing/2014/main" id="{854B05EF-2641-4A48-959D-12DB552D6A3A}"/>
                </a:ext>
              </a:extLst>
            </p:cNvPr>
            <p:cNvSpPr/>
            <p:nvPr/>
          </p:nvSpPr>
          <p:spPr>
            <a:xfrm>
              <a:off x="3732304" y="3456762"/>
              <a:ext cx="228210" cy="131783"/>
            </a:xfrm>
            <a:custGeom>
              <a:avLst/>
              <a:gdLst/>
              <a:ahLst/>
              <a:cxnLst/>
              <a:rect l="l" t="t" r="r" b="b"/>
              <a:pathLst>
                <a:path w="16531" h="9546" extrusionOk="0">
                  <a:moveTo>
                    <a:pt x="13100" y="1"/>
                  </a:moveTo>
                  <a:lnTo>
                    <a:pt x="0" y="7565"/>
                  </a:lnTo>
                  <a:lnTo>
                    <a:pt x="3429" y="9545"/>
                  </a:lnTo>
                  <a:lnTo>
                    <a:pt x="16531" y="1981"/>
                  </a:lnTo>
                  <a:lnTo>
                    <a:pt x="13100"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1944;p55">
              <a:extLst>
                <a:ext uri="{FF2B5EF4-FFF2-40B4-BE49-F238E27FC236}">
                  <a16:creationId xmlns:a16="http://schemas.microsoft.com/office/drawing/2014/main" id="{6CEE085F-15B2-467B-B91C-B4C56ECDA962}"/>
                </a:ext>
              </a:extLst>
            </p:cNvPr>
            <p:cNvSpPr/>
            <p:nvPr/>
          </p:nvSpPr>
          <p:spPr>
            <a:xfrm>
              <a:off x="3652759" y="3410240"/>
              <a:ext cx="227147" cy="131161"/>
            </a:xfrm>
            <a:custGeom>
              <a:avLst/>
              <a:gdLst/>
              <a:ahLst/>
              <a:cxnLst/>
              <a:rect l="l" t="t" r="r" b="b"/>
              <a:pathLst>
                <a:path w="16454" h="9501" extrusionOk="0">
                  <a:moveTo>
                    <a:pt x="13024" y="1"/>
                  </a:moveTo>
                  <a:lnTo>
                    <a:pt x="1" y="7520"/>
                  </a:lnTo>
                  <a:lnTo>
                    <a:pt x="3430" y="9500"/>
                  </a:lnTo>
                  <a:lnTo>
                    <a:pt x="16453" y="1981"/>
                  </a:lnTo>
                  <a:lnTo>
                    <a:pt x="13024"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1945;p55">
              <a:extLst>
                <a:ext uri="{FF2B5EF4-FFF2-40B4-BE49-F238E27FC236}">
                  <a16:creationId xmlns:a16="http://schemas.microsoft.com/office/drawing/2014/main" id="{9292E236-59B9-46C8-8C21-A0D68ACEDBD3}"/>
                </a:ext>
              </a:extLst>
            </p:cNvPr>
            <p:cNvSpPr/>
            <p:nvPr/>
          </p:nvSpPr>
          <p:spPr>
            <a:xfrm>
              <a:off x="3573243" y="3363703"/>
              <a:ext cx="226043" cy="130526"/>
            </a:xfrm>
            <a:custGeom>
              <a:avLst/>
              <a:gdLst/>
              <a:ahLst/>
              <a:cxnLst/>
              <a:rect l="l" t="t" r="r" b="b"/>
              <a:pathLst>
                <a:path w="16374" h="9455" extrusionOk="0">
                  <a:moveTo>
                    <a:pt x="12945" y="0"/>
                  </a:moveTo>
                  <a:lnTo>
                    <a:pt x="1" y="7474"/>
                  </a:lnTo>
                  <a:lnTo>
                    <a:pt x="3430" y="9454"/>
                  </a:lnTo>
                  <a:lnTo>
                    <a:pt x="16374" y="1981"/>
                  </a:lnTo>
                  <a:lnTo>
                    <a:pt x="12945" y="0"/>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1946;p55">
              <a:extLst>
                <a:ext uri="{FF2B5EF4-FFF2-40B4-BE49-F238E27FC236}">
                  <a16:creationId xmlns:a16="http://schemas.microsoft.com/office/drawing/2014/main" id="{A5ADF1BB-15DD-4521-BCEB-AE3F9573C8DE}"/>
                </a:ext>
              </a:extLst>
            </p:cNvPr>
            <p:cNvSpPr/>
            <p:nvPr/>
          </p:nvSpPr>
          <p:spPr>
            <a:xfrm>
              <a:off x="3154289" y="3363096"/>
              <a:ext cx="553912" cy="505291"/>
            </a:xfrm>
            <a:custGeom>
              <a:avLst/>
              <a:gdLst/>
              <a:ahLst/>
              <a:cxnLst/>
              <a:rect l="l" t="t" r="r" b="b"/>
              <a:pathLst>
                <a:path w="40124" h="36602" extrusionOk="0">
                  <a:moveTo>
                    <a:pt x="0" y="1"/>
                  </a:moveTo>
                  <a:lnTo>
                    <a:pt x="0" y="13435"/>
                  </a:lnTo>
                  <a:lnTo>
                    <a:pt x="40124" y="36602"/>
                  </a:lnTo>
                  <a:lnTo>
                    <a:pt x="40124" y="23165"/>
                  </a:lnTo>
                  <a:lnTo>
                    <a:pt x="0"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1947;p55">
              <a:extLst>
                <a:ext uri="{FF2B5EF4-FFF2-40B4-BE49-F238E27FC236}">
                  <a16:creationId xmlns:a16="http://schemas.microsoft.com/office/drawing/2014/main" id="{5430D51C-E88E-461D-9A43-2B5D59BADB72}"/>
                </a:ext>
              </a:extLst>
            </p:cNvPr>
            <p:cNvSpPr/>
            <p:nvPr/>
          </p:nvSpPr>
          <p:spPr>
            <a:xfrm>
              <a:off x="3154289" y="3458529"/>
              <a:ext cx="426782" cy="336455"/>
            </a:xfrm>
            <a:custGeom>
              <a:avLst/>
              <a:gdLst/>
              <a:ahLst/>
              <a:cxnLst/>
              <a:rect l="l" t="t" r="r" b="b"/>
              <a:pathLst>
                <a:path w="30915" h="24372" extrusionOk="0">
                  <a:moveTo>
                    <a:pt x="0" y="1"/>
                  </a:moveTo>
                  <a:lnTo>
                    <a:pt x="0" y="6522"/>
                  </a:lnTo>
                  <a:lnTo>
                    <a:pt x="30914" y="24371"/>
                  </a:lnTo>
                  <a:lnTo>
                    <a:pt x="30914" y="17849"/>
                  </a:lnTo>
                  <a:lnTo>
                    <a:pt x="0"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1948;p55">
              <a:extLst>
                <a:ext uri="{FF2B5EF4-FFF2-40B4-BE49-F238E27FC236}">
                  <a16:creationId xmlns:a16="http://schemas.microsoft.com/office/drawing/2014/main" id="{0E1472CD-7421-48B9-A6C8-D09D4E53E718}"/>
                </a:ext>
              </a:extLst>
            </p:cNvPr>
            <p:cNvSpPr/>
            <p:nvPr/>
          </p:nvSpPr>
          <p:spPr>
            <a:xfrm>
              <a:off x="3015728" y="4174001"/>
              <a:ext cx="962429" cy="559972"/>
            </a:xfrm>
            <a:custGeom>
              <a:avLst/>
              <a:gdLst/>
              <a:ahLst/>
              <a:cxnLst/>
              <a:rect l="l" t="t" r="r" b="b"/>
              <a:pathLst>
                <a:path w="69716" h="40563" extrusionOk="0">
                  <a:moveTo>
                    <a:pt x="44698" y="1"/>
                  </a:moveTo>
                  <a:lnTo>
                    <a:pt x="0" y="25808"/>
                  </a:lnTo>
                  <a:lnTo>
                    <a:pt x="25017" y="40562"/>
                  </a:lnTo>
                  <a:lnTo>
                    <a:pt x="69715" y="14755"/>
                  </a:lnTo>
                  <a:lnTo>
                    <a:pt x="44698" y="1"/>
                  </a:ln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1949;p55">
              <a:extLst>
                <a:ext uri="{FF2B5EF4-FFF2-40B4-BE49-F238E27FC236}">
                  <a16:creationId xmlns:a16="http://schemas.microsoft.com/office/drawing/2014/main" id="{DD5644D7-C15D-48C5-BD8B-E1EDD0078B40}"/>
                </a:ext>
              </a:extLst>
            </p:cNvPr>
            <p:cNvSpPr/>
            <p:nvPr/>
          </p:nvSpPr>
          <p:spPr>
            <a:xfrm>
              <a:off x="3064308" y="4386722"/>
              <a:ext cx="298312" cy="305518"/>
            </a:xfrm>
            <a:custGeom>
              <a:avLst/>
              <a:gdLst/>
              <a:ahLst/>
              <a:cxnLst/>
              <a:rect l="l" t="t" r="r" b="b"/>
              <a:pathLst>
                <a:path w="21609" h="22131" extrusionOk="0">
                  <a:moveTo>
                    <a:pt x="1" y="1"/>
                  </a:moveTo>
                  <a:lnTo>
                    <a:pt x="1" y="9656"/>
                  </a:lnTo>
                  <a:lnTo>
                    <a:pt x="21609" y="22131"/>
                  </a:lnTo>
                  <a:lnTo>
                    <a:pt x="21609" y="12477"/>
                  </a:lnTo>
                  <a:lnTo>
                    <a:pt x="1" y="1"/>
                  </a:ln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1950;p55">
              <a:extLst>
                <a:ext uri="{FF2B5EF4-FFF2-40B4-BE49-F238E27FC236}">
                  <a16:creationId xmlns:a16="http://schemas.microsoft.com/office/drawing/2014/main" id="{BA1CAB59-D455-43B8-B450-E79F2DB7B656}"/>
                </a:ext>
              </a:extLst>
            </p:cNvPr>
            <p:cNvSpPr/>
            <p:nvPr/>
          </p:nvSpPr>
          <p:spPr>
            <a:xfrm>
              <a:off x="3064308" y="4474053"/>
              <a:ext cx="203707" cy="163575"/>
            </a:xfrm>
            <a:custGeom>
              <a:avLst/>
              <a:gdLst/>
              <a:ahLst/>
              <a:cxnLst/>
              <a:rect l="l" t="t" r="r" b="b"/>
              <a:pathLst>
                <a:path w="14756" h="11849" extrusionOk="0">
                  <a:moveTo>
                    <a:pt x="1" y="0"/>
                  </a:moveTo>
                  <a:lnTo>
                    <a:pt x="1" y="3330"/>
                  </a:lnTo>
                  <a:lnTo>
                    <a:pt x="14755" y="11849"/>
                  </a:lnTo>
                  <a:lnTo>
                    <a:pt x="14755" y="8519"/>
                  </a:lnTo>
                  <a:lnTo>
                    <a:pt x="1" y="0"/>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1951;p55">
              <a:extLst>
                <a:ext uri="{FF2B5EF4-FFF2-40B4-BE49-F238E27FC236}">
                  <a16:creationId xmlns:a16="http://schemas.microsoft.com/office/drawing/2014/main" id="{053DE0A3-5DA4-43C1-985F-C74049381C37}"/>
                </a:ext>
              </a:extLst>
            </p:cNvPr>
            <p:cNvSpPr/>
            <p:nvPr/>
          </p:nvSpPr>
          <p:spPr>
            <a:xfrm>
              <a:off x="3064308" y="4066943"/>
              <a:ext cx="852224" cy="492038"/>
            </a:xfrm>
            <a:custGeom>
              <a:avLst/>
              <a:gdLst/>
              <a:ahLst/>
              <a:cxnLst/>
              <a:rect l="l" t="t" r="r" b="b"/>
              <a:pathLst>
                <a:path w="61733" h="35642" extrusionOk="0">
                  <a:moveTo>
                    <a:pt x="40124" y="0"/>
                  </a:moveTo>
                  <a:lnTo>
                    <a:pt x="1" y="23165"/>
                  </a:lnTo>
                  <a:lnTo>
                    <a:pt x="21609" y="35641"/>
                  </a:lnTo>
                  <a:lnTo>
                    <a:pt x="61733" y="12475"/>
                  </a:lnTo>
                  <a:lnTo>
                    <a:pt x="40124"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1952;p55">
              <a:extLst>
                <a:ext uri="{FF2B5EF4-FFF2-40B4-BE49-F238E27FC236}">
                  <a16:creationId xmlns:a16="http://schemas.microsoft.com/office/drawing/2014/main" id="{CC275714-67C0-48E9-A9F3-D84E79879A9C}"/>
                </a:ext>
              </a:extLst>
            </p:cNvPr>
            <p:cNvSpPr/>
            <p:nvPr/>
          </p:nvSpPr>
          <p:spPr>
            <a:xfrm>
              <a:off x="3141505" y="4314826"/>
              <a:ext cx="218050" cy="125902"/>
            </a:xfrm>
            <a:custGeom>
              <a:avLst/>
              <a:gdLst/>
              <a:ahLst/>
              <a:cxnLst/>
              <a:rect l="l" t="t" r="r" b="b"/>
              <a:pathLst>
                <a:path w="15795" h="9120" extrusionOk="0">
                  <a:moveTo>
                    <a:pt x="3430" y="0"/>
                  </a:moveTo>
                  <a:lnTo>
                    <a:pt x="1" y="1980"/>
                  </a:lnTo>
                  <a:lnTo>
                    <a:pt x="12365" y="9119"/>
                  </a:lnTo>
                  <a:lnTo>
                    <a:pt x="15794" y="7139"/>
                  </a:lnTo>
                  <a:lnTo>
                    <a:pt x="3430" y="0"/>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1953;p55">
              <a:extLst>
                <a:ext uri="{FF2B5EF4-FFF2-40B4-BE49-F238E27FC236}">
                  <a16:creationId xmlns:a16="http://schemas.microsoft.com/office/drawing/2014/main" id="{6D815AD0-431B-44E8-AA61-11CCBACB3D9D}"/>
                </a:ext>
              </a:extLst>
            </p:cNvPr>
            <p:cNvSpPr/>
            <p:nvPr/>
          </p:nvSpPr>
          <p:spPr>
            <a:xfrm>
              <a:off x="3242599" y="4257024"/>
              <a:ext cx="212003" cy="122423"/>
            </a:xfrm>
            <a:custGeom>
              <a:avLst/>
              <a:gdLst/>
              <a:ahLst/>
              <a:cxnLst/>
              <a:rect l="l" t="t" r="r" b="b"/>
              <a:pathLst>
                <a:path w="15357" h="8868" extrusionOk="0">
                  <a:moveTo>
                    <a:pt x="3429" y="1"/>
                  </a:moveTo>
                  <a:lnTo>
                    <a:pt x="0" y="1981"/>
                  </a:lnTo>
                  <a:lnTo>
                    <a:pt x="11927" y="8868"/>
                  </a:lnTo>
                  <a:lnTo>
                    <a:pt x="15356" y="6887"/>
                  </a:lnTo>
                  <a:lnTo>
                    <a:pt x="3429"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1954;p55">
              <a:extLst>
                <a:ext uri="{FF2B5EF4-FFF2-40B4-BE49-F238E27FC236}">
                  <a16:creationId xmlns:a16="http://schemas.microsoft.com/office/drawing/2014/main" id="{454FFF72-B1F0-4A14-98BE-A6DE32750AD6}"/>
                </a:ext>
              </a:extLst>
            </p:cNvPr>
            <p:cNvSpPr/>
            <p:nvPr/>
          </p:nvSpPr>
          <p:spPr>
            <a:xfrm>
              <a:off x="3362606" y="4239161"/>
              <a:ext cx="553926" cy="453080"/>
            </a:xfrm>
            <a:custGeom>
              <a:avLst/>
              <a:gdLst/>
              <a:ahLst/>
              <a:cxnLst/>
              <a:rect l="l" t="t" r="r" b="b"/>
              <a:pathLst>
                <a:path w="40125" h="32820" extrusionOk="0">
                  <a:moveTo>
                    <a:pt x="40125" y="0"/>
                  </a:moveTo>
                  <a:lnTo>
                    <a:pt x="1" y="23166"/>
                  </a:lnTo>
                  <a:lnTo>
                    <a:pt x="1" y="32820"/>
                  </a:lnTo>
                  <a:lnTo>
                    <a:pt x="40125" y="9655"/>
                  </a:lnTo>
                  <a:lnTo>
                    <a:pt x="40125"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1955;p55">
              <a:extLst>
                <a:ext uri="{FF2B5EF4-FFF2-40B4-BE49-F238E27FC236}">
                  <a16:creationId xmlns:a16="http://schemas.microsoft.com/office/drawing/2014/main" id="{3C5A4C39-792F-4329-BB3C-1D3A775C8984}"/>
                </a:ext>
              </a:extLst>
            </p:cNvPr>
            <p:cNvSpPr/>
            <p:nvPr/>
          </p:nvSpPr>
          <p:spPr>
            <a:xfrm>
              <a:off x="3489722" y="4282232"/>
              <a:ext cx="426809" cy="336621"/>
            </a:xfrm>
            <a:custGeom>
              <a:avLst/>
              <a:gdLst/>
              <a:ahLst/>
              <a:cxnLst/>
              <a:rect l="l" t="t" r="r" b="b"/>
              <a:pathLst>
                <a:path w="30917" h="24384" extrusionOk="0">
                  <a:moveTo>
                    <a:pt x="30917" y="1"/>
                  </a:moveTo>
                  <a:lnTo>
                    <a:pt x="1" y="17849"/>
                  </a:lnTo>
                  <a:lnTo>
                    <a:pt x="1" y="24384"/>
                  </a:lnTo>
                  <a:lnTo>
                    <a:pt x="30917" y="6535"/>
                  </a:lnTo>
                  <a:lnTo>
                    <a:pt x="30917" y="1"/>
                  </a:ln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1956;p55">
              <a:extLst>
                <a:ext uri="{FF2B5EF4-FFF2-40B4-BE49-F238E27FC236}">
                  <a16:creationId xmlns:a16="http://schemas.microsoft.com/office/drawing/2014/main" id="{300B2DAD-FCA0-4842-B429-B22E1E2ED24A}"/>
                </a:ext>
              </a:extLst>
            </p:cNvPr>
            <p:cNvSpPr/>
            <p:nvPr/>
          </p:nvSpPr>
          <p:spPr>
            <a:xfrm>
              <a:off x="3360853" y="4066957"/>
              <a:ext cx="478288" cy="211272"/>
            </a:xfrm>
            <a:custGeom>
              <a:avLst/>
              <a:gdLst/>
              <a:ahLst/>
              <a:cxnLst/>
              <a:rect l="l" t="t" r="r" b="b"/>
              <a:pathLst>
                <a:path w="34646" h="15304" extrusionOk="0">
                  <a:moveTo>
                    <a:pt x="18643" y="1"/>
                  </a:moveTo>
                  <a:lnTo>
                    <a:pt x="0" y="10763"/>
                  </a:lnTo>
                  <a:cubicBezTo>
                    <a:pt x="468" y="11098"/>
                    <a:pt x="968" y="11424"/>
                    <a:pt x="1508" y="11736"/>
                  </a:cubicBezTo>
                  <a:cubicBezTo>
                    <a:pt x="5627" y="14114"/>
                    <a:pt x="11026" y="15303"/>
                    <a:pt x="16425" y="15303"/>
                  </a:cubicBezTo>
                  <a:cubicBezTo>
                    <a:pt x="21824" y="15303"/>
                    <a:pt x="27223" y="14114"/>
                    <a:pt x="31341" y="11736"/>
                  </a:cubicBezTo>
                  <a:cubicBezTo>
                    <a:pt x="32663" y="10972"/>
                    <a:pt x="33748" y="10128"/>
                    <a:pt x="34646" y="9238"/>
                  </a:cubicBezTo>
                  <a:lnTo>
                    <a:pt x="18643" y="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1957;p55">
              <a:extLst>
                <a:ext uri="{FF2B5EF4-FFF2-40B4-BE49-F238E27FC236}">
                  <a16:creationId xmlns:a16="http://schemas.microsoft.com/office/drawing/2014/main" id="{E1EF9EBE-A650-400C-BB80-57D85E393502}"/>
                </a:ext>
              </a:extLst>
            </p:cNvPr>
            <p:cNvSpPr/>
            <p:nvPr/>
          </p:nvSpPr>
          <p:spPr>
            <a:xfrm>
              <a:off x="3477892" y="4066957"/>
              <a:ext cx="254122" cy="105429"/>
            </a:xfrm>
            <a:custGeom>
              <a:avLst/>
              <a:gdLst/>
              <a:ahLst/>
              <a:cxnLst/>
              <a:rect l="l" t="t" r="r" b="b"/>
              <a:pathLst>
                <a:path w="18408" h="7637" extrusionOk="0">
                  <a:moveTo>
                    <a:pt x="10165" y="1"/>
                  </a:moveTo>
                  <a:lnTo>
                    <a:pt x="1" y="5868"/>
                  </a:lnTo>
                  <a:cubicBezTo>
                    <a:pt x="2386" y="7047"/>
                    <a:pt x="5344" y="7637"/>
                    <a:pt x="8301" y="7637"/>
                  </a:cubicBezTo>
                  <a:cubicBezTo>
                    <a:pt x="11563" y="7637"/>
                    <a:pt x="14825" y="6919"/>
                    <a:pt x="17315" y="5482"/>
                  </a:cubicBezTo>
                  <a:cubicBezTo>
                    <a:pt x="17694" y="5264"/>
                    <a:pt x="18058" y="5022"/>
                    <a:pt x="18407" y="4757"/>
                  </a:cubicBezTo>
                  <a:lnTo>
                    <a:pt x="10165"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1958;p55">
              <a:extLst>
                <a:ext uri="{FF2B5EF4-FFF2-40B4-BE49-F238E27FC236}">
                  <a16:creationId xmlns:a16="http://schemas.microsoft.com/office/drawing/2014/main" id="{946D276E-9B13-4096-8A4B-58D84CB8038E}"/>
                </a:ext>
              </a:extLst>
            </p:cNvPr>
            <p:cNvSpPr/>
            <p:nvPr/>
          </p:nvSpPr>
          <p:spPr>
            <a:xfrm>
              <a:off x="2238534" y="3842391"/>
              <a:ext cx="1103696" cy="729042"/>
            </a:xfrm>
            <a:custGeom>
              <a:avLst/>
              <a:gdLst/>
              <a:ahLst/>
              <a:cxnLst/>
              <a:rect l="l" t="t" r="r" b="b"/>
              <a:pathLst>
                <a:path w="79949" h="52810" extrusionOk="0">
                  <a:moveTo>
                    <a:pt x="67936" y="1"/>
                  </a:moveTo>
                  <a:cubicBezTo>
                    <a:pt x="67069" y="1"/>
                    <a:pt x="66294" y="232"/>
                    <a:pt x="65643" y="670"/>
                  </a:cubicBezTo>
                  <a:lnTo>
                    <a:pt x="65637" y="661"/>
                  </a:lnTo>
                  <a:lnTo>
                    <a:pt x="3564" y="32561"/>
                  </a:lnTo>
                  <a:cubicBezTo>
                    <a:pt x="978" y="33890"/>
                    <a:pt x="1" y="37095"/>
                    <a:pt x="1408" y="39641"/>
                  </a:cubicBezTo>
                  <a:lnTo>
                    <a:pt x="7211" y="50145"/>
                  </a:lnTo>
                  <a:cubicBezTo>
                    <a:pt x="8149" y="51843"/>
                    <a:pt x="9909" y="52810"/>
                    <a:pt x="11728" y="52810"/>
                  </a:cubicBezTo>
                  <a:cubicBezTo>
                    <a:pt x="12523" y="52810"/>
                    <a:pt x="13328" y="52625"/>
                    <a:pt x="14082" y="52238"/>
                  </a:cubicBezTo>
                  <a:lnTo>
                    <a:pt x="77018" y="19885"/>
                  </a:lnTo>
                  <a:cubicBezTo>
                    <a:pt x="77028" y="19879"/>
                    <a:pt x="77035" y="19876"/>
                    <a:pt x="77043" y="19871"/>
                  </a:cubicBezTo>
                  <a:lnTo>
                    <a:pt x="77048" y="19868"/>
                  </a:lnTo>
                  <a:cubicBezTo>
                    <a:pt x="79020" y="18718"/>
                    <a:pt x="79949" y="15766"/>
                    <a:pt x="78936" y="11524"/>
                  </a:cubicBezTo>
                  <a:cubicBezTo>
                    <a:pt x="78157" y="8264"/>
                    <a:pt x="76420" y="5281"/>
                    <a:pt x="73976" y="2989"/>
                  </a:cubicBezTo>
                  <a:cubicBezTo>
                    <a:pt x="71786" y="935"/>
                    <a:pt x="69678" y="1"/>
                    <a:pt x="67936" y="1"/>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1959;p55">
              <a:extLst>
                <a:ext uri="{FF2B5EF4-FFF2-40B4-BE49-F238E27FC236}">
                  <a16:creationId xmlns:a16="http://schemas.microsoft.com/office/drawing/2014/main" id="{99E2EF4A-B469-4B5B-B275-2B524E717D29}"/>
                </a:ext>
              </a:extLst>
            </p:cNvPr>
            <p:cNvSpPr/>
            <p:nvPr/>
          </p:nvSpPr>
          <p:spPr>
            <a:xfrm>
              <a:off x="2314448" y="3792100"/>
              <a:ext cx="1020107" cy="713608"/>
            </a:xfrm>
            <a:custGeom>
              <a:avLst/>
              <a:gdLst/>
              <a:ahLst/>
              <a:cxnLst/>
              <a:rect l="l" t="t" r="r" b="b"/>
              <a:pathLst>
                <a:path w="73894" h="51692" extrusionOk="0">
                  <a:moveTo>
                    <a:pt x="62480" y="1"/>
                  </a:moveTo>
                  <a:cubicBezTo>
                    <a:pt x="61613" y="1"/>
                    <a:pt x="60838" y="232"/>
                    <a:pt x="60188" y="671"/>
                  </a:cubicBezTo>
                  <a:lnTo>
                    <a:pt x="60182" y="661"/>
                  </a:lnTo>
                  <a:lnTo>
                    <a:pt x="0" y="32155"/>
                  </a:lnTo>
                  <a:lnTo>
                    <a:pt x="10791" y="51691"/>
                  </a:lnTo>
                  <a:lnTo>
                    <a:pt x="71563" y="19884"/>
                  </a:lnTo>
                  <a:cubicBezTo>
                    <a:pt x="71571" y="19880"/>
                    <a:pt x="71580" y="19875"/>
                    <a:pt x="71588" y="19870"/>
                  </a:cubicBezTo>
                  <a:lnTo>
                    <a:pt x="71593" y="19869"/>
                  </a:lnTo>
                  <a:cubicBezTo>
                    <a:pt x="73015" y="19038"/>
                    <a:pt x="73894" y="17273"/>
                    <a:pt x="73894" y="14760"/>
                  </a:cubicBezTo>
                  <a:cubicBezTo>
                    <a:pt x="73894" y="9721"/>
                    <a:pt x="70357" y="3594"/>
                    <a:pt x="65993" y="1074"/>
                  </a:cubicBezTo>
                  <a:cubicBezTo>
                    <a:pt x="64730" y="345"/>
                    <a:pt x="63537" y="1"/>
                    <a:pt x="62480"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1960;p55">
              <a:extLst>
                <a:ext uri="{FF2B5EF4-FFF2-40B4-BE49-F238E27FC236}">
                  <a16:creationId xmlns:a16="http://schemas.microsoft.com/office/drawing/2014/main" id="{4B690A6D-A3C8-4A90-B369-B9265014A9BD}"/>
                </a:ext>
              </a:extLst>
            </p:cNvPr>
            <p:cNvSpPr/>
            <p:nvPr/>
          </p:nvSpPr>
          <p:spPr>
            <a:xfrm>
              <a:off x="2657585" y="4271009"/>
              <a:ext cx="93722" cy="115272"/>
            </a:xfrm>
            <a:custGeom>
              <a:avLst/>
              <a:gdLst/>
              <a:ahLst/>
              <a:cxnLst/>
              <a:rect l="l" t="t" r="r" b="b"/>
              <a:pathLst>
                <a:path w="6789" h="8350" extrusionOk="0">
                  <a:moveTo>
                    <a:pt x="4120" y="1"/>
                  </a:moveTo>
                  <a:lnTo>
                    <a:pt x="1" y="2155"/>
                  </a:lnTo>
                  <a:cubicBezTo>
                    <a:pt x="1303" y="4114"/>
                    <a:pt x="2051" y="6309"/>
                    <a:pt x="2462" y="8350"/>
                  </a:cubicBezTo>
                  <a:lnTo>
                    <a:pt x="6789" y="6086"/>
                  </a:lnTo>
                  <a:cubicBezTo>
                    <a:pt x="6250" y="4036"/>
                    <a:pt x="5409" y="1922"/>
                    <a:pt x="4120"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1961;p55">
              <a:extLst>
                <a:ext uri="{FF2B5EF4-FFF2-40B4-BE49-F238E27FC236}">
                  <a16:creationId xmlns:a16="http://schemas.microsoft.com/office/drawing/2014/main" id="{439655F7-41A0-4469-A632-8DDB0520224E}"/>
                </a:ext>
              </a:extLst>
            </p:cNvPr>
            <p:cNvSpPr/>
            <p:nvPr/>
          </p:nvSpPr>
          <p:spPr>
            <a:xfrm>
              <a:off x="2763994" y="4215347"/>
              <a:ext cx="96663" cy="113449"/>
            </a:xfrm>
            <a:custGeom>
              <a:avLst/>
              <a:gdLst/>
              <a:ahLst/>
              <a:cxnLst/>
              <a:rect l="l" t="t" r="r" b="b"/>
              <a:pathLst>
                <a:path w="7002" h="8218" extrusionOk="0">
                  <a:moveTo>
                    <a:pt x="4115" y="0"/>
                  </a:moveTo>
                  <a:lnTo>
                    <a:pt x="0" y="2154"/>
                  </a:lnTo>
                  <a:cubicBezTo>
                    <a:pt x="1398" y="4029"/>
                    <a:pt x="2227" y="6178"/>
                    <a:pt x="2711" y="8217"/>
                  </a:cubicBezTo>
                  <a:lnTo>
                    <a:pt x="7002" y="5972"/>
                  </a:lnTo>
                  <a:cubicBezTo>
                    <a:pt x="6401" y="3931"/>
                    <a:pt x="5483" y="1859"/>
                    <a:pt x="4115"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1962;p55">
              <a:extLst>
                <a:ext uri="{FF2B5EF4-FFF2-40B4-BE49-F238E27FC236}">
                  <a16:creationId xmlns:a16="http://schemas.microsoft.com/office/drawing/2014/main" id="{BB74CF79-EE7F-4591-BA27-1DFB570D8C2F}"/>
                </a:ext>
              </a:extLst>
            </p:cNvPr>
            <p:cNvSpPr/>
            <p:nvPr/>
          </p:nvSpPr>
          <p:spPr>
            <a:xfrm>
              <a:off x="2915283" y="3955786"/>
              <a:ext cx="235555" cy="280131"/>
            </a:xfrm>
            <a:custGeom>
              <a:avLst/>
              <a:gdLst/>
              <a:ahLst/>
              <a:cxnLst/>
              <a:rect l="l" t="t" r="r" b="b"/>
              <a:pathLst>
                <a:path w="17063" h="20292" extrusionOk="0">
                  <a:moveTo>
                    <a:pt x="11039" y="0"/>
                  </a:moveTo>
                  <a:lnTo>
                    <a:pt x="0" y="5737"/>
                  </a:lnTo>
                  <a:cubicBezTo>
                    <a:pt x="5276" y="11190"/>
                    <a:pt x="4606" y="20292"/>
                    <a:pt x="4606" y="20292"/>
                  </a:cubicBezTo>
                  <a:lnTo>
                    <a:pt x="16814" y="13902"/>
                  </a:lnTo>
                  <a:cubicBezTo>
                    <a:pt x="17062" y="10670"/>
                    <a:pt x="16642" y="4581"/>
                    <a:pt x="11039"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1963;p55">
              <a:extLst>
                <a:ext uri="{FF2B5EF4-FFF2-40B4-BE49-F238E27FC236}">
                  <a16:creationId xmlns:a16="http://schemas.microsoft.com/office/drawing/2014/main" id="{5A373096-0B26-4676-BF2C-6E5372F07F3C}"/>
                </a:ext>
              </a:extLst>
            </p:cNvPr>
            <p:cNvSpPr/>
            <p:nvPr/>
          </p:nvSpPr>
          <p:spPr>
            <a:xfrm>
              <a:off x="2230430" y="4206595"/>
              <a:ext cx="302426" cy="354057"/>
            </a:xfrm>
            <a:custGeom>
              <a:avLst/>
              <a:gdLst/>
              <a:ahLst/>
              <a:cxnLst/>
              <a:rect l="l" t="t" r="r" b="b"/>
              <a:pathLst>
                <a:path w="21907" h="25647" extrusionOk="0">
                  <a:moveTo>
                    <a:pt x="9574" y="1"/>
                  </a:moveTo>
                  <a:cubicBezTo>
                    <a:pt x="8637" y="1"/>
                    <a:pt x="7798" y="251"/>
                    <a:pt x="7096" y="726"/>
                  </a:cubicBezTo>
                  <a:lnTo>
                    <a:pt x="7089" y="715"/>
                  </a:lnTo>
                  <a:lnTo>
                    <a:pt x="0" y="4539"/>
                  </a:lnTo>
                  <a:lnTo>
                    <a:pt x="11661" y="25647"/>
                  </a:lnTo>
                  <a:lnTo>
                    <a:pt x="19387" y="21485"/>
                  </a:lnTo>
                  <a:cubicBezTo>
                    <a:pt x="19396" y="21479"/>
                    <a:pt x="19406" y="21476"/>
                    <a:pt x="19413" y="21470"/>
                  </a:cubicBezTo>
                  <a:lnTo>
                    <a:pt x="19420" y="21468"/>
                  </a:lnTo>
                  <a:cubicBezTo>
                    <a:pt x="20956" y="20571"/>
                    <a:pt x="21906" y="18662"/>
                    <a:pt x="21906" y="15948"/>
                  </a:cubicBezTo>
                  <a:cubicBezTo>
                    <a:pt x="21906" y="10503"/>
                    <a:pt x="18084" y="3883"/>
                    <a:pt x="13368" y="1161"/>
                  </a:cubicBezTo>
                  <a:cubicBezTo>
                    <a:pt x="12004" y="373"/>
                    <a:pt x="10716" y="1"/>
                    <a:pt x="9574"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1964;p55">
              <a:extLst>
                <a:ext uri="{FF2B5EF4-FFF2-40B4-BE49-F238E27FC236}">
                  <a16:creationId xmlns:a16="http://schemas.microsoft.com/office/drawing/2014/main" id="{6A2237CD-EF47-4A86-B398-03CC3146600D}"/>
                </a:ext>
              </a:extLst>
            </p:cNvPr>
            <p:cNvSpPr/>
            <p:nvPr/>
          </p:nvSpPr>
          <p:spPr>
            <a:xfrm>
              <a:off x="2196539" y="4261014"/>
              <a:ext cx="235734" cy="304400"/>
            </a:xfrm>
            <a:custGeom>
              <a:avLst/>
              <a:gdLst/>
              <a:ahLst/>
              <a:cxnLst/>
              <a:rect l="l" t="t" r="r" b="b"/>
              <a:pathLst>
                <a:path w="17076" h="22050" extrusionOk="0">
                  <a:moveTo>
                    <a:pt x="4724" y="0"/>
                  </a:moveTo>
                  <a:cubicBezTo>
                    <a:pt x="1923" y="0"/>
                    <a:pt x="0" y="2234"/>
                    <a:pt x="0" y="6095"/>
                  </a:cubicBezTo>
                  <a:cubicBezTo>
                    <a:pt x="0" y="11540"/>
                    <a:pt x="3822" y="18160"/>
                    <a:pt x="8538" y="20884"/>
                  </a:cubicBezTo>
                  <a:cubicBezTo>
                    <a:pt x="9908" y="21675"/>
                    <a:pt x="11203" y="22050"/>
                    <a:pt x="12351" y="22050"/>
                  </a:cubicBezTo>
                  <a:cubicBezTo>
                    <a:pt x="15152" y="22050"/>
                    <a:pt x="17076" y="19817"/>
                    <a:pt x="17076" y="15954"/>
                  </a:cubicBezTo>
                  <a:cubicBezTo>
                    <a:pt x="17076" y="10509"/>
                    <a:pt x="13253" y="3889"/>
                    <a:pt x="8538" y="1167"/>
                  </a:cubicBezTo>
                  <a:cubicBezTo>
                    <a:pt x="7167" y="375"/>
                    <a:pt x="5872" y="0"/>
                    <a:pt x="4724"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94812264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Google Shape;1247;p43">
            <a:extLst>
              <a:ext uri="{FF2B5EF4-FFF2-40B4-BE49-F238E27FC236}">
                <a16:creationId xmlns:a16="http://schemas.microsoft.com/office/drawing/2014/main" id="{F08608DB-D432-4580-AD9C-B0FA54EED9E2}"/>
              </a:ext>
            </a:extLst>
          </p:cNvPr>
          <p:cNvSpPr txBox="1">
            <a:spLocks/>
          </p:cNvSpPr>
          <p:nvPr/>
        </p:nvSpPr>
        <p:spPr>
          <a:xfrm>
            <a:off x="12125516" y="5371877"/>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64" name="Rectangle 63">
            <a:extLst>
              <a:ext uri="{FF2B5EF4-FFF2-40B4-BE49-F238E27FC236}">
                <a16:creationId xmlns:a16="http://schemas.microsoft.com/office/drawing/2014/main" id="{B98AE97E-2B1B-4B3B-8D38-5A0F8BC8C256}"/>
              </a:ext>
            </a:extLst>
          </p:cNvPr>
          <p:cNvSpPr/>
          <p:nvPr/>
        </p:nvSpPr>
        <p:spPr>
          <a:xfrm>
            <a:off x="12357424" y="6915787"/>
            <a:ext cx="10422655"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44" name="Google Shape;2040;p55">
            <a:extLst>
              <a:ext uri="{FF2B5EF4-FFF2-40B4-BE49-F238E27FC236}">
                <a16:creationId xmlns:a16="http://schemas.microsoft.com/office/drawing/2014/main" id="{B9D20270-AAF6-419B-A3FF-D6B3F95B840B}"/>
              </a:ext>
            </a:extLst>
          </p:cNvPr>
          <p:cNvGrpSpPr/>
          <p:nvPr/>
        </p:nvGrpSpPr>
        <p:grpSpPr>
          <a:xfrm>
            <a:off x="3470648" y="2819257"/>
            <a:ext cx="4847442" cy="8077485"/>
            <a:chOff x="6189675" y="956556"/>
            <a:chExt cx="1326674" cy="2210689"/>
          </a:xfrm>
        </p:grpSpPr>
        <p:sp>
          <p:nvSpPr>
            <p:cNvPr id="45" name="Google Shape;2041;p55">
              <a:extLst>
                <a:ext uri="{FF2B5EF4-FFF2-40B4-BE49-F238E27FC236}">
                  <a16:creationId xmlns:a16="http://schemas.microsoft.com/office/drawing/2014/main" id="{1EFE8963-7EED-4505-9777-B5B93B72B404}"/>
                </a:ext>
              </a:extLst>
            </p:cNvPr>
            <p:cNvSpPr/>
            <p:nvPr/>
          </p:nvSpPr>
          <p:spPr>
            <a:xfrm>
              <a:off x="6359820" y="2497721"/>
              <a:ext cx="1156528" cy="669524"/>
            </a:xfrm>
            <a:custGeom>
              <a:avLst/>
              <a:gdLst/>
              <a:ahLst/>
              <a:cxnLst/>
              <a:rect l="l" t="t" r="r" b="b"/>
              <a:pathLst>
                <a:path w="89636" h="51891" extrusionOk="0">
                  <a:moveTo>
                    <a:pt x="27134" y="0"/>
                  </a:moveTo>
                  <a:cubicBezTo>
                    <a:pt x="26439" y="0"/>
                    <a:pt x="25745" y="177"/>
                    <a:pt x="25120" y="531"/>
                  </a:cubicBezTo>
                  <a:lnTo>
                    <a:pt x="979" y="14231"/>
                  </a:lnTo>
                  <a:cubicBezTo>
                    <a:pt x="5" y="14784"/>
                    <a:pt x="0" y="16185"/>
                    <a:pt x="969" y="16745"/>
                  </a:cubicBezTo>
                  <a:lnTo>
                    <a:pt x="60897" y="51344"/>
                  </a:lnTo>
                  <a:cubicBezTo>
                    <a:pt x="61529" y="51708"/>
                    <a:pt x="62233" y="51891"/>
                    <a:pt x="62938" y="51891"/>
                  </a:cubicBezTo>
                  <a:cubicBezTo>
                    <a:pt x="63642" y="51891"/>
                    <a:pt x="64347" y="51708"/>
                    <a:pt x="64979" y="51344"/>
                  </a:cubicBezTo>
                  <a:lnTo>
                    <a:pt x="88670" y="37666"/>
                  </a:lnTo>
                  <a:cubicBezTo>
                    <a:pt x="89633" y="37109"/>
                    <a:pt x="89635" y="35719"/>
                    <a:pt x="88673" y="35161"/>
                  </a:cubicBezTo>
                  <a:lnTo>
                    <a:pt x="29187" y="554"/>
                  </a:lnTo>
                  <a:cubicBezTo>
                    <a:pt x="28552" y="185"/>
                    <a:pt x="27843" y="0"/>
                    <a:pt x="27134" y="0"/>
                  </a:cubicBezTo>
                  <a:close/>
                </a:path>
              </a:pathLst>
            </a:custGeom>
            <a:solidFill>
              <a:srgbClr val="32186B">
                <a:alpha val="2902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2042;p55">
              <a:extLst>
                <a:ext uri="{FF2B5EF4-FFF2-40B4-BE49-F238E27FC236}">
                  <a16:creationId xmlns:a16="http://schemas.microsoft.com/office/drawing/2014/main" id="{FDF2EB24-FC9F-43F6-BCAC-A2C91E395CC7}"/>
                </a:ext>
              </a:extLst>
            </p:cNvPr>
            <p:cNvSpPr/>
            <p:nvPr/>
          </p:nvSpPr>
          <p:spPr>
            <a:xfrm>
              <a:off x="6489116" y="1064950"/>
              <a:ext cx="433898" cy="358444"/>
            </a:xfrm>
            <a:custGeom>
              <a:avLst/>
              <a:gdLst/>
              <a:ahLst/>
              <a:cxnLst/>
              <a:rect l="l" t="t" r="r" b="b"/>
              <a:pathLst>
                <a:path w="33629" h="27781" extrusionOk="0">
                  <a:moveTo>
                    <a:pt x="2520" y="0"/>
                  </a:moveTo>
                  <a:cubicBezTo>
                    <a:pt x="2182" y="0"/>
                    <a:pt x="1856" y="115"/>
                    <a:pt x="1588" y="313"/>
                  </a:cubicBezTo>
                  <a:lnTo>
                    <a:pt x="1580" y="308"/>
                  </a:lnTo>
                  <a:lnTo>
                    <a:pt x="0" y="864"/>
                  </a:lnTo>
                  <a:lnTo>
                    <a:pt x="960" y="2354"/>
                  </a:lnTo>
                  <a:lnTo>
                    <a:pt x="960" y="8400"/>
                  </a:lnTo>
                  <a:lnTo>
                    <a:pt x="14275" y="16003"/>
                  </a:lnTo>
                  <a:lnTo>
                    <a:pt x="31771" y="27781"/>
                  </a:lnTo>
                  <a:lnTo>
                    <a:pt x="33628" y="27055"/>
                  </a:lnTo>
                  <a:lnTo>
                    <a:pt x="33628" y="19003"/>
                  </a:lnTo>
                  <a:cubicBezTo>
                    <a:pt x="33628" y="18099"/>
                    <a:pt x="33144" y="17263"/>
                    <a:pt x="32358" y="16815"/>
                  </a:cubicBezTo>
                  <a:lnTo>
                    <a:pt x="20534" y="10063"/>
                  </a:lnTo>
                  <a:lnTo>
                    <a:pt x="20534" y="6121"/>
                  </a:lnTo>
                  <a:cubicBezTo>
                    <a:pt x="20534" y="5112"/>
                    <a:pt x="19975" y="4185"/>
                    <a:pt x="19082" y="3715"/>
                  </a:cubicBezTo>
                  <a:lnTo>
                    <a:pt x="17031" y="2637"/>
                  </a:lnTo>
                  <a:cubicBezTo>
                    <a:pt x="16826" y="2529"/>
                    <a:pt x="16613" y="2481"/>
                    <a:pt x="16406" y="2481"/>
                  </a:cubicBezTo>
                  <a:cubicBezTo>
                    <a:pt x="16198" y="2481"/>
                    <a:pt x="15996" y="2529"/>
                    <a:pt x="15812" y="2615"/>
                  </a:cubicBezTo>
                  <a:lnTo>
                    <a:pt x="15802" y="2610"/>
                  </a:lnTo>
                  <a:lnTo>
                    <a:pt x="13918" y="3349"/>
                  </a:lnTo>
                  <a:lnTo>
                    <a:pt x="14107" y="6392"/>
                  </a:lnTo>
                  <a:lnTo>
                    <a:pt x="3267" y="201"/>
                  </a:lnTo>
                  <a:cubicBezTo>
                    <a:pt x="3024" y="63"/>
                    <a:pt x="2769" y="0"/>
                    <a:pt x="2520" y="0"/>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043;p55">
              <a:extLst>
                <a:ext uri="{FF2B5EF4-FFF2-40B4-BE49-F238E27FC236}">
                  <a16:creationId xmlns:a16="http://schemas.microsoft.com/office/drawing/2014/main" id="{EF529FBD-2F28-44EE-B834-8A7067F398F9}"/>
                </a:ext>
              </a:extLst>
            </p:cNvPr>
            <p:cNvSpPr/>
            <p:nvPr/>
          </p:nvSpPr>
          <p:spPr>
            <a:xfrm>
              <a:off x="6206512" y="956556"/>
              <a:ext cx="980267" cy="2196431"/>
            </a:xfrm>
            <a:custGeom>
              <a:avLst/>
              <a:gdLst/>
              <a:ahLst/>
              <a:cxnLst/>
              <a:rect l="l" t="t" r="r" b="b"/>
              <a:pathLst>
                <a:path w="75975" h="170233" extrusionOk="0">
                  <a:moveTo>
                    <a:pt x="3572" y="1"/>
                  </a:moveTo>
                  <a:cubicBezTo>
                    <a:pt x="3246" y="1"/>
                    <a:pt x="2926" y="67"/>
                    <a:pt x="2629" y="187"/>
                  </a:cubicBezTo>
                  <a:lnTo>
                    <a:pt x="2622" y="171"/>
                  </a:lnTo>
                  <a:lnTo>
                    <a:pt x="0" y="1357"/>
                  </a:lnTo>
                  <a:lnTo>
                    <a:pt x="1066" y="5596"/>
                  </a:lnTo>
                  <a:lnTo>
                    <a:pt x="1066" y="124674"/>
                  </a:lnTo>
                  <a:cubicBezTo>
                    <a:pt x="1066" y="127099"/>
                    <a:pt x="2369" y="129337"/>
                    <a:pt x="4477" y="130537"/>
                  </a:cubicBezTo>
                  <a:lnTo>
                    <a:pt x="69435" y="167470"/>
                  </a:lnTo>
                  <a:lnTo>
                    <a:pt x="72219" y="170232"/>
                  </a:lnTo>
                  <a:lnTo>
                    <a:pt x="74571" y="169156"/>
                  </a:lnTo>
                  <a:cubicBezTo>
                    <a:pt x="74635" y="169125"/>
                    <a:pt x="74705" y="169104"/>
                    <a:pt x="74767" y="169067"/>
                  </a:cubicBezTo>
                  <a:lnTo>
                    <a:pt x="74784" y="169058"/>
                  </a:lnTo>
                  <a:lnTo>
                    <a:pt x="74784" y="169053"/>
                  </a:lnTo>
                  <a:cubicBezTo>
                    <a:pt x="75480" y="168632"/>
                    <a:pt x="75975" y="167877"/>
                    <a:pt x="75975" y="166948"/>
                  </a:cubicBezTo>
                  <a:lnTo>
                    <a:pt x="75975" y="45334"/>
                  </a:lnTo>
                  <a:cubicBezTo>
                    <a:pt x="75975" y="42924"/>
                    <a:pt x="74689" y="40698"/>
                    <a:pt x="72603" y="39494"/>
                  </a:cubicBezTo>
                  <a:lnTo>
                    <a:pt x="4768" y="325"/>
                  </a:lnTo>
                  <a:cubicBezTo>
                    <a:pt x="4380" y="101"/>
                    <a:pt x="3971" y="1"/>
                    <a:pt x="3572"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2044;p55">
              <a:extLst>
                <a:ext uri="{FF2B5EF4-FFF2-40B4-BE49-F238E27FC236}">
                  <a16:creationId xmlns:a16="http://schemas.microsoft.com/office/drawing/2014/main" id="{0BCB9BD4-0AFA-426A-AB48-5C82B64ABFBD}"/>
                </a:ext>
              </a:extLst>
            </p:cNvPr>
            <p:cNvSpPr/>
            <p:nvPr/>
          </p:nvSpPr>
          <p:spPr>
            <a:xfrm>
              <a:off x="6189675" y="970245"/>
              <a:ext cx="966526" cy="2186058"/>
            </a:xfrm>
            <a:custGeom>
              <a:avLst/>
              <a:gdLst/>
              <a:ahLst/>
              <a:cxnLst/>
              <a:rect l="l" t="t" r="r" b="b"/>
              <a:pathLst>
                <a:path w="74910" h="169429" extrusionOk="0">
                  <a:moveTo>
                    <a:pt x="2471" y="0"/>
                  </a:moveTo>
                  <a:cubicBezTo>
                    <a:pt x="1183" y="0"/>
                    <a:pt x="1" y="1031"/>
                    <a:pt x="1" y="2471"/>
                  </a:cubicBezTo>
                  <a:lnTo>
                    <a:pt x="1" y="124684"/>
                  </a:lnTo>
                  <a:cubicBezTo>
                    <a:pt x="1" y="127109"/>
                    <a:pt x="1303" y="129347"/>
                    <a:pt x="3411" y="130546"/>
                  </a:cubicBezTo>
                  <a:lnTo>
                    <a:pt x="71222" y="169103"/>
                  </a:lnTo>
                  <a:cubicBezTo>
                    <a:pt x="71616" y="169326"/>
                    <a:pt x="72032" y="169428"/>
                    <a:pt x="72438" y="169428"/>
                  </a:cubicBezTo>
                  <a:cubicBezTo>
                    <a:pt x="73727" y="169428"/>
                    <a:pt x="74909" y="168397"/>
                    <a:pt x="74909" y="166957"/>
                  </a:cubicBezTo>
                  <a:lnTo>
                    <a:pt x="74909" y="45343"/>
                  </a:lnTo>
                  <a:cubicBezTo>
                    <a:pt x="74909" y="42934"/>
                    <a:pt x="73624" y="40708"/>
                    <a:pt x="71537" y="39504"/>
                  </a:cubicBezTo>
                  <a:lnTo>
                    <a:pt x="3701" y="335"/>
                  </a:lnTo>
                  <a:cubicBezTo>
                    <a:pt x="3304" y="105"/>
                    <a:pt x="2882" y="0"/>
                    <a:pt x="2471"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2045;p55">
              <a:extLst>
                <a:ext uri="{FF2B5EF4-FFF2-40B4-BE49-F238E27FC236}">
                  <a16:creationId xmlns:a16="http://schemas.microsoft.com/office/drawing/2014/main" id="{A27EFACE-6C33-4C48-967A-4FB81CACC45F}"/>
                </a:ext>
              </a:extLst>
            </p:cNvPr>
            <p:cNvSpPr/>
            <p:nvPr/>
          </p:nvSpPr>
          <p:spPr>
            <a:xfrm>
              <a:off x="6328054" y="1259210"/>
              <a:ext cx="344871" cy="442969"/>
            </a:xfrm>
            <a:custGeom>
              <a:avLst/>
              <a:gdLst/>
              <a:ahLst/>
              <a:cxnLst/>
              <a:rect l="l" t="t" r="r" b="b"/>
              <a:pathLst>
                <a:path w="26729" h="34332" extrusionOk="0">
                  <a:moveTo>
                    <a:pt x="1408" y="0"/>
                  </a:moveTo>
                  <a:cubicBezTo>
                    <a:pt x="674" y="0"/>
                    <a:pt x="1" y="586"/>
                    <a:pt x="1" y="1406"/>
                  </a:cubicBezTo>
                  <a:lnTo>
                    <a:pt x="1" y="18066"/>
                  </a:lnTo>
                  <a:cubicBezTo>
                    <a:pt x="1" y="19217"/>
                    <a:pt x="616" y="20280"/>
                    <a:pt x="1612" y="20857"/>
                  </a:cubicBezTo>
                  <a:lnTo>
                    <a:pt x="24622" y="34141"/>
                  </a:lnTo>
                  <a:cubicBezTo>
                    <a:pt x="24848" y="34272"/>
                    <a:pt x="25088" y="34331"/>
                    <a:pt x="25322" y="34331"/>
                  </a:cubicBezTo>
                  <a:cubicBezTo>
                    <a:pt x="26056" y="34331"/>
                    <a:pt x="26729" y="33744"/>
                    <a:pt x="26729" y="32924"/>
                  </a:cubicBezTo>
                  <a:lnTo>
                    <a:pt x="26729" y="16266"/>
                  </a:lnTo>
                  <a:cubicBezTo>
                    <a:pt x="26729" y="15114"/>
                    <a:pt x="26115" y="14050"/>
                    <a:pt x="25117" y="13474"/>
                  </a:cubicBezTo>
                  <a:lnTo>
                    <a:pt x="2109" y="191"/>
                  </a:lnTo>
                  <a:cubicBezTo>
                    <a:pt x="1882" y="60"/>
                    <a:pt x="1642" y="0"/>
                    <a:pt x="140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2046;p55">
              <a:extLst>
                <a:ext uri="{FF2B5EF4-FFF2-40B4-BE49-F238E27FC236}">
                  <a16:creationId xmlns:a16="http://schemas.microsoft.com/office/drawing/2014/main" id="{7321CC7E-FF47-4F02-8B24-68BA41E2FD68}"/>
                </a:ext>
              </a:extLst>
            </p:cNvPr>
            <p:cNvSpPr/>
            <p:nvPr/>
          </p:nvSpPr>
          <p:spPr>
            <a:xfrm>
              <a:off x="6724638" y="1480681"/>
              <a:ext cx="286500" cy="201176"/>
            </a:xfrm>
            <a:custGeom>
              <a:avLst/>
              <a:gdLst/>
              <a:ahLst/>
              <a:cxnLst/>
              <a:rect l="l" t="t" r="r" b="b"/>
              <a:pathLst>
                <a:path w="22205" h="15592" extrusionOk="0">
                  <a:moveTo>
                    <a:pt x="1169" y="0"/>
                  </a:moveTo>
                  <a:cubicBezTo>
                    <a:pt x="560" y="0"/>
                    <a:pt x="0" y="488"/>
                    <a:pt x="0" y="1169"/>
                  </a:cubicBezTo>
                  <a:lnTo>
                    <a:pt x="0" y="2079"/>
                  </a:lnTo>
                  <a:cubicBezTo>
                    <a:pt x="0" y="3035"/>
                    <a:pt x="511" y="3919"/>
                    <a:pt x="1340" y="4397"/>
                  </a:cubicBezTo>
                  <a:lnTo>
                    <a:pt x="20454" y="15433"/>
                  </a:lnTo>
                  <a:cubicBezTo>
                    <a:pt x="20641" y="15541"/>
                    <a:pt x="20841" y="15591"/>
                    <a:pt x="21035" y="15591"/>
                  </a:cubicBezTo>
                  <a:cubicBezTo>
                    <a:pt x="21644" y="15591"/>
                    <a:pt x="22203" y="15103"/>
                    <a:pt x="22203" y="14422"/>
                  </a:cubicBezTo>
                  <a:lnTo>
                    <a:pt x="22203" y="13512"/>
                  </a:lnTo>
                  <a:cubicBezTo>
                    <a:pt x="22204" y="12556"/>
                    <a:pt x="21693" y="11671"/>
                    <a:pt x="20865" y="11194"/>
                  </a:cubicBezTo>
                  <a:lnTo>
                    <a:pt x="1751" y="158"/>
                  </a:lnTo>
                  <a:cubicBezTo>
                    <a:pt x="1563" y="50"/>
                    <a:pt x="1364" y="0"/>
                    <a:pt x="1169"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2047;p55">
              <a:extLst>
                <a:ext uri="{FF2B5EF4-FFF2-40B4-BE49-F238E27FC236}">
                  <a16:creationId xmlns:a16="http://schemas.microsoft.com/office/drawing/2014/main" id="{D677E8E9-9B33-45F7-836B-4FA1E07890CB}"/>
                </a:ext>
              </a:extLst>
            </p:cNvPr>
            <p:cNvSpPr/>
            <p:nvPr/>
          </p:nvSpPr>
          <p:spPr>
            <a:xfrm>
              <a:off x="6328054" y="1621796"/>
              <a:ext cx="694374" cy="441485"/>
            </a:xfrm>
            <a:custGeom>
              <a:avLst/>
              <a:gdLst/>
              <a:ahLst/>
              <a:cxnLst/>
              <a:rect l="l" t="t" r="r" b="b"/>
              <a:pathLst>
                <a:path w="53817" h="34217" extrusionOk="0">
                  <a:moveTo>
                    <a:pt x="1170" y="1"/>
                  </a:moveTo>
                  <a:cubicBezTo>
                    <a:pt x="560" y="1"/>
                    <a:pt x="1" y="488"/>
                    <a:pt x="1" y="1169"/>
                  </a:cubicBezTo>
                  <a:lnTo>
                    <a:pt x="1" y="2080"/>
                  </a:lnTo>
                  <a:cubicBezTo>
                    <a:pt x="1" y="3035"/>
                    <a:pt x="511" y="3919"/>
                    <a:pt x="1340" y="4397"/>
                  </a:cubicBezTo>
                  <a:lnTo>
                    <a:pt x="52066" y="34059"/>
                  </a:lnTo>
                  <a:cubicBezTo>
                    <a:pt x="52254" y="34167"/>
                    <a:pt x="52453" y="34217"/>
                    <a:pt x="52648" y="34217"/>
                  </a:cubicBezTo>
                  <a:cubicBezTo>
                    <a:pt x="53257" y="34217"/>
                    <a:pt x="53817" y="33729"/>
                    <a:pt x="53817" y="33048"/>
                  </a:cubicBezTo>
                  <a:lnTo>
                    <a:pt x="53817" y="32139"/>
                  </a:lnTo>
                  <a:cubicBezTo>
                    <a:pt x="53817" y="31182"/>
                    <a:pt x="53306" y="30298"/>
                    <a:pt x="52478" y="29820"/>
                  </a:cubicBezTo>
                  <a:lnTo>
                    <a:pt x="1751" y="159"/>
                  </a:lnTo>
                  <a:cubicBezTo>
                    <a:pt x="1563" y="50"/>
                    <a:pt x="1364" y="1"/>
                    <a:pt x="1170"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2048;p55">
              <a:extLst>
                <a:ext uri="{FF2B5EF4-FFF2-40B4-BE49-F238E27FC236}">
                  <a16:creationId xmlns:a16="http://schemas.microsoft.com/office/drawing/2014/main" id="{32A3B634-387C-4974-9396-06E0FB17F077}"/>
                </a:ext>
              </a:extLst>
            </p:cNvPr>
            <p:cNvSpPr/>
            <p:nvPr/>
          </p:nvSpPr>
          <p:spPr>
            <a:xfrm>
              <a:off x="6328054" y="1741918"/>
              <a:ext cx="694374" cy="441485"/>
            </a:xfrm>
            <a:custGeom>
              <a:avLst/>
              <a:gdLst/>
              <a:ahLst/>
              <a:cxnLst/>
              <a:rect l="l" t="t" r="r" b="b"/>
              <a:pathLst>
                <a:path w="53817" h="34217" extrusionOk="0">
                  <a:moveTo>
                    <a:pt x="1170" y="1"/>
                  </a:moveTo>
                  <a:cubicBezTo>
                    <a:pt x="560" y="1"/>
                    <a:pt x="1" y="489"/>
                    <a:pt x="1" y="1169"/>
                  </a:cubicBezTo>
                  <a:lnTo>
                    <a:pt x="1" y="2080"/>
                  </a:lnTo>
                  <a:cubicBezTo>
                    <a:pt x="1" y="3035"/>
                    <a:pt x="511" y="3919"/>
                    <a:pt x="1340" y="4397"/>
                  </a:cubicBezTo>
                  <a:lnTo>
                    <a:pt x="52066" y="34059"/>
                  </a:lnTo>
                  <a:cubicBezTo>
                    <a:pt x="52254" y="34167"/>
                    <a:pt x="52453" y="34217"/>
                    <a:pt x="52648" y="34217"/>
                  </a:cubicBezTo>
                  <a:cubicBezTo>
                    <a:pt x="53257" y="34217"/>
                    <a:pt x="53817" y="33729"/>
                    <a:pt x="53817" y="33048"/>
                  </a:cubicBezTo>
                  <a:lnTo>
                    <a:pt x="53817" y="32139"/>
                  </a:lnTo>
                  <a:cubicBezTo>
                    <a:pt x="53817" y="31182"/>
                    <a:pt x="53306" y="30298"/>
                    <a:pt x="52478" y="29820"/>
                  </a:cubicBezTo>
                  <a:lnTo>
                    <a:pt x="1751" y="159"/>
                  </a:lnTo>
                  <a:cubicBezTo>
                    <a:pt x="1563" y="50"/>
                    <a:pt x="1364" y="1"/>
                    <a:pt x="1170"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2049;p55">
              <a:extLst>
                <a:ext uri="{FF2B5EF4-FFF2-40B4-BE49-F238E27FC236}">
                  <a16:creationId xmlns:a16="http://schemas.microsoft.com/office/drawing/2014/main" id="{FE1C4B91-86B7-4ECF-B760-EB0DF27D1931}"/>
                </a:ext>
              </a:extLst>
            </p:cNvPr>
            <p:cNvSpPr/>
            <p:nvPr/>
          </p:nvSpPr>
          <p:spPr>
            <a:xfrm>
              <a:off x="6328054" y="1862040"/>
              <a:ext cx="694374" cy="441472"/>
            </a:xfrm>
            <a:custGeom>
              <a:avLst/>
              <a:gdLst/>
              <a:ahLst/>
              <a:cxnLst/>
              <a:rect l="l" t="t" r="r" b="b"/>
              <a:pathLst>
                <a:path w="53817" h="34216" extrusionOk="0">
                  <a:moveTo>
                    <a:pt x="1169" y="0"/>
                  </a:moveTo>
                  <a:cubicBezTo>
                    <a:pt x="560" y="0"/>
                    <a:pt x="1" y="488"/>
                    <a:pt x="1" y="1169"/>
                  </a:cubicBezTo>
                  <a:lnTo>
                    <a:pt x="1" y="2079"/>
                  </a:lnTo>
                  <a:cubicBezTo>
                    <a:pt x="1" y="3035"/>
                    <a:pt x="511" y="3919"/>
                    <a:pt x="1340" y="4397"/>
                  </a:cubicBezTo>
                  <a:lnTo>
                    <a:pt x="52066" y="34057"/>
                  </a:lnTo>
                  <a:cubicBezTo>
                    <a:pt x="52254" y="34166"/>
                    <a:pt x="52454" y="34216"/>
                    <a:pt x="52648" y="34216"/>
                  </a:cubicBezTo>
                  <a:cubicBezTo>
                    <a:pt x="53258" y="34216"/>
                    <a:pt x="53817" y="33728"/>
                    <a:pt x="53817" y="33047"/>
                  </a:cubicBezTo>
                  <a:lnTo>
                    <a:pt x="53817" y="32138"/>
                  </a:lnTo>
                  <a:cubicBezTo>
                    <a:pt x="53817" y="31181"/>
                    <a:pt x="53306" y="30297"/>
                    <a:pt x="52478" y="29819"/>
                  </a:cubicBezTo>
                  <a:lnTo>
                    <a:pt x="1751" y="158"/>
                  </a:lnTo>
                  <a:cubicBezTo>
                    <a:pt x="1563" y="50"/>
                    <a:pt x="1364" y="0"/>
                    <a:pt x="1169"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2050;p55">
              <a:extLst>
                <a:ext uri="{FF2B5EF4-FFF2-40B4-BE49-F238E27FC236}">
                  <a16:creationId xmlns:a16="http://schemas.microsoft.com/office/drawing/2014/main" id="{2CEB7006-1801-4FC1-A9A8-CE80EC0A3CB4}"/>
                </a:ext>
              </a:extLst>
            </p:cNvPr>
            <p:cNvSpPr/>
            <p:nvPr/>
          </p:nvSpPr>
          <p:spPr>
            <a:xfrm>
              <a:off x="6328054" y="1982163"/>
              <a:ext cx="694374" cy="441472"/>
            </a:xfrm>
            <a:custGeom>
              <a:avLst/>
              <a:gdLst/>
              <a:ahLst/>
              <a:cxnLst/>
              <a:rect l="l" t="t" r="r" b="b"/>
              <a:pathLst>
                <a:path w="53817" h="34216" extrusionOk="0">
                  <a:moveTo>
                    <a:pt x="1169" y="0"/>
                  </a:moveTo>
                  <a:cubicBezTo>
                    <a:pt x="560" y="0"/>
                    <a:pt x="1" y="488"/>
                    <a:pt x="1" y="1169"/>
                  </a:cubicBezTo>
                  <a:lnTo>
                    <a:pt x="1" y="2078"/>
                  </a:lnTo>
                  <a:cubicBezTo>
                    <a:pt x="1" y="3035"/>
                    <a:pt x="511" y="3919"/>
                    <a:pt x="1340" y="4397"/>
                  </a:cubicBezTo>
                  <a:lnTo>
                    <a:pt x="52066" y="34057"/>
                  </a:lnTo>
                  <a:cubicBezTo>
                    <a:pt x="52254" y="34166"/>
                    <a:pt x="52454" y="34216"/>
                    <a:pt x="52648" y="34216"/>
                  </a:cubicBezTo>
                  <a:cubicBezTo>
                    <a:pt x="53258" y="34216"/>
                    <a:pt x="53817" y="33728"/>
                    <a:pt x="53817" y="33046"/>
                  </a:cubicBezTo>
                  <a:lnTo>
                    <a:pt x="53817" y="32138"/>
                  </a:lnTo>
                  <a:cubicBezTo>
                    <a:pt x="53817" y="31181"/>
                    <a:pt x="53306" y="30297"/>
                    <a:pt x="52478" y="29818"/>
                  </a:cubicBezTo>
                  <a:lnTo>
                    <a:pt x="1751" y="158"/>
                  </a:lnTo>
                  <a:cubicBezTo>
                    <a:pt x="1563" y="50"/>
                    <a:pt x="1364" y="0"/>
                    <a:pt x="1169"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2051;p55">
              <a:extLst>
                <a:ext uri="{FF2B5EF4-FFF2-40B4-BE49-F238E27FC236}">
                  <a16:creationId xmlns:a16="http://schemas.microsoft.com/office/drawing/2014/main" id="{440E5FF5-EE4E-4AB6-B029-54C53E9DB0EF}"/>
                </a:ext>
              </a:extLst>
            </p:cNvPr>
            <p:cNvSpPr/>
            <p:nvPr/>
          </p:nvSpPr>
          <p:spPr>
            <a:xfrm>
              <a:off x="6328054" y="2102285"/>
              <a:ext cx="694374" cy="441472"/>
            </a:xfrm>
            <a:custGeom>
              <a:avLst/>
              <a:gdLst/>
              <a:ahLst/>
              <a:cxnLst/>
              <a:rect l="l" t="t" r="r" b="b"/>
              <a:pathLst>
                <a:path w="53817" h="34216" extrusionOk="0">
                  <a:moveTo>
                    <a:pt x="1169" y="0"/>
                  </a:moveTo>
                  <a:cubicBezTo>
                    <a:pt x="560" y="0"/>
                    <a:pt x="1" y="488"/>
                    <a:pt x="1" y="1169"/>
                  </a:cubicBezTo>
                  <a:lnTo>
                    <a:pt x="1" y="2078"/>
                  </a:lnTo>
                  <a:cubicBezTo>
                    <a:pt x="1" y="3035"/>
                    <a:pt x="511" y="3919"/>
                    <a:pt x="1340" y="4397"/>
                  </a:cubicBezTo>
                  <a:lnTo>
                    <a:pt x="52066" y="34057"/>
                  </a:lnTo>
                  <a:cubicBezTo>
                    <a:pt x="52254" y="34166"/>
                    <a:pt x="52454" y="34216"/>
                    <a:pt x="52648" y="34216"/>
                  </a:cubicBezTo>
                  <a:cubicBezTo>
                    <a:pt x="53258" y="34216"/>
                    <a:pt x="53817" y="33728"/>
                    <a:pt x="53817" y="33046"/>
                  </a:cubicBezTo>
                  <a:lnTo>
                    <a:pt x="53817" y="32137"/>
                  </a:lnTo>
                  <a:cubicBezTo>
                    <a:pt x="53817" y="31181"/>
                    <a:pt x="53306" y="30297"/>
                    <a:pt x="52478" y="29818"/>
                  </a:cubicBezTo>
                  <a:lnTo>
                    <a:pt x="1751" y="158"/>
                  </a:lnTo>
                  <a:cubicBezTo>
                    <a:pt x="1563" y="50"/>
                    <a:pt x="1364" y="0"/>
                    <a:pt x="1169"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2052;p55">
              <a:extLst>
                <a:ext uri="{FF2B5EF4-FFF2-40B4-BE49-F238E27FC236}">
                  <a16:creationId xmlns:a16="http://schemas.microsoft.com/office/drawing/2014/main" id="{CFBFCF8B-A9DA-4B12-B3C1-7271AACF5E09}"/>
                </a:ext>
              </a:extLst>
            </p:cNvPr>
            <p:cNvSpPr/>
            <p:nvPr/>
          </p:nvSpPr>
          <p:spPr>
            <a:xfrm>
              <a:off x="6328054" y="2222394"/>
              <a:ext cx="694374" cy="441485"/>
            </a:xfrm>
            <a:custGeom>
              <a:avLst/>
              <a:gdLst/>
              <a:ahLst/>
              <a:cxnLst/>
              <a:rect l="l" t="t" r="r" b="b"/>
              <a:pathLst>
                <a:path w="53817" h="34217" extrusionOk="0">
                  <a:moveTo>
                    <a:pt x="1169" y="1"/>
                  </a:moveTo>
                  <a:cubicBezTo>
                    <a:pt x="560" y="1"/>
                    <a:pt x="1" y="489"/>
                    <a:pt x="1" y="1170"/>
                  </a:cubicBezTo>
                  <a:lnTo>
                    <a:pt x="1" y="2079"/>
                  </a:lnTo>
                  <a:cubicBezTo>
                    <a:pt x="1" y="3036"/>
                    <a:pt x="511" y="3920"/>
                    <a:pt x="1340" y="4398"/>
                  </a:cubicBezTo>
                  <a:lnTo>
                    <a:pt x="52066" y="34058"/>
                  </a:lnTo>
                  <a:cubicBezTo>
                    <a:pt x="52254" y="34167"/>
                    <a:pt x="52454" y="34217"/>
                    <a:pt x="52648" y="34217"/>
                  </a:cubicBezTo>
                  <a:cubicBezTo>
                    <a:pt x="53258" y="34217"/>
                    <a:pt x="53817" y="33729"/>
                    <a:pt x="53817" y="33047"/>
                  </a:cubicBezTo>
                  <a:lnTo>
                    <a:pt x="53817" y="32138"/>
                  </a:lnTo>
                  <a:cubicBezTo>
                    <a:pt x="53817" y="31181"/>
                    <a:pt x="53306" y="30298"/>
                    <a:pt x="52478" y="29819"/>
                  </a:cubicBezTo>
                  <a:lnTo>
                    <a:pt x="1751" y="159"/>
                  </a:lnTo>
                  <a:cubicBezTo>
                    <a:pt x="1563" y="51"/>
                    <a:pt x="1364" y="1"/>
                    <a:pt x="1169"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2053;p55">
              <a:extLst>
                <a:ext uri="{FF2B5EF4-FFF2-40B4-BE49-F238E27FC236}">
                  <a16:creationId xmlns:a16="http://schemas.microsoft.com/office/drawing/2014/main" id="{49CCDB3E-8F44-427B-888D-D6E8F4072172}"/>
                </a:ext>
              </a:extLst>
            </p:cNvPr>
            <p:cNvSpPr/>
            <p:nvPr/>
          </p:nvSpPr>
          <p:spPr>
            <a:xfrm>
              <a:off x="6328054" y="2342517"/>
              <a:ext cx="694374" cy="441485"/>
            </a:xfrm>
            <a:custGeom>
              <a:avLst/>
              <a:gdLst/>
              <a:ahLst/>
              <a:cxnLst/>
              <a:rect l="l" t="t" r="r" b="b"/>
              <a:pathLst>
                <a:path w="53817" h="34217" extrusionOk="0">
                  <a:moveTo>
                    <a:pt x="1169" y="1"/>
                  </a:moveTo>
                  <a:cubicBezTo>
                    <a:pt x="559" y="1"/>
                    <a:pt x="1" y="488"/>
                    <a:pt x="1" y="1170"/>
                  </a:cubicBezTo>
                  <a:lnTo>
                    <a:pt x="1" y="2079"/>
                  </a:lnTo>
                  <a:cubicBezTo>
                    <a:pt x="1" y="3036"/>
                    <a:pt x="511" y="3920"/>
                    <a:pt x="1340" y="4398"/>
                  </a:cubicBezTo>
                  <a:lnTo>
                    <a:pt x="52066" y="34058"/>
                  </a:lnTo>
                  <a:cubicBezTo>
                    <a:pt x="52254" y="34167"/>
                    <a:pt x="52453" y="34216"/>
                    <a:pt x="52648" y="34216"/>
                  </a:cubicBezTo>
                  <a:cubicBezTo>
                    <a:pt x="53257" y="34216"/>
                    <a:pt x="53817" y="33728"/>
                    <a:pt x="53817" y="33047"/>
                  </a:cubicBezTo>
                  <a:lnTo>
                    <a:pt x="53817" y="32138"/>
                  </a:lnTo>
                  <a:cubicBezTo>
                    <a:pt x="53817" y="31181"/>
                    <a:pt x="53306" y="30298"/>
                    <a:pt x="52478" y="29819"/>
                  </a:cubicBezTo>
                  <a:lnTo>
                    <a:pt x="1751" y="159"/>
                  </a:lnTo>
                  <a:cubicBezTo>
                    <a:pt x="1563" y="50"/>
                    <a:pt x="1363" y="1"/>
                    <a:pt x="1169"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2054;p55">
              <a:extLst>
                <a:ext uri="{FF2B5EF4-FFF2-40B4-BE49-F238E27FC236}">
                  <a16:creationId xmlns:a16="http://schemas.microsoft.com/office/drawing/2014/main" id="{3BD19B19-3A8E-40C3-947D-5F168A89F028}"/>
                </a:ext>
              </a:extLst>
            </p:cNvPr>
            <p:cNvSpPr/>
            <p:nvPr/>
          </p:nvSpPr>
          <p:spPr>
            <a:xfrm>
              <a:off x="6328054" y="2462639"/>
              <a:ext cx="694374" cy="441485"/>
            </a:xfrm>
            <a:custGeom>
              <a:avLst/>
              <a:gdLst/>
              <a:ahLst/>
              <a:cxnLst/>
              <a:rect l="l" t="t" r="r" b="b"/>
              <a:pathLst>
                <a:path w="53817" h="34217" extrusionOk="0">
                  <a:moveTo>
                    <a:pt x="1169" y="1"/>
                  </a:moveTo>
                  <a:cubicBezTo>
                    <a:pt x="559" y="1"/>
                    <a:pt x="1" y="488"/>
                    <a:pt x="1" y="1170"/>
                  </a:cubicBezTo>
                  <a:lnTo>
                    <a:pt x="1" y="2079"/>
                  </a:lnTo>
                  <a:cubicBezTo>
                    <a:pt x="1" y="3036"/>
                    <a:pt x="511" y="3919"/>
                    <a:pt x="1340" y="4398"/>
                  </a:cubicBezTo>
                  <a:lnTo>
                    <a:pt x="52066" y="34058"/>
                  </a:lnTo>
                  <a:cubicBezTo>
                    <a:pt x="52254" y="34167"/>
                    <a:pt x="52453" y="34216"/>
                    <a:pt x="52648" y="34216"/>
                  </a:cubicBezTo>
                  <a:cubicBezTo>
                    <a:pt x="53257" y="34216"/>
                    <a:pt x="53817" y="33728"/>
                    <a:pt x="53817" y="33047"/>
                  </a:cubicBezTo>
                  <a:lnTo>
                    <a:pt x="53817" y="32138"/>
                  </a:lnTo>
                  <a:cubicBezTo>
                    <a:pt x="53817" y="31181"/>
                    <a:pt x="53306" y="30298"/>
                    <a:pt x="52478" y="29819"/>
                  </a:cubicBezTo>
                  <a:lnTo>
                    <a:pt x="1751" y="159"/>
                  </a:lnTo>
                  <a:cubicBezTo>
                    <a:pt x="1563" y="50"/>
                    <a:pt x="1363" y="1"/>
                    <a:pt x="1169"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2055;p55">
              <a:extLst>
                <a:ext uri="{FF2B5EF4-FFF2-40B4-BE49-F238E27FC236}">
                  <a16:creationId xmlns:a16="http://schemas.microsoft.com/office/drawing/2014/main" id="{2F97F5B1-5F65-47F7-813E-1BA3853DB803}"/>
                </a:ext>
              </a:extLst>
            </p:cNvPr>
            <p:cNvSpPr/>
            <p:nvPr/>
          </p:nvSpPr>
          <p:spPr>
            <a:xfrm>
              <a:off x="6724638" y="1590985"/>
              <a:ext cx="286500" cy="201163"/>
            </a:xfrm>
            <a:custGeom>
              <a:avLst/>
              <a:gdLst/>
              <a:ahLst/>
              <a:cxnLst/>
              <a:rect l="l" t="t" r="r" b="b"/>
              <a:pathLst>
                <a:path w="22205" h="15591" extrusionOk="0">
                  <a:moveTo>
                    <a:pt x="1169" y="1"/>
                  </a:moveTo>
                  <a:cubicBezTo>
                    <a:pt x="559" y="1"/>
                    <a:pt x="0" y="488"/>
                    <a:pt x="0" y="1169"/>
                  </a:cubicBezTo>
                  <a:lnTo>
                    <a:pt x="0" y="2079"/>
                  </a:lnTo>
                  <a:cubicBezTo>
                    <a:pt x="0" y="3035"/>
                    <a:pt x="511" y="3920"/>
                    <a:pt x="1340" y="4398"/>
                  </a:cubicBezTo>
                  <a:lnTo>
                    <a:pt x="20454" y="15432"/>
                  </a:lnTo>
                  <a:cubicBezTo>
                    <a:pt x="20641" y="15541"/>
                    <a:pt x="20841" y="15591"/>
                    <a:pt x="21035" y="15591"/>
                  </a:cubicBezTo>
                  <a:cubicBezTo>
                    <a:pt x="21644" y="15591"/>
                    <a:pt x="22203" y="15103"/>
                    <a:pt x="22203" y="14421"/>
                  </a:cubicBezTo>
                  <a:lnTo>
                    <a:pt x="22203" y="13512"/>
                  </a:lnTo>
                  <a:cubicBezTo>
                    <a:pt x="22204" y="12556"/>
                    <a:pt x="21693" y="11672"/>
                    <a:pt x="20865" y="11193"/>
                  </a:cubicBezTo>
                  <a:lnTo>
                    <a:pt x="1751" y="159"/>
                  </a:lnTo>
                  <a:cubicBezTo>
                    <a:pt x="1563" y="50"/>
                    <a:pt x="1363" y="1"/>
                    <a:pt x="1169"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2056;p55">
              <a:extLst>
                <a:ext uri="{FF2B5EF4-FFF2-40B4-BE49-F238E27FC236}">
                  <a16:creationId xmlns:a16="http://schemas.microsoft.com/office/drawing/2014/main" id="{10E1B0CD-8011-43F1-982A-D65919319AA0}"/>
                </a:ext>
              </a:extLst>
            </p:cNvPr>
            <p:cNvSpPr/>
            <p:nvPr/>
          </p:nvSpPr>
          <p:spPr>
            <a:xfrm>
              <a:off x="6724638" y="1701288"/>
              <a:ext cx="286500" cy="201163"/>
            </a:xfrm>
            <a:custGeom>
              <a:avLst/>
              <a:gdLst/>
              <a:ahLst/>
              <a:cxnLst/>
              <a:rect l="l" t="t" r="r" b="b"/>
              <a:pathLst>
                <a:path w="22205" h="15591" extrusionOk="0">
                  <a:moveTo>
                    <a:pt x="1169" y="0"/>
                  </a:moveTo>
                  <a:cubicBezTo>
                    <a:pt x="559" y="0"/>
                    <a:pt x="0" y="488"/>
                    <a:pt x="0" y="1170"/>
                  </a:cubicBezTo>
                  <a:lnTo>
                    <a:pt x="0" y="2078"/>
                  </a:lnTo>
                  <a:cubicBezTo>
                    <a:pt x="0" y="3035"/>
                    <a:pt x="511" y="3919"/>
                    <a:pt x="1340" y="4398"/>
                  </a:cubicBezTo>
                  <a:lnTo>
                    <a:pt x="20454" y="15432"/>
                  </a:lnTo>
                  <a:cubicBezTo>
                    <a:pt x="20642" y="15541"/>
                    <a:pt x="20841" y="15590"/>
                    <a:pt x="21035" y="15590"/>
                  </a:cubicBezTo>
                  <a:cubicBezTo>
                    <a:pt x="21644" y="15590"/>
                    <a:pt x="22203" y="15103"/>
                    <a:pt x="22203" y="14421"/>
                  </a:cubicBezTo>
                  <a:lnTo>
                    <a:pt x="22203" y="13512"/>
                  </a:lnTo>
                  <a:cubicBezTo>
                    <a:pt x="22204" y="12555"/>
                    <a:pt x="21693" y="11671"/>
                    <a:pt x="20865" y="11193"/>
                  </a:cubicBezTo>
                  <a:lnTo>
                    <a:pt x="1751" y="159"/>
                  </a:lnTo>
                  <a:cubicBezTo>
                    <a:pt x="1563" y="50"/>
                    <a:pt x="1363" y="0"/>
                    <a:pt x="1169"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2057;p55">
              <a:extLst>
                <a:ext uri="{FF2B5EF4-FFF2-40B4-BE49-F238E27FC236}">
                  <a16:creationId xmlns:a16="http://schemas.microsoft.com/office/drawing/2014/main" id="{FB1D4CF2-C0A8-4EA1-8C14-0828182A2C8A}"/>
                </a:ext>
              </a:extLst>
            </p:cNvPr>
            <p:cNvSpPr/>
            <p:nvPr/>
          </p:nvSpPr>
          <p:spPr>
            <a:xfrm>
              <a:off x="6477555" y="1074253"/>
              <a:ext cx="421499" cy="349142"/>
            </a:xfrm>
            <a:custGeom>
              <a:avLst/>
              <a:gdLst/>
              <a:ahLst/>
              <a:cxnLst/>
              <a:rect l="l" t="t" r="r" b="b"/>
              <a:pathLst>
                <a:path w="32668" h="27060" extrusionOk="0">
                  <a:moveTo>
                    <a:pt x="15788" y="4232"/>
                  </a:moveTo>
                  <a:lnTo>
                    <a:pt x="17609" y="5280"/>
                  </a:lnTo>
                  <a:lnTo>
                    <a:pt x="17609" y="7506"/>
                  </a:lnTo>
                  <a:lnTo>
                    <a:pt x="15788" y="6416"/>
                  </a:lnTo>
                  <a:lnTo>
                    <a:pt x="15788" y="4232"/>
                  </a:lnTo>
                  <a:close/>
                  <a:moveTo>
                    <a:pt x="1544" y="0"/>
                  </a:moveTo>
                  <a:cubicBezTo>
                    <a:pt x="738" y="0"/>
                    <a:pt x="1" y="645"/>
                    <a:pt x="1" y="1544"/>
                  </a:cubicBezTo>
                  <a:lnTo>
                    <a:pt x="1" y="8403"/>
                  </a:lnTo>
                  <a:lnTo>
                    <a:pt x="32668" y="27060"/>
                  </a:lnTo>
                  <a:lnTo>
                    <a:pt x="32668" y="19007"/>
                  </a:lnTo>
                  <a:cubicBezTo>
                    <a:pt x="32668" y="18102"/>
                    <a:pt x="32183" y="17268"/>
                    <a:pt x="31398" y="16819"/>
                  </a:cubicBezTo>
                  <a:lnTo>
                    <a:pt x="19574" y="10066"/>
                  </a:lnTo>
                  <a:lnTo>
                    <a:pt x="19574" y="6125"/>
                  </a:lnTo>
                  <a:cubicBezTo>
                    <a:pt x="19574" y="5115"/>
                    <a:pt x="19015" y="4189"/>
                    <a:pt x="18122" y="3719"/>
                  </a:cubicBezTo>
                  <a:lnTo>
                    <a:pt x="16071" y="2641"/>
                  </a:lnTo>
                  <a:cubicBezTo>
                    <a:pt x="15861" y="2531"/>
                    <a:pt x="15642" y="2480"/>
                    <a:pt x="15428" y="2480"/>
                  </a:cubicBezTo>
                  <a:cubicBezTo>
                    <a:pt x="14705" y="2480"/>
                    <a:pt x="14047" y="3060"/>
                    <a:pt x="14047" y="3862"/>
                  </a:cubicBezTo>
                  <a:lnTo>
                    <a:pt x="14047" y="6910"/>
                  </a:lnTo>
                  <a:lnTo>
                    <a:pt x="2306" y="206"/>
                  </a:lnTo>
                  <a:cubicBezTo>
                    <a:pt x="2060" y="65"/>
                    <a:pt x="1798" y="0"/>
                    <a:pt x="1544" y="0"/>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2058;p55">
              <a:extLst>
                <a:ext uri="{FF2B5EF4-FFF2-40B4-BE49-F238E27FC236}">
                  <a16:creationId xmlns:a16="http://schemas.microsoft.com/office/drawing/2014/main" id="{A5AB9D5D-7B75-4270-853C-B3DE1A556155}"/>
                </a:ext>
              </a:extLst>
            </p:cNvPr>
            <p:cNvSpPr/>
            <p:nvPr/>
          </p:nvSpPr>
          <p:spPr>
            <a:xfrm>
              <a:off x="6427326" y="1488797"/>
              <a:ext cx="116161" cy="158752"/>
            </a:xfrm>
            <a:custGeom>
              <a:avLst/>
              <a:gdLst/>
              <a:ahLst/>
              <a:cxnLst/>
              <a:rect l="l" t="t" r="r" b="b"/>
              <a:pathLst>
                <a:path w="9003" h="12304" extrusionOk="0">
                  <a:moveTo>
                    <a:pt x="3590" y="1"/>
                  </a:moveTo>
                  <a:cubicBezTo>
                    <a:pt x="1715" y="1"/>
                    <a:pt x="0" y="1502"/>
                    <a:pt x="0" y="3591"/>
                  </a:cubicBezTo>
                  <a:lnTo>
                    <a:pt x="0" y="7107"/>
                  </a:lnTo>
                  <a:lnTo>
                    <a:pt x="9003" y="12304"/>
                  </a:lnTo>
                  <a:lnTo>
                    <a:pt x="9003" y="6719"/>
                  </a:lnTo>
                  <a:cubicBezTo>
                    <a:pt x="9003" y="4126"/>
                    <a:pt x="7602" y="1733"/>
                    <a:pt x="5340" y="465"/>
                  </a:cubicBezTo>
                  <a:cubicBezTo>
                    <a:pt x="4772" y="146"/>
                    <a:pt x="4173" y="1"/>
                    <a:pt x="3590"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2059;p55">
              <a:extLst>
                <a:ext uri="{FF2B5EF4-FFF2-40B4-BE49-F238E27FC236}">
                  <a16:creationId xmlns:a16="http://schemas.microsoft.com/office/drawing/2014/main" id="{B88092F2-7672-4EF7-9E48-A5B77D28E616}"/>
                </a:ext>
              </a:extLst>
            </p:cNvPr>
            <p:cNvSpPr/>
            <p:nvPr/>
          </p:nvSpPr>
          <p:spPr>
            <a:xfrm>
              <a:off x="6436461" y="1363965"/>
              <a:ext cx="97878" cy="110807"/>
            </a:xfrm>
            <a:custGeom>
              <a:avLst/>
              <a:gdLst/>
              <a:ahLst/>
              <a:cxnLst/>
              <a:rect l="l" t="t" r="r" b="b"/>
              <a:pathLst>
                <a:path w="7586" h="8588" extrusionOk="0">
                  <a:moveTo>
                    <a:pt x="3026" y="0"/>
                  </a:moveTo>
                  <a:cubicBezTo>
                    <a:pt x="1446" y="0"/>
                    <a:pt x="1" y="1265"/>
                    <a:pt x="1" y="3025"/>
                  </a:cubicBezTo>
                  <a:lnTo>
                    <a:pt x="1" y="3539"/>
                  </a:lnTo>
                  <a:lnTo>
                    <a:pt x="41" y="3539"/>
                  </a:lnTo>
                  <a:cubicBezTo>
                    <a:pt x="239" y="5482"/>
                    <a:pt x="1361" y="7228"/>
                    <a:pt x="3086" y="8196"/>
                  </a:cubicBezTo>
                  <a:cubicBezTo>
                    <a:pt x="3564" y="8465"/>
                    <a:pt x="4069" y="8587"/>
                    <a:pt x="4561" y="8587"/>
                  </a:cubicBezTo>
                  <a:cubicBezTo>
                    <a:pt x="6140" y="8587"/>
                    <a:pt x="7585" y="7323"/>
                    <a:pt x="7585" y="5562"/>
                  </a:cubicBezTo>
                  <a:lnTo>
                    <a:pt x="7585" y="5002"/>
                  </a:lnTo>
                  <a:lnTo>
                    <a:pt x="7541" y="5002"/>
                  </a:lnTo>
                  <a:cubicBezTo>
                    <a:pt x="7330" y="3077"/>
                    <a:pt x="6211" y="1353"/>
                    <a:pt x="4500" y="391"/>
                  </a:cubicBezTo>
                  <a:cubicBezTo>
                    <a:pt x="4022" y="123"/>
                    <a:pt x="3517" y="0"/>
                    <a:pt x="3026"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217023325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Google Shape;1247;p43">
            <a:extLst>
              <a:ext uri="{FF2B5EF4-FFF2-40B4-BE49-F238E27FC236}">
                <a16:creationId xmlns:a16="http://schemas.microsoft.com/office/drawing/2014/main" id="{F08608DB-D432-4580-AD9C-B0FA54EED9E2}"/>
              </a:ext>
            </a:extLst>
          </p:cNvPr>
          <p:cNvSpPr txBox="1">
            <a:spLocks/>
          </p:cNvSpPr>
          <p:nvPr/>
        </p:nvSpPr>
        <p:spPr>
          <a:xfrm>
            <a:off x="12125516" y="5371877"/>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64" name="Rectangle 63">
            <a:extLst>
              <a:ext uri="{FF2B5EF4-FFF2-40B4-BE49-F238E27FC236}">
                <a16:creationId xmlns:a16="http://schemas.microsoft.com/office/drawing/2014/main" id="{B98AE97E-2B1B-4B3B-8D38-5A0F8BC8C256}"/>
              </a:ext>
            </a:extLst>
          </p:cNvPr>
          <p:cNvSpPr/>
          <p:nvPr/>
        </p:nvSpPr>
        <p:spPr>
          <a:xfrm>
            <a:off x="12357424" y="6915787"/>
            <a:ext cx="10422655"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2" name="Group 1">
            <a:extLst>
              <a:ext uri="{FF2B5EF4-FFF2-40B4-BE49-F238E27FC236}">
                <a16:creationId xmlns:a16="http://schemas.microsoft.com/office/drawing/2014/main" id="{3591D903-0A10-4851-92BC-39358E094C37}"/>
              </a:ext>
            </a:extLst>
          </p:cNvPr>
          <p:cNvGrpSpPr/>
          <p:nvPr/>
        </p:nvGrpSpPr>
        <p:grpSpPr>
          <a:xfrm>
            <a:off x="2543234" y="1663730"/>
            <a:ext cx="6777745" cy="11329118"/>
            <a:chOff x="1923803" y="3685396"/>
            <a:chExt cx="5374152" cy="8982988"/>
          </a:xfrm>
        </p:grpSpPr>
        <p:grpSp>
          <p:nvGrpSpPr>
            <p:cNvPr id="24" name="Google Shape;2004;p55">
              <a:extLst>
                <a:ext uri="{FF2B5EF4-FFF2-40B4-BE49-F238E27FC236}">
                  <a16:creationId xmlns:a16="http://schemas.microsoft.com/office/drawing/2014/main" id="{184E6941-1151-4ABA-B25F-F4B33D7F94D6}"/>
                </a:ext>
              </a:extLst>
            </p:cNvPr>
            <p:cNvGrpSpPr/>
            <p:nvPr/>
          </p:nvGrpSpPr>
          <p:grpSpPr>
            <a:xfrm>
              <a:off x="1923803" y="3685396"/>
              <a:ext cx="2824645" cy="8976067"/>
              <a:chOff x="473676" y="1382023"/>
              <a:chExt cx="1059242" cy="3366025"/>
            </a:xfrm>
          </p:grpSpPr>
          <p:grpSp>
            <p:nvGrpSpPr>
              <p:cNvPr id="25" name="Google Shape;2005;p55">
                <a:extLst>
                  <a:ext uri="{FF2B5EF4-FFF2-40B4-BE49-F238E27FC236}">
                    <a16:creationId xmlns:a16="http://schemas.microsoft.com/office/drawing/2014/main" id="{3EC0F220-DBF0-4AF0-B090-61B561B1A035}"/>
                  </a:ext>
                </a:extLst>
              </p:cNvPr>
              <p:cNvGrpSpPr/>
              <p:nvPr/>
            </p:nvGrpSpPr>
            <p:grpSpPr>
              <a:xfrm>
                <a:off x="473676" y="1382023"/>
                <a:ext cx="1059242" cy="3366025"/>
                <a:chOff x="2989950" y="237600"/>
                <a:chExt cx="1648625" cy="5238950"/>
              </a:xfrm>
            </p:grpSpPr>
            <p:sp>
              <p:nvSpPr>
                <p:cNvPr id="27" name="Google Shape;2006;p55">
                  <a:extLst>
                    <a:ext uri="{FF2B5EF4-FFF2-40B4-BE49-F238E27FC236}">
                      <a16:creationId xmlns:a16="http://schemas.microsoft.com/office/drawing/2014/main" id="{89DF8D2A-BBEF-4075-A7D4-EE19A910A695}"/>
                    </a:ext>
                  </a:extLst>
                </p:cNvPr>
                <p:cNvSpPr/>
                <p:nvPr/>
              </p:nvSpPr>
              <p:spPr>
                <a:xfrm>
                  <a:off x="3051750" y="1417275"/>
                  <a:ext cx="858325" cy="1299750"/>
                </a:xfrm>
                <a:custGeom>
                  <a:avLst/>
                  <a:gdLst/>
                  <a:ahLst/>
                  <a:cxnLst/>
                  <a:rect l="l" t="t" r="r" b="b"/>
                  <a:pathLst>
                    <a:path w="34333" h="51990" extrusionOk="0">
                      <a:moveTo>
                        <a:pt x="25453" y="1"/>
                      </a:moveTo>
                      <a:cubicBezTo>
                        <a:pt x="20869" y="1"/>
                        <a:pt x="16401" y="1468"/>
                        <a:pt x="12860" y="4208"/>
                      </a:cubicBezTo>
                      <a:cubicBezTo>
                        <a:pt x="10418" y="6097"/>
                        <a:pt x="8436" y="8534"/>
                        <a:pt x="6517" y="10986"/>
                      </a:cubicBezTo>
                      <a:cubicBezTo>
                        <a:pt x="3281" y="15121"/>
                        <a:pt x="1" y="20058"/>
                        <a:pt x="1022" y="25594"/>
                      </a:cubicBezTo>
                      <a:cubicBezTo>
                        <a:pt x="1515" y="28271"/>
                        <a:pt x="2974" y="30713"/>
                        <a:pt x="4405" y="33077"/>
                      </a:cubicBezTo>
                      <a:cubicBezTo>
                        <a:pt x="6044" y="35786"/>
                        <a:pt x="7709" y="38529"/>
                        <a:pt x="9922" y="40774"/>
                      </a:cubicBezTo>
                      <a:cubicBezTo>
                        <a:pt x="12044" y="42929"/>
                        <a:pt x="14595" y="44546"/>
                        <a:pt x="17117" y="46140"/>
                      </a:cubicBezTo>
                      <a:lnTo>
                        <a:pt x="25340" y="51341"/>
                      </a:lnTo>
                      <a:cubicBezTo>
                        <a:pt x="25886" y="51687"/>
                        <a:pt x="26610" y="51989"/>
                        <a:pt x="27199" y="51989"/>
                      </a:cubicBezTo>
                      <a:cubicBezTo>
                        <a:pt x="27625" y="51989"/>
                        <a:pt x="27980" y="51831"/>
                        <a:pt x="28148" y="51418"/>
                      </a:cubicBezTo>
                      <a:cubicBezTo>
                        <a:pt x="28352" y="50096"/>
                        <a:pt x="27196" y="48894"/>
                        <a:pt x="26168" y="47965"/>
                      </a:cubicBezTo>
                      <a:cubicBezTo>
                        <a:pt x="19465" y="41903"/>
                        <a:pt x="13049" y="34489"/>
                        <a:pt x="11499" y="25657"/>
                      </a:cubicBezTo>
                      <a:cubicBezTo>
                        <a:pt x="11265" y="24334"/>
                        <a:pt x="11149" y="22973"/>
                        <a:pt x="11435" y="21709"/>
                      </a:cubicBezTo>
                      <a:cubicBezTo>
                        <a:pt x="11836" y="19929"/>
                        <a:pt x="12988" y="18505"/>
                        <a:pt x="14169" y="17208"/>
                      </a:cubicBezTo>
                      <a:cubicBezTo>
                        <a:pt x="19712" y="11124"/>
                        <a:pt x="26643" y="6429"/>
                        <a:pt x="34333" y="3550"/>
                      </a:cubicBezTo>
                      <a:lnTo>
                        <a:pt x="33711" y="2765"/>
                      </a:lnTo>
                      <a:cubicBezTo>
                        <a:pt x="32710" y="1237"/>
                        <a:pt x="30850" y="616"/>
                        <a:pt x="29143" y="320"/>
                      </a:cubicBezTo>
                      <a:cubicBezTo>
                        <a:pt x="27915" y="106"/>
                        <a:pt x="26680" y="1"/>
                        <a:pt x="25453"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2007;p55">
                  <a:extLst>
                    <a:ext uri="{FF2B5EF4-FFF2-40B4-BE49-F238E27FC236}">
                      <a16:creationId xmlns:a16="http://schemas.microsoft.com/office/drawing/2014/main" id="{C736FADD-1D09-47CA-94BB-0A839EDFB8F5}"/>
                    </a:ext>
                  </a:extLst>
                </p:cNvPr>
                <p:cNvSpPr/>
                <p:nvPr/>
              </p:nvSpPr>
              <p:spPr>
                <a:xfrm>
                  <a:off x="3230650" y="3209125"/>
                  <a:ext cx="1015725" cy="666000"/>
                </a:xfrm>
                <a:custGeom>
                  <a:avLst/>
                  <a:gdLst/>
                  <a:ahLst/>
                  <a:cxnLst/>
                  <a:rect l="l" t="t" r="r" b="b"/>
                  <a:pathLst>
                    <a:path w="40629" h="26640" extrusionOk="0">
                      <a:moveTo>
                        <a:pt x="7697" y="10929"/>
                      </a:moveTo>
                      <a:lnTo>
                        <a:pt x="0" y="21354"/>
                      </a:lnTo>
                      <a:cubicBezTo>
                        <a:pt x="0" y="21354"/>
                        <a:pt x="4391" y="24812"/>
                        <a:pt x="17321" y="25726"/>
                      </a:cubicBezTo>
                      <a:cubicBezTo>
                        <a:pt x="30251" y="26639"/>
                        <a:pt x="38191" y="24021"/>
                        <a:pt x="39848" y="21539"/>
                      </a:cubicBezTo>
                      <a:cubicBezTo>
                        <a:pt x="40628" y="20370"/>
                        <a:pt x="17169" y="0"/>
                        <a:pt x="7697" y="10929"/>
                      </a:cubicBezTo>
                      <a:close/>
                    </a:path>
                  </a:pathLst>
                </a:custGeom>
                <a:solidFill>
                  <a:srgbClr val="ADA2B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2008;p55">
                  <a:extLst>
                    <a:ext uri="{FF2B5EF4-FFF2-40B4-BE49-F238E27FC236}">
                      <a16:creationId xmlns:a16="http://schemas.microsoft.com/office/drawing/2014/main" id="{B5B53A8A-B8BE-40EC-8B01-A119011E678C}"/>
                    </a:ext>
                  </a:extLst>
                </p:cNvPr>
                <p:cNvSpPr/>
                <p:nvPr/>
              </p:nvSpPr>
              <p:spPr>
                <a:xfrm flipH="1">
                  <a:off x="2989950" y="1191400"/>
                  <a:ext cx="794175" cy="2549650"/>
                </a:xfrm>
                <a:custGeom>
                  <a:avLst/>
                  <a:gdLst/>
                  <a:ahLst/>
                  <a:cxnLst/>
                  <a:rect l="l" t="t" r="r" b="b"/>
                  <a:pathLst>
                    <a:path w="31767" h="101986" extrusionOk="0">
                      <a:moveTo>
                        <a:pt x="11654" y="1"/>
                      </a:moveTo>
                      <a:cubicBezTo>
                        <a:pt x="11654" y="1"/>
                        <a:pt x="5158" y="7725"/>
                        <a:pt x="3550" y="21501"/>
                      </a:cubicBezTo>
                      <a:cubicBezTo>
                        <a:pt x="1942" y="35278"/>
                        <a:pt x="1805" y="81829"/>
                        <a:pt x="0" y="94770"/>
                      </a:cubicBezTo>
                      <a:lnTo>
                        <a:pt x="21881" y="101985"/>
                      </a:lnTo>
                      <a:cubicBezTo>
                        <a:pt x="21881" y="101985"/>
                        <a:pt x="31766" y="72357"/>
                        <a:pt x="22101" y="54292"/>
                      </a:cubicBezTo>
                      <a:cubicBezTo>
                        <a:pt x="12436" y="36226"/>
                        <a:pt x="16531" y="23502"/>
                        <a:pt x="16531" y="23502"/>
                      </a:cubicBezTo>
                      <a:lnTo>
                        <a:pt x="21116" y="8783"/>
                      </a:lnTo>
                      <a:cubicBezTo>
                        <a:pt x="21116" y="8783"/>
                        <a:pt x="20811" y="4583"/>
                        <a:pt x="11654"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2009;p55">
                  <a:extLst>
                    <a:ext uri="{FF2B5EF4-FFF2-40B4-BE49-F238E27FC236}">
                      <a16:creationId xmlns:a16="http://schemas.microsoft.com/office/drawing/2014/main" id="{D26895AB-6A54-4CC2-AECA-70107E4359DC}"/>
                    </a:ext>
                  </a:extLst>
                </p:cNvPr>
                <p:cNvSpPr/>
                <p:nvPr/>
              </p:nvSpPr>
              <p:spPr>
                <a:xfrm>
                  <a:off x="3409925" y="5014450"/>
                  <a:ext cx="180925" cy="354875"/>
                </a:xfrm>
                <a:custGeom>
                  <a:avLst/>
                  <a:gdLst/>
                  <a:ahLst/>
                  <a:cxnLst/>
                  <a:rect l="l" t="t" r="r" b="b"/>
                  <a:pathLst>
                    <a:path w="7237" h="14195" extrusionOk="0">
                      <a:moveTo>
                        <a:pt x="3805" y="1"/>
                      </a:moveTo>
                      <a:cubicBezTo>
                        <a:pt x="1" y="1"/>
                        <a:pt x="1645" y="11349"/>
                        <a:pt x="3185" y="13788"/>
                      </a:cubicBezTo>
                      <a:cubicBezTo>
                        <a:pt x="3369" y="14080"/>
                        <a:pt x="3649" y="14195"/>
                        <a:pt x="3946" y="14195"/>
                      </a:cubicBezTo>
                      <a:cubicBezTo>
                        <a:pt x="4295" y="14195"/>
                        <a:pt x="4668" y="14037"/>
                        <a:pt x="4938" y="13819"/>
                      </a:cubicBezTo>
                      <a:cubicBezTo>
                        <a:pt x="6606" y="12478"/>
                        <a:pt x="6645" y="10042"/>
                        <a:pt x="6689" y="8044"/>
                      </a:cubicBezTo>
                      <a:cubicBezTo>
                        <a:pt x="6713" y="6972"/>
                        <a:pt x="6719" y="5896"/>
                        <a:pt x="6804" y="4822"/>
                      </a:cubicBezTo>
                      <a:cubicBezTo>
                        <a:pt x="6896" y="3659"/>
                        <a:pt x="7237" y="2634"/>
                        <a:pt x="6943" y="1531"/>
                      </a:cubicBezTo>
                      <a:cubicBezTo>
                        <a:pt x="6810" y="1031"/>
                        <a:pt x="6456" y="686"/>
                        <a:pt x="5990" y="686"/>
                      </a:cubicBezTo>
                      <a:cubicBezTo>
                        <a:pt x="5907" y="686"/>
                        <a:pt x="5820" y="697"/>
                        <a:pt x="5730" y="720"/>
                      </a:cubicBezTo>
                      <a:lnTo>
                        <a:pt x="5731" y="719"/>
                      </a:lnTo>
                      <a:cubicBezTo>
                        <a:pt x="4973" y="222"/>
                        <a:pt x="4336" y="1"/>
                        <a:pt x="3805"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2010;p55">
                  <a:extLst>
                    <a:ext uri="{FF2B5EF4-FFF2-40B4-BE49-F238E27FC236}">
                      <a16:creationId xmlns:a16="http://schemas.microsoft.com/office/drawing/2014/main" id="{F3C2307C-FDC1-44C0-A876-B9B2854307ED}"/>
                    </a:ext>
                  </a:extLst>
                </p:cNvPr>
                <p:cNvSpPr/>
                <p:nvPr/>
              </p:nvSpPr>
              <p:spPr>
                <a:xfrm>
                  <a:off x="3104925" y="5280475"/>
                  <a:ext cx="511850" cy="196075"/>
                </a:xfrm>
                <a:custGeom>
                  <a:avLst/>
                  <a:gdLst/>
                  <a:ahLst/>
                  <a:cxnLst/>
                  <a:rect l="l" t="t" r="r" b="b"/>
                  <a:pathLst>
                    <a:path w="20474" h="7843" extrusionOk="0">
                      <a:moveTo>
                        <a:pt x="17425" y="0"/>
                      </a:moveTo>
                      <a:cubicBezTo>
                        <a:pt x="16115" y="0"/>
                        <a:pt x="15335" y="944"/>
                        <a:pt x="15335" y="944"/>
                      </a:cubicBezTo>
                      <a:cubicBezTo>
                        <a:pt x="15095" y="271"/>
                        <a:pt x="14591" y="94"/>
                        <a:pt x="14128" y="94"/>
                      </a:cubicBezTo>
                      <a:cubicBezTo>
                        <a:pt x="13617" y="94"/>
                        <a:pt x="13156" y="310"/>
                        <a:pt x="13156" y="310"/>
                      </a:cubicBezTo>
                      <a:cubicBezTo>
                        <a:pt x="13156" y="310"/>
                        <a:pt x="11800" y="1546"/>
                        <a:pt x="10590" y="3056"/>
                      </a:cubicBezTo>
                      <a:cubicBezTo>
                        <a:pt x="9379" y="4566"/>
                        <a:pt x="5008" y="4655"/>
                        <a:pt x="2533" y="5036"/>
                      </a:cubicBezTo>
                      <a:cubicBezTo>
                        <a:pt x="59" y="5418"/>
                        <a:pt x="0" y="7843"/>
                        <a:pt x="0" y="7843"/>
                      </a:cubicBezTo>
                      <a:lnTo>
                        <a:pt x="20474" y="7165"/>
                      </a:lnTo>
                      <a:lnTo>
                        <a:pt x="18986" y="430"/>
                      </a:lnTo>
                      <a:cubicBezTo>
                        <a:pt x="18408" y="116"/>
                        <a:pt x="17884" y="0"/>
                        <a:pt x="17425"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2011;p55">
                  <a:extLst>
                    <a:ext uri="{FF2B5EF4-FFF2-40B4-BE49-F238E27FC236}">
                      <a16:creationId xmlns:a16="http://schemas.microsoft.com/office/drawing/2014/main" id="{EB160693-FFF8-4C14-9EA2-CF1208F97297}"/>
                    </a:ext>
                  </a:extLst>
                </p:cNvPr>
                <p:cNvSpPr/>
                <p:nvPr/>
              </p:nvSpPr>
              <p:spPr>
                <a:xfrm>
                  <a:off x="3266025" y="2163375"/>
                  <a:ext cx="750300" cy="3038125"/>
                </a:xfrm>
                <a:custGeom>
                  <a:avLst/>
                  <a:gdLst/>
                  <a:ahLst/>
                  <a:cxnLst/>
                  <a:rect l="l" t="t" r="r" b="b"/>
                  <a:pathLst>
                    <a:path w="30012" h="121525" extrusionOk="0">
                      <a:moveTo>
                        <a:pt x="17031" y="1"/>
                      </a:moveTo>
                      <a:cubicBezTo>
                        <a:pt x="11964" y="1"/>
                        <a:pt x="6895" y="8846"/>
                        <a:pt x="6895" y="8846"/>
                      </a:cubicBezTo>
                      <a:cubicBezTo>
                        <a:pt x="6895" y="8846"/>
                        <a:pt x="1" y="20650"/>
                        <a:pt x="2005" y="41034"/>
                      </a:cubicBezTo>
                      <a:lnTo>
                        <a:pt x="6927" y="121524"/>
                      </a:lnTo>
                      <a:lnTo>
                        <a:pt x="12843" y="121141"/>
                      </a:lnTo>
                      <a:cubicBezTo>
                        <a:pt x="18709" y="106643"/>
                        <a:pt x="29601" y="76437"/>
                        <a:pt x="18854" y="66889"/>
                      </a:cubicBezTo>
                      <a:cubicBezTo>
                        <a:pt x="18854" y="66889"/>
                        <a:pt x="30012" y="34127"/>
                        <a:pt x="24527" y="10887"/>
                      </a:cubicBezTo>
                      <a:cubicBezTo>
                        <a:pt x="22585" y="2658"/>
                        <a:pt x="19808" y="1"/>
                        <a:pt x="17031"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2012;p55">
                  <a:extLst>
                    <a:ext uri="{FF2B5EF4-FFF2-40B4-BE49-F238E27FC236}">
                      <a16:creationId xmlns:a16="http://schemas.microsoft.com/office/drawing/2014/main" id="{D7BC067B-91D5-4727-9BC6-08A99E14F354}"/>
                    </a:ext>
                  </a:extLst>
                </p:cNvPr>
                <p:cNvSpPr/>
                <p:nvPr/>
              </p:nvSpPr>
              <p:spPr>
                <a:xfrm>
                  <a:off x="3760600" y="5027350"/>
                  <a:ext cx="193525" cy="353600"/>
                </a:xfrm>
                <a:custGeom>
                  <a:avLst/>
                  <a:gdLst/>
                  <a:ahLst/>
                  <a:cxnLst/>
                  <a:rect l="l" t="t" r="r" b="b"/>
                  <a:pathLst>
                    <a:path w="7741" h="14144" extrusionOk="0">
                      <a:moveTo>
                        <a:pt x="4027" y="0"/>
                      </a:moveTo>
                      <a:cubicBezTo>
                        <a:pt x="1" y="0"/>
                        <a:pt x="2673" y="11474"/>
                        <a:pt x="4448" y="13801"/>
                      </a:cubicBezTo>
                      <a:cubicBezTo>
                        <a:pt x="4635" y="14046"/>
                        <a:pt x="4885" y="14144"/>
                        <a:pt x="5146" y="14144"/>
                      </a:cubicBezTo>
                      <a:cubicBezTo>
                        <a:pt x="5523" y="14144"/>
                        <a:pt x="5924" y="13941"/>
                        <a:pt x="6197" y="13677"/>
                      </a:cubicBezTo>
                      <a:cubicBezTo>
                        <a:pt x="7741" y="12192"/>
                        <a:pt x="7563" y="9765"/>
                        <a:pt x="7432" y="7768"/>
                      </a:cubicBezTo>
                      <a:cubicBezTo>
                        <a:pt x="7360" y="6699"/>
                        <a:pt x="7269" y="5626"/>
                        <a:pt x="7262" y="4550"/>
                      </a:cubicBezTo>
                      <a:cubicBezTo>
                        <a:pt x="7252" y="3383"/>
                        <a:pt x="7499" y="2334"/>
                        <a:pt x="7108" y="1258"/>
                      </a:cubicBezTo>
                      <a:cubicBezTo>
                        <a:pt x="6943" y="801"/>
                        <a:pt x="6594" y="498"/>
                        <a:pt x="6167" y="498"/>
                      </a:cubicBezTo>
                      <a:cubicBezTo>
                        <a:pt x="6059" y="498"/>
                        <a:pt x="5946" y="517"/>
                        <a:pt x="5829" y="559"/>
                      </a:cubicBezTo>
                      <a:cubicBezTo>
                        <a:pt x="5118" y="174"/>
                        <a:pt x="4521" y="0"/>
                        <a:pt x="4027"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2013;p55">
                  <a:extLst>
                    <a:ext uri="{FF2B5EF4-FFF2-40B4-BE49-F238E27FC236}">
                      <a16:creationId xmlns:a16="http://schemas.microsoft.com/office/drawing/2014/main" id="{A7F39415-7B78-4410-8F67-F39699848CD2}"/>
                    </a:ext>
                  </a:extLst>
                </p:cNvPr>
                <p:cNvSpPr/>
                <p:nvPr/>
              </p:nvSpPr>
              <p:spPr>
                <a:xfrm>
                  <a:off x="3499850" y="5277950"/>
                  <a:ext cx="512025" cy="190175"/>
                </a:xfrm>
                <a:custGeom>
                  <a:avLst/>
                  <a:gdLst/>
                  <a:ahLst/>
                  <a:cxnLst/>
                  <a:rect l="l" t="t" r="r" b="b"/>
                  <a:pathLst>
                    <a:path w="20481" h="7607" extrusionOk="0">
                      <a:moveTo>
                        <a:pt x="17492" y="1"/>
                      </a:moveTo>
                      <a:cubicBezTo>
                        <a:pt x="16205" y="1"/>
                        <a:pt x="15428" y="916"/>
                        <a:pt x="15428" y="916"/>
                      </a:cubicBezTo>
                      <a:cubicBezTo>
                        <a:pt x="15192" y="229"/>
                        <a:pt x="14677" y="51"/>
                        <a:pt x="14208" y="51"/>
                      </a:cubicBezTo>
                      <a:cubicBezTo>
                        <a:pt x="13707" y="51"/>
                        <a:pt x="13257" y="254"/>
                        <a:pt x="13257" y="254"/>
                      </a:cubicBezTo>
                      <a:cubicBezTo>
                        <a:pt x="13257" y="254"/>
                        <a:pt x="11882" y="1471"/>
                        <a:pt x="10653" y="2966"/>
                      </a:cubicBezTo>
                      <a:cubicBezTo>
                        <a:pt x="9424" y="4459"/>
                        <a:pt x="5050" y="4490"/>
                        <a:pt x="2571" y="4836"/>
                      </a:cubicBezTo>
                      <a:cubicBezTo>
                        <a:pt x="92" y="5183"/>
                        <a:pt x="1" y="7607"/>
                        <a:pt x="1" y="7607"/>
                      </a:cubicBezTo>
                      <a:lnTo>
                        <a:pt x="20481" y="7208"/>
                      </a:lnTo>
                      <a:lnTo>
                        <a:pt x="19084" y="451"/>
                      </a:lnTo>
                      <a:cubicBezTo>
                        <a:pt x="18495" y="122"/>
                        <a:pt x="17960" y="1"/>
                        <a:pt x="17492"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2014;p55">
                  <a:extLst>
                    <a:ext uri="{FF2B5EF4-FFF2-40B4-BE49-F238E27FC236}">
                      <a16:creationId xmlns:a16="http://schemas.microsoft.com/office/drawing/2014/main" id="{6B2FB216-80D2-4DC8-832B-ED2233CABEF7}"/>
                    </a:ext>
                  </a:extLst>
                </p:cNvPr>
                <p:cNvSpPr/>
                <p:nvPr/>
              </p:nvSpPr>
              <p:spPr>
                <a:xfrm>
                  <a:off x="3545700" y="2270850"/>
                  <a:ext cx="1092875" cy="2908775"/>
                </a:xfrm>
                <a:custGeom>
                  <a:avLst/>
                  <a:gdLst/>
                  <a:ahLst/>
                  <a:cxnLst/>
                  <a:rect l="l" t="t" r="r" b="b"/>
                  <a:pathLst>
                    <a:path w="43715" h="116351" extrusionOk="0">
                      <a:moveTo>
                        <a:pt x="5927" y="1"/>
                      </a:moveTo>
                      <a:cubicBezTo>
                        <a:pt x="1723" y="1"/>
                        <a:pt x="0" y="2407"/>
                        <a:pt x="0" y="2407"/>
                      </a:cubicBezTo>
                      <a:lnTo>
                        <a:pt x="0" y="2408"/>
                      </a:lnTo>
                      <a:lnTo>
                        <a:pt x="9094" y="116351"/>
                      </a:lnTo>
                      <a:lnTo>
                        <a:pt x="15600" y="115960"/>
                      </a:lnTo>
                      <a:cubicBezTo>
                        <a:pt x="20580" y="104199"/>
                        <a:pt x="29147" y="70652"/>
                        <a:pt x="17577" y="62121"/>
                      </a:cubicBezTo>
                      <a:cubicBezTo>
                        <a:pt x="17577" y="62121"/>
                        <a:pt x="43714" y="23222"/>
                        <a:pt x="18888" y="5350"/>
                      </a:cubicBezTo>
                      <a:cubicBezTo>
                        <a:pt x="13139" y="1211"/>
                        <a:pt x="8909" y="1"/>
                        <a:pt x="5927"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2015;p55">
                  <a:extLst>
                    <a:ext uri="{FF2B5EF4-FFF2-40B4-BE49-F238E27FC236}">
                      <a16:creationId xmlns:a16="http://schemas.microsoft.com/office/drawing/2014/main" id="{22F4D2F4-1A24-4FA7-A461-57E087125479}"/>
                    </a:ext>
                  </a:extLst>
                </p:cNvPr>
                <p:cNvSpPr/>
                <p:nvPr/>
              </p:nvSpPr>
              <p:spPr>
                <a:xfrm>
                  <a:off x="3019000" y="237600"/>
                  <a:ext cx="1429275" cy="1680150"/>
                </a:xfrm>
                <a:custGeom>
                  <a:avLst/>
                  <a:gdLst/>
                  <a:ahLst/>
                  <a:cxnLst/>
                  <a:rect l="l" t="t" r="r" b="b"/>
                  <a:pathLst>
                    <a:path w="57171" h="67206" extrusionOk="0">
                      <a:moveTo>
                        <a:pt x="49956" y="13500"/>
                      </a:moveTo>
                      <a:cubicBezTo>
                        <a:pt x="49144" y="10762"/>
                        <a:pt x="44408" y="62"/>
                        <a:pt x="28574" y="21"/>
                      </a:cubicBezTo>
                      <a:cubicBezTo>
                        <a:pt x="20143" y="0"/>
                        <a:pt x="13424" y="7495"/>
                        <a:pt x="11915" y="12178"/>
                      </a:cubicBezTo>
                      <a:cubicBezTo>
                        <a:pt x="10924" y="15250"/>
                        <a:pt x="11910" y="18370"/>
                        <a:pt x="10014" y="21215"/>
                      </a:cubicBezTo>
                      <a:cubicBezTo>
                        <a:pt x="7978" y="24268"/>
                        <a:pt x="3527" y="24389"/>
                        <a:pt x="3161" y="28930"/>
                      </a:cubicBezTo>
                      <a:cubicBezTo>
                        <a:pt x="2851" y="32766"/>
                        <a:pt x="8698" y="33417"/>
                        <a:pt x="7999" y="37183"/>
                      </a:cubicBezTo>
                      <a:cubicBezTo>
                        <a:pt x="7256" y="41188"/>
                        <a:pt x="1" y="43913"/>
                        <a:pt x="2129" y="48615"/>
                      </a:cubicBezTo>
                      <a:cubicBezTo>
                        <a:pt x="3419" y="51459"/>
                        <a:pt x="8140" y="50717"/>
                        <a:pt x="10013" y="53479"/>
                      </a:cubicBezTo>
                      <a:cubicBezTo>
                        <a:pt x="12028" y="56453"/>
                        <a:pt x="8757" y="60623"/>
                        <a:pt x="12583" y="62770"/>
                      </a:cubicBezTo>
                      <a:cubicBezTo>
                        <a:pt x="16138" y="64763"/>
                        <a:pt x="19360" y="61151"/>
                        <a:pt x="22951" y="62193"/>
                      </a:cubicBezTo>
                      <a:cubicBezTo>
                        <a:pt x="26412" y="63199"/>
                        <a:pt x="27010" y="67205"/>
                        <a:pt x="31109" y="66926"/>
                      </a:cubicBezTo>
                      <a:cubicBezTo>
                        <a:pt x="34620" y="66685"/>
                        <a:pt x="37304" y="64978"/>
                        <a:pt x="38490" y="61625"/>
                      </a:cubicBezTo>
                      <a:cubicBezTo>
                        <a:pt x="39210" y="59593"/>
                        <a:pt x="39397" y="56853"/>
                        <a:pt x="41114" y="55346"/>
                      </a:cubicBezTo>
                      <a:cubicBezTo>
                        <a:pt x="44197" y="52644"/>
                        <a:pt x="48381" y="57094"/>
                        <a:pt x="51481" y="54175"/>
                      </a:cubicBezTo>
                      <a:cubicBezTo>
                        <a:pt x="55388" y="50498"/>
                        <a:pt x="48812" y="45496"/>
                        <a:pt x="49600" y="41560"/>
                      </a:cubicBezTo>
                      <a:cubicBezTo>
                        <a:pt x="49957" y="39777"/>
                        <a:pt x="52051" y="38783"/>
                        <a:pt x="53368" y="37799"/>
                      </a:cubicBezTo>
                      <a:cubicBezTo>
                        <a:pt x="55595" y="36135"/>
                        <a:pt x="57171" y="33434"/>
                        <a:pt x="56540" y="30597"/>
                      </a:cubicBezTo>
                      <a:cubicBezTo>
                        <a:pt x="56179" y="28972"/>
                        <a:pt x="55210" y="27393"/>
                        <a:pt x="53576" y="26829"/>
                      </a:cubicBezTo>
                      <a:cubicBezTo>
                        <a:pt x="52179" y="26348"/>
                        <a:pt x="50311" y="26606"/>
                        <a:pt x="49587" y="25015"/>
                      </a:cubicBezTo>
                      <a:cubicBezTo>
                        <a:pt x="47642" y="20749"/>
                        <a:pt x="51294" y="18008"/>
                        <a:pt x="49956" y="1350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2016;p55">
                  <a:extLst>
                    <a:ext uri="{FF2B5EF4-FFF2-40B4-BE49-F238E27FC236}">
                      <a16:creationId xmlns:a16="http://schemas.microsoft.com/office/drawing/2014/main" id="{50D63151-606E-4005-AD1D-CED51D740A56}"/>
                    </a:ext>
                  </a:extLst>
                </p:cNvPr>
                <p:cNvSpPr/>
                <p:nvPr/>
              </p:nvSpPr>
              <p:spPr>
                <a:xfrm>
                  <a:off x="3404625" y="1191400"/>
                  <a:ext cx="784725" cy="1247575"/>
                </a:xfrm>
                <a:custGeom>
                  <a:avLst/>
                  <a:gdLst/>
                  <a:ahLst/>
                  <a:cxnLst/>
                  <a:rect l="l" t="t" r="r" b="b"/>
                  <a:pathLst>
                    <a:path w="31389" h="49903" extrusionOk="0">
                      <a:moveTo>
                        <a:pt x="16360" y="1"/>
                      </a:moveTo>
                      <a:cubicBezTo>
                        <a:pt x="13402" y="1"/>
                        <a:pt x="10467" y="1352"/>
                        <a:pt x="8311" y="5040"/>
                      </a:cubicBezTo>
                      <a:cubicBezTo>
                        <a:pt x="5925" y="9122"/>
                        <a:pt x="4196" y="12736"/>
                        <a:pt x="1370" y="16259"/>
                      </a:cubicBezTo>
                      <a:cubicBezTo>
                        <a:pt x="330" y="17556"/>
                        <a:pt x="366" y="19409"/>
                        <a:pt x="1455" y="20665"/>
                      </a:cubicBezTo>
                      <a:lnTo>
                        <a:pt x="2945" y="22390"/>
                      </a:lnTo>
                      <a:lnTo>
                        <a:pt x="769" y="47405"/>
                      </a:lnTo>
                      <a:cubicBezTo>
                        <a:pt x="769" y="47405"/>
                        <a:pt x="1" y="48785"/>
                        <a:pt x="8271" y="49729"/>
                      </a:cubicBezTo>
                      <a:cubicBezTo>
                        <a:pt x="9327" y="49850"/>
                        <a:pt x="10333" y="49903"/>
                        <a:pt x="11288" y="49903"/>
                      </a:cubicBezTo>
                      <a:cubicBezTo>
                        <a:pt x="18360" y="49903"/>
                        <a:pt x="22576" y="46984"/>
                        <a:pt x="22576" y="46984"/>
                      </a:cubicBezTo>
                      <a:lnTo>
                        <a:pt x="22577" y="46984"/>
                      </a:lnTo>
                      <a:lnTo>
                        <a:pt x="30233" y="9389"/>
                      </a:lnTo>
                      <a:cubicBezTo>
                        <a:pt x="31388" y="7878"/>
                        <a:pt x="27989" y="4628"/>
                        <a:pt x="22223" y="1586"/>
                      </a:cubicBezTo>
                      <a:cubicBezTo>
                        <a:pt x="20421" y="635"/>
                        <a:pt x="18385" y="1"/>
                        <a:pt x="16360"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2017;p55">
                  <a:extLst>
                    <a:ext uri="{FF2B5EF4-FFF2-40B4-BE49-F238E27FC236}">
                      <a16:creationId xmlns:a16="http://schemas.microsoft.com/office/drawing/2014/main" id="{B3CC35DD-13AA-448B-BBCE-FE07A39CA179}"/>
                    </a:ext>
                  </a:extLst>
                </p:cNvPr>
                <p:cNvSpPr/>
                <p:nvPr/>
              </p:nvSpPr>
              <p:spPr>
                <a:xfrm>
                  <a:off x="3681475" y="949950"/>
                  <a:ext cx="316550" cy="413200"/>
                </a:xfrm>
                <a:custGeom>
                  <a:avLst/>
                  <a:gdLst/>
                  <a:ahLst/>
                  <a:cxnLst/>
                  <a:rect l="l" t="t" r="r" b="b"/>
                  <a:pathLst>
                    <a:path w="12662" h="16528" extrusionOk="0">
                      <a:moveTo>
                        <a:pt x="6197" y="0"/>
                      </a:moveTo>
                      <a:cubicBezTo>
                        <a:pt x="3098" y="0"/>
                        <a:pt x="348" y="2847"/>
                        <a:pt x="231" y="6382"/>
                      </a:cubicBezTo>
                      <a:lnTo>
                        <a:pt x="233" y="6382"/>
                      </a:lnTo>
                      <a:lnTo>
                        <a:pt x="98" y="10490"/>
                      </a:lnTo>
                      <a:cubicBezTo>
                        <a:pt x="1" y="13505"/>
                        <a:pt x="294" y="16527"/>
                        <a:pt x="2635" y="16527"/>
                      </a:cubicBezTo>
                      <a:cubicBezTo>
                        <a:pt x="2819" y="16527"/>
                        <a:pt x="3016" y="16508"/>
                        <a:pt x="3227" y="16470"/>
                      </a:cubicBezTo>
                      <a:cubicBezTo>
                        <a:pt x="5561" y="16039"/>
                        <a:pt x="10279" y="13462"/>
                        <a:pt x="11151" y="11243"/>
                      </a:cubicBezTo>
                      <a:lnTo>
                        <a:pt x="11964" y="7237"/>
                      </a:lnTo>
                      <a:cubicBezTo>
                        <a:pt x="12661" y="3809"/>
                        <a:pt x="10700" y="611"/>
                        <a:pt x="7621" y="155"/>
                      </a:cubicBezTo>
                      <a:lnTo>
                        <a:pt x="6940" y="55"/>
                      </a:lnTo>
                      <a:cubicBezTo>
                        <a:pt x="6691" y="18"/>
                        <a:pt x="6443" y="0"/>
                        <a:pt x="6197" y="0"/>
                      </a:cubicBez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2018;p55">
                  <a:extLst>
                    <a:ext uri="{FF2B5EF4-FFF2-40B4-BE49-F238E27FC236}">
                      <a16:creationId xmlns:a16="http://schemas.microsoft.com/office/drawing/2014/main" id="{8B324D8C-21D5-47F3-9E61-19B1E3B1D2DA}"/>
                    </a:ext>
                  </a:extLst>
                </p:cNvPr>
                <p:cNvSpPr/>
                <p:nvPr/>
              </p:nvSpPr>
              <p:spPr>
                <a:xfrm>
                  <a:off x="3326575" y="425700"/>
                  <a:ext cx="790525" cy="822475"/>
                </a:xfrm>
                <a:custGeom>
                  <a:avLst/>
                  <a:gdLst/>
                  <a:ahLst/>
                  <a:cxnLst/>
                  <a:rect l="l" t="t" r="r" b="b"/>
                  <a:pathLst>
                    <a:path w="31621" h="32899" extrusionOk="0">
                      <a:moveTo>
                        <a:pt x="16706" y="0"/>
                      </a:moveTo>
                      <a:cubicBezTo>
                        <a:pt x="15979" y="0"/>
                        <a:pt x="15260" y="38"/>
                        <a:pt x="14556" y="111"/>
                      </a:cubicBezTo>
                      <a:cubicBezTo>
                        <a:pt x="7645" y="833"/>
                        <a:pt x="1" y="6293"/>
                        <a:pt x="3544" y="20020"/>
                      </a:cubicBezTo>
                      <a:cubicBezTo>
                        <a:pt x="5914" y="29199"/>
                        <a:pt x="10661" y="32898"/>
                        <a:pt x="15595" y="32898"/>
                      </a:cubicBezTo>
                      <a:cubicBezTo>
                        <a:pt x="17195" y="32898"/>
                        <a:pt x="18815" y="32509"/>
                        <a:pt x="20380" y="31791"/>
                      </a:cubicBezTo>
                      <a:cubicBezTo>
                        <a:pt x="27966" y="28315"/>
                        <a:pt x="31621" y="17825"/>
                        <a:pt x="30801" y="9976"/>
                      </a:cubicBezTo>
                      <a:cubicBezTo>
                        <a:pt x="30065" y="2926"/>
                        <a:pt x="23121" y="0"/>
                        <a:pt x="16706"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2019;p55">
                  <a:extLst>
                    <a:ext uri="{FF2B5EF4-FFF2-40B4-BE49-F238E27FC236}">
                      <a16:creationId xmlns:a16="http://schemas.microsoft.com/office/drawing/2014/main" id="{1DF396CC-5A75-4379-B558-DAA84FF17503}"/>
                    </a:ext>
                  </a:extLst>
                </p:cNvPr>
                <p:cNvSpPr/>
                <p:nvPr/>
              </p:nvSpPr>
              <p:spPr>
                <a:xfrm>
                  <a:off x="3991525" y="807075"/>
                  <a:ext cx="239925" cy="269000"/>
                </a:xfrm>
                <a:custGeom>
                  <a:avLst/>
                  <a:gdLst/>
                  <a:ahLst/>
                  <a:cxnLst/>
                  <a:rect l="l" t="t" r="r" b="b"/>
                  <a:pathLst>
                    <a:path w="9597" h="10760" extrusionOk="0">
                      <a:moveTo>
                        <a:pt x="4664" y="0"/>
                      </a:moveTo>
                      <a:cubicBezTo>
                        <a:pt x="3341" y="0"/>
                        <a:pt x="2130" y="962"/>
                        <a:pt x="1388" y="2198"/>
                      </a:cubicBezTo>
                      <a:cubicBezTo>
                        <a:pt x="522" y="3640"/>
                        <a:pt x="374" y="4946"/>
                        <a:pt x="506" y="6520"/>
                      </a:cubicBezTo>
                      <a:lnTo>
                        <a:pt x="506" y="6520"/>
                      </a:lnTo>
                      <a:cubicBezTo>
                        <a:pt x="181" y="7273"/>
                        <a:pt x="0" y="8066"/>
                        <a:pt x="257" y="8889"/>
                      </a:cubicBezTo>
                      <a:cubicBezTo>
                        <a:pt x="550" y="9820"/>
                        <a:pt x="1370" y="10545"/>
                        <a:pt x="2325" y="10720"/>
                      </a:cubicBezTo>
                      <a:cubicBezTo>
                        <a:pt x="2471" y="10747"/>
                        <a:pt x="2613" y="10759"/>
                        <a:pt x="2752" y="10759"/>
                      </a:cubicBezTo>
                      <a:cubicBezTo>
                        <a:pt x="3602" y="10759"/>
                        <a:pt x="4308" y="10288"/>
                        <a:pt x="4937" y="9703"/>
                      </a:cubicBezTo>
                      <a:cubicBezTo>
                        <a:pt x="7110" y="7685"/>
                        <a:pt x="9596" y="2739"/>
                        <a:pt x="6337" y="542"/>
                      </a:cubicBezTo>
                      <a:cubicBezTo>
                        <a:pt x="5778" y="165"/>
                        <a:pt x="5212" y="0"/>
                        <a:pt x="4664"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2020;p55">
                  <a:extLst>
                    <a:ext uri="{FF2B5EF4-FFF2-40B4-BE49-F238E27FC236}">
                      <a16:creationId xmlns:a16="http://schemas.microsoft.com/office/drawing/2014/main" id="{78D5013C-E283-4C4F-AD21-A823FC925222}"/>
                    </a:ext>
                  </a:extLst>
                </p:cNvPr>
                <p:cNvSpPr/>
                <p:nvPr/>
              </p:nvSpPr>
              <p:spPr>
                <a:xfrm>
                  <a:off x="3461575" y="504175"/>
                  <a:ext cx="7850" cy="5850"/>
                </a:xfrm>
                <a:custGeom>
                  <a:avLst/>
                  <a:gdLst/>
                  <a:ahLst/>
                  <a:cxnLst/>
                  <a:rect l="l" t="t" r="r" b="b"/>
                  <a:pathLst>
                    <a:path w="314" h="234" extrusionOk="0">
                      <a:moveTo>
                        <a:pt x="155" y="0"/>
                      </a:moveTo>
                      <a:cubicBezTo>
                        <a:pt x="19" y="0"/>
                        <a:pt x="1" y="218"/>
                        <a:pt x="146" y="233"/>
                      </a:cubicBezTo>
                      <a:cubicBezTo>
                        <a:pt x="150" y="233"/>
                        <a:pt x="155" y="233"/>
                        <a:pt x="159" y="233"/>
                      </a:cubicBezTo>
                      <a:cubicBezTo>
                        <a:pt x="296" y="233"/>
                        <a:pt x="313" y="16"/>
                        <a:pt x="168" y="1"/>
                      </a:cubicBezTo>
                      <a:cubicBezTo>
                        <a:pt x="164" y="0"/>
                        <a:pt x="159" y="0"/>
                        <a:pt x="155" y="0"/>
                      </a:cubicBezTo>
                      <a:close/>
                    </a:path>
                  </a:pathLst>
                </a:custGeom>
                <a:solidFill>
                  <a:srgbClr val="C79A5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2021;p55">
                  <a:extLst>
                    <a:ext uri="{FF2B5EF4-FFF2-40B4-BE49-F238E27FC236}">
                      <a16:creationId xmlns:a16="http://schemas.microsoft.com/office/drawing/2014/main" id="{7DC65EEB-3DC3-42EB-B366-1259A7AC5755}"/>
                    </a:ext>
                  </a:extLst>
                </p:cNvPr>
                <p:cNvSpPr/>
                <p:nvPr/>
              </p:nvSpPr>
              <p:spPr>
                <a:xfrm>
                  <a:off x="3336825" y="369700"/>
                  <a:ext cx="795625" cy="528150"/>
                </a:xfrm>
                <a:custGeom>
                  <a:avLst/>
                  <a:gdLst/>
                  <a:ahLst/>
                  <a:cxnLst/>
                  <a:rect l="l" t="t" r="r" b="b"/>
                  <a:pathLst>
                    <a:path w="31825" h="21126" extrusionOk="0">
                      <a:moveTo>
                        <a:pt x="997" y="20367"/>
                      </a:moveTo>
                      <a:cubicBezTo>
                        <a:pt x="1025" y="20144"/>
                        <a:pt x="2584" y="19537"/>
                        <a:pt x="2750" y="19432"/>
                      </a:cubicBezTo>
                      <a:cubicBezTo>
                        <a:pt x="4287" y="18469"/>
                        <a:pt x="5693" y="17238"/>
                        <a:pt x="7053" y="15963"/>
                      </a:cubicBezTo>
                      <a:cubicBezTo>
                        <a:pt x="9178" y="13972"/>
                        <a:pt x="11234" y="11796"/>
                        <a:pt x="13002" y="9363"/>
                      </a:cubicBezTo>
                      <a:cubicBezTo>
                        <a:pt x="13211" y="9073"/>
                        <a:pt x="14356" y="6888"/>
                        <a:pt x="14748" y="6958"/>
                      </a:cubicBezTo>
                      <a:cubicBezTo>
                        <a:pt x="15036" y="7009"/>
                        <a:pt x="15361" y="7906"/>
                        <a:pt x="15506" y="8147"/>
                      </a:cubicBezTo>
                      <a:cubicBezTo>
                        <a:pt x="16183" y="9279"/>
                        <a:pt x="16797" y="10434"/>
                        <a:pt x="17634" y="11418"/>
                      </a:cubicBezTo>
                      <a:cubicBezTo>
                        <a:pt x="20271" y="14526"/>
                        <a:pt x="23208" y="18093"/>
                        <a:pt x="26796" y="19606"/>
                      </a:cubicBezTo>
                      <a:cubicBezTo>
                        <a:pt x="30394" y="21126"/>
                        <a:pt x="31824" y="16565"/>
                        <a:pt x="31198" y="13234"/>
                      </a:cubicBezTo>
                      <a:cubicBezTo>
                        <a:pt x="29687" y="5206"/>
                        <a:pt x="21906" y="0"/>
                        <a:pt x="15117" y="759"/>
                      </a:cubicBezTo>
                      <a:cubicBezTo>
                        <a:pt x="11359" y="1177"/>
                        <a:pt x="7844" y="3279"/>
                        <a:pt x="4940" y="6075"/>
                      </a:cubicBezTo>
                      <a:cubicBezTo>
                        <a:pt x="2236" y="8679"/>
                        <a:pt x="619" y="12463"/>
                        <a:pt x="358" y="16553"/>
                      </a:cubicBezTo>
                      <a:cubicBezTo>
                        <a:pt x="285" y="17681"/>
                        <a:pt x="0" y="19456"/>
                        <a:pt x="683" y="20389"/>
                      </a:cubicBezTo>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2022;p55">
                  <a:extLst>
                    <a:ext uri="{FF2B5EF4-FFF2-40B4-BE49-F238E27FC236}">
                      <a16:creationId xmlns:a16="http://schemas.microsoft.com/office/drawing/2014/main" id="{637DF1BF-C9C1-4899-9275-67576A43EB8B}"/>
                    </a:ext>
                  </a:extLst>
                </p:cNvPr>
                <p:cNvSpPr/>
                <p:nvPr/>
              </p:nvSpPr>
              <p:spPr>
                <a:xfrm>
                  <a:off x="3680450" y="1199200"/>
                  <a:ext cx="794175" cy="2549650"/>
                </a:xfrm>
                <a:custGeom>
                  <a:avLst/>
                  <a:gdLst/>
                  <a:ahLst/>
                  <a:cxnLst/>
                  <a:rect l="l" t="t" r="r" b="b"/>
                  <a:pathLst>
                    <a:path w="31767" h="101986" extrusionOk="0">
                      <a:moveTo>
                        <a:pt x="11654" y="1"/>
                      </a:moveTo>
                      <a:cubicBezTo>
                        <a:pt x="11654" y="1"/>
                        <a:pt x="5158" y="7725"/>
                        <a:pt x="3550" y="21501"/>
                      </a:cubicBezTo>
                      <a:cubicBezTo>
                        <a:pt x="1942" y="35278"/>
                        <a:pt x="1805" y="81829"/>
                        <a:pt x="0" y="94770"/>
                      </a:cubicBezTo>
                      <a:lnTo>
                        <a:pt x="21881" y="101985"/>
                      </a:lnTo>
                      <a:cubicBezTo>
                        <a:pt x="21881" y="101985"/>
                        <a:pt x="31766" y="72357"/>
                        <a:pt x="22101" y="54292"/>
                      </a:cubicBezTo>
                      <a:cubicBezTo>
                        <a:pt x="12436" y="36226"/>
                        <a:pt x="16531" y="23502"/>
                        <a:pt x="16531" y="23502"/>
                      </a:cubicBezTo>
                      <a:lnTo>
                        <a:pt x="21116" y="8783"/>
                      </a:lnTo>
                      <a:cubicBezTo>
                        <a:pt x="21116" y="8783"/>
                        <a:pt x="20811" y="4583"/>
                        <a:pt x="11654"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2023;p55">
                  <a:extLst>
                    <a:ext uri="{FF2B5EF4-FFF2-40B4-BE49-F238E27FC236}">
                      <a16:creationId xmlns:a16="http://schemas.microsoft.com/office/drawing/2014/main" id="{2DF387ED-A65F-454E-B839-4296D2D6D01D}"/>
                    </a:ext>
                  </a:extLst>
                </p:cNvPr>
                <p:cNvSpPr/>
                <p:nvPr/>
              </p:nvSpPr>
              <p:spPr>
                <a:xfrm>
                  <a:off x="3827725" y="2619400"/>
                  <a:ext cx="164650" cy="124300"/>
                </a:xfrm>
                <a:custGeom>
                  <a:avLst/>
                  <a:gdLst/>
                  <a:ahLst/>
                  <a:cxnLst/>
                  <a:rect l="l" t="t" r="r" b="b"/>
                  <a:pathLst>
                    <a:path w="6586" h="4972" extrusionOk="0">
                      <a:moveTo>
                        <a:pt x="3769" y="1"/>
                      </a:moveTo>
                      <a:lnTo>
                        <a:pt x="0" y="2339"/>
                      </a:lnTo>
                      <a:lnTo>
                        <a:pt x="2370" y="4971"/>
                      </a:lnTo>
                      <a:lnTo>
                        <a:pt x="6586" y="3096"/>
                      </a:lnTo>
                      <a:close/>
                    </a:path>
                  </a:pathLst>
                </a:custGeom>
                <a:solidFill>
                  <a:srgbClr val="FFBE9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2024;p55">
                  <a:extLst>
                    <a:ext uri="{FF2B5EF4-FFF2-40B4-BE49-F238E27FC236}">
                      <a16:creationId xmlns:a16="http://schemas.microsoft.com/office/drawing/2014/main" id="{3C446396-3D41-4E71-975F-F3A1E64317D0}"/>
                    </a:ext>
                  </a:extLst>
                </p:cNvPr>
                <p:cNvSpPr/>
                <p:nvPr/>
              </p:nvSpPr>
              <p:spPr>
                <a:xfrm>
                  <a:off x="3871675" y="1343850"/>
                  <a:ext cx="684900" cy="1387225"/>
                </a:xfrm>
                <a:custGeom>
                  <a:avLst/>
                  <a:gdLst/>
                  <a:ahLst/>
                  <a:cxnLst/>
                  <a:rect l="l" t="t" r="r" b="b"/>
                  <a:pathLst>
                    <a:path w="27396" h="55489" extrusionOk="0">
                      <a:moveTo>
                        <a:pt x="8168" y="1"/>
                      </a:moveTo>
                      <a:cubicBezTo>
                        <a:pt x="6024" y="1"/>
                        <a:pt x="3881" y="1086"/>
                        <a:pt x="2640" y="3073"/>
                      </a:cubicBezTo>
                      <a:cubicBezTo>
                        <a:pt x="1887" y="4280"/>
                        <a:pt x="1330" y="5525"/>
                        <a:pt x="1285" y="6821"/>
                      </a:cubicBezTo>
                      <a:cubicBezTo>
                        <a:pt x="1163" y="10315"/>
                        <a:pt x="2992" y="13595"/>
                        <a:pt x="5217" y="16292"/>
                      </a:cubicBezTo>
                      <a:cubicBezTo>
                        <a:pt x="7443" y="18989"/>
                        <a:pt x="10113" y="21309"/>
                        <a:pt x="12172" y="24134"/>
                      </a:cubicBezTo>
                      <a:cubicBezTo>
                        <a:pt x="13894" y="26499"/>
                        <a:pt x="15153" y="29167"/>
                        <a:pt x="15884" y="31998"/>
                      </a:cubicBezTo>
                      <a:cubicBezTo>
                        <a:pt x="16454" y="34204"/>
                        <a:pt x="16672" y="36634"/>
                        <a:pt x="15693" y="38690"/>
                      </a:cubicBezTo>
                      <a:cubicBezTo>
                        <a:pt x="14908" y="40334"/>
                        <a:pt x="13452" y="41545"/>
                        <a:pt x="12015" y="42667"/>
                      </a:cubicBezTo>
                      <a:cubicBezTo>
                        <a:pt x="8181" y="45662"/>
                        <a:pt x="4169" y="48421"/>
                        <a:pt x="0" y="50928"/>
                      </a:cubicBezTo>
                      <a:cubicBezTo>
                        <a:pt x="448" y="52277"/>
                        <a:pt x="1104" y="53548"/>
                        <a:pt x="1946" y="54692"/>
                      </a:cubicBezTo>
                      <a:cubicBezTo>
                        <a:pt x="2189" y="55021"/>
                        <a:pt x="2475" y="55358"/>
                        <a:pt x="2872" y="55458"/>
                      </a:cubicBezTo>
                      <a:cubicBezTo>
                        <a:pt x="2956" y="55479"/>
                        <a:pt x="3041" y="55489"/>
                        <a:pt x="3125" y="55489"/>
                      </a:cubicBezTo>
                      <a:cubicBezTo>
                        <a:pt x="3465" y="55489"/>
                        <a:pt x="3805" y="55338"/>
                        <a:pt x="4119" y="55190"/>
                      </a:cubicBezTo>
                      <a:cubicBezTo>
                        <a:pt x="9530" y="52648"/>
                        <a:pt x="15022" y="50055"/>
                        <a:pt x="19503" y="46097"/>
                      </a:cubicBezTo>
                      <a:cubicBezTo>
                        <a:pt x="23984" y="42141"/>
                        <a:pt x="27395" y="36560"/>
                        <a:pt x="27360" y="30582"/>
                      </a:cubicBezTo>
                      <a:cubicBezTo>
                        <a:pt x="27327" y="24858"/>
                        <a:pt x="24236" y="19656"/>
                        <a:pt x="21243" y="14778"/>
                      </a:cubicBezTo>
                      <a:cubicBezTo>
                        <a:pt x="19951" y="12674"/>
                        <a:pt x="18660" y="10569"/>
                        <a:pt x="17368" y="8463"/>
                      </a:cubicBezTo>
                      <a:cubicBezTo>
                        <a:pt x="15909" y="6084"/>
                        <a:pt x="14429" y="3681"/>
                        <a:pt x="12435" y="1731"/>
                      </a:cubicBezTo>
                      <a:cubicBezTo>
                        <a:pt x="12415" y="1712"/>
                        <a:pt x="12394" y="1692"/>
                        <a:pt x="12374" y="1673"/>
                      </a:cubicBezTo>
                      <a:cubicBezTo>
                        <a:pt x="11181" y="537"/>
                        <a:pt x="9675" y="1"/>
                        <a:pt x="8168"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26" name="Google Shape;2025;p55">
                <a:extLst>
                  <a:ext uri="{FF2B5EF4-FFF2-40B4-BE49-F238E27FC236}">
                    <a16:creationId xmlns:a16="http://schemas.microsoft.com/office/drawing/2014/main" id="{DB4304FB-76DA-41FC-BAB3-B68D6A10BFA6}"/>
                  </a:ext>
                </a:extLst>
              </p:cNvPr>
              <p:cNvSpPr/>
              <p:nvPr/>
            </p:nvSpPr>
            <p:spPr>
              <a:xfrm rot="1356940">
                <a:off x="876160" y="1793695"/>
                <a:ext cx="85234" cy="96021"/>
              </a:xfrm>
              <a:custGeom>
                <a:avLst/>
                <a:gdLst/>
                <a:ahLst/>
                <a:cxnLst/>
                <a:rect l="l" t="t" r="r" b="b"/>
                <a:pathLst>
                  <a:path w="8103" h="9114" extrusionOk="0">
                    <a:moveTo>
                      <a:pt x="2633" y="1"/>
                    </a:moveTo>
                    <a:lnTo>
                      <a:pt x="2633" y="1"/>
                    </a:lnTo>
                    <a:cubicBezTo>
                      <a:pt x="1" y="5169"/>
                      <a:pt x="2705" y="9113"/>
                      <a:pt x="4861" y="9113"/>
                    </a:cubicBezTo>
                    <a:cubicBezTo>
                      <a:pt x="5312" y="9113"/>
                      <a:pt x="5739" y="8940"/>
                      <a:pt x="6088" y="8570"/>
                    </a:cubicBezTo>
                    <a:cubicBezTo>
                      <a:pt x="8103" y="6429"/>
                      <a:pt x="6513" y="5588"/>
                      <a:pt x="4800" y="4853"/>
                    </a:cubicBezTo>
                    <a:cubicBezTo>
                      <a:pt x="3088" y="4119"/>
                      <a:pt x="2633" y="1"/>
                      <a:pt x="2633" y="1"/>
                    </a:cubicBez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68" name="Google Shape;2111;p55">
              <a:extLst>
                <a:ext uri="{FF2B5EF4-FFF2-40B4-BE49-F238E27FC236}">
                  <a16:creationId xmlns:a16="http://schemas.microsoft.com/office/drawing/2014/main" id="{4E1ED417-A20B-4DC8-86F0-95170A60B0C2}"/>
                </a:ext>
              </a:extLst>
            </p:cNvPr>
            <p:cNvGrpSpPr/>
            <p:nvPr/>
          </p:nvGrpSpPr>
          <p:grpSpPr>
            <a:xfrm>
              <a:off x="4709246" y="3705328"/>
              <a:ext cx="2588709" cy="8963056"/>
              <a:chOff x="4078257" y="1802742"/>
              <a:chExt cx="777733" cy="2692795"/>
            </a:xfrm>
          </p:grpSpPr>
          <p:sp>
            <p:nvSpPr>
              <p:cNvPr id="69" name="Google Shape;2112;p55">
                <a:extLst>
                  <a:ext uri="{FF2B5EF4-FFF2-40B4-BE49-F238E27FC236}">
                    <a16:creationId xmlns:a16="http://schemas.microsoft.com/office/drawing/2014/main" id="{B7F5AFA2-A337-41DA-AD88-F9CF28CFBEB6}"/>
                  </a:ext>
                </a:extLst>
              </p:cNvPr>
              <p:cNvSpPr/>
              <p:nvPr/>
            </p:nvSpPr>
            <p:spPr>
              <a:xfrm>
                <a:off x="4205741" y="1802742"/>
                <a:ext cx="485283" cy="590203"/>
              </a:xfrm>
              <a:custGeom>
                <a:avLst/>
                <a:gdLst/>
                <a:ahLst/>
                <a:cxnLst/>
                <a:rect l="l" t="t" r="r" b="b"/>
                <a:pathLst>
                  <a:path w="32363" h="39360" extrusionOk="0">
                    <a:moveTo>
                      <a:pt x="30869" y="12803"/>
                    </a:moveTo>
                    <a:cubicBezTo>
                      <a:pt x="29858" y="7412"/>
                      <a:pt x="19770" y="1"/>
                      <a:pt x="6911" y="9375"/>
                    </a:cubicBezTo>
                    <a:cubicBezTo>
                      <a:pt x="0" y="14414"/>
                      <a:pt x="3901" y="22110"/>
                      <a:pt x="3919" y="28617"/>
                    </a:cubicBezTo>
                    <a:cubicBezTo>
                      <a:pt x="3922" y="30323"/>
                      <a:pt x="3338" y="31493"/>
                      <a:pt x="2503" y="32935"/>
                    </a:cubicBezTo>
                    <a:cubicBezTo>
                      <a:pt x="2353" y="33193"/>
                      <a:pt x="1515" y="34268"/>
                      <a:pt x="1734" y="34558"/>
                    </a:cubicBezTo>
                    <a:cubicBezTo>
                      <a:pt x="2609" y="35718"/>
                      <a:pt x="5023" y="36675"/>
                      <a:pt x="6306" y="37195"/>
                    </a:cubicBezTo>
                    <a:cubicBezTo>
                      <a:pt x="11643" y="39360"/>
                      <a:pt x="17542" y="38853"/>
                      <a:pt x="23091" y="37960"/>
                    </a:cubicBezTo>
                    <a:cubicBezTo>
                      <a:pt x="24926" y="37665"/>
                      <a:pt x="26912" y="37165"/>
                      <a:pt x="28554" y="36264"/>
                    </a:cubicBezTo>
                    <a:cubicBezTo>
                      <a:pt x="29367" y="35817"/>
                      <a:pt x="31087" y="35113"/>
                      <a:pt x="31087" y="35113"/>
                    </a:cubicBezTo>
                    <a:cubicBezTo>
                      <a:pt x="31087" y="35113"/>
                      <a:pt x="30561" y="33862"/>
                      <a:pt x="30483" y="33196"/>
                    </a:cubicBezTo>
                    <a:cubicBezTo>
                      <a:pt x="30329" y="31861"/>
                      <a:pt x="30361" y="30485"/>
                      <a:pt x="30392" y="29144"/>
                    </a:cubicBezTo>
                    <a:cubicBezTo>
                      <a:pt x="30491" y="24811"/>
                      <a:pt x="32363" y="20758"/>
                      <a:pt x="30869" y="12803"/>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2113;p55">
                <a:extLst>
                  <a:ext uri="{FF2B5EF4-FFF2-40B4-BE49-F238E27FC236}">
                    <a16:creationId xmlns:a16="http://schemas.microsoft.com/office/drawing/2014/main" id="{887B62EF-73FB-4FD3-BA23-27ED2442E458}"/>
                  </a:ext>
                </a:extLst>
              </p:cNvPr>
              <p:cNvSpPr/>
              <p:nvPr/>
            </p:nvSpPr>
            <p:spPr>
              <a:xfrm>
                <a:off x="4217407" y="1861791"/>
                <a:ext cx="481235" cy="536371"/>
              </a:xfrm>
              <a:custGeom>
                <a:avLst/>
                <a:gdLst/>
                <a:ahLst/>
                <a:cxnLst/>
                <a:rect l="l" t="t" r="r" b="b"/>
                <a:pathLst>
                  <a:path w="32093" h="35770" extrusionOk="0">
                    <a:moveTo>
                      <a:pt x="31004" y="9086"/>
                    </a:moveTo>
                    <a:lnTo>
                      <a:pt x="31081" y="9264"/>
                    </a:lnTo>
                    <a:lnTo>
                      <a:pt x="31159" y="9443"/>
                    </a:lnTo>
                    <a:lnTo>
                      <a:pt x="31237" y="9620"/>
                    </a:lnTo>
                    <a:lnTo>
                      <a:pt x="31315" y="9797"/>
                    </a:lnTo>
                    <a:lnTo>
                      <a:pt x="31391" y="9971"/>
                    </a:lnTo>
                    <a:lnTo>
                      <a:pt x="31468" y="10146"/>
                    </a:lnTo>
                    <a:lnTo>
                      <a:pt x="31621" y="10493"/>
                    </a:lnTo>
                    <a:lnTo>
                      <a:pt x="31697" y="10664"/>
                    </a:lnTo>
                    <a:lnTo>
                      <a:pt x="31771" y="10835"/>
                    </a:lnTo>
                    <a:lnTo>
                      <a:pt x="31847" y="11005"/>
                    </a:lnTo>
                    <a:lnTo>
                      <a:pt x="31885" y="11093"/>
                    </a:lnTo>
                    <a:lnTo>
                      <a:pt x="31894" y="11177"/>
                    </a:lnTo>
                    <a:lnTo>
                      <a:pt x="31913" y="11352"/>
                    </a:lnTo>
                    <a:lnTo>
                      <a:pt x="31931" y="11525"/>
                    </a:lnTo>
                    <a:lnTo>
                      <a:pt x="31948" y="11697"/>
                    </a:lnTo>
                    <a:lnTo>
                      <a:pt x="31964" y="11868"/>
                    </a:lnTo>
                    <a:lnTo>
                      <a:pt x="31979" y="12037"/>
                    </a:lnTo>
                    <a:lnTo>
                      <a:pt x="31994" y="12205"/>
                    </a:lnTo>
                    <a:lnTo>
                      <a:pt x="32006" y="12374"/>
                    </a:lnTo>
                    <a:lnTo>
                      <a:pt x="32018" y="12539"/>
                    </a:lnTo>
                    <a:lnTo>
                      <a:pt x="32030" y="12704"/>
                    </a:lnTo>
                    <a:lnTo>
                      <a:pt x="32039" y="12867"/>
                    </a:lnTo>
                    <a:lnTo>
                      <a:pt x="32048" y="13029"/>
                    </a:lnTo>
                    <a:lnTo>
                      <a:pt x="32057" y="13191"/>
                    </a:lnTo>
                    <a:lnTo>
                      <a:pt x="32064" y="13351"/>
                    </a:lnTo>
                    <a:lnTo>
                      <a:pt x="32070" y="13509"/>
                    </a:lnTo>
                    <a:lnTo>
                      <a:pt x="32076" y="13667"/>
                    </a:lnTo>
                    <a:lnTo>
                      <a:pt x="32081" y="13825"/>
                    </a:lnTo>
                    <a:lnTo>
                      <a:pt x="32085" y="13980"/>
                    </a:lnTo>
                    <a:lnTo>
                      <a:pt x="32088" y="14136"/>
                    </a:lnTo>
                    <a:lnTo>
                      <a:pt x="32091" y="14288"/>
                    </a:lnTo>
                    <a:lnTo>
                      <a:pt x="32092" y="14441"/>
                    </a:lnTo>
                    <a:lnTo>
                      <a:pt x="32093" y="14592"/>
                    </a:lnTo>
                    <a:lnTo>
                      <a:pt x="32093" y="14599"/>
                    </a:lnTo>
                    <a:lnTo>
                      <a:pt x="32092" y="14742"/>
                    </a:lnTo>
                    <a:lnTo>
                      <a:pt x="32091" y="14891"/>
                    </a:lnTo>
                    <a:lnTo>
                      <a:pt x="32087" y="15040"/>
                    </a:lnTo>
                    <a:lnTo>
                      <a:pt x="32084" y="15187"/>
                    </a:lnTo>
                    <a:lnTo>
                      <a:pt x="32081" y="15332"/>
                    </a:lnTo>
                    <a:lnTo>
                      <a:pt x="32076" y="15478"/>
                    </a:lnTo>
                    <a:lnTo>
                      <a:pt x="32070" y="15623"/>
                    </a:lnTo>
                    <a:lnTo>
                      <a:pt x="32065" y="15765"/>
                    </a:lnTo>
                    <a:lnTo>
                      <a:pt x="32058" y="15907"/>
                    </a:lnTo>
                    <a:lnTo>
                      <a:pt x="32051" y="16048"/>
                    </a:lnTo>
                    <a:lnTo>
                      <a:pt x="32043" y="16188"/>
                    </a:lnTo>
                    <a:lnTo>
                      <a:pt x="32034" y="16327"/>
                    </a:lnTo>
                    <a:lnTo>
                      <a:pt x="32026" y="16466"/>
                    </a:lnTo>
                    <a:lnTo>
                      <a:pt x="32016" y="16602"/>
                    </a:lnTo>
                    <a:lnTo>
                      <a:pt x="32007" y="16739"/>
                    </a:lnTo>
                    <a:lnTo>
                      <a:pt x="31997" y="16875"/>
                    </a:lnTo>
                    <a:lnTo>
                      <a:pt x="31986" y="17009"/>
                    </a:lnTo>
                    <a:lnTo>
                      <a:pt x="31974" y="17142"/>
                    </a:lnTo>
                    <a:lnTo>
                      <a:pt x="31963" y="17274"/>
                    </a:lnTo>
                    <a:lnTo>
                      <a:pt x="31951" y="17406"/>
                    </a:lnTo>
                    <a:lnTo>
                      <a:pt x="31937" y="17538"/>
                    </a:lnTo>
                    <a:lnTo>
                      <a:pt x="31911" y="17796"/>
                    </a:lnTo>
                    <a:lnTo>
                      <a:pt x="31883" y="18051"/>
                    </a:lnTo>
                    <a:lnTo>
                      <a:pt x="31854" y="18304"/>
                    </a:lnTo>
                    <a:lnTo>
                      <a:pt x="31823" y="18551"/>
                    </a:lnTo>
                    <a:lnTo>
                      <a:pt x="31792" y="18797"/>
                    </a:lnTo>
                    <a:lnTo>
                      <a:pt x="31758" y="19040"/>
                    </a:lnTo>
                    <a:lnTo>
                      <a:pt x="31750" y="19104"/>
                    </a:lnTo>
                    <a:lnTo>
                      <a:pt x="31724" y="19279"/>
                    </a:lnTo>
                    <a:lnTo>
                      <a:pt x="31689" y="19514"/>
                    </a:lnTo>
                    <a:lnTo>
                      <a:pt x="31653" y="19748"/>
                    </a:lnTo>
                    <a:lnTo>
                      <a:pt x="31617" y="19978"/>
                    </a:lnTo>
                    <a:lnTo>
                      <a:pt x="31579" y="20205"/>
                    </a:lnTo>
                    <a:lnTo>
                      <a:pt x="31543" y="20431"/>
                    </a:lnTo>
                    <a:lnTo>
                      <a:pt x="31469" y="20872"/>
                    </a:lnTo>
                    <a:lnTo>
                      <a:pt x="31395" y="21303"/>
                    </a:lnTo>
                    <a:lnTo>
                      <a:pt x="31323" y="21727"/>
                    </a:lnTo>
                    <a:lnTo>
                      <a:pt x="31253" y="22141"/>
                    </a:lnTo>
                    <a:lnTo>
                      <a:pt x="31220" y="22344"/>
                    </a:lnTo>
                    <a:lnTo>
                      <a:pt x="31188" y="22546"/>
                    </a:lnTo>
                    <a:lnTo>
                      <a:pt x="31156" y="22747"/>
                    </a:lnTo>
                    <a:lnTo>
                      <a:pt x="31127" y="22946"/>
                    </a:lnTo>
                    <a:lnTo>
                      <a:pt x="31097" y="23143"/>
                    </a:lnTo>
                    <a:lnTo>
                      <a:pt x="31069" y="23339"/>
                    </a:lnTo>
                    <a:lnTo>
                      <a:pt x="31043" y="23534"/>
                    </a:lnTo>
                    <a:lnTo>
                      <a:pt x="31018" y="23726"/>
                    </a:lnTo>
                    <a:lnTo>
                      <a:pt x="30996" y="23918"/>
                    </a:lnTo>
                    <a:lnTo>
                      <a:pt x="30974" y="24110"/>
                    </a:lnTo>
                    <a:lnTo>
                      <a:pt x="30965" y="24203"/>
                    </a:lnTo>
                    <a:lnTo>
                      <a:pt x="30955" y="24299"/>
                    </a:lnTo>
                    <a:lnTo>
                      <a:pt x="30946" y="24393"/>
                    </a:lnTo>
                    <a:lnTo>
                      <a:pt x="30938" y="24488"/>
                    </a:lnTo>
                    <a:lnTo>
                      <a:pt x="30930" y="24582"/>
                    </a:lnTo>
                    <a:lnTo>
                      <a:pt x="30922" y="24675"/>
                    </a:lnTo>
                    <a:lnTo>
                      <a:pt x="30917" y="24769"/>
                    </a:lnTo>
                    <a:lnTo>
                      <a:pt x="30910" y="24864"/>
                    </a:lnTo>
                    <a:lnTo>
                      <a:pt x="30904" y="24958"/>
                    </a:lnTo>
                    <a:lnTo>
                      <a:pt x="30899" y="25051"/>
                    </a:lnTo>
                    <a:lnTo>
                      <a:pt x="30894" y="25144"/>
                    </a:lnTo>
                    <a:lnTo>
                      <a:pt x="30890" y="25239"/>
                    </a:lnTo>
                    <a:lnTo>
                      <a:pt x="30871" y="25739"/>
                    </a:lnTo>
                    <a:lnTo>
                      <a:pt x="30862" y="25989"/>
                    </a:lnTo>
                    <a:lnTo>
                      <a:pt x="30855" y="26238"/>
                    </a:lnTo>
                    <a:lnTo>
                      <a:pt x="30848" y="26486"/>
                    </a:lnTo>
                    <a:lnTo>
                      <a:pt x="30841" y="26733"/>
                    </a:lnTo>
                    <a:lnTo>
                      <a:pt x="30838" y="26979"/>
                    </a:lnTo>
                    <a:lnTo>
                      <a:pt x="30835" y="27101"/>
                    </a:lnTo>
                    <a:lnTo>
                      <a:pt x="30835" y="27223"/>
                    </a:lnTo>
                    <a:lnTo>
                      <a:pt x="30835" y="27466"/>
                    </a:lnTo>
                    <a:lnTo>
                      <a:pt x="30835" y="27587"/>
                    </a:lnTo>
                    <a:lnTo>
                      <a:pt x="30836" y="27708"/>
                    </a:lnTo>
                    <a:lnTo>
                      <a:pt x="30840" y="27827"/>
                    </a:lnTo>
                    <a:lnTo>
                      <a:pt x="30842" y="27947"/>
                    </a:lnTo>
                    <a:lnTo>
                      <a:pt x="30845" y="28067"/>
                    </a:lnTo>
                    <a:lnTo>
                      <a:pt x="30849" y="28185"/>
                    </a:lnTo>
                    <a:lnTo>
                      <a:pt x="30855" y="28304"/>
                    </a:lnTo>
                    <a:lnTo>
                      <a:pt x="30860" y="28422"/>
                    </a:lnTo>
                    <a:lnTo>
                      <a:pt x="30867" y="28540"/>
                    </a:lnTo>
                    <a:lnTo>
                      <a:pt x="30874" y="28656"/>
                    </a:lnTo>
                    <a:lnTo>
                      <a:pt x="30882" y="28772"/>
                    </a:lnTo>
                    <a:lnTo>
                      <a:pt x="30892" y="28890"/>
                    </a:lnTo>
                    <a:lnTo>
                      <a:pt x="30901" y="29004"/>
                    </a:lnTo>
                    <a:lnTo>
                      <a:pt x="30912" y="29124"/>
                    </a:lnTo>
                    <a:lnTo>
                      <a:pt x="30911" y="29109"/>
                    </a:lnTo>
                    <a:lnTo>
                      <a:pt x="30913" y="29131"/>
                    </a:lnTo>
                    <a:lnTo>
                      <a:pt x="30917" y="29153"/>
                    </a:lnTo>
                    <a:lnTo>
                      <a:pt x="30912" y="29128"/>
                    </a:lnTo>
                    <a:lnTo>
                      <a:pt x="30920" y="29180"/>
                    </a:lnTo>
                    <a:lnTo>
                      <a:pt x="30929" y="29235"/>
                    </a:lnTo>
                    <a:lnTo>
                      <a:pt x="30925" y="29209"/>
                    </a:lnTo>
                    <a:lnTo>
                      <a:pt x="30936" y="29270"/>
                    </a:lnTo>
                    <a:lnTo>
                      <a:pt x="30947" y="29324"/>
                    </a:lnTo>
                    <a:lnTo>
                      <a:pt x="30961" y="29383"/>
                    </a:lnTo>
                    <a:lnTo>
                      <a:pt x="30975" y="29444"/>
                    </a:lnTo>
                    <a:lnTo>
                      <a:pt x="30992" y="29508"/>
                    </a:lnTo>
                    <a:lnTo>
                      <a:pt x="31010" y="29576"/>
                    </a:lnTo>
                    <a:lnTo>
                      <a:pt x="31029" y="29645"/>
                    </a:lnTo>
                    <a:lnTo>
                      <a:pt x="31051" y="29715"/>
                    </a:lnTo>
                    <a:lnTo>
                      <a:pt x="31072" y="29785"/>
                    </a:lnTo>
                    <a:lnTo>
                      <a:pt x="31094" y="29856"/>
                    </a:lnTo>
                    <a:lnTo>
                      <a:pt x="31118" y="29927"/>
                    </a:lnTo>
                    <a:lnTo>
                      <a:pt x="31140" y="29997"/>
                    </a:lnTo>
                    <a:lnTo>
                      <a:pt x="31163" y="30065"/>
                    </a:lnTo>
                    <a:lnTo>
                      <a:pt x="31209" y="30200"/>
                    </a:lnTo>
                    <a:lnTo>
                      <a:pt x="31253" y="30324"/>
                    </a:lnTo>
                    <a:lnTo>
                      <a:pt x="31295" y="30436"/>
                    </a:lnTo>
                    <a:lnTo>
                      <a:pt x="31331" y="30533"/>
                    </a:lnTo>
                    <a:lnTo>
                      <a:pt x="31361" y="30613"/>
                    </a:lnTo>
                    <a:lnTo>
                      <a:pt x="31384" y="30672"/>
                    </a:lnTo>
                    <a:lnTo>
                      <a:pt x="31404" y="30724"/>
                    </a:lnTo>
                    <a:lnTo>
                      <a:pt x="31462" y="30901"/>
                    </a:lnTo>
                    <a:lnTo>
                      <a:pt x="31490" y="31085"/>
                    </a:lnTo>
                    <a:lnTo>
                      <a:pt x="31490" y="31269"/>
                    </a:lnTo>
                    <a:lnTo>
                      <a:pt x="31462" y="31453"/>
                    </a:lnTo>
                    <a:lnTo>
                      <a:pt x="31403" y="31629"/>
                    </a:lnTo>
                    <a:lnTo>
                      <a:pt x="31403" y="31629"/>
                    </a:lnTo>
                    <a:lnTo>
                      <a:pt x="31318" y="31795"/>
                    </a:lnTo>
                    <a:lnTo>
                      <a:pt x="31209" y="31946"/>
                    </a:lnTo>
                    <a:lnTo>
                      <a:pt x="31077" y="32078"/>
                    </a:lnTo>
                    <a:lnTo>
                      <a:pt x="30926" y="32187"/>
                    </a:lnTo>
                    <a:lnTo>
                      <a:pt x="30760" y="32271"/>
                    </a:lnTo>
                    <a:lnTo>
                      <a:pt x="30686" y="32300"/>
                    </a:lnTo>
                    <a:lnTo>
                      <a:pt x="30483" y="32381"/>
                    </a:lnTo>
                    <a:lnTo>
                      <a:pt x="30343" y="32438"/>
                    </a:lnTo>
                    <a:lnTo>
                      <a:pt x="30183" y="32502"/>
                    </a:lnTo>
                    <a:lnTo>
                      <a:pt x="30004" y="32576"/>
                    </a:lnTo>
                    <a:lnTo>
                      <a:pt x="29814" y="32656"/>
                    </a:lnTo>
                    <a:lnTo>
                      <a:pt x="29614" y="32739"/>
                    </a:lnTo>
                    <a:lnTo>
                      <a:pt x="29411" y="32826"/>
                    </a:lnTo>
                    <a:lnTo>
                      <a:pt x="29204" y="32915"/>
                    </a:lnTo>
                    <a:lnTo>
                      <a:pt x="29104" y="32960"/>
                    </a:lnTo>
                    <a:lnTo>
                      <a:pt x="29004" y="33005"/>
                    </a:lnTo>
                    <a:lnTo>
                      <a:pt x="28905" y="33050"/>
                    </a:lnTo>
                    <a:lnTo>
                      <a:pt x="28810" y="33093"/>
                    </a:lnTo>
                    <a:lnTo>
                      <a:pt x="28717" y="33137"/>
                    </a:lnTo>
                    <a:lnTo>
                      <a:pt x="28628" y="33177"/>
                    </a:lnTo>
                    <a:lnTo>
                      <a:pt x="28545" y="33218"/>
                    </a:lnTo>
                    <a:lnTo>
                      <a:pt x="28466" y="33257"/>
                    </a:lnTo>
                    <a:lnTo>
                      <a:pt x="28393" y="33295"/>
                    </a:lnTo>
                    <a:lnTo>
                      <a:pt x="28321" y="33331"/>
                    </a:lnTo>
                    <a:lnTo>
                      <a:pt x="28240" y="33374"/>
                    </a:lnTo>
                    <a:lnTo>
                      <a:pt x="28153" y="33419"/>
                    </a:lnTo>
                    <a:lnTo>
                      <a:pt x="28066" y="33463"/>
                    </a:lnTo>
                    <a:lnTo>
                      <a:pt x="27978" y="33506"/>
                    </a:lnTo>
                    <a:lnTo>
                      <a:pt x="27891" y="33549"/>
                    </a:lnTo>
                    <a:lnTo>
                      <a:pt x="27803" y="33590"/>
                    </a:lnTo>
                    <a:lnTo>
                      <a:pt x="27714" y="33632"/>
                    </a:lnTo>
                    <a:lnTo>
                      <a:pt x="27625" y="33673"/>
                    </a:lnTo>
                    <a:lnTo>
                      <a:pt x="27537" y="33712"/>
                    </a:lnTo>
                    <a:lnTo>
                      <a:pt x="27446" y="33751"/>
                    </a:lnTo>
                    <a:lnTo>
                      <a:pt x="27357" y="33790"/>
                    </a:lnTo>
                    <a:lnTo>
                      <a:pt x="27267" y="33827"/>
                    </a:lnTo>
                    <a:lnTo>
                      <a:pt x="27176" y="33865"/>
                    </a:lnTo>
                    <a:lnTo>
                      <a:pt x="27086" y="33901"/>
                    </a:lnTo>
                    <a:lnTo>
                      <a:pt x="26995" y="33937"/>
                    </a:lnTo>
                    <a:lnTo>
                      <a:pt x="26904" y="33973"/>
                    </a:lnTo>
                    <a:lnTo>
                      <a:pt x="26813" y="34008"/>
                    </a:lnTo>
                    <a:lnTo>
                      <a:pt x="26723" y="34042"/>
                    </a:lnTo>
                    <a:lnTo>
                      <a:pt x="26630" y="34075"/>
                    </a:lnTo>
                    <a:lnTo>
                      <a:pt x="26539" y="34107"/>
                    </a:lnTo>
                    <a:lnTo>
                      <a:pt x="26447" y="34140"/>
                    </a:lnTo>
                    <a:lnTo>
                      <a:pt x="26356" y="34172"/>
                    </a:lnTo>
                    <a:lnTo>
                      <a:pt x="26262" y="34203"/>
                    </a:lnTo>
                    <a:lnTo>
                      <a:pt x="26171" y="34234"/>
                    </a:lnTo>
                    <a:lnTo>
                      <a:pt x="26078" y="34264"/>
                    </a:lnTo>
                    <a:lnTo>
                      <a:pt x="25985" y="34294"/>
                    </a:lnTo>
                    <a:lnTo>
                      <a:pt x="25893" y="34322"/>
                    </a:lnTo>
                    <a:lnTo>
                      <a:pt x="25800" y="34351"/>
                    </a:lnTo>
                    <a:lnTo>
                      <a:pt x="25708" y="34378"/>
                    </a:lnTo>
                    <a:lnTo>
                      <a:pt x="25613" y="34407"/>
                    </a:lnTo>
                    <a:lnTo>
                      <a:pt x="25429" y="34459"/>
                    </a:lnTo>
                    <a:lnTo>
                      <a:pt x="25243" y="34510"/>
                    </a:lnTo>
                    <a:lnTo>
                      <a:pt x="25056" y="34560"/>
                    </a:lnTo>
                    <a:lnTo>
                      <a:pt x="24869" y="34608"/>
                    </a:lnTo>
                    <a:lnTo>
                      <a:pt x="24683" y="34653"/>
                    </a:lnTo>
                    <a:lnTo>
                      <a:pt x="24496" y="34697"/>
                    </a:lnTo>
                    <a:lnTo>
                      <a:pt x="24310" y="34739"/>
                    </a:lnTo>
                    <a:lnTo>
                      <a:pt x="24125" y="34778"/>
                    </a:lnTo>
                    <a:lnTo>
                      <a:pt x="23941" y="34818"/>
                    </a:lnTo>
                    <a:lnTo>
                      <a:pt x="23756" y="34855"/>
                    </a:lnTo>
                    <a:lnTo>
                      <a:pt x="23572" y="34890"/>
                    </a:lnTo>
                    <a:lnTo>
                      <a:pt x="23388" y="34924"/>
                    </a:lnTo>
                    <a:lnTo>
                      <a:pt x="23205" y="34956"/>
                    </a:lnTo>
                    <a:lnTo>
                      <a:pt x="23023" y="34987"/>
                    </a:lnTo>
                    <a:lnTo>
                      <a:pt x="22841" y="35016"/>
                    </a:lnTo>
                    <a:lnTo>
                      <a:pt x="22661" y="35044"/>
                    </a:lnTo>
                    <a:lnTo>
                      <a:pt x="22482" y="35072"/>
                    </a:lnTo>
                    <a:lnTo>
                      <a:pt x="22218" y="35110"/>
                    </a:lnTo>
                    <a:lnTo>
                      <a:pt x="21954" y="35148"/>
                    </a:lnTo>
                    <a:lnTo>
                      <a:pt x="21689" y="35184"/>
                    </a:lnTo>
                    <a:lnTo>
                      <a:pt x="21424" y="35222"/>
                    </a:lnTo>
                    <a:lnTo>
                      <a:pt x="21158" y="35258"/>
                    </a:lnTo>
                    <a:lnTo>
                      <a:pt x="20892" y="35292"/>
                    </a:lnTo>
                    <a:lnTo>
                      <a:pt x="20624" y="35327"/>
                    </a:lnTo>
                    <a:lnTo>
                      <a:pt x="20555" y="35335"/>
                    </a:lnTo>
                    <a:lnTo>
                      <a:pt x="20357" y="35359"/>
                    </a:lnTo>
                    <a:lnTo>
                      <a:pt x="20088" y="35393"/>
                    </a:lnTo>
                    <a:lnTo>
                      <a:pt x="19820" y="35425"/>
                    </a:lnTo>
                    <a:lnTo>
                      <a:pt x="19551" y="35457"/>
                    </a:lnTo>
                    <a:lnTo>
                      <a:pt x="19282" y="35487"/>
                    </a:lnTo>
                    <a:lnTo>
                      <a:pt x="19012" y="35515"/>
                    </a:lnTo>
                    <a:lnTo>
                      <a:pt x="18741" y="35542"/>
                    </a:lnTo>
                    <a:lnTo>
                      <a:pt x="18470" y="35569"/>
                    </a:lnTo>
                    <a:lnTo>
                      <a:pt x="18199" y="35593"/>
                    </a:lnTo>
                    <a:lnTo>
                      <a:pt x="17928" y="35618"/>
                    </a:lnTo>
                    <a:lnTo>
                      <a:pt x="17656" y="35639"/>
                    </a:lnTo>
                    <a:lnTo>
                      <a:pt x="17384" y="35660"/>
                    </a:lnTo>
                    <a:lnTo>
                      <a:pt x="17112" y="35679"/>
                    </a:lnTo>
                    <a:lnTo>
                      <a:pt x="16840" y="35696"/>
                    </a:lnTo>
                    <a:lnTo>
                      <a:pt x="16567" y="35712"/>
                    </a:lnTo>
                    <a:lnTo>
                      <a:pt x="16294" y="35726"/>
                    </a:lnTo>
                    <a:lnTo>
                      <a:pt x="16021" y="35738"/>
                    </a:lnTo>
                    <a:lnTo>
                      <a:pt x="15747" y="35748"/>
                    </a:lnTo>
                    <a:lnTo>
                      <a:pt x="15474" y="35757"/>
                    </a:lnTo>
                    <a:lnTo>
                      <a:pt x="15336" y="35760"/>
                    </a:lnTo>
                    <a:lnTo>
                      <a:pt x="15199" y="35764"/>
                    </a:lnTo>
                    <a:lnTo>
                      <a:pt x="15062" y="35765"/>
                    </a:lnTo>
                    <a:lnTo>
                      <a:pt x="14925" y="35768"/>
                    </a:lnTo>
                    <a:lnTo>
                      <a:pt x="14789" y="35768"/>
                    </a:lnTo>
                    <a:lnTo>
                      <a:pt x="14651" y="35769"/>
                    </a:lnTo>
                    <a:lnTo>
                      <a:pt x="14378" y="35769"/>
                    </a:lnTo>
                    <a:lnTo>
                      <a:pt x="14240" y="35768"/>
                    </a:lnTo>
                    <a:lnTo>
                      <a:pt x="14102" y="35768"/>
                    </a:lnTo>
                    <a:lnTo>
                      <a:pt x="13966" y="35766"/>
                    </a:lnTo>
                    <a:lnTo>
                      <a:pt x="13829" y="35764"/>
                    </a:lnTo>
                    <a:lnTo>
                      <a:pt x="13693" y="35760"/>
                    </a:lnTo>
                    <a:lnTo>
                      <a:pt x="13555" y="35757"/>
                    </a:lnTo>
                    <a:lnTo>
                      <a:pt x="13417" y="35752"/>
                    </a:lnTo>
                    <a:lnTo>
                      <a:pt x="13281" y="35748"/>
                    </a:lnTo>
                    <a:lnTo>
                      <a:pt x="13144" y="35742"/>
                    </a:lnTo>
                    <a:lnTo>
                      <a:pt x="13006" y="35736"/>
                    </a:lnTo>
                    <a:lnTo>
                      <a:pt x="12870" y="35730"/>
                    </a:lnTo>
                    <a:lnTo>
                      <a:pt x="12733" y="35722"/>
                    </a:lnTo>
                    <a:lnTo>
                      <a:pt x="12597" y="35715"/>
                    </a:lnTo>
                    <a:lnTo>
                      <a:pt x="12459" y="35706"/>
                    </a:lnTo>
                    <a:lnTo>
                      <a:pt x="12322" y="35696"/>
                    </a:lnTo>
                    <a:lnTo>
                      <a:pt x="12186" y="35687"/>
                    </a:lnTo>
                    <a:lnTo>
                      <a:pt x="12049" y="35676"/>
                    </a:lnTo>
                    <a:lnTo>
                      <a:pt x="11912" y="35665"/>
                    </a:lnTo>
                    <a:lnTo>
                      <a:pt x="11776" y="35653"/>
                    </a:lnTo>
                    <a:lnTo>
                      <a:pt x="11638" y="35641"/>
                    </a:lnTo>
                    <a:lnTo>
                      <a:pt x="11501" y="35627"/>
                    </a:lnTo>
                    <a:lnTo>
                      <a:pt x="11365" y="35613"/>
                    </a:lnTo>
                    <a:lnTo>
                      <a:pt x="11228" y="35599"/>
                    </a:lnTo>
                    <a:lnTo>
                      <a:pt x="11092" y="35583"/>
                    </a:lnTo>
                    <a:lnTo>
                      <a:pt x="10955" y="35567"/>
                    </a:lnTo>
                    <a:lnTo>
                      <a:pt x="10820" y="35550"/>
                    </a:lnTo>
                    <a:lnTo>
                      <a:pt x="10683" y="35533"/>
                    </a:lnTo>
                    <a:lnTo>
                      <a:pt x="10546" y="35515"/>
                    </a:lnTo>
                    <a:lnTo>
                      <a:pt x="10410" y="35496"/>
                    </a:lnTo>
                    <a:lnTo>
                      <a:pt x="10274" y="35477"/>
                    </a:lnTo>
                    <a:lnTo>
                      <a:pt x="10138" y="35455"/>
                    </a:lnTo>
                    <a:lnTo>
                      <a:pt x="10002" y="35434"/>
                    </a:lnTo>
                    <a:lnTo>
                      <a:pt x="9867" y="35412"/>
                    </a:lnTo>
                    <a:lnTo>
                      <a:pt x="9730" y="35390"/>
                    </a:lnTo>
                    <a:lnTo>
                      <a:pt x="9594" y="35366"/>
                    </a:lnTo>
                    <a:lnTo>
                      <a:pt x="9459" y="35341"/>
                    </a:lnTo>
                    <a:lnTo>
                      <a:pt x="9323" y="35317"/>
                    </a:lnTo>
                    <a:lnTo>
                      <a:pt x="9188" y="35291"/>
                    </a:lnTo>
                    <a:lnTo>
                      <a:pt x="9053" y="35262"/>
                    </a:lnTo>
                    <a:lnTo>
                      <a:pt x="8917" y="35235"/>
                    </a:lnTo>
                    <a:lnTo>
                      <a:pt x="8783" y="35206"/>
                    </a:lnTo>
                    <a:lnTo>
                      <a:pt x="8648" y="35177"/>
                    </a:lnTo>
                    <a:lnTo>
                      <a:pt x="8537" y="35152"/>
                    </a:lnTo>
                    <a:lnTo>
                      <a:pt x="8513" y="35147"/>
                    </a:lnTo>
                    <a:lnTo>
                      <a:pt x="8378" y="35117"/>
                    </a:lnTo>
                    <a:lnTo>
                      <a:pt x="8242" y="35086"/>
                    </a:lnTo>
                    <a:lnTo>
                      <a:pt x="8109" y="35055"/>
                    </a:lnTo>
                    <a:lnTo>
                      <a:pt x="7974" y="35021"/>
                    </a:lnTo>
                    <a:lnTo>
                      <a:pt x="7839" y="34987"/>
                    </a:lnTo>
                    <a:lnTo>
                      <a:pt x="7705" y="34953"/>
                    </a:lnTo>
                    <a:lnTo>
                      <a:pt x="7571" y="34917"/>
                    </a:lnTo>
                    <a:lnTo>
                      <a:pt x="7436" y="34881"/>
                    </a:lnTo>
                    <a:lnTo>
                      <a:pt x="7302" y="34844"/>
                    </a:lnTo>
                    <a:lnTo>
                      <a:pt x="7169" y="34805"/>
                    </a:lnTo>
                    <a:lnTo>
                      <a:pt x="7034" y="34767"/>
                    </a:lnTo>
                    <a:lnTo>
                      <a:pt x="6901" y="34726"/>
                    </a:lnTo>
                    <a:lnTo>
                      <a:pt x="6767" y="34685"/>
                    </a:lnTo>
                    <a:lnTo>
                      <a:pt x="6634" y="34643"/>
                    </a:lnTo>
                    <a:lnTo>
                      <a:pt x="6501" y="34600"/>
                    </a:lnTo>
                    <a:lnTo>
                      <a:pt x="6368" y="34557"/>
                    </a:lnTo>
                    <a:lnTo>
                      <a:pt x="6235" y="34512"/>
                    </a:lnTo>
                    <a:lnTo>
                      <a:pt x="6103" y="34465"/>
                    </a:lnTo>
                    <a:lnTo>
                      <a:pt x="5970" y="34419"/>
                    </a:lnTo>
                    <a:lnTo>
                      <a:pt x="5838" y="34371"/>
                    </a:lnTo>
                    <a:lnTo>
                      <a:pt x="5707" y="34322"/>
                    </a:lnTo>
                    <a:lnTo>
                      <a:pt x="5573" y="34272"/>
                    </a:lnTo>
                    <a:lnTo>
                      <a:pt x="5443" y="34221"/>
                    </a:lnTo>
                    <a:lnTo>
                      <a:pt x="5310" y="34168"/>
                    </a:lnTo>
                    <a:lnTo>
                      <a:pt x="5181" y="34116"/>
                    </a:lnTo>
                    <a:lnTo>
                      <a:pt x="4925" y="34013"/>
                    </a:lnTo>
                    <a:lnTo>
                      <a:pt x="4647" y="33899"/>
                    </a:lnTo>
                    <a:lnTo>
                      <a:pt x="4499" y="33838"/>
                    </a:lnTo>
                    <a:lnTo>
                      <a:pt x="4346" y="33773"/>
                    </a:lnTo>
                    <a:lnTo>
                      <a:pt x="4191" y="33708"/>
                    </a:lnTo>
                    <a:lnTo>
                      <a:pt x="4029" y="33640"/>
                    </a:lnTo>
                    <a:lnTo>
                      <a:pt x="3865" y="33568"/>
                    </a:lnTo>
                    <a:lnTo>
                      <a:pt x="3698" y="33494"/>
                    </a:lnTo>
                    <a:lnTo>
                      <a:pt x="3530" y="33418"/>
                    </a:lnTo>
                    <a:lnTo>
                      <a:pt x="3359" y="33340"/>
                    </a:lnTo>
                    <a:lnTo>
                      <a:pt x="3187" y="33259"/>
                    </a:lnTo>
                    <a:lnTo>
                      <a:pt x="3014" y="33175"/>
                    </a:lnTo>
                    <a:lnTo>
                      <a:pt x="2927" y="33132"/>
                    </a:lnTo>
                    <a:lnTo>
                      <a:pt x="2840" y="33089"/>
                    </a:lnTo>
                    <a:lnTo>
                      <a:pt x="2753" y="33045"/>
                    </a:lnTo>
                    <a:lnTo>
                      <a:pt x="2667" y="33000"/>
                    </a:lnTo>
                    <a:lnTo>
                      <a:pt x="2580" y="32955"/>
                    </a:lnTo>
                    <a:lnTo>
                      <a:pt x="2494" y="32910"/>
                    </a:lnTo>
                    <a:lnTo>
                      <a:pt x="2407" y="32863"/>
                    </a:lnTo>
                    <a:lnTo>
                      <a:pt x="2321" y="32816"/>
                    </a:lnTo>
                    <a:lnTo>
                      <a:pt x="2235" y="32769"/>
                    </a:lnTo>
                    <a:lnTo>
                      <a:pt x="2151" y="32720"/>
                    </a:lnTo>
                    <a:lnTo>
                      <a:pt x="2066" y="32671"/>
                    </a:lnTo>
                    <a:lnTo>
                      <a:pt x="1981" y="32622"/>
                    </a:lnTo>
                    <a:lnTo>
                      <a:pt x="1897" y="32572"/>
                    </a:lnTo>
                    <a:lnTo>
                      <a:pt x="1813" y="32521"/>
                    </a:lnTo>
                    <a:lnTo>
                      <a:pt x="1731" y="32469"/>
                    </a:lnTo>
                    <a:lnTo>
                      <a:pt x="1649" y="32417"/>
                    </a:lnTo>
                    <a:lnTo>
                      <a:pt x="1567" y="32364"/>
                    </a:lnTo>
                    <a:lnTo>
                      <a:pt x="1487" y="32311"/>
                    </a:lnTo>
                    <a:lnTo>
                      <a:pt x="1408" y="32256"/>
                    </a:lnTo>
                    <a:lnTo>
                      <a:pt x="1328" y="32201"/>
                    </a:lnTo>
                    <a:lnTo>
                      <a:pt x="1250" y="32145"/>
                    </a:lnTo>
                    <a:lnTo>
                      <a:pt x="1173" y="32089"/>
                    </a:lnTo>
                    <a:lnTo>
                      <a:pt x="1096" y="32030"/>
                    </a:lnTo>
                    <a:lnTo>
                      <a:pt x="1022" y="31973"/>
                    </a:lnTo>
                    <a:lnTo>
                      <a:pt x="947" y="31913"/>
                    </a:lnTo>
                    <a:lnTo>
                      <a:pt x="875" y="31852"/>
                    </a:lnTo>
                    <a:lnTo>
                      <a:pt x="804" y="31791"/>
                    </a:lnTo>
                    <a:lnTo>
                      <a:pt x="733" y="31728"/>
                    </a:lnTo>
                    <a:lnTo>
                      <a:pt x="664" y="31663"/>
                    </a:lnTo>
                    <a:lnTo>
                      <a:pt x="596" y="31598"/>
                    </a:lnTo>
                    <a:lnTo>
                      <a:pt x="529" y="31532"/>
                    </a:lnTo>
                    <a:lnTo>
                      <a:pt x="465" y="31464"/>
                    </a:lnTo>
                    <a:lnTo>
                      <a:pt x="402" y="31395"/>
                    </a:lnTo>
                    <a:lnTo>
                      <a:pt x="340" y="31322"/>
                    </a:lnTo>
                    <a:lnTo>
                      <a:pt x="282" y="31254"/>
                    </a:lnTo>
                    <a:lnTo>
                      <a:pt x="251" y="31213"/>
                    </a:lnTo>
                    <a:lnTo>
                      <a:pt x="217" y="31169"/>
                    </a:lnTo>
                    <a:lnTo>
                      <a:pt x="187" y="31127"/>
                    </a:lnTo>
                    <a:lnTo>
                      <a:pt x="150" y="31067"/>
                    </a:lnTo>
                    <a:lnTo>
                      <a:pt x="102" y="30977"/>
                    </a:lnTo>
                    <a:lnTo>
                      <a:pt x="62" y="30876"/>
                    </a:lnTo>
                    <a:lnTo>
                      <a:pt x="33" y="30779"/>
                    </a:lnTo>
                    <a:lnTo>
                      <a:pt x="15" y="30687"/>
                    </a:lnTo>
                    <a:lnTo>
                      <a:pt x="5" y="30600"/>
                    </a:lnTo>
                    <a:lnTo>
                      <a:pt x="0" y="30519"/>
                    </a:lnTo>
                    <a:lnTo>
                      <a:pt x="0" y="30444"/>
                    </a:lnTo>
                    <a:lnTo>
                      <a:pt x="6" y="30374"/>
                    </a:lnTo>
                    <a:lnTo>
                      <a:pt x="12" y="30309"/>
                    </a:lnTo>
                    <a:lnTo>
                      <a:pt x="23" y="30247"/>
                    </a:lnTo>
                    <a:lnTo>
                      <a:pt x="35" y="30190"/>
                    </a:lnTo>
                    <a:lnTo>
                      <a:pt x="47" y="30134"/>
                    </a:lnTo>
                    <a:lnTo>
                      <a:pt x="62" y="30082"/>
                    </a:lnTo>
                    <a:lnTo>
                      <a:pt x="77" y="30032"/>
                    </a:lnTo>
                    <a:lnTo>
                      <a:pt x="93" y="29984"/>
                    </a:lnTo>
                    <a:lnTo>
                      <a:pt x="110" y="29936"/>
                    </a:lnTo>
                    <a:lnTo>
                      <a:pt x="128" y="29891"/>
                    </a:lnTo>
                    <a:lnTo>
                      <a:pt x="146" y="29846"/>
                    </a:lnTo>
                    <a:lnTo>
                      <a:pt x="164" y="29802"/>
                    </a:lnTo>
                    <a:lnTo>
                      <a:pt x="183" y="29760"/>
                    </a:lnTo>
                    <a:lnTo>
                      <a:pt x="203" y="29716"/>
                    </a:lnTo>
                    <a:lnTo>
                      <a:pt x="242" y="29636"/>
                    </a:lnTo>
                    <a:lnTo>
                      <a:pt x="283" y="29557"/>
                    </a:lnTo>
                    <a:lnTo>
                      <a:pt x="325" y="29479"/>
                    </a:lnTo>
                    <a:lnTo>
                      <a:pt x="368" y="29402"/>
                    </a:lnTo>
                    <a:lnTo>
                      <a:pt x="412" y="29329"/>
                    </a:lnTo>
                    <a:lnTo>
                      <a:pt x="457" y="29255"/>
                    </a:lnTo>
                    <a:lnTo>
                      <a:pt x="501" y="29184"/>
                    </a:lnTo>
                    <a:lnTo>
                      <a:pt x="545" y="29114"/>
                    </a:lnTo>
                    <a:lnTo>
                      <a:pt x="589" y="29047"/>
                    </a:lnTo>
                    <a:lnTo>
                      <a:pt x="672" y="28921"/>
                    </a:lnTo>
                    <a:lnTo>
                      <a:pt x="751" y="28805"/>
                    </a:lnTo>
                    <a:lnTo>
                      <a:pt x="877" y="28619"/>
                    </a:lnTo>
                    <a:lnTo>
                      <a:pt x="919" y="28557"/>
                    </a:lnTo>
                    <a:lnTo>
                      <a:pt x="929" y="28541"/>
                    </a:lnTo>
                    <a:lnTo>
                      <a:pt x="935" y="28531"/>
                    </a:lnTo>
                    <a:lnTo>
                      <a:pt x="1007" y="28406"/>
                    </a:lnTo>
                    <a:lnTo>
                      <a:pt x="1080" y="28278"/>
                    </a:lnTo>
                    <a:lnTo>
                      <a:pt x="1153" y="28150"/>
                    </a:lnTo>
                    <a:lnTo>
                      <a:pt x="1224" y="28025"/>
                    </a:lnTo>
                    <a:lnTo>
                      <a:pt x="1292" y="27902"/>
                    </a:lnTo>
                    <a:lnTo>
                      <a:pt x="1357" y="27780"/>
                    </a:lnTo>
                    <a:lnTo>
                      <a:pt x="1421" y="27659"/>
                    </a:lnTo>
                    <a:lnTo>
                      <a:pt x="1482" y="27541"/>
                    </a:lnTo>
                    <a:lnTo>
                      <a:pt x="1541" y="27423"/>
                    </a:lnTo>
                    <a:lnTo>
                      <a:pt x="1599" y="27306"/>
                    </a:lnTo>
                    <a:lnTo>
                      <a:pt x="1626" y="27249"/>
                    </a:lnTo>
                    <a:lnTo>
                      <a:pt x="1653" y="27192"/>
                    </a:lnTo>
                    <a:lnTo>
                      <a:pt x="1679" y="27134"/>
                    </a:lnTo>
                    <a:lnTo>
                      <a:pt x="1705" y="27077"/>
                    </a:lnTo>
                    <a:lnTo>
                      <a:pt x="1730" y="27020"/>
                    </a:lnTo>
                    <a:lnTo>
                      <a:pt x="1754" y="26964"/>
                    </a:lnTo>
                    <a:lnTo>
                      <a:pt x="1778" y="26907"/>
                    </a:lnTo>
                    <a:lnTo>
                      <a:pt x="1802" y="26851"/>
                    </a:lnTo>
                    <a:lnTo>
                      <a:pt x="1823" y="26794"/>
                    </a:lnTo>
                    <a:lnTo>
                      <a:pt x="1846" y="26738"/>
                    </a:lnTo>
                    <a:lnTo>
                      <a:pt x="1868" y="26681"/>
                    </a:lnTo>
                    <a:lnTo>
                      <a:pt x="1888" y="26625"/>
                    </a:lnTo>
                    <a:lnTo>
                      <a:pt x="1908" y="26569"/>
                    </a:lnTo>
                    <a:lnTo>
                      <a:pt x="1928" y="26513"/>
                    </a:lnTo>
                    <a:lnTo>
                      <a:pt x="1947" y="26457"/>
                    </a:lnTo>
                    <a:lnTo>
                      <a:pt x="1965" y="26400"/>
                    </a:lnTo>
                    <a:lnTo>
                      <a:pt x="1984" y="26344"/>
                    </a:lnTo>
                    <a:lnTo>
                      <a:pt x="2002" y="26287"/>
                    </a:lnTo>
                    <a:lnTo>
                      <a:pt x="2017" y="26231"/>
                    </a:lnTo>
                    <a:lnTo>
                      <a:pt x="2033" y="26175"/>
                    </a:lnTo>
                    <a:lnTo>
                      <a:pt x="2050" y="26117"/>
                    </a:lnTo>
                    <a:lnTo>
                      <a:pt x="2064" y="26059"/>
                    </a:lnTo>
                    <a:lnTo>
                      <a:pt x="2078" y="26003"/>
                    </a:lnTo>
                    <a:lnTo>
                      <a:pt x="2092" y="25944"/>
                    </a:lnTo>
                    <a:lnTo>
                      <a:pt x="2105" y="25886"/>
                    </a:lnTo>
                    <a:lnTo>
                      <a:pt x="2118" y="25828"/>
                    </a:lnTo>
                    <a:lnTo>
                      <a:pt x="2129" y="25769"/>
                    </a:lnTo>
                    <a:lnTo>
                      <a:pt x="2140" y="25709"/>
                    </a:lnTo>
                    <a:lnTo>
                      <a:pt x="2151" y="25651"/>
                    </a:lnTo>
                    <a:lnTo>
                      <a:pt x="2161" y="25591"/>
                    </a:lnTo>
                    <a:lnTo>
                      <a:pt x="2170" y="25530"/>
                    </a:lnTo>
                    <a:lnTo>
                      <a:pt x="2179" y="25469"/>
                    </a:lnTo>
                    <a:lnTo>
                      <a:pt x="2187" y="25407"/>
                    </a:lnTo>
                    <a:lnTo>
                      <a:pt x="2188" y="25401"/>
                    </a:lnTo>
                    <a:lnTo>
                      <a:pt x="2194" y="25344"/>
                    </a:lnTo>
                    <a:lnTo>
                      <a:pt x="2200" y="25282"/>
                    </a:lnTo>
                    <a:lnTo>
                      <a:pt x="2206" y="25218"/>
                    </a:lnTo>
                    <a:lnTo>
                      <a:pt x="2212" y="25154"/>
                    </a:lnTo>
                    <a:lnTo>
                      <a:pt x="2216" y="25089"/>
                    </a:lnTo>
                    <a:lnTo>
                      <a:pt x="2219" y="25023"/>
                    </a:lnTo>
                    <a:lnTo>
                      <a:pt x="2223" y="24956"/>
                    </a:lnTo>
                    <a:lnTo>
                      <a:pt x="2224" y="24889"/>
                    </a:lnTo>
                    <a:lnTo>
                      <a:pt x="2226" y="24821"/>
                    </a:lnTo>
                    <a:lnTo>
                      <a:pt x="2227" y="24752"/>
                    </a:lnTo>
                    <a:lnTo>
                      <a:pt x="2227" y="24682"/>
                    </a:lnTo>
                    <a:lnTo>
                      <a:pt x="2226" y="24539"/>
                    </a:lnTo>
                    <a:lnTo>
                      <a:pt x="2224" y="24393"/>
                    </a:lnTo>
                    <a:lnTo>
                      <a:pt x="2219" y="24247"/>
                    </a:lnTo>
                    <a:lnTo>
                      <a:pt x="2215" y="24101"/>
                    </a:lnTo>
                    <a:lnTo>
                      <a:pt x="2208" y="23953"/>
                    </a:lnTo>
                    <a:lnTo>
                      <a:pt x="2200" y="23806"/>
                    </a:lnTo>
                    <a:lnTo>
                      <a:pt x="2192" y="23657"/>
                    </a:lnTo>
                    <a:lnTo>
                      <a:pt x="2183" y="23508"/>
                    </a:lnTo>
                    <a:lnTo>
                      <a:pt x="2172" y="23358"/>
                    </a:lnTo>
                    <a:lnTo>
                      <a:pt x="2160" y="23209"/>
                    </a:lnTo>
                    <a:lnTo>
                      <a:pt x="2147" y="23058"/>
                    </a:lnTo>
                    <a:lnTo>
                      <a:pt x="2134" y="22905"/>
                    </a:lnTo>
                    <a:lnTo>
                      <a:pt x="2119" y="22754"/>
                    </a:lnTo>
                    <a:lnTo>
                      <a:pt x="2103" y="22602"/>
                    </a:lnTo>
                    <a:lnTo>
                      <a:pt x="2087" y="22448"/>
                    </a:lnTo>
                    <a:lnTo>
                      <a:pt x="2070" y="22294"/>
                    </a:lnTo>
                    <a:lnTo>
                      <a:pt x="2052" y="22140"/>
                    </a:lnTo>
                    <a:lnTo>
                      <a:pt x="2033" y="21985"/>
                    </a:lnTo>
                    <a:lnTo>
                      <a:pt x="2014" y="21829"/>
                    </a:lnTo>
                    <a:lnTo>
                      <a:pt x="1995" y="21675"/>
                    </a:lnTo>
                    <a:lnTo>
                      <a:pt x="1973" y="21519"/>
                    </a:lnTo>
                    <a:lnTo>
                      <a:pt x="1953" y="21362"/>
                    </a:lnTo>
                    <a:lnTo>
                      <a:pt x="1909" y="21047"/>
                    </a:lnTo>
                    <a:lnTo>
                      <a:pt x="1864" y="20731"/>
                    </a:lnTo>
                    <a:lnTo>
                      <a:pt x="1816" y="20415"/>
                    </a:lnTo>
                    <a:lnTo>
                      <a:pt x="1769" y="20095"/>
                    </a:lnTo>
                    <a:lnTo>
                      <a:pt x="1720" y="19775"/>
                    </a:lnTo>
                    <a:lnTo>
                      <a:pt x="1621" y="19131"/>
                    </a:lnTo>
                    <a:lnTo>
                      <a:pt x="1573" y="18807"/>
                    </a:lnTo>
                    <a:lnTo>
                      <a:pt x="1524" y="18482"/>
                    </a:lnTo>
                    <a:lnTo>
                      <a:pt x="1476" y="18158"/>
                    </a:lnTo>
                    <a:lnTo>
                      <a:pt x="1430" y="17832"/>
                    </a:lnTo>
                    <a:lnTo>
                      <a:pt x="1385" y="17504"/>
                    </a:lnTo>
                    <a:lnTo>
                      <a:pt x="1364" y="17341"/>
                    </a:lnTo>
                    <a:lnTo>
                      <a:pt x="1342" y="17177"/>
                    </a:lnTo>
                    <a:lnTo>
                      <a:pt x="1322" y="17012"/>
                    </a:lnTo>
                    <a:lnTo>
                      <a:pt x="1302" y="16849"/>
                    </a:lnTo>
                    <a:lnTo>
                      <a:pt x="1282" y="16684"/>
                    </a:lnTo>
                    <a:lnTo>
                      <a:pt x="1264" y="16520"/>
                    </a:lnTo>
                    <a:lnTo>
                      <a:pt x="1246" y="16355"/>
                    </a:lnTo>
                    <a:lnTo>
                      <a:pt x="1229" y="16190"/>
                    </a:lnTo>
                    <a:lnTo>
                      <a:pt x="1212" y="16026"/>
                    </a:lnTo>
                    <a:lnTo>
                      <a:pt x="1198" y="15861"/>
                    </a:lnTo>
                    <a:lnTo>
                      <a:pt x="1184" y="15697"/>
                    </a:lnTo>
                    <a:lnTo>
                      <a:pt x="1171" y="15531"/>
                    </a:lnTo>
                    <a:lnTo>
                      <a:pt x="1158" y="15366"/>
                    </a:lnTo>
                    <a:lnTo>
                      <a:pt x="1147" y="15201"/>
                    </a:lnTo>
                    <a:lnTo>
                      <a:pt x="1137" y="15037"/>
                    </a:lnTo>
                    <a:lnTo>
                      <a:pt x="1128" y="14872"/>
                    </a:lnTo>
                    <a:lnTo>
                      <a:pt x="1120" y="14706"/>
                    </a:lnTo>
                    <a:lnTo>
                      <a:pt x="1114" y="14540"/>
                    </a:lnTo>
                    <a:lnTo>
                      <a:pt x="1109" y="14375"/>
                    </a:lnTo>
                    <a:lnTo>
                      <a:pt x="1105" y="14210"/>
                    </a:lnTo>
                    <a:lnTo>
                      <a:pt x="1103" y="14045"/>
                    </a:lnTo>
                    <a:lnTo>
                      <a:pt x="1102" y="13879"/>
                    </a:lnTo>
                    <a:lnTo>
                      <a:pt x="1103" y="13715"/>
                    </a:lnTo>
                    <a:lnTo>
                      <a:pt x="1104" y="13549"/>
                    </a:lnTo>
                    <a:lnTo>
                      <a:pt x="1109" y="13384"/>
                    </a:lnTo>
                    <a:lnTo>
                      <a:pt x="1114" y="13219"/>
                    </a:lnTo>
                    <a:lnTo>
                      <a:pt x="1121" y="13054"/>
                    </a:lnTo>
                    <a:lnTo>
                      <a:pt x="1130" y="12889"/>
                    </a:lnTo>
                    <a:lnTo>
                      <a:pt x="1141" y="12725"/>
                    </a:lnTo>
                    <a:lnTo>
                      <a:pt x="1154" y="12560"/>
                    </a:lnTo>
                    <a:lnTo>
                      <a:pt x="1168" y="12396"/>
                    </a:lnTo>
                    <a:lnTo>
                      <a:pt x="1185" y="12232"/>
                    </a:lnTo>
                    <a:lnTo>
                      <a:pt x="1194" y="12149"/>
                    </a:lnTo>
                    <a:lnTo>
                      <a:pt x="1205" y="12066"/>
                    </a:lnTo>
                    <a:lnTo>
                      <a:pt x="1214" y="11984"/>
                    </a:lnTo>
                    <a:lnTo>
                      <a:pt x="1225" y="11903"/>
                    </a:lnTo>
                    <a:lnTo>
                      <a:pt x="1236" y="11821"/>
                    </a:lnTo>
                    <a:lnTo>
                      <a:pt x="1247" y="11739"/>
                    </a:lnTo>
                    <a:lnTo>
                      <a:pt x="1260" y="11657"/>
                    </a:lnTo>
                    <a:lnTo>
                      <a:pt x="1272" y="11575"/>
                    </a:lnTo>
                    <a:lnTo>
                      <a:pt x="1286" y="11493"/>
                    </a:lnTo>
                    <a:lnTo>
                      <a:pt x="1299" y="11412"/>
                    </a:lnTo>
                    <a:lnTo>
                      <a:pt x="1314" y="11329"/>
                    </a:lnTo>
                    <a:lnTo>
                      <a:pt x="1330" y="11248"/>
                    </a:lnTo>
                    <a:lnTo>
                      <a:pt x="1345" y="11167"/>
                    </a:lnTo>
                    <a:lnTo>
                      <a:pt x="1361" y="11085"/>
                    </a:lnTo>
                    <a:lnTo>
                      <a:pt x="1378" y="11004"/>
                    </a:lnTo>
                    <a:lnTo>
                      <a:pt x="1395" y="10922"/>
                    </a:lnTo>
                    <a:lnTo>
                      <a:pt x="1413" y="10840"/>
                    </a:lnTo>
                    <a:lnTo>
                      <a:pt x="1431" y="10759"/>
                    </a:lnTo>
                    <a:lnTo>
                      <a:pt x="1452" y="10678"/>
                    </a:lnTo>
                    <a:lnTo>
                      <a:pt x="1472" y="10597"/>
                    </a:lnTo>
                    <a:lnTo>
                      <a:pt x="1492" y="10516"/>
                    </a:lnTo>
                    <a:lnTo>
                      <a:pt x="1513" y="10435"/>
                    </a:lnTo>
                    <a:lnTo>
                      <a:pt x="1535" y="10354"/>
                    </a:lnTo>
                    <a:lnTo>
                      <a:pt x="1557" y="10274"/>
                    </a:lnTo>
                    <a:lnTo>
                      <a:pt x="1582" y="10194"/>
                    </a:lnTo>
                    <a:lnTo>
                      <a:pt x="1605" y="10112"/>
                    </a:lnTo>
                    <a:lnTo>
                      <a:pt x="1630" y="10032"/>
                    </a:lnTo>
                    <a:lnTo>
                      <a:pt x="1654" y="9952"/>
                    </a:lnTo>
                    <a:lnTo>
                      <a:pt x="1681" y="9872"/>
                    </a:lnTo>
                    <a:lnTo>
                      <a:pt x="1707" y="9792"/>
                    </a:lnTo>
                    <a:lnTo>
                      <a:pt x="1734" y="9712"/>
                    </a:lnTo>
                    <a:lnTo>
                      <a:pt x="1762" y="9631"/>
                    </a:lnTo>
                    <a:lnTo>
                      <a:pt x="1792" y="9552"/>
                    </a:lnTo>
                    <a:lnTo>
                      <a:pt x="1820" y="9472"/>
                    </a:lnTo>
                    <a:lnTo>
                      <a:pt x="1850" y="9393"/>
                    </a:lnTo>
                    <a:lnTo>
                      <a:pt x="1881" y="9314"/>
                    </a:lnTo>
                    <a:lnTo>
                      <a:pt x="1914" y="9234"/>
                    </a:lnTo>
                    <a:lnTo>
                      <a:pt x="1945" y="9156"/>
                    </a:lnTo>
                    <a:lnTo>
                      <a:pt x="1965" y="9109"/>
                    </a:lnTo>
                    <a:lnTo>
                      <a:pt x="1979" y="9076"/>
                    </a:lnTo>
                    <a:lnTo>
                      <a:pt x="2013" y="8998"/>
                    </a:lnTo>
                    <a:lnTo>
                      <a:pt x="2047" y="8919"/>
                    </a:lnTo>
                    <a:lnTo>
                      <a:pt x="2083" y="8841"/>
                    </a:lnTo>
                    <a:lnTo>
                      <a:pt x="2119" y="8762"/>
                    </a:lnTo>
                    <a:lnTo>
                      <a:pt x="2156" y="8684"/>
                    </a:lnTo>
                    <a:lnTo>
                      <a:pt x="2194" y="8606"/>
                    </a:lnTo>
                    <a:lnTo>
                      <a:pt x="2232" y="8528"/>
                    </a:lnTo>
                    <a:lnTo>
                      <a:pt x="2271" y="8451"/>
                    </a:lnTo>
                    <a:lnTo>
                      <a:pt x="2311" y="8373"/>
                    </a:lnTo>
                    <a:lnTo>
                      <a:pt x="2352" y="8296"/>
                    </a:lnTo>
                    <a:lnTo>
                      <a:pt x="2393" y="8219"/>
                    </a:lnTo>
                    <a:lnTo>
                      <a:pt x="2435" y="8142"/>
                    </a:lnTo>
                    <a:lnTo>
                      <a:pt x="2479" y="8064"/>
                    </a:lnTo>
                    <a:lnTo>
                      <a:pt x="2523" y="7988"/>
                    </a:lnTo>
                    <a:lnTo>
                      <a:pt x="2567" y="7912"/>
                    </a:lnTo>
                    <a:lnTo>
                      <a:pt x="2613" y="7836"/>
                    </a:lnTo>
                    <a:lnTo>
                      <a:pt x="2661" y="7760"/>
                    </a:lnTo>
                    <a:lnTo>
                      <a:pt x="2707" y="7683"/>
                    </a:lnTo>
                    <a:lnTo>
                      <a:pt x="2756" y="7607"/>
                    </a:lnTo>
                    <a:lnTo>
                      <a:pt x="2805" y="7532"/>
                    </a:lnTo>
                    <a:lnTo>
                      <a:pt x="2855" y="7457"/>
                    </a:lnTo>
                    <a:lnTo>
                      <a:pt x="2906" y="7383"/>
                    </a:lnTo>
                    <a:lnTo>
                      <a:pt x="2957" y="7308"/>
                    </a:lnTo>
                    <a:lnTo>
                      <a:pt x="3009" y="7234"/>
                    </a:lnTo>
                    <a:lnTo>
                      <a:pt x="3063" y="7159"/>
                    </a:lnTo>
                    <a:lnTo>
                      <a:pt x="3117" y="7086"/>
                    </a:lnTo>
                    <a:lnTo>
                      <a:pt x="3171" y="7012"/>
                    </a:lnTo>
                    <a:lnTo>
                      <a:pt x="3228" y="6939"/>
                    </a:lnTo>
                    <a:lnTo>
                      <a:pt x="3284" y="6866"/>
                    </a:lnTo>
                    <a:lnTo>
                      <a:pt x="3342" y="6793"/>
                    </a:lnTo>
                    <a:lnTo>
                      <a:pt x="3400" y="6720"/>
                    </a:lnTo>
                    <a:lnTo>
                      <a:pt x="3459" y="6648"/>
                    </a:lnTo>
                    <a:lnTo>
                      <a:pt x="3520" y="6575"/>
                    </a:lnTo>
                    <a:lnTo>
                      <a:pt x="3581" y="6504"/>
                    </a:lnTo>
                    <a:lnTo>
                      <a:pt x="3643" y="6433"/>
                    </a:lnTo>
                    <a:lnTo>
                      <a:pt x="3706" y="6361"/>
                    </a:lnTo>
                    <a:lnTo>
                      <a:pt x="3769" y="6291"/>
                    </a:lnTo>
                    <a:lnTo>
                      <a:pt x="3835" y="6220"/>
                    </a:lnTo>
                    <a:lnTo>
                      <a:pt x="3900" y="6150"/>
                    </a:lnTo>
                    <a:lnTo>
                      <a:pt x="3967" y="6079"/>
                    </a:lnTo>
                    <a:lnTo>
                      <a:pt x="4034" y="6010"/>
                    </a:lnTo>
                    <a:lnTo>
                      <a:pt x="4103" y="5941"/>
                    </a:lnTo>
                    <a:lnTo>
                      <a:pt x="4171" y="5871"/>
                    </a:lnTo>
                    <a:lnTo>
                      <a:pt x="4243" y="5802"/>
                    </a:lnTo>
                    <a:lnTo>
                      <a:pt x="4312" y="5733"/>
                    </a:lnTo>
                    <a:lnTo>
                      <a:pt x="4386" y="5665"/>
                    </a:lnTo>
                    <a:lnTo>
                      <a:pt x="4458" y="5597"/>
                    </a:lnTo>
                    <a:lnTo>
                      <a:pt x="4532" y="5529"/>
                    </a:lnTo>
                    <a:lnTo>
                      <a:pt x="4607" y="5462"/>
                    </a:lnTo>
                    <a:lnTo>
                      <a:pt x="4683" y="5395"/>
                    </a:lnTo>
                    <a:lnTo>
                      <a:pt x="4760" y="5328"/>
                    </a:lnTo>
                    <a:lnTo>
                      <a:pt x="4837" y="5261"/>
                    </a:lnTo>
                    <a:lnTo>
                      <a:pt x="4915" y="5196"/>
                    </a:lnTo>
                    <a:lnTo>
                      <a:pt x="4995" y="5129"/>
                    </a:lnTo>
                    <a:lnTo>
                      <a:pt x="5076" y="5064"/>
                    </a:lnTo>
                    <a:lnTo>
                      <a:pt x="5157" y="4998"/>
                    </a:lnTo>
                    <a:lnTo>
                      <a:pt x="5239" y="4934"/>
                    </a:lnTo>
                    <a:lnTo>
                      <a:pt x="5323" y="4868"/>
                    </a:lnTo>
                    <a:lnTo>
                      <a:pt x="5408" y="4804"/>
                    </a:lnTo>
                    <a:lnTo>
                      <a:pt x="5493" y="4741"/>
                    </a:lnTo>
                    <a:lnTo>
                      <a:pt x="5578" y="4678"/>
                    </a:lnTo>
                    <a:lnTo>
                      <a:pt x="5734" y="4565"/>
                    </a:lnTo>
                    <a:lnTo>
                      <a:pt x="5888" y="4453"/>
                    </a:lnTo>
                    <a:lnTo>
                      <a:pt x="6043" y="4344"/>
                    </a:lnTo>
                    <a:lnTo>
                      <a:pt x="6197" y="4236"/>
                    </a:lnTo>
                    <a:lnTo>
                      <a:pt x="6350" y="4129"/>
                    </a:lnTo>
                    <a:lnTo>
                      <a:pt x="6505" y="4024"/>
                    </a:lnTo>
                    <a:lnTo>
                      <a:pt x="6658" y="3921"/>
                    </a:lnTo>
                    <a:lnTo>
                      <a:pt x="6812" y="3820"/>
                    </a:lnTo>
                    <a:lnTo>
                      <a:pt x="6965" y="3719"/>
                    </a:lnTo>
                    <a:lnTo>
                      <a:pt x="7118" y="3620"/>
                    </a:lnTo>
                    <a:lnTo>
                      <a:pt x="7270" y="3522"/>
                    </a:lnTo>
                    <a:lnTo>
                      <a:pt x="7423" y="3426"/>
                    </a:lnTo>
                    <a:lnTo>
                      <a:pt x="7576" y="3332"/>
                    </a:lnTo>
                    <a:lnTo>
                      <a:pt x="7727" y="3239"/>
                    </a:lnTo>
                    <a:lnTo>
                      <a:pt x="7879" y="3147"/>
                    </a:lnTo>
                    <a:lnTo>
                      <a:pt x="8030" y="3057"/>
                    </a:lnTo>
                    <a:lnTo>
                      <a:pt x="8182" y="2968"/>
                    </a:lnTo>
                    <a:lnTo>
                      <a:pt x="8333" y="2882"/>
                    </a:lnTo>
                    <a:lnTo>
                      <a:pt x="8484" y="2795"/>
                    </a:lnTo>
                    <a:lnTo>
                      <a:pt x="8634" y="2711"/>
                    </a:lnTo>
                    <a:lnTo>
                      <a:pt x="8785" y="2629"/>
                    </a:lnTo>
                    <a:lnTo>
                      <a:pt x="8935" y="2546"/>
                    </a:lnTo>
                    <a:lnTo>
                      <a:pt x="9084" y="2466"/>
                    </a:lnTo>
                    <a:lnTo>
                      <a:pt x="9235" y="2387"/>
                    </a:lnTo>
                    <a:lnTo>
                      <a:pt x="9384" y="2309"/>
                    </a:lnTo>
                    <a:lnTo>
                      <a:pt x="9533" y="2234"/>
                    </a:lnTo>
                    <a:lnTo>
                      <a:pt x="9681" y="2159"/>
                    </a:lnTo>
                    <a:lnTo>
                      <a:pt x="9830" y="2087"/>
                    </a:lnTo>
                    <a:lnTo>
                      <a:pt x="9979" y="2015"/>
                    </a:lnTo>
                    <a:lnTo>
                      <a:pt x="10125" y="1945"/>
                    </a:lnTo>
                    <a:lnTo>
                      <a:pt x="10273" y="1875"/>
                    </a:lnTo>
                    <a:lnTo>
                      <a:pt x="10420" y="1807"/>
                    </a:lnTo>
                    <a:lnTo>
                      <a:pt x="10568" y="1740"/>
                    </a:lnTo>
                    <a:lnTo>
                      <a:pt x="10715" y="1676"/>
                    </a:lnTo>
                    <a:lnTo>
                      <a:pt x="10861" y="1613"/>
                    </a:lnTo>
                    <a:lnTo>
                      <a:pt x="11007" y="1549"/>
                    </a:lnTo>
                    <a:lnTo>
                      <a:pt x="11154" y="1488"/>
                    </a:lnTo>
                    <a:lnTo>
                      <a:pt x="11299" y="1429"/>
                    </a:lnTo>
                    <a:lnTo>
                      <a:pt x="11445" y="1371"/>
                    </a:lnTo>
                    <a:lnTo>
                      <a:pt x="11590" y="1313"/>
                    </a:lnTo>
                    <a:lnTo>
                      <a:pt x="11734" y="1257"/>
                    </a:lnTo>
                    <a:lnTo>
                      <a:pt x="11880" y="1203"/>
                    </a:lnTo>
                    <a:lnTo>
                      <a:pt x="12023" y="1150"/>
                    </a:lnTo>
                    <a:lnTo>
                      <a:pt x="12166" y="1098"/>
                    </a:lnTo>
                    <a:lnTo>
                      <a:pt x="12311" y="1047"/>
                    </a:lnTo>
                    <a:lnTo>
                      <a:pt x="12453" y="999"/>
                    </a:lnTo>
                    <a:lnTo>
                      <a:pt x="12597" y="950"/>
                    </a:lnTo>
                    <a:lnTo>
                      <a:pt x="12740" y="903"/>
                    </a:lnTo>
                    <a:lnTo>
                      <a:pt x="12882" y="857"/>
                    </a:lnTo>
                    <a:lnTo>
                      <a:pt x="13023" y="812"/>
                    </a:lnTo>
                    <a:lnTo>
                      <a:pt x="13164" y="770"/>
                    </a:lnTo>
                    <a:lnTo>
                      <a:pt x="13307" y="728"/>
                    </a:lnTo>
                    <a:lnTo>
                      <a:pt x="13448" y="687"/>
                    </a:lnTo>
                    <a:lnTo>
                      <a:pt x="13589" y="647"/>
                    </a:lnTo>
                    <a:lnTo>
                      <a:pt x="13729" y="610"/>
                    </a:lnTo>
                    <a:lnTo>
                      <a:pt x="13868" y="573"/>
                    </a:lnTo>
                    <a:lnTo>
                      <a:pt x="14009" y="538"/>
                    </a:lnTo>
                    <a:lnTo>
                      <a:pt x="14147" y="503"/>
                    </a:lnTo>
                    <a:lnTo>
                      <a:pt x="14286" y="469"/>
                    </a:lnTo>
                    <a:lnTo>
                      <a:pt x="14425" y="436"/>
                    </a:lnTo>
                    <a:lnTo>
                      <a:pt x="14563" y="406"/>
                    </a:lnTo>
                    <a:lnTo>
                      <a:pt x="14701" y="376"/>
                    </a:lnTo>
                    <a:lnTo>
                      <a:pt x="14741" y="367"/>
                    </a:lnTo>
                    <a:lnTo>
                      <a:pt x="14839" y="347"/>
                    </a:lnTo>
                    <a:lnTo>
                      <a:pt x="14976" y="321"/>
                    </a:lnTo>
                    <a:lnTo>
                      <a:pt x="15113" y="295"/>
                    </a:lnTo>
                    <a:lnTo>
                      <a:pt x="15249" y="270"/>
                    </a:lnTo>
                    <a:lnTo>
                      <a:pt x="15385" y="247"/>
                    </a:lnTo>
                    <a:lnTo>
                      <a:pt x="15522" y="223"/>
                    </a:lnTo>
                    <a:lnTo>
                      <a:pt x="15656" y="202"/>
                    </a:lnTo>
                    <a:lnTo>
                      <a:pt x="15791" y="181"/>
                    </a:lnTo>
                    <a:lnTo>
                      <a:pt x="15926" y="162"/>
                    </a:lnTo>
                    <a:lnTo>
                      <a:pt x="16060" y="145"/>
                    </a:lnTo>
                    <a:lnTo>
                      <a:pt x="16193" y="128"/>
                    </a:lnTo>
                    <a:lnTo>
                      <a:pt x="16326" y="112"/>
                    </a:lnTo>
                    <a:lnTo>
                      <a:pt x="16462" y="97"/>
                    </a:lnTo>
                    <a:lnTo>
                      <a:pt x="16594" y="83"/>
                    </a:lnTo>
                    <a:lnTo>
                      <a:pt x="16725" y="71"/>
                    </a:lnTo>
                    <a:lnTo>
                      <a:pt x="16858" y="58"/>
                    </a:lnTo>
                    <a:lnTo>
                      <a:pt x="16988" y="48"/>
                    </a:lnTo>
                    <a:lnTo>
                      <a:pt x="17120" y="39"/>
                    </a:lnTo>
                    <a:lnTo>
                      <a:pt x="17250" y="30"/>
                    </a:lnTo>
                    <a:lnTo>
                      <a:pt x="17380" y="23"/>
                    </a:lnTo>
                    <a:lnTo>
                      <a:pt x="17510" y="17"/>
                    </a:lnTo>
                    <a:lnTo>
                      <a:pt x="17639" y="12"/>
                    </a:lnTo>
                    <a:lnTo>
                      <a:pt x="17768" y="7"/>
                    </a:lnTo>
                    <a:lnTo>
                      <a:pt x="17896" y="4"/>
                    </a:lnTo>
                    <a:lnTo>
                      <a:pt x="18023" y="2"/>
                    </a:lnTo>
                    <a:lnTo>
                      <a:pt x="18151" y="1"/>
                    </a:lnTo>
                    <a:lnTo>
                      <a:pt x="18277" y="1"/>
                    </a:lnTo>
                    <a:lnTo>
                      <a:pt x="18404" y="2"/>
                    </a:lnTo>
                    <a:lnTo>
                      <a:pt x="18530" y="4"/>
                    </a:lnTo>
                    <a:lnTo>
                      <a:pt x="18655" y="6"/>
                    </a:lnTo>
                    <a:lnTo>
                      <a:pt x="18781" y="10"/>
                    </a:lnTo>
                    <a:lnTo>
                      <a:pt x="18905" y="15"/>
                    </a:lnTo>
                    <a:lnTo>
                      <a:pt x="19029" y="21"/>
                    </a:lnTo>
                    <a:lnTo>
                      <a:pt x="19153" y="28"/>
                    </a:lnTo>
                    <a:lnTo>
                      <a:pt x="19276" y="34"/>
                    </a:lnTo>
                    <a:lnTo>
                      <a:pt x="19399" y="43"/>
                    </a:lnTo>
                    <a:lnTo>
                      <a:pt x="19521" y="54"/>
                    </a:lnTo>
                    <a:lnTo>
                      <a:pt x="19643" y="64"/>
                    </a:lnTo>
                    <a:lnTo>
                      <a:pt x="19764" y="75"/>
                    </a:lnTo>
                    <a:lnTo>
                      <a:pt x="19886" y="87"/>
                    </a:lnTo>
                    <a:lnTo>
                      <a:pt x="20006" y="101"/>
                    </a:lnTo>
                    <a:lnTo>
                      <a:pt x="20125" y="115"/>
                    </a:lnTo>
                    <a:lnTo>
                      <a:pt x="20245" y="130"/>
                    </a:lnTo>
                    <a:lnTo>
                      <a:pt x="20363" y="146"/>
                    </a:lnTo>
                    <a:lnTo>
                      <a:pt x="20482" y="163"/>
                    </a:lnTo>
                    <a:lnTo>
                      <a:pt x="20599" y="180"/>
                    </a:lnTo>
                    <a:lnTo>
                      <a:pt x="20717" y="199"/>
                    </a:lnTo>
                    <a:lnTo>
                      <a:pt x="20833" y="218"/>
                    </a:lnTo>
                    <a:lnTo>
                      <a:pt x="20949" y="239"/>
                    </a:lnTo>
                    <a:lnTo>
                      <a:pt x="21066" y="260"/>
                    </a:lnTo>
                    <a:lnTo>
                      <a:pt x="21181" y="281"/>
                    </a:lnTo>
                    <a:lnTo>
                      <a:pt x="21296" y="304"/>
                    </a:lnTo>
                    <a:lnTo>
                      <a:pt x="21410" y="328"/>
                    </a:lnTo>
                    <a:lnTo>
                      <a:pt x="21524" y="353"/>
                    </a:lnTo>
                    <a:lnTo>
                      <a:pt x="21637" y="378"/>
                    </a:lnTo>
                    <a:lnTo>
                      <a:pt x="21749" y="404"/>
                    </a:lnTo>
                    <a:lnTo>
                      <a:pt x="21860" y="431"/>
                    </a:lnTo>
                    <a:lnTo>
                      <a:pt x="21972" y="458"/>
                    </a:lnTo>
                    <a:lnTo>
                      <a:pt x="22083" y="487"/>
                    </a:lnTo>
                    <a:lnTo>
                      <a:pt x="22193" y="515"/>
                    </a:lnTo>
                    <a:lnTo>
                      <a:pt x="22304" y="545"/>
                    </a:lnTo>
                    <a:lnTo>
                      <a:pt x="22414" y="576"/>
                    </a:lnTo>
                    <a:lnTo>
                      <a:pt x="22522" y="608"/>
                    </a:lnTo>
                    <a:lnTo>
                      <a:pt x="22629" y="640"/>
                    </a:lnTo>
                    <a:lnTo>
                      <a:pt x="22736" y="673"/>
                    </a:lnTo>
                    <a:lnTo>
                      <a:pt x="22844" y="706"/>
                    </a:lnTo>
                    <a:lnTo>
                      <a:pt x="22951" y="741"/>
                    </a:lnTo>
                    <a:lnTo>
                      <a:pt x="23056" y="776"/>
                    </a:lnTo>
                    <a:lnTo>
                      <a:pt x="23162" y="811"/>
                    </a:lnTo>
                    <a:lnTo>
                      <a:pt x="23267" y="848"/>
                    </a:lnTo>
                    <a:lnTo>
                      <a:pt x="23371" y="886"/>
                    </a:lnTo>
                    <a:lnTo>
                      <a:pt x="23474" y="924"/>
                    </a:lnTo>
                    <a:lnTo>
                      <a:pt x="23577" y="962"/>
                    </a:lnTo>
                    <a:lnTo>
                      <a:pt x="23679" y="1001"/>
                    </a:lnTo>
                    <a:lnTo>
                      <a:pt x="23781" y="1041"/>
                    </a:lnTo>
                    <a:lnTo>
                      <a:pt x="23882" y="1082"/>
                    </a:lnTo>
                    <a:lnTo>
                      <a:pt x="23983" y="1123"/>
                    </a:lnTo>
                    <a:lnTo>
                      <a:pt x="24083" y="1166"/>
                    </a:lnTo>
                    <a:lnTo>
                      <a:pt x="24183" y="1207"/>
                    </a:lnTo>
                    <a:lnTo>
                      <a:pt x="24282" y="1250"/>
                    </a:lnTo>
                    <a:lnTo>
                      <a:pt x="24379" y="1295"/>
                    </a:lnTo>
                    <a:lnTo>
                      <a:pt x="24477" y="1339"/>
                    </a:lnTo>
                    <a:lnTo>
                      <a:pt x="24574" y="1385"/>
                    </a:lnTo>
                    <a:lnTo>
                      <a:pt x="24670" y="1430"/>
                    </a:lnTo>
                    <a:lnTo>
                      <a:pt x="24767" y="1476"/>
                    </a:lnTo>
                    <a:lnTo>
                      <a:pt x="24861" y="1522"/>
                    </a:lnTo>
                    <a:lnTo>
                      <a:pt x="24956" y="1570"/>
                    </a:lnTo>
                    <a:lnTo>
                      <a:pt x="25051" y="1618"/>
                    </a:lnTo>
                    <a:lnTo>
                      <a:pt x="25143" y="1667"/>
                    </a:lnTo>
                    <a:lnTo>
                      <a:pt x="25236" y="1717"/>
                    </a:lnTo>
                    <a:lnTo>
                      <a:pt x="25328" y="1766"/>
                    </a:lnTo>
                    <a:lnTo>
                      <a:pt x="25419" y="1817"/>
                    </a:lnTo>
                    <a:lnTo>
                      <a:pt x="25510" y="1867"/>
                    </a:lnTo>
                    <a:lnTo>
                      <a:pt x="25601" y="1919"/>
                    </a:lnTo>
                    <a:lnTo>
                      <a:pt x="25690" y="1971"/>
                    </a:lnTo>
                    <a:lnTo>
                      <a:pt x="25779" y="2024"/>
                    </a:lnTo>
                    <a:lnTo>
                      <a:pt x="25867" y="2076"/>
                    </a:lnTo>
                    <a:lnTo>
                      <a:pt x="25955" y="2130"/>
                    </a:lnTo>
                    <a:lnTo>
                      <a:pt x="25965" y="2136"/>
                    </a:lnTo>
                    <a:lnTo>
                      <a:pt x="26040" y="2187"/>
                    </a:lnTo>
                    <a:lnTo>
                      <a:pt x="26123" y="2246"/>
                    </a:lnTo>
                    <a:lnTo>
                      <a:pt x="26207" y="2304"/>
                    </a:lnTo>
                    <a:lnTo>
                      <a:pt x="26288" y="2363"/>
                    </a:lnTo>
                    <a:lnTo>
                      <a:pt x="26370" y="2423"/>
                    </a:lnTo>
                    <a:lnTo>
                      <a:pt x="26452" y="2483"/>
                    </a:lnTo>
                    <a:lnTo>
                      <a:pt x="26532" y="2543"/>
                    </a:lnTo>
                    <a:lnTo>
                      <a:pt x="26611" y="2604"/>
                    </a:lnTo>
                    <a:lnTo>
                      <a:pt x="26690" y="2666"/>
                    </a:lnTo>
                    <a:lnTo>
                      <a:pt x="26769" y="2727"/>
                    </a:lnTo>
                    <a:lnTo>
                      <a:pt x="26846" y="2789"/>
                    </a:lnTo>
                    <a:lnTo>
                      <a:pt x="26922" y="2851"/>
                    </a:lnTo>
                    <a:lnTo>
                      <a:pt x="26999" y="2913"/>
                    </a:lnTo>
                    <a:lnTo>
                      <a:pt x="27074" y="2978"/>
                    </a:lnTo>
                    <a:lnTo>
                      <a:pt x="27149" y="3041"/>
                    </a:lnTo>
                    <a:lnTo>
                      <a:pt x="27223" y="3104"/>
                    </a:lnTo>
                    <a:lnTo>
                      <a:pt x="27296" y="3168"/>
                    </a:lnTo>
                    <a:lnTo>
                      <a:pt x="27368" y="3233"/>
                    </a:lnTo>
                    <a:lnTo>
                      <a:pt x="27441" y="3297"/>
                    </a:lnTo>
                    <a:lnTo>
                      <a:pt x="27512" y="3362"/>
                    </a:lnTo>
                    <a:lnTo>
                      <a:pt x="27582" y="3428"/>
                    </a:lnTo>
                    <a:lnTo>
                      <a:pt x="27651" y="3493"/>
                    </a:lnTo>
                    <a:lnTo>
                      <a:pt x="27721" y="3560"/>
                    </a:lnTo>
                    <a:lnTo>
                      <a:pt x="27788" y="3626"/>
                    </a:lnTo>
                    <a:lnTo>
                      <a:pt x="27856" y="3692"/>
                    </a:lnTo>
                    <a:lnTo>
                      <a:pt x="27923" y="3759"/>
                    </a:lnTo>
                    <a:lnTo>
                      <a:pt x="27989" y="3826"/>
                    </a:lnTo>
                    <a:lnTo>
                      <a:pt x="28055" y="3893"/>
                    </a:lnTo>
                    <a:lnTo>
                      <a:pt x="28119" y="3961"/>
                    </a:lnTo>
                    <a:lnTo>
                      <a:pt x="28182" y="4030"/>
                    </a:lnTo>
                    <a:lnTo>
                      <a:pt x="28246" y="4097"/>
                    </a:lnTo>
                    <a:lnTo>
                      <a:pt x="28308" y="4165"/>
                    </a:lnTo>
                    <a:lnTo>
                      <a:pt x="28370" y="4234"/>
                    </a:lnTo>
                    <a:lnTo>
                      <a:pt x="28431" y="4303"/>
                    </a:lnTo>
                    <a:lnTo>
                      <a:pt x="28491" y="4372"/>
                    </a:lnTo>
                    <a:lnTo>
                      <a:pt x="28550" y="4441"/>
                    </a:lnTo>
                    <a:lnTo>
                      <a:pt x="28609" y="4511"/>
                    </a:lnTo>
                    <a:lnTo>
                      <a:pt x="28667" y="4579"/>
                    </a:lnTo>
                    <a:lnTo>
                      <a:pt x="28724" y="4649"/>
                    </a:lnTo>
                    <a:lnTo>
                      <a:pt x="28781" y="4719"/>
                    </a:lnTo>
                    <a:lnTo>
                      <a:pt x="28836" y="4789"/>
                    </a:lnTo>
                    <a:lnTo>
                      <a:pt x="28891" y="4861"/>
                    </a:lnTo>
                    <a:lnTo>
                      <a:pt x="28944" y="4931"/>
                    </a:lnTo>
                    <a:lnTo>
                      <a:pt x="28999" y="5002"/>
                    </a:lnTo>
                    <a:lnTo>
                      <a:pt x="29052" y="5072"/>
                    </a:lnTo>
                    <a:lnTo>
                      <a:pt x="29104" y="5143"/>
                    </a:lnTo>
                    <a:lnTo>
                      <a:pt x="29154" y="5214"/>
                    </a:lnTo>
                    <a:lnTo>
                      <a:pt x="29205" y="5286"/>
                    </a:lnTo>
                    <a:lnTo>
                      <a:pt x="29255" y="5356"/>
                    </a:lnTo>
                    <a:lnTo>
                      <a:pt x="29303" y="5428"/>
                    </a:lnTo>
                    <a:lnTo>
                      <a:pt x="29352" y="5501"/>
                    </a:lnTo>
                    <a:lnTo>
                      <a:pt x="29398" y="5572"/>
                    </a:lnTo>
                    <a:lnTo>
                      <a:pt x="29446" y="5643"/>
                    </a:lnTo>
                    <a:lnTo>
                      <a:pt x="29491" y="5715"/>
                    </a:lnTo>
                    <a:lnTo>
                      <a:pt x="29536" y="5787"/>
                    </a:lnTo>
                    <a:lnTo>
                      <a:pt x="29580" y="5860"/>
                    </a:lnTo>
                    <a:lnTo>
                      <a:pt x="29624" y="5932"/>
                    </a:lnTo>
                    <a:lnTo>
                      <a:pt x="29667" y="6004"/>
                    </a:lnTo>
                    <a:lnTo>
                      <a:pt x="29709" y="6076"/>
                    </a:lnTo>
                    <a:lnTo>
                      <a:pt x="29749" y="6149"/>
                    </a:lnTo>
                    <a:lnTo>
                      <a:pt x="29790" y="6221"/>
                    </a:lnTo>
                    <a:lnTo>
                      <a:pt x="29831" y="6293"/>
                    </a:lnTo>
                    <a:lnTo>
                      <a:pt x="29869" y="6367"/>
                    </a:lnTo>
                    <a:lnTo>
                      <a:pt x="29907" y="6439"/>
                    </a:lnTo>
                    <a:lnTo>
                      <a:pt x="29943" y="6512"/>
                    </a:lnTo>
                    <a:lnTo>
                      <a:pt x="29981" y="6584"/>
                    </a:lnTo>
                    <a:lnTo>
                      <a:pt x="30016" y="6658"/>
                    </a:lnTo>
                    <a:lnTo>
                      <a:pt x="30051" y="6730"/>
                    </a:lnTo>
                    <a:lnTo>
                      <a:pt x="30085" y="6803"/>
                    </a:lnTo>
                    <a:lnTo>
                      <a:pt x="30117" y="6876"/>
                    </a:lnTo>
                    <a:lnTo>
                      <a:pt x="30150" y="6949"/>
                    </a:lnTo>
                    <a:lnTo>
                      <a:pt x="30182" y="7021"/>
                    </a:lnTo>
                    <a:lnTo>
                      <a:pt x="30193" y="7047"/>
                    </a:lnTo>
                    <a:lnTo>
                      <a:pt x="30207" y="7097"/>
                    </a:lnTo>
                    <a:lnTo>
                      <a:pt x="30227" y="7174"/>
                    </a:lnTo>
                    <a:lnTo>
                      <a:pt x="30248" y="7252"/>
                    </a:lnTo>
                    <a:lnTo>
                      <a:pt x="30267" y="7327"/>
                    </a:lnTo>
                    <a:lnTo>
                      <a:pt x="30287" y="7403"/>
                    </a:lnTo>
                    <a:lnTo>
                      <a:pt x="30304" y="7479"/>
                    </a:lnTo>
                    <a:lnTo>
                      <a:pt x="30322" y="7554"/>
                    </a:lnTo>
                    <a:lnTo>
                      <a:pt x="30337" y="7629"/>
                    </a:lnTo>
                    <a:lnTo>
                      <a:pt x="30353" y="7704"/>
                    </a:lnTo>
                    <a:lnTo>
                      <a:pt x="30368" y="7779"/>
                    </a:lnTo>
                    <a:lnTo>
                      <a:pt x="30383" y="7853"/>
                    </a:lnTo>
                    <a:lnTo>
                      <a:pt x="30396" y="7927"/>
                    </a:lnTo>
                    <a:lnTo>
                      <a:pt x="30409" y="8000"/>
                    </a:lnTo>
                    <a:lnTo>
                      <a:pt x="30420" y="8073"/>
                    </a:lnTo>
                    <a:lnTo>
                      <a:pt x="30431" y="8147"/>
                    </a:lnTo>
                    <a:lnTo>
                      <a:pt x="30441" y="8219"/>
                    </a:lnTo>
                    <a:lnTo>
                      <a:pt x="30451" y="8291"/>
                    </a:lnTo>
                    <a:lnTo>
                      <a:pt x="30461" y="8364"/>
                    </a:lnTo>
                    <a:lnTo>
                      <a:pt x="30463" y="8390"/>
                    </a:lnTo>
                    <a:lnTo>
                      <a:pt x="30440" y="8443"/>
                    </a:lnTo>
                    <a:lnTo>
                      <a:pt x="30407" y="8523"/>
                    </a:lnTo>
                    <a:lnTo>
                      <a:pt x="30377" y="8602"/>
                    </a:lnTo>
                    <a:lnTo>
                      <a:pt x="30349" y="8679"/>
                    </a:lnTo>
                    <a:lnTo>
                      <a:pt x="30323" y="8752"/>
                    </a:lnTo>
                    <a:lnTo>
                      <a:pt x="30299" y="8824"/>
                    </a:lnTo>
                    <a:lnTo>
                      <a:pt x="30656" y="8760"/>
                    </a:lnTo>
                    <a:lnTo>
                      <a:pt x="30845" y="8725"/>
                    </a:lnTo>
                    <a:lnTo>
                      <a:pt x="30925" y="8905"/>
                    </a:lnTo>
                    <a:close/>
                    <a:moveTo>
                      <a:pt x="18162" y="1912"/>
                    </a:moveTo>
                    <a:lnTo>
                      <a:pt x="18049" y="1913"/>
                    </a:lnTo>
                    <a:lnTo>
                      <a:pt x="17936" y="1915"/>
                    </a:lnTo>
                    <a:lnTo>
                      <a:pt x="17823" y="1919"/>
                    </a:lnTo>
                    <a:lnTo>
                      <a:pt x="17709" y="1922"/>
                    </a:lnTo>
                    <a:lnTo>
                      <a:pt x="17596" y="1926"/>
                    </a:lnTo>
                    <a:lnTo>
                      <a:pt x="17481" y="1932"/>
                    </a:lnTo>
                    <a:lnTo>
                      <a:pt x="17366" y="1939"/>
                    </a:lnTo>
                    <a:lnTo>
                      <a:pt x="17251" y="1947"/>
                    </a:lnTo>
                    <a:lnTo>
                      <a:pt x="17135" y="1955"/>
                    </a:lnTo>
                    <a:lnTo>
                      <a:pt x="17017" y="1964"/>
                    </a:lnTo>
                    <a:lnTo>
                      <a:pt x="16901" y="1975"/>
                    </a:lnTo>
                    <a:lnTo>
                      <a:pt x="16784" y="1986"/>
                    </a:lnTo>
                    <a:lnTo>
                      <a:pt x="16666" y="1999"/>
                    </a:lnTo>
                    <a:lnTo>
                      <a:pt x="16549" y="2012"/>
                    </a:lnTo>
                    <a:lnTo>
                      <a:pt x="16430" y="2026"/>
                    </a:lnTo>
                    <a:lnTo>
                      <a:pt x="16311" y="2041"/>
                    </a:lnTo>
                    <a:lnTo>
                      <a:pt x="16191" y="2057"/>
                    </a:lnTo>
                    <a:lnTo>
                      <a:pt x="16071" y="2074"/>
                    </a:lnTo>
                    <a:lnTo>
                      <a:pt x="15951" y="2094"/>
                    </a:lnTo>
                    <a:lnTo>
                      <a:pt x="15831" y="2113"/>
                    </a:lnTo>
                    <a:lnTo>
                      <a:pt x="15709" y="2133"/>
                    </a:lnTo>
                    <a:lnTo>
                      <a:pt x="15587" y="2153"/>
                    </a:lnTo>
                    <a:lnTo>
                      <a:pt x="15465" y="2176"/>
                    </a:lnTo>
                    <a:lnTo>
                      <a:pt x="15343" y="2200"/>
                    </a:lnTo>
                    <a:lnTo>
                      <a:pt x="15220" y="2225"/>
                    </a:lnTo>
                    <a:lnTo>
                      <a:pt x="15133" y="2243"/>
                    </a:lnTo>
                    <a:lnTo>
                      <a:pt x="15097" y="2249"/>
                    </a:lnTo>
                    <a:lnTo>
                      <a:pt x="14973" y="2275"/>
                    </a:lnTo>
                    <a:lnTo>
                      <a:pt x="14850" y="2304"/>
                    </a:lnTo>
                    <a:lnTo>
                      <a:pt x="14725" y="2332"/>
                    </a:lnTo>
                    <a:lnTo>
                      <a:pt x="14599" y="2361"/>
                    </a:lnTo>
                    <a:lnTo>
                      <a:pt x="14474" y="2393"/>
                    </a:lnTo>
                    <a:lnTo>
                      <a:pt x="14349" y="2424"/>
                    </a:lnTo>
                    <a:lnTo>
                      <a:pt x="14222" y="2457"/>
                    </a:lnTo>
                    <a:lnTo>
                      <a:pt x="14095" y="2491"/>
                    </a:lnTo>
                    <a:lnTo>
                      <a:pt x="13968" y="2526"/>
                    </a:lnTo>
                    <a:lnTo>
                      <a:pt x="13841" y="2562"/>
                    </a:lnTo>
                    <a:lnTo>
                      <a:pt x="13713" y="2599"/>
                    </a:lnTo>
                    <a:lnTo>
                      <a:pt x="13584" y="2639"/>
                    </a:lnTo>
                    <a:lnTo>
                      <a:pt x="13456" y="2678"/>
                    </a:lnTo>
                    <a:lnTo>
                      <a:pt x="13327" y="2719"/>
                    </a:lnTo>
                    <a:lnTo>
                      <a:pt x="13197" y="2761"/>
                    </a:lnTo>
                    <a:lnTo>
                      <a:pt x="13067" y="2805"/>
                    </a:lnTo>
                    <a:lnTo>
                      <a:pt x="12937" y="2849"/>
                    </a:lnTo>
                    <a:lnTo>
                      <a:pt x="12805" y="2894"/>
                    </a:lnTo>
                    <a:lnTo>
                      <a:pt x="12676" y="2941"/>
                    </a:lnTo>
                    <a:lnTo>
                      <a:pt x="12543" y="2989"/>
                    </a:lnTo>
                    <a:lnTo>
                      <a:pt x="12411" y="3038"/>
                    </a:lnTo>
                    <a:lnTo>
                      <a:pt x="12279" y="3088"/>
                    </a:lnTo>
                    <a:lnTo>
                      <a:pt x="12146" y="3140"/>
                    </a:lnTo>
                    <a:lnTo>
                      <a:pt x="12013" y="3193"/>
                    </a:lnTo>
                    <a:lnTo>
                      <a:pt x="11880" y="3247"/>
                    </a:lnTo>
                    <a:lnTo>
                      <a:pt x="11745" y="3303"/>
                    </a:lnTo>
                    <a:lnTo>
                      <a:pt x="11612" y="3359"/>
                    </a:lnTo>
                    <a:lnTo>
                      <a:pt x="11478" y="3418"/>
                    </a:lnTo>
                    <a:lnTo>
                      <a:pt x="11342" y="3476"/>
                    </a:lnTo>
                    <a:lnTo>
                      <a:pt x="11207" y="3537"/>
                    </a:lnTo>
                    <a:lnTo>
                      <a:pt x="11070" y="3600"/>
                    </a:lnTo>
                    <a:lnTo>
                      <a:pt x="10935" y="3663"/>
                    </a:lnTo>
                    <a:lnTo>
                      <a:pt x="10798" y="3727"/>
                    </a:lnTo>
                    <a:lnTo>
                      <a:pt x="10662" y="3793"/>
                    </a:lnTo>
                    <a:lnTo>
                      <a:pt x="10524" y="3860"/>
                    </a:lnTo>
                    <a:lnTo>
                      <a:pt x="10386" y="3928"/>
                    </a:lnTo>
                    <a:lnTo>
                      <a:pt x="10249" y="3998"/>
                    </a:lnTo>
                    <a:lnTo>
                      <a:pt x="10111" y="4069"/>
                    </a:lnTo>
                    <a:lnTo>
                      <a:pt x="9972" y="4141"/>
                    </a:lnTo>
                    <a:lnTo>
                      <a:pt x="9833" y="4215"/>
                    </a:lnTo>
                    <a:lnTo>
                      <a:pt x="9693" y="4290"/>
                    </a:lnTo>
                    <a:lnTo>
                      <a:pt x="9553" y="4366"/>
                    </a:lnTo>
                    <a:lnTo>
                      <a:pt x="9413" y="4445"/>
                    </a:lnTo>
                    <a:lnTo>
                      <a:pt x="9273" y="4524"/>
                    </a:lnTo>
                    <a:lnTo>
                      <a:pt x="9133" y="4604"/>
                    </a:lnTo>
                    <a:lnTo>
                      <a:pt x="8992" y="4687"/>
                    </a:lnTo>
                    <a:lnTo>
                      <a:pt x="8851" y="4770"/>
                    </a:lnTo>
                    <a:lnTo>
                      <a:pt x="8709" y="4855"/>
                    </a:lnTo>
                    <a:lnTo>
                      <a:pt x="8566" y="4942"/>
                    </a:lnTo>
                    <a:lnTo>
                      <a:pt x="8423" y="5029"/>
                    </a:lnTo>
                    <a:lnTo>
                      <a:pt x="8281" y="5118"/>
                    </a:lnTo>
                    <a:lnTo>
                      <a:pt x="8137" y="5209"/>
                    </a:lnTo>
                    <a:lnTo>
                      <a:pt x="7994" y="5302"/>
                    </a:lnTo>
                    <a:lnTo>
                      <a:pt x="7851" y="5396"/>
                    </a:lnTo>
                    <a:lnTo>
                      <a:pt x="7706" y="5490"/>
                    </a:lnTo>
                    <a:lnTo>
                      <a:pt x="7562" y="5588"/>
                    </a:lnTo>
                    <a:lnTo>
                      <a:pt x="7416" y="5685"/>
                    </a:lnTo>
                    <a:lnTo>
                      <a:pt x="7271" y="5784"/>
                    </a:lnTo>
                    <a:lnTo>
                      <a:pt x="7126" y="5886"/>
                    </a:lnTo>
                    <a:lnTo>
                      <a:pt x="6980" y="5987"/>
                    </a:lnTo>
                    <a:lnTo>
                      <a:pt x="6834" y="6092"/>
                    </a:lnTo>
                    <a:lnTo>
                      <a:pt x="6688" y="6197"/>
                    </a:lnTo>
                    <a:lnTo>
                      <a:pt x="6613" y="6253"/>
                    </a:lnTo>
                    <a:lnTo>
                      <a:pt x="6540" y="6307"/>
                    </a:lnTo>
                    <a:lnTo>
                      <a:pt x="6468" y="6362"/>
                    </a:lnTo>
                    <a:lnTo>
                      <a:pt x="6395" y="6417"/>
                    </a:lnTo>
                    <a:lnTo>
                      <a:pt x="6324" y="6473"/>
                    </a:lnTo>
                    <a:lnTo>
                      <a:pt x="6254" y="6528"/>
                    </a:lnTo>
                    <a:lnTo>
                      <a:pt x="6185" y="6583"/>
                    </a:lnTo>
                    <a:lnTo>
                      <a:pt x="6118" y="6640"/>
                    </a:lnTo>
                    <a:lnTo>
                      <a:pt x="6051" y="6695"/>
                    </a:lnTo>
                    <a:lnTo>
                      <a:pt x="5986" y="6751"/>
                    </a:lnTo>
                    <a:lnTo>
                      <a:pt x="5920" y="6807"/>
                    </a:lnTo>
                    <a:lnTo>
                      <a:pt x="5856" y="6863"/>
                    </a:lnTo>
                    <a:lnTo>
                      <a:pt x="5793" y="6920"/>
                    </a:lnTo>
                    <a:lnTo>
                      <a:pt x="5730" y="6977"/>
                    </a:lnTo>
                    <a:lnTo>
                      <a:pt x="5668" y="7034"/>
                    </a:lnTo>
                    <a:lnTo>
                      <a:pt x="5608" y="7091"/>
                    </a:lnTo>
                    <a:lnTo>
                      <a:pt x="5549" y="7148"/>
                    </a:lnTo>
                    <a:lnTo>
                      <a:pt x="5490" y="7205"/>
                    </a:lnTo>
                    <a:lnTo>
                      <a:pt x="5432" y="7263"/>
                    </a:lnTo>
                    <a:lnTo>
                      <a:pt x="5375" y="7320"/>
                    </a:lnTo>
                    <a:lnTo>
                      <a:pt x="5319" y="7378"/>
                    </a:lnTo>
                    <a:lnTo>
                      <a:pt x="5263" y="7436"/>
                    </a:lnTo>
                    <a:lnTo>
                      <a:pt x="5209" y="7494"/>
                    </a:lnTo>
                    <a:lnTo>
                      <a:pt x="5156" y="7552"/>
                    </a:lnTo>
                    <a:lnTo>
                      <a:pt x="5103" y="7611"/>
                    </a:lnTo>
                    <a:lnTo>
                      <a:pt x="5051" y="7668"/>
                    </a:lnTo>
                    <a:lnTo>
                      <a:pt x="5000" y="7728"/>
                    </a:lnTo>
                    <a:lnTo>
                      <a:pt x="4949" y="7786"/>
                    </a:lnTo>
                    <a:lnTo>
                      <a:pt x="4900" y="7845"/>
                    </a:lnTo>
                    <a:lnTo>
                      <a:pt x="4851" y="7904"/>
                    </a:lnTo>
                    <a:lnTo>
                      <a:pt x="4802" y="7964"/>
                    </a:lnTo>
                    <a:lnTo>
                      <a:pt x="4756" y="8023"/>
                    </a:lnTo>
                    <a:lnTo>
                      <a:pt x="4709" y="8081"/>
                    </a:lnTo>
                    <a:lnTo>
                      <a:pt x="4664" y="8141"/>
                    </a:lnTo>
                    <a:lnTo>
                      <a:pt x="4618" y="8201"/>
                    </a:lnTo>
                    <a:lnTo>
                      <a:pt x="4574" y="8261"/>
                    </a:lnTo>
                    <a:lnTo>
                      <a:pt x="4532" y="8321"/>
                    </a:lnTo>
                    <a:lnTo>
                      <a:pt x="4489" y="8381"/>
                    </a:lnTo>
                    <a:lnTo>
                      <a:pt x="4447" y="8440"/>
                    </a:lnTo>
                    <a:lnTo>
                      <a:pt x="4405" y="8501"/>
                    </a:lnTo>
                    <a:lnTo>
                      <a:pt x="4364" y="8562"/>
                    </a:lnTo>
                    <a:lnTo>
                      <a:pt x="4325" y="8623"/>
                    </a:lnTo>
                    <a:lnTo>
                      <a:pt x="4285" y="8683"/>
                    </a:lnTo>
                    <a:lnTo>
                      <a:pt x="4247" y="8744"/>
                    </a:lnTo>
                    <a:lnTo>
                      <a:pt x="4209" y="8805"/>
                    </a:lnTo>
                    <a:lnTo>
                      <a:pt x="4171" y="8867"/>
                    </a:lnTo>
                    <a:lnTo>
                      <a:pt x="4135" y="8928"/>
                    </a:lnTo>
                    <a:lnTo>
                      <a:pt x="4100" y="8990"/>
                    </a:lnTo>
                    <a:lnTo>
                      <a:pt x="4065" y="9051"/>
                    </a:lnTo>
                    <a:lnTo>
                      <a:pt x="4030" y="9113"/>
                    </a:lnTo>
                    <a:lnTo>
                      <a:pt x="3998" y="9175"/>
                    </a:lnTo>
                    <a:lnTo>
                      <a:pt x="3964" y="9237"/>
                    </a:lnTo>
                    <a:lnTo>
                      <a:pt x="3931" y="9301"/>
                    </a:lnTo>
                    <a:lnTo>
                      <a:pt x="3899" y="9363"/>
                    </a:lnTo>
                    <a:lnTo>
                      <a:pt x="3869" y="9425"/>
                    </a:lnTo>
                    <a:lnTo>
                      <a:pt x="3837" y="9488"/>
                    </a:lnTo>
                    <a:lnTo>
                      <a:pt x="3808" y="9551"/>
                    </a:lnTo>
                    <a:lnTo>
                      <a:pt x="3779" y="9614"/>
                    </a:lnTo>
                    <a:lnTo>
                      <a:pt x="3749" y="9678"/>
                    </a:lnTo>
                    <a:lnTo>
                      <a:pt x="3721" y="9741"/>
                    </a:lnTo>
                    <a:lnTo>
                      <a:pt x="3694" y="9805"/>
                    </a:lnTo>
                    <a:lnTo>
                      <a:pt x="3683" y="9831"/>
                    </a:lnTo>
                    <a:lnTo>
                      <a:pt x="3667" y="9868"/>
                    </a:lnTo>
                    <a:lnTo>
                      <a:pt x="3640" y="9933"/>
                    </a:lnTo>
                    <a:lnTo>
                      <a:pt x="3614" y="9997"/>
                    </a:lnTo>
                    <a:lnTo>
                      <a:pt x="3589" y="10061"/>
                    </a:lnTo>
                    <a:lnTo>
                      <a:pt x="3564" y="10126"/>
                    </a:lnTo>
                    <a:lnTo>
                      <a:pt x="3540" y="10191"/>
                    </a:lnTo>
                    <a:lnTo>
                      <a:pt x="3517" y="10256"/>
                    </a:lnTo>
                    <a:lnTo>
                      <a:pt x="3493" y="10321"/>
                    </a:lnTo>
                    <a:lnTo>
                      <a:pt x="3471" y="10387"/>
                    </a:lnTo>
                    <a:lnTo>
                      <a:pt x="3449" y="10451"/>
                    </a:lnTo>
                    <a:lnTo>
                      <a:pt x="3427" y="10518"/>
                    </a:lnTo>
                    <a:lnTo>
                      <a:pt x="3407" y="10583"/>
                    </a:lnTo>
                    <a:lnTo>
                      <a:pt x="3387" y="10649"/>
                    </a:lnTo>
                    <a:lnTo>
                      <a:pt x="3366" y="10715"/>
                    </a:lnTo>
                    <a:lnTo>
                      <a:pt x="3347" y="10782"/>
                    </a:lnTo>
                    <a:lnTo>
                      <a:pt x="3329" y="10848"/>
                    </a:lnTo>
                    <a:lnTo>
                      <a:pt x="3310" y="10915"/>
                    </a:lnTo>
                    <a:lnTo>
                      <a:pt x="3293" y="10982"/>
                    </a:lnTo>
                    <a:lnTo>
                      <a:pt x="3275" y="11049"/>
                    </a:lnTo>
                    <a:lnTo>
                      <a:pt x="3258" y="11116"/>
                    </a:lnTo>
                    <a:lnTo>
                      <a:pt x="3242" y="11184"/>
                    </a:lnTo>
                    <a:lnTo>
                      <a:pt x="3226" y="11251"/>
                    </a:lnTo>
                    <a:lnTo>
                      <a:pt x="3212" y="11319"/>
                    </a:lnTo>
                    <a:lnTo>
                      <a:pt x="3197" y="11387"/>
                    </a:lnTo>
                    <a:lnTo>
                      <a:pt x="3182" y="11455"/>
                    </a:lnTo>
                    <a:lnTo>
                      <a:pt x="3169" y="11523"/>
                    </a:lnTo>
                    <a:lnTo>
                      <a:pt x="3155" y="11592"/>
                    </a:lnTo>
                    <a:lnTo>
                      <a:pt x="3143" y="11661"/>
                    </a:lnTo>
                    <a:lnTo>
                      <a:pt x="3131" y="11730"/>
                    </a:lnTo>
                    <a:lnTo>
                      <a:pt x="3118" y="11799"/>
                    </a:lnTo>
                    <a:lnTo>
                      <a:pt x="3107" y="11868"/>
                    </a:lnTo>
                    <a:lnTo>
                      <a:pt x="3096" y="11938"/>
                    </a:lnTo>
                    <a:lnTo>
                      <a:pt x="3084" y="12007"/>
                    </a:lnTo>
                    <a:lnTo>
                      <a:pt x="3074" y="12077"/>
                    </a:lnTo>
                    <a:lnTo>
                      <a:pt x="3064" y="12147"/>
                    </a:lnTo>
                    <a:lnTo>
                      <a:pt x="3055" y="12217"/>
                    </a:lnTo>
                    <a:lnTo>
                      <a:pt x="3046" y="12288"/>
                    </a:lnTo>
                    <a:lnTo>
                      <a:pt x="3038" y="12358"/>
                    </a:lnTo>
                    <a:lnTo>
                      <a:pt x="3030" y="12427"/>
                    </a:lnTo>
                    <a:lnTo>
                      <a:pt x="3015" y="12570"/>
                    </a:lnTo>
                    <a:lnTo>
                      <a:pt x="3002" y="12713"/>
                    </a:lnTo>
                    <a:lnTo>
                      <a:pt x="2991" y="12857"/>
                    </a:lnTo>
                    <a:lnTo>
                      <a:pt x="2980" y="13000"/>
                    </a:lnTo>
                    <a:lnTo>
                      <a:pt x="2972" y="13145"/>
                    </a:lnTo>
                    <a:lnTo>
                      <a:pt x="2966" y="13290"/>
                    </a:lnTo>
                    <a:lnTo>
                      <a:pt x="2960" y="13436"/>
                    </a:lnTo>
                    <a:lnTo>
                      <a:pt x="2957" y="13583"/>
                    </a:lnTo>
                    <a:lnTo>
                      <a:pt x="2954" y="13730"/>
                    </a:lnTo>
                    <a:lnTo>
                      <a:pt x="2953" y="13878"/>
                    </a:lnTo>
                    <a:lnTo>
                      <a:pt x="2954" y="14026"/>
                    </a:lnTo>
                    <a:lnTo>
                      <a:pt x="2956" y="14176"/>
                    </a:lnTo>
                    <a:lnTo>
                      <a:pt x="2958" y="14325"/>
                    </a:lnTo>
                    <a:lnTo>
                      <a:pt x="2962" y="14476"/>
                    </a:lnTo>
                    <a:lnTo>
                      <a:pt x="2968" y="14627"/>
                    </a:lnTo>
                    <a:lnTo>
                      <a:pt x="2975" y="14778"/>
                    </a:lnTo>
                    <a:lnTo>
                      <a:pt x="2983" y="14929"/>
                    </a:lnTo>
                    <a:lnTo>
                      <a:pt x="2992" y="15082"/>
                    </a:lnTo>
                    <a:lnTo>
                      <a:pt x="3002" y="15235"/>
                    </a:lnTo>
                    <a:lnTo>
                      <a:pt x="3012" y="15388"/>
                    </a:lnTo>
                    <a:lnTo>
                      <a:pt x="3024" y="15542"/>
                    </a:lnTo>
                    <a:lnTo>
                      <a:pt x="3038" y="15696"/>
                    </a:lnTo>
                    <a:lnTo>
                      <a:pt x="3051" y="15851"/>
                    </a:lnTo>
                    <a:lnTo>
                      <a:pt x="3066" y="16005"/>
                    </a:lnTo>
                    <a:lnTo>
                      <a:pt x="3082" y="16161"/>
                    </a:lnTo>
                    <a:lnTo>
                      <a:pt x="3099" y="16317"/>
                    </a:lnTo>
                    <a:lnTo>
                      <a:pt x="3116" y="16473"/>
                    </a:lnTo>
                    <a:lnTo>
                      <a:pt x="3134" y="16630"/>
                    </a:lnTo>
                    <a:lnTo>
                      <a:pt x="3152" y="16786"/>
                    </a:lnTo>
                    <a:lnTo>
                      <a:pt x="3172" y="16943"/>
                    </a:lnTo>
                    <a:lnTo>
                      <a:pt x="3191" y="17101"/>
                    </a:lnTo>
                    <a:lnTo>
                      <a:pt x="3212" y="17258"/>
                    </a:lnTo>
                    <a:lnTo>
                      <a:pt x="3255" y="17577"/>
                    </a:lnTo>
                    <a:lnTo>
                      <a:pt x="3299" y="17894"/>
                    </a:lnTo>
                    <a:lnTo>
                      <a:pt x="3345" y="18213"/>
                    </a:lnTo>
                    <a:lnTo>
                      <a:pt x="3391" y="18533"/>
                    </a:lnTo>
                    <a:lnTo>
                      <a:pt x="3439" y="18855"/>
                    </a:lnTo>
                    <a:lnTo>
                      <a:pt x="3536" y="19498"/>
                    </a:lnTo>
                    <a:lnTo>
                      <a:pt x="3584" y="19820"/>
                    </a:lnTo>
                    <a:lnTo>
                      <a:pt x="3633" y="20144"/>
                    </a:lnTo>
                    <a:lnTo>
                      <a:pt x="3679" y="20467"/>
                    </a:lnTo>
                    <a:lnTo>
                      <a:pt x="3725" y="20791"/>
                    </a:lnTo>
                    <a:lnTo>
                      <a:pt x="3769" y="21114"/>
                    </a:lnTo>
                    <a:lnTo>
                      <a:pt x="3791" y="21277"/>
                    </a:lnTo>
                    <a:lnTo>
                      <a:pt x="3811" y="21439"/>
                    </a:lnTo>
                    <a:lnTo>
                      <a:pt x="3832" y="21601"/>
                    </a:lnTo>
                    <a:lnTo>
                      <a:pt x="3852" y="21764"/>
                    </a:lnTo>
                    <a:lnTo>
                      <a:pt x="3871" y="21926"/>
                    </a:lnTo>
                    <a:lnTo>
                      <a:pt x="3889" y="22088"/>
                    </a:lnTo>
                    <a:lnTo>
                      <a:pt x="3907" y="22250"/>
                    </a:lnTo>
                    <a:lnTo>
                      <a:pt x="3924" y="22412"/>
                    </a:lnTo>
                    <a:lnTo>
                      <a:pt x="3940" y="22574"/>
                    </a:lnTo>
                    <a:lnTo>
                      <a:pt x="3955" y="22736"/>
                    </a:lnTo>
                    <a:lnTo>
                      <a:pt x="3969" y="22898"/>
                    </a:lnTo>
                    <a:lnTo>
                      <a:pt x="3982" y="23060"/>
                    </a:lnTo>
                    <a:lnTo>
                      <a:pt x="3994" y="23222"/>
                    </a:lnTo>
                    <a:lnTo>
                      <a:pt x="4005" y="23384"/>
                    </a:lnTo>
                    <a:lnTo>
                      <a:pt x="4016" y="23546"/>
                    </a:lnTo>
                    <a:lnTo>
                      <a:pt x="4026" y="23708"/>
                    </a:lnTo>
                    <a:lnTo>
                      <a:pt x="4033" y="23869"/>
                    </a:lnTo>
                    <a:lnTo>
                      <a:pt x="4039" y="24031"/>
                    </a:lnTo>
                    <a:lnTo>
                      <a:pt x="4044" y="24192"/>
                    </a:lnTo>
                    <a:lnTo>
                      <a:pt x="4048" y="24354"/>
                    </a:lnTo>
                    <a:lnTo>
                      <a:pt x="4051" y="24515"/>
                    </a:lnTo>
                    <a:lnTo>
                      <a:pt x="4052" y="24676"/>
                    </a:lnTo>
                    <a:lnTo>
                      <a:pt x="4051" y="24766"/>
                    </a:lnTo>
                    <a:lnTo>
                      <a:pt x="4049" y="24855"/>
                    </a:lnTo>
                    <a:lnTo>
                      <a:pt x="4047" y="24943"/>
                    </a:lnTo>
                    <a:lnTo>
                      <a:pt x="4045" y="25030"/>
                    </a:lnTo>
                    <a:lnTo>
                      <a:pt x="4040" y="25117"/>
                    </a:lnTo>
                    <a:lnTo>
                      <a:pt x="4035" y="25203"/>
                    </a:lnTo>
                    <a:lnTo>
                      <a:pt x="4029" y="25288"/>
                    </a:lnTo>
                    <a:lnTo>
                      <a:pt x="4021" y="25373"/>
                    </a:lnTo>
                    <a:lnTo>
                      <a:pt x="4013" y="25458"/>
                    </a:lnTo>
                    <a:lnTo>
                      <a:pt x="4005" y="25542"/>
                    </a:lnTo>
                    <a:lnTo>
                      <a:pt x="3996" y="25618"/>
                    </a:lnTo>
                    <a:lnTo>
                      <a:pt x="3995" y="25626"/>
                    </a:lnTo>
                    <a:lnTo>
                      <a:pt x="3985" y="25708"/>
                    </a:lnTo>
                    <a:lnTo>
                      <a:pt x="3974" y="25791"/>
                    </a:lnTo>
                    <a:lnTo>
                      <a:pt x="3961" y="25872"/>
                    </a:lnTo>
                    <a:lnTo>
                      <a:pt x="3949" y="25953"/>
                    </a:lnTo>
                    <a:lnTo>
                      <a:pt x="3934" y="26033"/>
                    </a:lnTo>
                    <a:lnTo>
                      <a:pt x="3920" y="26112"/>
                    </a:lnTo>
                    <a:lnTo>
                      <a:pt x="3904" y="26193"/>
                    </a:lnTo>
                    <a:lnTo>
                      <a:pt x="3888" y="26271"/>
                    </a:lnTo>
                    <a:lnTo>
                      <a:pt x="3871" y="26350"/>
                    </a:lnTo>
                    <a:lnTo>
                      <a:pt x="3852" y="26427"/>
                    </a:lnTo>
                    <a:lnTo>
                      <a:pt x="3834" y="26504"/>
                    </a:lnTo>
                    <a:lnTo>
                      <a:pt x="3814" y="26581"/>
                    </a:lnTo>
                    <a:lnTo>
                      <a:pt x="3793" y="26658"/>
                    </a:lnTo>
                    <a:lnTo>
                      <a:pt x="3772" y="26733"/>
                    </a:lnTo>
                    <a:lnTo>
                      <a:pt x="3750" y="26808"/>
                    </a:lnTo>
                    <a:lnTo>
                      <a:pt x="3728" y="26884"/>
                    </a:lnTo>
                    <a:lnTo>
                      <a:pt x="3704" y="26957"/>
                    </a:lnTo>
                    <a:lnTo>
                      <a:pt x="3680" y="27031"/>
                    </a:lnTo>
                    <a:lnTo>
                      <a:pt x="3655" y="27105"/>
                    </a:lnTo>
                    <a:lnTo>
                      <a:pt x="3631" y="27178"/>
                    </a:lnTo>
                    <a:lnTo>
                      <a:pt x="3605" y="27250"/>
                    </a:lnTo>
                    <a:lnTo>
                      <a:pt x="3578" y="27323"/>
                    </a:lnTo>
                    <a:lnTo>
                      <a:pt x="3550" y="27394"/>
                    </a:lnTo>
                    <a:lnTo>
                      <a:pt x="3523" y="27466"/>
                    </a:lnTo>
                    <a:lnTo>
                      <a:pt x="3495" y="27537"/>
                    </a:lnTo>
                    <a:lnTo>
                      <a:pt x="3466" y="27608"/>
                    </a:lnTo>
                    <a:lnTo>
                      <a:pt x="3435" y="27678"/>
                    </a:lnTo>
                    <a:lnTo>
                      <a:pt x="3406" y="27748"/>
                    </a:lnTo>
                    <a:lnTo>
                      <a:pt x="3375" y="27818"/>
                    </a:lnTo>
                    <a:lnTo>
                      <a:pt x="3344" y="27887"/>
                    </a:lnTo>
                    <a:lnTo>
                      <a:pt x="3313" y="27957"/>
                    </a:lnTo>
                    <a:lnTo>
                      <a:pt x="3281" y="28026"/>
                    </a:lnTo>
                    <a:lnTo>
                      <a:pt x="3248" y="28096"/>
                    </a:lnTo>
                    <a:lnTo>
                      <a:pt x="3181" y="28231"/>
                    </a:lnTo>
                    <a:lnTo>
                      <a:pt x="3114" y="28368"/>
                    </a:lnTo>
                    <a:lnTo>
                      <a:pt x="3044" y="28505"/>
                    </a:lnTo>
                    <a:lnTo>
                      <a:pt x="2972" y="28640"/>
                    </a:lnTo>
                    <a:lnTo>
                      <a:pt x="2900" y="28776"/>
                    </a:lnTo>
                    <a:lnTo>
                      <a:pt x="2826" y="28911"/>
                    </a:lnTo>
                    <a:lnTo>
                      <a:pt x="2750" y="29048"/>
                    </a:lnTo>
                    <a:lnTo>
                      <a:pt x="2673" y="29183"/>
                    </a:lnTo>
                    <a:lnTo>
                      <a:pt x="2595" y="29319"/>
                    </a:lnTo>
                    <a:lnTo>
                      <a:pt x="2514" y="29463"/>
                    </a:lnTo>
                    <a:lnTo>
                      <a:pt x="2487" y="29506"/>
                    </a:lnTo>
                    <a:lnTo>
                      <a:pt x="2457" y="29553"/>
                    </a:lnTo>
                    <a:lnTo>
                      <a:pt x="2400" y="29640"/>
                    </a:lnTo>
                    <a:lnTo>
                      <a:pt x="2269" y="29832"/>
                    </a:lnTo>
                    <a:lnTo>
                      <a:pt x="2198" y="29938"/>
                    </a:lnTo>
                    <a:lnTo>
                      <a:pt x="2126" y="30050"/>
                    </a:lnTo>
                    <a:lnTo>
                      <a:pt x="2091" y="30103"/>
                    </a:lnTo>
                    <a:lnTo>
                      <a:pt x="2057" y="30159"/>
                    </a:lnTo>
                    <a:lnTo>
                      <a:pt x="2023" y="30213"/>
                    </a:lnTo>
                    <a:lnTo>
                      <a:pt x="1990" y="30266"/>
                    </a:lnTo>
                    <a:lnTo>
                      <a:pt x="1960" y="30318"/>
                    </a:lnTo>
                    <a:lnTo>
                      <a:pt x="1946" y="30343"/>
                    </a:lnTo>
                    <a:lnTo>
                      <a:pt x="1969" y="30364"/>
                    </a:lnTo>
                    <a:lnTo>
                      <a:pt x="2015" y="30403"/>
                    </a:lnTo>
                    <a:lnTo>
                      <a:pt x="2063" y="30445"/>
                    </a:lnTo>
                    <a:lnTo>
                      <a:pt x="2112" y="30487"/>
                    </a:lnTo>
                    <a:lnTo>
                      <a:pt x="2164" y="30528"/>
                    </a:lnTo>
                    <a:lnTo>
                      <a:pt x="2218" y="30569"/>
                    </a:lnTo>
                    <a:lnTo>
                      <a:pt x="2274" y="30612"/>
                    </a:lnTo>
                    <a:lnTo>
                      <a:pt x="2331" y="30653"/>
                    </a:lnTo>
                    <a:lnTo>
                      <a:pt x="2391" y="30696"/>
                    </a:lnTo>
                    <a:lnTo>
                      <a:pt x="2452" y="30738"/>
                    </a:lnTo>
                    <a:lnTo>
                      <a:pt x="2514" y="30781"/>
                    </a:lnTo>
                    <a:lnTo>
                      <a:pt x="2578" y="30822"/>
                    </a:lnTo>
                    <a:lnTo>
                      <a:pt x="2643" y="30865"/>
                    </a:lnTo>
                    <a:lnTo>
                      <a:pt x="2709" y="30907"/>
                    </a:lnTo>
                    <a:lnTo>
                      <a:pt x="2777" y="30949"/>
                    </a:lnTo>
                    <a:lnTo>
                      <a:pt x="2847" y="30991"/>
                    </a:lnTo>
                    <a:lnTo>
                      <a:pt x="2917" y="31032"/>
                    </a:lnTo>
                    <a:lnTo>
                      <a:pt x="2988" y="31074"/>
                    </a:lnTo>
                    <a:lnTo>
                      <a:pt x="3061" y="31115"/>
                    </a:lnTo>
                    <a:lnTo>
                      <a:pt x="3134" y="31156"/>
                    </a:lnTo>
                    <a:lnTo>
                      <a:pt x="3208" y="31197"/>
                    </a:lnTo>
                    <a:lnTo>
                      <a:pt x="3283" y="31238"/>
                    </a:lnTo>
                    <a:lnTo>
                      <a:pt x="3359" y="31278"/>
                    </a:lnTo>
                    <a:lnTo>
                      <a:pt x="3435" y="31318"/>
                    </a:lnTo>
                    <a:lnTo>
                      <a:pt x="3512" y="31357"/>
                    </a:lnTo>
                    <a:lnTo>
                      <a:pt x="3589" y="31396"/>
                    </a:lnTo>
                    <a:lnTo>
                      <a:pt x="3667" y="31436"/>
                    </a:lnTo>
                    <a:lnTo>
                      <a:pt x="3745" y="31474"/>
                    </a:lnTo>
                    <a:lnTo>
                      <a:pt x="3821" y="31512"/>
                    </a:lnTo>
                    <a:lnTo>
                      <a:pt x="3981" y="31588"/>
                    </a:lnTo>
                    <a:lnTo>
                      <a:pt x="4138" y="31662"/>
                    </a:lnTo>
                    <a:lnTo>
                      <a:pt x="4294" y="31733"/>
                    </a:lnTo>
                    <a:lnTo>
                      <a:pt x="4451" y="31804"/>
                    </a:lnTo>
                    <a:lnTo>
                      <a:pt x="4607" y="31872"/>
                    </a:lnTo>
                    <a:lnTo>
                      <a:pt x="4762" y="31939"/>
                    </a:lnTo>
                    <a:lnTo>
                      <a:pt x="4913" y="32003"/>
                    </a:lnTo>
                    <a:lnTo>
                      <a:pt x="5062" y="32066"/>
                    </a:lnTo>
                    <a:lnTo>
                      <a:pt x="5208" y="32127"/>
                    </a:lnTo>
                    <a:lnTo>
                      <a:pt x="5350" y="32185"/>
                    </a:lnTo>
                    <a:lnTo>
                      <a:pt x="5623" y="32297"/>
                    </a:lnTo>
                    <a:lnTo>
                      <a:pt x="5874" y="32397"/>
                    </a:lnTo>
                    <a:lnTo>
                      <a:pt x="5995" y="32446"/>
                    </a:lnTo>
                    <a:lnTo>
                      <a:pt x="6113" y="32492"/>
                    </a:lnTo>
                    <a:lnTo>
                      <a:pt x="6234" y="32537"/>
                    </a:lnTo>
                    <a:lnTo>
                      <a:pt x="6352" y="32582"/>
                    </a:lnTo>
                    <a:lnTo>
                      <a:pt x="6472" y="32626"/>
                    </a:lnTo>
                    <a:lnTo>
                      <a:pt x="6593" y="32670"/>
                    </a:lnTo>
                    <a:lnTo>
                      <a:pt x="6713" y="32711"/>
                    </a:lnTo>
                    <a:lnTo>
                      <a:pt x="6833" y="32753"/>
                    </a:lnTo>
                    <a:lnTo>
                      <a:pt x="6954" y="32793"/>
                    </a:lnTo>
                    <a:lnTo>
                      <a:pt x="7075" y="32833"/>
                    </a:lnTo>
                    <a:lnTo>
                      <a:pt x="7196" y="32872"/>
                    </a:lnTo>
                    <a:lnTo>
                      <a:pt x="7318" y="32909"/>
                    </a:lnTo>
                    <a:lnTo>
                      <a:pt x="7438" y="32946"/>
                    </a:lnTo>
                    <a:lnTo>
                      <a:pt x="7560" y="32982"/>
                    </a:lnTo>
                    <a:lnTo>
                      <a:pt x="7682" y="33018"/>
                    </a:lnTo>
                    <a:lnTo>
                      <a:pt x="7804" y="33052"/>
                    </a:lnTo>
                    <a:lnTo>
                      <a:pt x="7926" y="33086"/>
                    </a:lnTo>
                    <a:lnTo>
                      <a:pt x="8049" y="33119"/>
                    </a:lnTo>
                    <a:lnTo>
                      <a:pt x="8171" y="33151"/>
                    </a:lnTo>
                    <a:lnTo>
                      <a:pt x="8294" y="33182"/>
                    </a:lnTo>
                    <a:lnTo>
                      <a:pt x="8417" y="33212"/>
                    </a:lnTo>
                    <a:lnTo>
                      <a:pt x="8540" y="33242"/>
                    </a:lnTo>
                    <a:lnTo>
                      <a:pt x="8663" y="33271"/>
                    </a:lnTo>
                    <a:lnTo>
                      <a:pt x="8786" y="33299"/>
                    </a:lnTo>
                    <a:lnTo>
                      <a:pt x="8911" y="33325"/>
                    </a:lnTo>
                    <a:lnTo>
                      <a:pt x="8932" y="33331"/>
                    </a:lnTo>
                    <a:lnTo>
                      <a:pt x="9035" y="33352"/>
                    </a:lnTo>
                    <a:lnTo>
                      <a:pt x="9159" y="33377"/>
                    </a:lnTo>
                    <a:lnTo>
                      <a:pt x="9283" y="33401"/>
                    </a:lnTo>
                    <a:lnTo>
                      <a:pt x="9408" y="33423"/>
                    </a:lnTo>
                    <a:lnTo>
                      <a:pt x="9533" y="33446"/>
                    </a:lnTo>
                    <a:lnTo>
                      <a:pt x="9658" y="33468"/>
                    </a:lnTo>
                    <a:lnTo>
                      <a:pt x="9782" y="33489"/>
                    </a:lnTo>
                    <a:lnTo>
                      <a:pt x="9907" y="33509"/>
                    </a:lnTo>
                    <a:lnTo>
                      <a:pt x="10033" y="33529"/>
                    </a:lnTo>
                    <a:lnTo>
                      <a:pt x="10158" y="33548"/>
                    </a:lnTo>
                    <a:lnTo>
                      <a:pt x="10283" y="33567"/>
                    </a:lnTo>
                    <a:lnTo>
                      <a:pt x="10410" y="33584"/>
                    </a:lnTo>
                    <a:lnTo>
                      <a:pt x="10536" y="33601"/>
                    </a:lnTo>
                    <a:lnTo>
                      <a:pt x="10662" y="33616"/>
                    </a:lnTo>
                    <a:lnTo>
                      <a:pt x="10788" y="33632"/>
                    </a:lnTo>
                    <a:lnTo>
                      <a:pt x="10913" y="33647"/>
                    </a:lnTo>
                    <a:lnTo>
                      <a:pt x="11041" y="33660"/>
                    </a:lnTo>
                    <a:lnTo>
                      <a:pt x="11167" y="33674"/>
                    </a:lnTo>
                    <a:lnTo>
                      <a:pt x="11295" y="33686"/>
                    </a:lnTo>
                    <a:lnTo>
                      <a:pt x="11421" y="33699"/>
                    </a:lnTo>
                    <a:lnTo>
                      <a:pt x="11548" y="33709"/>
                    </a:lnTo>
                    <a:lnTo>
                      <a:pt x="11675" y="33720"/>
                    </a:lnTo>
                    <a:lnTo>
                      <a:pt x="11802" y="33730"/>
                    </a:lnTo>
                    <a:lnTo>
                      <a:pt x="11929" y="33741"/>
                    </a:lnTo>
                    <a:lnTo>
                      <a:pt x="12057" y="33750"/>
                    </a:lnTo>
                    <a:lnTo>
                      <a:pt x="12184" y="33758"/>
                    </a:lnTo>
                    <a:lnTo>
                      <a:pt x="12312" y="33764"/>
                    </a:lnTo>
                    <a:lnTo>
                      <a:pt x="12440" y="33771"/>
                    </a:lnTo>
                    <a:lnTo>
                      <a:pt x="12568" y="33778"/>
                    </a:lnTo>
                    <a:lnTo>
                      <a:pt x="12696" y="33783"/>
                    </a:lnTo>
                    <a:lnTo>
                      <a:pt x="12823" y="33789"/>
                    </a:lnTo>
                    <a:lnTo>
                      <a:pt x="12952" y="33794"/>
                    </a:lnTo>
                    <a:lnTo>
                      <a:pt x="13080" y="33797"/>
                    </a:lnTo>
                    <a:lnTo>
                      <a:pt x="13208" y="33800"/>
                    </a:lnTo>
                    <a:lnTo>
                      <a:pt x="13337" y="33803"/>
                    </a:lnTo>
                    <a:lnTo>
                      <a:pt x="13466" y="33806"/>
                    </a:lnTo>
                    <a:lnTo>
                      <a:pt x="13594" y="33807"/>
                    </a:lnTo>
                    <a:lnTo>
                      <a:pt x="13722" y="33808"/>
                    </a:lnTo>
                    <a:lnTo>
                      <a:pt x="13851" y="33809"/>
                    </a:lnTo>
                    <a:lnTo>
                      <a:pt x="13981" y="33809"/>
                    </a:lnTo>
                    <a:lnTo>
                      <a:pt x="14109" y="33808"/>
                    </a:lnTo>
                    <a:lnTo>
                      <a:pt x="14239" y="33807"/>
                    </a:lnTo>
                    <a:lnTo>
                      <a:pt x="14368" y="33806"/>
                    </a:lnTo>
                    <a:lnTo>
                      <a:pt x="14496" y="33804"/>
                    </a:lnTo>
                    <a:lnTo>
                      <a:pt x="14626" y="33802"/>
                    </a:lnTo>
                    <a:lnTo>
                      <a:pt x="14755" y="33798"/>
                    </a:lnTo>
                    <a:lnTo>
                      <a:pt x="14885" y="33795"/>
                    </a:lnTo>
                    <a:lnTo>
                      <a:pt x="15014" y="33790"/>
                    </a:lnTo>
                    <a:lnTo>
                      <a:pt x="15143" y="33786"/>
                    </a:lnTo>
                    <a:lnTo>
                      <a:pt x="15273" y="33780"/>
                    </a:lnTo>
                    <a:lnTo>
                      <a:pt x="15401" y="33774"/>
                    </a:lnTo>
                    <a:lnTo>
                      <a:pt x="15662" y="33762"/>
                    </a:lnTo>
                    <a:lnTo>
                      <a:pt x="15921" y="33748"/>
                    </a:lnTo>
                    <a:lnTo>
                      <a:pt x="16180" y="33732"/>
                    </a:lnTo>
                    <a:lnTo>
                      <a:pt x="16440" y="33713"/>
                    </a:lnTo>
                    <a:lnTo>
                      <a:pt x="16700" y="33694"/>
                    </a:lnTo>
                    <a:lnTo>
                      <a:pt x="16960" y="33673"/>
                    </a:lnTo>
                    <a:lnTo>
                      <a:pt x="17219" y="33650"/>
                    </a:lnTo>
                    <a:lnTo>
                      <a:pt x="17480" y="33627"/>
                    </a:lnTo>
                    <a:lnTo>
                      <a:pt x="17740" y="33601"/>
                    </a:lnTo>
                    <a:lnTo>
                      <a:pt x="18001" y="33573"/>
                    </a:lnTo>
                    <a:lnTo>
                      <a:pt x="18260" y="33544"/>
                    </a:lnTo>
                    <a:lnTo>
                      <a:pt x="18520" y="33515"/>
                    </a:lnTo>
                    <a:lnTo>
                      <a:pt x="18781" y="33483"/>
                    </a:lnTo>
                    <a:lnTo>
                      <a:pt x="19039" y="33450"/>
                    </a:lnTo>
                    <a:lnTo>
                      <a:pt x="19300" y="33418"/>
                    </a:lnTo>
                    <a:lnTo>
                      <a:pt x="19560" y="33382"/>
                    </a:lnTo>
                    <a:lnTo>
                      <a:pt x="19819" y="33345"/>
                    </a:lnTo>
                    <a:lnTo>
                      <a:pt x="20079" y="33309"/>
                    </a:lnTo>
                    <a:lnTo>
                      <a:pt x="20270" y="33281"/>
                    </a:lnTo>
                    <a:lnTo>
                      <a:pt x="20337" y="33271"/>
                    </a:lnTo>
                    <a:lnTo>
                      <a:pt x="20597" y="33230"/>
                    </a:lnTo>
                    <a:lnTo>
                      <a:pt x="20856" y="33190"/>
                    </a:lnTo>
                    <a:lnTo>
                      <a:pt x="21113" y="33147"/>
                    </a:lnTo>
                    <a:lnTo>
                      <a:pt x="21372" y="33105"/>
                    </a:lnTo>
                    <a:lnTo>
                      <a:pt x="21629" y="33062"/>
                    </a:lnTo>
                    <a:lnTo>
                      <a:pt x="21886" y="33018"/>
                    </a:lnTo>
                    <a:lnTo>
                      <a:pt x="22143" y="32973"/>
                    </a:lnTo>
                    <a:lnTo>
                      <a:pt x="22309" y="32944"/>
                    </a:lnTo>
                    <a:lnTo>
                      <a:pt x="22476" y="32913"/>
                    </a:lnTo>
                    <a:lnTo>
                      <a:pt x="22642" y="32880"/>
                    </a:lnTo>
                    <a:lnTo>
                      <a:pt x="22809" y="32848"/>
                    </a:lnTo>
                    <a:lnTo>
                      <a:pt x="22976" y="32813"/>
                    </a:lnTo>
                    <a:lnTo>
                      <a:pt x="23144" y="32776"/>
                    </a:lnTo>
                    <a:lnTo>
                      <a:pt x="23310" y="32739"/>
                    </a:lnTo>
                    <a:lnTo>
                      <a:pt x="23478" y="32702"/>
                    </a:lnTo>
                    <a:lnTo>
                      <a:pt x="23645" y="32661"/>
                    </a:lnTo>
                    <a:lnTo>
                      <a:pt x="23812" y="32621"/>
                    </a:lnTo>
                    <a:lnTo>
                      <a:pt x="23979" y="32578"/>
                    </a:lnTo>
                    <a:lnTo>
                      <a:pt x="24145" y="32534"/>
                    </a:lnTo>
                    <a:lnTo>
                      <a:pt x="24311" y="32487"/>
                    </a:lnTo>
                    <a:lnTo>
                      <a:pt x="24476" y="32441"/>
                    </a:lnTo>
                    <a:lnTo>
                      <a:pt x="24641" y="32393"/>
                    </a:lnTo>
                    <a:lnTo>
                      <a:pt x="24804" y="32342"/>
                    </a:lnTo>
                    <a:lnTo>
                      <a:pt x="24968" y="32290"/>
                    </a:lnTo>
                    <a:lnTo>
                      <a:pt x="25047" y="32265"/>
                    </a:lnTo>
                    <a:lnTo>
                      <a:pt x="25128" y="32238"/>
                    </a:lnTo>
                    <a:lnTo>
                      <a:pt x="25208" y="32211"/>
                    </a:lnTo>
                    <a:lnTo>
                      <a:pt x="25288" y="32184"/>
                    </a:lnTo>
                    <a:lnTo>
                      <a:pt x="25368" y="32156"/>
                    </a:lnTo>
                    <a:lnTo>
                      <a:pt x="25447" y="32127"/>
                    </a:lnTo>
                    <a:lnTo>
                      <a:pt x="25527" y="32098"/>
                    </a:lnTo>
                    <a:lnTo>
                      <a:pt x="25605" y="32069"/>
                    </a:lnTo>
                    <a:lnTo>
                      <a:pt x="25684" y="32039"/>
                    </a:lnTo>
                    <a:lnTo>
                      <a:pt x="25761" y="32010"/>
                    </a:lnTo>
                    <a:lnTo>
                      <a:pt x="25839" y="31979"/>
                    </a:lnTo>
                    <a:lnTo>
                      <a:pt x="25915" y="31948"/>
                    </a:lnTo>
                    <a:lnTo>
                      <a:pt x="25992" y="31917"/>
                    </a:lnTo>
                    <a:lnTo>
                      <a:pt x="26069" y="31886"/>
                    </a:lnTo>
                    <a:lnTo>
                      <a:pt x="26146" y="31853"/>
                    </a:lnTo>
                    <a:lnTo>
                      <a:pt x="26220" y="31821"/>
                    </a:lnTo>
                    <a:lnTo>
                      <a:pt x="26295" y="31789"/>
                    </a:lnTo>
                    <a:lnTo>
                      <a:pt x="26370" y="31755"/>
                    </a:lnTo>
                    <a:lnTo>
                      <a:pt x="26445" y="31721"/>
                    </a:lnTo>
                    <a:lnTo>
                      <a:pt x="26517" y="31687"/>
                    </a:lnTo>
                    <a:lnTo>
                      <a:pt x="26591" y="31652"/>
                    </a:lnTo>
                    <a:lnTo>
                      <a:pt x="26663" y="31617"/>
                    </a:lnTo>
                    <a:lnTo>
                      <a:pt x="26735" y="31582"/>
                    </a:lnTo>
                    <a:lnTo>
                      <a:pt x="26806" y="31546"/>
                    </a:lnTo>
                    <a:lnTo>
                      <a:pt x="26877" y="31510"/>
                    </a:lnTo>
                    <a:lnTo>
                      <a:pt x="26947" y="31474"/>
                    </a:lnTo>
                    <a:lnTo>
                      <a:pt x="27017" y="31436"/>
                    </a:lnTo>
                    <a:lnTo>
                      <a:pt x="27087" y="31398"/>
                    </a:lnTo>
                    <a:lnTo>
                      <a:pt x="27155" y="31360"/>
                    </a:lnTo>
                    <a:lnTo>
                      <a:pt x="27230" y="31319"/>
                    </a:lnTo>
                    <a:lnTo>
                      <a:pt x="27314" y="31272"/>
                    </a:lnTo>
                    <a:lnTo>
                      <a:pt x="27408" y="31220"/>
                    </a:lnTo>
                    <a:lnTo>
                      <a:pt x="27505" y="31169"/>
                    </a:lnTo>
                    <a:lnTo>
                      <a:pt x="27604" y="31117"/>
                    </a:lnTo>
                    <a:lnTo>
                      <a:pt x="27706" y="31065"/>
                    </a:lnTo>
                    <a:lnTo>
                      <a:pt x="27811" y="31013"/>
                    </a:lnTo>
                    <a:lnTo>
                      <a:pt x="27916" y="30961"/>
                    </a:lnTo>
                    <a:lnTo>
                      <a:pt x="28023" y="30909"/>
                    </a:lnTo>
                    <a:lnTo>
                      <a:pt x="28132" y="30857"/>
                    </a:lnTo>
                    <a:lnTo>
                      <a:pt x="28241" y="30805"/>
                    </a:lnTo>
                    <a:lnTo>
                      <a:pt x="28457" y="30704"/>
                    </a:lnTo>
                    <a:lnTo>
                      <a:pt x="28671" y="30604"/>
                    </a:lnTo>
                    <a:lnTo>
                      <a:pt x="28794" y="30548"/>
                    </a:lnTo>
                    <a:lnTo>
                      <a:pt x="28787" y="30531"/>
                    </a:lnTo>
                    <a:lnTo>
                      <a:pt x="28757" y="30442"/>
                    </a:lnTo>
                    <a:lnTo>
                      <a:pt x="28729" y="30353"/>
                    </a:lnTo>
                    <a:lnTo>
                      <a:pt x="28699" y="30261"/>
                    </a:lnTo>
                    <a:lnTo>
                      <a:pt x="28671" y="30170"/>
                    </a:lnTo>
                    <a:lnTo>
                      <a:pt x="28644" y="30077"/>
                    </a:lnTo>
                    <a:lnTo>
                      <a:pt x="28618" y="29985"/>
                    </a:lnTo>
                    <a:lnTo>
                      <a:pt x="28597" y="29904"/>
                    </a:lnTo>
                    <a:lnTo>
                      <a:pt x="28593" y="29890"/>
                    </a:lnTo>
                    <a:lnTo>
                      <a:pt x="28571" y="29795"/>
                    </a:lnTo>
                    <a:lnTo>
                      <a:pt x="28548" y="29699"/>
                    </a:lnTo>
                    <a:lnTo>
                      <a:pt x="28529" y="29601"/>
                    </a:lnTo>
                    <a:lnTo>
                      <a:pt x="28512" y="29506"/>
                    </a:lnTo>
                    <a:lnTo>
                      <a:pt x="28504" y="29451"/>
                    </a:lnTo>
                    <a:lnTo>
                      <a:pt x="28497" y="29402"/>
                    </a:lnTo>
                    <a:lnTo>
                      <a:pt x="28479" y="29264"/>
                    </a:lnTo>
                    <a:lnTo>
                      <a:pt x="28463" y="29128"/>
                    </a:lnTo>
                    <a:lnTo>
                      <a:pt x="28450" y="28992"/>
                    </a:lnTo>
                    <a:lnTo>
                      <a:pt x="28435" y="28857"/>
                    </a:lnTo>
                    <a:lnTo>
                      <a:pt x="28423" y="28723"/>
                    </a:lnTo>
                    <a:lnTo>
                      <a:pt x="28412" y="28587"/>
                    </a:lnTo>
                    <a:lnTo>
                      <a:pt x="28401" y="28453"/>
                    </a:lnTo>
                    <a:lnTo>
                      <a:pt x="28391" y="28317"/>
                    </a:lnTo>
                    <a:lnTo>
                      <a:pt x="28382" y="28183"/>
                    </a:lnTo>
                    <a:lnTo>
                      <a:pt x="28374" y="28049"/>
                    </a:lnTo>
                    <a:lnTo>
                      <a:pt x="28367" y="27914"/>
                    </a:lnTo>
                    <a:lnTo>
                      <a:pt x="28361" y="27781"/>
                    </a:lnTo>
                    <a:lnTo>
                      <a:pt x="28355" y="27648"/>
                    </a:lnTo>
                    <a:lnTo>
                      <a:pt x="28351" y="27513"/>
                    </a:lnTo>
                    <a:lnTo>
                      <a:pt x="28346" y="27380"/>
                    </a:lnTo>
                    <a:lnTo>
                      <a:pt x="28343" y="27248"/>
                    </a:lnTo>
                    <a:lnTo>
                      <a:pt x="28339" y="27116"/>
                    </a:lnTo>
                    <a:lnTo>
                      <a:pt x="28337" y="26983"/>
                    </a:lnTo>
                    <a:lnTo>
                      <a:pt x="28333" y="26721"/>
                    </a:lnTo>
                    <a:lnTo>
                      <a:pt x="28331" y="26459"/>
                    </a:lnTo>
                    <a:lnTo>
                      <a:pt x="28330" y="26199"/>
                    </a:lnTo>
                    <a:lnTo>
                      <a:pt x="28331" y="25941"/>
                    </a:lnTo>
                    <a:lnTo>
                      <a:pt x="28333" y="25683"/>
                    </a:lnTo>
                    <a:lnTo>
                      <a:pt x="28336" y="25175"/>
                    </a:lnTo>
                    <a:lnTo>
                      <a:pt x="28337" y="25067"/>
                    </a:lnTo>
                    <a:lnTo>
                      <a:pt x="28339" y="24958"/>
                    </a:lnTo>
                    <a:lnTo>
                      <a:pt x="28342" y="24849"/>
                    </a:lnTo>
                    <a:lnTo>
                      <a:pt x="28345" y="24740"/>
                    </a:lnTo>
                    <a:lnTo>
                      <a:pt x="28349" y="24631"/>
                    </a:lnTo>
                    <a:lnTo>
                      <a:pt x="28353" y="24523"/>
                    </a:lnTo>
                    <a:lnTo>
                      <a:pt x="28358" y="24415"/>
                    </a:lnTo>
                    <a:lnTo>
                      <a:pt x="28365" y="24306"/>
                    </a:lnTo>
                    <a:lnTo>
                      <a:pt x="28371" y="24199"/>
                    </a:lnTo>
                    <a:lnTo>
                      <a:pt x="28378" y="24091"/>
                    </a:lnTo>
                    <a:lnTo>
                      <a:pt x="28386" y="23983"/>
                    </a:lnTo>
                    <a:lnTo>
                      <a:pt x="28393" y="23875"/>
                    </a:lnTo>
                    <a:lnTo>
                      <a:pt x="28409" y="23662"/>
                    </a:lnTo>
                    <a:lnTo>
                      <a:pt x="28428" y="23448"/>
                    </a:lnTo>
                    <a:lnTo>
                      <a:pt x="28449" y="23235"/>
                    </a:lnTo>
                    <a:lnTo>
                      <a:pt x="28470" y="23021"/>
                    </a:lnTo>
                    <a:lnTo>
                      <a:pt x="28494" y="22809"/>
                    </a:lnTo>
                    <a:lnTo>
                      <a:pt x="28519" y="22598"/>
                    </a:lnTo>
                    <a:lnTo>
                      <a:pt x="28544" y="22385"/>
                    </a:lnTo>
                    <a:lnTo>
                      <a:pt x="28571" y="22174"/>
                    </a:lnTo>
                    <a:lnTo>
                      <a:pt x="28598" y="21960"/>
                    </a:lnTo>
                    <a:lnTo>
                      <a:pt x="28626" y="21748"/>
                    </a:lnTo>
                    <a:lnTo>
                      <a:pt x="28684" y="21322"/>
                    </a:lnTo>
                    <a:lnTo>
                      <a:pt x="28742" y="20895"/>
                    </a:lnTo>
                    <a:lnTo>
                      <a:pt x="28802" y="20463"/>
                    </a:lnTo>
                    <a:lnTo>
                      <a:pt x="28862" y="20028"/>
                    </a:lnTo>
                    <a:lnTo>
                      <a:pt x="28890" y="19810"/>
                    </a:lnTo>
                    <a:lnTo>
                      <a:pt x="28918" y="19590"/>
                    </a:lnTo>
                    <a:lnTo>
                      <a:pt x="28947" y="19368"/>
                    </a:lnTo>
                    <a:lnTo>
                      <a:pt x="28974" y="19145"/>
                    </a:lnTo>
                    <a:lnTo>
                      <a:pt x="29000" y="18919"/>
                    </a:lnTo>
                    <a:lnTo>
                      <a:pt x="29019" y="18754"/>
                    </a:lnTo>
                    <a:lnTo>
                      <a:pt x="29026" y="18693"/>
                    </a:lnTo>
                    <a:lnTo>
                      <a:pt x="29052" y="18466"/>
                    </a:lnTo>
                    <a:lnTo>
                      <a:pt x="29076" y="18236"/>
                    </a:lnTo>
                    <a:lnTo>
                      <a:pt x="29099" y="18003"/>
                    </a:lnTo>
                    <a:lnTo>
                      <a:pt x="29120" y="17770"/>
                    </a:lnTo>
                    <a:lnTo>
                      <a:pt x="29141" y="17533"/>
                    </a:lnTo>
                    <a:lnTo>
                      <a:pt x="29161" y="17293"/>
                    </a:lnTo>
                    <a:lnTo>
                      <a:pt x="29169" y="17174"/>
                    </a:lnTo>
                    <a:lnTo>
                      <a:pt x="29178" y="17052"/>
                    </a:lnTo>
                    <a:lnTo>
                      <a:pt x="29186" y="16931"/>
                    </a:lnTo>
                    <a:lnTo>
                      <a:pt x="29194" y="16809"/>
                    </a:lnTo>
                    <a:lnTo>
                      <a:pt x="29201" y="16685"/>
                    </a:lnTo>
                    <a:lnTo>
                      <a:pt x="29206" y="16562"/>
                    </a:lnTo>
                    <a:lnTo>
                      <a:pt x="29213" y="16436"/>
                    </a:lnTo>
                    <a:lnTo>
                      <a:pt x="29219" y="16311"/>
                    </a:lnTo>
                    <a:lnTo>
                      <a:pt x="29223" y="16186"/>
                    </a:lnTo>
                    <a:lnTo>
                      <a:pt x="29229" y="16059"/>
                    </a:lnTo>
                    <a:lnTo>
                      <a:pt x="29232" y="15931"/>
                    </a:lnTo>
                    <a:lnTo>
                      <a:pt x="29236" y="15803"/>
                    </a:lnTo>
                    <a:lnTo>
                      <a:pt x="29238" y="15673"/>
                    </a:lnTo>
                    <a:lnTo>
                      <a:pt x="29241" y="15544"/>
                    </a:lnTo>
                    <a:lnTo>
                      <a:pt x="29242" y="15414"/>
                    </a:lnTo>
                    <a:lnTo>
                      <a:pt x="29244" y="15282"/>
                    </a:lnTo>
                    <a:lnTo>
                      <a:pt x="29245" y="15148"/>
                    </a:lnTo>
                    <a:lnTo>
                      <a:pt x="29245" y="15015"/>
                    </a:lnTo>
                    <a:lnTo>
                      <a:pt x="29244" y="14881"/>
                    </a:lnTo>
                    <a:lnTo>
                      <a:pt x="29242" y="14746"/>
                    </a:lnTo>
                    <a:lnTo>
                      <a:pt x="29240" y="14616"/>
                    </a:lnTo>
                    <a:lnTo>
                      <a:pt x="29240" y="14609"/>
                    </a:lnTo>
                    <a:lnTo>
                      <a:pt x="29238" y="14472"/>
                    </a:lnTo>
                    <a:lnTo>
                      <a:pt x="29236" y="14333"/>
                    </a:lnTo>
                    <a:lnTo>
                      <a:pt x="29233" y="14196"/>
                    </a:lnTo>
                    <a:lnTo>
                      <a:pt x="29230" y="14054"/>
                    </a:lnTo>
                    <a:lnTo>
                      <a:pt x="29224" y="13913"/>
                    </a:lnTo>
                    <a:lnTo>
                      <a:pt x="29219" y="13771"/>
                    </a:lnTo>
                    <a:lnTo>
                      <a:pt x="29214" y="13628"/>
                    </a:lnTo>
                    <a:lnTo>
                      <a:pt x="29206" y="13484"/>
                    </a:lnTo>
                    <a:lnTo>
                      <a:pt x="29198" y="13339"/>
                    </a:lnTo>
                    <a:lnTo>
                      <a:pt x="29190" y="13192"/>
                    </a:lnTo>
                    <a:lnTo>
                      <a:pt x="29181" y="13044"/>
                    </a:lnTo>
                    <a:lnTo>
                      <a:pt x="29171" y="12895"/>
                    </a:lnTo>
                    <a:lnTo>
                      <a:pt x="29160" y="12745"/>
                    </a:lnTo>
                    <a:lnTo>
                      <a:pt x="29149" y="12595"/>
                    </a:lnTo>
                    <a:lnTo>
                      <a:pt x="29136" y="12442"/>
                    </a:lnTo>
                    <a:lnTo>
                      <a:pt x="29122" y="12289"/>
                    </a:lnTo>
                    <a:lnTo>
                      <a:pt x="29108" y="12134"/>
                    </a:lnTo>
                    <a:lnTo>
                      <a:pt x="29092" y="11978"/>
                    </a:lnTo>
                    <a:lnTo>
                      <a:pt x="29076" y="11821"/>
                    </a:lnTo>
                    <a:lnTo>
                      <a:pt x="29058" y="11663"/>
                    </a:lnTo>
                    <a:lnTo>
                      <a:pt x="29040" y="11503"/>
                    </a:lnTo>
                    <a:lnTo>
                      <a:pt x="29031" y="11427"/>
                    </a:lnTo>
                    <a:lnTo>
                      <a:pt x="29048" y="11339"/>
                    </a:lnTo>
                    <a:lnTo>
                      <a:pt x="29082" y="11171"/>
                    </a:lnTo>
                    <a:lnTo>
                      <a:pt x="29114" y="11001"/>
                    </a:lnTo>
                    <a:lnTo>
                      <a:pt x="29144" y="10827"/>
                    </a:lnTo>
                    <a:lnTo>
                      <a:pt x="29171" y="10653"/>
                    </a:lnTo>
                    <a:lnTo>
                      <a:pt x="29198" y="10477"/>
                    </a:lnTo>
                    <a:lnTo>
                      <a:pt x="29223" y="10300"/>
                    </a:lnTo>
                    <a:lnTo>
                      <a:pt x="29245" y="10119"/>
                    </a:lnTo>
                    <a:lnTo>
                      <a:pt x="29266" y="9938"/>
                    </a:lnTo>
                    <a:lnTo>
                      <a:pt x="29284" y="9756"/>
                    </a:lnTo>
                    <a:lnTo>
                      <a:pt x="29301" y="9570"/>
                    </a:lnTo>
                    <a:lnTo>
                      <a:pt x="29316" y="9384"/>
                    </a:lnTo>
                    <a:lnTo>
                      <a:pt x="29328" y="9196"/>
                    </a:lnTo>
                    <a:lnTo>
                      <a:pt x="29338" y="9004"/>
                    </a:lnTo>
                    <a:lnTo>
                      <a:pt x="29885" y="8902"/>
                    </a:lnTo>
                    <a:lnTo>
                      <a:pt x="29837" y="8849"/>
                    </a:lnTo>
                    <a:lnTo>
                      <a:pt x="29784" y="8797"/>
                    </a:lnTo>
                    <a:lnTo>
                      <a:pt x="29728" y="8746"/>
                    </a:lnTo>
                    <a:lnTo>
                      <a:pt x="29668" y="8698"/>
                    </a:lnTo>
                    <a:lnTo>
                      <a:pt x="29604" y="8650"/>
                    </a:lnTo>
                    <a:lnTo>
                      <a:pt x="29561" y="8621"/>
                    </a:lnTo>
                    <a:lnTo>
                      <a:pt x="29552" y="8601"/>
                    </a:lnTo>
                    <a:lnTo>
                      <a:pt x="29526" y="8544"/>
                    </a:lnTo>
                    <a:lnTo>
                      <a:pt x="29500" y="8488"/>
                    </a:lnTo>
                    <a:lnTo>
                      <a:pt x="29473" y="8431"/>
                    </a:lnTo>
                    <a:lnTo>
                      <a:pt x="29444" y="8375"/>
                    </a:lnTo>
                    <a:lnTo>
                      <a:pt x="29415" y="8320"/>
                    </a:lnTo>
                    <a:lnTo>
                      <a:pt x="29385" y="8263"/>
                    </a:lnTo>
                    <a:lnTo>
                      <a:pt x="29354" y="8208"/>
                    </a:lnTo>
                    <a:lnTo>
                      <a:pt x="29324" y="8151"/>
                    </a:lnTo>
                    <a:lnTo>
                      <a:pt x="29291" y="8095"/>
                    </a:lnTo>
                    <a:lnTo>
                      <a:pt x="29257" y="8040"/>
                    </a:lnTo>
                    <a:lnTo>
                      <a:pt x="29223" y="7984"/>
                    </a:lnTo>
                    <a:lnTo>
                      <a:pt x="29188" y="7929"/>
                    </a:lnTo>
                    <a:lnTo>
                      <a:pt x="29152" y="7874"/>
                    </a:lnTo>
                    <a:lnTo>
                      <a:pt x="29116" y="7819"/>
                    </a:lnTo>
                    <a:lnTo>
                      <a:pt x="29078" y="7763"/>
                    </a:lnTo>
                    <a:lnTo>
                      <a:pt x="29040" y="7710"/>
                    </a:lnTo>
                    <a:lnTo>
                      <a:pt x="29001" y="7655"/>
                    </a:lnTo>
                    <a:lnTo>
                      <a:pt x="28975" y="7620"/>
                    </a:lnTo>
                    <a:lnTo>
                      <a:pt x="28964" y="7599"/>
                    </a:lnTo>
                    <a:lnTo>
                      <a:pt x="28932" y="7541"/>
                    </a:lnTo>
                    <a:lnTo>
                      <a:pt x="28900" y="7482"/>
                    </a:lnTo>
                    <a:lnTo>
                      <a:pt x="28866" y="7423"/>
                    </a:lnTo>
                    <a:lnTo>
                      <a:pt x="28834" y="7364"/>
                    </a:lnTo>
                    <a:lnTo>
                      <a:pt x="28799" y="7306"/>
                    </a:lnTo>
                    <a:lnTo>
                      <a:pt x="28764" y="7247"/>
                    </a:lnTo>
                    <a:lnTo>
                      <a:pt x="28729" y="7188"/>
                    </a:lnTo>
                    <a:lnTo>
                      <a:pt x="28691" y="7130"/>
                    </a:lnTo>
                    <a:lnTo>
                      <a:pt x="28654" y="7071"/>
                    </a:lnTo>
                    <a:lnTo>
                      <a:pt x="28616" y="7012"/>
                    </a:lnTo>
                    <a:lnTo>
                      <a:pt x="28577" y="6955"/>
                    </a:lnTo>
                    <a:lnTo>
                      <a:pt x="28538" y="6895"/>
                    </a:lnTo>
                    <a:lnTo>
                      <a:pt x="28497" y="6837"/>
                    </a:lnTo>
                    <a:lnTo>
                      <a:pt x="28457" y="6779"/>
                    </a:lnTo>
                    <a:lnTo>
                      <a:pt x="28415" y="6720"/>
                    </a:lnTo>
                    <a:lnTo>
                      <a:pt x="28373" y="6662"/>
                    </a:lnTo>
                    <a:lnTo>
                      <a:pt x="28329" y="6604"/>
                    </a:lnTo>
                    <a:lnTo>
                      <a:pt x="28287" y="6546"/>
                    </a:lnTo>
                    <a:lnTo>
                      <a:pt x="28242" y="6488"/>
                    </a:lnTo>
                    <a:lnTo>
                      <a:pt x="28197" y="6430"/>
                    </a:lnTo>
                    <a:lnTo>
                      <a:pt x="28151" y="6372"/>
                    </a:lnTo>
                    <a:lnTo>
                      <a:pt x="28104" y="6315"/>
                    </a:lnTo>
                    <a:lnTo>
                      <a:pt x="28057" y="6257"/>
                    </a:lnTo>
                    <a:lnTo>
                      <a:pt x="28010" y="6199"/>
                    </a:lnTo>
                    <a:lnTo>
                      <a:pt x="27960" y="6142"/>
                    </a:lnTo>
                    <a:lnTo>
                      <a:pt x="27911" y="6085"/>
                    </a:lnTo>
                    <a:lnTo>
                      <a:pt x="27862" y="6028"/>
                    </a:lnTo>
                    <a:lnTo>
                      <a:pt x="27811" y="5971"/>
                    </a:lnTo>
                    <a:lnTo>
                      <a:pt x="27760" y="5915"/>
                    </a:lnTo>
                    <a:lnTo>
                      <a:pt x="27708" y="5859"/>
                    </a:lnTo>
                    <a:lnTo>
                      <a:pt x="27655" y="5802"/>
                    </a:lnTo>
                    <a:lnTo>
                      <a:pt x="27602" y="5747"/>
                    </a:lnTo>
                    <a:lnTo>
                      <a:pt x="27547" y="5691"/>
                    </a:lnTo>
                    <a:lnTo>
                      <a:pt x="27494" y="5636"/>
                    </a:lnTo>
                    <a:lnTo>
                      <a:pt x="27437" y="5580"/>
                    </a:lnTo>
                    <a:lnTo>
                      <a:pt x="27382" y="5525"/>
                    </a:lnTo>
                    <a:lnTo>
                      <a:pt x="27324" y="5470"/>
                    </a:lnTo>
                    <a:lnTo>
                      <a:pt x="27268" y="5415"/>
                    </a:lnTo>
                    <a:lnTo>
                      <a:pt x="27210" y="5361"/>
                    </a:lnTo>
                    <a:lnTo>
                      <a:pt x="27152" y="5306"/>
                    </a:lnTo>
                    <a:lnTo>
                      <a:pt x="27093" y="5252"/>
                    </a:lnTo>
                    <a:lnTo>
                      <a:pt x="27033" y="5199"/>
                    </a:lnTo>
                    <a:lnTo>
                      <a:pt x="26973" y="5146"/>
                    </a:lnTo>
                    <a:lnTo>
                      <a:pt x="26911" y="5093"/>
                    </a:lnTo>
                    <a:lnTo>
                      <a:pt x="26850" y="5040"/>
                    </a:lnTo>
                    <a:lnTo>
                      <a:pt x="26787" y="4988"/>
                    </a:lnTo>
                    <a:lnTo>
                      <a:pt x="26725" y="4936"/>
                    </a:lnTo>
                    <a:lnTo>
                      <a:pt x="26662" y="4884"/>
                    </a:lnTo>
                    <a:lnTo>
                      <a:pt x="26597" y="4831"/>
                    </a:lnTo>
                    <a:lnTo>
                      <a:pt x="26532" y="4780"/>
                    </a:lnTo>
                    <a:lnTo>
                      <a:pt x="26468" y="4730"/>
                    </a:lnTo>
                    <a:lnTo>
                      <a:pt x="26401" y="4679"/>
                    </a:lnTo>
                    <a:lnTo>
                      <a:pt x="26334" y="4629"/>
                    </a:lnTo>
                    <a:lnTo>
                      <a:pt x="26267" y="4579"/>
                    </a:lnTo>
                    <a:lnTo>
                      <a:pt x="26200" y="4530"/>
                    </a:lnTo>
                    <a:lnTo>
                      <a:pt x="26131" y="4480"/>
                    </a:lnTo>
                    <a:lnTo>
                      <a:pt x="26062" y="4432"/>
                    </a:lnTo>
                    <a:lnTo>
                      <a:pt x="25992" y="4383"/>
                    </a:lnTo>
                    <a:lnTo>
                      <a:pt x="25922" y="4336"/>
                    </a:lnTo>
                    <a:lnTo>
                      <a:pt x="25852" y="4288"/>
                    </a:lnTo>
                    <a:lnTo>
                      <a:pt x="25781" y="4241"/>
                    </a:lnTo>
                    <a:lnTo>
                      <a:pt x="25709" y="4193"/>
                    </a:lnTo>
                    <a:lnTo>
                      <a:pt x="25637" y="4147"/>
                    </a:lnTo>
                    <a:lnTo>
                      <a:pt x="25563" y="4101"/>
                    </a:lnTo>
                    <a:lnTo>
                      <a:pt x="25490" y="4056"/>
                    </a:lnTo>
                    <a:lnTo>
                      <a:pt x="25417" y="4010"/>
                    </a:lnTo>
                    <a:lnTo>
                      <a:pt x="25341" y="3965"/>
                    </a:lnTo>
                    <a:lnTo>
                      <a:pt x="25266" y="3921"/>
                    </a:lnTo>
                    <a:lnTo>
                      <a:pt x="25191" y="3877"/>
                    </a:lnTo>
                    <a:lnTo>
                      <a:pt x="25114" y="3834"/>
                    </a:lnTo>
                    <a:lnTo>
                      <a:pt x="25037" y="3791"/>
                    </a:lnTo>
                    <a:lnTo>
                      <a:pt x="24969" y="3754"/>
                    </a:lnTo>
                    <a:lnTo>
                      <a:pt x="24959" y="3749"/>
                    </a:lnTo>
                    <a:lnTo>
                      <a:pt x="24885" y="3703"/>
                    </a:lnTo>
                    <a:lnTo>
                      <a:pt x="24809" y="3657"/>
                    </a:lnTo>
                    <a:lnTo>
                      <a:pt x="24732" y="3612"/>
                    </a:lnTo>
                    <a:lnTo>
                      <a:pt x="24654" y="3567"/>
                    </a:lnTo>
                    <a:lnTo>
                      <a:pt x="24577" y="3523"/>
                    </a:lnTo>
                    <a:lnTo>
                      <a:pt x="24499" y="3480"/>
                    </a:lnTo>
                    <a:lnTo>
                      <a:pt x="24420" y="3436"/>
                    </a:lnTo>
                    <a:lnTo>
                      <a:pt x="24341" y="3393"/>
                    </a:lnTo>
                    <a:lnTo>
                      <a:pt x="24260" y="3351"/>
                    </a:lnTo>
                    <a:lnTo>
                      <a:pt x="24179" y="3309"/>
                    </a:lnTo>
                    <a:lnTo>
                      <a:pt x="24098" y="3268"/>
                    </a:lnTo>
                    <a:lnTo>
                      <a:pt x="24017" y="3226"/>
                    </a:lnTo>
                    <a:lnTo>
                      <a:pt x="23934" y="3185"/>
                    </a:lnTo>
                    <a:lnTo>
                      <a:pt x="23852" y="3146"/>
                    </a:lnTo>
                    <a:lnTo>
                      <a:pt x="23767" y="3107"/>
                    </a:lnTo>
                    <a:lnTo>
                      <a:pt x="23684" y="3068"/>
                    </a:lnTo>
                    <a:lnTo>
                      <a:pt x="23599" y="3029"/>
                    </a:lnTo>
                    <a:lnTo>
                      <a:pt x="23514" y="2991"/>
                    </a:lnTo>
                    <a:lnTo>
                      <a:pt x="23428" y="2955"/>
                    </a:lnTo>
                    <a:lnTo>
                      <a:pt x="23343" y="2918"/>
                    </a:lnTo>
                    <a:lnTo>
                      <a:pt x="23256" y="2882"/>
                    </a:lnTo>
                    <a:lnTo>
                      <a:pt x="23169" y="2845"/>
                    </a:lnTo>
                    <a:lnTo>
                      <a:pt x="23081" y="2810"/>
                    </a:lnTo>
                    <a:lnTo>
                      <a:pt x="22993" y="2777"/>
                    </a:lnTo>
                    <a:lnTo>
                      <a:pt x="22904" y="2742"/>
                    </a:lnTo>
                    <a:lnTo>
                      <a:pt x="22814" y="2709"/>
                    </a:lnTo>
                    <a:lnTo>
                      <a:pt x="22724" y="2676"/>
                    </a:lnTo>
                    <a:lnTo>
                      <a:pt x="22635" y="2643"/>
                    </a:lnTo>
                    <a:lnTo>
                      <a:pt x="22543" y="2612"/>
                    </a:lnTo>
                    <a:lnTo>
                      <a:pt x="22452" y="2581"/>
                    </a:lnTo>
                    <a:lnTo>
                      <a:pt x="22359" y="2551"/>
                    </a:lnTo>
                    <a:lnTo>
                      <a:pt x="22267" y="2521"/>
                    </a:lnTo>
                    <a:lnTo>
                      <a:pt x="22174" y="2492"/>
                    </a:lnTo>
                    <a:lnTo>
                      <a:pt x="22081" y="2463"/>
                    </a:lnTo>
                    <a:lnTo>
                      <a:pt x="21987" y="2436"/>
                    </a:lnTo>
                    <a:lnTo>
                      <a:pt x="21892" y="2409"/>
                    </a:lnTo>
                    <a:lnTo>
                      <a:pt x="21796" y="2383"/>
                    </a:lnTo>
                    <a:lnTo>
                      <a:pt x="21700" y="2357"/>
                    </a:lnTo>
                    <a:lnTo>
                      <a:pt x="21604" y="2332"/>
                    </a:lnTo>
                    <a:lnTo>
                      <a:pt x="21508" y="2307"/>
                    </a:lnTo>
                    <a:lnTo>
                      <a:pt x="21411" y="2283"/>
                    </a:lnTo>
                    <a:lnTo>
                      <a:pt x="21313" y="2260"/>
                    </a:lnTo>
                    <a:lnTo>
                      <a:pt x="21215" y="2237"/>
                    </a:lnTo>
                    <a:lnTo>
                      <a:pt x="21116" y="2215"/>
                    </a:lnTo>
                    <a:lnTo>
                      <a:pt x="21017" y="2194"/>
                    </a:lnTo>
                    <a:lnTo>
                      <a:pt x="20918" y="2174"/>
                    </a:lnTo>
                    <a:lnTo>
                      <a:pt x="20817" y="2153"/>
                    </a:lnTo>
                    <a:lnTo>
                      <a:pt x="20717" y="2134"/>
                    </a:lnTo>
                    <a:lnTo>
                      <a:pt x="20615" y="2117"/>
                    </a:lnTo>
                    <a:lnTo>
                      <a:pt x="20515" y="2099"/>
                    </a:lnTo>
                    <a:lnTo>
                      <a:pt x="20413" y="2082"/>
                    </a:lnTo>
                    <a:lnTo>
                      <a:pt x="20310" y="2065"/>
                    </a:lnTo>
                    <a:lnTo>
                      <a:pt x="20208" y="2051"/>
                    </a:lnTo>
                    <a:lnTo>
                      <a:pt x="20104" y="2036"/>
                    </a:lnTo>
                    <a:lnTo>
                      <a:pt x="20000" y="2022"/>
                    </a:lnTo>
                    <a:lnTo>
                      <a:pt x="19896" y="2009"/>
                    </a:lnTo>
                    <a:lnTo>
                      <a:pt x="19791" y="1996"/>
                    </a:lnTo>
                    <a:lnTo>
                      <a:pt x="19685" y="1985"/>
                    </a:lnTo>
                    <a:lnTo>
                      <a:pt x="19579" y="1975"/>
                    </a:lnTo>
                    <a:lnTo>
                      <a:pt x="19473" y="1965"/>
                    </a:lnTo>
                    <a:lnTo>
                      <a:pt x="19365" y="1956"/>
                    </a:lnTo>
                    <a:lnTo>
                      <a:pt x="19258" y="1948"/>
                    </a:lnTo>
                    <a:lnTo>
                      <a:pt x="19151" y="1940"/>
                    </a:lnTo>
                    <a:lnTo>
                      <a:pt x="19043" y="1934"/>
                    </a:lnTo>
                    <a:lnTo>
                      <a:pt x="18934" y="1928"/>
                    </a:lnTo>
                    <a:lnTo>
                      <a:pt x="18825" y="1923"/>
                    </a:lnTo>
                    <a:lnTo>
                      <a:pt x="18715" y="1919"/>
                    </a:lnTo>
                    <a:lnTo>
                      <a:pt x="18606" y="1915"/>
                    </a:lnTo>
                    <a:lnTo>
                      <a:pt x="18495" y="1914"/>
                    </a:lnTo>
                    <a:lnTo>
                      <a:pt x="18383" y="1912"/>
                    </a:lnTo>
                    <a:lnTo>
                      <a:pt x="18273" y="1911"/>
                    </a:ln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2114;p55">
                <a:extLst>
                  <a:ext uri="{FF2B5EF4-FFF2-40B4-BE49-F238E27FC236}">
                    <a16:creationId xmlns:a16="http://schemas.microsoft.com/office/drawing/2014/main" id="{1E06A150-BD8F-4CD9-B060-1DF1FED91A1E}"/>
                  </a:ext>
                </a:extLst>
              </p:cNvPr>
              <p:cNvSpPr/>
              <p:nvPr/>
            </p:nvSpPr>
            <p:spPr>
              <a:xfrm>
                <a:off x="4234621" y="4251272"/>
                <a:ext cx="110603" cy="180090"/>
              </a:xfrm>
              <a:custGeom>
                <a:avLst/>
                <a:gdLst/>
                <a:ahLst/>
                <a:cxnLst/>
                <a:rect l="l" t="t" r="r" b="b"/>
                <a:pathLst>
                  <a:path w="7376" h="12010" extrusionOk="0">
                    <a:moveTo>
                      <a:pt x="3740" y="1"/>
                    </a:moveTo>
                    <a:cubicBezTo>
                      <a:pt x="3343" y="1"/>
                      <a:pt x="2865" y="119"/>
                      <a:pt x="2299" y="378"/>
                    </a:cubicBezTo>
                    <a:cubicBezTo>
                      <a:pt x="2184" y="328"/>
                      <a:pt x="2071" y="305"/>
                      <a:pt x="1964" y="305"/>
                    </a:cubicBezTo>
                    <a:cubicBezTo>
                      <a:pt x="1621" y="305"/>
                      <a:pt x="1327" y="539"/>
                      <a:pt x="1167" y="901"/>
                    </a:cubicBezTo>
                    <a:cubicBezTo>
                      <a:pt x="772" y="1796"/>
                      <a:pt x="922" y="2707"/>
                      <a:pt x="847" y="3701"/>
                    </a:cubicBezTo>
                    <a:cubicBezTo>
                      <a:pt x="777" y="4620"/>
                      <a:pt x="639" y="5529"/>
                      <a:pt x="517" y="6437"/>
                    </a:cubicBezTo>
                    <a:cubicBezTo>
                      <a:pt x="290" y="8132"/>
                      <a:pt x="0" y="10194"/>
                      <a:pt x="1230" y="11548"/>
                    </a:cubicBezTo>
                    <a:cubicBezTo>
                      <a:pt x="1461" y="11804"/>
                      <a:pt x="1820" y="12010"/>
                      <a:pt x="2159" y="12010"/>
                    </a:cubicBezTo>
                    <a:cubicBezTo>
                      <a:pt x="2361" y="12010"/>
                      <a:pt x="2557" y="11936"/>
                      <a:pt x="2715" y="11756"/>
                    </a:cubicBezTo>
                    <a:cubicBezTo>
                      <a:pt x="4384" y="9848"/>
                      <a:pt x="7375" y="1"/>
                      <a:pt x="3740"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2115;p55">
                <a:extLst>
                  <a:ext uri="{FF2B5EF4-FFF2-40B4-BE49-F238E27FC236}">
                    <a16:creationId xmlns:a16="http://schemas.microsoft.com/office/drawing/2014/main" id="{144E97EE-6208-4233-9B54-32FB3F65A78B}"/>
                  </a:ext>
                </a:extLst>
              </p:cNvPr>
              <p:cNvSpPr/>
              <p:nvPr/>
            </p:nvSpPr>
            <p:spPr>
              <a:xfrm>
                <a:off x="4200688" y="4376882"/>
                <a:ext cx="262622" cy="112492"/>
              </a:xfrm>
              <a:custGeom>
                <a:avLst/>
                <a:gdLst/>
                <a:ahLst/>
                <a:cxnLst/>
                <a:rect l="l" t="t" r="r" b="b"/>
                <a:pathLst>
                  <a:path w="17514" h="7502" extrusionOk="0">
                    <a:moveTo>
                      <a:pt x="2809" y="0"/>
                    </a:moveTo>
                    <a:cubicBezTo>
                      <a:pt x="2447" y="0"/>
                      <a:pt x="2036" y="83"/>
                      <a:pt x="1581" y="299"/>
                    </a:cubicBezTo>
                    <a:lnTo>
                      <a:pt x="1" y="5982"/>
                    </a:lnTo>
                    <a:lnTo>
                      <a:pt x="17452" y="7502"/>
                    </a:lnTo>
                    <a:cubicBezTo>
                      <a:pt x="17452" y="7502"/>
                      <a:pt x="17514" y="5427"/>
                      <a:pt x="15418" y="4988"/>
                    </a:cubicBezTo>
                    <a:cubicBezTo>
                      <a:pt x="13323" y="4549"/>
                      <a:pt x="9593" y="4272"/>
                      <a:pt x="8629" y="2927"/>
                    </a:cubicBezTo>
                    <a:cubicBezTo>
                      <a:pt x="7666" y="1583"/>
                      <a:pt x="6565" y="464"/>
                      <a:pt x="6565" y="464"/>
                    </a:cubicBezTo>
                    <a:cubicBezTo>
                      <a:pt x="6565" y="464"/>
                      <a:pt x="6133" y="233"/>
                      <a:pt x="5664" y="233"/>
                    </a:cubicBezTo>
                    <a:cubicBezTo>
                      <a:pt x="5291" y="233"/>
                      <a:pt x="4895" y="380"/>
                      <a:pt x="4675" y="906"/>
                    </a:cubicBezTo>
                    <a:cubicBezTo>
                      <a:pt x="4675" y="906"/>
                      <a:pt x="4005" y="0"/>
                      <a:pt x="2809"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2116;p55">
                <a:extLst>
                  <a:ext uri="{FF2B5EF4-FFF2-40B4-BE49-F238E27FC236}">
                    <a16:creationId xmlns:a16="http://schemas.microsoft.com/office/drawing/2014/main" id="{CC7D17D7-5AC6-4A2D-B7EB-2C4DEC65494E}"/>
                  </a:ext>
                </a:extLst>
              </p:cNvPr>
              <p:cNvSpPr/>
              <p:nvPr/>
            </p:nvSpPr>
            <p:spPr>
              <a:xfrm>
                <a:off x="4078257" y="2859997"/>
                <a:ext cx="603039" cy="1512441"/>
              </a:xfrm>
              <a:custGeom>
                <a:avLst/>
                <a:gdLst/>
                <a:ahLst/>
                <a:cxnLst/>
                <a:rect l="l" t="t" r="r" b="b"/>
                <a:pathLst>
                  <a:path w="40216" h="100863" extrusionOk="0">
                    <a:moveTo>
                      <a:pt x="32639" y="1"/>
                    </a:moveTo>
                    <a:cubicBezTo>
                      <a:pt x="30279" y="1"/>
                      <a:pt x="27262" y="670"/>
                      <a:pt x="23445" y="2559"/>
                    </a:cubicBezTo>
                    <a:cubicBezTo>
                      <a:pt x="0" y="14161"/>
                      <a:pt x="17030" y="51858"/>
                      <a:pt x="17030" y="51858"/>
                    </a:cubicBezTo>
                    <a:cubicBezTo>
                      <a:pt x="6076" y="57433"/>
                      <a:pt x="8786" y="89715"/>
                      <a:pt x="11341" y="100331"/>
                    </a:cubicBezTo>
                    <a:lnTo>
                      <a:pt x="15059" y="100863"/>
                    </a:lnTo>
                    <a:lnTo>
                      <a:pt x="40216" y="3942"/>
                    </a:lnTo>
                    <a:cubicBezTo>
                      <a:pt x="40216" y="3942"/>
                      <a:pt x="38365" y="1"/>
                      <a:pt x="32639"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2117;p55">
                <a:extLst>
                  <a:ext uri="{FF2B5EF4-FFF2-40B4-BE49-F238E27FC236}">
                    <a16:creationId xmlns:a16="http://schemas.microsoft.com/office/drawing/2014/main" id="{CE8CF002-45FC-43E2-AC0A-2804CF22D27F}"/>
                  </a:ext>
                </a:extLst>
              </p:cNvPr>
              <p:cNvSpPr/>
              <p:nvPr/>
            </p:nvSpPr>
            <p:spPr>
              <a:xfrm>
                <a:off x="4595497" y="4255590"/>
                <a:ext cx="102251" cy="182084"/>
              </a:xfrm>
              <a:custGeom>
                <a:avLst/>
                <a:gdLst/>
                <a:ahLst/>
                <a:cxnLst/>
                <a:rect l="l" t="t" r="r" b="b"/>
                <a:pathLst>
                  <a:path w="6819" h="12143" extrusionOk="0">
                    <a:moveTo>
                      <a:pt x="3455" y="1"/>
                    </a:moveTo>
                    <a:cubicBezTo>
                      <a:pt x="2826" y="1"/>
                      <a:pt x="2079" y="337"/>
                      <a:pt x="1201" y="1121"/>
                    </a:cubicBezTo>
                    <a:cubicBezTo>
                      <a:pt x="591" y="1133"/>
                      <a:pt x="188" y="1557"/>
                      <a:pt x="122" y="2092"/>
                    </a:cubicBezTo>
                    <a:cubicBezTo>
                      <a:pt x="1" y="3095"/>
                      <a:pt x="492" y="3883"/>
                      <a:pt x="760" y="4845"/>
                    </a:cubicBezTo>
                    <a:cubicBezTo>
                      <a:pt x="1010" y="5733"/>
                      <a:pt x="1179" y="6641"/>
                      <a:pt x="1365" y="7542"/>
                    </a:cubicBezTo>
                    <a:cubicBezTo>
                      <a:pt x="1715" y="9223"/>
                      <a:pt x="2124" y="11273"/>
                      <a:pt x="3981" y="12016"/>
                    </a:cubicBezTo>
                    <a:cubicBezTo>
                      <a:pt x="4178" y="12095"/>
                      <a:pt x="4415" y="12143"/>
                      <a:pt x="4653" y="12143"/>
                    </a:cubicBezTo>
                    <a:cubicBezTo>
                      <a:pt x="5086" y="12143"/>
                      <a:pt x="5520" y="11985"/>
                      <a:pt x="5714" y="11577"/>
                    </a:cubicBezTo>
                    <a:cubicBezTo>
                      <a:pt x="6819" y="9255"/>
                      <a:pt x="6755" y="1"/>
                      <a:pt x="3455"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2118;p55">
                <a:extLst>
                  <a:ext uri="{FF2B5EF4-FFF2-40B4-BE49-F238E27FC236}">
                    <a16:creationId xmlns:a16="http://schemas.microsoft.com/office/drawing/2014/main" id="{1B6DE913-E290-4EAB-A8FD-5C9121795913}"/>
                  </a:ext>
                </a:extLst>
              </p:cNvPr>
              <p:cNvSpPr/>
              <p:nvPr/>
            </p:nvSpPr>
            <p:spPr>
              <a:xfrm>
                <a:off x="4593472" y="4394905"/>
                <a:ext cx="262517" cy="100631"/>
              </a:xfrm>
              <a:custGeom>
                <a:avLst/>
                <a:gdLst/>
                <a:ahLst/>
                <a:cxnLst/>
                <a:rect l="l" t="t" r="r" b="b"/>
                <a:pathLst>
                  <a:path w="17507" h="6711" extrusionOk="0">
                    <a:moveTo>
                      <a:pt x="2608" y="0"/>
                    </a:moveTo>
                    <a:cubicBezTo>
                      <a:pt x="2216" y="0"/>
                      <a:pt x="1768" y="99"/>
                      <a:pt x="1274" y="367"/>
                    </a:cubicBezTo>
                    <a:lnTo>
                      <a:pt x="0" y="6128"/>
                    </a:lnTo>
                    <a:lnTo>
                      <a:pt x="17506" y="6711"/>
                    </a:lnTo>
                    <a:cubicBezTo>
                      <a:pt x="17506" y="6711"/>
                      <a:pt x="17458" y="4636"/>
                      <a:pt x="15342" y="4310"/>
                    </a:cubicBezTo>
                    <a:cubicBezTo>
                      <a:pt x="13225" y="3982"/>
                      <a:pt x="9486" y="3906"/>
                      <a:pt x="8452" y="2616"/>
                    </a:cubicBezTo>
                    <a:cubicBezTo>
                      <a:pt x="7418" y="1326"/>
                      <a:pt x="6259" y="267"/>
                      <a:pt x="6259" y="267"/>
                    </a:cubicBezTo>
                    <a:cubicBezTo>
                      <a:pt x="6259" y="267"/>
                      <a:pt x="5864" y="82"/>
                      <a:pt x="5427" y="82"/>
                    </a:cubicBezTo>
                    <a:cubicBezTo>
                      <a:pt x="5031" y="82"/>
                      <a:pt x="4600" y="233"/>
                      <a:pt x="4395" y="809"/>
                    </a:cubicBezTo>
                    <a:cubicBezTo>
                      <a:pt x="4395" y="809"/>
                      <a:pt x="3728" y="0"/>
                      <a:pt x="2608"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2119;p55">
                <a:extLst>
                  <a:ext uri="{FF2B5EF4-FFF2-40B4-BE49-F238E27FC236}">
                    <a16:creationId xmlns:a16="http://schemas.microsoft.com/office/drawing/2014/main" id="{45370D89-F19B-4318-9BAE-4F7F29F26374}"/>
                  </a:ext>
                </a:extLst>
              </p:cNvPr>
              <p:cNvSpPr/>
              <p:nvPr/>
            </p:nvSpPr>
            <p:spPr>
              <a:xfrm>
                <a:off x="4152720" y="2845542"/>
                <a:ext cx="547542" cy="1542026"/>
              </a:xfrm>
              <a:custGeom>
                <a:avLst/>
                <a:gdLst/>
                <a:ahLst/>
                <a:cxnLst/>
                <a:rect l="l" t="t" r="r" b="b"/>
                <a:pathLst>
                  <a:path w="36515" h="102836" extrusionOk="0">
                    <a:moveTo>
                      <a:pt x="30815" y="1"/>
                    </a:moveTo>
                    <a:cubicBezTo>
                      <a:pt x="28134" y="1"/>
                      <a:pt x="24502" y="1149"/>
                      <a:pt x="19910" y="5062"/>
                    </a:cubicBezTo>
                    <a:cubicBezTo>
                      <a:pt x="0" y="22027"/>
                      <a:pt x="25703" y="54436"/>
                      <a:pt x="25703" y="54436"/>
                    </a:cubicBezTo>
                    <a:cubicBezTo>
                      <a:pt x="16439" y="62513"/>
                      <a:pt x="26933" y="93161"/>
                      <a:pt x="31999" y="102835"/>
                    </a:cubicBezTo>
                    <a:lnTo>
                      <a:pt x="35734" y="102446"/>
                    </a:lnTo>
                    <a:lnTo>
                      <a:pt x="36514" y="2315"/>
                    </a:lnTo>
                    <a:lnTo>
                      <a:pt x="36513" y="2315"/>
                    </a:lnTo>
                    <a:cubicBezTo>
                      <a:pt x="36513" y="2315"/>
                      <a:pt x="34622" y="1"/>
                      <a:pt x="30815"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2120;p55">
                <a:extLst>
                  <a:ext uri="{FF2B5EF4-FFF2-40B4-BE49-F238E27FC236}">
                    <a16:creationId xmlns:a16="http://schemas.microsoft.com/office/drawing/2014/main" id="{64CCE263-F839-4D5C-8F90-7B23E65B88A2}"/>
                  </a:ext>
                </a:extLst>
              </p:cNvPr>
              <p:cNvSpPr/>
              <p:nvPr/>
            </p:nvSpPr>
            <p:spPr>
              <a:xfrm>
                <a:off x="4216837" y="2884648"/>
                <a:ext cx="549072" cy="1091981"/>
              </a:xfrm>
              <a:custGeom>
                <a:avLst/>
                <a:gdLst/>
                <a:ahLst/>
                <a:cxnLst/>
                <a:rect l="l" t="t" r="r" b="b"/>
                <a:pathLst>
                  <a:path w="36617" h="72823" extrusionOk="0">
                    <a:moveTo>
                      <a:pt x="6826" y="4203"/>
                    </a:moveTo>
                    <a:cubicBezTo>
                      <a:pt x="6826" y="4203"/>
                      <a:pt x="1709" y="23306"/>
                      <a:pt x="1" y="63147"/>
                    </a:cubicBezTo>
                    <a:cubicBezTo>
                      <a:pt x="1" y="63147"/>
                      <a:pt x="22957" y="72823"/>
                      <a:pt x="36616" y="63147"/>
                    </a:cubicBezTo>
                    <a:lnTo>
                      <a:pt x="32000" y="1"/>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2121;p55">
                <a:extLst>
                  <a:ext uri="{FF2B5EF4-FFF2-40B4-BE49-F238E27FC236}">
                    <a16:creationId xmlns:a16="http://schemas.microsoft.com/office/drawing/2014/main" id="{7235579F-0D69-4105-8B5D-47433EF41F92}"/>
                  </a:ext>
                </a:extLst>
              </p:cNvPr>
              <p:cNvSpPr/>
              <p:nvPr/>
            </p:nvSpPr>
            <p:spPr>
              <a:xfrm>
                <a:off x="4288647" y="2311269"/>
                <a:ext cx="402496" cy="639897"/>
              </a:xfrm>
              <a:custGeom>
                <a:avLst/>
                <a:gdLst/>
                <a:ahLst/>
                <a:cxnLst/>
                <a:rect l="l" t="t" r="r" b="b"/>
                <a:pathLst>
                  <a:path w="26842" h="42674" extrusionOk="0">
                    <a:moveTo>
                      <a:pt x="12853" y="1"/>
                    </a:moveTo>
                    <a:cubicBezTo>
                      <a:pt x="11120" y="1"/>
                      <a:pt x="9379" y="543"/>
                      <a:pt x="7838" y="1357"/>
                    </a:cubicBezTo>
                    <a:cubicBezTo>
                      <a:pt x="2909" y="3958"/>
                      <a:pt x="1" y="6736"/>
                      <a:pt x="990" y="8027"/>
                    </a:cubicBezTo>
                    <a:lnTo>
                      <a:pt x="7536" y="40177"/>
                    </a:lnTo>
                    <a:cubicBezTo>
                      <a:pt x="7536" y="40177"/>
                      <a:pt x="11142" y="42673"/>
                      <a:pt x="17191" y="42673"/>
                    </a:cubicBezTo>
                    <a:cubicBezTo>
                      <a:pt x="18007" y="42673"/>
                      <a:pt x="18867" y="42628"/>
                      <a:pt x="19768" y="42525"/>
                    </a:cubicBezTo>
                    <a:cubicBezTo>
                      <a:pt x="26842" y="41717"/>
                      <a:pt x="26185" y="40537"/>
                      <a:pt x="26185" y="40537"/>
                    </a:cubicBezTo>
                    <a:lnTo>
                      <a:pt x="24323" y="19146"/>
                    </a:lnTo>
                    <a:lnTo>
                      <a:pt x="25598" y="17672"/>
                    </a:lnTo>
                    <a:cubicBezTo>
                      <a:pt x="26529" y="16598"/>
                      <a:pt x="26560" y="15012"/>
                      <a:pt x="25670" y="13903"/>
                    </a:cubicBezTo>
                    <a:cubicBezTo>
                      <a:pt x="23254" y="10890"/>
                      <a:pt x="21775" y="7800"/>
                      <a:pt x="19735" y="4310"/>
                    </a:cubicBezTo>
                    <a:cubicBezTo>
                      <a:pt x="17892" y="1157"/>
                      <a:pt x="15382" y="1"/>
                      <a:pt x="12853"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2122;p55">
                <a:extLst>
                  <a:ext uri="{FF2B5EF4-FFF2-40B4-BE49-F238E27FC236}">
                    <a16:creationId xmlns:a16="http://schemas.microsoft.com/office/drawing/2014/main" id="{6E8CEA10-1993-43A2-A54D-D23036B58561}"/>
                  </a:ext>
                </a:extLst>
              </p:cNvPr>
              <p:cNvSpPr/>
              <p:nvPr/>
            </p:nvSpPr>
            <p:spPr>
              <a:xfrm>
                <a:off x="4386801" y="2187429"/>
                <a:ext cx="162366" cy="211939"/>
              </a:xfrm>
              <a:custGeom>
                <a:avLst/>
                <a:gdLst/>
                <a:ahLst/>
                <a:cxnLst/>
                <a:rect l="l" t="t" r="r" b="b"/>
                <a:pathLst>
                  <a:path w="10828" h="14134" extrusionOk="0">
                    <a:moveTo>
                      <a:pt x="5527" y="0"/>
                    </a:moveTo>
                    <a:cubicBezTo>
                      <a:pt x="5317" y="0"/>
                      <a:pt x="5105" y="15"/>
                      <a:pt x="4892" y="47"/>
                    </a:cubicBezTo>
                    <a:lnTo>
                      <a:pt x="4310" y="133"/>
                    </a:lnTo>
                    <a:cubicBezTo>
                      <a:pt x="1678" y="523"/>
                      <a:pt x="0" y="3256"/>
                      <a:pt x="595" y="6188"/>
                    </a:cubicBezTo>
                    <a:lnTo>
                      <a:pt x="1292" y="9614"/>
                    </a:lnTo>
                    <a:cubicBezTo>
                      <a:pt x="2037" y="11512"/>
                      <a:pt x="6071" y="13715"/>
                      <a:pt x="8067" y="14084"/>
                    </a:cubicBezTo>
                    <a:cubicBezTo>
                      <a:pt x="8247" y="14117"/>
                      <a:pt x="8416" y="14133"/>
                      <a:pt x="8573" y="14133"/>
                    </a:cubicBezTo>
                    <a:cubicBezTo>
                      <a:pt x="10576" y="14133"/>
                      <a:pt x="10828" y="11549"/>
                      <a:pt x="10743" y="8970"/>
                    </a:cubicBezTo>
                    <a:lnTo>
                      <a:pt x="10629" y="5458"/>
                    </a:lnTo>
                    <a:lnTo>
                      <a:pt x="10628" y="5458"/>
                    </a:lnTo>
                    <a:cubicBezTo>
                      <a:pt x="10529" y="2434"/>
                      <a:pt x="8177" y="0"/>
                      <a:pt x="5527" y="0"/>
                    </a:cubicBez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2123;p55">
                <a:extLst>
                  <a:ext uri="{FF2B5EF4-FFF2-40B4-BE49-F238E27FC236}">
                    <a16:creationId xmlns:a16="http://schemas.microsoft.com/office/drawing/2014/main" id="{243E6CE9-0042-4DFD-A9AD-F6438570EB63}"/>
                  </a:ext>
                </a:extLst>
              </p:cNvPr>
              <p:cNvSpPr/>
              <p:nvPr/>
            </p:nvSpPr>
            <p:spPr>
              <a:xfrm>
                <a:off x="4600895" y="2111676"/>
                <a:ext cx="108414" cy="137759"/>
              </a:xfrm>
              <a:custGeom>
                <a:avLst/>
                <a:gdLst/>
                <a:ahLst/>
                <a:cxnLst/>
                <a:rect l="l" t="t" r="r" b="b"/>
                <a:pathLst>
                  <a:path w="7230" h="9187" extrusionOk="0">
                    <a:moveTo>
                      <a:pt x="3533" y="1"/>
                    </a:moveTo>
                    <a:cubicBezTo>
                      <a:pt x="2548" y="1"/>
                      <a:pt x="1641" y="810"/>
                      <a:pt x="1081" y="1854"/>
                    </a:cubicBezTo>
                    <a:cubicBezTo>
                      <a:pt x="422" y="3082"/>
                      <a:pt x="303" y="4196"/>
                      <a:pt x="391" y="5544"/>
                    </a:cubicBezTo>
                    <a:lnTo>
                      <a:pt x="391" y="5544"/>
                    </a:lnTo>
                    <a:cubicBezTo>
                      <a:pt x="141" y="6186"/>
                      <a:pt x="0" y="6863"/>
                      <a:pt x="188" y="7567"/>
                    </a:cubicBezTo>
                    <a:cubicBezTo>
                      <a:pt x="400" y="8367"/>
                      <a:pt x="1011" y="8991"/>
                      <a:pt x="1725" y="9149"/>
                    </a:cubicBezTo>
                    <a:cubicBezTo>
                      <a:pt x="1840" y="9174"/>
                      <a:pt x="1951" y="9186"/>
                      <a:pt x="2060" y="9186"/>
                    </a:cubicBezTo>
                    <a:cubicBezTo>
                      <a:pt x="2691" y="9186"/>
                      <a:pt x="3219" y="8790"/>
                      <a:pt x="3691" y="8299"/>
                    </a:cubicBezTo>
                    <a:cubicBezTo>
                      <a:pt x="5333" y="6590"/>
                      <a:pt x="7229" y="2380"/>
                      <a:pt x="4802" y="477"/>
                    </a:cubicBezTo>
                    <a:cubicBezTo>
                      <a:pt x="4379" y="145"/>
                      <a:pt x="3949" y="1"/>
                      <a:pt x="3533"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2124;p55">
                <a:extLst>
                  <a:ext uri="{FF2B5EF4-FFF2-40B4-BE49-F238E27FC236}">
                    <a16:creationId xmlns:a16="http://schemas.microsoft.com/office/drawing/2014/main" id="{19F01E98-F02B-4EBA-BCC2-7C6C2B7ABEA9}"/>
                  </a:ext>
                </a:extLst>
              </p:cNvPr>
              <p:cNvSpPr/>
              <p:nvPr/>
            </p:nvSpPr>
            <p:spPr>
              <a:xfrm>
                <a:off x="4261416" y="1911693"/>
                <a:ext cx="386541" cy="416756"/>
              </a:xfrm>
              <a:custGeom>
                <a:avLst/>
                <a:gdLst/>
                <a:ahLst/>
                <a:cxnLst/>
                <a:rect l="l" t="t" r="r" b="b"/>
                <a:pathLst>
                  <a:path w="25778" h="27793" extrusionOk="0">
                    <a:moveTo>
                      <a:pt x="13951" y="1"/>
                    </a:moveTo>
                    <a:cubicBezTo>
                      <a:pt x="13475" y="1"/>
                      <a:pt x="13004" y="27"/>
                      <a:pt x="12541" y="76"/>
                    </a:cubicBezTo>
                    <a:cubicBezTo>
                      <a:pt x="6631" y="706"/>
                      <a:pt x="0" y="4517"/>
                      <a:pt x="716" y="11227"/>
                    </a:cubicBezTo>
                    <a:cubicBezTo>
                      <a:pt x="1431" y="17936"/>
                      <a:pt x="6145" y="25969"/>
                      <a:pt x="13109" y="27524"/>
                    </a:cubicBezTo>
                    <a:cubicBezTo>
                      <a:pt x="13902" y="27701"/>
                      <a:pt x="14696" y="27792"/>
                      <a:pt x="15476" y="27792"/>
                    </a:cubicBezTo>
                    <a:cubicBezTo>
                      <a:pt x="20465" y="27792"/>
                      <a:pt x="24910" y="24036"/>
                      <a:pt x="25304" y="14760"/>
                    </a:cubicBezTo>
                    <a:cubicBezTo>
                      <a:pt x="25777" y="3596"/>
                      <a:pt x="19555" y="1"/>
                      <a:pt x="13951" y="1"/>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2125;p55">
                <a:extLst>
                  <a:ext uri="{FF2B5EF4-FFF2-40B4-BE49-F238E27FC236}">
                    <a16:creationId xmlns:a16="http://schemas.microsoft.com/office/drawing/2014/main" id="{9F34AFC2-F91A-4B9E-AF3D-B83E0884377D}"/>
                  </a:ext>
                </a:extLst>
              </p:cNvPr>
              <p:cNvSpPr/>
              <p:nvPr/>
            </p:nvSpPr>
            <p:spPr>
              <a:xfrm>
                <a:off x="4226239" y="2135323"/>
                <a:ext cx="123664" cy="137744"/>
              </a:xfrm>
              <a:custGeom>
                <a:avLst/>
                <a:gdLst/>
                <a:ahLst/>
                <a:cxnLst/>
                <a:rect l="l" t="t" r="r" b="b"/>
                <a:pathLst>
                  <a:path w="8247" h="9186" extrusionOk="0">
                    <a:moveTo>
                      <a:pt x="4217" y="0"/>
                    </a:moveTo>
                    <a:cubicBezTo>
                      <a:pt x="3742" y="0"/>
                      <a:pt x="3252" y="145"/>
                      <a:pt x="2768" y="477"/>
                    </a:cubicBezTo>
                    <a:cubicBezTo>
                      <a:pt x="0" y="2379"/>
                      <a:pt x="2163" y="6590"/>
                      <a:pt x="4037" y="8298"/>
                    </a:cubicBezTo>
                    <a:cubicBezTo>
                      <a:pt x="4575" y="8789"/>
                      <a:pt x="5178" y="9186"/>
                      <a:pt x="5896" y="9186"/>
                    </a:cubicBezTo>
                    <a:cubicBezTo>
                      <a:pt x="6020" y="9186"/>
                      <a:pt x="6148" y="9174"/>
                      <a:pt x="6279" y="9148"/>
                    </a:cubicBezTo>
                    <a:cubicBezTo>
                      <a:pt x="7094" y="8990"/>
                      <a:pt x="7791" y="8367"/>
                      <a:pt x="8033" y="7567"/>
                    </a:cubicBezTo>
                    <a:cubicBezTo>
                      <a:pt x="8246" y="6862"/>
                      <a:pt x="8086" y="6184"/>
                      <a:pt x="7802" y="5543"/>
                    </a:cubicBezTo>
                    <a:lnTo>
                      <a:pt x="7802" y="5543"/>
                    </a:lnTo>
                    <a:cubicBezTo>
                      <a:pt x="7902" y="4196"/>
                      <a:pt x="7765" y="3080"/>
                      <a:pt x="7014" y="1854"/>
                    </a:cubicBezTo>
                    <a:cubicBezTo>
                      <a:pt x="6375" y="810"/>
                      <a:pt x="5340" y="0"/>
                      <a:pt x="4217" y="0"/>
                    </a:cubicBezTo>
                    <a:close/>
                  </a:path>
                </a:pathLst>
              </a:custGeom>
              <a:solidFill>
                <a:srgbClr val="EFCAA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2126;p55">
                <a:extLst>
                  <a:ext uri="{FF2B5EF4-FFF2-40B4-BE49-F238E27FC236}">
                    <a16:creationId xmlns:a16="http://schemas.microsoft.com/office/drawing/2014/main" id="{20AE0DB6-0EF8-4D2B-9B4A-58CD1C79836E}"/>
                  </a:ext>
                </a:extLst>
              </p:cNvPr>
              <p:cNvSpPr/>
              <p:nvPr/>
            </p:nvSpPr>
            <p:spPr>
              <a:xfrm>
                <a:off x="4229493" y="1885123"/>
                <a:ext cx="481534" cy="264422"/>
              </a:xfrm>
              <a:custGeom>
                <a:avLst/>
                <a:gdLst/>
                <a:ahLst/>
                <a:cxnLst/>
                <a:rect l="l" t="t" r="r" b="b"/>
                <a:pathLst>
                  <a:path w="32113" h="17634" extrusionOk="0">
                    <a:moveTo>
                      <a:pt x="26444" y="4566"/>
                    </a:moveTo>
                    <a:lnTo>
                      <a:pt x="26444" y="4566"/>
                    </a:lnTo>
                    <a:cubicBezTo>
                      <a:pt x="27897" y="5146"/>
                      <a:pt x="26797" y="4527"/>
                      <a:pt x="27627" y="5264"/>
                    </a:cubicBezTo>
                    <a:cubicBezTo>
                      <a:pt x="27800" y="5422"/>
                      <a:pt x="28042" y="5696"/>
                      <a:pt x="28100" y="5769"/>
                    </a:cubicBezTo>
                    <a:cubicBezTo>
                      <a:pt x="29543" y="7600"/>
                      <a:pt x="29692" y="10580"/>
                      <a:pt x="29578" y="13220"/>
                    </a:cubicBezTo>
                    <a:cubicBezTo>
                      <a:pt x="29575" y="13287"/>
                      <a:pt x="29517" y="13316"/>
                      <a:pt x="29424" y="13316"/>
                    </a:cubicBezTo>
                    <a:cubicBezTo>
                      <a:pt x="28827" y="13316"/>
                      <a:pt x="26755" y="12123"/>
                      <a:pt x="27914" y="11854"/>
                    </a:cubicBezTo>
                    <a:cubicBezTo>
                      <a:pt x="29028" y="11595"/>
                      <a:pt x="29109" y="10351"/>
                      <a:pt x="28882" y="9482"/>
                    </a:cubicBezTo>
                    <a:cubicBezTo>
                      <a:pt x="28591" y="8368"/>
                      <a:pt x="26444" y="4566"/>
                      <a:pt x="26444" y="4566"/>
                    </a:cubicBezTo>
                    <a:close/>
                    <a:moveTo>
                      <a:pt x="16457" y="1"/>
                    </a:moveTo>
                    <a:cubicBezTo>
                      <a:pt x="14350" y="1"/>
                      <a:pt x="12185" y="352"/>
                      <a:pt x="10207" y="1004"/>
                    </a:cubicBezTo>
                    <a:cubicBezTo>
                      <a:pt x="7330" y="1950"/>
                      <a:pt x="4819" y="3918"/>
                      <a:pt x="3020" y="6374"/>
                    </a:cubicBezTo>
                    <a:cubicBezTo>
                      <a:pt x="1277" y="8754"/>
                      <a:pt x="585" y="12272"/>
                      <a:pt x="585" y="12272"/>
                    </a:cubicBezTo>
                    <a:cubicBezTo>
                      <a:pt x="129" y="13653"/>
                      <a:pt x="0" y="15138"/>
                      <a:pt x="465" y="16541"/>
                    </a:cubicBezTo>
                    <a:cubicBezTo>
                      <a:pt x="772" y="17464"/>
                      <a:pt x="1811" y="17633"/>
                      <a:pt x="2473" y="17633"/>
                    </a:cubicBezTo>
                    <a:cubicBezTo>
                      <a:pt x="2833" y="17633"/>
                      <a:pt x="3081" y="17583"/>
                      <a:pt x="3040" y="17577"/>
                    </a:cubicBezTo>
                    <a:lnTo>
                      <a:pt x="3040" y="17577"/>
                    </a:lnTo>
                    <a:cubicBezTo>
                      <a:pt x="3285" y="17594"/>
                      <a:pt x="3531" y="17602"/>
                      <a:pt x="3778" y="17602"/>
                    </a:cubicBezTo>
                    <a:cubicBezTo>
                      <a:pt x="6367" y="17602"/>
                      <a:pt x="9047" y="16732"/>
                      <a:pt x="11603" y="15799"/>
                    </a:cubicBezTo>
                    <a:cubicBezTo>
                      <a:pt x="13161" y="15229"/>
                      <a:pt x="15371" y="14228"/>
                      <a:pt x="15371" y="14228"/>
                    </a:cubicBezTo>
                    <a:cubicBezTo>
                      <a:pt x="18350" y="12489"/>
                      <a:pt x="21404" y="10514"/>
                      <a:pt x="23076" y="7575"/>
                    </a:cubicBezTo>
                    <a:cubicBezTo>
                      <a:pt x="23137" y="7467"/>
                      <a:pt x="23196" y="7359"/>
                      <a:pt x="23251" y="7248"/>
                    </a:cubicBezTo>
                    <a:lnTo>
                      <a:pt x="23280" y="7230"/>
                    </a:lnTo>
                    <a:cubicBezTo>
                      <a:pt x="23625" y="9764"/>
                      <a:pt x="24504" y="12372"/>
                      <a:pt x="26462" y="14043"/>
                    </a:cubicBezTo>
                    <a:cubicBezTo>
                      <a:pt x="28086" y="15428"/>
                      <a:pt x="29247" y="15952"/>
                      <a:pt x="30076" y="15952"/>
                    </a:cubicBezTo>
                    <a:cubicBezTo>
                      <a:pt x="31892" y="15952"/>
                      <a:pt x="32113" y="13435"/>
                      <a:pt x="32107" y="11935"/>
                    </a:cubicBezTo>
                    <a:cubicBezTo>
                      <a:pt x="32046" y="6113"/>
                      <a:pt x="29819" y="1489"/>
                      <a:pt x="25510" y="1297"/>
                    </a:cubicBezTo>
                    <a:cubicBezTo>
                      <a:pt x="25495" y="1297"/>
                      <a:pt x="25480" y="1297"/>
                      <a:pt x="25464" y="1297"/>
                    </a:cubicBezTo>
                    <a:cubicBezTo>
                      <a:pt x="24886" y="1297"/>
                      <a:pt x="24399" y="1484"/>
                      <a:pt x="24031" y="1786"/>
                    </a:cubicBezTo>
                    <a:cubicBezTo>
                      <a:pt x="23869" y="1742"/>
                      <a:pt x="23702" y="1713"/>
                      <a:pt x="23534" y="1699"/>
                    </a:cubicBezTo>
                    <a:cubicBezTo>
                      <a:pt x="21569" y="536"/>
                      <a:pt x="19057" y="1"/>
                      <a:pt x="16457" y="1"/>
                    </a:cubicBezTo>
                    <a:close/>
                  </a:path>
                </a:pathLst>
              </a:custGeom>
              <a:solidFill>
                <a:schemeClr val="accent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2127;p55">
                <a:extLst>
                  <a:ext uri="{FF2B5EF4-FFF2-40B4-BE49-F238E27FC236}">
                    <a16:creationId xmlns:a16="http://schemas.microsoft.com/office/drawing/2014/main" id="{B099252A-A553-46FA-849A-ED0B9207EC96}"/>
                  </a:ext>
                </a:extLst>
              </p:cNvPr>
              <p:cNvSpPr/>
              <p:nvPr/>
            </p:nvSpPr>
            <p:spPr>
              <a:xfrm>
                <a:off x="4144308" y="2297474"/>
                <a:ext cx="534587" cy="1354663"/>
              </a:xfrm>
              <a:custGeom>
                <a:avLst/>
                <a:gdLst/>
                <a:ahLst/>
                <a:cxnLst/>
                <a:rect l="l" t="t" r="r" b="b"/>
                <a:pathLst>
                  <a:path w="35651" h="90341" extrusionOk="0">
                    <a:moveTo>
                      <a:pt x="17149" y="1"/>
                    </a:moveTo>
                    <a:cubicBezTo>
                      <a:pt x="17149" y="1"/>
                      <a:pt x="6725" y="1935"/>
                      <a:pt x="6177" y="19435"/>
                    </a:cubicBezTo>
                    <a:cubicBezTo>
                      <a:pt x="5629" y="36936"/>
                      <a:pt x="8410" y="44497"/>
                      <a:pt x="6177" y="49305"/>
                    </a:cubicBezTo>
                    <a:cubicBezTo>
                      <a:pt x="3945" y="54112"/>
                      <a:pt x="0" y="70280"/>
                      <a:pt x="4163" y="89142"/>
                    </a:cubicBezTo>
                    <a:cubicBezTo>
                      <a:pt x="4163" y="89142"/>
                      <a:pt x="11889" y="90340"/>
                      <a:pt x="21219" y="90340"/>
                    </a:cubicBezTo>
                    <a:cubicBezTo>
                      <a:pt x="25884" y="90340"/>
                      <a:pt x="30950" y="90041"/>
                      <a:pt x="35650" y="89142"/>
                    </a:cubicBezTo>
                    <a:cubicBezTo>
                      <a:pt x="35650" y="89142"/>
                      <a:pt x="29483" y="14863"/>
                      <a:pt x="24882" y="9989"/>
                    </a:cubicBezTo>
                    <a:cubicBezTo>
                      <a:pt x="20280" y="5117"/>
                      <a:pt x="17149" y="1"/>
                      <a:pt x="17149"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2128;p55">
                <a:extLst>
                  <a:ext uri="{FF2B5EF4-FFF2-40B4-BE49-F238E27FC236}">
                    <a16:creationId xmlns:a16="http://schemas.microsoft.com/office/drawing/2014/main" id="{58FE80EA-C690-409B-B865-B74259CB8A54}"/>
                  </a:ext>
                </a:extLst>
              </p:cNvPr>
              <p:cNvSpPr/>
              <p:nvPr/>
            </p:nvSpPr>
            <p:spPr>
              <a:xfrm>
                <a:off x="4194780" y="2385193"/>
                <a:ext cx="249622" cy="930800"/>
              </a:xfrm>
              <a:custGeom>
                <a:avLst/>
                <a:gdLst/>
                <a:ahLst/>
                <a:cxnLst/>
                <a:rect l="l" t="t" r="r" b="b"/>
                <a:pathLst>
                  <a:path w="16647" h="62074" extrusionOk="0">
                    <a:moveTo>
                      <a:pt x="9955" y="0"/>
                    </a:moveTo>
                    <a:cubicBezTo>
                      <a:pt x="8196" y="0"/>
                      <a:pt x="6465" y="1289"/>
                      <a:pt x="6345" y="3232"/>
                    </a:cubicBezTo>
                    <a:cubicBezTo>
                      <a:pt x="5730" y="13212"/>
                      <a:pt x="1" y="29454"/>
                      <a:pt x="14773" y="62073"/>
                    </a:cubicBezTo>
                    <a:cubicBezTo>
                      <a:pt x="16647" y="57056"/>
                      <a:pt x="15467" y="51358"/>
                      <a:pt x="14551" y="46019"/>
                    </a:cubicBezTo>
                    <a:cubicBezTo>
                      <a:pt x="12710" y="35274"/>
                      <a:pt x="12061" y="24171"/>
                      <a:pt x="13725" y="13391"/>
                    </a:cubicBezTo>
                    <a:cubicBezTo>
                      <a:pt x="14242" y="10032"/>
                      <a:pt x="14968" y="6478"/>
                      <a:pt x="13847" y="3311"/>
                    </a:cubicBezTo>
                    <a:cubicBezTo>
                      <a:pt x="13537" y="2430"/>
                      <a:pt x="13007" y="1632"/>
                      <a:pt x="12360" y="987"/>
                    </a:cubicBezTo>
                    <a:cubicBezTo>
                      <a:pt x="11673" y="305"/>
                      <a:pt x="10811" y="0"/>
                      <a:pt x="9955" y="0"/>
                    </a:cubicBezTo>
                    <a:close/>
                  </a:path>
                </a:pathLst>
              </a:custGeom>
              <a:solidFill>
                <a:srgbClr val="FFBE9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2129;p55">
                <a:extLst>
                  <a:ext uri="{FF2B5EF4-FFF2-40B4-BE49-F238E27FC236}">
                    <a16:creationId xmlns:a16="http://schemas.microsoft.com/office/drawing/2014/main" id="{49086647-3029-4038-87D3-97611CF0E0A1}"/>
                  </a:ext>
                </a:extLst>
              </p:cNvPr>
              <p:cNvSpPr/>
              <p:nvPr/>
            </p:nvSpPr>
            <p:spPr>
              <a:xfrm>
                <a:off x="4241084" y="2339549"/>
                <a:ext cx="212089" cy="918939"/>
              </a:xfrm>
              <a:custGeom>
                <a:avLst/>
                <a:gdLst/>
                <a:ahLst/>
                <a:cxnLst/>
                <a:rect l="l" t="t" r="r" b="b"/>
                <a:pathLst>
                  <a:path w="14144" h="61283" extrusionOk="0">
                    <a:moveTo>
                      <a:pt x="6563" y="0"/>
                    </a:moveTo>
                    <a:cubicBezTo>
                      <a:pt x="4289" y="683"/>
                      <a:pt x="2609" y="2814"/>
                      <a:pt x="1766" y="5148"/>
                    </a:cubicBezTo>
                    <a:cubicBezTo>
                      <a:pt x="923" y="7481"/>
                      <a:pt x="791" y="10021"/>
                      <a:pt x="688" y="12518"/>
                    </a:cubicBezTo>
                    <a:cubicBezTo>
                      <a:pt x="0" y="29070"/>
                      <a:pt x="306" y="46267"/>
                      <a:pt x="6932" y="61282"/>
                    </a:cubicBezTo>
                    <a:cubicBezTo>
                      <a:pt x="8699" y="59735"/>
                      <a:pt x="10464" y="58186"/>
                      <a:pt x="12230" y="56637"/>
                    </a:cubicBezTo>
                    <a:cubicBezTo>
                      <a:pt x="12693" y="56230"/>
                      <a:pt x="13166" y="55813"/>
                      <a:pt x="13479" y="55270"/>
                    </a:cubicBezTo>
                    <a:cubicBezTo>
                      <a:pt x="14143" y="54116"/>
                      <a:pt x="13968" y="52653"/>
                      <a:pt x="13788" y="51317"/>
                    </a:cubicBezTo>
                    <a:cubicBezTo>
                      <a:pt x="12046" y="38388"/>
                      <a:pt x="11923" y="25291"/>
                      <a:pt x="13420" y="12331"/>
                    </a:cubicBezTo>
                    <a:cubicBezTo>
                      <a:pt x="13696" y="9942"/>
                      <a:pt x="14018" y="7445"/>
                      <a:pt x="13234" y="5185"/>
                    </a:cubicBezTo>
                    <a:cubicBezTo>
                      <a:pt x="12564" y="3257"/>
                      <a:pt x="10778" y="1611"/>
                      <a:pt x="8915" y="1611"/>
                    </a:cubicBezTo>
                    <a:cubicBezTo>
                      <a:pt x="8595" y="1611"/>
                      <a:pt x="8273" y="1659"/>
                      <a:pt x="7954" y="1763"/>
                    </a:cubicBezTo>
                    <a:lnTo>
                      <a:pt x="6563" y="0"/>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2130;p55">
                <a:extLst>
                  <a:ext uri="{FF2B5EF4-FFF2-40B4-BE49-F238E27FC236}">
                    <a16:creationId xmlns:a16="http://schemas.microsoft.com/office/drawing/2014/main" id="{FF07D326-576F-458B-91C4-C036043EC8E4}"/>
                  </a:ext>
                </a:extLst>
              </p:cNvPr>
              <p:cNvSpPr/>
              <p:nvPr/>
            </p:nvSpPr>
            <p:spPr>
              <a:xfrm>
                <a:off x="4546374" y="2332157"/>
                <a:ext cx="259938" cy="1286436"/>
              </a:xfrm>
              <a:custGeom>
                <a:avLst/>
                <a:gdLst/>
                <a:ahLst/>
                <a:cxnLst/>
                <a:rect l="l" t="t" r="r" b="b"/>
                <a:pathLst>
                  <a:path w="17335" h="85791" extrusionOk="0">
                    <a:moveTo>
                      <a:pt x="0" y="1"/>
                    </a:moveTo>
                    <a:cubicBezTo>
                      <a:pt x="1" y="1"/>
                      <a:pt x="5068" y="4566"/>
                      <a:pt x="6864" y="25197"/>
                    </a:cubicBezTo>
                    <a:cubicBezTo>
                      <a:pt x="8660" y="45828"/>
                      <a:pt x="13275" y="85791"/>
                      <a:pt x="13275" y="85791"/>
                    </a:cubicBezTo>
                    <a:cubicBezTo>
                      <a:pt x="13275" y="85791"/>
                      <a:pt x="17335" y="78858"/>
                      <a:pt x="17259" y="74817"/>
                    </a:cubicBezTo>
                    <a:cubicBezTo>
                      <a:pt x="17184" y="70774"/>
                      <a:pt x="15012" y="1982"/>
                      <a:pt x="0" y="1"/>
                    </a:cubicBezTo>
                    <a:close/>
                  </a:path>
                </a:pathLst>
              </a:custGeom>
              <a:solidFill>
                <a:schemeClr val="accent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2131;p55">
                <a:extLst>
                  <a:ext uri="{FF2B5EF4-FFF2-40B4-BE49-F238E27FC236}">
                    <a16:creationId xmlns:a16="http://schemas.microsoft.com/office/drawing/2014/main" id="{E10F6FDF-BEBE-4182-AB41-9D8EED104C22}"/>
                  </a:ext>
                </a:extLst>
              </p:cNvPr>
              <p:cNvSpPr/>
              <p:nvPr/>
            </p:nvSpPr>
            <p:spPr>
              <a:xfrm rot="1356752">
                <a:off x="4468861" y="2163210"/>
                <a:ext cx="60852" cy="68546"/>
              </a:xfrm>
              <a:custGeom>
                <a:avLst/>
                <a:gdLst/>
                <a:ahLst/>
                <a:cxnLst/>
                <a:rect l="l" t="t" r="r" b="b"/>
                <a:pathLst>
                  <a:path w="8103" h="9114" extrusionOk="0">
                    <a:moveTo>
                      <a:pt x="2633" y="1"/>
                    </a:moveTo>
                    <a:lnTo>
                      <a:pt x="2633" y="1"/>
                    </a:lnTo>
                    <a:cubicBezTo>
                      <a:pt x="1" y="5169"/>
                      <a:pt x="2705" y="9113"/>
                      <a:pt x="4861" y="9113"/>
                    </a:cubicBezTo>
                    <a:cubicBezTo>
                      <a:pt x="5312" y="9113"/>
                      <a:pt x="5739" y="8940"/>
                      <a:pt x="6088" y="8570"/>
                    </a:cubicBezTo>
                    <a:cubicBezTo>
                      <a:pt x="8103" y="6429"/>
                      <a:pt x="6513" y="5588"/>
                      <a:pt x="4800" y="4853"/>
                    </a:cubicBezTo>
                    <a:cubicBezTo>
                      <a:pt x="3088" y="4119"/>
                      <a:pt x="2633" y="1"/>
                      <a:pt x="2633" y="1"/>
                    </a:cubicBezTo>
                    <a:close/>
                  </a:path>
                </a:pathLst>
              </a:custGeom>
              <a:solidFill>
                <a:srgbClr val="F2BF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spTree>
    <p:extLst>
      <p:ext uri="{BB962C8B-B14F-4D97-AF65-F5344CB8AC3E}">
        <p14:creationId xmlns:p14="http://schemas.microsoft.com/office/powerpoint/2010/main" val="218819805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5"/>
          <p:cNvSpPr/>
          <p:nvPr/>
        </p:nvSpPr>
        <p:spPr>
          <a:xfrm>
            <a:off x="4058067" y="12276002"/>
            <a:ext cx="1186000" cy="815533"/>
          </a:xfrm>
          <a:custGeom>
            <a:avLst/>
            <a:gdLst/>
            <a:ahLst/>
            <a:cxnLst/>
            <a:rect l="l" t="t" r="r" b="b"/>
            <a:pathLst>
              <a:path w="17790" h="12233" extrusionOk="0">
                <a:moveTo>
                  <a:pt x="2694" y="1"/>
                </a:moveTo>
                <a:cubicBezTo>
                  <a:pt x="2020" y="1"/>
                  <a:pt x="1470" y="551"/>
                  <a:pt x="1470" y="1225"/>
                </a:cubicBezTo>
                <a:cubicBezTo>
                  <a:pt x="1470" y="1900"/>
                  <a:pt x="2020" y="2449"/>
                  <a:pt x="2694" y="2449"/>
                </a:cubicBezTo>
                <a:lnTo>
                  <a:pt x="3398" y="2449"/>
                </a:lnTo>
                <a:cubicBezTo>
                  <a:pt x="4065" y="2460"/>
                  <a:pt x="4597" y="3007"/>
                  <a:pt x="4597" y="3670"/>
                </a:cubicBezTo>
                <a:cubicBezTo>
                  <a:pt x="4597" y="4337"/>
                  <a:pt x="4065" y="4880"/>
                  <a:pt x="3398" y="4894"/>
                </a:cubicBezTo>
                <a:lnTo>
                  <a:pt x="1224" y="4894"/>
                </a:lnTo>
                <a:cubicBezTo>
                  <a:pt x="550" y="4894"/>
                  <a:pt x="0" y="5441"/>
                  <a:pt x="0" y="6119"/>
                </a:cubicBezTo>
                <a:cubicBezTo>
                  <a:pt x="0" y="6793"/>
                  <a:pt x="550" y="7339"/>
                  <a:pt x="1224" y="7339"/>
                </a:cubicBezTo>
                <a:lnTo>
                  <a:pt x="6814" y="7339"/>
                </a:lnTo>
                <a:cubicBezTo>
                  <a:pt x="6821" y="7339"/>
                  <a:pt x="6828" y="7339"/>
                  <a:pt x="6835" y="7339"/>
                </a:cubicBezTo>
                <a:cubicBezTo>
                  <a:pt x="7511" y="7339"/>
                  <a:pt x="8061" y="7885"/>
                  <a:pt x="8061" y="8564"/>
                </a:cubicBezTo>
                <a:cubicBezTo>
                  <a:pt x="8061" y="9242"/>
                  <a:pt x="7511" y="9788"/>
                  <a:pt x="6835" y="9788"/>
                </a:cubicBezTo>
                <a:cubicBezTo>
                  <a:pt x="6828" y="9788"/>
                  <a:pt x="6821" y="9788"/>
                  <a:pt x="6814" y="9788"/>
                </a:cubicBezTo>
                <a:lnTo>
                  <a:pt x="6279" y="9788"/>
                </a:lnTo>
                <a:cubicBezTo>
                  <a:pt x="5601" y="9788"/>
                  <a:pt x="5055" y="10334"/>
                  <a:pt x="5055" y="11009"/>
                </a:cubicBezTo>
                <a:cubicBezTo>
                  <a:pt x="5055" y="11687"/>
                  <a:pt x="5601" y="12233"/>
                  <a:pt x="6279" y="12233"/>
                </a:cubicBezTo>
                <a:lnTo>
                  <a:pt x="16569" y="12233"/>
                </a:lnTo>
                <a:cubicBezTo>
                  <a:pt x="17243" y="12233"/>
                  <a:pt x="17789" y="11687"/>
                  <a:pt x="17789" y="11009"/>
                </a:cubicBezTo>
                <a:cubicBezTo>
                  <a:pt x="17789" y="10334"/>
                  <a:pt x="17243" y="9788"/>
                  <a:pt x="16569" y="9788"/>
                </a:cubicBezTo>
                <a:lnTo>
                  <a:pt x="11543" y="9788"/>
                </a:lnTo>
                <a:cubicBezTo>
                  <a:pt x="11536" y="9788"/>
                  <a:pt x="11530" y="9788"/>
                  <a:pt x="11523" y="9788"/>
                </a:cubicBezTo>
                <a:cubicBezTo>
                  <a:pt x="10847" y="9788"/>
                  <a:pt x="10297" y="9242"/>
                  <a:pt x="10297" y="8564"/>
                </a:cubicBezTo>
                <a:cubicBezTo>
                  <a:pt x="10297" y="7885"/>
                  <a:pt x="10847" y="7339"/>
                  <a:pt x="11523" y="7339"/>
                </a:cubicBezTo>
                <a:cubicBezTo>
                  <a:pt x="11530" y="7339"/>
                  <a:pt x="11536" y="7339"/>
                  <a:pt x="11543" y="7339"/>
                </a:cubicBezTo>
                <a:lnTo>
                  <a:pt x="12247" y="7339"/>
                </a:lnTo>
                <a:cubicBezTo>
                  <a:pt x="12925" y="7339"/>
                  <a:pt x="13471" y="6793"/>
                  <a:pt x="13471" y="6119"/>
                </a:cubicBezTo>
                <a:cubicBezTo>
                  <a:pt x="13471" y="5441"/>
                  <a:pt x="12925" y="4894"/>
                  <a:pt x="12247" y="4894"/>
                </a:cubicBezTo>
                <a:lnTo>
                  <a:pt x="7258" y="4894"/>
                </a:lnTo>
                <a:cubicBezTo>
                  <a:pt x="6591" y="4880"/>
                  <a:pt x="6059" y="4337"/>
                  <a:pt x="6059" y="3670"/>
                </a:cubicBezTo>
                <a:cubicBezTo>
                  <a:pt x="6059" y="3007"/>
                  <a:pt x="6591" y="2460"/>
                  <a:pt x="7258" y="2449"/>
                </a:cubicBezTo>
                <a:lnTo>
                  <a:pt x="7734" y="2449"/>
                </a:lnTo>
                <a:cubicBezTo>
                  <a:pt x="8409" y="2449"/>
                  <a:pt x="8959" y="1900"/>
                  <a:pt x="8959" y="1225"/>
                </a:cubicBezTo>
                <a:cubicBezTo>
                  <a:pt x="8959" y="551"/>
                  <a:pt x="8409" y="1"/>
                  <a:pt x="7734" y="1"/>
                </a:cubicBezTo>
                <a:close/>
              </a:path>
            </a:pathLst>
          </a:custGeom>
          <a:solidFill>
            <a:srgbClr val="F7CE7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pic>
        <p:nvPicPr>
          <p:cNvPr id="268" name="Google Shape;268;p25"/>
          <p:cNvPicPr preferRelativeResize="0"/>
          <p:nvPr/>
        </p:nvPicPr>
        <p:blipFill>
          <a:blip r:embed="rId4">
            <a:alphaModFix/>
          </a:blip>
          <a:stretch>
            <a:fillRect/>
          </a:stretch>
        </p:blipFill>
        <p:spPr>
          <a:xfrm>
            <a:off x="4058099" y="7468268"/>
            <a:ext cx="3247291" cy="12053864"/>
          </a:xfrm>
          <a:prstGeom prst="rect">
            <a:avLst/>
          </a:prstGeom>
          <a:noFill/>
          <a:ln>
            <a:noFill/>
          </a:ln>
        </p:spPr>
      </p:pic>
      <p:sp>
        <p:nvSpPr>
          <p:cNvPr id="269" name="Google Shape;269;p25"/>
          <p:cNvSpPr/>
          <p:nvPr/>
        </p:nvSpPr>
        <p:spPr>
          <a:xfrm>
            <a:off x="13572068" y="9986035"/>
            <a:ext cx="1138067" cy="470267"/>
          </a:xfrm>
          <a:custGeom>
            <a:avLst/>
            <a:gdLst/>
            <a:ahLst/>
            <a:cxnLst/>
            <a:rect l="l" t="t" r="r" b="b"/>
            <a:pathLst>
              <a:path w="17071" h="7054" extrusionOk="0">
                <a:moveTo>
                  <a:pt x="5304" y="1"/>
                </a:moveTo>
                <a:cubicBezTo>
                  <a:pt x="4652" y="1"/>
                  <a:pt x="4128" y="528"/>
                  <a:pt x="4128" y="1177"/>
                </a:cubicBezTo>
                <a:cubicBezTo>
                  <a:pt x="4128" y="1826"/>
                  <a:pt x="4652" y="2354"/>
                  <a:pt x="5304" y="2354"/>
                </a:cubicBezTo>
                <a:lnTo>
                  <a:pt x="5979" y="2354"/>
                </a:lnTo>
                <a:cubicBezTo>
                  <a:pt x="6628" y="2354"/>
                  <a:pt x="7155" y="2878"/>
                  <a:pt x="7155" y="3527"/>
                </a:cubicBezTo>
                <a:cubicBezTo>
                  <a:pt x="7155" y="4176"/>
                  <a:pt x="6628" y="4704"/>
                  <a:pt x="5979" y="4704"/>
                </a:cubicBezTo>
                <a:lnTo>
                  <a:pt x="1151" y="4704"/>
                </a:lnTo>
                <a:cubicBezTo>
                  <a:pt x="510" y="4715"/>
                  <a:pt x="0" y="5239"/>
                  <a:pt x="0" y="5877"/>
                </a:cubicBezTo>
                <a:cubicBezTo>
                  <a:pt x="0" y="6518"/>
                  <a:pt x="510" y="7042"/>
                  <a:pt x="1151" y="7053"/>
                </a:cubicBezTo>
                <a:lnTo>
                  <a:pt x="11041" y="7053"/>
                </a:lnTo>
                <a:cubicBezTo>
                  <a:pt x="11679" y="7042"/>
                  <a:pt x="12192" y="6518"/>
                  <a:pt x="12192" y="5877"/>
                </a:cubicBezTo>
                <a:cubicBezTo>
                  <a:pt x="12192" y="5239"/>
                  <a:pt x="11679" y="4715"/>
                  <a:pt x="11041" y="4704"/>
                </a:cubicBezTo>
                <a:lnTo>
                  <a:pt x="10528" y="4704"/>
                </a:lnTo>
                <a:cubicBezTo>
                  <a:pt x="9875" y="4704"/>
                  <a:pt x="9351" y="4176"/>
                  <a:pt x="9351" y="3527"/>
                </a:cubicBezTo>
                <a:cubicBezTo>
                  <a:pt x="9351" y="2878"/>
                  <a:pt x="9875" y="2354"/>
                  <a:pt x="10528" y="2354"/>
                </a:cubicBezTo>
                <a:lnTo>
                  <a:pt x="15898" y="2354"/>
                </a:lnTo>
                <a:cubicBezTo>
                  <a:pt x="16547" y="2354"/>
                  <a:pt x="17071" y="1826"/>
                  <a:pt x="17071" y="1177"/>
                </a:cubicBezTo>
                <a:cubicBezTo>
                  <a:pt x="17071" y="528"/>
                  <a:pt x="16547" y="1"/>
                  <a:pt x="15898" y="1"/>
                </a:cubicBezTo>
                <a:close/>
              </a:path>
            </a:pathLst>
          </a:custGeom>
          <a:solidFill>
            <a:srgbClr val="F7CE7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pic>
        <p:nvPicPr>
          <p:cNvPr id="278" name="Google Shape;278;p25"/>
          <p:cNvPicPr preferRelativeResize="0"/>
          <p:nvPr/>
        </p:nvPicPr>
        <p:blipFill>
          <a:blip r:embed="rId5">
            <a:alphaModFix/>
          </a:blip>
          <a:stretch>
            <a:fillRect/>
          </a:stretch>
        </p:blipFill>
        <p:spPr>
          <a:xfrm>
            <a:off x="8715333" y="6703868"/>
            <a:ext cx="5507067" cy="12818269"/>
          </a:xfrm>
          <a:prstGeom prst="rect">
            <a:avLst/>
          </a:prstGeom>
          <a:noFill/>
          <a:ln>
            <a:noFill/>
          </a:ln>
        </p:spPr>
      </p:pic>
      <p:pic>
        <p:nvPicPr>
          <p:cNvPr id="279" name="Google Shape;279;p25"/>
          <p:cNvPicPr preferRelativeResize="0"/>
          <p:nvPr/>
        </p:nvPicPr>
        <p:blipFill>
          <a:blip r:embed="rId6">
            <a:alphaModFix/>
          </a:blip>
          <a:stretch>
            <a:fillRect/>
          </a:stretch>
        </p:blipFill>
        <p:spPr>
          <a:xfrm>
            <a:off x="16441400" y="6981905"/>
            <a:ext cx="3529467" cy="12053923"/>
          </a:xfrm>
          <a:prstGeom prst="rect">
            <a:avLst/>
          </a:prstGeom>
          <a:noFill/>
          <a:ln>
            <a:noFill/>
          </a:ln>
        </p:spPr>
      </p:pic>
      <p:sp>
        <p:nvSpPr>
          <p:cNvPr id="280" name="Google Shape;280;p25"/>
          <p:cNvSpPr/>
          <p:nvPr/>
        </p:nvSpPr>
        <p:spPr>
          <a:xfrm>
            <a:off x="14415000" y="11106400"/>
            <a:ext cx="391333" cy="144267"/>
          </a:xfrm>
          <a:custGeom>
            <a:avLst/>
            <a:gdLst/>
            <a:ahLst/>
            <a:cxnLst/>
            <a:rect l="l" t="t" r="r" b="b"/>
            <a:pathLst>
              <a:path w="5870" h="2164" extrusionOk="0">
                <a:moveTo>
                  <a:pt x="4793" y="0"/>
                </a:moveTo>
                <a:cubicBezTo>
                  <a:pt x="4784" y="0"/>
                  <a:pt x="4775" y="0"/>
                  <a:pt x="4766" y="0"/>
                </a:cubicBezTo>
                <a:lnTo>
                  <a:pt x="1060" y="0"/>
                </a:lnTo>
                <a:cubicBezTo>
                  <a:pt x="474" y="11"/>
                  <a:pt x="1" y="492"/>
                  <a:pt x="1" y="1082"/>
                </a:cubicBezTo>
                <a:cubicBezTo>
                  <a:pt x="1" y="1668"/>
                  <a:pt x="474" y="2148"/>
                  <a:pt x="1060" y="2163"/>
                </a:cubicBezTo>
                <a:lnTo>
                  <a:pt x="4766" y="2163"/>
                </a:lnTo>
                <a:cubicBezTo>
                  <a:pt x="4773" y="2163"/>
                  <a:pt x="4780" y="2163"/>
                  <a:pt x="4786" y="2163"/>
                </a:cubicBezTo>
                <a:cubicBezTo>
                  <a:pt x="5382" y="2163"/>
                  <a:pt x="5870" y="1680"/>
                  <a:pt x="5870" y="1082"/>
                </a:cubicBezTo>
                <a:cubicBezTo>
                  <a:pt x="5870" y="482"/>
                  <a:pt x="5386" y="0"/>
                  <a:pt x="4793" y="0"/>
                </a:cubicBezTo>
                <a:close/>
              </a:path>
            </a:pathLst>
          </a:custGeom>
          <a:solidFill>
            <a:srgbClr val="F7CE7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1" name="Google Shape;281;p25"/>
          <p:cNvSpPr/>
          <p:nvPr/>
        </p:nvSpPr>
        <p:spPr>
          <a:xfrm rot="10800000">
            <a:off x="19059667" y="11402535"/>
            <a:ext cx="1186000" cy="815533"/>
          </a:xfrm>
          <a:custGeom>
            <a:avLst/>
            <a:gdLst/>
            <a:ahLst/>
            <a:cxnLst/>
            <a:rect l="l" t="t" r="r" b="b"/>
            <a:pathLst>
              <a:path w="17790" h="12233" extrusionOk="0">
                <a:moveTo>
                  <a:pt x="2694" y="1"/>
                </a:moveTo>
                <a:cubicBezTo>
                  <a:pt x="2020" y="1"/>
                  <a:pt x="1470" y="551"/>
                  <a:pt x="1470" y="1225"/>
                </a:cubicBezTo>
                <a:cubicBezTo>
                  <a:pt x="1470" y="1900"/>
                  <a:pt x="2020" y="2449"/>
                  <a:pt x="2694" y="2449"/>
                </a:cubicBezTo>
                <a:lnTo>
                  <a:pt x="3398" y="2449"/>
                </a:lnTo>
                <a:cubicBezTo>
                  <a:pt x="4065" y="2460"/>
                  <a:pt x="4597" y="3007"/>
                  <a:pt x="4597" y="3670"/>
                </a:cubicBezTo>
                <a:cubicBezTo>
                  <a:pt x="4597" y="4337"/>
                  <a:pt x="4065" y="4880"/>
                  <a:pt x="3398" y="4894"/>
                </a:cubicBezTo>
                <a:lnTo>
                  <a:pt x="1224" y="4894"/>
                </a:lnTo>
                <a:cubicBezTo>
                  <a:pt x="550" y="4894"/>
                  <a:pt x="0" y="5441"/>
                  <a:pt x="0" y="6119"/>
                </a:cubicBezTo>
                <a:cubicBezTo>
                  <a:pt x="0" y="6793"/>
                  <a:pt x="550" y="7339"/>
                  <a:pt x="1224" y="7339"/>
                </a:cubicBezTo>
                <a:lnTo>
                  <a:pt x="6814" y="7339"/>
                </a:lnTo>
                <a:cubicBezTo>
                  <a:pt x="6821" y="7339"/>
                  <a:pt x="6828" y="7339"/>
                  <a:pt x="6835" y="7339"/>
                </a:cubicBezTo>
                <a:cubicBezTo>
                  <a:pt x="7511" y="7339"/>
                  <a:pt x="8061" y="7885"/>
                  <a:pt x="8061" y="8564"/>
                </a:cubicBezTo>
                <a:cubicBezTo>
                  <a:pt x="8061" y="9242"/>
                  <a:pt x="7511" y="9788"/>
                  <a:pt x="6835" y="9788"/>
                </a:cubicBezTo>
                <a:cubicBezTo>
                  <a:pt x="6828" y="9788"/>
                  <a:pt x="6821" y="9788"/>
                  <a:pt x="6814" y="9788"/>
                </a:cubicBezTo>
                <a:lnTo>
                  <a:pt x="6279" y="9788"/>
                </a:lnTo>
                <a:cubicBezTo>
                  <a:pt x="5601" y="9788"/>
                  <a:pt x="5055" y="10334"/>
                  <a:pt x="5055" y="11009"/>
                </a:cubicBezTo>
                <a:cubicBezTo>
                  <a:pt x="5055" y="11687"/>
                  <a:pt x="5601" y="12233"/>
                  <a:pt x="6279" y="12233"/>
                </a:cubicBezTo>
                <a:lnTo>
                  <a:pt x="16569" y="12233"/>
                </a:lnTo>
                <a:cubicBezTo>
                  <a:pt x="17243" y="12233"/>
                  <a:pt x="17789" y="11687"/>
                  <a:pt x="17789" y="11009"/>
                </a:cubicBezTo>
                <a:cubicBezTo>
                  <a:pt x="17789" y="10334"/>
                  <a:pt x="17243" y="9788"/>
                  <a:pt x="16569" y="9788"/>
                </a:cubicBezTo>
                <a:lnTo>
                  <a:pt x="11543" y="9788"/>
                </a:lnTo>
                <a:cubicBezTo>
                  <a:pt x="11536" y="9788"/>
                  <a:pt x="11530" y="9788"/>
                  <a:pt x="11523" y="9788"/>
                </a:cubicBezTo>
                <a:cubicBezTo>
                  <a:pt x="10847" y="9788"/>
                  <a:pt x="10297" y="9242"/>
                  <a:pt x="10297" y="8564"/>
                </a:cubicBezTo>
                <a:cubicBezTo>
                  <a:pt x="10297" y="7885"/>
                  <a:pt x="10847" y="7339"/>
                  <a:pt x="11523" y="7339"/>
                </a:cubicBezTo>
                <a:cubicBezTo>
                  <a:pt x="11530" y="7339"/>
                  <a:pt x="11536" y="7339"/>
                  <a:pt x="11543" y="7339"/>
                </a:cubicBezTo>
                <a:lnTo>
                  <a:pt x="12247" y="7339"/>
                </a:lnTo>
                <a:cubicBezTo>
                  <a:pt x="12925" y="7339"/>
                  <a:pt x="13471" y="6793"/>
                  <a:pt x="13471" y="6119"/>
                </a:cubicBezTo>
                <a:cubicBezTo>
                  <a:pt x="13471" y="5441"/>
                  <a:pt x="12925" y="4894"/>
                  <a:pt x="12247" y="4894"/>
                </a:cubicBezTo>
                <a:lnTo>
                  <a:pt x="7258" y="4894"/>
                </a:lnTo>
                <a:cubicBezTo>
                  <a:pt x="6591" y="4880"/>
                  <a:pt x="6059" y="4337"/>
                  <a:pt x="6059" y="3670"/>
                </a:cubicBezTo>
                <a:cubicBezTo>
                  <a:pt x="6059" y="3007"/>
                  <a:pt x="6591" y="2460"/>
                  <a:pt x="7258" y="2449"/>
                </a:cubicBezTo>
                <a:lnTo>
                  <a:pt x="7734" y="2449"/>
                </a:lnTo>
                <a:cubicBezTo>
                  <a:pt x="8409" y="2449"/>
                  <a:pt x="8959" y="1900"/>
                  <a:pt x="8959" y="1225"/>
                </a:cubicBezTo>
                <a:cubicBezTo>
                  <a:pt x="8959" y="551"/>
                  <a:pt x="8409" y="1"/>
                  <a:pt x="7734" y="1"/>
                </a:cubicBezTo>
                <a:close/>
              </a:path>
            </a:pathLst>
          </a:custGeom>
          <a:solidFill>
            <a:srgbClr val="F7CE7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66;p25">
            <a:extLst>
              <a:ext uri="{FF2B5EF4-FFF2-40B4-BE49-F238E27FC236}">
                <a16:creationId xmlns:a16="http://schemas.microsoft.com/office/drawing/2014/main" id="{B236FF7A-2BEA-47C5-91DD-2631865B77C2}"/>
              </a:ext>
            </a:extLst>
          </p:cNvPr>
          <p:cNvSpPr txBox="1">
            <a:spLocks/>
          </p:cNvSpPr>
          <p:nvPr/>
        </p:nvSpPr>
        <p:spPr>
          <a:xfrm>
            <a:off x="0" y="617450"/>
            <a:ext cx="24384000" cy="1332000"/>
          </a:xfrm>
          <a:prstGeom prst="rect">
            <a:avLst/>
          </a:prstGeom>
        </p:spPr>
        <p:txBody>
          <a:bodyPr spcFirstLastPara="1" vert="horz" wrap="square" lIns="243800" tIns="243800" rIns="243800" bIns="243800" rtlCol="0"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000" dirty="0">
                <a:solidFill>
                  <a:schemeClr val="bg1"/>
                </a:solidFill>
              </a:rPr>
              <a:t>METHODS</a:t>
            </a:r>
          </a:p>
        </p:txBody>
      </p:sp>
      <p:sp>
        <p:nvSpPr>
          <p:cNvPr id="28" name="Rectangle 27">
            <a:extLst>
              <a:ext uri="{FF2B5EF4-FFF2-40B4-BE49-F238E27FC236}">
                <a16:creationId xmlns:a16="http://schemas.microsoft.com/office/drawing/2014/main" id="{76EA7D28-2FB0-4ABD-8C2F-DFC54E00CD72}"/>
              </a:ext>
            </a:extLst>
          </p:cNvPr>
          <p:cNvSpPr/>
          <p:nvPr/>
        </p:nvSpPr>
        <p:spPr>
          <a:xfrm>
            <a:off x="3899450" y="3647030"/>
            <a:ext cx="3622227" cy="769441"/>
          </a:xfrm>
          <a:prstGeom prst="rect">
            <a:avLst/>
          </a:prstGeom>
        </p:spPr>
        <p:txBody>
          <a:bodyPr wrap="square">
            <a:spAutoFit/>
          </a:bodyPr>
          <a:lstStyle/>
          <a:p>
            <a:pPr algn="ctr"/>
            <a:r>
              <a:rPr lang="en-US" sz="4400" dirty="0">
                <a:solidFill>
                  <a:schemeClr val="lt1"/>
                </a:solidFill>
                <a:latin typeface="+mj-lt"/>
              </a:rPr>
              <a:t>1</a:t>
            </a:r>
            <a:r>
              <a:rPr lang="en-US" sz="4400" dirty="0">
                <a:solidFill>
                  <a:schemeClr val="accent2"/>
                </a:solidFill>
                <a:latin typeface="+mj-lt"/>
              </a:rPr>
              <a:t> IDENTIFY </a:t>
            </a:r>
          </a:p>
        </p:txBody>
      </p:sp>
      <p:sp>
        <p:nvSpPr>
          <p:cNvPr id="49" name="Rectangle 48">
            <a:extLst>
              <a:ext uri="{FF2B5EF4-FFF2-40B4-BE49-F238E27FC236}">
                <a16:creationId xmlns:a16="http://schemas.microsoft.com/office/drawing/2014/main" id="{2E5624D9-DF91-46AD-8821-345EB1232208}"/>
              </a:ext>
            </a:extLst>
          </p:cNvPr>
          <p:cNvSpPr/>
          <p:nvPr/>
        </p:nvSpPr>
        <p:spPr>
          <a:xfrm>
            <a:off x="10001803" y="3606963"/>
            <a:ext cx="3914316" cy="769441"/>
          </a:xfrm>
          <a:prstGeom prst="rect">
            <a:avLst/>
          </a:prstGeom>
        </p:spPr>
        <p:txBody>
          <a:bodyPr wrap="square">
            <a:spAutoFit/>
          </a:bodyPr>
          <a:lstStyle/>
          <a:p>
            <a:pPr algn="ctr"/>
            <a:r>
              <a:rPr lang="en-US" sz="4400" dirty="0">
                <a:solidFill>
                  <a:schemeClr val="lt1"/>
                </a:solidFill>
                <a:latin typeface="+mj-lt"/>
              </a:rPr>
              <a:t>2</a:t>
            </a:r>
            <a:r>
              <a:rPr lang="en-US" sz="4400" dirty="0">
                <a:solidFill>
                  <a:schemeClr val="accent2"/>
                </a:solidFill>
                <a:latin typeface="+mj-lt"/>
              </a:rPr>
              <a:t> RESEARCH</a:t>
            </a:r>
          </a:p>
        </p:txBody>
      </p:sp>
      <p:sp>
        <p:nvSpPr>
          <p:cNvPr id="50" name="Rectangle 49">
            <a:extLst>
              <a:ext uri="{FF2B5EF4-FFF2-40B4-BE49-F238E27FC236}">
                <a16:creationId xmlns:a16="http://schemas.microsoft.com/office/drawing/2014/main" id="{449025C6-343A-4CF2-BE9E-DA6A537B3964}"/>
              </a:ext>
            </a:extLst>
          </p:cNvPr>
          <p:cNvSpPr/>
          <p:nvPr/>
        </p:nvSpPr>
        <p:spPr>
          <a:xfrm>
            <a:off x="16030440" y="3647030"/>
            <a:ext cx="5767676" cy="769441"/>
          </a:xfrm>
          <a:prstGeom prst="rect">
            <a:avLst/>
          </a:prstGeom>
        </p:spPr>
        <p:txBody>
          <a:bodyPr wrap="square">
            <a:spAutoFit/>
          </a:bodyPr>
          <a:lstStyle/>
          <a:p>
            <a:pPr algn="ctr"/>
            <a:r>
              <a:rPr lang="en-US" sz="4400" dirty="0">
                <a:solidFill>
                  <a:schemeClr val="lt1"/>
                </a:solidFill>
                <a:latin typeface="+mj-lt"/>
              </a:rPr>
              <a:t>3</a:t>
            </a:r>
            <a:r>
              <a:rPr lang="en-US" sz="4400" dirty="0">
                <a:solidFill>
                  <a:schemeClr val="accent2"/>
                </a:solidFill>
                <a:latin typeface="+mj-lt"/>
              </a:rPr>
              <a:t> EVALUATION </a:t>
            </a:r>
          </a:p>
        </p:txBody>
      </p:sp>
      <p:sp>
        <p:nvSpPr>
          <p:cNvPr id="29" name="Rectangle 28">
            <a:extLst>
              <a:ext uri="{FF2B5EF4-FFF2-40B4-BE49-F238E27FC236}">
                <a16:creationId xmlns:a16="http://schemas.microsoft.com/office/drawing/2014/main" id="{68CC3521-A16D-4F9F-B6A9-C37BE73E0A05}"/>
              </a:ext>
            </a:extLst>
          </p:cNvPr>
          <p:cNvSpPr/>
          <p:nvPr/>
        </p:nvSpPr>
        <p:spPr>
          <a:xfrm>
            <a:off x="3473068" y="4767413"/>
            <a:ext cx="4417351" cy="1200329"/>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printing and typesetting industry.</a:t>
            </a:r>
          </a:p>
        </p:txBody>
      </p:sp>
      <p:sp>
        <p:nvSpPr>
          <p:cNvPr id="52" name="Rectangle 51">
            <a:extLst>
              <a:ext uri="{FF2B5EF4-FFF2-40B4-BE49-F238E27FC236}">
                <a16:creationId xmlns:a16="http://schemas.microsoft.com/office/drawing/2014/main" id="{CF9F4E3F-771D-4FA4-96C4-8432686316BF}"/>
              </a:ext>
            </a:extLst>
          </p:cNvPr>
          <p:cNvSpPr/>
          <p:nvPr/>
        </p:nvSpPr>
        <p:spPr>
          <a:xfrm>
            <a:off x="9750285" y="4727346"/>
            <a:ext cx="4417351" cy="1200329"/>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printing and typesetting industry.</a:t>
            </a:r>
          </a:p>
        </p:txBody>
      </p:sp>
      <p:sp>
        <p:nvSpPr>
          <p:cNvPr id="53" name="Rectangle 52">
            <a:extLst>
              <a:ext uri="{FF2B5EF4-FFF2-40B4-BE49-F238E27FC236}">
                <a16:creationId xmlns:a16="http://schemas.microsoft.com/office/drawing/2014/main" id="{48D53DCF-588A-471F-BBBA-9FDA54FA7A94}"/>
              </a:ext>
            </a:extLst>
          </p:cNvPr>
          <p:cNvSpPr/>
          <p:nvPr/>
        </p:nvSpPr>
        <p:spPr>
          <a:xfrm>
            <a:off x="16441400" y="4767413"/>
            <a:ext cx="4417351" cy="1200329"/>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printing and typesetting industry.</a:t>
            </a:r>
          </a:p>
        </p:txBody>
      </p:sp>
    </p:spTree>
    <p:custDataLst>
      <p:tags r:id="rId1"/>
    </p:custData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416;p29">
            <a:extLst>
              <a:ext uri="{FF2B5EF4-FFF2-40B4-BE49-F238E27FC236}">
                <a16:creationId xmlns:a16="http://schemas.microsoft.com/office/drawing/2014/main" id="{8110804B-45FD-495C-AE7A-B22B0D978F6D}"/>
              </a:ext>
            </a:extLst>
          </p:cNvPr>
          <p:cNvSpPr/>
          <p:nvPr/>
        </p:nvSpPr>
        <p:spPr>
          <a:xfrm>
            <a:off x="1920133" y="3937000"/>
            <a:ext cx="4744800" cy="8204000"/>
          </a:xfrm>
          <a:prstGeom prst="roundRect">
            <a:avLst>
              <a:gd name="adj" fmla="val 16667"/>
            </a:avLst>
          </a:prstGeom>
          <a:noFill/>
          <a:ln w="19050" cap="flat" cmpd="sng">
            <a:solidFill>
              <a:schemeClr val="lt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 name="Google Shape;417;p29">
            <a:extLst>
              <a:ext uri="{FF2B5EF4-FFF2-40B4-BE49-F238E27FC236}">
                <a16:creationId xmlns:a16="http://schemas.microsoft.com/office/drawing/2014/main" id="{442F5BB2-62FE-4DB7-B3EE-652047E588B2}"/>
              </a:ext>
            </a:extLst>
          </p:cNvPr>
          <p:cNvSpPr/>
          <p:nvPr/>
        </p:nvSpPr>
        <p:spPr>
          <a:xfrm>
            <a:off x="7122597" y="3937000"/>
            <a:ext cx="4744800" cy="8204000"/>
          </a:xfrm>
          <a:prstGeom prst="roundRect">
            <a:avLst>
              <a:gd name="adj" fmla="val 16667"/>
            </a:avLst>
          </a:prstGeom>
          <a:noFill/>
          <a:ln w="19050" cap="flat" cmpd="sng">
            <a:solidFill>
              <a:schemeClr val="lt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418;p29">
            <a:extLst>
              <a:ext uri="{FF2B5EF4-FFF2-40B4-BE49-F238E27FC236}">
                <a16:creationId xmlns:a16="http://schemas.microsoft.com/office/drawing/2014/main" id="{8A39A879-D8C3-443F-A5F3-9A8345E68D5C}"/>
              </a:ext>
            </a:extLst>
          </p:cNvPr>
          <p:cNvSpPr/>
          <p:nvPr/>
        </p:nvSpPr>
        <p:spPr>
          <a:xfrm>
            <a:off x="12348915" y="3937000"/>
            <a:ext cx="4744800" cy="8204000"/>
          </a:xfrm>
          <a:prstGeom prst="roundRect">
            <a:avLst>
              <a:gd name="adj" fmla="val 16667"/>
            </a:avLst>
          </a:prstGeom>
          <a:noFill/>
          <a:ln w="19050" cap="flat" cmpd="sng">
            <a:solidFill>
              <a:schemeClr val="lt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419;p29">
            <a:extLst>
              <a:ext uri="{FF2B5EF4-FFF2-40B4-BE49-F238E27FC236}">
                <a16:creationId xmlns:a16="http://schemas.microsoft.com/office/drawing/2014/main" id="{B581D504-ABCD-43BD-9F6D-9EE8EDD32D08}"/>
              </a:ext>
            </a:extLst>
          </p:cNvPr>
          <p:cNvSpPr/>
          <p:nvPr/>
        </p:nvSpPr>
        <p:spPr>
          <a:xfrm>
            <a:off x="17575267" y="3937000"/>
            <a:ext cx="4744800" cy="8204000"/>
          </a:xfrm>
          <a:prstGeom prst="roundRect">
            <a:avLst>
              <a:gd name="adj" fmla="val 16667"/>
            </a:avLst>
          </a:prstGeom>
          <a:noFill/>
          <a:ln w="19050" cap="flat" cmpd="sng">
            <a:solidFill>
              <a:schemeClr val="lt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420;p29">
            <a:extLst>
              <a:ext uri="{FF2B5EF4-FFF2-40B4-BE49-F238E27FC236}">
                <a16:creationId xmlns:a16="http://schemas.microsoft.com/office/drawing/2014/main" id="{166ACCD1-177A-495C-B37C-7614674EDC4F}"/>
              </a:ext>
            </a:extLst>
          </p:cNvPr>
          <p:cNvSpPr txBox="1"/>
          <p:nvPr/>
        </p:nvSpPr>
        <p:spPr>
          <a:xfrm>
            <a:off x="7861701" y="4545333"/>
            <a:ext cx="3290400" cy="9752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3733" kern="0">
                <a:solidFill>
                  <a:srgbClr val="FFFFFF"/>
                </a:solidFill>
                <a:latin typeface="Saira Condensed ExtraBold"/>
                <a:ea typeface="Saira Condensed ExtraBold"/>
                <a:cs typeface="Saira Condensed ExtraBold"/>
                <a:sym typeface="Saira Condensed ExtraBold"/>
              </a:rPr>
              <a:t>PHASE 1</a:t>
            </a:r>
            <a:endParaRPr sz="3733" kern="0">
              <a:solidFill>
                <a:srgbClr val="FFFFFF"/>
              </a:solidFill>
              <a:latin typeface="Saira Condensed ExtraBold"/>
              <a:ea typeface="Saira Condensed ExtraBold"/>
              <a:cs typeface="Saira Condensed ExtraBold"/>
              <a:sym typeface="Saira Condensed ExtraBold"/>
            </a:endParaRPr>
          </a:p>
        </p:txBody>
      </p:sp>
      <p:sp>
        <p:nvSpPr>
          <p:cNvPr id="7" name="Google Shape;421;p29">
            <a:extLst>
              <a:ext uri="{FF2B5EF4-FFF2-40B4-BE49-F238E27FC236}">
                <a16:creationId xmlns:a16="http://schemas.microsoft.com/office/drawing/2014/main" id="{E85427BD-52B7-48E8-A159-554EBC825745}"/>
              </a:ext>
            </a:extLst>
          </p:cNvPr>
          <p:cNvSpPr txBox="1"/>
          <p:nvPr/>
        </p:nvSpPr>
        <p:spPr>
          <a:xfrm>
            <a:off x="13076243" y="4545333"/>
            <a:ext cx="3290400" cy="9752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3733" kern="0">
                <a:solidFill>
                  <a:srgbClr val="FFFFFF"/>
                </a:solidFill>
                <a:latin typeface="Saira Condensed ExtraBold"/>
                <a:ea typeface="Saira Condensed ExtraBold"/>
                <a:cs typeface="Saira Condensed ExtraBold"/>
                <a:sym typeface="Saira Condensed ExtraBold"/>
              </a:rPr>
              <a:t>PHASE 2</a:t>
            </a:r>
            <a:endParaRPr sz="3733" kern="0">
              <a:solidFill>
                <a:srgbClr val="FFFFFF"/>
              </a:solidFill>
              <a:latin typeface="Saira Condensed ExtraBold"/>
              <a:ea typeface="Saira Condensed ExtraBold"/>
              <a:cs typeface="Saira Condensed ExtraBold"/>
              <a:sym typeface="Saira Condensed ExtraBold"/>
            </a:endParaRPr>
          </a:p>
        </p:txBody>
      </p:sp>
      <p:sp>
        <p:nvSpPr>
          <p:cNvPr id="8" name="Google Shape;422;p29">
            <a:extLst>
              <a:ext uri="{FF2B5EF4-FFF2-40B4-BE49-F238E27FC236}">
                <a16:creationId xmlns:a16="http://schemas.microsoft.com/office/drawing/2014/main" id="{A6E7404E-C09B-4B24-8995-5627624AF7FA}"/>
              </a:ext>
            </a:extLst>
          </p:cNvPr>
          <p:cNvSpPr txBox="1"/>
          <p:nvPr/>
        </p:nvSpPr>
        <p:spPr>
          <a:xfrm>
            <a:off x="18290547" y="4545333"/>
            <a:ext cx="3290400" cy="9752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3733" kern="0">
                <a:solidFill>
                  <a:srgbClr val="FFFFFF"/>
                </a:solidFill>
                <a:latin typeface="Saira Condensed ExtraBold"/>
                <a:ea typeface="Saira Condensed ExtraBold"/>
                <a:cs typeface="Saira Condensed ExtraBold"/>
                <a:sym typeface="Saira Condensed ExtraBold"/>
              </a:rPr>
              <a:t>PHASE 3</a:t>
            </a:r>
            <a:endParaRPr sz="3733" kern="0">
              <a:solidFill>
                <a:srgbClr val="FFFFFF"/>
              </a:solidFill>
              <a:latin typeface="Saira Condensed ExtraBold"/>
              <a:ea typeface="Saira Condensed ExtraBold"/>
              <a:cs typeface="Saira Condensed ExtraBold"/>
              <a:sym typeface="Saira Condensed ExtraBold"/>
            </a:endParaRPr>
          </a:p>
        </p:txBody>
      </p:sp>
      <p:sp>
        <p:nvSpPr>
          <p:cNvPr id="9" name="Google Shape;423;p29">
            <a:extLst>
              <a:ext uri="{FF2B5EF4-FFF2-40B4-BE49-F238E27FC236}">
                <a16:creationId xmlns:a16="http://schemas.microsoft.com/office/drawing/2014/main" id="{D4D63708-636B-4AA2-9C88-30702F84A200}"/>
              </a:ext>
            </a:extLst>
          </p:cNvPr>
          <p:cNvSpPr txBox="1"/>
          <p:nvPr/>
        </p:nvSpPr>
        <p:spPr>
          <a:xfrm>
            <a:off x="2647200" y="4554333"/>
            <a:ext cx="3290400" cy="9752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3733" kern="0">
                <a:solidFill>
                  <a:srgbClr val="FFFFFF"/>
                </a:solidFill>
                <a:latin typeface="Saira Condensed ExtraBold"/>
                <a:ea typeface="Saira Condensed ExtraBold"/>
                <a:cs typeface="Saira Condensed ExtraBold"/>
                <a:sym typeface="Saira Condensed ExtraBold"/>
              </a:rPr>
              <a:t>PRECLINICAL</a:t>
            </a:r>
            <a:endParaRPr sz="3733" kern="0">
              <a:solidFill>
                <a:srgbClr val="FFFFFF"/>
              </a:solidFill>
              <a:latin typeface="Saira Condensed ExtraBold"/>
              <a:ea typeface="Saira Condensed ExtraBold"/>
              <a:cs typeface="Saira Condensed ExtraBold"/>
              <a:sym typeface="Saira Condensed ExtraBold"/>
            </a:endParaRPr>
          </a:p>
        </p:txBody>
      </p:sp>
      <p:sp>
        <p:nvSpPr>
          <p:cNvPr id="10" name="Google Shape;424;p29">
            <a:extLst>
              <a:ext uri="{FF2B5EF4-FFF2-40B4-BE49-F238E27FC236}">
                <a16:creationId xmlns:a16="http://schemas.microsoft.com/office/drawing/2014/main" id="{2F830E09-AF0E-4B55-BB45-79DBEB9EEDA9}"/>
              </a:ext>
            </a:extLst>
          </p:cNvPr>
          <p:cNvSpPr txBox="1"/>
          <p:nvPr/>
        </p:nvSpPr>
        <p:spPr>
          <a:xfrm>
            <a:off x="2647200" y="5489133"/>
            <a:ext cx="3290400" cy="6840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2667" kern="0">
                <a:solidFill>
                  <a:srgbClr val="FFFFFF"/>
                </a:solidFill>
                <a:latin typeface="Lato Light"/>
                <a:ea typeface="Lato Light"/>
                <a:cs typeface="Lato Light"/>
                <a:sym typeface="Lato Light"/>
              </a:rPr>
              <a:t>Lab Studies</a:t>
            </a:r>
            <a:endParaRPr sz="2667" kern="0">
              <a:solidFill>
                <a:srgbClr val="FFFFFF"/>
              </a:solidFill>
              <a:latin typeface="Lato Light"/>
              <a:ea typeface="Lato Light"/>
              <a:cs typeface="Lato Light"/>
              <a:sym typeface="Lato Light"/>
            </a:endParaRPr>
          </a:p>
        </p:txBody>
      </p:sp>
      <p:sp>
        <p:nvSpPr>
          <p:cNvPr id="11" name="Google Shape;425;p29">
            <a:extLst>
              <a:ext uri="{FF2B5EF4-FFF2-40B4-BE49-F238E27FC236}">
                <a16:creationId xmlns:a16="http://schemas.microsoft.com/office/drawing/2014/main" id="{89A278ED-7EAE-46F1-B64B-3297B5F43FDC}"/>
              </a:ext>
            </a:extLst>
          </p:cNvPr>
          <p:cNvSpPr txBox="1"/>
          <p:nvPr/>
        </p:nvSpPr>
        <p:spPr>
          <a:xfrm>
            <a:off x="7861635" y="5489133"/>
            <a:ext cx="3290400" cy="6840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2667" kern="0">
                <a:solidFill>
                  <a:srgbClr val="FFFFFF"/>
                </a:solidFill>
                <a:latin typeface="Lato Light"/>
                <a:ea typeface="Lato Light"/>
                <a:cs typeface="Lato Light"/>
                <a:sym typeface="Lato Light"/>
              </a:rPr>
              <a:t>Human Safety</a:t>
            </a:r>
            <a:endParaRPr sz="2667" kern="0">
              <a:solidFill>
                <a:srgbClr val="FFFFFF"/>
              </a:solidFill>
              <a:latin typeface="Lato Light"/>
              <a:ea typeface="Lato Light"/>
              <a:cs typeface="Lato Light"/>
              <a:sym typeface="Lato Light"/>
            </a:endParaRPr>
          </a:p>
        </p:txBody>
      </p:sp>
      <p:sp>
        <p:nvSpPr>
          <p:cNvPr id="12" name="Google Shape;426;p29">
            <a:extLst>
              <a:ext uri="{FF2B5EF4-FFF2-40B4-BE49-F238E27FC236}">
                <a16:creationId xmlns:a16="http://schemas.microsoft.com/office/drawing/2014/main" id="{93278B5A-1C3E-473A-9016-70E509967A53}"/>
              </a:ext>
            </a:extLst>
          </p:cNvPr>
          <p:cNvSpPr txBox="1"/>
          <p:nvPr/>
        </p:nvSpPr>
        <p:spPr>
          <a:xfrm>
            <a:off x="13076027" y="5489133"/>
            <a:ext cx="3290400" cy="6840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2667" kern="0">
                <a:solidFill>
                  <a:srgbClr val="FFFFFF"/>
                </a:solidFill>
                <a:latin typeface="Lato Light"/>
                <a:ea typeface="Lato Light"/>
                <a:cs typeface="Lato Light"/>
                <a:sym typeface="Lato Light"/>
              </a:rPr>
              <a:t>Expanded Safety</a:t>
            </a:r>
            <a:endParaRPr sz="2667" kern="0">
              <a:solidFill>
                <a:srgbClr val="FFFFFF"/>
              </a:solidFill>
              <a:latin typeface="Lato Light"/>
              <a:ea typeface="Lato Light"/>
              <a:cs typeface="Lato Light"/>
              <a:sym typeface="Lato Light"/>
            </a:endParaRPr>
          </a:p>
        </p:txBody>
      </p:sp>
      <p:sp>
        <p:nvSpPr>
          <p:cNvPr id="13" name="Google Shape;427;p29">
            <a:extLst>
              <a:ext uri="{FF2B5EF4-FFF2-40B4-BE49-F238E27FC236}">
                <a16:creationId xmlns:a16="http://schemas.microsoft.com/office/drawing/2014/main" id="{D9F7A848-9B68-439E-A493-BF4E155DC12E}"/>
              </a:ext>
            </a:extLst>
          </p:cNvPr>
          <p:cNvSpPr txBox="1"/>
          <p:nvPr/>
        </p:nvSpPr>
        <p:spPr>
          <a:xfrm>
            <a:off x="18290600" y="5489133"/>
            <a:ext cx="3290400" cy="6840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2667" kern="0">
                <a:solidFill>
                  <a:srgbClr val="FFFFFF"/>
                </a:solidFill>
                <a:latin typeface="Lato Light"/>
                <a:ea typeface="Lato Light"/>
                <a:cs typeface="Lato Light"/>
                <a:sym typeface="Lato Light"/>
              </a:rPr>
              <a:t>Efficacy &amp; Safety</a:t>
            </a:r>
            <a:endParaRPr sz="2667" kern="0">
              <a:solidFill>
                <a:srgbClr val="FFFFFF"/>
              </a:solidFill>
              <a:latin typeface="Lato Light"/>
              <a:ea typeface="Lato Light"/>
              <a:cs typeface="Lato Light"/>
              <a:sym typeface="Lato Light"/>
            </a:endParaRPr>
          </a:p>
        </p:txBody>
      </p:sp>
      <p:cxnSp>
        <p:nvCxnSpPr>
          <p:cNvPr id="14" name="Google Shape;429;p29">
            <a:extLst>
              <a:ext uri="{FF2B5EF4-FFF2-40B4-BE49-F238E27FC236}">
                <a16:creationId xmlns:a16="http://schemas.microsoft.com/office/drawing/2014/main" id="{F1B13970-59A7-4AD9-9385-0B2766823E7A}"/>
              </a:ext>
            </a:extLst>
          </p:cNvPr>
          <p:cNvCxnSpPr/>
          <p:nvPr/>
        </p:nvCxnSpPr>
        <p:spPr>
          <a:xfrm>
            <a:off x="3251200" y="3352800"/>
            <a:ext cx="17881600" cy="0"/>
          </a:xfrm>
          <a:prstGeom prst="straightConnector1">
            <a:avLst/>
          </a:prstGeom>
          <a:noFill/>
          <a:ln w="19050" cap="flat" cmpd="sng">
            <a:solidFill>
              <a:schemeClr val="lt1"/>
            </a:solidFill>
            <a:prstDash val="solid"/>
            <a:round/>
            <a:headEnd type="diamond" w="med" len="med"/>
            <a:tailEnd type="diamond" w="med" len="med"/>
          </a:ln>
        </p:spPr>
      </p:cxnSp>
      <p:cxnSp>
        <p:nvCxnSpPr>
          <p:cNvPr id="15" name="Google Shape;430;p29">
            <a:extLst>
              <a:ext uri="{FF2B5EF4-FFF2-40B4-BE49-F238E27FC236}">
                <a16:creationId xmlns:a16="http://schemas.microsoft.com/office/drawing/2014/main" id="{1332F8F1-F379-4F97-93FB-BFAC48C12991}"/>
              </a:ext>
            </a:extLst>
          </p:cNvPr>
          <p:cNvCxnSpPr/>
          <p:nvPr/>
        </p:nvCxnSpPr>
        <p:spPr>
          <a:xfrm rot="10800000">
            <a:off x="12145933" y="2641600"/>
            <a:ext cx="0" cy="711200"/>
          </a:xfrm>
          <a:prstGeom prst="straightConnector1">
            <a:avLst/>
          </a:prstGeom>
          <a:noFill/>
          <a:ln w="19050" cap="flat" cmpd="sng">
            <a:solidFill>
              <a:schemeClr val="lt1"/>
            </a:solidFill>
            <a:prstDash val="solid"/>
            <a:round/>
            <a:headEnd type="none" w="med" len="med"/>
            <a:tailEnd type="none" w="med" len="med"/>
          </a:ln>
        </p:spPr>
      </p:cxnSp>
      <p:sp>
        <p:nvSpPr>
          <p:cNvPr id="16" name="Google Shape;431;p29">
            <a:extLst>
              <a:ext uri="{FF2B5EF4-FFF2-40B4-BE49-F238E27FC236}">
                <a16:creationId xmlns:a16="http://schemas.microsoft.com/office/drawing/2014/main" id="{578FEFCF-D1CA-49B4-A6B6-982170EA5893}"/>
              </a:ext>
            </a:extLst>
          </p:cNvPr>
          <p:cNvSpPr/>
          <p:nvPr/>
        </p:nvSpPr>
        <p:spPr>
          <a:xfrm rot="10800000">
            <a:off x="8266200" y="7541067"/>
            <a:ext cx="1228800" cy="1114400"/>
          </a:xfrm>
          <a:prstGeom prst="round2SameRect">
            <a:avLst>
              <a:gd name="adj1" fmla="val 37505"/>
              <a:gd name="adj2" fmla="val 0"/>
            </a:avLst>
          </a:pr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432;p29">
            <a:extLst>
              <a:ext uri="{FF2B5EF4-FFF2-40B4-BE49-F238E27FC236}">
                <a16:creationId xmlns:a16="http://schemas.microsoft.com/office/drawing/2014/main" id="{4E7F658B-3CD8-4253-A5DB-4B18577150EE}"/>
              </a:ext>
            </a:extLst>
          </p:cNvPr>
          <p:cNvSpPr/>
          <p:nvPr/>
        </p:nvSpPr>
        <p:spPr>
          <a:xfrm rot="10800000">
            <a:off x="9495000" y="7541333"/>
            <a:ext cx="1228800" cy="3778400"/>
          </a:xfrm>
          <a:prstGeom prst="round2SameRect">
            <a:avLst>
              <a:gd name="adj1" fmla="val 37505"/>
              <a:gd name="adj2" fmla="val 0"/>
            </a:avLst>
          </a:pr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433;p29">
            <a:extLst>
              <a:ext uri="{FF2B5EF4-FFF2-40B4-BE49-F238E27FC236}">
                <a16:creationId xmlns:a16="http://schemas.microsoft.com/office/drawing/2014/main" id="{760156C0-764D-404A-A56F-38CC13CCA95C}"/>
              </a:ext>
            </a:extLst>
          </p:cNvPr>
          <p:cNvSpPr/>
          <p:nvPr/>
        </p:nvSpPr>
        <p:spPr>
          <a:xfrm rot="10800000">
            <a:off x="13492533" y="7541333"/>
            <a:ext cx="1228800" cy="2549600"/>
          </a:xfrm>
          <a:prstGeom prst="round2SameRect">
            <a:avLst>
              <a:gd name="adj1" fmla="val 37505"/>
              <a:gd name="adj2" fmla="val 0"/>
            </a:avLst>
          </a:pr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434;p29">
            <a:extLst>
              <a:ext uri="{FF2B5EF4-FFF2-40B4-BE49-F238E27FC236}">
                <a16:creationId xmlns:a16="http://schemas.microsoft.com/office/drawing/2014/main" id="{A6F69F09-2FC6-497E-A341-EECB565E6B08}"/>
              </a:ext>
            </a:extLst>
          </p:cNvPr>
          <p:cNvSpPr/>
          <p:nvPr/>
        </p:nvSpPr>
        <p:spPr>
          <a:xfrm rot="10800000">
            <a:off x="14721333" y="7541467"/>
            <a:ext cx="1228800" cy="1566400"/>
          </a:xfrm>
          <a:prstGeom prst="round2SameRect">
            <a:avLst>
              <a:gd name="adj1" fmla="val 37505"/>
              <a:gd name="adj2" fmla="val 0"/>
            </a:avLst>
          </a:pr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435;p29">
            <a:extLst>
              <a:ext uri="{FF2B5EF4-FFF2-40B4-BE49-F238E27FC236}">
                <a16:creationId xmlns:a16="http://schemas.microsoft.com/office/drawing/2014/main" id="{1A88A068-3C11-4DD3-8C10-CC64D755E164}"/>
              </a:ext>
            </a:extLst>
          </p:cNvPr>
          <p:cNvSpPr/>
          <p:nvPr/>
        </p:nvSpPr>
        <p:spPr>
          <a:xfrm rot="10800000">
            <a:off x="18718867" y="7541267"/>
            <a:ext cx="1228800" cy="3442400"/>
          </a:xfrm>
          <a:prstGeom prst="round2SameRect">
            <a:avLst>
              <a:gd name="adj1" fmla="val 37505"/>
              <a:gd name="adj2" fmla="val 0"/>
            </a:avLst>
          </a:pr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436;p29">
            <a:extLst>
              <a:ext uri="{FF2B5EF4-FFF2-40B4-BE49-F238E27FC236}">
                <a16:creationId xmlns:a16="http://schemas.microsoft.com/office/drawing/2014/main" id="{0FB6296C-E72F-4257-A894-A66C204634F6}"/>
              </a:ext>
            </a:extLst>
          </p:cNvPr>
          <p:cNvSpPr/>
          <p:nvPr/>
        </p:nvSpPr>
        <p:spPr>
          <a:xfrm rot="10800000">
            <a:off x="19947667" y="7540731"/>
            <a:ext cx="1228800" cy="952800"/>
          </a:xfrm>
          <a:prstGeom prst="round2SameRect">
            <a:avLst>
              <a:gd name="adj1" fmla="val 37505"/>
              <a:gd name="adj2" fmla="val 0"/>
            </a:avLst>
          </a:pr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22" name="Google Shape;437;p29">
            <a:extLst>
              <a:ext uri="{FF2B5EF4-FFF2-40B4-BE49-F238E27FC236}">
                <a16:creationId xmlns:a16="http://schemas.microsoft.com/office/drawing/2014/main" id="{1E282FE5-4ED3-4F07-89BB-22F053EE8EEE}"/>
              </a:ext>
            </a:extLst>
          </p:cNvPr>
          <p:cNvGrpSpPr/>
          <p:nvPr/>
        </p:nvGrpSpPr>
        <p:grpSpPr>
          <a:xfrm>
            <a:off x="9740719" y="6654267"/>
            <a:ext cx="737331" cy="684021"/>
            <a:chOff x="6566725" y="1671500"/>
            <a:chExt cx="586425" cy="544025"/>
          </a:xfrm>
        </p:grpSpPr>
        <p:sp>
          <p:nvSpPr>
            <p:cNvPr id="23" name="Google Shape;438;p29">
              <a:extLst>
                <a:ext uri="{FF2B5EF4-FFF2-40B4-BE49-F238E27FC236}">
                  <a16:creationId xmlns:a16="http://schemas.microsoft.com/office/drawing/2014/main" id="{6651FD25-14B0-40D6-9B91-39E991EA3AD7}"/>
                </a:ext>
              </a:extLst>
            </p:cNvPr>
            <p:cNvSpPr/>
            <p:nvPr/>
          </p:nvSpPr>
          <p:spPr>
            <a:xfrm>
              <a:off x="6566725" y="1818675"/>
              <a:ext cx="329000" cy="396850"/>
            </a:xfrm>
            <a:custGeom>
              <a:avLst/>
              <a:gdLst/>
              <a:ahLst/>
              <a:cxnLst/>
              <a:rect l="l" t="t" r="r" b="b"/>
              <a:pathLst>
                <a:path w="13160" h="15874" extrusionOk="0">
                  <a:moveTo>
                    <a:pt x="1525" y="1"/>
                  </a:moveTo>
                  <a:cubicBezTo>
                    <a:pt x="682" y="1"/>
                    <a:pt x="0" y="686"/>
                    <a:pt x="0" y="1529"/>
                  </a:cubicBezTo>
                  <a:lnTo>
                    <a:pt x="0" y="14344"/>
                  </a:lnTo>
                  <a:cubicBezTo>
                    <a:pt x="0" y="15188"/>
                    <a:pt x="682" y="15873"/>
                    <a:pt x="1525" y="15873"/>
                  </a:cubicBezTo>
                  <a:lnTo>
                    <a:pt x="11635" y="15873"/>
                  </a:lnTo>
                  <a:cubicBezTo>
                    <a:pt x="12335" y="15873"/>
                    <a:pt x="12944" y="15396"/>
                    <a:pt x="13116" y="14718"/>
                  </a:cubicBezTo>
                  <a:cubicBezTo>
                    <a:pt x="10920" y="12820"/>
                    <a:pt x="10939" y="9407"/>
                    <a:pt x="13160" y="7534"/>
                  </a:cubicBezTo>
                  <a:lnTo>
                    <a:pt x="13160" y="1529"/>
                  </a:lnTo>
                  <a:cubicBezTo>
                    <a:pt x="13160" y="686"/>
                    <a:pt x="12478" y="1"/>
                    <a:pt x="11635" y="1"/>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439;p29">
              <a:extLst>
                <a:ext uri="{FF2B5EF4-FFF2-40B4-BE49-F238E27FC236}">
                  <a16:creationId xmlns:a16="http://schemas.microsoft.com/office/drawing/2014/main" id="{9B62B308-E817-45BB-A00E-65DD6BB8F464}"/>
                </a:ext>
              </a:extLst>
            </p:cNvPr>
            <p:cNvSpPr/>
            <p:nvPr/>
          </p:nvSpPr>
          <p:spPr>
            <a:xfrm>
              <a:off x="6566725" y="1818675"/>
              <a:ext cx="329100" cy="396850"/>
            </a:xfrm>
            <a:custGeom>
              <a:avLst/>
              <a:gdLst/>
              <a:ahLst/>
              <a:cxnLst/>
              <a:rect l="l" t="t" r="r" b="b"/>
              <a:pathLst>
                <a:path w="13164" h="15874" extrusionOk="0">
                  <a:moveTo>
                    <a:pt x="10506" y="1"/>
                  </a:moveTo>
                  <a:cubicBezTo>
                    <a:pt x="11349" y="1"/>
                    <a:pt x="12031" y="686"/>
                    <a:pt x="12031" y="1529"/>
                  </a:cubicBezTo>
                  <a:lnTo>
                    <a:pt x="12031" y="6764"/>
                  </a:lnTo>
                  <a:cubicBezTo>
                    <a:pt x="12031" y="7002"/>
                    <a:pt x="11947" y="7233"/>
                    <a:pt x="11793" y="7413"/>
                  </a:cubicBezTo>
                  <a:cubicBezTo>
                    <a:pt x="11323" y="7970"/>
                    <a:pt x="10961" y="8608"/>
                    <a:pt x="10730" y="9297"/>
                  </a:cubicBezTo>
                  <a:cubicBezTo>
                    <a:pt x="10227" y="10481"/>
                    <a:pt x="10227" y="11819"/>
                    <a:pt x="10733" y="13003"/>
                  </a:cubicBezTo>
                  <a:lnTo>
                    <a:pt x="10737" y="13018"/>
                  </a:lnTo>
                  <a:cubicBezTo>
                    <a:pt x="10961" y="13670"/>
                    <a:pt x="10480" y="14352"/>
                    <a:pt x="9788" y="14355"/>
                  </a:cubicBezTo>
                  <a:lnTo>
                    <a:pt x="1525" y="14355"/>
                  </a:lnTo>
                  <a:cubicBezTo>
                    <a:pt x="682" y="14355"/>
                    <a:pt x="0" y="13674"/>
                    <a:pt x="0" y="12831"/>
                  </a:cubicBezTo>
                  <a:lnTo>
                    <a:pt x="0" y="14344"/>
                  </a:lnTo>
                  <a:cubicBezTo>
                    <a:pt x="0" y="15188"/>
                    <a:pt x="682" y="15873"/>
                    <a:pt x="1525" y="15873"/>
                  </a:cubicBezTo>
                  <a:lnTo>
                    <a:pt x="11635" y="15873"/>
                  </a:lnTo>
                  <a:cubicBezTo>
                    <a:pt x="12112" y="15873"/>
                    <a:pt x="12562" y="15649"/>
                    <a:pt x="12852" y="15268"/>
                  </a:cubicBezTo>
                  <a:lnTo>
                    <a:pt x="12856" y="15261"/>
                  </a:lnTo>
                  <a:cubicBezTo>
                    <a:pt x="12867" y="15246"/>
                    <a:pt x="12878" y="15232"/>
                    <a:pt x="12889" y="15217"/>
                  </a:cubicBezTo>
                  <a:lnTo>
                    <a:pt x="12896" y="15206"/>
                  </a:lnTo>
                  <a:lnTo>
                    <a:pt x="12925" y="15162"/>
                  </a:lnTo>
                  <a:lnTo>
                    <a:pt x="12933" y="15147"/>
                  </a:lnTo>
                  <a:cubicBezTo>
                    <a:pt x="12944" y="15133"/>
                    <a:pt x="12951" y="15122"/>
                    <a:pt x="12958" y="15107"/>
                  </a:cubicBezTo>
                  <a:lnTo>
                    <a:pt x="12969" y="15089"/>
                  </a:lnTo>
                  <a:cubicBezTo>
                    <a:pt x="12977" y="15078"/>
                    <a:pt x="12984" y="15063"/>
                    <a:pt x="12988" y="15052"/>
                  </a:cubicBezTo>
                  <a:lnTo>
                    <a:pt x="12999" y="15030"/>
                  </a:lnTo>
                  <a:cubicBezTo>
                    <a:pt x="13006" y="15015"/>
                    <a:pt x="13013" y="15004"/>
                    <a:pt x="13017" y="14993"/>
                  </a:cubicBezTo>
                  <a:lnTo>
                    <a:pt x="13028" y="14971"/>
                  </a:lnTo>
                  <a:lnTo>
                    <a:pt x="13046" y="14931"/>
                  </a:lnTo>
                  <a:cubicBezTo>
                    <a:pt x="13050" y="14924"/>
                    <a:pt x="13050" y="14916"/>
                    <a:pt x="13054" y="14909"/>
                  </a:cubicBezTo>
                  <a:cubicBezTo>
                    <a:pt x="13057" y="14902"/>
                    <a:pt x="13065" y="14883"/>
                    <a:pt x="13068" y="14869"/>
                  </a:cubicBezTo>
                  <a:lnTo>
                    <a:pt x="13079" y="14847"/>
                  </a:lnTo>
                  <a:cubicBezTo>
                    <a:pt x="13083" y="14832"/>
                    <a:pt x="13087" y="14817"/>
                    <a:pt x="13090" y="14803"/>
                  </a:cubicBezTo>
                  <a:cubicBezTo>
                    <a:pt x="13090" y="14795"/>
                    <a:pt x="13098" y="14792"/>
                    <a:pt x="13098" y="14784"/>
                  </a:cubicBezTo>
                  <a:cubicBezTo>
                    <a:pt x="13105" y="14762"/>
                    <a:pt x="13112" y="14740"/>
                    <a:pt x="13116" y="14718"/>
                  </a:cubicBezTo>
                  <a:cubicBezTo>
                    <a:pt x="13065" y="14674"/>
                    <a:pt x="13013" y="14627"/>
                    <a:pt x="12966" y="14583"/>
                  </a:cubicBezTo>
                  <a:lnTo>
                    <a:pt x="12947" y="14564"/>
                  </a:lnTo>
                  <a:cubicBezTo>
                    <a:pt x="12900" y="14517"/>
                    <a:pt x="12852" y="14473"/>
                    <a:pt x="12808" y="14425"/>
                  </a:cubicBezTo>
                  <a:lnTo>
                    <a:pt x="12790" y="14407"/>
                  </a:lnTo>
                  <a:cubicBezTo>
                    <a:pt x="12746" y="14359"/>
                    <a:pt x="12698" y="14308"/>
                    <a:pt x="12654" y="14260"/>
                  </a:cubicBezTo>
                  <a:lnTo>
                    <a:pt x="12643" y="14245"/>
                  </a:lnTo>
                  <a:cubicBezTo>
                    <a:pt x="12595" y="14191"/>
                    <a:pt x="12551" y="14139"/>
                    <a:pt x="12507" y="14084"/>
                  </a:cubicBezTo>
                  <a:cubicBezTo>
                    <a:pt x="10920" y="12083"/>
                    <a:pt x="11210" y="9183"/>
                    <a:pt x="13164" y="7534"/>
                  </a:cubicBezTo>
                  <a:lnTo>
                    <a:pt x="13164" y="1529"/>
                  </a:lnTo>
                  <a:cubicBezTo>
                    <a:pt x="13164" y="683"/>
                    <a:pt x="12478" y="1"/>
                    <a:pt x="11635" y="1"/>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440;p29">
              <a:extLst>
                <a:ext uri="{FF2B5EF4-FFF2-40B4-BE49-F238E27FC236}">
                  <a16:creationId xmlns:a16="http://schemas.microsoft.com/office/drawing/2014/main" id="{02CE6D80-3A5C-4A24-9460-32A33F2139E5}"/>
                </a:ext>
              </a:extLst>
            </p:cNvPr>
            <p:cNvSpPr/>
            <p:nvPr/>
          </p:nvSpPr>
          <p:spPr>
            <a:xfrm>
              <a:off x="6641050" y="1783225"/>
              <a:ext cx="180375" cy="35475"/>
            </a:xfrm>
            <a:custGeom>
              <a:avLst/>
              <a:gdLst/>
              <a:ahLst/>
              <a:cxnLst/>
              <a:rect l="l" t="t" r="r" b="b"/>
              <a:pathLst>
                <a:path w="7215" h="1419" extrusionOk="0">
                  <a:moveTo>
                    <a:pt x="0" y="0"/>
                  </a:moveTo>
                  <a:lnTo>
                    <a:pt x="0" y="1419"/>
                  </a:lnTo>
                  <a:lnTo>
                    <a:pt x="7214" y="1419"/>
                  </a:lnTo>
                  <a:lnTo>
                    <a:pt x="7214"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441;p29">
              <a:extLst>
                <a:ext uri="{FF2B5EF4-FFF2-40B4-BE49-F238E27FC236}">
                  <a16:creationId xmlns:a16="http://schemas.microsoft.com/office/drawing/2014/main" id="{4934DE93-66F6-4CA1-9A63-C41F698956B1}"/>
                </a:ext>
              </a:extLst>
            </p:cNvPr>
            <p:cNvSpPr/>
            <p:nvPr/>
          </p:nvSpPr>
          <p:spPr>
            <a:xfrm>
              <a:off x="6775025" y="1783225"/>
              <a:ext cx="46400" cy="35475"/>
            </a:xfrm>
            <a:custGeom>
              <a:avLst/>
              <a:gdLst/>
              <a:ahLst/>
              <a:cxnLst/>
              <a:rect l="l" t="t" r="r" b="b"/>
              <a:pathLst>
                <a:path w="1856" h="1419" extrusionOk="0">
                  <a:moveTo>
                    <a:pt x="0" y="0"/>
                  </a:moveTo>
                  <a:lnTo>
                    <a:pt x="0" y="1419"/>
                  </a:lnTo>
                  <a:lnTo>
                    <a:pt x="1855" y="1419"/>
                  </a:lnTo>
                  <a:lnTo>
                    <a:pt x="1855"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442;p29">
              <a:extLst>
                <a:ext uri="{FF2B5EF4-FFF2-40B4-BE49-F238E27FC236}">
                  <a16:creationId xmlns:a16="http://schemas.microsoft.com/office/drawing/2014/main" id="{8E9EFD11-9316-4971-89B8-474BABD7A3CE}"/>
                </a:ext>
              </a:extLst>
            </p:cNvPr>
            <p:cNvSpPr/>
            <p:nvPr/>
          </p:nvSpPr>
          <p:spPr>
            <a:xfrm>
              <a:off x="6603550" y="1681050"/>
              <a:ext cx="255250" cy="102100"/>
            </a:xfrm>
            <a:custGeom>
              <a:avLst/>
              <a:gdLst/>
              <a:ahLst/>
              <a:cxnLst/>
              <a:rect l="l" t="t" r="r" b="b"/>
              <a:pathLst>
                <a:path w="10210" h="4084" extrusionOk="0">
                  <a:moveTo>
                    <a:pt x="576" y="0"/>
                  </a:moveTo>
                  <a:cubicBezTo>
                    <a:pt x="257" y="0"/>
                    <a:pt x="1" y="257"/>
                    <a:pt x="1" y="576"/>
                  </a:cubicBezTo>
                  <a:lnTo>
                    <a:pt x="1" y="2046"/>
                  </a:lnTo>
                  <a:lnTo>
                    <a:pt x="1" y="3512"/>
                  </a:lnTo>
                  <a:cubicBezTo>
                    <a:pt x="1" y="3827"/>
                    <a:pt x="257" y="4084"/>
                    <a:pt x="576" y="4084"/>
                  </a:cubicBezTo>
                  <a:lnTo>
                    <a:pt x="9638" y="4084"/>
                  </a:lnTo>
                  <a:cubicBezTo>
                    <a:pt x="9953" y="4084"/>
                    <a:pt x="10210" y="3827"/>
                    <a:pt x="10210" y="3512"/>
                  </a:cubicBezTo>
                  <a:lnTo>
                    <a:pt x="10210" y="576"/>
                  </a:lnTo>
                  <a:cubicBezTo>
                    <a:pt x="10210" y="257"/>
                    <a:pt x="9953" y="0"/>
                    <a:pt x="9638"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443;p29">
              <a:extLst>
                <a:ext uri="{FF2B5EF4-FFF2-40B4-BE49-F238E27FC236}">
                  <a16:creationId xmlns:a16="http://schemas.microsoft.com/office/drawing/2014/main" id="{B6A24EC9-F664-43C8-9021-5510B69F8054}"/>
                </a:ext>
              </a:extLst>
            </p:cNvPr>
            <p:cNvSpPr/>
            <p:nvPr/>
          </p:nvSpPr>
          <p:spPr>
            <a:xfrm>
              <a:off x="6794550" y="1681125"/>
              <a:ext cx="64250" cy="102125"/>
            </a:xfrm>
            <a:custGeom>
              <a:avLst/>
              <a:gdLst/>
              <a:ahLst/>
              <a:cxnLst/>
              <a:rect l="l" t="t" r="r" b="b"/>
              <a:pathLst>
                <a:path w="2570" h="4085" extrusionOk="0">
                  <a:moveTo>
                    <a:pt x="0" y="1"/>
                  </a:moveTo>
                  <a:lnTo>
                    <a:pt x="0" y="4084"/>
                  </a:lnTo>
                  <a:lnTo>
                    <a:pt x="1998" y="4084"/>
                  </a:lnTo>
                  <a:cubicBezTo>
                    <a:pt x="2313" y="4084"/>
                    <a:pt x="2570" y="3828"/>
                    <a:pt x="2570" y="3512"/>
                  </a:cubicBezTo>
                  <a:lnTo>
                    <a:pt x="2570" y="573"/>
                  </a:lnTo>
                  <a:cubicBezTo>
                    <a:pt x="2570" y="257"/>
                    <a:pt x="2313" y="1"/>
                    <a:pt x="1998" y="1"/>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444;p29">
              <a:extLst>
                <a:ext uri="{FF2B5EF4-FFF2-40B4-BE49-F238E27FC236}">
                  <a16:creationId xmlns:a16="http://schemas.microsoft.com/office/drawing/2014/main" id="{A513ACDA-F73E-4EF0-ACDB-3830E15D4736}"/>
                </a:ext>
              </a:extLst>
            </p:cNvPr>
            <p:cNvSpPr/>
            <p:nvPr/>
          </p:nvSpPr>
          <p:spPr>
            <a:xfrm>
              <a:off x="6624450" y="1918125"/>
              <a:ext cx="205750" cy="197875"/>
            </a:xfrm>
            <a:custGeom>
              <a:avLst/>
              <a:gdLst/>
              <a:ahLst/>
              <a:cxnLst/>
              <a:rect l="l" t="t" r="r" b="b"/>
              <a:pathLst>
                <a:path w="8230" h="7915" extrusionOk="0">
                  <a:moveTo>
                    <a:pt x="4271" y="0"/>
                  </a:moveTo>
                  <a:cubicBezTo>
                    <a:pt x="2669" y="0"/>
                    <a:pt x="1225" y="964"/>
                    <a:pt x="613" y="2441"/>
                  </a:cubicBezTo>
                  <a:cubicBezTo>
                    <a:pt x="1" y="3922"/>
                    <a:pt x="342" y="5623"/>
                    <a:pt x="1471" y="6756"/>
                  </a:cubicBezTo>
                  <a:cubicBezTo>
                    <a:pt x="2229" y="7512"/>
                    <a:pt x="3242" y="7914"/>
                    <a:pt x="4273" y="7914"/>
                  </a:cubicBezTo>
                  <a:cubicBezTo>
                    <a:pt x="4782" y="7914"/>
                    <a:pt x="5295" y="7816"/>
                    <a:pt x="5785" y="7614"/>
                  </a:cubicBezTo>
                  <a:cubicBezTo>
                    <a:pt x="7262" y="7001"/>
                    <a:pt x="8226" y="5557"/>
                    <a:pt x="8226" y="3959"/>
                  </a:cubicBezTo>
                  <a:cubicBezTo>
                    <a:pt x="8230" y="1771"/>
                    <a:pt x="6456" y="0"/>
                    <a:pt x="4271"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445;p29">
              <a:extLst>
                <a:ext uri="{FF2B5EF4-FFF2-40B4-BE49-F238E27FC236}">
                  <a16:creationId xmlns:a16="http://schemas.microsoft.com/office/drawing/2014/main" id="{4CB3BF1A-C4A3-409E-AC7D-1CDFD5DC3F6E}"/>
                </a:ext>
              </a:extLst>
            </p:cNvPr>
            <p:cNvSpPr/>
            <p:nvPr/>
          </p:nvSpPr>
          <p:spPr>
            <a:xfrm>
              <a:off x="6649650" y="1935625"/>
              <a:ext cx="195325" cy="180450"/>
            </a:xfrm>
            <a:custGeom>
              <a:avLst/>
              <a:gdLst/>
              <a:ahLst/>
              <a:cxnLst/>
              <a:rect l="l" t="t" r="r" b="b"/>
              <a:pathLst>
                <a:path w="7813" h="7218" extrusionOk="0">
                  <a:moveTo>
                    <a:pt x="5506" y="0"/>
                  </a:moveTo>
                  <a:lnTo>
                    <a:pt x="5506" y="0"/>
                  </a:lnTo>
                  <a:cubicBezTo>
                    <a:pt x="6588" y="1569"/>
                    <a:pt x="6394" y="3692"/>
                    <a:pt x="5045" y="5040"/>
                  </a:cubicBezTo>
                  <a:cubicBezTo>
                    <a:pt x="4280" y="5807"/>
                    <a:pt x="3267" y="6200"/>
                    <a:pt x="2246" y="6200"/>
                  </a:cubicBezTo>
                  <a:cubicBezTo>
                    <a:pt x="1466" y="6200"/>
                    <a:pt x="682" y="5971"/>
                    <a:pt x="1" y="5502"/>
                  </a:cubicBezTo>
                  <a:lnTo>
                    <a:pt x="1" y="5502"/>
                  </a:lnTo>
                  <a:cubicBezTo>
                    <a:pt x="779" y="6632"/>
                    <a:pt x="2019" y="7218"/>
                    <a:pt x="3267" y="7218"/>
                  </a:cubicBezTo>
                  <a:cubicBezTo>
                    <a:pt x="4271" y="7218"/>
                    <a:pt x="5281" y="6839"/>
                    <a:pt x="6060" y="6060"/>
                  </a:cubicBezTo>
                  <a:cubicBezTo>
                    <a:pt x="7812" y="4311"/>
                    <a:pt x="7545" y="1401"/>
                    <a:pt x="5506" y="0"/>
                  </a:cubicBezTo>
                  <a:close/>
                </a:path>
              </a:pathLst>
            </a:custGeom>
            <a:solidFill>
              <a:srgbClr val="C9401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446;p29">
              <a:extLst>
                <a:ext uri="{FF2B5EF4-FFF2-40B4-BE49-F238E27FC236}">
                  <a16:creationId xmlns:a16="http://schemas.microsoft.com/office/drawing/2014/main" id="{0C094B71-EE30-47AD-AE4F-7E754C49C1CF}"/>
                </a:ext>
              </a:extLst>
            </p:cNvPr>
            <p:cNvSpPr/>
            <p:nvPr/>
          </p:nvSpPr>
          <p:spPr>
            <a:xfrm>
              <a:off x="6844475" y="1979150"/>
              <a:ext cx="245625" cy="236325"/>
            </a:xfrm>
            <a:custGeom>
              <a:avLst/>
              <a:gdLst/>
              <a:ahLst/>
              <a:cxnLst/>
              <a:rect l="l" t="t" r="r" b="b"/>
              <a:pathLst>
                <a:path w="9825" h="9453" extrusionOk="0">
                  <a:moveTo>
                    <a:pt x="5096" y="0"/>
                  </a:moveTo>
                  <a:cubicBezTo>
                    <a:pt x="3186" y="0"/>
                    <a:pt x="1463" y="1151"/>
                    <a:pt x="730" y="2918"/>
                  </a:cubicBezTo>
                  <a:cubicBezTo>
                    <a:pt x="1" y="4685"/>
                    <a:pt x="404" y="6716"/>
                    <a:pt x="1757" y="8068"/>
                  </a:cubicBezTo>
                  <a:cubicBezTo>
                    <a:pt x="2661" y="8972"/>
                    <a:pt x="3868" y="9452"/>
                    <a:pt x="5096" y="9452"/>
                  </a:cubicBezTo>
                  <a:cubicBezTo>
                    <a:pt x="5706" y="9452"/>
                    <a:pt x="6321" y="9334"/>
                    <a:pt x="6907" y="9091"/>
                  </a:cubicBezTo>
                  <a:cubicBezTo>
                    <a:pt x="8674" y="8362"/>
                    <a:pt x="9825" y="6639"/>
                    <a:pt x="9825" y="4725"/>
                  </a:cubicBezTo>
                  <a:cubicBezTo>
                    <a:pt x="9825" y="2115"/>
                    <a:pt x="7706" y="0"/>
                    <a:pt x="5096"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447;p29">
              <a:extLst>
                <a:ext uri="{FF2B5EF4-FFF2-40B4-BE49-F238E27FC236}">
                  <a16:creationId xmlns:a16="http://schemas.microsoft.com/office/drawing/2014/main" id="{2049FB50-5FF3-4E63-A4CF-6AF00F4A6EB8}"/>
                </a:ext>
              </a:extLst>
            </p:cNvPr>
            <p:cNvSpPr/>
            <p:nvPr/>
          </p:nvSpPr>
          <p:spPr>
            <a:xfrm>
              <a:off x="6877750" y="2003150"/>
              <a:ext cx="228400" cy="212375"/>
            </a:xfrm>
            <a:custGeom>
              <a:avLst/>
              <a:gdLst/>
              <a:ahLst/>
              <a:cxnLst/>
              <a:rect l="l" t="t" r="r" b="b"/>
              <a:pathLst>
                <a:path w="9136" h="8495" extrusionOk="0">
                  <a:moveTo>
                    <a:pt x="6624" y="1"/>
                  </a:moveTo>
                  <a:cubicBezTo>
                    <a:pt x="8050" y="1885"/>
                    <a:pt x="7871" y="4531"/>
                    <a:pt x="6199" y="6199"/>
                  </a:cubicBezTo>
                  <a:cubicBezTo>
                    <a:pt x="5282" y="7117"/>
                    <a:pt x="4072" y="7585"/>
                    <a:pt x="2856" y="7585"/>
                  </a:cubicBezTo>
                  <a:cubicBezTo>
                    <a:pt x="1855" y="7585"/>
                    <a:pt x="851" y="7268"/>
                    <a:pt x="0" y="6625"/>
                  </a:cubicBezTo>
                  <a:lnTo>
                    <a:pt x="0" y="6625"/>
                  </a:lnTo>
                  <a:cubicBezTo>
                    <a:pt x="939" y="7860"/>
                    <a:pt x="2349" y="8494"/>
                    <a:pt x="3768" y="8494"/>
                  </a:cubicBezTo>
                  <a:cubicBezTo>
                    <a:pt x="4970" y="8494"/>
                    <a:pt x="6178" y="8039"/>
                    <a:pt x="7108" y="7108"/>
                  </a:cubicBezTo>
                  <a:cubicBezTo>
                    <a:pt x="9135" y="5081"/>
                    <a:pt x="8904" y="1735"/>
                    <a:pt x="6624" y="1"/>
                  </a:cubicBezTo>
                  <a:close/>
                </a:path>
              </a:pathLst>
            </a:custGeom>
            <a:solidFill>
              <a:srgbClr val="32B29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448;p29">
              <a:extLst>
                <a:ext uri="{FF2B5EF4-FFF2-40B4-BE49-F238E27FC236}">
                  <a16:creationId xmlns:a16="http://schemas.microsoft.com/office/drawing/2014/main" id="{8E035621-95B2-48BD-A36D-08DC74AE958E}"/>
                </a:ext>
              </a:extLst>
            </p:cNvPr>
            <p:cNvSpPr/>
            <p:nvPr/>
          </p:nvSpPr>
          <p:spPr>
            <a:xfrm>
              <a:off x="6890750" y="2015350"/>
              <a:ext cx="177450" cy="177425"/>
            </a:xfrm>
            <a:custGeom>
              <a:avLst/>
              <a:gdLst/>
              <a:ahLst/>
              <a:cxnLst/>
              <a:rect l="l" t="t" r="r" b="b"/>
              <a:pathLst>
                <a:path w="7098" h="7097" extrusionOk="0">
                  <a:moveTo>
                    <a:pt x="6669" y="0"/>
                  </a:moveTo>
                  <a:cubicBezTo>
                    <a:pt x="6639" y="19"/>
                    <a:pt x="6610" y="37"/>
                    <a:pt x="6588" y="63"/>
                  </a:cubicBezTo>
                  <a:lnTo>
                    <a:pt x="67" y="6587"/>
                  </a:lnTo>
                  <a:cubicBezTo>
                    <a:pt x="41" y="6609"/>
                    <a:pt x="19" y="6639"/>
                    <a:pt x="1" y="6668"/>
                  </a:cubicBezTo>
                  <a:cubicBezTo>
                    <a:pt x="184" y="6826"/>
                    <a:pt x="375" y="6969"/>
                    <a:pt x="580" y="7097"/>
                  </a:cubicBezTo>
                  <a:lnTo>
                    <a:pt x="7098" y="579"/>
                  </a:lnTo>
                  <a:cubicBezTo>
                    <a:pt x="6969" y="378"/>
                    <a:pt x="6826" y="184"/>
                    <a:pt x="6669" y="0"/>
                  </a:cubicBezTo>
                  <a:close/>
                </a:path>
              </a:pathLst>
            </a:custGeom>
            <a:solidFill>
              <a:srgbClr val="4ABDA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449;p29">
              <a:extLst>
                <a:ext uri="{FF2B5EF4-FFF2-40B4-BE49-F238E27FC236}">
                  <a16:creationId xmlns:a16="http://schemas.microsoft.com/office/drawing/2014/main" id="{D651DA42-752A-4AF5-ADE4-D6D934EA398E}"/>
                </a:ext>
              </a:extLst>
            </p:cNvPr>
            <p:cNvSpPr/>
            <p:nvPr/>
          </p:nvSpPr>
          <p:spPr>
            <a:xfrm>
              <a:off x="6970575" y="1831250"/>
              <a:ext cx="182575" cy="349075"/>
            </a:xfrm>
            <a:custGeom>
              <a:avLst/>
              <a:gdLst/>
              <a:ahLst/>
              <a:cxnLst/>
              <a:rect l="l" t="t" r="r" b="b"/>
              <a:pathLst>
                <a:path w="7303" h="13963" extrusionOk="0">
                  <a:moveTo>
                    <a:pt x="3538" y="1"/>
                  </a:moveTo>
                  <a:cubicBezTo>
                    <a:pt x="3349" y="1"/>
                    <a:pt x="3159" y="12"/>
                    <a:pt x="3014" y="48"/>
                  </a:cubicBezTo>
                  <a:cubicBezTo>
                    <a:pt x="1324" y="455"/>
                    <a:pt x="1" y="1844"/>
                    <a:pt x="1" y="3640"/>
                  </a:cubicBezTo>
                  <a:lnTo>
                    <a:pt x="1" y="5920"/>
                  </a:lnTo>
                  <a:lnTo>
                    <a:pt x="52" y="5920"/>
                  </a:lnTo>
                  <a:cubicBezTo>
                    <a:pt x="1954" y="5920"/>
                    <a:pt x="3674" y="7060"/>
                    <a:pt x="4410" y="8816"/>
                  </a:cubicBezTo>
                  <a:cubicBezTo>
                    <a:pt x="5147" y="10568"/>
                    <a:pt x="4759" y="12595"/>
                    <a:pt x="3428" y="13955"/>
                  </a:cubicBezTo>
                  <a:cubicBezTo>
                    <a:pt x="3501" y="13959"/>
                    <a:pt x="3575" y="13962"/>
                    <a:pt x="3652" y="13962"/>
                  </a:cubicBezTo>
                  <a:cubicBezTo>
                    <a:pt x="5668" y="13962"/>
                    <a:pt x="7303" y="12328"/>
                    <a:pt x="7303" y="10308"/>
                  </a:cubicBezTo>
                  <a:lnTo>
                    <a:pt x="7303" y="3640"/>
                  </a:lnTo>
                  <a:cubicBezTo>
                    <a:pt x="7303" y="1870"/>
                    <a:pt x="6034" y="356"/>
                    <a:pt x="4289" y="48"/>
                  </a:cubicBezTo>
                  <a:cubicBezTo>
                    <a:pt x="4289" y="48"/>
                    <a:pt x="3916" y="1"/>
                    <a:pt x="3538"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450;p29">
              <a:extLst>
                <a:ext uri="{FF2B5EF4-FFF2-40B4-BE49-F238E27FC236}">
                  <a16:creationId xmlns:a16="http://schemas.microsoft.com/office/drawing/2014/main" id="{7BA85456-7E30-45BC-98CC-526D05ABEDB3}"/>
                </a:ext>
              </a:extLst>
            </p:cNvPr>
            <p:cNvSpPr/>
            <p:nvPr/>
          </p:nvSpPr>
          <p:spPr>
            <a:xfrm>
              <a:off x="7044900" y="1831200"/>
              <a:ext cx="108250" cy="349025"/>
            </a:xfrm>
            <a:custGeom>
              <a:avLst/>
              <a:gdLst/>
              <a:ahLst/>
              <a:cxnLst/>
              <a:rect l="l" t="t" r="r" b="b"/>
              <a:pathLst>
                <a:path w="4330" h="13961" extrusionOk="0">
                  <a:moveTo>
                    <a:pt x="679" y="0"/>
                  </a:moveTo>
                  <a:cubicBezTo>
                    <a:pt x="465" y="0"/>
                    <a:pt x="252" y="17"/>
                    <a:pt x="41" y="50"/>
                  </a:cubicBezTo>
                  <a:lnTo>
                    <a:pt x="1" y="57"/>
                  </a:lnTo>
                  <a:cubicBezTo>
                    <a:pt x="1727" y="383"/>
                    <a:pt x="2973" y="1890"/>
                    <a:pt x="2973" y="3642"/>
                  </a:cubicBezTo>
                  <a:lnTo>
                    <a:pt x="2973" y="10310"/>
                  </a:lnTo>
                  <a:cubicBezTo>
                    <a:pt x="2973" y="11798"/>
                    <a:pt x="2072" y="13136"/>
                    <a:pt x="690" y="13693"/>
                  </a:cubicBezTo>
                  <a:cubicBezTo>
                    <a:pt x="616" y="13785"/>
                    <a:pt x="536" y="13869"/>
                    <a:pt x="455" y="13953"/>
                  </a:cubicBezTo>
                  <a:cubicBezTo>
                    <a:pt x="528" y="13957"/>
                    <a:pt x="605" y="13961"/>
                    <a:pt x="679" y="13961"/>
                  </a:cubicBezTo>
                  <a:cubicBezTo>
                    <a:pt x="2695" y="13961"/>
                    <a:pt x="4330" y="12326"/>
                    <a:pt x="4330" y="10310"/>
                  </a:cubicBezTo>
                  <a:lnTo>
                    <a:pt x="4330" y="3642"/>
                  </a:lnTo>
                  <a:cubicBezTo>
                    <a:pt x="4330" y="1872"/>
                    <a:pt x="3061" y="358"/>
                    <a:pt x="1320" y="50"/>
                  </a:cubicBezTo>
                  <a:cubicBezTo>
                    <a:pt x="1108" y="17"/>
                    <a:pt x="893" y="0"/>
                    <a:pt x="679" y="0"/>
                  </a:cubicBezTo>
                  <a:close/>
                </a:path>
              </a:pathLst>
            </a:custGeom>
            <a:solidFill>
              <a:srgbClr val="FC4A1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451;p29">
              <a:extLst>
                <a:ext uri="{FF2B5EF4-FFF2-40B4-BE49-F238E27FC236}">
                  <a16:creationId xmlns:a16="http://schemas.microsoft.com/office/drawing/2014/main" id="{EA8A19FC-B62A-48F7-A01E-97F585CE00B8}"/>
                </a:ext>
              </a:extLst>
            </p:cNvPr>
            <p:cNvSpPr/>
            <p:nvPr/>
          </p:nvSpPr>
          <p:spPr>
            <a:xfrm>
              <a:off x="7046375" y="2005625"/>
              <a:ext cx="106775" cy="174600"/>
            </a:xfrm>
            <a:custGeom>
              <a:avLst/>
              <a:gdLst/>
              <a:ahLst/>
              <a:cxnLst/>
              <a:rect l="l" t="t" r="r" b="b"/>
              <a:pathLst>
                <a:path w="4271" h="6984" extrusionOk="0">
                  <a:moveTo>
                    <a:pt x="0" y="1"/>
                  </a:moveTo>
                  <a:cubicBezTo>
                    <a:pt x="2163" y="1753"/>
                    <a:pt x="2346" y="4986"/>
                    <a:pt x="396" y="6976"/>
                  </a:cubicBezTo>
                  <a:cubicBezTo>
                    <a:pt x="469" y="6980"/>
                    <a:pt x="546" y="6984"/>
                    <a:pt x="620" y="6984"/>
                  </a:cubicBezTo>
                  <a:cubicBezTo>
                    <a:pt x="2636" y="6984"/>
                    <a:pt x="4271" y="5349"/>
                    <a:pt x="4271" y="3333"/>
                  </a:cubicBezTo>
                  <a:lnTo>
                    <a:pt x="4271" y="1"/>
                  </a:lnTo>
                  <a:close/>
                </a:path>
              </a:pathLst>
            </a:custGeom>
            <a:solidFill>
              <a:srgbClr val="FC836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452;p29">
              <a:extLst>
                <a:ext uri="{FF2B5EF4-FFF2-40B4-BE49-F238E27FC236}">
                  <a16:creationId xmlns:a16="http://schemas.microsoft.com/office/drawing/2014/main" id="{5DAE3E0E-BA52-46DC-8B6E-69CD99B68D24}"/>
                </a:ext>
              </a:extLst>
            </p:cNvPr>
            <p:cNvSpPr/>
            <p:nvPr/>
          </p:nvSpPr>
          <p:spPr>
            <a:xfrm>
              <a:off x="7056275" y="2005625"/>
              <a:ext cx="96875" cy="174600"/>
            </a:xfrm>
            <a:custGeom>
              <a:avLst/>
              <a:gdLst/>
              <a:ahLst/>
              <a:cxnLst/>
              <a:rect l="l" t="t" r="r" b="b"/>
              <a:pathLst>
                <a:path w="3875" h="6984" extrusionOk="0">
                  <a:moveTo>
                    <a:pt x="2518" y="1"/>
                  </a:moveTo>
                  <a:lnTo>
                    <a:pt x="2518" y="3333"/>
                  </a:lnTo>
                  <a:cubicBezTo>
                    <a:pt x="2518" y="4821"/>
                    <a:pt x="1617" y="6159"/>
                    <a:pt x="235" y="6716"/>
                  </a:cubicBezTo>
                  <a:cubicBezTo>
                    <a:pt x="202" y="6760"/>
                    <a:pt x="165" y="6800"/>
                    <a:pt x="128" y="6841"/>
                  </a:cubicBezTo>
                  <a:cubicBezTo>
                    <a:pt x="121" y="6844"/>
                    <a:pt x="117" y="6852"/>
                    <a:pt x="110" y="6859"/>
                  </a:cubicBezTo>
                  <a:cubicBezTo>
                    <a:pt x="73" y="6899"/>
                    <a:pt x="37" y="6936"/>
                    <a:pt x="0" y="6976"/>
                  </a:cubicBezTo>
                  <a:cubicBezTo>
                    <a:pt x="73" y="6980"/>
                    <a:pt x="150" y="6984"/>
                    <a:pt x="224" y="6984"/>
                  </a:cubicBezTo>
                  <a:cubicBezTo>
                    <a:pt x="2240" y="6984"/>
                    <a:pt x="3875" y="5349"/>
                    <a:pt x="3875" y="3333"/>
                  </a:cubicBezTo>
                  <a:lnTo>
                    <a:pt x="3875" y="1"/>
                  </a:ln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453;p29">
              <a:extLst>
                <a:ext uri="{FF2B5EF4-FFF2-40B4-BE49-F238E27FC236}">
                  <a16:creationId xmlns:a16="http://schemas.microsoft.com/office/drawing/2014/main" id="{501C1349-34DB-4E1C-87F8-296E1E8A527A}"/>
                </a:ext>
              </a:extLst>
            </p:cNvPr>
            <p:cNvSpPr/>
            <p:nvPr/>
          </p:nvSpPr>
          <p:spPr>
            <a:xfrm>
              <a:off x="6676700" y="1962200"/>
              <a:ext cx="109075" cy="109800"/>
            </a:xfrm>
            <a:custGeom>
              <a:avLst/>
              <a:gdLst/>
              <a:ahLst/>
              <a:cxnLst/>
              <a:rect l="l" t="t" r="r" b="b"/>
              <a:pathLst>
                <a:path w="4363" h="4392" extrusionOk="0">
                  <a:moveTo>
                    <a:pt x="2181" y="0"/>
                  </a:moveTo>
                  <a:cubicBezTo>
                    <a:pt x="1976" y="0"/>
                    <a:pt x="1811" y="173"/>
                    <a:pt x="1818" y="378"/>
                  </a:cubicBezTo>
                  <a:lnTo>
                    <a:pt x="1818" y="1833"/>
                  </a:lnTo>
                  <a:lnTo>
                    <a:pt x="363" y="1833"/>
                  </a:lnTo>
                  <a:cubicBezTo>
                    <a:pt x="161" y="1833"/>
                    <a:pt x="0" y="1994"/>
                    <a:pt x="0" y="2196"/>
                  </a:cubicBezTo>
                  <a:cubicBezTo>
                    <a:pt x="0" y="2398"/>
                    <a:pt x="161" y="2559"/>
                    <a:pt x="363" y="2559"/>
                  </a:cubicBezTo>
                  <a:lnTo>
                    <a:pt x="1818" y="2559"/>
                  </a:lnTo>
                  <a:lnTo>
                    <a:pt x="1818" y="4014"/>
                  </a:lnTo>
                  <a:cubicBezTo>
                    <a:pt x="1811" y="4219"/>
                    <a:pt x="1976" y="4392"/>
                    <a:pt x="2181" y="4392"/>
                  </a:cubicBezTo>
                  <a:cubicBezTo>
                    <a:pt x="2386" y="4392"/>
                    <a:pt x="2551" y="4219"/>
                    <a:pt x="2544" y="4014"/>
                  </a:cubicBezTo>
                  <a:lnTo>
                    <a:pt x="2544" y="2563"/>
                  </a:lnTo>
                  <a:lnTo>
                    <a:pt x="3999" y="2563"/>
                  </a:lnTo>
                  <a:cubicBezTo>
                    <a:pt x="4201" y="2563"/>
                    <a:pt x="4362" y="2398"/>
                    <a:pt x="4362" y="2196"/>
                  </a:cubicBezTo>
                  <a:cubicBezTo>
                    <a:pt x="4362" y="1998"/>
                    <a:pt x="4201" y="1833"/>
                    <a:pt x="3999" y="1833"/>
                  </a:cubicBezTo>
                  <a:lnTo>
                    <a:pt x="2544" y="1833"/>
                  </a:lnTo>
                  <a:lnTo>
                    <a:pt x="2544" y="378"/>
                  </a:lnTo>
                  <a:cubicBezTo>
                    <a:pt x="2551" y="173"/>
                    <a:pt x="2386" y="0"/>
                    <a:pt x="218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454;p29">
              <a:extLst>
                <a:ext uri="{FF2B5EF4-FFF2-40B4-BE49-F238E27FC236}">
                  <a16:creationId xmlns:a16="http://schemas.microsoft.com/office/drawing/2014/main" id="{AEA937AA-FE44-4C73-AAC2-337631B5907C}"/>
                </a:ext>
              </a:extLst>
            </p:cNvPr>
            <p:cNvSpPr/>
            <p:nvPr/>
          </p:nvSpPr>
          <p:spPr>
            <a:xfrm>
              <a:off x="6657075" y="1671775"/>
              <a:ext cx="18175" cy="120275"/>
            </a:xfrm>
            <a:custGeom>
              <a:avLst/>
              <a:gdLst/>
              <a:ahLst/>
              <a:cxnLst/>
              <a:rect l="l" t="t" r="r" b="b"/>
              <a:pathLst>
                <a:path w="727" h="4811" extrusionOk="0">
                  <a:moveTo>
                    <a:pt x="363" y="1"/>
                  </a:moveTo>
                  <a:cubicBezTo>
                    <a:pt x="162" y="1"/>
                    <a:pt x="1" y="166"/>
                    <a:pt x="1" y="364"/>
                  </a:cubicBezTo>
                  <a:lnTo>
                    <a:pt x="1" y="4447"/>
                  </a:lnTo>
                  <a:cubicBezTo>
                    <a:pt x="1" y="4649"/>
                    <a:pt x="162" y="4810"/>
                    <a:pt x="363" y="4810"/>
                  </a:cubicBezTo>
                  <a:cubicBezTo>
                    <a:pt x="565" y="4810"/>
                    <a:pt x="726" y="4649"/>
                    <a:pt x="726" y="4447"/>
                  </a:cubicBezTo>
                  <a:lnTo>
                    <a:pt x="726" y="364"/>
                  </a:lnTo>
                  <a:cubicBezTo>
                    <a:pt x="726" y="166"/>
                    <a:pt x="565" y="1"/>
                    <a:pt x="363"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455;p29">
              <a:extLst>
                <a:ext uri="{FF2B5EF4-FFF2-40B4-BE49-F238E27FC236}">
                  <a16:creationId xmlns:a16="http://schemas.microsoft.com/office/drawing/2014/main" id="{10016F64-AE99-443F-B5A9-A8DF13E0D9EF}"/>
                </a:ext>
              </a:extLst>
            </p:cNvPr>
            <p:cNvSpPr/>
            <p:nvPr/>
          </p:nvSpPr>
          <p:spPr>
            <a:xfrm>
              <a:off x="6722225" y="1671775"/>
              <a:ext cx="18175" cy="120275"/>
            </a:xfrm>
            <a:custGeom>
              <a:avLst/>
              <a:gdLst/>
              <a:ahLst/>
              <a:cxnLst/>
              <a:rect l="l" t="t" r="r" b="b"/>
              <a:pathLst>
                <a:path w="727" h="4811" extrusionOk="0">
                  <a:moveTo>
                    <a:pt x="364" y="1"/>
                  </a:moveTo>
                  <a:cubicBezTo>
                    <a:pt x="166" y="1"/>
                    <a:pt x="1" y="166"/>
                    <a:pt x="1" y="364"/>
                  </a:cubicBezTo>
                  <a:lnTo>
                    <a:pt x="1" y="4447"/>
                  </a:lnTo>
                  <a:cubicBezTo>
                    <a:pt x="1" y="4649"/>
                    <a:pt x="166" y="4810"/>
                    <a:pt x="364" y="4810"/>
                  </a:cubicBezTo>
                  <a:cubicBezTo>
                    <a:pt x="565" y="4810"/>
                    <a:pt x="727" y="4649"/>
                    <a:pt x="727" y="4447"/>
                  </a:cubicBezTo>
                  <a:lnTo>
                    <a:pt x="727" y="364"/>
                  </a:lnTo>
                  <a:cubicBezTo>
                    <a:pt x="727" y="166"/>
                    <a:pt x="565" y="1"/>
                    <a:pt x="364"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456;p29">
              <a:extLst>
                <a:ext uri="{FF2B5EF4-FFF2-40B4-BE49-F238E27FC236}">
                  <a16:creationId xmlns:a16="http://schemas.microsoft.com/office/drawing/2014/main" id="{4FA994DE-1A1B-4094-ADCB-996501D57281}"/>
                </a:ext>
              </a:extLst>
            </p:cNvPr>
            <p:cNvSpPr/>
            <p:nvPr/>
          </p:nvSpPr>
          <p:spPr>
            <a:xfrm>
              <a:off x="6787300" y="1671500"/>
              <a:ext cx="18525" cy="120550"/>
            </a:xfrm>
            <a:custGeom>
              <a:avLst/>
              <a:gdLst/>
              <a:ahLst/>
              <a:cxnLst/>
              <a:rect l="l" t="t" r="r" b="b"/>
              <a:pathLst>
                <a:path w="741" h="4822" extrusionOk="0">
                  <a:moveTo>
                    <a:pt x="371" y="1"/>
                  </a:moveTo>
                  <a:cubicBezTo>
                    <a:pt x="165" y="1"/>
                    <a:pt x="0" y="170"/>
                    <a:pt x="8" y="375"/>
                  </a:cubicBezTo>
                  <a:lnTo>
                    <a:pt x="8" y="4458"/>
                  </a:lnTo>
                  <a:cubicBezTo>
                    <a:pt x="8" y="4660"/>
                    <a:pt x="169" y="4821"/>
                    <a:pt x="371" y="4821"/>
                  </a:cubicBezTo>
                  <a:cubicBezTo>
                    <a:pt x="572" y="4821"/>
                    <a:pt x="734" y="4660"/>
                    <a:pt x="734" y="4458"/>
                  </a:cubicBezTo>
                  <a:lnTo>
                    <a:pt x="734" y="375"/>
                  </a:lnTo>
                  <a:cubicBezTo>
                    <a:pt x="741" y="170"/>
                    <a:pt x="576" y="1"/>
                    <a:pt x="371"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457;p29">
              <a:extLst>
                <a:ext uri="{FF2B5EF4-FFF2-40B4-BE49-F238E27FC236}">
                  <a16:creationId xmlns:a16="http://schemas.microsoft.com/office/drawing/2014/main" id="{B751FA0C-04B3-43DB-AE86-B01D5A85B7BA}"/>
                </a:ext>
              </a:extLst>
            </p:cNvPr>
            <p:cNvSpPr/>
            <p:nvPr/>
          </p:nvSpPr>
          <p:spPr>
            <a:xfrm>
              <a:off x="6877025" y="2007950"/>
              <a:ext cx="185025" cy="181075"/>
            </a:xfrm>
            <a:custGeom>
              <a:avLst/>
              <a:gdLst/>
              <a:ahLst/>
              <a:cxnLst/>
              <a:rect l="l" t="t" r="r" b="b"/>
              <a:pathLst>
                <a:path w="7401" h="7243" extrusionOk="0">
                  <a:moveTo>
                    <a:pt x="7006" y="0"/>
                  </a:moveTo>
                  <a:cubicBezTo>
                    <a:pt x="6916" y="0"/>
                    <a:pt x="6826" y="33"/>
                    <a:pt x="6756" y="98"/>
                  </a:cubicBezTo>
                  <a:lnTo>
                    <a:pt x="227" y="6623"/>
                  </a:lnTo>
                  <a:cubicBezTo>
                    <a:pt x="0" y="6854"/>
                    <a:pt x="161" y="7243"/>
                    <a:pt x="488" y="7243"/>
                  </a:cubicBezTo>
                  <a:cubicBezTo>
                    <a:pt x="583" y="7243"/>
                    <a:pt x="675" y="7206"/>
                    <a:pt x="744" y="7136"/>
                  </a:cubicBezTo>
                  <a:lnTo>
                    <a:pt x="7269" y="615"/>
                  </a:lnTo>
                  <a:cubicBezTo>
                    <a:pt x="7401" y="469"/>
                    <a:pt x="7401" y="245"/>
                    <a:pt x="7262" y="106"/>
                  </a:cubicBezTo>
                  <a:cubicBezTo>
                    <a:pt x="7191" y="35"/>
                    <a:pt x="7099" y="0"/>
                    <a:pt x="7006" y="0"/>
                  </a:cubicBezTo>
                  <a:close/>
                </a:path>
              </a:pathLst>
            </a:custGeom>
            <a:solidFill>
              <a:srgbClr val="EAE7E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43" name="Google Shape;458;p29">
            <a:extLst>
              <a:ext uri="{FF2B5EF4-FFF2-40B4-BE49-F238E27FC236}">
                <a16:creationId xmlns:a16="http://schemas.microsoft.com/office/drawing/2014/main" id="{02CA53A7-C424-4C5D-9780-CB6594268C5F}"/>
              </a:ext>
            </a:extLst>
          </p:cNvPr>
          <p:cNvGrpSpPr/>
          <p:nvPr/>
        </p:nvGrpSpPr>
        <p:grpSpPr>
          <a:xfrm>
            <a:off x="14943319" y="6654267"/>
            <a:ext cx="737331" cy="684021"/>
            <a:chOff x="6566725" y="1671500"/>
            <a:chExt cx="586425" cy="544025"/>
          </a:xfrm>
        </p:grpSpPr>
        <p:sp>
          <p:nvSpPr>
            <p:cNvPr id="44" name="Google Shape;459;p29">
              <a:extLst>
                <a:ext uri="{FF2B5EF4-FFF2-40B4-BE49-F238E27FC236}">
                  <a16:creationId xmlns:a16="http://schemas.microsoft.com/office/drawing/2014/main" id="{FEA69939-B3F7-487A-9F98-B99E1CE55193}"/>
                </a:ext>
              </a:extLst>
            </p:cNvPr>
            <p:cNvSpPr/>
            <p:nvPr/>
          </p:nvSpPr>
          <p:spPr>
            <a:xfrm>
              <a:off x="6566725" y="1818675"/>
              <a:ext cx="329000" cy="396850"/>
            </a:xfrm>
            <a:custGeom>
              <a:avLst/>
              <a:gdLst/>
              <a:ahLst/>
              <a:cxnLst/>
              <a:rect l="l" t="t" r="r" b="b"/>
              <a:pathLst>
                <a:path w="13160" h="15874" extrusionOk="0">
                  <a:moveTo>
                    <a:pt x="1525" y="1"/>
                  </a:moveTo>
                  <a:cubicBezTo>
                    <a:pt x="682" y="1"/>
                    <a:pt x="0" y="686"/>
                    <a:pt x="0" y="1529"/>
                  </a:cubicBezTo>
                  <a:lnTo>
                    <a:pt x="0" y="14344"/>
                  </a:lnTo>
                  <a:cubicBezTo>
                    <a:pt x="0" y="15188"/>
                    <a:pt x="682" y="15873"/>
                    <a:pt x="1525" y="15873"/>
                  </a:cubicBezTo>
                  <a:lnTo>
                    <a:pt x="11635" y="15873"/>
                  </a:lnTo>
                  <a:cubicBezTo>
                    <a:pt x="12335" y="15873"/>
                    <a:pt x="12944" y="15396"/>
                    <a:pt x="13116" y="14718"/>
                  </a:cubicBezTo>
                  <a:cubicBezTo>
                    <a:pt x="10920" y="12820"/>
                    <a:pt x="10939" y="9407"/>
                    <a:pt x="13160" y="7534"/>
                  </a:cubicBezTo>
                  <a:lnTo>
                    <a:pt x="13160" y="1529"/>
                  </a:lnTo>
                  <a:cubicBezTo>
                    <a:pt x="13160" y="686"/>
                    <a:pt x="12478" y="1"/>
                    <a:pt x="11635" y="1"/>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460;p29">
              <a:extLst>
                <a:ext uri="{FF2B5EF4-FFF2-40B4-BE49-F238E27FC236}">
                  <a16:creationId xmlns:a16="http://schemas.microsoft.com/office/drawing/2014/main" id="{DBBB8E79-86E6-4C3F-B274-1D8B743A9C98}"/>
                </a:ext>
              </a:extLst>
            </p:cNvPr>
            <p:cNvSpPr/>
            <p:nvPr/>
          </p:nvSpPr>
          <p:spPr>
            <a:xfrm>
              <a:off x="6566725" y="1818675"/>
              <a:ext cx="329100" cy="396850"/>
            </a:xfrm>
            <a:custGeom>
              <a:avLst/>
              <a:gdLst/>
              <a:ahLst/>
              <a:cxnLst/>
              <a:rect l="l" t="t" r="r" b="b"/>
              <a:pathLst>
                <a:path w="13164" h="15874" extrusionOk="0">
                  <a:moveTo>
                    <a:pt x="10506" y="1"/>
                  </a:moveTo>
                  <a:cubicBezTo>
                    <a:pt x="11349" y="1"/>
                    <a:pt x="12031" y="686"/>
                    <a:pt x="12031" y="1529"/>
                  </a:cubicBezTo>
                  <a:lnTo>
                    <a:pt x="12031" y="6764"/>
                  </a:lnTo>
                  <a:cubicBezTo>
                    <a:pt x="12031" y="7002"/>
                    <a:pt x="11947" y="7233"/>
                    <a:pt x="11793" y="7413"/>
                  </a:cubicBezTo>
                  <a:cubicBezTo>
                    <a:pt x="11323" y="7970"/>
                    <a:pt x="10961" y="8608"/>
                    <a:pt x="10730" y="9297"/>
                  </a:cubicBezTo>
                  <a:cubicBezTo>
                    <a:pt x="10227" y="10481"/>
                    <a:pt x="10227" y="11819"/>
                    <a:pt x="10733" y="13003"/>
                  </a:cubicBezTo>
                  <a:lnTo>
                    <a:pt x="10737" y="13018"/>
                  </a:lnTo>
                  <a:cubicBezTo>
                    <a:pt x="10961" y="13670"/>
                    <a:pt x="10480" y="14352"/>
                    <a:pt x="9788" y="14355"/>
                  </a:cubicBezTo>
                  <a:lnTo>
                    <a:pt x="1525" y="14355"/>
                  </a:lnTo>
                  <a:cubicBezTo>
                    <a:pt x="682" y="14355"/>
                    <a:pt x="0" y="13674"/>
                    <a:pt x="0" y="12831"/>
                  </a:cubicBezTo>
                  <a:lnTo>
                    <a:pt x="0" y="14344"/>
                  </a:lnTo>
                  <a:cubicBezTo>
                    <a:pt x="0" y="15188"/>
                    <a:pt x="682" y="15873"/>
                    <a:pt x="1525" y="15873"/>
                  </a:cubicBezTo>
                  <a:lnTo>
                    <a:pt x="11635" y="15873"/>
                  </a:lnTo>
                  <a:cubicBezTo>
                    <a:pt x="12112" y="15873"/>
                    <a:pt x="12562" y="15649"/>
                    <a:pt x="12852" y="15268"/>
                  </a:cubicBezTo>
                  <a:lnTo>
                    <a:pt x="12856" y="15261"/>
                  </a:lnTo>
                  <a:cubicBezTo>
                    <a:pt x="12867" y="15246"/>
                    <a:pt x="12878" y="15232"/>
                    <a:pt x="12889" y="15217"/>
                  </a:cubicBezTo>
                  <a:lnTo>
                    <a:pt x="12896" y="15206"/>
                  </a:lnTo>
                  <a:lnTo>
                    <a:pt x="12925" y="15162"/>
                  </a:lnTo>
                  <a:lnTo>
                    <a:pt x="12933" y="15147"/>
                  </a:lnTo>
                  <a:cubicBezTo>
                    <a:pt x="12944" y="15133"/>
                    <a:pt x="12951" y="15122"/>
                    <a:pt x="12958" y="15107"/>
                  </a:cubicBezTo>
                  <a:lnTo>
                    <a:pt x="12969" y="15089"/>
                  </a:lnTo>
                  <a:cubicBezTo>
                    <a:pt x="12977" y="15078"/>
                    <a:pt x="12984" y="15063"/>
                    <a:pt x="12988" y="15052"/>
                  </a:cubicBezTo>
                  <a:lnTo>
                    <a:pt x="12999" y="15030"/>
                  </a:lnTo>
                  <a:cubicBezTo>
                    <a:pt x="13006" y="15015"/>
                    <a:pt x="13013" y="15004"/>
                    <a:pt x="13017" y="14993"/>
                  </a:cubicBezTo>
                  <a:lnTo>
                    <a:pt x="13028" y="14971"/>
                  </a:lnTo>
                  <a:lnTo>
                    <a:pt x="13046" y="14931"/>
                  </a:lnTo>
                  <a:cubicBezTo>
                    <a:pt x="13050" y="14924"/>
                    <a:pt x="13050" y="14916"/>
                    <a:pt x="13054" y="14909"/>
                  </a:cubicBezTo>
                  <a:cubicBezTo>
                    <a:pt x="13057" y="14902"/>
                    <a:pt x="13065" y="14883"/>
                    <a:pt x="13068" y="14869"/>
                  </a:cubicBezTo>
                  <a:lnTo>
                    <a:pt x="13079" y="14847"/>
                  </a:lnTo>
                  <a:cubicBezTo>
                    <a:pt x="13083" y="14832"/>
                    <a:pt x="13087" y="14817"/>
                    <a:pt x="13090" y="14803"/>
                  </a:cubicBezTo>
                  <a:cubicBezTo>
                    <a:pt x="13090" y="14795"/>
                    <a:pt x="13098" y="14792"/>
                    <a:pt x="13098" y="14784"/>
                  </a:cubicBezTo>
                  <a:cubicBezTo>
                    <a:pt x="13105" y="14762"/>
                    <a:pt x="13112" y="14740"/>
                    <a:pt x="13116" y="14718"/>
                  </a:cubicBezTo>
                  <a:cubicBezTo>
                    <a:pt x="13065" y="14674"/>
                    <a:pt x="13013" y="14627"/>
                    <a:pt x="12966" y="14583"/>
                  </a:cubicBezTo>
                  <a:lnTo>
                    <a:pt x="12947" y="14564"/>
                  </a:lnTo>
                  <a:cubicBezTo>
                    <a:pt x="12900" y="14517"/>
                    <a:pt x="12852" y="14473"/>
                    <a:pt x="12808" y="14425"/>
                  </a:cubicBezTo>
                  <a:lnTo>
                    <a:pt x="12790" y="14407"/>
                  </a:lnTo>
                  <a:cubicBezTo>
                    <a:pt x="12746" y="14359"/>
                    <a:pt x="12698" y="14308"/>
                    <a:pt x="12654" y="14260"/>
                  </a:cubicBezTo>
                  <a:lnTo>
                    <a:pt x="12643" y="14245"/>
                  </a:lnTo>
                  <a:cubicBezTo>
                    <a:pt x="12595" y="14191"/>
                    <a:pt x="12551" y="14139"/>
                    <a:pt x="12507" y="14084"/>
                  </a:cubicBezTo>
                  <a:cubicBezTo>
                    <a:pt x="10920" y="12083"/>
                    <a:pt x="11210" y="9183"/>
                    <a:pt x="13164" y="7534"/>
                  </a:cubicBezTo>
                  <a:lnTo>
                    <a:pt x="13164" y="1529"/>
                  </a:lnTo>
                  <a:cubicBezTo>
                    <a:pt x="13164" y="683"/>
                    <a:pt x="12478" y="1"/>
                    <a:pt x="11635" y="1"/>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461;p29">
              <a:extLst>
                <a:ext uri="{FF2B5EF4-FFF2-40B4-BE49-F238E27FC236}">
                  <a16:creationId xmlns:a16="http://schemas.microsoft.com/office/drawing/2014/main" id="{298E06AE-01F2-447B-84E1-6AA713ADA14B}"/>
                </a:ext>
              </a:extLst>
            </p:cNvPr>
            <p:cNvSpPr/>
            <p:nvPr/>
          </p:nvSpPr>
          <p:spPr>
            <a:xfrm>
              <a:off x="6641050" y="1783225"/>
              <a:ext cx="180375" cy="35475"/>
            </a:xfrm>
            <a:custGeom>
              <a:avLst/>
              <a:gdLst/>
              <a:ahLst/>
              <a:cxnLst/>
              <a:rect l="l" t="t" r="r" b="b"/>
              <a:pathLst>
                <a:path w="7215" h="1419" extrusionOk="0">
                  <a:moveTo>
                    <a:pt x="0" y="0"/>
                  </a:moveTo>
                  <a:lnTo>
                    <a:pt x="0" y="1419"/>
                  </a:lnTo>
                  <a:lnTo>
                    <a:pt x="7214" y="1419"/>
                  </a:lnTo>
                  <a:lnTo>
                    <a:pt x="7214"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462;p29">
              <a:extLst>
                <a:ext uri="{FF2B5EF4-FFF2-40B4-BE49-F238E27FC236}">
                  <a16:creationId xmlns:a16="http://schemas.microsoft.com/office/drawing/2014/main" id="{B1374407-C57D-48E8-86AA-01B0F5B1A959}"/>
                </a:ext>
              </a:extLst>
            </p:cNvPr>
            <p:cNvSpPr/>
            <p:nvPr/>
          </p:nvSpPr>
          <p:spPr>
            <a:xfrm>
              <a:off x="6775025" y="1783225"/>
              <a:ext cx="46400" cy="35475"/>
            </a:xfrm>
            <a:custGeom>
              <a:avLst/>
              <a:gdLst/>
              <a:ahLst/>
              <a:cxnLst/>
              <a:rect l="l" t="t" r="r" b="b"/>
              <a:pathLst>
                <a:path w="1856" h="1419" extrusionOk="0">
                  <a:moveTo>
                    <a:pt x="0" y="0"/>
                  </a:moveTo>
                  <a:lnTo>
                    <a:pt x="0" y="1419"/>
                  </a:lnTo>
                  <a:lnTo>
                    <a:pt x="1855" y="1419"/>
                  </a:lnTo>
                  <a:lnTo>
                    <a:pt x="1855"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463;p29">
              <a:extLst>
                <a:ext uri="{FF2B5EF4-FFF2-40B4-BE49-F238E27FC236}">
                  <a16:creationId xmlns:a16="http://schemas.microsoft.com/office/drawing/2014/main" id="{D94AFFC4-1A00-4F38-A79A-1520581598A9}"/>
                </a:ext>
              </a:extLst>
            </p:cNvPr>
            <p:cNvSpPr/>
            <p:nvPr/>
          </p:nvSpPr>
          <p:spPr>
            <a:xfrm>
              <a:off x="6603550" y="1681050"/>
              <a:ext cx="255250" cy="102100"/>
            </a:xfrm>
            <a:custGeom>
              <a:avLst/>
              <a:gdLst/>
              <a:ahLst/>
              <a:cxnLst/>
              <a:rect l="l" t="t" r="r" b="b"/>
              <a:pathLst>
                <a:path w="10210" h="4084" extrusionOk="0">
                  <a:moveTo>
                    <a:pt x="576" y="0"/>
                  </a:moveTo>
                  <a:cubicBezTo>
                    <a:pt x="257" y="0"/>
                    <a:pt x="1" y="257"/>
                    <a:pt x="1" y="576"/>
                  </a:cubicBezTo>
                  <a:lnTo>
                    <a:pt x="1" y="2046"/>
                  </a:lnTo>
                  <a:lnTo>
                    <a:pt x="1" y="3512"/>
                  </a:lnTo>
                  <a:cubicBezTo>
                    <a:pt x="1" y="3827"/>
                    <a:pt x="257" y="4084"/>
                    <a:pt x="576" y="4084"/>
                  </a:cubicBezTo>
                  <a:lnTo>
                    <a:pt x="9638" y="4084"/>
                  </a:lnTo>
                  <a:cubicBezTo>
                    <a:pt x="9953" y="4084"/>
                    <a:pt x="10210" y="3827"/>
                    <a:pt x="10210" y="3512"/>
                  </a:cubicBezTo>
                  <a:lnTo>
                    <a:pt x="10210" y="576"/>
                  </a:lnTo>
                  <a:cubicBezTo>
                    <a:pt x="10210" y="257"/>
                    <a:pt x="9953" y="0"/>
                    <a:pt x="9638"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464;p29">
              <a:extLst>
                <a:ext uri="{FF2B5EF4-FFF2-40B4-BE49-F238E27FC236}">
                  <a16:creationId xmlns:a16="http://schemas.microsoft.com/office/drawing/2014/main" id="{A228C487-4E8A-4F7F-99EA-4472922832EE}"/>
                </a:ext>
              </a:extLst>
            </p:cNvPr>
            <p:cNvSpPr/>
            <p:nvPr/>
          </p:nvSpPr>
          <p:spPr>
            <a:xfrm>
              <a:off x="6794550" y="1681125"/>
              <a:ext cx="64250" cy="102125"/>
            </a:xfrm>
            <a:custGeom>
              <a:avLst/>
              <a:gdLst/>
              <a:ahLst/>
              <a:cxnLst/>
              <a:rect l="l" t="t" r="r" b="b"/>
              <a:pathLst>
                <a:path w="2570" h="4085" extrusionOk="0">
                  <a:moveTo>
                    <a:pt x="0" y="1"/>
                  </a:moveTo>
                  <a:lnTo>
                    <a:pt x="0" y="4084"/>
                  </a:lnTo>
                  <a:lnTo>
                    <a:pt x="1998" y="4084"/>
                  </a:lnTo>
                  <a:cubicBezTo>
                    <a:pt x="2313" y="4084"/>
                    <a:pt x="2570" y="3828"/>
                    <a:pt x="2570" y="3512"/>
                  </a:cubicBezTo>
                  <a:lnTo>
                    <a:pt x="2570" y="573"/>
                  </a:lnTo>
                  <a:cubicBezTo>
                    <a:pt x="2570" y="257"/>
                    <a:pt x="2313" y="1"/>
                    <a:pt x="1998" y="1"/>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465;p29">
              <a:extLst>
                <a:ext uri="{FF2B5EF4-FFF2-40B4-BE49-F238E27FC236}">
                  <a16:creationId xmlns:a16="http://schemas.microsoft.com/office/drawing/2014/main" id="{6DB96FD4-C9CC-4491-8EFE-99908439E3FB}"/>
                </a:ext>
              </a:extLst>
            </p:cNvPr>
            <p:cNvSpPr/>
            <p:nvPr/>
          </p:nvSpPr>
          <p:spPr>
            <a:xfrm>
              <a:off x="6624450" y="1918125"/>
              <a:ext cx="205750" cy="197875"/>
            </a:xfrm>
            <a:custGeom>
              <a:avLst/>
              <a:gdLst/>
              <a:ahLst/>
              <a:cxnLst/>
              <a:rect l="l" t="t" r="r" b="b"/>
              <a:pathLst>
                <a:path w="8230" h="7915" extrusionOk="0">
                  <a:moveTo>
                    <a:pt x="4271" y="0"/>
                  </a:moveTo>
                  <a:cubicBezTo>
                    <a:pt x="2669" y="0"/>
                    <a:pt x="1225" y="964"/>
                    <a:pt x="613" y="2441"/>
                  </a:cubicBezTo>
                  <a:cubicBezTo>
                    <a:pt x="1" y="3922"/>
                    <a:pt x="342" y="5623"/>
                    <a:pt x="1471" y="6756"/>
                  </a:cubicBezTo>
                  <a:cubicBezTo>
                    <a:pt x="2229" y="7512"/>
                    <a:pt x="3242" y="7914"/>
                    <a:pt x="4273" y="7914"/>
                  </a:cubicBezTo>
                  <a:cubicBezTo>
                    <a:pt x="4782" y="7914"/>
                    <a:pt x="5295" y="7816"/>
                    <a:pt x="5785" y="7614"/>
                  </a:cubicBezTo>
                  <a:cubicBezTo>
                    <a:pt x="7262" y="7001"/>
                    <a:pt x="8226" y="5557"/>
                    <a:pt x="8226" y="3959"/>
                  </a:cubicBezTo>
                  <a:cubicBezTo>
                    <a:pt x="8230" y="1771"/>
                    <a:pt x="6456" y="0"/>
                    <a:pt x="4271"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466;p29">
              <a:extLst>
                <a:ext uri="{FF2B5EF4-FFF2-40B4-BE49-F238E27FC236}">
                  <a16:creationId xmlns:a16="http://schemas.microsoft.com/office/drawing/2014/main" id="{F323E890-2C9B-4EC0-96E8-0FF8BF8B2E29}"/>
                </a:ext>
              </a:extLst>
            </p:cNvPr>
            <p:cNvSpPr/>
            <p:nvPr/>
          </p:nvSpPr>
          <p:spPr>
            <a:xfrm>
              <a:off x="6649650" y="1935625"/>
              <a:ext cx="195325" cy="180450"/>
            </a:xfrm>
            <a:custGeom>
              <a:avLst/>
              <a:gdLst/>
              <a:ahLst/>
              <a:cxnLst/>
              <a:rect l="l" t="t" r="r" b="b"/>
              <a:pathLst>
                <a:path w="7813" h="7218" extrusionOk="0">
                  <a:moveTo>
                    <a:pt x="5506" y="0"/>
                  </a:moveTo>
                  <a:lnTo>
                    <a:pt x="5506" y="0"/>
                  </a:lnTo>
                  <a:cubicBezTo>
                    <a:pt x="6588" y="1569"/>
                    <a:pt x="6394" y="3692"/>
                    <a:pt x="5045" y="5040"/>
                  </a:cubicBezTo>
                  <a:cubicBezTo>
                    <a:pt x="4280" y="5807"/>
                    <a:pt x="3267" y="6200"/>
                    <a:pt x="2246" y="6200"/>
                  </a:cubicBezTo>
                  <a:cubicBezTo>
                    <a:pt x="1466" y="6200"/>
                    <a:pt x="682" y="5971"/>
                    <a:pt x="1" y="5502"/>
                  </a:cubicBezTo>
                  <a:lnTo>
                    <a:pt x="1" y="5502"/>
                  </a:lnTo>
                  <a:cubicBezTo>
                    <a:pt x="779" y="6632"/>
                    <a:pt x="2019" y="7218"/>
                    <a:pt x="3267" y="7218"/>
                  </a:cubicBezTo>
                  <a:cubicBezTo>
                    <a:pt x="4271" y="7218"/>
                    <a:pt x="5281" y="6839"/>
                    <a:pt x="6060" y="6060"/>
                  </a:cubicBezTo>
                  <a:cubicBezTo>
                    <a:pt x="7812" y="4311"/>
                    <a:pt x="7545" y="1401"/>
                    <a:pt x="5506" y="0"/>
                  </a:cubicBezTo>
                  <a:close/>
                </a:path>
              </a:pathLst>
            </a:custGeom>
            <a:solidFill>
              <a:srgbClr val="C9401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467;p29">
              <a:extLst>
                <a:ext uri="{FF2B5EF4-FFF2-40B4-BE49-F238E27FC236}">
                  <a16:creationId xmlns:a16="http://schemas.microsoft.com/office/drawing/2014/main" id="{C1AC1752-E8E3-45D2-A822-C6EC43ECB31C}"/>
                </a:ext>
              </a:extLst>
            </p:cNvPr>
            <p:cNvSpPr/>
            <p:nvPr/>
          </p:nvSpPr>
          <p:spPr>
            <a:xfrm>
              <a:off x="6844475" y="1979150"/>
              <a:ext cx="245625" cy="236325"/>
            </a:xfrm>
            <a:custGeom>
              <a:avLst/>
              <a:gdLst/>
              <a:ahLst/>
              <a:cxnLst/>
              <a:rect l="l" t="t" r="r" b="b"/>
              <a:pathLst>
                <a:path w="9825" h="9453" extrusionOk="0">
                  <a:moveTo>
                    <a:pt x="5096" y="0"/>
                  </a:moveTo>
                  <a:cubicBezTo>
                    <a:pt x="3186" y="0"/>
                    <a:pt x="1463" y="1151"/>
                    <a:pt x="730" y="2918"/>
                  </a:cubicBezTo>
                  <a:cubicBezTo>
                    <a:pt x="1" y="4685"/>
                    <a:pt x="404" y="6716"/>
                    <a:pt x="1757" y="8068"/>
                  </a:cubicBezTo>
                  <a:cubicBezTo>
                    <a:pt x="2661" y="8972"/>
                    <a:pt x="3868" y="9452"/>
                    <a:pt x="5096" y="9452"/>
                  </a:cubicBezTo>
                  <a:cubicBezTo>
                    <a:pt x="5706" y="9452"/>
                    <a:pt x="6321" y="9334"/>
                    <a:pt x="6907" y="9091"/>
                  </a:cubicBezTo>
                  <a:cubicBezTo>
                    <a:pt x="8674" y="8362"/>
                    <a:pt x="9825" y="6639"/>
                    <a:pt x="9825" y="4725"/>
                  </a:cubicBezTo>
                  <a:cubicBezTo>
                    <a:pt x="9825" y="2115"/>
                    <a:pt x="7706" y="0"/>
                    <a:pt x="5096"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468;p29">
              <a:extLst>
                <a:ext uri="{FF2B5EF4-FFF2-40B4-BE49-F238E27FC236}">
                  <a16:creationId xmlns:a16="http://schemas.microsoft.com/office/drawing/2014/main" id="{5516C95E-DB12-42BF-9187-D5996B1CB902}"/>
                </a:ext>
              </a:extLst>
            </p:cNvPr>
            <p:cNvSpPr/>
            <p:nvPr/>
          </p:nvSpPr>
          <p:spPr>
            <a:xfrm>
              <a:off x="6877750" y="2003150"/>
              <a:ext cx="228400" cy="212375"/>
            </a:xfrm>
            <a:custGeom>
              <a:avLst/>
              <a:gdLst/>
              <a:ahLst/>
              <a:cxnLst/>
              <a:rect l="l" t="t" r="r" b="b"/>
              <a:pathLst>
                <a:path w="9136" h="8495" extrusionOk="0">
                  <a:moveTo>
                    <a:pt x="6624" y="1"/>
                  </a:moveTo>
                  <a:cubicBezTo>
                    <a:pt x="8050" y="1885"/>
                    <a:pt x="7871" y="4531"/>
                    <a:pt x="6199" y="6199"/>
                  </a:cubicBezTo>
                  <a:cubicBezTo>
                    <a:pt x="5282" y="7117"/>
                    <a:pt x="4072" y="7585"/>
                    <a:pt x="2856" y="7585"/>
                  </a:cubicBezTo>
                  <a:cubicBezTo>
                    <a:pt x="1855" y="7585"/>
                    <a:pt x="851" y="7268"/>
                    <a:pt x="0" y="6625"/>
                  </a:cubicBezTo>
                  <a:lnTo>
                    <a:pt x="0" y="6625"/>
                  </a:lnTo>
                  <a:cubicBezTo>
                    <a:pt x="939" y="7860"/>
                    <a:pt x="2349" y="8494"/>
                    <a:pt x="3768" y="8494"/>
                  </a:cubicBezTo>
                  <a:cubicBezTo>
                    <a:pt x="4970" y="8494"/>
                    <a:pt x="6178" y="8039"/>
                    <a:pt x="7108" y="7108"/>
                  </a:cubicBezTo>
                  <a:cubicBezTo>
                    <a:pt x="9135" y="5081"/>
                    <a:pt x="8904" y="1735"/>
                    <a:pt x="6624" y="1"/>
                  </a:cubicBezTo>
                  <a:close/>
                </a:path>
              </a:pathLst>
            </a:custGeom>
            <a:solidFill>
              <a:srgbClr val="32B29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469;p29">
              <a:extLst>
                <a:ext uri="{FF2B5EF4-FFF2-40B4-BE49-F238E27FC236}">
                  <a16:creationId xmlns:a16="http://schemas.microsoft.com/office/drawing/2014/main" id="{347AABD0-BB83-4D54-9B3E-A7F85912DF2C}"/>
                </a:ext>
              </a:extLst>
            </p:cNvPr>
            <p:cNvSpPr/>
            <p:nvPr/>
          </p:nvSpPr>
          <p:spPr>
            <a:xfrm>
              <a:off x="6890750" y="2015350"/>
              <a:ext cx="177450" cy="177425"/>
            </a:xfrm>
            <a:custGeom>
              <a:avLst/>
              <a:gdLst/>
              <a:ahLst/>
              <a:cxnLst/>
              <a:rect l="l" t="t" r="r" b="b"/>
              <a:pathLst>
                <a:path w="7098" h="7097" extrusionOk="0">
                  <a:moveTo>
                    <a:pt x="6669" y="0"/>
                  </a:moveTo>
                  <a:cubicBezTo>
                    <a:pt x="6639" y="19"/>
                    <a:pt x="6610" y="37"/>
                    <a:pt x="6588" y="63"/>
                  </a:cubicBezTo>
                  <a:lnTo>
                    <a:pt x="67" y="6587"/>
                  </a:lnTo>
                  <a:cubicBezTo>
                    <a:pt x="41" y="6609"/>
                    <a:pt x="19" y="6639"/>
                    <a:pt x="1" y="6668"/>
                  </a:cubicBezTo>
                  <a:cubicBezTo>
                    <a:pt x="184" y="6826"/>
                    <a:pt x="375" y="6969"/>
                    <a:pt x="580" y="7097"/>
                  </a:cubicBezTo>
                  <a:lnTo>
                    <a:pt x="7098" y="579"/>
                  </a:lnTo>
                  <a:cubicBezTo>
                    <a:pt x="6969" y="378"/>
                    <a:pt x="6826" y="184"/>
                    <a:pt x="6669" y="0"/>
                  </a:cubicBezTo>
                  <a:close/>
                </a:path>
              </a:pathLst>
            </a:custGeom>
            <a:solidFill>
              <a:srgbClr val="4ABDA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470;p29">
              <a:extLst>
                <a:ext uri="{FF2B5EF4-FFF2-40B4-BE49-F238E27FC236}">
                  <a16:creationId xmlns:a16="http://schemas.microsoft.com/office/drawing/2014/main" id="{9B00DC72-2290-4DA8-A421-BEFD96C1C7A8}"/>
                </a:ext>
              </a:extLst>
            </p:cNvPr>
            <p:cNvSpPr/>
            <p:nvPr/>
          </p:nvSpPr>
          <p:spPr>
            <a:xfrm>
              <a:off x="6970575" y="1831250"/>
              <a:ext cx="182575" cy="349075"/>
            </a:xfrm>
            <a:custGeom>
              <a:avLst/>
              <a:gdLst/>
              <a:ahLst/>
              <a:cxnLst/>
              <a:rect l="l" t="t" r="r" b="b"/>
              <a:pathLst>
                <a:path w="7303" h="13963" extrusionOk="0">
                  <a:moveTo>
                    <a:pt x="3538" y="1"/>
                  </a:moveTo>
                  <a:cubicBezTo>
                    <a:pt x="3349" y="1"/>
                    <a:pt x="3159" y="12"/>
                    <a:pt x="3014" y="48"/>
                  </a:cubicBezTo>
                  <a:cubicBezTo>
                    <a:pt x="1324" y="455"/>
                    <a:pt x="1" y="1844"/>
                    <a:pt x="1" y="3640"/>
                  </a:cubicBezTo>
                  <a:lnTo>
                    <a:pt x="1" y="5920"/>
                  </a:lnTo>
                  <a:lnTo>
                    <a:pt x="52" y="5920"/>
                  </a:lnTo>
                  <a:cubicBezTo>
                    <a:pt x="1954" y="5920"/>
                    <a:pt x="3674" y="7060"/>
                    <a:pt x="4410" y="8816"/>
                  </a:cubicBezTo>
                  <a:cubicBezTo>
                    <a:pt x="5147" y="10568"/>
                    <a:pt x="4759" y="12595"/>
                    <a:pt x="3428" y="13955"/>
                  </a:cubicBezTo>
                  <a:cubicBezTo>
                    <a:pt x="3501" y="13959"/>
                    <a:pt x="3575" y="13962"/>
                    <a:pt x="3652" y="13962"/>
                  </a:cubicBezTo>
                  <a:cubicBezTo>
                    <a:pt x="5668" y="13962"/>
                    <a:pt x="7303" y="12328"/>
                    <a:pt x="7303" y="10308"/>
                  </a:cubicBezTo>
                  <a:lnTo>
                    <a:pt x="7303" y="3640"/>
                  </a:lnTo>
                  <a:cubicBezTo>
                    <a:pt x="7303" y="1870"/>
                    <a:pt x="6034" y="356"/>
                    <a:pt x="4289" y="48"/>
                  </a:cubicBezTo>
                  <a:cubicBezTo>
                    <a:pt x="4289" y="48"/>
                    <a:pt x="3916" y="1"/>
                    <a:pt x="3538"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471;p29">
              <a:extLst>
                <a:ext uri="{FF2B5EF4-FFF2-40B4-BE49-F238E27FC236}">
                  <a16:creationId xmlns:a16="http://schemas.microsoft.com/office/drawing/2014/main" id="{1092EF7E-BE23-4AF3-83E1-A152982D9282}"/>
                </a:ext>
              </a:extLst>
            </p:cNvPr>
            <p:cNvSpPr/>
            <p:nvPr/>
          </p:nvSpPr>
          <p:spPr>
            <a:xfrm>
              <a:off x="7044900" y="1831200"/>
              <a:ext cx="108250" cy="349025"/>
            </a:xfrm>
            <a:custGeom>
              <a:avLst/>
              <a:gdLst/>
              <a:ahLst/>
              <a:cxnLst/>
              <a:rect l="l" t="t" r="r" b="b"/>
              <a:pathLst>
                <a:path w="4330" h="13961" extrusionOk="0">
                  <a:moveTo>
                    <a:pt x="679" y="0"/>
                  </a:moveTo>
                  <a:cubicBezTo>
                    <a:pt x="465" y="0"/>
                    <a:pt x="252" y="17"/>
                    <a:pt x="41" y="50"/>
                  </a:cubicBezTo>
                  <a:lnTo>
                    <a:pt x="1" y="57"/>
                  </a:lnTo>
                  <a:cubicBezTo>
                    <a:pt x="1727" y="383"/>
                    <a:pt x="2973" y="1890"/>
                    <a:pt x="2973" y="3642"/>
                  </a:cubicBezTo>
                  <a:lnTo>
                    <a:pt x="2973" y="10310"/>
                  </a:lnTo>
                  <a:cubicBezTo>
                    <a:pt x="2973" y="11798"/>
                    <a:pt x="2072" y="13136"/>
                    <a:pt x="690" y="13693"/>
                  </a:cubicBezTo>
                  <a:cubicBezTo>
                    <a:pt x="616" y="13785"/>
                    <a:pt x="536" y="13869"/>
                    <a:pt x="455" y="13953"/>
                  </a:cubicBezTo>
                  <a:cubicBezTo>
                    <a:pt x="528" y="13957"/>
                    <a:pt x="605" y="13961"/>
                    <a:pt x="679" y="13961"/>
                  </a:cubicBezTo>
                  <a:cubicBezTo>
                    <a:pt x="2695" y="13961"/>
                    <a:pt x="4330" y="12326"/>
                    <a:pt x="4330" y="10310"/>
                  </a:cubicBezTo>
                  <a:lnTo>
                    <a:pt x="4330" y="3642"/>
                  </a:lnTo>
                  <a:cubicBezTo>
                    <a:pt x="4330" y="1872"/>
                    <a:pt x="3061" y="358"/>
                    <a:pt x="1320" y="50"/>
                  </a:cubicBezTo>
                  <a:cubicBezTo>
                    <a:pt x="1108" y="17"/>
                    <a:pt x="893" y="0"/>
                    <a:pt x="679" y="0"/>
                  </a:cubicBezTo>
                  <a:close/>
                </a:path>
              </a:pathLst>
            </a:custGeom>
            <a:solidFill>
              <a:srgbClr val="FC4A1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472;p29">
              <a:extLst>
                <a:ext uri="{FF2B5EF4-FFF2-40B4-BE49-F238E27FC236}">
                  <a16:creationId xmlns:a16="http://schemas.microsoft.com/office/drawing/2014/main" id="{004F831E-ACB4-445A-99D1-9D94E6B26D51}"/>
                </a:ext>
              </a:extLst>
            </p:cNvPr>
            <p:cNvSpPr/>
            <p:nvPr/>
          </p:nvSpPr>
          <p:spPr>
            <a:xfrm>
              <a:off x="7046375" y="2005625"/>
              <a:ext cx="106775" cy="174600"/>
            </a:xfrm>
            <a:custGeom>
              <a:avLst/>
              <a:gdLst/>
              <a:ahLst/>
              <a:cxnLst/>
              <a:rect l="l" t="t" r="r" b="b"/>
              <a:pathLst>
                <a:path w="4271" h="6984" extrusionOk="0">
                  <a:moveTo>
                    <a:pt x="0" y="1"/>
                  </a:moveTo>
                  <a:cubicBezTo>
                    <a:pt x="2163" y="1753"/>
                    <a:pt x="2346" y="4986"/>
                    <a:pt x="396" y="6976"/>
                  </a:cubicBezTo>
                  <a:cubicBezTo>
                    <a:pt x="469" y="6980"/>
                    <a:pt x="546" y="6984"/>
                    <a:pt x="620" y="6984"/>
                  </a:cubicBezTo>
                  <a:cubicBezTo>
                    <a:pt x="2636" y="6984"/>
                    <a:pt x="4271" y="5349"/>
                    <a:pt x="4271" y="3333"/>
                  </a:cubicBezTo>
                  <a:lnTo>
                    <a:pt x="4271" y="1"/>
                  </a:lnTo>
                  <a:close/>
                </a:path>
              </a:pathLst>
            </a:custGeom>
            <a:solidFill>
              <a:srgbClr val="FC836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473;p29">
              <a:extLst>
                <a:ext uri="{FF2B5EF4-FFF2-40B4-BE49-F238E27FC236}">
                  <a16:creationId xmlns:a16="http://schemas.microsoft.com/office/drawing/2014/main" id="{3831E6BB-FFE3-412A-986C-32877942C00E}"/>
                </a:ext>
              </a:extLst>
            </p:cNvPr>
            <p:cNvSpPr/>
            <p:nvPr/>
          </p:nvSpPr>
          <p:spPr>
            <a:xfrm>
              <a:off x="7056275" y="2005625"/>
              <a:ext cx="96875" cy="174600"/>
            </a:xfrm>
            <a:custGeom>
              <a:avLst/>
              <a:gdLst/>
              <a:ahLst/>
              <a:cxnLst/>
              <a:rect l="l" t="t" r="r" b="b"/>
              <a:pathLst>
                <a:path w="3875" h="6984" extrusionOk="0">
                  <a:moveTo>
                    <a:pt x="2518" y="1"/>
                  </a:moveTo>
                  <a:lnTo>
                    <a:pt x="2518" y="3333"/>
                  </a:lnTo>
                  <a:cubicBezTo>
                    <a:pt x="2518" y="4821"/>
                    <a:pt x="1617" y="6159"/>
                    <a:pt x="235" y="6716"/>
                  </a:cubicBezTo>
                  <a:cubicBezTo>
                    <a:pt x="202" y="6760"/>
                    <a:pt x="165" y="6800"/>
                    <a:pt x="128" y="6841"/>
                  </a:cubicBezTo>
                  <a:cubicBezTo>
                    <a:pt x="121" y="6844"/>
                    <a:pt x="117" y="6852"/>
                    <a:pt x="110" y="6859"/>
                  </a:cubicBezTo>
                  <a:cubicBezTo>
                    <a:pt x="73" y="6899"/>
                    <a:pt x="37" y="6936"/>
                    <a:pt x="0" y="6976"/>
                  </a:cubicBezTo>
                  <a:cubicBezTo>
                    <a:pt x="73" y="6980"/>
                    <a:pt x="150" y="6984"/>
                    <a:pt x="224" y="6984"/>
                  </a:cubicBezTo>
                  <a:cubicBezTo>
                    <a:pt x="2240" y="6984"/>
                    <a:pt x="3875" y="5349"/>
                    <a:pt x="3875" y="3333"/>
                  </a:cubicBezTo>
                  <a:lnTo>
                    <a:pt x="3875" y="1"/>
                  </a:ln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474;p29">
              <a:extLst>
                <a:ext uri="{FF2B5EF4-FFF2-40B4-BE49-F238E27FC236}">
                  <a16:creationId xmlns:a16="http://schemas.microsoft.com/office/drawing/2014/main" id="{3468331B-6B46-44EA-91E1-E70B80DFF1F6}"/>
                </a:ext>
              </a:extLst>
            </p:cNvPr>
            <p:cNvSpPr/>
            <p:nvPr/>
          </p:nvSpPr>
          <p:spPr>
            <a:xfrm>
              <a:off x="6676700" y="1962200"/>
              <a:ext cx="109075" cy="109800"/>
            </a:xfrm>
            <a:custGeom>
              <a:avLst/>
              <a:gdLst/>
              <a:ahLst/>
              <a:cxnLst/>
              <a:rect l="l" t="t" r="r" b="b"/>
              <a:pathLst>
                <a:path w="4363" h="4392" extrusionOk="0">
                  <a:moveTo>
                    <a:pt x="2181" y="0"/>
                  </a:moveTo>
                  <a:cubicBezTo>
                    <a:pt x="1976" y="0"/>
                    <a:pt x="1811" y="173"/>
                    <a:pt x="1818" y="378"/>
                  </a:cubicBezTo>
                  <a:lnTo>
                    <a:pt x="1818" y="1833"/>
                  </a:lnTo>
                  <a:lnTo>
                    <a:pt x="363" y="1833"/>
                  </a:lnTo>
                  <a:cubicBezTo>
                    <a:pt x="161" y="1833"/>
                    <a:pt x="0" y="1994"/>
                    <a:pt x="0" y="2196"/>
                  </a:cubicBezTo>
                  <a:cubicBezTo>
                    <a:pt x="0" y="2398"/>
                    <a:pt x="161" y="2559"/>
                    <a:pt x="363" y="2559"/>
                  </a:cubicBezTo>
                  <a:lnTo>
                    <a:pt x="1818" y="2559"/>
                  </a:lnTo>
                  <a:lnTo>
                    <a:pt x="1818" y="4014"/>
                  </a:lnTo>
                  <a:cubicBezTo>
                    <a:pt x="1811" y="4219"/>
                    <a:pt x="1976" y="4392"/>
                    <a:pt x="2181" y="4392"/>
                  </a:cubicBezTo>
                  <a:cubicBezTo>
                    <a:pt x="2386" y="4392"/>
                    <a:pt x="2551" y="4219"/>
                    <a:pt x="2544" y="4014"/>
                  </a:cubicBezTo>
                  <a:lnTo>
                    <a:pt x="2544" y="2563"/>
                  </a:lnTo>
                  <a:lnTo>
                    <a:pt x="3999" y="2563"/>
                  </a:lnTo>
                  <a:cubicBezTo>
                    <a:pt x="4201" y="2563"/>
                    <a:pt x="4362" y="2398"/>
                    <a:pt x="4362" y="2196"/>
                  </a:cubicBezTo>
                  <a:cubicBezTo>
                    <a:pt x="4362" y="1998"/>
                    <a:pt x="4201" y="1833"/>
                    <a:pt x="3999" y="1833"/>
                  </a:cubicBezTo>
                  <a:lnTo>
                    <a:pt x="2544" y="1833"/>
                  </a:lnTo>
                  <a:lnTo>
                    <a:pt x="2544" y="378"/>
                  </a:lnTo>
                  <a:cubicBezTo>
                    <a:pt x="2551" y="173"/>
                    <a:pt x="2386" y="0"/>
                    <a:pt x="218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475;p29">
              <a:extLst>
                <a:ext uri="{FF2B5EF4-FFF2-40B4-BE49-F238E27FC236}">
                  <a16:creationId xmlns:a16="http://schemas.microsoft.com/office/drawing/2014/main" id="{1E81079D-D654-4163-AE8F-5EAE9250EC96}"/>
                </a:ext>
              </a:extLst>
            </p:cNvPr>
            <p:cNvSpPr/>
            <p:nvPr/>
          </p:nvSpPr>
          <p:spPr>
            <a:xfrm>
              <a:off x="6657075" y="1671775"/>
              <a:ext cx="18175" cy="120275"/>
            </a:xfrm>
            <a:custGeom>
              <a:avLst/>
              <a:gdLst/>
              <a:ahLst/>
              <a:cxnLst/>
              <a:rect l="l" t="t" r="r" b="b"/>
              <a:pathLst>
                <a:path w="727" h="4811" extrusionOk="0">
                  <a:moveTo>
                    <a:pt x="363" y="1"/>
                  </a:moveTo>
                  <a:cubicBezTo>
                    <a:pt x="162" y="1"/>
                    <a:pt x="1" y="166"/>
                    <a:pt x="1" y="364"/>
                  </a:cubicBezTo>
                  <a:lnTo>
                    <a:pt x="1" y="4447"/>
                  </a:lnTo>
                  <a:cubicBezTo>
                    <a:pt x="1" y="4649"/>
                    <a:pt x="162" y="4810"/>
                    <a:pt x="363" y="4810"/>
                  </a:cubicBezTo>
                  <a:cubicBezTo>
                    <a:pt x="565" y="4810"/>
                    <a:pt x="726" y="4649"/>
                    <a:pt x="726" y="4447"/>
                  </a:cubicBezTo>
                  <a:lnTo>
                    <a:pt x="726" y="364"/>
                  </a:lnTo>
                  <a:cubicBezTo>
                    <a:pt x="726" y="166"/>
                    <a:pt x="565" y="1"/>
                    <a:pt x="363"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476;p29">
              <a:extLst>
                <a:ext uri="{FF2B5EF4-FFF2-40B4-BE49-F238E27FC236}">
                  <a16:creationId xmlns:a16="http://schemas.microsoft.com/office/drawing/2014/main" id="{4561EFC6-9258-45B4-A3E8-A36A1A8B6BA4}"/>
                </a:ext>
              </a:extLst>
            </p:cNvPr>
            <p:cNvSpPr/>
            <p:nvPr/>
          </p:nvSpPr>
          <p:spPr>
            <a:xfrm>
              <a:off x="6722225" y="1671775"/>
              <a:ext cx="18175" cy="120275"/>
            </a:xfrm>
            <a:custGeom>
              <a:avLst/>
              <a:gdLst/>
              <a:ahLst/>
              <a:cxnLst/>
              <a:rect l="l" t="t" r="r" b="b"/>
              <a:pathLst>
                <a:path w="727" h="4811" extrusionOk="0">
                  <a:moveTo>
                    <a:pt x="364" y="1"/>
                  </a:moveTo>
                  <a:cubicBezTo>
                    <a:pt x="166" y="1"/>
                    <a:pt x="1" y="166"/>
                    <a:pt x="1" y="364"/>
                  </a:cubicBezTo>
                  <a:lnTo>
                    <a:pt x="1" y="4447"/>
                  </a:lnTo>
                  <a:cubicBezTo>
                    <a:pt x="1" y="4649"/>
                    <a:pt x="166" y="4810"/>
                    <a:pt x="364" y="4810"/>
                  </a:cubicBezTo>
                  <a:cubicBezTo>
                    <a:pt x="565" y="4810"/>
                    <a:pt x="727" y="4649"/>
                    <a:pt x="727" y="4447"/>
                  </a:cubicBezTo>
                  <a:lnTo>
                    <a:pt x="727" y="364"/>
                  </a:lnTo>
                  <a:cubicBezTo>
                    <a:pt x="727" y="166"/>
                    <a:pt x="565" y="1"/>
                    <a:pt x="364"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477;p29">
              <a:extLst>
                <a:ext uri="{FF2B5EF4-FFF2-40B4-BE49-F238E27FC236}">
                  <a16:creationId xmlns:a16="http://schemas.microsoft.com/office/drawing/2014/main" id="{E4CA6595-7D62-4A2C-B5A3-FA34DD326CF2}"/>
                </a:ext>
              </a:extLst>
            </p:cNvPr>
            <p:cNvSpPr/>
            <p:nvPr/>
          </p:nvSpPr>
          <p:spPr>
            <a:xfrm>
              <a:off x="6787300" y="1671500"/>
              <a:ext cx="18525" cy="120550"/>
            </a:xfrm>
            <a:custGeom>
              <a:avLst/>
              <a:gdLst/>
              <a:ahLst/>
              <a:cxnLst/>
              <a:rect l="l" t="t" r="r" b="b"/>
              <a:pathLst>
                <a:path w="741" h="4822" extrusionOk="0">
                  <a:moveTo>
                    <a:pt x="371" y="1"/>
                  </a:moveTo>
                  <a:cubicBezTo>
                    <a:pt x="165" y="1"/>
                    <a:pt x="0" y="170"/>
                    <a:pt x="8" y="375"/>
                  </a:cubicBezTo>
                  <a:lnTo>
                    <a:pt x="8" y="4458"/>
                  </a:lnTo>
                  <a:cubicBezTo>
                    <a:pt x="8" y="4660"/>
                    <a:pt x="169" y="4821"/>
                    <a:pt x="371" y="4821"/>
                  </a:cubicBezTo>
                  <a:cubicBezTo>
                    <a:pt x="572" y="4821"/>
                    <a:pt x="734" y="4660"/>
                    <a:pt x="734" y="4458"/>
                  </a:cubicBezTo>
                  <a:lnTo>
                    <a:pt x="734" y="375"/>
                  </a:lnTo>
                  <a:cubicBezTo>
                    <a:pt x="741" y="170"/>
                    <a:pt x="576" y="1"/>
                    <a:pt x="371"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478;p29">
              <a:extLst>
                <a:ext uri="{FF2B5EF4-FFF2-40B4-BE49-F238E27FC236}">
                  <a16:creationId xmlns:a16="http://schemas.microsoft.com/office/drawing/2014/main" id="{068E80D7-FCF4-423A-95B3-5DE6B855CD62}"/>
                </a:ext>
              </a:extLst>
            </p:cNvPr>
            <p:cNvSpPr/>
            <p:nvPr/>
          </p:nvSpPr>
          <p:spPr>
            <a:xfrm>
              <a:off x="6877025" y="2007950"/>
              <a:ext cx="185025" cy="181075"/>
            </a:xfrm>
            <a:custGeom>
              <a:avLst/>
              <a:gdLst/>
              <a:ahLst/>
              <a:cxnLst/>
              <a:rect l="l" t="t" r="r" b="b"/>
              <a:pathLst>
                <a:path w="7401" h="7243" extrusionOk="0">
                  <a:moveTo>
                    <a:pt x="7006" y="0"/>
                  </a:moveTo>
                  <a:cubicBezTo>
                    <a:pt x="6916" y="0"/>
                    <a:pt x="6826" y="33"/>
                    <a:pt x="6756" y="98"/>
                  </a:cubicBezTo>
                  <a:lnTo>
                    <a:pt x="227" y="6623"/>
                  </a:lnTo>
                  <a:cubicBezTo>
                    <a:pt x="0" y="6854"/>
                    <a:pt x="161" y="7243"/>
                    <a:pt x="488" y="7243"/>
                  </a:cubicBezTo>
                  <a:cubicBezTo>
                    <a:pt x="583" y="7243"/>
                    <a:pt x="675" y="7206"/>
                    <a:pt x="744" y="7136"/>
                  </a:cubicBezTo>
                  <a:lnTo>
                    <a:pt x="7269" y="615"/>
                  </a:lnTo>
                  <a:cubicBezTo>
                    <a:pt x="7401" y="469"/>
                    <a:pt x="7401" y="245"/>
                    <a:pt x="7262" y="106"/>
                  </a:cubicBezTo>
                  <a:cubicBezTo>
                    <a:pt x="7191" y="35"/>
                    <a:pt x="7099" y="0"/>
                    <a:pt x="7006" y="0"/>
                  </a:cubicBezTo>
                  <a:close/>
                </a:path>
              </a:pathLst>
            </a:custGeom>
            <a:solidFill>
              <a:srgbClr val="EAE7E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64" name="Google Shape;479;p29">
            <a:extLst>
              <a:ext uri="{FF2B5EF4-FFF2-40B4-BE49-F238E27FC236}">
                <a16:creationId xmlns:a16="http://schemas.microsoft.com/office/drawing/2014/main" id="{9DB047DA-DA02-4770-B69C-2C925F3C73E6}"/>
              </a:ext>
            </a:extLst>
          </p:cNvPr>
          <p:cNvGrpSpPr/>
          <p:nvPr/>
        </p:nvGrpSpPr>
        <p:grpSpPr>
          <a:xfrm>
            <a:off x="20193385" y="6654267"/>
            <a:ext cx="737331" cy="684021"/>
            <a:chOff x="6566725" y="1671500"/>
            <a:chExt cx="586425" cy="544025"/>
          </a:xfrm>
        </p:grpSpPr>
        <p:sp>
          <p:nvSpPr>
            <p:cNvPr id="65" name="Google Shape;480;p29">
              <a:extLst>
                <a:ext uri="{FF2B5EF4-FFF2-40B4-BE49-F238E27FC236}">
                  <a16:creationId xmlns:a16="http://schemas.microsoft.com/office/drawing/2014/main" id="{6C65B904-9CF8-48A5-B443-8D2D8B065E83}"/>
                </a:ext>
              </a:extLst>
            </p:cNvPr>
            <p:cNvSpPr/>
            <p:nvPr/>
          </p:nvSpPr>
          <p:spPr>
            <a:xfrm>
              <a:off x="6566725" y="1818675"/>
              <a:ext cx="329000" cy="396850"/>
            </a:xfrm>
            <a:custGeom>
              <a:avLst/>
              <a:gdLst/>
              <a:ahLst/>
              <a:cxnLst/>
              <a:rect l="l" t="t" r="r" b="b"/>
              <a:pathLst>
                <a:path w="13160" h="15874" extrusionOk="0">
                  <a:moveTo>
                    <a:pt x="1525" y="1"/>
                  </a:moveTo>
                  <a:cubicBezTo>
                    <a:pt x="682" y="1"/>
                    <a:pt x="0" y="686"/>
                    <a:pt x="0" y="1529"/>
                  </a:cubicBezTo>
                  <a:lnTo>
                    <a:pt x="0" y="14344"/>
                  </a:lnTo>
                  <a:cubicBezTo>
                    <a:pt x="0" y="15188"/>
                    <a:pt x="682" y="15873"/>
                    <a:pt x="1525" y="15873"/>
                  </a:cubicBezTo>
                  <a:lnTo>
                    <a:pt x="11635" y="15873"/>
                  </a:lnTo>
                  <a:cubicBezTo>
                    <a:pt x="12335" y="15873"/>
                    <a:pt x="12944" y="15396"/>
                    <a:pt x="13116" y="14718"/>
                  </a:cubicBezTo>
                  <a:cubicBezTo>
                    <a:pt x="10920" y="12820"/>
                    <a:pt x="10939" y="9407"/>
                    <a:pt x="13160" y="7534"/>
                  </a:cubicBezTo>
                  <a:lnTo>
                    <a:pt x="13160" y="1529"/>
                  </a:lnTo>
                  <a:cubicBezTo>
                    <a:pt x="13160" y="686"/>
                    <a:pt x="12478" y="1"/>
                    <a:pt x="11635" y="1"/>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481;p29">
              <a:extLst>
                <a:ext uri="{FF2B5EF4-FFF2-40B4-BE49-F238E27FC236}">
                  <a16:creationId xmlns:a16="http://schemas.microsoft.com/office/drawing/2014/main" id="{976EB49F-CAEC-40C3-A75D-01ADC23C95AA}"/>
                </a:ext>
              </a:extLst>
            </p:cNvPr>
            <p:cNvSpPr/>
            <p:nvPr/>
          </p:nvSpPr>
          <p:spPr>
            <a:xfrm>
              <a:off x="6566725" y="1818675"/>
              <a:ext cx="329100" cy="396850"/>
            </a:xfrm>
            <a:custGeom>
              <a:avLst/>
              <a:gdLst/>
              <a:ahLst/>
              <a:cxnLst/>
              <a:rect l="l" t="t" r="r" b="b"/>
              <a:pathLst>
                <a:path w="13164" h="15874" extrusionOk="0">
                  <a:moveTo>
                    <a:pt x="10506" y="1"/>
                  </a:moveTo>
                  <a:cubicBezTo>
                    <a:pt x="11349" y="1"/>
                    <a:pt x="12031" y="686"/>
                    <a:pt x="12031" y="1529"/>
                  </a:cubicBezTo>
                  <a:lnTo>
                    <a:pt x="12031" y="6764"/>
                  </a:lnTo>
                  <a:cubicBezTo>
                    <a:pt x="12031" y="7002"/>
                    <a:pt x="11947" y="7233"/>
                    <a:pt x="11793" y="7413"/>
                  </a:cubicBezTo>
                  <a:cubicBezTo>
                    <a:pt x="11323" y="7970"/>
                    <a:pt x="10961" y="8608"/>
                    <a:pt x="10730" y="9297"/>
                  </a:cubicBezTo>
                  <a:cubicBezTo>
                    <a:pt x="10227" y="10481"/>
                    <a:pt x="10227" y="11819"/>
                    <a:pt x="10733" y="13003"/>
                  </a:cubicBezTo>
                  <a:lnTo>
                    <a:pt x="10737" y="13018"/>
                  </a:lnTo>
                  <a:cubicBezTo>
                    <a:pt x="10961" y="13670"/>
                    <a:pt x="10480" y="14352"/>
                    <a:pt x="9788" y="14355"/>
                  </a:cubicBezTo>
                  <a:lnTo>
                    <a:pt x="1525" y="14355"/>
                  </a:lnTo>
                  <a:cubicBezTo>
                    <a:pt x="682" y="14355"/>
                    <a:pt x="0" y="13674"/>
                    <a:pt x="0" y="12831"/>
                  </a:cubicBezTo>
                  <a:lnTo>
                    <a:pt x="0" y="14344"/>
                  </a:lnTo>
                  <a:cubicBezTo>
                    <a:pt x="0" y="15188"/>
                    <a:pt x="682" y="15873"/>
                    <a:pt x="1525" y="15873"/>
                  </a:cubicBezTo>
                  <a:lnTo>
                    <a:pt x="11635" y="15873"/>
                  </a:lnTo>
                  <a:cubicBezTo>
                    <a:pt x="12112" y="15873"/>
                    <a:pt x="12562" y="15649"/>
                    <a:pt x="12852" y="15268"/>
                  </a:cubicBezTo>
                  <a:lnTo>
                    <a:pt x="12856" y="15261"/>
                  </a:lnTo>
                  <a:cubicBezTo>
                    <a:pt x="12867" y="15246"/>
                    <a:pt x="12878" y="15232"/>
                    <a:pt x="12889" y="15217"/>
                  </a:cubicBezTo>
                  <a:lnTo>
                    <a:pt x="12896" y="15206"/>
                  </a:lnTo>
                  <a:lnTo>
                    <a:pt x="12925" y="15162"/>
                  </a:lnTo>
                  <a:lnTo>
                    <a:pt x="12933" y="15147"/>
                  </a:lnTo>
                  <a:cubicBezTo>
                    <a:pt x="12944" y="15133"/>
                    <a:pt x="12951" y="15122"/>
                    <a:pt x="12958" y="15107"/>
                  </a:cubicBezTo>
                  <a:lnTo>
                    <a:pt x="12969" y="15089"/>
                  </a:lnTo>
                  <a:cubicBezTo>
                    <a:pt x="12977" y="15078"/>
                    <a:pt x="12984" y="15063"/>
                    <a:pt x="12988" y="15052"/>
                  </a:cubicBezTo>
                  <a:lnTo>
                    <a:pt x="12999" y="15030"/>
                  </a:lnTo>
                  <a:cubicBezTo>
                    <a:pt x="13006" y="15015"/>
                    <a:pt x="13013" y="15004"/>
                    <a:pt x="13017" y="14993"/>
                  </a:cubicBezTo>
                  <a:lnTo>
                    <a:pt x="13028" y="14971"/>
                  </a:lnTo>
                  <a:lnTo>
                    <a:pt x="13046" y="14931"/>
                  </a:lnTo>
                  <a:cubicBezTo>
                    <a:pt x="13050" y="14924"/>
                    <a:pt x="13050" y="14916"/>
                    <a:pt x="13054" y="14909"/>
                  </a:cubicBezTo>
                  <a:cubicBezTo>
                    <a:pt x="13057" y="14902"/>
                    <a:pt x="13065" y="14883"/>
                    <a:pt x="13068" y="14869"/>
                  </a:cubicBezTo>
                  <a:lnTo>
                    <a:pt x="13079" y="14847"/>
                  </a:lnTo>
                  <a:cubicBezTo>
                    <a:pt x="13083" y="14832"/>
                    <a:pt x="13087" y="14817"/>
                    <a:pt x="13090" y="14803"/>
                  </a:cubicBezTo>
                  <a:cubicBezTo>
                    <a:pt x="13090" y="14795"/>
                    <a:pt x="13098" y="14792"/>
                    <a:pt x="13098" y="14784"/>
                  </a:cubicBezTo>
                  <a:cubicBezTo>
                    <a:pt x="13105" y="14762"/>
                    <a:pt x="13112" y="14740"/>
                    <a:pt x="13116" y="14718"/>
                  </a:cubicBezTo>
                  <a:cubicBezTo>
                    <a:pt x="13065" y="14674"/>
                    <a:pt x="13013" y="14627"/>
                    <a:pt x="12966" y="14583"/>
                  </a:cubicBezTo>
                  <a:lnTo>
                    <a:pt x="12947" y="14564"/>
                  </a:lnTo>
                  <a:cubicBezTo>
                    <a:pt x="12900" y="14517"/>
                    <a:pt x="12852" y="14473"/>
                    <a:pt x="12808" y="14425"/>
                  </a:cubicBezTo>
                  <a:lnTo>
                    <a:pt x="12790" y="14407"/>
                  </a:lnTo>
                  <a:cubicBezTo>
                    <a:pt x="12746" y="14359"/>
                    <a:pt x="12698" y="14308"/>
                    <a:pt x="12654" y="14260"/>
                  </a:cubicBezTo>
                  <a:lnTo>
                    <a:pt x="12643" y="14245"/>
                  </a:lnTo>
                  <a:cubicBezTo>
                    <a:pt x="12595" y="14191"/>
                    <a:pt x="12551" y="14139"/>
                    <a:pt x="12507" y="14084"/>
                  </a:cubicBezTo>
                  <a:cubicBezTo>
                    <a:pt x="10920" y="12083"/>
                    <a:pt x="11210" y="9183"/>
                    <a:pt x="13164" y="7534"/>
                  </a:cubicBezTo>
                  <a:lnTo>
                    <a:pt x="13164" y="1529"/>
                  </a:lnTo>
                  <a:cubicBezTo>
                    <a:pt x="13164" y="683"/>
                    <a:pt x="12478" y="1"/>
                    <a:pt x="11635" y="1"/>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482;p29">
              <a:extLst>
                <a:ext uri="{FF2B5EF4-FFF2-40B4-BE49-F238E27FC236}">
                  <a16:creationId xmlns:a16="http://schemas.microsoft.com/office/drawing/2014/main" id="{4BCBBE81-2C66-4F39-8EEA-40A2B032FA7F}"/>
                </a:ext>
              </a:extLst>
            </p:cNvPr>
            <p:cNvSpPr/>
            <p:nvPr/>
          </p:nvSpPr>
          <p:spPr>
            <a:xfrm>
              <a:off x="6641050" y="1783225"/>
              <a:ext cx="180375" cy="35475"/>
            </a:xfrm>
            <a:custGeom>
              <a:avLst/>
              <a:gdLst/>
              <a:ahLst/>
              <a:cxnLst/>
              <a:rect l="l" t="t" r="r" b="b"/>
              <a:pathLst>
                <a:path w="7215" h="1419" extrusionOk="0">
                  <a:moveTo>
                    <a:pt x="0" y="0"/>
                  </a:moveTo>
                  <a:lnTo>
                    <a:pt x="0" y="1419"/>
                  </a:lnTo>
                  <a:lnTo>
                    <a:pt x="7214" y="1419"/>
                  </a:lnTo>
                  <a:lnTo>
                    <a:pt x="7214"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483;p29">
              <a:extLst>
                <a:ext uri="{FF2B5EF4-FFF2-40B4-BE49-F238E27FC236}">
                  <a16:creationId xmlns:a16="http://schemas.microsoft.com/office/drawing/2014/main" id="{B3481098-29F0-4D1F-8DE3-F5112E077D29}"/>
                </a:ext>
              </a:extLst>
            </p:cNvPr>
            <p:cNvSpPr/>
            <p:nvPr/>
          </p:nvSpPr>
          <p:spPr>
            <a:xfrm>
              <a:off x="6775025" y="1783225"/>
              <a:ext cx="46400" cy="35475"/>
            </a:xfrm>
            <a:custGeom>
              <a:avLst/>
              <a:gdLst/>
              <a:ahLst/>
              <a:cxnLst/>
              <a:rect l="l" t="t" r="r" b="b"/>
              <a:pathLst>
                <a:path w="1856" h="1419" extrusionOk="0">
                  <a:moveTo>
                    <a:pt x="0" y="0"/>
                  </a:moveTo>
                  <a:lnTo>
                    <a:pt x="0" y="1419"/>
                  </a:lnTo>
                  <a:lnTo>
                    <a:pt x="1855" y="1419"/>
                  </a:lnTo>
                  <a:lnTo>
                    <a:pt x="1855" y="0"/>
                  </a:ln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484;p29">
              <a:extLst>
                <a:ext uri="{FF2B5EF4-FFF2-40B4-BE49-F238E27FC236}">
                  <a16:creationId xmlns:a16="http://schemas.microsoft.com/office/drawing/2014/main" id="{1B0910D1-1901-4FB6-9477-516346F9E603}"/>
                </a:ext>
              </a:extLst>
            </p:cNvPr>
            <p:cNvSpPr/>
            <p:nvPr/>
          </p:nvSpPr>
          <p:spPr>
            <a:xfrm>
              <a:off x="6603550" y="1681050"/>
              <a:ext cx="255250" cy="102100"/>
            </a:xfrm>
            <a:custGeom>
              <a:avLst/>
              <a:gdLst/>
              <a:ahLst/>
              <a:cxnLst/>
              <a:rect l="l" t="t" r="r" b="b"/>
              <a:pathLst>
                <a:path w="10210" h="4084" extrusionOk="0">
                  <a:moveTo>
                    <a:pt x="576" y="0"/>
                  </a:moveTo>
                  <a:cubicBezTo>
                    <a:pt x="257" y="0"/>
                    <a:pt x="1" y="257"/>
                    <a:pt x="1" y="576"/>
                  </a:cubicBezTo>
                  <a:lnTo>
                    <a:pt x="1" y="2046"/>
                  </a:lnTo>
                  <a:lnTo>
                    <a:pt x="1" y="3512"/>
                  </a:lnTo>
                  <a:cubicBezTo>
                    <a:pt x="1" y="3827"/>
                    <a:pt x="257" y="4084"/>
                    <a:pt x="576" y="4084"/>
                  </a:cubicBezTo>
                  <a:lnTo>
                    <a:pt x="9638" y="4084"/>
                  </a:lnTo>
                  <a:cubicBezTo>
                    <a:pt x="9953" y="4084"/>
                    <a:pt x="10210" y="3827"/>
                    <a:pt x="10210" y="3512"/>
                  </a:cubicBezTo>
                  <a:lnTo>
                    <a:pt x="10210" y="576"/>
                  </a:lnTo>
                  <a:cubicBezTo>
                    <a:pt x="10210" y="257"/>
                    <a:pt x="9953" y="0"/>
                    <a:pt x="9638"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485;p29">
              <a:extLst>
                <a:ext uri="{FF2B5EF4-FFF2-40B4-BE49-F238E27FC236}">
                  <a16:creationId xmlns:a16="http://schemas.microsoft.com/office/drawing/2014/main" id="{BCC46A6B-F20F-4A93-B0B9-E86C2D59299B}"/>
                </a:ext>
              </a:extLst>
            </p:cNvPr>
            <p:cNvSpPr/>
            <p:nvPr/>
          </p:nvSpPr>
          <p:spPr>
            <a:xfrm>
              <a:off x="6794550" y="1681125"/>
              <a:ext cx="64250" cy="102125"/>
            </a:xfrm>
            <a:custGeom>
              <a:avLst/>
              <a:gdLst/>
              <a:ahLst/>
              <a:cxnLst/>
              <a:rect l="l" t="t" r="r" b="b"/>
              <a:pathLst>
                <a:path w="2570" h="4085" extrusionOk="0">
                  <a:moveTo>
                    <a:pt x="0" y="1"/>
                  </a:moveTo>
                  <a:lnTo>
                    <a:pt x="0" y="4084"/>
                  </a:lnTo>
                  <a:lnTo>
                    <a:pt x="1998" y="4084"/>
                  </a:lnTo>
                  <a:cubicBezTo>
                    <a:pt x="2313" y="4084"/>
                    <a:pt x="2570" y="3828"/>
                    <a:pt x="2570" y="3512"/>
                  </a:cubicBezTo>
                  <a:lnTo>
                    <a:pt x="2570" y="573"/>
                  </a:lnTo>
                  <a:cubicBezTo>
                    <a:pt x="2570" y="257"/>
                    <a:pt x="2313" y="1"/>
                    <a:pt x="1998" y="1"/>
                  </a:cubicBezTo>
                  <a:close/>
                </a:path>
              </a:pathLst>
            </a:custGeom>
            <a:solidFill>
              <a:srgbClr val="F3F3F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486;p29">
              <a:extLst>
                <a:ext uri="{FF2B5EF4-FFF2-40B4-BE49-F238E27FC236}">
                  <a16:creationId xmlns:a16="http://schemas.microsoft.com/office/drawing/2014/main" id="{9C7F7454-AC95-406E-B60B-8567B3FCAAFC}"/>
                </a:ext>
              </a:extLst>
            </p:cNvPr>
            <p:cNvSpPr/>
            <p:nvPr/>
          </p:nvSpPr>
          <p:spPr>
            <a:xfrm>
              <a:off x="6624450" y="1918125"/>
              <a:ext cx="205750" cy="197875"/>
            </a:xfrm>
            <a:custGeom>
              <a:avLst/>
              <a:gdLst/>
              <a:ahLst/>
              <a:cxnLst/>
              <a:rect l="l" t="t" r="r" b="b"/>
              <a:pathLst>
                <a:path w="8230" h="7915" extrusionOk="0">
                  <a:moveTo>
                    <a:pt x="4271" y="0"/>
                  </a:moveTo>
                  <a:cubicBezTo>
                    <a:pt x="2669" y="0"/>
                    <a:pt x="1225" y="964"/>
                    <a:pt x="613" y="2441"/>
                  </a:cubicBezTo>
                  <a:cubicBezTo>
                    <a:pt x="1" y="3922"/>
                    <a:pt x="342" y="5623"/>
                    <a:pt x="1471" y="6756"/>
                  </a:cubicBezTo>
                  <a:cubicBezTo>
                    <a:pt x="2229" y="7512"/>
                    <a:pt x="3242" y="7914"/>
                    <a:pt x="4273" y="7914"/>
                  </a:cubicBezTo>
                  <a:cubicBezTo>
                    <a:pt x="4782" y="7914"/>
                    <a:pt x="5295" y="7816"/>
                    <a:pt x="5785" y="7614"/>
                  </a:cubicBezTo>
                  <a:cubicBezTo>
                    <a:pt x="7262" y="7001"/>
                    <a:pt x="8226" y="5557"/>
                    <a:pt x="8226" y="3959"/>
                  </a:cubicBezTo>
                  <a:cubicBezTo>
                    <a:pt x="8230" y="1771"/>
                    <a:pt x="6456" y="0"/>
                    <a:pt x="4271"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487;p29">
              <a:extLst>
                <a:ext uri="{FF2B5EF4-FFF2-40B4-BE49-F238E27FC236}">
                  <a16:creationId xmlns:a16="http://schemas.microsoft.com/office/drawing/2014/main" id="{7149ADB7-639F-411C-855A-A90627BDF9D6}"/>
                </a:ext>
              </a:extLst>
            </p:cNvPr>
            <p:cNvSpPr/>
            <p:nvPr/>
          </p:nvSpPr>
          <p:spPr>
            <a:xfrm>
              <a:off x="6649650" y="1935625"/>
              <a:ext cx="195325" cy="180450"/>
            </a:xfrm>
            <a:custGeom>
              <a:avLst/>
              <a:gdLst/>
              <a:ahLst/>
              <a:cxnLst/>
              <a:rect l="l" t="t" r="r" b="b"/>
              <a:pathLst>
                <a:path w="7813" h="7218" extrusionOk="0">
                  <a:moveTo>
                    <a:pt x="5506" y="0"/>
                  </a:moveTo>
                  <a:lnTo>
                    <a:pt x="5506" y="0"/>
                  </a:lnTo>
                  <a:cubicBezTo>
                    <a:pt x="6588" y="1569"/>
                    <a:pt x="6394" y="3692"/>
                    <a:pt x="5045" y="5040"/>
                  </a:cubicBezTo>
                  <a:cubicBezTo>
                    <a:pt x="4280" y="5807"/>
                    <a:pt x="3267" y="6200"/>
                    <a:pt x="2246" y="6200"/>
                  </a:cubicBezTo>
                  <a:cubicBezTo>
                    <a:pt x="1466" y="6200"/>
                    <a:pt x="682" y="5971"/>
                    <a:pt x="1" y="5502"/>
                  </a:cubicBezTo>
                  <a:lnTo>
                    <a:pt x="1" y="5502"/>
                  </a:lnTo>
                  <a:cubicBezTo>
                    <a:pt x="779" y="6632"/>
                    <a:pt x="2019" y="7218"/>
                    <a:pt x="3267" y="7218"/>
                  </a:cubicBezTo>
                  <a:cubicBezTo>
                    <a:pt x="4271" y="7218"/>
                    <a:pt x="5281" y="6839"/>
                    <a:pt x="6060" y="6060"/>
                  </a:cubicBezTo>
                  <a:cubicBezTo>
                    <a:pt x="7812" y="4311"/>
                    <a:pt x="7545" y="1401"/>
                    <a:pt x="5506" y="0"/>
                  </a:cubicBezTo>
                  <a:close/>
                </a:path>
              </a:pathLst>
            </a:custGeom>
            <a:solidFill>
              <a:srgbClr val="C9401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488;p29">
              <a:extLst>
                <a:ext uri="{FF2B5EF4-FFF2-40B4-BE49-F238E27FC236}">
                  <a16:creationId xmlns:a16="http://schemas.microsoft.com/office/drawing/2014/main" id="{83811AE8-0F2C-45D5-AB3F-F14082E0E06B}"/>
                </a:ext>
              </a:extLst>
            </p:cNvPr>
            <p:cNvSpPr/>
            <p:nvPr/>
          </p:nvSpPr>
          <p:spPr>
            <a:xfrm>
              <a:off x="6844475" y="1979150"/>
              <a:ext cx="245625" cy="236325"/>
            </a:xfrm>
            <a:custGeom>
              <a:avLst/>
              <a:gdLst/>
              <a:ahLst/>
              <a:cxnLst/>
              <a:rect l="l" t="t" r="r" b="b"/>
              <a:pathLst>
                <a:path w="9825" h="9453" extrusionOk="0">
                  <a:moveTo>
                    <a:pt x="5096" y="0"/>
                  </a:moveTo>
                  <a:cubicBezTo>
                    <a:pt x="3186" y="0"/>
                    <a:pt x="1463" y="1151"/>
                    <a:pt x="730" y="2918"/>
                  </a:cubicBezTo>
                  <a:cubicBezTo>
                    <a:pt x="1" y="4685"/>
                    <a:pt x="404" y="6716"/>
                    <a:pt x="1757" y="8068"/>
                  </a:cubicBezTo>
                  <a:cubicBezTo>
                    <a:pt x="2661" y="8972"/>
                    <a:pt x="3868" y="9452"/>
                    <a:pt x="5096" y="9452"/>
                  </a:cubicBezTo>
                  <a:cubicBezTo>
                    <a:pt x="5706" y="9452"/>
                    <a:pt x="6321" y="9334"/>
                    <a:pt x="6907" y="9091"/>
                  </a:cubicBezTo>
                  <a:cubicBezTo>
                    <a:pt x="8674" y="8362"/>
                    <a:pt x="9825" y="6639"/>
                    <a:pt x="9825" y="4725"/>
                  </a:cubicBezTo>
                  <a:cubicBezTo>
                    <a:pt x="9825" y="2115"/>
                    <a:pt x="7706" y="0"/>
                    <a:pt x="5096"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489;p29">
              <a:extLst>
                <a:ext uri="{FF2B5EF4-FFF2-40B4-BE49-F238E27FC236}">
                  <a16:creationId xmlns:a16="http://schemas.microsoft.com/office/drawing/2014/main" id="{B3FB8786-23C4-41DD-BEEE-CDA12D68BF54}"/>
                </a:ext>
              </a:extLst>
            </p:cNvPr>
            <p:cNvSpPr/>
            <p:nvPr/>
          </p:nvSpPr>
          <p:spPr>
            <a:xfrm>
              <a:off x="6877750" y="2003150"/>
              <a:ext cx="228400" cy="212375"/>
            </a:xfrm>
            <a:custGeom>
              <a:avLst/>
              <a:gdLst/>
              <a:ahLst/>
              <a:cxnLst/>
              <a:rect l="l" t="t" r="r" b="b"/>
              <a:pathLst>
                <a:path w="9136" h="8495" extrusionOk="0">
                  <a:moveTo>
                    <a:pt x="6624" y="1"/>
                  </a:moveTo>
                  <a:cubicBezTo>
                    <a:pt x="8050" y="1885"/>
                    <a:pt x="7871" y="4531"/>
                    <a:pt x="6199" y="6199"/>
                  </a:cubicBezTo>
                  <a:cubicBezTo>
                    <a:pt x="5282" y="7117"/>
                    <a:pt x="4072" y="7585"/>
                    <a:pt x="2856" y="7585"/>
                  </a:cubicBezTo>
                  <a:cubicBezTo>
                    <a:pt x="1855" y="7585"/>
                    <a:pt x="851" y="7268"/>
                    <a:pt x="0" y="6625"/>
                  </a:cubicBezTo>
                  <a:lnTo>
                    <a:pt x="0" y="6625"/>
                  </a:lnTo>
                  <a:cubicBezTo>
                    <a:pt x="939" y="7860"/>
                    <a:pt x="2349" y="8494"/>
                    <a:pt x="3768" y="8494"/>
                  </a:cubicBezTo>
                  <a:cubicBezTo>
                    <a:pt x="4970" y="8494"/>
                    <a:pt x="6178" y="8039"/>
                    <a:pt x="7108" y="7108"/>
                  </a:cubicBezTo>
                  <a:cubicBezTo>
                    <a:pt x="9135" y="5081"/>
                    <a:pt x="8904" y="1735"/>
                    <a:pt x="6624" y="1"/>
                  </a:cubicBezTo>
                  <a:close/>
                </a:path>
              </a:pathLst>
            </a:custGeom>
            <a:solidFill>
              <a:srgbClr val="32B29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490;p29">
              <a:extLst>
                <a:ext uri="{FF2B5EF4-FFF2-40B4-BE49-F238E27FC236}">
                  <a16:creationId xmlns:a16="http://schemas.microsoft.com/office/drawing/2014/main" id="{066081D5-60A0-40F5-947D-0D8E5A4E3BA4}"/>
                </a:ext>
              </a:extLst>
            </p:cNvPr>
            <p:cNvSpPr/>
            <p:nvPr/>
          </p:nvSpPr>
          <p:spPr>
            <a:xfrm>
              <a:off x="6890750" y="2015350"/>
              <a:ext cx="177450" cy="177425"/>
            </a:xfrm>
            <a:custGeom>
              <a:avLst/>
              <a:gdLst/>
              <a:ahLst/>
              <a:cxnLst/>
              <a:rect l="l" t="t" r="r" b="b"/>
              <a:pathLst>
                <a:path w="7098" h="7097" extrusionOk="0">
                  <a:moveTo>
                    <a:pt x="6669" y="0"/>
                  </a:moveTo>
                  <a:cubicBezTo>
                    <a:pt x="6639" y="19"/>
                    <a:pt x="6610" y="37"/>
                    <a:pt x="6588" y="63"/>
                  </a:cubicBezTo>
                  <a:lnTo>
                    <a:pt x="67" y="6587"/>
                  </a:lnTo>
                  <a:cubicBezTo>
                    <a:pt x="41" y="6609"/>
                    <a:pt x="19" y="6639"/>
                    <a:pt x="1" y="6668"/>
                  </a:cubicBezTo>
                  <a:cubicBezTo>
                    <a:pt x="184" y="6826"/>
                    <a:pt x="375" y="6969"/>
                    <a:pt x="580" y="7097"/>
                  </a:cubicBezTo>
                  <a:lnTo>
                    <a:pt x="7098" y="579"/>
                  </a:lnTo>
                  <a:cubicBezTo>
                    <a:pt x="6969" y="378"/>
                    <a:pt x="6826" y="184"/>
                    <a:pt x="6669" y="0"/>
                  </a:cubicBezTo>
                  <a:close/>
                </a:path>
              </a:pathLst>
            </a:custGeom>
            <a:solidFill>
              <a:srgbClr val="4ABDA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491;p29">
              <a:extLst>
                <a:ext uri="{FF2B5EF4-FFF2-40B4-BE49-F238E27FC236}">
                  <a16:creationId xmlns:a16="http://schemas.microsoft.com/office/drawing/2014/main" id="{01123317-D942-48E7-B113-261962978190}"/>
                </a:ext>
              </a:extLst>
            </p:cNvPr>
            <p:cNvSpPr/>
            <p:nvPr/>
          </p:nvSpPr>
          <p:spPr>
            <a:xfrm>
              <a:off x="6970575" y="1831250"/>
              <a:ext cx="182575" cy="349075"/>
            </a:xfrm>
            <a:custGeom>
              <a:avLst/>
              <a:gdLst/>
              <a:ahLst/>
              <a:cxnLst/>
              <a:rect l="l" t="t" r="r" b="b"/>
              <a:pathLst>
                <a:path w="7303" h="13963" extrusionOk="0">
                  <a:moveTo>
                    <a:pt x="3538" y="1"/>
                  </a:moveTo>
                  <a:cubicBezTo>
                    <a:pt x="3349" y="1"/>
                    <a:pt x="3159" y="12"/>
                    <a:pt x="3014" y="48"/>
                  </a:cubicBezTo>
                  <a:cubicBezTo>
                    <a:pt x="1324" y="455"/>
                    <a:pt x="1" y="1844"/>
                    <a:pt x="1" y="3640"/>
                  </a:cubicBezTo>
                  <a:lnTo>
                    <a:pt x="1" y="5920"/>
                  </a:lnTo>
                  <a:lnTo>
                    <a:pt x="52" y="5920"/>
                  </a:lnTo>
                  <a:cubicBezTo>
                    <a:pt x="1954" y="5920"/>
                    <a:pt x="3674" y="7060"/>
                    <a:pt x="4410" y="8816"/>
                  </a:cubicBezTo>
                  <a:cubicBezTo>
                    <a:pt x="5147" y="10568"/>
                    <a:pt x="4759" y="12595"/>
                    <a:pt x="3428" y="13955"/>
                  </a:cubicBezTo>
                  <a:cubicBezTo>
                    <a:pt x="3501" y="13959"/>
                    <a:pt x="3575" y="13962"/>
                    <a:pt x="3652" y="13962"/>
                  </a:cubicBezTo>
                  <a:cubicBezTo>
                    <a:pt x="5668" y="13962"/>
                    <a:pt x="7303" y="12328"/>
                    <a:pt x="7303" y="10308"/>
                  </a:cubicBezTo>
                  <a:lnTo>
                    <a:pt x="7303" y="3640"/>
                  </a:lnTo>
                  <a:cubicBezTo>
                    <a:pt x="7303" y="1870"/>
                    <a:pt x="6034" y="356"/>
                    <a:pt x="4289" y="48"/>
                  </a:cubicBezTo>
                  <a:cubicBezTo>
                    <a:pt x="4289" y="48"/>
                    <a:pt x="3916" y="1"/>
                    <a:pt x="3538"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492;p29">
              <a:extLst>
                <a:ext uri="{FF2B5EF4-FFF2-40B4-BE49-F238E27FC236}">
                  <a16:creationId xmlns:a16="http://schemas.microsoft.com/office/drawing/2014/main" id="{3FCBBB17-18D5-4DDF-BA8A-36FE0A906E3E}"/>
                </a:ext>
              </a:extLst>
            </p:cNvPr>
            <p:cNvSpPr/>
            <p:nvPr/>
          </p:nvSpPr>
          <p:spPr>
            <a:xfrm>
              <a:off x="7044900" y="1831200"/>
              <a:ext cx="108250" cy="349025"/>
            </a:xfrm>
            <a:custGeom>
              <a:avLst/>
              <a:gdLst/>
              <a:ahLst/>
              <a:cxnLst/>
              <a:rect l="l" t="t" r="r" b="b"/>
              <a:pathLst>
                <a:path w="4330" h="13961" extrusionOk="0">
                  <a:moveTo>
                    <a:pt x="679" y="0"/>
                  </a:moveTo>
                  <a:cubicBezTo>
                    <a:pt x="465" y="0"/>
                    <a:pt x="252" y="17"/>
                    <a:pt x="41" y="50"/>
                  </a:cubicBezTo>
                  <a:lnTo>
                    <a:pt x="1" y="57"/>
                  </a:lnTo>
                  <a:cubicBezTo>
                    <a:pt x="1727" y="383"/>
                    <a:pt x="2973" y="1890"/>
                    <a:pt x="2973" y="3642"/>
                  </a:cubicBezTo>
                  <a:lnTo>
                    <a:pt x="2973" y="10310"/>
                  </a:lnTo>
                  <a:cubicBezTo>
                    <a:pt x="2973" y="11798"/>
                    <a:pt x="2072" y="13136"/>
                    <a:pt x="690" y="13693"/>
                  </a:cubicBezTo>
                  <a:cubicBezTo>
                    <a:pt x="616" y="13785"/>
                    <a:pt x="536" y="13869"/>
                    <a:pt x="455" y="13953"/>
                  </a:cubicBezTo>
                  <a:cubicBezTo>
                    <a:pt x="528" y="13957"/>
                    <a:pt x="605" y="13961"/>
                    <a:pt x="679" y="13961"/>
                  </a:cubicBezTo>
                  <a:cubicBezTo>
                    <a:pt x="2695" y="13961"/>
                    <a:pt x="4330" y="12326"/>
                    <a:pt x="4330" y="10310"/>
                  </a:cubicBezTo>
                  <a:lnTo>
                    <a:pt x="4330" y="3642"/>
                  </a:lnTo>
                  <a:cubicBezTo>
                    <a:pt x="4330" y="1872"/>
                    <a:pt x="3061" y="358"/>
                    <a:pt x="1320" y="50"/>
                  </a:cubicBezTo>
                  <a:cubicBezTo>
                    <a:pt x="1108" y="17"/>
                    <a:pt x="893" y="0"/>
                    <a:pt x="679" y="0"/>
                  </a:cubicBezTo>
                  <a:close/>
                </a:path>
              </a:pathLst>
            </a:custGeom>
            <a:solidFill>
              <a:srgbClr val="FC4A1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493;p29">
              <a:extLst>
                <a:ext uri="{FF2B5EF4-FFF2-40B4-BE49-F238E27FC236}">
                  <a16:creationId xmlns:a16="http://schemas.microsoft.com/office/drawing/2014/main" id="{08088A21-419D-49AD-966F-3C8D852A0C61}"/>
                </a:ext>
              </a:extLst>
            </p:cNvPr>
            <p:cNvSpPr/>
            <p:nvPr/>
          </p:nvSpPr>
          <p:spPr>
            <a:xfrm>
              <a:off x="7046375" y="2005625"/>
              <a:ext cx="106775" cy="174600"/>
            </a:xfrm>
            <a:custGeom>
              <a:avLst/>
              <a:gdLst/>
              <a:ahLst/>
              <a:cxnLst/>
              <a:rect l="l" t="t" r="r" b="b"/>
              <a:pathLst>
                <a:path w="4271" h="6984" extrusionOk="0">
                  <a:moveTo>
                    <a:pt x="0" y="1"/>
                  </a:moveTo>
                  <a:cubicBezTo>
                    <a:pt x="2163" y="1753"/>
                    <a:pt x="2346" y="4986"/>
                    <a:pt x="396" y="6976"/>
                  </a:cubicBezTo>
                  <a:cubicBezTo>
                    <a:pt x="469" y="6980"/>
                    <a:pt x="546" y="6984"/>
                    <a:pt x="620" y="6984"/>
                  </a:cubicBezTo>
                  <a:cubicBezTo>
                    <a:pt x="2636" y="6984"/>
                    <a:pt x="4271" y="5349"/>
                    <a:pt x="4271" y="3333"/>
                  </a:cubicBezTo>
                  <a:lnTo>
                    <a:pt x="4271" y="1"/>
                  </a:lnTo>
                  <a:close/>
                </a:path>
              </a:pathLst>
            </a:custGeom>
            <a:solidFill>
              <a:srgbClr val="FC836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494;p29">
              <a:extLst>
                <a:ext uri="{FF2B5EF4-FFF2-40B4-BE49-F238E27FC236}">
                  <a16:creationId xmlns:a16="http://schemas.microsoft.com/office/drawing/2014/main" id="{34629CC7-6243-4343-BAB5-C40635C1D356}"/>
                </a:ext>
              </a:extLst>
            </p:cNvPr>
            <p:cNvSpPr/>
            <p:nvPr/>
          </p:nvSpPr>
          <p:spPr>
            <a:xfrm>
              <a:off x="7056275" y="2005625"/>
              <a:ext cx="96875" cy="174600"/>
            </a:xfrm>
            <a:custGeom>
              <a:avLst/>
              <a:gdLst/>
              <a:ahLst/>
              <a:cxnLst/>
              <a:rect l="l" t="t" r="r" b="b"/>
              <a:pathLst>
                <a:path w="3875" h="6984" extrusionOk="0">
                  <a:moveTo>
                    <a:pt x="2518" y="1"/>
                  </a:moveTo>
                  <a:lnTo>
                    <a:pt x="2518" y="3333"/>
                  </a:lnTo>
                  <a:cubicBezTo>
                    <a:pt x="2518" y="4821"/>
                    <a:pt x="1617" y="6159"/>
                    <a:pt x="235" y="6716"/>
                  </a:cubicBezTo>
                  <a:cubicBezTo>
                    <a:pt x="202" y="6760"/>
                    <a:pt x="165" y="6800"/>
                    <a:pt x="128" y="6841"/>
                  </a:cubicBezTo>
                  <a:cubicBezTo>
                    <a:pt x="121" y="6844"/>
                    <a:pt x="117" y="6852"/>
                    <a:pt x="110" y="6859"/>
                  </a:cubicBezTo>
                  <a:cubicBezTo>
                    <a:pt x="73" y="6899"/>
                    <a:pt x="37" y="6936"/>
                    <a:pt x="0" y="6976"/>
                  </a:cubicBezTo>
                  <a:cubicBezTo>
                    <a:pt x="73" y="6980"/>
                    <a:pt x="150" y="6984"/>
                    <a:pt x="224" y="6984"/>
                  </a:cubicBezTo>
                  <a:cubicBezTo>
                    <a:pt x="2240" y="6984"/>
                    <a:pt x="3875" y="5349"/>
                    <a:pt x="3875" y="3333"/>
                  </a:cubicBezTo>
                  <a:lnTo>
                    <a:pt x="3875" y="1"/>
                  </a:ln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495;p29">
              <a:extLst>
                <a:ext uri="{FF2B5EF4-FFF2-40B4-BE49-F238E27FC236}">
                  <a16:creationId xmlns:a16="http://schemas.microsoft.com/office/drawing/2014/main" id="{910BA5E2-7BD1-46CE-AD17-3D13147F482A}"/>
                </a:ext>
              </a:extLst>
            </p:cNvPr>
            <p:cNvSpPr/>
            <p:nvPr/>
          </p:nvSpPr>
          <p:spPr>
            <a:xfrm>
              <a:off x="6676700" y="1962200"/>
              <a:ext cx="109075" cy="109800"/>
            </a:xfrm>
            <a:custGeom>
              <a:avLst/>
              <a:gdLst/>
              <a:ahLst/>
              <a:cxnLst/>
              <a:rect l="l" t="t" r="r" b="b"/>
              <a:pathLst>
                <a:path w="4363" h="4392" extrusionOk="0">
                  <a:moveTo>
                    <a:pt x="2181" y="0"/>
                  </a:moveTo>
                  <a:cubicBezTo>
                    <a:pt x="1976" y="0"/>
                    <a:pt x="1811" y="173"/>
                    <a:pt x="1818" y="378"/>
                  </a:cubicBezTo>
                  <a:lnTo>
                    <a:pt x="1818" y="1833"/>
                  </a:lnTo>
                  <a:lnTo>
                    <a:pt x="363" y="1833"/>
                  </a:lnTo>
                  <a:cubicBezTo>
                    <a:pt x="161" y="1833"/>
                    <a:pt x="0" y="1994"/>
                    <a:pt x="0" y="2196"/>
                  </a:cubicBezTo>
                  <a:cubicBezTo>
                    <a:pt x="0" y="2398"/>
                    <a:pt x="161" y="2559"/>
                    <a:pt x="363" y="2559"/>
                  </a:cubicBezTo>
                  <a:lnTo>
                    <a:pt x="1818" y="2559"/>
                  </a:lnTo>
                  <a:lnTo>
                    <a:pt x="1818" y="4014"/>
                  </a:lnTo>
                  <a:cubicBezTo>
                    <a:pt x="1811" y="4219"/>
                    <a:pt x="1976" y="4392"/>
                    <a:pt x="2181" y="4392"/>
                  </a:cubicBezTo>
                  <a:cubicBezTo>
                    <a:pt x="2386" y="4392"/>
                    <a:pt x="2551" y="4219"/>
                    <a:pt x="2544" y="4014"/>
                  </a:cubicBezTo>
                  <a:lnTo>
                    <a:pt x="2544" y="2563"/>
                  </a:lnTo>
                  <a:lnTo>
                    <a:pt x="3999" y="2563"/>
                  </a:lnTo>
                  <a:cubicBezTo>
                    <a:pt x="4201" y="2563"/>
                    <a:pt x="4362" y="2398"/>
                    <a:pt x="4362" y="2196"/>
                  </a:cubicBezTo>
                  <a:cubicBezTo>
                    <a:pt x="4362" y="1998"/>
                    <a:pt x="4201" y="1833"/>
                    <a:pt x="3999" y="1833"/>
                  </a:cubicBezTo>
                  <a:lnTo>
                    <a:pt x="2544" y="1833"/>
                  </a:lnTo>
                  <a:lnTo>
                    <a:pt x="2544" y="378"/>
                  </a:lnTo>
                  <a:cubicBezTo>
                    <a:pt x="2551" y="173"/>
                    <a:pt x="2386" y="0"/>
                    <a:pt x="218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496;p29">
              <a:extLst>
                <a:ext uri="{FF2B5EF4-FFF2-40B4-BE49-F238E27FC236}">
                  <a16:creationId xmlns:a16="http://schemas.microsoft.com/office/drawing/2014/main" id="{5AAE959A-DE68-41B3-B905-1424E087DD5B}"/>
                </a:ext>
              </a:extLst>
            </p:cNvPr>
            <p:cNvSpPr/>
            <p:nvPr/>
          </p:nvSpPr>
          <p:spPr>
            <a:xfrm>
              <a:off x="6657075" y="1671775"/>
              <a:ext cx="18175" cy="120275"/>
            </a:xfrm>
            <a:custGeom>
              <a:avLst/>
              <a:gdLst/>
              <a:ahLst/>
              <a:cxnLst/>
              <a:rect l="l" t="t" r="r" b="b"/>
              <a:pathLst>
                <a:path w="727" h="4811" extrusionOk="0">
                  <a:moveTo>
                    <a:pt x="363" y="1"/>
                  </a:moveTo>
                  <a:cubicBezTo>
                    <a:pt x="162" y="1"/>
                    <a:pt x="1" y="166"/>
                    <a:pt x="1" y="364"/>
                  </a:cubicBezTo>
                  <a:lnTo>
                    <a:pt x="1" y="4447"/>
                  </a:lnTo>
                  <a:cubicBezTo>
                    <a:pt x="1" y="4649"/>
                    <a:pt x="162" y="4810"/>
                    <a:pt x="363" y="4810"/>
                  </a:cubicBezTo>
                  <a:cubicBezTo>
                    <a:pt x="565" y="4810"/>
                    <a:pt x="726" y="4649"/>
                    <a:pt x="726" y="4447"/>
                  </a:cubicBezTo>
                  <a:lnTo>
                    <a:pt x="726" y="364"/>
                  </a:lnTo>
                  <a:cubicBezTo>
                    <a:pt x="726" y="166"/>
                    <a:pt x="565" y="1"/>
                    <a:pt x="363"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497;p29">
              <a:extLst>
                <a:ext uri="{FF2B5EF4-FFF2-40B4-BE49-F238E27FC236}">
                  <a16:creationId xmlns:a16="http://schemas.microsoft.com/office/drawing/2014/main" id="{F0E27073-98D8-43CF-98D4-D1351A95398E}"/>
                </a:ext>
              </a:extLst>
            </p:cNvPr>
            <p:cNvSpPr/>
            <p:nvPr/>
          </p:nvSpPr>
          <p:spPr>
            <a:xfrm>
              <a:off x="6722225" y="1671775"/>
              <a:ext cx="18175" cy="120275"/>
            </a:xfrm>
            <a:custGeom>
              <a:avLst/>
              <a:gdLst/>
              <a:ahLst/>
              <a:cxnLst/>
              <a:rect l="l" t="t" r="r" b="b"/>
              <a:pathLst>
                <a:path w="727" h="4811" extrusionOk="0">
                  <a:moveTo>
                    <a:pt x="364" y="1"/>
                  </a:moveTo>
                  <a:cubicBezTo>
                    <a:pt x="166" y="1"/>
                    <a:pt x="1" y="166"/>
                    <a:pt x="1" y="364"/>
                  </a:cubicBezTo>
                  <a:lnTo>
                    <a:pt x="1" y="4447"/>
                  </a:lnTo>
                  <a:cubicBezTo>
                    <a:pt x="1" y="4649"/>
                    <a:pt x="166" y="4810"/>
                    <a:pt x="364" y="4810"/>
                  </a:cubicBezTo>
                  <a:cubicBezTo>
                    <a:pt x="565" y="4810"/>
                    <a:pt x="727" y="4649"/>
                    <a:pt x="727" y="4447"/>
                  </a:cubicBezTo>
                  <a:lnTo>
                    <a:pt x="727" y="364"/>
                  </a:lnTo>
                  <a:cubicBezTo>
                    <a:pt x="727" y="166"/>
                    <a:pt x="565" y="1"/>
                    <a:pt x="364"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498;p29">
              <a:extLst>
                <a:ext uri="{FF2B5EF4-FFF2-40B4-BE49-F238E27FC236}">
                  <a16:creationId xmlns:a16="http://schemas.microsoft.com/office/drawing/2014/main" id="{ACC62A4B-CCA7-413A-8317-4FF956F5D124}"/>
                </a:ext>
              </a:extLst>
            </p:cNvPr>
            <p:cNvSpPr/>
            <p:nvPr/>
          </p:nvSpPr>
          <p:spPr>
            <a:xfrm>
              <a:off x="6787300" y="1671500"/>
              <a:ext cx="18525" cy="120550"/>
            </a:xfrm>
            <a:custGeom>
              <a:avLst/>
              <a:gdLst/>
              <a:ahLst/>
              <a:cxnLst/>
              <a:rect l="l" t="t" r="r" b="b"/>
              <a:pathLst>
                <a:path w="741" h="4822" extrusionOk="0">
                  <a:moveTo>
                    <a:pt x="371" y="1"/>
                  </a:moveTo>
                  <a:cubicBezTo>
                    <a:pt x="165" y="1"/>
                    <a:pt x="0" y="170"/>
                    <a:pt x="8" y="375"/>
                  </a:cubicBezTo>
                  <a:lnTo>
                    <a:pt x="8" y="4458"/>
                  </a:lnTo>
                  <a:cubicBezTo>
                    <a:pt x="8" y="4660"/>
                    <a:pt x="169" y="4821"/>
                    <a:pt x="371" y="4821"/>
                  </a:cubicBezTo>
                  <a:cubicBezTo>
                    <a:pt x="572" y="4821"/>
                    <a:pt x="734" y="4660"/>
                    <a:pt x="734" y="4458"/>
                  </a:cubicBezTo>
                  <a:lnTo>
                    <a:pt x="734" y="375"/>
                  </a:lnTo>
                  <a:cubicBezTo>
                    <a:pt x="741" y="170"/>
                    <a:pt x="576" y="1"/>
                    <a:pt x="371" y="1"/>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499;p29">
              <a:extLst>
                <a:ext uri="{FF2B5EF4-FFF2-40B4-BE49-F238E27FC236}">
                  <a16:creationId xmlns:a16="http://schemas.microsoft.com/office/drawing/2014/main" id="{2CF30FEE-D616-4B10-8F30-BFF177189FA4}"/>
                </a:ext>
              </a:extLst>
            </p:cNvPr>
            <p:cNvSpPr/>
            <p:nvPr/>
          </p:nvSpPr>
          <p:spPr>
            <a:xfrm>
              <a:off x="6877025" y="2007950"/>
              <a:ext cx="185025" cy="181075"/>
            </a:xfrm>
            <a:custGeom>
              <a:avLst/>
              <a:gdLst/>
              <a:ahLst/>
              <a:cxnLst/>
              <a:rect l="l" t="t" r="r" b="b"/>
              <a:pathLst>
                <a:path w="7401" h="7243" extrusionOk="0">
                  <a:moveTo>
                    <a:pt x="7006" y="0"/>
                  </a:moveTo>
                  <a:cubicBezTo>
                    <a:pt x="6916" y="0"/>
                    <a:pt x="6826" y="33"/>
                    <a:pt x="6756" y="98"/>
                  </a:cubicBezTo>
                  <a:lnTo>
                    <a:pt x="227" y="6623"/>
                  </a:lnTo>
                  <a:cubicBezTo>
                    <a:pt x="0" y="6854"/>
                    <a:pt x="161" y="7243"/>
                    <a:pt x="488" y="7243"/>
                  </a:cubicBezTo>
                  <a:cubicBezTo>
                    <a:pt x="583" y="7243"/>
                    <a:pt x="675" y="7206"/>
                    <a:pt x="744" y="7136"/>
                  </a:cubicBezTo>
                  <a:lnTo>
                    <a:pt x="7269" y="615"/>
                  </a:lnTo>
                  <a:cubicBezTo>
                    <a:pt x="7401" y="469"/>
                    <a:pt x="7401" y="245"/>
                    <a:pt x="7262" y="106"/>
                  </a:cubicBezTo>
                  <a:cubicBezTo>
                    <a:pt x="7191" y="35"/>
                    <a:pt x="7099" y="0"/>
                    <a:pt x="7006" y="0"/>
                  </a:cubicBezTo>
                  <a:close/>
                </a:path>
              </a:pathLst>
            </a:custGeom>
            <a:solidFill>
              <a:srgbClr val="EAE7E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85" name="Google Shape;500;p29">
            <a:extLst>
              <a:ext uri="{FF2B5EF4-FFF2-40B4-BE49-F238E27FC236}">
                <a16:creationId xmlns:a16="http://schemas.microsoft.com/office/drawing/2014/main" id="{AE5FAB11-5A13-49F6-B784-10EEDF7253C1}"/>
              </a:ext>
            </a:extLst>
          </p:cNvPr>
          <p:cNvSpPr txBox="1"/>
          <p:nvPr/>
        </p:nvSpPr>
        <p:spPr>
          <a:xfrm>
            <a:off x="18392056" y="9861933"/>
            <a:ext cx="1882400" cy="9752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3733" kern="0">
                <a:solidFill>
                  <a:srgbClr val="FFFFFF"/>
                </a:solidFill>
                <a:latin typeface="Saira Condensed ExtraBold"/>
                <a:ea typeface="Saira Condensed ExtraBold"/>
                <a:cs typeface="Saira Condensed ExtraBold"/>
                <a:sym typeface="Saira Condensed ExtraBold"/>
              </a:rPr>
              <a:t>95%</a:t>
            </a:r>
            <a:endParaRPr sz="3733" kern="0">
              <a:solidFill>
                <a:srgbClr val="FFFFFF"/>
              </a:solidFill>
              <a:latin typeface="Saira Condensed ExtraBold"/>
              <a:ea typeface="Saira Condensed ExtraBold"/>
              <a:cs typeface="Saira Condensed ExtraBold"/>
              <a:sym typeface="Saira Condensed ExtraBold"/>
            </a:endParaRPr>
          </a:p>
        </p:txBody>
      </p:sp>
      <p:grpSp>
        <p:nvGrpSpPr>
          <p:cNvPr id="86" name="Google Shape;501;p29">
            <a:extLst>
              <a:ext uri="{FF2B5EF4-FFF2-40B4-BE49-F238E27FC236}">
                <a16:creationId xmlns:a16="http://schemas.microsoft.com/office/drawing/2014/main" id="{67413C02-2966-4FAE-933A-9A4EDAE7C554}"/>
              </a:ext>
            </a:extLst>
          </p:cNvPr>
          <p:cNvGrpSpPr/>
          <p:nvPr/>
        </p:nvGrpSpPr>
        <p:grpSpPr>
          <a:xfrm>
            <a:off x="8426867" y="6662011"/>
            <a:ext cx="907445" cy="676901"/>
            <a:chOff x="1190625" y="901100"/>
            <a:chExt cx="5219200" cy="3893225"/>
          </a:xfrm>
        </p:grpSpPr>
        <p:sp>
          <p:nvSpPr>
            <p:cNvPr id="87" name="Google Shape;502;p29">
              <a:extLst>
                <a:ext uri="{FF2B5EF4-FFF2-40B4-BE49-F238E27FC236}">
                  <a16:creationId xmlns:a16="http://schemas.microsoft.com/office/drawing/2014/main" id="{E4B4E3B0-BA5C-43BD-990D-65CDB8E00159}"/>
                </a:ext>
              </a:extLst>
            </p:cNvPr>
            <p:cNvSpPr/>
            <p:nvPr/>
          </p:nvSpPr>
          <p:spPr>
            <a:xfrm>
              <a:off x="5332525" y="2060750"/>
              <a:ext cx="663025" cy="579850"/>
            </a:xfrm>
            <a:custGeom>
              <a:avLst/>
              <a:gdLst/>
              <a:ahLst/>
              <a:cxnLst/>
              <a:rect l="l" t="t" r="r" b="b"/>
              <a:pathLst>
                <a:path w="26521" h="23194" extrusionOk="0">
                  <a:moveTo>
                    <a:pt x="13277" y="0"/>
                  </a:moveTo>
                  <a:cubicBezTo>
                    <a:pt x="5937" y="0"/>
                    <a:pt x="0" y="5187"/>
                    <a:pt x="0" y="11613"/>
                  </a:cubicBezTo>
                  <a:cubicBezTo>
                    <a:pt x="0" y="18007"/>
                    <a:pt x="5937" y="23193"/>
                    <a:pt x="13277" y="23193"/>
                  </a:cubicBezTo>
                  <a:cubicBezTo>
                    <a:pt x="20583" y="23193"/>
                    <a:pt x="26520" y="18007"/>
                    <a:pt x="26520" y="11613"/>
                  </a:cubicBezTo>
                  <a:cubicBezTo>
                    <a:pt x="26520" y="5187"/>
                    <a:pt x="20583" y="0"/>
                    <a:pt x="1327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503;p29">
              <a:extLst>
                <a:ext uri="{FF2B5EF4-FFF2-40B4-BE49-F238E27FC236}">
                  <a16:creationId xmlns:a16="http://schemas.microsoft.com/office/drawing/2014/main" id="{89085BC8-5CC6-4132-AADE-9A87FEA1A86B}"/>
                </a:ext>
              </a:extLst>
            </p:cNvPr>
            <p:cNvSpPr/>
            <p:nvPr/>
          </p:nvSpPr>
          <p:spPr>
            <a:xfrm>
              <a:off x="5332525" y="2060750"/>
              <a:ext cx="455875" cy="579850"/>
            </a:xfrm>
            <a:custGeom>
              <a:avLst/>
              <a:gdLst/>
              <a:ahLst/>
              <a:cxnLst/>
              <a:rect l="l" t="t" r="r" b="b"/>
              <a:pathLst>
                <a:path w="18235" h="23194" extrusionOk="0">
                  <a:moveTo>
                    <a:pt x="13277" y="0"/>
                  </a:moveTo>
                  <a:cubicBezTo>
                    <a:pt x="5937" y="0"/>
                    <a:pt x="0" y="5187"/>
                    <a:pt x="0" y="11580"/>
                  </a:cubicBezTo>
                  <a:cubicBezTo>
                    <a:pt x="0" y="18007"/>
                    <a:pt x="5937" y="23193"/>
                    <a:pt x="13277" y="23193"/>
                  </a:cubicBezTo>
                  <a:cubicBezTo>
                    <a:pt x="15038" y="23193"/>
                    <a:pt x="16702" y="22867"/>
                    <a:pt x="18235" y="22345"/>
                  </a:cubicBezTo>
                  <a:cubicBezTo>
                    <a:pt x="13374" y="20616"/>
                    <a:pt x="9949" y="16473"/>
                    <a:pt x="9949" y="11580"/>
                  </a:cubicBezTo>
                  <a:cubicBezTo>
                    <a:pt x="9949" y="6720"/>
                    <a:pt x="13374" y="2577"/>
                    <a:pt x="18235" y="849"/>
                  </a:cubicBezTo>
                  <a:cubicBezTo>
                    <a:pt x="16702" y="327"/>
                    <a:pt x="15038" y="0"/>
                    <a:pt x="13277"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504;p29">
              <a:extLst>
                <a:ext uri="{FF2B5EF4-FFF2-40B4-BE49-F238E27FC236}">
                  <a16:creationId xmlns:a16="http://schemas.microsoft.com/office/drawing/2014/main" id="{23D7B773-069C-4AE5-B48F-2492D1C1A2C6}"/>
                </a:ext>
              </a:extLst>
            </p:cNvPr>
            <p:cNvSpPr/>
            <p:nvPr/>
          </p:nvSpPr>
          <p:spPr>
            <a:xfrm>
              <a:off x="4918250" y="3469100"/>
              <a:ext cx="1491575" cy="1325225"/>
            </a:xfrm>
            <a:custGeom>
              <a:avLst/>
              <a:gdLst/>
              <a:ahLst/>
              <a:cxnLst/>
              <a:rect l="l" t="t" r="r" b="b"/>
              <a:pathLst>
                <a:path w="59663" h="53009" extrusionOk="0">
                  <a:moveTo>
                    <a:pt x="19899" y="1"/>
                  </a:moveTo>
                  <a:lnTo>
                    <a:pt x="19899" y="9950"/>
                  </a:lnTo>
                  <a:cubicBezTo>
                    <a:pt x="19899" y="12462"/>
                    <a:pt x="18463" y="14745"/>
                    <a:pt x="16245" y="15854"/>
                  </a:cubicBezTo>
                  <a:lnTo>
                    <a:pt x="5513" y="21236"/>
                  </a:lnTo>
                  <a:cubicBezTo>
                    <a:pt x="2153" y="22900"/>
                    <a:pt x="0" y="26358"/>
                    <a:pt x="0" y="30109"/>
                  </a:cubicBezTo>
                  <a:lnTo>
                    <a:pt x="0" y="49714"/>
                  </a:lnTo>
                  <a:cubicBezTo>
                    <a:pt x="0" y="51540"/>
                    <a:pt x="1501" y="53008"/>
                    <a:pt x="3328" y="53008"/>
                  </a:cubicBezTo>
                  <a:lnTo>
                    <a:pt x="56335" y="53008"/>
                  </a:lnTo>
                  <a:cubicBezTo>
                    <a:pt x="58194" y="53008"/>
                    <a:pt x="59662" y="51540"/>
                    <a:pt x="59662" y="49714"/>
                  </a:cubicBezTo>
                  <a:lnTo>
                    <a:pt x="59662" y="30109"/>
                  </a:lnTo>
                  <a:cubicBezTo>
                    <a:pt x="59662" y="26358"/>
                    <a:pt x="57542" y="22900"/>
                    <a:pt x="54182" y="21236"/>
                  </a:cubicBezTo>
                  <a:lnTo>
                    <a:pt x="43450" y="15854"/>
                  </a:lnTo>
                  <a:cubicBezTo>
                    <a:pt x="41199" y="14745"/>
                    <a:pt x="39764" y="12462"/>
                    <a:pt x="39764" y="9950"/>
                  </a:cubicBezTo>
                  <a:lnTo>
                    <a:pt x="39764"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505;p29">
              <a:extLst>
                <a:ext uri="{FF2B5EF4-FFF2-40B4-BE49-F238E27FC236}">
                  <a16:creationId xmlns:a16="http://schemas.microsoft.com/office/drawing/2014/main" id="{4B6E677E-6F64-4E33-9E52-1AD6325D18C4}"/>
                </a:ext>
              </a:extLst>
            </p:cNvPr>
            <p:cNvSpPr/>
            <p:nvPr/>
          </p:nvSpPr>
          <p:spPr>
            <a:xfrm>
              <a:off x="5410800" y="3469100"/>
              <a:ext cx="506450" cy="331125"/>
            </a:xfrm>
            <a:custGeom>
              <a:avLst/>
              <a:gdLst/>
              <a:ahLst/>
              <a:cxnLst/>
              <a:rect l="l" t="t" r="r" b="b"/>
              <a:pathLst>
                <a:path w="20258" h="13245" extrusionOk="0">
                  <a:moveTo>
                    <a:pt x="197" y="1"/>
                  </a:moveTo>
                  <a:lnTo>
                    <a:pt x="197" y="9950"/>
                  </a:lnTo>
                  <a:cubicBezTo>
                    <a:pt x="197" y="10374"/>
                    <a:pt x="99" y="10798"/>
                    <a:pt x="1" y="11222"/>
                  </a:cubicBezTo>
                  <a:cubicBezTo>
                    <a:pt x="3165" y="12527"/>
                    <a:pt x="6557" y="13245"/>
                    <a:pt x="10146" y="13245"/>
                  </a:cubicBezTo>
                  <a:cubicBezTo>
                    <a:pt x="13701" y="13245"/>
                    <a:pt x="17126" y="12527"/>
                    <a:pt x="20258" y="11222"/>
                  </a:cubicBezTo>
                  <a:cubicBezTo>
                    <a:pt x="20160" y="10798"/>
                    <a:pt x="20062" y="10374"/>
                    <a:pt x="20062" y="9950"/>
                  </a:cubicBezTo>
                  <a:lnTo>
                    <a:pt x="20062" y="1"/>
                  </a:ln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506;p29">
              <a:extLst>
                <a:ext uri="{FF2B5EF4-FFF2-40B4-BE49-F238E27FC236}">
                  <a16:creationId xmlns:a16="http://schemas.microsoft.com/office/drawing/2014/main" id="{955747F7-73FE-48DE-8B0D-7392D32FF42A}"/>
                </a:ext>
              </a:extLst>
            </p:cNvPr>
            <p:cNvSpPr/>
            <p:nvPr/>
          </p:nvSpPr>
          <p:spPr>
            <a:xfrm>
              <a:off x="4918250" y="3904575"/>
              <a:ext cx="1491575" cy="889750"/>
            </a:xfrm>
            <a:custGeom>
              <a:avLst/>
              <a:gdLst/>
              <a:ahLst/>
              <a:cxnLst/>
              <a:rect l="l" t="t" r="r" b="b"/>
              <a:pathLst>
                <a:path w="59663" h="35590" extrusionOk="0">
                  <a:moveTo>
                    <a:pt x="13146" y="1"/>
                  </a:moveTo>
                  <a:lnTo>
                    <a:pt x="5513" y="3817"/>
                  </a:lnTo>
                  <a:cubicBezTo>
                    <a:pt x="2153" y="5481"/>
                    <a:pt x="0" y="8939"/>
                    <a:pt x="0" y="12690"/>
                  </a:cubicBezTo>
                  <a:lnTo>
                    <a:pt x="0" y="32295"/>
                  </a:lnTo>
                  <a:cubicBezTo>
                    <a:pt x="0" y="34121"/>
                    <a:pt x="1501" y="35589"/>
                    <a:pt x="3328" y="35589"/>
                  </a:cubicBezTo>
                  <a:lnTo>
                    <a:pt x="56335" y="35589"/>
                  </a:lnTo>
                  <a:cubicBezTo>
                    <a:pt x="58194" y="35589"/>
                    <a:pt x="59662" y="34121"/>
                    <a:pt x="59662" y="32295"/>
                  </a:cubicBezTo>
                  <a:lnTo>
                    <a:pt x="59662" y="12690"/>
                  </a:lnTo>
                  <a:cubicBezTo>
                    <a:pt x="59662" y="8939"/>
                    <a:pt x="57542" y="5481"/>
                    <a:pt x="54182" y="3817"/>
                  </a:cubicBezTo>
                  <a:lnTo>
                    <a:pt x="46516" y="1"/>
                  </a:lnTo>
                  <a:cubicBezTo>
                    <a:pt x="42993" y="5448"/>
                    <a:pt x="36828" y="9102"/>
                    <a:pt x="29848" y="9102"/>
                  </a:cubicBezTo>
                  <a:cubicBezTo>
                    <a:pt x="22834" y="9102"/>
                    <a:pt x="16702" y="5448"/>
                    <a:pt x="13146"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507;p29">
              <a:extLst>
                <a:ext uri="{FF2B5EF4-FFF2-40B4-BE49-F238E27FC236}">
                  <a16:creationId xmlns:a16="http://schemas.microsoft.com/office/drawing/2014/main" id="{5B32D6EF-8856-487D-86BB-C091393F89FF}"/>
                </a:ext>
              </a:extLst>
            </p:cNvPr>
            <p:cNvSpPr/>
            <p:nvPr/>
          </p:nvSpPr>
          <p:spPr>
            <a:xfrm>
              <a:off x="5084600" y="2309475"/>
              <a:ext cx="1159675" cy="1159650"/>
            </a:xfrm>
            <a:custGeom>
              <a:avLst/>
              <a:gdLst/>
              <a:ahLst/>
              <a:cxnLst/>
              <a:rect l="l" t="t" r="r" b="b"/>
              <a:pathLst>
                <a:path w="46387" h="46386" extrusionOk="0">
                  <a:moveTo>
                    <a:pt x="23194" y="0"/>
                  </a:moveTo>
                  <a:cubicBezTo>
                    <a:pt x="10374" y="0"/>
                    <a:pt x="1" y="10374"/>
                    <a:pt x="1" y="23193"/>
                  </a:cubicBezTo>
                  <a:cubicBezTo>
                    <a:pt x="1" y="35980"/>
                    <a:pt x="10374" y="46386"/>
                    <a:pt x="23194" y="46386"/>
                  </a:cubicBezTo>
                  <a:cubicBezTo>
                    <a:pt x="35981" y="46386"/>
                    <a:pt x="46386" y="35980"/>
                    <a:pt x="46386" y="23193"/>
                  </a:cubicBezTo>
                  <a:cubicBezTo>
                    <a:pt x="46386" y="10374"/>
                    <a:pt x="35981" y="0"/>
                    <a:pt x="23194"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508;p29">
              <a:extLst>
                <a:ext uri="{FF2B5EF4-FFF2-40B4-BE49-F238E27FC236}">
                  <a16:creationId xmlns:a16="http://schemas.microsoft.com/office/drawing/2014/main" id="{D1D62739-4DFC-43B9-87D3-00E7AC274C0A}"/>
                </a:ext>
              </a:extLst>
            </p:cNvPr>
            <p:cNvSpPr/>
            <p:nvPr/>
          </p:nvSpPr>
          <p:spPr>
            <a:xfrm>
              <a:off x="5297975" y="2309475"/>
              <a:ext cx="970750" cy="1043050"/>
            </a:xfrm>
            <a:custGeom>
              <a:avLst/>
              <a:gdLst/>
              <a:ahLst/>
              <a:cxnLst/>
              <a:rect l="l" t="t" r="r" b="b"/>
              <a:pathLst>
                <a:path w="38830" h="41722" extrusionOk="0">
                  <a:moveTo>
                    <a:pt x="14718" y="0"/>
                  </a:moveTo>
                  <a:cubicBezTo>
                    <a:pt x="3650" y="0"/>
                    <a:pt x="1" y="15277"/>
                    <a:pt x="9961" y="20127"/>
                  </a:cubicBezTo>
                  <a:cubicBezTo>
                    <a:pt x="10483" y="20388"/>
                    <a:pt x="10842" y="20518"/>
                    <a:pt x="10842" y="20518"/>
                  </a:cubicBezTo>
                  <a:lnTo>
                    <a:pt x="22389" y="41428"/>
                  </a:lnTo>
                  <a:cubicBezTo>
                    <a:pt x="22389" y="41428"/>
                    <a:pt x="25456" y="41623"/>
                    <a:pt x="28555" y="41721"/>
                  </a:cubicBezTo>
                  <a:cubicBezTo>
                    <a:pt x="34981" y="36894"/>
                    <a:pt x="38830" y="28869"/>
                    <a:pt x="37623" y="19964"/>
                  </a:cubicBezTo>
                  <a:cubicBezTo>
                    <a:pt x="36351" y="10504"/>
                    <a:pt x="29109" y="2610"/>
                    <a:pt x="19813" y="555"/>
                  </a:cubicBezTo>
                  <a:cubicBezTo>
                    <a:pt x="18084" y="196"/>
                    <a:pt x="16420" y="0"/>
                    <a:pt x="14789" y="0"/>
                  </a:cubicBezTo>
                  <a:cubicBezTo>
                    <a:pt x="14765" y="0"/>
                    <a:pt x="14742" y="0"/>
                    <a:pt x="1471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509;p29">
              <a:extLst>
                <a:ext uri="{FF2B5EF4-FFF2-40B4-BE49-F238E27FC236}">
                  <a16:creationId xmlns:a16="http://schemas.microsoft.com/office/drawing/2014/main" id="{FC9E986E-F817-4E3A-BFB7-64AC8CA8BAF3}"/>
                </a:ext>
              </a:extLst>
            </p:cNvPr>
            <p:cNvSpPr/>
            <p:nvPr/>
          </p:nvSpPr>
          <p:spPr>
            <a:xfrm>
              <a:off x="5166975" y="2819900"/>
              <a:ext cx="994925" cy="814775"/>
            </a:xfrm>
            <a:custGeom>
              <a:avLst/>
              <a:gdLst/>
              <a:ahLst/>
              <a:cxnLst/>
              <a:rect l="l" t="t" r="r" b="b"/>
              <a:pathLst>
                <a:path w="39797" h="32591" extrusionOk="0">
                  <a:moveTo>
                    <a:pt x="15301" y="1"/>
                  </a:moveTo>
                  <a:cubicBezTo>
                    <a:pt x="14065" y="1"/>
                    <a:pt x="12897" y="742"/>
                    <a:pt x="12331" y="1928"/>
                  </a:cubicBezTo>
                  <a:cubicBezTo>
                    <a:pt x="11548" y="3559"/>
                    <a:pt x="10178" y="5777"/>
                    <a:pt x="7797" y="7865"/>
                  </a:cubicBezTo>
                  <a:cubicBezTo>
                    <a:pt x="5676" y="9757"/>
                    <a:pt x="3458" y="11062"/>
                    <a:pt x="1958" y="11845"/>
                  </a:cubicBezTo>
                  <a:cubicBezTo>
                    <a:pt x="653" y="12497"/>
                    <a:pt x="0" y="13867"/>
                    <a:pt x="164" y="15270"/>
                  </a:cubicBezTo>
                  <a:cubicBezTo>
                    <a:pt x="1436" y="25056"/>
                    <a:pt x="9786" y="32591"/>
                    <a:pt x="19899" y="32591"/>
                  </a:cubicBezTo>
                  <a:cubicBezTo>
                    <a:pt x="30337" y="32591"/>
                    <a:pt x="38916" y="24534"/>
                    <a:pt x="39699" y="14291"/>
                  </a:cubicBezTo>
                  <a:cubicBezTo>
                    <a:pt x="39797" y="13280"/>
                    <a:pt x="39340" y="12301"/>
                    <a:pt x="38557" y="11616"/>
                  </a:cubicBezTo>
                  <a:cubicBezTo>
                    <a:pt x="35687" y="9137"/>
                    <a:pt x="27760" y="3070"/>
                    <a:pt x="16082" y="101"/>
                  </a:cubicBezTo>
                  <a:cubicBezTo>
                    <a:pt x="15822" y="33"/>
                    <a:pt x="15560" y="1"/>
                    <a:pt x="15301" y="1"/>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510;p29">
              <a:extLst>
                <a:ext uri="{FF2B5EF4-FFF2-40B4-BE49-F238E27FC236}">
                  <a16:creationId xmlns:a16="http://schemas.microsoft.com/office/drawing/2014/main" id="{0ECDCB30-BE65-4169-9264-CB63F11E21BE}"/>
                </a:ext>
              </a:extLst>
            </p:cNvPr>
            <p:cNvSpPr/>
            <p:nvPr/>
          </p:nvSpPr>
          <p:spPr>
            <a:xfrm>
              <a:off x="5166975" y="2819900"/>
              <a:ext cx="994925" cy="807450"/>
            </a:xfrm>
            <a:custGeom>
              <a:avLst/>
              <a:gdLst/>
              <a:ahLst/>
              <a:cxnLst/>
              <a:rect l="l" t="t" r="r" b="b"/>
              <a:pathLst>
                <a:path w="39797" h="32298" extrusionOk="0">
                  <a:moveTo>
                    <a:pt x="15299" y="1"/>
                  </a:moveTo>
                  <a:cubicBezTo>
                    <a:pt x="14064" y="1"/>
                    <a:pt x="12897" y="737"/>
                    <a:pt x="12331" y="1895"/>
                  </a:cubicBezTo>
                  <a:cubicBezTo>
                    <a:pt x="11744" y="3135"/>
                    <a:pt x="10765" y="4733"/>
                    <a:pt x="9297" y="6332"/>
                  </a:cubicBezTo>
                  <a:cubicBezTo>
                    <a:pt x="8873" y="6854"/>
                    <a:pt x="8384" y="7376"/>
                    <a:pt x="7797" y="7865"/>
                  </a:cubicBezTo>
                  <a:cubicBezTo>
                    <a:pt x="5676" y="9757"/>
                    <a:pt x="3458" y="11062"/>
                    <a:pt x="1958" y="11845"/>
                  </a:cubicBezTo>
                  <a:cubicBezTo>
                    <a:pt x="653" y="12497"/>
                    <a:pt x="0" y="13867"/>
                    <a:pt x="164" y="15270"/>
                  </a:cubicBezTo>
                  <a:cubicBezTo>
                    <a:pt x="1305" y="24044"/>
                    <a:pt x="8155" y="30992"/>
                    <a:pt x="16865" y="32297"/>
                  </a:cubicBezTo>
                  <a:cubicBezTo>
                    <a:pt x="12918" y="29622"/>
                    <a:pt x="9950" y="25969"/>
                    <a:pt x="9950" y="19347"/>
                  </a:cubicBezTo>
                  <a:lnTo>
                    <a:pt x="9950" y="14617"/>
                  </a:lnTo>
                  <a:cubicBezTo>
                    <a:pt x="10700" y="14063"/>
                    <a:pt x="11450" y="13508"/>
                    <a:pt x="12233" y="12823"/>
                  </a:cubicBezTo>
                  <a:cubicBezTo>
                    <a:pt x="14060" y="11192"/>
                    <a:pt x="15658" y="9268"/>
                    <a:pt x="16963" y="7245"/>
                  </a:cubicBezTo>
                  <a:cubicBezTo>
                    <a:pt x="25901" y="10018"/>
                    <a:pt x="31935" y="14650"/>
                    <a:pt x="34219" y="16640"/>
                  </a:cubicBezTo>
                  <a:cubicBezTo>
                    <a:pt x="34871" y="17194"/>
                    <a:pt x="36404" y="18629"/>
                    <a:pt x="38231" y="20326"/>
                  </a:cubicBezTo>
                  <a:cubicBezTo>
                    <a:pt x="39014" y="18434"/>
                    <a:pt x="39536" y="16411"/>
                    <a:pt x="39699" y="14291"/>
                  </a:cubicBezTo>
                  <a:cubicBezTo>
                    <a:pt x="39797" y="13280"/>
                    <a:pt x="39340" y="12301"/>
                    <a:pt x="38557" y="11616"/>
                  </a:cubicBezTo>
                  <a:cubicBezTo>
                    <a:pt x="35687" y="9137"/>
                    <a:pt x="27760" y="3070"/>
                    <a:pt x="16082" y="101"/>
                  </a:cubicBezTo>
                  <a:cubicBezTo>
                    <a:pt x="15821" y="33"/>
                    <a:pt x="15559" y="1"/>
                    <a:pt x="15299" y="1"/>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511;p29">
              <a:extLst>
                <a:ext uri="{FF2B5EF4-FFF2-40B4-BE49-F238E27FC236}">
                  <a16:creationId xmlns:a16="http://schemas.microsoft.com/office/drawing/2014/main" id="{06686127-CF4A-4FC2-8BA4-D87F414EA46C}"/>
                </a:ext>
              </a:extLst>
            </p:cNvPr>
            <p:cNvSpPr/>
            <p:nvPr/>
          </p:nvSpPr>
          <p:spPr>
            <a:xfrm>
              <a:off x="6078700" y="4072575"/>
              <a:ext cx="331125" cy="721750"/>
            </a:xfrm>
            <a:custGeom>
              <a:avLst/>
              <a:gdLst/>
              <a:ahLst/>
              <a:cxnLst/>
              <a:rect l="l" t="t" r="r" b="b"/>
              <a:pathLst>
                <a:path w="13245" h="28870" extrusionOk="0">
                  <a:moveTo>
                    <a:pt x="11222" y="1"/>
                  </a:moveTo>
                  <a:lnTo>
                    <a:pt x="2480" y="7014"/>
                  </a:lnTo>
                  <a:cubicBezTo>
                    <a:pt x="914" y="8253"/>
                    <a:pt x="0" y="10178"/>
                    <a:pt x="0" y="12168"/>
                  </a:cubicBezTo>
                  <a:lnTo>
                    <a:pt x="0" y="28869"/>
                  </a:lnTo>
                  <a:lnTo>
                    <a:pt x="9917" y="28869"/>
                  </a:lnTo>
                  <a:cubicBezTo>
                    <a:pt x="11776" y="28869"/>
                    <a:pt x="13244" y="27401"/>
                    <a:pt x="13244" y="25575"/>
                  </a:cubicBezTo>
                  <a:lnTo>
                    <a:pt x="13244" y="5970"/>
                  </a:lnTo>
                  <a:cubicBezTo>
                    <a:pt x="13244" y="3785"/>
                    <a:pt x="12494" y="1697"/>
                    <a:pt x="11222" y="1"/>
                  </a:cubicBezTo>
                  <a:close/>
                </a:path>
              </a:pathLst>
            </a:custGeom>
            <a:solidFill>
              <a:srgbClr val="FC4A1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512;p29">
              <a:extLst>
                <a:ext uri="{FF2B5EF4-FFF2-40B4-BE49-F238E27FC236}">
                  <a16:creationId xmlns:a16="http://schemas.microsoft.com/office/drawing/2014/main" id="{6DCE55FE-DEFE-4FB5-8CB5-400F6FF40725}"/>
                </a:ext>
              </a:extLst>
            </p:cNvPr>
            <p:cNvSpPr/>
            <p:nvPr/>
          </p:nvSpPr>
          <p:spPr>
            <a:xfrm>
              <a:off x="1439350" y="2391850"/>
              <a:ext cx="414275" cy="911750"/>
            </a:xfrm>
            <a:custGeom>
              <a:avLst/>
              <a:gdLst/>
              <a:ahLst/>
              <a:cxnLst/>
              <a:rect l="l" t="t" r="r" b="b"/>
              <a:pathLst>
                <a:path w="16571" h="36470" extrusionOk="0">
                  <a:moveTo>
                    <a:pt x="9949" y="0"/>
                  </a:moveTo>
                  <a:cubicBezTo>
                    <a:pt x="4436" y="0"/>
                    <a:pt x="0" y="4469"/>
                    <a:pt x="0" y="9949"/>
                  </a:cubicBezTo>
                  <a:lnTo>
                    <a:pt x="0" y="12265"/>
                  </a:lnTo>
                  <a:cubicBezTo>
                    <a:pt x="0" y="15136"/>
                    <a:pt x="457" y="17941"/>
                    <a:pt x="1337" y="20648"/>
                  </a:cubicBezTo>
                  <a:lnTo>
                    <a:pt x="6622" y="36469"/>
                  </a:lnTo>
                  <a:lnTo>
                    <a:pt x="16571" y="36469"/>
                  </a:lnTo>
                  <a:lnTo>
                    <a:pt x="16571" y="0"/>
                  </a:lnTo>
                  <a:close/>
                </a:path>
              </a:pathLst>
            </a:custGeom>
            <a:solidFill>
              <a:srgbClr val="26AB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513;p29">
              <a:extLst>
                <a:ext uri="{FF2B5EF4-FFF2-40B4-BE49-F238E27FC236}">
                  <a16:creationId xmlns:a16="http://schemas.microsoft.com/office/drawing/2014/main" id="{AF19B18F-FA8E-450B-92F2-E5CC85825347}"/>
                </a:ext>
              </a:extLst>
            </p:cNvPr>
            <p:cNvSpPr/>
            <p:nvPr/>
          </p:nvSpPr>
          <p:spPr>
            <a:xfrm>
              <a:off x="1604875" y="2309475"/>
              <a:ext cx="994125" cy="994125"/>
            </a:xfrm>
            <a:custGeom>
              <a:avLst/>
              <a:gdLst/>
              <a:ahLst/>
              <a:cxnLst/>
              <a:rect l="l" t="t" r="r" b="b"/>
              <a:pathLst>
                <a:path w="39765" h="39765" extrusionOk="0">
                  <a:moveTo>
                    <a:pt x="9950" y="0"/>
                  </a:moveTo>
                  <a:cubicBezTo>
                    <a:pt x="4437" y="0"/>
                    <a:pt x="1" y="4437"/>
                    <a:pt x="1" y="9917"/>
                  </a:cubicBezTo>
                  <a:cubicBezTo>
                    <a:pt x="1" y="13603"/>
                    <a:pt x="2969" y="16571"/>
                    <a:pt x="6623" y="16571"/>
                  </a:cubicBezTo>
                  <a:lnTo>
                    <a:pt x="33143" y="39764"/>
                  </a:lnTo>
                  <a:lnTo>
                    <a:pt x="38753" y="20127"/>
                  </a:lnTo>
                  <a:cubicBezTo>
                    <a:pt x="39406" y="17746"/>
                    <a:pt x="39765" y="15299"/>
                    <a:pt x="39765" y="12853"/>
                  </a:cubicBezTo>
                  <a:lnTo>
                    <a:pt x="39765" y="6622"/>
                  </a:lnTo>
                  <a:cubicBezTo>
                    <a:pt x="39765" y="2969"/>
                    <a:pt x="36796" y="0"/>
                    <a:pt x="33143"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514;p29">
              <a:extLst>
                <a:ext uri="{FF2B5EF4-FFF2-40B4-BE49-F238E27FC236}">
                  <a16:creationId xmlns:a16="http://schemas.microsoft.com/office/drawing/2014/main" id="{AED3C906-9E23-41DF-B2F2-33772635C396}"/>
                </a:ext>
              </a:extLst>
            </p:cNvPr>
            <p:cNvSpPr/>
            <p:nvPr/>
          </p:nvSpPr>
          <p:spPr>
            <a:xfrm>
              <a:off x="1770425" y="3551475"/>
              <a:ext cx="497475" cy="367000"/>
            </a:xfrm>
            <a:custGeom>
              <a:avLst/>
              <a:gdLst/>
              <a:ahLst/>
              <a:cxnLst/>
              <a:rect l="l" t="t" r="r" b="b"/>
              <a:pathLst>
                <a:path w="19899" h="14680" extrusionOk="0">
                  <a:moveTo>
                    <a:pt x="1" y="1"/>
                  </a:moveTo>
                  <a:lnTo>
                    <a:pt x="1" y="14679"/>
                  </a:lnTo>
                  <a:lnTo>
                    <a:pt x="19899" y="14679"/>
                  </a:lnTo>
                  <a:lnTo>
                    <a:pt x="19899"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515;p29">
              <a:extLst>
                <a:ext uri="{FF2B5EF4-FFF2-40B4-BE49-F238E27FC236}">
                  <a16:creationId xmlns:a16="http://schemas.microsoft.com/office/drawing/2014/main" id="{85FD6945-7A0E-4268-9967-F00115729298}"/>
                </a:ext>
              </a:extLst>
            </p:cNvPr>
            <p:cNvSpPr/>
            <p:nvPr/>
          </p:nvSpPr>
          <p:spPr>
            <a:xfrm>
              <a:off x="1770425" y="3551475"/>
              <a:ext cx="497475" cy="201450"/>
            </a:xfrm>
            <a:custGeom>
              <a:avLst/>
              <a:gdLst/>
              <a:ahLst/>
              <a:cxnLst/>
              <a:rect l="l" t="t" r="r" b="b"/>
              <a:pathLst>
                <a:path w="19899" h="8058" extrusionOk="0">
                  <a:moveTo>
                    <a:pt x="1" y="1"/>
                  </a:moveTo>
                  <a:lnTo>
                    <a:pt x="1" y="6100"/>
                  </a:lnTo>
                  <a:cubicBezTo>
                    <a:pt x="3067" y="7340"/>
                    <a:pt x="6427" y="8058"/>
                    <a:pt x="9950" y="8058"/>
                  </a:cubicBezTo>
                  <a:cubicBezTo>
                    <a:pt x="13473" y="8058"/>
                    <a:pt x="16800" y="7340"/>
                    <a:pt x="19899" y="6100"/>
                  </a:cubicBezTo>
                  <a:lnTo>
                    <a:pt x="19899" y="1"/>
                  </a:ln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516;p29">
              <a:extLst>
                <a:ext uri="{FF2B5EF4-FFF2-40B4-BE49-F238E27FC236}">
                  <a16:creationId xmlns:a16="http://schemas.microsoft.com/office/drawing/2014/main" id="{03ED0505-3907-42C0-9375-52E2BD66F8AD}"/>
                </a:ext>
              </a:extLst>
            </p:cNvPr>
            <p:cNvSpPr/>
            <p:nvPr/>
          </p:nvSpPr>
          <p:spPr>
            <a:xfrm>
              <a:off x="1190625" y="3752900"/>
              <a:ext cx="1657100" cy="1041425"/>
            </a:xfrm>
            <a:custGeom>
              <a:avLst/>
              <a:gdLst/>
              <a:ahLst/>
              <a:cxnLst/>
              <a:rect l="l" t="t" r="r" b="b"/>
              <a:pathLst>
                <a:path w="66284" h="41657" extrusionOk="0">
                  <a:moveTo>
                    <a:pt x="23193" y="1"/>
                  </a:moveTo>
                  <a:lnTo>
                    <a:pt x="7209" y="4567"/>
                  </a:lnTo>
                  <a:cubicBezTo>
                    <a:pt x="2936" y="5774"/>
                    <a:pt x="0" y="9689"/>
                    <a:pt x="0" y="14125"/>
                  </a:cubicBezTo>
                  <a:lnTo>
                    <a:pt x="0" y="38362"/>
                  </a:lnTo>
                  <a:cubicBezTo>
                    <a:pt x="0" y="40188"/>
                    <a:pt x="1468" y="41656"/>
                    <a:pt x="3327" y="41656"/>
                  </a:cubicBezTo>
                  <a:lnTo>
                    <a:pt x="62956" y="41656"/>
                  </a:lnTo>
                  <a:cubicBezTo>
                    <a:pt x="64783" y="41656"/>
                    <a:pt x="66284" y="40188"/>
                    <a:pt x="66284" y="38362"/>
                  </a:cubicBezTo>
                  <a:lnTo>
                    <a:pt x="66284" y="14125"/>
                  </a:lnTo>
                  <a:cubicBezTo>
                    <a:pt x="66284" y="9689"/>
                    <a:pt x="63348" y="5774"/>
                    <a:pt x="59075" y="4567"/>
                  </a:cubicBezTo>
                  <a:lnTo>
                    <a:pt x="43091" y="1"/>
                  </a:lnTo>
                  <a:lnTo>
                    <a:pt x="33142" y="6590"/>
                  </a:lnTo>
                  <a:lnTo>
                    <a:pt x="23193" y="1"/>
                  </a:lnTo>
                  <a:close/>
                </a:path>
              </a:pathLst>
            </a:custGeom>
            <a:solidFill>
              <a:srgbClr val="EFD67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517;p29">
              <a:extLst>
                <a:ext uri="{FF2B5EF4-FFF2-40B4-BE49-F238E27FC236}">
                  <a16:creationId xmlns:a16="http://schemas.microsoft.com/office/drawing/2014/main" id="{12944DF5-F1FA-40DD-A62F-AB1BB1BDA2D9}"/>
                </a:ext>
              </a:extLst>
            </p:cNvPr>
            <p:cNvSpPr/>
            <p:nvPr/>
          </p:nvSpPr>
          <p:spPr>
            <a:xfrm>
              <a:off x="1935975" y="3918450"/>
              <a:ext cx="165575" cy="875875"/>
            </a:xfrm>
            <a:custGeom>
              <a:avLst/>
              <a:gdLst/>
              <a:ahLst/>
              <a:cxnLst/>
              <a:rect l="l" t="t" r="r" b="b"/>
              <a:pathLst>
                <a:path w="6623" h="35035" extrusionOk="0">
                  <a:moveTo>
                    <a:pt x="1664" y="0"/>
                  </a:moveTo>
                  <a:lnTo>
                    <a:pt x="1" y="35034"/>
                  </a:lnTo>
                  <a:lnTo>
                    <a:pt x="6622" y="35034"/>
                  </a:lnTo>
                  <a:lnTo>
                    <a:pt x="4991"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518;p29">
              <a:extLst>
                <a:ext uri="{FF2B5EF4-FFF2-40B4-BE49-F238E27FC236}">
                  <a16:creationId xmlns:a16="http://schemas.microsoft.com/office/drawing/2014/main" id="{FB6C4009-1348-47F9-8D63-54B297CD02D4}"/>
                </a:ext>
              </a:extLst>
            </p:cNvPr>
            <p:cNvSpPr/>
            <p:nvPr/>
          </p:nvSpPr>
          <p:spPr>
            <a:xfrm>
              <a:off x="1521700" y="2724475"/>
              <a:ext cx="994125" cy="910200"/>
            </a:xfrm>
            <a:custGeom>
              <a:avLst/>
              <a:gdLst/>
              <a:ahLst/>
              <a:cxnLst/>
              <a:rect l="l" t="t" r="r" b="b"/>
              <a:pathLst>
                <a:path w="39765" h="36408" extrusionOk="0">
                  <a:moveTo>
                    <a:pt x="12567" y="0"/>
                  </a:moveTo>
                  <a:cubicBezTo>
                    <a:pt x="10822" y="0"/>
                    <a:pt x="9181" y="740"/>
                    <a:pt x="7960" y="1961"/>
                  </a:cubicBezTo>
                  <a:lnTo>
                    <a:pt x="1958" y="7963"/>
                  </a:lnTo>
                  <a:cubicBezTo>
                    <a:pt x="718" y="9203"/>
                    <a:pt x="1" y="10899"/>
                    <a:pt x="1" y="12660"/>
                  </a:cubicBezTo>
                  <a:lnTo>
                    <a:pt x="1" y="16542"/>
                  </a:lnTo>
                  <a:cubicBezTo>
                    <a:pt x="1" y="27503"/>
                    <a:pt x="8906" y="36408"/>
                    <a:pt x="19899" y="36408"/>
                  </a:cubicBezTo>
                  <a:cubicBezTo>
                    <a:pt x="30892" y="36408"/>
                    <a:pt x="39764" y="27503"/>
                    <a:pt x="39764" y="16542"/>
                  </a:cubicBezTo>
                  <a:lnTo>
                    <a:pt x="39764" y="12302"/>
                  </a:lnTo>
                  <a:cubicBezTo>
                    <a:pt x="39764" y="10540"/>
                    <a:pt x="39112" y="8844"/>
                    <a:pt x="37872" y="7604"/>
                  </a:cubicBezTo>
                  <a:cubicBezTo>
                    <a:pt x="32751" y="2614"/>
                    <a:pt x="23356" y="330"/>
                    <a:pt x="12788" y="4"/>
                  </a:cubicBezTo>
                  <a:cubicBezTo>
                    <a:pt x="12714" y="1"/>
                    <a:pt x="12641" y="0"/>
                    <a:pt x="12567"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519;p29">
              <a:extLst>
                <a:ext uri="{FF2B5EF4-FFF2-40B4-BE49-F238E27FC236}">
                  <a16:creationId xmlns:a16="http://schemas.microsoft.com/office/drawing/2014/main" id="{12890334-5EAF-4D1F-8960-8DC50645FF6C}"/>
                </a:ext>
              </a:extLst>
            </p:cNvPr>
            <p:cNvSpPr/>
            <p:nvPr/>
          </p:nvSpPr>
          <p:spPr>
            <a:xfrm>
              <a:off x="1521700" y="2724475"/>
              <a:ext cx="992500" cy="890625"/>
            </a:xfrm>
            <a:custGeom>
              <a:avLst/>
              <a:gdLst/>
              <a:ahLst/>
              <a:cxnLst/>
              <a:rect l="l" t="t" r="r" b="b"/>
              <a:pathLst>
                <a:path w="39700" h="35625" extrusionOk="0">
                  <a:moveTo>
                    <a:pt x="12567" y="0"/>
                  </a:moveTo>
                  <a:cubicBezTo>
                    <a:pt x="10822" y="0"/>
                    <a:pt x="9181" y="740"/>
                    <a:pt x="7960" y="1961"/>
                  </a:cubicBezTo>
                  <a:lnTo>
                    <a:pt x="1958" y="7963"/>
                  </a:lnTo>
                  <a:cubicBezTo>
                    <a:pt x="718" y="9203"/>
                    <a:pt x="1" y="10899"/>
                    <a:pt x="1" y="12660"/>
                  </a:cubicBezTo>
                  <a:lnTo>
                    <a:pt x="1" y="16542"/>
                  </a:lnTo>
                  <a:cubicBezTo>
                    <a:pt x="1" y="25611"/>
                    <a:pt x="6101" y="33244"/>
                    <a:pt x="14386" y="35625"/>
                  </a:cubicBezTo>
                  <a:cubicBezTo>
                    <a:pt x="11613" y="32200"/>
                    <a:pt x="9950" y="27894"/>
                    <a:pt x="9950" y="23164"/>
                  </a:cubicBezTo>
                  <a:lnTo>
                    <a:pt x="9950" y="13476"/>
                  </a:lnTo>
                  <a:cubicBezTo>
                    <a:pt x="9950" y="9811"/>
                    <a:pt x="12927" y="6839"/>
                    <a:pt x="16514" y="6839"/>
                  </a:cubicBezTo>
                  <a:cubicBezTo>
                    <a:pt x="16662" y="6839"/>
                    <a:pt x="16812" y="6844"/>
                    <a:pt x="16963" y="6854"/>
                  </a:cubicBezTo>
                  <a:cubicBezTo>
                    <a:pt x="23683" y="7278"/>
                    <a:pt x="33599" y="8387"/>
                    <a:pt x="39699" y="11323"/>
                  </a:cubicBezTo>
                  <a:cubicBezTo>
                    <a:pt x="39471" y="9920"/>
                    <a:pt x="38884" y="8616"/>
                    <a:pt x="37872" y="7604"/>
                  </a:cubicBezTo>
                  <a:cubicBezTo>
                    <a:pt x="32751" y="2614"/>
                    <a:pt x="23356" y="330"/>
                    <a:pt x="12788" y="4"/>
                  </a:cubicBezTo>
                  <a:cubicBezTo>
                    <a:pt x="12714" y="1"/>
                    <a:pt x="12641" y="0"/>
                    <a:pt x="12567" y="0"/>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520;p29">
              <a:extLst>
                <a:ext uri="{FF2B5EF4-FFF2-40B4-BE49-F238E27FC236}">
                  <a16:creationId xmlns:a16="http://schemas.microsoft.com/office/drawing/2014/main" id="{C8076B33-8498-4D25-B18B-C6FEC5A9B1DD}"/>
                </a:ext>
              </a:extLst>
            </p:cNvPr>
            <p:cNvSpPr/>
            <p:nvPr/>
          </p:nvSpPr>
          <p:spPr>
            <a:xfrm>
              <a:off x="1190625" y="3964125"/>
              <a:ext cx="331100" cy="830200"/>
            </a:xfrm>
            <a:custGeom>
              <a:avLst/>
              <a:gdLst/>
              <a:ahLst/>
              <a:cxnLst/>
              <a:rect l="l" t="t" r="r" b="b"/>
              <a:pathLst>
                <a:path w="13244" h="33208" extrusionOk="0">
                  <a:moveTo>
                    <a:pt x="1827" y="0"/>
                  </a:moveTo>
                  <a:cubicBezTo>
                    <a:pt x="685" y="1631"/>
                    <a:pt x="0" y="3588"/>
                    <a:pt x="0" y="5676"/>
                  </a:cubicBezTo>
                  <a:lnTo>
                    <a:pt x="0" y="29913"/>
                  </a:lnTo>
                  <a:cubicBezTo>
                    <a:pt x="0" y="31739"/>
                    <a:pt x="1468" y="33207"/>
                    <a:pt x="3327" y="33207"/>
                  </a:cubicBezTo>
                  <a:lnTo>
                    <a:pt x="13244" y="33207"/>
                  </a:lnTo>
                  <a:lnTo>
                    <a:pt x="13244" y="15560"/>
                  </a:lnTo>
                  <a:cubicBezTo>
                    <a:pt x="13244" y="12918"/>
                    <a:pt x="12200" y="10373"/>
                    <a:pt x="10340" y="8514"/>
                  </a:cubicBezTo>
                  <a:lnTo>
                    <a:pt x="1827" y="0"/>
                  </a:ln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521;p29">
              <a:extLst>
                <a:ext uri="{FF2B5EF4-FFF2-40B4-BE49-F238E27FC236}">
                  <a16:creationId xmlns:a16="http://schemas.microsoft.com/office/drawing/2014/main" id="{4EBAEE50-68E8-4908-8D72-3A6E157BE880}"/>
                </a:ext>
              </a:extLst>
            </p:cNvPr>
            <p:cNvSpPr/>
            <p:nvPr/>
          </p:nvSpPr>
          <p:spPr>
            <a:xfrm>
              <a:off x="1935975" y="3918450"/>
              <a:ext cx="165575" cy="165575"/>
            </a:xfrm>
            <a:custGeom>
              <a:avLst/>
              <a:gdLst/>
              <a:ahLst/>
              <a:cxnLst/>
              <a:rect l="l" t="t" r="r" b="b"/>
              <a:pathLst>
                <a:path w="6623" h="6623" extrusionOk="0">
                  <a:moveTo>
                    <a:pt x="1" y="0"/>
                  </a:moveTo>
                  <a:lnTo>
                    <a:pt x="1" y="4959"/>
                  </a:lnTo>
                  <a:cubicBezTo>
                    <a:pt x="1" y="5905"/>
                    <a:pt x="751" y="6622"/>
                    <a:pt x="1664" y="6622"/>
                  </a:cubicBezTo>
                  <a:lnTo>
                    <a:pt x="4991" y="6622"/>
                  </a:lnTo>
                  <a:cubicBezTo>
                    <a:pt x="5905" y="6622"/>
                    <a:pt x="6622" y="5905"/>
                    <a:pt x="6622" y="4959"/>
                  </a:cubicBezTo>
                  <a:lnTo>
                    <a:pt x="6622"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522;p29">
              <a:extLst>
                <a:ext uri="{FF2B5EF4-FFF2-40B4-BE49-F238E27FC236}">
                  <a16:creationId xmlns:a16="http://schemas.microsoft.com/office/drawing/2014/main" id="{AE12149F-DE7C-4671-B613-57ABCCCFC0F0}"/>
                </a:ext>
              </a:extLst>
            </p:cNvPr>
            <p:cNvSpPr/>
            <p:nvPr/>
          </p:nvSpPr>
          <p:spPr>
            <a:xfrm>
              <a:off x="1679100" y="3687175"/>
              <a:ext cx="340075" cy="348000"/>
            </a:xfrm>
            <a:custGeom>
              <a:avLst/>
              <a:gdLst/>
              <a:ahLst/>
              <a:cxnLst/>
              <a:rect l="l" t="t" r="r" b="b"/>
              <a:pathLst>
                <a:path w="13603" h="13920" extrusionOk="0">
                  <a:moveTo>
                    <a:pt x="3148" y="0"/>
                  </a:moveTo>
                  <a:cubicBezTo>
                    <a:pt x="2715" y="0"/>
                    <a:pt x="2287" y="211"/>
                    <a:pt x="2023" y="607"/>
                  </a:cubicBezTo>
                  <a:lnTo>
                    <a:pt x="0" y="3673"/>
                  </a:lnTo>
                  <a:lnTo>
                    <a:pt x="5024" y="12905"/>
                  </a:lnTo>
                  <a:cubicBezTo>
                    <a:pt x="5392" y="13560"/>
                    <a:pt x="6081" y="13919"/>
                    <a:pt x="6785" y="13919"/>
                  </a:cubicBezTo>
                  <a:cubicBezTo>
                    <a:pt x="7204" y="13919"/>
                    <a:pt x="7627" y="13792"/>
                    <a:pt x="7992" y="13525"/>
                  </a:cubicBezTo>
                  <a:lnTo>
                    <a:pt x="13603" y="9219"/>
                  </a:lnTo>
                  <a:lnTo>
                    <a:pt x="4045" y="346"/>
                  </a:lnTo>
                  <a:cubicBezTo>
                    <a:pt x="3784" y="112"/>
                    <a:pt x="3464" y="0"/>
                    <a:pt x="3148"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523;p29">
              <a:extLst>
                <a:ext uri="{FF2B5EF4-FFF2-40B4-BE49-F238E27FC236}">
                  <a16:creationId xmlns:a16="http://schemas.microsoft.com/office/drawing/2014/main" id="{7698D427-C350-4526-B313-D837BB13761A}"/>
                </a:ext>
              </a:extLst>
            </p:cNvPr>
            <p:cNvSpPr/>
            <p:nvPr/>
          </p:nvSpPr>
          <p:spPr>
            <a:xfrm>
              <a:off x="2019150" y="3687175"/>
              <a:ext cx="340100" cy="348000"/>
            </a:xfrm>
            <a:custGeom>
              <a:avLst/>
              <a:gdLst/>
              <a:ahLst/>
              <a:cxnLst/>
              <a:rect l="l" t="t" r="r" b="b"/>
              <a:pathLst>
                <a:path w="13604" h="13920" extrusionOk="0">
                  <a:moveTo>
                    <a:pt x="10455" y="0"/>
                  </a:moveTo>
                  <a:cubicBezTo>
                    <a:pt x="10139" y="0"/>
                    <a:pt x="9820" y="112"/>
                    <a:pt x="9558" y="346"/>
                  </a:cubicBezTo>
                  <a:lnTo>
                    <a:pt x="1" y="9219"/>
                  </a:lnTo>
                  <a:lnTo>
                    <a:pt x="5611" y="13525"/>
                  </a:lnTo>
                  <a:cubicBezTo>
                    <a:pt x="5976" y="13792"/>
                    <a:pt x="6400" y="13919"/>
                    <a:pt x="6818" y="13919"/>
                  </a:cubicBezTo>
                  <a:cubicBezTo>
                    <a:pt x="7522" y="13919"/>
                    <a:pt x="8212" y="13560"/>
                    <a:pt x="8580" y="12905"/>
                  </a:cubicBezTo>
                  <a:lnTo>
                    <a:pt x="13603" y="3673"/>
                  </a:lnTo>
                  <a:lnTo>
                    <a:pt x="11581" y="607"/>
                  </a:lnTo>
                  <a:cubicBezTo>
                    <a:pt x="11317" y="211"/>
                    <a:pt x="10889" y="0"/>
                    <a:pt x="10455"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524;p29">
              <a:extLst>
                <a:ext uri="{FF2B5EF4-FFF2-40B4-BE49-F238E27FC236}">
                  <a16:creationId xmlns:a16="http://schemas.microsoft.com/office/drawing/2014/main" id="{1287AE44-60F8-486F-8DC3-03D29DCA67C7}"/>
                </a:ext>
              </a:extLst>
            </p:cNvPr>
            <p:cNvSpPr/>
            <p:nvPr/>
          </p:nvSpPr>
          <p:spPr>
            <a:xfrm>
              <a:off x="2603050" y="901100"/>
              <a:ext cx="2476700" cy="2899125"/>
            </a:xfrm>
            <a:custGeom>
              <a:avLst/>
              <a:gdLst/>
              <a:ahLst/>
              <a:cxnLst/>
              <a:rect l="l" t="t" r="r" b="b"/>
              <a:pathLst>
                <a:path w="99068" h="115965" extrusionOk="0">
                  <a:moveTo>
                    <a:pt x="49550" y="1"/>
                  </a:moveTo>
                  <a:cubicBezTo>
                    <a:pt x="25738" y="1"/>
                    <a:pt x="8417" y="16441"/>
                    <a:pt x="6459" y="43059"/>
                  </a:cubicBezTo>
                  <a:cubicBezTo>
                    <a:pt x="4045" y="75810"/>
                    <a:pt x="1273" y="94240"/>
                    <a:pt x="262" y="100372"/>
                  </a:cubicBezTo>
                  <a:cubicBezTo>
                    <a:pt x="1" y="101808"/>
                    <a:pt x="718" y="103210"/>
                    <a:pt x="2023" y="103863"/>
                  </a:cubicBezTo>
                  <a:cubicBezTo>
                    <a:pt x="8384" y="107092"/>
                    <a:pt x="27858" y="115965"/>
                    <a:pt x="49550" y="115965"/>
                  </a:cubicBezTo>
                  <a:cubicBezTo>
                    <a:pt x="71210" y="115965"/>
                    <a:pt x="90684" y="107092"/>
                    <a:pt x="97045" y="103863"/>
                  </a:cubicBezTo>
                  <a:cubicBezTo>
                    <a:pt x="98349" y="103210"/>
                    <a:pt x="99067" y="101808"/>
                    <a:pt x="98839" y="100372"/>
                  </a:cubicBezTo>
                  <a:cubicBezTo>
                    <a:pt x="97795" y="94240"/>
                    <a:pt x="95055" y="75810"/>
                    <a:pt x="92608" y="43059"/>
                  </a:cubicBezTo>
                  <a:cubicBezTo>
                    <a:pt x="90651" y="16441"/>
                    <a:pt x="73330" y="1"/>
                    <a:pt x="49550" y="1"/>
                  </a:cubicBezTo>
                  <a:close/>
                </a:path>
              </a:pathLst>
            </a:custGeom>
            <a:solidFill>
              <a:srgbClr val="C9401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525;p29">
              <a:extLst>
                <a:ext uri="{FF2B5EF4-FFF2-40B4-BE49-F238E27FC236}">
                  <a16:creationId xmlns:a16="http://schemas.microsoft.com/office/drawing/2014/main" id="{72B3AB1D-61E8-43BD-A009-080A74E3638D}"/>
                </a:ext>
              </a:extLst>
            </p:cNvPr>
            <p:cNvSpPr/>
            <p:nvPr/>
          </p:nvSpPr>
          <p:spPr>
            <a:xfrm>
              <a:off x="3186125" y="901100"/>
              <a:ext cx="1893625" cy="2899375"/>
            </a:xfrm>
            <a:custGeom>
              <a:avLst/>
              <a:gdLst/>
              <a:ahLst/>
              <a:cxnLst/>
              <a:rect l="l" t="t" r="r" b="b"/>
              <a:pathLst>
                <a:path w="75745" h="115975" extrusionOk="0">
                  <a:moveTo>
                    <a:pt x="26227" y="1"/>
                  </a:moveTo>
                  <a:cubicBezTo>
                    <a:pt x="24564" y="1"/>
                    <a:pt x="22933" y="66"/>
                    <a:pt x="21302" y="229"/>
                  </a:cubicBezTo>
                  <a:cubicBezTo>
                    <a:pt x="2806" y="2089"/>
                    <a:pt x="1" y="28217"/>
                    <a:pt x="17811" y="33665"/>
                  </a:cubicBezTo>
                  <a:cubicBezTo>
                    <a:pt x="18105" y="33763"/>
                    <a:pt x="18268" y="33795"/>
                    <a:pt x="18268" y="33795"/>
                  </a:cubicBezTo>
                  <a:lnTo>
                    <a:pt x="24890" y="115932"/>
                  </a:lnTo>
                  <a:cubicBezTo>
                    <a:pt x="24890" y="115965"/>
                    <a:pt x="24890" y="115965"/>
                    <a:pt x="24890" y="115965"/>
                  </a:cubicBezTo>
                  <a:cubicBezTo>
                    <a:pt x="25315" y="115971"/>
                    <a:pt x="25739" y="115975"/>
                    <a:pt x="26162" y="115975"/>
                  </a:cubicBezTo>
                  <a:cubicBezTo>
                    <a:pt x="47869" y="115975"/>
                    <a:pt x="67355" y="107094"/>
                    <a:pt x="73722" y="103863"/>
                  </a:cubicBezTo>
                  <a:cubicBezTo>
                    <a:pt x="75026" y="103210"/>
                    <a:pt x="75744" y="101808"/>
                    <a:pt x="75516" y="100372"/>
                  </a:cubicBezTo>
                  <a:cubicBezTo>
                    <a:pt x="74472" y="94240"/>
                    <a:pt x="71732" y="75810"/>
                    <a:pt x="69285" y="43059"/>
                  </a:cubicBezTo>
                  <a:cubicBezTo>
                    <a:pt x="67328" y="16441"/>
                    <a:pt x="50007" y="1"/>
                    <a:pt x="26227"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526;p29">
              <a:extLst>
                <a:ext uri="{FF2B5EF4-FFF2-40B4-BE49-F238E27FC236}">
                  <a16:creationId xmlns:a16="http://schemas.microsoft.com/office/drawing/2014/main" id="{10DED23A-8528-47D1-9649-9E48FDA5562A}"/>
                </a:ext>
              </a:extLst>
            </p:cNvPr>
            <p:cNvSpPr/>
            <p:nvPr/>
          </p:nvSpPr>
          <p:spPr>
            <a:xfrm>
              <a:off x="2433425" y="3138025"/>
              <a:ext cx="2816750" cy="1656300"/>
            </a:xfrm>
            <a:custGeom>
              <a:avLst/>
              <a:gdLst/>
              <a:ahLst/>
              <a:cxnLst/>
              <a:rect l="l" t="t" r="r" b="b"/>
              <a:pathLst>
                <a:path w="112670" h="66252" extrusionOk="0">
                  <a:moveTo>
                    <a:pt x="39764" y="0"/>
                  </a:moveTo>
                  <a:lnTo>
                    <a:pt x="39764" y="14549"/>
                  </a:lnTo>
                  <a:cubicBezTo>
                    <a:pt x="39764" y="17191"/>
                    <a:pt x="38199" y="19572"/>
                    <a:pt x="35817" y="20616"/>
                  </a:cubicBezTo>
                  <a:lnTo>
                    <a:pt x="7895" y="32946"/>
                  </a:lnTo>
                  <a:cubicBezTo>
                    <a:pt x="3100" y="35067"/>
                    <a:pt x="1" y="39829"/>
                    <a:pt x="1" y="45081"/>
                  </a:cubicBezTo>
                  <a:lnTo>
                    <a:pt x="1" y="62957"/>
                  </a:lnTo>
                  <a:cubicBezTo>
                    <a:pt x="1" y="64783"/>
                    <a:pt x="1469" y="66251"/>
                    <a:pt x="3295" y="66251"/>
                  </a:cubicBezTo>
                  <a:lnTo>
                    <a:pt x="109342" y="66251"/>
                  </a:lnTo>
                  <a:cubicBezTo>
                    <a:pt x="111169" y="66251"/>
                    <a:pt x="112670" y="64783"/>
                    <a:pt x="112670" y="62957"/>
                  </a:cubicBezTo>
                  <a:lnTo>
                    <a:pt x="112670" y="45081"/>
                  </a:lnTo>
                  <a:cubicBezTo>
                    <a:pt x="112670" y="39829"/>
                    <a:pt x="109571" y="35067"/>
                    <a:pt x="104776" y="32946"/>
                  </a:cubicBezTo>
                  <a:lnTo>
                    <a:pt x="76853" y="20616"/>
                  </a:lnTo>
                  <a:cubicBezTo>
                    <a:pt x="74439" y="19572"/>
                    <a:pt x="72906" y="17191"/>
                    <a:pt x="72906" y="14549"/>
                  </a:cubicBezTo>
                  <a:lnTo>
                    <a:pt x="72906" y="0"/>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527;p29">
              <a:extLst>
                <a:ext uri="{FF2B5EF4-FFF2-40B4-BE49-F238E27FC236}">
                  <a16:creationId xmlns:a16="http://schemas.microsoft.com/office/drawing/2014/main" id="{D88BD7B6-30F7-46CB-BC8F-4F9E58319688}"/>
                </a:ext>
              </a:extLst>
            </p:cNvPr>
            <p:cNvSpPr/>
            <p:nvPr/>
          </p:nvSpPr>
          <p:spPr>
            <a:xfrm>
              <a:off x="2433425" y="3734150"/>
              <a:ext cx="2816750" cy="1060175"/>
            </a:xfrm>
            <a:custGeom>
              <a:avLst/>
              <a:gdLst/>
              <a:ahLst/>
              <a:cxnLst/>
              <a:rect l="l" t="t" r="r" b="b"/>
              <a:pathLst>
                <a:path w="112670" h="42407" extrusionOk="0">
                  <a:moveTo>
                    <a:pt x="28478" y="0"/>
                  </a:moveTo>
                  <a:lnTo>
                    <a:pt x="7895" y="9101"/>
                  </a:lnTo>
                  <a:cubicBezTo>
                    <a:pt x="3100" y="11222"/>
                    <a:pt x="1" y="15984"/>
                    <a:pt x="1" y="21236"/>
                  </a:cubicBezTo>
                  <a:lnTo>
                    <a:pt x="1" y="39112"/>
                  </a:lnTo>
                  <a:cubicBezTo>
                    <a:pt x="1" y="40938"/>
                    <a:pt x="1469" y="42406"/>
                    <a:pt x="3295" y="42406"/>
                  </a:cubicBezTo>
                  <a:lnTo>
                    <a:pt x="109342" y="42406"/>
                  </a:lnTo>
                  <a:cubicBezTo>
                    <a:pt x="111169" y="42406"/>
                    <a:pt x="112670" y="40938"/>
                    <a:pt x="112670" y="39112"/>
                  </a:cubicBezTo>
                  <a:lnTo>
                    <a:pt x="112670" y="21236"/>
                  </a:lnTo>
                  <a:cubicBezTo>
                    <a:pt x="112670" y="15984"/>
                    <a:pt x="109571" y="11222"/>
                    <a:pt x="104776" y="9101"/>
                  </a:cubicBezTo>
                  <a:lnTo>
                    <a:pt x="84160" y="0"/>
                  </a:lnTo>
                  <a:cubicBezTo>
                    <a:pt x="79887" y="11222"/>
                    <a:pt x="69057" y="19213"/>
                    <a:pt x="56335" y="19213"/>
                  </a:cubicBezTo>
                  <a:cubicBezTo>
                    <a:pt x="43613" y="19213"/>
                    <a:pt x="32751" y="11222"/>
                    <a:pt x="28478"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528;p29">
              <a:extLst>
                <a:ext uri="{FF2B5EF4-FFF2-40B4-BE49-F238E27FC236}">
                  <a16:creationId xmlns:a16="http://schemas.microsoft.com/office/drawing/2014/main" id="{3055AEC6-E7B8-4ECC-8776-41B31507FDE0}"/>
                </a:ext>
              </a:extLst>
            </p:cNvPr>
            <p:cNvSpPr/>
            <p:nvPr/>
          </p:nvSpPr>
          <p:spPr>
            <a:xfrm>
              <a:off x="3427525" y="3138025"/>
              <a:ext cx="828575" cy="331100"/>
            </a:xfrm>
            <a:custGeom>
              <a:avLst/>
              <a:gdLst/>
              <a:ahLst/>
              <a:cxnLst/>
              <a:rect l="l" t="t" r="r" b="b"/>
              <a:pathLst>
                <a:path w="33143" h="13244" extrusionOk="0">
                  <a:moveTo>
                    <a:pt x="0" y="0"/>
                  </a:moveTo>
                  <a:lnTo>
                    <a:pt x="0" y="9590"/>
                  </a:lnTo>
                  <a:cubicBezTo>
                    <a:pt x="5056" y="11906"/>
                    <a:pt x="10634" y="13244"/>
                    <a:pt x="16571" y="13244"/>
                  </a:cubicBezTo>
                  <a:cubicBezTo>
                    <a:pt x="22475" y="13244"/>
                    <a:pt x="28086" y="11906"/>
                    <a:pt x="33142" y="9590"/>
                  </a:cubicBezTo>
                  <a:lnTo>
                    <a:pt x="33142" y="0"/>
                  </a:ln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529;p29">
              <a:extLst>
                <a:ext uri="{FF2B5EF4-FFF2-40B4-BE49-F238E27FC236}">
                  <a16:creationId xmlns:a16="http://schemas.microsoft.com/office/drawing/2014/main" id="{5AFA4E4E-192C-4882-885F-3F268B38F845}"/>
                </a:ext>
              </a:extLst>
            </p:cNvPr>
            <p:cNvSpPr/>
            <p:nvPr/>
          </p:nvSpPr>
          <p:spPr>
            <a:xfrm>
              <a:off x="3013250" y="1744100"/>
              <a:ext cx="1657100" cy="1559625"/>
            </a:xfrm>
            <a:custGeom>
              <a:avLst/>
              <a:gdLst/>
              <a:ahLst/>
              <a:cxnLst/>
              <a:rect l="l" t="t" r="r" b="b"/>
              <a:pathLst>
                <a:path w="66284" h="62385" extrusionOk="0">
                  <a:moveTo>
                    <a:pt x="24175" y="0"/>
                  </a:moveTo>
                  <a:cubicBezTo>
                    <a:pt x="21687" y="0"/>
                    <a:pt x="19324" y="1359"/>
                    <a:pt x="18202" y="3631"/>
                  </a:cubicBezTo>
                  <a:cubicBezTo>
                    <a:pt x="16115" y="7904"/>
                    <a:pt x="11646" y="14787"/>
                    <a:pt x="2773" y="20821"/>
                  </a:cubicBezTo>
                  <a:cubicBezTo>
                    <a:pt x="1012" y="22028"/>
                    <a:pt x="0" y="24083"/>
                    <a:pt x="0" y="26204"/>
                  </a:cubicBezTo>
                  <a:lnTo>
                    <a:pt x="0" y="28096"/>
                  </a:lnTo>
                  <a:cubicBezTo>
                    <a:pt x="0" y="45743"/>
                    <a:pt x="13309" y="61172"/>
                    <a:pt x="30924" y="62314"/>
                  </a:cubicBezTo>
                  <a:cubicBezTo>
                    <a:pt x="31659" y="62361"/>
                    <a:pt x="32388" y="62384"/>
                    <a:pt x="33113" y="62384"/>
                  </a:cubicBezTo>
                  <a:cubicBezTo>
                    <a:pt x="51433" y="62384"/>
                    <a:pt x="66284" y="47531"/>
                    <a:pt x="66284" y="29237"/>
                  </a:cubicBezTo>
                  <a:lnTo>
                    <a:pt x="66284" y="23431"/>
                  </a:lnTo>
                  <a:cubicBezTo>
                    <a:pt x="66284" y="20560"/>
                    <a:pt x="65077" y="17853"/>
                    <a:pt x="62924" y="15994"/>
                  </a:cubicBezTo>
                  <a:cubicBezTo>
                    <a:pt x="57607" y="11362"/>
                    <a:pt x="45668" y="3174"/>
                    <a:pt x="25183" y="75"/>
                  </a:cubicBezTo>
                  <a:cubicBezTo>
                    <a:pt x="24846" y="25"/>
                    <a:pt x="24509" y="0"/>
                    <a:pt x="24175"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530;p29">
              <a:extLst>
                <a:ext uri="{FF2B5EF4-FFF2-40B4-BE49-F238E27FC236}">
                  <a16:creationId xmlns:a16="http://schemas.microsoft.com/office/drawing/2014/main" id="{BE48694D-7047-43E2-8BC4-751ECB58256D}"/>
                </a:ext>
              </a:extLst>
            </p:cNvPr>
            <p:cNvSpPr/>
            <p:nvPr/>
          </p:nvSpPr>
          <p:spPr>
            <a:xfrm>
              <a:off x="3013250" y="1744100"/>
              <a:ext cx="1619600" cy="1552150"/>
            </a:xfrm>
            <a:custGeom>
              <a:avLst/>
              <a:gdLst/>
              <a:ahLst/>
              <a:cxnLst/>
              <a:rect l="l" t="t" r="r" b="b"/>
              <a:pathLst>
                <a:path w="64784" h="62086" extrusionOk="0">
                  <a:moveTo>
                    <a:pt x="24174" y="0"/>
                  </a:moveTo>
                  <a:cubicBezTo>
                    <a:pt x="21686" y="0"/>
                    <a:pt x="19323" y="1356"/>
                    <a:pt x="18202" y="3598"/>
                  </a:cubicBezTo>
                  <a:cubicBezTo>
                    <a:pt x="17713" y="4642"/>
                    <a:pt x="17028" y="5849"/>
                    <a:pt x="16212" y="7154"/>
                  </a:cubicBezTo>
                  <a:cubicBezTo>
                    <a:pt x="13668" y="11199"/>
                    <a:pt x="9525" y="16222"/>
                    <a:pt x="2806" y="20789"/>
                  </a:cubicBezTo>
                  <a:cubicBezTo>
                    <a:pt x="1044" y="22028"/>
                    <a:pt x="0" y="24051"/>
                    <a:pt x="0" y="26204"/>
                  </a:cubicBezTo>
                  <a:lnTo>
                    <a:pt x="0" y="28096"/>
                  </a:lnTo>
                  <a:cubicBezTo>
                    <a:pt x="0" y="45123"/>
                    <a:pt x="12429" y="60030"/>
                    <a:pt x="29130" y="62085"/>
                  </a:cubicBezTo>
                  <a:cubicBezTo>
                    <a:pt x="23421" y="56149"/>
                    <a:pt x="19866" y="48059"/>
                    <a:pt x="19866" y="39186"/>
                  </a:cubicBezTo>
                  <a:lnTo>
                    <a:pt x="19866" y="18342"/>
                  </a:lnTo>
                  <a:cubicBezTo>
                    <a:pt x="19866" y="14917"/>
                    <a:pt x="22443" y="12079"/>
                    <a:pt x="25835" y="11753"/>
                  </a:cubicBezTo>
                  <a:cubicBezTo>
                    <a:pt x="27858" y="11546"/>
                    <a:pt x="30337" y="11387"/>
                    <a:pt x="33170" y="11387"/>
                  </a:cubicBezTo>
                  <a:cubicBezTo>
                    <a:pt x="41486" y="11387"/>
                    <a:pt x="52862" y="12754"/>
                    <a:pt x="64783" y="18277"/>
                  </a:cubicBezTo>
                  <a:cubicBezTo>
                    <a:pt x="64294" y="17429"/>
                    <a:pt x="63674" y="16646"/>
                    <a:pt x="62924" y="15994"/>
                  </a:cubicBezTo>
                  <a:cubicBezTo>
                    <a:pt x="57607" y="11362"/>
                    <a:pt x="45668" y="3174"/>
                    <a:pt x="25183" y="75"/>
                  </a:cubicBezTo>
                  <a:cubicBezTo>
                    <a:pt x="24846" y="25"/>
                    <a:pt x="24509" y="0"/>
                    <a:pt x="24174" y="0"/>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531;p29">
              <a:extLst>
                <a:ext uri="{FF2B5EF4-FFF2-40B4-BE49-F238E27FC236}">
                  <a16:creationId xmlns:a16="http://schemas.microsoft.com/office/drawing/2014/main" id="{EB18E07A-A751-49D1-87A3-2E695ECEB4FC}"/>
                </a:ext>
              </a:extLst>
            </p:cNvPr>
            <p:cNvSpPr/>
            <p:nvPr/>
          </p:nvSpPr>
          <p:spPr>
            <a:xfrm>
              <a:off x="2433425" y="4007350"/>
              <a:ext cx="579850" cy="786975"/>
            </a:xfrm>
            <a:custGeom>
              <a:avLst/>
              <a:gdLst/>
              <a:ahLst/>
              <a:cxnLst/>
              <a:rect l="l" t="t" r="r" b="b"/>
              <a:pathLst>
                <a:path w="23194" h="31479" extrusionOk="0">
                  <a:moveTo>
                    <a:pt x="4959" y="0"/>
                  </a:moveTo>
                  <a:cubicBezTo>
                    <a:pt x="1860" y="2479"/>
                    <a:pt x="1" y="6230"/>
                    <a:pt x="1" y="10308"/>
                  </a:cubicBezTo>
                  <a:lnTo>
                    <a:pt x="1" y="28184"/>
                  </a:lnTo>
                  <a:cubicBezTo>
                    <a:pt x="1" y="30010"/>
                    <a:pt x="1469" y="31478"/>
                    <a:pt x="3295" y="31478"/>
                  </a:cubicBezTo>
                  <a:lnTo>
                    <a:pt x="23193" y="31478"/>
                  </a:lnTo>
                  <a:lnTo>
                    <a:pt x="23193" y="22345"/>
                  </a:lnTo>
                  <a:cubicBezTo>
                    <a:pt x="23193" y="19702"/>
                    <a:pt x="22150" y="17191"/>
                    <a:pt x="20290" y="15331"/>
                  </a:cubicBezTo>
                  <a:lnTo>
                    <a:pt x="4959" y="0"/>
                  </a:lnTo>
                  <a:close/>
                </a:path>
              </a:pathLst>
            </a:custGeom>
            <a:solidFill>
              <a:srgbClr val="26AB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532;p29">
              <a:extLst>
                <a:ext uri="{FF2B5EF4-FFF2-40B4-BE49-F238E27FC236}">
                  <a16:creationId xmlns:a16="http://schemas.microsoft.com/office/drawing/2014/main" id="{3FB2BC16-0E35-4C50-A862-E68E8568BD5C}"/>
                </a:ext>
              </a:extLst>
            </p:cNvPr>
            <p:cNvSpPr/>
            <p:nvPr/>
          </p:nvSpPr>
          <p:spPr>
            <a:xfrm>
              <a:off x="4670325" y="4007350"/>
              <a:ext cx="579850" cy="786975"/>
            </a:xfrm>
            <a:custGeom>
              <a:avLst/>
              <a:gdLst/>
              <a:ahLst/>
              <a:cxnLst/>
              <a:rect l="l" t="t" r="r" b="b"/>
              <a:pathLst>
                <a:path w="23194" h="31479" extrusionOk="0">
                  <a:moveTo>
                    <a:pt x="18235" y="0"/>
                  </a:moveTo>
                  <a:lnTo>
                    <a:pt x="2904" y="15331"/>
                  </a:lnTo>
                  <a:cubicBezTo>
                    <a:pt x="1045" y="17191"/>
                    <a:pt x="1" y="19702"/>
                    <a:pt x="1" y="22345"/>
                  </a:cubicBezTo>
                  <a:lnTo>
                    <a:pt x="1" y="31478"/>
                  </a:lnTo>
                  <a:lnTo>
                    <a:pt x="19866" y="31478"/>
                  </a:lnTo>
                  <a:cubicBezTo>
                    <a:pt x="21693" y="31478"/>
                    <a:pt x="23194" y="30010"/>
                    <a:pt x="23194" y="28184"/>
                  </a:cubicBezTo>
                  <a:lnTo>
                    <a:pt x="23194" y="10308"/>
                  </a:lnTo>
                  <a:cubicBezTo>
                    <a:pt x="23194" y="6230"/>
                    <a:pt x="21302" y="2479"/>
                    <a:pt x="18235" y="0"/>
                  </a:cubicBezTo>
                  <a:close/>
                </a:path>
              </a:pathLst>
            </a:custGeom>
            <a:solidFill>
              <a:srgbClr val="26AB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18" name="Google Shape;533;p29">
            <a:extLst>
              <a:ext uri="{FF2B5EF4-FFF2-40B4-BE49-F238E27FC236}">
                <a16:creationId xmlns:a16="http://schemas.microsoft.com/office/drawing/2014/main" id="{E9A32C67-473B-437B-9E93-04E9BAC50D7F}"/>
              </a:ext>
            </a:extLst>
          </p:cNvPr>
          <p:cNvGrpSpPr/>
          <p:nvPr/>
        </p:nvGrpSpPr>
        <p:grpSpPr>
          <a:xfrm>
            <a:off x="13637736" y="6662011"/>
            <a:ext cx="907445" cy="676901"/>
            <a:chOff x="1190625" y="901100"/>
            <a:chExt cx="5219200" cy="3893225"/>
          </a:xfrm>
        </p:grpSpPr>
        <p:sp>
          <p:nvSpPr>
            <p:cNvPr id="119" name="Google Shape;534;p29">
              <a:extLst>
                <a:ext uri="{FF2B5EF4-FFF2-40B4-BE49-F238E27FC236}">
                  <a16:creationId xmlns:a16="http://schemas.microsoft.com/office/drawing/2014/main" id="{128FFE09-AA39-4E25-BEA4-0855FEE4B40A}"/>
                </a:ext>
              </a:extLst>
            </p:cNvPr>
            <p:cNvSpPr/>
            <p:nvPr/>
          </p:nvSpPr>
          <p:spPr>
            <a:xfrm>
              <a:off x="5332525" y="2060750"/>
              <a:ext cx="663025" cy="579850"/>
            </a:xfrm>
            <a:custGeom>
              <a:avLst/>
              <a:gdLst/>
              <a:ahLst/>
              <a:cxnLst/>
              <a:rect l="l" t="t" r="r" b="b"/>
              <a:pathLst>
                <a:path w="26521" h="23194" extrusionOk="0">
                  <a:moveTo>
                    <a:pt x="13277" y="0"/>
                  </a:moveTo>
                  <a:cubicBezTo>
                    <a:pt x="5937" y="0"/>
                    <a:pt x="0" y="5187"/>
                    <a:pt x="0" y="11613"/>
                  </a:cubicBezTo>
                  <a:cubicBezTo>
                    <a:pt x="0" y="18007"/>
                    <a:pt x="5937" y="23193"/>
                    <a:pt x="13277" y="23193"/>
                  </a:cubicBezTo>
                  <a:cubicBezTo>
                    <a:pt x="20583" y="23193"/>
                    <a:pt x="26520" y="18007"/>
                    <a:pt x="26520" y="11613"/>
                  </a:cubicBezTo>
                  <a:cubicBezTo>
                    <a:pt x="26520" y="5187"/>
                    <a:pt x="20583" y="0"/>
                    <a:pt x="1327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535;p29">
              <a:extLst>
                <a:ext uri="{FF2B5EF4-FFF2-40B4-BE49-F238E27FC236}">
                  <a16:creationId xmlns:a16="http://schemas.microsoft.com/office/drawing/2014/main" id="{DD089B69-BF6A-4DC5-82B3-65D18A25B922}"/>
                </a:ext>
              </a:extLst>
            </p:cNvPr>
            <p:cNvSpPr/>
            <p:nvPr/>
          </p:nvSpPr>
          <p:spPr>
            <a:xfrm>
              <a:off x="5332525" y="2060750"/>
              <a:ext cx="455875" cy="579850"/>
            </a:xfrm>
            <a:custGeom>
              <a:avLst/>
              <a:gdLst/>
              <a:ahLst/>
              <a:cxnLst/>
              <a:rect l="l" t="t" r="r" b="b"/>
              <a:pathLst>
                <a:path w="18235" h="23194" extrusionOk="0">
                  <a:moveTo>
                    <a:pt x="13277" y="0"/>
                  </a:moveTo>
                  <a:cubicBezTo>
                    <a:pt x="5937" y="0"/>
                    <a:pt x="0" y="5187"/>
                    <a:pt x="0" y="11580"/>
                  </a:cubicBezTo>
                  <a:cubicBezTo>
                    <a:pt x="0" y="18007"/>
                    <a:pt x="5937" y="23193"/>
                    <a:pt x="13277" y="23193"/>
                  </a:cubicBezTo>
                  <a:cubicBezTo>
                    <a:pt x="15038" y="23193"/>
                    <a:pt x="16702" y="22867"/>
                    <a:pt x="18235" y="22345"/>
                  </a:cubicBezTo>
                  <a:cubicBezTo>
                    <a:pt x="13374" y="20616"/>
                    <a:pt x="9949" y="16473"/>
                    <a:pt x="9949" y="11580"/>
                  </a:cubicBezTo>
                  <a:cubicBezTo>
                    <a:pt x="9949" y="6720"/>
                    <a:pt x="13374" y="2577"/>
                    <a:pt x="18235" y="849"/>
                  </a:cubicBezTo>
                  <a:cubicBezTo>
                    <a:pt x="16702" y="327"/>
                    <a:pt x="15038" y="0"/>
                    <a:pt x="13277"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536;p29">
              <a:extLst>
                <a:ext uri="{FF2B5EF4-FFF2-40B4-BE49-F238E27FC236}">
                  <a16:creationId xmlns:a16="http://schemas.microsoft.com/office/drawing/2014/main" id="{476586F4-9DE9-4424-9ADF-46FB10D03C4E}"/>
                </a:ext>
              </a:extLst>
            </p:cNvPr>
            <p:cNvSpPr/>
            <p:nvPr/>
          </p:nvSpPr>
          <p:spPr>
            <a:xfrm>
              <a:off x="4918250" y="3469100"/>
              <a:ext cx="1491575" cy="1325225"/>
            </a:xfrm>
            <a:custGeom>
              <a:avLst/>
              <a:gdLst/>
              <a:ahLst/>
              <a:cxnLst/>
              <a:rect l="l" t="t" r="r" b="b"/>
              <a:pathLst>
                <a:path w="59663" h="53009" extrusionOk="0">
                  <a:moveTo>
                    <a:pt x="19899" y="1"/>
                  </a:moveTo>
                  <a:lnTo>
                    <a:pt x="19899" y="9950"/>
                  </a:lnTo>
                  <a:cubicBezTo>
                    <a:pt x="19899" y="12462"/>
                    <a:pt x="18463" y="14745"/>
                    <a:pt x="16245" y="15854"/>
                  </a:cubicBezTo>
                  <a:lnTo>
                    <a:pt x="5513" y="21236"/>
                  </a:lnTo>
                  <a:cubicBezTo>
                    <a:pt x="2153" y="22900"/>
                    <a:pt x="0" y="26358"/>
                    <a:pt x="0" y="30109"/>
                  </a:cubicBezTo>
                  <a:lnTo>
                    <a:pt x="0" y="49714"/>
                  </a:lnTo>
                  <a:cubicBezTo>
                    <a:pt x="0" y="51540"/>
                    <a:pt x="1501" y="53008"/>
                    <a:pt x="3328" y="53008"/>
                  </a:cubicBezTo>
                  <a:lnTo>
                    <a:pt x="56335" y="53008"/>
                  </a:lnTo>
                  <a:cubicBezTo>
                    <a:pt x="58194" y="53008"/>
                    <a:pt x="59662" y="51540"/>
                    <a:pt x="59662" y="49714"/>
                  </a:cubicBezTo>
                  <a:lnTo>
                    <a:pt x="59662" y="30109"/>
                  </a:lnTo>
                  <a:cubicBezTo>
                    <a:pt x="59662" y="26358"/>
                    <a:pt x="57542" y="22900"/>
                    <a:pt x="54182" y="21236"/>
                  </a:cubicBezTo>
                  <a:lnTo>
                    <a:pt x="43450" y="15854"/>
                  </a:lnTo>
                  <a:cubicBezTo>
                    <a:pt x="41199" y="14745"/>
                    <a:pt x="39764" y="12462"/>
                    <a:pt x="39764" y="9950"/>
                  </a:cubicBezTo>
                  <a:lnTo>
                    <a:pt x="39764"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537;p29">
              <a:extLst>
                <a:ext uri="{FF2B5EF4-FFF2-40B4-BE49-F238E27FC236}">
                  <a16:creationId xmlns:a16="http://schemas.microsoft.com/office/drawing/2014/main" id="{20717788-1C18-4CCE-B61B-BAB935C5BE4C}"/>
                </a:ext>
              </a:extLst>
            </p:cNvPr>
            <p:cNvSpPr/>
            <p:nvPr/>
          </p:nvSpPr>
          <p:spPr>
            <a:xfrm>
              <a:off x="5410800" y="3469100"/>
              <a:ext cx="506450" cy="331125"/>
            </a:xfrm>
            <a:custGeom>
              <a:avLst/>
              <a:gdLst/>
              <a:ahLst/>
              <a:cxnLst/>
              <a:rect l="l" t="t" r="r" b="b"/>
              <a:pathLst>
                <a:path w="20258" h="13245" extrusionOk="0">
                  <a:moveTo>
                    <a:pt x="197" y="1"/>
                  </a:moveTo>
                  <a:lnTo>
                    <a:pt x="197" y="9950"/>
                  </a:lnTo>
                  <a:cubicBezTo>
                    <a:pt x="197" y="10374"/>
                    <a:pt x="99" y="10798"/>
                    <a:pt x="1" y="11222"/>
                  </a:cubicBezTo>
                  <a:cubicBezTo>
                    <a:pt x="3165" y="12527"/>
                    <a:pt x="6557" y="13245"/>
                    <a:pt x="10146" y="13245"/>
                  </a:cubicBezTo>
                  <a:cubicBezTo>
                    <a:pt x="13701" y="13245"/>
                    <a:pt x="17126" y="12527"/>
                    <a:pt x="20258" y="11222"/>
                  </a:cubicBezTo>
                  <a:cubicBezTo>
                    <a:pt x="20160" y="10798"/>
                    <a:pt x="20062" y="10374"/>
                    <a:pt x="20062" y="9950"/>
                  </a:cubicBezTo>
                  <a:lnTo>
                    <a:pt x="20062" y="1"/>
                  </a:ln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538;p29">
              <a:extLst>
                <a:ext uri="{FF2B5EF4-FFF2-40B4-BE49-F238E27FC236}">
                  <a16:creationId xmlns:a16="http://schemas.microsoft.com/office/drawing/2014/main" id="{347AE673-0672-4D60-A0AF-BA2308EDA00D}"/>
                </a:ext>
              </a:extLst>
            </p:cNvPr>
            <p:cNvSpPr/>
            <p:nvPr/>
          </p:nvSpPr>
          <p:spPr>
            <a:xfrm>
              <a:off x="4918250" y="3904575"/>
              <a:ext cx="1491575" cy="889750"/>
            </a:xfrm>
            <a:custGeom>
              <a:avLst/>
              <a:gdLst/>
              <a:ahLst/>
              <a:cxnLst/>
              <a:rect l="l" t="t" r="r" b="b"/>
              <a:pathLst>
                <a:path w="59663" h="35590" extrusionOk="0">
                  <a:moveTo>
                    <a:pt x="13146" y="1"/>
                  </a:moveTo>
                  <a:lnTo>
                    <a:pt x="5513" y="3817"/>
                  </a:lnTo>
                  <a:cubicBezTo>
                    <a:pt x="2153" y="5481"/>
                    <a:pt x="0" y="8939"/>
                    <a:pt x="0" y="12690"/>
                  </a:cubicBezTo>
                  <a:lnTo>
                    <a:pt x="0" y="32295"/>
                  </a:lnTo>
                  <a:cubicBezTo>
                    <a:pt x="0" y="34121"/>
                    <a:pt x="1501" y="35589"/>
                    <a:pt x="3328" y="35589"/>
                  </a:cubicBezTo>
                  <a:lnTo>
                    <a:pt x="56335" y="35589"/>
                  </a:lnTo>
                  <a:cubicBezTo>
                    <a:pt x="58194" y="35589"/>
                    <a:pt x="59662" y="34121"/>
                    <a:pt x="59662" y="32295"/>
                  </a:cubicBezTo>
                  <a:lnTo>
                    <a:pt x="59662" y="12690"/>
                  </a:lnTo>
                  <a:cubicBezTo>
                    <a:pt x="59662" y="8939"/>
                    <a:pt x="57542" y="5481"/>
                    <a:pt x="54182" y="3817"/>
                  </a:cubicBezTo>
                  <a:lnTo>
                    <a:pt x="46516" y="1"/>
                  </a:lnTo>
                  <a:cubicBezTo>
                    <a:pt x="42993" y="5448"/>
                    <a:pt x="36828" y="9102"/>
                    <a:pt x="29848" y="9102"/>
                  </a:cubicBezTo>
                  <a:cubicBezTo>
                    <a:pt x="22834" y="9102"/>
                    <a:pt x="16702" y="5448"/>
                    <a:pt x="13146"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539;p29">
              <a:extLst>
                <a:ext uri="{FF2B5EF4-FFF2-40B4-BE49-F238E27FC236}">
                  <a16:creationId xmlns:a16="http://schemas.microsoft.com/office/drawing/2014/main" id="{BA4052B5-DF03-4B2A-BF36-D19900579602}"/>
                </a:ext>
              </a:extLst>
            </p:cNvPr>
            <p:cNvSpPr/>
            <p:nvPr/>
          </p:nvSpPr>
          <p:spPr>
            <a:xfrm>
              <a:off x="5084600" y="2309475"/>
              <a:ext cx="1159675" cy="1159650"/>
            </a:xfrm>
            <a:custGeom>
              <a:avLst/>
              <a:gdLst/>
              <a:ahLst/>
              <a:cxnLst/>
              <a:rect l="l" t="t" r="r" b="b"/>
              <a:pathLst>
                <a:path w="46387" h="46386" extrusionOk="0">
                  <a:moveTo>
                    <a:pt x="23194" y="0"/>
                  </a:moveTo>
                  <a:cubicBezTo>
                    <a:pt x="10374" y="0"/>
                    <a:pt x="1" y="10374"/>
                    <a:pt x="1" y="23193"/>
                  </a:cubicBezTo>
                  <a:cubicBezTo>
                    <a:pt x="1" y="35980"/>
                    <a:pt x="10374" y="46386"/>
                    <a:pt x="23194" y="46386"/>
                  </a:cubicBezTo>
                  <a:cubicBezTo>
                    <a:pt x="35981" y="46386"/>
                    <a:pt x="46386" y="35980"/>
                    <a:pt x="46386" y="23193"/>
                  </a:cubicBezTo>
                  <a:cubicBezTo>
                    <a:pt x="46386" y="10374"/>
                    <a:pt x="35981" y="0"/>
                    <a:pt x="23194"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540;p29">
              <a:extLst>
                <a:ext uri="{FF2B5EF4-FFF2-40B4-BE49-F238E27FC236}">
                  <a16:creationId xmlns:a16="http://schemas.microsoft.com/office/drawing/2014/main" id="{CE3A912F-0B59-4708-9C8E-56EAA069BB82}"/>
                </a:ext>
              </a:extLst>
            </p:cNvPr>
            <p:cNvSpPr/>
            <p:nvPr/>
          </p:nvSpPr>
          <p:spPr>
            <a:xfrm>
              <a:off x="5297975" y="2309475"/>
              <a:ext cx="970750" cy="1043050"/>
            </a:xfrm>
            <a:custGeom>
              <a:avLst/>
              <a:gdLst/>
              <a:ahLst/>
              <a:cxnLst/>
              <a:rect l="l" t="t" r="r" b="b"/>
              <a:pathLst>
                <a:path w="38830" h="41722" extrusionOk="0">
                  <a:moveTo>
                    <a:pt x="14718" y="0"/>
                  </a:moveTo>
                  <a:cubicBezTo>
                    <a:pt x="3650" y="0"/>
                    <a:pt x="1" y="15277"/>
                    <a:pt x="9961" y="20127"/>
                  </a:cubicBezTo>
                  <a:cubicBezTo>
                    <a:pt x="10483" y="20388"/>
                    <a:pt x="10842" y="20518"/>
                    <a:pt x="10842" y="20518"/>
                  </a:cubicBezTo>
                  <a:lnTo>
                    <a:pt x="22389" y="41428"/>
                  </a:lnTo>
                  <a:cubicBezTo>
                    <a:pt x="22389" y="41428"/>
                    <a:pt x="25456" y="41623"/>
                    <a:pt x="28555" y="41721"/>
                  </a:cubicBezTo>
                  <a:cubicBezTo>
                    <a:pt x="34981" y="36894"/>
                    <a:pt x="38830" y="28869"/>
                    <a:pt x="37623" y="19964"/>
                  </a:cubicBezTo>
                  <a:cubicBezTo>
                    <a:pt x="36351" y="10504"/>
                    <a:pt x="29109" y="2610"/>
                    <a:pt x="19813" y="555"/>
                  </a:cubicBezTo>
                  <a:cubicBezTo>
                    <a:pt x="18084" y="196"/>
                    <a:pt x="16420" y="0"/>
                    <a:pt x="14789" y="0"/>
                  </a:cubicBezTo>
                  <a:cubicBezTo>
                    <a:pt x="14765" y="0"/>
                    <a:pt x="14742" y="0"/>
                    <a:pt x="1471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541;p29">
              <a:extLst>
                <a:ext uri="{FF2B5EF4-FFF2-40B4-BE49-F238E27FC236}">
                  <a16:creationId xmlns:a16="http://schemas.microsoft.com/office/drawing/2014/main" id="{C2500B3B-404E-4FD8-8F6D-07A493559E77}"/>
                </a:ext>
              </a:extLst>
            </p:cNvPr>
            <p:cNvSpPr/>
            <p:nvPr/>
          </p:nvSpPr>
          <p:spPr>
            <a:xfrm>
              <a:off x="5166975" y="2819900"/>
              <a:ext cx="994925" cy="814775"/>
            </a:xfrm>
            <a:custGeom>
              <a:avLst/>
              <a:gdLst/>
              <a:ahLst/>
              <a:cxnLst/>
              <a:rect l="l" t="t" r="r" b="b"/>
              <a:pathLst>
                <a:path w="39797" h="32591" extrusionOk="0">
                  <a:moveTo>
                    <a:pt x="15301" y="1"/>
                  </a:moveTo>
                  <a:cubicBezTo>
                    <a:pt x="14065" y="1"/>
                    <a:pt x="12897" y="742"/>
                    <a:pt x="12331" y="1928"/>
                  </a:cubicBezTo>
                  <a:cubicBezTo>
                    <a:pt x="11548" y="3559"/>
                    <a:pt x="10178" y="5777"/>
                    <a:pt x="7797" y="7865"/>
                  </a:cubicBezTo>
                  <a:cubicBezTo>
                    <a:pt x="5676" y="9757"/>
                    <a:pt x="3458" y="11062"/>
                    <a:pt x="1958" y="11845"/>
                  </a:cubicBezTo>
                  <a:cubicBezTo>
                    <a:pt x="653" y="12497"/>
                    <a:pt x="0" y="13867"/>
                    <a:pt x="164" y="15270"/>
                  </a:cubicBezTo>
                  <a:cubicBezTo>
                    <a:pt x="1436" y="25056"/>
                    <a:pt x="9786" y="32591"/>
                    <a:pt x="19899" y="32591"/>
                  </a:cubicBezTo>
                  <a:cubicBezTo>
                    <a:pt x="30337" y="32591"/>
                    <a:pt x="38916" y="24534"/>
                    <a:pt x="39699" y="14291"/>
                  </a:cubicBezTo>
                  <a:cubicBezTo>
                    <a:pt x="39797" y="13280"/>
                    <a:pt x="39340" y="12301"/>
                    <a:pt x="38557" y="11616"/>
                  </a:cubicBezTo>
                  <a:cubicBezTo>
                    <a:pt x="35687" y="9137"/>
                    <a:pt x="27760" y="3070"/>
                    <a:pt x="16082" y="101"/>
                  </a:cubicBezTo>
                  <a:cubicBezTo>
                    <a:pt x="15822" y="33"/>
                    <a:pt x="15560" y="1"/>
                    <a:pt x="15301" y="1"/>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542;p29">
              <a:extLst>
                <a:ext uri="{FF2B5EF4-FFF2-40B4-BE49-F238E27FC236}">
                  <a16:creationId xmlns:a16="http://schemas.microsoft.com/office/drawing/2014/main" id="{75FDB8DA-4B3D-4A8E-9248-F6DA13A44C7F}"/>
                </a:ext>
              </a:extLst>
            </p:cNvPr>
            <p:cNvSpPr/>
            <p:nvPr/>
          </p:nvSpPr>
          <p:spPr>
            <a:xfrm>
              <a:off x="5166975" y="2819900"/>
              <a:ext cx="994925" cy="807450"/>
            </a:xfrm>
            <a:custGeom>
              <a:avLst/>
              <a:gdLst/>
              <a:ahLst/>
              <a:cxnLst/>
              <a:rect l="l" t="t" r="r" b="b"/>
              <a:pathLst>
                <a:path w="39797" h="32298" extrusionOk="0">
                  <a:moveTo>
                    <a:pt x="15299" y="1"/>
                  </a:moveTo>
                  <a:cubicBezTo>
                    <a:pt x="14064" y="1"/>
                    <a:pt x="12897" y="737"/>
                    <a:pt x="12331" y="1895"/>
                  </a:cubicBezTo>
                  <a:cubicBezTo>
                    <a:pt x="11744" y="3135"/>
                    <a:pt x="10765" y="4733"/>
                    <a:pt x="9297" y="6332"/>
                  </a:cubicBezTo>
                  <a:cubicBezTo>
                    <a:pt x="8873" y="6854"/>
                    <a:pt x="8384" y="7376"/>
                    <a:pt x="7797" y="7865"/>
                  </a:cubicBezTo>
                  <a:cubicBezTo>
                    <a:pt x="5676" y="9757"/>
                    <a:pt x="3458" y="11062"/>
                    <a:pt x="1958" y="11845"/>
                  </a:cubicBezTo>
                  <a:cubicBezTo>
                    <a:pt x="653" y="12497"/>
                    <a:pt x="0" y="13867"/>
                    <a:pt x="164" y="15270"/>
                  </a:cubicBezTo>
                  <a:cubicBezTo>
                    <a:pt x="1305" y="24044"/>
                    <a:pt x="8155" y="30992"/>
                    <a:pt x="16865" y="32297"/>
                  </a:cubicBezTo>
                  <a:cubicBezTo>
                    <a:pt x="12918" y="29622"/>
                    <a:pt x="9950" y="25969"/>
                    <a:pt x="9950" y="19347"/>
                  </a:cubicBezTo>
                  <a:lnTo>
                    <a:pt x="9950" y="14617"/>
                  </a:lnTo>
                  <a:cubicBezTo>
                    <a:pt x="10700" y="14063"/>
                    <a:pt x="11450" y="13508"/>
                    <a:pt x="12233" y="12823"/>
                  </a:cubicBezTo>
                  <a:cubicBezTo>
                    <a:pt x="14060" y="11192"/>
                    <a:pt x="15658" y="9268"/>
                    <a:pt x="16963" y="7245"/>
                  </a:cubicBezTo>
                  <a:cubicBezTo>
                    <a:pt x="25901" y="10018"/>
                    <a:pt x="31935" y="14650"/>
                    <a:pt x="34219" y="16640"/>
                  </a:cubicBezTo>
                  <a:cubicBezTo>
                    <a:pt x="34871" y="17194"/>
                    <a:pt x="36404" y="18629"/>
                    <a:pt x="38231" y="20326"/>
                  </a:cubicBezTo>
                  <a:cubicBezTo>
                    <a:pt x="39014" y="18434"/>
                    <a:pt x="39536" y="16411"/>
                    <a:pt x="39699" y="14291"/>
                  </a:cubicBezTo>
                  <a:cubicBezTo>
                    <a:pt x="39797" y="13280"/>
                    <a:pt x="39340" y="12301"/>
                    <a:pt x="38557" y="11616"/>
                  </a:cubicBezTo>
                  <a:cubicBezTo>
                    <a:pt x="35687" y="9137"/>
                    <a:pt x="27760" y="3070"/>
                    <a:pt x="16082" y="101"/>
                  </a:cubicBezTo>
                  <a:cubicBezTo>
                    <a:pt x="15821" y="33"/>
                    <a:pt x="15559" y="1"/>
                    <a:pt x="15299" y="1"/>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543;p29">
              <a:extLst>
                <a:ext uri="{FF2B5EF4-FFF2-40B4-BE49-F238E27FC236}">
                  <a16:creationId xmlns:a16="http://schemas.microsoft.com/office/drawing/2014/main" id="{997A97CF-913E-4FD7-B5A2-F046D3A98FB2}"/>
                </a:ext>
              </a:extLst>
            </p:cNvPr>
            <p:cNvSpPr/>
            <p:nvPr/>
          </p:nvSpPr>
          <p:spPr>
            <a:xfrm>
              <a:off x="6078700" y="4072575"/>
              <a:ext cx="331125" cy="721750"/>
            </a:xfrm>
            <a:custGeom>
              <a:avLst/>
              <a:gdLst/>
              <a:ahLst/>
              <a:cxnLst/>
              <a:rect l="l" t="t" r="r" b="b"/>
              <a:pathLst>
                <a:path w="13245" h="28870" extrusionOk="0">
                  <a:moveTo>
                    <a:pt x="11222" y="1"/>
                  </a:moveTo>
                  <a:lnTo>
                    <a:pt x="2480" y="7014"/>
                  </a:lnTo>
                  <a:cubicBezTo>
                    <a:pt x="914" y="8253"/>
                    <a:pt x="0" y="10178"/>
                    <a:pt x="0" y="12168"/>
                  </a:cubicBezTo>
                  <a:lnTo>
                    <a:pt x="0" y="28869"/>
                  </a:lnTo>
                  <a:lnTo>
                    <a:pt x="9917" y="28869"/>
                  </a:lnTo>
                  <a:cubicBezTo>
                    <a:pt x="11776" y="28869"/>
                    <a:pt x="13244" y="27401"/>
                    <a:pt x="13244" y="25575"/>
                  </a:cubicBezTo>
                  <a:lnTo>
                    <a:pt x="13244" y="5970"/>
                  </a:lnTo>
                  <a:cubicBezTo>
                    <a:pt x="13244" y="3785"/>
                    <a:pt x="12494" y="1697"/>
                    <a:pt x="11222" y="1"/>
                  </a:cubicBezTo>
                  <a:close/>
                </a:path>
              </a:pathLst>
            </a:custGeom>
            <a:solidFill>
              <a:srgbClr val="FC4A1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544;p29">
              <a:extLst>
                <a:ext uri="{FF2B5EF4-FFF2-40B4-BE49-F238E27FC236}">
                  <a16:creationId xmlns:a16="http://schemas.microsoft.com/office/drawing/2014/main" id="{482F537F-6BE9-45C7-B05A-2140B52846FC}"/>
                </a:ext>
              </a:extLst>
            </p:cNvPr>
            <p:cNvSpPr/>
            <p:nvPr/>
          </p:nvSpPr>
          <p:spPr>
            <a:xfrm>
              <a:off x="1439350" y="2391850"/>
              <a:ext cx="414275" cy="911750"/>
            </a:xfrm>
            <a:custGeom>
              <a:avLst/>
              <a:gdLst/>
              <a:ahLst/>
              <a:cxnLst/>
              <a:rect l="l" t="t" r="r" b="b"/>
              <a:pathLst>
                <a:path w="16571" h="36470" extrusionOk="0">
                  <a:moveTo>
                    <a:pt x="9949" y="0"/>
                  </a:moveTo>
                  <a:cubicBezTo>
                    <a:pt x="4436" y="0"/>
                    <a:pt x="0" y="4469"/>
                    <a:pt x="0" y="9949"/>
                  </a:cubicBezTo>
                  <a:lnTo>
                    <a:pt x="0" y="12265"/>
                  </a:lnTo>
                  <a:cubicBezTo>
                    <a:pt x="0" y="15136"/>
                    <a:pt x="457" y="17941"/>
                    <a:pt x="1337" y="20648"/>
                  </a:cubicBezTo>
                  <a:lnTo>
                    <a:pt x="6622" y="36469"/>
                  </a:lnTo>
                  <a:lnTo>
                    <a:pt x="16571" y="36469"/>
                  </a:lnTo>
                  <a:lnTo>
                    <a:pt x="16571" y="0"/>
                  </a:lnTo>
                  <a:close/>
                </a:path>
              </a:pathLst>
            </a:custGeom>
            <a:solidFill>
              <a:srgbClr val="26AB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545;p29">
              <a:extLst>
                <a:ext uri="{FF2B5EF4-FFF2-40B4-BE49-F238E27FC236}">
                  <a16:creationId xmlns:a16="http://schemas.microsoft.com/office/drawing/2014/main" id="{A28302A8-3DDD-4C43-A5A2-A43D833CF28B}"/>
                </a:ext>
              </a:extLst>
            </p:cNvPr>
            <p:cNvSpPr/>
            <p:nvPr/>
          </p:nvSpPr>
          <p:spPr>
            <a:xfrm>
              <a:off x="1604875" y="2309475"/>
              <a:ext cx="994125" cy="994125"/>
            </a:xfrm>
            <a:custGeom>
              <a:avLst/>
              <a:gdLst/>
              <a:ahLst/>
              <a:cxnLst/>
              <a:rect l="l" t="t" r="r" b="b"/>
              <a:pathLst>
                <a:path w="39765" h="39765" extrusionOk="0">
                  <a:moveTo>
                    <a:pt x="9950" y="0"/>
                  </a:moveTo>
                  <a:cubicBezTo>
                    <a:pt x="4437" y="0"/>
                    <a:pt x="1" y="4437"/>
                    <a:pt x="1" y="9917"/>
                  </a:cubicBezTo>
                  <a:cubicBezTo>
                    <a:pt x="1" y="13603"/>
                    <a:pt x="2969" y="16571"/>
                    <a:pt x="6623" y="16571"/>
                  </a:cubicBezTo>
                  <a:lnTo>
                    <a:pt x="33143" y="39764"/>
                  </a:lnTo>
                  <a:lnTo>
                    <a:pt x="38753" y="20127"/>
                  </a:lnTo>
                  <a:cubicBezTo>
                    <a:pt x="39406" y="17746"/>
                    <a:pt x="39765" y="15299"/>
                    <a:pt x="39765" y="12853"/>
                  </a:cubicBezTo>
                  <a:lnTo>
                    <a:pt x="39765" y="6622"/>
                  </a:lnTo>
                  <a:cubicBezTo>
                    <a:pt x="39765" y="2969"/>
                    <a:pt x="36796" y="0"/>
                    <a:pt x="33143"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546;p29">
              <a:extLst>
                <a:ext uri="{FF2B5EF4-FFF2-40B4-BE49-F238E27FC236}">
                  <a16:creationId xmlns:a16="http://schemas.microsoft.com/office/drawing/2014/main" id="{BA6CC627-F3EF-460A-952F-2526C9587EBA}"/>
                </a:ext>
              </a:extLst>
            </p:cNvPr>
            <p:cNvSpPr/>
            <p:nvPr/>
          </p:nvSpPr>
          <p:spPr>
            <a:xfrm>
              <a:off x="1770425" y="3551475"/>
              <a:ext cx="497475" cy="367000"/>
            </a:xfrm>
            <a:custGeom>
              <a:avLst/>
              <a:gdLst/>
              <a:ahLst/>
              <a:cxnLst/>
              <a:rect l="l" t="t" r="r" b="b"/>
              <a:pathLst>
                <a:path w="19899" h="14680" extrusionOk="0">
                  <a:moveTo>
                    <a:pt x="1" y="1"/>
                  </a:moveTo>
                  <a:lnTo>
                    <a:pt x="1" y="14679"/>
                  </a:lnTo>
                  <a:lnTo>
                    <a:pt x="19899" y="14679"/>
                  </a:lnTo>
                  <a:lnTo>
                    <a:pt x="19899"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547;p29">
              <a:extLst>
                <a:ext uri="{FF2B5EF4-FFF2-40B4-BE49-F238E27FC236}">
                  <a16:creationId xmlns:a16="http://schemas.microsoft.com/office/drawing/2014/main" id="{0765A143-F626-462E-B14F-48357512EBBE}"/>
                </a:ext>
              </a:extLst>
            </p:cNvPr>
            <p:cNvSpPr/>
            <p:nvPr/>
          </p:nvSpPr>
          <p:spPr>
            <a:xfrm>
              <a:off x="1770425" y="3551475"/>
              <a:ext cx="497475" cy="201450"/>
            </a:xfrm>
            <a:custGeom>
              <a:avLst/>
              <a:gdLst/>
              <a:ahLst/>
              <a:cxnLst/>
              <a:rect l="l" t="t" r="r" b="b"/>
              <a:pathLst>
                <a:path w="19899" h="8058" extrusionOk="0">
                  <a:moveTo>
                    <a:pt x="1" y="1"/>
                  </a:moveTo>
                  <a:lnTo>
                    <a:pt x="1" y="6100"/>
                  </a:lnTo>
                  <a:cubicBezTo>
                    <a:pt x="3067" y="7340"/>
                    <a:pt x="6427" y="8058"/>
                    <a:pt x="9950" y="8058"/>
                  </a:cubicBezTo>
                  <a:cubicBezTo>
                    <a:pt x="13473" y="8058"/>
                    <a:pt x="16800" y="7340"/>
                    <a:pt x="19899" y="6100"/>
                  </a:cubicBezTo>
                  <a:lnTo>
                    <a:pt x="19899" y="1"/>
                  </a:ln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548;p29">
              <a:extLst>
                <a:ext uri="{FF2B5EF4-FFF2-40B4-BE49-F238E27FC236}">
                  <a16:creationId xmlns:a16="http://schemas.microsoft.com/office/drawing/2014/main" id="{C59F8537-EF45-4604-B0E5-495572A47962}"/>
                </a:ext>
              </a:extLst>
            </p:cNvPr>
            <p:cNvSpPr/>
            <p:nvPr/>
          </p:nvSpPr>
          <p:spPr>
            <a:xfrm>
              <a:off x="1190625" y="3752900"/>
              <a:ext cx="1657100" cy="1041425"/>
            </a:xfrm>
            <a:custGeom>
              <a:avLst/>
              <a:gdLst/>
              <a:ahLst/>
              <a:cxnLst/>
              <a:rect l="l" t="t" r="r" b="b"/>
              <a:pathLst>
                <a:path w="66284" h="41657" extrusionOk="0">
                  <a:moveTo>
                    <a:pt x="23193" y="1"/>
                  </a:moveTo>
                  <a:lnTo>
                    <a:pt x="7209" y="4567"/>
                  </a:lnTo>
                  <a:cubicBezTo>
                    <a:pt x="2936" y="5774"/>
                    <a:pt x="0" y="9689"/>
                    <a:pt x="0" y="14125"/>
                  </a:cubicBezTo>
                  <a:lnTo>
                    <a:pt x="0" y="38362"/>
                  </a:lnTo>
                  <a:cubicBezTo>
                    <a:pt x="0" y="40188"/>
                    <a:pt x="1468" y="41656"/>
                    <a:pt x="3327" y="41656"/>
                  </a:cubicBezTo>
                  <a:lnTo>
                    <a:pt x="62956" y="41656"/>
                  </a:lnTo>
                  <a:cubicBezTo>
                    <a:pt x="64783" y="41656"/>
                    <a:pt x="66284" y="40188"/>
                    <a:pt x="66284" y="38362"/>
                  </a:cubicBezTo>
                  <a:lnTo>
                    <a:pt x="66284" y="14125"/>
                  </a:lnTo>
                  <a:cubicBezTo>
                    <a:pt x="66284" y="9689"/>
                    <a:pt x="63348" y="5774"/>
                    <a:pt x="59075" y="4567"/>
                  </a:cubicBezTo>
                  <a:lnTo>
                    <a:pt x="43091" y="1"/>
                  </a:lnTo>
                  <a:lnTo>
                    <a:pt x="33142" y="6590"/>
                  </a:lnTo>
                  <a:lnTo>
                    <a:pt x="23193" y="1"/>
                  </a:lnTo>
                  <a:close/>
                </a:path>
              </a:pathLst>
            </a:custGeom>
            <a:solidFill>
              <a:srgbClr val="EFD67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549;p29">
              <a:extLst>
                <a:ext uri="{FF2B5EF4-FFF2-40B4-BE49-F238E27FC236}">
                  <a16:creationId xmlns:a16="http://schemas.microsoft.com/office/drawing/2014/main" id="{0D8DD54D-66DC-4711-B0E3-D2C61F983255}"/>
                </a:ext>
              </a:extLst>
            </p:cNvPr>
            <p:cNvSpPr/>
            <p:nvPr/>
          </p:nvSpPr>
          <p:spPr>
            <a:xfrm>
              <a:off x="1935975" y="3918450"/>
              <a:ext cx="165575" cy="875875"/>
            </a:xfrm>
            <a:custGeom>
              <a:avLst/>
              <a:gdLst/>
              <a:ahLst/>
              <a:cxnLst/>
              <a:rect l="l" t="t" r="r" b="b"/>
              <a:pathLst>
                <a:path w="6623" h="35035" extrusionOk="0">
                  <a:moveTo>
                    <a:pt x="1664" y="0"/>
                  </a:moveTo>
                  <a:lnTo>
                    <a:pt x="1" y="35034"/>
                  </a:lnTo>
                  <a:lnTo>
                    <a:pt x="6622" y="35034"/>
                  </a:lnTo>
                  <a:lnTo>
                    <a:pt x="4991"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5" name="Google Shape;550;p29">
              <a:extLst>
                <a:ext uri="{FF2B5EF4-FFF2-40B4-BE49-F238E27FC236}">
                  <a16:creationId xmlns:a16="http://schemas.microsoft.com/office/drawing/2014/main" id="{9FF15459-770D-4BE1-807D-619ADED92C80}"/>
                </a:ext>
              </a:extLst>
            </p:cNvPr>
            <p:cNvSpPr/>
            <p:nvPr/>
          </p:nvSpPr>
          <p:spPr>
            <a:xfrm>
              <a:off x="1521700" y="2724475"/>
              <a:ext cx="994125" cy="910200"/>
            </a:xfrm>
            <a:custGeom>
              <a:avLst/>
              <a:gdLst/>
              <a:ahLst/>
              <a:cxnLst/>
              <a:rect l="l" t="t" r="r" b="b"/>
              <a:pathLst>
                <a:path w="39765" h="36408" extrusionOk="0">
                  <a:moveTo>
                    <a:pt x="12567" y="0"/>
                  </a:moveTo>
                  <a:cubicBezTo>
                    <a:pt x="10822" y="0"/>
                    <a:pt x="9181" y="740"/>
                    <a:pt x="7960" y="1961"/>
                  </a:cubicBezTo>
                  <a:lnTo>
                    <a:pt x="1958" y="7963"/>
                  </a:lnTo>
                  <a:cubicBezTo>
                    <a:pt x="718" y="9203"/>
                    <a:pt x="1" y="10899"/>
                    <a:pt x="1" y="12660"/>
                  </a:cubicBezTo>
                  <a:lnTo>
                    <a:pt x="1" y="16542"/>
                  </a:lnTo>
                  <a:cubicBezTo>
                    <a:pt x="1" y="27503"/>
                    <a:pt x="8906" y="36408"/>
                    <a:pt x="19899" y="36408"/>
                  </a:cubicBezTo>
                  <a:cubicBezTo>
                    <a:pt x="30892" y="36408"/>
                    <a:pt x="39764" y="27503"/>
                    <a:pt x="39764" y="16542"/>
                  </a:cubicBezTo>
                  <a:lnTo>
                    <a:pt x="39764" y="12302"/>
                  </a:lnTo>
                  <a:cubicBezTo>
                    <a:pt x="39764" y="10540"/>
                    <a:pt x="39112" y="8844"/>
                    <a:pt x="37872" y="7604"/>
                  </a:cubicBezTo>
                  <a:cubicBezTo>
                    <a:pt x="32751" y="2614"/>
                    <a:pt x="23356" y="330"/>
                    <a:pt x="12788" y="4"/>
                  </a:cubicBezTo>
                  <a:cubicBezTo>
                    <a:pt x="12714" y="1"/>
                    <a:pt x="12641" y="0"/>
                    <a:pt x="12567"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6" name="Google Shape;551;p29">
              <a:extLst>
                <a:ext uri="{FF2B5EF4-FFF2-40B4-BE49-F238E27FC236}">
                  <a16:creationId xmlns:a16="http://schemas.microsoft.com/office/drawing/2014/main" id="{C507A32E-6334-4D13-B1DC-82C226D33CE5}"/>
                </a:ext>
              </a:extLst>
            </p:cNvPr>
            <p:cNvSpPr/>
            <p:nvPr/>
          </p:nvSpPr>
          <p:spPr>
            <a:xfrm>
              <a:off x="1521700" y="2724475"/>
              <a:ext cx="992500" cy="890625"/>
            </a:xfrm>
            <a:custGeom>
              <a:avLst/>
              <a:gdLst/>
              <a:ahLst/>
              <a:cxnLst/>
              <a:rect l="l" t="t" r="r" b="b"/>
              <a:pathLst>
                <a:path w="39700" h="35625" extrusionOk="0">
                  <a:moveTo>
                    <a:pt x="12567" y="0"/>
                  </a:moveTo>
                  <a:cubicBezTo>
                    <a:pt x="10822" y="0"/>
                    <a:pt x="9181" y="740"/>
                    <a:pt x="7960" y="1961"/>
                  </a:cubicBezTo>
                  <a:lnTo>
                    <a:pt x="1958" y="7963"/>
                  </a:lnTo>
                  <a:cubicBezTo>
                    <a:pt x="718" y="9203"/>
                    <a:pt x="1" y="10899"/>
                    <a:pt x="1" y="12660"/>
                  </a:cubicBezTo>
                  <a:lnTo>
                    <a:pt x="1" y="16542"/>
                  </a:lnTo>
                  <a:cubicBezTo>
                    <a:pt x="1" y="25611"/>
                    <a:pt x="6101" y="33244"/>
                    <a:pt x="14386" y="35625"/>
                  </a:cubicBezTo>
                  <a:cubicBezTo>
                    <a:pt x="11613" y="32200"/>
                    <a:pt x="9950" y="27894"/>
                    <a:pt x="9950" y="23164"/>
                  </a:cubicBezTo>
                  <a:lnTo>
                    <a:pt x="9950" y="13476"/>
                  </a:lnTo>
                  <a:cubicBezTo>
                    <a:pt x="9950" y="9811"/>
                    <a:pt x="12927" y="6839"/>
                    <a:pt x="16514" y="6839"/>
                  </a:cubicBezTo>
                  <a:cubicBezTo>
                    <a:pt x="16662" y="6839"/>
                    <a:pt x="16812" y="6844"/>
                    <a:pt x="16963" y="6854"/>
                  </a:cubicBezTo>
                  <a:cubicBezTo>
                    <a:pt x="23683" y="7278"/>
                    <a:pt x="33599" y="8387"/>
                    <a:pt x="39699" y="11323"/>
                  </a:cubicBezTo>
                  <a:cubicBezTo>
                    <a:pt x="39471" y="9920"/>
                    <a:pt x="38884" y="8616"/>
                    <a:pt x="37872" y="7604"/>
                  </a:cubicBezTo>
                  <a:cubicBezTo>
                    <a:pt x="32751" y="2614"/>
                    <a:pt x="23356" y="330"/>
                    <a:pt x="12788" y="4"/>
                  </a:cubicBezTo>
                  <a:cubicBezTo>
                    <a:pt x="12714" y="1"/>
                    <a:pt x="12641" y="0"/>
                    <a:pt x="12567" y="0"/>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7" name="Google Shape;552;p29">
              <a:extLst>
                <a:ext uri="{FF2B5EF4-FFF2-40B4-BE49-F238E27FC236}">
                  <a16:creationId xmlns:a16="http://schemas.microsoft.com/office/drawing/2014/main" id="{B4FE916E-5B1C-4DC5-AC7D-01B322C67D93}"/>
                </a:ext>
              </a:extLst>
            </p:cNvPr>
            <p:cNvSpPr/>
            <p:nvPr/>
          </p:nvSpPr>
          <p:spPr>
            <a:xfrm>
              <a:off x="1190625" y="3964125"/>
              <a:ext cx="331100" cy="830200"/>
            </a:xfrm>
            <a:custGeom>
              <a:avLst/>
              <a:gdLst/>
              <a:ahLst/>
              <a:cxnLst/>
              <a:rect l="l" t="t" r="r" b="b"/>
              <a:pathLst>
                <a:path w="13244" h="33208" extrusionOk="0">
                  <a:moveTo>
                    <a:pt x="1827" y="0"/>
                  </a:moveTo>
                  <a:cubicBezTo>
                    <a:pt x="685" y="1631"/>
                    <a:pt x="0" y="3588"/>
                    <a:pt x="0" y="5676"/>
                  </a:cubicBezTo>
                  <a:lnTo>
                    <a:pt x="0" y="29913"/>
                  </a:lnTo>
                  <a:cubicBezTo>
                    <a:pt x="0" y="31739"/>
                    <a:pt x="1468" y="33207"/>
                    <a:pt x="3327" y="33207"/>
                  </a:cubicBezTo>
                  <a:lnTo>
                    <a:pt x="13244" y="33207"/>
                  </a:lnTo>
                  <a:lnTo>
                    <a:pt x="13244" y="15560"/>
                  </a:lnTo>
                  <a:cubicBezTo>
                    <a:pt x="13244" y="12918"/>
                    <a:pt x="12200" y="10373"/>
                    <a:pt x="10340" y="8514"/>
                  </a:cubicBezTo>
                  <a:lnTo>
                    <a:pt x="1827" y="0"/>
                  </a:ln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8" name="Google Shape;553;p29">
              <a:extLst>
                <a:ext uri="{FF2B5EF4-FFF2-40B4-BE49-F238E27FC236}">
                  <a16:creationId xmlns:a16="http://schemas.microsoft.com/office/drawing/2014/main" id="{288730EA-9801-46B9-856C-C18DE22885B8}"/>
                </a:ext>
              </a:extLst>
            </p:cNvPr>
            <p:cNvSpPr/>
            <p:nvPr/>
          </p:nvSpPr>
          <p:spPr>
            <a:xfrm>
              <a:off x="1935975" y="3918450"/>
              <a:ext cx="165575" cy="165575"/>
            </a:xfrm>
            <a:custGeom>
              <a:avLst/>
              <a:gdLst/>
              <a:ahLst/>
              <a:cxnLst/>
              <a:rect l="l" t="t" r="r" b="b"/>
              <a:pathLst>
                <a:path w="6623" h="6623" extrusionOk="0">
                  <a:moveTo>
                    <a:pt x="1" y="0"/>
                  </a:moveTo>
                  <a:lnTo>
                    <a:pt x="1" y="4959"/>
                  </a:lnTo>
                  <a:cubicBezTo>
                    <a:pt x="1" y="5905"/>
                    <a:pt x="751" y="6622"/>
                    <a:pt x="1664" y="6622"/>
                  </a:cubicBezTo>
                  <a:lnTo>
                    <a:pt x="4991" y="6622"/>
                  </a:lnTo>
                  <a:cubicBezTo>
                    <a:pt x="5905" y="6622"/>
                    <a:pt x="6622" y="5905"/>
                    <a:pt x="6622" y="4959"/>
                  </a:cubicBezTo>
                  <a:lnTo>
                    <a:pt x="6622"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9" name="Google Shape;554;p29">
              <a:extLst>
                <a:ext uri="{FF2B5EF4-FFF2-40B4-BE49-F238E27FC236}">
                  <a16:creationId xmlns:a16="http://schemas.microsoft.com/office/drawing/2014/main" id="{D39657F9-70D1-4CEA-A2B2-150953EC0402}"/>
                </a:ext>
              </a:extLst>
            </p:cNvPr>
            <p:cNvSpPr/>
            <p:nvPr/>
          </p:nvSpPr>
          <p:spPr>
            <a:xfrm>
              <a:off x="1679100" y="3687175"/>
              <a:ext cx="340075" cy="348000"/>
            </a:xfrm>
            <a:custGeom>
              <a:avLst/>
              <a:gdLst/>
              <a:ahLst/>
              <a:cxnLst/>
              <a:rect l="l" t="t" r="r" b="b"/>
              <a:pathLst>
                <a:path w="13603" h="13920" extrusionOk="0">
                  <a:moveTo>
                    <a:pt x="3148" y="0"/>
                  </a:moveTo>
                  <a:cubicBezTo>
                    <a:pt x="2715" y="0"/>
                    <a:pt x="2287" y="211"/>
                    <a:pt x="2023" y="607"/>
                  </a:cubicBezTo>
                  <a:lnTo>
                    <a:pt x="0" y="3673"/>
                  </a:lnTo>
                  <a:lnTo>
                    <a:pt x="5024" y="12905"/>
                  </a:lnTo>
                  <a:cubicBezTo>
                    <a:pt x="5392" y="13560"/>
                    <a:pt x="6081" y="13919"/>
                    <a:pt x="6785" y="13919"/>
                  </a:cubicBezTo>
                  <a:cubicBezTo>
                    <a:pt x="7204" y="13919"/>
                    <a:pt x="7627" y="13792"/>
                    <a:pt x="7992" y="13525"/>
                  </a:cubicBezTo>
                  <a:lnTo>
                    <a:pt x="13603" y="9219"/>
                  </a:lnTo>
                  <a:lnTo>
                    <a:pt x="4045" y="346"/>
                  </a:lnTo>
                  <a:cubicBezTo>
                    <a:pt x="3784" y="112"/>
                    <a:pt x="3464" y="0"/>
                    <a:pt x="3148"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0" name="Google Shape;555;p29">
              <a:extLst>
                <a:ext uri="{FF2B5EF4-FFF2-40B4-BE49-F238E27FC236}">
                  <a16:creationId xmlns:a16="http://schemas.microsoft.com/office/drawing/2014/main" id="{73B297FA-A37D-48F7-AB3F-08CC6AF5F537}"/>
                </a:ext>
              </a:extLst>
            </p:cNvPr>
            <p:cNvSpPr/>
            <p:nvPr/>
          </p:nvSpPr>
          <p:spPr>
            <a:xfrm>
              <a:off x="2019150" y="3687175"/>
              <a:ext cx="340100" cy="348000"/>
            </a:xfrm>
            <a:custGeom>
              <a:avLst/>
              <a:gdLst/>
              <a:ahLst/>
              <a:cxnLst/>
              <a:rect l="l" t="t" r="r" b="b"/>
              <a:pathLst>
                <a:path w="13604" h="13920" extrusionOk="0">
                  <a:moveTo>
                    <a:pt x="10455" y="0"/>
                  </a:moveTo>
                  <a:cubicBezTo>
                    <a:pt x="10139" y="0"/>
                    <a:pt x="9820" y="112"/>
                    <a:pt x="9558" y="346"/>
                  </a:cubicBezTo>
                  <a:lnTo>
                    <a:pt x="1" y="9219"/>
                  </a:lnTo>
                  <a:lnTo>
                    <a:pt x="5611" y="13525"/>
                  </a:lnTo>
                  <a:cubicBezTo>
                    <a:pt x="5976" y="13792"/>
                    <a:pt x="6400" y="13919"/>
                    <a:pt x="6818" y="13919"/>
                  </a:cubicBezTo>
                  <a:cubicBezTo>
                    <a:pt x="7522" y="13919"/>
                    <a:pt x="8212" y="13560"/>
                    <a:pt x="8580" y="12905"/>
                  </a:cubicBezTo>
                  <a:lnTo>
                    <a:pt x="13603" y="3673"/>
                  </a:lnTo>
                  <a:lnTo>
                    <a:pt x="11581" y="607"/>
                  </a:lnTo>
                  <a:cubicBezTo>
                    <a:pt x="11317" y="211"/>
                    <a:pt x="10889" y="0"/>
                    <a:pt x="10455"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1" name="Google Shape;556;p29">
              <a:extLst>
                <a:ext uri="{FF2B5EF4-FFF2-40B4-BE49-F238E27FC236}">
                  <a16:creationId xmlns:a16="http://schemas.microsoft.com/office/drawing/2014/main" id="{620D622A-AE9E-4092-A881-8AD77912B39B}"/>
                </a:ext>
              </a:extLst>
            </p:cNvPr>
            <p:cNvSpPr/>
            <p:nvPr/>
          </p:nvSpPr>
          <p:spPr>
            <a:xfrm>
              <a:off x="2603050" y="901100"/>
              <a:ext cx="2476700" cy="2899125"/>
            </a:xfrm>
            <a:custGeom>
              <a:avLst/>
              <a:gdLst/>
              <a:ahLst/>
              <a:cxnLst/>
              <a:rect l="l" t="t" r="r" b="b"/>
              <a:pathLst>
                <a:path w="99068" h="115965" extrusionOk="0">
                  <a:moveTo>
                    <a:pt x="49550" y="1"/>
                  </a:moveTo>
                  <a:cubicBezTo>
                    <a:pt x="25738" y="1"/>
                    <a:pt x="8417" y="16441"/>
                    <a:pt x="6459" y="43059"/>
                  </a:cubicBezTo>
                  <a:cubicBezTo>
                    <a:pt x="4045" y="75810"/>
                    <a:pt x="1273" y="94240"/>
                    <a:pt x="262" y="100372"/>
                  </a:cubicBezTo>
                  <a:cubicBezTo>
                    <a:pt x="1" y="101808"/>
                    <a:pt x="718" y="103210"/>
                    <a:pt x="2023" y="103863"/>
                  </a:cubicBezTo>
                  <a:cubicBezTo>
                    <a:pt x="8384" y="107092"/>
                    <a:pt x="27858" y="115965"/>
                    <a:pt x="49550" y="115965"/>
                  </a:cubicBezTo>
                  <a:cubicBezTo>
                    <a:pt x="71210" y="115965"/>
                    <a:pt x="90684" y="107092"/>
                    <a:pt x="97045" y="103863"/>
                  </a:cubicBezTo>
                  <a:cubicBezTo>
                    <a:pt x="98349" y="103210"/>
                    <a:pt x="99067" y="101808"/>
                    <a:pt x="98839" y="100372"/>
                  </a:cubicBezTo>
                  <a:cubicBezTo>
                    <a:pt x="97795" y="94240"/>
                    <a:pt x="95055" y="75810"/>
                    <a:pt x="92608" y="43059"/>
                  </a:cubicBezTo>
                  <a:cubicBezTo>
                    <a:pt x="90651" y="16441"/>
                    <a:pt x="73330" y="1"/>
                    <a:pt x="49550" y="1"/>
                  </a:cubicBezTo>
                  <a:close/>
                </a:path>
              </a:pathLst>
            </a:custGeom>
            <a:solidFill>
              <a:srgbClr val="C9401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2" name="Google Shape;557;p29">
              <a:extLst>
                <a:ext uri="{FF2B5EF4-FFF2-40B4-BE49-F238E27FC236}">
                  <a16:creationId xmlns:a16="http://schemas.microsoft.com/office/drawing/2014/main" id="{6FFC0FBE-242C-4F6B-9744-6C230CB912AF}"/>
                </a:ext>
              </a:extLst>
            </p:cNvPr>
            <p:cNvSpPr/>
            <p:nvPr/>
          </p:nvSpPr>
          <p:spPr>
            <a:xfrm>
              <a:off x="3186125" y="901100"/>
              <a:ext cx="1893625" cy="2899375"/>
            </a:xfrm>
            <a:custGeom>
              <a:avLst/>
              <a:gdLst/>
              <a:ahLst/>
              <a:cxnLst/>
              <a:rect l="l" t="t" r="r" b="b"/>
              <a:pathLst>
                <a:path w="75745" h="115975" extrusionOk="0">
                  <a:moveTo>
                    <a:pt x="26227" y="1"/>
                  </a:moveTo>
                  <a:cubicBezTo>
                    <a:pt x="24564" y="1"/>
                    <a:pt x="22933" y="66"/>
                    <a:pt x="21302" y="229"/>
                  </a:cubicBezTo>
                  <a:cubicBezTo>
                    <a:pt x="2806" y="2089"/>
                    <a:pt x="1" y="28217"/>
                    <a:pt x="17811" y="33665"/>
                  </a:cubicBezTo>
                  <a:cubicBezTo>
                    <a:pt x="18105" y="33763"/>
                    <a:pt x="18268" y="33795"/>
                    <a:pt x="18268" y="33795"/>
                  </a:cubicBezTo>
                  <a:lnTo>
                    <a:pt x="24890" y="115932"/>
                  </a:lnTo>
                  <a:cubicBezTo>
                    <a:pt x="24890" y="115965"/>
                    <a:pt x="24890" y="115965"/>
                    <a:pt x="24890" y="115965"/>
                  </a:cubicBezTo>
                  <a:cubicBezTo>
                    <a:pt x="25315" y="115971"/>
                    <a:pt x="25739" y="115975"/>
                    <a:pt x="26162" y="115975"/>
                  </a:cubicBezTo>
                  <a:cubicBezTo>
                    <a:pt x="47869" y="115975"/>
                    <a:pt x="67355" y="107094"/>
                    <a:pt x="73722" y="103863"/>
                  </a:cubicBezTo>
                  <a:cubicBezTo>
                    <a:pt x="75026" y="103210"/>
                    <a:pt x="75744" y="101808"/>
                    <a:pt x="75516" y="100372"/>
                  </a:cubicBezTo>
                  <a:cubicBezTo>
                    <a:pt x="74472" y="94240"/>
                    <a:pt x="71732" y="75810"/>
                    <a:pt x="69285" y="43059"/>
                  </a:cubicBezTo>
                  <a:cubicBezTo>
                    <a:pt x="67328" y="16441"/>
                    <a:pt x="50007" y="1"/>
                    <a:pt x="26227"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3" name="Google Shape;558;p29">
              <a:extLst>
                <a:ext uri="{FF2B5EF4-FFF2-40B4-BE49-F238E27FC236}">
                  <a16:creationId xmlns:a16="http://schemas.microsoft.com/office/drawing/2014/main" id="{9C85F722-B23E-4619-80AE-204A2DE292DE}"/>
                </a:ext>
              </a:extLst>
            </p:cNvPr>
            <p:cNvSpPr/>
            <p:nvPr/>
          </p:nvSpPr>
          <p:spPr>
            <a:xfrm>
              <a:off x="2433425" y="3138025"/>
              <a:ext cx="2816750" cy="1656300"/>
            </a:xfrm>
            <a:custGeom>
              <a:avLst/>
              <a:gdLst/>
              <a:ahLst/>
              <a:cxnLst/>
              <a:rect l="l" t="t" r="r" b="b"/>
              <a:pathLst>
                <a:path w="112670" h="66252" extrusionOk="0">
                  <a:moveTo>
                    <a:pt x="39764" y="0"/>
                  </a:moveTo>
                  <a:lnTo>
                    <a:pt x="39764" y="14549"/>
                  </a:lnTo>
                  <a:cubicBezTo>
                    <a:pt x="39764" y="17191"/>
                    <a:pt x="38199" y="19572"/>
                    <a:pt x="35817" y="20616"/>
                  </a:cubicBezTo>
                  <a:lnTo>
                    <a:pt x="7895" y="32946"/>
                  </a:lnTo>
                  <a:cubicBezTo>
                    <a:pt x="3100" y="35067"/>
                    <a:pt x="1" y="39829"/>
                    <a:pt x="1" y="45081"/>
                  </a:cubicBezTo>
                  <a:lnTo>
                    <a:pt x="1" y="62957"/>
                  </a:lnTo>
                  <a:cubicBezTo>
                    <a:pt x="1" y="64783"/>
                    <a:pt x="1469" y="66251"/>
                    <a:pt x="3295" y="66251"/>
                  </a:cubicBezTo>
                  <a:lnTo>
                    <a:pt x="109342" y="66251"/>
                  </a:lnTo>
                  <a:cubicBezTo>
                    <a:pt x="111169" y="66251"/>
                    <a:pt x="112670" y="64783"/>
                    <a:pt x="112670" y="62957"/>
                  </a:cubicBezTo>
                  <a:lnTo>
                    <a:pt x="112670" y="45081"/>
                  </a:lnTo>
                  <a:cubicBezTo>
                    <a:pt x="112670" y="39829"/>
                    <a:pt x="109571" y="35067"/>
                    <a:pt x="104776" y="32946"/>
                  </a:cubicBezTo>
                  <a:lnTo>
                    <a:pt x="76853" y="20616"/>
                  </a:lnTo>
                  <a:cubicBezTo>
                    <a:pt x="74439" y="19572"/>
                    <a:pt x="72906" y="17191"/>
                    <a:pt x="72906" y="14549"/>
                  </a:cubicBezTo>
                  <a:lnTo>
                    <a:pt x="72906" y="0"/>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4" name="Google Shape;559;p29">
              <a:extLst>
                <a:ext uri="{FF2B5EF4-FFF2-40B4-BE49-F238E27FC236}">
                  <a16:creationId xmlns:a16="http://schemas.microsoft.com/office/drawing/2014/main" id="{07FB7086-1F86-488E-9376-FC78DDACD0B5}"/>
                </a:ext>
              </a:extLst>
            </p:cNvPr>
            <p:cNvSpPr/>
            <p:nvPr/>
          </p:nvSpPr>
          <p:spPr>
            <a:xfrm>
              <a:off x="2433425" y="3734150"/>
              <a:ext cx="2816750" cy="1060175"/>
            </a:xfrm>
            <a:custGeom>
              <a:avLst/>
              <a:gdLst/>
              <a:ahLst/>
              <a:cxnLst/>
              <a:rect l="l" t="t" r="r" b="b"/>
              <a:pathLst>
                <a:path w="112670" h="42407" extrusionOk="0">
                  <a:moveTo>
                    <a:pt x="28478" y="0"/>
                  </a:moveTo>
                  <a:lnTo>
                    <a:pt x="7895" y="9101"/>
                  </a:lnTo>
                  <a:cubicBezTo>
                    <a:pt x="3100" y="11222"/>
                    <a:pt x="1" y="15984"/>
                    <a:pt x="1" y="21236"/>
                  </a:cubicBezTo>
                  <a:lnTo>
                    <a:pt x="1" y="39112"/>
                  </a:lnTo>
                  <a:cubicBezTo>
                    <a:pt x="1" y="40938"/>
                    <a:pt x="1469" y="42406"/>
                    <a:pt x="3295" y="42406"/>
                  </a:cubicBezTo>
                  <a:lnTo>
                    <a:pt x="109342" y="42406"/>
                  </a:lnTo>
                  <a:cubicBezTo>
                    <a:pt x="111169" y="42406"/>
                    <a:pt x="112670" y="40938"/>
                    <a:pt x="112670" y="39112"/>
                  </a:cubicBezTo>
                  <a:lnTo>
                    <a:pt x="112670" y="21236"/>
                  </a:lnTo>
                  <a:cubicBezTo>
                    <a:pt x="112670" y="15984"/>
                    <a:pt x="109571" y="11222"/>
                    <a:pt x="104776" y="9101"/>
                  </a:cubicBezTo>
                  <a:lnTo>
                    <a:pt x="84160" y="0"/>
                  </a:lnTo>
                  <a:cubicBezTo>
                    <a:pt x="79887" y="11222"/>
                    <a:pt x="69057" y="19213"/>
                    <a:pt x="56335" y="19213"/>
                  </a:cubicBezTo>
                  <a:cubicBezTo>
                    <a:pt x="43613" y="19213"/>
                    <a:pt x="32751" y="11222"/>
                    <a:pt x="28478"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5" name="Google Shape;560;p29">
              <a:extLst>
                <a:ext uri="{FF2B5EF4-FFF2-40B4-BE49-F238E27FC236}">
                  <a16:creationId xmlns:a16="http://schemas.microsoft.com/office/drawing/2014/main" id="{701A8583-B870-4721-BDC5-2B0892ECDA9B}"/>
                </a:ext>
              </a:extLst>
            </p:cNvPr>
            <p:cNvSpPr/>
            <p:nvPr/>
          </p:nvSpPr>
          <p:spPr>
            <a:xfrm>
              <a:off x="3427525" y="3138025"/>
              <a:ext cx="828575" cy="331100"/>
            </a:xfrm>
            <a:custGeom>
              <a:avLst/>
              <a:gdLst/>
              <a:ahLst/>
              <a:cxnLst/>
              <a:rect l="l" t="t" r="r" b="b"/>
              <a:pathLst>
                <a:path w="33143" h="13244" extrusionOk="0">
                  <a:moveTo>
                    <a:pt x="0" y="0"/>
                  </a:moveTo>
                  <a:lnTo>
                    <a:pt x="0" y="9590"/>
                  </a:lnTo>
                  <a:cubicBezTo>
                    <a:pt x="5056" y="11906"/>
                    <a:pt x="10634" y="13244"/>
                    <a:pt x="16571" y="13244"/>
                  </a:cubicBezTo>
                  <a:cubicBezTo>
                    <a:pt x="22475" y="13244"/>
                    <a:pt x="28086" y="11906"/>
                    <a:pt x="33142" y="9590"/>
                  </a:cubicBezTo>
                  <a:lnTo>
                    <a:pt x="33142" y="0"/>
                  </a:ln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6" name="Google Shape;561;p29">
              <a:extLst>
                <a:ext uri="{FF2B5EF4-FFF2-40B4-BE49-F238E27FC236}">
                  <a16:creationId xmlns:a16="http://schemas.microsoft.com/office/drawing/2014/main" id="{83EBE162-98A4-47E1-9C54-F52D9597D0C7}"/>
                </a:ext>
              </a:extLst>
            </p:cNvPr>
            <p:cNvSpPr/>
            <p:nvPr/>
          </p:nvSpPr>
          <p:spPr>
            <a:xfrm>
              <a:off x="3013250" y="1744100"/>
              <a:ext cx="1657100" cy="1559625"/>
            </a:xfrm>
            <a:custGeom>
              <a:avLst/>
              <a:gdLst/>
              <a:ahLst/>
              <a:cxnLst/>
              <a:rect l="l" t="t" r="r" b="b"/>
              <a:pathLst>
                <a:path w="66284" h="62385" extrusionOk="0">
                  <a:moveTo>
                    <a:pt x="24175" y="0"/>
                  </a:moveTo>
                  <a:cubicBezTo>
                    <a:pt x="21687" y="0"/>
                    <a:pt x="19324" y="1359"/>
                    <a:pt x="18202" y="3631"/>
                  </a:cubicBezTo>
                  <a:cubicBezTo>
                    <a:pt x="16115" y="7904"/>
                    <a:pt x="11646" y="14787"/>
                    <a:pt x="2773" y="20821"/>
                  </a:cubicBezTo>
                  <a:cubicBezTo>
                    <a:pt x="1012" y="22028"/>
                    <a:pt x="0" y="24083"/>
                    <a:pt x="0" y="26204"/>
                  </a:cubicBezTo>
                  <a:lnTo>
                    <a:pt x="0" y="28096"/>
                  </a:lnTo>
                  <a:cubicBezTo>
                    <a:pt x="0" y="45743"/>
                    <a:pt x="13309" y="61172"/>
                    <a:pt x="30924" y="62314"/>
                  </a:cubicBezTo>
                  <a:cubicBezTo>
                    <a:pt x="31659" y="62361"/>
                    <a:pt x="32388" y="62384"/>
                    <a:pt x="33113" y="62384"/>
                  </a:cubicBezTo>
                  <a:cubicBezTo>
                    <a:pt x="51433" y="62384"/>
                    <a:pt x="66284" y="47531"/>
                    <a:pt x="66284" y="29237"/>
                  </a:cubicBezTo>
                  <a:lnTo>
                    <a:pt x="66284" y="23431"/>
                  </a:lnTo>
                  <a:cubicBezTo>
                    <a:pt x="66284" y="20560"/>
                    <a:pt x="65077" y="17853"/>
                    <a:pt x="62924" y="15994"/>
                  </a:cubicBezTo>
                  <a:cubicBezTo>
                    <a:pt x="57607" y="11362"/>
                    <a:pt x="45668" y="3174"/>
                    <a:pt x="25183" y="75"/>
                  </a:cubicBezTo>
                  <a:cubicBezTo>
                    <a:pt x="24846" y="25"/>
                    <a:pt x="24509" y="0"/>
                    <a:pt x="24175"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7" name="Google Shape;562;p29">
              <a:extLst>
                <a:ext uri="{FF2B5EF4-FFF2-40B4-BE49-F238E27FC236}">
                  <a16:creationId xmlns:a16="http://schemas.microsoft.com/office/drawing/2014/main" id="{BC5C7677-2BA2-4D0C-8CE8-51181D5F5A0F}"/>
                </a:ext>
              </a:extLst>
            </p:cNvPr>
            <p:cNvSpPr/>
            <p:nvPr/>
          </p:nvSpPr>
          <p:spPr>
            <a:xfrm>
              <a:off x="3013250" y="1744100"/>
              <a:ext cx="1619600" cy="1552150"/>
            </a:xfrm>
            <a:custGeom>
              <a:avLst/>
              <a:gdLst/>
              <a:ahLst/>
              <a:cxnLst/>
              <a:rect l="l" t="t" r="r" b="b"/>
              <a:pathLst>
                <a:path w="64784" h="62086" extrusionOk="0">
                  <a:moveTo>
                    <a:pt x="24174" y="0"/>
                  </a:moveTo>
                  <a:cubicBezTo>
                    <a:pt x="21686" y="0"/>
                    <a:pt x="19323" y="1356"/>
                    <a:pt x="18202" y="3598"/>
                  </a:cubicBezTo>
                  <a:cubicBezTo>
                    <a:pt x="17713" y="4642"/>
                    <a:pt x="17028" y="5849"/>
                    <a:pt x="16212" y="7154"/>
                  </a:cubicBezTo>
                  <a:cubicBezTo>
                    <a:pt x="13668" y="11199"/>
                    <a:pt x="9525" y="16222"/>
                    <a:pt x="2806" y="20789"/>
                  </a:cubicBezTo>
                  <a:cubicBezTo>
                    <a:pt x="1044" y="22028"/>
                    <a:pt x="0" y="24051"/>
                    <a:pt x="0" y="26204"/>
                  </a:cubicBezTo>
                  <a:lnTo>
                    <a:pt x="0" y="28096"/>
                  </a:lnTo>
                  <a:cubicBezTo>
                    <a:pt x="0" y="45123"/>
                    <a:pt x="12429" y="60030"/>
                    <a:pt x="29130" y="62085"/>
                  </a:cubicBezTo>
                  <a:cubicBezTo>
                    <a:pt x="23421" y="56149"/>
                    <a:pt x="19866" y="48059"/>
                    <a:pt x="19866" y="39186"/>
                  </a:cubicBezTo>
                  <a:lnTo>
                    <a:pt x="19866" y="18342"/>
                  </a:lnTo>
                  <a:cubicBezTo>
                    <a:pt x="19866" y="14917"/>
                    <a:pt x="22443" y="12079"/>
                    <a:pt x="25835" y="11753"/>
                  </a:cubicBezTo>
                  <a:cubicBezTo>
                    <a:pt x="27858" y="11546"/>
                    <a:pt x="30337" y="11387"/>
                    <a:pt x="33170" y="11387"/>
                  </a:cubicBezTo>
                  <a:cubicBezTo>
                    <a:pt x="41486" y="11387"/>
                    <a:pt x="52862" y="12754"/>
                    <a:pt x="64783" y="18277"/>
                  </a:cubicBezTo>
                  <a:cubicBezTo>
                    <a:pt x="64294" y="17429"/>
                    <a:pt x="63674" y="16646"/>
                    <a:pt x="62924" y="15994"/>
                  </a:cubicBezTo>
                  <a:cubicBezTo>
                    <a:pt x="57607" y="11362"/>
                    <a:pt x="45668" y="3174"/>
                    <a:pt x="25183" y="75"/>
                  </a:cubicBezTo>
                  <a:cubicBezTo>
                    <a:pt x="24846" y="25"/>
                    <a:pt x="24509" y="0"/>
                    <a:pt x="24174" y="0"/>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8" name="Google Shape;563;p29">
              <a:extLst>
                <a:ext uri="{FF2B5EF4-FFF2-40B4-BE49-F238E27FC236}">
                  <a16:creationId xmlns:a16="http://schemas.microsoft.com/office/drawing/2014/main" id="{5B886F5E-DB86-4C9C-BD69-5BC1054C73AA}"/>
                </a:ext>
              </a:extLst>
            </p:cNvPr>
            <p:cNvSpPr/>
            <p:nvPr/>
          </p:nvSpPr>
          <p:spPr>
            <a:xfrm>
              <a:off x="2433425" y="4007350"/>
              <a:ext cx="579850" cy="786975"/>
            </a:xfrm>
            <a:custGeom>
              <a:avLst/>
              <a:gdLst/>
              <a:ahLst/>
              <a:cxnLst/>
              <a:rect l="l" t="t" r="r" b="b"/>
              <a:pathLst>
                <a:path w="23194" h="31479" extrusionOk="0">
                  <a:moveTo>
                    <a:pt x="4959" y="0"/>
                  </a:moveTo>
                  <a:cubicBezTo>
                    <a:pt x="1860" y="2479"/>
                    <a:pt x="1" y="6230"/>
                    <a:pt x="1" y="10308"/>
                  </a:cubicBezTo>
                  <a:lnTo>
                    <a:pt x="1" y="28184"/>
                  </a:lnTo>
                  <a:cubicBezTo>
                    <a:pt x="1" y="30010"/>
                    <a:pt x="1469" y="31478"/>
                    <a:pt x="3295" y="31478"/>
                  </a:cubicBezTo>
                  <a:lnTo>
                    <a:pt x="23193" y="31478"/>
                  </a:lnTo>
                  <a:lnTo>
                    <a:pt x="23193" y="22345"/>
                  </a:lnTo>
                  <a:cubicBezTo>
                    <a:pt x="23193" y="19702"/>
                    <a:pt x="22150" y="17191"/>
                    <a:pt x="20290" y="15331"/>
                  </a:cubicBezTo>
                  <a:lnTo>
                    <a:pt x="4959" y="0"/>
                  </a:lnTo>
                  <a:close/>
                </a:path>
              </a:pathLst>
            </a:custGeom>
            <a:solidFill>
              <a:srgbClr val="26AB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9" name="Google Shape;564;p29">
              <a:extLst>
                <a:ext uri="{FF2B5EF4-FFF2-40B4-BE49-F238E27FC236}">
                  <a16:creationId xmlns:a16="http://schemas.microsoft.com/office/drawing/2014/main" id="{564B5C54-9DBE-495B-941F-C3627B1D5B79}"/>
                </a:ext>
              </a:extLst>
            </p:cNvPr>
            <p:cNvSpPr/>
            <p:nvPr/>
          </p:nvSpPr>
          <p:spPr>
            <a:xfrm>
              <a:off x="4670325" y="4007350"/>
              <a:ext cx="579850" cy="786975"/>
            </a:xfrm>
            <a:custGeom>
              <a:avLst/>
              <a:gdLst/>
              <a:ahLst/>
              <a:cxnLst/>
              <a:rect l="l" t="t" r="r" b="b"/>
              <a:pathLst>
                <a:path w="23194" h="31479" extrusionOk="0">
                  <a:moveTo>
                    <a:pt x="18235" y="0"/>
                  </a:moveTo>
                  <a:lnTo>
                    <a:pt x="2904" y="15331"/>
                  </a:lnTo>
                  <a:cubicBezTo>
                    <a:pt x="1045" y="17191"/>
                    <a:pt x="1" y="19702"/>
                    <a:pt x="1" y="22345"/>
                  </a:cubicBezTo>
                  <a:lnTo>
                    <a:pt x="1" y="31478"/>
                  </a:lnTo>
                  <a:lnTo>
                    <a:pt x="19866" y="31478"/>
                  </a:lnTo>
                  <a:cubicBezTo>
                    <a:pt x="21693" y="31478"/>
                    <a:pt x="23194" y="30010"/>
                    <a:pt x="23194" y="28184"/>
                  </a:cubicBezTo>
                  <a:lnTo>
                    <a:pt x="23194" y="10308"/>
                  </a:lnTo>
                  <a:cubicBezTo>
                    <a:pt x="23194" y="6230"/>
                    <a:pt x="21302" y="2479"/>
                    <a:pt x="18235" y="0"/>
                  </a:cubicBezTo>
                  <a:close/>
                </a:path>
              </a:pathLst>
            </a:custGeom>
            <a:solidFill>
              <a:srgbClr val="26AB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50" name="Google Shape;565;p29">
            <a:extLst>
              <a:ext uri="{FF2B5EF4-FFF2-40B4-BE49-F238E27FC236}">
                <a16:creationId xmlns:a16="http://schemas.microsoft.com/office/drawing/2014/main" id="{3DEC2A57-A27F-40AA-BD92-535FC51A2B8A}"/>
              </a:ext>
            </a:extLst>
          </p:cNvPr>
          <p:cNvGrpSpPr/>
          <p:nvPr/>
        </p:nvGrpSpPr>
        <p:grpSpPr>
          <a:xfrm>
            <a:off x="18872446" y="6662011"/>
            <a:ext cx="907445" cy="676901"/>
            <a:chOff x="1190625" y="901100"/>
            <a:chExt cx="5219200" cy="3893225"/>
          </a:xfrm>
        </p:grpSpPr>
        <p:sp>
          <p:nvSpPr>
            <p:cNvPr id="151" name="Google Shape;566;p29">
              <a:extLst>
                <a:ext uri="{FF2B5EF4-FFF2-40B4-BE49-F238E27FC236}">
                  <a16:creationId xmlns:a16="http://schemas.microsoft.com/office/drawing/2014/main" id="{A8D6D1E5-1229-4E3C-84CC-62A2D2B3A563}"/>
                </a:ext>
              </a:extLst>
            </p:cNvPr>
            <p:cNvSpPr/>
            <p:nvPr/>
          </p:nvSpPr>
          <p:spPr>
            <a:xfrm>
              <a:off x="5332525" y="2060750"/>
              <a:ext cx="663025" cy="579850"/>
            </a:xfrm>
            <a:custGeom>
              <a:avLst/>
              <a:gdLst/>
              <a:ahLst/>
              <a:cxnLst/>
              <a:rect l="l" t="t" r="r" b="b"/>
              <a:pathLst>
                <a:path w="26521" h="23194" extrusionOk="0">
                  <a:moveTo>
                    <a:pt x="13277" y="0"/>
                  </a:moveTo>
                  <a:cubicBezTo>
                    <a:pt x="5937" y="0"/>
                    <a:pt x="0" y="5187"/>
                    <a:pt x="0" y="11613"/>
                  </a:cubicBezTo>
                  <a:cubicBezTo>
                    <a:pt x="0" y="18007"/>
                    <a:pt x="5937" y="23193"/>
                    <a:pt x="13277" y="23193"/>
                  </a:cubicBezTo>
                  <a:cubicBezTo>
                    <a:pt x="20583" y="23193"/>
                    <a:pt x="26520" y="18007"/>
                    <a:pt x="26520" y="11613"/>
                  </a:cubicBezTo>
                  <a:cubicBezTo>
                    <a:pt x="26520" y="5187"/>
                    <a:pt x="20583" y="0"/>
                    <a:pt x="1327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2" name="Google Shape;567;p29">
              <a:extLst>
                <a:ext uri="{FF2B5EF4-FFF2-40B4-BE49-F238E27FC236}">
                  <a16:creationId xmlns:a16="http://schemas.microsoft.com/office/drawing/2014/main" id="{7367F135-15C2-453C-9A70-E3F4604FD2F1}"/>
                </a:ext>
              </a:extLst>
            </p:cNvPr>
            <p:cNvSpPr/>
            <p:nvPr/>
          </p:nvSpPr>
          <p:spPr>
            <a:xfrm>
              <a:off x="5332525" y="2060750"/>
              <a:ext cx="455875" cy="579850"/>
            </a:xfrm>
            <a:custGeom>
              <a:avLst/>
              <a:gdLst/>
              <a:ahLst/>
              <a:cxnLst/>
              <a:rect l="l" t="t" r="r" b="b"/>
              <a:pathLst>
                <a:path w="18235" h="23194" extrusionOk="0">
                  <a:moveTo>
                    <a:pt x="13277" y="0"/>
                  </a:moveTo>
                  <a:cubicBezTo>
                    <a:pt x="5937" y="0"/>
                    <a:pt x="0" y="5187"/>
                    <a:pt x="0" y="11580"/>
                  </a:cubicBezTo>
                  <a:cubicBezTo>
                    <a:pt x="0" y="18007"/>
                    <a:pt x="5937" y="23193"/>
                    <a:pt x="13277" y="23193"/>
                  </a:cubicBezTo>
                  <a:cubicBezTo>
                    <a:pt x="15038" y="23193"/>
                    <a:pt x="16702" y="22867"/>
                    <a:pt x="18235" y="22345"/>
                  </a:cubicBezTo>
                  <a:cubicBezTo>
                    <a:pt x="13374" y="20616"/>
                    <a:pt x="9949" y="16473"/>
                    <a:pt x="9949" y="11580"/>
                  </a:cubicBezTo>
                  <a:cubicBezTo>
                    <a:pt x="9949" y="6720"/>
                    <a:pt x="13374" y="2577"/>
                    <a:pt x="18235" y="849"/>
                  </a:cubicBezTo>
                  <a:cubicBezTo>
                    <a:pt x="16702" y="327"/>
                    <a:pt x="15038" y="0"/>
                    <a:pt x="13277"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3" name="Google Shape;568;p29">
              <a:extLst>
                <a:ext uri="{FF2B5EF4-FFF2-40B4-BE49-F238E27FC236}">
                  <a16:creationId xmlns:a16="http://schemas.microsoft.com/office/drawing/2014/main" id="{4016045D-FB69-42A2-9AF1-BA248153DC7D}"/>
                </a:ext>
              </a:extLst>
            </p:cNvPr>
            <p:cNvSpPr/>
            <p:nvPr/>
          </p:nvSpPr>
          <p:spPr>
            <a:xfrm>
              <a:off x="4918250" y="3469100"/>
              <a:ext cx="1491575" cy="1325225"/>
            </a:xfrm>
            <a:custGeom>
              <a:avLst/>
              <a:gdLst/>
              <a:ahLst/>
              <a:cxnLst/>
              <a:rect l="l" t="t" r="r" b="b"/>
              <a:pathLst>
                <a:path w="59663" h="53009" extrusionOk="0">
                  <a:moveTo>
                    <a:pt x="19899" y="1"/>
                  </a:moveTo>
                  <a:lnTo>
                    <a:pt x="19899" y="9950"/>
                  </a:lnTo>
                  <a:cubicBezTo>
                    <a:pt x="19899" y="12462"/>
                    <a:pt x="18463" y="14745"/>
                    <a:pt x="16245" y="15854"/>
                  </a:cubicBezTo>
                  <a:lnTo>
                    <a:pt x="5513" y="21236"/>
                  </a:lnTo>
                  <a:cubicBezTo>
                    <a:pt x="2153" y="22900"/>
                    <a:pt x="0" y="26358"/>
                    <a:pt x="0" y="30109"/>
                  </a:cubicBezTo>
                  <a:lnTo>
                    <a:pt x="0" y="49714"/>
                  </a:lnTo>
                  <a:cubicBezTo>
                    <a:pt x="0" y="51540"/>
                    <a:pt x="1501" y="53008"/>
                    <a:pt x="3328" y="53008"/>
                  </a:cubicBezTo>
                  <a:lnTo>
                    <a:pt x="56335" y="53008"/>
                  </a:lnTo>
                  <a:cubicBezTo>
                    <a:pt x="58194" y="53008"/>
                    <a:pt x="59662" y="51540"/>
                    <a:pt x="59662" y="49714"/>
                  </a:cubicBezTo>
                  <a:lnTo>
                    <a:pt x="59662" y="30109"/>
                  </a:lnTo>
                  <a:cubicBezTo>
                    <a:pt x="59662" y="26358"/>
                    <a:pt x="57542" y="22900"/>
                    <a:pt x="54182" y="21236"/>
                  </a:cubicBezTo>
                  <a:lnTo>
                    <a:pt x="43450" y="15854"/>
                  </a:lnTo>
                  <a:cubicBezTo>
                    <a:pt x="41199" y="14745"/>
                    <a:pt x="39764" y="12462"/>
                    <a:pt x="39764" y="9950"/>
                  </a:cubicBezTo>
                  <a:lnTo>
                    <a:pt x="39764"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4" name="Google Shape;569;p29">
              <a:extLst>
                <a:ext uri="{FF2B5EF4-FFF2-40B4-BE49-F238E27FC236}">
                  <a16:creationId xmlns:a16="http://schemas.microsoft.com/office/drawing/2014/main" id="{318DFD68-FA82-4943-AB84-8CCBB1CA5329}"/>
                </a:ext>
              </a:extLst>
            </p:cNvPr>
            <p:cNvSpPr/>
            <p:nvPr/>
          </p:nvSpPr>
          <p:spPr>
            <a:xfrm>
              <a:off x="5410800" y="3469100"/>
              <a:ext cx="506450" cy="331125"/>
            </a:xfrm>
            <a:custGeom>
              <a:avLst/>
              <a:gdLst/>
              <a:ahLst/>
              <a:cxnLst/>
              <a:rect l="l" t="t" r="r" b="b"/>
              <a:pathLst>
                <a:path w="20258" h="13245" extrusionOk="0">
                  <a:moveTo>
                    <a:pt x="197" y="1"/>
                  </a:moveTo>
                  <a:lnTo>
                    <a:pt x="197" y="9950"/>
                  </a:lnTo>
                  <a:cubicBezTo>
                    <a:pt x="197" y="10374"/>
                    <a:pt x="99" y="10798"/>
                    <a:pt x="1" y="11222"/>
                  </a:cubicBezTo>
                  <a:cubicBezTo>
                    <a:pt x="3165" y="12527"/>
                    <a:pt x="6557" y="13245"/>
                    <a:pt x="10146" y="13245"/>
                  </a:cubicBezTo>
                  <a:cubicBezTo>
                    <a:pt x="13701" y="13245"/>
                    <a:pt x="17126" y="12527"/>
                    <a:pt x="20258" y="11222"/>
                  </a:cubicBezTo>
                  <a:cubicBezTo>
                    <a:pt x="20160" y="10798"/>
                    <a:pt x="20062" y="10374"/>
                    <a:pt x="20062" y="9950"/>
                  </a:cubicBezTo>
                  <a:lnTo>
                    <a:pt x="20062" y="1"/>
                  </a:ln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5" name="Google Shape;570;p29">
              <a:extLst>
                <a:ext uri="{FF2B5EF4-FFF2-40B4-BE49-F238E27FC236}">
                  <a16:creationId xmlns:a16="http://schemas.microsoft.com/office/drawing/2014/main" id="{524D96E9-8979-4BC8-B722-BBC23D050082}"/>
                </a:ext>
              </a:extLst>
            </p:cNvPr>
            <p:cNvSpPr/>
            <p:nvPr/>
          </p:nvSpPr>
          <p:spPr>
            <a:xfrm>
              <a:off x="4918250" y="3904575"/>
              <a:ext cx="1491575" cy="889750"/>
            </a:xfrm>
            <a:custGeom>
              <a:avLst/>
              <a:gdLst/>
              <a:ahLst/>
              <a:cxnLst/>
              <a:rect l="l" t="t" r="r" b="b"/>
              <a:pathLst>
                <a:path w="59663" h="35590" extrusionOk="0">
                  <a:moveTo>
                    <a:pt x="13146" y="1"/>
                  </a:moveTo>
                  <a:lnTo>
                    <a:pt x="5513" y="3817"/>
                  </a:lnTo>
                  <a:cubicBezTo>
                    <a:pt x="2153" y="5481"/>
                    <a:pt x="0" y="8939"/>
                    <a:pt x="0" y="12690"/>
                  </a:cubicBezTo>
                  <a:lnTo>
                    <a:pt x="0" y="32295"/>
                  </a:lnTo>
                  <a:cubicBezTo>
                    <a:pt x="0" y="34121"/>
                    <a:pt x="1501" y="35589"/>
                    <a:pt x="3328" y="35589"/>
                  </a:cubicBezTo>
                  <a:lnTo>
                    <a:pt x="56335" y="35589"/>
                  </a:lnTo>
                  <a:cubicBezTo>
                    <a:pt x="58194" y="35589"/>
                    <a:pt x="59662" y="34121"/>
                    <a:pt x="59662" y="32295"/>
                  </a:cubicBezTo>
                  <a:lnTo>
                    <a:pt x="59662" y="12690"/>
                  </a:lnTo>
                  <a:cubicBezTo>
                    <a:pt x="59662" y="8939"/>
                    <a:pt x="57542" y="5481"/>
                    <a:pt x="54182" y="3817"/>
                  </a:cubicBezTo>
                  <a:lnTo>
                    <a:pt x="46516" y="1"/>
                  </a:lnTo>
                  <a:cubicBezTo>
                    <a:pt x="42993" y="5448"/>
                    <a:pt x="36828" y="9102"/>
                    <a:pt x="29848" y="9102"/>
                  </a:cubicBezTo>
                  <a:cubicBezTo>
                    <a:pt x="22834" y="9102"/>
                    <a:pt x="16702" y="5448"/>
                    <a:pt x="13146"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6" name="Google Shape;571;p29">
              <a:extLst>
                <a:ext uri="{FF2B5EF4-FFF2-40B4-BE49-F238E27FC236}">
                  <a16:creationId xmlns:a16="http://schemas.microsoft.com/office/drawing/2014/main" id="{E46F6F05-DB2C-4AF6-858C-AA886A6EC604}"/>
                </a:ext>
              </a:extLst>
            </p:cNvPr>
            <p:cNvSpPr/>
            <p:nvPr/>
          </p:nvSpPr>
          <p:spPr>
            <a:xfrm>
              <a:off x="5084600" y="2309475"/>
              <a:ext cx="1159675" cy="1159650"/>
            </a:xfrm>
            <a:custGeom>
              <a:avLst/>
              <a:gdLst/>
              <a:ahLst/>
              <a:cxnLst/>
              <a:rect l="l" t="t" r="r" b="b"/>
              <a:pathLst>
                <a:path w="46387" h="46386" extrusionOk="0">
                  <a:moveTo>
                    <a:pt x="23194" y="0"/>
                  </a:moveTo>
                  <a:cubicBezTo>
                    <a:pt x="10374" y="0"/>
                    <a:pt x="1" y="10374"/>
                    <a:pt x="1" y="23193"/>
                  </a:cubicBezTo>
                  <a:cubicBezTo>
                    <a:pt x="1" y="35980"/>
                    <a:pt x="10374" y="46386"/>
                    <a:pt x="23194" y="46386"/>
                  </a:cubicBezTo>
                  <a:cubicBezTo>
                    <a:pt x="35981" y="46386"/>
                    <a:pt x="46386" y="35980"/>
                    <a:pt x="46386" y="23193"/>
                  </a:cubicBezTo>
                  <a:cubicBezTo>
                    <a:pt x="46386" y="10374"/>
                    <a:pt x="35981" y="0"/>
                    <a:pt x="23194"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7" name="Google Shape;572;p29">
              <a:extLst>
                <a:ext uri="{FF2B5EF4-FFF2-40B4-BE49-F238E27FC236}">
                  <a16:creationId xmlns:a16="http://schemas.microsoft.com/office/drawing/2014/main" id="{6D90709A-3D1E-4750-A28A-EE89284280D1}"/>
                </a:ext>
              </a:extLst>
            </p:cNvPr>
            <p:cNvSpPr/>
            <p:nvPr/>
          </p:nvSpPr>
          <p:spPr>
            <a:xfrm>
              <a:off x="5297975" y="2309475"/>
              <a:ext cx="970750" cy="1043050"/>
            </a:xfrm>
            <a:custGeom>
              <a:avLst/>
              <a:gdLst/>
              <a:ahLst/>
              <a:cxnLst/>
              <a:rect l="l" t="t" r="r" b="b"/>
              <a:pathLst>
                <a:path w="38830" h="41722" extrusionOk="0">
                  <a:moveTo>
                    <a:pt x="14718" y="0"/>
                  </a:moveTo>
                  <a:cubicBezTo>
                    <a:pt x="3650" y="0"/>
                    <a:pt x="1" y="15277"/>
                    <a:pt x="9961" y="20127"/>
                  </a:cubicBezTo>
                  <a:cubicBezTo>
                    <a:pt x="10483" y="20388"/>
                    <a:pt x="10842" y="20518"/>
                    <a:pt x="10842" y="20518"/>
                  </a:cubicBezTo>
                  <a:lnTo>
                    <a:pt x="22389" y="41428"/>
                  </a:lnTo>
                  <a:cubicBezTo>
                    <a:pt x="22389" y="41428"/>
                    <a:pt x="25456" y="41623"/>
                    <a:pt x="28555" y="41721"/>
                  </a:cubicBezTo>
                  <a:cubicBezTo>
                    <a:pt x="34981" y="36894"/>
                    <a:pt x="38830" y="28869"/>
                    <a:pt x="37623" y="19964"/>
                  </a:cubicBezTo>
                  <a:cubicBezTo>
                    <a:pt x="36351" y="10504"/>
                    <a:pt x="29109" y="2610"/>
                    <a:pt x="19813" y="555"/>
                  </a:cubicBezTo>
                  <a:cubicBezTo>
                    <a:pt x="18084" y="196"/>
                    <a:pt x="16420" y="0"/>
                    <a:pt x="14789" y="0"/>
                  </a:cubicBezTo>
                  <a:cubicBezTo>
                    <a:pt x="14765" y="0"/>
                    <a:pt x="14742" y="0"/>
                    <a:pt x="1471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8" name="Google Shape;573;p29">
              <a:extLst>
                <a:ext uri="{FF2B5EF4-FFF2-40B4-BE49-F238E27FC236}">
                  <a16:creationId xmlns:a16="http://schemas.microsoft.com/office/drawing/2014/main" id="{F98E2871-A238-4A52-B4A4-DC06E862B61F}"/>
                </a:ext>
              </a:extLst>
            </p:cNvPr>
            <p:cNvSpPr/>
            <p:nvPr/>
          </p:nvSpPr>
          <p:spPr>
            <a:xfrm>
              <a:off x="5166975" y="2819900"/>
              <a:ext cx="994925" cy="814775"/>
            </a:xfrm>
            <a:custGeom>
              <a:avLst/>
              <a:gdLst/>
              <a:ahLst/>
              <a:cxnLst/>
              <a:rect l="l" t="t" r="r" b="b"/>
              <a:pathLst>
                <a:path w="39797" h="32591" extrusionOk="0">
                  <a:moveTo>
                    <a:pt x="15301" y="1"/>
                  </a:moveTo>
                  <a:cubicBezTo>
                    <a:pt x="14065" y="1"/>
                    <a:pt x="12897" y="742"/>
                    <a:pt x="12331" y="1928"/>
                  </a:cubicBezTo>
                  <a:cubicBezTo>
                    <a:pt x="11548" y="3559"/>
                    <a:pt x="10178" y="5777"/>
                    <a:pt x="7797" y="7865"/>
                  </a:cubicBezTo>
                  <a:cubicBezTo>
                    <a:pt x="5676" y="9757"/>
                    <a:pt x="3458" y="11062"/>
                    <a:pt x="1958" y="11845"/>
                  </a:cubicBezTo>
                  <a:cubicBezTo>
                    <a:pt x="653" y="12497"/>
                    <a:pt x="0" y="13867"/>
                    <a:pt x="164" y="15270"/>
                  </a:cubicBezTo>
                  <a:cubicBezTo>
                    <a:pt x="1436" y="25056"/>
                    <a:pt x="9786" y="32591"/>
                    <a:pt x="19899" y="32591"/>
                  </a:cubicBezTo>
                  <a:cubicBezTo>
                    <a:pt x="30337" y="32591"/>
                    <a:pt x="38916" y="24534"/>
                    <a:pt x="39699" y="14291"/>
                  </a:cubicBezTo>
                  <a:cubicBezTo>
                    <a:pt x="39797" y="13280"/>
                    <a:pt x="39340" y="12301"/>
                    <a:pt x="38557" y="11616"/>
                  </a:cubicBezTo>
                  <a:cubicBezTo>
                    <a:pt x="35687" y="9137"/>
                    <a:pt x="27760" y="3070"/>
                    <a:pt x="16082" y="101"/>
                  </a:cubicBezTo>
                  <a:cubicBezTo>
                    <a:pt x="15822" y="33"/>
                    <a:pt x="15560" y="1"/>
                    <a:pt x="15301" y="1"/>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9" name="Google Shape;574;p29">
              <a:extLst>
                <a:ext uri="{FF2B5EF4-FFF2-40B4-BE49-F238E27FC236}">
                  <a16:creationId xmlns:a16="http://schemas.microsoft.com/office/drawing/2014/main" id="{96013708-A53E-4721-B14D-909D674EB341}"/>
                </a:ext>
              </a:extLst>
            </p:cNvPr>
            <p:cNvSpPr/>
            <p:nvPr/>
          </p:nvSpPr>
          <p:spPr>
            <a:xfrm>
              <a:off x="5166975" y="2819900"/>
              <a:ext cx="994925" cy="807450"/>
            </a:xfrm>
            <a:custGeom>
              <a:avLst/>
              <a:gdLst/>
              <a:ahLst/>
              <a:cxnLst/>
              <a:rect l="l" t="t" r="r" b="b"/>
              <a:pathLst>
                <a:path w="39797" h="32298" extrusionOk="0">
                  <a:moveTo>
                    <a:pt x="15299" y="1"/>
                  </a:moveTo>
                  <a:cubicBezTo>
                    <a:pt x="14064" y="1"/>
                    <a:pt x="12897" y="737"/>
                    <a:pt x="12331" y="1895"/>
                  </a:cubicBezTo>
                  <a:cubicBezTo>
                    <a:pt x="11744" y="3135"/>
                    <a:pt x="10765" y="4733"/>
                    <a:pt x="9297" y="6332"/>
                  </a:cubicBezTo>
                  <a:cubicBezTo>
                    <a:pt x="8873" y="6854"/>
                    <a:pt x="8384" y="7376"/>
                    <a:pt x="7797" y="7865"/>
                  </a:cubicBezTo>
                  <a:cubicBezTo>
                    <a:pt x="5676" y="9757"/>
                    <a:pt x="3458" y="11062"/>
                    <a:pt x="1958" y="11845"/>
                  </a:cubicBezTo>
                  <a:cubicBezTo>
                    <a:pt x="653" y="12497"/>
                    <a:pt x="0" y="13867"/>
                    <a:pt x="164" y="15270"/>
                  </a:cubicBezTo>
                  <a:cubicBezTo>
                    <a:pt x="1305" y="24044"/>
                    <a:pt x="8155" y="30992"/>
                    <a:pt x="16865" y="32297"/>
                  </a:cubicBezTo>
                  <a:cubicBezTo>
                    <a:pt x="12918" y="29622"/>
                    <a:pt x="9950" y="25969"/>
                    <a:pt x="9950" y="19347"/>
                  </a:cubicBezTo>
                  <a:lnTo>
                    <a:pt x="9950" y="14617"/>
                  </a:lnTo>
                  <a:cubicBezTo>
                    <a:pt x="10700" y="14063"/>
                    <a:pt x="11450" y="13508"/>
                    <a:pt x="12233" y="12823"/>
                  </a:cubicBezTo>
                  <a:cubicBezTo>
                    <a:pt x="14060" y="11192"/>
                    <a:pt x="15658" y="9268"/>
                    <a:pt x="16963" y="7245"/>
                  </a:cubicBezTo>
                  <a:cubicBezTo>
                    <a:pt x="25901" y="10018"/>
                    <a:pt x="31935" y="14650"/>
                    <a:pt x="34219" y="16640"/>
                  </a:cubicBezTo>
                  <a:cubicBezTo>
                    <a:pt x="34871" y="17194"/>
                    <a:pt x="36404" y="18629"/>
                    <a:pt x="38231" y="20326"/>
                  </a:cubicBezTo>
                  <a:cubicBezTo>
                    <a:pt x="39014" y="18434"/>
                    <a:pt x="39536" y="16411"/>
                    <a:pt x="39699" y="14291"/>
                  </a:cubicBezTo>
                  <a:cubicBezTo>
                    <a:pt x="39797" y="13280"/>
                    <a:pt x="39340" y="12301"/>
                    <a:pt x="38557" y="11616"/>
                  </a:cubicBezTo>
                  <a:cubicBezTo>
                    <a:pt x="35687" y="9137"/>
                    <a:pt x="27760" y="3070"/>
                    <a:pt x="16082" y="101"/>
                  </a:cubicBezTo>
                  <a:cubicBezTo>
                    <a:pt x="15821" y="33"/>
                    <a:pt x="15559" y="1"/>
                    <a:pt x="15299" y="1"/>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0" name="Google Shape;575;p29">
              <a:extLst>
                <a:ext uri="{FF2B5EF4-FFF2-40B4-BE49-F238E27FC236}">
                  <a16:creationId xmlns:a16="http://schemas.microsoft.com/office/drawing/2014/main" id="{FF8C80B2-EB21-45E6-AC31-C3B52F806803}"/>
                </a:ext>
              </a:extLst>
            </p:cNvPr>
            <p:cNvSpPr/>
            <p:nvPr/>
          </p:nvSpPr>
          <p:spPr>
            <a:xfrm>
              <a:off x="6078700" y="4072575"/>
              <a:ext cx="331125" cy="721750"/>
            </a:xfrm>
            <a:custGeom>
              <a:avLst/>
              <a:gdLst/>
              <a:ahLst/>
              <a:cxnLst/>
              <a:rect l="l" t="t" r="r" b="b"/>
              <a:pathLst>
                <a:path w="13245" h="28870" extrusionOk="0">
                  <a:moveTo>
                    <a:pt x="11222" y="1"/>
                  </a:moveTo>
                  <a:lnTo>
                    <a:pt x="2480" y="7014"/>
                  </a:lnTo>
                  <a:cubicBezTo>
                    <a:pt x="914" y="8253"/>
                    <a:pt x="0" y="10178"/>
                    <a:pt x="0" y="12168"/>
                  </a:cubicBezTo>
                  <a:lnTo>
                    <a:pt x="0" y="28869"/>
                  </a:lnTo>
                  <a:lnTo>
                    <a:pt x="9917" y="28869"/>
                  </a:lnTo>
                  <a:cubicBezTo>
                    <a:pt x="11776" y="28869"/>
                    <a:pt x="13244" y="27401"/>
                    <a:pt x="13244" y="25575"/>
                  </a:cubicBezTo>
                  <a:lnTo>
                    <a:pt x="13244" y="5970"/>
                  </a:lnTo>
                  <a:cubicBezTo>
                    <a:pt x="13244" y="3785"/>
                    <a:pt x="12494" y="1697"/>
                    <a:pt x="11222" y="1"/>
                  </a:cubicBezTo>
                  <a:close/>
                </a:path>
              </a:pathLst>
            </a:custGeom>
            <a:solidFill>
              <a:srgbClr val="FC4A1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1" name="Google Shape;576;p29">
              <a:extLst>
                <a:ext uri="{FF2B5EF4-FFF2-40B4-BE49-F238E27FC236}">
                  <a16:creationId xmlns:a16="http://schemas.microsoft.com/office/drawing/2014/main" id="{3304697C-3C35-4B1E-96D5-C6AA8249FA63}"/>
                </a:ext>
              </a:extLst>
            </p:cNvPr>
            <p:cNvSpPr/>
            <p:nvPr/>
          </p:nvSpPr>
          <p:spPr>
            <a:xfrm>
              <a:off x="1439350" y="2391850"/>
              <a:ext cx="414275" cy="911750"/>
            </a:xfrm>
            <a:custGeom>
              <a:avLst/>
              <a:gdLst/>
              <a:ahLst/>
              <a:cxnLst/>
              <a:rect l="l" t="t" r="r" b="b"/>
              <a:pathLst>
                <a:path w="16571" h="36470" extrusionOk="0">
                  <a:moveTo>
                    <a:pt x="9949" y="0"/>
                  </a:moveTo>
                  <a:cubicBezTo>
                    <a:pt x="4436" y="0"/>
                    <a:pt x="0" y="4469"/>
                    <a:pt x="0" y="9949"/>
                  </a:cubicBezTo>
                  <a:lnTo>
                    <a:pt x="0" y="12265"/>
                  </a:lnTo>
                  <a:cubicBezTo>
                    <a:pt x="0" y="15136"/>
                    <a:pt x="457" y="17941"/>
                    <a:pt x="1337" y="20648"/>
                  </a:cubicBezTo>
                  <a:lnTo>
                    <a:pt x="6622" y="36469"/>
                  </a:lnTo>
                  <a:lnTo>
                    <a:pt x="16571" y="36469"/>
                  </a:lnTo>
                  <a:lnTo>
                    <a:pt x="16571" y="0"/>
                  </a:lnTo>
                  <a:close/>
                </a:path>
              </a:pathLst>
            </a:custGeom>
            <a:solidFill>
              <a:srgbClr val="26AB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2" name="Google Shape;577;p29">
              <a:extLst>
                <a:ext uri="{FF2B5EF4-FFF2-40B4-BE49-F238E27FC236}">
                  <a16:creationId xmlns:a16="http://schemas.microsoft.com/office/drawing/2014/main" id="{749B4CEC-AFC8-4ACD-88B2-749816B822AE}"/>
                </a:ext>
              </a:extLst>
            </p:cNvPr>
            <p:cNvSpPr/>
            <p:nvPr/>
          </p:nvSpPr>
          <p:spPr>
            <a:xfrm>
              <a:off x="1604875" y="2309475"/>
              <a:ext cx="994125" cy="994125"/>
            </a:xfrm>
            <a:custGeom>
              <a:avLst/>
              <a:gdLst/>
              <a:ahLst/>
              <a:cxnLst/>
              <a:rect l="l" t="t" r="r" b="b"/>
              <a:pathLst>
                <a:path w="39765" h="39765" extrusionOk="0">
                  <a:moveTo>
                    <a:pt x="9950" y="0"/>
                  </a:moveTo>
                  <a:cubicBezTo>
                    <a:pt x="4437" y="0"/>
                    <a:pt x="1" y="4437"/>
                    <a:pt x="1" y="9917"/>
                  </a:cubicBezTo>
                  <a:cubicBezTo>
                    <a:pt x="1" y="13603"/>
                    <a:pt x="2969" y="16571"/>
                    <a:pt x="6623" y="16571"/>
                  </a:cubicBezTo>
                  <a:lnTo>
                    <a:pt x="33143" y="39764"/>
                  </a:lnTo>
                  <a:lnTo>
                    <a:pt x="38753" y="20127"/>
                  </a:lnTo>
                  <a:cubicBezTo>
                    <a:pt x="39406" y="17746"/>
                    <a:pt x="39765" y="15299"/>
                    <a:pt x="39765" y="12853"/>
                  </a:cubicBezTo>
                  <a:lnTo>
                    <a:pt x="39765" y="6622"/>
                  </a:lnTo>
                  <a:cubicBezTo>
                    <a:pt x="39765" y="2969"/>
                    <a:pt x="36796" y="0"/>
                    <a:pt x="33143"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3" name="Google Shape;578;p29">
              <a:extLst>
                <a:ext uri="{FF2B5EF4-FFF2-40B4-BE49-F238E27FC236}">
                  <a16:creationId xmlns:a16="http://schemas.microsoft.com/office/drawing/2014/main" id="{1F7325D1-5B3A-41DC-BF4D-37B325E71766}"/>
                </a:ext>
              </a:extLst>
            </p:cNvPr>
            <p:cNvSpPr/>
            <p:nvPr/>
          </p:nvSpPr>
          <p:spPr>
            <a:xfrm>
              <a:off x="1770425" y="3551475"/>
              <a:ext cx="497475" cy="367000"/>
            </a:xfrm>
            <a:custGeom>
              <a:avLst/>
              <a:gdLst/>
              <a:ahLst/>
              <a:cxnLst/>
              <a:rect l="l" t="t" r="r" b="b"/>
              <a:pathLst>
                <a:path w="19899" h="14680" extrusionOk="0">
                  <a:moveTo>
                    <a:pt x="1" y="1"/>
                  </a:moveTo>
                  <a:lnTo>
                    <a:pt x="1" y="14679"/>
                  </a:lnTo>
                  <a:lnTo>
                    <a:pt x="19899" y="14679"/>
                  </a:lnTo>
                  <a:lnTo>
                    <a:pt x="19899" y="1"/>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4" name="Google Shape;579;p29">
              <a:extLst>
                <a:ext uri="{FF2B5EF4-FFF2-40B4-BE49-F238E27FC236}">
                  <a16:creationId xmlns:a16="http://schemas.microsoft.com/office/drawing/2014/main" id="{5C1F8BFB-5FAC-46B9-AA90-806E4B324092}"/>
                </a:ext>
              </a:extLst>
            </p:cNvPr>
            <p:cNvSpPr/>
            <p:nvPr/>
          </p:nvSpPr>
          <p:spPr>
            <a:xfrm>
              <a:off x="1770425" y="3551475"/>
              <a:ext cx="497475" cy="201450"/>
            </a:xfrm>
            <a:custGeom>
              <a:avLst/>
              <a:gdLst/>
              <a:ahLst/>
              <a:cxnLst/>
              <a:rect l="l" t="t" r="r" b="b"/>
              <a:pathLst>
                <a:path w="19899" h="8058" extrusionOk="0">
                  <a:moveTo>
                    <a:pt x="1" y="1"/>
                  </a:moveTo>
                  <a:lnTo>
                    <a:pt x="1" y="6100"/>
                  </a:lnTo>
                  <a:cubicBezTo>
                    <a:pt x="3067" y="7340"/>
                    <a:pt x="6427" y="8058"/>
                    <a:pt x="9950" y="8058"/>
                  </a:cubicBezTo>
                  <a:cubicBezTo>
                    <a:pt x="13473" y="8058"/>
                    <a:pt x="16800" y="7340"/>
                    <a:pt x="19899" y="6100"/>
                  </a:cubicBezTo>
                  <a:lnTo>
                    <a:pt x="19899" y="1"/>
                  </a:ln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5" name="Google Shape;580;p29">
              <a:extLst>
                <a:ext uri="{FF2B5EF4-FFF2-40B4-BE49-F238E27FC236}">
                  <a16:creationId xmlns:a16="http://schemas.microsoft.com/office/drawing/2014/main" id="{E95DA32B-360D-47D5-BC71-EA9F4B3C292C}"/>
                </a:ext>
              </a:extLst>
            </p:cNvPr>
            <p:cNvSpPr/>
            <p:nvPr/>
          </p:nvSpPr>
          <p:spPr>
            <a:xfrm>
              <a:off x="1190625" y="3752900"/>
              <a:ext cx="1657100" cy="1041425"/>
            </a:xfrm>
            <a:custGeom>
              <a:avLst/>
              <a:gdLst/>
              <a:ahLst/>
              <a:cxnLst/>
              <a:rect l="l" t="t" r="r" b="b"/>
              <a:pathLst>
                <a:path w="66284" h="41657" extrusionOk="0">
                  <a:moveTo>
                    <a:pt x="23193" y="1"/>
                  </a:moveTo>
                  <a:lnTo>
                    <a:pt x="7209" y="4567"/>
                  </a:lnTo>
                  <a:cubicBezTo>
                    <a:pt x="2936" y="5774"/>
                    <a:pt x="0" y="9689"/>
                    <a:pt x="0" y="14125"/>
                  </a:cubicBezTo>
                  <a:lnTo>
                    <a:pt x="0" y="38362"/>
                  </a:lnTo>
                  <a:cubicBezTo>
                    <a:pt x="0" y="40188"/>
                    <a:pt x="1468" y="41656"/>
                    <a:pt x="3327" y="41656"/>
                  </a:cubicBezTo>
                  <a:lnTo>
                    <a:pt x="62956" y="41656"/>
                  </a:lnTo>
                  <a:cubicBezTo>
                    <a:pt x="64783" y="41656"/>
                    <a:pt x="66284" y="40188"/>
                    <a:pt x="66284" y="38362"/>
                  </a:cubicBezTo>
                  <a:lnTo>
                    <a:pt x="66284" y="14125"/>
                  </a:lnTo>
                  <a:cubicBezTo>
                    <a:pt x="66284" y="9689"/>
                    <a:pt x="63348" y="5774"/>
                    <a:pt x="59075" y="4567"/>
                  </a:cubicBezTo>
                  <a:lnTo>
                    <a:pt x="43091" y="1"/>
                  </a:lnTo>
                  <a:lnTo>
                    <a:pt x="33142" y="6590"/>
                  </a:lnTo>
                  <a:lnTo>
                    <a:pt x="23193" y="1"/>
                  </a:lnTo>
                  <a:close/>
                </a:path>
              </a:pathLst>
            </a:custGeom>
            <a:solidFill>
              <a:srgbClr val="EFD67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6" name="Google Shape;581;p29">
              <a:extLst>
                <a:ext uri="{FF2B5EF4-FFF2-40B4-BE49-F238E27FC236}">
                  <a16:creationId xmlns:a16="http://schemas.microsoft.com/office/drawing/2014/main" id="{35DB6B32-BB8B-4572-BAE6-849E1AE9DE35}"/>
                </a:ext>
              </a:extLst>
            </p:cNvPr>
            <p:cNvSpPr/>
            <p:nvPr/>
          </p:nvSpPr>
          <p:spPr>
            <a:xfrm>
              <a:off x="1935975" y="3918450"/>
              <a:ext cx="165575" cy="875875"/>
            </a:xfrm>
            <a:custGeom>
              <a:avLst/>
              <a:gdLst/>
              <a:ahLst/>
              <a:cxnLst/>
              <a:rect l="l" t="t" r="r" b="b"/>
              <a:pathLst>
                <a:path w="6623" h="35035" extrusionOk="0">
                  <a:moveTo>
                    <a:pt x="1664" y="0"/>
                  </a:moveTo>
                  <a:lnTo>
                    <a:pt x="1" y="35034"/>
                  </a:lnTo>
                  <a:lnTo>
                    <a:pt x="6622" y="35034"/>
                  </a:lnTo>
                  <a:lnTo>
                    <a:pt x="4991"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7" name="Google Shape;582;p29">
              <a:extLst>
                <a:ext uri="{FF2B5EF4-FFF2-40B4-BE49-F238E27FC236}">
                  <a16:creationId xmlns:a16="http://schemas.microsoft.com/office/drawing/2014/main" id="{1B609E98-7112-48ED-B391-968FD7EC3EA7}"/>
                </a:ext>
              </a:extLst>
            </p:cNvPr>
            <p:cNvSpPr/>
            <p:nvPr/>
          </p:nvSpPr>
          <p:spPr>
            <a:xfrm>
              <a:off x="1521700" y="2724475"/>
              <a:ext cx="994125" cy="910200"/>
            </a:xfrm>
            <a:custGeom>
              <a:avLst/>
              <a:gdLst/>
              <a:ahLst/>
              <a:cxnLst/>
              <a:rect l="l" t="t" r="r" b="b"/>
              <a:pathLst>
                <a:path w="39765" h="36408" extrusionOk="0">
                  <a:moveTo>
                    <a:pt x="12567" y="0"/>
                  </a:moveTo>
                  <a:cubicBezTo>
                    <a:pt x="10822" y="0"/>
                    <a:pt x="9181" y="740"/>
                    <a:pt x="7960" y="1961"/>
                  </a:cubicBezTo>
                  <a:lnTo>
                    <a:pt x="1958" y="7963"/>
                  </a:lnTo>
                  <a:cubicBezTo>
                    <a:pt x="718" y="9203"/>
                    <a:pt x="1" y="10899"/>
                    <a:pt x="1" y="12660"/>
                  </a:cubicBezTo>
                  <a:lnTo>
                    <a:pt x="1" y="16542"/>
                  </a:lnTo>
                  <a:cubicBezTo>
                    <a:pt x="1" y="27503"/>
                    <a:pt x="8906" y="36408"/>
                    <a:pt x="19899" y="36408"/>
                  </a:cubicBezTo>
                  <a:cubicBezTo>
                    <a:pt x="30892" y="36408"/>
                    <a:pt x="39764" y="27503"/>
                    <a:pt x="39764" y="16542"/>
                  </a:cubicBezTo>
                  <a:lnTo>
                    <a:pt x="39764" y="12302"/>
                  </a:lnTo>
                  <a:cubicBezTo>
                    <a:pt x="39764" y="10540"/>
                    <a:pt x="39112" y="8844"/>
                    <a:pt x="37872" y="7604"/>
                  </a:cubicBezTo>
                  <a:cubicBezTo>
                    <a:pt x="32751" y="2614"/>
                    <a:pt x="23356" y="330"/>
                    <a:pt x="12788" y="4"/>
                  </a:cubicBezTo>
                  <a:cubicBezTo>
                    <a:pt x="12714" y="1"/>
                    <a:pt x="12641" y="0"/>
                    <a:pt x="12567"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8" name="Google Shape;583;p29">
              <a:extLst>
                <a:ext uri="{FF2B5EF4-FFF2-40B4-BE49-F238E27FC236}">
                  <a16:creationId xmlns:a16="http://schemas.microsoft.com/office/drawing/2014/main" id="{E5E3144E-91A4-4C1A-B731-EF32D1BCE06B}"/>
                </a:ext>
              </a:extLst>
            </p:cNvPr>
            <p:cNvSpPr/>
            <p:nvPr/>
          </p:nvSpPr>
          <p:spPr>
            <a:xfrm>
              <a:off x="1521700" y="2724475"/>
              <a:ext cx="992500" cy="890625"/>
            </a:xfrm>
            <a:custGeom>
              <a:avLst/>
              <a:gdLst/>
              <a:ahLst/>
              <a:cxnLst/>
              <a:rect l="l" t="t" r="r" b="b"/>
              <a:pathLst>
                <a:path w="39700" h="35625" extrusionOk="0">
                  <a:moveTo>
                    <a:pt x="12567" y="0"/>
                  </a:moveTo>
                  <a:cubicBezTo>
                    <a:pt x="10822" y="0"/>
                    <a:pt x="9181" y="740"/>
                    <a:pt x="7960" y="1961"/>
                  </a:cubicBezTo>
                  <a:lnTo>
                    <a:pt x="1958" y="7963"/>
                  </a:lnTo>
                  <a:cubicBezTo>
                    <a:pt x="718" y="9203"/>
                    <a:pt x="1" y="10899"/>
                    <a:pt x="1" y="12660"/>
                  </a:cubicBezTo>
                  <a:lnTo>
                    <a:pt x="1" y="16542"/>
                  </a:lnTo>
                  <a:cubicBezTo>
                    <a:pt x="1" y="25611"/>
                    <a:pt x="6101" y="33244"/>
                    <a:pt x="14386" y="35625"/>
                  </a:cubicBezTo>
                  <a:cubicBezTo>
                    <a:pt x="11613" y="32200"/>
                    <a:pt x="9950" y="27894"/>
                    <a:pt x="9950" y="23164"/>
                  </a:cubicBezTo>
                  <a:lnTo>
                    <a:pt x="9950" y="13476"/>
                  </a:lnTo>
                  <a:cubicBezTo>
                    <a:pt x="9950" y="9811"/>
                    <a:pt x="12927" y="6839"/>
                    <a:pt x="16514" y="6839"/>
                  </a:cubicBezTo>
                  <a:cubicBezTo>
                    <a:pt x="16662" y="6839"/>
                    <a:pt x="16812" y="6844"/>
                    <a:pt x="16963" y="6854"/>
                  </a:cubicBezTo>
                  <a:cubicBezTo>
                    <a:pt x="23683" y="7278"/>
                    <a:pt x="33599" y="8387"/>
                    <a:pt x="39699" y="11323"/>
                  </a:cubicBezTo>
                  <a:cubicBezTo>
                    <a:pt x="39471" y="9920"/>
                    <a:pt x="38884" y="8616"/>
                    <a:pt x="37872" y="7604"/>
                  </a:cubicBezTo>
                  <a:cubicBezTo>
                    <a:pt x="32751" y="2614"/>
                    <a:pt x="23356" y="330"/>
                    <a:pt x="12788" y="4"/>
                  </a:cubicBezTo>
                  <a:cubicBezTo>
                    <a:pt x="12714" y="1"/>
                    <a:pt x="12641" y="0"/>
                    <a:pt x="12567" y="0"/>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9" name="Google Shape;584;p29">
              <a:extLst>
                <a:ext uri="{FF2B5EF4-FFF2-40B4-BE49-F238E27FC236}">
                  <a16:creationId xmlns:a16="http://schemas.microsoft.com/office/drawing/2014/main" id="{716C42EF-28DF-4E82-A8B2-DF0A9F51C3BC}"/>
                </a:ext>
              </a:extLst>
            </p:cNvPr>
            <p:cNvSpPr/>
            <p:nvPr/>
          </p:nvSpPr>
          <p:spPr>
            <a:xfrm>
              <a:off x="1190625" y="3964125"/>
              <a:ext cx="331100" cy="830200"/>
            </a:xfrm>
            <a:custGeom>
              <a:avLst/>
              <a:gdLst/>
              <a:ahLst/>
              <a:cxnLst/>
              <a:rect l="l" t="t" r="r" b="b"/>
              <a:pathLst>
                <a:path w="13244" h="33208" extrusionOk="0">
                  <a:moveTo>
                    <a:pt x="1827" y="0"/>
                  </a:moveTo>
                  <a:cubicBezTo>
                    <a:pt x="685" y="1631"/>
                    <a:pt x="0" y="3588"/>
                    <a:pt x="0" y="5676"/>
                  </a:cubicBezTo>
                  <a:lnTo>
                    <a:pt x="0" y="29913"/>
                  </a:lnTo>
                  <a:cubicBezTo>
                    <a:pt x="0" y="31739"/>
                    <a:pt x="1468" y="33207"/>
                    <a:pt x="3327" y="33207"/>
                  </a:cubicBezTo>
                  <a:lnTo>
                    <a:pt x="13244" y="33207"/>
                  </a:lnTo>
                  <a:lnTo>
                    <a:pt x="13244" y="15560"/>
                  </a:lnTo>
                  <a:cubicBezTo>
                    <a:pt x="13244" y="12918"/>
                    <a:pt x="12200" y="10373"/>
                    <a:pt x="10340" y="8514"/>
                  </a:cubicBezTo>
                  <a:lnTo>
                    <a:pt x="1827" y="0"/>
                  </a:ln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0" name="Google Shape;585;p29">
              <a:extLst>
                <a:ext uri="{FF2B5EF4-FFF2-40B4-BE49-F238E27FC236}">
                  <a16:creationId xmlns:a16="http://schemas.microsoft.com/office/drawing/2014/main" id="{44CFF643-34D6-4F25-89C2-20E9340F0B44}"/>
                </a:ext>
              </a:extLst>
            </p:cNvPr>
            <p:cNvSpPr/>
            <p:nvPr/>
          </p:nvSpPr>
          <p:spPr>
            <a:xfrm>
              <a:off x="1935975" y="3918450"/>
              <a:ext cx="165575" cy="165575"/>
            </a:xfrm>
            <a:custGeom>
              <a:avLst/>
              <a:gdLst/>
              <a:ahLst/>
              <a:cxnLst/>
              <a:rect l="l" t="t" r="r" b="b"/>
              <a:pathLst>
                <a:path w="6623" h="6623" extrusionOk="0">
                  <a:moveTo>
                    <a:pt x="1" y="0"/>
                  </a:moveTo>
                  <a:lnTo>
                    <a:pt x="1" y="4959"/>
                  </a:lnTo>
                  <a:cubicBezTo>
                    <a:pt x="1" y="5905"/>
                    <a:pt x="751" y="6622"/>
                    <a:pt x="1664" y="6622"/>
                  </a:cubicBezTo>
                  <a:lnTo>
                    <a:pt x="4991" y="6622"/>
                  </a:lnTo>
                  <a:cubicBezTo>
                    <a:pt x="5905" y="6622"/>
                    <a:pt x="6622" y="5905"/>
                    <a:pt x="6622" y="4959"/>
                  </a:cubicBezTo>
                  <a:lnTo>
                    <a:pt x="6622" y="0"/>
                  </a:ln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1" name="Google Shape;586;p29">
              <a:extLst>
                <a:ext uri="{FF2B5EF4-FFF2-40B4-BE49-F238E27FC236}">
                  <a16:creationId xmlns:a16="http://schemas.microsoft.com/office/drawing/2014/main" id="{F8DBF7F9-FB34-4605-BE27-A4D19AF351E7}"/>
                </a:ext>
              </a:extLst>
            </p:cNvPr>
            <p:cNvSpPr/>
            <p:nvPr/>
          </p:nvSpPr>
          <p:spPr>
            <a:xfrm>
              <a:off x="1679100" y="3687175"/>
              <a:ext cx="340075" cy="348000"/>
            </a:xfrm>
            <a:custGeom>
              <a:avLst/>
              <a:gdLst/>
              <a:ahLst/>
              <a:cxnLst/>
              <a:rect l="l" t="t" r="r" b="b"/>
              <a:pathLst>
                <a:path w="13603" h="13920" extrusionOk="0">
                  <a:moveTo>
                    <a:pt x="3148" y="0"/>
                  </a:moveTo>
                  <a:cubicBezTo>
                    <a:pt x="2715" y="0"/>
                    <a:pt x="2287" y="211"/>
                    <a:pt x="2023" y="607"/>
                  </a:cubicBezTo>
                  <a:lnTo>
                    <a:pt x="0" y="3673"/>
                  </a:lnTo>
                  <a:lnTo>
                    <a:pt x="5024" y="12905"/>
                  </a:lnTo>
                  <a:cubicBezTo>
                    <a:pt x="5392" y="13560"/>
                    <a:pt x="6081" y="13919"/>
                    <a:pt x="6785" y="13919"/>
                  </a:cubicBezTo>
                  <a:cubicBezTo>
                    <a:pt x="7204" y="13919"/>
                    <a:pt x="7627" y="13792"/>
                    <a:pt x="7992" y="13525"/>
                  </a:cubicBezTo>
                  <a:lnTo>
                    <a:pt x="13603" y="9219"/>
                  </a:lnTo>
                  <a:lnTo>
                    <a:pt x="4045" y="346"/>
                  </a:lnTo>
                  <a:cubicBezTo>
                    <a:pt x="3784" y="112"/>
                    <a:pt x="3464" y="0"/>
                    <a:pt x="3148"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2" name="Google Shape;587;p29">
              <a:extLst>
                <a:ext uri="{FF2B5EF4-FFF2-40B4-BE49-F238E27FC236}">
                  <a16:creationId xmlns:a16="http://schemas.microsoft.com/office/drawing/2014/main" id="{A2CF5F0A-5520-4518-A7E7-AC3412926FA4}"/>
                </a:ext>
              </a:extLst>
            </p:cNvPr>
            <p:cNvSpPr/>
            <p:nvPr/>
          </p:nvSpPr>
          <p:spPr>
            <a:xfrm>
              <a:off x="2019150" y="3687175"/>
              <a:ext cx="340100" cy="348000"/>
            </a:xfrm>
            <a:custGeom>
              <a:avLst/>
              <a:gdLst/>
              <a:ahLst/>
              <a:cxnLst/>
              <a:rect l="l" t="t" r="r" b="b"/>
              <a:pathLst>
                <a:path w="13604" h="13920" extrusionOk="0">
                  <a:moveTo>
                    <a:pt x="10455" y="0"/>
                  </a:moveTo>
                  <a:cubicBezTo>
                    <a:pt x="10139" y="0"/>
                    <a:pt x="9820" y="112"/>
                    <a:pt x="9558" y="346"/>
                  </a:cubicBezTo>
                  <a:lnTo>
                    <a:pt x="1" y="9219"/>
                  </a:lnTo>
                  <a:lnTo>
                    <a:pt x="5611" y="13525"/>
                  </a:lnTo>
                  <a:cubicBezTo>
                    <a:pt x="5976" y="13792"/>
                    <a:pt x="6400" y="13919"/>
                    <a:pt x="6818" y="13919"/>
                  </a:cubicBezTo>
                  <a:cubicBezTo>
                    <a:pt x="7522" y="13919"/>
                    <a:pt x="8212" y="13560"/>
                    <a:pt x="8580" y="12905"/>
                  </a:cubicBezTo>
                  <a:lnTo>
                    <a:pt x="13603" y="3673"/>
                  </a:lnTo>
                  <a:lnTo>
                    <a:pt x="11581" y="607"/>
                  </a:lnTo>
                  <a:cubicBezTo>
                    <a:pt x="11317" y="211"/>
                    <a:pt x="10889" y="0"/>
                    <a:pt x="10455"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3" name="Google Shape;588;p29">
              <a:extLst>
                <a:ext uri="{FF2B5EF4-FFF2-40B4-BE49-F238E27FC236}">
                  <a16:creationId xmlns:a16="http://schemas.microsoft.com/office/drawing/2014/main" id="{312B163F-F5A4-4FDC-93AF-A77AA7EE080C}"/>
                </a:ext>
              </a:extLst>
            </p:cNvPr>
            <p:cNvSpPr/>
            <p:nvPr/>
          </p:nvSpPr>
          <p:spPr>
            <a:xfrm>
              <a:off x="2603050" y="901100"/>
              <a:ext cx="2476700" cy="2899125"/>
            </a:xfrm>
            <a:custGeom>
              <a:avLst/>
              <a:gdLst/>
              <a:ahLst/>
              <a:cxnLst/>
              <a:rect l="l" t="t" r="r" b="b"/>
              <a:pathLst>
                <a:path w="99068" h="115965" extrusionOk="0">
                  <a:moveTo>
                    <a:pt x="49550" y="1"/>
                  </a:moveTo>
                  <a:cubicBezTo>
                    <a:pt x="25738" y="1"/>
                    <a:pt x="8417" y="16441"/>
                    <a:pt x="6459" y="43059"/>
                  </a:cubicBezTo>
                  <a:cubicBezTo>
                    <a:pt x="4045" y="75810"/>
                    <a:pt x="1273" y="94240"/>
                    <a:pt x="262" y="100372"/>
                  </a:cubicBezTo>
                  <a:cubicBezTo>
                    <a:pt x="1" y="101808"/>
                    <a:pt x="718" y="103210"/>
                    <a:pt x="2023" y="103863"/>
                  </a:cubicBezTo>
                  <a:cubicBezTo>
                    <a:pt x="8384" y="107092"/>
                    <a:pt x="27858" y="115965"/>
                    <a:pt x="49550" y="115965"/>
                  </a:cubicBezTo>
                  <a:cubicBezTo>
                    <a:pt x="71210" y="115965"/>
                    <a:pt x="90684" y="107092"/>
                    <a:pt x="97045" y="103863"/>
                  </a:cubicBezTo>
                  <a:cubicBezTo>
                    <a:pt x="98349" y="103210"/>
                    <a:pt x="99067" y="101808"/>
                    <a:pt x="98839" y="100372"/>
                  </a:cubicBezTo>
                  <a:cubicBezTo>
                    <a:pt x="97795" y="94240"/>
                    <a:pt x="95055" y="75810"/>
                    <a:pt x="92608" y="43059"/>
                  </a:cubicBezTo>
                  <a:cubicBezTo>
                    <a:pt x="90651" y="16441"/>
                    <a:pt x="73330" y="1"/>
                    <a:pt x="49550" y="1"/>
                  </a:cubicBezTo>
                  <a:close/>
                </a:path>
              </a:pathLst>
            </a:custGeom>
            <a:solidFill>
              <a:srgbClr val="C9401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4" name="Google Shape;589;p29">
              <a:extLst>
                <a:ext uri="{FF2B5EF4-FFF2-40B4-BE49-F238E27FC236}">
                  <a16:creationId xmlns:a16="http://schemas.microsoft.com/office/drawing/2014/main" id="{D40C4EF0-8B50-411B-A02E-BA6FF36BCC2E}"/>
                </a:ext>
              </a:extLst>
            </p:cNvPr>
            <p:cNvSpPr/>
            <p:nvPr/>
          </p:nvSpPr>
          <p:spPr>
            <a:xfrm>
              <a:off x="3186125" y="901100"/>
              <a:ext cx="1893625" cy="2899375"/>
            </a:xfrm>
            <a:custGeom>
              <a:avLst/>
              <a:gdLst/>
              <a:ahLst/>
              <a:cxnLst/>
              <a:rect l="l" t="t" r="r" b="b"/>
              <a:pathLst>
                <a:path w="75745" h="115975" extrusionOk="0">
                  <a:moveTo>
                    <a:pt x="26227" y="1"/>
                  </a:moveTo>
                  <a:cubicBezTo>
                    <a:pt x="24564" y="1"/>
                    <a:pt x="22933" y="66"/>
                    <a:pt x="21302" y="229"/>
                  </a:cubicBezTo>
                  <a:cubicBezTo>
                    <a:pt x="2806" y="2089"/>
                    <a:pt x="1" y="28217"/>
                    <a:pt x="17811" y="33665"/>
                  </a:cubicBezTo>
                  <a:cubicBezTo>
                    <a:pt x="18105" y="33763"/>
                    <a:pt x="18268" y="33795"/>
                    <a:pt x="18268" y="33795"/>
                  </a:cubicBezTo>
                  <a:lnTo>
                    <a:pt x="24890" y="115932"/>
                  </a:lnTo>
                  <a:cubicBezTo>
                    <a:pt x="24890" y="115965"/>
                    <a:pt x="24890" y="115965"/>
                    <a:pt x="24890" y="115965"/>
                  </a:cubicBezTo>
                  <a:cubicBezTo>
                    <a:pt x="25315" y="115971"/>
                    <a:pt x="25739" y="115975"/>
                    <a:pt x="26162" y="115975"/>
                  </a:cubicBezTo>
                  <a:cubicBezTo>
                    <a:pt x="47869" y="115975"/>
                    <a:pt x="67355" y="107094"/>
                    <a:pt x="73722" y="103863"/>
                  </a:cubicBezTo>
                  <a:cubicBezTo>
                    <a:pt x="75026" y="103210"/>
                    <a:pt x="75744" y="101808"/>
                    <a:pt x="75516" y="100372"/>
                  </a:cubicBezTo>
                  <a:cubicBezTo>
                    <a:pt x="74472" y="94240"/>
                    <a:pt x="71732" y="75810"/>
                    <a:pt x="69285" y="43059"/>
                  </a:cubicBezTo>
                  <a:cubicBezTo>
                    <a:pt x="67328" y="16441"/>
                    <a:pt x="50007" y="1"/>
                    <a:pt x="26227"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5" name="Google Shape;590;p29">
              <a:extLst>
                <a:ext uri="{FF2B5EF4-FFF2-40B4-BE49-F238E27FC236}">
                  <a16:creationId xmlns:a16="http://schemas.microsoft.com/office/drawing/2014/main" id="{D28D1270-3ADD-4835-8F65-91529AAE3D7B}"/>
                </a:ext>
              </a:extLst>
            </p:cNvPr>
            <p:cNvSpPr/>
            <p:nvPr/>
          </p:nvSpPr>
          <p:spPr>
            <a:xfrm>
              <a:off x="2433425" y="3138025"/>
              <a:ext cx="2816750" cy="1656300"/>
            </a:xfrm>
            <a:custGeom>
              <a:avLst/>
              <a:gdLst/>
              <a:ahLst/>
              <a:cxnLst/>
              <a:rect l="l" t="t" r="r" b="b"/>
              <a:pathLst>
                <a:path w="112670" h="66252" extrusionOk="0">
                  <a:moveTo>
                    <a:pt x="39764" y="0"/>
                  </a:moveTo>
                  <a:lnTo>
                    <a:pt x="39764" y="14549"/>
                  </a:lnTo>
                  <a:cubicBezTo>
                    <a:pt x="39764" y="17191"/>
                    <a:pt x="38199" y="19572"/>
                    <a:pt x="35817" y="20616"/>
                  </a:cubicBezTo>
                  <a:lnTo>
                    <a:pt x="7895" y="32946"/>
                  </a:lnTo>
                  <a:cubicBezTo>
                    <a:pt x="3100" y="35067"/>
                    <a:pt x="1" y="39829"/>
                    <a:pt x="1" y="45081"/>
                  </a:cubicBezTo>
                  <a:lnTo>
                    <a:pt x="1" y="62957"/>
                  </a:lnTo>
                  <a:cubicBezTo>
                    <a:pt x="1" y="64783"/>
                    <a:pt x="1469" y="66251"/>
                    <a:pt x="3295" y="66251"/>
                  </a:cubicBezTo>
                  <a:lnTo>
                    <a:pt x="109342" y="66251"/>
                  </a:lnTo>
                  <a:cubicBezTo>
                    <a:pt x="111169" y="66251"/>
                    <a:pt x="112670" y="64783"/>
                    <a:pt x="112670" y="62957"/>
                  </a:cubicBezTo>
                  <a:lnTo>
                    <a:pt x="112670" y="45081"/>
                  </a:lnTo>
                  <a:cubicBezTo>
                    <a:pt x="112670" y="39829"/>
                    <a:pt x="109571" y="35067"/>
                    <a:pt x="104776" y="32946"/>
                  </a:cubicBezTo>
                  <a:lnTo>
                    <a:pt x="76853" y="20616"/>
                  </a:lnTo>
                  <a:cubicBezTo>
                    <a:pt x="74439" y="19572"/>
                    <a:pt x="72906" y="17191"/>
                    <a:pt x="72906" y="14549"/>
                  </a:cubicBezTo>
                  <a:lnTo>
                    <a:pt x="72906" y="0"/>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6" name="Google Shape;591;p29">
              <a:extLst>
                <a:ext uri="{FF2B5EF4-FFF2-40B4-BE49-F238E27FC236}">
                  <a16:creationId xmlns:a16="http://schemas.microsoft.com/office/drawing/2014/main" id="{5BA8894A-E371-46F1-BB02-BD74F2F1FF14}"/>
                </a:ext>
              </a:extLst>
            </p:cNvPr>
            <p:cNvSpPr/>
            <p:nvPr/>
          </p:nvSpPr>
          <p:spPr>
            <a:xfrm>
              <a:off x="2433425" y="3734150"/>
              <a:ext cx="2816750" cy="1060175"/>
            </a:xfrm>
            <a:custGeom>
              <a:avLst/>
              <a:gdLst/>
              <a:ahLst/>
              <a:cxnLst/>
              <a:rect l="l" t="t" r="r" b="b"/>
              <a:pathLst>
                <a:path w="112670" h="42407" extrusionOk="0">
                  <a:moveTo>
                    <a:pt x="28478" y="0"/>
                  </a:moveTo>
                  <a:lnTo>
                    <a:pt x="7895" y="9101"/>
                  </a:lnTo>
                  <a:cubicBezTo>
                    <a:pt x="3100" y="11222"/>
                    <a:pt x="1" y="15984"/>
                    <a:pt x="1" y="21236"/>
                  </a:cubicBezTo>
                  <a:lnTo>
                    <a:pt x="1" y="39112"/>
                  </a:lnTo>
                  <a:cubicBezTo>
                    <a:pt x="1" y="40938"/>
                    <a:pt x="1469" y="42406"/>
                    <a:pt x="3295" y="42406"/>
                  </a:cubicBezTo>
                  <a:lnTo>
                    <a:pt x="109342" y="42406"/>
                  </a:lnTo>
                  <a:cubicBezTo>
                    <a:pt x="111169" y="42406"/>
                    <a:pt x="112670" y="40938"/>
                    <a:pt x="112670" y="39112"/>
                  </a:cubicBezTo>
                  <a:lnTo>
                    <a:pt x="112670" y="21236"/>
                  </a:lnTo>
                  <a:cubicBezTo>
                    <a:pt x="112670" y="15984"/>
                    <a:pt x="109571" y="11222"/>
                    <a:pt x="104776" y="9101"/>
                  </a:cubicBezTo>
                  <a:lnTo>
                    <a:pt x="84160" y="0"/>
                  </a:lnTo>
                  <a:cubicBezTo>
                    <a:pt x="79887" y="11222"/>
                    <a:pt x="69057" y="19213"/>
                    <a:pt x="56335" y="19213"/>
                  </a:cubicBezTo>
                  <a:cubicBezTo>
                    <a:pt x="43613" y="19213"/>
                    <a:pt x="32751" y="11222"/>
                    <a:pt x="28478" y="0"/>
                  </a:cubicBezTo>
                  <a:close/>
                </a:path>
              </a:pathLst>
            </a:custGeom>
            <a:solidFill>
              <a:schemeClr val="accent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7" name="Google Shape;592;p29">
              <a:extLst>
                <a:ext uri="{FF2B5EF4-FFF2-40B4-BE49-F238E27FC236}">
                  <a16:creationId xmlns:a16="http://schemas.microsoft.com/office/drawing/2014/main" id="{DCF9D750-4212-40B6-B4AD-AFFDB4E56499}"/>
                </a:ext>
              </a:extLst>
            </p:cNvPr>
            <p:cNvSpPr/>
            <p:nvPr/>
          </p:nvSpPr>
          <p:spPr>
            <a:xfrm>
              <a:off x="3427525" y="3138025"/>
              <a:ext cx="828575" cy="331100"/>
            </a:xfrm>
            <a:custGeom>
              <a:avLst/>
              <a:gdLst/>
              <a:ahLst/>
              <a:cxnLst/>
              <a:rect l="l" t="t" r="r" b="b"/>
              <a:pathLst>
                <a:path w="33143" h="13244" extrusionOk="0">
                  <a:moveTo>
                    <a:pt x="0" y="0"/>
                  </a:moveTo>
                  <a:lnTo>
                    <a:pt x="0" y="9590"/>
                  </a:lnTo>
                  <a:cubicBezTo>
                    <a:pt x="5056" y="11906"/>
                    <a:pt x="10634" y="13244"/>
                    <a:pt x="16571" y="13244"/>
                  </a:cubicBezTo>
                  <a:cubicBezTo>
                    <a:pt x="22475" y="13244"/>
                    <a:pt x="28086" y="11906"/>
                    <a:pt x="33142" y="9590"/>
                  </a:cubicBezTo>
                  <a:lnTo>
                    <a:pt x="33142" y="0"/>
                  </a:ln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8" name="Google Shape;593;p29">
              <a:extLst>
                <a:ext uri="{FF2B5EF4-FFF2-40B4-BE49-F238E27FC236}">
                  <a16:creationId xmlns:a16="http://schemas.microsoft.com/office/drawing/2014/main" id="{FDD31EEE-5DF5-4A9F-8E69-D35035204240}"/>
                </a:ext>
              </a:extLst>
            </p:cNvPr>
            <p:cNvSpPr/>
            <p:nvPr/>
          </p:nvSpPr>
          <p:spPr>
            <a:xfrm>
              <a:off x="3013250" y="1744100"/>
              <a:ext cx="1657100" cy="1559625"/>
            </a:xfrm>
            <a:custGeom>
              <a:avLst/>
              <a:gdLst/>
              <a:ahLst/>
              <a:cxnLst/>
              <a:rect l="l" t="t" r="r" b="b"/>
              <a:pathLst>
                <a:path w="66284" h="62385" extrusionOk="0">
                  <a:moveTo>
                    <a:pt x="24175" y="0"/>
                  </a:moveTo>
                  <a:cubicBezTo>
                    <a:pt x="21687" y="0"/>
                    <a:pt x="19324" y="1359"/>
                    <a:pt x="18202" y="3631"/>
                  </a:cubicBezTo>
                  <a:cubicBezTo>
                    <a:pt x="16115" y="7904"/>
                    <a:pt x="11646" y="14787"/>
                    <a:pt x="2773" y="20821"/>
                  </a:cubicBezTo>
                  <a:cubicBezTo>
                    <a:pt x="1012" y="22028"/>
                    <a:pt x="0" y="24083"/>
                    <a:pt x="0" y="26204"/>
                  </a:cubicBezTo>
                  <a:lnTo>
                    <a:pt x="0" y="28096"/>
                  </a:lnTo>
                  <a:cubicBezTo>
                    <a:pt x="0" y="45743"/>
                    <a:pt x="13309" y="61172"/>
                    <a:pt x="30924" y="62314"/>
                  </a:cubicBezTo>
                  <a:cubicBezTo>
                    <a:pt x="31659" y="62361"/>
                    <a:pt x="32388" y="62384"/>
                    <a:pt x="33113" y="62384"/>
                  </a:cubicBezTo>
                  <a:cubicBezTo>
                    <a:pt x="51433" y="62384"/>
                    <a:pt x="66284" y="47531"/>
                    <a:pt x="66284" y="29237"/>
                  </a:cubicBezTo>
                  <a:lnTo>
                    <a:pt x="66284" y="23431"/>
                  </a:lnTo>
                  <a:cubicBezTo>
                    <a:pt x="66284" y="20560"/>
                    <a:pt x="65077" y="17853"/>
                    <a:pt x="62924" y="15994"/>
                  </a:cubicBezTo>
                  <a:cubicBezTo>
                    <a:pt x="57607" y="11362"/>
                    <a:pt x="45668" y="3174"/>
                    <a:pt x="25183" y="75"/>
                  </a:cubicBezTo>
                  <a:cubicBezTo>
                    <a:pt x="24846" y="25"/>
                    <a:pt x="24509" y="0"/>
                    <a:pt x="24175"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9" name="Google Shape;594;p29">
              <a:extLst>
                <a:ext uri="{FF2B5EF4-FFF2-40B4-BE49-F238E27FC236}">
                  <a16:creationId xmlns:a16="http://schemas.microsoft.com/office/drawing/2014/main" id="{77232E96-050A-456D-BD62-9AF42E545153}"/>
                </a:ext>
              </a:extLst>
            </p:cNvPr>
            <p:cNvSpPr/>
            <p:nvPr/>
          </p:nvSpPr>
          <p:spPr>
            <a:xfrm>
              <a:off x="3013250" y="1744100"/>
              <a:ext cx="1619600" cy="1552150"/>
            </a:xfrm>
            <a:custGeom>
              <a:avLst/>
              <a:gdLst/>
              <a:ahLst/>
              <a:cxnLst/>
              <a:rect l="l" t="t" r="r" b="b"/>
              <a:pathLst>
                <a:path w="64784" h="62086" extrusionOk="0">
                  <a:moveTo>
                    <a:pt x="24174" y="0"/>
                  </a:moveTo>
                  <a:cubicBezTo>
                    <a:pt x="21686" y="0"/>
                    <a:pt x="19323" y="1356"/>
                    <a:pt x="18202" y="3598"/>
                  </a:cubicBezTo>
                  <a:cubicBezTo>
                    <a:pt x="17713" y="4642"/>
                    <a:pt x="17028" y="5849"/>
                    <a:pt x="16212" y="7154"/>
                  </a:cubicBezTo>
                  <a:cubicBezTo>
                    <a:pt x="13668" y="11199"/>
                    <a:pt x="9525" y="16222"/>
                    <a:pt x="2806" y="20789"/>
                  </a:cubicBezTo>
                  <a:cubicBezTo>
                    <a:pt x="1044" y="22028"/>
                    <a:pt x="0" y="24051"/>
                    <a:pt x="0" y="26204"/>
                  </a:cubicBezTo>
                  <a:lnTo>
                    <a:pt x="0" y="28096"/>
                  </a:lnTo>
                  <a:cubicBezTo>
                    <a:pt x="0" y="45123"/>
                    <a:pt x="12429" y="60030"/>
                    <a:pt x="29130" y="62085"/>
                  </a:cubicBezTo>
                  <a:cubicBezTo>
                    <a:pt x="23421" y="56149"/>
                    <a:pt x="19866" y="48059"/>
                    <a:pt x="19866" y="39186"/>
                  </a:cubicBezTo>
                  <a:lnTo>
                    <a:pt x="19866" y="18342"/>
                  </a:lnTo>
                  <a:cubicBezTo>
                    <a:pt x="19866" y="14917"/>
                    <a:pt x="22443" y="12079"/>
                    <a:pt x="25835" y="11753"/>
                  </a:cubicBezTo>
                  <a:cubicBezTo>
                    <a:pt x="27858" y="11546"/>
                    <a:pt x="30337" y="11387"/>
                    <a:pt x="33170" y="11387"/>
                  </a:cubicBezTo>
                  <a:cubicBezTo>
                    <a:pt x="41486" y="11387"/>
                    <a:pt x="52862" y="12754"/>
                    <a:pt x="64783" y="18277"/>
                  </a:cubicBezTo>
                  <a:cubicBezTo>
                    <a:pt x="64294" y="17429"/>
                    <a:pt x="63674" y="16646"/>
                    <a:pt x="62924" y="15994"/>
                  </a:cubicBezTo>
                  <a:cubicBezTo>
                    <a:pt x="57607" y="11362"/>
                    <a:pt x="45668" y="3174"/>
                    <a:pt x="25183" y="75"/>
                  </a:cubicBezTo>
                  <a:cubicBezTo>
                    <a:pt x="24846" y="25"/>
                    <a:pt x="24509" y="0"/>
                    <a:pt x="24174" y="0"/>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0" name="Google Shape;595;p29">
              <a:extLst>
                <a:ext uri="{FF2B5EF4-FFF2-40B4-BE49-F238E27FC236}">
                  <a16:creationId xmlns:a16="http://schemas.microsoft.com/office/drawing/2014/main" id="{AD7F557A-7FEC-4E22-AC1C-77A479C52FA4}"/>
                </a:ext>
              </a:extLst>
            </p:cNvPr>
            <p:cNvSpPr/>
            <p:nvPr/>
          </p:nvSpPr>
          <p:spPr>
            <a:xfrm>
              <a:off x="2433425" y="4007350"/>
              <a:ext cx="579850" cy="786975"/>
            </a:xfrm>
            <a:custGeom>
              <a:avLst/>
              <a:gdLst/>
              <a:ahLst/>
              <a:cxnLst/>
              <a:rect l="l" t="t" r="r" b="b"/>
              <a:pathLst>
                <a:path w="23194" h="31479" extrusionOk="0">
                  <a:moveTo>
                    <a:pt x="4959" y="0"/>
                  </a:moveTo>
                  <a:cubicBezTo>
                    <a:pt x="1860" y="2479"/>
                    <a:pt x="1" y="6230"/>
                    <a:pt x="1" y="10308"/>
                  </a:cubicBezTo>
                  <a:lnTo>
                    <a:pt x="1" y="28184"/>
                  </a:lnTo>
                  <a:cubicBezTo>
                    <a:pt x="1" y="30010"/>
                    <a:pt x="1469" y="31478"/>
                    <a:pt x="3295" y="31478"/>
                  </a:cubicBezTo>
                  <a:lnTo>
                    <a:pt x="23193" y="31478"/>
                  </a:lnTo>
                  <a:lnTo>
                    <a:pt x="23193" y="22345"/>
                  </a:lnTo>
                  <a:cubicBezTo>
                    <a:pt x="23193" y="19702"/>
                    <a:pt x="22150" y="17191"/>
                    <a:pt x="20290" y="15331"/>
                  </a:cubicBezTo>
                  <a:lnTo>
                    <a:pt x="4959" y="0"/>
                  </a:lnTo>
                  <a:close/>
                </a:path>
              </a:pathLst>
            </a:custGeom>
            <a:solidFill>
              <a:srgbClr val="26AB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1" name="Google Shape;596;p29">
              <a:extLst>
                <a:ext uri="{FF2B5EF4-FFF2-40B4-BE49-F238E27FC236}">
                  <a16:creationId xmlns:a16="http://schemas.microsoft.com/office/drawing/2014/main" id="{AD495ADE-D17A-4C2E-AB07-8A56BB1AB296}"/>
                </a:ext>
              </a:extLst>
            </p:cNvPr>
            <p:cNvSpPr/>
            <p:nvPr/>
          </p:nvSpPr>
          <p:spPr>
            <a:xfrm>
              <a:off x="4670325" y="4007350"/>
              <a:ext cx="579850" cy="786975"/>
            </a:xfrm>
            <a:custGeom>
              <a:avLst/>
              <a:gdLst/>
              <a:ahLst/>
              <a:cxnLst/>
              <a:rect l="l" t="t" r="r" b="b"/>
              <a:pathLst>
                <a:path w="23194" h="31479" extrusionOk="0">
                  <a:moveTo>
                    <a:pt x="18235" y="0"/>
                  </a:moveTo>
                  <a:lnTo>
                    <a:pt x="2904" y="15331"/>
                  </a:lnTo>
                  <a:cubicBezTo>
                    <a:pt x="1045" y="17191"/>
                    <a:pt x="1" y="19702"/>
                    <a:pt x="1" y="22345"/>
                  </a:cubicBezTo>
                  <a:lnTo>
                    <a:pt x="1" y="31478"/>
                  </a:lnTo>
                  <a:lnTo>
                    <a:pt x="19866" y="31478"/>
                  </a:lnTo>
                  <a:cubicBezTo>
                    <a:pt x="21693" y="31478"/>
                    <a:pt x="23194" y="30010"/>
                    <a:pt x="23194" y="28184"/>
                  </a:cubicBezTo>
                  <a:lnTo>
                    <a:pt x="23194" y="10308"/>
                  </a:lnTo>
                  <a:cubicBezTo>
                    <a:pt x="23194" y="6230"/>
                    <a:pt x="21302" y="2479"/>
                    <a:pt x="18235" y="0"/>
                  </a:cubicBezTo>
                  <a:close/>
                </a:path>
              </a:pathLst>
            </a:custGeom>
            <a:solidFill>
              <a:srgbClr val="26AB9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82" name="Google Shape;597;p29">
            <a:extLst>
              <a:ext uri="{FF2B5EF4-FFF2-40B4-BE49-F238E27FC236}">
                <a16:creationId xmlns:a16="http://schemas.microsoft.com/office/drawing/2014/main" id="{A350017E-1509-471A-A72A-94147753A49F}"/>
              </a:ext>
            </a:extLst>
          </p:cNvPr>
          <p:cNvSpPr txBox="1"/>
          <p:nvPr/>
        </p:nvSpPr>
        <p:spPr>
          <a:xfrm>
            <a:off x="9137523" y="10126723"/>
            <a:ext cx="1882400" cy="9752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3733" kern="0">
                <a:solidFill>
                  <a:srgbClr val="FFFFFF"/>
                </a:solidFill>
                <a:latin typeface="Saira Condensed ExtraBold"/>
                <a:ea typeface="Saira Condensed ExtraBold"/>
                <a:cs typeface="Saira Condensed ExtraBold"/>
                <a:sym typeface="Saira Condensed ExtraBold"/>
              </a:rPr>
              <a:t>95%</a:t>
            </a:r>
            <a:endParaRPr sz="3733" kern="0">
              <a:solidFill>
                <a:srgbClr val="FFFFFF"/>
              </a:solidFill>
              <a:latin typeface="Saira Condensed ExtraBold"/>
              <a:ea typeface="Saira Condensed ExtraBold"/>
              <a:cs typeface="Saira Condensed ExtraBold"/>
              <a:sym typeface="Saira Condensed ExtraBold"/>
            </a:endParaRPr>
          </a:p>
        </p:txBody>
      </p:sp>
      <p:sp>
        <p:nvSpPr>
          <p:cNvPr id="183" name="Google Shape;598;p29">
            <a:extLst>
              <a:ext uri="{FF2B5EF4-FFF2-40B4-BE49-F238E27FC236}">
                <a16:creationId xmlns:a16="http://schemas.microsoft.com/office/drawing/2014/main" id="{64811D66-D16F-40C4-A828-28AAB1920E67}"/>
              </a:ext>
            </a:extLst>
          </p:cNvPr>
          <p:cNvSpPr txBox="1"/>
          <p:nvPr/>
        </p:nvSpPr>
        <p:spPr>
          <a:xfrm>
            <a:off x="13165723" y="9001813"/>
            <a:ext cx="1882400" cy="9752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3733" kern="0">
                <a:solidFill>
                  <a:srgbClr val="FFFFFF"/>
                </a:solidFill>
                <a:latin typeface="Saira Condensed ExtraBold"/>
                <a:ea typeface="Saira Condensed ExtraBold"/>
                <a:cs typeface="Saira Condensed ExtraBold"/>
                <a:sym typeface="Saira Condensed ExtraBold"/>
              </a:rPr>
              <a:t>65%</a:t>
            </a:r>
            <a:endParaRPr sz="3733" kern="0">
              <a:solidFill>
                <a:srgbClr val="FFFFFF"/>
              </a:solidFill>
              <a:latin typeface="Saira Condensed ExtraBold"/>
              <a:ea typeface="Saira Condensed ExtraBold"/>
              <a:cs typeface="Saira Condensed ExtraBold"/>
              <a:sym typeface="Saira Condensed ExtraBold"/>
            </a:endParaRPr>
          </a:p>
        </p:txBody>
      </p:sp>
      <p:sp>
        <p:nvSpPr>
          <p:cNvPr id="184" name="Google Shape;599;p29">
            <a:extLst>
              <a:ext uri="{FF2B5EF4-FFF2-40B4-BE49-F238E27FC236}">
                <a16:creationId xmlns:a16="http://schemas.microsoft.com/office/drawing/2014/main" id="{9351FF97-5FCF-4922-BD7B-7F74F619BC0B}"/>
              </a:ext>
            </a:extLst>
          </p:cNvPr>
          <p:cNvSpPr txBox="1"/>
          <p:nvPr/>
        </p:nvSpPr>
        <p:spPr>
          <a:xfrm>
            <a:off x="7993856" y="7617333"/>
            <a:ext cx="1882400" cy="9752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3733" kern="0">
                <a:solidFill>
                  <a:srgbClr val="FFFFFF"/>
                </a:solidFill>
                <a:latin typeface="Saira Condensed ExtraBold"/>
                <a:ea typeface="Saira Condensed ExtraBold"/>
                <a:cs typeface="Saira Condensed ExtraBold"/>
                <a:sym typeface="Saira Condensed ExtraBold"/>
              </a:rPr>
              <a:t>5%</a:t>
            </a:r>
            <a:endParaRPr sz="3733" kern="0">
              <a:solidFill>
                <a:srgbClr val="FFFFFF"/>
              </a:solidFill>
              <a:latin typeface="Saira Condensed ExtraBold"/>
              <a:ea typeface="Saira Condensed ExtraBold"/>
              <a:cs typeface="Saira Condensed ExtraBold"/>
              <a:sym typeface="Saira Condensed ExtraBold"/>
            </a:endParaRPr>
          </a:p>
        </p:txBody>
      </p:sp>
      <p:sp>
        <p:nvSpPr>
          <p:cNvPr id="185" name="Google Shape;600;p29">
            <a:extLst>
              <a:ext uri="{FF2B5EF4-FFF2-40B4-BE49-F238E27FC236}">
                <a16:creationId xmlns:a16="http://schemas.microsoft.com/office/drawing/2014/main" id="{3F728AB0-9E1C-49F0-8021-50E2843DF76F}"/>
              </a:ext>
            </a:extLst>
          </p:cNvPr>
          <p:cNvSpPr txBox="1"/>
          <p:nvPr/>
        </p:nvSpPr>
        <p:spPr>
          <a:xfrm>
            <a:off x="14409883" y="8071243"/>
            <a:ext cx="1882400" cy="9752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3733" kern="0">
                <a:solidFill>
                  <a:srgbClr val="FFFFFF"/>
                </a:solidFill>
                <a:latin typeface="Saira Condensed ExtraBold"/>
                <a:ea typeface="Saira Condensed ExtraBold"/>
                <a:cs typeface="Saira Condensed ExtraBold"/>
                <a:sym typeface="Saira Condensed ExtraBold"/>
              </a:rPr>
              <a:t>45%</a:t>
            </a:r>
            <a:endParaRPr sz="3733" kern="0">
              <a:solidFill>
                <a:srgbClr val="FFFFFF"/>
              </a:solidFill>
              <a:latin typeface="Saira Condensed ExtraBold"/>
              <a:ea typeface="Saira Condensed ExtraBold"/>
              <a:cs typeface="Saira Condensed ExtraBold"/>
              <a:sym typeface="Saira Condensed ExtraBold"/>
            </a:endParaRPr>
          </a:p>
        </p:txBody>
      </p:sp>
      <p:sp>
        <p:nvSpPr>
          <p:cNvPr id="186" name="Google Shape;601;p29">
            <a:extLst>
              <a:ext uri="{FF2B5EF4-FFF2-40B4-BE49-F238E27FC236}">
                <a16:creationId xmlns:a16="http://schemas.microsoft.com/office/drawing/2014/main" id="{4CB0F3B5-5B67-4FC8-A1CD-1822FA993A4A}"/>
              </a:ext>
            </a:extLst>
          </p:cNvPr>
          <p:cNvSpPr txBox="1"/>
          <p:nvPr/>
        </p:nvSpPr>
        <p:spPr>
          <a:xfrm>
            <a:off x="19612493" y="7529909"/>
            <a:ext cx="1882400" cy="9752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3733" kern="0">
                <a:solidFill>
                  <a:srgbClr val="FFFFFF"/>
                </a:solidFill>
                <a:latin typeface="Saira Condensed ExtraBold"/>
                <a:ea typeface="Saira Condensed ExtraBold"/>
                <a:cs typeface="Saira Condensed ExtraBold"/>
                <a:sym typeface="Saira Condensed ExtraBold"/>
              </a:rPr>
              <a:t>5%</a:t>
            </a:r>
            <a:endParaRPr sz="3733" kern="0">
              <a:solidFill>
                <a:srgbClr val="FFFFFF"/>
              </a:solidFill>
              <a:latin typeface="Saira Condensed ExtraBold"/>
              <a:ea typeface="Saira Condensed ExtraBold"/>
              <a:cs typeface="Saira Condensed ExtraBold"/>
              <a:sym typeface="Saira Condensed ExtraBold"/>
            </a:endParaRPr>
          </a:p>
        </p:txBody>
      </p:sp>
      <p:grpSp>
        <p:nvGrpSpPr>
          <p:cNvPr id="187" name="Google Shape;602;p29">
            <a:extLst>
              <a:ext uri="{FF2B5EF4-FFF2-40B4-BE49-F238E27FC236}">
                <a16:creationId xmlns:a16="http://schemas.microsoft.com/office/drawing/2014/main" id="{1408CAEB-0B45-4233-87BA-FA2B02FF71A6}"/>
              </a:ext>
            </a:extLst>
          </p:cNvPr>
          <p:cNvGrpSpPr/>
          <p:nvPr/>
        </p:nvGrpSpPr>
        <p:grpSpPr>
          <a:xfrm>
            <a:off x="3702103" y="7256969"/>
            <a:ext cx="1180867" cy="1564067"/>
            <a:chOff x="5015250" y="3728475"/>
            <a:chExt cx="442825" cy="586525"/>
          </a:xfrm>
        </p:grpSpPr>
        <p:sp>
          <p:nvSpPr>
            <p:cNvPr id="188" name="Google Shape;603;p29">
              <a:extLst>
                <a:ext uri="{FF2B5EF4-FFF2-40B4-BE49-F238E27FC236}">
                  <a16:creationId xmlns:a16="http://schemas.microsoft.com/office/drawing/2014/main" id="{1BB1A1F3-6AA5-49D4-BB8E-E822E05A9B36}"/>
                </a:ext>
              </a:extLst>
            </p:cNvPr>
            <p:cNvSpPr/>
            <p:nvPr/>
          </p:nvSpPr>
          <p:spPr>
            <a:xfrm>
              <a:off x="5137575" y="3728475"/>
              <a:ext cx="195875" cy="50150"/>
            </a:xfrm>
            <a:custGeom>
              <a:avLst/>
              <a:gdLst/>
              <a:ahLst/>
              <a:cxnLst/>
              <a:rect l="l" t="t" r="r" b="b"/>
              <a:pathLst>
                <a:path w="7835" h="2006" extrusionOk="0">
                  <a:moveTo>
                    <a:pt x="562" y="0"/>
                  </a:moveTo>
                  <a:cubicBezTo>
                    <a:pt x="250" y="0"/>
                    <a:pt x="1" y="255"/>
                    <a:pt x="1" y="565"/>
                  </a:cubicBezTo>
                  <a:lnTo>
                    <a:pt x="1" y="1437"/>
                  </a:lnTo>
                  <a:cubicBezTo>
                    <a:pt x="1" y="1749"/>
                    <a:pt x="254" y="2005"/>
                    <a:pt x="569" y="2005"/>
                  </a:cubicBezTo>
                  <a:lnTo>
                    <a:pt x="7266" y="2005"/>
                  </a:lnTo>
                  <a:cubicBezTo>
                    <a:pt x="7581" y="2005"/>
                    <a:pt x="7834" y="1753"/>
                    <a:pt x="7834" y="1437"/>
                  </a:cubicBezTo>
                  <a:lnTo>
                    <a:pt x="7834" y="569"/>
                  </a:lnTo>
                  <a:cubicBezTo>
                    <a:pt x="7834" y="253"/>
                    <a:pt x="7581" y="0"/>
                    <a:pt x="7266" y="0"/>
                  </a:cubicBezTo>
                  <a:lnTo>
                    <a:pt x="569" y="0"/>
                  </a:lnTo>
                  <a:cubicBezTo>
                    <a:pt x="567" y="0"/>
                    <a:pt x="565" y="0"/>
                    <a:pt x="562" y="0"/>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9" name="Google Shape;604;p29">
              <a:extLst>
                <a:ext uri="{FF2B5EF4-FFF2-40B4-BE49-F238E27FC236}">
                  <a16:creationId xmlns:a16="http://schemas.microsoft.com/office/drawing/2014/main" id="{2050C507-0B85-42ED-AAE0-450567E5F380}"/>
                </a:ext>
              </a:extLst>
            </p:cNvPr>
            <p:cNvSpPr/>
            <p:nvPr/>
          </p:nvSpPr>
          <p:spPr>
            <a:xfrm>
              <a:off x="5278250" y="3728475"/>
              <a:ext cx="55200" cy="50150"/>
            </a:xfrm>
            <a:custGeom>
              <a:avLst/>
              <a:gdLst/>
              <a:ahLst/>
              <a:cxnLst/>
              <a:rect l="l" t="t" r="r" b="b"/>
              <a:pathLst>
                <a:path w="2208" h="2006" extrusionOk="0">
                  <a:moveTo>
                    <a:pt x="1" y="0"/>
                  </a:moveTo>
                  <a:cubicBezTo>
                    <a:pt x="323" y="0"/>
                    <a:pt x="587" y="261"/>
                    <a:pt x="587" y="583"/>
                  </a:cubicBezTo>
                  <a:lnTo>
                    <a:pt x="587" y="1419"/>
                  </a:lnTo>
                  <a:cubicBezTo>
                    <a:pt x="587" y="1742"/>
                    <a:pt x="323" y="2005"/>
                    <a:pt x="1" y="2005"/>
                  </a:cubicBezTo>
                  <a:lnTo>
                    <a:pt x="1621" y="2005"/>
                  </a:lnTo>
                  <a:cubicBezTo>
                    <a:pt x="1947" y="2005"/>
                    <a:pt x="2207" y="1742"/>
                    <a:pt x="2207" y="1419"/>
                  </a:cubicBezTo>
                  <a:lnTo>
                    <a:pt x="2207" y="587"/>
                  </a:lnTo>
                  <a:cubicBezTo>
                    <a:pt x="2207" y="261"/>
                    <a:pt x="1947" y="0"/>
                    <a:pt x="1621" y="0"/>
                  </a:cubicBezTo>
                  <a:close/>
                </a:path>
              </a:pathLst>
            </a:custGeom>
            <a:solidFill>
              <a:srgbClr val="AFADB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0" name="Google Shape;605;p29">
              <a:extLst>
                <a:ext uri="{FF2B5EF4-FFF2-40B4-BE49-F238E27FC236}">
                  <a16:creationId xmlns:a16="http://schemas.microsoft.com/office/drawing/2014/main" id="{0E616044-D054-42C5-B7F6-CBF08FF0D5B9}"/>
                </a:ext>
              </a:extLst>
            </p:cNvPr>
            <p:cNvSpPr/>
            <p:nvPr/>
          </p:nvSpPr>
          <p:spPr>
            <a:xfrm>
              <a:off x="5017525" y="3778600"/>
              <a:ext cx="427350" cy="536300"/>
            </a:xfrm>
            <a:custGeom>
              <a:avLst/>
              <a:gdLst/>
              <a:ahLst/>
              <a:cxnLst/>
              <a:rect l="l" t="t" r="r" b="b"/>
              <a:pathLst>
                <a:path w="17094" h="21452" extrusionOk="0">
                  <a:moveTo>
                    <a:pt x="6240" y="0"/>
                  </a:moveTo>
                  <a:lnTo>
                    <a:pt x="6240" y="6250"/>
                  </a:lnTo>
                  <a:cubicBezTo>
                    <a:pt x="6240" y="6628"/>
                    <a:pt x="6009" y="6969"/>
                    <a:pt x="5657" y="7108"/>
                  </a:cubicBezTo>
                  <a:cubicBezTo>
                    <a:pt x="3065" y="8134"/>
                    <a:pt x="1159" y="10389"/>
                    <a:pt x="580" y="13116"/>
                  </a:cubicBezTo>
                  <a:cubicBezTo>
                    <a:pt x="1" y="15843"/>
                    <a:pt x="826" y="18680"/>
                    <a:pt x="2776" y="20671"/>
                  </a:cubicBezTo>
                  <a:cubicBezTo>
                    <a:pt x="3267" y="21169"/>
                    <a:pt x="3938" y="21452"/>
                    <a:pt x="4642" y="21452"/>
                  </a:cubicBezTo>
                  <a:lnTo>
                    <a:pt x="12798" y="21452"/>
                  </a:lnTo>
                  <a:cubicBezTo>
                    <a:pt x="13501" y="21452"/>
                    <a:pt x="14176" y="21169"/>
                    <a:pt x="14667" y="20664"/>
                  </a:cubicBezTo>
                  <a:cubicBezTo>
                    <a:pt x="16236" y="19065"/>
                    <a:pt x="17094" y="16899"/>
                    <a:pt x="17039" y="14659"/>
                  </a:cubicBezTo>
                  <a:cubicBezTo>
                    <a:pt x="16965" y="11228"/>
                    <a:pt x="14795" y="8314"/>
                    <a:pt x="11782" y="7112"/>
                  </a:cubicBezTo>
                  <a:cubicBezTo>
                    <a:pt x="11430" y="6972"/>
                    <a:pt x="11199" y="6635"/>
                    <a:pt x="11196" y="6258"/>
                  </a:cubicBezTo>
                  <a:lnTo>
                    <a:pt x="11196" y="0"/>
                  </a:ln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1" name="Google Shape;606;p29">
              <a:extLst>
                <a:ext uri="{FF2B5EF4-FFF2-40B4-BE49-F238E27FC236}">
                  <a16:creationId xmlns:a16="http://schemas.microsoft.com/office/drawing/2014/main" id="{CEBA8460-F3F8-4D95-BA15-81C160A51D0F}"/>
                </a:ext>
              </a:extLst>
            </p:cNvPr>
            <p:cNvSpPr/>
            <p:nvPr/>
          </p:nvSpPr>
          <p:spPr>
            <a:xfrm>
              <a:off x="5173500" y="3778600"/>
              <a:ext cx="271375" cy="533100"/>
            </a:xfrm>
            <a:custGeom>
              <a:avLst/>
              <a:gdLst/>
              <a:ahLst/>
              <a:cxnLst/>
              <a:rect l="l" t="t" r="r" b="b"/>
              <a:pathLst>
                <a:path w="10855" h="21324" extrusionOk="0">
                  <a:moveTo>
                    <a:pt x="1" y="0"/>
                  </a:moveTo>
                  <a:lnTo>
                    <a:pt x="1" y="840"/>
                  </a:lnTo>
                  <a:lnTo>
                    <a:pt x="2556" y="840"/>
                  </a:lnTo>
                  <a:cubicBezTo>
                    <a:pt x="2558" y="840"/>
                    <a:pt x="2560" y="840"/>
                    <a:pt x="2562" y="840"/>
                  </a:cubicBezTo>
                  <a:cubicBezTo>
                    <a:pt x="3208" y="840"/>
                    <a:pt x="3732" y="1366"/>
                    <a:pt x="3732" y="2013"/>
                  </a:cubicBezTo>
                  <a:lnTo>
                    <a:pt x="3732" y="7093"/>
                  </a:lnTo>
                  <a:cubicBezTo>
                    <a:pt x="3732" y="7471"/>
                    <a:pt x="3963" y="7812"/>
                    <a:pt x="4315" y="7951"/>
                  </a:cubicBezTo>
                  <a:cubicBezTo>
                    <a:pt x="7328" y="9150"/>
                    <a:pt x="9498" y="12064"/>
                    <a:pt x="9575" y="15495"/>
                  </a:cubicBezTo>
                  <a:cubicBezTo>
                    <a:pt x="9627" y="17650"/>
                    <a:pt x="8835" y="19740"/>
                    <a:pt x="7376" y="21323"/>
                  </a:cubicBezTo>
                  <a:cubicBezTo>
                    <a:pt x="7776" y="21191"/>
                    <a:pt x="8135" y="20968"/>
                    <a:pt x="8432" y="20667"/>
                  </a:cubicBezTo>
                  <a:cubicBezTo>
                    <a:pt x="10001" y="19065"/>
                    <a:pt x="10855" y="16899"/>
                    <a:pt x="10800" y="14659"/>
                  </a:cubicBezTo>
                  <a:cubicBezTo>
                    <a:pt x="10726" y="11228"/>
                    <a:pt x="8556" y="8314"/>
                    <a:pt x="5543" y="7112"/>
                  </a:cubicBezTo>
                  <a:cubicBezTo>
                    <a:pt x="5191" y="6972"/>
                    <a:pt x="4960" y="6635"/>
                    <a:pt x="4957" y="6258"/>
                  </a:cubicBezTo>
                  <a:lnTo>
                    <a:pt x="4957" y="0"/>
                  </a:ln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2" name="Google Shape;607;p29">
              <a:extLst>
                <a:ext uri="{FF2B5EF4-FFF2-40B4-BE49-F238E27FC236}">
                  <a16:creationId xmlns:a16="http://schemas.microsoft.com/office/drawing/2014/main" id="{F68E6EAD-CE44-47F1-A2D5-1CB993CDE6A9}"/>
                </a:ext>
              </a:extLst>
            </p:cNvPr>
            <p:cNvSpPr/>
            <p:nvPr/>
          </p:nvSpPr>
          <p:spPr>
            <a:xfrm>
              <a:off x="5015250" y="4067725"/>
              <a:ext cx="442825" cy="247275"/>
            </a:xfrm>
            <a:custGeom>
              <a:avLst/>
              <a:gdLst/>
              <a:ahLst/>
              <a:cxnLst/>
              <a:rect l="l" t="t" r="r" b="b"/>
              <a:pathLst>
                <a:path w="17713" h="9891" extrusionOk="0">
                  <a:moveTo>
                    <a:pt x="4894" y="0"/>
                  </a:moveTo>
                  <a:cubicBezTo>
                    <a:pt x="2519" y="0"/>
                    <a:pt x="792" y="1052"/>
                    <a:pt x="792" y="1052"/>
                  </a:cubicBezTo>
                  <a:cubicBezTo>
                    <a:pt x="0" y="3915"/>
                    <a:pt x="788" y="6983"/>
                    <a:pt x="2867" y="9106"/>
                  </a:cubicBezTo>
                  <a:cubicBezTo>
                    <a:pt x="3358" y="9608"/>
                    <a:pt x="4032" y="9890"/>
                    <a:pt x="4733" y="9890"/>
                  </a:cubicBezTo>
                  <a:lnTo>
                    <a:pt x="12889" y="9890"/>
                  </a:lnTo>
                  <a:cubicBezTo>
                    <a:pt x="13592" y="9890"/>
                    <a:pt x="14271" y="9604"/>
                    <a:pt x="14762" y="9102"/>
                  </a:cubicBezTo>
                  <a:cubicBezTo>
                    <a:pt x="16976" y="6837"/>
                    <a:pt x="17713" y="3512"/>
                    <a:pt x="16664" y="528"/>
                  </a:cubicBezTo>
                  <a:lnTo>
                    <a:pt x="16664" y="528"/>
                  </a:lnTo>
                  <a:cubicBezTo>
                    <a:pt x="16664" y="528"/>
                    <a:pt x="14791" y="1986"/>
                    <a:pt x="12227" y="1986"/>
                  </a:cubicBezTo>
                  <a:cubicBezTo>
                    <a:pt x="11176" y="1986"/>
                    <a:pt x="10010" y="1742"/>
                    <a:pt x="8809" y="1052"/>
                  </a:cubicBezTo>
                  <a:cubicBezTo>
                    <a:pt x="7432" y="263"/>
                    <a:pt x="6082" y="0"/>
                    <a:pt x="4894" y="0"/>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3" name="Google Shape;608;p29">
              <a:extLst>
                <a:ext uri="{FF2B5EF4-FFF2-40B4-BE49-F238E27FC236}">
                  <a16:creationId xmlns:a16="http://schemas.microsoft.com/office/drawing/2014/main" id="{986AB371-F236-46BB-A6C9-BC864A51AC0B}"/>
                </a:ext>
              </a:extLst>
            </p:cNvPr>
            <p:cNvSpPr/>
            <p:nvPr/>
          </p:nvSpPr>
          <p:spPr>
            <a:xfrm>
              <a:off x="5357800" y="4080825"/>
              <a:ext cx="87075" cy="230775"/>
            </a:xfrm>
            <a:custGeom>
              <a:avLst/>
              <a:gdLst/>
              <a:ahLst/>
              <a:cxnLst/>
              <a:rect l="l" t="t" r="r" b="b"/>
              <a:pathLst>
                <a:path w="3483" h="9231" extrusionOk="0">
                  <a:moveTo>
                    <a:pt x="2962" y="1"/>
                  </a:moveTo>
                  <a:cubicBezTo>
                    <a:pt x="2962" y="1"/>
                    <a:pt x="2489" y="367"/>
                    <a:pt x="1698" y="734"/>
                  </a:cubicBezTo>
                  <a:cubicBezTo>
                    <a:pt x="2768" y="3659"/>
                    <a:pt x="2112" y="6940"/>
                    <a:pt x="0" y="9231"/>
                  </a:cubicBezTo>
                  <a:cubicBezTo>
                    <a:pt x="48" y="9216"/>
                    <a:pt x="96" y="9198"/>
                    <a:pt x="143" y="9179"/>
                  </a:cubicBezTo>
                  <a:lnTo>
                    <a:pt x="151" y="9179"/>
                  </a:lnTo>
                  <a:cubicBezTo>
                    <a:pt x="294" y="9121"/>
                    <a:pt x="433" y="9051"/>
                    <a:pt x="561" y="8970"/>
                  </a:cubicBezTo>
                  <a:lnTo>
                    <a:pt x="572" y="8963"/>
                  </a:lnTo>
                  <a:cubicBezTo>
                    <a:pt x="609" y="8941"/>
                    <a:pt x="646" y="8915"/>
                    <a:pt x="682" y="8890"/>
                  </a:cubicBezTo>
                  <a:lnTo>
                    <a:pt x="715" y="8868"/>
                  </a:lnTo>
                  <a:cubicBezTo>
                    <a:pt x="745" y="8846"/>
                    <a:pt x="770" y="8827"/>
                    <a:pt x="799" y="8802"/>
                  </a:cubicBezTo>
                  <a:lnTo>
                    <a:pt x="836" y="8776"/>
                  </a:lnTo>
                  <a:cubicBezTo>
                    <a:pt x="865" y="8754"/>
                    <a:pt x="891" y="8728"/>
                    <a:pt x="917" y="8706"/>
                  </a:cubicBezTo>
                  <a:lnTo>
                    <a:pt x="950" y="8677"/>
                  </a:lnTo>
                  <a:cubicBezTo>
                    <a:pt x="986" y="8644"/>
                    <a:pt x="1019" y="8611"/>
                    <a:pt x="1056" y="8575"/>
                  </a:cubicBezTo>
                  <a:cubicBezTo>
                    <a:pt x="2625" y="6976"/>
                    <a:pt x="3483" y="4810"/>
                    <a:pt x="3428" y="2570"/>
                  </a:cubicBezTo>
                  <a:cubicBezTo>
                    <a:pt x="3428" y="2515"/>
                    <a:pt x="3428" y="2460"/>
                    <a:pt x="3424" y="2405"/>
                  </a:cubicBezTo>
                  <a:cubicBezTo>
                    <a:pt x="3424" y="2387"/>
                    <a:pt x="3424" y="2372"/>
                    <a:pt x="3420" y="2354"/>
                  </a:cubicBezTo>
                  <a:cubicBezTo>
                    <a:pt x="3420" y="2317"/>
                    <a:pt x="3417" y="2277"/>
                    <a:pt x="3417" y="2240"/>
                  </a:cubicBezTo>
                  <a:lnTo>
                    <a:pt x="3409" y="2185"/>
                  </a:lnTo>
                  <a:cubicBezTo>
                    <a:pt x="3409" y="2149"/>
                    <a:pt x="3406" y="2112"/>
                    <a:pt x="3402" y="2075"/>
                  </a:cubicBezTo>
                  <a:cubicBezTo>
                    <a:pt x="3402" y="2057"/>
                    <a:pt x="3398" y="2039"/>
                    <a:pt x="3398" y="2017"/>
                  </a:cubicBezTo>
                  <a:lnTo>
                    <a:pt x="3387" y="1914"/>
                  </a:lnTo>
                  <a:cubicBezTo>
                    <a:pt x="3387" y="1896"/>
                    <a:pt x="3384" y="1877"/>
                    <a:pt x="3384" y="1855"/>
                  </a:cubicBezTo>
                  <a:cubicBezTo>
                    <a:pt x="3380" y="1822"/>
                    <a:pt x="3376" y="1786"/>
                    <a:pt x="3369" y="1753"/>
                  </a:cubicBezTo>
                  <a:lnTo>
                    <a:pt x="3362" y="1698"/>
                  </a:lnTo>
                  <a:cubicBezTo>
                    <a:pt x="3358" y="1661"/>
                    <a:pt x="3354" y="1625"/>
                    <a:pt x="3347" y="1592"/>
                  </a:cubicBezTo>
                  <a:cubicBezTo>
                    <a:pt x="3347" y="1573"/>
                    <a:pt x="3343" y="1555"/>
                    <a:pt x="3340" y="1537"/>
                  </a:cubicBezTo>
                  <a:cubicBezTo>
                    <a:pt x="3336" y="1500"/>
                    <a:pt x="3332" y="1467"/>
                    <a:pt x="3325" y="1430"/>
                  </a:cubicBezTo>
                  <a:lnTo>
                    <a:pt x="3318" y="1379"/>
                  </a:lnTo>
                  <a:cubicBezTo>
                    <a:pt x="3310" y="1342"/>
                    <a:pt x="3303" y="1306"/>
                    <a:pt x="3296" y="1269"/>
                  </a:cubicBezTo>
                  <a:cubicBezTo>
                    <a:pt x="3296" y="1254"/>
                    <a:pt x="3292" y="1240"/>
                    <a:pt x="3288" y="1221"/>
                  </a:cubicBezTo>
                  <a:lnTo>
                    <a:pt x="3266" y="1108"/>
                  </a:lnTo>
                  <a:cubicBezTo>
                    <a:pt x="3263" y="1093"/>
                    <a:pt x="3259" y="1082"/>
                    <a:pt x="3259" y="1067"/>
                  </a:cubicBezTo>
                  <a:cubicBezTo>
                    <a:pt x="3248" y="1027"/>
                    <a:pt x="3241" y="987"/>
                    <a:pt x="3233" y="950"/>
                  </a:cubicBezTo>
                  <a:cubicBezTo>
                    <a:pt x="3230" y="935"/>
                    <a:pt x="3226" y="924"/>
                    <a:pt x="3222" y="913"/>
                  </a:cubicBezTo>
                  <a:cubicBezTo>
                    <a:pt x="3215" y="873"/>
                    <a:pt x="3204" y="829"/>
                    <a:pt x="3197" y="789"/>
                  </a:cubicBezTo>
                  <a:cubicBezTo>
                    <a:pt x="3193" y="778"/>
                    <a:pt x="3189" y="770"/>
                    <a:pt x="3189" y="759"/>
                  </a:cubicBezTo>
                  <a:cubicBezTo>
                    <a:pt x="3178" y="715"/>
                    <a:pt x="3167" y="675"/>
                    <a:pt x="3156" y="631"/>
                  </a:cubicBezTo>
                  <a:cubicBezTo>
                    <a:pt x="3153" y="624"/>
                    <a:pt x="3149" y="613"/>
                    <a:pt x="3149" y="605"/>
                  </a:cubicBezTo>
                  <a:cubicBezTo>
                    <a:pt x="3138" y="558"/>
                    <a:pt x="3123" y="518"/>
                    <a:pt x="3112" y="474"/>
                  </a:cubicBezTo>
                  <a:cubicBezTo>
                    <a:pt x="3109" y="466"/>
                    <a:pt x="3109" y="459"/>
                    <a:pt x="3105" y="452"/>
                  </a:cubicBezTo>
                  <a:cubicBezTo>
                    <a:pt x="3094" y="408"/>
                    <a:pt x="3080" y="360"/>
                    <a:pt x="3065" y="316"/>
                  </a:cubicBezTo>
                  <a:cubicBezTo>
                    <a:pt x="3065" y="309"/>
                    <a:pt x="3061" y="305"/>
                    <a:pt x="3061" y="298"/>
                  </a:cubicBezTo>
                  <a:cubicBezTo>
                    <a:pt x="3047" y="254"/>
                    <a:pt x="3032" y="206"/>
                    <a:pt x="3014" y="158"/>
                  </a:cubicBezTo>
                  <a:lnTo>
                    <a:pt x="3014" y="151"/>
                  </a:lnTo>
                  <a:cubicBezTo>
                    <a:pt x="2995" y="100"/>
                    <a:pt x="2977" y="48"/>
                    <a:pt x="2962" y="1"/>
                  </a:cubicBezTo>
                  <a:close/>
                </a:path>
              </a:pathLst>
            </a:custGeom>
            <a:solidFill>
              <a:srgbClr val="C9401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4" name="Google Shape;609;p29">
              <a:extLst>
                <a:ext uri="{FF2B5EF4-FFF2-40B4-BE49-F238E27FC236}">
                  <a16:creationId xmlns:a16="http://schemas.microsoft.com/office/drawing/2014/main" id="{9CFED19D-031E-40FE-B505-5024E3936EA8}"/>
                </a:ext>
              </a:extLst>
            </p:cNvPr>
            <p:cNvSpPr/>
            <p:nvPr/>
          </p:nvSpPr>
          <p:spPr>
            <a:xfrm>
              <a:off x="5360825" y="4145150"/>
              <a:ext cx="31350" cy="26900"/>
            </a:xfrm>
            <a:custGeom>
              <a:avLst/>
              <a:gdLst/>
              <a:ahLst/>
              <a:cxnLst/>
              <a:rect l="l" t="t" r="r" b="b"/>
              <a:pathLst>
                <a:path w="1254" h="1076" extrusionOk="0">
                  <a:moveTo>
                    <a:pt x="719" y="1"/>
                  </a:moveTo>
                  <a:cubicBezTo>
                    <a:pt x="242" y="1"/>
                    <a:pt x="0" y="580"/>
                    <a:pt x="341" y="917"/>
                  </a:cubicBezTo>
                  <a:cubicBezTo>
                    <a:pt x="450" y="1026"/>
                    <a:pt x="584" y="1075"/>
                    <a:pt x="716" y="1075"/>
                  </a:cubicBezTo>
                  <a:cubicBezTo>
                    <a:pt x="990" y="1075"/>
                    <a:pt x="1254" y="861"/>
                    <a:pt x="1254" y="536"/>
                  </a:cubicBezTo>
                  <a:cubicBezTo>
                    <a:pt x="1254" y="243"/>
                    <a:pt x="1016" y="1"/>
                    <a:pt x="719" y="1"/>
                  </a:cubicBezTo>
                  <a:close/>
                </a:path>
              </a:pathLst>
            </a:custGeom>
            <a:solidFill>
              <a:srgbClr val="4ABDA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5" name="Google Shape;610;p29">
              <a:extLst>
                <a:ext uri="{FF2B5EF4-FFF2-40B4-BE49-F238E27FC236}">
                  <a16:creationId xmlns:a16="http://schemas.microsoft.com/office/drawing/2014/main" id="{CB3A1A6E-BAC0-4A3F-BD1B-FF8344493DEC}"/>
                </a:ext>
              </a:extLst>
            </p:cNvPr>
            <p:cNvSpPr/>
            <p:nvPr/>
          </p:nvSpPr>
          <p:spPr>
            <a:xfrm>
              <a:off x="5295575" y="4243775"/>
              <a:ext cx="27425" cy="23475"/>
            </a:xfrm>
            <a:custGeom>
              <a:avLst/>
              <a:gdLst/>
              <a:ahLst/>
              <a:cxnLst/>
              <a:rect l="l" t="t" r="r" b="b"/>
              <a:pathLst>
                <a:path w="1097" h="939" extrusionOk="0">
                  <a:moveTo>
                    <a:pt x="627" y="0"/>
                  </a:moveTo>
                  <a:cubicBezTo>
                    <a:pt x="209" y="0"/>
                    <a:pt x="0" y="506"/>
                    <a:pt x="297" y="799"/>
                  </a:cubicBezTo>
                  <a:cubicBezTo>
                    <a:pt x="392" y="896"/>
                    <a:pt x="510" y="939"/>
                    <a:pt x="625" y="939"/>
                  </a:cubicBezTo>
                  <a:cubicBezTo>
                    <a:pt x="866" y="939"/>
                    <a:pt x="1096" y="752"/>
                    <a:pt x="1096" y="469"/>
                  </a:cubicBezTo>
                  <a:cubicBezTo>
                    <a:pt x="1096" y="209"/>
                    <a:pt x="884" y="0"/>
                    <a:pt x="627" y="0"/>
                  </a:cubicBezTo>
                  <a:close/>
                </a:path>
              </a:pathLst>
            </a:custGeom>
            <a:solidFill>
              <a:srgbClr val="4ABDA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6" name="Google Shape;611;p29">
              <a:extLst>
                <a:ext uri="{FF2B5EF4-FFF2-40B4-BE49-F238E27FC236}">
                  <a16:creationId xmlns:a16="http://schemas.microsoft.com/office/drawing/2014/main" id="{04E8EC6B-28C3-4F92-B7A6-5252745E53D1}"/>
                </a:ext>
              </a:extLst>
            </p:cNvPr>
            <p:cNvSpPr/>
            <p:nvPr/>
          </p:nvSpPr>
          <p:spPr>
            <a:xfrm>
              <a:off x="5105775" y="4128850"/>
              <a:ext cx="27425" cy="23425"/>
            </a:xfrm>
            <a:custGeom>
              <a:avLst/>
              <a:gdLst/>
              <a:ahLst/>
              <a:cxnLst/>
              <a:rect l="l" t="t" r="r" b="b"/>
              <a:pathLst>
                <a:path w="1097" h="937" extrusionOk="0">
                  <a:moveTo>
                    <a:pt x="628" y="0"/>
                  </a:moveTo>
                  <a:cubicBezTo>
                    <a:pt x="210" y="0"/>
                    <a:pt x="1" y="506"/>
                    <a:pt x="298" y="800"/>
                  </a:cubicBezTo>
                  <a:cubicBezTo>
                    <a:pt x="392" y="894"/>
                    <a:pt x="509" y="937"/>
                    <a:pt x="624" y="937"/>
                  </a:cubicBezTo>
                  <a:cubicBezTo>
                    <a:pt x="865" y="937"/>
                    <a:pt x="1097" y="750"/>
                    <a:pt x="1097" y="470"/>
                  </a:cubicBezTo>
                  <a:cubicBezTo>
                    <a:pt x="1097" y="209"/>
                    <a:pt x="888" y="0"/>
                    <a:pt x="628" y="0"/>
                  </a:cubicBezTo>
                  <a:close/>
                </a:path>
              </a:pathLst>
            </a:custGeom>
            <a:solidFill>
              <a:srgbClr val="4ABDA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7" name="Google Shape;612;p29">
              <a:extLst>
                <a:ext uri="{FF2B5EF4-FFF2-40B4-BE49-F238E27FC236}">
                  <a16:creationId xmlns:a16="http://schemas.microsoft.com/office/drawing/2014/main" id="{FDA51CB6-B8C0-4FEF-B36C-781EDB56C844}"/>
                </a:ext>
              </a:extLst>
            </p:cNvPr>
            <p:cNvSpPr/>
            <p:nvPr/>
          </p:nvSpPr>
          <p:spPr>
            <a:xfrm>
              <a:off x="5144275" y="4243775"/>
              <a:ext cx="27325" cy="23475"/>
            </a:xfrm>
            <a:custGeom>
              <a:avLst/>
              <a:gdLst/>
              <a:ahLst/>
              <a:cxnLst/>
              <a:rect l="l" t="t" r="r" b="b"/>
              <a:pathLst>
                <a:path w="1093" h="939" extrusionOk="0">
                  <a:moveTo>
                    <a:pt x="627" y="0"/>
                  </a:moveTo>
                  <a:cubicBezTo>
                    <a:pt x="209" y="0"/>
                    <a:pt x="0" y="506"/>
                    <a:pt x="294" y="799"/>
                  </a:cubicBezTo>
                  <a:cubicBezTo>
                    <a:pt x="390" y="896"/>
                    <a:pt x="508" y="939"/>
                    <a:pt x="623" y="939"/>
                  </a:cubicBezTo>
                  <a:cubicBezTo>
                    <a:pt x="864" y="939"/>
                    <a:pt x="1093" y="752"/>
                    <a:pt x="1093" y="469"/>
                  </a:cubicBezTo>
                  <a:cubicBezTo>
                    <a:pt x="1093" y="209"/>
                    <a:pt x="884" y="0"/>
                    <a:pt x="627" y="0"/>
                  </a:cubicBezTo>
                  <a:close/>
                </a:path>
              </a:pathLst>
            </a:custGeom>
            <a:solidFill>
              <a:srgbClr val="4ABDA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8" name="Google Shape;613;p29">
              <a:extLst>
                <a:ext uri="{FF2B5EF4-FFF2-40B4-BE49-F238E27FC236}">
                  <a16:creationId xmlns:a16="http://schemas.microsoft.com/office/drawing/2014/main" id="{5CE3C29D-D065-447B-A2C7-C9692ACF7708}"/>
                </a:ext>
              </a:extLst>
            </p:cNvPr>
            <p:cNvSpPr/>
            <p:nvPr/>
          </p:nvSpPr>
          <p:spPr>
            <a:xfrm>
              <a:off x="5211900" y="4153500"/>
              <a:ext cx="33100" cy="28275"/>
            </a:xfrm>
            <a:custGeom>
              <a:avLst/>
              <a:gdLst/>
              <a:ahLst/>
              <a:cxnLst/>
              <a:rect l="l" t="t" r="r" b="b"/>
              <a:pathLst>
                <a:path w="1324" h="1131" extrusionOk="0">
                  <a:moveTo>
                    <a:pt x="756" y="0"/>
                  </a:moveTo>
                  <a:cubicBezTo>
                    <a:pt x="254" y="0"/>
                    <a:pt x="1" y="609"/>
                    <a:pt x="356" y="965"/>
                  </a:cubicBezTo>
                  <a:cubicBezTo>
                    <a:pt x="471" y="1079"/>
                    <a:pt x="613" y="1131"/>
                    <a:pt x="752" y="1131"/>
                  </a:cubicBezTo>
                  <a:cubicBezTo>
                    <a:pt x="1043" y="1131"/>
                    <a:pt x="1324" y="905"/>
                    <a:pt x="1324" y="565"/>
                  </a:cubicBezTo>
                  <a:cubicBezTo>
                    <a:pt x="1324" y="253"/>
                    <a:pt x="1067" y="0"/>
                    <a:pt x="756" y="0"/>
                  </a:cubicBezTo>
                  <a:close/>
                </a:path>
              </a:pathLst>
            </a:custGeom>
            <a:solidFill>
              <a:srgbClr val="4ABDA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99" name="Google Shape;614;p29">
            <a:extLst>
              <a:ext uri="{FF2B5EF4-FFF2-40B4-BE49-F238E27FC236}">
                <a16:creationId xmlns:a16="http://schemas.microsoft.com/office/drawing/2014/main" id="{4257603C-EB2D-4C81-8F3D-7E8677A0C6CC}"/>
              </a:ext>
            </a:extLst>
          </p:cNvPr>
          <p:cNvSpPr txBox="1"/>
          <p:nvPr/>
        </p:nvSpPr>
        <p:spPr>
          <a:xfrm>
            <a:off x="2417811" y="9147400"/>
            <a:ext cx="3759200" cy="2260000"/>
          </a:xfrm>
          <a:prstGeom prst="rect">
            <a:avLst/>
          </a:prstGeom>
          <a:noFill/>
          <a:ln>
            <a:noFill/>
          </a:ln>
        </p:spPr>
        <p:txBody>
          <a:bodyPr spcFirstLastPara="1" wrap="square" lIns="243800" tIns="243800" rIns="243800" bIns="243800" anchor="t" anchorCtr="0">
            <a:noAutofit/>
          </a:bodyPr>
          <a:lstStyle/>
          <a:p>
            <a:pPr algn="ctr" defTabSz="2438430">
              <a:buClr>
                <a:srgbClr val="000000"/>
              </a:buClr>
            </a:pPr>
            <a:r>
              <a:rPr lang="es" sz="2667" kern="0">
                <a:solidFill>
                  <a:srgbClr val="FFFFFF"/>
                </a:solidFill>
                <a:latin typeface="Lato Light"/>
                <a:ea typeface="Lato Light"/>
                <a:cs typeface="Lato Light"/>
                <a:sym typeface="Lato Light"/>
              </a:rPr>
              <a:t>Mercury is the closest planet to the Sun and the smallest one </a:t>
            </a:r>
            <a:endParaRPr sz="2667" kern="0">
              <a:solidFill>
                <a:srgbClr val="FFFFFF"/>
              </a:solidFill>
              <a:latin typeface="Lato Light"/>
              <a:ea typeface="Lato Light"/>
              <a:cs typeface="Lato Light"/>
              <a:sym typeface="Lato Light"/>
            </a:endParaRPr>
          </a:p>
        </p:txBody>
      </p:sp>
      <p:sp>
        <p:nvSpPr>
          <p:cNvPr id="200" name="Rectangle 199">
            <a:extLst>
              <a:ext uri="{FF2B5EF4-FFF2-40B4-BE49-F238E27FC236}">
                <a16:creationId xmlns:a16="http://schemas.microsoft.com/office/drawing/2014/main" id="{7CAC7F7B-2908-4830-86DB-1EEE483B162E}"/>
              </a:ext>
            </a:extLst>
          </p:cNvPr>
          <p:cNvSpPr/>
          <p:nvPr/>
        </p:nvSpPr>
        <p:spPr>
          <a:xfrm>
            <a:off x="10060961" y="1452281"/>
            <a:ext cx="4200189" cy="707886"/>
          </a:xfrm>
          <a:prstGeom prst="rect">
            <a:avLst/>
          </a:prstGeom>
        </p:spPr>
        <p:txBody>
          <a:bodyPr wrap="none">
            <a:spAutoFit/>
          </a:bodyPr>
          <a:lstStyle/>
          <a:p>
            <a:r>
              <a:rPr lang="es" sz="4000" dirty="0">
                <a:solidFill>
                  <a:schemeClr val="bg1"/>
                </a:solidFill>
              </a:rPr>
              <a:t>CLINICAL TRIAL</a:t>
            </a:r>
            <a:endParaRPr lang="en-US" sz="4000" dirty="0">
              <a:solidFill>
                <a:schemeClr val="bg1"/>
              </a:solidFill>
            </a:endParaRPr>
          </a:p>
        </p:txBody>
      </p:sp>
    </p:spTree>
    <p:extLst>
      <p:ext uri="{BB962C8B-B14F-4D97-AF65-F5344CB8AC3E}">
        <p14:creationId xmlns:p14="http://schemas.microsoft.com/office/powerpoint/2010/main" val="127023614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oogle Shape;711;p31">
            <a:extLst>
              <a:ext uri="{FF2B5EF4-FFF2-40B4-BE49-F238E27FC236}">
                <a16:creationId xmlns:a16="http://schemas.microsoft.com/office/drawing/2014/main" id="{CF3EB169-EAB4-4FCF-8F67-7C7B3115A9D4}"/>
              </a:ext>
            </a:extLst>
          </p:cNvPr>
          <p:cNvCxnSpPr/>
          <p:nvPr/>
        </p:nvCxnSpPr>
        <p:spPr>
          <a:xfrm>
            <a:off x="5344800" y="1964467"/>
            <a:ext cx="5444800" cy="0"/>
          </a:xfrm>
          <a:prstGeom prst="straightConnector1">
            <a:avLst/>
          </a:prstGeom>
          <a:noFill/>
          <a:ln w="19050" cap="flat" cmpd="sng">
            <a:solidFill>
              <a:schemeClr val="lt1"/>
            </a:solidFill>
            <a:prstDash val="solid"/>
            <a:round/>
            <a:headEnd type="none" w="med" len="med"/>
            <a:tailEnd type="none" w="med" len="med"/>
          </a:ln>
        </p:spPr>
      </p:cxnSp>
      <p:sp>
        <p:nvSpPr>
          <p:cNvPr id="3" name="Google Shape;712;p31">
            <a:extLst>
              <a:ext uri="{FF2B5EF4-FFF2-40B4-BE49-F238E27FC236}">
                <a16:creationId xmlns:a16="http://schemas.microsoft.com/office/drawing/2014/main" id="{91F57980-8BAF-44C6-BEDD-07DBFD9817DA}"/>
              </a:ext>
            </a:extLst>
          </p:cNvPr>
          <p:cNvSpPr/>
          <p:nvPr/>
        </p:nvSpPr>
        <p:spPr>
          <a:xfrm>
            <a:off x="1185136" y="9429326"/>
            <a:ext cx="460603" cy="283269"/>
          </a:xfrm>
          <a:custGeom>
            <a:avLst/>
            <a:gdLst/>
            <a:ahLst/>
            <a:cxnLst/>
            <a:rect l="l" t="t" r="r" b="b"/>
            <a:pathLst>
              <a:path w="3520" h="2165" extrusionOk="0">
                <a:moveTo>
                  <a:pt x="1084" y="1"/>
                </a:moveTo>
                <a:cubicBezTo>
                  <a:pt x="488" y="1"/>
                  <a:pt x="0" y="484"/>
                  <a:pt x="0" y="1082"/>
                </a:cubicBezTo>
                <a:cubicBezTo>
                  <a:pt x="0" y="1678"/>
                  <a:pt x="484" y="2164"/>
                  <a:pt x="1077" y="2164"/>
                </a:cubicBezTo>
                <a:cubicBezTo>
                  <a:pt x="1086" y="2164"/>
                  <a:pt x="1095" y="2164"/>
                  <a:pt x="1104" y="2164"/>
                </a:cubicBezTo>
                <a:lnTo>
                  <a:pt x="2416" y="2164"/>
                </a:lnTo>
                <a:cubicBezTo>
                  <a:pt x="2425" y="2164"/>
                  <a:pt x="2434" y="2164"/>
                  <a:pt x="2442" y="2164"/>
                </a:cubicBezTo>
                <a:cubicBezTo>
                  <a:pt x="3035" y="2164"/>
                  <a:pt x="3519" y="1678"/>
                  <a:pt x="3519" y="1082"/>
                </a:cubicBezTo>
                <a:cubicBezTo>
                  <a:pt x="3519" y="484"/>
                  <a:pt x="3032" y="1"/>
                  <a:pt x="2436" y="1"/>
                </a:cubicBezTo>
                <a:cubicBezTo>
                  <a:pt x="2429" y="1"/>
                  <a:pt x="2423" y="1"/>
                  <a:pt x="2416" y="1"/>
                </a:cubicBezTo>
                <a:lnTo>
                  <a:pt x="1104" y="1"/>
                </a:lnTo>
                <a:cubicBezTo>
                  <a:pt x="1097" y="1"/>
                  <a:pt x="1090" y="1"/>
                  <a:pt x="1084" y="1"/>
                </a:cubicBezTo>
                <a:close/>
              </a:path>
            </a:pathLst>
          </a:custGeom>
          <a:solidFill>
            <a:srgbClr val="F7CE79"/>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pic>
        <p:nvPicPr>
          <p:cNvPr id="4" name="Google Shape;713;p31">
            <a:extLst>
              <a:ext uri="{FF2B5EF4-FFF2-40B4-BE49-F238E27FC236}">
                <a16:creationId xmlns:a16="http://schemas.microsoft.com/office/drawing/2014/main" id="{39FB62AE-9C97-4398-862F-13E7E2886001}"/>
              </a:ext>
            </a:extLst>
          </p:cNvPr>
          <p:cNvPicPr preferRelativeResize="0"/>
          <p:nvPr/>
        </p:nvPicPr>
        <p:blipFill rotWithShape="1">
          <a:blip r:embed="rId2">
            <a:alphaModFix/>
          </a:blip>
          <a:srcRect l="-7137" t="-2647" r="-7792" b="-1998"/>
          <a:stretch/>
        </p:blipFill>
        <p:spPr>
          <a:xfrm>
            <a:off x="12209489" y="10855197"/>
            <a:ext cx="800787" cy="729104"/>
          </a:xfrm>
          <a:prstGeom prst="rect">
            <a:avLst/>
          </a:prstGeom>
          <a:noFill/>
          <a:ln>
            <a:noFill/>
          </a:ln>
        </p:spPr>
      </p:pic>
      <p:pic>
        <p:nvPicPr>
          <p:cNvPr id="5" name="Google Shape;714;p31">
            <a:extLst>
              <a:ext uri="{FF2B5EF4-FFF2-40B4-BE49-F238E27FC236}">
                <a16:creationId xmlns:a16="http://schemas.microsoft.com/office/drawing/2014/main" id="{D51CA033-DDA8-40D0-BBA8-667BB9CB5514}"/>
              </a:ext>
            </a:extLst>
          </p:cNvPr>
          <p:cNvPicPr preferRelativeResize="0"/>
          <p:nvPr/>
        </p:nvPicPr>
        <p:blipFill rotWithShape="1">
          <a:blip r:embed="rId2">
            <a:alphaModFix/>
          </a:blip>
          <a:srcRect l="-7137" t="-2647" r="-7792" b="-1998"/>
          <a:stretch/>
        </p:blipFill>
        <p:spPr>
          <a:xfrm>
            <a:off x="13481089" y="9783131"/>
            <a:ext cx="800787" cy="729104"/>
          </a:xfrm>
          <a:prstGeom prst="rect">
            <a:avLst/>
          </a:prstGeom>
          <a:noFill/>
          <a:ln>
            <a:noFill/>
          </a:ln>
        </p:spPr>
      </p:pic>
      <p:pic>
        <p:nvPicPr>
          <p:cNvPr id="6" name="Google Shape;715;p31">
            <a:extLst>
              <a:ext uri="{FF2B5EF4-FFF2-40B4-BE49-F238E27FC236}">
                <a16:creationId xmlns:a16="http://schemas.microsoft.com/office/drawing/2014/main" id="{3C6CB907-CCCC-4DD9-A3D4-6FE4588AC1F5}"/>
              </a:ext>
            </a:extLst>
          </p:cNvPr>
          <p:cNvPicPr preferRelativeResize="0"/>
          <p:nvPr/>
        </p:nvPicPr>
        <p:blipFill rotWithShape="1">
          <a:blip r:embed="rId2">
            <a:alphaModFix/>
          </a:blip>
          <a:srcRect l="-7137" t="-2647" r="-7792" b="-1998"/>
          <a:stretch/>
        </p:blipFill>
        <p:spPr>
          <a:xfrm>
            <a:off x="14708289" y="9783131"/>
            <a:ext cx="800787" cy="729104"/>
          </a:xfrm>
          <a:prstGeom prst="rect">
            <a:avLst/>
          </a:prstGeom>
          <a:noFill/>
          <a:ln>
            <a:noFill/>
          </a:ln>
        </p:spPr>
      </p:pic>
      <p:pic>
        <p:nvPicPr>
          <p:cNvPr id="7" name="Google Shape;716;p31">
            <a:extLst>
              <a:ext uri="{FF2B5EF4-FFF2-40B4-BE49-F238E27FC236}">
                <a16:creationId xmlns:a16="http://schemas.microsoft.com/office/drawing/2014/main" id="{5ED85BCE-3CC8-4B52-95AA-FC920440B807}"/>
              </a:ext>
            </a:extLst>
          </p:cNvPr>
          <p:cNvPicPr preferRelativeResize="0"/>
          <p:nvPr/>
        </p:nvPicPr>
        <p:blipFill rotWithShape="1">
          <a:blip r:embed="rId2">
            <a:alphaModFix/>
          </a:blip>
          <a:srcRect l="-7137" t="-2647" r="-7792" b="-1998"/>
          <a:stretch/>
        </p:blipFill>
        <p:spPr>
          <a:xfrm>
            <a:off x="12209489" y="9783131"/>
            <a:ext cx="800787" cy="729104"/>
          </a:xfrm>
          <a:prstGeom prst="rect">
            <a:avLst/>
          </a:prstGeom>
          <a:noFill/>
          <a:ln>
            <a:noFill/>
          </a:ln>
        </p:spPr>
      </p:pic>
      <p:pic>
        <p:nvPicPr>
          <p:cNvPr id="8" name="Google Shape;717;p31">
            <a:extLst>
              <a:ext uri="{FF2B5EF4-FFF2-40B4-BE49-F238E27FC236}">
                <a16:creationId xmlns:a16="http://schemas.microsoft.com/office/drawing/2014/main" id="{21E6A351-72F2-48BC-9ABE-708788DD3ECC}"/>
              </a:ext>
            </a:extLst>
          </p:cNvPr>
          <p:cNvPicPr preferRelativeResize="0"/>
          <p:nvPr/>
        </p:nvPicPr>
        <p:blipFill rotWithShape="1">
          <a:blip r:embed="rId2">
            <a:alphaModFix/>
          </a:blip>
          <a:srcRect l="-7137" t="-2647" r="-7792" b="-1998"/>
          <a:stretch/>
        </p:blipFill>
        <p:spPr>
          <a:xfrm>
            <a:off x="13481089" y="8711096"/>
            <a:ext cx="800787" cy="729104"/>
          </a:xfrm>
          <a:prstGeom prst="rect">
            <a:avLst/>
          </a:prstGeom>
          <a:noFill/>
          <a:ln>
            <a:noFill/>
          </a:ln>
        </p:spPr>
      </p:pic>
      <p:pic>
        <p:nvPicPr>
          <p:cNvPr id="9" name="Google Shape;718;p31">
            <a:extLst>
              <a:ext uri="{FF2B5EF4-FFF2-40B4-BE49-F238E27FC236}">
                <a16:creationId xmlns:a16="http://schemas.microsoft.com/office/drawing/2014/main" id="{9AB28EE4-D939-476E-9D55-4A44E60C2AAB}"/>
              </a:ext>
            </a:extLst>
          </p:cNvPr>
          <p:cNvPicPr preferRelativeResize="0"/>
          <p:nvPr/>
        </p:nvPicPr>
        <p:blipFill rotWithShape="1">
          <a:blip r:embed="rId2">
            <a:alphaModFix/>
          </a:blip>
          <a:srcRect l="-7137" t="-2647" r="-7792" b="-1998"/>
          <a:stretch/>
        </p:blipFill>
        <p:spPr>
          <a:xfrm>
            <a:off x="14708289" y="8711096"/>
            <a:ext cx="800787" cy="729104"/>
          </a:xfrm>
          <a:prstGeom prst="rect">
            <a:avLst/>
          </a:prstGeom>
          <a:noFill/>
          <a:ln>
            <a:noFill/>
          </a:ln>
        </p:spPr>
      </p:pic>
      <p:pic>
        <p:nvPicPr>
          <p:cNvPr id="10" name="Google Shape;719;p31">
            <a:extLst>
              <a:ext uri="{FF2B5EF4-FFF2-40B4-BE49-F238E27FC236}">
                <a16:creationId xmlns:a16="http://schemas.microsoft.com/office/drawing/2014/main" id="{FEB1E837-A974-4C35-ABD9-5274F8FF1A0D}"/>
              </a:ext>
            </a:extLst>
          </p:cNvPr>
          <p:cNvPicPr preferRelativeResize="0"/>
          <p:nvPr/>
        </p:nvPicPr>
        <p:blipFill rotWithShape="1">
          <a:blip r:embed="rId2">
            <a:alphaModFix/>
          </a:blip>
          <a:srcRect l="-7137" t="-2647" r="-7792" b="-1998"/>
          <a:stretch/>
        </p:blipFill>
        <p:spPr>
          <a:xfrm>
            <a:off x="12209489" y="8711096"/>
            <a:ext cx="800787" cy="729104"/>
          </a:xfrm>
          <a:prstGeom prst="rect">
            <a:avLst/>
          </a:prstGeom>
          <a:noFill/>
          <a:ln>
            <a:noFill/>
          </a:ln>
        </p:spPr>
      </p:pic>
      <p:pic>
        <p:nvPicPr>
          <p:cNvPr id="11" name="Google Shape;720;p31">
            <a:extLst>
              <a:ext uri="{FF2B5EF4-FFF2-40B4-BE49-F238E27FC236}">
                <a16:creationId xmlns:a16="http://schemas.microsoft.com/office/drawing/2014/main" id="{09EF654E-31D8-450B-8680-383763AE49EB}"/>
              </a:ext>
            </a:extLst>
          </p:cNvPr>
          <p:cNvPicPr preferRelativeResize="0"/>
          <p:nvPr/>
        </p:nvPicPr>
        <p:blipFill rotWithShape="1">
          <a:blip r:embed="rId2">
            <a:alphaModFix/>
          </a:blip>
          <a:srcRect l="-7137" t="-2647" r="-7792" b="-1998"/>
          <a:stretch/>
        </p:blipFill>
        <p:spPr>
          <a:xfrm>
            <a:off x="13481089" y="7626296"/>
            <a:ext cx="800787" cy="729104"/>
          </a:xfrm>
          <a:prstGeom prst="rect">
            <a:avLst/>
          </a:prstGeom>
          <a:noFill/>
          <a:ln>
            <a:noFill/>
          </a:ln>
        </p:spPr>
      </p:pic>
      <p:pic>
        <p:nvPicPr>
          <p:cNvPr id="12" name="Google Shape;721;p31">
            <a:extLst>
              <a:ext uri="{FF2B5EF4-FFF2-40B4-BE49-F238E27FC236}">
                <a16:creationId xmlns:a16="http://schemas.microsoft.com/office/drawing/2014/main" id="{17D9EC5E-BD20-4C7E-99C1-F045683A358E}"/>
              </a:ext>
            </a:extLst>
          </p:cNvPr>
          <p:cNvPicPr preferRelativeResize="0"/>
          <p:nvPr/>
        </p:nvPicPr>
        <p:blipFill rotWithShape="1">
          <a:blip r:embed="rId2">
            <a:alphaModFix/>
          </a:blip>
          <a:srcRect l="-7137" t="-2647" r="-7792" b="-1998"/>
          <a:stretch/>
        </p:blipFill>
        <p:spPr>
          <a:xfrm>
            <a:off x="14708289" y="7626296"/>
            <a:ext cx="800787" cy="729104"/>
          </a:xfrm>
          <a:prstGeom prst="rect">
            <a:avLst/>
          </a:prstGeom>
          <a:noFill/>
          <a:ln>
            <a:noFill/>
          </a:ln>
        </p:spPr>
      </p:pic>
      <p:pic>
        <p:nvPicPr>
          <p:cNvPr id="13" name="Google Shape;722;p31">
            <a:extLst>
              <a:ext uri="{FF2B5EF4-FFF2-40B4-BE49-F238E27FC236}">
                <a16:creationId xmlns:a16="http://schemas.microsoft.com/office/drawing/2014/main" id="{C2EE1285-5A72-4686-AC66-C18C1B62257A}"/>
              </a:ext>
            </a:extLst>
          </p:cNvPr>
          <p:cNvPicPr preferRelativeResize="0"/>
          <p:nvPr/>
        </p:nvPicPr>
        <p:blipFill rotWithShape="1">
          <a:blip r:embed="rId2">
            <a:alphaModFix/>
          </a:blip>
          <a:srcRect l="-7137" t="-2647" r="-7792" b="-1998"/>
          <a:stretch/>
        </p:blipFill>
        <p:spPr>
          <a:xfrm>
            <a:off x="12209489" y="7626296"/>
            <a:ext cx="800787" cy="729104"/>
          </a:xfrm>
          <a:prstGeom prst="rect">
            <a:avLst/>
          </a:prstGeom>
          <a:noFill/>
          <a:ln>
            <a:noFill/>
          </a:ln>
        </p:spPr>
      </p:pic>
      <p:sp>
        <p:nvSpPr>
          <p:cNvPr id="14" name="Google Shape;723;p31">
            <a:extLst>
              <a:ext uri="{FF2B5EF4-FFF2-40B4-BE49-F238E27FC236}">
                <a16:creationId xmlns:a16="http://schemas.microsoft.com/office/drawing/2014/main" id="{7C360779-39BD-4A22-AA44-61050F825168}"/>
              </a:ext>
            </a:extLst>
          </p:cNvPr>
          <p:cNvSpPr/>
          <p:nvPr/>
        </p:nvSpPr>
        <p:spPr>
          <a:xfrm>
            <a:off x="5385201" y="4803236"/>
            <a:ext cx="1622259" cy="669283"/>
          </a:xfrm>
          <a:custGeom>
            <a:avLst/>
            <a:gdLst/>
            <a:ahLst/>
            <a:cxnLst/>
            <a:rect l="l" t="t" r="r" b="b"/>
            <a:pathLst>
              <a:path w="17098" h="7054" extrusionOk="0">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15" name="Google Shape;724;p31">
            <a:extLst>
              <a:ext uri="{FF2B5EF4-FFF2-40B4-BE49-F238E27FC236}">
                <a16:creationId xmlns:a16="http://schemas.microsoft.com/office/drawing/2014/main" id="{4FCF0369-7627-4A92-A5B0-76E35DF8840B}"/>
              </a:ext>
            </a:extLst>
          </p:cNvPr>
          <p:cNvSpPr/>
          <p:nvPr/>
        </p:nvSpPr>
        <p:spPr>
          <a:xfrm>
            <a:off x="1475401" y="10200668"/>
            <a:ext cx="1622259" cy="669283"/>
          </a:xfrm>
          <a:custGeom>
            <a:avLst/>
            <a:gdLst/>
            <a:ahLst/>
            <a:cxnLst/>
            <a:rect l="l" t="t" r="r" b="b"/>
            <a:pathLst>
              <a:path w="17098" h="7054" extrusionOk="0">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pic>
        <p:nvPicPr>
          <p:cNvPr id="16" name="Google Shape;725;p31">
            <a:extLst>
              <a:ext uri="{FF2B5EF4-FFF2-40B4-BE49-F238E27FC236}">
                <a16:creationId xmlns:a16="http://schemas.microsoft.com/office/drawing/2014/main" id="{8B489E85-EC63-437D-BF37-CD8694C7A685}"/>
              </a:ext>
            </a:extLst>
          </p:cNvPr>
          <p:cNvPicPr preferRelativeResize="0"/>
          <p:nvPr/>
        </p:nvPicPr>
        <p:blipFill rotWithShape="1">
          <a:blip r:embed="rId3">
            <a:alphaModFix/>
          </a:blip>
          <a:srcRect l="9" r="9"/>
          <a:stretch/>
        </p:blipFill>
        <p:spPr>
          <a:xfrm>
            <a:off x="1645735" y="3172483"/>
            <a:ext cx="4591197" cy="8669269"/>
          </a:xfrm>
          <a:prstGeom prst="rect">
            <a:avLst/>
          </a:prstGeom>
          <a:noFill/>
          <a:ln>
            <a:noFill/>
          </a:ln>
        </p:spPr>
      </p:pic>
      <p:grpSp>
        <p:nvGrpSpPr>
          <p:cNvPr id="17" name="Google Shape;726;p31">
            <a:extLst>
              <a:ext uri="{FF2B5EF4-FFF2-40B4-BE49-F238E27FC236}">
                <a16:creationId xmlns:a16="http://schemas.microsoft.com/office/drawing/2014/main" id="{82177D98-7227-4170-A35B-E7CB0BB03E05}"/>
              </a:ext>
            </a:extLst>
          </p:cNvPr>
          <p:cNvGrpSpPr/>
          <p:nvPr/>
        </p:nvGrpSpPr>
        <p:grpSpPr>
          <a:xfrm>
            <a:off x="12374176" y="4372324"/>
            <a:ext cx="984203" cy="755837"/>
            <a:chOff x="921700" y="824725"/>
            <a:chExt cx="1709475" cy="1312825"/>
          </a:xfrm>
        </p:grpSpPr>
        <p:sp>
          <p:nvSpPr>
            <p:cNvPr id="18" name="Google Shape;727;p31">
              <a:extLst>
                <a:ext uri="{FF2B5EF4-FFF2-40B4-BE49-F238E27FC236}">
                  <a16:creationId xmlns:a16="http://schemas.microsoft.com/office/drawing/2014/main" id="{F6C77343-B991-43A9-8941-35F9B3B059A0}"/>
                </a:ext>
              </a:extLst>
            </p:cNvPr>
            <p:cNvSpPr/>
            <p:nvPr/>
          </p:nvSpPr>
          <p:spPr>
            <a:xfrm>
              <a:off x="921700" y="824725"/>
              <a:ext cx="1709475" cy="952200"/>
            </a:xfrm>
            <a:custGeom>
              <a:avLst/>
              <a:gdLst/>
              <a:ahLst/>
              <a:cxnLst/>
              <a:rect l="l" t="t" r="r" b="b"/>
              <a:pathLst>
                <a:path w="68379" h="38088" extrusionOk="0">
                  <a:moveTo>
                    <a:pt x="34131" y="1"/>
                  </a:moveTo>
                  <a:cubicBezTo>
                    <a:pt x="30563" y="1"/>
                    <a:pt x="27012" y="477"/>
                    <a:pt x="23569" y="1420"/>
                  </a:cubicBezTo>
                  <a:cubicBezTo>
                    <a:pt x="13664" y="4121"/>
                    <a:pt x="5287" y="10525"/>
                    <a:pt x="0" y="19044"/>
                  </a:cubicBezTo>
                  <a:cubicBezTo>
                    <a:pt x="7090" y="30478"/>
                    <a:pt x="19751" y="38088"/>
                    <a:pt x="34192" y="38088"/>
                  </a:cubicBezTo>
                  <a:cubicBezTo>
                    <a:pt x="48628" y="38088"/>
                    <a:pt x="61289" y="30478"/>
                    <a:pt x="68378" y="19044"/>
                  </a:cubicBezTo>
                  <a:cubicBezTo>
                    <a:pt x="63091" y="10525"/>
                    <a:pt x="54709" y="4121"/>
                    <a:pt x="44809" y="1420"/>
                  </a:cubicBezTo>
                  <a:cubicBezTo>
                    <a:pt x="41413" y="494"/>
                    <a:pt x="37912" y="17"/>
                    <a:pt x="34395" y="1"/>
                  </a:cubicBezTo>
                  <a:lnTo>
                    <a:pt x="34192" y="1"/>
                  </a:lnTo>
                  <a:cubicBezTo>
                    <a:pt x="34172" y="1"/>
                    <a:pt x="34151" y="1"/>
                    <a:pt x="34131"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19" name="Google Shape;728;p31">
              <a:extLst>
                <a:ext uri="{FF2B5EF4-FFF2-40B4-BE49-F238E27FC236}">
                  <a16:creationId xmlns:a16="http://schemas.microsoft.com/office/drawing/2014/main" id="{CED65987-2668-4FE2-AE6C-64369CA7B1AF}"/>
                </a:ext>
              </a:extLst>
            </p:cNvPr>
            <p:cNvSpPr/>
            <p:nvPr/>
          </p:nvSpPr>
          <p:spPr>
            <a:xfrm>
              <a:off x="921700" y="824725"/>
              <a:ext cx="1709475" cy="476125"/>
            </a:xfrm>
            <a:custGeom>
              <a:avLst/>
              <a:gdLst/>
              <a:ahLst/>
              <a:cxnLst/>
              <a:rect l="l" t="t" r="r" b="b"/>
              <a:pathLst>
                <a:path w="68379" h="19045" extrusionOk="0">
                  <a:moveTo>
                    <a:pt x="34125" y="1"/>
                  </a:moveTo>
                  <a:cubicBezTo>
                    <a:pt x="30563" y="1"/>
                    <a:pt x="27012" y="477"/>
                    <a:pt x="23569" y="1420"/>
                  </a:cubicBezTo>
                  <a:cubicBezTo>
                    <a:pt x="13664" y="4121"/>
                    <a:pt x="5287" y="10525"/>
                    <a:pt x="0" y="19044"/>
                  </a:cubicBezTo>
                  <a:cubicBezTo>
                    <a:pt x="5287" y="12547"/>
                    <a:pt x="13664" y="7665"/>
                    <a:pt x="23569" y="5605"/>
                  </a:cubicBezTo>
                  <a:cubicBezTo>
                    <a:pt x="27033" y="4882"/>
                    <a:pt x="30567" y="4521"/>
                    <a:pt x="34107" y="4521"/>
                  </a:cubicBezTo>
                  <a:cubicBezTo>
                    <a:pt x="34133" y="4521"/>
                    <a:pt x="34160" y="4521"/>
                    <a:pt x="34187" y="4521"/>
                  </a:cubicBezTo>
                  <a:lnTo>
                    <a:pt x="34395" y="4521"/>
                  </a:lnTo>
                  <a:cubicBezTo>
                    <a:pt x="37890" y="4526"/>
                    <a:pt x="41380" y="4893"/>
                    <a:pt x="44809" y="5600"/>
                  </a:cubicBezTo>
                  <a:cubicBezTo>
                    <a:pt x="54715" y="7665"/>
                    <a:pt x="63091" y="12547"/>
                    <a:pt x="68378" y="19044"/>
                  </a:cubicBezTo>
                  <a:cubicBezTo>
                    <a:pt x="63091" y="10525"/>
                    <a:pt x="54715" y="4121"/>
                    <a:pt x="44809" y="1420"/>
                  </a:cubicBezTo>
                  <a:cubicBezTo>
                    <a:pt x="41413" y="494"/>
                    <a:pt x="37912" y="17"/>
                    <a:pt x="34395" y="1"/>
                  </a:cubicBezTo>
                  <a:lnTo>
                    <a:pt x="34187" y="1"/>
                  </a:lnTo>
                  <a:cubicBezTo>
                    <a:pt x="34166" y="1"/>
                    <a:pt x="34146" y="1"/>
                    <a:pt x="34125" y="1"/>
                  </a:cubicBezTo>
                  <a:close/>
                </a:path>
              </a:pathLst>
            </a:custGeom>
            <a:solidFill>
              <a:srgbClr val="CFCFCF"/>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20" name="Google Shape;729;p31">
              <a:extLst>
                <a:ext uri="{FF2B5EF4-FFF2-40B4-BE49-F238E27FC236}">
                  <a16:creationId xmlns:a16="http://schemas.microsoft.com/office/drawing/2014/main" id="{60ADD226-89A6-47AB-826A-AF432D8B4F34}"/>
                </a:ext>
              </a:extLst>
            </p:cNvPr>
            <p:cNvSpPr/>
            <p:nvPr/>
          </p:nvSpPr>
          <p:spPr>
            <a:xfrm>
              <a:off x="1359975" y="824725"/>
              <a:ext cx="832775" cy="772375"/>
            </a:xfrm>
            <a:custGeom>
              <a:avLst/>
              <a:gdLst/>
              <a:ahLst/>
              <a:cxnLst/>
              <a:rect l="l" t="t" r="r" b="b"/>
              <a:pathLst>
                <a:path w="33311" h="30895" extrusionOk="0">
                  <a:moveTo>
                    <a:pt x="16600" y="1"/>
                  </a:moveTo>
                  <a:cubicBezTo>
                    <a:pt x="13032" y="1"/>
                    <a:pt x="9481" y="477"/>
                    <a:pt x="6038" y="1420"/>
                  </a:cubicBezTo>
                  <a:cubicBezTo>
                    <a:pt x="2214" y="4581"/>
                    <a:pt x="1" y="9282"/>
                    <a:pt x="6" y="14245"/>
                  </a:cubicBezTo>
                  <a:cubicBezTo>
                    <a:pt x="6" y="23444"/>
                    <a:pt x="7463" y="30894"/>
                    <a:pt x="16661" y="30894"/>
                  </a:cubicBezTo>
                  <a:cubicBezTo>
                    <a:pt x="17329" y="30894"/>
                    <a:pt x="17998" y="30856"/>
                    <a:pt x="18661" y="30779"/>
                  </a:cubicBezTo>
                  <a:cubicBezTo>
                    <a:pt x="26911" y="29793"/>
                    <a:pt x="33310" y="22764"/>
                    <a:pt x="33310" y="14245"/>
                  </a:cubicBezTo>
                  <a:cubicBezTo>
                    <a:pt x="33310" y="9282"/>
                    <a:pt x="31097" y="4581"/>
                    <a:pt x="27278" y="1420"/>
                  </a:cubicBezTo>
                  <a:cubicBezTo>
                    <a:pt x="24462" y="653"/>
                    <a:pt x="21575" y="193"/>
                    <a:pt x="18661" y="50"/>
                  </a:cubicBezTo>
                  <a:cubicBezTo>
                    <a:pt x="17998" y="17"/>
                    <a:pt x="17329" y="1"/>
                    <a:pt x="16661" y="1"/>
                  </a:cubicBezTo>
                  <a:cubicBezTo>
                    <a:pt x="16641" y="1"/>
                    <a:pt x="16620" y="1"/>
                    <a:pt x="16600" y="1"/>
                  </a:cubicBezTo>
                  <a:close/>
                </a:path>
              </a:pathLst>
            </a:custGeom>
            <a:solidFill>
              <a:srgbClr val="3E9E90"/>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21" name="Google Shape;730;p31">
              <a:extLst>
                <a:ext uri="{FF2B5EF4-FFF2-40B4-BE49-F238E27FC236}">
                  <a16:creationId xmlns:a16="http://schemas.microsoft.com/office/drawing/2014/main" id="{90E51B7A-99CF-4BC0-8CAC-774B0ECABF1F}"/>
                </a:ext>
              </a:extLst>
            </p:cNvPr>
            <p:cNvSpPr/>
            <p:nvPr/>
          </p:nvSpPr>
          <p:spPr>
            <a:xfrm>
              <a:off x="1460100" y="937725"/>
              <a:ext cx="732775" cy="656500"/>
            </a:xfrm>
            <a:custGeom>
              <a:avLst/>
              <a:gdLst/>
              <a:ahLst/>
              <a:cxnLst/>
              <a:rect l="l" t="t" r="r" b="b"/>
              <a:pathLst>
                <a:path w="29311" h="26260" extrusionOk="0">
                  <a:moveTo>
                    <a:pt x="12656" y="1"/>
                  </a:moveTo>
                  <a:cubicBezTo>
                    <a:pt x="11604" y="1"/>
                    <a:pt x="10563" y="34"/>
                    <a:pt x="9528" y="94"/>
                  </a:cubicBezTo>
                  <a:cubicBezTo>
                    <a:pt x="4630" y="379"/>
                    <a:pt x="581" y="4110"/>
                    <a:pt x="44" y="8985"/>
                  </a:cubicBezTo>
                  <a:cubicBezTo>
                    <a:pt x="17" y="9232"/>
                    <a:pt x="1" y="9479"/>
                    <a:pt x="1" y="9725"/>
                  </a:cubicBezTo>
                  <a:cubicBezTo>
                    <a:pt x="1" y="18244"/>
                    <a:pt x="6400" y="25268"/>
                    <a:pt x="14656" y="26259"/>
                  </a:cubicBezTo>
                  <a:cubicBezTo>
                    <a:pt x="22906" y="25273"/>
                    <a:pt x="29305" y="18244"/>
                    <a:pt x="29305" y="9725"/>
                  </a:cubicBezTo>
                  <a:cubicBezTo>
                    <a:pt x="29311" y="7095"/>
                    <a:pt x="28686" y="4499"/>
                    <a:pt x="27486" y="2159"/>
                  </a:cubicBezTo>
                  <a:cubicBezTo>
                    <a:pt x="26117" y="1743"/>
                    <a:pt x="24709" y="1381"/>
                    <a:pt x="23273" y="1085"/>
                  </a:cubicBezTo>
                  <a:cubicBezTo>
                    <a:pt x="19849" y="373"/>
                    <a:pt x="16360" y="12"/>
                    <a:pt x="12859" y="1"/>
                  </a:cubicBezTo>
                  <a:close/>
                </a:path>
              </a:pathLst>
            </a:custGeom>
            <a:solidFill>
              <a:srgbClr val="45B0A0"/>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22" name="Google Shape;731;p31">
              <a:extLst>
                <a:ext uri="{FF2B5EF4-FFF2-40B4-BE49-F238E27FC236}">
                  <a16:creationId xmlns:a16="http://schemas.microsoft.com/office/drawing/2014/main" id="{1A3E7D6E-FDA9-44DC-8DE8-B80F5B5E62BC}"/>
                </a:ext>
              </a:extLst>
            </p:cNvPr>
            <p:cNvSpPr/>
            <p:nvPr/>
          </p:nvSpPr>
          <p:spPr>
            <a:xfrm>
              <a:off x="921700" y="868825"/>
              <a:ext cx="854825" cy="908100"/>
            </a:xfrm>
            <a:custGeom>
              <a:avLst/>
              <a:gdLst/>
              <a:ahLst/>
              <a:cxnLst/>
              <a:rect l="l" t="t" r="r" b="b"/>
              <a:pathLst>
                <a:path w="34193" h="36324" extrusionOk="0">
                  <a:moveTo>
                    <a:pt x="22380" y="1"/>
                  </a:moveTo>
                  <a:lnTo>
                    <a:pt x="22380" y="1"/>
                  </a:lnTo>
                  <a:cubicBezTo>
                    <a:pt x="12996" y="2877"/>
                    <a:pt x="5074" y="9101"/>
                    <a:pt x="0" y="17280"/>
                  </a:cubicBezTo>
                  <a:cubicBezTo>
                    <a:pt x="7090" y="28714"/>
                    <a:pt x="19751" y="36324"/>
                    <a:pt x="34192" y="36324"/>
                  </a:cubicBezTo>
                  <a:cubicBezTo>
                    <a:pt x="18781" y="36324"/>
                    <a:pt x="6662" y="8668"/>
                    <a:pt x="22380" y="1"/>
                  </a:cubicBezTo>
                  <a:close/>
                </a:path>
              </a:pathLst>
            </a:custGeom>
            <a:solidFill>
              <a:srgbClr val="CFCFCF"/>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23" name="Google Shape;732;p31">
              <a:extLst>
                <a:ext uri="{FF2B5EF4-FFF2-40B4-BE49-F238E27FC236}">
                  <a16:creationId xmlns:a16="http://schemas.microsoft.com/office/drawing/2014/main" id="{E95DFCD0-6FFD-4847-9F22-C946EEB958FD}"/>
                </a:ext>
              </a:extLst>
            </p:cNvPr>
            <p:cNvSpPr/>
            <p:nvPr/>
          </p:nvSpPr>
          <p:spPr>
            <a:xfrm>
              <a:off x="1610225" y="1014575"/>
              <a:ext cx="332425" cy="332575"/>
            </a:xfrm>
            <a:custGeom>
              <a:avLst/>
              <a:gdLst/>
              <a:ahLst/>
              <a:cxnLst/>
              <a:rect l="l" t="t" r="r" b="b"/>
              <a:pathLst>
                <a:path w="13297" h="13303" extrusionOk="0">
                  <a:moveTo>
                    <a:pt x="6646" y="0"/>
                  </a:moveTo>
                  <a:cubicBezTo>
                    <a:pt x="2975" y="0"/>
                    <a:pt x="0" y="2980"/>
                    <a:pt x="0" y="6651"/>
                  </a:cubicBezTo>
                  <a:cubicBezTo>
                    <a:pt x="0" y="10327"/>
                    <a:pt x="2975" y="13302"/>
                    <a:pt x="6646" y="13302"/>
                  </a:cubicBezTo>
                  <a:cubicBezTo>
                    <a:pt x="10322" y="13302"/>
                    <a:pt x="13297" y="10327"/>
                    <a:pt x="13297" y="6651"/>
                  </a:cubicBezTo>
                  <a:cubicBezTo>
                    <a:pt x="13297" y="2980"/>
                    <a:pt x="10322" y="0"/>
                    <a:pt x="6646" y="0"/>
                  </a:cubicBezTo>
                  <a:close/>
                </a:path>
              </a:pathLst>
            </a:custGeom>
            <a:solidFill>
              <a:srgbClr val="40404C"/>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24" name="Google Shape;733;p31">
              <a:extLst>
                <a:ext uri="{FF2B5EF4-FFF2-40B4-BE49-F238E27FC236}">
                  <a16:creationId xmlns:a16="http://schemas.microsoft.com/office/drawing/2014/main" id="{EA229D66-E082-49CE-92BF-003ED2674186}"/>
                </a:ext>
              </a:extLst>
            </p:cNvPr>
            <p:cNvSpPr/>
            <p:nvPr/>
          </p:nvSpPr>
          <p:spPr>
            <a:xfrm>
              <a:off x="2109725" y="1535025"/>
              <a:ext cx="468700" cy="602525"/>
            </a:xfrm>
            <a:custGeom>
              <a:avLst/>
              <a:gdLst/>
              <a:ahLst/>
              <a:cxnLst/>
              <a:rect l="l" t="t" r="r" b="b"/>
              <a:pathLst>
                <a:path w="18748" h="24101" extrusionOk="0">
                  <a:moveTo>
                    <a:pt x="9374" y="1"/>
                  </a:moveTo>
                  <a:cubicBezTo>
                    <a:pt x="3687" y="3600"/>
                    <a:pt x="0" y="9385"/>
                    <a:pt x="0" y="15905"/>
                  </a:cubicBezTo>
                  <a:cubicBezTo>
                    <a:pt x="0" y="16042"/>
                    <a:pt x="0" y="16179"/>
                    <a:pt x="6" y="16310"/>
                  </a:cubicBezTo>
                  <a:cubicBezTo>
                    <a:pt x="129" y="21504"/>
                    <a:pt x="4752" y="24101"/>
                    <a:pt x="9374" y="24101"/>
                  </a:cubicBezTo>
                  <a:cubicBezTo>
                    <a:pt x="13997" y="24101"/>
                    <a:pt x="18619" y="21504"/>
                    <a:pt x="18742" y="16310"/>
                  </a:cubicBezTo>
                  <a:cubicBezTo>
                    <a:pt x="18748" y="16173"/>
                    <a:pt x="18748" y="16042"/>
                    <a:pt x="18748" y="15905"/>
                  </a:cubicBezTo>
                  <a:cubicBezTo>
                    <a:pt x="18748" y="9385"/>
                    <a:pt x="15061" y="3600"/>
                    <a:pt x="9374"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25" name="Google Shape;734;p31">
              <a:extLst>
                <a:ext uri="{FF2B5EF4-FFF2-40B4-BE49-F238E27FC236}">
                  <a16:creationId xmlns:a16="http://schemas.microsoft.com/office/drawing/2014/main" id="{134E91B1-9CF3-40A6-B5CA-521E7C532F77}"/>
                </a:ext>
              </a:extLst>
            </p:cNvPr>
            <p:cNvSpPr/>
            <p:nvPr/>
          </p:nvSpPr>
          <p:spPr>
            <a:xfrm>
              <a:off x="2109725" y="1534900"/>
              <a:ext cx="234375" cy="602650"/>
            </a:xfrm>
            <a:custGeom>
              <a:avLst/>
              <a:gdLst/>
              <a:ahLst/>
              <a:cxnLst/>
              <a:rect l="l" t="t" r="r" b="b"/>
              <a:pathLst>
                <a:path w="9375" h="24106" extrusionOk="0">
                  <a:moveTo>
                    <a:pt x="9374" y="0"/>
                  </a:moveTo>
                  <a:lnTo>
                    <a:pt x="9374" y="0"/>
                  </a:lnTo>
                  <a:cubicBezTo>
                    <a:pt x="3687" y="3605"/>
                    <a:pt x="0" y="9385"/>
                    <a:pt x="0" y="15910"/>
                  </a:cubicBezTo>
                  <a:cubicBezTo>
                    <a:pt x="0" y="16041"/>
                    <a:pt x="6" y="16178"/>
                    <a:pt x="6" y="16315"/>
                  </a:cubicBezTo>
                  <a:cubicBezTo>
                    <a:pt x="132" y="21509"/>
                    <a:pt x="4750" y="24106"/>
                    <a:pt x="9374" y="24106"/>
                  </a:cubicBezTo>
                  <a:cubicBezTo>
                    <a:pt x="7780" y="24106"/>
                    <a:pt x="6180" y="21509"/>
                    <a:pt x="6136" y="16315"/>
                  </a:cubicBezTo>
                  <a:lnTo>
                    <a:pt x="6136" y="15910"/>
                  </a:lnTo>
                  <a:cubicBezTo>
                    <a:pt x="6136" y="9385"/>
                    <a:pt x="7407" y="3605"/>
                    <a:pt x="9374" y="0"/>
                  </a:cubicBezTo>
                  <a:close/>
                </a:path>
              </a:pathLst>
            </a:custGeom>
            <a:solidFill>
              <a:srgbClr val="FC4A1A"/>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grpSp>
      <p:grpSp>
        <p:nvGrpSpPr>
          <p:cNvPr id="26" name="Google Shape;735;p31">
            <a:extLst>
              <a:ext uri="{FF2B5EF4-FFF2-40B4-BE49-F238E27FC236}">
                <a16:creationId xmlns:a16="http://schemas.microsoft.com/office/drawing/2014/main" id="{84DD26AD-1024-4B2D-BE07-49E834DD43F8}"/>
              </a:ext>
            </a:extLst>
          </p:cNvPr>
          <p:cNvGrpSpPr/>
          <p:nvPr/>
        </p:nvGrpSpPr>
        <p:grpSpPr>
          <a:xfrm>
            <a:off x="14729309" y="4199569"/>
            <a:ext cx="1123536" cy="1101347"/>
            <a:chOff x="4045425" y="1172700"/>
            <a:chExt cx="1811375" cy="1775600"/>
          </a:xfrm>
        </p:grpSpPr>
        <p:sp>
          <p:nvSpPr>
            <p:cNvPr id="27" name="Google Shape;736;p31">
              <a:extLst>
                <a:ext uri="{FF2B5EF4-FFF2-40B4-BE49-F238E27FC236}">
                  <a16:creationId xmlns:a16="http://schemas.microsoft.com/office/drawing/2014/main" id="{19D20AF2-DE54-4C6E-BFAC-C6C649AABEFA}"/>
                </a:ext>
              </a:extLst>
            </p:cNvPr>
            <p:cNvSpPr/>
            <p:nvPr/>
          </p:nvSpPr>
          <p:spPr>
            <a:xfrm>
              <a:off x="4251150" y="1283550"/>
              <a:ext cx="1468000" cy="1468000"/>
            </a:xfrm>
            <a:custGeom>
              <a:avLst/>
              <a:gdLst/>
              <a:ahLst/>
              <a:cxnLst/>
              <a:rect l="l" t="t" r="r" b="b"/>
              <a:pathLst>
                <a:path w="58720" h="58720" extrusionOk="0">
                  <a:moveTo>
                    <a:pt x="43095" y="1"/>
                  </a:moveTo>
                  <a:lnTo>
                    <a:pt x="21060" y="22030"/>
                  </a:lnTo>
                  <a:cubicBezTo>
                    <a:pt x="16305" y="26791"/>
                    <a:pt x="12201" y="32160"/>
                    <a:pt x="8865" y="38000"/>
                  </a:cubicBezTo>
                  <a:lnTo>
                    <a:pt x="0" y="53510"/>
                  </a:lnTo>
                  <a:lnTo>
                    <a:pt x="5211" y="58720"/>
                  </a:lnTo>
                  <a:lnTo>
                    <a:pt x="20720" y="49856"/>
                  </a:lnTo>
                  <a:cubicBezTo>
                    <a:pt x="26560" y="46519"/>
                    <a:pt x="31929" y="42416"/>
                    <a:pt x="36690" y="37660"/>
                  </a:cubicBezTo>
                  <a:lnTo>
                    <a:pt x="58719" y="15626"/>
                  </a:lnTo>
                  <a:lnTo>
                    <a:pt x="43095" y="1"/>
                  </a:lnTo>
                  <a:close/>
                </a:path>
              </a:pathLst>
            </a:custGeom>
            <a:solidFill>
              <a:srgbClr val="F9F6FF"/>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28" name="Google Shape;737;p31">
              <a:extLst>
                <a:ext uri="{FF2B5EF4-FFF2-40B4-BE49-F238E27FC236}">
                  <a16:creationId xmlns:a16="http://schemas.microsoft.com/office/drawing/2014/main" id="{4C507F86-F9BC-4EA7-A70A-E10E4FF416F6}"/>
                </a:ext>
              </a:extLst>
            </p:cNvPr>
            <p:cNvSpPr/>
            <p:nvPr/>
          </p:nvSpPr>
          <p:spPr>
            <a:xfrm>
              <a:off x="5293025" y="1172700"/>
              <a:ext cx="563775" cy="536975"/>
            </a:xfrm>
            <a:custGeom>
              <a:avLst/>
              <a:gdLst/>
              <a:ahLst/>
              <a:cxnLst/>
              <a:rect l="l" t="t" r="r" b="b"/>
              <a:pathLst>
                <a:path w="22551" h="21479" extrusionOk="0">
                  <a:moveTo>
                    <a:pt x="10415" y="0"/>
                  </a:moveTo>
                  <a:cubicBezTo>
                    <a:pt x="7595" y="0"/>
                    <a:pt x="4775" y="1077"/>
                    <a:pt x="2625" y="3230"/>
                  </a:cubicBezTo>
                  <a:lnTo>
                    <a:pt x="1" y="5854"/>
                  </a:lnTo>
                  <a:lnTo>
                    <a:pt x="15626" y="21479"/>
                  </a:lnTo>
                  <a:lnTo>
                    <a:pt x="18250" y="18854"/>
                  </a:lnTo>
                  <a:cubicBezTo>
                    <a:pt x="22550" y="14554"/>
                    <a:pt x="22550" y="7574"/>
                    <a:pt x="18250" y="3268"/>
                  </a:cubicBezTo>
                  <a:lnTo>
                    <a:pt x="18206" y="3230"/>
                  </a:lnTo>
                  <a:cubicBezTo>
                    <a:pt x="16056" y="1077"/>
                    <a:pt x="13236" y="0"/>
                    <a:pt x="10415" y="0"/>
                  </a:cubicBezTo>
                  <a:close/>
                </a:path>
              </a:pathLst>
            </a:custGeom>
            <a:solidFill>
              <a:srgbClr val="73BDB2"/>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29" name="Google Shape;738;p31">
              <a:extLst>
                <a:ext uri="{FF2B5EF4-FFF2-40B4-BE49-F238E27FC236}">
                  <a16:creationId xmlns:a16="http://schemas.microsoft.com/office/drawing/2014/main" id="{20C16568-FECD-4C8F-9960-38B39125DE10}"/>
                </a:ext>
              </a:extLst>
            </p:cNvPr>
            <p:cNvSpPr/>
            <p:nvPr/>
          </p:nvSpPr>
          <p:spPr>
            <a:xfrm>
              <a:off x="5628050" y="1309875"/>
              <a:ext cx="129175" cy="256825"/>
            </a:xfrm>
            <a:custGeom>
              <a:avLst/>
              <a:gdLst/>
              <a:ahLst/>
              <a:cxnLst/>
              <a:rect l="l" t="t" r="r" b="b"/>
              <a:pathLst>
                <a:path w="5167" h="10273" extrusionOk="0">
                  <a:moveTo>
                    <a:pt x="1350" y="1"/>
                  </a:moveTo>
                  <a:cubicBezTo>
                    <a:pt x="1037" y="1"/>
                    <a:pt x="723" y="121"/>
                    <a:pt x="482" y="361"/>
                  </a:cubicBezTo>
                  <a:cubicBezTo>
                    <a:pt x="0" y="844"/>
                    <a:pt x="6" y="1621"/>
                    <a:pt x="488" y="2098"/>
                  </a:cubicBezTo>
                  <a:cubicBezTo>
                    <a:pt x="2159" y="3769"/>
                    <a:pt x="2466" y="6465"/>
                    <a:pt x="1200" y="8371"/>
                  </a:cubicBezTo>
                  <a:cubicBezTo>
                    <a:pt x="663" y="9187"/>
                    <a:pt x="1249" y="10272"/>
                    <a:pt x="2225" y="10272"/>
                  </a:cubicBezTo>
                  <a:cubicBezTo>
                    <a:pt x="2635" y="10272"/>
                    <a:pt x="3019" y="10069"/>
                    <a:pt x="3249" y="9724"/>
                  </a:cubicBezTo>
                  <a:cubicBezTo>
                    <a:pt x="5166" y="6815"/>
                    <a:pt x="4734" y="2882"/>
                    <a:pt x="2219" y="367"/>
                  </a:cubicBezTo>
                  <a:cubicBezTo>
                    <a:pt x="1980" y="122"/>
                    <a:pt x="1665" y="1"/>
                    <a:pt x="1350" y="1"/>
                  </a:cubicBezTo>
                  <a:close/>
                </a:path>
              </a:pathLst>
            </a:custGeom>
            <a:solidFill>
              <a:srgbClr val="F7CE79"/>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30" name="Google Shape;739;p31">
              <a:extLst>
                <a:ext uri="{FF2B5EF4-FFF2-40B4-BE49-F238E27FC236}">
                  <a16:creationId xmlns:a16="http://schemas.microsoft.com/office/drawing/2014/main" id="{9EFB37E5-953D-4C29-9264-F6BA4D0A7E8F}"/>
                </a:ext>
              </a:extLst>
            </p:cNvPr>
            <p:cNvSpPr/>
            <p:nvPr/>
          </p:nvSpPr>
          <p:spPr>
            <a:xfrm>
              <a:off x="4707100" y="1687875"/>
              <a:ext cx="607600" cy="607600"/>
            </a:xfrm>
            <a:custGeom>
              <a:avLst/>
              <a:gdLst/>
              <a:ahLst/>
              <a:cxnLst/>
              <a:rect l="l" t="t" r="r" b="b"/>
              <a:pathLst>
                <a:path w="24304" h="24304" extrusionOk="0">
                  <a:moveTo>
                    <a:pt x="17357" y="1"/>
                  </a:moveTo>
                  <a:lnTo>
                    <a:pt x="0" y="17357"/>
                  </a:lnTo>
                  <a:lnTo>
                    <a:pt x="6942" y="24303"/>
                  </a:lnTo>
                  <a:lnTo>
                    <a:pt x="24303" y="6942"/>
                  </a:lnTo>
                  <a:lnTo>
                    <a:pt x="17357" y="1"/>
                  </a:lnTo>
                  <a:close/>
                </a:path>
              </a:pathLst>
            </a:custGeom>
            <a:solidFill>
              <a:srgbClr val="FC4A1A"/>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31" name="Google Shape;740;p31">
              <a:extLst>
                <a:ext uri="{FF2B5EF4-FFF2-40B4-BE49-F238E27FC236}">
                  <a16:creationId xmlns:a16="http://schemas.microsoft.com/office/drawing/2014/main" id="{47820F78-E0BA-49FA-8320-DD53B41C12B6}"/>
                </a:ext>
              </a:extLst>
            </p:cNvPr>
            <p:cNvSpPr/>
            <p:nvPr/>
          </p:nvSpPr>
          <p:spPr>
            <a:xfrm>
              <a:off x="4839675" y="1968150"/>
              <a:ext cx="198075" cy="184600"/>
            </a:xfrm>
            <a:custGeom>
              <a:avLst/>
              <a:gdLst/>
              <a:ahLst/>
              <a:cxnLst/>
              <a:rect l="l" t="t" r="r" b="b"/>
              <a:pathLst>
                <a:path w="7923" h="7384" extrusionOk="0">
                  <a:moveTo>
                    <a:pt x="6568" y="1"/>
                  </a:moveTo>
                  <a:cubicBezTo>
                    <a:pt x="6247" y="1"/>
                    <a:pt x="5926" y="127"/>
                    <a:pt x="5687" y="377"/>
                  </a:cubicBezTo>
                  <a:lnTo>
                    <a:pt x="773" y="5291"/>
                  </a:lnTo>
                  <a:cubicBezTo>
                    <a:pt x="1" y="6063"/>
                    <a:pt x="549" y="7384"/>
                    <a:pt x="1639" y="7384"/>
                  </a:cubicBezTo>
                  <a:cubicBezTo>
                    <a:pt x="1962" y="7384"/>
                    <a:pt x="2274" y="7252"/>
                    <a:pt x="2504" y="7022"/>
                  </a:cubicBezTo>
                  <a:lnTo>
                    <a:pt x="7419" y="2108"/>
                  </a:lnTo>
                  <a:cubicBezTo>
                    <a:pt x="7912" y="1637"/>
                    <a:pt x="7923" y="842"/>
                    <a:pt x="7435" y="360"/>
                  </a:cubicBezTo>
                  <a:cubicBezTo>
                    <a:pt x="7195" y="120"/>
                    <a:pt x="6881" y="1"/>
                    <a:pt x="6568"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32" name="Google Shape;741;p31">
              <a:extLst>
                <a:ext uri="{FF2B5EF4-FFF2-40B4-BE49-F238E27FC236}">
                  <a16:creationId xmlns:a16="http://schemas.microsoft.com/office/drawing/2014/main" id="{B7FD97D4-F782-416B-B39C-A734B3AC3BB7}"/>
                </a:ext>
              </a:extLst>
            </p:cNvPr>
            <p:cNvSpPr/>
            <p:nvPr/>
          </p:nvSpPr>
          <p:spPr>
            <a:xfrm>
              <a:off x="5054300" y="1846350"/>
              <a:ext cx="104950" cy="91650"/>
            </a:xfrm>
            <a:custGeom>
              <a:avLst/>
              <a:gdLst/>
              <a:ahLst/>
              <a:cxnLst/>
              <a:rect l="l" t="t" r="r" b="b"/>
              <a:pathLst>
                <a:path w="4198" h="3666" extrusionOk="0">
                  <a:moveTo>
                    <a:pt x="2850" y="1"/>
                  </a:moveTo>
                  <a:cubicBezTo>
                    <a:pt x="2540" y="1"/>
                    <a:pt x="2231" y="117"/>
                    <a:pt x="1995" y="351"/>
                  </a:cubicBezTo>
                  <a:lnTo>
                    <a:pt x="773" y="1578"/>
                  </a:lnTo>
                  <a:cubicBezTo>
                    <a:pt x="1" y="2351"/>
                    <a:pt x="543" y="3665"/>
                    <a:pt x="1639" y="3665"/>
                  </a:cubicBezTo>
                  <a:cubicBezTo>
                    <a:pt x="1962" y="3665"/>
                    <a:pt x="2274" y="3539"/>
                    <a:pt x="2504" y="3309"/>
                  </a:cubicBezTo>
                  <a:lnTo>
                    <a:pt x="3726" y="2082"/>
                  </a:lnTo>
                  <a:cubicBezTo>
                    <a:pt x="4197" y="1605"/>
                    <a:pt x="4192" y="833"/>
                    <a:pt x="3721" y="362"/>
                  </a:cubicBezTo>
                  <a:cubicBezTo>
                    <a:pt x="3480" y="121"/>
                    <a:pt x="3165" y="1"/>
                    <a:pt x="285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33" name="Google Shape;742;p31">
              <a:extLst>
                <a:ext uri="{FF2B5EF4-FFF2-40B4-BE49-F238E27FC236}">
                  <a16:creationId xmlns:a16="http://schemas.microsoft.com/office/drawing/2014/main" id="{5A5B279F-512B-4BE0-8E91-7E75C4DC1BA6}"/>
                </a:ext>
              </a:extLst>
            </p:cNvPr>
            <p:cNvSpPr/>
            <p:nvPr/>
          </p:nvSpPr>
          <p:spPr>
            <a:xfrm>
              <a:off x="5227825" y="1514200"/>
              <a:ext cx="260400" cy="260400"/>
            </a:xfrm>
            <a:custGeom>
              <a:avLst/>
              <a:gdLst/>
              <a:ahLst/>
              <a:cxnLst/>
              <a:rect l="l" t="t" r="r" b="b"/>
              <a:pathLst>
                <a:path w="10416" h="10416" extrusionOk="0">
                  <a:moveTo>
                    <a:pt x="3474" y="1"/>
                  </a:moveTo>
                  <a:lnTo>
                    <a:pt x="1" y="3469"/>
                  </a:lnTo>
                  <a:lnTo>
                    <a:pt x="6942" y="10416"/>
                  </a:lnTo>
                  <a:lnTo>
                    <a:pt x="10416" y="6942"/>
                  </a:lnTo>
                  <a:lnTo>
                    <a:pt x="3474" y="1"/>
                  </a:lnTo>
                  <a:close/>
                </a:path>
              </a:pathLst>
            </a:custGeom>
            <a:solidFill>
              <a:srgbClr val="F7B733"/>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34" name="Google Shape;743;p31">
              <a:extLst>
                <a:ext uri="{FF2B5EF4-FFF2-40B4-BE49-F238E27FC236}">
                  <a16:creationId xmlns:a16="http://schemas.microsoft.com/office/drawing/2014/main" id="{BDE7A5BC-93D5-4AE4-BC1C-0E0FBEE2FD28}"/>
                </a:ext>
              </a:extLst>
            </p:cNvPr>
            <p:cNvSpPr/>
            <p:nvPr/>
          </p:nvSpPr>
          <p:spPr>
            <a:xfrm>
              <a:off x="4288950" y="2519175"/>
              <a:ext cx="197675" cy="184175"/>
            </a:xfrm>
            <a:custGeom>
              <a:avLst/>
              <a:gdLst/>
              <a:ahLst/>
              <a:cxnLst/>
              <a:rect l="l" t="t" r="r" b="b"/>
              <a:pathLst>
                <a:path w="7907" h="7367" extrusionOk="0">
                  <a:moveTo>
                    <a:pt x="6559" y="0"/>
                  </a:moveTo>
                  <a:cubicBezTo>
                    <a:pt x="6236" y="0"/>
                    <a:pt x="5913" y="128"/>
                    <a:pt x="5671" y="381"/>
                  </a:cubicBezTo>
                  <a:lnTo>
                    <a:pt x="773" y="5279"/>
                  </a:lnTo>
                  <a:cubicBezTo>
                    <a:pt x="0" y="6052"/>
                    <a:pt x="548" y="7366"/>
                    <a:pt x="1639" y="7366"/>
                  </a:cubicBezTo>
                  <a:cubicBezTo>
                    <a:pt x="1962" y="7366"/>
                    <a:pt x="2274" y="7240"/>
                    <a:pt x="2504" y="7010"/>
                  </a:cubicBezTo>
                  <a:lnTo>
                    <a:pt x="7402" y="2113"/>
                  </a:lnTo>
                  <a:cubicBezTo>
                    <a:pt x="7901" y="1636"/>
                    <a:pt x="7906" y="847"/>
                    <a:pt x="7424" y="359"/>
                  </a:cubicBezTo>
                  <a:cubicBezTo>
                    <a:pt x="7184" y="120"/>
                    <a:pt x="6872" y="0"/>
                    <a:pt x="655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35" name="Google Shape;744;p31">
              <a:extLst>
                <a:ext uri="{FF2B5EF4-FFF2-40B4-BE49-F238E27FC236}">
                  <a16:creationId xmlns:a16="http://schemas.microsoft.com/office/drawing/2014/main" id="{0548790C-84CB-4569-B5FC-2CCDAC39E3F5}"/>
                </a:ext>
              </a:extLst>
            </p:cNvPr>
            <p:cNvSpPr/>
            <p:nvPr/>
          </p:nvSpPr>
          <p:spPr>
            <a:xfrm>
              <a:off x="4045425" y="2621275"/>
              <a:ext cx="336125" cy="327025"/>
            </a:xfrm>
            <a:custGeom>
              <a:avLst/>
              <a:gdLst/>
              <a:ahLst/>
              <a:cxnLst/>
              <a:rect l="l" t="t" r="r" b="b"/>
              <a:pathLst>
                <a:path w="13445" h="13081" extrusionOk="0">
                  <a:moveTo>
                    <a:pt x="8235" y="1"/>
                  </a:moveTo>
                  <a:lnTo>
                    <a:pt x="1436" y="6800"/>
                  </a:lnTo>
                  <a:cubicBezTo>
                    <a:pt x="1" y="8230"/>
                    <a:pt x="1" y="10558"/>
                    <a:pt x="1436" y="11993"/>
                  </a:cubicBezTo>
                  <a:lnTo>
                    <a:pt x="1452" y="12004"/>
                  </a:lnTo>
                  <a:cubicBezTo>
                    <a:pt x="2167" y="12722"/>
                    <a:pt x="3107" y="13081"/>
                    <a:pt x="4047" y="13081"/>
                  </a:cubicBezTo>
                  <a:cubicBezTo>
                    <a:pt x="4987" y="13081"/>
                    <a:pt x="5928" y="12722"/>
                    <a:pt x="6646" y="12004"/>
                  </a:cubicBezTo>
                  <a:lnTo>
                    <a:pt x="13445" y="5205"/>
                  </a:lnTo>
                  <a:lnTo>
                    <a:pt x="8235" y="1"/>
                  </a:lnTo>
                  <a:close/>
                </a:path>
              </a:pathLst>
            </a:custGeom>
            <a:solidFill>
              <a:srgbClr val="4ABDAC"/>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grpSp>
      <p:sp>
        <p:nvSpPr>
          <p:cNvPr id="36" name="Google Shape;745;p31">
            <a:extLst>
              <a:ext uri="{FF2B5EF4-FFF2-40B4-BE49-F238E27FC236}">
                <a16:creationId xmlns:a16="http://schemas.microsoft.com/office/drawing/2014/main" id="{DCB2E6A9-2167-48E3-8ADD-1D12C756DD90}"/>
              </a:ext>
            </a:extLst>
          </p:cNvPr>
          <p:cNvSpPr/>
          <p:nvPr/>
        </p:nvSpPr>
        <p:spPr>
          <a:xfrm>
            <a:off x="6963592" y="9323667"/>
            <a:ext cx="3850400" cy="2296000"/>
          </a:xfrm>
          <a:prstGeom prst="roundRect">
            <a:avLst>
              <a:gd name="adj" fmla="val 16667"/>
            </a:avLst>
          </a:pr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37" name="Google Shape;746;p31">
            <a:extLst>
              <a:ext uri="{FF2B5EF4-FFF2-40B4-BE49-F238E27FC236}">
                <a16:creationId xmlns:a16="http://schemas.microsoft.com/office/drawing/2014/main" id="{90A69004-478F-477F-80E3-F4EACDB9A220}"/>
              </a:ext>
            </a:extLst>
          </p:cNvPr>
          <p:cNvSpPr/>
          <p:nvPr/>
        </p:nvSpPr>
        <p:spPr>
          <a:xfrm>
            <a:off x="6963592" y="6672125"/>
            <a:ext cx="3850400" cy="2296000"/>
          </a:xfrm>
          <a:prstGeom prst="roundRect">
            <a:avLst>
              <a:gd name="adj" fmla="val 16667"/>
            </a:avLst>
          </a:pr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38" name="Google Shape;747;p31">
            <a:extLst>
              <a:ext uri="{FF2B5EF4-FFF2-40B4-BE49-F238E27FC236}">
                <a16:creationId xmlns:a16="http://schemas.microsoft.com/office/drawing/2014/main" id="{8D18F2A2-11F4-4EB9-AF26-F54EA4F1E106}"/>
              </a:ext>
            </a:extLst>
          </p:cNvPr>
          <p:cNvSpPr txBox="1">
            <a:spLocks/>
          </p:cNvSpPr>
          <p:nvPr/>
        </p:nvSpPr>
        <p:spPr>
          <a:xfrm>
            <a:off x="7061587" y="7969592"/>
            <a:ext cx="3654400" cy="720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1800">
                <a:solidFill>
                  <a:schemeClr val="dk1"/>
                </a:solidFill>
                <a:latin typeface="Lato Light"/>
                <a:ea typeface="Lato Light"/>
                <a:cs typeface="Lato Light"/>
                <a:sym typeface="Lato Light"/>
              </a:rPr>
              <a:t>Success rate</a:t>
            </a:r>
          </a:p>
        </p:txBody>
      </p:sp>
      <p:sp>
        <p:nvSpPr>
          <p:cNvPr id="39" name="Google Shape;748;p31">
            <a:extLst>
              <a:ext uri="{FF2B5EF4-FFF2-40B4-BE49-F238E27FC236}">
                <a16:creationId xmlns:a16="http://schemas.microsoft.com/office/drawing/2014/main" id="{089D6ED6-E14E-40FD-B2FE-772F55EACE61}"/>
              </a:ext>
            </a:extLst>
          </p:cNvPr>
          <p:cNvSpPr txBox="1">
            <a:spLocks/>
          </p:cNvSpPr>
          <p:nvPr/>
        </p:nvSpPr>
        <p:spPr>
          <a:xfrm>
            <a:off x="6774600" y="7015595"/>
            <a:ext cx="4228800" cy="1158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s" sz="6600">
                <a:solidFill>
                  <a:schemeClr val="accent2"/>
                </a:solidFill>
              </a:rPr>
              <a:t>85%</a:t>
            </a:r>
          </a:p>
        </p:txBody>
      </p:sp>
      <p:sp>
        <p:nvSpPr>
          <p:cNvPr id="40" name="Google Shape;749;p31">
            <a:extLst>
              <a:ext uri="{FF2B5EF4-FFF2-40B4-BE49-F238E27FC236}">
                <a16:creationId xmlns:a16="http://schemas.microsoft.com/office/drawing/2014/main" id="{A5AF7873-7FA0-4E7C-853A-26188911F998}"/>
              </a:ext>
            </a:extLst>
          </p:cNvPr>
          <p:cNvSpPr txBox="1">
            <a:spLocks/>
          </p:cNvSpPr>
          <p:nvPr/>
        </p:nvSpPr>
        <p:spPr>
          <a:xfrm>
            <a:off x="16875280" y="7294512"/>
            <a:ext cx="5141600" cy="23024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1600" dirty="0"/>
              <a:t>Lorem Ipsum is simply dummy text of the printing and typesetting industry.</a:t>
            </a:r>
          </a:p>
        </p:txBody>
      </p:sp>
      <p:sp>
        <p:nvSpPr>
          <p:cNvPr id="41" name="Google Shape;750;p31">
            <a:extLst>
              <a:ext uri="{FF2B5EF4-FFF2-40B4-BE49-F238E27FC236}">
                <a16:creationId xmlns:a16="http://schemas.microsoft.com/office/drawing/2014/main" id="{28249BA7-4B62-4AE2-A41D-3867157751D4}"/>
              </a:ext>
            </a:extLst>
          </p:cNvPr>
          <p:cNvSpPr txBox="1">
            <a:spLocks/>
          </p:cNvSpPr>
          <p:nvPr/>
        </p:nvSpPr>
        <p:spPr>
          <a:xfrm>
            <a:off x="16898613" y="6395371"/>
            <a:ext cx="4384000" cy="1026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2400"/>
              <a:t>RESULTS</a:t>
            </a:r>
          </a:p>
        </p:txBody>
      </p:sp>
      <p:cxnSp>
        <p:nvCxnSpPr>
          <p:cNvPr id="42" name="Google Shape;751;p31">
            <a:extLst>
              <a:ext uri="{FF2B5EF4-FFF2-40B4-BE49-F238E27FC236}">
                <a16:creationId xmlns:a16="http://schemas.microsoft.com/office/drawing/2014/main" id="{F6377A49-9CA4-4ACC-B9DC-E7AA19B51256}"/>
              </a:ext>
            </a:extLst>
          </p:cNvPr>
          <p:cNvCxnSpPr/>
          <p:nvPr/>
        </p:nvCxnSpPr>
        <p:spPr>
          <a:xfrm>
            <a:off x="10771133" y="1955200"/>
            <a:ext cx="0" cy="4186400"/>
          </a:xfrm>
          <a:prstGeom prst="straightConnector1">
            <a:avLst/>
          </a:prstGeom>
          <a:noFill/>
          <a:ln w="19050" cap="flat" cmpd="sng">
            <a:solidFill>
              <a:schemeClr val="lt1"/>
            </a:solidFill>
            <a:prstDash val="solid"/>
            <a:round/>
            <a:headEnd type="none" w="med" len="med"/>
            <a:tailEnd type="diamond" w="med" len="med"/>
          </a:ln>
        </p:spPr>
      </p:cxnSp>
      <p:sp>
        <p:nvSpPr>
          <p:cNvPr id="43" name="Google Shape;752;p31">
            <a:extLst>
              <a:ext uri="{FF2B5EF4-FFF2-40B4-BE49-F238E27FC236}">
                <a16:creationId xmlns:a16="http://schemas.microsoft.com/office/drawing/2014/main" id="{9950B6FD-EE2C-406D-B62E-E0609FD46C94}"/>
              </a:ext>
            </a:extLst>
          </p:cNvPr>
          <p:cNvSpPr txBox="1">
            <a:spLocks/>
          </p:cNvSpPr>
          <p:nvPr/>
        </p:nvSpPr>
        <p:spPr>
          <a:xfrm>
            <a:off x="7584533" y="3198664"/>
            <a:ext cx="2831200" cy="8680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buFont typeface="Arial" panose="020B0604020202020204" pitchFamily="34" charset="0"/>
              <a:buNone/>
            </a:pPr>
            <a:r>
              <a:rPr lang="en-US" sz="1600">
                <a:solidFill>
                  <a:schemeClr val="lt1"/>
                </a:solidFill>
              </a:rPr>
              <a:t>20 - 80 Participants</a:t>
            </a:r>
          </a:p>
          <a:p>
            <a:pPr marL="0" indent="0" algn="r">
              <a:spcBef>
                <a:spcPts val="4267"/>
              </a:spcBef>
              <a:spcAft>
                <a:spcPts val="4267"/>
              </a:spcAft>
              <a:buFont typeface="Arial" panose="020B0604020202020204" pitchFamily="34" charset="0"/>
              <a:buNone/>
            </a:pPr>
            <a:endParaRPr lang="en-US" sz="4000">
              <a:solidFill>
                <a:srgbClr val="FFFFFF"/>
              </a:solidFill>
            </a:endParaRPr>
          </a:p>
        </p:txBody>
      </p:sp>
      <p:sp>
        <p:nvSpPr>
          <p:cNvPr id="44" name="Google Shape;753;p31">
            <a:extLst>
              <a:ext uri="{FF2B5EF4-FFF2-40B4-BE49-F238E27FC236}">
                <a16:creationId xmlns:a16="http://schemas.microsoft.com/office/drawing/2014/main" id="{EA5A0B5C-BD98-4FA8-847B-79F00A16EAE4}"/>
              </a:ext>
            </a:extLst>
          </p:cNvPr>
          <p:cNvSpPr txBox="1">
            <a:spLocks/>
          </p:cNvSpPr>
          <p:nvPr/>
        </p:nvSpPr>
        <p:spPr>
          <a:xfrm>
            <a:off x="6914133" y="4531672"/>
            <a:ext cx="3501600" cy="8680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spcAft>
                <a:spcPts val="4267"/>
              </a:spcAft>
              <a:buFont typeface="Arial" panose="020B0604020202020204" pitchFamily="34" charset="0"/>
              <a:buNone/>
            </a:pPr>
            <a:r>
              <a:rPr lang="en-US" sz="1600">
                <a:solidFill>
                  <a:schemeClr val="lt1"/>
                </a:solidFill>
              </a:rPr>
              <a:t>Ages between 25 and 45</a:t>
            </a:r>
            <a:endParaRPr lang="en-US" sz="4000" dirty="0">
              <a:solidFill>
                <a:srgbClr val="FFFFFF"/>
              </a:solidFill>
            </a:endParaRPr>
          </a:p>
        </p:txBody>
      </p:sp>
      <p:sp>
        <p:nvSpPr>
          <p:cNvPr id="45" name="Google Shape;754;p31">
            <a:extLst>
              <a:ext uri="{FF2B5EF4-FFF2-40B4-BE49-F238E27FC236}">
                <a16:creationId xmlns:a16="http://schemas.microsoft.com/office/drawing/2014/main" id="{1554CB9E-E9AD-4C78-8E0F-B252EC63FB87}"/>
              </a:ext>
            </a:extLst>
          </p:cNvPr>
          <p:cNvSpPr txBox="1">
            <a:spLocks/>
          </p:cNvSpPr>
          <p:nvPr/>
        </p:nvSpPr>
        <p:spPr>
          <a:xfrm>
            <a:off x="7061587" y="10657189"/>
            <a:ext cx="3654400" cy="7200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lnSpc>
                <a:spcPct val="115000"/>
              </a:lnSpc>
              <a:spcAft>
                <a:spcPts val="4267"/>
              </a:spcAft>
            </a:pPr>
            <a:r>
              <a:rPr lang="en-US" sz="1600">
                <a:solidFill>
                  <a:schemeClr val="dk1"/>
                </a:solidFill>
                <a:latin typeface="Lato Light"/>
                <a:ea typeface="Lato Light"/>
                <a:cs typeface="Lato Light"/>
                <a:sym typeface="Lato Light"/>
              </a:rPr>
              <a:t>Experimentation time</a:t>
            </a:r>
            <a:endParaRPr lang="en-US" sz="1800">
              <a:solidFill>
                <a:schemeClr val="dk1"/>
              </a:solidFill>
              <a:latin typeface="Lato Light"/>
              <a:ea typeface="Lato Light"/>
              <a:cs typeface="Lato Light"/>
              <a:sym typeface="Lato Light"/>
            </a:endParaRPr>
          </a:p>
        </p:txBody>
      </p:sp>
      <p:sp>
        <p:nvSpPr>
          <p:cNvPr id="46" name="Google Shape;755;p31">
            <a:extLst>
              <a:ext uri="{FF2B5EF4-FFF2-40B4-BE49-F238E27FC236}">
                <a16:creationId xmlns:a16="http://schemas.microsoft.com/office/drawing/2014/main" id="{6D175E14-5660-4318-9F33-6C0A0B2E57CD}"/>
              </a:ext>
            </a:extLst>
          </p:cNvPr>
          <p:cNvSpPr txBox="1">
            <a:spLocks/>
          </p:cNvSpPr>
          <p:nvPr/>
        </p:nvSpPr>
        <p:spPr>
          <a:xfrm>
            <a:off x="6774600" y="9675144"/>
            <a:ext cx="4228800" cy="1158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a:solidFill>
                  <a:schemeClr val="accent2"/>
                </a:solidFill>
              </a:rPr>
              <a:t>6 wks</a:t>
            </a:r>
          </a:p>
        </p:txBody>
      </p:sp>
      <p:sp>
        <p:nvSpPr>
          <p:cNvPr id="47" name="Google Shape;756;p31">
            <a:extLst>
              <a:ext uri="{FF2B5EF4-FFF2-40B4-BE49-F238E27FC236}">
                <a16:creationId xmlns:a16="http://schemas.microsoft.com/office/drawing/2014/main" id="{A12AAB58-BA8E-4AA7-A812-6DB297EC094F}"/>
              </a:ext>
            </a:extLst>
          </p:cNvPr>
          <p:cNvSpPr txBox="1">
            <a:spLocks/>
          </p:cNvSpPr>
          <p:nvPr/>
        </p:nvSpPr>
        <p:spPr>
          <a:xfrm>
            <a:off x="11908547" y="2284469"/>
            <a:ext cx="5333600" cy="1026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2400"/>
              <a:t>SECONDARY EFFECTS</a:t>
            </a:r>
          </a:p>
        </p:txBody>
      </p:sp>
      <p:sp>
        <p:nvSpPr>
          <p:cNvPr id="48" name="Google Shape;757;p31">
            <a:extLst>
              <a:ext uri="{FF2B5EF4-FFF2-40B4-BE49-F238E27FC236}">
                <a16:creationId xmlns:a16="http://schemas.microsoft.com/office/drawing/2014/main" id="{B772B40E-8D4C-4183-A548-AAEB6CE63053}"/>
              </a:ext>
            </a:extLst>
          </p:cNvPr>
          <p:cNvSpPr txBox="1">
            <a:spLocks/>
          </p:cNvSpPr>
          <p:nvPr/>
        </p:nvSpPr>
        <p:spPr>
          <a:xfrm>
            <a:off x="11450677" y="5444195"/>
            <a:ext cx="2831200" cy="10264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Font typeface="Arial" panose="020B0604020202020204" pitchFamily="34" charset="0"/>
              <a:buNone/>
            </a:pPr>
            <a:r>
              <a:rPr lang="en-US" sz="1600"/>
              <a:t>Venus</a:t>
            </a:r>
          </a:p>
        </p:txBody>
      </p:sp>
      <p:sp>
        <p:nvSpPr>
          <p:cNvPr id="49" name="Google Shape;758;p31">
            <a:extLst>
              <a:ext uri="{FF2B5EF4-FFF2-40B4-BE49-F238E27FC236}">
                <a16:creationId xmlns:a16="http://schemas.microsoft.com/office/drawing/2014/main" id="{86DCB821-750B-420D-8FB3-A9F083012681}"/>
              </a:ext>
            </a:extLst>
          </p:cNvPr>
          <p:cNvSpPr txBox="1">
            <a:spLocks/>
          </p:cNvSpPr>
          <p:nvPr/>
        </p:nvSpPr>
        <p:spPr>
          <a:xfrm>
            <a:off x="12209477" y="3162320"/>
            <a:ext cx="1313600" cy="1026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s" sz="2400"/>
              <a:t>5%</a:t>
            </a:r>
          </a:p>
        </p:txBody>
      </p:sp>
      <p:sp>
        <p:nvSpPr>
          <p:cNvPr id="50" name="Google Shape;759;p31">
            <a:extLst>
              <a:ext uri="{FF2B5EF4-FFF2-40B4-BE49-F238E27FC236}">
                <a16:creationId xmlns:a16="http://schemas.microsoft.com/office/drawing/2014/main" id="{AB646FA9-4682-4140-B10A-998EB8E3AFD4}"/>
              </a:ext>
            </a:extLst>
          </p:cNvPr>
          <p:cNvSpPr txBox="1">
            <a:spLocks/>
          </p:cNvSpPr>
          <p:nvPr/>
        </p:nvSpPr>
        <p:spPr>
          <a:xfrm>
            <a:off x="13875477" y="5444195"/>
            <a:ext cx="2831200" cy="10264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Font typeface="Arial" panose="020B0604020202020204" pitchFamily="34" charset="0"/>
              <a:buNone/>
            </a:pPr>
            <a:r>
              <a:rPr lang="en-US" sz="1600"/>
              <a:t>Mars</a:t>
            </a:r>
          </a:p>
        </p:txBody>
      </p:sp>
      <p:sp>
        <p:nvSpPr>
          <p:cNvPr id="51" name="Google Shape;760;p31">
            <a:extLst>
              <a:ext uri="{FF2B5EF4-FFF2-40B4-BE49-F238E27FC236}">
                <a16:creationId xmlns:a16="http://schemas.microsoft.com/office/drawing/2014/main" id="{87941377-2FFD-4225-9AE4-AA6F2E397CC2}"/>
              </a:ext>
            </a:extLst>
          </p:cNvPr>
          <p:cNvSpPr txBox="1">
            <a:spLocks/>
          </p:cNvSpPr>
          <p:nvPr/>
        </p:nvSpPr>
        <p:spPr>
          <a:xfrm>
            <a:off x="14634277" y="3162320"/>
            <a:ext cx="1313600" cy="1026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s" sz="2400"/>
              <a:t>10%</a:t>
            </a:r>
          </a:p>
        </p:txBody>
      </p:sp>
      <p:sp>
        <p:nvSpPr>
          <p:cNvPr id="52" name="Google Shape;761;p31">
            <a:extLst>
              <a:ext uri="{FF2B5EF4-FFF2-40B4-BE49-F238E27FC236}">
                <a16:creationId xmlns:a16="http://schemas.microsoft.com/office/drawing/2014/main" id="{374B08E2-4700-4715-ABE9-AE178618D8E2}"/>
              </a:ext>
            </a:extLst>
          </p:cNvPr>
          <p:cNvSpPr txBox="1">
            <a:spLocks/>
          </p:cNvSpPr>
          <p:nvPr/>
        </p:nvSpPr>
        <p:spPr>
          <a:xfrm>
            <a:off x="16300277" y="5444195"/>
            <a:ext cx="2831200" cy="10264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Font typeface="Arial" panose="020B0604020202020204" pitchFamily="34" charset="0"/>
              <a:buNone/>
            </a:pPr>
            <a:r>
              <a:rPr lang="en-US" sz="1600"/>
              <a:t>Mercury</a:t>
            </a:r>
          </a:p>
        </p:txBody>
      </p:sp>
      <p:sp>
        <p:nvSpPr>
          <p:cNvPr id="53" name="Google Shape;762;p31">
            <a:extLst>
              <a:ext uri="{FF2B5EF4-FFF2-40B4-BE49-F238E27FC236}">
                <a16:creationId xmlns:a16="http://schemas.microsoft.com/office/drawing/2014/main" id="{93E98508-60BC-4E89-8CD7-0FB35567EFFE}"/>
              </a:ext>
            </a:extLst>
          </p:cNvPr>
          <p:cNvSpPr txBox="1">
            <a:spLocks/>
          </p:cNvSpPr>
          <p:nvPr/>
        </p:nvSpPr>
        <p:spPr>
          <a:xfrm>
            <a:off x="17059077" y="3162320"/>
            <a:ext cx="1313600" cy="1026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s" sz="2400"/>
              <a:t>30%</a:t>
            </a:r>
          </a:p>
        </p:txBody>
      </p:sp>
      <p:sp>
        <p:nvSpPr>
          <p:cNvPr id="54" name="Google Shape;763;p31">
            <a:extLst>
              <a:ext uri="{FF2B5EF4-FFF2-40B4-BE49-F238E27FC236}">
                <a16:creationId xmlns:a16="http://schemas.microsoft.com/office/drawing/2014/main" id="{B7B076A6-39A2-4BC3-9D7B-18D7BF1EE1FF}"/>
              </a:ext>
            </a:extLst>
          </p:cNvPr>
          <p:cNvSpPr txBox="1">
            <a:spLocks/>
          </p:cNvSpPr>
          <p:nvPr/>
        </p:nvSpPr>
        <p:spPr>
          <a:xfrm>
            <a:off x="18725077" y="5444195"/>
            <a:ext cx="2831200" cy="1026400"/>
          </a:xfrm>
          <a:prstGeom prst="rect">
            <a:avLst/>
          </a:prstGeom>
        </p:spPr>
        <p:txBody>
          <a:bodyPr spcFirstLastPara="1" vert="horz" wrap="square" lIns="243800" tIns="243800" rIns="243800" bIns="243800"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spcAft>
                <a:spcPts val="4267"/>
              </a:spcAft>
              <a:buFont typeface="Arial" panose="020B0604020202020204" pitchFamily="34" charset="0"/>
              <a:buNone/>
            </a:pPr>
            <a:r>
              <a:rPr lang="en-US" sz="1600"/>
              <a:t>Neptune</a:t>
            </a:r>
          </a:p>
        </p:txBody>
      </p:sp>
      <p:sp>
        <p:nvSpPr>
          <p:cNvPr id="55" name="Google Shape;764;p31">
            <a:extLst>
              <a:ext uri="{FF2B5EF4-FFF2-40B4-BE49-F238E27FC236}">
                <a16:creationId xmlns:a16="http://schemas.microsoft.com/office/drawing/2014/main" id="{07CFDF58-184B-468B-8AD0-64F1A1D08DE6}"/>
              </a:ext>
            </a:extLst>
          </p:cNvPr>
          <p:cNvSpPr txBox="1">
            <a:spLocks/>
          </p:cNvSpPr>
          <p:nvPr/>
        </p:nvSpPr>
        <p:spPr>
          <a:xfrm>
            <a:off x="19483877" y="3162320"/>
            <a:ext cx="1313600" cy="1026400"/>
          </a:xfrm>
          <a:prstGeom prst="rect">
            <a:avLst/>
          </a:prstGeom>
        </p:spPr>
        <p:txBody>
          <a:bodyPr spcFirstLastPara="1" vert="horz" wrap="square" lIns="243800" tIns="243800" rIns="243800" bIns="243800"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s" sz="2400"/>
              <a:t>8%</a:t>
            </a:r>
          </a:p>
        </p:txBody>
      </p:sp>
      <p:sp>
        <p:nvSpPr>
          <p:cNvPr id="56" name="Google Shape;765;p31">
            <a:extLst>
              <a:ext uri="{FF2B5EF4-FFF2-40B4-BE49-F238E27FC236}">
                <a16:creationId xmlns:a16="http://schemas.microsoft.com/office/drawing/2014/main" id="{66AAA90C-8A8A-4821-973D-7F4B2A8FEACA}"/>
              </a:ext>
            </a:extLst>
          </p:cNvPr>
          <p:cNvSpPr txBox="1">
            <a:spLocks/>
          </p:cNvSpPr>
          <p:nvPr/>
        </p:nvSpPr>
        <p:spPr>
          <a:xfrm>
            <a:off x="11908547" y="6395371"/>
            <a:ext cx="4384000" cy="1026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2400"/>
              <a:t>SAFE DOSE</a:t>
            </a:r>
          </a:p>
        </p:txBody>
      </p:sp>
      <p:sp>
        <p:nvSpPr>
          <p:cNvPr id="57" name="Google Shape;766;p31">
            <a:extLst>
              <a:ext uri="{FF2B5EF4-FFF2-40B4-BE49-F238E27FC236}">
                <a16:creationId xmlns:a16="http://schemas.microsoft.com/office/drawing/2014/main" id="{CD99685A-6051-48BC-93F2-A9BE55A223D4}"/>
              </a:ext>
            </a:extLst>
          </p:cNvPr>
          <p:cNvSpPr txBox="1">
            <a:spLocks/>
          </p:cNvSpPr>
          <p:nvPr/>
        </p:nvSpPr>
        <p:spPr>
          <a:xfrm>
            <a:off x="13261331" y="10855152"/>
            <a:ext cx="4384000" cy="1026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2400"/>
              <a:t>200mg/day</a:t>
            </a:r>
          </a:p>
        </p:txBody>
      </p:sp>
      <p:grpSp>
        <p:nvGrpSpPr>
          <p:cNvPr id="58" name="Google Shape;767;p31">
            <a:extLst>
              <a:ext uri="{FF2B5EF4-FFF2-40B4-BE49-F238E27FC236}">
                <a16:creationId xmlns:a16="http://schemas.microsoft.com/office/drawing/2014/main" id="{1A78AE85-A843-4349-9D16-B0C0A30D3822}"/>
              </a:ext>
            </a:extLst>
          </p:cNvPr>
          <p:cNvGrpSpPr/>
          <p:nvPr/>
        </p:nvGrpSpPr>
        <p:grpSpPr>
          <a:xfrm>
            <a:off x="19792285" y="4145363"/>
            <a:ext cx="696784" cy="1209733"/>
            <a:chOff x="5648325" y="2654975"/>
            <a:chExt cx="1360200" cy="2360300"/>
          </a:xfrm>
        </p:grpSpPr>
        <p:sp>
          <p:nvSpPr>
            <p:cNvPr id="59" name="Google Shape;768;p31">
              <a:extLst>
                <a:ext uri="{FF2B5EF4-FFF2-40B4-BE49-F238E27FC236}">
                  <a16:creationId xmlns:a16="http://schemas.microsoft.com/office/drawing/2014/main" id="{200691D9-24AD-4B6C-9CFF-4292C902AEFE}"/>
                </a:ext>
              </a:extLst>
            </p:cNvPr>
            <p:cNvSpPr/>
            <p:nvPr/>
          </p:nvSpPr>
          <p:spPr>
            <a:xfrm>
              <a:off x="5728300" y="2654975"/>
              <a:ext cx="1280225" cy="1760275"/>
            </a:xfrm>
            <a:custGeom>
              <a:avLst/>
              <a:gdLst/>
              <a:ahLst/>
              <a:cxnLst/>
              <a:rect l="l" t="t" r="r" b="b"/>
              <a:pathLst>
                <a:path w="51209" h="70411" extrusionOk="0">
                  <a:moveTo>
                    <a:pt x="19093" y="0"/>
                  </a:moveTo>
                  <a:cubicBezTo>
                    <a:pt x="17389" y="0"/>
                    <a:pt x="16003" y="1387"/>
                    <a:pt x="16003" y="3090"/>
                  </a:cubicBezTo>
                  <a:lnTo>
                    <a:pt x="16003" y="7490"/>
                  </a:lnTo>
                  <a:cubicBezTo>
                    <a:pt x="16003" y="8657"/>
                    <a:pt x="15056" y="9604"/>
                    <a:pt x="13889" y="9604"/>
                  </a:cubicBezTo>
                  <a:lnTo>
                    <a:pt x="6010" y="9604"/>
                  </a:lnTo>
                  <a:cubicBezTo>
                    <a:pt x="2690" y="9604"/>
                    <a:pt x="1" y="12289"/>
                    <a:pt x="1" y="15609"/>
                  </a:cubicBezTo>
                  <a:lnTo>
                    <a:pt x="1" y="65847"/>
                  </a:lnTo>
                  <a:cubicBezTo>
                    <a:pt x="1" y="68367"/>
                    <a:pt x="2044" y="70411"/>
                    <a:pt x="4564" y="70411"/>
                  </a:cubicBezTo>
                  <a:lnTo>
                    <a:pt x="46645" y="70411"/>
                  </a:lnTo>
                  <a:cubicBezTo>
                    <a:pt x="49165" y="70411"/>
                    <a:pt x="51208" y="68367"/>
                    <a:pt x="51208" y="65847"/>
                  </a:cubicBezTo>
                  <a:lnTo>
                    <a:pt x="51208" y="15614"/>
                  </a:lnTo>
                  <a:cubicBezTo>
                    <a:pt x="51208" y="12294"/>
                    <a:pt x="48519" y="9604"/>
                    <a:pt x="45204" y="9604"/>
                  </a:cubicBezTo>
                  <a:lnTo>
                    <a:pt x="37320" y="9604"/>
                  </a:lnTo>
                  <a:cubicBezTo>
                    <a:pt x="36153" y="9604"/>
                    <a:pt x="35206" y="8657"/>
                    <a:pt x="35206" y="7490"/>
                  </a:cubicBezTo>
                  <a:lnTo>
                    <a:pt x="35206" y="3090"/>
                  </a:lnTo>
                  <a:cubicBezTo>
                    <a:pt x="35206" y="1387"/>
                    <a:pt x="33825" y="0"/>
                    <a:pt x="32121" y="0"/>
                  </a:cubicBezTo>
                  <a:close/>
                </a:path>
              </a:pathLst>
            </a:custGeom>
            <a:solidFill>
              <a:srgbClr val="E7ECED"/>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60" name="Google Shape;769;p31">
              <a:extLst>
                <a:ext uri="{FF2B5EF4-FFF2-40B4-BE49-F238E27FC236}">
                  <a16:creationId xmlns:a16="http://schemas.microsoft.com/office/drawing/2014/main" id="{3E06F8E7-D539-4E98-9C54-E7121EED5FA3}"/>
                </a:ext>
              </a:extLst>
            </p:cNvPr>
            <p:cNvSpPr/>
            <p:nvPr/>
          </p:nvSpPr>
          <p:spPr>
            <a:xfrm>
              <a:off x="5848425" y="3015050"/>
              <a:ext cx="1040125" cy="1280225"/>
            </a:xfrm>
            <a:custGeom>
              <a:avLst/>
              <a:gdLst/>
              <a:ahLst/>
              <a:cxnLst/>
              <a:rect l="l" t="t" r="r" b="b"/>
              <a:pathLst>
                <a:path w="41605" h="51209" extrusionOk="0">
                  <a:moveTo>
                    <a:pt x="1731" y="1"/>
                  </a:moveTo>
                  <a:cubicBezTo>
                    <a:pt x="773" y="1"/>
                    <a:pt x="0" y="779"/>
                    <a:pt x="0" y="1737"/>
                  </a:cubicBezTo>
                  <a:lnTo>
                    <a:pt x="0" y="43971"/>
                  </a:lnTo>
                  <a:cubicBezTo>
                    <a:pt x="0" y="44497"/>
                    <a:pt x="236" y="44996"/>
                    <a:pt x="647" y="45330"/>
                  </a:cubicBezTo>
                  <a:lnTo>
                    <a:pt x="7522" y="50825"/>
                  </a:lnTo>
                  <a:cubicBezTo>
                    <a:pt x="7829" y="51071"/>
                    <a:pt x="8213" y="51208"/>
                    <a:pt x="8607" y="51208"/>
                  </a:cubicBezTo>
                  <a:lnTo>
                    <a:pt x="32992" y="51208"/>
                  </a:lnTo>
                  <a:cubicBezTo>
                    <a:pt x="33386" y="51208"/>
                    <a:pt x="33770" y="51071"/>
                    <a:pt x="34077" y="50825"/>
                  </a:cubicBezTo>
                  <a:lnTo>
                    <a:pt x="40952" y="45324"/>
                  </a:lnTo>
                  <a:cubicBezTo>
                    <a:pt x="41363" y="44996"/>
                    <a:pt x="41604" y="44497"/>
                    <a:pt x="41604" y="43971"/>
                  </a:cubicBezTo>
                  <a:lnTo>
                    <a:pt x="41604" y="1737"/>
                  </a:lnTo>
                  <a:cubicBezTo>
                    <a:pt x="41604" y="779"/>
                    <a:pt x="40826" y="1"/>
                    <a:pt x="39868" y="1"/>
                  </a:cubicBezTo>
                  <a:close/>
                </a:path>
              </a:pathLst>
            </a:custGeom>
            <a:solidFill>
              <a:srgbClr val="FC4A1A"/>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61" name="Google Shape;770;p31">
              <a:extLst>
                <a:ext uri="{FF2B5EF4-FFF2-40B4-BE49-F238E27FC236}">
                  <a16:creationId xmlns:a16="http://schemas.microsoft.com/office/drawing/2014/main" id="{12B6F416-74FE-42A9-B9E4-E3645074C13A}"/>
                </a:ext>
              </a:extLst>
            </p:cNvPr>
            <p:cNvSpPr/>
            <p:nvPr/>
          </p:nvSpPr>
          <p:spPr>
            <a:xfrm>
              <a:off x="5808275" y="2975050"/>
              <a:ext cx="1120250" cy="1360225"/>
            </a:xfrm>
            <a:custGeom>
              <a:avLst/>
              <a:gdLst/>
              <a:ahLst/>
              <a:cxnLst/>
              <a:rect l="l" t="t" r="r" b="b"/>
              <a:pathLst>
                <a:path w="44810" h="54409" extrusionOk="0">
                  <a:moveTo>
                    <a:pt x="41474" y="3200"/>
                  </a:moveTo>
                  <a:cubicBezTo>
                    <a:pt x="41545" y="3200"/>
                    <a:pt x="41611" y="3261"/>
                    <a:pt x="41611" y="3337"/>
                  </a:cubicBezTo>
                  <a:lnTo>
                    <a:pt x="41561" y="45681"/>
                  </a:lnTo>
                  <a:lnTo>
                    <a:pt x="34686" y="51176"/>
                  </a:lnTo>
                  <a:cubicBezTo>
                    <a:pt x="34658" y="51198"/>
                    <a:pt x="34631" y="51209"/>
                    <a:pt x="34598" y="51209"/>
                  </a:cubicBezTo>
                  <a:lnTo>
                    <a:pt x="10125" y="51181"/>
                  </a:lnTo>
                  <a:lnTo>
                    <a:pt x="3200" y="45577"/>
                  </a:lnTo>
                  <a:lnTo>
                    <a:pt x="3200" y="3337"/>
                  </a:lnTo>
                  <a:cubicBezTo>
                    <a:pt x="3200" y="3261"/>
                    <a:pt x="3261" y="3200"/>
                    <a:pt x="3337" y="3200"/>
                  </a:cubicBezTo>
                  <a:close/>
                  <a:moveTo>
                    <a:pt x="3337" y="1"/>
                  </a:moveTo>
                  <a:cubicBezTo>
                    <a:pt x="1497" y="1"/>
                    <a:pt x="6" y="1491"/>
                    <a:pt x="6" y="3337"/>
                  </a:cubicBezTo>
                  <a:lnTo>
                    <a:pt x="6" y="45571"/>
                  </a:lnTo>
                  <a:cubicBezTo>
                    <a:pt x="1" y="46585"/>
                    <a:pt x="461" y="47544"/>
                    <a:pt x="1256" y="48174"/>
                  </a:cubicBezTo>
                  <a:lnTo>
                    <a:pt x="8131" y="53679"/>
                  </a:lnTo>
                  <a:cubicBezTo>
                    <a:pt x="8723" y="54151"/>
                    <a:pt x="9457" y="54403"/>
                    <a:pt x="10213" y="54408"/>
                  </a:cubicBezTo>
                  <a:lnTo>
                    <a:pt x="34598" y="54408"/>
                  </a:lnTo>
                  <a:cubicBezTo>
                    <a:pt x="35360" y="54403"/>
                    <a:pt x="36088" y="54145"/>
                    <a:pt x="36685" y="53674"/>
                  </a:cubicBezTo>
                  <a:lnTo>
                    <a:pt x="43561" y="48174"/>
                  </a:lnTo>
                  <a:cubicBezTo>
                    <a:pt x="44350" y="47544"/>
                    <a:pt x="44810" y="46585"/>
                    <a:pt x="44810" y="45571"/>
                  </a:cubicBezTo>
                  <a:lnTo>
                    <a:pt x="44810" y="3337"/>
                  </a:lnTo>
                  <a:cubicBezTo>
                    <a:pt x="44805" y="1491"/>
                    <a:pt x="43314" y="1"/>
                    <a:pt x="41474" y="1"/>
                  </a:cubicBezTo>
                  <a:close/>
                </a:path>
              </a:pathLst>
            </a:custGeom>
            <a:solidFill>
              <a:srgbClr val="E6E6E6"/>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62" name="Google Shape;771;p31">
              <a:extLst>
                <a:ext uri="{FF2B5EF4-FFF2-40B4-BE49-F238E27FC236}">
                  <a16:creationId xmlns:a16="http://schemas.microsoft.com/office/drawing/2014/main" id="{45F5CBC5-9F59-4B5D-A1E5-3DF170C07E22}"/>
                </a:ext>
              </a:extLst>
            </p:cNvPr>
            <p:cNvSpPr/>
            <p:nvPr/>
          </p:nvSpPr>
          <p:spPr>
            <a:xfrm>
              <a:off x="6328350" y="4655175"/>
              <a:ext cx="80125" cy="80150"/>
            </a:xfrm>
            <a:custGeom>
              <a:avLst/>
              <a:gdLst/>
              <a:ahLst/>
              <a:cxnLst/>
              <a:rect l="l" t="t" r="r" b="b"/>
              <a:pathLst>
                <a:path w="3205" h="3206" extrusionOk="0">
                  <a:moveTo>
                    <a:pt x="1605" y="1"/>
                  </a:moveTo>
                  <a:cubicBezTo>
                    <a:pt x="718" y="1"/>
                    <a:pt x="0" y="719"/>
                    <a:pt x="0" y="1601"/>
                  </a:cubicBezTo>
                  <a:cubicBezTo>
                    <a:pt x="0" y="2488"/>
                    <a:pt x="718" y="3206"/>
                    <a:pt x="1605" y="3206"/>
                  </a:cubicBezTo>
                  <a:cubicBezTo>
                    <a:pt x="2487" y="3206"/>
                    <a:pt x="3205" y="2488"/>
                    <a:pt x="3205" y="1601"/>
                  </a:cubicBezTo>
                  <a:cubicBezTo>
                    <a:pt x="3205" y="719"/>
                    <a:pt x="2487" y="1"/>
                    <a:pt x="1605"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63" name="Google Shape;772;p31">
              <a:extLst>
                <a:ext uri="{FF2B5EF4-FFF2-40B4-BE49-F238E27FC236}">
                  <a16:creationId xmlns:a16="http://schemas.microsoft.com/office/drawing/2014/main" id="{44B6D03B-BBFD-4ABA-B851-697B75036B7B}"/>
                </a:ext>
              </a:extLst>
            </p:cNvPr>
            <p:cNvSpPr/>
            <p:nvPr/>
          </p:nvSpPr>
          <p:spPr>
            <a:xfrm>
              <a:off x="5648325" y="4575200"/>
              <a:ext cx="760150" cy="440075"/>
            </a:xfrm>
            <a:custGeom>
              <a:avLst/>
              <a:gdLst/>
              <a:ahLst/>
              <a:cxnLst/>
              <a:rect l="l" t="t" r="r" b="b"/>
              <a:pathLst>
                <a:path w="30406" h="17603" extrusionOk="0">
                  <a:moveTo>
                    <a:pt x="8004" y="0"/>
                  </a:moveTo>
                  <a:cubicBezTo>
                    <a:pt x="3709" y="0"/>
                    <a:pt x="449" y="3238"/>
                    <a:pt x="77" y="7638"/>
                  </a:cubicBezTo>
                  <a:cubicBezTo>
                    <a:pt x="33" y="7758"/>
                    <a:pt x="11" y="7879"/>
                    <a:pt x="0" y="8005"/>
                  </a:cubicBezTo>
                  <a:lnTo>
                    <a:pt x="0" y="16003"/>
                  </a:lnTo>
                  <a:cubicBezTo>
                    <a:pt x="0" y="16885"/>
                    <a:pt x="718" y="17603"/>
                    <a:pt x="1600" y="17603"/>
                  </a:cubicBezTo>
                  <a:cubicBezTo>
                    <a:pt x="2487" y="17603"/>
                    <a:pt x="3200" y="16885"/>
                    <a:pt x="3200" y="16003"/>
                  </a:cubicBezTo>
                  <a:lnTo>
                    <a:pt x="3200" y="8459"/>
                  </a:lnTo>
                  <a:cubicBezTo>
                    <a:pt x="3200" y="5413"/>
                    <a:pt x="5221" y="3200"/>
                    <a:pt x="8004" y="3200"/>
                  </a:cubicBezTo>
                  <a:cubicBezTo>
                    <a:pt x="10782" y="3200"/>
                    <a:pt x="12803" y="5413"/>
                    <a:pt x="12803" y="8459"/>
                  </a:cubicBezTo>
                  <a:cubicBezTo>
                    <a:pt x="12803" y="8514"/>
                    <a:pt x="12825" y="8563"/>
                    <a:pt x="12831" y="8613"/>
                  </a:cubicBezTo>
                  <a:cubicBezTo>
                    <a:pt x="13154" y="13620"/>
                    <a:pt x="17312" y="17603"/>
                    <a:pt x="22402" y="17603"/>
                  </a:cubicBezTo>
                  <a:cubicBezTo>
                    <a:pt x="26818" y="17598"/>
                    <a:pt x="30401" y="14020"/>
                    <a:pt x="30406" y="9604"/>
                  </a:cubicBezTo>
                  <a:cubicBezTo>
                    <a:pt x="30406" y="8717"/>
                    <a:pt x="29688" y="8005"/>
                    <a:pt x="28806" y="8005"/>
                  </a:cubicBezTo>
                  <a:cubicBezTo>
                    <a:pt x="27919" y="8005"/>
                    <a:pt x="27207" y="8717"/>
                    <a:pt x="27207" y="9604"/>
                  </a:cubicBezTo>
                  <a:cubicBezTo>
                    <a:pt x="27201" y="12250"/>
                    <a:pt x="25053" y="14398"/>
                    <a:pt x="22402" y="14404"/>
                  </a:cubicBezTo>
                  <a:cubicBezTo>
                    <a:pt x="18868" y="14398"/>
                    <a:pt x="16008" y="11538"/>
                    <a:pt x="16003" y="8005"/>
                  </a:cubicBezTo>
                  <a:cubicBezTo>
                    <a:pt x="15992" y="7879"/>
                    <a:pt x="15970" y="7753"/>
                    <a:pt x="15932" y="7638"/>
                  </a:cubicBezTo>
                  <a:cubicBezTo>
                    <a:pt x="15559" y="3238"/>
                    <a:pt x="12294" y="0"/>
                    <a:pt x="8004"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64" name="Google Shape;773;p31">
              <a:extLst>
                <a:ext uri="{FF2B5EF4-FFF2-40B4-BE49-F238E27FC236}">
                  <a16:creationId xmlns:a16="http://schemas.microsoft.com/office/drawing/2014/main" id="{4F0633A1-1486-4FEA-88CF-76522F499D15}"/>
                </a:ext>
              </a:extLst>
            </p:cNvPr>
            <p:cNvSpPr/>
            <p:nvPr/>
          </p:nvSpPr>
          <p:spPr>
            <a:xfrm>
              <a:off x="6328475" y="4175275"/>
              <a:ext cx="80000" cy="399125"/>
            </a:xfrm>
            <a:custGeom>
              <a:avLst/>
              <a:gdLst/>
              <a:ahLst/>
              <a:cxnLst/>
              <a:rect l="l" t="t" r="r" b="b"/>
              <a:pathLst>
                <a:path w="3200" h="15965" extrusionOk="0">
                  <a:moveTo>
                    <a:pt x="1610" y="0"/>
                  </a:moveTo>
                  <a:cubicBezTo>
                    <a:pt x="1607" y="0"/>
                    <a:pt x="1604" y="0"/>
                    <a:pt x="1600" y="0"/>
                  </a:cubicBezTo>
                  <a:cubicBezTo>
                    <a:pt x="1597" y="0"/>
                    <a:pt x="1594" y="0"/>
                    <a:pt x="1590" y="0"/>
                  </a:cubicBezTo>
                  <a:cubicBezTo>
                    <a:pt x="707" y="0"/>
                    <a:pt x="1" y="716"/>
                    <a:pt x="1" y="1600"/>
                  </a:cubicBezTo>
                  <a:lnTo>
                    <a:pt x="1" y="14398"/>
                  </a:lnTo>
                  <a:cubicBezTo>
                    <a:pt x="17" y="15269"/>
                    <a:pt x="729" y="15965"/>
                    <a:pt x="1600" y="15965"/>
                  </a:cubicBezTo>
                  <a:cubicBezTo>
                    <a:pt x="2471" y="15965"/>
                    <a:pt x="3178" y="15269"/>
                    <a:pt x="3200" y="14398"/>
                  </a:cubicBezTo>
                  <a:lnTo>
                    <a:pt x="3200" y="1594"/>
                  </a:lnTo>
                  <a:cubicBezTo>
                    <a:pt x="3200" y="716"/>
                    <a:pt x="2488" y="0"/>
                    <a:pt x="1610"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65" name="Google Shape;774;p31">
              <a:extLst>
                <a:ext uri="{FF2B5EF4-FFF2-40B4-BE49-F238E27FC236}">
                  <a16:creationId xmlns:a16="http://schemas.microsoft.com/office/drawing/2014/main" id="{B757020E-0065-4D43-AA78-8DE35C9BE7B2}"/>
                </a:ext>
              </a:extLst>
            </p:cNvPr>
            <p:cNvSpPr/>
            <p:nvPr/>
          </p:nvSpPr>
          <p:spPr>
            <a:xfrm>
              <a:off x="6208350" y="2735775"/>
              <a:ext cx="320125" cy="158500"/>
            </a:xfrm>
            <a:custGeom>
              <a:avLst/>
              <a:gdLst/>
              <a:ahLst/>
              <a:cxnLst/>
              <a:rect l="l" t="t" r="r" b="b"/>
              <a:pathLst>
                <a:path w="12805" h="6340" extrusionOk="0">
                  <a:moveTo>
                    <a:pt x="6405" y="1"/>
                  </a:moveTo>
                  <a:cubicBezTo>
                    <a:pt x="5534" y="1"/>
                    <a:pt x="4822" y="697"/>
                    <a:pt x="4806" y="1568"/>
                  </a:cubicBezTo>
                  <a:lnTo>
                    <a:pt x="1601" y="1568"/>
                  </a:lnTo>
                  <a:cubicBezTo>
                    <a:pt x="719" y="1568"/>
                    <a:pt x="1" y="2285"/>
                    <a:pt x="1" y="3173"/>
                  </a:cubicBezTo>
                  <a:cubicBezTo>
                    <a:pt x="1" y="4055"/>
                    <a:pt x="719" y="4773"/>
                    <a:pt x="1601" y="4773"/>
                  </a:cubicBezTo>
                  <a:lnTo>
                    <a:pt x="4806" y="4773"/>
                  </a:lnTo>
                  <a:cubicBezTo>
                    <a:pt x="4822" y="5644"/>
                    <a:pt x="5534" y="6339"/>
                    <a:pt x="6405" y="6339"/>
                  </a:cubicBezTo>
                  <a:cubicBezTo>
                    <a:pt x="7276" y="6339"/>
                    <a:pt x="7983" y="5644"/>
                    <a:pt x="8005" y="4773"/>
                  </a:cubicBezTo>
                  <a:lnTo>
                    <a:pt x="11204" y="4773"/>
                  </a:lnTo>
                  <a:cubicBezTo>
                    <a:pt x="12086" y="4773"/>
                    <a:pt x="12804" y="4055"/>
                    <a:pt x="12804" y="3173"/>
                  </a:cubicBezTo>
                  <a:cubicBezTo>
                    <a:pt x="12804" y="2285"/>
                    <a:pt x="12086" y="1568"/>
                    <a:pt x="11204" y="1568"/>
                  </a:cubicBezTo>
                  <a:lnTo>
                    <a:pt x="8005" y="1568"/>
                  </a:lnTo>
                  <a:cubicBezTo>
                    <a:pt x="7983" y="697"/>
                    <a:pt x="7276" y="1"/>
                    <a:pt x="6405" y="1"/>
                  </a:cubicBezTo>
                  <a:close/>
                </a:path>
              </a:pathLst>
            </a:custGeom>
            <a:solidFill>
              <a:srgbClr val="556080"/>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66" name="Google Shape;775;p31">
              <a:extLst>
                <a:ext uri="{FF2B5EF4-FFF2-40B4-BE49-F238E27FC236}">
                  <a16:creationId xmlns:a16="http://schemas.microsoft.com/office/drawing/2014/main" id="{1F28F2E7-F5CC-4BE3-8139-EBDAD2BBDA69}"/>
                </a:ext>
              </a:extLst>
            </p:cNvPr>
            <p:cNvSpPr/>
            <p:nvPr/>
          </p:nvSpPr>
          <p:spPr>
            <a:xfrm>
              <a:off x="5968400" y="3135025"/>
              <a:ext cx="80000" cy="80025"/>
            </a:xfrm>
            <a:custGeom>
              <a:avLst/>
              <a:gdLst/>
              <a:ahLst/>
              <a:cxnLst/>
              <a:rect l="l" t="t" r="r" b="b"/>
              <a:pathLst>
                <a:path w="3200" h="3201" extrusionOk="0">
                  <a:moveTo>
                    <a:pt x="1600" y="1"/>
                  </a:moveTo>
                  <a:cubicBezTo>
                    <a:pt x="718" y="1"/>
                    <a:pt x="0" y="718"/>
                    <a:pt x="0" y="1600"/>
                  </a:cubicBezTo>
                  <a:cubicBezTo>
                    <a:pt x="0" y="2488"/>
                    <a:pt x="718" y="3200"/>
                    <a:pt x="1600" y="3200"/>
                  </a:cubicBezTo>
                  <a:cubicBezTo>
                    <a:pt x="2482" y="3200"/>
                    <a:pt x="3200" y="2488"/>
                    <a:pt x="3200" y="1600"/>
                  </a:cubicBezTo>
                  <a:cubicBezTo>
                    <a:pt x="3200" y="718"/>
                    <a:pt x="2482"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67" name="Google Shape;776;p31">
              <a:extLst>
                <a:ext uri="{FF2B5EF4-FFF2-40B4-BE49-F238E27FC236}">
                  <a16:creationId xmlns:a16="http://schemas.microsoft.com/office/drawing/2014/main" id="{F1A02D72-7A2C-4AEB-9F64-01BA3BC9ED5E}"/>
                </a:ext>
              </a:extLst>
            </p:cNvPr>
            <p:cNvSpPr/>
            <p:nvPr/>
          </p:nvSpPr>
          <p:spPr>
            <a:xfrm>
              <a:off x="6208350" y="3135025"/>
              <a:ext cx="80150" cy="80025"/>
            </a:xfrm>
            <a:custGeom>
              <a:avLst/>
              <a:gdLst/>
              <a:ahLst/>
              <a:cxnLst/>
              <a:rect l="l" t="t" r="r" b="b"/>
              <a:pathLst>
                <a:path w="3206" h="3201" extrusionOk="0">
                  <a:moveTo>
                    <a:pt x="1601" y="1"/>
                  </a:moveTo>
                  <a:cubicBezTo>
                    <a:pt x="719" y="1"/>
                    <a:pt x="1" y="718"/>
                    <a:pt x="1" y="1600"/>
                  </a:cubicBezTo>
                  <a:cubicBezTo>
                    <a:pt x="1" y="2488"/>
                    <a:pt x="719" y="3200"/>
                    <a:pt x="1601" y="3200"/>
                  </a:cubicBezTo>
                  <a:cubicBezTo>
                    <a:pt x="2488" y="3200"/>
                    <a:pt x="3206" y="2488"/>
                    <a:pt x="3206" y="1600"/>
                  </a:cubicBezTo>
                  <a:cubicBezTo>
                    <a:pt x="3206" y="718"/>
                    <a:pt x="2488" y="1"/>
                    <a:pt x="1601"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68" name="Google Shape;777;p31">
              <a:extLst>
                <a:ext uri="{FF2B5EF4-FFF2-40B4-BE49-F238E27FC236}">
                  <a16:creationId xmlns:a16="http://schemas.microsoft.com/office/drawing/2014/main" id="{F86F7F7E-1732-4019-97DD-3F1DCBDB0265}"/>
                </a:ext>
              </a:extLst>
            </p:cNvPr>
            <p:cNvSpPr/>
            <p:nvPr/>
          </p:nvSpPr>
          <p:spPr>
            <a:xfrm>
              <a:off x="6448450" y="3135025"/>
              <a:ext cx="80025" cy="80025"/>
            </a:xfrm>
            <a:custGeom>
              <a:avLst/>
              <a:gdLst/>
              <a:ahLst/>
              <a:cxnLst/>
              <a:rect l="l" t="t" r="r" b="b"/>
              <a:pathLst>
                <a:path w="3201" h="3201" extrusionOk="0">
                  <a:moveTo>
                    <a:pt x="1600" y="1"/>
                  </a:moveTo>
                  <a:cubicBezTo>
                    <a:pt x="718" y="1"/>
                    <a:pt x="1" y="718"/>
                    <a:pt x="1" y="1600"/>
                  </a:cubicBezTo>
                  <a:cubicBezTo>
                    <a:pt x="1" y="2488"/>
                    <a:pt x="718" y="3200"/>
                    <a:pt x="1600" y="3200"/>
                  </a:cubicBezTo>
                  <a:cubicBezTo>
                    <a:pt x="2482" y="3200"/>
                    <a:pt x="3200" y="2488"/>
                    <a:pt x="3200" y="1600"/>
                  </a:cubicBezTo>
                  <a:cubicBezTo>
                    <a:pt x="3200" y="718"/>
                    <a:pt x="2482"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69" name="Google Shape;778;p31">
              <a:extLst>
                <a:ext uri="{FF2B5EF4-FFF2-40B4-BE49-F238E27FC236}">
                  <a16:creationId xmlns:a16="http://schemas.microsoft.com/office/drawing/2014/main" id="{82846532-D789-400D-B5A5-2BD9DC1229B7}"/>
                </a:ext>
              </a:extLst>
            </p:cNvPr>
            <p:cNvSpPr/>
            <p:nvPr/>
          </p:nvSpPr>
          <p:spPr>
            <a:xfrm>
              <a:off x="6688425" y="3135025"/>
              <a:ext cx="80000" cy="80025"/>
            </a:xfrm>
            <a:custGeom>
              <a:avLst/>
              <a:gdLst/>
              <a:ahLst/>
              <a:cxnLst/>
              <a:rect l="l" t="t" r="r" b="b"/>
              <a:pathLst>
                <a:path w="3200" h="3201" extrusionOk="0">
                  <a:moveTo>
                    <a:pt x="1600" y="1"/>
                  </a:moveTo>
                  <a:cubicBezTo>
                    <a:pt x="718" y="1"/>
                    <a:pt x="0" y="718"/>
                    <a:pt x="0" y="1600"/>
                  </a:cubicBezTo>
                  <a:cubicBezTo>
                    <a:pt x="0" y="2488"/>
                    <a:pt x="718" y="3200"/>
                    <a:pt x="1600" y="3200"/>
                  </a:cubicBezTo>
                  <a:cubicBezTo>
                    <a:pt x="2487" y="3200"/>
                    <a:pt x="3200" y="2488"/>
                    <a:pt x="3200" y="1600"/>
                  </a:cubicBezTo>
                  <a:cubicBezTo>
                    <a:pt x="3200" y="718"/>
                    <a:pt x="2487"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70" name="Google Shape;779;p31">
              <a:extLst>
                <a:ext uri="{FF2B5EF4-FFF2-40B4-BE49-F238E27FC236}">
                  <a16:creationId xmlns:a16="http://schemas.microsoft.com/office/drawing/2014/main" id="{44F3F7D6-175F-416F-8A2A-11EA55EB5745}"/>
                </a:ext>
              </a:extLst>
            </p:cNvPr>
            <p:cNvSpPr/>
            <p:nvPr/>
          </p:nvSpPr>
          <p:spPr>
            <a:xfrm>
              <a:off x="6088375" y="3255000"/>
              <a:ext cx="80025" cy="80150"/>
            </a:xfrm>
            <a:custGeom>
              <a:avLst/>
              <a:gdLst/>
              <a:ahLst/>
              <a:cxnLst/>
              <a:rect l="l" t="t" r="r" b="b"/>
              <a:pathLst>
                <a:path w="3201" h="3206" extrusionOk="0">
                  <a:moveTo>
                    <a:pt x="1600" y="1"/>
                  </a:moveTo>
                  <a:cubicBezTo>
                    <a:pt x="718" y="1"/>
                    <a:pt x="1" y="719"/>
                    <a:pt x="1" y="1606"/>
                  </a:cubicBezTo>
                  <a:cubicBezTo>
                    <a:pt x="1" y="2488"/>
                    <a:pt x="718" y="3206"/>
                    <a:pt x="1600" y="3206"/>
                  </a:cubicBezTo>
                  <a:cubicBezTo>
                    <a:pt x="2482" y="3206"/>
                    <a:pt x="3200" y="2488"/>
                    <a:pt x="3200" y="1606"/>
                  </a:cubicBezTo>
                  <a:cubicBezTo>
                    <a:pt x="3200" y="719"/>
                    <a:pt x="2482"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71" name="Google Shape;780;p31">
              <a:extLst>
                <a:ext uri="{FF2B5EF4-FFF2-40B4-BE49-F238E27FC236}">
                  <a16:creationId xmlns:a16="http://schemas.microsoft.com/office/drawing/2014/main" id="{B0D5EBA8-AA95-4FD6-AC22-9AE8A281068C}"/>
                </a:ext>
              </a:extLst>
            </p:cNvPr>
            <p:cNvSpPr/>
            <p:nvPr/>
          </p:nvSpPr>
          <p:spPr>
            <a:xfrm>
              <a:off x="6328350" y="3255000"/>
              <a:ext cx="80125" cy="80150"/>
            </a:xfrm>
            <a:custGeom>
              <a:avLst/>
              <a:gdLst/>
              <a:ahLst/>
              <a:cxnLst/>
              <a:rect l="l" t="t" r="r" b="b"/>
              <a:pathLst>
                <a:path w="3205" h="3206" extrusionOk="0">
                  <a:moveTo>
                    <a:pt x="1605" y="1"/>
                  </a:moveTo>
                  <a:cubicBezTo>
                    <a:pt x="718" y="1"/>
                    <a:pt x="0" y="719"/>
                    <a:pt x="0" y="1606"/>
                  </a:cubicBezTo>
                  <a:cubicBezTo>
                    <a:pt x="0" y="2488"/>
                    <a:pt x="718" y="3206"/>
                    <a:pt x="1605" y="3206"/>
                  </a:cubicBezTo>
                  <a:cubicBezTo>
                    <a:pt x="2487" y="3206"/>
                    <a:pt x="3205" y="2488"/>
                    <a:pt x="3205" y="1606"/>
                  </a:cubicBezTo>
                  <a:cubicBezTo>
                    <a:pt x="3205" y="719"/>
                    <a:pt x="2487" y="1"/>
                    <a:pt x="1605"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72" name="Google Shape;781;p31">
              <a:extLst>
                <a:ext uri="{FF2B5EF4-FFF2-40B4-BE49-F238E27FC236}">
                  <a16:creationId xmlns:a16="http://schemas.microsoft.com/office/drawing/2014/main" id="{2B50929F-585E-4C30-824C-EC5414E20E04}"/>
                </a:ext>
              </a:extLst>
            </p:cNvPr>
            <p:cNvSpPr/>
            <p:nvPr/>
          </p:nvSpPr>
          <p:spPr>
            <a:xfrm>
              <a:off x="6568425" y="3255000"/>
              <a:ext cx="80025" cy="80150"/>
            </a:xfrm>
            <a:custGeom>
              <a:avLst/>
              <a:gdLst/>
              <a:ahLst/>
              <a:cxnLst/>
              <a:rect l="l" t="t" r="r" b="b"/>
              <a:pathLst>
                <a:path w="3201" h="3206" extrusionOk="0">
                  <a:moveTo>
                    <a:pt x="1601" y="1"/>
                  </a:moveTo>
                  <a:cubicBezTo>
                    <a:pt x="719" y="1"/>
                    <a:pt x="1" y="719"/>
                    <a:pt x="1" y="1606"/>
                  </a:cubicBezTo>
                  <a:cubicBezTo>
                    <a:pt x="1" y="2488"/>
                    <a:pt x="719" y="3206"/>
                    <a:pt x="1601" y="3206"/>
                  </a:cubicBezTo>
                  <a:cubicBezTo>
                    <a:pt x="2483" y="3206"/>
                    <a:pt x="3200" y="2488"/>
                    <a:pt x="3200" y="1606"/>
                  </a:cubicBezTo>
                  <a:cubicBezTo>
                    <a:pt x="3200" y="719"/>
                    <a:pt x="2483" y="1"/>
                    <a:pt x="1601"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73" name="Google Shape;782;p31">
              <a:extLst>
                <a:ext uri="{FF2B5EF4-FFF2-40B4-BE49-F238E27FC236}">
                  <a16:creationId xmlns:a16="http://schemas.microsoft.com/office/drawing/2014/main" id="{E3C4318D-8771-47EC-83CF-FE5B7EB86D97}"/>
                </a:ext>
              </a:extLst>
            </p:cNvPr>
            <p:cNvSpPr/>
            <p:nvPr/>
          </p:nvSpPr>
          <p:spPr>
            <a:xfrm>
              <a:off x="5968400" y="3375125"/>
              <a:ext cx="80000" cy="80025"/>
            </a:xfrm>
            <a:custGeom>
              <a:avLst/>
              <a:gdLst/>
              <a:ahLst/>
              <a:cxnLst/>
              <a:rect l="l" t="t" r="r" b="b"/>
              <a:pathLst>
                <a:path w="3200" h="3201" extrusionOk="0">
                  <a:moveTo>
                    <a:pt x="1600" y="1"/>
                  </a:moveTo>
                  <a:cubicBezTo>
                    <a:pt x="718" y="1"/>
                    <a:pt x="0" y="713"/>
                    <a:pt x="0" y="1600"/>
                  </a:cubicBezTo>
                  <a:cubicBezTo>
                    <a:pt x="0" y="2482"/>
                    <a:pt x="718" y="3200"/>
                    <a:pt x="1600" y="3200"/>
                  </a:cubicBezTo>
                  <a:cubicBezTo>
                    <a:pt x="2482" y="3200"/>
                    <a:pt x="3200" y="2482"/>
                    <a:pt x="3200" y="1600"/>
                  </a:cubicBezTo>
                  <a:cubicBezTo>
                    <a:pt x="3200" y="713"/>
                    <a:pt x="2482"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74" name="Google Shape;783;p31">
              <a:extLst>
                <a:ext uri="{FF2B5EF4-FFF2-40B4-BE49-F238E27FC236}">
                  <a16:creationId xmlns:a16="http://schemas.microsoft.com/office/drawing/2014/main" id="{1517428A-1360-4A3C-9C8A-0CC5806497ED}"/>
                </a:ext>
              </a:extLst>
            </p:cNvPr>
            <p:cNvSpPr/>
            <p:nvPr/>
          </p:nvSpPr>
          <p:spPr>
            <a:xfrm>
              <a:off x="6208350" y="3375125"/>
              <a:ext cx="80150" cy="80025"/>
            </a:xfrm>
            <a:custGeom>
              <a:avLst/>
              <a:gdLst/>
              <a:ahLst/>
              <a:cxnLst/>
              <a:rect l="l" t="t" r="r" b="b"/>
              <a:pathLst>
                <a:path w="3206" h="3201" extrusionOk="0">
                  <a:moveTo>
                    <a:pt x="1601" y="1"/>
                  </a:moveTo>
                  <a:cubicBezTo>
                    <a:pt x="719" y="1"/>
                    <a:pt x="1" y="713"/>
                    <a:pt x="1" y="1600"/>
                  </a:cubicBezTo>
                  <a:cubicBezTo>
                    <a:pt x="1" y="2482"/>
                    <a:pt x="719" y="3200"/>
                    <a:pt x="1601" y="3200"/>
                  </a:cubicBezTo>
                  <a:cubicBezTo>
                    <a:pt x="2488" y="3200"/>
                    <a:pt x="3206" y="2482"/>
                    <a:pt x="3206" y="1600"/>
                  </a:cubicBezTo>
                  <a:cubicBezTo>
                    <a:pt x="3206" y="713"/>
                    <a:pt x="2488" y="1"/>
                    <a:pt x="1601"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75" name="Google Shape;784;p31">
              <a:extLst>
                <a:ext uri="{FF2B5EF4-FFF2-40B4-BE49-F238E27FC236}">
                  <a16:creationId xmlns:a16="http://schemas.microsoft.com/office/drawing/2014/main" id="{50BF1FE4-9F61-435C-B7FF-5F6766A4311D}"/>
                </a:ext>
              </a:extLst>
            </p:cNvPr>
            <p:cNvSpPr/>
            <p:nvPr/>
          </p:nvSpPr>
          <p:spPr>
            <a:xfrm>
              <a:off x="5968400" y="3615075"/>
              <a:ext cx="80000" cy="80025"/>
            </a:xfrm>
            <a:custGeom>
              <a:avLst/>
              <a:gdLst/>
              <a:ahLst/>
              <a:cxnLst/>
              <a:rect l="l" t="t" r="r" b="b"/>
              <a:pathLst>
                <a:path w="3200" h="3201" extrusionOk="0">
                  <a:moveTo>
                    <a:pt x="1600" y="1"/>
                  </a:moveTo>
                  <a:cubicBezTo>
                    <a:pt x="718" y="1"/>
                    <a:pt x="0" y="719"/>
                    <a:pt x="0" y="1601"/>
                  </a:cubicBezTo>
                  <a:cubicBezTo>
                    <a:pt x="0" y="2488"/>
                    <a:pt x="718" y="3200"/>
                    <a:pt x="1600" y="3200"/>
                  </a:cubicBezTo>
                  <a:cubicBezTo>
                    <a:pt x="2482" y="3200"/>
                    <a:pt x="3200" y="2488"/>
                    <a:pt x="3200" y="1601"/>
                  </a:cubicBezTo>
                  <a:cubicBezTo>
                    <a:pt x="3200" y="719"/>
                    <a:pt x="2482"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76" name="Google Shape;785;p31">
              <a:extLst>
                <a:ext uri="{FF2B5EF4-FFF2-40B4-BE49-F238E27FC236}">
                  <a16:creationId xmlns:a16="http://schemas.microsoft.com/office/drawing/2014/main" id="{66F432FD-ACFC-44AD-BF67-1175DD6519FC}"/>
                </a:ext>
              </a:extLst>
            </p:cNvPr>
            <p:cNvSpPr/>
            <p:nvPr/>
          </p:nvSpPr>
          <p:spPr>
            <a:xfrm>
              <a:off x="6208350" y="3615075"/>
              <a:ext cx="80150" cy="80025"/>
            </a:xfrm>
            <a:custGeom>
              <a:avLst/>
              <a:gdLst/>
              <a:ahLst/>
              <a:cxnLst/>
              <a:rect l="l" t="t" r="r" b="b"/>
              <a:pathLst>
                <a:path w="3206" h="3201" extrusionOk="0">
                  <a:moveTo>
                    <a:pt x="1601" y="1"/>
                  </a:moveTo>
                  <a:cubicBezTo>
                    <a:pt x="719" y="1"/>
                    <a:pt x="1" y="719"/>
                    <a:pt x="1" y="1601"/>
                  </a:cubicBezTo>
                  <a:cubicBezTo>
                    <a:pt x="1" y="2488"/>
                    <a:pt x="719" y="3200"/>
                    <a:pt x="1601" y="3200"/>
                  </a:cubicBezTo>
                  <a:cubicBezTo>
                    <a:pt x="2488" y="3200"/>
                    <a:pt x="3206" y="2488"/>
                    <a:pt x="3206" y="1601"/>
                  </a:cubicBezTo>
                  <a:cubicBezTo>
                    <a:pt x="3206" y="719"/>
                    <a:pt x="2488" y="1"/>
                    <a:pt x="1601"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77" name="Google Shape;786;p31">
              <a:extLst>
                <a:ext uri="{FF2B5EF4-FFF2-40B4-BE49-F238E27FC236}">
                  <a16:creationId xmlns:a16="http://schemas.microsoft.com/office/drawing/2014/main" id="{34487CE9-CC44-456A-B043-3D1A81FEFC7A}"/>
                </a:ext>
              </a:extLst>
            </p:cNvPr>
            <p:cNvSpPr/>
            <p:nvPr/>
          </p:nvSpPr>
          <p:spPr>
            <a:xfrm>
              <a:off x="6088375" y="3495100"/>
              <a:ext cx="80025" cy="80025"/>
            </a:xfrm>
            <a:custGeom>
              <a:avLst/>
              <a:gdLst/>
              <a:ahLst/>
              <a:cxnLst/>
              <a:rect l="l" t="t" r="r" b="b"/>
              <a:pathLst>
                <a:path w="3201" h="3201" extrusionOk="0">
                  <a:moveTo>
                    <a:pt x="1600" y="1"/>
                  </a:moveTo>
                  <a:cubicBezTo>
                    <a:pt x="718" y="1"/>
                    <a:pt x="1" y="718"/>
                    <a:pt x="1" y="1601"/>
                  </a:cubicBezTo>
                  <a:cubicBezTo>
                    <a:pt x="1" y="2483"/>
                    <a:pt x="718" y="3200"/>
                    <a:pt x="1600" y="3200"/>
                  </a:cubicBezTo>
                  <a:cubicBezTo>
                    <a:pt x="2482" y="3200"/>
                    <a:pt x="3200" y="2483"/>
                    <a:pt x="3200" y="1601"/>
                  </a:cubicBezTo>
                  <a:cubicBezTo>
                    <a:pt x="3200" y="718"/>
                    <a:pt x="2482"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78" name="Google Shape;787;p31">
              <a:extLst>
                <a:ext uri="{FF2B5EF4-FFF2-40B4-BE49-F238E27FC236}">
                  <a16:creationId xmlns:a16="http://schemas.microsoft.com/office/drawing/2014/main" id="{D04FAFC2-D913-47B1-BB51-50800BD908BB}"/>
                </a:ext>
              </a:extLst>
            </p:cNvPr>
            <p:cNvSpPr/>
            <p:nvPr/>
          </p:nvSpPr>
          <p:spPr>
            <a:xfrm>
              <a:off x="6328350" y="3495100"/>
              <a:ext cx="80125" cy="80025"/>
            </a:xfrm>
            <a:custGeom>
              <a:avLst/>
              <a:gdLst/>
              <a:ahLst/>
              <a:cxnLst/>
              <a:rect l="l" t="t" r="r" b="b"/>
              <a:pathLst>
                <a:path w="3205" h="3201" extrusionOk="0">
                  <a:moveTo>
                    <a:pt x="1605" y="1"/>
                  </a:moveTo>
                  <a:cubicBezTo>
                    <a:pt x="718" y="1"/>
                    <a:pt x="0" y="718"/>
                    <a:pt x="0" y="1601"/>
                  </a:cubicBezTo>
                  <a:cubicBezTo>
                    <a:pt x="0" y="2483"/>
                    <a:pt x="718" y="3200"/>
                    <a:pt x="1605" y="3200"/>
                  </a:cubicBezTo>
                  <a:cubicBezTo>
                    <a:pt x="2487" y="3200"/>
                    <a:pt x="3205" y="2483"/>
                    <a:pt x="3205" y="1601"/>
                  </a:cubicBezTo>
                  <a:cubicBezTo>
                    <a:pt x="3205" y="718"/>
                    <a:pt x="2487" y="1"/>
                    <a:pt x="1605"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79" name="Google Shape;788;p31">
              <a:extLst>
                <a:ext uri="{FF2B5EF4-FFF2-40B4-BE49-F238E27FC236}">
                  <a16:creationId xmlns:a16="http://schemas.microsoft.com/office/drawing/2014/main" id="{9148697E-943A-4364-8453-356D1C980C6A}"/>
                </a:ext>
              </a:extLst>
            </p:cNvPr>
            <p:cNvSpPr/>
            <p:nvPr/>
          </p:nvSpPr>
          <p:spPr>
            <a:xfrm>
              <a:off x="6448450" y="3375125"/>
              <a:ext cx="80025" cy="80025"/>
            </a:xfrm>
            <a:custGeom>
              <a:avLst/>
              <a:gdLst/>
              <a:ahLst/>
              <a:cxnLst/>
              <a:rect l="l" t="t" r="r" b="b"/>
              <a:pathLst>
                <a:path w="3201" h="3201" extrusionOk="0">
                  <a:moveTo>
                    <a:pt x="1600" y="1"/>
                  </a:moveTo>
                  <a:cubicBezTo>
                    <a:pt x="718" y="1"/>
                    <a:pt x="1" y="713"/>
                    <a:pt x="1" y="1600"/>
                  </a:cubicBezTo>
                  <a:cubicBezTo>
                    <a:pt x="1" y="2482"/>
                    <a:pt x="718" y="3200"/>
                    <a:pt x="1600" y="3200"/>
                  </a:cubicBezTo>
                  <a:cubicBezTo>
                    <a:pt x="2482" y="3200"/>
                    <a:pt x="3200" y="2482"/>
                    <a:pt x="3200" y="1600"/>
                  </a:cubicBezTo>
                  <a:cubicBezTo>
                    <a:pt x="3200" y="713"/>
                    <a:pt x="2482"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80" name="Google Shape;789;p31">
              <a:extLst>
                <a:ext uri="{FF2B5EF4-FFF2-40B4-BE49-F238E27FC236}">
                  <a16:creationId xmlns:a16="http://schemas.microsoft.com/office/drawing/2014/main" id="{F4EEE76D-29C5-4E82-91DC-74445F0944DD}"/>
                </a:ext>
              </a:extLst>
            </p:cNvPr>
            <p:cNvSpPr/>
            <p:nvPr/>
          </p:nvSpPr>
          <p:spPr>
            <a:xfrm>
              <a:off x="6688425" y="3375125"/>
              <a:ext cx="80000" cy="80025"/>
            </a:xfrm>
            <a:custGeom>
              <a:avLst/>
              <a:gdLst/>
              <a:ahLst/>
              <a:cxnLst/>
              <a:rect l="l" t="t" r="r" b="b"/>
              <a:pathLst>
                <a:path w="3200" h="3201" extrusionOk="0">
                  <a:moveTo>
                    <a:pt x="1600" y="1"/>
                  </a:moveTo>
                  <a:cubicBezTo>
                    <a:pt x="718" y="1"/>
                    <a:pt x="0" y="713"/>
                    <a:pt x="0" y="1600"/>
                  </a:cubicBezTo>
                  <a:cubicBezTo>
                    <a:pt x="0" y="2482"/>
                    <a:pt x="718" y="3200"/>
                    <a:pt x="1600" y="3200"/>
                  </a:cubicBezTo>
                  <a:cubicBezTo>
                    <a:pt x="2487" y="3200"/>
                    <a:pt x="3200" y="2482"/>
                    <a:pt x="3200" y="1600"/>
                  </a:cubicBezTo>
                  <a:cubicBezTo>
                    <a:pt x="3200" y="713"/>
                    <a:pt x="2487"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81" name="Google Shape;790;p31">
              <a:extLst>
                <a:ext uri="{FF2B5EF4-FFF2-40B4-BE49-F238E27FC236}">
                  <a16:creationId xmlns:a16="http://schemas.microsoft.com/office/drawing/2014/main" id="{A2793A93-D8D1-4991-B98C-65F8575D884A}"/>
                </a:ext>
              </a:extLst>
            </p:cNvPr>
            <p:cNvSpPr/>
            <p:nvPr/>
          </p:nvSpPr>
          <p:spPr>
            <a:xfrm>
              <a:off x="6448450" y="3615075"/>
              <a:ext cx="80025" cy="80025"/>
            </a:xfrm>
            <a:custGeom>
              <a:avLst/>
              <a:gdLst/>
              <a:ahLst/>
              <a:cxnLst/>
              <a:rect l="l" t="t" r="r" b="b"/>
              <a:pathLst>
                <a:path w="3201" h="3201" extrusionOk="0">
                  <a:moveTo>
                    <a:pt x="1600" y="1"/>
                  </a:moveTo>
                  <a:cubicBezTo>
                    <a:pt x="718" y="1"/>
                    <a:pt x="1" y="719"/>
                    <a:pt x="1" y="1601"/>
                  </a:cubicBezTo>
                  <a:cubicBezTo>
                    <a:pt x="1" y="2488"/>
                    <a:pt x="718" y="3200"/>
                    <a:pt x="1600" y="3200"/>
                  </a:cubicBezTo>
                  <a:cubicBezTo>
                    <a:pt x="2482" y="3200"/>
                    <a:pt x="3200" y="2488"/>
                    <a:pt x="3200" y="1601"/>
                  </a:cubicBezTo>
                  <a:cubicBezTo>
                    <a:pt x="3200" y="719"/>
                    <a:pt x="2482"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82" name="Google Shape;791;p31">
              <a:extLst>
                <a:ext uri="{FF2B5EF4-FFF2-40B4-BE49-F238E27FC236}">
                  <a16:creationId xmlns:a16="http://schemas.microsoft.com/office/drawing/2014/main" id="{44575F05-CB5C-4910-ADD0-5EFB70AA5F42}"/>
                </a:ext>
              </a:extLst>
            </p:cNvPr>
            <p:cNvSpPr/>
            <p:nvPr/>
          </p:nvSpPr>
          <p:spPr>
            <a:xfrm>
              <a:off x="6688425" y="3615075"/>
              <a:ext cx="80000" cy="80025"/>
            </a:xfrm>
            <a:custGeom>
              <a:avLst/>
              <a:gdLst/>
              <a:ahLst/>
              <a:cxnLst/>
              <a:rect l="l" t="t" r="r" b="b"/>
              <a:pathLst>
                <a:path w="3200" h="3201" extrusionOk="0">
                  <a:moveTo>
                    <a:pt x="1600" y="1"/>
                  </a:moveTo>
                  <a:cubicBezTo>
                    <a:pt x="718" y="1"/>
                    <a:pt x="0" y="719"/>
                    <a:pt x="0" y="1601"/>
                  </a:cubicBezTo>
                  <a:cubicBezTo>
                    <a:pt x="0" y="2488"/>
                    <a:pt x="718" y="3200"/>
                    <a:pt x="1600" y="3200"/>
                  </a:cubicBezTo>
                  <a:cubicBezTo>
                    <a:pt x="2487" y="3200"/>
                    <a:pt x="3200" y="2488"/>
                    <a:pt x="3200" y="1601"/>
                  </a:cubicBezTo>
                  <a:cubicBezTo>
                    <a:pt x="3200" y="719"/>
                    <a:pt x="2487"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83" name="Google Shape;792;p31">
              <a:extLst>
                <a:ext uri="{FF2B5EF4-FFF2-40B4-BE49-F238E27FC236}">
                  <a16:creationId xmlns:a16="http://schemas.microsoft.com/office/drawing/2014/main" id="{3E3B0264-096D-485C-B6A9-1A9E97DC870F}"/>
                </a:ext>
              </a:extLst>
            </p:cNvPr>
            <p:cNvSpPr/>
            <p:nvPr/>
          </p:nvSpPr>
          <p:spPr>
            <a:xfrm>
              <a:off x="6568425" y="3495100"/>
              <a:ext cx="80025" cy="80025"/>
            </a:xfrm>
            <a:custGeom>
              <a:avLst/>
              <a:gdLst/>
              <a:ahLst/>
              <a:cxnLst/>
              <a:rect l="l" t="t" r="r" b="b"/>
              <a:pathLst>
                <a:path w="3201" h="3201" extrusionOk="0">
                  <a:moveTo>
                    <a:pt x="1601" y="1"/>
                  </a:moveTo>
                  <a:cubicBezTo>
                    <a:pt x="719" y="1"/>
                    <a:pt x="1" y="718"/>
                    <a:pt x="1" y="1601"/>
                  </a:cubicBezTo>
                  <a:cubicBezTo>
                    <a:pt x="1" y="2483"/>
                    <a:pt x="719" y="3200"/>
                    <a:pt x="1601" y="3200"/>
                  </a:cubicBezTo>
                  <a:cubicBezTo>
                    <a:pt x="2483" y="3200"/>
                    <a:pt x="3200" y="2483"/>
                    <a:pt x="3200" y="1601"/>
                  </a:cubicBezTo>
                  <a:cubicBezTo>
                    <a:pt x="3200" y="718"/>
                    <a:pt x="2483" y="1"/>
                    <a:pt x="1601"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84" name="Google Shape;793;p31">
              <a:extLst>
                <a:ext uri="{FF2B5EF4-FFF2-40B4-BE49-F238E27FC236}">
                  <a16:creationId xmlns:a16="http://schemas.microsoft.com/office/drawing/2014/main" id="{1AE327C9-81A0-41C1-92E4-D8B69BE9E2D4}"/>
                </a:ext>
              </a:extLst>
            </p:cNvPr>
            <p:cNvSpPr/>
            <p:nvPr/>
          </p:nvSpPr>
          <p:spPr>
            <a:xfrm>
              <a:off x="6088375" y="3735075"/>
              <a:ext cx="80025" cy="80150"/>
            </a:xfrm>
            <a:custGeom>
              <a:avLst/>
              <a:gdLst/>
              <a:ahLst/>
              <a:cxnLst/>
              <a:rect l="l" t="t" r="r" b="b"/>
              <a:pathLst>
                <a:path w="3201" h="3206" extrusionOk="0">
                  <a:moveTo>
                    <a:pt x="1600" y="0"/>
                  </a:moveTo>
                  <a:cubicBezTo>
                    <a:pt x="718" y="0"/>
                    <a:pt x="1" y="718"/>
                    <a:pt x="1" y="1605"/>
                  </a:cubicBezTo>
                  <a:cubicBezTo>
                    <a:pt x="1" y="2487"/>
                    <a:pt x="718" y="3205"/>
                    <a:pt x="1600" y="3205"/>
                  </a:cubicBezTo>
                  <a:cubicBezTo>
                    <a:pt x="2482" y="3205"/>
                    <a:pt x="3200" y="2487"/>
                    <a:pt x="3200" y="1605"/>
                  </a:cubicBezTo>
                  <a:cubicBezTo>
                    <a:pt x="3200" y="718"/>
                    <a:pt x="2482" y="0"/>
                    <a:pt x="1600"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85" name="Google Shape;794;p31">
              <a:extLst>
                <a:ext uri="{FF2B5EF4-FFF2-40B4-BE49-F238E27FC236}">
                  <a16:creationId xmlns:a16="http://schemas.microsoft.com/office/drawing/2014/main" id="{E0F6973A-032F-47CD-B4CD-0F650E7BAF29}"/>
                </a:ext>
              </a:extLst>
            </p:cNvPr>
            <p:cNvSpPr/>
            <p:nvPr/>
          </p:nvSpPr>
          <p:spPr>
            <a:xfrm>
              <a:off x="6328350" y="3735075"/>
              <a:ext cx="80125" cy="80150"/>
            </a:xfrm>
            <a:custGeom>
              <a:avLst/>
              <a:gdLst/>
              <a:ahLst/>
              <a:cxnLst/>
              <a:rect l="l" t="t" r="r" b="b"/>
              <a:pathLst>
                <a:path w="3205" h="3206" extrusionOk="0">
                  <a:moveTo>
                    <a:pt x="1605" y="0"/>
                  </a:moveTo>
                  <a:cubicBezTo>
                    <a:pt x="718" y="0"/>
                    <a:pt x="0" y="718"/>
                    <a:pt x="0" y="1605"/>
                  </a:cubicBezTo>
                  <a:cubicBezTo>
                    <a:pt x="0" y="2487"/>
                    <a:pt x="718" y="3205"/>
                    <a:pt x="1605" y="3205"/>
                  </a:cubicBezTo>
                  <a:cubicBezTo>
                    <a:pt x="2487" y="3205"/>
                    <a:pt x="3205" y="2487"/>
                    <a:pt x="3205" y="1605"/>
                  </a:cubicBezTo>
                  <a:cubicBezTo>
                    <a:pt x="3205" y="718"/>
                    <a:pt x="2487" y="0"/>
                    <a:pt x="1605"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86" name="Google Shape;795;p31">
              <a:extLst>
                <a:ext uri="{FF2B5EF4-FFF2-40B4-BE49-F238E27FC236}">
                  <a16:creationId xmlns:a16="http://schemas.microsoft.com/office/drawing/2014/main" id="{20DF43BF-7632-4275-B083-AD896BEF8F4F}"/>
                </a:ext>
              </a:extLst>
            </p:cNvPr>
            <p:cNvSpPr/>
            <p:nvPr/>
          </p:nvSpPr>
          <p:spPr>
            <a:xfrm>
              <a:off x="6568425" y="3735075"/>
              <a:ext cx="80025" cy="80150"/>
            </a:xfrm>
            <a:custGeom>
              <a:avLst/>
              <a:gdLst/>
              <a:ahLst/>
              <a:cxnLst/>
              <a:rect l="l" t="t" r="r" b="b"/>
              <a:pathLst>
                <a:path w="3201" h="3206" extrusionOk="0">
                  <a:moveTo>
                    <a:pt x="1601" y="0"/>
                  </a:moveTo>
                  <a:cubicBezTo>
                    <a:pt x="719" y="0"/>
                    <a:pt x="1" y="718"/>
                    <a:pt x="1" y="1605"/>
                  </a:cubicBezTo>
                  <a:cubicBezTo>
                    <a:pt x="1" y="2487"/>
                    <a:pt x="719" y="3205"/>
                    <a:pt x="1601" y="3205"/>
                  </a:cubicBezTo>
                  <a:cubicBezTo>
                    <a:pt x="2483" y="3205"/>
                    <a:pt x="3200" y="2487"/>
                    <a:pt x="3200" y="1605"/>
                  </a:cubicBezTo>
                  <a:cubicBezTo>
                    <a:pt x="3200" y="718"/>
                    <a:pt x="2483" y="0"/>
                    <a:pt x="1601"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87" name="Google Shape;796;p31">
              <a:extLst>
                <a:ext uri="{FF2B5EF4-FFF2-40B4-BE49-F238E27FC236}">
                  <a16:creationId xmlns:a16="http://schemas.microsoft.com/office/drawing/2014/main" id="{2EEF89E0-C8CD-462B-8C6B-97A362E3DDEC}"/>
                </a:ext>
              </a:extLst>
            </p:cNvPr>
            <p:cNvSpPr/>
            <p:nvPr/>
          </p:nvSpPr>
          <p:spPr>
            <a:xfrm>
              <a:off x="5968400" y="3855175"/>
              <a:ext cx="80000" cy="80025"/>
            </a:xfrm>
            <a:custGeom>
              <a:avLst/>
              <a:gdLst/>
              <a:ahLst/>
              <a:cxnLst/>
              <a:rect l="l" t="t" r="r" b="b"/>
              <a:pathLst>
                <a:path w="3200" h="3201" extrusionOk="0">
                  <a:moveTo>
                    <a:pt x="1600" y="1"/>
                  </a:moveTo>
                  <a:cubicBezTo>
                    <a:pt x="718" y="1"/>
                    <a:pt x="0" y="713"/>
                    <a:pt x="0" y="1601"/>
                  </a:cubicBezTo>
                  <a:cubicBezTo>
                    <a:pt x="0" y="2483"/>
                    <a:pt x="718" y="3200"/>
                    <a:pt x="1600" y="3200"/>
                  </a:cubicBezTo>
                  <a:cubicBezTo>
                    <a:pt x="2482" y="3200"/>
                    <a:pt x="3200" y="2483"/>
                    <a:pt x="3200" y="1601"/>
                  </a:cubicBezTo>
                  <a:cubicBezTo>
                    <a:pt x="3200" y="713"/>
                    <a:pt x="2482"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88" name="Google Shape;797;p31">
              <a:extLst>
                <a:ext uri="{FF2B5EF4-FFF2-40B4-BE49-F238E27FC236}">
                  <a16:creationId xmlns:a16="http://schemas.microsoft.com/office/drawing/2014/main" id="{B4EA4075-9257-4B5F-B4B0-27AD98CB504C}"/>
                </a:ext>
              </a:extLst>
            </p:cNvPr>
            <p:cNvSpPr/>
            <p:nvPr/>
          </p:nvSpPr>
          <p:spPr>
            <a:xfrm>
              <a:off x="6208350" y="3855175"/>
              <a:ext cx="80150" cy="80025"/>
            </a:xfrm>
            <a:custGeom>
              <a:avLst/>
              <a:gdLst/>
              <a:ahLst/>
              <a:cxnLst/>
              <a:rect l="l" t="t" r="r" b="b"/>
              <a:pathLst>
                <a:path w="3206" h="3201" extrusionOk="0">
                  <a:moveTo>
                    <a:pt x="1601" y="1"/>
                  </a:moveTo>
                  <a:cubicBezTo>
                    <a:pt x="719" y="1"/>
                    <a:pt x="1" y="713"/>
                    <a:pt x="1" y="1601"/>
                  </a:cubicBezTo>
                  <a:cubicBezTo>
                    <a:pt x="1" y="2483"/>
                    <a:pt x="719" y="3200"/>
                    <a:pt x="1601" y="3200"/>
                  </a:cubicBezTo>
                  <a:cubicBezTo>
                    <a:pt x="2488" y="3200"/>
                    <a:pt x="3206" y="2483"/>
                    <a:pt x="3206" y="1601"/>
                  </a:cubicBezTo>
                  <a:cubicBezTo>
                    <a:pt x="3206" y="713"/>
                    <a:pt x="2488" y="1"/>
                    <a:pt x="1601"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89" name="Google Shape;798;p31">
              <a:extLst>
                <a:ext uri="{FF2B5EF4-FFF2-40B4-BE49-F238E27FC236}">
                  <a16:creationId xmlns:a16="http://schemas.microsoft.com/office/drawing/2014/main" id="{4DAD2F79-EF87-44FD-8458-AB06879865F8}"/>
                </a:ext>
              </a:extLst>
            </p:cNvPr>
            <p:cNvSpPr/>
            <p:nvPr/>
          </p:nvSpPr>
          <p:spPr>
            <a:xfrm>
              <a:off x="5968400" y="4095150"/>
              <a:ext cx="80000" cy="80000"/>
            </a:xfrm>
            <a:custGeom>
              <a:avLst/>
              <a:gdLst/>
              <a:ahLst/>
              <a:cxnLst/>
              <a:rect l="l" t="t" r="r" b="b"/>
              <a:pathLst>
                <a:path w="3200" h="3200" extrusionOk="0">
                  <a:moveTo>
                    <a:pt x="1600" y="0"/>
                  </a:moveTo>
                  <a:cubicBezTo>
                    <a:pt x="718" y="0"/>
                    <a:pt x="0" y="718"/>
                    <a:pt x="0" y="1600"/>
                  </a:cubicBezTo>
                  <a:cubicBezTo>
                    <a:pt x="0" y="2487"/>
                    <a:pt x="718" y="3200"/>
                    <a:pt x="1600" y="3200"/>
                  </a:cubicBezTo>
                  <a:cubicBezTo>
                    <a:pt x="2482" y="3200"/>
                    <a:pt x="3200" y="2487"/>
                    <a:pt x="3200" y="1600"/>
                  </a:cubicBezTo>
                  <a:cubicBezTo>
                    <a:pt x="3200" y="718"/>
                    <a:pt x="2482" y="0"/>
                    <a:pt x="1600"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90" name="Google Shape;799;p31">
              <a:extLst>
                <a:ext uri="{FF2B5EF4-FFF2-40B4-BE49-F238E27FC236}">
                  <a16:creationId xmlns:a16="http://schemas.microsoft.com/office/drawing/2014/main" id="{8A70BF8A-108D-4CB9-82C1-AD267A5AB29A}"/>
                </a:ext>
              </a:extLst>
            </p:cNvPr>
            <p:cNvSpPr/>
            <p:nvPr/>
          </p:nvSpPr>
          <p:spPr>
            <a:xfrm>
              <a:off x="6208350" y="4095150"/>
              <a:ext cx="80150" cy="80000"/>
            </a:xfrm>
            <a:custGeom>
              <a:avLst/>
              <a:gdLst/>
              <a:ahLst/>
              <a:cxnLst/>
              <a:rect l="l" t="t" r="r" b="b"/>
              <a:pathLst>
                <a:path w="3206" h="3200" extrusionOk="0">
                  <a:moveTo>
                    <a:pt x="1601" y="0"/>
                  </a:moveTo>
                  <a:cubicBezTo>
                    <a:pt x="719" y="0"/>
                    <a:pt x="1" y="718"/>
                    <a:pt x="1" y="1600"/>
                  </a:cubicBezTo>
                  <a:cubicBezTo>
                    <a:pt x="1" y="2487"/>
                    <a:pt x="719" y="3200"/>
                    <a:pt x="1601" y="3200"/>
                  </a:cubicBezTo>
                  <a:cubicBezTo>
                    <a:pt x="2488" y="3200"/>
                    <a:pt x="3206" y="2487"/>
                    <a:pt x="3206" y="1600"/>
                  </a:cubicBezTo>
                  <a:cubicBezTo>
                    <a:pt x="3206" y="718"/>
                    <a:pt x="2488" y="0"/>
                    <a:pt x="1601"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91" name="Google Shape;800;p31">
              <a:extLst>
                <a:ext uri="{FF2B5EF4-FFF2-40B4-BE49-F238E27FC236}">
                  <a16:creationId xmlns:a16="http://schemas.microsoft.com/office/drawing/2014/main" id="{2290649F-0A64-4E7F-A730-C7A01366F51E}"/>
                </a:ext>
              </a:extLst>
            </p:cNvPr>
            <p:cNvSpPr/>
            <p:nvPr/>
          </p:nvSpPr>
          <p:spPr>
            <a:xfrm>
              <a:off x="6088375" y="3975175"/>
              <a:ext cx="80025" cy="80000"/>
            </a:xfrm>
            <a:custGeom>
              <a:avLst/>
              <a:gdLst/>
              <a:ahLst/>
              <a:cxnLst/>
              <a:rect l="l" t="t" r="r" b="b"/>
              <a:pathLst>
                <a:path w="3201" h="3200" extrusionOk="0">
                  <a:moveTo>
                    <a:pt x="1600" y="0"/>
                  </a:moveTo>
                  <a:cubicBezTo>
                    <a:pt x="718" y="0"/>
                    <a:pt x="1" y="718"/>
                    <a:pt x="1" y="1600"/>
                  </a:cubicBezTo>
                  <a:cubicBezTo>
                    <a:pt x="1" y="2482"/>
                    <a:pt x="718" y="3200"/>
                    <a:pt x="1600" y="3200"/>
                  </a:cubicBezTo>
                  <a:cubicBezTo>
                    <a:pt x="2482" y="3200"/>
                    <a:pt x="3200" y="2482"/>
                    <a:pt x="3200" y="1600"/>
                  </a:cubicBezTo>
                  <a:cubicBezTo>
                    <a:pt x="3200" y="718"/>
                    <a:pt x="2482" y="0"/>
                    <a:pt x="1600"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92" name="Google Shape;801;p31">
              <a:extLst>
                <a:ext uri="{FF2B5EF4-FFF2-40B4-BE49-F238E27FC236}">
                  <a16:creationId xmlns:a16="http://schemas.microsoft.com/office/drawing/2014/main" id="{0FA1DE23-8C0B-4258-A778-AE4A8C66F8CE}"/>
                </a:ext>
              </a:extLst>
            </p:cNvPr>
            <p:cNvSpPr/>
            <p:nvPr/>
          </p:nvSpPr>
          <p:spPr>
            <a:xfrm>
              <a:off x="6328350" y="3975175"/>
              <a:ext cx="80125" cy="80000"/>
            </a:xfrm>
            <a:custGeom>
              <a:avLst/>
              <a:gdLst/>
              <a:ahLst/>
              <a:cxnLst/>
              <a:rect l="l" t="t" r="r" b="b"/>
              <a:pathLst>
                <a:path w="3205" h="3200" extrusionOk="0">
                  <a:moveTo>
                    <a:pt x="1605" y="0"/>
                  </a:moveTo>
                  <a:cubicBezTo>
                    <a:pt x="718" y="0"/>
                    <a:pt x="0" y="718"/>
                    <a:pt x="0" y="1600"/>
                  </a:cubicBezTo>
                  <a:cubicBezTo>
                    <a:pt x="0" y="2482"/>
                    <a:pt x="718" y="3200"/>
                    <a:pt x="1605" y="3200"/>
                  </a:cubicBezTo>
                  <a:cubicBezTo>
                    <a:pt x="2487" y="3200"/>
                    <a:pt x="3205" y="2482"/>
                    <a:pt x="3205" y="1600"/>
                  </a:cubicBezTo>
                  <a:cubicBezTo>
                    <a:pt x="3205" y="718"/>
                    <a:pt x="2487" y="0"/>
                    <a:pt x="1605"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93" name="Google Shape;802;p31">
              <a:extLst>
                <a:ext uri="{FF2B5EF4-FFF2-40B4-BE49-F238E27FC236}">
                  <a16:creationId xmlns:a16="http://schemas.microsoft.com/office/drawing/2014/main" id="{25532244-3FCA-4395-BC10-A6FFAA70CA7F}"/>
                </a:ext>
              </a:extLst>
            </p:cNvPr>
            <p:cNvSpPr/>
            <p:nvPr/>
          </p:nvSpPr>
          <p:spPr>
            <a:xfrm>
              <a:off x="6448450" y="3855175"/>
              <a:ext cx="80025" cy="80025"/>
            </a:xfrm>
            <a:custGeom>
              <a:avLst/>
              <a:gdLst/>
              <a:ahLst/>
              <a:cxnLst/>
              <a:rect l="l" t="t" r="r" b="b"/>
              <a:pathLst>
                <a:path w="3201" h="3201" extrusionOk="0">
                  <a:moveTo>
                    <a:pt x="1600" y="1"/>
                  </a:moveTo>
                  <a:cubicBezTo>
                    <a:pt x="718" y="1"/>
                    <a:pt x="1" y="713"/>
                    <a:pt x="1" y="1601"/>
                  </a:cubicBezTo>
                  <a:cubicBezTo>
                    <a:pt x="1" y="2483"/>
                    <a:pt x="718" y="3200"/>
                    <a:pt x="1600" y="3200"/>
                  </a:cubicBezTo>
                  <a:cubicBezTo>
                    <a:pt x="2482" y="3200"/>
                    <a:pt x="3200" y="2483"/>
                    <a:pt x="3200" y="1601"/>
                  </a:cubicBezTo>
                  <a:cubicBezTo>
                    <a:pt x="3200" y="713"/>
                    <a:pt x="2482"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94" name="Google Shape;803;p31">
              <a:extLst>
                <a:ext uri="{FF2B5EF4-FFF2-40B4-BE49-F238E27FC236}">
                  <a16:creationId xmlns:a16="http://schemas.microsoft.com/office/drawing/2014/main" id="{FF55CEDA-618D-47B4-A233-0BE74C73381D}"/>
                </a:ext>
              </a:extLst>
            </p:cNvPr>
            <p:cNvSpPr/>
            <p:nvPr/>
          </p:nvSpPr>
          <p:spPr>
            <a:xfrm>
              <a:off x="6688425" y="3855175"/>
              <a:ext cx="80000" cy="80025"/>
            </a:xfrm>
            <a:custGeom>
              <a:avLst/>
              <a:gdLst/>
              <a:ahLst/>
              <a:cxnLst/>
              <a:rect l="l" t="t" r="r" b="b"/>
              <a:pathLst>
                <a:path w="3200" h="3201" extrusionOk="0">
                  <a:moveTo>
                    <a:pt x="1600" y="1"/>
                  </a:moveTo>
                  <a:cubicBezTo>
                    <a:pt x="718" y="1"/>
                    <a:pt x="0" y="713"/>
                    <a:pt x="0" y="1601"/>
                  </a:cubicBezTo>
                  <a:cubicBezTo>
                    <a:pt x="0" y="2483"/>
                    <a:pt x="718" y="3200"/>
                    <a:pt x="1600" y="3200"/>
                  </a:cubicBezTo>
                  <a:cubicBezTo>
                    <a:pt x="2487" y="3200"/>
                    <a:pt x="3200" y="2483"/>
                    <a:pt x="3200" y="1601"/>
                  </a:cubicBezTo>
                  <a:cubicBezTo>
                    <a:pt x="3200" y="713"/>
                    <a:pt x="2487" y="1"/>
                    <a:pt x="1600" y="1"/>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95" name="Google Shape;804;p31">
              <a:extLst>
                <a:ext uri="{FF2B5EF4-FFF2-40B4-BE49-F238E27FC236}">
                  <a16:creationId xmlns:a16="http://schemas.microsoft.com/office/drawing/2014/main" id="{71C48364-7C57-49F1-B421-A0070385A722}"/>
                </a:ext>
              </a:extLst>
            </p:cNvPr>
            <p:cNvSpPr/>
            <p:nvPr/>
          </p:nvSpPr>
          <p:spPr>
            <a:xfrm>
              <a:off x="6448450" y="4095150"/>
              <a:ext cx="80025" cy="80000"/>
            </a:xfrm>
            <a:custGeom>
              <a:avLst/>
              <a:gdLst/>
              <a:ahLst/>
              <a:cxnLst/>
              <a:rect l="l" t="t" r="r" b="b"/>
              <a:pathLst>
                <a:path w="3201" h="3200" extrusionOk="0">
                  <a:moveTo>
                    <a:pt x="1600" y="0"/>
                  </a:moveTo>
                  <a:cubicBezTo>
                    <a:pt x="718" y="0"/>
                    <a:pt x="1" y="718"/>
                    <a:pt x="1" y="1600"/>
                  </a:cubicBezTo>
                  <a:cubicBezTo>
                    <a:pt x="1" y="2487"/>
                    <a:pt x="718" y="3200"/>
                    <a:pt x="1600" y="3200"/>
                  </a:cubicBezTo>
                  <a:cubicBezTo>
                    <a:pt x="2482" y="3200"/>
                    <a:pt x="3200" y="2487"/>
                    <a:pt x="3200" y="1600"/>
                  </a:cubicBezTo>
                  <a:cubicBezTo>
                    <a:pt x="3200" y="718"/>
                    <a:pt x="2482" y="0"/>
                    <a:pt x="1600"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96" name="Google Shape;805;p31">
              <a:extLst>
                <a:ext uri="{FF2B5EF4-FFF2-40B4-BE49-F238E27FC236}">
                  <a16:creationId xmlns:a16="http://schemas.microsoft.com/office/drawing/2014/main" id="{3A35BA9B-8FAA-4364-95BE-6FDBD1B12AC0}"/>
                </a:ext>
              </a:extLst>
            </p:cNvPr>
            <p:cNvSpPr/>
            <p:nvPr/>
          </p:nvSpPr>
          <p:spPr>
            <a:xfrm>
              <a:off x="6688425" y="4095150"/>
              <a:ext cx="80000" cy="80000"/>
            </a:xfrm>
            <a:custGeom>
              <a:avLst/>
              <a:gdLst/>
              <a:ahLst/>
              <a:cxnLst/>
              <a:rect l="l" t="t" r="r" b="b"/>
              <a:pathLst>
                <a:path w="3200" h="3200" extrusionOk="0">
                  <a:moveTo>
                    <a:pt x="1600" y="0"/>
                  </a:moveTo>
                  <a:cubicBezTo>
                    <a:pt x="718" y="0"/>
                    <a:pt x="0" y="718"/>
                    <a:pt x="0" y="1600"/>
                  </a:cubicBezTo>
                  <a:cubicBezTo>
                    <a:pt x="0" y="2487"/>
                    <a:pt x="718" y="3200"/>
                    <a:pt x="1600" y="3200"/>
                  </a:cubicBezTo>
                  <a:cubicBezTo>
                    <a:pt x="2487" y="3200"/>
                    <a:pt x="3200" y="2487"/>
                    <a:pt x="3200" y="1600"/>
                  </a:cubicBezTo>
                  <a:cubicBezTo>
                    <a:pt x="3200" y="718"/>
                    <a:pt x="2487" y="0"/>
                    <a:pt x="1600"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97" name="Google Shape;806;p31">
              <a:extLst>
                <a:ext uri="{FF2B5EF4-FFF2-40B4-BE49-F238E27FC236}">
                  <a16:creationId xmlns:a16="http://schemas.microsoft.com/office/drawing/2014/main" id="{5591EDAD-C84C-4E26-A4C1-DAE1C667F6C4}"/>
                </a:ext>
              </a:extLst>
            </p:cNvPr>
            <p:cNvSpPr/>
            <p:nvPr/>
          </p:nvSpPr>
          <p:spPr>
            <a:xfrm>
              <a:off x="6568425" y="3975175"/>
              <a:ext cx="80025" cy="80000"/>
            </a:xfrm>
            <a:custGeom>
              <a:avLst/>
              <a:gdLst/>
              <a:ahLst/>
              <a:cxnLst/>
              <a:rect l="l" t="t" r="r" b="b"/>
              <a:pathLst>
                <a:path w="3201" h="3200" extrusionOk="0">
                  <a:moveTo>
                    <a:pt x="1601" y="0"/>
                  </a:moveTo>
                  <a:cubicBezTo>
                    <a:pt x="719" y="0"/>
                    <a:pt x="1" y="718"/>
                    <a:pt x="1" y="1600"/>
                  </a:cubicBezTo>
                  <a:cubicBezTo>
                    <a:pt x="1" y="2482"/>
                    <a:pt x="719" y="3200"/>
                    <a:pt x="1601" y="3200"/>
                  </a:cubicBezTo>
                  <a:cubicBezTo>
                    <a:pt x="2483" y="3200"/>
                    <a:pt x="3200" y="2482"/>
                    <a:pt x="3200" y="1600"/>
                  </a:cubicBezTo>
                  <a:cubicBezTo>
                    <a:pt x="3200" y="718"/>
                    <a:pt x="2483" y="0"/>
                    <a:pt x="1601" y="0"/>
                  </a:cubicBezTo>
                  <a:close/>
                </a:path>
              </a:pathLst>
            </a:custGeom>
            <a:solidFill>
              <a:srgbClr val="FC7551"/>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98" name="Google Shape;807;p31">
              <a:extLst>
                <a:ext uri="{FF2B5EF4-FFF2-40B4-BE49-F238E27FC236}">
                  <a16:creationId xmlns:a16="http://schemas.microsoft.com/office/drawing/2014/main" id="{DD14C20F-A61A-4063-8A31-55608B564B94}"/>
                </a:ext>
              </a:extLst>
            </p:cNvPr>
            <p:cNvSpPr/>
            <p:nvPr/>
          </p:nvSpPr>
          <p:spPr>
            <a:xfrm>
              <a:off x="6208350" y="4495225"/>
              <a:ext cx="320125" cy="360100"/>
            </a:xfrm>
            <a:custGeom>
              <a:avLst/>
              <a:gdLst/>
              <a:ahLst/>
              <a:cxnLst/>
              <a:rect l="l" t="t" r="r" b="b"/>
              <a:pathLst>
                <a:path w="12805" h="14404" extrusionOk="0">
                  <a:moveTo>
                    <a:pt x="9599" y="3205"/>
                  </a:moveTo>
                  <a:lnTo>
                    <a:pt x="9599" y="8941"/>
                  </a:lnTo>
                  <a:lnTo>
                    <a:pt x="7342" y="11204"/>
                  </a:lnTo>
                  <a:lnTo>
                    <a:pt x="5468" y="11204"/>
                  </a:lnTo>
                  <a:lnTo>
                    <a:pt x="3206" y="8941"/>
                  </a:lnTo>
                  <a:lnTo>
                    <a:pt x="3206" y="3205"/>
                  </a:lnTo>
                  <a:close/>
                  <a:moveTo>
                    <a:pt x="1" y="0"/>
                  </a:moveTo>
                  <a:lnTo>
                    <a:pt x="1" y="10261"/>
                  </a:lnTo>
                  <a:lnTo>
                    <a:pt x="4143" y="14403"/>
                  </a:lnTo>
                  <a:lnTo>
                    <a:pt x="8668" y="14403"/>
                  </a:lnTo>
                  <a:lnTo>
                    <a:pt x="12804" y="10261"/>
                  </a:lnTo>
                  <a:lnTo>
                    <a:pt x="12804" y="0"/>
                  </a:lnTo>
                  <a:close/>
                </a:path>
              </a:pathLst>
            </a:custGeom>
            <a:solidFill>
              <a:srgbClr val="C7CAC7"/>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99" name="Google Shape;808;p31">
              <a:extLst>
                <a:ext uri="{FF2B5EF4-FFF2-40B4-BE49-F238E27FC236}">
                  <a16:creationId xmlns:a16="http://schemas.microsoft.com/office/drawing/2014/main" id="{B96D89D9-6924-4B1F-8ADF-1EC3B6865EE7}"/>
                </a:ext>
              </a:extLst>
            </p:cNvPr>
            <p:cNvSpPr/>
            <p:nvPr/>
          </p:nvSpPr>
          <p:spPr>
            <a:xfrm>
              <a:off x="6127550" y="4495200"/>
              <a:ext cx="480075" cy="80025"/>
            </a:xfrm>
            <a:custGeom>
              <a:avLst/>
              <a:gdLst/>
              <a:ahLst/>
              <a:cxnLst/>
              <a:rect l="l" t="t" r="r" b="b"/>
              <a:pathLst>
                <a:path w="19203" h="3201" extrusionOk="0">
                  <a:moveTo>
                    <a:pt x="1603" y="1"/>
                  </a:moveTo>
                  <a:cubicBezTo>
                    <a:pt x="724" y="1"/>
                    <a:pt x="0" y="712"/>
                    <a:pt x="0" y="1601"/>
                  </a:cubicBezTo>
                  <a:cubicBezTo>
                    <a:pt x="0" y="2486"/>
                    <a:pt x="718" y="3201"/>
                    <a:pt x="1594" y="3201"/>
                  </a:cubicBezTo>
                  <a:cubicBezTo>
                    <a:pt x="1607" y="3201"/>
                    <a:pt x="1620" y="3201"/>
                    <a:pt x="1633" y="3200"/>
                  </a:cubicBezTo>
                  <a:lnTo>
                    <a:pt x="17636" y="3200"/>
                  </a:lnTo>
                  <a:cubicBezTo>
                    <a:pt x="18507" y="3184"/>
                    <a:pt x="19203" y="2472"/>
                    <a:pt x="19203" y="1601"/>
                  </a:cubicBezTo>
                  <a:cubicBezTo>
                    <a:pt x="19203" y="730"/>
                    <a:pt x="18507" y="17"/>
                    <a:pt x="17636" y="1"/>
                  </a:cubicBezTo>
                  <a:lnTo>
                    <a:pt x="1633" y="1"/>
                  </a:lnTo>
                  <a:cubicBezTo>
                    <a:pt x="1623" y="1"/>
                    <a:pt x="1613" y="1"/>
                    <a:pt x="1603" y="1"/>
                  </a:cubicBezTo>
                  <a:close/>
                </a:path>
              </a:pathLst>
            </a:custGeom>
            <a:solidFill>
              <a:srgbClr val="C7CAC7"/>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grpSp>
      <p:grpSp>
        <p:nvGrpSpPr>
          <p:cNvPr id="100" name="Google Shape;809;p31">
            <a:extLst>
              <a:ext uri="{FF2B5EF4-FFF2-40B4-BE49-F238E27FC236}">
                <a16:creationId xmlns:a16="http://schemas.microsoft.com/office/drawing/2014/main" id="{43161C2B-CA62-4394-A12C-5626B3088247}"/>
              </a:ext>
            </a:extLst>
          </p:cNvPr>
          <p:cNvGrpSpPr/>
          <p:nvPr/>
        </p:nvGrpSpPr>
        <p:grpSpPr>
          <a:xfrm>
            <a:off x="16960575" y="4310040"/>
            <a:ext cx="1510605" cy="880400"/>
            <a:chOff x="849925" y="1253150"/>
            <a:chExt cx="2014500" cy="1174075"/>
          </a:xfrm>
        </p:grpSpPr>
        <p:sp>
          <p:nvSpPr>
            <p:cNvPr id="101" name="Google Shape;810;p31">
              <a:extLst>
                <a:ext uri="{FF2B5EF4-FFF2-40B4-BE49-F238E27FC236}">
                  <a16:creationId xmlns:a16="http://schemas.microsoft.com/office/drawing/2014/main" id="{E3356021-99E3-499A-A97E-BC42F4F65182}"/>
                </a:ext>
              </a:extLst>
            </p:cNvPr>
            <p:cNvSpPr/>
            <p:nvPr/>
          </p:nvSpPr>
          <p:spPr>
            <a:xfrm>
              <a:off x="2437750" y="1253150"/>
              <a:ext cx="426675" cy="792375"/>
            </a:xfrm>
            <a:custGeom>
              <a:avLst/>
              <a:gdLst/>
              <a:ahLst/>
              <a:cxnLst/>
              <a:rect l="l" t="t" r="r" b="b"/>
              <a:pathLst>
                <a:path w="17067" h="31695" extrusionOk="0">
                  <a:moveTo>
                    <a:pt x="9977" y="1"/>
                  </a:moveTo>
                  <a:cubicBezTo>
                    <a:pt x="6065" y="1"/>
                    <a:pt x="2893" y="3173"/>
                    <a:pt x="2893" y="7084"/>
                  </a:cubicBezTo>
                  <a:lnTo>
                    <a:pt x="2893" y="7605"/>
                  </a:lnTo>
                  <a:cubicBezTo>
                    <a:pt x="2893" y="11500"/>
                    <a:pt x="6076" y="14749"/>
                    <a:pt x="9971" y="14754"/>
                  </a:cubicBezTo>
                  <a:cubicBezTo>
                    <a:pt x="13467" y="14760"/>
                    <a:pt x="16359" y="17598"/>
                    <a:pt x="16442" y="21088"/>
                  </a:cubicBezTo>
                  <a:cubicBezTo>
                    <a:pt x="16469" y="22320"/>
                    <a:pt x="16469" y="23723"/>
                    <a:pt x="16447" y="25251"/>
                  </a:cubicBezTo>
                  <a:cubicBezTo>
                    <a:pt x="16398" y="28478"/>
                    <a:pt x="13741" y="31097"/>
                    <a:pt x="10514" y="31097"/>
                  </a:cubicBezTo>
                  <a:lnTo>
                    <a:pt x="17" y="31097"/>
                  </a:lnTo>
                  <a:cubicBezTo>
                    <a:pt x="6" y="31097"/>
                    <a:pt x="0" y="31102"/>
                    <a:pt x="0" y="31113"/>
                  </a:cubicBezTo>
                  <a:lnTo>
                    <a:pt x="0" y="31678"/>
                  </a:lnTo>
                  <a:cubicBezTo>
                    <a:pt x="0" y="31689"/>
                    <a:pt x="6" y="31694"/>
                    <a:pt x="17" y="31694"/>
                  </a:cubicBezTo>
                  <a:lnTo>
                    <a:pt x="10443" y="31694"/>
                  </a:lnTo>
                  <a:cubicBezTo>
                    <a:pt x="10449" y="31694"/>
                    <a:pt x="10456" y="31694"/>
                    <a:pt x="10462" y="31694"/>
                  </a:cubicBezTo>
                  <a:cubicBezTo>
                    <a:pt x="12296" y="31694"/>
                    <a:pt x="14052" y="30939"/>
                    <a:pt x="15308" y="29601"/>
                  </a:cubicBezTo>
                  <a:cubicBezTo>
                    <a:pt x="16403" y="28418"/>
                    <a:pt x="17022" y="26873"/>
                    <a:pt x="17044" y="25262"/>
                  </a:cubicBezTo>
                  <a:cubicBezTo>
                    <a:pt x="17066" y="23756"/>
                    <a:pt x="17061" y="22375"/>
                    <a:pt x="17039" y="21153"/>
                  </a:cubicBezTo>
                  <a:cubicBezTo>
                    <a:pt x="17006" y="19170"/>
                    <a:pt x="16151" y="17291"/>
                    <a:pt x="14683" y="15960"/>
                  </a:cubicBezTo>
                  <a:cubicBezTo>
                    <a:pt x="13390" y="14798"/>
                    <a:pt x="11719" y="14157"/>
                    <a:pt x="9982" y="14157"/>
                  </a:cubicBezTo>
                  <a:cubicBezTo>
                    <a:pt x="6399" y="14146"/>
                    <a:pt x="3485" y="11254"/>
                    <a:pt x="3485" y="7671"/>
                  </a:cubicBezTo>
                  <a:lnTo>
                    <a:pt x="3485" y="7084"/>
                  </a:lnTo>
                  <a:cubicBezTo>
                    <a:pt x="3485" y="3502"/>
                    <a:pt x="6394" y="592"/>
                    <a:pt x="9977" y="592"/>
                  </a:cubicBezTo>
                  <a:lnTo>
                    <a:pt x="16228" y="592"/>
                  </a:lnTo>
                  <a:cubicBezTo>
                    <a:pt x="16409" y="592"/>
                    <a:pt x="16551" y="450"/>
                    <a:pt x="16551" y="275"/>
                  </a:cubicBezTo>
                  <a:cubicBezTo>
                    <a:pt x="16551" y="121"/>
                    <a:pt x="16425" y="1"/>
                    <a:pt x="16277" y="1"/>
                  </a:cubicBezTo>
                  <a:close/>
                </a:path>
              </a:pathLst>
            </a:custGeom>
            <a:solidFill>
              <a:srgbClr val="EAE7EE"/>
            </a:solidFill>
            <a:ln w="9525" cap="flat" cmpd="sng">
              <a:solidFill>
                <a:schemeClr val="lt2"/>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102" name="Google Shape;811;p31">
              <a:extLst>
                <a:ext uri="{FF2B5EF4-FFF2-40B4-BE49-F238E27FC236}">
                  <a16:creationId xmlns:a16="http://schemas.microsoft.com/office/drawing/2014/main" id="{71311F05-95AC-495D-B551-BD73001875D9}"/>
                </a:ext>
              </a:extLst>
            </p:cNvPr>
            <p:cNvSpPr/>
            <p:nvPr/>
          </p:nvSpPr>
          <p:spPr>
            <a:xfrm>
              <a:off x="849925" y="1253150"/>
              <a:ext cx="426675" cy="792375"/>
            </a:xfrm>
            <a:custGeom>
              <a:avLst/>
              <a:gdLst/>
              <a:ahLst/>
              <a:cxnLst/>
              <a:rect l="l" t="t" r="r" b="b"/>
              <a:pathLst>
                <a:path w="17067" h="31695" extrusionOk="0">
                  <a:moveTo>
                    <a:pt x="790" y="1"/>
                  </a:moveTo>
                  <a:cubicBezTo>
                    <a:pt x="636" y="1"/>
                    <a:pt x="516" y="121"/>
                    <a:pt x="516" y="275"/>
                  </a:cubicBezTo>
                  <a:cubicBezTo>
                    <a:pt x="516" y="450"/>
                    <a:pt x="658" y="592"/>
                    <a:pt x="839" y="592"/>
                  </a:cubicBezTo>
                  <a:lnTo>
                    <a:pt x="7090" y="592"/>
                  </a:lnTo>
                  <a:cubicBezTo>
                    <a:pt x="10673" y="592"/>
                    <a:pt x="13577" y="3502"/>
                    <a:pt x="13582" y="7084"/>
                  </a:cubicBezTo>
                  <a:lnTo>
                    <a:pt x="13582" y="7671"/>
                  </a:lnTo>
                  <a:cubicBezTo>
                    <a:pt x="13582" y="11254"/>
                    <a:pt x="10667" y="14146"/>
                    <a:pt x="7084" y="14157"/>
                  </a:cubicBezTo>
                  <a:cubicBezTo>
                    <a:pt x="5348" y="14157"/>
                    <a:pt x="3677" y="14798"/>
                    <a:pt x="2384" y="15960"/>
                  </a:cubicBezTo>
                  <a:cubicBezTo>
                    <a:pt x="916" y="17291"/>
                    <a:pt x="61" y="19170"/>
                    <a:pt x="28" y="21153"/>
                  </a:cubicBezTo>
                  <a:cubicBezTo>
                    <a:pt x="6" y="22375"/>
                    <a:pt x="1" y="23756"/>
                    <a:pt x="23" y="25262"/>
                  </a:cubicBezTo>
                  <a:cubicBezTo>
                    <a:pt x="44" y="26873"/>
                    <a:pt x="664" y="28418"/>
                    <a:pt x="1759" y="29601"/>
                  </a:cubicBezTo>
                  <a:cubicBezTo>
                    <a:pt x="3015" y="30939"/>
                    <a:pt x="4771" y="31694"/>
                    <a:pt x="6604" y="31694"/>
                  </a:cubicBezTo>
                  <a:cubicBezTo>
                    <a:pt x="6611" y="31694"/>
                    <a:pt x="6618" y="31694"/>
                    <a:pt x="6624" y="31694"/>
                  </a:cubicBezTo>
                  <a:lnTo>
                    <a:pt x="17050" y="31694"/>
                  </a:lnTo>
                  <a:cubicBezTo>
                    <a:pt x="17061" y="31694"/>
                    <a:pt x="17066" y="31683"/>
                    <a:pt x="17066" y="31678"/>
                  </a:cubicBezTo>
                  <a:lnTo>
                    <a:pt x="17066" y="31108"/>
                  </a:lnTo>
                  <a:cubicBezTo>
                    <a:pt x="17066" y="31102"/>
                    <a:pt x="17061" y="31097"/>
                    <a:pt x="17050" y="31097"/>
                  </a:cubicBezTo>
                  <a:lnTo>
                    <a:pt x="6548" y="31097"/>
                  </a:lnTo>
                  <a:cubicBezTo>
                    <a:pt x="3321" y="31097"/>
                    <a:pt x="664" y="28473"/>
                    <a:pt x="614" y="25251"/>
                  </a:cubicBezTo>
                  <a:cubicBezTo>
                    <a:pt x="592" y="23717"/>
                    <a:pt x="598" y="22315"/>
                    <a:pt x="625" y="21082"/>
                  </a:cubicBezTo>
                  <a:cubicBezTo>
                    <a:pt x="702" y="17592"/>
                    <a:pt x="3600" y="14754"/>
                    <a:pt x="7090" y="14749"/>
                  </a:cubicBezTo>
                  <a:cubicBezTo>
                    <a:pt x="10985" y="14743"/>
                    <a:pt x="14174" y="11495"/>
                    <a:pt x="14174" y="7599"/>
                  </a:cubicBezTo>
                  <a:lnTo>
                    <a:pt x="14174" y="7084"/>
                  </a:lnTo>
                  <a:cubicBezTo>
                    <a:pt x="14168" y="3173"/>
                    <a:pt x="11002" y="1"/>
                    <a:pt x="7090" y="1"/>
                  </a:cubicBezTo>
                  <a:close/>
                </a:path>
              </a:pathLst>
            </a:custGeom>
            <a:solidFill>
              <a:srgbClr val="EAE7EE"/>
            </a:solidFill>
            <a:ln w="9525" cap="flat" cmpd="sng">
              <a:solidFill>
                <a:schemeClr val="lt2"/>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103" name="Google Shape;812;p31">
              <a:extLst>
                <a:ext uri="{FF2B5EF4-FFF2-40B4-BE49-F238E27FC236}">
                  <a16:creationId xmlns:a16="http://schemas.microsoft.com/office/drawing/2014/main" id="{32BDD7A5-4D21-4F7E-B66A-F65A794E4985}"/>
                </a:ext>
              </a:extLst>
            </p:cNvPr>
            <p:cNvSpPr/>
            <p:nvPr/>
          </p:nvSpPr>
          <p:spPr>
            <a:xfrm>
              <a:off x="1073600" y="1648575"/>
              <a:ext cx="1548800" cy="778650"/>
            </a:xfrm>
            <a:custGeom>
              <a:avLst/>
              <a:gdLst/>
              <a:ahLst/>
              <a:cxnLst/>
              <a:rect l="l" t="t" r="r" b="b"/>
              <a:pathLst>
                <a:path w="61952" h="31146" extrusionOk="0">
                  <a:moveTo>
                    <a:pt x="14726" y="0"/>
                  </a:moveTo>
                  <a:cubicBezTo>
                    <a:pt x="6591" y="0"/>
                    <a:pt x="0" y="6596"/>
                    <a:pt x="0" y="14727"/>
                  </a:cubicBezTo>
                  <a:cubicBezTo>
                    <a:pt x="0" y="22857"/>
                    <a:pt x="4630" y="31146"/>
                    <a:pt x="12765" y="31146"/>
                  </a:cubicBezTo>
                  <a:cubicBezTo>
                    <a:pt x="18583" y="31146"/>
                    <a:pt x="25579" y="26073"/>
                    <a:pt x="27974" y="21175"/>
                  </a:cubicBezTo>
                  <a:lnTo>
                    <a:pt x="29672" y="18644"/>
                  </a:lnTo>
                  <a:cubicBezTo>
                    <a:pt x="29969" y="18204"/>
                    <a:pt x="30442" y="17984"/>
                    <a:pt x="30915" y="17984"/>
                  </a:cubicBezTo>
                  <a:cubicBezTo>
                    <a:pt x="31386" y="17984"/>
                    <a:pt x="31856" y="18201"/>
                    <a:pt x="32154" y="18638"/>
                  </a:cubicBezTo>
                  <a:lnTo>
                    <a:pt x="34274" y="21750"/>
                  </a:lnTo>
                  <a:cubicBezTo>
                    <a:pt x="36767" y="26336"/>
                    <a:pt x="44119" y="30636"/>
                    <a:pt x="49707" y="30636"/>
                  </a:cubicBezTo>
                  <a:cubicBezTo>
                    <a:pt x="57843" y="30636"/>
                    <a:pt x="61952" y="22857"/>
                    <a:pt x="61952" y="14727"/>
                  </a:cubicBezTo>
                  <a:cubicBezTo>
                    <a:pt x="61941" y="6909"/>
                    <a:pt x="55854" y="515"/>
                    <a:pt x="48157" y="28"/>
                  </a:cubicBezTo>
                  <a:lnTo>
                    <a:pt x="48162" y="0"/>
                  </a:lnTo>
                  <a:close/>
                </a:path>
              </a:pathLst>
            </a:custGeom>
            <a:solidFill>
              <a:srgbClr val="4ABDAC"/>
            </a:solidFill>
            <a:ln>
              <a:noFill/>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104" name="Google Shape;813;p31">
              <a:extLst>
                <a:ext uri="{FF2B5EF4-FFF2-40B4-BE49-F238E27FC236}">
                  <a16:creationId xmlns:a16="http://schemas.microsoft.com/office/drawing/2014/main" id="{4258D909-0168-462D-B6C5-A0B59854D028}"/>
                </a:ext>
              </a:extLst>
            </p:cNvPr>
            <p:cNvSpPr/>
            <p:nvPr/>
          </p:nvSpPr>
          <p:spPr>
            <a:xfrm>
              <a:off x="1190975" y="1977850"/>
              <a:ext cx="481725" cy="286675"/>
            </a:xfrm>
            <a:custGeom>
              <a:avLst/>
              <a:gdLst/>
              <a:ahLst/>
              <a:cxnLst/>
              <a:rect l="l" t="t" r="r" b="b"/>
              <a:pathLst>
                <a:path w="19269" h="11467" extrusionOk="0">
                  <a:moveTo>
                    <a:pt x="18850" y="1"/>
                  </a:moveTo>
                  <a:cubicBezTo>
                    <a:pt x="18750" y="1"/>
                    <a:pt x="18651" y="39"/>
                    <a:pt x="18578" y="115"/>
                  </a:cubicBezTo>
                  <a:cubicBezTo>
                    <a:pt x="17345" y="1375"/>
                    <a:pt x="16069" y="2679"/>
                    <a:pt x="14617" y="3714"/>
                  </a:cubicBezTo>
                  <a:cubicBezTo>
                    <a:pt x="14305" y="3933"/>
                    <a:pt x="13992" y="4141"/>
                    <a:pt x="13680" y="4322"/>
                  </a:cubicBezTo>
                  <a:cubicBezTo>
                    <a:pt x="13669" y="4328"/>
                    <a:pt x="13658" y="4339"/>
                    <a:pt x="13647" y="4344"/>
                  </a:cubicBezTo>
                  <a:cubicBezTo>
                    <a:pt x="12365" y="5095"/>
                    <a:pt x="11089" y="5533"/>
                    <a:pt x="9840" y="5643"/>
                  </a:cubicBezTo>
                  <a:cubicBezTo>
                    <a:pt x="9624" y="5662"/>
                    <a:pt x="9406" y="5671"/>
                    <a:pt x="9187" y="5671"/>
                  </a:cubicBezTo>
                  <a:cubicBezTo>
                    <a:pt x="8022" y="5671"/>
                    <a:pt x="6831" y="5402"/>
                    <a:pt x="5687" y="4876"/>
                  </a:cubicBezTo>
                  <a:cubicBezTo>
                    <a:pt x="5676" y="4865"/>
                    <a:pt x="5665" y="4859"/>
                    <a:pt x="5654" y="4859"/>
                  </a:cubicBezTo>
                  <a:cubicBezTo>
                    <a:pt x="5490" y="4782"/>
                    <a:pt x="5325" y="4700"/>
                    <a:pt x="5167" y="4613"/>
                  </a:cubicBezTo>
                  <a:cubicBezTo>
                    <a:pt x="3534" y="3736"/>
                    <a:pt x="2038" y="2333"/>
                    <a:pt x="838" y="553"/>
                  </a:cubicBezTo>
                  <a:cubicBezTo>
                    <a:pt x="756" y="430"/>
                    <a:pt x="643" y="379"/>
                    <a:pt x="532" y="379"/>
                  </a:cubicBezTo>
                  <a:cubicBezTo>
                    <a:pt x="262" y="379"/>
                    <a:pt x="1" y="681"/>
                    <a:pt x="203" y="980"/>
                  </a:cubicBezTo>
                  <a:cubicBezTo>
                    <a:pt x="1474" y="2865"/>
                    <a:pt x="3063" y="4355"/>
                    <a:pt x="4805" y="5286"/>
                  </a:cubicBezTo>
                  <a:lnTo>
                    <a:pt x="4860" y="5319"/>
                  </a:lnTo>
                  <a:lnTo>
                    <a:pt x="1485" y="8694"/>
                  </a:lnTo>
                  <a:cubicBezTo>
                    <a:pt x="1207" y="8972"/>
                    <a:pt x="1462" y="9356"/>
                    <a:pt x="1757" y="9356"/>
                  </a:cubicBezTo>
                  <a:cubicBezTo>
                    <a:pt x="1846" y="9356"/>
                    <a:pt x="1939" y="9320"/>
                    <a:pt x="2022" y="9236"/>
                  </a:cubicBezTo>
                  <a:lnTo>
                    <a:pt x="5594" y="5670"/>
                  </a:lnTo>
                  <a:cubicBezTo>
                    <a:pt x="6728" y="6168"/>
                    <a:pt x="7955" y="6426"/>
                    <a:pt x="9193" y="6437"/>
                  </a:cubicBezTo>
                  <a:cubicBezTo>
                    <a:pt x="9292" y="6437"/>
                    <a:pt x="9390" y="6437"/>
                    <a:pt x="9489" y="6431"/>
                  </a:cubicBezTo>
                  <a:lnTo>
                    <a:pt x="9489" y="11083"/>
                  </a:lnTo>
                  <a:cubicBezTo>
                    <a:pt x="9489" y="11296"/>
                    <a:pt x="9659" y="11466"/>
                    <a:pt x="9873" y="11466"/>
                  </a:cubicBezTo>
                  <a:cubicBezTo>
                    <a:pt x="10081" y="11466"/>
                    <a:pt x="10251" y="11296"/>
                    <a:pt x="10256" y="11083"/>
                  </a:cubicBezTo>
                  <a:lnTo>
                    <a:pt x="10256" y="6366"/>
                  </a:lnTo>
                  <a:cubicBezTo>
                    <a:pt x="11428" y="6212"/>
                    <a:pt x="12612" y="5801"/>
                    <a:pt x="13795" y="5139"/>
                  </a:cubicBezTo>
                  <a:lnTo>
                    <a:pt x="17444" y="8793"/>
                  </a:lnTo>
                  <a:cubicBezTo>
                    <a:pt x="17527" y="8875"/>
                    <a:pt x="17620" y="8909"/>
                    <a:pt x="17709" y="8909"/>
                  </a:cubicBezTo>
                  <a:cubicBezTo>
                    <a:pt x="18007" y="8909"/>
                    <a:pt x="18265" y="8524"/>
                    <a:pt x="17986" y="8250"/>
                  </a:cubicBezTo>
                  <a:lnTo>
                    <a:pt x="14469" y="4733"/>
                  </a:lnTo>
                  <a:cubicBezTo>
                    <a:pt x="14666" y="4607"/>
                    <a:pt x="14864" y="4476"/>
                    <a:pt x="15061" y="4333"/>
                  </a:cubicBezTo>
                  <a:cubicBezTo>
                    <a:pt x="16567" y="3265"/>
                    <a:pt x="17866" y="1939"/>
                    <a:pt x="19120" y="652"/>
                  </a:cubicBezTo>
                  <a:cubicBezTo>
                    <a:pt x="19268" y="498"/>
                    <a:pt x="19268" y="257"/>
                    <a:pt x="19115" y="109"/>
                  </a:cubicBezTo>
                  <a:cubicBezTo>
                    <a:pt x="19042" y="37"/>
                    <a:pt x="18946" y="1"/>
                    <a:pt x="1885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sp>
          <p:nvSpPr>
            <p:cNvPr id="105" name="Google Shape;814;p31">
              <a:extLst>
                <a:ext uri="{FF2B5EF4-FFF2-40B4-BE49-F238E27FC236}">
                  <a16:creationId xmlns:a16="http://schemas.microsoft.com/office/drawing/2014/main" id="{C0BC4F4A-F549-49CB-BC31-51350C0D58D1}"/>
                </a:ext>
              </a:extLst>
            </p:cNvPr>
            <p:cNvSpPr/>
            <p:nvPr/>
          </p:nvSpPr>
          <p:spPr>
            <a:xfrm>
              <a:off x="2041650" y="1977850"/>
              <a:ext cx="481700" cy="286250"/>
            </a:xfrm>
            <a:custGeom>
              <a:avLst/>
              <a:gdLst/>
              <a:ahLst/>
              <a:cxnLst/>
              <a:rect l="l" t="t" r="r" b="b"/>
              <a:pathLst>
                <a:path w="19268" h="11450" extrusionOk="0">
                  <a:moveTo>
                    <a:pt x="420" y="1"/>
                  </a:moveTo>
                  <a:cubicBezTo>
                    <a:pt x="323" y="1"/>
                    <a:pt x="226" y="37"/>
                    <a:pt x="154" y="109"/>
                  </a:cubicBezTo>
                  <a:cubicBezTo>
                    <a:pt x="0" y="257"/>
                    <a:pt x="0" y="498"/>
                    <a:pt x="148" y="652"/>
                  </a:cubicBezTo>
                  <a:cubicBezTo>
                    <a:pt x="1403" y="1939"/>
                    <a:pt x="2701" y="3265"/>
                    <a:pt x="4208" y="4333"/>
                  </a:cubicBezTo>
                  <a:cubicBezTo>
                    <a:pt x="4405" y="4476"/>
                    <a:pt x="4602" y="4607"/>
                    <a:pt x="4800" y="4733"/>
                  </a:cubicBezTo>
                  <a:lnTo>
                    <a:pt x="1282" y="8250"/>
                  </a:lnTo>
                  <a:cubicBezTo>
                    <a:pt x="1004" y="8524"/>
                    <a:pt x="1261" y="8909"/>
                    <a:pt x="1560" y="8909"/>
                  </a:cubicBezTo>
                  <a:cubicBezTo>
                    <a:pt x="1649" y="8909"/>
                    <a:pt x="1742" y="8875"/>
                    <a:pt x="1825" y="8793"/>
                  </a:cubicBezTo>
                  <a:lnTo>
                    <a:pt x="5474" y="5139"/>
                  </a:lnTo>
                  <a:cubicBezTo>
                    <a:pt x="6657" y="5801"/>
                    <a:pt x="7840" y="6212"/>
                    <a:pt x="9013" y="6366"/>
                  </a:cubicBezTo>
                  <a:lnTo>
                    <a:pt x="9013" y="11083"/>
                  </a:lnTo>
                  <a:cubicBezTo>
                    <a:pt x="9024" y="11291"/>
                    <a:pt x="9193" y="11450"/>
                    <a:pt x="9396" y="11450"/>
                  </a:cubicBezTo>
                  <a:cubicBezTo>
                    <a:pt x="9604" y="11450"/>
                    <a:pt x="9769" y="11291"/>
                    <a:pt x="9780" y="11083"/>
                  </a:cubicBezTo>
                  <a:lnTo>
                    <a:pt x="9780" y="6431"/>
                  </a:lnTo>
                  <a:cubicBezTo>
                    <a:pt x="9878" y="6437"/>
                    <a:pt x="9977" y="6437"/>
                    <a:pt x="10076" y="6437"/>
                  </a:cubicBezTo>
                  <a:cubicBezTo>
                    <a:pt x="11314" y="6426"/>
                    <a:pt x="12541" y="6168"/>
                    <a:pt x="13675" y="5670"/>
                  </a:cubicBezTo>
                  <a:lnTo>
                    <a:pt x="17247" y="9236"/>
                  </a:lnTo>
                  <a:cubicBezTo>
                    <a:pt x="17330" y="9320"/>
                    <a:pt x="17423" y="9356"/>
                    <a:pt x="17512" y="9356"/>
                  </a:cubicBezTo>
                  <a:cubicBezTo>
                    <a:pt x="17806" y="9356"/>
                    <a:pt x="18061" y="8972"/>
                    <a:pt x="17784" y="8694"/>
                  </a:cubicBezTo>
                  <a:lnTo>
                    <a:pt x="14409" y="5319"/>
                  </a:lnTo>
                  <a:cubicBezTo>
                    <a:pt x="14426" y="5308"/>
                    <a:pt x="14447" y="5297"/>
                    <a:pt x="14464" y="5286"/>
                  </a:cubicBezTo>
                  <a:cubicBezTo>
                    <a:pt x="16206" y="4355"/>
                    <a:pt x="17795" y="2865"/>
                    <a:pt x="19066" y="980"/>
                  </a:cubicBezTo>
                  <a:cubicBezTo>
                    <a:pt x="19268" y="681"/>
                    <a:pt x="19007" y="379"/>
                    <a:pt x="18737" y="379"/>
                  </a:cubicBezTo>
                  <a:cubicBezTo>
                    <a:pt x="18626" y="379"/>
                    <a:pt x="18513" y="430"/>
                    <a:pt x="18430" y="553"/>
                  </a:cubicBezTo>
                  <a:cubicBezTo>
                    <a:pt x="17231" y="2333"/>
                    <a:pt x="15735" y="3736"/>
                    <a:pt x="14102" y="4613"/>
                  </a:cubicBezTo>
                  <a:cubicBezTo>
                    <a:pt x="13943" y="4700"/>
                    <a:pt x="13779" y="4782"/>
                    <a:pt x="13615" y="4859"/>
                  </a:cubicBezTo>
                  <a:cubicBezTo>
                    <a:pt x="13604" y="4859"/>
                    <a:pt x="13593" y="4865"/>
                    <a:pt x="13582" y="4876"/>
                  </a:cubicBezTo>
                  <a:cubicBezTo>
                    <a:pt x="12438" y="5402"/>
                    <a:pt x="11247" y="5671"/>
                    <a:pt x="10081" y="5671"/>
                  </a:cubicBezTo>
                  <a:cubicBezTo>
                    <a:pt x="9863" y="5671"/>
                    <a:pt x="9645" y="5662"/>
                    <a:pt x="9429" y="5643"/>
                  </a:cubicBezTo>
                  <a:cubicBezTo>
                    <a:pt x="8180" y="5533"/>
                    <a:pt x="6903" y="5095"/>
                    <a:pt x="5621" y="4344"/>
                  </a:cubicBezTo>
                  <a:cubicBezTo>
                    <a:pt x="5611" y="4339"/>
                    <a:pt x="5600" y="4328"/>
                    <a:pt x="5589" y="4322"/>
                  </a:cubicBezTo>
                  <a:cubicBezTo>
                    <a:pt x="5276" y="4141"/>
                    <a:pt x="4964" y="3933"/>
                    <a:pt x="4652" y="3714"/>
                  </a:cubicBezTo>
                  <a:cubicBezTo>
                    <a:pt x="3200" y="2679"/>
                    <a:pt x="1929" y="1375"/>
                    <a:pt x="696" y="115"/>
                  </a:cubicBezTo>
                  <a:cubicBezTo>
                    <a:pt x="621" y="39"/>
                    <a:pt x="520" y="1"/>
                    <a:pt x="420" y="1"/>
                  </a:cubicBezTo>
                  <a:close/>
                </a:path>
              </a:pathLst>
            </a:custGeom>
            <a:solidFill>
              <a:srgbClr val="EAE7EE"/>
            </a:solidFill>
            <a:ln w="9525" cap="flat" cmpd="sng">
              <a:solidFill>
                <a:schemeClr val="lt2"/>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2400" kern="0">
                <a:solidFill>
                  <a:srgbClr val="000000"/>
                </a:solidFill>
                <a:latin typeface="Arial"/>
                <a:cs typeface="Arial"/>
                <a:sym typeface="Arial"/>
              </a:endParaRPr>
            </a:p>
          </p:txBody>
        </p:sp>
      </p:grpSp>
      <p:sp>
        <p:nvSpPr>
          <p:cNvPr id="106" name="Google Shape;815;p31">
            <a:extLst>
              <a:ext uri="{FF2B5EF4-FFF2-40B4-BE49-F238E27FC236}">
                <a16:creationId xmlns:a16="http://schemas.microsoft.com/office/drawing/2014/main" id="{D87C2FF1-CC65-4602-B208-9D431DFE5B76}"/>
              </a:ext>
            </a:extLst>
          </p:cNvPr>
          <p:cNvSpPr txBox="1">
            <a:spLocks/>
          </p:cNvSpPr>
          <p:nvPr/>
        </p:nvSpPr>
        <p:spPr>
          <a:xfrm>
            <a:off x="4910280" y="2284469"/>
            <a:ext cx="5333600" cy="1026400"/>
          </a:xfrm>
          <a:prstGeom prst="rect">
            <a:avLst/>
          </a:prstGeom>
        </p:spPr>
        <p:txBody>
          <a:bodyPr spcFirstLastPara="1" vert="horz" wrap="square" lIns="243800" tIns="243800" rIns="243800" bIns="243800"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2400"/>
              <a:t>SAMPLE GROUP</a:t>
            </a:r>
          </a:p>
        </p:txBody>
      </p:sp>
      <p:sp>
        <p:nvSpPr>
          <p:cNvPr id="107" name="Rectangle 106">
            <a:extLst>
              <a:ext uri="{FF2B5EF4-FFF2-40B4-BE49-F238E27FC236}">
                <a16:creationId xmlns:a16="http://schemas.microsoft.com/office/drawing/2014/main" id="{4C59592B-DF5C-4B54-BAD8-85D2AC075E70}"/>
              </a:ext>
            </a:extLst>
          </p:cNvPr>
          <p:cNvSpPr/>
          <p:nvPr/>
        </p:nvSpPr>
        <p:spPr>
          <a:xfrm>
            <a:off x="2563457" y="1699695"/>
            <a:ext cx="2678532" cy="584774"/>
          </a:xfrm>
          <a:prstGeom prst="rect">
            <a:avLst/>
          </a:prstGeom>
        </p:spPr>
        <p:txBody>
          <a:bodyPr wrap="square">
            <a:spAutoFit/>
          </a:bodyPr>
          <a:lstStyle/>
          <a:p>
            <a:pPr algn="r"/>
            <a:r>
              <a:rPr lang="es" sz="3200" dirty="0">
                <a:solidFill>
                  <a:schemeClr val="bg1"/>
                </a:solidFill>
              </a:rPr>
              <a:t>PHASE 1</a:t>
            </a:r>
            <a:endParaRPr lang="en-US" sz="3200" dirty="0">
              <a:solidFill>
                <a:schemeClr val="bg1"/>
              </a:solidFill>
            </a:endParaRPr>
          </a:p>
        </p:txBody>
      </p:sp>
    </p:spTree>
    <p:extLst>
      <p:ext uri="{BB962C8B-B14F-4D97-AF65-F5344CB8AC3E}">
        <p14:creationId xmlns:p14="http://schemas.microsoft.com/office/powerpoint/2010/main" val="45787730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3842389-F11A-403E-BA27-38D3CFBA448E}"/>
              </a:ext>
            </a:extLst>
          </p:cNvPr>
          <p:cNvGrpSpPr/>
          <p:nvPr/>
        </p:nvGrpSpPr>
        <p:grpSpPr>
          <a:xfrm>
            <a:off x="3313777" y="1772784"/>
            <a:ext cx="17756446" cy="11087810"/>
            <a:chOff x="1133310" y="1890771"/>
            <a:chExt cx="15850944" cy="9897941"/>
          </a:xfrm>
        </p:grpSpPr>
        <p:grpSp>
          <p:nvGrpSpPr>
            <p:cNvPr id="2" name="Google Shape;1006;p37">
              <a:extLst>
                <a:ext uri="{FF2B5EF4-FFF2-40B4-BE49-F238E27FC236}">
                  <a16:creationId xmlns:a16="http://schemas.microsoft.com/office/drawing/2014/main" id="{6EE419AC-A4C2-4034-9379-340713DC37E9}"/>
                </a:ext>
              </a:extLst>
            </p:cNvPr>
            <p:cNvGrpSpPr/>
            <p:nvPr/>
          </p:nvGrpSpPr>
          <p:grpSpPr>
            <a:xfrm>
              <a:off x="1133310" y="4682984"/>
              <a:ext cx="15850944" cy="7105728"/>
              <a:chOff x="2067896" y="2431525"/>
              <a:chExt cx="5944104" cy="2664648"/>
            </a:xfrm>
          </p:grpSpPr>
          <p:pic>
            <p:nvPicPr>
              <p:cNvPr id="3" name="Google Shape;1007;p37">
                <a:extLst>
                  <a:ext uri="{FF2B5EF4-FFF2-40B4-BE49-F238E27FC236}">
                    <a16:creationId xmlns:a16="http://schemas.microsoft.com/office/drawing/2014/main" id="{033156D1-7F71-45CA-85C9-BC0E618CA6DD}"/>
                  </a:ext>
                </a:extLst>
              </p:cNvPr>
              <p:cNvPicPr preferRelativeResize="0"/>
              <p:nvPr/>
            </p:nvPicPr>
            <p:blipFill>
              <a:blip r:embed="rId2">
                <a:alphaModFix/>
              </a:blip>
              <a:stretch>
                <a:fillRect/>
              </a:stretch>
            </p:blipFill>
            <p:spPr>
              <a:xfrm flipH="1">
                <a:off x="2067896" y="2431525"/>
                <a:ext cx="3409804" cy="2664648"/>
              </a:xfrm>
              <a:prstGeom prst="rect">
                <a:avLst/>
              </a:prstGeom>
              <a:noFill/>
              <a:ln>
                <a:noFill/>
              </a:ln>
            </p:spPr>
          </p:pic>
          <p:pic>
            <p:nvPicPr>
              <p:cNvPr id="4" name="Google Shape;1008;p37">
                <a:extLst>
                  <a:ext uri="{FF2B5EF4-FFF2-40B4-BE49-F238E27FC236}">
                    <a16:creationId xmlns:a16="http://schemas.microsoft.com/office/drawing/2014/main" id="{EAC6711A-7D9A-4BB9-B2F1-7EC740580721}"/>
                  </a:ext>
                </a:extLst>
              </p:cNvPr>
              <p:cNvPicPr preferRelativeResize="0"/>
              <p:nvPr/>
            </p:nvPicPr>
            <p:blipFill>
              <a:blip r:embed="rId2">
                <a:alphaModFix/>
              </a:blip>
              <a:stretch>
                <a:fillRect/>
              </a:stretch>
            </p:blipFill>
            <p:spPr>
              <a:xfrm>
                <a:off x="4602196" y="2431525"/>
                <a:ext cx="3409804" cy="2664648"/>
              </a:xfrm>
              <a:prstGeom prst="rect">
                <a:avLst/>
              </a:prstGeom>
              <a:noFill/>
              <a:ln>
                <a:noFill/>
              </a:ln>
            </p:spPr>
          </p:pic>
        </p:grpSp>
        <p:pic>
          <p:nvPicPr>
            <p:cNvPr id="5" name="Google Shape;1009;p37">
              <a:extLst>
                <a:ext uri="{FF2B5EF4-FFF2-40B4-BE49-F238E27FC236}">
                  <a16:creationId xmlns:a16="http://schemas.microsoft.com/office/drawing/2014/main" id="{CBFD332E-5A61-4937-9253-FD0B172692DB}"/>
                </a:ext>
              </a:extLst>
            </p:cNvPr>
            <p:cNvPicPr preferRelativeResize="0"/>
            <p:nvPr/>
          </p:nvPicPr>
          <p:blipFill rotWithShape="1">
            <a:blip r:embed="rId3">
              <a:alphaModFix/>
            </a:blip>
            <a:srcRect t="9"/>
            <a:stretch/>
          </p:blipFill>
          <p:spPr>
            <a:xfrm>
              <a:off x="2854155" y="1890771"/>
              <a:ext cx="12409285" cy="9314197"/>
            </a:xfrm>
            <a:prstGeom prst="rect">
              <a:avLst/>
            </a:prstGeom>
            <a:noFill/>
            <a:ln>
              <a:noFill/>
            </a:ln>
          </p:spPr>
        </p:pic>
      </p:grpSp>
      <p:sp>
        <p:nvSpPr>
          <p:cNvPr id="21" name="Rectangle 20">
            <a:extLst>
              <a:ext uri="{FF2B5EF4-FFF2-40B4-BE49-F238E27FC236}">
                <a16:creationId xmlns:a16="http://schemas.microsoft.com/office/drawing/2014/main" id="{B46871C4-44C9-4E36-8D66-EE2E21FBAAE6}"/>
              </a:ext>
            </a:extLst>
          </p:cNvPr>
          <p:cNvSpPr/>
          <p:nvPr/>
        </p:nvSpPr>
        <p:spPr>
          <a:xfrm>
            <a:off x="17682176" y="1509324"/>
            <a:ext cx="6290585" cy="1200329"/>
          </a:xfrm>
          <a:prstGeom prst="rect">
            <a:avLst/>
          </a:prstGeom>
        </p:spPr>
        <p:txBody>
          <a:bodyPr wrap="square">
            <a:spAutoFit/>
          </a:bodyPr>
          <a:lstStyle/>
          <a:p>
            <a:r>
              <a:rPr lang="es" sz="7200" dirty="0">
                <a:solidFill>
                  <a:schemeClr val="bg1"/>
                </a:solidFill>
              </a:rPr>
              <a:t>THANKS</a:t>
            </a:r>
            <a:endParaRPr lang="en-US" sz="7200" dirty="0">
              <a:solidFill>
                <a:schemeClr val="bg1"/>
              </a:solidFill>
            </a:endParaRPr>
          </a:p>
        </p:txBody>
      </p:sp>
    </p:spTree>
    <p:extLst>
      <p:ext uri="{BB962C8B-B14F-4D97-AF65-F5344CB8AC3E}">
        <p14:creationId xmlns:p14="http://schemas.microsoft.com/office/powerpoint/2010/main" val="400887740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423;p29">
            <a:extLst>
              <a:ext uri="{FF2B5EF4-FFF2-40B4-BE49-F238E27FC236}">
                <a16:creationId xmlns:a16="http://schemas.microsoft.com/office/drawing/2014/main" id="{CDED4B96-3B8A-41C9-99E1-476E0DE87CBA}"/>
              </a:ext>
            </a:extLst>
          </p:cNvPr>
          <p:cNvSpPr/>
          <p:nvPr/>
        </p:nvSpPr>
        <p:spPr>
          <a:xfrm>
            <a:off x="3078667" y="3974200"/>
            <a:ext cx="1928000" cy="1928000"/>
          </a:xfrm>
          <a:prstGeom prst="ellipse">
            <a:avLst/>
          </a:prstGeom>
          <a:solidFill>
            <a:srgbClr val="E86C94">
              <a:alpha val="3571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 name="Google Shape;424;p29">
            <a:extLst>
              <a:ext uri="{FF2B5EF4-FFF2-40B4-BE49-F238E27FC236}">
                <a16:creationId xmlns:a16="http://schemas.microsoft.com/office/drawing/2014/main" id="{8B16B4B8-3CE6-4D9D-A474-752C523ECC4E}"/>
              </a:ext>
            </a:extLst>
          </p:cNvPr>
          <p:cNvSpPr/>
          <p:nvPr/>
        </p:nvSpPr>
        <p:spPr>
          <a:xfrm>
            <a:off x="9471200" y="8134667"/>
            <a:ext cx="1928000" cy="1928000"/>
          </a:xfrm>
          <a:prstGeom prst="ellipse">
            <a:avLst/>
          </a:prstGeom>
          <a:solidFill>
            <a:srgbClr val="FFE599">
              <a:alpha val="26339"/>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425;p29">
            <a:extLst>
              <a:ext uri="{FF2B5EF4-FFF2-40B4-BE49-F238E27FC236}">
                <a16:creationId xmlns:a16="http://schemas.microsoft.com/office/drawing/2014/main" id="{C397EF57-740D-4FAA-9865-1174569FA334}"/>
              </a:ext>
            </a:extLst>
          </p:cNvPr>
          <p:cNvSpPr/>
          <p:nvPr/>
        </p:nvSpPr>
        <p:spPr>
          <a:xfrm>
            <a:off x="6308600" y="6206667"/>
            <a:ext cx="1928000" cy="1928000"/>
          </a:xfrm>
          <a:prstGeom prst="ellipse">
            <a:avLst/>
          </a:prstGeom>
          <a:solidFill>
            <a:srgbClr val="6CD8E9">
              <a:alpha val="3616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7" name="Google Shape;428;p29">
            <a:extLst>
              <a:ext uri="{FF2B5EF4-FFF2-40B4-BE49-F238E27FC236}">
                <a16:creationId xmlns:a16="http://schemas.microsoft.com/office/drawing/2014/main" id="{E59E0106-2346-4461-88EB-449547746736}"/>
              </a:ext>
            </a:extLst>
          </p:cNvPr>
          <p:cNvGrpSpPr/>
          <p:nvPr/>
        </p:nvGrpSpPr>
        <p:grpSpPr>
          <a:xfrm>
            <a:off x="2858824" y="1769903"/>
            <a:ext cx="8540400" cy="10176221"/>
            <a:chOff x="1611150" y="238125"/>
            <a:chExt cx="4396225" cy="5238275"/>
          </a:xfrm>
        </p:grpSpPr>
        <p:sp>
          <p:nvSpPr>
            <p:cNvPr id="8" name="Google Shape;429;p29">
              <a:extLst>
                <a:ext uri="{FF2B5EF4-FFF2-40B4-BE49-F238E27FC236}">
                  <a16:creationId xmlns:a16="http://schemas.microsoft.com/office/drawing/2014/main" id="{913134D4-F81F-4C53-93CF-574994187F0C}"/>
                </a:ext>
              </a:extLst>
            </p:cNvPr>
            <p:cNvSpPr/>
            <p:nvPr/>
          </p:nvSpPr>
          <p:spPr>
            <a:xfrm>
              <a:off x="3736400" y="1265800"/>
              <a:ext cx="208875" cy="32650"/>
            </a:xfrm>
            <a:custGeom>
              <a:avLst/>
              <a:gdLst/>
              <a:ahLst/>
              <a:cxnLst/>
              <a:rect l="l" t="t" r="r" b="b"/>
              <a:pathLst>
                <a:path w="8355" h="1306" extrusionOk="0">
                  <a:moveTo>
                    <a:pt x="29" y="1"/>
                  </a:moveTo>
                  <a:cubicBezTo>
                    <a:pt x="8" y="1"/>
                    <a:pt x="0" y="34"/>
                    <a:pt x="19" y="47"/>
                  </a:cubicBezTo>
                  <a:cubicBezTo>
                    <a:pt x="1099" y="807"/>
                    <a:pt x="2430" y="1189"/>
                    <a:pt x="3742" y="1287"/>
                  </a:cubicBezTo>
                  <a:cubicBezTo>
                    <a:pt x="3907" y="1300"/>
                    <a:pt x="4069" y="1306"/>
                    <a:pt x="4230" y="1306"/>
                  </a:cubicBezTo>
                  <a:cubicBezTo>
                    <a:pt x="5564" y="1306"/>
                    <a:pt x="6755" y="911"/>
                    <a:pt x="8087" y="708"/>
                  </a:cubicBezTo>
                  <a:cubicBezTo>
                    <a:pt x="8355" y="667"/>
                    <a:pt x="8260" y="276"/>
                    <a:pt x="8009" y="276"/>
                  </a:cubicBezTo>
                  <a:cubicBezTo>
                    <a:pt x="7996" y="276"/>
                    <a:pt x="7983" y="277"/>
                    <a:pt x="7969" y="279"/>
                  </a:cubicBezTo>
                  <a:cubicBezTo>
                    <a:pt x="6679" y="484"/>
                    <a:pt x="5509" y="898"/>
                    <a:pt x="4191" y="898"/>
                  </a:cubicBezTo>
                  <a:cubicBezTo>
                    <a:pt x="4113" y="898"/>
                    <a:pt x="4035" y="896"/>
                    <a:pt x="3957" y="893"/>
                  </a:cubicBezTo>
                  <a:cubicBezTo>
                    <a:pt x="2569" y="840"/>
                    <a:pt x="1338" y="441"/>
                    <a:pt x="37" y="2"/>
                  </a:cubicBezTo>
                  <a:cubicBezTo>
                    <a:pt x="34" y="1"/>
                    <a:pt x="32" y="1"/>
                    <a:pt x="2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430;p29">
              <a:extLst>
                <a:ext uri="{FF2B5EF4-FFF2-40B4-BE49-F238E27FC236}">
                  <a16:creationId xmlns:a16="http://schemas.microsoft.com/office/drawing/2014/main" id="{1B12AB34-BCA3-49CA-AFDA-4635FA050332}"/>
                </a:ext>
              </a:extLst>
            </p:cNvPr>
            <p:cNvSpPr/>
            <p:nvPr/>
          </p:nvSpPr>
          <p:spPr>
            <a:xfrm>
              <a:off x="3727600" y="1125250"/>
              <a:ext cx="237575" cy="36850"/>
            </a:xfrm>
            <a:custGeom>
              <a:avLst/>
              <a:gdLst/>
              <a:ahLst/>
              <a:cxnLst/>
              <a:rect l="l" t="t" r="r" b="b"/>
              <a:pathLst>
                <a:path w="9503" h="1474" extrusionOk="0">
                  <a:moveTo>
                    <a:pt x="72" y="0"/>
                  </a:moveTo>
                  <a:cubicBezTo>
                    <a:pt x="37" y="0"/>
                    <a:pt x="1" y="24"/>
                    <a:pt x="6" y="64"/>
                  </a:cubicBezTo>
                  <a:cubicBezTo>
                    <a:pt x="172" y="1323"/>
                    <a:pt x="2811" y="1032"/>
                    <a:pt x="3626" y="1186"/>
                  </a:cubicBezTo>
                  <a:cubicBezTo>
                    <a:pt x="4371" y="1327"/>
                    <a:pt x="5049" y="1474"/>
                    <a:pt x="5780" y="1474"/>
                  </a:cubicBezTo>
                  <a:cubicBezTo>
                    <a:pt x="5961" y="1474"/>
                    <a:pt x="6146" y="1465"/>
                    <a:pt x="6335" y="1444"/>
                  </a:cubicBezTo>
                  <a:cubicBezTo>
                    <a:pt x="7420" y="1327"/>
                    <a:pt x="8296" y="871"/>
                    <a:pt x="9294" y="476"/>
                  </a:cubicBezTo>
                  <a:cubicBezTo>
                    <a:pt x="9502" y="394"/>
                    <a:pt x="9447" y="104"/>
                    <a:pt x="9242" y="104"/>
                  </a:cubicBezTo>
                  <a:cubicBezTo>
                    <a:pt x="9226" y="104"/>
                    <a:pt x="9210" y="106"/>
                    <a:pt x="9192" y="109"/>
                  </a:cubicBezTo>
                  <a:cubicBezTo>
                    <a:pt x="7807" y="396"/>
                    <a:pt x="6716" y="993"/>
                    <a:pt x="5333" y="993"/>
                  </a:cubicBezTo>
                  <a:cubicBezTo>
                    <a:pt x="5116" y="993"/>
                    <a:pt x="4892" y="978"/>
                    <a:pt x="4659" y="945"/>
                  </a:cubicBezTo>
                  <a:cubicBezTo>
                    <a:pt x="4014" y="854"/>
                    <a:pt x="3384" y="696"/>
                    <a:pt x="2734" y="642"/>
                  </a:cubicBezTo>
                  <a:cubicBezTo>
                    <a:pt x="2633" y="634"/>
                    <a:pt x="2520" y="631"/>
                    <a:pt x="2401" y="631"/>
                  </a:cubicBezTo>
                  <a:cubicBezTo>
                    <a:pt x="2217" y="631"/>
                    <a:pt x="2016" y="637"/>
                    <a:pt x="1811" y="637"/>
                  </a:cubicBezTo>
                  <a:cubicBezTo>
                    <a:pt x="1135" y="637"/>
                    <a:pt x="415" y="574"/>
                    <a:pt x="129" y="32"/>
                  </a:cubicBezTo>
                  <a:cubicBezTo>
                    <a:pt x="118" y="10"/>
                    <a:pt x="95" y="0"/>
                    <a:pt x="7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431;p29">
              <a:extLst>
                <a:ext uri="{FF2B5EF4-FFF2-40B4-BE49-F238E27FC236}">
                  <a16:creationId xmlns:a16="http://schemas.microsoft.com/office/drawing/2014/main" id="{23D48269-1D1A-426D-B805-136F257EFE22}"/>
                </a:ext>
              </a:extLst>
            </p:cNvPr>
            <p:cNvSpPr/>
            <p:nvPr/>
          </p:nvSpPr>
          <p:spPr>
            <a:xfrm>
              <a:off x="3740950" y="993150"/>
              <a:ext cx="237675" cy="47600"/>
            </a:xfrm>
            <a:custGeom>
              <a:avLst/>
              <a:gdLst/>
              <a:ahLst/>
              <a:cxnLst/>
              <a:rect l="l" t="t" r="r" b="b"/>
              <a:pathLst>
                <a:path w="9507" h="1904" extrusionOk="0">
                  <a:moveTo>
                    <a:pt x="52" y="1"/>
                  </a:moveTo>
                  <a:cubicBezTo>
                    <a:pt x="26" y="1"/>
                    <a:pt x="0" y="26"/>
                    <a:pt x="20" y="54"/>
                  </a:cubicBezTo>
                  <a:cubicBezTo>
                    <a:pt x="1018" y="1454"/>
                    <a:pt x="2602" y="1893"/>
                    <a:pt x="4237" y="1893"/>
                  </a:cubicBezTo>
                  <a:cubicBezTo>
                    <a:pt x="4313" y="1893"/>
                    <a:pt x="4390" y="1892"/>
                    <a:pt x="4466" y="1890"/>
                  </a:cubicBezTo>
                  <a:cubicBezTo>
                    <a:pt x="4553" y="1888"/>
                    <a:pt x="4643" y="1887"/>
                    <a:pt x="4735" y="1887"/>
                  </a:cubicBezTo>
                  <a:cubicBezTo>
                    <a:pt x="5129" y="1887"/>
                    <a:pt x="5573" y="1903"/>
                    <a:pt x="6031" y="1903"/>
                  </a:cubicBezTo>
                  <a:cubicBezTo>
                    <a:pt x="7343" y="1903"/>
                    <a:pt x="8768" y="1772"/>
                    <a:pt x="9439" y="753"/>
                  </a:cubicBezTo>
                  <a:cubicBezTo>
                    <a:pt x="9507" y="650"/>
                    <a:pt x="9417" y="560"/>
                    <a:pt x="9321" y="560"/>
                  </a:cubicBezTo>
                  <a:cubicBezTo>
                    <a:pt x="9280" y="560"/>
                    <a:pt x="9237" y="577"/>
                    <a:pt x="9206" y="617"/>
                  </a:cubicBezTo>
                  <a:cubicBezTo>
                    <a:pt x="8544" y="1487"/>
                    <a:pt x="6868" y="1538"/>
                    <a:pt x="5535" y="1538"/>
                  </a:cubicBezTo>
                  <a:cubicBezTo>
                    <a:pt x="5359" y="1538"/>
                    <a:pt x="5189" y="1537"/>
                    <a:pt x="5027" y="1537"/>
                  </a:cubicBezTo>
                  <a:cubicBezTo>
                    <a:pt x="4823" y="1537"/>
                    <a:pt x="4634" y="1539"/>
                    <a:pt x="4465" y="1545"/>
                  </a:cubicBezTo>
                  <a:cubicBezTo>
                    <a:pt x="4362" y="1549"/>
                    <a:pt x="4260" y="1551"/>
                    <a:pt x="4160" y="1551"/>
                  </a:cubicBezTo>
                  <a:cubicBezTo>
                    <a:pt x="2560" y="1551"/>
                    <a:pt x="1342" y="1055"/>
                    <a:pt x="77" y="9"/>
                  </a:cubicBezTo>
                  <a:cubicBezTo>
                    <a:pt x="70" y="3"/>
                    <a:pt x="61" y="1"/>
                    <a:pt x="5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432;p29">
              <a:extLst>
                <a:ext uri="{FF2B5EF4-FFF2-40B4-BE49-F238E27FC236}">
                  <a16:creationId xmlns:a16="http://schemas.microsoft.com/office/drawing/2014/main" id="{C3523208-C5DC-4EEF-9163-EFDA8FC66739}"/>
                </a:ext>
              </a:extLst>
            </p:cNvPr>
            <p:cNvSpPr/>
            <p:nvPr/>
          </p:nvSpPr>
          <p:spPr>
            <a:xfrm>
              <a:off x="3592150" y="1558925"/>
              <a:ext cx="62750" cy="49050"/>
            </a:xfrm>
            <a:custGeom>
              <a:avLst/>
              <a:gdLst/>
              <a:ahLst/>
              <a:cxnLst/>
              <a:rect l="l" t="t" r="r" b="b"/>
              <a:pathLst>
                <a:path w="2510" h="1962" extrusionOk="0">
                  <a:moveTo>
                    <a:pt x="255" y="0"/>
                  </a:moveTo>
                  <a:cubicBezTo>
                    <a:pt x="229" y="0"/>
                    <a:pt x="204" y="12"/>
                    <a:pt x="192" y="35"/>
                  </a:cubicBezTo>
                  <a:cubicBezTo>
                    <a:pt x="1" y="402"/>
                    <a:pt x="275" y="873"/>
                    <a:pt x="453" y="1199"/>
                  </a:cubicBezTo>
                  <a:cubicBezTo>
                    <a:pt x="648" y="1558"/>
                    <a:pt x="964" y="1923"/>
                    <a:pt x="1398" y="1959"/>
                  </a:cubicBezTo>
                  <a:cubicBezTo>
                    <a:pt x="1420" y="1961"/>
                    <a:pt x="1441" y="1962"/>
                    <a:pt x="1463" y="1962"/>
                  </a:cubicBezTo>
                  <a:cubicBezTo>
                    <a:pt x="1849" y="1962"/>
                    <a:pt x="2181" y="1683"/>
                    <a:pt x="2331" y="1337"/>
                  </a:cubicBezTo>
                  <a:cubicBezTo>
                    <a:pt x="2510" y="920"/>
                    <a:pt x="2412" y="464"/>
                    <a:pt x="2153" y="107"/>
                  </a:cubicBezTo>
                  <a:cubicBezTo>
                    <a:pt x="2125" y="69"/>
                    <a:pt x="2087" y="53"/>
                    <a:pt x="2049" y="53"/>
                  </a:cubicBezTo>
                  <a:cubicBezTo>
                    <a:pt x="1980" y="53"/>
                    <a:pt x="1915" y="110"/>
                    <a:pt x="1934" y="200"/>
                  </a:cubicBezTo>
                  <a:cubicBezTo>
                    <a:pt x="1994" y="479"/>
                    <a:pt x="2075" y="793"/>
                    <a:pt x="2002" y="1079"/>
                  </a:cubicBezTo>
                  <a:cubicBezTo>
                    <a:pt x="1930" y="1361"/>
                    <a:pt x="1695" y="1569"/>
                    <a:pt x="1420" y="1569"/>
                  </a:cubicBezTo>
                  <a:cubicBezTo>
                    <a:pt x="1358" y="1569"/>
                    <a:pt x="1294" y="1559"/>
                    <a:pt x="1230" y="1536"/>
                  </a:cubicBezTo>
                  <a:cubicBezTo>
                    <a:pt x="687" y="1346"/>
                    <a:pt x="414" y="562"/>
                    <a:pt x="325" y="53"/>
                  </a:cubicBezTo>
                  <a:cubicBezTo>
                    <a:pt x="319" y="18"/>
                    <a:pt x="287" y="0"/>
                    <a:pt x="255"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433;p29">
              <a:extLst>
                <a:ext uri="{FF2B5EF4-FFF2-40B4-BE49-F238E27FC236}">
                  <a16:creationId xmlns:a16="http://schemas.microsoft.com/office/drawing/2014/main" id="{778C2DA9-6142-4D6F-AA33-3BE30CEF8E2B}"/>
                </a:ext>
              </a:extLst>
            </p:cNvPr>
            <p:cNvSpPr/>
            <p:nvPr/>
          </p:nvSpPr>
          <p:spPr>
            <a:xfrm>
              <a:off x="4018450" y="1713650"/>
              <a:ext cx="30350" cy="41200"/>
            </a:xfrm>
            <a:custGeom>
              <a:avLst/>
              <a:gdLst/>
              <a:ahLst/>
              <a:cxnLst/>
              <a:rect l="l" t="t" r="r" b="b"/>
              <a:pathLst>
                <a:path w="1214" h="1648" extrusionOk="0">
                  <a:moveTo>
                    <a:pt x="702" y="0"/>
                  </a:moveTo>
                  <a:cubicBezTo>
                    <a:pt x="693" y="0"/>
                    <a:pt x="684" y="2"/>
                    <a:pt x="674" y="6"/>
                  </a:cubicBezTo>
                  <a:cubicBezTo>
                    <a:pt x="0" y="276"/>
                    <a:pt x="207" y="1506"/>
                    <a:pt x="882" y="1642"/>
                  </a:cubicBezTo>
                  <a:cubicBezTo>
                    <a:pt x="899" y="1646"/>
                    <a:pt x="916" y="1648"/>
                    <a:pt x="932" y="1648"/>
                  </a:cubicBezTo>
                  <a:cubicBezTo>
                    <a:pt x="1130" y="1648"/>
                    <a:pt x="1214" y="1393"/>
                    <a:pt x="1039" y="1268"/>
                  </a:cubicBezTo>
                  <a:cubicBezTo>
                    <a:pt x="857" y="1137"/>
                    <a:pt x="664" y="1064"/>
                    <a:pt x="595" y="825"/>
                  </a:cubicBezTo>
                  <a:cubicBezTo>
                    <a:pt x="515" y="554"/>
                    <a:pt x="661" y="356"/>
                    <a:pt x="765" y="124"/>
                  </a:cubicBezTo>
                  <a:cubicBezTo>
                    <a:pt x="786" y="76"/>
                    <a:pt x="757" y="0"/>
                    <a:pt x="70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434;p29">
              <a:extLst>
                <a:ext uri="{FF2B5EF4-FFF2-40B4-BE49-F238E27FC236}">
                  <a16:creationId xmlns:a16="http://schemas.microsoft.com/office/drawing/2014/main" id="{F9CC01BF-4299-4FC3-8D49-779A9ADBACB9}"/>
                </a:ext>
              </a:extLst>
            </p:cNvPr>
            <p:cNvSpPr/>
            <p:nvPr/>
          </p:nvSpPr>
          <p:spPr>
            <a:xfrm>
              <a:off x="3993925" y="1710525"/>
              <a:ext cx="21850" cy="55325"/>
            </a:xfrm>
            <a:custGeom>
              <a:avLst/>
              <a:gdLst/>
              <a:ahLst/>
              <a:cxnLst/>
              <a:rect l="l" t="t" r="r" b="b"/>
              <a:pathLst>
                <a:path w="874" h="2213" extrusionOk="0">
                  <a:moveTo>
                    <a:pt x="244" y="1"/>
                  </a:moveTo>
                  <a:cubicBezTo>
                    <a:pt x="226" y="1"/>
                    <a:pt x="208" y="11"/>
                    <a:pt x="199" y="36"/>
                  </a:cubicBezTo>
                  <a:cubicBezTo>
                    <a:pt x="46" y="483"/>
                    <a:pt x="1" y="918"/>
                    <a:pt x="87" y="1390"/>
                  </a:cubicBezTo>
                  <a:cubicBezTo>
                    <a:pt x="144" y="1703"/>
                    <a:pt x="262" y="2115"/>
                    <a:pt x="603" y="2207"/>
                  </a:cubicBezTo>
                  <a:cubicBezTo>
                    <a:pt x="616" y="2210"/>
                    <a:pt x="630" y="2212"/>
                    <a:pt x="643" y="2212"/>
                  </a:cubicBezTo>
                  <a:cubicBezTo>
                    <a:pt x="765" y="2212"/>
                    <a:pt x="874" y="2070"/>
                    <a:pt x="796" y="1956"/>
                  </a:cubicBezTo>
                  <a:cubicBezTo>
                    <a:pt x="623" y="1703"/>
                    <a:pt x="470" y="1545"/>
                    <a:pt x="371" y="1239"/>
                  </a:cubicBezTo>
                  <a:cubicBezTo>
                    <a:pt x="252" y="867"/>
                    <a:pt x="237" y="448"/>
                    <a:pt x="293" y="62"/>
                  </a:cubicBezTo>
                  <a:cubicBezTo>
                    <a:pt x="299" y="25"/>
                    <a:pt x="272" y="1"/>
                    <a:pt x="24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435;p29">
              <a:extLst>
                <a:ext uri="{FF2B5EF4-FFF2-40B4-BE49-F238E27FC236}">
                  <a16:creationId xmlns:a16="http://schemas.microsoft.com/office/drawing/2014/main" id="{FA923AA7-3A0D-486B-A36F-F409B31FB6B9}"/>
                </a:ext>
              </a:extLst>
            </p:cNvPr>
            <p:cNvSpPr/>
            <p:nvPr/>
          </p:nvSpPr>
          <p:spPr>
            <a:xfrm>
              <a:off x="4020400" y="1558700"/>
              <a:ext cx="32700" cy="65275"/>
            </a:xfrm>
            <a:custGeom>
              <a:avLst/>
              <a:gdLst/>
              <a:ahLst/>
              <a:cxnLst/>
              <a:rect l="l" t="t" r="r" b="b"/>
              <a:pathLst>
                <a:path w="1308" h="2611" extrusionOk="0">
                  <a:moveTo>
                    <a:pt x="524" y="0"/>
                  </a:moveTo>
                  <a:cubicBezTo>
                    <a:pt x="514" y="0"/>
                    <a:pt x="504" y="2"/>
                    <a:pt x="493" y="5"/>
                  </a:cubicBezTo>
                  <a:cubicBezTo>
                    <a:pt x="178" y="86"/>
                    <a:pt x="117" y="390"/>
                    <a:pt x="84" y="683"/>
                  </a:cubicBezTo>
                  <a:cubicBezTo>
                    <a:pt x="33" y="1128"/>
                    <a:pt x="0" y="1672"/>
                    <a:pt x="162" y="2102"/>
                  </a:cubicBezTo>
                  <a:cubicBezTo>
                    <a:pt x="258" y="2352"/>
                    <a:pt x="471" y="2611"/>
                    <a:pt x="758" y="2611"/>
                  </a:cubicBezTo>
                  <a:cubicBezTo>
                    <a:pt x="775" y="2611"/>
                    <a:pt x="792" y="2610"/>
                    <a:pt x="809" y="2608"/>
                  </a:cubicBezTo>
                  <a:cubicBezTo>
                    <a:pt x="1077" y="2581"/>
                    <a:pt x="1308" y="2329"/>
                    <a:pt x="1258" y="2062"/>
                  </a:cubicBezTo>
                  <a:cubicBezTo>
                    <a:pt x="1249" y="2024"/>
                    <a:pt x="1210" y="2003"/>
                    <a:pt x="1175" y="2000"/>
                  </a:cubicBezTo>
                  <a:cubicBezTo>
                    <a:pt x="1160" y="1999"/>
                    <a:pt x="1147" y="1998"/>
                    <a:pt x="1134" y="1998"/>
                  </a:cubicBezTo>
                  <a:cubicBezTo>
                    <a:pt x="1047" y="1998"/>
                    <a:pt x="1028" y="2029"/>
                    <a:pt x="940" y="2049"/>
                  </a:cubicBezTo>
                  <a:cubicBezTo>
                    <a:pt x="890" y="2137"/>
                    <a:pt x="822" y="2181"/>
                    <a:pt x="736" y="2181"/>
                  </a:cubicBezTo>
                  <a:cubicBezTo>
                    <a:pt x="687" y="2181"/>
                    <a:pt x="632" y="2167"/>
                    <a:pt x="571" y="2138"/>
                  </a:cubicBezTo>
                  <a:cubicBezTo>
                    <a:pt x="477" y="2022"/>
                    <a:pt x="411" y="1884"/>
                    <a:pt x="380" y="1739"/>
                  </a:cubicBezTo>
                  <a:cubicBezTo>
                    <a:pt x="296" y="1466"/>
                    <a:pt x="145" y="332"/>
                    <a:pt x="551" y="216"/>
                  </a:cubicBezTo>
                  <a:cubicBezTo>
                    <a:pt x="676" y="181"/>
                    <a:pt x="637" y="0"/>
                    <a:pt x="524"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436;p29">
              <a:extLst>
                <a:ext uri="{FF2B5EF4-FFF2-40B4-BE49-F238E27FC236}">
                  <a16:creationId xmlns:a16="http://schemas.microsoft.com/office/drawing/2014/main" id="{967BEE39-A29B-4D87-9142-FDDCF32A6F4B}"/>
                </a:ext>
              </a:extLst>
            </p:cNvPr>
            <p:cNvSpPr/>
            <p:nvPr/>
          </p:nvSpPr>
          <p:spPr>
            <a:xfrm>
              <a:off x="4020750" y="1401575"/>
              <a:ext cx="39200" cy="68375"/>
            </a:xfrm>
            <a:custGeom>
              <a:avLst/>
              <a:gdLst/>
              <a:ahLst/>
              <a:cxnLst/>
              <a:rect l="l" t="t" r="r" b="b"/>
              <a:pathLst>
                <a:path w="1568" h="2735" extrusionOk="0">
                  <a:moveTo>
                    <a:pt x="1102" y="1"/>
                  </a:moveTo>
                  <a:cubicBezTo>
                    <a:pt x="363" y="1"/>
                    <a:pt x="0" y="1324"/>
                    <a:pt x="80" y="1890"/>
                  </a:cubicBezTo>
                  <a:cubicBezTo>
                    <a:pt x="132" y="2271"/>
                    <a:pt x="422" y="2735"/>
                    <a:pt x="854" y="2735"/>
                  </a:cubicBezTo>
                  <a:cubicBezTo>
                    <a:pt x="870" y="2735"/>
                    <a:pt x="885" y="2734"/>
                    <a:pt x="901" y="2733"/>
                  </a:cubicBezTo>
                  <a:cubicBezTo>
                    <a:pt x="1279" y="2703"/>
                    <a:pt x="1513" y="2295"/>
                    <a:pt x="1558" y="1960"/>
                  </a:cubicBezTo>
                  <a:cubicBezTo>
                    <a:pt x="1568" y="1887"/>
                    <a:pt x="1501" y="1848"/>
                    <a:pt x="1438" y="1848"/>
                  </a:cubicBezTo>
                  <a:cubicBezTo>
                    <a:pt x="1418" y="1848"/>
                    <a:pt x="1399" y="1852"/>
                    <a:pt x="1382" y="1860"/>
                  </a:cubicBezTo>
                  <a:cubicBezTo>
                    <a:pt x="1227" y="1930"/>
                    <a:pt x="1141" y="2105"/>
                    <a:pt x="1008" y="2167"/>
                  </a:cubicBezTo>
                  <a:cubicBezTo>
                    <a:pt x="920" y="2208"/>
                    <a:pt x="844" y="2226"/>
                    <a:pt x="779" y="2226"/>
                  </a:cubicBezTo>
                  <a:cubicBezTo>
                    <a:pt x="339" y="2226"/>
                    <a:pt x="378" y="1402"/>
                    <a:pt x="431" y="1169"/>
                  </a:cubicBezTo>
                  <a:cubicBezTo>
                    <a:pt x="557" y="614"/>
                    <a:pt x="846" y="321"/>
                    <a:pt x="1387" y="175"/>
                  </a:cubicBezTo>
                  <a:cubicBezTo>
                    <a:pt x="1448" y="159"/>
                    <a:pt x="1437" y="83"/>
                    <a:pt x="1387" y="63"/>
                  </a:cubicBezTo>
                  <a:cubicBezTo>
                    <a:pt x="1287" y="20"/>
                    <a:pt x="1192" y="1"/>
                    <a:pt x="110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437;p29">
              <a:extLst>
                <a:ext uri="{FF2B5EF4-FFF2-40B4-BE49-F238E27FC236}">
                  <a16:creationId xmlns:a16="http://schemas.microsoft.com/office/drawing/2014/main" id="{19FAB993-BE54-4184-AF6E-6DD683CE799D}"/>
                </a:ext>
              </a:extLst>
            </p:cNvPr>
            <p:cNvSpPr/>
            <p:nvPr/>
          </p:nvSpPr>
          <p:spPr>
            <a:xfrm>
              <a:off x="4058325" y="1246975"/>
              <a:ext cx="39950" cy="61150"/>
            </a:xfrm>
            <a:custGeom>
              <a:avLst/>
              <a:gdLst/>
              <a:ahLst/>
              <a:cxnLst/>
              <a:rect l="l" t="t" r="r" b="b"/>
              <a:pathLst>
                <a:path w="1598" h="2446" extrusionOk="0">
                  <a:moveTo>
                    <a:pt x="829" y="1"/>
                  </a:moveTo>
                  <a:cubicBezTo>
                    <a:pt x="468" y="1"/>
                    <a:pt x="260" y="413"/>
                    <a:pt x="155" y="730"/>
                  </a:cubicBezTo>
                  <a:cubicBezTo>
                    <a:pt x="1" y="1198"/>
                    <a:pt x="25" y="1833"/>
                    <a:pt x="292" y="2255"/>
                  </a:cubicBezTo>
                  <a:cubicBezTo>
                    <a:pt x="315" y="2292"/>
                    <a:pt x="351" y="2320"/>
                    <a:pt x="393" y="2332"/>
                  </a:cubicBezTo>
                  <a:cubicBezTo>
                    <a:pt x="502" y="2407"/>
                    <a:pt x="629" y="2445"/>
                    <a:pt x="756" y="2445"/>
                  </a:cubicBezTo>
                  <a:cubicBezTo>
                    <a:pt x="881" y="2445"/>
                    <a:pt x="1005" y="2409"/>
                    <a:pt x="1113" y="2335"/>
                  </a:cubicBezTo>
                  <a:cubicBezTo>
                    <a:pt x="1344" y="2179"/>
                    <a:pt x="1598" y="1757"/>
                    <a:pt x="1433" y="1486"/>
                  </a:cubicBezTo>
                  <a:cubicBezTo>
                    <a:pt x="1397" y="1427"/>
                    <a:pt x="1338" y="1397"/>
                    <a:pt x="1277" y="1397"/>
                  </a:cubicBezTo>
                  <a:cubicBezTo>
                    <a:pt x="1231" y="1397"/>
                    <a:pt x="1183" y="1415"/>
                    <a:pt x="1145" y="1449"/>
                  </a:cubicBezTo>
                  <a:cubicBezTo>
                    <a:pt x="1007" y="1576"/>
                    <a:pt x="1029" y="1778"/>
                    <a:pt x="915" y="1922"/>
                  </a:cubicBezTo>
                  <a:cubicBezTo>
                    <a:pt x="853" y="1999"/>
                    <a:pt x="764" y="2050"/>
                    <a:pt x="672" y="2050"/>
                  </a:cubicBezTo>
                  <a:cubicBezTo>
                    <a:pt x="640" y="2050"/>
                    <a:pt x="608" y="2044"/>
                    <a:pt x="577" y="2031"/>
                  </a:cubicBezTo>
                  <a:cubicBezTo>
                    <a:pt x="151" y="1606"/>
                    <a:pt x="188" y="225"/>
                    <a:pt x="931" y="125"/>
                  </a:cubicBezTo>
                  <a:cubicBezTo>
                    <a:pt x="989" y="116"/>
                    <a:pt x="985" y="22"/>
                    <a:pt x="931" y="11"/>
                  </a:cubicBezTo>
                  <a:cubicBezTo>
                    <a:pt x="896" y="4"/>
                    <a:pt x="862" y="1"/>
                    <a:pt x="82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438;p29">
              <a:extLst>
                <a:ext uri="{FF2B5EF4-FFF2-40B4-BE49-F238E27FC236}">
                  <a16:creationId xmlns:a16="http://schemas.microsoft.com/office/drawing/2014/main" id="{9E8F015A-F324-4A17-A60D-9270E8862A38}"/>
                </a:ext>
              </a:extLst>
            </p:cNvPr>
            <p:cNvSpPr/>
            <p:nvPr/>
          </p:nvSpPr>
          <p:spPr>
            <a:xfrm>
              <a:off x="3860525" y="1896100"/>
              <a:ext cx="93650" cy="15925"/>
            </a:xfrm>
            <a:custGeom>
              <a:avLst/>
              <a:gdLst/>
              <a:ahLst/>
              <a:cxnLst/>
              <a:rect l="l" t="t" r="r" b="b"/>
              <a:pathLst>
                <a:path w="3746" h="637" extrusionOk="0">
                  <a:moveTo>
                    <a:pt x="3627" y="0"/>
                  </a:moveTo>
                  <a:cubicBezTo>
                    <a:pt x="3615" y="0"/>
                    <a:pt x="3602" y="3"/>
                    <a:pt x="3587" y="9"/>
                  </a:cubicBezTo>
                  <a:cubicBezTo>
                    <a:pt x="3037" y="238"/>
                    <a:pt x="2451" y="320"/>
                    <a:pt x="1859" y="320"/>
                  </a:cubicBezTo>
                  <a:cubicBezTo>
                    <a:pt x="1764" y="320"/>
                    <a:pt x="1669" y="318"/>
                    <a:pt x="1574" y="314"/>
                  </a:cubicBezTo>
                  <a:cubicBezTo>
                    <a:pt x="1370" y="306"/>
                    <a:pt x="1177" y="294"/>
                    <a:pt x="991" y="294"/>
                  </a:cubicBezTo>
                  <a:cubicBezTo>
                    <a:pt x="663" y="294"/>
                    <a:pt x="354" y="333"/>
                    <a:pt x="31" y="503"/>
                  </a:cubicBezTo>
                  <a:cubicBezTo>
                    <a:pt x="0" y="519"/>
                    <a:pt x="12" y="571"/>
                    <a:pt x="46" y="571"/>
                  </a:cubicBezTo>
                  <a:cubicBezTo>
                    <a:pt x="47" y="571"/>
                    <a:pt x="48" y="571"/>
                    <a:pt x="49" y="571"/>
                  </a:cubicBezTo>
                  <a:cubicBezTo>
                    <a:pt x="159" y="563"/>
                    <a:pt x="269" y="560"/>
                    <a:pt x="379" y="560"/>
                  </a:cubicBezTo>
                  <a:cubicBezTo>
                    <a:pt x="905" y="560"/>
                    <a:pt x="1429" y="637"/>
                    <a:pt x="1954" y="637"/>
                  </a:cubicBezTo>
                  <a:cubicBezTo>
                    <a:pt x="2060" y="637"/>
                    <a:pt x="2165" y="634"/>
                    <a:pt x="2271" y="626"/>
                  </a:cubicBezTo>
                  <a:cubicBezTo>
                    <a:pt x="2753" y="593"/>
                    <a:pt x="3371" y="590"/>
                    <a:pt x="3694" y="193"/>
                  </a:cubicBezTo>
                  <a:cubicBezTo>
                    <a:pt x="3746" y="128"/>
                    <a:pt x="3712" y="0"/>
                    <a:pt x="362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439;p29">
              <a:extLst>
                <a:ext uri="{FF2B5EF4-FFF2-40B4-BE49-F238E27FC236}">
                  <a16:creationId xmlns:a16="http://schemas.microsoft.com/office/drawing/2014/main" id="{3E22570E-C9B9-4BA0-8812-D841C0C355F0}"/>
                </a:ext>
              </a:extLst>
            </p:cNvPr>
            <p:cNvSpPr/>
            <p:nvPr/>
          </p:nvSpPr>
          <p:spPr>
            <a:xfrm>
              <a:off x="4013525" y="1857400"/>
              <a:ext cx="27825" cy="54000"/>
            </a:xfrm>
            <a:custGeom>
              <a:avLst/>
              <a:gdLst/>
              <a:ahLst/>
              <a:cxnLst/>
              <a:rect l="l" t="t" r="r" b="b"/>
              <a:pathLst>
                <a:path w="1113" h="2160" extrusionOk="0">
                  <a:moveTo>
                    <a:pt x="849" y="0"/>
                  </a:moveTo>
                  <a:cubicBezTo>
                    <a:pt x="842" y="0"/>
                    <a:pt x="834" y="2"/>
                    <a:pt x="827" y="5"/>
                  </a:cubicBezTo>
                  <a:cubicBezTo>
                    <a:pt x="289" y="244"/>
                    <a:pt x="0" y="782"/>
                    <a:pt x="93" y="1367"/>
                  </a:cubicBezTo>
                  <a:cubicBezTo>
                    <a:pt x="140" y="1654"/>
                    <a:pt x="435" y="2160"/>
                    <a:pt x="757" y="2160"/>
                  </a:cubicBezTo>
                  <a:cubicBezTo>
                    <a:pt x="851" y="2160"/>
                    <a:pt x="947" y="2117"/>
                    <a:pt x="1039" y="2014"/>
                  </a:cubicBezTo>
                  <a:cubicBezTo>
                    <a:pt x="1112" y="1933"/>
                    <a:pt x="1060" y="1815"/>
                    <a:pt x="953" y="1806"/>
                  </a:cubicBezTo>
                  <a:cubicBezTo>
                    <a:pt x="730" y="1790"/>
                    <a:pt x="612" y="1792"/>
                    <a:pt x="453" y="1607"/>
                  </a:cubicBezTo>
                  <a:cubicBezTo>
                    <a:pt x="308" y="1436"/>
                    <a:pt x="286" y="1173"/>
                    <a:pt x="306" y="964"/>
                  </a:cubicBezTo>
                  <a:cubicBezTo>
                    <a:pt x="343" y="588"/>
                    <a:pt x="564" y="291"/>
                    <a:pt x="873" y="85"/>
                  </a:cubicBezTo>
                  <a:cubicBezTo>
                    <a:pt x="918" y="57"/>
                    <a:pt x="891" y="0"/>
                    <a:pt x="84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440;p29">
              <a:extLst>
                <a:ext uri="{FF2B5EF4-FFF2-40B4-BE49-F238E27FC236}">
                  <a16:creationId xmlns:a16="http://schemas.microsoft.com/office/drawing/2014/main" id="{7B79BC4C-3359-4E21-B185-40A17FE2500E}"/>
                </a:ext>
              </a:extLst>
            </p:cNvPr>
            <p:cNvSpPr/>
            <p:nvPr/>
          </p:nvSpPr>
          <p:spPr>
            <a:xfrm>
              <a:off x="3992650" y="1866375"/>
              <a:ext cx="11025" cy="31925"/>
            </a:xfrm>
            <a:custGeom>
              <a:avLst/>
              <a:gdLst/>
              <a:ahLst/>
              <a:cxnLst/>
              <a:rect l="l" t="t" r="r" b="b"/>
              <a:pathLst>
                <a:path w="441" h="1277" extrusionOk="0">
                  <a:moveTo>
                    <a:pt x="179" y="1"/>
                  </a:moveTo>
                  <a:cubicBezTo>
                    <a:pt x="162" y="1"/>
                    <a:pt x="146" y="10"/>
                    <a:pt x="140" y="31"/>
                  </a:cubicBezTo>
                  <a:cubicBezTo>
                    <a:pt x="54" y="267"/>
                    <a:pt x="1" y="523"/>
                    <a:pt x="14" y="775"/>
                  </a:cubicBezTo>
                  <a:cubicBezTo>
                    <a:pt x="23" y="964"/>
                    <a:pt x="53" y="1217"/>
                    <a:pt x="260" y="1273"/>
                  </a:cubicBezTo>
                  <a:cubicBezTo>
                    <a:pt x="267" y="1275"/>
                    <a:pt x="275" y="1276"/>
                    <a:pt x="284" y="1276"/>
                  </a:cubicBezTo>
                  <a:cubicBezTo>
                    <a:pt x="318" y="1276"/>
                    <a:pt x="356" y="1259"/>
                    <a:pt x="370" y="1229"/>
                  </a:cubicBezTo>
                  <a:cubicBezTo>
                    <a:pt x="440" y="1062"/>
                    <a:pt x="347" y="940"/>
                    <a:pt x="290" y="776"/>
                  </a:cubicBezTo>
                  <a:cubicBezTo>
                    <a:pt x="205" y="535"/>
                    <a:pt x="176" y="306"/>
                    <a:pt x="220" y="54"/>
                  </a:cubicBezTo>
                  <a:cubicBezTo>
                    <a:pt x="229" y="21"/>
                    <a:pt x="204" y="1"/>
                    <a:pt x="17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441;p29">
              <a:extLst>
                <a:ext uri="{FF2B5EF4-FFF2-40B4-BE49-F238E27FC236}">
                  <a16:creationId xmlns:a16="http://schemas.microsoft.com/office/drawing/2014/main" id="{9B42BCD6-3CBD-4EFF-B44C-148951E6CCEE}"/>
                </a:ext>
              </a:extLst>
            </p:cNvPr>
            <p:cNvSpPr/>
            <p:nvPr/>
          </p:nvSpPr>
          <p:spPr>
            <a:xfrm>
              <a:off x="3600325" y="1877425"/>
              <a:ext cx="61350" cy="32125"/>
            </a:xfrm>
            <a:custGeom>
              <a:avLst/>
              <a:gdLst/>
              <a:ahLst/>
              <a:cxnLst/>
              <a:rect l="l" t="t" r="r" b="b"/>
              <a:pathLst>
                <a:path w="2454" h="1285" extrusionOk="0">
                  <a:moveTo>
                    <a:pt x="105" y="1"/>
                  </a:moveTo>
                  <a:cubicBezTo>
                    <a:pt x="90" y="1"/>
                    <a:pt x="74" y="12"/>
                    <a:pt x="74" y="33"/>
                  </a:cubicBezTo>
                  <a:cubicBezTo>
                    <a:pt x="1" y="678"/>
                    <a:pt x="528" y="1205"/>
                    <a:pt x="1160" y="1278"/>
                  </a:cubicBezTo>
                  <a:cubicBezTo>
                    <a:pt x="1198" y="1282"/>
                    <a:pt x="1236" y="1284"/>
                    <a:pt x="1273" y="1284"/>
                  </a:cubicBezTo>
                  <a:cubicBezTo>
                    <a:pt x="1850" y="1284"/>
                    <a:pt x="2311" y="758"/>
                    <a:pt x="2436" y="210"/>
                  </a:cubicBezTo>
                  <a:cubicBezTo>
                    <a:pt x="2453" y="139"/>
                    <a:pt x="2397" y="78"/>
                    <a:pt x="2332" y="78"/>
                  </a:cubicBezTo>
                  <a:cubicBezTo>
                    <a:pt x="2315" y="78"/>
                    <a:pt x="2298" y="82"/>
                    <a:pt x="2282" y="90"/>
                  </a:cubicBezTo>
                  <a:cubicBezTo>
                    <a:pt x="1964" y="255"/>
                    <a:pt x="1902" y="674"/>
                    <a:pt x="1601" y="866"/>
                  </a:cubicBezTo>
                  <a:cubicBezTo>
                    <a:pt x="1479" y="944"/>
                    <a:pt x="1344" y="978"/>
                    <a:pt x="1208" y="978"/>
                  </a:cubicBezTo>
                  <a:cubicBezTo>
                    <a:pt x="708" y="978"/>
                    <a:pt x="184" y="514"/>
                    <a:pt x="137" y="33"/>
                  </a:cubicBezTo>
                  <a:cubicBezTo>
                    <a:pt x="137" y="12"/>
                    <a:pt x="121" y="1"/>
                    <a:pt x="10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442;p29">
              <a:extLst>
                <a:ext uri="{FF2B5EF4-FFF2-40B4-BE49-F238E27FC236}">
                  <a16:creationId xmlns:a16="http://schemas.microsoft.com/office/drawing/2014/main" id="{497AAD9C-AA33-4996-9AE9-68584948803A}"/>
                </a:ext>
              </a:extLst>
            </p:cNvPr>
            <p:cNvSpPr/>
            <p:nvPr/>
          </p:nvSpPr>
          <p:spPr>
            <a:xfrm>
              <a:off x="3611325" y="1847400"/>
              <a:ext cx="40775" cy="45625"/>
            </a:xfrm>
            <a:custGeom>
              <a:avLst/>
              <a:gdLst/>
              <a:ahLst/>
              <a:cxnLst/>
              <a:rect l="l" t="t" r="r" b="b"/>
              <a:pathLst>
                <a:path w="1631" h="1825" extrusionOk="0">
                  <a:moveTo>
                    <a:pt x="644" y="1"/>
                  </a:moveTo>
                  <a:cubicBezTo>
                    <a:pt x="298" y="1"/>
                    <a:pt x="1" y="288"/>
                    <a:pt x="43" y="680"/>
                  </a:cubicBezTo>
                  <a:cubicBezTo>
                    <a:pt x="45" y="701"/>
                    <a:pt x="66" y="716"/>
                    <a:pt x="84" y="716"/>
                  </a:cubicBezTo>
                  <a:cubicBezTo>
                    <a:pt x="98" y="716"/>
                    <a:pt x="111" y="708"/>
                    <a:pt x="115" y="690"/>
                  </a:cubicBezTo>
                  <a:cubicBezTo>
                    <a:pt x="172" y="434"/>
                    <a:pt x="382" y="284"/>
                    <a:pt x="588" y="284"/>
                  </a:cubicBezTo>
                  <a:cubicBezTo>
                    <a:pt x="748" y="284"/>
                    <a:pt x="905" y="375"/>
                    <a:pt x="986" y="580"/>
                  </a:cubicBezTo>
                  <a:cubicBezTo>
                    <a:pt x="1128" y="940"/>
                    <a:pt x="1035" y="1270"/>
                    <a:pt x="1045" y="1637"/>
                  </a:cubicBezTo>
                  <a:cubicBezTo>
                    <a:pt x="1048" y="1746"/>
                    <a:pt x="1150" y="1825"/>
                    <a:pt x="1248" y="1825"/>
                  </a:cubicBezTo>
                  <a:cubicBezTo>
                    <a:pt x="1306" y="1825"/>
                    <a:pt x="1363" y="1797"/>
                    <a:pt x="1395" y="1731"/>
                  </a:cubicBezTo>
                  <a:cubicBezTo>
                    <a:pt x="1631" y="1252"/>
                    <a:pt x="1459" y="332"/>
                    <a:pt x="945" y="75"/>
                  </a:cubicBezTo>
                  <a:cubicBezTo>
                    <a:pt x="845" y="24"/>
                    <a:pt x="743" y="1"/>
                    <a:pt x="64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443;p29">
              <a:extLst>
                <a:ext uri="{FF2B5EF4-FFF2-40B4-BE49-F238E27FC236}">
                  <a16:creationId xmlns:a16="http://schemas.microsoft.com/office/drawing/2014/main" id="{D28C2161-0F34-424D-B15F-4D0DF174B0FD}"/>
                </a:ext>
              </a:extLst>
            </p:cNvPr>
            <p:cNvSpPr/>
            <p:nvPr/>
          </p:nvSpPr>
          <p:spPr>
            <a:xfrm>
              <a:off x="3592625" y="1709250"/>
              <a:ext cx="43450" cy="47650"/>
            </a:xfrm>
            <a:custGeom>
              <a:avLst/>
              <a:gdLst/>
              <a:ahLst/>
              <a:cxnLst/>
              <a:rect l="l" t="t" r="r" b="b"/>
              <a:pathLst>
                <a:path w="1738" h="1906" extrusionOk="0">
                  <a:moveTo>
                    <a:pt x="401" y="1"/>
                  </a:moveTo>
                  <a:cubicBezTo>
                    <a:pt x="388" y="1"/>
                    <a:pt x="375" y="8"/>
                    <a:pt x="370" y="26"/>
                  </a:cubicBezTo>
                  <a:cubicBezTo>
                    <a:pt x="193" y="599"/>
                    <a:pt x="1" y="1354"/>
                    <a:pt x="601" y="1763"/>
                  </a:cubicBezTo>
                  <a:cubicBezTo>
                    <a:pt x="734" y="1854"/>
                    <a:pt x="888" y="1906"/>
                    <a:pt x="1043" y="1906"/>
                  </a:cubicBezTo>
                  <a:cubicBezTo>
                    <a:pt x="1136" y="1906"/>
                    <a:pt x="1230" y="1887"/>
                    <a:pt x="1320" y="1847"/>
                  </a:cubicBezTo>
                  <a:cubicBezTo>
                    <a:pt x="1548" y="1747"/>
                    <a:pt x="1737" y="1532"/>
                    <a:pt x="1631" y="1277"/>
                  </a:cubicBezTo>
                  <a:cubicBezTo>
                    <a:pt x="1614" y="1238"/>
                    <a:pt x="1577" y="1211"/>
                    <a:pt x="1539" y="1211"/>
                  </a:cubicBezTo>
                  <a:cubicBezTo>
                    <a:pt x="1519" y="1211"/>
                    <a:pt x="1498" y="1219"/>
                    <a:pt x="1479" y="1238"/>
                  </a:cubicBezTo>
                  <a:cubicBezTo>
                    <a:pt x="1384" y="1336"/>
                    <a:pt x="1305" y="1464"/>
                    <a:pt x="1183" y="1523"/>
                  </a:cubicBezTo>
                  <a:cubicBezTo>
                    <a:pt x="1124" y="1553"/>
                    <a:pt x="1064" y="1566"/>
                    <a:pt x="1004" y="1566"/>
                  </a:cubicBezTo>
                  <a:cubicBezTo>
                    <a:pt x="812" y="1566"/>
                    <a:pt x="628" y="1430"/>
                    <a:pt x="529" y="1259"/>
                  </a:cubicBezTo>
                  <a:cubicBezTo>
                    <a:pt x="320" y="903"/>
                    <a:pt x="375" y="432"/>
                    <a:pt x="437" y="44"/>
                  </a:cubicBezTo>
                  <a:cubicBezTo>
                    <a:pt x="440" y="18"/>
                    <a:pt x="421" y="1"/>
                    <a:pt x="40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444;p29">
              <a:extLst>
                <a:ext uri="{FF2B5EF4-FFF2-40B4-BE49-F238E27FC236}">
                  <a16:creationId xmlns:a16="http://schemas.microsoft.com/office/drawing/2014/main" id="{88C7F388-3124-4B0F-92E5-C1901729B532}"/>
                </a:ext>
              </a:extLst>
            </p:cNvPr>
            <p:cNvSpPr/>
            <p:nvPr/>
          </p:nvSpPr>
          <p:spPr>
            <a:xfrm>
              <a:off x="3612100" y="1698400"/>
              <a:ext cx="23575" cy="36225"/>
            </a:xfrm>
            <a:custGeom>
              <a:avLst/>
              <a:gdLst/>
              <a:ahLst/>
              <a:cxnLst/>
              <a:rect l="l" t="t" r="r" b="b"/>
              <a:pathLst>
                <a:path w="943" h="1449" extrusionOk="0">
                  <a:moveTo>
                    <a:pt x="128" y="1"/>
                  </a:moveTo>
                  <a:cubicBezTo>
                    <a:pt x="76" y="1"/>
                    <a:pt x="33" y="34"/>
                    <a:pt x="9" y="120"/>
                  </a:cubicBezTo>
                  <a:cubicBezTo>
                    <a:pt x="1" y="149"/>
                    <a:pt x="23" y="188"/>
                    <a:pt x="56" y="188"/>
                  </a:cubicBezTo>
                  <a:cubicBezTo>
                    <a:pt x="58" y="188"/>
                    <a:pt x="59" y="188"/>
                    <a:pt x="61" y="187"/>
                  </a:cubicBezTo>
                  <a:cubicBezTo>
                    <a:pt x="62" y="187"/>
                    <a:pt x="63" y="187"/>
                    <a:pt x="65" y="187"/>
                  </a:cubicBezTo>
                  <a:cubicBezTo>
                    <a:pt x="159" y="187"/>
                    <a:pt x="355" y="638"/>
                    <a:pt x="390" y="716"/>
                  </a:cubicBezTo>
                  <a:cubicBezTo>
                    <a:pt x="485" y="929"/>
                    <a:pt x="507" y="1177"/>
                    <a:pt x="614" y="1379"/>
                  </a:cubicBezTo>
                  <a:cubicBezTo>
                    <a:pt x="639" y="1426"/>
                    <a:pt x="690" y="1449"/>
                    <a:pt x="741" y="1449"/>
                  </a:cubicBezTo>
                  <a:cubicBezTo>
                    <a:pt x="805" y="1449"/>
                    <a:pt x="869" y="1413"/>
                    <a:pt x="882" y="1345"/>
                  </a:cubicBezTo>
                  <a:cubicBezTo>
                    <a:pt x="943" y="997"/>
                    <a:pt x="713" y="571"/>
                    <a:pt x="512" y="300"/>
                  </a:cubicBezTo>
                  <a:cubicBezTo>
                    <a:pt x="455" y="224"/>
                    <a:pt x="262" y="1"/>
                    <a:pt x="128"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445;p29">
              <a:extLst>
                <a:ext uri="{FF2B5EF4-FFF2-40B4-BE49-F238E27FC236}">
                  <a16:creationId xmlns:a16="http://schemas.microsoft.com/office/drawing/2014/main" id="{97404A15-F8A4-46A8-8318-B352E4AC5465}"/>
                </a:ext>
              </a:extLst>
            </p:cNvPr>
            <p:cNvSpPr/>
            <p:nvPr/>
          </p:nvSpPr>
          <p:spPr>
            <a:xfrm>
              <a:off x="3592825" y="1987500"/>
              <a:ext cx="59250" cy="47375"/>
            </a:xfrm>
            <a:custGeom>
              <a:avLst/>
              <a:gdLst/>
              <a:ahLst/>
              <a:cxnLst/>
              <a:rect l="l" t="t" r="r" b="b"/>
              <a:pathLst>
                <a:path w="2370" h="1895" extrusionOk="0">
                  <a:moveTo>
                    <a:pt x="1642" y="1"/>
                  </a:moveTo>
                  <a:cubicBezTo>
                    <a:pt x="1623" y="1"/>
                    <a:pt x="1607" y="26"/>
                    <a:pt x="1624" y="43"/>
                  </a:cubicBezTo>
                  <a:cubicBezTo>
                    <a:pt x="2013" y="518"/>
                    <a:pt x="1777" y="1216"/>
                    <a:pt x="1285" y="1512"/>
                  </a:cubicBezTo>
                  <a:cubicBezTo>
                    <a:pt x="1183" y="1573"/>
                    <a:pt x="1084" y="1601"/>
                    <a:pt x="993" y="1601"/>
                  </a:cubicBezTo>
                  <a:cubicBezTo>
                    <a:pt x="750" y="1601"/>
                    <a:pt x="565" y="1399"/>
                    <a:pt x="542" y="1092"/>
                  </a:cubicBezTo>
                  <a:cubicBezTo>
                    <a:pt x="523" y="835"/>
                    <a:pt x="614" y="568"/>
                    <a:pt x="715" y="337"/>
                  </a:cubicBezTo>
                  <a:cubicBezTo>
                    <a:pt x="735" y="291"/>
                    <a:pt x="704" y="233"/>
                    <a:pt x="657" y="233"/>
                  </a:cubicBezTo>
                  <a:cubicBezTo>
                    <a:pt x="646" y="233"/>
                    <a:pt x="633" y="236"/>
                    <a:pt x="621" y="244"/>
                  </a:cubicBezTo>
                  <a:cubicBezTo>
                    <a:pt x="0" y="621"/>
                    <a:pt x="176" y="1895"/>
                    <a:pt x="934" y="1895"/>
                  </a:cubicBezTo>
                  <a:cubicBezTo>
                    <a:pt x="984" y="1895"/>
                    <a:pt x="1037" y="1889"/>
                    <a:pt x="1091" y="1877"/>
                  </a:cubicBezTo>
                  <a:cubicBezTo>
                    <a:pt x="1929" y="1698"/>
                    <a:pt x="2369" y="583"/>
                    <a:pt x="1659" y="8"/>
                  </a:cubicBezTo>
                  <a:cubicBezTo>
                    <a:pt x="1654" y="3"/>
                    <a:pt x="1648" y="1"/>
                    <a:pt x="164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446;p29">
              <a:extLst>
                <a:ext uri="{FF2B5EF4-FFF2-40B4-BE49-F238E27FC236}">
                  <a16:creationId xmlns:a16="http://schemas.microsoft.com/office/drawing/2014/main" id="{B91D8B30-0FA2-4F5D-9D9F-B3A2BC07A124}"/>
                </a:ext>
              </a:extLst>
            </p:cNvPr>
            <p:cNvSpPr/>
            <p:nvPr/>
          </p:nvSpPr>
          <p:spPr>
            <a:xfrm>
              <a:off x="4009225" y="2007725"/>
              <a:ext cx="28350" cy="39925"/>
            </a:xfrm>
            <a:custGeom>
              <a:avLst/>
              <a:gdLst/>
              <a:ahLst/>
              <a:cxnLst/>
              <a:rect l="l" t="t" r="r" b="b"/>
              <a:pathLst>
                <a:path w="1134" h="1597" extrusionOk="0">
                  <a:moveTo>
                    <a:pt x="589" y="0"/>
                  </a:moveTo>
                  <a:cubicBezTo>
                    <a:pt x="69" y="0"/>
                    <a:pt x="0" y="735"/>
                    <a:pt x="263" y="1131"/>
                  </a:cubicBezTo>
                  <a:cubicBezTo>
                    <a:pt x="356" y="1276"/>
                    <a:pt x="582" y="1596"/>
                    <a:pt x="782" y="1596"/>
                  </a:cubicBezTo>
                  <a:cubicBezTo>
                    <a:pt x="785" y="1596"/>
                    <a:pt x="787" y="1596"/>
                    <a:pt x="790" y="1596"/>
                  </a:cubicBezTo>
                  <a:cubicBezTo>
                    <a:pt x="1036" y="1588"/>
                    <a:pt x="1134" y="1136"/>
                    <a:pt x="1133" y="955"/>
                  </a:cubicBezTo>
                  <a:cubicBezTo>
                    <a:pt x="1132" y="874"/>
                    <a:pt x="1061" y="822"/>
                    <a:pt x="992" y="822"/>
                  </a:cubicBezTo>
                  <a:cubicBezTo>
                    <a:pt x="950" y="822"/>
                    <a:pt x="908" y="842"/>
                    <a:pt x="883" y="887"/>
                  </a:cubicBezTo>
                  <a:cubicBezTo>
                    <a:pt x="853" y="941"/>
                    <a:pt x="769" y="1252"/>
                    <a:pt x="748" y="1257"/>
                  </a:cubicBezTo>
                  <a:cubicBezTo>
                    <a:pt x="747" y="1257"/>
                    <a:pt x="747" y="1257"/>
                    <a:pt x="746" y="1257"/>
                  </a:cubicBezTo>
                  <a:cubicBezTo>
                    <a:pt x="713" y="1257"/>
                    <a:pt x="551" y="1081"/>
                    <a:pt x="516" y="1037"/>
                  </a:cubicBezTo>
                  <a:cubicBezTo>
                    <a:pt x="397" y="893"/>
                    <a:pt x="317" y="691"/>
                    <a:pt x="350" y="501"/>
                  </a:cubicBezTo>
                  <a:cubicBezTo>
                    <a:pt x="400" y="216"/>
                    <a:pt x="621" y="246"/>
                    <a:pt x="812" y="134"/>
                  </a:cubicBezTo>
                  <a:cubicBezTo>
                    <a:pt x="853" y="109"/>
                    <a:pt x="845" y="50"/>
                    <a:pt x="801" y="35"/>
                  </a:cubicBezTo>
                  <a:cubicBezTo>
                    <a:pt x="723" y="11"/>
                    <a:pt x="653" y="0"/>
                    <a:pt x="58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447;p29">
              <a:extLst>
                <a:ext uri="{FF2B5EF4-FFF2-40B4-BE49-F238E27FC236}">
                  <a16:creationId xmlns:a16="http://schemas.microsoft.com/office/drawing/2014/main" id="{81AA433C-EE76-4083-B9CC-3D0BCE761292}"/>
                </a:ext>
              </a:extLst>
            </p:cNvPr>
            <p:cNvSpPr/>
            <p:nvPr/>
          </p:nvSpPr>
          <p:spPr>
            <a:xfrm>
              <a:off x="3842300" y="2199100"/>
              <a:ext cx="104625" cy="19675"/>
            </a:xfrm>
            <a:custGeom>
              <a:avLst/>
              <a:gdLst/>
              <a:ahLst/>
              <a:cxnLst/>
              <a:rect l="l" t="t" r="r" b="b"/>
              <a:pathLst>
                <a:path w="4185" h="787" extrusionOk="0">
                  <a:moveTo>
                    <a:pt x="3970" y="0"/>
                  </a:moveTo>
                  <a:cubicBezTo>
                    <a:pt x="3965" y="0"/>
                    <a:pt x="3959" y="0"/>
                    <a:pt x="3953" y="1"/>
                  </a:cubicBezTo>
                  <a:cubicBezTo>
                    <a:pt x="3332" y="64"/>
                    <a:pt x="2780" y="352"/>
                    <a:pt x="2169" y="454"/>
                  </a:cubicBezTo>
                  <a:cubicBezTo>
                    <a:pt x="1929" y="494"/>
                    <a:pt x="1686" y="504"/>
                    <a:pt x="1442" y="504"/>
                  </a:cubicBezTo>
                  <a:cubicBezTo>
                    <a:pt x="1208" y="504"/>
                    <a:pt x="971" y="494"/>
                    <a:pt x="735" y="494"/>
                  </a:cubicBezTo>
                  <a:cubicBezTo>
                    <a:pt x="522" y="494"/>
                    <a:pt x="308" y="502"/>
                    <a:pt x="95" y="530"/>
                  </a:cubicBezTo>
                  <a:cubicBezTo>
                    <a:pt x="9" y="541"/>
                    <a:pt x="0" y="671"/>
                    <a:pt x="91" y="671"/>
                  </a:cubicBezTo>
                  <a:cubicBezTo>
                    <a:pt x="92" y="671"/>
                    <a:pt x="93" y="671"/>
                    <a:pt x="95" y="671"/>
                  </a:cubicBezTo>
                  <a:cubicBezTo>
                    <a:pt x="135" y="670"/>
                    <a:pt x="175" y="669"/>
                    <a:pt x="216" y="669"/>
                  </a:cubicBezTo>
                  <a:cubicBezTo>
                    <a:pt x="763" y="669"/>
                    <a:pt x="1313" y="787"/>
                    <a:pt x="1859" y="787"/>
                  </a:cubicBezTo>
                  <a:cubicBezTo>
                    <a:pt x="1971" y="787"/>
                    <a:pt x="2082" y="782"/>
                    <a:pt x="2193" y="770"/>
                  </a:cubicBezTo>
                  <a:cubicBezTo>
                    <a:pt x="2809" y="704"/>
                    <a:pt x="3384" y="431"/>
                    <a:pt x="3999" y="341"/>
                  </a:cubicBezTo>
                  <a:cubicBezTo>
                    <a:pt x="4184" y="314"/>
                    <a:pt x="4149" y="0"/>
                    <a:pt x="397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448;p29">
              <a:extLst>
                <a:ext uri="{FF2B5EF4-FFF2-40B4-BE49-F238E27FC236}">
                  <a16:creationId xmlns:a16="http://schemas.microsoft.com/office/drawing/2014/main" id="{86592F32-A132-4A09-8C12-D383B009D4C3}"/>
                </a:ext>
              </a:extLst>
            </p:cNvPr>
            <p:cNvSpPr/>
            <p:nvPr/>
          </p:nvSpPr>
          <p:spPr>
            <a:xfrm>
              <a:off x="3614400" y="2139075"/>
              <a:ext cx="39475" cy="47625"/>
            </a:xfrm>
            <a:custGeom>
              <a:avLst/>
              <a:gdLst/>
              <a:ahLst/>
              <a:cxnLst/>
              <a:rect l="l" t="t" r="r" b="b"/>
              <a:pathLst>
                <a:path w="1579" h="1905" extrusionOk="0">
                  <a:moveTo>
                    <a:pt x="313" y="0"/>
                  </a:moveTo>
                  <a:cubicBezTo>
                    <a:pt x="281" y="0"/>
                    <a:pt x="249" y="17"/>
                    <a:pt x="240" y="54"/>
                  </a:cubicBezTo>
                  <a:cubicBezTo>
                    <a:pt x="111" y="602"/>
                    <a:pt x="0" y="1189"/>
                    <a:pt x="476" y="1595"/>
                  </a:cubicBezTo>
                  <a:cubicBezTo>
                    <a:pt x="631" y="1729"/>
                    <a:pt x="967" y="1904"/>
                    <a:pt x="1227" y="1904"/>
                  </a:cubicBezTo>
                  <a:cubicBezTo>
                    <a:pt x="1411" y="1904"/>
                    <a:pt x="1557" y="1816"/>
                    <a:pt x="1573" y="1560"/>
                  </a:cubicBezTo>
                  <a:cubicBezTo>
                    <a:pt x="1578" y="1477"/>
                    <a:pt x="1497" y="1400"/>
                    <a:pt x="1415" y="1400"/>
                  </a:cubicBezTo>
                  <a:cubicBezTo>
                    <a:pt x="1400" y="1400"/>
                    <a:pt x="1386" y="1402"/>
                    <a:pt x="1373" y="1407"/>
                  </a:cubicBezTo>
                  <a:cubicBezTo>
                    <a:pt x="1277" y="1442"/>
                    <a:pt x="1195" y="1469"/>
                    <a:pt x="1111" y="1469"/>
                  </a:cubicBezTo>
                  <a:cubicBezTo>
                    <a:pt x="1049" y="1469"/>
                    <a:pt x="986" y="1454"/>
                    <a:pt x="914" y="1417"/>
                  </a:cubicBezTo>
                  <a:cubicBezTo>
                    <a:pt x="771" y="1344"/>
                    <a:pt x="615" y="1247"/>
                    <a:pt x="523" y="1115"/>
                  </a:cubicBezTo>
                  <a:cubicBezTo>
                    <a:pt x="323" y="832"/>
                    <a:pt x="365" y="405"/>
                    <a:pt x="388" y="74"/>
                  </a:cubicBezTo>
                  <a:cubicBezTo>
                    <a:pt x="392" y="27"/>
                    <a:pt x="352" y="0"/>
                    <a:pt x="31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449;p29">
              <a:extLst>
                <a:ext uri="{FF2B5EF4-FFF2-40B4-BE49-F238E27FC236}">
                  <a16:creationId xmlns:a16="http://schemas.microsoft.com/office/drawing/2014/main" id="{56B379A7-CE69-4A46-8ACC-0046B4A871DF}"/>
                </a:ext>
              </a:extLst>
            </p:cNvPr>
            <p:cNvSpPr/>
            <p:nvPr/>
          </p:nvSpPr>
          <p:spPr>
            <a:xfrm>
              <a:off x="3654675" y="2142025"/>
              <a:ext cx="22275" cy="55100"/>
            </a:xfrm>
            <a:custGeom>
              <a:avLst/>
              <a:gdLst/>
              <a:ahLst/>
              <a:cxnLst/>
              <a:rect l="l" t="t" r="r" b="b"/>
              <a:pathLst>
                <a:path w="891" h="2204" extrusionOk="0">
                  <a:moveTo>
                    <a:pt x="591" y="0"/>
                  </a:moveTo>
                  <a:cubicBezTo>
                    <a:pt x="541" y="0"/>
                    <a:pt x="490" y="42"/>
                    <a:pt x="512" y="100"/>
                  </a:cubicBezTo>
                  <a:cubicBezTo>
                    <a:pt x="656" y="490"/>
                    <a:pt x="602" y="857"/>
                    <a:pt x="445" y="1233"/>
                  </a:cubicBezTo>
                  <a:cubicBezTo>
                    <a:pt x="319" y="1534"/>
                    <a:pt x="66" y="1786"/>
                    <a:pt x="9" y="2108"/>
                  </a:cubicBezTo>
                  <a:cubicBezTo>
                    <a:pt x="0" y="2158"/>
                    <a:pt x="37" y="2204"/>
                    <a:pt x="82" y="2204"/>
                  </a:cubicBezTo>
                  <a:cubicBezTo>
                    <a:pt x="94" y="2204"/>
                    <a:pt x="107" y="2201"/>
                    <a:pt x="120" y="2193"/>
                  </a:cubicBezTo>
                  <a:cubicBezTo>
                    <a:pt x="461" y="1996"/>
                    <a:pt x="690" y="1511"/>
                    <a:pt x="789" y="1141"/>
                  </a:cubicBezTo>
                  <a:cubicBezTo>
                    <a:pt x="890" y="766"/>
                    <a:pt x="853" y="374"/>
                    <a:pt x="658" y="38"/>
                  </a:cubicBezTo>
                  <a:cubicBezTo>
                    <a:pt x="643" y="12"/>
                    <a:pt x="617" y="0"/>
                    <a:pt x="591"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450;p29">
              <a:extLst>
                <a:ext uri="{FF2B5EF4-FFF2-40B4-BE49-F238E27FC236}">
                  <a16:creationId xmlns:a16="http://schemas.microsoft.com/office/drawing/2014/main" id="{C9BF0A3F-CA47-45D9-BA57-476AB8101F4E}"/>
                </a:ext>
              </a:extLst>
            </p:cNvPr>
            <p:cNvSpPr/>
            <p:nvPr/>
          </p:nvSpPr>
          <p:spPr>
            <a:xfrm>
              <a:off x="3631850" y="2133425"/>
              <a:ext cx="22925" cy="21400"/>
            </a:xfrm>
            <a:custGeom>
              <a:avLst/>
              <a:gdLst/>
              <a:ahLst/>
              <a:cxnLst/>
              <a:rect l="l" t="t" r="r" b="b"/>
              <a:pathLst>
                <a:path w="917" h="856" extrusionOk="0">
                  <a:moveTo>
                    <a:pt x="258" y="0"/>
                  </a:moveTo>
                  <a:cubicBezTo>
                    <a:pt x="184" y="0"/>
                    <a:pt x="110" y="25"/>
                    <a:pt x="46" y="84"/>
                  </a:cubicBezTo>
                  <a:cubicBezTo>
                    <a:pt x="1" y="125"/>
                    <a:pt x="33" y="213"/>
                    <a:pt x="95" y="213"/>
                  </a:cubicBezTo>
                  <a:cubicBezTo>
                    <a:pt x="97" y="213"/>
                    <a:pt x="98" y="213"/>
                    <a:pt x="100" y="213"/>
                  </a:cubicBezTo>
                  <a:cubicBezTo>
                    <a:pt x="110" y="212"/>
                    <a:pt x="119" y="212"/>
                    <a:pt x="128" y="212"/>
                  </a:cubicBezTo>
                  <a:cubicBezTo>
                    <a:pt x="509" y="212"/>
                    <a:pt x="453" y="855"/>
                    <a:pt x="799" y="855"/>
                  </a:cubicBezTo>
                  <a:cubicBezTo>
                    <a:pt x="805" y="855"/>
                    <a:pt x="812" y="855"/>
                    <a:pt x="818" y="855"/>
                  </a:cubicBezTo>
                  <a:cubicBezTo>
                    <a:pt x="868" y="853"/>
                    <a:pt x="909" y="813"/>
                    <a:pt x="910" y="761"/>
                  </a:cubicBezTo>
                  <a:cubicBezTo>
                    <a:pt x="917" y="642"/>
                    <a:pt x="841" y="556"/>
                    <a:pt x="784" y="457"/>
                  </a:cubicBezTo>
                  <a:cubicBezTo>
                    <a:pt x="726" y="353"/>
                    <a:pt x="671" y="244"/>
                    <a:pt x="589" y="157"/>
                  </a:cubicBezTo>
                  <a:cubicBezTo>
                    <a:pt x="499" y="65"/>
                    <a:pt x="378" y="0"/>
                    <a:pt x="25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451;p29">
              <a:extLst>
                <a:ext uri="{FF2B5EF4-FFF2-40B4-BE49-F238E27FC236}">
                  <a16:creationId xmlns:a16="http://schemas.microsoft.com/office/drawing/2014/main" id="{AE95844A-EA31-439D-BFFF-AB771CA47027}"/>
                </a:ext>
              </a:extLst>
            </p:cNvPr>
            <p:cNvSpPr/>
            <p:nvPr/>
          </p:nvSpPr>
          <p:spPr>
            <a:xfrm>
              <a:off x="4005150" y="2145700"/>
              <a:ext cx="35900" cy="56625"/>
            </a:xfrm>
            <a:custGeom>
              <a:avLst/>
              <a:gdLst/>
              <a:ahLst/>
              <a:cxnLst/>
              <a:rect l="l" t="t" r="r" b="b"/>
              <a:pathLst>
                <a:path w="1436" h="2265" extrusionOk="0">
                  <a:moveTo>
                    <a:pt x="364" y="1"/>
                  </a:moveTo>
                  <a:cubicBezTo>
                    <a:pt x="332" y="1"/>
                    <a:pt x="301" y="19"/>
                    <a:pt x="289" y="63"/>
                  </a:cubicBezTo>
                  <a:cubicBezTo>
                    <a:pt x="122" y="666"/>
                    <a:pt x="1" y="1610"/>
                    <a:pt x="510" y="2094"/>
                  </a:cubicBezTo>
                  <a:cubicBezTo>
                    <a:pt x="630" y="2209"/>
                    <a:pt x="787" y="2265"/>
                    <a:pt x="933" y="2265"/>
                  </a:cubicBezTo>
                  <a:cubicBezTo>
                    <a:pt x="1201" y="2265"/>
                    <a:pt x="1436" y="2077"/>
                    <a:pt x="1356" y="1721"/>
                  </a:cubicBezTo>
                  <a:cubicBezTo>
                    <a:pt x="1344" y="1664"/>
                    <a:pt x="1289" y="1631"/>
                    <a:pt x="1235" y="1631"/>
                  </a:cubicBezTo>
                  <a:cubicBezTo>
                    <a:pt x="1203" y="1631"/>
                    <a:pt x="1171" y="1642"/>
                    <a:pt x="1147" y="1666"/>
                  </a:cubicBezTo>
                  <a:cubicBezTo>
                    <a:pt x="1061" y="1757"/>
                    <a:pt x="1025" y="1912"/>
                    <a:pt x="886" y="1912"/>
                  </a:cubicBezTo>
                  <a:cubicBezTo>
                    <a:pt x="860" y="1912"/>
                    <a:pt x="829" y="1907"/>
                    <a:pt x="794" y="1893"/>
                  </a:cubicBezTo>
                  <a:cubicBezTo>
                    <a:pt x="622" y="1829"/>
                    <a:pt x="534" y="1559"/>
                    <a:pt x="491" y="1405"/>
                  </a:cubicBezTo>
                  <a:cubicBezTo>
                    <a:pt x="380" y="999"/>
                    <a:pt x="386" y="519"/>
                    <a:pt x="454" y="108"/>
                  </a:cubicBezTo>
                  <a:cubicBezTo>
                    <a:pt x="464" y="44"/>
                    <a:pt x="413" y="1"/>
                    <a:pt x="36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452;p29">
              <a:extLst>
                <a:ext uri="{FF2B5EF4-FFF2-40B4-BE49-F238E27FC236}">
                  <a16:creationId xmlns:a16="http://schemas.microsoft.com/office/drawing/2014/main" id="{ACC0C4C2-C7EA-421D-B584-E95DC5BC76CC}"/>
                </a:ext>
              </a:extLst>
            </p:cNvPr>
            <p:cNvSpPr/>
            <p:nvPr/>
          </p:nvSpPr>
          <p:spPr>
            <a:xfrm>
              <a:off x="4019850" y="2143100"/>
              <a:ext cx="24725" cy="33775"/>
            </a:xfrm>
            <a:custGeom>
              <a:avLst/>
              <a:gdLst/>
              <a:ahLst/>
              <a:cxnLst/>
              <a:rect l="l" t="t" r="r" b="b"/>
              <a:pathLst>
                <a:path w="989" h="1351" extrusionOk="0">
                  <a:moveTo>
                    <a:pt x="209" y="1"/>
                  </a:moveTo>
                  <a:cubicBezTo>
                    <a:pt x="137" y="1"/>
                    <a:pt x="70" y="37"/>
                    <a:pt x="24" y="133"/>
                  </a:cubicBezTo>
                  <a:cubicBezTo>
                    <a:pt x="1" y="182"/>
                    <a:pt x="29" y="244"/>
                    <a:pt x="88" y="244"/>
                  </a:cubicBezTo>
                  <a:cubicBezTo>
                    <a:pt x="88" y="244"/>
                    <a:pt x="88" y="244"/>
                    <a:pt x="89" y="244"/>
                  </a:cubicBezTo>
                  <a:cubicBezTo>
                    <a:pt x="311" y="244"/>
                    <a:pt x="396" y="633"/>
                    <a:pt x="451" y="801"/>
                  </a:cubicBezTo>
                  <a:cubicBezTo>
                    <a:pt x="512" y="986"/>
                    <a:pt x="526" y="1179"/>
                    <a:pt x="672" y="1320"/>
                  </a:cubicBezTo>
                  <a:cubicBezTo>
                    <a:pt x="692" y="1340"/>
                    <a:pt x="722" y="1350"/>
                    <a:pt x="750" y="1350"/>
                  </a:cubicBezTo>
                  <a:cubicBezTo>
                    <a:pt x="786" y="1350"/>
                    <a:pt x="820" y="1334"/>
                    <a:pt x="837" y="1300"/>
                  </a:cubicBezTo>
                  <a:cubicBezTo>
                    <a:pt x="988" y="993"/>
                    <a:pt x="766" y="540"/>
                    <a:pt x="600" y="272"/>
                  </a:cubicBezTo>
                  <a:cubicBezTo>
                    <a:pt x="527" y="154"/>
                    <a:pt x="356" y="1"/>
                    <a:pt x="20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453;p29">
              <a:extLst>
                <a:ext uri="{FF2B5EF4-FFF2-40B4-BE49-F238E27FC236}">
                  <a16:creationId xmlns:a16="http://schemas.microsoft.com/office/drawing/2014/main" id="{7385ECD5-BFAD-490E-84DD-560D035B0612}"/>
                </a:ext>
              </a:extLst>
            </p:cNvPr>
            <p:cNvSpPr/>
            <p:nvPr/>
          </p:nvSpPr>
          <p:spPr>
            <a:xfrm>
              <a:off x="3876950" y="2369975"/>
              <a:ext cx="83750" cy="24000"/>
            </a:xfrm>
            <a:custGeom>
              <a:avLst/>
              <a:gdLst/>
              <a:ahLst/>
              <a:cxnLst/>
              <a:rect l="l" t="t" r="r" b="b"/>
              <a:pathLst>
                <a:path w="3350" h="960" extrusionOk="0">
                  <a:moveTo>
                    <a:pt x="3193" y="1"/>
                  </a:moveTo>
                  <a:cubicBezTo>
                    <a:pt x="3184" y="1"/>
                    <a:pt x="3175" y="2"/>
                    <a:pt x="3166" y="3"/>
                  </a:cubicBezTo>
                  <a:cubicBezTo>
                    <a:pt x="2609" y="104"/>
                    <a:pt x="2066" y="356"/>
                    <a:pt x="1509" y="488"/>
                  </a:cubicBezTo>
                  <a:cubicBezTo>
                    <a:pt x="1024" y="603"/>
                    <a:pt x="478" y="639"/>
                    <a:pt x="31" y="858"/>
                  </a:cubicBezTo>
                  <a:cubicBezTo>
                    <a:pt x="1" y="874"/>
                    <a:pt x="6" y="929"/>
                    <a:pt x="40" y="935"/>
                  </a:cubicBezTo>
                  <a:cubicBezTo>
                    <a:pt x="149" y="952"/>
                    <a:pt x="262" y="960"/>
                    <a:pt x="376" y="960"/>
                  </a:cubicBezTo>
                  <a:cubicBezTo>
                    <a:pt x="781" y="960"/>
                    <a:pt x="1211" y="866"/>
                    <a:pt x="1593" y="789"/>
                  </a:cubicBezTo>
                  <a:cubicBezTo>
                    <a:pt x="2146" y="678"/>
                    <a:pt x="2800" y="561"/>
                    <a:pt x="3254" y="213"/>
                  </a:cubicBezTo>
                  <a:cubicBezTo>
                    <a:pt x="3349" y="140"/>
                    <a:pt x="3307" y="1"/>
                    <a:pt x="319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454;p29">
              <a:extLst>
                <a:ext uri="{FF2B5EF4-FFF2-40B4-BE49-F238E27FC236}">
                  <a16:creationId xmlns:a16="http://schemas.microsoft.com/office/drawing/2014/main" id="{FD5BDCB1-43EF-4CCD-8C23-A1B35C3895BF}"/>
                </a:ext>
              </a:extLst>
            </p:cNvPr>
            <p:cNvSpPr/>
            <p:nvPr/>
          </p:nvSpPr>
          <p:spPr>
            <a:xfrm>
              <a:off x="3630225" y="2324100"/>
              <a:ext cx="39075" cy="49600"/>
            </a:xfrm>
            <a:custGeom>
              <a:avLst/>
              <a:gdLst/>
              <a:ahLst/>
              <a:cxnLst/>
              <a:rect l="l" t="t" r="r" b="b"/>
              <a:pathLst>
                <a:path w="1563" h="1984" extrusionOk="0">
                  <a:moveTo>
                    <a:pt x="313" y="1"/>
                  </a:moveTo>
                  <a:cubicBezTo>
                    <a:pt x="296" y="1"/>
                    <a:pt x="279" y="8"/>
                    <a:pt x="265" y="25"/>
                  </a:cubicBezTo>
                  <a:cubicBezTo>
                    <a:pt x="37" y="318"/>
                    <a:pt x="0" y="665"/>
                    <a:pt x="150" y="1008"/>
                  </a:cubicBezTo>
                  <a:cubicBezTo>
                    <a:pt x="237" y="1206"/>
                    <a:pt x="381" y="1356"/>
                    <a:pt x="546" y="1493"/>
                  </a:cubicBezTo>
                  <a:cubicBezTo>
                    <a:pt x="707" y="1627"/>
                    <a:pt x="875" y="1822"/>
                    <a:pt x="1045" y="1933"/>
                  </a:cubicBezTo>
                  <a:cubicBezTo>
                    <a:pt x="1101" y="1968"/>
                    <a:pt x="1150" y="1984"/>
                    <a:pt x="1193" y="1984"/>
                  </a:cubicBezTo>
                  <a:cubicBezTo>
                    <a:pt x="1404" y="1984"/>
                    <a:pt x="1484" y="1617"/>
                    <a:pt x="1509" y="1437"/>
                  </a:cubicBezTo>
                  <a:cubicBezTo>
                    <a:pt x="1562" y="1040"/>
                    <a:pt x="1506" y="479"/>
                    <a:pt x="1198" y="191"/>
                  </a:cubicBezTo>
                  <a:cubicBezTo>
                    <a:pt x="1173" y="168"/>
                    <a:pt x="1143" y="157"/>
                    <a:pt x="1114" y="157"/>
                  </a:cubicBezTo>
                  <a:cubicBezTo>
                    <a:pt x="1041" y="157"/>
                    <a:pt x="973" y="224"/>
                    <a:pt x="994" y="310"/>
                  </a:cubicBezTo>
                  <a:cubicBezTo>
                    <a:pt x="1045" y="519"/>
                    <a:pt x="1155" y="704"/>
                    <a:pt x="1192" y="920"/>
                  </a:cubicBezTo>
                  <a:cubicBezTo>
                    <a:pt x="1214" y="1039"/>
                    <a:pt x="1257" y="1456"/>
                    <a:pt x="1162" y="1628"/>
                  </a:cubicBezTo>
                  <a:cubicBezTo>
                    <a:pt x="1092" y="1566"/>
                    <a:pt x="1026" y="1486"/>
                    <a:pt x="958" y="1432"/>
                  </a:cubicBezTo>
                  <a:cubicBezTo>
                    <a:pt x="841" y="1339"/>
                    <a:pt x="714" y="1255"/>
                    <a:pt x="607" y="1150"/>
                  </a:cubicBezTo>
                  <a:cubicBezTo>
                    <a:pt x="314" y="861"/>
                    <a:pt x="282" y="482"/>
                    <a:pt x="392" y="99"/>
                  </a:cubicBezTo>
                  <a:cubicBezTo>
                    <a:pt x="406" y="50"/>
                    <a:pt x="358" y="1"/>
                    <a:pt x="31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455;p29">
              <a:extLst>
                <a:ext uri="{FF2B5EF4-FFF2-40B4-BE49-F238E27FC236}">
                  <a16:creationId xmlns:a16="http://schemas.microsoft.com/office/drawing/2014/main" id="{8C537C31-294E-4163-8B1C-C6531E473AC6}"/>
                </a:ext>
              </a:extLst>
            </p:cNvPr>
            <p:cNvSpPr/>
            <p:nvPr/>
          </p:nvSpPr>
          <p:spPr>
            <a:xfrm>
              <a:off x="3677325" y="2327225"/>
              <a:ext cx="14300" cy="36575"/>
            </a:xfrm>
            <a:custGeom>
              <a:avLst/>
              <a:gdLst/>
              <a:ahLst/>
              <a:cxnLst/>
              <a:rect l="l" t="t" r="r" b="b"/>
              <a:pathLst>
                <a:path w="572" h="1463" extrusionOk="0">
                  <a:moveTo>
                    <a:pt x="95" y="1"/>
                  </a:moveTo>
                  <a:cubicBezTo>
                    <a:pt x="48" y="1"/>
                    <a:pt x="1" y="39"/>
                    <a:pt x="19" y="96"/>
                  </a:cubicBezTo>
                  <a:cubicBezTo>
                    <a:pt x="92" y="329"/>
                    <a:pt x="157" y="572"/>
                    <a:pt x="173" y="815"/>
                  </a:cubicBezTo>
                  <a:cubicBezTo>
                    <a:pt x="186" y="1023"/>
                    <a:pt x="162" y="1214"/>
                    <a:pt x="203" y="1419"/>
                  </a:cubicBezTo>
                  <a:cubicBezTo>
                    <a:pt x="209" y="1449"/>
                    <a:pt x="233" y="1463"/>
                    <a:pt x="259" y="1463"/>
                  </a:cubicBezTo>
                  <a:cubicBezTo>
                    <a:pt x="280" y="1463"/>
                    <a:pt x="302" y="1453"/>
                    <a:pt x="314" y="1434"/>
                  </a:cubicBezTo>
                  <a:cubicBezTo>
                    <a:pt x="572" y="1030"/>
                    <a:pt x="402" y="413"/>
                    <a:pt x="161" y="36"/>
                  </a:cubicBezTo>
                  <a:cubicBezTo>
                    <a:pt x="145" y="12"/>
                    <a:pt x="120" y="1"/>
                    <a:pt x="9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456;p29">
              <a:extLst>
                <a:ext uri="{FF2B5EF4-FFF2-40B4-BE49-F238E27FC236}">
                  <a16:creationId xmlns:a16="http://schemas.microsoft.com/office/drawing/2014/main" id="{BB242528-1A7F-4A60-8CE0-5721E7DBFA79}"/>
                </a:ext>
              </a:extLst>
            </p:cNvPr>
            <p:cNvSpPr/>
            <p:nvPr/>
          </p:nvSpPr>
          <p:spPr>
            <a:xfrm>
              <a:off x="4006000" y="2319475"/>
              <a:ext cx="41600" cy="50600"/>
            </a:xfrm>
            <a:custGeom>
              <a:avLst/>
              <a:gdLst/>
              <a:ahLst/>
              <a:cxnLst/>
              <a:rect l="l" t="t" r="r" b="b"/>
              <a:pathLst>
                <a:path w="1664" h="2024" extrusionOk="0">
                  <a:moveTo>
                    <a:pt x="697" y="0"/>
                  </a:moveTo>
                  <a:cubicBezTo>
                    <a:pt x="500" y="0"/>
                    <a:pt x="282" y="171"/>
                    <a:pt x="190" y="345"/>
                  </a:cubicBezTo>
                  <a:cubicBezTo>
                    <a:pt x="0" y="707"/>
                    <a:pt x="105" y="1155"/>
                    <a:pt x="316" y="1481"/>
                  </a:cubicBezTo>
                  <a:cubicBezTo>
                    <a:pt x="469" y="1718"/>
                    <a:pt x="779" y="2024"/>
                    <a:pt x="1094" y="2024"/>
                  </a:cubicBezTo>
                  <a:cubicBezTo>
                    <a:pt x="1153" y="2024"/>
                    <a:pt x="1211" y="2013"/>
                    <a:pt x="1269" y="1990"/>
                  </a:cubicBezTo>
                  <a:cubicBezTo>
                    <a:pt x="1611" y="1851"/>
                    <a:pt x="1664" y="1237"/>
                    <a:pt x="1486" y="965"/>
                  </a:cubicBezTo>
                  <a:cubicBezTo>
                    <a:pt x="1471" y="941"/>
                    <a:pt x="1445" y="928"/>
                    <a:pt x="1420" y="928"/>
                  </a:cubicBezTo>
                  <a:cubicBezTo>
                    <a:pt x="1401" y="928"/>
                    <a:pt x="1381" y="935"/>
                    <a:pt x="1367" y="950"/>
                  </a:cubicBezTo>
                  <a:cubicBezTo>
                    <a:pt x="1220" y="1098"/>
                    <a:pt x="1248" y="1247"/>
                    <a:pt x="1187" y="1436"/>
                  </a:cubicBezTo>
                  <a:cubicBezTo>
                    <a:pt x="1149" y="1552"/>
                    <a:pt x="1085" y="1595"/>
                    <a:pt x="1011" y="1595"/>
                  </a:cubicBezTo>
                  <a:cubicBezTo>
                    <a:pt x="896" y="1595"/>
                    <a:pt x="756" y="1489"/>
                    <a:pt x="654" y="1391"/>
                  </a:cubicBezTo>
                  <a:cubicBezTo>
                    <a:pt x="484" y="1228"/>
                    <a:pt x="386" y="1003"/>
                    <a:pt x="381" y="768"/>
                  </a:cubicBezTo>
                  <a:cubicBezTo>
                    <a:pt x="375" y="397"/>
                    <a:pt x="596" y="295"/>
                    <a:pt x="922" y="229"/>
                  </a:cubicBezTo>
                  <a:cubicBezTo>
                    <a:pt x="959" y="219"/>
                    <a:pt x="976" y="177"/>
                    <a:pt x="957" y="143"/>
                  </a:cubicBezTo>
                  <a:cubicBezTo>
                    <a:pt x="887" y="42"/>
                    <a:pt x="794" y="0"/>
                    <a:pt x="69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457;p29">
              <a:extLst>
                <a:ext uri="{FF2B5EF4-FFF2-40B4-BE49-F238E27FC236}">
                  <a16:creationId xmlns:a16="http://schemas.microsoft.com/office/drawing/2014/main" id="{381F7B0A-715A-48E0-B1F9-118CBD07991D}"/>
                </a:ext>
              </a:extLst>
            </p:cNvPr>
            <p:cNvSpPr/>
            <p:nvPr/>
          </p:nvSpPr>
          <p:spPr>
            <a:xfrm>
              <a:off x="3721225" y="2541100"/>
              <a:ext cx="225125" cy="20450"/>
            </a:xfrm>
            <a:custGeom>
              <a:avLst/>
              <a:gdLst/>
              <a:ahLst/>
              <a:cxnLst/>
              <a:rect l="l" t="t" r="r" b="b"/>
              <a:pathLst>
                <a:path w="9005" h="818" extrusionOk="0">
                  <a:moveTo>
                    <a:pt x="8820" y="1"/>
                  </a:moveTo>
                  <a:cubicBezTo>
                    <a:pt x="8803" y="1"/>
                    <a:pt x="8785" y="4"/>
                    <a:pt x="8766" y="11"/>
                  </a:cubicBezTo>
                  <a:cubicBezTo>
                    <a:pt x="8038" y="276"/>
                    <a:pt x="7366" y="366"/>
                    <a:pt x="6685" y="366"/>
                  </a:cubicBezTo>
                  <a:cubicBezTo>
                    <a:pt x="6044" y="366"/>
                    <a:pt x="5395" y="287"/>
                    <a:pt x="4684" y="199"/>
                  </a:cubicBezTo>
                  <a:cubicBezTo>
                    <a:pt x="4408" y="164"/>
                    <a:pt x="4130" y="151"/>
                    <a:pt x="3852" y="151"/>
                  </a:cubicBezTo>
                  <a:cubicBezTo>
                    <a:pt x="2981" y="151"/>
                    <a:pt x="2104" y="279"/>
                    <a:pt x="1239" y="279"/>
                  </a:cubicBezTo>
                  <a:cubicBezTo>
                    <a:pt x="857" y="279"/>
                    <a:pt x="476" y="254"/>
                    <a:pt x="100" y="182"/>
                  </a:cubicBezTo>
                  <a:cubicBezTo>
                    <a:pt x="96" y="181"/>
                    <a:pt x="92" y="181"/>
                    <a:pt x="89" y="181"/>
                  </a:cubicBezTo>
                  <a:cubicBezTo>
                    <a:pt x="35" y="181"/>
                    <a:pt x="1" y="254"/>
                    <a:pt x="57" y="285"/>
                  </a:cubicBezTo>
                  <a:cubicBezTo>
                    <a:pt x="500" y="524"/>
                    <a:pt x="924" y="553"/>
                    <a:pt x="1412" y="553"/>
                  </a:cubicBezTo>
                  <a:cubicBezTo>
                    <a:pt x="1471" y="553"/>
                    <a:pt x="1530" y="553"/>
                    <a:pt x="1591" y="552"/>
                  </a:cubicBezTo>
                  <a:cubicBezTo>
                    <a:pt x="2187" y="547"/>
                    <a:pt x="2753" y="525"/>
                    <a:pt x="3319" y="525"/>
                  </a:cubicBezTo>
                  <a:cubicBezTo>
                    <a:pt x="3892" y="525"/>
                    <a:pt x="4467" y="548"/>
                    <a:pt x="5074" y="633"/>
                  </a:cubicBezTo>
                  <a:cubicBezTo>
                    <a:pt x="5675" y="718"/>
                    <a:pt x="6308" y="817"/>
                    <a:pt x="6927" y="817"/>
                  </a:cubicBezTo>
                  <a:cubicBezTo>
                    <a:pt x="7616" y="817"/>
                    <a:pt x="8289" y="694"/>
                    <a:pt x="8885" y="292"/>
                  </a:cubicBezTo>
                  <a:cubicBezTo>
                    <a:pt x="9005" y="211"/>
                    <a:pt x="8954" y="1"/>
                    <a:pt x="882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458;p29">
              <a:extLst>
                <a:ext uri="{FF2B5EF4-FFF2-40B4-BE49-F238E27FC236}">
                  <a16:creationId xmlns:a16="http://schemas.microsoft.com/office/drawing/2014/main" id="{804AEF80-B8BA-40E5-A7F6-BB6AC0F3936D}"/>
                </a:ext>
              </a:extLst>
            </p:cNvPr>
            <p:cNvSpPr/>
            <p:nvPr/>
          </p:nvSpPr>
          <p:spPr>
            <a:xfrm>
              <a:off x="4015275" y="2516100"/>
              <a:ext cx="27025" cy="45350"/>
            </a:xfrm>
            <a:custGeom>
              <a:avLst/>
              <a:gdLst/>
              <a:ahLst/>
              <a:cxnLst/>
              <a:rect l="l" t="t" r="r" b="b"/>
              <a:pathLst>
                <a:path w="1081" h="1814" extrusionOk="0">
                  <a:moveTo>
                    <a:pt x="422" y="1"/>
                  </a:moveTo>
                  <a:cubicBezTo>
                    <a:pt x="22" y="1"/>
                    <a:pt x="1" y="949"/>
                    <a:pt x="61" y="1202"/>
                  </a:cubicBezTo>
                  <a:cubicBezTo>
                    <a:pt x="125" y="1473"/>
                    <a:pt x="440" y="1813"/>
                    <a:pt x="720" y="1813"/>
                  </a:cubicBezTo>
                  <a:cubicBezTo>
                    <a:pt x="844" y="1813"/>
                    <a:pt x="960" y="1748"/>
                    <a:pt x="1046" y="1582"/>
                  </a:cubicBezTo>
                  <a:cubicBezTo>
                    <a:pt x="1080" y="1517"/>
                    <a:pt x="1071" y="1436"/>
                    <a:pt x="1020" y="1382"/>
                  </a:cubicBezTo>
                  <a:cubicBezTo>
                    <a:pt x="985" y="1344"/>
                    <a:pt x="957" y="1336"/>
                    <a:pt x="915" y="1336"/>
                  </a:cubicBezTo>
                  <a:cubicBezTo>
                    <a:pt x="905" y="1336"/>
                    <a:pt x="893" y="1336"/>
                    <a:pt x="881" y="1337"/>
                  </a:cubicBezTo>
                  <a:cubicBezTo>
                    <a:pt x="822" y="1341"/>
                    <a:pt x="778" y="1397"/>
                    <a:pt x="722" y="1404"/>
                  </a:cubicBezTo>
                  <a:cubicBezTo>
                    <a:pt x="710" y="1405"/>
                    <a:pt x="698" y="1406"/>
                    <a:pt x="686" y="1406"/>
                  </a:cubicBezTo>
                  <a:cubicBezTo>
                    <a:pt x="520" y="1406"/>
                    <a:pt x="433" y="1251"/>
                    <a:pt x="395" y="1109"/>
                  </a:cubicBezTo>
                  <a:cubicBezTo>
                    <a:pt x="293" y="738"/>
                    <a:pt x="499" y="428"/>
                    <a:pt x="530" y="79"/>
                  </a:cubicBezTo>
                  <a:cubicBezTo>
                    <a:pt x="530" y="45"/>
                    <a:pt x="506" y="15"/>
                    <a:pt x="473" y="5"/>
                  </a:cubicBezTo>
                  <a:cubicBezTo>
                    <a:pt x="455" y="2"/>
                    <a:pt x="438" y="1"/>
                    <a:pt x="42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459;p29">
              <a:extLst>
                <a:ext uri="{FF2B5EF4-FFF2-40B4-BE49-F238E27FC236}">
                  <a16:creationId xmlns:a16="http://schemas.microsoft.com/office/drawing/2014/main" id="{3107A9C1-8D24-4376-BD20-B557FE8B873F}"/>
                </a:ext>
              </a:extLst>
            </p:cNvPr>
            <p:cNvSpPr/>
            <p:nvPr/>
          </p:nvSpPr>
          <p:spPr>
            <a:xfrm>
              <a:off x="3661250" y="2696875"/>
              <a:ext cx="16350" cy="58150"/>
            </a:xfrm>
            <a:custGeom>
              <a:avLst/>
              <a:gdLst/>
              <a:ahLst/>
              <a:cxnLst/>
              <a:rect l="l" t="t" r="r" b="b"/>
              <a:pathLst>
                <a:path w="654" h="2326" extrusionOk="0">
                  <a:moveTo>
                    <a:pt x="162" y="0"/>
                  </a:moveTo>
                  <a:cubicBezTo>
                    <a:pt x="81" y="0"/>
                    <a:pt x="23" y="88"/>
                    <a:pt x="65" y="165"/>
                  </a:cubicBezTo>
                  <a:cubicBezTo>
                    <a:pt x="275" y="574"/>
                    <a:pt x="352" y="836"/>
                    <a:pt x="268" y="1308"/>
                  </a:cubicBezTo>
                  <a:cubicBezTo>
                    <a:pt x="208" y="1641"/>
                    <a:pt x="105" y="1957"/>
                    <a:pt x="7" y="2278"/>
                  </a:cubicBezTo>
                  <a:cubicBezTo>
                    <a:pt x="0" y="2299"/>
                    <a:pt x="18" y="2325"/>
                    <a:pt x="40" y="2325"/>
                  </a:cubicBezTo>
                  <a:cubicBezTo>
                    <a:pt x="44" y="2325"/>
                    <a:pt x="48" y="2324"/>
                    <a:pt x="52" y="2323"/>
                  </a:cubicBezTo>
                  <a:cubicBezTo>
                    <a:pt x="493" y="2142"/>
                    <a:pt x="553" y="1499"/>
                    <a:pt x="607" y="1081"/>
                  </a:cubicBezTo>
                  <a:cubicBezTo>
                    <a:pt x="653" y="715"/>
                    <a:pt x="639" y="104"/>
                    <a:pt x="189" y="3"/>
                  </a:cubicBezTo>
                  <a:cubicBezTo>
                    <a:pt x="180" y="1"/>
                    <a:pt x="170" y="0"/>
                    <a:pt x="16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460;p29">
              <a:extLst>
                <a:ext uri="{FF2B5EF4-FFF2-40B4-BE49-F238E27FC236}">
                  <a16:creationId xmlns:a16="http://schemas.microsoft.com/office/drawing/2014/main" id="{F6268CA5-A4EF-4204-AD4F-9B296284A576}"/>
                </a:ext>
              </a:extLst>
            </p:cNvPr>
            <p:cNvSpPr/>
            <p:nvPr/>
          </p:nvSpPr>
          <p:spPr>
            <a:xfrm>
              <a:off x="3688225" y="2709850"/>
              <a:ext cx="11650" cy="29975"/>
            </a:xfrm>
            <a:custGeom>
              <a:avLst/>
              <a:gdLst/>
              <a:ahLst/>
              <a:cxnLst/>
              <a:rect l="l" t="t" r="r" b="b"/>
              <a:pathLst>
                <a:path w="466" h="1199" extrusionOk="0">
                  <a:moveTo>
                    <a:pt x="98" y="0"/>
                  </a:moveTo>
                  <a:cubicBezTo>
                    <a:pt x="47" y="0"/>
                    <a:pt x="1" y="55"/>
                    <a:pt x="10" y="113"/>
                  </a:cubicBezTo>
                  <a:cubicBezTo>
                    <a:pt x="57" y="414"/>
                    <a:pt x="113" y="693"/>
                    <a:pt x="64" y="999"/>
                  </a:cubicBezTo>
                  <a:cubicBezTo>
                    <a:pt x="45" y="1118"/>
                    <a:pt x="142" y="1198"/>
                    <a:pt x="233" y="1198"/>
                  </a:cubicBezTo>
                  <a:cubicBezTo>
                    <a:pt x="293" y="1198"/>
                    <a:pt x="350" y="1164"/>
                    <a:pt x="371" y="1084"/>
                  </a:cubicBezTo>
                  <a:cubicBezTo>
                    <a:pt x="465" y="723"/>
                    <a:pt x="425" y="300"/>
                    <a:pt x="156" y="27"/>
                  </a:cubicBezTo>
                  <a:cubicBezTo>
                    <a:pt x="138" y="8"/>
                    <a:pt x="118" y="0"/>
                    <a:pt x="9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461;p29">
              <a:extLst>
                <a:ext uri="{FF2B5EF4-FFF2-40B4-BE49-F238E27FC236}">
                  <a16:creationId xmlns:a16="http://schemas.microsoft.com/office/drawing/2014/main" id="{21390A85-75DC-4B30-9A72-152CB72A61AA}"/>
                </a:ext>
              </a:extLst>
            </p:cNvPr>
            <p:cNvSpPr/>
            <p:nvPr/>
          </p:nvSpPr>
          <p:spPr>
            <a:xfrm>
              <a:off x="4016000" y="2688750"/>
              <a:ext cx="24950" cy="55725"/>
            </a:xfrm>
            <a:custGeom>
              <a:avLst/>
              <a:gdLst/>
              <a:ahLst/>
              <a:cxnLst/>
              <a:rect l="l" t="t" r="r" b="b"/>
              <a:pathLst>
                <a:path w="998" h="2229" extrusionOk="0">
                  <a:moveTo>
                    <a:pt x="518" y="1"/>
                  </a:moveTo>
                  <a:cubicBezTo>
                    <a:pt x="1" y="1"/>
                    <a:pt x="77" y="1042"/>
                    <a:pt x="79" y="1361"/>
                  </a:cubicBezTo>
                  <a:cubicBezTo>
                    <a:pt x="79" y="1623"/>
                    <a:pt x="113" y="1917"/>
                    <a:pt x="325" y="2098"/>
                  </a:cubicBezTo>
                  <a:cubicBezTo>
                    <a:pt x="419" y="2178"/>
                    <a:pt x="536" y="2228"/>
                    <a:pt x="648" y="2228"/>
                  </a:cubicBezTo>
                  <a:cubicBezTo>
                    <a:pt x="741" y="2228"/>
                    <a:pt x="832" y="2193"/>
                    <a:pt x="902" y="2110"/>
                  </a:cubicBezTo>
                  <a:cubicBezTo>
                    <a:pt x="998" y="1997"/>
                    <a:pt x="927" y="1857"/>
                    <a:pt x="790" y="1839"/>
                  </a:cubicBezTo>
                  <a:cubicBezTo>
                    <a:pt x="600" y="1814"/>
                    <a:pt x="485" y="1797"/>
                    <a:pt x="424" y="1588"/>
                  </a:cubicBezTo>
                  <a:cubicBezTo>
                    <a:pt x="381" y="1440"/>
                    <a:pt x="408" y="1247"/>
                    <a:pt x="407" y="1094"/>
                  </a:cubicBezTo>
                  <a:cubicBezTo>
                    <a:pt x="404" y="764"/>
                    <a:pt x="317" y="368"/>
                    <a:pt x="682" y="193"/>
                  </a:cubicBezTo>
                  <a:cubicBezTo>
                    <a:pt x="758" y="156"/>
                    <a:pt x="733" y="45"/>
                    <a:pt x="661" y="24"/>
                  </a:cubicBezTo>
                  <a:cubicBezTo>
                    <a:pt x="609" y="8"/>
                    <a:pt x="561" y="1"/>
                    <a:pt x="518"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462;p29">
              <a:extLst>
                <a:ext uri="{FF2B5EF4-FFF2-40B4-BE49-F238E27FC236}">
                  <a16:creationId xmlns:a16="http://schemas.microsoft.com/office/drawing/2014/main" id="{E7686DFC-0143-4BB3-A908-97548B7882ED}"/>
                </a:ext>
              </a:extLst>
            </p:cNvPr>
            <p:cNvSpPr/>
            <p:nvPr/>
          </p:nvSpPr>
          <p:spPr>
            <a:xfrm>
              <a:off x="3718200" y="3078300"/>
              <a:ext cx="146575" cy="14525"/>
            </a:xfrm>
            <a:custGeom>
              <a:avLst/>
              <a:gdLst/>
              <a:ahLst/>
              <a:cxnLst/>
              <a:rect l="l" t="t" r="r" b="b"/>
              <a:pathLst>
                <a:path w="5863" h="581" extrusionOk="0">
                  <a:moveTo>
                    <a:pt x="750" y="0"/>
                  </a:moveTo>
                  <a:cubicBezTo>
                    <a:pt x="528" y="0"/>
                    <a:pt x="295" y="29"/>
                    <a:pt x="40" y="102"/>
                  </a:cubicBezTo>
                  <a:cubicBezTo>
                    <a:pt x="1" y="114"/>
                    <a:pt x="8" y="173"/>
                    <a:pt x="50" y="174"/>
                  </a:cubicBezTo>
                  <a:cubicBezTo>
                    <a:pt x="716" y="185"/>
                    <a:pt x="1323" y="227"/>
                    <a:pt x="1970" y="409"/>
                  </a:cubicBezTo>
                  <a:cubicBezTo>
                    <a:pt x="2208" y="476"/>
                    <a:pt x="2402" y="554"/>
                    <a:pt x="2647" y="574"/>
                  </a:cubicBezTo>
                  <a:cubicBezTo>
                    <a:pt x="2697" y="578"/>
                    <a:pt x="2747" y="580"/>
                    <a:pt x="2797" y="580"/>
                  </a:cubicBezTo>
                  <a:cubicBezTo>
                    <a:pt x="3169" y="580"/>
                    <a:pt x="3561" y="477"/>
                    <a:pt x="3929" y="462"/>
                  </a:cubicBezTo>
                  <a:cubicBezTo>
                    <a:pt x="4024" y="458"/>
                    <a:pt x="4119" y="456"/>
                    <a:pt x="4214" y="456"/>
                  </a:cubicBezTo>
                  <a:cubicBezTo>
                    <a:pt x="4703" y="456"/>
                    <a:pt x="5190" y="501"/>
                    <a:pt x="5678" y="551"/>
                  </a:cubicBezTo>
                  <a:cubicBezTo>
                    <a:pt x="5684" y="552"/>
                    <a:pt x="5690" y="552"/>
                    <a:pt x="5696" y="552"/>
                  </a:cubicBezTo>
                  <a:cubicBezTo>
                    <a:pt x="5862" y="552"/>
                    <a:pt x="5855" y="282"/>
                    <a:pt x="5678" y="264"/>
                  </a:cubicBezTo>
                  <a:cubicBezTo>
                    <a:pt x="5522" y="248"/>
                    <a:pt x="5364" y="242"/>
                    <a:pt x="5204" y="242"/>
                  </a:cubicBezTo>
                  <a:cubicBezTo>
                    <a:pt x="4523" y="242"/>
                    <a:pt x="3815" y="356"/>
                    <a:pt x="3137" y="356"/>
                  </a:cubicBezTo>
                  <a:cubicBezTo>
                    <a:pt x="2846" y="356"/>
                    <a:pt x="2560" y="335"/>
                    <a:pt x="2284" y="274"/>
                  </a:cubicBezTo>
                  <a:cubicBezTo>
                    <a:pt x="1718" y="151"/>
                    <a:pt x="1259" y="0"/>
                    <a:pt x="75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463;p29">
              <a:extLst>
                <a:ext uri="{FF2B5EF4-FFF2-40B4-BE49-F238E27FC236}">
                  <a16:creationId xmlns:a16="http://schemas.microsoft.com/office/drawing/2014/main" id="{05FA57D7-0A0E-4AF4-A0C7-20DB3CB56DAB}"/>
                </a:ext>
              </a:extLst>
            </p:cNvPr>
            <p:cNvSpPr/>
            <p:nvPr/>
          </p:nvSpPr>
          <p:spPr>
            <a:xfrm>
              <a:off x="3905675" y="2916900"/>
              <a:ext cx="91300" cy="14150"/>
            </a:xfrm>
            <a:custGeom>
              <a:avLst/>
              <a:gdLst/>
              <a:ahLst/>
              <a:cxnLst/>
              <a:rect l="l" t="t" r="r" b="b"/>
              <a:pathLst>
                <a:path w="3652" h="566" extrusionOk="0">
                  <a:moveTo>
                    <a:pt x="3474" y="1"/>
                  </a:moveTo>
                  <a:cubicBezTo>
                    <a:pt x="3463" y="1"/>
                    <a:pt x="3452" y="2"/>
                    <a:pt x="3440" y="4"/>
                  </a:cubicBezTo>
                  <a:cubicBezTo>
                    <a:pt x="2857" y="123"/>
                    <a:pt x="2358" y="229"/>
                    <a:pt x="1812" y="229"/>
                  </a:cubicBezTo>
                  <a:cubicBezTo>
                    <a:pt x="1604" y="229"/>
                    <a:pt x="1389" y="214"/>
                    <a:pt x="1160" y="177"/>
                  </a:cubicBezTo>
                  <a:cubicBezTo>
                    <a:pt x="975" y="147"/>
                    <a:pt x="805" y="122"/>
                    <a:pt x="641" y="122"/>
                  </a:cubicBezTo>
                  <a:cubicBezTo>
                    <a:pt x="444" y="122"/>
                    <a:pt x="255" y="158"/>
                    <a:pt x="53" y="265"/>
                  </a:cubicBezTo>
                  <a:cubicBezTo>
                    <a:pt x="1" y="293"/>
                    <a:pt x="22" y="383"/>
                    <a:pt x="81" y="383"/>
                  </a:cubicBezTo>
                  <a:cubicBezTo>
                    <a:pt x="82" y="383"/>
                    <a:pt x="84" y="383"/>
                    <a:pt x="85" y="383"/>
                  </a:cubicBezTo>
                  <a:cubicBezTo>
                    <a:pt x="148" y="378"/>
                    <a:pt x="210" y="376"/>
                    <a:pt x="272" y="376"/>
                  </a:cubicBezTo>
                  <a:cubicBezTo>
                    <a:pt x="808" y="376"/>
                    <a:pt x="1307" y="536"/>
                    <a:pt x="1843" y="562"/>
                  </a:cubicBezTo>
                  <a:cubicBezTo>
                    <a:pt x="1891" y="564"/>
                    <a:pt x="1938" y="565"/>
                    <a:pt x="1986" y="565"/>
                  </a:cubicBezTo>
                  <a:cubicBezTo>
                    <a:pt x="2504" y="565"/>
                    <a:pt x="3029" y="437"/>
                    <a:pt x="3508" y="253"/>
                  </a:cubicBezTo>
                  <a:cubicBezTo>
                    <a:pt x="3651" y="197"/>
                    <a:pt x="3612" y="1"/>
                    <a:pt x="347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464;p29">
              <a:extLst>
                <a:ext uri="{FF2B5EF4-FFF2-40B4-BE49-F238E27FC236}">
                  <a16:creationId xmlns:a16="http://schemas.microsoft.com/office/drawing/2014/main" id="{CE6BD1C9-F118-411F-9F8F-B4AAB97F05F1}"/>
                </a:ext>
              </a:extLst>
            </p:cNvPr>
            <p:cNvSpPr/>
            <p:nvPr/>
          </p:nvSpPr>
          <p:spPr>
            <a:xfrm>
              <a:off x="3934800" y="3147750"/>
              <a:ext cx="78900" cy="22575"/>
            </a:xfrm>
            <a:custGeom>
              <a:avLst/>
              <a:gdLst/>
              <a:ahLst/>
              <a:cxnLst/>
              <a:rect l="l" t="t" r="r" b="b"/>
              <a:pathLst>
                <a:path w="3156" h="903" extrusionOk="0">
                  <a:moveTo>
                    <a:pt x="2982" y="0"/>
                  </a:moveTo>
                  <a:cubicBezTo>
                    <a:pt x="2969" y="0"/>
                    <a:pt x="2957" y="2"/>
                    <a:pt x="2944" y="7"/>
                  </a:cubicBezTo>
                  <a:cubicBezTo>
                    <a:pt x="2003" y="329"/>
                    <a:pt x="1004" y="371"/>
                    <a:pt x="71" y="758"/>
                  </a:cubicBezTo>
                  <a:cubicBezTo>
                    <a:pt x="7" y="784"/>
                    <a:pt x="0" y="902"/>
                    <a:pt x="79" y="902"/>
                  </a:cubicBezTo>
                  <a:cubicBezTo>
                    <a:pt x="83" y="902"/>
                    <a:pt x="87" y="902"/>
                    <a:pt x="91" y="901"/>
                  </a:cubicBezTo>
                  <a:cubicBezTo>
                    <a:pt x="763" y="814"/>
                    <a:pt x="1421" y="646"/>
                    <a:pt x="2098" y="586"/>
                  </a:cubicBezTo>
                  <a:cubicBezTo>
                    <a:pt x="2479" y="553"/>
                    <a:pt x="2871" y="550"/>
                    <a:pt x="3098" y="207"/>
                  </a:cubicBezTo>
                  <a:cubicBezTo>
                    <a:pt x="3155" y="121"/>
                    <a:pt x="3077" y="0"/>
                    <a:pt x="298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465;p29">
              <a:extLst>
                <a:ext uri="{FF2B5EF4-FFF2-40B4-BE49-F238E27FC236}">
                  <a16:creationId xmlns:a16="http://schemas.microsoft.com/office/drawing/2014/main" id="{B42E8650-46B1-4B8B-A082-D66C9A361443}"/>
                </a:ext>
              </a:extLst>
            </p:cNvPr>
            <p:cNvSpPr/>
            <p:nvPr/>
          </p:nvSpPr>
          <p:spPr>
            <a:xfrm>
              <a:off x="3829750" y="3307525"/>
              <a:ext cx="77825" cy="9575"/>
            </a:xfrm>
            <a:custGeom>
              <a:avLst/>
              <a:gdLst/>
              <a:ahLst/>
              <a:cxnLst/>
              <a:rect l="l" t="t" r="r" b="b"/>
              <a:pathLst>
                <a:path w="3113" h="383" extrusionOk="0">
                  <a:moveTo>
                    <a:pt x="2205" y="0"/>
                  </a:moveTo>
                  <a:cubicBezTo>
                    <a:pt x="2019" y="0"/>
                    <a:pt x="1832" y="9"/>
                    <a:pt x="1655" y="9"/>
                  </a:cubicBezTo>
                  <a:cubicBezTo>
                    <a:pt x="1651" y="9"/>
                    <a:pt x="1646" y="9"/>
                    <a:pt x="1642" y="9"/>
                  </a:cubicBezTo>
                  <a:cubicBezTo>
                    <a:pt x="1105" y="9"/>
                    <a:pt x="581" y="91"/>
                    <a:pt x="47" y="109"/>
                  </a:cubicBezTo>
                  <a:cubicBezTo>
                    <a:pt x="1" y="111"/>
                    <a:pt x="2" y="179"/>
                    <a:pt x="47" y="183"/>
                  </a:cubicBezTo>
                  <a:cubicBezTo>
                    <a:pt x="585" y="222"/>
                    <a:pt x="1102" y="328"/>
                    <a:pt x="1642" y="347"/>
                  </a:cubicBezTo>
                  <a:cubicBezTo>
                    <a:pt x="1882" y="356"/>
                    <a:pt x="2135" y="383"/>
                    <a:pt x="2383" y="383"/>
                  </a:cubicBezTo>
                  <a:cubicBezTo>
                    <a:pt x="2606" y="383"/>
                    <a:pt x="2826" y="361"/>
                    <a:pt x="3029" y="287"/>
                  </a:cubicBezTo>
                  <a:cubicBezTo>
                    <a:pt x="3113" y="257"/>
                    <a:pt x="3108" y="154"/>
                    <a:pt x="3029" y="123"/>
                  </a:cubicBezTo>
                  <a:cubicBezTo>
                    <a:pt x="2777" y="20"/>
                    <a:pt x="2491" y="0"/>
                    <a:pt x="2205"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466;p29">
              <a:extLst>
                <a:ext uri="{FF2B5EF4-FFF2-40B4-BE49-F238E27FC236}">
                  <a16:creationId xmlns:a16="http://schemas.microsoft.com/office/drawing/2014/main" id="{A9E39D8E-4249-45DA-92F6-FFB384C0CFB9}"/>
                </a:ext>
              </a:extLst>
            </p:cNvPr>
            <p:cNvSpPr/>
            <p:nvPr/>
          </p:nvSpPr>
          <p:spPr>
            <a:xfrm>
              <a:off x="3934825" y="3305975"/>
              <a:ext cx="80850" cy="13100"/>
            </a:xfrm>
            <a:custGeom>
              <a:avLst/>
              <a:gdLst/>
              <a:ahLst/>
              <a:cxnLst/>
              <a:rect l="l" t="t" r="r" b="b"/>
              <a:pathLst>
                <a:path w="3234" h="524" extrusionOk="0">
                  <a:moveTo>
                    <a:pt x="3070" y="1"/>
                  </a:moveTo>
                  <a:cubicBezTo>
                    <a:pt x="3066" y="1"/>
                    <a:pt x="3061" y="1"/>
                    <a:pt x="3056" y="1"/>
                  </a:cubicBezTo>
                  <a:cubicBezTo>
                    <a:pt x="2525" y="53"/>
                    <a:pt x="1998" y="154"/>
                    <a:pt x="1464" y="170"/>
                  </a:cubicBezTo>
                  <a:cubicBezTo>
                    <a:pt x="1419" y="171"/>
                    <a:pt x="1373" y="172"/>
                    <a:pt x="1327" y="172"/>
                  </a:cubicBezTo>
                  <a:cubicBezTo>
                    <a:pt x="1162" y="172"/>
                    <a:pt x="997" y="165"/>
                    <a:pt x="832" y="165"/>
                  </a:cubicBezTo>
                  <a:cubicBezTo>
                    <a:pt x="574" y="165"/>
                    <a:pt x="318" y="181"/>
                    <a:pt x="72" y="262"/>
                  </a:cubicBezTo>
                  <a:cubicBezTo>
                    <a:pt x="0" y="284"/>
                    <a:pt x="9" y="372"/>
                    <a:pt x="72" y="398"/>
                  </a:cubicBezTo>
                  <a:cubicBezTo>
                    <a:pt x="305" y="494"/>
                    <a:pt x="554" y="523"/>
                    <a:pt x="807" y="523"/>
                  </a:cubicBezTo>
                  <a:cubicBezTo>
                    <a:pt x="1065" y="523"/>
                    <a:pt x="1327" y="492"/>
                    <a:pt x="1578" y="470"/>
                  </a:cubicBezTo>
                  <a:cubicBezTo>
                    <a:pt x="2085" y="424"/>
                    <a:pt x="2597" y="391"/>
                    <a:pt x="3092" y="270"/>
                  </a:cubicBezTo>
                  <a:cubicBezTo>
                    <a:pt x="3234" y="235"/>
                    <a:pt x="3213" y="1"/>
                    <a:pt x="307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467;p29">
              <a:extLst>
                <a:ext uri="{FF2B5EF4-FFF2-40B4-BE49-F238E27FC236}">
                  <a16:creationId xmlns:a16="http://schemas.microsoft.com/office/drawing/2014/main" id="{48455107-0965-4315-856C-AED7CD421841}"/>
                </a:ext>
              </a:extLst>
            </p:cNvPr>
            <p:cNvSpPr/>
            <p:nvPr/>
          </p:nvSpPr>
          <p:spPr>
            <a:xfrm>
              <a:off x="3692225" y="3567700"/>
              <a:ext cx="179800" cy="11100"/>
            </a:xfrm>
            <a:custGeom>
              <a:avLst/>
              <a:gdLst/>
              <a:ahLst/>
              <a:cxnLst/>
              <a:rect l="l" t="t" r="r" b="b"/>
              <a:pathLst>
                <a:path w="7192" h="444" extrusionOk="0">
                  <a:moveTo>
                    <a:pt x="7039" y="0"/>
                  </a:moveTo>
                  <a:cubicBezTo>
                    <a:pt x="7038" y="0"/>
                    <a:pt x="7037" y="0"/>
                    <a:pt x="7036" y="0"/>
                  </a:cubicBezTo>
                  <a:cubicBezTo>
                    <a:pt x="6099" y="11"/>
                    <a:pt x="5197" y="78"/>
                    <a:pt x="4276" y="78"/>
                  </a:cubicBezTo>
                  <a:cubicBezTo>
                    <a:pt x="4022" y="78"/>
                    <a:pt x="3766" y="73"/>
                    <a:pt x="3507" y="60"/>
                  </a:cubicBezTo>
                  <a:cubicBezTo>
                    <a:pt x="3258" y="48"/>
                    <a:pt x="3004" y="42"/>
                    <a:pt x="2746" y="42"/>
                  </a:cubicBezTo>
                  <a:cubicBezTo>
                    <a:pt x="1863" y="42"/>
                    <a:pt x="945" y="114"/>
                    <a:pt x="105" y="261"/>
                  </a:cubicBezTo>
                  <a:cubicBezTo>
                    <a:pt x="1" y="280"/>
                    <a:pt x="32" y="435"/>
                    <a:pt x="129" y="439"/>
                  </a:cubicBezTo>
                  <a:cubicBezTo>
                    <a:pt x="218" y="442"/>
                    <a:pt x="307" y="443"/>
                    <a:pt x="396" y="443"/>
                  </a:cubicBezTo>
                  <a:cubicBezTo>
                    <a:pt x="1302" y="443"/>
                    <a:pt x="2185" y="289"/>
                    <a:pt x="3083" y="289"/>
                  </a:cubicBezTo>
                  <a:cubicBezTo>
                    <a:pt x="3350" y="289"/>
                    <a:pt x="3619" y="303"/>
                    <a:pt x="3891" y="338"/>
                  </a:cubicBezTo>
                  <a:cubicBezTo>
                    <a:pt x="4227" y="383"/>
                    <a:pt x="4572" y="402"/>
                    <a:pt x="4919" y="402"/>
                  </a:cubicBezTo>
                  <a:cubicBezTo>
                    <a:pt x="5628" y="402"/>
                    <a:pt x="6348" y="324"/>
                    <a:pt x="7036" y="234"/>
                  </a:cubicBezTo>
                  <a:cubicBezTo>
                    <a:pt x="7180" y="215"/>
                    <a:pt x="7191" y="0"/>
                    <a:pt x="703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468;p29">
              <a:extLst>
                <a:ext uri="{FF2B5EF4-FFF2-40B4-BE49-F238E27FC236}">
                  <a16:creationId xmlns:a16="http://schemas.microsoft.com/office/drawing/2014/main" id="{9654FB39-320A-4F60-A1D6-C6750BF0EAAA}"/>
                </a:ext>
              </a:extLst>
            </p:cNvPr>
            <p:cNvSpPr/>
            <p:nvPr/>
          </p:nvSpPr>
          <p:spPr>
            <a:xfrm>
              <a:off x="3897825" y="3558025"/>
              <a:ext cx="102200" cy="9875"/>
            </a:xfrm>
            <a:custGeom>
              <a:avLst/>
              <a:gdLst/>
              <a:ahLst/>
              <a:cxnLst/>
              <a:rect l="l" t="t" r="r" b="b"/>
              <a:pathLst>
                <a:path w="4088" h="395" extrusionOk="0">
                  <a:moveTo>
                    <a:pt x="3393" y="0"/>
                  </a:moveTo>
                  <a:cubicBezTo>
                    <a:pt x="2990" y="0"/>
                    <a:pt x="2581" y="52"/>
                    <a:pt x="2184" y="79"/>
                  </a:cubicBezTo>
                  <a:cubicBezTo>
                    <a:pt x="1485" y="126"/>
                    <a:pt x="786" y="173"/>
                    <a:pt x="91" y="255"/>
                  </a:cubicBezTo>
                  <a:cubicBezTo>
                    <a:pt x="5" y="264"/>
                    <a:pt x="1" y="390"/>
                    <a:pt x="91" y="391"/>
                  </a:cubicBezTo>
                  <a:cubicBezTo>
                    <a:pt x="244" y="394"/>
                    <a:pt x="396" y="395"/>
                    <a:pt x="549" y="395"/>
                  </a:cubicBezTo>
                  <a:cubicBezTo>
                    <a:pt x="1094" y="395"/>
                    <a:pt x="1639" y="379"/>
                    <a:pt x="2184" y="361"/>
                  </a:cubicBezTo>
                  <a:cubicBezTo>
                    <a:pt x="2788" y="343"/>
                    <a:pt x="3419" y="382"/>
                    <a:pt x="4000" y="214"/>
                  </a:cubicBezTo>
                  <a:cubicBezTo>
                    <a:pt x="4077" y="193"/>
                    <a:pt x="4087" y="65"/>
                    <a:pt x="4000" y="50"/>
                  </a:cubicBezTo>
                  <a:cubicBezTo>
                    <a:pt x="3801" y="13"/>
                    <a:pt x="3598" y="0"/>
                    <a:pt x="339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469;p29">
              <a:extLst>
                <a:ext uri="{FF2B5EF4-FFF2-40B4-BE49-F238E27FC236}">
                  <a16:creationId xmlns:a16="http://schemas.microsoft.com/office/drawing/2014/main" id="{57F37128-5D8F-4E59-9FAD-A3F27824BD96}"/>
                </a:ext>
              </a:extLst>
            </p:cNvPr>
            <p:cNvSpPr/>
            <p:nvPr/>
          </p:nvSpPr>
          <p:spPr>
            <a:xfrm>
              <a:off x="4065825" y="3431100"/>
              <a:ext cx="114200" cy="58375"/>
            </a:xfrm>
            <a:custGeom>
              <a:avLst/>
              <a:gdLst/>
              <a:ahLst/>
              <a:cxnLst/>
              <a:rect l="l" t="t" r="r" b="b"/>
              <a:pathLst>
                <a:path w="4568" h="2335" extrusionOk="0">
                  <a:moveTo>
                    <a:pt x="4212" y="0"/>
                  </a:moveTo>
                  <a:cubicBezTo>
                    <a:pt x="4187" y="0"/>
                    <a:pt x="4163" y="15"/>
                    <a:pt x="4166" y="45"/>
                  </a:cubicBezTo>
                  <a:cubicBezTo>
                    <a:pt x="4232" y="715"/>
                    <a:pt x="3496" y="1423"/>
                    <a:pt x="2916" y="1737"/>
                  </a:cubicBezTo>
                  <a:cubicBezTo>
                    <a:pt x="2670" y="1870"/>
                    <a:pt x="2408" y="1917"/>
                    <a:pt x="2137" y="1917"/>
                  </a:cubicBezTo>
                  <a:cubicBezTo>
                    <a:pt x="1487" y="1917"/>
                    <a:pt x="791" y="1645"/>
                    <a:pt x="179" y="1645"/>
                  </a:cubicBezTo>
                  <a:cubicBezTo>
                    <a:pt x="176" y="1645"/>
                    <a:pt x="173" y="1645"/>
                    <a:pt x="170" y="1645"/>
                  </a:cubicBezTo>
                  <a:cubicBezTo>
                    <a:pt x="43" y="1645"/>
                    <a:pt x="1" y="1816"/>
                    <a:pt x="107" y="1881"/>
                  </a:cubicBezTo>
                  <a:cubicBezTo>
                    <a:pt x="544" y="2153"/>
                    <a:pt x="1238" y="2335"/>
                    <a:pt x="1897" y="2335"/>
                  </a:cubicBezTo>
                  <a:cubicBezTo>
                    <a:pt x="2405" y="2335"/>
                    <a:pt x="2892" y="2227"/>
                    <a:pt x="3226" y="1969"/>
                  </a:cubicBezTo>
                  <a:cubicBezTo>
                    <a:pt x="3496" y="1760"/>
                    <a:pt x="3690" y="1496"/>
                    <a:pt x="3980" y="1307"/>
                  </a:cubicBezTo>
                  <a:cubicBezTo>
                    <a:pt x="4132" y="1209"/>
                    <a:pt x="4256" y="1173"/>
                    <a:pt x="4356" y="1022"/>
                  </a:cubicBezTo>
                  <a:cubicBezTo>
                    <a:pt x="4568" y="698"/>
                    <a:pt x="4446" y="319"/>
                    <a:pt x="4253" y="21"/>
                  </a:cubicBezTo>
                  <a:cubicBezTo>
                    <a:pt x="4244" y="7"/>
                    <a:pt x="4228" y="0"/>
                    <a:pt x="421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470;p29">
              <a:extLst>
                <a:ext uri="{FF2B5EF4-FFF2-40B4-BE49-F238E27FC236}">
                  <a16:creationId xmlns:a16="http://schemas.microsoft.com/office/drawing/2014/main" id="{54F4A38F-BBB0-44DE-8286-5C6E9C6D1564}"/>
                </a:ext>
              </a:extLst>
            </p:cNvPr>
            <p:cNvSpPr/>
            <p:nvPr/>
          </p:nvSpPr>
          <p:spPr>
            <a:xfrm>
              <a:off x="4052450" y="3453125"/>
              <a:ext cx="68425" cy="13025"/>
            </a:xfrm>
            <a:custGeom>
              <a:avLst/>
              <a:gdLst/>
              <a:ahLst/>
              <a:cxnLst/>
              <a:rect l="l" t="t" r="r" b="b"/>
              <a:pathLst>
                <a:path w="2737" h="521" extrusionOk="0">
                  <a:moveTo>
                    <a:pt x="2632" y="1"/>
                  </a:moveTo>
                  <a:cubicBezTo>
                    <a:pt x="2631" y="1"/>
                    <a:pt x="2630" y="1"/>
                    <a:pt x="2629" y="1"/>
                  </a:cubicBezTo>
                  <a:cubicBezTo>
                    <a:pt x="2429" y="4"/>
                    <a:pt x="2271" y="92"/>
                    <a:pt x="2075" y="132"/>
                  </a:cubicBezTo>
                  <a:cubicBezTo>
                    <a:pt x="1920" y="164"/>
                    <a:pt x="1763" y="173"/>
                    <a:pt x="1605" y="173"/>
                  </a:cubicBezTo>
                  <a:cubicBezTo>
                    <a:pt x="1496" y="173"/>
                    <a:pt x="1387" y="169"/>
                    <a:pt x="1279" y="164"/>
                  </a:cubicBezTo>
                  <a:cubicBezTo>
                    <a:pt x="1115" y="158"/>
                    <a:pt x="953" y="146"/>
                    <a:pt x="793" y="146"/>
                  </a:cubicBezTo>
                  <a:cubicBezTo>
                    <a:pt x="552" y="146"/>
                    <a:pt x="315" y="172"/>
                    <a:pt x="87" y="280"/>
                  </a:cubicBezTo>
                  <a:cubicBezTo>
                    <a:pt x="1" y="322"/>
                    <a:pt x="53" y="438"/>
                    <a:pt x="131" y="444"/>
                  </a:cubicBezTo>
                  <a:cubicBezTo>
                    <a:pt x="605" y="486"/>
                    <a:pt x="1103" y="520"/>
                    <a:pt x="1583" y="520"/>
                  </a:cubicBezTo>
                  <a:cubicBezTo>
                    <a:pt x="1634" y="520"/>
                    <a:pt x="1684" y="520"/>
                    <a:pt x="1735" y="519"/>
                  </a:cubicBezTo>
                  <a:cubicBezTo>
                    <a:pt x="2079" y="514"/>
                    <a:pt x="2537" y="471"/>
                    <a:pt x="2707" y="136"/>
                  </a:cubicBezTo>
                  <a:cubicBezTo>
                    <a:pt x="2736" y="77"/>
                    <a:pt x="2702" y="1"/>
                    <a:pt x="263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471;p29">
              <a:extLst>
                <a:ext uri="{FF2B5EF4-FFF2-40B4-BE49-F238E27FC236}">
                  <a16:creationId xmlns:a16="http://schemas.microsoft.com/office/drawing/2014/main" id="{6DCD17D3-02B1-4FA7-9828-C26792FDBAE5}"/>
                </a:ext>
              </a:extLst>
            </p:cNvPr>
            <p:cNvSpPr/>
            <p:nvPr/>
          </p:nvSpPr>
          <p:spPr>
            <a:xfrm>
              <a:off x="3670200" y="3835350"/>
              <a:ext cx="242975" cy="19200"/>
            </a:xfrm>
            <a:custGeom>
              <a:avLst/>
              <a:gdLst/>
              <a:ahLst/>
              <a:cxnLst/>
              <a:rect l="l" t="t" r="r" b="b"/>
              <a:pathLst>
                <a:path w="9719" h="768" extrusionOk="0">
                  <a:moveTo>
                    <a:pt x="493" y="1"/>
                  </a:moveTo>
                  <a:cubicBezTo>
                    <a:pt x="350" y="1"/>
                    <a:pt x="207" y="3"/>
                    <a:pt x="64" y="8"/>
                  </a:cubicBezTo>
                  <a:cubicBezTo>
                    <a:pt x="11" y="9"/>
                    <a:pt x="0" y="85"/>
                    <a:pt x="52" y="99"/>
                  </a:cubicBezTo>
                  <a:cubicBezTo>
                    <a:pt x="1639" y="652"/>
                    <a:pt x="3512" y="635"/>
                    <a:pt x="5175" y="665"/>
                  </a:cubicBezTo>
                  <a:cubicBezTo>
                    <a:pt x="6116" y="681"/>
                    <a:pt x="7130" y="768"/>
                    <a:pt x="8114" y="768"/>
                  </a:cubicBezTo>
                  <a:cubicBezTo>
                    <a:pt x="8619" y="768"/>
                    <a:pt x="9115" y="745"/>
                    <a:pt x="9590" y="678"/>
                  </a:cubicBezTo>
                  <a:cubicBezTo>
                    <a:pt x="9718" y="660"/>
                    <a:pt x="9715" y="445"/>
                    <a:pt x="9590" y="425"/>
                  </a:cubicBezTo>
                  <a:cubicBezTo>
                    <a:pt x="8895" y="306"/>
                    <a:pt x="8193" y="276"/>
                    <a:pt x="7489" y="276"/>
                  </a:cubicBezTo>
                  <a:cubicBezTo>
                    <a:pt x="6799" y="276"/>
                    <a:pt x="6107" y="305"/>
                    <a:pt x="5420" y="307"/>
                  </a:cubicBezTo>
                  <a:cubicBezTo>
                    <a:pt x="5409" y="307"/>
                    <a:pt x="5397" y="307"/>
                    <a:pt x="5385" y="307"/>
                  </a:cubicBezTo>
                  <a:cubicBezTo>
                    <a:pt x="3755" y="307"/>
                    <a:pt x="2116" y="1"/>
                    <a:pt x="49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472;p29">
              <a:extLst>
                <a:ext uri="{FF2B5EF4-FFF2-40B4-BE49-F238E27FC236}">
                  <a16:creationId xmlns:a16="http://schemas.microsoft.com/office/drawing/2014/main" id="{54F15C84-08CB-4357-B3D3-8F1B55C7F851}"/>
                </a:ext>
              </a:extLst>
            </p:cNvPr>
            <p:cNvSpPr/>
            <p:nvPr/>
          </p:nvSpPr>
          <p:spPr>
            <a:xfrm>
              <a:off x="4123675" y="3688000"/>
              <a:ext cx="80200" cy="53750"/>
            </a:xfrm>
            <a:custGeom>
              <a:avLst/>
              <a:gdLst/>
              <a:ahLst/>
              <a:cxnLst/>
              <a:rect l="l" t="t" r="r" b="b"/>
              <a:pathLst>
                <a:path w="3208" h="2150" extrusionOk="0">
                  <a:moveTo>
                    <a:pt x="2179" y="1"/>
                  </a:moveTo>
                  <a:cubicBezTo>
                    <a:pt x="2100" y="1"/>
                    <a:pt x="2024" y="74"/>
                    <a:pt x="2079" y="160"/>
                  </a:cubicBezTo>
                  <a:cubicBezTo>
                    <a:pt x="2230" y="391"/>
                    <a:pt x="2449" y="400"/>
                    <a:pt x="2635" y="573"/>
                  </a:cubicBezTo>
                  <a:cubicBezTo>
                    <a:pt x="3027" y="941"/>
                    <a:pt x="2490" y="1433"/>
                    <a:pt x="2174" y="1762"/>
                  </a:cubicBezTo>
                  <a:cubicBezTo>
                    <a:pt x="1783" y="1358"/>
                    <a:pt x="1217" y="1048"/>
                    <a:pt x="655" y="1048"/>
                  </a:cubicBezTo>
                  <a:cubicBezTo>
                    <a:pt x="458" y="1048"/>
                    <a:pt x="261" y="1086"/>
                    <a:pt x="73" y="1172"/>
                  </a:cubicBezTo>
                  <a:cubicBezTo>
                    <a:pt x="0" y="1205"/>
                    <a:pt x="45" y="1303"/>
                    <a:pt x="110" y="1308"/>
                  </a:cubicBezTo>
                  <a:cubicBezTo>
                    <a:pt x="893" y="1377"/>
                    <a:pt x="1529" y="1459"/>
                    <a:pt x="2063" y="2104"/>
                  </a:cubicBezTo>
                  <a:cubicBezTo>
                    <a:pt x="2088" y="2135"/>
                    <a:pt x="2130" y="2150"/>
                    <a:pt x="2172" y="2150"/>
                  </a:cubicBezTo>
                  <a:cubicBezTo>
                    <a:pt x="2215" y="2150"/>
                    <a:pt x="2258" y="2134"/>
                    <a:pt x="2283" y="2104"/>
                  </a:cubicBezTo>
                  <a:cubicBezTo>
                    <a:pt x="2546" y="1800"/>
                    <a:pt x="3208" y="1299"/>
                    <a:pt x="3205" y="854"/>
                  </a:cubicBezTo>
                  <a:cubicBezTo>
                    <a:pt x="3203" y="343"/>
                    <a:pt x="2561" y="275"/>
                    <a:pt x="2252" y="26"/>
                  </a:cubicBezTo>
                  <a:cubicBezTo>
                    <a:pt x="2230" y="9"/>
                    <a:pt x="2204" y="1"/>
                    <a:pt x="217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473;p29">
              <a:extLst>
                <a:ext uri="{FF2B5EF4-FFF2-40B4-BE49-F238E27FC236}">
                  <a16:creationId xmlns:a16="http://schemas.microsoft.com/office/drawing/2014/main" id="{E7201284-09B3-4D00-9014-2C64BE0E26B2}"/>
                </a:ext>
              </a:extLst>
            </p:cNvPr>
            <p:cNvSpPr/>
            <p:nvPr/>
          </p:nvSpPr>
          <p:spPr>
            <a:xfrm>
              <a:off x="3506650" y="3949600"/>
              <a:ext cx="49450" cy="66675"/>
            </a:xfrm>
            <a:custGeom>
              <a:avLst/>
              <a:gdLst/>
              <a:ahLst/>
              <a:cxnLst/>
              <a:rect l="l" t="t" r="r" b="b"/>
              <a:pathLst>
                <a:path w="1978" h="2667" extrusionOk="0">
                  <a:moveTo>
                    <a:pt x="1809" y="1"/>
                  </a:moveTo>
                  <a:cubicBezTo>
                    <a:pt x="1804" y="1"/>
                    <a:pt x="1800" y="1"/>
                    <a:pt x="1795" y="1"/>
                  </a:cubicBezTo>
                  <a:cubicBezTo>
                    <a:pt x="1249" y="47"/>
                    <a:pt x="609" y="253"/>
                    <a:pt x="330" y="763"/>
                  </a:cubicBezTo>
                  <a:cubicBezTo>
                    <a:pt x="0" y="1363"/>
                    <a:pt x="269" y="2105"/>
                    <a:pt x="628" y="2622"/>
                  </a:cubicBezTo>
                  <a:cubicBezTo>
                    <a:pt x="650" y="2653"/>
                    <a:pt x="683" y="2667"/>
                    <a:pt x="716" y="2667"/>
                  </a:cubicBezTo>
                  <a:cubicBezTo>
                    <a:pt x="776" y="2667"/>
                    <a:pt x="834" y="2619"/>
                    <a:pt x="811" y="2544"/>
                  </a:cubicBezTo>
                  <a:cubicBezTo>
                    <a:pt x="656" y="2045"/>
                    <a:pt x="339" y="1503"/>
                    <a:pt x="589" y="980"/>
                  </a:cubicBezTo>
                  <a:cubicBezTo>
                    <a:pt x="828" y="479"/>
                    <a:pt x="1361" y="433"/>
                    <a:pt x="1832" y="286"/>
                  </a:cubicBezTo>
                  <a:cubicBezTo>
                    <a:pt x="1977" y="239"/>
                    <a:pt x="1964" y="1"/>
                    <a:pt x="180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474;p29">
              <a:extLst>
                <a:ext uri="{FF2B5EF4-FFF2-40B4-BE49-F238E27FC236}">
                  <a16:creationId xmlns:a16="http://schemas.microsoft.com/office/drawing/2014/main" id="{EEB50D00-1040-45AE-8EE5-BE1F777015DF}"/>
                </a:ext>
              </a:extLst>
            </p:cNvPr>
            <p:cNvSpPr/>
            <p:nvPr/>
          </p:nvSpPr>
          <p:spPr>
            <a:xfrm>
              <a:off x="3676200" y="3927400"/>
              <a:ext cx="112925" cy="28425"/>
            </a:xfrm>
            <a:custGeom>
              <a:avLst/>
              <a:gdLst/>
              <a:ahLst/>
              <a:cxnLst/>
              <a:rect l="l" t="t" r="r" b="b"/>
              <a:pathLst>
                <a:path w="4517" h="1137" extrusionOk="0">
                  <a:moveTo>
                    <a:pt x="135" y="0"/>
                  </a:moveTo>
                  <a:cubicBezTo>
                    <a:pt x="60" y="0"/>
                    <a:pt x="0" y="95"/>
                    <a:pt x="63" y="170"/>
                  </a:cubicBezTo>
                  <a:cubicBezTo>
                    <a:pt x="748" y="1005"/>
                    <a:pt x="2024" y="366"/>
                    <a:pt x="2762" y="1096"/>
                  </a:cubicBezTo>
                  <a:cubicBezTo>
                    <a:pt x="2788" y="1122"/>
                    <a:pt x="2827" y="1137"/>
                    <a:pt x="2865" y="1137"/>
                  </a:cubicBezTo>
                  <a:cubicBezTo>
                    <a:pt x="2889" y="1137"/>
                    <a:pt x="2913" y="1131"/>
                    <a:pt x="2934" y="1118"/>
                  </a:cubicBezTo>
                  <a:cubicBezTo>
                    <a:pt x="3193" y="946"/>
                    <a:pt x="3434" y="882"/>
                    <a:pt x="3683" y="882"/>
                  </a:cubicBezTo>
                  <a:cubicBezTo>
                    <a:pt x="3890" y="882"/>
                    <a:pt x="4104" y="927"/>
                    <a:pt x="4339" y="989"/>
                  </a:cubicBezTo>
                  <a:cubicBezTo>
                    <a:pt x="4351" y="992"/>
                    <a:pt x="4362" y="993"/>
                    <a:pt x="4372" y="993"/>
                  </a:cubicBezTo>
                  <a:cubicBezTo>
                    <a:pt x="4477" y="993"/>
                    <a:pt x="4517" y="849"/>
                    <a:pt x="4425" y="783"/>
                  </a:cubicBezTo>
                  <a:cubicBezTo>
                    <a:pt x="4221" y="635"/>
                    <a:pt x="4026" y="590"/>
                    <a:pt x="3834" y="590"/>
                  </a:cubicBezTo>
                  <a:cubicBezTo>
                    <a:pt x="3524" y="590"/>
                    <a:pt x="3224" y="709"/>
                    <a:pt x="2916" y="709"/>
                  </a:cubicBezTo>
                  <a:cubicBezTo>
                    <a:pt x="2850" y="709"/>
                    <a:pt x="2783" y="703"/>
                    <a:pt x="2716" y="690"/>
                  </a:cubicBezTo>
                  <a:cubicBezTo>
                    <a:pt x="2443" y="636"/>
                    <a:pt x="2199" y="491"/>
                    <a:pt x="1903" y="458"/>
                  </a:cubicBezTo>
                  <a:cubicBezTo>
                    <a:pt x="1297" y="393"/>
                    <a:pt x="691" y="479"/>
                    <a:pt x="204" y="30"/>
                  </a:cubicBezTo>
                  <a:cubicBezTo>
                    <a:pt x="181" y="9"/>
                    <a:pt x="157" y="0"/>
                    <a:pt x="135"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475;p29">
              <a:extLst>
                <a:ext uri="{FF2B5EF4-FFF2-40B4-BE49-F238E27FC236}">
                  <a16:creationId xmlns:a16="http://schemas.microsoft.com/office/drawing/2014/main" id="{4D91449B-20D9-4402-BD4A-BFBDA2C482B6}"/>
                </a:ext>
              </a:extLst>
            </p:cNvPr>
            <p:cNvSpPr/>
            <p:nvPr/>
          </p:nvSpPr>
          <p:spPr>
            <a:xfrm>
              <a:off x="3818050" y="3921150"/>
              <a:ext cx="230100" cy="38750"/>
            </a:xfrm>
            <a:custGeom>
              <a:avLst/>
              <a:gdLst/>
              <a:ahLst/>
              <a:cxnLst/>
              <a:rect l="l" t="t" r="r" b="b"/>
              <a:pathLst>
                <a:path w="9204" h="1550" extrusionOk="0">
                  <a:moveTo>
                    <a:pt x="8977" y="0"/>
                  </a:moveTo>
                  <a:cubicBezTo>
                    <a:pt x="8976" y="0"/>
                    <a:pt x="8975" y="0"/>
                    <a:pt x="8974" y="0"/>
                  </a:cubicBezTo>
                  <a:cubicBezTo>
                    <a:pt x="8295" y="17"/>
                    <a:pt x="7739" y="237"/>
                    <a:pt x="7108" y="480"/>
                  </a:cubicBezTo>
                  <a:cubicBezTo>
                    <a:pt x="6134" y="855"/>
                    <a:pt x="5304" y="797"/>
                    <a:pt x="4287" y="811"/>
                  </a:cubicBezTo>
                  <a:cubicBezTo>
                    <a:pt x="3534" y="820"/>
                    <a:pt x="2859" y="1204"/>
                    <a:pt x="2109" y="1204"/>
                  </a:cubicBezTo>
                  <a:cubicBezTo>
                    <a:pt x="2093" y="1204"/>
                    <a:pt x="2078" y="1204"/>
                    <a:pt x="2062" y="1204"/>
                  </a:cubicBezTo>
                  <a:cubicBezTo>
                    <a:pt x="1531" y="1192"/>
                    <a:pt x="1138" y="1044"/>
                    <a:pt x="708" y="1044"/>
                  </a:cubicBezTo>
                  <a:cubicBezTo>
                    <a:pt x="511" y="1044"/>
                    <a:pt x="306" y="1075"/>
                    <a:pt x="77" y="1164"/>
                  </a:cubicBezTo>
                  <a:cubicBezTo>
                    <a:pt x="0" y="1193"/>
                    <a:pt x="8" y="1307"/>
                    <a:pt x="95" y="1308"/>
                  </a:cubicBezTo>
                  <a:cubicBezTo>
                    <a:pt x="812" y="1325"/>
                    <a:pt x="1513" y="1549"/>
                    <a:pt x="2227" y="1549"/>
                  </a:cubicBezTo>
                  <a:cubicBezTo>
                    <a:pt x="2238" y="1549"/>
                    <a:pt x="2249" y="1549"/>
                    <a:pt x="2260" y="1549"/>
                  </a:cubicBezTo>
                  <a:cubicBezTo>
                    <a:pt x="3110" y="1541"/>
                    <a:pt x="3903" y="1211"/>
                    <a:pt x="4770" y="1210"/>
                  </a:cubicBezTo>
                  <a:cubicBezTo>
                    <a:pt x="4778" y="1210"/>
                    <a:pt x="4785" y="1210"/>
                    <a:pt x="4792" y="1210"/>
                  </a:cubicBezTo>
                  <a:cubicBezTo>
                    <a:pt x="5023" y="1210"/>
                    <a:pt x="5237" y="1216"/>
                    <a:pt x="5445" y="1216"/>
                  </a:cubicBezTo>
                  <a:cubicBezTo>
                    <a:pt x="5828" y="1216"/>
                    <a:pt x="6192" y="1194"/>
                    <a:pt x="6611" y="1068"/>
                  </a:cubicBezTo>
                  <a:cubicBezTo>
                    <a:pt x="7435" y="819"/>
                    <a:pt x="8155" y="456"/>
                    <a:pt x="9018" y="326"/>
                  </a:cubicBezTo>
                  <a:cubicBezTo>
                    <a:pt x="9204" y="299"/>
                    <a:pt x="9159" y="0"/>
                    <a:pt x="897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476;p29">
              <a:extLst>
                <a:ext uri="{FF2B5EF4-FFF2-40B4-BE49-F238E27FC236}">
                  <a16:creationId xmlns:a16="http://schemas.microsoft.com/office/drawing/2014/main" id="{9AF88181-E964-4785-8569-039FF056EE87}"/>
                </a:ext>
              </a:extLst>
            </p:cNvPr>
            <p:cNvSpPr/>
            <p:nvPr/>
          </p:nvSpPr>
          <p:spPr>
            <a:xfrm>
              <a:off x="4144675" y="3963900"/>
              <a:ext cx="73875" cy="52175"/>
            </a:xfrm>
            <a:custGeom>
              <a:avLst/>
              <a:gdLst/>
              <a:ahLst/>
              <a:cxnLst/>
              <a:rect l="l" t="t" r="r" b="b"/>
              <a:pathLst>
                <a:path w="2955" h="2087" extrusionOk="0">
                  <a:moveTo>
                    <a:pt x="2079" y="1"/>
                  </a:moveTo>
                  <a:cubicBezTo>
                    <a:pt x="1573" y="1"/>
                    <a:pt x="1056" y="312"/>
                    <a:pt x="702" y="646"/>
                  </a:cubicBezTo>
                  <a:cubicBezTo>
                    <a:pt x="433" y="900"/>
                    <a:pt x="1" y="1363"/>
                    <a:pt x="209" y="1767"/>
                  </a:cubicBezTo>
                  <a:cubicBezTo>
                    <a:pt x="325" y="1993"/>
                    <a:pt x="548" y="2086"/>
                    <a:pt x="780" y="2086"/>
                  </a:cubicBezTo>
                  <a:cubicBezTo>
                    <a:pt x="982" y="2086"/>
                    <a:pt x="1192" y="2015"/>
                    <a:pt x="1344" y="1900"/>
                  </a:cubicBezTo>
                  <a:cubicBezTo>
                    <a:pt x="1436" y="1832"/>
                    <a:pt x="1425" y="1650"/>
                    <a:pt x="1290" y="1650"/>
                  </a:cubicBezTo>
                  <a:cubicBezTo>
                    <a:pt x="1286" y="1650"/>
                    <a:pt x="1282" y="1650"/>
                    <a:pt x="1277" y="1651"/>
                  </a:cubicBezTo>
                  <a:cubicBezTo>
                    <a:pt x="1228" y="1654"/>
                    <a:pt x="1171" y="1667"/>
                    <a:pt x="1120" y="1667"/>
                  </a:cubicBezTo>
                  <a:cubicBezTo>
                    <a:pt x="1112" y="1667"/>
                    <a:pt x="1105" y="1667"/>
                    <a:pt x="1098" y="1666"/>
                  </a:cubicBezTo>
                  <a:lnTo>
                    <a:pt x="960" y="1699"/>
                  </a:lnTo>
                  <a:lnTo>
                    <a:pt x="603" y="1331"/>
                  </a:lnTo>
                  <a:cubicBezTo>
                    <a:pt x="590" y="1165"/>
                    <a:pt x="1065" y="805"/>
                    <a:pt x="1175" y="726"/>
                  </a:cubicBezTo>
                  <a:cubicBezTo>
                    <a:pt x="1429" y="541"/>
                    <a:pt x="1770" y="378"/>
                    <a:pt x="2076" y="378"/>
                  </a:cubicBezTo>
                  <a:cubicBezTo>
                    <a:pt x="2331" y="378"/>
                    <a:pt x="2562" y="491"/>
                    <a:pt x="2702" y="796"/>
                  </a:cubicBezTo>
                  <a:cubicBezTo>
                    <a:pt x="2712" y="817"/>
                    <a:pt x="2729" y="826"/>
                    <a:pt x="2748" y="826"/>
                  </a:cubicBezTo>
                  <a:cubicBezTo>
                    <a:pt x="2776" y="826"/>
                    <a:pt x="2805" y="807"/>
                    <a:pt x="2813" y="781"/>
                  </a:cubicBezTo>
                  <a:cubicBezTo>
                    <a:pt x="2954" y="357"/>
                    <a:pt x="2594" y="40"/>
                    <a:pt x="2182" y="5"/>
                  </a:cubicBezTo>
                  <a:cubicBezTo>
                    <a:pt x="2147" y="2"/>
                    <a:pt x="2113" y="1"/>
                    <a:pt x="207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477;p29">
              <a:extLst>
                <a:ext uri="{FF2B5EF4-FFF2-40B4-BE49-F238E27FC236}">
                  <a16:creationId xmlns:a16="http://schemas.microsoft.com/office/drawing/2014/main" id="{140412DB-6B4D-43A9-8FFB-F9D72A192739}"/>
                </a:ext>
              </a:extLst>
            </p:cNvPr>
            <p:cNvSpPr/>
            <p:nvPr/>
          </p:nvSpPr>
          <p:spPr>
            <a:xfrm>
              <a:off x="3661525" y="4171525"/>
              <a:ext cx="385750" cy="74575"/>
            </a:xfrm>
            <a:custGeom>
              <a:avLst/>
              <a:gdLst/>
              <a:ahLst/>
              <a:cxnLst/>
              <a:rect l="l" t="t" r="r" b="b"/>
              <a:pathLst>
                <a:path w="15430" h="2983" extrusionOk="0">
                  <a:moveTo>
                    <a:pt x="15270" y="0"/>
                  </a:moveTo>
                  <a:cubicBezTo>
                    <a:pt x="15224" y="0"/>
                    <a:pt x="15180" y="22"/>
                    <a:pt x="15158" y="72"/>
                  </a:cubicBezTo>
                  <a:cubicBezTo>
                    <a:pt x="14581" y="1387"/>
                    <a:pt x="12726" y="1678"/>
                    <a:pt x="11463" y="2016"/>
                  </a:cubicBezTo>
                  <a:cubicBezTo>
                    <a:pt x="10064" y="2390"/>
                    <a:pt x="8651" y="2584"/>
                    <a:pt x="7211" y="2584"/>
                  </a:cubicBezTo>
                  <a:cubicBezTo>
                    <a:pt x="7033" y="2584"/>
                    <a:pt x="6855" y="2581"/>
                    <a:pt x="6677" y="2575"/>
                  </a:cubicBezTo>
                  <a:cubicBezTo>
                    <a:pt x="5163" y="2524"/>
                    <a:pt x="3593" y="2361"/>
                    <a:pt x="2116" y="2028"/>
                  </a:cubicBezTo>
                  <a:cubicBezTo>
                    <a:pt x="1838" y="1966"/>
                    <a:pt x="1455" y="1927"/>
                    <a:pt x="1220" y="1758"/>
                  </a:cubicBezTo>
                  <a:cubicBezTo>
                    <a:pt x="903" y="1529"/>
                    <a:pt x="875" y="1091"/>
                    <a:pt x="679" y="812"/>
                  </a:cubicBezTo>
                  <a:cubicBezTo>
                    <a:pt x="450" y="490"/>
                    <a:pt x="601" y="511"/>
                    <a:pt x="222" y="339"/>
                  </a:cubicBezTo>
                  <a:cubicBezTo>
                    <a:pt x="205" y="332"/>
                    <a:pt x="187" y="328"/>
                    <a:pt x="170" y="328"/>
                  </a:cubicBezTo>
                  <a:cubicBezTo>
                    <a:pt x="76" y="328"/>
                    <a:pt x="0" y="436"/>
                    <a:pt x="82" y="520"/>
                  </a:cubicBezTo>
                  <a:cubicBezTo>
                    <a:pt x="468" y="909"/>
                    <a:pt x="411" y="1492"/>
                    <a:pt x="796" y="1873"/>
                  </a:cubicBezTo>
                  <a:cubicBezTo>
                    <a:pt x="1232" y="2303"/>
                    <a:pt x="1935" y="2363"/>
                    <a:pt x="2501" y="2465"/>
                  </a:cubicBezTo>
                  <a:cubicBezTo>
                    <a:pt x="4098" y="2757"/>
                    <a:pt x="5729" y="2982"/>
                    <a:pt x="7357" y="2982"/>
                  </a:cubicBezTo>
                  <a:cubicBezTo>
                    <a:pt x="7617" y="2982"/>
                    <a:pt x="7877" y="2977"/>
                    <a:pt x="8136" y="2964"/>
                  </a:cubicBezTo>
                  <a:cubicBezTo>
                    <a:pt x="9963" y="2880"/>
                    <a:pt x="11730" y="2415"/>
                    <a:pt x="13457" y="1836"/>
                  </a:cubicBezTo>
                  <a:cubicBezTo>
                    <a:pt x="14312" y="1549"/>
                    <a:pt x="15388" y="1181"/>
                    <a:pt x="15426" y="145"/>
                  </a:cubicBezTo>
                  <a:cubicBezTo>
                    <a:pt x="15429" y="60"/>
                    <a:pt x="15347" y="0"/>
                    <a:pt x="1527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478;p29">
              <a:extLst>
                <a:ext uri="{FF2B5EF4-FFF2-40B4-BE49-F238E27FC236}">
                  <a16:creationId xmlns:a16="http://schemas.microsoft.com/office/drawing/2014/main" id="{A9B9671D-F3C1-47B4-8436-FB6CD3BF2F56}"/>
                </a:ext>
              </a:extLst>
            </p:cNvPr>
            <p:cNvSpPr/>
            <p:nvPr/>
          </p:nvSpPr>
          <p:spPr>
            <a:xfrm>
              <a:off x="3910925" y="4415275"/>
              <a:ext cx="136750" cy="142275"/>
            </a:xfrm>
            <a:custGeom>
              <a:avLst/>
              <a:gdLst/>
              <a:ahLst/>
              <a:cxnLst/>
              <a:rect l="l" t="t" r="r" b="b"/>
              <a:pathLst>
                <a:path w="5470" h="5691" extrusionOk="0">
                  <a:moveTo>
                    <a:pt x="5355" y="1"/>
                  </a:moveTo>
                  <a:cubicBezTo>
                    <a:pt x="5328" y="1"/>
                    <a:pt x="5301" y="15"/>
                    <a:pt x="5287" y="49"/>
                  </a:cubicBezTo>
                  <a:cubicBezTo>
                    <a:pt x="4762" y="1258"/>
                    <a:pt x="4184" y="2379"/>
                    <a:pt x="3254" y="3335"/>
                  </a:cubicBezTo>
                  <a:cubicBezTo>
                    <a:pt x="2308" y="4307"/>
                    <a:pt x="1152" y="4771"/>
                    <a:pt x="63" y="5521"/>
                  </a:cubicBezTo>
                  <a:cubicBezTo>
                    <a:pt x="1" y="5565"/>
                    <a:pt x="11" y="5690"/>
                    <a:pt x="99" y="5690"/>
                  </a:cubicBezTo>
                  <a:cubicBezTo>
                    <a:pt x="102" y="5690"/>
                    <a:pt x="106" y="5690"/>
                    <a:pt x="110" y="5690"/>
                  </a:cubicBezTo>
                  <a:cubicBezTo>
                    <a:pt x="2626" y="5420"/>
                    <a:pt x="4963" y="2446"/>
                    <a:pt x="5456" y="120"/>
                  </a:cubicBezTo>
                  <a:cubicBezTo>
                    <a:pt x="5470" y="56"/>
                    <a:pt x="5410" y="1"/>
                    <a:pt x="535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479;p29">
              <a:extLst>
                <a:ext uri="{FF2B5EF4-FFF2-40B4-BE49-F238E27FC236}">
                  <a16:creationId xmlns:a16="http://schemas.microsoft.com/office/drawing/2014/main" id="{937C28EE-781B-4EE3-BB70-616184FD124C}"/>
                </a:ext>
              </a:extLst>
            </p:cNvPr>
            <p:cNvSpPr/>
            <p:nvPr/>
          </p:nvSpPr>
          <p:spPr>
            <a:xfrm>
              <a:off x="3632700" y="4467075"/>
              <a:ext cx="204525" cy="91350"/>
            </a:xfrm>
            <a:custGeom>
              <a:avLst/>
              <a:gdLst/>
              <a:ahLst/>
              <a:cxnLst/>
              <a:rect l="l" t="t" r="r" b="b"/>
              <a:pathLst>
                <a:path w="8181" h="3654" extrusionOk="0">
                  <a:moveTo>
                    <a:pt x="57" y="1"/>
                  </a:moveTo>
                  <a:cubicBezTo>
                    <a:pt x="28" y="1"/>
                    <a:pt x="1" y="30"/>
                    <a:pt x="20" y="65"/>
                  </a:cubicBezTo>
                  <a:cubicBezTo>
                    <a:pt x="1141" y="2157"/>
                    <a:pt x="3932" y="3654"/>
                    <a:pt x="6430" y="3654"/>
                  </a:cubicBezTo>
                  <a:cubicBezTo>
                    <a:pt x="6951" y="3654"/>
                    <a:pt x="7459" y="3589"/>
                    <a:pt x="7936" y="3451"/>
                  </a:cubicBezTo>
                  <a:cubicBezTo>
                    <a:pt x="8180" y="3380"/>
                    <a:pt x="8091" y="3057"/>
                    <a:pt x="7866" y="3057"/>
                  </a:cubicBezTo>
                  <a:cubicBezTo>
                    <a:pt x="7854" y="3057"/>
                    <a:pt x="7842" y="3058"/>
                    <a:pt x="7829" y="3060"/>
                  </a:cubicBezTo>
                  <a:cubicBezTo>
                    <a:pt x="7436" y="3119"/>
                    <a:pt x="7034" y="3149"/>
                    <a:pt x="6630" y="3149"/>
                  </a:cubicBezTo>
                  <a:cubicBezTo>
                    <a:pt x="4156" y="3149"/>
                    <a:pt x="1580" y="2049"/>
                    <a:pt x="95" y="21"/>
                  </a:cubicBezTo>
                  <a:cubicBezTo>
                    <a:pt x="85" y="7"/>
                    <a:pt x="71" y="1"/>
                    <a:pt x="5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480;p29">
              <a:extLst>
                <a:ext uri="{FF2B5EF4-FFF2-40B4-BE49-F238E27FC236}">
                  <a16:creationId xmlns:a16="http://schemas.microsoft.com/office/drawing/2014/main" id="{9BE6F0E6-F937-4F43-8419-650CD6874DDD}"/>
                </a:ext>
              </a:extLst>
            </p:cNvPr>
            <p:cNvSpPr/>
            <p:nvPr/>
          </p:nvSpPr>
          <p:spPr>
            <a:xfrm>
              <a:off x="4075425" y="4229625"/>
              <a:ext cx="22375" cy="52950"/>
            </a:xfrm>
            <a:custGeom>
              <a:avLst/>
              <a:gdLst/>
              <a:ahLst/>
              <a:cxnLst/>
              <a:rect l="l" t="t" r="r" b="b"/>
              <a:pathLst>
                <a:path w="895" h="2118" extrusionOk="0">
                  <a:moveTo>
                    <a:pt x="589" y="1"/>
                  </a:moveTo>
                  <a:cubicBezTo>
                    <a:pt x="554" y="1"/>
                    <a:pt x="518" y="30"/>
                    <a:pt x="533" y="71"/>
                  </a:cubicBezTo>
                  <a:cubicBezTo>
                    <a:pt x="656" y="409"/>
                    <a:pt x="626" y="785"/>
                    <a:pt x="451" y="1100"/>
                  </a:cubicBezTo>
                  <a:cubicBezTo>
                    <a:pt x="334" y="1312"/>
                    <a:pt x="22" y="1463"/>
                    <a:pt x="11" y="1724"/>
                  </a:cubicBezTo>
                  <a:cubicBezTo>
                    <a:pt x="1" y="1982"/>
                    <a:pt x="263" y="2117"/>
                    <a:pt x="506" y="2117"/>
                  </a:cubicBezTo>
                  <a:cubicBezTo>
                    <a:pt x="604" y="2117"/>
                    <a:pt x="699" y="2096"/>
                    <a:pt x="772" y="2051"/>
                  </a:cubicBezTo>
                  <a:cubicBezTo>
                    <a:pt x="859" y="1997"/>
                    <a:pt x="837" y="1873"/>
                    <a:pt x="744" y="1842"/>
                  </a:cubicBezTo>
                  <a:cubicBezTo>
                    <a:pt x="684" y="1822"/>
                    <a:pt x="594" y="1823"/>
                    <a:pt x="541" y="1794"/>
                  </a:cubicBezTo>
                  <a:cubicBezTo>
                    <a:pt x="525" y="1796"/>
                    <a:pt x="509" y="1797"/>
                    <a:pt x="496" y="1797"/>
                  </a:cubicBezTo>
                  <a:cubicBezTo>
                    <a:pt x="391" y="1797"/>
                    <a:pt x="370" y="1737"/>
                    <a:pt x="432" y="1616"/>
                  </a:cubicBezTo>
                  <a:lnTo>
                    <a:pt x="508" y="1542"/>
                  </a:lnTo>
                  <a:cubicBezTo>
                    <a:pt x="608" y="1382"/>
                    <a:pt x="723" y="1256"/>
                    <a:pt x="782" y="1068"/>
                  </a:cubicBezTo>
                  <a:cubicBezTo>
                    <a:pt x="895" y="716"/>
                    <a:pt x="822" y="340"/>
                    <a:pt x="635" y="27"/>
                  </a:cubicBezTo>
                  <a:cubicBezTo>
                    <a:pt x="625" y="9"/>
                    <a:pt x="607" y="1"/>
                    <a:pt x="58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481;p29">
              <a:extLst>
                <a:ext uri="{FF2B5EF4-FFF2-40B4-BE49-F238E27FC236}">
                  <a16:creationId xmlns:a16="http://schemas.microsoft.com/office/drawing/2014/main" id="{CD6E05AF-CD78-4945-94C8-5E0AF66E163A}"/>
                </a:ext>
              </a:extLst>
            </p:cNvPr>
            <p:cNvSpPr/>
            <p:nvPr/>
          </p:nvSpPr>
          <p:spPr>
            <a:xfrm>
              <a:off x="4110575" y="4252450"/>
              <a:ext cx="66375" cy="21325"/>
            </a:xfrm>
            <a:custGeom>
              <a:avLst/>
              <a:gdLst/>
              <a:ahLst/>
              <a:cxnLst/>
              <a:rect l="l" t="t" r="r" b="b"/>
              <a:pathLst>
                <a:path w="2655" h="853" extrusionOk="0">
                  <a:moveTo>
                    <a:pt x="2473" y="0"/>
                  </a:moveTo>
                  <a:cubicBezTo>
                    <a:pt x="2441" y="0"/>
                    <a:pt x="2409" y="12"/>
                    <a:pt x="2381" y="38"/>
                  </a:cubicBezTo>
                  <a:cubicBezTo>
                    <a:pt x="2057" y="343"/>
                    <a:pt x="1792" y="405"/>
                    <a:pt x="1354" y="442"/>
                  </a:cubicBezTo>
                  <a:cubicBezTo>
                    <a:pt x="942" y="476"/>
                    <a:pt x="532" y="528"/>
                    <a:pt x="125" y="597"/>
                  </a:cubicBezTo>
                  <a:cubicBezTo>
                    <a:pt x="1" y="617"/>
                    <a:pt x="38" y="802"/>
                    <a:pt x="154" y="808"/>
                  </a:cubicBezTo>
                  <a:cubicBezTo>
                    <a:pt x="330" y="816"/>
                    <a:pt x="703" y="852"/>
                    <a:pt x="1106" y="852"/>
                  </a:cubicBezTo>
                  <a:cubicBezTo>
                    <a:pt x="1831" y="852"/>
                    <a:pt x="2655" y="736"/>
                    <a:pt x="2610" y="134"/>
                  </a:cubicBezTo>
                  <a:cubicBezTo>
                    <a:pt x="2604" y="54"/>
                    <a:pt x="2540" y="0"/>
                    <a:pt x="247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482;p29">
              <a:extLst>
                <a:ext uri="{FF2B5EF4-FFF2-40B4-BE49-F238E27FC236}">
                  <a16:creationId xmlns:a16="http://schemas.microsoft.com/office/drawing/2014/main" id="{3FA9CED8-0CDE-4C3B-B86D-E8CAEBDC7B6A}"/>
                </a:ext>
              </a:extLst>
            </p:cNvPr>
            <p:cNvSpPr/>
            <p:nvPr/>
          </p:nvSpPr>
          <p:spPr>
            <a:xfrm>
              <a:off x="3493175" y="4214250"/>
              <a:ext cx="82200" cy="63075"/>
            </a:xfrm>
            <a:custGeom>
              <a:avLst/>
              <a:gdLst/>
              <a:ahLst/>
              <a:cxnLst/>
              <a:rect l="l" t="t" r="r" b="b"/>
              <a:pathLst>
                <a:path w="3288" h="2523" extrusionOk="0">
                  <a:moveTo>
                    <a:pt x="1425" y="0"/>
                  </a:moveTo>
                  <a:cubicBezTo>
                    <a:pt x="984" y="0"/>
                    <a:pt x="515" y="159"/>
                    <a:pt x="274" y="551"/>
                  </a:cubicBezTo>
                  <a:cubicBezTo>
                    <a:pt x="1" y="996"/>
                    <a:pt x="162" y="1620"/>
                    <a:pt x="379" y="2058"/>
                  </a:cubicBezTo>
                  <a:cubicBezTo>
                    <a:pt x="528" y="2358"/>
                    <a:pt x="766" y="2523"/>
                    <a:pt x="1060" y="2523"/>
                  </a:cubicBezTo>
                  <a:cubicBezTo>
                    <a:pt x="1153" y="2523"/>
                    <a:pt x="1251" y="2506"/>
                    <a:pt x="1354" y="2472"/>
                  </a:cubicBezTo>
                  <a:cubicBezTo>
                    <a:pt x="2050" y="2243"/>
                    <a:pt x="2313" y="1420"/>
                    <a:pt x="3099" y="1390"/>
                  </a:cubicBezTo>
                  <a:cubicBezTo>
                    <a:pt x="3266" y="1383"/>
                    <a:pt x="3287" y="1162"/>
                    <a:pt x="3137" y="1107"/>
                  </a:cubicBezTo>
                  <a:cubicBezTo>
                    <a:pt x="3046" y="1074"/>
                    <a:pt x="2959" y="1059"/>
                    <a:pt x="2875" y="1059"/>
                  </a:cubicBezTo>
                  <a:cubicBezTo>
                    <a:pt x="2351" y="1059"/>
                    <a:pt x="1972" y="1648"/>
                    <a:pt x="1585" y="1946"/>
                  </a:cubicBezTo>
                  <a:cubicBezTo>
                    <a:pt x="1410" y="2082"/>
                    <a:pt x="1251" y="2174"/>
                    <a:pt x="1099" y="2174"/>
                  </a:cubicBezTo>
                  <a:cubicBezTo>
                    <a:pt x="936" y="2174"/>
                    <a:pt x="781" y="2067"/>
                    <a:pt x="625" y="1791"/>
                  </a:cubicBezTo>
                  <a:cubicBezTo>
                    <a:pt x="515" y="1593"/>
                    <a:pt x="462" y="1315"/>
                    <a:pt x="471" y="1094"/>
                  </a:cubicBezTo>
                  <a:cubicBezTo>
                    <a:pt x="500" y="443"/>
                    <a:pt x="1071" y="365"/>
                    <a:pt x="1557" y="124"/>
                  </a:cubicBezTo>
                  <a:cubicBezTo>
                    <a:pt x="1619" y="95"/>
                    <a:pt x="1584" y="5"/>
                    <a:pt x="1523" y="3"/>
                  </a:cubicBezTo>
                  <a:cubicBezTo>
                    <a:pt x="1491" y="1"/>
                    <a:pt x="1458" y="0"/>
                    <a:pt x="1425"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483;p29">
              <a:extLst>
                <a:ext uri="{FF2B5EF4-FFF2-40B4-BE49-F238E27FC236}">
                  <a16:creationId xmlns:a16="http://schemas.microsoft.com/office/drawing/2014/main" id="{E907BB9C-1AFE-4B0C-82EC-5811238F46D7}"/>
                </a:ext>
              </a:extLst>
            </p:cNvPr>
            <p:cNvSpPr/>
            <p:nvPr/>
          </p:nvSpPr>
          <p:spPr>
            <a:xfrm>
              <a:off x="3570700" y="4642675"/>
              <a:ext cx="109825" cy="72800"/>
            </a:xfrm>
            <a:custGeom>
              <a:avLst/>
              <a:gdLst/>
              <a:ahLst/>
              <a:cxnLst/>
              <a:rect l="l" t="t" r="r" b="b"/>
              <a:pathLst>
                <a:path w="4393" h="2912" extrusionOk="0">
                  <a:moveTo>
                    <a:pt x="2906" y="473"/>
                  </a:moveTo>
                  <a:cubicBezTo>
                    <a:pt x="3554" y="1113"/>
                    <a:pt x="3564" y="1498"/>
                    <a:pt x="2934" y="1629"/>
                  </a:cubicBezTo>
                  <a:cubicBezTo>
                    <a:pt x="2817" y="1668"/>
                    <a:pt x="2700" y="1705"/>
                    <a:pt x="2583" y="1740"/>
                  </a:cubicBezTo>
                  <a:cubicBezTo>
                    <a:pt x="2277" y="1832"/>
                    <a:pt x="1972" y="1911"/>
                    <a:pt x="1653" y="1911"/>
                  </a:cubicBezTo>
                  <a:cubicBezTo>
                    <a:pt x="1616" y="1911"/>
                    <a:pt x="1578" y="1909"/>
                    <a:pt x="1541" y="1907"/>
                  </a:cubicBezTo>
                  <a:cubicBezTo>
                    <a:pt x="1370" y="1898"/>
                    <a:pt x="1207" y="1857"/>
                    <a:pt x="1043" y="1846"/>
                  </a:cubicBezTo>
                  <a:cubicBezTo>
                    <a:pt x="1252" y="1627"/>
                    <a:pt x="1474" y="1418"/>
                    <a:pt x="1705" y="1220"/>
                  </a:cubicBezTo>
                  <a:cubicBezTo>
                    <a:pt x="1955" y="1011"/>
                    <a:pt x="2545" y="473"/>
                    <a:pt x="2906" y="473"/>
                  </a:cubicBezTo>
                  <a:close/>
                  <a:moveTo>
                    <a:pt x="3222" y="1"/>
                  </a:moveTo>
                  <a:cubicBezTo>
                    <a:pt x="2355" y="1"/>
                    <a:pt x="1342" y="1033"/>
                    <a:pt x="670" y="1893"/>
                  </a:cubicBezTo>
                  <a:cubicBezTo>
                    <a:pt x="426" y="1972"/>
                    <a:pt x="251" y="2138"/>
                    <a:pt x="207" y="2409"/>
                  </a:cubicBezTo>
                  <a:cubicBezTo>
                    <a:pt x="201" y="2446"/>
                    <a:pt x="204" y="2483"/>
                    <a:pt x="215" y="2519"/>
                  </a:cubicBezTo>
                  <a:cubicBezTo>
                    <a:pt x="144" y="2623"/>
                    <a:pt x="85" y="2717"/>
                    <a:pt x="38" y="2795"/>
                  </a:cubicBezTo>
                  <a:cubicBezTo>
                    <a:pt x="1" y="2857"/>
                    <a:pt x="54" y="2912"/>
                    <a:pt x="109" y="2912"/>
                  </a:cubicBezTo>
                  <a:cubicBezTo>
                    <a:pt x="134" y="2912"/>
                    <a:pt x="159" y="2901"/>
                    <a:pt x="177" y="2876"/>
                  </a:cubicBezTo>
                  <a:cubicBezTo>
                    <a:pt x="228" y="2804"/>
                    <a:pt x="284" y="2736"/>
                    <a:pt x="338" y="2667"/>
                  </a:cubicBezTo>
                  <a:cubicBezTo>
                    <a:pt x="367" y="2680"/>
                    <a:pt x="399" y="2688"/>
                    <a:pt x="431" y="2688"/>
                  </a:cubicBezTo>
                  <a:cubicBezTo>
                    <a:pt x="497" y="2688"/>
                    <a:pt x="563" y="2656"/>
                    <a:pt x="611" y="2580"/>
                  </a:cubicBezTo>
                  <a:cubicBezTo>
                    <a:pt x="816" y="2261"/>
                    <a:pt x="1961" y="2423"/>
                    <a:pt x="2354" y="2336"/>
                  </a:cubicBezTo>
                  <a:cubicBezTo>
                    <a:pt x="2818" y="2233"/>
                    <a:pt x="3399" y="2085"/>
                    <a:pt x="3769" y="1771"/>
                  </a:cubicBezTo>
                  <a:cubicBezTo>
                    <a:pt x="4174" y="1427"/>
                    <a:pt x="4392" y="782"/>
                    <a:pt x="3985" y="349"/>
                  </a:cubicBezTo>
                  <a:cubicBezTo>
                    <a:pt x="3756" y="104"/>
                    <a:pt x="3496" y="1"/>
                    <a:pt x="322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484;p29">
              <a:extLst>
                <a:ext uri="{FF2B5EF4-FFF2-40B4-BE49-F238E27FC236}">
                  <a16:creationId xmlns:a16="http://schemas.microsoft.com/office/drawing/2014/main" id="{0E4B4B8D-04E2-4B71-9121-32CC5419BA91}"/>
                </a:ext>
              </a:extLst>
            </p:cNvPr>
            <p:cNvSpPr/>
            <p:nvPr/>
          </p:nvSpPr>
          <p:spPr>
            <a:xfrm>
              <a:off x="4017350" y="4603625"/>
              <a:ext cx="126375" cy="79500"/>
            </a:xfrm>
            <a:custGeom>
              <a:avLst/>
              <a:gdLst/>
              <a:ahLst/>
              <a:cxnLst/>
              <a:rect l="l" t="t" r="r" b="b"/>
              <a:pathLst>
                <a:path w="5055" h="3180" extrusionOk="0">
                  <a:moveTo>
                    <a:pt x="2233" y="616"/>
                  </a:moveTo>
                  <a:cubicBezTo>
                    <a:pt x="2884" y="616"/>
                    <a:pt x="3481" y="1471"/>
                    <a:pt x="3938" y="2210"/>
                  </a:cubicBezTo>
                  <a:cubicBezTo>
                    <a:pt x="3707" y="2138"/>
                    <a:pt x="3472" y="2087"/>
                    <a:pt x="3233" y="2060"/>
                  </a:cubicBezTo>
                  <a:cubicBezTo>
                    <a:pt x="3141" y="2049"/>
                    <a:pt x="3046" y="2045"/>
                    <a:pt x="2949" y="2045"/>
                  </a:cubicBezTo>
                  <a:cubicBezTo>
                    <a:pt x="2726" y="2045"/>
                    <a:pt x="2494" y="2065"/>
                    <a:pt x="2271" y="2065"/>
                  </a:cubicBezTo>
                  <a:cubicBezTo>
                    <a:pt x="1982" y="2065"/>
                    <a:pt x="1707" y="2031"/>
                    <a:pt x="1483" y="1875"/>
                  </a:cubicBezTo>
                  <a:cubicBezTo>
                    <a:pt x="1282" y="1734"/>
                    <a:pt x="1155" y="1538"/>
                    <a:pt x="1032" y="1368"/>
                  </a:cubicBezTo>
                  <a:cubicBezTo>
                    <a:pt x="1298" y="1263"/>
                    <a:pt x="1395" y="1054"/>
                    <a:pt x="1703" y="816"/>
                  </a:cubicBezTo>
                  <a:cubicBezTo>
                    <a:pt x="1883" y="676"/>
                    <a:pt x="2060" y="616"/>
                    <a:pt x="2233" y="616"/>
                  </a:cubicBezTo>
                  <a:close/>
                  <a:moveTo>
                    <a:pt x="2289" y="0"/>
                  </a:moveTo>
                  <a:cubicBezTo>
                    <a:pt x="1573" y="0"/>
                    <a:pt x="1250" y="795"/>
                    <a:pt x="587" y="1014"/>
                  </a:cubicBezTo>
                  <a:cubicBezTo>
                    <a:pt x="579" y="1016"/>
                    <a:pt x="575" y="1021"/>
                    <a:pt x="569" y="1023"/>
                  </a:cubicBezTo>
                  <a:cubicBezTo>
                    <a:pt x="552" y="1022"/>
                    <a:pt x="536" y="1021"/>
                    <a:pt x="519" y="1021"/>
                  </a:cubicBezTo>
                  <a:cubicBezTo>
                    <a:pt x="400" y="1021"/>
                    <a:pt x="258" y="1058"/>
                    <a:pt x="78" y="1151"/>
                  </a:cubicBezTo>
                  <a:cubicBezTo>
                    <a:pt x="0" y="1192"/>
                    <a:pt x="43" y="1300"/>
                    <a:pt x="120" y="1306"/>
                  </a:cubicBezTo>
                  <a:cubicBezTo>
                    <a:pt x="919" y="1359"/>
                    <a:pt x="785" y="2403"/>
                    <a:pt x="1541" y="2521"/>
                  </a:cubicBezTo>
                  <a:cubicBezTo>
                    <a:pt x="1635" y="2536"/>
                    <a:pt x="1732" y="2541"/>
                    <a:pt x="1830" y="2541"/>
                  </a:cubicBezTo>
                  <a:cubicBezTo>
                    <a:pt x="2078" y="2541"/>
                    <a:pt x="2335" y="2507"/>
                    <a:pt x="2583" y="2507"/>
                  </a:cubicBezTo>
                  <a:cubicBezTo>
                    <a:pt x="2637" y="2507"/>
                    <a:pt x="2691" y="2509"/>
                    <a:pt x="2743" y="2513"/>
                  </a:cubicBezTo>
                  <a:cubicBezTo>
                    <a:pt x="3419" y="2559"/>
                    <a:pt x="4001" y="2736"/>
                    <a:pt x="4550" y="3135"/>
                  </a:cubicBezTo>
                  <a:cubicBezTo>
                    <a:pt x="4593" y="3166"/>
                    <a:pt x="4639" y="3180"/>
                    <a:pt x="4684" y="3180"/>
                  </a:cubicBezTo>
                  <a:cubicBezTo>
                    <a:pt x="4876" y="3180"/>
                    <a:pt x="5054" y="2936"/>
                    <a:pt x="4931" y="2755"/>
                  </a:cubicBezTo>
                  <a:cubicBezTo>
                    <a:pt x="4398" y="1974"/>
                    <a:pt x="3643" y="374"/>
                    <a:pt x="2636" y="57"/>
                  </a:cubicBezTo>
                  <a:cubicBezTo>
                    <a:pt x="2510" y="18"/>
                    <a:pt x="2395" y="0"/>
                    <a:pt x="228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485;p29">
              <a:extLst>
                <a:ext uri="{FF2B5EF4-FFF2-40B4-BE49-F238E27FC236}">
                  <a16:creationId xmlns:a16="http://schemas.microsoft.com/office/drawing/2014/main" id="{8ACF5396-69BE-4C79-A2F2-C14F6DC53245}"/>
                </a:ext>
              </a:extLst>
            </p:cNvPr>
            <p:cNvSpPr/>
            <p:nvPr/>
          </p:nvSpPr>
          <p:spPr>
            <a:xfrm>
              <a:off x="3601200" y="4768825"/>
              <a:ext cx="88700" cy="36175"/>
            </a:xfrm>
            <a:custGeom>
              <a:avLst/>
              <a:gdLst/>
              <a:ahLst/>
              <a:cxnLst/>
              <a:rect l="l" t="t" r="r" b="b"/>
              <a:pathLst>
                <a:path w="3548" h="1447" extrusionOk="0">
                  <a:moveTo>
                    <a:pt x="2173" y="331"/>
                  </a:moveTo>
                  <a:cubicBezTo>
                    <a:pt x="2438" y="331"/>
                    <a:pt x="2698" y="414"/>
                    <a:pt x="2924" y="566"/>
                  </a:cubicBezTo>
                  <a:cubicBezTo>
                    <a:pt x="2766" y="581"/>
                    <a:pt x="2612" y="621"/>
                    <a:pt x="2468" y="683"/>
                  </a:cubicBezTo>
                  <a:cubicBezTo>
                    <a:pt x="2099" y="836"/>
                    <a:pt x="1911" y="1093"/>
                    <a:pt x="1530" y="1093"/>
                  </a:cubicBezTo>
                  <a:cubicBezTo>
                    <a:pt x="1459" y="1093"/>
                    <a:pt x="1381" y="1084"/>
                    <a:pt x="1294" y="1064"/>
                  </a:cubicBezTo>
                  <a:cubicBezTo>
                    <a:pt x="1145" y="1029"/>
                    <a:pt x="1018" y="992"/>
                    <a:pt x="906" y="962"/>
                  </a:cubicBezTo>
                  <a:cubicBezTo>
                    <a:pt x="1123" y="806"/>
                    <a:pt x="1317" y="618"/>
                    <a:pt x="1558" y="488"/>
                  </a:cubicBezTo>
                  <a:cubicBezTo>
                    <a:pt x="1757" y="382"/>
                    <a:pt x="1967" y="331"/>
                    <a:pt x="2173" y="331"/>
                  </a:cubicBezTo>
                  <a:close/>
                  <a:moveTo>
                    <a:pt x="2153" y="0"/>
                  </a:moveTo>
                  <a:cubicBezTo>
                    <a:pt x="2089" y="0"/>
                    <a:pt x="2026" y="4"/>
                    <a:pt x="1961" y="12"/>
                  </a:cubicBezTo>
                  <a:cubicBezTo>
                    <a:pt x="1367" y="83"/>
                    <a:pt x="933" y="546"/>
                    <a:pt x="455" y="863"/>
                  </a:cubicBezTo>
                  <a:cubicBezTo>
                    <a:pt x="424" y="884"/>
                    <a:pt x="401" y="913"/>
                    <a:pt x="389" y="949"/>
                  </a:cubicBezTo>
                  <a:cubicBezTo>
                    <a:pt x="276" y="985"/>
                    <a:pt x="158" y="1052"/>
                    <a:pt x="17" y="1173"/>
                  </a:cubicBezTo>
                  <a:cubicBezTo>
                    <a:pt x="0" y="1188"/>
                    <a:pt x="15" y="1214"/>
                    <a:pt x="33" y="1214"/>
                  </a:cubicBezTo>
                  <a:cubicBezTo>
                    <a:pt x="36" y="1214"/>
                    <a:pt x="38" y="1214"/>
                    <a:pt x="40" y="1213"/>
                  </a:cubicBezTo>
                  <a:cubicBezTo>
                    <a:pt x="184" y="1172"/>
                    <a:pt x="313" y="1154"/>
                    <a:pt x="438" y="1154"/>
                  </a:cubicBezTo>
                  <a:cubicBezTo>
                    <a:pt x="663" y="1154"/>
                    <a:pt x="871" y="1214"/>
                    <a:pt x="1120" y="1310"/>
                  </a:cubicBezTo>
                  <a:cubicBezTo>
                    <a:pt x="1280" y="1372"/>
                    <a:pt x="1444" y="1446"/>
                    <a:pt x="1620" y="1446"/>
                  </a:cubicBezTo>
                  <a:cubicBezTo>
                    <a:pt x="1628" y="1446"/>
                    <a:pt x="1636" y="1446"/>
                    <a:pt x="1644" y="1446"/>
                  </a:cubicBezTo>
                  <a:cubicBezTo>
                    <a:pt x="1805" y="1439"/>
                    <a:pt x="1915" y="1377"/>
                    <a:pt x="2055" y="1305"/>
                  </a:cubicBezTo>
                  <a:cubicBezTo>
                    <a:pt x="2506" y="1071"/>
                    <a:pt x="2819" y="912"/>
                    <a:pt x="3347" y="892"/>
                  </a:cubicBezTo>
                  <a:cubicBezTo>
                    <a:pt x="3490" y="886"/>
                    <a:pt x="3547" y="726"/>
                    <a:pt x="3459" y="623"/>
                  </a:cubicBezTo>
                  <a:cubicBezTo>
                    <a:pt x="3128" y="238"/>
                    <a:pt x="2660" y="0"/>
                    <a:pt x="215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486;p29">
              <a:extLst>
                <a:ext uri="{FF2B5EF4-FFF2-40B4-BE49-F238E27FC236}">
                  <a16:creationId xmlns:a16="http://schemas.microsoft.com/office/drawing/2014/main" id="{4FF1F27C-F2F3-4FA9-BBE5-1626EF8F4505}"/>
                </a:ext>
              </a:extLst>
            </p:cNvPr>
            <p:cNvSpPr/>
            <p:nvPr/>
          </p:nvSpPr>
          <p:spPr>
            <a:xfrm>
              <a:off x="4000975" y="4746750"/>
              <a:ext cx="89850" cy="57725"/>
            </a:xfrm>
            <a:custGeom>
              <a:avLst/>
              <a:gdLst/>
              <a:ahLst/>
              <a:cxnLst/>
              <a:rect l="l" t="t" r="r" b="b"/>
              <a:pathLst>
                <a:path w="3594" h="2309" extrusionOk="0">
                  <a:moveTo>
                    <a:pt x="1487" y="334"/>
                  </a:moveTo>
                  <a:cubicBezTo>
                    <a:pt x="1735" y="334"/>
                    <a:pt x="1983" y="394"/>
                    <a:pt x="2214" y="479"/>
                  </a:cubicBezTo>
                  <a:cubicBezTo>
                    <a:pt x="2695" y="653"/>
                    <a:pt x="2927" y="1005"/>
                    <a:pt x="3246" y="1312"/>
                  </a:cubicBezTo>
                  <a:cubicBezTo>
                    <a:pt x="2812" y="1515"/>
                    <a:pt x="2623" y="1888"/>
                    <a:pt x="2063" y="1904"/>
                  </a:cubicBezTo>
                  <a:lnTo>
                    <a:pt x="2063" y="1903"/>
                  </a:lnTo>
                  <a:cubicBezTo>
                    <a:pt x="2037" y="1903"/>
                    <a:pt x="2011" y="1904"/>
                    <a:pt x="1984" y="1904"/>
                  </a:cubicBezTo>
                  <a:cubicBezTo>
                    <a:pt x="1374" y="1904"/>
                    <a:pt x="695" y="1713"/>
                    <a:pt x="493" y="1057"/>
                  </a:cubicBezTo>
                  <a:cubicBezTo>
                    <a:pt x="262" y="847"/>
                    <a:pt x="338" y="674"/>
                    <a:pt x="721" y="540"/>
                  </a:cubicBezTo>
                  <a:cubicBezTo>
                    <a:pt x="918" y="423"/>
                    <a:pt x="1141" y="354"/>
                    <a:pt x="1372" y="338"/>
                  </a:cubicBezTo>
                  <a:cubicBezTo>
                    <a:pt x="1410" y="335"/>
                    <a:pt x="1448" y="334"/>
                    <a:pt x="1487" y="334"/>
                  </a:cubicBezTo>
                  <a:close/>
                  <a:moveTo>
                    <a:pt x="1559" y="1"/>
                  </a:moveTo>
                  <a:cubicBezTo>
                    <a:pt x="964" y="1"/>
                    <a:pt x="1" y="232"/>
                    <a:pt x="16" y="888"/>
                  </a:cubicBezTo>
                  <a:cubicBezTo>
                    <a:pt x="22" y="1162"/>
                    <a:pt x="494" y="1733"/>
                    <a:pt x="679" y="1927"/>
                  </a:cubicBezTo>
                  <a:cubicBezTo>
                    <a:pt x="935" y="2193"/>
                    <a:pt x="1195" y="2216"/>
                    <a:pt x="1556" y="2263"/>
                  </a:cubicBezTo>
                  <a:cubicBezTo>
                    <a:pt x="1763" y="2291"/>
                    <a:pt x="1956" y="2309"/>
                    <a:pt x="2137" y="2309"/>
                  </a:cubicBezTo>
                  <a:cubicBezTo>
                    <a:pt x="2713" y="2309"/>
                    <a:pt x="3169" y="2132"/>
                    <a:pt x="3567" y="1546"/>
                  </a:cubicBezTo>
                  <a:cubicBezTo>
                    <a:pt x="3584" y="1536"/>
                    <a:pt x="3593" y="1517"/>
                    <a:pt x="3590" y="1498"/>
                  </a:cubicBezTo>
                  <a:cubicBezTo>
                    <a:pt x="3588" y="1492"/>
                    <a:pt x="3585" y="1486"/>
                    <a:pt x="3584" y="1480"/>
                  </a:cubicBezTo>
                  <a:cubicBezTo>
                    <a:pt x="3582" y="1455"/>
                    <a:pt x="3574" y="1430"/>
                    <a:pt x="3560" y="1411"/>
                  </a:cubicBezTo>
                  <a:cubicBezTo>
                    <a:pt x="3321" y="634"/>
                    <a:pt x="2607" y="151"/>
                    <a:pt x="1822" y="19"/>
                  </a:cubicBezTo>
                  <a:cubicBezTo>
                    <a:pt x="1749" y="7"/>
                    <a:pt x="1659" y="1"/>
                    <a:pt x="155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487;p29">
              <a:extLst>
                <a:ext uri="{FF2B5EF4-FFF2-40B4-BE49-F238E27FC236}">
                  <a16:creationId xmlns:a16="http://schemas.microsoft.com/office/drawing/2014/main" id="{A7BE8682-9A72-45E9-AE6E-2466DDD01B85}"/>
                </a:ext>
              </a:extLst>
            </p:cNvPr>
            <p:cNvSpPr/>
            <p:nvPr/>
          </p:nvSpPr>
          <p:spPr>
            <a:xfrm>
              <a:off x="3619675" y="4902350"/>
              <a:ext cx="114775" cy="45250"/>
            </a:xfrm>
            <a:custGeom>
              <a:avLst/>
              <a:gdLst/>
              <a:ahLst/>
              <a:cxnLst/>
              <a:rect l="l" t="t" r="r" b="b"/>
              <a:pathLst>
                <a:path w="4591" h="1810" extrusionOk="0">
                  <a:moveTo>
                    <a:pt x="1887" y="469"/>
                  </a:moveTo>
                  <a:cubicBezTo>
                    <a:pt x="2055" y="469"/>
                    <a:pt x="2228" y="489"/>
                    <a:pt x="2402" y="529"/>
                  </a:cubicBezTo>
                  <a:cubicBezTo>
                    <a:pt x="3049" y="674"/>
                    <a:pt x="3457" y="896"/>
                    <a:pt x="3815" y="1349"/>
                  </a:cubicBezTo>
                  <a:cubicBezTo>
                    <a:pt x="3678" y="1363"/>
                    <a:pt x="3541" y="1372"/>
                    <a:pt x="3405" y="1372"/>
                  </a:cubicBezTo>
                  <a:cubicBezTo>
                    <a:pt x="3190" y="1372"/>
                    <a:pt x="2976" y="1350"/>
                    <a:pt x="2765" y="1292"/>
                  </a:cubicBezTo>
                  <a:cubicBezTo>
                    <a:pt x="2550" y="1233"/>
                    <a:pt x="2277" y="1068"/>
                    <a:pt x="2045" y="1024"/>
                  </a:cubicBezTo>
                  <a:cubicBezTo>
                    <a:pt x="1846" y="987"/>
                    <a:pt x="1637" y="971"/>
                    <a:pt x="1425" y="971"/>
                  </a:cubicBezTo>
                  <a:cubicBezTo>
                    <a:pt x="1114" y="971"/>
                    <a:pt x="795" y="1005"/>
                    <a:pt x="493" y="1056"/>
                  </a:cubicBezTo>
                  <a:cubicBezTo>
                    <a:pt x="872" y="665"/>
                    <a:pt x="1358" y="469"/>
                    <a:pt x="1887" y="469"/>
                  </a:cubicBezTo>
                  <a:close/>
                  <a:moveTo>
                    <a:pt x="2025" y="0"/>
                  </a:moveTo>
                  <a:cubicBezTo>
                    <a:pt x="1228" y="0"/>
                    <a:pt x="562" y="431"/>
                    <a:pt x="163" y="1121"/>
                  </a:cubicBezTo>
                  <a:cubicBezTo>
                    <a:pt x="1" y="1170"/>
                    <a:pt x="60" y="1403"/>
                    <a:pt x="217" y="1417"/>
                  </a:cubicBezTo>
                  <a:cubicBezTo>
                    <a:pt x="316" y="1427"/>
                    <a:pt x="413" y="1431"/>
                    <a:pt x="510" y="1431"/>
                  </a:cubicBezTo>
                  <a:cubicBezTo>
                    <a:pt x="828" y="1431"/>
                    <a:pt x="1137" y="1391"/>
                    <a:pt x="1458" y="1391"/>
                  </a:cubicBezTo>
                  <a:cubicBezTo>
                    <a:pt x="1475" y="1391"/>
                    <a:pt x="1492" y="1391"/>
                    <a:pt x="1509" y="1391"/>
                  </a:cubicBezTo>
                  <a:cubicBezTo>
                    <a:pt x="1889" y="1396"/>
                    <a:pt x="2190" y="1484"/>
                    <a:pt x="2548" y="1594"/>
                  </a:cubicBezTo>
                  <a:cubicBezTo>
                    <a:pt x="3105" y="1765"/>
                    <a:pt x="3695" y="1773"/>
                    <a:pt x="4270" y="1809"/>
                  </a:cubicBezTo>
                  <a:cubicBezTo>
                    <a:pt x="4275" y="1809"/>
                    <a:pt x="4280" y="1809"/>
                    <a:pt x="4284" y="1809"/>
                  </a:cubicBezTo>
                  <a:cubicBezTo>
                    <a:pt x="4472" y="1809"/>
                    <a:pt x="4590" y="1576"/>
                    <a:pt x="4494" y="1420"/>
                  </a:cubicBezTo>
                  <a:cubicBezTo>
                    <a:pt x="3956" y="551"/>
                    <a:pt x="3261" y="101"/>
                    <a:pt x="2223" y="9"/>
                  </a:cubicBezTo>
                  <a:cubicBezTo>
                    <a:pt x="2156" y="3"/>
                    <a:pt x="2090" y="0"/>
                    <a:pt x="2025"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488;p29">
              <a:extLst>
                <a:ext uri="{FF2B5EF4-FFF2-40B4-BE49-F238E27FC236}">
                  <a16:creationId xmlns:a16="http://schemas.microsoft.com/office/drawing/2014/main" id="{611470E8-493F-40EE-9B6A-98DB66488491}"/>
                </a:ext>
              </a:extLst>
            </p:cNvPr>
            <p:cNvSpPr/>
            <p:nvPr/>
          </p:nvSpPr>
          <p:spPr>
            <a:xfrm>
              <a:off x="3993825" y="4896875"/>
              <a:ext cx="95000" cy="36175"/>
            </a:xfrm>
            <a:custGeom>
              <a:avLst/>
              <a:gdLst/>
              <a:ahLst/>
              <a:cxnLst/>
              <a:rect l="l" t="t" r="r" b="b"/>
              <a:pathLst>
                <a:path w="3800" h="1447" extrusionOk="0">
                  <a:moveTo>
                    <a:pt x="1612" y="335"/>
                  </a:moveTo>
                  <a:cubicBezTo>
                    <a:pt x="2174" y="335"/>
                    <a:pt x="2728" y="544"/>
                    <a:pt x="3114" y="964"/>
                  </a:cubicBezTo>
                  <a:cubicBezTo>
                    <a:pt x="3018" y="957"/>
                    <a:pt x="2923" y="953"/>
                    <a:pt x="2828" y="953"/>
                  </a:cubicBezTo>
                  <a:cubicBezTo>
                    <a:pt x="2589" y="953"/>
                    <a:pt x="2350" y="977"/>
                    <a:pt x="2097" y="1035"/>
                  </a:cubicBezTo>
                  <a:lnTo>
                    <a:pt x="2097" y="1037"/>
                  </a:lnTo>
                  <a:cubicBezTo>
                    <a:pt x="1921" y="1078"/>
                    <a:pt x="1758" y="1095"/>
                    <a:pt x="1603" y="1095"/>
                  </a:cubicBezTo>
                  <a:cubicBezTo>
                    <a:pt x="1142" y="1095"/>
                    <a:pt x="751" y="939"/>
                    <a:pt x="264" y="782"/>
                  </a:cubicBezTo>
                  <a:cubicBezTo>
                    <a:pt x="655" y="485"/>
                    <a:pt x="1136" y="335"/>
                    <a:pt x="1612" y="335"/>
                  </a:cubicBezTo>
                  <a:close/>
                  <a:moveTo>
                    <a:pt x="2047" y="1"/>
                  </a:moveTo>
                  <a:cubicBezTo>
                    <a:pt x="2025" y="1"/>
                    <a:pt x="2003" y="1"/>
                    <a:pt x="1981" y="2"/>
                  </a:cubicBezTo>
                  <a:cubicBezTo>
                    <a:pt x="1316" y="37"/>
                    <a:pt x="539" y="176"/>
                    <a:pt x="167" y="763"/>
                  </a:cubicBezTo>
                  <a:cubicBezTo>
                    <a:pt x="42" y="770"/>
                    <a:pt x="0" y="977"/>
                    <a:pt x="145" y="1022"/>
                  </a:cubicBezTo>
                  <a:cubicBezTo>
                    <a:pt x="550" y="1150"/>
                    <a:pt x="1033" y="1351"/>
                    <a:pt x="1474" y="1351"/>
                  </a:cubicBezTo>
                  <a:cubicBezTo>
                    <a:pt x="1508" y="1351"/>
                    <a:pt x="1543" y="1350"/>
                    <a:pt x="1577" y="1347"/>
                  </a:cubicBezTo>
                  <a:cubicBezTo>
                    <a:pt x="1948" y="1317"/>
                    <a:pt x="2277" y="1266"/>
                    <a:pt x="2607" y="1266"/>
                  </a:cubicBezTo>
                  <a:cubicBezTo>
                    <a:pt x="2895" y="1266"/>
                    <a:pt x="3185" y="1305"/>
                    <a:pt x="3504" y="1432"/>
                  </a:cubicBezTo>
                  <a:cubicBezTo>
                    <a:pt x="3528" y="1442"/>
                    <a:pt x="3552" y="1446"/>
                    <a:pt x="3573" y="1446"/>
                  </a:cubicBezTo>
                  <a:cubicBezTo>
                    <a:pt x="3718" y="1446"/>
                    <a:pt x="3800" y="1252"/>
                    <a:pt x="3739" y="1125"/>
                  </a:cubicBezTo>
                  <a:cubicBezTo>
                    <a:pt x="3461" y="535"/>
                    <a:pt x="2712" y="1"/>
                    <a:pt x="204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489;p29">
              <a:extLst>
                <a:ext uri="{FF2B5EF4-FFF2-40B4-BE49-F238E27FC236}">
                  <a16:creationId xmlns:a16="http://schemas.microsoft.com/office/drawing/2014/main" id="{756AC3DE-00F6-4CFB-8E80-CE6C40A3F2CD}"/>
                </a:ext>
              </a:extLst>
            </p:cNvPr>
            <p:cNvSpPr/>
            <p:nvPr/>
          </p:nvSpPr>
          <p:spPr>
            <a:xfrm>
              <a:off x="3674800" y="5029425"/>
              <a:ext cx="82225" cy="58675"/>
            </a:xfrm>
            <a:custGeom>
              <a:avLst/>
              <a:gdLst/>
              <a:ahLst/>
              <a:cxnLst/>
              <a:rect l="l" t="t" r="r" b="b"/>
              <a:pathLst>
                <a:path w="3289" h="2347" extrusionOk="0">
                  <a:moveTo>
                    <a:pt x="1185" y="405"/>
                  </a:moveTo>
                  <a:cubicBezTo>
                    <a:pt x="1398" y="405"/>
                    <a:pt x="1659" y="489"/>
                    <a:pt x="1791" y="565"/>
                  </a:cubicBezTo>
                  <a:cubicBezTo>
                    <a:pt x="2032" y="706"/>
                    <a:pt x="2254" y="862"/>
                    <a:pt x="2494" y="981"/>
                  </a:cubicBezTo>
                  <a:cubicBezTo>
                    <a:pt x="2278" y="1062"/>
                    <a:pt x="2072" y="1184"/>
                    <a:pt x="1902" y="1302"/>
                  </a:cubicBezTo>
                  <a:cubicBezTo>
                    <a:pt x="1749" y="1409"/>
                    <a:pt x="1631" y="1536"/>
                    <a:pt x="1499" y="1665"/>
                  </a:cubicBezTo>
                  <a:cubicBezTo>
                    <a:pt x="1337" y="1825"/>
                    <a:pt x="1074" y="2013"/>
                    <a:pt x="815" y="2013"/>
                  </a:cubicBezTo>
                  <a:cubicBezTo>
                    <a:pt x="693" y="2013"/>
                    <a:pt x="572" y="1972"/>
                    <a:pt x="463" y="1866"/>
                  </a:cubicBezTo>
                  <a:cubicBezTo>
                    <a:pt x="193" y="1606"/>
                    <a:pt x="495" y="1104"/>
                    <a:pt x="644" y="865"/>
                  </a:cubicBezTo>
                  <a:cubicBezTo>
                    <a:pt x="720" y="743"/>
                    <a:pt x="847" y="505"/>
                    <a:pt x="983" y="441"/>
                  </a:cubicBezTo>
                  <a:cubicBezTo>
                    <a:pt x="1039" y="416"/>
                    <a:pt x="1109" y="405"/>
                    <a:pt x="1185" y="405"/>
                  </a:cubicBezTo>
                  <a:close/>
                  <a:moveTo>
                    <a:pt x="1290" y="0"/>
                  </a:moveTo>
                  <a:cubicBezTo>
                    <a:pt x="1275" y="0"/>
                    <a:pt x="1260" y="1"/>
                    <a:pt x="1244" y="2"/>
                  </a:cubicBezTo>
                  <a:cubicBezTo>
                    <a:pt x="597" y="50"/>
                    <a:pt x="182" y="960"/>
                    <a:pt x="89" y="1507"/>
                  </a:cubicBezTo>
                  <a:cubicBezTo>
                    <a:pt x="1" y="2026"/>
                    <a:pt x="541" y="2346"/>
                    <a:pt x="1029" y="2346"/>
                  </a:cubicBezTo>
                  <a:cubicBezTo>
                    <a:pt x="1091" y="2346"/>
                    <a:pt x="1152" y="2341"/>
                    <a:pt x="1210" y="2331"/>
                  </a:cubicBezTo>
                  <a:cubicBezTo>
                    <a:pt x="1534" y="2273"/>
                    <a:pt x="1631" y="2032"/>
                    <a:pt x="1841" y="1816"/>
                  </a:cubicBezTo>
                  <a:cubicBezTo>
                    <a:pt x="2185" y="1459"/>
                    <a:pt x="2646" y="1333"/>
                    <a:pt x="3103" y="1204"/>
                  </a:cubicBezTo>
                  <a:cubicBezTo>
                    <a:pt x="3288" y="1153"/>
                    <a:pt x="3230" y="914"/>
                    <a:pt x="3061" y="894"/>
                  </a:cubicBezTo>
                  <a:cubicBezTo>
                    <a:pt x="3056" y="893"/>
                    <a:pt x="3052" y="893"/>
                    <a:pt x="3047" y="893"/>
                  </a:cubicBezTo>
                  <a:cubicBezTo>
                    <a:pt x="3042" y="893"/>
                    <a:pt x="3037" y="893"/>
                    <a:pt x="3031" y="893"/>
                  </a:cubicBezTo>
                  <a:cubicBezTo>
                    <a:pt x="2671" y="641"/>
                    <a:pt x="2234" y="545"/>
                    <a:pt x="1873" y="281"/>
                  </a:cubicBezTo>
                  <a:cubicBezTo>
                    <a:pt x="1680" y="141"/>
                    <a:pt x="1534" y="0"/>
                    <a:pt x="129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490;p29">
              <a:extLst>
                <a:ext uri="{FF2B5EF4-FFF2-40B4-BE49-F238E27FC236}">
                  <a16:creationId xmlns:a16="http://schemas.microsoft.com/office/drawing/2014/main" id="{A2292CE1-A3D7-4D20-B04D-58C33D090868}"/>
                </a:ext>
              </a:extLst>
            </p:cNvPr>
            <p:cNvSpPr/>
            <p:nvPr/>
          </p:nvSpPr>
          <p:spPr>
            <a:xfrm>
              <a:off x="3946700" y="5043000"/>
              <a:ext cx="67650" cy="44675"/>
            </a:xfrm>
            <a:custGeom>
              <a:avLst/>
              <a:gdLst/>
              <a:ahLst/>
              <a:cxnLst/>
              <a:rect l="l" t="t" r="r" b="b"/>
              <a:pathLst>
                <a:path w="2706" h="1787" extrusionOk="0">
                  <a:moveTo>
                    <a:pt x="1666" y="362"/>
                  </a:moveTo>
                  <a:cubicBezTo>
                    <a:pt x="1848" y="362"/>
                    <a:pt x="2016" y="451"/>
                    <a:pt x="2149" y="701"/>
                  </a:cubicBezTo>
                  <a:cubicBezTo>
                    <a:pt x="2380" y="1137"/>
                    <a:pt x="1970" y="1391"/>
                    <a:pt x="1598" y="1391"/>
                  </a:cubicBezTo>
                  <a:cubicBezTo>
                    <a:pt x="1558" y="1391"/>
                    <a:pt x="1518" y="1388"/>
                    <a:pt x="1479" y="1382"/>
                  </a:cubicBezTo>
                  <a:cubicBezTo>
                    <a:pt x="1201" y="1336"/>
                    <a:pt x="1031" y="1202"/>
                    <a:pt x="820" y="1030"/>
                  </a:cubicBezTo>
                  <a:cubicBezTo>
                    <a:pt x="758" y="981"/>
                    <a:pt x="675" y="906"/>
                    <a:pt x="586" y="838"/>
                  </a:cubicBezTo>
                  <a:cubicBezTo>
                    <a:pt x="605" y="830"/>
                    <a:pt x="624" y="821"/>
                    <a:pt x="643" y="812"/>
                  </a:cubicBezTo>
                  <a:cubicBezTo>
                    <a:pt x="937" y="673"/>
                    <a:pt x="1325" y="362"/>
                    <a:pt x="1666" y="362"/>
                  </a:cubicBezTo>
                  <a:close/>
                  <a:moveTo>
                    <a:pt x="1623" y="1"/>
                  </a:moveTo>
                  <a:cubicBezTo>
                    <a:pt x="1600" y="1"/>
                    <a:pt x="1576" y="1"/>
                    <a:pt x="1553" y="3"/>
                  </a:cubicBezTo>
                  <a:cubicBezTo>
                    <a:pt x="1103" y="40"/>
                    <a:pt x="757" y="538"/>
                    <a:pt x="354" y="703"/>
                  </a:cubicBezTo>
                  <a:cubicBezTo>
                    <a:pt x="315" y="689"/>
                    <a:pt x="276" y="681"/>
                    <a:pt x="238" y="681"/>
                  </a:cubicBezTo>
                  <a:cubicBezTo>
                    <a:pt x="176" y="681"/>
                    <a:pt x="118" y="702"/>
                    <a:pt x="65" y="753"/>
                  </a:cubicBezTo>
                  <a:lnTo>
                    <a:pt x="45" y="753"/>
                  </a:lnTo>
                  <a:cubicBezTo>
                    <a:pt x="44" y="753"/>
                    <a:pt x="42" y="753"/>
                    <a:pt x="41" y="753"/>
                  </a:cubicBezTo>
                  <a:cubicBezTo>
                    <a:pt x="14" y="753"/>
                    <a:pt x="0" y="794"/>
                    <a:pt x="20" y="811"/>
                  </a:cubicBezTo>
                  <a:cubicBezTo>
                    <a:pt x="23" y="814"/>
                    <a:pt x="26" y="815"/>
                    <a:pt x="28" y="818"/>
                  </a:cubicBezTo>
                  <a:cubicBezTo>
                    <a:pt x="20" y="848"/>
                    <a:pt x="23" y="880"/>
                    <a:pt x="38" y="907"/>
                  </a:cubicBezTo>
                  <a:cubicBezTo>
                    <a:pt x="151" y="1102"/>
                    <a:pt x="505" y="1271"/>
                    <a:pt x="679" y="1411"/>
                  </a:cubicBezTo>
                  <a:cubicBezTo>
                    <a:pt x="881" y="1575"/>
                    <a:pt x="1090" y="1697"/>
                    <a:pt x="1347" y="1755"/>
                  </a:cubicBezTo>
                  <a:cubicBezTo>
                    <a:pt x="1437" y="1776"/>
                    <a:pt x="1531" y="1786"/>
                    <a:pt x="1625" y="1786"/>
                  </a:cubicBezTo>
                  <a:cubicBezTo>
                    <a:pt x="2089" y="1786"/>
                    <a:pt x="2555" y="1533"/>
                    <a:pt x="2627" y="1023"/>
                  </a:cubicBezTo>
                  <a:cubicBezTo>
                    <a:pt x="2706" y="469"/>
                    <a:pt x="2153" y="1"/>
                    <a:pt x="162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491;p29">
              <a:extLst>
                <a:ext uri="{FF2B5EF4-FFF2-40B4-BE49-F238E27FC236}">
                  <a16:creationId xmlns:a16="http://schemas.microsoft.com/office/drawing/2014/main" id="{4D93C7C6-2571-479B-89AD-F3BCB05A70C7}"/>
                </a:ext>
              </a:extLst>
            </p:cNvPr>
            <p:cNvSpPr/>
            <p:nvPr/>
          </p:nvSpPr>
          <p:spPr>
            <a:xfrm>
              <a:off x="3509200" y="4719175"/>
              <a:ext cx="56750" cy="45400"/>
            </a:xfrm>
            <a:custGeom>
              <a:avLst/>
              <a:gdLst/>
              <a:ahLst/>
              <a:cxnLst/>
              <a:rect l="l" t="t" r="r" b="b"/>
              <a:pathLst>
                <a:path w="2270" h="1816" extrusionOk="0">
                  <a:moveTo>
                    <a:pt x="2204" y="0"/>
                  </a:moveTo>
                  <a:cubicBezTo>
                    <a:pt x="2198" y="0"/>
                    <a:pt x="2191" y="2"/>
                    <a:pt x="2184" y="4"/>
                  </a:cubicBezTo>
                  <a:cubicBezTo>
                    <a:pt x="1333" y="357"/>
                    <a:pt x="590" y="1052"/>
                    <a:pt x="20" y="1760"/>
                  </a:cubicBezTo>
                  <a:cubicBezTo>
                    <a:pt x="1" y="1785"/>
                    <a:pt x="20" y="1815"/>
                    <a:pt x="43" y="1815"/>
                  </a:cubicBezTo>
                  <a:cubicBezTo>
                    <a:pt x="50" y="1815"/>
                    <a:pt x="57" y="1813"/>
                    <a:pt x="64" y="1805"/>
                  </a:cubicBezTo>
                  <a:cubicBezTo>
                    <a:pt x="721" y="1133"/>
                    <a:pt x="1466" y="645"/>
                    <a:pt x="2228" y="107"/>
                  </a:cubicBezTo>
                  <a:cubicBezTo>
                    <a:pt x="2269" y="78"/>
                    <a:pt x="2253" y="0"/>
                    <a:pt x="2204"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492;p29">
              <a:extLst>
                <a:ext uri="{FF2B5EF4-FFF2-40B4-BE49-F238E27FC236}">
                  <a16:creationId xmlns:a16="http://schemas.microsoft.com/office/drawing/2014/main" id="{C750DA30-8357-49E1-9CED-A4AA675D372D}"/>
                </a:ext>
              </a:extLst>
            </p:cNvPr>
            <p:cNvSpPr/>
            <p:nvPr/>
          </p:nvSpPr>
          <p:spPr>
            <a:xfrm>
              <a:off x="3540325" y="4808925"/>
              <a:ext cx="50125" cy="46075"/>
            </a:xfrm>
            <a:custGeom>
              <a:avLst/>
              <a:gdLst/>
              <a:ahLst/>
              <a:cxnLst/>
              <a:rect l="l" t="t" r="r" b="b"/>
              <a:pathLst>
                <a:path w="2005" h="1843" extrusionOk="0">
                  <a:moveTo>
                    <a:pt x="1939" y="0"/>
                  </a:moveTo>
                  <a:cubicBezTo>
                    <a:pt x="1932" y="0"/>
                    <a:pt x="1925" y="2"/>
                    <a:pt x="1918" y="6"/>
                  </a:cubicBezTo>
                  <a:cubicBezTo>
                    <a:pt x="1170" y="445"/>
                    <a:pt x="501" y="1055"/>
                    <a:pt x="21" y="1782"/>
                  </a:cubicBezTo>
                  <a:cubicBezTo>
                    <a:pt x="1" y="1811"/>
                    <a:pt x="29" y="1843"/>
                    <a:pt x="59" y="1843"/>
                  </a:cubicBezTo>
                  <a:cubicBezTo>
                    <a:pt x="68" y="1843"/>
                    <a:pt x="78" y="1840"/>
                    <a:pt x="86" y="1832"/>
                  </a:cubicBezTo>
                  <a:cubicBezTo>
                    <a:pt x="699" y="1223"/>
                    <a:pt x="1313" y="633"/>
                    <a:pt x="1972" y="75"/>
                  </a:cubicBezTo>
                  <a:cubicBezTo>
                    <a:pt x="2004" y="47"/>
                    <a:pt x="1975" y="0"/>
                    <a:pt x="193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493;p29">
              <a:extLst>
                <a:ext uri="{FF2B5EF4-FFF2-40B4-BE49-F238E27FC236}">
                  <a16:creationId xmlns:a16="http://schemas.microsoft.com/office/drawing/2014/main" id="{F03E7CE3-FF1F-4C96-BE99-A3606A2D9AEB}"/>
                </a:ext>
              </a:extLst>
            </p:cNvPr>
            <p:cNvSpPr/>
            <p:nvPr/>
          </p:nvSpPr>
          <p:spPr>
            <a:xfrm>
              <a:off x="3593725" y="4946300"/>
              <a:ext cx="21075" cy="20375"/>
            </a:xfrm>
            <a:custGeom>
              <a:avLst/>
              <a:gdLst/>
              <a:ahLst/>
              <a:cxnLst/>
              <a:rect l="l" t="t" r="r" b="b"/>
              <a:pathLst>
                <a:path w="843" h="815" extrusionOk="0">
                  <a:moveTo>
                    <a:pt x="792" y="1"/>
                  </a:moveTo>
                  <a:cubicBezTo>
                    <a:pt x="786" y="1"/>
                    <a:pt x="780" y="2"/>
                    <a:pt x="774" y="6"/>
                  </a:cubicBezTo>
                  <a:cubicBezTo>
                    <a:pt x="462" y="170"/>
                    <a:pt x="221" y="472"/>
                    <a:pt x="19" y="756"/>
                  </a:cubicBezTo>
                  <a:cubicBezTo>
                    <a:pt x="0" y="782"/>
                    <a:pt x="29" y="814"/>
                    <a:pt x="56" y="814"/>
                  </a:cubicBezTo>
                  <a:cubicBezTo>
                    <a:pt x="65" y="814"/>
                    <a:pt x="74" y="811"/>
                    <a:pt x="81" y="802"/>
                  </a:cubicBezTo>
                  <a:cubicBezTo>
                    <a:pt x="301" y="525"/>
                    <a:pt x="573" y="315"/>
                    <a:pt x="818" y="63"/>
                  </a:cubicBezTo>
                  <a:cubicBezTo>
                    <a:pt x="843" y="38"/>
                    <a:pt x="821" y="1"/>
                    <a:pt x="79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494;p29">
              <a:extLst>
                <a:ext uri="{FF2B5EF4-FFF2-40B4-BE49-F238E27FC236}">
                  <a16:creationId xmlns:a16="http://schemas.microsoft.com/office/drawing/2014/main" id="{F6756C1C-EC9F-49F0-883A-3F60670C41BC}"/>
                </a:ext>
              </a:extLst>
            </p:cNvPr>
            <p:cNvSpPr/>
            <p:nvPr/>
          </p:nvSpPr>
          <p:spPr>
            <a:xfrm>
              <a:off x="3783100" y="4917275"/>
              <a:ext cx="167300" cy="22850"/>
            </a:xfrm>
            <a:custGeom>
              <a:avLst/>
              <a:gdLst/>
              <a:ahLst/>
              <a:cxnLst/>
              <a:rect l="l" t="t" r="r" b="b"/>
              <a:pathLst>
                <a:path w="6692" h="914" extrusionOk="0">
                  <a:moveTo>
                    <a:pt x="6510" y="0"/>
                  </a:moveTo>
                  <a:cubicBezTo>
                    <a:pt x="6503" y="0"/>
                    <a:pt x="6496" y="1"/>
                    <a:pt x="6488" y="2"/>
                  </a:cubicBezTo>
                  <a:cubicBezTo>
                    <a:pt x="5415" y="206"/>
                    <a:pt x="4427" y="508"/>
                    <a:pt x="3312" y="511"/>
                  </a:cubicBezTo>
                  <a:cubicBezTo>
                    <a:pt x="3304" y="511"/>
                    <a:pt x="3295" y="511"/>
                    <a:pt x="3287" y="511"/>
                  </a:cubicBezTo>
                  <a:cubicBezTo>
                    <a:pt x="2206" y="511"/>
                    <a:pt x="1173" y="276"/>
                    <a:pt x="118" y="68"/>
                  </a:cubicBezTo>
                  <a:cubicBezTo>
                    <a:pt x="114" y="67"/>
                    <a:pt x="110" y="67"/>
                    <a:pt x="106" y="67"/>
                  </a:cubicBezTo>
                  <a:cubicBezTo>
                    <a:pt x="43" y="67"/>
                    <a:pt x="1" y="156"/>
                    <a:pt x="68" y="188"/>
                  </a:cubicBezTo>
                  <a:cubicBezTo>
                    <a:pt x="1027" y="664"/>
                    <a:pt x="2219" y="914"/>
                    <a:pt x="3406" y="914"/>
                  </a:cubicBezTo>
                  <a:cubicBezTo>
                    <a:pt x="4536" y="914"/>
                    <a:pt x="5662" y="687"/>
                    <a:pt x="6577" y="212"/>
                  </a:cubicBezTo>
                  <a:cubicBezTo>
                    <a:pt x="6691" y="153"/>
                    <a:pt x="6619" y="0"/>
                    <a:pt x="651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495;p29">
              <a:extLst>
                <a:ext uri="{FF2B5EF4-FFF2-40B4-BE49-F238E27FC236}">
                  <a16:creationId xmlns:a16="http://schemas.microsoft.com/office/drawing/2014/main" id="{A0925892-430D-4EDD-8447-296A20439AFB}"/>
                </a:ext>
              </a:extLst>
            </p:cNvPr>
            <p:cNvSpPr/>
            <p:nvPr/>
          </p:nvSpPr>
          <p:spPr>
            <a:xfrm>
              <a:off x="3763025" y="4774950"/>
              <a:ext cx="192225" cy="26725"/>
            </a:xfrm>
            <a:custGeom>
              <a:avLst/>
              <a:gdLst/>
              <a:ahLst/>
              <a:cxnLst/>
              <a:rect l="l" t="t" r="r" b="b"/>
              <a:pathLst>
                <a:path w="7689" h="1069" extrusionOk="0">
                  <a:moveTo>
                    <a:pt x="7453" y="0"/>
                  </a:moveTo>
                  <a:cubicBezTo>
                    <a:pt x="7446" y="0"/>
                    <a:pt x="7439" y="1"/>
                    <a:pt x="7431" y="2"/>
                  </a:cubicBezTo>
                  <a:cubicBezTo>
                    <a:pt x="6126" y="215"/>
                    <a:pt x="4883" y="564"/>
                    <a:pt x="3546" y="604"/>
                  </a:cubicBezTo>
                  <a:cubicBezTo>
                    <a:pt x="3453" y="607"/>
                    <a:pt x="3359" y="608"/>
                    <a:pt x="3266" y="608"/>
                  </a:cubicBezTo>
                  <a:cubicBezTo>
                    <a:pt x="2188" y="608"/>
                    <a:pt x="1132" y="436"/>
                    <a:pt x="54" y="385"/>
                  </a:cubicBezTo>
                  <a:cubicBezTo>
                    <a:pt x="53" y="385"/>
                    <a:pt x="52" y="385"/>
                    <a:pt x="52" y="385"/>
                  </a:cubicBezTo>
                  <a:cubicBezTo>
                    <a:pt x="0" y="385"/>
                    <a:pt x="1" y="455"/>
                    <a:pt x="42" y="471"/>
                  </a:cubicBezTo>
                  <a:cubicBezTo>
                    <a:pt x="1031" y="874"/>
                    <a:pt x="2236" y="1068"/>
                    <a:pt x="3455" y="1068"/>
                  </a:cubicBezTo>
                  <a:cubicBezTo>
                    <a:pt x="4908" y="1068"/>
                    <a:pt x="6383" y="792"/>
                    <a:pt x="7540" y="261"/>
                  </a:cubicBezTo>
                  <a:cubicBezTo>
                    <a:pt x="7688" y="193"/>
                    <a:pt x="7587" y="0"/>
                    <a:pt x="745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496;p29">
              <a:extLst>
                <a:ext uri="{FF2B5EF4-FFF2-40B4-BE49-F238E27FC236}">
                  <a16:creationId xmlns:a16="http://schemas.microsoft.com/office/drawing/2014/main" id="{331D25B4-F223-45FF-B9D3-02F959B19843}"/>
                </a:ext>
              </a:extLst>
            </p:cNvPr>
            <p:cNvSpPr/>
            <p:nvPr/>
          </p:nvSpPr>
          <p:spPr>
            <a:xfrm>
              <a:off x="3731850" y="4671200"/>
              <a:ext cx="246250" cy="35150"/>
            </a:xfrm>
            <a:custGeom>
              <a:avLst/>
              <a:gdLst/>
              <a:ahLst/>
              <a:cxnLst/>
              <a:rect l="l" t="t" r="r" b="b"/>
              <a:pathLst>
                <a:path w="9850" h="1406" extrusionOk="0">
                  <a:moveTo>
                    <a:pt x="9575" y="0"/>
                  </a:moveTo>
                  <a:cubicBezTo>
                    <a:pt x="9563" y="0"/>
                    <a:pt x="9551" y="1"/>
                    <a:pt x="9538" y="4"/>
                  </a:cubicBezTo>
                  <a:cubicBezTo>
                    <a:pt x="7900" y="367"/>
                    <a:pt x="6352" y="812"/>
                    <a:pt x="4659" y="914"/>
                  </a:cubicBezTo>
                  <a:cubicBezTo>
                    <a:pt x="4307" y="936"/>
                    <a:pt x="3956" y="945"/>
                    <a:pt x="3606" y="945"/>
                  </a:cubicBezTo>
                  <a:cubicBezTo>
                    <a:pt x="2444" y="945"/>
                    <a:pt x="1290" y="841"/>
                    <a:pt x="130" y="722"/>
                  </a:cubicBezTo>
                  <a:cubicBezTo>
                    <a:pt x="126" y="722"/>
                    <a:pt x="122" y="721"/>
                    <a:pt x="119" y="721"/>
                  </a:cubicBezTo>
                  <a:cubicBezTo>
                    <a:pt x="15" y="721"/>
                    <a:pt x="0" y="891"/>
                    <a:pt x="103" y="918"/>
                  </a:cubicBezTo>
                  <a:cubicBezTo>
                    <a:pt x="1332" y="1238"/>
                    <a:pt x="2683" y="1406"/>
                    <a:pt x="4046" y="1406"/>
                  </a:cubicBezTo>
                  <a:cubicBezTo>
                    <a:pt x="6004" y="1406"/>
                    <a:pt x="7988" y="1060"/>
                    <a:pt x="9673" y="326"/>
                  </a:cubicBezTo>
                  <a:cubicBezTo>
                    <a:pt x="9850" y="248"/>
                    <a:pt x="9740" y="0"/>
                    <a:pt x="9575"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497;p29">
              <a:extLst>
                <a:ext uri="{FF2B5EF4-FFF2-40B4-BE49-F238E27FC236}">
                  <a16:creationId xmlns:a16="http://schemas.microsoft.com/office/drawing/2014/main" id="{4EA3E1E2-D2AC-4F41-87D4-9578E34B92F2}"/>
                </a:ext>
              </a:extLst>
            </p:cNvPr>
            <p:cNvSpPr/>
            <p:nvPr/>
          </p:nvSpPr>
          <p:spPr>
            <a:xfrm>
              <a:off x="3713750" y="4578350"/>
              <a:ext cx="266950" cy="35475"/>
            </a:xfrm>
            <a:custGeom>
              <a:avLst/>
              <a:gdLst/>
              <a:ahLst/>
              <a:cxnLst/>
              <a:rect l="l" t="t" r="r" b="b"/>
              <a:pathLst>
                <a:path w="10678" h="1419" extrusionOk="0">
                  <a:moveTo>
                    <a:pt x="123" y="0"/>
                  </a:moveTo>
                  <a:cubicBezTo>
                    <a:pt x="50" y="0"/>
                    <a:pt x="0" y="105"/>
                    <a:pt x="79" y="145"/>
                  </a:cubicBezTo>
                  <a:cubicBezTo>
                    <a:pt x="1692" y="971"/>
                    <a:pt x="3889" y="1418"/>
                    <a:pt x="6029" y="1418"/>
                  </a:cubicBezTo>
                  <a:cubicBezTo>
                    <a:pt x="7675" y="1418"/>
                    <a:pt x="9288" y="1154"/>
                    <a:pt x="10576" y="593"/>
                  </a:cubicBezTo>
                  <a:cubicBezTo>
                    <a:pt x="10677" y="549"/>
                    <a:pt x="10631" y="374"/>
                    <a:pt x="10526" y="374"/>
                  </a:cubicBezTo>
                  <a:cubicBezTo>
                    <a:pt x="10523" y="374"/>
                    <a:pt x="10520" y="374"/>
                    <a:pt x="10516" y="374"/>
                  </a:cubicBezTo>
                  <a:cubicBezTo>
                    <a:pt x="8922" y="535"/>
                    <a:pt x="7398" y="902"/>
                    <a:pt x="5786" y="902"/>
                  </a:cubicBezTo>
                  <a:cubicBezTo>
                    <a:pt x="5695" y="902"/>
                    <a:pt x="5605" y="901"/>
                    <a:pt x="5514" y="899"/>
                  </a:cubicBezTo>
                  <a:cubicBezTo>
                    <a:pt x="3655" y="851"/>
                    <a:pt x="1942" y="362"/>
                    <a:pt x="138" y="2"/>
                  </a:cubicBezTo>
                  <a:cubicBezTo>
                    <a:pt x="133" y="1"/>
                    <a:pt x="128" y="0"/>
                    <a:pt x="12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498;p29">
              <a:extLst>
                <a:ext uri="{FF2B5EF4-FFF2-40B4-BE49-F238E27FC236}">
                  <a16:creationId xmlns:a16="http://schemas.microsoft.com/office/drawing/2014/main" id="{1667A5A9-20A9-42F0-885B-5A47E1D218C3}"/>
                </a:ext>
              </a:extLst>
            </p:cNvPr>
            <p:cNvSpPr/>
            <p:nvPr/>
          </p:nvSpPr>
          <p:spPr>
            <a:xfrm>
              <a:off x="4268925" y="4622275"/>
              <a:ext cx="29525" cy="45000"/>
            </a:xfrm>
            <a:custGeom>
              <a:avLst/>
              <a:gdLst/>
              <a:ahLst/>
              <a:cxnLst/>
              <a:rect l="l" t="t" r="r" b="b"/>
              <a:pathLst>
                <a:path w="1181" h="1800" extrusionOk="0">
                  <a:moveTo>
                    <a:pt x="130" y="0"/>
                  </a:moveTo>
                  <a:cubicBezTo>
                    <a:pt x="64" y="0"/>
                    <a:pt x="1" y="69"/>
                    <a:pt x="46" y="138"/>
                  </a:cubicBezTo>
                  <a:cubicBezTo>
                    <a:pt x="228" y="413"/>
                    <a:pt x="413" y="694"/>
                    <a:pt x="571" y="986"/>
                  </a:cubicBezTo>
                  <a:cubicBezTo>
                    <a:pt x="713" y="1246"/>
                    <a:pt x="803" y="1565"/>
                    <a:pt x="1016" y="1775"/>
                  </a:cubicBezTo>
                  <a:cubicBezTo>
                    <a:pt x="1033" y="1792"/>
                    <a:pt x="1053" y="1799"/>
                    <a:pt x="1073" y="1799"/>
                  </a:cubicBezTo>
                  <a:cubicBezTo>
                    <a:pt x="1115" y="1799"/>
                    <a:pt x="1154" y="1765"/>
                    <a:pt x="1159" y="1716"/>
                  </a:cubicBezTo>
                  <a:cubicBezTo>
                    <a:pt x="1180" y="1404"/>
                    <a:pt x="985" y="1094"/>
                    <a:pt x="830" y="834"/>
                  </a:cubicBezTo>
                  <a:cubicBezTo>
                    <a:pt x="656" y="535"/>
                    <a:pt x="441" y="263"/>
                    <a:pt x="191" y="25"/>
                  </a:cubicBezTo>
                  <a:cubicBezTo>
                    <a:pt x="173" y="8"/>
                    <a:pt x="151" y="0"/>
                    <a:pt x="13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499;p29">
              <a:extLst>
                <a:ext uri="{FF2B5EF4-FFF2-40B4-BE49-F238E27FC236}">
                  <a16:creationId xmlns:a16="http://schemas.microsoft.com/office/drawing/2014/main" id="{4DBCBE5D-FF3E-423A-83E7-C9823CD40DB3}"/>
                </a:ext>
              </a:extLst>
            </p:cNvPr>
            <p:cNvSpPr/>
            <p:nvPr/>
          </p:nvSpPr>
          <p:spPr>
            <a:xfrm>
              <a:off x="3794600" y="5065175"/>
              <a:ext cx="113250" cy="21800"/>
            </a:xfrm>
            <a:custGeom>
              <a:avLst/>
              <a:gdLst/>
              <a:ahLst/>
              <a:cxnLst/>
              <a:rect l="l" t="t" r="r" b="b"/>
              <a:pathLst>
                <a:path w="4530" h="872" extrusionOk="0">
                  <a:moveTo>
                    <a:pt x="2482" y="0"/>
                  </a:moveTo>
                  <a:cubicBezTo>
                    <a:pt x="1606" y="0"/>
                    <a:pt x="692" y="266"/>
                    <a:pt x="82" y="643"/>
                  </a:cubicBezTo>
                  <a:cubicBezTo>
                    <a:pt x="1" y="692"/>
                    <a:pt x="38" y="833"/>
                    <a:pt x="124" y="833"/>
                  </a:cubicBezTo>
                  <a:cubicBezTo>
                    <a:pt x="135" y="833"/>
                    <a:pt x="146" y="830"/>
                    <a:pt x="159" y="825"/>
                  </a:cubicBezTo>
                  <a:cubicBezTo>
                    <a:pt x="816" y="552"/>
                    <a:pt x="1480" y="374"/>
                    <a:pt x="2195" y="374"/>
                  </a:cubicBezTo>
                  <a:cubicBezTo>
                    <a:pt x="2220" y="374"/>
                    <a:pt x="2246" y="375"/>
                    <a:pt x="2271" y="375"/>
                  </a:cubicBezTo>
                  <a:cubicBezTo>
                    <a:pt x="3044" y="387"/>
                    <a:pt x="3643" y="736"/>
                    <a:pt x="4373" y="870"/>
                  </a:cubicBezTo>
                  <a:cubicBezTo>
                    <a:pt x="4380" y="871"/>
                    <a:pt x="4386" y="871"/>
                    <a:pt x="4393" y="871"/>
                  </a:cubicBezTo>
                  <a:cubicBezTo>
                    <a:pt x="4473" y="871"/>
                    <a:pt x="4529" y="777"/>
                    <a:pt x="4465" y="711"/>
                  </a:cubicBezTo>
                  <a:cubicBezTo>
                    <a:pt x="3984" y="203"/>
                    <a:pt x="3247" y="0"/>
                    <a:pt x="248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500;p29">
              <a:extLst>
                <a:ext uri="{FF2B5EF4-FFF2-40B4-BE49-F238E27FC236}">
                  <a16:creationId xmlns:a16="http://schemas.microsoft.com/office/drawing/2014/main" id="{A4EB281B-12BC-464D-A253-C897876C40AA}"/>
                </a:ext>
              </a:extLst>
            </p:cNvPr>
            <p:cNvSpPr/>
            <p:nvPr/>
          </p:nvSpPr>
          <p:spPr>
            <a:xfrm>
              <a:off x="3758450" y="5300925"/>
              <a:ext cx="142000" cy="16575"/>
            </a:xfrm>
            <a:custGeom>
              <a:avLst/>
              <a:gdLst/>
              <a:ahLst/>
              <a:cxnLst/>
              <a:rect l="l" t="t" r="r" b="b"/>
              <a:pathLst>
                <a:path w="5680" h="663" extrusionOk="0">
                  <a:moveTo>
                    <a:pt x="2471" y="1"/>
                  </a:moveTo>
                  <a:cubicBezTo>
                    <a:pt x="1649" y="1"/>
                    <a:pt x="830" y="55"/>
                    <a:pt x="56" y="155"/>
                  </a:cubicBezTo>
                  <a:cubicBezTo>
                    <a:pt x="9" y="160"/>
                    <a:pt x="1" y="223"/>
                    <a:pt x="45" y="241"/>
                  </a:cubicBezTo>
                  <a:cubicBezTo>
                    <a:pt x="426" y="400"/>
                    <a:pt x="822" y="442"/>
                    <a:pt x="1224" y="442"/>
                  </a:cubicBezTo>
                  <a:cubicBezTo>
                    <a:pt x="1654" y="442"/>
                    <a:pt x="2091" y="394"/>
                    <a:pt x="2523" y="387"/>
                  </a:cubicBezTo>
                  <a:cubicBezTo>
                    <a:pt x="2559" y="387"/>
                    <a:pt x="2595" y="386"/>
                    <a:pt x="2631" y="386"/>
                  </a:cubicBezTo>
                  <a:cubicBezTo>
                    <a:pt x="3568" y="386"/>
                    <a:pt x="4479" y="561"/>
                    <a:pt x="5410" y="662"/>
                  </a:cubicBezTo>
                  <a:cubicBezTo>
                    <a:pt x="5417" y="663"/>
                    <a:pt x="5424" y="663"/>
                    <a:pt x="5431" y="663"/>
                  </a:cubicBezTo>
                  <a:cubicBezTo>
                    <a:pt x="5637" y="663"/>
                    <a:pt x="5679" y="306"/>
                    <a:pt x="5463" y="264"/>
                  </a:cubicBezTo>
                  <a:cubicBezTo>
                    <a:pt x="4511" y="84"/>
                    <a:pt x="3488" y="1"/>
                    <a:pt x="247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501;p29">
              <a:extLst>
                <a:ext uri="{FF2B5EF4-FFF2-40B4-BE49-F238E27FC236}">
                  <a16:creationId xmlns:a16="http://schemas.microsoft.com/office/drawing/2014/main" id="{714CD202-B420-4E81-B38B-214B206B4284}"/>
                </a:ext>
              </a:extLst>
            </p:cNvPr>
            <p:cNvSpPr/>
            <p:nvPr/>
          </p:nvSpPr>
          <p:spPr>
            <a:xfrm>
              <a:off x="3787625" y="5324150"/>
              <a:ext cx="100800" cy="19725"/>
            </a:xfrm>
            <a:custGeom>
              <a:avLst/>
              <a:gdLst/>
              <a:ahLst/>
              <a:cxnLst/>
              <a:rect l="l" t="t" r="r" b="b"/>
              <a:pathLst>
                <a:path w="4032" h="789" extrusionOk="0">
                  <a:moveTo>
                    <a:pt x="1504" y="1"/>
                  </a:moveTo>
                  <a:cubicBezTo>
                    <a:pt x="1027" y="1"/>
                    <a:pt x="547" y="72"/>
                    <a:pt x="52" y="251"/>
                  </a:cubicBezTo>
                  <a:cubicBezTo>
                    <a:pt x="0" y="267"/>
                    <a:pt x="11" y="341"/>
                    <a:pt x="64" y="342"/>
                  </a:cubicBezTo>
                  <a:cubicBezTo>
                    <a:pt x="207" y="358"/>
                    <a:pt x="348" y="364"/>
                    <a:pt x="488" y="364"/>
                  </a:cubicBezTo>
                  <a:cubicBezTo>
                    <a:pt x="790" y="364"/>
                    <a:pt x="1088" y="338"/>
                    <a:pt x="1386" y="338"/>
                  </a:cubicBezTo>
                  <a:cubicBezTo>
                    <a:pt x="1652" y="338"/>
                    <a:pt x="1919" y="359"/>
                    <a:pt x="2190" y="437"/>
                  </a:cubicBezTo>
                  <a:cubicBezTo>
                    <a:pt x="2628" y="565"/>
                    <a:pt x="3053" y="788"/>
                    <a:pt x="3498" y="788"/>
                  </a:cubicBezTo>
                  <a:cubicBezTo>
                    <a:pt x="3618" y="788"/>
                    <a:pt x="3741" y="772"/>
                    <a:pt x="3865" y="732"/>
                  </a:cubicBezTo>
                  <a:cubicBezTo>
                    <a:pt x="4020" y="683"/>
                    <a:pt x="4031" y="452"/>
                    <a:pt x="3865" y="408"/>
                  </a:cubicBezTo>
                  <a:cubicBezTo>
                    <a:pt x="3059" y="192"/>
                    <a:pt x="2287" y="1"/>
                    <a:pt x="150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502;p29">
              <a:extLst>
                <a:ext uri="{FF2B5EF4-FFF2-40B4-BE49-F238E27FC236}">
                  <a16:creationId xmlns:a16="http://schemas.microsoft.com/office/drawing/2014/main" id="{3D47A471-DB2F-43D5-A3F7-E61313C389FC}"/>
                </a:ext>
              </a:extLst>
            </p:cNvPr>
            <p:cNvSpPr/>
            <p:nvPr/>
          </p:nvSpPr>
          <p:spPr>
            <a:xfrm>
              <a:off x="3806150" y="5364050"/>
              <a:ext cx="67875" cy="16575"/>
            </a:xfrm>
            <a:custGeom>
              <a:avLst/>
              <a:gdLst/>
              <a:ahLst/>
              <a:cxnLst/>
              <a:rect l="l" t="t" r="r" b="b"/>
              <a:pathLst>
                <a:path w="2715" h="663" extrusionOk="0">
                  <a:moveTo>
                    <a:pt x="806" y="1"/>
                  </a:moveTo>
                  <a:cubicBezTo>
                    <a:pt x="512" y="1"/>
                    <a:pt x="259" y="108"/>
                    <a:pt x="43" y="327"/>
                  </a:cubicBezTo>
                  <a:cubicBezTo>
                    <a:pt x="0" y="370"/>
                    <a:pt x="38" y="425"/>
                    <a:pt x="87" y="425"/>
                  </a:cubicBezTo>
                  <a:cubicBezTo>
                    <a:pt x="95" y="425"/>
                    <a:pt x="104" y="423"/>
                    <a:pt x="113" y="419"/>
                  </a:cubicBezTo>
                  <a:cubicBezTo>
                    <a:pt x="326" y="324"/>
                    <a:pt x="544" y="259"/>
                    <a:pt x="769" y="259"/>
                  </a:cubicBezTo>
                  <a:cubicBezTo>
                    <a:pt x="866" y="259"/>
                    <a:pt x="964" y="271"/>
                    <a:pt x="1064" y="298"/>
                  </a:cubicBezTo>
                  <a:cubicBezTo>
                    <a:pt x="1303" y="363"/>
                    <a:pt x="1520" y="499"/>
                    <a:pt x="1754" y="578"/>
                  </a:cubicBezTo>
                  <a:cubicBezTo>
                    <a:pt x="1898" y="626"/>
                    <a:pt x="2048" y="662"/>
                    <a:pt x="2193" y="662"/>
                  </a:cubicBezTo>
                  <a:cubicBezTo>
                    <a:pt x="2337" y="662"/>
                    <a:pt x="2478" y="627"/>
                    <a:pt x="2603" y="532"/>
                  </a:cubicBezTo>
                  <a:cubicBezTo>
                    <a:pt x="2714" y="451"/>
                    <a:pt x="2664" y="289"/>
                    <a:pt x="2534" y="289"/>
                  </a:cubicBezTo>
                  <a:cubicBezTo>
                    <a:pt x="2524" y="289"/>
                    <a:pt x="2513" y="290"/>
                    <a:pt x="2502" y="292"/>
                  </a:cubicBezTo>
                  <a:cubicBezTo>
                    <a:pt x="2413" y="309"/>
                    <a:pt x="2329" y="316"/>
                    <a:pt x="2250" y="316"/>
                  </a:cubicBezTo>
                  <a:cubicBezTo>
                    <a:pt x="1781" y="316"/>
                    <a:pt x="1449" y="66"/>
                    <a:pt x="953" y="9"/>
                  </a:cubicBezTo>
                  <a:cubicBezTo>
                    <a:pt x="903" y="4"/>
                    <a:pt x="854" y="1"/>
                    <a:pt x="80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503;p29">
              <a:extLst>
                <a:ext uri="{FF2B5EF4-FFF2-40B4-BE49-F238E27FC236}">
                  <a16:creationId xmlns:a16="http://schemas.microsoft.com/office/drawing/2014/main" id="{A88BC9ED-C367-4529-8737-2EFCCF920C1C}"/>
                </a:ext>
              </a:extLst>
            </p:cNvPr>
            <p:cNvSpPr/>
            <p:nvPr/>
          </p:nvSpPr>
          <p:spPr>
            <a:xfrm>
              <a:off x="3819875" y="5420700"/>
              <a:ext cx="38700" cy="12925"/>
            </a:xfrm>
            <a:custGeom>
              <a:avLst/>
              <a:gdLst/>
              <a:ahLst/>
              <a:cxnLst/>
              <a:rect l="l" t="t" r="r" b="b"/>
              <a:pathLst>
                <a:path w="1548" h="517" extrusionOk="0">
                  <a:moveTo>
                    <a:pt x="98" y="0"/>
                  </a:moveTo>
                  <a:cubicBezTo>
                    <a:pt x="43" y="0"/>
                    <a:pt x="1" y="65"/>
                    <a:pt x="48" y="115"/>
                  </a:cubicBezTo>
                  <a:cubicBezTo>
                    <a:pt x="281" y="363"/>
                    <a:pt x="611" y="516"/>
                    <a:pt x="948" y="516"/>
                  </a:cubicBezTo>
                  <a:cubicBezTo>
                    <a:pt x="1086" y="516"/>
                    <a:pt x="1224" y="491"/>
                    <a:pt x="1358" y="435"/>
                  </a:cubicBezTo>
                  <a:cubicBezTo>
                    <a:pt x="1548" y="357"/>
                    <a:pt x="1500" y="92"/>
                    <a:pt x="1310" y="92"/>
                  </a:cubicBezTo>
                  <a:cubicBezTo>
                    <a:pt x="1295" y="92"/>
                    <a:pt x="1280" y="94"/>
                    <a:pt x="1264" y="97"/>
                  </a:cubicBezTo>
                  <a:cubicBezTo>
                    <a:pt x="1107" y="129"/>
                    <a:pt x="950" y="149"/>
                    <a:pt x="795" y="149"/>
                  </a:cubicBezTo>
                  <a:cubicBezTo>
                    <a:pt x="570" y="149"/>
                    <a:pt x="347" y="108"/>
                    <a:pt x="130" y="8"/>
                  </a:cubicBezTo>
                  <a:cubicBezTo>
                    <a:pt x="120" y="3"/>
                    <a:pt x="109" y="0"/>
                    <a:pt x="9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504;p29">
              <a:extLst>
                <a:ext uri="{FF2B5EF4-FFF2-40B4-BE49-F238E27FC236}">
                  <a16:creationId xmlns:a16="http://schemas.microsoft.com/office/drawing/2014/main" id="{F6B165AD-BE55-4D9E-89A0-4BFFEB475643}"/>
                </a:ext>
              </a:extLst>
            </p:cNvPr>
            <p:cNvSpPr/>
            <p:nvPr/>
          </p:nvSpPr>
          <p:spPr>
            <a:xfrm>
              <a:off x="3339950" y="238125"/>
              <a:ext cx="991650" cy="5238275"/>
            </a:xfrm>
            <a:custGeom>
              <a:avLst/>
              <a:gdLst/>
              <a:ahLst/>
              <a:cxnLst/>
              <a:rect l="l" t="t" r="r" b="b"/>
              <a:pathLst>
                <a:path w="39666" h="209531" extrusionOk="0">
                  <a:moveTo>
                    <a:pt x="22839" y="3598"/>
                  </a:moveTo>
                  <a:cubicBezTo>
                    <a:pt x="22898" y="3598"/>
                    <a:pt x="22958" y="3611"/>
                    <a:pt x="23018" y="3639"/>
                  </a:cubicBezTo>
                  <a:cubicBezTo>
                    <a:pt x="23255" y="3751"/>
                    <a:pt x="23326" y="4043"/>
                    <a:pt x="23242" y="4276"/>
                  </a:cubicBezTo>
                  <a:cubicBezTo>
                    <a:pt x="23236" y="4293"/>
                    <a:pt x="23235" y="4314"/>
                    <a:pt x="23239" y="4333"/>
                  </a:cubicBezTo>
                  <a:cubicBezTo>
                    <a:pt x="23209" y="4367"/>
                    <a:pt x="23175" y="4399"/>
                    <a:pt x="23138" y="4426"/>
                  </a:cubicBezTo>
                  <a:cubicBezTo>
                    <a:pt x="23054" y="4487"/>
                    <a:pt x="22947" y="4522"/>
                    <a:pt x="22842" y="4522"/>
                  </a:cubicBezTo>
                  <a:cubicBezTo>
                    <a:pt x="22798" y="4522"/>
                    <a:pt x="22753" y="4516"/>
                    <a:pt x="22711" y="4502"/>
                  </a:cubicBezTo>
                  <a:cubicBezTo>
                    <a:pt x="22451" y="4420"/>
                    <a:pt x="22354" y="4100"/>
                    <a:pt x="22411" y="3843"/>
                  </a:cubicBezTo>
                  <a:cubicBezTo>
                    <a:pt x="22411" y="3843"/>
                    <a:pt x="22412" y="3843"/>
                    <a:pt x="22412" y="3842"/>
                  </a:cubicBezTo>
                  <a:cubicBezTo>
                    <a:pt x="22515" y="3702"/>
                    <a:pt x="22671" y="3598"/>
                    <a:pt x="22839" y="3598"/>
                  </a:cubicBezTo>
                  <a:close/>
                  <a:moveTo>
                    <a:pt x="18574" y="3902"/>
                  </a:moveTo>
                  <a:cubicBezTo>
                    <a:pt x="18622" y="3911"/>
                    <a:pt x="18667" y="3917"/>
                    <a:pt x="18708" y="3921"/>
                  </a:cubicBezTo>
                  <a:cubicBezTo>
                    <a:pt x="18828" y="4197"/>
                    <a:pt x="18800" y="4544"/>
                    <a:pt x="18572" y="4758"/>
                  </a:cubicBezTo>
                  <a:cubicBezTo>
                    <a:pt x="18421" y="4899"/>
                    <a:pt x="18257" y="4947"/>
                    <a:pt x="18085" y="4947"/>
                  </a:cubicBezTo>
                  <a:cubicBezTo>
                    <a:pt x="17954" y="4947"/>
                    <a:pt x="17819" y="4918"/>
                    <a:pt x="17683" y="4882"/>
                  </a:cubicBezTo>
                  <a:cubicBezTo>
                    <a:pt x="17547" y="4389"/>
                    <a:pt x="17807" y="4062"/>
                    <a:pt x="18466" y="3902"/>
                  </a:cubicBezTo>
                  <a:cubicBezTo>
                    <a:pt x="18482" y="3914"/>
                    <a:pt x="18501" y="3921"/>
                    <a:pt x="18520" y="3921"/>
                  </a:cubicBezTo>
                  <a:cubicBezTo>
                    <a:pt x="18539" y="3921"/>
                    <a:pt x="18558" y="3914"/>
                    <a:pt x="18574" y="3902"/>
                  </a:cubicBezTo>
                  <a:close/>
                  <a:moveTo>
                    <a:pt x="25945" y="489"/>
                  </a:moveTo>
                  <a:cubicBezTo>
                    <a:pt x="27002" y="489"/>
                    <a:pt x="27983" y="743"/>
                    <a:pt x="28957" y="1449"/>
                  </a:cubicBezTo>
                  <a:cubicBezTo>
                    <a:pt x="29779" y="2043"/>
                    <a:pt x="30552" y="2723"/>
                    <a:pt x="31554" y="2987"/>
                  </a:cubicBezTo>
                  <a:cubicBezTo>
                    <a:pt x="32261" y="3173"/>
                    <a:pt x="32882" y="3215"/>
                    <a:pt x="32913" y="4211"/>
                  </a:cubicBezTo>
                  <a:cubicBezTo>
                    <a:pt x="32938" y="4954"/>
                    <a:pt x="32356" y="5496"/>
                    <a:pt x="31634" y="5496"/>
                  </a:cubicBezTo>
                  <a:cubicBezTo>
                    <a:pt x="31616" y="5496"/>
                    <a:pt x="31599" y="5496"/>
                    <a:pt x="31581" y="5495"/>
                  </a:cubicBezTo>
                  <a:cubicBezTo>
                    <a:pt x="31322" y="5485"/>
                    <a:pt x="31074" y="5396"/>
                    <a:pt x="30818" y="5377"/>
                  </a:cubicBezTo>
                  <a:cubicBezTo>
                    <a:pt x="30727" y="5370"/>
                    <a:pt x="30638" y="5367"/>
                    <a:pt x="30550" y="5367"/>
                  </a:cubicBezTo>
                  <a:cubicBezTo>
                    <a:pt x="29662" y="5367"/>
                    <a:pt x="28888" y="5701"/>
                    <a:pt x="28201" y="6260"/>
                  </a:cubicBezTo>
                  <a:cubicBezTo>
                    <a:pt x="27022" y="5119"/>
                    <a:pt x="25702" y="4017"/>
                    <a:pt x="24037" y="4017"/>
                  </a:cubicBezTo>
                  <a:cubicBezTo>
                    <a:pt x="23880" y="4017"/>
                    <a:pt x="23719" y="4027"/>
                    <a:pt x="23555" y="4047"/>
                  </a:cubicBezTo>
                  <a:cubicBezTo>
                    <a:pt x="23559" y="3766"/>
                    <a:pt x="23426" y="3491"/>
                    <a:pt x="23163" y="3344"/>
                  </a:cubicBezTo>
                  <a:cubicBezTo>
                    <a:pt x="23051" y="3281"/>
                    <a:pt x="22921" y="3251"/>
                    <a:pt x="22791" y="3251"/>
                  </a:cubicBezTo>
                  <a:cubicBezTo>
                    <a:pt x="22528" y="3251"/>
                    <a:pt x="22260" y="3374"/>
                    <a:pt x="22116" y="3595"/>
                  </a:cubicBezTo>
                  <a:cubicBezTo>
                    <a:pt x="22010" y="3509"/>
                    <a:pt x="21862" y="3478"/>
                    <a:pt x="21707" y="3478"/>
                  </a:cubicBezTo>
                  <a:cubicBezTo>
                    <a:pt x="21546" y="3478"/>
                    <a:pt x="21377" y="3512"/>
                    <a:pt x="21240" y="3553"/>
                  </a:cubicBezTo>
                  <a:cubicBezTo>
                    <a:pt x="20965" y="3636"/>
                    <a:pt x="20851" y="3717"/>
                    <a:pt x="20669" y="3717"/>
                  </a:cubicBezTo>
                  <a:cubicBezTo>
                    <a:pt x="20552" y="3717"/>
                    <a:pt x="20405" y="3683"/>
                    <a:pt x="20168" y="3592"/>
                  </a:cubicBezTo>
                  <a:cubicBezTo>
                    <a:pt x="20020" y="3535"/>
                    <a:pt x="19962" y="3442"/>
                    <a:pt x="19798" y="3408"/>
                  </a:cubicBezTo>
                  <a:cubicBezTo>
                    <a:pt x="19744" y="3397"/>
                    <a:pt x="19689" y="3393"/>
                    <a:pt x="19634" y="3393"/>
                  </a:cubicBezTo>
                  <a:cubicBezTo>
                    <a:pt x="19390" y="3393"/>
                    <a:pt x="19135" y="3486"/>
                    <a:pt x="18889" y="3547"/>
                  </a:cubicBezTo>
                  <a:cubicBezTo>
                    <a:pt x="18872" y="3542"/>
                    <a:pt x="18855" y="3540"/>
                    <a:pt x="18838" y="3540"/>
                  </a:cubicBezTo>
                  <a:cubicBezTo>
                    <a:pt x="18793" y="3540"/>
                    <a:pt x="18749" y="3556"/>
                    <a:pt x="18714" y="3584"/>
                  </a:cubicBezTo>
                  <a:cubicBezTo>
                    <a:pt x="18672" y="3590"/>
                    <a:pt x="18629" y="3596"/>
                    <a:pt x="18586" y="3598"/>
                  </a:cubicBezTo>
                  <a:cubicBezTo>
                    <a:pt x="18548" y="3601"/>
                    <a:pt x="18511" y="3619"/>
                    <a:pt x="18484" y="3649"/>
                  </a:cubicBezTo>
                  <a:cubicBezTo>
                    <a:pt x="18369" y="3575"/>
                    <a:pt x="18253" y="3531"/>
                    <a:pt x="18130" y="3531"/>
                  </a:cubicBezTo>
                  <a:cubicBezTo>
                    <a:pt x="18022" y="3531"/>
                    <a:pt x="17908" y="3565"/>
                    <a:pt x="17786" y="3643"/>
                  </a:cubicBezTo>
                  <a:cubicBezTo>
                    <a:pt x="17314" y="3941"/>
                    <a:pt x="17589" y="4569"/>
                    <a:pt x="17110" y="4688"/>
                  </a:cubicBezTo>
                  <a:cubicBezTo>
                    <a:pt x="17026" y="4708"/>
                    <a:pt x="16934" y="4715"/>
                    <a:pt x="16836" y="4715"/>
                  </a:cubicBezTo>
                  <a:cubicBezTo>
                    <a:pt x="16639" y="4715"/>
                    <a:pt x="16422" y="4687"/>
                    <a:pt x="16224" y="4687"/>
                  </a:cubicBezTo>
                  <a:cubicBezTo>
                    <a:pt x="16157" y="4687"/>
                    <a:pt x="16093" y="4690"/>
                    <a:pt x="16032" y="4698"/>
                  </a:cubicBezTo>
                  <a:cubicBezTo>
                    <a:pt x="15623" y="4754"/>
                    <a:pt x="15224" y="4867"/>
                    <a:pt x="14847" y="5033"/>
                  </a:cubicBezTo>
                  <a:cubicBezTo>
                    <a:pt x="14218" y="5310"/>
                    <a:pt x="13704" y="5725"/>
                    <a:pt x="13268" y="6244"/>
                  </a:cubicBezTo>
                  <a:cubicBezTo>
                    <a:pt x="12921" y="5850"/>
                    <a:pt x="12491" y="5692"/>
                    <a:pt x="11976" y="5692"/>
                  </a:cubicBezTo>
                  <a:cubicBezTo>
                    <a:pt x="11847" y="5692"/>
                    <a:pt x="11714" y="5702"/>
                    <a:pt x="11574" y="5721"/>
                  </a:cubicBezTo>
                  <a:cubicBezTo>
                    <a:pt x="11099" y="5783"/>
                    <a:pt x="10646" y="5942"/>
                    <a:pt x="10188" y="6072"/>
                  </a:cubicBezTo>
                  <a:cubicBezTo>
                    <a:pt x="9914" y="6149"/>
                    <a:pt x="9656" y="6221"/>
                    <a:pt x="9372" y="6253"/>
                  </a:cubicBezTo>
                  <a:cubicBezTo>
                    <a:pt x="9310" y="6260"/>
                    <a:pt x="9248" y="6264"/>
                    <a:pt x="9185" y="6264"/>
                  </a:cubicBezTo>
                  <a:cubicBezTo>
                    <a:pt x="8088" y="6264"/>
                    <a:pt x="7060" y="5197"/>
                    <a:pt x="8095" y="4176"/>
                  </a:cubicBezTo>
                  <a:cubicBezTo>
                    <a:pt x="8744" y="3816"/>
                    <a:pt x="9397" y="3977"/>
                    <a:pt x="10049" y="3721"/>
                  </a:cubicBezTo>
                  <a:cubicBezTo>
                    <a:pt x="10461" y="3561"/>
                    <a:pt x="10761" y="3264"/>
                    <a:pt x="11062" y="2951"/>
                  </a:cubicBezTo>
                  <a:cubicBezTo>
                    <a:pt x="12273" y="1693"/>
                    <a:pt x="13461" y="1132"/>
                    <a:pt x="15235" y="1112"/>
                  </a:cubicBezTo>
                  <a:cubicBezTo>
                    <a:pt x="15278" y="1111"/>
                    <a:pt x="15321" y="1111"/>
                    <a:pt x="15364" y="1111"/>
                  </a:cubicBezTo>
                  <a:cubicBezTo>
                    <a:pt x="16719" y="1111"/>
                    <a:pt x="18057" y="1349"/>
                    <a:pt x="19414" y="1349"/>
                  </a:cubicBezTo>
                  <a:cubicBezTo>
                    <a:pt x="19573" y="1349"/>
                    <a:pt x="19733" y="1346"/>
                    <a:pt x="19892" y="1339"/>
                  </a:cubicBezTo>
                  <a:cubicBezTo>
                    <a:pt x="21361" y="1272"/>
                    <a:pt x="22763" y="939"/>
                    <a:pt x="24202" y="672"/>
                  </a:cubicBezTo>
                  <a:cubicBezTo>
                    <a:pt x="24811" y="559"/>
                    <a:pt x="25388" y="489"/>
                    <a:pt x="25945" y="489"/>
                  </a:cubicBezTo>
                  <a:close/>
                  <a:moveTo>
                    <a:pt x="14995" y="10255"/>
                  </a:moveTo>
                  <a:cubicBezTo>
                    <a:pt x="15244" y="10303"/>
                    <a:pt x="15495" y="10328"/>
                    <a:pt x="15735" y="10422"/>
                  </a:cubicBezTo>
                  <a:cubicBezTo>
                    <a:pt x="15852" y="10468"/>
                    <a:pt x="15985" y="10561"/>
                    <a:pt x="16122" y="10609"/>
                  </a:cubicBezTo>
                  <a:cubicBezTo>
                    <a:pt x="15864" y="10992"/>
                    <a:pt x="15566" y="11204"/>
                    <a:pt x="15155" y="11204"/>
                  </a:cubicBezTo>
                  <a:cubicBezTo>
                    <a:pt x="15112" y="11204"/>
                    <a:pt x="15068" y="11202"/>
                    <a:pt x="15023" y="11198"/>
                  </a:cubicBezTo>
                  <a:cubicBezTo>
                    <a:pt x="15133" y="10909"/>
                    <a:pt x="15124" y="10532"/>
                    <a:pt x="14995" y="10256"/>
                  </a:cubicBezTo>
                  <a:lnTo>
                    <a:pt x="14995" y="10255"/>
                  </a:lnTo>
                  <a:close/>
                  <a:moveTo>
                    <a:pt x="21712" y="3733"/>
                  </a:moveTo>
                  <a:cubicBezTo>
                    <a:pt x="21835" y="3733"/>
                    <a:pt x="21959" y="3763"/>
                    <a:pt x="22086" y="3844"/>
                  </a:cubicBezTo>
                  <a:cubicBezTo>
                    <a:pt x="22104" y="3871"/>
                    <a:pt x="22128" y="3892"/>
                    <a:pt x="22156" y="3906"/>
                  </a:cubicBezTo>
                  <a:cubicBezTo>
                    <a:pt x="22130" y="4002"/>
                    <a:pt x="22129" y="4106"/>
                    <a:pt x="22156" y="4228"/>
                  </a:cubicBezTo>
                  <a:cubicBezTo>
                    <a:pt x="22207" y="4463"/>
                    <a:pt x="22365" y="4674"/>
                    <a:pt x="22591" y="4765"/>
                  </a:cubicBezTo>
                  <a:cubicBezTo>
                    <a:pt x="22652" y="4790"/>
                    <a:pt x="22731" y="4802"/>
                    <a:pt x="22818" y="4802"/>
                  </a:cubicBezTo>
                  <a:cubicBezTo>
                    <a:pt x="23088" y="4802"/>
                    <a:pt x="23434" y="4686"/>
                    <a:pt x="23542" y="4476"/>
                  </a:cubicBezTo>
                  <a:cubicBezTo>
                    <a:pt x="23710" y="4452"/>
                    <a:pt x="23875" y="4441"/>
                    <a:pt x="24036" y="4441"/>
                  </a:cubicBezTo>
                  <a:cubicBezTo>
                    <a:pt x="25610" y="4441"/>
                    <a:pt x="26842" y="5538"/>
                    <a:pt x="27939" y="6603"/>
                  </a:cubicBezTo>
                  <a:cubicBezTo>
                    <a:pt x="27519" y="6918"/>
                    <a:pt x="26946" y="7432"/>
                    <a:pt x="27047" y="7977"/>
                  </a:cubicBezTo>
                  <a:cubicBezTo>
                    <a:pt x="27201" y="8807"/>
                    <a:pt x="29322" y="9404"/>
                    <a:pt x="29201" y="10175"/>
                  </a:cubicBezTo>
                  <a:cubicBezTo>
                    <a:pt x="29128" y="10238"/>
                    <a:pt x="29041" y="10266"/>
                    <a:pt x="28942" y="10266"/>
                  </a:cubicBezTo>
                  <a:cubicBezTo>
                    <a:pt x="28263" y="10266"/>
                    <a:pt x="27055" y="8955"/>
                    <a:pt x="26645" y="8752"/>
                  </a:cubicBezTo>
                  <a:cubicBezTo>
                    <a:pt x="26365" y="8614"/>
                    <a:pt x="26079" y="8533"/>
                    <a:pt x="25784" y="8533"/>
                  </a:cubicBezTo>
                  <a:cubicBezTo>
                    <a:pt x="25636" y="8533"/>
                    <a:pt x="25485" y="8553"/>
                    <a:pt x="25331" y="8598"/>
                  </a:cubicBezTo>
                  <a:cubicBezTo>
                    <a:pt x="24019" y="8975"/>
                    <a:pt x="24211" y="10188"/>
                    <a:pt x="23679" y="11131"/>
                  </a:cubicBezTo>
                  <a:cubicBezTo>
                    <a:pt x="23674" y="11130"/>
                    <a:pt x="23669" y="11130"/>
                    <a:pt x="23663" y="11130"/>
                  </a:cubicBezTo>
                  <a:cubicBezTo>
                    <a:pt x="23644" y="11130"/>
                    <a:pt x="23625" y="11133"/>
                    <a:pt x="23607" y="11138"/>
                  </a:cubicBezTo>
                  <a:cubicBezTo>
                    <a:pt x="23280" y="11238"/>
                    <a:pt x="22914" y="11268"/>
                    <a:pt x="22541" y="11268"/>
                  </a:cubicBezTo>
                  <a:cubicBezTo>
                    <a:pt x="22091" y="11268"/>
                    <a:pt x="21633" y="11225"/>
                    <a:pt x="21229" y="11208"/>
                  </a:cubicBezTo>
                  <a:cubicBezTo>
                    <a:pt x="20350" y="11172"/>
                    <a:pt x="19049" y="11266"/>
                    <a:pt x="18420" y="10519"/>
                  </a:cubicBezTo>
                  <a:cubicBezTo>
                    <a:pt x="18296" y="10371"/>
                    <a:pt x="18217" y="10147"/>
                    <a:pt x="18139" y="9910"/>
                  </a:cubicBezTo>
                  <a:cubicBezTo>
                    <a:pt x="18156" y="9856"/>
                    <a:pt x="18130" y="9793"/>
                    <a:pt x="18088" y="9756"/>
                  </a:cubicBezTo>
                  <a:cubicBezTo>
                    <a:pt x="18015" y="9541"/>
                    <a:pt x="17936" y="9330"/>
                    <a:pt x="17817" y="9171"/>
                  </a:cubicBezTo>
                  <a:cubicBezTo>
                    <a:pt x="17592" y="8875"/>
                    <a:pt x="17304" y="8601"/>
                    <a:pt x="16969" y="8430"/>
                  </a:cubicBezTo>
                  <a:cubicBezTo>
                    <a:pt x="16678" y="8282"/>
                    <a:pt x="16390" y="8218"/>
                    <a:pt x="16106" y="8218"/>
                  </a:cubicBezTo>
                  <a:cubicBezTo>
                    <a:pt x="14707" y="8218"/>
                    <a:pt x="13407" y="9770"/>
                    <a:pt x="12267" y="10350"/>
                  </a:cubicBezTo>
                  <a:cubicBezTo>
                    <a:pt x="12230" y="10368"/>
                    <a:pt x="12253" y="10417"/>
                    <a:pt x="12287" y="10417"/>
                  </a:cubicBezTo>
                  <a:cubicBezTo>
                    <a:pt x="12289" y="10417"/>
                    <a:pt x="12292" y="10417"/>
                    <a:pt x="12294" y="10416"/>
                  </a:cubicBezTo>
                  <a:cubicBezTo>
                    <a:pt x="13269" y="10230"/>
                    <a:pt x="13892" y="9515"/>
                    <a:pt x="14709" y="9018"/>
                  </a:cubicBezTo>
                  <a:cubicBezTo>
                    <a:pt x="15131" y="8762"/>
                    <a:pt x="15595" y="8598"/>
                    <a:pt x="16045" y="8598"/>
                  </a:cubicBezTo>
                  <a:cubicBezTo>
                    <a:pt x="16488" y="8598"/>
                    <a:pt x="16917" y="8757"/>
                    <a:pt x="17278" y="9142"/>
                  </a:cubicBezTo>
                  <a:cubicBezTo>
                    <a:pt x="17352" y="9222"/>
                    <a:pt x="17417" y="9308"/>
                    <a:pt x="17472" y="9401"/>
                  </a:cubicBezTo>
                  <a:cubicBezTo>
                    <a:pt x="17449" y="9398"/>
                    <a:pt x="17426" y="9396"/>
                    <a:pt x="17404" y="9396"/>
                  </a:cubicBezTo>
                  <a:cubicBezTo>
                    <a:pt x="17337" y="9396"/>
                    <a:pt x="17272" y="9410"/>
                    <a:pt x="17206" y="9432"/>
                  </a:cubicBezTo>
                  <a:cubicBezTo>
                    <a:pt x="17196" y="9430"/>
                    <a:pt x="17185" y="9428"/>
                    <a:pt x="17174" y="9428"/>
                  </a:cubicBezTo>
                  <a:cubicBezTo>
                    <a:pt x="17137" y="9428"/>
                    <a:pt x="17101" y="9444"/>
                    <a:pt x="17076" y="9473"/>
                  </a:cubicBezTo>
                  <a:cubicBezTo>
                    <a:pt x="16891" y="9663"/>
                    <a:pt x="16716" y="9861"/>
                    <a:pt x="16541" y="10061"/>
                  </a:cubicBezTo>
                  <a:cubicBezTo>
                    <a:pt x="16421" y="10199"/>
                    <a:pt x="16334" y="10266"/>
                    <a:pt x="16217" y="10266"/>
                  </a:cubicBezTo>
                  <a:cubicBezTo>
                    <a:pt x="16150" y="10266"/>
                    <a:pt x="16074" y="10244"/>
                    <a:pt x="15975" y="10202"/>
                  </a:cubicBezTo>
                  <a:cubicBezTo>
                    <a:pt x="15731" y="10095"/>
                    <a:pt x="15462" y="10017"/>
                    <a:pt x="15196" y="10017"/>
                  </a:cubicBezTo>
                  <a:cubicBezTo>
                    <a:pt x="15104" y="10017"/>
                    <a:pt x="15013" y="10026"/>
                    <a:pt x="14923" y="10046"/>
                  </a:cubicBezTo>
                  <a:cubicBezTo>
                    <a:pt x="14891" y="10004"/>
                    <a:pt x="14842" y="9978"/>
                    <a:pt x="14788" y="9976"/>
                  </a:cubicBezTo>
                  <a:cubicBezTo>
                    <a:pt x="14710" y="9971"/>
                    <a:pt x="14632" y="9968"/>
                    <a:pt x="14555" y="9968"/>
                  </a:cubicBezTo>
                  <a:cubicBezTo>
                    <a:pt x="14087" y="9968"/>
                    <a:pt x="13633" y="10058"/>
                    <a:pt x="13188" y="10228"/>
                  </a:cubicBezTo>
                  <a:cubicBezTo>
                    <a:pt x="12907" y="10335"/>
                    <a:pt x="12579" y="10579"/>
                    <a:pt x="12287" y="10625"/>
                  </a:cubicBezTo>
                  <a:cubicBezTo>
                    <a:pt x="12225" y="10636"/>
                    <a:pt x="12165" y="10641"/>
                    <a:pt x="12107" y="10641"/>
                  </a:cubicBezTo>
                  <a:cubicBezTo>
                    <a:pt x="11635" y="10641"/>
                    <a:pt x="11361" y="10305"/>
                    <a:pt x="11351" y="9836"/>
                  </a:cubicBezTo>
                  <a:cubicBezTo>
                    <a:pt x="11350" y="9831"/>
                    <a:pt x="11349" y="9825"/>
                    <a:pt x="11347" y="9821"/>
                  </a:cubicBezTo>
                  <a:cubicBezTo>
                    <a:pt x="12021" y="9293"/>
                    <a:pt x="12855" y="8716"/>
                    <a:pt x="13237" y="7950"/>
                  </a:cubicBezTo>
                  <a:cubicBezTo>
                    <a:pt x="13427" y="7573"/>
                    <a:pt x="13557" y="7051"/>
                    <a:pt x="13337" y="6690"/>
                  </a:cubicBezTo>
                  <a:cubicBezTo>
                    <a:pt x="13374" y="6676"/>
                    <a:pt x="13406" y="6651"/>
                    <a:pt x="13429" y="6620"/>
                  </a:cubicBezTo>
                  <a:cubicBezTo>
                    <a:pt x="14207" y="5531"/>
                    <a:pt x="15407" y="4937"/>
                    <a:pt x="16692" y="4937"/>
                  </a:cubicBezTo>
                  <a:cubicBezTo>
                    <a:pt x="16967" y="4937"/>
                    <a:pt x="17246" y="4964"/>
                    <a:pt x="17525" y="5020"/>
                  </a:cubicBezTo>
                  <a:cubicBezTo>
                    <a:pt x="17532" y="5020"/>
                    <a:pt x="17538" y="5020"/>
                    <a:pt x="17544" y="5020"/>
                  </a:cubicBezTo>
                  <a:cubicBezTo>
                    <a:pt x="17551" y="5020"/>
                    <a:pt x="17557" y="5020"/>
                    <a:pt x="17564" y="5020"/>
                  </a:cubicBezTo>
                  <a:cubicBezTo>
                    <a:pt x="17703" y="5151"/>
                    <a:pt x="17892" y="5208"/>
                    <a:pt x="18087" y="5208"/>
                  </a:cubicBezTo>
                  <a:cubicBezTo>
                    <a:pt x="18339" y="5208"/>
                    <a:pt x="18600" y="5113"/>
                    <a:pt x="18775" y="4961"/>
                  </a:cubicBezTo>
                  <a:cubicBezTo>
                    <a:pt x="19091" y="4688"/>
                    <a:pt x="19194" y="4265"/>
                    <a:pt x="19089" y="3879"/>
                  </a:cubicBezTo>
                  <a:cubicBezTo>
                    <a:pt x="19101" y="3875"/>
                    <a:pt x="19111" y="3874"/>
                    <a:pt x="19123" y="3871"/>
                  </a:cubicBezTo>
                  <a:cubicBezTo>
                    <a:pt x="19250" y="3837"/>
                    <a:pt x="19363" y="3823"/>
                    <a:pt x="19469" y="3823"/>
                  </a:cubicBezTo>
                  <a:cubicBezTo>
                    <a:pt x="19756" y="3823"/>
                    <a:pt x="19989" y="3927"/>
                    <a:pt x="20300" y="4019"/>
                  </a:cubicBezTo>
                  <a:cubicBezTo>
                    <a:pt x="20373" y="4040"/>
                    <a:pt x="20446" y="4050"/>
                    <a:pt x="20517" y="4050"/>
                  </a:cubicBezTo>
                  <a:cubicBezTo>
                    <a:pt x="20935" y="4050"/>
                    <a:pt x="21317" y="3733"/>
                    <a:pt x="21712" y="3733"/>
                  </a:cubicBezTo>
                  <a:close/>
                  <a:moveTo>
                    <a:pt x="25728" y="8971"/>
                  </a:moveTo>
                  <a:cubicBezTo>
                    <a:pt x="26190" y="8971"/>
                    <a:pt x="26554" y="9234"/>
                    <a:pt x="26893" y="9524"/>
                  </a:cubicBezTo>
                  <a:cubicBezTo>
                    <a:pt x="26337" y="10052"/>
                    <a:pt x="26018" y="11004"/>
                    <a:pt x="26131" y="11756"/>
                  </a:cubicBezTo>
                  <a:cubicBezTo>
                    <a:pt x="26105" y="11757"/>
                    <a:pt x="26079" y="11757"/>
                    <a:pt x="26053" y="11757"/>
                  </a:cubicBezTo>
                  <a:cubicBezTo>
                    <a:pt x="25869" y="11757"/>
                    <a:pt x="25685" y="11741"/>
                    <a:pt x="25509" y="11681"/>
                  </a:cubicBezTo>
                  <a:cubicBezTo>
                    <a:pt x="25099" y="11544"/>
                    <a:pt x="24969" y="11221"/>
                    <a:pt x="24912" y="10819"/>
                  </a:cubicBezTo>
                  <a:cubicBezTo>
                    <a:pt x="24858" y="10438"/>
                    <a:pt x="24821" y="10015"/>
                    <a:pt x="24505" y="9785"/>
                  </a:cubicBezTo>
                  <a:cubicBezTo>
                    <a:pt x="24684" y="9413"/>
                    <a:pt x="24950" y="9115"/>
                    <a:pt x="25442" y="9004"/>
                  </a:cubicBezTo>
                  <a:cubicBezTo>
                    <a:pt x="25542" y="8981"/>
                    <a:pt x="25637" y="8971"/>
                    <a:pt x="25728" y="8971"/>
                  </a:cubicBezTo>
                  <a:close/>
                  <a:moveTo>
                    <a:pt x="17340" y="9685"/>
                  </a:moveTo>
                  <a:cubicBezTo>
                    <a:pt x="17462" y="9685"/>
                    <a:pt x="17570" y="9749"/>
                    <a:pt x="17672" y="9829"/>
                  </a:cubicBezTo>
                  <a:cubicBezTo>
                    <a:pt x="17806" y="10207"/>
                    <a:pt x="17873" y="10604"/>
                    <a:pt x="18076" y="10947"/>
                  </a:cubicBezTo>
                  <a:cubicBezTo>
                    <a:pt x="18441" y="11562"/>
                    <a:pt x="19170" y="11471"/>
                    <a:pt x="19820" y="11527"/>
                  </a:cubicBezTo>
                  <a:cubicBezTo>
                    <a:pt x="20565" y="11591"/>
                    <a:pt x="21468" y="11742"/>
                    <a:pt x="22318" y="11742"/>
                  </a:cubicBezTo>
                  <a:cubicBezTo>
                    <a:pt x="22817" y="11742"/>
                    <a:pt x="23298" y="11690"/>
                    <a:pt x="23718" y="11538"/>
                  </a:cubicBezTo>
                  <a:cubicBezTo>
                    <a:pt x="23822" y="11501"/>
                    <a:pt x="23861" y="11410"/>
                    <a:pt x="23856" y="11323"/>
                  </a:cubicBezTo>
                  <a:cubicBezTo>
                    <a:pt x="24076" y="11101"/>
                    <a:pt x="24143" y="10845"/>
                    <a:pt x="24247" y="10501"/>
                  </a:cubicBezTo>
                  <a:cubicBezTo>
                    <a:pt x="24293" y="10344"/>
                    <a:pt x="24342" y="10188"/>
                    <a:pt x="24398" y="10038"/>
                  </a:cubicBezTo>
                  <a:cubicBezTo>
                    <a:pt x="24698" y="10535"/>
                    <a:pt x="24460" y="11217"/>
                    <a:pt x="24851" y="11699"/>
                  </a:cubicBezTo>
                  <a:cubicBezTo>
                    <a:pt x="25205" y="12138"/>
                    <a:pt x="25814" y="12208"/>
                    <a:pt x="26346" y="12208"/>
                  </a:cubicBezTo>
                  <a:cubicBezTo>
                    <a:pt x="26381" y="12208"/>
                    <a:pt x="26415" y="12207"/>
                    <a:pt x="26449" y="12207"/>
                  </a:cubicBezTo>
                  <a:cubicBezTo>
                    <a:pt x="26474" y="12205"/>
                    <a:pt x="26498" y="12200"/>
                    <a:pt x="26521" y="12191"/>
                  </a:cubicBezTo>
                  <a:cubicBezTo>
                    <a:pt x="26767" y="12174"/>
                    <a:pt x="27013" y="12149"/>
                    <a:pt x="27251" y="12091"/>
                  </a:cubicBezTo>
                  <a:cubicBezTo>
                    <a:pt x="27375" y="12061"/>
                    <a:pt x="27571" y="11981"/>
                    <a:pt x="27716" y="11981"/>
                  </a:cubicBezTo>
                  <a:cubicBezTo>
                    <a:pt x="27754" y="11981"/>
                    <a:pt x="27788" y="11986"/>
                    <a:pt x="27816" y="11999"/>
                  </a:cubicBezTo>
                  <a:cubicBezTo>
                    <a:pt x="28190" y="12171"/>
                    <a:pt x="28238" y="12579"/>
                    <a:pt x="27936" y="12844"/>
                  </a:cubicBezTo>
                  <a:cubicBezTo>
                    <a:pt x="27845" y="12926"/>
                    <a:pt x="27872" y="13088"/>
                    <a:pt x="27975" y="13145"/>
                  </a:cubicBezTo>
                  <a:cubicBezTo>
                    <a:pt x="28269" y="13308"/>
                    <a:pt x="28569" y="13399"/>
                    <a:pt x="28892" y="13399"/>
                  </a:cubicBezTo>
                  <a:cubicBezTo>
                    <a:pt x="28610" y="13942"/>
                    <a:pt x="28277" y="14216"/>
                    <a:pt x="27895" y="14216"/>
                  </a:cubicBezTo>
                  <a:cubicBezTo>
                    <a:pt x="27784" y="14216"/>
                    <a:pt x="27670" y="14193"/>
                    <a:pt x="27551" y="14147"/>
                  </a:cubicBezTo>
                  <a:cubicBezTo>
                    <a:pt x="27379" y="14101"/>
                    <a:pt x="27210" y="14046"/>
                    <a:pt x="27044" y="13983"/>
                  </a:cubicBezTo>
                  <a:cubicBezTo>
                    <a:pt x="27032" y="13763"/>
                    <a:pt x="27023" y="13542"/>
                    <a:pt x="27028" y="13321"/>
                  </a:cubicBezTo>
                  <a:cubicBezTo>
                    <a:pt x="27032" y="13199"/>
                    <a:pt x="27038" y="13077"/>
                    <a:pt x="27046" y="12957"/>
                  </a:cubicBezTo>
                  <a:cubicBezTo>
                    <a:pt x="27051" y="12861"/>
                    <a:pt x="27025" y="12653"/>
                    <a:pt x="27088" y="12572"/>
                  </a:cubicBezTo>
                  <a:cubicBezTo>
                    <a:pt x="27119" y="12540"/>
                    <a:pt x="27096" y="12487"/>
                    <a:pt x="27052" y="12485"/>
                  </a:cubicBezTo>
                  <a:cubicBezTo>
                    <a:pt x="27040" y="12483"/>
                    <a:pt x="27028" y="12483"/>
                    <a:pt x="27017" y="12483"/>
                  </a:cubicBezTo>
                  <a:cubicBezTo>
                    <a:pt x="26812" y="12483"/>
                    <a:pt x="26789" y="12723"/>
                    <a:pt x="26770" y="12896"/>
                  </a:cubicBezTo>
                  <a:cubicBezTo>
                    <a:pt x="26734" y="13224"/>
                    <a:pt x="26724" y="13555"/>
                    <a:pt x="26737" y="13885"/>
                  </a:cubicBezTo>
                  <a:cubicBezTo>
                    <a:pt x="26592" y="13839"/>
                    <a:pt x="26447" y="13799"/>
                    <a:pt x="26296" y="13780"/>
                  </a:cubicBezTo>
                  <a:cubicBezTo>
                    <a:pt x="26203" y="13768"/>
                    <a:pt x="26111" y="13762"/>
                    <a:pt x="26021" y="13762"/>
                  </a:cubicBezTo>
                  <a:cubicBezTo>
                    <a:pt x="25807" y="13762"/>
                    <a:pt x="25600" y="13798"/>
                    <a:pt x="25394" y="13891"/>
                  </a:cubicBezTo>
                  <a:cubicBezTo>
                    <a:pt x="24527" y="14282"/>
                    <a:pt x="24457" y="15511"/>
                    <a:pt x="23562" y="15841"/>
                  </a:cubicBezTo>
                  <a:cubicBezTo>
                    <a:pt x="23533" y="15852"/>
                    <a:pt x="23505" y="15872"/>
                    <a:pt x="23484" y="15897"/>
                  </a:cubicBezTo>
                  <a:cubicBezTo>
                    <a:pt x="22191" y="15949"/>
                    <a:pt x="20867" y="16238"/>
                    <a:pt x="19569" y="16238"/>
                  </a:cubicBezTo>
                  <a:cubicBezTo>
                    <a:pt x="19387" y="16238"/>
                    <a:pt x="19206" y="16232"/>
                    <a:pt x="19025" y="16219"/>
                  </a:cubicBezTo>
                  <a:cubicBezTo>
                    <a:pt x="18223" y="16162"/>
                    <a:pt x="17570" y="15897"/>
                    <a:pt x="17076" y="15244"/>
                  </a:cubicBezTo>
                  <a:cubicBezTo>
                    <a:pt x="16759" y="14825"/>
                    <a:pt x="16613" y="14178"/>
                    <a:pt x="16270" y="13803"/>
                  </a:cubicBezTo>
                  <a:cubicBezTo>
                    <a:pt x="15962" y="13468"/>
                    <a:pt x="15622" y="13338"/>
                    <a:pt x="15268" y="13338"/>
                  </a:cubicBezTo>
                  <a:cubicBezTo>
                    <a:pt x="14725" y="13338"/>
                    <a:pt x="14151" y="13645"/>
                    <a:pt x="13615" y="13979"/>
                  </a:cubicBezTo>
                  <a:cubicBezTo>
                    <a:pt x="13662" y="13909"/>
                    <a:pt x="13700" y="13834"/>
                    <a:pt x="13729" y="13756"/>
                  </a:cubicBezTo>
                  <a:cubicBezTo>
                    <a:pt x="13841" y="13443"/>
                    <a:pt x="13750" y="13106"/>
                    <a:pt x="13759" y="12786"/>
                  </a:cubicBezTo>
                  <a:cubicBezTo>
                    <a:pt x="13769" y="12412"/>
                    <a:pt x="13916" y="12117"/>
                    <a:pt x="14265" y="11925"/>
                  </a:cubicBezTo>
                  <a:cubicBezTo>
                    <a:pt x="14408" y="11846"/>
                    <a:pt x="14608" y="11842"/>
                    <a:pt x="14763" y="11770"/>
                  </a:cubicBezTo>
                  <a:cubicBezTo>
                    <a:pt x="14808" y="11748"/>
                    <a:pt x="14789" y="11686"/>
                    <a:pt x="14750" y="11672"/>
                  </a:cubicBezTo>
                  <a:cubicBezTo>
                    <a:pt x="14649" y="11635"/>
                    <a:pt x="14547" y="11618"/>
                    <a:pt x="14447" y="11618"/>
                  </a:cubicBezTo>
                  <a:cubicBezTo>
                    <a:pt x="14018" y="11618"/>
                    <a:pt x="13621" y="11928"/>
                    <a:pt x="13504" y="12357"/>
                  </a:cubicBezTo>
                  <a:cubicBezTo>
                    <a:pt x="13394" y="12756"/>
                    <a:pt x="13538" y="13166"/>
                    <a:pt x="13441" y="13561"/>
                  </a:cubicBezTo>
                  <a:cubicBezTo>
                    <a:pt x="13310" y="14108"/>
                    <a:pt x="12804" y="14284"/>
                    <a:pt x="12384" y="14580"/>
                  </a:cubicBezTo>
                  <a:cubicBezTo>
                    <a:pt x="12328" y="14586"/>
                    <a:pt x="12270" y="14591"/>
                    <a:pt x="12212" y="14591"/>
                  </a:cubicBezTo>
                  <a:cubicBezTo>
                    <a:pt x="12045" y="14591"/>
                    <a:pt x="11880" y="14550"/>
                    <a:pt x="11792" y="14385"/>
                  </a:cubicBezTo>
                  <a:cubicBezTo>
                    <a:pt x="11727" y="14266"/>
                    <a:pt x="11738" y="13903"/>
                    <a:pt x="11739" y="13751"/>
                  </a:cubicBezTo>
                  <a:cubicBezTo>
                    <a:pt x="11740" y="13331"/>
                    <a:pt x="11773" y="12877"/>
                    <a:pt x="12229" y="12738"/>
                  </a:cubicBezTo>
                  <a:cubicBezTo>
                    <a:pt x="12395" y="12688"/>
                    <a:pt x="12568" y="12659"/>
                    <a:pt x="12703" y="12583"/>
                  </a:cubicBezTo>
                  <a:lnTo>
                    <a:pt x="12703" y="12583"/>
                  </a:lnTo>
                  <a:cubicBezTo>
                    <a:pt x="12703" y="12983"/>
                    <a:pt x="12698" y="13534"/>
                    <a:pt x="12383" y="13666"/>
                  </a:cubicBezTo>
                  <a:cubicBezTo>
                    <a:pt x="12345" y="13434"/>
                    <a:pt x="12380" y="13198"/>
                    <a:pt x="12310" y="12977"/>
                  </a:cubicBezTo>
                  <a:cubicBezTo>
                    <a:pt x="12294" y="12926"/>
                    <a:pt x="12246" y="12896"/>
                    <a:pt x="12199" y="12896"/>
                  </a:cubicBezTo>
                  <a:cubicBezTo>
                    <a:pt x="12162" y="12896"/>
                    <a:pt x="12126" y="12913"/>
                    <a:pt x="12105" y="12951"/>
                  </a:cubicBezTo>
                  <a:cubicBezTo>
                    <a:pt x="11943" y="13221"/>
                    <a:pt x="12058" y="13597"/>
                    <a:pt x="12128" y="13883"/>
                  </a:cubicBezTo>
                  <a:cubicBezTo>
                    <a:pt x="12145" y="13952"/>
                    <a:pt x="12207" y="13986"/>
                    <a:pt x="12272" y="13993"/>
                  </a:cubicBezTo>
                  <a:cubicBezTo>
                    <a:pt x="12304" y="13997"/>
                    <a:pt x="12335" y="13998"/>
                    <a:pt x="12365" y="13998"/>
                  </a:cubicBezTo>
                  <a:cubicBezTo>
                    <a:pt x="13160" y="13998"/>
                    <a:pt x="13022" y="12872"/>
                    <a:pt x="13098" y="12334"/>
                  </a:cubicBezTo>
                  <a:lnTo>
                    <a:pt x="13098" y="12327"/>
                  </a:lnTo>
                  <a:cubicBezTo>
                    <a:pt x="13229" y="11730"/>
                    <a:pt x="13542" y="11419"/>
                    <a:pt x="14060" y="11419"/>
                  </a:cubicBezTo>
                  <a:cubicBezTo>
                    <a:pt x="14168" y="11419"/>
                    <a:pt x="14286" y="11432"/>
                    <a:pt x="14413" y="11460"/>
                  </a:cubicBezTo>
                  <a:cubicBezTo>
                    <a:pt x="14638" y="11509"/>
                    <a:pt x="14853" y="11570"/>
                    <a:pt x="15079" y="11570"/>
                  </a:cubicBezTo>
                  <a:cubicBezTo>
                    <a:pt x="15139" y="11570"/>
                    <a:pt x="15199" y="11566"/>
                    <a:pt x="15261" y="11556"/>
                  </a:cubicBezTo>
                  <a:cubicBezTo>
                    <a:pt x="15748" y="11479"/>
                    <a:pt x="16202" y="11121"/>
                    <a:pt x="16318" y="10637"/>
                  </a:cubicBezTo>
                  <a:lnTo>
                    <a:pt x="16325" y="10637"/>
                  </a:lnTo>
                  <a:cubicBezTo>
                    <a:pt x="16436" y="10623"/>
                    <a:pt x="16508" y="10551"/>
                    <a:pt x="16585" y="10480"/>
                  </a:cubicBezTo>
                  <a:cubicBezTo>
                    <a:pt x="16840" y="10249"/>
                    <a:pt x="17068" y="9957"/>
                    <a:pt x="17283" y="9689"/>
                  </a:cubicBezTo>
                  <a:cubicBezTo>
                    <a:pt x="17302" y="9686"/>
                    <a:pt x="17321" y="9685"/>
                    <a:pt x="17340" y="9685"/>
                  </a:cubicBezTo>
                  <a:close/>
                  <a:moveTo>
                    <a:pt x="15134" y="13724"/>
                  </a:moveTo>
                  <a:cubicBezTo>
                    <a:pt x="15862" y="13724"/>
                    <a:pt x="16177" y="14285"/>
                    <a:pt x="16496" y="14868"/>
                  </a:cubicBezTo>
                  <a:cubicBezTo>
                    <a:pt x="16173" y="15029"/>
                    <a:pt x="16036" y="15394"/>
                    <a:pt x="15901" y="15725"/>
                  </a:cubicBezTo>
                  <a:cubicBezTo>
                    <a:pt x="15687" y="16249"/>
                    <a:pt x="15527" y="16587"/>
                    <a:pt x="14913" y="16677"/>
                  </a:cubicBezTo>
                  <a:cubicBezTo>
                    <a:pt x="14760" y="16699"/>
                    <a:pt x="14608" y="16706"/>
                    <a:pt x="14455" y="16706"/>
                  </a:cubicBezTo>
                  <a:cubicBezTo>
                    <a:pt x="14216" y="16706"/>
                    <a:pt x="13978" y="16689"/>
                    <a:pt x="13738" y="16688"/>
                  </a:cubicBezTo>
                  <a:cubicBezTo>
                    <a:pt x="13716" y="16643"/>
                    <a:pt x="13683" y="16604"/>
                    <a:pt x="13644" y="16573"/>
                  </a:cubicBezTo>
                  <a:cubicBezTo>
                    <a:pt x="13720" y="15823"/>
                    <a:pt x="13363" y="15091"/>
                    <a:pt x="13510" y="14353"/>
                  </a:cubicBezTo>
                  <a:cubicBezTo>
                    <a:pt x="14007" y="14063"/>
                    <a:pt x="14490" y="13735"/>
                    <a:pt x="15111" y="13725"/>
                  </a:cubicBezTo>
                  <a:cubicBezTo>
                    <a:pt x="15118" y="13724"/>
                    <a:pt x="15126" y="13724"/>
                    <a:pt x="15134" y="13724"/>
                  </a:cubicBezTo>
                  <a:close/>
                  <a:moveTo>
                    <a:pt x="26115" y="14186"/>
                  </a:moveTo>
                  <a:cubicBezTo>
                    <a:pt x="26455" y="14186"/>
                    <a:pt x="26835" y="14342"/>
                    <a:pt x="27194" y="14476"/>
                  </a:cubicBezTo>
                  <a:cubicBezTo>
                    <a:pt x="27076" y="14868"/>
                    <a:pt x="27230" y="15264"/>
                    <a:pt x="27316" y="15674"/>
                  </a:cubicBezTo>
                  <a:cubicBezTo>
                    <a:pt x="27386" y="16015"/>
                    <a:pt x="27262" y="16544"/>
                    <a:pt x="27416" y="16888"/>
                  </a:cubicBezTo>
                  <a:cubicBezTo>
                    <a:pt x="27220" y="16940"/>
                    <a:pt x="27019" y="16993"/>
                    <a:pt x="26812" y="17002"/>
                  </a:cubicBezTo>
                  <a:cubicBezTo>
                    <a:pt x="26776" y="17003"/>
                    <a:pt x="26742" y="17004"/>
                    <a:pt x="26707" y="17004"/>
                  </a:cubicBezTo>
                  <a:cubicBezTo>
                    <a:pt x="25760" y="17004"/>
                    <a:pt x="25368" y="16372"/>
                    <a:pt x="25092" y="15561"/>
                  </a:cubicBezTo>
                  <a:cubicBezTo>
                    <a:pt x="25004" y="15305"/>
                    <a:pt x="25000" y="15160"/>
                    <a:pt x="24838" y="15023"/>
                  </a:cubicBezTo>
                  <a:cubicBezTo>
                    <a:pt x="25099" y="14638"/>
                    <a:pt x="25394" y="14309"/>
                    <a:pt x="25934" y="14202"/>
                  </a:cubicBezTo>
                  <a:cubicBezTo>
                    <a:pt x="25993" y="14191"/>
                    <a:pt x="26053" y="14186"/>
                    <a:pt x="26115" y="14186"/>
                  </a:cubicBezTo>
                  <a:close/>
                  <a:moveTo>
                    <a:pt x="17002" y="15659"/>
                  </a:moveTo>
                  <a:lnTo>
                    <a:pt x="17002" y="15659"/>
                  </a:lnTo>
                  <a:cubicBezTo>
                    <a:pt x="17049" y="15713"/>
                    <a:pt x="17098" y="15763"/>
                    <a:pt x="17150" y="15811"/>
                  </a:cubicBezTo>
                  <a:cubicBezTo>
                    <a:pt x="17653" y="16266"/>
                    <a:pt x="18360" y="16412"/>
                    <a:pt x="19025" y="16474"/>
                  </a:cubicBezTo>
                  <a:cubicBezTo>
                    <a:pt x="19387" y="16508"/>
                    <a:pt x="19760" y="16522"/>
                    <a:pt x="20138" y="16522"/>
                  </a:cubicBezTo>
                  <a:cubicBezTo>
                    <a:pt x="21287" y="16522"/>
                    <a:pt x="22487" y="16390"/>
                    <a:pt x="23583" y="16273"/>
                  </a:cubicBezTo>
                  <a:cubicBezTo>
                    <a:pt x="23646" y="16266"/>
                    <a:pt x="23703" y="16230"/>
                    <a:pt x="23734" y="16174"/>
                  </a:cubicBezTo>
                  <a:cubicBezTo>
                    <a:pt x="23847" y="16129"/>
                    <a:pt x="23953" y="16070"/>
                    <a:pt x="24052" y="16000"/>
                  </a:cubicBezTo>
                  <a:lnTo>
                    <a:pt x="24052" y="16000"/>
                  </a:lnTo>
                  <a:cubicBezTo>
                    <a:pt x="23923" y="16918"/>
                    <a:pt x="22692" y="17067"/>
                    <a:pt x="21582" y="17067"/>
                  </a:cubicBezTo>
                  <a:cubicBezTo>
                    <a:pt x="21050" y="17067"/>
                    <a:pt x="20547" y="17033"/>
                    <a:pt x="20206" y="17033"/>
                  </a:cubicBezTo>
                  <a:cubicBezTo>
                    <a:pt x="20204" y="17033"/>
                    <a:pt x="20202" y="17033"/>
                    <a:pt x="20200" y="17033"/>
                  </a:cubicBezTo>
                  <a:cubicBezTo>
                    <a:pt x="19872" y="17033"/>
                    <a:pt x="19498" y="17054"/>
                    <a:pt x="19125" y="17054"/>
                  </a:cubicBezTo>
                  <a:cubicBezTo>
                    <a:pt x="18087" y="17054"/>
                    <a:pt x="17053" y="16890"/>
                    <a:pt x="17002" y="15659"/>
                  </a:cubicBezTo>
                  <a:close/>
                  <a:moveTo>
                    <a:pt x="28311" y="17833"/>
                  </a:moveTo>
                  <a:cubicBezTo>
                    <a:pt x="28514" y="18157"/>
                    <a:pt x="28846" y="18359"/>
                    <a:pt x="29225" y="18359"/>
                  </a:cubicBezTo>
                  <a:cubicBezTo>
                    <a:pt x="29251" y="18359"/>
                    <a:pt x="29277" y="18358"/>
                    <a:pt x="29303" y="18356"/>
                  </a:cubicBezTo>
                  <a:lnTo>
                    <a:pt x="29303" y="18356"/>
                  </a:lnTo>
                  <a:cubicBezTo>
                    <a:pt x="29319" y="18926"/>
                    <a:pt x="29224" y="19499"/>
                    <a:pt x="28626" y="19750"/>
                  </a:cubicBezTo>
                  <a:cubicBezTo>
                    <a:pt x="28622" y="19751"/>
                    <a:pt x="28621" y="19753"/>
                    <a:pt x="28618" y="19755"/>
                  </a:cubicBezTo>
                  <a:cubicBezTo>
                    <a:pt x="28584" y="19758"/>
                    <a:pt x="28550" y="19761"/>
                    <a:pt x="28517" y="19761"/>
                  </a:cubicBezTo>
                  <a:cubicBezTo>
                    <a:pt x="28510" y="19761"/>
                    <a:pt x="28503" y="19761"/>
                    <a:pt x="28496" y="19760"/>
                  </a:cubicBezTo>
                  <a:cubicBezTo>
                    <a:pt x="28494" y="19706"/>
                    <a:pt x="28466" y="19655"/>
                    <a:pt x="28421" y="19624"/>
                  </a:cubicBezTo>
                  <a:cubicBezTo>
                    <a:pt x="28156" y="19428"/>
                    <a:pt x="28189" y="18696"/>
                    <a:pt x="28213" y="18417"/>
                  </a:cubicBezTo>
                  <a:cubicBezTo>
                    <a:pt x="28232" y="18206"/>
                    <a:pt x="28245" y="18012"/>
                    <a:pt x="28311" y="17833"/>
                  </a:cubicBezTo>
                  <a:close/>
                  <a:moveTo>
                    <a:pt x="16582" y="15023"/>
                  </a:moveTo>
                  <a:cubicBezTo>
                    <a:pt x="16640" y="15128"/>
                    <a:pt x="16700" y="15232"/>
                    <a:pt x="16763" y="15332"/>
                  </a:cubicBezTo>
                  <a:cubicBezTo>
                    <a:pt x="16525" y="17481"/>
                    <a:pt x="18536" y="17275"/>
                    <a:pt x="20200" y="17323"/>
                  </a:cubicBezTo>
                  <a:cubicBezTo>
                    <a:pt x="20695" y="17337"/>
                    <a:pt x="21422" y="17429"/>
                    <a:pt x="22134" y="17429"/>
                  </a:cubicBezTo>
                  <a:cubicBezTo>
                    <a:pt x="23389" y="17429"/>
                    <a:pt x="24598" y="17145"/>
                    <a:pt x="24409" y="15653"/>
                  </a:cubicBezTo>
                  <a:cubicBezTo>
                    <a:pt x="24480" y="15564"/>
                    <a:pt x="24548" y="15467"/>
                    <a:pt x="24617" y="15360"/>
                  </a:cubicBezTo>
                  <a:lnTo>
                    <a:pt x="24698" y="15233"/>
                  </a:lnTo>
                  <a:cubicBezTo>
                    <a:pt x="25033" y="15687"/>
                    <a:pt x="24935" y="16491"/>
                    <a:pt x="25399" y="16946"/>
                  </a:cubicBezTo>
                  <a:cubicBezTo>
                    <a:pt x="25760" y="17299"/>
                    <a:pt x="26261" y="17458"/>
                    <a:pt x="26757" y="17458"/>
                  </a:cubicBezTo>
                  <a:cubicBezTo>
                    <a:pt x="26869" y="17458"/>
                    <a:pt x="26981" y="17450"/>
                    <a:pt x="27090" y="17434"/>
                  </a:cubicBezTo>
                  <a:cubicBezTo>
                    <a:pt x="27216" y="17416"/>
                    <a:pt x="27754" y="17215"/>
                    <a:pt x="27991" y="17215"/>
                  </a:cubicBezTo>
                  <a:cubicBezTo>
                    <a:pt x="28041" y="17215"/>
                    <a:pt x="28077" y="17224"/>
                    <a:pt x="28093" y="17245"/>
                  </a:cubicBezTo>
                  <a:cubicBezTo>
                    <a:pt x="28092" y="17244"/>
                    <a:pt x="28091" y="17243"/>
                    <a:pt x="28090" y="17243"/>
                  </a:cubicBezTo>
                  <a:cubicBezTo>
                    <a:pt x="28046" y="17243"/>
                    <a:pt x="27817" y="17826"/>
                    <a:pt x="27814" y="17844"/>
                  </a:cubicBezTo>
                  <a:cubicBezTo>
                    <a:pt x="27684" y="18383"/>
                    <a:pt x="27649" y="19107"/>
                    <a:pt x="27868" y="19648"/>
                  </a:cubicBezTo>
                  <a:cubicBezTo>
                    <a:pt x="27760" y="19615"/>
                    <a:pt x="27650" y="19578"/>
                    <a:pt x="27539" y="19535"/>
                  </a:cubicBezTo>
                  <a:cubicBezTo>
                    <a:pt x="27489" y="19359"/>
                    <a:pt x="27444" y="19184"/>
                    <a:pt x="27431" y="18991"/>
                  </a:cubicBezTo>
                  <a:cubicBezTo>
                    <a:pt x="27411" y="18681"/>
                    <a:pt x="27439" y="18369"/>
                    <a:pt x="27511" y="18067"/>
                  </a:cubicBezTo>
                  <a:cubicBezTo>
                    <a:pt x="27519" y="18029"/>
                    <a:pt x="27493" y="18007"/>
                    <a:pt x="27465" y="18007"/>
                  </a:cubicBezTo>
                  <a:cubicBezTo>
                    <a:pt x="27446" y="18007"/>
                    <a:pt x="27426" y="18018"/>
                    <a:pt x="27416" y="18041"/>
                  </a:cubicBezTo>
                  <a:cubicBezTo>
                    <a:pt x="27245" y="18452"/>
                    <a:pt x="27161" y="18953"/>
                    <a:pt x="27236" y="19415"/>
                  </a:cubicBezTo>
                  <a:cubicBezTo>
                    <a:pt x="26717" y="19206"/>
                    <a:pt x="26188" y="18979"/>
                    <a:pt x="25757" y="18979"/>
                  </a:cubicBezTo>
                  <a:cubicBezTo>
                    <a:pt x="25510" y="18979"/>
                    <a:pt x="25296" y="19053"/>
                    <a:pt x="25134" y="19247"/>
                  </a:cubicBezTo>
                  <a:cubicBezTo>
                    <a:pt x="24905" y="19520"/>
                    <a:pt x="24858" y="19997"/>
                    <a:pt x="24644" y="20294"/>
                  </a:cubicBezTo>
                  <a:cubicBezTo>
                    <a:pt x="24126" y="21017"/>
                    <a:pt x="23552" y="21020"/>
                    <a:pt x="22840" y="21157"/>
                  </a:cubicBezTo>
                  <a:cubicBezTo>
                    <a:pt x="22015" y="21315"/>
                    <a:pt x="21202" y="21570"/>
                    <a:pt x="20357" y="21587"/>
                  </a:cubicBezTo>
                  <a:cubicBezTo>
                    <a:pt x="20269" y="21588"/>
                    <a:pt x="20180" y="21589"/>
                    <a:pt x="20091" y="21589"/>
                  </a:cubicBezTo>
                  <a:cubicBezTo>
                    <a:pt x="19082" y="21589"/>
                    <a:pt x="17951" y="21461"/>
                    <a:pt x="17284" y="20663"/>
                  </a:cubicBezTo>
                  <a:cubicBezTo>
                    <a:pt x="16995" y="20318"/>
                    <a:pt x="16847" y="19903"/>
                    <a:pt x="16454" y="19641"/>
                  </a:cubicBezTo>
                  <a:cubicBezTo>
                    <a:pt x="16056" y="19375"/>
                    <a:pt x="15461" y="19264"/>
                    <a:pt x="14855" y="19264"/>
                  </a:cubicBezTo>
                  <a:cubicBezTo>
                    <a:pt x="14360" y="19264"/>
                    <a:pt x="13858" y="19338"/>
                    <a:pt x="13448" y="19464"/>
                  </a:cubicBezTo>
                  <a:cubicBezTo>
                    <a:pt x="13916" y="18743"/>
                    <a:pt x="13381" y="17777"/>
                    <a:pt x="13384" y="16940"/>
                  </a:cubicBezTo>
                  <a:cubicBezTo>
                    <a:pt x="13384" y="16921"/>
                    <a:pt x="13367" y="16907"/>
                    <a:pt x="13350" y="16907"/>
                  </a:cubicBezTo>
                  <a:cubicBezTo>
                    <a:pt x="13343" y="16907"/>
                    <a:pt x="13335" y="16910"/>
                    <a:pt x="13330" y="16917"/>
                  </a:cubicBezTo>
                  <a:cubicBezTo>
                    <a:pt x="13128" y="17146"/>
                    <a:pt x="13161" y="17389"/>
                    <a:pt x="13228" y="17678"/>
                  </a:cubicBezTo>
                  <a:cubicBezTo>
                    <a:pt x="13368" y="18290"/>
                    <a:pt x="13628" y="19003"/>
                    <a:pt x="13109" y="19477"/>
                  </a:cubicBezTo>
                  <a:cubicBezTo>
                    <a:pt x="13096" y="19477"/>
                    <a:pt x="13084" y="19477"/>
                    <a:pt x="13072" y="19480"/>
                  </a:cubicBezTo>
                  <a:cubicBezTo>
                    <a:pt x="12864" y="19539"/>
                    <a:pt x="12596" y="19617"/>
                    <a:pt x="12347" y="19617"/>
                  </a:cubicBezTo>
                  <a:cubicBezTo>
                    <a:pt x="12124" y="19617"/>
                    <a:pt x="11916" y="19555"/>
                    <a:pt x="11780" y="19360"/>
                  </a:cubicBezTo>
                  <a:cubicBezTo>
                    <a:pt x="11659" y="19188"/>
                    <a:pt x="11527" y="18557"/>
                    <a:pt x="11687" y="18366"/>
                  </a:cubicBezTo>
                  <a:cubicBezTo>
                    <a:pt x="11751" y="18289"/>
                    <a:pt x="11977" y="18282"/>
                    <a:pt x="12165" y="18282"/>
                  </a:cubicBezTo>
                  <a:cubicBezTo>
                    <a:pt x="12205" y="18282"/>
                    <a:pt x="12243" y="18282"/>
                    <a:pt x="12277" y="18282"/>
                  </a:cubicBezTo>
                  <a:cubicBezTo>
                    <a:pt x="12327" y="18282"/>
                    <a:pt x="12370" y="18282"/>
                    <a:pt x="12398" y="18278"/>
                  </a:cubicBezTo>
                  <a:cubicBezTo>
                    <a:pt x="12545" y="18264"/>
                    <a:pt x="12695" y="18243"/>
                    <a:pt x="12829" y="18185"/>
                  </a:cubicBezTo>
                  <a:lnTo>
                    <a:pt x="12829" y="18185"/>
                  </a:lnTo>
                  <a:cubicBezTo>
                    <a:pt x="12813" y="18455"/>
                    <a:pt x="12738" y="18729"/>
                    <a:pt x="12557" y="18934"/>
                  </a:cubicBezTo>
                  <a:cubicBezTo>
                    <a:pt x="12506" y="18993"/>
                    <a:pt x="12441" y="19031"/>
                    <a:pt x="12382" y="19077"/>
                  </a:cubicBezTo>
                  <a:cubicBezTo>
                    <a:pt x="12379" y="19077"/>
                    <a:pt x="12378" y="19080"/>
                    <a:pt x="12377" y="19080"/>
                  </a:cubicBezTo>
                  <a:lnTo>
                    <a:pt x="12364" y="19045"/>
                  </a:lnTo>
                  <a:cubicBezTo>
                    <a:pt x="12349" y="18897"/>
                    <a:pt x="12334" y="18700"/>
                    <a:pt x="12279" y="18563"/>
                  </a:cubicBezTo>
                  <a:cubicBezTo>
                    <a:pt x="12249" y="18485"/>
                    <a:pt x="12175" y="18437"/>
                    <a:pt x="12102" y="18437"/>
                  </a:cubicBezTo>
                  <a:cubicBezTo>
                    <a:pt x="12050" y="18437"/>
                    <a:pt x="11997" y="18463"/>
                    <a:pt x="11962" y="18521"/>
                  </a:cubicBezTo>
                  <a:cubicBezTo>
                    <a:pt x="11787" y="18815"/>
                    <a:pt x="11955" y="19512"/>
                    <a:pt x="12322" y="19512"/>
                  </a:cubicBezTo>
                  <a:cubicBezTo>
                    <a:pt x="12389" y="19512"/>
                    <a:pt x="12464" y="19489"/>
                    <a:pt x="12544" y="19434"/>
                  </a:cubicBezTo>
                  <a:cubicBezTo>
                    <a:pt x="13001" y="19125"/>
                    <a:pt x="13189" y="18529"/>
                    <a:pt x="13175" y="18005"/>
                  </a:cubicBezTo>
                  <a:cubicBezTo>
                    <a:pt x="13164" y="17834"/>
                    <a:pt x="13139" y="17666"/>
                    <a:pt x="13098" y="17500"/>
                  </a:cubicBezTo>
                  <a:cubicBezTo>
                    <a:pt x="13055" y="17333"/>
                    <a:pt x="12925" y="17133"/>
                    <a:pt x="12914" y="16965"/>
                  </a:cubicBezTo>
                  <a:cubicBezTo>
                    <a:pt x="12905" y="16792"/>
                    <a:pt x="13033" y="16722"/>
                    <a:pt x="13170" y="16722"/>
                  </a:cubicBezTo>
                  <a:cubicBezTo>
                    <a:pt x="13202" y="16722"/>
                    <a:pt x="13235" y="16726"/>
                    <a:pt x="13267" y="16733"/>
                  </a:cubicBezTo>
                  <a:cubicBezTo>
                    <a:pt x="13295" y="16811"/>
                    <a:pt x="13368" y="16864"/>
                    <a:pt x="13450" y="16868"/>
                  </a:cubicBezTo>
                  <a:cubicBezTo>
                    <a:pt x="13456" y="16910"/>
                    <a:pt x="13483" y="16946"/>
                    <a:pt x="13521" y="16963"/>
                  </a:cubicBezTo>
                  <a:cubicBezTo>
                    <a:pt x="13738" y="17071"/>
                    <a:pt x="14037" y="17125"/>
                    <a:pt x="14348" y="17125"/>
                  </a:cubicBezTo>
                  <a:cubicBezTo>
                    <a:pt x="14792" y="17125"/>
                    <a:pt x="15259" y="17016"/>
                    <a:pt x="15546" y="16800"/>
                  </a:cubicBezTo>
                  <a:cubicBezTo>
                    <a:pt x="15781" y="16624"/>
                    <a:pt x="15904" y="16356"/>
                    <a:pt x="16009" y="16090"/>
                  </a:cubicBezTo>
                  <a:cubicBezTo>
                    <a:pt x="16171" y="15681"/>
                    <a:pt x="16287" y="15336"/>
                    <a:pt x="16582" y="15023"/>
                  </a:cubicBezTo>
                  <a:close/>
                  <a:moveTo>
                    <a:pt x="14876" y="19631"/>
                  </a:moveTo>
                  <a:cubicBezTo>
                    <a:pt x="15494" y="19631"/>
                    <a:pt x="16090" y="19732"/>
                    <a:pt x="16477" y="20106"/>
                  </a:cubicBezTo>
                  <a:cubicBezTo>
                    <a:pt x="16593" y="20218"/>
                    <a:pt x="16687" y="20348"/>
                    <a:pt x="16772" y="20484"/>
                  </a:cubicBezTo>
                  <a:cubicBezTo>
                    <a:pt x="16305" y="20678"/>
                    <a:pt x="15982" y="20950"/>
                    <a:pt x="15619" y="21332"/>
                  </a:cubicBezTo>
                  <a:cubicBezTo>
                    <a:pt x="15392" y="21571"/>
                    <a:pt x="15263" y="21778"/>
                    <a:pt x="15006" y="21778"/>
                  </a:cubicBezTo>
                  <a:cubicBezTo>
                    <a:pt x="14896" y="21778"/>
                    <a:pt x="14762" y="21739"/>
                    <a:pt x="14586" y="21649"/>
                  </a:cubicBezTo>
                  <a:cubicBezTo>
                    <a:pt x="14470" y="21589"/>
                    <a:pt x="14418" y="21443"/>
                    <a:pt x="14282" y="21379"/>
                  </a:cubicBezTo>
                  <a:cubicBezTo>
                    <a:pt x="14157" y="21320"/>
                    <a:pt x="14032" y="21293"/>
                    <a:pt x="13909" y="21293"/>
                  </a:cubicBezTo>
                  <a:cubicBezTo>
                    <a:pt x="13692" y="21293"/>
                    <a:pt x="13483" y="21375"/>
                    <a:pt x="13298" y="21504"/>
                  </a:cubicBezTo>
                  <a:cubicBezTo>
                    <a:pt x="13349" y="21229"/>
                    <a:pt x="13375" y="20945"/>
                    <a:pt x="13407" y="20709"/>
                  </a:cubicBezTo>
                  <a:cubicBezTo>
                    <a:pt x="13450" y="20396"/>
                    <a:pt x="13479" y="20055"/>
                    <a:pt x="13271" y="19815"/>
                  </a:cubicBezTo>
                  <a:cubicBezTo>
                    <a:pt x="13290" y="19796"/>
                    <a:pt x="13304" y="19774"/>
                    <a:pt x="13312" y="19749"/>
                  </a:cubicBezTo>
                  <a:cubicBezTo>
                    <a:pt x="13760" y="19711"/>
                    <a:pt x="14326" y="19631"/>
                    <a:pt x="14876" y="19631"/>
                  </a:cubicBezTo>
                  <a:close/>
                  <a:moveTo>
                    <a:pt x="23986" y="21303"/>
                  </a:moveTo>
                  <a:lnTo>
                    <a:pt x="23986" y="21305"/>
                  </a:lnTo>
                  <a:cubicBezTo>
                    <a:pt x="23835" y="21975"/>
                    <a:pt x="22110" y="22338"/>
                    <a:pt x="20464" y="22338"/>
                  </a:cubicBezTo>
                  <a:cubicBezTo>
                    <a:pt x="19004" y="22338"/>
                    <a:pt x="17606" y="22052"/>
                    <a:pt x="17426" y="21443"/>
                  </a:cubicBezTo>
                  <a:lnTo>
                    <a:pt x="17426" y="21443"/>
                  </a:lnTo>
                  <a:cubicBezTo>
                    <a:pt x="17484" y="21493"/>
                    <a:pt x="17544" y="21538"/>
                    <a:pt x="17609" y="21577"/>
                  </a:cubicBezTo>
                  <a:cubicBezTo>
                    <a:pt x="18204" y="21932"/>
                    <a:pt x="19147" y="22053"/>
                    <a:pt x="20009" y="22053"/>
                  </a:cubicBezTo>
                  <a:cubicBezTo>
                    <a:pt x="20465" y="22053"/>
                    <a:pt x="20899" y="22019"/>
                    <a:pt x="21247" y="21968"/>
                  </a:cubicBezTo>
                  <a:cubicBezTo>
                    <a:pt x="22044" y="21849"/>
                    <a:pt x="23152" y="21711"/>
                    <a:pt x="23986" y="21303"/>
                  </a:cubicBezTo>
                  <a:close/>
                  <a:moveTo>
                    <a:pt x="25753" y="19340"/>
                  </a:moveTo>
                  <a:cubicBezTo>
                    <a:pt x="25845" y="19340"/>
                    <a:pt x="25951" y="19397"/>
                    <a:pt x="26070" y="19512"/>
                  </a:cubicBezTo>
                  <a:lnTo>
                    <a:pt x="26855" y="19833"/>
                  </a:lnTo>
                  <a:cubicBezTo>
                    <a:pt x="27167" y="19960"/>
                    <a:pt x="27452" y="20078"/>
                    <a:pt x="27744" y="20155"/>
                  </a:cubicBezTo>
                  <a:cubicBezTo>
                    <a:pt x="27567" y="20495"/>
                    <a:pt x="27600" y="20963"/>
                    <a:pt x="27572" y="21333"/>
                  </a:cubicBezTo>
                  <a:cubicBezTo>
                    <a:pt x="27548" y="21657"/>
                    <a:pt x="27511" y="21987"/>
                    <a:pt x="27600" y="22290"/>
                  </a:cubicBezTo>
                  <a:cubicBezTo>
                    <a:pt x="27210" y="22383"/>
                    <a:pt x="26893" y="22552"/>
                    <a:pt x="26507" y="22552"/>
                  </a:cubicBezTo>
                  <a:cubicBezTo>
                    <a:pt x="26410" y="22552"/>
                    <a:pt x="26310" y="22542"/>
                    <a:pt x="26203" y="22517"/>
                  </a:cubicBezTo>
                  <a:cubicBezTo>
                    <a:pt x="25433" y="22339"/>
                    <a:pt x="25035" y="21431"/>
                    <a:pt x="24705" y="20800"/>
                  </a:cubicBezTo>
                  <a:cubicBezTo>
                    <a:pt x="24714" y="20791"/>
                    <a:pt x="24722" y="20785"/>
                    <a:pt x="24730" y="20776"/>
                  </a:cubicBezTo>
                  <a:cubicBezTo>
                    <a:pt x="25043" y="20436"/>
                    <a:pt x="25115" y="19836"/>
                    <a:pt x="25488" y="19571"/>
                  </a:cubicBezTo>
                  <a:cubicBezTo>
                    <a:pt x="25558" y="19417"/>
                    <a:pt x="25646" y="19340"/>
                    <a:pt x="25753" y="19340"/>
                  </a:cubicBezTo>
                  <a:close/>
                  <a:moveTo>
                    <a:pt x="28250" y="23090"/>
                  </a:moveTo>
                  <a:cubicBezTo>
                    <a:pt x="28283" y="23139"/>
                    <a:pt x="28320" y="23187"/>
                    <a:pt x="28360" y="23233"/>
                  </a:cubicBezTo>
                  <a:cubicBezTo>
                    <a:pt x="28562" y="23466"/>
                    <a:pt x="28831" y="23660"/>
                    <a:pt x="29140" y="23722"/>
                  </a:cubicBezTo>
                  <a:cubicBezTo>
                    <a:pt x="29617" y="23816"/>
                    <a:pt x="30056" y="23632"/>
                    <a:pt x="29491" y="24520"/>
                  </a:cubicBezTo>
                  <a:cubicBezTo>
                    <a:pt x="29301" y="24819"/>
                    <a:pt x="29095" y="24948"/>
                    <a:pt x="28882" y="24982"/>
                  </a:cubicBezTo>
                  <a:cubicBezTo>
                    <a:pt x="28788" y="24916"/>
                    <a:pt x="28693" y="24852"/>
                    <a:pt x="28618" y="24750"/>
                  </a:cubicBezTo>
                  <a:cubicBezTo>
                    <a:pt x="28462" y="24541"/>
                    <a:pt x="28373" y="24276"/>
                    <a:pt x="28320" y="24025"/>
                  </a:cubicBezTo>
                  <a:cubicBezTo>
                    <a:pt x="28257" y="23722"/>
                    <a:pt x="28247" y="23404"/>
                    <a:pt x="28250" y="23090"/>
                  </a:cubicBezTo>
                  <a:close/>
                  <a:moveTo>
                    <a:pt x="16889" y="20681"/>
                  </a:moveTo>
                  <a:cubicBezTo>
                    <a:pt x="16997" y="20874"/>
                    <a:pt x="17103" y="21068"/>
                    <a:pt x="17238" y="21240"/>
                  </a:cubicBezTo>
                  <a:cubicBezTo>
                    <a:pt x="16364" y="22446"/>
                    <a:pt x="19731" y="22677"/>
                    <a:pt x="20328" y="22677"/>
                  </a:cubicBezTo>
                  <a:cubicBezTo>
                    <a:pt x="20339" y="22677"/>
                    <a:pt x="20349" y="22677"/>
                    <a:pt x="20358" y="22677"/>
                  </a:cubicBezTo>
                  <a:cubicBezTo>
                    <a:pt x="20405" y="22676"/>
                    <a:pt x="20459" y="22676"/>
                    <a:pt x="20520" y="22676"/>
                  </a:cubicBezTo>
                  <a:cubicBezTo>
                    <a:pt x="20609" y="22676"/>
                    <a:pt x="20712" y="22676"/>
                    <a:pt x="20826" y="22676"/>
                  </a:cubicBezTo>
                  <a:cubicBezTo>
                    <a:pt x="22133" y="22676"/>
                    <a:pt x="24898" y="22615"/>
                    <a:pt x="24360" y="21089"/>
                  </a:cubicBezTo>
                  <a:cubicBezTo>
                    <a:pt x="24421" y="21047"/>
                    <a:pt x="24480" y="21004"/>
                    <a:pt x="24535" y="20958"/>
                  </a:cubicBezTo>
                  <a:cubicBezTo>
                    <a:pt x="24820" y="21721"/>
                    <a:pt x="25236" y="22580"/>
                    <a:pt x="26048" y="22887"/>
                  </a:cubicBezTo>
                  <a:cubicBezTo>
                    <a:pt x="26221" y="22952"/>
                    <a:pt x="26382" y="22974"/>
                    <a:pt x="26543" y="22974"/>
                  </a:cubicBezTo>
                  <a:cubicBezTo>
                    <a:pt x="26739" y="22974"/>
                    <a:pt x="26934" y="22942"/>
                    <a:pt x="27149" y="22913"/>
                  </a:cubicBezTo>
                  <a:cubicBezTo>
                    <a:pt x="27383" y="22883"/>
                    <a:pt x="27472" y="22784"/>
                    <a:pt x="27673" y="22784"/>
                  </a:cubicBezTo>
                  <a:cubicBezTo>
                    <a:pt x="27713" y="22784"/>
                    <a:pt x="27758" y="22788"/>
                    <a:pt x="27809" y="22798"/>
                  </a:cubicBezTo>
                  <a:cubicBezTo>
                    <a:pt x="27808" y="23397"/>
                    <a:pt x="27858" y="24306"/>
                    <a:pt x="28219" y="24861"/>
                  </a:cubicBezTo>
                  <a:cubicBezTo>
                    <a:pt x="28001" y="24775"/>
                    <a:pt x="27783" y="24667"/>
                    <a:pt x="27570" y="24601"/>
                  </a:cubicBezTo>
                  <a:cubicBezTo>
                    <a:pt x="27489" y="24351"/>
                    <a:pt x="27438" y="24106"/>
                    <a:pt x="27426" y="23835"/>
                  </a:cubicBezTo>
                  <a:cubicBezTo>
                    <a:pt x="27425" y="23806"/>
                    <a:pt x="27402" y="23790"/>
                    <a:pt x="27379" y="23790"/>
                  </a:cubicBezTo>
                  <a:cubicBezTo>
                    <a:pt x="27361" y="23790"/>
                    <a:pt x="27342" y="23801"/>
                    <a:pt x="27335" y="23823"/>
                  </a:cubicBezTo>
                  <a:cubicBezTo>
                    <a:pt x="27260" y="24060"/>
                    <a:pt x="27261" y="24313"/>
                    <a:pt x="27337" y="24550"/>
                  </a:cubicBezTo>
                  <a:cubicBezTo>
                    <a:pt x="27221" y="24533"/>
                    <a:pt x="27103" y="24527"/>
                    <a:pt x="26984" y="24527"/>
                  </a:cubicBezTo>
                  <a:cubicBezTo>
                    <a:pt x="26672" y="24527"/>
                    <a:pt x="26354" y="24570"/>
                    <a:pt x="26046" y="24587"/>
                  </a:cubicBezTo>
                  <a:cubicBezTo>
                    <a:pt x="26016" y="24558"/>
                    <a:pt x="25976" y="24544"/>
                    <a:pt x="25935" y="24544"/>
                  </a:cubicBezTo>
                  <a:cubicBezTo>
                    <a:pt x="25920" y="24544"/>
                    <a:pt x="25906" y="24546"/>
                    <a:pt x="25891" y="24550"/>
                  </a:cubicBezTo>
                  <a:cubicBezTo>
                    <a:pt x="25449" y="24655"/>
                    <a:pt x="25429" y="24878"/>
                    <a:pt x="25118" y="25159"/>
                  </a:cubicBezTo>
                  <a:cubicBezTo>
                    <a:pt x="24536" y="25683"/>
                    <a:pt x="23712" y="25763"/>
                    <a:pt x="22963" y="25864"/>
                  </a:cubicBezTo>
                  <a:cubicBezTo>
                    <a:pt x="22133" y="25977"/>
                    <a:pt x="21340" y="26082"/>
                    <a:pt x="20540" y="26082"/>
                  </a:cubicBezTo>
                  <a:cubicBezTo>
                    <a:pt x="20022" y="26082"/>
                    <a:pt x="19500" y="26038"/>
                    <a:pt x="18963" y="25924"/>
                  </a:cubicBezTo>
                  <a:cubicBezTo>
                    <a:pt x="18070" y="25735"/>
                    <a:pt x="17739" y="25461"/>
                    <a:pt x="17185" y="24762"/>
                  </a:cubicBezTo>
                  <a:cubicBezTo>
                    <a:pt x="16960" y="24480"/>
                    <a:pt x="16745" y="24215"/>
                    <a:pt x="16413" y="24061"/>
                  </a:cubicBezTo>
                  <a:cubicBezTo>
                    <a:pt x="16153" y="23940"/>
                    <a:pt x="15838" y="23893"/>
                    <a:pt x="15496" y="23893"/>
                  </a:cubicBezTo>
                  <a:cubicBezTo>
                    <a:pt x="14650" y="23893"/>
                    <a:pt x="13640" y="24184"/>
                    <a:pt x="12887" y="24384"/>
                  </a:cubicBezTo>
                  <a:cubicBezTo>
                    <a:pt x="12961" y="24287"/>
                    <a:pt x="13030" y="24186"/>
                    <a:pt x="13096" y="24089"/>
                  </a:cubicBezTo>
                  <a:cubicBezTo>
                    <a:pt x="13407" y="23615"/>
                    <a:pt x="13553" y="22619"/>
                    <a:pt x="14250" y="22619"/>
                  </a:cubicBezTo>
                  <a:cubicBezTo>
                    <a:pt x="14273" y="22619"/>
                    <a:pt x="14297" y="22620"/>
                    <a:pt x="14321" y="22622"/>
                  </a:cubicBezTo>
                  <a:cubicBezTo>
                    <a:pt x="14328" y="22623"/>
                    <a:pt x="14334" y="22623"/>
                    <a:pt x="14341" y="22623"/>
                  </a:cubicBezTo>
                  <a:cubicBezTo>
                    <a:pt x="14552" y="22623"/>
                    <a:pt x="14544" y="22282"/>
                    <a:pt x="14321" y="22261"/>
                  </a:cubicBezTo>
                  <a:cubicBezTo>
                    <a:pt x="14282" y="22258"/>
                    <a:pt x="14243" y="22256"/>
                    <a:pt x="14206" y="22256"/>
                  </a:cubicBezTo>
                  <a:cubicBezTo>
                    <a:pt x="12982" y="22256"/>
                    <a:pt x="13156" y="24218"/>
                    <a:pt x="12130" y="24582"/>
                  </a:cubicBezTo>
                  <a:cubicBezTo>
                    <a:pt x="12122" y="24581"/>
                    <a:pt x="12115" y="24581"/>
                    <a:pt x="12109" y="24581"/>
                  </a:cubicBezTo>
                  <a:cubicBezTo>
                    <a:pt x="12072" y="24586"/>
                    <a:pt x="12034" y="24589"/>
                    <a:pt x="11995" y="24589"/>
                  </a:cubicBezTo>
                  <a:cubicBezTo>
                    <a:pt x="11753" y="24589"/>
                    <a:pt x="11490" y="24483"/>
                    <a:pt x="11400" y="24261"/>
                  </a:cubicBezTo>
                  <a:cubicBezTo>
                    <a:pt x="11364" y="24172"/>
                    <a:pt x="11362" y="24116"/>
                    <a:pt x="11370" y="24060"/>
                  </a:cubicBezTo>
                  <a:lnTo>
                    <a:pt x="11370" y="24060"/>
                  </a:lnTo>
                  <a:cubicBezTo>
                    <a:pt x="11380" y="24061"/>
                    <a:pt x="11390" y="24061"/>
                    <a:pt x="11400" y="24061"/>
                  </a:cubicBezTo>
                  <a:cubicBezTo>
                    <a:pt x="11615" y="24061"/>
                    <a:pt x="11884" y="23860"/>
                    <a:pt x="12029" y="23749"/>
                  </a:cubicBezTo>
                  <a:cubicBezTo>
                    <a:pt x="12238" y="23589"/>
                    <a:pt x="12452" y="23395"/>
                    <a:pt x="12539" y="23141"/>
                  </a:cubicBezTo>
                  <a:cubicBezTo>
                    <a:pt x="12560" y="23082"/>
                    <a:pt x="12509" y="23040"/>
                    <a:pt x="12459" y="23040"/>
                  </a:cubicBezTo>
                  <a:cubicBezTo>
                    <a:pt x="12438" y="23040"/>
                    <a:pt x="12418" y="23047"/>
                    <a:pt x="12402" y="23061"/>
                  </a:cubicBezTo>
                  <a:cubicBezTo>
                    <a:pt x="12201" y="23239"/>
                    <a:pt x="12051" y="23447"/>
                    <a:pt x="11822" y="23598"/>
                  </a:cubicBezTo>
                  <a:cubicBezTo>
                    <a:pt x="11702" y="23675"/>
                    <a:pt x="11542" y="23720"/>
                    <a:pt x="11412" y="23792"/>
                  </a:cubicBezTo>
                  <a:cubicBezTo>
                    <a:pt x="11420" y="23575"/>
                    <a:pt x="11337" y="23428"/>
                    <a:pt x="11313" y="23211"/>
                  </a:cubicBezTo>
                  <a:cubicBezTo>
                    <a:pt x="11306" y="23141"/>
                    <a:pt x="11334" y="22919"/>
                    <a:pt x="11384" y="22864"/>
                  </a:cubicBezTo>
                  <a:cubicBezTo>
                    <a:pt x="11436" y="22808"/>
                    <a:pt x="11539" y="22794"/>
                    <a:pt x="11645" y="22794"/>
                  </a:cubicBezTo>
                  <a:cubicBezTo>
                    <a:pt x="11740" y="22794"/>
                    <a:pt x="11837" y="22805"/>
                    <a:pt x="11902" y="22806"/>
                  </a:cubicBezTo>
                  <a:cubicBezTo>
                    <a:pt x="12061" y="22809"/>
                    <a:pt x="12222" y="22820"/>
                    <a:pt x="12383" y="22820"/>
                  </a:cubicBezTo>
                  <a:cubicBezTo>
                    <a:pt x="12533" y="22820"/>
                    <a:pt x="12683" y="22810"/>
                    <a:pt x="12831" y="22776"/>
                  </a:cubicBezTo>
                  <a:cubicBezTo>
                    <a:pt x="12892" y="22763"/>
                    <a:pt x="12906" y="22703"/>
                    <a:pt x="12888" y="22654"/>
                  </a:cubicBezTo>
                  <a:cubicBezTo>
                    <a:pt x="12984" y="22654"/>
                    <a:pt x="13079" y="22606"/>
                    <a:pt x="13117" y="22491"/>
                  </a:cubicBezTo>
                  <a:cubicBezTo>
                    <a:pt x="13263" y="22050"/>
                    <a:pt x="13464" y="21916"/>
                    <a:pt x="13694" y="21916"/>
                  </a:cubicBezTo>
                  <a:cubicBezTo>
                    <a:pt x="14057" y="21916"/>
                    <a:pt x="14495" y="22248"/>
                    <a:pt x="14918" y="22248"/>
                  </a:cubicBezTo>
                  <a:cubicBezTo>
                    <a:pt x="15000" y="22248"/>
                    <a:pt x="15081" y="22235"/>
                    <a:pt x="15162" y="22205"/>
                  </a:cubicBezTo>
                  <a:cubicBezTo>
                    <a:pt x="15410" y="22111"/>
                    <a:pt x="15564" y="21920"/>
                    <a:pt x="15732" y="21723"/>
                  </a:cubicBezTo>
                  <a:cubicBezTo>
                    <a:pt x="16092" y="21298"/>
                    <a:pt x="16409" y="20951"/>
                    <a:pt x="16889" y="20681"/>
                  </a:cubicBezTo>
                  <a:close/>
                  <a:moveTo>
                    <a:pt x="16812" y="25075"/>
                  </a:moveTo>
                  <a:cubicBezTo>
                    <a:pt x="16960" y="25248"/>
                    <a:pt x="17112" y="25448"/>
                    <a:pt x="17298" y="25672"/>
                  </a:cubicBezTo>
                  <a:cubicBezTo>
                    <a:pt x="17983" y="26496"/>
                    <a:pt x="18956" y="26392"/>
                    <a:pt x="19952" y="26552"/>
                  </a:cubicBezTo>
                  <a:cubicBezTo>
                    <a:pt x="20125" y="26580"/>
                    <a:pt x="20301" y="26592"/>
                    <a:pt x="20478" y="26592"/>
                  </a:cubicBezTo>
                  <a:cubicBezTo>
                    <a:pt x="21317" y="26592"/>
                    <a:pt x="22201" y="26332"/>
                    <a:pt x="23019" y="26279"/>
                  </a:cubicBezTo>
                  <a:cubicBezTo>
                    <a:pt x="23359" y="26255"/>
                    <a:pt x="23740" y="26248"/>
                    <a:pt x="24101" y="26192"/>
                  </a:cubicBezTo>
                  <a:lnTo>
                    <a:pt x="24101" y="26193"/>
                  </a:lnTo>
                  <a:cubicBezTo>
                    <a:pt x="23725" y="26901"/>
                    <a:pt x="22582" y="27040"/>
                    <a:pt x="21609" y="27040"/>
                  </a:cubicBezTo>
                  <a:cubicBezTo>
                    <a:pt x="21144" y="27040"/>
                    <a:pt x="20718" y="27008"/>
                    <a:pt x="20433" y="26992"/>
                  </a:cubicBezTo>
                  <a:cubicBezTo>
                    <a:pt x="19736" y="26952"/>
                    <a:pt x="19021" y="26985"/>
                    <a:pt x="18346" y="26786"/>
                  </a:cubicBezTo>
                  <a:cubicBezTo>
                    <a:pt x="17457" y="26525"/>
                    <a:pt x="16981" y="25899"/>
                    <a:pt x="16812" y="25075"/>
                  </a:cubicBezTo>
                  <a:close/>
                  <a:moveTo>
                    <a:pt x="26928" y="24874"/>
                  </a:moveTo>
                  <a:cubicBezTo>
                    <a:pt x="27428" y="24874"/>
                    <a:pt x="27678" y="25055"/>
                    <a:pt x="28081" y="25220"/>
                  </a:cubicBezTo>
                  <a:cubicBezTo>
                    <a:pt x="27998" y="25451"/>
                    <a:pt x="27990" y="25725"/>
                    <a:pt x="27980" y="25959"/>
                  </a:cubicBezTo>
                  <a:cubicBezTo>
                    <a:pt x="27969" y="26208"/>
                    <a:pt x="27974" y="26483"/>
                    <a:pt x="28021" y="26740"/>
                  </a:cubicBezTo>
                  <a:lnTo>
                    <a:pt x="28022" y="26740"/>
                  </a:lnTo>
                  <a:cubicBezTo>
                    <a:pt x="27998" y="26753"/>
                    <a:pt x="27976" y="26771"/>
                    <a:pt x="27960" y="26790"/>
                  </a:cubicBezTo>
                  <a:cubicBezTo>
                    <a:pt x="27777" y="27012"/>
                    <a:pt x="27607" y="26899"/>
                    <a:pt x="27354" y="26960"/>
                  </a:cubicBezTo>
                  <a:cubicBezTo>
                    <a:pt x="27139" y="27011"/>
                    <a:pt x="27013" y="27228"/>
                    <a:pt x="26826" y="27228"/>
                  </a:cubicBezTo>
                  <a:cubicBezTo>
                    <a:pt x="26789" y="27228"/>
                    <a:pt x="26750" y="27220"/>
                    <a:pt x="26707" y="27200"/>
                  </a:cubicBezTo>
                  <a:cubicBezTo>
                    <a:pt x="26424" y="27066"/>
                    <a:pt x="26116" y="26620"/>
                    <a:pt x="25977" y="26362"/>
                  </a:cubicBezTo>
                  <a:cubicBezTo>
                    <a:pt x="25781" y="25997"/>
                    <a:pt x="25765" y="25604"/>
                    <a:pt x="25631" y="25228"/>
                  </a:cubicBezTo>
                  <a:cubicBezTo>
                    <a:pt x="25734" y="25119"/>
                    <a:pt x="25845" y="25019"/>
                    <a:pt x="25963" y="24927"/>
                  </a:cubicBezTo>
                  <a:cubicBezTo>
                    <a:pt x="26284" y="24919"/>
                    <a:pt x="26607" y="24874"/>
                    <a:pt x="26928" y="24874"/>
                  </a:cubicBezTo>
                  <a:close/>
                  <a:moveTo>
                    <a:pt x="28265" y="27209"/>
                  </a:moveTo>
                  <a:lnTo>
                    <a:pt x="28267" y="27210"/>
                  </a:lnTo>
                  <a:cubicBezTo>
                    <a:pt x="28442" y="27310"/>
                    <a:pt x="28726" y="27521"/>
                    <a:pt x="28858" y="27552"/>
                  </a:cubicBezTo>
                  <a:cubicBezTo>
                    <a:pt x="29238" y="27642"/>
                    <a:pt x="29832" y="27677"/>
                    <a:pt x="30054" y="28068"/>
                  </a:cubicBezTo>
                  <a:cubicBezTo>
                    <a:pt x="30302" y="28503"/>
                    <a:pt x="29967" y="29322"/>
                    <a:pt x="29669" y="29698"/>
                  </a:cubicBezTo>
                  <a:cubicBezTo>
                    <a:pt x="29603" y="29780"/>
                    <a:pt x="29559" y="29841"/>
                    <a:pt x="29510" y="29882"/>
                  </a:cubicBezTo>
                  <a:cubicBezTo>
                    <a:pt x="29509" y="29882"/>
                    <a:pt x="29508" y="29882"/>
                    <a:pt x="29507" y="29882"/>
                  </a:cubicBezTo>
                  <a:cubicBezTo>
                    <a:pt x="28799" y="29882"/>
                    <a:pt x="28824" y="28435"/>
                    <a:pt x="28283" y="28067"/>
                  </a:cubicBezTo>
                  <a:cubicBezTo>
                    <a:pt x="28081" y="27928"/>
                    <a:pt x="27858" y="27904"/>
                    <a:pt x="27624" y="27868"/>
                  </a:cubicBezTo>
                  <a:cubicBezTo>
                    <a:pt x="27385" y="27833"/>
                    <a:pt x="27234" y="27827"/>
                    <a:pt x="27085" y="27772"/>
                  </a:cubicBezTo>
                  <a:cubicBezTo>
                    <a:pt x="27164" y="27728"/>
                    <a:pt x="27243" y="27664"/>
                    <a:pt x="27330" y="27590"/>
                  </a:cubicBezTo>
                  <a:cubicBezTo>
                    <a:pt x="27468" y="27475"/>
                    <a:pt x="27569" y="27467"/>
                    <a:pt x="27679" y="27467"/>
                  </a:cubicBezTo>
                  <a:cubicBezTo>
                    <a:pt x="27696" y="27467"/>
                    <a:pt x="27714" y="27467"/>
                    <a:pt x="27732" y="27467"/>
                  </a:cubicBezTo>
                  <a:cubicBezTo>
                    <a:pt x="27797" y="27467"/>
                    <a:pt x="27868" y="27465"/>
                    <a:pt x="27954" y="27441"/>
                  </a:cubicBezTo>
                  <a:cubicBezTo>
                    <a:pt x="28105" y="27397"/>
                    <a:pt x="28177" y="27317"/>
                    <a:pt x="28265" y="27209"/>
                  </a:cubicBezTo>
                  <a:close/>
                  <a:moveTo>
                    <a:pt x="15419" y="24408"/>
                  </a:moveTo>
                  <a:cubicBezTo>
                    <a:pt x="15631" y="24408"/>
                    <a:pt x="15808" y="24431"/>
                    <a:pt x="15963" y="24473"/>
                  </a:cubicBezTo>
                  <a:cubicBezTo>
                    <a:pt x="15606" y="24696"/>
                    <a:pt x="15347" y="25132"/>
                    <a:pt x="15241" y="25512"/>
                  </a:cubicBezTo>
                  <a:cubicBezTo>
                    <a:pt x="15195" y="25675"/>
                    <a:pt x="15210" y="25857"/>
                    <a:pt x="15163" y="26014"/>
                  </a:cubicBezTo>
                  <a:cubicBezTo>
                    <a:pt x="15022" y="26491"/>
                    <a:pt x="14714" y="26594"/>
                    <a:pt x="14270" y="26628"/>
                  </a:cubicBezTo>
                  <a:cubicBezTo>
                    <a:pt x="14235" y="26630"/>
                    <a:pt x="14200" y="26631"/>
                    <a:pt x="14165" y="26631"/>
                  </a:cubicBezTo>
                  <a:cubicBezTo>
                    <a:pt x="13838" y="26631"/>
                    <a:pt x="13531" y="26523"/>
                    <a:pt x="13212" y="26523"/>
                  </a:cubicBezTo>
                  <a:cubicBezTo>
                    <a:pt x="13143" y="26523"/>
                    <a:pt x="13073" y="26528"/>
                    <a:pt x="13003" y="26540"/>
                  </a:cubicBezTo>
                  <a:cubicBezTo>
                    <a:pt x="12950" y="26549"/>
                    <a:pt x="12904" y="26577"/>
                    <a:pt x="12874" y="26620"/>
                  </a:cubicBezTo>
                  <a:cubicBezTo>
                    <a:pt x="12216" y="27041"/>
                    <a:pt x="12481" y="27969"/>
                    <a:pt x="12277" y="28617"/>
                  </a:cubicBezTo>
                  <a:cubicBezTo>
                    <a:pt x="12217" y="28809"/>
                    <a:pt x="12377" y="28936"/>
                    <a:pt x="12534" y="28936"/>
                  </a:cubicBezTo>
                  <a:cubicBezTo>
                    <a:pt x="12637" y="28936"/>
                    <a:pt x="12738" y="28882"/>
                    <a:pt x="12776" y="28756"/>
                  </a:cubicBezTo>
                  <a:cubicBezTo>
                    <a:pt x="12858" y="28472"/>
                    <a:pt x="12877" y="28188"/>
                    <a:pt x="12884" y="27895"/>
                  </a:cubicBezTo>
                  <a:cubicBezTo>
                    <a:pt x="12893" y="27581"/>
                    <a:pt x="12859" y="27198"/>
                    <a:pt x="13140" y="27000"/>
                  </a:cubicBezTo>
                  <a:cubicBezTo>
                    <a:pt x="13208" y="26986"/>
                    <a:pt x="13277" y="26980"/>
                    <a:pt x="13348" y="26980"/>
                  </a:cubicBezTo>
                  <a:cubicBezTo>
                    <a:pt x="13614" y="26980"/>
                    <a:pt x="13897" y="27060"/>
                    <a:pt x="14166" y="27060"/>
                  </a:cubicBezTo>
                  <a:cubicBezTo>
                    <a:pt x="14211" y="27060"/>
                    <a:pt x="14255" y="27058"/>
                    <a:pt x="14298" y="27053"/>
                  </a:cubicBezTo>
                  <a:cubicBezTo>
                    <a:pt x="14624" y="27016"/>
                    <a:pt x="15063" y="26877"/>
                    <a:pt x="15306" y="26645"/>
                  </a:cubicBezTo>
                  <a:cubicBezTo>
                    <a:pt x="15550" y="26415"/>
                    <a:pt x="15507" y="26165"/>
                    <a:pt x="15544" y="25855"/>
                  </a:cubicBezTo>
                  <a:cubicBezTo>
                    <a:pt x="15616" y="25252"/>
                    <a:pt x="15923" y="24945"/>
                    <a:pt x="16344" y="24641"/>
                  </a:cubicBezTo>
                  <a:cubicBezTo>
                    <a:pt x="16419" y="24690"/>
                    <a:pt x="16491" y="24745"/>
                    <a:pt x="16557" y="24805"/>
                  </a:cubicBezTo>
                  <a:cubicBezTo>
                    <a:pt x="16400" y="26429"/>
                    <a:pt x="18011" y="27159"/>
                    <a:pt x="19461" y="27313"/>
                  </a:cubicBezTo>
                  <a:cubicBezTo>
                    <a:pt x="19961" y="27366"/>
                    <a:pt x="20799" y="27476"/>
                    <a:pt x="21658" y="27476"/>
                  </a:cubicBezTo>
                  <a:cubicBezTo>
                    <a:pt x="22990" y="27476"/>
                    <a:pt x="24373" y="27211"/>
                    <a:pt x="24631" y="26056"/>
                  </a:cubicBezTo>
                  <a:cubicBezTo>
                    <a:pt x="24640" y="26052"/>
                    <a:pt x="24648" y="26050"/>
                    <a:pt x="24656" y="26047"/>
                  </a:cubicBezTo>
                  <a:cubicBezTo>
                    <a:pt x="24938" y="25933"/>
                    <a:pt x="25142" y="25746"/>
                    <a:pt x="25335" y="25544"/>
                  </a:cubicBezTo>
                  <a:cubicBezTo>
                    <a:pt x="25362" y="25925"/>
                    <a:pt x="25492" y="26321"/>
                    <a:pt x="25671" y="26636"/>
                  </a:cubicBezTo>
                  <a:cubicBezTo>
                    <a:pt x="25822" y="26905"/>
                    <a:pt x="26048" y="27240"/>
                    <a:pt x="26296" y="27491"/>
                  </a:cubicBezTo>
                  <a:cubicBezTo>
                    <a:pt x="26394" y="27737"/>
                    <a:pt x="26553" y="27957"/>
                    <a:pt x="26788" y="28097"/>
                  </a:cubicBezTo>
                  <a:cubicBezTo>
                    <a:pt x="27235" y="28363"/>
                    <a:pt x="27863" y="28153"/>
                    <a:pt x="28210" y="28591"/>
                  </a:cubicBezTo>
                  <a:cubicBezTo>
                    <a:pt x="28501" y="28959"/>
                    <a:pt x="28544" y="29491"/>
                    <a:pt x="28778" y="29843"/>
                  </a:cubicBezTo>
                  <a:cubicBezTo>
                    <a:pt x="28736" y="29829"/>
                    <a:pt x="28694" y="29817"/>
                    <a:pt x="28652" y="29804"/>
                  </a:cubicBezTo>
                  <a:cubicBezTo>
                    <a:pt x="28643" y="29795"/>
                    <a:pt x="28631" y="29786"/>
                    <a:pt x="28620" y="29779"/>
                  </a:cubicBezTo>
                  <a:cubicBezTo>
                    <a:pt x="27988" y="29478"/>
                    <a:pt x="27150" y="29031"/>
                    <a:pt x="26384" y="29031"/>
                  </a:cubicBezTo>
                  <a:cubicBezTo>
                    <a:pt x="26218" y="29031"/>
                    <a:pt x="26055" y="29052"/>
                    <a:pt x="25898" y="29100"/>
                  </a:cubicBezTo>
                  <a:cubicBezTo>
                    <a:pt x="25613" y="29188"/>
                    <a:pt x="25434" y="29397"/>
                    <a:pt x="25195" y="29555"/>
                  </a:cubicBezTo>
                  <a:cubicBezTo>
                    <a:pt x="24349" y="30114"/>
                    <a:pt x="23652" y="30220"/>
                    <a:pt x="22669" y="30288"/>
                  </a:cubicBezTo>
                  <a:cubicBezTo>
                    <a:pt x="21984" y="30336"/>
                    <a:pt x="21332" y="30380"/>
                    <a:pt x="20684" y="30380"/>
                  </a:cubicBezTo>
                  <a:cubicBezTo>
                    <a:pt x="19943" y="30380"/>
                    <a:pt x="19208" y="30323"/>
                    <a:pt x="18433" y="30149"/>
                  </a:cubicBezTo>
                  <a:cubicBezTo>
                    <a:pt x="17562" y="29956"/>
                    <a:pt x="16773" y="29837"/>
                    <a:pt x="16042" y="29273"/>
                  </a:cubicBezTo>
                  <a:cubicBezTo>
                    <a:pt x="15883" y="29151"/>
                    <a:pt x="15783" y="29041"/>
                    <a:pt x="15671" y="28944"/>
                  </a:cubicBezTo>
                  <a:lnTo>
                    <a:pt x="15671" y="28944"/>
                  </a:lnTo>
                  <a:cubicBezTo>
                    <a:pt x="15726" y="28956"/>
                    <a:pt x="15780" y="28966"/>
                    <a:pt x="15835" y="28966"/>
                  </a:cubicBezTo>
                  <a:cubicBezTo>
                    <a:pt x="15873" y="28966"/>
                    <a:pt x="15912" y="28962"/>
                    <a:pt x="15951" y="28949"/>
                  </a:cubicBezTo>
                  <a:cubicBezTo>
                    <a:pt x="16052" y="28918"/>
                    <a:pt x="16118" y="28765"/>
                    <a:pt x="16021" y="28689"/>
                  </a:cubicBezTo>
                  <a:cubicBezTo>
                    <a:pt x="15875" y="28574"/>
                    <a:pt x="15690" y="28567"/>
                    <a:pt x="15509" y="28560"/>
                  </a:cubicBezTo>
                  <a:cubicBezTo>
                    <a:pt x="15494" y="28560"/>
                    <a:pt x="15479" y="28559"/>
                    <a:pt x="15464" y="28559"/>
                  </a:cubicBezTo>
                  <a:cubicBezTo>
                    <a:pt x="15434" y="28559"/>
                    <a:pt x="15405" y="28560"/>
                    <a:pt x="15374" y="28560"/>
                  </a:cubicBezTo>
                  <a:cubicBezTo>
                    <a:pt x="15366" y="28558"/>
                    <a:pt x="15357" y="28555"/>
                    <a:pt x="15347" y="28554"/>
                  </a:cubicBezTo>
                  <a:cubicBezTo>
                    <a:pt x="15319" y="28553"/>
                    <a:pt x="15291" y="28552"/>
                    <a:pt x="15264" y="28552"/>
                  </a:cubicBezTo>
                  <a:cubicBezTo>
                    <a:pt x="14494" y="28552"/>
                    <a:pt x="14001" y="29029"/>
                    <a:pt x="13320" y="29346"/>
                  </a:cubicBezTo>
                  <a:cubicBezTo>
                    <a:pt x="13341" y="29298"/>
                    <a:pt x="13360" y="29249"/>
                    <a:pt x="13375" y="29200"/>
                  </a:cubicBezTo>
                  <a:cubicBezTo>
                    <a:pt x="13605" y="28476"/>
                    <a:pt x="13176" y="27676"/>
                    <a:pt x="13859" y="27140"/>
                  </a:cubicBezTo>
                  <a:cubicBezTo>
                    <a:pt x="13884" y="27121"/>
                    <a:pt x="13876" y="27073"/>
                    <a:pt x="13848" y="27060"/>
                  </a:cubicBezTo>
                  <a:cubicBezTo>
                    <a:pt x="13787" y="27029"/>
                    <a:pt x="13728" y="27015"/>
                    <a:pt x="13673" y="27015"/>
                  </a:cubicBezTo>
                  <a:cubicBezTo>
                    <a:pt x="13407" y="27015"/>
                    <a:pt x="13221" y="27341"/>
                    <a:pt x="13153" y="27596"/>
                  </a:cubicBezTo>
                  <a:cubicBezTo>
                    <a:pt x="13059" y="27954"/>
                    <a:pt x="13128" y="28328"/>
                    <a:pt x="13091" y="28691"/>
                  </a:cubicBezTo>
                  <a:cubicBezTo>
                    <a:pt x="13041" y="29186"/>
                    <a:pt x="12838" y="29329"/>
                    <a:pt x="12512" y="29614"/>
                  </a:cubicBezTo>
                  <a:cubicBezTo>
                    <a:pt x="12387" y="29637"/>
                    <a:pt x="12261" y="29650"/>
                    <a:pt x="12137" y="29650"/>
                  </a:cubicBezTo>
                  <a:cubicBezTo>
                    <a:pt x="11791" y="29650"/>
                    <a:pt x="11457" y="29550"/>
                    <a:pt x="11174" y="29288"/>
                  </a:cubicBezTo>
                  <a:cubicBezTo>
                    <a:pt x="10491" y="28654"/>
                    <a:pt x="11086" y="27298"/>
                    <a:pt x="11804" y="26877"/>
                  </a:cubicBezTo>
                  <a:lnTo>
                    <a:pt x="11804" y="26878"/>
                  </a:lnTo>
                  <a:cubicBezTo>
                    <a:pt x="11808" y="26878"/>
                    <a:pt x="11812" y="26878"/>
                    <a:pt x="11816" y="26878"/>
                  </a:cubicBezTo>
                  <a:cubicBezTo>
                    <a:pt x="12316" y="26878"/>
                    <a:pt x="12930" y="26591"/>
                    <a:pt x="13226" y="26242"/>
                  </a:cubicBezTo>
                  <a:cubicBezTo>
                    <a:pt x="13605" y="25796"/>
                    <a:pt x="13699" y="25171"/>
                    <a:pt x="13692" y="24596"/>
                  </a:cubicBezTo>
                  <a:cubicBezTo>
                    <a:pt x="14208" y="24521"/>
                    <a:pt x="14724" y="24440"/>
                    <a:pt x="15241" y="24413"/>
                  </a:cubicBezTo>
                  <a:cubicBezTo>
                    <a:pt x="15303" y="24410"/>
                    <a:pt x="15362" y="24408"/>
                    <a:pt x="15419" y="24408"/>
                  </a:cubicBezTo>
                  <a:close/>
                  <a:moveTo>
                    <a:pt x="16866" y="30071"/>
                  </a:moveTo>
                  <a:lnTo>
                    <a:pt x="16866" y="30071"/>
                  </a:lnTo>
                  <a:cubicBezTo>
                    <a:pt x="17142" y="30158"/>
                    <a:pt x="17431" y="30215"/>
                    <a:pt x="17713" y="30281"/>
                  </a:cubicBezTo>
                  <a:cubicBezTo>
                    <a:pt x="18728" y="30520"/>
                    <a:pt x="19667" y="30706"/>
                    <a:pt x="20683" y="30706"/>
                  </a:cubicBezTo>
                  <a:cubicBezTo>
                    <a:pt x="20848" y="30706"/>
                    <a:pt x="21015" y="30701"/>
                    <a:pt x="21185" y="30690"/>
                  </a:cubicBezTo>
                  <a:cubicBezTo>
                    <a:pt x="22185" y="30630"/>
                    <a:pt x="23325" y="30673"/>
                    <a:pt x="24304" y="30380"/>
                  </a:cubicBezTo>
                  <a:lnTo>
                    <a:pt x="24304" y="30381"/>
                  </a:lnTo>
                  <a:cubicBezTo>
                    <a:pt x="23470" y="31113"/>
                    <a:pt x="21726" y="30962"/>
                    <a:pt x="20704" y="31056"/>
                  </a:cubicBezTo>
                  <a:cubicBezTo>
                    <a:pt x="20476" y="31077"/>
                    <a:pt x="20229" y="31089"/>
                    <a:pt x="19973" y="31089"/>
                  </a:cubicBezTo>
                  <a:cubicBezTo>
                    <a:pt x="18870" y="31089"/>
                    <a:pt x="17597" y="30858"/>
                    <a:pt x="16866" y="30071"/>
                  </a:cubicBezTo>
                  <a:close/>
                  <a:moveTo>
                    <a:pt x="26664" y="31452"/>
                  </a:moveTo>
                  <a:cubicBezTo>
                    <a:pt x="27107" y="31452"/>
                    <a:pt x="27709" y="31993"/>
                    <a:pt x="27432" y="32511"/>
                  </a:cubicBezTo>
                  <a:cubicBezTo>
                    <a:pt x="27361" y="32577"/>
                    <a:pt x="27288" y="32606"/>
                    <a:pt x="27214" y="32606"/>
                  </a:cubicBezTo>
                  <a:cubicBezTo>
                    <a:pt x="26858" y="32606"/>
                    <a:pt x="26494" y="31932"/>
                    <a:pt x="26345" y="31602"/>
                  </a:cubicBezTo>
                  <a:cubicBezTo>
                    <a:pt x="26421" y="31497"/>
                    <a:pt x="26536" y="31452"/>
                    <a:pt x="26664" y="31452"/>
                  </a:cubicBezTo>
                  <a:close/>
                  <a:moveTo>
                    <a:pt x="15411" y="28993"/>
                  </a:moveTo>
                  <a:cubicBezTo>
                    <a:pt x="15456" y="29032"/>
                    <a:pt x="15505" y="29066"/>
                    <a:pt x="15546" y="29107"/>
                  </a:cubicBezTo>
                  <a:cubicBezTo>
                    <a:pt x="15254" y="29291"/>
                    <a:pt x="15167" y="29573"/>
                    <a:pt x="15113" y="29933"/>
                  </a:cubicBezTo>
                  <a:cubicBezTo>
                    <a:pt x="15024" y="30528"/>
                    <a:pt x="15241" y="31590"/>
                    <a:pt x="14216" y="31590"/>
                  </a:cubicBezTo>
                  <a:cubicBezTo>
                    <a:pt x="14192" y="31590"/>
                    <a:pt x="14166" y="31590"/>
                    <a:pt x="14140" y="31589"/>
                  </a:cubicBezTo>
                  <a:cubicBezTo>
                    <a:pt x="13836" y="31574"/>
                    <a:pt x="13372" y="31352"/>
                    <a:pt x="13091" y="31255"/>
                  </a:cubicBezTo>
                  <a:cubicBezTo>
                    <a:pt x="12840" y="31169"/>
                    <a:pt x="12546" y="30997"/>
                    <a:pt x="12270" y="30997"/>
                  </a:cubicBezTo>
                  <a:cubicBezTo>
                    <a:pt x="12138" y="30997"/>
                    <a:pt x="12010" y="31036"/>
                    <a:pt x="11893" y="31144"/>
                  </a:cubicBezTo>
                  <a:cubicBezTo>
                    <a:pt x="11756" y="31272"/>
                    <a:pt x="11739" y="31441"/>
                    <a:pt x="11703" y="31612"/>
                  </a:cubicBezTo>
                  <a:cubicBezTo>
                    <a:pt x="11687" y="31696"/>
                    <a:pt x="11721" y="31794"/>
                    <a:pt x="11698" y="31874"/>
                  </a:cubicBezTo>
                  <a:cubicBezTo>
                    <a:pt x="11777" y="32169"/>
                    <a:pt x="11673" y="32316"/>
                    <a:pt x="11386" y="32316"/>
                  </a:cubicBezTo>
                  <a:cubicBezTo>
                    <a:pt x="11364" y="32316"/>
                    <a:pt x="11341" y="32315"/>
                    <a:pt x="11318" y="32314"/>
                  </a:cubicBezTo>
                  <a:cubicBezTo>
                    <a:pt x="11199" y="32391"/>
                    <a:pt x="11103" y="32430"/>
                    <a:pt x="11028" y="32430"/>
                  </a:cubicBezTo>
                  <a:cubicBezTo>
                    <a:pt x="10882" y="32430"/>
                    <a:pt x="10821" y="32280"/>
                    <a:pt x="10845" y="31980"/>
                  </a:cubicBezTo>
                  <a:cubicBezTo>
                    <a:pt x="10849" y="31841"/>
                    <a:pt x="10751" y="31774"/>
                    <a:pt x="10648" y="31774"/>
                  </a:cubicBezTo>
                  <a:cubicBezTo>
                    <a:pt x="10542" y="31774"/>
                    <a:pt x="10430" y="31844"/>
                    <a:pt x="10416" y="31980"/>
                  </a:cubicBezTo>
                  <a:cubicBezTo>
                    <a:pt x="10359" y="32502"/>
                    <a:pt x="10719" y="32982"/>
                    <a:pt x="11260" y="32982"/>
                  </a:cubicBezTo>
                  <a:cubicBezTo>
                    <a:pt x="11285" y="32982"/>
                    <a:pt x="11310" y="32981"/>
                    <a:pt x="11335" y="32979"/>
                  </a:cubicBezTo>
                  <a:cubicBezTo>
                    <a:pt x="11561" y="32963"/>
                    <a:pt x="11770" y="32856"/>
                    <a:pt x="11915" y="32683"/>
                  </a:cubicBezTo>
                  <a:cubicBezTo>
                    <a:pt x="12188" y="32360"/>
                    <a:pt x="11953" y="31946"/>
                    <a:pt x="12126" y="31670"/>
                  </a:cubicBezTo>
                  <a:cubicBezTo>
                    <a:pt x="12202" y="31549"/>
                    <a:pt x="12334" y="31504"/>
                    <a:pt x="12502" y="31504"/>
                  </a:cubicBezTo>
                  <a:cubicBezTo>
                    <a:pt x="13012" y="31504"/>
                    <a:pt x="13847" y="31925"/>
                    <a:pt x="14406" y="31925"/>
                  </a:cubicBezTo>
                  <a:cubicBezTo>
                    <a:pt x="14520" y="31925"/>
                    <a:pt x="14623" y="31907"/>
                    <a:pt x="14709" y="31864"/>
                  </a:cubicBezTo>
                  <a:cubicBezTo>
                    <a:pt x="15729" y="31358"/>
                    <a:pt x="14910" y="29798"/>
                    <a:pt x="15716" y="29281"/>
                  </a:cubicBezTo>
                  <a:lnTo>
                    <a:pt x="15716" y="29281"/>
                  </a:lnTo>
                  <a:cubicBezTo>
                    <a:pt x="15889" y="29465"/>
                    <a:pt x="16059" y="29654"/>
                    <a:pt x="16271" y="29796"/>
                  </a:cubicBezTo>
                  <a:cubicBezTo>
                    <a:pt x="16350" y="29847"/>
                    <a:pt x="16431" y="29894"/>
                    <a:pt x="16516" y="29933"/>
                  </a:cubicBezTo>
                  <a:cubicBezTo>
                    <a:pt x="17049" y="31115"/>
                    <a:pt x="18730" y="31413"/>
                    <a:pt x="20063" y="31413"/>
                  </a:cubicBezTo>
                  <a:cubicBezTo>
                    <a:pt x="20368" y="31413"/>
                    <a:pt x="20655" y="31398"/>
                    <a:pt x="20906" y="31374"/>
                  </a:cubicBezTo>
                  <a:cubicBezTo>
                    <a:pt x="22280" y="31240"/>
                    <a:pt x="24331" y="31663"/>
                    <a:pt x="24981" y="30092"/>
                  </a:cubicBezTo>
                  <a:cubicBezTo>
                    <a:pt x="24984" y="30089"/>
                    <a:pt x="24981" y="30085"/>
                    <a:pt x="24984" y="30080"/>
                  </a:cubicBezTo>
                  <a:cubicBezTo>
                    <a:pt x="25085" y="30016"/>
                    <a:pt x="25187" y="29946"/>
                    <a:pt x="25290" y="29869"/>
                  </a:cubicBezTo>
                  <a:cubicBezTo>
                    <a:pt x="25411" y="29779"/>
                    <a:pt x="25541" y="29704"/>
                    <a:pt x="25679" y="29642"/>
                  </a:cubicBezTo>
                  <a:cubicBezTo>
                    <a:pt x="26066" y="30053"/>
                    <a:pt x="25763" y="30668"/>
                    <a:pt x="25833" y="31180"/>
                  </a:cubicBezTo>
                  <a:cubicBezTo>
                    <a:pt x="25896" y="31655"/>
                    <a:pt x="26143" y="32087"/>
                    <a:pt x="26405" y="32481"/>
                  </a:cubicBezTo>
                  <a:cubicBezTo>
                    <a:pt x="26589" y="32758"/>
                    <a:pt x="26923" y="32991"/>
                    <a:pt x="27254" y="32991"/>
                  </a:cubicBezTo>
                  <a:cubicBezTo>
                    <a:pt x="27423" y="32991"/>
                    <a:pt x="27590" y="32931"/>
                    <a:pt x="27736" y="32784"/>
                  </a:cubicBezTo>
                  <a:cubicBezTo>
                    <a:pt x="27745" y="32773"/>
                    <a:pt x="27753" y="32761"/>
                    <a:pt x="27760" y="32748"/>
                  </a:cubicBezTo>
                  <a:cubicBezTo>
                    <a:pt x="27761" y="32746"/>
                    <a:pt x="27764" y="32745"/>
                    <a:pt x="27766" y="32742"/>
                  </a:cubicBezTo>
                  <a:cubicBezTo>
                    <a:pt x="27767" y="32739"/>
                    <a:pt x="27771" y="32732"/>
                    <a:pt x="27775" y="32727"/>
                  </a:cubicBezTo>
                  <a:cubicBezTo>
                    <a:pt x="27778" y="32721"/>
                    <a:pt x="27782" y="32714"/>
                    <a:pt x="27785" y="32708"/>
                  </a:cubicBezTo>
                  <a:cubicBezTo>
                    <a:pt x="28101" y="32152"/>
                    <a:pt x="27815" y="31553"/>
                    <a:pt x="27269" y="31286"/>
                  </a:cubicBezTo>
                  <a:cubicBezTo>
                    <a:pt x="27117" y="31212"/>
                    <a:pt x="26893" y="31158"/>
                    <a:pt x="26676" y="31158"/>
                  </a:cubicBezTo>
                  <a:cubicBezTo>
                    <a:pt x="26513" y="31158"/>
                    <a:pt x="26354" y="31188"/>
                    <a:pt x="26230" y="31263"/>
                  </a:cubicBezTo>
                  <a:cubicBezTo>
                    <a:pt x="26143" y="30855"/>
                    <a:pt x="26249" y="30505"/>
                    <a:pt x="26198" y="30078"/>
                  </a:cubicBezTo>
                  <a:cubicBezTo>
                    <a:pt x="26172" y="29858"/>
                    <a:pt x="26100" y="29673"/>
                    <a:pt x="25974" y="29543"/>
                  </a:cubicBezTo>
                  <a:cubicBezTo>
                    <a:pt x="26128" y="29504"/>
                    <a:pt x="26284" y="29486"/>
                    <a:pt x="26439" y="29486"/>
                  </a:cubicBezTo>
                  <a:cubicBezTo>
                    <a:pt x="27101" y="29486"/>
                    <a:pt x="27767" y="29802"/>
                    <a:pt x="28416" y="30132"/>
                  </a:cubicBezTo>
                  <a:cubicBezTo>
                    <a:pt x="28444" y="30146"/>
                    <a:pt x="28476" y="30154"/>
                    <a:pt x="28507" y="30154"/>
                  </a:cubicBezTo>
                  <a:cubicBezTo>
                    <a:pt x="28527" y="30154"/>
                    <a:pt x="28547" y="30151"/>
                    <a:pt x="28566" y="30145"/>
                  </a:cubicBezTo>
                  <a:cubicBezTo>
                    <a:pt x="28824" y="30238"/>
                    <a:pt x="29141" y="30351"/>
                    <a:pt x="29411" y="30351"/>
                  </a:cubicBezTo>
                  <a:cubicBezTo>
                    <a:pt x="29527" y="30351"/>
                    <a:pt x="29635" y="30330"/>
                    <a:pt x="29725" y="30277"/>
                  </a:cubicBezTo>
                  <a:cubicBezTo>
                    <a:pt x="30045" y="30578"/>
                    <a:pt x="30047" y="30558"/>
                    <a:pt x="30168" y="31074"/>
                  </a:cubicBezTo>
                  <a:cubicBezTo>
                    <a:pt x="30299" y="31638"/>
                    <a:pt x="30154" y="31868"/>
                    <a:pt x="29916" y="32355"/>
                  </a:cubicBezTo>
                  <a:cubicBezTo>
                    <a:pt x="29626" y="32949"/>
                    <a:pt x="29448" y="33492"/>
                    <a:pt x="28751" y="33683"/>
                  </a:cubicBezTo>
                  <a:cubicBezTo>
                    <a:pt x="28545" y="33740"/>
                    <a:pt x="28350" y="33764"/>
                    <a:pt x="28161" y="33764"/>
                  </a:cubicBezTo>
                  <a:cubicBezTo>
                    <a:pt x="27715" y="33764"/>
                    <a:pt x="27303" y="33629"/>
                    <a:pt x="26854" y="33459"/>
                  </a:cubicBezTo>
                  <a:cubicBezTo>
                    <a:pt x="26805" y="33440"/>
                    <a:pt x="26761" y="33424"/>
                    <a:pt x="26718" y="33411"/>
                  </a:cubicBezTo>
                  <a:cubicBezTo>
                    <a:pt x="26740" y="33404"/>
                    <a:pt x="26763" y="33396"/>
                    <a:pt x="26786" y="33388"/>
                  </a:cubicBezTo>
                  <a:cubicBezTo>
                    <a:pt x="26830" y="33376"/>
                    <a:pt x="26825" y="33302"/>
                    <a:pt x="26777" y="33302"/>
                  </a:cubicBezTo>
                  <a:cubicBezTo>
                    <a:pt x="26776" y="33302"/>
                    <a:pt x="26775" y="33302"/>
                    <a:pt x="26774" y="33302"/>
                  </a:cubicBezTo>
                  <a:cubicBezTo>
                    <a:pt x="26661" y="33312"/>
                    <a:pt x="26549" y="33327"/>
                    <a:pt x="26438" y="33351"/>
                  </a:cubicBezTo>
                  <a:cubicBezTo>
                    <a:pt x="26405" y="33349"/>
                    <a:pt x="26372" y="33348"/>
                    <a:pt x="26339" y="33348"/>
                  </a:cubicBezTo>
                  <a:cubicBezTo>
                    <a:pt x="26262" y="33348"/>
                    <a:pt x="26184" y="33354"/>
                    <a:pt x="26107" y="33366"/>
                  </a:cubicBezTo>
                  <a:cubicBezTo>
                    <a:pt x="26020" y="33378"/>
                    <a:pt x="25974" y="33428"/>
                    <a:pt x="25953" y="33490"/>
                  </a:cubicBezTo>
                  <a:cubicBezTo>
                    <a:pt x="25048" y="33818"/>
                    <a:pt x="24214" y="34464"/>
                    <a:pt x="23212" y="34585"/>
                  </a:cubicBezTo>
                  <a:cubicBezTo>
                    <a:pt x="22684" y="34649"/>
                    <a:pt x="22148" y="34672"/>
                    <a:pt x="21610" y="34672"/>
                  </a:cubicBezTo>
                  <a:cubicBezTo>
                    <a:pt x="20803" y="34672"/>
                    <a:pt x="19991" y="34620"/>
                    <a:pt x="19193" y="34575"/>
                  </a:cubicBezTo>
                  <a:cubicBezTo>
                    <a:pt x="18464" y="34535"/>
                    <a:pt x="17714" y="34565"/>
                    <a:pt x="17013" y="34322"/>
                  </a:cubicBezTo>
                  <a:cubicBezTo>
                    <a:pt x="16196" y="34039"/>
                    <a:pt x="15967" y="33310"/>
                    <a:pt x="15316" y="32918"/>
                  </a:cubicBezTo>
                  <a:cubicBezTo>
                    <a:pt x="15103" y="32790"/>
                    <a:pt x="14837" y="32740"/>
                    <a:pt x="14547" y="32740"/>
                  </a:cubicBezTo>
                  <a:cubicBezTo>
                    <a:pt x="13992" y="32740"/>
                    <a:pt x="13352" y="32922"/>
                    <a:pt x="12846" y="33077"/>
                  </a:cubicBezTo>
                  <a:cubicBezTo>
                    <a:pt x="12866" y="32783"/>
                    <a:pt x="12766" y="32466"/>
                    <a:pt x="13012" y="32188"/>
                  </a:cubicBezTo>
                  <a:cubicBezTo>
                    <a:pt x="13068" y="32125"/>
                    <a:pt x="13031" y="32017"/>
                    <a:pt x="12942" y="32017"/>
                  </a:cubicBezTo>
                  <a:cubicBezTo>
                    <a:pt x="12568" y="32017"/>
                    <a:pt x="12493" y="32328"/>
                    <a:pt x="12490" y="32667"/>
                  </a:cubicBezTo>
                  <a:cubicBezTo>
                    <a:pt x="12490" y="32770"/>
                    <a:pt x="12554" y="32919"/>
                    <a:pt x="12523" y="33018"/>
                  </a:cubicBezTo>
                  <a:cubicBezTo>
                    <a:pt x="12501" y="33091"/>
                    <a:pt x="12462" y="33157"/>
                    <a:pt x="12408" y="33209"/>
                  </a:cubicBezTo>
                  <a:cubicBezTo>
                    <a:pt x="12357" y="33224"/>
                    <a:pt x="12312" y="33257"/>
                    <a:pt x="12284" y="33302"/>
                  </a:cubicBezTo>
                  <a:cubicBezTo>
                    <a:pt x="12126" y="33384"/>
                    <a:pt x="11923" y="33392"/>
                    <a:pt x="11753" y="33392"/>
                  </a:cubicBezTo>
                  <a:cubicBezTo>
                    <a:pt x="11736" y="33392"/>
                    <a:pt x="11719" y="33392"/>
                    <a:pt x="11702" y="33392"/>
                  </a:cubicBezTo>
                  <a:cubicBezTo>
                    <a:pt x="11111" y="33384"/>
                    <a:pt x="10618" y="33093"/>
                    <a:pt x="10304" y="32594"/>
                  </a:cubicBezTo>
                  <a:cubicBezTo>
                    <a:pt x="10042" y="32181"/>
                    <a:pt x="10001" y="31695"/>
                    <a:pt x="9997" y="31214"/>
                  </a:cubicBezTo>
                  <a:cubicBezTo>
                    <a:pt x="9989" y="30599"/>
                    <a:pt x="10116" y="30154"/>
                    <a:pt x="10865" y="30127"/>
                  </a:cubicBezTo>
                  <a:cubicBezTo>
                    <a:pt x="10883" y="30126"/>
                    <a:pt x="10901" y="30126"/>
                    <a:pt x="10919" y="30126"/>
                  </a:cubicBezTo>
                  <a:cubicBezTo>
                    <a:pt x="11079" y="30126"/>
                    <a:pt x="11247" y="30149"/>
                    <a:pt x="11405" y="30149"/>
                  </a:cubicBezTo>
                  <a:cubicBezTo>
                    <a:pt x="11515" y="30149"/>
                    <a:pt x="11621" y="30138"/>
                    <a:pt x="11716" y="30099"/>
                  </a:cubicBezTo>
                  <a:cubicBezTo>
                    <a:pt x="11858" y="30124"/>
                    <a:pt x="12002" y="30137"/>
                    <a:pt x="12146" y="30137"/>
                  </a:cubicBezTo>
                  <a:cubicBezTo>
                    <a:pt x="12263" y="30137"/>
                    <a:pt x="12381" y="30128"/>
                    <a:pt x="12497" y="30111"/>
                  </a:cubicBezTo>
                  <a:cubicBezTo>
                    <a:pt x="13541" y="29964"/>
                    <a:pt x="14323" y="29071"/>
                    <a:pt x="15348" y="29009"/>
                  </a:cubicBezTo>
                  <a:cubicBezTo>
                    <a:pt x="15370" y="29007"/>
                    <a:pt x="15391" y="29002"/>
                    <a:pt x="15411" y="28993"/>
                  </a:cubicBezTo>
                  <a:close/>
                  <a:moveTo>
                    <a:pt x="16139" y="34387"/>
                  </a:moveTo>
                  <a:cubicBezTo>
                    <a:pt x="16206" y="34442"/>
                    <a:pt x="16279" y="34489"/>
                    <a:pt x="16355" y="34531"/>
                  </a:cubicBezTo>
                  <a:cubicBezTo>
                    <a:pt x="17347" y="35052"/>
                    <a:pt x="18490" y="34980"/>
                    <a:pt x="19576" y="35041"/>
                  </a:cubicBezTo>
                  <a:cubicBezTo>
                    <a:pt x="20162" y="35074"/>
                    <a:pt x="20765" y="35101"/>
                    <a:pt x="21366" y="35101"/>
                  </a:cubicBezTo>
                  <a:cubicBezTo>
                    <a:pt x="21994" y="35101"/>
                    <a:pt x="22621" y="35072"/>
                    <a:pt x="23228" y="34990"/>
                  </a:cubicBezTo>
                  <a:cubicBezTo>
                    <a:pt x="23752" y="34919"/>
                    <a:pt x="24210" y="34725"/>
                    <a:pt x="24644" y="34489"/>
                  </a:cubicBezTo>
                  <a:lnTo>
                    <a:pt x="24644" y="34489"/>
                  </a:lnTo>
                  <a:cubicBezTo>
                    <a:pt x="24931" y="35322"/>
                    <a:pt x="20977" y="35846"/>
                    <a:pt x="20647" y="35846"/>
                  </a:cubicBezTo>
                  <a:cubicBezTo>
                    <a:pt x="20644" y="35846"/>
                    <a:pt x="20641" y="35846"/>
                    <a:pt x="20639" y="35846"/>
                  </a:cubicBezTo>
                  <a:cubicBezTo>
                    <a:pt x="19513" y="35805"/>
                    <a:pt x="18462" y="35439"/>
                    <a:pt x="17338" y="35439"/>
                  </a:cubicBezTo>
                  <a:cubicBezTo>
                    <a:pt x="17277" y="35439"/>
                    <a:pt x="17216" y="35440"/>
                    <a:pt x="17154" y="35443"/>
                  </a:cubicBezTo>
                  <a:cubicBezTo>
                    <a:pt x="17137" y="35437"/>
                    <a:pt x="17119" y="35434"/>
                    <a:pt x="17101" y="35434"/>
                  </a:cubicBezTo>
                  <a:cubicBezTo>
                    <a:pt x="17094" y="35434"/>
                    <a:pt x="17086" y="35434"/>
                    <a:pt x="17079" y="35435"/>
                  </a:cubicBezTo>
                  <a:cubicBezTo>
                    <a:pt x="16927" y="35455"/>
                    <a:pt x="16738" y="35491"/>
                    <a:pt x="16558" y="35491"/>
                  </a:cubicBezTo>
                  <a:cubicBezTo>
                    <a:pt x="16325" y="35491"/>
                    <a:pt x="16108" y="35430"/>
                    <a:pt x="16013" y="35189"/>
                  </a:cubicBezTo>
                  <a:cubicBezTo>
                    <a:pt x="15912" y="34928"/>
                    <a:pt x="16030" y="34645"/>
                    <a:pt x="16138" y="34387"/>
                  </a:cubicBezTo>
                  <a:close/>
                  <a:moveTo>
                    <a:pt x="10238" y="34437"/>
                  </a:moveTo>
                  <a:cubicBezTo>
                    <a:pt x="10430" y="34437"/>
                    <a:pt x="10644" y="34478"/>
                    <a:pt x="10891" y="34530"/>
                  </a:cubicBezTo>
                  <a:cubicBezTo>
                    <a:pt x="10983" y="34549"/>
                    <a:pt x="11079" y="34573"/>
                    <a:pt x="11177" y="34597"/>
                  </a:cubicBezTo>
                  <a:cubicBezTo>
                    <a:pt x="11167" y="34596"/>
                    <a:pt x="11157" y="34596"/>
                    <a:pt x="11147" y="34596"/>
                  </a:cubicBezTo>
                  <a:cubicBezTo>
                    <a:pt x="10951" y="34596"/>
                    <a:pt x="10825" y="34735"/>
                    <a:pt x="10750" y="34919"/>
                  </a:cubicBezTo>
                  <a:cubicBezTo>
                    <a:pt x="10609" y="35268"/>
                    <a:pt x="10726" y="35640"/>
                    <a:pt x="10527" y="35980"/>
                  </a:cubicBezTo>
                  <a:cubicBezTo>
                    <a:pt x="10435" y="36135"/>
                    <a:pt x="10268" y="36345"/>
                    <a:pt x="10085" y="36399"/>
                  </a:cubicBezTo>
                  <a:cubicBezTo>
                    <a:pt x="10048" y="36410"/>
                    <a:pt x="10016" y="36415"/>
                    <a:pt x="9987" y="36415"/>
                  </a:cubicBezTo>
                  <a:cubicBezTo>
                    <a:pt x="9785" y="36415"/>
                    <a:pt x="9761" y="36173"/>
                    <a:pt x="9726" y="35976"/>
                  </a:cubicBezTo>
                  <a:cubicBezTo>
                    <a:pt x="9650" y="35548"/>
                    <a:pt x="9592" y="35050"/>
                    <a:pt x="9681" y="34615"/>
                  </a:cubicBezTo>
                  <a:lnTo>
                    <a:pt x="9681" y="34615"/>
                  </a:lnTo>
                  <a:lnTo>
                    <a:pt x="9681" y="34616"/>
                  </a:lnTo>
                  <a:cubicBezTo>
                    <a:pt x="9851" y="34484"/>
                    <a:pt x="10032" y="34437"/>
                    <a:pt x="10238" y="34437"/>
                  </a:cubicBezTo>
                  <a:close/>
                  <a:moveTo>
                    <a:pt x="15310" y="33650"/>
                  </a:moveTo>
                  <a:cubicBezTo>
                    <a:pt x="15327" y="33659"/>
                    <a:pt x="15343" y="33668"/>
                    <a:pt x="15360" y="33677"/>
                  </a:cubicBezTo>
                  <a:cubicBezTo>
                    <a:pt x="15491" y="33759"/>
                    <a:pt x="15603" y="33864"/>
                    <a:pt x="15711" y="33975"/>
                  </a:cubicBezTo>
                  <a:cubicBezTo>
                    <a:pt x="15102" y="34501"/>
                    <a:pt x="14949" y="35403"/>
                    <a:pt x="15231" y="36156"/>
                  </a:cubicBezTo>
                  <a:cubicBezTo>
                    <a:pt x="15309" y="36360"/>
                    <a:pt x="15444" y="36514"/>
                    <a:pt x="15539" y="36707"/>
                  </a:cubicBezTo>
                  <a:cubicBezTo>
                    <a:pt x="15832" y="37301"/>
                    <a:pt x="15869" y="37825"/>
                    <a:pt x="15757" y="38453"/>
                  </a:cubicBezTo>
                  <a:cubicBezTo>
                    <a:pt x="15677" y="38895"/>
                    <a:pt x="15623" y="39210"/>
                    <a:pt x="15790" y="39609"/>
                  </a:cubicBezTo>
                  <a:cubicBezTo>
                    <a:pt x="15737" y="39682"/>
                    <a:pt x="15679" y="39743"/>
                    <a:pt x="15485" y="39743"/>
                  </a:cubicBezTo>
                  <a:cubicBezTo>
                    <a:pt x="15465" y="39743"/>
                    <a:pt x="15444" y="39742"/>
                    <a:pt x="15421" y="39741"/>
                  </a:cubicBezTo>
                  <a:cubicBezTo>
                    <a:pt x="14842" y="39707"/>
                    <a:pt x="13948" y="38275"/>
                    <a:pt x="13514" y="37872"/>
                  </a:cubicBezTo>
                  <a:cubicBezTo>
                    <a:pt x="12996" y="37392"/>
                    <a:pt x="12490" y="37213"/>
                    <a:pt x="11956" y="37213"/>
                  </a:cubicBezTo>
                  <a:cubicBezTo>
                    <a:pt x="11683" y="37213"/>
                    <a:pt x="11402" y="37260"/>
                    <a:pt x="11109" y="37338"/>
                  </a:cubicBezTo>
                  <a:cubicBezTo>
                    <a:pt x="11672" y="36686"/>
                    <a:pt x="11945" y="35611"/>
                    <a:pt x="11911" y="34891"/>
                  </a:cubicBezTo>
                  <a:cubicBezTo>
                    <a:pt x="11908" y="34831"/>
                    <a:pt x="11864" y="34799"/>
                    <a:pt x="11818" y="34799"/>
                  </a:cubicBezTo>
                  <a:cubicBezTo>
                    <a:pt x="11780" y="34799"/>
                    <a:pt x="11742" y="34821"/>
                    <a:pt x="11725" y="34866"/>
                  </a:cubicBezTo>
                  <a:cubicBezTo>
                    <a:pt x="11541" y="35359"/>
                    <a:pt x="11402" y="35868"/>
                    <a:pt x="11150" y="36335"/>
                  </a:cubicBezTo>
                  <a:cubicBezTo>
                    <a:pt x="10946" y="36711"/>
                    <a:pt x="10543" y="37411"/>
                    <a:pt x="10008" y="37411"/>
                  </a:cubicBezTo>
                  <a:cubicBezTo>
                    <a:pt x="9792" y="37411"/>
                    <a:pt x="9555" y="37297"/>
                    <a:pt x="9300" y="37001"/>
                  </a:cubicBezTo>
                  <a:cubicBezTo>
                    <a:pt x="8919" y="36557"/>
                    <a:pt x="9066" y="35459"/>
                    <a:pt x="9348" y="35005"/>
                  </a:cubicBezTo>
                  <a:cubicBezTo>
                    <a:pt x="9401" y="34919"/>
                    <a:pt x="9462" y="34837"/>
                    <a:pt x="9529" y="34761"/>
                  </a:cubicBezTo>
                  <a:lnTo>
                    <a:pt x="9529" y="34761"/>
                  </a:lnTo>
                  <a:cubicBezTo>
                    <a:pt x="9376" y="35134"/>
                    <a:pt x="9372" y="35484"/>
                    <a:pt x="9434" y="35921"/>
                  </a:cubicBezTo>
                  <a:cubicBezTo>
                    <a:pt x="9478" y="36240"/>
                    <a:pt x="9489" y="36702"/>
                    <a:pt x="9895" y="36743"/>
                  </a:cubicBezTo>
                  <a:cubicBezTo>
                    <a:pt x="9913" y="36745"/>
                    <a:pt x="9931" y="36746"/>
                    <a:pt x="9949" y="36746"/>
                  </a:cubicBezTo>
                  <a:cubicBezTo>
                    <a:pt x="10282" y="36746"/>
                    <a:pt x="10624" y="36463"/>
                    <a:pt x="10797" y="36203"/>
                  </a:cubicBezTo>
                  <a:cubicBezTo>
                    <a:pt x="10908" y="36035"/>
                    <a:pt x="10981" y="35844"/>
                    <a:pt x="11011" y="35643"/>
                  </a:cubicBezTo>
                  <a:cubicBezTo>
                    <a:pt x="11060" y="35311"/>
                    <a:pt x="11039" y="35071"/>
                    <a:pt x="11273" y="34796"/>
                  </a:cubicBezTo>
                  <a:cubicBezTo>
                    <a:pt x="11334" y="34726"/>
                    <a:pt x="11301" y="34636"/>
                    <a:pt x="11222" y="34609"/>
                  </a:cubicBezTo>
                  <a:lnTo>
                    <a:pt x="11222" y="34609"/>
                  </a:lnTo>
                  <a:cubicBezTo>
                    <a:pt x="11731" y="34738"/>
                    <a:pt x="12303" y="34911"/>
                    <a:pt x="12822" y="34911"/>
                  </a:cubicBezTo>
                  <a:cubicBezTo>
                    <a:pt x="13230" y="34911"/>
                    <a:pt x="13605" y="34804"/>
                    <a:pt x="13888" y="34482"/>
                  </a:cubicBezTo>
                  <a:cubicBezTo>
                    <a:pt x="13895" y="34476"/>
                    <a:pt x="13903" y="34475"/>
                    <a:pt x="13911" y="34469"/>
                  </a:cubicBezTo>
                  <a:cubicBezTo>
                    <a:pt x="14095" y="34322"/>
                    <a:pt x="14387" y="34370"/>
                    <a:pt x="14605" y="34316"/>
                  </a:cubicBezTo>
                  <a:cubicBezTo>
                    <a:pt x="14777" y="34277"/>
                    <a:pt x="14936" y="34190"/>
                    <a:pt x="15062" y="34064"/>
                  </a:cubicBezTo>
                  <a:cubicBezTo>
                    <a:pt x="15176" y="33948"/>
                    <a:pt x="15261" y="33806"/>
                    <a:pt x="15310" y="33650"/>
                  </a:cubicBezTo>
                  <a:close/>
                  <a:moveTo>
                    <a:pt x="30490" y="34609"/>
                  </a:moveTo>
                  <a:cubicBezTo>
                    <a:pt x="30591" y="34609"/>
                    <a:pt x="30702" y="34631"/>
                    <a:pt x="30832" y="34685"/>
                  </a:cubicBezTo>
                  <a:cubicBezTo>
                    <a:pt x="29973" y="35152"/>
                    <a:pt x="30149" y="36794"/>
                    <a:pt x="30837" y="37375"/>
                  </a:cubicBezTo>
                  <a:cubicBezTo>
                    <a:pt x="30854" y="37390"/>
                    <a:pt x="30875" y="37397"/>
                    <a:pt x="30895" y="37397"/>
                  </a:cubicBezTo>
                  <a:cubicBezTo>
                    <a:pt x="30944" y="37397"/>
                    <a:pt x="30990" y="37354"/>
                    <a:pt x="30975" y="37294"/>
                  </a:cubicBezTo>
                  <a:cubicBezTo>
                    <a:pt x="30821" y="36651"/>
                    <a:pt x="30063" y="35174"/>
                    <a:pt x="31202" y="34958"/>
                  </a:cubicBezTo>
                  <a:cubicBezTo>
                    <a:pt x="31333" y="35066"/>
                    <a:pt x="31466" y="35175"/>
                    <a:pt x="31466" y="35175"/>
                  </a:cubicBezTo>
                  <a:lnTo>
                    <a:pt x="31466" y="35175"/>
                  </a:lnTo>
                  <a:cubicBezTo>
                    <a:pt x="32015" y="35877"/>
                    <a:pt x="31883" y="37861"/>
                    <a:pt x="30844" y="38250"/>
                  </a:cubicBezTo>
                  <a:cubicBezTo>
                    <a:pt x="30590" y="38345"/>
                    <a:pt x="30377" y="38387"/>
                    <a:pt x="30199" y="38387"/>
                  </a:cubicBezTo>
                  <a:cubicBezTo>
                    <a:pt x="29960" y="38387"/>
                    <a:pt x="29782" y="38312"/>
                    <a:pt x="29648" y="38191"/>
                  </a:cubicBezTo>
                  <a:cubicBezTo>
                    <a:pt x="29641" y="38158"/>
                    <a:pt x="29626" y="38130"/>
                    <a:pt x="29602" y="38107"/>
                  </a:cubicBezTo>
                  <a:cubicBezTo>
                    <a:pt x="29577" y="38084"/>
                    <a:pt x="29548" y="38064"/>
                    <a:pt x="29521" y="38042"/>
                  </a:cubicBezTo>
                  <a:cubicBezTo>
                    <a:pt x="29248" y="37652"/>
                    <a:pt x="29217" y="37017"/>
                    <a:pt x="29123" y="36607"/>
                  </a:cubicBezTo>
                  <a:cubicBezTo>
                    <a:pt x="29110" y="36553"/>
                    <a:pt x="29061" y="36525"/>
                    <a:pt x="29012" y="36525"/>
                  </a:cubicBezTo>
                  <a:cubicBezTo>
                    <a:pt x="28963" y="36525"/>
                    <a:pt x="28914" y="36553"/>
                    <a:pt x="28902" y="36607"/>
                  </a:cubicBezTo>
                  <a:cubicBezTo>
                    <a:pt x="28820" y="36957"/>
                    <a:pt x="28827" y="37378"/>
                    <a:pt x="28934" y="37762"/>
                  </a:cubicBezTo>
                  <a:cubicBezTo>
                    <a:pt x="28738" y="37711"/>
                    <a:pt x="28527" y="37686"/>
                    <a:pt x="28313" y="37686"/>
                  </a:cubicBezTo>
                  <a:cubicBezTo>
                    <a:pt x="27694" y="37686"/>
                    <a:pt x="27054" y="37894"/>
                    <a:pt x="26706" y="38277"/>
                  </a:cubicBezTo>
                  <a:cubicBezTo>
                    <a:pt x="26324" y="38698"/>
                    <a:pt x="26291" y="39797"/>
                    <a:pt x="25673" y="39849"/>
                  </a:cubicBezTo>
                  <a:cubicBezTo>
                    <a:pt x="25667" y="39850"/>
                    <a:pt x="25662" y="39850"/>
                    <a:pt x="25656" y="39850"/>
                  </a:cubicBezTo>
                  <a:cubicBezTo>
                    <a:pt x="25590" y="39850"/>
                    <a:pt x="25521" y="39819"/>
                    <a:pt x="25446" y="39787"/>
                  </a:cubicBezTo>
                  <a:cubicBezTo>
                    <a:pt x="25557" y="39661"/>
                    <a:pt x="25609" y="39510"/>
                    <a:pt x="25621" y="39273"/>
                  </a:cubicBezTo>
                  <a:cubicBezTo>
                    <a:pt x="25621" y="39261"/>
                    <a:pt x="25615" y="39249"/>
                    <a:pt x="25606" y="39240"/>
                  </a:cubicBezTo>
                  <a:cubicBezTo>
                    <a:pt x="25712" y="38992"/>
                    <a:pt x="25633" y="38834"/>
                    <a:pt x="25575" y="38500"/>
                  </a:cubicBezTo>
                  <a:cubicBezTo>
                    <a:pt x="25386" y="37427"/>
                    <a:pt x="25402" y="36596"/>
                    <a:pt x="25595" y="35529"/>
                  </a:cubicBezTo>
                  <a:cubicBezTo>
                    <a:pt x="25631" y="35331"/>
                    <a:pt x="25744" y="34977"/>
                    <a:pt x="25779" y="34652"/>
                  </a:cubicBezTo>
                  <a:cubicBezTo>
                    <a:pt x="26238" y="35065"/>
                    <a:pt x="26980" y="35210"/>
                    <a:pt x="27725" y="35210"/>
                  </a:cubicBezTo>
                  <a:cubicBezTo>
                    <a:pt x="28418" y="35210"/>
                    <a:pt x="29115" y="35084"/>
                    <a:pt x="29591" y="34931"/>
                  </a:cubicBezTo>
                  <a:cubicBezTo>
                    <a:pt x="29965" y="34811"/>
                    <a:pt x="30184" y="34609"/>
                    <a:pt x="30490" y="34609"/>
                  </a:cubicBezTo>
                  <a:close/>
                  <a:moveTo>
                    <a:pt x="25333" y="34089"/>
                  </a:moveTo>
                  <a:lnTo>
                    <a:pt x="25333" y="34089"/>
                  </a:lnTo>
                  <a:cubicBezTo>
                    <a:pt x="25749" y="34507"/>
                    <a:pt x="25307" y="36336"/>
                    <a:pt x="25293" y="36925"/>
                  </a:cubicBezTo>
                  <a:cubicBezTo>
                    <a:pt x="25274" y="37720"/>
                    <a:pt x="25508" y="38591"/>
                    <a:pt x="25421" y="39361"/>
                  </a:cubicBezTo>
                  <a:cubicBezTo>
                    <a:pt x="24861" y="39879"/>
                    <a:pt x="23816" y="39982"/>
                    <a:pt x="23117" y="40208"/>
                  </a:cubicBezTo>
                  <a:cubicBezTo>
                    <a:pt x="22270" y="40483"/>
                    <a:pt x="21426" y="40666"/>
                    <a:pt x="20532" y="40666"/>
                  </a:cubicBezTo>
                  <a:cubicBezTo>
                    <a:pt x="20483" y="40666"/>
                    <a:pt x="20434" y="40665"/>
                    <a:pt x="20384" y="40664"/>
                  </a:cubicBezTo>
                  <a:cubicBezTo>
                    <a:pt x="19322" y="40640"/>
                    <a:pt x="18277" y="40388"/>
                    <a:pt x="17320" y="39926"/>
                  </a:cubicBezTo>
                  <a:cubicBezTo>
                    <a:pt x="17046" y="39792"/>
                    <a:pt x="16591" y="39386"/>
                    <a:pt x="16211" y="39386"/>
                  </a:cubicBezTo>
                  <a:cubicBezTo>
                    <a:pt x="16190" y="39386"/>
                    <a:pt x="16169" y="39387"/>
                    <a:pt x="16148" y="39390"/>
                  </a:cubicBezTo>
                  <a:cubicBezTo>
                    <a:pt x="15874" y="38630"/>
                    <a:pt x="16550" y="37804"/>
                    <a:pt x="16216" y="37003"/>
                  </a:cubicBezTo>
                  <a:cubicBezTo>
                    <a:pt x="16030" y="36556"/>
                    <a:pt x="15609" y="36294"/>
                    <a:pt x="15482" y="35790"/>
                  </a:cubicBezTo>
                  <a:cubicBezTo>
                    <a:pt x="15322" y="35161"/>
                    <a:pt x="15562" y="34650"/>
                    <a:pt x="15857" y="34125"/>
                  </a:cubicBezTo>
                  <a:cubicBezTo>
                    <a:pt x="15877" y="34146"/>
                    <a:pt x="15898" y="34166"/>
                    <a:pt x="15917" y="34186"/>
                  </a:cubicBezTo>
                  <a:cubicBezTo>
                    <a:pt x="15698" y="34538"/>
                    <a:pt x="15567" y="35053"/>
                    <a:pt x="15769" y="35414"/>
                  </a:cubicBezTo>
                  <a:cubicBezTo>
                    <a:pt x="15951" y="35742"/>
                    <a:pt x="16283" y="35815"/>
                    <a:pt x="16623" y="35815"/>
                  </a:cubicBezTo>
                  <a:cubicBezTo>
                    <a:pt x="16778" y="35815"/>
                    <a:pt x="16935" y="35800"/>
                    <a:pt x="17080" y="35786"/>
                  </a:cubicBezTo>
                  <a:cubicBezTo>
                    <a:pt x="17088" y="35784"/>
                    <a:pt x="17095" y="35782"/>
                    <a:pt x="17104" y="35779"/>
                  </a:cubicBezTo>
                  <a:cubicBezTo>
                    <a:pt x="17153" y="35778"/>
                    <a:pt x="17202" y="35777"/>
                    <a:pt x="17251" y="35777"/>
                  </a:cubicBezTo>
                  <a:cubicBezTo>
                    <a:pt x="18262" y="35777"/>
                    <a:pt x="19191" y="36083"/>
                    <a:pt x="20191" y="36195"/>
                  </a:cubicBezTo>
                  <a:cubicBezTo>
                    <a:pt x="20413" y="36220"/>
                    <a:pt x="20633" y="36231"/>
                    <a:pt x="20850" y="36231"/>
                  </a:cubicBezTo>
                  <a:cubicBezTo>
                    <a:pt x="21632" y="36231"/>
                    <a:pt x="22387" y="36080"/>
                    <a:pt x="23154" y="35852"/>
                  </a:cubicBezTo>
                  <a:cubicBezTo>
                    <a:pt x="23832" y="35652"/>
                    <a:pt x="25533" y="35325"/>
                    <a:pt x="25019" y="34277"/>
                  </a:cubicBezTo>
                  <a:cubicBezTo>
                    <a:pt x="25124" y="34215"/>
                    <a:pt x="25230" y="34153"/>
                    <a:pt x="25333" y="34089"/>
                  </a:cubicBezTo>
                  <a:close/>
                  <a:moveTo>
                    <a:pt x="25700" y="40277"/>
                  </a:moveTo>
                  <a:cubicBezTo>
                    <a:pt x="25716" y="40278"/>
                    <a:pt x="25731" y="40281"/>
                    <a:pt x="25747" y="40281"/>
                  </a:cubicBezTo>
                  <a:cubicBezTo>
                    <a:pt x="25750" y="40304"/>
                    <a:pt x="25755" y="40327"/>
                    <a:pt x="25760" y="40350"/>
                  </a:cubicBezTo>
                  <a:cubicBezTo>
                    <a:pt x="25784" y="40470"/>
                    <a:pt x="25802" y="40592"/>
                    <a:pt x="25812" y="40715"/>
                  </a:cubicBezTo>
                  <a:cubicBezTo>
                    <a:pt x="25815" y="40726"/>
                    <a:pt x="25817" y="40737"/>
                    <a:pt x="25822" y="40747"/>
                  </a:cubicBezTo>
                  <a:cubicBezTo>
                    <a:pt x="25717" y="40813"/>
                    <a:pt x="25605" y="40868"/>
                    <a:pt x="25489" y="40911"/>
                  </a:cubicBezTo>
                  <a:cubicBezTo>
                    <a:pt x="25708" y="40746"/>
                    <a:pt x="25766" y="40535"/>
                    <a:pt x="25700" y="40277"/>
                  </a:cubicBezTo>
                  <a:close/>
                  <a:moveTo>
                    <a:pt x="16441" y="39967"/>
                  </a:moveTo>
                  <a:cubicBezTo>
                    <a:pt x="16543" y="39967"/>
                    <a:pt x="16672" y="40025"/>
                    <a:pt x="16941" y="40165"/>
                  </a:cubicBezTo>
                  <a:lnTo>
                    <a:pt x="16943" y="40163"/>
                  </a:lnTo>
                  <a:cubicBezTo>
                    <a:pt x="17260" y="40328"/>
                    <a:pt x="17589" y="40470"/>
                    <a:pt x="17927" y="40587"/>
                  </a:cubicBezTo>
                  <a:cubicBezTo>
                    <a:pt x="18773" y="40882"/>
                    <a:pt x="19657" y="41029"/>
                    <a:pt x="20541" y="41029"/>
                  </a:cubicBezTo>
                  <a:cubicBezTo>
                    <a:pt x="21320" y="41029"/>
                    <a:pt x="22099" y="40915"/>
                    <a:pt x="22854" y="40687"/>
                  </a:cubicBezTo>
                  <a:cubicBezTo>
                    <a:pt x="23486" y="40494"/>
                    <a:pt x="24425" y="40387"/>
                    <a:pt x="25017" y="40087"/>
                  </a:cubicBezTo>
                  <a:cubicBezTo>
                    <a:pt x="25166" y="40117"/>
                    <a:pt x="25305" y="40171"/>
                    <a:pt x="25439" y="40215"/>
                  </a:cubicBezTo>
                  <a:cubicBezTo>
                    <a:pt x="25359" y="40918"/>
                    <a:pt x="24140" y="40702"/>
                    <a:pt x="23583" y="40779"/>
                  </a:cubicBezTo>
                  <a:cubicBezTo>
                    <a:pt x="22842" y="40878"/>
                    <a:pt x="22197" y="41226"/>
                    <a:pt x="21478" y="41396"/>
                  </a:cubicBezTo>
                  <a:cubicBezTo>
                    <a:pt x="21134" y="41477"/>
                    <a:pt x="20793" y="41511"/>
                    <a:pt x="20454" y="41511"/>
                  </a:cubicBezTo>
                  <a:cubicBezTo>
                    <a:pt x="19793" y="41511"/>
                    <a:pt x="19139" y="41381"/>
                    <a:pt x="18480" y="41216"/>
                  </a:cubicBezTo>
                  <a:cubicBezTo>
                    <a:pt x="17980" y="41090"/>
                    <a:pt x="15981" y="40878"/>
                    <a:pt x="16000" y="40172"/>
                  </a:cubicBezTo>
                  <a:lnTo>
                    <a:pt x="16000" y="40171"/>
                  </a:lnTo>
                  <a:cubicBezTo>
                    <a:pt x="16236" y="40048"/>
                    <a:pt x="16320" y="39967"/>
                    <a:pt x="16441" y="39967"/>
                  </a:cubicBezTo>
                  <a:close/>
                  <a:moveTo>
                    <a:pt x="11247" y="40006"/>
                  </a:moveTo>
                  <a:cubicBezTo>
                    <a:pt x="11586" y="40078"/>
                    <a:pt x="11897" y="40162"/>
                    <a:pt x="12109" y="40517"/>
                  </a:cubicBezTo>
                  <a:cubicBezTo>
                    <a:pt x="12348" y="40916"/>
                    <a:pt x="12364" y="41513"/>
                    <a:pt x="12277" y="41960"/>
                  </a:cubicBezTo>
                  <a:cubicBezTo>
                    <a:pt x="12190" y="42402"/>
                    <a:pt x="11897" y="42642"/>
                    <a:pt x="11591" y="42642"/>
                  </a:cubicBezTo>
                  <a:cubicBezTo>
                    <a:pt x="11324" y="42642"/>
                    <a:pt x="11047" y="42459"/>
                    <a:pt x="10890" y="42067"/>
                  </a:cubicBezTo>
                  <a:cubicBezTo>
                    <a:pt x="10731" y="41672"/>
                    <a:pt x="10793" y="41237"/>
                    <a:pt x="10707" y="40828"/>
                  </a:cubicBezTo>
                  <a:cubicBezTo>
                    <a:pt x="10688" y="40734"/>
                    <a:pt x="10615" y="40692"/>
                    <a:pt x="10537" y="40692"/>
                  </a:cubicBezTo>
                  <a:cubicBezTo>
                    <a:pt x="10482" y="40692"/>
                    <a:pt x="10426" y="40713"/>
                    <a:pt x="10385" y="40753"/>
                  </a:cubicBezTo>
                  <a:cubicBezTo>
                    <a:pt x="10546" y="40412"/>
                    <a:pt x="10827" y="40155"/>
                    <a:pt x="11247" y="40007"/>
                  </a:cubicBezTo>
                  <a:lnTo>
                    <a:pt x="11247" y="40006"/>
                  </a:lnTo>
                  <a:close/>
                  <a:moveTo>
                    <a:pt x="12233" y="39844"/>
                  </a:moveTo>
                  <a:cubicBezTo>
                    <a:pt x="12830" y="39844"/>
                    <a:pt x="13422" y="40014"/>
                    <a:pt x="13941" y="40329"/>
                  </a:cubicBezTo>
                  <a:cubicBezTo>
                    <a:pt x="14406" y="40611"/>
                    <a:pt x="14771" y="40951"/>
                    <a:pt x="15285" y="41154"/>
                  </a:cubicBezTo>
                  <a:cubicBezTo>
                    <a:pt x="15310" y="41162"/>
                    <a:pt x="15336" y="41167"/>
                    <a:pt x="15361" y="41167"/>
                  </a:cubicBezTo>
                  <a:cubicBezTo>
                    <a:pt x="15383" y="41225"/>
                    <a:pt x="15403" y="41284"/>
                    <a:pt x="15420" y="41346"/>
                  </a:cubicBezTo>
                  <a:cubicBezTo>
                    <a:pt x="15689" y="42305"/>
                    <a:pt x="15677" y="43216"/>
                    <a:pt x="15493" y="44189"/>
                  </a:cubicBezTo>
                  <a:cubicBezTo>
                    <a:pt x="15482" y="44247"/>
                    <a:pt x="15469" y="44305"/>
                    <a:pt x="15453" y="44365"/>
                  </a:cubicBezTo>
                  <a:cubicBezTo>
                    <a:pt x="15181" y="44273"/>
                    <a:pt x="14936" y="44174"/>
                    <a:pt x="14684" y="43997"/>
                  </a:cubicBezTo>
                  <a:cubicBezTo>
                    <a:pt x="14389" y="43792"/>
                    <a:pt x="14114" y="43556"/>
                    <a:pt x="13778" y="43418"/>
                  </a:cubicBezTo>
                  <a:cubicBezTo>
                    <a:pt x="13656" y="43369"/>
                    <a:pt x="13532" y="43331"/>
                    <a:pt x="13404" y="43303"/>
                  </a:cubicBezTo>
                  <a:cubicBezTo>
                    <a:pt x="13644" y="43097"/>
                    <a:pt x="13829" y="42818"/>
                    <a:pt x="13921" y="42455"/>
                  </a:cubicBezTo>
                  <a:cubicBezTo>
                    <a:pt x="13943" y="42365"/>
                    <a:pt x="13874" y="42309"/>
                    <a:pt x="13804" y="42309"/>
                  </a:cubicBezTo>
                  <a:cubicBezTo>
                    <a:pt x="13758" y="42309"/>
                    <a:pt x="13711" y="42334"/>
                    <a:pt x="13691" y="42392"/>
                  </a:cubicBezTo>
                  <a:cubicBezTo>
                    <a:pt x="13434" y="43122"/>
                    <a:pt x="12713" y="43485"/>
                    <a:pt x="11979" y="43485"/>
                  </a:cubicBezTo>
                  <a:cubicBezTo>
                    <a:pt x="11544" y="43485"/>
                    <a:pt x="11104" y="43357"/>
                    <a:pt x="10754" y="43103"/>
                  </a:cubicBezTo>
                  <a:cubicBezTo>
                    <a:pt x="10258" y="42744"/>
                    <a:pt x="10166" y="41936"/>
                    <a:pt x="10221" y="41369"/>
                  </a:cubicBezTo>
                  <a:cubicBezTo>
                    <a:pt x="10236" y="41212"/>
                    <a:pt x="10269" y="41058"/>
                    <a:pt x="10319" y="40910"/>
                  </a:cubicBezTo>
                  <a:lnTo>
                    <a:pt x="10319" y="40910"/>
                  </a:lnTo>
                  <a:cubicBezTo>
                    <a:pt x="10147" y="41594"/>
                    <a:pt x="10431" y="42546"/>
                    <a:pt x="11027" y="42933"/>
                  </a:cubicBezTo>
                  <a:cubicBezTo>
                    <a:pt x="11226" y="43062"/>
                    <a:pt x="11435" y="43123"/>
                    <a:pt x="11637" y="43123"/>
                  </a:cubicBezTo>
                  <a:cubicBezTo>
                    <a:pt x="12049" y="43123"/>
                    <a:pt x="12427" y="42868"/>
                    <a:pt x="12612" y="42429"/>
                  </a:cubicBezTo>
                  <a:cubicBezTo>
                    <a:pt x="12881" y="41790"/>
                    <a:pt x="12869" y="40888"/>
                    <a:pt x="12478" y="40302"/>
                  </a:cubicBezTo>
                  <a:cubicBezTo>
                    <a:pt x="12366" y="40134"/>
                    <a:pt x="12186" y="39974"/>
                    <a:pt x="11977" y="39854"/>
                  </a:cubicBezTo>
                  <a:cubicBezTo>
                    <a:pt x="12062" y="39847"/>
                    <a:pt x="12148" y="39844"/>
                    <a:pt x="12233" y="39844"/>
                  </a:cubicBezTo>
                  <a:close/>
                  <a:moveTo>
                    <a:pt x="28138" y="40033"/>
                  </a:moveTo>
                  <a:cubicBezTo>
                    <a:pt x="28222" y="40033"/>
                    <a:pt x="28312" y="40037"/>
                    <a:pt x="28408" y="40046"/>
                  </a:cubicBezTo>
                  <a:cubicBezTo>
                    <a:pt x="29387" y="40141"/>
                    <a:pt x="30714" y="40175"/>
                    <a:pt x="30702" y="41542"/>
                  </a:cubicBezTo>
                  <a:cubicBezTo>
                    <a:pt x="30696" y="42266"/>
                    <a:pt x="30070" y="42841"/>
                    <a:pt x="29427" y="42841"/>
                  </a:cubicBezTo>
                  <a:cubicBezTo>
                    <a:pt x="29143" y="42841"/>
                    <a:pt x="28855" y="42729"/>
                    <a:pt x="28617" y="42467"/>
                  </a:cubicBezTo>
                  <a:cubicBezTo>
                    <a:pt x="28413" y="42245"/>
                    <a:pt x="28276" y="41930"/>
                    <a:pt x="28150" y="41658"/>
                  </a:cubicBezTo>
                  <a:cubicBezTo>
                    <a:pt x="28131" y="41617"/>
                    <a:pt x="28098" y="41600"/>
                    <a:pt x="28064" y="41600"/>
                  </a:cubicBezTo>
                  <a:cubicBezTo>
                    <a:pt x="28006" y="41600"/>
                    <a:pt x="27943" y="41650"/>
                    <a:pt x="27938" y="41715"/>
                  </a:cubicBezTo>
                  <a:cubicBezTo>
                    <a:pt x="27915" y="42052"/>
                    <a:pt x="28052" y="42387"/>
                    <a:pt x="28275" y="42666"/>
                  </a:cubicBezTo>
                  <a:cubicBezTo>
                    <a:pt x="28243" y="42664"/>
                    <a:pt x="28211" y="42663"/>
                    <a:pt x="28179" y="42663"/>
                  </a:cubicBezTo>
                  <a:cubicBezTo>
                    <a:pt x="27624" y="42663"/>
                    <a:pt x="27068" y="42900"/>
                    <a:pt x="26525" y="43125"/>
                  </a:cubicBezTo>
                  <a:cubicBezTo>
                    <a:pt x="26143" y="43284"/>
                    <a:pt x="25639" y="43509"/>
                    <a:pt x="25529" y="43912"/>
                  </a:cubicBezTo>
                  <a:cubicBezTo>
                    <a:pt x="25484" y="43924"/>
                    <a:pt x="25446" y="43953"/>
                    <a:pt x="25424" y="43994"/>
                  </a:cubicBezTo>
                  <a:cubicBezTo>
                    <a:pt x="25336" y="44154"/>
                    <a:pt x="25263" y="44321"/>
                    <a:pt x="25206" y="44493"/>
                  </a:cubicBezTo>
                  <a:cubicBezTo>
                    <a:pt x="25135" y="44075"/>
                    <a:pt x="25036" y="43658"/>
                    <a:pt x="25003" y="43264"/>
                  </a:cubicBezTo>
                  <a:cubicBezTo>
                    <a:pt x="24982" y="43013"/>
                    <a:pt x="24972" y="42777"/>
                    <a:pt x="24995" y="42525"/>
                  </a:cubicBezTo>
                  <a:cubicBezTo>
                    <a:pt x="25031" y="42136"/>
                    <a:pt x="25276" y="41822"/>
                    <a:pt x="25342" y="41471"/>
                  </a:cubicBezTo>
                  <a:cubicBezTo>
                    <a:pt x="25393" y="41199"/>
                    <a:pt x="25452" y="41188"/>
                    <a:pt x="25410" y="41023"/>
                  </a:cubicBezTo>
                  <a:lnTo>
                    <a:pt x="25410" y="41023"/>
                  </a:lnTo>
                  <a:cubicBezTo>
                    <a:pt x="25508" y="41043"/>
                    <a:pt x="25591" y="41052"/>
                    <a:pt x="25665" y="41052"/>
                  </a:cubicBezTo>
                  <a:cubicBezTo>
                    <a:pt x="25925" y="41052"/>
                    <a:pt x="26072" y="40937"/>
                    <a:pt x="26374" y="40758"/>
                  </a:cubicBezTo>
                  <a:lnTo>
                    <a:pt x="26375" y="40758"/>
                  </a:lnTo>
                  <a:cubicBezTo>
                    <a:pt x="27054" y="40357"/>
                    <a:pt x="27413" y="40033"/>
                    <a:pt x="28138" y="40033"/>
                  </a:cubicBezTo>
                  <a:close/>
                  <a:moveTo>
                    <a:pt x="15593" y="40486"/>
                  </a:moveTo>
                  <a:cubicBezTo>
                    <a:pt x="15742" y="41089"/>
                    <a:pt x="16403" y="41199"/>
                    <a:pt x="17039" y="41318"/>
                  </a:cubicBezTo>
                  <a:cubicBezTo>
                    <a:pt x="18131" y="41522"/>
                    <a:pt x="19272" y="41899"/>
                    <a:pt x="20401" y="41899"/>
                  </a:cubicBezTo>
                  <a:cubicBezTo>
                    <a:pt x="20569" y="41899"/>
                    <a:pt x="20738" y="41891"/>
                    <a:pt x="20905" y="41873"/>
                  </a:cubicBezTo>
                  <a:cubicBezTo>
                    <a:pt x="21698" y="41785"/>
                    <a:pt x="22388" y="41396"/>
                    <a:pt x="23156" y="41219"/>
                  </a:cubicBezTo>
                  <a:cubicBezTo>
                    <a:pt x="23361" y="41172"/>
                    <a:pt x="23595" y="41163"/>
                    <a:pt x="23839" y="41163"/>
                  </a:cubicBezTo>
                  <a:cubicBezTo>
                    <a:pt x="23997" y="41163"/>
                    <a:pt x="24158" y="41167"/>
                    <a:pt x="24318" y="41167"/>
                  </a:cubicBezTo>
                  <a:cubicBezTo>
                    <a:pt x="24615" y="41167"/>
                    <a:pt x="24904" y="41153"/>
                    <a:pt x="25151" y="41076"/>
                  </a:cubicBezTo>
                  <a:lnTo>
                    <a:pt x="25151" y="41076"/>
                  </a:lnTo>
                  <a:cubicBezTo>
                    <a:pt x="25058" y="41440"/>
                    <a:pt x="24804" y="41798"/>
                    <a:pt x="24720" y="42164"/>
                  </a:cubicBezTo>
                  <a:cubicBezTo>
                    <a:pt x="24637" y="42521"/>
                    <a:pt x="24641" y="42903"/>
                    <a:pt x="24663" y="43265"/>
                  </a:cubicBezTo>
                  <a:cubicBezTo>
                    <a:pt x="24708" y="43958"/>
                    <a:pt x="24862" y="44648"/>
                    <a:pt x="24921" y="45339"/>
                  </a:cubicBezTo>
                  <a:cubicBezTo>
                    <a:pt x="24766" y="45667"/>
                    <a:pt x="24509" y="45939"/>
                    <a:pt x="23916" y="46136"/>
                  </a:cubicBezTo>
                  <a:cubicBezTo>
                    <a:pt x="23122" y="46400"/>
                    <a:pt x="22154" y="46529"/>
                    <a:pt x="21328" y="46702"/>
                  </a:cubicBezTo>
                  <a:cubicBezTo>
                    <a:pt x="20841" y="46804"/>
                    <a:pt x="20349" y="46850"/>
                    <a:pt x="19858" y="46850"/>
                  </a:cubicBezTo>
                  <a:cubicBezTo>
                    <a:pt x="18496" y="46850"/>
                    <a:pt x="17134" y="46500"/>
                    <a:pt x="15861" y="46039"/>
                  </a:cubicBezTo>
                  <a:cubicBezTo>
                    <a:pt x="15850" y="46006"/>
                    <a:pt x="15831" y="45976"/>
                    <a:pt x="15803" y="45956"/>
                  </a:cubicBezTo>
                  <a:cubicBezTo>
                    <a:pt x="15579" y="45777"/>
                    <a:pt x="15594" y="45256"/>
                    <a:pt x="15679" y="44681"/>
                  </a:cubicBezTo>
                  <a:cubicBezTo>
                    <a:pt x="15760" y="44636"/>
                    <a:pt x="15784" y="44525"/>
                    <a:pt x="15712" y="44464"/>
                  </a:cubicBezTo>
                  <a:lnTo>
                    <a:pt x="15714" y="44464"/>
                  </a:lnTo>
                  <a:cubicBezTo>
                    <a:pt x="15822" y="43823"/>
                    <a:pt x="15992" y="43158"/>
                    <a:pt x="16000" y="42843"/>
                  </a:cubicBezTo>
                  <a:cubicBezTo>
                    <a:pt x="16011" y="42427"/>
                    <a:pt x="16005" y="42025"/>
                    <a:pt x="15913" y="41617"/>
                  </a:cubicBezTo>
                  <a:cubicBezTo>
                    <a:pt x="15828" y="41244"/>
                    <a:pt x="15615" y="40871"/>
                    <a:pt x="15593" y="40486"/>
                  </a:cubicBezTo>
                  <a:close/>
                  <a:moveTo>
                    <a:pt x="24941" y="46184"/>
                  </a:moveTo>
                  <a:cubicBezTo>
                    <a:pt x="24711" y="46985"/>
                    <a:pt x="23718" y="47158"/>
                    <a:pt x="22932" y="47287"/>
                  </a:cubicBezTo>
                  <a:cubicBezTo>
                    <a:pt x="21978" y="47443"/>
                    <a:pt x="21022" y="47623"/>
                    <a:pt x="20055" y="47664"/>
                  </a:cubicBezTo>
                  <a:cubicBezTo>
                    <a:pt x="19923" y="47669"/>
                    <a:pt x="19769" y="47673"/>
                    <a:pt x="19598" y="47673"/>
                  </a:cubicBezTo>
                  <a:cubicBezTo>
                    <a:pt x="18271" y="47673"/>
                    <a:pt x="15961" y="47458"/>
                    <a:pt x="15564" y="46255"/>
                  </a:cubicBezTo>
                  <a:lnTo>
                    <a:pt x="15564" y="46255"/>
                  </a:lnTo>
                  <a:cubicBezTo>
                    <a:pt x="15593" y="46270"/>
                    <a:pt x="15625" y="46278"/>
                    <a:pt x="15657" y="46278"/>
                  </a:cubicBezTo>
                  <a:cubicBezTo>
                    <a:pt x="15681" y="46278"/>
                    <a:pt x="15705" y="46274"/>
                    <a:pt x="15728" y="46265"/>
                  </a:cubicBezTo>
                  <a:lnTo>
                    <a:pt x="15729" y="46264"/>
                  </a:lnTo>
                  <a:cubicBezTo>
                    <a:pt x="16788" y="46951"/>
                    <a:pt x="18255" y="47253"/>
                    <a:pt x="19637" y="47253"/>
                  </a:cubicBezTo>
                  <a:cubicBezTo>
                    <a:pt x="20346" y="47253"/>
                    <a:pt x="21032" y="47174"/>
                    <a:pt x="21629" y="47026"/>
                  </a:cubicBezTo>
                  <a:cubicBezTo>
                    <a:pt x="22595" y="46787"/>
                    <a:pt x="24082" y="46801"/>
                    <a:pt x="24905" y="46214"/>
                  </a:cubicBezTo>
                  <a:cubicBezTo>
                    <a:pt x="24918" y="46204"/>
                    <a:pt x="24929" y="46193"/>
                    <a:pt x="24941" y="46184"/>
                  </a:cubicBezTo>
                  <a:close/>
                  <a:moveTo>
                    <a:pt x="26944" y="45909"/>
                  </a:moveTo>
                  <a:cubicBezTo>
                    <a:pt x="27054" y="45909"/>
                    <a:pt x="27169" y="45924"/>
                    <a:pt x="27287" y="45957"/>
                  </a:cubicBezTo>
                  <a:cubicBezTo>
                    <a:pt x="27549" y="46030"/>
                    <a:pt x="27841" y="46181"/>
                    <a:pt x="28107" y="46264"/>
                  </a:cubicBezTo>
                  <a:cubicBezTo>
                    <a:pt x="28683" y="46443"/>
                    <a:pt x="28922" y="46553"/>
                    <a:pt x="29089" y="47148"/>
                  </a:cubicBezTo>
                  <a:cubicBezTo>
                    <a:pt x="29319" y="47965"/>
                    <a:pt x="29079" y="49446"/>
                    <a:pt x="28013" y="49446"/>
                  </a:cubicBezTo>
                  <a:cubicBezTo>
                    <a:pt x="27932" y="49446"/>
                    <a:pt x="27846" y="49437"/>
                    <a:pt x="27755" y="49419"/>
                  </a:cubicBezTo>
                  <a:cubicBezTo>
                    <a:pt x="26965" y="49261"/>
                    <a:pt x="26755" y="48349"/>
                    <a:pt x="26347" y="47790"/>
                  </a:cubicBezTo>
                  <a:cubicBezTo>
                    <a:pt x="26338" y="47778"/>
                    <a:pt x="26324" y="47771"/>
                    <a:pt x="26310" y="47771"/>
                  </a:cubicBezTo>
                  <a:cubicBezTo>
                    <a:pt x="26289" y="47771"/>
                    <a:pt x="26270" y="47785"/>
                    <a:pt x="26270" y="47812"/>
                  </a:cubicBezTo>
                  <a:cubicBezTo>
                    <a:pt x="26279" y="48313"/>
                    <a:pt x="26473" y="48867"/>
                    <a:pt x="26811" y="49278"/>
                  </a:cubicBezTo>
                  <a:cubicBezTo>
                    <a:pt x="26700" y="49266"/>
                    <a:pt x="26589" y="49258"/>
                    <a:pt x="26479" y="49258"/>
                  </a:cubicBezTo>
                  <a:cubicBezTo>
                    <a:pt x="26259" y="49258"/>
                    <a:pt x="26045" y="49290"/>
                    <a:pt x="25846" y="49386"/>
                  </a:cubicBezTo>
                  <a:cubicBezTo>
                    <a:pt x="25406" y="49597"/>
                    <a:pt x="25035" y="50033"/>
                    <a:pt x="24773" y="50467"/>
                  </a:cubicBezTo>
                  <a:cubicBezTo>
                    <a:pt x="24730" y="50296"/>
                    <a:pt x="24697" y="50127"/>
                    <a:pt x="24691" y="49964"/>
                  </a:cubicBezTo>
                  <a:cubicBezTo>
                    <a:pt x="24649" y="48877"/>
                    <a:pt x="25245" y="47887"/>
                    <a:pt x="25245" y="46800"/>
                  </a:cubicBezTo>
                  <a:cubicBezTo>
                    <a:pt x="25244" y="46795"/>
                    <a:pt x="25243" y="46792"/>
                    <a:pt x="25242" y="46787"/>
                  </a:cubicBezTo>
                  <a:cubicBezTo>
                    <a:pt x="25259" y="46782"/>
                    <a:pt x="25276" y="46774"/>
                    <a:pt x="25292" y="46764"/>
                  </a:cubicBezTo>
                  <a:cubicBezTo>
                    <a:pt x="25796" y="46398"/>
                    <a:pt x="26308" y="45909"/>
                    <a:pt x="26944" y="45909"/>
                  </a:cubicBezTo>
                  <a:close/>
                  <a:moveTo>
                    <a:pt x="11860" y="45583"/>
                  </a:moveTo>
                  <a:cubicBezTo>
                    <a:pt x="12433" y="45583"/>
                    <a:pt x="13031" y="45724"/>
                    <a:pt x="13473" y="45947"/>
                  </a:cubicBezTo>
                  <a:cubicBezTo>
                    <a:pt x="14266" y="46347"/>
                    <a:pt x="14752" y="47065"/>
                    <a:pt x="15286" y="47740"/>
                  </a:cubicBezTo>
                  <a:cubicBezTo>
                    <a:pt x="15468" y="48777"/>
                    <a:pt x="15337" y="49539"/>
                    <a:pt x="15031" y="50484"/>
                  </a:cubicBezTo>
                  <a:cubicBezTo>
                    <a:pt x="14304" y="50413"/>
                    <a:pt x="13593" y="49539"/>
                    <a:pt x="12810" y="49429"/>
                  </a:cubicBezTo>
                  <a:cubicBezTo>
                    <a:pt x="12663" y="49409"/>
                    <a:pt x="12512" y="49407"/>
                    <a:pt x="12359" y="49407"/>
                  </a:cubicBezTo>
                  <a:cubicBezTo>
                    <a:pt x="12322" y="49407"/>
                    <a:pt x="12285" y="49407"/>
                    <a:pt x="12247" y="49407"/>
                  </a:cubicBezTo>
                  <a:cubicBezTo>
                    <a:pt x="12174" y="49407"/>
                    <a:pt x="12102" y="49406"/>
                    <a:pt x="12029" y="49404"/>
                  </a:cubicBezTo>
                  <a:cubicBezTo>
                    <a:pt x="12278" y="49228"/>
                    <a:pt x="12477" y="48961"/>
                    <a:pt x="12592" y="48705"/>
                  </a:cubicBezTo>
                  <a:cubicBezTo>
                    <a:pt x="12888" y="48045"/>
                    <a:pt x="12778" y="47322"/>
                    <a:pt x="12581" y="46657"/>
                  </a:cubicBezTo>
                  <a:cubicBezTo>
                    <a:pt x="12575" y="46636"/>
                    <a:pt x="12556" y="46626"/>
                    <a:pt x="12537" y="46626"/>
                  </a:cubicBezTo>
                  <a:cubicBezTo>
                    <a:pt x="12515" y="46626"/>
                    <a:pt x="12494" y="46641"/>
                    <a:pt x="12495" y="46669"/>
                  </a:cubicBezTo>
                  <a:cubicBezTo>
                    <a:pt x="12517" y="47240"/>
                    <a:pt x="12577" y="47874"/>
                    <a:pt x="12353" y="48412"/>
                  </a:cubicBezTo>
                  <a:cubicBezTo>
                    <a:pt x="12156" y="48884"/>
                    <a:pt x="11841" y="49067"/>
                    <a:pt x="11427" y="49288"/>
                  </a:cubicBezTo>
                  <a:cubicBezTo>
                    <a:pt x="10873" y="49035"/>
                    <a:pt x="10331" y="48203"/>
                    <a:pt x="10161" y="47625"/>
                  </a:cubicBezTo>
                  <a:cubicBezTo>
                    <a:pt x="10116" y="47471"/>
                    <a:pt x="10084" y="47314"/>
                    <a:pt x="10068" y="47155"/>
                  </a:cubicBezTo>
                  <a:lnTo>
                    <a:pt x="10068" y="47155"/>
                  </a:lnTo>
                  <a:cubicBezTo>
                    <a:pt x="10151" y="47543"/>
                    <a:pt x="10331" y="47922"/>
                    <a:pt x="10532" y="48209"/>
                  </a:cubicBezTo>
                  <a:cubicBezTo>
                    <a:pt x="10743" y="48512"/>
                    <a:pt x="11081" y="48737"/>
                    <a:pt x="11392" y="48737"/>
                  </a:cubicBezTo>
                  <a:cubicBezTo>
                    <a:pt x="11627" y="48737"/>
                    <a:pt x="11847" y="48609"/>
                    <a:pt x="11988" y="48292"/>
                  </a:cubicBezTo>
                  <a:cubicBezTo>
                    <a:pt x="12281" y="47625"/>
                    <a:pt x="12125" y="46793"/>
                    <a:pt x="11677" y="46234"/>
                  </a:cubicBezTo>
                  <a:cubicBezTo>
                    <a:pt x="11531" y="46052"/>
                    <a:pt x="11324" y="45841"/>
                    <a:pt x="11080" y="45841"/>
                  </a:cubicBezTo>
                  <a:cubicBezTo>
                    <a:pt x="11037" y="45841"/>
                    <a:pt x="10992" y="45848"/>
                    <a:pt x="10946" y="45863"/>
                  </a:cubicBezTo>
                  <a:cubicBezTo>
                    <a:pt x="10713" y="45937"/>
                    <a:pt x="10570" y="46164"/>
                    <a:pt x="10607" y="46396"/>
                  </a:cubicBezTo>
                  <a:cubicBezTo>
                    <a:pt x="10614" y="46435"/>
                    <a:pt x="10660" y="46467"/>
                    <a:pt x="10700" y="46467"/>
                  </a:cubicBezTo>
                  <a:cubicBezTo>
                    <a:pt x="10708" y="46467"/>
                    <a:pt x="10716" y="46465"/>
                    <a:pt x="10724" y="46462"/>
                  </a:cubicBezTo>
                  <a:cubicBezTo>
                    <a:pt x="10802" y="46431"/>
                    <a:pt x="10892" y="46322"/>
                    <a:pt x="10952" y="46301"/>
                  </a:cubicBezTo>
                  <a:cubicBezTo>
                    <a:pt x="10994" y="46286"/>
                    <a:pt x="11034" y="46279"/>
                    <a:pt x="11072" y="46279"/>
                  </a:cubicBezTo>
                  <a:cubicBezTo>
                    <a:pt x="11365" y="46279"/>
                    <a:pt x="11560" y="46682"/>
                    <a:pt x="11642" y="46899"/>
                  </a:cubicBezTo>
                  <a:cubicBezTo>
                    <a:pt x="11761" y="47206"/>
                    <a:pt x="11862" y="47740"/>
                    <a:pt x="11685" y="48039"/>
                  </a:cubicBezTo>
                  <a:cubicBezTo>
                    <a:pt x="11552" y="48264"/>
                    <a:pt x="11411" y="48353"/>
                    <a:pt x="11274" y="48353"/>
                  </a:cubicBezTo>
                  <a:cubicBezTo>
                    <a:pt x="10888" y="48353"/>
                    <a:pt x="10529" y="47657"/>
                    <a:pt x="10429" y="47357"/>
                  </a:cubicBezTo>
                  <a:cubicBezTo>
                    <a:pt x="10298" y="46967"/>
                    <a:pt x="10323" y="46584"/>
                    <a:pt x="10294" y="46189"/>
                  </a:cubicBezTo>
                  <a:cubicBezTo>
                    <a:pt x="10615" y="45758"/>
                    <a:pt x="11221" y="45583"/>
                    <a:pt x="11860" y="45583"/>
                  </a:cubicBezTo>
                  <a:close/>
                  <a:moveTo>
                    <a:pt x="15269" y="46963"/>
                  </a:moveTo>
                  <a:lnTo>
                    <a:pt x="15269" y="46963"/>
                  </a:lnTo>
                  <a:cubicBezTo>
                    <a:pt x="15413" y="47102"/>
                    <a:pt x="15672" y="47219"/>
                    <a:pt x="16103" y="47394"/>
                  </a:cubicBezTo>
                  <a:cubicBezTo>
                    <a:pt x="17211" y="47846"/>
                    <a:pt x="18373" y="48040"/>
                    <a:pt x="19561" y="48040"/>
                  </a:cubicBezTo>
                  <a:cubicBezTo>
                    <a:pt x="19725" y="48040"/>
                    <a:pt x="19890" y="48036"/>
                    <a:pt x="20055" y="48029"/>
                  </a:cubicBezTo>
                  <a:cubicBezTo>
                    <a:pt x="21414" y="47970"/>
                    <a:pt x="23034" y="47810"/>
                    <a:pt x="24331" y="47402"/>
                  </a:cubicBezTo>
                  <a:cubicBezTo>
                    <a:pt x="24582" y="47323"/>
                    <a:pt x="24775" y="47228"/>
                    <a:pt x="24923" y="47114"/>
                  </a:cubicBezTo>
                  <a:lnTo>
                    <a:pt x="24923" y="47114"/>
                  </a:lnTo>
                  <a:cubicBezTo>
                    <a:pt x="24871" y="47347"/>
                    <a:pt x="24809" y="47576"/>
                    <a:pt x="24745" y="47807"/>
                  </a:cubicBezTo>
                  <a:cubicBezTo>
                    <a:pt x="24709" y="47764"/>
                    <a:pt x="24651" y="47736"/>
                    <a:pt x="24592" y="47736"/>
                  </a:cubicBezTo>
                  <a:cubicBezTo>
                    <a:pt x="24570" y="47736"/>
                    <a:pt x="24547" y="47741"/>
                    <a:pt x="24526" y="47750"/>
                  </a:cubicBezTo>
                  <a:cubicBezTo>
                    <a:pt x="23925" y="48012"/>
                    <a:pt x="23500" y="48234"/>
                    <a:pt x="22814" y="48257"/>
                  </a:cubicBezTo>
                  <a:cubicBezTo>
                    <a:pt x="22320" y="48273"/>
                    <a:pt x="21878" y="48293"/>
                    <a:pt x="21410" y="48460"/>
                  </a:cubicBezTo>
                  <a:cubicBezTo>
                    <a:pt x="21376" y="48473"/>
                    <a:pt x="21379" y="48527"/>
                    <a:pt x="21419" y="48527"/>
                  </a:cubicBezTo>
                  <a:cubicBezTo>
                    <a:pt x="21419" y="48527"/>
                    <a:pt x="21419" y="48527"/>
                    <a:pt x="21420" y="48527"/>
                  </a:cubicBezTo>
                  <a:cubicBezTo>
                    <a:pt x="21447" y="48526"/>
                    <a:pt x="21475" y="48526"/>
                    <a:pt x="21503" y="48526"/>
                  </a:cubicBezTo>
                  <a:cubicBezTo>
                    <a:pt x="21986" y="48526"/>
                    <a:pt x="22572" y="48622"/>
                    <a:pt x="23130" y="48622"/>
                  </a:cubicBezTo>
                  <a:cubicBezTo>
                    <a:pt x="23728" y="48622"/>
                    <a:pt x="24295" y="48512"/>
                    <a:pt x="24673" y="48058"/>
                  </a:cubicBezTo>
                  <a:lnTo>
                    <a:pt x="24673" y="48058"/>
                  </a:lnTo>
                  <a:cubicBezTo>
                    <a:pt x="24561" y="48454"/>
                    <a:pt x="24451" y="48849"/>
                    <a:pt x="24388" y="49256"/>
                  </a:cubicBezTo>
                  <a:cubicBezTo>
                    <a:pt x="24238" y="50224"/>
                    <a:pt x="24835" y="51196"/>
                    <a:pt x="24697" y="52116"/>
                  </a:cubicBezTo>
                  <a:cubicBezTo>
                    <a:pt x="24684" y="52122"/>
                    <a:pt x="24672" y="52129"/>
                    <a:pt x="24660" y="52137"/>
                  </a:cubicBezTo>
                  <a:cubicBezTo>
                    <a:pt x="23844" y="52848"/>
                    <a:pt x="22902" y="52991"/>
                    <a:pt x="21910" y="52991"/>
                  </a:cubicBezTo>
                  <a:cubicBezTo>
                    <a:pt x="21602" y="52991"/>
                    <a:pt x="21289" y="52978"/>
                    <a:pt x="20973" y="52963"/>
                  </a:cubicBezTo>
                  <a:cubicBezTo>
                    <a:pt x="19620" y="52898"/>
                    <a:pt x="18249" y="52929"/>
                    <a:pt x="16915" y="52654"/>
                  </a:cubicBezTo>
                  <a:cubicBezTo>
                    <a:pt x="15988" y="52462"/>
                    <a:pt x="15161" y="52433"/>
                    <a:pt x="15269" y="50950"/>
                  </a:cubicBezTo>
                  <a:cubicBezTo>
                    <a:pt x="15272" y="50927"/>
                    <a:pt x="15278" y="50904"/>
                    <a:pt x="15281" y="50879"/>
                  </a:cubicBezTo>
                  <a:cubicBezTo>
                    <a:pt x="15334" y="50824"/>
                    <a:pt x="15357" y="50746"/>
                    <a:pt x="15341" y="50672"/>
                  </a:cubicBezTo>
                  <a:cubicBezTo>
                    <a:pt x="15434" y="50420"/>
                    <a:pt x="15589" y="50136"/>
                    <a:pt x="15638" y="49923"/>
                  </a:cubicBezTo>
                  <a:cubicBezTo>
                    <a:pt x="15822" y="49107"/>
                    <a:pt x="15742" y="48350"/>
                    <a:pt x="15451" y="47575"/>
                  </a:cubicBezTo>
                  <a:cubicBezTo>
                    <a:pt x="15443" y="47549"/>
                    <a:pt x="15422" y="47527"/>
                    <a:pt x="15397" y="47517"/>
                  </a:cubicBezTo>
                  <a:cubicBezTo>
                    <a:pt x="15394" y="47507"/>
                    <a:pt x="15390" y="47496"/>
                    <a:pt x="15386" y="47487"/>
                  </a:cubicBezTo>
                  <a:lnTo>
                    <a:pt x="15386" y="47487"/>
                  </a:lnTo>
                  <a:cubicBezTo>
                    <a:pt x="16644" y="48363"/>
                    <a:pt x="18149" y="48679"/>
                    <a:pt x="19666" y="48679"/>
                  </a:cubicBezTo>
                  <a:cubicBezTo>
                    <a:pt x="19984" y="48679"/>
                    <a:pt x="20303" y="48665"/>
                    <a:pt x="20620" y="48639"/>
                  </a:cubicBezTo>
                  <a:cubicBezTo>
                    <a:pt x="20783" y="48626"/>
                    <a:pt x="20850" y="48359"/>
                    <a:pt x="20661" y="48328"/>
                  </a:cubicBezTo>
                  <a:cubicBezTo>
                    <a:pt x="19716" y="48176"/>
                    <a:pt x="18714" y="48323"/>
                    <a:pt x="17779" y="48119"/>
                  </a:cubicBezTo>
                  <a:cubicBezTo>
                    <a:pt x="17002" y="47950"/>
                    <a:pt x="16034" y="47563"/>
                    <a:pt x="15345" y="47156"/>
                  </a:cubicBezTo>
                  <a:cubicBezTo>
                    <a:pt x="15327" y="47099"/>
                    <a:pt x="15305" y="47044"/>
                    <a:pt x="15278" y="46991"/>
                  </a:cubicBezTo>
                  <a:cubicBezTo>
                    <a:pt x="15274" y="46982"/>
                    <a:pt x="15272" y="46972"/>
                    <a:pt x="15269" y="46963"/>
                  </a:cubicBezTo>
                  <a:close/>
                  <a:moveTo>
                    <a:pt x="24321" y="54021"/>
                  </a:moveTo>
                  <a:cubicBezTo>
                    <a:pt x="24322" y="54025"/>
                    <a:pt x="24322" y="54028"/>
                    <a:pt x="24322" y="54033"/>
                  </a:cubicBezTo>
                  <a:lnTo>
                    <a:pt x="24322" y="54033"/>
                  </a:lnTo>
                  <a:cubicBezTo>
                    <a:pt x="24311" y="54039"/>
                    <a:pt x="24300" y="54045"/>
                    <a:pt x="24288" y="54051"/>
                  </a:cubicBezTo>
                  <a:cubicBezTo>
                    <a:pt x="24300" y="54041"/>
                    <a:pt x="24311" y="54031"/>
                    <a:pt x="24321" y="54021"/>
                  </a:cubicBezTo>
                  <a:close/>
                  <a:moveTo>
                    <a:pt x="15193" y="52545"/>
                  </a:moveTo>
                  <a:cubicBezTo>
                    <a:pt x="15718" y="52886"/>
                    <a:pt x="16525" y="52960"/>
                    <a:pt x="17058" y="53056"/>
                  </a:cubicBezTo>
                  <a:cubicBezTo>
                    <a:pt x="18350" y="53290"/>
                    <a:pt x="19698" y="53320"/>
                    <a:pt x="21021" y="53320"/>
                  </a:cubicBezTo>
                  <a:cubicBezTo>
                    <a:pt x="21306" y="53320"/>
                    <a:pt x="21590" y="53318"/>
                    <a:pt x="21871" y="53317"/>
                  </a:cubicBezTo>
                  <a:cubicBezTo>
                    <a:pt x="22821" y="53312"/>
                    <a:pt x="23690" y="53206"/>
                    <a:pt x="24456" y="52711"/>
                  </a:cubicBezTo>
                  <a:lnTo>
                    <a:pt x="24456" y="52711"/>
                  </a:lnTo>
                  <a:cubicBezTo>
                    <a:pt x="24395" y="52885"/>
                    <a:pt x="24360" y="52970"/>
                    <a:pt x="24197" y="53347"/>
                  </a:cubicBezTo>
                  <a:lnTo>
                    <a:pt x="24198" y="53346"/>
                  </a:lnTo>
                  <a:lnTo>
                    <a:pt x="24198" y="53346"/>
                  </a:lnTo>
                  <a:cubicBezTo>
                    <a:pt x="23906" y="54021"/>
                    <a:pt x="23645" y="54024"/>
                    <a:pt x="22989" y="54154"/>
                  </a:cubicBezTo>
                  <a:cubicBezTo>
                    <a:pt x="22089" y="54334"/>
                    <a:pt x="21148" y="54341"/>
                    <a:pt x="20233" y="54369"/>
                  </a:cubicBezTo>
                  <a:cubicBezTo>
                    <a:pt x="20015" y="54376"/>
                    <a:pt x="19694" y="54387"/>
                    <a:pt x="19316" y="54387"/>
                  </a:cubicBezTo>
                  <a:cubicBezTo>
                    <a:pt x="17664" y="54387"/>
                    <a:pt x="14942" y="54181"/>
                    <a:pt x="15193" y="52545"/>
                  </a:cubicBezTo>
                  <a:close/>
                  <a:moveTo>
                    <a:pt x="15254" y="53803"/>
                  </a:moveTo>
                  <a:lnTo>
                    <a:pt x="15254" y="53803"/>
                  </a:lnTo>
                  <a:cubicBezTo>
                    <a:pt x="15580" y="54102"/>
                    <a:pt x="16038" y="54319"/>
                    <a:pt x="16547" y="54474"/>
                  </a:cubicBezTo>
                  <a:cubicBezTo>
                    <a:pt x="16078" y="54384"/>
                    <a:pt x="15440" y="54292"/>
                    <a:pt x="15291" y="54105"/>
                  </a:cubicBezTo>
                  <a:cubicBezTo>
                    <a:pt x="15267" y="54076"/>
                    <a:pt x="15238" y="54064"/>
                    <a:pt x="15208" y="54064"/>
                  </a:cubicBezTo>
                  <a:cubicBezTo>
                    <a:pt x="15172" y="54064"/>
                    <a:pt x="15136" y="54081"/>
                    <a:pt x="15109" y="54108"/>
                  </a:cubicBezTo>
                  <a:cubicBezTo>
                    <a:pt x="15142" y="54040"/>
                    <a:pt x="15183" y="53976"/>
                    <a:pt x="15232" y="53919"/>
                  </a:cubicBezTo>
                  <a:lnTo>
                    <a:pt x="15234" y="53919"/>
                  </a:lnTo>
                  <a:cubicBezTo>
                    <a:pt x="15260" y="53887"/>
                    <a:pt x="15268" y="53843"/>
                    <a:pt x="15254" y="53803"/>
                  </a:cubicBezTo>
                  <a:close/>
                  <a:moveTo>
                    <a:pt x="23300" y="54521"/>
                  </a:moveTo>
                  <a:cubicBezTo>
                    <a:pt x="22177" y="54983"/>
                    <a:pt x="21001" y="55237"/>
                    <a:pt x="19761" y="55237"/>
                  </a:cubicBezTo>
                  <a:cubicBezTo>
                    <a:pt x="19661" y="55237"/>
                    <a:pt x="19561" y="55235"/>
                    <a:pt x="19461" y="55232"/>
                  </a:cubicBezTo>
                  <a:cubicBezTo>
                    <a:pt x="18531" y="55202"/>
                    <a:pt x="17865" y="54921"/>
                    <a:pt x="17027" y="54601"/>
                  </a:cubicBezTo>
                  <a:lnTo>
                    <a:pt x="17027" y="54601"/>
                  </a:lnTo>
                  <a:cubicBezTo>
                    <a:pt x="17935" y="54807"/>
                    <a:pt x="18906" y="54856"/>
                    <a:pt x="19512" y="54856"/>
                  </a:cubicBezTo>
                  <a:cubicBezTo>
                    <a:pt x="19535" y="54856"/>
                    <a:pt x="19557" y="54856"/>
                    <a:pt x="19578" y="54855"/>
                  </a:cubicBezTo>
                  <a:cubicBezTo>
                    <a:pt x="20753" y="54847"/>
                    <a:pt x="22126" y="54871"/>
                    <a:pt x="23298" y="54521"/>
                  </a:cubicBezTo>
                  <a:close/>
                  <a:moveTo>
                    <a:pt x="12293" y="51925"/>
                  </a:moveTo>
                  <a:cubicBezTo>
                    <a:pt x="12879" y="51925"/>
                    <a:pt x="13305" y="52170"/>
                    <a:pt x="13922" y="52610"/>
                  </a:cubicBezTo>
                  <a:cubicBezTo>
                    <a:pt x="14220" y="52822"/>
                    <a:pt x="14445" y="52955"/>
                    <a:pt x="14784" y="52986"/>
                  </a:cubicBezTo>
                  <a:cubicBezTo>
                    <a:pt x="14833" y="53273"/>
                    <a:pt x="14971" y="53518"/>
                    <a:pt x="15170" y="53724"/>
                  </a:cubicBezTo>
                  <a:cubicBezTo>
                    <a:pt x="15165" y="53724"/>
                    <a:pt x="15160" y="53723"/>
                    <a:pt x="15155" y="53723"/>
                  </a:cubicBezTo>
                  <a:cubicBezTo>
                    <a:pt x="15134" y="53723"/>
                    <a:pt x="15114" y="53730"/>
                    <a:pt x="15096" y="53742"/>
                  </a:cubicBezTo>
                  <a:cubicBezTo>
                    <a:pt x="14671" y="54039"/>
                    <a:pt x="14603" y="54277"/>
                    <a:pt x="14677" y="54817"/>
                  </a:cubicBezTo>
                  <a:cubicBezTo>
                    <a:pt x="14749" y="55340"/>
                    <a:pt x="14856" y="55787"/>
                    <a:pt x="14876" y="56260"/>
                  </a:cubicBezTo>
                  <a:cubicBezTo>
                    <a:pt x="14404" y="55715"/>
                    <a:pt x="13655" y="55155"/>
                    <a:pt x="13153" y="55136"/>
                  </a:cubicBezTo>
                  <a:cubicBezTo>
                    <a:pt x="13639" y="54539"/>
                    <a:pt x="13840" y="53691"/>
                    <a:pt x="13435" y="53037"/>
                  </a:cubicBezTo>
                  <a:cubicBezTo>
                    <a:pt x="13406" y="52989"/>
                    <a:pt x="13362" y="52969"/>
                    <a:pt x="13318" y="52969"/>
                  </a:cubicBezTo>
                  <a:cubicBezTo>
                    <a:pt x="13235" y="52969"/>
                    <a:pt x="13153" y="53043"/>
                    <a:pt x="13177" y="53145"/>
                  </a:cubicBezTo>
                  <a:cubicBezTo>
                    <a:pt x="13432" y="54227"/>
                    <a:pt x="12663" y="55272"/>
                    <a:pt x="11779" y="55272"/>
                  </a:cubicBezTo>
                  <a:cubicBezTo>
                    <a:pt x="11434" y="55272"/>
                    <a:pt x="11071" y="55113"/>
                    <a:pt x="10744" y="54734"/>
                  </a:cubicBezTo>
                  <a:cubicBezTo>
                    <a:pt x="10478" y="54426"/>
                    <a:pt x="10144" y="53876"/>
                    <a:pt x="10110" y="53443"/>
                  </a:cubicBezTo>
                  <a:cubicBezTo>
                    <a:pt x="10027" y="52350"/>
                    <a:pt x="10767" y="52244"/>
                    <a:pt x="11430" y="52062"/>
                  </a:cubicBezTo>
                  <a:cubicBezTo>
                    <a:pt x="11765" y="51970"/>
                    <a:pt x="12043" y="51925"/>
                    <a:pt x="12293" y="51925"/>
                  </a:cubicBezTo>
                  <a:close/>
                  <a:moveTo>
                    <a:pt x="27837" y="52367"/>
                  </a:moveTo>
                  <a:cubicBezTo>
                    <a:pt x="28020" y="52367"/>
                    <a:pt x="28206" y="52428"/>
                    <a:pt x="28394" y="52584"/>
                  </a:cubicBezTo>
                  <a:cubicBezTo>
                    <a:pt x="28953" y="53045"/>
                    <a:pt x="29085" y="53808"/>
                    <a:pt x="29009" y="54521"/>
                  </a:cubicBezTo>
                  <a:cubicBezTo>
                    <a:pt x="28924" y="55335"/>
                    <a:pt x="28334" y="55791"/>
                    <a:pt x="27617" y="55791"/>
                  </a:cubicBezTo>
                  <a:cubicBezTo>
                    <a:pt x="27446" y="55791"/>
                    <a:pt x="27267" y="55765"/>
                    <a:pt x="27087" y="55712"/>
                  </a:cubicBezTo>
                  <a:cubicBezTo>
                    <a:pt x="26962" y="55676"/>
                    <a:pt x="26812" y="55582"/>
                    <a:pt x="26659" y="55502"/>
                  </a:cubicBezTo>
                  <a:cubicBezTo>
                    <a:pt x="26577" y="55449"/>
                    <a:pt x="26493" y="55398"/>
                    <a:pt x="26429" y="55336"/>
                  </a:cubicBezTo>
                  <a:cubicBezTo>
                    <a:pt x="26223" y="55136"/>
                    <a:pt x="26115" y="54838"/>
                    <a:pt x="26069" y="54562"/>
                  </a:cubicBezTo>
                  <a:cubicBezTo>
                    <a:pt x="26067" y="54550"/>
                    <a:pt x="26058" y="54545"/>
                    <a:pt x="26048" y="54545"/>
                  </a:cubicBezTo>
                  <a:cubicBezTo>
                    <a:pt x="26037" y="54545"/>
                    <a:pt x="26026" y="54551"/>
                    <a:pt x="26023" y="54562"/>
                  </a:cubicBezTo>
                  <a:cubicBezTo>
                    <a:pt x="25947" y="54848"/>
                    <a:pt x="25992" y="55141"/>
                    <a:pt x="26123" y="55402"/>
                  </a:cubicBezTo>
                  <a:cubicBezTo>
                    <a:pt x="25638" y="55509"/>
                    <a:pt x="25110" y="56015"/>
                    <a:pt x="24715" y="56335"/>
                  </a:cubicBezTo>
                  <a:cubicBezTo>
                    <a:pt x="24662" y="55850"/>
                    <a:pt x="24636" y="55365"/>
                    <a:pt x="24672" y="54866"/>
                  </a:cubicBezTo>
                  <a:cubicBezTo>
                    <a:pt x="24702" y="54446"/>
                    <a:pt x="24761" y="54107"/>
                    <a:pt x="24680" y="53710"/>
                  </a:cubicBezTo>
                  <a:cubicBezTo>
                    <a:pt x="25360" y="53642"/>
                    <a:pt x="26015" y="53289"/>
                    <a:pt x="26591" y="52942"/>
                  </a:cubicBezTo>
                  <a:cubicBezTo>
                    <a:pt x="27000" y="52697"/>
                    <a:pt x="27412" y="52367"/>
                    <a:pt x="27837" y="52367"/>
                  </a:cubicBezTo>
                  <a:close/>
                  <a:moveTo>
                    <a:pt x="15066" y="54209"/>
                  </a:moveTo>
                  <a:lnTo>
                    <a:pt x="15066" y="54209"/>
                  </a:lnTo>
                  <a:cubicBezTo>
                    <a:pt x="15068" y="54230"/>
                    <a:pt x="15073" y="54249"/>
                    <a:pt x="15084" y="54266"/>
                  </a:cubicBezTo>
                  <a:cubicBezTo>
                    <a:pt x="15463" y="54848"/>
                    <a:pt x="15881" y="54603"/>
                    <a:pt x="16514" y="54774"/>
                  </a:cubicBezTo>
                  <a:lnTo>
                    <a:pt x="16515" y="54774"/>
                  </a:lnTo>
                  <a:cubicBezTo>
                    <a:pt x="17408" y="55013"/>
                    <a:pt x="18051" y="55518"/>
                    <a:pt x="19021" y="55601"/>
                  </a:cubicBezTo>
                  <a:cubicBezTo>
                    <a:pt x="19293" y="55624"/>
                    <a:pt x="19571" y="55636"/>
                    <a:pt x="19854" y="55636"/>
                  </a:cubicBezTo>
                  <a:cubicBezTo>
                    <a:pt x="21401" y="55636"/>
                    <a:pt x="23060" y="55280"/>
                    <a:pt x="24343" y="54457"/>
                  </a:cubicBezTo>
                  <a:lnTo>
                    <a:pt x="24343" y="54457"/>
                  </a:lnTo>
                  <a:cubicBezTo>
                    <a:pt x="24334" y="54931"/>
                    <a:pt x="24245" y="55428"/>
                    <a:pt x="24272" y="55874"/>
                  </a:cubicBezTo>
                  <a:cubicBezTo>
                    <a:pt x="24303" y="56418"/>
                    <a:pt x="24538" y="57012"/>
                    <a:pt x="24540" y="57543"/>
                  </a:cubicBezTo>
                  <a:cubicBezTo>
                    <a:pt x="24544" y="59246"/>
                    <a:pt x="21889" y="59685"/>
                    <a:pt x="20213" y="59685"/>
                  </a:cubicBezTo>
                  <a:cubicBezTo>
                    <a:pt x="19871" y="59685"/>
                    <a:pt x="19570" y="59667"/>
                    <a:pt x="19341" y="59637"/>
                  </a:cubicBezTo>
                  <a:cubicBezTo>
                    <a:pt x="18404" y="59518"/>
                    <a:pt x="14960" y="58584"/>
                    <a:pt x="15107" y="57466"/>
                  </a:cubicBezTo>
                  <a:cubicBezTo>
                    <a:pt x="15116" y="57397"/>
                    <a:pt x="15128" y="57331"/>
                    <a:pt x="15143" y="57267"/>
                  </a:cubicBezTo>
                  <a:cubicBezTo>
                    <a:pt x="15235" y="57249"/>
                    <a:pt x="15317" y="57178"/>
                    <a:pt x="15321" y="57067"/>
                  </a:cubicBezTo>
                  <a:cubicBezTo>
                    <a:pt x="15323" y="57002"/>
                    <a:pt x="15303" y="56923"/>
                    <a:pt x="15267" y="56836"/>
                  </a:cubicBezTo>
                  <a:cubicBezTo>
                    <a:pt x="15347" y="56576"/>
                    <a:pt x="15419" y="56317"/>
                    <a:pt x="15389" y="55991"/>
                  </a:cubicBezTo>
                  <a:cubicBezTo>
                    <a:pt x="15337" y="55441"/>
                    <a:pt x="14872" y="54779"/>
                    <a:pt x="15066" y="54209"/>
                  </a:cubicBezTo>
                  <a:close/>
                  <a:moveTo>
                    <a:pt x="15130" y="58652"/>
                  </a:moveTo>
                  <a:cubicBezTo>
                    <a:pt x="15303" y="58748"/>
                    <a:pt x="15501" y="58824"/>
                    <a:pt x="15699" y="58911"/>
                  </a:cubicBezTo>
                  <a:cubicBezTo>
                    <a:pt x="16800" y="59396"/>
                    <a:pt x="18074" y="59991"/>
                    <a:pt x="19276" y="60116"/>
                  </a:cubicBezTo>
                  <a:cubicBezTo>
                    <a:pt x="19429" y="60132"/>
                    <a:pt x="19581" y="60140"/>
                    <a:pt x="19732" y="60140"/>
                  </a:cubicBezTo>
                  <a:cubicBezTo>
                    <a:pt x="20646" y="60140"/>
                    <a:pt x="21520" y="59870"/>
                    <a:pt x="22408" y="59646"/>
                  </a:cubicBezTo>
                  <a:cubicBezTo>
                    <a:pt x="22989" y="59499"/>
                    <a:pt x="23744" y="59440"/>
                    <a:pt x="24280" y="59100"/>
                  </a:cubicBezTo>
                  <a:lnTo>
                    <a:pt x="24281" y="59100"/>
                  </a:lnTo>
                  <a:cubicBezTo>
                    <a:pt x="23886" y="60391"/>
                    <a:pt x="22174" y="60542"/>
                    <a:pt x="20806" y="60542"/>
                  </a:cubicBezTo>
                  <a:cubicBezTo>
                    <a:pt x="20554" y="60542"/>
                    <a:pt x="20315" y="60537"/>
                    <a:pt x="20097" y="60533"/>
                  </a:cubicBezTo>
                  <a:cubicBezTo>
                    <a:pt x="19417" y="60520"/>
                    <a:pt x="18736" y="60484"/>
                    <a:pt x="18059" y="60426"/>
                  </a:cubicBezTo>
                  <a:cubicBezTo>
                    <a:pt x="16821" y="60318"/>
                    <a:pt x="15181" y="60299"/>
                    <a:pt x="15130" y="58652"/>
                  </a:cubicBezTo>
                  <a:close/>
                  <a:moveTo>
                    <a:pt x="15065" y="59979"/>
                  </a:moveTo>
                  <a:cubicBezTo>
                    <a:pt x="15966" y="61023"/>
                    <a:pt x="18685" y="60904"/>
                    <a:pt x="19870" y="60934"/>
                  </a:cubicBezTo>
                  <a:cubicBezTo>
                    <a:pt x="20200" y="60942"/>
                    <a:pt x="20539" y="60951"/>
                    <a:pt x="20881" y="60951"/>
                  </a:cubicBezTo>
                  <a:cubicBezTo>
                    <a:pt x="21865" y="60951"/>
                    <a:pt x="22875" y="60880"/>
                    <a:pt x="23773" y="60516"/>
                  </a:cubicBezTo>
                  <a:cubicBezTo>
                    <a:pt x="24171" y="60354"/>
                    <a:pt x="24429" y="60206"/>
                    <a:pt x="24593" y="60034"/>
                  </a:cubicBezTo>
                  <a:lnTo>
                    <a:pt x="24593" y="60034"/>
                  </a:lnTo>
                  <a:cubicBezTo>
                    <a:pt x="24611" y="60332"/>
                    <a:pt x="24558" y="60623"/>
                    <a:pt x="24478" y="60910"/>
                  </a:cubicBezTo>
                  <a:cubicBezTo>
                    <a:pt x="24465" y="60823"/>
                    <a:pt x="24388" y="60745"/>
                    <a:pt x="24296" y="60745"/>
                  </a:cubicBezTo>
                  <a:cubicBezTo>
                    <a:pt x="24268" y="60745"/>
                    <a:pt x="24237" y="60753"/>
                    <a:pt x="24207" y="60771"/>
                  </a:cubicBezTo>
                  <a:cubicBezTo>
                    <a:pt x="23390" y="61258"/>
                    <a:pt x="22246" y="61395"/>
                    <a:pt x="21145" y="61395"/>
                  </a:cubicBezTo>
                  <a:cubicBezTo>
                    <a:pt x="20515" y="61395"/>
                    <a:pt x="19899" y="61351"/>
                    <a:pt x="19367" y="61301"/>
                  </a:cubicBezTo>
                  <a:cubicBezTo>
                    <a:pt x="17904" y="61164"/>
                    <a:pt x="16571" y="60804"/>
                    <a:pt x="15161" y="60478"/>
                  </a:cubicBezTo>
                  <a:cubicBezTo>
                    <a:pt x="15114" y="60315"/>
                    <a:pt x="15083" y="60147"/>
                    <a:pt x="15065" y="59979"/>
                  </a:cubicBezTo>
                  <a:close/>
                  <a:moveTo>
                    <a:pt x="11392" y="57710"/>
                  </a:moveTo>
                  <a:cubicBezTo>
                    <a:pt x="11887" y="57710"/>
                    <a:pt x="12263" y="58054"/>
                    <a:pt x="12851" y="58182"/>
                  </a:cubicBezTo>
                  <a:cubicBezTo>
                    <a:pt x="13329" y="58287"/>
                    <a:pt x="13835" y="58207"/>
                    <a:pt x="14331" y="58311"/>
                  </a:cubicBezTo>
                  <a:cubicBezTo>
                    <a:pt x="14836" y="58416"/>
                    <a:pt x="14447" y="58459"/>
                    <a:pt x="14882" y="58479"/>
                  </a:cubicBezTo>
                  <a:cubicBezTo>
                    <a:pt x="14888" y="58484"/>
                    <a:pt x="14894" y="58488"/>
                    <a:pt x="14900" y="58494"/>
                  </a:cubicBezTo>
                  <a:cubicBezTo>
                    <a:pt x="14740" y="58948"/>
                    <a:pt x="14734" y="59318"/>
                    <a:pt x="14847" y="59618"/>
                  </a:cubicBezTo>
                  <a:cubicBezTo>
                    <a:pt x="14505" y="60424"/>
                    <a:pt x="14992" y="60904"/>
                    <a:pt x="15162" y="61735"/>
                  </a:cubicBezTo>
                  <a:cubicBezTo>
                    <a:pt x="15226" y="62047"/>
                    <a:pt x="15256" y="62366"/>
                    <a:pt x="15251" y="62685"/>
                  </a:cubicBezTo>
                  <a:cubicBezTo>
                    <a:pt x="14789" y="62442"/>
                    <a:pt x="14402" y="62099"/>
                    <a:pt x="14009" y="61752"/>
                  </a:cubicBezTo>
                  <a:cubicBezTo>
                    <a:pt x="13742" y="61516"/>
                    <a:pt x="13450" y="61177"/>
                    <a:pt x="13111" y="61017"/>
                  </a:cubicBezTo>
                  <a:cubicBezTo>
                    <a:pt x="13201" y="60460"/>
                    <a:pt x="13009" y="59795"/>
                    <a:pt x="12662" y="59383"/>
                  </a:cubicBezTo>
                  <a:cubicBezTo>
                    <a:pt x="12633" y="59348"/>
                    <a:pt x="12594" y="59333"/>
                    <a:pt x="12553" y="59333"/>
                  </a:cubicBezTo>
                  <a:cubicBezTo>
                    <a:pt x="12448" y="59333"/>
                    <a:pt x="12336" y="59434"/>
                    <a:pt x="12380" y="59547"/>
                  </a:cubicBezTo>
                  <a:cubicBezTo>
                    <a:pt x="12695" y="60331"/>
                    <a:pt x="13104" y="61174"/>
                    <a:pt x="11752" y="61522"/>
                  </a:cubicBezTo>
                  <a:cubicBezTo>
                    <a:pt x="11673" y="61542"/>
                    <a:pt x="11586" y="61552"/>
                    <a:pt x="11494" y="61552"/>
                  </a:cubicBezTo>
                  <a:cubicBezTo>
                    <a:pt x="10953" y="61552"/>
                    <a:pt x="10241" y="61224"/>
                    <a:pt x="10041" y="60802"/>
                  </a:cubicBezTo>
                  <a:cubicBezTo>
                    <a:pt x="9894" y="60489"/>
                    <a:pt x="9899" y="59991"/>
                    <a:pt x="9895" y="59653"/>
                  </a:cubicBezTo>
                  <a:cubicBezTo>
                    <a:pt x="9887" y="58886"/>
                    <a:pt x="9963" y="58387"/>
                    <a:pt x="10621" y="57970"/>
                  </a:cubicBezTo>
                  <a:cubicBezTo>
                    <a:pt x="10922" y="57780"/>
                    <a:pt x="11169" y="57710"/>
                    <a:pt x="11392" y="57710"/>
                  </a:cubicBezTo>
                  <a:close/>
                  <a:moveTo>
                    <a:pt x="27292" y="58238"/>
                  </a:moveTo>
                  <a:cubicBezTo>
                    <a:pt x="27470" y="58238"/>
                    <a:pt x="27660" y="58257"/>
                    <a:pt x="27867" y="58293"/>
                  </a:cubicBezTo>
                  <a:cubicBezTo>
                    <a:pt x="28293" y="58365"/>
                    <a:pt x="28453" y="58352"/>
                    <a:pt x="28657" y="58828"/>
                  </a:cubicBezTo>
                  <a:cubicBezTo>
                    <a:pt x="28783" y="59118"/>
                    <a:pt x="28820" y="59529"/>
                    <a:pt x="28830" y="59844"/>
                  </a:cubicBezTo>
                  <a:cubicBezTo>
                    <a:pt x="28845" y="60238"/>
                    <a:pt x="28802" y="60663"/>
                    <a:pt x="28620" y="61022"/>
                  </a:cubicBezTo>
                  <a:cubicBezTo>
                    <a:pt x="28458" y="61341"/>
                    <a:pt x="28221" y="61448"/>
                    <a:pt x="27961" y="61448"/>
                  </a:cubicBezTo>
                  <a:cubicBezTo>
                    <a:pt x="27665" y="61448"/>
                    <a:pt x="27340" y="61309"/>
                    <a:pt x="27058" y="61185"/>
                  </a:cubicBezTo>
                  <a:cubicBezTo>
                    <a:pt x="27028" y="61172"/>
                    <a:pt x="26998" y="61166"/>
                    <a:pt x="26970" y="61166"/>
                  </a:cubicBezTo>
                  <a:cubicBezTo>
                    <a:pt x="26866" y="61166"/>
                    <a:pt x="26784" y="61250"/>
                    <a:pt x="26786" y="61348"/>
                  </a:cubicBezTo>
                  <a:cubicBezTo>
                    <a:pt x="26230" y="61407"/>
                    <a:pt x="25794" y="61724"/>
                    <a:pt x="25391" y="62170"/>
                  </a:cubicBezTo>
                  <a:cubicBezTo>
                    <a:pt x="25159" y="62426"/>
                    <a:pt x="24771" y="62769"/>
                    <a:pt x="24529" y="63143"/>
                  </a:cubicBezTo>
                  <a:cubicBezTo>
                    <a:pt x="24493" y="63006"/>
                    <a:pt x="24475" y="62867"/>
                    <a:pt x="24475" y="62727"/>
                  </a:cubicBezTo>
                  <a:cubicBezTo>
                    <a:pt x="24489" y="61650"/>
                    <a:pt x="25442" y="60615"/>
                    <a:pt x="24852" y="59597"/>
                  </a:cubicBezTo>
                  <a:cubicBezTo>
                    <a:pt x="25145" y="59471"/>
                    <a:pt x="25363" y="59271"/>
                    <a:pt x="25606" y="59031"/>
                  </a:cubicBezTo>
                  <a:cubicBezTo>
                    <a:pt x="26155" y="58486"/>
                    <a:pt x="26641" y="58238"/>
                    <a:pt x="27292" y="58238"/>
                  </a:cubicBezTo>
                  <a:close/>
                  <a:moveTo>
                    <a:pt x="15234" y="60719"/>
                  </a:moveTo>
                  <a:cubicBezTo>
                    <a:pt x="16459" y="61523"/>
                    <a:pt x="18199" y="61620"/>
                    <a:pt x="19607" y="61744"/>
                  </a:cubicBezTo>
                  <a:cubicBezTo>
                    <a:pt x="20125" y="61790"/>
                    <a:pt x="20797" y="61851"/>
                    <a:pt x="21489" y="61851"/>
                  </a:cubicBezTo>
                  <a:cubicBezTo>
                    <a:pt x="22602" y="61851"/>
                    <a:pt x="23767" y="61693"/>
                    <a:pt x="24428" y="61057"/>
                  </a:cubicBezTo>
                  <a:cubicBezTo>
                    <a:pt x="24433" y="61053"/>
                    <a:pt x="24435" y="61048"/>
                    <a:pt x="24439" y="61043"/>
                  </a:cubicBezTo>
                  <a:lnTo>
                    <a:pt x="24439" y="61043"/>
                  </a:lnTo>
                  <a:cubicBezTo>
                    <a:pt x="24290" y="61531"/>
                    <a:pt x="24083" y="62015"/>
                    <a:pt x="24029" y="62523"/>
                  </a:cubicBezTo>
                  <a:cubicBezTo>
                    <a:pt x="23998" y="62828"/>
                    <a:pt x="23977" y="63135"/>
                    <a:pt x="24040" y="63439"/>
                  </a:cubicBezTo>
                  <a:cubicBezTo>
                    <a:pt x="24131" y="63872"/>
                    <a:pt x="24620" y="64474"/>
                    <a:pt x="24360" y="64921"/>
                  </a:cubicBezTo>
                  <a:cubicBezTo>
                    <a:pt x="22967" y="65131"/>
                    <a:pt x="21641" y="65420"/>
                    <a:pt x="20242" y="65420"/>
                  </a:cubicBezTo>
                  <a:cubicBezTo>
                    <a:pt x="20052" y="65420"/>
                    <a:pt x="19861" y="65415"/>
                    <a:pt x="19668" y="65403"/>
                  </a:cubicBezTo>
                  <a:cubicBezTo>
                    <a:pt x="18240" y="65317"/>
                    <a:pt x="16787" y="65256"/>
                    <a:pt x="15391" y="64921"/>
                  </a:cubicBezTo>
                  <a:cubicBezTo>
                    <a:pt x="15263" y="64315"/>
                    <a:pt x="15530" y="63934"/>
                    <a:pt x="15623" y="63387"/>
                  </a:cubicBezTo>
                  <a:cubicBezTo>
                    <a:pt x="15703" y="62912"/>
                    <a:pt x="15662" y="62450"/>
                    <a:pt x="15595" y="61976"/>
                  </a:cubicBezTo>
                  <a:cubicBezTo>
                    <a:pt x="15537" y="61555"/>
                    <a:pt x="15368" y="61137"/>
                    <a:pt x="15234" y="60719"/>
                  </a:cubicBezTo>
                  <a:close/>
                  <a:moveTo>
                    <a:pt x="15470" y="65291"/>
                  </a:moveTo>
                  <a:lnTo>
                    <a:pt x="15470" y="65291"/>
                  </a:lnTo>
                  <a:cubicBezTo>
                    <a:pt x="16702" y="65774"/>
                    <a:pt x="18136" y="65754"/>
                    <a:pt x="19434" y="65843"/>
                  </a:cubicBezTo>
                  <a:cubicBezTo>
                    <a:pt x="19737" y="65863"/>
                    <a:pt x="20036" y="65873"/>
                    <a:pt x="20332" y="65873"/>
                  </a:cubicBezTo>
                  <a:cubicBezTo>
                    <a:pt x="21645" y="65873"/>
                    <a:pt x="22900" y="65684"/>
                    <a:pt x="24207" y="65412"/>
                  </a:cubicBezTo>
                  <a:lnTo>
                    <a:pt x="24207" y="65412"/>
                  </a:lnTo>
                  <a:cubicBezTo>
                    <a:pt x="24053" y="65745"/>
                    <a:pt x="23054" y="66016"/>
                    <a:pt x="22808" y="66052"/>
                  </a:cubicBezTo>
                  <a:cubicBezTo>
                    <a:pt x="22681" y="66070"/>
                    <a:pt x="22549" y="66076"/>
                    <a:pt x="22415" y="66076"/>
                  </a:cubicBezTo>
                  <a:cubicBezTo>
                    <a:pt x="22225" y="66076"/>
                    <a:pt x="22032" y="66065"/>
                    <a:pt x="21849" y="66065"/>
                  </a:cubicBezTo>
                  <a:cubicBezTo>
                    <a:pt x="21839" y="66065"/>
                    <a:pt x="21828" y="66065"/>
                    <a:pt x="21818" y="66065"/>
                  </a:cubicBezTo>
                  <a:cubicBezTo>
                    <a:pt x="21659" y="66066"/>
                    <a:pt x="21500" y="66066"/>
                    <a:pt x="21341" y="66066"/>
                  </a:cubicBezTo>
                  <a:cubicBezTo>
                    <a:pt x="20757" y="66066"/>
                    <a:pt x="20173" y="66060"/>
                    <a:pt x="19589" y="66051"/>
                  </a:cubicBezTo>
                  <a:cubicBezTo>
                    <a:pt x="19576" y="66050"/>
                    <a:pt x="19561" y="66050"/>
                    <a:pt x="19544" y="66050"/>
                  </a:cubicBezTo>
                  <a:cubicBezTo>
                    <a:pt x="19420" y="66050"/>
                    <a:pt x="19177" y="66055"/>
                    <a:pt x="18869" y="66055"/>
                  </a:cubicBezTo>
                  <a:cubicBezTo>
                    <a:pt x="17637" y="66055"/>
                    <a:pt x="15359" y="65985"/>
                    <a:pt x="15470" y="65291"/>
                  </a:cubicBezTo>
                  <a:close/>
                  <a:moveTo>
                    <a:pt x="26902" y="64208"/>
                  </a:moveTo>
                  <a:cubicBezTo>
                    <a:pt x="27480" y="64208"/>
                    <a:pt x="28033" y="64436"/>
                    <a:pt x="28215" y="65038"/>
                  </a:cubicBezTo>
                  <a:cubicBezTo>
                    <a:pt x="28432" y="65756"/>
                    <a:pt x="28445" y="67142"/>
                    <a:pt x="27542" y="67142"/>
                  </a:cubicBezTo>
                  <a:cubicBezTo>
                    <a:pt x="27394" y="67142"/>
                    <a:pt x="27220" y="67105"/>
                    <a:pt x="27019" y="67020"/>
                  </a:cubicBezTo>
                  <a:cubicBezTo>
                    <a:pt x="26653" y="66866"/>
                    <a:pt x="26403" y="66643"/>
                    <a:pt x="26007" y="66643"/>
                  </a:cubicBezTo>
                  <a:cubicBezTo>
                    <a:pt x="25979" y="66643"/>
                    <a:pt x="25951" y="66644"/>
                    <a:pt x="25922" y="66647"/>
                  </a:cubicBezTo>
                  <a:cubicBezTo>
                    <a:pt x="25706" y="66663"/>
                    <a:pt x="25705" y="66968"/>
                    <a:pt x="25922" y="66983"/>
                  </a:cubicBezTo>
                  <a:cubicBezTo>
                    <a:pt x="26056" y="66995"/>
                    <a:pt x="26187" y="67025"/>
                    <a:pt x="26313" y="67074"/>
                  </a:cubicBezTo>
                  <a:cubicBezTo>
                    <a:pt x="26062" y="67112"/>
                    <a:pt x="25814" y="67228"/>
                    <a:pt x="25612" y="67368"/>
                  </a:cubicBezTo>
                  <a:cubicBezTo>
                    <a:pt x="25392" y="67520"/>
                    <a:pt x="25127" y="67731"/>
                    <a:pt x="24961" y="67982"/>
                  </a:cubicBezTo>
                  <a:cubicBezTo>
                    <a:pt x="24927" y="67748"/>
                    <a:pt x="24905" y="67526"/>
                    <a:pt x="24910" y="67327"/>
                  </a:cubicBezTo>
                  <a:cubicBezTo>
                    <a:pt x="24932" y="66393"/>
                    <a:pt x="25405" y="65742"/>
                    <a:pt x="24858" y="64951"/>
                  </a:cubicBezTo>
                  <a:cubicBezTo>
                    <a:pt x="24865" y="64935"/>
                    <a:pt x="24871" y="64920"/>
                    <a:pt x="24876" y="64904"/>
                  </a:cubicBezTo>
                  <a:cubicBezTo>
                    <a:pt x="25218" y="64858"/>
                    <a:pt x="25466" y="64660"/>
                    <a:pt x="25781" y="64486"/>
                  </a:cubicBezTo>
                  <a:cubicBezTo>
                    <a:pt x="26090" y="64317"/>
                    <a:pt x="26502" y="64208"/>
                    <a:pt x="26902" y="64208"/>
                  </a:cubicBezTo>
                  <a:close/>
                  <a:moveTo>
                    <a:pt x="11879" y="63750"/>
                  </a:moveTo>
                  <a:cubicBezTo>
                    <a:pt x="12736" y="63750"/>
                    <a:pt x="13261" y="64278"/>
                    <a:pt x="13933" y="64739"/>
                  </a:cubicBezTo>
                  <a:cubicBezTo>
                    <a:pt x="14245" y="64955"/>
                    <a:pt x="14489" y="65091"/>
                    <a:pt x="14788" y="65091"/>
                  </a:cubicBezTo>
                  <a:cubicBezTo>
                    <a:pt x="14866" y="65091"/>
                    <a:pt x="14948" y="65081"/>
                    <a:pt x="15036" y="65062"/>
                  </a:cubicBezTo>
                  <a:cubicBezTo>
                    <a:pt x="15039" y="65069"/>
                    <a:pt x="15042" y="65075"/>
                    <a:pt x="15046" y="65081"/>
                  </a:cubicBezTo>
                  <a:cubicBezTo>
                    <a:pt x="14613" y="65235"/>
                    <a:pt x="14438" y="65538"/>
                    <a:pt x="14509" y="66059"/>
                  </a:cubicBezTo>
                  <a:cubicBezTo>
                    <a:pt x="14590" y="66669"/>
                    <a:pt x="15139" y="67078"/>
                    <a:pt x="15095" y="67761"/>
                  </a:cubicBezTo>
                  <a:cubicBezTo>
                    <a:pt x="15082" y="67952"/>
                    <a:pt x="15040" y="68138"/>
                    <a:pt x="14988" y="68325"/>
                  </a:cubicBezTo>
                  <a:cubicBezTo>
                    <a:pt x="14743" y="68038"/>
                    <a:pt x="14303" y="67841"/>
                    <a:pt x="14009" y="67706"/>
                  </a:cubicBezTo>
                  <a:cubicBezTo>
                    <a:pt x="13600" y="67516"/>
                    <a:pt x="13241" y="67484"/>
                    <a:pt x="12845" y="67483"/>
                  </a:cubicBezTo>
                  <a:cubicBezTo>
                    <a:pt x="13122" y="67274"/>
                    <a:pt x="13344" y="67000"/>
                    <a:pt x="13461" y="66691"/>
                  </a:cubicBezTo>
                  <a:cubicBezTo>
                    <a:pt x="13483" y="66632"/>
                    <a:pt x="13432" y="66592"/>
                    <a:pt x="13382" y="66592"/>
                  </a:cubicBezTo>
                  <a:cubicBezTo>
                    <a:pt x="13362" y="66592"/>
                    <a:pt x="13343" y="66598"/>
                    <a:pt x="13327" y="66612"/>
                  </a:cubicBezTo>
                  <a:cubicBezTo>
                    <a:pt x="12817" y="67067"/>
                    <a:pt x="12148" y="67602"/>
                    <a:pt x="11512" y="67602"/>
                  </a:cubicBezTo>
                  <a:cubicBezTo>
                    <a:pt x="11122" y="67602"/>
                    <a:pt x="10744" y="67401"/>
                    <a:pt x="10424" y="66857"/>
                  </a:cubicBezTo>
                  <a:cubicBezTo>
                    <a:pt x="9780" y="65763"/>
                    <a:pt x="10286" y="63878"/>
                    <a:pt x="11694" y="63758"/>
                  </a:cubicBezTo>
                  <a:cubicBezTo>
                    <a:pt x="11757" y="63752"/>
                    <a:pt x="11819" y="63750"/>
                    <a:pt x="11879" y="63750"/>
                  </a:cubicBezTo>
                  <a:close/>
                  <a:moveTo>
                    <a:pt x="15217" y="65184"/>
                  </a:moveTo>
                  <a:cubicBezTo>
                    <a:pt x="15257" y="65201"/>
                    <a:pt x="15298" y="65221"/>
                    <a:pt x="15339" y="65239"/>
                  </a:cubicBezTo>
                  <a:cubicBezTo>
                    <a:pt x="14327" y="66429"/>
                    <a:pt x="19323" y="66396"/>
                    <a:pt x="19589" y="66403"/>
                  </a:cubicBezTo>
                  <a:cubicBezTo>
                    <a:pt x="19910" y="66412"/>
                    <a:pt x="21015" y="66546"/>
                    <a:pt x="22111" y="66546"/>
                  </a:cubicBezTo>
                  <a:cubicBezTo>
                    <a:pt x="23516" y="66546"/>
                    <a:pt x="24908" y="66326"/>
                    <a:pt x="24620" y="65342"/>
                  </a:cubicBezTo>
                  <a:lnTo>
                    <a:pt x="24620" y="65342"/>
                  </a:lnTo>
                  <a:cubicBezTo>
                    <a:pt x="24887" y="65987"/>
                    <a:pt x="24519" y="67121"/>
                    <a:pt x="24563" y="67766"/>
                  </a:cubicBezTo>
                  <a:cubicBezTo>
                    <a:pt x="24635" y="68800"/>
                    <a:pt x="25201" y="69860"/>
                    <a:pt x="24212" y="70649"/>
                  </a:cubicBezTo>
                  <a:cubicBezTo>
                    <a:pt x="23715" y="71045"/>
                    <a:pt x="22492" y="71129"/>
                    <a:pt x="21627" y="71129"/>
                  </a:cubicBezTo>
                  <a:cubicBezTo>
                    <a:pt x="21400" y="71129"/>
                    <a:pt x="21197" y="71123"/>
                    <a:pt x="21039" y="71116"/>
                  </a:cubicBezTo>
                  <a:cubicBezTo>
                    <a:pt x="20144" y="71075"/>
                    <a:pt x="19350" y="70836"/>
                    <a:pt x="18488" y="70689"/>
                  </a:cubicBezTo>
                  <a:cubicBezTo>
                    <a:pt x="18286" y="70655"/>
                    <a:pt x="18066" y="70644"/>
                    <a:pt x="17837" y="70644"/>
                  </a:cubicBezTo>
                  <a:cubicBezTo>
                    <a:pt x="17405" y="70644"/>
                    <a:pt x="16943" y="70684"/>
                    <a:pt x="16522" y="70684"/>
                  </a:cubicBezTo>
                  <a:cubicBezTo>
                    <a:pt x="15525" y="70684"/>
                    <a:pt x="14751" y="70461"/>
                    <a:pt x="15111" y="68960"/>
                  </a:cubicBezTo>
                  <a:cubicBezTo>
                    <a:pt x="15244" y="68395"/>
                    <a:pt x="15598" y="67631"/>
                    <a:pt x="15456" y="67039"/>
                  </a:cubicBezTo>
                  <a:cubicBezTo>
                    <a:pt x="15421" y="66893"/>
                    <a:pt x="15315" y="66711"/>
                    <a:pt x="15204" y="66516"/>
                  </a:cubicBezTo>
                  <a:lnTo>
                    <a:pt x="15204" y="66516"/>
                  </a:lnTo>
                  <a:cubicBezTo>
                    <a:pt x="15417" y="66631"/>
                    <a:pt x="15642" y="66724"/>
                    <a:pt x="15874" y="66793"/>
                  </a:cubicBezTo>
                  <a:cubicBezTo>
                    <a:pt x="16699" y="67043"/>
                    <a:pt x="17444" y="67221"/>
                    <a:pt x="18249" y="67221"/>
                  </a:cubicBezTo>
                  <a:cubicBezTo>
                    <a:pt x="18540" y="67221"/>
                    <a:pt x="18839" y="67197"/>
                    <a:pt x="19152" y="67146"/>
                  </a:cubicBezTo>
                  <a:cubicBezTo>
                    <a:pt x="19335" y="67116"/>
                    <a:pt x="19276" y="66851"/>
                    <a:pt x="19111" y="66840"/>
                  </a:cubicBezTo>
                  <a:cubicBezTo>
                    <a:pt x="19046" y="66836"/>
                    <a:pt x="18980" y="66834"/>
                    <a:pt x="18915" y="66834"/>
                  </a:cubicBezTo>
                  <a:cubicBezTo>
                    <a:pt x="18586" y="66834"/>
                    <a:pt x="18263" y="66880"/>
                    <a:pt x="17935" y="66880"/>
                  </a:cubicBezTo>
                  <a:cubicBezTo>
                    <a:pt x="17899" y="66880"/>
                    <a:pt x="17864" y="66879"/>
                    <a:pt x="17829" y="66878"/>
                  </a:cubicBezTo>
                  <a:cubicBezTo>
                    <a:pt x="17492" y="66867"/>
                    <a:pt x="17218" y="66760"/>
                    <a:pt x="16895" y="66680"/>
                  </a:cubicBezTo>
                  <a:cubicBezTo>
                    <a:pt x="16416" y="66561"/>
                    <a:pt x="15500" y="66509"/>
                    <a:pt x="15004" y="66133"/>
                  </a:cubicBezTo>
                  <a:cubicBezTo>
                    <a:pt x="14845" y="65776"/>
                    <a:pt x="14802" y="65421"/>
                    <a:pt x="15217" y="65184"/>
                  </a:cubicBezTo>
                  <a:close/>
                  <a:moveTo>
                    <a:pt x="15638" y="70895"/>
                  </a:moveTo>
                  <a:lnTo>
                    <a:pt x="15638" y="70895"/>
                  </a:lnTo>
                  <a:cubicBezTo>
                    <a:pt x="16010" y="71010"/>
                    <a:pt x="16460" y="71035"/>
                    <a:pt x="16923" y="71035"/>
                  </a:cubicBezTo>
                  <a:cubicBezTo>
                    <a:pt x="17279" y="71035"/>
                    <a:pt x="17644" y="71020"/>
                    <a:pt x="17986" y="71020"/>
                  </a:cubicBezTo>
                  <a:cubicBezTo>
                    <a:pt x="18348" y="71020"/>
                    <a:pt x="18686" y="71037"/>
                    <a:pt x="18962" y="71106"/>
                  </a:cubicBezTo>
                  <a:cubicBezTo>
                    <a:pt x="19879" y="71335"/>
                    <a:pt x="20666" y="71529"/>
                    <a:pt x="21548" y="71529"/>
                  </a:cubicBezTo>
                  <a:cubicBezTo>
                    <a:pt x="21814" y="71529"/>
                    <a:pt x="22089" y="71511"/>
                    <a:pt x="22379" y="71471"/>
                  </a:cubicBezTo>
                  <a:cubicBezTo>
                    <a:pt x="22847" y="71408"/>
                    <a:pt x="23570" y="71340"/>
                    <a:pt x="24148" y="71116"/>
                  </a:cubicBezTo>
                  <a:lnTo>
                    <a:pt x="24148" y="71116"/>
                  </a:lnTo>
                  <a:cubicBezTo>
                    <a:pt x="23654" y="71697"/>
                    <a:pt x="22065" y="71769"/>
                    <a:pt x="20950" y="71769"/>
                  </a:cubicBezTo>
                  <a:cubicBezTo>
                    <a:pt x="20580" y="71769"/>
                    <a:pt x="20262" y="71761"/>
                    <a:pt x="20054" y="71761"/>
                  </a:cubicBezTo>
                  <a:cubicBezTo>
                    <a:pt x="20019" y="71761"/>
                    <a:pt x="19987" y="71761"/>
                    <a:pt x="19958" y="71762"/>
                  </a:cubicBezTo>
                  <a:cubicBezTo>
                    <a:pt x="19573" y="71769"/>
                    <a:pt x="18960" y="71820"/>
                    <a:pt x="18311" y="71820"/>
                  </a:cubicBezTo>
                  <a:cubicBezTo>
                    <a:pt x="17202" y="71820"/>
                    <a:pt x="15991" y="71670"/>
                    <a:pt x="15638" y="70895"/>
                  </a:cubicBezTo>
                  <a:close/>
                  <a:moveTo>
                    <a:pt x="27357" y="70135"/>
                  </a:moveTo>
                  <a:cubicBezTo>
                    <a:pt x="27767" y="70135"/>
                    <a:pt x="28098" y="70348"/>
                    <a:pt x="28244" y="70964"/>
                  </a:cubicBezTo>
                  <a:cubicBezTo>
                    <a:pt x="28354" y="71432"/>
                    <a:pt x="28314" y="72329"/>
                    <a:pt x="27910" y="72669"/>
                  </a:cubicBezTo>
                  <a:lnTo>
                    <a:pt x="26962" y="72912"/>
                  </a:lnTo>
                  <a:cubicBezTo>
                    <a:pt x="26818" y="72840"/>
                    <a:pt x="26671" y="72773"/>
                    <a:pt x="26522" y="72711"/>
                  </a:cubicBezTo>
                  <a:cubicBezTo>
                    <a:pt x="26284" y="72613"/>
                    <a:pt x="26038" y="72536"/>
                    <a:pt x="25787" y="72479"/>
                  </a:cubicBezTo>
                  <a:cubicBezTo>
                    <a:pt x="25773" y="72476"/>
                    <a:pt x="25760" y="72475"/>
                    <a:pt x="25747" y="72475"/>
                  </a:cubicBezTo>
                  <a:cubicBezTo>
                    <a:pt x="25587" y="72475"/>
                    <a:pt x="25538" y="72711"/>
                    <a:pt x="25707" y="72772"/>
                  </a:cubicBezTo>
                  <a:cubicBezTo>
                    <a:pt x="25834" y="72817"/>
                    <a:pt x="25965" y="72874"/>
                    <a:pt x="26100" y="72933"/>
                  </a:cubicBezTo>
                  <a:cubicBezTo>
                    <a:pt x="25922" y="73013"/>
                    <a:pt x="25757" y="73116"/>
                    <a:pt x="25607" y="73239"/>
                  </a:cubicBezTo>
                  <a:cubicBezTo>
                    <a:pt x="25410" y="73404"/>
                    <a:pt x="25093" y="73638"/>
                    <a:pt x="24855" y="73907"/>
                  </a:cubicBezTo>
                  <a:cubicBezTo>
                    <a:pt x="24878" y="73689"/>
                    <a:pt x="24908" y="73469"/>
                    <a:pt x="24945" y="73241"/>
                  </a:cubicBezTo>
                  <a:cubicBezTo>
                    <a:pt x="25068" y="72485"/>
                    <a:pt x="25153" y="71812"/>
                    <a:pt x="24905" y="71136"/>
                  </a:cubicBezTo>
                  <a:cubicBezTo>
                    <a:pt x="25545" y="70880"/>
                    <a:pt x="26590" y="70135"/>
                    <a:pt x="27357" y="70135"/>
                  </a:cubicBezTo>
                  <a:close/>
                  <a:moveTo>
                    <a:pt x="11664" y="69494"/>
                  </a:moveTo>
                  <a:cubicBezTo>
                    <a:pt x="12663" y="69494"/>
                    <a:pt x="13936" y="70144"/>
                    <a:pt x="14792" y="70446"/>
                  </a:cubicBezTo>
                  <a:cubicBezTo>
                    <a:pt x="14430" y="71063"/>
                    <a:pt x="14684" y="71479"/>
                    <a:pt x="14915" y="72135"/>
                  </a:cubicBezTo>
                  <a:cubicBezTo>
                    <a:pt x="15163" y="72844"/>
                    <a:pt x="15174" y="73519"/>
                    <a:pt x="15152" y="74196"/>
                  </a:cubicBezTo>
                  <a:lnTo>
                    <a:pt x="15152" y="74196"/>
                  </a:lnTo>
                  <a:cubicBezTo>
                    <a:pt x="14714" y="73772"/>
                    <a:pt x="14220" y="73380"/>
                    <a:pt x="13743" y="73016"/>
                  </a:cubicBezTo>
                  <a:cubicBezTo>
                    <a:pt x="13591" y="72900"/>
                    <a:pt x="13415" y="72768"/>
                    <a:pt x="13228" y="72685"/>
                  </a:cubicBezTo>
                  <a:cubicBezTo>
                    <a:pt x="13323" y="72670"/>
                    <a:pt x="13418" y="72663"/>
                    <a:pt x="13513" y="72663"/>
                  </a:cubicBezTo>
                  <a:cubicBezTo>
                    <a:pt x="13622" y="72663"/>
                    <a:pt x="13732" y="72673"/>
                    <a:pt x="13841" y="72692"/>
                  </a:cubicBezTo>
                  <a:cubicBezTo>
                    <a:pt x="13856" y="72695"/>
                    <a:pt x="13870" y="72696"/>
                    <a:pt x="13884" y="72696"/>
                  </a:cubicBezTo>
                  <a:cubicBezTo>
                    <a:pt x="14102" y="72696"/>
                    <a:pt x="14182" y="72377"/>
                    <a:pt x="13947" y="72305"/>
                  </a:cubicBezTo>
                  <a:cubicBezTo>
                    <a:pt x="13790" y="72258"/>
                    <a:pt x="13649" y="72237"/>
                    <a:pt x="13513" y="72237"/>
                  </a:cubicBezTo>
                  <a:cubicBezTo>
                    <a:pt x="13245" y="72237"/>
                    <a:pt x="12999" y="72317"/>
                    <a:pt x="12703" y="72429"/>
                  </a:cubicBezTo>
                  <a:cubicBezTo>
                    <a:pt x="12693" y="72433"/>
                    <a:pt x="12685" y="72436"/>
                    <a:pt x="12675" y="72440"/>
                  </a:cubicBezTo>
                  <a:cubicBezTo>
                    <a:pt x="12734" y="72360"/>
                    <a:pt x="12786" y="72276"/>
                    <a:pt x="12834" y="72190"/>
                  </a:cubicBezTo>
                  <a:cubicBezTo>
                    <a:pt x="13064" y="71771"/>
                    <a:pt x="13167" y="71258"/>
                    <a:pt x="12986" y="70801"/>
                  </a:cubicBezTo>
                  <a:cubicBezTo>
                    <a:pt x="12975" y="70773"/>
                    <a:pt x="12950" y="70759"/>
                    <a:pt x="12927" y="70759"/>
                  </a:cubicBezTo>
                  <a:cubicBezTo>
                    <a:pt x="12898" y="70759"/>
                    <a:pt x="12870" y="70779"/>
                    <a:pt x="12866" y="70818"/>
                  </a:cubicBezTo>
                  <a:cubicBezTo>
                    <a:pt x="12829" y="71246"/>
                    <a:pt x="12777" y="71652"/>
                    <a:pt x="12569" y="72035"/>
                  </a:cubicBezTo>
                  <a:cubicBezTo>
                    <a:pt x="12403" y="72341"/>
                    <a:pt x="12150" y="72512"/>
                    <a:pt x="11924" y="72735"/>
                  </a:cubicBezTo>
                  <a:cubicBezTo>
                    <a:pt x="11805" y="72767"/>
                    <a:pt x="11683" y="72788"/>
                    <a:pt x="11554" y="72788"/>
                  </a:cubicBezTo>
                  <a:cubicBezTo>
                    <a:pt x="11453" y="72788"/>
                    <a:pt x="11347" y="72775"/>
                    <a:pt x="11235" y="72746"/>
                  </a:cubicBezTo>
                  <a:cubicBezTo>
                    <a:pt x="10458" y="72540"/>
                    <a:pt x="10070" y="71727"/>
                    <a:pt x="10170" y="70990"/>
                  </a:cubicBezTo>
                  <a:cubicBezTo>
                    <a:pt x="10325" y="69855"/>
                    <a:pt x="10919" y="69494"/>
                    <a:pt x="11664" y="69494"/>
                  </a:cubicBezTo>
                  <a:close/>
                  <a:moveTo>
                    <a:pt x="15014" y="70518"/>
                  </a:moveTo>
                  <a:lnTo>
                    <a:pt x="15014" y="70518"/>
                  </a:lnTo>
                  <a:cubicBezTo>
                    <a:pt x="15121" y="70639"/>
                    <a:pt x="15253" y="70731"/>
                    <a:pt x="15404" y="70804"/>
                  </a:cubicBezTo>
                  <a:cubicBezTo>
                    <a:pt x="15562" y="72028"/>
                    <a:pt x="17075" y="72251"/>
                    <a:pt x="18478" y="72251"/>
                  </a:cubicBezTo>
                  <a:cubicBezTo>
                    <a:pt x="19258" y="72251"/>
                    <a:pt x="20003" y="72182"/>
                    <a:pt x="20463" y="72177"/>
                  </a:cubicBezTo>
                  <a:cubicBezTo>
                    <a:pt x="20480" y="72177"/>
                    <a:pt x="20497" y="72177"/>
                    <a:pt x="20515" y="72177"/>
                  </a:cubicBezTo>
                  <a:cubicBezTo>
                    <a:pt x="20793" y="72177"/>
                    <a:pt x="21239" y="72201"/>
                    <a:pt x="21737" y="72201"/>
                  </a:cubicBezTo>
                  <a:cubicBezTo>
                    <a:pt x="21748" y="72201"/>
                    <a:pt x="21759" y="72201"/>
                    <a:pt x="21770" y="72201"/>
                  </a:cubicBezTo>
                  <a:lnTo>
                    <a:pt x="21770" y="72201"/>
                  </a:lnTo>
                  <a:cubicBezTo>
                    <a:pt x="21067" y="72297"/>
                    <a:pt x="20382" y="72344"/>
                    <a:pt x="19672" y="72344"/>
                  </a:cubicBezTo>
                  <a:cubicBezTo>
                    <a:pt x="19386" y="72344"/>
                    <a:pt x="19096" y="72337"/>
                    <a:pt x="18800" y="72322"/>
                  </a:cubicBezTo>
                  <a:cubicBezTo>
                    <a:pt x="17303" y="72247"/>
                    <a:pt x="15902" y="72421"/>
                    <a:pt x="15027" y="70950"/>
                  </a:cubicBezTo>
                  <a:cubicBezTo>
                    <a:pt x="15019" y="70937"/>
                    <a:pt x="15008" y="70931"/>
                    <a:pt x="14997" y="70931"/>
                  </a:cubicBezTo>
                  <a:cubicBezTo>
                    <a:pt x="14975" y="70931"/>
                    <a:pt x="14955" y="70951"/>
                    <a:pt x="14960" y="70978"/>
                  </a:cubicBezTo>
                  <a:cubicBezTo>
                    <a:pt x="15216" y="72252"/>
                    <a:pt x="16314" y="72532"/>
                    <a:pt x="17450" y="72588"/>
                  </a:cubicBezTo>
                  <a:cubicBezTo>
                    <a:pt x="18356" y="72634"/>
                    <a:pt x="19345" y="72770"/>
                    <a:pt x="20312" y="72770"/>
                  </a:cubicBezTo>
                  <a:cubicBezTo>
                    <a:pt x="21191" y="72770"/>
                    <a:pt x="22053" y="72657"/>
                    <a:pt x="22817" y="72262"/>
                  </a:cubicBezTo>
                  <a:cubicBezTo>
                    <a:pt x="22861" y="72243"/>
                    <a:pt x="22885" y="72194"/>
                    <a:pt x="22873" y="72146"/>
                  </a:cubicBezTo>
                  <a:cubicBezTo>
                    <a:pt x="23388" y="72088"/>
                    <a:pt x="23869" y="71971"/>
                    <a:pt x="24201" y="71750"/>
                  </a:cubicBezTo>
                  <a:lnTo>
                    <a:pt x="24201" y="71750"/>
                  </a:lnTo>
                  <a:cubicBezTo>
                    <a:pt x="24179" y="71769"/>
                    <a:pt x="24154" y="71787"/>
                    <a:pt x="24130" y="71803"/>
                  </a:cubicBezTo>
                  <a:cubicBezTo>
                    <a:pt x="23935" y="71930"/>
                    <a:pt x="23747" y="72060"/>
                    <a:pt x="23534" y="72151"/>
                  </a:cubicBezTo>
                  <a:cubicBezTo>
                    <a:pt x="23475" y="72175"/>
                    <a:pt x="23489" y="72256"/>
                    <a:pt x="23549" y="72256"/>
                  </a:cubicBezTo>
                  <a:cubicBezTo>
                    <a:pt x="23553" y="72256"/>
                    <a:pt x="23558" y="72256"/>
                    <a:pt x="23562" y="72255"/>
                  </a:cubicBezTo>
                  <a:cubicBezTo>
                    <a:pt x="23793" y="72208"/>
                    <a:pt x="24026" y="72162"/>
                    <a:pt x="24236" y="72054"/>
                  </a:cubicBezTo>
                  <a:cubicBezTo>
                    <a:pt x="24380" y="71980"/>
                    <a:pt x="24671" y="71868"/>
                    <a:pt x="24647" y="71671"/>
                  </a:cubicBezTo>
                  <a:cubicBezTo>
                    <a:pt x="24646" y="71633"/>
                    <a:pt x="24619" y="71598"/>
                    <a:pt x="24582" y="71586"/>
                  </a:cubicBezTo>
                  <a:cubicBezTo>
                    <a:pt x="24560" y="71578"/>
                    <a:pt x="24537" y="71574"/>
                    <a:pt x="24515" y="71574"/>
                  </a:cubicBezTo>
                  <a:cubicBezTo>
                    <a:pt x="24460" y="71574"/>
                    <a:pt x="24406" y="71598"/>
                    <a:pt x="24354" y="71631"/>
                  </a:cubicBezTo>
                  <a:cubicBezTo>
                    <a:pt x="24490" y="71511"/>
                    <a:pt x="24585" y="71351"/>
                    <a:pt x="24626" y="71174"/>
                  </a:cubicBezTo>
                  <a:lnTo>
                    <a:pt x="24626" y="71174"/>
                  </a:lnTo>
                  <a:cubicBezTo>
                    <a:pt x="24964" y="72047"/>
                    <a:pt x="24675" y="72925"/>
                    <a:pt x="24576" y="73858"/>
                  </a:cubicBezTo>
                  <a:cubicBezTo>
                    <a:pt x="24558" y="74036"/>
                    <a:pt x="24554" y="74215"/>
                    <a:pt x="24560" y="74393"/>
                  </a:cubicBezTo>
                  <a:cubicBezTo>
                    <a:pt x="24526" y="74501"/>
                    <a:pt x="24525" y="74617"/>
                    <a:pt x="24556" y="74727"/>
                  </a:cubicBezTo>
                  <a:cubicBezTo>
                    <a:pt x="24558" y="74735"/>
                    <a:pt x="24566" y="74740"/>
                    <a:pt x="24570" y="74747"/>
                  </a:cubicBezTo>
                  <a:cubicBezTo>
                    <a:pt x="24583" y="75161"/>
                    <a:pt x="24577" y="75558"/>
                    <a:pt x="24374" y="75943"/>
                  </a:cubicBezTo>
                  <a:cubicBezTo>
                    <a:pt x="23916" y="76813"/>
                    <a:pt x="23145" y="77042"/>
                    <a:pt x="22291" y="77042"/>
                  </a:cubicBezTo>
                  <a:cubicBezTo>
                    <a:pt x="21341" y="77042"/>
                    <a:pt x="20289" y="76758"/>
                    <a:pt x="19455" y="76758"/>
                  </a:cubicBezTo>
                  <a:cubicBezTo>
                    <a:pt x="19409" y="76758"/>
                    <a:pt x="19364" y="76759"/>
                    <a:pt x="19319" y="76761"/>
                  </a:cubicBezTo>
                  <a:cubicBezTo>
                    <a:pt x="18603" y="76791"/>
                    <a:pt x="17941" y="77129"/>
                    <a:pt x="17227" y="77147"/>
                  </a:cubicBezTo>
                  <a:cubicBezTo>
                    <a:pt x="17191" y="77148"/>
                    <a:pt x="17156" y="77148"/>
                    <a:pt x="17121" y="77148"/>
                  </a:cubicBezTo>
                  <a:cubicBezTo>
                    <a:pt x="16605" y="77148"/>
                    <a:pt x="16133" y="77044"/>
                    <a:pt x="15763" y="76687"/>
                  </a:cubicBezTo>
                  <a:cubicBezTo>
                    <a:pt x="15288" y="76232"/>
                    <a:pt x="15380" y="75682"/>
                    <a:pt x="15400" y="75073"/>
                  </a:cubicBezTo>
                  <a:cubicBezTo>
                    <a:pt x="15420" y="74382"/>
                    <a:pt x="15540" y="73696"/>
                    <a:pt x="15435" y="73007"/>
                  </a:cubicBezTo>
                  <a:cubicBezTo>
                    <a:pt x="15315" y="72211"/>
                    <a:pt x="14623" y="71315"/>
                    <a:pt x="15014" y="70518"/>
                  </a:cubicBezTo>
                  <a:close/>
                  <a:moveTo>
                    <a:pt x="24154" y="76686"/>
                  </a:moveTo>
                  <a:lnTo>
                    <a:pt x="24154" y="76686"/>
                  </a:lnTo>
                  <a:cubicBezTo>
                    <a:pt x="24660" y="77857"/>
                    <a:pt x="22489" y="78003"/>
                    <a:pt x="21059" y="78003"/>
                  </a:cubicBezTo>
                  <a:cubicBezTo>
                    <a:pt x="20623" y="78003"/>
                    <a:pt x="20255" y="77990"/>
                    <a:pt x="20054" y="77987"/>
                  </a:cubicBezTo>
                  <a:cubicBezTo>
                    <a:pt x="20045" y="77987"/>
                    <a:pt x="20035" y="77987"/>
                    <a:pt x="20024" y="77987"/>
                  </a:cubicBezTo>
                  <a:cubicBezTo>
                    <a:pt x="19893" y="77987"/>
                    <a:pt x="19604" y="77994"/>
                    <a:pt x="19233" y="77994"/>
                  </a:cubicBezTo>
                  <a:cubicBezTo>
                    <a:pt x="17882" y="77994"/>
                    <a:pt x="15448" y="77901"/>
                    <a:pt x="15604" y="77038"/>
                  </a:cubicBezTo>
                  <a:lnTo>
                    <a:pt x="15604" y="77038"/>
                  </a:lnTo>
                  <a:cubicBezTo>
                    <a:pt x="15911" y="77314"/>
                    <a:pt x="16355" y="77405"/>
                    <a:pt x="16848" y="77405"/>
                  </a:cubicBezTo>
                  <a:cubicBezTo>
                    <a:pt x="17786" y="77405"/>
                    <a:pt x="18904" y="77078"/>
                    <a:pt x="19607" y="77078"/>
                  </a:cubicBezTo>
                  <a:cubicBezTo>
                    <a:pt x="19659" y="77078"/>
                    <a:pt x="19709" y="77079"/>
                    <a:pt x="19756" y="77083"/>
                  </a:cubicBezTo>
                  <a:cubicBezTo>
                    <a:pt x="20504" y="77144"/>
                    <a:pt x="21162" y="77372"/>
                    <a:pt x="21869" y="77372"/>
                  </a:cubicBezTo>
                  <a:cubicBezTo>
                    <a:pt x="22114" y="77372"/>
                    <a:pt x="22365" y="77345"/>
                    <a:pt x="22628" y="77273"/>
                  </a:cubicBezTo>
                  <a:cubicBezTo>
                    <a:pt x="22977" y="77178"/>
                    <a:pt x="23641" y="76963"/>
                    <a:pt x="24154" y="76686"/>
                  </a:cubicBezTo>
                  <a:close/>
                  <a:moveTo>
                    <a:pt x="12088" y="75280"/>
                  </a:moveTo>
                  <a:cubicBezTo>
                    <a:pt x="12447" y="75280"/>
                    <a:pt x="12818" y="75349"/>
                    <a:pt x="13134" y="75445"/>
                  </a:cubicBezTo>
                  <a:cubicBezTo>
                    <a:pt x="13871" y="75667"/>
                    <a:pt x="14455" y="76170"/>
                    <a:pt x="15078" y="76592"/>
                  </a:cubicBezTo>
                  <a:cubicBezTo>
                    <a:pt x="14706" y="77009"/>
                    <a:pt x="14703" y="77413"/>
                    <a:pt x="14869" y="77989"/>
                  </a:cubicBezTo>
                  <a:cubicBezTo>
                    <a:pt x="15084" y="78736"/>
                    <a:pt x="15349" y="79429"/>
                    <a:pt x="15351" y="80218"/>
                  </a:cubicBezTo>
                  <a:cubicBezTo>
                    <a:pt x="15151" y="79915"/>
                    <a:pt x="14876" y="79632"/>
                    <a:pt x="14709" y="79447"/>
                  </a:cubicBezTo>
                  <a:cubicBezTo>
                    <a:pt x="14577" y="79300"/>
                    <a:pt x="14381" y="79110"/>
                    <a:pt x="14166" y="78982"/>
                  </a:cubicBezTo>
                  <a:cubicBezTo>
                    <a:pt x="14218" y="78970"/>
                    <a:pt x="14271" y="78958"/>
                    <a:pt x="14322" y="78950"/>
                  </a:cubicBezTo>
                  <a:cubicBezTo>
                    <a:pt x="14561" y="78914"/>
                    <a:pt x="14479" y="78561"/>
                    <a:pt x="14254" y="78561"/>
                  </a:cubicBezTo>
                  <a:cubicBezTo>
                    <a:pt x="14242" y="78561"/>
                    <a:pt x="14229" y="78562"/>
                    <a:pt x="14216" y="78564"/>
                  </a:cubicBezTo>
                  <a:cubicBezTo>
                    <a:pt x="13500" y="78687"/>
                    <a:pt x="12832" y="79225"/>
                    <a:pt x="12096" y="79225"/>
                  </a:cubicBezTo>
                  <a:cubicBezTo>
                    <a:pt x="11932" y="79225"/>
                    <a:pt x="11765" y="79198"/>
                    <a:pt x="11592" y="79134"/>
                  </a:cubicBezTo>
                  <a:cubicBezTo>
                    <a:pt x="10600" y="78762"/>
                    <a:pt x="10396" y="76973"/>
                    <a:pt x="10699" y="76091"/>
                  </a:cubicBezTo>
                  <a:cubicBezTo>
                    <a:pt x="10908" y="75479"/>
                    <a:pt x="11480" y="75280"/>
                    <a:pt x="12088" y="75280"/>
                  </a:cubicBezTo>
                  <a:close/>
                  <a:moveTo>
                    <a:pt x="27141" y="75964"/>
                  </a:moveTo>
                  <a:cubicBezTo>
                    <a:pt x="27611" y="75964"/>
                    <a:pt x="28004" y="76142"/>
                    <a:pt x="28208" y="76791"/>
                  </a:cubicBezTo>
                  <a:cubicBezTo>
                    <a:pt x="28304" y="77102"/>
                    <a:pt x="28337" y="77431"/>
                    <a:pt x="28310" y="77756"/>
                  </a:cubicBezTo>
                  <a:cubicBezTo>
                    <a:pt x="28294" y="77960"/>
                    <a:pt x="28256" y="78161"/>
                    <a:pt x="28195" y="78356"/>
                  </a:cubicBezTo>
                  <a:cubicBezTo>
                    <a:pt x="28154" y="78649"/>
                    <a:pt x="27995" y="78796"/>
                    <a:pt x="27718" y="78796"/>
                  </a:cubicBezTo>
                  <a:cubicBezTo>
                    <a:pt x="27677" y="78796"/>
                    <a:pt x="27634" y="78793"/>
                    <a:pt x="27588" y="78786"/>
                  </a:cubicBezTo>
                  <a:cubicBezTo>
                    <a:pt x="27409" y="78826"/>
                    <a:pt x="27298" y="78843"/>
                    <a:pt x="27219" y="78843"/>
                  </a:cubicBezTo>
                  <a:cubicBezTo>
                    <a:pt x="27025" y="78843"/>
                    <a:pt x="27024" y="78741"/>
                    <a:pt x="26690" y="78618"/>
                  </a:cubicBezTo>
                  <a:cubicBezTo>
                    <a:pt x="26575" y="78575"/>
                    <a:pt x="26507" y="78560"/>
                    <a:pt x="26416" y="78560"/>
                  </a:cubicBezTo>
                  <a:cubicBezTo>
                    <a:pt x="26379" y="78560"/>
                    <a:pt x="26339" y="78562"/>
                    <a:pt x="26291" y="78567"/>
                  </a:cubicBezTo>
                  <a:cubicBezTo>
                    <a:pt x="26095" y="78586"/>
                    <a:pt x="26097" y="78848"/>
                    <a:pt x="26291" y="78870"/>
                  </a:cubicBezTo>
                  <a:cubicBezTo>
                    <a:pt x="26438" y="78885"/>
                    <a:pt x="26568" y="78934"/>
                    <a:pt x="26689" y="78997"/>
                  </a:cubicBezTo>
                  <a:cubicBezTo>
                    <a:pt x="26347" y="79023"/>
                    <a:pt x="25984" y="79243"/>
                    <a:pt x="25738" y="79437"/>
                  </a:cubicBezTo>
                  <a:cubicBezTo>
                    <a:pt x="25454" y="79661"/>
                    <a:pt x="25027" y="79995"/>
                    <a:pt x="24763" y="80375"/>
                  </a:cubicBezTo>
                  <a:cubicBezTo>
                    <a:pt x="24706" y="80128"/>
                    <a:pt x="24667" y="79895"/>
                    <a:pt x="24669" y="79689"/>
                  </a:cubicBezTo>
                  <a:cubicBezTo>
                    <a:pt x="24684" y="78484"/>
                    <a:pt x="25339" y="77540"/>
                    <a:pt x="24598" y="76465"/>
                  </a:cubicBezTo>
                  <a:cubicBezTo>
                    <a:pt x="24586" y="76448"/>
                    <a:pt x="24572" y="76435"/>
                    <a:pt x="24556" y="76423"/>
                  </a:cubicBezTo>
                  <a:cubicBezTo>
                    <a:pt x="24662" y="76336"/>
                    <a:pt x="24747" y="76246"/>
                    <a:pt x="24798" y="76153"/>
                  </a:cubicBezTo>
                  <a:cubicBezTo>
                    <a:pt x="24800" y="76151"/>
                    <a:pt x="24800" y="76147"/>
                    <a:pt x="24801" y="76145"/>
                  </a:cubicBezTo>
                  <a:cubicBezTo>
                    <a:pt x="24955" y="76200"/>
                    <a:pt x="25122" y="76222"/>
                    <a:pt x="25295" y="76222"/>
                  </a:cubicBezTo>
                  <a:cubicBezTo>
                    <a:pt x="25893" y="76222"/>
                    <a:pt x="26573" y="75964"/>
                    <a:pt x="27141" y="75964"/>
                  </a:cubicBezTo>
                  <a:close/>
                  <a:moveTo>
                    <a:pt x="15325" y="76657"/>
                  </a:moveTo>
                  <a:cubicBezTo>
                    <a:pt x="15355" y="76724"/>
                    <a:pt x="15391" y="76787"/>
                    <a:pt x="15433" y="76848"/>
                  </a:cubicBezTo>
                  <a:cubicBezTo>
                    <a:pt x="14730" y="78192"/>
                    <a:pt x="17683" y="78348"/>
                    <a:pt x="19409" y="78348"/>
                  </a:cubicBezTo>
                  <a:cubicBezTo>
                    <a:pt x="19929" y="78348"/>
                    <a:pt x="20337" y="78334"/>
                    <a:pt x="20501" y="78334"/>
                  </a:cubicBezTo>
                  <a:cubicBezTo>
                    <a:pt x="20506" y="78334"/>
                    <a:pt x="20510" y="78334"/>
                    <a:pt x="20515" y="78334"/>
                  </a:cubicBezTo>
                  <a:cubicBezTo>
                    <a:pt x="20575" y="78334"/>
                    <a:pt x="20668" y="78335"/>
                    <a:pt x="20787" y="78335"/>
                  </a:cubicBezTo>
                  <a:cubicBezTo>
                    <a:pt x="21652" y="78335"/>
                    <a:pt x="23868" y="78286"/>
                    <a:pt x="24569" y="77642"/>
                  </a:cubicBezTo>
                  <a:lnTo>
                    <a:pt x="24569" y="77642"/>
                  </a:lnTo>
                  <a:cubicBezTo>
                    <a:pt x="24585" y="78239"/>
                    <a:pt x="24337" y="78827"/>
                    <a:pt x="24323" y="79454"/>
                  </a:cubicBezTo>
                  <a:cubicBezTo>
                    <a:pt x="24310" y="79979"/>
                    <a:pt x="24434" y="80461"/>
                    <a:pt x="24531" y="80954"/>
                  </a:cubicBezTo>
                  <a:cubicBezTo>
                    <a:pt x="24527" y="80996"/>
                    <a:pt x="24527" y="81038"/>
                    <a:pt x="24532" y="81079"/>
                  </a:cubicBezTo>
                  <a:cubicBezTo>
                    <a:pt x="24535" y="81106"/>
                    <a:pt x="24546" y="81131"/>
                    <a:pt x="24566" y="81149"/>
                  </a:cubicBezTo>
                  <a:cubicBezTo>
                    <a:pt x="24592" y="81302"/>
                    <a:pt x="24615" y="81456"/>
                    <a:pt x="24625" y="81613"/>
                  </a:cubicBezTo>
                  <a:cubicBezTo>
                    <a:pt x="24736" y="83131"/>
                    <a:pt x="23765" y="83534"/>
                    <a:pt x="22587" y="83534"/>
                  </a:cubicBezTo>
                  <a:cubicBezTo>
                    <a:pt x="21511" y="83534"/>
                    <a:pt x="20262" y="83198"/>
                    <a:pt x="19505" y="83068"/>
                  </a:cubicBezTo>
                  <a:cubicBezTo>
                    <a:pt x="19264" y="83026"/>
                    <a:pt x="19007" y="83013"/>
                    <a:pt x="18746" y="83013"/>
                  </a:cubicBezTo>
                  <a:cubicBezTo>
                    <a:pt x="18327" y="83013"/>
                    <a:pt x="17894" y="83046"/>
                    <a:pt x="17488" y="83046"/>
                  </a:cubicBezTo>
                  <a:cubicBezTo>
                    <a:pt x="16423" y="83046"/>
                    <a:pt x="15536" y="82821"/>
                    <a:pt x="15533" y="81188"/>
                  </a:cubicBezTo>
                  <a:cubicBezTo>
                    <a:pt x="15533" y="81159"/>
                    <a:pt x="15534" y="81132"/>
                    <a:pt x="15536" y="81103"/>
                  </a:cubicBezTo>
                  <a:cubicBezTo>
                    <a:pt x="15551" y="81089"/>
                    <a:pt x="15563" y="81070"/>
                    <a:pt x="15569" y="81050"/>
                  </a:cubicBezTo>
                  <a:cubicBezTo>
                    <a:pt x="15615" y="80923"/>
                    <a:pt x="15605" y="80786"/>
                    <a:pt x="15562" y="80645"/>
                  </a:cubicBezTo>
                  <a:cubicBezTo>
                    <a:pt x="15604" y="80196"/>
                    <a:pt x="15669" y="79753"/>
                    <a:pt x="15612" y="79276"/>
                  </a:cubicBezTo>
                  <a:cubicBezTo>
                    <a:pt x="15580" y="78997"/>
                    <a:pt x="15458" y="78630"/>
                    <a:pt x="15347" y="78252"/>
                  </a:cubicBezTo>
                  <a:lnTo>
                    <a:pt x="15347" y="78252"/>
                  </a:lnTo>
                  <a:cubicBezTo>
                    <a:pt x="15356" y="78257"/>
                    <a:pt x="15364" y="78262"/>
                    <a:pt x="15374" y="78267"/>
                  </a:cubicBezTo>
                  <a:cubicBezTo>
                    <a:pt x="15821" y="78500"/>
                    <a:pt x="16299" y="78592"/>
                    <a:pt x="16736" y="78875"/>
                  </a:cubicBezTo>
                  <a:cubicBezTo>
                    <a:pt x="17174" y="79158"/>
                    <a:pt x="17627" y="79252"/>
                    <a:pt x="18094" y="79252"/>
                  </a:cubicBezTo>
                  <a:cubicBezTo>
                    <a:pt x="18513" y="79252"/>
                    <a:pt x="18943" y="79176"/>
                    <a:pt x="19386" y="79096"/>
                  </a:cubicBezTo>
                  <a:cubicBezTo>
                    <a:pt x="19528" y="79069"/>
                    <a:pt x="19479" y="78872"/>
                    <a:pt x="19355" y="78860"/>
                  </a:cubicBezTo>
                  <a:cubicBezTo>
                    <a:pt x="19234" y="78849"/>
                    <a:pt x="19116" y="78845"/>
                    <a:pt x="19002" y="78845"/>
                  </a:cubicBezTo>
                  <a:cubicBezTo>
                    <a:pt x="18654" y="78845"/>
                    <a:pt x="18334" y="78885"/>
                    <a:pt x="18018" y="78885"/>
                  </a:cubicBezTo>
                  <a:cubicBezTo>
                    <a:pt x="17620" y="78885"/>
                    <a:pt x="17227" y="78821"/>
                    <a:pt x="16790" y="78532"/>
                  </a:cubicBezTo>
                  <a:cubicBezTo>
                    <a:pt x="16350" y="78242"/>
                    <a:pt x="15711" y="78174"/>
                    <a:pt x="15251" y="77905"/>
                  </a:cubicBezTo>
                  <a:cubicBezTo>
                    <a:pt x="15137" y="77445"/>
                    <a:pt x="15084" y="77000"/>
                    <a:pt x="15269" y="76696"/>
                  </a:cubicBezTo>
                  <a:cubicBezTo>
                    <a:pt x="15293" y="76692"/>
                    <a:pt x="15314" y="76677"/>
                    <a:pt x="15325" y="76657"/>
                  </a:cubicBezTo>
                  <a:close/>
                  <a:moveTo>
                    <a:pt x="15815" y="83134"/>
                  </a:moveTo>
                  <a:lnTo>
                    <a:pt x="15815" y="83134"/>
                  </a:lnTo>
                  <a:cubicBezTo>
                    <a:pt x="16480" y="83432"/>
                    <a:pt x="17469" y="83453"/>
                    <a:pt x="18334" y="83453"/>
                  </a:cubicBezTo>
                  <a:cubicBezTo>
                    <a:pt x="18480" y="83453"/>
                    <a:pt x="18622" y="83453"/>
                    <a:pt x="18759" y="83453"/>
                  </a:cubicBezTo>
                  <a:cubicBezTo>
                    <a:pt x="19201" y="83453"/>
                    <a:pt x="19584" y="83459"/>
                    <a:pt x="19834" y="83513"/>
                  </a:cubicBezTo>
                  <a:cubicBezTo>
                    <a:pt x="20687" y="83700"/>
                    <a:pt x="21476" y="83992"/>
                    <a:pt x="22328" y="83992"/>
                  </a:cubicBezTo>
                  <a:cubicBezTo>
                    <a:pt x="22530" y="83992"/>
                    <a:pt x="22736" y="83976"/>
                    <a:pt x="22947" y="83937"/>
                  </a:cubicBezTo>
                  <a:cubicBezTo>
                    <a:pt x="23362" y="83863"/>
                    <a:pt x="23998" y="83734"/>
                    <a:pt x="24478" y="83466"/>
                  </a:cubicBezTo>
                  <a:lnTo>
                    <a:pt x="24478" y="83466"/>
                  </a:lnTo>
                  <a:cubicBezTo>
                    <a:pt x="24390" y="83787"/>
                    <a:pt x="24302" y="84108"/>
                    <a:pt x="24213" y="84429"/>
                  </a:cubicBezTo>
                  <a:cubicBezTo>
                    <a:pt x="24045" y="84460"/>
                    <a:pt x="23876" y="84491"/>
                    <a:pt x="23709" y="84525"/>
                  </a:cubicBezTo>
                  <a:cubicBezTo>
                    <a:pt x="23485" y="84611"/>
                    <a:pt x="23229" y="84655"/>
                    <a:pt x="23000" y="84737"/>
                  </a:cubicBezTo>
                  <a:cubicBezTo>
                    <a:pt x="22148" y="85045"/>
                    <a:pt x="21425" y="85094"/>
                    <a:pt x="20542" y="85094"/>
                  </a:cubicBezTo>
                  <a:cubicBezTo>
                    <a:pt x="20507" y="85094"/>
                    <a:pt x="20472" y="85093"/>
                    <a:pt x="20437" y="85093"/>
                  </a:cubicBezTo>
                  <a:cubicBezTo>
                    <a:pt x="20361" y="85093"/>
                    <a:pt x="20284" y="85093"/>
                    <a:pt x="20208" y="85093"/>
                  </a:cubicBezTo>
                  <a:cubicBezTo>
                    <a:pt x="19925" y="85093"/>
                    <a:pt x="19642" y="85094"/>
                    <a:pt x="19359" y="85094"/>
                  </a:cubicBezTo>
                  <a:cubicBezTo>
                    <a:pt x="19026" y="85094"/>
                    <a:pt x="18692" y="85092"/>
                    <a:pt x="18359" y="85084"/>
                  </a:cubicBezTo>
                  <a:cubicBezTo>
                    <a:pt x="18070" y="85077"/>
                    <a:pt x="17777" y="85068"/>
                    <a:pt x="17490" y="85047"/>
                  </a:cubicBezTo>
                  <a:cubicBezTo>
                    <a:pt x="17455" y="85048"/>
                    <a:pt x="17420" y="85049"/>
                    <a:pt x="17385" y="85049"/>
                  </a:cubicBezTo>
                  <a:cubicBezTo>
                    <a:pt x="17022" y="85049"/>
                    <a:pt x="16664" y="84976"/>
                    <a:pt x="16332" y="84832"/>
                  </a:cubicBezTo>
                  <a:cubicBezTo>
                    <a:pt x="15618" y="84693"/>
                    <a:pt x="15445" y="84127"/>
                    <a:pt x="15815" y="83134"/>
                  </a:cubicBezTo>
                  <a:close/>
                  <a:moveTo>
                    <a:pt x="12683" y="82915"/>
                  </a:moveTo>
                  <a:cubicBezTo>
                    <a:pt x="13539" y="82915"/>
                    <a:pt x="14551" y="83702"/>
                    <a:pt x="15108" y="84276"/>
                  </a:cubicBezTo>
                  <a:cubicBezTo>
                    <a:pt x="14564" y="85123"/>
                    <a:pt x="15151" y="85639"/>
                    <a:pt x="15298" y="86634"/>
                  </a:cubicBezTo>
                  <a:cubicBezTo>
                    <a:pt x="15361" y="87063"/>
                    <a:pt x="15441" y="87536"/>
                    <a:pt x="15476" y="88000"/>
                  </a:cubicBezTo>
                  <a:cubicBezTo>
                    <a:pt x="15260" y="87643"/>
                    <a:pt x="14965" y="87313"/>
                    <a:pt x="14744" y="87054"/>
                  </a:cubicBezTo>
                  <a:lnTo>
                    <a:pt x="14743" y="87054"/>
                  </a:lnTo>
                  <a:cubicBezTo>
                    <a:pt x="14509" y="86780"/>
                    <a:pt x="14195" y="86394"/>
                    <a:pt x="13834" y="86160"/>
                  </a:cubicBezTo>
                  <a:cubicBezTo>
                    <a:pt x="13999" y="86067"/>
                    <a:pt x="14033" y="85800"/>
                    <a:pt x="13799" y="85745"/>
                  </a:cubicBezTo>
                  <a:cubicBezTo>
                    <a:pt x="13718" y="85726"/>
                    <a:pt x="13644" y="85718"/>
                    <a:pt x="13573" y="85718"/>
                  </a:cubicBezTo>
                  <a:cubicBezTo>
                    <a:pt x="13213" y="85718"/>
                    <a:pt x="12961" y="85928"/>
                    <a:pt x="12569" y="85956"/>
                  </a:cubicBezTo>
                  <a:cubicBezTo>
                    <a:pt x="12542" y="85958"/>
                    <a:pt x="12516" y="85958"/>
                    <a:pt x="12490" y="85958"/>
                  </a:cubicBezTo>
                  <a:cubicBezTo>
                    <a:pt x="11371" y="85958"/>
                    <a:pt x="11235" y="84194"/>
                    <a:pt x="11665" y="83507"/>
                  </a:cubicBezTo>
                  <a:cubicBezTo>
                    <a:pt x="11932" y="83081"/>
                    <a:pt x="12291" y="82915"/>
                    <a:pt x="12683" y="82915"/>
                  </a:cubicBezTo>
                  <a:close/>
                  <a:moveTo>
                    <a:pt x="27443" y="83025"/>
                  </a:moveTo>
                  <a:cubicBezTo>
                    <a:pt x="28646" y="83025"/>
                    <a:pt x="29010" y="85271"/>
                    <a:pt x="28064" y="86107"/>
                  </a:cubicBezTo>
                  <a:cubicBezTo>
                    <a:pt x="27144" y="86919"/>
                    <a:pt x="25960" y="87378"/>
                    <a:pt x="25468" y="88541"/>
                  </a:cubicBezTo>
                  <a:cubicBezTo>
                    <a:pt x="25267" y="87852"/>
                    <a:pt x="25067" y="87114"/>
                    <a:pt x="25111" y="86396"/>
                  </a:cubicBezTo>
                  <a:cubicBezTo>
                    <a:pt x="25157" y="85671"/>
                    <a:pt x="25611" y="85042"/>
                    <a:pt x="25448" y="84407"/>
                  </a:cubicBezTo>
                  <a:cubicBezTo>
                    <a:pt x="25879" y="84220"/>
                    <a:pt x="26027" y="83811"/>
                    <a:pt x="26404" y="83493"/>
                  </a:cubicBezTo>
                  <a:cubicBezTo>
                    <a:pt x="26796" y="83163"/>
                    <a:pt x="27145" y="83025"/>
                    <a:pt x="27443" y="83025"/>
                  </a:cubicBezTo>
                  <a:close/>
                  <a:moveTo>
                    <a:pt x="25038" y="84425"/>
                  </a:moveTo>
                  <a:lnTo>
                    <a:pt x="25038" y="84425"/>
                  </a:lnTo>
                  <a:cubicBezTo>
                    <a:pt x="25175" y="85004"/>
                    <a:pt x="24757" y="86239"/>
                    <a:pt x="24800" y="86788"/>
                  </a:cubicBezTo>
                  <a:cubicBezTo>
                    <a:pt x="24857" y="87522"/>
                    <a:pt x="25150" y="88178"/>
                    <a:pt x="25351" y="88872"/>
                  </a:cubicBezTo>
                  <a:cubicBezTo>
                    <a:pt x="25335" y="88922"/>
                    <a:pt x="25350" y="88976"/>
                    <a:pt x="25390" y="89009"/>
                  </a:cubicBezTo>
                  <a:cubicBezTo>
                    <a:pt x="25778" y="90475"/>
                    <a:pt x="24368" y="90153"/>
                    <a:pt x="23368" y="90287"/>
                  </a:cubicBezTo>
                  <a:cubicBezTo>
                    <a:pt x="22381" y="90420"/>
                    <a:pt x="21426" y="90593"/>
                    <a:pt x="20426" y="90622"/>
                  </a:cubicBezTo>
                  <a:cubicBezTo>
                    <a:pt x="19556" y="90646"/>
                    <a:pt x="18678" y="90689"/>
                    <a:pt x="17807" y="90689"/>
                  </a:cubicBezTo>
                  <a:cubicBezTo>
                    <a:pt x="17743" y="90689"/>
                    <a:pt x="17679" y="90689"/>
                    <a:pt x="17615" y="90689"/>
                  </a:cubicBezTo>
                  <a:cubicBezTo>
                    <a:pt x="17602" y="90688"/>
                    <a:pt x="17588" y="90688"/>
                    <a:pt x="17575" y="90688"/>
                  </a:cubicBezTo>
                  <a:cubicBezTo>
                    <a:pt x="17420" y="90688"/>
                    <a:pt x="17250" y="90695"/>
                    <a:pt x="17078" y="90695"/>
                  </a:cubicBezTo>
                  <a:cubicBezTo>
                    <a:pt x="16419" y="90695"/>
                    <a:pt x="15723" y="90600"/>
                    <a:pt x="15647" y="89681"/>
                  </a:cubicBezTo>
                  <a:cubicBezTo>
                    <a:pt x="15635" y="89540"/>
                    <a:pt x="15795" y="89386"/>
                    <a:pt x="15794" y="89228"/>
                  </a:cubicBezTo>
                  <a:cubicBezTo>
                    <a:pt x="15786" y="88405"/>
                    <a:pt x="15758" y="87611"/>
                    <a:pt x="15683" y="86783"/>
                  </a:cubicBezTo>
                  <a:cubicBezTo>
                    <a:pt x="15657" y="86513"/>
                    <a:pt x="15564" y="86126"/>
                    <a:pt x="15487" y="85731"/>
                  </a:cubicBezTo>
                  <a:lnTo>
                    <a:pt x="15487" y="85731"/>
                  </a:lnTo>
                  <a:cubicBezTo>
                    <a:pt x="15835" y="85968"/>
                    <a:pt x="16288" y="86117"/>
                    <a:pt x="16636" y="86218"/>
                  </a:cubicBezTo>
                  <a:cubicBezTo>
                    <a:pt x="17218" y="86389"/>
                    <a:pt x="17914" y="86492"/>
                    <a:pt x="18596" y="86492"/>
                  </a:cubicBezTo>
                  <a:cubicBezTo>
                    <a:pt x="19135" y="86492"/>
                    <a:pt x="19664" y="86427"/>
                    <a:pt x="20122" y="86280"/>
                  </a:cubicBezTo>
                  <a:cubicBezTo>
                    <a:pt x="20249" y="86239"/>
                    <a:pt x="20214" y="86075"/>
                    <a:pt x="20092" y="86060"/>
                  </a:cubicBezTo>
                  <a:cubicBezTo>
                    <a:pt x="19883" y="86032"/>
                    <a:pt x="19673" y="86023"/>
                    <a:pt x="19461" y="86023"/>
                  </a:cubicBezTo>
                  <a:cubicBezTo>
                    <a:pt x="19071" y="86023"/>
                    <a:pt x="18677" y="86053"/>
                    <a:pt x="18285" y="86053"/>
                  </a:cubicBezTo>
                  <a:cubicBezTo>
                    <a:pt x="18142" y="86053"/>
                    <a:pt x="17999" y="86049"/>
                    <a:pt x="17856" y="86038"/>
                  </a:cubicBezTo>
                  <a:cubicBezTo>
                    <a:pt x="17203" y="85985"/>
                    <a:pt x="16062" y="85848"/>
                    <a:pt x="15422" y="85363"/>
                  </a:cubicBezTo>
                  <a:cubicBezTo>
                    <a:pt x="15379" y="85084"/>
                    <a:pt x="15359" y="84817"/>
                    <a:pt x="15389" y="84600"/>
                  </a:cubicBezTo>
                  <a:lnTo>
                    <a:pt x="15389" y="84600"/>
                  </a:lnTo>
                  <a:cubicBezTo>
                    <a:pt x="15432" y="84662"/>
                    <a:pt x="15480" y="84721"/>
                    <a:pt x="15530" y="84777"/>
                  </a:cubicBezTo>
                  <a:cubicBezTo>
                    <a:pt x="16156" y="85431"/>
                    <a:pt x="17264" y="85539"/>
                    <a:pt x="18308" y="85539"/>
                  </a:cubicBezTo>
                  <a:cubicBezTo>
                    <a:pt x="18822" y="85539"/>
                    <a:pt x="19320" y="85513"/>
                    <a:pt x="19739" y="85513"/>
                  </a:cubicBezTo>
                  <a:cubicBezTo>
                    <a:pt x="19801" y="85513"/>
                    <a:pt x="19862" y="85514"/>
                    <a:pt x="19921" y="85515"/>
                  </a:cubicBezTo>
                  <a:cubicBezTo>
                    <a:pt x="20330" y="85524"/>
                    <a:pt x="20745" y="85551"/>
                    <a:pt x="21157" y="85551"/>
                  </a:cubicBezTo>
                  <a:cubicBezTo>
                    <a:pt x="21640" y="85551"/>
                    <a:pt x="22120" y="85515"/>
                    <a:pt x="22584" y="85373"/>
                  </a:cubicBezTo>
                  <a:cubicBezTo>
                    <a:pt x="23212" y="85181"/>
                    <a:pt x="24115" y="85047"/>
                    <a:pt x="24669" y="84736"/>
                  </a:cubicBezTo>
                  <a:cubicBezTo>
                    <a:pt x="24812" y="84657"/>
                    <a:pt x="24937" y="84551"/>
                    <a:pt x="25038" y="84425"/>
                  </a:cubicBezTo>
                  <a:close/>
                  <a:moveTo>
                    <a:pt x="25245" y="90525"/>
                  </a:moveTo>
                  <a:lnTo>
                    <a:pt x="25245" y="90525"/>
                  </a:lnTo>
                  <a:cubicBezTo>
                    <a:pt x="25667" y="91466"/>
                    <a:pt x="23522" y="91639"/>
                    <a:pt x="21835" y="91639"/>
                  </a:cubicBezTo>
                  <a:cubicBezTo>
                    <a:pt x="20935" y="91639"/>
                    <a:pt x="20166" y="91590"/>
                    <a:pt x="19983" y="91582"/>
                  </a:cubicBezTo>
                  <a:lnTo>
                    <a:pt x="19983" y="91583"/>
                  </a:lnTo>
                  <a:cubicBezTo>
                    <a:pt x="19974" y="91583"/>
                    <a:pt x="19964" y="91582"/>
                    <a:pt x="19952" y="91582"/>
                  </a:cubicBezTo>
                  <a:cubicBezTo>
                    <a:pt x="19693" y="91582"/>
                    <a:pt x="18751" y="91672"/>
                    <a:pt x="17797" y="91672"/>
                  </a:cubicBezTo>
                  <a:cubicBezTo>
                    <a:pt x="16511" y="91672"/>
                    <a:pt x="15205" y="91509"/>
                    <a:pt x="15534" y="90739"/>
                  </a:cubicBezTo>
                  <a:lnTo>
                    <a:pt x="15534" y="90739"/>
                  </a:lnTo>
                  <a:cubicBezTo>
                    <a:pt x="15990" y="91072"/>
                    <a:pt x="16755" y="91175"/>
                    <a:pt x="17567" y="91175"/>
                  </a:cubicBezTo>
                  <a:cubicBezTo>
                    <a:pt x="18792" y="91175"/>
                    <a:pt x="20123" y="90942"/>
                    <a:pt x="20663" y="90914"/>
                  </a:cubicBezTo>
                  <a:cubicBezTo>
                    <a:pt x="22003" y="90846"/>
                    <a:pt x="23316" y="90557"/>
                    <a:pt x="24655" y="90555"/>
                  </a:cubicBezTo>
                  <a:cubicBezTo>
                    <a:pt x="24681" y="90555"/>
                    <a:pt x="24707" y="90555"/>
                    <a:pt x="24733" y="90555"/>
                  </a:cubicBezTo>
                  <a:cubicBezTo>
                    <a:pt x="24907" y="90555"/>
                    <a:pt x="25084" y="90553"/>
                    <a:pt x="25245" y="90525"/>
                  </a:cubicBezTo>
                  <a:close/>
                  <a:moveTo>
                    <a:pt x="27225" y="90559"/>
                  </a:moveTo>
                  <a:cubicBezTo>
                    <a:pt x="27662" y="90559"/>
                    <a:pt x="28070" y="90760"/>
                    <a:pt x="28385" y="91312"/>
                  </a:cubicBezTo>
                  <a:cubicBezTo>
                    <a:pt x="29011" y="92409"/>
                    <a:pt x="28607" y="93396"/>
                    <a:pt x="27685" y="93851"/>
                  </a:cubicBezTo>
                  <a:cubicBezTo>
                    <a:pt x="27656" y="93851"/>
                    <a:pt x="27628" y="93851"/>
                    <a:pt x="27600" y="93847"/>
                  </a:cubicBezTo>
                  <a:cubicBezTo>
                    <a:pt x="27297" y="93809"/>
                    <a:pt x="27156" y="93632"/>
                    <a:pt x="26986" y="93400"/>
                  </a:cubicBezTo>
                  <a:cubicBezTo>
                    <a:pt x="26908" y="93292"/>
                    <a:pt x="26831" y="93186"/>
                    <a:pt x="26704" y="93128"/>
                  </a:cubicBezTo>
                  <a:cubicBezTo>
                    <a:pt x="26645" y="93102"/>
                    <a:pt x="26577" y="93107"/>
                    <a:pt x="26518" y="93084"/>
                  </a:cubicBezTo>
                  <a:cubicBezTo>
                    <a:pt x="26281" y="92989"/>
                    <a:pt x="26211" y="92882"/>
                    <a:pt x="26218" y="92639"/>
                  </a:cubicBezTo>
                  <a:cubicBezTo>
                    <a:pt x="26220" y="92598"/>
                    <a:pt x="26184" y="92574"/>
                    <a:pt x="26149" y="92574"/>
                  </a:cubicBezTo>
                  <a:cubicBezTo>
                    <a:pt x="26121" y="92574"/>
                    <a:pt x="26095" y="92589"/>
                    <a:pt x="26088" y="92621"/>
                  </a:cubicBezTo>
                  <a:cubicBezTo>
                    <a:pt x="26051" y="92799"/>
                    <a:pt x="26018" y="93014"/>
                    <a:pt x="26142" y="93168"/>
                  </a:cubicBezTo>
                  <a:cubicBezTo>
                    <a:pt x="26241" y="93291"/>
                    <a:pt x="26358" y="93272"/>
                    <a:pt x="26482" y="93342"/>
                  </a:cubicBezTo>
                  <a:cubicBezTo>
                    <a:pt x="26707" y="93468"/>
                    <a:pt x="26762" y="93663"/>
                    <a:pt x="26910" y="93846"/>
                  </a:cubicBezTo>
                  <a:cubicBezTo>
                    <a:pt x="26974" y="93924"/>
                    <a:pt x="27050" y="93991"/>
                    <a:pt x="27133" y="94047"/>
                  </a:cubicBezTo>
                  <a:cubicBezTo>
                    <a:pt x="26374" y="94226"/>
                    <a:pt x="25871" y="94483"/>
                    <a:pt x="25467" y="95073"/>
                  </a:cubicBezTo>
                  <a:cubicBezTo>
                    <a:pt x="25421" y="94579"/>
                    <a:pt x="25441" y="94083"/>
                    <a:pt x="25476" y="93572"/>
                  </a:cubicBezTo>
                  <a:cubicBezTo>
                    <a:pt x="25538" y="92661"/>
                    <a:pt x="26284" y="91928"/>
                    <a:pt x="25655" y="91153"/>
                  </a:cubicBezTo>
                  <a:cubicBezTo>
                    <a:pt x="26150" y="90839"/>
                    <a:pt x="26708" y="90559"/>
                    <a:pt x="27225" y="90559"/>
                  </a:cubicBezTo>
                  <a:close/>
                  <a:moveTo>
                    <a:pt x="13646" y="90745"/>
                  </a:moveTo>
                  <a:cubicBezTo>
                    <a:pt x="13853" y="90874"/>
                    <a:pt x="14052" y="91017"/>
                    <a:pt x="14241" y="91172"/>
                  </a:cubicBezTo>
                  <a:cubicBezTo>
                    <a:pt x="14532" y="91386"/>
                    <a:pt x="14801" y="91589"/>
                    <a:pt x="15112" y="91767"/>
                  </a:cubicBezTo>
                  <a:cubicBezTo>
                    <a:pt x="14771" y="91990"/>
                    <a:pt x="14838" y="92325"/>
                    <a:pt x="14924" y="92819"/>
                  </a:cubicBezTo>
                  <a:cubicBezTo>
                    <a:pt x="15085" y="93745"/>
                    <a:pt x="15208" y="94531"/>
                    <a:pt x="15091" y="95474"/>
                  </a:cubicBezTo>
                  <a:cubicBezTo>
                    <a:pt x="15090" y="95481"/>
                    <a:pt x="15088" y="95488"/>
                    <a:pt x="15087" y="95497"/>
                  </a:cubicBezTo>
                  <a:cubicBezTo>
                    <a:pt x="14806" y="94971"/>
                    <a:pt x="14327" y="94489"/>
                    <a:pt x="13853" y="94126"/>
                  </a:cubicBezTo>
                  <a:lnTo>
                    <a:pt x="13853" y="94126"/>
                  </a:lnTo>
                  <a:cubicBezTo>
                    <a:pt x="13912" y="94130"/>
                    <a:pt x="13971" y="94133"/>
                    <a:pt x="14030" y="94133"/>
                  </a:cubicBezTo>
                  <a:cubicBezTo>
                    <a:pt x="14086" y="94133"/>
                    <a:pt x="14142" y="94130"/>
                    <a:pt x="14197" y="94122"/>
                  </a:cubicBezTo>
                  <a:cubicBezTo>
                    <a:pt x="14264" y="94113"/>
                    <a:pt x="14261" y="94019"/>
                    <a:pt x="14215" y="93988"/>
                  </a:cubicBezTo>
                  <a:cubicBezTo>
                    <a:pt x="14008" y="93856"/>
                    <a:pt x="13726" y="93841"/>
                    <a:pt x="13488" y="93823"/>
                  </a:cubicBezTo>
                  <a:lnTo>
                    <a:pt x="13409" y="93818"/>
                  </a:lnTo>
                  <a:lnTo>
                    <a:pt x="13399" y="93812"/>
                  </a:lnTo>
                  <a:cubicBezTo>
                    <a:pt x="13270" y="93731"/>
                    <a:pt x="13181" y="93703"/>
                    <a:pt x="13116" y="93703"/>
                  </a:cubicBezTo>
                  <a:cubicBezTo>
                    <a:pt x="12952" y="93703"/>
                    <a:pt x="12942" y="93885"/>
                    <a:pt x="12829" y="93885"/>
                  </a:cubicBezTo>
                  <a:cubicBezTo>
                    <a:pt x="12730" y="93885"/>
                    <a:pt x="12552" y="93744"/>
                    <a:pt x="12121" y="93214"/>
                  </a:cubicBezTo>
                  <a:cubicBezTo>
                    <a:pt x="11733" y="92738"/>
                    <a:pt x="11587" y="91487"/>
                    <a:pt x="12064" y="91024"/>
                  </a:cubicBezTo>
                  <a:lnTo>
                    <a:pt x="12448" y="90956"/>
                  </a:lnTo>
                  <a:lnTo>
                    <a:pt x="12448" y="90956"/>
                  </a:lnTo>
                  <a:cubicBezTo>
                    <a:pt x="12423" y="90995"/>
                    <a:pt x="12406" y="91040"/>
                    <a:pt x="12395" y="91086"/>
                  </a:cubicBezTo>
                  <a:cubicBezTo>
                    <a:pt x="12385" y="91130"/>
                    <a:pt x="12423" y="91181"/>
                    <a:pt x="12467" y="91181"/>
                  </a:cubicBezTo>
                  <a:cubicBezTo>
                    <a:pt x="12479" y="91181"/>
                    <a:pt x="12491" y="91177"/>
                    <a:pt x="12502" y="91169"/>
                  </a:cubicBezTo>
                  <a:cubicBezTo>
                    <a:pt x="12536" y="91144"/>
                    <a:pt x="12573" y="91104"/>
                    <a:pt x="12611" y="91086"/>
                  </a:cubicBezTo>
                  <a:cubicBezTo>
                    <a:pt x="12683" y="91054"/>
                    <a:pt x="12734" y="91039"/>
                    <a:pt x="12772" y="91039"/>
                  </a:cubicBezTo>
                  <a:cubicBezTo>
                    <a:pt x="12860" y="91039"/>
                    <a:pt x="12877" y="91119"/>
                    <a:pt x="12925" y="91236"/>
                  </a:cubicBezTo>
                  <a:cubicBezTo>
                    <a:pt x="13006" y="91430"/>
                    <a:pt x="13046" y="91637"/>
                    <a:pt x="13060" y="91846"/>
                  </a:cubicBezTo>
                  <a:cubicBezTo>
                    <a:pt x="13070" y="91982"/>
                    <a:pt x="13091" y="92169"/>
                    <a:pt x="13059" y="92303"/>
                  </a:cubicBezTo>
                  <a:cubicBezTo>
                    <a:pt x="13035" y="92396"/>
                    <a:pt x="13060" y="92472"/>
                    <a:pt x="12981" y="92472"/>
                  </a:cubicBezTo>
                  <a:cubicBezTo>
                    <a:pt x="12946" y="92472"/>
                    <a:pt x="12892" y="92457"/>
                    <a:pt x="12806" y="92424"/>
                  </a:cubicBezTo>
                  <a:cubicBezTo>
                    <a:pt x="12769" y="92399"/>
                    <a:pt x="12734" y="92372"/>
                    <a:pt x="12700" y="92343"/>
                  </a:cubicBezTo>
                  <a:cubicBezTo>
                    <a:pt x="12689" y="92335"/>
                    <a:pt x="12678" y="92332"/>
                    <a:pt x="12666" y="92332"/>
                  </a:cubicBezTo>
                  <a:cubicBezTo>
                    <a:pt x="12628" y="92332"/>
                    <a:pt x="12591" y="92367"/>
                    <a:pt x="12591" y="92406"/>
                  </a:cubicBezTo>
                  <a:cubicBezTo>
                    <a:pt x="12591" y="92623"/>
                    <a:pt x="12770" y="92841"/>
                    <a:pt x="12993" y="92841"/>
                  </a:cubicBezTo>
                  <a:cubicBezTo>
                    <a:pt x="13025" y="92841"/>
                    <a:pt x="13058" y="92836"/>
                    <a:pt x="13092" y="92826"/>
                  </a:cubicBezTo>
                  <a:cubicBezTo>
                    <a:pt x="13442" y="92725"/>
                    <a:pt x="13319" y="92153"/>
                    <a:pt x="13295" y="91903"/>
                  </a:cubicBezTo>
                  <a:cubicBezTo>
                    <a:pt x="13267" y="91595"/>
                    <a:pt x="13216" y="91095"/>
                    <a:pt x="12962" y="90865"/>
                  </a:cubicBezTo>
                  <a:lnTo>
                    <a:pt x="13646" y="90745"/>
                  </a:lnTo>
                  <a:close/>
                  <a:moveTo>
                    <a:pt x="25363" y="91429"/>
                  </a:moveTo>
                  <a:lnTo>
                    <a:pt x="25363" y="91429"/>
                  </a:lnTo>
                  <a:cubicBezTo>
                    <a:pt x="25588" y="91860"/>
                    <a:pt x="25116" y="93116"/>
                    <a:pt x="25101" y="93572"/>
                  </a:cubicBezTo>
                  <a:cubicBezTo>
                    <a:pt x="25078" y="94213"/>
                    <a:pt x="25209" y="94867"/>
                    <a:pt x="25232" y="95490"/>
                  </a:cubicBezTo>
                  <a:cubicBezTo>
                    <a:pt x="25221" y="95524"/>
                    <a:pt x="25222" y="95560"/>
                    <a:pt x="25234" y="95592"/>
                  </a:cubicBezTo>
                  <a:cubicBezTo>
                    <a:pt x="25234" y="95620"/>
                    <a:pt x="25236" y="95647"/>
                    <a:pt x="25236" y="95675"/>
                  </a:cubicBezTo>
                  <a:cubicBezTo>
                    <a:pt x="25285" y="95792"/>
                    <a:pt x="25341" y="95905"/>
                    <a:pt x="25405" y="96014"/>
                  </a:cubicBezTo>
                  <a:cubicBezTo>
                    <a:pt x="25208" y="96771"/>
                    <a:pt x="24823" y="97149"/>
                    <a:pt x="24251" y="97149"/>
                  </a:cubicBezTo>
                  <a:cubicBezTo>
                    <a:pt x="24190" y="97149"/>
                    <a:pt x="24127" y="97145"/>
                    <a:pt x="24062" y="97136"/>
                  </a:cubicBezTo>
                  <a:cubicBezTo>
                    <a:pt x="23813" y="97207"/>
                    <a:pt x="23456" y="97199"/>
                    <a:pt x="23204" y="97242"/>
                  </a:cubicBezTo>
                  <a:cubicBezTo>
                    <a:pt x="22210" y="97411"/>
                    <a:pt x="21260" y="97728"/>
                    <a:pt x="20245" y="97774"/>
                  </a:cubicBezTo>
                  <a:cubicBezTo>
                    <a:pt x="20096" y="97781"/>
                    <a:pt x="19947" y="97784"/>
                    <a:pt x="19797" y="97784"/>
                  </a:cubicBezTo>
                  <a:cubicBezTo>
                    <a:pt x="19008" y="97784"/>
                    <a:pt x="18219" y="97701"/>
                    <a:pt x="17433" y="97642"/>
                  </a:cubicBezTo>
                  <a:cubicBezTo>
                    <a:pt x="17072" y="97615"/>
                    <a:pt x="16670" y="97621"/>
                    <a:pt x="16312" y="97562"/>
                  </a:cubicBezTo>
                  <a:cubicBezTo>
                    <a:pt x="16288" y="97563"/>
                    <a:pt x="16265" y="97563"/>
                    <a:pt x="16242" y="97563"/>
                  </a:cubicBezTo>
                  <a:cubicBezTo>
                    <a:pt x="15889" y="97563"/>
                    <a:pt x="15601" y="97427"/>
                    <a:pt x="15372" y="97161"/>
                  </a:cubicBezTo>
                  <a:lnTo>
                    <a:pt x="15372" y="97161"/>
                  </a:lnTo>
                  <a:cubicBezTo>
                    <a:pt x="15852" y="97455"/>
                    <a:pt x="16518" y="97529"/>
                    <a:pt x="17179" y="97529"/>
                  </a:cubicBezTo>
                  <a:cubicBezTo>
                    <a:pt x="17797" y="97529"/>
                    <a:pt x="18410" y="97465"/>
                    <a:pt x="18862" y="97456"/>
                  </a:cubicBezTo>
                  <a:cubicBezTo>
                    <a:pt x="19830" y="97440"/>
                    <a:pt x="20813" y="97427"/>
                    <a:pt x="21778" y="97329"/>
                  </a:cubicBezTo>
                  <a:cubicBezTo>
                    <a:pt x="22778" y="97228"/>
                    <a:pt x="23739" y="96918"/>
                    <a:pt x="24746" y="96889"/>
                  </a:cubicBezTo>
                  <a:cubicBezTo>
                    <a:pt x="24950" y="96883"/>
                    <a:pt x="24951" y="96574"/>
                    <a:pt x="24746" y="96572"/>
                  </a:cubicBezTo>
                  <a:cubicBezTo>
                    <a:pt x="24718" y="96571"/>
                    <a:pt x="24689" y="96571"/>
                    <a:pt x="24661" y="96571"/>
                  </a:cubicBezTo>
                  <a:cubicBezTo>
                    <a:pt x="23133" y="96571"/>
                    <a:pt x="21606" y="97037"/>
                    <a:pt x="20067" y="97113"/>
                  </a:cubicBezTo>
                  <a:cubicBezTo>
                    <a:pt x="19346" y="97148"/>
                    <a:pt x="18339" y="97285"/>
                    <a:pt x="17375" y="97285"/>
                  </a:cubicBezTo>
                  <a:cubicBezTo>
                    <a:pt x="16514" y="97285"/>
                    <a:pt x="15687" y="97175"/>
                    <a:pt x="15131" y="96785"/>
                  </a:cubicBezTo>
                  <a:cubicBezTo>
                    <a:pt x="15108" y="96739"/>
                    <a:pt x="15084" y="96693"/>
                    <a:pt x="15064" y="96642"/>
                  </a:cubicBezTo>
                  <a:cubicBezTo>
                    <a:pt x="15133" y="96581"/>
                    <a:pt x="15187" y="96503"/>
                    <a:pt x="15222" y="96417"/>
                  </a:cubicBezTo>
                  <a:cubicBezTo>
                    <a:pt x="15222" y="96396"/>
                    <a:pt x="15224" y="96374"/>
                    <a:pt x="15224" y="96353"/>
                  </a:cubicBezTo>
                  <a:cubicBezTo>
                    <a:pt x="15297" y="96310"/>
                    <a:pt x="15335" y="96225"/>
                    <a:pt x="15318" y="96142"/>
                  </a:cubicBezTo>
                  <a:cubicBezTo>
                    <a:pt x="15303" y="96052"/>
                    <a:pt x="15280" y="95964"/>
                    <a:pt x="15251" y="95876"/>
                  </a:cubicBezTo>
                  <a:cubicBezTo>
                    <a:pt x="15302" y="95355"/>
                    <a:pt x="15401" y="94798"/>
                    <a:pt x="15414" y="94289"/>
                  </a:cubicBezTo>
                  <a:cubicBezTo>
                    <a:pt x="15427" y="93748"/>
                    <a:pt x="15073" y="92128"/>
                    <a:pt x="15458" y="91775"/>
                  </a:cubicBezTo>
                  <a:cubicBezTo>
                    <a:pt x="16073" y="92042"/>
                    <a:pt x="17111" y="92108"/>
                    <a:pt x="18065" y="92108"/>
                  </a:cubicBezTo>
                  <a:cubicBezTo>
                    <a:pt x="19019" y="92108"/>
                    <a:pt x="19888" y="92042"/>
                    <a:pt x="20165" y="92042"/>
                  </a:cubicBezTo>
                  <a:cubicBezTo>
                    <a:pt x="20186" y="92042"/>
                    <a:pt x="20203" y="92042"/>
                    <a:pt x="20217" y="92043"/>
                  </a:cubicBezTo>
                  <a:cubicBezTo>
                    <a:pt x="20905" y="92084"/>
                    <a:pt x="21671" y="92159"/>
                    <a:pt x="22438" y="92159"/>
                  </a:cubicBezTo>
                  <a:cubicBezTo>
                    <a:pt x="23368" y="92159"/>
                    <a:pt x="24297" y="92049"/>
                    <a:pt x="25083" y="91638"/>
                  </a:cubicBezTo>
                  <a:cubicBezTo>
                    <a:pt x="25185" y="91582"/>
                    <a:pt x="25281" y="91511"/>
                    <a:pt x="25363" y="91429"/>
                  </a:cubicBezTo>
                  <a:close/>
                  <a:moveTo>
                    <a:pt x="25464" y="97330"/>
                  </a:moveTo>
                  <a:lnTo>
                    <a:pt x="25464" y="97330"/>
                  </a:lnTo>
                  <a:cubicBezTo>
                    <a:pt x="26024" y="97699"/>
                    <a:pt x="24414" y="98251"/>
                    <a:pt x="24360" y="98267"/>
                  </a:cubicBezTo>
                  <a:cubicBezTo>
                    <a:pt x="23984" y="98380"/>
                    <a:pt x="23599" y="98460"/>
                    <a:pt x="23215" y="98536"/>
                  </a:cubicBezTo>
                  <a:cubicBezTo>
                    <a:pt x="22320" y="98720"/>
                    <a:pt x="21416" y="98854"/>
                    <a:pt x="20506" y="98940"/>
                  </a:cubicBezTo>
                  <a:cubicBezTo>
                    <a:pt x="20334" y="98955"/>
                    <a:pt x="19872" y="98978"/>
                    <a:pt x="19292" y="98978"/>
                  </a:cubicBezTo>
                  <a:cubicBezTo>
                    <a:pt x="17659" y="98978"/>
                    <a:pt x="15088" y="98797"/>
                    <a:pt x="15394" y="97767"/>
                  </a:cubicBezTo>
                  <a:lnTo>
                    <a:pt x="15394" y="97767"/>
                  </a:lnTo>
                  <a:cubicBezTo>
                    <a:pt x="15583" y="97817"/>
                    <a:pt x="15782" y="97843"/>
                    <a:pt x="15952" y="97865"/>
                  </a:cubicBezTo>
                  <a:cubicBezTo>
                    <a:pt x="17162" y="98024"/>
                    <a:pt x="18449" y="98114"/>
                    <a:pt x="19685" y="98114"/>
                  </a:cubicBezTo>
                  <a:cubicBezTo>
                    <a:pt x="19873" y="98114"/>
                    <a:pt x="20060" y="98112"/>
                    <a:pt x="20246" y="98107"/>
                  </a:cubicBezTo>
                  <a:cubicBezTo>
                    <a:pt x="21618" y="98075"/>
                    <a:pt x="22916" y="97609"/>
                    <a:pt x="24283" y="97538"/>
                  </a:cubicBezTo>
                  <a:cubicBezTo>
                    <a:pt x="24697" y="97516"/>
                    <a:pt x="25153" y="97533"/>
                    <a:pt x="25464" y="97330"/>
                  </a:cubicBezTo>
                  <a:close/>
                  <a:moveTo>
                    <a:pt x="27365" y="97379"/>
                  </a:moveTo>
                  <a:cubicBezTo>
                    <a:pt x="27976" y="97379"/>
                    <a:pt x="28656" y="98213"/>
                    <a:pt x="28864" y="98671"/>
                  </a:cubicBezTo>
                  <a:cubicBezTo>
                    <a:pt x="29147" y="99294"/>
                    <a:pt x="28940" y="100258"/>
                    <a:pt x="28298" y="100603"/>
                  </a:cubicBezTo>
                  <a:cubicBezTo>
                    <a:pt x="28135" y="100691"/>
                    <a:pt x="27977" y="100727"/>
                    <a:pt x="27823" y="100727"/>
                  </a:cubicBezTo>
                  <a:cubicBezTo>
                    <a:pt x="27435" y="100727"/>
                    <a:pt x="27074" y="100496"/>
                    <a:pt x="26730" y="100269"/>
                  </a:cubicBezTo>
                  <a:cubicBezTo>
                    <a:pt x="26700" y="100249"/>
                    <a:pt x="26668" y="100241"/>
                    <a:pt x="26636" y="100241"/>
                  </a:cubicBezTo>
                  <a:cubicBezTo>
                    <a:pt x="26498" y="100241"/>
                    <a:pt x="26367" y="100407"/>
                    <a:pt x="26460" y="100539"/>
                  </a:cubicBezTo>
                  <a:cubicBezTo>
                    <a:pt x="26522" y="100624"/>
                    <a:pt x="26593" y="100703"/>
                    <a:pt x="26673" y="100772"/>
                  </a:cubicBezTo>
                  <a:cubicBezTo>
                    <a:pt x="26592" y="100790"/>
                    <a:pt x="26509" y="100812"/>
                    <a:pt x="26423" y="100837"/>
                  </a:cubicBezTo>
                  <a:cubicBezTo>
                    <a:pt x="26341" y="100861"/>
                    <a:pt x="26261" y="100891"/>
                    <a:pt x="26185" y="100928"/>
                  </a:cubicBezTo>
                  <a:cubicBezTo>
                    <a:pt x="26174" y="100577"/>
                    <a:pt x="26128" y="100236"/>
                    <a:pt x="26098" y="99875"/>
                  </a:cubicBezTo>
                  <a:cubicBezTo>
                    <a:pt x="26058" y="99389"/>
                    <a:pt x="26327" y="98715"/>
                    <a:pt x="26201" y="98220"/>
                  </a:cubicBezTo>
                  <a:cubicBezTo>
                    <a:pt x="26541" y="97995"/>
                    <a:pt x="26756" y="97585"/>
                    <a:pt x="27121" y="97428"/>
                  </a:cubicBezTo>
                  <a:cubicBezTo>
                    <a:pt x="27200" y="97394"/>
                    <a:pt x="27282" y="97379"/>
                    <a:pt x="27365" y="97379"/>
                  </a:cubicBezTo>
                  <a:close/>
                  <a:moveTo>
                    <a:pt x="13233" y="97897"/>
                  </a:moveTo>
                  <a:cubicBezTo>
                    <a:pt x="13407" y="97897"/>
                    <a:pt x="13529" y="98008"/>
                    <a:pt x="13599" y="98229"/>
                  </a:cubicBezTo>
                  <a:cubicBezTo>
                    <a:pt x="13691" y="98359"/>
                    <a:pt x="13786" y="98487"/>
                    <a:pt x="13885" y="98613"/>
                  </a:cubicBezTo>
                  <a:cubicBezTo>
                    <a:pt x="14029" y="98801"/>
                    <a:pt x="14167" y="98978"/>
                    <a:pt x="14332" y="99146"/>
                  </a:cubicBezTo>
                  <a:cubicBezTo>
                    <a:pt x="14331" y="99217"/>
                    <a:pt x="14339" y="99286"/>
                    <a:pt x="14353" y="99355"/>
                  </a:cubicBezTo>
                  <a:cubicBezTo>
                    <a:pt x="14476" y="99894"/>
                    <a:pt x="14752" y="100369"/>
                    <a:pt x="14811" y="100956"/>
                  </a:cubicBezTo>
                  <a:cubicBezTo>
                    <a:pt x="14854" y="101378"/>
                    <a:pt x="14896" y="101845"/>
                    <a:pt x="14885" y="102306"/>
                  </a:cubicBezTo>
                  <a:cubicBezTo>
                    <a:pt x="14759" y="102100"/>
                    <a:pt x="14608" y="101908"/>
                    <a:pt x="14500" y="101757"/>
                  </a:cubicBezTo>
                  <a:lnTo>
                    <a:pt x="14499" y="101757"/>
                  </a:lnTo>
                  <a:cubicBezTo>
                    <a:pt x="14345" y="101540"/>
                    <a:pt x="14136" y="101164"/>
                    <a:pt x="13868" y="101002"/>
                  </a:cubicBezTo>
                  <a:cubicBezTo>
                    <a:pt x="13966" y="100897"/>
                    <a:pt x="14069" y="100762"/>
                    <a:pt x="14190" y="100753"/>
                  </a:cubicBezTo>
                  <a:cubicBezTo>
                    <a:pt x="14463" y="100731"/>
                    <a:pt x="14474" y="100313"/>
                    <a:pt x="14209" y="100313"/>
                  </a:cubicBezTo>
                  <a:cubicBezTo>
                    <a:pt x="14202" y="100313"/>
                    <a:pt x="14196" y="100313"/>
                    <a:pt x="14190" y="100313"/>
                  </a:cubicBezTo>
                  <a:cubicBezTo>
                    <a:pt x="13785" y="100342"/>
                    <a:pt x="13605" y="100703"/>
                    <a:pt x="13240" y="100869"/>
                  </a:cubicBezTo>
                  <a:cubicBezTo>
                    <a:pt x="13071" y="100946"/>
                    <a:pt x="12915" y="100981"/>
                    <a:pt x="12773" y="100981"/>
                  </a:cubicBezTo>
                  <a:cubicBezTo>
                    <a:pt x="12103" y="100981"/>
                    <a:pt x="11736" y="100209"/>
                    <a:pt x="11641" y="99532"/>
                  </a:cubicBezTo>
                  <a:cubicBezTo>
                    <a:pt x="11522" y="98678"/>
                    <a:pt x="12204" y="97976"/>
                    <a:pt x="13029" y="97939"/>
                  </a:cubicBezTo>
                  <a:cubicBezTo>
                    <a:pt x="13104" y="97911"/>
                    <a:pt x="13172" y="97897"/>
                    <a:pt x="13233" y="97897"/>
                  </a:cubicBezTo>
                  <a:close/>
                  <a:moveTo>
                    <a:pt x="25671" y="98163"/>
                  </a:moveTo>
                  <a:cubicBezTo>
                    <a:pt x="25701" y="98252"/>
                    <a:pt x="25699" y="98531"/>
                    <a:pt x="25689" y="98835"/>
                  </a:cubicBezTo>
                  <a:cubicBezTo>
                    <a:pt x="25582" y="98879"/>
                    <a:pt x="25494" y="98943"/>
                    <a:pt x="25374" y="99003"/>
                  </a:cubicBezTo>
                  <a:cubicBezTo>
                    <a:pt x="25123" y="99128"/>
                    <a:pt x="24837" y="99185"/>
                    <a:pt x="24566" y="99241"/>
                  </a:cubicBezTo>
                  <a:cubicBezTo>
                    <a:pt x="24076" y="99341"/>
                    <a:pt x="23568" y="99395"/>
                    <a:pt x="23126" y="99638"/>
                  </a:cubicBezTo>
                  <a:cubicBezTo>
                    <a:pt x="23097" y="99655"/>
                    <a:pt x="23100" y="99709"/>
                    <a:pt x="23136" y="99715"/>
                  </a:cubicBezTo>
                  <a:cubicBezTo>
                    <a:pt x="23264" y="99735"/>
                    <a:pt x="23395" y="99743"/>
                    <a:pt x="23528" y="99743"/>
                  </a:cubicBezTo>
                  <a:cubicBezTo>
                    <a:pt x="23988" y="99743"/>
                    <a:pt x="24466" y="99640"/>
                    <a:pt x="24906" y="99554"/>
                  </a:cubicBezTo>
                  <a:cubicBezTo>
                    <a:pt x="25146" y="99506"/>
                    <a:pt x="25443" y="99447"/>
                    <a:pt x="25670" y="99311"/>
                  </a:cubicBezTo>
                  <a:lnTo>
                    <a:pt x="25670" y="99311"/>
                  </a:lnTo>
                  <a:cubicBezTo>
                    <a:pt x="25662" y="99517"/>
                    <a:pt x="25656" y="99689"/>
                    <a:pt x="25664" y="99759"/>
                  </a:cubicBezTo>
                  <a:cubicBezTo>
                    <a:pt x="25762" y="100741"/>
                    <a:pt x="25724" y="101530"/>
                    <a:pt x="25669" y="102505"/>
                  </a:cubicBezTo>
                  <a:cubicBezTo>
                    <a:pt x="25636" y="103114"/>
                    <a:pt x="25726" y="103531"/>
                    <a:pt x="25896" y="104099"/>
                  </a:cubicBezTo>
                  <a:cubicBezTo>
                    <a:pt x="25919" y="104177"/>
                    <a:pt x="26003" y="104246"/>
                    <a:pt x="26064" y="104318"/>
                  </a:cubicBezTo>
                  <a:cubicBezTo>
                    <a:pt x="25619" y="104707"/>
                    <a:pt x="24801" y="104742"/>
                    <a:pt x="24171" y="104742"/>
                  </a:cubicBezTo>
                  <a:cubicBezTo>
                    <a:pt x="24055" y="104742"/>
                    <a:pt x="23946" y="104741"/>
                    <a:pt x="23847" y="104740"/>
                  </a:cubicBezTo>
                  <a:cubicBezTo>
                    <a:pt x="23192" y="104739"/>
                    <a:pt x="22539" y="104670"/>
                    <a:pt x="21884" y="104640"/>
                  </a:cubicBezTo>
                  <a:cubicBezTo>
                    <a:pt x="21883" y="104640"/>
                    <a:pt x="21882" y="104640"/>
                    <a:pt x="21881" y="104640"/>
                  </a:cubicBezTo>
                  <a:cubicBezTo>
                    <a:pt x="21803" y="104640"/>
                    <a:pt x="21785" y="104767"/>
                    <a:pt x="21865" y="104785"/>
                  </a:cubicBezTo>
                  <a:cubicBezTo>
                    <a:pt x="22642" y="104951"/>
                    <a:pt x="23440" y="105072"/>
                    <a:pt x="24237" y="105072"/>
                  </a:cubicBezTo>
                  <a:cubicBezTo>
                    <a:pt x="24408" y="105072"/>
                    <a:pt x="24578" y="105066"/>
                    <a:pt x="24748" y="105054"/>
                  </a:cubicBezTo>
                  <a:cubicBezTo>
                    <a:pt x="25152" y="105026"/>
                    <a:pt x="25781" y="105015"/>
                    <a:pt x="26125" y="104730"/>
                  </a:cubicBezTo>
                  <a:lnTo>
                    <a:pt x="26125" y="104730"/>
                  </a:lnTo>
                  <a:cubicBezTo>
                    <a:pt x="26031" y="105152"/>
                    <a:pt x="25474" y="105075"/>
                    <a:pt x="25027" y="105091"/>
                  </a:cubicBezTo>
                  <a:cubicBezTo>
                    <a:pt x="24773" y="105102"/>
                    <a:pt x="24519" y="105106"/>
                    <a:pt x="24266" y="105106"/>
                  </a:cubicBezTo>
                  <a:cubicBezTo>
                    <a:pt x="23269" y="105106"/>
                    <a:pt x="22275" y="105043"/>
                    <a:pt x="21280" y="105043"/>
                  </a:cubicBezTo>
                  <a:cubicBezTo>
                    <a:pt x="20808" y="105043"/>
                    <a:pt x="20335" y="105057"/>
                    <a:pt x="19863" y="105099"/>
                  </a:cubicBezTo>
                  <a:cubicBezTo>
                    <a:pt x="19390" y="105140"/>
                    <a:pt x="18948" y="105169"/>
                    <a:pt x="18505" y="105169"/>
                  </a:cubicBezTo>
                  <a:cubicBezTo>
                    <a:pt x="18093" y="105169"/>
                    <a:pt x="17679" y="105144"/>
                    <a:pt x="17238" y="105080"/>
                  </a:cubicBezTo>
                  <a:cubicBezTo>
                    <a:pt x="16817" y="105019"/>
                    <a:pt x="16658" y="104980"/>
                    <a:pt x="16232" y="104970"/>
                  </a:cubicBezTo>
                  <a:lnTo>
                    <a:pt x="15796" y="104983"/>
                  </a:lnTo>
                  <a:cubicBezTo>
                    <a:pt x="15702" y="105007"/>
                    <a:pt x="15615" y="105019"/>
                    <a:pt x="15535" y="105019"/>
                  </a:cubicBezTo>
                  <a:cubicBezTo>
                    <a:pt x="15254" y="105019"/>
                    <a:pt x="15056" y="104874"/>
                    <a:pt x="14939" y="104590"/>
                  </a:cubicBezTo>
                  <a:lnTo>
                    <a:pt x="14939" y="104590"/>
                  </a:lnTo>
                  <a:cubicBezTo>
                    <a:pt x="15540" y="104708"/>
                    <a:pt x="16151" y="104665"/>
                    <a:pt x="16753" y="104814"/>
                  </a:cubicBezTo>
                  <a:cubicBezTo>
                    <a:pt x="17130" y="104908"/>
                    <a:pt x="17500" y="105017"/>
                    <a:pt x="17875" y="105017"/>
                  </a:cubicBezTo>
                  <a:cubicBezTo>
                    <a:pt x="18049" y="105017"/>
                    <a:pt x="18225" y="104993"/>
                    <a:pt x="18403" y="104934"/>
                  </a:cubicBezTo>
                  <a:cubicBezTo>
                    <a:pt x="18517" y="104896"/>
                    <a:pt x="18548" y="104691"/>
                    <a:pt x="18403" y="104670"/>
                  </a:cubicBezTo>
                  <a:cubicBezTo>
                    <a:pt x="18126" y="104630"/>
                    <a:pt x="17861" y="104647"/>
                    <a:pt x="17583" y="104623"/>
                  </a:cubicBezTo>
                  <a:cubicBezTo>
                    <a:pt x="17196" y="104590"/>
                    <a:pt x="16835" y="104449"/>
                    <a:pt x="16453" y="104395"/>
                  </a:cubicBezTo>
                  <a:cubicBezTo>
                    <a:pt x="16272" y="104371"/>
                    <a:pt x="16091" y="104358"/>
                    <a:pt x="15909" y="104358"/>
                  </a:cubicBezTo>
                  <a:cubicBezTo>
                    <a:pt x="15569" y="104358"/>
                    <a:pt x="15229" y="104401"/>
                    <a:pt x="14899" y="104487"/>
                  </a:cubicBezTo>
                  <a:cubicBezTo>
                    <a:pt x="14853" y="104332"/>
                    <a:pt x="14824" y="104172"/>
                    <a:pt x="14814" y="104011"/>
                  </a:cubicBezTo>
                  <a:cubicBezTo>
                    <a:pt x="14817" y="104007"/>
                    <a:pt x="14817" y="104005"/>
                    <a:pt x="14819" y="104001"/>
                  </a:cubicBezTo>
                  <a:cubicBezTo>
                    <a:pt x="14827" y="103994"/>
                    <a:pt x="14835" y="103986"/>
                    <a:pt x="14841" y="103976"/>
                  </a:cubicBezTo>
                  <a:cubicBezTo>
                    <a:pt x="15279" y="103197"/>
                    <a:pt x="15262" y="102244"/>
                    <a:pt x="15231" y="101371"/>
                  </a:cubicBezTo>
                  <a:cubicBezTo>
                    <a:pt x="15223" y="101140"/>
                    <a:pt x="15078" y="100557"/>
                    <a:pt x="14982" y="99975"/>
                  </a:cubicBezTo>
                  <a:lnTo>
                    <a:pt x="14982" y="99975"/>
                  </a:lnTo>
                  <a:cubicBezTo>
                    <a:pt x="15427" y="100225"/>
                    <a:pt x="16024" y="100165"/>
                    <a:pt x="16553" y="100179"/>
                  </a:cubicBezTo>
                  <a:cubicBezTo>
                    <a:pt x="17347" y="100202"/>
                    <a:pt x="18153" y="100229"/>
                    <a:pt x="18958" y="100229"/>
                  </a:cubicBezTo>
                  <a:cubicBezTo>
                    <a:pt x="19745" y="100229"/>
                    <a:pt x="20531" y="100203"/>
                    <a:pt x="21304" y="100120"/>
                  </a:cubicBezTo>
                  <a:cubicBezTo>
                    <a:pt x="21480" y="100101"/>
                    <a:pt x="21486" y="99851"/>
                    <a:pt x="21304" y="99841"/>
                  </a:cubicBezTo>
                  <a:cubicBezTo>
                    <a:pt x="21047" y="99827"/>
                    <a:pt x="20785" y="99822"/>
                    <a:pt x="20520" y="99822"/>
                  </a:cubicBezTo>
                  <a:cubicBezTo>
                    <a:pt x="19506" y="99822"/>
                    <a:pt x="18446" y="99903"/>
                    <a:pt x="17405" y="99903"/>
                  </a:cubicBezTo>
                  <a:cubicBezTo>
                    <a:pt x="16557" y="99903"/>
                    <a:pt x="15721" y="99849"/>
                    <a:pt x="14933" y="99654"/>
                  </a:cubicBezTo>
                  <a:cubicBezTo>
                    <a:pt x="14865" y="99117"/>
                    <a:pt x="14872" y="98638"/>
                    <a:pt x="15111" y="98519"/>
                  </a:cubicBezTo>
                  <a:cubicBezTo>
                    <a:pt x="15115" y="98516"/>
                    <a:pt x="15121" y="98512"/>
                    <a:pt x="15126" y="98507"/>
                  </a:cubicBezTo>
                  <a:cubicBezTo>
                    <a:pt x="15573" y="99187"/>
                    <a:pt x="17289" y="99356"/>
                    <a:pt x="18835" y="99356"/>
                  </a:cubicBezTo>
                  <a:cubicBezTo>
                    <a:pt x="20008" y="99356"/>
                    <a:pt x="21083" y="99259"/>
                    <a:pt x="21429" y="99213"/>
                  </a:cubicBezTo>
                  <a:cubicBezTo>
                    <a:pt x="22556" y="99066"/>
                    <a:pt x="24800" y="99014"/>
                    <a:pt x="25671" y="98163"/>
                  </a:cubicBezTo>
                  <a:close/>
                  <a:moveTo>
                    <a:pt x="15001" y="105238"/>
                  </a:moveTo>
                  <a:cubicBezTo>
                    <a:pt x="15537" y="105341"/>
                    <a:pt x="16216" y="105340"/>
                    <a:pt x="16685" y="105390"/>
                  </a:cubicBezTo>
                  <a:cubicBezTo>
                    <a:pt x="17318" y="105459"/>
                    <a:pt x="17925" y="105625"/>
                    <a:pt x="18563" y="105625"/>
                  </a:cubicBezTo>
                  <a:cubicBezTo>
                    <a:pt x="18566" y="105625"/>
                    <a:pt x="18568" y="105625"/>
                    <a:pt x="18570" y="105625"/>
                  </a:cubicBezTo>
                  <a:cubicBezTo>
                    <a:pt x="19247" y="105624"/>
                    <a:pt x="19921" y="105508"/>
                    <a:pt x="20598" y="105496"/>
                  </a:cubicBezTo>
                  <a:cubicBezTo>
                    <a:pt x="20714" y="105494"/>
                    <a:pt x="20829" y="105494"/>
                    <a:pt x="20944" y="105494"/>
                  </a:cubicBezTo>
                  <a:cubicBezTo>
                    <a:pt x="22047" y="105494"/>
                    <a:pt x="23149" y="105571"/>
                    <a:pt x="24252" y="105571"/>
                  </a:cubicBezTo>
                  <a:cubicBezTo>
                    <a:pt x="24510" y="105571"/>
                    <a:pt x="24768" y="105567"/>
                    <a:pt x="25027" y="105556"/>
                  </a:cubicBezTo>
                  <a:cubicBezTo>
                    <a:pt x="25367" y="105543"/>
                    <a:pt x="25980" y="105574"/>
                    <a:pt x="26370" y="105365"/>
                  </a:cubicBezTo>
                  <a:lnTo>
                    <a:pt x="26370" y="105365"/>
                  </a:lnTo>
                  <a:cubicBezTo>
                    <a:pt x="26467" y="106147"/>
                    <a:pt x="26202" y="106542"/>
                    <a:pt x="25573" y="106542"/>
                  </a:cubicBezTo>
                  <a:cubicBezTo>
                    <a:pt x="25517" y="106542"/>
                    <a:pt x="25458" y="106539"/>
                    <a:pt x="25397" y="106533"/>
                  </a:cubicBezTo>
                  <a:lnTo>
                    <a:pt x="24937" y="106534"/>
                  </a:lnTo>
                  <a:cubicBezTo>
                    <a:pt x="24492" y="106533"/>
                    <a:pt x="24051" y="106457"/>
                    <a:pt x="23605" y="106457"/>
                  </a:cubicBezTo>
                  <a:cubicBezTo>
                    <a:pt x="23586" y="106457"/>
                    <a:pt x="23566" y="106457"/>
                    <a:pt x="23547" y="106458"/>
                  </a:cubicBezTo>
                  <a:cubicBezTo>
                    <a:pt x="22670" y="106472"/>
                    <a:pt x="21810" y="106679"/>
                    <a:pt x="20935" y="106724"/>
                  </a:cubicBezTo>
                  <a:cubicBezTo>
                    <a:pt x="20034" y="106771"/>
                    <a:pt x="19127" y="106790"/>
                    <a:pt x="18225" y="106790"/>
                  </a:cubicBezTo>
                  <a:cubicBezTo>
                    <a:pt x="17833" y="106790"/>
                    <a:pt x="17442" y="106783"/>
                    <a:pt x="17049" y="106774"/>
                  </a:cubicBezTo>
                  <a:cubicBezTo>
                    <a:pt x="16725" y="106767"/>
                    <a:pt x="15641" y="106779"/>
                    <a:pt x="15096" y="106423"/>
                  </a:cubicBezTo>
                  <a:cubicBezTo>
                    <a:pt x="15075" y="106355"/>
                    <a:pt x="15016" y="106302"/>
                    <a:pt x="14947" y="106302"/>
                  </a:cubicBezTo>
                  <a:cubicBezTo>
                    <a:pt x="14737" y="106083"/>
                    <a:pt x="14694" y="105761"/>
                    <a:pt x="14985" y="105287"/>
                  </a:cubicBezTo>
                  <a:cubicBezTo>
                    <a:pt x="14995" y="105273"/>
                    <a:pt x="14999" y="105256"/>
                    <a:pt x="15001" y="105238"/>
                  </a:cubicBezTo>
                  <a:close/>
                  <a:moveTo>
                    <a:pt x="27560" y="106702"/>
                  </a:moveTo>
                  <a:cubicBezTo>
                    <a:pt x="28403" y="106702"/>
                    <a:pt x="28983" y="107386"/>
                    <a:pt x="28883" y="108305"/>
                  </a:cubicBezTo>
                  <a:cubicBezTo>
                    <a:pt x="28808" y="109005"/>
                    <a:pt x="28430" y="109473"/>
                    <a:pt x="27838" y="109818"/>
                  </a:cubicBezTo>
                  <a:cubicBezTo>
                    <a:pt x="27821" y="109829"/>
                    <a:pt x="27806" y="109839"/>
                    <a:pt x="27788" y="109848"/>
                  </a:cubicBezTo>
                  <a:cubicBezTo>
                    <a:pt x="27853" y="109717"/>
                    <a:pt x="27911" y="109582"/>
                    <a:pt x="27927" y="109434"/>
                  </a:cubicBezTo>
                  <a:cubicBezTo>
                    <a:pt x="27932" y="109393"/>
                    <a:pt x="27890" y="109358"/>
                    <a:pt x="27850" y="109358"/>
                  </a:cubicBezTo>
                  <a:cubicBezTo>
                    <a:pt x="27837" y="109358"/>
                    <a:pt x="27825" y="109361"/>
                    <a:pt x="27814" y="109369"/>
                  </a:cubicBezTo>
                  <a:cubicBezTo>
                    <a:pt x="27646" y="109494"/>
                    <a:pt x="27539" y="109676"/>
                    <a:pt x="27428" y="109851"/>
                  </a:cubicBezTo>
                  <a:cubicBezTo>
                    <a:pt x="27372" y="109940"/>
                    <a:pt x="27315" y="110029"/>
                    <a:pt x="27267" y="110122"/>
                  </a:cubicBezTo>
                  <a:cubicBezTo>
                    <a:pt x="27272" y="109867"/>
                    <a:pt x="27277" y="109613"/>
                    <a:pt x="27272" y="109363"/>
                  </a:cubicBezTo>
                  <a:cubicBezTo>
                    <a:pt x="27260" y="108597"/>
                    <a:pt x="27558" y="107518"/>
                    <a:pt x="27298" y="106723"/>
                  </a:cubicBezTo>
                  <a:cubicBezTo>
                    <a:pt x="27388" y="106709"/>
                    <a:pt x="27475" y="106702"/>
                    <a:pt x="27560" y="106702"/>
                  </a:cubicBezTo>
                  <a:close/>
                  <a:moveTo>
                    <a:pt x="13479" y="106845"/>
                  </a:moveTo>
                  <a:cubicBezTo>
                    <a:pt x="13641" y="106845"/>
                    <a:pt x="13807" y="106914"/>
                    <a:pt x="14031" y="107054"/>
                  </a:cubicBezTo>
                  <a:cubicBezTo>
                    <a:pt x="14157" y="107133"/>
                    <a:pt x="14277" y="107236"/>
                    <a:pt x="14398" y="107333"/>
                  </a:cubicBezTo>
                  <a:cubicBezTo>
                    <a:pt x="14294" y="108103"/>
                    <a:pt x="14525" y="109004"/>
                    <a:pt x="14586" y="109711"/>
                  </a:cubicBezTo>
                  <a:cubicBezTo>
                    <a:pt x="14598" y="109860"/>
                    <a:pt x="14613" y="110012"/>
                    <a:pt x="14628" y="110164"/>
                  </a:cubicBezTo>
                  <a:lnTo>
                    <a:pt x="14614" y="110148"/>
                  </a:lnTo>
                  <a:cubicBezTo>
                    <a:pt x="14507" y="110035"/>
                    <a:pt x="14376" y="109901"/>
                    <a:pt x="14214" y="109889"/>
                  </a:cubicBezTo>
                  <a:cubicBezTo>
                    <a:pt x="14212" y="109889"/>
                    <a:pt x="14211" y="109889"/>
                    <a:pt x="14209" y="109889"/>
                  </a:cubicBezTo>
                  <a:cubicBezTo>
                    <a:pt x="14169" y="109889"/>
                    <a:pt x="14133" y="109937"/>
                    <a:pt x="14148" y="109975"/>
                  </a:cubicBezTo>
                  <a:cubicBezTo>
                    <a:pt x="14199" y="110111"/>
                    <a:pt x="14325" y="110207"/>
                    <a:pt x="14417" y="110314"/>
                  </a:cubicBezTo>
                  <a:cubicBezTo>
                    <a:pt x="14437" y="110338"/>
                    <a:pt x="14456" y="110365"/>
                    <a:pt x="14475" y="110393"/>
                  </a:cubicBezTo>
                  <a:cubicBezTo>
                    <a:pt x="14107" y="110358"/>
                    <a:pt x="13739" y="110331"/>
                    <a:pt x="13404" y="110158"/>
                  </a:cubicBezTo>
                  <a:cubicBezTo>
                    <a:pt x="12714" y="109802"/>
                    <a:pt x="12601" y="109175"/>
                    <a:pt x="12532" y="108475"/>
                  </a:cubicBezTo>
                  <a:cubicBezTo>
                    <a:pt x="12515" y="108308"/>
                    <a:pt x="12497" y="108138"/>
                    <a:pt x="12489" y="107971"/>
                  </a:cubicBezTo>
                  <a:cubicBezTo>
                    <a:pt x="12464" y="107451"/>
                    <a:pt x="12427" y="107400"/>
                    <a:pt x="12906" y="107080"/>
                  </a:cubicBezTo>
                  <a:cubicBezTo>
                    <a:pt x="13138" y="106924"/>
                    <a:pt x="13306" y="106845"/>
                    <a:pt x="13479" y="106845"/>
                  </a:cubicBezTo>
                  <a:close/>
                  <a:moveTo>
                    <a:pt x="26676" y="106516"/>
                  </a:moveTo>
                  <a:cubicBezTo>
                    <a:pt x="27100" y="106996"/>
                    <a:pt x="26842" y="107972"/>
                    <a:pt x="26836" y="108536"/>
                  </a:cubicBezTo>
                  <a:cubicBezTo>
                    <a:pt x="26829" y="109114"/>
                    <a:pt x="26861" y="109695"/>
                    <a:pt x="26881" y="110272"/>
                  </a:cubicBezTo>
                  <a:cubicBezTo>
                    <a:pt x="26911" y="111088"/>
                    <a:pt x="26922" y="111894"/>
                    <a:pt x="27117" y="112691"/>
                  </a:cubicBezTo>
                  <a:cubicBezTo>
                    <a:pt x="27202" y="113038"/>
                    <a:pt x="27261" y="113324"/>
                    <a:pt x="27220" y="113557"/>
                  </a:cubicBezTo>
                  <a:cubicBezTo>
                    <a:pt x="27204" y="113551"/>
                    <a:pt x="27188" y="113548"/>
                    <a:pt x="27172" y="113548"/>
                  </a:cubicBezTo>
                  <a:cubicBezTo>
                    <a:pt x="27166" y="113548"/>
                    <a:pt x="27160" y="113549"/>
                    <a:pt x="27155" y="113549"/>
                  </a:cubicBezTo>
                  <a:cubicBezTo>
                    <a:pt x="26844" y="113592"/>
                    <a:pt x="26544" y="113606"/>
                    <a:pt x="26249" y="113606"/>
                  </a:cubicBezTo>
                  <a:cubicBezTo>
                    <a:pt x="25669" y="113606"/>
                    <a:pt x="25103" y="113551"/>
                    <a:pt x="24497" y="113548"/>
                  </a:cubicBezTo>
                  <a:cubicBezTo>
                    <a:pt x="24490" y="113548"/>
                    <a:pt x="24482" y="113548"/>
                    <a:pt x="24474" y="113548"/>
                  </a:cubicBezTo>
                  <a:cubicBezTo>
                    <a:pt x="23795" y="113548"/>
                    <a:pt x="23102" y="113701"/>
                    <a:pt x="22442" y="113843"/>
                  </a:cubicBezTo>
                  <a:cubicBezTo>
                    <a:pt x="22405" y="113851"/>
                    <a:pt x="22410" y="113903"/>
                    <a:pt x="22442" y="113914"/>
                  </a:cubicBezTo>
                  <a:cubicBezTo>
                    <a:pt x="22648" y="113983"/>
                    <a:pt x="22863" y="114008"/>
                    <a:pt x="23083" y="114008"/>
                  </a:cubicBezTo>
                  <a:cubicBezTo>
                    <a:pt x="23616" y="114008"/>
                    <a:pt x="24180" y="113864"/>
                    <a:pt x="24717" y="113864"/>
                  </a:cubicBezTo>
                  <a:cubicBezTo>
                    <a:pt x="24806" y="113864"/>
                    <a:pt x="24896" y="113868"/>
                    <a:pt x="24984" y="113878"/>
                  </a:cubicBezTo>
                  <a:cubicBezTo>
                    <a:pt x="25425" y="113924"/>
                    <a:pt x="25861" y="114009"/>
                    <a:pt x="26290" y="114009"/>
                  </a:cubicBezTo>
                  <a:cubicBezTo>
                    <a:pt x="26546" y="114009"/>
                    <a:pt x="26799" y="113979"/>
                    <a:pt x="27050" y="113892"/>
                  </a:cubicBezTo>
                  <a:lnTo>
                    <a:pt x="27050" y="113892"/>
                  </a:lnTo>
                  <a:cubicBezTo>
                    <a:pt x="26923" y="114021"/>
                    <a:pt x="26724" y="114125"/>
                    <a:pt x="26420" y="114206"/>
                  </a:cubicBezTo>
                  <a:cubicBezTo>
                    <a:pt x="26314" y="114235"/>
                    <a:pt x="26194" y="114245"/>
                    <a:pt x="26067" y="114245"/>
                  </a:cubicBezTo>
                  <a:cubicBezTo>
                    <a:pt x="25687" y="114245"/>
                    <a:pt x="25246" y="114149"/>
                    <a:pt x="24918" y="114149"/>
                  </a:cubicBezTo>
                  <a:cubicBezTo>
                    <a:pt x="24916" y="114149"/>
                    <a:pt x="24915" y="114149"/>
                    <a:pt x="24913" y="114149"/>
                  </a:cubicBezTo>
                  <a:cubicBezTo>
                    <a:pt x="23730" y="114151"/>
                    <a:pt x="22586" y="114520"/>
                    <a:pt x="21413" y="114520"/>
                  </a:cubicBezTo>
                  <a:cubicBezTo>
                    <a:pt x="21409" y="114520"/>
                    <a:pt x="21406" y="114520"/>
                    <a:pt x="21402" y="114520"/>
                  </a:cubicBezTo>
                  <a:cubicBezTo>
                    <a:pt x="20496" y="114518"/>
                    <a:pt x="19638" y="114354"/>
                    <a:pt x="18730" y="114354"/>
                  </a:cubicBezTo>
                  <a:cubicBezTo>
                    <a:pt x="18637" y="114354"/>
                    <a:pt x="18544" y="114355"/>
                    <a:pt x="18451" y="114359"/>
                  </a:cubicBezTo>
                  <a:cubicBezTo>
                    <a:pt x="18053" y="114375"/>
                    <a:pt x="17537" y="114431"/>
                    <a:pt x="17021" y="114431"/>
                  </a:cubicBezTo>
                  <a:cubicBezTo>
                    <a:pt x="15961" y="114431"/>
                    <a:pt x="14899" y="114198"/>
                    <a:pt x="14842" y="112922"/>
                  </a:cubicBezTo>
                  <a:cubicBezTo>
                    <a:pt x="14825" y="112558"/>
                    <a:pt x="15069" y="112040"/>
                    <a:pt x="15088" y="111637"/>
                  </a:cubicBezTo>
                  <a:cubicBezTo>
                    <a:pt x="15103" y="111304"/>
                    <a:pt x="15077" y="110969"/>
                    <a:pt x="15048" y="110635"/>
                  </a:cubicBezTo>
                  <a:cubicBezTo>
                    <a:pt x="15051" y="110608"/>
                    <a:pt x="15048" y="110580"/>
                    <a:pt x="15041" y="110554"/>
                  </a:cubicBezTo>
                  <a:cubicBezTo>
                    <a:pt x="15035" y="110490"/>
                    <a:pt x="15029" y="110424"/>
                    <a:pt x="15025" y="110361"/>
                  </a:cubicBezTo>
                  <a:cubicBezTo>
                    <a:pt x="14967" y="109636"/>
                    <a:pt x="14642" y="108370"/>
                    <a:pt x="14756" y="107423"/>
                  </a:cubicBezTo>
                  <a:lnTo>
                    <a:pt x="14756" y="107423"/>
                  </a:lnTo>
                  <a:cubicBezTo>
                    <a:pt x="15103" y="107879"/>
                    <a:pt x="15656" y="107948"/>
                    <a:pt x="16229" y="107948"/>
                  </a:cubicBezTo>
                  <a:cubicBezTo>
                    <a:pt x="16458" y="107948"/>
                    <a:pt x="16689" y="107937"/>
                    <a:pt x="16911" y="107935"/>
                  </a:cubicBezTo>
                  <a:cubicBezTo>
                    <a:pt x="17440" y="107932"/>
                    <a:pt x="17976" y="107907"/>
                    <a:pt x="18509" y="107907"/>
                  </a:cubicBezTo>
                  <a:cubicBezTo>
                    <a:pt x="18715" y="107907"/>
                    <a:pt x="18920" y="107911"/>
                    <a:pt x="19124" y="107921"/>
                  </a:cubicBezTo>
                  <a:cubicBezTo>
                    <a:pt x="19164" y="107923"/>
                    <a:pt x="19222" y="107923"/>
                    <a:pt x="19293" y="107923"/>
                  </a:cubicBezTo>
                  <a:cubicBezTo>
                    <a:pt x="19646" y="107923"/>
                    <a:pt x="20333" y="107904"/>
                    <a:pt x="20810" y="107904"/>
                  </a:cubicBezTo>
                  <a:cubicBezTo>
                    <a:pt x="21065" y="107904"/>
                    <a:pt x="21259" y="107909"/>
                    <a:pt x="21310" y="107927"/>
                  </a:cubicBezTo>
                  <a:cubicBezTo>
                    <a:pt x="21325" y="107932"/>
                    <a:pt x="21340" y="107934"/>
                    <a:pt x="21354" y="107934"/>
                  </a:cubicBezTo>
                  <a:cubicBezTo>
                    <a:pt x="21492" y="107934"/>
                    <a:pt x="21544" y="107697"/>
                    <a:pt x="21385" y="107658"/>
                  </a:cubicBezTo>
                  <a:cubicBezTo>
                    <a:pt x="21099" y="107588"/>
                    <a:pt x="20803" y="107567"/>
                    <a:pt x="20502" y="107567"/>
                  </a:cubicBezTo>
                  <a:cubicBezTo>
                    <a:pt x="20054" y="107567"/>
                    <a:pt x="19597" y="107614"/>
                    <a:pt x="19154" y="107614"/>
                  </a:cubicBezTo>
                  <a:cubicBezTo>
                    <a:pt x="19144" y="107614"/>
                    <a:pt x="19134" y="107614"/>
                    <a:pt x="19124" y="107614"/>
                  </a:cubicBezTo>
                  <a:cubicBezTo>
                    <a:pt x="19121" y="107614"/>
                    <a:pt x="19118" y="107614"/>
                    <a:pt x="19115" y="107614"/>
                  </a:cubicBezTo>
                  <a:cubicBezTo>
                    <a:pt x="18613" y="107614"/>
                    <a:pt x="17636" y="107758"/>
                    <a:pt x="16723" y="107758"/>
                  </a:cubicBezTo>
                  <a:cubicBezTo>
                    <a:pt x="15888" y="107758"/>
                    <a:pt x="15107" y="107637"/>
                    <a:pt x="14798" y="107173"/>
                  </a:cubicBezTo>
                  <a:cubicBezTo>
                    <a:pt x="14833" y="107007"/>
                    <a:pt x="14896" y="106848"/>
                    <a:pt x="14983" y="106703"/>
                  </a:cubicBezTo>
                  <a:cubicBezTo>
                    <a:pt x="15060" y="106765"/>
                    <a:pt x="15145" y="106820"/>
                    <a:pt x="15232" y="106867"/>
                  </a:cubicBezTo>
                  <a:cubicBezTo>
                    <a:pt x="15931" y="107235"/>
                    <a:pt x="16991" y="107199"/>
                    <a:pt x="17756" y="107226"/>
                  </a:cubicBezTo>
                  <a:cubicBezTo>
                    <a:pt x="18143" y="107239"/>
                    <a:pt x="18531" y="107245"/>
                    <a:pt x="18919" y="107245"/>
                  </a:cubicBezTo>
                  <a:cubicBezTo>
                    <a:pt x="19652" y="107245"/>
                    <a:pt x="20385" y="107224"/>
                    <a:pt x="21114" y="107191"/>
                  </a:cubicBezTo>
                  <a:cubicBezTo>
                    <a:pt x="22050" y="107149"/>
                    <a:pt x="22960" y="106971"/>
                    <a:pt x="23894" y="106971"/>
                  </a:cubicBezTo>
                  <a:cubicBezTo>
                    <a:pt x="24010" y="106971"/>
                    <a:pt x="24126" y="106974"/>
                    <a:pt x="24243" y="106980"/>
                  </a:cubicBezTo>
                  <a:cubicBezTo>
                    <a:pt x="24545" y="106995"/>
                    <a:pt x="24864" y="107026"/>
                    <a:pt x="25179" y="107026"/>
                  </a:cubicBezTo>
                  <a:cubicBezTo>
                    <a:pt x="25600" y="107026"/>
                    <a:pt x="26016" y="106971"/>
                    <a:pt x="26381" y="106752"/>
                  </a:cubicBezTo>
                  <a:cubicBezTo>
                    <a:pt x="26488" y="106686"/>
                    <a:pt x="26587" y="106607"/>
                    <a:pt x="26676" y="106516"/>
                  </a:cubicBezTo>
                  <a:close/>
                  <a:moveTo>
                    <a:pt x="27102" y="114609"/>
                  </a:moveTo>
                  <a:lnTo>
                    <a:pt x="27102" y="114609"/>
                  </a:lnTo>
                  <a:cubicBezTo>
                    <a:pt x="28000" y="115879"/>
                    <a:pt x="25658" y="115956"/>
                    <a:pt x="25259" y="115990"/>
                  </a:cubicBezTo>
                  <a:lnTo>
                    <a:pt x="25259" y="115989"/>
                  </a:lnTo>
                  <a:cubicBezTo>
                    <a:pt x="24771" y="116032"/>
                    <a:pt x="24281" y="116064"/>
                    <a:pt x="23793" y="116096"/>
                  </a:cubicBezTo>
                  <a:cubicBezTo>
                    <a:pt x="22896" y="116153"/>
                    <a:pt x="21998" y="116191"/>
                    <a:pt x="21100" y="116210"/>
                  </a:cubicBezTo>
                  <a:cubicBezTo>
                    <a:pt x="20826" y="116215"/>
                    <a:pt x="20552" y="116218"/>
                    <a:pt x="20279" y="116218"/>
                  </a:cubicBezTo>
                  <a:cubicBezTo>
                    <a:pt x="19657" y="116218"/>
                    <a:pt x="19035" y="116203"/>
                    <a:pt x="18415" y="116166"/>
                  </a:cubicBezTo>
                  <a:cubicBezTo>
                    <a:pt x="17755" y="116127"/>
                    <a:pt x="14530" y="116202"/>
                    <a:pt x="15167" y="114635"/>
                  </a:cubicBezTo>
                  <a:lnTo>
                    <a:pt x="15167" y="114635"/>
                  </a:lnTo>
                  <a:cubicBezTo>
                    <a:pt x="15660" y="114770"/>
                    <a:pt x="16245" y="114752"/>
                    <a:pt x="16650" y="114770"/>
                  </a:cubicBezTo>
                  <a:cubicBezTo>
                    <a:pt x="16838" y="114778"/>
                    <a:pt x="17026" y="114782"/>
                    <a:pt x="17214" y="114782"/>
                  </a:cubicBezTo>
                  <a:cubicBezTo>
                    <a:pt x="17770" y="114782"/>
                    <a:pt x="18324" y="114754"/>
                    <a:pt x="18879" y="114754"/>
                  </a:cubicBezTo>
                  <a:cubicBezTo>
                    <a:pt x="19009" y="114754"/>
                    <a:pt x="19138" y="114755"/>
                    <a:pt x="19268" y="114759"/>
                  </a:cubicBezTo>
                  <a:cubicBezTo>
                    <a:pt x="19980" y="114780"/>
                    <a:pt x="20664" y="114981"/>
                    <a:pt x="21376" y="114981"/>
                  </a:cubicBezTo>
                  <a:cubicBezTo>
                    <a:pt x="21384" y="114981"/>
                    <a:pt x="21392" y="114981"/>
                    <a:pt x="21401" y="114981"/>
                  </a:cubicBezTo>
                  <a:cubicBezTo>
                    <a:pt x="22249" y="114974"/>
                    <a:pt x="23069" y="114732"/>
                    <a:pt x="23909" y="114655"/>
                  </a:cubicBezTo>
                  <a:cubicBezTo>
                    <a:pt x="24132" y="114635"/>
                    <a:pt x="24354" y="114627"/>
                    <a:pt x="24576" y="114627"/>
                  </a:cubicBezTo>
                  <a:cubicBezTo>
                    <a:pt x="25154" y="114627"/>
                    <a:pt x="25728" y="114677"/>
                    <a:pt x="26306" y="114677"/>
                  </a:cubicBezTo>
                  <a:cubicBezTo>
                    <a:pt x="26398" y="114677"/>
                    <a:pt x="26490" y="114676"/>
                    <a:pt x="26583" y="114673"/>
                  </a:cubicBezTo>
                  <a:cubicBezTo>
                    <a:pt x="26757" y="114668"/>
                    <a:pt x="26931" y="114648"/>
                    <a:pt x="27102" y="114609"/>
                  </a:cubicBezTo>
                  <a:close/>
                  <a:moveTo>
                    <a:pt x="27519" y="116168"/>
                  </a:moveTo>
                  <a:cubicBezTo>
                    <a:pt x="28057" y="116168"/>
                    <a:pt x="28367" y="116473"/>
                    <a:pt x="28845" y="116669"/>
                  </a:cubicBezTo>
                  <a:cubicBezTo>
                    <a:pt x="29234" y="116829"/>
                    <a:pt x="29706" y="116818"/>
                    <a:pt x="30114" y="116873"/>
                  </a:cubicBezTo>
                  <a:cubicBezTo>
                    <a:pt x="30612" y="116940"/>
                    <a:pt x="31472" y="116932"/>
                    <a:pt x="31740" y="117432"/>
                  </a:cubicBezTo>
                  <a:cubicBezTo>
                    <a:pt x="32018" y="117953"/>
                    <a:pt x="31959" y="118780"/>
                    <a:pt x="31612" y="119269"/>
                  </a:cubicBezTo>
                  <a:cubicBezTo>
                    <a:pt x="31218" y="119370"/>
                    <a:pt x="30891" y="119432"/>
                    <a:pt x="30527" y="119432"/>
                  </a:cubicBezTo>
                  <a:cubicBezTo>
                    <a:pt x="30365" y="119432"/>
                    <a:pt x="30195" y="119420"/>
                    <a:pt x="30008" y="119393"/>
                  </a:cubicBezTo>
                  <a:cubicBezTo>
                    <a:pt x="29694" y="119349"/>
                    <a:pt x="29384" y="119318"/>
                    <a:pt x="29070" y="119318"/>
                  </a:cubicBezTo>
                  <a:cubicBezTo>
                    <a:pt x="28952" y="119318"/>
                    <a:pt x="28834" y="119323"/>
                    <a:pt x="28714" y="119332"/>
                  </a:cubicBezTo>
                  <a:cubicBezTo>
                    <a:pt x="28097" y="119382"/>
                    <a:pt x="27476" y="119529"/>
                    <a:pt x="26967" y="119880"/>
                  </a:cubicBezTo>
                  <a:cubicBezTo>
                    <a:pt x="26830" y="119268"/>
                    <a:pt x="26793" y="118639"/>
                    <a:pt x="26979" y="117979"/>
                  </a:cubicBezTo>
                  <a:cubicBezTo>
                    <a:pt x="27168" y="117310"/>
                    <a:pt x="27527" y="116787"/>
                    <a:pt x="27456" y="116171"/>
                  </a:cubicBezTo>
                  <a:lnTo>
                    <a:pt x="27456" y="116170"/>
                  </a:lnTo>
                  <a:cubicBezTo>
                    <a:pt x="27477" y="116169"/>
                    <a:pt x="27498" y="116168"/>
                    <a:pt x="27519" y="116168"/>
                  </a:cubicBezTo>
                  <a:close/>
                  <a:moveTo>
                    <a:pt x="14885" y="115246"/>
                  </a:moveTo>
                  <a:cubicBezTo>
                    <a:pt x="14924" y="115429"/>
                    <a:pt x="15028" y="115587"/>
                    <a:pt x="15183" y="115723"/>
                  </a:cubicBezTo>
                  <a:cubicBezTo>
                    <a:pt x="14784" y="115909"/>
                    <a:pt x="14284" y="116314"/>
                    <a:pt x="14265" y="116805"/>
                  </a:cubicBezTo>
                  <a:cubicBezTo>
                    <a:pt x="14257" y="117044"/>
                    <a:pt x="14565" y="117640"/>
                    <a:pt x="14644" y="117926"/>
                  </a:cubicBezTo>
                  <a:cubicBezTo>
                    <a:pt x="14798" y="118485"/>
                    <a:pt x="14915" y="119070"/>
                    <a:pt x="14970" y="119650"/>
                  </a:cubicBezTo>
                  <a:cubicBezTo>
                    <a:pt x="14739" y="119546"/>
                    <a:pt x="14492" y="119502"/>
                    <a:pt x="14224" y="119502"/>
                  </a:cubicBezTo>
                  <a:cubicBezTo>
                    <a:pt x="14188" y="119502"/>
                    <a:pt x="14152" y="119502"/>
                    <a:pt x="14116" y="119504"/>
                  </a:cubicBezTo>
                  <a:cubicBezTo>
                    <a:pt x="13607" y="119524"/>
                    <a:pt x="12943" y="119557"/>
                    <a:pt x="12506" y="119819"/>
                  </a:cubicBezTo>
                  <a:cubicBezTo>
                    <a:pt x="12450" y="119854"/>
                    <a:pt x="12459" y="119946"/>
                    <a:pt x="12525" y="119963"/>
                  </a:cubicBezTo>
                  <a:cubicBezTo>
                    <a:pt x="12645" y="119993"/>
                    <a:pt x="12767" y="120004"/>
                    <a:pt x="12892" y="120004"/>
                  </a:cubicBezTo>
                  <a:cubicBezTo>
                    <a:pt x="12950" y="120004"/>
                    <a:pt x="13009" y="120002"/>
                    <a:pt x="13068" y="119997"/>
                  </a:cubicBezTo>
                  <a:lnTo>
                    <a:pt x="13068" y="119997"/>
                  </a:lnTo>
                  <a:cubicBezTo>
                    <a:pt x="12533" y="120272"/>
                    <a:pt x="12001" y="120542"/>
                    <a:pt x="11364" y="120543"/>
                  </a:cubicBezTo>
                  <a:cubicBezTo>
                    <a:pt x="11362" y="120543"/>
                    <a:pt x="11361" y="120543"/>
                    <a:pt x="11359" y="120543"/>
                  </a:cubicBezTo>
                  <a:cubicBezTo>
                    <a:pt x="10296" y="120543"/>
                    <a:pt x="9489" y="119815"/>
                    <a:pt x="9421" y="118744"/>
                  </a:cubicBezTo>
                  <a:cubicBezTo>
                    <a:pt x="9394" y="118306"/>
                    <a:pt x="9705" y="117602"/>
                    <a:pt x="10087" y="117384"/>
                  </a:cubicBezTo>
                  <a:cubicBezTo>
                    <a:pt x="10224" y="117306"/>
                    <a:pt x="10391" y="117277"/>
                    <a:pt x="10568" y="117277"/>
                  </a:cubicBezTo>
                  <a:cubicBezTo>
                    <a:pt x="10938" y="117277"/>
                    <a:pt x="11356" y="117403"/>
                    <a:pt x="11648" y="117463"/>
                  </a:cubicBezTo>
                  <a:cubicBezTo>
                    <a:pt x="11785" y="117491"/>
                    <a:pt x="11913" y="117506"/>
                    <a:pt x="12033" y="117506"/>
                  </a:cubicBezTo>
                  <a:cubicBezTo>
                    <a:pt x="12380" y="117506"/>
                    <a:pt x="12670" y="117384"/>
                    <a:pt x="12970" y="117114"/>
                  </a:cubicBezTo>
                  <a:cubicBezTo>
                    <a:pt x="13639" y="116511"/>
                    <a:pt x="14190" y="115833"/>
                    <a:pt x="14885" y="115246"/>
                  </a:cubicBezTo>
                  <a:close/>
                  <a:moveTo>
                    <a:pt x="15299" y="115818"/>
                  </a:moveTo>
                  <a:cubicBezTo>
                    <a:pt x="16216" y="116473"/>
                    <a:pt x="18382" y="116580"/>
                    <a:pt x="19886" y="116580"/>
                  </a:cubicBezTo>
                  <a:cubicBezTo>
                    <a:pt x="20566" y="116580"/>
                    <a:pt x="21110" y="116558"/>
                    <a:pt x="21343" y="116555"/>
                  </a:cubicBezTo>
                  <a:cubicBezTo>
                    <a:pt x="21365" y="116555"/>
                    <a:pt x="21391" y="116555"/>
                    <a:pt x="21422" y="116555"/>
                  </a:cubicBezTo>
                  <a:cubicBezTo>
                    <a:pt x="21551" y="116555"/>
                    <a:pt x="21759" y="116557"/>
                    <a:pt x="22023" y="116557"/>
                  </a:cubicBezTo>
                  <a:cubicBezTo>
                    <a:pt x="23318" y="116557"/>
                    <a:pt x="25958" y="116503"/>
                    <a:pt x="27094" y="115861"/>
                  </a:cubicBezTo>
                  <a:lnTo>
                    <a:pt x="27094" y="115861"/>
                  </a:lnTo>
                  <a:cubicBezTo>
                    <a:pt x="27335" y="116590"/>
                    <a:pt x="26872" y="117222"/>
                    <a:pt x="26675" y="117895"/>
                  </a:cubicBezTo>
                  <a:cubicBezTo>
                    <a:pt x="26518" y="118430"/>
                    <a:pt x="26498" y="118953"/>
                    <a:pt x="26558" y="119508"/>
                  </a:cubicBezTo>
                  <a:cubicBezTo>
                    <a:pt x="26675" y="120576"/>
                    <a:pt x="27065" y="121808"/>
                    <a:pt x="27548" y="122799"/>
                  </a:cubicBezTo>
                  <a:cubicBezTo>
                    <a:pt x="26455" y="123160"/>
                    <a:pt x="25409" y="123473"/>
                    <a:pt x="24240" y="123500"/>
                  </a:cubicBezTo>
                  <a:cubicBezTo>
                    <a:pt x="24177" y="123501"/>
                    <a:pt x="24114" y="123502"/>
                    <a:pt x="24051" y="123502"/>
                  </a:cubicBezTo>
                  <a:cubicBezTo>
                    <a:pt x="23311" y="123502"/>
                    <a:pt x="22577" y="123411"/>
                    <a:pt x="21840" y="123411"/>
                  </a:cubicBezTo>
                  <a:cubicBezTo>
                    <a:pt x="21595" y="123411"/>
                    <a:pt x="21350" y="123421"/>
                    <a:pt x="21105" y="123448"/>
                  </a:cubicBezTo>
                  <a:cubicBezTo>
                    <a:pt x="20467" y="123517"/>
                    <a:pt x="19837" y="123543"/>
                    <a:pt x="19211" y="123543"/>
                  </a:cubicBezTo>
                  <a:cubicBezTo>
                    <a:pt x="17753" y="123543"/>
                    <a:pt x="16313" y="123404"/>
                    <a:pt x="14829" y="123365"/>
                  </a:cubicBezTo>
                  <a:cubicBezTo>
                    <a:pt x="14810" y="123324"/>
                    <a:pt x="14773" y="123295"/>
                    <a:pt x="14728" y="123284"/>
                  </a:cubicBezTo>
                  <a:cubicBezTo>
                    <a:pt x="14695" y="123274"/>
                    <a:pt x="14681" y="123233"/>
                    <a:pt x="14679" y="123172"/>
                  </a:cubicBezTo>
                  <a:lnTo>
                    <a:pt x="14679" y="123172"/>
                  </a:lnTo>
                  <a:cubicBezTo>
                    <a:pt x="14802" y="123185"/>
                    <a:pt x="14923" y="123190"/>
                    <a:pt x="15045" y="123190"/>
                  </a:cubicBezTo>
                  <a:cubicBezTo>
                    <a:pt x="15538" y="123190"/>
                    <a:pt x="16026" y="123103"/>
                    <a:pt x="16528" y="123103"/>
                  </a:cubicBezTo>
                  <a:cubicBezTo>
                    <a:pt x="16536" y="123103"/>
                    <a:pt x="16544" y="123104"/>
                    <a:pt x="16552" y="123104"/>
                  </a:cubicBezTo>
                  <a:cubicBezTo>
                    <a:pt x="17194" y="123108"/>
                    <a:pt x="17844" y="123275"/>
                    <a:pt x="18486" y="123275"/>
                  </a:cubicBezTo>
                  <a:cubicBezTo>
                    <a:pt x="18622" y="123275"/>
                    <a:pt x="18758" y="123267"/>
                    <a:pt x="18894" y="123249"/>
                  </a:cubicBezTo>
                  <a:cubicBezTo>
                    <a:pt x="19017" y="123234"/>
                    <a:pt x="19060" y="123064"/>
                    <a:pt x="18926" y="123025"/>
                  </a:cubicBezTo>
                  <a:lnTo>
                    <a:pt x="18925" y="123025"/>
                  </a:lnTo>
                  <a:cubicBezTo>
                    <a:pt x="18453" y="122884"/>
                    <a:pt x="17972" y="122838"/>
                    <a:pt x="17487" y="122838"/>
                  </a:cubicBezTo>
                  <a:cubicBezTo>
                    <a:pt x="16623" y="122838"/>
                    <a:pt x="15747" y="122982"/>
                    <a:pt x="14890" y="122982"/>
                  </a:cubicBezTo>
                  <a:cubicBezTo>
                    <a:pt x="14827" y="122982"/>
                    <a:pt x="14764" y="122981"/>
                    <a:pt x="14701" y="122979"/>
                  </a:cubicBezTo>
                  <a:cubicBezTo>
                    <a:pt x="14796" y="122489"/>
                    <a:pt x="15176" y="121569"/>
                    <a:pt x="15201" y="121458"/>
                  </a:cubicBezTo>
                  <a:cubicBezTo>
                    <a:pt x="15296" y="121018"/>
                    <a:pt x="15320" y="120568"/>
                    <a:pt x="15304" y="120120"/>
                  </a:cubicBezTo>
                  <a:cubicBezTo>
                    <a:pt x="15383" y="120056"/>
                    <a:pt x="15415" y="119943"/>
                    <a:pt x="15316" y="119862"/>
                  </a:cubicBezTo>
                  <a:cubicBezTo>
                    <a:pt x="15306" y="119854"/>
                    <a:pt x="15296" y="119848"/>
                    <a:pt x="15286" y="119841"/>
                  </a:cubicBezTo>
                  <a:cubicBezTo>
                    <a:pt x="15281" y="119773"/>
                    <a:pt x="15278" y="119705"/>
                    <a:pt x="15272" y="119637"/>
                  </a:cubicBezTo>
                  <a:cubicBezTo>
                    <a:pt x="15194" y="118803"/>
                    <a:pt x="14746" y="117837"/>
                    <a:pt x="14782" y="116983"/>
                  </a:cubicBezTo>
                  <a:lnTo>
                    <a:pt x="14782" y="116983"/>
                  </a:lnTo>
                  <a:cubicBezTo>
                    <a:pt x="14833" y="116992"/>
                    <a:pt x="14885" y="117003"/>
                    <a:pt x="14935" y="117019"/>
                  </a:cubicBezTo>
                  <a:cubicBezTo>
                    <a:pt x="15589" y="117209"/>
                    <a:pt x="16346" y="117340"/>
                    <a:pt x="17048" y="117340"/>
                  </a:cubicBezTo>
                  <a:cubicBezTo>
                    <a:pt x="17136" y="117340"/>
                    <a:pt x="17222" y="117338"/>
                    <a:pt x="17308" y="117334"/>
                  </a:cubicBezTo>
                  <a:cubicBezTo>
                    <a:pt x="17397" y="117330"/>
                    <a:pt x="17484" y="117328"/>
                    <a:pt x="17571" y="117328"/>
                  </a:cubicBezTo>
                  <a:cubicBezTo>
                    <a:pt x="18366" y="117328"/>
                    <a:pt x="19082" y="117498"/>
                    <a:pt x="19878" y="117510"/>
                  </a:cubicBezTo>
                  <a:cubicBezTo>
                    <a:pt x="19918" y="117510"/>
                    <a:pt x="19958" y="117510"/>
                    <a:pt x="19997" y="117510"/>
                  </a:cubicBezTo>
                  <a:cubicBezTo>
                    <a:pt x="20670" y="117510"/>
                    <a:pt x="21271" y="117431"/>
                    <a:pt x="21905" y="117431"/>
                  </a:cubicBezTo>
                  <a:cubicBezTo>
                    <a:pt x="22227" y="117431"/>
                    <a:pt x="22557" y="117451"/>
                    <a:pt x="22909" y="117513"/>
                  </a:cubicBezTo>
                  <a:cubicBezTo>
                    <a:pt x="22915" y="117515"/>
                    <a:pt x="22920" y="117515"/>
                    <a:pt x="22925" y="117515"/>
                  </a:cubicBezTo>
                  <a:cubicBezTo>
                    <a:pt x="22982" y="117515"/>
                    <a:pt x="23009" y="117436"/>
                    <a:pt x="22956" y="117402"/>
                  </a:cubicBezTo>
                  <a:cubicBezTo>
                    <a:pt x="22574" y="117128"/>
                    <a:pt x="22118" y="117045"/>
                    <a:pt x="21636" y="117045"/>
                  </a:cubicBezTo>
                  <a:cubicBezTo>
                    <a:pt x="20904" y="117045"/>
                    <a:pt x="20109" y="117236"/>
                    <a:pt x="19414" y="117236"/>
                  </a:cubicBezTo>
                  <a:cubicBezTo>
                    <a:pt x="19307" y="117236"/>
                    <a:pt x="19202" y="117231"/>
                    <a:pt x="19101" y="117221"/>
                  </a:cubicBezTo>
                  <a:cubicBezTo>
                    <a:pt x="18864" y="117196"/>
                    <a:pt x="18623" y="117190"/>
                    <a:pt x="18381" y="117190"/>
                  </a:cubicBezTo>
                  <a:cubicBezTo>
                    <a:pt x="18130" y="117190"/>
                    <a:pt x="17878" y="117197"/>
                    <a:pt x="17627" y="117197"/>
                  </a:cubicBezTo>
                  <a:cubicBezTo>
                    <a:pt x="17240" y="117197"/>
                    <a:pt x="16856" y="117181"/>
                    <a:pt x="16488" y="117101"/>
                  </a:cubicBezTo>
                  <a:cubicBezTo>
                    <a:pt x="16073" y="117012"/>
                    <a:pt x="15697" y="116835"/>
                    <a:pt x="15274" y="116752"/>
                  </a:cubicBezTo>
                  <a:cubicBezTo>
                    <a:pt x="15204" y="116739"/>
                    <a:pt x="15148" y="116734"/>
                    <a:pt x="15101" y="116734"/>
                  </a:cubicBezTo>
                  <a:cubicBezTo>
                    <a:pt x="14988" y="116734"/>
                    <a:pt x="14926" y="116761"/>
                    <a:pt x="14842" y="116761"/>
                  </a:cubicBezTo>
                  <a:cubicBezTo>
                    <a:pt x="14830" y="116761"/>
                    <a:pt x="14817" y="116761"/>
                    <a:pt x="14804" y="116760"/>
                  </a:cubicBezTo>
                  <a:cubicBezTo>
                    <a:pt x="14856" y="116420"/>
                    <a:pt x="14998" y="116102"/>
                    <a:pt x="15297" y="115824"/>
                  </a:cubicBezTo>
                  <a:cubicBezTo>
                    <a:pt x="15299" y="115822"/>
                    <a:pt x="15298" y="115820"/>
                    <a:pt x="15299" y="115818"/>
                  </a:cubicBezTo>
                  <a:close/>
                  <a:moveTo>
                    <a:pt x="27396" y="123299"/>
                  </a:moveTo>
                  <a:cubicBezTo>
                    <a:pt x="27403" y="123311"/>
                    <a:pt x="27413" y="123322"/>
                    <a:pt x="27422" y="123332"/>
                  </a:cubicBezTo>
                  <a:cubicBezTo>
                    <a:pt x="27497" y="124382"/>
                    <a:pt x="27148" y="124908"/>
                    <a:pt x="26376" y="124908"/>
                  </a:cubicBezTo>
                  <a:cubicBezTo>
                    <a:pt x="26305" y="124908"/>
                    <a:pt x="26230" y="124904"/>
                    <a:pt x="26152" y="124895"/>
                  </a:cubicBezTo>
                  <a:lnTo>
                    <a:pt x="25685" y="124887"/>
                  </a:lnTo>
                  <a:cubicBezTo>
                    <a:pt x="25221" y="124905"/>
                    <a:pt x="24767" y="124893"/>
                    <a:pt x="24306" y="124950"/>
                  </a:cubicBezTo>
                  <a:cubicBezTo>
                    <a:pt x="23281" y="125078"/>
                    <a:pt x="22280" y="125323"/>
                    <a:pt x="21244" y="125381"/>
                  </a:cubicBezTo>
                  <a:cubicBezTo>
                    <a:pt x="20956" y="125397"/>
                    <a:pt x="20668" y="125405"/>
                    <a:pt x="20380" y="125405"/>
                  </a:cubicBezTo>
                  <a:cubicBezTo>
                    <a:pt x="19661" y="125405"/>
                    <a:pt x="18943" y="125360"/>
                    <a:pt x="18226" y="125306"/>
                  </a:cubicBezTo>
                  <a:cubicBezTo>
                    <a:pt x="17722" y="125268"/>
                    <a:pt x="17220" y="125220"/>
                    <a:pt x="16718" y="125161"/>
                  </a:cubicBezTo>
                  <a:cubicBezTo>
                    <a:pt x="16516" y="125137"/>
                    <a:pt x="13683" y="124953"/>
                    <a:pt x="14869" y="123684"/>
                  </a:cubicBezTo>
                  <a:lnTo>
                    <a:pt x="14868" y="123684"/>
                  </a:lnTo>
                  <a:cubicBezTo>
                    <a:pt x="14900" y="123651"/>
                    <a:pt x="14904" y="123598"/>
                    <a:pt x="14876" y="123561"/>
                  </a:cubicBezTo>
                  <a:lnTo>
                    <a:pt x="14876" y="123561"/>
                  </a:lnTo>
                  <a:cubicBezTo>
                    <a:pt x="15939" y="123713"/>
                    <a:pt x="17012" y="123815"/>
                    <a:pt x="18079" y="123910"/>
                  </a:cubicBezTo>
                  <a:cubicBezTo>
                    <a:pt x="18375" y="123936"/>
                    <a:pt x="18664" y="123946"/>
                    <a:pt x="18950" y="123946"/>
                  </a:cubicBezTo>
                  <a:cubicBezTo>
                    <a:pt x="19823" y="123946"/>
                    <a:pt x="20663" y="123851"/>
                    <a:pt x="21558" y="123826"/>
                  </a:cubicBezTo>
                  <a:cubicBezTo>
                    <a:pt x="21732" y="123821"/>
                    <a:pt x="21905" y="123819"/>
                    <a:pt x="22076" y="123819"/>
                  </a:cubicBezTo>
                  <a:cubicBezTo>
                    <a:pt x="22793" y="123819"/>
                    <a:pt x="23484" y="123854"/>
                    <a:pt x="24164" y="123854"/>
                  </a:cubicBezTo>
                  <a:cubicBezTo>
                    <a:pt x="25253" y="123854"/>
                    <a:pt x="26311" y="123765"/>
                    <a:pt x="27396" y="123299"/>
                  </a:cubicBezTo>
                  <a:close/>
                  <a:moveTo>
                    <a:pt x="27663" y="126739"/>
                  </a:moveTo>
                  <a:cubicBezTo>
                    <a:pt x="27961" y="126848"/>
                    <a:pt x="28370" y="126881"/>
                    <a:pt x="28837" y="126881"/>
                  </a:cubicBezTo>
                  <a:cubicBezTo>
                    <a:pt x="29545" y="126881"/>
                    <a:pt x="30384" y="126805"/>
                    <a:pt x="31167" y="126805"/>
                  </a:cubicBezTo>
                  <a:cubicBezTo>
                    <a:pt x="32590" y="126805"/>
                    <a:pt x="33823" y="127056"/>
                    <a:pt x="33721" y="128466"/>
                  </a:cubicBezTo>
                  <a:cubicBezTo>
                    <a:pt x="33621" y="129841"/>
                    <a:pt x="32369" y="130230"/>
                    <a:pt x="31169" y="130230"/>
                  </a:cubicBezTo>
                  <a:cubicBezTo>
                    <a:pt x="30610" y="130230"/>
                    <a:pt x="30062" y="130145"/>
                    <a:pt x="29648" y="130036"/>
                  </a:cubicBezTo>
                  <a:cubicBezTo>
                    <a:pt x="29145" y="129904"/>
                    <a:pt x="28684" y="129808"/>
                    <a:pt x="28212" y="129808"/>
                  </a:cubicBezTo>
                  <a:cubicBezTo>
                    <a:pt x="27955" y="129808"/>
                    <a:pt x="27695" y="129836"/>
                    <a:pt x="27423" y="129904"/>
                  </a:cubicBezTo>
                  <a:cubicBezTo>
                    <a:pt x="27411" y="129869"/>
                    <a:pt x="27400" y="129834"/>
                    <a:pt x="27386" y="129800"/>
                  </a:cubicBezTo>
                  <a:cubicBezTo>
                    <a:pt x="27458" y="129759"/>
                    <a:pt x="27539" y="129747"/>
                    <a:pt x="27622" y="129747"/>
                  </a:cubicBezTo>
                  <a:cubicBezTo>
                    <a:pt x="27685" y="129747"/>
                    <a:pt x="27750" y="129754"/>
                    <a:pt x="27812" y="129760"/>
                  </a:cubicBezTo>
                  <a:cubicBezTo>
                    <a:pt x="27869" y="129766"/>
                    <a:pt x="27932" y="129771"/>
                    <a:pt x="27995" y="129771"/>
                  </a:cubicBezTo>
                  <a:cubicBezTo>
                    <a:pt x="28184" y="129771"/>
                    <a:pt x="28376" y="129727"/>
                    <a:pt x="28447" y="129538"/>
                  </a:cubicBezTo>
                  <a:cubicBezTo>
                    <a:pt x="28472" y="129475"/>
                    <a:pt x="28419" y="129395"/>
                    <a:pt x="28357" y="129379"/>
                  </a:cubicBezTo>
                  <a:cubicBezTo>
                    <a:pt x="28326" y="129372"/>
                    <a:pt x="28295" y="129369"/>
                    <a:pt x="28263" y="129369"/>
                  </a:cubicBezTo>
                  <a:cubicBezTo>
                    <a:pt x="28146" y="129369"/>
                    <a:pt x="28025" y="129411"/>
                    <a:pt x="27908" y="129420"/>
                  </a:cubicBezTo>
                  <a:cubicBezTo>
                    <a:pt x="27767" y="129432"/>
                    <a:pt x="27620" y="129440"/>
                    <a:pt x="27484" y="129475"/>
                  </a:cubicBezTo>
                  <a:cubicBezTo>
                    <a:pt x="27417" y="129492"/>
                    <a:pt x="27352" y="129517"/>
                    <a:pt x="27291" y="129549"/>
                  </a:cubicBezTo>
                  <a:cubicBezTo>
                    <a:pt x="27216" y="129354"/>
                    <a:pt x="27149" y="129155"/>
                    <a:pt x="27133" y="128938"/>
                  </a:cubicBezTo>
                  <a:cubicBezTo>
                    <a:pt x="27103" y="128532"/>
                    <a:pt x="27156" y="128182"/>
                    <a:pt x="27248" y="127852"/>
                  </a:cubicBezTo>
                  <a:cubicBezTo>
                    <a:pt x="27447" y="127793"/>
                    <a:pt x="27647" y="127743"/>
                    <a:pt x="27858" y="127733"/>
                  </a:cubicBezTo>
                  <a:cubicBezTo>
                    <a:pt x="27878" y="127731"/>
                    <a:pt x="27899" y="127731"/>
                    <a:pt x="27919" y="127731"/>
                  </a:cubicBezTo>
                  <a:cubicBezTo>
                    <a:pt x="28191" y="127731"/>
                    <a:pt x="28448" y="127826"/>
                    <a:pt x="28715" y="127826"/>
                  </a:cubicBezTo>
                  <a:cubicBezTo>
                    <a:pt x="28725" y="127826"/>
                    <a:pt x="28735" y="127826"/>
                    <a:pt x="28745" y="127826"/>
                  </a:cubicBezTo>
                  <a:cubicBezTo>
                    <a:pt x="28823" y="127823"/>
                    <a:pt x="28889" y="127711"/>
                    <a:pt x="28816" y="127655"/>
                  </a:cubicBezTo>
                  <a:cubicBezTo>
                    <a:pt x="28627" y="127507"/>
                    <a:pt x="28369" y="127444"/>
                    <a:pt x="28097" y="127444"/>
                  </a:cubicBezTo>
                  <a:cubicBezTo>
                    <a:pt x="27839" y="127444"/>
                    <a:pt x="27567" y="127501"/>
                    <a:pt x="27329" y="127596"/>
                  </a:cubicBezTo>
                  <a:cubicBezTo>
                    <a:pt x="27427" y="127310"/>
                    <a:pt x="27546" y="127030"/>
                    <a:pt x="27663" y="126739"/>
                  </a:cubicBezTo>
                  <a:close/>
                  <a:moveTo>
                    <a:pt x="13842" y="126726"/>
                  </a:moveTo>
                  <a:cubicBezTo>
                    <a:pt x="13962" y="127209"/>
                    <a:pt x="14195" y="127725"/>
                    <a:pt x="14335" y="128243"/>
                  </a:cubicBezTo>
                  <a:cubicBezTo>
                    <a:pt x="14185" y="128287"/>
                    <a:pt x="14030" y="128315"/>
                    <a:pt x="13873" y="128327"/>
                  </a:cubicBezTo>
                  <a:cubicBezTo>
                    <a:pt x="13836" y="128330"/>
                    <a:pt x="13798" y="128331"/>
                    <a:pt x="13761" y="128331"/>
                  </a:cubicBezTo>
                  <a:cubicBezTo>
                    <a:pt x="13612" y="128331"/>
                    <a:pt x="13464" y="128314"/>
                    <a:pt x="13316" y="128314"/>
                  </a:cubicBezTo>
                  <a:cubicBezTo>
                    <a:pt x="13286" y="128314"/>
                    <a:pt x="13256" y="128315"/>
                    <a:pt x="13226" y="128317"/>
                  </a:cubicBezTo>
                  <a:cubicBezTo>
                    <a:pt x="13198" y="128318"/>
                    <a:pt x="13184" y="128357"/>
                    <a:pt x="13210" y="128372"/>
                  </a:cubicBezTo>
                  <a:cubicBezTo>
                    <a:pt x="13370" y="128453"/>
                    <a:pt x="13554" y="128486"/>
                    <a:pt x="13744" y="128486"/>
                  </a:cubicBezTo>
                  <a:cubicBezTo>
                    <a:pt x="13955" y="128486"/>
                    <a:pt x="14173" y="128445"/>
                    <a:pt x="14371" y="128382"/>
                  </a:cubicBezTo>
                  <a:cubicBezTo>
                    <a:pt x="14414" y="128558"/>
                    <a:pt x="14441" y="128738"/>
                    <a:pt x="14449" y="128918"/>
                  </a:cubicBezTo>
                  <a:cubicBezTo>
                    <a:pt x="14451" y="128979"/>
                    <a:pt x="14451" y="129038"/>
                    <a:pt x="14451" y="129099"/>
                  </a:cubicBezTo>
                  <a:cubicBezTo>
                    <a:pt x="14326" y="129126"/>
                    <a:pt x="14204" y="129136"/>
                    <a:pt x="14083" y="129136"/>
                  </a:cubicBezTo>
                  <a:cubicBezTo>
                    <a:pt x="13690" y="129136"/>
                    <a:pt x="13316" y="129026"/>
                    <a:pt x="12922" y="129026"/>
                  </a:cubicBezTo>
                  <a:cubicBezTo>
                    <a:pt x="12845" y="129026"/>
                    <a:pt x="12767" y="129030"/>
                    <a:pt x="12689" y="129040"/>
                  </a:cubicBezTo>
                  <a:cubicBezTo>
                    <a:pt x="12263" y="129094"/>
                    <a:pt x="11899" y="129295"/>
                    <a:pt x="11544" y="129522"/>
                  </a:cubicBezTo>
                  <a:cubicBezTo>
                    <a:pt x="11524" y="129534"/>
                    <a:pt x="11534" y="129563"/>
                    <a:pt x="11556" y="129563"/>
                  </a:cubicBezTo>
                  <a:cubicBezTo>
                    <a:pt x="11558" y="129563"/>
                    <a:pt x="11559" y="129563"/>
                    <a:pt x="11561" y="129562"/>
                  </a:cubicBezTo>
                  <a:cubicBezTo>
                    <a:pt x="11980" y="129466"/>
                    <a:pt x="12363" y="129371"/>
                    <a:pt x="12764" y="129371"/>
                  </a:cubicBezTo>
                  <a:cubicBezTo>
                    <a:pt x="12942" y="129371"/>
                    <a:pt x="13124" y="129390"/>
                    <a:pt x="13314" y="129436"/>
                  </a:cubicBezTo>
                  <a:cubicBezTo>
                    <a:pt x="13569" y="129497"/>
                    <a:pt x="13802" y="129534"/>
                    <a:pt x="14039" y="129534"/>
                  </a:cubicBezTo>
                  <a:cubicBezTo>
                    <a:pt x="14170" y="129534"/>
                    <a:pt x="14303" y="129522"/>
                    <a:pt x="14442" y="129498"/>
                  </a:cubicBezTo>
                  <a:lnTo>
                    <a:pt x="14442" y="129498"/>
                  </a:lnTo>
                  <a:cubicBezTo>
                    <a:pt x="14436" y="129608"/>
                    <a:pt x="14425" y="129715"/>
                    <a:pt x="14412" y="129821"/>
                  </a:cubicBezTo>
                  <a:cubicBezTo>
                    <a:pt x="13971" y="129811"/>
                    <a:pt x="13511" y="129768"/>
                    <a:pt x="13057" y="129768"/>
                  </a:cubicBezTo>
                  <a:cubicBezTo>
                    <a:pt x="12742" y="129768"/>
                    <a:pt x="12430" y="129789"/>
                    <a:pt x="12130" y="129855"/>
                  </a:cubicBezTo>
                  <a:cubicBezTo>
                    <a:pt x="11746" y="129940"/>
                    <a:pt x="11448" y="130184"/>
                    <a:pt x="11083" y="130282"/>
                  </a:cubicBezTo>
                  <a:cubicBezTo>
                    <a:pt x="10860" y="130342"/>
                    <a:pt x="10655" y="130369"/>
                    <a:pt x="10466" y="130369"/>
                  </a:cubicBezTo>
                  <a:cubicBezTo>
                    <a:pt x="10430" y="130369"/>
                    <a:pt x="10395" y="130368"/>
                    <a:pt x="10361" y="130366"/>
                  </a:cubicBezTo>
                  <a:cubicBezTo>
                    <a:pt x="10735" y="130184"/>
                    <a:pt x="11075" y="129443"/>
                    <a:pt x="11106" y="129156"/>
                  </a:cubicBezTo>
                  <a:cubicBezTo>
                    <a:pt x="11128" y="128960"/>
                    <a:pt x="11062" y="128870"/>
                    <a:pt x="10966" y="128705"/>
                  </a:cubicBezTo>
                  <a:cubicBezTo>
                    <a:pt x="10842" y="128486"/>
                    <a:pt x="10827" y="128159"/>
                    <a:pt x="10612" y="127999"/>
                  </a:cubicBezTo>
                  <a:cubicBezTo>
                    <a:pt x="10474" y="127896"/>
                    <a:pt x="10069" y="127772"/>
                    <a:pt x="9770" y="127772"/>
                  </a:cubicBezTo>
                  <a:cubicBezTo>
                    <a:pt x="9642" y="127772"/>
                    <a:pt x="9533" y="127795"/>
                    <a:pt x="9472" y="127852"/>
                  </a:cubicBezTo>
                  <a:cubicBezTo>
                    <a:pt x="9462" y="127862"/>
                    <a:pt x="9458" y="127876"/>
                    <a:pt x="9463" y="127890"/>
                  </a:cubicBezTo>
                  <a:cubicBezTo>
                    <a:pt x="9556" y="128114"/>
                    <a:pt x="9980" y="128086"/>
                    <a:pt x="10179" y="128142"/>
                  </a:cubicBezTo>
                  <a:cubicBezTo>
                    <a:pt x="10507" y="128235"/>
                    <a:pt x="10423" y="128373"/>
                    <a:pt x="10501" y="128614"/>
                  </a:cubicBezTo>
                  <a:cubicBezTo>
                    <a:pt x="10564" y="128815"/>
                    <a:pt x="10769" y="128928"/>
                    <a:pt x="10760" y="129149"/>
                  </a:cubicBezTo>
                  <a:cubicBezTo>
                    <a:pt x="10749" y="129379"/>
                    <a:pt x="10509" y="129836"/>
                    <a:pt x="10318" y="129967"/>
                  </a:cubicBezTo>
                  <a:cubicBezTo>
                    <a:pt x="10266" y="130003"/>
                    <a:pt x="10235" y="130015"/>
                    <a:pt x="10213" y="130015"/>
                  </a:cubicBezTo>
                  <a:cubicBezTo>
                    <a:pt x="10164" y="130015"/>
                    <a:pt x="10154" y="129956"/>
                    <a:pt x="10040" y="129956"/>
                  </a:cubicBezTo>
                  <a:cubicBezTo>
                    <a:pt x="9963" y="129956"/>
                    <a:pt x="9930" y="129980"/>
                    <a:pt x="9889" y="130043"/>
                  </a:cubicBezTo>
                  <a:cubicBezTo>
                    <a:pt x="9858" y="130090"/>
                    <a:pt x="9855" y="130171"/>
                    <a:pt x="9889" y="130219"/>
                  </a:cubicBezTo>
                  <a:cubicBezTo>
                    <a:pt x="9909" y="130245"/>
                    <a:pt x="9932" y="130270"/>
                    <a:pt x="9957" y="130293"/>
                  </a:cubicBezTo>
                  <a:cubicBezTo>
                    <a:pt x="9355" y="130100"/>
                    <a:pt x="9002" y="129551"/>
                    <a:pt x="8902" y="128855"/>
                  </a:cubicBezTo>
                  <a:cubicBezTo>
                    <a:pt x="8641" y="127061"/>
                    <a:pt x="11068" y="127539"/>
                    <a:pt x="12188" y="127395"/>
                  </a:cubicBezTo>
                  <a:cubicBezTo>
                    <a:pt x="12821" y="127312"/>
                    <a:pt x="13380" y="127140"/>
                    <a:pt x="13842" y="126726"/>
                  </a:cubicBezTo>
                  <a:close/>
                  <a:moveTo>
                    <a:pt x="14762" y="125000"/>
                  </a:moveTo>
                  <a:cubicBezTo>
                    <a:pt x="14816" y="125045"/>
                    <a:pt x="14873" y="125087"/>
                    <a:pt x="14934" y="125123"/>
                  </a:cubicBezTo>
                  <a:cubicBezTo>
                    <a:pt x="15723" y="125585"/>
                    <a:pt x="17054" y="125547"/>
                    <a:pt x="17924" y="125659"/>
                  </a:cubicBezTo>
                  <a:cubicBezTo>
                    <a:pt x="18802" y="125772"/>
                    <a:pt x="19683" y="125844"/>
                    <a:pt x="20566" y="125844"/>
                  </a:cubicBezTo>
                  <a:cubicBezTo>
                    <a:pt x="20793" y="125844"/>
                    <a:pt x="21019" y="125839"/>
                    <a:pt x="21245" y="125829"/>
                  </a:cubicBezTo>
                  <a:cubicBezTo>
                    <a:pt x="22437" y="125778"/>
                    <a:pt x="23578" y="125448"/>
                    <a:pt x="24761" y="125361"/>
                  </a:cubicBezTo>
                  <a:cubicBezTo>
                    <a:pt x="24862" y="125353"/>
                    <a:pt x="24966" y="125350"/>
                    <a:pt x="25071" y="125350"/>
                  </a:cubicBezTo>
                  <a:cubicBezTo>
                    <a:pt x="25404" y="125350"/>
                    <a:pt x="25755" y="125379"/>
                    <a:pt x="26101" y="125379"/>
                  </a:cubicBezTo>
                  <a:cubicBezTo>
                    <a:pt x="26541" y="125379"/>
                    <a:pt x="26973" y="125332"/>
                    <a:pt x="27345" y="125119"/>
                  </a:cubicBezTo>
                  <a:lnTo>
                    <a:pt x="27345" y="125119"/>
                  </a:lnTo>
                  <a:cubicBezTo>
                    <a:pt x="27876" y="126129"/>
                    <a:pt x="27075" y="126620"/>
                    <a:pt x="26854" y="127520"/>
                  </a:cubicBezTo>
                  <a:cubicBezTo>
                    <a:pt x="26722" y="128057"/>
                    <a:pt x="26645" y="128720"/>
                    <a:pt x="26700" y="129262"/>
                  </a:cubicBezTo>
                  <a:cubicBezTo>
                    <a:pt x="26759" y="129857"/>
                    <a:pt x="27005" y="130401"/>
                    <a:pt x="27106" y="130999"/>
                  </a:cubicBezTo>
                  <a:cubicBezTo>
                    <a:pt x="27174" y="131405"/>
                    <a:pt x="27564" y="132393"/>
                    <a:pt x="27613" y="132849"/>
                  </a:cubicBezTo>
                  <a:cubicBezTo>
                    <a:pt x="25633" y="133733"/>
                    <a:pt x="23056" y="133559"/>
                    <a:pt x="20919" y="133752"/>
                  </a:cubicBezTo>
                  <a:cubicBezTo>
                    <a:pt x="19846" y="133848"/>
                    <a:pt x="18789" y="133879"/>
                    <a:pt x="17735" y="133879"/>
                  </a:cubicBezTo>
                  <a:cubicBezTo>
                    <a:pt x="16522" y="133879"/>
                    <a:pt x="15310" y="133838"/>
                    <a:pt x="14076" y="133810"/>
                  </a:cubicBezTo>
                  <a:cubicBezTo>
                    <a:pt x="14070" y="133792"/>
                    <a:pt x="14062" y="133776"/>
                    <a:pt x="14052" y="133761"/>
                  </a:cubicBezTo>
                  <a:cubicBezTo>
                    <a:pt x="13273" y="132756"/>
                    <a:pt x="14279" y="131708"/>
                    <a:pt x="14593" y="130748"/>
                  </a:cubicBezTo>
                  <a:cubicBezTo>
                    <a:pt x="14788" y="130151"/>
                    <a:pt x="14806" y="129541"/>
                    <a:pt x="14777" y="128917"/>
                  </a:cubicBezTo>
                  <a:cubicBezTo>
                    <a:pt x="14753" y="128410"/>
                    <a:pt x="14747" y="127833"/>
                    <a:pt x="14525" y="127361"/>
                  </a:cubicBezTo>
                  <a:cubicBezTo>
                    <a:pt x="14321" y="126929"/>
                    <a:pt x="14058" y="126805"/>
                    <a:pt x="14007" y="126530"/>
                  </a:cubicBezTo>
                  <a:lnTo>
                    <a:pt x="14007" y="126530"/>
                  </a:lnTo>
                  <a:cubicBezTo>
                    <a:pt x="14101" y="126531"/>
                    <a:pt x="14194" y="126531"/>
                    <a:pt x="14287" y="126531"/>
                  </a:cubicBezTo>
                  <a:cubicBezTo>
                    <a:pt x="14392" y="126531"/>
                    <a:pt x="14497" y="126531"/>
                    <a:pt x="14602" y="126531"/>
                  </a:cubicBezTo>
                  <a:cubicBezTo>
                    <a:pt x="15101" y="126531"/>
                    <a:pt x="15598" y="126538"/>
                    <a:pt x="16096" y="126622"/>
                  </a:cubicBezTo>
                  <a:cubicBezTo>
                    <a:pt x="16794" y="126740"/>
                    <a:pt x="17380" y="127043"/>
                    <a:pt x="18045" y="127244"/>
                  </a:cubicBezTo>
                  <a:cubicBezTo>
                    <a:pt x="18241" y="127303"/>
                    <a:pt x="18428" y="127327"/>
                    <a:pt x="18608" y="127327"/>
                  </a:cubicBezTo>
                  <a:cubicBezTo>
                    <a:pt x="19331" y="127327"/>
                    <a:pt x="19960" y="126948"/>
                    <a:pt x="20741" y="126948"/>
                  </a:cubicBezTo>
                  <a:cubicBezTo>
                    <a:pt x="20767" y="126948"/>
                    <a:pt x="20794" y="126948"/>
                    <a:pt x="20822" y="126949"/>
                  </a:cubicBezTo>
                  <a:cubicBezTo>
                    <a:pt x="21488" y="126972"/>
                    <a:pt x="22048" y="127204"/>
                    <a:pt x="22649" y="127204"/>
                  </a:cubicBezTo>
                  <a:cubicBezTo>
                    <a:pt x="22885" y="127204"/>
                    <a:pt x="23128" y="127168"/>
                    <a:pt x="23386" y="127070"/>
                  </a:cubicBezTo>
                  <a:cubicBezTo>
                    <a:pt x="23956" y="126851"/>
                    <a:pt x="24421" y="126403"/>
                    <a:pt x="25058" y="126328"/>
                  </a:cubicBezTo>
                  <a:cubicBezTo>
                    <a:pt x="25589" y="126264"/>
                    <a:pt x="25983" y="126364"/>
                    <a:pt x="26495" y="126168"/>
                  </a:cubicBezTo>
                  <a:cubicBezTo>
                    <a:pt x="26591" y="126132"/>
                    <a:pt x="26592" y="125967"/>
                    <a:pt x="26481" y="125967"/>
                  </a:cubicBezTo>
                  <a:cubicBezTo>
                    <a:pt x="26477" y="125967"/>
                    <a:pt x="26472" y="125967"/>
                    <a:pt x="26468" y="125967"/>
                  </a:cubicBezTo>
                  <a:cubicBezTo>
                    <a:pt x="25578" y="126063"/>
                    <a:pt x="24717" y="125953"/>
                    <a:pt x="23892" y="126338"/>
                  </a:cubicBezTo>
                  <a:cubicBezTo>
                    <a:pt x="23291" y="126618"/>
                    <a:pt x="22892" y="126826"/>
                    <a:pt x="22323" y="126826"/>
                  </a:cubicBezTo>
                  <a:cubicBezTo>
                    <a:pt x="22164" y="126826"/>
                    <a:pt x="21992" y="126810"/>
                    <a:pt x="21798" y="126775"/>
                  </a:cubicBezTo>
                  <a:cubicBezTo>
                    <a:pt x="21411" y="126703"/>
                    <a:pt x="21043" y="126605"/>
                    <a:pt x="20652" y="126605"/>
                  </a:cubicBezTo>
                  <a:cubicBezTo>
                    <a:pt x="20586" y="126605"/>
                    <a:pt x="20520" y="126607"/>
                    <a:pt x="20452" y="126614"/>
                  </a:cubicBezTo>
                  <a:cubicBezTo>
                    <a:pt x="20000" y="126654"/>
                    <a:pt x="19607" y="126899"/>
                    <a:pt x="19170" y="126980"/>
                  </a:cubicBezTo>
                  <a:cubicBezTo>
                    <a:pt x="19031" y="127006"/>
                    <a:pt x="18899" y="127017"/>
                    <a:pt x="18772" y="127017"/>
                  </a:cubicBezTo>
                  <a:cubicBezTo>
                    <a:pt x="18148" y="127017"/>
                    <a:pt x="17643" y="126745"/>
                    <a:pt x="17024" y="126569"/>
                  </a:cubicBezTo>
                  <a:cubicBezTo>
                    <a:pt x="16413" y="126395"/>
                    <a:pt x="15772" y="126290"/>
                    <a:pt x="15135" y="126290"/>
                  </a:cubicBezTo>
                  <a:cubicBezTo>
                    <a:pt x="14753" y="126290"/>
                    <a:pt x="14371" y="126328"/>
                    <a:pt x="13999" y="126412"/>
                  </a:cubicBezTo>
                  <a:cubicBezTo>
                    <a:pt x="14005" y="126211"/>
                    <a:pt x="14104" y="125928"/>
                    <a:pt x="14368" y="125447"/>
                  </a:cubicBezTo>
                  <a:cubicBezTo>
                    <a:pt x="14436" y="125324"/>
                    <a:pt x="14638" y="125137"/>
                    <a:pt x="14762" y="125000"/>
                  </a:cubicBezTo>
                  <a:close/>
                  <a:moveTo>
                    <a:pt x="27583" y="133368"/>
                  </a:moveTo>
                  <a:cubicBezTo>
                    <a:pt x="27819" y="133613"/>
                    <a:pt x="27843" y="133788"/>
                    <a:pt x="27868" y="134172"/>
                  </a:cubicBezTo>
                  <a:cubicBezTo>
                    <a:pt x="27925" y="135040"/>
                    <a:pt x="27622" y="135544"/>
                    <a:pt x="26788" y="135845"/>
                  </a:cubicBezTo>
                  <a:cubicBezTo>
                    <a:pt x="25439" y="136331"/>
                    <a:pt x="23708" y="136341"/>
                    <a:pt x="22290" y="136425"/>
                  </a:cubicBezTo>
                  <a:cubicBezTo>
                    <a:pt x="21744" y="136456"/>
                    <a:pt x="21200" y="136471"/>
                    <a:pt x="20656" y="136471"/>
                  </a:cubicBezTo>
                  <a:cubicBezTo>
                    <a:pt x="19911" y="136471"/>
                    <a:pt x="19167" y="136443"/>
                    <a:pt x="18419" y="136396"/>
                  </a:cubicBezTo>
                  <a:cubicBezTo>
                    <a:pt x="17775" y="136355"/>
                    <a:pt x="17131" y="136309"/>
                    <a:pt x="16489" y="136244"/>
                  </a:cubicBezTo>
                  <a:cubicBezTo>
                    <a:pt x="16122" y="136207"/>
                    <a:pt x="15751" y="136177"/>
                    <a:pt x="15388" y="136109"/>
                  </a:cubicBezTo>
                  <a:cubicBezTo>
                    <a:pt x="15132" y="136098"/>
                    <a:pt x="14882" y="136033"/>
                    <a:pt x="14654" y="135918"/>
                  </a:cubicBezTo>
                  <a:cubicBezTo>
                    <a:pt x="13891" y="135745"/>
                    <a:pt x="13670" y="135125"/>
                    <a:pt x="13990" y="134057"/>
                  </a:cubicBezTo>
                  <a:cubicBezTo>
                    <a:pt x="14006" y="134048"/>
                    <a:pt x="14020" y="134037"/>
                    <a:pt x="14033" y="134024"/>
                  </a:cubicBezTo>
                  <a:cubicBezTo>
                    <a:pt x="15060" y="134292"/>
                    <a:pt x="16139" y="134381"/>
                    <a:pt x="17230" y="134381"/>
                  </a:cubicBezTo>
                  <a:cubicBezTo>
                    <a:pt x="18806" y="134381"/>
                    <a:pt x="20408" y="134195"/>
                    <a:pt x="21915" y="134093"/>
                  </a:cubicBezTo>
                  <a:cubicBezTo>
                    <a:pt x="23166" y="134010"/>
                    <a:pt x="24421" y="133967"/>
                    <a:pt x="25670" y="133869"/>
                  </a:cubicBezTo>
                  <a:cubicBezTo>
                    <a:pt x="26365" y="133814"/>
                    <a:pt x="27010" y="133710"/>
                    <a:pt x="27583" y="133368"/>
                  </a:cubicBezTo>
                  <a:close/>
                  <a:moveTo>
                    <a:pt x="9245" y="137329"/>
                  </a:moveTo>
                  <a:cubicBezTo>
                    <a:pt x="9600" y="137400"/>
                    <a:pt x="9929" y="137582"/>
                    <a:pt x="10382" y="137742"/>
                  </a:cubicBezTo>
                  <a:cubicBezTo>
                    <a:pt x="10703" y="137854"/>
                    <a:pt x="11039" y="137894"/>
                    <a:pt x="11380" y="137894"/>
                  </a:cubicBezTo>
                  <a:cubicBezTo>
                    <a:pt x="11941" y="137894"/>
                    <a:pt x="12516" y="137786"/>
                    <a:pt x="13061" y="137712"/>
                  </a:cubicBezTo>
                  <a:cubicBezTo>
                    <a:pt x="13197" y="138061"/>
                    <a:pt x="13362" y="138413"/>
                    <a:pt x="13398" y="138756"/>
                  </a:cubicBezTo>
                  <a:cubicBezTo>
                    <a:pt x="13423" y="138998"/>
                    <a:pt x="13434" y="139244"/>
                    <a:pt x="13441" y="139490"/>
                  </a:cubicBezTo>
                  <a:cubicBezTo>
                    <a:pt x="13384" y="139495"/>
                    <a:pt x="13326" y="139508"/>
                    <a:pt x="13271" y="139527"/>
                  </a:cubicBezTo>
                  <a:cubicBezTo>
                    <a:pt x="13032" y="139615"/>
                    <a:pt x="12796" y="139955"/>
                    <a:pt x="12539" y="139955"/>
                  </a:cubicBezTo>
                  <a:cubicBezTo>
                    <a:pt x="12537" y="139955"/>
                    <a:pt x="12535" y="139955"/>
                    <a:pt x="12533" y="139955"/>
                  </a:cubicBezTo>
                  <a:cubicBezTo>
                    <a:pt x="12497" y="139955"/>
                    <a:pt x="12477" y="140012"/>
                    <a:pt x="12514" y="140028"/>
                  </a:cubicBezTo>
                  <a:cubicBezTo>
                    <a:pt x="12595" y="140063"/>
                    <a:pt x="12672" y="140082"/>
                    <a:pt x="12749" y="140082"/>
                  </a:cubicBezTo>
                  <a:cubicBezTo>
                    <a:pt x="12836" y="140082"/>
                    <a:pt x="12922" y="140058"/>
                    <a:pt x="13010" y="140006"/>
                  </a:cubicBezTo>
                  <a:cubicBezTo>
                    <a:pt x="13108" y="139950"/>
                    <a:pt x="13188" y="139870"/>
                    <a:pt x="13289" y="139820"/>
                  </a:cubicBezTo>
                  <a:cubicBezTo>
                    <a:pt x="13337" y="139796"/>
                    <a:pt x="13389" y="139784"/>
                    <a:pt x="13442" y="139784"/>
                  </a:cubicBezTo>
                  <a:cubicBezTo>
                    <a:pt x="13444" y="139784"/>
                    <a:pt x="13447" y="139784"/>
                    <a:pt x="13449" y="139784"/>
                  </a:cubicBezTo>
                  <a:cubicBezTo>
                    <a:pt x="13453" y="140018"/>
                    <a:pt x="13455" y="140252"/>
                    <a:pt x="13460" y="140485"/>
                  </a:cubicBezTo>
                  <a:cubicBezTo>
                    <a:pt x="12595" y="140455"/>
                    <a:pt x="11703" y="140371"/>
                    <a:pt x="10825" y="140371"/>
                  </a:cubicBezTo>
                  <a:cubicBezTo>
                    <a:pt x="10540" y="140371"/>
                    <a:pt x="10256" y="140380"/>
                    <a:pt x="9975" y="140403"/>
                  </a:cubicBezTo>
                  <a:lnTo>
                    <a:pt x="9954" y="140405"/>
                  </a:lnTo>
                  <a:cubicBezTo>
                    <a:pt x="10240" y="140195"/>
                    <a:pt x="10534" y="139993"/>
                    <a:pt x="10853" y="139834"/>
                  </a:cubicBezTo>
                  <a:cubicBezTo>
                    <a:pt x="11297" y="139614"/>
                    <a:pt x="11789" y="139549"/>
                    <a:pt x="12226" y="139337"/>
                  </a:cubicBezTo>
                  <a:cubicBezTo>
                    <a:pt x="12318" y="139292"/>
                    <a:pt x="12263" y="139167"/>
                    <a:pt x="12179" y="139159"/>
                  </a:cubicBezTo>
                  <a:cubicBezTo>
                    <a:pt x="12137" y="139156"/>
                    <a:pt x="12096" y="139154"/>
                    <a:pt x="12054" y="139154"/>
                  </a:cubicBezTo>
                  <a:cubicBezTo>
                    <a:pt x="11239" y="139154"/>
                    <a:pt x="10291" y="139789"/>
                    <a:pt x="9767" y="140423"/>
                  </a:cubicBezTo>
                  <a:cubicBezTo>
                    <a:pt x="9401" y="140460"/>
                    <a:pt x="8970" y="140517"/>
                    <a:pt x="8560" y="140517"/>
                  </a:cubicBezTo>
                  <a:cubicBezTo>
                    <a:pt x="8003" y="140517"/>
                    <a:pt x="7488" y="140412"/>
                    <a:pt x="7233" y="140010"/>
                  </a:cubicBezTo>
                  <a:cubicBezTo>
                    <a:pt x="6644" y="139078"/>
                    <a:pt x="7382" y="137772"/>
                    <a:pt x="8261" y="137435"/>
                  </a:cubicBezTo>
                  <a:cubicBezTo>
                    <a:pt x="8381" y="137388"/>
                    <a:pt x="8504" y="137352"/>
                    <a:pt x="8629" y="137329"/>
                  </a:cubicBezTo>
                  <a:lnTo>
                    <a:pt x="8629" y="137329"/>
                  </a:lnTo>
                  <a:cubicBezTo>
                    <a:pt x="8015" y="137662"/>
                    <a:pt x="7728" y="138421"/>
                    <a:pt x="7790" y="139155"/>
                  </a:cubicBezTo>
                  <a:cubicBezTo>
                    <a:pt x="7795" y="139225"/>
                    <a:pt x="7856" y="139280"/>
                    <a:pt x="7920" y="139280"/>
                  </a:cubicBezTo>
                  <a:cubicBezTo>
                    <a:pt x="7949" y="139280"/>
                    <a:pt x="7978" y="139269"/>
                    <a:pt x="8003" y="139243"/>
                  </a:cubicBezTo>
                  <a:cubicBezTo>
                    <a:pt x="8437" y="138798"/>
                    <a:pt x="8794" y="138609"/>
                    <a:pt x="9403" y="138609"/>
                  </a:cubicBezTo>
                  <a:cubicBezTo>
                    <a:pt x="9423" y="138609"/>
                    <a:pt x="9444" y="138610"/>
                    <a:pt x="9465" y="138610"/>
                  </a:cubicBezTo>
                  <a:cubicBezTo>
                    <a:pt x="9757" y="138616"/>
                    <a:pt x="10046" y="138644"/>
                    <a:pt x="10335" y="138644"/>
                  </a:cubicBezTo>
                  <a:cubicBezTo>
                    <a:pt x="10485" y="138644"/>
                    <a:pt x="10635" y="138636"/>
                    <a:pt x="10786" y="138615"/>
                  </a:cubicBezTo>
                  <a:cubicBezTo>
                    <a:pt x="10873" y="138602"/>
                    <a:pt x="10866" y="138463"/>
                    <a:pt x="10786" y="138445"/>
                  </a:cubicBezTo>
                  <a:cubicBezTo>
                    <a:pt x="10429" y="138364"/>
                    <a:pt x="10019" y="138321"/>
                    <a:pt x="9622" y="138321"/>
                  </a:cubicBezTo>
                  <a:cubicBezTo>
                    <a:pt x="9419" y="138321"/>
                    <a:pt x="9219" y="138333"/>
                    <a:pt x="9032" y="138356"/>
                  </a:cubicBezTo>
                  <a:cubicBezTo>
                    <a:pt x="8642" y="138403"/>
                    <a:pt x="8350" y="138606"/>
                    <a:pt x="8070" y="138848"/>
                  </a:cubicBezTo>
                  <a:cubicBezTo>
                    <a:pt x="8098" y="138543"/>
                    <a:pt x="8132" y="138236"/>
                    <a:pt x="8303" y="137977"/>
                  </a:cubicBezTo>
                  <a:cubicBezTo>
                    <a:pt x="8531" y="137630"/>
                    <a:pt x="8912" y="137523"/>
                    <a:pt x="9245" y="137329"/>
                  </a:cubicBezTo>
                  <a:close/>
                  <a:moveTo>
                    <a:pt x="32275" y="137548"/>
                  </a:moveTo>
                  <a:cubicBezTo>
                    <a:pt x="32581" y="137548"/>
                    <a:pt x="32895" y="137578"/>
                    <a:pt x="33223" y="137656"/>
                  </a:cubicBezTo>
                  <a:cubicBezTo>
                    <a:pt x="34058" y="137854"/>
                    <a:pt x="34980" y="138058"/>
                    <a:pt x="35079" y="139036"/>
                  </a:cubicBezTo>
                  <a:cubicBezTo>
                    <a:pt x="35140" y="139639"/>
                    <a:pt x="34476" y="140969"/>
                    <a:pt x="33724" y="141042"/>
                  </a:cubicBezTo>
                  <a:cubicBezTo>
                    <a:pt x="33703" y="141044"/>
                    <a:pt x="33681" y="141045"/>
                    <a:pt x="33658" y="141045"/>
                  </a:cubicBezTo>
                  <a:cubicBezTo>
                    <a:pt x="33039" y="141045"/>
                    <a:pt x="32260" y="140235"/>
                    <a:pt x="31644" y="140017"/>
                  </a:cubicBezTo>
                  <a:cubicBezTo>
                    <a:pt x="31619" y="140008"/>
                    <a:pt x="31595" y="140004"/>
                    <a:pt x="31573" y="140004"/>
                  </a:cubicBezTo>
                  <a:cubicBezTo>
                    <a:pt x="31375" y="140004"/>
                    <a:pt x="31302" y="140321"/>
                    <a:pt x="31503" y="140417"/>
                  </a:cubicBezTo>
                  <a:cubicBezTo>
                    <a:pt x="31465" y="140416"/>
                    <a:pt x="31427" y="140415"/>
                    <a:pt x="31389" y="140415"/>
                  </a:cubicBezTo>
                  <a:cubicBezTo>
                    <a:pt x="30932" y="140415"/>
                    <a:pt x="30473" y="140513"/>
                    <a:pt x="30040" y="140680"/>
                  </a:cubicBezTo>
                  <a:cubicBezTo>
                    <a:pt x="29643" y="140832"/>
                    <a:pt x="29308" y="140869"/>
                    <a:pt x="28965" y="140869"/>
                  </a:cubicBezTo>
                  <a:cubicBezTo>
                    <a:pt x="28734" y="140869"/>
                    <a:pt x="28499" y="140852"/>
                    <a:pt x="28239" y="140843"/>
                  </a:cubicBezTo>
                  <a:cubicBezTo>
                    <a:pt x="28372" y="140766"/>
                    <a:pt x="28502" y="140683"/>
                    <a:pt x="28638" y="140614"/>
                  </a:cubicBezTo>
                  <a:cubicBezTo>
                    <a:pt x="28974" y="140442"/>
                    <a:pt x="29334" y="140323"/>
                    <a:pt x="29671" y="140153"/>
                  </a:cubicBezTo>
                  <a:cubicBezTo>
                    <a:pt x="29794" y="140090"/>
                    <a:pt x="29720" y="139918"/>
                    <a:pt x="29601" y="139918"/>
                  </a:cubicBezTo>
                  <a:cubicBezTo>
                    <a:pt x="29592" y="139918"/>
                    <a:pt x="29583" y="139919"/>
                    <a:pt x="29573" y="139921"/>
                  </a:cubicBezTo>
                  <a:cubicBezTo>
                    <a:pt x="29199" y="140001"/>
                    <a:pt x="28830" y="140192"/>
                    <a:pt x="28498" y="140375"/>
                  </a:cubicBezTo>
                  <a:cubicBezTo>
                    <a:pt x="28261" y="140505"/>
                    <a:pt x="28015" y="140636"/>
                    <a:pt x="27822" y="140823"/>
                  </a:cubicBezTo>
                  <a:cubicBezTo>
                    <a:pt x="27806" y="140822"/>
                    <a:pt x="27789" y="140822"/>
                    <a:pt x="27772" y="140822"/>
                  </a:cubicBezTo>
                  <a:cubicBezTo>
                    <a:pt x="27589" y="140020"/>
                    <a:pt x="27492" y="139201"/>
                    <a:pt x="27739" y="138308"/>
                  </a:cubicBezTo>
                  <a:cubicBezTo>
                    <a:pt x="27742" y="138294"/>
                    <a:pt x="27747" y="138280"/>
                    <a:pt x="27751" y="138267"/>
                  </a:cubicBezTo>
                  <a:cubicBezTo>
                    <a:pt x="27862" y="138358"/>
                    <a:pt x="28011" y="138414"/>
                    <a:pt x="28150" y="138438"/>
                  </a:cubicBezTo>
                  <a:cubicBezTo>
                    <a:pt x="28211" y="138449"/>
                    <a:pt x="28272" y="138454"/>
                    <a:pt x="28331" y="138454"/>
                  </a:cubicBezTo>
                  <a:cubicBezTo>
                    <a:pt x="28454" y="138454"/>
                    <a:pt x="28573" y="138434"/>
                    <a:pt x="28698" y="138407"/>
                  </a:cubicBezTo>
                  <a:cubicBezTo>
                    <a:pt x="29000" y="138340"/>
                    <a:pt x="29304" y="138305"/>
                    <a:pt x="29603" y="138240"/>
                  </a:cubicBezTo>
                  <a:cubicBezTo>
                    <a:pt x="29681" y="138223"/>
                    <a:pt x="29694" y="138108"/>
                    <a:pt x="29626" y="138071"/>
                  </a:cubicBezTo>
                  <a:cubicBezTo>
                    <a:pt x="29516" y="138012"/>
                    <a:pt x="29405" y="137990"/>
                    <a:pt x="29292" y="137990"/>
                  </a:cubicBezTo>
                  <a:cubicBezTo>
                    <a:pt x="28952" y="137990"/>
                    <a:pt x="28601" y="138191"/>
                    <a:pt x="28278" y="138191"/>
                  </a:cubicBezTo>
                  <a:cubicBezTo>
                    <a:pt x="28124" y="138191"/>
                    <a:pt x="27977" y="138146"/>
                    <a:pt x="27839" y="138013"/>
                  </a:cubicBezTo>
                  <a:cubicBezTo>
                    <a:pt x="27887" y="137891"/>
                    <a:pt x="27939" y="137772"/>
                    <a:pt x="27992" y="137655"/>
                  </a:cubicBezTo>
                  <a:cubicBezTo>
                    <a:pt x="28195" y="137934"/>
                    <a:pt x="28467" y="138000"/>
                    <a:pt x="28846" y="138000"/>
                  </a:cubicBezTo>
                  <a:cubicBezTo>
                    <a:pt x="28895" y="138000"/>
                    <a:pt x="28947" y="137999"/>
                    <a:pt x="29000" y="137997"/>
                  </a:cubicBezTo>
                  <a:cubicBezTo>
                    <a:pt x="30151" y="137955"/>
                    <a:pt x="31160" y="137548"/>
                    <a:pt x="32275" y="137548"/>
                  </a:cubicBezTo>
                  <a:close/>
                  <a:moveTo>
                    <a:pt x="27650" y="135909"/>
                  </a:moveTo>
                  <a:cubicBezTo>
                    <a:pt x="27652" y="135913"/>
                    <a:pt x="27654" y="135918"/>
                    <a:pt x="27656" y="135922"/>
                  </a:cubicBezTo>
                  <a:cubicBezTo>
                    <a:pt x="28156" y="136628"/>
                    <a:pt x="27637" y="137341"/>
                    <a:pt x="27415" y="138042"/>
                  </a:cubicBezTo>
                  <a:cubicBezTo>
                    <a:pt x="27226" y="138640"/>
                    <a:pt x="27165" y="139318"/>
                    <a:pt x="27180" y="139944"/>
                  </a:cubicBezTo>
                  <a:cubicBezTo>
                    <a:pt x="27211" y="141314"/>
                    <a:pt x="27766" y="142607"/>
                    <a:pt x="28025" y="143942"/>
                  </a:cubicBezTo>
                  <a:cubicBezTo>
                    <a:pt x="27936" y="143996"/>
                    <a:pt x="27845" y="144046"/>
                    <a:pt x="27753" y="144093"/>
                  </a:cubicBezTo>
                  <a:cubicBezTo>
                    <a:pt x="27721" y="144103"/>
                    <a:pt x="27692" y="144118"/>
                    <a:pt x="27667" y="144140"/>
                  </a:cubicBezTo>
                  <a:cubicBezTo>
                    <a:pt x="26312" y="144806"/>
                    <a:pt x="24685" y="144899"/>
                    <a:pt x="23100" y="144899"/>
                  </a:cubicBezTo>
                  <a:cubicBezTo>
                    <a:pt x="22488" y="144899"/>
                    <a:pt x="21883" y="144885"/>
                    <a:pt x="21302" y="144885"/>
                  </a:cubicBezTo>
                  <a:cubicBezTo>
                    <a:pt x="21106" y="144885"/>
                    <a:pt x="20913" y="144887"/>
                    <a:pt x="20724" y="144891"/>
                  </a:cubicBezTo>
                  <a:cubicBezTo>
                    <a:pt x="19956" y="144908"/>
                    <a:pt x="19184" y="144947"/>
                    <a:pt x="18413" y="144947"/>
                  </a:cubicBezTo>
                  <a:cubicBezTo>
                    <a:pt x="17957" y="144947"/>
                    <a:pt x="17501" y="144934"/>
                    <a:pt x="17048" y="144893"/>
                  </a:cubicBezTo>
                  <a:cubicBezTo>
                    <a:pt x="16231" y="144820"/>
                    <a:pt x="15424" y="144611"/>
                    <a:pt x="14613" y="144611"/>
                  </a:cubicBezTo>
                  <a:cubicBezTo>
                    <a:pt x="14372" y="144611"/>
                    <a:pt x="14130" y="144629"/>
                    <a:pt x="13888" y="144676"/>
                  </a:cubicBezTo>
                  <a:cubicBezTo>
                    <a:pt x="13868" y="144649"/>
                    <a:pt x="13842" y="144630"/>
                    <a:pt x="13811" y="144621"/>
                  </a:cubicBezTo>
                  <a:cubicBezTo>
                    <a:pt x="12346" y="144149"/>
                    <a:pt x="13664" y="142755"/>
                    <a:pt x="13808" y="142087"/>
                  </a:cubicBezTo>
                  <a:lnTo>
                    <a:pt x="13808" y="142087"/>
                  </a:lnTo>
                  <a:lnTo>
                    <a:pt x="13809" y="142088"/>
                  </a:lnTo>
                  <a:cubicBezTo>
                    <a:pt x="13929" y="141524"/>
                    <a:pt x="13824" y="140790"/>
                    <a:pt x="13816" y="140215"/>
                  </a:cubicBezTo>
                  <a:cubicBezTo>
                    <a:pt x="13804" y="139446"/>
                    <a:pt x="13482" y="138216"/>
                    <a:pt x="13514" y="137206"/>
                  </a:cubicBezTo>
                  <a:lnTo>
                    <a:pt x="13514" y="137206"/>
                  </a:lnTo>
                  <a:cubicBezTo>
                    <a:pt x="14327" y="137540"/>
                    <a:pt x="15282" y="137559"/>
                    <a:pt x="16140" y="137653"/>
                  </a:cubicBezTo>
                  <a:cubicBezTo>
                    <a:pt x="16986" y="137747"/>
                    <a:pt x="17822" y="137792"/>
                    <a:pt x="18659" y="137792"/>
                  </a:cubicBezTo>
                  <a:cubicBezTo>
                    <a:pt x="19371" y="137792"/>
                    <a:pt x="20083" y="137760"/>
                    <a:pt x="20804" y="137696"/>
                  </a:cubicBezTo>
                  <a:cubicBezTo>
                    <a:pt x="21062" y="137674"/>
                    <a:pt x="21330" y="137665"/>
                    <a:pt x="21606" y="137665"/>
                  </a:cubicBezTo>
                  <a:cubicBezTo>
                    <a:pt x="22440" y="137665"/>
                    <a:pt x="23339" y="137744"/>
                    <a:pt x="24219" y="137744"/>
                  </a:cubicBezTo>
                  <a:cubicBezTo>
                    <a:pt x="25522" y="137744"/>
                    <a:pt x="26784" y="137571"/>
                    <a:pt x="27735" y="136714"/>
                  </a:cubicBezTo>
                  <a:cubicBezTo>
                    <a:pt x="27860" y="136602"/>
                    <a:pt x="27747" y="136408"/>
                    <a:pt x="27606" y="136408"/>
                  </a:cubicBezTo>
                  <a:cubicBezTo>
                    <a:pt x="27578" y="136408"/>
                    <a:pt x="27549" y="136416"/>
                    <a:pt x="27520" y="136434"/>
                  </a:cubicBezTo>
                  <a:cubicBezTo>
                    <a:pt x="26345" y="137175"/>
                    <a:pt x="24919" y="137276"/>
                    <a:pt x="23483" y="137276"/>
                  </a:cubicBezTo>
                  <a:cubicBezTo>
                    <a:pt x="22940" y="137276"/>
                    <a:pt x="22396" y="137262"/>
                    <a:pt x="21863" y="137262"/>
                  </a:cubicBezTo>
                  <a:cubicBezTo>
                    <a:pt x="21422" y="137262"/>
                    <a:pt x="20989" y="137272"/>
                    <a:pt x="20571" y="137308"/>
                  </a:cubicBezTo>
                  <a:cubicBezTo>
                    <a:pt x="19911" y="137367"/>
                    <a:pt x="19248" y="137396"/>
                    <a:pt x="18585" y="137396"/>
                  </a:cubicBezTo>
                  <a:cubicBezTo>
                    <a:pt x="18103" y="137396"/>
                    <a:pt x="17621" y="137381"/>
                    <a:pt x="17140" y="137350"/>
                  </a:cubicBezTo>
                  <a:cubicBezTo>
                    <a:pt x="16035" y="137278"/>
                    <a:pt x="14615" y="137337"/>
                    <a:pt x="13539" y="136890"/>
                  </a:cubicBezTo>
                  <a:cubicBezTo>
                    <a:pt x="13587" y="136502"/>
                    <a:pt x="13706" y="136165"/>
                    <a:pt x="13940" y="135921"/>
                  </a:cubicBezTo>
                  <a:cubicBezTo>
                    <a:pt x="14001" y="135974"/>
                    <a:pt x="14066" y="136024"/>
                    <a:pt x="14134" y="136070"/>
                  </a:cubicBezTo>
                  <a:cubicBezTo>
                    <a:pt x="14861" y="136550"/>
                    <a:pt x="15893" y="136586"/>
                    <a:pt x="16731" y="136679"/>
                  </a:cubicBezTo>
                  <a:cubicBezTo>
                    <a:pt x="17859" y="136804"/>
                    <a:pt x="18980" y="136851"/>
                    <a:pt x="20115" y="136857"/>
                  </a:cubicBezTo>
                  <a:cubicBezTo>
                    <a:pt x="20295" y="136858"/>
                    <a:pt x="20477" y="136859"/>
                    <a:pt x="20659" y="136859"/>
                  </a:cubicBezTo>
                  <a:cubicBezTo>
                    <a:pt x="22733" y="136859"/>
                    <a:pt x="24899" y="136775"/>
                    <a:pt x="26904" y="136261"/>
                  </a:cubicBezTo>
                  <a:cubicBezTo>
                    <a:pt x="27232" y="136177"/>
                    <a:pt x="27470" y="136057"/>
                    <a:pt x="27650" y="135909"/>
                  </a:cubicBezTo>
                  <a:close/>
                  <a:moveTo>
                    <a:pt x="27678" y="144492"/>
                  </a:moveTo>
                  <a:cubicBezTo>
                    <a:pt x="27684" y="144495"/>
                    <a:pt x="27686" y="144500"/>
                    <a:pt x="27692" y="144503"/>
                  </a:cubicBezTo>
                  <a:cubicBezTo>
                    <a:pt x="28148" y="145757"/>
                    <a:pt x="27962" y="146428"/>
                    <a:pt x="27134" y="146519"/>
                  </a:cubicBezTo>
                  <a:lnTo>
                    <a:pt x="26304" y="146698"/>
                  </a:lnTo>
                  <a:cubicBezTo>
                    <a:pt x="25737" y="146819"/>
                    <a:pt x="25172" y="146954"/>
                    <a:pt x="24603" y="147062"/>
                  </a:cubicBezTo>
                  <a:cubicBezTo>
                    <a:pt x="24122" y="147153"/>
                    <a:pt x="23663" y="147181"/>
                    <a:pt x="23213" y="147181"/>
                  </a:cubicBezTo>
                  <a:cubicBezTo>
                    <a:pt x="22431" y="147181"/>
                    <a:pt x="21674" y="147095"/>
                    <a:pt x="20864" y="147095"/>
                  </a:cubicBezTo>
                  <a:cubicBezTo>
                    <a:pt x="20753" y="147095"/>
                    <a:pt x="20640" y="147096"/>
                    <a:pt x="20527" y="147100"/>
                  </a:cubicBezTo>
                  <a:cubicBezTo>
                    <a:pt x="19510" y="147135"/>
                    <a:pt x="18540" y="147302"/>
                    <a:pt x="17535" y="147302"/>
                  </a:cubicBezTo>
                  <a:cubicBezTo>
                    <a:pt x="17286" y="147302"/>
                    <a:pt x="17035" y="147291"/>
                    <a:pt x="16780" y="147266"/>
                  </a:cubicBezTo>
                  <a:cubicBezTo>
                    <a:pt x="16015" y="147192"/>
                    <a:pt x="15267" y="147025"/>
                    <a:pt x="14516" y="146870"/>
                  </a:cubicBezTo>
                  <a:cubicBezTo>
                    <a:pt x="14210" y="146798"/>
                    <a:pt x="13902" y="146735"/>
                    <a:pt x="13591" y="146681"/>
                  </a:cubicBezTo>
                  <a:cubicBezTo>
                    <a:pt x="12921" y="145949"/>
                    <a:pt x="12861" y="145346"/>
                    <a:pt x="13409" y="144872"/>
                  </a:cubicBezTo>
                  <a:lnTo>
                    <a:pt x="13409" y="144872"/>
                  </a:lnTo>
                  <a:cubicBezTo>
                    <a:pt x="13518" y="144905"/>
                    <a:pt x="13632" y="144922"/>
                    <a:pt x="13747" y="144922"/>
                  </a:cubicBezTo>
                  <a:cubicBezTo>
                    <a:pt x="13754" y="144922"/>
                    <a:pt x="13762" y="144922"/>
                    <a:pt x="13769" y="144922"/>
                  </a:cubicBezTo>
                  <a:cubicBezTo>
                    <a:pt x="13770" y="144922"/>
                    <a:pt x="13771" y="144922"/>
                    <a:pt x="13772" y="144922"/>
                  </a:cubicBezTo>
                  <a:cubicBezTo>
                    <a:pt x="13839" y="144922"/>
                    <a:pt x="13896" y="144877"/>
                    <a:pt x="13911" y="144812"/>
                  </a:cubicBezTo>
                  <a:cubicBezTo>
                    <a:pt x="15193" y="144965"/>
                    <a:pt x="16461" y="145310"/>
                    <a:pt x="17749" y="145362"/>
                  </a:cubicBezTo>
                  <a:cubicBezTo>
                    <a:pt x="18094" y="145376"/>
                    <a:pt x="18441" y="145382"/>
                    <a:pt x="18788" y="145382"/>
                  </a:cubicBezTo>
                  <a:cubicBezTo>
                    <a:pt x="19862" y="145382"/>
                    <a:pt x="20941" y="145329"/>
                    <a:pt x="22012" y="145311"/>
                  </a:cubicBezTo>
                  <a:cubicBezTo>
                    <a:pt x="23936" y="145278"/>
                    <a:pt x="25943" y="145370"/>
                    <a:pt x="27678" y="144492"/>
                  </a:cubicBezTo>
                  <a:close/>
                  <a:moveTo>
                    <a:pt x="12360" y="147645"/>
                  </a:moveTo>
                  <a:cubicBezTo>
                    <a:pt x="13582" y="148630"/>
                    <a:pt x="13245" y="150596"/>
                    <a:pt x="13073" y="151967"/>
                  </a:cubicBezTo>
                  <a:cubicBezTo>
                    <a:pt x="12885" y="151954"/>
                    <a:pt x="12699" y="151951"/>
                    <a:pt x="12514" y="151951"/>
                  </a:cubicBezTo>
                  <a:cubicBezTo>
                    <a:pt x="12228" y="151951"/>
                    <a:pt x="11944" y="151960"/>
                    <a:pt x="11659" y="151960"/>
                  </a:cubicBezTo>
                  <a:cubicBezTo>
                    <a:pt x="11261" y="151960"/>
                    <a:pt x="10862" y="151942"/>
                    <a:pt x="10452" y="151857"/>
                  </a:cubicBezTo>
                  <a:cubicBezTo>
                    <a:pt x="10158" y="151796"/>
                    <a:pt x="9876" y="151755"/>
                    <a:pt x="9600" y="151755"/>
                  </a:cubicBezTo>
                  <a:cubicBezTo>
                    <a:pt x="9578" y="151755"/>
                    <a:pt x="9556" y="151755"/>
                    <a:pt x="9534" y="151755"/>
                  </a:cubicBezTo>
                  <a:cubicBezTo>
                    <a:pt x="9641" y="151689"/>
                    <a:pt x="9745" y="151622"/>
                    <a:pt x="9844" y="151560"/>
                  </a:cubicBezTo>
                  <a:cubicBezTo>
                    <a:pt x="10030" y="151443"/>
                    <a:pt x="9918" y="151189"/>
                    <a:pt x="9741" y="151189"/>
                  </a:cubicBezTo>
                  <a:cubicBezTo>
                    <a:pt x="9709" y="151189"/>
                    <a:pt x="9676" y="151197"/>
                    <a:pt x="9642" y="151214"/>
                  </a:cubicBezTo>
                  <a:cubicBezTo>
                    <a:pt x="9266" y="151410"/>
                    <a:pt x="8909" y="151659"/>
                    <a:pt x="8522" y="151837"/>
                  </a:cubicBezTo>
                  <a:cubicBezTo>
                    <a:pt x="8276" y="151950"/>
                    <a:pt x="8021" y="152003"/>
                    <a:pt x="7773" y="152003"/>
                  </a:cubicBezTo>
                  <a:cubicBezTo>
                    <a:pt x="6958" y="152003"/>
                    <a:pt x="6220" y="151429"/>
                    <a:pt x="6142" y="150531"/>
                  </a:cubicBezTo>
                  <a:cubicBezTo>
                    <a:pt x="5996" y="148864"/>
                    <a:pt x="7157" y="148306"/>
                    <a:pt x="8670" y="148212"/>
                  </a:cubicBezTo>
                  <a:cubicBezTo>
                    <a:pt x="8760" y="148206"/>
                    <a:pt x="8848" y="148204"/>
                    <a:pt x="8935" y="148204"/>
                  </a:cubicBezTo>
                  <a:cubicBezTo>
                    <a:pt x="9632" y="148204"/>
                    <a:pt x="10248" y="148362"/>
                    <a:pt x="10818" y="148362"/>
                  </a:cubicBezTo>
                  <a:cubicBezTo>
                    <a:pt x="10883" y="148362"/>
                    <a:pt x="10946" y="148360"/>
                    <a:pt x="11009" y="148355"/>
                  </a:cubicBezTo>
                  <a:lnTo>
                    <a:pt x="11009" y="148355"/>
                  </a:lnTo>
                  <a:cubicBezTo>
                    <a:pt x="10753" y="148437"/>
                    <a:pt x="10490" y="148481"/>
                    <a:pt x="10238" y="148585"/>
                  </a:cubicBezTo>
                  <a:cubicBezTo>
                    <a:pt x="10161" y="148616"/>
                    <a:pt x="10139" y="148740"/>
                    <a:pt x="10238" y="148764"/>
                  </a:cubicBezTo>
                  <a:cubicBezTo>
                    <a:pt x="10315" y="148782"/>
                    <a:pt x="10398" y="148790"/>
                    <a:pt x="10487" y="148790"/>
                  </a:cubicBezTo>
                  <a:cubicBezTo>
                    <a:pt x="11152" y="148790"/>
                    <a:pt x="12085" y="148313"/>
                    <a:pt x="12298" y="147744"/>
                  </a:cubicBezTo>
                  <a:cubicBezTo>
                    <a:pt x="12300" y="147734"/>
                    <a:pt x="12300" y="147725"/>
                    <a:pt x="12298" y="147715"/>
                  </a:cubicBezTo>
                  <a:cubicBezTo>
                    <a:pt x="12318" y="147692"/>
                    <a:pt x="12340" y="147669"/>
                    <a:pt x="12360" y="147645"/>
                  </a:cubicBezTo>
                  <a:close/>
                  <a:moveTo>
                    <a:pt x="29307" y="146791"/>
                  </a:moveTo>
                  <a:cubicBezTo>
                    <a:pt x="29727" y="147134"/>
                    <a:pt x="29781" y="147860"/>
                    <a:pt x="30205" y="148234"/>
                  </a:cubicBezTo>
                  <a:cubicBezTo>
                    <a:pt x="30482" y="148478"/>
                    <a:pt x="30852" y="148605"/>
                    <a:pt x="31210" y="148662"/>
                  </a:cubicBezTo>
                  <a:cubicBezTo>
                    <a:pt x="31332" y="148682"/>
                    <a:pt x="31452" y="148690"/>
                    <a:pt x="31572" y="148690"/>
                  </a:cubicBezTo>
                  <a:cubicBezTo>
                    <a:pt x="32092" y="148690"/>
                    <a:pt x="32597" y="148531"/>
                    <a:pt x="33108" y="148426"/>
                  </a:cubicBezTo>
                  <a:cubicBezTo>
                    <a:pt x="33495" y="148347"/>
                    <a:pt x="33794" y="148282"/>
                    <a:pt x="34056" y="148282"/>
                  </a:cubicBezTo>
                  <a:cubicBezTo>
                    <a:pt x="34447" y="148282"/>
                    <a:pt x="34756" y="148426"/>
                    <a:pt x="35149" y="148886"/>
                  </a:cubicBezTo>
                  <a:cubicBezTo>
                    <a:pt x="35949" y="149479"/>
                    <a:pt x="35829" y="150174"/>
                    <a:pt x="34787" y="150967"/>
                  </a:cubicBezTo>
                  <a:cubicBezTo>
                    <a:pt x="34564" y="151054"/>
                    <a:pt x="34339" y="151137"/>
                    <a:pt x="34113" y="151213"/>
                  </a:cubicBezTo>
                  <a:cubicBezTo>
                    <a:pt x="33463" y="151433"/>
                    <a:pt x="32864" y="151547"/>
                    <a:pt x="32247" y="151547"/>
                  </a:cubicBezTo>
                  <a:cubicBezTo>
                    <a:pt x="31807" y="151547"/>
                    <a:pt x="31358" y="151489"/>
                    <a:pt x="30875" y="151371"/>
                  </a:cubicBezTo>
                  <a:cubicBezTo>
                    <a:pt x="30463" y="151271"/>
                    <a:pt x="30041" y="151136"/>
                    <a:pt x="29616" y="151136"/>
                  </a:cubicBezTo>
                  <a:cubicBezTo>
                    <a:pt x="29461" y="151136"/>
                    <a:pt x="29306" y="151154"/>
                    <a:pt x="29150" y="151198"/>
                  </a:cubicBezTo>
                  <a:cubicBezTo>
                    <a:pt x="28706" y="151323"/>
                    <a:pt x="28330" y="151618"/>
                    <a:pt x="28101" y="152018"/>
                  </a:cubicBezTo>
                  <a:cubicBezTo>
                    <a:pt x="28102" y="150851"/>
                    <a:pt x="28251" y="149588"/>
                    <a:pt x="28509" y="148674"/>
                  </a:cubicBezTo>
                  <a:cubicBezTo>
                    <a:pt x="28673" y="148096"/>
                    <a:pt x="29316" y="147328"/>
                    <a:pt x="29307" y="146791"/>
                  </a:cubicBezTo>
                  <a:close/>
                  <a:moveTo>
                    <a:pt x="12729" y="145491"/>
                  </a:moveTo>
                  <a:lnTo>
                    <a:pt x="12729" y="145491"/>
                  </a:lnTo>
                  <a:cubicBezTo>
                    <a:pt x="12636" y="145741"/>
                    <a:pt x="12610" y="146009"/>
                    <a:pt x="12695" y="146275"/>
                  </a:cubicBezTo>
                  <a:cubicBezTo>
                    <a:pt x="12881" y="146857"/>
                    <a:pt x="13440" y="146938"/>
                    <a:pt x="13966" y="147086"/>
                  </a:cubicBezTo>
                  <a:cubicBezTo>
                    <a:pt x="15106" y="147406"/>
                    <a:pt x="16294" y="147659"/>
                    <a:pt x="17478" y="147737"/>
                  </a:cubicBezTo>
                  <a:cubicBezTo>
                    <a:pt x="17652" y="147748"/>
                    <a:pt x="17826" y="147753"/>
                    <a:pt x="18000" y="147753"/>
                  </a:cubicBezTo>
                  <a:cubicBezTo>
                    <a:pt x="18991" y="147753"/>
                    <a:pt x="19964" y="147592"/>
                    <a:pt x="20953" y="147592"/>
                  </a:cubicBezTo>
                  <a:cubicBezTo>
                    <a:pt x="21249" y="147592"/>
                    <a:pt x="21547" y="147606"/>
                    <a:pt x="21846" y="147644"/>
                  </a:cubicBezTo>
                  <a:cubicBezTo>
                    <a:pt x="22264" y="147697"/>
                    <a:pt x="22665" y="147724"/>
                    <a:pt x="23064" y="147724"/>
                  </a:cubicBezTo>
                  <a:cubicBezTo>
                    <a:pt x="23617" y="147724"/>
                    <a:pt x="24164" y="147671"/>
                    <a:pt x="24739" y="147560"/>
                  </a:cubicBezTo>
                  <a:cubicBezTo>
                    <a:pt x="25718" y="147372"/>
                    <a:pt x="26994" y="147264"/>
                    <a:pt x="27904" y="146834"/>
                  </a:cubicBezTo>
                  <a:cubicBezTo>
                    <a:pt x="28116" y="146736"/>
                    <a:pt x="28306" y="146594"/>
                    <a:pt x="28461" y="146418"/>
                  </a:cubicBezTo>
                  <a:lnTo>
                    <a:pt x="28461" y="146418"/>
                  </a:lnTo>
                  <a:cubicBezTo>
                    <a:pt x="29119" y="146886"/>
                    <a:pt x="28553" y="147403"/>
                    <a:pt x="28273" y="148019"/>
                  </a:cubicBezTo>
                  <a:cubicBezTo>
                    <a:pt x="27980" y="148656"/>
                    <a:pt x="28047" y="149593"/>
                    <a:pt x="28000" y="150265"/>
                  </a:cubicBezTo>
                  <a:cubicBezTo>
                    <a:pt x="27931" y="151238"/>
                    <a:pt x="27827" y="152224"/>
                    <a:pt x="27844" y="153199"/>
                  </a:cubicBezTo>
                  <a:cubicBezTo>
                    <a:pt x="27849" y="153444"/>
                    <a:pt x="27827" y="153759"/>
                    <a:pt x="27902" y="154003"/>
                  </a:cubicBezTo>
                  <a:cubicBezTo>
                    <a:pt x="27984" y="154266"/>
                    <a:pt x="28355" y="154704"/>
                    <a:pt x="28314" y="155011"/>
                  </a:cubicBezTo>
                  <a:cubicBezTo>
                    <a:pt x="26711" y="155728"/>
                    <a:pt x="24734" y="155889"/>
                    <a:pt x="22819" y="155889"/>
                  </a:cubicBezTo>
                  <a:cubicBezTo>
                    <a:pt x="21791" y="155889"/>
                    <a:pt x="20782" y="155842"/>
                    <a:pt x="19858" y="155811"/>
                  </a:cubicBezTo>
                  <a:cubicBezTo>
                    <a:pt x="18537" y="155767"/>
                    <a:pt x="17309" y="155501"/>
                    <a:pt x="16021" y="155245"/>
                  </a:cubicBezTo>
                  <a:cubicBezTo>
                    <a:pt x="15552" y="155152"/>
                    <a:pt x="15077" y="155066"/>
                    <a:pt x="14612" y="155066"/>
                  </a:cubicBezTo>
                  <a:cubicBezTo>
                    <a:pt x="14182" y="155066"/>
                    <a:pt x="13761" y="155140"/>
                    <a:pt x="13360" y="155348"/>
                  </a:cubicBezTo>
                  <a:cubicBezTo>
                    <a:pt x="13356" y="155319"/>
                    <a:pt x="13343" y="155293"/>
                    <a:pt x="13322" y="155273"/>
                  </a:cubicBezTo>
                  <a:cubicBezTo>
                    <a:pt x="12878" y="154872"/>
                    <a:pt x="12939" y="154546"/>
                    <a:pt x="13087" y="154137"/>
                  </a:cubicBezTo>
                  <a:cubicBezTo>
                    <a:pt x="13354" y="154100"/>
                    <a:pt x="13633" y="153943"/>
                    <a:pt x="13820" y="153805"/>
                  </a:cubicBezTo>
                  <a:cubicBezTo>
                    <a:pt x="14168" y="153546"/>
                    <a:pt x="14492" y="153092"/>
                    <a:pt x="14404" y="152634"/>
                  </a:cubicBezTo>
                  <a:cubicBezTo>
                    <a:pt x="14394" y="152590"/>
                    <a:pt x="14356" y="152568"/>
                    <a:pt x="14317" y="152568"/>
                  </a:cubicBezTo>
                  <a:cubicBezTo>
                    <a:pt x="14285" y="152568"/>
                    <a:pt x="14252" y="152583"/>
                    <a:pt x="14234" y="152612"/>
                  </a:cubicBezTo>
                  <a:cubicBezTo>
                    <a:pt x="14033" y="152938"/>
                    <a:pt x="13897" y="153257"/>
                    <a:pt x="13583" y="153499"/>
                  </a:cubicBezTo>
                  <a:cubicBezTo>
                    <a:pt x="13483" y="153578"/>
                    <a:pt x="13372" y="153626"/>
                    <a:pt x="13258" y="153665"/>
                  </a:cubicBezTo>
                  <a:cubicBezTo>
                    <a:pt x="13273" y="153618"/>
                    <a:pt x="13288" y="153571"/>
                    <a:pt x="13301" y="153521"/>
                  </a:cubicBezTo>
                  <a:cubicBezTo>
                    <a:pt x="13509" y="152769"/>
                    <a:pt x="13560" y="151972"/>
                    <a:pt x="13643" y="151197"/>
                  </a:cubicBezTo>
                  <a:cubicBezTo>
                    <a:pt x="13782" y="149882"/>
                    <a:pt x="13816" y="148036"/>
                    <a:pt x="12420" y="147374"/>
                  </a:cubicBezTo>
                  <a:cubicBezTo>
                    <a:pt x="12398" y="147363"/>
                    <a:pt x="12377" y="147358"/>
                    <a:pt x="12357" y="147358"/>
                  </a:cubicBezTo>
                  <a:cubicBezTo>
                    <a:pt x="12310" y="147358"/>
                    <a:pt x="12272" y="147385"/>
                    <a:pt x="12253" y="147423"/>
                  </a:cubicBezTo>
                  <a:cubicBezTo>
                    <a:pt x="12158" y="147513"/>
                    <a:pt x="12053" y="147592"/>
                    <a:pt x="11941" y="147658"/>
                  </a:cubicBezTo>
                  <a:cubicBezTo>
                    <a:pt x="11978" y="147462"/>
                    <a:pt x="11990" y="147257"/>
                    <a:pt x="11996" y="147048"/>
                  </a:cubicBezTo>
                  <a:cubicBezTo>
                    <a:pt x="12009" y="146601"/>
                    <a:pt x="12044" y="146187"/>
                    <a:pt x="12336" y="145829"/>
                  </a:cubicBezTo>
                  <a:cubicBezTo>
                    <a:pt x="12452" y="145687"/>
                    <a:pt x="12597" y="145597"/>
                    <a:pt x="12729" y="145491"/>
                  </a:cubicBezTo>
                  <a:close/>
                  <a:moveTo>
                    <a:pt x="13318" y="155471"/>
                  </a:moveTo>
                  <a:cubicBezTo>
                    <a:pt x="13325" y="155476"/>
                    <a:pt x="13335" y="155478"/>
                    <a:pt x="13343" y="155479"/>
                  </a:cubicBezTo>
                  <a:cubicBezTo>
                    <a:pt x="13460" y="155475"/>
                    <a:pt x="13575" y="155473"/>
                    <a:pt x="13688" y="155473"/>
                  </a:cubicBezTo>
                  <a:cubicBezTo>
                    <a:pt x="15096" y="155473"/>
                    <a:pt x="16298" y="155761"/>
                    <a:pt x="17701" y="156014"/>
                  </a:cubicBezTo>
                  <a:cubicBezTo>
                    <a:pt x="18895" y="156230"/>
                    <a:pt x="20123" y="156254"/>
                    <a:pt x="21334" y="156263"/>
                  </a:cubicBezTo>
                  <a:cubicBezTo>
                    <a:pt x="21878" y="156266"/>
                    <a:pt x="22442" y="156275"/>
                    <a:pt x="23015" y="156275"/>
                  </a:cubicBezTo>
                  <a:cubicBezTo>
                    <a:pt x="24602" y="156275"/>
                    <a:pt x="26259" y="156206"/>
                    <a:pt x="27748" y="155763"/>
                  </a:cubicBezTo>
                  <a:lnTo>
                    <a:pt x="27748" y="155763"/>
                  </a:lnTo>
                  <a:cubicBezTo>
                    <a:pt x="27677" y="157801"/>
                    <a:pt x="25326" y="157915"/>
                    <a:pt x="23745" y="158027"/>
                  </a:cubicBezTo>
                  <a:cubicBezTo>
                    <a:pt x="22535" y="158110"/>
                    <a:pt x="21327" y="158193"/>
                    <a:pt x="20117" y="158281"/>
                  </a:cubicBezTo>
                  <a:cubicBezTo>
                    <a:pt x="18908" y="158371"/>
                    <a:pt x="17699" y="158488"/>
                    <a:pt x="16490" y="158568"/>
                  </a:cubicBezTo>
                  <a:cubicBezTo>
                    <a:pt x="16236" y="158584"/>
                    <a:pt x="15993" y="158600"/>
                    <a:pt x="15758" y="158600"/>
                  </a:cubicBezTo>
                  <a:cubicBezTo>
                    <a:pt x="15122" y="158600"/>
                    <a:pt x="14547" y="158485"/>
                    <a:pt x="13991" y="157957"/>
                  </a:cubicBezTo>
                  <a:cubicBezTo>
                    <a:pt x="13431" y="157427"/>
                    <a:pt x="12756" y="156341"/>
                    <a:pt x="12921" y="155523"/>
                  </a:cubicBezTo>
                  <a:lnTo>
                    <a:pt x="12921" y="155523"/>
                  </a:lnTo>
                  <a:cubicBezTo>
                    <a:pt x="12969" y="155540"/>
                    <a:pt x="13018" y="155550"/>
                    <a:pt x="13070" y="155550"/>
                  </a:cubicBezTo>
                  <a:cubicBezTo>
                    <a:pt x="13127" y="155550"/>
                    <a:pt x="13188" y="155538"/>
                    <a:pt x="13258" y="155510"/>
                  </a:cubicBezTo>
                  <a:cubicBezTo>
                    <a:pt x="13281" y="155502"/>
                    <a:pt x="13301" y="155488"/>
                    <a:pt x="13318" y="155471"/>
                  </a:cubicBezTo>
                  <a:close/>
                  <a:moveTo>
                    <a:pt x="12178" y="156502"/>
                  </a:moveTo>
                  <a:cubicBezTo>
                    <a:pt x="12306" y="156502"/>
                    <a:pt x="12433" y="156515"/>
                    <a:pt x="12562" y="156517"/>
                  </a:cubicBezTo>
                  <a:cubicBezTo>
                    <a:pt x="12191" y="157044"/>
                    <a:pt x="12410" y="157712"/>
                    <a:pt x="12499" y="158354"/>
                  </a:cubicBezTo>
                  <a:cubicBezTo>
                    <a:pt x="12720" y="159943"/>
                    <a:pt x="12708" y="161757"/>
                    <a:pt x="12314" y="163341"/>
                  </a:cubicBezTo>
                  <a:cubicBezTo>
                    <a:pt x="11722" y="162700"/>
                    <a:pt x="10956" y="162222"/>
                    <a:pt x="10090" y="162060"/>
                  </a:cubicBezTo>
                  <a:cubicBezTo>
                    <a:pt x="9903" y="162024"/>
                    <a:pt x="9729" y="162008"/>
                    <a:pt x="9563" y="162008"/>
                  </a:cubicBezTo>
                  <a:cubicBezTo>
                    <a:pt x="8856" y="162008"/>
                    <a:pt x="8303" y="162302"/>
                    <a:pt x="7624" y="162654"/>
                  </a:cubicBezTo>
                  <a:lnTo>
                    <a:pt x="7624" y="162656"/>
                  </a:lnTo>
                  <a:cubicBezTo>
                    <a:pt x="7584" y="162659"/>
                    <a:pt x="7546" y="162660"/>
                    <a:pt x="7508" y="162660"/>
                  </a:cubicBezTo>
                  <a:cubicBezTo>
                    <a:pt x="5444" y="162660"/>
                    <a:pt x="5514" y="158361"/>
                    <a:pt x="7615" y="158361"/>
                  </a:cubicBezTo>
                  <a:cubicBezTo>
                    <a:pt x="7871" y="158361"/>
                    <a:pt x="8157" y="158425"/>
                    <a:pt x="8474" y="158569"/>
                  </a:cubicBezTo>
                  <a:cubicBezTo>
                    <a:pt x="9060" y="158835"/>
                    <a:pt x="9444" y="159289"/>
                    <a:pt x="10133" y="159291"/>
                  </a:cubicBezTo>
                  <a:cubicBezTo>
                    <a:pt x="10135" y="159291"/>
                    <a:pt x="10137" y="159291"/>
                    <a:pt x="10139" y="159291"/>
                  </a:cubicBezTo>
                  <a:cubicBezTo>
                    <a:pt x="11035" y="159291"/>
                    <a:pt x="12072" y="158529"/>
                    <a:pt x="11918" y="157570"/>
                  </a:cubicBezTo>
                  <a:cubicBezTo>
                    <a:pt x="11912" y="157532"/>
                    <a:pt x="11877" y="157512"/>
                    <a:pt x="11841" y="157512"/>
                  </a:cubicBezTo>
                  <a:cubicBezTo>
                    <a:pt x="11812" y="157512"/>
                    <a:pt x="11782" y="157525"/>
                    <a:pt x="11768" y="157551"/>
                  </a:cubicBezTo>
                  <a:cubicBezTo>
                    <a:pt x="11505" y="158030"/>
                    <a:pt x="11216" y="158404"/>
                    <a:pt x="10871" y="158623"/>
                  </a:cubicBezTo>
                  <a:cubicBezTo>
                    <a:pt x="10828" y="158042"/>
                    <a:pt x="10766" y="157434"/>
                    <a:pt x="11181" y="156962"/>
                  </a:cubicBezTo>
                  <a:cubicBezTo>
                    <a:pt x="11368" y="156755"/>
                    <a:pt x="11611" y="156607"/>
                    <a:pt x="11882" y="156535"/>
                  </a:cubicBezTo>
                  <a:cubicBezTo>
                    <a:pt x="11983" y="156509"/>
                    <a:pt x="12081" y="156502"/>
                    <a:pt x="12178" y="156502"/>
                  </a:cubicBezTo>
                  <a:close/>
                  <a:moveTo>
                    <a:pt x="28596" y="156301"/>
                  </a:moveTo>
                  <a:lnTo>
                    <a:pt x="28596" y="156301"/>
                  </a:lnTo>
                  <a:cubicBezTo>
                    <a:pt x="28958" y="156309"/>
                    <a:pt x="29290" y="156421"/>
                    <a:pt x="29535" y="156814"/>
                  </a:cubicBezTo>
                  <a:cubicBezTo>
                    <a:pt x="29774" y="157197"/>
                    <a:pt x="29603" y="157542"/>
                    <a:pt x="29608" y="157937"/>
                  </a:cubicBezTo>
                  <a:cubicBezTo>
                    <a:pt x="29611" y="158200"/>
                    <a:pt x="29632" y="158392"/>
                    <a:pt x="29808" y="158600"/>
                  </a:cubicBezTo>
                  <a:cubicBezTo>
                    <a:pt x="30105" y="158949"/>
                    <a:pt x="30564" y="159080"/>
                    <a:pt x="31030" y="159080"/>
                  </a:cubicBezTo>
                  <a:cubicBezTo>
                    <a:pt x="31391" y="159080"/>
                    <a:pt x="31757" y="159001"/>
                    <a:pt x="32052" y="158886"/>
                  </a:cubicBezTo>
                  <a:cubicBezTo>
                    <a:pt x="32070" y="158879"/>
                    <a:pt x="32087" y="158869"/>
                    <a:pt x="32103" y="158855"/>
                  </a:cubicBezTo>
                  <a:cubicBezTo>
                    <a:pt x="32584" y="158587"/>
                    <a:pt x="33354" y="158068"/>
                    <a:pt x="33978" y="158068"/>
                  </a:cubicBezTo>
                  <a:cubicBezTo>
                    <a:pt x="34534" y="158068"/>
                    <a:pt x="34974" y="158482"/>
                    <a:pt x="34983" y="159859"/>
                  </a:cubicBezTo>
                  <a:cubicBezTo>
                    <a:pt x="34987" y="160336"/>
                    <a:pt x="34599" y="160986"/>
                    <a:pt x="34333" y="161360"/>
                  </a:cubicBezTo>
                  <a:cubicBezTo>
                    <a:pt x="33858" y="162029"/>
                    <a:pt x="33365" y="162164"/>
                    <a:pt x="32828" y="162164"/>
                  </a:cubicBezTo>
                  <a:cubicBezTo>
                    <a:pt x="32464" y="162164"/>
                    <a:pt x="32080" y="162102"/>
                    <a:pt x="31667" y="162102"/>
                  </a:cubicBezTo>
                  <a:cubicBezTo>
                    <a:pt x="31524" y="162102"/>
                    <a:pt x="31376" y="162110"/>
                    <a:pt x="31225" y="162130"/>
                  </a:cubicBezTo>
                  <a:cubicBezTo>
                    <a:pt x="30365" y="162245"/>
                    <a:pt x="28756" y="162900"/>
                    <a:pt x="28514" y="163832"/>
                  </a:cubicBezTo>
                  <a:cubicBezTo>
                    <a:pt x="28362" y="163087"/>
                    <a:pt x="28121" y="162327"/>
                    <a:pt x="28085" y="161651"/>
                  </a:cubicBezTo>
                  <a:cubicBezTo>
                    <a:pt x="28006" y="160132"/>
                    <a:pt x="28814" y="158921"/>
                    <a:pt x="28920" y="157474"/>
                  </a:cubicBezTo>
                  <a:cubicBezTo>
                    <a:pt x="28954" y="157009"/>
                    <a:pt x="28855" y="156610"/>
                    <a:pt x="28596" y="156301"/>
                  </a:cubicBezTo>
                  <a:close/>
                  <a:moveTo>
                    <a:pt x="9963" y="162445"/>
                  </a:moveTo>
                  <a:cubicBezTo>
                    <a:pt x="10066" y="162464"/>
                    <a:pt x="10167" y="162490"/>
                    <a:pt x="10268" y="162519"/>
                  </a:cubicBezTo>
                  <a:cubicBezTo>
                    <a:pt x="10981" y="162740"/>
                    <a:pt x="11581" y="163152"/>
                    <a:pt x="12070" y="163710"/>
                  </a:cubicBezTo>
                  <a:cubicBezTo>
                    <a:pt x="12101" y="163748"/>
                    <a:pt x="12148" y="163771"/>
                    <a:pt x="12197" y="163775"/>
                  </a:cubicBezTo>
                  <a:cubicBezTo>
                    <a:pt x="12010" y="164328"/>
                    <a:pt x="11689" y="164655"/>
                    <a:pt x="11435" y="165186"/>
                  </a:cubicBezTo>
                  <a:cubicBezTo>
                    <a:pt x="11400" y="165259"/>
                    <a:pt x="11246" y="165376"/>
                    <a:pt x="11245" y="165453"/>
                  </a:cubicBezTo>
                  <a:lnTo>
                    <a:pt x="11245" y="165468"/>
                  </a:lnTo>
                  <a:cubicBezTo>
                    <a:pt x="10701" y="165537"/>
                    <a:pt x="10458" y="165918"/>
                    <a:pt x="9972" y="166209"/>
                  </a:cubicBezTo>
                  <a:cubicBezTo>
                    <a:pt x="9914" y="166243"/>
                    <a:pt x="9858" y="166269"/>
                    <a:pt x="9802" y="166299"/>
                  </a:cubicBezTo>
                  <a:cubicBezTo>
                    <a:pt x="9771" y="166278"/>
                    <a:pt x="9734" y="166267"/>
                    <a:pt x="9698" y="166267"/>
                  </a:cubicBezTo>
                  <a:cubicBezTo>
                    <a:pt x="9673" y="166267"/>
                    <a:pt x="9647" y="166272"/>
                    <a:pt x="9623" y="166284"/>
                  </a:cubicBezTo>
                  <a:cubicBezTo>
                    <a:pt x="9594" y="166297"/>
                    <a:pt x="9566" y="166303"/>
                    <a:pt x="9539" y="166303"/>
                  </a:cubicBezTo>
                  <a:cubicBezTo>
                    <a:pt x="9236" y="166303"/>
                    <a:pt x="9003" y="165563"/>
                    <a:pt x="8958" y="165390"/>
                  </a:cubicBezTo>
                  <a:lnTo>
                    <a:pt x="8958" y="165392"/>
                  </a:lnTo>
                  <a:cubicBezTo>
                    <a:pt x="8825" y="164889"/>
                    <a:pt x="8902" y="164427"/>
                    <a:pt x="9088" y="163956"/>
                  </a:cubicBezTo>
                  <a:cubicBezTo>
                    <a:pt x="9305" y="163403"/>
                    <a:pt x="9679" y="162957"/>
                    <a:pt x="9963" y="162445"/>
                  </a:cubicBezTo>
                  <a:close/>
                  <a:moveTo>
                    <a:pt x="29293" y="164197"/>
                  </a:moveTo>
                  <a:cubicBezTo>
                    <a:pt x="30174" y="164197"/>
                    <a:pt x="30621" y="164791"/>
                    <a:pt x="30634" y="165977"/>
                  </a:cubicBezTo>
                  <a:cubicBezTo>
                    <a:pt x="30626" y="166026"/>
                    <a:pt x="30636" y="166075"/>
                    <a:pt x="30660" y="166118"/>
                  </a:cubicBezTo>
                  <a:cubicBezTo>
                    <a:pt x="30086" y="166365"/>
                    <a:pt x="29521" y="166538"/>
                    <a:pt x="29037" y="166538"/>
                  </a:cubicBezTo>
                  <a:cubicBezTo>
                    <a:pt x="28704" y="166538"/>
                    <a:pt x="28408" y="166456"/>
                    <a:pt x="28173" y="166259"/>
                  </a:cubicBezTo>
                  <a:cubicBezTo>
                    <a:pt x="28657" y="165684"/>
                    <a:pt x="28694" y="164977"/>
                    <a:pt x="28585" y="164236"/>
                  </a:cubicBezTo>
                  <a:lnTo>
                    <a:pt x="28585" y="164236"/>
                  </a:lnTo>
                  <a:cubicBezTo>
                    <a:pt x="28619" y="164256"/>
                    <a:pt x="28658" y="164267"/>
                    <a:pt x="28697" y="164267"/>
                  </a:cubicBezTo>
                  <a:cubicBezTo>
                    <a:pt x="28712" y="164267"/>
                    <a:pt x="28728" y="164265"/>
                    <a:pt x="28743" y="164262"/>
                  </a:cubicBezTo>
                  <a:cubicBezTo>
                    <a:pt x="28942" y="164219"/>
                    <a:pt x="29126" y="164197"/>
                    <a:pt x="29293" y="164197"/>
                  </a:cubicBezTo>
                  <a:close/>
                  <a:moveTo>
                    <a:pt x="28111" y="156457"/>
                  </a:moveTo>
                  <a:lnTo>
                    <a:pt x="28111" y="156457"/>
                  </a:lnTo>
                  <a:cubicBezTo>
                    <a:pt x="28884" y="157191"/>
                    <a:pt x="27878" y="159394"/>
                    <a:pt x="27741" y="160130"/>
                  </a:cubicBezTo>
                  <a:cubicBezTo>
                    <a:pt x="27613" y="160812"/>
                    <a:pt x="27563" y="161510"/>
                    <a:pt x="27684" y="162197"/>
                  </a:cubicBezTo>
                  <a:cubicBezTo>
                    <a:pt x="27837" y="163078"/>
                    <a:pt x="28349" y="164010"/>
                    <a:pt x="28262" y="164919"/>
                  </a:cubicBezTo>
                  <a:cubicBezTo>
                    <a:pt x="28111" y="166489"/>
                    <a:pt x="26406" y="166784"/>
                    <a:pt x="25222" y="167096"/>
                  </a:cubicBezTo>
                  <a:cubicBezTo>
                    <a:pt x="23572" y="167532"/>
                    <a:pt x="21937" y="167726"/>
                    <a:pt x="20308" y="167726"/>
                  </a:cubicBezTo>
                  <a:cubicBezTo>
                    <a:pt x="18060" y="167726"/>
                    <a:pt x="15824" y="167356"/>
                    <a:pt x="13577" y="166742"/>
                  </a:cubicBezTo>
                  <a:cubicBezTo>
                    <a:pt x="13565" y="166738"/>
                    <a:pt x="13553" y="166736"/>
                    <a:pt x="13540" y="166736"/>
                  </a:cubicBezTo>
                  <a:cubicBezTo>
                    <a:pt x="13522" y="166736"/>
                    <a:pt x="13504" y="166740"/>
                    <a:pt x="13488" y="166747"/>
                  </a:cubicBezTo>
                  <a:cubicBezTo>
                    <a:pt x="13478" y="166741"/>
                    <a:pt x="13467" y="166735"/>
                    <a:pt x="13456" y="166732"/>
                  </a:cubicBezTo>
                  <a:cubicBezTo>
                    <a:pt x="13054" y="166636"/>
                    <a:pt x="11696" y="166238"/>
                    <a:pt x="11630" y="165728"/>
                  </a:cubicBezTo>
                  <a:cubicBezTo>
                    <a:pt x="11595" y="165449"/>
                    <a:pt x="12027" y="164998"/>
                    <a:pt x="12148" y="164735"/>
                  </a:cubicBezTo>
                  <a:cubicBezTo>
                    <a:pt x="12457" y="164052"/>
                    <a:pt x="12605" y="163366"/>
                    <a:pt x="12710" y="162623"/>
                  </a:cubicBezTo>
                  <a:cubicBezTo>
                    <a:pt x="12875" y="161460"/>
                    <a:pt x="12935" y="160285"/>
                    <a:pt x="12859" y="159112"/>
                  </a:cubicBezTo>
                  <a:cubicBezTo>
                    <a:pt x="12802" y="158226"/>
                    <a:pt x="12475" y="157372"/>
                    <a:pt x="12755" y="156509"/>
                  </a:cubicBezTo>
                  <a:lnTo>
                    <a:pt x="12755" y="156509"/>
                  </a:lnTo>
                  <a:cubicBezTo>
                    <a:pt x="12978" y="157267"/>
                    <a:pt x="13569" y="158005"/>
                    <a:pt x="14113" y="158418"/>
                  </a:cubicBezTo>
                  <a:cubicBezTo>
                    <a:pt x="14706" y="158867"/>
                    <a:pt x="15361" y="158934"/>
                    <a:pt x="16080" y="158938"/>
                  </a:cubicBezTo>
                  <a:cubicBezTo>
                    <a:pt x="16113" y="158938"/>
                    <a:pt x="16146" y="158938"/>
                    <a:pt x="16179" y="158938"/>
                  </a:cubicBezTo>
                  <a:cubicBezTo>
                    <a:pt x="17401" y="158938"/>
                    <a:pt x="18639" y="158812"/>
                    <a:pt x="19858" y="158740"/>
                  </a:cubicBezTo>
                  <a:cubicBezTo>
                    <a:pt x="21886" y="158619"/>
                    <a:pt x="24311" y="158794"/>
                    <a:pt x="26264" y="158157"/>
                  </a:cubicBezTo>
                  <a:cubicBezTo>
                    <a:pt x="27142" y="157871"/>
                    <a:pt x="27868" y="157272"/>
                    <a:pt x="28111" y="156457"/>
                  </a:cubicBezTo>
                  <a:close/>
                  <a:moveTo>
                    <a:pt x="11763" y="166335"/>
                  </a:moveTo>
                  <a:lnTo>
                    <a:pt x="11763" y="166335"/>
                  </a:lnTo>
                  <a:cubicBezTo>
                    <a:pt x="12255" y="166678"/>
                    <a:pt x="12980" y="166908"/>
                    <a:pt x="13373" y="167030"/>
                  </a:cubicBezTo>
                  <a:cubicBezTo>
                    <a:pt x="13387" y="167035"/>
                    <a:pt x="13402" y="167037"/>
                    <a:pt x="13417" y="167037"/>
                  </a:cubicBezTo>
                  <a:cubicBezTo>
                    <a:pt x="13446" y="167037"/>
                    <a:pt x="13476" y="167028"/>
                    <a:pt x="13499" y="167009"/>
                  </a:cubicBezTo>
                  <a:cubicBezTo>
                    <a:pt x="13501" y="167010"/>
                    <a:pt x="13502" y="167011"/>
                    <a:pt x="13503" y="167011"/>
                  </a:cubicBezTo>
                  <a:cubicBezTo>
                    <a:pt x="15602" y="167876"/>
                    <a:pt x="17938" y="168241"/>
                    <a:pt x="20217" y="168241"/>
                  </a:cubicBezTo>
                  <a:cubicBezTo>
                    <a:pt x="20474" y="168241"/>
                    <a:pt x="20730" y="168236"/>
                    <a:pt x="20985" y="168227"/>
                  </a:cubicBezTo>
                  <a:cubicBezTo>
                    <a:pt x="22923" y="168158"/>
                    <a:pt x="25511" y="167928"/>
                    <a:pt x="27297" y="166928"/>
                  </a:cubicBezTo>
                  <a:lnTo>
                    <a:pt x="27297" y="166928"/>
                  </a:lnTo>
                  <a:lnTo>
                    <a:pt x="27296" y="166929"/>
                  </a:lnTo>
                  <a:cubicBezTo>
                    <a:pt x="26635" y="168242"/>
                    <a:pt x="25928" y="169296"/>
                    <a:pt x="24582" y="170114"/>
                  </a:cubicBezTo>
                  <a:cubicBezTo>
                    <a:pt x="23211" y="170947"/>
                    <a:pt x="21595" y="171359"/>
                    <a:pt x="19997" y="171389"/>
                  </a:cubicBezTo>
                  <a:cubicBezTo>
                    <a:pt x="19936" y="171390"/>
                    <a:pt x="19874" y="171391"/>
                    <a:pt x="19812" y="171391"/>
                  </a:cubicBezTo>
                  <a:cubicBezTo>
                    <a:pt x="18334" y="171391"/>
                    <a:pt x="16841" y="171064"/>
                    <a:pt x="15495" y="170458"/>
                  </a:cubicBezTo>
                  <a:cubicBezTo>
                    <a:pt x="14175" y="169862"/>
                    <a:pt x="11189" y="168152"/>
                    <a:pt x="11763" y="166335"/>
                  </a:cubicBezTo>
                  <a:close/>
                  <a:moveTo>
                    <a:pt x="34822" y="164662"/>
                  </a:moveTo>
                  <a:cubicBezTo>
                    <a:pt x="34848" y="164662"/>
                    <a:pt x="34874" y="164662"/>
                    <a:pt x="34900" y="164663"/>
                  </a:cubicBezTo>
                  <a:cubicBezTo>
                    <a:pt x="35816" y="164698"/>
                    <a:pt x="36549" y="166010"/>
                    <a:pt x="36976" y="166677"/>
                  </a:cubicBezTo>
                  <a:cubicBezTo>
                    <a:pt x="37522" y="167527"/>
                    <a:pt x="37974" y="168442"/>
                    <a:pt x="38298" y="169398"/>
                  </a:cubicBezTo>
                  <a:cubicBezTo>
                    <a:pt x="39017" y="171498"/>
                    <a:pt x="38793" y="173332"/>
                    <a:pt x="38480" y="175474"/>
                  </a:cubicBezTo>
                  <a:lnTo>
                    <a:pt x="38480" y="175475"/>
                  </a:lnTo>
                  <a:cubicBezTo>
                    <a:pt x="38369" y="176234"/>
                    <a:pt x="38436" y="176968"/>
                    <a:pt x="38410" y="177730"/>
                  </a:cubicBezTo>
                  <a:cubicBezTo>
                    <a:pt x="38404" y="177906"/>
                    <a:pt x="38388" y="178084"/>
                    <a:pt x="38363" y="178261"/>
                  </a:cubicBezTo>
                  <a:cubicBezTo>
                    <a:pt x="38218" y="177081"/>
                    <a:pt x="37124" y="176000"/>
                    <a:pt x="36127" y="175480"/>
                  </a:cubicBezTo>
                  <a:cubicBezTo>
                    <a:pt x="36112" y="175472"/>
                    <a:pt x="36097" y="175468"/>
                    <a:pt x="36084" y="175468"/>
                  </a:cubicBezTo>
                  <a:cubicBezTo>
                    <a:pt x="36009" y="175468"/>
                    <a:pt x="35965" y="175574"/>
                    <a:pt x="36040" y="175627"/>
                  </a:cubicBezTo>
                  <a:cubicBezTo>
                    <a:pt x="36552" y="175990"/>
                    <a:pt x="37029" y="176428"/>
                    <a:pt x="37403" y="176932"/>
                  </a:cubicBezTo>
                  <a:cubicBezTo>
                    <a:pt x="37732" y="177376"/>
                    <a:pt x="37913" y="177883"/>
                    <a:pt x="38197" y="178348"/>
                  </a:cubicBezTo>
                  <a:cubicBezTo>
                    <a:pt x="38214" y="178377"/>
                    <a:pt x="38245" y="178391"/>
                    <a:pt x="38276" y="178391"/>
                  </a:cubicBezTo>
                  <a:cubicBezTo>
                    <a:pt x="38302" y="178391"/>
                    <a:pt x="38327" y="178382"/>
                    <a:pt x="38345" y="178365"/>
                  </a:cubicBezTo>
                  <a:lnTo>
                    <a:pt x="38345" y="178365"/>
                  </a:lnTo>
                  <a:cubicBezTo>
                    <a:pt x="38285" y="178741"/>
                    <a:pt x="38186" y="179082"/>
                    <a:pt x="38039" y="179397"/>
                  </a:cubicBezTo>
                  <a:cubicBezTo>
                    <a:pt x="38039" y="179390"/>
                    <a:pt x="38038" y="179381"/>
                    <a:pt x="38037" y="179373"/>
                  </a:cubicBezTo>
                  <a:cubicBezTo>
                    <a:pt x="36963" y="175809"/>
                    <a:pt x="32808" y="173075"/>
                    <a:pt x="29153" y="173075"/>
                  </a:cubicBezTo>
                  <a:cubicBezTo>
                    <a:pt x="29103" y="173075"/>
                    <a:pt x="29054" y="173076"/>
                    <a:pt x="29005" y="173077"/>
                  </a:cubicBezTo>
                  <a:cubicBezTo>
                    <a:pt x="28958" y="173078"/>
                    <a:pt x="28943" y="173153"/>
                    <a:pt x="28994" y="173163"/>
                  </a:cubicBezTo>
                  <a:cubicBezTo>
                    <a:pt x="30826" y="173503"/>
                    <a:pt x="32510" y="174044"/>
                    <a:pt x="34058" y="175115"/>
                  </a:cubicBezTo>
                  <a:cubicBezTo>
                    <a:pt x="35734" y="176276"/>
                    <a:pt x="36741" y="177773"/>
                    <a:pt x="37792" y="179477"/>
                  </a:cubicBezTo>
                  <a:cubicBezTo>
                    <a:pt x="37819" y="179520"/>
                    <a:pt x="37861" y="179538"/>
                    <a:pt x="37903" y="179538"/>
                  </a:cubicBezTo>
                  <a:cubicBezTo>
                    <a:pt x="37929" y="179538"/>
                    <a:pt x="37955" y="179531"/>
                    <a:pt x="37977" y="179519"/>
                  </a:cubicBezTo>
                  <a:lnTo>
                    <a:pt x="37977" y="179519"/>
                  </a:lnTo>
                  <a:cubicBezTo>
                    <a:pt x="37750" y="179967"/>
                    <a:pt x="37436" y="180379"/>
                    <a:pt x="37027" y="180809"/>
                  </a:cubicBezTo>
                  <a:cubicBezTo>
                    <a:pt x="36004" y="181882"/>
                    <a:pt x="35098" y="182980"/>
                    <a:pt x="34741" y="184456"/>
                  </a:cubicBezTo>
                  <a:cubicBezTo>
                    <a:pt x="34335" y="186133"/>
                    <a:pt x="34301" y="187600"/>
                    <a:pt x="33262" y="189073"/>
                  </a:cubicBezTo>
                  <a:cubicBezTo>
                    <a:pt x="32246" y="190514"/>
                    <a:pt x="30838" y="191630"/>
                    <a:pt x="29494" y="192750"/>
                  </a:cubicBezTo>
                  <a:cubicBezTo>
                    <a:pt x="29408" y="192821"/>
                    <a:pt x="29427" y="192932"/>
                    <a:pt x="29488" y="193007"/>
                  </a:cubicBezTo>
                  <a:cubicBezTo>
                    <a:pt x="29156" y="193764"/>
                    <a:pt x="28954" y="194553"/>
                    <a:pt x="28517" y="195276"/>
                  </a:cubicBezTo>
                  <a:cubicBezTo>
                    <a:pt x="27961" y="196199"/>
                    <a:pt x="27213" y="196897"/>
                    <a:pt x="26384" y="197565"/>
                  </a:cubicBezTo>
                  <a:cubicBezTo>
                    <a:pt x="25817" y="198023"/>
                    <a:pt x="25190" y="198448"/>
                    <a:pt x="24742" y="199032"/>
                  </a:cubicBezTo>
                  <a:cubicBezTo>
                    <a:pt x="24643" y="199161"/>
                    <a:pt x="24556" y="199290"/>
                    <a:pt x="24471" y="199420"/>
                  </a:cubicBezTo>
                  <a:cubicBezTo>
                    <a:pt x="24474" y="199407"/>
                    <a:pt x="24472" y="199395"/>
                    <a:pt x="24469" y="199383"/>
                  </a:cubicBezTo>
                  <a:cubicBezTo>
                    <a:pt x="24374" y="199122"/>
                    <a:pt x="24019" y="199021"/>
                    <a:pt x="23768" y="198982"/>
                  </a:cubicBezTo>
                  <a:cubicBezTo>
                    <a:pt x="23692" y="198970"/>
                    <a:pt x="23617" y="198964"/>
                    <a:pt x="23541" y="198964"/>
                  </a:cubicBezTo>
                  <a:cubicBezTo>
                    <a:pt x="23303" y="198964"/>
                    <a:pt x="23069" y="199024"/>
                    <a:pt x="22864" y="199150"/>
                  </a:cubicBezTo>
                  <a:cubicBezTo>
                    <a:pt x="22784" y="199199"/>
                    <a:pt x="22826" y="199314"/>
                    <a:pt x="22909" y="199314"/>
                  </a:cubicBezTo>
                  <a:cubicBezTo>
                    <a:pt x="22916" y="199314"/>
                    <a:pt x="22923" y="199313"/>
                    <a:pt x="22931" y="199311"/>
                  </a:cubicBezTo>
                  <a:cubicBezTo>
                    <a:pt x="23091" y="199273"/>
                    <a:pt x="23251" y="199249"/>
                    <a:pt x="23411" y="199249"/>
                  </a:cubicBezTo>
                  <a:cubicBezTo>
                    <a:pt x="23523" y="199249"/>
                    <a:pt x="23635" y="199261"/>
                    <a:pt x="23749" y="199288"/>
                  </a:cubicBezTo>
                  <a:cubicBezTo>
                    <a:pt x="23967" y="199339"/>
                    <a:pt x="24146" y="199504"/>
                    <a:pt x="24366" y="199519"/>
                  </a:cubicBezTo>
                  <a:cubicBezTo>
                    <a:pt x="24384" y="199519"/>
                    <a:pt x="24402" y="199515"/>
                    <a:pt x="24417" y="199505"/>
                  </a:cubicBezTo>
                  <a:lnTo>
                    <a:pt x="24417" y="199505"/>
                  </a:lnTo>
                  <a:cubicBezTo>
                    <a:pt x="24085" y="200030"/>
                    <a:pt x="23825" y="200554"/>
                    <a:pt x="23377" y="201022"/>
                  </a:cubicBezTo>
                  <a:cubicBezTo>
                    <a:pt x="23355" y="201025"/>
                    <a:pt x="23332" y="201030"/>
                    <a:pt x="23312" y="201040"/>
                  </a:cubicBezTo>
                  <a:cubicBezTo>
                    <a:pt x="22601" y="201343"/>
                    <a:pt x="22033" y="201448"/>
                    <a:pt x="21435" y="201448"/>
                  </a:cubicBezTo>
                  <a:cubicBezTo>
                    <a:pt x="20974" y="201448"/>
                    <a:pt x="20495" y="201386"/>
                    <a:pt x="19917" y="201305"/>
                  </a:cubicBezTo>
                  <a:cubicBezTo>
                    <a:pt x="19577" y="201257"/>
                    <a:pt x="19251" y="201219"/>
                    <a:pt x="18931" y="201219"/>
                  </a:cubicBezTo>
                  <a:cubicBezTo>
                    <a:pt x="18535" y="201219"/>
                    <a:pt x="18150" y="201277"/>
                    <a:pt x="17759" y="201450"/>
                  </a:cubicBezTo>
                  <a:cubicBezTo>
                    <a:pt x="17641" y="201502"/>
                    <a:pt x="17699" y="201695"/>
                    <a:pt x="17821" y="201695"/>
                  </a:cubicBezTo>
                  <a:cubicBezTo>
                    <a:pt x="17823" y="201695"/>
                    <a:pt x="17824" y="201695"/>
                    <a:pt x="17826" y="201695"/>
                  </a:cubicBezTo>
                  <a:cubicBezTo>
                    <a:pt x="17933" y="201690"/>
                    <a:pt x="18038" y="201688"/>
                    <a:pt x="18143" y="201688"/>
                  </a:cubicBezTo>
                  <a:cubicBezTo>
                    <a:pt x="19280" y="201688"/>
                    <a:pt x="20342" y="201972"/>
                    <a:pt x="21481" y="202022"/>
                  </a:cubicBezTo>
                  <a:cubicBezTo>
                    <a:pt x="21560" y="202026"/>
                    <a:pt x="21640" y="202028"/>
                    <a:pt x="21721" y="202028"/>
                  </a:cubicBezTo>
                  <a:cubicBezTo>
                    <a:pt x="22364" y="202028"/>
                    <a:pt x="23041" y="201904"/>
                    <a:pt x="23480" y="201424"/>
                  </a:cubicBezTo>
                  <a:cubicBezTo>
                    <a:pt x="23682" y="201289"/>
                    <a:pt x="23868" y="201132"/>
                    <a:pt x="24034" y="200954"/>
                  </a:cubicBezTo>
                  <a:lnTo>
                    <a:pt x="24034" y="200954"/>
                  </a:lnTo>
                  <a:cubicBezTo>
                    <a:pt x="25613" y="201442"/>
                    <a:pt x="23031" y="203233"/>
                    <a:pt x="22730" y="203485"/>
                  </a:cubicBezTo>
                  <a:cubicBezTo>
                    <a:pt x="22013" y="204089"/>
                    <a:pt x="22001" y="204343"/>
                    <a:pt x="21715" y="205273"/>
                  </a:cubicBezTo>
                  <a:cubicBezTo>
                    <a:pt x="21542" y="205831"/>
                    <a:pt x="21357" y="206336"/>
                    <a:pt x="21148" y="206839"/>
                  </a:cubicBezTo>
                  <a:cubicBezTo>
                    <a:pt x="21139" y="206755"/>
                    <a:pt x="21070" y="206675"/>
                    <a:pt x="20983" y="206675"/>
                  </a:cubicBezTo>
                  <a:cubicBezTo>
                    <a:pt x="20968" y="206675"/>
                    <a:pt x="20952" y="206677"/>
                    <a:pt x="20936" y="206683"/>
                  </a:cubicBezTo>
                  <a:cubicBezTo>
                    <a:pt x="20860" y="206708"/>
                    <a:pt x="20785" y="206718"/>
                    <a:pt x="20710" y="206718"/>
                  </a:cubicBezTo>
                  <a:cubicBezTo>
                    <a:pt x="20436" y="206718"/>
                    <a:pt x="20168" y="206584"/>
                    <a:pt x="19886" y="206580"/>
                  </a:cubicBezTo>
                  <a:cubicBezTo>
                    <a:pt x="19881" y="206580"/>
                    <a:pt x="19875" y="206580"/>
                    <a:pt x="19870" y="206580"/>
                  </a:cubicBezTo>
                  <a:cubicBezTo>
                    <a:pt x="19537" y="206580"/>
                    <a:pt x="19205" y="206685"/>
                    <a:pt x="18881" y="206743"/>
                  </a:cubicBezTo>
                  <a:cubicBezTo>
                    <a:pt x="18843" y="206751"/>
                    <a:pt x="18837" y="206810"/>
                    <a:pt x="18870" y="206828"/>
                  </a:cubicBezTo>
                  <a:cubicBezTo>
                    <a:pt x="19059" y="206925"/>
                    <a:pt x="19256" y="206941"/>
                    <a:pt x="19456" y="206941"/>
                  </a:cubicBezTo>
                  <a:cubicBezTo>
                    <a:pt x="19555" y="206941"/>
                    <a:pt x="19654" y="206937"/>
                    <a:pt x="19753" y="206937"/>
                  </a:cubicBezTo>
                  <a:cubicBezTo>
                    <a:pt x="19887" y="206937"/>
                    <a:pt x="20020" y="206944"/>
                    <a:pt x="20152" y="206976"/>
                  </a:cubicBezTo>
                  <a:cubicBezTo>
                    <a:pt x="20357" y="207026"/>
                    <a:pt x="20547" y="207105"/>
                    <a:pt x="20730" y="207105"/>
                  </a:cubicBezTo>
                  <a:cubicBezTo>
                    <a:pt x="20853" y="207105"/>
                    <a:pt x="20973" y="207070"/>
                    <a:pt x="21093" y="206968"/>
                  </a:cubicBezTo>
                  <a:lnTo>
                    <a:pt x="21093" y="206968"/>
                  </a:lnTo>
                  <a:cubicBezTo>
                    <a:pt x="20958" y="207286"/>
                    <a:pt x="20813" y="207603"/>
                    <a:pt x="20657" y="207935"/>
                  </a:cubicBezTo>
                  <a:cubicBezTo>
                    <a:pt x="20543" y="208173"/>
                    <a:pt x="20497" y="208473"/>
                    <a:pt x="20337" y="208672"/>
                  </a:cubicBezTo>
                  <a:cubicBezTo>
                    <a:pt x="20297" y="208768"/>
                    <a:pt x="20253" y="208861"/>
                    <a:pt x="20204" y="208952"/>
                  </a:cubicBezTo>
                  <a:cubicBezTo>
                    <a:pt x="20171" y="209043"/>
                    <a:pt x="20108" y="209089"/>
                    <a:pt x="20015" y="209089"/>
                  </a:cubicBezTo>
                  <a:cubicBezTo>
                    <a:pt x="19929" y="209089"/>
                    <a:pt x="19817" y="209049"/>
                    <a:pt x="19679" y="208970"/>
                  </a:cubicBezTo>
                  <a:cubicBezTo>
                    <a:pt x="19683" y="208945"/>
                    <a:pt x="19675" y="208918"/>
                    <a:pt x="19657" y="208900"/>
                  </a:cubicBezTo>
                  <a:cubicBezTo>
                    <a:pt x="19659" y="208894"/>
                    <a:pt x="19661" y="208888"/>
                    <a:pt x="19662" y="208881"/>
                  </a:cubicBezTo>
                  <a:cubicBezTo>
                    <a:pt x="19728" y="208056"/>
                    <a:pt x="18967" y="207410"/>
                    <a:pt x="18784" y="206604"/>
                  </a:cubicBezTo>
                  <a:cubicBezTo>
                    <a:pt x="18625" y="205905"/>
                    <a:pt x="18693" y="205665"/>
                    <a:pt x="18284" y="205099"/>
                  </a:cubicBezTo>
                  <a:cubicBezTo>
                    <a:pt x="18021" y="204864"/>
                    <a:pt x="17816" y="204570"/>
                    <a:pt x="17687" y="204241"/>
                  </a:cubicBezTo>
                  <a:cubicBezTo>
                    <a:pt x="17670" y="203974"/>
                    <a:pt x="17601" y="203714"/>
                    <a:pt x="17481" y="203474"/>
                  </a:cubicBezTo>
                  <a:cubicBezTo>
                    <a:pt x="17408" y="203360"/>
                    <a:pt x="17400" y="203334"/>
                    <a:pt x="17255" y="203202"/>
                  </a:cubicBezTo>
                  <a:cubicBezTo>
                    <a:pt x="17103" y="203063"/>
                    <a:pt x="16910" y="203004"/>
                    <a:pt x="16730" y="202919"/>
                  </a:cubicBezTo>
                  <a:cubicBezTo>
                    <a:pt x="16556" y="202845"/>
                    <a:pt x="16382" y="202771"/>
                    <a:pt x="16209" y="202695"/>
                  </a:cubicBezTo>
                  <a:cubicBezTo>
                    <a:pt x="16152" y="201898"/>
                    <a:pt x="16392" y="201412"/>
                    <a:pt x="16923" y="201229"/>
                  </a:cubicBezTo>
                  <a:cubicBezTo>
                    <a:pt x="17050" y="201271"/>
                    <a:pt x="17179" y="201301"/>
                    <a:pt x="17310" y="201319"/>
                  </a:cubicBezTo>
                  <a:cubicBezTo>
                    <a:pt x="17322" y="201321"/>
                    <a:pt x="17334" y="201322"/>
                    <a:pt x="17346" y="201322"/>
                  </a:cubicBezTo>
                  <a:cubicBezTo>
                    <a:pt x="17599" y="201322"/>
                    <a:pt x="17703" y="200934"/>
                    <a:pt x="17430" y="200889"/>
                  </a:cubicBezTo>
                  <a:cubicBezTo>
                    <a:pt x="16115" y="200673"/>
                    <a:pt x="15837" y="199370"/>
                    <a:pt x="15148" y="198441"/>
                  </a:cubicBezTo>
                  <a:cubicBezTo>
                    <a:pt x="14620" y="197727"/>
                    <a:pt x="13876" y="197260"/>
                    <a:pt x="13213" y="196686"/>
                  </a:cubicBezTo>
                  <a:cubicBezTo>
                    <a:pt x="12322" y="195916"/>
                    <a:pt x="12191" y="194987"/>
                    <a:pt x="11626" y="194033"/>
                  </a:cubicBezTo>
                  <a:cubicBezTo>
                    <a:pt x="11011" y="192994"/>
                    <a:pt x="10193" y="192319"/>
                    <a:pt x="9785" y="191149"/>
                  </a:cubicBezTo>
                  <a:cubicBezTo>
                    <a:pt x="9943" y="191069"/>
                    <a:pt x="9975" y="190801"/>
                    <a:pt x="9759" y="190757"/>
                  </a:cubicBezTo>
                  <a:cubicBezTo>
                    <a:pt x="7889" y="190377"/>
                    <a:pt x="6955" y="187365"/>
                    <a:pt x="6564" y="185773"/>
                  </a:cubicBezTo>
                  <a:cubicBezTo>
                    <a:pt x="6229" y="184405"/>
                    <a:pt x="6045" y="182932"/>
                    <a:pt x="5160" y="181781"/>
                  </a:cubicBezTo>
                  <a:cubicBezTo>
                    <a:pt x="4332" y="180703"/>
                    <a:pt x="3053" y="180162"/>
                    <a:pt x="2045" y="179291"/>
                  </a:cubicBezTo>
                  <a:cubicBezTo>
                    <a:pt x="3450" y="178153"/>
                    <a:pt x="4691" y="176870"/>
                    <a:pt x="6194" y="175839"/>
                  </a:cubicBezTo>
                  <a:cubicBezTo>
                    <a:pt x="7616" y="174865"/>
                    <a:pt x="9207" y="174204"/>
                    <a:pt x="10644" y="173275"/>
                  </a:cubicBezTo>
                  <a:cubicBezTo>
                    <a:pt x="10685" y="173248"/>
                    <a:pt x="10666" y="173184"/>
                    <a:pt x="10621" y="173184"/>
                  </a:cubicBezTo>
                  <a:cubicBezTo>
                    <a:pt x="10616" y="173184"/>
                    <a:pt x="10612" y="173184"/>
                    <a:pt x="10607" y="173186"/>
                  </a:cubicBezTo>
                  <a:cubicBezTo>
                    <a:pt x="8928" y="173660"/>
                    <a:pt x="7307" y="174742"/>
                    <a:pt x="5880" y="175719"/>
                  </a:cubicBezTo>
                  <a:cubicBezTo>
                    <a:pt x="4461" y="176691"/>
                    <a:pt x="2953" y="177782"/>
                    <a:pt x="1872" y="179135"/>
                  </a:cubicBezTo>
                  <a:cubicBezTo>
                    <a:pt x="1707" y="178983"/>
                    <a:pt x="1550" y="178821"/>
                    <a:pt x="1402" y="178652"/>
                  </a:cubicBezTo>
                  <a:cubicBezTo>
                    <a:pt x="2068" y="178040"/>
                    <a:pt x="2763" y="177460"/>
                    <a:pt x="3486" y="176912"/>
                  </a:cubicBezTo>
                  <a:cubicBezTo>
                    <a:pt x="4141" y="176412"/>
                    <a:pt x="4978" y="175980"/>
                    <a:pt x="5540" y="175378"/>
                  </a:cubicBezTo>
                  <a:cubicBezTo>
                    <a:pt x="5562" y="175354"/>
                    <a:pt x="5545" y="175310"/>
                    <a:pt x="5514" y="175310"/>
                  </a:cubicBezTo>
                  <a:cubicBezTo>
                    <a:pt x="5510" y="175310"/>
                    <a:pt x="5506" y="175311"/>
                    <a:pt x="5501" y="175313"/>
                  </a:cubicBezTo>
                  <a:cubicBezTo>
                    <a:pt x="4642" y="175594"/>
                    <a:pt x="3803" y="176387"/>
                    <a:pt x="3096" y="176932"/>
                  </a:cubicBezTo>
                  <a:cubicBezTo>
                    <a:pt x="2478" y="177410"/>
                    <a:pt x="1785" y="177909"/>
                    <a:pt x="1311" y="178547"/>
                  </a:cubicBezTo>
                  <a:cubicBezTo>
                    <a:pt x="1185" y="178395"/>
                    <a:pt x="1071" y="178236"/>
                    <a:pt x="966" y="178070"/>
                  </a:cubicBezTo>
                  <a:cubicBezTo>
                    <a:pt x="1007" y="178028"/>
                    <a:pt x="1047" y="177982"/>
                    <a:pt x="1096" y="177928"/>
                  </a:cubicBezTo>
                  <a:cubicBezTo>
                    <a:pt x="1245" y="177763"/>
                    <a:pt x="1405" y="177609"/>
                    <a:pt x="1570" y="177460"/>
                  </a:cubicBezTo>
                  <a:cubicBezTo>
                    <a:pt x="1896" y="177161"/>
                    <a:pt x="2284" y="176942"/>
                    <a:pt x="2596" y="176632"/>
                  </a:cubicBezTo>
                  <a:cubicBezTo>
                    <a:pt x="2632" y="176597"/>
                    <a:pt x="2602" y="176541"/>
                    <a:pt x="2557" y="176541"/>
                  </a:cubicBezTo>
                  <a:cubicBezTo>
                    <a:pt x="2553" y="176541"/>
                    <a:pt x="2549" y="176542"/>
                    <a:pt x="2544" y="176543"/>
                  </a:cubicBezTo>
                  <a:cubicBezTo>
                    <a:pt x="2117" y="176647"/>
                    <a:pt x="1750" y="176944"/>
                    <a:pt x="1421" y="177226"/>
                  </a:cubicBezTo>
                  <a:cubicBezTo>
                    <a:pt x="1249" y="177373"/>
                    <a:pt x="982" y="177588"/>
                    <a:pt x="823" y="177823"/>
                  </a:cubicBezTo>
                  <a:cubicBezTo>
                    <a:pt x="628" y="177448"/>
                    <a:pt x="502" y="177043"/>
                    <a:pt x="497" y="176615"/>
                  </a:cubicBezTo>
                  <a:cubicBezTo>
                    <a:pt x="489" y="175821"/>
                    <a:pt x="889" y="175068"/>
                    <a:pt x="920" y="174268"/>
                  </a:cubicBezTo>
                  <a:cubicBezTo>
                    <a:pt x="995" y="172352"/>
                    <a:pt x="886" y="170762"/>
                    <a:pt x="2134" y="169138"/>
                  </a:cubicBezTo>
                  <a:cubicBezTo>
                    <a:pt x="2528" y="168626"/>
                    <a:pt x="3048" y="168242"/>
                    <a:pt x="3446" y="167740"/>
                  </a:cubicBezTo>
                  <a:cubicBezTo>
                    <a:pt x="3859" y="167219"/>
                    <a:pt x="3843" y="166767"/>
                    <a:pt x="4089" y="166187"/>
                  </a:cubicBezTo>
                  <a:cubicBezTo>
                    <a:pt x="4360" y="165546"/>
                    <a:pt x="4704" y="165321"/>
                    <a:pt x="5071" y="165321"/>
                  </a:cubicBezTo>
                  <a:cubicBezTo>
                    <a:pt x="5740" y="165321"/>
                    <a:pt x="6482" y="166068"/>
                    <a:pt x="6988" y="166396"/>
                  </a:cubicBezTo>
                  <a:cubicBezTo>
                    <a:pt x="7411" y="166671"/>
                    <a:pt x="7845" y="166858"/>
                    <a:pt x="8352" y="166902"/>
                  </a:cubicBezTo>
                  <a:cubicBezTo>
                    <a:pt x="8427" y="166909"/>
                    <a:pt x="8502" y="166912"/>
                    <a:pt x="8577" y="166912"/>
                  </a:cubicBezTo>
                  <a:cubicBezTo>
                    <a:pt x="8911" y="166912"/>
                    <a:pt x="9243" y="166851"/>
                    <a:pt x="9556" y="166733"/>
                  </a:cubicBezTo>
                  <a:cubicBezTo>
                    <a:pt x="9568" y="166729"/>
                    <a:pt x="9580" y="166723"/>
                    <a:pt x="9591" y="166719"/>
                  </a:cubicBezTo>
                  <a:cubicBezTo>
                    <a:pt x="9654" y="166695"/>
                    <a:pt x="9717" y="166673"/>
                    <a:pt x="9777" y="166644"/>
                  </a:cubicBezTo>
                  <a:cubicBezTo>
                    <a:pt x="10284" y="166404"/>
                    <a:pt x="10705" y="165811"/>
                    <a:pt x="11260" y="165695"/>
                  </a:cubicBezTo>
                  <a:cubicBezTo>
                    <a:pt x="11265" y="165719"/>
                    <a:pt x="11271" y="165742"/>
                    <a:pt x="11279" y="165770"/>
                  </a:cubicBezTo>
                  <a:cubicBezTo>
                    <a:pt x="11318" y="165887"/>
                    <a:pt x="11389" y="165997"/>
                    <a:pt x="11485" y="166099"/>
                  </a:cubicBezTo>
                  <a:cubicBezTo>
                    <a:pt x="10601" y="167623"/>
                    <a:pt x="12388" y="169026"/>
                    <a:pt x="13511" y="169857"/>
                  </a:cubicBezTo>
                  <a:cubicBezTo>
                    <a:pt x="15131" y="171056"/>
                    <a:pt x="17073" y="171762"/>
                    <a:pt x="19079" y="171922"/>
                  </a:cubicBezTo>
                  <a:cubicBezTo>
                    <a:pt x="19362" y="171944"/>
                    <a:pt x="19646" y="171956"/>
                    <a:pt x="19931" y="171956"/>
                  </a:cubicBezTo>
                  <a:cubicBezTo>
                    <a:pt x="21596" y="171956"/>
                    <a:pt x="23279" y="171566"/>
                    <a:pt x="24722" y="170728"/>
                  </a:cubicBezTo>
                  <a:cubicBezTo>
                    <a:pt x="26136" y="169906"/>
                    <a:pt x="27712" y="168417"/>
                    <a:pt x="27728" y="166661"/>
                  </a:cubicBezTo>
                  <a:cubicBezTo>
                    <a:pt x="27801" y="166610"/>
                    <a:pt x="27871" y="166555"/>
                    <a:pt x="27938" y="166496"/>
                  </a:cubicBezTo>
                  <a:cubicBezTo>
                    <a:pt x="28219" y="166761"/>
                    <a:pt x="28585" y="166858"/>
                    <a:pt x="28975" y="166858"/>
                  </a:cubicBezTo>
                  <a:cubicBezTo>
                    <a:pt x="29593" y="166858"/>
                    <a:pt x="30272" y="166614"/>
                    <a:pt x="30771" y="166413"/>
                  </a:cubicBezTo>
                  <a:cubicBezTo>
                    <a:pt x="31986" y="165923"/>
                    <a:pt x="33474" y="164662"/>
                    <a:pt x="34822" y="164662"/>
                  </a:cubicBezTo>
                  <a:close/>
                  <a:moveTo>
                    <a:pt x="26102" y="0"/>
                  </a:moveTo>
                  <a:cubicBezTo>
                    <a:pt x="24821" y="0"/>
                    <a:pt x="23544" y="386"/>
                    <a:pt x="22298" y="613"/>
                  </a:cubicBezTo>
                  <a:cubicBezTo>
                    <a:pt x="21356" y="785"/>
                    <a:pt x="20447" y="841"/>
                    <a:pt x="19541" y="841"/>
                  </a:cubicBezTo>
                  <a:cubicBezTo>
                    <a:pt x="18362" y="841"/>
                    <a:pt x="17190" y="746"/>
                    <a:pt x="15964" y="688"/>
                  </a:cubicBezTo>
                  <a:cubicBezTo>
                    <a:pt x="15781" y="679"/>
                    <a:pt x="15594" y="674"/>
                    <a:pt x="15406" y="674"/>
                  </a:cubicBezTo>
                  <a:cubicBezTo>
                    <a:pt x="14203" y="674"/>
                    <a:pt x="12940" y="874"/>
                    <a:pt x="11934" y="1545"/>
                  </a:cubicBezTo>
                  <a:cubicBezTo>
                    <a:pt x="11162" y="2061"/>
                    <a:pt x="10771" y="2832"/>
                    <a:pt x="9904" y="3211"/>
                  </a:cubicBezTo>
                  <a:cubicBezTo>
                    <a:pt x="9232" y="3505"/>
                    <a:pt x="8549" y="3475"/>
                    <a:pt x="7913" y="3830"/>
                  </a:cubicBezTo>
                  <a:cubicBezTo>
                    <a:pt x="7876" y="3836"/>
                    <a:pt x="7841" y="3855"/>
                    <a:pt x="7814" y="3883"/>
                  </a:cubicBezTo>
                  <a:cubicBezTo>
                    <a:pt x="7010" y="4721"/>
                    <a:pt x="7104" y="6112"/>
                    <a:pt x="8296" y="6547"/>
                  </a:cubicBezTo>
                  <a:cubicBezTo>
                    <a:pt x="8476" y="6613"/>
                    <a:pt x="8670" y="6640"/>
                    <a:pt x="8873" y="6640"/>
                  </a:cubicBezTo>
                  <a:cubicBezTo>
                    <a:pt x="9834" y="6640"/>
                    <a:pt x="11001" y="6031"/>
                    <a:pt x="11944" y="6031"/>
                  </a:cubicBezTo>
                  <a:cubicBezTo>
                    <a:pt x="12407" y="6031"/>
                    <a:pt x="12816" y="6177"/>
                    <a:pt x="13120" y="6615"/>
                  </a:cubicBezTo>
                  <a:cubicBezTo>
                    <a:pt x="13122" y="6619"/>
                    <a:pt x="13124" y="6621"/>
                    <a:pt x="13128" y="6623"/>
                  </a:cubicBezTo>
                  <a:cubicBezTo>
                    <a:pt x="13133" y="6631"/>
                    <a:pt x="13138" y="6635"/>
                    <a:pt x="13142" y="6641"/>
                  </a:cubicBezTo>
                  <a:cubicBezTo>
                    <a:pt x="13148" y="6977"/>
                    <a:pt x="13233" y="7291"/>
                    <a:pt x="13130" y="7636"/>
                  </a:cubicBezTo>
                  <a:cubicBezTo>
                    <a:pt x="13007" y="8049"/>
                    <a:pt x="12696" y="8392"/>
                    <a:pt x="12383" y="8673"/>
                  </a:cubicBezTo>
                  <a:cubicBezTo>
                    <a:pt x="11970" y="9041"/>
                    <a:pt x="11486" y="9389"/>
                    <a:pt x="11050" y="9733"/>
                  </a:cubicBezTo>
                  <a:cubicBezTo>
                    <a:pt x="10978" y="9789"/>
                    <a:pt x="11015" y="9931"/>
                    <a:pt x="11106" y="9946"/>
                  </a:cubicBezTo>
                  <a:lnTo>
                    <a:pt x="11106" y="9946"/>
                  </a:lnTo>
                  <a:cubicBezTo>
                    <a:pt x="11104" y="9946"/>
                    <a:pt x="11101" y="9945"/>
                    <a:pt x="11099" y="9945"/>
                  </a:cubicBezTo>
                  <a:cubicBezTo>
                    <a:pt x="10983" y="9945"/>
                    <a:pt x="11254" y="10496"/>
                    <a:pt x="11263" y="10508"/>
                  </a:cubicBezTo>
                  <a:cubicBezTo>
                    <a:pt x="11412" y="10739"/>
                    <a:pt x="11580" y="10924"/>
                    <a:pt x="11861" y="10981"/>
                  </a:cubicBezTo>
                  <a:cubicBezTo>
                    <a:pt x="11913" y="10992"/>
                    <a:pt x="11965" y="10997"/>
                    <a:pt x="12016" y="10997"/>
                  </a:cubicBezTo>
                  <a:cubicBezTo>
                    <a:pt x="12274" y="10997"/>
                    <a:pt x="12522" y="10875"/>
                    <a:pt x="12748" y="10764"/>
                  </a:cubicBezTo>
                  <a:cubicBezTo>
                    <a:pt x="13336" y="10476"/>
                    <a:pt x="13784" y="10319"/>
                    <a:pt x="14371" y="10319"/>
                  </a:cubicBezTo>
                  <a:cubicBezTo>
                    <a:pt x="14502" y="10319"/>
                    <a:pt x="14640" y="10327"/>
                    <a:pt x="14788" y="10342"/>
                  </a:cubicBezTo>
                  <a:cubicBezTo>
                    <a:pt x="14799" y="10342"/>
                    <a:pt x="14811" y="10341"/>
                    <a:pt x="14822" y="10339"/>
                  </a:cubicBezTo>
                  <a:cubicBezTo>
                    <a:pt x="14859" y="10471"/>
                    <a:pt x="14896" y="10602"/>
                    <a:pt x="14892" y="10748"/>
                  </a:cubicBezTo>
                  <a:cubicBezTo>
                    <a:pt x="14888" y="10895"/>
                    <a:pt x="14850" y="11027"/>
                    <a:pt x="14811" y="11162"/>
                  </a:cubicBezTo>
                  <a:cubicBezTo>
                    <a:pt x="14776" y="11153"/>
                    <a:pt x="14743" y="11149"/>
                    <a:pt x="14707" y="11138"/>
                  </a:cubicBezTo>
                  <a:cubicBezTo>
                    <a:pt x="14421" y="11055"/>
                    <a:pt x="14171" y="10930"/>
                    <a:pt x="13884" y="10930"/>
                  </a:cubicBezTo>
                  <a:cubicBezTo>
                    <a:pt x="13820" y="10930"/>
                    <a:pt x="13754" y="10936"/>
                    <a:pt x="13686" y="10950"/>
                  </a:cubicBezTo>
                  <a:cubicBezTo>
                    <a:pt x="13065" y="11078"/>
                    <a:pt x="12800" y="11659"/>
                    <a:pt x="12720" y="12231"/>
                  </a:cubicBezTo>
                  <a:cubicBezTo>
                    <a:pt x="12720" y="12235"/>
                    <a:pt x="12720" y="12240"/>
                    <a:pt x="12720" y="12245"/>
                  </a:cubicBezTo>
                  <a:cubicBezTo>
                    <a:pt x="12720" y="12247"/>
                    <a:pt x="12718" y="12250"/>
                    <a:pt x="12718" y="12252"/>
                  </a:cubicBezTo>
                  <a:cubicBezTo>
                    <a:pt x="12533" y="12516"/>
                    <a:pt x="12096" y="12437"/>
                    <a:pt x="11837" y="12597"/>
                  </a:cubicBezTo>
                  <a:cubicBezTo>
                    <a:pt x="11556" y="12769"/>
                    <a:pt x="11499" y="13087"/>
                    <a:pt x="11464" y="13393"/>
                  </a:cubicBezTo>
                  <a:cubicBezTo>
                    <a:pt x="11426" y="13713"/>
                    <a:pt x="11346" y="14358"/>
                    <a:pt x="11528" y="14654"/>
                  </a:cubicBezTo>
                  <a:cubicBezTo>
                    <a:pt x="11656" y="14863"/>
                    <a:pt x="11961" y="14916"/>
                    <a:pt x="12220" y="14916"/>
                  </a:cubicBezTo>
                  <a:cubicBezTo>
                    <a:pt x="12297" y="14916"/>
                    <a:pt x="12370" y="14911"/>
                    <a:pt x="12433" y="14905"/>
                  </a:cubicBezTo>
                  <a:cubicBezTo>
                    <a:pt x="12524" y="14895"/>
                    <a:pt x="12573" y="14828"/>
                    <a:pt x="12585" y="14756"/>
                  </a:cubicBezTo>
                  <a:cubicBezTo>
                    <a:pt x="12604" y="14749"/>
                    <a:pt x="12622" y="14746"/>
                    <a:pt x="12641" y="14737"/>
                  </a:cubicBezTo>
                  <a:cubicBezTo>
                    <a:pt x="12825" y="14691"/>
                    <a:pt x="13004" y="14623"/>
                    <a:pt x="13172" y="14537"/>
                  </a:cubicBezTo>
                  <a:lnTo>
                    <a:pt x="13172" y="14537"/>
                  </a:lnTo>
                  <a:cubicBezTo>
                    <a:pt x="13055" y="15143"/>
                    <a:pt x="13314" y="15792"/>
                    <a:pt x="13282" y="16419"/>
                  </a:cubicBezTo>
                  <a:cubicBezTo>
                    <a:pt x="13224" y="16409"/>
                    <a:pt x="13166" y="16404"/>
                    <a:pt x="13111" y="16404"/>
                  </a:cubicBezTo>
                  <a:cubicBezTo>
                    <a:pt x="13026" y="16404"/>
                    <a:pt x="12947" y="16416"/>
                    <a:pt x="12887" y="16440"/>
                  </a:cubicBezTo>
                  <a:cubicBezTo>
                    <a:pt x="12679" y="16524"/>
                    <a:pt x="12532" y="16709"/>
                    <a:pt x="12556" y="16940"/>
                  </a:cubicBezTo>
                  <a:cubicBezTo>
                    <a:pt x="12573" y="17101"/>
                    <a:pt x="12666" y="17257"/>
                    <a:pt x="12716" y="17411"/>
                  </a:cubicBezTo>
                  <a:cubicBezTo>
                    <a:pt x="12769" y="17579"/>
                    <a:pt x="12806" y="17751"/>
                    <a:pt x="12823" y="17926"/>
                  </a:cubicBezTo>
                  <a:cubicBezTo>
                    <a:pt x="12454" y="17974"/>
                    <a:pt x="12084" y="17938"/>
                    <a:pt x="11720" y="17999"/>
                  </a:cubicBezTo>
                  <a:cubicBezTo>
                    <a:pt x="11352" y="18061"/>
                    <a:pt x="11304" y="18277"/>
                    <a:pt x="11273" y="18613"/>
                  </a:cubicBezTo>
                  <a:cubicBezTo>
                    <a:pt x="11233" y="19043"/>
                    <a:pt x="11292" y="19524"/>
                    <a:pt x="11667" y="19798"/>
                  </a:cubicBezTo>
                  <a:cubicBezTo>
                    <a:pt x="11877" y="19950"/>
                    <a:pt x="12113" y="20002"/>
                    <a:pt x="12356" y="20002"/>
                  </a:cubicBezTo>
                  <a:cubicBezTo>
                    <a:pt x="12608" y="20002"/>
                    <a:pt x="12866" y="19946"/>
                    <a:pt x="13110" y="19887"/>
                  </a:cubicBezTo>
                  <a:lnTo>
                    <a:pt x="13110" y="19887"/>
                  </a:lnTo>
                  <a:cubicBezTo>
                    <a:pt x="13177" y="20317"/>
                    <a:pt x="13122" y="20686"/>
                    <a:pt x="13038" y="21122"/>
                  </a:cubicBezTo>
                  <a:cubicBezTo>
                    <a:pt x="12991" y="21378"/>
                    <a:pt x="12909" y="21641"/>
                    <a:pt x="12894" y="21904"/>
                  </a:cubicBezTo>
                  <a:cubicBezTo>
                    <a:pt x="12791" y="22044"/>
                    <a:pt x="12711" y="22198"/>
                    <a:pt x="12656" y="22363"/>
                  </a:cubicBezTo>
                  <a:cubicBezTo>
                    <a:pt x="12632" y="22428"/>
                    <a:pt x="12643" y="22501"/>
                    <a:pt x="12685" y="22557"/>
                  </a:cubicBezTo>
                  <a:cubicBezTo>
                    <a:pt x="12477" y="22516"/>
                    <a:pt x="12266" y="22512"/>
                    <a:pt x="12052" y="22500"/>
                  </a:cubicBezTo>
                  <a:cubicBezTo>
                    <a:pt x="11919" y="22493"/>
                    <a:pt x="11757" y="22469"/>
                    <a:pt x="11601" y="22469"/>
                  </a:cubicBezTo>
                  <a:cubicBezTo>
                    <a:pt x="11494" y="22469"/>
                    <a:pt x="11390" y="22480"/>
                    <a:pt x="11301" y="22517"/>
                  </a:cubicBezTo>
                  <a:cubicBezTo>
                    <a:pt x="11057" y="22618"/>
                    <a:pt x="10937" y="22974"/>
                    <a:pt x="10966" y="23221"/>
                  </a:cubicBezTo>
                  <a:cubicBezTo>
                    <a:pt x="11000" y="23499"/>
                    <a:pt x="11131" y="23674"/>
                    <a:pt x="11050" y="23980"/>
                  </a:cubicBezTo>
                  <a:cubicBezTo>
                    <a:pt x="11007" y="24146"/>
                    <a:pt x="10940" y="24276"/>
                    <a:pt x="11030" y="24435"/>
                  </a:cubicBezTo>
                  <a:cubicBezTo>
                    <a:pt x="11208" y="24751"/>
                    <a:pt x="11730" y="24932"/>
                    <a:pt x="12088" y="24932"/>
                  </a:cubicBezTo>
                  <a:cubicBezTo>
                    <a:pt x="12112" y="24932"/>
                    <a:pt x="12134" y="24931"/>
                    <a:pt x="12156" y="24929"/>
                  </a:cubicBezTo>
                  <a:cubicBezTo>
                    <a:pt x="12192" y="24927"/>
                    <a:pt x="12226" y="24914"/>
                    <a:pt x="12256" y="24892"/>
                  </a:cubicBezTo>
                  <a:cubicBezTo>
                    <a:pt x="12360" y="24854"/>
                    <a:pt x="12458" y="24800"/>
                    <a:pt x="12546" y="24732"/>
                  </a:cubicBezTo>
                  <a:cubicBezTo>
                    <a:pt x="12841" y="24711"/>
                    <a:pt x="13135" y="24674"/>
                    <a:pt x="13428" y="24633"/>
                  </a:cubicBezTo>
                  <a:lnTo>
                    <a:pt x="13428" y="24633"/>
                  </a:lnTo>
                  <a:cubicBezTo>
                    <a:pt x="13363" y="25098"/>
                    <a:pt x="13312" y="25578"/>
                    <a:pt x="12989" y="25946"/>
                  </a:cubicBezTo>
                  <a:cubicBezTo>
                    <a:pt x="12637" y="26348"/>
                    <a:pt x="12164" y="26261"/>
                    <a:pt x="11751" y="26421"/>
                  </a:cubicBezTo>
                  <a:cubicBezTo>
                    <a:pt x="11730" y="26415"/>
                    <a:pt x="11708" y="26412"/>
                    <a:pt x="11686" y="26412"/>
                  </a:cubicBezTo>
                  <a:cubicBezTo>
                    <a:pt x="11646" y="26412"/>
                    <a:pt x="11607" y="26422"/>
                    <a:pt x="11572" y="26441"/>
                  </a:cubicBezTo>
                  <a:cubicBezTo>
                    <a:pt x="10514" y="27012"/>
                    <a:pt x="9853" y="28851"/>
                    <a:pt x="10896" y="29724"/>
                  </a:cubicBezTo>
                  <a:cubicBezTo>
                    <a:pt x="10869" y="29724"/>
                    <a:pt x="10843" y="29723"/>
                    <a:pt x="10816" y="29723"/>
                  </a:cubicBezTo>
                  <a:cubicBezTo>
                    <a:pt x="10449" y="29723"/>
                    <a:pt x="10100" y="29797"/>
                    <a:pt x="9876" y="30061"/>
                  </a:cubicBezTo>
                  <a:cubicBezTo>
                    <a:pt x="9402" y="30620"/>
                    <a:pt x="9556" y="31854"/>
                    <a:pt x="9882" y="32441"/>
                  </a:cubicBezTo>
                  <a:cubicBezTo>
                    <a:pt x="10304" y="33200"/>
                    <a:pt x="10890" y="33705"/>
                    <a:pt x="11763" y="33705"/>
                  </a:cubicBezTo>
                  <a:cubicBezTo>
                    <a:pt x="11780" y="33705"/>
                    <a:pt x="11797" y="33705"/>
                    <a:pt x="11814" y="33705"/>
                  </a:cubicBezTo>
                  <a:cubicBezTo>
                    <a:pt x="11996" y="33700"/>
                    <a:pt x="12219" y="33698"/>
                    <a:pt x="12411" y="33637"/>
                  </a:cubicBezTo>
                  <a:cubicBezTo>
                    <a:pt x="12433" y="33644"/>
                    <a:pt x="12455" y="33647"/>
                    <a:pt x="12478" y="33647"/>
                  </a:cubicBezTo>
                  <a:cubicBezTo>
                    <a:pt x="12495" y="33647"/>
                    <a:pt x="12512" y="33645"/>
                    <a:pt x="12529" y="33642"/>
                  </a:cubicBezTo>
                  <a:cubicBezTo>
                    <a:pt x="13090" y="33512"/>
                    <a:pt x="13637" y="33352"/>
                    <a:pt x="14180" y="33352"/>
                  </a:cubicBezTo>
                  <a:cubicBezTo>
                    <a:pt x="14466" y="33352"/>
                    <a:pt x="14750" y="33397"/>
                    <a:pt x="15035" y="33513"/>
                  </a:cubicBezTo>
                  <a:cubicBezTo>
                    <a:pt x="14954" y="33726"/>
                    <a:pt x="14788" y="33892"/>
                    <a:pt x="14528" y="33927"/>
                  </a:cubicBezTo>
                  <a:cubicBezTo>
                    <a:pt x="14212" y="33969"/>
                    <a:pt x="13910" y="33911"/>
                    <a:pt x="13632" y="34105"/>
                  </a:cubicBezTo>
                  <a:cubicBezTo>
                    <a:pt x="13622" y="34113"/>
                    <a:pt x="13614" y="34122"/>
                    <a:pt x="13606" y="34131"/>
                  </a:cubicBezTo>
                  <a:cubicBezTo>
                    <a:pt x="13601" y="34137"/>
                    <a:pt x="13594" y="34138"/>
                    <a:pt x="13589" y="34144"/>
                  </a:cubicBezTo>
                  <a:cubicBezTo>
                    <a:pt x="13428" y="34330"/>
                    <a:pt x="13162" y="34396"/>
                    <a:pt x="12853" y="34396"/>
                  </a:cubicBezTo>
                  <a:cubicBezTo>
                    <a:pt x="12184" y="34396"/>
                    <a:pt x="11313" y="34084"/>
                    <a:pt x="10855" y="33977"/>
                  </a:cubicBezTo>
                  <a:cubicBezTo>
                    <a:pt x="10609" y="33920"/>
                    <a:pt x="10376" y="33865"/>
                    <a:pt x="10143" y="33865"/>
                  </a:cubicBezTo>
                  <a:cubicBezTo>
                    <a:pt x="9956" y="33865"/>
                    <a:pt x="9770" y="33901"/>
                    <a:pt x="9579" y="33999"/>
                  </a:cubicBezTo>
                  <a:cubicBezTo>
                    <a:pt x="8719" y="34439"/>
                    <a:pt x="8516" y="35700"/>
                    <a:pt x="8690" y="36562"/>
                  </a:cubicBezTo>
                  <a:cubicBezTo>
                    <a:pt x="8829" y="37249"/>
                    <a:pt x="9353" y="37899"/>
                    <a:pt x="10035" y="37899"/>
                  </a:cubicBezTo>
                  <a:cubicBezTo>
                    <a:pt x="10184" y="37899"/>
                    <a:pt x="10340" y="37868"/>
                    <a:pt x="10502" y="37800"/>
                  </a:cubicBezTo>
                  <a:cubicBezTo>
                    <a:pt x="10817" y="37773"/>
                    <a:pt x="11122" y="37752"/>
                    <a:pt x="11419" y="37752"/>
                  </a:cubicBezTo>
                  <a:cubicBezTo>
                    <a:pt x="12264" y="37752"/>
                    <a:pt x="13034" y="37925"/>
                    <a:pt x="13717" y="38640"/>
                  </a:cubicBezTo>
                  <a:cubicBezTo>
                    <a:pt x="14173" y="39116"/>
                    <a:pt x="14611" y="40005"/>
                    <a:pt x="15226" y="40284"/>
                  </a:cubicBezTo>
                  <a:lnTo>
                    <a:pt x="15242" y="40291"/>
                  </a:lnTo>
                  <a:cubicBezTo>
                    <a:pt x="15236" y="40302"/>
                    <a:pt x="15230" y="40313"/>
                    <a:pt x="15226" y="40325"/>
                  </a:cubicBezTo>
                  <a:cubicBezTo>
                    <a:pt x="15202" y="40412"/>
                    <a:pt x="15194" y="40503"/>
                    <a:pt x="15200" y="40593"/>
                  </a:cubicBezTo>
                  <a:cubicBezTo>
                    <a:pt x="14527" y="40260"/>
                    <a:pt x="14000" y="39707"/>
                    <a:pt x="13251" y="39495"/>
                  </a:cubicBezTo>
                  <a:cubicBezTo>
                    <a:pt x="12925" y="39404"/>
                    <a:pt x="12590" y="39358"/>
                    <a:pt x="12254" y="39358"/>
                  </a:cubicBezTo>
                  <a:cubicBezTo>
                    <a:pt x="12011" y="39358"/>
                    <a:pt x="11768" y="39382"/>
                    <a:pt x="11528" y="39430"/>
                  </a:cubicBezTo>
                  <a:cubicBezTo>
                    <a:pt x="11018" y="39532"/>
                    <a:pt x="10310" y="39763"/>
                    <a:pt x="9980" y="40199"/>
                  </a:cubicBezTo>
                  <a:cubicBezTo>
                    <a:pt x="9636" y="40652"/>
                    <a:pt x="9732" y="41248"/>
                    <a:pt x="9753" y="41788"/>
                  </a:cubicBezTo>
                  <a:cubicBezTo>
                    <a:pt x="9798" y="42963"/>
                    <a:pt x="10281" y="43603"/>
                    <a:pt x="11516" y="43757"/>
                  </a:cubicBezTo>
                  <a:cubicBezTo>
                    <a:pt x="11652" y="43774"/>
                    <a:pt x="11789" y="43783"/>
                    <a:pt x="11925" y="43783"/>
                  </a:cubicBezTo>
                  <a:cubicBezTo>
                    <a:pt x="12371" y="43783"/>
                    <a:pt x="12809" y="43689"/>
                    <a:pt x="13166" y="43476"/>
                  </a:cubicBezTo>
                  <a:cubicBezTo>
                    <a:pt x="13178" y="43476"/>
                    <a:pt x="13190" y="43475"/>
                    <a:pt x="13203" y="43475"/>
                  </a:cubicBezTo>
                  <a:cubicBezTo>
                    <a:pt x="13704" y="43475"/>
                    <a:pt x="14266" y="44064"/>
                    <a:pt x="14599" y="44308"/>
                  </a:cubicBezTo>
                  <a:cubicBezTo>
                    <a:pt x="14829" y="44475"/>
                    <a:pt x="15085" y="44643"/>
                    <a:pt x="15365" y="44690"/>
                  </a:cubicBezTo>
                  <a:cubicBezTo>
                    <a:pt x="15254" y="45078"/>
                    <a:pt x="15145" y="45486"/>
                    <a:pt x="15251" y="45830"/>
                  </a:cubicBezTo>
                  <a:cubicBezTo>
                    <a:pt x="15192" y="46100"/>
                    <a:pt x="15148" y="46307"/>
                    <a:pt x="15132" y="46469"/>
                  </a:cubicBezTo>
                  <a:cubicBezTo>
                    <a:pt x="15052" y="46519"/>
                    <a:pt x="14989" y="46592"/>
                    <a:pt x="14949" y="46678"/>
                  </a:cubicBezTo>
                  <a:cubicBezTo>
                    <a:pt x="14480" y="46035"/>
                    <a:pt x="13791" y="45535"/>
                    <a:pt x="13038" y="45330"/>
                  </a:cubicBezTo>
                  <a:cubicBezTo>
                    <a:pt x="12672" y="45229"/>
                    <a:pt x="12248" y="45163"/>
                    <a:pt x="11824" y="45163"/>
                  </a:cubicBezTo>
                  <a:cubicBezTo>
                    <a:pt x="10945" y="45163"/>
                    <a:pt x="10067" y="45449"/>
                    <a:pt x="9711" y="46312"/>
                  </a:cubicBezTo>
                  <a:cubicBezTo>
                    <a:pt x="9282" y="47351"/>
                    <a:pt x="10077" y="48881"/>
                    <a:pt x="10927" y="49486"/>
                  </a:cubicBezTo>
                  <a:cubicBezTo>
                    <a:pt x="11580" y="49952"/>
                    <a:pt x="12285" y="49697"/>
                    <a:pt x="13015" y="49893"/>
                  </a:cubicBezTo>
                  <a:cubicBezTo>
                    <a:pt x="13814" y="50107"/>
                    <a:pt x="14128" y="50793"/>
                    <a:pt x="14885" y="50917"/>
                  </a:cubicBezTo>
                  <a:cubicBezTo>
                    <a:pt x="14777" y="51211"/>
                    <a:pt x="14632" y="51441"/>
                    <a:pt x="14681" y="51781"/>
                  </a:cubicBezTo>
                  <a:cubicBezTo>
                    <a:pt x="14702" y="51937"/>
                    <a:pt x="14759" y="52085"/>
                    <a:pt x="14848" y="52214"/>
                  </a:cubicBezTo>
                  <a:cubicBezTo>
                    <a:pt x="14800" y="52373"/>
                    <a:pt x="14773" y="52537"/>
                    <a:pt x="14768" y="52702"/>
                  </a:cubicBezTo>
                  <a:cubicBezTo>
                    <a:pt x="14098" y="52474"/>
                    <a:pt x="13711" y="51853"/>
                    <a:pt x="13055" y="51594"/>
                  </a:cubicBezTo>
                  <a:cubicBezTo>
                    <a:pt x="12846" y="51512"/>
                    <a:pt x="12631" y="51480"/>
                    <a:pt x="12414" y="51480"/>
                  </a:cubicBezTo>
                  <a:cubicBezTo>
                    <a:pt x="12046" y="51480"/>
                    <a:pt x="11674" y="51571"/>
                    <a:pt x="11321" y="51664"/>
                  </a:cubicBezTo>
                  <a:cubicBezTo>
                    <a:pt x="10827" y="51795"/>
                    <a:pt x="10173" y="51891"/>
                    <a:pt x="9871" y="52359"/>
                  </a:cubicBezTo>
                  <a:cubicBezTo>
                    <a:pt x="9570" y="52828"/>
                    <a:pt x="9717" y="53504"/>
                    <a:pt x="9890" y="53986"/>
                  </a:cubicBezTo>
                  <a:cubicBezTo>
                    <a:pt x="10183" y="54801"/>
                    <a:pt x="10939" y="55849"/>
                    <a:pt x="11865" y="55849"/>
                  </a:cubicBezTo>
                  <a:cubicBezTo>
                    <a:pt x="12040" y="55849"/>
                    <a:pt x="12221" y="55812"/>
                    <a:pt x="12406" y="55728"/>
                  </a:cubicBezTo>
                  <a:cubicBezTo>
                    <a:pt x="12567" y="55654"/>
                    <a:pt x="12717" y="55558"/>
                    <a:pt x="12852" y="55443"/>
                  </a:cubicBezTo>
                  <a:cubicBezTo>
                    <a:pt x="13004" y="55487"/>
                    <a:pt x="13160" y="55519"/>
                    <a:pt x="13300" y="55595"/>
                  </a:cubicBezTo>
                  <a:cubicBezTo>
                    <a:pt x="13523" y="55717"/>
                    <a:pt x="13735" y="55898"/>
                    <a:pt x="13931" y="56056"/>
                  </a:cubicBezTo>
                  <a:cubicBezTo>
                    <a:pt x="14229" y="56293"/>
                    <a:pt x="14654" y="56578"/>
                    <a:pt x="14838" y="56938"/>
                  </a:cubicBezTo>
                  <a:cubicBezTo>
                    <a:pt x="14825" y="57017"/>
                    <a:pt x="14813" y="57096"/>
                    <a:pt x="14794" y="57180"/>
                  </a:cubicBezTo>
                  <a:cubicBezTo>
                    <a:pt x="14734" y="57427"/>
                    <a:pt x="14591" y="57639"/>
                    <a:pt x="14610" y="57904"/>
                  </a:cubicBezTo>
                  <a:cubicBezTo>
                    <a:pt x="14615" y="57962"/>
                    <a:pt x="14624" y="58018"/>
                    <a:pt x="14640" y="58073"/>
                  </a:cubicBezTo>
                  <a:cubicBezTo>
                    <a:pt x="14503" y="57973"/>
                    <a:pt x="14363" y="57878"/>
                    <a:pt x="14212" y="57823"/>
                  </a:cubicBezTo>
                  <a:cubicBezTo>
                    <a:pt x="14026" y="57757"/>
                    <a:pt x="13840" y="57746"/>
                    <a:pt x="13653" y="57746"/>
                  </a:cubicBezTo>
                  <a:cubicBezTo>
                    <a:pt x="13557" y="57746"/>
                    <a:pt x="13460" y="57749"/>
                    <a:pt x="13363" y="57749"/>
                  </a:cubicBezTo>
                  <a:cubicBezTo>
                    <a:pt x="13186" y="57749"/>
                    <a:pt x="13008" y="57738"/>
                    <a:pt x="12829" y="57681"/>
                  </a:cubicBezTo>
                  <a:cubicBezTo>
                    <a:pt x="12253" y="57496"/>
                    <a:pt x="11899" y="57200"/>
                    <a:pt x="11357" y="57200"/>
                  </a:cubicBezTo>
                  <a:cubicBezTo>
                    <a:pt x="11239" y="57200"/>
                    <a:pt x="11112" y="57214"/>
                    <a:pt x="10971" y="57246"/>
                  </a:cubicBezTo>
                  <a:cubicBezTo>
                    <a:pt x="9514" y="57580"/>
                    <a:pt x="9322" y="59087"/>
                    <a:pt x="9499" y="60365"/>
                  </a:cubicBezTo>
                  <a:cubicBezTo>
                    <a:pt x="9660" y="61540"/>
                    <a:pt x="10522" y="62018"/>
                    <a:pt x="11607" y="62018"/>
                  </a:cubicBezTo>
                  <a:cubicBezTo>
                    <a:pt x="11779" y="62018"/>
                    <a:pt x="11957" y="62006"/>
                    <a:pt x="12138" y="61983"/>
                  </a:cubicBezTo>
                  <a:cubicBezTo>
                    <a:pt x="12614" y="61922"/>
                    <a:pt x="12899" y="61657"/>
                    <a:pt x="13035" y="61308"/>
                  </a:cubicBezTo>
                  <a:cubicBezTo>
                    <a:pt x="13348" y="61621"/>
                    <a:pt x="13699" y="61912"/>
                    <a:pt x="14015" y="62213"/>
                  </a:cubicBezTo>
                  <a:cubicBezTo>
                    <a:pt x="14384" y="62563"/>
                    <a:pt x="14753" y="62901"/>
                    <a:pt x="15207" y="63139"/>
                  </a:cubicBezTo>
                  <a:cubicBezTo>
                    <a:pt x="15212" y="63140"/>
                    <a:pt x="15217" y="63143"/>
                    <a:pt x="15223" y="63144"/>
                  </a:cubicBezTo>
                  <a:cubicBezTo>
                    <a:pt x="15195" y="63372"/>
                    <a:pt x="15150" y="63599"/>
                    <a:pt x="15088" y="63822"/>
                  </a:cubicBezTo>
                  <a:cubicBezTo>
                    <a:pt x="14973" y="64233"/>
                    <a:pt x="14907" y="64506"/>
                    <a:pt x="14988" y="64891"/>
                  </a:cubicBezTo>
                  <a:cubicBezTo>
                    <a:pt x="14118" y="64698"/>
                    <a:pt x="13719" y="63956"/>
                    <a:pt x="12913" y="63654"/>
                  </a:cubicBezTo>
                  <a:cubicBezTo>
                    <a:pt x="12564" y="63523"/>
                    <a:pt x="12071" y="63417"/>
                    <a:pt x="11637" y="63417"/>
                  </a:cubicBezTo>
                  <a:cubicBezTo>
                    <a:pt x="11480" y="63417"/>
                    <a:pt x="11330" y="63431"/>
                    <a:pt x="11198" y="63463"/>
                  </a:cubicBezTo>
                  <a:cubicBezTo>
                    <a:pt x="10237" y="63693"/>
                    <a:pt x="9847" y="64853"/>
                    <a:pt x="9834" y="65739"/>
                  </a:cubicBezTo>
                  <a:cubicBezTo>
                    <a:pt x="9820" y="66682"/>
                    <a:pt x="10342" y="67689"/>
                    <a:pt x="11337" y="67880"/>
                  </a:cubicBezTo>
                  <a:cubicBezTo>
                    <a:pt x="11435" y="67899"/>
                    <a:pt x="11534" y="67908"/>
                    <a:pt x="11635" y="67908"/>
                  </a:cubicBezTo>
                  <a:cubicBezTo>
                    <a:pt x="11954" y="67908"/>
                    <a:pt x="12279" y="67817"/>
                    <a:pt x="12568" y="67660"/>
                  </a:cubicBezTo>
                  <a:cubicBezTo>
                    <a:pt x="12974" y="67748"/>
                    <a:pt x="13384" y="67714"/>
                    <a:pt x="13786" y="67909"/>
                  </a:cubicBezTo>
                  <a:cubicBezTo>
                    <a:pt x="14185" y="68101"/>
                    <a:pt x="14585" y="68359"/>
                    <a:pt x="14879" y="68692"/>
                  </a:cubicBezTo>
                  <a:cubicBezTo>
                    <a:pt x="14811" y="68922"/>
                    <a:pt x="14747" y="69152"/>
                    <a:pt x="14727" y="69391"/>
                  </a:cubicBezTo>
                  <a:cubicBezTo>
                    <a:pt x="14702" y="69699"/>
                    <a:pt x="14732" y="69950"/>
                    <a:pt x="14805" y="70154"/>
                  </a:cubicBezTo>
                  <a:cubicBezTo>
                    <a:pt x="14063" y="69577"/>
                    <a:pt x="12983" y="69134"/>
                    <a:pt x="12009" y="69134"/>
                  </a:cubicBezTo>
                  <a:cubicBezTo>
                    <a:pt x="11106" y="69134"/>
                    <a:pt x="10294" y="69514"/>
                    <a:pt x="9923" y="70520"/>
                  </a:cubicBezTo>
                  <a:cubicBezTo>
                    <a:pt x="9614" y="71357"/>
                    <a:pt x="9875" y="72260"/>
                    <a:pt x="10608" y="72784"/>
                  </a:cubicBezTo>
                  <a:cubicBezTo>
                    <a:pt x="10919" y="73006"/>
                    <a:pt x="11212" y="73084"/>
                    <a:pt x="11498" y="73084"/>
                  </a:cubicBezTo>
                  <a:cubicBezTo>
                    <a:pt x="11926" y="73084"/>
                    <a:pt x="12337" y="72910"/>
                    <a:pt x="12770" y="72785"/>
                  </a:cubicBezTo>
                  <a:cubicBezTo>
                    <a:pt x="12929" y="72860"/>
                    <a:pt x="13095" y="72918"/>
                    <a:pt x="13246" y="73008"/>
                  </a:cubicBezTo>
                  <a:cubicBezTo>
                    <a:pt x="13497" y="73161"/>
                    <a:pt x="13711" y="73373"/>
                    <a:pt x="13927" y="73569"/>
                  </a:cubicBezTo>
                  <a:cubicBezTo>
                    <a:pt x="14322" y="73927"/>
                    <a:pt x="14707" y="74309"/>
                    <a:pt x="15137" y="74626"/>
                  </a:cubicBezTo>
                  <a:cubicBezTo>
                    <a:pt x="15118" y="75152"/>
                    <a:pt x="15106" y="75684"/>
                    <a:pt x="15198" y="76235"/>
                  </a:cubicBezTo>
                  <a:cubicBezTo>
                    <a:pt x="15208" y="76301"/>
                    <a:pt x="15223" y="76366"/>
                    <a:pt x="15242" y="76430"/>
                  </a:cubicBezTo>
                  <a:cubicBezTo>
                    <a:pt x="15240" y="76431"/>
                    <a:pt x="15237" y="76432"/>
                    <a:pt x="15236" y="76434"/>
                  </a:cubicBezTo>
                  <a:cubicBezTo>
                    <a:pt x="15231" y="76437"/>
                    <a:pt x="15229" y="76441"/>
                    <a:pt x="15225" y="76444"/>
                  </a:cubicBezTo>
                  <a:cubicBezTo>
                    <a:pt x="14388" y="75555"/>
                    <a:pt x="13361" y="74935"/>
                    <a:pt x="12127" y="74935"/>
                  </a:cubicBezTo>
                  <a:cubicBezTo>
                    <a:pt x="12065" y="74935"/>
                    <a:pt x="12003" y="74936"/>
                    <a:pt x="11941" y="74940"/>
                  </a:cubicBezTo>
                  <a:cubicBezTo>
                    <a:pt x="10894" y="74991"/>
                    <a:pt x="10423" y="75210"/>
                    <a:pt x="10247" y="76288"/>
                  </a:cubicBezTo>
                  <a:cubicBezTo>
                    <a:pt x="10101" y="77185"/>
                    <a:pt x="10218" y="78558"/>
                    <a:pt x="10941" y="79215"/>
                  </a:cubicBezTo>
                  <a:cubicBezTo>
                    <a:pt x="11256" y="79501"/>
                    <a:pt x="11594" y="79603"/>
                    <a:pt x="11943" y="79603"/>
                  </a:cubicBezTo>
                  <a:cubicBezTo>
                    <a:pt x="12469" y="79603"/>
                    <a:pt x="13018" y="79370"/>
                    <a:pt x="13539" y="79178"/>
                  </a:cubicBezTo>
                  <a:cubicBezTo>
                    <a:pt x="13756" y="79227"/>
                    <a:pt x="13951" y="79239"/>
                    <a:pt x="14141" y="79417"/>
                  </a:cubicBezTo>
                  <a:cubicBezTo>
                    <a:pt x="14307" y="79571"/>
                    <a:pt x="14455" y="79755"/>
                    <a:pt x="14603" y="79927"/>
                  </a:cubicBezTo>
                  <a:cubicBezTo>
                    <a:pt x="14762" y="80112"/>
                    <a:pt x="14916" y="80305"/>
                    <a:pt x="15038" y="80519"/>
                  </a:cubicBezTo>
                  <a:cubicBezTo>
                    <a:pt x="15122" y="80669"/>
                    <a:pt x="15164" y="80832"/>
                    <a:pt x="15251" y="80971"/>
                  </a:cubicBezTo>
                  <a:cubicBezTo>
                    <a:pt x="15167" y="81315"/>
                    <a:pt x="15058" y="81650"/>
                    <a:pt x="15051" y="82000"/>
                  </a:cubicBezTo>
                  <a:cubicBezTo>
                    <a:pt x="15040" y="82448"/>
                    <a:pt x="15226" y="82757"/>
                    <a:pt x="15530" y="82972"/>
                  </a:cubicBezTo>
                  <a:cubicBezTo>
                    <a:pt x="15263" y="83220"/>
                    <a:pt x="15126" y="83519"/>
                    <a:pt x="15122" y="83830"/>
                  </a:cubicBezTo>
                  <a:cubicBezTo>
                    <a:pt x="14603" y="83110"/>
                    <a:pt x="13571" y="82526"/>
                    <a:pt x="12663" y="82526"/>
                  </a:cubicBezTo>
                  <a:cubicBezTo>
                    <a:pt x="12148" y="82526"/>
                    <a:pt x="11673" y="82714"/>
                    <a:pt x="11353" y="83171"/>
                  </a:cubicBezTo>
                  <a:cubicBezTo>
                    <a:pt x="10908" y="83806"/>
                    <a:pt x="10954" y="84935"/>
                    <a:pt x="11273" y="85604"/>
                  </a:cubicBezTo>
                  <a:cubicBezTo>
                    <a:pt x="11431" y="85936"/>
                    <a:pt x="11672" y="86209"/>
                    <a:pt x="12025" y="86339"/>
                  </a:cubicBezTo>
                  <a:cubicBezTo>
                    <a:pt x="12143" y="86383"/>
                    <a:pt x="12256" y="86400"/>
                    <a:pt x="12366" y="86400"/>
                  </a:cubicBezTo>
                  <a:cubicBezTo>
                    <a:pt x="12608" y="86400"/>
                    <a:pt x="12835" y="86317"/>
                    <a:pt x="13070" y="86254"/>
                  </a:cubicBezTo>
                  <a:cubicBezTo>
                    <a:pt x="14218" y="86652"/>
                    <a:pt x="14757" y="88077"/>
                    <a:pt x="15446" y="88991"/>
                  </a:cubicBezTo>
                  <a:cubicBezTo>
                    <a:pt x="15349" y="89338"/>
                    <a:pt x="15063" y="89763"/>
                    <a:pt x="15124" y="90100"/>
                  </a:cubicBezTo>
                  <a:cubicBezTo>
                    <a:pt x="15145" y="90214"/>
                    <a:pt x="15186" y="90324"/>
                    <a:pt x="15247" y="90425"/>
                  </a:cubicBezTo>
                  <a:cubicBezTo>
                    <a:pt x="14936" y="90809"/>
                    <a:pt x="14861" y="91110"/>
                    <a:pt x="14956" y="91342"/>
                  </a:cubicBezTo>
                  <a:cubicBezTo>
                    <a:pt x="14345" y="90739"/>
                    <a:pt x="13520" y="90184"/>
                    <a:pt x="12810" y="90184"/>
                  </a:cubicBezTo>
                  <a:cubicBezTo>
                    <a:pt x="12274" y="90184"/>
                    <a:pt x="11804" y="90501"/>
                    <a:pt x="11541" y="91354"/>
                  </a:cubicBezTo>
                  <a:cubicBezTo>
                    <a:pt x="11290" y="92171"/>
                    <a:pt x="11418" y="93015"/>
                    <a:pt x="11989" y="93685"/>
                  </a:cubicBezTo>
                  <a:cubicBezTo>
                    <a:pt x="12225" y="93963"/>
                    <a:pt x="12433" y="94007"/>
                    <a:pt x="12746" y="94136"/>
                  </a:cubicBezTo>
                  <a:cubicBezTo>
                    <a:pt x="13557" y="94472"/>
                    <a:pt x="14542" y="95190"/>
                    <a:pt x="14891" y="96096"/>
                  </a:cubicBezTo>
                  <a:cubicBezTo>
                    <a:pt x="14753" y="96415"/>
                    <a:pt x="14607" y="96740"/>
                    <a:pt x="14644" y="97059"/>
                  </a:cubicBezTo>
                  <a:cubicBezTo>
                    <a:pt x="14681" y="97382"/>
                    <a:pt x="14884" y="97568"/>
                    <a:pt x="15139" y="97680"/>
                  </a:cubicBezTo>
                  <a:cubicBezTo>
                    <a:pt x="15028" y="97901"/>
                    <a:pt x="14993" y="98094"/>
                    <a:pt x="15023" y="98263"/>
                  </a:cubicBezTo>
                  <a:cubicBezTo>
                    <a:pt x="15017" y="98263"/>
                    <a:pt x="15011" y="98264"/>
                    <a:pt x="15004" y="98265"/>
                  </a:cubicBezTo>
                  <a:cubicBezTo>
                    <a:pt x="14736" y="98367"/>
                    <a:pt x="14516" y="98556"/>
                    <a:pt x="14407" y="98800"/>
                  </a:cubicBezTo>
                  <a:cubicBezTo>
                    <a:pt x="14117" y="98264"/>
                    <a:pt x="13662" y="97528"/>
                    <a:pt x="13071" y="97528"/>
                  </a:cubicBezTo>
                  <a:cubicBezTo>
                    <a:pt x="13027" y="97528"/>
                    <a:pt x="12983" y="97532"/>
                    <a:pt x="12938" y="97540"/>
                  </a:cubicBezTo>
                  <a:cubicBezTo>
                    <a:pt x="12263" y="97667"/>
                    <a:pt x="11452" y="98350"/>
                    <a:pt x="11327" y="99039"/>
                  </a:cubicBezTo>
                  <a:cubicBezTo>
                    <a:pt x="11210" y="99686"/>
                    <a:pt x="11597" y="100879"/>
                    <a:pt x="12162" y="101255"/>
                  </a:cubicBezTo>
                  <a:cubicBezTo>
                    <a:pt x="12329" y="101368"/>
                    <a:pt x="12508" y="101409"/>
                    <a:pt x="12692" y="101409"/>
                  </a:cubicBezTo>
                  <a:cubicBezTo>
                    <a:pt x="12847" y="101409"/>
                    <a:pt x="13005" y="101379"/>
                    <a:pt x="13163" y="101338"/>
                  </a:cubicBezTo>
                  <a:cubicBezTo>
                    <a:pt x="13306" y="101300"/>
                    <a:pt x="13460" y="101254"/>
                    <a:pt x="13601" y="101189"/>
                  </a:cubicBezTo>
                  <a:cubicBezTo>
                    <a:pt x="13895" y="101425"/>
                    <a:pt x="14093" y="101867"/>
                    <a:pt x="14283" y="102164"/>
                  </a:cubicBezTo>
                  <a:cubicBezTo>
                    <a:pt x="14399" y="102346"/>
                    <a:pt x="14523" y="102531"/>
                    <a:pt x="14596" y="102735"/>
                  </a:cubicBezTo>
                  <a:cubicBezTo>
                    <a:pt x="14663" y="102920"/>
                    <a:pt x="14660" y="103102"/>
                    <a:pt x="14755" y="103274"/>
                  </a:cubicBezTo>
                  <a:cubicBezTo>
                    <a:pt x="14703" y="103459"/>
                    <a:pt x="14639" y="103639"/>
                    <a:pt x="14547" y="103804"/>
                  </a:cubicBezTo>
                  <a:cubicBezTo>
                    <a:pt x="13873" y="104658"/>
                    <a:pt x="14178" y="105021"/>
                    <a:pt x="14782" y="105188"/>
                  </a:cubicBezTo>
                  <a:cubicBezTo>
                    <a:pt x="14394" y="105591"/>
                    <a:pt x="14451" y="106084"/>
                    <a:pt x="14746" y="106464"/>
                  </a:cubicBezTo>
                  <a:cubicBezTo>
                    <a:pt x="14602" y="106648"/>
                    <a:pt x="14498" y="106861"/>
                    <a:pt x="14444" y="107091"/>
                  </a:cubicBezTo>
                  <a:cubicBezTo>
                    <a:pt x="14121" y="106718"/>
                    <a:pt x="13664" y="106519"/>
                    <a:pt x="13242" y="106519"/>
                  </a:cubicBezTo>
                  <a:cubicBezTo>
                    <a:pt x="12653" y="106519"/>
                    <a:pt x="12132" y="106906"/>
                    <a:pt x="12140" y="107748"/>
                  </a:cubicBezTo>
                  <a:cubicBezTo>
                    <a:pt x="12148" y="108475"/>
                    <a:pt x="12171" y="109412"/>
                    <a:pt x="12659" y="109999"/>
                  </a:cubicBezTo>
                  <a:cubicBezTo>
                    <a:pt x="13098" y="110528"/>
                    <a:pt x="13838" y="110810"/>
                    <a:pt x="14531" y="110810"/>
                  </a:cubicBezTo>
                  <a:cubicBezTo>
                    <a:pt x="14583" y="110810"/>
                    <a:pt x="14634" y="110808"/>
                    <a:pt x="14685" y="110805"/>
                  </a:cubicBezTo>
                  <a:lnTo>
                    <a:pt x="14685" y="110805"/>
                  </a:lnTo>
                  <a:cubicBezTo>
                    <a:pt x="14724" y="111349"/>
                    <a:pt x="14730" y="111896"/>
                    <a:pt x="14616" y="112422"/>
                  </a:cubicBezTo>
                  <a:cubicBezTo>
                    <a:pt x="14500" y="112956"/>
                    <a:pt x="14091" y="113512"/>
                    <a:pt x="14364" y="114055"/>
                  </a:cubicBezTo>
                  <a:cubicBezTo>
                    <a:pt x="14495" y="114314"/>
                    <a:pt x="14722" y="114474"/>
                    <a:pt x="14991" y="114576"/>
                  </a:cubicBezTo>
                  <a:cubicBezTo>
                    <a:pt x="14922" y="114726"/>
                    <a:pt x="14882" y="114863"/>
                    <a:pt x="14872" y="114992"/>
                  </a:cubicBezTo>
                  <a:cubicBezTo>
                    <a:pt x="14229" y="115313"/>
                    <a:pt x="13735" y="115767"/>
                    <a:pt x="13255" y="116299"/>
                  </a:cubicBezTo>
                  <a:cubicBezTo>
                    <a:pt x="12830" y="116767"/>
                    <a:pt x="12316" y="117066"/>
                    <a:pt x="11639" y="117066"/>
                  </a:cubicBezTo>
                  <a:cubicBezTo>
                    <a:pt x="11620" y="117066"/>
                    <a:pt x="11600" y="117066"/>
                    <a:pt x="11580" y="117065"/>
                  </a:cubicBezTo>
                  <a:cubicBezTo>
                    <a:pt x="11251" y="117056"/>
                    <a:pt x="10964" y="116842"/>
                    <a:pt x="10617" y="116842"/>
                  </a:cubicBezTo>
                  <a:cubicBezTo>
                    <a:pt x="10598" y="116842"/>
                    <a:pt x="10579" y="116843"/>
                    <a:pt x="10559" y="116844"/>
                  </a:cubicBezTo>
                  <a:cubicBezTo>
                    <a:pt x="9711" y="116905"/>
                    <a:pt x="9163" y="117587"/>
                    <a:pt x="9050" y="118384"/>
                  </a:cubicBezTo>
                  <a:cubicBezTo>
                    <a:pt x="8906" y="119386"/>
                    <a:pt x="9423" y="120339"/>
                    <a:pt x="10356" y="120735"/>
                  </a:cubicBezTo>
                  <a:cubicBezTo>
                    <a:pt x="10682" y="120874"/>
                    <a:pt x="10988" y="120930"/>
                    <a:pt x="11281" y="120930"/>
                  </a:cubicBezTo>
                  <a:cubicBezTo>
                    <a:pt x="12306" y="120930"/>
                    <a:pt x="13175" y="120239"/>
                    <a:pt x="14200" y="119929"/>
                  </a:cubicBezTo>
                  <a:cubicBezTo>
                    <a:pt x="14242" y="119916"/>
                    <a:pt x="14279" y="119889"/>
                    <a:pt x="14303" y="119852"/>
                  </a:cubicBezTo>
                  <a:cubicBezTo>
                    <a:pt x="14548" y="119859"/>
                    <a:pt x="14783" y="119922"/>
                    <a:pt x="15004" y="120086"/>
                  </a:cubicBezTo>
                  <a:cubicBezTo>
                    <a:pt x="15026" y="120665"/>
                    <a:pt x="14978" y="121252"/>
                    <a:pt x="14787" y="121803"/>
                  </a:cubicBezTo>
                  <a:cubicBezTo>
                    <a:pt x="14721" y="121993"/>
                    <a:pt x="14186" y="122737"/>
                    <a:pt x="14198" y="123088"/>
                  </a:cubicBezTo>
                  <a:cubicBezTo>
                    <a:pt x="14210" y="123449"/>
                    <a:pt x="14347" y="123513"/>
                    <a:pt x="14644" y="123597"/>
                  </a:cubicBezTo>
                  <a:cubicBezTo>
                    <a:pt x="14159" y="123943"/>
                    <a:pt x="14294" y="124543"/>
                    <a:pt x="14682" y="124924"/>
                  </a:cubicBezTo>
                  <a:cubicBezTo>
                    <a:pt x="13843" y="125345"/>
                    <a:pt x="13698" y="125895"/>
                    <a:pt x="13799" y="126506"/>
                  </a:cubicBezTo>
                  <a:cubicBezTo>
                    <a:pt x="12936" y="126892"/>
                    <a:pt x="12201" y="127021"/>
                    <a:pt x="11329" y="127021"/>
                  </a:cubicBezTo>
                  <a:cubicBezTo>
                    <a:pt x="11147" y="127021"/>
                    <a:pt x="10959" y="127015"/>
                    <a:pt x="10763" y="127005"/>
                  </a:cubicBezTo>
                  <a:cubicBezTo>
                    <a:pt x="10539" y="126993"/>
                    <a:pt x="10320" y="126973"/>
                    <a:pt x="10107" y="126973"/>
                  </a:cubicBezTo>
                  <a:cubicBezTo>
                    <a:pt x="9780" y="126973"/>
                    <a:pt x="9466" y="127022"/>
                    <a:pt x="9164" y="127226"/>
                  </a:cubicBezTo>
                  <a:cubicBezTo>
                    <a:pt x="8513" y="127668"/>
                    <a:pt x="8105" y="128564"/>
                    <a:pt x="8446" y="129279"/>
                  </a:cubicBezTo>
                  <a:cubicBezTo>
                    <a:pt x="8814" y="130049"/>
                    <a:pt x="9523" y="130904"/>
                    <a:pt x="10447" y="130904"/>
                  </a:cubicBezTo>
                  <a:cubicBezTo>
                    <a:pt x="10480" y="130904"/>
                    <a:pt x="10514" y="130903"/>
                    <a:pt x="10548" y="130901"/>
                  </a:cubicBezTo>
                  <a:cubicBezTo>
                    <a:pt x="11081" y="130865"/>
                    <a:pt x="11585" y="130500"/>
                    <a:pt x="12090" y="130365"/>
                  </a:cubicBezTo>
                  <a:cubicBezTo>
                    <a:pt x="12420" y="130277"/>
                    <a:pt x="12749" y="130258"/>
                    <a:pt x="13079" y="130258"/>
                  </a:cubicBezTo>
                  <a:cubicBezTo>
                    <a:pt x="13339" y="130258"/>
                    <a:pt x="13599" y="130270"/>
                    <a:pt x="13860" y="130270"/>
                  </a:cubicBezTo>
                  <a:cubicBezTo>
                    <a:pt x="14018" y="130270"/>
                    <a:pt x="14177" y="130265"/>
                    <a:pt x="14337" y="130251"/>
                  </a:cubicBezTo>
                  <a:lnTo>
                    <a:pt x="14337" y="130251"/>
                  </a:lnTo>
                  <a:cubicBezTo>
                    <a:pt x="14263" y="130580"/>
                    <a:pt x="14154" y="130900"/>
                    <a:pt x="14012" y="131206"/>
                  </a:cubicBezTo>
                  <a:cubicBezTo>
                    <a:pt x="13829" y="131601"/>
                    <a:pt x="13585" y="131966"/>
                    <a:pt x="13474" y="132391"/>
                  </a:cubicBezTo>
                  <a:cubicBezTo>
                    <a:pt x="13322" y="132977"/>
                    <a:pt x="13397" y="133446"/>
                    <a:pt x="13718" y="133911"/>
                  </a:cubicBezTo>
                  <a:cubicBezTo>
                    <a:pt x="13169" y="134458"/>
                    <a:pt x="13298" y="135224"/>
                    <a:pt x="13773" y="135756"/>
                  </a:cubicBezTo>
                  <a:cubicBezTo>
                    <a:pt x="13347" y="135952"/>
                    <a:pt x="12987" y="136233"/>
                    <a:pt x="12898" y="136711"/>
                  </a:cubicBezTo>
                  <a:cubicBezTo>
                    <a:pt x="12883" y="136739"/>
                    <a:pt x="12877" y="136771"/>
                    <a:pt x="12882" y="136802"/>
                  </a:cubicBezTo>
                  <a:cubicBezTo>
                    <a:pt x="12881" y="136817"/>
                    <a:pt x="12876" y="136832"/>
                    <a:pt x="12875" y="136848"/>
                  </a:cubicBezTo>
                  <a:cubicBezTo>
                    <a:pt x="12859" y="137066"/>
                    <a:pt x="12913" y="137290"/>
                    <a:pt x="12991" y="137516"/>
                  </a:cubicBezTo>
                  <a:cubicBezTo>
                    <a:pt x="12665" y="137526"/>
                    <a:pt x="12362" y="137538"/>
                    <a:pt x="12070" y="137538"/>
                  </a:cubicBezTo>
                  <a:cubicBezTo>
                    <a:pt x="11382" y="137538"/>
                    <a:pt x="10748" y="137474"/>
                    <a:pt x="9989" y="137183"/>
                  </a:cubicBezTo>
                  <a:cubicBezTo>
                    <a:pt x="9570" y="137021"/>
                    <a:pt x="9189" y="136862"/>
                    <a:pt x="8752" y="136862"/>
                  </a:cubicBezTo>
                  <a:cubicBezTo>
                    <a:pt x="8649" y="136862"/>
                    <a:pt x="8543" y="136870"/>
                    <a:pt x="8432" y="136890"/>
                  </a:cubicBezTo>
                  <a:cubicBezTo>
                    <a:pt x="7308" y="137091"/>
                    <a:pt x="6746" y="138197"/>
                    <a:pt x="6709" y="139249"/>
                  </a:cubicBezTo>
                  <a:cubicBezTo>
                    <a:pt x="6667" y="140455"/>
                    <a:pt x="6935" y="140622"/>
                    <a:pt x="8015" y="140882"/>
                  </a:cubicBezTo>
                  <a:cubicBezTo>
                    <a:pt x="8233" y="140934"/>
                    <a:pt x="8441" y="140954"/>
                    <a:pt x="8645" y="140954"/>
                  </a:cubicBezTo>
                  <a:cubicBezTo>
                    <a:pt x="9225" y="140954"/>
                    <a:pt x="9771" y="140794"/>
                    <a:pt x="10417" y="140782"/>
                  </a:cubicBezTo>
                  <a:cubicBezTo>
                    <a:pt x="10509" y="140781"/>
                    <a:pt x="10601" y="140780"/>
                    <a:pt x="10692" y="140780"/>
                  </a:cubicBezTo>
                  <a:cubicBezTo>
                    <a:pt x="11617" y="140780"/>
                    <a:pt x="12550" y="140851"/>
                    <a:pt x="13473" y="140884"/>
                  </a:cubicBezTo>
                  <a:cubicBezTo>
                    <a:pt x="13509" y="141670"/>
                    <a:pt x="13356" y="142189"/>
                    <a:pt x="13028" y="142914"/>
                  </a:cubicBezTo>
                  <a:cubicBezTo>
                    <a:pt x="12868" y="143267"/>
                    <a:pt x="12654" y="143581"/>
                    <a:pt x="12720" y="143997"/>
                  </a:cubicBezTo>
                  <a:cubicBezTo>
                    <a:pt x="12776" y="144356"/>
                    <a:pt x="12945" y="144626"/>
                    <a:pt x="13202" y="144778"/>
                  </a:cubicBezTo>
                  <a:cubicBezTo>
                    <a:pt x="13089" y="144893"/>
                    <a:pt x="12987" y="145020"/>
                    <a:pt x="12900" y="145155"/>
                  </a:cubicBezTo>
                  <a:cubicBezTo>
                    <a:pt x="12863" y="145147"/>
                    <a:pt x="12826" y="145144"/>
                    <a:pt x="12790" y="145144"/>
                  </a:cubicBezTo>
                  <a:cubicBezTo>
                    <a:pt x="12383" y="145144"/>
                    <a:pt x="12023" y="145580"/>
                    <a:pt x="11843" y="145914"/>
                  </a:cubicBezTo>
                  <a:cubicBezTo>
                    <a:pt x="11524" y="146513"/>
                    <a:pt x="11739" y="147239"/>
                    <a:pt x="11495" y="147836"/>
                  </a:cubicBezTo>
                  <a:cubicBezTo>
                    <a:pt x="11286" y="147889"/>
                    <a:pt x="11066" y="147909"/>
                    <a:pt x="10842" y="147909"/>
                  </a:cubicBezTo>
                  <a:cubicBezTo>
                    <a:pt x="10236" y="147909"/>
                    <a:pt x="9595" y="147767"/>
                    <a:pt x="9016" y="147767"/>
                  </a:cubicBezTo>
                  <a:cubicBezTo>
                    <a:pt x="8975" y="147767"/>
                    <a:pt x="8935" y="147767"/>
                    <a:pt x="8894" y="147769"/>
                  </a:cubicBezTo>
                  <a:cubicBezTo>
                    <a:pt x="8332" y="147790"/>
                    <a:pt x="7658" y="147794"/>
                    <a:pt x="7121" y="147992"/>
                  </a:cubicBezTo>
                  <a:cubicBezTo>
                    <a:pt x="6228" y="148322"/>
                    <a:pt x="5807" y="149116"/>
                    <a:pt x="5761" y="150039"/>
                  </a:cubicBezTo>
                  <a:cubicBezTo>
                    <a:pt x="5718" y="150891"/>
                    <a:pt x="5942" y="152009"/>
                    <a:pt x="6804" y="152397"/>
                  </a:cubicBezTo>
                  <a:cubicBezTo>
                    <a:pt x="7036" y="152501"/>
                    <a:pt x="7270" y="152545"/>
                    <a:pt x="7504" y="152545"/>
                  </a:cubicBezTo>
                  <a:cubicBezTo>
                    <a:pt x="8000" y="152545"/>
                    <a:pt x="8493" y="152346"/>
                    <a:pt x="8952" y="152098"/>
                  </a:cubicBezTo>
                  <a:cubicBezTo>
                    <a:pt x="10143" y="152133"/>
                    <a:pt x="11264" y="152466"/>
                    <a:pt x="12449" y="152466"/>
                  </a:cubicBezTo>
                  <a:cubicBezTo>
                    <a:pt x="12632" y="152466"/>
                    <a:pt x="12817" y="152458"/>
                    <a:pt x="13004" y="152440"/>
                  </a:cubicBezTo>
                  <a:lnTo>
                    <a:pt x="13004" y="152440"/>
                  </a:lnTo>
                  <a:cubicBezTo>
                    <a:pt x="12904" y="152981"/>
                    <a:pt x="12740" y="153444"/>
                    <a:pt x="12613" y="153931"/>
                  </a:cubicBezTo>
                  <a:cubicBezTo>
                    <a:pt x="12604" y="153946"/>
                    <a:pt x="12600" y="153961"/>
                    <a:pt x="12601" y="153978"/>
                  </a:cubicBezTo>
                  <a:cubicBezTo>
                    <a:pt x="12512" y="154329"/>
                    <a:pt x="12445" y="154695"/>
                    <a:pt x="12438" y="155114"/>
                  </a:cubicBezTo>
                  <a:cubicBezTo>
                    <a:pt x="12438" y="155196"/>
                    <a:pt x="12481" y="155273"/>
                    <a:pt x="12552" y="155314"/>
                  </a:cubicBezTo>
                  <a:cubicBezTo>
                    <a:pt x="12622" y="155355"/>
                    <a:pt x="12683" y="155394"/>
                    <a:pt x="12741" y="155430"/>
                  </a:cubicBezTo>
                  <a:cubicBezTo>
                    <a:pt x="12654" y="155692"/>
                    <a:pt x="12644" y="155970"/>
                    <a:pt x="12695" y="156252"/>
                  </a:cubicBezTo>
                  <a:cubicBezTo>
                    <a:pt x="12558" y="156172"/>
                    <a:pt x="12399" y="156138"/>
                    <a:pt x="12232" y="156138"/>
                  </a:cubicBezTo>
                  <a:cubicBezTo>
                    <a:pt x="11796" y="156138"/>
                    <a:pt x="11307" y="156372"/>
                    <a:pt x="11032" y="156626"/>
                  </a:cubicBezTo>
                  <a:cubicBezTo>
                    <a:pt x="10450" y="157162"/>
                    <a:pt x="10405" y="158031"/>
                    <a:pt x="10538" y="158774"/>
                  </a:cubicBezTo>
                  <a:cubicBezTo>
                    <a:pt x="10412" y="158813"/>
                    <a:pt x="10279" y="158833"/>
                    <a:pt x="10138" y="158833"/>
                  </a:cubicBezTo>
                  <a:cubicBezTo>
                    <a:pt x="9865" y="158833"/>
                    <a:pt x="9563" y="158757"/>
                    <a:pt x="9220" y="158591"/>
                  </a:cubicBezTo>
                  <a:cubicBezTo>
                    <a:pt x="8821" y="158397"/>
                    <a:pt x="8511" y="158052"/>
                    <a:pt x="8073" y="157923"/>
                  </a:cubicBezTo>
                  <a:cubicBezTo>
                    <a:pt x="7932" y="157881"/>
                    <a:pt x="7797" y="157862"/>
                    <a:pt x="7666" y="157862"/>
                  </a:cubicBezTo>
                  <a:cubicBezTo>
                    <a:pt x="6957" y="157862"/>
                    <a:pt x="6397" y="158430"/>
                    <a:pt x="5996" y="159027"/>
                  </a:cubicBezTo>
                  <a:cubicBezTo>
                    <a:pt x="5174" y="160253"/>
                    <a:pt x="5639" y="163021"/>
                    <a:pt x="7370" y="163021"/>
                  </a:cubicBezTo>
                  <a:cubicBezTo>
                    <a:pt x="7467" y="163021"/>
                    <a:pt x="7569" y="163012"/>
                    <a:pt x="7675" y="162994"/>
                  </a:cubicBezTo>
                  <a:cubicBezTo>
                    <a:pt x="7685" y="162996"/>
                    <a:pt x="7696" y="162996"/>
                    <a:pt x="7706" y="162996"/>
                  </a:cubicBezTo>
                  <a:cubicBezTo>
                    <a:pt x="7734" y="162996"/>
                    <a:pt x="7762" y="162990"/>
                    <a:pt x="7787" y="162976"/>
                  </a:cubicBezTo>
                  <a:cubicBezTo>
                    <a:pt x="8399" y="162640"/>
                    <a:pt x="8891" y="162393"/>
                    <a:pt x="9490" y="162393"/>
                  </a:cubicBezTo>
                  <a:cubicBezTo>
                    <a:pt x="9531" y="162393"/>
                    <a:pt x="9572" y="162394"/>
                    <a:pt x="9614" y="162396"/>
                  </a:cubicBezTo>
                  <a:cubicBezTo>
                    <a:pt x="8903" y="163126"/>
                    <a:pt x="8355" y="164224"/>
                    <a:pt x="8503" y="165232"/>
                  </a:cubicBezTo>
                  <a:cubicBezTo>
                    <a:pt x="8547" y="165536"/>
                    <a:pt x="8758" y="166205"/>
                    <a:pt x="9070" y="166543"/>
                  </a:cubicBezTo>
                  <a:cubicBezTo>
                    <a:pt x="8971" y="166558"/>
                    <a:pt x="8874" y="166565"/>
                    <a:pt x="8778" y="166565"/>
                  </a:cubicBezTo>
                  <a:cubicBezTo>
                    <a:pt x="7911" y="166565"/>
                    <a:pt x="7175" y="165987"/>
                    <a:pt x="6383" y="165426"/>
                  </a:cubicBezTo>
                  <a:cubicBezTo>
                    <a:pt x="5961" y="165128"/>
                    <a:pt x="5451" y="164893"/>
                    <a:pt x="4972" y="164893"/>
                  </a:cubicBezTo>
                  <a:cubicBezTo>
                    <a:pt x="4578" y="164893"/>
                    <a:pt x="4204" y="165052"/>
                    <a:pt x="3917" y="165467"/>
                  </a:cubicBezTo>
                  <a:cubicBezTo>
                    <a:pt x="3403" y="166210"/>
                    <a:pt x="3549" y="167030"/>
                    <a:pt x="2872" y="167747"/>
                  </a:cubicBezTo>
                  <a:cubicBezTo>
                    <a:pt x="2309" y="168344"/>
                    <a:pt x="1754" y="168844"/>
                    <a:pt x="1338" y="169563"/>
                  </a:cubicBezTo>
                  <a:cubicBezTo>
                    <a:pt x="439" y="171121"/>
                    <a:pt x="597" y="172545"/>
                    <a:pt x="514" y="174264"/>
                  </a:cubicBezTo>
                  <a:cubicBezTo>
                    <a:pt x="469" y="175191"/>
                    <a:pt x="1" y="176034"/>
                    <a:pt x="125" y="176971"/>
                  </a:cubicBezTo>
                  <a:cubicBezTo>
                    <a:pt x="211" y="177615"/>
                    <a:pt x="533" y="178205"/>
                    <a:pt x="930" y="178709"/>
                  </a:cubicBezTo>
                  <a:cubicBezTo>
                    <a:pt x="2006" y="180079"/>
                    <a:pt x="3767" y="180652"/>
                    <a:pt x="4819" y="182026"/>
                  </a:cubicBezTo>
                  <a:cubicBezTo>
                    <a:pt x="6095" y="183690"/>
                    <a:pt x="6017" y="186073"/>
                    <a:pt x="6852" y="187962"/>
                  </a:cubicBezTo>
                  <a:cubicBezTo>
                    <a:pt x="7390" y="189179"/>
                    <a:pt x="8140" y="190775"/>
                    <a:pt x="9532" y="191135"/>
                  </a:cubicBezTo>
                  <a:cubicBezTo>
                    <a:pt x="9874" y="192312"/>
                    <a:pt x="10603" y="193027"/>
                    <a:pt x="11239" y="194046"/>
                  </a:cubicBezTo>
                  <a:cubicBezTo>
                    <a:pt x="11583" y="194598"/>
                    <a:pt x="11621" y="195245"/>
                    <a:pt x="11925" y="195809"/>
                  </a:cubicBezTo>
                  <a:cubicBezTo>
                    <a:pt x="12173" y="196265"/>
                    <a:pt x="12545" y="196629"/>
                    <a:pt x="12926" y="196974"/>
                  </a:cubicBezTo>
                  <a:cubicBezTo>
                    <a:pt x="13910" y="197860"/>
                    <a:pt x="14706" y="198523"/>
                    <a:pt x="15377" y="199698"/>
                  </a:cubicBezTo>
                  <a:cubicBezTo>
                    <a:pt x="15722" y="200300"/>
                    <a:pt x="16065" y="200808"/>
                    <a:pt x="16607" y="201093"/>
                  </a:cubicBezTo>
                  <a:cubicBezTo>
                    <a:pt x="15736" y="201240"/>
                    <a:pt x="15091" y="202155"/>
                    <a:pt x="15945" y="202890"/>
                  </a:cubicBezTo>
                  <a:cubicBezTo>
                    <a:pt x="16417" y="203296"/>
                    <a:pt x="17000" y="203251"/>
                    <a:pt x="17292" y="203932"/>
                  </a:cubicBezTo>
                  <a:cubicBezTo>
                    <a:pt x="17472" y="204347"/>
                    <a:pt x="17470" y="204643"/>
                    <a:pt x="17694" y="205036"/>
                  </a:cubicBezTo>
                  <a:cubicBezTo>
                    <a:pt x="18121" y="205784"/>
                    <a:pt x="18277" y="206335"/>
                    <a:pt x="18546" y="207116"/>
                  </a:cubicBezTo>
                  <a:cubicBezTo>
                    <a:pt x="18747" y="207698"/>
                    <a:pt x="19310" y="208249"/>
                    <a:pt x="19333" y="208880"/>
                  </a:cubicBezTo>
                  <a:cubicBezTo>
                    <a:pt x="19337" y="208971"/>
                    <a:pt x="19393" y="209020"/>
                    <a:pt x="19458" y="209034"/>
                  </a:cubicBezTo>
                  <a:cubicBezTo>
                    <a:pt x="19411" y="209336"/>
                    <a:pt x="19644" y="209531"/>
                    <a:pt x="19919" y="209531"/>
                  </a:cubicBezTo>
                  <a:cubicBezTo>
                    <a:pt x="20036" y="209531"/>
                    <a:pt x="20160" y="209496"/>
                    <a:pt x="20273" y="209419"/>
                  </a:cubicBezTo>
                  <a:cubicBezTo>
                    <a:pt x="20574" y="209214"/>
                    <a:pt x="20492" y="208663"/>
                    <a:pt x="20638" y="208357"/>
                  </a:cubicBezTo>
                  <a:cubicBezTo>
                    <a:pt x="20949" y="207701"/>
                    <a:pt x="21398" y="207230"/>
                    <a:pt x="21632" y="206523"/>
                  </a:cubicBezTo>
                  <a:cubicBezTo>
                    <a:pt x="22021" y="205349"/>
                    <a:pt x="22261" y="204295"/>
                    <a:pt x="23283" y="203497"/>
                  </a:cubicBezTo>
                  <a:cubicBezTo>
                    <a:pt x="23757" y="203127"/>
                    <a:pt x="24539" y="202847"/>
                    <a:pt x="24893" y="202347"/>
                  </a:cubicBezTo>
                  <a:cubicBezTo>
                    <a:pt x="25410" y="201618"/>
                    <a:pt x="25004" y="200876"/>
                    <a:pt x="24279" y="200645"/>
                  </a:cubicBezTo>
                  <a:cubicBezTo>
                    <a:pt x="24390" y="200485"/>
                    <a:pt x="24489" y="200317"/>
                    <a:pt x="24575" y="200142"/>
                  </a:cubicBezTo>
                  <a:cubicBezTo>
                    <a:pt x="25181" y="198909"/>
                    <a:pt x="26186" y="198290"/>
                    <a:pt x="27182" y="197404"/>
                  </a:cubicBezTo>
                  <a:cubicBezTo>
                    <a:pt x="28357" y="196359"/>
                    <a:pt x="29574" y="194724"/>
                    <a:pt x="29613" y="193077"/>
                  </a:cubicBezTo>
                  <a:cubicBezTo>
                    <a:pt x="29621" y="193079"/>
                    <a:pt x="29629" y="193080"/>
                    <a:pt x="29637" y="193080"/>
                  </a:cubicBezTo>
                  <a:cubicBezTo>
                    <a:pt x="29670" y="193080"/>
                    <a:pt x="29702" y="193069"/>
                    <a:pt x="29727" y="193049"/>
                  </a:cubicBezTo>
                  <a:cubicBezTo>
                    <a:pt x="32264" y="191134"/>
                    <a:pt x="34521" y="189026"/>
                    <a:pt x="34994" y="185750"/>
                  </a:cubicBezTo>
                  <a:cubicBezTo>
                    <a:pt x="35197" y="184340"/>
                    <a:pt x="35585" y="183137"/>
                    <a:pt x="36503" y="182028"/>
                  </a:cubicBezTo>
                  <a:cubicBezTo>
                    <a:pt x="37031" y="181389"/>
                    <a:pt x="37706" y="180868"/>
                    <a:pt x="38180" y="180184"/>
                  </a:cubicBezTo>
                  <a:cubicBezTo>
                    <a:pt x="39246" y="178645"/>
                    <a:pt x="38740" y="176632"/>
                    <a:pt x="39053" y="174887"/>
                  </a:cubicBezTo>
                  <a:cubicBezTo>
                    <a:pt x="39666" y="171455"/>
                    <a:pt x="38811" y="168127"/>
                    <a:pt x="36585" y="165402"/>
                  </a:cubicBezTo>
                  <a:cubicBezTo>
                    <a:pt x="35953" y="164632"/>
                    <a:pt x="35533" y="164278"/>
                    <a:pt x="34913" y="164278"/>
                  </a:cubicBezTo>
                  <a:cubicBezTo>
                    <a:pt x="34589" y="164278"/>
                    <a:pt x="34211" y="164375"/>
                    <a:pt x="33720" y="164559"/>
                  </a:cubicBezTo>
                  <a:cubicBezTo>
                    <a:pt x="33130" y="164781"/>
                    <a:pt x="32113" y="165433"/>
                    <a:pt x="31076" y="165929"/>
                  </a:cubicBezTo>
                  <a:cubicBezTo>
                    <a:pt x="31181" y="164699"/>
                    <a:pt x="30364" y="163793"/>
                    <a:pt x="29205" y="163793"/>
                  </a:cubicBezTo>
                  <a:cubicBezTo>
                    <a:pt x="29126" y="163793"/>
                    <a:pt x="29045" y="163797"/>
                    <a:pt x="28963" y="163806"/>
                  </a:cubicBezTo>
                  <a:cubicBezTo>
                    <a:pt x="29315" y="163062"/>
                    <a:pt x="31066" y="162524"/>
                    <a:pt x="31636" y="162524"/>
                  </a:cubicBezTo>
                  <a:cubicBezTo>
                    <a:pt x="31641" y="162524"/>
                    <a:pt x="31647" y="162524"/>
                    <a:pt x="31652" y="162524"/>
                  </a:cubicBezTo>
                  <a:cubicBezTo>
                    <a:pt x="32120" y="162533"/>
                    <a:pt x="32535" y="162713"/>
                    <a:pt x="32981" y="162713"/>
                  </a:cubicBezTo>
                  <a:cubicBezTo>
                    <a:pt x="33102" y="162713"/>
                    <a:pt x="33225" y="162700"/>
                    <a:pt x="33352" y="162666"/>
                  </a:cubicBezTo>
                  <a:cubicBezTo>
                    <a:pt x="34378" y="162393"/>
                    <a:pt x="34963" y="161312"/>
                    <a:pt x="35273" y="160377"/>
                  </a:cubicBezTo>
                  <a:cubicBezTo>
                    <a:pt x="35539" y="159579"/>
                    <a:pt x="35640" y="158539"/>
                    <a:pt x="34883" y="157958"/>
                  </a:cubicBezTo>
                  <a:cubicBezTo>
                    <a:pt x="34607" y="157747"/>
                    <a:pt x="34314" y="157664"/>
                    <a:pt x="34016" y="157664"/>
                  </a:cubicBezTo>
                  <a:cubicBezTo>
                    <a:pt x="33294" y="157664"/>
                    <a:pt x="32544" y="158154"/>
                    <a:pt x="31953" y="158498"/>
                  </a:cubicBezTo>
                  <a:cubicBezTo>
                    <a:pt x="31950" y="158498"/>
                    <a:pt x="31949" y="158498"/>
                    <a:pt x="31946" y="158499"/>
                  </a:cubicBezTo>
                  <a:cubicBezTo>
                    <a:pt x="31656" y="158617"/>
                    <a:pt x="31362" y="158695"/>
                    <a:pt x="31057" y="158695"/>
                  </a:cubicBezTo>
                  <a:cubicBezTo>
                    <a:pt x="30935" y="158695"/>
                    <a:pt x="30810" y="158682"/>
                    <a:pt x="30684" y="158655"/>
                  </a:cubicBezTo>
                  <a:cubicBezTo>
                    <a:pt x="30150" y="158539"/>
                    <a:pt x="30038" y="158103"/>
                    <a:pt x="30026" y="157625"/>
                  </a:cubicBezTo>
                  <a:cubicBezTo>
                    <a:pt x="30017" y="157269"/>
                    <a:pt x="30022" y="156968"/>
                    <a:pt x="29811" y="156654"/>
                  </a:cubicBezTo>
                  <a:cubicBezTo>
                    <a:pt x="29558" y="156279"/>
                    <a:pt x="29144" y="156065"/>
                    <a:pt x="28722" y="156065"/>
                  </a:cubicBezTo>
                  <a:cubicBezTo>
                    <a:pt x="28613" y="156065"/>
                    <a:pt x="28504" y="156079"/>
                    <a:pt x="28397" y="156109"/>
                  </a:cubicBezTo>
                  <a:cubicBezTo>
                    <a:pt x="28333" y="156058"/>
                    <a:pt x="28267" y="156013"/>
                    <a:pt x="28196" y="155974"/>
                  </a:cubicBezTo>
                  <a:cubicBezTo>
                    <a:pt x="28201" y="155855"/>
                    <a:pt x="28196" y="155738"/>
                    <a:pt x="28183" y="155621"/>
                  </a:cubicBezTo>
                  <a:cubicBezTo>
                    <a:pt x="28339" y="155566"/>
                    <a:pt x="28494" y="155507"/>
                    <a:pt x="28644" y="155441"/>
                  </a:cubicBezTo>
                  <a:cubicBezTo>
                    <a:pt x="28872" y="155342"/>
                    <a:pt x="28785" y="155065"/>
                    <a:pt x="28600" y="154984"/>
                  </a:cubicBezTo>
                  <a:cubicBezTo>
                    <a:pt x="28695" y="154570"/>
                    <a:pt x="28305" y="154157"/>
                    <a:pt x="28227" y="153719"/>
                  </a:cubicBezTo>
                  <a:cubicBezTo>
                    <a:pt x="28203" y="153584"/>
                    <a:pt x="28184" y="153443"/>
                    <a:pt x="28167" y="153296"/>
                  </a:cubicBezTo>
                  <a:cubicBezTo>
                    <a:pt x="28219" y="153269"/>
                    <a:pt x="28258" y="153216"/>
                    <a:pt x="28264" y="153135"/>
                  </a:cubicBezTo>
                  <a:cubicBezTo>
                    <a:pt x="28336" y="151991"/>
                    <a:pt x="28900" y="151691"/>
                    <a:pt x="29600" y="151691"/>
                  </a:cubicBezTo>
                  <a:cubicBezTo>
                    <a:pt x="30251" y="151691"/>
                    <a:pt x="31020" y="151950"/>
                    <a:pt x="31621" y="152035"/>
                  </a:cubicBezTo>
                  <a:cubicBezTo>
                    <a:pt x="31812" y="152062"/>
                    <a:pt x="32001" y="152074"/>
                    <a:pt x="32189" y="152074"/>
                  </a:cubicBezTo>
                  <a:cubicBezTo>
                    <a:pt x="32968" y="152074"/>
                    <a:pt x="33724" y="151862"/>
                    <a:pt x="34470" y="151609"/>
                  </a:cubicBezTo>
                  <a:cubicBezTo>
                    <a:pt x="35703" y="151189"/>
                    <a:pt x="36512" y="150547"/>
                    <a:pt x="36022" y="149109"/>
                  </a:cubicBezTo>
                  <a:cubicBezTo>
                    <a:pt x="35712" y="148197"/>
                    <a:pt x="34950" y="147868"/>
                    <a:pt x="34102" y="147868"/>
                  </a:cubicBezTo>
                  <a:cubicBezTo>
                    <a:pt x="33895" y="147868"/>
                    <a:pt x="33683" y="147888"/>
                    <a:pt x="33471" y="147923"/>
                  </a:cubicBezTo>
                  <a:cubicBezTo>
                    <a:pt x="32842" y="148027"/>
                    <a:pt x="32218" y="148296"/>
                    <a:pt x="31573" y="148296"/>
                  </a:cubicBezTo>
                  <a:cubicBezTo>
                    <a:pt x="31562" y="148296"/>
                    <a:pt x="31551" y="148296"/>
                    <a:pt x="31540" y="148296"/>
                  </a:cubicBezTo>
                  <a:cubicBezTo>
                    <a:pt x="30622" y="148281"/>
                    <a:pt x="30346" y="147660"/>
                    <a:pt x="29899" y="147020"/>
                  </a:cubicBezTo>
                  <a:cubicBezTo>
                    <a:pt x="29647" y="146659"/>
                    <a:pt x="29476" y="146442"/>
                    <a:pt x="29115" y="146403"/>
                  </a:cubicBezTo>
                  <a:cubicBezTo>
                    <a:pt x="29005" y="146315"/>
                    <a:pt x="28843" y="146247"/>
                    <a:pt x="28613" y="146204"/>
                  </a:cubicBezTo>
                  <a:cubicBezTo>
                    <a:pt x="28988" y="145564"/>
                    <a:pt x="28808" y="144724"/>
                    <a:pt x="28126" y="144240"/>
                  </a:cubicBezTo>
                  <a:cubicBezTo>
                    <a:pt x="28164" y="144217"/>
                    <a:pt x="28202" y="144196"/>
                    <a:pt x="28239" y="144172"/>
                  </a:cubicBezTo>
                  <a:cubicBezTo>
                    <a:pt x="28244" y="144168"/>
                    <a:pt x="28246" y="144163"/>
                    <a:pt x="28251" y="144160"/>
                  </a:cubicBezTo>
                  <a:cubicBezTo>
                    <a:pt x="28306" y="144138"/>
                    <a:pt x="28343" y="144087"/>
                    <a:pt x="28347" y="144027"/>
                  </a:cubicBezTo>
                  <a:cubicBezTo>
                    <a:pt x="28394" y="143046"/>
                    <a:pt x="28104" y="142140"/>
                    <a:pt x="27869" y="141223"/>
                  </a:cubicBezTo>
                  <a:cubicBezTo>
                    <a:pt x="27880" y="141223"/>
                    <a:pt x="27892" y="141223"/>
                    <a:pt x="27903" y="141223"/>
                  </a:cubicBezTo>
                  <a:cubicBezTo>
                    <a:pt x="28226" y="141223"/>
                    <a:pt x="28612" y="141323"/>
                    <a:pt x="28921" y="141323"/>
                  </a:cubicBezTo>
                  <a:cubicBezTo>
                    <a:pt x="28950" y="141323"/>
                    <a:pt x="28978" y="141322"/>
                    <a:pt x="29005" y="141320"/>
                  </a:cubicBezTo>
                  <a:cubicBezTo>
                    <a:pt x="29365" y="141296"/>
                    <a:pt x="29687" y="141193"/>
                    <a:pt x="30027" y="141076"/>
                  </a:cubicBezTo>
                  <a:cubicBezTo>
                    <a:pt x="30496" y="140916"/>
                    <a:pt x="30907" y="140747"/>
                    <a:pt x="31403" y="140747"/>
                  </a:cubicBezTo>
                  <a:cubicBezTo>
                    <a:pt x="31424" y="140747"/>
                    <a:pt x="31446" y="140747"/>
                    <a:pt x="31467" y="140748"/>
                  </a:cubicBezTo>
                  <a:cubicBezTo>
                    <a:pt x="31687" y="140755"/>
                    <a:pt x="31896" y="140771"/>
                    <a:pt x="32105" y="140771"/>
                  </a:cubicBezTo>
                  <a:cubicBezTo>
                    <a:pt x="32156" y="140771"/>
                    <a:pt x="32206" y="140770"/>
                    <a:pt x="32257" y="140768"/>
                  </a:cubicBezTo>
                  <a:cubicBezTo>
                    <a:pt x="32496" y="140917"/>
                    <a:pt x="32712" y="141093"/>
                    <a:pt x="32986" y="141300"/>
                  </a:cubicBezTo>
                  <a:cubicBezTo>
                    <a:pt x="33128" y="141407"/>
                    <a:pt x="33164" y="141546"/>
                    <a:pt x="33360" y="141578"/>
                  </a:cubicBezTo>
                  <a:cubicBezTo>
                    <a:pt x="33404" y="141585"/>
                    <a:pt x="33444" y="141588"/>
                    <a:pt x="33480" y="141588"/>
                  </a:cubicBezTo>
                  <a:cubicBezTo>
                    <a:pt x="33652" y="141588"/>
                    <a:pt x="33764" y="141517"/>
                    <a:pt x="33949" y="141429"/>
                  </a:cubicBezTo>
                  <a:cubicBezTo>
                    <a:pt x="35258" y="140800"/>
                    <a:pt x="35587" y="140184"/>
                    <a:pt x="35517" y="138839"/>
                  </a:cubicBezTo>
                  <a:cubicBezTo>
                    <a:pt x="35464" y="137847"/>
                    <a:pt x="34662" y="137645"/>
                    <a:pt x="33765" y="137360"/>
                  </a:cubicBezTo>
                  <a:cubicBezTo>
                    <a:pt x="33224" y="137188"/>
                    <a:pt x="32684" y="137112"/>
                    <a:pt x="32133" y="137112"/>
                  </a:cubicBezTo>
                  <a:cubicBezTo>
                    <a:pt x="31873" y="137112"/>
                    <a:pt x="31611" y="137129"/>
                    <a:pt x="31344" y="137160"/>
                  </a:cubicBezTo>
                  <a:cubicBezTo>
                    <a:pt x="30822" y="137221"/>
                    <a:pt x="29689" y="137632"/>
                    <a:pt x="28872" y="137632"/>
                  </a:cubicBezTo>
                  <a:cubicBezTo>
                    <a:pt x="28550" y="137632"/>
                    <a:pt x="28277" y="137568"/>
                    <a:pt x="28110" y="137394"/>
                  </a:cubicBezTo>
                  <a:cubicBezTo>
                    <a:pt x="28359" y="136825"/>
                    <a:pt x="28495" y="136304"/>
                    <a:pt x="27790" y="135788"/>
                  </a:cubicBezTo>
                  <a:cubicBezTo>
                    <a:pt x="27788" y="135786"/>
                    <a:pt x="27785" y="135786"/>
                    <a:pt x="27783" y="135784"/>
                  </a:cubicBezTo>
                  <a:cubicBezTo>
                    <a:pt x="28263" y="135249"/>
                    <a:pt x="28147" y="134419"/>
                    <a:pt x="28251" y="133483"/>
                  </a:cubicBezTo>
                  <a:cubicBezTo>
                    <a:pt x="28257" y="133428"/>
                    <a:pt x="28215" y="133358"/>
                    <a:pt x="28166" y="133334"/>
                  </a:cubicBezTo>
                  <a:lnTo>
                    <a:pt x="27899" y="133151"/>
                  </a:lnTo>
                  <a:cubicBezTo>
                    <a:pt x="27915" y="133138"/>
                    <a:pt x="27932" y="133128"/>
                    <a:pt x="27949" y="133114"/>
                  </a:cubicBezTo>
                  <a:cubicBezTo>
                    <a:pt x="28043" y="133034"/>
                    <a:pt x="28023" y="132930"/>
                    <a:pt x="27957" y="132861"/>
                  </a:cubicBezTo>
                  <a:cubicBezTo>
                    <a:pt x="28037" y="132328"/>
                    <a:pt x="27630" y="131981"/>
                    <a:pt x="27562" y="131388"/>
                  </a:cubicBezTo>
                  <a:cubicBezTo>
                    <a:pt x="27519" y="131013"/>
                    <a:pt x="27563" y="130672"/>
                    <a:pt x="27514" y="130303"/>
                  </a:cubicBezTo>
                  <a:cubicBezTo>
                    <a:pt x="27741" y="130249"/>
                    <a:pt x="27965" y="130227"/>
                    <a:pt x="28188" y="130227"/>
                  </a:cubicBezTo>
                  <a:cubicBezTo>
                    <a:pt x="29224" y="130227"/>
                    <a:pt x="30220" y="130705"/>
                    <a:pt x="31248" y="130705"/>
                  </a:cubicBezTo>
                  <a:cubicBezTo>
                    <a:pt x="31606" y="130705"/>
                    <a:pt x="31969" y="130647"/>
                    <a:pt x="32338" y="130490"/>
                  </a:cubicBezTo>
                  <a:cubicBezTo>
                    <a:pt x="33240" y="130108"/>
                    <a:pt x="34133" y="129500"/>
                    <a:pt x="34197" y="128467"/>
                  </a:cubicBezTo>
                  <a:cubicBezTo>
                    <a:pt x="34269" y="127306"/>
                    <a:pt x="33609" y="126721"/>
                    <a:pt x="32511" y="126508"/>
                  </a:cubicBezTo>
                  <a:cubicBezTo>
                    <a:pt x="32138" y="126437"/>
                    <a:pt x="31759" y="126411"/>
                    <a:pt x="31378" y="126411"/>
                  </a:cubicBezTo>
                  <a:cubicBezTo>
                    <a:pt x="30388" y="126411"/>
                    <a:pt x="29376" y="126585"/>
                    <a:pt x="28379" y="126585"/>
                  </a:cubicBezTo>
                  <a:cubicBezTo>
                    <a:pt x="28164" y="126585"/>
                    <a:pt x="27949" y="126577"/>
                    <a:pt x="27735" y="126557"/>
                  </a:cubicBezTo>
                  <a:cubicBezTo>
                    <a:pt x="27782" y="126434"/>
                    <a:pt x="27827" y="126309"/>
                    <a:pt x="27868" y="126178"/>
                  </a:cubicBezTo>
                  <a:cubicBezTo>
                    <a:pt x="28029" y="125662"/>
                    <a:pt x="27870" y="125350"/>
                    <a:pt x="27497" y="125019"/>
                  </a:cubicBezTo>
                  <a:cubicBezTo>
                    <a:pt x="28119" y="124562"/>
                    <a:pt x="28326" y="123705"/>
                    <a:pt x="27715" y="123151"/>
                  </a:cubicBezTo>
                  <a:cubicBezTo>
                    <a:pt x="27748" y="123135"/>
                    <a:pt x="27782" y="123121"/>
                    <a:pt x="27815" y="123104"/>
                  </a:cubicBezTo>
                  <a:cubicBezTo>
                    <a:pt x="27867" y="123077"/>
                    <a:pt x="27900" y="123026"/>
                    <a:pt x="27902" y="122969"/>
                  </a:cubicBezTo>
                  <a:cubicBezTo>
                    <a:pt x="27911" y="122945"/>
                    <a:pt x="27912" y="122921"/>
                    <a:pt x="27908" y="122897"/>
                  </a:cubicBezTo>
                  <a:cubicBezTo>
                    <a:pt x="27704" y="121928"/>
                    <a:pt x="27245" y="121002"/>
                    <a:pt x="27005" y="120041"/>
                  </a:cubicBezTo>
                  <a:cubicBezTo>
                    <a:pt x="27521" y="119918"/>
                    <a:pt x="28023" y="119750"/>
                    <a:pt x="28558" y="119700"/>
                  </a:cubicBezTo>
                  <a:cubicBezTo>
                    <a:pt x="28662" y="119690"/>
                    <a:pt x="28763" y="119686"/>
                    <a:pt x="28862" y="119686"/>
                  </a:cubicBezTo>
                  <a:cubicBezTo>
                    <a:pt x="29375" y="119686"/>
                    <a:pt x="29832" y="119803"/>
                    <a:pt x="30358" y="119877"/>
                  </a:cubicBezTo>
                  <a:cubicBezTo>
                    <a:pt x="30495" y="119896"/>
                    <a:pt x="30627" y="119907"/>
                    <a:pt x="30755" y="119907"/>
                  </a:cubicBezTo>
                  <a:cubicBezTo>
                    <a:pt x="31062" y="119907"/>
                    <a:pt x="31340" y="119841"/>
                    <a:pt x="31576" y="119651"/>
                  </a:cubicBezTo>
                  <a:cubicBezTo>
                    <a:pt x="31601" y="119649"/>
                    <a:pt x="31625" y="119638"/>
                    <a:pt x="31644" y="119621"/>
                  </a:cubicBezTo>
                  <a:cubicBezTo>
                    <a:pt x="32276" y="119063"/>
                    <a:pt x="32555" y="117445"/>
                    <a:pt x="31779" y="116883"/>
                  </a:cubicBezTo>
                  <a:cubicBezTo>
                    <a:pt x="31250" y="116500"/>
                    <a:pt x="30274" y="116580"/>
                    <a:pt x="29640" y="116482"/>
                  </a:cubicBezTo>
                  <a:cubicBezTo>
                    <a:pt x="28902" y="116369"/>
                    <a:pt x="28365" y="115925"/>
                    <a:pt x="27654" y="115925"/>
                  </a:cubicBezTo>
                  <a:cubicBezTo>
                    <a:pt x="27575" y="115925"/>
                    <a:pt x="27493" y="115930"/>
                    <a:pt x="27408" y="115943"/>
                  </a:cubicBezTo>
                  <a:cubicBezTo>
                    <a:pt x="27385" y="115863"/>
                    <a:pt x="27355" y="115785"/>
                    <a:pt x="27321" y="115709"/>
                  </a:cubicBezTo>
                  <a:cubicBezTo>
                    <a:pt x="27675" y="115420"/>
                    <a:pt x="27758" y="115030"/>
                    <a:pt x="27396" y="114510"/>
                  </a:cubicBezTo>
                  <a:cubicBezTo>
                    <a:pt x="27686" y="114370"/>
                    <a:pt x="27880" y="114121"/>
                    <a:pt x="27859" y="113699"/>
                  </a:cubicBezTo>
                  <a:cubicBezTo>
                    <a:pt x="27833" y="113164"/>
                    <a:pt x="27390" y="112498"/>
                    <a:pt x="27316" y="111924"/>
                  </a:cubicBezTo>
                  <a:cubicBezTo>
                    <a:pt x="27274" y="111600"/>
                    <a:pt x="27260" y="111268"/>
                    <a:pt x="27259" y="110934"/>
                  </a:cubicBezTo>
                  <a:cubicBezTo>
                    <a:pt x="27567" y="110241"/>
                    <a:pt x="28423" y="110086"/>
                    <a:pt x="28854" y="109465"/>
                  </a:cubicBezTo>
                  <a:cubicBezTo>
                    <a:pt x="29189" y="108984"/>
                    <a:pt x="29394" y="108376"/>
                    <a:pt x="29291" y="107785"/>
                  </a:cubicBezTo>
                  <a:cubicBezTo>
                    <a:pt x="29164" y="107049"/>
                    <a:pt x="28491" y="106425"/>
                    <a:pt x="27791" y="106425"/>
                  </a:cubicBezTo>
                  <a:cubicBezTo>
                    <a:pt x="27604" y="106425"/>
                    <a:pt x="27416" y="106469"/>
                    <a:pt x="27236" y="106566"/>
                  </a:cubicBezTo>
                  <a:cubicBezTo>
                    <a:pt x="27167" y="106406"/>
                    <a:pt x="27065" y="106262"/>
                    <a:pt x="26939" y="106141"/>
                  </a:cubicBezTo>
                  <a:cubicBezTo>
                    <a:pt x="27115" y="105759"/>
                    <a:pt x="27071" y="105326"/>
                    <a:pt x="26685" y="105028"/>
                  </a:cubicBezTo>
                  <a:cubicBezTo>
                    <a:pt x="26689" y="105019"/>
                    <a:pt x="26695" y="105010"/>
                    <a:pt x="26699" y="104998"/>
                  </a:cubicBezTo>
                  <a:cubicBezTo>
                    <a:pt x="26896" y="104406"/>
                    <a:pt x="26086" y="103926"/>
                    <a:pt x="25982" y="103410"/>
                  </a:cubicBezTo>
                  <a:cubicBezTo>
                    <a:pt x="25853" y="102779"/>
                    <a:pt x="26118" y="102057"/>
                    <a:pt x="26174" y="101413"/>
                  </a:cubicBezTo>
                  <a:cubicBezTo>
                    <a:pt x="26177" y="101410"/>
                    <a:pt x="26180" y="101408"/>
                    <a:pt x="26183" y="101404"/>
                  </a:cubicBezTo>
                  <a:cubicBezTo>
                    <a:pt x="26240" y="101265"/>
                    <a:pt x="26276" y="101204"/>
                    <a:pt x="26427" y="101146"/>
                  </a:cubicBezTo>
                  <a:cubicBezTo>
                    <a:pt x="26510" y="101115"/>
                    <a:pt x="26596" y="101089"/>
                    <a:pt x="26679" y="101062"/>
                  </a:cubicBezTo>
                  <a:cubicBezTo>
                    <a:pt x="26763" y="101033"/>
                    <a:pt x="26861" y="100999"/>
                    <a:pt x="26959" y="100972"/>
                  </a:cubicBezTo>
                  <a:cubicBezTo>
                    <a:pt x="27233" y="101128"/>
                    <a:pt x="27556" y="101218"/>
                    <a:pt x="27869" y="101218"/>
                  </a:cubicBezTo>
                  <a:cubicBezTo>
                    <a:pt x="28055" y="101218"/>
                    <a:pt x="28238" y="101186"/>
                    <a:pt x="28405" y="101118"/>
                  </a:cubicBezTo>
                  <a:cubicBezTo>
                    <a:pt x="29163" y="100811"/>
                    <a:pt x="29586" y="99772"/>
                    <a:pt x="29482" y="98999"/>
                  </a:cubicBezTo>
                  <a:cubicBezTo>
                    <a:pt x="29382" y="98257"/>
                    <a:pt x="28615" y="97335"/>
                    <a:pt x="27920" y="97073"/>
                  </a:cubicBezTo>
                  <a:cubicBezTo>
                    <a:pt x="27782" y="97021"/>
                    <a:pt x="27653" y="96998"/>
                    <a:pt x="27530" y="96998"/>
                  </a:cubicBezTo>
                  <a:cubicBezTo>
                    <a:pt x="26928" y="96998"/>
                    <a:pt x="26503" y="97564"/>
                    <a:pt x="26143" y="98057"/>
                  </a:cubicBezTo>
                  <a:cubicBezTo>
                    <a:pt x="26091" y="97953"/>
                    <a:pt x="26013" y="97865"/>
                    <a:pt x="25917" y="97799"/>
                  </a:cubicBezTo>
                  <a:cubicBezTo>
                    <a:pt x="26013" y="97532"/>
                    <a:pt x="25935" y="97268"/>
                    <a:pt x="25691" y="97095"/>
                  </a:cubicBezTo>
                  <a:cubicBezTo>
                    <a:pt x="25750" y="96993"/>
                    <a:pt x="25791" y="96882"/>
                    <a:pt x="25811" y="96767"/>
                  </a:cubicBezTo>
                  <a:cubicBezTo>
                    <a:pt x="25871" y="96446"/>
                    <a:pt x="25716" y="96219"/>
                    <a:pt x="25628" y="95919"/>
                  </a:cubicBezTo>
                  <a:cubicBezTo>
                    <a:pt x="25600" y="95822"/>
                    <a:pt x="25575" y="95722"/>
                    <a:pt x="25553" y="95624"/>
                  </a:cubicBezTo>
                  <a:cubicBezTo>
                    <a:pt x="25698" y="95322"/>
                    <a:pt x="25864" y="95019"/>
                    <a:pt x="26111" y="94786"/>
                  </a:cubicBezTo>
                  <a:cubicBezTo>
                    <a:pt x="26555" y="94366"/>
                    <a:pt x="26924" y="94536"/>
                    <a:pt x="27469" y="94429"/>
                  </a:cubicBezTo>
                  <a:cubicBezTo>
                    <a:pt x="27717" y="94380"/>
                    <a:pt x="27859" y="94302"/>
                    <a:pt x="28010" y="94185"/>
                  </a:cubicBezTo>
                  <a:cubicBezTo>
                    <a:pt x="28081" y="94150"/>
                    <a:pt x="28145" y="94098"/>
                    <a:pt x="28193" y="94034"/>
                  </a:cubicBezTo>
                  <a:cubicBezTo>
                    <a:pt x="28230" y="94001"/>
                    <a:pt x="28269" y="93968"/>
                    <a:pt x="28312" y="93932"/>
                  </a:cubicBezTo>
                  <a:cubicBezTo>
                    <a:pt x="29055" y="93311"/>
                    <a:pt x="29279" y="92646"/>
                    <a:pt x="28987" y="91689"/>
                  </a:cubicBezTo>
                  <a:cubicBezTo>
                    <a:pt x="28772" y="90986"/>
                    <a:pt x="28508" y="90236"/>
                    <a:pt x="27702" y="90177"/>
                  </a:cubicBezTo>
                  <a:cubicBezTo>
                    <a:pt x="27651" y="90174"/>
                    <a:pt x="27601" y="90172"/>
                    <a:pt x="27551" y="90172"/>
                  </a:cubicBezTo>
                  <a:cubicBezTo>
                    <a:pt x="26812" y="90172"/>
                    <a:pt x="26087" y="90551"/>
                    <a:pt x="25620" y="91108"/>
                  </a:cubicBezTo>
                  <a:cubicBezTo>
                    <a:pt x="25614" y="91101"/>
                    <a:pt x="25609" y="91093"/>
                    <a:pt x="25602" y="91085"/>
                  </a:cubicBezTo>
                  <a:cubicBezTo>
                    <a:pt x="25693" y="90863"/>
                    <a:pt x="25669" y="90631"/>
                    <a:pt x="25428" y="90475"/>
                  </a:cubicBezTo>
                  <a:cubicBezTo>
                    <a:pt x="25621" y="90402"/>
                    <a:pt x="25775" y="90263"/>
                    <a:pt x="25839" y="89985"/>
                  </a:cubicBezTo>
                  <a:cubicBezTo>
                    <a:pt x="25908" y="89679"/>
                    <a:pt x="25742" y="89298"/>
                    <a:pt x="25615" y="88975"/>
                  </a:cubicBezTo>
                  <a:cubicBezTo>
                    <a:pt x="25621" y="88966"/>
                    <a:pt x="25626" y="88957"/>
                    <a:pt x="25630" y="88947"/>
                  </a:cubicBezTo>
                  <a:cubicBezTo>
                    <a:pt x="25898" y="88121"/>
                    <a:pt x="26492" y="87631"/>
                    <a:pt x="27148" y="87100"/>
                  </a:cubicBezTo>
                  <a:cubicBezTo>
                    <a:pt x="27572" y="86755"/>
                    <a:pt x="28261" y="86479"/>
                    <a:pt x="28620" y="86048"/>
                  </a:cubicBezTo>
                  <a:cubicBezTo>
                    <a:pt x="29083" y="85491"/>
                    <a:pt x="29337" y="84041"/>
                    <a:pt x="28975" y="83390"/>
                  </a:cubicBezTo>
                  <a:cubicBezTo>
                    <a:pt x="28693" y="82886"/>
                    <a:pt x="28055" y="82630"/>
                    <a:pt x="27467" y="82630"/>
                  </a:cubicBezTo>
                  <a:cubicBezTo>
                    <a:pt x="27322" y="82630"/>
                    <a:pt x="27181" y="82645"/>
                    <a:pt x="27048" y="82676"/>
                  </a:cubicBezTo>
                  <a:cubicBezTo>
                    <a:pt x="26275" y="82858"/>
                    <a:pt x="25883" y="83611"/>
                    <a:pt x="25342" y="84142"/>
                  </a:cubicBezTo>
                  <a:cubicBezTo>
                    <a:pt x="25311" y="84085"/>
                    <a:pt x="25276" y="84033"/>
                    <a:pt x="25238" y="83983"/>
                  </a:cubicBezTo>
                  <a:cubicBezTo>
                    <a:pt x="25289" y="83677"/>
                    <a:pt x="25191" y="83350"/>
                    <a:pt x="24954" y="83071"/>
                  </a:cubicBezTo>
                  <a:cubicBezTo>
                    <a:pt x="25010" y="82997"/>
                    <a:pt x="25055" y="82915"/>
                    <a:pt x="25087" y="82828"/>
                  </a:cubicBezTo>
                  <a:cubicBezTo>
                    <a:pt x="25287" y="82282"/>
                    <a:pt x="25074" y="81545"/>
                    <a:pt x="24887" y="80855"/>
                  </a:cubicBezTo>
                  <a:cubicBezTo>
                    <a:pt x="24956" y="80721"/>
                    <a:pt x="25024" y="80587"/>
                    <a:pt x="25122" y="80466"/>
                  </a:cubicBezTo>
                  <a:cubicBezTo>
                    <a:pt x="25286" y="80261"/>
                    <a:pt x="25476" y="80077"/>
                    <a:pt x="25665" y="79897"/>
                  </a:cubicBezTo>
                  <a:cubicBezTo>
                    <a:pt x="25837" y="79733"/>
                    <a:pt x="26017" y="79569"/>
                    <a:pt x="26222" y="79447"/>
                  </a:cubicBezTo>
                  <a:cubicBezTo>
                    <a:pt x="26531" y="79264"/>
                    <a:pt x="26804" y="79271"/>
                    <a:pt x="27139" y="79264"/>
                  </a:cubicBezTo>
                  <a:cubicBezTo>
                    <a:pt x="27277" y="79342"/>
                    <a:pt x="27416" y="79401"/>
                    <a:pt x="27572" y="79401"/>
                  </a:cubicBezTo>
                  <a:cubicBezTo>
                    <a:pt x="27718" y="79401"/>
                    <a:pt x="27879" y="79349"/>
                    <a:pt x="28067" y="79215"/>
                  </a:cubicBezTo>
                  <a:cubicBezTo>
                    <a:pt x="28669" y="78785"/>
                    <a:pt x="28784" y="77858"/>
                    <a:pt x="28710" y="77182"/>
                  </a:cubicBezTo>
                  <a:cubicBezTo>
                    <a:pt x="28650" y="76637"/>
                    <a:pt x="28430" y="75882"/>
                    <a:pt x="27874" y="75641"/>
                  </a:cubicBezTo>
                  <a:cubicBezTo>
                    <a:pt x="27686" y="75560"/>
                    <a:pt x="27487" y="75528"/>
                    <a:pt x="27281" y="75528"/>
                  </a:cubicBezTo>
                  <a:cubicBezTo>
                    <a:pt x="26562" y="75528"/>
                    <a:pt x="25761" y="75913"/>
                    <a:pt x="25061" y="75913"/>
                  </a:cubicBezTo>
                  <a:cubicBezTo>
                    <a:pt x="24992" y="75913"/>
                    <a:pt x="24925" y="75909"/>
                    <a:pt x="24858" y="75901"/>
                  </a:cubicBezTo>
                  <a:cubicBezTo>
                    <a:pt x="24867" y="75702"/>
                    <a:pt x="24816" y="75478"/>
                    <a:pt x="24807" y="75312"/>
                  </a:cubicBezTo>
                  <a:cubicBezTo>
                    <a:pt x="24795" y="75085"/>
                    <a:pt x="24795" y="74866"/>
                    <a:pt x="24801" y="74649"/>
                  </a:cubicBezTo>
                  <a:cubicBezTo>
                    <a:pt x="24883" y="74481"/>
                    <a:pt x="24943" y="74316"/>
                    <a:pt x="25074" y="74163"/>
                  </a:cubicBezTo>
                  <a:cubicBezTo>
                    <a:pt x="25245" y="73965"/>
                    <a:pt x="25458" y="73770"/>
                    <a:pt x="25654" y="73594"/>
                  </a:cubicBezTo>
                  <a:cubicBezTo>
                    <a:pt x="25863" y="73406"/>
                    <a:pt x="26093" y="73226"/>
                    <a:pt x="26375" y="73167"/>
                  </a:cubicBezTo>
                  <a:cubicBezTo>
                    <a:pt x="26456" y="73151"/>
                    <a:pt x="26530" y="73151"/>
                    <a:pt x="26602" y="73147"/>
                  </a:cubicBezTo>
                  <a:cubicBezTo>
                    <a:pt x="26864" y="73249"/>
                    <a:pt x="27130" y="73327"/>
                    <a:pt x="27385" y="73327"/>
                  </a:cubicBezTo>
                  <a:cubicBezTo>
                    <a:pt x="27634" y="73327"/>
                    <a:pt x="27874" y="73253"/>
                    <a:pt x="28092" y="73055"/>
                  </a:cubicBezTo>
                  <a:cubicBezTo>
                    <a:pt x="28633" y="72563"/>
                    <a:pt x="28824" y="71745"/>
                    <a:pt x="28692" y="71044"/>
                  </a:cubicBezTo>
                  <a:cubicBezTo>
                    <a:pt x="28567" y="70385"/>
                    <a:pt x="28148" y="69705"/>
                    <a:pt x="27418" y="69705"/>
                  </a:cubicBezTo>
                  <a:cubicBezTo>
                    <a:pt x="27409" y="69705"/>
                    <a:pt x="27400" y="69705"/>
                    <a:pt x="27391" y="69705"/>
                  </a:cubicBezTo>
                  <a:cubicBezTo>
                    <a:pt x="26986" y="69715"/>
                    <a:pt x="26571" y="69943"/>
                    <a:pt x="26211" y="70110"/>
                  </a:cubicBezTo>
                  <a:cubicBezTo>
                    <a:pt x="25722" y="70339"/>
                    <a:pt x="25233" y="70586"/>
                    <a:pt x="24832" y="70951"/>
                  </a:cubicBezTo>
                  <a:cubicBezTo>
                    <a:pt x="24803" y="70890"/>
                    <a:pt x="24770" y="70828"/>
                    <a:pt x="24735" y="70767"/>
                  </a:cubicBezTo>
                  <a:cubicBezTo>
                    <a:pt x="24786" y="70720"/>
                    <a:pt x="24834" y="70669"/>
                    <a:pt x="24876" y="70613"/>
                  </a:cubicBezTo>
                  <a:cubicBezTo>
                    <a:pt x="25302" y="70028"/>
                    <a:pt x="25151" y="69151"/>
                    <a:pt x="25019" y="68351"/>
                  </a:cubicBezTo>
                  <a:cubicBezTo>
                    <a:pt x="25184" y="68133"/>
                    <a:pt x="25325" y="67914"/>
                    <a:pt x="25542" y="67731"/>
                  </a:cubicBezTo>
                  <a:cubicBezTo>
                    <a:pt x="25889" y="67440"/>
                    <a:pt x="26234" y="67301"/>
                    <a:pt x="26646" y="67301"/>
                  </a:cubicBezTo>
                  <a:cubicBezTo>
                    <a:pt x="26705" y="67301"/>
                    <a:pt x="26765" y="67304"/>
                    <a:pt x="26827" y="67309"/>
                  </a:cubicBezTo>
                  <a:cubicBezTo>
                    <a:pt x="27092" y="67444"/>
                    <a:pt x="27351" y="67569"/>
                    <a:pt x="27622" y="67569"/>
                  </a:cubicBezTo>
                  <a:cubicBezTo>
                    <a:pt x="27822" y="67569"/>
                    <a:pt x="28029" y="67501"/>
                    <a:pt x="28249" y="67317"/>
                  </a:cubicBezTo>
                  <a:cubicBezTo>
                    <a:pt x="28885" y="66784"/>
                    <a:pt x="28787" y="65874"/>
                    <a:pt x="28658" y="65143"/>
                  </a:cubicBezTo>
                  <a:cubicBezTo>
                    <a:pt x="28515" y="64332"/>
                    <a:pt x="28113" y="63915"/>
                    <a:pt x="27275" y="63889"/>
                  </a:cubicBezTo>
                  <a:cubicBezTo>
                    <a:pt x="27240" y="63888"/>
                    <a:pt x="27205" y="63887"/>
                    <a:pt x="27171" y="63887"/>
                  </a:cubicBezTo>
                  <a:cubicBezTo>
                    <a:pt x="26259" y="63887"/>
                    <a:pt x="25674" y="64263"/>
                    <a:pt x="24924" y="64687"/>
                  </a:cubicBezTo>
                  <a:cubicBezTo>
                    <a:pt x="24958" y="64332"/>
                    <a:pt x="24808" y="63965"/>
                    <a:pt x="24671" y="63592"/>
                  </a:cubicBezTo>
                  <a:cubicBezTo>
                    <a:pt x="24918" y="63229"/>
                    <a:pt x="25188" y="62920"/>
                    <a:pt x="25511" y="62585"/>
                  </a:cubicBezTo>
                  <a:cubicBezTo>
                    <a:pt x="25724" y="62365"/>
                    <a:pt x="25928" y="62099"/>
                    <a:pt x="26192" y="61939"/>
                  </a:cubicBezTo>
                  <a:cubicBezTo>
                    <a:pt x="26478" y="61767"/>
                    <a:pt x="26792" y="61751"/>
                    <a:pt x="27111" y="61736"/>
                  </a:cubicBezTo>
                  <a:cubicBezTo>
                    <a:pt x="27365" y="61935"/>
                    <a:pt x="27657" y="62049"/>
                    <a:pt x="27947" y="62049"/>
                  </a:cubicBezTo>
                  <a:cubicBezTo>
                    <a:pt x="28260" y="62049"/>
                    <a:pt x="28570" y="61916"/>
                    <a:pt x="28827" y="61617"/>
                  </a:cubicBezTo>
                  <a:cubicBezTo>
                    <a:pt x="29500" y="60836"/>
                    <a:pt x="29390" y="59621"/>
                    <a:pt x="29125" y="58699"/>
                  </a:cubicBezTo>
                  <a:cubicBezTo>
                    <a:pt x="28903" y="57928"/>
                    <a:pt x="28218" y="57777"/>
                    <a:pt x="27486" y="57777"/>
                  </a:cubicBezTo>
                  <a:cubicBezTo>
                    <a:pt x="27374" y="57777"/>
                    <a:pt x="27261" y="57781"/>
                    <a:pt x="27148" y="57786"/>
                  </a:cubicBezTo>
                  <a:cubicBezTo>
                    <a:pt x="26103" y="57838"/>
                    <a:pt x="25476" y="58619"/>
                    <a:pt x="24835" y="59356"/>
                  </a:cubicBezTo>
                  <a:cubicBezTo>
                    <a:pt x="24835" y="59158"/>
                    <a:pt x="24807" y="58928"/>
                    <a:pt x="24764" y="58645"/>
                  </a:cubicBezTo>
                  <a:cubicBezTo>
                    <a:pt x="24760" y="58634"/>
                    <a:pt x="24757" y="58625"/>
                    <a:pt x="24753" y="58614"/>
                  </a:cubicBezTo>
                  <a:cubicBezTo>
                    <a:pt x="24973" y="58204"/>
                    <a:pt x="24904" y="57742"/>
                    <a:pt x="24835" y="57263"/>
                  </a:cubicBezTo>
                  <a:cubicBezTo>
                    <a:pt x="24815" y="57121"/>
                    <a:pt x="24796" y="56980"/>
                    <a:pt x="24777" y="56839"/>
                  </a:cubicBezTo>
                  <a:cubicBezTo>
                    <a:pt x="24783" y="56836"/>
                    <a:pt x="24790" y="56836"/>
                    <a:pt x="24796" y="56831"/>
                  </a:cubicBezTo>
                  <a:cubicBezTo>
                    <a:pt x="25113" y="56604"/>
                    <a:pt x="25456" y="56273"/>
                    <a:pt x="25811" y="56113"/>
                  </a:cubicBezTo>
                  <a:cubicBezTo>
                    <a:pt x="26034" y="56011"/>
                    <a:pt x="26118" y="55960"/>
                    <a:pt x="26247" y="55960"/>
                  </a:cubicBezTo>
                  <a:cubicBezTo>
                    <a:pt x="26345" y="55960"/>
                    <a:pt x="26470" y="55990"/>
                    <a:pt x="26702" y="56051"/>
                  </a:cubicBezTo>
                  <a:cubicBezTo>
                    <a:pt x="27088" y="56151"/>
                    <a:pt x="27432" y="56278"/>
                    <a:pt x="27808" y="56278"/>
                  </a:cubicBezTo>
                  <a:cubicBezTo>
                    <a:pt x="27933" y="56278"/>
                    <a:pt x="28061" y="56264"/>
                    <a:pt x="28196" y="56230"/>
                  </a:cubicBezTo>
                  <a:cubicBezTo>
                    <a:pt x="29369" y="55935"/>
                    <a:pt x="29583" y="54814"/>
                    <a:pt x="29461" y="53759"/>
                  </a:cubicBezTo>
                  <a:cubicBezTo>
                    <a:pt x="29363" y="52908"/>
                    <a:pt x="28890" y="51931"/>
                    <a:pt x="27895" y="51908"/>
                  </a:cubicBezTo>
                  <a:cubicBezTo>
                    <a:pt x="27887" y="51908"/>
                    <a:pt x="27878" y="51908"/>
                    <a:pt x="27870" y="51908"/>
                  </a:cubicBezTo>
                  <a:cubicBezTo>
                    <a:pt x="27402" y="51908"/>
                    <a:pt x="27063" y="52196"/>
                    <a:pt x="26694" y="52449"/>
                  </a:cubicBezTo>
                  <a:cubicBezTo>
                    <a:pt x="26040" y="52894"/>
                    <a:pt x="25296" y="53140"/>
                    <a:pt x="24629" y="53539"/>
                  </a:cubicBezTo>
                  <a:cubicBezTo>
                    <a:pt x="24629" y="53538"/>
                    <a:pt x="24629" y="53538"/>
                    <a:pt x="24629" y="53538"/>
                  </a:cubicBezTo>
                  <a:cubicBezTo>
                    <a:pt x="24727" y="53246"/>
                    <a:pt x="24739" y="52899"/>
                    <a:pt x="24758" y="52491"/>
                  </a:cubicBezTo>
                  <a:cubicBezTo>
                    <a:pt x="24804" y="52453"/>
                    <a:pt x="24851" y="52413"/>
                    <a:pt x="24896" y="52371"/>
                  </a:cubicBezTo>
                  <a:cubicBezTo>
                    <a:pt x="24943" y="52332"/>
                    <a:pt x="24960" y="52267"/>
                    <a:pt x="24938" y="52211"/>
                  </a:cubicBezTo>
                  <a:cubicBezTo>
                    <a:pt x="25166" y="51741"/>
                    <a:pt x="24986" y="51213"/>
                    <a:pt x="24835" y="50692"/>
                  </a:cubicBezTo>
                  <a:cubicBezTo>
                    <a:pt x="25222" y="50364"/>
                    <a:pt x="25534" y="49888"/>
                    <a:pt x="26003" y="49702"/>
                  </a:cubicBezTo>
                  <a:cubicBezTo>
                    <a:pt x="26130" y="49652"/>
                    <a:pt x="26256" y="49634"/>
                    <a:pt x="26382" y="49634"/>
                  </a:cubicBezTo>
                  <a:cubicBezTo>
                    <a:pt x="26684" y="49634"/>
                    <a:pt x="26984" y="49736"/>
                    <a:pt x="27281" y="49736"/>
                  </a:cubicBezTo>
                  <a:cubicBezTo>
                    <a:pt x="27310" y="49736"/>
                    <a:pt x="27338" y="49735"/>
                    <a:pt x="27366" y="49733"/>
                  </a:cubicBezTo>
                  <a:cubicBezTo>
                    <a:pt x="27527" y="49814"/>
                    <a:pt x="27702" y="49866"/>
                    <a:pt x="27881" y="49884"/>
                  </a:cubicBezTo>
                  <a:cubicBezTo>
                    <a:pt x="27930" y="49889"/>
                    <a:pt x="27979" y="49891"/>
                    <a:pt x="28026" y="49891"/>
                  </a:cubicBezTo>
                  <a:cubicBezTo>
                    <a:pt x="29019" y="49891"/>
                    <a:pt x="29523" y="48844"/>
                    <a:pt x="29574" y="47963"/>
                  </a:cubicBezTo>
                  <a:cubicBezTo>
                    <a:pt x="29603" y="47474"/>
                    <a:pt x="29549" y="46910"/>
                    <a:pt x="29306" y="46474"/>
                  </a:cubicBezTo>
                  <a:cubicBezTo>
                    <a:pt x="29007" y="45941"/>
                    <a:pt x="28621" y="45947"/>
                    <a:pt x="28092" y="45789"/>
                  </a:cubicBezTo>
                  <a:cubicBezTo>
                    <a:pt x="27634" y="45651"/>
                    <a:pt x="27305" y="45440"/>
                    <a:pt x="26861" y="45440"/>
                  </a:cubicBezTo>
                  <a:cubicBezTo>
                    <a:pt x="26769" y="45440"/>
                    <a:pt x="26671" y="45449"/>
                    <a:pt x="26567" y="45470"/>
                  </a:cubicBezTo>
                  <a:cubicBezTo>
                    <a:pt x="26115" y="45560"/>
                    <a:pt x="25694" y="45818"/>
                    <a:pt x="25343" y="46129"/>
                  </a:cubicBezTo>
                  <a:cubicBezTo>
                    <a:pt x="25343" y="45986"/>
                    <a:pt x="25336" y="45842"/>
                    <a:pt x="25322" y="45699"/>
                  </a:cubicBezTo>
                  <a:cubicBezTo>
                    <a:pt x="25552" y="45221"/>
                    <a:pt x="25591" y="44613"/>
                    <a:pt x="25769" y="44139"/>
                  </a:cubicBezTo>
                  <a:cubicBezTo>
                    <a:pt x="25783" y="44105"/>
                    <a:pt x="25783" y="44066"/>
                    <a:pt x="25769" y="44032"/>
                  </a:cubicBezTo>
                  <a:cubicBezTo>
                    <a:pt x="26106" y="43601"/>
                    <a:pt x="26623" y="43438"/>
                    <a:pt x="27150" y="43258"/>
                  </a:cubicBezTo>
                  <a:cubicBezTo>
                    <a:pt x="27434" y="43161"/>
                    <a:pt x="27730" y="43049"/>
                    <a:pt x="28034" y="43044"/>
                  </a:cubicBezTo>
                  <a:cubicBezTo>
                    <a:pt x="28040" y="43044"/>
                    <a:pt x="28047" y="43044"/>
                    <a:pt x="28053" y="43044"/>
                  </a:cubicBezTo>
                  <a:cubicBezTo>
                    <a:pt x="28353" y="43044"/>
                    <a:pt x="28642" y="43149"/>
                    <a:pt x="28939" y="43191"/>
                  </a:cubicBezTo>
                  <a:cubicBezTo>
                    <a:pt x="29115" y="43278"/>
                    <a:pt x="29306" y="43330"/>
                    <a:pt x="29500" y="43344"/>
                  </a:cubicBezTo>
                  <a:cubicBezTo>
                    <a:pt x="29528" y="43346"/>
                    <a:pt x="29555" y="43346"/>
                    <a:pt x="29582" y="43346"/>
                  </a:cubicBezTo>
                  <a:cubicBezTo>
                    <a:pt x="30553" y="43346"/>
                    <a:pt x="31123" y="42269"/>
                    <a:pt x="31078" y="41390"/>
                  </a:cubicBezTo>
                  <a:cubicBezTo>
                    <a:pt x="31023" y="40357"/>
                    <a:pt x="30311" y="39712"/>
                    <a:pt x="29316" y="39705"/>
                  </a:cubicBezTo>
                  <a:cubicBezTo>
                    <a:pt x="28890" y="39702"/>
                    <a:pt x="28434" y="39639"/>
                    <a:pt x="27994" y="39639"/>
                  </a:cubicBezTo>
                  <a:cubicBezTo>
                    <a:pt x="27804" y="39639"/>
                    <a:pt x="27616" y="39651"/>
                    <a:pt x="27435" y="39685"/>
                  </a:cubicBezTo>
                  <a:cubicBezTo>
                    <a:pt x="26872" y="39787"/>
                    <a:pt x="26530" y="40189"/>
                    <a:pt x="26125" y="40524"/>
                  </a:cubicBezTo>
                  <a:cubicBezTo>
                    <a:pt x="26106" y="40415"/>
                    <a:pt x="26074" y="40309"/>
                    <a:pt x="26029" y="40209"/>
                  </a:cubicBezTo>
                  <a:cubicBezTo>
                    <a:pt x="26076" y="40181"/>
                    <a:pt x="26120" y="40149"/>
                    <a:pt x="26160" y="40111"/>
                  </a:cubicBezTo>
                  <a:cubicBezTo>
                    <a:pt x="26499" y="39793"/>
                    <a:pt x="26548" y="39220"/>
                    <a:pt x="26758" y="38829"/>
                  </a:cubicBezTo>
                  <a:cubicBezTo>
                    <a:pt x="27026" y="38332"/>
                    <a:pt x="27662" y="38087"/>
                    <a:pt x="28282" y="38087"/>
                  </a:cubicBezTo>
                  <a:cubicBezTo>
                    <a:pt x="28598" y="38087"/>
                    <a:pt x="28909" y="38150"/>
                    <a:pt x="29165" y="38277"/>
                  </a:cubicBezTo>
                  <a:cubicBezTo>
                    <a:pt x="29337" y="38542"/>
                    <a:pt x="29580" y="38747"/>
                    <a:pt x="29906" y="38828"/>
                  </a:cubicBezTo>
                  <a:cubicBezTo>
                    <a:pt x="30040" y="38862"/>
                    <a:pt x="30169" y="38878"/>
                    <a:pt x="30291" y="38878"/>
                  </a:cubicBezTo>
                  <a:cubicBezTo>
                    <a:pt x="31427" y="38878"/>
                    <a:pt x="32054" y="37514"/>
                    <a:pt x="32249" y="36542"/>
                  </a:cubicBezTo>
                  <a:cubicBezTo>
                    <a:pt x="32340" y="36089"/>
                    <a:pt x="32426" y="35655"/>
                    <a:pt x="32147" y="35242"/>
                  </a:cubicBezTo>
                  <a:cubicBezTo>
                    <a:pt x="31892" y="34867"/>
                    <a:pt x="31216" y="34103"/>
                    <a:pt x="30797" y="34044"/>
                  </a:cubicBezTo>
                  <a:cubicBezTo>
                    <a:pt x="30756" y="34038"/>
                    <a:pt x="30717" y="34036"/>
                    <a:pt x="30680" y="34036"/>
                  </a:cubicBezTo>
                  <a:cubicBezTo>
                    <a:pt x="30342" y="34036"/>
                    <a:pt x="30128" y="34252"/>
                    <a:pt x="29798" y="34405"/>
                  </a:cubicBezTo>
                  <a:cubicBezTo>
                    <a:pt x="29292" y="34638"/>
                    <a:pt x="28496" y="34806"/>
                    <a:pt x="27717" y="34806"/>
                  </a:cubicBezTo>
                  <a:cubicBezTo>
                    <a:pt x="26941" y="34806"/>
                    <a:pt x="26183" y="34639"/>
                    <a:pt x="25749" y="34205"/>
                  </a:cubicBezTo>
                  <a:cubicBezTo>
                    <a:pt x="25712" y="34099"/>
                    <a:pt x="25646" y="34015"/>
                    <a:pt x="25538" y="33968"/>
                  </a:cubicBezTo>
                  <a:cubicBezTo>
                    <a:pt x="25687" y="33880"/>
                    <a:pt x="25839" y="33796"/>
                    <a:pt x="25992" y="33716"/>
                  </a:cubicBezTo>
                  <a:cubicBezTo>
                    <a:pt x="26036" y="33782"/>
                    <a:pt x="26109" y="33820"/>
                    <a:pt x="26187" y="33820"/>
                  </a:cubicBezTo>
                  <a:cubicBezTo>
                    <a:pt x="26202" y="33820"/>
                    <a:pt x="26217" y="33819"/>
                    <a:pt x="26232" y="33816"/>
                  </a:cubicBezTo>
                  <a:cubicBezTo>
                    <a:pt x="26273" y="33809"/>
                    <a:pt x="26315" y="33805"/>
                    <a:pt x="26357" y="33805"/>
                  </a:cubicBezTo>
                  <a:cubicBezTo>
                    <a:pt x="26754" y="33805"/>
                    <a:pt x="27160" y="34103"/>
                    <a:pt x="27560" y="34144"/>
                  </a:cubicBezTo>
                  <a:cubicBezTo>
                    <a:pt x="27632" y="34152"/>
                    <a:pt x="27704" y="34155"/>
                    <a:pt x="27777" y="34155"/>
                  </a:cubicBezTo>
                  <a:cubicBezTo>
                    <a:pt x="28035" y="34155"/>
                    <a:pt x="28296" y="34113"/>
                    <a:pt x="28548" y="34070"/>
                  </a:cubicBezTo>
                  <a:cubicBezTo>
                    <a:pt x="29199" y="33959"/>
                    <a:pt x="29562" y="33805"/>
                    <a:pt x="29899" y="33237"/>
                  </a:cubicBezTo>
                  <a:cubicBezTo>
                    <a:pt x="30438" y="32329"/>
                    <a:pt x="31433" y="30583"/>
                    <a:pt x="29881" y="30130"/>
                  </a:cubicBezTo>
                  <a:cubicBezTo>
                    <a:pt x="30081" y="29872"/>
                    <a:pt x="30216" y="29471"/>
                    <a:pt x="30355" y="29189"/>
                  </a:cubicBezTo>
                  <a:cubicBezTo>
                    <a:pt x="30482" y="28933"/>
                    <a:pt x="30684" y="28626"/>
                    <a:pt x="30640" y="28319"/>
                  </a:cubicBezTo>
                  <a:cubicBezTo>
                    <a:pt x="30574" y="27864"/>
                    <a:pt x="30042" y="27487"/>
                    <a:pt x="29653" y="27329"/>
                  </a:cubicBezTo>
                  <a:cubicBezTo>
                    <a:pt x="29310" y="27188"/>
                    <a:pt x="28911" y="27227"/>
                    <a:pt x="28600" y="27017"/>
                  </a:cubicBezTo>
                  <a:cubicBezTo>
                    <a:pt x="28477" y="26933"/>
                    <a:pt x="28421" y="26846"/>
                    <a:pt x="28322" y="26803"/>
                  </a:cubicBezTo>
                  <a:cubicBezTo>
                    <a:pt x="28286" y="26522"/>
                    <a:pt x="28232" y="26245"/>
                    <a:pt x="28233" y="25958"/>
                  </a:cubicBezTo>
                  <a:cubicBezTo>
                    <a:pt x="28234" y="25735"/>
                    <a:pt x="28280" y="25516"/>
                    <a:pt x="28292" y="25296"/>
                  </a:cubicBezTo>
                  <a:cubicBezTo>
                    <a:pt x="28450" y="25351"/>
                    <a:pt x="28596" y="25394"/>
                    <a:pt x="28749" y="25394"/>
                  </a:cubicBezTo>
                  <a:cubicBezTo>
                    <a:pt x="28840" y="25394"/>
                    <a:pt x="28934" y="25379"/>
                    <a:pt x="29035" y="25343"/>
                  </a:cubicBezTo>
                  <a:cubicBezTo>
                    <a:pt x="29740" y="25086"/>
                    <a:pt x="30100" y="24138"/>
                    <a:pt x="29922" y="23469"/>
                  </a:cubicBezTo>
                  <a:cubicBezTo>
                    <a:pt x="29903" y="23402"/>
                    <a:pt x="29842" y="23358"/>
                    <a:pt x="29776" y="23358"/>
                  </a:cubicBezTo>
                  <a:cubicBezTo>
                    <a:pt x="29763" y="23358"/>
                    <a:pt x="29750" y="23360"/>
                    <a:pt x="29737" y="23364"/>
                  </a:cubicBezTo>
                  <a:cubicBezTo>
                    <a:pt x="29629" y="23394"/>
                    <a:pt x="29534" y="23407"/>
                    <a:pt x="29447" y="23407"/>
                  </a:cubicBezTo>
                  <a:cubicBezTo>
                    <a:pt x="28672" y="23407"/>
                    <a:pt x="28649" y="22320"/>
                    <a:pt x="27939" y="22199"/>
                  </a:cubicBezTo>
                  <a:cubicBezTo>
                    <a:pt x="27934" y="22199"/>
                    <a:pt x="27928" y="22198"/>
                    <a:pt x="27922" y="22198"/>
                  </a:cubicBezTo>
                  <a:cubicBezTo>
                    <a:pt x="27912" y="22198"/>
                    <a:pt x="27903" y="22199"/>
                    <a:pt x="27893" y="22202"/>
                  </a:cubicBezTo>
                  <a:cubicBezTo>
                    <a:pt x="27686" y="21579"/>
                    <a:pt x="28093" y="20814"/>
                    <a:pt x="27923" y="20193"/>
                  </a:cubicBezTo>
                  <a:lnTo>
                    <a:pt x="27923" y="20193"/>
                  </a:lnTo>
                  <a:cubicBezTo>
                    <a:pt x="28067" y="20222"/>
                    <a:pt x="28214" y="20237"/>
                    <a:pt x="28360" y="20237"/>
                  </a:cubicBezTo>
                  <a:cubicBezTo>
                    <a:pt x="28471" y="20237"/>
                    <a:pt x="28582" y="20228"/>
                    <a:pt x="28692" y="20212"/>
                  </a:cubicBezTo>
                  <a:cubicBezTo>
                    <a:pt x="28699" y="20212"/>
                    <a:pt x="28706" y="20210"/>
                    <a:pt x="28714" y="20210"/>
                  </a:cubicBezTo>
                  <a:cubicBezTo>
                    <a:pt x="28728" y="20207"/>
                    <a:pt x="28740" y="20207"/>
                    <a:pt x="28753" y="20205"/>
                  </a:cubicBezTo>
                  <a:cubicBezTo>
                    <a:pt x="28765" y="20201"/>
                    <a:pt x="28777" y="20196"/>
                    <a:pt x="28787" y="20192"/>
                  </a:cubicBezTo>
                  <a:cubicBezTo>
                    <a:pt x="28796" y="20188"/>
                    <a:pt x="28802" y="20189"/>
                    <a:pt x="28811" y="20186"/>
                  </a:cubicBezTo>
                  <a:cubicBezTo>
                    <a:pt x="28820" y="20182"/>
                    <a:pt x="28828" y="20176"/>
                    <a:pt x="28836" y="20173"/>
                  </a:cubicBezTo>
                  <a:cubicBezTo>
                    <a:pt x="28840" y="20170"/>
                    <a:pt x="28843" y="20169"/>
                    <a:pt x="28847" y="20167"/>
                  </a:cubicBezTo>
                  <a:cubicBezTo>
                    <a:pt x="29584" y="19805"/>
                    <a:pt x="29641" y="18886"/>
                    <a:pt x="29646" y="18149"/>
                  </a:cubicBezTo>
                  <a:cubicBezTo>
                    <a:pt x="29647" y="18041"/>
                    <a:pt x="29559" y="17975"/>
                    <a:pt x="29463" y="17975"/>
                  </a:cubicBezTo>
                  <a:cubicBezTo>
                    <a:pt x="29450" y="17975"/>
                    <a:pt x="29437" y="17976"/>
                    <a:pt x="29424" y="17979"/>
                  </a:cubicBezTo>
                  <a:cubicBezTo>
                    <a:pt x="29370" y="17989"/>
                    <a:pt x="29316" y="17994"/>
                    <a:pt x="29263" y="17994"/>
                  </a:cubicBezTo>
                  <a:cubicBezTo>
                    <a:pt x="28966" y="17994"/>
                    <a:pt x="28700" y="17834"/>
                    <a:pt x="28583" y="17537"/>
                  </a:cubicBezTo>
                  <a:cubicBezTo>
                    <a:pt x="28575" y="17516"/>
                    <a:pt x="28563" y="17497"/>
                    <a:pt x="28547" y="17481"/>
                  </a:cubicBezTo>
                  <a:cubicBezTo>
                    <a:pt x="28562" y="17466"/>
                    <a:pt x="28574" y="17453"/>
                    <a:pt x="28589" y="17439"/>
                  </a:cubicBezTo>
                  <a:cubicBezTo>
                    <a:pt x="28664" y="17377"/>
                    <a:pt x="28681" y="17235"/>
                    <a:pt x="28626" y="17156"/>
                  </a:cubicBezTo>
                  <a:cubicBezTo>
                    <a:pt x="28433" y="16875"/>
                    <a:pt x="28215" y="16789"/>
                    <a:pt x="27978" y="16789"/>
                  </a:cubicBezTo>
                  <a:cubicBezTo>
                    <a:pt x="27889" y="16789"/>
                    <a:pt x="27798" y="16802"/>
                    <a:pt x="27704" y="16820"/>
                  </a:cubicBezTo>
                  <a:cubicBezTo>
                    <a:pt x="27672" y="16469"/>
                    <a:pt x="27693" y="16118"/>
                    <a:pt x="27629" y="15768"/>
                  </a:cubicBezTo>
                  <a:cubicBezTo>
                    <a:pt x="27550" y="15342"/>
                    <a:pt x="27414" y="14968"/>
                    <a:pt x="27395" y="14544"/>
                  </a:cubicBezTo>
                  <a:lnTo>
                    <a:pt x="27395" y="14544"/>
                  </a:lnTo>
                  <a:cubicBezTo>
                    <a:pt x="27529" y="14589"/>
                    <a:pt x="27660" y="14627"/>
                    <a:pt x="27782" y="14643"/>
                  </a:cubicBezTo>
                  <a:cubicBezTo>
                    <a:pt x="27865" y="14654"/>
                    <a:pt x="27948" y="14660"/>
                    <a:pt x="28032" y="14660"/>
                  </a:cubicBezTo>
                  <a:cubicBezTo>
                    <a:pt x="28866" y="14660"/>
                    <a:pt x="29653" y="14098"/>
                    <a:pt x="29278" y="13166"/>
                  </a:cubicBezTo>
                  <a:cubicBezTo>
                    <a:pt x="29269" y="13144"/>
                    <a:pt x="29257" y="13124"/>
                    <a:pt x="29240" y="13107"/>
                  </a:cubicBezTo>
                  <a:cubicBezTo>
                    <a:pt x="29223" y="13081"/>
                    <a:pt x="29197" y="13062"/>
                    <a:pt x="29167" y="13051"/>
                  </a:cubicBezTo>
                  <a:cubicBezTo>
                    <a:pt x="29147" y="13044"/>
                    <a:pt x="29124" y="13039"/>
                    <a:pt x="29103" y="13039"/>
                  </a:cubicBezTo>
                  <a:cubicBezTo>
                    <a:pt x="28831" y="13037"/>
                    <a:pt x="28611" y="13007"/>
                    <a:pt x="28382" y="12916"/>
                  </a:cubicBezTo>
                  <a:cubicBezTo>
                    <a:pt x="28607" y="12583"/>
                    <a:pt x="28614" y="12146"/>
                    <a:pt x="28304" y="11830"/>
                  </a:cubicBezTo>
                  <a:cubicBezTo>
                    <a:pt x="28106" y="11630"/>
                    <a:pt x="27867" y="11566"/>
                    <a:pt x="27614" y="11566"/>
                  </a:cubicBezTo>
                  <a:cubicBezTo>
                    <a:pt x="27242" y="11566"/>
                    <a:pt x="26839" y="11703"/>
                    <a:pt x="26488" y="11743"/>
                  </a:cubicBezTo>
                  <a:cubicBezTo>
                    <a:pt x="26476" y="11741"/>
                    <a:pt x="26464" y="11739"/>
                    <a:pt x="26451" y="11739"/>
                  </a:cubicBezTo>
                  <a:cubicBezTo>
                    <a:pt x="26439" y="11740"/>
                    <a:pt x="26426" y="11740"/>
                    <a:pt x="26414" y="11741"/>
                  </a:cubicBezTo>
                  <a:cubicBezTo>
                    <a:pt x="26433" y="11352"/>
                    <a:pt x="26441" y="10980"/>
                    <a:pt x="26567" y="10596"/>
                  </a:cubicBezTo>
                  <a:cubicBezTo>
                    <a:pt x="26679" y="10250"/>
                    <a:pt x="26866" y="9959"/>
                    <a:pt x="27051" y="9658"/>
                  </a:cubicBezTo>
                  <a:cubicBezTo>
                    <a:pt x="27127" y="9726"/>
                    <a:pt x="27204" y="9793"/>
                    <a:pt x="27280" y="9858"/>
                  </a:cubicBezTo>
                  <a:cubicBezTo>
                    <a:pt x="27676" y="10187"/>
                    <a:pt x="28368" y="10813"/>
                    <a:pt x="28983" y="10813"/>
                  </a:cubicBezTo>
                  <a:cubicBezTo>
                    <a:pt x="29211" y="10813"/>
                    <a:pt x="29429" y="10727"/>
                    <a:pt x="29617" y="10507"/>
                  </a:cubicBezTo>
                  <a:cubicBezTo>
                    <a:pt x="29642" y="10477"/>
                    <a:pt x="29662" y="10444"/>
                    <a:pt x="29672" y="10406"/>
                  </a:cubicBezTo>
                  <a:cubicBezTo>
                    <a:pt x="29675" y="10401"/>
                    <a:pt x="29679" y="10397"/>
                    <a:pt x="29682" y="10391"/>
                  </a:cubicBezTo>
                  <a:cubicBezTo>
                    <a:pt x="29923" y="9725"/>
                    <a:pt x="29473" y="9283"/>
                    <a:pt x="28935" y="8961"/>
                  </a:cubicBezTo>
                  <a:cubicBezTo>
                    <a:pt x="28540" y="8724"/>
                    <a:pt x="27497" y="8270"/>
                    <a:pt x="27660" y="7660"/>
                  </a:cubicBezTo>
                  <a:cubicBezTo>
                    <a:pt x="27727" y="7410"/>
                    <a:pt x="28181" y="7092"/>
                    <a:pt x="28372" y="6935"/>
                  </a:cubicBezTo>
                  <a:cubicBezTo>
                    <a:pt x="28470" y="6854"/>
                    <a:pt x="28467" y="6737"/>
                    <a:pt x="28417" y="6640"/>
                  </a:cubicBezTo>
                  <a:cubicBezTo>
                    <a:pt x="29145" y="6015"/>
                    <a:pt x="29744" y="5883"/>
                    <a:pt x="30464" y="5883"/>
                  </a:cubicBezTo>
                  <a:cubicBezTo>
                    <a:pt x="30795" y="5883"/>
                    <a:pt x="31152" y="5911"/>
                    <a:pt x="31559" y="5932"/>
                  </a:cubicBezTo>
                  <a:cubicBezTo>
                    <a:pt x="31686" y="5939"/>
                    <a:pt x="31806" y="5945"/>
                    <a:pt x="31920" y="5945"/>
                  </a:cubicBezTo>
                  <a:cubicBezTo>
                    <a:pt x="32260" y="5945"/>
                    <a:pt x="32550" y="5888"/>
                    <a:pt x="32836" y="5613"/>
                  </a:cubicBezTo>
                  <a:cubicBezTo>
                    <a:pt x="33357" y="5113"/>
                    <a:pt x="33542" y="3924"/>
                    <a:pt x="33186" y="3289"/>
                  </a:cubicBezTo>
                  <a:cubicBezTo>
                    <a:pt x="32730" y="2478"/>
                    <a:pt x="31226" y="2494"/>
                    <a:pt x="30487" y="2033"/>
                  </a:cubicBezTo>
                  <a:cubicBezTo>
                    <a:pt x="29296" y="1291"/>
                    <a:pt x="28397" y="283"/>
                    <a:pt x="26948" y="62"/>
                  </a:cubicBezTo>
                  <a:cubicBezTo>
                    <a:pt x="26666" y="19"/>
                    <a:pt x="26384" y="0"/>
                    <a:pt x="2610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505;p29">
              <a:extLst>
                <a:ext uri="{FF2B5EF4-FFF2-40B4-BE49-F238E27FC236}">
                  <a16:creationId xmlns:a16="http://schemas.microsoft.com/office/drawing/2014/main" id="{470947FA-B4CD-4E85-A714-331267687DE3}"/>
                </a:ext>
              </a:extLst>
            </p:cNvPr>
            <p:cNvSpPr/>
            <p:nvPr/>
          </p:nvSpPr>
          <p:spPr>
            <a:xfrm>
              <a:off x="1825950" y="977075"/>
              <a:ext cx="46300" cy="43175"/>
            </a:xfrm>
            <a:custGeom>
              <a:avLst/>
              <a:gdLst/>
              <a:ahLst/>
              <a:cxnLst/>
              <a:rect l="l" t="t" r="r" b="b"/>
              <a:pathLst>
                <a:path w="1852" h="1727" extrusionOk="0">
                  <a:moveTo>
                    <a:pt x="1313" y="0"/>
                  </a:moveTo>
                  <a:cubicBezTo>
                    <a:pt x="1106" y="0"/>
                    <a:pt x="1041" y="190"/>
                    <a:pt x="1002" y="367"/>
                  </a:cubicBezTo>
                  <a:cubicBezTo>
                    <a:pt x="869" y="977"/>
                    <a:pt x="16" y="984"/>
                    <a:pt x="2" y="1664"/>
                  </a:cubicBezTo>
                  <a:cubicBezTo>
                    <a:pt x="1" y="1703"/>
                    <a:pt x="35" y="1726"/>
                    <a:pt x="69" y="1726"/>
                  </a:cubicBezTo>
                  <a:cubicBezTo>
                    <a:pt x="95" y="1726"/>
                    <a:pt x="120" y="1712"/>
                    <a:pt x="127" y="1681"/>
                  </a:cubicBezTo>
                  <a:cubicBezTo>
                    <a:pt x="227" y="1208"/>
                    <a:pt x="878" y="1118"/>
                    <a:pt x="1136" y="759"/>
                  </a:cubicBezTo>
                  <a:cubicBezTo>
                    <a:pt x="1190" y="685"/>
                    <a:pt x="1229" y="601"/>
                    <a:pt x="1251" y="511"/>
                  </a:cubicBezTo>
                  <a:cubicBezTo>
                    <a:pt x="1269" y="436"/>
                    <a:pt x="1273" y="359"/>
                    <a:pt x="1263" y="282"/>
                  </a:cubicBezTo>
                  <a:lnTo>
                    <a:pt x="1263" y="282"/>
                  </a:lnTo>
                  <a:cubicBezTo>
                    <a:pt x="1278" y="317"/>
                    <a:pt x="1291" y="354"/>
                    <a:pt x="1302" y="391"/>
                  </a:cubicBezTo>
                  <a:cubicBezTo>
                    <a:pt x="1375" y="525"/>
                    <a:pt x="1402" y="617"/>
                    <a:pt x="1563" y="663"/>
                  </a:cubicBezTo>
                  <a:cubicBezTo>
                    <a:pt x="1579" y="668"/>
                    <a:pt x="1596" y="670"/>
                    <a:pt x="1611" y="670"/>
                  </a:cubicBezTo>
                  <a:cubicBezTo>
                    <a:pt x="1770" y="670"/>
                    <a:pt x="1852" y="436"/>
                    <a:pt x="1696" y="347"/>
                  </a:cubicBezTo>
                  <a:cubicBezTo>
                    <a:pt x="1621" y="304"/>
                    <a:pt x="1613" y="175"/>
                    <a:pt x="1558" y="110"/>
                  </a:cubicBezTo>
                  <a:cubicBezTo>
                    <a:pt x="1504" y="46"/>
                    <a:pt x="1425" y="6"/>
                    <a:pt x="1342" y="2"/>
                  </a:cubicBezTo>
                  <a:cubicBezTo>
                    <a:pt x="1332" y="1"/>
                    <a:pt x="1322" y="0"/>
                    <a:pt x="131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506;p29">
              <a:extLst>
                <a:ext uri="{FF2B5EF4-FFF2-40B4-BE49-F238E27FC236}">
                  <a16:creationId xmlns:a16="http://schemas.microsoft.com/office/drawing/2014/main" id="{3B2E4583-4084-4A4D-9F8D-8B6248C7C281}"/>
                </a:ext>
              </a:extLst>
            </p:cNvPr>
            <p:cNvSpPr/>
            <p:nvPr/>
          </p:nvSpPr>
          <p:spPr>
            <a:xfrm>
              <a:off x="1781275" y="1137725"/>
              <a:ext cx="57300" cy="41275"/>
            </a:xfrm>
            <a:custGeom>
              <a:avLst/>
              <a:gdLst/>
              <a:ahLst/>
              <a:cxnLst/>
              <a:rect l="l" t="t" r="r" b="b"/>
              <a:pathLst>
                <a:path w="2292" h="1651" extrusionOk="0">
                  <a:moveTo>
                    <a:pt x="633" y="1"/>
                  </a:moveTo>
                  <a:cubicBezTo>
                    <a:pt x="617" y="1"/>
                    <a:pt x="601" y="4"/>
                    <a:pt x="585" y="10"/>
                  </a:cubicBezTo>
                  <a:cubicBezTo>
                    <a:pt x="1" y="243"/>
                    <a:pt x="15" y="1041"/>
                    <a:pt x="452" y="1410"/>
                  </a:cubicBezTo>
                  <a:cubicBezTo>
                    <a:pt x="630" y="1560"/>
                    <a:pt x="874" y="1650"/>
                    <a:pt x="1111" y="1650"/>
                  </a:cubicBezTo>
                  <a:cubicBezTo>
                    <a:pt x="1161" y="1650"/>
                    <a:pt x="1210" y="1646"/>
                    <a:pt x="1258" y="1638"/>
                  </a:cubicBezTo>
                  <a:cubicBezTo>
                    <a:pt x="1414" y="1612"/>
                    <a:pt x="1547" y="1545"/>
                    <a:pt x="1650" y="1423"/>
                  </a:cubicBezTo>
                  <a:cubicBezTo>
                    <a:pt x="1717" y="1342"/>
                    <a:pt x="1810" y="1016"/>
                    <a:pt x="1954" y="1016"/>
                  </a:cubicBezTo>
                  <a:cubicBezTo>
                    <a:pt x="1962" y="1016"/>
                    <a:pt x="1970" y="1017"/>
                    <a:pt x="1978" y="1019"/>
                  </a:cubicBezTo>
                  <a:cubicBezTo>
                    <a:pt x="1992" y="1023"/>
                    <a:pt x="2005" y="1024"/>
                    <a:pt x="2019" y="1024"/>
                  </a:cubicBezTo>
                  <a:cubicBezTo>
                    <a:pt x="2184" y="1024"/>
                    <a:pt x="2292" y="774"/>
                    <a:pt x="2116" y="693"/>
                  </a:cubicBezTo>
                  <a:cubicBezTo>
                    <a:pt x="2038" y="658"/>
                    <a:pt x="1971" y="642"/>
                    <a:pt x="1912" y="642"/>
                  </a:cubicBezTo>
                  <a:cubicBezTo>
                    <a:pt x="1665" y="642"/>
                    <a:pt x="1557" y="913"/>
                    <a:pt x="1403" y="1126"/>
                  </a:cubicBezTo>
                  <a:cubicBezTo>
                    <a:pt x="1324" y="1234"/>
                    <a:pt x="1211" y="1279"/>
                    <a:pt x="1091" y="1279"/>
                  </a:cubicBezTo>
                  <a:cubicBezTo>
                    <a:pt x="883" y="1279"/>
                    <a:pt x="654" y="1144"/>
                    <a:pt x="553" y="976"/>
                  </a:cubicBezTo>
                  <a:cubicBezTo>
                    <a:pt x="388" y="708"/>
                    <a:pt x="530" y="456"/>
                    <a:pt x="734" y="267"/>
                  </a:cubicBezTo>
                  <a:cubicBezTo>
                    <a:pt x="829" y="179"/>
                    <a:pt x="752" y="1"/>
                    <a:pt x="63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507;p29">
              <a:extLst>
                <a:ext uri="{FF2B5EF4-FFF2-40B4-BE49-F238E27FC236}">
                  <a16:creationId xmlns:a16="http://schemas.microsoft.com/office/drawing/2014/main" id="{9C71DB61-81D2-4DFC-8B9D-F3FCF3945D2F}"/>
                </a:ext>
              </a:extLst>
            </p:cNvPr>
            <p:cNvSpPr/>
            <p:nvPr/>
          </p:nvSpPr>
          <p:spPr>
            <a:xfrm>
              <a:off x="1918375" y="1028150"/>
              <a:ext cx="42500" cy="41775"/>
            </a:xfrm>
            <a:custGeom>
              <a:avLst/>
              <a:gdLst/>
              <a:ahLst/>
              <a:cxnLst/>
              <a:rect l="l" t="t" r="r" b="b"/>
              <a:pathLst>
                <a:path w="1700" h="1671" extrusionOk="0">
                  <a:moveTo>
                    <a:pt x="791" y="0"/>
                  </a:moveTo>
                  <a:cubicBezTo>
                    <a:pt x="779" y="0"/>
                    <a:pt x="767" y="4"/>
                    <a:pt x="756" y="11"/>
                  </a:cubicBezTo>
                  <a:cubicBezTo>
                    <a:pt x="338" y="291"/>
                    <a:pt x="1" y="957"/>
                    <a:pt x="292" y="1441"/>
                  </a:cubicBezTo>
                  <a:cubicBezTo>
                    <a:pt x="380" y="1586"/>
                    <a:pt x="525" y="1670"/>
                    <a:pt x="684" y="1670"/>
                  </a:cubicBezTo>
                  <a:cubicBezTo>
                    <a:pt x="727" y="1670"/>
                    <a:pt x="771" y="1664"/>
                    <a:pt x="815" y="1651"/>
                  </a:cubicBezTo>
                  <a:cubicBezTo>
                    <a:pt x="976" y="1605"/>
                    <a:pt x="1214" y="1292"/>
                    <a:pt x="1374" y="1292"/>
                  </a:cubicBezTo>
                  <a:cubicBezTo>
                    <a:pt x="1385" y="1292"/>
                    <a:pt x="1395" y="1294"/>
                    <a:pt x="1405" y="1297"/>
                  </a:cubicBezTo>
                  <a:cubicBezTo>
                    <a:pt x="1421" y="1301"/>
                    <a:pt x="1436" y="1303"/>
                    <a:pt x="1452" y="1303"/>
                  </a:cubicBezTo>
                  <a:cubicBezTo>
                    <a:pt x="1584" y="1303"/>
                    <a:pt x="1699" y="1144"/>
                    <a:pt x="1617" y="1022"/>
                  </a:cubicBezTo>
                  <a:cubicBezTo>
                    <a:pt x="1446" y="773"/>
                    <a:pt x="1284" y="519"/>
                    <a:pt x="1092" y="287"/>
                  </a:cubicBezTo>
                  <a:cubicBezTo>
                    <a:pt x="1059" y="246"/>
                    <a:pt x="1017" y="228"/>
                    <a:pt x="975" y="228"/>
                  </a:cubicBezTo>
                  <a:cubicBezTo>
                    <a:pt x="854" y="228"/>
                    <a:pt x="733" y="376"/>
                    <a:pt x="809" y="505"/>
                  </a:cubicBezTo>
                  <a:cubicBezTo>
                    <a:pt x="909" y="675"/>
                    <a:pt x="1024" y="837"/>
                    <a:pt x="1140" y="998"/>
                  </a:cubicBezTo>
                  <a:cubicBezTo>
                    <a:pt x="1016" y="1083"/>
                    <a:pt x="912" y="1215"/>
                    <a:pt x="757" y="1289"/>
                  </a:cubicBezTo>
                  <a:cubicBezTo>
                    <a:pt x="722" y="1306"/>
                    <a:pt x="692" y="1313"/>
                    <a:pt x="667" y="1313"/>
                  </a:cubicBezTo>
                  <a:cubicBezTo>
                    <a:pt x="482" y="1313"/>
                    <a:pt x="510" y="935"/>
                    <a:pt x="541" y="801"/>
                  </a:cubicBezTo>
                  <a:cubicBezTo>
                    <a:pt x="596" y="561"/>
                    <a:pt x="725" y="317"/>
                    <a:pt x="852" y="108"/>
                  </a:cubicBezTo>
                  <a:cubicBezTo>
                    <a:pt x="881" y="61"/>
                    <a:pt x="839" y="0"/>
                    <a:pt x="791"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508;p29">
              <a:extLst>
                <a:ext uri="{FF2B5EF4-FFF2-40B4-BE49-F238E27FC236}">
                  <a16:creationId xmlns:a16="http://schemas.microsoft.com/office/drawing/2014/main" id="{57603107-CF1B-4E1F-8AD2-CDA72DEAA597}"/>
                </a:ext>
              </a:extLst>
            </p:cNvPr>
            <p:cNvSpPr/>
            <p:nvPr/>
          </p:nvSpPr>
          <p:spPr>
            <a:xfrm>
              <a:off x="2029850" y="1155775"/>
              <a:ext cx="52825" cy="54900"/>
            </a:xfrm>
            <a:custGeom>
              <a:avLst/>
              <a:gdLst/>
              <a:ahLst/>
              <a:cxnLst/>
              <a:rect l="l" t="t" r="r" b="b"/>
              <a:pathLst>
                <a:path w="2113" h="2196" extrusionOk="0">
                  <a:moveTo>
                    <a:pt x="660" y="0"/>
                  </a:moveTo>
                  <a:cubicBezTo>
                    <a:pt x="647" y="0"/>
                    <a:pt x="633" y="3"/>
                    <a:pt x="619" y="10"/>
                  </a:cubicBezTo>
                  <a:cubicBezTo>
                    <a:pt x="162" y="217"/>
                    <a:pt x="0" y="774"/>
                    <a:pt x="55" y="1240"/>
                  </a:cubicBezTo>
                  <a:cubicBezTo>
                    <a:pt x="105" y="1654"/>
                    <a:pt x="388" y="2196"/>
                    <a:pt x="849" y="2196"/>
                  </a:cubicBezTo>
                  <a:cubicBezTo>
                    <a:pt x="894" y="2196"/>
                    <a:pt x="941" y="2191"/>
                    <a:pt x="989" y="2180"/>
                  </a:cubicBezTo>
                  <a:cubicBezTo>
                    <a:pt x="1239" y="2123"/>
                    <a:pt x="1399" y="1918"/>
                    <a:pt x="1542" y="1723"/>
                  </a:cubicBezTo>
                  <a:cubicBezTo>
                    <a:pt x="1729" y="1470"/>
                    <a:pt x="2041" y="1156"/>
                    <a:pt x="2077" y="825"/>
                  </a:cubicBezTo>
                  <a:cubicBezTo>
                    <a:pt x="2113" y="503"/>
                    <a:pt x="1829" y="110"/>
                    <a:pt x="1516" y="110"/>
                  </a:cubicBezTo>
                  <a:cubicBezTo>
                    <a:pt x="1431" y="110"/>
                    <a:pt x="1343" y="139"/>
                    <a:pt x="1260" y="207"/>
                  </a:cubicBezTo>
                  <a:cubicBezTo>
                    <a:pt x="1198" y="257"/>
                    <a:pt x="1227" y="352"/>
                    <a:pt x="1284" y="391"/>
                  </a:cubicBezTo>
                  <a:cubicBezTo>
                    <a:pt x="1452" y="502"/>
                    <a:pt x="1715" y="524"/>
                    <a:pt x="1689" y="824"/>
                  </a:cubicBezTo>
                  <a:cubicBezTo>
                    <a:pt x="1679" y="933"/>
                    <a:pt x="1534" y="1089"/>
                    <a:pt x="1479" y="1170"/>
                  </a:cubicBezTo>
                  <a:cubicBezTo>
                    <a:pt x="1324" y="1394"/>
                    <a:pt x="1113" y="1820"/>
                    <a:pt x="832" y="1820"/>
                  </a:cubicBezTo>
                  <a:cubicBezTo>
                    <a:pt x="756" y="1820"/>
                    <a:pt x="674" y="1789"/>
                    <a:pt x="588" y="1714"/>
                  </a:cubicBezTo>
                  <a:cubicBezTo>
                    <a:pt x="105" y="1296"/>
                    <a:pt x="374" y="536"/>
                    <a:pt x="725" y="148"/>
                  </a:cubicBezTo>
                  <a:cubicBezTo>
                    <a:pt x="783" y="84"/>
                    <a:pt x="731" y="0"/>
                    <a:pt x="66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509;p29">
              <a:extLst>
                <a:ext uri="{FF2B5EF4-FFF2-40B4-BE49-F238E27FC236}">
                  <a16:creationId xmlns:a16="http://schemas.microsoft.com/office/drawing/2014/main" id="{0AC369A9-31C0-4C30-B2AB-D2489DB10444}"/>
                </a:ext>
              </a:extLst>
            </p:cNvPr>
            <p:cNvSpPr/>
            <p:nvPr/>
          </p:nvSpPr>
          <p:spPr>
            <a:xfrm>
              <a:off x="2115825" y="1281825"/>
              <a:ext cx="60325" cy="51825"/>
            </a:xfrm>
            <a:custGeom>
              <a:avLst/>
              <a:gdLst/>
              <a:ahLst/>
              <a:cxnLst/>
              <a:rect l="l" t="t" r="r" b="b"/>
              <a:pathLst>
                <a:path w="2413" h="2073" extrusionOk="0">
                  <a:moveTo>
                    <a:pt x="1894" y="1"/>
                  </a:moveTo>
                  <a:cubicBezTo>
                    <a:pt x="1842" y="1"/>
                    <a:pt x="1784" y="13"/>
                    <a:pt x="1720" y="41"/>
                  </a:cubicBezTo>
                  <a:cubicBezTo>
                    <a:pt x="1667" y="64"/>
                    <a:pt x="1627" y="140"/>
                    <a:pt x="1631" y="197"/>
                  </a:cubicBezTo>
                  <a:cubicBezTo>
                    <a:pt x="1632" y="210"/>
                    <a:pt x="1633" y="224"/>
                    <a:pt x="1633" y="237"/>
                  </a:cubicBezTo>
                  <a:cubicBezTo>
                    <a:pt x="1638" y="296"/>
                    <a:pt x="1681" y="354"/>
                    <a:pt x="1735" y="384"/>
                  </a:cubicBezTo>
                  <a:cubicBezTo>
                    <a:pt x="1744" y="402"/>
                    <a:pt x="1757" y="424"/>
                    <a:pt x="1776" y="452"/>
                  </a:cubicBezTo>
                  <a:cubicBezTo>
                    <a:pt x="1806" y="529"/>
                    <a:pt x="1830" y="608"/>
                    <a:pt x="1850" y="689"/>
                  </a:cubicBezTo>
                  <a:cubicBezTo>
                    <a:pt x="1888" y="847"/>
                    <a:pt x="1936" y="1078"/>
                    <a:pt x="1889" y="1239"/>
                  </a:cubicBezTo>
                  <a:cubicBezTo>
                    <a:pt x="1793" y="1567"/>
                    <a:pt x="1369" y="1645"/>
                    <a:pt x="1076" y="1645"/>
                  </a:cubicBezTo>
                  <a:cubicBezTo>
                    <a:pt x="1071" y="1645"/>
                    <a:pt x="1067" y="1645"/>
                    <a:pt x="1062" y="1645"/>
                  </a:cubicBezTo>
                  <a:cubicBezTo>
                    <a:pt x="746" y="1641"/>
                    <a:pt x="417" y="1586"/>
                    <a:pt x="402" y="1234"/>
                  </a:cubicBezTo>
                  <a:cubicBezTo>
                    <a:pt x="384" y="857"/>
                    <a:pt x="499" y="466"/>
                    <a:pt x="741" y="173"/>
                  </a:cubicBezTo>
                  <a:cubicBezTo>
                    <a:pt x="798" y="104"/>
                    <a:pt x="739" y="12"/>
                    <a:pt x="671" y="12"/>
                  </a:cubicBezTo>
                  <a:cubicBezTo>
                    <a:pt x="651" y="12"/>
                    <a:pt x="629" y="21"/>
                    <a:pt x="610" y="42"/>
                  </a:cubicBezTo>
                  <a:cubicBezTo>
                    <a:pt x="245" y="442"/>
                    <a:pt x="1" y="947"/>
                    <a:pt x="87" y="1503"/>
                  </a:cubicBezTo>
                  <a:cubicBezTo>
                    <a:pt x="150" y="1923"/>
                    <a:pt x="790" y="2073"/>
                    <a:pt x="1221" y="2073"/>
                  </a:cubicBezTo>
                  <a:cubicBezTo>
                    <a:pt x="1291" y="2073"/>
                    <a:pt x="1355" y="2069"/>
                    <a:pt x="1411" y="2062"/>
                  </a:cubicBezTo>
                  <a:cubicBezTo>
                    <a:pt x="1994" y="1984"/>
                    <a:pt x="2413" y="1670"/>
                    <a:pt x="2400" y="1054"/>
                  </a:cubicBezTo>
                  <a:cubicBezTo>
                    <a:pt x="2394" y="729"/>
                    <a:pt x="2297" y="1"/>
                    <a:pt x="189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510;p29">
              <a:extLst>
                <a:ext uri="{FF2B5EF4-FFF2-40B4-BE49-F238E27FC236}">
                  <a16:creationId xmlns:a16="http://schemas.microsoft.com/office/drawing/2014/main" id="{8BD1D14C-08DA-4D62-AD67-A4531BB57E42}"/>
                </a:ext>
              </a:extLst>
            </p:cNvPr>
            <p:cNvSpPr/>
            <p:nvPr/>
          </p:nvSpPr>
          <p:spPr>
            <a:xfrm>
              <a:off x="1825250" y="1436950"/>
              <a:ext cx="56875" cy="23450"/>
            </a:xfrm>
            <a:custGeom>
              <a:avLst/>
              <a:gdLst/>
              <a:ahLst/>
              <a:cxnLst/>
              <a:rect l="l" t="t" r="r" b="b"/>
              <a:pathLst>
                <a:path w="2275" h="938" extrusionOk="0">
                  <a:moveTo>
                    <a:pt x="2201" y="1"/>
                  </a:moveTo>
                  <a:cubicBezTo>
                    <a:pt x="2200" y="1"/>
                    <a:pt x="2200" y="1"/>
                    <a:pt x="2200" y="1"/>
                  </a:cubicBezTo>
                  <a:cubicBezTo>
                    <a:pt x="1451" y="20"/>
                    <a:pt x="739" y="382"/>
                    <a:pt x="99" y="747"/>
                  </a:cubicBezTo>
                  <a:cubicBezTo>
                    <a:pt x="1" y="804"/>
                    <a:pt x="61" y="937"/>
                    <a:pt x="154" y="937"/>
                  </a:cubicBezTo>
                  <a:cubicBezTo>
                    <a:pt x="170" y="937"/>
                    <a:pt x="186" y="933"/>
                    <a:pt x="203" y="925"/>
                  </a:cubicBezTo>
                  <a:cubicBezTo>
                    <a:pt x="860" y="597"/>
                    <a:pt x="1569" y="418"/>
                    <a:pt x="2227" y="101"/>
                  </a:cubicBezTo>
                  <a:cubicBezTo>
                    <a:pt x="2274" y="77"/>
                    <a:pt x="2251" y="1"/>
                    <a:pt x="220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511;p29">
              <a:extLst>
                <a:ext uri="{FF2B5EF4-FFF2-40B4-BE49-F238E27FC236}">
                  <a16:creationId xmlns:a16="http://schemas.microsoft.com/office/drawing/2014/main" id="{DD294535-CB5E-4B3B-8759-63BE3416AFEC}"/>
                </a:ext>
              </a:extLst>
            </p:cNvPr>
            <p:cNvSpPr/>
            <p:nvPr/>
          </p:nvSpPr>
          <p:spPr>
            <a:xfrm>
              <a:off x="1902525" y="1414750"/>
              <a:ext cx="52400" cy="14375"/>
            </a:xfrm>
            <a:custGeom>
              <a:avLst/>
              <a:gdLst/>
              <a:ahLst/>
              <a:cxnLst/>
              <a:rect l="l" t="t" r="r" b="b"/>
              <a:pathLst>
                <a:path w="2096" h="575" extrusionOk="0">
                  <a:moveTo>
                    <a:pt x="1777" y="1"/>
                  </a:moveTo>
                  <a:cubicBezTo>
                    <a:pt x="1563" y="1"/>
                    <a:pt x="1346" y="82"/>
                    <a:pt x="1135" y="132"/>
                  </a:cubicBezTo>
                  <a:cubicBezTo>
                    <a:pt x="782" y="214"/>
                    <a:pt x="429" y="292"/>
                    <a:pt x="85" y="406"/>
                  </a:cubicBezTo>
                  <a:cubicBezTo>
                    <a:pt x="0" y="434"/>
                    <a:pt x="6" y="575"/>
                    <a:pt x="102" y="575"/>
                  </a:cubicBezTo>
                  <a:cubicBezTo>
                    <a:pt x="104" y="575"/>
                    <a:pt x="106" y="575"/>
                    <a:pt x="108" y="575"/>
                  </a:cubicBezTo>
                  <a:cubicBezTo>
                    <a:pt x="457" y="553"/>
                    <a:pt x="800" y="496"/>
                    <a:pt x="1146" y="443"/>
                  </a:cubicBezTo>
                  <a:cubicBezTo>
                    <a:pt x="1452" y="397"/>
                    <a:pt x="1786" y="401"/>
                    <a:pt x="2032" y="202"/>
                  </a:cubicBezTo>
                  <a:cubicBezTo>
                    <a:pt x="2095" y="152"/>
                    <a:pt x="2054" y="52"/>
                    <a:pt x="1987" y="31"/>
                  </a:cubicBezTo>
                  <a:cubicBezTo>
                    <a:pt x="1917" y="10"/>
                    <a:pt x="1847" y="1"/>
                    <a:pt x="177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512;p29">
              <a:extLst>
                <a:ext uri="{FF2B5EF4-FFF2-40B4-BE49-F238E27FC236}">
                  <a16:creationId xmlns:a16="http://schemas.microsoft.com/office/drawing/2014/main" id="{E08F39E8-90EE-4E46-A9FC-DFA7582D0F39}"/>
                </a:ext>
              </a:extLst>
            </p:cNvPr>
            <p:cNvSpPr/>
            <p:nvPr/>
          </p:nvSpPr>
          <p:spPr>
            <a:xfrm>
              <a:off x="2278725" y="1625300"/>
              <a:ext cx="53650" cy="47175"/>
            </a:xfrm>
            <a:custGeom>
              <a:avLst/>
              <a:gdLst/>
              <a:ahLst/>
              <a:cxnLst/>
              <a:rect l="l" t="t" r="r" b="b"/>
              <a:pathLst>
                <a:path w="2146" h="1887" extrusionOk="0">
                  <a:moveTo>
                    <a:pt x="1524" y="0"/>
                  </a:moveTo>
                  <a:cubicBezTo>
                    <a:pt x="1246" y="0"/>
                    <a:pt x="954" y="100"/>
                    <a:pt x="736" y="236"/>
                  </a:cubicBezTo>
                  <a:cubicBezTo>
                    <a:pt x="353" y="474"/>
                    <a:pt x="1" y="969"/>
                    <a:pt x="27" y="1438"/>
                  </a:cubicBezTo>
                  <a:cubicBezTo>
                    <a:pt x="45" y="1757"/>
                    <a:pt x="311" y="1887"/>
                    <a:pt x="629" y="1887"/>
                  </a:cubicBezTo>
                  <a:cubicBezTo>
                    <a:pt x="1173" y="1887"/>
                    <a:pt x="1872" y="1508"/>
                    <a:pt x="1745" y="1055"/>
                  </a:cubicBezTo>
                  <a:cubicBezTo>
                    <a:pt x="1723" y="975"/>
                    <a:pt x="1659" y="937"/>
                    <a:pt x="1592" y="937"/>
                  </a:cubicBezTo>
                  <a:cubicBezTo>
                    <a:pt x="1549" y="937"/>
                    <a:pt x="1505" y="952"/>
                    <a:pt x="1468" y="982"/>
                  </a:cubicBezTo>
                  <a:cubicBezTo>
                    <a:pt x="1278" y="1132"/>
                    <a:pt x="1214" y="1310"/>
                    <a:pt x="962" y="1395"/>
                  </a:cubicBezTo>
                  <a:cubicBezTo>
                    <a:pt x="863" y="1429"/>
                    <a:pt x="734" y="1470"/>
                    <a:pt x="627" y="1470"/>
                  </a:cubicBezTo>
                  <a:cubicBezTo>
                    <a:pt x="624" y="1470"/>
                    <a:pt x="621" y="1470"/>
                    <a:pt x="618" y="1470"/>
                  </a:cubicBezTo>
                  <a:cubicBezTo>
                    <a:pt x="359" y="1462"/>
                    <a:pt x="390" y="1321"/>
                    <a:pt x="460" y="1122"/>
                  </a:cubicBezTo>
                  <a:cubicBezTo>
                    <a:pt x="583" y="782"/>
                    <a:pt x="847" y="511"/>
                    <a:pt x="1184" y="380"/>
                  </a:cubicBezTo>
                  <a:cubicBezTo>
                    <a:pt x="1479" y="267"/>
                    <a:pt x="1794" y="320"/>
                    <a:pt x="2102" y="282"/>
                  </a:cubicBezTo>
                  <a:cubicBezTo>
                    <a:pt x="2127" y="279"/>
                    <a:pt x="2145" y="250"/>
                    <a:pt x="2124" y="228"/>
                  </a:cubicBezTo>
                  <a:cubicBezTo>
                    <a:pt x="1965" y="65"/>
                    <a:pt x="1749" y="0"/>
                    <a:pt x="1524"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513;p29">
              <a:extLst>
                <a:ext uri="{FF2B5EF4-FFF2-40B4-BE49-F238E27FC236}">
                  <a16:creationId xmlns:a16="http://schemas.microsoft.com/office/drawing/2014/main" id="{BADD5A7E-95BB-4BD6-B1AA-C27CC13E0C5F}"/>
                </a:ext>
              </a:extLst>
            </p:cNvPr>
            <p:cNvSpPr/>
            <p:nvPr/>
          </p:nvSpPr>
          <p:spPr>
            <a:xfrm>
              <a:off x="2314950" y="1643100"/>
              <a:ext cx="43050" cy="38950"/>
            </a:xfrm>
            <a:custGeom>
              <a:avLst/>
              <a:gdLst/>
              <a:ahLst/>
              <a:cxnLst/>
              <a:rect l="l" t="t" r="r" b="b"/>
              <a:pathLst>
                <a:path w="1722" h="1558" extrusionOk="0">
                  <a:moveTo>
                    <a:pt x="1444" y="1"/>
                  </a:moveTo>
                  <a:cubicBezTo>
                    <a:pt x="1403" y="1"/>
                    <a:pt x="1362" y="24"/>
                    <a:pt x="1351" y="70"/>
                  </a:cubicBezTo>
                  <a:cubicBezTo>
                    <a:pt x="1294" y="322"/>
                    <a:pt x="1366" y="665"/>
                    <a:pt x="1119" y="824"/>
                  </a:cubicBezTo>
                  <a:cubicBezTo>
                    <a:pt x="856" y="991"/>
                    <a:pt x="532" y="1041"/>
                    <a:pt x="244" y="1145"/>
                  </a:cubicBezTo>
                  <a:cubicBezTo>
                    <a:pt x="1" y="1233"/>
                    <a:pt x="79" y="1558"/>
                    <a:pt x="313" y="1558"/>
                  </a:cubicBezTo>
                  <a:cubicBezTo>
                    <a:pt x="327" y="1558"/>
                    <a:pt x="343" y="1556"/>
                    <a:pt x="358" y="1554"/>
                  </a:cubicBezTo>
                  <a:cubicBezTo>
                    <a:pt x="719" y="1493"/>
                    <a:pt x="1258" y="1302"/>
                    <a:pt x="1498" y="1009"/>
                  </a:cubicBezTo>
                  <a:cubicBezTo>
                    <a:pt x="1721" y="737"/>
                    <a:pt x="1712" y="337"/>
                    <a:pt x="1530" y="47"/>
                  </a:cubicBezTo>
                  <a:cubicBezTo>
                    <a:pt x="1511" y="16"/>
                    <a:pt x="1477" y="1"/>
                    <a:pt x="144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514;p29">
              <a:extLst>
                <a:ext uri="{FF2B5EF4-FFF2-40B4-BE49-F238E27FC236}">
                  <a16:creationId xmlns:a16="http://schemas.microsoft.com/office/drawing/2014/main" id="{78E64957-475C-4B7A-AA7F-F057D7C3CA3C}"/>
                </a:ext>
              </a:extLst>
            </p:cNvPr>
            <p:cNvSpPr/>
            <p:nvPr/>
          </p:nvSpPr>
          <p:spPr>
            <a:xfrm>
              <a:off x="1883750" y="1586350"/>
              <a:ext cx="53375" cy="20500"/>
            </a:xfrm>
            <a:custGeom>
              <a:avLst/>
              <a:gdLst/>
              <a:ahLst/>
              <a:cxnLst/>
              <a:rect l="l" t="t" r="r" b="b"/>
              <a:pathLst>
                <a:path w="2135" h="820" extrusionOk="0">
                  <a:moveTo>
                    <a:pt x="1992" y="1"/>
                  </a:moveTo>
                  <a:cubicBezTo>
                    <a:pt x="1986" y="1"/>
                    <a:pt x="1980" y="1"/>
                    <a:pt x="1975" y="2"/>
                  </a:cubicBezTo>
                  <a:cubicBezTo>
                    <a:pt x="1779" y="36"/>
                    <a:pt x="1607" y="149"/>
                    <a:pt x="1411" y="194"/>
                  </a:cubicBezTo>
                  <a:cubicBezTo>
                    <a:pt x="1208" y="241"/>
                    <a:pt x="1000" y="260"/>
                    <a:pt x="796" y="298"/>
                  </a:cubicBezTo>
                  <a:cubicBezTo>
                    <a:pt x="442" y="365"/>
                    <a:pt x="206" y="462"/>
                    <a:pt x="15" y="768"/>
                  </a:cubicBezTo>
                  <a:cubicBezTo>
                    <a:pt x="0" y="791"/>
                    <a:pt x="21" y="819"/>
                    <a:pt x="45" y="819"/>
                  </a:cubicBezTo>
                  <a:cubicBezTo>
                    <a:pt x="50" y="819"/>
                    <a:pt x="56" y="818"/>
                    <a:pt x="61" y="814"/>
                  </a:cubicBezTo>
                  <a:cubicBezTo>
                    <a:pt x="398" y="593"/>
                    <a:pt x="839" y="555"/>
                    <a:pt x="1226" y="499"/>
                  </a:cubicBezTo>
                  <a:cubicBezTo>
                    <a:pt x="1514" y="457"/>
                    <a:pt x="1919" y="418"/>
                    <a:pt x="2087" y="149"/>
                  </a:cubicBezTo>
                  <a:cubicBezTo>
                    <a:pt x="2134" y="75"/>
                    <a:pt x="2066" y="1"/>
                    <a:pt x="199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515;p29">
              <a:extLst>
                <a:ext uri="{FF2B5EF4-FFF2-40B4-BE49-F238E27FC236}">
                  <a16:creationId xmlns:a16="http://schemas.microsoft.com/office/drawing/2014/main" id="{28229DB5-11C2-43BE-B0EC-0D0BB95EE5F1}"/>
                </a:ext>
              </a:extLst>
            </p:cNvPr>
            <p:cNvSpPr/>
            <p:nvPr/>
          </p:nvSpPr>
          <p:spPr>
            <a:xfrm>
              <a:off x="2339425" y="1803800"/>
              <a:ext cx="46275" cy="69475"/>
            </a:xfrm>
            <a:custGeom>
              <a:avLst/>
              <a:gdLst/>
              <a:ahLst/>
              <a:cxnLst/>
              <a:rect l="l" t="t" r="r" b="b"/>
              <a:pathLst>
                <a:path w="1851" h="2779" extrusionOk="0">
                  <a:moveTo>
                    <a:pt x="1706" y="0"/>
                  </a:moveTo>
                  <a:cubicBezTo>
                    <a:pt x="1696" y="0"/>
                    <a:pt x="1685" y="2"/>
                    <a:pt x="1675" y="6"/>
                  </a:cubicBezTo>
                  <a:cubicBezTo>
                    <a:pt x="959" y="250"/>
                    <a:pt x="255" y="789"/>
                    <a:pt x="113" y="1574"/>
                  </a:cubicBezTo>
                  <a:cubicBezTo>
                    <a:pt x="63" y="1851"/>
                    <a:pt x="0" y="2333"/>
                    <a:pt x="190" y="2577"/>
                  </a:cubicBezTo>
                  <a:cubicBezTo>
                    <a:pt x="311" y="2732"/>
                    <a:pt x="467" y="2758"/>
                    <a:pt x="633" y="2758"/>
                  </a:cubicBezTo>
                  <a:cubicBezTo>
                    <a:pt x="720" y="2758"/>
                    <a:pt x="810" y="2751"/>
                    <a:pt x="898" y="2751"/>
                  </a:cubicBezTo>
                  <a:cubicBezTo>
                    <a:pt x="967" y="2751"/>
                    <a:pt x="1036" y="2756"/>
                    <a:pt x="1102" y="2772"/>
                  </a:cubicBezTo>
                  <a:cubicBezTo>
                    <a:pt x="1123" y="2777"/>
                    <a:pt x="1143" y="2779"/>
                    <a:pt x="1162" y="2779"/>
                  </a:cubicBezTo>
                  <a:cubicBezTo>
                    <a:pt x="1416" y="2779"/>
                    <a:pt x="1503" y="2369"/>
                    <a:pt x="1228" y="2315"/>
                  </a:cubicBezTo>
                  <a:cubicBezTo>
                    <a:pt x="1204" y="2311"/>
                    <a:pt x="1176" y="2309"/>
                    <a:pt x="1147" y="2309"/>
                  </a:cubicBezTo>
                  <a:cubicBezTo>
                    <a:pt x="1020" y="2309"/>
                    <a:pt x="855" y="2343"/>
                    <a:pt x="729" y="2343"/>
                  </a:cubicBezTo>
                  <a:cubicBezTo>
                    <a:pt x="677" y="2343"/>
                    <a:pt x="631" y="2337"/>
                    <a:pt x="598" y="2320"/>
                  </a:cubicBezTo>
                  <a:cubicBezTo>
                    <a:pt x="383" y="2208"/>
                    <a:pt x="530" y="1539"/>
                    <a:pt x="578" y="1402"/>
                  </a:cubicBezTo>
                  <a:cubicBezTo>
                    <a:pt x="779" y="840"/>
                    <a:pt x="1355" y="555"/>
                    <a:pt x="1779" y="185"/>
                  </a:cubicBezTo>
                  <a:cubicBezTo>
                    <a:pt x="1850" y="122"/>
                    <a:pt x="1791" y="0"/>
                    <a:pt x="170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516;p29">
              <a:extLst>
                <a:ext uri="{FF2B5EF4-FFF2-40B4-BE49-F238E27FC236}">
                  <a16:creationId xmlns:a16="http://schemas.microsoft.com/office/drawing/2014/main" id="{45F1E847-72D9-4CD8-9A80-BEF0929E7DF9}"/>
                </a:ext>
              </a:extLst>
            </p:cNvPr>
            <p:cNvSpPr/>
            <p:nvPr/>
          </p:nvSpPr>
          <p:spPr>
            <a:xfrm>
              <a:off x="2381475" y="1809375"/>
              <a:ext cx="29100" cy="59175"/>
            </a:xfrm>
            <a:custGeom>
              <a:avLst/>
              <a:gdLst/>
              <a:ahLst/>
              <a:cxnLst/>
              <a:rect l="l" t="t" r="r" b="b"/>
              <a:pathLst>
                <a:path w="1164" h="2367" extrusionOk="0">
                  <a:moveTo>
                    <a:pt x="506" y="1"/>
                  </a:moveTo>
                  <a:cubicBezTo>
                    <a:pt x="430" y="1"/>
                    <a:pt x="369" y="74"/>
                    <a:pt x="389" y="153"/>
                  </a:cubicBezTo>
                  <a:cubicBezTo>
                    <a:pt x="465" y="425"/>
                    <a:pt x="640" y="653"/>
                    <a:pt x="663" y="945"/>
                  </a:cubicBezTo>
                  <a:cubicBezTo>
                    <a:pt x="691" y="1308"/>
                    <a:pt x="515" y="1642"/>
                    <a:pt x="226" y="1856"/>
                  </a:cubicBezTo>
                  <a:cubicBezTo>
                    <a:pt x="1" y="2023"/>
                    <a:pt x="142" y="2366"/>
                    <a:pt x="353" y="2366"/>
                  </a:cubicBezTo>
                  <a:cubicBezTo>
                    <a:pt x="398" y="2366"/>
                    <a:pt x="445" y="2351"/>
                    <a:pt x="493" y="2316"/>
                  </a:cubicBezTo>
                  <a:cubicBezTo>
                    <a:pt x="897" y="2018"/>
                    <a:pt x="1160" y="1596"/>
                    <a:pt x="1161" y="1082"/>
                  </a:cubicBezTo>
                  <a:cubicBezTo>
                    <a:pt x="1163" y="665"/>
                    <a:pt x="980" y="127"/>
                    <a:pt x="536" y="5"/>
                  </a:cubicBezTo>
                  <a:cubicBezTo>
                    <a:pt x="526" y="2"/>
                    <a:pt x="516" y="1"/>
                    <a:pt x="50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517;p29">
              <a:extLst>
                <a:ext uri="{FF2B5EF4-FFF2-40B4-BE49-F238E27FC236}">
                  <a16:creationId xmlns:a16="http://schemas.microsoft.com/office/drawing/2014/main" id="{D7E119EA-F778-45BC-93F6-9AAD6C89B972}"/>
                </a:ext>
              </a:extLst>
            </p:cNvPr>
            <p:cNvSpPr/>
            <p:nvPr/>
          </p:nvSpPr>
          <p:spPr>
            <a:xfrm>
              <a:off x="2392125" y="1990925"/>
              <a:ext cx="40225" cy="70900"/>
            </a:xfrm>
            <a:custGeom>
              <a:avLst/>
              <a:gdLst/>
              <a:ahLst/>
              <a:cxnLst/>
              <a:rect l="l" t="t" r="r" b="b"/>
              <a:pathLst>
                <a:path w="1609" h="2836" extrusionOk="0">
                  <a:moveTo>
                    <a:pt x="1201" y="1"/>
                  </a:moveTo>
                  <a:cubicBezTo>
                    <a:pt x="1193" y="1"/>
                    <a:pt x="1184" y="3"/>
                    <a:pt x="1174" y="6"/>
                  </a:cubicBezTo>
                  <a:cubicBezTo>
                    <a:pt x="557" y="250"/>
                    <a:pt x="205" y="1117"/>
                    <a:pt x="107" y="1725"/>
                  </a:cubicBezTo>
                  <a:cubicBezTo>
                    <a:pt x="0" y="2387"/>
                    <a:pt x="605" y="2722"/>
                    <a:pt x="1191" y="2831"/>
                  </a:cubicBezTo>
                  <a:cubicBezTo>
                    <a:pt x="1209" y="2834"/>
                    <a:pt x="1227" y="2836"/>
                    <a:pt x="1243" y="2836"/>
                  </a:cubicBezTo>
                  <a:cubicBezTo>
                    <a:pt x="1509" y="2836"/>
                    <a:pt x="1609" y="2441"/>
                    <a:pt x="1320" y="2360"/>
                  </a:cubicBezTo>
                  <a:cubicBezTo>
                    <a:pt x="1106" y="2301"/>
                    <a:pt x="800" y="2250"/>
                    <a:pt x="639" y="2089"/>
                  </a:cubicBezTo>
                  <a:cubicBezTo>
                    <a:pt x="409" y="1860"/>
                    <a:pt x="514" y="1561"/>
                    <a:pt x="597" y="1294"/>
                  </a:cubicBezTo>
                  <a:cubicBezTo>
                    <a:pt x="740" y="836"/>
                    <a:pt x="1066" y="541"/>
                    <a:pt x="1267" y="128"/>
                  </a:cubicBezTo>
                  <a:cubicBezTo>
                    <a:pt x="1292" y="78"/>
                    <a:pt x="1258" y="1"/>
                    <a:pt x="120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518;p29">
              <a:extLst>
                <a:ext uri="{FF2B5EF4-FFF2-40B4-BE49-F238E27FC236}">
                  <a16:creationId xmlns:a16="http://schemas.microsoft.com/office/drawing/2014/main" id="{FC3A67B4-BEEF-46F4-A668-41167F4A4049}"/>
                </a:ext>
              </a:extLst>
            </p:cNvPr>
            <p:cNvSpPr/>
            <p:nvPr/>
          </p:nvSpPr>
          <p:spPr>
            <a:xfrm>
              <a:off x="2428875" y="1992775"/>
              <a:ext cx="27700" cy="70775"/>
            </a:xfrm>
            <a:custGeom>
              <a:avLst/>
              <a:gdLst/>
              <a:ahLst/>
              <a:cxnLst/>
              <a:rect l="l" t="t" r="r" b="b"/>
              <a:pathLst>
                <a:path w="1108" h="2831" extrusionOk="0">
                  <a:moveTo>
                    <a:pt x="157" y="1"/>
                  </a:moveTo>
                  <a:cubicBezTo>
                    <a:pt x="79" y="1"/>
                    <a:pt x="0" y="59"/>
                    <a:pt x="36" y="148"/>
                  </a:cubicBezTo>
                  <a:cubicBezTo>
                    <a:pt x="194" y="535"/>
                    <a:pt x="354" y="933"/>
                    <a:pt x="361" y="1357"/>
                  </a:cubicBezTo>
                  <a:cubicBezTo>
                    <a:pt x="370" y="1816"/>
                    <a:pt x="163" y="2152"/>
                    <a:pt x="46" y="2574"/>
                  </a:cubicBezTo>
                  <a:cubicBezTo>
                    <a:pt x="6" y="2721"/>
                    <a:pt x="124" y="2830"/>
                    <a:pt x="250" y="2830"/>
                  </a:cubicBezTo>
                  <a:cubicBezTo>
                    <a:pt x="300" y="2830"/>
                    <a:pt x="351" y="2813"/>
                    <a:pt x="393" y="2775"/>
                  </a:cubicBezTo>
                  <a:cubicBezTo>
                    <a:pt x="1108" y="2125"/>
                    <a:pt x="933" y="620"/>
                    <a:pt x="241" y="29"/>
                  </a:cubicBezTo>
                  <a:cubicBezTo>
                    <a:pt x="217" y="10"/>
                    <a:pt x="187" y="1"/>
                    <a:pt x="15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519;p29">
              <a:extLst>
                <a:ext uri="{FF2B5EF4-FFF2-40B4-BE49-F238E27FC236}">
                  <a16:creationId xmlns:a16="http://schemas.microsoft.com/office/drawing/2014/main" id="{216D8F7C-6228-4AAD-9880-3C81E37F37E4}"/>
                </a:ext>
              </a:extLst>
            </p:cNvPr>
            <p:cNvSpPr/>
            <p:nvPr/>
          </p:nvSpPr>
          <p:spPr>
            <a:xfrm>
              <a:off x="1970125" y="2201450"/>
              <a:ext cx="82225" cy="16125"/>
            </a:xfrm>
            <a:custGeom>
              <a:avLst/>
              <a:gdLst/>
              <a:ahLst/>
              <a:cxnLst/>
              <a:rect l="l" t="t" r="r" b="b"/>
              <a:pathLst>
                <a:path w="3289" h="645" extrusionOk="0">
                  <a:moveTo>
                    <a:pt x="549" y="1"/>
                  </a:moveTo>
                  <a:cubicBezTo>
                    <a:pt x="289" y="1"/>
                    <a:pt x="11" y="54"/>
                    <a:pt x="2" y="329"/>
                  </a:cubicBezTo>
                  <a:cubicBezTo>
                    <a:pt x="0" y="380"/>
                    <a:pt x="43" y="412"/>
                    <a:pt x="87" y="412"/>
                  </a:cubicBezTo>
                  <a:cubicBezTo>
                    <a:pt x="109" y="412"/>
                    <a:pt x="130" y="404"/>
                    <a:pt x="147" y="388"/>
                  </a:cubicBezTo>
                  <a:cubicBezTo>
                    <a:pt x="196" y="343"/>
                    <a:pt x="325" y="331"/>
                    <a:pt x="461" y="331"/>
                  </a:cubicBezTo>
                  <a:cubicBezTo>
                    <a:pt x="606" y="331"/>
                    <a:pt x="758" y="345"/>
                    <a:pt x="827" y="347"/>
                  </a:cubicBezTo>
                  <a:cubicBezTo>
                    <a:pt x="1167" y="356"/>
                    <a:pt x="1490" y="419"/>
                    <a:pt x="1823" y="489"/>
                  </a:cubicBezTo>
                  <a:cubicBezTo>
                    <a:pt x="2137" y="556"/>
                    <a:pt x="2456" y="645"/>
                    <a:pt x="2774" y="645"/>
                  </a:cubicBezTo>
                  <a:cubicBezTo>
                    <a:pt x="2899" y="645"/>
                    <a:pt x="3023" y="631"/>
                    <a:pt x="3147" y="597"/>
                  </a:cubicBezTo>
                  <a:cubicBezTo>
                    <a:pt x="3270" y="564"/>
                    <a:pt x="3288" y="351"/>
                    <a:pt x="3147" y="329"/>
                  </a:cubicBezTo>
                  <a:cubicBezTo>
                    <a:pt x="2733" y="264"/>
                    <a:pt x="2317" y="272"/>
                    <a:pt x="1902" y="203"/>
                  </a:cubicBezTo>
                  <a:cubicBezTo>
                    <a:pt x="1553" y="145"/>
                    <a:pt x="1200" y="46"/>
                    <a:pt x="848" y="17"/>
                  </a:cubicBezTo>
                  <a:cubicBezTo>
                    <a:pt x="767" y="10"/>
                    <a:pt x="660" y="1"/>
                    <a:pt x="54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520;p29">
              <a:extLst>
                <a:ext uri="{FF2B5EF4-FFF2-40B4-BE49-F238E27FC236}">
                  <a16:creationId xmlns:a16="http://schemas.microsoft.com/office/drawing/2014/main" id="{EC169EFC-7291-485A-800F-A25572C695AB}"/>
                </a:ext>
              </a:extLst>
            </p:cNvPr>
            <p:cNvSpPr/>
            <p:nvPr/>
          </p:nvSpPr>
          <p:spPr>
            <a:xfrm>
              <a:off x="2066275" y="2202350"/>
              <a:ext cx="97150" cy="14000"/>
            </a:xfrm>
            <a:custGeom>
              <a:avLst/>
              <a:gdLst/>
              <a:ahLst/>
              <a:cxnLst/>
              <a:rect l="l" t="t" r="r" b="b"/>
              <a:pathLst>
                <a:path w="3886" h="560" extrusionOk="0">
                  <a:moveTo>
                    <a:pt x="2882" y="0"/>
                  </a:moveTo>
                  <a:cubicBezTo>
                    <a:pt x="1954" y="0"/>
                    <a:pt x="943" y="162"/>
                    <a:pt x="111" y="362"/>
                  </a:cubicBezTo>
                  <a:cubicBezTo>
                    <a:pt x="0" y="389"/>
                    <a:pt x="26" y="558"/>
                    <a:pt x="139" y="559"/>
                  </a:cubicBezTo>
                  <a:cubicBezTo>
                    <a:pt x="169" y="559"/>
                    <a:pt x="200" y="559"/>
                    <a:pt x="231" y="559"/>
                  </a:cubicBezTo>
                  <a:cubicBezTo>
                    <a:pt x="842" y="559"/>
                    <a:pt x="1448" y="494"/>
                    <a:pt x="2058" y="456"/>
                  </a:cubicBezTo>
                  <a:cubicBezTo>
                    <a:pt x="2619" y="422"/>
                    <a:pt x="3196" y="448"/>
                    <a:pt x="3744" y="327"/>
                  </a:cubicBezTo>
                  <a:cubicBezTo>
                    <a:pt x="3874" y="300"/>
                    <a:pt x="3885" y="74"/>
                    <a:pt x="3744" y="55"/>
                  </a:cubicBezTo>
                  <a:cubicBezTo>
                    <a:pt x="3471" y="17"/>
                    <a:pt x="3181" y="0"/>
                    <a:pt x="288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521;p29">
              <a:extLst>
                <a:ext uri="{FF2B5EF4-FFF2-40B4-BE49-F238E27FC236}">
                  <a16:creationId xmlns:a16="http://schemas.microsoft.com/office/drawing/2014/main" id="{2CAC3B02-47C2-43ED-9577-339256184118}"/>
                </a:ext>
              </a:extLst>
            </p:cNvPr>
            <p:cNvSpPr/>
            <p:nvPr/>
          </p:nvSpPr>
          <p:spPr>
            <a:xfrm>
              <a:off x="2095900" y="2023950"/>
              <a:ext cx="74525" cy="15625"/>
            </a:xfrm>
            <a:custGeom>
              <a:avLst/>
              <a:gdLst/>
              <a:ahLst/>
              <a:cxnLst/>
              <a:rect l="l" t="t" r="r" b="b"/>
              <a:pathLst>
                <a:path w="2981" h="625" extrusionOk="0">
                  <a:moveTo>
                    <a:pt x="1878" y="1"/>
                  </a:moveTo>
                  <a:cubicBezTo>
                    <a:pt x="1223" y="1"/>
                    <a:pt x="465" y="244"/>
                    <a:pt x="75" y="433"/>
                  </a:cubicBezTo>
                  <a:cubicBezTo>
                    <a:pt x="0" y="468"/>
                    <a:pt x="28" y="602"/>
                    <a:pt x="110" y="602"/>
                  </a:cubicBezTo>
                  <a:cubicBezTo>
                    <a:pt x="113" y="602"/>
                    <a:pt x="117" y="601"/>
                    <a:pt x="120" y="601"/>
                  </a:cubicBezTo>
                  <a:cubicBezTo>
                    <a:pt x="563" y="542"/>
                    <a:pt x="991" y="393"/>
                    <a:pt x="1438" y="350"/>
                  </a:cubicBezTo>
                  <a:cubicBezTo>
                    <a:pt x="1501" y="344"/>
                    <a:pt x="1562" y="341"/>
                    <a:pt x="1622" y="341"/>
                  </a:cubicBezTo>
                  <a:cubicBezTo>
                    <a:pt x="2044" y="341"/>
                    <a:pt x="2392" y="483"/>
                    <a:pt x="2808" y="619"/>
                  </a:cubicBezTo>
                  <a:cubicBezTo>
                    <a:pt x="2819" y="623"/>
                    <a:pt x="2830" y="624"/>
                    <a:pt x="2840" y="624"/>
                  </a:cubicBezTo>
                  <a:cubicBezTo>
                    <a:pt x="2921" y="624"/>
                    <a:pt x="2981" y="524"/>
                    <a:pt x="2937" y="450"/>
                  </a:cubicBezTo>
                  <a:cubicBezTo>
                    <a:pt x="2738" y="118"/>
                    <a:pt x="2333" y="1"/>
                    <a:pt x="1878"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522;p29">
              <a:extLst>
                <a:ext uri="{FF2B5EF4-FFF2-40B4-BE49-F238E27FC236}">
                  <a16:creationId xmlns:a16="http://schemas.microsoft.com/office/drawing/2014/main" id="{C2306653-D502-4156-B667-352D045740CD}"/>
                </a:ext>
              </a:extLst>
            </p:cNvPr>
            <p:cNvSpPr/>
            <p:nvPr/>
          </p:nvSpPr>
          <p:spPr>
            <a:xfrm>
              <a:off x="2180225" y="2005100"/>
              <a:ext cx="68975" cy="43350"/>
            </a:xfrm>
            <a:custGeom>
              <a:avLst/>
              <a:gdLst/>
              <a:ahLst/>
              <a:cxnLst/>
              <a:rect l="l" t="t" r="r" b="b"/>
              <a:pathLst>
                <a:path w="2759" h="1734" extrusionOk="0">
                  <a:moveTo>
                    <a:pt x="2445" y="0"/>
                  </a:moveTo>
                  <a:cubicBezTo>
                    <a:pt x="2378" y="0"/>
                    <a:pt x="2311" y="37"/>
                    <a:pt x="2297" y="108"/>
                  </a:cubicBezTo>
                  <a:cubicBezTo>
                    <a:pt x="2200" y="592"/>
                    <a:pt x="1962" y="975"/>
                    <a:pt x="1504" y="1195"/>
                  </a:cubicBezTo>
                  <a:cubicBezTo>
                    <a:pt x="1037" y="1418"/>
                    <a:pt x="526" y="1359"/>
                    <a:pt x="50" y="1519"/>
                  </a:cubicBezTo>
                  <a:cubicBezTo>
                    <a:pt x="1" y="1534"/>
                    <a:pt x="5" y="1594"/>
                    <a:pt x="50" y="1613"/>
                  </a:cubicBezTo>
                  <a:cubicBezTo>
                    <a:pt x="247" y="1694"/>
                    <a:pt x="476" y="1733"/>
                    <a:pt x="716" y="1733"/>
                  </a:cubicBezTo>
                  <a:cubicBezTo>
                    <a:pt x="1661" y="1733"/>
                    <a:pt x="2758" y="1125"/>
                    <a:pt x="2589" y="108"/>
                  </a:cubicBezTo>
                  <a:cubicBezTo>
                    <a:pt x="2576" y="36"/>
                    <a:pt x="2511" y="0"/>
                    <a:pt x="2445"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523;p29">
              <a:extLst>
                <a:ext uri="{FF2B5EF4-FFF2-40B4-BE49-F238E27FC236}">
                  <a16:creationId xmlns:a16="http://schemas.microsoft.com/office/drawing/2014/main" id="{909C00AE-1C07-461C-833F-403EDDE2166C}"/>
                </a:ext>
              </a:extLst>
            </p:cNvPr>
            <p:cNvSpPr/>
            <p:nvPr/>
          </p:nvSpPr>
          <p:spPr>
            <a:xfrm>
              <a:off x="1971375" y="1890300"/>
              <a:ext cx="84500" cy="22375"/>
            </a:xfrm>
            <a:custGeom>
              <a:avLst/>
              <a:gdLst/>
              <a:ahLst/>
              <a:cxnLst/>
              <a:rect l="l" t="t" r="r" b="b"/>
              <a:pathLst>
                <a:path w="3380" h="895" extrusionOk="0">
                  <a:moveTo>
                    <a:pt x="3296" y="0"/>
                  </a:moveTo>
                  <a:cubicBezTo>
                    <a:pt x="3288" y="0"/>
                    <a:pt x="3279" y="2"/>
                    <a:pt x="3269" y="5"/>
                  </a:cubicBezTo>
                  <a:cubicBezTo>
                    <a:pt x="2603" y="265"/>
                    <a:pt x="2024" y="331"/>
                    <a:pt x="1313" y="388"/>
                  </a:cubicBezTo>
                  <a:cubicBezTo>
                    <a:pt x="838" y="426"/>
                    <a:pt x="366" y="511"/>
                    <a:pt x="16" y="858"/>
                  </a:cubicBezTo>
                  <a:cubicBezTo>
                    <a:pt x="1" y="873"/>
                    <a:pt x="16" y="895"/>
                    <a:pt x="34" y="895"/>
                  </a:cubicBezTo>
                  <a:cubicBezTo>
                    <a:pt x="37" y="895"/>
                    <a:pt x="41" y="894"/>
                    <a:pt x="44" y="893"/>
                  </a:cubicBezTo>
                  <a:cubicBezTo>
                    <a:pt x="722" y="577"/>
                    <a:pt x="1387" y="641"/>
                    <a:pt x="2110" y="588"/>
                  </a:cubicBezTo>
                  <a:cubicBezTo>
                    <a:pt x="2547" y="557"/>
                    <a:pt x="3056" y="493"/>
                    <a:pt x="3343" y="132"/>
                  </a:cubicBezTo>
                  <a:cubicBezTo>
                    <a:pt x="3379" y="87"/>
                    <a:pt x="3356" y="0"/>
                    <a:pt x="329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524;p29">
              <a:extLst>
                <a:ext uri="{FF2B5EF4-FFF2-40B4-BE49-F238E27FC236}">
                  <a16:creationId xmlns:a16="http://schemas.microsoft.com/office/drawing/2014/main" id="{C342337F-3635-4AC9-8DB8-C3E2232EB063}"/>
                </a:ext>
              </a:extLst>
            </p:cNvPr>
            <p:cNvSpPr/>
            <p:nvPr/>
          </p:nvSpPr>
          <p:spPr>
            <a:xfrm>
              <a:off x="2088500" y="1846175"/>
              <a:ext cx="138450" cy="48900"/>
            </a:xfrm>
            <a:custGeom>
              <a:avLst/>
              <a:gdLst/>
              <a:ahLst/>
              <a:cxnLst/>
              <a:rect l="l" t="t" r="r" b="b"/>
              <a:pathLst>
                <a:path w="5538" h="1956" extrusionOk="0">
                  <a:moveTo>
                    <a:pt x="5409" y="0"/>
                  </a:moveTo>
                  <a:cubicBezTo>
                    <a:pt x="5368" y="0"/>
                    <a:pt x="5326" y="24"/>
                    <a:pt x="5308" y="78"/>
                  </a:cubicBezTo>
                  <a:cubicBezTo>
                    <a:pt x="5204" y="384"/>
                    <a:pt x="5129" y="544"/>
                    <a:pt x="4963" y="868"/>
                  </a:cubicBezTo>
                  <a:cubicBezTo>
                    <a:pt x="4658" y="1468"/>
                    <a:pt x="4421" y="1508"/>
                    <a:pt x="3784" y="1616"/>
                  </a:cubicBezTo>
                  <a:cubicBezTo>
                    <a:pt x="3655" y="1639"/>
                    <a:pt x="3532" y="1649"/>
                    <a:pt x="3414" y="1649"/>
                  </a:cubicBezTo>
                  <a:cubicBezTo>
                    <a:pt x="2904" y="1649"/>
                    <a:pt x="2478" y="1463"/>
                    <a:pt x="1973" y="1283"/>
                  </a:cubicBezTo>
                  <a:cubicBezTo>
                    <a:pt x="1730" y="1196"/>
                    <a:pt x="1488" y="1155"/>
                    <a:pt x="1250" y="1155"/>
                  </a:cubicBezTo>
                  <a:cubicBezTo>
                    <a:pt x="821" y="1155"/>
                    <a:pt x="404" y="1290"/>
                    <a:pt x="20" y="1540"/>
                  </a:cubicBezTo>
                  <a:cubicBezTo>
                    <a:pt x="1" y="1553"/>
                    <a:pt x="10" y="1586"/>
                    <a:pt x="32" y="1586"/>
                  </a:cubicBezTo>
                  <a:cubicBezTo>
                    <a:pt x="35" y="1586"/>
                    <a:pt x="37" y="1585"/>
                    <a:pt x="40" y="1584"/>
                  </a:cubicBezTo>
                  <a:cubicBezTo>
                    <a:pt x="315" y="1486"/>
                    <a:pt x="575" y="1448"/>
                    <a:pt x="825" y="1448"/>
                  </a:cubicBezTo>
                  <a:cubicBezTo>
                    <a:pt x="1734" y="1448"/>
                    <a:pt x="2515" y="1956"/>
                    <a:pt x="3466" y="1956"/>
                  </a:cubicBezTo>
                  <a:cubicBezTo>
                    <a:pt x="3582" y="1956"/>
                    <a:pt x="3700" y="1948"/>
                    <a:pt x="3821" y="1932"/>
                  </a:cubicBezTo>
                  <a:cubicBezTo>
                    <a:pt x="4262" y="1870"/>
                    <a:pt x="4784" y="1782"/>
                    <a:pt x="5121" y="1459"/>
                  </a:cubicBezTo>
                  <a:cubicBezTo>
                    <a:pt x="5537" y="1057"/>
                    <a:pt x="5423" y="668"/>
                    <a:pt x="5520" y="137"/>
                  </a:cubicBezTo>
                  <a:cubicBezTo>
                    <a:pt x="5535" y="53"/>
                    <a:pt x="5472" y="0"/>
                    <a:pt x="540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525;p29">
              <a:extLst>
                <a:ext uri="{FF2B5EF4-FFF2-40B4-BE49-F238E27FC236}">
                  <a16:creationId xmlns:a16="http://schemas.microsoft.com/office/drawing/2014/main" id="{061EC2C1-2765-451F-9C30-7F16BACA6E0A}"/>
                </a:ext>
              </a:extLst>
            </p:cNvPr>
            <p:cNvSpPr/>
            <p:nvPr/>
          </p:nvSpPr>
          <p:spPr>
            <a:xfrm>
              <a:off x="1611150" y="246600"/>
              <a:ext cx="929325" cy="5221350"/>
            </a:xfrm>
            <a:custGeom>
              <a:avLst/>
              <a:gdLst/>
              <a:ahLst/>
              <a:cxnLst/>
              <a:rect l="l" t="t" r="r" b="b"/>
              <a:pathLst>
                <a:path w="37173" h="208854" extrusionOk="0">
                  <a:moveTo>
                    <a:pt x="10060" y="4938"/>
                  </a:moveTo>
                  <a:cubicBezTo>
                    <a:pt x="10237" y="4938"/>
                    <a:pt x="10384" y="5065"/>
                    <a:pt x="10623" y="5164"/>
                  </a:cubicBezTo>
                  <a:cubicBezTo>
                    <a:pt x="10812" y="5242"/>
                    <a:pt x="11014" y="5282"/>
                    <a:pt x="11218" y="5282"/>
                  </a:cubicBezTo>
                  <a:cubicBezTo>
                    <a:pt x="11261" y="5282"/>
                    <a:pt x="11305" y="5280"/>
                    <a:pt x="11348" y="5276"/>
                  </a:cubicBezTo>
                  <a:cubicBezTo>
                    <a:pt x="11517" y="5261"/>
                    <a:pt x="11700" y="5152"/>
                    <a:pt x="11864" y="5148"/>
                  </a:cubicBezTo>
                  <a:cubicBezTo>
                    <a:pt x="11878" y="5147"/>
                    <a:pt x="11893" y="5147"/>
                    <a:pt x="11907" y="5147"/>
                  </a:cubicBezTo>
                  <a:cubicBezTo>
                    <a:pt x="12499" y="5147"/>
                    <a:pt x="12702" y="5528"/>
                    <a:pt x="12851" y="6037"/>
                  </a:cubicBezTo>
                  <a:cubicBezTo>
                    <a:pt x="12790" y="6087"/>
                    <a:pt x="12655" y="6098"/>
                    <a:pt x="12510" y="6098"/>
                  </a:cubicBezTo>
                  <a:cubicBezTo>
                    <a:pt x="12384" y="6098"/>
                    <a:pt x="12250" y="6090"/>
                    <a:pt x="12151" y="6090"/>
                  </a:cubicBezTo>
                  <a:cubicBezTo>
                    <a:pt x="12109" y="6090"/>
                    <a:pt x="12073" y="6091"/>
                    <a:pt x="12046" y="6096"/>
                  </a:cubicBezTo>
                  <a:cubicBezTo>
                    <a:pt x="11745" y="6146"/>
                    <a:pt x="11515" y="6280"/>
                    <a:pt x="11239" y="6397"/>
                  </a:cubicBezTo>
                  <a:cubicBezTo>
                    <a:pt x="10982" y="6505"/>
                    <a:pt x="10755" y="6559"/>
                    <a:pt x="10537" y="6559"/>
                  </a:cubicBezTo>
                  <a:cubicBezTo>
                    <a:pt x="10329" y="6559"/>
                    <a:pt x="10130" y="6510"/>
                    <a:pt x="9920" y="6411"/>
                  </a:cubicBezTo>
                  <a:cubicBezTo>
                    <a:pt x="9840" y="6361"/>
                    <a:pt x="9758" y="6314"/>
                    <a:pt x="9672" y="6275"/>
                  </a:cubicBezTo>
                  <a:cubicBezTo>
                    <a:pt x="9530" y="6111"/>
                    <a:pt x="9414" y="5955"/>
                    <a:pt x="9237" y="5833"/>
                  </a:cubicBezTo>
                  <a:cubicBezTo>
                    <a:pt x="9244" y="5796"/>
                    <a:pt x="9246" y="5758"/>
                    <a:pt x="9243" y="5720"/>
                  </a:cubicBezTo>
                  <a:cubicBezTo>
                    <a:pt x="9241" y="5705"/>
                    <a:pt x="9237" y="5690"/>
                    <a:pt x="9233" y="5675"/>
                  </a:cubicBezTo>
                  <a:cubicBezTo>
                    <a:pt x="9362" y="5477"/>
                    <a:pt x="9488" y="5276"/>
                    <a:pt x="9649" y="5138"/>
                  </a:cubicBezTo>
                  <a:cubicBezTo>
                    <a:pt x="9820" y="4991"/>
                    <a:pt x="9946" y="4938"/>
                    <a:pt x="10060" y="4938"/>
                  </a:cubicBezTo>
                  <a:close/>
                  <a:moveTo>
                    <a:pt x="13114" y="6386"/>
                  </a:moveTo>
                  <a:cubicBezTo>
                    <a:pt x="13171" y="6600"/>
                    <a:pt x="13202" y="6808"/>
                    <a:pt x="13052" y="6962"/>
                  </a:cubicBezTo>
                  <a:cubicBezTo>
                    <a:pt x="12892" y="7126"/>
                    <a:pt x="12449" y="7179"/>
                    <a:pt x="12026" y="7179"/>
                  </a:cubicBezTo>
                  <a:cubicBezTo>
                    <a:pt x="11692" y="7179"/>
                    <a:pt x="11370" y="7146"/>
                    <a:pt x="11209" y="7110"/>
                  </a:cubicBezTo>
                  <a:cubicBezTo>
                    <a:pt x="11041" y="7070"/>
                    <a:pt x="10876" y="7020"/>
                    <a:pt x="10713" y="6960"/>
                  </a:cubicBezTo>
                  <a:cubicBezTo>
                    <a:pt x="10791" y="6954"/>
                    <a:pt x="10869" y="6941"/>
                    <a:pt x="10944" y="6921"/>
                  </a:cubicBezTo>
                  <a:cubicBezTo>
                    <a:pt x="11153" y="6864"/>
                    <a:pt x="11339" y="6755"/>
                    <a:pt x="11537" y="6670"/>
                  </a:cubicBezTo>
                  <a:cubicBezTo>
                    <a:pt x="11720" y="6592"/>
                    <a:pt x="11882" y="6574"/>
                    <a:pt x="12040" y="6574"/>
                  </a:cubicBezTo>
                  <a:cubicBezTo>
                    <a:pt x="12181" y="6574"/>
                    <a:pt x="12318" y="6588"/>
                    <a:pt x="12463" y="6588"/>
                  </a:cubicBezTo>
                  <a:cubicBezTo>
                    <a:pt x="12549" y="6588"/>
                    <a:pt x="12638" y="6583"/>
                    <a:pt x="12732" y="6566"/>
                  </a:cubicBezTo>
                  <a:cubicBezTo>
                    <a:pt x="12943" y="6528"/>
                    <a:pt x="13046" y="6489"/>
                    <a:pt x="13114" y="6386"/>
                  </a:cubicBezTo>
                  <a:close/>
                  <a:moveTo>
                    <a:pt x="8990" y="487"/>
                  </a:moveTo>
                  <a:cubicBezTo>
                    <a:pt x="9759" y="487"/>
                    <a:pt x="10753" y="724"/>
                    <a:pt x="11358" y="1020"/>
                  </a:cubicBezTo>
                  <a:cubicBezTo>
                    <a:pt x="11320" y="1241"/>
                    <a:pt x="10956" y="1507"/>
                    <a:pt x="10826" y="1595"/>
                  </a:cubicBezTo>
                  <a:cubicBezTo>
                    <a:pt x="10570" y="1767"/>
                    <a:pt x="10292" y="1903"/>
                    <a:pt x="10022" y="2048"/>
                  </a:cubicBezTo>
                  <a:cubicBezTo>
                    <a:pt x="9773" y="2129"/>
                    <a:pt x="9531" y="2222"/>
                    <a:pt x="9243" y="2222"/>
                  </a:cubicBezTo>
                  <a:cubicBezTo>
                    <a:pt x="9241" y="2222"/>
                    <a:pt x="9239" y="2222"/>
                    <a:pt x="9237" y="2222"/>
                  </a:cubicBezTo>
                  <a:cubicBezTo>
                    <a:pt x="8832" y="2220"/>
                    <a:pt x="8498" y="2053"/>
                    <a:pt x="8118" y="1981"/>
                  </a:cubicBezTo>
                  <a:cubicBezTo>
                    <a:pt x="8112" y="1956"/>
                    <a:pt x="8092" y="1932"/>
                    <a:pt x="8063" y="1932"/>
                  </a:cubicBezTo>
                  <a:cubicBezTo>
                    <a:pt x="8057" y="1932"/>
                    <a:pt x="8051" y="1933"/>
                    <a:pt x="8044" y="1935"/>
                  </a:cubicBezTo>
                  <a:cubicBezTo>
                    <a:pt x="7756" y="2016"/>
                    <a:pt x="7654" y="2219"/>
                    <a:pt x="7778" y="2508"/>
                  </a:cubicBezTo>
                  <a:cubicBezTo>
                    <a:pt x="7915" y="2829"/>
                    <a:pt x="8465" y="2894"/>
                    <a:pt x="8736" y="2942"/>
                  </a:cubicBezTo>
                  <a:cubicBezTo>
                    <a:pt x="8880" y="2967"/>
                    <a:pt x="9023" y="2972"/>
                    <a:pt x="9166" y="2972"/>
                  </a:cubicBezTo>
                  <a:cubicBezTo>
                    <a:pt x="9268" y="2972"/>
                    <a:pt x="9369" y="2970"/>
                    <a:pt x="9471" y="2970"/>
                  </a:cubicBezTo>
                  <a:cubicBezTo>
                    <a:pt x="9558" y="2970"/>
                    <a:pt x="9645" y="2971"/>
                    <a:pt x="9732" y="2979"/>
                  </a:cubicBezTo>
                  <a:cubicBezTo>
                    <a:pt x="10235" y="3018"/>
                    <a:pt x="10465" y="3272"/>
                    <a:pt x="10878" y="3428"/>
                  </a:cubicBezTo>
                  <a:cubicBezTo>
                    <a:pt x="11086" y="3506"/>
                    <a:pt x="11279" y="3536"/>
                    <a:pt x="11465" y="3536"/>
                  </a:cubicBezTo>
                  <a:cubicBezTo>
                    <a:pt x="12092" y="3536"/>
                    <a:pt x="12631" y="3193"/>
                    <a:pt x="13340" y="3193"/>
                  </a:cubicBezTo>
                  <a:cubicBezTo>
                    <a:pt x="13410" y="3193"/>
                    <a:pt x="13482" y="3196"/>
                    <a:pt x="13556" y="3203"/>
                  </a:cubicBezTo>
                  <a:cubicBezTo>
                    <a:pt x="14576" y="3307"/>
                    <a:pt x="15076" y="4111"/>
                    <a:pt x="15826" y="4687"/>
                  </a:cubicBezTo>
                  <a:cubicBezTo>
                    <a:pt x="16155" y="4940"/>
                    <a:pt x="17387" y="5334"/>
                    <a:pt x="17170" y="5954"/>
                  </a:cubicBezTo>
                  <a:cubicBezTo>
                    <a:pt x="16672" y="6196"/>
                    <a:pt x="16145" y="6197"/>
                    <a:pt x="15666" y="6464"/>
                  </a:cubicBezTo>
                  <a:cubicBezTo>
                    <a:pt x="15365" y="6630"/>
                    <a:pt x="15522" y="6589"/>
                    <a:pt x="15278" y="6814"/>
                  </a:cubicBezTo>
                  <a:cubicBezTo>
                    <a:pt x="15213" y="6891"/>
                    <a:pt x="15169" y="6985"/>
                    <a:pt x="15151" y="7085"/>
                  </a:cubicBezTo>
                  <a:cubicBezTo>
                    <a:pt x="14934" y="7273"/>
                    <a:pt x="14688" y="7426"/>
                    <a:pt x="14423" y="7537"/>
                  </a:cubicBezTo>
                  <a:cubicBezTo>
                    <a:pt x="14334" y="7611"/>
                    <a:pt x="14211" y="7644"/>
                    <a:pt x="14135" y="7733"/>
                  </a:cubicBezTo>
                  <a:cubicBezTo>
                    <a:pt x="13680" y="8262"/>
                    <a:pt x="14097" y="7998"/>
                    <a:pt x="13534" y="8204"/>
                  </a:cubicBezTo>
                  <a:cubicBezTo>
                    <a:pt x="13040" y="8385"/>
                    <a:pt x="12440" y="8459"/>
                    <a:pt x="11910" y="8544"/>
                  </a:cubicBezTo>
                  <a:cubicBezTo>
                    <a:pt x="11598" y="8193"/>
                    <a:pt x="11319" y="7814"/>
                    <a:pt x="11019" y="7454"/>
                  </a:cubicBezTo>
                  <a:lnTo>
                    <a:pt x="11019" y="7454"/>
                  </a:lnTo>
                  <a:cubicBezTo>
                    <a:pt x="11262" y="7514"/>
                    <a:pt x="11511" y="7545"/>
                    <a:pt x="11760" y="7545"/>
                  </a:cubicBezTo>
                  <a:cubicBezTo>
                    <a:pt x="11897" y="7545"/>
                    <a:pt x="12035" y="7536"/>
                    <a:pt x="12172" y="7517"/>
                  </a:cubicBezTo>
                  <a:cubicBezTo>
                    <a:pt x="12512" y="7472"/>
                    <a:pt x="13319" y="7418"/>
                    <a:pt x="13497" y="7037"/>
                  </a:cubicBezTo>
                  <a:cubicBezTo>
                    <a:pt x="13601" y="6814"/>
                    <a:pt x="13438" y="6467"/>
                    <a:pt x="13270" y="6201"/>
                  </a:cubicBezTo>
                  <a:cubicBezTo>
                    <a:pt x="13297" y="6155"/>
                    <a:pt x="13303" y="6102"/>
                    <a:pt x="13288" y="6052"/>
                  </a:cubicBezTo>
                  <a:cubicBezTo>
                    <a:pt x="13169" y="5606"/>
                    <a:pt x="13015" y="5101"/>
                    <a:pt x="12586" y="4851"/>
                  </a:cubicBezTo>
                  <a:cubicBezTo>
                    <a:pt x="12437" y="4765"/>
                    <a:pt x="12288" y="4735"/>
                    <a:pt x="12139" y="4735"/>
                  </a:cubicBezTo>
                  <a:cubicBezTo>
                    <a:pt x="11799" y="4735"/>
                    <a:pt x="11457" y="4892"/>
                    <a:pt x="11107" y="4892"/>
                  </a:cubicBezTo>
                  <a:cubicBezTo>
                    <a:pt x="10987" y="4892"/>
                    <a:pt x="10866" y="4874"/>
                    <a:pt x="10743" y="4824"/>
                  </a:cubicBezTo>
                  <a:cubicBezTo>
                    <a:pt x="10448" y="4705"/>
                    <a:pt x="10266" y="4442"/>
                    <a:pt x="9997" y="4442"/>
                  </a:cubicBezTo>
                  <a:cubicBezTo>
                    <a:pt x="9924" y="4442"/>
                    <a:pt x="9844" y="4462"/>
                    <a:pt x="9754" y="4509"/>
                  </a:cubicBezTo>
                  <a:cubicBezTo>
                    <a:pt x="9500" y="4641"/>
                    <a:pt x="9256" y="5015"/>
                    <a:pt x="9063" y="5370"/>
                  </a:cubicBezTo>
                  <a:cubicBezTo>
                    <a:pt x="8932" y="5244"/>
                    <a:pt x="8749" y="5155"/>
                    <a:pt x="8572" y="5088"/>
                  </a:cubicBezTo>
                  <a:cubicBezTo>
                    <a:pt x="8069" y="4701"/>
                    <a:pt x="7396" y="4497"/>
                    <a:pt x="6794" y="4494"/>
                  </a:cubicBezTo>
                  <a:cubicBezTo>
                    <a:pt x="6793" y="4494"/>
                    <a:pt x="6792" y="4494"/>
                    <a:pt x="6792" y="4494"/>
                  </a:cubicBezTo>
                  <a:cubicBezTo>
                    <a:pt x="6674" y="4494"/>
                    <a:pt x="6570" y="4592"/>
                    <a:pt x="6456" y="4593"/>
                  </a:cubicBezTo>
                  <a:cubicBezTo>
                    <a:pt x="6401" y="4594"/>
                    <a:pt x="6350" y="4594"/>
                    <a:pt x="6302" y="4594"/>
                  </a:cubicBezTo>
                  <a:cubicBezTo>
                    <a:pt x="5737" y="4594"/>
                    <a:pt x="5650" y="4555"/>
                    <a:pt x="5629" y="4488"/>
                  </a:cubicBezTo>
                  <a:lnTo>
                    <a:pt x="5629" y="4488"/>
                  </a:lnTo>
                  <a:cubicBezTo>
                    <a:pt x="5757" y="4504"/>
                    <a:pt x="5887" y="4510"/>
                    <a:pt x="6018" y="4510"/>
                  </a:cubicBezTo>
                  <a:cubicBezTo>
                    <a:pt x="6396" y="4510"/>
                    <a:pt x="6782" y="4459"/>
                    <a:pt x="7138" y="4437"/>
                  </a:cubicBezTo>
                  <a:cubicBezTo>
                    <a:pt x="7690" y="4402"/>
                    <a:pt x="8270" y="4341"/>
                    <a:pt x="8633" y="3878"/>
                  </a:cubicBezTo>
                  <a:cubicBezTo>
                    <a:pt x="8727" y="3759"/>
                    <a:pt x="8638" y="3612"/>
                    <a:pt x="8522" y="3612"/>
                  </a:cubicBezTo>
                  <a:cubicBezTo>
                    <a:pt x="8486" y="3612"/>
                    <a:pt x="8449" y="3625"/>
                    <a:pt x="8413" y="3657"/>
                  </a:cubicBezTo>
                  <a:cubicBezTo>
                    <a:pt x="7933" y="4086"/>
                    <a:pt x="7338" y="4122"/>
                    <a:pt x="6721" y="4192"/>
                  </a:cubicBezTo>
                  <a:cubicBezTo>
                    <a:pt x="6389" y="4230"/>
                    <a:pt x="6073" y="4265"/>
                    <a:pt x="5754" y="4265"/>
                  </a:cubicBezTo>
                  <a:cubicBezTo>
                    <a:pt x="5652" y="4265"/>
                    <a:pt x="5550" y="4261"/>
                    <a:pt x="5447" y="4253"/>
                  </a:cubicBezTo>
                  <a:cubicBezTo>
                    <a:pt x="5431" y="4246"/>
                    <a:pt x="5418" y="4239"/>
                    <a:pt x="5399" y="4230"/>
                  </a:cubicBezTo>
                  <a:cubicBezTo>
                    <a:pt x="4823" y="3985"/>
                    <a:pt x="3634" y="3776"/>
                    <a:pt x="3888" y="2832"/>
                  </a:cubicBezTo>
                  <a:cubicBezTo>
                    <a:pt x="3923" y="2702"/>
                    <a:pt x="3821" y="2620"/>
                    <a:pt x="3719" y="2620"/>
                  </a:cubicBezTo>
                  <a:cubicBezTo>
                    <a:pt x="3650" y="2620"/>
                    <a:pt x="3582" y="2656"/>
                    <a:pt x="3554" y="2740"/>
                  </a:cubicBezTo>
                  <a:cubicBezTo>
                    <a:pt x="3081" y="4147"/>
                    <a:pt x="4557" y="4179"/>
                    <a:pt x="5480" y="4730"/>
                  </a:cubicBezTo>
                  <a:cubicBezTo>
                    <a:pt x="5791" y="4916"/>
                    <a:pt x="5916" y="4953"/>
                    <a:pt x="6196" y="4953"/>
                  </a:cubicBezTo>
                  <a:cubicBezTo>
                    <a:pt x="6256" y="4953"/>
                    <a:pt x="6322" y="4952"/>
                    <a:pt x="6399" y="4949"/>
                  </a:cubicBezTo>
                  <a:cubicBezTo>
                    <a:pt x="6451" y="4948"/>
                    <a:pt x="6502" y="4947"/>
                    <a:pt x="6552" y="4947"/>
                  </a:cubicBezTo>
                  <a:cubicBezTo>
                    <a:pt x="7052" y="4947"/>
                    <a:pt x="7484" y="5021"/>
                    <a:pt x="7957" y="5151"/>
                  </a:cubicBezTo>
                  <a:cubicBezTo>
                    <a:pt x="8186" y="5214"/>
                    <a:pt x="8382" y="5273"/>
                    <a:pt x="8597" y="5311"/>
                  </a:cubicBezTo>
                  <a:cubicBezTo>
                    <a:pt x="8733" y="5440"/>
                    <a:pt x="8846" y="5586"/>
                    <a:pt x="8811" y="5728"/>
                  </a:cubicBezTo>
                  <a:cubicBezTo>
                    <a:pt x="8751" y="5979"/>
                    <a:pt x="8353" y="6018"/>
                    <a:pt x="8030" y="6018"/>
                  </a:cubicBezTo>
                  <a:cubicBezTo>
                    <a:pt x="7905" y="6018"/>
                    <a:pt x="7791" y="6013"/>
                    <a:pt x="7712" y="6011"/>
                  </a:cubicBezTo>
                  <a:cubicBezTo>
                    <a:pt x="7667" y="6010"/>
                    <a:pt x="7621" y="6010"/>
                    <a:pt x="7574" y="6010"/>
                  </a:cubicBezTo>
                  <a:cubicBezTo>
                    <a:pt x="7362" y="6010"/>
                    <a:pt x="7136" y="6017"/>
                    <a:pt x="6907" y="6017"/>
                  </a:cubicBezTo>
                  <a:cubicBezTo>
                    <a:pt x="6167" y="6017"/>
                    <a:pt x="5405" y="5938"/>
                    <a:pt x="5023" y="5268"/>
                  </a:cubicBezTo>
                  <a:cubicBezTo>
                    <a:pt x="5022" y="5262"/>
                    <a:pt x="5022" y="5259"/>
                    <a:pt x="5019" y="5254"/>
                  </a:cubicBezTo>
                  <a:cubicBezTo>
                    <a:pt x="4852" y="4874"/>
                    <a:pt x="4706" y="4614"/>
                    <a:pt x="4256" y="4559"/>
                  </a:cubicBezTo>
                  <a:cubicBezTo>
                    <a:pt x="4185" y="4550"/>
                    <a:pt x="4112" y="4546"/>
                    <a:pt x="4038" y="4546"/>
                  </a:cubicBezTo>
                  <a:cubicBezTo>
                    <a:pt x="3580" y="4546"/>
                    <a:pt x="3081" y="4699"/>
                    <a:pt x="2676" y="4849"/>
                  </a:cubicBezTo>
                  <a:cubicBezTo>
                    <a:pt x="2572" y="4888"/>
                    <a:pt x="2571" y="5070"/>
                    <a:pt x="2690" y="5070"/>
                  </a:cubicBezTo>
                  <a:cubicBezTo>
                    <a:pt x="2695" y="5070"/>
                    <a:pt x="2700" y="5069"/>
                    <a:pt x="2706" y="5069"/>
                  </a:cubicBezTo>
                  <a:cubicBezTo>
                    <a:pt x="3077" y="5027"/>
                    <a:pt x="3442" y="4937"/>
                    <a:pt x="3813" y="4897"/>
                  </a:cubicBezTo>
                  <a:cubicBezTo>
                    <a:pt x="3839" y="4894"/>
                    <a:pt x="3868" y="4892"/>
                    <a:pt x="3895" y="4888"/>
                  </a:cubicBezTo>
                  <a:lnTo>
                    <a:pt x="3895" y="4888"/>
                  </a:lnTo>
                  <a:cubicBezTo>
                    <a:pt x="3875" y="4995"/>
                    <a:pt x="3848" y="5100"/>
                    <a:pt x="3812" y="5201"/>
                  </a:cubicBezTo>
                  <a:cubicBezTo>
                    <a:pt x="3677" y="5576"/>
                    <a:pt x="3415" y="5919"/>
                    <a:pt x="3234" y="6277"/>
                  </a:cubicBezTo>
                  <a:cubicBezTo>
                    <a:pt x="3082" y="6000"/>
                    <a:pt x="2930" y="5723"/>
                    <a:pt x="2772" y="5451"/>
                  </a:cubicBezTo>
                  <a:cubicBezTo>
                    <a:pt x="2677" y="5291"/>
                    <a:pt x="2579" y="5110"/>
                    <a:pt x="2436" y="4998"/>
                  </a:cubicBezTo>
                  <a:cubicBezTo>
                    <a:pt x="2448" y="4948"/>
                    <a:pt x="2426" y="4896"/>
                    <a:pt x="2383" y="4867"/>
                  </a:cubicBezTo>
                  <a:cubicBezTo>
                    <a:pt x="2105" y="4694"/>
                    <a:pt x="2914" y="3965"/>
                    <a:pt x="2979" y="3744"/>
                  </a:cubicBezTo>
                  <a:cubicBezTo>
                    <a:pt x="3057" y="3483"/>
                    <a:pt x="3000" y="3220"/>
                    <a:pt x="3127" y="2995"/>
                  </a:cubicBezTo>
                  <a:cubicBezTo>
                    <a:pt x="3256" y="2771"/>
                    <a:pt x="3434" y="2728"/>
                    <a:pt x="3438" y="2446"/>
                  </a:cubicBezTo>
                  <a:cubicBezTo>
                    <a:pt x="3439" y="2308"/>
                    <a:pt x="3364" y="2247"/>
                    <a:pt x="3345" y="2107"/>
                  </a:cubicBezTo>
                  <a:cubicBezTo>
                    <a:pt x="3242" y="1384"/>
                    <a:pt x="3402" y="1156"/>
                    <a:pt x="3713" y="872"/>
                  </a:cubicBezTo>
                  <a:cubicBezTo>
                    <a:pt x="4050" y="696"/>
                    <a:pt x="4362" y="634"/>
                    <a:pt x="4665" y="634"/>
                  </a:cubicBezTo>
                  <a:cubicBezTo>
                    <a:pt x="5390" y="634"/>
                    <a:pt x="6056" y="991"/>
                    <a:pt x="6853" y="991"/>
                  </a:cubicBezTo>
                  <a:cubicBezTo>
                    <a:pt x="6960" y="991"/>
                    <a:pt x="7069" y="985"/>
                    <a:pt x="7182" y="970"/>
                  </a:cubicBezTo>
                  <a:cubicBezTo>
                    <a:pt x="7610" y="914"/>
                    <a:pt x="7971" y="663"/>
                    <a:pt x="8386" y="553"/>
                  </a:cubicBezTo>
                  <a:cubicBezTo>
                    <a:pt x="8557" y="508"/>
                    <a:pt x="8764" y="487"/>
                    <a:pt x="8990" y="487"/>
                  </a:cubicBezTo>
                  <a:close/>
                  <a:moveTo>
                    <a:pt x="6951" y="7270"/>
                  </a:moveTo>
                  <a:cubicBezTo>
                    <a:pt x="7172" y="7270"/>
                    <a:pt x="7403" y="7419"/>
                    <a:pt x="7553" y="7636"/>
                  </a:cubicBezTo>
                  <a:cubicBezTo>
                    <a:pt x="7680" y="7819"/>
                    <a:pt x="7747" y="8027"/>
                    <a:pt x="7773" y="8243"/>
                  </a:cubicBezTo>
                  <a:cubicBezTo>
                    <a:pt x="7729" y="8228"/>
                    <a:pt x="7684" y="8220"/>
                    <a:pt x="7639" y="8220"/>
                  </a:cubicBezTo>
                  <a:cubicBezTo>
                    <a:pt x="7489" y="8220"/>
                    <a:pt x="7347" y="8303"/>
                    <a:pt x="7275" y="8443"/>
                  </a:cubicBezTo>
                  <a:cubicBezTo>
                    <a:pt x="7223" y="8536"/>
                    <a:pt x="7201" y="8970"/>
                    <a:pt x="7060" y="8970"/>
                  </a:cubicBezTo>
                  <a:cubicBezTo>
                    <a:pt x="7052" y="8970"/>
                    <a:pt x="7043" y="8969"/>
                    <a:pt x="7034" y="8966"/>
                  </a:cubicBezTo>
                  <a:cubicBezTo>
                    <a:pt x="7026" y="8963"/>
                    <a:pt x="7016" y="8961"/>
                    <a:pt x="7006" y="8961"/>
                  </a:cubicBezTo>
                  <a:cubicBezTo>
                    <a:pt x="6683" y="8548"/>
                    <a:pt x="6197" y="8163"/>
                    <a:pt x="6499" y="7581"/>
                  </a:cubicBezTo>
                  <a:cubicBezTo>
                    <a:pt x="6613" y="7361"/>
                    <a:pt x="6779" y="7270"/>
                    <a:pt x="6951" y="7270"/>
                  </a:cubicBezTo>
                  <a:close/>
                  <a:moveTo>
                    <a:pt x="7655" y="10365"/>
                  </a:moveTo>
                  <a:cubicBezTo>
                    <a:pt x="7663" y="10372"/>
                    <a:pt x="7672" y="10378"/>
                    <a:pt x="7681" y="10383"/>
                  </a:cubicBezTo>
                  <a:cubicBezTo>
                    <a:pt x="7639" y="10402"/>
                    <a:pt x="7600" y="10419"/>
                    <a:pt x="7564" y="10436"/>
                  </a:cubicBezTo>
                  <a:cubicBezTo>
                    <a:pt x="7596" y="10415"/>
                    <a:pt x="7627" y="10392"/>
                    <a:pt x="7655" y="10365"/>
                  </a:cubicBezTo>
                  <a:close/>
                  <a:moveTo>
                    <a:pt x="5251" y="11002"/>
                  </a:moveTo>
                  <a:lnTo>
                    <a:pt x="5251" y="11002"/>
                  </a:lnTo>
                  <a:cubicBezTo>
                    <a:pt x="4373" y="11374"/>
                    <a:pt x="3330" y="11847"/>
                    <a:pt x="2697" y="12488"/>
                  </a:cubicBezTo>
                  <a:cubicBezTo>
                    <a:pt x="2542" y="12366"/>
                    <a:pt x="2596" y="12139"/>
                    <a:pt x="2647" y="11950"/>
                  </a:cubicBezTo>
                  <a:cubicBezTo>
                    <a:pt x="3095" y="11812"/>
                    <a:pt x="3425" y="11560"/>
                    <a:pt x="3848" y="11351"/>
                  </a:cubicBezTo>
                  <a:cubicBezTo>
                    <a:pt x="4292" y="11130"/>
                    <a:pt x="4773" y="11075"/>
                    <a:pt x="5251" y="11002"/>
                  </a:cubicBezTo>
                  <a:close/>
                  <a:moveTo>
                    <a:pt x="7504" y="10467"/>
                  </a:moveTo>
                  <a:lnTo>
                    <a:pt x="7504" y="10467"/>
                  </a:lnTo>
                  <a:cubicBezTo>
                    <a:pt x="7492" y="10473"/>
                    <a:pt x="7481" y="10480"/>
                    <a:pt x="7470" y="10488"/>
                  </a:cubicBezTo>
                  <a:cubicBezTo>
                    <a:pt x="7332" y="10598"/>
                    <a:pt x="7246" y="10746"/>
                    <a:pt x="7186" y="10909"/>
                  </a:cubicBezTo>
                  <a:cubicBezTo>
                    <a:pt x="6942" y="11557"/>
                    <a:pt x="7516" y="12664"/>
                    <a:pt x="6615" y="12926"/>
                  </a:cubicBezTo>
                  <a:cubicBezTo>
                    <a:pt x="6594" y="12932"/>
                    <a:pt x="6575" y="12943"/>
                    <a:pt x="6559" y="12956"/>
                  </a:cubicBezTo>
                  <a:cubicBezTo>
                    <a:pt x="6461" y="12986"/>
                    <a:pt x="6363" y="13018"/>
                    <a:pt x="6260" y="13042"/>
                  </a:cubicBezTo>
                  <a:cubicBezTo>
                    <a:pt x="6206" y="13054"/>
                    <a:pt x="6154" y="13059"/>
                    <a:pt x="6103" y="13059"/>
                  </a:cubicBezTo>
                  <a:cubicBezTo>
                    <a:pt x="5909" y="13059"/>
                    <a:pt x="5734" y="12987"/>
                    <a:pt x="5550" y="12987"/>
                  </a:cubicBezTo>
                  <a:cubicBezTo>
                    <a:pt x="5507" y="12987"/>
                    <a:pt x="5464" y="12990"/>
                    <a:pt x="5420" y="13000"/>
                  </a:cubicBezTo>
                  <a:cubicBezTo>
                    <a:pt x="5338" y="13017"/>
                    <a:pt x="5220" y="13147"/>
                    <a:pt x="5165" y="13150"/>
                  </a:cubicBezTo>
                  <a:cubicBezTo>
                    <a:pt x="5163" y="13150"/>
                    <a:pt x="5162" y="13150"/>
                    <a:pt x="5161" y="13150"/>
                  </a:cubicBezTo>
                  <a:cubicBezTo>
                    <a:pt x="4946" y="13150"/>
                    <a:pt x="4571" y="12448"/>
                    <a:pt x="4475" y="12301"/>
                  </a:cubicBezTo>
                  <a:cubicBezTo>
                    <a:pt x="4463" y="12286"/>
                    <a:pt x="4449" y="12273"/>
                    <a:pt x="4435" y="12261"/>
                  </a:cubicBezTo>
                  <a:cubicBezTo>
                    <a:pt x="4465" y="12251"/>
                    <a:pt x="4495" y="12240"/>
                    <a:pt x="4522" y="12232"/>
                  </a:cubicBezTo>
                  <a:cubicBezTo>
                    <a:pt x="4715" y="12173"/>
                    <a:pt x="4888" y="12086"/>
                    <a:pt x="4992" y="11905"/>
                  </a:cubicBezTo>
                  <a:cubicBezTo>
                    <a:pt x="5066" y="11775"/>
                    <a:pt x="5082" y="11624"/>
                    <a:pt x="5182" y="11508"/>
                  </a:cubicBezTo>
                  <a:cubicBezTo>
                    <a:pt x="5257" y="11422"/>
                    <a:pt x="5362" y="11354"/>
                    <a:pt x="5449" y="11280"/>
                  </a:cubicBezTo>
                  <a:cubicBezTo>
                    <a:pt x="5506" y="11232"/>
                    <a:pt x="5598" y="11151"/>
                    <a:pt x="5619" y="11065"/>
                  </a:cubicBezTo>
                  <a:cubicBezTo>
                    <a:pt x="5731" y="10998"/>
                    <a:pt x="5842" y="10928"/>
                    <a:pt x="5953" y="10859"/>
                  </a:cubicBezTo>
                  <a:cubicBezTo>
                    <a:pt x="5996" y="10845"/>
                    <a:pt x="6038" y="10830"/>
                    <a:pt x="6081" y="10816"/>
                  </a:cubicBezTo>
                  <a:cubicBezTo>
                    <a:pt x="6234" y="10884"/>
                    <a:pt x="6414" y="10924"/>
                    <a:pt x="6590" y="10924"/>
                  </a:cubicBezTo>
                  <a:cubicBezTo>
                    <a:pt x="6850" y="10924"/>
                    <a:pt x="7104" y="10836"/>
                    <a:pt x="7252" y="10615"/>
                  </a:cubicBezTo>
                  <a:cubicBezTo>
                    <a:pt x="7275" y="10580"/>
                    <a:pt x="7293" y="10543"/>
                    <a:pt x="7306" y="10505"/>
                  </a:cubicBezTo>
                  <a:cubicBezTo>
                    <a:pt x="7309" y="10505"/>
                    <a:pt x="7312" y="10505"/>
                    <a:pt x="7315" y="10505"/>
                  </a:cubicBezTo>
                  <a:cubicBezTo>
                    <a:pt x="7380" y="10505"/>
                    <a:pt x="7445" y="10492"/>
                    <a:pt x="7504" y="10467"/>
                  </a:cubicBezTo>
                  <a:close/>
                  <a:moveTo>
                    <a:pt x="4237" y="4901"/>
                  </a:moveTo>
                  <a:cubicBezTo>
                    <a:pt x="4254" y="4906"/>
                    <a:pt x="4272" y="4909"/>
                    <a:pt x="4289" y="4913"/>
                  </a:cubicBezTo>
                  <a:cubicBezTo>
                    <a:pt x="4533" y="4998"/>
                    <a:pt x="4574" y="5189"/>
                    <a:pt x="4660" y="5404"/>
                  </a:cubicBezTo>
                  <a:cubicBezTo>
                    <a:pt x="4666" y="5415"/>
                    <a:pt x="4672" y="5426"/>
                    <a:pt x="4680" y="5435"/>
                  </a:cubicBezTo>
                  <a:cubicBezTo>
                    <a:pt x="4681" y="5440"/>
                    <a:pt x="4681" y="5444"/>
                    <a:pt x="4684" y="5448"/>
                  </a:cubicBezTo>
                  <a:cubicBezTo>
                    <a:pt x="5001" y="6036"/>
                    <a:pt x="5478" y="6311"/>
                    <a:pt x="6136" y="6370"/>
                  </a:cubicBezTo>
                  <a:cubicBezTo>
                    <a:pt x="6612" y="6413"/>
                    <a:pt x="7096" y="6411"/>
                    <a:pt x="7574" y="6433"/>
                  </a:cubicBezTo>
                  <a:cubicBezTo>
                    <a:pt x="7764" y="6441"/>
                    <a:pt x="7973" y="6464"/>
                    <a:pt x="8178" y="6464"/>
                  </a:cubicBezTo>
                  <a:cubicBezTo>
                    <a:pt x="8357" y="6464"/>
                    <a:pt x="8533" y="6447"/>
                    <a:pt x="8694" y="6387"/>
                  </a:cubicBezTo>
                  <a:cubicBezTo>
                    <a:pt x="8761" y="6362"/>
                    <a:pt x="8825" y="6331"/>
                    <a:pt x="8886" y="6293"/>
                  </a:cubicBezTo>
                  <a:cubicBezTo>
                    <a:pt x="9016" y="6326"/>
                    <a:pt x="9144" y="6370"/>
                    <a:pt x="9267" y="6424"/>
                  </a:cubicBezTo>
                  <a:cubicBezTo>
                    <a:pt x="9372" y="6563"/>
                    <a:pt x="9467" y="6708"/>
                    <a:pt x="9592" y="6821"/>
                  </a:cubicBezTo>
                  <a:cubicBezTo>
                    <a:pt x="9801" y="7007"/>
                    <a:pt x="10079" y="7113"/>
                    <a:pt x="10334" y="7221"/>
                  </a:cubicBezTo>
                  <a:lnTo>
                    <a:pt x="10337" y="7222"/>
                  </a:lnTo>
                  <a:cubicBezTo>
                    <a:pt x="11167" y="8112"/>
                    <a:pt x="11780" y="9343"/>
                    <a:pt x="12908" y="9852"/>
                  </a:cubicBezTo>
                  <a:cubicBezTo>
                    <a:pt x="13514" y="10124"/>
                    <a:pt x="14051" y="10509"/>
                    <a:pt x="14622" y="10773"/>
                  </a:cubicBezTo>
                  <a:cubicBezTo>
                    <a:pt x="14728" y="10821"/>
                    <a:pt x="14850" y="10834"/>
                    <a:pt x="14975" y="10834"/>
                  </a:cubicBezTo>
                  <a:cubicBezTo>
                    <a:pt x="15120" y="10834"/>
                    <a:pt x="15268" y="10817"/>
                    <a:pt x="15401" y="10817"/>
                  </a:cubicBezTo>
                  <a:cubicBezTo>
                    <a:pt x="15420" y="10817"/>
                    <a:pt x="15440" y="10817"/>
                    <a:pt x="15458" y="10818"/>
                  </a:cubicBezTo>
                  <a:cubicBezTo>
                    <a:pt x="16659" y="10872"/>
                    <a:pt x="17836" y="11317"/>
                    <a:pt x="17838" y="12713"/>
                  </a:cubicBezTo>
                  <a:cubicBezTo>
                    <a:pt x="17804" y="12745"/>
                    <a:pt x="17799" y="12797"/>
                    <a:pt x="17825" y="12835"/>
                  </a:cubicBezTo>
                  <a:cubicBezTo>
                    <a:pt x="18260" y="13343"/>
                    <a:pt x="18076" y="13873"/>
                    <a:pt x="17272" y="14425"/>
                  </a:cubicBezTo>
                  <a:cubicBezTo>
                    <a:pt x="16926" y="14419"/>
                    <a:pt x="16581" y="14377"/>
                    <a:pt x="16243" y="14303"/>
                  </a:cubicBezTo>
                  <a:cubicBezTo>
                    <a:pt x="15819" y="14219"/>
                    <a:pt x="15406" y="14096"/>
                    <a:pt x="14997" y="13955"/>
                  </a:cubicBezTo>
                  <a:cubicBezTo>
                    <a:pt x="14215" y="13687"/>
                    <a:pt x="13866" y="13738"/>
                    <a:pt x="13073" y="13703"/>
                  </a:cubicBezTo>
                  <a:cubicBezTo>
                    <a:pt x="12520" y="13678"/>
                    <a:pt x="11608" y="13283"/>
                    <a:pt x="11237" y="12812"/>
                  </a:cubicBezTo>
                  <a:cubicBezTo>
                    <a:pt x="10842" y="12313"/>
                    <a:pt x="11140" y="12195"/>
                    <a:pt x="10877" y="11789"/>
                  </a:cubicBezTo>
                  <a:cubicBezTo>
                    <a:pt x="10414" y="11076"/>
                    <a:pt x="9679" y="10721"/>
                    <a:pt x="9256" y="9926"/>
                  </a:cubicBezTo>
                  <a:cubicBezTo>
                    <a:pt x="9242" y="9897"/>
                    <a:pt x="9219" y="9871"/>
                    <a:pt x="9193" y="9852"/>
                  </a:cubicBezTo>
                  <a:cubicBezTo>
                    <a:pt x="9030" y="9580"/>
                    <a:pt x="8644" y="9413"/>
                    <a:pt x="8321" y="9413"/>
                  </a:cubicBezTo>
                  <a:cubicBezTo>
                    <a:pt x="8275" y="9413"/>
                    <a:pt x="8231" y="9416"/>
                    <a:pt x="8189" y="9423"/>
                  </a:cubicBezTo>
                  <a:cubicBezTo>
                    <a:pt x="7727" y="9496"/>
                    <a:pt x="7645" y="9925"/>
                    <a:pt x="7346" y="10174"/>
                  </a:cubicBezTo>
                  <a:cubicBezTo>
                    <a:pt x="7340" y="10070"/>
                    <a:pt x="7323" y="9968"/>
                    <a:pt x="7310" y="9871"/>
                  </a:cubicBezTo>
                  <a:cubicBezTo>
                    <a:pt x="7280" y="9643"/>
                    <a:pt x="7232" y="9425"/>
                    <a:pt x="7146" y="9219"/>
                  </a:cubicBezTo>
                  <a:cubicBezTo>
                    <a:pt x="7211" y="9209"/>
                    <a:pt x="7272" y="9173"/>
                    <a:pt x="7326" y="9114"/>
                  </a:cubicBezTo>
                  <a:cubicBezTo>
                    <a:pt x="7373" y="9062"/>
                    <a:pt x="7406" y="9000"/>
                    <a:pt x="7421" y="8933"/>
                  </a:cubicBezTo>
                  <a:cubicBezTo>
                    <a:pt x="7452" y="8798"/>
                    <a:pt x="7504" y="8424"/>
                    <a:pt x="7659" y="8424"/>
                  </a:cubicBezTo>
                  <a:cubicBezTo>
                    <a:pt x="7703" y="8424"/>
                    <a:pt x="7756" y="8454"/>
                    <a:pt x="7819" y="8528"/>
                  </a:cubicBezTo>
                  <a:cubicBezTo>
                    <a:pt x="7839" y="8553"/>
                    <a:pt x="7865" y="8563"/>
                    <a:pt x="7890" y="8563"/>
                  </a:cubicBezTo>
                  <a:cubicBezTo>
                    <a:pt x="7948" y="8563"/>
                    <a:pt x="8007" y="8511"/>
                    <a:pt x="8010" y="8448"/>
                  </a:cubicBezTo>
                  <a:cubicBezTo>
                    <a:pt x="8035" y="7916"/>
                    <a:pt x="7606" y="7001"/>
                    <a:pt x="7006" y="7001"/>
                  </a:cubicBezTo>
                  <a:cubicBezTo>
                    <a:pt x="6887" y="7001"/>
                    <a:pt x="6761" y="7037"/>
                    <a:pt x="6630" y="7119"/>
                  </a:cubicBezTo>
                  <a:cubicBezTo>
                    <a:pt x="6334" y="7306"/>
                    <a:pt x="6175" y="7687"/>
                    <a:pt x="6185" y="8028"/>
                  </a:cubicBezTo>
                  <a:cubicBezTo>
                    <a:pt x="6199" y="8502"/>
                    <a:pt x="6556" y="8763"/>
                    <a:pt x="6812" y="9118"/>
                  </a:cubicBezTo>
                  <a:cubicBezTo>
                    <a:pt x="6980" y="9396"/>
                    <a:pt x="7092" y="9781"/>
                    <a:pt x="7084" y="10110"/>
                  </a:cubicBezTo>
                  <a:cubicBezTo>
                    <a:pt x="7076" y="10432"/>
                    <a:pt x="6974" y="10628"/>
                    <a:pt x="6646" y="10658"/>
                  </a:cubicBezTo>
                  <a:cubicBezTo>
                    <a:pt x="6625" y="10659"/>
                    <a:pt x="6605" y="10660"/>
                    <a:pt x="6585" y="10660"/>
                  </a:cubicBezTo>
                  <a:cubicBezTo>
                    <a:pt x="6479" y="10660"/>
                    <a:pt x="6374" y="10639"/>
                    <a:pt x="6277" y="10597"/>
                  </a:cubicBezTo>
                  <a:cubicBezTo>
                    <a:pt x="6255" y="10560"/>
                    <a:pt x="6217" y="10536"/>
                    <a:pt x="6174" y="10535"/>
                  </a:cubicBezTo>
                  <a:cubicBezTo>
                    <a:pt x="6166" y="10535"/>
                    <a:pt x="6157" y="10535"/>
                    <a:pt x="6149" y="10534"/>
                  </a:cubicBezTo>
                  <a:cubicBezTo>
                    <a:pt x="6142" y="10529"/>
                    <a:pt x="6133" y="10525"/>
                    <a:pt x="6126" y="10521"/>
                  </a:cubicBezTo>
                  <a:cubicBezTo>
                    <a:pt x="5822" y="10203"/>
                    <a:pt x="5940" y="9602"/>
                    <a:pt x="5738" y="9210"/>
                  </a:cubicBezTo>
                  <a:cubicBezTo>
                    <a:pt x="5559" y="8863"/>
                    <a:pt x="5287" y="8740"/>
                    <a:pt x="5016" y="8494"/>
                  </a:cubicBezTo>
                  <a:cubicBezTo>
                    <a:pt x="4239" y="7789"/>
                    <a:pt x="4717" y="7587"/>
                    <a:pt x="4411" y="6890"/>
                  </a:cubicBezTo>
                  <a:cubicBezTo>
                    <a:pt x="4307" y="6653"/>
                    <a:pt x="4178" y="6545"/>
                    <a:pt x="3941" y="6461"/>
                  </a:cubicBezTo>
                  <a:cubicBezTo>
                    <a:pt x="3927" y="6457"/>
                    <a:pt x="3914" y="6454"/>
                    <a:pt x="3901" y="6454"/>
                  </a:cubicBezTo>
                  <a:cubicBezTo>
                    <a:pt x="3782" y="6454"/>
                    <a:pt x="3714" y="6647"/>
                    <a:pt x="3837" y="6706"/>
                  </a:cubicBezTo>
                  <a:cubicBezTo>
                    <a:pt x="4397" y="6971"/>
                    <a:pt x="4113" y="7669"/>
                    <a:pt x="4264" y="8103"/>
                  </a:cubicBezTo>
                  <a:cubicBezTo>
                    <a:pt x="4344" y="8333"/>
                    <a:pt x="4483" y="8478"/>
                    <a:pt x="4667" y="8634"/>
                  </a:cubicBezTo>
                  <a:cubicBezTo>
                    <a:pt x="4873" y="8807"/>
                    <a:pt x="5078" y="8906"/>
                    <a:pt x="5260" y="9118"/>
                  </a:cubicBezTo>
                  <a:cubicBezTo>
                    <a:pt x="5534" y="9435"/>
                    <a:pt x="5545" y="9747"/>
                    <a:pt x="5635" y="10132"/>
                  </a:cubicBezTo>
                  <a:cubicBezTo>
                    <a:pt x="5675" y="10297"/>
                    <a:pt x="5701" y="10412"/>
                    <a:pt x="5764" y="10523"/>
                  </a:cubicBezTo>
                  <a:cubicBezTo>
                    <a:pt x="5043" y="10530"/>
                    <a:pt x="4289" y="10702"/>
                    <a:pt x="3661" y="11031"/>
                  </a:cubicBezTo>
                  <a:cubicBezTo>
                    <a:pt x="3325" y="11207"/>
                    <a:pt x="3044" y="11380"/>
                    <a:pt x="2865" y="11380"/>
                  </a:cubicBezTo>
                  <a:cubicBezTo>
                    <a:pt x="2654" y="11380"/>
                    <a:pt x="2586" y="11140"/>
                    <a:pt x="2738" y="10382"/>
                  </a:cubicBezTo>
                  <a:cubicBezTo>
                    <a:pt x="2842" y="9864"/>
                    <a:pt x="3124" y="9406"/>
                    <a:pt x="3302" y="8913"/>
                  </a:cubicBezTo>
                  <a:cubicBezTo>
                    <a:pt x="3604" y="8077"/>
                    <a:pt x="3341" y="7255"/>
                    <a:pt x="3624" y="6448"/>
                  </a:cubicBezTo>
                  <a:cubicBezTo>
                    <a:pt x="3702" y="6228"/>
                    <a:pt x="3922" y="6012"/>
                    <a:pt x="4012" y="5784"/>
                  </a:cubicBezTo>
                  <a:cubicBezTo>
                    <a:pt x="4127" y="5497"/>
                    <a:pt x="4158" y="5195"/>
                    <a:pt x="4237" y="4901"/>
                  </a:cubicBezTo>
                  <a:close/>
                  <a:moveTo>
                    <a:pt x="7014" y="14421"/>
                  </a:moveTo>
                  <a:cubicBezTo>
                    <a:pt x="7024" y="14421"/>
                    <a:pt x="7034" y="14422"/>
                    <a:pt x="7045" y="14422"/>
                  </a:cubicBezTo>
                  <a:cubicBezTo>
                    <a:pt x="7313" y="14439"/>
                    <a:pt x="7378" y="14683"/>
                    <a:pt x="7359" y="14902"/>
                  </a:cubicBezTo>
                  <a:cubicBezTo>
                    <a:pt x="7274" y="14897"/>
                    <a:pt x="7190" y="14894"/>
                    <a:pt x="7106" y="14894"/>
                  </a:cubicBezTo>
                  <a:cubicBezTo>
                    <a:pt x="6884" y="14894"/>
                    <a:pt x="6663" y="14913"/>
                    <a:pt x="6444" y="14949"/>
                  </a:cubicBezTo>
                  <a:cubicBezTo>
                    <a:pt x="6502" y="14913"/>
                    <a:pt x="6553" y="14864"/>
                    <a:pt x="6591" y="14808"/>
                  </a:cubicBezTo>
                  <a:cubicBezTo>
                    <a:pt x="6711" y="14635"/>
                    <a:pt x="6762" y="14421"/>
                    <a:pt x="7014" y="14421"/>
                  </a:cubicBezTo>
                  <a:close/>
                  <a:moveTo>
                    <a:pt x="8286" y="9793"/>
                  </a:moveTo>
                  <a:cubicBezTo>
                    <a:pt x="8468" y="9793"/>
                    <a:pt x="8648" y="9932"/>
                    <a:pt x="8853" y="10033"/>
                  </a:cubicBezTo>
                  <a:cubicBezTo>
                    <a:pt x="8850" y="10074"/>
                    <a:pt x="8858" y="10113"/>
                    <a:pt x="8875" y="10149"/>
                  </a:cubicBezTo>
                  <a:cubicBezTo>
                    <a:pt x="9191" y="10759"/>
                    <a:pt x="9598" y="11068"/>
                    <a:pt x="10036" y="11572"/>
                  </a:cubicBezTo>
                  <a:cubicBezTo>
                    <a:pt x="10391" y="11980"/>
                    <a:pt x="10446" y="12391"/>
                    <a:pt x="10656" y="12771"/>
                  </a:cubicBezTo>
                  <a:cubicBezTo>
                    <a:pt x="10530" y="13082"/>
                    <a:pt x="10165" y="13143"/>
                    <a:pt x="9880" y="13282"/>
                  </a:cubicBezTo>
                  <a:cubicBezTo>
                    <a:pt x="9879" y="13281"/>
                    <a:pt x="9877" y="13278"/>
                    <a:pt x="9875" y="13277"/>
                  </a:cubicBezTo>
                  <a:lnTo>
                    <a:pt x="9790" y="13232"/>
                  </a:lnTo>
                  <a:cubicBezTo>
                    <a:pt x="9778" y="13224"/>
                    <a:pt x="9764" y="13221"/>
                    <a:pt x="9751" y="13221"/>
                  </a:cubicBezTo>
                  <a:cubicBezTo>
                    <a:pt x="9710" y="13221"/>
                    <a:pt x="9673" y="13253"/>
                    <a:pt x="9672" y="13298"/>
                  </a:cubicBezTo>
                  <a:cubicBezTo>
                    <a:pt x="9659" y="13554"/>
                    <a:pt x="9557" y="13795"/>
                    <a:pt x="9653" y="14038"/>
                  </a:cubicBezTo>
                  <a:cubicBezTo>
                    <a:pt x="9680" y="14107"/>
                    <a:pt x="9763" y="14121"/>
                    <a:pt x="9795" y="14179"/>
                  </a:cubicBezTo>
                  <a:cubicBezTo>
                    <a:pt x="9861" y="14294"/>
                    <a:pt x="9848" y="14468"/>
                    <a:pt x="9907" y="14555"/>
                  </a:cubicBezTo>
                  <a:cubicBezTo>
                    <a:pt x="9938" y="14599"/>
                    <a:pt x="9999" y="14646"/>
                    <a:pt x="10020" y="14689"/>
                  </a:cubicBezTo>
                  <a:cubicBezTo>
                    <a:pt x="10181" y="14753"/>
                    <a:pt x="10264" y="14888"/>
                    <a:pt x="10273" y="15092"/>
                  </a:cubicBezTo>
                  <a:cubicBezTo>
                    <a:pt x="10267" y="15147"/>
                    <a:pt x="10268" y="15202"/>
                    <a:pt x="10276" y="15256"/>
                  </a:cubicBezTo>
                  <a:cubicBezTo>
                    <a:pt x="10348" y="15490"/>
                    <a:pt x="10525" y="15755"/>
                    <a:pt x="10524" y="16003"/>
                  </a:cubicBezTo>
                  <a:cubicBezTo>
                    <a:pt x="10501" y="16006"/>
                    <a:pt x="10479" y="16013"/>
                    <a:pt x="10459" y="16024"/>
                  </a:cubicBezTo>
                  <a:cubicBezTo>
                    <a:pt x="10391" y="16061"/>
                    <a:pt x="10327" y="16077"/>
                    <a:pt x="10267" y="16077"/>
                  </a:cubicBezTo>
                  <a:cubicBezTo>
                    <a:pt x="9876" y="16077"/>
                    <a:pt x="9653" y="15376"/>
                    <a:pt x="9413" y="15179"/>
                  </a:cubicBezTo>
                  <a:cubicBezTo>
                    <a:pt x="9270" y="15063"/>
                    <a:pt x="9176" y="15037"/>
                    <a:pt x="9081" y="15037"/>
                  </a:cubicBezTo>
                  <a:cubicBezTo>
                    <a:pt x="9006" y="15037"/>
                    <a:pt x="8931" y="15053"/>
                    <a:pt x="8830" y="15053"/>
                  </a:cubicBezTo>
                  <a:cubicBezTo>
                    <a:pt x="8794" y="15053"/>
                    <a:pt x="8755" y="15051"/>
                    <a:pt x="8712" y="15046"/>
                  </a:cubicBezTo>
                  <a:cubicBezTo>
                    <a:pt x="8575" y="15028"/>
                    <a:pt x="8142" y="14713"/>
                    <a:pt x="7870" y="14713"/>
                  </a:cubicBezTo>
                  <a:cubicBezTo>
                    <a:pt x="7826" y="14713"/>
                    <a:pt x="7785" y="14722"/>
                    <a:pt x="7752" y="14741"/>
                  </a:cubicBezTo>
                  <a:cubicBezTo>
                    <a:pt x="7737" y="14439"/>
                    <a:pt x="7527" y="14142"/>
                    <a:pt x="7225" y="14058"/>
                  </a:cubicBezTo>
                  <a:cubicBezTo>
                    <a:pt x="7159" y="14041"/>
                    <a:pt x="7092" y="14032"/>
                    <a:pt x="7025" y="14032"/>
                  </a:cubicBezTo>
                  <a:cubicBezTo>
                    <a:pt x="6869" y="14032"/>
                    <a:pt x="6715" y="14078"/>
                    <a:pt x="6584" y="14168"/>
                  </a:cubicBezTo>
                  <a:cubicBezTo>
                    <a:pt x="6498" y="14228"/>
                    <a:pt x="6424" y="14304"/>
                    <a:pt x="6369" y="14394"/>
                  </a:cubicBezTo>
                  <a:cubicBezTo>
                    <a:pt x="6345" y="14433"/>
                    <a:pt x="6328" y="14509"/>
                    <a:pt x="6295" y="14539"/>
                  </a:cubicBezTo>
                  <a:cubicBezTo>
                    <a:pt x="6242" y="14588"/>
                    <a:pt x="6189" y="14603"/>
                    <a:pt x="6135" y="14603"/>
                  </a:cubicBezTo>
                  <a:cubicBezTo>
                    <a:pt x="6077" y="14603"/>
                    <a:pt x="6018" y="14585"/>
                    <a:pt x="5958" y="14572"/>
                  </a:cubicBezTo>
                  <a:cubicBezTo>
                    <a:pt x="6015" y="14482"/>
                    <a:pt x="6022" y="14447"/>
                    <a:pt x="6024" y="14312"/>
                  </a:cubicBezTo>
                  <a:cubicBezTo>
                    <a:pt x="6025" y="14217"/>
                    <a:pt x="5961" y="14044"/>
                    <a:pt x="6027" y="13965"/>
                  </a:cubicBezTo>
                  <a:cubicBezTo>
                    <a:pt x="6157" y="13810"/>
                    <a:pt x="6556" y="13853"/>
                    <a:pt x="6731" y="13825"/>
                  </a:cubicBezTo>
                  <a:cubicBezTo>
                    <a:pt x="6901" y="13798"/>
                    <a:pt x="7063" y="13750"/>
                    <a:pt x="7196" y="13639"/>
                  </a:cubicBezTo>
                  <a:cubicBezTo>
                    <a:pt x="7240" y="13602"/>
                    <a:pt x="7280" y="13561"/>
                    <a:pt x="7315" y="13516"/>
                  </a:cubicBezTo>
                  <a:cubicBezTo>
                    <a:pt x="7362" y="13450"/>
                    <a:pt x="7402" y="13378"/>
                    <a:pt x="7432" y="13302"/>
                  </a:cubicBezTo>
                  <a:cubicBezTo>
                    <a:pt x="7455" y="13193"/>
                    <a:pt x="7526" y="13134"/>
                    <a:pt x="7643" y="13125"/>
                  </a:cubicBezTo>
                  <a:lnTo>
                    <a:pt x="7643" y="13125"/>
                  </a:lnTo>
                  <a:cubicBezTo>
                    <a:pt x="7639" y="13227"/>
                    <a:pt x="7715" y="13278"/>
                    <a:pt x="7794" y="13278"/>
                  </a:cubicBezTo>
                  <a:cubicBezTo>
                    <a:pt x="7860" y="13278"/>
                    <a:pt x="7929" y="13242"/>
                    <a:pt x="7955" y="13167"/>
                  </a:cubicBezTo>
                  <a:cubicBezTo>
                    <a:pt x="8031" y="12944"/>
                    <a:pt x="7866" y="12721"/>
                    <a:pt x="7629" y="12721"/>
                  </a:cubicBezTo>
                  <a:cubicBezTo>
                    <a:pt x="7618" y="12721"/>
                    <a:pt x="7607" y="12722"/>
                    <a:pt x="7596" y="12723"/>
                  </a:cubicBezTo>
                  <a:cubicBezTo>
                    <a:pt x="7182" y="12757"/>
                    <a:pt x="7196" y="13295"/>
                    <a:pt x="6898" y="13475"/>
                  </a:cubicBezTo>
                  <a:cubicBezTo>
                    <a:pt x="6604" y="13652"/>
                    <a:pt x="6199" y="13579"/>
                    <a:pt x="5910" y="13765"/>
                  </a:cubicBezTo>
                  <a:cubicBezTo>
                    <a:pt x="5687" y="13910"/>
                    <a:pt x="5687" y="14326"/>
                    <a:pt x="5805" y="14561"/>
                  </a:cubicBezTo>
                  <a:cubicBezTo>
                    <a:pt x="5608" y="14593"/>
                    <a:pt x="5438" y="14734"/>
                    <a:pt x="5257" y="14734"/>
                  </a:cubicBezTo>
                  <a:cubicBezTo>
                    <a:pt x="5171" y="14734"/>
                    <a:pt x="5083" y="14702"/>
                    <a:pt x="4987" y="14611"/>
                  </a:cubicBezTo>
                  <a:cubicBezTo>
                    <a:pt x="4748" y="14384"/>
                    <a:pt x="4893" y="14096"/>
                    <a:pt x="4828" y="13835"/>
                  </a:cubicBezTo>
                  <a:cubicBezTo>
                    <a:pt x="4786" y="13665"/>
                    <a:pt x="4674" y="13621"/>
                    <a:pt x="4543" y="13525"/>
                  </a:cubicBezTo>
                  <a:cubicBezTo>
                    <a:pt x="4404" y="13424"/>
                    <a:pt x="4254" y="13352"/>
                    <a:pt x="4134" y="13222"/>
                  </a:cubicBezTo>
                  <a:lnTo>
                    <a:pt x="3988" y="13035"/>
                  </a:lnTo>
                  <a:cubicBezTo>
                    <a:pt x="3813" y="12821"/>
                    <a:pt x="3876" y="12652"/>
                    <a:pt x="4172" y="12528"/>
                  </a:cubicBezTo>
                  <a:cubicBezTo>
                    <a:pt x="4174" y="12529"/>
                    <a:pt x="4174" y="12531"/>
                    <a:pt x="4175" y="12532"/>
                  </a:cubicBezTo>
                  <a:cubicBezTo>
                    <a:pt x="4395" y="12799"/>
                    <a:pt x="4627" y="13324"/>
                    <a:pt x="4934" y="13504"/>
                  </a:cubicBezTo>
                  <a:cubicBezTo>
                    <a:pt x="5009" y="13548"/>
                    <a:pt x="5063" y="13564"/>
                    <a:pt x="5110" y="13564"/>
                  </a:cubicBezTo>
                  <a:cubicBezTo>
                    <a:pt x="5184" y="13564"/>
                    <a:pt x="5243" y="13525"/>
                    <a:pt x="5339" y="13486"/>
                  </a:cubicBezTo>
                  <a:cubicBezTo>
                    <a:pt x="5497" y="13423"/>
                    <a:pt x="5605" y="13395"/>
                    <a:pt x="5785" y="13395"/>
                  </a:cubicBezTo>
                  <a:cubicBezTo>
                    <a:pt x="5789" y="13395"/>
                    <a:pt x="5793" y="13395"/>
                    <a:pt x="5797" y="13395"/>
                  </a:cubicBezTo>
                  <a:cubicBezTo>
                    <a:pt x="5880" y="13396"/>
                    <a:pt x="5953" y="13408"/>
                    <a:pt x="6033" y="13408"/>
                  </a:cubicBezTo>
                  <a:cubicBezTo>
                    <a:pt x="6060" y="13408"/>
                    <a:pt x="6087" y="13407"/>
                    <a:pt x="6115" y="13404"/>
                  </a:cubicBezTo>
                  <a:cubicBezTo>
                    <a:pt x="6308" y="13381"/>
                    <a:pt x="6500" y="13303"/>
                    <a:pt x="6680" y="13210"/>
                  </a:cubicBezTo>
                  <a:cubicBezTo>
                    <a:pt x="6684" y="13210"/>
                    <a:pt x="6689" y="13209"/>
                    <a:pt x="6692" y="13209"/>
                  </a:cubicBezTo>
                  <a:cubicBezTo>
                    <a:pt x="7337" y="13021"/>
                    <a:pt x="7513" y="12488"/>
                    <a:pt x="7475" y="11865"/>
                  </a:cubicBezTo>
                  <a:cubicBezTo>
                    <a:pt x="7459" y="11631"/>
                    <a:pt x="7377" y="11299"/>
                    <a:pt x="7479" y="11077"/>
                  </a:cubicBezTo>
                  <a:cubicBezTo>
                    <a:pt x="7601" y="10816"/>
                    <a:pt x="7909" y="10722"/>
                    <a:pt x="8080" y="10540"/>
                  </a:cubicBezTo>
                  <a:cubicBezTo>
                    <a:pt x="8229" y="10381"/>
                    <a:pt x="8248" y="10312"/>
                    <a:pt x="8215" y="10099"/>
                  </a:cubicBezTo>
                  <a:cubicBezTo>
                    <a:pt x="8205" y="10036"/>
                    <a:pt x="8140" y="9998"/>
                    <a:pt x="8078" y="9998"/>
                  </a:cubicBezTo>
                  <a:cubicBezTo>
                    <a:pt x="8054" y="9998"/>
                    <a:pt x="8030" y="10004"/>
                    <a:pt x="8011" y="10017"/>
                  </a:cubicBezTo>
                  <a:lnTo>
                    <a:pt x="7894" y="10061"/>
                  </a:lnTo>
                  <a:cubicBezTo>
                    <a:pt x="8031" y="9861"/>
                    <a:pt x="8159" y="9793"/>
                    <a:pt x="8286" y="9793"/>
                  </a:cubicBezTo>
                  <a:close/>
                  <a:moveTo>
                    <a:pt x="4813" y="11536"/>
                  </a:moveTo>
                  <a:lnTo>
                    <a:pt x="4813" y="11536"/>
                  </a:lnTo>
                  <a:cubicBezTo>
                    <a:pt x="4772" y="11648"/>
                    <a:pt x="4746" y="11763"/>
                    <a:pt x="4656" y="11855"/>
                  </a:cubicBezTo>
                  <a:cubicBezTo>
                    <a:pt x="4549" y="11966"/>
                    <a:pt x="4398" y="12003"/>
                    <a:pt x="4255" y="12050"/>
                  </a:cubicBezTo>
                  <a:cubicBezTo>
                    <a:pt x="4141" y="12090"/>
                    <a:pt x="3997" y="12133"/>
                    <a:pt x="3903" y="12216"/>
                  </a:cubicBezTo>
                  <a:cubicBezTo>
                    <a:pt x="3800" y="12252"/>
                    <a:pt x="3713" y="12323"/>
                    <a:pt x="3658" y="12416"/>
                  </a:cubicBezTo>
                  <a:cubicBezTo>
                    <a:pt x="3433" y="12796"/>
                    <a:pt x="3744" y="13278"/>
                    <a:pt x="4008" y="13544"/>
                  </a:cubicBezTo>
                  <a:cubicBezTo>
                    <a:pt x="4208" y="13745"/>
                    <a:pt x="4420" y="13805"/>
                    <a:pt x="4455" y="14106"/>
                  </a:cubicBezTo>
                  <a:cubicBezTo>
                    <a:pt x="4483" y="14337"/>
                    <a:pt x="4463" y="14543"/>
                    <a:pt x="4600" y="14749"/>
                  </a:cubicBezTo>
                  <a:cubicBezTo>
                    <a:pt x="4722" y="14932"/>
                    <a:pt x="4912" y="15071"/>
                    <a:pt x="5128" y="15116"/>
                  </a:cubicBezTo>
                  <a:cubicBezTo>
                    <a:pt x="5167" y="15124"/>
                    <a:pt x="5203" y="15128"/>
                    <a:pt x="5238" y="15128"/>
                  </a:cubicBezTo>
                  <a:cubicBezTo>
                    <a:pt x="5473" y="15128"/>
                    <a:pt x="5617" y="14964"/>
                    <a:pt x="5849" y="14947"/>
                  </a:cubicBezTo>
                  <a:cubicBezTo>
                    <a:pt x="5964" y="14968"/>
                    <a:pt x="6072" y="14994"/>
                    <a:pt x="6176" y="15003"/>
                  </a:cubicBezTo>
                  <a:cubicBezTo>
                    <a:pt x="6028" y="15038"/>
                    <a:pt x="5884" y="15081"/>
                    <a:pt x="5740" y="15133"/>
                  </a:cubicBezTo>
                  <a:cubicBezTo>
                    <a:pt x="5148" y="15347"/>
                    <a:pt x="4483" y="15925"/>
                    <a:pt x="3847" y="15925"/>
                  </a:cubicBezTo>
                  <a:cubicBezTo>
                    <a:pt x="3826" y="15925"/>
                    <a:pt x="3806" y="15925"/>
                    <a:pt x="3785" y="15923"/>
                  </a:cubicBezTo>
                  <a:cubicBezTo>
                    <a:pt x="3782" y="15923"/>
                    <a:pt x="3779" y="15923"/>
                    <a:pt x="3775" y="15923"/>
                  </a:cubicBezTo>
                  <a:cubicBezTo>
                    <a:pt x="3692" y="15923"/>
                    <a:pt x="3620" y="15991"/>
                    <a:pt x="3596" y="16067"/>
                  </a:cubicBezTo>
                  <a:cubicBezTo>
                    <a:pt x="3390" y="16738"/>
                    <a:pt x="2456" y="16888"/>
                    <a:pt x="1924" y="17170"/>
                  </a:cubicBezTo>
                  <a:cubicBezTo>
                    <a:pt x="1846" y="17212"/>
                    <a:pt x="1773" y="17259"/>
                    <a:pt x="1704" y="17312"/>
                  </a:cubicBezTo>
                  <a:cubicBezTo>
                    <a:pt x="1666" y="16085"/>
                    <a:pt x="2036" y="15049"/>
                    <a:pt x="2468" y="13873"/>
                  </a:cubicBezTo>
                  <a:cubicBezTo>
                    <a:pt x="2863" y="12797"/>
                    <a:pt x="3341" y="12396"/>
                    <a:pt x="4255" y="11859"/>
                  </a:cubicBezTo>
                  <a:cubicBezTo>
                    <a:pt x="4440" y="11751"/>
                    <a:pt x="4626" y="11643"/>
                    <a:pt x="4813" y="11536"/>
                  </a:cubicBezTo>
                  <a:close/>
                  <a:moveTo>
                    <a:pt x="7295" y="15315"/>
                  </a:moveTo>
                  <a:cubicBezTo>
                    <a:pt x="7306" y="15315"/>
                    <a:pt x="7318" y="15315"/>
                    <a:pt x="7329" y="15316"/>
                  </a:cubicBezTo>
                  <a:cubicBezTo>
                    <a:pt x="7328" y="15322"/>
                    <a:pt x="7326" y="15325"/>
                    <a:pt x="7325" y="15330"/>
                  </a:cubicBezTo>
                  <a:cubicBezTo>
                    <a:pt x="7318" y="15453"/>
                    <a:pt x="7305" y="15575"/>
                    <a:pt x="7286" y="15697"/>
                  </a:cubicBezTo>
                  <a:lnTo>
                    <a:pt x="7034" y="15986"/>
                  </a:lnTo>
                  <a:cubicBezTo>
                    <a:pt x="6822" y="16238"/>
                    <a:pt x="6881" y="16314"/>
                    <a:pt x="6764" y="16623"/>
                  </a:cubicBezTo>
                  <a:cubicBezTo>
                    <a:pt x="6645" y="16935"/>
                    <a:pt x="6233" y="17119"/>
                    <a:pt x="5991" y="17383"/>
                  </a:cubicBezTo>
                  <a:cubicBezTo>
                    <a:pt x="5867" y="17519"/>
                    <a:pt x="5733" y="17549"/>
                    <a:pt x="5586" y="17549"/>
                  </a:cubicBezTo>
                  <a:cubicBezTo>
                    <a:pt x="5475" y="17549"/>
                    <a:pt x="5357" y="17532"/>
                    <a:pt x="5231" y="17532"/>
                  </a:cubicBezTo>
                  <a:cubicBezTo>
                    <a:pt x="5222" y="17532"/>
                    <a:pt x="5213" y="17532"/>
                    <a:pt x="5204" y="17532"/>
                  </a:cubicBezTo>
                  <a:cubicBezTo>
                    <a:pt x="5194" y="17533"/>
                    <a:pt x="5184" y="17536"/>
                    <a:pt x="5173" y="17538"/>
                  </a:cubicBezTo>
                  <a:cubicBezTo>
                    <a:pt x="5096" y="17502"/>
                    <a:pt x="5026" y="17455"/>
                    <a:pt x="4982" y="17371"/>
                  </a:cubicBezTo>
                  <a:cubicBezTo>
                    <a:pt x="4909" y="17230"/>
                    <a:pt x="4881" y="17137"/>
                    <a:pt x="4767" y="17085"/>
                  </a:cubicBezTo>
                  <a:cubicBezTo>
                    <a:pt x="4908" y="16958"/>
                    <a:pt x="5047" y="16828"/>
                    <a:pt x="5141" y="16665"/>
                  </a:cubicBezTo>
                  <a:cubicBezTo>
                    <a:pt x="5215" y="16535"/>
                    <a:pt x="5245" y="16392"/>
                    <a:pt x="5283" y="16251"/>
                  </a:cubicBezTo>
                  <a:cubicBezTo>
                    <a:pt x="5492" y="16002"/>
                    <a:pt x="5616" y="15725"/>
                    <a:pt x="5858" y="15519"/>
                  </a:cubicBezTo>
                  <a:cubicBezTo>
                    <a:pt x="6339" y="15388"/>
                    <a:pt x="6829" y="15315"/>
                    <a:pt x="7295" y="15315"/>
                  </a:cubicBezTo>
                  <a:close/>
                  <a:moveTo>
                    <a:pt x="10854" y="13049"/>
                  </a:moveTo>
                  <a:cubicBezTo>
                    <a:pt x="10877" y="13075"/>
                    <a:pt x="10896" y="13101"/>
                    <a:pt x="10921" y="13126"/>
                  </a:cubicBezTo>
                  <a:cubicBezTo>
                    <a:pt x="11280" y="13486"/>
                    <a:pt x="11816" y="13867"/>
                    <a:pt x="12287" y="14029"/>
                  </a:cubicBezTo>
                  <a:cubicBezTo>
                    <a:pt x="12759" y="14192"/>
                    <a:pt x="13232" y="14158"/>
                    <a:pt x="13711" y="14167"/>
                  </a:cubicBezTo>
                  <a:cubicBezTo>
                    <a:pt x="13632" y="14656"/>
                    <a:pt x="14037" y="14894"/>
                    <a:pt x="14437" y="15275"/>
                  </a:cubicBezTo>
                  <a:cubicBezTo>
                    <a:pt x="14762" y="15585"/>
                    <a:pt x="14996" y="15947"/>
                    <a:pt x="15431" y="16220"/>
                  </a:cubicBezTo>
                  <a:cubicBezTo>
                    <a:pt x="15775" y="16433"/>
                    <a:pt x="16155" y="16512"/>
                    <a:pt x="16380" y="16880"/>
                  </a:cubicBezTo>
                  <a:cubicBezTo>
                    <a:pt x="16559" y="17174"/>
                    <a:pt x="16722" y="17011"/>
                    <a:pt x="16470" y="17392"/>
                  </a:cubicBezTo>
                  <a:cubicBezTo>
                    <a:pt x="16313" y="17630"/>
                    <a:pt x="16102" y="17714"/>
                    <a:pt x="15869" y="17714"/>
                  </a:cubicBezTo>
                  <a:cubicBezTo>
                    <a:pt x="15359" y="17714"/>
                    <a:pt x="14739" y="17311"/>
                    <a:pt x="14326" y="17236"/>
                  </a:cubicBezTo>
                  <a:cubicBezTo>
                    <a:pt x="14256" y="17223"/>
                    <a:pt x="14184" y="17220"/>
                    <a:pt x="14112" y="17220"/>
                  </a:cubicBezTo>
                  <a:cubicBezTo>
                    <a:pt x="14053" y="17220"/>
                    <a:pt x="13994" y="17222"/>
                    <a:pt x="13936" y="17222"/>
                  </a:cubicBezTo>
                  <a:cubicBezTo>
                    <a:pt x="13913" y="17222"/>
                    <a:pt x="13889" y="17221"/>
                    <a:pt x="13866" y="17220"/>
                  </a:cubicBezTo>
                  <a:cubicBezTo>
                    <a:pt x="12981" y="17188"/>
                    <a:pt x="12639" y="17158"/>
                    <a:pt x="11787" y="16774"/>
                  </a:cubicBezTo>
                  <a:cubicBezTo>
                    <a:pt x="11638" y="16707"/>
                    <a:pt x="10867" y="16491"/>
                    <a:pt x="10574" y="16415"/>
                  </a:cubicBezTo>
                  <a:cubicBezTo>
                    <a:pt x="10620" y="16368"/>
                    <a:pt x="10657" y="16312"/>
                    <a:pt x="10686" y="16252"/>
                  </a:cubicBezTo>
                  <a:cubicBezTo>
                    <a:pt x="10694" y="16235"/>
                    <a:pt x="10700" y="16217"/>
                    <a:pt x="10703" y="16198"/>
                  </a:cubicBezTo>
                  <a:cubicBezTo>
                    <a:pt x="10776" y="16105"/>
                    <a:pt x="10804" y="15986"/>
                    <a:pt x="10772" y="15840"/>
                  </a:cubicBezTo>
                  <a:cubicBezTo>
                    <a:pt x="10747" y="15726"/>
                    <a:pt x="10674" y="15670"/>
                    <a:pt x="10620" y="15578"/>
                  </a:cubicBezTo>
                  <a:cubicBezTo>
                    <a:pt x="10475" y="15335"/>
                    <a:pt x="10520" y="15176"/>
                    <a:pt x="10476" y="14918"/>
                  </a:cubicBezTo>
                  <a:cubicBezTo>
                    <a:pt x="10453" y="14789"/>
                    <a:pt x="10422" y="14734"/>
                    <a:pt x="10347" y="14628"/>
                  </a:cubicBezTo>
                  <a:cubicBezTo>
                    <a:pt x="10233" y="14466"/>
                    <a:pt x="10200" y="14396"/>
                    <a:pt x="10138" y="14204"/>
                  </a:cubicBezTo>
                  <a:cubicBezTo>
                    <a:pt x="10115" y="14134"/>
                    <a:pt x="10048" y="14091"/>
                    <a:pt x="10026" y="14029"/>
                  </a:cubicBezTo>
                  <a:cubicBezTo>
                    <a:pt x="9949" y="13829"/>
                    <a:pt x="9938" y="13701"/>
                    <a:pt x="9941" y="13533"/>
                  </a:cubicBezTo>
                  <a:cubicBezTo>
                    <a:pt x="10240" y="13387"/>
                    <a:pt x="10664" y="13326"/>
                    <a:pt x="10854" y="13049"/>
                  </a:cubicBezTo>
                  <a:close/>
                  <a:moveTo>
                    <a:pt x="5143" y="15761"/>
                  </a:moveTo>
                  <a:lnTo>
                    <a:pt x="5143" y="15761"/>
                  </a:lnTo>
                  <a:cubicBezTo>
                    <a:pt x="5134" y="15779"/>
                    <a:pt x="5127" y="15797"/>
                    <a:pt x="5117" y="15815"/>
                  </a:cubicBezTo>
                  <a:cubicBezTo>
                    <a:pt x="4795" y="16190"/>
                    <a:pt x="4467" y="16482"/>
                    <a:pt x="4037" y="16761"/>
                  </a:cubicBezTo>
                  <a:cubicBezTo>
                    <a:pt x="3246" y="17275"/>
                    <a:pt x="2115" y="17501"/>
                    <a:pt x="1500" y="18234"/>
                  </a:cubicBezTo>
                  <a:cubicBezTo>
                    <a:pt x="1496" y="18239"/>
                    <a:pt x="1495" y="18245"/>
                    <a:pt x="1492" y="18250"/>
                  </a:cubicBezTo>
                  <a:cubicBezTo>
                    <a:pt x="1490" y="18252"/>
                    <a:pt x="1488" y="18253"/>
                    <a:pt x="1486" y="18256"/>
                  </a:cubicBezTo>
                  <a:cubicBezTo>
                    <a:pt x="1491" y="18240"/>
                    <a:pt x="1496" y="18226"/>
                    <a:pt x="1501" y="18213"/>
                  </a:cubicBezTo>
                  <a:cubicBezTo>
                    <a:pt x="1531" y="18145"/>
                    <a:pt x="1569" y="18079"/>
                    <a:pt x="1604" y="18013"/>
                  </a:cubicBezTo>
                  <a:cubicBezTo>
                    <a:pt x="1653" y="18000"/>
                    <a:pt x="1694" y="17968"/>
                    <a:pt x="1718" y="17924"/>
                  </a:cubicBezTo>
                  <a:cubicBezTo>
                    <a:pt x="2060" y="17337"/>
                    <a:pt x="2898" y="17357"/>
                    <a:pt x="3402" y="16996"/>
                  </a:cubicBezTo>
                  <a:cubicBezTo>
                    <a:pt x="3647" y="16820"/>
                    <a:pt x="3774" y="16550"/>
                    <a:pt x="4002" y="16383"/>
                  </a:cubicBezTo>
                  <a:cubicBezTo>
                    <a:pt x="4338" y="16140"/>
                    <a:pt x="4729" y="15931"/>
                    <a:pt x="5143" y="15761"/>
                  </a:cubicBezTo>
                  <a:close/>
                  <a:moveTo>
                    <a:pt x="10592" y="18559"/>
                  </a:moveTo>
                  <a:cubicBezTo>
                    <a:pt x="10592" y="18559"/>
                    <a:pt x="10592" y="18559"/>
                    <a:pt x="10592" y="18559"/>
                  </a:cubicBezTo>
                  <a:cubicBezTo>
                    <a:pt x="10592" y="18559"/>
                    <a:pt x="10592" y="18559"/>
                    <a:pt x="10592" y="18559"/>
                  </a:cubicBezTo>
                  <a:close/>
                  <a:moveTo>
                    <a:pt x="7994" y="15132"/>
                  </a:moveTo>
                  <a:cubicBezTo>
                    <a:pt x="8192" y="15132"/>
                    <a:pt x="8208" y="15278"/>
                    <a:pt x="8394" y="15366"/>
                  </a:cubicBezTo>
                  <a:cubicBezTo>
                    <a:pt x="8463" y="15399"/>
                    <a:pt x="8512" y="15406"/>
                    <a:pt x="8558" y="15406"/>
                  </a:cubicBezTo>
                  <a:cubicBezTo>
                    <a:pt x="8590" y="15406"/>
                    <a:pt x="8621" y="15402"/>
                    <a:pt x="8656" y="15402"/>
                  </a:cubicBezTo>
                  <a:cubicBezTo>
                    <a:pt x="8686" y="15402"/>
                    <a:pt x="8720" y="15405"/>
                    <a:pt x="8761" y="15413"/>
                  </a:cubicBezTo>
                  <a:cubicBezTo>
                    <a:pt x="9197" y="15508"/>
                    <a:pt x="9301" y="15602"/>
                    <a:pt x="9473" y="15917"/>
                  </a:cubicBezTo>
                  <a:cubicBezTo>
                    <a:pt x="9575" y="16105"/>
                    <a:pt x="9781" y="16330"/>
                    <a:pt x="10003" y="16451"/>
                  </a:cubicBezTo>
                  <a:cubicBezTo>
                    <a:pt x="9999" y="16492"/>
                    <a:pt x="9999" y="16533"/>
                    <a:pt x="10000" y="16573"/>
                  </a:cubicBezTo>
                  <a:cubicBezTo>
                    <a:pt x="9701" y="16746"/>
                    <a:pt x="9790" y="17290"/>
                    <a:pt x="9806" y="17588"/>
                  </a:cubicBezTo>
                  <a:cubicBezTo>
                    <a:pt x="9817" y="17795"/>
                    <a:pt x="9742" y="18056"/>
                    <a:pt x="9821" y="18253"/>
                  </a:cubicBezTo>
                  <a:cubicBezTo>
                    <a:pt x="9943" y="18557"/>
                    <a:pt x="10195" y="18528"/>
                    <a:pt x="10207" y="18919"/>
                  </a:cubicBezTo>
                  <a:cubicBezTo>
                    <a:pt x="10218" y="19308"/>
                    <a:pt x="10390" y="19460"/>
                    <a:pt x="10607" y="19460"/>
                  </a:cubicBezTo>
                  <a:cubicBezTo>
                    <a:pt x="10986" y="19460"/>
                    <a:pt x="11502" y="18996"/>
                    <a:pt x="11535" y="18531"/>
                  </a:cubicBezTo>
                  <a:cubicBezTo>
                    <a:pt x="11541" y="18452"/>
                    <a:pt x="11465" y="18383"/>
                    <a:pt x="11389" y="18383"/>
                  </a:cubicBezTo>
                  <a:cubicBezTo>
                    <a:pt x="11376" y="18383"/>
                    <a:pt x="11363" y="18385"/>
                    <a:pt x="11350" y="18390"/>
                  </a:cubicBezTo>
                  <a:cubicBezTo>
                    <a:pt x="11210" y="18438"/>
                    <a:pt x="10764" y="18926"/>
                    <a:pt x="10659" y="18926"/>
                  </a:cubicBezTo>
                  <a:cubicBezTo>
                    <a:pt x="10653" y="18926"/>
                    <a:pt x="10648" y="18924"/>
                    <a:pt x="10644" y="18920"/>
                  </a:cubicBezTo>
                  <a:lnTo>
                    <a:pt x="10644" y="18920"/>
                  </a:lnTo>
                  <a:cubicBezTo>
                    <a:pt x="10645" y="18920"/>
                    <a:pt x="10645" y="18920"/>
                    <a:pt x="10645" y="18920"/>
                  </a:cubicBezTo>
                  <a:cubicBezTo>
                    <a:pt x="10659" y="18920"/>
                    <a:pt x="10590" y="18559"/>
                    <a:pt x="10592" y="18559"/>
                  </a:cubicBezTo>
                  <a:lnTo>
                    <a:pt x="10592" y="18559"/>
                  </a:lnTo>
                  <a:cubicBezTo>
                    <a:pt x="10592" y="18559"/>
                    <a:pt x="10592" y="18559"/>
                    <a:pt x="10592" y="18559"/>
                  </a:cubicBezTo>
                  <a:lnTo>
                    <a:pt x="10592" y="18559"/>
                  </a:lnTo>
                  <a:cubicBezTo>
                    <a:pt x="10550" y="18461"/>
                    <a:pt x="10485" y="18382"/>
                    <a:pt x="10408" y="18313"/>
                  </a:cubicBezTo>
                  <a:cubicBezTo>
                    <a:pt x="10116" y="18046"/>
                    <a:pt x="10174" y="17992"/>
                    <a:pt x="10139" y="17589"/>
                  </a:cubicBezTo>
                  <a:cubicBezTo>
                    <a:pt x="10126" y="17422"/>
                    <a:pt x="10074" y="17249"/>
                    <a:pt x="10090" y="17078"/>
                  </a:cubicBezTo>
                  <a:cubicBezTo>
                    <a:pt x="10096" y="17017"/>
                    <a:pt x="10108" y="16958"/>
                    <a:pt x="10125" y="16898"/>
                  </a:cubicBezTo>
                  <a:cubicBezTo>
                    <a:pt x="10218" y="16992"/>
                    <a:pt x="10358" y="17052"/>
                    <a:pt x="10546" y="17114"/>
                  </a:cubicBezTo>
                  <a:cubicBezTo>
                    <a:pt x="10578" y="17125"/>
                    <a:pt x="10608" y="17129"/>
                    <a:pt x="10637" y="17129"/>
                  </a:cubicBezTo>
                  <a:cubicBezTo>
                    <a:pt x="10771" y="17129"/>
                    <a:pt x="10879" y="17033"/>
                    <a:pt x="11014" y="17033"/>
                  </a:cubicBezTo>
                  <a:cubicBezTo>
                    <a:pt x="11022" y="17033"/>
                    <a:pt x="11029" y="17034"/>
                    <a:pt x="11037" y="17034"/>
                  </a:cubicBezTo>
                  <a:cubicBezTo>
                    <a:pt x="11463" y="17069"/>
                    <a:pt x="11822" y="17303"/>
                    <a:pt x="12205" y="17452"/>
                  </a:cubicBezTo>
                  <a:cubicBezTo>
                    <a:pt x="12313" y="17493"/>
                    <a:pt x="12412" y="17529"/>
                    <a:pt x="12507" y="17560"/>
                  </a:cubicBezTo>
                  <a:cubicBezTo>
                    <a:pt x="12507" y="17582"/>
                    <a:pt x="12511" y="17604"/>
                    <a:pt x="12517" y="17625"/>
                  </a:cubicBezTo>
                  <a:cubicBezTo>
                    <a:pt x="12869" y="18607"/>
                    <a:pt x="13620" y="18091"/>
                    <a:pt x="14403" y="18443"/>
                  </a:cubicBezTo>
                  <a:lnTo>
                    <a:pt x="14403" y="18443"/>
                  </a:lnTo>
                  <a:cubicBezTo>
                    <a:pt x="14402" y="18443"/>
                    <a:pt x="14402" y="18443"/>
                    <a:pt x="14402" y="18443"/>
                  </a:cubicBezTo>
                  <a:lnTo>
                    <a:pt x="14402" y="18443"/>
                  </a:lnTo>
                  <a:cubicBezTo>
                    <a:pt x="14386" y="18443"/>
                    <a:pt x="15970" y="19724"/>
                    <a:pt x="15985" y="20038"/>
                  </a:cubicBezTo>
                  <a:cubicBezTo>
                    <a:pt x="15990" y="20156"/>
                    <a:pt x="15849" y="20197"/>
                    <a:pt x="15645" y="20197"/>
                  </a:cubicBezTo>
                  <a:cubicBezTo>
                    <a:pt x="15228" y="20197"/>
                    <a:pt x="14549" y="20028"/>
                    <a:pt x="14325" y="20013"/>
                  </a:cubicBezTo>
                  <a:cubicBezTo>
                    <a:pt x="14093" y="19997"/>
                    <a:pt x="13860" y="19992"/>
                    <a:pt x="13627" y="19992"/>
                  </a:cubicBezTo>
                  <a:cubicBezTo>
                    <a:pt x="13143" y="19992"/>
                    <a:pt x="12656" y="20014"/>
                    <a:pt x="12172" y="20014"/>
                  </a:cubicBezTo>
                  <a:cubicBezTo>
                    <a:pt x="11371" y="20014"/>
                    <a:pt x="10576" y="19954"/>
                    <a:pt x="9808" y="19632"/>
                  </a:cubicBezTo>
                  <a:cubicBezTo>
                    <a:pt x="9250" y="19398"/>
                    <a:pt x="8788" y="18968"/>
                    <a:pt x="8225" y="18743"/>
                  </a:cubicBezTo>
                  <a:cubicBezTo>
                    <a:pt x="7902" y="18615"/>
                    <a:pt x="7628" y="18575"/>
                    <a:pt x="7341" y="18575"/>
                  </a:cubicBezTo>
                  <a:cubicBezTo>
                    <a:pt x="7122" y="18575"/>
                    <a:pt x="6896" y="18598"/>
                    <a:pt x="6634" y="18624"/>
                  </a:cubicBezTo>
                  <a:cubicBezTo>
                    <a:pt x="6668" y="18449"/>
                    <a:pt x="6655" y="18265"/>
                    <a:pt x="6713" y="18095"/>
                  </a:cubicBezTo>
                  <a:cubicBezTo>
                    <a:pt x="6824" y="17770"/>
                    <a:pt x="7080" y="17587"/>
                    <a:pt x="7368" y="17432"/>
                  </a:cubicBezTo>
                  <a:cubicBezTo>
                    <a:pt x="7512" y="17353"/>
                    <a:pt x="7435" y="17135"/>
                    <a:pt x="7289" y="17135"/>
                  </a:cubicBezTo>
                  <a:cubicBezTo>
                    <a:pt x="7275" y="17135"/>
                    <a:pt x="7260" y="17137"/>
                    <a:pt x="7245" y="17142"/>
                  </a:cubicBezTo>
                  <a:cubicBezTo>
                    <a:pt x="6887" y="17243"/>
                    <a:pt x="6618" y="17523"/>
                    <a:pt x="6481" y="17864"/>
                  </a:cubicBezTo>
                  <a:cubicBezTo>
                    <a:pt x="6405" y="18054"/>
                    <a:pt x="6395" y="18222"/>
                    <a:pt x="6383" y="18424"/>
                  </a:cubicBezTo>
                  <a:cubicBezTo>
                    <a:pt x="6360" y="18811"/>
                    <a:pt x="6181" y="18926"/>
                    <a:pt x="5914" y="19123"/>
                  </a:cubicBezTo>
                  <a:cubicBezTo>
                    <a:pt x="5895" y="19125"/>
                    <a:pt x="5877" y="19125"/>
                    <a:pt x="5861" y="19125"/>
                  </a:cubicBezTo>
                  <a:cubicBezTo>
                    <a:pt x="5518" y="19125"/>
                    <a:pt x="5556" y="18797"/>
                    <a:pt x="5416" y="18532"/>
                  </a:cubicBezTo>
                  <a:cubicBezTo>
                    <a:pt x="5234" y="18189"/>
                    <a:pt x="4878" y="17968"/>
                    <a:pt x="4682" y="17636"/>
                  </a:cubicBezTo>
                  <a:cubicBezTo>
                    <a:pt x="4659" y="17599"/>
                    <a:pt x="4575" y="17394"/>
                    <a:pt x="4599" y="17394"/>
                  </a:cubicBezTo>
                  <a:cubicBezTo>
                    <a:pt x="4603" y="17394"/>
                    <a:pt x="4609" y="17398"/>
                    <a:pt x="4618" y="17408"/>
                  </a:cubicBezTo>
                  <a:cubicBezTo>
                    <a:pt x="4675" y="17474"/>
                    <a:pt x="4663" y="17597"/>
                    <a:pt x="4736" y="17677"/>
                  </a:cubicBezTo>
                  <a:cubicBezTo>
                    <a:pt x="4841" y="17794"/>
                    <a:pt x="5094" y="17886"/>
                    <a:pt x="5318" y="17905"/>
                  </a:cubicBezTo>
                  <a:cubicBezTo>
                    <a:pt x="5391" y="17915"/>
                    <a:pt x="5470" y="17920"/>
                    <a:pt x="5550" y="17920"/>
                  </a:cubicBezTo>
                  <a:cubicBezTo>
                    <a:pt x="5715" y="17920"/>
                    <a:pt x="5881" y="17897"/>
                    <a:pt x="6002" y="17840"/>
                  </a:cubicBezTo>
                  <a:cubicBezTo>
                    <a:pt x="6121" y="17784"/>
                    <a:pt x="6154" y="17717"/>
                    <a:pt x="6235" y="17610"/>
                  </a:cubicBezTo>
                  <a:cubicBezTo>
                    <a:pt x="6430" y="17353"/>
                    <a:pt x="6701" y="17242"/>
                    <a:pt x="6920" y="17023"/>
                  </a:cubicBezTo>
                  <a:cubicBezTo>
                    <a:pt x="7177" y="16769"/>
                    <a:pt x="7150" y="16383"/>
                    <a:pt x="7360" y="16099"/>
                  </a:cubicBezTo>
                  <a:cubicBezTo>
                    <a:pt x="7544" y="15849"/>
                    <a:pt x="7582" y="15602"/>
                    <a:pt x="7602" y="15318"/>
                  </a:cubicBezTo>
                  <a:cubicBezTo>
                    <a:pt x="7604" y="15318"/>
                    <a:pt x="7606" y="15318"/>
                    <a:pt x="7608" y="15318"/>
                  </a:cubicBezTo>
                  <a:cubicBezTo>
                    <a:pt x="7701" y="15318"/>
                    <a:pt x="7757" y="15264"/>
                    <a:pt x="7777" y="15194"/>
                  </a:cubicBezTo>
                  <a:cubicBezTo>
                    <a:pt x="7797" y="15178"/>
                    <a:pt x="7820" y="15164"/>
                    <a:pt x="7844" y="15153"/>
                  </a:cubicBezTo>
                  <a:cubicBezTo>
                    <a:pt x="7904" y="15139"/>
                    <a:pt x="7953" y="15132"/>
                    <a:pt x="7994" y="15132"/>
                  </a:cubicBezTo>
                  <a:close/>
                  <a:moveTo>
                    <a:pt x="6968" y="19579"/>
                  </a:moveTo>
                  <a:lnTo>
                    <a:pt x="6968" y="19579"/>
                  </a:lnTo>
                  <a:cubicBezTo>
                    <a:pt x="6962" y="19595"/>
                    <a:pt x="6956" y="19613"/>
                    <a:pt x="6948" y="19632"/>
                  </a:cubicBezTo>
                  <a:cubicBezTo>
                    <a:pt x="6837" y="19880"/>
                    <a:pt x="6711" y="20123"/>
                    <a:pt x="6574" y="20357"/>
                  </a:cubicBezTo>
                  <a:cubicBezTo>
                    <a:pt x="6459" y="20556"/>
                    <a:pt x="6422" y="20753"/>
                    <a:pt x="6370" y="20975"/>
                  </a:cubicBezTo>
                  <a:cubicBezTo>
                    <a:pt x="6274" y="21368"/>
                    <a:pt x="6169" y="21410"/>
                    <a:pt x="5829" y="21602"/>
                  </a:cubicBezTo>
                  <a:cubicBezTo>
                    <a:pt x="5684" y="21683"/>
                    <a:pt x="5591" y="21723"/>
                    <a:pt x="5490" y="21858"/>
                  </a:cubicBezTo>
                  <a:cubicBezTo>
                    <a:pt x="5324" y="22075"/>
                    <a:pt x="5390" y="22318"/>
                    <a:pt x="5232" y="22318"/>
                  </a:cubicBezTo>
                  <a:cubicBezTo>
                    <a:pt x="5175" y="22318"/>
                    <a:pt x="5088" y="22286"/>
                    <a:pt x="4949" y="22208"/>
                  </a:cubicBezTo>
                  <a:cubicBezTo>
                    <a:pt x="4592" y="22009"/>
                    <a:pt x="4601" y="21953"/>
                    <a:pt x="4608" y="21576"/>
                  </a:cubicBezTo>
                  <a:cubicBezTo>
                    <a:pt x="4612" y="21409"/>
                    <a:pt x="4650" y="21246"/>
                    <a:pt x="4661" y="21080"/>
                  </a:cubicBezTo>
                  <a:cubicBezTo>
                    <a:pt x="4673" y="20908"/>
                    <a:pt x="4673" y="20793"/>
                    <a:pt x="4636" y="20668"/>
                  </a:cubicBezTo>
                  <a:lnTo>
                    <a:pt x="4636" y="20668"/>
                  </a:lnTo>
                  <a:cubicBezTo>
                    <a:pt x="4739" y="20672"/>
                    <a:pt x="4816" y="20710"/>
                    <a:pt x="4937" y="20710"/>
                  </a:cubicBezTo>
                  <a:cubicBezTo>
                    <a:pt x="4990" y="20710"/>
                    <a:pt x="5052" y="20702"/>
                    <a:pt x="5128" y="20681"/>
                  </a:cubicBezTo>
                  <a:cubicBezTo>
                    <a:pt x="5703" y="20524"/>
                    <a:pt x="5829" y="20261"/>
                    <a:pt x="6303" y="19919"/>
                  </a:cubicBezTo>
                  <a:cubicBezTo>
                    <a:pt x="6492" y="19783"/>
                    <a:pt x="6722" y="19671"/>
                    <a:pt x="6968" y="19579"/>
                  </a:cubicBezTo>
                  <a:close/>
                  <a:moveTo>
                    <a:pt x="4783" y="16689"/>
                  </a:moveTo>
                  <a:lnTo>
                    <a:pt x="4783" y="16689"/>
                  </a:lnTo>
                  <a:cubicBezTo>
                    <a:pt x="4727" y="16750"/>
                    <a:pt x="4666" y="16808"/>
                    <a:pt x="4610" y="16868"/>
                  </a:cubicBezTo>
                  <a:cubicBezTo>
                    <a:pt x="4553" y="16925"/>
                    <a:pt x="4501" y="16988"/>
                    <a:pt x="4453" y="17053"/>
                  </a:cubicBezTo>
                  <a:cubicBezTo>
                    <a:pt x="4195" y="17105"/>
                    <a:pt x="4168" y="17396"/>
                    <a:pt x="4280" y="17650"/>
                  </a:cubicBezTo>
                  <a:cubicBezTo>
                    <a:pt x="4502" y="18152"/>
                    <a:pt x="5066" y="18376"/>
                    <a:pt x="5231" y="18898"/>
                  </a:cubicBezTo>
                  <a:cubicBezTo>
                    <a:pt x="5320" y="19183"/>
                    <a:pt x="5479" y="19450"/>
                    <a:pt x="5742" y="19450"/>
                  </a:cubicBezTo>
                  <a:cubicBezTo>
                    <a:pt x="5819" y="19450"/>
                    <a:pt x="5906" y="19426"/>
                    <a:pt x="6002" y="19374"/>
                  </a:cubicBezTo>
                  <a:cubicBezTo>
                    <a:pt x="6034" y="19355"/>
                    <a:pt x="6057" y="19322"/>
                    <a:pt x="6062" y="19284"/>
                  </a:cubicBezTo>
                  <a:cubicBezTo>
                    <a:pt x="6284" y="19229"/>
                    <a:pt x="6471" y="19033"/>
                    <a:pt x="6571" y="18824"/>
                  </a:cubicBezTo>
                  <a:cubicBezTo>
                    <a:pt x="7034" y="18864"/>
                    <a:pt x="7390" y="18910"/>
                    <a:pt x="7755" y="19033"/>
                  </a:cubicBezTo>
                  <a:cubicBezTo>
                    <a:pt x="7416" y="19094"/>
                    <a:pt x="7084" y="19189"/>
                    <a:pt x="6764" y="19315"/>
                  </a:cubicBezTo>
                  <a:cubicBezTo>
                    <a:pt x="6584" y="19387"/>
                    <a:pt x="6379" y="19466"/>
                    <a:pt x="6221" y="19583"/>
                  </a:cubicBezTo>
                  <a:cubicBezTo>
                    <a:pt x="6077" y="19688"/>
                    <a:pt x="5952" y="19814"/>
                    <a:pt x="5847" y="19957"/>
                  </a:cubicBezTo>
                  <a:cubicBezTo>
                    <a:pt x="5426" y="20200"/>
                    <a:pt x="4985" y="20336"/>
                    <a:pt x="4519" y="20366"/>
                  </a:cubicBezTo>
                  <a:cubicBezTo>
                    <a:pt x="4410" y="20416"/>
                    <a:pt x="4307" y="20475"/>
                    <a:pt x="4209" y="20542"/>
                  </a:cubicBezTo>
                  <a:cubicBezTo>
                    <a:pt x="4194" y="20532"/>
                    <a:pt x="4177" y="20528"/>
                    <a:pt x="4160" y="20528"/>
                  </a:cubicBezTo>
                  <a:cubicBezTo>
                    <a:pt x="4110" y="20528"/>
                    <a:pt x="4063" y="20566"/>
                    <a:pt x="4060" y="20622"/>
                  </a:cubicBezTo>
                  <a:cubicBezTo>
                    <a:pt x="4059" y="20631"/>
                    <a:pt x="4059" y="20641"/>
                    <a:pt x="4058" y="20650"/>
                  </a:cubicBezTo>
                  <a:cubicBezTo>
                    <a:pt x="3799" y="20847"/>
                    <a:pt x="3560" y="21076"/>
                    <a:pt x="3243" y="21268"/>
                  </a:cubicBezTo>
                  <a:cubicBezTo>
                    <a:pt x="2780" y="21548"/>
                    <a:pt x="2337" y="21669"/>
                    <a:pt x="2005" y="22055"/>
                  </a:cubicBezTo>
                  <a:cubicBezTo>
                    <a:pt x="1985" y="22060"/>
                    <a:pt x="1968" y="22072"/>
                    <a:pt x="1955" y="22087"/>
                  </a:cubicBezTo>
                  <a:cubicBezTo>
                    <a:pt x="1746" y="22349"/>
                    <a:pt x="1620" y="22577"/>
                    <a:pt x="1545" y="22850"/>
                  </a:cubicBezTo>
                  <a:cubicBezTo>
                    <a:pt x="1336" y="22089"/>
                    <a:pt x="1475" y="21262"/>
                    <a:pt x="1485" y="20487"/>
                  </a:cubicBezTo>
                  <a:cubicBezTo>
                    <a:pt x="1494" y="19872"/>
                    <a:pt x="1488" y="19238"/>
                    <a:pt x="1447" y="18621"/>
                  </a:cubicBezTo>
                  <a:lnTo>
                    <a:pt x="1447" y="18621"/>
                  </a:lnTo>
                  <a:cubicBezTo>
                    <a:pt x="1449" y="18621"/>
                    <a:pt x="1450" y="18621"/>
                    <a:pt x="1452" y="18621"/>
                  </a:cubicBezTo>
                  <a:cubicBezTo>
                    <a:pt x="1568" y="18621"/>
                    <a:pt x="1657" y="18534"/>
                    <a:pt x="1723" y="18439"/>
                  </a:cubicBezTo>
                  <a:cubicBezTo>
                    <a:pt x="2356" y="17696"/>
                    <a:pt x="3631" y="17431"/>
                    <a:pt x="4454" y="16908"/>
                  </a:cubicBezTo>
                  <a:cubicBezTo>
                    <a:pt x="4563" y="16838"/>
                    <a:pt x="4673" y="16765"/>
                    <a:pt x="4783" y="16689"/>
                  </a:cubicBezTo>
                  <a:close/>
                  <a:moveTo>
                    <a:pt x="9216" y="22601"/>
                  </a:moveTo>
                  <a:lnTo>
                    <a:pt x="9216" y="22601"/>
                  </a:lnTo>
                  <a:cubicBezTo>
                    <a:pt x="9531" y="22773"/>
                    <a:pt x="9823" y="22995"/>
                    <a:pt x="10106" y="23232"/>
                  </a:cubicBezTo>
                  <a:lnTo>
                    <a:pt x="10089" y="23232"/>
                  </a:lnTo>
                  <a:cubicBezTo>
                    <a:pt x="9882" y="23223"/>
                    <a:pt x="9677" y="23201"/>
                    <a:pt x="9473" y="23166"/>
                  </a:cubicBezTo>
                  <a:cubicBezTo>
                    <a:pt x="9262" y="23129"/>
                    <a:pt x="9233" y="23101"/>
                    <a:pt x="9227" y="22885"/>
                  </a:cubicBezTo>
                  <a:cubicBezTo>
                    <a:pt x="9225" y="22789"/>
                    <a:pt x="9223" y="22695"/>
                    <a:pt x="9216" y="22601"/>
                  </a:cubicBezTo>
                  <a:close/>
                  <a:moveTo>
                    <a:pt x="4033" y="20992"/>
                  </a:moveTo>
                  <a:cubicBezTo>
                    <a:pt x="4017" y="21238"/>
                    <a:pt x="4008" y="21482"/>
                    <a:pt x="4010" y="21723"/>
                  </a:cubicBezTo>
                  <a:cubicBezTo>
                    <a:pt x="3967" y="21709"/>
                    <a:pt x="3921" y="21702"/>
                    <a:pt x="3873" y="21702"/>
                  </a:cubicBezTo>
                  <a:cubicBezTo>
                    <a:pt x="3505" y="21702"/>
                    <a:pt x="3001" y="22071"/>
                    <a:pt x="2794" y="22214"/>
                  </a:cubicBezTo>
                  <a:cubicBezTo>
                    <a:pt x="2596" y="22350"/>
                    <a:pt x="2363" y="22499"/>
                    <a:pt x="2213" y="22690"/>
                  </a:cubicBezTo>
                  <a:cubicBezTo>
                    <a:pt x="2135" y="22791"/>
                    <a:pt x="2085" y="22917"/>
                    <a:pt x="2024" y="23029"/>
                  </a:cubicBezTo>
                  <a:cubicBezTo>
                    <a:pt x="1974" y="23121"/>
                    <a:pt x="1825" y="23393"/>
                    <a:pt x="1709" y="23393"/>
                  </a:cubicBezTo>
                  <a:cubicBezTo>
                    <a:pt x="1684" y="23393"/>
                    <a:pt x="1660" y="23380"/>
                    <a:pt x="1639" y="23351"/>
                  </a:cubicBezTo>
                  <a:cubicBezTo>
                    <a:pt x="1666" y="23330"/>
                    <a:pt x="1684" y="23300"/>
                    <a:pt x="1688" y="23268"/>
                  </a:cubicBezTo>
                  <a:lnTo>
                    <a:pt x="2097" y="22261"/>
                  </a:lnTo>
                  <a:cubicBezTo>
                    <a:pt x="2598" y="21784"/>
                    <a:pt x="3238" y="21688"/>
                    <a:pt x="3779" y="21271"/>
                  </a:cubicBezTo>
                  <a:cubicBezTo>
                    <a:pt x="3864" y="21207"/>
                    <a:pt x="3949" y="21092"/>
                    <a:pt x="4033" y="20992"/>
                  </a:cubicBezTo>
                  <a:close/>
                  <a:moveTo>
                    <a:pt x="8392" y="19316"/>
                  </a:moveTo>
                  <a:cubicBezTo>
                    <a:pt x="8398" y="19320"/>
                    <a:pt x="8404" y="19322"/>
                    <a:pt x="8410" y="19326"/>
                  </a:cubicBezTo>
                  <a:cubicBezTo>
                    <a:pt x="8748" y="19515"/>
                    <a:pt x="9058" y="19767"/>
                    <a:pt x="9416" y="19916"/>
                  </a:cubicBezTo>
                  <a:cubicBezTo>
                    <a:pt x="9745" y="20052"/>
                    <a:pt x="10101" y="20133"/>
                    <a:pt x="10463" y="20193"/>
                  </a:cubicBezTo>
                  <a:cubicBezTo>
                    <a:pt x="10304" y="20289"/>
                    <a:pt x="10184" y="20441"/>
                    <a:pt x="10164" y="20640"/>
                  </a:cubicBezTo>
                  <a:cubicBezTo>
                    <a:pt x="10138" y="20910"/>
                    <a:pt x="9999" y="21302"/>
                    <a:pt x="10192" y="21540"/>
                  </a:cubicBezTo>
                  <a:cubicBezTo>
                    <a:pt x="10322" y="21701"/>
                    <a:pt x="10475" y="21699"/>
                    <a:pt x="10575" y="21901"/>
                  </a:cubicBezTo>
                  <a:cubicBezTo>
                    <a:pt x="10648" y="22047"/>
                    <a:pt x="10679" y="22217"/>
                    <a:pt x="10798" y="22337"/>
                  </a:cubicBezTo>
                  <a:cubicBezTo>
                    <a:pt x="10957" y="22496"/>
                    <a:pt x="11195" y="22544"/>
                    <a:pt x="11431" y="22544"/>
                  </a:cubicBezTo>
                  <a:cubicBezTo>
                    <a:pt x="11579" y="22544"/>
                    <a:pt x="11727" y="22525"/>
                    <a:pt x="11853" y="22502"/>
                  </a:cubicBezTo>
                  <a:cubicBezTo>
                    <a:pt x="12025" y="22470"/>
                    <a:pt x="11959" y="22241"/>
                    <a:pt x="11816" y="22223"/>
                  </a:cubicBezTo>
                  <a:cubicBezTo>
                    <a:pt x="11757" y="22216"/>
                    <a:pt x="11702" y="22214"/>
                    <a:pt x="11647" y="22214"/>
                  </a:cubicBezTo>
                  <a:cubicBezTo>
                    <a:pt x="11569" y="22214"/>
                    <a:pt x="11494" y="22218"/>
                    <a:pt x="11413" y="22218"/>
                  </a:cubicBezTo>
                  <a:cubicBezTo>
                    <a:pt x="11395" y="22218"/>
                    <a:pt x="11376" y="22218"/>
                    <a:pt x="11357" y="22217"/>
                  </a:cubicBezTo>
                  <a:cubicBezTo>
                    <a:pt x="11102" y="22209"/>
                    <a:pt x="11019" y="22116"/>
                    <a:pt x="10915" y="21897"/>
                  </a:cubicBezTo>
                  <a:cubicBezTo>
                    <a:pt x="10846" y="21753"/>
                    <a:pt x="10862" y="21683"/>
                    <a:pt x="10723" y="21574"/>
                  </a:cubicBezTo>
                  <a:cubicBezTo>
                    <a:pt x="10672" y="21533"/>
                    <a:pt x="10588" y="21514"/>
                    <a:pt x="10543" y="21467"/>
                  </a:cubicBezTo>
                  <a:cubicBezTo>
                    <a:pt x="10250" y="21187"/>
                    <a:pt x="10440" y="21162"/>
                    <a:pt x="10442" y="20945"/>
                  </a:cubicBezTo>
                  <a:cubicBezTo>
                    <a:pt x="10445" y="20781"/>
                    <a:pt x="10451" y="20587"/>
                    <a:pt x="10556" y="20452"/>
                  </a:cubicBezTo>
                  <a:cubicBezTo>
                    <a:pt x="10615" y="20376"/>
                    <a:pt x="10719" y="20312"/>
                    <a:pt x="10796" y="20242"/>
                  </a:cubicBezTo>
                  <a:cubicBezTo>
                    <a:pt x="11158" y="20290"/>
                    <a:pt x="11522" y="20322"/>
                    <a:pt x="11869" y="20366"/>
                  </a:cubicBezTo>
                  <a:cubicBezTo>
                    <a:pt x="12255" y="20415"/>
                    <a:pt x="12643" y="20441"/>
                    <a:pt x="13033" y="20441"/>
                  </a:cubicBezTo>
                  <a:cubicBezTo>
                    <a:pt x="13165" y="20544"/>
                    <a:pt x="13301" y="20589"/>
                    <a:pt x="13447" y="20699"/>
                  </a:cubicBezTo>
                  <a:lnTo>
                    <a:pt x="13447" y="20699"/>
                  </a:lnTo>
                  <a:cubicBezTo>
                    <a:pt x="13414" y="20674"/>
                    <a:pt x="13394" y="20663"/>
                    <a:pt x="13383" y="20663"/>
                  </a:cubicBezTo>
                  <a:cubicBezTo>
                    <a:pt x="13291" y="20663"/>
                    <a:pt x="13944" y="21491"/>
                    <a:pt x="13944" y="21491"/>
                  </a:cubicBezTo>
                  <a:cubicBezTo>
                    <a:pt x="14197" y="21646"/>
                    <a:pt x="14406" y="21607"/>
                    <a:pt x="14727" y="21640"/>
                  </a:cubicBezTo>
                  <a:cubicBezTo>
                    <a:pt x="15114" y="21682"/>
                    <a:pt x="15459" y="21861"/>
                    <a:pt x="15844" y="21907"/>
                  </a:cubicBezTo>
                  <a:cubicBezTo>
                    <a:pt x="15876" y="21910"/>
                    <a:pt x="15908" y="21912"/>
                    <a:pt x="15940" y="21912"/>
                  </a:cubicBezTo>
                  <a:cubicBezTo>
                    <a:pt x="16090" y="21912"/>
                    <a:pt x="16245" y="21880"/>
                    <a:pt x="16392" y="21880"/>
                  </a:cubicBezTo>
                  <a:cubicBezTo>
                    <a:pt x="16431" y="21880"/>
                    <a:pt x="16469" y="21882"/>
                    <a:pt x="16507" y="21888"/>
                  </a:cubicBezTo>
                  <a:cubicBezTo>
                    <a:pt x="16554" y="21880"/>
                    <a:pt x="16601" y="21876"/>
                    <a:pt x="16646" y="21876"/>
                  </a:cubicBezTo>
                  <a:cubicBezTo>
                    <a:pt x="16948" y="21876"/>
                    <a:pt x="17210" y="22042"/>
                    <a:pt x="17432" y="22373"/>
                  </a:cubicBezTo>
                  <a:cubicBezTo>
                    <a:pt x="17447" y="22459"/>
                    <a:pt x="17472" y="22543"/>
                    <a:pt x="17506" y="22623"/>
                  </a:cubicBezTo>
                  <a:cubicBezTo>
                    <a:pt x="17755" y="22918"/>
                    <a:pt x="18296" y="23601"/>
                    <a:pt x="17803" y="23967"/>
                  </a:cubicBezTo>
                  <a:cubicBezTo>
                    <a:pt x="17730" y="23983"/>
                    <a:pt x="17652" y="23989"/>
                    <a:pt x="17571" y="23989"/>
                  </a:cubicBezTo>
                  <a:cubicBezTo>
                    <a:pt x="17149" y="23989"/>
                    <a:pt x="16643" y="23802"/>
                    <a:pt x="16269" y="23715"/>
                  </a:cubicBezTo>
                  <a:cubicBezTo>
                    <a:pt x="16023" y="23656"/>
                    <a:pt x="15729" y="23609"/>
                    <a:pt x="15508" y="23487"/>
                  </a:cubicBezTo>
                  <a:cubicBezTo>
                    <a:pt x="15277" y="23359"/>
                    <a:pt x="15100" y="23146"/>
                    <a:pt x="14895" y="22983"/>
                  </a:cubicBezTo>
                  <a:cubicBezTo>
                    <a:pt x="14889" y="22979"/>
                    <a:pt x="14884" y="22978"/>
                    <a:pt x="14878" y="22974"/>
                  </a:cubicBezTo>
                  <a:cubicBezTo>
                    <a:pt x="14873" y="22968"/>
                    <a:pt x="14867" y="22963"/>
                    <a:pt x="14861" y="22957"/>
                  </a:cubicBezTo>
                  <a:cubicBezTo>
                    <a:pt x="14743" y="22877"/>
                    <a:pt x="14590" y="22824"/>
                    <a:pt x="14441" y="22824"/>
                  </a:cubicBezTo>
                  <a:cubicBezTo>
                    <a:pt x="14366" y="22824"/>
                    <a:pt x="14293" y="22838"/>
                    <a:pt x="14226" y="22867"/>
                  </a:cubicBezTo>
                  <a:cubicBezTo>
                    <a:pt x="14061" y="22939"/>
                    <a:pt x="14102" y="23009"/>
                    <a:pt x="13977" y="23097"/>
                  </a:cubicBezTo>
                  <a:cubicBezTo>
                    <a:pt x="13723" y="23278"/>
                    <a:pt x="13596" y="23329"/>
                    <a:pt x="13444" y="23329"/>
                  </a:cubicBezTo>
                  <a:cubicBezTo>
                    <a:pt x="13337" y="23329"/>
                    <a:pt x="13217" y="23304"/>
                    <a:pt x="13030" y="23280"/>
                  </a:cubicBezTo>
                  <a:cubicBezTo>
                    <a:pt x="12894" y="23262"/>
                    <a:pt x="12718" y="23244"/>
                    <a:pt x="12536" y="23244"/>
                  </a:cubicBezTo>
                  <a:cubicBezTo>
                    <a:pt x="12464" y="23244"/>
                    <a:pt x="12391" y="23247"/>
                    <a:pt x="12319" y="23254"/>
                  </a:cubicBezTo>
                  <a:cubicBezTo>
                    <a:pt x="12259" y="23245"/>
                    <a:pt x="12201" y="23241"/>
                    <a:pt x="12146" y="23241"/>
                  </a:cubicBezTo>
                  <a:cubicBezTo>
                    <a:pt x="11798" y="23241"/>
                    <a:pt x="11524" y="23403"/>
                    <a:pt x="11336" y="23696"/>
                  </a:cubicBezTo>
                  <a:cubicBezTo>
                    <a:pt x="10576" y="23193"/>
                    <a:pt x="9925" y="22472"/>
                    <a:pt x="9076" y="22125"/>
                  </a:cubicBezTo>
                  <a:cubicBezTo>
                    <a:pt x="8780" y="22004"/>
                    <a:pt x="8473" y="21930"/>
                    <a:pt x="8153" y="21930"/>
                  </a:cubicBezTo>
                  <a:cubicBezTo>
                    <a:pt x="8143" y="21930"/>
                    <a:pt x="8133" y="21931"/>
                    <a:pt x="8123" y="21931"/>
                  </a:cubicBezTo>
                  <a:cubicBezTo>
                    <a:pt x="7752" y="21937"/>
                    <a:pt x="7384" y="22121"/>
                    <a:pt x="7016" y="22121"/>
                  </a:cubicBezTo>
                  <a:cubicBezTo>
                    <a:pt x="7182" y="21966"/>
                    <a:pt x="7348" y="21816"/>
                    <a:pt x="7465" y="21634"/>
                  </a:cubicBezTo>
                  <a:cubicBezTo>
                    <a:pt x="7754" y="21188"/>
                    <a:pt x="7347" y="20692"/>
                    <a:pt x="8128" y="20410"/>
                  </a:cubicBezTo>
                  <a:cubicBezTo>
                    <a:pt x="8344" y="20333"/>
                    <a:pt x="8281" y="20012"/>
                    <a:pt x="8090" y="20012"/>
                  </a:cubicBezTo>
                  <a:cubicBezTo>
                    <a:pt x="8069" y="20012"/>
                    <a:pt x="8046" y="20016"/>
                    <a:pt x="8022" y="20025"/>
                  </a:cubicBezTo>
                  <a:cubicBezTo>
                    <a:pt x="7555" y="20193"/>
                    <a:pt x="7264" y="20506"/>
                    <a:pt x="7176" y="21005"/>
                  </a:cubicBezTo>
                  <a:cubicBezTo>
                    <a:pt x="7103" y="21420"/>
                    <a:pt x="7094" y="21391"/>
                    <a:pt x="6782" y="21701"/>
                  </a:cubicBezTo>
                  <a:cubicBezTo>
                    <a:pt x="6556" y="21925"/>
                    <a:pt x="6352" y="22196"/>
                    <a:pt x="6170" y="22457"/>
                  </a:cubicBezTo>
                  <a:cubicBezTo>
                    <a:pt x="6077" y="22591"/>
                    <a:pt x="5975" y="22726"/>
                    <a:pt x="5916" y="22880"/>
                  </a:cubicBezTo>
                  <a:cubicBezTo>
                    <a:pt x="5881" y="22967"/>
                    <a:pt x="5891" y="23157"/>
                    <a:pt x="5837" y="23224"/>
                  </a:cubicBezTo>
                  <a:cubicBezTo>
                    <a:pt x="5759" y="23320"/>
                    <a:pt x="5636" y="23358"/>
                    <a:pt x="5497" y="23358"/>
                  </a:cubicBezTo>
                  <a:cubicBezTo>
                    <a:pt x="5185" y="23358"/>
                    <a:pt x="4793" y="23166"/>
                    <a:pt x="4641" y="23008"/>
                  </a:cubicBezTo>
                  <a:cubicBezTo>
                    <a:pt x="4114" y="22457"/>
                    <a:pt x="4252" y="21521"/>
                    <a:pt x="4256" y="20790"/>
                  </a:cubicBezTo>
                  <a:cubicBezTo>
                    <a:pt x="4307" y="20760"/>
                    <a:pt x="4361" y="20734"/>
                    <a:pt x="4416" y="20711"/>
                  </a:cubicBezTo>
                  <a:lnTo>
                    <a:pt x="4416" y="20711"/>
                  </a:lnTo>
                  <a:cubicBezTo>
                    <a:pt x="4467" y="21379"/>
                    <a:pt x="4060" y="22214"/>
                    <a:pt x="4733" y="22701"/>
                  </a:cubicBezTo>
                  <a:cubicBezTo>
                    <a:pt x="4867" y="22798"/>
                    <a:pt x="4982" y="22839"/>
                    <a:pt x="5085" y="22839"/>
                  </a:cubicBezTo>
                  <a:cubicBezTo>
                    <a:pt x="5318" y="22839"/>
                    <a:pt x="5482" y="22627"/>
                    <a:pt x="5649" y="22394"/>
                  </a:cubicBezTo>
                  <a:cubicBezTo>
                    <a:pt x="5831" y="22138"/>
                    <a:pt x="6031" y="22019"/>
                    <a:pt x="6286" y="21841"/>
                  </a:cubicBezTo>
                  <a:cubicBezTo>
                    <a:pt x="6360" y="21790"/>
                    <a:pt x="6431" y="21755"/>
                    <a:pt x="6495" y="21683"/>
                  </a:cubicBezTo>
                  <a:cubicBezTo>
                    <a:pt x="6694" y="21465"/>
                    <a:pt x="6686" y="21187"/>
                    <a:pt x="6769" y="20923"/>
                  </a:cubicBezTo>
                  <a:cubicBezTo>
                    <a:pt x="6926" y="20418"/>
                    <a:pt x="7551" y="20048"/>
                    <a:pt x="7311" y="19467"/>
                  </a:cubicBezTo>
                  <a:cubicBezTo>
                    <a:pt x="7663" y="19370"/>
                    <a:pt x="8026" y="19320"/>
                    <a:pt x="8392" y="19316"/>
                  </a:cubicBezTo>
                  <a:close/>
                  <a:moveTo>
                    <a:pt x="6637" y="24524"/>
                  </a:moveTo>
                  <a:cubicBezTo>
                    <a:pt x="6947" y="24524"/>
                    <a:pt x="7251" y="24884"/>
                    <a:pt x="7534" y="25014"/>
                  </a:cubicBezTo>
                  <a:cubicBezTo>
                    <a:pt x="7507" y="25066"/>
                    <a:pt x="7481" y="25115"/>
                    <a:pt x="7454" y="25168"/>
                  </a:cubicBezTo>
                  <a:cubicBezTo>
                    <a:pt x="7331" y="25426"/>
                    <a:pt x="6947" y="26061"/>
                    <a:pt x="6624" y="26061"/>
                  </a:cubicBezTo>
                  <a:cubicBezTo>
                    <a:pt x="6534" y="26061"/>
                    <a:pt x="6449" y="26012"/>
                    <a:pt x="6376" y="25893"/>
                  </a:cubicBezTo>
                  <a:cubicBezTo>
                    <a:pt x="6363" y="25873"/>
                    <a:pt x="6346" y="25856"/>
                    <a:pt x="6327" y="25843"/>
                  </a:cubicBezTo>
                  <a:cubicBezTo>
                    <a:pt x="6253" y="25592"/>
                    <a:pt x="6110" y="25079"/>
                    <a:pt x="6304" y="25060"/>
                  </a:cubicBezTo>
                  <a:cubicBezTo>
                    <a:pt x="6421" y="25048"/>
                    <a:pt x="6476" y="24970"/>
                    <a:pt x="6485" y="24886"/>
                  </a:cubicBezTo>
                  <a:cubicBezTo>
                    <a:pt x="6609" y="24809"/>
                    <a:pt x="6648" y="24692"/>
                    <a:pt x="6623" y="24525"/>
                  </a:cubicBezTo>
                  <a:cubicBezTo>
                    <a:pt x="6628" y="24524"/>
                    <a:pt x="6632" y="24524"/>
                    <a:pt x="6637" y="24524"/>
                  </a:cubicBezTo>
                  <a:close/>
                  <a:moveTo>
                    <a:pt x="3869" y="21995"/>
                  </a:moveTo>
                  <a:cubicBezTo>
                    <a:pt x="3927" y="21995"/>
                    <a:pt x="3980" y="22007"/>
                    <a:pt x="4023" y="22037"/>
                  </a:cubicBezTo>
                  <a:cubicBezTo>
                    <a:pt x="4046" y="22383"/>
                    <a:pt x="4102" y="22724"/>
                    <a:pt x="4220" y="23054"/>
                  </a:cubicBezTo>
                  <a:cubicBezTo>
                    <a:pt x="4399" y="23555"/>
                    <a:pt x="5215" y="23776"/>
                    <a:pt x="5703" y="23776"/>
                  </a:cubicBezTo>
                  <a:cubicBezTo>
                    <a:pt x="6372" y="23775"/>
                    <a:pt x="6249" y="23154"/>
                    <a:pt x="6531" y="22669"/>
                  </a:cubicBezTo>
                  <a:cubicBezTo>
                    <a:pt x="6609" y="22534"/>
                    <a:pt x="6710" y="22419"/>
                    <a:pt x="6818" y="22310"/>
                  </a:cubicBezTo>
                  <a:cubicBezTo>
                    <a:pt x="6908" y="22354"/>
                    <a:pt x="6936" y="22367"/>
                    <a:pt x="6950" y="22367"/>
                  </a:cubicBezTo>
                  <a:cubicBezTo>
                    <a:pt x="6973" y="22367"/>
                    <a:pt x="6956" y="22330"/>
                    <a:pt x="7115" y="22330"/>
                  </a:cubicBezTo>
                  <a:cubicBezTo>
                    <a:pt x="7157" y="22330"/>
                    <a:pt x="7213" y="22332"/>
                    <a:pt x="7285" y="22339"/>
                  </a:cubicBezTo>
                  <a:cubicBezTo>
                    <a:pt x="7368" y="22347"/>
                    <a:pt x="7451" y="22350"/>
                    <a:pt x="7534" y="22350"/>
                  </a:cubicBezTo>
                  <a:cubicBezTo>
                    <a:pt x="7705" y="22350"/>
                    <a:pt x="7877" y="22338"/>
                    <a:pt x="8049" y="22333"/>
                  </a:cubicBezTo>
                  <a:lnTo>
                    <a:pt x="8049" y="22333"/>
                  </a:lnTo>
                  <a:cubicBezTo>
                    <a:pt x="7875" y="22918"/>
                    <a:pt x="8053" y="23650"/>
                    <a:pt x="7890" y="24250"/>
                  </a:cubicBezTo>
                  <a:cubicBezTo>
                    <a:pt x="7846" y="24411"/>
                    <a:pt x="7781" y="24550"/>
                    <a:pt x="7711" y="24686"/>
                  </a:cubicBezTo>
                  <a:cubicBezTo>
                    <a:pt x="7437" y="24507"/>
                    <a:pt x="7050" y="24222"/>
                    <a:pt x="6710" y="24222"/>
                  </a:cubicBezTo>
                  <a:cubicBezTo>
                    <a:pt x="6583" y="24222"/>
                    <a:pt x="6462" y="24262"/>
                    <a:pt x="6357" y="24362"/>
                  </a:cubicBezTo>
                  <a:cubicBezTo>
                    <a:pt x="5690" y="24595"/>
                    <a:pt x="4903" y="24543"/>
                    <a:pt x="4817" y="25427"/>
                  </a:cubicBezTo>
                  <a:cubicBezTo>
                    <a:pt x="4814" y="25457"/>
                    <a:pt x="4814" y="25487"/>
                    <a:pt x="4813" y="25516"/>
                  </a:cubicBezTo>
                  <a:cubicBezTo>
                    <a:pt x="4763" y="25513"/>
                    <a:pt x="4713" y="25512"/>
                    <a:pt x="4663" y="25512"/>
                  </a:cubicBezTo>
                  <a:cubicBezTo>
                    <a:pt x="4284" y="25512"/>
                    <a:pt x="3884" y="25591"/>
                    <a:pt x="3554" y="25751"/>
                  </a:cubicBezTo>
                  <a:cubicBezTo>
                    <a:pt x="3153" y="25947"/>
                    <a:pt x="2941" y="26265"/>
                    <a:pt x="2634" y="26555"/>
                  </a:cubicBezTo>
                  <a:lnTo>
                    <a:pt x="2488" y="26751"/>
                  </a:lnTo>
                  <a:lnTo>
                    <a:pt x="1919" y="26631"/>
                  </a:lnTo>
                  <a:cubicBezTo>
                    <a:pt x="1810" y="26533"/>
                    <a:pt x="1803" y="26204"/>
                    <a:pt x="1802" y="26072"/>
                  </a:cubicBezTo>
                  <a:cubicBezTo>
                    <a:pt x="1798" y="25820"/>
                    <a:pt x="1851" y="25570"/>
                    <a:pt x="1872" y="25319"/>
                  </a:cubicBezTo>
                  <a:cubicBezTo>
                    <a:pt x="1919" y="24738"/>
                    <a:pt x="1773" y="24187"/>
                    <a:pt x="1834" y="23605"/>
                  </a:cubicBezTo>
                  <a:cubicBezTo>
                    <a:pt x="2023" y="23555"/>
                    <a:pt x="2136" y="23310"/>
                    <a:pt x="2232" y="23151"/>
                  </a:cubicBezTo>
                  <a:cubicBezTo>
                    <a:pt x="2416" y="22842"/>
                    <a:pt x="2585" y="22685"/>
                    <a:pt x="2891" y="22481"/>
                  </a:cubicBezTo>
                  <a:cubicBezTo>
                    <a:pt x="3074" y="22360"/>
                    <a:pt x="3557" y="21995"/>
                    <a:pt x="3869" y="21995"/>
                  </a:cubicBezTo>
                  <a:close/>
                  <a:moveTo>
                    <a:pt x="4839" y="25844"/>
                  </a:moveTo>
                  <a:cubicBezTo>
                    <a:pt x="4842" y="25859"/>
                    <a:pt x="4847" y="25874"/>
                    <a:pt x="4852" y="25888"/>
                  </a:cubicBezTo>
                  <a:cubicBezTo>
                    <a:pt x="4472" y="25926"/>
                    <a:pt x="4055" y="26161"/>
                    <a:pt x="3731" y="26321"/>
                  </a:cubicBezTo>
                  <a:cubicBezTo>
                    <a:pt x="3499" y="26432"/>
                    <a:pt x="3277" y="26562"/>
                    <a:pt x="3065" y="26709"/>
                  </a:cubicBezTo>
                  <a:cubicBezTo>
                    <a:pt x="2879" y="26840"/>
                    <a:pt x="2715" y="27019"/>
                    <a:pt x="2510" y="27117"/>
                  </a:cubicBezTo>
                  <a:cubicBezTo>
                    <a:pt x="2512" y="27067"/>
                    <a:pt x="2518" y="27017"/>
                    <a:pt x="2527" y="26968"/>
                  </a:cubicBezTo>
                  <a:lnTo>
                    <a:pt x="2526" y="26968"/>
                  </a:lnTo>
                  <a:cubicBezTo>
                    <a:pt x="2594" y="26914"/>
                    <a:pt x="2654" y="26853"/>
                    <a:pt x="2711" y="26788"/>
                  </a:cubicBezTo>
                  <a:cubicBezTo>
                    <a:pt x="3000" y="26450"/>
                    <a:pt x="3236" y="26187"/>
                    <a:pt x="3674" y="26038"/>
                  </a:cubicBezTo>
                  <a:cubicBezTo>
                    <a:pt x="4057" y="25908"/>
                    <a:pt x="4447" y="25898"/>
                    <a:pt x="4839" y="25844"/>
                  </a:cubicBezTo>
                  <a:close/>
                  <a:moveTo>
                    <a:pt x="9575" y="27029"/>
                  </a:moveTo>
                  <a:cubicBezTo>
                    <a:pt x="9893" y="27111"/>
                    <a:pt x="10114" y="27279"/>
                    <a:pt x="10303" y="27503"/>
                  </a:cubicBezTo>
                  <a:lnTo>
                    <a:pt x="10300" y="27503"/>
                  </a:lnTo>
                  <a:cubicBezTo>
                    <a:pt x="9967" y="27476"/>
                    <a:pt x="9701" y="27563"/>
                    <a:pt x="9600" y="27134"/>
                  </a:cubicBezTo>
                  <a:cubicBezTo>
                    <a:pt x="9593" y="27102"/>
                    <a:pt x="9585" y="27065"/>
                    <a:pt x="9575" y="27029"/>
                  </a:cubicBezTo>
                  <a:close/>
                  <a:moveTo>
                    <a:pt x="8178" y="22332"/>
                  </a:moveTo>
                  <a:cubicBezTo>
                    <a:pt x="8426" y="22332"/>
                    <a:pt x="8678" y="22356"/>
                    <a:pt x="8934" y="22462"/>
                  </a:cubicBezTo>
                  <a:cubicBezTo>
                    <a:pt x="8940" y="22465"/>
                    <a:pt x="8945" y="22468"/>
                    <a:pt x="8951" y="22470"/>
                  </a:cubicBezTo>
                  <a:cubicBezTo>
                    <a:pt x="8911" y="22762"/>
                    <a:pt x="8858" y="23242"/>
                    <a:pt x="9170" y="23336"/>
                  </a:cubicBezTo>
                  <a:cubicBezTo>
                    <a:pt x="9385" y="23401"/>
                    <a:pt x="9634" y="23418"/>
                    <a:pt x="9857" y="23447"/>
                  </a:cubicBezTo>
                  <a:cubicBezTo>
                    <a:pt x="10000" y="23467"/>
                    <a:pt x="10153" y="23496"/>
                    <a:pt x="10300" y="23496"/>
                  </a:cubicBezTo>
                  <a:cubicBezTo>
                    <a:pt x="10337" y="23496"/>
                    <a:pt x="10373" y="23495"/>
                    <a:pt x="10409" y="23490"/>
                  </a:cubicBezTo>
                  <a:cubicBezTo>
                    <a:pt x="10675" y="23718"/>
                    <a:pt x="10942" y="23942"/>
                    <a:pt x="11223" y="24133"/>
                  </a:cubicBezTo>
                  <a:cubicBezTo>
                    <a:pt x="11140" y="24148"/>
                    <a:pt x="11066" y="24201"/>
                    <a:pt x="11044" y="24298"/>
                  </a:cubicBezTo>
                  <a:cubicBezTo>
                    <a:pt x="11030" y="24361"/>
                    <a:pt x="11044" y="24427"/>
                    <a:pt x="11085" y="24479"/>
                  </a:cubicBezTo>
                  <a:cubicBezTo>
                    <a:pt x="11000" y="24771"/>
                    <a:pt x="11098" y="25026"/>
                    <a:pt x="11146" y="25337"/>
                  </a:cubicBezTo>
                  <a:cubicBezTo>
                    <a:pt x="11197" y="25668"/>
                    <a:pt x="11061" y="26094"/>
                    <a:pt x="11227" y="26397"/>
                  </a:cubicBezTo>
                  <a:cubicBezTo>
                    <a:pt x="11330" y="26585"/>
                    <a:pt x="11509" y="26633"/>
                    <a:pt x="11637" y="26783"/>
                  </a:cubicBezTo>
                  <a:cubicBezTo>
                    <a:pt x="12115" y="27349"/>
                    <a:pt x="11505" y="27496"/>
                    <a:pt x="11030" y="27664"/>
                  </a:cubicBezTo>
                  <a:cubicBezTo>
                    <a:pt x="11007" y="27642"/>
                    <a:pt x="10980" y="27625"/>
                    <a:pt x="10950" y="27617"/>
                  </a:cubicBezTo>
                  <a:cubicBezTo>
                    <a:pt x="10586" y="27513"/>
                    <a:pt x="10433" y="26950"/>
                    <a:pt x="10046" y="26799"/>
                  </a:cubicBezTo>
                  <a:cubicBezTo>
                    <a:pt x="9919" y="26750"/>
                    <a:pt x="9795" y="26732"/>
                    <a:pt x="9662" y="26717"/>
                  </a:cubicBezTo>
                  <a:cubicBezTo>
                    <a:pt x="9334" y="26683"/>
                    <a:pt x="9254" y="26637"/>
                    <a:pt x="8909" y="26483"/>
                  </a:cubicBezTo>
                  <a:cubicBezTo>
                    <a:pt x="8700" y="26390"/>
                    <a:pt x="8304" y="26276"/>
                    <a:pt x="7958" y="26276"/>
                  </a:cubicBezTo>
                  <a:cubicBezTo>
                    <a:pt x="7923" y="26276"/>
                    <a:pt x="7887" y="26278"/>
                    <a:pt x="7853" y="26280"/>
                  </a:cubicBezTo>
                  <a:cubicBezTo>
                    <a:pt x="8330" y="25524"/>
                    <a:pt x="8705" y="24570"/>
                    <a:pt x="9063" y="24228"/>
                  </a:cubicBezTo>
                  <a:cubicBezTo>
                    <a:pt x="9195" y="24105"/>
                    <a:pt x="9070" y="23923"/>
                    <a:pt x="8929" y="23923"/>
                  </a:cubicBezTo>
                  <a:cubicBezTo>
                    <a:pt x="8888" y="23923"/>
                    <a:pt x="8846" y="23938"/>
                    <a:pt x="8809" y="23974"/>
                  </a:cubicBezTo>
                  <a:cubicBezTo>
                    <a:pt x="8112" y="24640"/>
                    <a:pt x="8037" y="25645"/>
                    <a:pt x="7415" y="26349"/>
                  </a:cubicBezTo>
                  <a:cubicBezTo>
                    <a:pt x="7193" y="26600"/>
                    <a:pt x="6822" y="26929"/>
                    <a:pt x="6443" y="26929"/>
                  </a:cubicBezTo>
                  <a:cubicBezTo>
                    <a:pt x="6369" y="26929"/>
                    <a:pt x="6294" y="26916"/>
                    <a:pt x="6221" y="26888"/>
                  </a:cubicBezTo>
                  <a:cubicBezTo>
                    <a:pt x="6013" y="26809"/>
                    <a:pt x="5714" y="26505"/>
                    <a:pt x="5558" y="26351"/>
                  </a:cubicBezTo>
                  <a:cubicBezTo>
                    <a:pt x="5369" y="26231"/>
                    <a:pt x="5240" y="26062"/>
                    <a:pt x="5171" y="25842"/>
                  </a:cubicBezTo>
                  <a:lnTo>
                    <a:pt x="5672" y="24878"/>
                  </a:lnTo>
                  <a:cubicBezTo>
                    <a:pt x="5769" y="24811"/>
                    <a:pt x="5924" y="24779"/>
                    <a:pt x="6084" y="24750"/>
                  </a:cubicBezTo>
                  <a:lnTo>
                    <a:pt x="6084" y="24750"/>
                  </a:lnTo>
                  <a:cubicBezTo>
                    <a:pt x="5591" y="25020"/>
                    <a:pt x="5880" y="25524"/>
                    <a:pt x="6031" y="26031"/>
                  </a:cubicBezTo>
                  <a:cubicBezTo>
                    <a:pt x="6053" y="26105"/>
                    <a:pt x="6121" y="26154"/>
                    <a:pt x="6196" y="26154"/>
                  </a:cubicBezTo>
                  <a:cubicBezTo>
                    <a:pt x="6200" y="26154"/>
                    <a:pt x="6205" y="26154"/>
                    <a:pt x="6209" y="26153"/>
                  </a:cubicBezTo>
                  <a:lnTo>
                    <a:pt x="6209" y="26153"/>
                  </a:lnTo>
                  <a:cubicBezTo>
                    <a:pt x="6196" y="26155"/>
                    <a:pt x="6184" y="26155"/>
                    <a:pt x="6174" y="26155"/>
                  </a:cubicBezTo>
                  <a:cubicBezTo>
                    <a:pt x="6165" y="26155"/>
                    <a:pt x="6157" y="26155"/>
                    <a:pt x="6151" y="26155"/>
                  </a:cubicBezTo>
                  <a:cubicBezTo>
                    <a:pt x="6125" y="26155"/>
                    <a:pt x="6142" y="26160"/>
                    <a:pt x="6261" y="26219"/>
                  </a:cubicBezTo>
                  <a:cubicBezTo>
                    <a:pt x="6398" y="26288"/>
                    <a:pt x="6592" y="26400"/>
                    <a:pt x="6758" y="26400"/>
                  </a:cubicBezTo>
                  <a:cubicBezTo>
                    <a:pt x="6762" y="26400"/>
                    <a:pt x="6765" y="26400"/>
                    <a:pt x="6769" y="26400"/>
                  </a:cubicBezTo>
                  <a:cubicBezTo>
                    <a:pt x="7106" y="26392"/>
                    <a:pt x="7349" y="26151"/>
                    <a:pt x="7484" y="25865"/>
                  </a:cubicBezTo>
                  <a:cubicBezTo>
                    <a:pt x="7692" y="25425"/>
                    <a:pt x="7907" y="24894"/>
                    <a:pt x="8030" y="24418"/>
                  </a:cubicBezTo>
                  <a:cubicBezTo>
                    <a:pt x="8207" y="23738"/>
                    <a:pt x="8062" y="23008"/>
                    <a:pt x="8178" y="22332"/>
                  </a:cubicBezTo>
                  <a:close/>
                  <a:moveTo>
                    <a:pt x="12410" y="23581"/>
                  </a:moveTo>
                  <a:cubicBezTo>
                    <a:pt x="12744" y="23582"/>
                    <a:pt x="13059" y="23650"/>
                    <a:pt x="13449" y="23664"/>
                  </a:cubicBezTo>
                  <a:cubicBezTo>
                    <a:pt x="13467" y="23664"/>
                    <a:pt x="13484" y="23665"/>
                    <a:pt x="13502" y="23665"/>
                  </a:cubicBezTo>
                  <a:cubicBezTo>
                    <a:pt x="13578" y="23665"/>
                    <a:pt x="13653" y="23658"/>
                    <a:pt x="13729" y="23646"/>
                  </a:cubicBezTo>
                  <a:cubicBezTo>
                    <a:pt x="14259" y="23862"/>
                    <a:pt x="14617" y="24271"/>
                    <a:pt x="15136" y="24529"/>
                  </a:cubicBezTo>
                  <a:cubicBezTo>
                    <a:pt x="15582" y="24750"/>
                    <a:pt x="16085" y="24806"/>
                    <a:pt x="16570" y="24879"/>
                  </a:cubicBezTo>
                  <a:cubicBezTo>
                    <a:pt x="17173" y="24969"/>
                    <a:pt x="17792" y="25042"/>
                    <a:pt x="18326" y="25364"/>
                  </a:cubicBezTo>
                  <a:cubicBezTo>
                    <a:pt x="18745" y="25619"/>
                    <a:pt x="20309" y="27592"/>
                    <a:pt x="18918" y="27927"/>
                  </a:cubicBezTo>
                  <a:cubicBezTo>
                    <a:pt x="18829" y="27948"/>
                    <a:pt x="18740" y="27958"/>
                    <a:pt x="18649" y="27958"/>
                  </a:cubicBezTo>
                  <a:cubicBezTo>
                    <a:pt x="17640" y="27958"/>
                    <a:pt x="16513" y="26737"/>
                    <a:pt x="15662" y="26361"/>
                  </a:cubicBezTo>
                  <a:cubicBezTo>
                    <a:pt x="15275" y="26190"/>
                    <a:pt x="14892" y="26075"/>
                    <a:pt x="14511" y="26075"/>
                  </a:cubicBezTo>
                  <a:cubicBezTo>
                    <a:pt x="14222" y="26075"/>
                    <a:pt x="13933" y="26141"/>
                    <a:pt x="13643" y="26298"/>
                  </a:cubicBezTo>
                  <a:cubicBezTo>
                    <a:pt x="13584" y="26328"/>
                    <a:pt x="13543" y="26384"/>
                    <a:pt x="13533" y="26449"/>
                  </a:cubicBezTo>
                  <a:cubicBezTo>
                    <a:pt x="13294" y="26320"/>
                    <a:pt x="13046" y="26215"/>
                    <a:pt x="12714" y="26017"/>
                  </a:cubicBezTo>
                  <a:cubicBezTo>
                    <a:pt x="12224" y="25728"/>
                    <a:pt x="12003" y="25320"/>
                    <a:pt x="11506" y="25191"/>
                  </a:cubicBezTo>
                  <a:cubicBezTo>
                    <a:pt x="11475" y="24958"/>
                    <a:pt x="11422" y="24731"/>
                    <a:pt x="11313" y="24544"/>
                  </a:cubicBezTo>
                  <a:lnTo>
                    <a:pt x="11313" y="24544"/>
                  </a:lnTo>
                  <a:cubicBezTo>
                    <a:pt x="11348" y="24557"/>
                    <a:pt x="11385" y="24563"/>
                    <a:pt x="11423" y="24563"/>
                  </a:cubicBezTo>
                  <a:cubicBezTo>
                    <a:pt x="11448" y="24563"/>
                    <a:pt x="11473" y="24560"/>
                    <a:pt x="11497" y="24554"/>
                  </a:cubicBezTo>
                  <a:cubicBezTo>
                    <a:pt x="11603" y="24527"/>
                    <a:pt x="11692" y="24452"/>
                    <a:pt x="11735" y="24350"/>
                  </a:cubicBezTo>
                  <a:cubicBezTo>
                    <a:pt x="11783" y="24227"/>
                    <a:pt x="11743" y="24108"/>
                    <a:pt x="11659" y="24030"/>
                  </a:cubicBezTo>
                  <a:cubicBezTo>
                    <a:pt x="11844" y="23756"/>
                    <a:pt x="12089" y="23603"/>
                    <a:pt x="12401" y="23585"/>
                  </a:cubicBezTo>
                  <a:cubicBezTo>
                    <a:pt x="12405" y="23585"/>
                    <a:pt x="12407" y="23582"/>
                    <a:pt x="12410" y="23581"/>
                  </a:cubicBezTo>
                  <a:close/>
                  <a:moveTo>
                    <a:pt x="4952" y="26146"/>
                  </a:moveTo>
                  <a:cubicBezTo>
                    <a:pt x="5149" y="26515"/>
                    <a:pt x="5523" y="26777"/>
                    <a:pt x="5906" y="27058"/>
                  </a:cubicBezTo>
                  <a:cubicBezTo>
                    <a:pt x="6146" y="27232"/>
                    <a:pt x="6368" y="27308"/>
                    <a:pt x="6574" y="27308"/>
                  </a:cubicBezTo>
                  <a:cubicBezTo>
                    <a:pt x="6964" y="27308"/>
                    <a:pt x="7299" y="27039"/>
                    <a:pt x="7595" y="26656"/>
                  </a:cubicBezTo>
                  <a:cubicBezTo>
                    <a:pt x="7709" y="26623"/>
                    <a:pt x="7827" y="26606"/>
                    <a:pt x="7945" y="26606"/>
                  </a:cubicBezTo>
                  <a:cubicBezTo>
                    <a:pt x="7983" y="26606"/>
                    <a:pt x="8021" y="26608"/>
                    <a:pt x="8059" y="26611"/>
                  </a:cubicBezTo>
                  <a:cubicBezTo>
                    <a:pt x="8229" y="26993"/>
                    <a:pt x="8410" y="27348"/>
                    <a:pt x="8545" y="27694"/>
                  </a:cubicBezTo>
                  <a:cubicBezTo>
                    <a:pt x="8515" y="27699"/>
                    <a:pt x="8486" y="27711"/>
                    <a:pt x="8461" y="27729"/>
                  </a:cubicBezTo>
                  <a:cubicBezTo>
                    <a:pt x="8005" y="28070"/>
                    <a:pt x="7488" y="28260"/>
                    <a:pt x="7042" y="28614"/>
                  </a:cubicBezTo>
                  <a:cubicBezTo>
                    <a:pt x="6480" y="29062"/>
                    <a:pt x="5909" y="29303"/>
                    <a:pt x="5338" y="29713"/>
                  </a:cubicBezTo>
                  <a:cubicBezTo>
                    <a:pt x="4787" y="30108"/>
                    <a:pt x="4183" y="30491"/>
                    <a:pt x="3654" y="30907"/>
                  </a:cubicBezTo>
                  <a:cubicBezTo>
                    <a:pt x="3359" y="31139"/>
                    <a:pt x="3192" y="31346"/>
                    <a:pt x="3191" y="31684"/>
                  </a:cubicBezTo>
                  <a:cubicBezTo>
                    <a:pt x="2884" y="31586"/>
                    <a:pt x="2783" y="30615"/>
                    <a:pt x="2744" y="30385"/>
                  </a:cubicBezTo>
                  <a:cubicBezTo>
                    <a:pt x="2643" y="29802"/>
                    <a:pt x="2731" y="29297"/>
                    <a:pt x="2709" y="28720"/>
                  </a:cubicBezTo>
                  <a:cubicBezTo>
                    <a:pt x="2692" y="28241"/>
                    <a:pt x="2435" y="27863"/>
                    <a:pt x="2483" y="27377"/>
                  </a:cubicBezTo>
                  <a:cubicBezTo>
                    <a:pt x="2906" y="27274"/>
                    <a:pt x="3256" y="26881"/>
                    <a:pt x="3647" y="26687"/>
                  </a:cubicBezTo>
                  <a:cubicBezTo>
                    <a:pt x="4043" y="26489"/>
                    <a:pt x="4581" y="26402"/>
                    <a:pt x="4952" y="26146"/>
                  </a:cubicBezTo>
                  <a:close/>
                  <a:moveTo>
                    <a:pt x="7543" y="28819"/>
                  </a:moveTo>
                  <a:lnTo>
                    <a:pt x="7543" y="28819"/>
                  </a:lnTo>
                  <a:cubicBezTo>
                    <a:pt x="7526" y="28836"/>
                    <a:pt x="7508" y="28851"/>
                    <a:pt x="7491" y="28868"/>
                  </a:cubicBezTo>
                  <a:cubicBezTo>
                    <a:pt x="7046" y="29324"/>
                    <a:pt x="6646" y="29705"/>
                    <a:pt x="6101" y="30041"/>
                  </a:cubicBezTo>
                  <a:cubicBezTo>
                    <a:pt x="5761" y="30251"/>
                    <a:pt x="4067" y="31645"/>
                    <a:pt x="3427" y="31749"/>
                  </a:cubicBezTo>
                  <a:cubicBezTo>
                    <a:pt x="3537" y="31110"/>
                    <a:pt x="4479" y="30784"/>
                    <a:pt x="4928" y="30460"/>
                  </a:cubicBezTo>
                  <a:cubicBezTo>
                    <a:pt x="5486" y="30058"/>
                    <a:pt x="6025" y="29802"/>
                    <a:pt x="6625" y="29488"/>
                  </a:cubicBezTo>
                  <a:cubicBezTo>
                    <a:pt x="6919" y="29334"/>
                    <a:pt x="6954" y="29262"/>
                    <a:pt x="7203" y="29074"/>
                  </a:cubicBezTo>
                  <a:cubicBezTo>
                    <a:pt x="7349" y="28963"/>
                    <a:pt x="7457" y="28883"/>
                    <a:pt x="7543" y="28819"/>
                  </a:cubicBezTo>
                  <a:close/>
                  <a:moveTo>
                    <a:pt x="11528" y="25406"/>
                  </a:moveTo>
                  <a:lnTo>
                    <a:pt x="11528" y="25406"/>
                  </a:lnTo>
                  <a:cubicBezTo>
                    <a:pt x="11960" y="25684"/>
                    <a:pt x="12307" y="26169"/>
                    <a:pt x="12740" y="26452"/>
                  </a:cubicBezTo>
                  <a:cubicBezTo>
                    <a:pt x="13230" y="26770"/>
                    <a:pt x="13807" y="27197"/>
                    <a:pt x="14336" y="27473"/>
                  </a:cubicBezTo>
                  <a:lnTo>
                    <a:pt x="14336" y="27474"/>
                  </a:lnTo>
                  <a:cubicBezTo>
                    <a:pt x="14634" y="27631"/>
                    <a:pt x="14939" y="27674"/>
                    <a:pt x="15234" y="27855"/>
                  </a:cubicBezTo>
                  <a:cubicBezTo>
                    <a:pt x="15550" y="28051"/>
                    <a:pt x="15770" y="28361"/>
                    <a:pt x="16089" y="28545"/>
                  </a:cubicBezTo>
                  <a:cubicBezTo>
                    <a:pt x="16685" y="28885"/>
                    <a:pt x="17308" y="28682"/>
                    <a:pt x="17940" y="28947"/>
                  </a:cubicBezTo>
                  <a:cubicBezTo>
                    <a:pt x="17952" y="28952"/>
                    <a:pt x="17964" y="28953"/>
                    <a:pt x="17976" y="28953"/>
                  </a:cubicBezTo>
                  <a:cubicBezTo>
                    <a:pt x="18190" y="29209"/>
                    <a:pt x="18325" y="29508"/>
                    <a:pt x="18636" y="29673"/>
                  </a:cubicBezTo>
                  <a:cubicBezTo>
                    <a:pt x="18909" y="29818"/>
                    <a:pt x="19407" y="29885"/>
                    <a:pt x="19685" y="29988"/>
                  </a:cubicBezTo>
                  <a:cubicBezTo>
                    <a:pt x="19971" y="30096"/>
                    <a:pt x="20237" y="30225"/>
                    <a:pt x="20547" y="30248"/>
                  </a:cubicBezTo>
                  <a:cubicBezTo>
                    <a:pt x="20556" y="30248"/>
                    <a:pt x="20567" y="30249"/>
                    <a:pt x="20580" y="30249"/>
                  </a:cubicBezTo>
                  <a:cubicBezTo>
                    <a:pt x="20767" y="30249"/>
                    <a:pt x="21290" y="30176"/>
                    <a:pt x="21411" y="30176"/>
                  </a:cubicBezTo>
                  <a:cubicBezTo>
                    <a:pt x="21421" y="30176"/>
                    <a:pt x="21428" y="30176"/>
                    <a:pt x="21432" y="30177"/>
                  </a:cubicBezTo>
                  <a:cubicBezTo>
                    <a:pt x="22027" y="30525"/>
                    <a:pt x="22161" y="30927"/>
                    <a:pt x="21834" y="31387"/>
                  </a:cubicBezTo>
                  <a:cubicBezTo>
                    <a:pt x="21693" y="31679"/>
                    <a:pt x="21499" y="31825"/>
                    <a:pt x="21251" y="31825"/>
                  </a:cubicBezTo>
                  <a:cubicBezTo>
                    <a:pt x="21199" y="31825"/>
                    <a:pt x="21145" y="31819"/>
                    <a:pt x="21088" y="31806"/>
                  </a:cubicBezTo>
                  <a:cubicBezTo>
                    <a:pt x="21018" y="31817"/>
                    <a:pt x="20952" y="31820"/>
                    <a:pt x="20886" y="31820"/>
                  </a:cubicBezTo>
                  <a:cubicBezTo>
                    <a:pt x="20787" y="31820"/>
                    <a:pt x="20692" y="31813"/>
                    <a:pt x="20596" y="31813"/>
                  </a:cubicBezTo>
                  <a:cubicBezTo>
                    <a:pt x="20482" y="31813"/>
                    <a:pt x="20368" y="31823"/>
                    <a:pt x="20245" y="31868"/>
                  </a:cubicBezTo>
                  <a:cubicBezTo>
                    <a:pt x="19862" y="32008"/>
                    <a:pt x="19765" y="32288"/>
                    <a:pt x="19322" y="32288"/>
                  </a:cubicBezTo>
                  <a:cubicBezTo>
                    <a:pt x="19304" y="32288"/>
                    <a:pt x="19286" y="32287"/>
                    <a:pt x="19267" y="32286"/>
                  </a:cubicBezTo>
                  <a:cubicBezTo>
                    <a:pt x="19263" y="32286"/>
                    <a:pt x="19259" y="32286"/>
                    <a:pt x="19255" y="32286"/>
                  </a:cubicBezTo>
                  <a:cubicBezTo>
                    <a:pt x="19222" y="32286"/>
                    <a:pt x="19191" y="32299"/>
                    <a:pt x="19166" y="32321"/>
                  </a:cubicBezTo>
                  <a:cubicBezTo>
                    <a:pt x="19078" y="32307"/>
                    <a:pt x="18995" y="32303"/>
                    <a:pt x="18906" y="32303"/>
                  </a:cubicBezTo>
                  <a:cubicBezTo>
                    <a:pt x="18771" y="32303"/>
                    <a:pt x="18621" y="32313"/>
                    <a:pt x="18412" y="32317"/>
                  </a:cubicBezTo>
                  <a:cubicBezTo>
                    <a:pt x="18399" y="32318"/>
                    <a:pt x="18386" y="32318"/>
                    <a:pt x="18374" y="32318"/>
                  </a:cubicBezTo>
                  <a:cubicBezTo>
                    <a:pt x="17400" y="32318"/>
                    <a:pt x="17425" y="31493"/>
                    <a:pt x="16741" y="31116"/>
                  </a:cubicBezTo>
                  <a:cubicBezTo>
                    <a:pt x="16361" y="30907"/>
                    <a:pt x="15880" y="30932"/>
                    <a:pt x="15479" y="30713"/>
                  </a:cubicBezTo>
                  <a:cubicBezTo>
                    <a:pt x="15173" y="30546"/>
                    <a:pt x="14923" y="30245"/>
                    <a:pt x="14589" y="30129"/>
                  </a:cubicBezTo>
                  <a:cubicBezTo>
                    <a:pt x="14441" y="30078"/>
                    <a:pt x="14302" y="30056"/>
                    <a:pt x="14167" y="30056"/>
                  </a:cubicBezTo>
                  <a:cubicBezTo>
                    <a:pt x="13974" y="30056"/>
                    <a:pt x="13789" y="30101"/>
                    <a:pt x="13601" y="30168"/>
                  </a:cubicBezTo>
                  <a:cubicBezTo>
                    <a:pt x="13600" y="30160"/>
                    <a:pt x="13599" y="30153"/>
                    <a:pt x="13598" y="30147"/>
                  </a:cubicBezTo>
                  <a:cubicBezTo>
                    <a:pt x="13608" y="30113"/>
                    <a:pt x="13607" y="30076"/>
                    <a:pt x="13595" y="30042"/>
                  </a:cubicBezTo>
                  <a:cubicBezTo>
                    <a:pt x="13455" y="29698"/>
                    <a:pt x="13109" y="29427"/>
                    <a:pt x="12825" y="29199"/>
                  </a:cubicBezTo>
                  <a:cubicBezTo>
                    <a:pt x="12431" y="28883"/>
                    <a:pt x="12184" y="28608"/>
                    <a:pt x="12136" y="28082"/>
                  </a:cubicBezTo>
                  <a:cubicBezTo>
                    <a:pt x="12120" y="27914"/>
                    <a:pt x="12135" y="27774"/>
                    <a:pt x="12061" y="27631"/>
                  </a:cubicBezTo>
                  <a:cubicBezTo>
                    <a:pt x="12201" y="27455"/>
                    <a:pt x="12277" y="27234"/>
                    <a:pt x="12231" y="26996"/>
                  </a:cubicBezTo>
                  <a:cubicBezTo>
                    <a:pt x="12198" y="26825"/>
                    <a:pt x="12112" y="26710"/>
                    <a:pt x="11990" y="26591"/>
                  </a:cubicBezTo>
                  <a:cubicBezTo>
                    <a:pt x="11737" y="26342"/>
                    <a:pt x="11582" y="26402"/>
                    <a:pt x="11558" y="25970"/>
                  </a:cubicBezTo>
                  <a:cubicBezTo>
                    <a:pt x="11548" y="25797"/>
                    <a:pt x="11543" y="25602"/>
                    <a:pt x="11528" y="25406"/>
                  </a:cubicBezTo>
                  <a:close/>
                  <a:moveTo>
                    <a:pt x="8547" y="26741"/>
                  </a:moveTo>
                  <a:lnTo>
                    <a:pt x="8547" y="26741"/>
                  </a:lnTo>
                  <a:cubicBezTo>
                    <a:pt x="8730" y="26832"/>
                    <a:pt x="8895" y="26948"/>
                    <a:pt x="9106" y="27008"/>
                  </a:cubicBezTo>
                  <a:cubicBezTo>
                    <a:pt x="9142" y="27018"/>
                    <a:pt x="9179" y="27022"/>
                    <a:pt x="9218" y="27022"/>
                  </a:cubicBezTo>
                  <a:cubicBezTo>
                    <a:pt x="9243" y="27022"/>
                    <a:pt x="9269" y="27020"/>
                    <a:pt x="9295" y="27018"/>
                  </a:cubicBezTo>
                  <a:cubicBezTo>
                    <a:pt x="9382" y="27263"/>
                    <a:pt x="9302" y="27558"/>
                    <a:pt x="9617" y="27716"/>
                  </a:cubicBezTo>
                  <a:cubicBezTo>
                    <a:pt x="9772" y="27793"/>
                    <a:pt x="9943" y="27793"/>
                    <a:pt x="10113" y="27799"/>
                  </a:cubicBezTo>
                  <a:cubicBezTo>
                    <a:pt x="10292" y="27804"/>
                    <a:pt x="10470" y="27830"/>
                    <a:pt x="10643" y="27877"/>
                  </a:cubicBezTo>
                  <a:cubicBezTo>
                    <a:pt x="10706" y="27922"/>
                    <a:pt x="10776" y="27959"/>
                    <a:pt x="10848" y="27987"/>
                  </a:cubicBezTo>
                  <a:cubicBezTo>
                    <a:pt x="10868" y="27996"/>
                    <a:pt x="10888" y="28000"/>
                    <a:pt x="10909" y="28000"/>
                  </a:cubicBezTo>
                  <a:cubicBezTo>
                    <a:pt x="10944" y="28000"/>
                    <a:pt x="10979" y="27987"/>
                    <a:pt x="11007" y="27963"/>
                  </a:cubicBezTo>
                  <a:cubicBezTo>
                    <a:pt x="11096" y="27996"/>
                    <a:pt x="11190" y="28011"/>
                    <a:pt x="11284" y="28011"/>
                  </a:cubicBezTo>
                  <a:cubicBezTo>
                    <a:pt x="11452" y="28011"/>
                    <a:pt x="11623" y="27962"/>
                    <a:pt x="11774" y="27876"/>
                  </a:cubicBezTo>
                  <a:cubicBezTo>
                    <a:pt x="11822" y="28098"/>
                    <a:pt x="11832" y="28490"/>
                    <a:pt x="11878" y="28616"/>
                  </a:cubicBezTo>
                  <a:cubicBezTo>
                    <a:pt x="11982" y="28896"/>
                    <a:pt x="12148" y="29119"/>
                    <a:pt x="12365" y="29318"/>
                  </a:cubicBezTo>
                  <a:cubicBezTo>
                    <a:pt x="12566" y="29504"/>
                    <a:pt x="12760" y="29666"/>
                    <a:pt x="12943" y="29873"/>
                  </a:cubicBezTo>
                  <a:cubicBezTo>
                    <a:pt x="13014" y="29954"/>
                    <a:pt x="13079" y="30047"/>
                    <a:pt x="13150" y="30134"/>
                  </a:cubicBezTo>
                  <a:cubicBezTo>
                    <a:pt x="13096" y="30343"/>
                    <a:pt x="12295" y="30621"/>
                    <a:pt x="12124" y="30752"/>
                  </a:cubicBezTo>
                  <a:cubicBezTo>
                    <a:pt x="11663" y="31103"/>
                    <a:pt x="11357" y="31454"/>
                    <a:pt x="10733" y="31552"/>
                  </a:cubicBezTo>
                  <a:cubicBezTo>
                    <a:pt x="10680" y="31560"/>
                    <a:pt x="10630" y="31564"/>
                    <a:pt x="10582" y="31564"/>
                  </a:cubicBezTo>
                  <a:cubicBezTo>
                    <a:pt x="10114" y="31564"/>
                    <a:pt x="9847" y="31207"/>
                    <a:pt x="9550" y="31207"/>
                  </a:cubicBezTo>
                  <a:cubicBezTo>
                    <a:pt x="9538" y="31207"/>
                    <a:pt x="9525" y="31208"/>
                    <a:pt x="9513" y="31209"/>
                  </a:cubicBezTo>
                  <a:cubicBezTo>
                    <a:pt x="9714" y="30988"/>
                    <a:pt x="9977" y="30827"/>
                    <a:pt x="10269" y="30709"/>
                  </a:cubicBezTo>
                  <a:cubicBezTo>
                    <a:pt x="10443" y="30638"/>
                    <a:pt x="10402" y="30386"/>
                    <a:pt x="10234" y="30386"/>
                  </a:cubicBezTo>
                  <a:cubicBezTo>
                    <a:pt x="10218" y="30386"/>
                    <a:pt x="10201" y="30388"/>
                    <a:pt x="10183" y="30393"/>
                  </a:cubicBezTo>
                  <a:cubicBezTo>
                    <a:pt x="9231" y="30644"/>
                    <a:pt x="9027" y="31320"/>
                    <a:pt x="8780" y="32154"/>
                  </a:cubicBezTo>
                  <a:cubicBezTo>
                    <a:pt x="8787" y="32576"/>
                    <a:pt x="8521" y="32865"/>
                    <a:pt x="7979" y="33021"/>
                  </a:cubicBezTo>
                  <a:cubicBezTo>
                    <a:pt x="7879" y="32991"/>
                    <a:pt x="7778" y="32971"/>
                    <a:pt x="7675" y="32957"/>
                  </a:cubicBezTo>
                  <a:cubicBezTo>
                    <a:pt x="7544" y="32966"/>
                    <a:pt x="7352" y="32980"/>
                    <a:pt x="7185" y="32980"/>
                  </a:cubicBezTo>
                  <a:cubicBezTo>
                    <a:pt x="7121" y="32980"/>
                    <a:pt x="7061" y="32978"/>
                    <a:pt x="7009" y="32973"/>
                  </a:cubicBezTo>
                  <a:cubicBezTo>
                    <a:pt x="6110" y="32880"/>
                    <a:pt x="6196" y="32209"/>
                    <a:pt x="6498" y="31709"/>
                  </a:cubicBezTo>
                  <a:cubicBezTo>
                    <a:pt x="6846" y="31135"/>
                    <a:pt x="7238" y="30732"/>
                    <a:pt x="7913" y="30654"/>
                  </a:cubicBezTo>
                  <a:lnTo>
                    <a:pt x="7913" y="30654"/>
                  </a:lnTo>
                  <a:cubicBezTo>
                    <a:pt x="7891" y="30742"/>
                    <a:pt x="7876" y="30832"/>
                    <a:pt x="7867" y="30924"/>
                  </a:cubicBezTo>
                  <a:cubicBezTo>
                    <a:pt x="7851" y="31111"/>
                    <a:pt x="7928" y="31332"/>
                    <a:pt x="7884" y="31510"/>
                  </a:cubicBezTo>
                  <a:cubicBezTo>
                    <a:pt x="7771" y="31967"/>
                    <a:pt x="7420" y="32167"/>
                    <a:pt x="7227" y="32167"/>
                  </a:cubicBezTo>
                  <a:cubicBezTo>
                    <a:pt x="7076" y="32167"/>
                    <a:pt x="7022" y="32044"/>
                    <a:pt x="7254" y="31825"/>
                  </a:cubicBezTo>
                  <a:cubicBezTo>
                    <a:pt x="7360" y="31725"/>
                    <a:pt x="7264" y="31555"/>
                    <a:pt x="7142" y="31555"/>
                  </a:cubicBezTo>
                  <a:cubicBezTo>
                    <a:pt x="7117" y="31555"/>
                    <a:pt x="7091" y="31563"/>
                    <a:pt x="7065" y="31579"/>
                  </a:cubicBezTo>
                  <a:cubicBezTo>
                    <a:pt x="6129" y="32182"/>
                    <a:pt x="6549" y="32597"/>
                    <a:pt x="7135" y="32597"/>
                  </a:cubicBezTo>
                  <a:cubicBezTo>
                    <a:pt x="7562" y="32597"/>
                    <a:pt x="8078" y="32376"/>
                    <a:pt x="8221" y="31848"/>
                  </a:cubicBezTo>
                  <a:cubicBezTo>
                    <a:pt x="8406" y="31167"/>
                    <a:pt x="8301" y="30625"/>
                    <a:pt x="8714" y="29993"/>
                  </a:cubicBezTo>
                  <a:cubicBezTo>
                    <a:pt x="8954" y="29624"/>
                    <a:pt x="9229" y="29287"/>
                    <a:pt x="9250" y="28831"/>
                  </a:cubicBezTo>
                  <a:cubicBezTo>
                    <a:pt x="9276" y="28294"/>
                    <a:pt x="8946" y="27324"/>
                    <a:pt x="8547" y="26741"/>
                  </a:cubicBezTo>
                  <a:close/>
                  <a:moveTo>
                    <a:pt x="9371" y="31499"/>
                  </a:moveTo>
                  <a:cubicBezTo>
                    <a:pt x="9391" y="31499"/>
                    <a:pt x="9410" y="31501"/>
                    <a:pt x="9430" y="31503"/>
                  </a:cubicBezTo>
                  <a:cubicBezTo>
                    <a:pt x="9324" y="31631"/>
                    <a:pt x="9281" y="31830"/>
                    <a:pt x="9292" y="32000"/>
                  </a:cubicBezTo>
                  <a:cubicBezTo>
                    <a:pt x="9313" y="32328"/>
                    <a:pt x="9548" y="32598"/>
                    <a:pt x="9600" y="32918"/>
                  </a:cubicBezTo>
                  <a:cubicBezTo>
                    <a:pt x="9362" y="33083"/>
                    <a:pt x="9104" y="33165"/>
                    <a:pt x="8846" y="33258"/>
                  </a:cubicBezTo>
                  <a:cubicBezTo>
                    <a:pt x="9006" y="33109"/>
                    <a:pt x="9086" y="32904"/>
                    <a:pt x="9126" y="32684"/>
                  </a:cubicBezTo>
                  <a:cubicBezTo>
                    <a:pt x="9178" y="32404"/>
                    <a:pt x="9117" y="32096"/>
                    <a:pt x="9185" y="31818"/>
                  </a:cubicBezTo>
                  <a:cubicBezTo>
                    <a:pt x="9212" y="31709"/>
                    <a:pt x="9253" y="31603"/>
                    <a:pt x="9305" y="31504"/>
                  </a:cubicBezTo>
                  <a:cubicBezTo>
                    <a:pt x="9327" y="31501"/>
                    <a:pt x="9350" y="31499"/>
                    <a:pt x="9371" y="31499"/>
                  </a:cubicBezTo>
                  <a:close/>
                  <a:moveTo>
                    <a:pt x="9710" y="31637"/>
                  </a:moveTo>
                  <a:lnTo>
                    <a:pt x="9710" y="31637"/>
                  </a:lnTo>
                  <a:cubicBezTo>
                    <a:pt x="9833" y="31745"/>
                    <a:pt x="9941" y="31890"/>
                    <a:pt x="10126" y="31961"/>
                  </a:cubicBezTo>
                  <a:cubicBezTo>
                    <a:pt x="10210" y="31994"/>
                    <a:pt x="10297" y="32005"/>
                    <a:pt x="10384" y="32005"/>
                  </a:cubicBezTo>
                  <a:cubicBezTo>
                    <a:pt x="10480" y="32005"/>
                    <a:pt x="10577" y="31992"/>
                    <a:pt x="10674" y="31979"/>
                  </a:cubicBezTo>
                  <a:cubicBezTo>
                    <a:pt x="10957" y="31942"/>
                    <a:pt x="11235" y="31878"/>
                    <a:pt x="11506" y="31787"/>
                  </a:cubicBezTo>
                  <a:lnTo>
                    <a:pt x="11506" y="31787"/>
                  </a:lnTo>
                  <a:cubicBezTo>
                    <a:pt x="11503" y="31813"/>
                    <a:pt x="11499" y="31841"/>
                    <a:pt x="11498" y="31867"/>
                  </a:cubicBezTo>
                  <a:cubicBezTo>
                    <a:pt x="11483" y="32146"/>
                    <a:pt x="11613" y="32410"/>
                    <a:pt x="11671" y="32677"/>
                  </a:cubicBezTo>
                  <a:cubicBezTo>
                    <a:pt x="11717" y="32881"/>
                    <a:pt x="11737" y="33091"/>
                    <a:pt x="11783" y="33294"/>
                  </a:cubicBezTo>
                  <a:cubicBezTo>
                    <a:pt x="11751" y="33346"/>
                    <a:pt x="11708" y="33389"/>
                    <a:pt x="11659" y="33423"/>
                  </a:cubicBezTo>
                  <a:cubicBezTo>
                    <a:pt x="11554" y="33495"/>
                    <a:pt x="11436" y="33544"/>
                    <a:pt x="11327" y="33605"/>
                  </a:cubicBezTo>
                  <a:cubicBezTo>
                    <a:pt x="11179" y="33688"/>
                    <a:pt x="11056" y="33792"/>
                    <a:pt x="11000" y="33937"/>
                  </a:cubicBezTo>
                  <a:cubicBezTo>
                    <a:pt x="10983" y="33945"/>
                    <a:pt x="10969" y="33956"/>
                    <a:pt x="10956" y="33969"/>
                  </a:cubicBezTo>
                  <a:cubicBezTo>
                    <a:pt x="10801" y="34132"/>
                    <a:pt x="10581" y="34200"/>
                    <a:pt x="10363" y="34200"/>
                  </a:cubicBezTo>
                  <a:cubicBezTo>
                    <a:pt x="10280" y="34200"/>
                    <a:pt x="10197" y="34190"/>
                    <a:pt x="10119" y="34172"/>
                  </a:cubicBezTo>
                  <a:cubicBezTo>
                    <a:pt x="10082" y="34181"/>
                    <a:pt x="10047" y="34186"/>
                    <a:pt x="10015" y="34186"/>
                  </a:cubicBezTo>
                  <a:cubicBezTo>
                    <a:pt x="9892" y="34186"/>
                    <a:pt x="9796" y="34120"/>
                    <a:pt x="9728" y="33989"/>
                  </a:cubicBezTo>
                  <a:cubicBezTo>
                    <a:pt x="9747" y="33951"/>
                    <a:pt x="9766" y="33913"/>
                    <a:pt x="9785" y="33875"/>
                  </a:cubicBezTo>
                  <a:cubicBezTo>
                    <a:pt x="9767" y="33782"/>
                    <a:pt x="9830" y="33227"/>
                    <a:pt x="9826" y="33227"/>
                  </a:cubicBezTo>
                  <a:lnTo>
                    <a:pt x="9826" y="33227"/>
                  </a:lnTo>
                  <a:cubicBezTo>
                    <a:pt x="9826" y="33227"/>
                    <a:pt x="9826" y="33229"/>
                    <a:pt x="9825" y="33233"/>
                  </a:cubicBezTo>
                  <a:cubicBezTo>
                    <a:pt x="9832" y="33189"/>
                    <a:pt x="9840" y="33151"/>
                    <a:pt x="9848" y="33115"/>
                  </a:cubicBezTo>
                  <a:cubicBezTo>
                    <a:pt x="9886" y="33077"/>
                    <a:pt x="9898" y="33020"/>
                    <a:pt x="9877" y="32969"/>
                  </a:cubicBezTo>
                  <a:cubicBezTo>
                    <a:pt x="9897" y="32862"/>
                    <a:pt x="9897" y="32773"/>
                    <a:pt x="9842" y="32600"/>
                  </a:cubicBezTo>
                  <a:cubicBezTo>
                    <a:pt x="9711" y="32195"/>
                    <a:pt x="9574" y="31997"/>
                    <a:pt x="9710" y="31637"/>
                  </a:cubicBezTo>
                  <a:close/>
                  <a:moveTo>
                    <a:pt x="9651" y="34299"/>
                  </a:moveTo>
                  <a:cubicBezTo>
                    <a:pt x="9691" y="34321"/>
                    <a:pt x="9735" y="34339"/>
                    <a:pt x="9781" y="34354"/>
                  </a:cubicBezTo>
                  <a:lnTo>
                    <a:pt x="9805" y="34361"/>
                  </a:lnTo>
                  <a:cubicBezTo>
                    <a:pt x="9722" y="34379"/>
                    <a:pt x="9639" y="34397"/>
                    <a:pt x="9556" y="34416"/>
                  </a:cubicBezTo>
                  <a:cubicBezTo>
                    <a:pt x="9591" y="34380"/>
                    <a:pt x="9622" y="34340"/>
                    <a:pt x="9651" y="34299"/>
                  </a:cubicBezTo>
                  <a:close/>
                  <a:moveTo>
                    <a:pt x="8697" y="28171"/>
                  </a:moveTo>
                  <a:lnTo>
                    <a:pt x="8697" y="28171"/>
                  </a:lnTo>
                  <a:cubicBezTo>
                    <a:pt x="8816" y="28687"/>
                    <a:pt x="8766" y="29203"/>
                    <a:pt x="8348" y="29779"/>
                  </a:cubicBezTo>
                  <a:cubicBezTo>
                    <a:pt x="8198" y="29987"/>
                    <a:pt x="8080" y="30184"/>
                    <a:pt x="7995" y="30398"/>
                  </a:cubicBezTo>
                  <a:cubicBezTo>
                    <a:pt x="7957" y="30395"/>
                    <a:pt x="7919" y="30394"/>
                    <a:pt x="7881" y="30394"/>
                  </a:cubicBezTo>
                  <a:cubicBezTo>
                    <a:pt x="7034" y="30394"/>
                    <a:pt x="6512" y="31093"/>
                    <a:pt x="6142" y="31814"/>
                  </a:cubicBezTo>
                  <a:cubicBezTo>
                    <a:pt x="5887" y="32308"/>
                    <a:pt x="5577" y="32994"/>
                    <a:pt x="6259" y="33283"/>
                  </a:cubicBezTo>
                  <a:cubicBezTo>
                    <a:pt x="6388" y="33338"/>
                    <a:pt x="6532" y="33355"/>
                    <a:pt x="6682" y="33355"/>
                  </a:cubicBezTo>
                  <a:cubicBezTo>
                    <a:pt x="6934" y="33355"/>
                    <a:pt x="7203" y="33306"/>
                    <a:pt x="7444" y="33306"/>
                  </a:cubicBezTo>
                  <a:cubicBezTo>
                    <a:pt x="7507" y="33306"/>
                    <a:pt x="7569" y="33309"/>
                    <a:pt x="7627" y="33318"/>
                  </a:cubicBezTo>
                  <a:cubicBezTo>
                    <a:pt x="7874" y="33354"/>
                    <a:pt x="8112" y="33453"/>
                    <a:pt x="8353" y="33453"/>
                  </a:cubicBezTo>
                  <a:cubicBezTo>
                    <a:pt x="8374" y="33453"/>
                    <a:pt x="8396" y="33452"/>
                    <a:pt x="8417" y="33451"/>
                  </a:cubicBezTo>
                  <a:lnTo>
                    <a:pt x="8417" y="33451"/>
                  </a:lnTo>
                  <a:cubicBezTo>
                    <a:pt x="7953" y="33721"/>
                    <a:pt x="7660" y="34136"/>
                    <a:pt x="7126" y="34340"/>
                  </a:cubicBezTo>
                  <a:cubicBezTo>
                    <a:pt x="6525" y="34571"/>
                    <a:pt x="5906" y="34776"/>
                    <a:pt x="5410" y="35192"/>
                  </a:cubicBezTo>
                  <a:cubicBezTo>
                    <a:pt x="5395" y="35194"/>
                    <a:pt x="5380" y="35200"/>
                    <a:pt x="5367" y="35209"/>
                  </a:cubicBezTo>
                  <a:cubicBezTo>
                    <a:pt x="5186" y="35328"/>
                    <a:pt x="4869" y="35419"/>
                    <a:pt x="4658" y="35489"/>
                  </a:cubicBezTo>
                  <a:cubicBezTo>
                    <a:pt x="4571" y="35607"/>
                    <a:pt x="4462" y="35666"/>
                    <a:pt x="4331" y="35666"/>
                  </a:cubicBezTo>
                  <a:cubicBezTo>
                    <a:pt x="4258" y="35666"/>
                    <a:pt x="4178" y="35647"/>
                    <a:pt x="4091" y="35611"/>
                  </a:cubicBezTo>
                  <a:cubicBezTo>
                    <a:pt x="3982" y="35657"/>
                    <a:pt x="3892" y="35681"/>
                    <a:pt x="3821" y="35681"/>
                  </a:cubicBezTo>
                  <a:cubicBezTo>
                    <a:pt x="3691" y="35681"/>
                    <a:pt x="3628" y="35601"/>
                    <a:pt x="3631" y="35439"/>
                  </a:cubicBezTo>
                  <a:cubicBezTo>
                    <a:pt x="3519" y="35236"/>
                    <a:pt x="3582" y="34795"/>
                    <a:pt x="3588" y="34573"/>
                  </a:cubicBezTo>
                  <a:cubicBezTo>
                    <a:pt x="3611" y="33713"/>
                    <a:pt x="3326" y="32880"/>
                    <a:pt x="3401" y="32035"/>
                  </a:cubicBezTo>
                  <a:lnTo>
                    <a:pt x="3401" y="32035"/>
                  </a:lnTo>
                  <a:cubicBezTo>
                    <a:pt x="3451" y="32044"/>
                    <a:pt x="3502" y="32048"/>
                    <a:pt x="3554" y="32048"/>
                  </a:cubicBezTo>
                  <a:cubicBezTo>
                    <a:pt x="3561" y="32048"/>
                    <a:pt x="3568" y="32048"/>
                    <a:pt x="3575" y="32047"/>
                  </a:cubicBezTo>
                  <a:cubicBezTo>
                    <a:pt x="3747" y="32047"/>
                    <a:pt x="3914" y="31854"/>
                    <a:pt x="4036" y="31771"/>
                  </a:cubicBezTo>
                  <a:cubicBezTo>
                    <a:pt x="4526" y="31445"/>
                    <a:pt x="4924" y="31104"/>
                    <a:pt x="5438" y="30816"/>
                  </a:cubicBezTo>
                  <a:cubicBezTo>
                    <a:pt x="6133" y="30428"/>
                    <a:pt x="6910" y="30064"/>
                    <a:pt x="7455" y="29470"/>
                  </a:cubicBezTo>
                  <a:cubicBezTo>
                    <a:pt x="7842" y="29050"/>
                    <a:pt x="8352" y="28640"/>
                    <a:pt x="8697" y="28171"/>
                  </a:cubicBezTo>
                  <a:close/>
                  <a:moveTo>
                    <a:pt x="9608" y="33299"/>
                  </a:moveTo>
                  <a:cubicBezTo>
                    <a:pt x="9600" y="33467"/>
                    <a:pt x="9587" y="33643"/>
                    <a:pt x="9576" y="33760"/>
                  </a:cubicBezTo>
                  <a:cubicBezTo>
                    <a:pt x="9567" y="33873"/>
                    <a:pt x="9543" y="33965"/>
                    <a:pt x="9533" y="34044"/>
                  </a:cubicBezTo>
                  <a:cubicBezTo>
                    <a:pt x="9217" y="34170"/>
                    <a:pt x="8891" y="34273"/>
                    <a:pt x="8591" y="34432"/>
                  </a:cubicBezTo>
                  <a:cubicBezTo>
                    <a:pt x="8340" y="34565"/>
                    <a:pt x="8137" y="34777"/>
                    <a:pt x="7885" y="34903"/>
                  </a:cubicBezTo>
                  <a:cubicBezTo>
                    <a:pt x="7637" y="35027"/>
                    <a:pt x="7338" y="35051"/>
                    <a:pt x="7095" y="35187"/>
                  </a:cubicBezTo>
                  <a:cubicBezTo>
                    <a:pt x="6633" y="35445"/>
                    <a:pt x="6276" y="35760"/>
                    <a:pt x="5766" y="35981"/>
                  </a:cubicBezTo>
                  <a:cubicBezTo>
                    <a:pt x="5644" y="36035"/>
                    <a:pt x="5502" y="36051"/>
                    <a:pt x="5383" y="36114"/>
                  </a:cubicBezTo>
                  <a:cubicBezTo>
                    <a:pt x="5240" y="36189"/>
                    <a:pt x="5104" y="36275"/>
                    <a:pt x="4975" y="36373"/>
                  </a:cubicBezTo>
                  <a:cubicBezTo>
                    <a:pt x="4888" y="36456"/>
                    <a:pt x="4799" y="36498"/>
                    <a:pt x="4708" y="36498"/>
                  </a:cubicBezTo>
                  <a:cubicBezTo>
                    <a:pt x="4558" y="36498"/>
                    <a:pt x="4403" y="36383"/>
                    <a:pt x="4245" y="36156"/>
                  </a:cubicBezTo>
                  <a:cubicBezTo>
                    <a:pt x="4386" y="36120"/>
                    <a:pt x="4435" y="36066"/>
                    <a:pt x="4587" y="35959"/>
                  </a:cubicBezTo>
                  <a:cubicBezTo>
                    <a:pt x="4926" y="35716"/>
                    <a:pt x="4884" y="35720"/>
                    <a:pt x="5135" y="35593"/>
                  </a:cubicBezTo>
                  <a:cubicBezTo>
                    <a:pt x="5271" y="35525"/>
                    <a:pt x="5361" y="35524"/>
                    <a:pt x="5500" y="35437"/>
                  </a:cubicBezTo>
                  <a:cubicBezTo>
                    <a:pt x="5518" y="35425"/>
                    <a:pt x="5533" y="35409"/>
                    <a:pt x="5543" y="35391"/>
                  </a:cubicBezTo>
                  <a:cubicBezTo>
                    <a:pt x="5705" y="35308"/>
                    <a:pt x="5855" y="35203"/>
                    <a:pt x="6026" y="35100"/>
                  </a:cubicBezTo>
                  <a:cubicBezTo>
                    <a:pt x="6528" y="34797"/>
                    <a:pt x="7088" y="34707"/>
                    <a:pt x="7600" y="34441"/>
                  </a:cubicBezTo>
                  <a:cubicBezTo>
                    <a:pt x="8017" y="34223"/>
                    <a:pt x="8268" y="33861"/>
                    <a:pt x="8681" y="33678"/>
                  </a:cubicBezTo>
                  <a:cubicBezTo>
                    <a:pt x="9032" y="33521"/>
                    <a:pt x="9320" y="33478"/>
                    <a:pt x="9608" y="33299"/>
                  </a:cubicBezTo>
                  <a:close/>
                  <a:moveTo>
                    <a:pt x="16033" y="33566"/>
                  </a:moveTo>
                  <a:cubicBezTo>
                    <a:pt x="16330" y="33620"/>
                    <a:pt x="16748" y="33885"/>
                    <a:pt x="17001" y="33943"/>
                  </a:cubicBezTo>
                  <a:lnTo>
                    <a:pt x="17001" y="33941"/>
                  </a:lnTo>
                  <a:cubicBezTo>
                    <a:pt x="17474" y="34048"/>
                    <a:pt x="17971" y="33962"/>
                    <a:pt x="18455" y="34100"/>
                  </a:cubicBezTo>
                  <a:cubicBezTo>
                    <a:pt x="19070" y="34277"/>
                    <a:pt x="19365" y="34552"/>
                    <a:pt x="19876" y="34852"/>
                  </a:cubicBezTo>
                  <a:cubicBezTo>
                    <a:pt x="20426" y="35175"/>
                    <a:pt x="21047" y="35246"/>
                    <a:pt x="21690" y="35246"/>
                  </a:cubicBezTo>
                  <a:cubicBezTo>
                    <a:pt x="22192" y="35246"/>
                    <a:pt x="22707" y="35202"/>
                    <a:pt x="23212" y="35202"/>
                  </a:cubicBezTo>
                  <a:cubicBezTo>
                    <a:pt x="23553" y="35202"/>
                    <a:pt x="23890" y="35222"/>
                    <a:pt x="24215" y="35289"/>
                  </a:cubicBezTo>
                  <a:cubicBezTo>
                    <a:pt x="24451" y="35402"/>
                    <a:pt x="25194" y="36346"/>
                    <a:pt x="25258" y="36547"/>
                  </a:cubicBezTo>
                  <a:cubicBezTo>
                    <a:pt x="25273" y="36789"/>
                    <a:pt x="25281" y="37029"/>
                    <a:pt x="25282" y="37270"/>
                  </a:cubicBezTo>
                  <a:cubicBezTo>
                    <a:pt x="25116" y="37479"/>
                    <a:pt x="24944" y="37584"/>
                    <a:pt x="24767" y="37584"/>
                  </a:cubicBezTo>
                  <a:cubicBezTo>
                    <a:pt x="24651" y="37584"/>
                    <a:pt x="24532" y="37538"/>
                    <a:pt x="24411" y="37447"/>
                  </a:cubicBezTo>
                  <a:cubicBezTo>
                    <a:pt x="24092" y="37438"/>
                    <a:pt x="23731" y="37315"/>
                    <a:pt x="23410" y="37268"/>
                  </a:cubicBezTo>
                  <a:cubicBezTo>
                    <a:pt x="23213" y="37238"/>
                    <a:pt x="23042" y="37225"/>
                    <a:pt x="22883" y="37225"/>
                  </a:cubicBezTo>
                  <a:cubicBezTo>
                    <a:pt x="22482" y="37225"/>
                    <a:pt x="22155" y="37309"/>
                    <a:pt x="21671" y="37436"/>
                  </a:cubicBezTo>
                  <a:cubicBezTo>
                    <a:pt x="21469" y="37528"/>
                    <a:pt x="21260" y="37574"/>
                    <a:pt x="21045" y="37574"/>
                  </a:cubicBezTo>
                  <a:cubicBezTo>
                    <a:pt x="20820" y="37574"/>
                    <a:pt x="20588" y="37524"/>
                    <a:pt x="20349" y="37424"/>
                  </a:cubicBezTo>
                  <a:cubicBezTo>
                    <a:pt x="20271" y="37352"/>
                    <a:pt x="20180" y="37295"/>
                    <a:pt x="20082" y="37257"/>
                  </a:cubicBezTo>
                  <a:cubicBezTo>
                    <a:pt x="19771" y="37228"/>
                    <a:pt x="19810" y="37178"/>
                    <a:pt x="19745" y="37178"/>
                  </a:cubicBezTo>
                  <a:cubicBezTo>
                    <a:pt x="19726" y="37178"/>
                    <a:pt x="19699" y="37182"/>
                    <a:pt x="19653" y="37192"/>
                  </a:cubicBezTo>
                  <a:cubicBezTo>
                    <a:pt x="19670" y="36762"/>
                    <a:pt x="19547" y="36329"/>
                    <a:pt x="19270" y="35944"/>
                  </a:cubicBezTo>
                  <a:cubicBezTo>
                    <a:pt x="18858" y="35372"/>
                    <a:pt x="18265" y="35118"/>
                    <a:pt x="17617" y="35118"/>
                  </a:cubicBezTo>
                  <a:cubicBezTo>
                    <a:pt x="17412" y="35118"/>
                    <a:pt x="17201" y="35143"/>
                    <a:pt x="16989" y="35192"/>
                  </a:cubicBezTo>
                  <a:cubicBezTo>
                    <a:pt x="16412" y="35324"/>
                    <a:pt x="16206" y="35643"/>
                    <a:pt x="16082" y="36021"/>
                  </a:cubicBezTo>
                  <a:cubicBezTo>
                    <a:pt x="15891" y="35492"/>
                    <a:pt x="15380" y="35200"/>
                    <a:pt x="14921" y="35200"/>
                  </a:cubicBezTo>
                  <a:cubicBezTo>
                    <a:pt x="14432" y="35200"/>
                    <a:pt x="14002" y="35533"/>
                    <a:pt x="14084" y="36264"/>
                  </a:cubicBezTo>
                  <a:cubicBezTo>
                    <a:pt x="14103" y="36434"/>
                    <a:pt x="14248" y="36685"/>
                    <a:pt x="14250" y="36841"/>
                  </a:cubicBezTo>
                  <a:cubicBezTo>
                    <a:pt x="14251" y="37111"/>
                    <a:pt x="14228" y="37189"/>
                    <a:pt x="14188" y="37189"/>
                  </a:cubicBezTo>
                  <a:cubicBezTo>
                    <a:pt x="14134" y="37189"/>
                    <a:pt x="14047" y="37043"/>
                    <a:pt x="13945" y="37043"/>
                  </a:cubicBezTo>
                  <a:cubicBezTo>
                    <a:pt x="13882" y="37043"/>
                    <a:pt x="13826" y="37040"/>
                    <a:pt x="13773" y="37040"/>
                  </a:cubicBezTo>
                  <a:cubicBezTo>
                    <a:pt x="13669" y="37040"/>
                    <a:pt x="13576" y="37052"/>
                    <a:pt x="13464" y="37124"/>
                  </a:cubicBezTo>
                  <a:cubicBezTo>
                    <a:pt x="13374" y="37183"/>
                    <a:pt x="13251" y="37369"/>
                    <a:pt x="13177" y="37438"/>
                  </a:cubicBezTo>
                  <a:cubicBezTo>
                    <a:pt x="13134" y="37475"/>
                    <a:pt x="13089" y="37509"/>
                    <a:pt x="13041" y="37539"/>
                  </a:cubicBezTo>
                  <a:cubicBezTo>
                    <a:pt x="13065" y="37484"/>
                    <a:pt x="13091" y="37430"/>
                    <a:pt x="13121" y="37377"/>
                  </a:cubicBezTo>
                  <a:cubicBezTo>
                    <a:pt x="13146" y="37334"/>
                    <a:pt x="13171" y="37297"/>
                    <a:pt x="13194" y="37263"/>
                  </a:cubicBezTo>
                  <a:cubicBezTo>
                    <a:pt x="13198" y="37260"/>
                    <a:pt x="13202" y="37258"/>
                    <a:pt x="13206" y="37254"/>
                  </a:cubicBezTo>
                  <a:cubicBezTo>
                    <a:pt x="13638" y="36827"/>
                    <a:pt x="13282" y="36730"/>
                    <a:pt x="13139" y="36285"/>
                  </a:cubicBezTo>
                  <a:cubicBezTo>
                    <a:pt x="12805" y="35246"/>
                    <a:pt x="13669" y="35034"/>
                    <a:pt x="14400" y="34628"/>
                  </a:cubicBezTo>
                  <a:cubicBezTo>
                    <a:pt x="14926" y="34336"/>
                    <a:pt x="15308" y="33836"/>
                    <a:pt x="15916" y="33673"/>
                  </a:cubicBezTo>
                  <a:cubicBezTo>
                    <a:pt x="15969" y="33657"/>
                    <a:pt x="16012" y="33618"/>
                    <a:pt x="16033" y="33566"/>
                  </a:cubicBezTo>
                  <a:close/>
                  <a:moveTo>
                    <a:pt x="13800" y="37516"/>
                  </a:moveTo>
                  <a:cubicBezTo>
                    <a:pt x="13954" y="37516"/>
                    <a:pt x="14100" y="37623"/>
                    <a:pt x="14261" y="37623"/>
                  </a:cubicBezTo>
                  <a:cubicBezTo>
                    <a:pt x="14308" y="37623"/>
                    <a:pt x="14355" y="37614"/>
                    <a:pt x="14405" y="37591"/>
                  </a:cubicBezTo>
                  <a:lnTo>
                    <a:pt x="14405" y="37591"/>
                  </a:lnTo>
                  <a:cubicBezTo>
                    <a:pt x="14328" y="38033"/>
                    <a:pt x="14272" y="38495"/>
                    <a:pt x="14056" y="38883"/>
                  </a:cubicBezTo>
                  <a:cubicBezTo>
                    <a:pt x="13871" y="39219"/>
                    <a:pt x="13513" y="39392"/>
                    <a:pt x="13335" y="39716"/>
                  </a:cubicBezTo>
                  <a:cubicBezTo>
                    <a:pt x="13208" y="39619"/>
                    <a:pt x="13090" y="39519"/>
                    <a:pt x="13000" y="39368"/>
                  </a:cubicBezTo>
                  <a:cubicBezTo>
                    <a:pt x="12957" y="39292"/>
                    <a:pt x="12924" y="39211"/>
                    <a:pt x="12903" y="39126"/>
                  </a:cubicBezTo>
                  <a:cubicBezTo>
                    <a:pt x="12918" y="39083"/>
                    <a:pt x="12923" y="39037"/>
                    <a:pt x="12916" y="38993"/>
                  </a:cubicBezTo>
                  <a:cubicBezTo>
                    <a:pt x="12981" y="38822"/>
                    <a:pt x="12979" y="38636"/>
                    <a:pt x="12965" y="38450"/>
                  </a:cubicBezTo>
                  <a:cubicBezTo>
                    <a:pt x="12967" y="38440"/>
                    <a:pt x="12969" y="38432"/>
                    <a:pt x="12972" y="38422"/>
                  </a:cubicBezTo>
                  <a:cubicBezTo>
                    <a:pt x="13000" y="38035"/>
                    <a:pt x="13229" y="38039"/>
                    <a:pt x="13459" y="37820"/>
                  </a:cubicBezTo>
                  <a:cubicBezTo>
                    <a:pt x="13498" y="37782"/>
                    <a:pt x="13632" y="37564"/>
                    <a:pt x="13661" y="37549"/>
                  </a:cubicBezTo>
                  <a:cubicBezTo>
                    <a:pt x="13708" y="37525"/>
                    <a:pt x="13754" y="37516"/>
                    <a:pt x="13800" y="37516"/>
                  </a:cubicBezTo>
                  <a:close/>
                  <a:moveTo>
                    <a:pt x="13894" y="30534"/>
                  </a:moveTo>
                  <a:cubicBezTo>
                    <a:pt x="14417" y="30534"/>
                    <a:pt x="14751" y="30761"/>
                    <a:pt x="15184" y="30988"/>
                  </a:cubicBezTo>
                  <a:cubicBezTo>
                    <a:pt x="15611" y="31594"/>
                    <a:pt x="16117" y="32280"/>
                    <a:pt x="15690" y="33064"/>
                  </a:cubicBezTo>
                  <a:cubicBezTo>
                    <a:pt x="15394" y="33602"/>
                    <a:pt x="15559" y="33229"/>
                    <a:pt x="15144" y="33577"/>
                  </a:cubicBezTo>
                  <a:cubicBezTo>
                    <a:pt x="14632" y="34008"/>
                    <a:pt x="14091" y="34167"/>
                    <a:pt x="13509" y="34473"/>
                  </a:cubicBezTo>
                  <a:cubicBezTo>
                    <a:pt x="13084" y="34697"/>
                    <a:pt x="12647" y="35094"/>
                    <a:pt x="12530" y="35581"/>
                  </a:cubicBezTo>
                  <a:cubicBezTo>
                    <a:pt x="12396" y="36131"/>
                    <a:pt x="13055" y="36648"/>
                    <a:pt x="12934" y="37074"/>
                  </a:cubicBezTo>
                  <a:cubicBezTo>
                    <a:pt x="12782" y="37225"/>
                    <a:pt x="12680" y="37474"/>
                    <a:pt x="12625" y="37645"/>
                  </a:cubicBezTo>
                  <a:cubicBezTo>
                    <a:pt x="12563" y="37837"/>
                    <a:pt x="12561" y="38026"/>
                    <a:pt x="12566" y="38224"/>
                  </a:cubicBezTo>
                  <a:cubicBezTo>
                    <a:pt x="12556" y="38290"/>
                    <a:pt x="12549" y="38358"/>
                    <a:pt x="12544" y="38425"/>
                  </a:cubicBezTo>
                  <a:cubicBezTo>
                    <a:pt x="12541" y="38459"/>
                    <a:pt x="12547" y="38495"/>
                    <a:pt x="12562" y="38526"/>
                  </a:cubicBezTo>
                  <a:cubicBezTo>
                    <a:pt x="12557" y="38640"/>
                    <a:pt x="12551" y="38753"/>
                    <a:pt x="12549" y="38867"/>
                  </a:cubicBezTo>
                  <a:cubicBezTo>
                    <a:pt x="12436" y="38925"/>
                    <a:pt x="12569" y="39009"/>
                    <a:pt x="12222" y="39092"/>
                  </a:cubicBezTo>
                  <a:cubicBezTo>
                    <a:pt x="12169" y="39106"/>
                    <a:pt x="12113" y="39106"/>
                    <a:pt x="12057" y="39106"/>
                  </a:cubicBezTo>
                  <a:cubicBezTo>
                    <a:pt x="12051" y="39106"/>
                    <a:pt x="12045" y="39106"/>
                    <a:pt x="12040" y="39106"/>
                  </a:cubicBezTo>
                  <a:cubicBezTo>
                    <a:pt x="11989" y="39106"/>
                    <a:pt x="11938" y="39107"/>
                    <a:pt x="11890" y="39116"/>
                  </a:cubicBezTo>
                  <a:cubicBezTo>
                    <a:pt x="11622" y="39168"/>
                    <a:pt x="11414" y="39356"/>
                    <a:pt x="11164" y="39452"/>
                  </a:cubicBezTo>
                  <a:cubicBezTo>
                    <a:pt x="11030" y="39504"/>
                    <a:pt x="10890" y="39532"/>
                    <a:pt x="10748" y="39550"/>
                  </a:cubicBezTo>
                  <a:cubicBezTo>
                    <a:pt x="10885" y="39435"/>
                    <a:pt x="11019" y="39315"/>
                    <a:pt x="11152" y="39182"/>
                  </a:cubicBezTo>
                  <a:cubicBezTo>
                    <a:pt x="11217" y="39117"/>
                    <a:pt x="11170" y="38994"/>
                    <a:pt x="11075" y="38994"/>
                  </a:cubicBezTo>
                  <a:cubicBezTo>
                    <a:pt x="11075" y="38994"/>
                    <a:pt x="11075" y="38994"/>
                    <a:pt x="11074" y="38994"/>
                  </a:cubicBezTo>
                  <a:cubicBezTo>
                    <a:pt x="10766" y="39000"/>
                    <a:pt x="10713" y="39031"/>
                    <a:pt x="10467" y="39219"/>
                  </a:cubicBezTo>
                  <a:cubicBezTo>
                    <a:pt x="9920" y="39636"/>
                    <a:pt x="9420" y="40001"/>
                    <a:pt x="8801" y="40321"/>
                  </a:cubicBezTo>
                  <a:cubicBezTo>
                    <a:pt x="8202" y="40632"/>
                    <a:pt x="7620" y="40813"/>
                    <a:pt x="6980" y="40990"/>
                  </a:cubicBezTo>
                  <a:cubicBezTo>
                    <a:pt x="6566" y="41106"/>
                    <a:pt x="6388" y="41330"/>
                    <a:pt x="6019" y="41514"/>
                  </a:cubicBezTo>
                  <a:cubicBezTo>
                    <a:pt x="5666" y="41162"/>
                    <a:pt x="6053" y="40578"/>
                    <a:pt x="5979" y="40166"/>
                  </a:cubicBezTo>
                  <a:cubicBezTo>
                    <a:pt x="5921" y="39841"/>
                    <a:pt x="5703" y="39601"/>
                    <a:pt x="5536" y="39328"/>
                  </a:cubicBezTo>
                  <a:cubicBezTo>
                    <a:pt x="5274" y="38900"/>
                    <a:pt x="5192" y="38457"/>
                    <a:pt x="5001" y="38007"/>
                  </a:cubicBezTo>
                  <a:cubicBezTo>
                    <a:pt x="4844" y="37637"/>
                    <a:pt x="4386" y="37319"/>
                    <a:pt x="4465" y="36863"/>
                  </a:cubicBezTo>
                  <a:cubicBezTo>
                    <a:pt x="4682" y="36833"/>
                    <a:pt x="4903" y="36695"/>
                    <a:pt x="5103" y="36590"/>
                  </a:cubicBezTo>
                  <a:cubicBezTo>
                    <a:pt x="5383" y="36443"/>
                    <a:pt x="5681" y="36356"/>
                    <a:pt x="5975" y="36262"/>
                  </a:cubicBezTo>
                  <a:lnTo>
                    <a:pt x="5975" y="36262"/>
                  </a:lnTo>
                  <a:cubicBezTo>
                    <a:pt x="5827" y="37290"/>
                    <a:pt x="6978" y="37964"/>
                    <a:pt x="7981" y="37964"/>
                  </a:cubicBezTo>
                  <a:cubicBezTo>
                    <a:pt x="8222" y="37964"/>
                    <a:pt x="8454" y="37925"/>
                    <a:pt x="8658" y="37843"/>
                  </a:cubicBezTo>
                  <a:cubicBezTo>
                    <a:pt x="8965" y="37720"/>
                    <a:pt x="9255" y="37397"/>
                    <a:pt x="9456" y="37013"/>
                  </a:cubicBezTo>
                  <a:cubicBezTo>
                    <a:pt x="9684" y="36950"/>
                    <a:pt x="9828" y="36729"/>
                    <a:pt x="9906" y="36482"/>
                  </a:cubicBezTo>
                  <a:cubicBezTo>
                    <a:pt x="9989" y="36220"/>
                    <a:pt x="10023" y="35974"/>
                    <a:pt x="10201" y="35753"/>
                  </a:cubicBezTo>
                  <a:cubicBezTo>
                    <a:pt x="10377" y="35536"/>
                    <a:pt x="10599" y="35431"/>
                    <a:pt x="10853" y="35327"/>
                  </a:cubicBezTo>
                  <a:cubicBezTo>
                    <a:pt x="11035" y="35253"/>
                    <a:pt x="10977" y="35019"/>
                    <a:pt x="10798" y="35019"/>
                  </a:cubicBezTo>
                  <a:cubicBezTo>
                    <a:pt x="10788" y="35019"/>
                    <a:pt x="10779" y="35020"/>
                    <a:pt x="10768" y="35021"/>
                  </a:cubicBezTo>
                  <a:cubicBezTo>
                    <a:pt x="10422" y="35069"/>
                    <a:pt x="10104" y="35307"/>
                    <a:pt x="9901" y="35584"/>
                  </a:cubicBezTo>
                  <a:cubicBezTo>
                    <a:pt x="9814" y="35702"/>
                    <a:pt x="9762" y="35863"/>
                    <a:pt x="9713" y="36028"/>
                  </a:cubicBezTo>
                  <a:cubicBezTo>
                    <a:pt x="9705" y="35619"/>
                    <a:pt x="9529" y="35265"/>
                    <a:pt x="9089" y="35118"/>
                  </a:cubicBezTo>
                  <a:cubicBezTo>
                    <a:pt x="9065" y="35110"/>
                    <a:pt x="9041" y="35106"/>
                    <a:pt x="9020" y="35106"/>
                  </a:cubicBezTo>
                  <a:cubicBezTo>
                    <a:pt x="8812" y="35106"/>
                    <a:pt x="8744" y="35447"/>
                    <a:pt x="8976" y="35527"/>
                  </a:cubicBezTo>
                  <a:cubicBezTo>
                    <a:pt x="9894" y="35844"/>
                    <a:pt x="8821" y="37072"/>
                    <a:pt x="8546" y="37263"/>
                  </a:cubicBezTo>
                  <a:cubicBezTo>
                    <a:pt x="8310" y="37427"/>
                    <a:pt x="8062" y="37499"/>
                    <a:pt x="7803" y="37499"/>
                  </a:cubicBezTo>
                  <a:cubicBezTo>
                    <a:pt x="7575" y="37499"/>
                    <a:pt x="7340" y="37443"/>
                    <a:pt x="7097" y="37344"/>
                  </a:cubicBezTo>
                  <a:cubicBezTo>
                    <a:pt x="6733" y="37195"/>
                    <a:pt x="6078" y="36810"/>
                    <a:pt x="6419" y="36335"/>
                  </a:cubicBezTo>
                  <a:cubicBezTo>
                    <a:pt x="6436" y="36312"/>
                    <a:pt x="6800" y="36146"/>
                    <a:pt x="6819" y="36132"/>
                  </a:cubicBezTo>
                  <a:cubicBezTo>
                    <a:pt x="6991" y="36006"/>
                    <a:pt x="7103" y="35803"/>
                    <a:pt x="7260" y="35662"/>
                  </a:cubicBezTo>
                  <a:cubicBezTo>
                    <a:pt x="7475" y="35542"/>
                    <a:pt x="7687" y="35420"/>
                    <a:pt x="7900" y="35311"/>
                  </a:cubicBezTo>
                  <a:cubicBezTo>
                    <a:pt x="7949" y="35286"/>
                    <a:pt x="7995" y="35260"/>
                    <a:pt x="8043" y="35234"/>
                  </a:cubicBezTo>
                  <a:cubicBezTo>
                    <a:pt x="8168" y="35188"/>
                    <a:pt x="8295" y="35145"/>
                    <a:pt x="8422" y="35101"/>
                  </a:cubicBezTo>
                  <a:cubicBezTo>
                    <a:pt x="9094" y="34869"/>
                    <a:pt x="9794" y="34724"/>
                    <a:pt x="10463" y="34488"/>
                  </a:cubicBezTo>
                  <a:cubicBezTo>
                    <a:pt x="10483" y="34489"/>
                    <a:pt x="10503" y="34490"/>
                    <a:pt x="10522" y="34490"/>
                  </a:cubicBezTo>
                  <a:cubicBezTo>
                    <a:pt x="10802" y="34490"/>
                    <a:pt x="11061" y="34407"/>
                    <a:pt x="11179" y="34141"/>
                  </a:cubicBezTo>
                  <a:cubicBezTo>
                    <a:pt x="11196" y="34103"/>
                    <a:pt x="11195" y="34057"/>
                    <a:pt x="11178" y="34019"/>
                  </a:cubicBezTo>
                  <a:cubicBezTo>
                    <a:pt x="11251" y="33836"/>
                    <a:pt x="11503" y="33766"/>
                    <a:pt x="11668" y="33685"/>
                  </a:cubicBezTo>
                  <a:cubicBezTo>
                    <a:pt x="11738" y="33651"/>
                    <a:pt x="11806" y="33611"/>
                    <a:pt x="11869" y="33563"/>
                  </a:cubicBezTo>
                  <a:cubicBezTo>
                    <a:pt x="12001" y="33871"/>
                    <a:pt x="12254" y="34171"/>
                    <a:pt x="12598" y="34234"/>
                  </a:cubicBezTo>
                  <a:cubicBezTo>
                    <a:pt x="12639" y="34242"/>
                    <a:pt x="12679" y="34245"/>
                    <a:pt x="12719" y="34245"/>
                  </a:cubicBezTo>
                  <a:cubicBezTo>
                    <a:pt x="12855" y="34245"/>
                    <a:pt x="12981" y="34203"/>
                    <a:pt x="13103" y="34131"/>
                  </a:cubicBezTo>
                  <a:cubicBezTo>
                    <a:pt x="13150" y="34104"/>
                    <a:pt x="13555" y="33699"/>
                    <a:pt x="13518" y="33688"/>
                  </a:cubicBezTo>
                  <a:lnTo>
                    <a:pt x="13518" y="33688"/>
                  </a:lnTo>
                  <a:cubicBezTo>
                    <a:pt x="13537" y="33694"/>
                    <a:pt x="13555" y="33696"/>
                    <a:pt x="13572" y="33696"/>
                  </a:cubicBezTo>
                  <a:cubicBezTo>
                    <a:pt x="13647" y="33696"/>
                    <a:pt x="13698" y="33648"/>
                    <a:pt x="13717" y="33586"/>
                  </a:cubicBezTo>
                  <a:cubicBezTo>
                    <a:pt x="13875" y="33641"/>
                    <a:pt x="14040" y="33677"/>
                    <a:pt x="14200" y="33677"/>
                  </a:cubicBezTo>
                  <a:cubicBezTo>
                    <a:pt x="14450" y="33677"/>
                    <a:pt x="14685" y="33590"/>
                    <a:pt x="14850" y="33355"/>
                  </a:cubicBezTo>
                  <a:cubicBezTo>
                    <a:pt x="15064" y="33052"/>
                    <a:pt x="15173" y="32525"/>
                    <a:pt x="15095" y="32161"/>
                  </a:cubicBezTo>
                  <a:cubicBezTo>
                    <a:pt x="14987" y="31651"/>
                    <a:pt x="14374" y="31588"/>
                    <a:pt x="14283" y="31106"/>
                  </a:cubicBezTo>
                  <a:cubicBezTo>
                    <a:pt x="14235" y="30849"/>
                    <a:pt x="14169" y="30545"/>
                    <a:pt x="13903" y="30545"/>
                  </a:cubicBezTo>
                  <a:cubicBezTo>
                    <a:pt x="13856" y="30545"/>
                    <a:pt x="13802" y="30555"/>
                    <a:pt x="13741" y="30576"/>
                  </a:cubicBezTo>
                  <a:cubicBezTo>
                    <a:pt x="13552" y="30643"/>
                    <a:pt x="13575" y="30934"/>
                    <a:pt x="13790" y="30935"/>
                  </a:cubicBezTo>
                  <a:cubicBezTo>
                    <a:pt x="13873" y="30935"/>
                    <a:pt x="13921" y="31413"/>
                    <a:pt x="13979" y="31510"/>
                  </a:cubicBezTo>
                  <a:cubicBezTo>
                    <a:pt x="14061" y="31651"/>
                    <a:pt x="14199" y="31737"/>
                    <a:pt x="14328" y="31828"/>
                  </a:cubicBezTo>
                  <a:cubicBezTo>
                    <a:pt x="14417" y="31891"/>
                    <a:pt x="14543" y="31942"/>
                    <a:pt x="14613" y="32026"/>
                  </a:cubicBezTo>
                  <a:cubicBezTo>
                    <a:pt x="14792" y="32246"/>
                    <a:pt x="14743" y="32564"/>
                    <a:pt x="14675" y="32811"/>
                  </a:cubicBezTo>
                  <a:cubicBezTo>
                    <a:pt x="14517" y="33377"/>
                    <a:pt x="14176" y="33367"/>
                    <a:pt x="13706" y="33436"/>
                  </a:cubicBezTo>
                  <a:cubicBezTo>
                    <a:pt x="13704" y="33436"/>
                    <a:pt x="13704" y="33439"/>
                    <a:pt x="13703" y="33439"/>
                  </a:cubicBezTo>
                  <a:cubicBezTo>
                    <a:pt x="13682" y="33400"/>
                    <a:pt x="13650" y="33371"/>
                    <a:pt x="13610" y="33355"/>
                  </a:cubicBezTo>
                  <a:cubicBezTo>
                    <a:pt x="13555" y="33333"/>
                    <a:pt x="13515" y="33323"/>
                    <a:pt x="13480" y="33323"/>
                  </a:cubicBezTo>
                  <a:cubicBezTo>
                    <a:pt x="13421" y="33323"/>
                    <a:pt x="13374" y="33352"/>
                    <a:pt x="13286" y="33395"/>
                  </a:cubicBezTo>
                  <a:cubicBezTo>
                    <a:pt x="13226" y="33424"/>
                    <a:pt x="13202" y="33506"/>
                    <a:pt x="13150" y="33538"/>
                  </a:cubicBezTo>
                  <a:cubicBezTo>
                    <a:pt x="13090" y="33620"/>
                    <a:pt x="13005" y="33662"/>
                    <a:pt x="12894" y="33662"/>
                  </a:cubicBezTo>
                  <a:cubicBezTo>
                    <a:pt x="12849" y="33662"/>
                    <a:pt x="12800" y="33655"/>
                    <a:pt x="12747" y="33642"/>
                  </a:cubicBezTo>
                  <a:cubicBezTo>
                    <a:pt x="12640" y="33715"/>
                    <a:pt x="12546" y="33752"/>
                    <a:pt x="12466" y="33752"/>
                  </a:cubicBezTo>
                  <a:cubicBezTo>
                    <a:pt x="12348" y="33752"/>
                    <a:pt x="12259" y="33673"/>
                    <a:pt x="12199" y="33516"/>
                  </a:cubicBezTo>
                  <a:cubicBezTo>
                    <a:pt x="12028" y="33212"/>
                    <a:pt x="12030" y="32826"/>
                    <a:pt x="11942" y="32495"/>
                  </a:cubicBezTo>
                  <a:cubicBezTo>
                    <a:pt x="11891" y="32299"/>
                    <a:pt x="11778" y="32075"/>
                    <a:pt x="11782" y="31869"/>
                  </a:cubicBezTo>
                  <a:cubicBezTo>
                    <a:pt x="11785" y="31798"/>
                    <a:pt x="11798" y="31726"/>
                    <a:pt x="11823" y="31659"/>
                  </a:cubicBezTo>
                  <a:cubicBezTo>
                    <a:pt x="11875" y="31634"/>
                    <a:pt x="11927" y="31605"/>
                    <a:pt x="11977" y="31573"/>
                  </a:cubicBezTo>
                  <a:cubicBezTo>
                    <a:pt x="12090" y="31500"/>
                    <a:pt x="12148" y="31414"/>
                    <a:pt x="12246" y="31321"/>
                  </a:cubicBezTo>
                  <a:cubicBezTo>
                    <a:pt x="12415" y="31043"/>
                    <a:pt x="12661" y="30890"/>
                    <a:pt x="12983" y="30861"/>
                  </a:cubicBezTo>
                  <a:cubicBezTo>
                    <a:pt x="13089" y="30834"/>
                    <a:pt x="13193" y="30798"/>
                    <a:pt x="13293" y="30754"/>
                  </a:cubicBezTo>
                  <a:cubicBezTo>
                    <a:pt x="13364" y="30703"/>
                    <a:pt x="13428" y="30643"/>
                    <a:pt x="13484" y="30576"/>
                  </a:cubicBezTo>
                  <a:cubicBezTo>
                    <a:pt x="13634" y="30547"/>
                    <a:pt x="13770" y="30534"/>
                    <a:pt x="13894" y="30534"/>
                  </a:cubicBezTo>
                  <a:close/>
                  <a:moveTo>
                    <a:pt x="18450" y="39132"/>
                  </a:moveTo>
                  <a:cubicBezTo>
                    <a:pt x="19045" y="39132"/>
                    <a:pt x="20196" y="39403"/>
                    <a:pt x="20681" y="39421"/>
                  </a:cubicBezTo>
                  <a:cubicBezTo>
                    <a:pt x="21432" y="39446"/>
                    <a:pt x="21947" y="39581"/>
                    <a:pt x="22503" y="40080"/>
                  </a:cubicBezTo>
                  <a:cubicBezTo>
                    <a:pt x="22755" y="40305"/>
                    <a:pt x="23054" y="40540"/>
                    <a:pt x="23291" y="40758"/>
                  </a:cubicBezTo>
                  <a:cubicBezTo>
                    <a:pt x="23411" y="40868"/>
                    <a:pt x="23442" y="41015"/>
                    <a:pt x="23600" y="41118"/>
                  </a:cubicBezTo>
                  <a:cubicBezTo>
                    <a:pt x="23801" y="41249"/>
                    <a:pt x="24018" y="41273"/>
                    <a:pt x="24242" y="41273"/>
                  </a:cubicBezTo>
                  <a:cubicBezTo>
                    <a:pt x="24374" y="41273"/>
                    <a:pt x="24509" y="41265"/>
                    <a:pt x="24645" y="41265"/>
                  </a:cubicBezTo>
                  <a:cubicBezTo>
                    <a:pt x="24698" y="41265"/>
                    <a:pt x="24751" y="41266"/>
                    <a:pt x="24805" y="41270"/>
                  </a:cubicBezTo>
                  <a:cubicBezTo>
                    <a:pt x="25242" y="41299"/>
                    <a:pt x="26136" y="41332"/>
                    <a:pt x="26498" y="41591"/>
                  </a:cubicBezTo>
                  <a:cubicBezTo>
                    <a:pt x="27045" y="41981"/>
                    <a:pt x="27224" y="42883"/>
                    <a:pt x="27459" y="43411"/>
                  </a:cubicBezTo>
                  <a:cubicBezTo>
                    <a:pt x="27625" y="43782"/>
                    <a:pt x="27908" y="44163"/>
                    <a:pt x="27399" y="44163"/>
                  </a:cubicBezTo>
                  <a:cubicBezTo>
                    <a:pt x="27363" y="44163"/>
                    <a:pt x="27323" y="44161"/>
                    <a:pt x="27279" y="44157"/>
                  </a:cubicBezTo>
                  <a:cubicBezTo>
                    <a:pt x="27250" y="44154"/>
                    <a:pt x="26874" y="43950"/>
                    <a:pt x="26797" y="43927"/>
                  </a:cubicBezTo>
                  <a:cubicBezTo>
                    <a:pt x="25994" y="43693"/>
                    <a:pt x="25578" y="43592"/>
                    <a:pt x="25315" y="42719"/>
                  </a:cubicBezTo>
                  <a:cubicBezTo>
                    <a:pt x="25293" y="42647"/>
                    <a:pt x="25235" y="42615"/>
                    <a:pt x="25177" y="42615"/>
                  </a:cubicBezTo>
                  <a:cubicBezTo>
                    <a:pt x="25089" y="42615"/>
                    <a:pt x="25000" y="42687"/>
                    <a:pt x="25029" y="42798"/>
                  </a:cubicBezTo>
                  <a:cubicBezTo>
                    <a:pt x="25138" y="43221"/>
                    <a:pt x="25143" y="43471"/>
                    <a:pt x="25242" y="43651"/>
                  </a:cubicBezTo>
                  <a:cubicBezTo>
                    <a:pt x="25108" y="43651"/>
                    <a:pt x="24966" y="43682"/>
                    <a:pt x="24824" y="43721"/>
                  </a:cubicBezTo>
                  <a:cubicBezTo>
                    <a:pt x="24627" y="43775"/>
                    <a:pt x="24461" y="43803"/>
                    <a:pt x="24307" y="43803"/>
                  </a:cubicBezTo>
                  <a:cubicBezTo>
                    <a:pt x="24041" y="43803"/>
                    <a:pt x="23813" y="43719"/>
                    <a:pt x="23534" y="43542"/>
                  </a:cubicBezTo>
                  <a:cubicBezTo>
                    <a:pt x="23695" y="43419"/>
                    <a:pt x="23829" y="43266"/>
                    <a:pt x="23902" y="43061"/>
                  </a:cubicBezTo>
                  <a:cubicBezTo>
                    <a:pt x="24065" y="42604"/>
                    <a:pt x="23821" y="41746"/>
                    <a:pt x="23596" y="41359"/>
                  </a:cubicBezTo>
                  <a:cubicBezTo>
                    <a:pt x="23478" y="41156"/>
                    <a:pt x="23358" y="41031"/>
                    <a:pt x="23188" y="40976"/>
                  </a:cubicBezTo>
                  <a:cubicBezTo>
                    <a:pt x="23182" y="40967"/>
                    <a:pt x="23174" y="40960"/>
                    <a:pt x="23166" y="40953"/>
                  </a:cubicBezTo>
                  <a:cubicBezTo>
                    <a:pt x="22644" y="40602"/>
                    <a:pt x="21888" y="40240"/>
                    <a:pt x="21307" y="40055"/>
                  </a:cubicBezTo>
                  <a:cubicBezTo>
                    <a:pt x="21167" y="40010"/>
                    <a:pt x="21019" y="39988"/>
                    <a:pt x="20871" y="39988"/>
                  </a:cubicBezTo>
                  <a:cubicBezTo>
                    <a:pt x="20655" y="39988"/>
                    <a:pt x="20438" y="40036"/>
                    <a:pt x="20246" y="40136"/>
                  </a:cubicBezTo>
                  <a:cubicBezTo>
                    <a:pt x="19845" y="40345"/>
                    <a:pt x="19494" y="40848"/>
                    <a:pt x="19298" y="41237"/>
                  </a:cubicBezTo>
                  <a:cubicBezTo>
                    <a:pt x="19207" y="41420"/>
                    <a:pt x="19160" y="41676"/>
                    <a:pt x="19120" y="41949"/>
                  </a:cubicBezTo>
                  <a:cubicBezTo>
                    <a:pt x="18819" y="41598"/>
                    <a:pt x="18377" y="41425"/>
                    <a:pt x="18144" y="40966"/>
                  </a:cubicBezTo>
                  <a:cubicBezTo>
                    <a:pt x="18059" y="40800"/>
                    <a:pt x="17908" y="40502"/>
                    <a:pt x="17864" y="40324"/>
                  </a:cubicBezTo>
                  <a:cubicBezTo>
                    <a:pt x="17737" y="39813"/>
                    <a:pt x="18022" y="39492"/>
                    <a:pt x="18286" y="39141"/>
                  </a:cubicBezTo>
                  <a:cubicBezTo>
                    <a:pt x="18334" y="39135"/>
                    <a:pt x="18389" y="39132"/>
                    <a:pt x="18450" y="39132"/>
                  </a:cubicBezTo>
                  <a:close/>
                  <a:moveTo>
                    <a:pt x="17502" y="35453"/>
                  </a:moveTo>
                  <a:cubicBezTo>
                    <a:pt x="18350" y="35453"/>
                    <a:pt x="19091" y="35909"/>
                    <a:pt x="19227" y="36803"/>
                  </a:cubicBezTo>
                  <a:cubicBezTo>
                    <a:pt x="19326" y="37460"/>
                    <a:pt x="19089" y="38047"/>
                    <a:pt x="18603" y="38493"/>
                  </a:cubicBezTo>
                  <a:cubicBezTo>
                    <a:pt x="18212" y="38850"/>
                    <a:pt x="17746" y="38893"/>
                    <a:pt x="17282" y="39084"/>
                  </a:cubicBezTo>
                  <a:cubicBezTo>
                    <a:pt x="16890" y="39245"/>
                    <a:pt x="16416" y="39598"/>
                    <a:pt x="16275" y="40010"/>
                  </a:cubicBezTo>
                  <a:cubicBezTo>
                    <a:pt x="16255" y="40069"/>
                    <a:pt x="16279" y="40137"/>
                    <a:pt x="16319" y="40180"/>
                  </a:cubicBezTo>
                  <a:lnTo>
                    <a:pt x="16402" y="40266"/>
                  </a:lnTo>
                  <a:cubicBezTo>
                    <a:pt x="16430" y="40297"/>
                    <a:pt x="16464" y="40310"/>
                    <a:pt x="16498" y="40310"/>
                  </a:cubicBezTo>
                  <a:cubicBezTo>
                    <a:pt x="16584" y="40310"/>
                    <a:pt x="16667" y="40225"/>
                    <a:pt x="16642" y="40127"/>
                  </a:cubicBezTo>
                  <a:cubicBezTo>
                    <a:pt x="16541" y="39722"/>
                    <a:pt x="17198" y="39485"/>
                    <a:pt x="17751" y="39311"/>
                  </a:cubicBezTo>
                  <a:lnTo>
                    <a:pt x="17751" y="39311"/>
                  </a:lnTo>
                  <a:cubicBezTo>
                    <a:pt x="17434" y="39594"/>
                    <a:pt x="17241" y="39970"/>
                    <a:pt x="17462" y="40395"/>
                  </a:cubicBezTo>
                  <a:cubicBezTo>
                    <a:pt x="17616" y="40690"/>
                    <a:pt x="17708" y="40860"/>
                    <a:pt x="17821" y="41150"/>
                  </a:cubicBezTo>
                  <a:cubicBezTo>
                    <a:pt x="17872" y="41283"/>
                    <a:pt x="17915" y="41414"/>
                    <a:pt x="18004" y="41529"/>
                  </a:cubicBezTo>
                  <a:cubicBezTo>
                    <a:pt x="18307" y="41917"/>
                    <a:pt x="18746" y="42020"/>
                    <a:pt x="18961" y="42513"/>
                  </a:cubicBezTo>
                  <a:cubicBezTo>
                    <a:pt x="18973" y="42541"/>
                    <a:pt x="18993" y="42567"/>
                    <a:pt x="19020" y="42584"/>
                  </a:cubicBezTo>
                  <a:cubicBezTo>
                    <a:pt x="18955" y="42899"/>
                    <a:pt x="18858" y="43185"/>
                    <a:pt x="18666" y="43362"/>
                  </a:cubicBezTo>
                  <a:cubicBezTo>
                    <a:pt x="18657" y="43363"/>
                    <a:pt x="18648" y="43364"/>
                    <a:pt x="18640" y="43364"/>
                  </a:cubicBezTo>
                  <a:cubicBezTo>
                    <a:pt x="18431" y="43364"/>
                    <a:pt x="18403" y="42923"/>
                    <a:pt x="18369" y="42786"/>
                  </a:cubicBezTo>
                  <a:cubicBezTo>
                    <a:pt x="18328" y="42626"/>
                    <a:pt x="18261" y="42472"/>
                    <a:pt x="18173" y="42334"/>
                  </a:cubicBezTo>
                  <a:cubicBezTo>
                    <a:pt x="18021" y="42098"/>
                    <a:pt x="17810" y="41889"/>
                    <a:pt x="17522" y="41868"/>
                  </a:cubicBezTo>
                  <a:cubicBezTo>
                    <a:pt x="17489" y="41869"/>
                    <a:pt x="17468" y="41905"/>
                    <a:pt x="17484" y="41934"/>
                  </a:cubicBezTo>
                  <a:cubicBezTo>
                    <a:pt x="17616" y="42128"/>
                    <a:pt x="17799" y="42276"/>
                    <a:pt x="17918" y="42482"/>
                  </a:cubicBezTo>
                  <a:cubicBezTo>
                    <a:pt x="18061" y="42727"/>
                    <a:pt x="18056" y="42974"/>
                    <a:pt x="18127" y="43238"/>
                  </a:cubicBezTo>
                  <a:cubicBezTo>
                    <a:pt x="18149" y="43308"/>
                    <a:pt x="18179" y="43376"/>
                    <a:pt x="18219" y="43437"/>
                  </a:cubicBezTo>
                  <a:cubicBezTo>
                    <a:pt x="17804" y="43264"/>
                    <a:pt x="17434" y="43069"/>
                    <a:pt x="17118" y="42734"/>
                  </a:cubicBezTo>
                  <a:cubicBezTo>
                    <a:pt x="16889" y="42489"/>
                    <a:pt x="16752" y="42183"/>
                    <a:pt x="16538" y="41929"/>
                  </a:cubicBezTo>
                  <a:cubicBezTo>
                    <a:pt x="16359" y="41715"/>
                    <a:pt x="16118" y="41525"/>
                    <a:pt x="15854" y="41525"/>
                  </a:cubicBezTo>
                  <a:cubicBezTo>
                    <a:pt x="15755" y="41525"/>
                    <a:pt x="15652" y="41552"/>
                    <a:pt x="15549" y="41615"/>
                  </a:cubicBezTo>
                  <a:cubicBezTo>
                    <a:pt x="15187" y="41834"/>
                    <a:pt x="15194" y="42300"/>
                    <a:pt x="15320" y="42660"/>
                  </a:cubicBezTo>
                  <a:cubicBezTo>
                    <a:pt x="15384" y="42844"/>
                    <a:pt x="15597" y="43129"/>
                    <a:pt x="15685" y="43403"/>
                  </a:cubicBezTo>
                  <a:cubicBezTo>
                    <a:pt x="15164" y="44357"/>
                    <a:pt x="13586" y="44596"/>
                    <a:pt x="12649" y="45000"/>
                  </a:cubicBezTo>
                  <a:cubicBezTo>
                    <a:pt x="12560" y="45039"/>
                    <a:pt x="12473" y="45081"/>
                    <a:pt x="12385" y="45119"/>
                  </a:cubicBezTo>
                  <a:cubicBezTo>
                    <a:pt x="12420" y="44901"/>
                    <a:pt x="12477" y="44686"/>
                    <a:pt x="12536" y="44473"/>
                  </a:cubicBezTo>
                  <a:cubicBezTo>
                    <a:pt x="12938" y="43866"/>
                    <a:pt x="13730" y="44067"/>
                    <a:pt x="14186" y="43524"/>
                  </a:cubicBezTo>
                  <a:cubicBezTo>
                    <a:pt x="14326" y="43358"/>
                    <a:pt x="14411" y="43158"/>
                    <a:pt x="14462" y="42949"/>
                  </a:cubicBezTo>
                  <a:cubicBezTo>
                    <a:pt x="14532" y="42673"/>
                    <a:pt x="14443" y="41824"/>
                    <a:pt x="14834" y="41787"/>
                  </a:cubicBezTo>
                  <a:cubicBezTo>
                    <a:pt x="15031" y="41768"/>
                    <a:pt x="15112" y="41457"/>
                    <a:pt x="14884" y="41413"/>
                  </a:cubicBezTo>
                  <a:cubicBezTo>
                    <a:pt x="14820" y="41401"/>
                    <a:pt x="14762" y="41395"/>
                    <a:pt x="14709" y="41395"/>
                  </a:cubicBezTo>
                  <a:cubicBezTo>
                    <a:pt x="13976" y="41395"/>
                    <a:pt x="14187" y="42510"/>
                    <a:pt x="14028" y="42993"/>
                  </a:cubicBezTo>
                  <a:cubicBezTo>
                    <a:pt x="13819" y="43628"/>
                    <a:pt x="13085" y="43511"/>
                    <a:pt x="12640" y="43852"/>
                  </a:cubicBezTo>
                  <a:cubicBezTo>
                    <a:pt x="12488" y="43967"/>
                    <a:pt x="12378" y="44104"/>
                    <a:pt x="12351" y="44262"/>
                  </a:cubicBezTo>
                  <a:cubicBezTo>
                    <a:pt x="12148" y="44569"/>
                    <a:pt x="12057" y="44922"/>
                    <a:pt x="12019" y="45285"/>
                  </a:cubicBezTo>
                  <a:cubicBezTo>
                    <a:pt x="11554" y="45496"/>
                    <a:pt x="11091" y="45711"/>
                    <a:pt x="10629" y="45925"/>
                  </a:cubicBezTo>
                  <a:lnTo>
                    <a:pt x="9508" y="46443"/>
                  </a:lnTo>
                  <a:lnTo>
                    <a:pt x="9061" y="46651"/>
                  </a:lnTo>
                  <a:cubicBezTo>
                    <a:pt x="8792" y="46827"/>
                    <a:pt x="8508" y="46914"/>
                    <a:pt x="8207" y="46914"/>
                  </a:cubicBezTo>
                  <a:cubicBezTo>
                    <a:pt x="8015" y="46914"/>
                    <a:pt x="7817" y="46878"/>
                    <a:pt x="7612" y="46807"/>
                  </a:cubicBezTo>
                  <a:cubicBezTo>
                    <a:pt x="7498" y="46038"/>
                    <a:pt x="7444" y="45139"/>
                    <a:pt x="7137" y="44420"/>
                  </a:cubicBezTo>
                  <a:cubicBezTo>
                    <a:pt x="7010" y="44126"/>
                    <a:pt x="6739" y="43909"/>
                    <a:pt x="6613" y="43633"/>
                  </a:cubicBezTo>
                  <a:cubicBezTo>
                    <a:pt x="6080" y="42453"/>
                    <a:pt x="7108" y="42338"/>
                    <a:pt x="7890" y="42000"/>
                  </a:cubicBezTo>
                  <a:cubicBezTo>
                    <a:pt x="9450" y="41325"/>
                    <a:pt x="11004" y="40543"/>
                    <a:pt x="12353" y="39498"/>
                  </a:cubicBezTo>
                  <a:cubicBezTo>
                    <a:pt x="12479" y="39484"/>
                    <a:pt x="12596" y="39453"/>
                    <a:pt x="12697" y="39384"/>
                  </a:cubicBezTo>
                  <a:cubicBezTo>
                    <a:pt x="12809" y="39661"/>
                    <a:pt x="13015" y="39922"/>
                    <a:pt x="13231" y="40067"/>
                  </a:cubicBezTo>
                  <a:cubicBezTo>
                    <a:pt x="13224" y="40115"/>
                    <a:pt x="13215" y="40164"/>
                    <a:pt x="13203" y="40213"/>
                  </a:cubicBezTo>
                  <a:cubicBezTo>
                    <a:pt x="13082" y="40693"/>
                    <a:pt x="12889" y="40969"/>
                    <a:pt x="12434" y="41180"/>
                  </a:cubicBezTo>
                  <a:cubicBezTo>
                    <a:pt x="11941" y="41408"/>
                    <a:pt x="11371" y="41396"/>
                    <a:pt x="10877" y="41628"/>
                  </a:cubicBezTo>
                  <a:cubicBezTo>
                    <a:pt x="10746" y="41690"/>
                    <a:pt x="10826" y="41868"/>
                    <a:pt x="10945" y="41879"/>
                  </a:cubicBezTo>
                  <a:cubicBezTo>
                    <a:pt x="11019" y="41885"/>
                    <a:pt x="11098" y="41888"/>
                    <a:pt x="11181" y="41888"/>
                  </a:cubicBezTo>
                  <a:cubicBezTo>
                    <a:pt x="12041" y="41888"/>
                    <a:pt x="13356" y="41552"/>
                    <a:pt x="13526" y="40665"/>
                  </a:cubicBezTo>
                  <a:cubicBezTo>
                    <a:pt x="13538" y="40515"/>
                    <a:pt x="13544" y="40364"/>
                    <a:pt x="13546" y="40213"/>
                  </a:cubicBezTo>
                  <a:cubicBezTo>
                    <a:pt x="13557" y="40168"/>
                    <a:pt x="13574" y="40127"/>
                    <a:pt x="13588" y="40084"/>
                  </a:cubicBezTo>
                  <a:cubicBezTo>
                    <a:pt x="13600" y="40063"/>
                    <a:pt x="13608" y="40039"/>
                    <a:pt x="13611" y="40016"/>
                  </a:cubicBezTo>
                  <a:cubicBezTo>
                    <a:pt x="13696" y="39796"/>
                    <a:pt x="13839" y="39604"/>
                    <a:pt x="14025" y="39460"/>
                  </a:cubicBezTo>
                  <a:cubicBezTo>
                    <a:pt x="14179" y="39239"/>
                    <a:pt x="14318" y="39082"/>
                    <a:pt x="14423" y="38822"/>
                  </a:cubicBezTo>
                  <a:cubicBezTo>
                    <a:pt x="14616" y="38344"/>
                    <a:pt x="14676" y="37794"/>
                    <a:pt x="14718" y="37282"/>
                  </a:cubicBezTo>
                  <a:cubicBezTo>
                    <a:pt x="14723" y="37245"/>
                    <a:pt x="14705" y="37208"/>
                    <a:pt x="14674" y="37186"/>
                  </a:cubicBezTo>
                  <a:cubicBezTo>
                    <a:pt x="14681" y="37044"/>
                    <a:pt x="14640" y="36890"/>
                    <a:pt x="14596" y="36746"/>
                  </a:cubicBezTo>
                  <a:cubicBezTo>
                    <a:pt x="14558" y="36620"/>
                    <a:pt x="14486" y="36501"/>
                    <a:pt x="14455" y="36374"/>
                  </a:cubicBezTo>
                  <a:cubicBezTo>
                    <a:pt x="14442" y="36255"/>
                    <a:pt x="14429" y="36135"/>
                    <a:pt x="14414" y="36016"/>
                  </a:cubicBezTo>
                  <a:lnTo>
                    <a:pt x="15119" y="35482"/>
                  </a:lnTo>
                  <a:cubicBezTo>
                    <a:pt x="15128" y="35481"/>
                    <a:pt x="15137" y="35481"/>
                    <a:pt x="15146" y="35481"/>
                  </a:cubicBezTo>
                  <a:cubicBezTo>
                    <a:pt x="15433" y="35481"/>
                    <a:pt x="15789" y="35995"/>
                    <a:pt x="16041" y="36158"/>
                  </a:cubicBezTo>
                  <a:cubicBezTo>
                    <a:pt x="15914" y="36613"/>
                    <a:pt x="15852" y="37127"/>
                    <a:pt x="15400" y="37494"/>
                  </a:cubicBezTo>
                  <a:cubicBezTo>
                    <a:pt x="15368" y="37520"/>
                    <a:pt x="15400" y="37560"/>
                    <a:pt x="15432" y="37560"/>
                  </a:cubicBezTo>
                  <a:cubicBezTo>
                    <a:pt x="15434" y="37560"/>
                    <a:pt x="15436" y="37559"/>
                    <a:pt x="15438" y="37559"/>
                  </a:cubicBezTo>
                  <a:cubicBezTo>
                    <a:pt x="15868" y="37491"/>
                    <a:pt x="16018" y="37197"/>
                    <a:pt x="16138" y="36801"/>
                  </a:cubicBezTo>
                  <a:cubicBezTo>
                    <a:pt x="16198" y="36604"/>
                    <a:pt x="16177" y="36311"/>
                    <a:pt x="16285" y="36132"/>
                  </a:cubicBezTo>
                  <a:cubicBezTo>
                    <a:pt x="16538" y="35711"/>
                    <a:pt x="17005" y="35459"/>
                    <a:pt x="17479" y="35453"/>
                  </a:cubicBezTo>
                  <a:cubicBezTo>
                    <a:pt x="17487" y="35453"/>
                    <a:pt x="17494" y="35453"/>
                    <a:pt x="17502" y="35453"/>
                  </a:cubicBezTo>
                  <a:close/>
                  <a:moveTo>
                    <a:pt x="22016" y="44330"/>
                  </a:moveTo>
                  <a:cubicBezTo>
                    <a:pt x="22305" y="44940"/>
                    <a:pt x="22920" y="45252"/>
                    <a:pt x="23497" y="45636"/>
                  </a:cubicBezTo>
                  <a:cubicBezTo>
                    <a:pt x="24002" y="45973"/>
                    <a:pt x="24512" y="46339"/>
                    <a:pt x="25028" y="46699"/>
                  </a:cubicBezTo>
                  <a:cubicBezTo>
                    <a:pt x="24808" y="46754"/>
                    <a:pt x="24593" y="46870"/>
                    <a:pt x="24395" y="47061"/>
                  </a:cubicBezTo>
                  <a:cubicBezTo>
                    <a:pt x="24076" y="47366"/>
                    <a:pt x="23917" y="47519"/>
                    <a:pt x="23675" y="47978"/>
                  </a:cubicBezTo>
                  <a:cubicBezTo>
                    <a:pt x="23532" y="48250"/>
                    <a:pt x="23419" y="48605"/>
                    <a:pt x="23258" y="48915"/>
                  </a:cubicBezTo>
                  <a:cubicBezTo>
                    <a:pt x="23252" y="48915"/>
                    <a:pt x="23245" y="48914"/>
                    <a:pt x="23239" y="48914"/>
                  </a:cubicBezTo>
                  <a:cubicBezTo>
                    <a:pt x="23208" y="48914"/>
                    <a:pt x="23177" y="48922"/>
                    <a:pt x="23148" y="48934"/>
                  </a:cubicBezTo>
                  <a:cubicBezTo>
                    <a:pt x="23080" y="48967"/>
                    <a:pt x="23010" y="48981"/>
                    <a:pt x="22941" y="48981"/>
                  </a:cubicBezTo>
                  <a:cubicBezTo>
                    <a:pt x="22651" y="48981"/>
                    <a:pt x="22368" y="48730"/>
                    <a:pt x="22183" y="48552"/>
                  </a:cubicBezTo>
                  <a:cubicBezTo>
                    <a:pt x="21967" y="48344"/>
                    <a:pt x="21768" y="48114"/>
                    <a:pt x="21566" y="47893"/>
                  </a:cubicBezTo>
                  <a:cubicBezTo>
                    <a:pt x="21287" y="47591"/>
                    <a:pt x="21030" y="47223"/>
                    <a:pt x="20711" y="46954"/>
                  </a:cubicBezTo>
                  <a:cubicBezTo>
                    <a:pt x="20754" y="46907"/>
                    <a:pt x="20780" y="46847"/>
                    <a:pt x="20785" y="46782"/>
                  </a:cubicBezTo>
                  <a:cubicBezTo>
                    <a:pt x="20795" y="46694"/>
                    <a:pt x="20800" y="46604"/>
                    <a:pt x="20800" y="46515"/>
                  </a:cubicBezTo>
                  <a:cubicBezTo>
                    <a:pt x="20803" y="46398"/>
                    <a:pt x="20741" y="46327"/>
                    <a:pt x="20660" y="46300"/>
                  </a:cubicBezTo>
                  <a:cubicBezTo>
                    <a:pt x="20462" y="45761"/>
                    <a:pt x="21254" y="45209"/>
                    <a:pt x="21550" y="44898"/>
                  </a:cubicBezTo>
                  <a:cubicBezTo>
                    <a:pt x="21689" y="44696"/>
                    <a:pt x="21844" y="44506"/>
                    <a:pt x="22016" y="44330"/>
                  </a:cubicBezTo>
                  <a:close/>
                  <a:moveTo>
                    <a:pt x="26807" y="47807"/>
                  </a:moveTo>
                  <a:cubicBezTo>
                    <a:pt x="26934" y="47873"/>
                    <a:pt x="27059" y="47938"/>
                    <a:pt x="27186" y="47998"/>
                  </a:cubicBezTo>
                  <a:cubicBezTo>
                    <a:pt x="28306" y="48520"/>
                    <a:pt x="29834" y="48482"/>
                    <a:pt x="30783" y="49314"/>
                  </a:cubicBezTo>
                  <a:cubicBezTo>
                    <a:pt x="31303" y="49769"/>
                    <a:pt x="31610" y="50581"/>
                    <a:pt x="31750" y="51211"/>
                  </a:cubicBezTo>
                  <a:cubicBezTo>
                    <a:pt x="31782" y="51350"/>
                    <a:pt x="31762" y="52194"/>
                    <a:pt x="31870" y="52434"/>
                  </a:cubicBezTo>
                  <a:cubicBezTo>
                    <a:pt x="31375" y="52057"/>
                    <a:pt x="30700" y="51551"/>
                    <a:pt x="30125" y="51344"/>
                  </a:cubicBezTo>
                  <a:cubicBezTo>
                    <a:pt x="29588" y="51151"/>
                    <a:pt x="28937" y="51272"/>
                    <a:pt x="28377" y="51156"/>
                  </a:cubicBezTo>
                  <a:cubicBezTo>
                    <a:pt x="27914" y="51060"/>
                    <a:pt x="27364" y="50592"/>
                    <a:pt x="26944" y="50590"/>
                  </a:cubicBezTo>
                  <a:cubicBezTo>
                    <a:pt x="26896" y="50590"/>
                    <a:pt x="26859" y="50587"/>
                    <a:pt x="26827" y="50584"/>
                  </a:cubicBezTo>
                  <a:cubicBezTo>
                    <a:pt x="26917" y="50432"/>
                    <a:pt x="26998" y="50274"/>
                    <a:pt x="27070" y="50112"/>
                  </a:cubicBezTo>
                  <a:cubicBezTo>
                    <a:pt x="27264" y="49690"/>
                    <a:pt x="27505" y="49188"/>
                    <a:pt x="27395" y="48713"/>
                  </a:cubicBezTo>
                  <a:cubicBezTo>
                    <a:pt x="27351" y="48524"/>
                    <a:pt x="27252" y="48402"/>
                    <a:pt x="27139" y="48255"/>
                  </a:cubicBezTo>
                  <a:cubicBezTo>
                    <a:pt x="27025" y="48103"/>
                    <a:pt x="26916" y="47955"/>
                    <a:pt x="26807" y="47807"/>
                  </a:cubicBezTo>
                  <a:close/>
                  <a:moveTo>
                    <a:pt x="21158" y="40560"/>
                  </a:moveTo>
                  <a:cubicBezTo>
                    <a:pt x="21271" y="40560"/>
                    <a:pt x="21374" y="40574"/>
                    <a:pt x="21459" y="40604"/>
                  </a:cubicBezTo>
                  <a:cubicBezTo>
                    <a:pt x="21962" y="40783"/>
                    <a:pt x="22418" y="41143"/>
                    <a:pt x="22962" y="41237"/>
                  </a:cubicBezTo>
                  <a:cubicBezTo>
                    <a:pt x="23152" y="41483"/>
                    <a:pt x="23442" y="42201"/>
                    <a:pt x="23431" y="42451"/>
                  </a:cubicBezTo>
                  <a:cubicBezTo>
                    <a:pt x="23391" y="43420"/>
                    <a:pt x="22857" y="43321"/>
                    <a:pt x="22261" y="43606"/>
                  </a:cubicBezTo>
                  <a:cubicBezTo>
                    <a:pt x="21839" y="43806"/>
                    <a:pt x="21636" y="43988"/>
                    <a:pt x="21354" y="44344"/>
                  </a:cubicBezTo>
                  <a:cubicBezTo>
                    <a:pt x="20847" y="44986"/>
                    <a:pt x="19760" y="45611"/>
                    <a:pt x="20263" y="46541"/>
                  </a:cubicBezTo>
                  <a:cubicBezTo>
                    <a:pt x="19601" y="46549"/>
                    <a:pt x="18646" y="46634"/>
                    <a:pt x="18339" y="47203"/>
                  </a:cubicBezTo>
                  <a:cubicBezTo>
                    <a:pt x="18164" y="47524"/>
                    <a:pt x="18276" y="47954"/>
                    <a:pt x="18253" y="48305"/>
                  </a:cubicBezTo>
                  <a:cubicBezTo>
                    <a:pt x="18241" y="48494"/>
                    <a:pt x="18221" y="48676"/>
                    <a:pt x="18213" y="48858"/>
                  </a:cubicBezTo>
                  <a:cubicBezTo>
                    <a:pt x="18203" y="48879"/>
                    <a:pt x="18197" y="48902"/>
                    <a:pt x="18196" y="48926"/>
                  </a:cubicBezTo>
                  <a:cubicBezTo>
                    <a:pt x="18143" y="49776"/>
                    <a:pt x="15967" y="50612"/>
                    <a:pt x="15012" y="51067"/>
                  </a:cubicBezTo>
                  <a:cubicBezTo>
                    <a:pt x="15256" y="50569"/>
                    <a:pt x="15800" y="50357"/>
                    <a:pt x="16330" y="50093"/>
                  </a:cubicBezTo>
                  <a:cubicBezTo>
                    <a:pt x="16733" y="49893"/>
                    <a:pt x="17258" y="49615"/>
                    <a:pt x="17276" y="49114"/>
                  </a:cubicBezTo>
                  <a:cubicBezTo>
                    <a:pt x="17279" y="49032"/>
                    <a:pt x="17199" y="48959"/>
                    <a:pt x="17120" y="48959"/>
                  </a:cubicBezTo>
                  <a:cubicBezTo>
                    <a:pt x="17095" y="48959"/>
                    <a:pt x="17070" y="48966"/>
                    <a:pt x="17048" y="48982"/>
                  </a:cubicBezTo>
                  <a:cubicBezTo>
                    <a:pt x="16758" y="49194"/>
                    <a:pt x="16557" y="49473"/>
                    <a:pt x="16239" y="49659"/>
                  </a:cubicBezTo>
                  <a:cubicBezTo>
                    <a:pt x="15936" y="49838"/>
                    <a:pt x="15606" y="49971"/>
                    <a:pt x="15319" y="50176"/>
                  </a:cubicBezTo>
                  <a:cubicBezTo>
                    <a:pt x="14964" y="50428"/>
                    <a:pt x="14580" y="50836"/>
                    <a:pt x="14579" y="51290"/>
                  </a:cubicBezTo>
                  <a:cubicBezTo>
                    <a:pt x="13289" y="51975"/>
                    <a:pt x="11907" y="52404"/>
                    <a:pt x="10575" y="52996"/>
                  </a:cubicBezTo>
                  <a:cubicBezTo>
                    <a:pt x="10547" y="52972"/>
                    <a:pt x="10513" y="52958"/>
                    <a:pt x="10477" y="52956"/>
                  </a:cubicBezTo>
                  <a:cubicBezTo>
                    <a:pt x="10158" y="52932"/>
                    <a:pt x="10049" y="51798"/>
                    <a:pt x="9969" y="51497"/>
                  </a:cubicBezTo>
                  <a:cubicBezTo>
                    <a:pt x="9861" y="51082"/>
                    <a:pt x="9698" y="50684"/>
                    <a:pt x="9487" y="50310"/>
                  </a:cubicBezTo>
                  <a:cubicBezTo>
                    <a:pt x="9299" y="49982"/>
                    <a:pt x="9082" y="49671"/>
                    <a:pt x="8838" y="49382"/>
                  </a:cubicBezTo>
                  <a:cubicBezTo>
                    <a:pt x="8637" y="49142"/>
                    <a:pt x="8194" y="48850"/>
                    <a:pt x="7999" y="48524"/>
                  </a:cubicBezTo>
                  <a:cubicBezTo>
                    <a:pt x="8012" y="48499"/>
                    <a:pt x="8019" y="48471"/>
                    <a:pt x="8022" y="48444"/>
                  </a:cubicBezTo>
                  <a:cubicBezTo>
                    <a:pt x="8049" y="48108"/>
                    <a:pt x="9676" y="47671"/>
                    <a:pt x="10005" y="47514"/>
                  </a:cubicBezTo>
                  <a:cubicBezTo>
                    <a:pt x="10914" y="47082"/>
                    <a:pt x="11813" y="46629"/>
                    <a:pt x="12720" y="46191"/>
                  </a:cubicBezTo>
                  <a:cubicBezTo>
                    <a:pt x="13552" y="45789"/>
                    <a:pt x="14984" y="45452"/>
                    <a:pt x="15266" y="44446"/>
                  </a:cubicBezTo>
                  <a:cubicBezTo>
                    <a:pt x="15303" y="44425"/>
                    <a:pt x="15339" y="44402"/>
                    <a:pt x="15375" y="44381"/>
                  </a:cubicBezTo>
                  <a:cubicBezTo>
                    <a:pt x="15410" y="44377"/>
                    <a:pt x="15445" y="44372"/>
                    <a:pt x="15480" y="44365"/>
                  </a:cubicBezTo>
                  <a:cubicBezTo>
                    <a:pt x="15526" y="44790"/>
                    <a:pt x="15682" y="45235"/>
                    <a:pt x="15618" y="45613"/>
                  </a:cubicBezTo>
                  <a:cubicBezTo>
                    <a:pt x="15519" y="46209"/>
                    <a:pt x="15113" y="46779"/>
                    <a:pt x="14505" y="46873"/>
                  </a:cubicBezTo>
                  <a:cubicBezTo>
                    <a:pt x="14112" y="46933"/>
                    <a:pt x="13858" y="46890"/>
                    <a:pt x="13509" y="47144"/>
                  </a:cubicBezTo>
                  <a:cubicBezTo>
                    <a:pt x="13301" y="47296"/>
                    <a:pt x="13435" y="47612"/>
                    <a:pt x="13627" y="47612"/>
                  </a:cubicBezTo>
                  <a:cubicBezTo>
                    <a:pt x="13668" y="47612"/>
                    <a:pt x="13712" y="47598"/>
                    <a:pt x="13755" y="47565"/>
                  </a:cubicBezTo>
                  <a:cubicBezTo>
                    <a:pt x="14139" y="47276"/>
                    <a:pt x="14600" y="47504"/>
                    <a:pt x="14987" y="47299"/>
                  </a:cubicBezTo>
                  <a:cubicBezTo>
                    <a:pt x="15333" y="47117"/>
                    <a:pt x="15702" y="46485"/>
                    <a:pt x="15846" y="46140"/>
                  </a:cubicBezTo>
                  <a:cubicBezTo>
                    <a:pt x="15999" y="45773"/>
                    <a:pt x="16037" y="45417"/>
                    <a:pt x="15956" y="45029"/>
                  </a:cubicBezTo>
                  <a:cubicBezTo>
                    <a:pt x="15900" y="44757"/>
                    <a:pt x="15818" y="44510"/>
                    <a:pt x="15805" y="44234"/>
                  </a:cubicBezTo>
                  <a:cubicBezTo>
                    <a:pt x="15839" y="44212"/>
                    <a:pt x="15870" y="44188"/>
                    <a:pt x="15900" y="44162"/>
                  </a:cubicBezTo>
                  <a:cubicBezTo>
                    <a:pt x="16088" y="43995"/>
                    <a:pt x="16144" y="43788"/>
                    <a:pt x="16132" y="43577"/>
                  </a:cubicBezTo>
                  <a:cubicBezTo>
                    <a:pt x="16141" y="43528"/>
                    <a:pt x="16135" y="43477"/>
                    <a:pt x="16113" y="43431"/>
                  </a:cubicBezTo>
                  <a:cubicBezTo>
                    <a:pt x="16083" y="43277"/>
                    <a:pt x="16023" y="43124"/>
                    <a:pt x="15954" y="42982"/>
                  </a:cubicBezTo>
                  <a:cubicBezTo>
                    <a:pt x="15873" y="42816"/>
                    <a:pt x="15745" y="42653"/>
                    <a:pt x="15709" y="42470"/>
                  </a:cubicBezTo>
                  <a:cubicBezTo>
                    <a:pt x="15664" y="42249"/>
                    <a:pt x="15759" y="42098"/>
                    <a:pt x="15912" y="42098"/>
                  </a:cubicBezTo>
                  <a:cubicBezTo>
                    <a:pt x="15981" y="42098"/>
                    <a:pt x="16061" y="42128"/>
                    <a:pt x="16146" y="42195"/>
                  </a:cubicBezTo>
                  <a:cubicBezTo>
                    <a:pt x="16359" y="42365"/>
                    <a:pt x="16477" y="42721"/>
                    <a:pt x="16648" y="42936"/>
                  </a:cubicBezTo>
                  <a:cubicBezTo>
                    <a:pt x="17025" y="43411"/>
                    <a:pt x="17557" y="43795"/>
                    <a:pt x="18143" y="43963"/>
                  </a:cubicBezTo>
                  <a:cubicBezTo>
                    <a:pt x="18166" y="43969"/>
                    <a:pt x="18190" y="43972"/>
                    <a:pt x="18215" y="43972"/>
                  </a:cubicBezTo>
                  <a:cubicBezTo>
                    <a:pt x="18235" y="43972"/>
                    <a:pt x="18256" y="43970"/>
                    <a:pt x="18276" y="43965"/>
                  </a:cubicBezTo>
                  <a:cubicBezTo>
                    <a:pt x="18283" y="43965"/>
                    <a:pt x="18291" y="43966"/>
                    <a:pt x="18298" y="43966"/>
                  </a:cubicBezTo>
                  <a:cubicBezTo>
                    <a:pt x="18510" y="43966"/>
                    <a:pt x="18727" y="43839"/>
                    <a:pt x="18913" y="43657"/>
                  </a:cubicBezTo>
                  <a:cubicBezTo>
                    <a:pt x="18914" y="43657"/>
                    <a:pt x="18916" y="43657"/>
                    <a:pt x="18916" y="43656"/>
                  </a:cubicBezTo>
                  <a:cubicBezTo>
                    <a:pt x="18920" y="43653"/>
                    <a:pt x="18922" y="43649"/>
                    <a:pt x="18925" y="43646"/>
                  </a:cubicBezTo>
                  <a:cubicBezTo>
                    <a:pt x="19139" y="43435"/>
                    <a:pt x="19311" y="43154"/>
                    <a:pt x="19385" y="42919"/>
                  </a:cubicBezTo>
                  <a:cubicBezTo>
                    <a:pt x="19498" y="42559"/>
                    <a:pt x="19452" y="42183"/>
                    <a:pt x="19547" y="41814"/>
                  </a:cubicBezTo>
                  <a:cubicBezTo>
                    <a:pt x="19627" y="41505"/>
                    <a:pt x="19715" y="41216"/>
                    <a:pt x="19953" y="40984"/>
                  </a:cubicBezTo>
                  <a:cubicBezTo>
                    <a:pt x="20195" y="40752"/>
                    <a:pt x="20740" y="40560"/>
                    <a:pt x="21158" y="40560"/>
                  </a:cubicBezTo>
                  <a:close/>
                  <a:moveTo>
                    <a:pt x="21320" y="53130"/>
                  </a:moveTo>
                  <a:cubicBezTo>
                    <a:pt x="21636" y="53130"/>
                    <a:pt x="21985" y="53323"/>
                    <a:pt x="22193" y="53512"/>
                  </a:cubicBezTo>
                  <a:cubicBezTo>
                    <a:pt x="22484" y="53780"/>
                    <a:pt x="22461" y="54121"/>
                    <a:pt x="22611" y="54489"/>
                  </a:cubicBezTo>
                  <a:cubicBezTo>
                    <a:pt x="22599" y="54813"/>
                    <a:pt x="22679" y="55155"/>
                    <a:pt x="22587" y="55475"/>
                  </a:cubicBezTo>
                  <a:lnTo>
                    <a:pt x="22588" y="55475"/>
                  </a:lnTo>
                  <a:cubicBezTo>
                    <a:pt x="22455" y="55939"/>
                    <a:pt x="22154" y="55972"/>
                    <a:pt x="21816" y="55972"/>
                  </a:cubicBezTo>
                  <a:cubicBezTo>
                    <a:pt x="21761" y="55972"/>
                    <a:pt x="21704" y="55971"/>
                    <a:pt x="21647" y="55971"/>
                  </a:cubicBezTo>
                  <a:cubicBezTo>
                    <a:pt x="21555" y="55971"/>
                    <a:pt x="21462" y="55974"/>
                    <a:pt x="21371" y="55985"/>
                  </a:cubicBezTo>
                  <a:cubicBezTo>
                    <a:pt x="21389" y="55689"/>
                    <a:pt x="21310" y="55393"/>
                    <a:pt x="21211" y="55105"/>
                  </a:cubicBezTo>
                  <a:cubicBezTo>
                    <a:pt x="21045" y="54620"/>
                    <a:pt x="20481" y="53916"/>
                    <a:pt x="20807" y="53408"/>
                  </a:cubicBezTo>
                  <a:cubicBezTo>
                    <a:pt x="20936" y="53206"/>
                    <a:pt x="21122" y="53130"/>
                    <a:pt x="21320" y="53130"/>
                  </a:cubicBezTo>
                  <a:close/>
                  <a:moveTo>
                    <a:pt x="21457" y="56498"/>
                  </a:moveTo>
                  <a:cubicBezTo>
                    <a:pt x="21285" y="56955"/>
                    <a:pt x="21410" y="57686"/>
                    <a:pt x="21207" y="58042"/>
                  </a:cubicBezTo>
                  <a:cubicBezTo>
                    <a:pt x="21068" y="58285"/>
                    <a:pt x="20913" y="58368"/>
                    <a:pt x="20748" y="58368"/>
                  </a:cubicBezTo>
                  <a:cubicBezTo>
                    <a:pt x="20462" y="58368"/>
                    <a:pt x="20148" y="58115"/>
                    <a:pt x="19833" y="58005"/>
                  </a:cubicBezTo>
                  <a:cubicBezTo>
                    <a:pt x="19615" y="57929"/>
                    <a:pt x="19393" y="57884"/>
                    <a:pt x="19169" y="57884"/>
                  </a:cubicBezTo>
                  <a:cubicBezTo>
                    <a:pt x="19092" y="57884"/>
                    <a:pt x="19015" y="57890"/>
                    <a:pt x="18937" y="57901"/>
                  </a:cubicBezTo>
                  <a:cubicBezTo>
                    <a:pt x="19811" y="57476"/>
                    <a:pt x="20660" y="57009"/>
                    <a:pt x="21456" y="56498"/>
                  </a:cubicBezTo>
                  <a:close/>
                  <a:moveTo>
                    <a:pt x="21052" y="56450"/>
                  </a:moveTo>
                  <a:lnTo>
                    <a:pt x="21052" y="56450"/>
                  </a:lnTo>
                  <a:cubicBezTo>
                    <a:pt x="18384" y="57642"/>
                    <a:pt x="15889" y="58952"/>
                    <a:pt x="12980" y="59492"/>
                  </a:cubicBezTo>
                  <a:cubicBezTo>
                    <a:pt x="12886" y="59509"/>
                    <a:pt x="12791" y="59531"/>
                    <a:pt x="12699" y="59559"/>
                  </a:cubicBezTo>
                  <a:cubicBezTo>
                    <a:pt x="12716" y="59529"/>
                    <a:pt x="12725" y="59497"/>
                    <a:pt x="12726" y="59462"/>
                  </a:cubicBezTo>
                  <a:cubicBezTo>
                    <a:pt x="13956" y="59394"/>
                    <a:pt x="15120" y="58876"/>
                    <a:pt x="16225" y="58357"/>
                  </a:cubicBezTo>
                  <a:cubicBezTo>
                    <a:pt x="17824" y="57610"/>
                    <a:pt x="19407" y="57044"/>
                    <a:pt x="21052" y="56450"/>
                  </a:cubicBezTo>
                  <a:close/>
                  <a:moveTo>
                    <a:pt x="30956" y="55742"/>
                  </a:moveTo>
                  <a:lnTo>
                    <a:pt x="30956" y="55742"/>
                  </a:lnTo>
                  <a:cubicBezTo>
                    <a:pt x="31078" y="55877"/>
                    <a:pt x="31198" y="56016"/>
                    <a:pt x="31319" y="56156"/>
                  </a:cubicBezTo>
                  <a:cubicBezTo>
                    <a:pt x="31510" y="56376"/>
                    <a:pt x="31686" y="56615"/>
                    <a:pt x="31946" y="56757"/>
                  </a:cubicBezTo>
                  <a:cubicBezTo>
                    <a:pt x="32188" y="56890"/>
                    <a:pt x="33332" y="57035"/>
                    <a:pt x="33163" y="57396"/>
                  </a:cubicBezTo>
                  <a:cubicBezTo>
                    <a:pt x="33148" y="57431"/>
                    <a:pt x="33144" y="57469"/>
                    <a:pt x="33151" y="57506"/>
                  </a:cubicBezTo>
                  <a:cubicBezTo>
                    <a:pt x="33036" y="57814"/>
                    <a:pt x="33144" y="58092"/>
                    <a:pt x="33254" y="58416"/>
                  </a:cubicBezTo>
                  <a:cubicBezTo>
                    <a:pt x="33335" y="58655"/>
                    <a:pt x="33420" y="58890"/>
                    <a:pt x="33489" y="59132"/>
                  </a:cubicBezTo>
                  <a:cubicBezTo>
                    <a:pt x="33516" y="59224"/>
                    <a:pt x="33583" y="59805"/>
                    <a:pt x="33625" y="59839"/>
                  </a:cubicBezTo>
                  <a:lnTo>
                    <a:pt x="33625" y="59839"/>
                  </a:lnTo>
                  <a:cubicBezTo>
                    <a:pt x="33607" y="59825"/>
                    <a:pt x="33587" y="59813"/>
                    <a:pt x="33566" y="59802"/>
                  </a:cubicBezTo>
                  <a:cubicBezTo>
                    <a:pt x="33065" y="59392"/>
                    <a:pt x="32570" y="58905"/>
                    <a:pt x="32005" y="58587"/>
                  </a:cubicBezTo>
                  <a:cubicBezTo>
                    <a:pt x="31350" y="58216"/>
                    <a:pt x="30507" y="58560"/>
                    <a:pt x="30018" y="57942"/>
                  </a:cubicBezTo>
                  <a:cubicBezTo>
                    <a:pt x="30191" y="57863"/>
                    <a:pt x="30356" y="57766"/>
                    <a:pt x="30510" y="57654"/>
                  </a:cubicBezTo>
                  <a:cubicBezTo>
                    <a:pt x="31039" y="57262"/>
                    <a:pt x="31123" y="56445"/>
                    <a:pt x="30956" y="55742"/>
                  </a:cubicBezTo>
                  <a:close/>
                  <a:moveTo>
                    <a:pt x="28922" y="58226"/>
                  </a:moveTo>
                  <a:lnTo>
                    <a:pt x="28922" y="58226"/>
                  </a:lnTo>
                  <a:cubicBezTo>
                    <a:pt x="28847" y="58267"/>
                    <a:pt x="28771" y="58307"/>
                    <a:pt x="28694" y="58349"/>
                  </a:cubicBezTo>
                  <a:lnTo>
                    <a:pt x="28693" y="58349"/>
                  </a:lnTo>
                  <a:cubicBezTo>
                    <a:pt x="28537" y="58436"/>
                    <a:pt x="28395" y="58487"/>
                    <a:pt x="28305" y="58662"/>
                  </a:cubicBezTo>
                  <a:cubicBezTo>
                    <a:pt x="28118" y="59021"/>
                    <a:pt x="28365" y="59448"/>
                    <a:pt x="28620" y="59692"/>
                  </a:cubicBezTo>
                  <a:cubicBezTo>
                    <a:pt x="28786" y="59851"/>
                    <a:pt x="28995" y="59956"/>
                    <a:pt x="29189" y="60075"/>
                  </a:cubicBezTo>
                  <a:cubicBezTo>
                    <a:pt x="29604" y="60328"/>
                    <a:pt x="29804" y="60586"/>
                    <a:pt x="30063" y="60986"/>
                  </a:cubicBezTo>
                  <a:cubicBezTo>
                    <a:pt x="30196" y="61190"/>
                    <a:pt x="30341" y="61351"/>
                    <a:pt x="30511" y="61481"/>
                  </a:cubicBezTo>
                  <a:cubicBezTo>
                    <a:pt x="30044" y="61544"/>
                    <a:pt x="29597" y="61686"/>
                    <a:pt x="29160" y="61868"/>
                  </a:cubicBezTo>
                  <a:cubicBezTo>
                    <a:pt x="28918" y="61805"/>
                    <a:pt x="28649" y="61748"/>
                    <a:pt x="28432" y="61620"/>
                  </a:cubicBezTo>
                  <a:cubicBezTo>
                    <a:pt x="27891" y="61301"/>
                    <a:pt x="27930" y="60813"/>
                    <a:pt x="28005" y="60265"/>
                  </a:cubicBezTo>
                  <a:cubicBezTo>
                    <a:pt x="28030" y="60081"/>
                    <a:pt x="28183" y="59716"/>
                    <a:pt x="28079" y="59526"/>
                  </a:cubicBezTo>
                  <a:cubicBezTo>
                    <a:pt x="27990" y="59363"/>
                    <a:pt x="27871" y="59368"/>
                    <a:pt x="27711" y="59344"/>
                  </a:cubicBezTo>
                  <a:cubicBezTo>
                    <a:pt x="27406" y="59298"/>
                    <a:pt x="27341" y="59382"/>
                    <a:pt x="26993" y="59228"/>
                  </a:cubicBezTo>
                  <a:cubicBezTo>
                    <a:pt x="26600" y="59055"/>
                    <a:pt x="26473" y="58775"/>
                    <a:pt x="26368" y="58425"/>
                  </a:cubicBezTo>
                  <a:cubicBezTo>
                    <a:pt x="27193" y="58188"/>
                    <a:pt x="28067" y="58312"/>
                    <a:pt x="28922" y="58226"/>
                  </a:cubicBezTo>
                  <a:close/>
                  <a:moveTo>
                    <a:pt x="26075" y="58528"/>
                  </a:moveTo>
                  <a:lnTo>
                    <a:pt x="26075" y="58528"/>
                  </a:lnTo>
                  <a:cubicBezTo>
                    <a:pt x="26069" y="58812"/>
                    <a:pt x="26195" y="59100"/>
                    <a:pt x="26404" y="59321"/>
                  </a:cubicBezTo>
                  <a:cubicBezTo>
                    <a:pt x="26553" y="59480"/>
                    <a:pt x="26755" y="59586"/>
                    <a:pt x="26960" y="59648"/>
                  </a:cubicBezTo>
                  <a:cubicBezTo>
                    <a:pt x="27221" y="59728"/>
                    <a:pt x="27531" y="59609"/>
                    <a:pt x="27677" y="59814"/>
                  </a:cubicBezTo>
                  <a:cubicBezTo>
                    <a:pt x="27940" y="60183"/>
                    <a:pt x="27479" y="60940"/>
                    <a:pt x="27722" y="61428"/>
                  </a:cubicBezTo>
                  <a:cubicBezTo>
                    <a:pt x="27901" y="61786"/>
                    <a:pt x="28242" y="61987"/>
                    <a:pt x="28607" y="62120"/>
                  </a:cubicBezTo>
                  <a:cubicBezTo>
                    <a:pt x="28182" y="62325"/>
                    <a:pt x="27763" y="62547"/>
                    <a:pt x="27335" y="62749"/>
                  </a:cubicBezTo>
                  <a:lnTo>
                    <a:pt x="27335" y="62747"/>
                  </a:lnTo>
                  <a:cubicBezTo>
                    <a:pt x="27277" y="62316"/>
                    <a:pt x="27174" y="61890"/>
                    <a:pt x="27075" y="61465"/>
                  </a:cubicBezTo>
                  <a:cubicBezTo>
                    <a:pt x="26976" y="61041"/>
                    <a:pt x="26912" y="60518"/>
                    <a:pt x="26737" y="60118"/>
                  </a:cubicBezTo>
                  <a:cubicBezTo>
                    <a:pt x="26514" y="59611"/>
                    <a:pt x="26045" y="59418"/>
                    <a:pt x="25513" y="59417"/>
                  </a:cubicBezTo>
                  <a:cubicBezTo>
                    <a:pt x="24991" y="59417"/>
                    <a:pt x="24271" y="59538"/>
                    <a:pt x="23991" y="60024"/>
                  </a:cubicBezTo>
                  <a:cubicBezTo>
                    <a:pt x="23901" y="60182"/>
                    <a:pt x="23829" y="60431"/>
                    <a:pt x="23776" y="60640"/>
                  </a:cubicBezTo>
                  <a:cubicBezTo>
                    <a:pt x="23727" y="60468"/>
                    <a:pt x="23698" y="60288"/>
                    <a:pt x="23718" y="60093"/>
                  </a:cubicBezTo>
                  <a:cubicBezTo>
                    <a:pt x="23793" y="59392"/>
                    <a:pt x="24717" y="59134"/>
                    <a:pt x="25258" y="58757"/>
                  </a:cubicBezTo>
                  <a:cubicBezTo>
                    <a:pt x="25291" y="58820"/>
                    <a:pt x="25350" y="58867"/>
                    <a:pt x="25419" y="58867"/>
                  </a:cubicBezTo>
                  <a:cubicBezTo>
                    <a:pt x="25453" y="58867"/>
                    <a:pt x="25489" y="58856"/>
                    <a:pt x="25526" y="58829"/>
                  </a:cubicBezTo>
                  <a:cubicBezTo>
                    <a:pt x="25697" y="58707"/>
                    <a:pt x="25881" y="58606"/>
                    <a:pt x="26075" y="58528"/>
                  </a:cubicBezTo>
                  <a:close/>
                  <a:moveTo>
                    <a:pt x="25717" y="61071"/>
                  </a:moveTo>
                  <a:lnTo>
                    <a:pt x="25717" y="61071"/>
                  </a:lnTo>
                  <a:cubicBezTo>
                    <a:pt x="25594" y="61366"/>
                    <a:pt x="25532" y="61693"/>
                    <a:pt x="25454" y="62001"/>
                  </a:cubicBezTo>
                  <a:cubicBezTo>
                    <a:pt x="25373" y="62323"/>
                    <a:pt x="25273" y="62671"/>
                    <a:pt x="25036" y="62917"/>
                  </a:cubicBezTo>
                  <a:cubicBezTo>
                    <a:pt x="24943" y="63014"/>
                    <a:pt x="24830" y="63077"/>
                    <a:pt x="24713" y="63134"/>
                  </a:cubicBezTo>
                  <a:cubicBezTo>
                    <a:pt x="24634" y="62573"/>
                    <a:pt x="24596" y="61982"/>
                    <a:pt x="25012" y="61535"/>
                  </a:cubicBezTo>
                  <a:cubicBezTo>
                    <a:pt x="25206" y="61326"/>
                    <a:pt x="25454" y="61183"/>
                    <a:pt x="25717" y="61071"/>
                  </a:cubicBezTo>
                  <a:close/>
                  <a:moveTo>
                    <a:pt x="25494" y="59770"/>
                  </a:moveTo>
                  <a:cubicBezTo>
                    <a:pt x="25601" y="59770"/>
                    <a:pt x="25703" y="59780"/>
                    <a:pt x="25791" y="59804"/>
                  </a:cubicBezTo>
                  <a:cubicBezTo>
                    <a:pt x="26094" y="59884"/>
                    <a:pt x="26251" y="60089"/>
                    <a:pt x="26343" y="60340"/>
                  </a:cubicBezTo>
                  <a:cubicBezTo>
                    <a:pt x="26294" y="60368"/>
                    <a:pt x="26247" y="60402"/>
                    <a:pt x="26204" y="60439"/>
                  </a:cubicBezTo>
                  <a:cubicBezTo>
                    <a:pt x="26192" y="60448"/>
                    <a:pt x="26182" y="60459"/>
                    <a:pt x="26171" y="60470"/>
                  </a:cubicBezTo>
                  <a:cubicBezTo>
                    <a:pt x="26143" y="60477"/>
                    <a:pt x="26118" y="60490"/>
                    <a:pt x="26098" y="60508"/>
                  </a:cubicBezTo>
                  <a:cubicBezTo>
                    <a:pt x="26080" y="60524"/>
                    <a:pt x="26066" y="60542"/>
                    <a:pt x="26049" y="60558"/>
                  </a:cubicBezTo>
                  <a:cubicBezTo>
                    <a:pt x="25525" y="60740"/>
                    <a:pt x="24983" y="60974"/>
                    <a:pt x="24642" y="61430"/>
                  </a:cubicBezTo>
                  <a:cubicBezTo>
                    <a:pt x="24245" y="61965"/>
                    <a:pt x="24290" y="62627"/>
                    <a:pt x="24401" y="63249"/>
                  </a:cubicBezTo>
                  <a:cubicBezTo>
                    <a:pt x="24387" y="63250"/>
                    <a:pt x="24372" y="63251"/>
                    <a:pt x="24358" y="63251"/>
                  </a:cubicBezTo>
                  <a:cubicBezTo>
                    <a:pt x="24286" y="63251"/>
                    <a:pt x="24214" y="63236"/>
                    <a:pt x="24148" y="63207"/>
                  </a:cubicBezTo>
                  <a:cubicBezTo>
                    <a:pt x="24120" y="63181"/>
                    <a:pt x="24087" y="63162"/>
                    <a:pt x="24049" y="63151"/>
                  </a:cubicBezTo>
                  <a:cubicBezTo>
                    <a:pt x="23989" y="63107"/>
                    <a:pt x="23936" y="63052"/>
                    <a:pt x="23893" y="62990"/>
                  </a:cubicBezTo>
                  <a:cubicBezTo>
                    <a:pt x="24162" y="62720"/>
                    <a:pt x="24186" y="62197"/>
                    <a:pt x="24143" y="61793"/>
                  </a:cubicBezTo>
                  <a:cubicBezTo>
                    <a:pt x="24124" y="61621"/>
                    <a:pt x="24076" y="61462"/>
                    <a:pt x="24020" y="61306"/>
                  </a:cubicBezTo>
                  <a:cubicBezTo>
                    <a:pt x="24039" y="60986"/>
                    <a:pt x="24131" y="60674"/>
                    <a:pt x="24289" y="60395"/>
                  </a:cubicBezTo>
                  <a:cubicBezTo>
                    <a:pt x="24434" y="60130"/>
                    <a:pt x="24604" y="59947"/>
                    <a:pt x="24932" y="59850"/>
                  </a:cubicBezTo>
                  <a:cubicBezTo>
                    <a:pt x="25092" y="59804"/>
                    <a:pt x="25300" y="59770"/>
                    <a:pt x="25494" y="59770"/>
                  </a:cubicBezTo>
                  <a:close/>
                  <a:moveTo>
                    <a:pt x="25332" y="46974"/>
                  </a:moveTo>
                  <a:cubicBezTo>
                    <a:pt x="25369" y="46974"/>
                    <a:pt x="25406" y="46977"/>
                    <a:pt x="25444" y="46983"/>
                  </a:cubicBezTo>
                  <a:cubicBezTo>
                    <a:pt x="25657" y="47126"/>
                    <a:pt x="25873" y="47265"/>
                    <a:pt x="26091" y="47400"/>
                  </a:cubicBezTo>
                  <a:cubicBezTo>
                    <a:pt x="26419" y="47891"/>
                    <a:pt x="27069" y="48713"/>
                    <a:pt x="27030" y="49234"/>
                  </a:cubicBezTo>
                  <a:cubicBezTo>
                    <a:pt x="26960" y="50128"/>
                    <a:pt x="26201" y="50981"/>
                    <a:pt x="25332" y="51009"/>
                  </a:cubicBezTo>
                  <a:cubicBezTo>
                    <a:pt x="24691" y="51028"/>
                    <a:pt x="23889" y="51009"/>
                    <a:pt x="23585" y="51622"/>
                  </a:cubicBezTo>
                  <a:cubicBezTo>
                    <a:pt x="23579" y="51620"/>
                    <a:pt x="23576" y="51617"/>
                    <a:pt x="23571" y="51614"/>
                  </a:cubicBezTo>
                  <a:cubicBezTo>
                    <a:pt x="23387" y="51569"/>
                    <a:pt x="23194" y="51510"/>
                    <a:pt x="23013" y="51510"/>
                  </a:cubicBezTo>
                  <a:cubicBezTo>
                    <a:pt x="22844" y="51510"/>
                    <a:pt x="22687" y="51561"/>
                    <a:pt x="22557" y="51722"/>
                  </a:cubicBezTo>
                  <a:cubicBezTo>
                    <a:pt x="22288" y="52055"/>
                    <a:pt x="22404" y="52490"/>
                    <a:pt x="22626" y="52812"/>
                  </a:cubicBezTo>
                  <a:cubicBezTo>
                    <a:pt x="22639" y="52831"/>
                    <a:pt x="22662" y="52841"/>
                    <a:pt x="22685" y="52841"/>
                  </a:cubicBezTo>
                  <a:cubicBezTo>
                    <a:pt x="22717" y="52841"/>
                    <a:pt x="22748" y="52820"/>
                    <a:pt x="22744" y="52780"/>
                  </a:cubicBezTo>
                  <a:cubicBezTo>
                    <a:pt x="22724" y="52528"/>
                    <a:pt x="22612" y="52158"/>
                    <a:pt x="22819" y="51951"/>
                  </a:cubicBezTo>
                  <a:cubicBezTo>
                    <a:pt x="22868" y="51901"/>
                    <a:pt x="22926" y="51883"/>
                    <a:pt x="22988" y="51883"/>
                  </a:cubicBezTo>
                  <a:cubicBezTo>
                    <a:pt x="23152" y="51883"/>
                    <a:pt x="23347" y="52008"/>
                    <a:pt x="23505" y="52008"/>
                  </a:cubicBezTo>
                  <a:cubicBezTo>
                    <a:pt x="23509" y="52008"/>
                    <a:pt x="23513" y="52007"/>
                    <a:pt x="23517" y="52007"/>
                  </a:cubicBezTo>
                  <a:cubicBezTo>
                    <a:pt x="23528" y="52006"/>
                    <a:pt x="23539" y="52004"/>
                    <a:pt x="23549" y="52000"/>
                  </a:cubicBezTo>
                  <a:cubicBezTo>
                    <a:pt x="23561" y="52005"/>
                    <a:pt x="23573" y="52007"/>
                    <a:pt x="23584" y="52007"/>
                  </a:cubicBezTo>
                  <a:cubicBezTo>
                    <a:pt x="23624" y="52007"/>
                    <a:pt x="23662" y="51981"/>
                    <a:pt x="23674" y="51940"/>
                  </a:cubicBezTo>
                  <a:cubicBezTo>
                    <a:pt x="23807" y="51568"/>
                    <a:pt x="24405" y="51290"/>
                    <a:pt x="24778" y="51280"/>
                  </a:cubicBezTo>
                  <a:cubicBezTo>
                    <a:pt x="24792" y="51280"/>
                    <a:pt x="24805" y="51279"/>
                    <a:pt x="24818" y="51279"/>
                  </a:cubicBezTo>
                  <a:cubicBezTo>
                    <a:pt x="24929" y="51279"/>
                    <a:pt x="25040" y="51292"/>
                    <a:pt x="25152" y="51303"/>
                  </a:cubicBezTo>
                  <a:cubicBezTo>
                    <a:pt x="25108" y="51354"/>
                    <a:pt x="25089" y="51423"/>
                    <a:pt x="25032" y="51588"/>
                  </a:cubicBezTo>
                  <a:cubicBezTo>
                    <a:pt x="25011" y="51645"/>
                    <a:pt x="25054" y="51725"/>
                    <a:pt x="25115" y="51736"/>
                  </a:cubicBezTo>
                  <a:cubicBezTo>
                    <a:pt x="26704" y="51998"/>
                    <a:pt x="27743" y="53473"/>
                    <a:pt x="29036" y="54355"/>
                  </a:cubicBezTo>
                  <a:cubicBezTo>
                    <a:pt x="28980" y="54354"/>
                    <a:pt x="28925" y="54353"/>
                    <a:pt x="28870" y="54353"/>
                  </a:cubicBezTo>
                  <a:cubicBezTo>
                    <a:pt x="28668" y="54353"/>
                    <a:pt x="28467" y="54363"/>
                    <a:pt x="28267" y="54383"/>
                  </a:cubicBezTo>
                  <a:cubicBezTo>
                    <a:pt x="27696" y="54436"/>
                    <a:pt x="27118" y="54592"/>
                    <a:pt x="26641" y="54924"/>
                  </a:cubicBezTo>
                  <a:cubicBezTo>
                    <a:pt x="26339" y="55135"/>
                    <a:pt x="26311" y="55240"/>
                    <a:pt x="26049" y="55489"/>
                  </a:cubicBezTo>
                  <a:cubicBezTo>
                    <a:pt x="25768" y="55754"/>
                    <a:pt x="25580" y="55948"/>
                    <a:pt x="25410" y="56085"/>
                  </a:cubicBezTo>
                  <a:cubicBezTo>
                    <a:pt x="25011" y="55916"/>
                    <a:pt x="24842" y="55266"/>
                    <a:pt x="24593" y="54936"/>
                  </a:cubicBezTo>
                  <a:cubicBezTo>
                    <a:pt x="24326" y="54580"/>
                    <a:pt x="24007" y="54193"/>
                    <a:pt x="23618" y="53968"/>
                  </a:cubicBezTo>
                  <a:cubicBezTo>
                    <a:pt x="23601" y="53959"/>
                    <a:pt x="23584" y="53954"/>
                    <a:pt x="23568" y="53954"/>
                  </a:cubicBezTo>
                  <a:cubicBezTo>
                    <a:pt x="23499" y="53954"/>
                    <a:pt x="23442" y="54035"/>
                    <a:pt x="23481" y="54104"/>
                  </a:cubicBezTo>
                  <a:cubicBezTo>
                    <a:pt x="23810" y="54692"/>
                    <a:pt x="24336" y="55111"/>
                    <a:pt x="24618" y="55744"/>
                  </a:cubicBezTo>
                  <a:cubicBezTo>
                    <a:pt x="24702" y="55933"/>
                    <a:pt x="24801" y="56162"/>
                    <a:pt x="24949" y="56314"/>
                  </a:cubicBezTo>
                  <a:cubicBezTo>
                    <a:pt x="24867" y="56330"/>
                    <a:pt x="24778" y="56338"/>
                    <a:pt x="24675" y="56338"/>
                  </a:cubicBezTo>
                  <a:cubicBezTo>
                    <a:pt x="24540" y="56338"/>
                    <a:pt x="24382" y="56325"/>
                    <a:pt x="24188" y="56298"/>
                  </a:cubicBezTo>
                  <a:cubicBezTo>
                    <a:pt x="24185" y="56298"/>
                    <a:pt x="24182" y="56298"/>
                    <a:pt x="24178" y="56298"/>
                  </a:cubicBezTo>
                  <a:cubicBezTo>
                    <a:pt x="24098" y="56298"/>
                    <a:pt x="24066" y="56432"/>
                    <a:pt x="24143" y="56466"/>
                  </a:cubicBezTo>
                  <a:cubicBezTo>
                    <a:pt x="24392" y="56575"/>
                    <a:pt x="24645" y="56643"/>
                    <a:pt x="24899" y="56643"/>
                  </a:cubicBezTo>
                  <a:cubicBezTo>
                    <a:pt x="25123" y="56643"/>
                    <a:pt x="25348" y="56590"/>
                    <a:pt x="25571" y="56466"/>
                  </a:cubicBezTo>
                  <a:cubicBezTo>
                    <a:pt x="25803" y="56337"/>
                    <a:pt x="25919" y="56162"/>
                    <a:pt x="26092" y="55968"/>
                  </a:cubicBezTo>
                  <a:cubicBezTo>
                    <a:pt x="26751" y="55226"/>
                    <a:pt x="27550" y="54703"/>
                    <a:pt x="28505" y="54703"/>
                  </a:cubicBezTo>
                  <a:cubicBezTo>
                    <a:pt x="28748" y="54703"/>
                    <a:pt x="29000" y="54737"/>
                    <a:pt x="29263" y="54809"/>
                  </a:cubicBezTo>
                  <a:cubicBezTo>
                    <a:pt x="30169" y="55059"/>
                    <a:pt x="30975" y="56062"/>
                    <a:pt x="30437" y="57064"/>
                  </a:cubicBezTo>
                  <a:cubicBezTo>
                    <a:pt x="30068" y="57752"/>
                    <a:pt x="29114" y="57860"/>
                    <a:pt x="28339" y="57860"/>
                  </a:cubicBezTo>
                  <a:cubicBezTo>
                    <a:pt x="28156" y="57860"/>
                    <a:pt x="27983" y="57854"/>
                    <a:pt x="27830" y="57849"/>
                  </a:cubicBezTo>
                  <a:cubicBezTo>
                    <a:pt x="27703" y="57844"/>
                    <a:pt x="27581" y="57841"/>
                    <a:pt x="27463" y="57841"/>
                  </a:cubicBezTo>
                  <a:cubicBezTo>
                    <a:pt x="27284" y="57841"/>
                    <a:pt x="27115" y="57847"/>
                    <a:pt x="26952" y="57862"/>
                  </a:cubicBezTo>
                  <a:cubicBezTo>
                    <a:pt x="26933" y="57840"/>
                    <a:pt x="26910" y="57822"/>
                    <a:pt x="26883" y="57813"/>
                  </a:cubicBezTo>
                  <a:cubicBezTo>
                    <a:pt x="26794" y="57779"/>
                    <a:pt x="26698" y="57767"/>
                    <a:pt x="26599" y="57767"/>
                  </a:cubicBezTo>
                  <a:cubicBezTo>
                    <a:pt x="26413" y="57767"/>
                    <a:pt x="26217" y="57809"/>
                    <a:pt x="26041" y="57825"/>
                  </a:cubicBezTo>
                  <a:cubicBezTo>
                    <a:pt x="25764" y="57850"/>
                    <a:pt x="25471" y="57862"/>
                    <a:pt x="25207" y="57956"/>
                  </a:cubicBezTo>
                  <a:cubicBezTo>
                    <a:pt x="25102" y="57994"/>
                    <a:pt x="25079" y="58165"/>
                    <a:pt x="25207" y="58191"/>
                  </a:cubicBezTo>
                  <a:cubicBezTo>
                    <a:pt x="25336" y="58217"/>
                    <a:pt x="25466" y="58226"/>
                    <a:pt x="25597" y="58226"/>
                  </a:cubicBezTo>
                  <a:cubicBezTo>
                    <a:pt x="25640" y="58226"/>
                    <a:pt x="25683" y="58225"/>
                    <a:pt x="25725" y="58224"/>
                  </a:cubicBezTo>
                  <a:lnTo>
                    <a:pt x="25725" y="58224"/>
                  </a:lnTo>
                  <a:cubicBezTo>
                    <a:pt x="25584" y="58299"/>
                    <a:pt x="25448" y="58382"/>
                    <a:pt x="25318" y="58475"/>
                  </a:cubicBezTo>
                  <a:cubicBezTo>
                    <a:pt x="25307" y="58485"/>
                    <a:pt x="25298" y="58497"/>
                    <a:pt x="25288" y="58509"/>
                  </a:cubicBezTo>
                  <a:cubicBezTo>
                    <a:pt x="24474" y="58667"/>
                    <a:pt x="23645" y="59145"/>
                    <a:pt x="23323" y="59927"/>
                  </a:cubicBezTo>
                  <a:cubicBezTo>
                    <a:pt x="23189" y="60248"/>
                    <a:pt x="23122" y="60513"/>
                    <a:pt x="23247" y="60843"/>
                  </a:cubicBezTo>
                  <a:cubicBezTo>
                    <a:pt x="23349" y="61109"/>
                    <a:pt x="24047" y="62591"/>
                    <a:pt x="23395" y="62627"/>
                  </a:cubicBezTo>
                  <a:cubicBezTo>
                    <a:pt x="23336" y="62630"/>
                    <a:pt x="23280" y="62653"/>
                    <a:pt x="23234" y="62692"/>
                  </a:cubicBezTo>
                  <a:cubicBezTo>
                    <a:pt x="22313" y="62762"/>
                    <a:pt x="21563" y="63195"/>
                    <a:pt x="20702" y="63558"/>
                  </a:cubicBezTo>
                  <a:cubicBezTo>
                    <a:pt x="20769" y="63431"/>
                    <a:pt x="20835" y="63302"/>
                    <a:pt x="20940" y="63188"/>
                  </a:cubicBezTo>
                  <a:cubicBezTo>
                    <a:pt x="21170" y="62937"/>
                    <a:pt x="21461" y="62761"/>
                    <a:pt x="21744" y="62575"/>
                  </a:cubicBezTo>
                  <a:cubicBezTo>
                    <a:pt x="22164" y="62302"/>
                    <a:pt x="22610" y="62006"/>
                    <a:pt x="22801" y="61523"/>
                  </a:cubicBezTo>
                  <a:cubicBezTo>
                    <a:pt x="22850" y="61402"/>
                    <a:pt x="22748" y="61324"/>
                    <a:pt x="22644" y="61324"/>
                  </a:cubicBezTo>
                  <a:cubicBezTo>
                    <a:pt x="22589" y="61324"/>
                    <a:pt x="22533" y="61345"/>
                    <a:pt x="22498" y="61394"/>
                  </a:cubicBezTo>
                  <a:cubicBezTo>
                    <a:pt x="22094" y="61964"/>
                    <a:pt x="21544" y="62237"/>
                    <a:pt x="21014" y="62664"/>
                  </a:cubicBezTo>
                  <a:cubicBezTo>
                    <a:pt x="20736" y="62887"/>
                    <a:pt x="20290" y="63304"/>
                    <a:pt x="20321" y="63710"/>
                  </a:cubicBezTo>
                  <a:cubicBezTo>
                    <a:pt x="19524" y="64012"/>
                    <a:pt x="18682" y="64250"/>
                    <a:pt x="17896" y="64585"/>
                  </a:cubicBezTo>
                  <a:cubicBezTo>
                    <a:pt x="17875" y="64578"/>
                    <a:pt x="17853" y="64574"/>
                    <a:pt x="17830" y="64574"/>
                  </a:cubicBezTo>
                  <a:cubicBezTo>
                    <a:pt x="17817" y="64574"/>
                    <a:pt x="17804" y="64576"/>
                    <a:pt x="17791" y="64578"/>
                  </a:cubicBezTo>
                  <a:cubicBezTo>
                    <a:pt x="17093" y="64724"/>
                    <a:pt x="16397" y="64872"/>
                    <a:pt x="15697" y="65009"/>
                  </a:cubicBezTo>
                  <a:cubicBezTo>
                    <a:pt x="15300" y="65088"/>
                    <a:pt x="14723" y="65291"/>
                    <a:pt x="14254" y="65291"/>
                  </a:cubicBezTo>
                  <a:cubicBezTo>
                    <a:pt x="14035" y="65291"/>
                    <a:pt x="13839" y="65247"/>
                    <a:pt x="13697" y="65124"/>
                  </a:cubicBezTo>
                  <a:cubicBezTo>
                    <a:pt x="13254" y="64743"/>
                    <a:pt x="13429" y="63634"/>
                    <a:pt x="13368" y="63036"/>
                  </a:cubicBezTo>
                  <a:cubicBezTo>
                    <a:pt x="13315" y="62505"/>
                    <a:pt x="13254" y="62002"/>
                    <a:pt x="13034" y="61514"/>
                  </a:cubicBezTo>
                  <a:cubicBezTo>
                    <a:pt x="13027" y="61498"/>
                    <a:pt x="13012" y="61487"/>
                    <a:pt x="12997" y="61483"/>
                  </a:cubicBezTo>
                  <a:cubicBezTo>
                    <a:pt x="12868" y="61231"/>
                    <a:pt x="12506" y="60826"/>
                    <a:pt x="12494" y="60631"/>
                  </a:cubicBezTo>
                  <a:lnTo>
                    <a:pt x="12494" y="60631"/>
                  </a:lnTo>
                  <a:cubicBezTo>
                    <a:pt x="12497" y="60632"/>
                    <a:pt x="12500" y="60632"/>
                    <a:pt x="12503" y="60632"/>
                  </a:cubicBezTo>
                  <a:cubicBezTo>
                    <a:pt x="12509" y="60632"/>
                    <a:pt x="12515" y="60631"/>
                    <a:pt x="12522" y="60628"/>
                  </a:cubicBezTo>
                  <a:cubicBezTo>
                    <a:pt x="12762" y="60498"/>
                    <a:pt x="13013" y="60482"/>
                    <a:pt x="13267" y="60482"/>
                  </a:cubicBezTo>
                  <a:cubicBezTo>
                    <a:pt x="13350" y="60482"/>
                    <a:pt x="13433" y="60483"/>
                    <a:pt x="13516" y="60483"/>
                  </a:cubicBezTo>
                  <a:cubicBezTo>
                    <a:pt x="13722" y="60483"/>
                    <a:pt x="13928" y="60473"/>
                    <a:pt x="14130" y="60401"/>
                  </a:cubicBezTo>
                  <a:cubicBezTo>
                    <a:pt x="14787" y="60167"/>
                    <a:pt x="15278" y="59933"/>
                    <a:pt x="15976" y="59933"/>
                  </a:cubicBezTo>
                  <a:cubicBezTo>
                    <a:pt x="16018" y="59933"/>
                    <a:pt x="16061" y="59934"/>
                    <a:pt x="16106" y="59936"/>
                  </a:cubicBezTo>
                  <a:cubicBezTo>
                    <a:pt x="16108" y="59936"/>
                    <a:pt x="16111" y="59936"/>
                    <a:pt x="16114" y="59936"/>
                  </a:cubicBezTo>
                  <a:cubicBezTo>
                    <a:pt x="16289" y="59936"/>
                    <a:pt x="16282" y="59668"/>
                    <a:pt x="16106" y="59653"/>
                  </a:cubicBezTo>
                  <a:cubicBezTo>
                    <a:pt x="16028" y="59646"/>
                    <a:pt x="15954" y="59643"/>
                    <a:pt x="15881" y="59643"/>
                  </a:cubicBezTo>
                  <a:cubicBezTo>
                    <a:pt x="15153" y="59643"/>
                    <a:pt x="14627" y="59959"/>
                    <a:pt x="13922" y="60167"/>
                  </a:cubicBezTo>
                  <a:cubicBezTo>
                    <a:pt x="13434" y="60310"/>
                    <a:pt x="12870" y="60112"/>
                    <a:pt x="12508" y="60513"/>
                  </a:cubicBezTo>
                  <a:cubicBezTo>
                    <a:pt x="12682" y="59758"/>
                    <a:pt x="14934" y="59531"/>
                    <a:pt x="15393" y="59370"/>
                  </a:cubicBezTo>
                  <a:cubicBezTo>
                    <a:pt x="16538" y="58969"/>
                    <a:pt x="17660" y="58508"/>
                    <a:pt x="18757" y="57988"/>
                  </a:cubicBezTo>
                  <a:lnTo>
                    <a:pt x="18757" y="57988"/>
                  </a:lnTo>
                  <a:cubicBezTo>
                    <a:pt x="18746" y="58037"/>
                    <a:pt x="18764" y="58093"/>
                    <a:pt x="18820" y="58105"/>
                  </a:cubicBezTo>
                  <a:cubicBezTo>
                    <a:pt x="19352" y="58215"/>
                    <a:pt x="19786" y="58374"/>
                    <a:pt x="20278" y="58606"/>
                  </a:cubicBezTo>
                  <a:cubicBezTo>
                    <a:pt x="20459" y="58691"/>
                    <a:pt x="20645" y="58780"/>
                    <a:pt x="20840" y="58780"/>
                  </a:cubicBezTo>
                  <a:cubicBezTo>
                    <a:pt x="20904" y="58780"/>
                    <a:pt x="20969" y="58771"/>
                    <a:pt x="21035" y="58748"/>
                  </a:cubicBezTo>
                  <a:cubicBezTo>
                    <a:pt x="21344" y="58642"/>
                    <a:pt x="21532" y="58292"/>
                    <a:pt x="21629" y="58001"/>
                  </a:cubicBezTo>
                  <a:cubicBezTo>
                    <a:pt x="21719" y="57730"/>
                    <a:pt x="21686" y="56560"/>
                    <a:pt x="21900" y="56487"/>
                  </a:cubicBezTo>
                  <a:cubicBezTo>
                    <a:pt x="21942" y="56473"/>
                    <a:pt x="21977" y="56444"/>
                    <a:pt x="21998" y="56407"/>
                  </a:cubicBezTo>
                  <a:cubicBezTo>
                    <a:pt x="22291" y="56346"/>
                    <a:pt x="22562" y="56204"/>
                    <a:pt x="22723" y="55968"/>
                  </a:cubicBezTo>
                  <a:cubicBezTo>
                    <a:pt x="22870" y="55753"/>
                    <a:pt x="22931" y="55491"/>
                    <a:pt x="22948" y="55234"/>
                  </a:cubicBezTo>
                  <a:cubicBezTo>
                    <a:pt x="22961" y="55007"/>
                    <a:pt x="22959" y="54779"/>
                    <a:pt x="22940" y="54552"/>
                  </a:cubicBezTo>
                  <a:cubicBezTo>
                    <a:pt x="22961" y="54524"/>
                    <a:pt x="22971" y="54490"/>
                    <a:pt x="22975" y="54456"/>
                  </a:cubicBezTo>
                  <a:cubicBezTo>
                    <a:pt x="23057" y="53559"/>
                    <a:pt x="22340" y="52676"/>
                    <a:pt x="21444" y="52676"/>
                  </a:cubicBezTo>
                  <a:cubicBezTo>
                    <a:pt x="21299" y="52676"/>
                    <a:pt x="21150" y="52699"/>
                    <a:pt x="20998" y="52749"/>
                  </a:cubicBezTo>
                  <a:cubicBezTo>
                    <a:pt x="20536" y="52901"/>
                    <a:pt x="20288" y="53326"/>
                    <a:pt x="20315" y="53805"/>
                  </a:cubicBezTo>
                  <a:cubicBezTo>
                    <a:pt x="20333" y="54108"/>
                    <a:pt x="20462" y="54380"/>
                    <a:pt x="20591" y="54650"/>
                  </a:cubicBezTo>
                  <a:cubicBezTo>
                    <a:pt x="20815" y="55117"/>
                    <a:pt x="20904" y="55578"/>
                    <a:pt x="21064" y="56043"/>
                  </a:cubicBezTo>
                  <a:cubicBezTo>
                    <a:pt x="20065" y="56130"/>
                    <a:pt x="19100" y="56491"/>
                    <a:pt x="18180" y="56918"/>
                  </a:cubicBezTo>
                  <a:lnTo>
                    <a:pt x="18181" y="56917"/>
                  </a:lnTo>
                  <a:cubicBezTo>
                    <a:pt x="18415" y="56746"/>
                    <a:pt x="18674" y="56611"/>
                    <a:pt x="18920" y="56460"/>
                  </a:cubicBezTo>
                  <a:cubicBezTo>
                    <a:pt x="19310" y="56220"/>
                    <a:pt x="19823" y="55895"/>
                    <a:pt x="19933" y="55417"/>
                  </a:cubicBezTo>
                  <a:cubicBezTo>
                    <a:pt x="19958" y="55308"/>
                    <a:pt x="19881" y="55241"/>
                    <a:pt x="19797" y="55241"/>
                  </a:cubicBezTo>
                  <a:cubicBezTo>
                    <a:pt x="19751" y="55241"/>
                    <a:pt x="19704" y="55261"/>
                    <a:pt x="19669" y="55306"/>
                  </a:cubicBezTo>
                  <a:cubicBezTo>
                    <a:pt x="19465" y="55575"/>
                    <a:pt x="19307" y="55797"/>
                    <a:pt x="19024" y="55994"/>
                  </a:cubicBezTo>
                  <a:cubicBezTo>
                    <a:pt x="18785" y="56161"/>
                    <a:pt x="18528" y="56297"/>
                    <a:pt x="18283" y="56454"/>
                  </a:cubicBezTo>
                  <a:cubicBezTo>
                    <a:pt x="17966" y="56657"/>
                    <a:pt x="17573" y="56929"/>
                    <a:pt x="17407" y="57293"/>
                  </a:cubicBezTo>
                  <a:cubicBezTo>
                    <a:pt x="17338" y="57327"/>
                    <a:pt x="17269" y="57361"/>
                    <a:pt x="17200" y="57396"/>
                  </a:cubicBezTo>
                  <a:cubicBezTo>
                    <a:pt x="15673" y="58158"/>
                    <a:pt x="14226" y="58824"/>
                    <a:pt x="12586" y="59273"/>
                  </a:cubicBezTo>
                  <a:cubicBezTo>
                    <a:pt x="12243" y="59134"/>
                    <a:pt x="11879" y="57313"/>
                    <a:pt x="11703" y="56901"/>
                  </a:cubicBezTo>
                  <a:cubicBezTo>
                    <a:pt x="11554" y="56550"/>
                    <a:pt x="11399" y="56198"/>
                    <a:pt x="11219" y="55861"/>
                  </a:cubicBezTo>
                  <a:cubicBezTo>
                    <a:pt x="11053" y="55552"/>
                    <a:pt x="10332" y="54661"/>
                    <a:pt x="10188" y="54181"/>
                  </a:cubicBezTo>
                  <a:lnTo>
                    <a:pt x="10213" y="54181"/>
                  </a:lnTo>
                  <a:cubicBezTo>
                    <a:pt x="11536" y="53884"/>
                    <a:pt x="12825" y="53480"/>
                    <a:pt x="14071" y="52941"/>
                  </a:cubicBezTo>
                  <a:cubicBezTo>
                    <a:pt x="15405" y="52363"/>
                    <a:pt x="16605" y="51365"/>
                    <a:pt x="17942" y="50866"/>
                  </a:cubicBezTo>
                  <a:cubicBezTo>
                    <a:pt x="18209" y="50765"/>
                    <a:pt x="18514" y="50719"/>
                    <a:pt x="18812" y="50658"/>
                  </a:cubicBezTo>
                  <a:lnTo>
                    <a:pt x="18812" y="50658"/>
                  </a:lnTo>
                  <a:cubicBezTo>
                    <a:pt x="18770" y="50875"/>
                    <a:pt x="18770" y="51095"/>
                    <a:pt x="18722" y="51335"/>
                  </a:cubicBezTo>
                  <a:cubicBezTo>
                    <a:pt x="18642" y="51754"/>
                    <a:pt x="18438" y="52140"/>
                    <a:pt x="18137" y="52442"/>
                  </a:cubicBezTo>
                  <a:cubicBezTo>
                    <a:pt x="17977" y="52601"/>
                    <a:pt x="17804" y="52659"/>
                    <a:pt x="17624" y="52659"/>
                  </a:cubicBezTo>
                  <a:cubicBezTo>
                    <a:pt x="17207" y="52659"/>
                    <a:pt x="16751" y="52348"/>
                    <a:pt x="16322" y="52264"/>
                  </a:cubicBezTo>
                  <a:cubicBezTo>
                    <a:pt x="16298" y="52240"/>
                    <a:pt x="16265" y="52227"/>
                    <a:pt x="16231" y="52227"/>
                  </a:cubicBezTo>
                  <a:cubicBezTo>
                    <a:pt x="16225" y="52227"/>
                    <a:pt x="16218" y="52227"/>
                    <a:pt x="16212" y="52228"/>
                  </a:cubicBezTo>
                  <a:cubicBezTo>
                    <a:pt x="15329" y="52351"/>
                    <a:pt x="14360" y="52717"/>
                    <a:pt x="13785" y="53433"/>
                  </a:cubicBezTo>
                  <a:cubicBezTo>
                    <a:pt x="13747" y="53480"/>
                    <a:pt x="13780" y="53556"/>
                    <a:pt x="13834" y="53556"/>
                  </a:cubicBezTo>
                  <a:cubicBezTo>
                    <a:pt x="13845" y="53556"/>
                    <a:pt x="13858" y="53553"/>
                    <a:pt x="13871" y="53544"/>
                  </a:cubicBezTo>
                  <a:cubicBezTo>
                    <a:pt x="14645" y="53046"/>
                    <a:pt x="15347" y="52613"/>
                    <a:pt x="16279" y="52467"/>
                  </a:cubicBezTo>
                  <a:cubicBezTo>
                    <a:pt x="16280" y="52467"/>
                    <a:pt x="16281" y="52466"/>
                    <a:pt x="16282" y="52466"/>
                  </a:cubicBezTo>
                  <a:cubicBezTo>
                    <a:pt x="16749" y="52645"/>
                    <a:pt x="17209" y="53030"/>
                    <a:pt x="17683" y="53030"/>
                  </a:cubicBezTo>
                  <a:cubicBezTo>
                    <a:pt x="17862" y="53030"/>
                    <a:pt x="18042" y="52976"/>
                    <a:pt x="18225" y="52835"/>
                  </a:cubicBezTo>
                  <a:cubicBezTo>
                    <a:pt x="18941" y="52287"/>
                    <a:pt x="19134" y="51422"/>
                    <a:pt x="19174" y="50568"/>
                  </a:cubicBezTo>
                  <a:cubicBezTo>
                    <a:pt x="19420" y="50493"/>
                    <a:pt x="19645" y="50384"/>
                    <a:pt x="19822" y="50197"/>
                  </a:cubicBezTo>
                  <a:cubicBezTo>
                    <a:pt x="20649" y="49318"/>
                    <a:pt x="19553" y="47826"/>
                    <a:pt x="19952" y="47032"/>
                  </a:cubicBezTo>
                  <a:cubicBezTo>
                    <a:pt x="20069" y="47026"/>
                    <a:pt x="20187" y="47022"/>
                    <a:pt x="20305" y="47022"/>
                  </a:cubicBezTo>
                  <a:cubicBezTo>
                    <a:pt x="20364" y="47022"/>
                    <a:pt x="20422" y="47023"/>
                    <a:pt x="20481" y="47025"/>
                  </a:cubicBezTo>
                  <a:cubicBezTo>
                    <a:pt x="20769" y="47686"/>
                    <a:pt x="21430" y="48333"/>
                    <a:pt x="21910" y="48828"/>
                  </a:cubicBezTo>
                  <a:cubicBezTo>
                    <a:pt x="22181" y="49109"/>
                    <a:pt x="22515" y="49376"/>
                    <a:pt x="22882" y="49406"/>
                  </a:cubicBezTo>
                  <a:cubicBezTo>
                    <a:pt x="22866" y="49418"/>
                    <a:pt x="22853" y="49434"/>
                    <a:pt x="22836" y="49444"/>
                  </a:cubicBezTo>
                  <a:cubicBezTo>
                    <a:pt x="22399" y="49749"/>
                    <a:pt x="21677" y="49811"/>
                    <a:pt x="21172" y="49837"/>
                  </a:cubicBezTo>
                  <a:cubicBezTo>
                    <a:pt x="21102" y="49842"/>
                    <a:pt x="21076" y="49957"/>
                    <a:pt x="21154" y="49967"/>
                  </a:cubicBezTo>
                  <a:cubicBezTo>
                    <a:pt x="21291" y="49987"/>
                    <a:pt x="21434" y="49997"/>
                    <a:pt x="21579" y="49997"/>
                  </a:cubicBezTo>
                  <a:cubicBezTo>
                    <a:pt x="22197" y="49997"/>
                    <a:pt x="22855" y="49811"/>
                    <a:pt x="23248" y="49351"/>
                  </a:cubicBezTo>
                  <a:cubicBezTo>
                    <a:pt x="23287" y="49336"/>
                    <a:pt x="23324" y="49319"/>
                    <a:pt x="23360" y="49299"/>
                  </a:cubicBezTo>
                  <a:cubicBezTo>
                    <a:pt x="23466" y="49241"/>
                    <a:pt x="23480" y="49142"/>
                    <a:pt x="23447" y="49059"/>
                  </a:cubicBezTo>
                  <a:cubicBezTo>
                    <a:pt x="23612" y="48751"/>
                    <a:pt x="23709" y="48402"/>
                    <a:pt x="23895" y="48108"/>
                  </a:cubicBezTo>
                  <a:cubicBezTo>
                    <a:pt x="24065" y="47839"/>
                    <a:pt x="24138" y="47795"/>
                    <a:pt x="24364" y="47549"/>
                  </a:cubicBezTo>
                  <a:cubicBezTo>
                    <a:pt x="24642" y="47246"/>
                    <a:pt x="24968" y="46974"/>
                    <a:pt x="25332" y="46974"/>
                  </a:cubicBezTo>
                  <a:close/>
                  <a:moveTo>
                    <a:pt x="23262" y="63126"/>
                  </a:moveTo>
                  <a:cubicBezTo>
                    <a:pt x="23302" y="63151"/>
                    <a:pt x="23348" y="63165"/>
                    <a:pt x="23395" y="63168"/>
                  </a:cubicBezTo>
                  <a:cubicBezTo>
                    <a:pt x="23406" y="63168"/>
                    <a:pt x="23418" y="63168"/>
                    <a:pt x="23429" y="63168"/>
                  </a:cubicBezTo>
                  <a:cubicBezTo>
                    <a:pt x="23507" y="63168"/>
                    <a:pt x="23584" y="63157"/>
                    <a:pt x="23658" y="63133"/>
                  </a:cubicBezTo>
                  <a:cubicBezTo>
                    <a:pt x="23682" y="63181"/>
                    <a:pt x="23712" y="63225"/>
                    <a:pt x="23745" y="63266"/>
                  </a:cubicBezTo>
                  <a:cubicBezTo>
                    <a:pt x="23057" y="63660"/>
                    <a:pt x="22446" y="63851"/>
                    <a:pt x="21631" y="63960"/>
                  </a:cubicBezTo>
                  <a:cubicBezTo>
                    <a:pt x="21325" y="64000"/>
                    <a:pt x="21120" y="64155"/>
                    <a:pt x="20908" y="64343"/>
                  </a:cubicBezTo>
                  <a:cubicBezTo>
                    <a:pt x="20275" y="64385"/>
                    <a:pt x="15956" y="65756"/>
                    <a:pt x="14436" y="65756"/>
                  </a:cubicBezTo>
                  <a:cubicBezTo>
                    <a:pt x="14327" y="65756"/>
                    <a:pt x="14232" y="65749"/>
                    <a:pt x="14154" y="65734"/>
                  </a:cubicBezTo>
                  <a:cubicBezTo>
                    <a:pt x="14374" y="65685"/>
                    <a:pt x="14585" y="65620"/>
                    <a:pt x="14750" y="65586"/>
                  </a:cubicBezTo>
                  <a:cubicBezTo>
                    <a:pt x="15799" y="65374"/>
                    <a:pt x="16848" y="65174"/>
                    <a:pt x="17901" y="64978"/>
                  </a:cubicBezTo>
                  <a:cubicBezTo>
                    <a:pt x="17972" y="64969"/>
                    <a:pt x="18031" y="64913"/>
                    <a:pt x="18043" y="64841"/>
                  </a:cubicBezTo>
                  <a:cubicBezTo>
                    <a:pt x="19820" y="64424"/>
                    <a:pt x="21475" y="63238"/>
                    <a:pt x="23262" y="63126"/>
                  </a:cubicBezTo>
                  <a:close/>
                  <a:moveTo>
                    <a:pt x="28854" y="67049"/>
                  </a:moveTo>
                  <a:cubicBezTo>
                    <a:pt x="28857" y="67059"/>
                    <a:pt x="28860" y="67067"/>
                    <a:pt x="28863" y="67077"/>
                  </a:cubicBezTo>
                  <a:cubicBezTo>
                    <a:pt x="28860" y="67067"/>
                    <a:pt x="28854" y="67059"/>
                    <a:pt x="28851" y="67049"/>
                  </a:cubicBezTo>
                  <a:close/>
                  <a:moveTo>
                    <a:pt x="33119" y="64150"/>
                  </a:moveTo>
                  <a:cubicBezTo>
                    <a:pt x="33348" y="64566"/>
                    <a:pt x="33675" y="64927"/>
                    <a:pt x="34027" y="65251"/>
                  </a:cubicBezTo>
                  <a:cubicBezTo>
                    <a:pt x="34467" y="65655"/>
                    <a:pt x="34747" y="65955"/>
                    <a:pt x="34816" y="66611"/>
                  </a:cubicBezTo>
                  <a:cubicBezTo>
                    <a:pt x="34842" y="66869"/>
                    <a:pt x="34885" y="67347"/>
                    <a:pt x="34801" y="67593"/>
                  </a:cubicBezTo>
                  <a:cubicBezTo>
                    <a:pt x="34722" y="67822"/>
                    <a:pt x="34588" y="67912"/>
                    <a:pt x="34426" y="67912"/>
                  </a:cubicBezTo>
                  <a:cubicBezTo>
                    <a:pt x="33928" y="67912"/>
                    <a:pt x="33154" y="67072"/>
                    <a:pt x="32821" y="66822"/>
                  </a:cubicBezTo>
                  <a:cubicBezTo>
                    <a:pt x="32409" y="66514"/>
                    <a:pt x="31979" y="66151"/>
                    <a:pt x="31520" y="65876"/>
                  </a:cubicBezTo>
                  <a:cubicBezTo>
                    <a:pt x="31571" y="65872"/>
                    <a:pt x="31622" y="65864"/>
                    <a:pt x="31672" y="65853"/>
                  </a:cubicBezTo>
                  <a:cubicBezTo>
                    <a:pt x="32030" y="65757"/>
                    <a:pt x="32375" y="65598"/>
                    <a:pt x="32627" y="65319"/>
                  </a:cubicBezTo>
                  <a:cubicBezTo>
                    <a:pt x="32884" y="65037"/>
                    <a:pt x="33048" y="64608"/>
                    <a:pt x="33119" y="64150"/>
                  </a:cubicBezTo>
                  <a:close/>
                  <a:moveTo>
                    <a:pt x="30319" y="65931"/>
                  </a:moveTo>
                  <a:lnTo>
                    <a:pt x="30319" y="65931"/>
                  </a:lnTo>
                  <a:cubicBezTo>
                    <a:pt x="30167" y="66357"/>
                    <a:pt x="30095" y="66851"/>
                    <a:pt x="30407" y="67193"/>
                  </a:cubicBezTo>
                  <a:lnTo>
                    <a:pt x="30406" y="67193"/>
                  </a:lnTo>
                  <a:cubicBezTo>
                    <a:pt x="30959" y="67798"/>
                    <a:pt x="31519" y="68340"/>
                    <a:pt x="32026" y="68978"/>
                  </a:cubicBezTo>
                  <a:cubicBezTo>
                    <a:pt x="31858" y="69028"/>
                    <a:pt x="31694" y="69089"/>
                    <a:pt x="31536" y="69163"/>
                  </a:cubicBezTo>
                  <a:cubicBezTo>
                    <a:pt x="31159" y="69335"/>
                    <a:pt x="30840" y="69537"/>
                    <a:pt x="30532" y="69717"/>
                  </a:cubicBezTo>
                  <a:cubicBezTo>
                    <a:pt x="30543" y="68565"/>
                    <a:pt x="29693" y="67683"/>
                    <a:pt x="29026" y="66804"/>
                  </a:cubicBezTo>
                  <a:cubicBezTo>
                    <a:pt x="29014" y="66790"/>
                    <a:pt x="28999" y="66778"/>
                    <a:pt x="28982" y="66771"/>
                  </a:cubicBezTo>
                  <a:cubicBezTo>
                    <a:pt x="28808" y="66161"/>
                    <a:pt x="29557" y="65989"/>
                    <a:pt x="30319" y="65931"/>
                  </a:cubicBezTo>
                  <a:close/>
                  <a:moveTo>
                    <a:pt x="26879" y="66575"/>
                  </a:moveTo>
                  <a:cubicBezTo>
                    <a:pt x="27149" y="66575"/>
                    <a:pt x="27333" y="66789"/>
                    <a:pt x="27611" y="67066"/>
                  </a:cubicBezTo>
                  <a:cubicBezTo>
                    <a:pt x="27629" y="67084"/>
                    <a:pt x="27646" y="67104"/>
                    <a:pt x="27659" y="67126"/>
                  </a:cubicBezTo>
                  <a:cubicBezTo>
                    <a:pt x="27651" y="67126"/>
                    <a:pt x="27641" y="67123"/>
                    <a:pt x="27633" y="67123"/>
                  </a:cubicBezTo>
                  <a:cubicBezTo>
                    <a:pt x="27468" y="67127"/>
                    <a:pt x="27342" y="67181"/>
                    <a:pt x="27206" y="67269"/>
                  </a:cubicBezTo>
                  <a:cubicBezTo>
                    <a:pt x="27013" y="67394"/>
                    <a:pt x="26862" y="67548"/>
                    <a:pt x="26645" y="67642"/>
                  </a:cubicBezTo>
                  <a:cubicBezTo>
                    <a:pt x="26442" y="67729"/>
                    <a:pt x="26197" y="67711"/>
                    <a:pt x="26005" y="67810"/>
                  </a:cubicBezTo>
                  <a:cubicBezTo>
                    <a:pt x="25780" y="67927"/>
                    <a:pt x="25746" y="68136"/>
                    <a:pt x="25724" y="68369"/>
                  </a:cubicBezTo>
                  <a:lnTo>
                    <a:pt x="25723" y="68369"/>
                  </a:lnTo>
                  <a:cubicBezTo>
                    <a:pt x="25686" y="68794"/>
                    <a:pt x="25656" y="69288"/>
                    <a:pt x="25723" y="69732"/>
                  </a:cubicBezTo>
                  <a:cubicBezTo>
                    <a:pt x="25636" y="69704"/>
                    <a:pt x="25551" y="69677"/>
                    <a:pt x="25470" y="69622"/>
                  </a:cubicBezTo>
                  <a:cubicBezTo>
                    <a:pt x="25358" y="69548"/>
                    <a:pt x="25261" y="69433"/>
                    <a:pt x="25176" y="69330"/>
                  </a:cubicBezTo>
                  <a:cubicBezTo>
                    <a:pt x="25174" y="69328"/>
                    <a:pt x="25171" y="69327"/>
                    <a:pt x="25169" y="69324"/>
                  </a:cubicBezTo>
                  <a:cubicBezTo>
                    <a:pt x="25238" y="68934"/>
                    <a:pt x="25203" y="68532"/>
                    <a:pt x="25348" y="68142"/>
                  </a:cubicBezTo>
                  <a:cubicBezTo>
                    <a:pt x="25539" y="67622"/>
                    <a:pt x="25905" y="67060"/>
                    <a:pt x="26376" y="66760"/>
                  </a:cubicBezTo>
                  <a:cubicBezTo>
                    <a:pt x="26582" y="66630"/>
                    <a:pt x="26742" y="66575"/>
                    <a:pt x="26879" y="66575"/>
                  </a:cubicBezTo>
                  <a:close/>
                  <a:moveTo>
                    <a:pt x="27710" y="67561"/>
                  </a:moveTo>
                  <a:cubicBezTo>
                    <a:pt x="27722" y="67561"/>
                    <a:pt x="27735" y="67562"/>
                    <a:pt x="27747" y="67563"/>
                  </a:cubicBezTo>
                  <a:cubicBezTo>
                    <a:pt x="27788" y="67565"/>
                    <a:pt x="27827" y="67570"/>
                    <a:pt x="27867" y="67576"/>
                  </a:cubicBezTo>
                  <a:cubicBezTo>
                    <a:pt x="27247" y="68361"/>
                    <a:pt x="27043" y="69643"/>
                    <a:pt x="25983" y="69763"/>
                  </a:cubicBezTo>
                  <a:lnTo>
                    <a:pt x="25982" y="69763"/>
                  </a:lnTo>
                  <a:cubicBezTo>
                    <a:pt x="26054" y="69443"/>
                    <a:pt x="26061" y="69102"/>
                    <a:pt x="26082" y="68777"/>
                  </a:cubicBezTo>
                  <a:cubicBezTo>
                    <a:pt x="26100" y="68519"/>
                    <a:pt x="26057" y="68292"/>
                    <a:pt x="26307" y="68152"/>
                  </a:cubicBezTo>
                  <a:cubicBezTo>
                    <a:pt x="26431" y="68081"/>
                    <a:pt x="26663" y="68080"/>
                    <a:pt x="26805" y="68021"/>
                  </a:cubicBezTo>
                  <a:cubicBezTo>
                    <a:pt x="27124" y="67889"/>
                    <a:pt x="27367" y="67561"/>
                    <a:pt x="27710" y="67561"/>
                  </a:cubicBezTo>
                  <a:close/>
                  <a:moveTo>
                    <a:pt x="28871" y="67102"/>
                  </a:moveTo>
                  <a:cubicBezTo>
                    <a:pt x="28987" y="67478"/>
                    <a:pt x="29271" y="67777"/>
                    <a:pt x="29490" y="68111"/>
                  </a:cubicBezTo>
                  <a:cubicBezTo>
                    <a:pt x="29873" y="68700"/>
                    <a:pt x="29953" y="69303"/>
                    <a:pt x="30071" y="69966"/>
                  </a:cubicBezTo>
                  <a:cubicBezTo>
                    <a:pt x="29852" y="70071"/>
                    <a:pt x="29622" y="70150"/>
                    <a:pt x="29370" y="70188"/>
                  </a:cubicBezTo>
                  <a:lnTo>
                    <a:pt x="29369" y="70189"/>
                  </a:lnTo>
                  <a:cubicBezTo>
                    <a:pt x="29349" y="69957"/>
                    <a:pt x="29540" y="69708"/>
                    <a:pt x="29532" y="69471"/>
                  </a:cubicBezTo>
                  <a:cubicBezTo>
                    <a:pt x="29521" y="69161"/>
                    <a:pt x="29354" y="68861"/>
                    <a:pt x="29315" y="68544"/>
                  </a:cubicBezTo>
                  <a:cubicBezTo>
                    <a:pt x="29263" y="68109"/>
                    <a:pt x="29160" y="67612"/>
                    <a:pt x="28835" y="67306"/>
                  </a:cubicBezTo>
                  <a:cubicBezTo>
                    <a:pt x="28877" y="67246"/>
                    <a:pt x="28890" y="67172"/>
                    <a:pt x="28871" y="67102"/>
                  </a:cubicBezTo>
                  <a:close/>
                  <a:moveTo>
                    <a:pt x="26423" y="60620"/>
                  </a:moveTo>
                  <a:cubicBezTo>
                    <a:pt x="26465" y="60817"/>
                    <a:pt x="26489" y="61022"/>
                    <a:pt x="26522" y="61207"/>
                  </a:cubicBezTo>
                  <a:cubicBezTo>
                    <a:pt x="26627" y="61784"/>
                    <a:pt x="26719" y="62382"/>
                    <a:pt x="26899" y="62942"/>
                  </a:cubicBezTo>
                  <a:cubicBezTo>
                    <a:pt x="26536" y="63095"/>
                    <a:pt x="26166" y="63223"/>
                    <a:pt x="25779" y="63300"/>
                  </a:cubicBezTo>
                  <a:cubicBezTo>
                    <a:pt x="25711" y="63314"/>
                    <a:pt x="25736" y="63405"/>
                    <a:pt x="25795" y="63411"/>
                  </a:cubicBezTo>
                  <a:cubicBezTo>
                    <a:pt x="25902" y="63424"/>
                    <a:pt x="26007" y="63430"/>
                    <a:pt x="26111" y="63430"/>
                  </a:cubicBezTo>
                  <a:cubicBezTo>
                    <a:pt x="26985" y="63430"/>
                    <a:pt x="27756" y="63007"/>
                    <a:pt x="28533" y="62598"/>
                  </a:cubicBezTo>
                  <a:cubicBezTo>
                    <a:pt x="28743" y="62487"/>
                    <a:pt x="28956" y="62376"/>
                    <a:pt x="29171" y="62270"/>
                  </a:cubicBezTo>
                  <a:cubicBezTo>
                    <a:pt x="29213" y="62266"/>
                    <a:pt x="29252" y="62246"/>
                    <a:pt x="29281" y="62216"/>
                  </a:cubicBezTo>
                  <a:cubicBezTo>
                    <a:pt x="29718" y="62009"/>
                    <a:pt x="30170" y="61843"/>
                    <a:pt x="30658" y="61800"/>
                  </a:cubicBezTo>
                  <a:cubicBezTo>
                    <a:pt x="30764" y="61791"/>
                    <a:pt x="30866" y="61786"/>
                    <a:pt x="30964" y="61786"/>
                  </a:cubicBezTo>
                  <a:cubicBezTo>
                    <a:pt x="31338" y="61786"/>
                    <a:pt x="31661" y="61862"/>
                    <a:pt x="32004" y="62103"/>
                  </a:cubicBezTo>
                  <a:cubicBezTo>
                    <a:pt x="32581" y="62507"/>
                    <a:pt x="33018" y="63789"/>
                    <a:pt x="32639" y="64502"/>
                  </a:cubicBezTo>
                  <a:cubicBezTo>
                    <a:pt x="32175" y="65376"/>
                    <a:pt x="31601" y="65503"/>
                    <a:pt x="30993" y="65503"/>
                  </a:cubicBezTo>
                  <a:cubicBezTo>
                    <a:pt x="30743" y="65503"/>
                    <a:pt x="30487" y="65482"/>
                    <a:pt x="30230" y="65482"/>
                  </a:cubicBezTo>
                  <a:cubicBezTo>
                    <a:pt x="29846" y="65482"/>
                    <a:pt x="29461" y="65530"/>
                    <a:pt x="29091" y="65770"/>
                  </a:cubicBezTo>
                  <a:cubicBezTo>
                    <a:pt x="28663" y="66048"/>
                    <a:pt x="28538" y="66453"/>
                    <a:pt x="28700" y="66902"/>
                  </a:cubicBezTo>
                  <a:cubicBezTo>
                    <a:pt x="28667" y="66888"/>
                    <a:pt x="28632" y="66881"/>
                    <a:pt x="28597" y="66881"/>
                  </a:cubicBezTo>
                  <a:cubicBezTo>
                    <a:pt x="28581" y="66881"/>
                    <a:pt x="28565" y="66883"/>
                    <a:pt x="28550" y="66886"/>
                  </a:cubicBezTo>
                  <a:cubicBezTo>
                    <a:pt x="28515" y="66893"/>
                    <a:pt x="28481" y="66896"/>
                    <a:pt x="28447" y="66896"/>
                  </a:cubicBezTo>
                  <a:cubicBezTo>
                    <a:pt x="27951" y="66896"/>
                    <a:pt x="27547" y="66191"/>
                    <a:pt x="27015" y="66142"/>
                  </a:cubicBezTo>
                  <a:cubicBezTo>
                    <a:pt x="26981" y="66138"/>
                    <a:pt x="26948" y="66137"/>
                    <a:pt x="26915" y="66137"/>
                  </a:cubicBezTo>
                  <a:cubicBezTo>
                    <a:pt x="26469" y="66137"/>
                    <a:pt x="26096" y="66414"/>
                    <a:pt x="25791" y="66729"/>
                  </a:cubicBezTo>
                  <a:cubicBezTo>
                    <a:pt x="25298" y="67240"/>
                    <a:pt x="24685" y="68332"/>
                    <a:pt x="24883" y="69133"/>
                  </a:cubicBezTo>
                  <a:cubicBezTo>
                    <a:pt x="24880" y="69133"/>
                    <a:pt x="24876" y="69131"/>
                    <a:pt x="24873" y="69131"/>
                  </a:cubicBezTo>
                  <a:cubicBezTo>
                    <a:pt x="24753" y="69119"/>
                    <a:pt x="24637" y="69114"/>
                    <a:pt x="24523" y="69114"/>
                  </a:cubicBezTo>
                  <a:cubicBezTo>
                    <a:pt x="23880" y="69114"/>
                    <a:pt x="23315" y="69284"/>
                    <a:pt x="22680" y="69507"/>
                  </a:cubicBezTo>
                  <a:cubicBezTo>
                    <a:pt x="22242" y="69661"/>
                    <a:pt x="21817" y="69742"/>
                    <a:pt x="21390" y="69803"/>
                  </a:cubicBezTo>
                  <a:cubicBezTo>
                    <a:pt x="21486" y="69739"/>
                    <a:pt x="21575" y="69667"/>
                    <a:pt x="21659" y="69589"/>
                  </a:cubicBezTo>
                  <a:cubicBezTo>
                    <a:pt x="21857" y="69402"/>
                    <a:pt x="21984" y="69167"/>
                    <a:pt x="22158" y="68961"/>
                  </a:cubicBezTo>
                  <a:cubicBezTo>
                    <a:pt x="22516" y="68540"/>
                    <a:pt x="22927" y="68566"/>
                    <a:pt x="23405" y="68452"/>
                  </a:cubicBezTo>
                  <a:cubicBezTo>
                    <a:pt x="23454" y="68441"/>
                    <a:pt x="23450" y="68371"/>
                    <a:pt x="23405" y="68358"/>
                  </a:cubicBezTo>
                  <a:cubicBezTo>
                    <a:pt x="23245" y="68309"/>
                    <a:pt x="23080" y="68283"/>
                    <a:pt x="22918" y="68283"/>
                  </a:cubicBezTo>
                  <a:cubicBezTo>
                    <a:pt x="22601" y="68283"/>
                    <a:pt x="22293" y="68382"/>
                    <a:pt x="22037" y="68599"/>
                  </a:cubicBezTo>
                  <a:cubicBezTo>
                    <a:pt x="21754" y="68843"/>
                    <a:pt x="21586" y="69187"/>
                    <a:pt x="21277" y="69409"/>
                  </a:cubicBezTo>
                  <a:cubicBezTo>
                    <a:pt x="20914" y="69668"/>
                    <a:pt x="20475" y="69777"/>
                    <a:pt x="20062" y="69926"/>
                  </a:cubicBezTo>
                  <a:cubicBezTo>
                    <a:pt x="20023" y="69941"/>
                    <a:pt x="19988" y="69967"/>
                    <a:pt x="19963" y="70000"/>
                  </a:cubicBezTo>
                  <a:cubicBezTo>
                    <a:pt x="19919" y="70009"/>
                    <a:pt x="19873" y="70016"/>
                    <a:pt x="19827" y="70024"/>
                  </a:cubicBezTo>
                  <a:cubicBezTo>
                    <a:pt x="19066" y="70169"/>
                    <a:pt x="18369" y="70556"/>
                    <a:pt x="17622" y="70766"/>
                  </a:cubicBezTo>
                  <a:cubicBezTo>
                    <a:pt x="16574" y="71062"/>
                    <a:pt x="15488" y="71125"/>
                    <a:pt x="14430" y="71365"/>
                  </a:cubicBezTo>
                  <a:cubicBezTo>
                    <a:pt x="14429" y="71363"/>
                    <a:pt x="14428" y="71361"/>
                    <a:pt x="14426" y="71358"/>
                  </a:cubicBezTo>
                  <a:cubicBezTo>
                    <a:pt x="14157" y="71103"/>
                    <a:pt x="14570" y="69878"/>
                    <a:pt x="14573" y="69496"/>
                  </a:cubicBezTo>
                  <a:cubicBezTo>
                    <a:pt x="14577" y="69064"/>
                    <a:pt x="14446" y="68704"/>
                    <a:pt x="14342" y="68290"/>
                  </a:cubicBezTo>
                  <a:cubicBezTo>
                    <a:pt x="14197" y="67717"/>
                    <a:pt x="13719" y="66531"/>
                    <a:pt x="13856" y="65948"/>
                  </a:cubicBezTo>
                  <a:lnTo>
                    <a:pt x="13856" y="65948"/>
                  </a:lnTo>
                  <a:lnTo>
                    <a:pt x="13856" y="65949"/>
                  </a:lnTo>
                  <a:cubicBezTo>
                    <a:pt x="14030" y="66030"/>
                    <a:pt x="14287" y="66065"/>
                    <a:pt x="14602" y="66065"/>
                  </a:cubicBezTo>
                  <a:cubicBezTo>
                    <a:pt x="16497" y="66065"/>
                    <a:pt x="20478" y="64802"/>
                    <a:pt x="20929" y="64785"/>
                  </a:cubicBezTo>
                  <a:cubicBezTo>
                    <a:pt x="21045" y="64781"/>
                    <a:pt x="21112" y="64704"/>
                    <a:pt x="21133" y="64615"/>
                  </a:cubicBezTo>
                  <a:cubicBezTo>
                    <a:pt x="21147" y="64609"/>
                    <a:pt x="21157" y="64603"/>
                    <a:pt x="21172" y="64596"/>
                  </a:cubicBezTo>
                  <a:cubicBezTo>
                    <a:pt x="21249" y="64461"/>
                    <a:pt x="21366" y="64388"/>
                    <a:pt x="21522" y="64376"/>
                  </a:cubicBezTo>
                  <a:cubicBezTo>
                    <a:pt x="21628" y="64325"/>
                    <a:pt x="21745" y="64298"/>
                    <a:pt x="21862" y="64298"/>
                  </a:cubicBezTo>
                  <a:cubicBezTo>
                    <a:pt x="21892" y="64298"/>
                    <a:pt x="21923" y="64300"/>
                    <a:pt x="21953" y="64304"/>
                  </a:cubicBezTo>
                  <a:cubicBezTo>
                    <a:pt x="22080" y="64290"/>
                    <a:pt x="22207" y="64282"/>
                    <a:pt x="22335" y="64264"/>
                  </a:cubicBezTo>
                  <a:cubicBezTo>
                    <a:pt x="22985" y="64172"/>
                    <a:pt x="23619" y="63929"/>
                    <a:pt x="24135" y="63523"/>
                  </a:cubicBezTo>
                  <a:cubicBezTo>
                    <a:pt x="24221" y="63548"/>
                    <a:pt x="24310" y="63561"/>
                    <a:pt x="24400" y="63561"/>
                  </a:cubicBezTo>
                  <a:cubicBezTo>
                    <a:pt x="24477" y="63561"/>
                    <a:pt x="24554" y="63551"/>
                    <a:pt x="24630" y="63532"/>
                  </a:cubicBezTo>
                  <a:cubicBezTo>
                    <a:pt x="24658" y="63525"/>
                    <a:pt x="24682" y="63508"/>
                    <a:pt x="24701" y="63487"/>
                  </a:cubicBezTo>
                  <a:cubicBezTo>
                    <a:pt x="25071" y="63415"/>
                    <a:pt x="25384" y="63112"/>
                    <a:pt x="25567" y="62777"/>
                  </a:cubicBezTo>
                  <a:cubicBezTo>
                    <a:pt x="25930" y="62116"/>
                    <a:pt x="25951" y="61370"/>
                    <a:pt x="26393" y="60736"/>
                  </a:cubicBezTo>
                  <a:cubicBezTo>
                    <a:pt x="26418" y="60703"/>
                    <a:pt x="26429" y="60661"/>
                    <a:pt x="26423" y="60620"/>
                  </a:cubicBezTo>
                  <a:close/>
                  <a:moveTo>
                    <a:pt x="24570" y="69700"/>
                  </a:moveTo>
                  <a:cubicBezTo>
                    <a:pt x="24581" y="69700"/>
                    <a:pt x="24593" y="69700"/>
                    <a:pt x="24604" y="69700"/>
                  </a:cubicBezTo>
                  <a:cubicBezTo>
                    <a:pt x="24618" y="69724"/>
                    <a:pt x="24639" y="69743"/>
                    <a:pt x="24664" y="69758"/>
                  </a:cubicBezTo>
                  <a:lnTo>
                    <a:pt x="24662" y="69758"/>
                  </a:lnTo>
                  <a:cubicBezTo>
                    <a:pt x="24641" y="69745"/>
                    <a:pt x="24605" y="69739"/>
                    <a:pt x="24557" y="69739"/>
                  </a:cubicBezTo>
                  <a:cubicBezTo>
                    <a:pt x="24107" y="69739"/>
                    <a:pt x="22595" y="70250"/>
                    <a:pt x="22287" y="70308"/>
                  </a:cubicBezTo>
                  <a:cubicBezTo>
                    <a:pt x="21382" y="70480"/>
                    <a:pt x="20469" y="70587"/>
                    <a:pt x="19565" y="70766"/>
                  </a:cubicBezTo>
                  <a:cubicBezTo>
                    <a:pt x="18747" y="70926"/>
                    <a:pt x="17935" y="71110"/>
                    <a:pt x="17118" y="71278"/>
                  </a:cubicBezTo>
                  <a:cubicBezTo>
                    <a:pt x="16883" y="71327"/>
                    <a:pt x="15454" y="71683"/>
                    <a:pt x="14763" y="71683"/>
                  </a:cubicBezTo>
                  <a:cubicBezTo>
                    <a:pt x="14620" y="71683"/>
                    <a:pt x="14509" y="71668"/>
                    <a:pt x="14447" y="71632"/>
                  </a:cubicBezTo>
                  <a:cubicBezTo>
                    <a:pt x="14460" y="71613"/>
                    <a:pt x="14471" y="71591"/>
                    <a:pt x="14478" y="71570"/>
                  </a:cubicBezTo>
                  <a:cubicBezTo>
                    <a:pt x="14501" y="71570"/>
                    <a:pt x="14524" y="71570"/>
                    <a:pt x="14547" y="71570"/>
                  </a:cubicBezTo>
                  <a:cubicBezTo>
                    <a:pt x="16421" y="71570"/>
                    <a:pt x="18030" y="70859"/>
                    <a:pt x="19841" y="70517"/>
                  </a:cubicBezTo>
                  <a:cubicBezTo>
                    <a:pt x="20577" y="70379"/>
                    <a:pt x="21317" y="70452"/>
                    <a:pt x="22051" y="70277"/>
                  </a:cubicBezTo>
                  <a:cubicBezTo>
                    <a:pt x="22921" y="70070"/>
                    <a:pt x="23680" y="69700"/>
                    <a:pt x="24570" y="69700"/>
                  </a:cubicBezTo>
                  <a:close/>
                  <a:moveTo>
                    <a:pt x="34452" y="72353"/>
                  </a:moveTo>
                  <a:cubicBezTo>
                    <a:pt x="34811" y="72838"/>
                    <a:pt x="35227" y="73244"/>
                    <a:pt x="35251" y="73906"/>
                  </a:cubicBezTo>
                  <a:cubicBezTo>
                    <a:pt x="35264" y="74264"/>
                    <a:pt x="35225" y="75672"/>
                    <a:pt x="34890" y="75806"/>
                  </a:cubicBezTo>
                  <a:cubicBezTo>
                    <a:pt x="34888" y="75806"/>
                    <a:pt x="34886" y="75807"/>
                    <a:pt x="34883" y="75807"/>
                  </a:cubicBezTo>
                  <a:cubicBezTo>
                    <a:pt x="34714" y="75807"/>
                    <a:pt x="33470" y="74108"/>
                    <a:pt x="32804" y="73300"/>
                  </a:cubicBezTo>
                  <a:cubicBezTo>
                    <a:pt x="33612" y="73282"/>
                    <a:pt x="34192" y="73037"/>
                    <a:pt x="34452" y="72353"/>
                  </a:cubicBezTo>
                  <a:close/>
                  <a:moveTo>
                    <a:pt x="31225" y="73730"/>
                  </a:moveTo>
                  <a:cubicBezTo>
                    <a:pt x="31716" y="74758"/>
                    <a:pt x="32321" y="75739"/>
                    <a:pt x="32979" y="76679"/>
                  </a:cubicBezTo>
                  <a:cubicBezTo>
                    <a:pt x="32692" y="76549"/>
                    <a:pt x="32371" y="76473"/>
                    <a:pt x="32058" y="76473"/>
                  </a:cubicBezTo>
                  <a:cubicBezTo>
                    <a:pt x="31949" y="76473"/>
                    <a:pt x="31840" y="76482"/>
                    <a:pt x="31735" y="76502"/>
                  </a:cubicBezTo>
                  <a:cubicBezTo>
                    <a:pt x="31579" y="76532"/>
                    <a:pt x="31428" y="76578"/>
                    <a:pt x="31284" y="76644"/>
                  </a:cubicBezTo>
                  <a:cubicBezTo>
                    <a:pt x="31164" y="76705"/>
                    <a:pt x="31051" y="76778"/>
                    <a:pt x="30944" y="76861"/>
                  </a:cubicBezTo>
                  <a:cubicBezTo>
                    <a:pt x="30704" y="77122"/>
                    <a:pt x="30400" y="77259"/>
                    <a:pt x="30028" y="77272"/>
                  </a:cubicBezTo>
                  <a:cubicBezTo>
                    <a:pt x="30095" y="77197"/>
                    <a:pt x="30080" y="77106"/>
                    <a:pt x="30028" y="77046"/>
                  </a:cubicBezTo>
                  <a:cubicBezTo>
                    <a:pt x="30081" y="76794"/>
                    <a:pt x="29995" y="76477"/>
                    <a:pt x="29948" y="76246"/>
                  </a:cubicBezTo>
                  <a:cubicBezTo>
                    <a:pt x="29864" y="75824"/>
                    <a:pt x="29813" y="75487"/>
                    <a:pt x="29877" y="75057"/>
                  </a:cubicBezTo>
                  <a:cubicBezTo>
                    <a:pt x="29911" y="74820"/>
                    <a:pt x="29935" y="74610"/>
                    <a:pt x="29911" y="74382"/>
                  </a:cubicBezTo>
                  <a:cubicBezTo>
                    <a:pt x="29965" y="74324"/>
                    <a:pt x="29989" y="74244"/>
                    <a:pt x="29958" y="74148"/>
                  </a:cubicBezTo>
                  <a:cubicBezTo>
                    <a:pt x="30095" y="74083"/>
                    <a:pt x="30230" y="73996"/>
                    <a:pt x="30376" y="73958"/>
                  </a:cubicBezTo>
                  <a:cubicBezTo>
                    <a:pt x="30612" y="73895"/>
                    <a:pt x="30874" y="73910"/>
                    <a:pt x="31100" y="73808"/>
                  </a:cubicBezTo>
                  <a:cubicBezTo>
                    <a:pt x="31144" y="73786"/>
                    <a:pt x="31186" y="73761"/>
                    <a:pt x="31225" y="73730"/>
                  </a:cubicBezTo>
                  <a:close/>
                  <a:moveTo>
                    <a:pt x="28604" y="67412"/>
                  </a:moveTo>
                  <a:cubicBezTo>
                    <a:pt x="28657" y="67608"/>
                    <a:pt x="28741" y="67790"/>
                    <a:pt x="28798" y="67990"/>
                  </a:cubicBezTo>
                  <a:cubicBezTo>
                    <a:pt x="28895" y="68333"/>
                    <a:pt x="28860" y="68685"/>
                    <a:pt x="28936" y="69029"/>
                  </a:cubicBezTo>
                  <a:cubicBezTo>
                    <a:pt x="29019" y="69408"/>
                    <a:pt x="29092" y="69469"/>
                    <a:pt x="28948" y="69861"/>
                  </a:cubicBezTo>
                  <a:cubicBezTo>
                    <a:pt x="28897" y="69997"/>
                    <a:pt x="28872" y="70092"/>
                    <a:pt x="28877" y="70207"/>
                  </a:cubicBezTo>
                  <a:cubicBezTo>
                    <a:pt x="28700" y="70194"/>
                    <a:pt x="28525" y="70165"/>
                    <a:pt x="28353" y="70120"/>
                  </a:cubicBezTo>
                  <a:cubicBezTo>
                    <a:pt x="28348" y="70118"/>
                    <a:pt x="28342" y="70118"/>
                    <a:pt x="28337" y="70118"/>
                  </a:cubicBezTo>
                  <a:cubicBezTo>
                    <a:pt x="28288" y="70118"/>
                    <a:pt x="28244" y="70174"/>
                    <a:pt x="28276" y="70220"/>
                  </a:cubicBezTo>
                  <a:cubicBezTo>
                    <a:pt x="28527" y="70585"/>
                    <a:pt x="28880" y="70725"/>
                    <a:pt x="29271" y="70725"/>
                  </a:cubicBezTo>
                  <a:cubicBezTo>
                    <a:pt x="29486" y="70725"/>
                    <a:pt x="29713" y="70682"/>
                    <a:pt x="29940" y="70612"/>
                  </a:cubicBezTo>
                  <a:cubicBezTo>
                    <a:pt x="30489" y="70442"/>
                    <a:pt x="30928" y="70059"/>
                    <a:pt x="31420" y="69782"/>
                  </a:cubicBezTo>
                  <a:cubicBezTo>
                    <a:pt x="31831" y="69550"/>
                    <a:pt x="32200" y="69451"/>
                    <a:pt x="32523" y="69451"/>
                  </a:cubicBezTo>
                  <a:cubicBezTo>
                    <a:pt x="34333" y="69451"/>
                    <a:pt x="34676" y="72562"/>
                    <a:pt x="32742" y="72822"/>
                  </a:cubicBezTo>
                  <a:cubicBezTo>
                    <a:pt x="32568" y="72846"/>
                    <a:pt x="32393" y="72856"/>
                    <a:pt x="32216" y="72856"/>
                  </a:cubicBezTo>
                  <a:cubicBezTo>
                    <a:pt x="31084" y="72856"/>
                    <a:pt x="29911" y="72420"/>
                    <a:pt x="28865" y="72150"/>
                  </a:cubicBezTo>
                  <a:cubicBezTo>
                    <a:pt x="28693" y="72105"/>
                    <a:pt x="28532" y="72085"/>
                    <a:pt x="28378" y="72085"/>
                  </a:cubicBezTo>
                  <a:cubicBezTo>
                    <a:pt x="27722" y="72085"/>
                    <a:pt x="27221" y="72464"/>
                    <a:pt x="26699" y="72964"/>
                  </a:cubicBezTo>
                  <a:cubicBezTo>
                    <a:pt x="26548" y="73110"/>
                    <a:pt x="26691" y="73320"/>
                    <a:pt x="26856" y="73320"/>
                  </a:cubicBezTo>
                  <a:cubicBezTo>
                    <a:pt x="26903" y="73320"/>
                    <a:pt x="26952" y="73302"/>
                    <a:pt x="26996" y="73261"/>
                  </a:cubicBezTo>
                  <a:cubicBezTo>
                    <a:pt x="27499" y="72786"/>
                    <a:pt x="27923" y="72633"/>
                    <a:pt x="28334" y="72633"/>
                  </a:cubicBezTo>
                  <a:cubicBezTo>
                    <a:pt x="28941" y="72633"/>
                    <a:pt x="29521" y="72966"/>
                    <a:pt x="30283" y="73087"/>
                  </a:cubicBezTo>
                  <a:cubicBezTo>
                    <a:pt x="30557" y="73130"/>
                    <a:pt x="30837" y="73164"/>
                    <a:pt x="31118" y="73191"/>
                  </a:cubicBezTo>
                  <a:cubicBezTo>
                    <a:pt x="31100" y="73326"/>
                    <a:pt x="31046" y="73435"/>
                    <a:pt x="30870" y="73505"/>
                  </a:cubicBezTo>
                  <a:cubicBezTo>
                    <a:pt x="30705" y="73572"/>
                    <a:pt x="30512" y="73577"/>
                    <a:pt x="30342" y="73630"/>
                  </a:cubicBezTo>
                  <a:cubicBezTo>
                    <a:pt x="30184" y="73677"/>
                    <a:pt x="29975" y="73748"/>
                    <a:pt x="29815" y="73859"/>
                  </a:cubicBezTo>
                  <a:cubicBezTo>
                    <a:pt x="29496" y="73342"/>
                    <a:pt x="28987" y="73141"/>
                    <a:pt x="28433" y="73141"/>
                  </a:cubicBezTo>
                  <a:cubicBezTo>
                    <a:pt x="28034" y="73141"/>
                    <a:pt x="27611" y="73246"/>
                    <a:pt x="27221" y="73413"/>
                  </a:cubicBezTo>
                  <a:cubicBezTo>
                    <a:pt x="26713" y="73632"/>
                    <a:pt x="26346" y="73798"/>
                    <a:pt x="26129" y="74319"/>
                  </a:cubicBezTo>
                  <a:cubicBezTo>
                    <a:pt x="25871" y="74935"/>
                    <a:pt x="25983" y="75593"/>
                    <a:pt x="25858" y="76220"/>
                  </a:cubicBezTo>
                  <a:cubicBezTo>
                    <a:pt x="25729" y="76219"/>
                    <a:pt x="25600" y="76218"/>
                    <a:pt x="25471" y="76218"/>
                  </a:cubicBezTo>
                  <a:cubicBezTo>
                    <a:pt x="24782" y="76218"/>
                    <a:pt x="24090" y="76236"/>
                    <a:pt x="23395" y="76265"/>
                  </a:cubicBezTo>
                  <a:cubicBezTo>
                    <a:pt x="23485" y="76163"/>
                    <a:pt x="23567" y="76054"/>
                    <a:pt x="23641" y="75938"/>
                  </a:cubicBezTo>
                  <a:cubicBezTo>
                    <a:pt x="24001" y="75400"/>
                    <a:pt x="24388" y="75087"/>
                    <a:pt x="25055" y="75037"/>
                  </a:cubicBezTo>
                  <a:cubicBezTo>
                    <a:pt x="25267" y="75021"/>
                    <a:pt x="25272" y="74712"/>
                    <a:pt x="25055" y="74705"/>
                  </a:cubicBezTo>
                  <a:cubicBezTo>
                    <a:pt x="25039" y="74704"/>
                    <a:pt x="25023" y="74704"/>
                    <a:pt x="25006" y="74704"/>
                  </a:cubicBezTo>
                  <a:cubicBezTo>
                    <a:pt x="24539" y="74704"/>
                    <a:pt x="24073" y="74900"/>
                    <a:pt x="23745" y="75236"/>
                  </a:cubicBezTo>
                  <a:cubicBezTo>
                    <a:pt x="23456" y="75533"/>
                    <a:pt x="23307" y="75948"/>
                    <a:pt x="23067" y="76281"/>
                  </a:cubicBezTo>
                  <a:cubicBezTo>
                    <a:pt x="21889" y="76338"/>
                    <a:pt x="20712" y="76425"/>
                    <a:pt x="19547" y="76514"/>
                  </a:cubicBezTo>
                  <a:cubicBezTo>
                    <a:pt x="18794" y="76571"/>
                    <a:pt x="18068" y="76663"/>
                    <a:pt x="17350" y="76913"/>
                  </a:cubicBezTo>
                  <a:cubicBezTo>
                    <a:pt x="16532" y="77197"/>
                    <a:pt x="15868" y="77323"/>
                    <a:pt x="15105" y="77323"/>
                  </a:cubicBezTo>
                  <a:cubicBezTo>
                    <a:pt x="14876" y="77323"/>
                    <a:pt x="14638" y="77312"/>
                    <a:pt x="14385" y="77290"/>
                  </a:cubicBezTo>
                  <a:cubicBezTo>
                    <a:pt x="14376" y="77272"/>
                    <a:pt x="14366" y="77255"/>
                    <a:pt x="14352" y="77241"/>
                  </a:cubicBezTo>
                  <a:cubicBezTo>
                    <a:pt x="14148" y="77035"/>
                    <a:pt x="14497" y="76182"/>
                    <a:pt x="14561" y="75843"/>
                  </a:cubicBezTo>
                  <a:lnTo>
                    <a:pt x="14563" y="75844"/>
                  </a:lnTo>
                  <a:cubicBezTo>
                    <a:pt x="14653" y="75364"/>
                    <a:pt x="14588" y="74863"/>
                    <a:pt x="14549" y="74381"/>
                  </a:cubicBezTo>
                  <a:cubicBezTo>
                    <a:pt x="14516" y="73956"/>
                    <a:pt x="14047" y="72609"/>
                    <a:pt x="14242" y="72191"/>
                  </a:cubicBezTo>
                  <a:lnTo>
                    <a:pt x="14242" y="72191"/>
                  </a:lnTo>
                  <a:cubicBezTo>
                    <a:pt x="14246" y="72191"/>
                    <a:pt x="14250" y="72191"/>
                    <a:pt x="14254" y="72191"/>
                  </a:cubicBezTo>
                  <a:cubicBezTo>
                    <a:pt x="14258" y="72191"/>
                    <a:pt x="14262" y="72191"/>
                    <a:pt x="14265" y="72191"/>
                  </a:cubicBezTo>
                  <a:cubicBezTo>
                    <a:pt x="15075" y="72059"/>
                    <a:pt x="15887" y="71927"/>
                    <a:pt x="16699" y="71788"/>
                  </a:cubicBezTo>
                  <a:lnTo>
                    <a:pt x="16699" y="71788"/>
                  </a:lnTo>
                  <a:cubicBezTo>
                    <a:pt x="16015" y="71974"/>
                    <a:pt x="15326" y="72326"/>
                    <a:pt x="14751" y="72503"/>
                  </a:cubicBezTo>
                  <a:cubicBezTo>
                    <a:pt x="14706" y="72517"/>
                    <a:pt x="14720" y="72579"/>
                    <a:pt x="14760" y="72579"/>
                  </a:cubicBezTo>
                  <a:cubicBezTo>
                    <a:pt x="14764" y="72579"/>
                    <a:pt x="14768" y="72579"/>
                    <a:pt x="14772" y="72578"/>
                  </a:cubicBezTo>
                  <a:cubicBezTo>
                    <a:pt x="15297" y="72446"/>
                    <a:pt x="15830" y="72355"/>
                    <a:pt x="16359" y="72236"/>
                  </a:cubicBezTo>
                  <a:cubicBezTo>
                    <a:pt x="16847" y="72126"/>
                    <a:pt x="17307" y="71955"/>
                    <a:pt x="17798" y="71955"/>
                  </a:cubicBezTo>
                  <a:cubicBezTo>
                    <a:pt x="17919" y="71955"/>
                    <a:pt x="18042" y="71966"/>
                    <a:pt x="18168" y="71990"/>
                  </a:cubicBezTo>
                  <a:cubicBezTo>
                    <a:pt x="18174" y="71991"/>
                    <a:pt x="18180" y="71992"/>
                    <a:pt x="18186" y="71992"/>
                  </a:cubicBezTo>
                  <a:cubicBezTo>
                    <a:pt x="18278" y="71992"/>
                    <a:pt x="18344" y="71857"/>
                    <a:pt x="18242" y="71811"/>
                  </a:cubicBezTo>
                  <a:cubicBezTo>
                    <a:pt x="18013" y="71706"/>
                    <a:pt x="17769" y="71663"/>
                    <a:pt x="17519" y="71663"/>
                  </a:cubicBezTo>
                  <a:cubicBezTo>
                    <a:pt x="17478" y="71663"/>
                    <a:pt x="17437" y="71664"/>
                    <a:pt x="17397" y="71666"/>
                  </a:cubicBezTo>
                  <a:cubicBezTo>
                    <a:pt x="18741" y="71430"/>
                    <a:pt x="20084" y="71172"/>
                    <a:pt x="21406" y="70861"/>
                  </a:cubicBezTo>
                  <a:cubicBezTo>
                    <a:pt x="22424" y="70622"/>
                    <a:pt x="23768" y="70668"/>
                    <a:pt x="24715" y="70243"/>
                  </a:cubicBezTo>
                  <a:cubicBezTo>
                    <a:pt x="24953" y="70135"/>
                    <a:pt x="25080" y="70068"/>
                    <a:pt x="25125" y="69887"/>
                  </a:cubicBezTo>
                  <a:cubicBezTo>
                    <a:pt x="25295" y="70065"/>
                    <a:pt x="25529" y="70192"/>
                    <a:pt x="25759" y="70192"/>
                  </a:cubicBezTo>
                  <a:cubicBezTo>
                    <a:pt x="25773" y="70192"/>
                    <a:pt x="25787" y="70191"/>
                    <a:pt x="25801" y="70190"/>
                  </a:cubicBezTo>
                  <a:cubicBezTo>
                    <a:pt x="25875" y="70188"/>
                    <a:pt x="25943" y="70146"/>
                    <a:pt x="25980" y="70080"/>
                  </a:cubicBezTo>
                  <a:cubicBezTo>
                    <a:pt x="25985" y="70080"/>
                    <a:pt x="25990" y="70080"/>
                    <a:pt x="25995" y="70080"/>
                  </a:cubicBezTo>
                  <a:cubicBezTo>
                    <a:pt x="26468" y="70080"/>
                    <a:pt x="26886" y="69803"/>
                    <a:pt x="27188" y="69421"/>
                  </a:cubicBezTo>
                  <a:cubicBezTo>
                    <a:pt x="27670" y="68816"/>
                    <a:pt x="27866" y="68099"/>
                    <a:pt x="28428" y="67570"/>
                  </a:cubicBezTo>
                  <a:cubicBezTo>
                    <a:pt x="28463" y="67553"/>
                    <a:pt x="28496" y="67533"/>
                    <a:pt x="28527" y="67509"/>
                  </a:cubicBezTo>
                  <a:cubicBezTo>
                    <a:pt x="28558" y="67486"/>
                    <a:pt x="28582" y="67455"/>
                    <a:pt x="28598" y="67419"/>
                  </a:cubicBezTo>
                  <a:cubicBezTo>
                    <a:pt x="28600" y="67417"/>
                    <a:pt x="28601" y="67415"/>
                    <a:pt x="28604" y="67412"/>
                  </a:cubicBezTo>
                  <a:close/>
                  <a:moveTo>
                    <a:pt x="29000" y="74476"/>
                  </a:moveTo>
                  <a:cubicBezTo>
                    <a:pt x="29001" y="74487"/>
                    <a:pt x="29001" y="74497"/>
                    <a:pt x="29004" y="74506"/>
                  </a:cubicBezTo>
                  <a:cubicBezTo>
                    <a:pt x="28807" y="74900"/>
                    <a:pt x="28721" y="75330"/>
                    <a:pt x="28491" y="75718"/>
                  </a:cubicBezTo>
                  <a:cubicBezTo>
                    <a:pt x="28223" y="76170"/>
                    <a:pt x="27735" y="76280"/>
                    <a:pt x="27387" y="76627"/>
                  </a:cubicBezTo>
                  <a:cubicBezTo>
                    <a:pt x="27110" y="76901"/>
                    <a:pt x="26975" y="77201"/>
                    <a:pt x="26705" y="77431"/>
                  </a:cubicBezTo>
                  <a:cubicBezTo>
                    <a:pt x="26834" y="76775"/>
                    <a:pt x="26733" y="76114"/>
                    <a:pt x="27198" y="75492"/>
                  </a:cubicBezTo>
                  <a:cubicBezTo>
                    <a:pt x="27676" y="74854"/>
                    <a:pt x="28318" y="74682"/>
                    <a:pt x="29000" y="74476"/>
                  </a:cubicBezTo>
                  <a:close/>
                  <a:moveTo>
                    <a:pt x="25721" y="76660"/>
                  </a:moveTo>
                  <a:cubicBezTo>
                    <a:pt x="25785" y="76742"/>
                    <a:pt x="25825" y="76830"/>
                    <a:pt x="25822" y="76927"/>
                  </a:cubicBezTo>
                  <a:cubicBezTo>
                    <a:pt x="24825" y="77063"/>
                    <a:pt x="23847" y="76889"/>
                    <a:pt x="22850" y="77124"/>
                  </a:cubicBezTo>
                  <a:cubicBezTo>
                    <a:pt x="21732" y="77388"/>
                    <a:pt x="20708" y="77831"/>
                    <a:pt x="19541" y="77888"/>
                  </a:cubicBezTo>
                  <a:cubicBezTo>
                    <a:pt x="19403" y="77895"/>
                    <a:pt x="19265" y="77898"/>
                    <a:pt x="19126" y="77898"/>
                  </a:cubicBezTo>
                  <a:cubicBezTo>
                    <a:pt x="18163" y="77898"/>
                    <a:pt x="17201" y="77750"/>
                    <a:pt x="16239" y="77720"/>
                  </a:cubicBezTo>
                  <a:cubicBezTo>
                    <a:pt x="16232" y="77720"/>
                    <a:pt x="16224" y="77720"/>
                    <a:pt x="16215" y="77720"/>
                  </a:cubicBezTo>
                  <a:cubicBezTo>
                    <a:pt x="15933" y="77720"/>
                    <a:pt x="15159" y="77848"/>
                    <a:pt x="14696" y="77848"/>
                  </a:cubicBezTo>
                  <a:cubicBezTo>
                    <a:pt x="14546" y="77848"/>
                    <a:pt x="14429" y="77834"/>
                    <a:pt x="14371" y="77799"/>
                  </a:cubicBezTo>
                  <a:cubicBezTo>
                    <a:pt x="14086" y="77623"/>
                    <a:pt x="14084" y="77750"/>
                    <a:pt x="14111" y="77525"/>
                  </a:cubicBezTo>
                  <a:lnTo>
                    <a:pt x="14112" y="77525"/>
                  </a:lnTo>
                  <a:cubicBezTo>
                    <a:pt x="14129" y="77530"/>
                    <a:pt x="14145" y="77533"/>
                    <a:pt x="14161" y="77537"/>
                  </a:cubicBezTo>
                  <a:cubicBezTo>
                    <a:pt x="14164" y="77539"/>
                    <a:pt x="14166" y="77539"/>
                    <a:pt x="14168" y="77540"/>
                  </a:cubicBezTo>
                  <a:cubicBezTo>
                    <a:pt x="14591" y="77663"/>
                    <a:pt x="14987" y="77711"/>
                    <a:pt x="15370" y="77711"/>
                  </a:cubicBezTo>
                  <a:cubicBezTo>
                    <a:pt x="16701" y="77711"/>
                    <a:pt x="17861" y="77122"/>
                    <a:pt x="19330" y="77014"/>
                  </a:cubicBezTo>
                  <a:cubicBezTo>
                    <a:pt x="21456" y="76858"/>
                    <a:pt x="23600" y="76885"/>
                    <a:pt x="25721" y="76660"/>
                  </a:cubicBezTo>
                  <a:close/>
                  <a:moveTo>
                    <a:pt x="34278" y="78401"/>
                  </a:moveTo>
                  <a:lnTo>
                    <a:pt x="34278" y="78401"/>
                  </a:lnTo>
                  <a:cubicBezTo>
                    <a:pt x="34659" y="78813"/>
                    <a:pt x="35116" y="79109"/>
                    <a:pt x="35495" y="79508"/>
                  </a:cubicBezTo>
                  <a:cubicBezTo>
                    <a:pt x="36529" y="80598"/>
                    <a:pt x="35806" y="82151"/>
                    <a:pt x="35516" y="83425"/>
                  </a:cubicBezTo>
                  <a:cubicBezTo>
                    <a:pt x="35147" y="83047"/>
                    <a:pt x="34964" y="82361"/>
                    <a:pt x="34610" y="81970"/>
                  </a:cubicBezTo>
                  <a:cubicBezTo>
                    <a:pt x="34189" y="81507"/>
                    <a:pt x="33657" y="81029"/>
                    <a:pt x="33119" y="80669"/>
                  </a:cubicBezTo>
                  <a:cubicBezTo>
                    <a:pt x="33590" y="80411"/>
                    <a:pt x="33978" y="80036"/>
                    <a:pt x="34181" y="79492"/>
                  </a:cubicBezTo>
                  <a:cubicBezTo>
                    <a:pt x="34312" y="79144"/>
                    <a:pt x="34337" y="78766"/>
                    <a:pt x="34278" y="78401"/>
                  </a:cubicBezTo>
                  <a:close/>
                  <a:moveTo>
                    <a:pt x="27823" y="81408"/>
                  </a:moveTo>
                  <a:cubicBezTo>
                    <a:pt x="28135" y="81408"/>
                    <a:pt x="28478" y="81552"/>
                    <a:pt x="28730" y="81703"/>
                  </a:cubicBezTo>
                  <a:cubicBezTo>
                    <a:pt x="28802" y="81746"/>
                    <a:pt x="28871" y="81793"/>
                    <a:pt x="28938" y="81844"/>
                  </a:cubicBezTo>
                  <a:cubicBezTo>
                    <a:pt x="28838" y="82024"/>
                    <a:pt x="28761" y="82217"/>
                    <a:pt x="28711" y="82417"/>
                  </a:cubicBezTo>
                  <a:cubicBezTo>
                    <a:pt x="28582" y="82370"/>
                    <a:pt x="28441" y="82347"/>
                    <a:pt x="28300" y="82347"/>
                  </a:cubicBezTo>
                  <a:cubicBezTo>
                    <a:pt x="27930" y="82347"/>
                    <a:pt x="27554" y="82505"/>
                    <a:pt x="27352" y="82803"/>
                  </a:cubicBezTo>
                  <a:cubicBezTo>
                    <a:pt x="27018" y="83297"/>
                    <a:pt x="26578" y="83832"/>
                    <a:pt x="26500" y="84434"/>
                  </a:cubicBezTo>
                  <a:cubicBezTo>
                    <a:pt x="26320" y="84033"/>
                    <a:pt x="26221" y="83639"/>
                    <a:pt x="26363" y="83147"/>
                  </a:cubicBezTo>
                  <a:cubicBezTo>
                    <a:pt x="26505" y="82656"/>
                    <a:pt x="26946" y="81972"/>
                    <a:pt x="27304" y="81607"/>
                  </a:cubicBezTo>
                  <a:cubicBezTo>
                    <a:pt x="27446" y="81464"/>
                    <a:pt x="27629" y="81408"/>
                    <a:pt x="27823" y="81408"/>
                  </a:cubicBezTo>
                  <a:close/>
                  <a:moveTo>
                    <a:pt x="31967" y="81069"/>
                  </a:moveTo>
                  <a:cubicBezTo>
                    <a:pt x="32019" y="82258"/>
                    <a:pt x="32548" y="83332"/>
                    <a:pt x="33317" y="84218"/>
                  </a:cubicBezTo>
                  <a:cubicBezTo>
                    <a:pt x="33129" y="84189"/>
                    <a:pt x="32934" y="84176"/>
                    <a:pt x="32744" y="84176"/>
                  </a:cubicBezTo>
                  <a:cubicBezTo>
                    <a:pt x="32451" y="84176"/>
                    <a:pt x="32168" y="84207"/>
                    <a:pt x="31938" y="84255"/>
                  </a:cubicBezTo>
                  <a:cubicBezTo>
                    <a:pt x="31641" y="84318"/>
                    <a:pt x="31525" y="84369"/>
                    <a:pt x="31251" y="84486"/>
                  </a:cubicBezTo>
                  <a:cubicBezTo>
                    <a:pt x="31118" y="84594"/>
                    <a:pt x="30975" y="84691"/>
                    <a:pt x="30826" y="84776"/>
                  </a:cubicBezTo>
                  <a:cubicBezTo>
                    <a:pt x="30842" y="84031"/>
                    <a:pt x="30765" y="83285"/>
                    <a:pt x="30600" y="82559"/>
                  </a:cubicBezTo>
                  <a:cubicBezTo>
                    <a:pt x="30465" y="81975"/>
                    <a:pt x="30045" y="81570"/>
                    <a:pt x="30634" y="81194"/>
                  </a:cubicBezTo>
                  <a:cubicBezTo>
                    <a:pt x="30705" y="81149"/>
                    <a:pt x="30943" y="81142"/>
                    <a:pt x="31157" y="81142"/>
                  </a:cubicBezTo>
                  <a:cubicBezTo>
                    <a:pt x="31256" y="81142"/>
                    <a:pt x="31349" y="81143"/>
                    <a:pt x="31418" y="81143"/>
                  </a:cubicBezTo>
                  <a:cubicBezTo>
                    <a:pt x="31465" y="81143"/>
                    <a:pt x="31500" y="81143"/>
                    <a:pt x="31519" y="81140"/>
                  </a:cubicBezTo>
                  <a:cubicBezTo>
                    <a:pt x="31667" y="81123"/>
                    <a:pt x="31816" y="81099"/>
                    <a:pt x="31967" y="81069"/>
                  </a:cubicBezTo>
                  <a:close/>
                  <a:moveTo>
                    <a:pt x="28650" y="82668"/>
                  </a:moveTo>
                  <a:lnTo>
                    <a:pt x="28650" y="82668"/>
                  </a:lnTo>
                  <a:cubicBezTo>
                    <a:pt x="28565" y="83063"/>
                    <a:pt x="28506" y="83468"/>
                    <a:pt x="28325" y="83830"/>
                  </a:cubicBezTo>
                  <a:cubicBezTo>
                    <a:pt x="28000" y="84484"/>
                    <a:pt x="27448" y="84759"/>
                    <a:pt x="26822" y="84862"/>
                  </a:cubicBezTo>
                  <a:lnTo>
                    <a:pt x="26821" y="84862"/>
                  </a:lnTo>
                  <a:cubicBezTo>
                    <a:pt x="26818" y="84856"/>
                    <a:pt x="26817" y="84852"/>
                    <a:pt x="26815" y="84846"/>
                  </a:cubicBezTo>
                  <a:cubicBezTo>
                    <a:pt x="26819" y="84824"/>
                    <a:pt x="26821" y="84800"/>
                    <a:pt x="26816" y="84776"/>
                  </a:cubicBezTo>
                  <a:cubicBezTo>
                    <a:pt x="26705" y="84137"/>
                    <a:pt x="27233" y="83631"/>
                    <a:pt x="27530" y="83124"/>
                  </a:cubicBezTo>
                  <a:cubicBezTo>
                    <a:pt x="27711" y="82815"/>
                    <a:pt x="27886" y="82687"/>
                    <a:pt x="28249" y="82670"/>
                  </a:cubicBezTo>
                  <a:cubicBezTo>
                    <a:pt x="28278" y="82669"/>
                    <a:pt x="28308" y="82669"/>
                    <a:pt x="28337" y="82669"/>
                  </a:cubicBezTo>
                  <a:cubicBezTo>
                    <a:pt x="28405" y="82669"/>
                    <a:pt x="28472" y="82671"/>
                    <a:pt x="28539" y="82671"/>
                  </a:cubicBezTo>
                  <a:cubicBezTo>
                    <a:pt x="28576" y="82671"/>
                    <a:pt x="28613" y="82670"/>
                    <a:pt x="28650" y="82668"/>
                  </a:cubicBezTo>
                  <a:close/>
                  <a:moveTo>
                    <a:pt x="26373" y="84760"/>
                  </a:moveTo>
                  <a:cubicBezTo>
                    <a:pt x="26414" y="84810"/>
                    <a:pt x="26461" y="84856"/>
                    <a:pt x="26510" y="84899"/>
                  </a:cubicBezTo>
                  <a:cubicBezTo>
                    <a:pt x="26376" y="84908"/>
                    <a:pt x="26241" y="84914"/>
                    <a:pt x="26105" y="84914"/>
                  </a:cubicBezTo>
                  <a:cubicBezTo>
                    <a:pt x="26100" y="84914"/>
                    <a:pt x="26097" y="84917"/>
                    <a:pt x="26092" y="84917"/>
                  </a:cubicBezTo>
                  <a:cubicBezTo>
                    <a:pt x="26102" y="84892"/>
                    <a:pt x="26105" y="84864"/>
                    <a:pt x="26104" y="84837"/>
                  </a:cubicBezTo>
                  <a:cubicBezTo>
                    <a:pt x="26183" y="84818"/>
                    <a:pt x="26260" y="84800"/>
                    <a:pt x="26340" y="84777"/>
                  </a:cubicBezTo>
                  <a:cubicBezTo>
                    <a:pt x="26351" y="84772"/>
                    <a:pt x="26362" y="84767"/>
                    <a:pt x="26373" y="84760"/>
                  </a:cubicBezTo>
                  <a:close/>
                  <a:moveTo>
                    <a:pt x="14687" y="83953"/>
                  </a:moveTo>
                  <a:cubicBezTo>
                    <a:pt x="15857" y="84469"/>
                    <a:pt x="17172" y="84573"/>
                    <a:pt x="18471" y="84573"/>
                  </a:cubicBezTo>
                  <a:cubicBezTo>
                    <a:pt x="19084" y="84573"/>
                    <a:pt x="19694" y="84550"/>
                    <a:pt x="20283" y="84536"/>
                  </a:cubicBezTo>
                  <a:cubicBezTo>
                    <a:pt x="20577" y="84529"/>
                    <a:pt x="20857" y="84523"/>
                    <a:pt x="21131" y="84523"/>
                  </a:cubicBezTo>
                  <a:cubicBezTo>
                    <a:pt x="21987" y="84523"/>
                    <a:pt x="22772" y="84577"/>
                    <a:pt x="23666" y="84805"/>
                  </a:cubicBezTo>
                  <a:cubicBezTo>
                    <a:pt x="24117" y="84918"/>
                    <a:pt x="24542" y="84975"/>
                    <a:pt x="24965" y="84975"/>
                  </a:cubicBezTo>
                  <a:cubicBezTo>
                    <a:pt x="25031" y="84975"/>
                    <a:pt x="25097" y="84973"/>
                    <a:pt x="25163" y="84971"/>
                  </a:cubicBezTo>
                  <a:lnTo>
                    <a:pt x="25163" y="84971"/>
                  </a:lnTo>
                  <a:cubicBezTo>
                    <a:pt x="24734" y="85100"/>
                    <a:pt x="24186" y="85130"/>
                    <a:pt x="23674" y="85130"/>
                  </a:cubicBezTo>
                  <a:cubicBezTo>
                    <a:pt x="23245" y="85130"/>
                    <a:pt x="22842" y="85109"/>
                    <a:pt x="22558" y="85105"/>
                  </a:cubicBezTo>
                  <a:cubicBezTo>
                    <a:pt x="21660" y="85095"/>
                    <a:pt x="20797" y="84943"/>
                    <a:pt x="19907" y="84842"/>
                  </a:cubicBezTo>
                  <a:cubicBezTo>
                    <a:pt x="19392" y="84782"/>
                    <a:pt x="18883" y="84763"/>
                    <a:pt x="18371" y="84763"/>
                  </a:cubicBezTo>
                  <a:cubicBezTo>
                    <a:pt x="18118" y="84763"/>
                    <a:pt x="17865" y="84768"/>
                    <a:pt x="17609" y="84775"/>
                  </a:cubicBezTo>
                  <a:cubicBezTo>
                    <a:pt x="17598" y="84775"/>
                    <a:pt x="17580" y="84775"/>
                    <a:pt x="17555" y="84775"/>
                  </a:cubicBezTo>
                  <a:cubicBezTo>
                    <a:pt x="17046" y="84775"/>
                    <a:pt x="13817" y="84702"/>
                    <a:pt x="14485" y="83977"/>
                  </a:cubicBezTo>
                  <a:cubicBezTo>
                    <a:pt x="14487" y="83973"/>
                    <a:pt x="14490" y="83969"/>
                    <a:pt x="14492" y="83964"/>
                  </a:cubicBezTo>
                  <a:cubicBezTo>
                    <a:pt x="14524" y="83965"/>
                    <a:pt x="14555" y="83967"/>
                    <a:pt x="14588" y="83967"/>
                  </a:cubicBezTo>
                  <a:cubicBezTo>
                    <a:pt x="14600" y="83967"/>
                    <a:pt x="14612" y="83966"/>
                    <a:pt x="14625" y="83966"/>
                  </a:cubicBezTo>
                  <a:cubicBezTo>
                    <a:pt x="14646" y="83965"/>
                    <a:pt x="14668" y="83960"/>
                    <a:pt x="14687" y="83953"/>
                  </a:cubicBezTo>
                  <a:close/>
                  <a:moveTo>
                    <a:pt x="28338" y="73608"/>
                  </a:moveTo>
                  <a:cubicBezTo>
                    <a:pt x="28721" y="73608"/>
                    <a:pt x="29082" y="73731"/>
                    <a:pt x="29293" y="74085"/>
                  </a:cubicBezTo>
                  <a:cubicBezTo>
                    <a:pt x="29282" y="74091"/>
                    <a:pt x="29272" y="74099"/>
                    <a:pt x="29263" y="74107"/>
                  </a:cubicBezTo>
                  <a:cubicBezTo>
                    <a:pt x="29250" y="74123"/>
                    <a:pt x="29239" y="74140"/>
                    <a:pt x="29227" y="74155"/>
                  </a:cubicBezTo>
                  <a:cubicBezTo>
                    <a:pt x="29226" y="74156"/>
                    <a:pt x="29225" y="74156"/>
                    <a:pt x="29223" y="74158"/>
                  </a:cubicBezTo>
                  <a:cubicBezTo>
                    <a:pt x="29219" y="74161"/>
                    <a:pt x="29213" y="74165"/>
                    <a:pt x="29209" y="74168"/>
                  </a:cubicBezTo>
                  <a:cubicBezTo>
                    <a:pt x="29176" y="74166"/>
                    <a:pt x="29143" y="74165"/>
                    <a:pt x="29110" y="74165"/>
                  </a:cubicBezTo>
                  <a:cubicBezTo>
                    <a:pt x="28486" y="74165"/>
                    <a:pt x="27747" y="74565"/>
                    <a:pt x="27326" y="74923"/>
                  </a:cubicBezTo>
                  <a:cubicBezTo>
                    <a:pt x="27010" y="75191"/>
                    <a:pt x="26769" y="75533"/>
                    <a:pt x="26609" y="75914"/>
                  </a:cubicBezTo>
                  <a:cubicBezTo>
                    <a:pt x="26461" y="76265"/>
                    <a:pt x="26459" y="76652"/>
                    <a:pt x="26420" y="77026"/>
                  </a:cubicBezTo>
                  <a:cubicBezTo>
                    <a:pt x="26418" y="77024"/>
                    <a:pt x="26419" y="77019"/>
                    <a:pt x="26414" y="77019"/>
                  </a:cubicBezTo>
                  <a:cubicBezTo>
                    <a:pt x="26394" y="77019"/>
                    <a:pt x="26394" y="77049"/>
                    <a:pt x="26414" y="77049"/>
                  </a:cubicBezTo>
                  <a:cubicBezTo>
                    <a:pt x="26418" y="77049"/>
                    <a:pt x="26417" y="77045"/>
                    <a:pt x="26419" y="77043"/>
                  </a:cubicBezTo>
                  <a:lnTo>
                    <a:pt x="26419" y="77043"/>
                  </a:lnTo>
                  <a:cubicBezTo>
                    <a:pt x="26406" y="77187"/>
                    <a:pt x="26380" y="77331"/>
                    <a:pt x="26343" y="77470"/>
                  </a:cubicBezTo>
                  <a:cubicBezTo>
                    <a:pt x="25879" y="77918"/>
                    <a:pt x="26223" y="78765"/>
                    <a:pt x="25583" y="79176"/>
                  </a:cubicBezTo>
                  <a:cubicBezTo>
                    <a:pt x="25413" y="79285"/>
                    <a:pt x="25236" y="79331"/>
                    <a:pt x="25056" y="79331"/>
                  </a:cubicBezTo>
                  <a:cubicBezTo>
                    <a:pt x="24293" y="79331"/>
                    <a:pt x="23467" y="78520"/>
                    <a:pt x="22785" y="78292"/>
                  </a:cubicBezTo>
                  <a:cubicBezTo>
                    <a:pt x="22772" y="78288"/>
                    <a:pt x="22759" y="78286"/>
                    <a:pt x="22746" y="78286"/>
                  </a:cubicBezTo>
                  <a:cubicBezTo>
                    <a:pt x="22637" y="78286"/>
                    <a:pt x="22563" y="78439"/>
                    <a:pt x="22653" y="78520"/>
                  </a:cubicBezTo>
                  <a:cubicBezTo>
                    <a:pt x="23114" y="78942"/>
                    <a:pt x="23712" y="79276"/>
                    <a:pt x="24256" y="79582"/>
                  </a:cubicBezTo>
                  <a:cubicBezTo>
                    <a:pt x="24544" y="79744"/>
                    <a:pt x="24826" y="79872"/>
                    <a:pt x="25135" y="79872"/>
                  </a:cubicBezTo>
                  <a:cubicBezTo>
                    <a:pt x="25243" y="79872"/>
                    <a:pt x="25355" y="79857"/>
                    <a:pt x="25472" y="79821"/>
                  </a:cubicBezTo>
                  <a:cubicBezTo>
                    <a:pt x="26356" y="79550"/>
                    <a:pt x="26509" y="78723"/>
                    <a:pt x="26628" y="77941"/>
                  </a:cubicBezTo>
                  <a:cubicBezTo>
                    <a:pt x="26895" y="77856"/>
                    <a:pt x="27107" y="77702"/>
                    <a:pt x="27310" y="77488"/>
                  </a:cubicBezTo>
                  <a:cubicBezTo>
                    <a:pt x="27560" y="77226"/>
                    <a:pt x="27734" y="76940"/>
                    <a:pt x="28036" y="76725"/>
                  </a:cubicBezTo>
                  <a:cubicBezTo>
                    <a:pt x="28200" y="76608"/>
                    <a:pt x="28377" y="76528"/>
                    <a:pt x="28527" y="76391"/>
                  </a:cubicBezTo>
                  <a:cubicBezTo>
                    <a:pt x="28826" y="76119"/>
                    <a:pt x="28981" y="75798"/>
                    <a:pt x="29112" y="75425"/>
                  </a:cubicBezTo>
                  <a:cubicBezTo>
                    <a:pt x="29234" y="75076"/>
                    <a:pt x="29403" y="74781"/>
                    <a:pt x="29583" y="74466"/>
                  </a:cubicBezTo>
                  <a:cubicBezTo>
                    <a:pt x="29613" y="74474"/>
                    <a:pt x="29644" y="74478"/>
                    <a:pt x="29674" y="74479"/>
                  </a:cubicBezTo>
                  <a:cubicBezTo>
                    <a:pt x="29557" y="74887"/>
                    <a:pt x="29446" y="75326"/>
                    <a:pt x="29475" y="75742"/>
                  </a:cubicBezTo>
                  <a:cubicBezTo>
                    <a:pt x="29498" y="76052"/>
                    <a:pt x="29602" y="76348"/>
                    <a:pt x="29595" y="76662"/>
                  </a:cubicBezTo>
                  <a:cubicBezTo>
                    <a:pt x="29589" y="76872"/>
                    <a:pt x="29508" y="77063"/>
                    <a:pt x="29586" y="77263"/>
                  </a:cubicBezTo>
                  <a:cubicBezTo>
                    <a:pt x="29588" y="77266"/>
                    <a:pt x="29590" y="77267"/>
                    <a:pt x="29591" y="77271"/>
                  </a:cubicBezTo>
                  <a:cubicBezTo>
                    <a:pt x="29413" y="77525"/>
                    <a:pt x="29333" y="77829"/>
                    <a:pt x="29752" y="77968"/>
                  </a:cubicBezTo>
                  <a:cubicBezTo>
                    <a:pt x="29796" y="77983"/>
                    <a:pt x="29839" y="77990"/>
                    <a:pt x="29882" y="77990"/>
                  </a:cubicBezTo>
                  <a:cubicBezTo>
                    <a:pt x="30162" y="77990"/>
                    <a:pt x="30431" y="77713"/>
                    <a:pt x="30649" y="77607"/>
                  </a:cubicBezTo>
                  <a:cubicBezTo>
                    <a:pt x="31208" y="77333"/>
                    <a:pt x="31665" y="77015"/>
                    <a:pt x="32192" y="77015"/>
                  </a:cubicBezTo>
                  <a:cubicBezTo>
                    <a:pt x="32400" y="77015"/>
                    <a:pt x="32618" y="77065"/>
                    <a:pt x="32858" y="77186"/>
                  </a:cubicBezTo>
                  <a:cubicBezTo>
                    <a:pt x="33772" y="77650"/>
                    <a:pt x="34312" y="78708"/>
                    <a:pt x="33743" y="79663"/>
                  </a:cubicBezTo>
                  <a:cubicBezTo>
                    <a:pt x="33487" y="80092"/>
                    <a:pt x="33157" y="80331"/>
                    <a:pt x="32787" y="80473"/>
                  </a:cubicBezTo>
                  <a:cubicBezTo>
                    <a:pt x="32777" y="80471"/>
                    <a:pt x="32768" y="80470"/>
                    <a:pt x="32758" y="80470"/>
                  </a:cubicBezTo>
                  <a:cubicBezTo>
                    <a:pt x="32715" y="80470"/>
                    <a:pt x="32674" y="80489"/>
                    <a:pt x="32645" y="80522"/>
                  </a:cubicBezTo>
                  <a:cubicBezTo>
                    <a:pt x="32028" y="80715"/>
                    <a:pt x="31312" y="80685"/>
                    <a:pt x="30635" y="80822"/>
                  </a:cubicBezTo>
                  <a:cubicBezTo>
                    <a:pt x="30428" y="80863"/>
                    <a:pt x="30157" y="80863"/>
                    <a:pt x="30019" y="81054"/>
                  </a:cubicBezTo>
                  <a:cubicBezTo>
                    <a:pt x="29791" y="81367"/>
                    <a:pt x="29983" y="81642"/>
                    <a:pt x="30073" y="81994"/>
                  </a:cubicBezTo>
                  <a:cubicBezTo>
                    <a:pt x="30317" y="82971"/>
                    <a:pt x="30432" y="83941"/>
                    <a:pt x="30495" y="84941"/>
                  </a:cubicBezTo>
                  <a:cubicBezTo>
                    <a:pt x="30391" y="84985"/>
                    <a:pt x="30285" y="85022"/>
                    <a:pt x="30178" y="85054"/>
                  </a:cubicBezTo>
                  <a:cubicBezTo>
                    <a:pt x="30112" y="85084"/>
                    <a:pt x="30045" y="85110"/>
                    <a:pt x="29976" y="85132"/>
                  </a:cubicBezTo>
                  <a:cubicBezTo>
                    <a:pt x="29952" y="84419"/>
                    <a:pt x="29897" y="83708"/>
                    <a:pt x="29810" y="82999"/>
                  </a:cubicBezTo>
                  <a:cubicBezTo>
                    <a:pt x="29761" y="82596"/>
                    <a:pt x="29800" y="82002"/>
                    <a:pt x="29548" y="81661"/>
                  </a:cubicBezTo>
                  <a:cubicBezTo>
                    <a:pt x="29317" y="81349"/>
                    <a:pt x="28647" y="81188"/>
                    <a:pt x="28317" y="81058"/>
                  </a:cubicBezTo>
                  <a:cubicBezTo>
                    <a:pt x="28107" y="80976"/>
                    <a:pt x="27872" y="80852"/>
                    <a:pt x="27642" y="80852"/>
                  </a:cubicBezTo>
                  <a:cubicBezTo>
                    <a:pt x="27545" y="80852"/>
                    <a:pt x="27449" y="80875"/>
                    <a:pt x="27357" y="80931"/>
                  </a:cubicBezTo>
                  <a:cubicBezTo>
                    <a:pt x="26987" y="81158"/>
                    <a:pt x="26733" y="81838"/>
                    <a:pt x="26511" y="82188"/>
                  </a:cubicBezTo>
                  <a:cubicBezTo>
                    <a:pt x="26297" y="82525"/>
                    <a:pt x="26116" y="82838"/>
                    <a:pt x="26045" y="83236"/>
                  </a:cubicBezTo>
                  <a:cubicBezTo>
                    <a:pt x="25982" y="83599"/>
                    <a:pt x="26004" y="84010"/>
                    <a:pt x="26140" y="84363"/>
                  </a:cubicBezTo>
                  <a:cubicBezTo>
                    <a:pt x="25855" y="84412"/>
                    <a:pt x="25591" y="84433"/>
                    <a:pt x="25338" y="84433"/>
                  </a:cubicBezTo>
                  <a:cubicBezTo>
                    <a:pt x="24547" y="84433"/>
                    <a:pt x="23866" y="84226"/>
                    <a:pt x="23029" y="84022"/>
                  </a:cubicBezTo>
                  <a:cubicBezTo>
                    <a:pt x="22650" y="83930"/>
                    <a:pt x="22263" y="83904"/>
                    <a:pt x="21874" y="83904"/>
                  </a:cubicBezTo>
                  <a:cubicBezTo>
                    <a:pt x="21426" y="83904"/>
                    <a:pt x="20976" y="83939"/>
                    <a:pt x="20533" y="83948"/>
                  </a:cubicBezTo>
                  <a:cubicBezTo>
                    <a:pt x="19702" y="83966"/>
                    <a:pt x="18821" y="84023"/>
                    <a:pt x="17942" y="84023"/>
                  </a:cubicBezTo>
                  <a:cubicBezTo>
                    <a:pt x="16848" y="84023"/>
                    <a:pt x="15758" y="83935"/>
                    <a:pt x="14770" y="83578"/>
                  </a:cubicBezTo>
                  <a:cubicBezTo>
                    <a:pt x="14731" y="83541"/>
                    <a:pt x="14681" y="83521"/>
                    <a:pt x="14627" y="83518"/>
                  </a:cubicBezTo>
                  <a:cubicBezTo>
                    <a:pt x="14136" y="83499"/>
                    <a:pt x="14842" y="82391"/>
                    <a:pt x="14883" y="82206"/>
                  </a:cubicBezTo>
                  <a:cubicBezTo>
                    <a:pt x="15031" y="81531"/>
                    <a:pt x="14837" y="80556"/>
                    <a:pt x="14726" y="79894"/>
                  </a:cubicBezTo>
                  <a:cubicBezTo>
                    <a:pt x="14672" y="79575"/>
                    <a:pt x="14066" y="78524"/>
                    <a:pt x="14033" y="78171"/>
                  </a:cubicBezTo>
                  <a:cubicBezTo>
                    <a:pt x="14464" y="78103"/>
                    <a:pt x="14894" y="78077"/>
                    <a:pt x="15324" y="78077"/>
                  </a:cubicBezTo>
                  <a:cubicBezTo>
                    <a:pt x="16607" y="78077"/>
                    <a:pt x="17888" y="78305"/>
                    <a:pt x="19169" y="78305"/>
                  </a:cubicBezTo>
                  <a:cubicBezTo>
                    <a:pt x="19691" y="78305"/>
                    <a:pt x="20213" y="78267"/>
                    <a:pt x="20735" y="78161"/>
                  </a:cubicBezTo>
                  <a:cubicBezTo>
                    <a:pt x="21754" y="77952"/>
                    <a:pt x="22711" y="77506"/>
                    <a:pt x="23756" y="77417"/>
                  </a:cubicBezTo>
                  <a:cubicBezTo>
                    <a:pt x="23894" y="77405"/>
                    <a:pt x="24030" y="77401"/>
                    <a:pt x="24166" y="77401"/>
                  </a:cubicBezTo>
                  <a:cubicBezTo>
                    <a:pt x="24423" y="77401"/>
                    <a:pt x="24677" y="77415"/>
                    <a:pt x="24928" y="77415"/>
                  </a:cubicBezTo>
                  <a:cubicBezTo>
                    <a:pt x="25277" y="77415"/>
                    <a:pt x="25622" y="77388"/>
                    <a:pt x="25962" y="77258"/>
                  </a:cubicBezTo>
                  <a:cubicBezTo>
                    <a:pt x="25966" y="77258"/>
                    <a:pt x="25970" y="77258"/>
                    <a:pt x="25974" y="77258"/>
                  </a:cubicBezTo>
                  <a:cubicBezTo>
                    <a:pt x="26024" y="77258"/>
                    <a:pt x="26072" y="77237"/>
                    <a:pt x="26106" y="77199"/>
                  </a:cubicBezTo>
                  <a:cubicBezTo>
                    <a:pt x="26179" y="77159"/>
                    <a:pt x="26191" y="77091"/>
                    <a:pt x="26167" y="77030"/>
                  </a:cubicBezTo>
                  <a:cubicBezTo>
                    <a:pt x="26191" y="76867"/>
                    <a:pt x="26154" y="76693"/>
                    <a:pt x="26059" y="76564"/>
                  </a:cubicBezTo>
                  <a:cubicBezTo>
                    <a:pt x="26067" y="76552"/>
                    <a:pt x="26074" y="76539"/>
                    <a:pt x="26081" y="76526"/>
                  </a:cubicBezTo>
                  <a:cubicBezTo>
                    <a:pt x="26391" y="76160"/>
                    <a:pt x="26257" y="75587"/>
                    <a:pt x="26333" y="75119"/>
                  </a:cubicBezTo>
                  <a:cubicBezTo>
                    <a:pt x="26449" y="74412"/>
                    <a:pt x="26764" y="74050"/>
                    <a:pt x="27411" y="73799"/>
                  </a:cubicBezTo>
                  <a:cubicBezTo>
                    <a:pt x="27686" y="73692"/>
                    <a:pt x="28020" y="73608"/>
                    <a:pt x="28338" y="73608"/>
                  </a:cubicBezTo>
                  <a:close/>
                  <a:moveTo>
                    <a:pt x="31553" y="88133"/>
                  </a:moveTo>
                  <a:cubicBezTo>
                    <a:pt x="32026" y="88238"/>
                    <a:pt x="32503" y="88370"/>
                    <a:pt x="32950" y="88370"/>
                  </a:cubicBezTo>
                  <a:cubicBezTo>
                    <a:pt x="32972" y="88370"/>
                    <a:pt x="32994" y="88370"/>
                    <a:pt x="33016" y="88369"/>
                  </a:cubicBezTo>
                  <a:lnTo>
                    <a:pt x="33016" y="88369"/>
                  </a:lnTo>
                  <a:cubicBezTo>
                    <a:pt x="32598" y="88454"/>
                    <a:pt x="32186" y="88657"/>
                    <a:pt x="31831" y="88857"/>
                  </a:cubicBezTo>
                  <a:cubicBezTo>
                    <a:pt x="31706" y="88621"/>
                    <a:pt x="31607" y="88381"/>
                    <a:pt x="31553" y="88133"/>
                  </a:cubicBezTo>
                  <a:close/>
                  <a:moveTo>
                    <a:pt x="34750" y="86106"/>
                  </a:moveTo>
                  <a:cubicBezTo>
                    <a:pt x="35040" y="86583"/>
                    <a:pt x="35301" y="86991"/>
                    <a:pt x="35289" y="87721"/>
                  </a:cubicBezTo>
                  <a:cubicBezTo>
                    <a:pt x="35280" y="88340"/>
                    <a:pt x="35214" y="88992"/>
                    <a:pt x="34952" y="89555"/>
                  </a:cubicBezTo>
                  <a:cubicBezTo>
                    <a:pt x="34737" y="89087"/>
                    <a:pt x="34454" y="88641"/>
                    <a:pt x="33962" y="88435"/>
                  </a:cubicBezTo>
                  <a:cubicBezTo>
                    <a:pt x="33783" y="88359"/>
                    <a:pt x="33596" y="88328"/>
                    <a:pt x="33408" y="88328"/>
                  </a:cubicBezTo>
                  <a:cubicBezTo>
                    <a:pt x="33388" y="88328"/>
                    <a:pt x="33368" y="88328"/>
                    <a:pt x="33348" y="88329"/>
                  </a:cubicBezTo>
                  <a:cubicBezTo>
                    <a:pt x="33677" y="88252"/>
                    <a:pt x="33980" y="88066"/>
                    <a:pt x="34238" y="87691"/>
                  </a:cubicBezTo>
                  <a:cubicBezTo>
                    <a:pt x="34512" y="87295"/>
                    <a:pt x="34717" y="86695"/>
                    <a:pt x="34750" y="86106"/>
                  </a:cubicBezTo>
                  <a:close/>
                  <a:moveTo>
                    <a:pt x="29120" y="82016"/>
                  </a:moveTo>
                  <a:cubicBezTo>
                    <a:pt x="29244" y="82181"/>
                    <a:pt x="29274" y="82373"/>
                    <a:pt x="29320" y="82710"/>
                  </a:cubicBezTo>
                  <a:cubicBezTo>
                    <a:pt x="29431" y="83534"/>
                    <a:pt x="29493" y="84359"/>
                    <a:pt x="29542" y="85188"/>
                  </a:cubicBezTo>
                  <a:cubicBezTo>
                    <a:pt x="29226" y="85165"/>
                    <a:pt x="28951" y="84984"/>
                    <a:pt x="28718" y="84644"/>
                  </a:cubicBezTo>
                  <a:cubicBezTo>
                    <a:pt x="28738" y="84589"/>
                    <a:pt x="28683" y="84529"/>
                    <a:pt x="28628" y="84529"/>
                  </a:cubicBezTo>
                  <a:cubicBezTo>
                    <a:pt x="28613" y="84529"/>
                    <a:pt x="28599" y="84533"/>
                    <a:pt x="28586" y="84543"/>
                  </a:cubicBezTo>
                  <a:cubicBezTo>
                    <a:pt x="27813" y="85120"/>
                    <a:pt x="28883" y="85522"/>
                    <a:pt x="29388" y="85546"/>
                  </a:cubicBezTo>
                  <a:cubicBezTo>
                    <a:pt x="29428" y="85548"/>
                    <a:pt x="29467" y="85549"/>
                    <a:pt x="29505" y="85549"/>
                  </a:cubicBezTo>
                  <a:cubicBezTo>
                    <a:pt x="29961" y="85549"/>
                    <a:pt x="30309" y="85421"/>
                    <a:pt x="30636" y="85255"/>
                  </a:cubicBezTo>
                  <a:cubicBezTo>
                    <a:pt x="30646" y="85257"/>
                    <a:pt x="30655" y="85257"/>
                    <a:pt x="30664" y="85257"/>
                  </a:cubicBezTo>
                  <a:cubicBezTo>
                    <a:pt x="30724" y="85257"/>
                    <a:pt x="30780" y="85222"/>
                    <a:pt x="30803" y="85166"/>
                  </a:cubicBezTo>
                  <a:cubicBezTo>
                    <a:pt x="31164" y="84968"/>
                    <a:pt x="31518" y="84742"/>
                    <a:pt x="31986" y="84611"/>
                  </a:cubicBezTo>
                  <a:cubicBezTo>
                    <a:pt x="32181" y="84556"/>
                    <a:pt x="32437" y="84524"/>
                    <a:pt x="32707" y="84524"/>
                  </a:cubicBezTo>
                  <a:cubicBezTo>
                    <a:pt x="33254" y="84524"/>
                    <a:pt x="33857" y="84657"/>
                    <a:pt x="34121" y="85003"/>
                  </a:cubicBezTo>
                  <a:cubicBezTo>
                    <a:pt x="34804" y="85897"/>
                    <a:pt x="34017" y="87816"/>
                    <a:pt x="32883" y="87917"/>
                  </a:cubicBezTo>
                  <a:cubicBezTo>
                    <a:pt x="32800" y="87924"/>
                    <a:pt x="32717" y="87928"/>
                    <a:pt x="32634" y="87928"/>
                  </a:cubicBezTo>
                  <a:cubicBezTo>
                    <a:pt x="31870" y="87928"/>
                    <a:pt x="31105" y="87642"/>
                    <a:pt x="30313" y="87642"/>
                  </a:cubicBezTo>
                  <a:cubicBezTo>
                    <a:pt x="30197" y="87642"/>
                    <a:pt x="30080" y="87648"/>
                    <a:pt x="29963" y="87662"/>
                  </a:cubicBezTo>
                  <a:cubicBezTo>
                    <a:pt x="29032" y="87776"/>
                    <a:pt x="29454" y="87949"/>
                    <a:pt x="28976" y="88672"/>
                  </a:cubicBezTo>
                  <a:cubicBezTo>
                    <a:pt x="28715" y="89065"/>
                    <a:pt x="28566" y="89195"/>
                    <a:pt x="28432" y="89195"/>
                  </a:cubicBezTo>
                  <a:cubicBezTo>
                    <a:pt x="28250" y="89195"/>
                    <a:pt x="28097" y="88955"/>
                    <a:pt x="27731" y="88816"/>
                  </a:cubicBezTo>
                  <a:cubicBezTo>
                    <a:pt x="27483" y="88721"/>
                    <a:pt x="27219" y="88672"/>
                    <a:pt x="26955" y="88672"/>
                  </a:cubicBezTo>
                  <a:cubicBezTo>
                    <a:pt x="26909" y="88672"/>
                    <a:pt x="26863" y="88673"/>
                    <a:pt x="26817" y="88676"/>
                  </a:cubicBezTo>
                  <a:cubicBezTo>
                    <a:pt x="26134" y="88724"/>
                    <a:pt x="25667" y="89042"/>
                    <a:pt x="25269" y="89557"/>
                  </a:cubicBezTo>
                  <a:cubicBezTo>
                    <a:pt x="25223" y="89619"/>
                    <a:pt x="25223" y="89676"/>
                    <a:pt x="25246" y="89726"/>
                  </a:cubicBezTo>
                  <a:cubicBezTo>
                    <a:pt x="25070" y="90139"/>
                    <a:pt x="25080" y="90753"/>
                    <a:pt x="25088" y="91196"/>
                  </a:cubicBezTo>
                  <a:cubicBezTo>
                    <a:pt x="25059" y="91201"/>
                    <a:pt x="25032" y="91211"/>
                    <a:pt x="25005" y="91225"/>
                  </a:cubicBezTo>
                  <a:cubicBezTo>
                    <a:pt x="23938" y="91793"/>
                    <a:pt x="22432" y="91727"/>
                    <a:pt x="21233" y="91754"/>
                  </a:cubicBezTo>
                  <a:cubicBezTo>
                    <a:pt x="21196" y="91755"/>
                    <a:pt x="21159" y="91755"/>
                    <a:pt x="21123" y="91755"/>
                  </a:cubicBezTo>
                  <a:cubicBezTo>
                    <a:pt x="20007" y="91755"/>
                    <a:pt x="19110" y="91373"/>
                    <a:pt x="18035" y="91214"/>
                  </a:cubicBezTo>
                  <a:cubicBezTo>
                    <a:pt x="17705" y="91166"/>
                    <a:pt x="17387" y="91195"/>
                    <a:pt x="17059" y="91177"/>
                  </a:cubicBezTo>
                  <a:cubicBezTo>
                    <a:pt x="16257" y="91135"/>
                    <a:pt x="15701" y="90837"/>
                    <a:pt x="14964" y="90629"/>
                  </a:cubicBezTo>
                  <a:cubicBezTo>
                    <a:pt x="14662" y="90543"/>
                    <a:pt x="14355" y="90512"/>
                    <a:pt x="14047" y="90512"/>
                  </a:cubicBezTo>
                  <a:cubicBezTo>
                    <a:pt x="13706" y="90512"/>
                    <a:pt x="13363" y="90551"/>
                    <a:pt x="13023" y="90599"/>
                  </a:cubicBezTo>
                  <a:cubicBezTo>
                    <a:pt x="13121" y="89908"/>
                    <a:pt x="13736" y="89506"/>
                    <a:pt x="13805" y="88795"/>
                  </a:cubicBezTo>
                  <a:cubicBezTo>
                    <a:pt x="13910" y="87730"/>
                    <a:pt x="13343" y="85546"/>
                    <a:pt x="14235" y="84739"/>
                  </a:cubicBezTo>
                  <a:cubicBezTo>
                    <a:pt x="14282" y="84783"/>
                    <a:pt x="14331" y="84825"/>
                    <a:pt x="14383" y="84862"/>
                  </a:cubicBezTo>
                  <a:cubicBezTo>
                    <a:pt x="14890" y="85224"/>
                    <a:pt x="15674" y="85302"/>
                    <a:pt x="16444" y="85302"/>
                  </a:cubicBezTo>
                  <a:cubicBezTo>
                    <a:pt x="17022" y="85302"/>
                    <a:pt x="17593" y="85258"/>
                    <a:pt x="18033" y="85258"/>
                  </a:cubicBezTo>
                  <a:cubicBezTo>
                    <a:pt x="18046" y="85258"/>
                    <a:pt x="18058" y="85258"/>
                    <a:pt x="18070" y="85258"/>
                  </a:cubicBezTo>
                  <a:cubicBezTo>
                    <a:pt x="19673" y="85269"/>
                    <a:pt x="21246" y="85498"/>
                    <a:pt x="22852" y="85498"/>
                  </a:cubicBezTo>
                  <a:cubicBezTo>
                    <a:pt x="22907" y="85498"/>
                    <a:pt x="22962" y="85498"/>
                    <a:pt x="23017" y="85497"/>
                  </a:cubicBezTo>
                  <a:cubicBezTo>
                    <a:pt x="23035" y="85497"/>
                    <a:pt x="23054" y="85497"/>
                    <a:pt x="23072" y="85497"/>
                  </a:cubicBezTo>
                  <a:cubicBezTo>
                    <a:pt x="23417" y="85497"/>
                    <a:pt x="23812" y="85525"/>
                    <a:pt x="24209" y="85525"/>
                  </a:cubicBezTo>
                  <a:cubicBezTo>
                    <a:pt x="24834" y="85525"/>
                    <a:pt x="25465" y="85456"/>
                    <a:pt x="25919" y="85099"/>
                  </a:cubicBezTo>
                  <a:lnTo>
                    <a:pt x="25919" y="85099"/>
                  </a:lnTo>
                  <a:cubicBezTo>
                    <a:pt x="25914" y="85181"/>
                    <a:pt x="25955" y="85265"/>
                    <a:pt x="26054" y="85293"/>
                  </a:cubicBezTo>
                  <a:cubicBezTo>
                    <a:pt x="26197" y="85332"/>
                    <a:pt x="26344" y="85351"/>
                    <a:pt x="26492" y="85351"/>
                  </a:cubicBezTo>
                  <a:cubicBezTo>
                    <a:pt x="27157" y="85351"/>
                    <a:pt x="27837" y="84981"/>
                    <a:pt x="28252" y="84484"/>
                  </a:cubicBezTo>
                  <a:cubicBezTo>
                    <a:pt x="28817" y="83808"/>
                    <a:pt x="28894" y="82854"/>
                    <a:pt x="29120" y="82016"/>
                  </a:cubicBezTo>
                  <a:close/>
                  <a:moveTo>
                    <a:pt x="27860" y="90166"/>
                  </a:moveTo>
                  <a:lnTo>
                    <a:pt x="27860" y="90166"/>
                  </a:lnTo>
                  <a:cubicBezTo>
                    <a:pt x="27621" y="90516"/>
                    <a:pt x="27561" y="90947"/>
                    <a:pt x="27311" y="91356"/>
                  </a:cubicBezTo>
                  <a:cubicBezTo>
                    <a:pt x="27252" y="91453"/>
                    <a:pt x="27186" y="91547"/>
                    <a:pt x="27113" y="91636"/>
                  </a:cubicBezTo>
                  <a:cubicBezTo>
                    <a:pt x="27110" y="91635"/>
                    <a:pt x="27107" y="91635"/>
                    <a:pt x="27104" y="91635"/>
                  </a:cubicBezTo>
                  <a:cubicBezTo>
                    <a:pt x="27095" y="91635"/>
                    <a:pt x="27087" y="91636"/>
                    <a:pt x="27079" y="91638"/>
                  </a:cubicBezTo>
                  <a:cubicBezTo>
                    <a:pt x="26865" y="91689"/>
                    <a:pt x="26687" y="91847"/>
                    <a:pt x="26480" y="91924"/>
                  </a:cubicBezTo>
                  <a:cubicBezTo>
                    <a:pt x="26339" y="91976"/>
                    <a:pt x="26200" y="92000"/>
                    <a:pt x="26057" y="92017"/>
                  </a:cubicBezTo>
                  <a:cubicBezTo>
                    <a:pt x="26201" y="91572"/>
                    <a:pt x="26437" y="91115"/>
                    <a:pt x="26714" y="90768"/>
                  </a:cubicBezTo>
                  <a:cubicBezTo>
                    <a:pt x="27032" y="90369"/>
                    <a:pt x="27434" y="90284"/>
                    <a:pt x="27860" y="90166"/>
                  </a:cubicBezTo>
                  <a:close/>
                  <a:moveTo>
                    <a:pt x="26903" y="89194"/>
                  </a:moveTo>
                  <a:cubicBezTo>
                    <a:pt x="27198" y="89194"/>
                    <a:pt x="27508" y="89271"/>
                    <a:pt x="27836" y="89424"/>
                  </a:cubicBezTo>
                  <a:cubicBezTo>
                    <a:pt x="27973" y="89534"/>
                    <a:pt x="28118" y="89632"/>
                    <a:pt x="28261" y="89732"/>
                  </a:cubicBezTo>
                  <a:cubicBezTo>
                    <a:pt x="28256" y="89752"/>
                    <a:pt x="28252" y="89773"/>
                    <a:pt x="28248" y="89793"/>
                  </a:cubicBezTo>
                  <a:lnTo>
                    <a:pt x="28248" y="89792"/>
                  </a:lnTo>
                  <a:cubicBezTo>
                    <a:pt x="28092" y="89744"/>
                    <a:pt x="27941" y="89722"/>
                    <a:pt x="27795" y="89722"/>
                  </a:cubicBezTo>
                  <a:cubicBezTo>
                    <a:pt x="26658" y="89722"/>
                    <a:pt x="25840" y="91069"/>
                    <a:pt x="25578" y="92091"/>
                  </a:cubicBezTo>
                  <a:cubicBezTo>
                    <a:pt x="25450" y="92048"/>
                    <a:pt x="25476" y="91561"/>
                    <a:pt x="25477" y="91512"/>
                  </a:cubicBezTo>
                  <a:cubicBezTo>
                    <a:pt x="25485" y="91260"/>
                    <a:pt x="25500" y="91006"/>
                    <a:pt x="25509" y="90754"/>
                  </a:cubicBezTo>
                  <a:cubicBezTo>
                    <a:pt x="25525" y="90397"/>
                    <a:pt x="25533" y="90093"/>
                    <a:pt x="25625" y="89775"/>
                  </a:cubicBezTo>
                  <a:cubicBezTo>
                    <a:pt x="26009" y="89388"/>
                    <a:pt x="26435" y="89194"/>
                    <a:pt x="26903" y="89194"/>
                  </a:cubicBezTo>
                  <a:close/>
                  <a:moveTo>
                    <a:pt x="25100" y="91799"/>
                  </a:moveTo>
                  <a:cubicBezTo>
                    <a:pt x="25109" y="91896"/>
                    <a:pt x="25126" y="91990"/>
                    <a:pt x="25151" y="92085"/>
                  </a:cubicBezTo>
                  <a:cubicBezTo>
                    <a:pt x="24117" y="92184"/>
                    <a:pt x="23085" y="92316"/>
                    <a:pt x="22043" y="92333"/>
                  </a:cubicBezTo>
                  <a:cubicBezTo>
                    <a:pt x="22011" y="92334"/>
                    <a:pt x="21978" y="92334"/>
                    <a:pt x="21946" y="92334"/>
                  </a:cubicBezTo>
                  <a:cubicBezTo>
                    <a:pt x="21700" y="92334"/>
                    <a:pt x="21454" y="92319"/>
                    <a:pt x="21207" y="92301"/>
                  </a:cubicBezTo>
                  <a:cubicBezTo>
                    <a:pt x="21714" y="92287"/>
                    <a:pt x="22223" y="92250"/>
                    <a:pt x="22716" y="92232"/>
                  </a:cubicBezTo>
                  <a:cubicBezTo>
                    <a:pt x="23572" y="92203"/>
                    <a:pt x="24342" y="92173"/>
                    <a:pt x="25100" y="91801"/>
                  </a:cubicBezTo>
                  <a:lnTo>
                    <a:pt x="25100" y="91799"/>
                  </a:lnTo>
                  <a:close/>
                  <a:moveTo>
                    <a:pt x="13709" y="91063"/>
                  </a:moveTo>
                  <a:cubicBezTo>
                    <a:pt x="14340" y="91063"/>
                    <a:pt x="14877" y="91195"/>
                    <a:pt x="15597" y="91478"/>
                  </a:cubicBezTo>
                  <a:cubicBezTo>
                    <a:pt x="15944" y="91614"/>
                    <a:pt x="16235" y="91704"/>
                    <a:pt x="16608" y="91737"/>
                  </a:cubicBezTo>
                  <a:cubicBezTo>
                    <a:pt x="17174" y="91789"/>
                    <a:pt x="17666" y="91724"/>
                    <a:pt x="18237" y="91850"/>
                  </a:cubicBezTo>
                  <a:cubicBezTo>
                    <a:pt x="18751" y="91962"/>
                    <a:pt x="19224" y="92168"/>
                    <a:pt x="19750" y="92242"/>
                  </a:cubicBezTo>
                  <a:cubicBezTo>
                    <a:pt x="19760" y="92244"/>
                    <a:pt x="19771" y="92245"/>
                    <a:pt x="19780" y="92246"/>
                  </a:cubicBezTo>
                  <a:cubicBezTo>
                    <a:pt x="19719" y="92248"/>
                    <a:pt x="19659" y="92251"/>
                    <a:pt x="19598" y="92256"/>
                  </a:cubicBezTo>
                  <a:cubicBezTo>
                    <a:pt x="18984" y="92307"/>
                    <a:pt x="18441" y="92499"/>
                    <a:pt x="17816" y="92499"/>
                  </a:cubicBezTo>
                  <a:cubicBezTo>
                    <a:pt x="17793" y="92499"/>
                    <a:pt x="17769" y="92499"/>
                    <a:pt x="17745" y="92498"/>
                  </a:cubicBezTo>
                  <a:cubicBezTo>
                    <a:pt x="17135" y="92484"/>
                    <a:pt x="16519" y="92313"/>
                    <a:pt x="15925" y="92180"/>
                  </a:cubicBezTo>
                  <a:cubicBezTo>
                    <a:pt x="15415" y="92067"/>
                    <a:pt x="13069" y="91807"/>
                    <a:pt x="12882" y="91126"/>
                  </a:cubicBezTo>
                  <a:cubicBezTo>
                    <a:pt x="13185" y="91084"/>
                    <a:pt x="13455" y="91063"/>
                    <a:pt x="13709" y="91063"/>
                  </a:cubicBezTo>
                  <a:close/>
                  <a:moveTo>
                    <a:pt x="30662" y="88011"/>
                  </a:moveTo>
                  <a:cubicBezTo>
                    <a:pt x="30883" y="88011"/>
                    <a:pt x="31113" y="88044"/>
                    <a:pt x="31344" y="88090"/>
                  </a:cubicBezTo>
                  <a:cubicBezTo>
                    <a:pt x="31249" y="88697"/>
                    <a:pt x="31576" y="89135"/>
                    <a:pt x="31944" y="89672"/>
                  </a:cubicBezTo>
                  <a:cubicBezTo>
                    <a:pt x="32662" y="90722"/>
                    <a:pt x="33095" y="91801"/>
                    <a:pt x="33610" y="92955"/>
                  </a:cubicBezTo>
                  <a:cubicBezTo>
                    <a:pt x="34054" y="93955"/>
                    <a:pt x="34946" y="94435"/>
                    <a:pt x="34958" y="95654"/>
                  </a:cubicBezTo>
                  <a:cubicBezTo>
                    <a:pt x="34962" y="96041"/>
                    <a:pt x="34980" y="96378"/>
                    <a:pt x="34644" y="96613"/>
                  </a:cubicBezTo>
                  <a:cubicBezTo>
                    <a:pt x="34522" y="96699"/>
                    <a:pt x="34429" y="96734"/>
                    <a:pt x="34347" y="96734"/>
                  </a:cubicBezTo>
                  <a:cubicBezTo>
                    <a:pt x="34166" y="96734"/>
                    <a:pt x="34041" y="96558"/>
                    <a:pt x="33786" y="96352"/>
                  </a:cubicBezTo>
                  <a:cubicBezTo>
                    <a:pt x="33298" y="95959"/>
                    <a:pt x="32885" y="95522"/>
                    <a:pt x="32486" y="95045"/>
                  </a:cubicBezTo>
                  <a:cubicBezTo>
                    <a:pt x="32540" y="94904"/>
                    <a:pt x="32573" y="94758"/>
                    <a:pt x="32585" y="94608"/>
                  </a:cubicBezTo>
                  <a:cubicBezTo>
                    <a:pt x="32592" y="94594"/>
                    <a:pt x="32598" y="94578"/>
                    <a:pt x="32603" y="94563"/>
                  </a:cubicBezTo>
                  <a:cubicBezTo>
                    <a:pt x="32807" y="93559"/>
                    <a:pt x="32299" y="92252"/>
                    <a:pt x="31286" y="91872"/>
                  </a:cubicBezTo>
                  <a:cubicBezTo>
                    <a:pt x="31110" y="91806"/>
                    <a:pt x="30930" y="91774"/>
                    <a:pt x="30751" y="91774"/>
                  </a:cubicBezTo>
                  <a:cubicBezTo>
                    <a:pt x="30468" y="91774"/>
                    <a:pt x="30189" y="91853"/>
                    <a:pt x="29930" y="91999"/>
                  </a:cubicBezTo>
                  <a:cubicBezTo>
                    <a:pt x="29757" y="92096"/>
                    <a:pt x="29612" y="92222"/>
                    <a:pt x="29475" y="92359"/>
                  </a:cubicBezTo>
                  <a:cubicBezTo>
                    <a:pt x="29216" y="91990"/>
                    <a:pt x="28944" y="91630"/>
                    <a:pt x="28687" y="91257"/>
                  </a:cubicBezTo>
                  <a:cubicBezTo>
                    <a:pt x="28378" y="90809"/>
                    <a:pt x="28429" y="90354"/>
                    <a:pt x="28460" y="89857"/>
                  </a:cubicBezTo>
                  <a:lnTo>
                    <a:pt x="28460" y="89857"/>
                  </a:lnTo>
                  <a:cubicBezTo>
                    <a:pt x="28521" y="89869"/>
                    <a:pt x="28570" y="89877"/>
                    <a:pt x="28621" y="89877"/>
                  </a:cubicBezTo>
                  <a:cubicBezTo>
                    <a:pt x="28681" y="89877"/>
                    <a:pt x="28745" y="89865"/>
                    <a:pt x="28835" y="89832"/>
                  </a:cubicBezTo>
                  <a:cubicBezTo>
                    <a:pt x="29423" y="89614"/>
                    <a:pt x="29256" y="88703"/>
                    <a:pt x="29641" y="88367"/>
                  </a:cubicBezTo>
                  <a:cubicBezTo>
                    <a:pt x="29948" y="88101"/>
                    <a:pt x="30295" y="88011"/>
                    <a:pt x="30662" y="88011"/>
                  </a:cubicBezTo>
                  <a:close/>
                  <a:moveTo>
                    <a:pt x="26465" y="97660"/>
                  </a:moveTo>
                  <a:cubicBezTo>
                    <a:pt x="26443" y="97741"/>
                    <a:pt x="26412" y="97820"/>
                    <a:pt x="26371" y="97894"/>
                  </a:cubicBezTo>
                  <a:cubicBezTo>
                    <a:pt x="26102" y="98374"/>
                    <a:pt x="25649" y="98815"/>
                    <a:pt x="25300" y="99240"/>
                  </a:cubicBezTo>
                  <a:cubicBezTo>
                    <a:pt x="25260" y="99238"/>
                    <a:pt x="25220" y="99236"/>
                    <a:pt x="25180" y="99236"/>
                  </a:cubicBezTo>
                  <a:cubicBezTo>
                    <a:pt x="25023" y="99236"/>
                    <a:pt x="24866" y="99253"/>
                    <a:pt x="24713" y="99287"/>
                  </a:cubicBezTo>
                  <a:lnTo>
                    <a:pt x="24711" y="99287"/>
                  </a:lnTo>
                  <a:cubicBezTo>
                    <a:pt x="24725" y="98924"/>
                    <a:pt x="24682" y="98610"/>
                    <a:pt x="24974" y="98332"/>
                  </a:cubicBezTo>
                  <a:cubicBezTo>
                    <a:pt x="25153" y="98161"/>
                    <a:pt x="25349" y="97895"/>
                    <a:pt x="25559" y="97762"/>
                  </a:cubicBezTo>
                  <a:cubicBezTo>
                    <a:pt x="25679" y="97686"/>
                    <a:pt x="25831" y="97673"/>
                    <a:pt x="25989" y="97673"/>
                  </a:cubicBezTo>
                  <a:cubicBezTo>
                    <a:pt x="26070" y="97673"/>
                    <a:pt x="26152" y="97677"/>
                    <a:pt x="26232" y="97677"/>
                  </a:cubicBezTo>
                  <a:cubicBezTo>
                    <a:pt x="26313" y="97677"/>
                    <a:pt x="26391" y="97673"/>
                    <a:pt x="26465" y="97660"/>
                  </a:cubicBezTo>
                  <a:close/>
                  <a:moveTo>
                    <a:pt x="25649" y="96297"/>
                  </a:moveTo>
                  <a:cubicBezTo>
                    <a:pt x="25957" y="96333"/>
                    <a:pt x="26247" y="96406"/>
                    <a:pt x="26499" y="96549"/>
                  </a:cubicBezTo>
                  <a:cubicBezTo>
                    <a:pt x="26480" y="96771"/>
                    <a:pt x="26504" y="96987"/>
                    <a:pt x="26511" y="97202"/>
                  </a:cubicBezTo>
                  <a:cubicBezTo>
                    <a:pt x="26404" y="97220"/>
                    <a:pt x="26299" y="97249"/>
                    <a:pt x="26186" y="97255"/>
                  </a:cubicBezTo>
                  <a:cubicBezTo>
                    <a:pt x="26143" y="97257"/>
                    <a:pt x="26099" y="97257"/>
                    <a:pt x="26055" y="97257"/>
                  </a:cubicBezTo>
                  <a:cubicBezTo>
                    <a:pt x="26034" y="97257"/>
                    <a:pt x="26014" y="97257"/>
                    <a:pt x="25993" y="97257"/>
                  </a:cubicBezTo>
                  <a:cubicBezTo>
                    <a:pt x="25901" y="97257"/>
                    <a:pt x="25809" y="97259"/>
                    <a:pt x="25718" y="97274"/>
                  </a:cubicBezTo>
                  <a:cubicBezTo>
                    <a:pt x="25395" y="97330"/>
                    <a:pt x="25209" y="97522"/>
                    <a:pt x="25005" y="97762"/>
                  </a:cubicBezTo>
                  <a:cubicBezTo>
                    <a:pt x="24813" y="97990"/>
                    <a:pt x="24541" y="98160"/>
                    <a:pt x="24455" y="98457"/>
                  </a:cubicBezTo>
                  <a:cubicBezTo>
                    <a:pt x="24369" y="98755"/>
                    <a:pt x="24442" y="99052"/>
                    <a:pt x="24573" y="99320"/>
                  </a:cubicBezTo>
                  <a:cubicBezTo>
                    <a:pt x="24451" y="99356"/>
                    <a:pt x="24332" y="99401"/>
                    <a:pt x="24218" y="99457"/>
                  </a:cubicBezTo>
                  <a:cubicBezTo>
                    <a:pt x="24154" y="99489"/>
                    <a:pt x="24088" y="99526"/>
                    <a:pt x="24021" y="99565"/>
                  </a:cubicBezTo>
                  <a:cubicBezTo>
                    <a:pt x="23934" y="99173"/>
                    <a:pt x="23912" y="98768"/>
                    <a:pt x="23957" y="98368"/>
                  </a:cubicBezTo>
                  <a:cubicBezTo>
                    <a:pt x="23967" y="98268"/>
                    <a:pt x="23936" y="98194"/>
                    <a:pt x="23883" y="98145"/>
                  </a:cubicBezTo>
                  <a:cubicBezTo>
                    <a:pt x="24084" y="97950"/>
                    <a:pt x="24334" y="97835"/>
                    <a:pt x="24554" y="97619"/>
                  </a:cubicBezTo>
                  <a:cubicBezTo>
                    <a:pt x="24788" y="97391"/>
                    <a:pt x="24778" y="97120"/>
                    <a:pt x="24928" y="96850"/>
                  </a:cubicBezTo>
                  <a:cubicBezTo>
                    <a:pt x="25085" y="96566"/>
                    <a:pt x="25395" y="96475"/>
                    <a:pt x="25649" y="96297"/>
                  </a:cubicBezTo>
                  <a:close/>
                  <a:moveTo>
                    <a:pt x="11932" y="98270"/>
                  </a:moveTo>
                  <a:cubicBezTo>
                    <a:pt x="12068" y="98333"/>
                    <a:pt x="12211" y="98382"/>
                    <a:pt x="12359" y="98413"/>
                  </a:cubicBezTo>
                  <a:cubicBezTo>
                    <a:pt x="13054" y="98571"/>
                    <a:pt x="13822" y="98553"/>
                    <a:pt x="14533" y="98572"/>
                  </a:cubicBezTo>
                  <a:cubicBezTo>
                    <a:pt x="15813" y="98607"/>
                    <a:pt x="16982" y="98712"/>
                    <a:pt x="18248" y="98921"/>
                  </a:cubicBezTo>
                  <a:cubicBezTo>
                    <a:pt x="18808" y="99013"/>
                    <a:pt x="19358" y="99053"/>
                    <a:pt x="19902" y="99053"/>
                  </a:cubicBezTo>
                  <a:cubicBezTo>
                    <a:pt x="21046" y="99053"/>
                    <a:pt x="22169" y="98878"/>
                    <a:pt x="23320" y="98650"/>
                  </a:cubicBezTo>
                  <a:lnTo>
                    <a:pt x="23320" y="98650"/>
                  </a:lnTo>
                  <a:cubicBezTo>
                    <a:pt x="23308" y="98966"/>
                    <a:pt x="23333" y="99284"/>
                    <a:pt x="23394" y="99594"/>
                  </a:cubicBezTo>
                  <a:lnTo>
                    <a:pt x="23393" y="99594"/>
                  </a:lnTo>
                  <a:cubicBezTo>
                    <a:pt x="22199" y="99727"/>
                    <a:pt x="20999" y="99775"/>
                    <a:pt x="19799" y="99775"/>
                  </a:cubicBezTo>
                  <a:cubicBezTo>
                    <a:pt x="19232" y="99775"/>
                    <a:pt x="18665" y="99765"/>
                    <a:pt x="18099" y="99747"/>
                  </a:cubicBezTo>
                  <a:cubicBezTo>
                    <a:pt x="17182" y="99720"/>
                    <a:pt x="16266" y="99674"/>
                    <a:pt x="15351" y="99624"/>
                  </a:cubicBezTo>
                  <a:cubicBezTo>
                    <a:pt x="14903" y="99599"/>
                    <a:pt x="14456" y="99573"/>
                    <a:pt x="14008" y="99547"/>
                  </a:cubicBezTo>
                  <a:cubicBezTo>
                    <a:pt x="13731" y="99531"/>
                    <a:pt x="10906" y="99443"/>
                    <a:pt x="11897" y="98328"/>
                  </a:cubicBezTo>
                  <a:cubicBezTo>
                    <a:pt x="11911" y="98311"/>
                    <a:pt x="11923" y="98291"/>
                    <a:pt x="11932" y="98270"/>
                  </a:cubicBezTo>
                  <a:close/>
                  <a:moveTo>
                    <a:pt x="31461" y="96326"/>
                  </a:moveTo>
                  <a:cubicBezTo>
                    <a:pt x="31092" y="97688"/>
                    <a:pt x="33207" y="98718"/>
                    <a:pt x="33863" y="99664"/>
                  </a:cubicBezTo>
                  <a:lnTo>
                    <a:pt x="33864" y="99664"/>
                  </a:lnTo>
                  <a:cubicBezTo>
                    <a:pt x="34213" y="100166"/>
                    <a:pt x="34433" y="101400"/>
                    <a:pt x="33961" y="101991"/>
                  </a:cubicBezTo>
                  <a:cubicBezTo>
                    <a:pt x="33856" y="102123"/>
                    <a:pt x="33757" y="102173"/>
                    <a:pt x="33657" y="102173"/>
                  </a:cubicBezTo>
                  <a:cubicBezTo>
                    <a:pt x="33434" y="102173"/>
                    <a:pt x="33204" y="101925"/>
                    <a:pt x="32878" y="101784"/>
                  </a:cubicBezTo>
                  <a:cubicBezTo>
                    <a:pt x="32412" y="101584"/>
                    <a:pt x="31943" y="101498"/>
                    <a:pt x="31464" y="101498"/>
                  </a:cubicBezTo>
                  <a:cubicBezTo>
                    <a:pt x="31198" y="101498"/>
                    <a:pt x="30929" y="101524"/>
                    <a:pt x="30655" y="101572"/>
                  </a:cubicBezTo>
                  <a:cubicBezTo>
                    <a:pt x="30563" y="101167"/>
                    <a:pt x="30400" y="100783"/>
                    <a:pt x="30093" y="100561"/>
                  </a:cubicBezTo>
                  <a:cubicBezTo>
                    <a:pt x="29875" y="100403"/>
                    <a:pt x="29667" y="100347"/>
                    <a:pt x="29461" y="100347"/>
                  </a:cubicBezTo>
                  <a:cubicBezTo>
                    <a:pt x="29455" y="100347"/>
                    <a:pt x="29448" y="100347"/>
                    <a:pt x="29442" y="100347"/>
                  </a:cubicBezTo>
                  <a:cubicBezTo>
                    <a:pt x="29453" y="100313"/>
                    <a:pt x="29465" y="100281"/>
                    <a:pt x="29475" y="100249"/>
                  </a:cubicBezTo>
                  <a:cubicBezTo>
                    <a:pt x="29517" y="100129"/>
                    <a:pt x="29444" y="100020"/>
                    <a:pt x="29355" y="99951"/>
                  </a:cubicBezTo>
                  <a:cubicBezTo>
                    <a:pt x="28485" y="99290"/>
                    <a:pt x="29141" y="98221"/>
                    <a:pt x="29020" y="97326"/>
                  </a:cubicBezTo>
                  <a:cubicBezTo>
                    <a:pt x="28982" y="97041"/>
                    <a:pt x="28890" y="96778"/>
                    <a:pt x="28717" y="96586"/>
                  </a:cubicBezTo>
                  <a:cubicBezTo>
                    <a:pt x="28842" y="96579"/>
                    <a:pt x="28965" y="96576"/>
                    <a:pt x="29087" y="96576"/>
                  </a:cubicBezTo>
                  <a:cubicBezTo>
                    <a:pt x="29509" y="96576"/>
                    <a:pt x="29926" y="96610"/>
                    <a:pt x="30379" y="96610"/>
                  </a:cubicBezTo>
                  <a:cubicBezTo>
                    <a:pt x="30385" y="96610"/>
                    <a:pt x="30391" y="96610"/>
                    <a:pt x="30397" y="96610"/>
                  </a:cubicBezTo>
                  <a:cubicBezTo>
                    <a:pt x="30819" y="96610"/>
                    <a:pt x="31127" y="96549"/>
                    <a:pt x="31461" y="96326"/>
                  </a:cubicBezTo>
                  <a:close/>
                  <a:moveTo>
                    <a:pt x="24874" y="105056"/>
                  </a:moveTo>
                  <a:cubicBezTo>
                    <a:pt x="24882" y="105056"/>
                    <a:pt x="24891" y="105056"/>
                    <a:pt x="24899" y="105056"/>
                  </a:cubicBezTo>
                  <a:cubicBezTo>
                    <a:pt x="25061" y="105058"/>
                    <a:pt x="25220" y="105099"/>
                    <a:pt x="25364" y="105175"/>
                  </a:cubicBezTo>
                  <a:cubicBezTo>
                    <a:pt x="25358" y="105383"/>
                    <a:pt x="25398" y="105585"/>
                    <a:pt x="25421" y="105792"/>
                  </a:cubicBezTo>
                  <a:cubicBezTo>
                    <a:pt x="25316" y="105774"/>
                    <a:pt x="25210" y="105766"/>
                    <a:pt x="25103" y="105766"/>
                  </a:cubicBezTo>
                  <a:cubicBezTo>
                    <a:pt x="24461" y="105766"/>
                    <a:pt x="23808" y="106067"/>
                    <a:pt x="23385" y="106537"/>
                  </a:cubicBezTo>
                  <a:cubicBezTo>
                    <a:pt x="23189" y="106758"/>
                    <a:pt x="23035" y="107013"/>
                    <a:pt x="22927" y="107288"/>
                  </a:cubicBezTo>
                  <a:cubicBezTo>
                    <a:pt x="22964" y="107112"/>
                    <a:pt x="23017" y="106940"/>
                    <a:pt x="23084" y="106773"/>
                  </a:cubicBezTo>
                  <a:cubicBezTo>
                    <a:pt x="23359" y="106092"/>
                    <a:pt x="24013" y="105056"/>
                    <a:pt x="24874" y="105056"/>
                  </a:cubicBezTo>
                  <a:close/>
                  <a:moveTo>
                    <a:pt x="10236" y="106015"/>
                  </a:moveTo>
                  <a:cubicBezTo>
                    <a:pt x="10295" y="106159"/>
                    <a:pt x="10397" y="106297"/>
                    <a:pt x="10555" y="106423"/>
                  </a:cubicBezTo>
                  <a:cubicBezTo>
                    <a:pt x="10557" y="106448"/>
                    <a:pt x="10575" y="106469"/>
                    <a:pt x="10600" y="106476"/>
                  </a:cubicBezTo>
                  <a:cubicBezTo>
                    <a:pt x="10612" y="106478"/>
                    <a:pt x="10624" y="106481"/>
                    <a:pt x="10636" y="106483"/>
                  </a:cubicBezTo>
                  <a:cubicBezTo>
                    <a:pt x="10647" y="106491"/>
                    <a:pt x="10656" y="106500"/>
                    <a:pt x="10668" y="106507"/>
                  </a:cubicBezTo>
                  <a:cubicBezTo>
                    <a:pt x="10698" y="106527"/>
                    <a:pt x="10727" y="106536"/>
                    <a:pt x="10754" y="106536"/>
                  </a:cubicBezTo>
                  <a:cubicBezTo>
                    <a:pt x="10775" y="106536"/>
                    <a:pt x="10796" y="106530"/>
                    <a:pt x="10815" y="106521"/>
                  </a:cubicBezTo>
                  <a:cubicBezTo>
                    <a:pt x="12631" y="106936"/>
                    <a:pt x="14557" y="107018"/>
                    <a:pt x="16409" y="107077"/>
                  </a:cubicBezTo>
                  <a:cubicBezTo>
                    <a:pt x="16934" y="107093"/>
                    <a:pt x="17458" y="107102"/>
                    <a:pt x="17983" y="107102"/>
                  </a:cubicBezTo>
                  <a:cubicBezTo>
                    <a:pt x="18468" y="107102"/>
                    <a:pt x="18954" y="107094"/>
                    <a:pt x="19440" y="107080"/>
                  </a:cubicBezTo>
                  <a:cubicBezTo>
                    <a:pt x="19844" y="107069"/>
                    <a:pt x="20258" y="107035"/>
                    <a:pt x="20666" y="107035"/>
                  </a:cubicBezTo>
                  <a:cubicBezTo>
                    <a:pt x="21319" y="107035"/>
                    <a:pt x="21957" y="107121"/>
                    <a:pt x="22518" y="107522"/>
                  </a:cubicBezTo>
                  <a:cubicBezTo>
                    <a:pt x="22522" y="107526"/>
                    <a:pt x="22527" y="107526"/>
                    <a:pt x="22532" y="107528"/>
                  </a:cubicBezTo>
                  <a:cubicBezTo>
                    <a:pt x="22502" y="107815"/>
                    <a:pt x="22513" y="108092"/>
                    <a:pt x="22573" y="108344"/>
                  </a:cubicBezTo>
                  <a:cubicBezTo>
                    <a:pt x="21684" y="108100"/>
                    <a:pt x="20746" y="108030"/>
                    <a:pt x="19803" y="108030"/>
                  </a:cubicBezTo>
                  <a:cubicBezTo>
                    <a:pt x="18803" y="108030"/>
                    <a:pt x="17796" y="108108"/>
                    <a:pt x="16835" y="108138"/>
                  </a:cubicBezTo>
                  <a:cubicBezTo>
                    <a:pt x="16363" y="108153"/>
                    <a:pt x="15889" y="108166"/>
                    <a:pt x="15415" y="108166"/>
                  </a:cubicBezTo>
                  <a:cubicBezTo>
                    <a:pt x="14880" y="108166"/>
                    <a:pt x="14346" y="108149"/>
                    <a:pt x="13815" y="108101"/>
                  </a:cubicBezTo>
                  <a:cubicBezTo>
                    <a:pt x="13224" y="108047"/>
                    <a:pt x="12633" y="107959"/>
                    <a:pt x="12057" y="107811"/>
                  </a:cubicBezTo>
                  <a:cubicBezTo>
                    <a:pt x="11757" y="107735"/>
                    <a:pt x="11462" y="107644"/>
                    <a:pt x="11172" y="107536"/>
                  </a:cubicBezTo>
                  <a:cubicBezTo>
                    <a:pt x="10278" y="107349"/>
                    <a:pt x="9966" y="106842"/>
                    <a:pt x="10236" y="106015"/>
                  </a:cubicBezTo>
                  <a:close/>
                  <a:moveTo>
                    <a:pt x="22793" y="108123"/>
                  </a:moveTo>
                  <a:cubicBezTo>
                    <a:pt x="22803" y="108234"/>
                    <a:pt x="22828" y="108344"/>
                    <a:pt x="22866" y="108448"/>
                  </a:cubicBezTo>
                  <a:lnTo>
                    <a:pt x="22791" y="108432"/>
                  </a:lnTo>
                  <a:cubicBezTo>
                    <a:pt x="22779" y="108419"/>
                    <a:pt x="22765" y="108408"/>
                    <a:pt x="22749" y="108401"/>
                  </a:cubicBezTo>
                  <a:cubicBezTo>
                    <a:pt x="22766" y="108308"/>
                    <a:pt x="22780" y="108215"/>
                    <a:pt x="22793" y="108123"/>
                  </a:cubicBezTo>
                  <a:close/>
                  <a:moveTo>
                    <a:pt x="28196" y="90057"/>
                  </a:moveTo>
                  <a:cubicBezTo>
                    <a:pt x="28137" y="90407"/>
                    <a:pt x="28109" y="90771"/>
                    <a:pt x="28235" y="91065"/>
                  </a:cubicBezTo>
                  <a:cubicBezTo>
                    <a:pt x="28464" y="91605"/>
                    <a:pt x="28862" y="92166"/>
                    <a:pt x="29194" y="92669"/>
                  </a:cubicBezTo>
                  <a:cubicBezTo>
                    <a:pt x="29111" y="92768"/>
                    <a:pt x="29074" y="92812"/>
                    <a:pt x="29003" y="92812"/>
                  </a:cubicBezTo>
                  <a:cubicBezTo>
                    <a:pt x="28921" y="92812"/>
                    <a:pt x="28792" y="92753"/>
                    <a:pt x="28489" y="92656"/>
                  </a:cubicBezTo>
                  <a:cubicBezTo>
                    <a:pt x="27863" y="92454"/>
                    <a:pt x="27996" y="92632"/>
                    <a:pt x="27831" y="92244"/>
                  </a:cubicBezTo>
                  <a:cubicBezTo>
                    <a:pt x="27818" y="92214"/>
                    <a:pt x="27789" y="92201"/>
                    <a:pt x="27758" y="92201"/>
                  </a:cubicBezTo>
                  <a:cubicBezTo>
                    <a:pt x="27726" y="92201"/>
                    <a:pt x="27693" y="92216"/>
                    <a:pt x="27679" y="92244"/>
                  </a:cubicBezTo>
                  <a:cubicBezTo>
                    <a:pt x="27347" y="92876"/>
                    <a:pt x="27986" y="93486"/>
                    <a:pt x="28627" y="93486"/>
                  </a:cubicBezTo>
                  <a:cubicBezTo>
                    <a:pt x="28698" y="93486"/>
                    <a:pt x="28769" y="93479"/>
                    <a:pt x="28839" y="93463"/>
                  </a:cubicBezTo>
                  <a:cubicBezTo>
                    <a:pt x="29543" y="93304"/>
                    <a:pt x="29729" y="92434"/>
                    <a:pt x="30449" y="92278"/>
                  </a:cubicBezTo>
                  <a:cubicBezTo>
                    <a:pt x="30560" y="92254"/>
                    <a:pt x="30663" y="92243"/>
                    <a:pt x="30759" y="92243"/>
                  </a:cubicBezTo>
                  <a:cubicBezTo>
                    <a:pt x="31815" y="92243"/>
                    <a:pt x="31952" y="93627"/>
                    <a:pt x="32191" y="94433"/>
                  </a:cubicBezTo>
                  <a:cubicBezTo>
                    <a:pt x="31796" y="95222"/>
                    <a:pt x="31360" y="96000"/>
                    <a:pt x="30358" y="96099"/>
                  </a:cubicBezTo>
                  <a:cubicBezTo>
                    <a:pt x="29522" y="96182"/>
                    <a:pt x="28725" y="96093"/>
                    <a:pt x="27893" y="96287"/>
                  </a:cubicBezTo>
                  <a:cubicBezTo>
                    <a:pt x="27653" y="96343"/>
                    <a:pt x="27732" y="96689"/>
                    <a:pt x="27951" y="96689"/>
                  </a:cubicBezTo>
                  <a:cubicBezTo>
                    <a:pt x="27967" y="96689"/>
                    <a:pt x="27984" y="96687"/>
                    <a:pt x="28002" y="96683"/>
                  </a:cubicBezTo>
                  <a:cubicBezTo>
                    <a:pt x="28089" y="96664"/>
                    <a:pt x="28174" y="96649"/>
                    <a:pt x="28258" y="96635"/>
                  </a:cubicBezTo>
                  <a:cubicBezTo>
                    <a:pt x="28717" y="97463"/>
                    <a:pt x="28405" y="98250"/>
                    <a:pt x="28385" y="99174"/>
                  </a:cubicBezTo>
                  <a:cubicBezTo>
                    <a:pt x="28380" y="99397"/>
                    <a:pt x="28348" y="99731"/>
                    <a:pt x="28464" y="99936"/>
                  </a:cubicBezTo>
                  <a:cubicBezTo>
                    <a:pt x="28588" y="100158"/>
                    <a:pt x="28860" y="100254"/>
                    <a:pt x="29060" y="100407"/>
                  </a:cubicBezTo>
                  <a:cubicBezTo>
                    <a:pt x="28639" y="100521"/>
                    <a:pt x="28216" y="100762"/>
                    <a:pt x="27749" y="100762"/>
                  </a:cubicBezTo>
                  <a:cubicBezTo>
                    <a:pt x="27443" y="100762"/>
                    <a:pt x="27117" y="100658"/>
                    <a:pt x="26761" y="100349"/>
                  </a:cubicBezTo>
                  <a:cubicBezTo>
                    <a:pt x="26758" y="100347"/>
                    <a:pt x="26754" y="100345"/>
                    <a:pt x="26750" y="100345"/>
                  </a:cubicBezTo>
                  <a:cubicBezTo>
                    <a:pt x="26739" y="100345"/>
                    <a:pt x="26728" y="100353"/>
                    <a:pt x="26733" y="100365"/>
                  </a:cubicBezTo>
                  <a:cubicBezTo>
                    <a:pt x="26943" y="100867"/>
                    <a:pt x="27264" y="101002"/>
                    <a:pt x="27639" y="101002"/>
                  </a:cubicBezTo>
                  <a:cubicBezTo>
                    <a:pt x="27974" y="101002"/>
                    <a:pt x="28352" y="100894"/>
                    <a:pt x="28731" y="100845"/>
                  </a:cubicBezTo>
                  <a:cubicBezTo>
                    <a:pt x="28832" y="100832"/>
                    <a:pt x="28932" y="100825"/>
                    <a:pt x="29031" y="100825"/>
                  </a:cubicBezTo>
                  <a:cubicBezTo>
                    <a:pt x="29620" y="100825"/>
                    <a:pt x="30161" y="101069"/>
                    <a:pt x="30369" y="101739"/>
                  </a:cubicBezTo>
                  <a:cubicBezTo>
                    <a:pt x="30580" y="102424"/>
                    <a:pt x="30426" y="102765"/>
                    <a:pt x="30010" y="103327"/>
                  </a:cubicBezTo>
                  <a:cubicBezTo>
                    <a:pt x="29652" y="103810"/>
                    <a:pt x="29529" y="103907"/>
                    <a:pt x="29305" y="103907"/>
                  </a:cubicBezTo>
                  <a:cubicBezTo>
                    <a:pt x="29155" y="103907"/>
                    <a:pt x="28960" y="103864"/>
                    <a:pt x="28619" y="103864"/>
                  </a:cubicBezTo>
                  <a:cubicBezTo>
                    <a:pt x="28349" y="103864"/>
                    <a:pt x="28088" y="103874"/>
                    <a:pt x="27833" y="103968"/>
                  </a:cubicBezTo>
                  <a:cubicBezTo>
                    <a:pt x="26005" y="104639"/>
                    <a:pt x="27538" y="107339"/>
                    <a:pt x="29000" y="107398"/>
                  </a:cubicBezTo>
                  <a:cubicBezTo>
                    <a:pt x="29003" y="107398"/>
                    <a:pt x="29006" y="107398"/>
                    <a:pt x="29008" y="107398"/>
                  </a:cubicBezTo>
                  <a:cubicBezTo>
                    <a:pt x="29221" y="107398"/>
                    <a:pt x="29212" y="107076"/>
                    <a:pt x="29000" y="107057"/>
                  </a:cubicBezTo>
                  <a:cubicBezTo>
                    <a:pt x="27379" y="106913"/>
                    <a:pt x="26991" y="104419"/>
                    <a:pt x="28820" y="104225"/>
                  </a:cubicBezTo>
                  <a:cubicBezTo>
                    <a:pt x="28874" y="104219"/>
                    <a:pt x="28927" y="104217"/>
                    <a:pt x="28981" y="104217"/>
                  </a:cubicBezTo>
                  <a:cubicBezTo>
                    <a:pt x="29218" y="104217"/>
                    <a:pt x="29452" y="104262"/>
                    <a:pt x="29682" y="104262"/>
                  </a:cubicBezTo>
                  <a:cubicBezTo>
                    <a:pt x="29825" y="104262"/>
                    <a:pt x="29967" y="104245"/>
                    <a:pt x="30107" y="104188"/>
                  </a:cubicBezTo>
                  <a:cubicBezTo>
                    <a:pt x="30598" y="104729"/>
                    <a:pt x="31178" y="104886"/>
                    <a:pt x="31857" y="105110"/>
                  </a:cubicBezTo>
                  <a:cubicBezTo>
                    <a:pt x="32910" y="105457"/>
                    <a:pt x="33461" y="106088"/>
                    <a:pt x="33315" y="107337"/>
                  </a:cubicBezTo>
                  <a:cubicBezTo>
                    <a:pt x="33260" y="107577"/>
                    <a:pt x="33206" y="107818"/>
                    <a:pt x="33151" y="108059"/>
                  </a:cubicBezTo>
                  <a:cubicBezTo>
                    <a:pt x="33045" y="108384"/>
                    <a:pt x="32876" y="108546"/>
                    <a:pt x="32644" y="108546"/>
                  </a:cubicBezTo>
                  <a:cubicBezTo>
                    <a:pt x="32560" y="108546"/>
                    <a:pt x="32468" y="108525"/>
                    <a:pt x="32368" y="108482"/>
                  </a:cubicBezTo>
                  <a:cubicBezTo>
                    <a:pt x="32320" y="108488"/>
                    <a:pt x="32274" y="108490"/>
                    <a:pt x="32229" y="108490"/>
                  </a:cubicBezTo>
                  <a:cubicBezTo>
                    <a:pt x="31290" y="108490"/>
                    <a:pt x="30834" y="107362"/>
                    <a:pt x="29910" y="107313"/>
                  </a:cubicBezTo>
                  <a:cubicBezTo>
                    <a:pt x="29883" y="107312"/>
                    <a:pt x="29857" y="107311"/>
                    <a:pt x="29830" y="107311"/>
                  </a:cubicBezTo>
                  <a:cubicBezTo>
                    <a:pt x="28892" y="107311"/>
                    <a:pt x="28150" y="108170"/>
                    <a:pt x="27218" y="108304"/>
                  </a:cubicBezTo>
                  <a:cubicBezTo>
                    <a:pt x="27217" y="108280"/>
                    <a:pt x="27211" y="108255"/>
                    <a:pt x="27202" y="108233"/>
                  </a:cubicBezTo>
                  <a:cubicBezTo>
                    <a:pt x="26723" y="107195"/>
                    <a:pt x="26495" y="104693"/>
                    <a:pt x="24952" y="104693"/>
                  </a:cubicBezTo>
                  <a:cubicBezTo>
                    <a:pt x="24845" y="104693"/>
                    <a:pt x="24732" y="104705"/>
                    <a:pt x="24612" y="104730"/>
                  </a:cubicBezTo>
                  <a:cubicBezTo>
                    <a:pt x="23658" y="104930"/>
                    <a:pt x="22877" y="105999"/>
                    <a:pt x="22612" y="107074"/>
                  </a:cubicBezTo>
                  <a:cubicBezTo>
                    <a:pt x="21962" y="106660"/>
                    <a:pt x="21168" y="106550"/>
                    <a:pt x="20349" y="106550"/>
                  </a:cubicBezTo>
                  <a:cubicBezTo>
                    <a:pt x="19431" y="106550"/>
                    <a:pt x="18483" y="106688"/>
                    <a:pt x="17672" y="106690"/>
                  </a:cubicBezTo>
                  <a:cubicBezTo>
                    <a:pt x="17648" y="106690"/>
                    <a:pt x="17624" y="106690"/>
                    <a:pt x="17600" y="106690"/>
                  </a:cubicBezTo>
                  <a:cubicBezTo>
                    <a:pt x="15360" y="106690"/>
                    <a:pt x="13143" y="106420"/>
                    <a:pt x="10910" y="106347"/>
                  </a:cubicBezTo>
                  <a:cubicBezTo>
                    <a:pt x="10909" y="106294"/>
                    <a:pt x="10883" y="106244"/>
                    <a:pt x="10841" y="106212"/>
                  </a:cubicBezTo>
                  <a:cubicBezTo>
                    <a:pt x="10346" y="105831"/>
                    <a:pt x="11515" y="103186"/>
                    <a:pt x="11574" y="102488"/>
                  </a:cubicBezTo>
                  <a:cubicBezTo>
                    <a:pt x="11622" y="101930"/>
                    <a:pt x="11604" y="101374"/>
                    <a:pt x="11577" y="100816"/>
                  </a:cubicBezTo>
                  <a:cubicBezTo>
                    <a:pt x="11554" y="100369"/>
                    <a:pt x="11633" y="99948"/>
                    <a:pt x="11647" y="99516"/>
                  </a:cubicBezTo>
                  <a:cubicBezTo>
                    <a:pt x="12323" y="100135"/>
                    <a:pt x="13636" y="99990"/>
                    <a:pt x="14453" y="100037"/>
                  </a:cubicBezTo>
                  <a:cubicBezTo>
                    <a:pt x="16203" y="100139"/>
                    <a:pt x="17964" y="100242"/>
                    <a:pt x="19722" y="100242"/>
                  </a:cubicBezTo>
                  <a:cubicBezTo>
                    <a:pt x="20924" y="100242"/>
                    <a:pt x="22126" y="100194"/>
                    <a:pt x="23321" y="100064"/>
                  </a:cubicBezTo>
                  <a:lnTo>
                    <a:pt x="23321" y="100064"/>
                  </a:lnTo>
                  <a:cubicBezTo>
                    <a:pt x="23190" y="100174"/>
                    <a:pt x="23066" y="100292"/>
                    <a:pt x="22950" y="100417"/>
                  </a:cubicBezTo>
                  <a:cubicBezTo>
                    <a:pt x="22672" y="100722"/>
                    <a:pt x="22616" y="101067"/>
                    <a:pt x="22718" y="101456"/>
                  </a:cubicBezTo>
                  <a:cubicBezTo>
                    <a:pt x="22724" y="101480"/>
                    <a:pt x="22748" y="101493"/>
                    <a:pt x="22771" y="101493"/>
                  </a:cubicBezTo>
                  <a:cubicBezTo>
                    <a:pt x="22793" y="101493"/>
                    <a:pt x="22813" y="101481"/>
                    <a:pt x="22817" y="101456"/>
                  </a:cubicBezTo>
                  <a:cubicBezTo>
                    <a:pt x="22924" y="100743"/>
                    <a:pt x="23592" y="100329"/>
                    <a:pt x="24163" y="99953"/>
                  </a:cubicBezTo>
                  <a:cubicBezTo>
                    <a:pt x="24487" y="99739"/>
                    <a:pt x="24842" y="99634"/>
                    <a:pt x="25196" y="99634"/>
                  </a:cubicBezTo>
                  <a:cubicBezTo>
                    <a:pt x="25608" y="99634"/>
                    <a:pt x="26019" y="99777"/>
                    <a:pt x="26376" y="100058"/>
                  </a:cubicBezTo>
                  <a:cubicBezTo>
                    <a:pt x="26417" y="100090"/>
                    <a:pt x="26462" y="100103"/>
                    <a:pt x="26505" y="100103"/>
                  </a:cubicBezTo>
                  <a:cubicBezTo>
                    <a:pt x="26670" y="100103"/>
                    <a:pt x="26813" y="99908"/>
                    <a:pt x="26656" y="99778"/>
                  </a:cubicBezTo>
                  <a:cubicBezTo>
                    <a:pt x="26407" y="99571"/>
                    <a:pt x="26118" y="99416"/>
                    <a:pt x="25808" y="99323"/>
                  </a:cubicBezTo>
                  <a:cubicBezTo>
                    <a:pt x="26184" y="98884"/>
                    <a:pt x="26610" y="98397"/>
                    <a:pt x="26812" y="97887"/>
                  </a:cubicBezTo>
                  <a:cubicBezTo>
                    <a:pt x="26939" y="97567"/>
                    <a:pt x="26905" y="97147"/>
                    <a:pt x="26801" y="96780"/>
                  </a:cubicBezTo>
                  <a:lnTo>
                    <a:pt x="26801" y="96780"/>
                  </a:lnTo>
                  <a:cubicBezTo>
                    <a:pt x="26855" y="96833"/>
                    <a:pt x="26904" y="96891"/>
                    <a:pt x="26947" y="96951"/>
                  </a:cubicBezTo>
                  <a:cubicBezTo>
                    <a:pt x="27182" y="97281"/>
                    <a:pt x="27571" y="97840"/>
                    <a:pt x="27611" y="98208"/>
                  </a:cubicBezTo>
                  <a:cubicBezTo>
                    <a:pt x="27686" y="98892"/>
                    <a:pt x="27028" y="99639"/>
                    <a:pt x="27362" y="100251"/>
                  </a:cubicBezTo>
                  <a:cubicBezTo>
                    <a:pt x="27392" y="100309"/>
                    <a:pt x="27455" y="100337"/>
                    <a:pt x="27517" y="100337"/>
                  </a:cubicBezTo>
                  <a:cubicBezTo>
                    <a:pt x="27595" y="100337"/>
                    <a:pt x="27672" y="100294"/>
                    <a:pt x="27688" y="100209"/>
                  </a:cubicBezTo>
                  <a:cubicBezTo>
                    <a:pt x="27800" y="99606"/>
                    <a:pt x="28077" y="99043"/>
                    <a:pt x="28097" y="98420"/>
                  </a:cubicBezTo>
                  <a:cubicBezTo>
                    <a:pt x="28120" y="97781"/>
                    <a:pt x="27818" y="97421"/>
                    <a:pt x="27526" y="96877"/>
                  </a:cubicBezTo>
                  <a:cubicBezTo>
                    <a:pt x="27267" y="96396"/>
                    <a:pt x="26650" y="95970"/>
                    <a:pt x="26061" y="95947"/>
                  </a:cubicBezTo>
                  <a:cubicBezTo>
                    <a:pt x="26170" y="95846"/>
                    <a:pt x="26276" y="95740"/>
                    <a:pt x="26376" y="95643"/>
                  </a:cubicBezTo>
                  <a:cubicBezTo>
                    <a:pt x="26447" y="95576"/>
                    <a:pt x="26406" y="95468"/>
                    <a:pt x="26323" y="95440"/>
                  </a:cubicBezTo>
                  <a:cubicBezTo>
                    <a:pt x="26270" y="95421"/>
                    <a:pt x="26223" y="95413"/>
                    <a:pt x="26178" y="95413"/>
                  </a:cubicBezTo>
                  <a:cubicBezTo>
                    <a:pt x="25970" y="95413"/>
                    <a:pt x="25838" y="95595"/>
                    <a:pt x="25673" y="95756"/>
                  </a:cubicBezTo>
                  <a:cubicBezTo>
                    <a:pt x="25378" y="96045"/>
                    <a:pt x="24949" y="96176"/>
                    <a:pt x="24682" y="96488"/>
                  </a:cubicBezTo>
                  <a:cubicBezTo>
                    <a:pt x="24596" y="96588"/>
                    <a:pt x="24554" y="96691"/>
                    <a:pt x="24505" y="96811"/>
                  </a:cubicBezTo>
                  <a:cubicBezTo>
                    <a:pt x="24415" y="97028"/>
                    <a:pt x="24492" y="97113"/>
                    <a:pt x="24282" y="97346"/>
                  </a:cubicBezTo>
                  <a:cubicBezTo>
                    <a:pt x="24184" y="97455"/>
                    <a:pt x="24031" y="97522"/>
                    <a:pt x="23914" y="97608"/>
                  </a:cubicBezTo>
                  <a:cubicBezTo>
                    <a:pt x="23696" y="97767"/>
                    <a:pt x="23493" y="97925"/>
                    <a:pt x="23418" y="98158"/>
                  </a:cubicBezTo>
                  <a:cubicBezTo>
                    <a:pt x="22235" y="98399"/>
                    <a:pt x="21086" y="98597"/>
                    <a:pt x="19913" y="98597"/>
                  </a:cubicBezTo>
                  <a:cubicBezTo>
                    <a:pt x="19406" y="98597"/>
                    <a:pt x="18894" y="98560"/>
                    <a:pt x="18373" y="98473"/>
                  </a:cubicBezTo>
                  <a:cubicBezTo>
                    <a:pt x="17104" y="98259"/>
                    <a:pt x="15821" y="98137"/>
                    <a:pt x="14534" y="98108"/>
                  </a:cubicBezTo>
                  <a:cubicBezTo>
                    <a:pt x="14498" y="98107"/>
                    <a:pt x="14462" y="98106"/>
                    <a:pt x="14424" y="98106"/>
                  </a:cubicBezTo>
                  <a:cubicBezTo>
                    <a:pt x="14217" y="98106"/>
                    <a:pt x="13978" y="98117"/>
                    <a:pt x="13738" y="98117"/>
                  </a:cubicBezTo>
                  <a:cubicBezTo>
                    <a:pt x="13414" y="98117"/>
                    <a:pt x="13089" y="98097"/>
                    <a:pt x="12843" y="98004"/>
                  </a:cubicBezTo>
                  <a:cubicBezTo>
                    <a:pt x="11387" y="97452"/>
                    <a:pt x="12167" y="96714"/>
                    <a:pt x="12421" y="95979"/>
                  </a:cubicBezTo>
                  <a:cubicBezTo>
                    <a:pt x="12874" y="94666"/>
                    <a:pt x="12099" y="93038"/>
                    <a:pt x="12704" y="91860"/>
                  </a:cubicBezTo>
                  <a:cubicBezTo>
                    <a:pt x="12723" y="91823"/>
                    <a:pt x="12732" y="91781"/>
                    <a:pt x="12728" y="91741"/>
                  </a:cubicBezTo>
                  <a:lnTo>
                    <a:pt x="12728" y="91741"/>
                  </a:lnTo>
                  <a:cubicBezTo>
                    <a:pt x="14314" y="92162"/>
                    <a:pt x="16169" y="92913"/>
                    <a:pt x="17842" y="92913"/>
                  </a:cubicBezTo>
                  <a:cubicBezTo>
                    <a:pt x="17987" y="92913"/>
                    <a:pt x="18131" y="92908"/>
                    <a:pt x="18273" y="92896"/>
                  </a:cubicBezTo>
                  <a:cubicBezTo>
                    <a:pt x="19471" y="92794"/>
                    <a:pt x="20582" y="92680"/>
                    <a:pt x="21794" y="92659"/>
                  </a:cubicBezTo>
                  <a:cubicBezTo>
                    <a:pt x="22965" y="92641"/>
                    <a:pt x="24137" y="92537"/>
                    <a:pt x="25299" y="92385"/>
                  </a:cubicBezTo>
                  <a:cubicBezTo>
                    <a:pt x="25372" y="92471"/>
                    <a:pt x="25468" y="92525"/>
                    <a:pt x="25594" y="92525"/>
                  </a:cubicBezTo>
                  <a:cubicBezTo>
                    <a:pt x="25663" y="92525"/>
                    <a:pt x="25740" y="92509"/>
                    <a:pt x="25827" y="92474"/>
                  </a:cubicBezTo>
                  <a:cubicBezTo>
                    <a:pt x="25871" y="92466"/>
                    <a:pt x="25911" y="92442"/>
                    <a:pt x="25938" y="92405"/>
                  </a:cubicBezTo>
                  <a:cubicBezTo>
                    <a:pt x="25944" y="92398"/>
                    <a:pt x="25950" y="92388"/>
                    <a:pt x="25955" y="92380"/>
                  </a:cubicBezTo>
                  <a:cubicBezTo>
                    <a:pt x="25975" y="92380"/>
                    <a:pt x="25995" y="92381"/>
                    <a:pt x="26015" y="92381"/>
                  </a:cubicBezTo>
                  <a:cubicBezTo>
                    <a:pt x="26147" y="92381"/>
                    <a:pt x="26279" y="92367"/>
                    <a:pt x="26409" y="92340"/>
                  </a:cubicBezTo>
                  <a:lnTo>
                    <a:pt x="26409" y="92340"/>
                  </a:lnTo>
                  <a:cubicBezTo>
                    <a:pt x="26281" y="92498"/>
                    <a:pt x="26173" y="92694"/>
                    <a:pt x="26100" y="92996"/>
                  </a:cubicBezTo>
                  <a:cubicBezTo>
                    <a:pt x="25921" y="93750"/>
                    <a:pt x="25892" y="94892"/>
                    <a:pt x="24973" y="94892"/>
                  </a:cubicBezTo>
                  <a:cubicBezTo>
                    <a:pt x="24712" y="94892"/>
                    <a:pt x="24379" y="94800"/>
                    <a:pt x="23951" y="94581"/>
                  </a:cubicBezTo>
                  <a:cubicBezTo>
                    <a:pt x="23555" y="94378"/>
                    <a:pt x="23344" y="93822"/>
                    <a:pt x="22951" y="93606"/>
                  </a:cubicBezTo>
                  <a:cubicBezTo>
                    <a:pt x="22701" y="93469"/>
                    <a:pt x="22478" y="93415"/>
                    <a:pt x="22259" y="93415"/>
                  </a:cubicBezTo>
                  <a:cubicBezTo>
                    <a:pt x="21873" y="93415"/>
                    <a:pt x="21501" y="93583"/>
                    <a:pt x="21025" y="93759"/>
                  </a:cubicBezTo>
                  <a:cubicBezTo>
                    <a:pt x="20829" y="93832"/>
                    <a:pt x="20882" y="94111"/>
                    <a:pt x="21069" y="94111"/>
                  </a:cubicBezTo>
                  <a:cubicBezTo>
                    <a:pt x="21085" y="94111"/>
                    <a:pt x="21102" y="94109"/>
                    <a:pt x="21120" y="94104"/>
                  </a:cubicBezTo>
                  <a:cubicBezTo>
                    <a:pt x="21395" y="94037"/>
                    <a:pt x="21651" y="94002"/>
                    <a:pt x="21895" y="94002"/>
                  </a:cubicBezTo>
                  <a:cubicBezTo>
                    <a:pt x="22486" y="94002"/>
                    <a:pt x="23002" y="94212"/>
                    <a:pt x="23518" y="94695"/>
                  </a:cubicBezTo>
                  <a:cubicBezTo>
                    <a:pt x="23741" y="94903"/>
                    <a:pt x="23990" y="95180"/>
                    <a:pt x="24279" y="95303"/>
                  </a:cubicBezTo>
                  <a:cubicBezTo>
                    <a:pt x="24447" y="95375"/>
                    <a:pt x="24610" y="95408"/>
                    <a:pt x="24766" y="95408"/>
                  </a:cubicBezTo>
                  <a:cubicBezTo>
                    <a:pt x="25145" y="95408"/>
                    <a:pt x="25485" y="95212"/>
                    <a:pt x="25770" y="94891"/>
                  </a:cubicBezTo>
                  <a:cubicBezTo>
                    <a:pt x="25995" y="94638"/>
                    <a:pt x="26141" y="94315"/>
                    <a:pt x="26245" y="93994"/>
                  </a:cubicBezTo>
                  <a:cubicBezTo>
                    <a:pt x="26480" y="93264"/>
                    <a:pt x="26745" y="92664"/>
                    <a:pt x="27185" y="91996"/>
                  </a:cubicBezTo>
                  <a:cubicBezTo>
                    <a:pt x="27586" y="91389"/>
                    <a:pt x="27796" y="90721"/>
                    <a:pt x="28131" y="90081"/>
                  </a:cubicBezTo>
                  <a:cubicBezTo>
                    <a:pt x="28153" y="90074"/>
                    <a:pt x="28175" y="90065"/>
                    <a:pt x="28196" y="90057"/>
                  </a:cubicBezTo>
                  <a:close/>
                  <a:moveTo>
                    <a:pt x="25226" y="106197"/>
                  </a:moveTo>
                  <a:cubicBezTo>
                    <a:pt x="25292" y="106197"/>
                    <a:pt x="25358" y="106198"/>
                    <a:pt x="25426" y="106201"/>
                  </a:cubicBezTo>
                  <a:lnTo>
                    <a:pt x="25424" y="106201"/>
                  </a:lnTo>
                  <a:cubicBezTo>
                    <a:pt x="25395" y="106713"/>
                    <a:pt x="25248" y="107222"/>
                    <a:pt x="24980" y="107659"/>
                  </a:cubicBezTo>
                  <a:cubicBezTo>
                    <a:pt x="24651" y="108199"/>
                    <a:pt x="24238" y="108565"/>
                    <a:pt x="23630" y="108565"/>
                  </a:cubicBezTo>
                  <a:cubicBezTo>
                    <a:pt x="23555" y="108565"/>
                    <a:pt x="23477" y="108559"/>
                    <a:pt x="23395" y="108548"/>
                  </a:cubicBezTo>
                  <a:cubicBezTo>
                    <a:pt x="23284" y="108532"/>
                    <a:pt x="23176" y="108512"/>
                    <a:pt x="23069" y="108489"/>
                  </a:cubicBezTo>
                  <a:cubicBezTo>
                    <a:pt x="23173" y="107866"/>
                    <a:pt x="23180" y="107302"/>
                    <a:pt x="23647" y="106798"/>
                  </a:cubicBezTo>
                  <a:cubicBezTo>
                    <a:pt x="24083" y="106329"/>
                    <a:pt x="24631" y="106197"/>
                    <a:pt x="25226" y="106197"/>
                  </a:cubicBezTo>
                  <a:close/>
                  <a:moveTo>
                    <a:pt x="25740" y="105526"/>
                  </a:moveTo>
                  <a:lnTo>
                    <a:pt x="25740" y="105526"/>
                  </a:lnTo>
                  <a:cubicBezTo>
                    <a:pt x="25999" y="105895"/>
                    <a:pt x="26116" y="106410"/>
                    <a:pt x="26227" y="106805"/>
                  </a:cubicBezTo>
                  <a:cubicBezTo>
                    <a:pt x="26387" y="107375"/>
                    <a:pt x="26582" y="107911"/>
                    <a:pt x="26838" y="108445"/>
                  </a:cubicBezTo>
                  <a:cubicBezTo>
                    <a:pt x="26847" y="108461"/>
                    <a:pt x="26858" y="108474"/>
                    <a:pt x="26870" y="108486"/>
                  </a:cubicBezTo>
                  <a:cubicBezTo>
                    <a:pt x="26746" y="108508"/>
                    <a:pt x="26621" y="108526"/>
                    <a:pt x="26505" y="108526"/>
                  </a:cubicBezTo>
                  <a:cubicBezTo>
                    <a:pt x="26249" y="108526"/>
                    <a:pt x="26040" y="108438"/>
                    <a:pt x="25999" y="108113"/>
                  </a:cubicBezTo>
                  <a:cubicBezTo>
                    <a:pt x="25993" y="108070"/>
                    <a:pt x="25957" y="108043"/>
                    <a:pt x="25922" y="108043"/>
                  </a:cubicBezTo>
                  <a:cubicBezTo>
                    <a:pt x="25896" y="108043"/>
                    <a:pt x="25871" y="108059"/>
                    <a:pt x="25860" y="108094"/>
                  </a:cubicBezTo>
                  <a:cubicBezTo>
                    <a:pt x="25710" y="108599"/>
                    <a:pt x="26173" y="108805"/>
                    <a:pt x="26597" y="108805"/>
                  </a:cubicBezTo>
                  <a:cubicBezTo>
                    <a:pt x="26648" y="108805"/>
                    <a:pt x="26698" y="108802"/>
                    <a:pt x="26746" y="108796"/>
                  </a:cubicBezTo>
                  <a:cubicBezTo>
                    <a:pt x="26901" y="108778"/>
                    <a:pt x="27090" y="108705"/>
                    <a:pt x="27253" y="108705"/>
                  </a:cubicBezTo>
                  <a:cubicBezTo>
                    <a:pt x="27267" y="108705"/>
                    <a:pt x="27282" y="108705"/>
                    <a:pt x="27296" y="108707"/>
                  </a:cubicBezTo>
                  <a:cubicBezTo>
                    <a:pt x="27906" y="108758"/>
                    <a:pt x="27924" y="109217"/>
                    <a:pt x="27892" y="109655"/>
                  </a:cubicBezTo>
                  <a:lnTo>
                    <a:pt x="27893" y="109655"/>
                  </a:lnTo>
                  <a:cubicBezTo>
                    <a:pt x="27874" y="109920"/>
                    <a:pt x="27802" y="110215"/>
                    <a:pt x="27665" y="110443"/>
                  </a:cubicBezTo>
                  <a:cubicBezTo>
                    <a:pt x="27541" y="110648"/>
                    <a:pt x="27379" y="110730"/>
                    <a:pt x="27212" y="110730"/>
                  </a:cubicBezTo>
                  <a:cubicBezTo>
                    <a:pt x="26955" y="110730"/>
                    <a:pt x="26685" y="110536"/>
                    <a:pt x="26520" y="110294"/>
                  </a:cubicBezTo>
                  <a:cubicBezTo>
                    <a:pt x="26476" y="110230"/>
                    <a:pt x="26418" y="110203"/>
                    <a:pt x="26361" y="110203"/>
                  </a:cubicBezTo>
                  <a:cubicBezTo>
                    <a:pt x="26237" y="110203"/>
                    <a:pt x="26121" y="110333"/>
                    <a:pt x="26191" y="110485"/>
                  </a:cubicBezTo>
                  <a:cubicBezTo>
                    <a:pt x="26234" y="110577"/>
                    <a:pt x="26286" y="110665"/>
                    <a:pt x="26343" y="110750"/>
                  </a:cubicBezTo>
                  <a:cubicBezTo>
                    <a:pt x="26343" y="110776"/>
                    <a:pt x="26344" y="110803"/>
                    <a:pt x="26348" y="110829"/>
                  </a:cubicBezTo>
                  <a:cubicBezTo>
                    <a:pt x="26382" y="111010"/>
                    <a:pt x="26545" y="111119"/>
                    <a:pt x="26616" y="111284"/>
                  </a:cubicBezTo>
                  <a:cubicBezTo>
                    <a:pt x="26754" y="111597"/>
                    <a:pt x="26664" y="111987"/>
                    <a:pt x="26644" y="112329"/>
                  </a:cubicBezTo>
                  <a:cubicBezTo>
                    <a:pt x="26626" y="112630"/>
                    <a:pt x="26704" y="112894"/>
                    <a:pt x="26360" y="112973"/>
                  </a:cubicBezTo>
                  <a:cubicBezTo>
                    <a:pt x="26224" y="113004"/>
                    <a:pt x="26081" y="113010"/>
                    <a:pt x="25937" y="113010"/>
                  </a:cubicBezTo>
                  <a:cubicBezTo>
                    <a:pt x="25848" y="113010"/>
                    <a:pt x="25760" y="113007"/>
                    <a:pt x="25673" y="113007"/>
                  </a:cubicBezTo>
                  <a:cubicBezTo>
                    <a:pt x="25629" y="113007"/>
                    <a:pt x="25585" y="113008"/>
                    <a:pt x="25541" y="113010"/>
                  </a:cubicBezTo>
                  <a:cubicBezTo>
                    <a:pt x="25188" y="113023"/>
                    <a:pt x="24854" y="113075"/>
                    <a:pt x="24585" y="113326"/>
                  </a:cubicBezTo>
                  <a:cubicBezTo>
                    <a:pt x="24579" y="113333"/>
                    <a:pt x="24573" y="113341"/>
                    <a:pt x="24568" y="113349"/>
                  </a:cubicBezTo>
                  <a:cubicBezTo>
                    <a:pt x="24563" y="113355"/>
                    <a:pt x="24557" y="113357"/>
                    <a:pt x="24553" y="113362"/>
                  </a:cubicBezTo>
                  <a:cubicBezTo>
                    <a:pt x="24206" y="113822"/>
                    <a:pt x="24264" y="114411"/>
                    <a:pt x="24559" y="114889"/>
                  </a:cubicBezTo>
                  <a:cubicBezTo>
                    <a:pt x="25085" y="115742"/>
                    <a:pt x="26016" y="116046"/>
                    <a:pt x="26204" y="116976"/>
                  </a:cubicBezTo>
                  <a:cubicBezTo>
                    <a:pt x="25723" y="116261"/>
                    <a:pt x="24960" y="115558"/>
                    <a:pt x="24135" y="115441"/>
                  </a:cubicBezTo>
                  <a:cubicBezTo>
                    <a:pt x="24091" y="115435"/>
                    <a:pt x="24046" y="115432"/>
                    <a:pt x="24001" y="115432"/>
                  </a:cubicBezTo>
                  <a:cubicBezTo>
                    <a:pt x="23825" y="115432"/>
                    <a:pt x="23641" y="115477"/>
                    <a:pt x="23480" y="115555"/>
                  </a:cubicBezTo>
                  <a:cubicBezTo>
                    <a:pt x="23494" y="115242"/>
                    <a:pt x="23474" y="114906"/>
                    <a:pt x="23448" y="114596"/>
                  </a:cubicBezTo>
                  <a:cubicBezTo>
                    <a:pt x="23447" y="114589"/>
                    <a:pt x="23444" y="114581"/>
                    <a:pt x="23442" y="114574"/>
                  </a:cubicBezTo>
                  <a:cubicBezTo>
                    <a:pt x="23579" y="114466"/>
                    <a:pt x="23551" y="114205"/>
                    <a:pt x="23354" y="114205"/>
                  </a:cubicBezTo>
                  <a:cubicBezTo>
                    <a:pt x="23346" y="114205"/>
                    <a:pt x="23338" y="114205"/>
                    <a:pt x="23330" y="114206"/>
                  </a:cubicBezTo>
                  <a:cubicBezTo>
                    <a:pt x="22805" y="114263"/>
                    <a:pt x="22319" y="114437"/>
                    <a:pt x="21919" y="114793"/>
                  </a:cubicBezTo>
                  <a:cubicBezTo>
                    <a:pt x="21697" y="114990"/>
                    <a:pt x="21561" y="115291"/>
                    <a:pt x="21241" y="115340"/>
                  </a:cubicBezTo>
                  <a:cubicBezTo>
                    <a:pt x="21173" y="115350"/>
                    <a:pt x="21110" y="115353"/>
                    <a:pt x="21050" y="115353"/>
                  </a:cubicBezTo>
                  <a:cubicBezTo>
                    <a:pt x="20994" y="115353"/>
                    <a:pt x="20940" y="115350"/>
                    <a:pt x="20887" y="115350"/>
                  </a:cubicBezTo>
                  <a:cubicBezTo>
                    <a:pt x="20866" y="115350"/>
                    <a:pt x="20845" y="115351"/>
                    <a:pt x="20824" y="115352"/>
                  </a:cubicBezTo>
                  <a:cubicBezTo>
                    <a:pt x="20795" y="115317"/>
                    <a:pt x="20754" y="115295"/>
                    <a:pt x="20704" y="115295"/>
                  </a:cubicBezTo>
                  <a:cubicBezTo>
                    <a:pt x="20681" y="115295"/>
                    <a:pt x="20657" y="115299"/>
                    <a:pt x="20631" y="115310"/>
                  </a:cubicBezTo>
                  <a:lnTo>
                    <a:pt x="20626" y="115312"/>
                  </a:lnTo>
                  <a:cubicBezTo>
                    <a:pt x="20778" y="114851"/>
                    <a:pt x="21099" y="114455"/>
                    <a:pt x="21501" y="114184"/>
                  </a:cubicBezTo>
                  <a:cubicBezTo>
                    <a:pt x="21949" y="113882"/>
                    <a:pt x="22519" y="113804"/>
                    <a:pt x="22948" y="113496"/>
                  </a:cubicBezTo>
                  <a:cubicBezTo>
                    <a:pt x="23062" y="113414"/>
                    <a:pt x="23039" y="113201"/>
                    <a:pt x="22877" y="113201"/>
                  </a:cubicBezTo>
                  <a:cubicBezTo>
                    <a:pt x="22874" y="113201"/>
                    <a:pt x="22871" y="113201"/>
                    <a:pt x="22868" y="113201"/>
                  </a:cubicBezTo>
                  <a:cubicBezTo>
                    <a:pt x="22273" y="113228"/>
                    <a:pt x="21524" y="113645"/>
                    <a:pt x="21077" y="114018"/>
                  </a:cubicBezTo>
                  <a:cubicBezTo>
                    <a:pt x="20634" y="114387"/>
                    <a:pt x="20362" y="114860"/>
                    <a:pt x="20355" y="115417"/>
                  </a:cubicBezTo>
                  <a:cubicBezTo>
                    <a:pt x="19653" y="115688"/>
                    <a:pt x="18964" y="115910"/>
                    <a:pt x="18203" y="115910"/>
                  </a:cubicBezTo>
                  <a:cubicBezTo>
                    <a:pt x="18125" y="115910"/>
                    <a:pt x="18045" y="115907"/>
                    <a:pt x="17965" y="115902"/>
                  </a:cubicBezTo>
                  <a:cubicBezTo>
                    <a:pt x="17148" y="115852"/>
                    <a:pt x="16436" y="115488"/>
                    <a:pt x="15667" y="115260"/>
                  </a:cubicBezTo>
                  <a:cubicBezTo>
                    <a:pt x="15093" y="115090"/>
                    <a:pt x="14532" y="115028"/>
                    <a:pt x="13973" y="115028"/>
                  </a:cubicBezTo>
                  <a:cubicBezTo>
                    <a:pt x="13049" y="115028"/>
                    <a:pt x="12132" y="115196"/>
                    <a:pt x="11177" y="115321"/>
                  </a:cubicBezTo>
                  <a:cubicBezTo>
                    <a:pt x="10944" y="115351"/>
                    <a:pt x="10673" y="115371"/>
                    <a:pt x="10387" y="115371"/>
                  </a:cubicBezTo>
                  <a:cubicBezTo>
                    <a:pt x="9146" y="115371"/>
                    <a:pt x="7641" y="114988"/>
                    <a:pt x="7905" y="113363"/>
                  </a:cubicBezTo>
                  <a:cubicBezTo>
                    <a:pt x="8022" y="112642"/>
                    <a:pt x="8646" y="111958"/>
                    <a:pt x="8921" y="111280"/>
                  </a:cubicBezTo>
                  <a:cubicBezTo>
                    <a:pt x="9155" y="110702"/>
                    <a:pt x="9314" y="110098"/>
                    <a:pt x="9391" y="109479"/>
                  </a:cubicBezTo>
                  <a:cubicBezTo>
                    <a:pt x="9481" y="108777"/>
                    <a:pt x="9168" y="107345"/>
                    <a:pt x="9750" y="106792"/>
                  </a:cubicBezTo>
                  <a:cubicBezTo>
                    <a:pt x="9766" y="106842"/>
                    <a:pt x="9785" y="106893"/>
                    <a:pt x="9807" y="106942"/>
                  </a:cubicBezTo>
                  <a:cubicBezTo>
                    <a:pt x="10279" y="107922"/>
                    <a:pt x="11932" y="108215"/>
                    <a:pt x="12851" y="108381"/>
                  </a:cubicBezTo>
                  <a:cubicBezTo>
                    <a:pt x="13763" y="108545"/>
                    <a:pt x="14686" y="108592"/>
                    <a:pt x="15609" y="108592"/>
                  </a:cubicBezTo>
                  <a:cubicBezTo>
                    <a:pt x="16253" y="108592"/>
                    <a:pt x="16897" y="108569"/>
                    <a:pt x="17539" y="108548"/>
                  </a:cubicBezTo>
                  <a:cubicBezTo>
                    <a:pt x="17890" y="108536"/>
                    <a:pt x="18239" y="108531"/>
                    <a:pt x="18586" y="108531"/>
                  </a:cubicBezTo>
                  <a:cubicBezTo>
                    <a:pt x="19793" y="108531"/>
                    <a:pt x="20978" y="108595"/>
                    <a:pt x="22186" y="108676"/>
                  </a:cubicBezTo>
                  <a:cubicBezTo>
                    <a:pt x="22632" y="108817"/>
                    <a:pt x="23060" y="108915"/>
                    <a:pt x="23463" y="108915"/>
                  </a:cubicBezTo>
                  <a:cubicBezTo>
                    <a:pt x="24065" y="108915"/>
                    <a:pt x="24611" y="108697"/>
                    <a:pt x="25077" y="108080"/>
                  </a:cubicBezTo>
                  <a:cubicBezTo>
                    <a:pt x="25503" y="107516"/>
                    <a:pt x="25961" y="106348"/>
                    <a:pt x="25740" y="105526"/>
                  </a:cubicBezTo>
                  <a:close/>
                  <a:moveTo>
                    <a:pt x="7679" y="114427"/>
                  </a:moveTo>
                  <a:cubicBezTo>
                    <a:pt x="7810" y="114753"/>
                    <a:pt x="8065" y="115061"/>
                    <a:pt x="8504" y="115347"/>
                  </a:cubicBezTo>
                  <a:cubicBezTo>
                    <a:pt x="9099" y="115733"/>
                    <a:pt x="9761" y="115855"/>
                    <a:pt x="10454" y="115855"/>
                  </a:cubicBezTo>
                  <a:cubicBezTo>
                    <a:pt x="11644" y="115855"/>
                    <a:pt x="12926" y="115495"/>
                    <a:pt x="14116" y="115495"/>
                  </a:cubicBezTo>
                  <a:cubicBezTo>
                    <a:pt x="14468" y="115495"/>
                    <a:pt x="14812" y="115527"/>
                    <a:pt x="15143" y="115608"/>
                  </a:cubicBezTo>
                  <a:cubicBezTo>
                    <a:pt x="16352" y="115907"/>
                    <a:pt x="17496" y="116364"/>
                    <a:pt x="18639" y="116364"/>
                  </a:cubicBezTo>
                  <a:cubicBezTo>
                    <a:pt x="19203" y="116364"/>
                    <a:pt x="19768" y="116252"/>
                    <a:pt x="20340" y="115955"/>
                  </a:cubicBezTo>
                  <a:lnTo>
                    <a:pt x="20340" y="115955"/>
                  </a:lnTo>
                  <a:cubicBezTo>
                    <a:pt x="20196" y="116357"/>
                    <a:pt x="20164" y="116885"/>
                    <a:pt x="20264" y="117284"/>
                  </a:cubicBezTo>
                  <a:cubicBezTo>
                    <a:pt x="19922" y="117196"/>
                    <a:pt x="19554" y="117170"/>
                    <a:pt x="19183" y="117170"/>
                  </a:cubicBezTo>
                  <a:cubicBezTo>
                    <a:pt x="18715" y="117170"/>
                    <a:pt x="18241" y="117212"/>
                    <a:pt x="17809" y="117226"/>
                  </a:cubicBezTo>
                  <a:cubicBezTo>
                    <a:pt x="16578" y="117264"/>
                    <a:pt x="15348" y="117333"/>
                    <a:pt x="14117" y="117343"/>
                  </a:cubicBezTo>
                  <a:cubicBezTo>
                    <a:pt x="14013" y="117343"/>
                    <a:pt x="13909" y="117344"/>
                    <a:pt x="13805" y="117344"/>
                  </a:cubicBezTo>
                  <a:cubicBezTo>
                    <a:pt x="12674" y="117344"/>
                    <a:pt x="11530" y="117297"/>
                    <a:pt x="10417" y="117085"/>
                  </a:cubicBezTo>
                  <a:cubicBezTo>
                    <a:pt x="9721" y="116952"/>
                    <a:pt x="9035" y="116753"/>
                    <a:pt x="8399" y="116436"/>
                  </a:cubicBezTo>
                  <a:cubicBezTo>
                    <a:pt x="8065" y="116270"/>
                    <a:pt x="7834" y="116133"/>
                    <a:pt x="7619" y="115806"/>
                  </a:cubicBezTo>
                  <a:cubicBezTo>
                    <a:pt x="7305" y="115328"/>
                    <a:pt x="7427" y="114909"/>
                    <a:pt x="7679" y="114427"/>
                  </a:cubicBezTo>
                  <a:close/>
                  <a:moveTo>
                    <a:pt x="23080" y="114661"/>
                  </a:moveTo>
                  <a:lnTo>
                    <a:pt x="23080" y="114661"/>
                  </a:lnTo>
                  <a:cubicBezTo>
                    <a:pt x="23067" y="114958"/>
                    <a:pt x="23073" y="115260"/>
                    <a:pt x="23080" y="115557"/>
                  </a:cubicBezTo>
                  <a:cubicBezTo>
                    <a:pt x="23081" y="115626"/>
                    <a:pt x="23092" y="115746"/>
                    <a:pt x="23136" y="115831"/>
                  </a:cubicBezTo>
                  <a:cubicBezTo>
                    <a:pt x="23034" y="115972"/>
                    <a:pt x="22989" y="116141"/>
                    <a:pt x="23042" y="116327"/>
                  </a:cubicBezTo>
                  <a:cubicBezTo>
                    <a:pt x="22773" y="116805"/>
                    <a:pt x="22629" y="117332"/>
                    <a:pt x="22109" y="117621"/>
                  </a:cubicBezTo>
                  <a:cubicBezTo>
                    <a:pt x="21893" y="117742"/>
                    <a:pt x="21689" y="117787"/>
                    <a:pt x="21489" y="117787"/>
                  </a:cubicBezTo>
                  <a:cubicBezTo>
                    <a:pt x="21218" y="117787"/>
                    <a:pt x="20954" y="117705"/>
                    <a:pt x="20674" y="117620"/>
                  </a:cubicBezTo>
                  <a:cubicBezTo>
                    <a:pt x="20703" y="117547"/>
                    <a:pt x="20683" y="117463"/>
                    <a:pt x="20622" y="117414"/>
                  </a:cubicBezTo>
                  <a:cubicBezTo>
                    <a:pt x="20607" y="117131"/>
                    <a:pt x="20530" y="116853"/>
                    <a:pt x="20547" y="116563"/>
                  </a:cubicBezTo>
                  <a:cubicBezTo>
                    <a:pt x="20564" y="116283"/>
                    <a:pt x="20657" y="116020"/>
                    <a:pt x="20695" y="115748"/>
                  </a:cubicBezTo>
                  <a:cubicBezTo>
                    <a:pt x="20726" y="115727"/>
                    <a:pt x="20758" y="115710"/>
                    <a:pt x="20791" y="115688"/>
                  </a:cubicBezTo>
                  <a:cubicBezTo>
                    <a:pt x="20800" y="115680"/>
                    <a:pt x="20810" y="115671"/>
                    <a:pt x="20817" y="115661"/>
                  </a:cubicBezTo>
                  <a:cubicBezTo>
                    <a:pt x="20948" y="115688"/>
                    <a:pt x="21085" y="115708"/>
                    <a:pt x="21218" y="115708"/>
                  </a:cubicBezTo>
                  <a:cubicBezTo>
                    <a:pt x="21388" y="115708"/>
                    <a:pt x="21551" y="115676"/>
                    <a:pt x="21690" y="115583"/>
                  </a:cubicBezTo>
                  <a:cubicBezTo>
                    <a:pt x="21867" y="115465"/>
                    <a:pt x="21978" y="115272"/>
                    <a:pt x="22133" y="115130"/>
                  </a:cubicBezTo>
                  <a:cubicBezTo>
                    <a:pt x="22405" y="114881"/>
                    <a:pt x="22728" y="114732"/>
                    <a:pt x="23080" y="114661"/>
                  </a:cubicBezTo>
                  <a:close/>
                  <a:moveTo>
                    <a:pt x="22565" y="119143"/>
                  </a:moveTo>
                  <a:cubicBezTo>
                    <a:pt x="22586" y="119143"/>
                    <a:pt x="22614" y="119148"/>
                    <a:pt x="22650" y="119160"/>
                  </a:cubicBezTo>
                  <a:cubicBezTo>
                    <a:pt x="22655" y="119160"/>
                    <a:pt x="22659" y="119160"/>
                    <a:pt x="22664" y="119160"/>
                  </a:cubicBezTo>
                  <a:cubicBezTo>
                    <a:pt x="22885" y="119160"/>
                    <a:pt x="23245" y="119428"/>
                    <a:pt x="23453" y="119550"/>
                  </a:cubicBezTo>
                  <a:cubicBezTo>
                    <a:pt x="23334" y="119540"/>
                    <a:pt x="23217" y="119532"/>
                    <a:pt x="23099" y="119521"/>
                  </a:cubicBezTo>
                  <a:cubicBezTo>
                    <a:pt x="22974" y="119513"/>
                    <a:pt x="22848" y="119501"/>
                    <a:pt x="22723" y="119483"/>
                  </a:cubicBezTo>
                  <a:cubicBezTo>
                    <a:pt x="22526" y="119256"/>
                    <a:pt x="22473" y="119143"/>
                    <a:pt x="22565" y="119143"/>
                  </a:cubicBezTo>
                  <a:close/>
                  <a:moveTo>
                    <a:pt x="19806" y="122379"/>
                  </a:moveTo>
                  <a:cubicBezTo>
                    <a:pt x="20066" y="122379"/>
                    <a:pt x="20325" y="122635"/>
                    <a:pt x="20571" y="122866"/>
                  </a:cubicBezTo>
                  <a:cubicBezTo>
                    <a:pt x="20134" y="122921"/>
                    <a:pt x="19531" y="123064"/>
                    <a:pt x="19183" y="123292"/>
                  </a:cubicBezTo>
                  <a:lnTo>
                    <a:pt x="19183" y="123292"/>
                  </a:lnTo>
                  <a:cubicBezTo>
                    <a:pt x="19198" y="123115"/>
                    <a:pt x="19220" y="122923"/>
                    <a:pt x="19270" y="122830"/>
                  </a:cubicBezTo>
                  <a:cubicBezTo>
                    <a:pt x="19447" y="122500"/>
                    <a:pt x="19627" y="122379"/>
                    <a:pt x="19806" y="122379"/>
                  </a:cubicBezTo>
                  <a:close/>
                  <a:moveTo>
                    <a:pt x="21197" y="124408"/>
                  </a:moveTo>
                  <a:cubicBezTo>
                    <a:pt x="21200" y="124466"/>
                    <a:pt x="21207" y="124526"/>
                    <a:pt x="21217" y="124585"/>
                  </a:cubicBezTo>
                  <a:cubicBezTo>
                    <a:pt x="21204" y="124524"/>
                    <a:pt x="21185" y="124465"/>
                    <a:pt x="21163" y="124408"/>
                  </a:cubicBezTo>
                  <a:lnTo>
                    <a:pt x="21163" y="124408"/>
                  </a:lnTo>
                  <a:cubicBezTo>
                    <a:pt x="21169" y="124408"/>
                    <a:pt x="21174" y="124409"/>
                    <a:pt x="21180" y="124409"/>
                  </a:cubicBezTo>
                  <a:cubicBezTo>
                    <a:pt x="21186" y="124409"/>
                    <a:pt x="21191" y="124408"/>
                    <a:pt x="21197" y="124408"/>
                  </a:cubicBezTo>
                  <a:close/>
                  <a:moveTo>
                    <a:pt x="21228" y="124637"/>
                  </a:moveTo>
                  <a:cubicBezTo>
                    <a:pt x="21264" y="124806"/>
                    <a:pt x="21323" y="124963"/>
                    <a:pt x="21416" y="125052"/>
                  </a:cubicBezTo>
                  <a:cubicBezTo>
                    <a:pt x="21513" y="125141"/>
                    <a:pt x="21616" y="125165"/>
                    <a:pt x="21736" y="125165"/>
                  </a:cubicBezTo>
                  <a:cubicBezTo>
                    <a:pt x="21757" y="125165"/>
                    <a:pt x="21779" y="125164"/>
                    <a:pt x="21801" y="125163"/>
                  </a:cubicBezTo>
                  <a:cubicBezTo>
                    <a:pt x="22082" y="125147"/>
                    <a:pt x="22372" y="125079"/>
                    <a:pt x="22655" y="125018"/>
                  </a:cubicBezTo>
                  <a:lnTo>
                    <a:pt x="22655" y="125018"/>
                  </a:lnTo>
                  <a:cubicBezTo>
                    <a:pt x="22445" y="125181"/>
                    <a:pt x="21753" y="125324"/>
                    <a:pt x="21652" y="125353"/>
                  </a:cubicBezTo>
                  <a:cubicBezTo>
                    <a:pt x="21456" y="125407"/>
                    <a:pt x="21270" y="125467"/>
                    <a:pt x="21086" y="125538"/>
                  </a:cubicBezTo>
                  <a:cubicBezTo>
                    <a:pt x="21213" y="125233"/>
                    <a:pt x="21280" y="124936"/>
                    <a:pt x="21228" y="124637"/>
                  </a:cubicBezTo>
                  <a:close/>
                  <a:moveTo>
                    <a:pt x="23768" y="115749"/>
                  </a:moveTo>
                  <a:cubicBezTo>
                    <a:pt x="24298" y="115749"/>
                    <a:pt x="25081" y="116278"/>
                    <a:pt x="25374" y="116577"/>
                  </a:cubicBezTo>
                  <a:cubicBezTo>
                    <a:pt x="25836" y="117049"/>
                    <a:pt x="26186" y="117685"/>
                    <a:pt x="26337" y="118328"/>
                  </a:cubicBezTo>
                  <a:cubicBezTo>
                    <a:pt x="26581" y="119384"/>
                    <a:pt x="25655" y="119587"/>
                    <a:pt x="24843" y="119587"/>
                  </a:cubicBezTo>
                  <a:cubicBezTo>
                    <a:pt x="24588" y="119587"/>
                    <a:pt x="24345" y="119567"/>
                    <a:pt x="24153" y="119547"/>
                  </a:cubicBezTo>
                  <a:lnTo>
                    <a:pt x="24154" y="119547"/>
                  </a:lnTo>
                  <a:cubicBezTo>
                    <a:pt x="24148" y="119547"/>
                    <a:pt x="24142" y="119546"/>
                    <a:pt x="24136" y="119546"/>
                  </a:cubicBezTo>
                  <a:cubicBezTo>
                    <a:pt x="24107" y="119546"/>
                    <a:pt x="24079" y="119553"/>
                    <a:pt x="24053" y="119566"/>
                  </a:cubicBezTo>
                  <a:cubicBezTo>
                    <a:pt x="23935" y="119464"/>
                    <a:pt x="23797" y="119390"/>
                    <a:pt x="23649" y="119305"/>
                  </a:cubicBezTo>
                  <a:cubicBezTo>
                    <a:pt x="23420" y="119173"/>
                    <a:pt x="23191" y="119018"/>
                    <a:pt x="22950" y="118912"/>
                  </a:cubicBezTo>
                  <a:cubicBezTo>
                    <a:pt x="22827" y="118858"/>
                    <a:pt x="22682" y="118818"/>
                    <a:pt x="22546" y="118818"/>
                  </a:cubicBezTo>
                  <a:cubicBezTo>
                    <a:pt x="22361" y="118818"/>
                    <a:pt x="22193" y="118891"/>
                    <a:pt x="22116" y="119102"/>
                  </a:cubicBezTo>
                  <a:cubicBezTo>
                    <a:pt x="22010" y="119399"/>
                    <a:pt x="22235" y="119682"/>
                    <a:pt x="22502" y="119788"/>
                  </a:cubicBezTo>
                  <a:cubicBezTo>
                    <a:pt x="22735" y="119880"/>
                    <a:pt x="23011" y="119877"/>
                    <a:pt x="23256" y="119898"/>
                  </a:cubicBezTo>
                  <a:cubicBezTo>
                    <a:pt x="23527" y="119921"/>
                    <a:pt x="23811" y="119968"/>
                    <a:pt x="24088" y="119970"/>
                  </a:cubicBezTo>
                  <a:cubicBezTo>
                    <a:pt x="24090" y="119971"/>
                    <a:pt x="24093" y="119974"/>
                    <a:pt x="24096" y="119974"/>
                  </a:cubicBezTo>
                  <a:cubicBezTo>
                    <a:pt x="24225" y="120008"/>
                    <a:pt x="24350" y="120033"/>
                    <a:pt x="24473" y="120054"/>
                  </a:cubicBezTo>
                  <a:cubicBezTo>
                    <a:pt x="24808" y="120329"/>
                    <a:pt x="24946" y="120701"/>
                    <a:pt x="25006" y="121193"/>
                  </a:cubicBezTo>
                  <a:cubicBezTo>
                    <a:pt x="25156" y="122392"/>
                    <a:pt x="24425" y="122946"/>
                    <a:pt x="23301" y="123135"/>
                  </a:cubicBezTo>
                  <a:cubicBezTo>
                    <a:pt x="23062" y="123175"/>
                    <a:pt x="22844" y="123197"/>
                    <a:pt x="22637" y="123197"/>
                  </a:cubicBezTo>
                  <a:cubicBezTo>
                    <a:pt x="22060" y="123197"/>
                    <a:pt x="21574" y="123024"/>
                    <a:pt x="20993" y="122591"/>
                  </a:cubicBezTo>
                  <a:cubicBezTo>
                    <a:pt x="20592" y="122295"/>
                    <a:pt x="20903" y="122278"/>
                    <a:pt x="20466" y="122054"/>
                  </a:cubicBezTo>
                  <a:cubicBezTo>
                    <a:pt x="20168" y="121902"/>
                    <a:pt x="19925" y="121836"/>
                    <a:pt x="19725" y="121836"/>
                  </a:cubicBezTo>
                  <a:cubicBezTo>
                    <a:pt x="19349" y="121836"/>
                    <a:pt x="19128" y="122070"/>
                    <a:pt x="18990" y="122405"/>
                  </a:cubicBezTo>
                  <a:cubicBezTo>
                    <a:pt x="18824" y="122577"/>
                    <a:pt x="18674" y="122767"/>
                    <a:pt x="18502" y="122934"/>
                  </a:cubicBezTo>
                  <a:cubicBezTo>
                    <a:pt x="18309" y="123124"/>
                    <a:pt x="18114" y="123313"/>
                    <a:pt x="17904" y="123486"/>
                  </a:cubicBezTo>
                  <a:cubicBezTo>
                    <a:pt x="17842" y="123537"/>
                    <a:pt x="17899" y="123627"/>
                    <a:pt x="17965" y="123627"/>
                  </a:cubicBezTo>
                  <a:cubicBezTo>
                    <a:pt x="17978" y="123627"/>
                    <a:pt x="17992" y="123624"/>
                    <a:pt x="18004" y="123616"/>
                  </a:cubicBezTo>
                  <a:cubicBezTo>
                    <a:pt x="18283" y="123451"/>
                    <a:pt x="18572" y="123257"/>
                    <a:pt x="18826" y="123028"/>
                  </a:cubicBezTo>
                  <a:lnTo>
                    <a:pt x="18826" y="123028"/>
                  </a:lnTo>
                  <a:cubicBezTo>
                    <a:pt x="18796" y="123204"/>
                    <a:pt x="18775" y="123384"/>
                    <a:pt x="18757" y="123559"/>
                  </a:cubicBezTo>
                  <a:cubicBezTo>
                    <a:pt x="18754" y="123590"/>
                    <a:pt x="18760" y="123621"/>
                    <a:pt x="18775" y="123648"/>
                  </a:cubicBezTo>
                  <a:cubicBezTo>
                    <a:pt x="18586" y="123831"/>
                    <a:pt x="18421" y="124048"/>
                    <a:pt x="18274" y="124239"/>
                  </a:cubicBezTo>
                  <a:cubicBezTo>
                    <a:pt x="17916" y="124708"/>
                    <a:pt x="17640" y="125197"/>
                    <a:pt x="17500" y="125756"/>
                  </a:cubicBezTo>
                  <a:cubicBezTo>
                    <a:pt x="17474" y="125757"/>
                    <a:pt x="17448" y="125761"/>
                    <a:pt x="17423" y="125767"/>
                  </a:cubicBezTo>
                  <a:cubicBezTo>
                    <a:pt x="16916" y="125905"/>
                    <a:pt x="16406" y="125959"/>
                    <a:pt x="15894" y="125959"/>
                  </a:cubicBezTo>
                  <a:cubicBezTo>
                    <a:pt x="14434" y="125959"/>
                    <a:pt x="12964" y="125512"/>
                    <a:pt x="11528" y="125265"/>
                  </a:cubicBezTo>
                  <a:cubicBezTo>
                    <a:pt x="9962" y="124997"/>
                    <a:pt x="8381" y="124790"/>
                    <a:pt x="6801" y="124622"/>
                  </a:cubicBezTo>
                  <a:cubicBezTo>
                    <a:pt x="6155" y="124552"/>
                    <a:pt x="5536" y="124680"/>
                    <a:pt x="5563" y="123558"/>
                  </a:cubicBezTo>
                  <a:cubicBezTo>
                    <a:pt x="5570" y="123285"/>
                    <a:pt x="5774" y="122960"/>
                    <a:pt x="5868" y="122713"/>
                  </a:cubicBezTo>
                  <a:cubicBezTo>
                    <a:pt x="6167" y="121933"/>
                    <a:pt x="6413" y="121142"/>
                    <a:pt x="6581" y="120323"/>
                  </a:cubicBezTo>
                  <a:cubicBezTo>
                    <a:pt x="6880" y="118884"/>
                    <a:pt x="6731" y="117370"/>
                    <a:pt x="7171" y="115974"/>
                  </a:cubicBezTo>
                  <a:cubicBezTo>
                    <a:pt x="7936" y="116915"/>
                    <a:pt x="10176" y="117466"/>
                    <a:pt x="11106" y="117602"/>
                  </a:cubicBezTo>
                  <a:cubicBezTo>
                    <a:pt x="12199" y="117761"/>
                    <a:pt x="13295" y="117810"/>
                    <a:pt x="14394" y="117810"/>
                  </a:cubicBezTo>
                  <a:cubicBezTo>
                    <a:pt x="14893" y="117810"/>
                    <a:pt x="15392" y="117800"/>
                    <a:pt x="15892" y="117786"/>
                  </a:cubicBezTo>
                  <a:cubicBezTo>
                    <a:pt x="16047" y="117781"/>
                    <a:pt x="16205" y="117779"/>
                    <a:pt x="16364" y="117779"/>
                  </a:cubicBezTo>
                  <a:cubicBezTo>
                    <a:pt x="17202" y="117779"/>
                    <a:pt x="18078" y="117832"/>
                    <a:pt x="18934" y="117832"/>
                  </a:cubicBezTo>
                  <a:cubicBezTo>
                    <a:pt x="19471" y="117832"/>
                    <a:pt x="20000" y="117811"/>
                    <a:pt x="20506" y="117744"/>
                  </a:cubicBezTo>
                  <a:cubicBezTo>
                    <a:pt x="20511" y="117744"/>
                    <a:pt x="20514" y="117741"/>
                    <a:pt x="20518" y="117740"/>
                  </a:cubicBezTo>
                  <a:cubicBezTo>
                    <a:pt x="20740" y="117949"/>
                    <a:pt x="21070" y="118035"/>
                    <a:pt x="21397" y="118035"/>
                  </a:cubicBezTo>
                  <a:cubicBezTo>
                    <a:pt x="21636" y="118035"/>
                    <a:pt x="21873" y="117989"/>
                    <a:pt x="22067" y="117913"/>
                  </a:cubicBezTo>
                  <a:cubicBezTo>
                    <a:pt x="22626" y="117692"/>
                    <a:pt x="23028" y="117131"/>
                    <a:pt x="23210" y="116559"/>
                  </a:cubicBezTo>
                  <a:cubicBezTo>
                    <a:pt x="23234" y="116552"/>
                    <a:pt x="23251" y="116529"/>
                    <a:pt x="23248" y="116504"/>
                  </a:cubicBezTo>
                  <a:cubicBezTo>
                    <a:pt x="23247" y="116475"/>
                    <a:pt x="23247" y="116449"/>
                    <a:pt x="23247" y="116423"/>
                  </a:cubicBezTo>
                  <a:cubicBezTo>
                    <a:pt x="23256" y="116392"/>
                    <a:pt x="23265" y="116361"/>
                    <a:pt x="23272" y="116331"/>
                  </a:cubicBezTo>
                  <a:cubicBezTo>
                    <a:pt x="23278" y="116302"/>
                    <a:pt x="23272" y="116271"/>
                    <a:pt x="23254" y="116249"/>
                  </a:cubicBezTo>
                  <a:cubicBezTo>
                    <a:pt x="23298" y="115883"/>
                    <a:pt x="23501" y="115749"/>
                    <a:pt x="23768" y="115749"/>
                  </a:cubicBezTo>
                  <a:close/>
                  <a:moveTo>
                    <a:pt x="20778" y="123190"/>
                  </a:moveTo>
                  <a:cubicBezTo>
                    <a:pt x="21079" y="123190"/>
                    <a:pt x="21239" y="123371"/>
                    <a:pt x="21077" y="123973"/>
                  </a:cubicBezTo>
                  <a:cubicBezTo>
                    <a:pt x="20889" y="123863"/>
                    <a:pt x="20692" y="123815"/>
                    <a:pt x="20494" y="123815"/>
                  </a:cubicBezTo>
                  <a:cubicBezTo>
                    <a:pt x="20093" y="123815"/>
                    <a:pt x="19688" y="124013"/>
                    <a:pt x="19346" y="124302"/>
                  </a:cubicBezTo>
                  <a:cubicBezTo>
                    <a:pt x="18862" y="124708"/>
                    <a:pt x="18092" y="125394"/>
                    <a:pt x="17776" y="126081"/>
                  </a:cubicBezTo>
                  <a:cubicBezTo>
                    <a:pt x="17784" y="125984"/>
                    <a:pt x="17745" y="125889"/>
                    <a:pt x="17674" y="125823"/>
                  </a:cubicBezTo>
                  <a:cubicBezTo>
                    <a:pt x="17877" y="125415"/>
                    <a:pt x="18086" y="125001"/>
                    <a:pt x="18351" y="124634"/>
                  </a:cubicBezTo>
                  <a:cubicBezTo>
                    <a:pt x="18701" y="124145"/>
                    <a:pt x="19071" y="123827"/>
                    <a:pt x="19556" y="123516"/>
                  </a:cubicBezTo>
                  <a:lnTo>
                    <a:pt x="19555" y="123516"/>
                  </a:lnTo>
                  <a:cubicBezTo>
                    <a:pt x="19975" y="123397"/>
                    <a:pt x="20456" y="123190"/>
                    <a:pt x="20778" y="123190"/>
                  </a:cubicBezTo>
                  <a:close/>
                  <a:moveTo>
                    <a:pt x="5381" y="124767"/>
                  </a:moveTo>
                  <a:lnTo>
                    <a:pt x="5381" y="124767"/>
                  </a:lnTo>
                  <a:cubicBezTo>
                    <a:pt x="5399" y="124784"/>
                    <a:pt x="5413" y="124803"/>
                    <a:pt x="5434" y="124818"/>
                  </a:cubicBezTo>
                  <a:cubicBezTo>
                    <a:pt x="5875" y="125141"/>
                    <a:pt x="7012" y="125031"/>
                    <a:pt x="7538" y="125099"/>
                  </a:cubicBezTo>
                  <a:cubicBezTo>
                    <a:pt x="8832" y="125267"/>
                    <a:pt x="10117" y="125485"/>
                    <a:pt x="11399" y="125729"/>
                  </a:cubicBezTo>
                  <a:cubicBezTo>
                    <a:pt x="12910" y="126015"/>
                    <a:pt x="14462" y="126527"/>
                    <a:pt x="16005" y="126527"/>
                  </a:cubicBezTo>
                  <a:cubicBezTo>
                    <a:pt x="16514" y="126527"/>
                    <a:pt x="17021" y="126471"/>
                    <a:pt x="17526" y="126334"/>
                  </a:cubicBezTo>
                  <a:lnTo>
                    <a:pt x="17526" y="126334"/>
                  </a:lnTo>
                  <a:lnTo>
                    <a:pt x="17524" y="126335"/>
                  </a:lnTo>
                  <a:cubicBezTo>
                    <a:pt x="17542" y="126488"/>
                    <a:pt x="17558" y="126633"/>
                    <a:pt x="17518" y="126801"/>
                  </a:cubicBezTo>
                  <a:cubicBezTo>
                    <a:pt x="17496" y="126892"/>
                    <a:pt x="17465" y="126980"/>
                    <a:pt x="17428" y="127066"/>
                  </a:cubicBezTo>
                  <a:cubicBezTo>
                    <a:pt x="17400" y="127050"/>
                    <a:pt x="17369" y="127042"/>
                    <a:pt x="17337" y="127042"/>
                  </a:cubicBezTo>
                  <a:cubicBezTo>
                    <a:pt x="17315" y="127042"/>
                    <a:pt x="17293" y="127046"/>
                    <a:pt x="17271" y="127054"/>
                  </a:cubicBezTo>
                  <a:cubicBezTo>
                    <a:pt x="16596" y="127287"/>
                    <a:pt x="15819" y="127356"/>
                    <a:pt x="15031" y="127356"/>
                  </a:cubicBezTo>
                  <a:cubicBezTo>
                    <a:pt x="14166" y="127356"/>
                    <a:pt x="13287" y="127273"/>
                    <a:pt x="12513" y="127236"/>
                  </a:cubicBezTo>
                  <a:cubicBezTo>
                    <a:pt x="11108" y="127169"/>
                    <a:pt x="9714" y="126950"/>
                    <a:pt x="8311" y="126880"/>
                  </a:cubicBezTo>
                  <a:cubicBezTo>
                    <a:pt x="8313" y="126866"/>
                    <a:pt x="8312" y="126851"/>
                    <a:pt x="8309" y="126838"/>
                  </a:cubicBezTo>
                  <a:cubicBezTo>
                    <a:pt x="8176" y="126451"/>
                    <a:pt x="8179" y="126115"/>
                    <a:pt x="7748" y="125987"/>
                  </a:cubicBezTo>
                  <a:cubicBezTo>
                    <a:pt x="7223" y="125830"/>
                    <a:pt x="6766" y="125806"/>
                    <a:pt x="6252" y="125578"/>
                  </a:cubicBezTo>
                  <a:cubicBezTo>
                    <a:pt x="6064" y="125496"/>
                    <a:pt x="5094" y="125116"/>
                    <a:pt x="5381" y="124767"/>
                  </a:cubicBezTo>
                  <a:close/>
                  <a:moveTo>
                    <a:pt x="20413" y="124104"/>
                  </a:moveTo>
                  <a:cubicBezTo>
                    <a:pt x="20609" y="124104"/>
                    <a:pt x="20809" y="124173"/>
                    <a:pt x="21009" y="124333"/>
                  </a:cubicBezTo>
                  <a:cubicBezTo>
                    <a:pt x="21117" y="125274"/>
                    <a:pt x="20584" y="125878"/>
                    <a:pt x="20115" y="126629"/>
                  </a:cubicBezTo>
                  <a:cubicBezTo>
                    <a:pt x="19872" y="127017"/>
                    <a:pt x="19643" y="127453"/>
                    <a:pt x="19694" y="127906"/>
                  </a:cubicBezTo>
                  <a:cubicBezTo>
                    <a:pt x="19439" y="127906"/>
                    <a:pt x="19187" y="127939"/>
                    <a:pt x="18947" y="127939"/>
                  </a:cubicBezTo>
                  <a:cubicBezTo>
                    <a:pt x="18593" y="127939"/>
                    <a:pt x="18265" y="127868"/>
                    <a:pt x="17990" y="127517"/>
                  </a:cubicBezTo>
                  <a:cubicBezTo>
                    <a:pt x="17878" y="127371"/>
                    <a:pt x="17757" y="127210"/>
                    <a:pt x="17600" y="127173"/>
                  </a:cubicBezTo>
                  <a:cubicBezTo>
                    <a:pt x="17699" y="127011"/>
                    <a:pt x="17767" y="126832"/>
                    <a:pt x="17799" y="126646"/>
                  </a:cubicBezTo>
                  <a:cubicBezTo>
                    <a:pt x="17800" y="126645"/>
                    <a:pt x="17803" y="126645"/>
                    <a:pt x="17804" y="126644"/>
                  </a:cubicBezTo>
                  <a:cubicBezTo>
                    <a:pt x="18382" y="126112"/>
                    <a:pt x="19353" y="124104"/>
                    <a:pt x="20413" y="124104"/>
                  </a:cubicBezTo>
                  <a:close/>
                  <a:moveTo>
                    <a:pt x="25244" y="120269"/>
                  </a:moveTo>
                  <a:lnTo>
                    <a:pt x="25244" y="120269"/>
                  </a:lnTo>
                  <a:cubicBezTo>
                    <a:pt x="26006" y="120652"/>
                    <a:pt x="26567" y="121740"/>
                    <a:pt x="27378" y="122127"/>
                  </a:cubicBezTo>
                  <a:cubicBezTo>
                    <a:pt x="28215" y="122527"/>
                    <a:pt x="29185" y="122367"/>
                    <a:pt x="29957" y="122833"/>
                  </a:cubicBezTo>
                  <a:cubicBezTo>
                    <a:pt x="30689" y="123273"/>
                    <a:pt x="31211" y="123973"/>
                    <a:pt x="31232" y="124851"/>
                  </a:cubicBezTo>
                  <a:cubicBezTo>
                    <a:pt x="31223" y="124861"/>
                    <a:pt x="31214" y="124872"/>
                    <a:pt x="31208" y="124884"/>
                  </a:cubicBezTo>
                  <a:cubicBezTo>
                    <a:pt x="30953" y="125480"/>
                    <a:pt x="30519" y="125858"/>
                    <a:pt x="29934" y="126124"/>
                  </a:cubicBezTo>
                  <a:cubicBezTo>
                    <a:pt x="29835" y="126169"/>
                    <a:pt x="29901" y="126300"/>
                    <a:pt x="29991" y="126300"/>
                  </a:cubicBezTo>
                  <a:cubicBezTo>
                    <a:pt x="29996" y="126300"/>
                    <a:pt x="30002" y="126299"/>
                    <a:pt x="30007" y="126298"/>
                  </a:cubicBezTo>
                  <a:cubicBezTo>
                    <a:pt x="30131" y="126275"/>
                    <a:pt x="30252" y="126238"/>
                    <a:pt x="30368" y="126186"/>
                  </a:cubicBezTo>
                  <a:cubicBezTo>
                    <a:pt x="30401" y="126880"/>
                    <a:pt x="30415" y="127574"/>
                    <a:pt x="30415" y="128269"/>
                  </a:cubicBezTo>
                  <a:cubicBezTo>
                    <a:pt x="30415" y="128355"/>
                    <a:pt x="30482" y="128398"/>
                    <a:pt x="30549" y="128398"/>
                  </a:cubicBezTo>
                  <a:cubicBezTo>
                    <a:pt x="30616" y="128398"/>
                    <a:pt x="30683" y="128355"/>
                    <a:pt x="30684" y="128269"/>
                  </a:cubicBezTo>
                  <a:cubicBezTo>
                    <a:pt x="30692" y="127548"/>
                    <a:pt x="30630" y="126830"/>
                    <a:pt x="30514" y="126119"/>
                  </a:cubicBezTo>
                  <a:cubicBezTo>
                    <a:pt x="30745" y="125993"/>
                    <a:pt x="30948" y="125824"/>
                    <a:pt x="31113" y="125621"/>
                  </a:cubicBezTo>
                  <a:lnTo>
                    <a:pt x="31113" y="125621"/>
                  </a:lnTo>
                  <a:cubicBezTo>
                    <a:pt x="31027" y="125886"/>
                    <a:pt x="30919" y="126147"/>
                    <a:pt x="30899" y="126435"/>
                  </a:cubicBezTo>
                  <a:cubicBezTo>
                    <a:pt x="30832" y="127382"/>
                    <a:pt x="31245" y="128227"/>
                    <a:pt x="30485" y="128538"/>
                  </a:cubicBezTo>
                  <a:cubicBezTo>
                    <a:pt x="30384" y="128549"/>
                    <a:pt x="30279" y="128554"/>
                    <a:pt x="30171" y="128554"/>
                  </a:cubicBezTo>
                  <a:cubicBezTo>
                    <a:pt x="28888" y="128554"/>
                    <a:pt x="27141" y="127791"/>
                    <a:pt x="26868" y="126572"/>
                  </a:cubicBezTo>
                  <a:cubicBezTo>
                    <a:pt x="26853" y="126501"/>
                    <a:pt x="26791" y="126447"/>
                    <a:pt x="26724" y="126427"/>
                  </a:cubicBezTo>
                  <a:cubicBezTo>
                    <a:pt x="26639" y="126403"/>
                    <a:pt x="26568" y="126392"/>
                    <a:pt x="26508" y="126392"/>
                  </a:cubicBezTo>
                  <a:cubicBezTo>
                    <a:pt x="26190" y="126392"/>
                    <a:pt x="26183" y="126708"/>
                    <a:pt x="26080" y="127044"/>
                  </a:cubicBezTo>
                  <a:cubicBezTo>
                    <a:pt x="25940" y="127500"/>
                    <a:pt x="25669" y="127857"/>
                    <a:pt x="25353" y="128182"/>
                  </a:cubicBezTo>
                  <a:cubicBezTo>
                    <a:pt x="25580" y="127920"/>
                    <a:pt x="25745" y="127628"/>
                    <a:pt x="25759" y="127298"/>
                  </a:cubicBezTo>
                  <a:cubicBezTo>
                    <a:pt x="25777" y="126918"/>
                    <a:pt x="25610" y="126670"/>
                    <a:pt x="25293" y="126476"/>
                  </a:cubicBezTo>
                  <a:cubicBezTo>
                    <a:pt x="25026" y="126314"/>
                    <a:pt x="24764" y="126234"/>
                    <a:pt x="24529" y="126006"/>
                  </a:cubicBezTo>
                  <a:cubicBezTo>
                    <a:pt x="24332" y="125817"/>
                    <a:pt x="24209" y="125602"/>
                    <a:pt x="23991" y="125441"/>
                  </a:cubicBezTo>
                  <a:cubicBezTo>
                    <a:pt x="23979" y="125432"/>
                    <a:pt x="23965" y="125428"/>
                    <a:pt x="23952" y="125428"/>
                  </a:cubicBezTo>
                  <a:cubicBezTo>
                    <a:pt x="23908" y="125428"/>
                    <a:pt x="23866" y="125469"/>
                    <a:pt x="23866" y="125513"/>
                  </a:cubicBezTo>
                  <a:cubicBezTo>
                    <a:pt x="23867" y="126261"/>
                    <a:pt x="24616" y="126448"/>
                    <a:pt x="25083" y="126838"/>
                  </a:cubicBezTo>
                  <a:cubicBezTo>
                    <a:pt x="25869" y="127497"/>
                    <a:pt x="24597" y="128128"/>
                    <a:pt x="24064" y="128661"/>
                  </a:cubicBezTo>
                  <a:cubicBezTo>
                    <a:pt x="23948" y="128422"/>
                    <a:pt x="23774" y="128238"/>
                    <a:pt x="23520" y="128156"/>
                  </a:cubicBezTo>
                  <a:cubicBezTo>
                    <a:pt x="23439" y="128129"/>
                    <a:pt x="23358" y="128119"/>
                    <a:pt x="23278" y="128119"/>
                  </a:cubicBezTo>
                  <a:cubicBezTo>
                    <a:pt x="23022" y="128119"/>
                    <a:pt x="22768" y="128223"/>
                    <a:pt x="22518" y="128249"/>
                  </a:cubicBezTo>
                  <a:lnTo>
                    <a:pt x="22164" y="128342"/>
                  </a:lnTo>
                  <a:cubicBezTo>
                    <a:pt x="22033" y="128363"/>
                    <a:pt x="21906" y="128373"/>
                    <a:pt x="21783" y="128373"/>
                  </a:cubicBezTo>
                  <a:cubicBezTo>
                    <a:pt x="21318" y="128373"/>
                    <a:pt x="20910" y="128225"/>
                    <a:pt x="20557" y="127929"/>
                  </a:cubicBezTo>
                  <a:cubicBezTo>
                    <a:pt x="20326" y="127878"/>
                    <a:pt x="20175" y="127826"/>
                    <a:pt x="20035" y="127826"/>
                  </a:cubicBezTo>
                  <a:cubicBezTo>
                    <a:pt x="20023" y="127826"/>
                    <a:pt x="20010" y="127826"/>
                    <a:pt x="19998" y="127827"/>
                  </a:cubicBezTo>
                  <a:cubicBezTo>
                    <a:pt x="20167" y="127005"/>
                    <a:pt x="20639" y="126481"/>
                    <a:pt x="21003" y="125720"/>
                  </a:cubicBezTo>
                  <a:cubicBezTo>
                    <a:pt x="21551" y="125685"/>
                    <a:pt x="22147" y="125579"/>
                    <a:pt x="22644" y="125398"/>
                  </a:cubicBezTo>
                  <a:cubicBezTo>
                    <a:pt x="22943" y="125288"/>
                    <a:pt x="23162" y="125049"/>
                    <a:pt x="22989" y="124730"/>
                  </a:cubicBezTo>
                  <a:cubicBezTo>
                    <a:pt x="22959" y="124674"/>
                    <a:pt x="22902" y="124652"/>
                    <a:pt x="22844" y="124652"/>
                  </a:cubicBezTo>
                  <a:cubicBezTo>
                    <a:pt x="22831" y="124652"/>
                    <a:pt x="22818" y="124653"/>
                    <a:pt x="22805" y="124655"/>
                  </a:cubicBezTo>
                  <a:cubicBezTo>
                    <a:pt x="22590" y="124687"/>
                    <a:pt x="22361" y="124747"/>
                    <a:pt x="22144" y="124754"/>
                  </a:cubicBezTo>
                  <a:cubicBezTo>
                    <a:pt x="22090" y="124770"/>
                    <a:pt x="22037" y="124779"/>
                    <a:pt x="21984" y="124779"/>
                  </a:cubicBezTo>
                  <a:cubicBezTo>
                    <a:pt x="21870" y="124779"/>
                    <a:pt x="21760" y="124741"/>
                    <a:pt x="21654" y="124665"/>
                  </a:cubicBezTo>
                  <a:cubicBezTo>
                    <a:pt x="21648" y="124603"/>
                    <a:pt x="21645" y="124540"/>
                    <a:pt x="21642" y="124480"/>
                  </a:cubicBezTo>
                  <a:cubicBezTo>
                    <a:pt x="21625" y="124274"/>
                    <a:pt x="21624" y="124105"/>
                    <a:pt x="21439" y="123989"/>
                  </a:cubicBezTo>
                  <a:cubicBezTo>
                    <a:pt x="21433" y="123986"/>
                    <a:pt x="21427" y="123985"/>
                    <a:pt x="21420" y="123983"/>
                  </a:cubicBezTo>
                  <a:cubicBezTo>
                    <a:pt x="21457" y="123820"/>
                    <a:pt x="21483" y="123645"/>
                    <a:pt x="21482" y="123481"/>
                  </a:cubicBezTo>
                  <a:lnTo>
                    <a:pt x="21482" y="123481"/>
                  </a:lnTo>
                  <a:cubicBezTo>
                    <a:pt x="21674" y="123534"/>
                    <a:pt x="21880" y="123553"/>
                    <a:pt x="22091" y="123553"/>
                  </a:cubicBezTo>
                  <a:cubicBezTo>
                    <a:pt x="22500" y="123553"/>
                    <a:pt x="22927" y="123482"/>
                    <a:pt x="23301" y="123454"/>
                  </a:cubicBezTo>
                  <a:cubicBezTo>
                    <a:pt x="23749" y="123421"/>
                    <a:pt x="24261" y="123450"/>
                    <a:pt x="24653" y="123193"/>
                  </a:cubicBezTo>
                  <a:cubicBezTo>
                    <a:pt x="25343" y="122741"/>
                    <a:pt x="25434" y="121385"/>
                    <a:pt x="25346" y="120644"/>
                  </a:cubicBezTo>
                  <a:cubicBezTo>
                    <a:pt x="25331" y="120515"/>
                    <a:pt x="25297" y="120388"/>
                    <a:pt x="25244" y="120269"/>
                  </a:cubicBezTo>
                  <a:close/>
                  <a:moveTo>
                    <a:pt x="24876" y="128632"/>
                  </a:moveTo>
                  <a:lnTo>
                    <a:pt x="24876" y="128632"/>
                  </a:lnTo>
                  <a:cubicBezTo>
                    <a:pt x="24655" y="128834"/>
                    <a:pt x="24432" y="129035"/>
                    <a:pt x="24229" y="129253"/>
                  </a:cubicBezTo>
                  <a:lnTo>
                    <a:pt x="24228" y="129253"/>
                  </a:lnTo>
                  <a:cubicBezTo>
                    <a:pt x="24223" y="129215"/>
                    <a:pt x="24216" y="129177"/>
                    <a:pt x="24210" y="129138"/>
                  </a:cubicBezTo>
                  <a:cubicBezTo>
                    <a:pt x="24411" y="128987"/>
                    <a:pt x="24648" y="128820"/>
                    <a:pt x="24876" y="128632"/>
                  </a:cubicBezTo>
                  <a:close/>
                  <a:moveTo>
                    <a:pt x="5303" y="125484"/>
                  </a:moveTo>
                  <a:cubicBezTo>
                    <a:pt x="5463" y="125585"/>
                    <a:pt x="5643" y="125663"/>
                    <a:pt x="5781" y="125732"/>
                  </a:cubicBezTo>
                  <a:cubicBezTo>
                    <a:pt x="6334" y="126007"/>
                    <a:pt x="6880" y="126149"/>
                    <a:pt x="7460" y="126337"/>
                  </a:cubicBezTo>
                  <a:cubicBezTo>
                    <a:pt x="7803" y="126448"/>
                    <a:pt x="7721" y="126527"/>
                    <a:pt x="7852" y="126800"/>
                  </a:cubicBezTo>
                  <a:cubicBezTo>
                    <a:pt x="7922" y="126943"/>
                    <a:pt x="7970" y="126985"/>
                    <a:pt x="8127" y="127021"/>
                  </a:cubicBezTo>
                  <a:cubicBezTo>
                    <a:pt x="8136" y="127023"/>
                    <a:pt x="8146" y="127024"/>
                    <a:pt x="8156" y="127024"/>
                  </a:cubicBezTo>
                  <a:cubicBezTo>
                    <a:pt x="8183" y="127024"/>
                    <a:pt x="8209" y="127017"/>
                    <a:pt x="8232" y="127003"/>
                  </a:cubicBezTo>
                  <a:cubicBezTo>
                    <a:pt x="9684" y="127432"/>
                    <a:pt x="11260" y="127561"/>
                    <a:pt x="12762" y="127646"/>
                  </a:cubicBezTo>
                  <a:cubicBezTo>
                    <a:pt x="13514" y="127688"/>
                    <a:pt x="14351" y="127765"/>
                    <a:pt x="15178" y="127765"/>
                  </a:cubicBezTo>
                  <a:cubicBezTo>
                    <a:pt x="15949" y="127765"/>
                    <a:pt x="16711" y="127698"/>
                    <a:pt x="17386" y="127470"/>
                  </a:cubicBezTo>
                  <a:cubicBezTo>
                    <a:pt x="17426" y="127456"/>
                    <a:pt x="17462" y="127429"/>
                    <a:pt x="17487" y="127394"/>
                  </a:cubicBezTo>
                  <a:cubicBezTo>
                    <a:pt x="17786" y="127658"/>
                    <a:pt x="17902" y="128042"/>
                    <a:pt x="18307" y="128210"/>
                  </a:cubicBezTo>
                  <a:cubicBezTo>
                    <a:pt x="18531" y="128303"/>
                    <a:pt x="18771" y="128329"/>
                    <a:pt x="19016" y="128329"/>
                  </a:cubicBezTo>
                  <a:cubicBezTo>
                    <a:pt x="19312" y="128329"/>
                    <a:pt x="19614" y="128292"/>
                    <a:pt x="19899" y="128292"/>
                  </a:cubicBezTo>
                  <a:cubicBezTo>
                    <a:pt x="19908" y="128292"/>
                    <a:pt x="19918" y="128292"/>
                    <a:pt x="19927" y="128292"/>
                  </a:cubicBezTo>
                  <a:cubicBezTo>
                    <a:pt x="20006" y="128292"/>
                    <a:pt x="20056" y="128255"/>
                    <a:pt x="20082" y="128204"/>
                  </a:cubicBezTo>
                  <a:cubicBezTo>
                    <a:pt x="20630" y="128343"/>
                    <a:pt x="21224" y="128848"/>
                    <a:pt x="21811" y="128848"/>
                  </a:cubicBezTo>
                  <a:cubicBezTo>
                    <a:pt x="21831" y="128848"/>
                    <a:pt x="21851" y="128847"/>
                    <a:pt x="21871" y="128846"/>
                  </a:cubicBezTo>
                  <a:cubicBezTo>
                    <a:pt x="22072" y="128833"/>
                    <a:pt x="22263" y="128767"/>
                    <a:pt x="22459" y="128729"/>
                  </a:cubicBezTo>
                  <a:cubicBezTo>
                    <a:pt x="22730" y="128655"/>
                    <a:pt x="23010" y="128605"/>
                    <a:pt x="23290" y="128581"/>
                  </a:cubicBezTo>
                  <a:lnTo>
                    <a:pt x="23760" y="129697"/>
                  </a:lnTo>
                  <a:cubicBezTo>
                    <a:pt x="24049" y="131248"/>
                    <a:pt x="22667" y="132203"/>
                    <a:pt x="21348" y="132203"/>
                  </a:cubicBezTo>
                  <a:cubicBezTo>
                    <a:pt x="21296" y="132203"/>
                    <a:pt x="21244" y="132201"/>
                    <a:pt x="21192" y="132198"/>
                  </a:cubicBezTo>
                  <a:cubicBezTo>
                    <a:pt x="20385" y="132150"/>
                    <a:pt x="19587" y="131946"/>
                    <a:pt x="18780" y="131880"/>
                  </a:cubicBezTo>
                  <a:cubicBezTo>
                    <a:pt x="18680" y="131872"/>
                    <a:pt x="18586" y="131868"/>
                    <a:pt x="18497" y="131868"/>
                  </a:cubicBezTo>
                  <a:cubicBezTo>
                    <a:pt x="17243" y="131868"/>
                    <a:pt x="16888" y="132638"/>
                    <a:pt x="15899" y="133432"/>
                  </a:cubicBezTo>
                  <a:cubicBezTo>
                    <a:pt x="14947" y="134193"/>
                    <a:pt x="14496" y="134640"/>
                    <a:pt x="14333" y="135779"/>
                  </a:cubicBezTo>
                  <a:cubicBezTo>
                    <a:pt x="13581" y="135574"/>
                    <a:pt x="12793" y="135545"/>
                    <a:pt x="12032" y="135365"/>
                  </a:cubicBezTo>
                  <a:cubicBezTo>
                    <a:pt x="11124" y="135152"/>
                    <a:pt x="10266" y="134828"/>
                    <a:pt x="9333" y="134712"/>
                  </a:cubicBezTo>
                  <a:cubicBezTo>
                    <a:pt x="8311" y="134587"/>
                    <a:pt x="7270" y="134427"/>
                    <a:pt x="6243" y="134363"/>
                  </a:cubicBezTo>
                  <a:cubicBezTo>
                    <a:pt x="6053" y="134352"/>
                    <a:pt x="5858" y="134349"/>
                    <a:pt x="5661" y="134349"/>
                  </a:cubicBezTo>
                  <a:cubicBezTo>
                    <a:pt x="5502" y="134349"/>
                    <a:pt x="5343" y="134351"/>
                    <a:pt x="5183" y="134351"/>
                  </a:cubicBezTo>
                  <a:cubicBezTo>
                    <a:pt x="4293" y="134351"/>
                    <a:pt x="3404" y="134298"/>
                    <a:pt x="2776" y="133610"/>
                  </a:cubicBezTo>
                  <a:cubicBezTo>
                    <a:pt x="2780" y="133581"/>
                    <a:pt x="2776" y="133554"/>
                    <a:pt x="2768" y="133526"/>
                  </a:cubicBezTo>
                  <a:cubicBezTo>
                    <a:pt x="2633" y="133117"/>
                    <a:pt x="3499" y="132587"/>
                    <a:pt x="3666" y="132261"/>
                  </a:cubicBezTo>
                  <a:lnTo>
                    <a:pt x="3665" y="132261"/>
                  </a:lnTo>
                  <a:cubicBezTo>
                    <a:pt x="3990" y="131625"/>
                    <a:pt x="4015" y="130755"/>
                    <a:pt x="4147" y="130062"/>
                  </a:cubicBezTo>
                  <a:cubicBezTo>
                    <a:pt x="4305" y="129235"/>
                    <a:pt x="4501" y="128405"/>
                    <a:pt x="4618" y="127570"/>
                  </a:cubicBezTo>
                  <a:cubicBezTo>
                    <a:pt x="4674" y="127177"/>
                    <a:pt x="4606" y="126541"/>
                    <a:pt x="4723" y="126072"/>
                  </a:cubicBezTo>
                  <a:cubicBezTo>
                    <a:pt x="4873" y="126314"/>
                    <a:pt x="5637" y="126722"/>
                    <a:pt x="5837" y="126886"/>
                  </a:cubicBezTo>
                  <a:cubicBezTo>
                    <a:pt x="6149" y="127138"/>
                    <a:pt x="6406" y="127364"/>
                    <a:pt x="6781" y="127534"/>
                  </a:cubicBezTo>
                  <a:cubicBezTo>
                    <a:pt x="8744" y="128424"/>
                    <a:pt x="10850" y="128650"/>
                    <a:pt x="12958" y="128650"/>
                  </a:cubicBezTo>
                  <a:cubicBezTo>
                    <a:pt x="13030" y="128650"/>
                    <a:pt x="13102" y="128649"/>
                    <a:pt x="13175" y="128649"/>
                  </a:cubicBezTo>
                  <a:cubicBezTo>
                    <a:pt x="13340" y="128648"/>
                    <a:pt x="13381" y="128396"/>
                    <a:pt x="13214" y="128356"/>
                  </a:cubicBezTo>
                  <a:cubicBezTo>
                    <a:pt x="12951" y="128294"/>
                    <a:pt x="12699" y="128277"/>
                    <a:pt x="12447" y="128277"/>
                  </a:cubicBezTo>
                  <a:cubicBezTo>
                    <a:pt x="12172" y="128277"/>
                    <a:pt x="11897" y="128297"/>
                    <a:pt x="11607" y="128297"/>
                  </a:cubicBezTo>
                  <a:cubicBezTo>
                    <a:pt x="11590" y="128297"/>
                    <a:pt x="11573" y="128297"/>
                    <a:pt x="11555" y="128296"/>
                  </a:cubicBezTo>
                  <a:cubicBezTo>
                    <a:pt x="10580" y="128287"/>
                    <a:pt x="9635" y="127979"/>
                    <a:pt x="8696" y="127735"/>
                  </a:cubicBezTo>
                  <a:cubicBezTo>
                    <a:pt x="7876" y="127521"/>
                    <a:pt x="7023" y="127388"/>
                    <a:pt x="6304" y="126929"/>
                  </a:cubicBezTo>
                  <a:cubicBezTo>
                    <a:pt x="6169" y="126842"/>
                    <a:pt x="4808" y="125839"/>
                    <a:pt x="4878" y="125760"/>
                  </a:cubicBezTo>
                  <a:cubicBezTo>
                    <a:pt x="4893" y="125745"/>
                    <a:pt x="4897" y="125724"/>
                    <a:pt x="4890" y="125705"/>
                  </a:cubicBezTo>
                  <a:cubicBezTo>
                    <a:pt x="4986" y="125584"/>
                    <a:pt x="5118" y="125504"/>
                    <a:pt x="5303" y="125484"/>
                  </a:cubicBezTo>
                  <a:close/>
                  <a:moveTo>
                    <a:pt x="15153" y="134660"/>
                  </a:moveTo>
                  <a:lnTo>
                    <a:pt x="15153" y="134660"/>
                  </a:lnTo>
                  <a:cubicBezTo>
                    <a:pt x="15139" y="134823"/>
                    <a:pt x="15149" y="134998"/>
                    <a:pt x="15129" y="135144"/>
                  </a:cubicBezTo>
                  <a:cubicBezTo>
                    <a:pt x="15086" y="135455"/>
                    <a:pt x="15020" y="135762"/>
                    <a:pt x="14934" y="136064"/>
                  </a:cubicBezTo>
                  <a:cubicBezTo>
                    <a:pt x="14883" y="136046"/>
                    <a:pt x="14829" y="136034"/>
                    <a:pt x="14775" y="136028"/>
                  </a:cubicBezTo>
                  <a:cubicBezTo>
                    <a:pt x="14772" y="136019"/>
                    <a:pt x="14772" y="136009"/>
                    <a:pt x="14768" y="136000"/>
                  </a:cubicBezTo>
                  <a:cubicBezTo>
                    <a:pt x="14785" y="135561"/>
                    <a:pt x="14889" y="135130"/>
                    <a:pt x="15075" y="134732"/>
                  </a:cubicBezTo>
                  <a:cubicBezTo>
                    <a:pt x="15100" y="134707"/>
                    <a:pt x="15126" y="134683"/>
                    <a:pt x="15153" y="134660"/>
                  </a:cubicBezTo>
                  <a:close/>
                  <a:moveTo>
                    <a:pt x="24075" y="130924"/>
                  </a:moveTo>
                  <a:cubicBezTo>
                    <a:pt x="24679" y="130937"/>
                    <a:pt x="24667" y="132230"/>
                    <a:pt x="24364" y="132567"/>
                  </a:cubicBezTo>
                  <a:cubicBezTo>
                    <a:pt x="24232" y="132714"/>
                    <a:pt x="24365" y="132913"/>
                    <a:pt x="24514" y="132913"/>
                  </a:cubicBezTo>
                  <a:cubicBezTo>
                    <a:pt x="24559" y="132913"/>
                    <a:pt x="24606" y="132895"/>
                    <a:pt x="24647" y="132851"/>
                  </a:cubicBezTo>
                  <a:cubicBezTo>
                    <a:pt x="24802" y="132685"/>
                    <a:pt x="24904" y="132406"/>
                    <a:pt x="24944" y="132098"/>
                  </a:cubicBezTo>
                  <a:cubicBezTo>
                    <a:pt x="25361" y="132059"/>
                    <a:pt x="25818" y="132019"/>
                    <a:pt x="26278" y="132019"/>
                  </a:cubicBezTo>
                  <a:cubicBezTo>
                    <a:pt x="27344" y="132019"/>
                    <a:pt x="28423" y="132234"/>
                    <a:pt x="29035" y="133176"/>
                  </a:cubicBezTo>
                  <a:cubicBezTo>
                    <a:pt x="29429" y="133785"/>
                    <a:pt x="29444" y="134717"/>
                    <a:pt x="29386" y="135423"/>
                  </a:cubicBezTo>
                  <a:cubicBezTo>
                    <a:pt x="29349" y="135859"/>
                    <a:pt x="29252" y="136544"/>
                    <a:pt x="28952" y="136896"/>
                  </a:cubicBezTo>
                  <a:cubicBezTo>
                    <a:pt x="28596" y="137316"/>
                    <a:pt x="28266" y="137492"/>
                    <a:pt x="27903" y="137492"/>
                  </a:cubicBezTo>
                  <a:cubicBezTo>
                    <a:pt x="27597" y="137492"/>
                    <a:pt x="27268" y="137367"/>
                    <a:pt x="26879" y="137156"/>
                  </a:cubicBezTo>
                  <a:cubicBezTo>
                    <a:pt x="26218" y="136795"/>
                    <a:pt x="25885" y="136791"/>
                    <a:pt x="25272" y="136791"/>
                  </a:cubicBezTo>
                  <a:cubicBezTo>
                    <a:pt x="25255" y="136791"/>
                    <a:pt x="25239" y="136791"/>
                    <a:pt x="25222" y="136791"/>
                  </a:cubicBezTo>
                  <a:cubicBezTo>
                    <a:pt x="25124" y="136791"/>
                    <a:pt x="25018" y="136791"/>
                    <a:pt x="24903" y="136789"/>
                  </a:cubicBezTo>
                  <a:cubicBezTo>
                    <a:pt x="24383" y="136782"/>
                    <a:pt x="23852" y="136539"/>
                    <a:pt x="23420" y="136209"/>
                  </a:cubicBezTo>
                  <a:cubicBezTo>
                    <a:pt x="23300" y="136115"/>
                    <a:pt x="23262" y="135941"/>
                    <a:pt x="23116" y="135869"/>
                  </a:cubicBezTo>
                  <a:cubicBezTo>
                    <a:pt x="22996" y="135812"/>
                    <a:pt x="22968" y="135783"/>
                    <a:pt x="22943" y="135765"/>
                  </a:cubicBezTo>
                  <a:cubicBezTo>
                    <a:pt x="22958" y="135753"/>
                    <a:pt x="22970" y="135740"/>
                    <a:pt x="22987" y="135730"/>
                  </a:cubicBezTo>
                  <a:cubicBezTo>
                    <a:pt x="23256" y="135550"/>
                    <a:pt x="23649" y="135571"/>
                    <a:pt x="23950" y="135479"/>
                  </a:cubicBezTo>
                  <a:cubicBezTo>
                    <a:pt x="24295" y="135371"/>
                    <a:pt x="24545" y="135217"/>
                    <a:pt x="24737" y="134907"/>
                  </a:cubicBezTo>
                  <a:cubicBezTo>
                    <a:pt x="24841" y="134736"/>
                    <a:pt x="24696" y="134588"/>
                    <a:pt x="24543" y="134588"/>
                  </a:cubicBezTo>
                  <a:cubicBezTo>
                    <a:pt x="24476" y="134588"/>
                    <a:pt x="24407" y="134617"/>
                    <a:pt x="24357" y="134685"/>
                  </a:cubicBezTo>
                  <a:cubicBezTo>
                    <a:pt x="23829" y="135402"/>
                    <a:pt x="22699" y="135002"/>
                    <a:pt x="22312" y="135924"/>
                  </a:cubicBezTo>
                  <a:cubicBezTo>
                    <a:pt x="22092" y="136446"/>
                    <a:pt x="22193" y="136963"/>
                    <a:pt x="22177" y="137473"/>
                  </a:cubicBezTo>
                  <a:cubicBezTo>
                    <a:pt x="22114" y="137287"/>
                    <a:pt x="22014" y="137114"/>
                    <a:pt x="21883" y="136966"/>
                  </a:cubicBezTo>
                  <a:cubicBezTo>
                    <a:pt x="21725" y="136788"/>
                    <a:pt x="21606" y="136813"/>
                    <a:pt x="21419" y="136717"/>
                  </a:cubicBezTo>
                  <a:cubicBezTo>
                    <a:pt x="20990" y="136498"/>
                    <a:pt x="20917" y="136303"/>
                    <a:pt x="20575" y="136041"/>
                  </a:cubicBezTo>
                  <a:cubicBezTo>
                    <a:pt x="20429" y="135930"/>
                    <a:pt x="20297" y="135880"/>
                    <a:pt x="20124" y="135830"/>
                  </a:cubicBezTo>
                  <a:cubicBezTo>
                    <a:pt x="19928" y="135774"/>
                    <a:pt x="19484" y="135589"/>
                    <a:pt x="19262" y="135589"/>
                  </a:cubicBezTo>
                  <a:cubicBezTo>
                    <a:pt x="18937" y="135589"/>
                    <a:pt x="18539" y="135923"/>
                    <a:pt x="18213" y="136229"/>
                  </a:cubicBezTo>
                  <a:cubicBezTo>
                    <a:pt x="18264" y="135781"/>
                    <a:pt x="18326" y="135340"/>
                    <a:pt x="18402" y="134890"/>
                  </a:cubicBezTo>
                  <a:cubicBezTo>
                    <a:pt x="18444" y="134644"/>
                    <a:pt x="18462" y="134386"/>
                    <a:pt x="18369" y="134148"/>
                  </a:cubicBezTo>
                  <a:cubicBezTo>
                    <a:pt x="18270" y="133896"/>
                    <a:pt x="18113" y="133784"/>
                    <a:pt x="17885" y="133656"/>
                  </a:cubicBezTo>
                  <a:cubicBezTo>
                    <a:pt x="17700" y="133551"/>
                    <a:pt x="17471" y="133552"/>
                    <a:pt x="17282" y="133445"/>
                  </a:cubicBezTo>
                  <a:cubicBezTo>
                    <a:pt x="17142" y="133365"/>
                    <a:pt x="17024" y="133244"/>
                    <a:pt x="16915" y="133121"/>
                  </a:cubicBezTo>
                  <a:cubicBezTo>
                    <a:pt x="16948" y="133093"/>
                    <a:pt x="16977" y="133062"/>
                    <a:pt x="17010" y="133034"/>
                  </a:cubicBezTo>
                  <a:cubicBezTo>
                    <a:pt x="17567" y="132567"/>
                    <a:pt x="18168" y="132430"/>
                    <a:pt x="18793" y="132430"/>
                  </a:cubicBezTo>
                  <a:cubicBezTo>
                    <a:pt x="19443" y="132430"/>
                    <a:pt x="20120" y="132578"/>
                    <a:pt x="20803" y="132656"/>
                  </a:cubicBezTo>
                  <a:cubicBezTo>
                    <a:pt x="21026" y="132681"/>
                    <a:pt x="21246" y="132695"/>
                    <a:pt x="21461" y="132695"/>
                  </a:cubicBezTo>
                  <a:cubicBezTo>
                    <a:pt x="22598" y="132695"/>
                    <a:pt x="23584" y="132294"/>
                    <a:pt x="24034" y="131047"/>
                  </a:cubicBezTo>
                  <a:cubicBezTo>
                    <a:pt x="24049" y="131009"/>
                    <a:pt x="24062" y="130967"/>
                    <a:pt x="24075" y="130924"/>
                  </a:cubicBezTo>
                  <a:close/>
                  <a:moveTo>
                    <a:pt x="2514" y="133772"/>
                  </a:moveTo>
                  <a:cubicBezTo>
                    <a:pt x="2528" y="133775"/>
                    <a:pt x="2544" y="133777"/>
                    <a:pt x="2560" y="133777"/>
                  </a:cubicBezTo>
                  <a:cubicBezTo>
                    <a:pt x="2563" y="133777"/>
                    <a:pt x="2566" y="133777"/>
                    <a:pt x="2570" y="133777"/>
                  </a:cubicBezTo>
                  <a:cubicBezTo>
                    <a:pt x="2872" y="134275"/>
                    <a:pt x="3322" y="134516"/>
                    <a:pt x="3925" y="134639"/>
                  </a:cubicBezTo>
                  <a:cubicBezTo>
                    <a:pt x="5082" y="134877"/>
                    <a:pt x="6328" y="134839"/>
                    <a:pt x="7502" y="135009"/>
                  </a:cubicBezTo>
                  <a:cubicBezTo>
                    <a:pt x="9845" y="135349"/>
                    <a:pt x="12133" y="135905"/>
                    <a:pt x="14453" y="136390"/>
                  </a:cubicBezTo>
                  <a:cubicBezTo>
                    <a:pt x="14472" y="136394"/>
                    <a:pt x="14491" y="136396"/>
                    <a:pt x="14510" y="136396"/>
                  </a:cubicBezTo>
                  <a:cubicBezTo>
                    <a:pt x="14547" y="136396"/>
                    <a:pt x="14585" y="136388"/>
                    <a:pt x="14619" y="136373"/>
                  </a:cubicBezTo>
                  <a:cubicBezTo>
                    <a:pt x="14703" y="136375"/>
                    <a:pt x="14781" y="136375"/>
                    <a:pt x="14835" y="136416"/>
                  </a:cubicBezTo>
                  <a:cubicBezTo>
                    <a:pt x="14834" y="136470"/>
                    <a:pt x="14861" y="136519"/>
                    <a:pt x="14905" y="136548"/>
                  </a:cubicBezTo>
                  <a:cubicBezTo>
                    <a:pt x="14915" y="136600"/>
                    <a:pt x="14917" y="136654"/>
                    <a:pt x="14914" y="136707"/>
                  </a:cubicBezTo>
                  <a:cubicBezTo>
                    <a:pt x="14903" y="136970"/>
                    <a:pt x="14832" y="137246"/>
                    <a:pt x="14775" y="137513"/>
                  </a:cubicBezTo>
                  <a:cubicBezTo>
                    <a:pt x="13863" y="137599"/>
                    <a:pt x="12910" y="137692"/>
                    <a:pt x="11964" y="137692"/>
                  </a:cubicBezTo>
                  <a:cubicBezTo>
                    <a:pt x="11035" y="137692"/>
                    <a:pt x="10113" y="137603"/>
                    <a:pt x="9244" y="137330"/>
                  </a:cubicBezTo>
                  <a:cubicBezTo>
                    <a:pt x="8643" y="137140"/>
                    <a:pt x="8085" y="136895"/>
                    <a:pt x="7453" y="136814"/>
                  </a:cubicBezTo>
                  <a:cubicBezTo>
                    <a:pt x="6621" y="136708"/>
                    <a:pt x="5819" y="136763"/>
                    <a:pt x="4993" y="136630"/>
                  </a:cubicBezTo>
                  <a:cubicBezTo>
                    <a:pt x="4982" y="136548"/>
                    <a:pt x="4921" y="136481"/>
                    <a:pt x="4841" y="136464"/>
                  </a:cubicBezTo>
                  <a:cubicBezTo>
                    <a:pt x="4482" y="136371"/>
                    <a:pt x="4117" y="136300"/>
                    <a:pt x="3748" y="136252"/>
                  </a:cubicBezTo>
                  <a:cubicBezTo>
                    <a:pt x="3597" y="136234"/>
                    <a:pt x="3444" y="136217"/>
                    <a:pt x="3292" y="136207"/>
                  </a:cubicBezTo>
                  <a:cubicBezTo>
                    <a:pt x="3284" y="136207"/>
                    <a:pt x="3274" y="136207"/>
                    <a:pt x="3263" y="136207"/>
                  </a:cubicBezTo>
                  <a:cubicBezTo>
                    <a:pt x="3174" y="136207"/>
                    <a:pt x="2993" y="136221"/>
                    <a:pt x="2847" y="136221"/>
                  </a:cubicBezTo>
                  <a:cubicBezTo>
                    <a:pt x="2754" y="136221"/>
                    <a:pt x="2675" y="136215"/>
                    <a:pt x="2641" y="136197"/>
                  </a:cubicBezTo>
                  <a:cubicBezTo>
                    <a:pt x="2332" y="136028"/>
                    <a:pt x="2451" y="135238"/>
                    <a:pt x="2445" y="134949"/>
                  </a:cubicBezTo>
                  <a:cubicBezTo>
                    <a:pt x="2438" y="134563"/>
                    <a:pt x="2375" y="134139"/>
                    <a:pt x="2514" y="133772"/>
                  </a:cubicBezTo>
                  <a:close/>
                  <a:moveTo>
                    <a:pt x="16731" y="133303"/>
                  </a:moveTo>
                  <a:cubicBezTo>
                    <a:pt x="16908" y="133621"/>
                    <a:pt x="17219" y="133678"/>
                    <a:pt x="17528" y="133925"/>
                  </a:cubicBezTo>
                  <a:cubicBezTo>
                    <a:pt x="17897" y="134219"/>
                    <a:pt x="18014" y="134583"/>
                    <a:pt x="17923" y="135008"/>
                  </a:cubicBezTo>
                  <a:cubicBezTo>
                    <a:pt x="17879" y="135212"/>
                    <a:pt x="17823" y="135410"/>
                    <a:pt x="17793" y="135616"/>
                  </a:cubicBezTo>
                  <a:cubicBezTo>
                    <a:pt x="17750" y="135902"/>
                    <a:pt x="17738" y="136168"/>
                    <a:pt x="17773" y="136446"/>
                  </a:cubicBezTo>
                  <a:cubicBezTo>
                    <a:pt x="17511" y="136531"/>
                    <a:pt x="17276" y="136734"/>
                    <a:pt x="17122" y="136961"/>
                  </a:cubicBezTo>
                  <a:cubicBezTo>
                    <a:pt x="16975" y="137177"/>
                    <a:pt x="16963" y="137416"/>
                    <a:pt x="16863" y="137646"/>
                  </a:cubicBezTo>
                  <a:cubicBezTo>
                    <a:pt x="16699" y="138025"/>
                    <a:pt x="16421" y="138194"/>
                    <a:pt x="16131" y="138194"/>
                  </a:cubicBezTo>
                  <a:cubicBezTo>
                    <a:pt x="15817" y="138194"/>
                    <a:pt x="15487" y="137996"/>
                    <a:pt x="15268" y="137652"/>
                  </a:cubicBezTo>
                  <a:cubicBezTo>
                    <a:pt x="15250" y="137624"/>
                    <a:pt x="15221" y="137605"/>
                    <a:pt x="15187" y="137600"/>
                  </a:cubicBezTo>
                  <a:cubicBezTo>
                    <a:pt x="15224" y="137359"/>
                    <a:pt x="15261" y="137117"/>
                    <a:pt x="15298" y="136876"/>
                  </a:cubicBezTo>
                  <a:cubicBezTo>
                    <a:pt x="15330" y="136664"/>
                    <a:pt x="15362" y="136457"/>
                    <a:pt x="15239" y="136277"/>
                  </a:cubicBezTo>
                  <a:cubicBezTo>
                    <a:pt x="15344" y="135921"/>
                    <a:pt x="15424" y="135559"/>
                    <a:pt x="15459" y="135190"/>
                  </a:cubicBezTo>
                  <a:cubicBezTo>
                    <a:pt x="15483" y="134951"/>
                    <a:pt x="15553" y="134621"/>
                    <a:pt x="15456" y="134385"/>
                  </a:cubicBezTo>
                  <a:cubicBezTo>
                    <a:pt x="15691" y="134185"/>
                    <a:pt x="15941" y="134005"/>
                    <a:pt x="16203" y="133845"/>
                  </a:cubicBezTo>
                  <a:cubicBezTo>
                    <a:pt x="16391" y="133681"/>
                    <a:pt x="16558" y="133486"/>
                    <a:pt x="16731" y="133303"/>
                  </a:cubicBezTo>
                  <a:close/>
                  <a:moveTo>
                    <a:pt x="15718" y="142358"/>
                  </a:moveTo>
                  <a:cubicBezTo>
                    <a:pt x="16121" y="142358"/>
                    <a:pt x="16511" y="142453"/>
                    <a:pt x="16803" y="142736"/>
                  </a:cubicBezTo>
                  <a:cubicBezTo>
                    <a:pt x="17281" y="143202"/>
                    <a:pt x="17410" y="143968"/>
                    <a:pt x="17586" y="144609"/>
                  </a:cubicBezTo>
                  <a:cubicBezTo>
                    <a:pt x="17418" y="144712"/>
                    <a:pt x="17253" y="144857"/>
                    <a:pt x="17097" y="145059"/>
                  </a:cubicBezTo>
                  <a:cubicBezTo>
                    <a:pt x="16920" y="145287"/>
                    <a:pt x="16876" y="145496"/>
                    <a:pt x="16790" y="145762"/>
                  </a:cubicBezTo>
                  <a:cubicBezTo>
                    <a:pt x="16743" y="145904"/>
                    <a:pt x="16820" y="146071"/>
                    <a:pt x="16778" y="146209"/>
                  </a:cubicBezTo>
                  <a:cubicBezTo>
                    <a:pt x="16526" y="147026"/>
                    <a:pt x="16019" y="147539"/>
                    <a:pt x="15218" y="147539"/>
                  </a:cubicBezTo>
                  <a:cubicBezTo>
                    <a:pt x="15108" y="147539"/>
                    <a:pt x="14991" y="147529"/>
                    <a:pt x="14869" y="147509"/>
                  </a:cubicBezTo>
                  <a:cubicBezTo>
                    <a:pt x="14522" y="147451"/>
                    <a:pt x="14234" y="147140"/>
                    <a:pt x="13836" y="147103"/>
                  </a:cubicBezTo>
                  <a:cubicBezTo>
                    <a:pt x="13798" y="147099"/>
                    <a:pt x="13764" y="147097"/>
                    <a:pt x="13728" y="147096"/>
                  </a:cubicBezTo>
                  <a:cubicBezTo>
                    <a:pt x="13715" y="146836"/>
                    <a:pt x="13678" y="146572"/>
                    <a:pt x="13599" y="146326"/>
                  </a:cubicBezTo>
                  <a:cubicBezTo>
                    <a:pt x="14551" y="145511"/>
                    <a:pt x="14723" y="143992"/>
                    <a:pt x="14407" y="142834"/>
                  </a:cubicBezTo>
                  <a:cubicBezTo>
                    <a:pt x="14676" y="142642"/>
                    <a:pt x="14960" y="142492"/>
                    <a:pt x="15268" y="142392"/>
                  </a:cubicBezTo>
                  <a:cubicBezTo>
                    <a:pt x="15417" y="142371"/>
                    <a:pt x="15568" y="142358"/>
                    <a:pt x="15718" y="142358"/>
                  </a:cubicBezTo>
                  <a:close/>
                  <a:moveTo>
                    <a:pt x="959" y="145218"/>
                  </a:moveTo>
                  <a:cubicBezTo>
                    <a:pt x="1854" y="145218"/>
                    <a:pt x="2478" y="146014"/>
                    <a:pt x="3303" y="146014"/>
                  </a:cubicBezTo>
                  <a:cubicBezTo>
                    <a:pt x="3361" y="146014"/>
                    <a:pt x="3420" y="146010"/>
                    <a:pt x="3480" y="146002"/>
                  </a:cubicBezTo>
                  <a:cubicBezTo>
                    <a:pt x="4574" y="146385"/>
                    <a:pt x="5811" y="146126"/>
                    <a:pt x="6942" y="146475"/>
                  </a:cubicBezTo>
                  <a:cubicBezTo>
                    <a:pt x="7505" y="146648"/>
                    <a:pt x="8025" y="146756"/>
                    <a:pt x="8555" y="146756"/>
                  </a:cubicBezTo>
                  <a:cubicBezTo>
                    <a:pt x="8849" y="146756"/>
                    <a:pt x="9146" y="146723"/>
                    <a:pt x="9456" y="146649"/>
                  </a:cubicBezTo>
                  <a:cubicBezTo>
                    <a:pt x="9971" y="146924"/>
                    <a:pt x="10623" y="147063"/>
                    <a:pt x="11278" y="147063"/>
                  </a:cubicBezTo>
                  <a:cubicBezTo>
                    <a:pt x="11985" y="147063"/>
                    <a:pt x="12697" y="146902"/>
                    <a:pt x="13248" y="146577"/>
                  </a:cubicBezTo>
                  <a:cubicBezTo>
                    <a:pt x="13262" y="146767"/>
                    <a:pt x="13266" y="146957"/>
                    <a:pt x="13256" y="147147"/>
                  </a:cubicBezTo>
                  <a:cubicBezTo>
                    <a:pt x="13207" y="147162"/>
                    <a:pt x="13158" y="147182"/>
                    <a:pt x="13112" y="147203"/>
                  </a:cubicBezTo>
                  <a:cubicBezTo>
                    <a:pt x="13079" y="147202"/>
                    <a:pt x="13047" y="147202"/>
                    <a:pt x="13015" y="147202"/>
                  </a:cubicBezTo>
                  <a:cubicBezTo>
                    <a:pt x="11702" y="147202"/>
                    <a:pt x="10658" y="147955"/>
                    <a:pt x="9419" y="148249"/>
                  </a:cubicBezTo>
                  <a:cubicBezTo>
                    <a:pt x="9228" y="148294"/>
                    <a:pt x="9035" y="148312"/>
                    <a:pt x="8841" y="148312"/>
                  </a:cubicBezTo>
                  <a:cubicBezTo>
                    <a:pt x="8189" y="148312"/>
                    <a:pt x="7520" y="148114"/>
                    <a:pt x="6875" y="148099"/>
                  </a:cubicBezTo>
                  <a:cubicBezTo>
                    <a:pt x="6832" y="148098"/>
                    <a:pt x="6789" y="148097"/>
                    <a:pt x="6745" y="148097"/>
                  </a:cubicBezTo>
                  <a:cubicBezTo>
                    <a:pt x="6099" y="148097"/>
                    <a:pt x="5454" y="148209"/>
                    <a:pt x="4811" y="148268"/>
                  </a:cubicBezTo>
                  <a:cubicBezTo>
                    <a:pt x="4513" y="148296"/>
                    <a:pt x="4215" y="148316"/>
                    <a:pt x="3920" y="148316"/>
                  </a:cubicBezTo>
                  <a:cubicBezTo>
                    <a:pt x="3336" y="148316"/>
                    <a:pt x="2762" y="148237"/>
                    <a:pt x="2209" y="147978"/>
                  </a:cubicBezTo>
                  <a:cubicBezTo>
                    <a:pt x="2174" y="147961"/>
                    <a:pt x="2140" y="147942"/>
                    <a:pt x="2105" y="147924"/>
                  </a:cubicBezTo>
                  <a:cubicBezTo>
                    <a:pt x="2094" y="147904"/>
                    <a:pt x="2079" y="147887"/>
                    <a:pt x="2062" y="147873"/>
                  </a:cubicBezTo>
                  <a:cubicBezTo>
                    <a:pt x="1662" y="147537"/>
                    <a:pt x="1223" y="147345"/>
                    <a:pt x="932" y="146877"/>
                  </a:cubicBezTo>
                  <a:cubicBezTo>
                    <a:pt x="604" y="146348"/>
                    <a:pt x="574" y="145805"/>
                    <a:pt x="682" y="145236"/>
                  </a:cubicBezTo>
                  <a:lnTo>
                    <a:pt x="682" y="145236"/>
                  </a:lnTo>
                  <a:cubicBezTo>
                    <a:pt x="689" y="145237"/>
                    <a:pt x="696" y="145237"/>
                    <a:pt x="702" y="145237"/>
                  </a:cubicBezTo>
                  <a:cubicBezTo>
                    <a:pt x="709" y="145237"/>
                    <a:pt x="716" y="145237"/>
                    <a:pt x="723" y="145236"/>
                  </a:cubicBezTo>
                  <a:cubicBezTo>
                    <a:pt x="804" y="145223"/>
                    <a:pt x="883" y="145218"/>
                    <a:pt x="959" y="145218"/>
                  </a:cubicBezTo>
                  <a:close/>
                  <a:moveTo>
                    <a:pt x="19196" y="136011"/>
                  </a:moveTo>
                  <a:cubicBezTo>
                    <a:pt x="19244" y="136011"/>
                    <a:pt x="19291" y="136047"/>
                    <a:pt x="19336" y="136118"/>
                  </a:cubicBezTo>
                  <a:cubicBezTo>
                    <a:pt x="19567" y="136161"/>
                    <a:pt x="19952" y="136300"/>
                    <a:pt x="20145" y="136402"/>
                  </a:cubicBezTo>
                  <a:cubicBezTo>
                    <a:pt x="20477" y="136578"/>
                    <a:pt x="20613" y="136927"/>
                    <a:pt x="20938" y="137107"/>
                  </a:cubicBezTo>
                  <a:cubicBezTo>
                    <a:pt x="21051" y="137170"/>
                    <a:pt x="21216" y="137163"/>
                    <a:pt x="21315" y="137221"/>
                  </a:cubicBezTo>
                  <a:cubicBezTo>
                    <a:pt x="21723" y="137459"/>
                    <a:pt x="21754" y="138024"/>
                    <a:pt x="21799" y="138442"/>
                  </a:cubicBezTo>
                  <a:cubicBezTo>
                    <a:pt x="21803" y="138476"/>
                    <a:pt x="21817" y="138509"/>
                    <a:pt x="21837" y="138536"/>
                  </a:cubicBezTo>
                  <a:cubicBezTo>
                    <a:pt x="21584" y="139090"/>
                    <a:pt x="21727" y="139720"/>
                    <a:pt x="21544" y="140319"/>
                  </a:cubicBezTo>
                  <a:cubicBezTo>
                    <a:pt x="21434" y="140679"/>
                    <a:pt x="21218" y="141002"/>
                    <a:pt x="21081" y="141351"/>
                  </a:cubicBezTo>
                  <a:cubicBezTo>
                    <a:pt x="20887" y="141841"/>
                    <a:pt x="20787" y="142346"/>
                    <a:pt x="20571" y="142831"/>
                  </a:cubicBezTo>
                  <a:cubicBezTo>
                    <a:pt x="20533" y="142916"/>
                    <a:pt x="20595" y="143039"/>
                    <a:pt x="20684" y="143039"/>
                  </a:cubicBezTo>
                  <a:cubicBezTo>
                    <a:pt x="20707" y="143039"/>
                    <a:pt x="20730" y="143031"/>
                    <a:pt x="20755" y="143014"/>
                  </a:cubicBezTo>
                  <a:cubicBezTo>
                    <a:pt x="20860" y="142936"/>
                    <a:pt x="20944" y="142837"/>
                    <a:pt x="21016" y="142729"/>
                  </a:cubicBezTo>
                  <a:cubicBezTo>
                    <a:pt x="21125" y="143464"/>
                    <a:pt x="21468" y="144183"/>
                    <a:pt x="21519" y="144984"/>
                  </a:cubicBezTo>
                  <a:cubicBezTo>
                    <a:pt x="21529" y="145132"/>
                    <a:pt x="21645" y="145208"/>
                    <a:pt x="21759" y="145208"/>
                  </a:cubicBezTo>
                  <a:cubicBezTo>
                    <a:pt x="21871" y="145208"/>
                    <a:pt x="21981" y="145134"/>
                    <a:pt x="21983" y="144984"/>
                  </a:cubicBezTo>
                  <a:cubicBezTo>
                    <a:pt x="21986" y="144387"/>
                    <a:pt x="21791" y="143907"/>
                    <a:pt x="21584" y="143357"/>
                  </a:cubicBezTo>
                  <a:cubicBezTo>
                    <a:pt x="21409" y="142896"/>
                    <a:pt x="21340" y="142456"/>
                    <a:pt x="21333" y="141998"/>
                  </a:cubicBezTo>
                  <a:cubicBezTo>
                    <a:pt x="21434" y="141642"/>
                    <a:pt x="21507" y="141271"/>
                    <a:pt x="21633" y="140968"/>
                  </a:cubicBezTo>
                  <a:cubicBezTo>
                    <a:pt x="21748" y="140687"/>
                    <a:pt x="21871" y="140414"/>
                    <a:pt x="21916" y="140110"/>
                  </a:cubicBezTo>
                  <a:cubicBezTo>
                    <a:pt x="21936" y="139966"/>
                    <a:pt x="21944" y="139820"/>
                    <a:pt x="21943" y="139674"/>
                  </a:cubicBezTo>
                  <a:lnTo>
                    <a:pt x="21943" y="139674"/>
                  </a:lnTo>
                  <a:cubicBezTo>
                    <a:pt x="22198" y="139949"/>
                    <a:pt x="22602" y="140185"/>
                    <a:pt x="22768" y="140325"/>
                  </a:cubicBezTo>
                  <a:lnTo>
                    <a:pt x="22767" y="140325"/>
                  </a:lnTo>
                  <a:cubicBezTo>
                    <a:pt x="23661" y="141080"/>
                    <a:pt x="24636" y="141067"/>
                    <a:pt x="25774" y="141167"/>
                  </a:cubicBezTo>
                  <a:cubicBezTo>
                    <a:pt x="27047" y="141279"/>
                    <a:pt x="28251" y="141705"/>
                    <a:pt x="28408" y="143190"/>
                  </a:cubicBezTo>
                  <a:cubicBezTo>
                    <a:pt x="28534" y="144377"/>
                    <a:pt x="28119" y="145537"/>
                    <a:pt x="26917" y="145951"/>
                  </a:cubicBezTo>
                  <a:cubicBezTo>
                    <a:pt x="26558" y="146075"/>
                    <a:pt x="26195" y="146140"/>
                    <a:pt x="25841" y="146140"/>
                  </a:cubicBezTo>
                  <a:cubicBezTo>
                    <a:pt x="25168" y="146140"/>
                    <a:pt x="24526" y="145908"/>
                    <a:pt x="23991" y="145414"/>
                  </a:cubicBezTo>
                  <a:cubicBezTo>
                    <a:pt x="23671" y="145120"/>
                    <a:pt x="23532" y="144879"/>
                    <a:pt x="23162" y="144763"/>
                  </a:cubicBezTo>
                  <a:cubicBezTo>
                    <a:pt x="23522" y="144431"/>
                    <a:pt x="23929" y="144100"/>
                    <a:pt x="24380" y="144100"/>
                  </a:cubicBezTo>
                  <a:cubicBezTo>
                    <a:pt x="24509" y="144100"/>
                    <a:pt x="24642" y="144127"/>
                    <a:pt x="24778" y="144189"/>
                  </a:cubicBezTo>
                  <a:cubicBezTo>
                    <a:pt x="24821" y="144208"/>
                    <a:pt x="24864" y="144217"/>
                    <a:pt x="24904" y="144217"/>
                  </a:cubicBezTo>
                  <a:cubicBezTo>
                    <a:pt x="25156" y="144217"/>
                    <a:pt x="25322" y="143874"/>
                    <a:pt x="25054" y="143717"/>
                  </a:cubicBezTo>
                  <a:cubicBezTo>
                    <a:pt x="24836" y="143589"/>
                    <a:pt x="24614" y="143533"/>
                    <a:pt x="24395" y="143533"/>
                  </a:cubicBezTo>
                  <a:cubicBezTo>
                    <a:pt x="23994" y="143533"/>
                    <a:pt x="23603" y="143720"/>
                    <a:pt x="23258" y="143994"/>
                  </a:cubicBezTo>
                  <a:cubicBezTo>
                    <a:pt x="22520" y="144579"/>
                    <a:pt x="21713" y="145354"/>
                    <a:pt x="21184" y="146135"/>
                  </a:cubicBezTo>
                  <a:cubicBezTo>
                    <a:pt x="21134" y="146209"/>
                    <a:pt x="21203" y="146292"/>
                    <a:pt x="21278" y="146292"/>
                  </a:cubicBezTo>
                  <a:cubicBezTo>
                    <a:pt x="21294" y="146292"/>
                    <a:pt x="21311" y="146288"/>
                    <a:pt x="21327" y="146279"/>
                  </a:cubicBezTo>
                  <a:cubicBezTo>
                    <a:pt x="21439" y="146214"/>
                    <a:pt x="21545" y="146141"/>
                    <a:pt x="21651" y="146067"/>
                  </a:cubicBezTo>
                  <a:cubicBezTo>
                    <a:pt x="21689" y="146194"/>
                    <a:pt x="21745" y="146322"/>
                    <a:pt x="21772" y="146434"/>
                  </a:cubicBezTo>
                  <a:cubicBezTo>
                    <a:pt x="21863" y="146811"/>
                    <a:pt x="21623" y="147002"/>
                    <a:pt x="21543" y="147345"/>
                  </a:cubicBezTo>
                  <a:cubicBezTo>
                    <a:pt x="21475" y="147633"/>
                    <a:pt x="21659" y="148045"/>
                    <a:pt x="21434" y="148270"/>
                  </a:cubicBezTo>
                  <a:cubicBezTo>
                    <a:pt x="21416" y="148286"/>
                    <a:pt x="21403" y="148308"/>
                    <a:pt x="21397" y="148333"/>
                  </a:cubicBezTo>
                  <a:cubicBezTo>
                    <a:pt x="21363" y="148376"/>
                    <a:pt x="21340" y="148428"/>
                    <a:pt x="21330" y="148483"/>
                  </a:cubicBezTo>
                  <a:cubicBezTo>
                    <a:pt x="20677" y="149033"/>
                    <a:pt x="20189" y="150488"/>
                    <a:pt x="20529" y="151217"/>
                  </a:cubicBezTo>
                  <a:cubicBezTo>
                    <a:pt x="20550" y="151262"/>
                    <a:pt x="20589" y="151281"/>
                    <a:pt x="20629" y="151281"/>
                  </a:cubicBezTo>
                  <a:cubicBezTo>
                    <a:pt x="20677" y="151281"/>
                    <a:pt x="20728" y="151255"/>
                    <a:pt x="20756" y="151217"/>
                  </a:cubicBezTo>
                  <a:cubicBezTo>
                    <a:pt x="21041" y="150838"/>
                    <a:pt x="20874" y="150240"/>
                    <a:pt x="21030" y="149793"/>
                  </a:cubicBezTo>
                  <a:cubicBezTo>
                    <a:pt x="21143" y="149465"/>
                    <a:pt x="21385" y="149170"/>
                    <a:pt x="21514" y="148845"/>
                  </a:cubicBezTo>
                  <a:cubicBezTo>
                    <a:pt x="21557" y="148865"/>
                    <a:pt x="21606" y="148880"/>
                    <a:pt x="21677" y="148919"/>
                  </a:cubicBezTo>
                  <a:cubicBezTo>
                    <a:pt x="21683" y="148923"/>
                    <a:pt x="21690" y="148924"/>
                    <a:pt x="21698" y="148924"/>
                  </a:cubicBezTo>
                  <a:cubicBezTo>
                    <a:pt x="21714" y="148924"/>
                    <a:pt x="21731" y="148918"/>
                    <a:pt x="21746" y="148918"/>
                  </a:cubicBezTo>
                  <a:cubicBezTo>
                    <a:pt x="21750" y="148918"/>
                    <a:pt x="21753" y="148918"/>
                    <a:pt x="21757" y="148919"/>
                  </a:cubicBezTo>
                  <a:cubicBezTo>
                    <a:pt x="22058" y="149025"/>
                    <a:pt x="22424" y="149141"/>
                    <a:pt x="22697" y="149417"/>
                  </a:cubicBezTo>
                  <a:cubicBezTo>
                    <a:pt x="23117" y="149845"/>
                    <a:pt x="23351" y="150035"/>
                    <a:pt x="23996" y="150127"/>
                  </a:cubicBezTo>
                  <a:cubicBezTo>
                    <a:pt x="24219" y="150158"/>
                    <a:pt x="24437" y="150179"/>
                    <a:pt x="24651" y="150179"/>
                  </a:cubicBezTo>
                  <a:cubicBezTo>
                    <a:pt x="24993" y="150179"/>
                    <a:pt x="25326" y="150126"/>
                    <a:pt x="25657" y="149977"/>
                  </a:cubicBezTo>
                  <a:cubicBezTo>
                    <a:pt x="25679" y="149967"/>
                    <a:pt x="25699" y="149952"/>
                    <a:pt x="25715" y="149933"/>
                  </a:cubicBezTo>
                  <a:cubicBezTo>
                    <a:pt x="27026" y="150098"/>
                    <a:pt x="28139" y="151543"/>
                    <a:pt x="27926" y="152922"/>
                  </a:cubicBezTo>
                  <a:cubicBezTo>
                    <a:pt x="27852" y="153405"/>
                    <a:pt x="27321" y="153695"/>
                    <a:pt x="27076" y="154078"/>
                  </a:cubicBezTo>
                  <a:cubicBezTo>
                    <a:pt x="26855" y="154426"/>
                    <a:pt x="26751" y="155364"/>
                    <a:pt x="26441" y="155594"/>
                  </a:cubicBezTo>
                  <a:cubicBezTo>
                    <a:pt x="26198" y="155627"/>
                    <a:pt x="25971" y="155652"/>
                    <a:pt x="25742" y="155652"/>
                  </a:cubicBezTo>
                  <a:cubicBezTo>
                    <a:pt x="25501" y="155652"/>
                    <a:pt x="25257" y="155624"/>
                    <a:pt x="24991" y="155549"/>
                  </a:cubicBezTo>
                  <a:cubicBezTo>
                    <a:pt x="24685" y="155461"/>
                    <a:pt x="24406" y="155340"/>
                    <a:pt x="24092" y="155274"/>
                  </a:cubicBezTo>
                  <a:cubicBezTo>
                    <a:pt x="23836" y="155245"/>
                    <a:pt x="23580" y="155213"/>
                    <a:pt x="23325" y="155178"/>
                  </a:cubicBezTo>
                  <a:cubicBezTo>
                    <a:pt x="23109" y="155059"/>
                    <a:pt x="22932" y="154881"/>
                    <a:pt x="22815" y="154664"/>
                  </a:cubicBezTo>
                  <a:cubicBezTo>
                    <a:pt x="22710" y="154586"/>
                    <a:pt x="22637" y="154500"/>
                    <a:pt x="22501" y="154443"/>
                  </a:cubicBezTo>
                  <a:cubicBezTo>
                    <a:pt x="22299" y="154358"/>
                    <a:pt x="22129" y="154320"/>
                    <a:pt x="21987" y="154320"/>
                  </a:cubicBezTo>
                  <a:cubicBezTo>
                    <a:pt x="21500" y="154320"/>
                    <a:pt x="21344" y="154763"/>
                    <a:pt x="21350" y="155244"/>
                  </a:cubicBezTo>
                  <a:cubicBezTo>
                    <a:pt x="21064" y="155000"/>
                    <a:pt x="20696" y="154906"/>
                    <a:pt x="20306" y="154906"/>
                  </a:cubicBezTo>
                  <a:cubicBezTo>
                    <a:pt x="20161" y="154906"/>
                    <a:pt x="20014" y="154919"/>
                    <a:pt x="19866" y="154942"/>
                  </a:cubicBezTo>
                  <a:cubicBezTo>
                    <a:pt x="19911" y="154797"/>
                    <a:pt x="19807" y="154602"/>
                    <a:pt x="19620" y="154602"/>
                  </a:cubicBezTo>
                  <a:cubicBezTo>
                    <a:pt x="19602" y="154602"/>
                    <a:pt x="19584" y="154604"/>
                    <a:pt x="19565" y="154608"/>
                  </a:cubicBezTo>
                  <a:cubicBezTo>
                    <a:pt x="19384" y="154642"/>
                    <a:pt x="19202" y="154677"/>
                    <a:pt x="19021" y="154715"/>
                  </a:cubicBezTo>
                  <a:cubicBezTo>
                    <a:pt x="18940" y="154732"/>
                    <a:pt x="18857" y="154813"/>
                    <a:pt x="18840" y="154894"/>
                  </a:cubicBezTo>
                  <a:cubicBezTo>
                    <a:pt x="18753" y="155352"/>
                    <a:pt x="18313" y="155441"/>
                    <a:pt x="17882" y="155441"/>
                  </a:cubicBezTo>
                  <a:cubicBezTo>
                    <a:pt x="17691" y="155441"/>
                    <a:pt x="17501" y="155424"/>
                    <a:pt x="17345" y="155412"/>
                  </a:cubicBezTo>
                  <a:cubicBezTo>
                    <a:pt x="17111" y="155397"/>
                    <a:pt x="16909" y="155406"/>
                    <a:pt x="16792" y="155163"/>
                  </a:cubicBezTo>
                  <a:cubicBezTo>
                    <a:pt x="16655" y="154876"/>
                    <a:pt x="16792" y="154434"/>
                    <a:pt x="16920" y="154178"/>
                  </a:cubicBezTo>
                  <a:cubicBezTo>
                    <a:pt x="17017" y="153982"/>
                    <a:pt x="17168" y="153829"/>
                    <a:pt x="17161" y="153594"/>
                  </a:cubicBezTo>
                  <a:cubicBezTo>
                    <a:pt x="17157" y="153428"/>
                    <a:pt x="16910" y="153088"/>
                    <a:pt x="16866" y="152860"/>
                  </a:cubicBezTo>
                  <a:lnTo>
                    <a:pt x="16866" y="152860"/>
                  </a:lnTo>
                  <a:cubicBezTo>
                    <a:pt x="16875" y="152860"/>
                    <a:pt x="16884" y="152860"/>
                    <a:pt x="16893" y="152860"/>
                  </a:cubicBezTo>
                  <a:cubicBezTo>
                    <a:pt x="18340" y="152860"/>
                    <a:pt x="19411" y="151515"/>
                    <a:pt x="19595" y="150113"/>
                  </a:cubicBezTo>
                  <a:cubicBezTo>
                    <a:pt x="19664" y="149581"/>
                    <a:pt x="19472" y="148975"/>
                    <a:pt x="18940" y="148754"/>
                  </a:cubicBezTo>
                  <a:cubicBezTo>
                    <a:pt x="18810" y="148701"/>
                    <a:pt x="18681" y="148679"/>
                    <a:pt x="18554" y="148679"/>
                  </a:cubicBezTo>
                  <a:cubicBezTo>
                    <a:pt x="18087" y="148679"/>
                    <a:pt x="17633" y="148965"/>
                    <a:pt x="17169" y="148965"/>
                  </a:cubicBezTo>
                  <a:cubicBezTo>
                    <a:pt x="17067" y="148965"/>
                    <a:pt x="16965" y="148951"/>
                    <a:pt x="16863" y="148918"/>
                  </a:cubicBezTo>
                  <a:cubicBezTo>
                    <a:pt x="16836" y="148909"/>
                    <a:pt x="16811" y="148905"/>
                    <a:pt x="16787" y="148905"/>
                  </a:cubicBezTo>
                  <a:cubicBezTo>
                    <a:pt x="16556" y="148905"/>
                    <a:pt x="16481" y="149283"/>
                    <a:pt x="16739" y="149371"/>
                  </a:cubicBezTo>
                  <a:cubicBezTo>
                    <a:pt x="16888" y="149421"/>
                    <a:pt x="17028" y="149441"/>
                    <a:pt x="17167" y="149441"/>
                  </a:cubicBezTo>
                  <a:cubicBezTo>
                    <a:pt x="17318" y="149441"/>
                    <a:pt x="17469" y="149417"/>
                    <a:pt x="17633" y="149378"/>
                  </a:cubicBezTo>
                  <a:cubicBezTo>
                    <a:pt x="17841" y="149329"/>
                    <a:pt x="18045" y="149225"/>
                    <a:pt x="18256" y="149196"/>
                  </a:cubicBezTo>
                  <a:cubicBezTo>
                    <a:pt x="18304" y="149190"/>
                    <a:pt x="18349" y="149187"/>
                    <a:pt x="18393" y="149187"/>
                  </a:cubicBezTo>
                  <a:cubicBezTo>
                    <a:pt x="18945" y="149187"/>
                    <a:pt x="19218" y="149662"/>
                    <a:pt x="19096" y="150236"/>
                  </a:cubicBezTo>
                  <a:cubicBezTo>
                    <a:pt x="18862" y="151345"/>
                    <a:pt x="18016" y="152374"/>
                    <a:pt x="16859" y="152374"/>
                  </a:cubicBezTo>
                  <a:cubicBezTo>
                    <a:pt x="16806" y="152374"/>
                    <a:pt x="16752" y="152371"/>
                    <a:pt x="16698" y="152367"/>
                  </a:cubicBezTo>
                  <a:cubicBezTo>
                    <a:pt x="15884" y="152206"/>
                    <a:pt x="15137" y="151883"/>
                    <a:pt x="14353" y="151883"/>
                  </a:cubicBezTo>
                  <a:cubicBezTo>
                    <a:pt x="14045" y="151883"/>
                    <a:pt x="13731" y="151933"/>
                    <a:pt x="13405" y="152063"/>
                  </a:cubicBezTo>
                  <a:cubicBezTo>
                    <a:pt x="12517" y="152416"/>
                    <a:pt x="11926" y="153090"/>
                    <a:pt x="11735" y="154014"/>
                  </a:cubicBezTo>
                  <a:cubicBezTo>
                    <a:pt x="11720" y="154084"/>
                    <a:pt x="11784" y="154143"/>
                    <a:pt x="11843" y="154143"/>
                  </a:cubicBezTo>
                  <a:cubicBezTo>
                    <a:pt x="11872" y="154143"/>
                    <a:pt x="11901" y="154128"/>
                    <a:pt x="11917" y="154092"/>
                  </a:cubicBezTo>
                  <a:cubicBezTo>
                    <a:pt x="12252" y="153349"/>
                    <a:pt x="12860" y="152695"/>
                    <a:pt x="13644" y="152440"/>
                  </a:cubicBezTo>
                  <a:lnTo>
                    <a:pt x="13644" y="152440"/>
                  </a:lnTo>
                  <a:cubicBezTo>
                    <a:pt x="13567" y="152766"/>
                    <a:pt x="13541" y="153112"/>
                    <a:pt x="13526" y="153442"/>
                  </a:cubicBezTo>
                  <a:cubicBezTo>
                    <a:pt x="13509" y="153815"/>
                    <a:pt x="13463" y="154203"/>
                    <a:pt x="13612" y="154550"/>
                  </a:cubicBezTo>
                  <a:cubicBezTo>
                    <a:pt x="13624" y="154580"/>
                    <a:pt x="13648" y="154604"/>
                    <a:pt x="13678" y="154616"/>
                  </a:cubicBezTo>
                  <a:cubicBezTo>
                    <a:pt x="13736" y="156209"/>
                    <a:pt x="9744" y="156296"/>
                    <a:pt x="8761" y="156795"/>
                  </a:cubicBezTo>
                  <a:cubicBezTo>
                    <a:pt x="7889" y="157239"/>
                    <a:pt x="6774" y="157433"/>
                    <a:pt x="5628" y="157433"/>
                  </a:cubicBezTo>
                  <a:cubicBezTo>
                    <a:pt x="4253" y="157433"/>
                    <a:pt x="2834" y="157154"/>
                    <a:pt x="1738" y="156694"/>
                  </a:cubicBezTo>
                  <a:cubicBezTo>
                    <a:pt x="1712" y="156669"/>
                    <a:pt x="1679" y="156650"/>
                    <a:pt x="1643" y="156641"/>
                  </a:cubicBezTo>
                  <a:cubicBezTo>
                    <a:pt x="445" y="156344"/>
                    <a:pt x="1037" y="154992"/>
                    <a:pt x="1140" y="154210"/>
                  </a:cubicBezTo>
                  <a:cubicBezTo>
                    <a:pt x="1237" y="153463"/>
                    <a:pt x="1127" y="152697"/>
                    <a:pt x="1111" y="151948"/>
                  </a:cubicBezTo>
                  <a:cubicBezTo>
                    <a:pt x="1100" y="151415"/>
                    <a:pt x="1135" y="150881"/>
                    <a:pt x="1022" y="150358"/>
                  </a:cubicBezTo>
                  <a:cubicBezTo>
                    <a:pt x="873" y="149673"/>
                    <a:pt x="543" y="149107"/>
                    <a:pt x="436" y="148432"/>
                  </a:cubicBezTo>
                  <a:lnTo>
                    <a:pt x="436" y="148432"/>
                  </a:lnTo>
                  <a:cubicBezTo>
                    <a:pt x="622" y="148635"/>
                    <a:pt x="779" y="148671"/>
                    <a:pt x="1060" y="148759"/>
                  </a:cubicBezTo>
                  <a:cubicBezTo>
                    <a:pt x="1722" y="148969"/>
                    <a:pt x="1983" y="149052"/>
                    <a:pt x="2535" y="149311"/>
                  </a:cubicBezTo>
                  <a:cubicBezTo>
                    <a:pt x="2960" y="149510"/>
                    <a:pt x="3382" y="149562"/>
                    <a:pt x="3805" y="149562"/>
                  </a:cubicBezTo>
                  <a:cubicBezTo>
                    <a:pt x="4258" y="149562"/>
                    <a:pt x="4713" y="149503"/>
                    <a:pt x="5174" y="149503"/>
                  </a:cubicBezTo>
                  <a:cubicBezTo>
                    <a:pt x="5444" y="149503"/>
                    <a:pt x="5715" y="149523"/>
                    <a:pt x="5990" y="149587"/>
                  </a:cubicBezTo>
                  <a:cubicBezTo>
                    <a:pt x="6006" y="149591"/>
                    <a:pt x="6022" y="149592"/>
                    <a:pt x="6038" y="149592"/>
                  </a:cubicBezTo>
                  <a:cubicBezTo>
                    <a:pt x="6227" y="149592"/>
                    <a:pt x="6339" y="149324"/>
                    <a:pt x="6147" y="149218"/>
                  </a:cubicBezTo>
                  <a:cubicBezTo>
                    <a:pt x="5809" y="149032"/>
                    <a:pt x="5502" y="148975"/>
                    <a:pt x="5200" y="148975"/>
                  </a:cubicBezTo>
                  <a:cubicBezTo>
                    <a:pt x="4722" y="148975"/>
                    <a:pt x="4257" y="149118"/>
                    <a:pt x="3706" y="149118"/>
                  </a:cubicBezTo>
                  <a:cubicBezTo>
                    <a:pt x="3652" y="149118"/>
                    <a:pt x="3597" y="149117"/>
                    <a:pt x="3541" y="149114"/>
                  </a:cubicBezTo>
                  <a:cubicBezTo>
                    <a:pt x="2908" y="149080"/>
                    <a:pt x="2484" y="148703"/>
                    <a:pt x="1921" y="148516"/>
                  </a:cubicBezTo>
                  <a:cubicBezTo>
                    <a:pt x="1441" y="148355"/>
                    <a:pt x="979" y="148530"/>
                    <a:pt x="532" y="148189"/>
                  </a:cubicBezTo>
                  <a:cubicBezTo>
                    <a:pt x="515" y="148175"/>
                    <a:pt x="492" y="148167"/>
                    <a:pt x="468" y="148167"/>
                  </a:cubicBezTo>
                  <a:cubicBezTo>
                    <a:pt x="463" y="148167"/>
                    <a:pt x="458" y="148167"/>
                    <a:pt x="452" y="148168"/>
                  </a:cubicBezTo>
                  <a:cubicBezTo>
                    <a:pt x="526" y="148111"/>
                    <a:pt x="639" y="148087"/>
                    <a:pt x="780" y="148087"/>
                  </a:cubicBezTo>
                  <a:cubicBezTo>
                    <a:pt x="1542" y="148087"/>
                    <a:pt x="3109" y="148791"/>
                    <a:pt x="3598" y="148827"/>
                  </a:cubicBezTo>
                  <a:cubicBezTo>
                    <a:pt x="3750" y="148839"/>
                    <a:pt x="3903" y="148844"/>
                    <a:pt x="4055" y="148844"/>
                  </a:cubicBezTo>
                  <a:cubicBezTo>
                    <a:pt x="4923" y="148844"/>
                    <a:pt x="5788" y="148683"/>
                    <a:pt x="6657" y="148683"/>
                  </a:cubicBezTo>
                  <a:cubicBezTo>
                    <a:pt x="6796" y="148683"/>
                    <a:pt x="6936" y="148687"/>
                    <a:pt x="7076" y="148697"/>
                  </a:cubicBezTo>
                  <a:cubicBezTo>
                    <a:pt x="7719" y="148742"/>
                    <a:pt x="8277" y="148853"/>
                    <a:pt x="8844" y="148853"/>
                  </a:cubicBezTo>
                  <a:cubicBezTo>
                    <a:pt x="9226" y="148853"/>
                    <a:pt x="9612" y="148803"/>
                    <a:pt x="10031" y="148647"/>
                  </a:cubicBezTo>
                  <a:cubicBezTo>
                    <a:pt x="10974" y="148297"/>
                    <a:pt x="12010" y="148082"/>
                    <a:pt x="12947" y="147720"/>
                  </a:cubicBezTo>
                  <a:cubicBezTo>
                    <a:pt x="12948" y="147720"/>
                    <a:pt x="12950" y="147720"/>
                    <a:pt x="12951" y="147720"/>
                  </a:cubicBezTo>
                  <a:cubicBezTo>
                    <a:pt x="12955" y="147720"/>
                    <a:pt x="12960" y="147720"/>
                    <a:pt x="12964" y="147720"/>
                  </a:cubicBezTo>
                  <a:cubicBezTo>
                    <a:pt x="12966" y="147720"/>
                    <a:pt x="12968" y="147720"/>
                    <a:pt x="12969" y="147720"/>
                  </a:cubicBezTo>
                  <a:cubicBezTo>
                    <a:pt x="13081" y="147697"/>
                    <a:pt x="13189" y="147687"/>
                    <a:pt x="13295" y="147687"/>
                  </a:cubicBezTo>
                  <a:cubicBezTo>
                    <a:pt x="14026" y="147687"/>
                    <a:pt x="14636" y="148172"/>
                    <a:pt x="15347" y="148172"/>
                  </a:cubicBezTo>
                  <a:cubicBezTo>
                    <a:pt x="15421" y="148172"/>
                    <a:pt x="15496" y="148167"/>
                    <a:pt x="15573" y="148155"/>
                  </a:cubicBezTo>
                  <a:cubicBezTo>
                    <a:pt x="16046" y="148083"/>
                    <a:pt x="16699" y="147744"/>
                    <a:pt x="16995" y="147375"/>
                  </a:cubicBezTo>
                  <a:cubicBezTo>
                    <a:pt x="17597" y="146629"/>
                    <a:pt x="16926" y="145072"/>
                    <a:pt x="18473" y="144932"/>
                  </a:cubicBezTo>
                  <a:cubicBezTo>
                    <a:pt x="18506" y="144928"/>
                    <a:pt x="18539" y="144927"/>
                    <a:pt x="18571" y="144927"/>
                  </a:cubicBezTo>
                  <a:cubicBezTo>
                    <a:pt x="19393" y="144927"/>
                    <a:pt x="19768" y="145886"/>
                    <a:pt x="20555" y="145913"/>
                  </a:cubicBezTo>
                  <a:cubicBezTo>
                    <a:pt x="20557" y="145913"/>
                    <a:pt x="20558" y="145913"/>
                    <a:pt x="20559" y="145913"/>
                  </a:cubicBezTo>
                  <a:cubicBezTo>
                    <a:pt x="20650" y="145913"/>
                    <a:pt x="20707" y="145785"/>
                    <a:pt x="20634" y="145722"/>
                  </a:cubicBezTo>
                  <a:cubicBezTo>
                    <a:pt x="19988" y="145167"/>
                    <a:pt x="19110" y="144417"/>
                    <a:pt x="18269" y="144417"/>
                  </a:cubicBezTo>
                  <a:cubicBezTo>
                    <a:pt x="18206" y="144417"/>
                    <a:pt x="18144" y="144421"/>
                    <a:pt x="18082" y="144430"/>
                  </a:cubicBezTo>
                  <a:cubicBezTo>
                    <a:pt x="17977" y="143717"/>
                    <a:pt x="17660" y="142864"/>
                    <a:pt x="17111" y="142392"/>
                  </a:cubicBezTo>
                  <a:lnTo>
                    <a:pt x="17111" y="142392"/>
                  </a:lnTo>
                  <a:cubicBezTo>
                    <a:pt x="17134" y="142398"/>
                    <a:pt x="17154" y="142402"/>
                    <a:pt x="17177" y="142408"/>
                  </a:cubicBezTo>
                  <a:cubicBezTo>
                    <a:pt x="17575" y="142517"/>
                    <a:pt x="17964" y="142606"/>
                    <a:pt x="18348" y="142606"/>
                  </a:cubicBezTo>
                  <a:cubicBezTo>
                    <a:pt x="18689" y="142606"/>
                    <a:pt x="19026" y="142536"/>
                    <a:pt x="19362" y="142349"/>
                  </a:cubicBezTo>
                  <a:cubicBezTo>
                    <a:pt x="20665" y="141628"/>
                    <a:pt x="21241" y="140243"/>
                    <a:pt x="20481" y="138906"/>
                  </a:cubicBezTo>
                  <a:cubicBezTo>
                    <a:pt x="20471" y="138891"/>
                    <a:pt x="20459" y="138877"/>
                    <a:pt x="20444" y="138865"/>
                  </a:cubicBezTo>
                  <a:cubicBezTo>
                    <a:pt x="20443" y="138862"/>
                    <a:pt x="20443" y="138861"/>
                    <a:pt x="20442" y="138859"/>
                  </a:cubicBezTo>
                  <a:cubicBezTo>
                    <a:pt x="20134" y="138487"/>
                    <a:pt x="19692" y="138214"/>
                    <a:pt x="19197" y="138214"/>
                  </a:cubicBezTo>
                  <a:cubicBezTo>
                    <a:pt x="19185" y="138214"/>
                    <a:pt x="19172" y="138215"/>
                    <a:pt x="19159" y="138215"/>
                  </a:cubicBezTo>
                  <a:cubicBezTo>
                    <a:pt x="18603" y="138231"/>
                    <a:pt x="18103" y="138730"/>
                    <a:pt x="17563" y="138730"/>
                  </a:cubicBezTo>
                  <a:cubicBezTo>
                    <a:pt x="17495" y="138730"/>
                    <a:pt x="17427" y="138722"/>
                    <a:pt x="17357" y="138705"/>
                  </a:cubicBezTo>
                  <a:cubicBezTo>
                    <a:pt x="17334" y="138699"/>
                    <a:pt x="17312" y="138696"/>
                    <a:pt x="17290" y="138696"/>
                  </a:cubicBezTo>
                  <a:cubicBezTo>
                    <a:pt x="17036" y="138696"/>
                    <a:pt x="16947" y="139102"/>
                    <a:pt x="17228" y="139174"/>
                  </a:cubicBezTo>
                  <a:cubicBezTo>
                    <a:pt x="17338" y="139202"/>
                    <a:pt x="17442" y="139215"/>
                    <a:pt x="17544" y="139215"/>
                  </a:cubicBezTo>
                  <a:cubicBezTo>
                    <a:pt x="17816" y="139215"/>
                    <a:pt x="18066" y="139124"/>
                    <a:pt x="18335" y="139000"/>
                  </a:cubicBezTo>
                  <a:cubicBezTo>
                    <a:pt x="18655" y="138852"/>
                    <a:pt x="18952" y="138746"/>
                    <a:pt x="19233" y="138746"/>
                  </a:cubicBezTo>
                  <a:cubicBezTo>
                    <a:pt x="19526" y="138746"/>
                    <a:pt x="19801" y="138860"/>
                    <a:pt x="20065" y="139161"/>
                  </a:cubicBezTo>
                  <a:cubicBezTo>
                    <a:pt x="20992" y="140793"/>
                    <a:pt x="19516" y="142079"/>
                    <a:pt x="18022" y="142079"/>
                  </a:cubicBezTo>
                  <a:cubicBezTo>
                    <a:pt x="17850" y="142079"/>
                    <a:pt x="17677" y="142062"/>
                    <a:pt x="17508" y="142026"/>
                  </a:cubicBezTo>
                  <a:cubicBezTo>
                    <a:pt x="16990" y="141916"/>
                    <a:pt x="16522" y="141757"/>
                    <a:pt x="16016" y="141757"/>
                  </a:cubicBezTo>
                  <a:cubicBezTo>
                    <a:pt x="15867" y="141757"/>
                    <a:pt x="15715" y="141770"/>
                    <a:pt x="15557" y="141804"/>
                  </a:cubicBezTo>
                  <a:cubicBezTo>
                    <a:pt x="14358" y="142056"/>
                    <a:pt x="13235" y="143004"/>
                    <a:pt x="12956" y="144211"/>
                  </a:cubicBezTo>
                  <a:cubicBezTo>
                    <a:pt x="12949" y="144245"/>
                    <a:pt x="12972" y="144265"/>
                    <a:pt x="12998" y="144265"/>
                  </a:cubicBezTo>
                  <a:cubicBezTo>
                    <a:pt x="13011" y="144265"/>
                    <a:pt x="13026" y="144259"/>
                    <a:pt x="13036" y="144246"/>
                  </a:cubicBezTo>
                  <a:cubicBezTo>
                    <a:pt x="13367" y="143814"/>
                    <a:pt x="13700" y="143429"/>
                    <a:pt x="14055" y="143114"/>
                  </a:cubicBezTo>
                  <a:lnTo>
                    <a:pt x="14055" y="143114"/>
                  </a:lnTo>
                  <a:cubicBezTo>
                    <a:pt x="13977" y="144454"/>
                    <a:pt x="14102" y="145809"/>
                    <a:pt x="12510" y="146372"/>
                  </a:cubicBezTo>
                  <a:cubicBezTo>
                    <a:pt x="12173" y="146491"/>
                    <a:pt x="11844" y="146529"/>
                    <a:pt x="11518" y="146529"/>
                  </a:cubicBezTo>
                  <a:cubicBezTo>
                    <a:pt x="10974" y="146529"/>
                    <a:pt x="10440" y="146422"/>
                    <a:pt x="9894" y="146403"/>
                  </a:cubicBezTo>
                  <a:cubicBezTo>
                    <a:pt x="9927" y="146262"/>
                    <a:pt x="9835" y="146092"/>
                    <a:pt x="9667" y="146092"/>
                  </a:cubicBezTo>
                  <a:cubicBezTo>
                    <a:pt x="9646" y="146092"/>
                    <a:pt x="9624" y="146095"/>
                    <a:pt x="9600" y="146101"/>
                  </a:cubicBezTo>
                  <a:cubicBezTo>
                    <a:pt x="9275" y="146180"/>
                    <a:pt x="8976" y="146212"/>
                    <a:pt x="8689" y="146212"/>
                  </a:cubicBezTo>
                  <a:cubicBezTo>
                    <a:pt x="7898" y="146212"/>
                    <a:pt x="7208" y="145970"/>
                    <a:pt x="6360" y="145825"/>
                  </a:cubicBezTo>
                  <a:cubicBezTo>
                    <a:pt x="5968" y="145758"/>
                    <a:pt x="5562" y="145738"/>
                    <a:pt x="5152" y="145738"/>
                  </a:cubicBezTo>
                  <a:cubicBezTo>
                    <a:pt x="4679" y="145738"/>
                    <a:pt x="4201" y="145765"/>
                    <a:pt x="3737" y="145782"/>
                  </a:cubicBezTo>
                  <a:cubicBezTo>
                    <a:pt x="3727" y="145733"/>
                    <a:pt x="3686" y="145696"/>
                    <a:pt x="3637" y="145689"/>
                  </a:cubicBezTo>
                  <a:cubicBezTo>
                    <a:pt x="2847" y="145563"/>
                    <a:pt x="2228" y="144997"/>
                    <a:pt x="1471" y="144752"/>
                  </a:cubicBezTo>
                  <a:cubicBezTo>
                    <a:pt x="1380" y="144731"/>
                    <a:pt x="1288" y="144720"/>
                    <a:pt x="1195" y="144720"/>
                  </a:cubicBezTo>
                  <a:cubicBezTo>
                    <a:pt x="1132" y="144720"/>
                    <a:pt x="1068" y="144725"/>
                    <a:pt x="1005" y="144736"/>
                  </a:cubicBezTo>
                  <a:cubicBezTo>
                    <a:pt x="802" y="144396"/>
                    <a:pt x="763" y="144060"/>
                    <a:pt x="888" y="143726"/>
                  </a:cubicBezTo>
                  <a:cubicBezTo>
                    <a:pt x="926" y="143349"/>
                    <a:pt x="1127" y="142948"/>
                    <a:pt x="1244" y="142593"/>
                  </a:cubicBezTo>
                  <a:cubicBezTo>
                    <a:pt x="1584" y="141566"/>
                    <a:pt x="1947" y="140529"/>
                    <a:pt x="2087" y="139452"/>
                  </a:cubicBezTo>
                  <a:cubicBezTo>
                    <a:pt x="2172" y="138797"/>
                    <a:pt x="1792" y="136879"/>
                    <a:pt x="2171" y="136254"/>
                  </a:cubicBezTo>
                  <a:lnTo>
                    <a:pt x="2171" y="136254"/>
                  </a:lnTo>
                  <a:cubicBezTo>
                    <a:pt x="2258" y="136462"/>
                    <a:pt x="2401" y="136493"/>
                    <a:pt x="2641" y="136523"/>
                  </a:cubicBezTo>
                  <a:cubicBezTo>
                    <a:pt x="3352" y="136610"/>
                    <a:pt x="4034" y="136681"/>
                    <a:pt x="4723" y="136892"/>
                  </a:cubicBezTo>
                  <a:cubicBezTo>
                    <a:pt x="4743" y="136897"/>
                    <a:pt x="4764" y="136901"/>
                    <a:pt x="4784" y="136901"/>
                  </a:cubicBezTo>
                  <a:cubicBezTo>
                    <a:pt x="4801" y="136901"/>
                    <a:pt x="4818" y="136898"/>
                    <a:pt x="4835" y="136894"/>
                  </a:cubicBezTo>
                  <a:cubicBezTo>
                    <a:pt x="5412" y="137156"/>
                    <a:pt x="5990" y="137176"/>
                    <a:pt x="6639" y="137233"/>
                  </a:cubicBezTo>
                  <a:cubicBezTo>
                    <a:pt x="7669" y="137325"/>
                    <a:pt x="8504" y="137689"/>
                    <a:pt x="9493" y="137938"/>
                  </a:cubicBezTo>
                  <a:cubicBezTo>
                    <a:pt x="10286" y="138136"/>
                    <a:pt x="11130" y="138216"/>
                    <a:pt x="11980" y="138216"/>
                  </a:cubicBezTo>
                  <a:cubicBezTo>
                    <a:pt x="12960" y="138216"/>
                    <a:pt x="13947" y="138111"/>
                    <a:pt x="14873" y="137963"/>
                  </a:cubicBezTo>
                  <a:cubicBezTo>
                    <a:pt x="14906" y="137977"/>
                    <a:pt x="14940" y="137985"/>
                    <a:pt x="14974" y="137985"/>
                  </a:cubicBezTo>
                  <a:cubicBezTo>
                    <a:pt x="15026" y="137985"/>
                    <a:pt x="15075" y="137966"/>
                    <a:pt x="15110" y="137925"/>
                  </a:cubicBezTo>
                  <a:cubicBezTo>
                    <a:pt x="15268" y="138030"/>
                    <a:pt x="15375" y="138217"/>
                    <a:pt x="15561" y="138333"/>
                  </a:cubicBezTo>
                  <a:cubicBezTo>
                    <a:pt x="15769" y="138463"/>
                    <a:pt x="16026" y="138543"/>
                    <a:pt x="16277" y="138543"/>
                  </a:cubicBezTo>
                  <a:cubicBezTo>
                    <a:pt x="16379" y="138543"/>
                    <a:pt x="16480" y="138530"/>
                    <a:pt x="16577" y="138502"/>
                  </a:cubicBezTo>
                  <a:cubicBezTo>
                    <a:pt x="16854" y="138420"/>
                    <a:pt x="17011" y="138241"/>
                    <a:pt x="17116" y="137980"/>
                  </a:cubicBezTo>
                  <a:cubicBezTo>
                    <a:pt x="17228" y="137703"/>
                    <a:pt x="17241" y="137412"/>
                    <a:pt x="17423" y="137164"/>
                  </a:cubicBezTo>
                  <a:cubicBezTo>
                    <a:pt x="17632" y="136879"/>
                    <a:pt x="17938" y="136816"/>
                    <a:pt x="18217" y="136634"/>
                  </a:cubicBezTo>
                  <a:cubicBezTo>
                    <a:pt x="18239" y="136618"/>
                    <a:pt x="18255" y="136595"/>
                    <a:pt x="18262" y="136570"/>
                  </a:cubicBezTo>
                  <a:cubicBezTo>
                    <a:pt x="18406" y="136488"/>
                    <a:pt x="18551" y="136409"/>
                    <a:pt x="18694" y="136322"/>
                  </a:cubicBezTo>
                  <a:cubicBezTo>
                    <a:pt x="18823" y="136250"/>
                    <a:pt x="18948" y="136174"/>
                    <a:pt x="19070" y="136091"/>
                  </a:cubicBezTo>
                  <a:cubicBezTo>
                    <a:pt x="19113" y="136038"/>
                    <a:pt x="19155" y="136011"/>
                    <a:pt x="19196" y="136011"/>
                  </a:cubicBezTo>
                  <a:close/>
                  <a:moveTo>
                    <a:pt x="14329" y="152329"/>
                  </a:moveTo>
                  <a:cubicBezTo>
                    <a:pt x="15069" y="152329"/>
                    <a:pt x="15790" y="152670"/>
                    <a:pt x="16508" y="152824"/>
                  </a:cubicBezTo>
                  <a:cubicBezTo>
                    <a:pt x="16504" y="152934"/>
                    <a:pt x="16525" y="153042"/>
                    <a:pt x="16567" y="153143"/>
                  </a:cubicBezTo>
                  <a:cubicBezTo>
                    <a:pt x="16692" y="153440"/>
                    <a:pt x="16878" y="153381"/>
                    <a:pt x="16709" y="153838"/>
                  </a:cubicBezTo>
                  <a:cubicBezTo>
                    <a:pt x="16662" y="153964"/>
                    <a:pt x="16546" y="154081"/>
                    <a:pt x="16492" y="154209"/>
                  </a:cubicBezTo>
                  <a:cubicBezTo>
                    <a:pt x="16362" y="154513"/>
                    <a:pt x="16329" y="154849"/>
                    <a:pt x="16393" y="155172"/>
                  </a:cubicBezTo>
                  <a:cubicBezTo>
                    <a:pt x="16427" y="155340"/>
                    <a:pt x="16473" y="155514"/>
                    <a:pt x="16574" y="155647"/>
                  </a:cubicBezTo>
                  <a:cubicBezTo>
                    <a:pt x="16504" y="155723"/>
                    <a:pt x="16439" y="155803"/>
                    <a:pt x="16348" y="155875"/>
                  </a:cubicBezTo>
                  <a:cubicBezTo>
                    <a:pt x="16176" y="156012"/>
                    <a:pt x="15925" y="156061"/>
                    <a:pt x="15777" y="156228"/>
                  </a:cubicBezTo>
                  <a:cubicBezTo>
                    <a:pt x="15471" y="156575"/>
                    <a:pt x="15610" y="157111"/>
                    <a:pt x="15543" y="157517"/>
                  </a:cubicBezTo>
                  <a:cubicBezTo>
                    <a:pt x="15533" y="157580"/>
                    <a:pt x="15539" y="157609"/>
                    <a:pt x="15549" y="157622"/>
                  </a:cubicBezTo>
                  <a:cubicBezTo>
                    <a:pt x="15548" y="157622"/>
                    <a:pt x="15547" y="157622"/>
                    <a:pt x="15545" y="157623"/>
                  </a:cubicBezTo>
                  <a:cubicBezTo>
                    <a:pt x="15543" y="157625"/>
                    <a:pt x="15536" y="157625"/>
                    <a:pt x="15526" y="157625"/>
                  </a:cubicBezTo>
                  <a:cubicBezTo>
                    <a:pt x="15482" y="157625"/>
                    <a:pt x="15378" y="157613"/>
                    <a:pt x="15348" y="157613"/>
                  </a:cubicBezTo>
                  <a:cubicBezTo>
                    <a:pt x="15346" y="157613"/>
                    <a:pt x="15344" y="157613"/>
                    <a:pt x="15342" y="157614"/>
                  </a:cubicBezTo>
                  <a:cubicBezTo>
                    <a:pt x="15148" y="157635"/>
                    <a:pt x="15020" y="157774"/>
                    <a:pt x="14841" y="157814"/>
                  </a:cubicBezTo>
                  <a:cubicBezTo>
                    <a:pt x="14783" y="157827"/>
                    <a:pt x="14732" y="157833"/>
                    <a:pt x="14687" y="157833"/>
                  </a:cubicBezTo>
                  <a:cubicBezTo>
                    <a:pt x="14346" y="157833"/>
                    <a:pt x="14317" y="157497"/>
                    <a:pt x="14117" y="157299"/>
                  </a:cubicBezTo>
                  <a:cubicBezTo>
                    <a:pt x="14174" y="157026"/>
                    <a:pt x="14136" y="156705"/>
                    <a:pt x="14146" y="156447"/>
                  </a:cubicBezTo>
                  <a:cubicBezTo>
                    <a:pt x="14158" y="156148"/>
                    <a:pt x="14195" y="155875"/>
                    <a:pt x="14025" y="155627"/>
                  </a:cubicBezTo>
                  <a:cubicBezTo>
                    <a:pt x="14348" y="155159"/>
                    <a:pt x="14394" y="154576"/>
                    <a:pt x="13955" y="154143"/>
                  </a:cubicBezTo>
                  <a:cubicBezTo>
                    <a:pt x="13965" y="153910"/>
                    <a:pt x="13943" y="153670"/>
                    <a:pt x="13953" y="153443"/>
                  </a:cubicBezTo>
                  <a:cubicBezTo>
                    <a:pt x="13969" y="153080"/>
                    <a:pt x="14019" y="152713"/>
                    <a:pt x="14020" y="152350"/>
                  </a:cubicBezTo>
                  <a:cubicBezTo>
                    <a:pt x="14124" y="152336"/>
                    <a:pt x="14227" y="152329"/>
                    <a:pt x="14329" y="152329"/>
                  </a:cubicBezTo>
                  <a:close/>
                  <a:moveTo>
                    <a:pt x="13715" y="155967"/>
                  </a:moveTo>
                  <a:lnTo>
                    <a:pt x="13715" y="155967"/>
                  </a:lnTo>
                  <a:cubicBezTo>
                    <a:pt x="13754" y="156337"/>
                    <a:pt x="13632" y="156751"/>
                    <a:pt x="13644" y="157127"/>
                  </a:cubicBezTo>
                  <a:cubicBezTo>
                    <a:pt x="13581" y="157123"/>
                    <a:pt x="13519" y="157121"/>
                    <a:pt x="13457" y="157121"/>
                  </a:cubicBezTo>
                  <a:cubicBezTo>
                    <a:pt x="12808" y="157121"/>
                    <a:pt x="12222" y="157344"/>
                    <a:pt x="11572" y="157547"/>
                  </a:cubicBezTo>
                  <a:cubicBezTo>
                    <a:pt x="10463" y="157893"/>
                    <a:pt x="9350" y="158227"/>
                    <a:pt x="8238" y="158563"/>
                  </a:cubicBezTo>
                  <a:cubicBezTo>
                    <a:pt x="6034" y="159228"/>
                    <a:pt x="3975" y="159610"/>
                    <a:pt x="1675" y="159768"/>
                  </a:cubicBezTo>
                  <a:cubicBezTo>
                    <a:pt x="1416" y="158963"/>
                    <a:pt x="934" y="157826"/>
                    <a:pt x="1184" y="156959"/>
                  </a:cubicBezTo>
                  <a:lnTo>
                    <a:pt x="1184" y="156959"/>
                  </a:lnTo>
                  <a:cubicBezTo>
                    <a:pt x="1294" y="157008"/>
                    <a:pt x="1409" y="157044"/>
                    <a:pt x="1527" y="157065"/>
                  </a:cubicBezTo>
                  <a:cubicBezTo>
                    <a:pt x="1542" y="157068"/>
                    <a:pt x="1556" y="157069"/>
                    <a:pt x="1570" y="157069"/>
                  </a:cubicBezTo>
                  <a:cubicBezTo>
                    <a:pt x="1590" y="157069"/>
                    <a:pt x="1610" y="157067"/>
                    <a:pt x="1630" y="157062"/>
                  </a:cubicBezTo>
                  <a:cubicBezTo>
                    <a:pt x="2767" y="157770"/>
                    <a:pt x="4212" y="157881"/>
                    <a:pt x="5526" y="157928"/>
                  </a:cubicBezTo>
                  <a:cubicBezTo>
                    <a:pt x="5828" y="157938"/>
                    <a:pt x="6147" y="157950"/>
                    <a:pt x="6467" y="157950"/>
                  </a:cubicBezTo>
                  <a:cubicBezTo>
                    <a:pt x="6964" y="157950"/>
                    <a:pt x="7467" y="157920"/>
                    <a:pt x="7930" y="157806"/>
                  </a:cubicBezTo>
                  <a:cubicBezTo>
                    <a:pt x="8637" y="157631"/>
                    <a:pt x="9158" y="157131"/>
                    <a:pt x="9848" y="156933"/>
                  </a:cubicBezTo>
                  <a:cubicBezTo>
                    <a:pt x="11013" y="156598"/>
                    <a:pt x="12739" y="156804"/>
                    <a:pt x="13715" y="155967"/>
                  </a:cubicBezTo>
                  <a:close/>
                  <a:moveTo>
                    <a:pt x="16524" y="163763"/>
                  </a:moveTo>
                  <a:cubicBezTo>
                    <a:pt x="16531" y="163782"/>
                    <a:pt x="16544" y="163799"/>
                    <a:pt x="16559" y="163811"/>
                  </a:cubicBezTo>
                  <a:cubicBezTo>
                    <a:pt x="16752" y="163953"/>
                    <a:pt x="16873" y="163997"/>
                    <a:pt x="16885" y="164263"/>
                  </a:cubicBezTo>
                  <a:cubicBezTo>
                    <a:pt x="16889" y="164390"/>
                    <a:pt x="16924" y="164512"/>
                    <a:pt x="16987" y="164620"/>
                  </a:cubicBezTo>
                  <a:cubicBezTo>
                    <a:pt x="17116" y="164842"/>
                    <a:pt x="17381" y="164998"/>
                    <a:pt x="17442" y="165253"/>
                  </a:cubicBezTo>
                  <a:cubicBezTo>
                    <a:pt x="17457" y="165309"/>
                    <a:pt x="17493" y="165358"/>
                    <a:pt x="17543" y="165388"/>
                  </a:cubicBezTo>
                  <a:cubicBezTo>
                    <a:pt x="17551" y="165613"/>
                    <a:pt x="17692" y="165879"/>
                    <a:pt x="17760" y="166079"/>
                  </a:cubicBezTo>
                  <a:cubicBezTo>
                    <a:pt x="17807" y="166219"/>
                    <a:pt x="17852" y="166356"/>
                    <a:pt x="17908" y="166487"/>
                  </a:cubicBezTo>
                  <a:cubicBezTo>
                    <a:pt x="17712" y="166494"/>
                    <a:pt x="17528" y="166538"/>
                    <a:pt x="17330" y="166577"/>
                  </a:cubicBezTo>
                  <a:cubicBezTo>
                    <a:pt x="17258" y="166591"/>
                    <a:pt x="17197" y="166597"/>
                    <a:pt x="17141" y="166597"/>
                  </a:cubicBezTo>
                  <a:cubicBezTo>
                    <a:pt x="16904" y="166597"/>
                    <a:pt x="16785" y="166482"/>
                    <a:pt x="16521" y="166375"/>
                  </a:cubicBezTo>
                  <a:cubicBezTo>
                    <a:pt x="16435" y="166340"/>
                    <a:pt x="16345" y="166321"/>
                    <a:pt x="16259" y="166321"/>
                  </a:cubicBezTo>
                  <a:cubicBezTo>
                    <a:pt x="16142" y="166321"/>
                    <a:pt x="16032" y="166356"/>
                    <a:pt x="15950" y="166436"/>
                  </a:cubicBezTo>
                  <a:cubicBezTo>
                    <a:pt x="15908" y="166409"/>
                    <a:pt x="15869" y="166376"/>
                    <a:pt x="15837" y="166337"/>
                  </a:cubicBezTo>
                  <a:cubicBezTo>
                    <a:pt x="15750" y="166222"/>
                    <a:pt x="15692" y="166085"/>
                    <a:pt x="15622" y="165959"/>
                  </a:cubicBezTo>
                  <a:cubicBezTo>
                    <a:pt x="15571" y="165867"/>
                    <a:pt x="15481" y="165729"/>
                    <a:pt x="15373" y="165638"/>
                  </a:cubicBezTo>
                  <a:cubicBezTo>
                    <a:pt x="15413" y="165583"/>
                    <a:pt x="15457" y="165530"/>
                    <a:pt x="15491" y="165469"/>
                  </a:cubicBezTo>
                  <a:cubicBezTo>
                    <a:pt x="15542" y="165376"/>
                    <a:pt x="15556" y="165240"/>
                    <a:pt x="15491" y="165148"/>
                  </a:cubicBezTo>
                  <a:cubicBezTo>
                    <a:pt x="15252" y="164814"/>
                    <a:pt x="15135" y="164463"/>
                    <a:pt x="15032" y="164077"/>
                  </a:cubicBezTo>
                  <a:cubicBezTo>
                    <a:pt x="15526" y="163967"/>
                    <a:pt x="16032" y="163875"/>
                    <a:pt x="16524" y="163763"/>
                  </a:cubicBezTo>
                  <a:close/>
                  <a:moveTo>
                    <a:pt x="15154" y="165893"/>
                  </a:moveTo>
                  <a:cubicBezTo>
                    <a:pt x="15182" y="165919"/>
                    <a:pt x="15207" y="165950"/>
                    <a:pt x="15228" y="165983"/>
                  </a:cubicBezTo>
                  <a:cubicBezTo>
                    <a:pt x="15301" y="166105"/>
                    <a:pt x="15341" y="166246"/>
                    <a:pt x="15396" y="166376"/>
                  </a:cubicBezTo>
                  <a:cubicBezTo>
                    <a:pt x="15439" y="166480"/>
                    <a:pt x="15494" y="166578"/>
                    <a:pt x="15559" y="166670"/>
                  </a:cubicBezTo>
                  <a:cubicBezTo>
                    <a:pt x="15155" y="166989"/>
                    <a:pt x="14516" y="167095"/>
                    <a:pt x="14128" y="167464"/>
                  </a:cubicBezTo>
                  <a:cubicBezTo>
                    <a:pt x="12956" y="168582"/>
                    <a:pt x="11302" y="168589"/>
                    <a:pt x="9973" y="169417"/>
                  </a:cubicBezTo>
                  <a:cubicBezTo>
                    <a:pt x="9394" y="169776"/>
                    <a:pt x="9164" y="170204"/>
                    <a:pt x="8408" y="170269"/>
                  </a:cubicBezTo>
                  <a:cubicBezTo>
                    <a:pt x="7446" y="170353"/>
                    <a:pt x="6625" y="170954"/>
                    <a:pt x="5686" y="171159"/>
                  </a:cubicBezTo>
                  <a:cubicBezTo>
                    <a:pt x="5258" y="171017"/>
                    <a:pt x="4835" y="170945"/>
                    <a:pt x="4451" y="170679"/>
                  </a:cubicBezTo>
                  <a:cubicBezTo>
                    <a:pt x="4030" y="170386"/>
                    <a:pt x="3756" y="169980"/>
                    <a:pt x="3731" y="169497"/>
                  </a:cubicBezTo>
                  <a:cubicBezTo>
                    <a:pt x="3772" y="169470"/>
                    <a:pt x="3806" y="169433"/>
                    <a:pt x="3825" y="169388"/>
                  </a:cubicBezTo>
                  <a:cubicBezTo>
                    <a:pt x="4561" y="169381"/>
                    <a:pt x="5258" y="169046"/>
                    <a:pt x="5990" y="168935"/>
                  </a:cubicBezTo>
                  <a:cubicBezTo>
                    <a:pt x="6141" y="168912"/>
                    <a:pt x="6291" y="168904"/>
                    <a:pt x="6439" y="168904"/>
                  </a:cubicBezTo>
                  <a:cubicBezTo>
                    <a:pt x="6883" y="168904"/>
                    <a:pt x="7318" y="168981"/>
                    <a:pt x="7759" y="168981"/>
                  </a:cubicBezTo>
                  <a:cubicBezTo>
                    <a:pt x="7866" y="168981"/>
                    <a:pt x="7973" y="168976"/>
                    <a:pt x="8080" y="168965"/>
                  </a:cubicBezTo>
                  <a:cubicBezTo>
                    <a:pt x="8577" y="168913"/>
                    <a:pt x="9055" y="168726"/>
                    <a:pt x="9513" y="168544"/>
                  </a:cubicBezTo>
                  <a:cubicBezTo>
                    <a:pt x="10730" y="168056"/>
                    <a:pt x="11918" y="167482"/>
                    <a:pt x="13115" y="166946"/>
                  </a:cubicBezTo>
                  <a:cubicBezTo>
                    <a:pt x="13786" y="166643"/>
                    <a:pt x="14613" y="166414"/>
                    <a:pt x="15154" y="165893"/>
                  </a:cubicBezTo>
                  <a:close/>
                  <a:moveTo>
                    <a:pt x="20319" y="155332"/>
                  </a:moveTo>
                  <a:cubicBezTo>
                    <a:pt x="20441" y="155332"/>
                    <a:pt x="20563" y="155349"/>
                    <a:pt x="20682" y="155397"/>
                  </a:cubicBezTo>
                  <a:cubicBezTo>
                    <a:pt x="21040" y="155539"/>
                    <a:pt x="21162" y="155983"/>
                    <a:pt x="21505" y="156094"/>
                  </a:cubicBezTo>
                  <a:cubicBezTo>
                    <a:pt x="21522" y="156100"/>
                    <a:pt x="21539" y="156102"/>
                    <a:pt x="21556" y="156102"/>
                  </a:cubicBezTo>
                  <a:cubicBezTo>
                    <a:pt x="21607" y="156102"/>
                    <a:pt x="21658" y="156080"/>
                    <a:pt x="21696" y="156047"/>
                  </a:cubicBezTo>
                  <a:cubicBezTo>
                    <a:pt x="21928" y="156186"/>
                    <a:pt x="21834" y="156832"/>
                    <a:pt x="21839" y="156994"/>
                  </a:cubicBezTo>
                  <a:cubicBezTo>
                    <a:pt x="21844" y="157190"/>
                    <a:pt x="21866" y="157384"/>
                    <a:pt x="21938" y="157566"/>
                  </a:cubicBezTo>
                  <a:cubicBezTo>
                    <a:pt x="22000" y="157721"/>
                    <a:pt x="22102" y="157887"/>
                    <a:pt x="22237" y="157985"/>
                  </a:cubicBezTo>
                  <a:cubicBezTo>
                    <a:pt x="22040" y="158150"/>
                    <a:pt x="21934" y="158358"/>
                    <a:pt x="21819" y="158635"/>
                  </a:cubicBezTo>
                  <a:cubicBezTo>
                    <a:pt x="21670" y="158994"/>
                    <a:pt x="21660" y="159355"/>
                    <a:pt x="21370" y="159661"/>
                  </a:cubicBezTo>
                  <a:cubicBezTo>
                    <a:pt x="21264" y="159773"/>
                    <a:pt x="21150" y="159805"/>
                    <a:pt x="21059" y="159939"/>
                  </a:cubicBezTo>
                  <a:cubicBezTo>
                    <a:pt x="20825" y="160285"/>
                    <a:pt x="20784" y="160811"/>
                    <a:pt x="20683" y="161204"/>
                  </a:cubicBezTo>
                  <a:cubicBezTo>
                    <a:pt x="20578" y="161616"/>
                    <a:pt x="20594" y="161902"/>
                    <a:pt x="20821" y="162271"/>
                  </a:cubicBezTo>
                  <a:cubicBezTo>
                    <a:pt x="20863" y="162339"/>
                    <a:pt x="20925" y="162367"/>
                    <a:pt x="20988" y="162367"/>
                  </a:cubicBezTo>
                  <a:cubicBezTo>
                    <a:pt x="21130" y="162367"/>
                    <a:pt x="21272" y="162220"/>
                    <a:pt x="21175" y="162063"/>
                  </a:cubicBezTo>
                  <a:cubicBezTo>
                    <a:pt x="20890" y="161607"/>
                    <a:pt x="21163" y="161125"/>
                    <a:pt x="21308" y="160677"/>
                  </a:cubicBezTo>
                  <a:cubicBezTo>
                    <a:pt x="21452" y="160230"/>
                    <a:pt x="21556" y="160102"/>
                    <a:pt x="21879" y="159784"/>
                  </a:cubicBezTo>
                  <a:cubicBezTo>
                    <a:pt x="21996" y="159668"/>
                    <a:pt x="22082" y="159573"/>
                    <a:pt x="22134" y="159410"/>
                  </a:cubicBezTo>
                  <a:cubicBezTo>
                    <a:pt x="22162" y="159326"/>
                    <a:pt x="22137" y="159228"/>
                    <a:pt x="22158" y="159143"/>
                  </a:cubicBezTo>
                  <a:cubicBezTo>
                    <a:pt x="22252" y="158761"/>
                    <a:pt x="22289" y="158385"/>
                    <a:pt x="22553" y="158066"/>
                  </a:cubicBezTo>
                  <a:cubicBezTo>
                    <a:pt x="22563" y="158065"/>
                    <a:pt x="22571" y="158066"/>
                    <a:pt x="22581" y="158064"/>
                  </a:cubicBezTo>
                  <a:cubicBezTo>
                    <a:pt x="22614" y="158054"/>
                    <a:pt x="22642" y="158032"/>
                    <a:pt x="22657" y="158000"/>
                  </a:cubicBezTo>
                  <a:cubicBezTo>
                    <a:pt x="22801" y="158030"/>
                    <a:pt x="22943" y="158053"/>
                    <a:pt x="23084" y="158090"/>
                  </a:cubicBezTo>
                  <a:cubicBezTo>
                    <a:pt x="23066" y="158533"/>
                    <a:pt x="23566" y="158514"/>
                    <a:pt x="23946" y="158537"/>
                  </a:cubicBezTo>
                  <a:cubicBezTo>
                    <a:pt x="24297" y="158558"/>
                    <a:pt x="24584" y="158776"/>
                    <a:pt x="24772" y="159049"/>
                  </a:cubicBezTo>
                  <a:cubicBezTo>
                    <a:pt x="24820" y="159121"/>
                    <a:pt x="24846" y="159210"/>
                    <a:pt x="24907" y="159276"/>
                  </a:cubicBezTo>
                  <a:cubicBezTo>
                    <a:pt x="24984" y="159360"/>
                    <a:pt x="25137" y="159392"/>
                    <a:pt x="25202" y="159473"/>
                  </a:cubicBezTo>
                  <a:cubicBezTo>
                    <a:pt x="25336" y="159635"/>
                    <a:pt x="25300" y="159816"/>
                    <a:pt x="25354" y="160001"/>
                  </a:cubicBezTo>
                  <a:cubicBezTo>
                    <a:pt x="25377" y="160081"/>
                    <a:pt x="25445" y="160159"/>
                    <a:pt x="25530" y="160176"/>
                  </a:cubicBezTo>
                  <a:lnTo>
                    <a:pt x="25621" y="160196"/>
                  </a:lnTo>
                  <a:cubicBezTo>
                    <a:pt x="25635" y="160198"/>
                    <a:pt x="25648" y="160199"/>
                    <a:pt x="25660" y="160199"/>
                  </a:cubicBezTo>
                  <a:cubicBezTo>
                    <a:pt x="25713" y="160199"/>
                    <a:pt x="25763" y="160182"/>
                    <a:pt x="25805" y="160149"/>
                  </a:cubicBezTo>
                  <a:cubicBezTo>
                    <a:pt x="26505" y="160395"/>
                    <a:pt x="27332" y="160631"/>
                    <a:pt x="27776" y="161251"/>
                  </a:cubicBezTo>
                  <a:cubicBezTo>
                    <a:pt x="28158" y="161783"/>
                    <a:pt x="28129" y="162805"/>
                    <a:pt x="28121" y="163437"/>
                  </a:cubicBezTo>
                  <a:cubicBezTo>
                    <a:pt x="28105" y="164766"/>
                    <a:pt x="27203" y="165190"/>
                    <a:pt x="26102" y="165190"/>
                  </a:cubicBezTo>
                  <a:cubicBezTo>
                    <a:pt x="25977" y="165190"/>
                    <a:pt x="25850" y="165185"/>
                    <a:pt x="25721" y="165174"/>
                  </a:cubicBezTo>
                  <a:cubicBezTo>
                    <a:pt x="25416" y="165151"/>
                    <a:pt x="23270" y="165012"/>
                    <a:pt x="23139" y="164629"/>
                  </a:cubicBezTo>
                  <a:cubicBezTo>
                    <a:pt x="23094" y="164499"/>
                    <a:pt x="22984" y="164443"/>
                    <a:pt x="22876" y="164443"/>
                  </a:cubicBezTo>
                  <a:cubicBezTo>
                    <a:pt x="22711" y="164443"/>
                    <a:pt x="22547" y="164573"/>
                    <a:pt x="22616" y="164773"/>
                  </a:cubicBezTo>
                  <a:cubicBezTo>
                    <a:pt x="22629" y="164803"/>
                    <a:pt x="22643" y="164833"/>
                    <a:pt x="22659" y="164860"/>
                  </a:cubicBezTo>
                  <a:cubicBezTo>
                    <a:pt x="22533" y="165044"/>
                    <a:pt x="22518" y="165311"/>
                    <a:pt x="22465" y="165524"/>
                  </a:cubicBezTo>
                  <a:cubicBezTo>
                    <a:pt x="22442" y="165618"/>
                    <a:pt x="22415" y="165712"/>
                    <a:pt x="22389" y="165809"/>
                  </a:cubicBezTo>
                  <a:cubicBezTo>
                    <a:pt x="22236" y="165442"/>
                    <a:pt x="22026" y="165140"/>
                    <a:pt x="21797" y="164815"/>
                  </a:cubicBezTo>
                  <a:cubicBezTo>
                    <a:pt x="21543" y="164452"/>
                    <a:pt x="21418" y="164226"/>
                    <a:pt x="21328" y="163796"/>
                  </a:cubicBezTo>
                  <a:cubicBezTo>
                    <a:pt x="21284" y="163590"/>
                    <a:pt x="21315" y="163477"/>
                    <a:pt x="21246" y="163261"/>
                  </a:cubicBezTo>
                  <a:cubicBezTo>
                    <a:pt x="21238" y="163238"/>
                    <a:pt x="21213" y="163222"/>
                    <a:pt x="21189" y="163222"/>
                  </a:cubicBezTo>
                  <a:cubicBezTo>
                    <a:pt x="21172" y="163222"/>
                    <a:pt x="21156" y="163230"/>
                    <a:pt x="21148" y="163248"/>
                  </a:cubicBezTo>
                  <a:cubicBezTo>
                    <a:pt x="20897" y="163776"/>
                    <a:pt x="20944" y="164325"/>
                    <a:pt x="21265" y="164794"/>
                  </a:cubicBezTo>
                  <a:cubicBezTo>
                    <a:pt x="21714" y="165449"/>
                    <a:pt x="22078" y="166012"/>
                    <a:pt x="22138" y="166832"/>
                  </a:cubicBezTo>
                  <a:cubicBezTo>
                    <a:pt x="22157" y="167084"/>
                    <a:pt x="22129" y="167330"/>
                    <a:pt x="22132" y="167574"/>
                  </a:cubicBezTo>
                  <a:cubicBezTo>
                    <a:pt x="21906" y="167415"/>
                    <a:pt x="21685" y="167250"/>
                    <a:pt x="21464" y="167081"/>
                  </a:cubicBezTo>
                  <a:cubicBezTo>
                    <a:pt x="21190" y="166872"/>
                    <a:pt x="20750" y="166382"/>
                    <a:pt x="20381" y="166254"/>
                  </a:cubicBezTo>
                  <a:cubicBezTo>
                    <a:pt x="20294" y="166224"/>
                    <a:pt x="20194" y="166211"/>
                    <a:pt x="20085" y="166211"/>
                  </a:cubicBezTo>
                  <a:cubicBezTo>
                    <a:pt x="19590" y="166211"/>
                    <a:pt x="18923" y="166474"/>
                    <a:pt x="18525" y="166520"/>
                  </a:cubicBezTo>
                  <a:cubicBezTo>
                    <a:pt x="18375" y="166537"/>
                    <a:pt x="18375" y="166737"/>
                    <a:pt x="18525" y="166755"/>
                  </a:cubicBezTo>
                  <a:cubicBezTo>
                    <a:pt x="18709" y="166776"/>
                    <a:pt x="18876" y="166781"/>
                    <a:pt x="19033" y="166781"/>
                  </a:cubicBezTo>
                  <a:cubicBezTo>
                    <a:pt x="19172" y="166781"/>
                    <a:pt x="19302" y="166777"/>
                    <a:pt x="19430" y="166777"/>
                  </a:cubicBezTo>
                  <a:cubicBezTo>
                    <a:pt x="19799" y="166777"/>
                    <a:pt x="20145" y="166809"/>
                    <a:pt x="20591" y="167058"/>
                  </a:cubicBezTo>
                  <a:cubicBezTo>
                    <a:pt x="21043" y="167310"/>
                    <a:pt x="21387" y="167909"/>
                    <a:pt x="21818" y="168148"/>
                  </a:cubicBezTo>
                  <a:cubicBezTo>
                    <a:pt x="22184" y="168352"/>
                    <a:pt x="22440" y="168422"/>
                    <a:pt x="22813" y="168673"/>
                  </a:cubicBezTo>
                  <a:cubicBezTo>
                    <a:pt x="23194" y="168928"/>
                    <a:pt x="23507" y="169076"/>
                    <a:pt x="23933" y="169076"/>
                  </a:cubicBezTo>
                  <a:cubicBezTo>
                    <a:pt x="24011" y="169076"/>
                    <a:pt x="24094" y="169071"/>
                    <a:pt x="24181" y="169061"/>
                  </a:cubicBezTo>
                  <a:cubicBezTo>
                    <a:pt x="24231" y="169055"/>
                    <a:pt x="24278" y="169030"/>
                    <a:pt x="24311" y="168990"/>
                  </a:cubicBezTo>
                  <a:cubicBezTo>
                    <a:pt x="24555" y="169025"/>
                    <a:pt x="24803" y="169028"/>
                    <a:pt x="25092" y="169046"/>
                  </a:cubicBezTo>
                  <a:cubicBezTo>
                    <a:pt x="26180" y="169116"/>
                    <a:pt x="26827" y="169605"/>
                    <a:pt x="27277" y="170556"/>
                  </a:cubicBezTo>
                  <a:cubicBezTo>
                    <a:pt x="27727" y="171503"/>
                    <a:pt x="27579" y="172214"/>
                    <a:pt x="27557" y="173170"/>
                  </a:cubicBezTo>
                  <a:cubicBezTo>
                    <a:pt x="27554" y="173296"/>
                    <a:pt x="27561" y="173422"/>
                    <a:pt x="27578" y="173546"/>
                  </a:cubicBezTo>
                  <a:cubicBezTo>
                    <a:pt x="27399" y="173441"/>
                    <a:pt x="27205" y="173362"/>
                    <a:pt x="27003" y="173312"/>
                  </a:cubicBezTo>
                  <a:cubicBezTo>
                    <a:pt x="26999" y="173311"/>
                    <a:pt x="26994" y="173311"/>
                    <a:pt x="26990" y="173311"/>
                  </a:cubicBezTo>
                  <a:cubicBezTo>
                    <a:pt x="26946" y="173311"/>
                    <a:pt x="26914" y="173368"/>
                    <a:pt x="26951" y="173402"/>
                  </a:cubicBezTo>
                  <a:cubicBezTo>
                    <a:pt x="27296" y="173717"/>
                    <a:pt x="27623" y="173989"/>
                    <a:pt x="27926" y="174343"/>
                  </a:cubicBezTo>
                  <a:cubicBezTo>
                    <a:pt x="28088" y="174529"/>
                    <a:pt x="28236" y="174825"/>
                    <a:pt x="28441" y="174970"/>
                  </a:cubicBezTo>
                  <a:cubicBezTo>
                    <a:pt x="29177" y="175485"/>
                    <a:pt x="30015" y="175329"/>
                    <a:pt x="30746" y="176029"/>
                  </a:cubicBezTo>
                  <a:cubicBezTo>
                    <a:pt x="32485" y="177692"/>
                    <a:pt x="31029" y="179587"/>
                    <a:pt x="31504" y="181523"/>
                  </a:cubicBezTo>
                  <a:cubicBezTo>
                    <a:pt x="31526" y="181610"/>
                    <a:pt x="31607" y="181698"/>
                    <a:pt x="31697" y="181715"/>
                  </a:cubicBezTo>
                  <a:cubicBezTo>
                    <a:pt x="34106" y="182171"/>
                    <a:pt x="32398" y="184880"/>
                    <a:pt x="33315" y="186368"/>
                  </a:cubicBezTo>
                  <a:cubicBezTo>
                    <a:pt x="33353" y="186434"/>
                    <a:pt x="33414" y="186484"/>
                    <a:pt x="33486" y="186507"/>
                  </a:cubicBezTo>
                  <a:cubicBezTo>
                    <a:pt x="33795" y="187291"/>
                    <a:pt x="34248" y="188015"/>
                    <a:pt x="34619" y="188773"/>
                  </a:cubicBezTo>
                  <a:cubicBezTo>
                    <a:pt x="35097" y="189749"/>
                    <a:pt x="35294" y="190344"/>
                    <a:pt x="34524" y="191275"/>
                  </a:cubicBezTo>
                  <a:cubicBezTo>
                    <a:pt x="34347" y="191489"/>
                    <a:pt x="34119" y="191591"/>
                    <a:pt x="33955" y="191837"/>
                  </a:cubicBezTo>
                  <a:cubicBezTo>
                    <a:pt x="33870" y="191966"/>
                    <a:pt x="33802" y="192104"/>
                    <a:pt x="33751" y="192250"/>
                  </a:cubicBezTo>
                  <a:cubicBezTo>
                    <a:pt x="33725" y="192193"/>
                    <a:pt x="33695" y="192138"/>
                    <a:pt x="33660" y="192086"/>
                  </a:cubicBezTo>
                  <a:cubicBezTo>
                    <a:pt x="33635" y="192050"/>
                    <a:pt x="33589" y="192032"/>
                    <a:pt x="33546" y="192032"/>
                  </a:cubicBezTo>
                  <a:cubicBezTo>
                    <a:pt x="33483" y="192032"/>
                    <a:pt x="33424" y="192070"/>
                    <a:pt x="33432" y="192147"/>
                  </a:cubicBezTo>
                  <a:cubicBezTo>
                    <a:pt x="33461" y="192404"/>
                    <a:pt x="33554" y="192651"/>
                    <a:pt x="33602" y="192907"/>
                  </a:cubicBezTo>
                  <a:cubicBezTo>
                    <a:pt x="33561" y="193313"/>
                    <a:pt x="33588" y="193733"/>
                    <a:pt x="33614" y="194131"/>
                  </a:cubicBezTo>
                  <a:cubicBezTo>
                    <a:pt x="33657" y="194807"/>
                    <a:pt x="33832" y="195645"/>
                    <a:pt x="33433" y="196263"/>
                  </a:cubicBezTo>
                  <a:cubicBezTo>
                    <a:pt x="33039" y="196874"/>
                    <a:pt x="32280" y="196891"/>
                    <a:pt x="31722" y="197228"/>
                  </a:cubicBezTo>
                  <a:cubicBezTo>
                    <a:pt x="31480" y="197373"/>
                    <a:pt x="31627" y="197711"/>
                    <a:pt x="31853" y="197711"/>
                  </a:cubicBezTo>
                  <a:cubicBezTo>
                    <a:pt x="31894" y="197711"/>
                    <a:pt x="31938" y="197700"/>
                    <a:pt x="31982" y="197674"/>
                  </a:cubicBezTo>
                  <a:cubicBezTo>
                    <a:pt x="32168" y="197569"/>
                    <a:pt x="32360" y="197476"/>
                    <a:pt x="32555" y="197392"/>
                  </a:cubicBezTo>
                  <a:lnTo>
                    <a:pt x="32555" y="197392"/>
                  </a:lnTo>
                  <a:cubicBezTo>
                    <a:pt x="32456" y="197697"/>
                    <a:pt x="32499" y="198054"/>
                    <a:pt x="32551" y="198374"/>
                  </a:cubicBezTo>
                  <a:cubicBezTo>
                    <a:pt x="32584" y="198589"/>
                    <a:pt x="32616" y="198827"/>
                    <a:pt x="32603" y="199030"/>
                  </a:cubicBezTo>
                  <a:cubicBezTo>
                    <a:pt x="32595" y="199017"/>
                    <a:pt x="32584" y="199005"/>
                    <a:pt x="32571" y="198995"/>
                  </a:cubicBezTo>
                  <a:cubicBezTo>
                    <a:pt x="32516" y="198960"/>
                    <a:pt x="32459" y="198948"/>
                    <a:pt x="32400" y="198948"/>
                  </a:cubicBezTo>
                  <a:cubicBezTo>
                    <a:pt x="32273" y="198948"/>
                    <a:pt x="32140" y="199005"/>
                    <a:pt x="32012" y="199005"/>
                  </a:cubicBezTo>
                  <a:cubicBezTo>
                    <a:pt x="31926" y="199005"/>
                    <a:pt x="31842" y="198979"/>
                    <a:pt x="31764" y="198891"/>
                  </a:cubicBezTo>
                  <a:cubicBezTo>
                    <a:pt x="31528" y="198626"/>
                    <a:pt x="31672" y="198263"/>
                    <a:pt x="31645" y="197953"/>
                  </a:cubicBezTo>
                  <a:cubicBezTo>
                    <a:pt x="31642" y="197908"/>
                    <a:pt x="31603" y="197877"/>
                    <a:pt x="31565" y="197877"/>
                  </a:cubicBezTo>
                  <a:cubicBezTo>
                    <a:pt x="31542" y="197877"/>
                    <a:pt x="31519" y="197888"/>
                    <a:pt x="31504" y="197914"/>
                  </a:cubicBezTo>
                  <a:cubicBezTo>
                    <a:pt x="31303" y="198271"/>
                    <a:pt x="31299" y="198802"/>
                    <a:pt x="31581" y="199121"/>
                  </a:cubicBezTo>
                  <a:cubicBezTo>
                    <a:pt x="31701" y="199256"/>
                    <a:pt x="31951" y="199355"/>
                    <a:pt x="32178" y="199355"/>
                  </a:cubicBezTo>
                  <a:cubicBezTo>
                    <a:pt x="32351" y="199355"/>
                    <a:pt x="32510" y="199297"/>
                    <a:pt x="32589" y="199154"/>
                  </a:cubicBezTo>
                  <a:lnTo>
                    <a:pt x="32589" y="199154"/>
                  </a:lnTo>
                  <a:cubicBezTo>
                    <a:pt x="32549" y="199359"/>
                    <a:pt x="32438" y="199503"/>
                    <a:pt x="32193" y="199503"/>
                  </a:cubicBezTo>
                  <a:cubicBezTo>
                    <a:pt x="32093" y="199503"/>
                    <a:pt x="31970" y="199479"/>
                    <a:pt x="31820" y="199425"/>
                  </a:cubicBezTo>
                  <a:cubicBezTo>
                    <a:pt x="31729" y="199393"/>
                    <a:pt x="31675" y="199351"/>
                    <a:pt x="31583" y="199333"/>
                  </a:cubicBezTo>
                  <a:cubicBezTo>
                    <a:pt x="31571" y="199331"/>
                    <a:pt x="31557" y="199330"/>
                    <a:pt x="31542" y="199330"/>
                  </a:cubicBezTo>
                  <a:cubicBezTo>
                    <a:pt x="31444" y="199330"/>
                    <a:pt x="31295" y="199370"/>
                    <a:pt x="31186" y="199370"/>
                  </a:cubicBezTo>
                  <a:cubicBezTo>
                    <a:pt x="31140" y="199370"/>
                    <a:pt x="31101" y="199363"/>
                    <a:pt x="31076" y="199343"/>
                  </a:cubicBezTo>
                  <a:cubicBezTo>
                    <a:pt x="31019" y="199298"/>
                    <a:pt x="30963" y="199280"/>
                    <a:pt x="30910" y="199280"/>
                  </a:cubicBezTo>
                  <a:cubicBezTo>
                    <a:pt x="30862" y="199280"/>
                    <a:pt x="30818" y="199295"/>
                    <a:pt x="30781" y="199319"/>
                  </a:cubicBezTo>
                  <a:cubicBezTo>
                    <a:pt x="29903" y="198554"/>
                    <a:pt x="30329" y="197130"/>
                    <a:pt x="30178" y="196060"/>
                  </a:cubicBezTo>
                  <a:cubicBezTo>
                    <a:pt x="30160" y="195925"/>
                    <a:pt x="30138" y="195800"/>
                    <a:pt x="30114" y="195681"/>
                  </a:cubicBezTo>
                  <a:cubicBezTo>
                    <a:pt x="30400" y="195672"/>
                    <a:pt x="30671" y="195619"/>
                    <a:pt x="30905" y="195428"/>
                  </a:cubicBezTo>
                  <a:cubicBezTo>
                    <a:pt x="31017" y="195336"/>
                    <a:pt x="30919" y="195156"/>
                    <a:pt x="30793" y="195156"/>
                  </a:cubicBezTo>
                  <a:cubicBezTo>
                    <a:pt x="30779" y="195156"/>
                    <a:pt x="30765" y="195158"/>
                    <a:pt x="30751" y="195163"/>
                  </a:cubicBezTo>
                  <a:cubicBezTo>
                    <a:pt x="30514" y="195239"/>
                    <a:pt x="30293" y="195365"/>
                    <a:pt x="30059" y="195452"/>
                  </a:cubicBezTo>
                  <a:cubicBezTo>
                    <a:pt x="30049" y="195411"/>
                    <a:pt x="30037" y="195372"/>
                    <a:pt x="30024" y="195334"/>
                  </a:cubicBezTo>
                  <a:cubicBezTo>
                    <a:pt x="30127" y="195328"/>
                    <a:pt x="30229" y="195311"/>
                    <a:pt x="30329" y="195283"/>
                  </a:cubicBezTo>
                  <a:cubicBezTo>
                    <a:pt x="30554" y="195224"/>
                    <a:pt x="30864" y="195126"/>
                    <a:pt x="30897" y="194865"/>
                  </a:cubicBezTo>
                  <a:cubicBezTo>
                    <a:pt x="30901" y="194828"/>
                    <a:pt x="30863" y="194776"/>
                    <a:pt x="30825" y="194772"/>
                  </a:cubicBezTo>
                  <a:cubicBezTo>
                    <a:pt x="30808" y="194770"/>
                    <a:pt x="30792" y="194769"/>
                    <a:pt x="30775" y="194769"/>
                  </a:cubicBezTo>
                  <a:cubicBezTo>
                    <a:pt x="30585" y="194769"/>
                    <a:pt x="30429" y="194919"/>
                    <a:pt x="30245" y="194975"/>
                  </a:cubicBezTo>
                  <a:cubicBezTo>
                    <a:pt x="30135" y="195007"/>
                    <a:pt x="30021" y="195028"/>
                    <a:pt x="29908" y="195039"/>
                  </a:cubicBezTo>
                  <a:cubicBezTo>
                    <a:pt x="29810" y="194844"/>
                    <a:pt x="29682" y="194667"/>
                    <a:pt x="29528" y="194513"/>
                  </a:cubicBezTo>
                  <a:cubicBezTo>
                    <a:pt x="28755" y="193725"/>
                    <a:pt x="28304" y="192981"/>
                    <a:pt x="28030" y="191882"/>
                  </a:cubicBezTo>
                  <a:cubicBezTo>
                    <a:pt x="27692" y="190527"/>
                    <a:pt x="27448" y="188932"/>
                    <a:pt x="26168" y="188111"/>
                  </a:cubicBezTo>
                  <a:cubicBezTo>
                    <a:pt x="25857" y="187910"/>
                    <a:pt x="25580" y="187892"/>
                    <a:pt x="25257" y="187752"/>
                  </a:cubicBezTo>
                  <a:cubicBezTo>
                    <a:pt x="25133" y="187699"/>
                    <a:pt x="25060" y="187669"/>
                    <a:pt x="25020" y="187653"/>
                  </a:cubicBezTo>
                  <a:cubicBezTo>
                    <a:pt x="25036" y="187651"/>
                    <a:pt x="25020" y="187621"/>
                    <a:pt x="24856" y="187503"/>
                  </a:cubicBezTo>
                  <a:lnTo>
                    <a:pt x="24856" y="187503"/>
                  </a:lnTo>
                  <a:cubicBezTo>
                    <a:pt x="25047" y="187539"/>
                    <a:pt x="25235" y="187561"/>
                    <a:pt x="25413" y="187561"/>
                  </a:cubicBezTo>
                  <a:cubicBezTo>
                    <a:pt x="25870" y="187561"/>
                    <a:pt x="26256" y="187415"/>
                    <a:pt x="26430" y="186977"/>
                  </a:cubicBezTo>
                  <a:cubicBezTo>
                    <a:pt x="27000" y="186511"/>
                    <a:pt x="27676" y="186489"/>
                    <a:pt x="27929" y="185642"/>
                  </a:cubicBezTo>
                  <a:cubicBezTo>
                    <a:pt x="28220" y="184670"/>
                    <a:pt x="27652" y="183718"/>
                    <a:pt x="27194" y="182905"/>
                  </a:cubicBezTo>
                  <a:cubicBezTo>
                    <a:pt x="26639" y="181915"/>
                    <a:pt x="26197" y="181021"/>
                    <a:pt x="25194" y="180437"/>
                  </a:cubicBezTo>
                  <a:cubicBezTo>
                    <a:pt x="24043" y="179766"/>
                    <a:pt x="22709" y="179226"/>
                    <a:pt x="21407" y="178944"/>
                  </a:cubicBezTo>
                  <a:cubicBezTo>
                    <a:pt x="21240" y="177774"/>
                    <a:pt x="19574" y="177005"/>
                    <a:pt x="18926" y="176090"/>
                  </a:cubicBezTo>
                  <a:cubicBezTo>
                    <a:pt x="18248" y="175129"/>
                    <a:pt x="18280" y="173550"/>
                    <a:pt x="17241" y="172882"/>
                  </a:cubicBezTo>
                  <a:cubicBezTo>
                    <a:pt x="17232" y="172876"/>
                    <a:pt x="17222" y="172874"/>
                    <a:pt x="17213" y="172874"/>
                  </a:cubicBezTo>
                  <a:cubicBezTo>
                    <a:pt x="17171" y="172874"/>
                    <a:pt x="17131" y="172924"/>
                    <a:pt x="17159" y="172965"/>
                  </a:cubicBezTo>
                  <a:cubicBezTo>
                    <a:pt x="17871" y="173983"/>
                    <a:pt x="17917" y="175247"/>
                    <a:pt x="18602" y="176280"/>
                  </a:cubicBezTo>
                  <a:cubicBezTo>
                    <a:pt x="19335" y="177391"/>
                    <a:pt x="20567" y="178022"/>
                    <a:pt x="21178" y="179211"/>
                  </a:cubicBezTo>
                  <a:cubicBezTo>
                    <a:pt x="21201" y="179256"/>
                    <a:pt x="21242" y="179276"/>
                    <a:pt x="21283" y="179276"/>
                  </a:cubicBezTo>
                  <a:cubicBezTo>
                    <a:pt x="21338" y="179276"/>
                    <a:pt x="21395" y="179242"/>
                    <a:pt x="21415" y="179188"/>
                  </a:cubicBezTo>
                  <a:cubicBezTo>
                    <a:pt x="22412" y="179592"/>
                    <a:pt x="23419" y="179958"/>
                    <a:pt x="24377" y="180460"/>
                  </a:cubicBezTo>
                  <a:cubicBezTo>
                    <a:pt x="25478" y="181038"/>
                    <a:pt x="26105" y="181866"/>
                    <a:pt x="26695" y="182929"/>
                  </a:cubicBezTo>
                  <a:cubicBezTo>
                    <a:pt x="27362" y="184128"/>
                    <a:pt x="28082" y="185396"/>
                    <a:pt x="26712" y="186341"/>
                  </a:cubicBezTo>
                  <a:cubicBezTo>
                    <a:pt x="26520" y="186473"/>
                    <a:pt x="26386" y="186528"/>
                    <a:pt x="26278" y="186607"/>
                  </a:cubicBezTo>
                  <a:cubicBezTo>
                    <a:pt x="26261" y="186603"/>
                    <a:pt x="26244" y="186601"/>
                    <a:pt x="26227" y="186601"/>
                  </a:cubicBezTo>
                  <a:cubicBezTo>
                    <a:pt x="26167" y="186601"/>
                    <a:pt x="26108" y="186624"/>
                    <a:pt x="26063" y="186665"/>
                  </a:cubicBezTo>
                  <a:cubicBezTo>
                    <a:pt x="25862" y="186856"/>
                    <a:pt x="25601" y="186926"/>
                    <a:pt x="25314" y="186926"/>
                  </a:cubicBezTo>
                  <a:cubicBezTo>
                    <a:pt x="24675" y="186926"/>
                    <a:pt x="23910" y="186577"/>
                    <a:pt x="23414" y="186442"/>
                  </a:cubicBezTo>
                  <a:cubicBezTo>
                    <a:pt x="22396" y="186163"/>
                    <a:pt x="21707" y="185895"/>
                    <a:pt x="21095" y="184992"/>
                  </a:cubicBezTo>
                  <a:cubicBezTo>
                    <a:pt x="20542" y="184174"/>
                    <a:pt x="20073" y="183860"/>
                    <a:pt x="19059" y="183773"/>
                  </a:cubicBezTo>
                  <a:cubicBezTo>
                    <a:pt x="18831" y="183753"/>
                    <a:pt x="18591" y="183746"/>
                    <a:pt x="18342" y="183746"/>
                  </a:cubicBezTo>
                  <a:cubicBezTo>
                    <a:pt x="17787" y="183746"/>
                    <a:pt x="17190" y="183780"/>
                    <a:pt x="16600" y="183780"/>
                  </a:cubicBezTo>
                  <a:cubicBezTo>
                    <a:pt x="15652" y="183780"/>
                    <a:pt x="14719" y="183692"/>
                    <a:pt x="13999" y="183233"/>
                  </a:cubicBezTo>
                  <a:cubicBezTo>
                    <a:pt x="13458" y="182889"/>
                    <a:pt x="13043" y="182394"/>
                    <a:pt x="12471" y="182093"/>
                  </a:cubicBezTo>
                  <a:cubicBezTo>
                    <a:pt x="11721" y="181700"/>
                    <a:pt x="10728" y="181745"/>
                    <a:pt x="10219" y="180983"/>
                  </a:cubicBezTo>
                  <a:cubicBezTo>
                    <a:pt x="10307" y="179110"/>
                    <a:pt x="10487" y="177341"/>
                    <a:pt x="11344" y="175776"/>
                  </a:cubicBezTo>
                  <a:cubicBezTo>
                    <a:pt x="11383" y="175740"/>
                    <a:pt x="11411" y="175694"/>
                    <a:pt x="11424" y="175641"/>
                  </a:cubicBezTo>
                  <a:cubicBezTo>
                    <a:pt x="11715" y="175136"/>
                    <a:pt x="12069" y="174669"/>
                    <a:pt x="12479" y="174253"/>
                  </a:cubicBezTo>
                  <a:cubicBezTo>
                    <a:pt x="13095" y="173624"/>
                    <a:pt x="14014" y="172799"/>
                    <a:pt x="14871" y="172479"/>
                  </a:cubicBezTo>
                  <a:cubicBezTo>
                    <a:pt x="15037" y="172417"/>
                    <a:pt x="15223" y="172389"/>
                    <a:pt x="15419" y="172389"/>
                  </a:cubicBezTo>
                  <a:cubicBezTo>
                    <a:pt x="15963" y="172389"/>
                    <a:pt x="16577" y="172601"/>
                    <a:pt x="17032" y="172857"/>
                  </a:cubicBezTo>
                  <a:cubicBezTo>
                    <a:pt x="17061" y="172874"/>
                    <a:pt x="17091" y="172881"/>
                    <a:pt x="17120" y="172881"/>
                  </a:cubicBezTo>
                  <a:cubicBezTo>
                    <a:pt x="17271" y="172881"/>
                    <a:pt x="17397" y="172685"/>
                    <a:pt x="17260" y="172562"/>
                  </a:cubicBezTo>
                  <a:cubicBezTo>
                    <a:pt x="16867" y="172210"/>
                    <a:pt x="15901" y="171870"/>
                    <a:pt x="15391" y="171866"/>
                  </a:cubicBezTo>
                  <a:cubicBezTo>
                    <a:pt x="15389" y="171866"/>
                    <a:pt x="15386" y="171866"/>
                    <a:pt x="15384" y="171866"/>
                  </a:cubicBezTo>
                  <a:cubicBezTo>
                    <a:pt x="14682" y="171866"/>
                    <a:pt x="13844" y="172508"/>
                    <a:pt x="13195" y="173071"/>
                  </a:cubicBezTo>
                  <a:cubicBezTo>
                    <a:pt x="13218" y="173042"/>
                    <a:pt x="13239" y="173014"/>
                    <a:pt x="13263" y="172985"/>
                  </a:cubicBezTo>
                  <a:cubicBezTo>
                    <a:pt x="13667" y="172491"/>
                    <a:pt x="13787" y="171873"/>
                    <a:pt x="14195" y="171372"/>
                  </a:cubicBezTo>
                  <a:cubicBezTo>
                    <a:pt x="14898" y="170502"/>
                    <a:pt x="15678" y="169898"/>
                    <a:pt x="16090" y="168815"/>
                  </a:cubicBezTo>
                  <a:cubicBezTo>
                    <a:pt x="16110" y="168762"/>
                    <a:pt x="16067" y="168729"/>
                    <a:pt x="16023" y="168729"/>
                  </a:cubicBezTo>
                  <a:cubicBezTo>
                    <a:pt x="16000" y="168729"/>
                    <a:pt x="15976" y="168739"/>
                    <a:pt x="15961" y="168760"/>
                  </a:cubicBezTo>
                  <a:cubicBezTo>
                    <a:pt x="15553" y="169340"/>
                    <a:pt x="15172" y="169936"/>
                    <a:pt x="14681" y="170452"/>
                  </a:cubicBezTo>
                  <a:cubicBezTo>
                    <a:pt x="14336" y="170814"/>
                    <a:pt x="13919" y="171117"/>
                    <a:pt x="13662" y="171553"/>
                  </a:cubicBezTo>
                  <a:cubicBezTo>
                    <a:pt x="13317" y="172139"/>
                    <a:pt x="13069" y="172708"/>
                    <a:pt x="12619" y="173242"/>
                  </a:cubicBezTo>
                  <a:cubicBezTo>
                    <a:pt x="12358" y="173554"/>
                    <a:pt x="12139" y="173896"/>
                    <a:pt x="11944" y="174253"/>
                  </a:cubicBezTo>
                  <a:cubicBezTo>
                    <a:pt x="11645" y="174584"/>
                    <a:pt x="11370" y="174936"/>
                    <a:pt x="11122" y="175308"/>
                  </a:cubicBezTo>
                  <a:cubicBezTo>
                    <a:pt x="9831" y="174854"/>
                    <a:pt x="9532" y="173887"/>
                    <a:pt x="8569" y="173041"/>
                  </a:cubicBezTo>
                  <a:cubicBezTo>
                    <a:pt x="8327" y="172827"/>
                    <a:pt x="8043" y="172671"/>
                    <a:pt x="7735" y="172580"/>
                  </a:cubicBezTo>
                  <a:cubicBezTo>
                    <a:pt x="7601" y="172540"/>
                    <a:pt x="7453" y="172528"/>
                    <a:pt x="7316" y="172504"/>
                  </a:cubicBezTo>
                  <a:cubicBezTo>
                    <a:pt x="7139" y="172473"/>
                    <a:pt x="5008" y="172354"/>
                    <a:pt x="5505" y="171570"/>
                  </a:cubicBezTo>
                  <a:lnTo>
                    <a:pt x="5505" y="171570"/>
                  </a:lnTo>
                  <a:cubicBezTo>
                    <a:pt x="5569" y="171577"/>
                    <a:pt x="5632" y="171581"/>
                    <a:pt x="5695" y="171581"/>
                  </a:cubicBezTo>
                  <a:cubicBezTo>
                    <a:pt x="5767" y="171581"/>
                    <a:pt x="5834" y="171541"/>
                    <a:pt x="5867" y="171478"/>
                  </a:cubicBezTo>
                  <a:cubicBezTo>
                    <a:pt x="6237" y="171467"/>
                    <a:pt x="6572" y="171366"/>
                    <a:pt x="6944" y="171225"/>
                  </a:cubicBezTo>
                  <a:cubicBezTo>
                    <a:pt x="7706" y="170937"/>
                    <a:pt x="8303" y="170837"/>
                    <a:pt x="9107" y="170752"/>
                  </a:cubicBezTo>
                  <a:cubicBezTo>
                    <a:pt x="9376" y="170723"/>
                    <a:pt x="9556" y="170687"/>
                    <a:pt x="9791" y="170511"/>
                  </a:cubicBezTo>
                  <a:cubicBezTo>
                    <a:pt x="9903" y="170426"/>
                    <a:pt x="9908" y="170226"/>
                    <a:pt x="10003" y="170143"/>
                  </a:cubicBezTo>
                  <a:cubicBezTo>
                    <a:pt x="10342" y="169842"/>
                    <a:pt x="10617" y="169689"/>
                    <a:pt x="11062" y="169494"/>
                  </a:cubicBezTo>
                  <a:cubicBezTo>
                    <a:pt x="12105" y="169036"/>
                    <a:pt x="13568" y="168870"/>
                    <a:pt x="14430" y="168097"/>
                  </a:cubicBezTo>
                  <a:cubicBezTo>
                    <a:pt x="14724" y="167833"/>
                    <a:pt x="13942" y="168077"/>
                    <a:pt x="14920" y="167417"/>
                  </a:cubicBezTo>
                  <a:cubicBezTo>
                    <a:pt x="15082" y="167307"/>
                    <a:pt x="15342" y="167322"/>
                    <a:pt x="15523" y="167239"/>
                  </a:cubicBezTo>
                  <a:cubicBezTo>
                    <a:pt x="15770" y="167126"/>
                    <a:pt x="15903" y="167045"/>
                    <a:pt x="16048" y="166837"/>
                  </a:cubicBezTo>
                  <a:cubicBezTo>
                    <a:pt x="16075" y="166819"/>
                    <a:pt x="16095" y="166793"/>
                    <a:pt x="16107" y="166764"/>
                  </a:cubicBezTo>
                  <a:cubicBezTo>
                    <a:pt x="16119" y="166763"/>
                    <a:pt x="16131" y="166763"/>
                    <a:pt x="16142" y="166763"/>
                  </a:cubicBezTo>
                  <a:cubicBezTo>
                    <a:pt x="16424" y="166763"/>
                    <a:pt x="16549" y="167019"/>
                    <a:pt x="16848" y="167100"/>
                  </a:cubicBezTo>
                  <a:cubicBezTo>
                    <a:pt x="16927" y="167120"/>
                    <a:pt x="17006" y="167129"/>
                    <a:pt x="17084" y="167129"/>
                  </a:cubicBezTo>
                  <a:cubicBezTo>
                    <a:pt x="17374" y="167129"/>
                    <a:pt x="17663" y="167016"/>
                    <a:pt x="17954" y="167016"/>
                  </a:cubicBezTo>
                  <a:cubicBezTo>
                    <a:pt x="17977" y="167016"/>
                    <a:pt x="18000" y="167017"/>
                    <a:pt x="18024" y="167018"/>
                  </a:cubicBezTo>
                  <a:cubicBezTo>
                    <a:pt x="18031" y="167019"/>
                    <a:pt x="18038" y="167019"/>
                    <a:pt x="18045" y="167019"/>
                  </a:cubicBezTo>
                  <a:cubicBezTo>
                    <a:pt x="18183" y="167019"/>
                    <a:pt x="18257" y="166921"/>
                    <a:pt x="18272" y="166809"/>
                  </a:cubicBezTo>
                  <a:cubicBezTo>
                    <a:pt x="18291" y="166788"/>
                    <a:pt x="18301" y="166760"/>
                    <a:pt x="18301" y="166733"/>
                  </a:cubicBezTo>
                  <a:cubicBezTo>
                    <a:pt x="18308" y="166406"/>
                    <a:pt x="18187" y="166107"/>
                    <a:pt x="18092" y="165798"/>
                  </a:cubicBezTo>
                  <a:cubicBezTo>
                    <a:pt x="18038" y="165622"/>
                    <a:pt x="17971" y="165504"/>
                    <a:pt x="18039" y="165330"/>
                  </a:cubicBezTo>
                  <a:cubicBezTo>
                    <a:pt x="18107" y="165154"/>
                    <a:pt x="18273" y="165054"/>
                    <a:pt x="18430" y="164960"/>
                  </a:cubicBezTo>
                  <a:cubicBezTo>
                    <a:pt x="18766" y="164756"/>
                    <a:pt x="19101" y="164674"/>
                    <a:pt x="19449" y="164674"/>
                  </a:cubicBezTo>
                  <a:cubicBezTo>
                    <a:pt x="19678" y="164674"/>
                    <a:pt x="19912" y="164709"/>
                    <a:pt x="20155" y="164770"/>
                  </a:cubicBezTo>
                  <a:cubicBezTo>
                    <a:pt x="20183" y="164776"/>
                    <a:pt x="20209" y="164780"/>
                    <a:pt x="20234" y="164780"/>
                  </a:cubicBezTo>
                  <a:cubicBezTo>
                    <a:pt x="20509" y="164780"/>
                    <a:pt x="20574" y="164378"/>
                    <a:pt x="20295" y="164262"/>
                  </a:cubicBezTo>
                  <a:cubicBezTo>
                    <a:pt x="20064" y="164165"/>
                    <a:pt x="19810" y="164120"/>
                    <a:pt x="19552" y="164120"/>
                  </a:cubicBezTo>
                  <a:cubicBezTo>
                    <a:pt x="19023" y="164120"/>
                    <a:pt x="18478" y="164309"/>
                    <a:pt x="18082" y="164623"/>
                  </a:cubicBezTo>
                  <a:cubicBezTo>
                    <a:pt x="17973" y="164706"/>
                    <a:pt x="17872" y="164798"/>
                    <a:pt x="17776" y="164897"/>
                  </a:cubicBezTo>
                  <a:cubicBezTo>
                    <a:pt x="17616" y="164659"/>
                    <a:pt x="17358" y="164482"/>
                    <a:pt x="17313" y="164187"/>
                  </a:cubicBezTo>
                  <a:cubicBezTo>
                    <a:pt x="17275" y="163942"/>
                    <a:pt x="17141" y="163746"/>
                    <a:pt x="16942" y="163664"/>
                  </a:cubicBezTo>
                  <a:cubicBezTo>
                    <a:pt x="18049" y="163370"/>
                    <a:pt x="19040" y="162904"/>
                    <a:pt x="19588" y="161784"/>
                  </a:cubicBezTo>
                  <a:cubicBezTo>
                    <a:pt x="19866" y="161217"/>
                    <a:pt x="20284" y="160106"/>
                    <a:pt x="19653" y="159588"/>
                  </a:cubicBezTo>
                  <a:cubicBezTo>
                    <a:pt x="19486" y="159452"/>
                    <a:pt x="19330" y="159420"/>
                    <a:pt x="19161" y="159420"/>
                  </a:cubicBezTo>
                  <a:cubicBezTo>
                    <a:pt x="19138" y="159420"/>
                    <a:pt x="19115" y="159421"/>
                    <a:pt x="19091" y="159422"/>
                  </a:cubicBezTo>
                  <a:cubicBezTo>
                    <a:pt x="19070" y="159375"/>
                    <a:pt x="19051" y="159326"/>
                    <a:pt x="19035" y="159277"/>
                  </a:cubicBezTo>
                  <a:cubicBezTo>
                    <a:pt x="18936" y="158956"/>
                    <a:pt x="18965" y="158778"/>
                    <a:pt x="18990" y="158470"/>
                  </a:cubicBezTo>
                  <a:cubicBezTo>
                    <a:pt x="19012" y="158192"/>
                    <a:pt x="18946" y="157937"/>
                    <a:pt x="18937" y="157660"/>
                  </a:cubicBezTo>
                  <a:cubicBezTo>
                    <a:pt x="18919" y="157012"/>
                    <a:pt x="19236" y="156350"/>
                    <a:pt x="19908" y="156350"/>
                  </a:cubicBezTo>
                  <a:cubicBezTo>
                    <a:pt x="19974" y="156350"/>
                    <a:pt x="20045" y="156357"/>
                    <a:pt x="20118" y="156370"/>
                  </a:cubicBezTo>
                  <a:cubicBezTo>
                    <a:pt x="20135" y="156373"/>
                    <a:pt x="20152" y="156375"/>
                    <a:pt x="20167" y="156375"/>
                  </a:cubicBezTo>
                  <a:cubicBezTo>
                    <a:pt x="20399" y="156375"/>
                    <a:pt x="20473" y="156047"/>
                    <a:pt x="20231" y="155961"/>
                  </a:cubicBezTo>
                  <a:cubicBezTo>
                    <a:pt x="20101" y="155915"/>
                    <a:pt x="19975" y="155894"/>
                    <a:pt x="19855" y="155894"/>
                  </a:cubicBezTo>
                  <a:cubicBezTo>
                    <a:pt x="19185" y="155894"/>
                    <a:pt x="18668" y="156538"/>
                    <a:pt x="18586" y="157210"/>
                  </a:cubicBezTo>
                  <a:cubicBezTo>
                    <a:pt x="18556" y="157461"/>
                    <a:pt x="18605" y="157685"/>
                    <a:pt x="18616" y="157931"/>
                  </a:cubicBezTo>
                  <a:cubicBezTo>
                    <a:pt x="18629" y="158232"/>
                    <a:pt x="18511" y="158522"/>
                    <a:pt x="18513" y="158817"/>
                  </a:cubicBezTo>
                  <a:cubicBezTo>
                    <a:pt x="18517" y="159088"/>
                    <a:pt x="18666" y="159258"/>
                    <a:pt x="18824" y="159441"/>
                  </a:cubicBezTo>
                  <a:cubicBezTo>
                    <a:pt x="18103" y="159493"/>
                    <a:pt x="17472" y="159699"/>
                    <a:pt x="16739" y="159699"/>
                  </a:cubicBezTo>
                  <a:cubicBezTo>
                    <a:pt x="16668" y="159699"/>
                    <a:pt x="16596" y="159697"/>
                    <a:pt x="16522" y="159693"/>
                  </a:cubicBezTo>
                  <a:cubicBezTo>
                    <a:pt x="16518" y="159693"/>
                    <a:pt x="16514" y="159692"/>
                    <a:pt x="16510" y="159692"/>
                  </a:cubicBezTo>
                  <a:cubicBezTo>
                    <a:pt x="16296" y="159692"/>
                    <a:pt x="16252" y="160040"/>
                    <a:pt x="16470" y="160088"/>
                  </a:cubicBezTo>
                  <a:cubicBezTo>
                    <a:pt x="16778" y="160155"/>
                    <a:pt x="17060" y="160193"/>
                    <a:pt x="17358" y="160193"/>
                  </a:cubicBezTo>
                  <a:cubicBezTo>
                    <a:pt x="17481" y="160193"/>
                    <a:pt x="17607" y="160186"/>
                    <a:pt x="17738" y="160173"/>
                  </a:cubicBezTo>
                  <a:cubicBezTo>
                    <a:pt x="17951" y="160152"/>
                    <a:pt x="18345" y="159995"/>
                    <a:pt x="18553" y="159995"/>
                  </a:cubicBezTo>
                  <a:cubicBezTo>
                    <a:pt x="18568" y="159995"/>
                    <a:pt x="18583" y="159996"/>
                    <a:pt x="18596" y="159997"/>
                  </a:cubicBezTo>
                  <a:cubicBezTo>
                    <a:pt x="20392" y="160247"/>
                    <a:pt x="18790" y="162235"/>
                    <a:pt x="18396" y="162503"/>
                  </a:cubicBezTo>
                  <a:cubicBezTo>
                    <a:pt x="18377" y="162516"/>
                    <a:pt x="18354" y="162529"/>
                    <a:pt x="18334" y="162542"/>
                  </a:cubicBezTo>
                  <a:cubicBezTo>
                    <a:pt x="17764" y="162635"/>
                    <a:pt x="17227" y="162771"/>
                    <a:pt x="16649" y="162771"/>
                  </a:cubicBezTo>
                  <a:cubicBezTo>
                    <a:pt x="16520" y="162771"/>
                    <a:pt x="16390" y="162764"/>
                    <a:pt x="16256" y="162749"/>
                  </a:cubicBezTo>
                  <a:cubicBezTo>
                    <a:pt x="16034" y="162724"/>
                    <a:pt x="15858" y="162680"/>
                    <a:pt x="15673" y="162680"/>
                  </a:cubicBezTo>
                  <a:cubicBezTo>
                    <a:pt x="15548" y="162680"/>
                    <a:pt x="15420" y="162700"/>
                    <a:pt x="15271" y="162760"/>
                  </a:cubicBezTo>
                  <a:cubicBezTo>
                    <a:pt x="15093" y="162830"/>
                    <a:pt x="14961" y="162978"/>
                    <a:pt x="14791" y="163055"/>
                  </a:cubicBezTo>
                  <a:cubicBezTo>
                    <a:pt x="14506" y="163139"/>
                    <a:pt x="14217" y="163203"/>
                    <a:pt x="13925" y="163241"/>
                  </a:cubicBezTo>
                  <a:cubicBezTo>
                    <a:pt x="13836" y="163252"/>
                    <a:pt x="13750" y="163274"/>
                    <a:pt x="13668" y="163307"/>
                  </a:cubicBezTo>
                  <a:cubicBezTo>
                    <a:pt x="13379" y="163524"/>
                    <a:pt x="13368" y="163399"/>
                    <a:pt x="13309" y="163757"/>
                  </a:cubicBezTo>
                  <a:cubicBezTo>
                    <a:pt x="13301" y="163804"/>
                    <a:pt x="13333" y="163843"/>
                    <a:pt x="13375" y="163843"/>
                  </a:cubicBezTo>
                  <a:cubicBezTo>
                    <a:pt x="13386" y="163843"/>
                    <a:pt x="13397" y="163840"/>
                    <a:pt x="13409" y="163835"/>
                  </a:cubicBezTo>
                  <a:cubicBezTo>
                    <a:pt x="13827" y="163635"/>
                    <a:pt x="14297" y="163665"/>
                    <a:pt x="14725" y="163519"/>
                  </a:cubicBezTo>
                  <a:cubicBezTo>
                    <a:pt x="14860" y="163473"/>
                    <a:pt x="14973" y="163371"/>
                    <a:pt x="15104" y="163320"/>
                  </a:cubicBezTo>
                  <a:cubicBezTo>
                    <a:pt x="15406" y="163201"/>
                    <a:pt x="15705" y="163180"/>
                    <a:pt x="16013" y="163180"/>
                  </a:cubicBezTo>
                  <a:cubicBezTo>
                    <a:pt x="16171" y="163180"/>
                    <a:pt x="16332" y="163186"/>
                    <a:pt x="16496" y="163186"/>
                  </a:cubicBezTo>
                  <a:cubicBezTo>
                    <a:pt x="16662" y="163186"/>
                    <a:pt x="16825" y="163181"/>
                    <a:pt x="16987" y="163173"/>
                  </a:cubicBezTo>
                  <a:lnTo>
                    <a:pt x="16987" y="163173"/>
                  </a:lnTo>
                  <a:cubicBezTo>
                    <a:pt x="16833" y="163230"/>
                    <a:pt x="16686" y="163283"/>
                    <a:pt x="16551" y="163332"/>
                  </a:cubicBezTo>
                  <a:cubicBezTo>
                    <a:pt x="15145" y="163840"/>
                    <a:pt x="12959" y="163683"/>
                    <a:pt x="12249" y="165268"/>
                  </a:cubicBezTo>
                  <a:cubicBezTo>
                    <a:pt x="12225" y="165321"/>
                    <a:pt x="12268" y="165383"/>
                    <a:pt x="12317" y="165383"/>
                  </a:cubicBezTo>
                  <a:cubicBezTo>
                    <a:pt x="12334" y="165383"/>
                    <a:pt x="12352" y="165376"/>
                    <a:pt x="12367" y="165358"/>
                  </a:cubicBezTo>
                  <a:cubicBezTo>
                    <a:pt x="12947" y="164722"/>
                    <a:pt x="13742" y="164404"/>
                    <a:pt x="14604" y="164183"/>
                  </a:cubicBezTo>
                  <a:lnTo>
                    <a:pt x="14604" y="164183"/>
                  </a:lnTo>
                  <a:cubicBezTo>
                    <a:pt x="14563" y="164870"/>
                    <a:pt x="14940" y="165274"/>
                    <a:pt x="14137" y="165798"/>
                  </a:cubicBezTo>
                  <a:cubicBezTo>
                    <a:pt x="13021" y="166529"/>
                    <a:pt x="11555" y="166969"/>
                    <a:pt x="10343" y="167530"/>
                  </a:cubicBezTo>
                  <a:cubicBezTo>
                    <a:pt x="9599" y="167872"/>
                    <a:pt x="8860" y="168283"/>
                    <a:pt x="8038" y="168386"/>
                  </a:cubicBezTo>
                  <a:cubicBezTo>
                    <a:pt x="7941" y="168398"/>
                    <a:pt x="7845" y="168403"/>
                    <a:pt x="7751" y="168403"/>
                  </a:cubicBezTo>
                  <a:cubicBezTo>
                    <a:pt x="7387" y="168403"/>
                    <a:pt x="7038" y="168332"/>
                    <a:pt x="6672" y="168332"/>
                  </a:cubicBezTo>
                  <a:cubicBezTo>
                    <a:pt x="6614" y="168332"/>
                    <a:pt x="6556" y="168334"/>
                    <a:pt x="6496" y="168338"/>
                  </a:cubicBezTo>
                  <a:cubicBezTo>
                    <a:pt x="5617" y="168398"/>
                    <a:pt x="4606" y="168727"/>
                    <a:pt x="3750" y="169039"/>
                  </a:cubicBezTo>
                  <a:cubicBezTo>
                    <a:pt x="3289" y="167654"/>
                    <a:pt x="3753" y="166142"/>
                    <a:pt x="3193" y="164728"/>
                  </a:cubicBezTo>
                  <a:cubicBezTo>
                    <a:pt x="2852" y="163868"/>
                    <a:pt x="727" y="160893"/>
                    <a:pt x="1491" y="160012"/>
                  </a:cubicBezTo>
                  <a:lnTo>
                    <a:pt x="1494" y="160012"/>
                  </a:lnTo>
                  <a:cubicBezTo>
                    <a:pt x="1520" y="160057"/>
                    <a:pt x="1567" y="160086"/>
                    <a:pt x="1619" y="160088"/>
                  </a:cubicBezTo>
                  <a:cubicBezTo>
                    <a:pt x="1910" y="160111"/>
                    <a:pt x="2201" y="160122"/>
                    <a:pt x="2492" y="160122"/>
                  </a:cubicBezTo>
                  <a:cubicBezTo>
                    <a:pt x="4087" y="160122"/>
                    <a:pt x="5680" y="159794"/>
                    <a:pt x="7207" y="159360"/>
                  </a:cubicBezTo>
                  <a:cubicBezTo>
                    <a:pt x="8110" y="159103"/>
                    <a:pt x="9012" y="158842"/>
                    <a:pt x="9912" y="158578"/>
                  </a:cubicBezTo>
                  <a:cubicBezTo>
                    <a:pt x="10875" y="158298"/>
                    <a:pt x="12232" y="157653"/>
                    <a:pt x="13308" y="157653"/>
                  </a:cubicBezTo>
                  <a:cubicBezTo>
                    <a:pt x="13452" y="157653"/>
                    <a:pt x="13591" y="157664"/>
                    <a:pt x="13723" y="157690"/>
                  </a:cubicBezTo>
                  <a:cubicBezTo>
                    <a:pt x="13740" y="157693"/>
                    <a:pt x="13757" y="157695"/>
                    <a:pt x="13774" y="157695"/>
                  </a:cubicBezTo>
                  <a:cubicBezTo>
                    <a:pt x="13812" y="157695"/>
                    <a:pt x="13851" y="157687"/>
                    <a:pt x="13885" y="157671"/>
                  </a:cubicBezTo>
                  <a:cubicBezTo>
                    <a:pt x="13956" y="157869"/>
                    <a:pt x="14037" y="158163"/>
                    <a:pt x="14086" y="158223"/>
                  </a:cubicBezTo>
                  <a:cubicBezTo>
                    <a:pt x="14196" y="158360"/>
                    <a:pt x="14361" y="158442"/>
                    <a:pt x="14536" y="158450"/>
                  </a:cubicBezTo>
                  <a:cubicBezTo>
                    <a:pt x="14544" y="158450"/>
                    <a:pt x="14551" y="158450"/>
                    <a:pt x="14558" y="158450"/>
                  </a:cubicBezTo>
                  <a:cubicBezTo>
                    <a:pt x="14757" y="158450"/>
                    <a:pt x="14931" y="158344"/>
                    <a:pt x="15104" y="158261"/>
                  </a:cubicBezTo>
                  <a:cubicBezTo>
                    <a:pt x="15222" y="158203"/>
                    <a:pt x="15318" y="158192"/>
                    <a:pt x="15407" y="158192"/>
                  </a:cubicBezTo>
                  <a:cubicBezTo>
                    <a:pt x="15471" y="158192"/>
                    <a:pt x="15531" y="158197"/>
                    <a:pt x="15595" y="158197"/>
                  </a:cubicBezTo>
                  <a:cubicBezTo>
                    <a:pt x="15658" y="158197"/>
                    <a:pt x="15725" y="158191"/>
                    <a:pt x="15800" y="158168"/>
                  </a:cubicBezTo>
                  <a:cubicBezTo>
                    <a:pt x="16371" y="157986"/>
                    <a:pt x="15920" y="157051"/>
                    <a:pt x="16121" y="156670"/>
                  </a:cubicBezTo>
                  <a:cubicBezTo>
                    <a:pt x="16305" y="156320"/>
                    <a:pt x="16829" y="156210"/>
                    <a:pt x="16991" y="155871"/>
                  </a:cubicBezTo>
                  <a:cubicBezTo>
                    <a:pt x="17301" y="155934"/>
                    <a:pt x="17721" y="155937"/>
                    <a:pt x="17923" y="155939"/>
                  </a:cubicBezTo>
                  <a:cubicBezTo>
                    <a:pt x="17932" y="155939"/>
                    <a:pt x="17940" y="155939"/>
                    <a:pt x="17949" y="155939"/>
                  </a:cubicBezTo>
                  <a:cubicBezTo>
                    <a:pt x="18430" y="155939"/>
                    <a:pt x="18902" y="155805"/>
                    <a:pt x="19162" y="155441"/>
                  </a:cubicBezTo>
                  <a:cubicBezTo>
                    <a:pt x="19218" y="155449"/>
                    <a:pt x="19274" y="155453"/>
                    <a:pt x="19331" y="155453"/>
                  </a:cubicBezTo>
                  <a:cubicBezTo>
                    <a:pt x="19660" y="155453"/>
                    <a:pt x="19994" y="155332"/>
                    <a:pt x="20319" y="155332"/>
                  </a:cubicBezTo>
                  <a:close/>
                  <a:moveTo>
                    <a:pt x="30812" y="199745"/>
                  </a:moveTo>
                  <a:cubicBezTo>
                    <a:pt x="30906" y="199808"/>
                    <a:pt x="31017" y="199843"/>
                    <a:pt x="31131" y="199843"/>
                  </a:cubicBezTo>
                  <a:cubicBezTo>
                    <a:pt x="31396" y="199850"/>
                    <a:pt x="31564" y="199871"/>
                    <a:pt x="31823" y="199959"/>
                  </a:cubicBezTo>
                  <a:cubicBezTo>
                    <a:pt x="31923" y="199993"/>
                    <a:pt x="32020" y="200010"/>
                    <a:pt x="32114" y="200010"/>
                  </a:cubicBezTo>
                  <a:cubicBezTo>
                    <a:pt x="32161" y="200010"/>
                    <a:pt x="32208" y="200006"/>
                    <a:pt x="32253" y="199997"/>
                  </a:cubicBezTo>
                  <a:cubicBezTo>
                    <a:pt x="32263" y="200009"/>
                    <a:pt x="32275" y="200020"/>
                    <a:pt x="32287" y="200029"/>
                  </a:cubicBezTo>
                  <a:cubicBezTo>
                    <a:pt x="32332" y="200058"/>
                    <a:pt x="32376" y="200089"/>
                    <a:pt x="32418" y="200123"/>
                  </a:cubicBezTo>
                  <a:cubicBezTo>
                    <a:pt x="32374" y="200119"/>
                    <a:pt x="32328" y="200118"/>
                    <a:pt x="32282" y="200118"/>
                  </a:cubicBezTo>
                  <a:cubicBezTo>
                    <a:pt x="31970" y="200118"/>
                    <a:pt x="31628" y="200186"/>
                    <a:pt x="31378" y="200186"/>
                  </a:cubicBezTo>
                  <a:cubicBezTo>
                    <a:pt x="31345" y="200186"/>
                    <a:pt x="31313" y="200185"/>
                    <a:pt x="31284" y="200182"/>
                  </a:cubicBezTo>
                  <a:cubicBezTo>
                    <a:pt x="31282" y="200182"/>
                    <a:pt x="31280" y="200182"/>
                    <a:pt x="31279" y="200182"/>
                  </a:cubicBezTo>
                  <a:cubicBezTo>
                    <a:pt x="31230" y="200182"/>
                    <a:pt x="31224" y="200250"/>
                    <a:pt x="31258" y="200273"/>
                  </a:cubicBezTo>
                  <a:cubicBezTo>
                    <a:pt x="31433" y="200391"/>
                    <a:pt x="31626" y="200415"/>
                    <a:pt x="31826" y="200415"/>
                  </a:cubicBezTo>
                  <a:cubicBezTo>
                    <a:pt x="31888" y="200415"/>
                    <a:pt x="31952" y="200413"/>
                    <a:pt x="32016" y="200410"/>
                  </a:cubicBezTo>
                  <a:cubicBezTo>
                    <a:pt x="32048" y="200409"/>
                    <a:pt x="32080" y="200408"/>
                    <a:pt x="32110" y="200408"/>
                  </a:cubicBezTo>
                  <a:cubicBezTo>
                    <a:pt x="32348" y="200408"/>
                    <a:pt x="32521" y="200452"/>
                    <a:pt x="32721" y="200568"/>
                  </a:cubicBezTo>
                  <a:cubicBezTo>
                    <a:pt x="32747" y="200689"/>
                    <a:pt x="32732" y="200812"/>
                    <a:pt x="32692" y="200935"/>
                  </a:cubicBezTo>
                  <a:cubicBezTo>
                    <a:pt x="32425" y="200913"/>
                    <a:pt x="32158" y="200912"/>
                    <a:pt x="31891" y="200869"/>
                  </a:cubicBezTo>
                  <a:cubicBezTo>
                    <a:pt x="31610" y="200824"/>
                    <a:pt x="31354" y="200695"/>
                    <a:pt x="31076" y="200646"/>
                  </a:cubicBezTo>
                  <a:cubicBezTo>
                    <a:pt x="31072" y="200645"/>
                    <a:pt x="31068" y="200644"/>
                    <a:pt x="31063" y="200644"/>
                  </a:cubicBezTo>
                  <a:cubicBezTo>
                    <a:pt x="31019" y="200644"/>
                    <a:pt x="30979" y="200690"/>
                    <a:pt x="31008" y="200735"/>
                  </a:cubicBezTo>
                  <a:cubicBezTo>
                    <a:pt x="31282" y="201174"/>
                    <a:pt x="31951" y="201313"/>
                    <a:pt x="32487" y="201340"/>
                  </a:cubicBezTo>
                  <a:cubicBezTo>
                    <a:pt x="32244" y="201710"/>
                    <a:pt x="31889" y="202072"/>
                    <a:pt x="31749" y="202375"/>
                  </a:cubicBezTo>
                  <a:cubicBezTo>
                    <a:pt x="31563" y="202342"/>
                    <a:pt x="31389" y="202327"/>
                    <a:pt x="31199" y="202232"/>
                  </a:cubicBezTo>
                  <a:cubicBezTo>
                    <a:pt x="30938" y="202100"/>
                    <a:pt x="30489" y="202005"/>
                    <a:pt x="30487" y="201656"/>
                  </a:cubicBezTo>
                  <a:cubicBezTo>
                    <a:pt x="30487" y="201610"/>
                    <a:pt x="30452" y="201585"/>
                    <a:pt x="30415" y="201585"/>
                  </a:cubicBezTo>
                  <a:cubicBezTo>
                    <a:pt x="30391" y="201585"/>
                    <a:pt x="30366" y="201596"/>
                    <a:pt x="30351" y="201619"/>
                  </a:cubicBezTo>
                  <a:cubicBezTo>
                    <a:pt x="30119" y="201962"/>
                    <a:pt x="30536" y="202248"/>
                    <a:pt x="30789" y="202410"/>
                  </a:cubicBezTo>
                  <a:cubicBezTo>
                    <a:pt x="31012" y="202552"/>
                    <a:pt x="31311" y="202742"/>
                    <a:pt x="31602" y="202777"/>
                  </a:cubicBezTo>
                  <a:cubicBezTo>
                    <a:pt x="31531" y="203009"/>
                    <a:pt x="31475" y="203241"/>
                    <a:pt x="31411" y="203471"/>
                  </a:cubicBezTo>
                  <a:cubicBezTo>
                    <a:pt x="31042" y="203384"/>
                    <a:pt x="30674" y="203212"/>
                    <a:pt x="30296" y="203212"/>
                  </a:cubicBezTo>
                  <a:cubicBezTo>
                    <a:pt x="30274" y="203212"/>
                    <a:pt x="30253" y="203212"/>
                    <a:pt x="30231" y="203213"/>
                  </a:cubicBezTo>
                  <a:cubicBezTo>
                    <a:pt x="29965" y="203228"/>
                    <a:pt x="29631" y="203345"/>
                    <a:pt x="29693" y="203654"/>
                  </a:cubicBezTo>
                  <a:cubicBezTo>
                    <a:pt x="29698" y="203681"/>
                    <a:pt x="29724" y="203697"/>
                    <a:pt x="29750" y="203697"/>
                  </a:cubicBezTo>
                  <a:cubicBezTo>
                    <a:pt x="29765" y="203697"/>
                    <a:pt x="29780" y="203692"/>
                    <a:pt x="29791" y="203680"/>
                  </a:cubicBezTo>
                  <a:cubicBezTo>
                    <a:pt x="29910" y="203550"/>
                    <a:pt x="30050" y="203502"/>
                    <a:pt x="30199" y="203502"/>
                  </a:cubicBezTo>
                  <a:cubicBezTo>
                    <a:pt x="30545" y="203502"/>
                    <a:pt x="30946" y="203757"/>
                    <a:pt x="31295" y="203838"/>
                  </a:cubicBezTo>
                  <a:cubicBezTo>
                    <a:pt x="31256" y="203949"/>
                    <a:pt x="31211" y="204058"/>
                    <a:pt x="31158" y="204164"/>
                  </a:cubicBezTo>
                  <a:cubicBezTo>
                    <a:pt x="31058" y="204141"/>
                    <a:pt x="30944" y="204140"/>
                    <a:pt x="30850" y="204119"/>
                  </a:cubicBezTo>
                  <a:cubicBezTo>
                    <a:pt x="30655" y="204075"/>
                    <a:pt x="30464" y="204002"/>
                    <a:pt x="30263" y="204002"/>
                  </a:cubicBezTo>
                  <a:cubicBezTo>
                    <a:pt x="30251" y="204002"/>
                    <a:pt x="30239" y="204002"/>
                    <a:pt x="30227" y="204003"/>
                  </a:cubicBezTo>
                  <a:cubicBezTo>
                    <a:pt x="30199" y="204005"/>
                    <a:pt x="30175" y="204036"/>
                    <a:pt x="30193" y="204062"/>
                  </a:cubicBezTo>
                  <a:cubicBezTo>
                    <a:pt x="30320" y="204245"/>
                    <a:pt x="30528" y="204332"/>
                    <a:pt x="30737" y="204394"/>
                  </a:cubicBezTo>
                  <a:cubicBezTo>
                    <a:pt x="30805" y="204415"/>
                    <a:pt x="30893" y="204445"/>
                    <a:pt x="30983" y="204464"/>
                  </a:cubicBezTo>
                  <a:cubicBezTo>
                    <a:pt x="30979" y="204470"/>
                    <a:pt x="30977" y="204475"/>
                    <a:pt x="30972" y="204480"/>
                  </a:cubicBezTo>
                  <a:cubicBezTo>
                    <a:pt x="30709" y="204852"/>
                    <a:pt x="30518" y="205205"/>
                    <a:pt x="30332" y="205568"/>
                  </a:cubicBezTo>
                  <a:cubicBezTo>
                    <a:pt x="30033" y="205506"/>
                    <a:pt x="29779" y="205346"/>
                    <a:pt x="29496" y="205250"/>
                  </a:cubicBezTo>
                  <a:cubicBezTo>
                    <a:pt x="29489" y="205247"/>
                    <a:pt x="29483" y="205246"/>
                    <a:pt x="29477" y="205246"/>
                  </a:cubicBezTo>
                  <a:cubicBezTo>
                    <a:pt x="29438" y="205246"/>
                    <a:pt x="29417" y="205296"/>
                    <a:pt x="29432" y="205332"/>
                  </a:cubicBezTo>
                  <a:cubicBezTo>
                    <a:pt x="29505" y="205499"/>
                    <a:pt x="29603" y="205591"/>
                    <a:pt x="29763" y="205684"/>
                  </a:cubicBezTo>
                  <a:cubicBezTo>
                    <a:pt x="29896" y="205760"/>
                    <a:pt x="30039" y="205814"/>
                    <a:pt x="30188" y="205848"/>
                  </a:cubicBezTo>
                  <a:cubicBezTo>
                    <a:pt x="30119" y="205986"/>
                    <a:pt x="30047" y="206127"/>
                    <a:pt x="29971" y="206273"/>
                  </a:cubicBezTo>
                  <a:cubicBezTo>
                    <a:pt x="29944" y="206317"/>
                    <a:pt x="29914" y="206360"/>
                    <a:pt x="29881" y="206400"/>
                  </a:cubicBezTo>
                  <a:cubicBezTo>
                    <a:pt x="29793" y="206378"/>
                    <a:pt x="29705" y="206359"/>
                    <a:pt x="29619" y="206330"/>
                  </a:cubicBezTo>
                  <a:cubicBezTo>
                    <a:pt x="29466" y="206279"/>
                    <a:pt x="29327" y="206221"/>
                    <a:pt x="29171" y="206182"/>
                  </a:cubicBezTo>
                  <a:cubicBezTo>
                    <a:pt x="29167" y="206181"/>
                    <a:pt x="29164" y="206181"/>
                    <a:pt x="29160" y="206181"/>
                  </a:cubicBezTo>
                  <a:cubicBezTo>
                    <a:pt x="29127" y="206181"/>
                    <a:pt x="29098" y="206218"/>
                    <a:pt x="29118" y="206250"/>
                  </a:cubicBezTo>
                  <a:cubicBezTo>
                    <a:pt x="29244" y="206437"/>
                    <a:pt x="29460" y="206570"/>
                    <a:pt x="29689" y="206641"/>
                  </a:cubicBezTo>
                  <a:lnTo>
                    <a:pt x="29631" y="206713"/>
                  </a:lnTo>
                  <a:cubicBezTo>
                    <a:pt x="29500" y="206610"/>
                    <a:pt x="29346" y="206525"/>
                    <a:pt x="29195" y="206525"/>
                  </a:cubicBezTo>
                  <a:cubicBezTo>
                    <a:pt x="29148" y="206525"/>
                    <a:pt x="29102" y="206533"/>
                    <a:pt x="29057" y="206551"/>
                  </a:cubicBezTo>
                  <a:cubicBezTo>
                    <a:pt x="29030" y="206560"/>
                    <a:pt x="29022" y="206593"/>
                    <a:pt x="29041" y="206613"/>
                  </a:cubicBezTo>
                  <a:cubicBezTo>
                    <a:pt x="29121" y="206705"/>
                    <a:pt x="29226" y="206756"/>
                    <a:pt x="29330" y="206816"/>
                  </a:cubicBezTo>
                  <a:cubicBezTo>
                    <a:pt x="29376" y="206845"/>
                    <a:pt x="29420" y="206879"/>
                    <a:pt x="29461" y="206913"/>
                  </a:cubicBezTo>
                  <a:cubicBezTo>
                    <a:pt x="28942" y="207523"/>
                    <a:pt x="28182" y="208338"/>
                    <a:pt x="27949" y="208338"/>
                  </a:cubicBezTo>
                  <a:cubicBezTo>
                    <a:pt x="27948" y="208338"/>
                    <a:pt x="27946" y="208338"/>
                    <a:pt x="27944" y="208338"/>
                  </a:cubicBezTo>
                  <a:cubicBezTo>
                    <a:pt x="27655" y="207983"/>
                    <a:pt x="27753" y="207347"/>
                    <a:pt x="27897" y="206971"/>
                  </a:cubicBezTo>
                  <a:cubicBezTo>
                    <a:pt x="28159" y="206279"/>
                    <a:pt x="28404" y="206628"/>
                    <a:pt x="28625" y="206203"/>
                  </a:cubicBezTo>
                  <a:cubicBezTo>
                    <a:pt x="28674" y="206108"/>
                    <a:pt x="28723" y="206009"/>
                    <a:pt x="28767" y="205916"/>
                  </a:cubicBezTo>
                  <a:cubicBezTo>
                    <a:pt x="28730" y="205658"/>
                    <a:pt x="28756" y="205394"/>
                    <a:pt x="28842" y="205148"/>
                  </a:cubicBezTo>
                  <a:cubicBezTo>
                    <a:pt x="28932" y="205019"/>
                    <a:pt x="29023" y="204890"/>
                    <a:pt x="29115" y="204762"/>
                  </a:cubicBezTo>
                  <a:cubicBezTo>
                    <a:pt x="29228" y="204436"/>
                    <a:pt x="29339" y="204297"/>
                    <a:pt x="29416" y="203943"/>
                  </a:cubicBezTo>
                  <a:cubicBezTo>
                    <a:pt x="29438" y="203797"/>
                    <a:pt x="29426" y="203649"/>
                    <a:pt x="29380" y="203510"/>
                  </a:cubicBezTo>
                  <a:cubicBezTo>
                    <a:pt x="29302" y="202977"/>
                    <a:pt x="29437" y="202457"/>
                    <a:pt x="29782" y="201951"/>
                  </a:cubicBezTo>
                  <a:cubicBezTo>
                    <a:pt x="29917" y="201693"/>
                    <a:pt x="30114" y="201581"/>
                    <a:pt x="30228" y="201299"/>
                  </a:cubicBezTo>
                  <a:cubicBezTo>
                    <a:pt x="30401" y="200873"/>
                    <a:pt x="30282" y="200143"/>
                    <a:pt x="30652" y="199810"/>
                  </a:cubicBezTo>
                  <a:cubicBezTo>
                    <a:pt x="30710" y="199804"/>
                    <a:pt x="30765" y="199781"/>
                    <a:pt x="30812" y="199745"/>
                  </a:cubicBezTo>
                  <a:close/>
                  <a:moveTo>
                    <a:pt x="9060" y="1"/>
                  </a:moveTo>
                  <a:cubicBezTo>
                    <a:pt x="8372" y="1"/>
                    <a:pt x="7953" y="291"/>
                    <a:pt x="7262" y="460"/>
                  </a:cubicBezTo>
                  <a:cubicBezTo>
                    <a:pt x="7091" y="502"/>
                    <a:pt x="6914" y="518"/>
                    <a:pt x="6735" y="518"/>
                  </a:cubicBezTo>
                  <a:cubicBezTo>
                    <a:pt x="6111" y="518"/>
                    <a:pt x="5447" y="323"/>
                    <a:pt x="4831" y="323"/>
                  </a:cubicBezTo>
                  <a:cubicBezTo>
                    <a:pt x="4465" y="323"/>
                    <a:pt x="4117" y="391"/>
                    <a:pt x="3802" y="609"/>
                  </a:cubicBezTo>
                  <a:cubicBezTo>
                    <a:pt x="3424" y="766"/>
                    <a:pt x="3070" y="1070"/>
                    <a:pt x="2966" y="1483"/>
                  </a:cubicBezTo>
                  <a:cubicBezTo>
                    <a:pt x="2908" y="1710"/>
                    <a:pt x="2987" y="1838"/>
                    <a:pt x="2994" y="2054"/>
                  </a:cubicBezTo>
                  <a:cubicBezTo>
                    <a:pt x="3004" y="2391"/>
                    <a:pt x="2940" y="2573"/>
                    <a:pt x="2831" y="2826"/>
                  </a:cubicBezTo>
                  <a:cubicBezTo>
                    <a:pt x="2801" y="2894"/>
                    <a:pt x="2721" y="2937"/>
                    <a:pt x="2693" y="3007"/>
                  </a:cubicBezTo>
                  <a:cubicBezTo>
                    <a:pt x="2628" y="3169"/>
                    <a:pt x="2726" y="3277"/>
                    <a:pt x="2688" y="3407"/>
                  </a:cubicBezTo>
                  <a:cubicBezTo>
                    <a:pt x="2606" y="3686"/>
                    <a:pt x="2308" y="3855"/>
                    <a:pt x="2167" y="4094"/>
                  </a:cubicBezTo>
                  <a:cubicBezTo>
                    <a:pt x="1999" y="4381"/>
                    <a:pt x="1877" y="4811"/>
                    <a:pt x="2105" y="5084"/>
                  </a:cubicBezTo>
                  <a:cubicBezTo>
                    <a:pt x="2119" y="5100"/>
                    <a:pt x="2137" y="5113"/>
                    <a:pt x="2156" y="5120"/>
                  </a:cubicBezTo>
                  <a:cubicBezTo>
                    <a:pt x="2229" y="5341"/>
                    <a:pt x="2397" y="5549"/>
                    <a:pt x="2502" y="5748"/>
                  </a:cubicBezTo>
                  <a:cubicBezTo>
                    <a:pt x="2686" y="6095"/>
                    <a:pt x="2872" y="6441"/>
                    <a:pt x="3058" y="6786"/>
                  </a:cubicBezTo>
                  <a:cubicBezTo>
                    <a:pt x="3039" y="7075"/>
                    <a:pt x="3213" y="7574"/>
                    <a:pt x="3219" y="7740"/>
                  </a:cubicBezTo>
                  <a:cubicBezTo>
                    <a:pt x="3241" y="8378"/>
                    <a:pt x="2914" y="8935"/>
                    <a:pt x="2690" y="9503"/>
                  </a:cubicBezTo>
                  <a:cubicBezTo>
                    <a:pt x="2382" y="10288"/>
                    <a:pt x="2301" y="10960"/>
                    <a:pt x="2362" y="11806"/>
                  </a:cubicBezTo>
                  <a:cubicBezTo>
                    <a:pt x="2363" y="11812"/>
                    <a:pt x="2364" y="11819"/>
                    <a:pt x="2367" y="11825"/>
                  </a:cubicBezTo>
                  <a:cubicBezTo>
                    <a:pt x="2328" y="11930"/>
                    <a:pt x="2307" y="12041"/>
                    <a:pt x="2303" y="12152"/>
                  </a:cubicBezTo>
                  <a:cubicBezTo>
                    <a:pt x="2302" y="12360"/>
                    <a:pt x="2375" y="12553"/>
                    <a:pt x="2534" y="12669"/>
                  </a:cubicBezTo>
                  <a:cubicBezTo>
                    <a:pt x="2430" y="12793"/>
                    <a:pt x="2343" y="12928"/>
                    <a:pt x="2272" y="13074"/>
                  </a:cubicBezTo>
                  <a:cubicBezTo>
                    <a:pt x="2228" y="13167"/>
                    <a:pt x="2097" y="14200"/>
                    <a:pt x="2110" y="14200"/>
                  </a:cubicBezTo>
                  <a:cubicBezTo>
                    <a:pt x="2111" y="14200"/>
                    <a:pt x="2112" y="14198"/>
                    <a:pt x="2113" y="14193"/>
                  </a:cubicBezTo>
                  <a:lnTo>
                    <a:pt x="2113" y="14193"/>
                  </a:lnTo>
                  <a:cubicBezTo>
                    <a:pt x="2013" y="14564"/>
                    <a:pt x="1774" y="14905"/>
                    <a:pt x="1633" y="15259"/>
                  </a:cubicBezTo>
                  <a:cubicBezTo>
                    <a:pt x="1307" y="16086"/>
                    <a:pt x="1320" y="16769"/>
                    <a:pt x="1417" y="17638"/>
                  </a:cubicBezTo>
                  <a:cubicBezTo>
                    <a:pt x="1401" y="17665"/>
                    <a:pt x="1384" y="17687"/>
                    <a:pt x="1366" y="17716"/>
                  </a:cubicBezTo>
                  <a:cubicBezTo>
                    <a:pt x="1332" y="17769"/>
                    <a:pt x="1329" y="17834"/>
                    <a:pt x="1354" y="17890"/>
                  </a:cubicBezTo>
                  <a:cubicBezTo>
                    <a:pt x="1344" y="17907"/>
                    <a:pt x="1334" y="17924"/>
                    <a:pt x="1325" y="17939"/>
                  </a:cubicBezTo>
                  <a:cubicBezTo>
                    <a:pt x="1260" y="18048"/>
                    <a:pt x="1177" y="18165"/>
                    <a:pt x="1177" y="18298"/>
                  </a:cubicBezTo>
                  <a:cubicBezTo>
                    <a:pt x="1177" y="18409"/>
                    <a:pt x="1232" y="18526"/>
                    <a:pt x="1329" y="18583"/>
                  </a:cubicBezTo>
                  <a:cubicBezTo>
                    <a:pt x="1021" y="19148"/>
                    <a:pt x="1267" y="20071"/>
                    <a:pt x="1258" y="20677"/>
                  </a:cubicBezTo>
                  <a:cubicBezTo>
                    <a:pt x="1246" y="21587"/>
                    <a:pt x="1092" y="22472"/>
                    <a:pt x="1483" y="23321"/>
                  </a:cubicBezTo>
                  <a:cubicBezTo>
                    <a:pt x="1447" y="23452"/>
                    <a:pt x="1549" y="23590"/>
                    <a:pt x="1727" y="23615"/>
                  </a:cubicBezTo>
                  <a:lnTo>
                    <a:pt x="1738" y="23615"/>
                  </a:lnTo>
                  <a:cubicBezTo>
                    <a:pt x="1410" y="24160"/>
                    <a:pt x="1713" y="24869"/>
                    <a:pt x="1679" y="25480"/>
                  </a:cubicBezTo>
                  <a:cubicBezTo>
                    <a:pt x="1653" y="25951"/>
                    <a:pt x="1538" y="26652"/>
                    <a:pt x="1994" y="26975"/>
                  </a:cubicBezTo>
                  <a:cubicBezTo>
                    <a:pt x="2091" y="27044"/>
                    <a:pt x="2180" y="27073"/>
                    <a:pt x="2262" y="27073"/>
                  </a:cubicBezTo>
                  <a:cubicBezTo>
                    <a:pt x="2268" y="27073"/>
                    <a:pt x="2274" y="27072"/>
                    <a:pt x="2281" y="27072"/>
                  </a:cubicBezTo>
                  <a:lnTo>
                    <a:pt x="2281" y="27072"/>
                  </a:lnTo>
                  <a:cubicBezTo>
                    <a:pt x="2270" y="27152"/>
                    <a:pt x="2272" y="27233"/>
                    <a:pt x="2285" y="27313"/>
                  </a:cubicBezTo>
                  <a:cubicBezTo>
                    <a:pt x="2288" y="27326"/>
                    <a:pt x="2293" y="27338"/>
                    <a:pt x="2300" y="27348"/>
                  </a:cubicBezTo>
                  <a:cubicBezTo>
                    <a:pt x="2142" y="27632"/>
                    <a:pt x="2113" y="27921"/>
                    <a:pt x="2245" y="28251"/>
                  </a:cubicBezTo>
                  <a:cubicBezTo>
                    <a:pt x="2356" y="28530"/>
                    <a:pt x="2395" y="28561"/>
                    <a:pt x="2424" y="28865"/>
                  </a:cubicBezTo>
                  <a:cubicBezTo>
                    <a:pt x="2456" y="29203"/>
                    <a:pt x="2383" y="29554"/>
                    <a:pt x="2412" y="29896"/>
                  </a:cubicBezTo>
                  <a:cubicBezTo>
                    <a:pt x="2453" y="30385"/>
                    <a:pt x="2450" y="31969"/>
                    <a:pt x="3200" y="31969"/>
                  </a:cubicBezTo>
                  <a:cubicBezTo>
                    <a:pt x="3208" y="31969"/>
                    <a:pt x="3217" y="31969"/>
                    <a:pt x="3225" y="31969"/>
                  </a:cubicBezTo>
                  <a:cubicBezTo>
                    <a:pt x="3238" y="31967"/>
                    <a:pt x="3253" y="31964"/>
                    <a:pt x="3266" y="31959"/>
                  </a:cubicBezTo>
                  <a:cubicBezTo>
                    <a:pt x="3271" y="31966"/>
                    <a:pt x="3276" y="31972"/>
                    <a:pt x="3280" y="31978"/>
                  </a:cubicBezTo>
                  <a:cubicBezTo>
                    <a:pt x="2898" y="32378"/>
                    <a:pt x="3170" y="32842"/>
                    <a:pt x="3292" y="33346"/>
                  </a:cubicBezTo>
                  <a:cubicBezTo>
                    <a:pt x="3483" y="34134"/>
                    <a:pt x="3148" y="35074"/>
                    <a:pt x="3470" y="35826"/>
                  </a:cubicBezTo>
                  <a:cubicBezTo>
                    <a:pt x="3556" y="36027"/>
                    <a:pt x="3686" y="36138"/>
                    <a:pt x="3862" y="36175"/>
                  </a:cubicBezTo>
                  <a:cubicBezTo>
                    <a:pt x="3806" y="36349"/>
                    <a:pt x="3856" y="36539"/>
                    <a:pt x="3994" y="36688"/>
                  </a:cubicBezTo>
                  <a:cubicBezTo>
                    <a:pt x="4076" y="36777"/>
                    <a:pt x="4162" y="36828"/>
                    <a:pt x="4250" y="36853"/>
                  </a:cubicBezTo>
                  <a:cubicBezTo>
                    <a:pt x="4114" y="37290"/>
                    <a:pt x="4248" y="37365"/>
                    <a:pt x="4503" y="37724"/>
                  </a:cubicBezTo>
                  <a:cubicBezTo>
                    <a:pt x="4781" y="38113"/>
                    <a:pt x="4770" y="38474"/>
                    <a:pt x="4937" y="38897"/>
                  </a:cubicBezTo>
                  <a:cubicBezTo>
                    <a:pt x="5039" y="39157"/>
                    <a:pt x="5217" y="39349"/>
                    <a:pt x="5346" y="39590"/>
                  </a:cubicBezTo>
                  <a:cubicBezTo>
                    <a:pt x="5650" y="40157"/>
                    <a:pt x="5509" y="40528"/>
                    <a:pt x="5486" y="41078"/>
                  </a:cubicBezTo>
                  <a:cubicBezTo>
                    <a:pt x="5479" y="41242"/>
                    <a:pt x="5480" y="41388"/>
                    <a:pt x="5567" y="41535"/>
                  </a:cubicBezTo>
                  <a:cubicBezTo>
                    <a:pt x="5674" y="41715"/>
                    <a:pt x="5752" y="41773"/>
                    <a:pt x="5893" y="41773"/>
                  </a:cubicBezTo>
                  <a:cubicBezTo>
                    <a:pt x="5915" y="41773"/>
                    <a:pt x="5938" y="41771"/>
                    <a:pt x="5964" y="41769"/>
                  </a:cubicBezTo>
                  <a:cubicBezTo>
                    <a:pt x="5977" y="41774"/>
                    <a:pt x="5991" y="41777"/>
                    <a:pt x="6004" y="41777"/>
                  </a:cubicBezTo>
                  <a:cubicBezTo>
                    <a:pt x="6014" y="41777"/>
                    <a:pt x="6025" y="41775"/>
                    <a:pt x="6034" y="41772"/>
                  </a:cubicBezTo>
                  <a:cubicBezTo>
                    <a:pt x="6434" y="41645"/>
                    <a:pt x="6785" y="41402"/>
                    <a:pt x="7182" y="41274"/>
                  </a:cubicBezTo>
                  <a:cubicBezTo>
                    <a:pt x="7687" y="41111"/>
                    <a:pt x="8186" y="41015"/>
                    <a:pt x="8678" y="40791"/>
                  </a:cubicBezTo>
                  <a:cubicBezTo>
                    <a:pt x="9330" y="40493"/>
                    <a:pt x="9917" y="40188"/>
                    <a:pt x="10459" y="39783"/>
                  </a:cubicBezTo>
                  <a:cubicBezTo>
                    <a:pt x="10559" y="39810"/>
                    <a:pt x="10658" y="39822"/>
                    <a:pt x="10756" y="39822"/>
                  </a:cubicBezTo>
                  <a:cubicBezTo>
                    <a:pt x="11045" y="39822"/>
                    <a:pt x="11326" y="39719"/>
                    <a:pt x="11612" y="39601"/>
                  </a:cubicBezTo>
                  <a:cubicBezTo>
                    <a:pt x="11677" y="39575"/>
                    <a:pt x="11745" y="39557"/>
                    <a:pt x="11815" y="39546"/>
                  </a:cubicBezTo>
                  <a:lnTo>
                    <a:pt x="11815" y="39546"/>
                  </a:lnTo>
                  <a:cubicBezTo>
                    <a:pt x="10944" y="40030"/>
                    <a:pt x="10084" y="40532"/>
                    <a:pt x="9187" y="40971"/>
                  </a:cubicBezTo>
                  <a:cubicBezTo>
                    <a:pt x="8520" y="41299"/>
                    <a:pt x="7836" y="41588"/>
                    <a:pt x="7149" y="41871"/>
                  </a:cubicBezTo>
                  <a:cubicBezTo>
                    <a:pt x="6807" y="42012"/>
                    <a:pt x="6352" y="42134"/>
                    <a:pt x="6092" y="42421"/>
                  </a:cubicBezTo>
                  <a:cubicBezTo>
                    <a:pt x="5797" y="42743"/>
                    <a:pt x="5763" y="43067"/>
                    <a:pt x="5895" y="43461"/>
                  </a:cubicBezTo>
                  <a:cubicBezTo>
                    <a:pt x="6084" y="44036"/>
                    <a:pt x="6716" y="44434"/>
                    <a:pt x="6886" y="45103"/>
                  </a:cubicBezTo>
                  <a:cubicBezTo>
                    <a:pt x="7039" y="45703"/>
                    <a:pt x="7104" y="46333"/>
                    <a:pt x="7233" y="46939"/>
                  </a:cubicBezTo>
                  <a:cubicBezTo>
                    <a:pt x="7237" y="46950"/>
                    <a:pt x="7240" y="46960"/>
                    <a:pt x="7246" y="46971"/>
                  </a:cubicBezTo>
                  <a:cubicBezTo>
                    <a:pt x="7236" y="47111"/>
                    <a:pt x="7303" y="47246"/>
                    <a:pt x="7476" y="47364"/>
                  </a:cubicBezTo>
                  <a:cubicBezTo>
                    <a:pt x="7567" y="47427"/>
                    <a:pt x="7685" y="47454"/>
                    <a:pt x="7823" y="47454"/>
                  </a:cubicBezTo>
                  <a:cubicBezTo>
                    <a:pt x="8612" y="47454"/>
                    <a:pt x="10034" y="46561"/>
                    <a:pt x="10539" y="46351"/>
                  </a:cubicBezTo>
                  <a:cubicBezTo>
                    <a:pt x="11763" y="45845"/>
                    <a:pt x="12980" y="45342"/>
                    <a:pt x="14225" y="44888"/>
                  </a:cubicBezTo>
                  <a:cubicBezTo>
                    <a:pt x="14420" y="44818"/>
                    <a:pt x="14627" y="44741"/>
                    <a:pt x="14832" y="44654"/>
                  </a:cubicBezTo>
                  <a:lnTo>
                    <a:pt x="14832" y="44654"/>
                  </a:lnTo>
                  <a:cubicBezTo>
                    <a:pt x="14414" y="45192"/>
                    <a:pt x="13538" y="45427"/>
                    <a:pt x="12973" y="45681"/>
                  </a:cubicBezTo>
                  <a:cubicBezTo>
                    <a:pt x="12044" y="46099"/>
                    <a:pt x="11114" y="46520"/>
                    <a:pt x="10195" y="46963"/>
                  </a:cubicBezTo>
                  <a:cubicBezTo>
                    <a:pt x="9678" y="47211"/>
                    <a:pt x="9163" y="47448"/>
                    <a:pt x="8620" y="47641"/>
                  </a:cubicBezTo>
                  <a:cubicBezTo>
                    <a:pt x="8420" y="47713"/>
                    <a:pt x="8094" y="47735"/>
                    <a:pt x="7928" y="47870"/>
                  </a:cubicBezTo>
                  <a:cubicBezTo>
                    <a:pt x="7650" y="48098"/>
                    <a:pt x="7633" y="48086"/>
                    <a:pt x="7612" y="48444"/>
                  </a:cubicBezTo>
                  <a:cubicBezTo>
                    <a:pt x="7607" y="48538"/>
                    <a:pt x="7656" y="48596"/>
                    <a:pt x="7721" y="48623"/>
                  </a:cubicBezTo>
                  <a:cubicBezTo>
                    <a:pt x="7742" y="48678"/>
                    <a:pt x="7767" y="48730"/>
                    <a:pt x="7795" y="48783"/>
                  </a:cubicBezTo>
                  <a:cubicBezTo>
                    <a:pt x="7916" y="49012"/>
                    <a:pt x="8210" y="49208"/>
                    <a:pt x="8380" y="49403"/>
                  </a:cubicBezTo>
                  <a:cubicBezTo>
                    <a:pt x="8678" y="49741"/>
                    <a:pt x="8936" y="50111"/>
                    <a:pt x="9150" y="50507"/>
                  </a:cubicBezTo>
                  <a:cubicBezTo>
                    <a:pt x="9362" y="50899"/>
                    <a:pt x="9538" y="51311"/>
                    <a:pt x="9649" y="51745"/>
                  </a:cubicBezTo>
                  <a:cubicBezTo>
                    <a:pt x="9737" y="52093"/>
                    <a:pt x="9677" y="52554"/>
                    <a:pt x="9849" y="52877"/>
                  </a:cubicBezTo>
                  <a:cubicBezTo>
                    <a:pt x="9987" y="53134"/>
                    <a:pt x="10104" y="53274"/>
                    <a:pt x="10363" y="53274"/>
                  </a:cubicBezTo>
                  <a:cubicBezTo>
                    <a:pt x="10366" y="53274"/>
                    <a:pt x="10370" y="53274"/>
                    <a:pt x="10373" y="53274"/>
                  </a:cubicBezTo>
                  <a:cubicBezTo>
                    <a:pt x="10379" y="53275"/>
                    <a:pt x="10385" y="53276"/>
                    <a:pt x="10391" y="53276"/>
                  </a:cubicBezTo>
                  <a:cubicBezTo>
                    <a:pt x="10399" y="53276"/>
                    <a:pt x="10406" y="53275"/>
                    <a:pt x="10414" y="53273"/>
                  </a:cubicBezTo>
                  <a:lnTo>
                    <a:pt x="10421" y="53271"/>
                  </a:lnTo>
                  <a:cubicBezTo>
                    <a:pt x="10439" y="53270"/>
                    <a:pt x="10455" y="53270"/>
                    <a:pt x="10476" y="53267"/>
                  </a:cubicBezTo>
                  <a:cubicBezTo>
                    <a:pt x="10509" y="53264"/>
                    <a:pt x="10540" y="53249"/>
                    <a:pt x="10565" y="53228"/>
                  </a:cubicBezTo>
                  <a:cubicBezTo>
                    <a:pt x="11638" y="52922"/>
                    <a:pt x="12688" y="52524"/>
                    <a:pt x="13736" y="52148"/>
                  </a:cubicBezTo>
                  <a:cubicBezTo>
                    <a:pt x="14560" y="51852"/>
                    <a:pt x="15217" y="51358"/>
                    <a:pt x="16004" y="50980"/>
                  </a:cubicBezTo>
                  <a:cubicBezTo>
                    <a:pt x="16876" y="50562"/>
                    <a:pt x="18799" y="50126"/>
                    <a:pt x="18627" y="48868"/>
                  </a:cubicBezTo>
                  <a:cubicBezTo>
                    <a:pt x="18617" y="48802"/>
                    <a:pt x="18585" y="48759"/>
                    <a:pt x="18542" y="48735"/>
                  </a:cubicBezTo>
                  <a:cubicBezTo>
                    <a:pt x="18590" y="48482"/>
                    <a:pt x="18619" y="48225"/>
                    <a:pt x="18629" y="47967"/>
                  </a:cubicBezTo>
                  <a:cubicBezTo>
                    <a:pt x="18641" y="47542"/>
                    <a:pt x="18720" y="47264"/>
                    <a:pt x="19171" y="47145"/>
                  </a:cubicBezTo>
                  <a:cubicBezTo>
                    <a:pt x="19352" y="47100"/>
                    <a:pt x="19534" y="47068"/>
                    <a:pt x="19719" y="47050"/>
                  </a:cubicBezTo>
                  <a:lnTo>
                    <a:pt x="19719" y="47050"/>
                  </a:lnTo>
                  <a:cubicBezTo>
                    <a:pt x="19562" y="47486"/>
                    <a:pt x="19820" y="48071"/>
                    <a:pt x="19810" y="48533"/>
                  </a:cubicBezTo>
                  <a:cubicBezTo>
                    <a:pt x="19798" y="49111"/>
                    <a:pt x="19514" y="49874"/>
                    <a:pt x="18961" y="50168"/>
                  </a:cubicBezTo>
                  <a:cubicBezTo>
                    <a:pt x="18775" y="50267"/>
                    <a:pt x="18456" y="50252"/>
                    <a:pt x="18258" y="50290"/>
                  </a:cubicBezTo>
                  <a:cubicBezTo>
                    <a:pt x="17873" y="50365"/>
                    <a:pt x="17682" y="50415"/>
                    <a:pt x="17336" y="50618"/>
                  </a:cubicBezTo>
                  <a:cubicBezTo>
                    <a:pt x="14994" y="51986"/>
                    <a:pt x="12766" y="53131"/>
                    <a:pt x="10083" y="53709"/>
                  </a:cubicBezTo>
                  <a:cubicBezTo>
                    <a:pt x="9955" y="53737"/>
                    <a:pt x="9906" y="53835"/>
                    <a:pt x="9912" y="53936"/>
                  </a:cubicBezTo>
                  <a:cubicBezTo>
                    <a:pt x="9771" y="54440"/>
                    <a:pt x="10057" y="54698"/>
                    <a:pt x="10332" y="55116"/>
                  </a:cubicBezTo>
                  <a:cubicBezTo>
                    <a:pt x="10841" y="55888"/>
                    <a:pt x="11326" y="56804"/>
                    <a:pt x="11590" y="57688"/>
                  </a:cubicBezTo>
                  <a:cubicBezTo>
                    <a:pt x="11867" y="58620"/>
                    <a:pt x="11326" y="59380"/>
                    <a:pt x="12469" y="59642"/>
                  </a:cubicBezTo>
                  <a:cubicBezTo>
                    <a:pt x="11302" y="60171"/>
                    <a:pt x="12756" y="61470"/>
                    <a:pt x="12846" y="62572"/>
                  </a:cubicBezTo>
                  <a:cubicBezTo>
                    <a:pt x="12863" y="63163"/>
                    <a:pt x="12934" y="63761"/>
                    <a:pt x="12948" y="64342"/>
                  </a:cubicBezTo>
                  <a:cubicBezTo>
                    <a:pt x="12957" y="64738"/>
                    <a:pt x="12855" y="65378"/>
                    <a:pt x="13229" y="65664"/>
                  </a:cubicBezTo>
                  <a:cubicBezTo>
                    <a:pt x="13349" y="65755"/>
                    <a:pt x="13500" y="65788"/>
                    <a:pt x="13662" y="65792"/>
                  </a:cubicBezTo>
                  <a:cubicBezTo>
                    <a:pt x="13673" y="65811"/>
                    <a:pt x="13685" y="65827"/>
                    <a:pt x="13699" y="65844"/>
                  </a:cubicBezTo>
                  <a:cubicBezTo>
                    <a:pt x="13097" y="66581"/>
                    <a:pt x="13722" y="67305"/>
                    <a:pt x="13918" y="68081"/>
                  </a:cubicBezTo>
                  <a:cubicBezTo>
                    <a:pt x="14014" y="68463"/>
                    <a:pt x="14159" y="68906"/>
                    <a:pt x="14174" y="69296"/>
                  </a:cubicBezTo>
                  <a:cubicBezTo>
                    <a:pt x="14196" y="69829"/>
                    <a:pt x="13950" y="70317"/>
                    <a:pt x="13900" y="70833"/>
                  </a:cubicBezTo>
                  <a:cubicBezTo>
                    <a:pt x="13866" y="71181"/>
                    <a:pt x="13834" y="71383"/>
                    <a:pt x="14079" y="71642"/>
                  </a:cubicBezTo>
                  <a:cubicBezTo>
                    <a:pt x="14072" y="71773"/>
                    <a:pt x="14065" y="71903"/>
                    <a:pt x="14057" y="72033"/>
                  </a:cubicBezTo>
                  <a:cubicBezTo>
                    <a:pt x="14057" y="72046"/>
                    <a:pt x="14061" y="72059"/>
                    <a:pt x="14066" y="72072"/>
                  </a:cubicBezTo>
                  <a:cubicBezTo>
                    <a:pt x="13334" y="72372"/>
                    <a:pt x="14142" y="73554"/>
                    <a:pt x="14216" y="74013"/>
                  </a:cubicBezTo>
                  <a:cubicBezTo>
                    <a:pt x="14272" y="74359"/>
                    <a:pt x="14311" y="74761"/>
                    <a:pt x="14303" y="75115"/>
                  </a:cubicBezTo>
                  <a:cubicBezTo>
                    <a:pt x="14290" y="75693"/>
                    <a:pt x="13922" y="76208"/>
                    <a:pt x="13885" y="76742"/>
                  </a:cubicBezTo>
                  <a:cubicBezTo>
                    <a:pt x="13870" y="76965"/>
                    <a:pt x="13870" y="77110"/>
                    <a:pt x="13934" y="77254"/>
                  </a:cubicBezTo>
                  <a:cubicBezTo>
                    <a:pt x="13859" y="77499"/>
                    <a:pt x="13805" y="77749"/>
                    <a:pt x="13771" y="78003"/>
                  </a:cubicBezTo>
                  <a:cubicBezTo>
                    <a:pt x="13768" y="78021"/>
                    <a:pt x="13768" y="78039"/>
                    <a:pt x="13773" y="78057"/>
                  </a:cubicBezTo>
                  <a:lnTo>
                    <a:pt x="13758" y="78068"/>
                  </a:lnTo>
                  <a:cubicBezTo>
                    <a:pt x="13706" y="78101"/>
                    <a:pt x="13681" y="78163"/>
                    <a:pt x="13696" y="78223"/>
                  </a:cubicBezTo>
                  <a:cubicBezTo>
                    <a:pt x="13770" y="78636"/>
                    <a:pt x="13979" y="79011"/>
                    <a:pt x="14119" y="79406"/>
                  </a:cubicBezTo>
                  <a:cubicBezTo>
                    <a:pt x="14511" y="80512"/>
                    <a:pt x="14682" y="81699"/>
                    <a:pt x="14084" y="82731"/>
                  </a:cubicBezTo>
                  <a:cubicBezTo>
                    <a:pt x="13801" y="83219"/>
                    <a:pt x="13711" y="83702"/>
                    <a:pt x="14125" y="83887"/>
                  </a:cubicBezTo>
                  <a:cubicBezTo>
                    <a:pt x="13964" y="84086"/>
                    <a:pt x="13956" y="84305"/>
                    <a:pt x="14063" y="84511"/>
                  </a:cubicBezTo>
                  <a:cubicBezTo>
                    <a:pt x="13109" y="85051"/>
                    <a:pt x="13377" y="86442"/>
                    <a:pt x="13369" y="87375"/>
                  </a:cubicBezTo>
                  <a:cubicBezTo>
                    <a:pt x="13366" y="87808"/>
                    <a:pt x="13469" y="88390"/>
                    <a:pt x="13346" y="88796"/>
                  </a:cubicBezTo>
                  <a:cubicBezTo>
                    <a:pt x="13220" y="89211"/>
                    <a:pt x="13017" y="89324"/>
                    <a:pt x="12782" y="89671"/>
                  </a:cubicBezTo>
                  <a:cubicBezTo>
                    <a:pt x="12522" y="90056"/>
                    <a:pt x="12481" y="90437"/>
                    <a:pt x="12511" y="90891"/>
                  </a:cubicBezTo>
                  <a:cubicBezTo>
                    <a:pt x="12514" y="90947"/>
                    <a:pt x="12537" y="91000"/>
                    <a:pt x="12574" y="91043"/>
                  </a:cubicBezTo>
                  <a:cubicBezTo>
                    <a:pt x="12496" y="91191"/>
                    <a:pt x="12506" y="91217"/>
                    <a:pt x="12483" y="91514"/>
                  </a:cubicBezTo>
                  <a:cubicBezTo>
                    <a:pt x="12481" y="91514"/>
                    <a:pt x="12479" y="91514"/>
                    <a:pt x="12477" y="91514"/>
                  </a:cubicBezTo>
                  <a:cubicBezTo>
                    <a:pt x="12402" y="91514"/>
                    <a:pt x="12334" y="91558"/>
                    <a:pt x="12302" y="91626"/>
                  </a:cubicBezTo>
                  <a:cubicBezTo>
                    <a:pt x="11981" y="92252"/>
                    <a:pt x="12006" y="92672"/>
                    <a:pt x="12065" y="93371"/>
                  </a:cubicBezTo>
                  <a:cubicBezTo>
                    <a:pt x="12174" y="94663"/>
                    <a:pt x="12090" y="95473"/>
                    <a:pt x="11609" y="96651"/>
                  </a:cubicBezTo>
                  <a:cubicBezTo>
                    <a:pt x="11374" y="97227"/>
                    <a:pt x="11320" y="97682"/>
                    <a:pt x="11571" y="97999"/>
                  </a:cubicBezTo>
                  <a:cubicBezTo>
                    <a:pt x="11571" y="97999"/>
                    <a:pt x="11570" y="97999"/>
                    <a:pt x="11570" y="98000"/>
                  </a:cubicBezTo>
                  <a:cubicBezTo>
                    <a:pt x="11209" y="98406"/>
                    <a:pt x="11168" y="98911"/>
                    <a:pt x="11496" y="99345"/>
                  </a:cubicBezTo>
                  <a:cubicBezTo>
                    <a:pt x="11248" y="99536"/>
                    <a:pt x="11233" y="99812"/>
                    <a:pt x="11211" y="100156"/>
                  </a:cubicBezTo>
                  <a:cubicBezTo>
                    <a:pt x="11142" y="101297"/>
                    <a:pt x="11468" y="102315"/>
                    <a:pt x="11108" y="103458"/>
                  </a:cubicBezTo>
                  <a:cubicBezTo>
                    <a:pt x="10913" y="104069"/>
                    <a:pt x="10262" y="104836"/>
                    <a:pt x="10177" y="105522"/>
                  </a:cubicBezTo>
                  <a:cubicBezTo>
                    <a:pt x="9839" y="105751"/>
                    <a:pt x="9664" y="106088"/>
                    <a:pt x="9683" y="106461"/>
                  </a:cubicBezTo>
                  <a:cubicBezTo>
                    <a:pt x="9236" y="106728"/>
                    <a:pt x="9136" y="107111"/>
                    <a:pt x="9100" y="107653"/>
                  </a:cubicBezTo>
                  <a:cubicBezTo>
                    <a:pt x="9003" y="109120"/>
                    <a:pt x="9008" y="110373"/>
                    <a:pt x="8319" y="111729"/>
                  </a:cubicBezTo>
                  <a:cubicBezTo>
                    <a:pt x="7889" y="112575"/>
                    <a:pt x="7451" y="113410"/>
                    <a:pt x="7600" y="114166"/>
                  </a:cubicBezTo>
                  <a:cubicBezTo>
                    <a:pt x="6855" y="114807"/>
                    <a:pt x="6776" y="115362"/>
                    <a:pt x="7066" y="115829"/>
                  </a:cubicBezTo>
                  <a:cubicBezTo>
                    <a:pt x="6716" y="116306"/>
                    <a:pt x="6628" y="116823"/>
                    <a:pt x="6576" y="117429"/>
                  </a:cubicBezTo>
                  <a:cubicBezTo>
                    <a:pt x="6471" y="118677"/>
                    <a:pt x="6372" y="119901"/>
                    <a:pt x="6034" y="121114"/>
                  </a:cubicBezTo>
                  <a:cubicBezTo>
                    <a:pt x="5841" y="121808"/>
                    <a:pt x="4750" y="123621"/>
                    <a:pt x="5191" y="124521"/>
                  </a:cubicBezTo>
                  <a:cubicBezTo>
                    <a:pt x="5008" y="124601"/>
                    <a:pt x="4901" y="124792"/>
                    <a:pt x="4933" y="125009"/>
                  </a:cubicBezTo>
                  <a:cubicBezTo>
                    <a:pt x="4942" y="125061"/>
                    <a:pt x="4958" y="125111"/>
                    <a:pt x="4982" y="125158"/>
                  </a:cubicBezTo>
                  <a:cubicBezTo>
                    <a:pt x="4864" y="125171"/>
                    <a:pt x="4749" y="125203"/>
                    <a:pt x="4642" y="125253"/>
                  </a:cubicBezTo>
                  <a:cubicBezTo>
                    <a:pt x="3851" y="125634"/>
                    <a:pt x="4291" y="126822"/>
                    <a:pt x="4212" y="127489"/>
                  </a:cubicBezTo>
                  <a:cubicBezTo>
                    <a:pt x="4114" y="128316"/>
                    <a:pt x="3908" y="129135"/>
                    <a:pt x="3748" y="129952"/>
                  </a:cubicBezTo>
                  <a:cubicBezTo>
                    <a:pt x="3569" y="130867"/>
                    <a:pt x="3514" y="131772"/>
                    <a:pt x="2866" y="132491"/>
                  </a:cubicBezTo>
                  <a:cubicBezTo>
                    <a:pt x="2524" y="132868"/>
                    <a:pt x="2119" y="133065"/>
                    <a:pt x="2349" y="133584"/>
                  </a:cubicBezTo>
                  <a:cubicBezTo>
                    <a:pt x="2159" y="133797"/>
                    <a:pt x="2162" y="134090"/>
                    <a:pt x="2154" y="134379"/>
                  </a:cubicBezTo>
                  <a:cubicBezTo>
                    <a:pt x="2146" y="134720"/>
                    <a:pt x="2140" y="135062"/>
                    <a:pt x="2136" y="135404"/>
                  </a:cubicBezTo>
                  <a:cubicBezTo>
                    <a:pt x="2134" y="135607"/>
                    <a:pt x="2097" y="135871"/>
                    <a:pt x="2129" y="136087"/>
                  </a:cubicBezTo>
                  <a:cubicBezTo>
                    <a:pt x="1724" y="136277"/>
                    <a:pt x="1735" y="136465"/>
                    <a:pt x="1705" y="136922"/>
                  </a:cubicBezTo>
                  <a:cubicBezTo>
                    <a:pt x="1670" y="137451"/>
                    <a:pt x="1894" y="138020"/>
                    <a:pt x="1887" y="138568"/>
                  </a:cubicBezTo>
                  <a:cubicBezTo>
                    <a:pt x="1878" y="139194"/>
                    <a:pt x="1765" y="139812"/>
                    <a:pt x="1602" y="140415"/>
                  </a:cubicBezTo>
                  <a:cubicBezTo>
                    <a:pt x="1194" y="141945"/>
                    <a:pt x="150" y="143461"/>
                    <a:pt x="450" y="145081"/>
                  </a:cubicBezTo>
                  <a:cubicBezTo>
                    <a:pt x="456" y="145114"/>
                    <a:pt x="473" y="145145"/>
                    <a:pt x="498" y="145169"/>
                  </a:cubicBezTo>
                  <a:cubicBezTo>
                    <a:pt x="271" y="145886"/>
                    <a:pt x="388" y="146845"/>
                    <a:pt x="844" y="147488"/>
                  </a:cubicBezTo>
                  <a:cubicBezTo>
                    <a:pt x="495" y="147536"/>
                    <a:pt x="250" y="147745"/>
                    <a:pt x="210" y="148117"/>
                  </a:cubicBezTo>
                  <a:cubicBezTo>
                    <a:pt x="1" y="148729"/>
                    <a:pt x="252" y="149236"/>
                    <a:pt x="443" y="149891"/>
                  </a:cubicBezTo>
                  <a:cubicBezTo>
                    <a:pt x="783" y="151053"/>
                    <a:pt x="894" y="152358"/>
                    <a:pt x="846" y="153571"/>
                  </a:cubicBezTo>
                  <a:cubicBezTo>
                    <a:pt x="812" y="154439"/>
                    <a:pt x="130" y="156105"/>
                    <a:pt x="920" y="156794"/>
                  </a:cubicBezTo>
                  <a:cubicBezTo>
                    <a:pt x="475" y="157600"/>
                    <a:pt x="1071" y="159066"/>
                    <a:pt x="1312" y="159819"/>
                  </a:cubicBezTo>
                  <a:lnTo>
                    <a:pt x="1286" y="159818"/>
                  </a:lnTo>
                  <a:cubicBezTo>
                    <a:pt x="1231" y="159818"/>
                    <a:pt x="1181" y="159847"/>
                    <a:pt x="1154" y="159895"/>
                  </a:cubicBezTo>
                  <a:cubicBezTo>
                    <a:pt x="575" y="161014"/>
                    <a:pt x="1766" y="162702"/>
                    <a:pt x="2253" y="163670"/>
                  </a:cubicBezTo>
                  <a:cubicBezTo>
                    <a:pt x="2792" y="164741"/>
                    <a:pt x="3157" y="165744"/>
                    <a:pt x="3125" y="166958"/>
                  </a:cubicBezTo>
                  <a:cubicBezTo>
                    <a:pt x="3101" y="167853"/>
                    <a:pt x="3043" y="168597"/>
                    <a:pt x="3399" y="169428"/>
                  </a:cubicBezTo>
                  <a:cubicBezTo>
                    <a:pt x="3399" y="169428"/>
                    <a:pt x="3400" y="169430"/>
                    <a:pt x="3400" y="169430"/>
                  </a:cubicBezTo>
                  <a:cubicBezTo>
                    <a:pt x="3333" y="169864"/>
                    <a:pt x="3606" y="170353"/>
                    <a:pt x="3883" y="170673"/>
                  </a:cubicBezTo>
                  <a:cubicBezTo>
                    <a:pt x="4200" y="171040"/>
                    <a:pt x="4690" y="171376"/>
                    <a:pt x="5194" y="171514"/>
                  </a:cubicBezTo>
                  <a:cubicBezTo>
                    <a:pt x="4785" y="172136"/>
                    <a:pt x="5949" y="172701"/>
                    <a:pt x="6516" y="172812"/>
                  </a:cubicBezTo>
                  <a:cubicBezTo>
                    <a:pt x="7196" y="172946"/>
                    <a:pt x="7821" y="172946"/>
                    <a:pt x="8361" y="173471"/>
                  </a:cubicBezTo>
                  <a:cubicBezTo>
                    <a:pt x="8669" y="173772"/>
                    <a:pt x="8867" y="174198"/>
                    <a:pt x="9130" y="174538"/>
                  </a:cubicBezTo>
                  <a:cubicBezTo>
                    <a:pt x="9587" y="175128"/>
                    <a:pt x="10146" y="175542"/>
                    <a:pt x="10839" y="175756"/>
                  </a:cubicBezTo>
                  <a:cubicBezTo>
                    <a:pt x="9923" y="177306"/>
                    <a:pt x="9462" y="179139"/>
                    <a:pt x="9857" y="180872"/>
                  </a:cubicBezTo>
                  <a:cubicBezTo>
                    <a:pt x="9842" y="180904"/>
                    <a:pt x="9842" y="180941"/>
                    <a:pt x="9856" y="180975"/>
                  </a:cubicBezTo>
                  <a:cubicBezTo>
                    <a:pt x="9874" y="181017"/>
                    <a:pt x="9893" y="181055"/>
                    <a:pt x="9912" y="181094"/>
                  </a:cubicBezTo>
                  <a:cubicBezTo>
                    <a:pt x="9922" y="181129"/>
                    <a:pt x="9926" y="181166"/>
                    <a:pt x="9937" y="181200"/>
                  </a:cubicBezTo>
                  <a:cubicBezTo>
                    <a:pt x="9948" y="181240"/>
                    <a:pt x="9977" y="181272"/>
                    <a:pt x="10015" y="181288"/>
                  </a:cubicBezTo>
                  <a:cubicBezTo>
                    <a:pt x="10213" y="181614"/>
                    <a:pt x="10472" y="181823"/>
                    <a:pt x="10884" y="182011"/>
                  </a:cubicBezTo>
                  <a:cubicBezTo>
                    <a:pt x="11394" y="182244"/>
                    <a:pt x="11884" y="182286"/>
                    <a:pt x="12378" y="182592"/>
                  </a:cubicBezTo>
                  <a:cubicBezTo>
                    <a:pt x="12775" y="182837"/>
                    <a:pt x="13095" y="183187"/>
                    <a:pt x="13464" y="183467"/>
                  </a:cubicBezTo>
                  <a:cubicBezTo>
                    <a:pt x="14497" y="184256"/>
                    <a:pt x="15765" y="184318"/>
                    <a:pt x="17039" y="184318"/>
                  </a:cubicBezTo>
                  <a:cubicBezTo>
                    <a:pt x="17273" y="184318"/>
                    <a:pt x="17508" y="184316"/>
                    <a:pt x="17741" y="184316"/>
                  </a:cubicBezTo>
                  <a:cubicBezTo>
                    <a:pt x="18129" y="184316"/>
                    <a:pt x="18514" y="184321"/>
                    <a:pt x="18888" y="184352"/>
                  </a:cubicBezTo>
                  <a:cubicBezTo>
                    <a:pt x="20338" y="184472"/>
                    <a:pt x="20399" y="185566"/>
                    <a:pt x="21339" y="186299"/>
                  </a:cubicBezTo>
                  <a:cubicBezTo>
                    <a:pt x="21880" y="186719"/>
                    <a:pt x="22610" y="186858"/>
                    <a:pt x="23251" y="187037"/>
                  </a:cubicBezTo>
                  <a:cubicBezTo>
                    <a:pt x="23440" y="187088"/>
                    <a:pt x="23699" y="187181"/>
                    <a:pt x="23989" y="187273"/>
                  </a:cubicBezTo>
                  <a:cubicBezTo>
                    <a:pt x="24073" y="187495"/>
                    <a:pt x="24133" y="187762"/>
                    <a:pt x="24308" y="187902"/>
                  </a:cubicBezTo>
                  <a:cubicBezTo>
                    <a:pt x="24796" y="188294"/>
                    <a:pt x="25531" y="188198"/>
                    <a:pt x="26061" y="188604"/>
                  </a:cubicBezTo>
                  <a:cubicBezTo>
                    <a:pt x="27611" y="189791"/>
                    <a:pt x="27278" y="192122"/>
                    <a:pt x="28164" y="193712"/>
                  </a:cubicBezTo>
                  <a:cubicBezTo>
                    <a:pt x="28543" y="194391"/>
                    <a:pt x="29312" y="194790"/>
                    <a:pt x="29571" y="195529"/>
                  </a:cubicBezTo>
                  <a:cubicBezTo>
                    <a:pt x="29816" y="196224"/>
                    <a:pt x="29763" y="197087"/>
                    <a:pt x="29760" y="197810"/>
                  </a:cubicBezTo>
                  <a:cubicBezTo>
                    <a:pt x="29755" y="198621"/>
                    <a:pt x="29763" y="199107"/>
                    <a:pt x="30344" y="199647"/>
                  </a:cubicBezTo>
                  <a:cubicBezTo>
                    <a:pt x="30296" y="199684"/>
                    <a:pt x="30246" y="199740"/>
                    <a:pt x="30172" y="199828"/>
                  </a:cubicBezTo>
                  <a:cubicBezTo>
                    <a:pt x="30096" y="199916"/>
                    <a:pt x="30096" y="200058"/>
                    <a:pt x="30050" y="200155"/>
                  </a:cubicBezTo>
                  <a:cubicBezTo>
                    <a:pt x="29819" y="200625"/>
                    <a:pt x="29807" y="201246"/>
                    <a:pt x="29509" y="201741"/>
                  </a:cubicBezTo>
                  <a:cubicBezTo>
                    <a:pt x="29178" y="202288"/>
                    <a:pt x="29029" y="202481"/>
                    <a:pt x="28982" y="203118"/>
                  </a:cubicBezTo>
                  <a:cubicBezTo>
                    <a:pt x="28950" y="203548"/>
                    <a:pt x="29127" y="204046"/>
                    <a:pt x="28945" y="204479"/>
                  </a:cubicBezTo>
                  <a:cubicBezTo>
                    <a:pt x="28826" y="204765"/>
                    <a:pt x="28568" y="204980"/>
                    <a:pt x="28444" y="205275"/>
                  </a:cubicBezTo>
                  <a:cubicBezTo>
                    <a:pt x="28398" y="205385"/>
                    <a:pt x="28455" y="205547"/>
                    <a:pt x="28413" y="205640"/>
                  </a:cubicBezTo>
                  <a:cubicBezTo>
                    <a:pt x="28186" y="206125"/>
                    <a:pt x="28140" y="205916"/>
                    <a:pt x="27931" y="206227"/>
                  </a:cubicBezTo>
                  <a:cubicBezTo>
                    <a:pt x="27744" y="206505"/>
                    <a:pt x="27664" y="206606"/>
                    <a:pt x="27566" y="206975"/>
                  </a:cubicBezTo>
                  <a:cubicBezTo>
                    <a:pt x="27436" y="207465"/>
                    <a:pt x="27311" y="207938"/>
                    <a:pt x="27496" y="208312"/>
                  </a:cubicBezTo>
                  <a:cubicBezTo>
                    <a:pt x="27492" y="208343"/>
                    <a:pt x="27493" y="208375"/>
                    <a:pt x="27502" y="208406"/>
                  </a:cubicBezTo>
                  <a:cubicBezTo>
                    <a:pt x="27592" y="208724"/>
                    <a:pt x="27789" y="208853"/>
                    <a:pt x="28019" y="208853"/>
                  </a:cubicBezTo>
                  <a:cubicBezTo>
                    <a:pt x="28197" y="208853"/>
                    <a:pt x="28395" y="208776"/>
                    <a:pt x="28580" y="208650"/>
                  </a:cubicBezTo>
                  <a:cubicBezTo>
                    <a:pt x="29671" y="207903"/>
                    <a:pt x="30216" y="206415"/>
                    <a:pt x="30875" y="205356"/>
                  </a:cubicBezTo>
                  <a:cubicBezTo>
                    <a:pt x="31186" y="204859"/>
                    <a:pt x="31661" y="204426"/>
                    <a:pt x="31876" y="203871"/>
                  </a:cubicBezTo>
                  <a:cubicBezTo>
                    <a:pt x="32069" y="203373"/>
                    <a:pt x="31863" y="203611"/>
                    <a:pt x="32024" y="203120"/>
                  </a:cubicBezTo>
                  <a:cubicBezTo>
                    <a:pt x="32361" y="202085"/>
                    <a:pt x="32468" y="202331"/>
                    <a:pt x="32775" y="201742"/>
                  </a:cubicBezTo>
                  <a:cubicBezTo>
                    <a:pt x="33144" y="201035"/>
                    <a:pt x="33347" y="200273"/>
                    <a:pt x="32601" y="199826"/>
                  </a:cubicBezTo>
                  <a:cubicBezTo>
                    <a:pt x="32610" y="199819"/>
                    <a:pt x="32620" y="199813"/>
                    <a:pt x="32628" y="199805"/>
                  </a:cubicBezTo>
                  <a:cubicBezTo>
                    <a:pt x="33416" y="199109"/>
                    <a:pt x="32516" y="198021"/>
                    <a:pt x="32981" y="197207"/>
                  </a:cubicBezTo>
                  <a:cubicBezTo>
                    <a:pt x="33535" y="196960"/>
                    <a:pt x="33959" y="196679"/>
                    <a:pt x="34140" y="195797"/>
                  </a:cubicBezTo>
                  <a:cubicBezTo>
                    <a:pt x="34255" y="195239"/>
                    <a:pt x="34163" y="194687"/>
                    <a:pt x="34110" y="194130"/>
                  </a:cubicBezTo>
                  <a:cubicBezTo>
                    <a:pt x="34069" y="193691"/>
                    <a:pt x="33956" y="193079"/>
                    <a:pt x="34122" y="192660"/>
                  </a:cubicBezTo>
                  <a:cubicBezTo>
                    <a:pt x="34330" y="192133"/>
                    <a:pt x="34779" y="191888"/>
                    <a:pt x="35122" y="191535"/>
                  </a:cubicBezTo>
                  <a:cubicBezTo>
                    <a:pt x="35760" y="190880"/>
                    <a:pt x="35786" y="190206"/>
                    <a:pt x="35466" y="189331"/>
                  </a:cubicBezTo>
                  <a:cubicBezTo>
                    <a:pt x="35099" y="188328"/>
                    <a:pt x="34519" y="187215"/>
                    <a:pt x="33867" y="186310"/>
                  </a:cubicBezTo>
                  <a:cubicBezTo>
                    <a:pt x="33898" y="186226"/>
                    <a:pt x="33893" y="186132"/>
                    <a:pt x="33852" y="186053"/>
                  </a:cubicBezTo>
                  <a:cubicBezTo>
                    <a:pt x="33221" y="184730"/>
                    <a:pt x="34229" y="183187"/>
                    <a:pt x="33252" y="181964"/>
                  </a:cubicBezTo>
                  <a:cubicBezTo>
                    <a:pt x="32838" y="181445"/>
                    <a:pt x="32014" y="181325"/>
                    <a:pt x="31897" y="180627"/>
                  </a:cubicBezTo>
                  <a:cubicBezTo>
                    <a:pt x="31765" y="179843"/>
                    <a:pt x="32284" y="178937"/>
                    <a:pt x="32238" y="178116"/>
                  </a:cubicBezTo>
                  <a:cubicBezTo>
                    <a:pt x="32179" y="177058"/>
                    <a:pt x="31600" y="176046"/>
                    <a:pt x="30758" y="175414"/>
                  </a:cubicBezTo>
                  <a:cubicBezTo>
                    <a:pt x="29991" y="174840"/>
                    <a:pt x="29075" y="174670"/>
                    <a:pt x="28299" y="174078"/>
                  </a:cubicBezTo>
                  <a:cubicBezTo>
                    <a:pt x="28295" y="174068"/>
                    <a:pt x="28293" y="174058"/>
                    <a:pt x="28288" y="174048"/>
                  </a:cubicBezTo>
                  <a:cubicBezTo>
                    <a:pt x="27793" y="173151"/>
                    <a:pt x="28361" y="172400"/>
                    <a:pt x="28249" y="171492"/>
                  </a:cubicBezTo>
                  <a:cubicBezTo>
                    <a:pt x="28195" y="171061"/>
                    <a:pt x="27974" y="170837"/>
                    <a:pt x="27784" y="170462"/>
                  </a:cubicBezTo>
                  <a:cubicBezTo>
                    <a:pt x="27744" y="170382"/>
                    <a:pt x="27550" y="169827"/>
                    <a:pt x="27440" y="169686"/>
                  </a:cubicBezTo>
                  <a:cubicBezTo>
                    <a:pt x="26673" y="168694"/>
                    <a:pt x="25669" y="168652"/>
                    <a:pt x="24608" y="168652"/>
                  </a:cubicBezTo>
                  <a:cubicBezTo>
                    <a:pt x="24509" y="168652"/>
                    <a:pt x="24410" y="168652"/>
                    <a:pt x="24310" y="168652"/>
                  </a:cubicBezTo>
                  <a:cubicBezTo>
                    <a:pt x="24231" y="168652"/>
                    <a:pt x="24151" y="168652"/>
                    <a:pt x="24071" y="168651"/>
                  </a:cubicBezTo>
                  <a:cubicBezTo>
                    <a:pt x="23621" y="168475"/>
                    <a:pt x="23186" y="168258"/>
                    <a:pt x="22776" y="168003"/>
                  </a:cubicBezTo>
                  <a:cubicBezTo>
                    <a:pt x="22623" y="167544"/>
                    <a:pt x="22630" y="167058"/>
                    <a:pt x="22573" y="166575"/>
                  </a:cubicBezTo>
                  <a:cubicBezTo>
                    <a:pt x="22697" y="166276"/>
                    <a:pt x="22741" y="165933"/>
                    <a:pt x="22809" y="165621"/>
                  </a:cubicBezTo>
                  <a:cubicBezTo>
                    <a:pt x="22839" y="165483"/>
                    <a:pt x="22895" y="165324"/>
                    <a:pt x="22921" y="165169"/>
                  </a:cubicBezTo>
                  <a:cubicBezTo>
                    <a:pt x="23590" y="165667"/>
                    <a:pt x="25049" y="165667"/>
                    <a:pt x="25719" y="165720"/>
                  </a:cubicBezTo>
                  <a:cubicBezTo>
                    <a:pt x="25948" y="165738"/>
                    <a:pt x="26176" y="165751"/>
                    <a:pt x="26399" y="165751"/>
                  </a:cubicBezTo>
                  <a:cubicBezTo>
                    <a:pt x="27301" y="165751"/>
                    <a:pt x="28116" y="165536"/>
                    <a:pt x="28500" y="164551"/>
                  </a:cubicBezTo>
                  <a:cubicBezTo>
                    <a:pt x="28823" y="163721"/>
                    <a:pt x="28839" y="162037"/>
                    <a:pt x="28442" y="161226"/>
                  </a:cubicBezTo>
                  <a:cubicBezTo>
                    <a:pt x="28024" y="160373"/>
                    <a:pt x="26773" y="159788"/>
                    <a:pt x="25825" y="159774"/>
                  </a:cubicBezTo>
                  <a:cubicBezTo>
                    <a:pt x="25799" y="159604"/>
                    <a:pt x="25809" y="159430"/>
                    <a:pt x="25704" y="159278"/>
                  </a:cubicBezTo>
                  <a:cubicBezTo>
                    <a:pt x="25608" y="159140"/>
                    <a:pt x="25569" y="159161"/>
                    <a:pt x="25439" y="159066"/>
                  </a:cubicBezTo>
                  <a:cubicBezTo>
                    <a:pt x="25252" y="158926"/>
                    <a:pt x="25206" y="158863"/>
                    <a:pt x="25077" y="158672"/>
                  </a:cubicBezTo>
                  <a:cubicBezTo>
                    <a:pt x="24924" y="158442"/>
                    <a:pt x="24801" y="158294"/>
                    <a:pt x="24526" y="158201"/>
                  </a:cubicBezTo>
                  <a:cubicBezTo>
                    <a:pt x="24334" y="158135"/>
                    <a:pt x="23393" y="158226"/>
                    <a:pt x="23437" y="158015"/>
                  </a:cubicBezTo>
                  <a:cubicBezTo>
                    <a:pt x="23455" y="157925"/>
                    <a:pt x="23412" y="157831"/>
                    <a:pt x="23318" y="157806"/>
                  </a:cubicBezTo>
                  <a:cubicBezTo>
                    <a:pt x="23160" y="157763"/>
                    <a:pt x="23016" y="157732"/>
                    <a:pt x="22878" y="157732"/>
                  </a:cubicBezTo>
                  <a:cubicBezTo>
                    <a:pt x="22782" y="157732"/>
                    <a:pt x="22690" y="157747"/>
                    <a:pt x="22598" y="157784"/>
                  </a:cubicBezTo>
                  <a:cubicBezTo>
                    <a:pt x="22438" y="157572"/>
                    <a:pt x="22273" y="157476"/>
                    <a:pt x="22241" y="157138"/>
                  </a:cubicBezTo>
                  <a:cubicBezTo>
                    <a:pt x="22214" y="156853"/>
                    <a:pt x="22264" y="156563"/>
                    <a:pt x="22214" y="156278"/>
                  </a:cubicBezTo>
                  <a:cubicBezTo>
                    <a:pt x="22158" y="155967"/>
                    <a:pt x="21969" y="155698"/>
                    <a:pt x="21679" y="155672"/>
                  </a:cubicBezTo>
                  <a:cubicBezTo>
                    <a:pt x="21654" y="155624"/>
                    <a:pt x="21628" y="155577"/>
                    <a:pt x="21598" y="155532"/>
                  </a:cubicBezTo>
                  <a:cubicBezTo>
                    <a:pt x="21612" y="155458"/>
                    <a:pt x="21629" y="155384"/>
                    <a:pt x="21639" y="155310"/>
                  </a:cubicBezTo>
                  <a:lnTo>
                    <a:pt x="22509" y="155074"/>
                  </a:lnTo>
                  <a:cubicBezTo>
                    <a:pt x="22516" y="155145"/>
                    <a:pt x="22862" y="155482"/>
                    <a:pt x="22875" y="155507"/>
                  </a:cubicBezTo>
                  <a:cubicBezTo>
                    <a:pt x="23197" y="155749"/>
                    <a:pt x="23650" y="155713"/>
                    <a:pt x="24021" y="155796"/>
                  </a:cubicBezTo>
                  <a:cubicBezTo>
                    <a:pt x="24678" y="155944"/>
                    <a:pt x="25282" y="156260"/>
                    <a:pt x="25893" y="156260"/>
                  </a:cubicBezTo>
                  <a:cubicBezTo>
                    <a:pt x="26210" y="156260"/>
                    <a:pt x="26528" y="156175"/>
                    <a:pt x="26856" y="155939"/>
                  </a:cubicBezTo>
                  <a:cubicBezTo>
                    <a:pt x="26874" y="155926"/>
                    <a:pt x="26891" y="155909"/>
                    <a:pt x="26904" y="155891"/>
                  </a:cubicBezTo>
                  <a:cubicBezTo>
                    <a:pt x="27016" y="155813"/>
                    <a:pt x="27064" y="155725"/>
                    <a:pt x="27178" y="155497"/>
                  </a:cubicBezTo>
                  <a:cubicBezTo>
                    <a:pt x="27289" y="155276"/>
                    <a:pt x="27382" y="154827"/>
                    <a:pt x="27467" y="154628"/>
                  </a:cubicBezTo>
                  <a:cubicBezTo>
                    <a:pt x="27678" y="154136"/>
                    <a:pt x="27899" y="154040"/>
                    <a:pt x="28175" y="153654"/>
                  </a:cubicBezTo>
                  <a:cubicBezTo>
                    <a:pt x="28618" y="153033"/>
                    <a:pt x="28338" y="152205"/>
                    <a:pt x="28126" y="151537"/>
                  </a:cubicBezTo>
                  <a:cubicBezTo>
                    <a:pt x="27917" y="150884"/>
                    <a:pt x="26900" y="149479"/>
                    <a:pt x="26020" y="149479"/>
                  </a:cubicBezTo>
                  <a:cubicBezTo>
                    <a:pt x="25894" y="149479"/>
                    <a:pt x="25772" y="149507"/>
                    <a:pt x="25655" y="149570"/>
                  </a:cubicBezTo>
                  <a:cubicBezTo>
                    <a:pt x="25622" y="149545"/>
                    <a:pt x="25583" y="149533"/>
                    <a:pt x="25543" y="149533"/>
                  </a:cubicBezTo>
                  <a:cubicBezTo>
                    <a:pt x="25520" y="149533"/>
                    <a:pt x="25496" y="149537"/>
                    <a:pt x="25473" y="149546"/>
                  </a:cubicBezTo>
                  <a:cubicBezTo>
                    <a:pt x="25156" y="149666"/>
                    <a:pt x="24843" y="149713"/>
                    <a:pt x="24518" y="149713"/>
                  </a:cubicBezTo>
                  <a:cubicBezTo>
                    <a:pt x="24407" y="149713"/>
                    <a:pt x="24294" y="149708"/>
                    <a:pt x="24180" y="149698"/>
                  </a:cubicBezTo>
                  <a:cubicBezTo>
                    <a:pt x="23505" y="149642"/>
                    <a:pt x="23239" y="149317"/>
                    <a:pt x="22759" y="148895"/>
                  </a:cubicBezTo>
                  <a:cubicBezTo>
                    <a:pt x="22608" y="148764"/>
                    <a:pt x="22487" y="148612"/>
                    <a:pt x="22281" y="148559"/>
                  </a:cubicBezTo>
                  <a:cubicBezTo>
                    <a:pt x="22280" y="148558"/>
                    <a:pt x="22277" y="148558"/>
                    <a:pt x="22273" y="148558"/>
                  </a:cubicBezTo>
                  <a:cubicBezTo>
                    <a:pt x="22244" y="148558"/>
                    <a:pt x="22152" y="148564"/>
                    <a:pt x="22048" y="148564"/>
                  </a:cubicBezTo>
                  <a:cubicBezTo>
                    <a:pt x="21890" y="148564"/>
                    <a:pt x="21703" y="148550"/>
                    <a:pt x="21653" y="148479"/>
                  </a:cubicBezTo>
                  <a:cubicBezTo>
                    <a:pt x="21777" y="148346"/>
                    <a:pt x="21831" y="148243"/>
                    <a:pt x="21843" y="148055"/>
                  </a:cubicBezTo>
                  <a:cubicBezTo>
                    <a:pt x="21849" y="147963"/>
                    <a:pt x="21825" y="147881"/>
                    <a:pt x="21820" y="147789"/>
                  </a:cubicBezTo>
                  <a:cubicBezTo>
                    <a:pt x="21800" y="147437"/>
                    <a:pt x="21842" y="147336"/>
                    <a:pt x="21961" y="147037"/>
                  </a:cubicBezTo>
                  <a:cubicBezTo>
                    <a:pt x="22022" y="146885"/>
                    <a:pt x="22097" y="146731"/>
                    <a:pt x="22097" y="146562"/>
                  </a:cubicBezTo>
                  <a:cubicBezTo>
                    <a:pt x="22097" y="146365"/>
                    <a:pt x="21919" y="146119"/>
                    <a:pt x="21873" y="145899"/>
                  </a:cubicBezTo>
                  <a:cubicBezTo>
                    <a:pt x="22166" y="145667"/>
                    <a:pt x="22442" y="145413"/>
                    <a:pt x="22725" y="145168"/>
                  </a:cubicBezTo>
                  <a:cubicBezTo>
                    <a:pt x="22744" y="145152"/>
                    <a:pt x="22764" y="145135"/>
                    <a:pt x="22783" y="145118"/>
                  </a:cubicBezTo>
                  <a:cubicBezTo>
                    <a:pt x="22801" y="145129"/>
                    <a:pt x="22821" y="145136"/>
                    <a:pt x="22842" y="145141"/>
                  </a:cubicBezTo>
                  <a:cubicBezTo>
                    <a:pt x="23672" y="145273"/>
                    <a:pt x="24063" y="146311"/>
                    <a:pt x="24966" y="146509"/>
                  </a:cubicBezTo>
                  <a:cubicBezTo>
                    <a:pt x="25217" y="146564"/>
                    <a:pt x="25482" y="146590"/>
                    <a:pt x="25748" y="146590"/>
                  </a:cubicBezTo>
                  <a:cubicBezTo>
                    <a:pt x="26079" y="146590"/>
                    <a:pt x="26411" y="146550"/>
                    <a:pt x="26720" y="146475"/>
                  </a:cubicBezTo>
                  <a:cubicBezTo>
                    <a:pt x="28002" y="146164"/>
                    <a:pt x="28804" y="145253"/>
                    <a:pt x="28885" y="143934"/>
                  </a:cubicBezTo>
                  <a:cubicBezTo>
                    <a:pt x="28970" y="142542"/>
                    <a:pt x="28482" y="141362"/>
                    <a:pt x="27074" y="140939"/>
                  </a:cubicBezTo>
                  <a:cubicBezTo>
                    <a:pt x="26325" y="140715"/>
                    <a:pt x="25543" y="140781"/>
                    <a:pt x="24775" y="140716"/>
                  </a:cubicBezTo>
                  <a:cubicBezTo>
                    <a:pt x="23749" y="140627"/>
                    <a:pt x="23515" y="140439"/>
                    <a:pt x="22813" y="139744"/>
                  </a:cubicBezTo>
                  <a:cubicBezTo>
                    <a:pt x="22637" y="139568"/>
                    <a:pt x="22064" y="139412"/>
                    <a:pt x="21938" y="139143"/>
                  </a:cubicBezTo>
                  <a:cubicBezTo>
                    <a:pt x="21941" y="138972"/>
                    <a:pt x="21963" y="138802"/>
                    <a:pt x="22006" y="138638"/>
                  </a:cubicBezTo>
                  <a:cubicBezTo>
                    <a:pt x="22009" y="138638"/>
                    <a:pt x="22011" y="138636"/>
                    <a:pt x="22015" y="138635"/>
                  </a:cubicBezTo>
                  <a:cubicBezTo>
                    <a:pt x="22746" y="138322"/>
                    <a:pt x="22559" y="137373"/>
                    <a:pt x="22571" y="136739"/>
                  </a:cubicBezTo>
                  <a:cubicBezTo>
                    <a:pt x="22575" y="136492"/>
                    <a:pt x="22616" y="136210"/>
                    <a:pt x="22749" y="135985"/>
                  </a:cubicBezTo>
                  <a:cubicBezTo>
                    <a:pt x="23237" y="136366"/>
                    <a:pt x="23398" y="136964"/>
                    <a:pt x="24051" y="137139"/>
                  </a:cubicBezTo>
                  <a:cubicBezTo>
                    <a:pt x="24178" y="137173"/>
                    <a:pt x="24304" y="137184"/>
                    <a:pt x="24431" y="137184"/>
                  </a:cubicBezTo>
                  <a:cubicBezTo>
                    <a:pt x="24593" y="137184"/>
                    <a:pt x="24755" y="137166"/>
                    <a:pt x="24922" y="137154"/>
                  </a:cubicBezTo>
                  <a:cubicBezTo>
                    <a:pt x="25000" y="137149"/>
                    <a:pt x="25076" y="137147"/>
                    <a:pt x="25148" y="137147"/>
                  </a:cubicBezTo>
                  <a:cubicBezTo>
                    <a:pt x="25788" y="137147"/>
                    <a:pt x="26202" y="137340"/>
                    <a:pt x="26837" y="137620"/>
                  </a:cubicBezTo>
                  <a:cubicBezTo>
                    <a:pt x="27288" y="137819"/>
                    <a:pt x="27690" y="137936"/>
                    <a:pt x="28048" y="137936"/>
                  </a:cubicBezTo>
                  <a:cubicBezTo>
                    <a:pt x="28646" y="137936"/>
                    <a:pt x="29121" y="137608"/>
                    <a:pt x="29490" y="136784"/>
                  </a:cubicBezTo>
                  <a:cubicBezTo>
                    <a:pt x="30014" y="135611"/>
                    <a:pt x="30006" y="133718"/>
                    <a:pt x="29137" y="132706"/>
                  </a:cubicBezTo>
                  <a:cubicBezTo>
                    <a:pt x="28399" y="131844"/>
                    <a:pt x="27313" y="131637"/>
                    <a:pt x="26228" y="131637"/>
                  </a:cubicBezTo>
                  <a:cubicBezTo>
                    <a:pt x="25797" y="131637"/>
                    <a:pt x="25366" y="131670"/>
                    <a:pt x="24957" y="131707"/>
                  </a:cubicBezTo>
                  <a:cubicBezTo>
                    <a:pt x="24932" y="131135"/>
                    <a:pt x="24686" y="130593"/>
                    <a:pt x="24161" y="130575"/>
                  </a:cubicBezTo>
                  <a:cubicBezTo>
                    <a:pt x="24229" y="130238"/>
                    <a:pt x="24271" y="129837"/>
                    <a:pt x="24247" y="129456"/>
                  </a:cubicBezTo>
                  <a:cubicBezTo>
                    <a:pt x="24869" y="129093"/>
                    <a:pt x="25534" y="128652"/>
                    <a:pt x="25995" y="128101"/>
                  </a:cubicBezTo>
                  <a:cubicBezTo>
                    <a:pt x="26210" y="127844"/>
                    <a:pt x="26277" y="127588"/>
                    <a:pt x="26432" y="127311"/>
                  </a:cubicBezTo>
                  <a:cubicBezTo>
                    <a:pt x="26534" y="127127"/>
                    <a:pt x="26563" y="127046"/>
                    <a:pt x="26583" y="127046"/>
                  </a:cubicBezTo>
                  <a:cubicBezTo>
                    <a:pt x="26614" y="127046"/>
                    <a:pt x="26625" y="127242"/>
                    <a:pt x="26861" y="127558"/>
                  </a:cubicBezTo>
                  <a:cubicBezTo>
                    <a:pt x="27277" y="128115"/>
                    <a:pt x="27844" y="128458"/>
                    <a:pt x="28496" y="128646"/>
                  </a:cubicBezTo>
                  <a:cubicBezTo>
                    <a:pt x="28945" y="128777"/>
                    <a:pt x="29394" y="128957"/>
                    <a:pt x="29848" y="129003"/>
                  </a:cubicBezTo>
                  <a:cubicBezTo>
                    <a:pt x="29859" y="129007"/>
                    <a:pt x="29870" y="129011"/>
                    <a:pt x="29880" y="129013"/>
                  </a:cubicBezTo>
                  <a:cubicBezTo>
                    <a:pt x="30022" y="129031"/>
                    <a:pt x="30154" y="129041"/>
                    <a:pt x="30277" y="129041"/>
                  </a:cubicBezTo>
                  <a:cubicBezTo>
                    <a:pt x="30844" y="129041"/>
                    <a:pt x="31216" y="128825"/>
                    <a:pt x="31383" y="128170"/>
                  </a:cubicBezTo>
                  <a:cubicBezTo>
                    <a:pt x="31574" y="127419"/>
                    <a:pt x="31272" y="126658"/>
                    <a:pt x="31445" y="125894"/>
                  </a:cubicBezTo>
                  <a:cubicBezTo>
                    <a:pt x="31600" y="125207"/>
                    <a:pt x="31858" y="124727"/>
                    <a:pt x="31587" y="124042"/>
                  </a:cubicBezTo>
                  <a:cubicBezTo>
                    <a:pt x="31196" y="123054"/>
                    <a:pt x="30259" y="122305"/>
                    <a:pt x="29252" y="122111"/>
                  </a:cubicBezTo>
                  <a:cubicBezTo>
                    <a:pt x="28165" y="121902"/>
                    <a:pt x="27253" y="121875"/>
                    <a:pt x="26428" y="121033"/>
                  </a:cubicBezTo>
                  <a:cubicBezTo>
                    <a:pt x="26043" y="120640"/>
                    <a:pt x="25854" y="120271"/>
                    <a:pt x="25416" y="120061"/>
                  </a:cubicBezTo>
                  <a:cubicBezTo>
                    <a:pt x="25678" y="120008"/>
                    <a:pt x="25928" y="119914"/>
                    <a:pt x="26159" y="119781"/>
                  </a:cubicBezTo>
                  <a:cubicBezTo>
                    <a:pt x="26994" y="119312"/>
                    <a:pt x="26958" y="118565"/>
                    <a:pt x="26640" y="117799"/>
                  </a:cubicBezTo>
                  <a:cubicBezTo>
                    <a:pt x="26653" y="117772"/>
                    <a:pt x="26662" y="117744"/>
                    <a:pt x="26665" y="117715"/>
                  </a:cubicBezTo>
                  <a:cubicBezTo>
                    <a:pt x="26743" y="117049"/>
                    <a:pt x="26596" y="116427"/>
                    <a:pt x="26153" y="115908"/>
                  </a:cubicBezTo>
                  <a:cubicBezTo>
                    <a:pt x="25635" y="115300"/>
                    <a:pt x="24156" y="114542"/>
                    <a:pt x="24860" y="113579"/>
                  </a:cubicBezTo>
                  <a:cubicBezTo>
                    <a:pt x="25029" y="113435"/>
                    <a:pt x="25279" y="113404"/>
                    <a:pt x="25552" y="113404"/>
                  </a:cubicBezTo>
                  <a:cubicBezTo>
                    <a:pt x="25749" y="113404"/>
                    <a:pt x="25958" y="113420"/>
                    <a:pt x="26156" y="113420"/>
                  </a:cubicBezTo>
                  <a:cubicBezTo>
                    <a:pt x="26529" y="113420"/>
                    <a:pt x="26865" y="113364"/>
                    <a:pt x="27016" y="113042"/>
                  </a:cubicBezTo>
                  <a:cubicBezTo>
                    <a:pt x="27099" y="112865"/>
                    <a:pt x="27052" y="112525"/>
                    <a:pt x="27063" y="112330"/>
                  </a:cubicBezTo>
                  <a:cubicBezTo>
                    <a:pt x="27077" y="112042"/>
                    <a:pt x="27114" y="111744"/>
                    <a:pt x="27104" y="111455"/>
                  </a:cubicBezTo>
                  <a:cubicBezTo>
                    <a:pt x="27101" y="111371"/>
                    <a:pt x="27099" y="111292"/>
                    <a:pt x="27083" y="111216"/>
                  </a:cubicBezTo>
                  <a:lnTo>
                    <a:pt x="27083" y="111216"/>
                  </a:lnTo>
                  <a:cubicBezTo>
                    <a:pt x="27096" y="111217"/>
                    <a:pt x="27110" y="111217"/>
                    <a:pt x="27123" y="111217"/>
                  </a:cubicBezTo>
                  <a:cubicBezTo>
                    <a:pt x="27150" y="111217"/>
                    <a:pt x="27176" y="111216"/>
                    <a:pt x="27203" y="111212"/>
                  </a:cubicBezTo>
                  <a:cubicBezTo>
                    <a:pt x="27752" y="111138"/>
                    <a:pt x="28059" y="110555"/>
                    <a:pt x="28169" y="110069"/>
                  </a:cubicBezTo>
                  <a:cubicBezTo>
                    <a:pt x="28262" y="109653"/>
                    <a:pt x="28300" y="108977"/>
                    <a:pt x="27981" y="108636"/>
                  </a:cubicBezTo>
                  <a:cubicBezTo>
                    <a:pt x="27923" y="108574"/>
                    <a:pt x="27855" y="108525"/>
                    <a:pt x="27778" y="108489"/>
                  </a:cubicBezTo>
                  <a:cubicBezTo>
                    <a:pt x="28102" y="108399"/>
                    <a:pt x="28365" y="108222"/>
                    <a:pt x="28778" y="108075"/>
                  </a:cubicBezTo>
                  <a:cubicBezTo>
                    <a:pt x="29239" y="107911"/>
                    <a:pt x="29568" y="107844"/>
                    <a:pt x="29821" y="107844"/>
                  </a:cubicBezTo>
                  <a:cubicBezTo>
                    <a:pt x="30572" y="107844"/>
                    <a:pt x="30647" y="108429"/>
                    <a:pt x="31461" y="108776"/>
                  </a:cubicBezTo>
                  <a:cubicBezTo>
                    <a:pt x="31759" y="108903"/>
                    <a:pt x="32190" y="109037"/>
                    <a:pt x="32576" y="109037"/>
                  </a:cubicBezTo>
                  <a:cubicBezTo>
                    <a:pt x="32916" y="109037"/>
                    <a:pt x="33221" y="108933"/>
                    <a:pt x="33369" y="108628"/>
                  </a:cubicBezTo>
                  <a:cubicBezTo>
                    <a:pt x="33715" y="107915"/>
                    <a:pt x="33876" y="106294"/>
                    <a:pt x="33414" y="105591"/>
                  </a:cubicBezTo>
                  <a:cubicBezTo>
                    <a:pt x="32754" y="104584"/>
                    <a:pt x="31294" y="104726"/>
                    <a:pt x="30512" y="103872"/>
                  </a:cubicBezTo>
                  <a:cubicBezTo>
                    <a:pt x="30787" y="103512"/>
                    <a:pt x="30807" y="102995"/>
                    <a:pt x="30780" y="102548"/>
                  </a:cubicBezTo>
                  <a:cubicBezTo>
                    <a:pt x="30768" y="102369"/>
                    <a:pt x="30752" y="102163"/>
                    <a:pt x="30723" y="101952"/>
                  </a:cubicBezTo>
                  <a:cubicBezTo>
                    <a:pt x="30726" y="101952"/>
                    <a:pt x="30728" y="101952"/>
                    <a:pt x="30731" y="101952"/>
                  </a:cubicBezTo>
                  <a:cubicBezTo>
                    <a:pt x="30732" y="101952"/>
                    <a:pt x="30733" y="101952"/>
                    <a:pt x="30734" y="101952"/>
                  </a:cubicBezTo>
                  <a:cubicBezTo>
                    <a:pt x="30962" y="101916"/>
                    <a:pt x="31179" y="101898"/>
                    <a:pt x="31389" y="101898"/>
                  </a:cubicBezTo>
                  <a:cubicBezTo>
                    <a:pt x="32093" y="101898"/>
                    <a:pt x="32715" y="102096"/>
                    <a:pt x="33387" y="102448"/>
                  </a:cubicBezTo>
                  <a:cubicBezTo>
                    <a:pt x="33537" y="102527"/>
                    <a:pt x="33669" y="102693"/>
                    <a:pt x="33849" y="102693"/>
                  </a:cubicBezTo>
                  <a:cubicBezTo>
                    <a:pt x="33861" y="102693"/>
                    <a:pt x="33873" y="102693"/>
                    <a:pt x="33885" y="102691"/>
                  </a:cubicBezTo>
                  <a:cubicBezTo>
                    <a:pt x="34407" y="102630"/>
                    <a:pt x="34583" y="101639"/>
                    <a:pt x="34685" y="101284"/>
                  </a:cubicBezTo>
                  <a:cubicBezTo>
                    <a:pt x="34871" y="100636"/>
                    <a:pt x="34840" y="100152"/>
                    <a:pt x="34422" y="99602"/>
                  </a:cubicBezTo>
                  <a:cubicBezTo>
                    <a:pt x="33479" y="98358"/>
                    <a:pt x="31761" y="97826"/>
                    <a:pt x="31760" y="96084"/>
                  </a:cubicBezTo>
                  <a:cubicBezTo>
                    <a:pt x="31988" y="95874"/>
                    <a:pt x="32182" y="95631"/>
                    <a:pt x="32337" y="95362"/>
                  </a:cubicBezTo>
                  <a:cubicBezTo>
                    <a:pt x="32963" y="96142"/>
                    <a:pt x="33692" y="96834"/>
                    <a:pt x="34504" y="97420"/>
                  </a:cubicBezTo>
                  <a:cubicBezTo>
                    <a:pt x="34536" y="97442"/>
                    <a:pt x="34571" y="97452"/>
                    <a:pt x="34606" y="97452"/>
                  </a:cubicBezTo>
                  <a:cubicBezTo>
                    <a:pt x="34668" y="97452"/>
                    <a:pt x="34732" y="97423"/>
                    <a:pt x="34778" y="97384"/>
                  </a:cubicBezTo>
                  <a:cubicBezTo>
                    <a:pt x="35720" y="96603"/>
                    <a:pt x="35577" y="94781"/>
                    <a:pt x="34870" y="93888"/>
                  </a:cubicBezTo>
                  <a:cubicBezTo>
                    <a:pt x="34182" y="93018"/>
                    <a:pt x="33846" y="92182"/>
                    <a:pt x="33366" y="91195"/>
                  </a:cubicBezTo>
                  <a:cubicBezTo>
                    <a:pt x="33049" y="90541"/>
                    <a:pt x="32472" y="89900"/>
                    <a:pt x="32044" y="89227"/>
                  </a:cubicBezTo>
                  <a:cubicBezTo>
                    <a:pt x="32428" y="89007"/>
                    <a:pt x="32915" y="88745"/>
                    <a:pt x="33359" y="88745"/>
                  </a:cubicBezTo>
                  <a:cubicBezTo>
                    <a:pt x="33370" y="88745"/>
                    <a:pt x="33381" y="88745"/>
                    <a:pt x="33391" y="88746"/>
                  </a:cubicBezTo>
                  <a:cubicBezTo>
                    <a:pt x="34194" y="88767"/>
                    <a:pt x="34479" y="89494"/>
                    <a:pt x="34719" y="90095"/>
                  </a:cubicBezTo>
                  <a:cubicBezTo>
                    <a:pt x="34759" y="90194"/>
                    <a:pt x="34844" y="90249"/>
                    <a:pt x="34930" y="90249"/>
                  </a:cubicBezTo>
                  <a:cubicBezTo>
                    <a:pt x="34996" y="90249"/>
                    <a:pt x="35063" y="90216"/>
                    <a:pt x="35111" y="90146"/>
                  </a:cubicBezTo>
                  <a:cubicBezTo>
                    <a:pt x="35909" y="88981"/>
                    <a:pt x="36105" y="86373"/>
                    <a:pt x="34717" y="85520"/>
                  </a:cubicBezTo>
                  <a:cubicBezTo>
                    <a:pt x="34654" y="85150"/>
                    <a:pt x="34501" y="84814"/>
                    <a:pt x="34223" y="84576"/>
                  </a:cubicBezTo>
                  <a:cubicBezTo>
                    <a:pt x="34170" y="84535"/>
                    <a:pt x="34115" y="84498"/>
                    <a:pt x="34057" y="84464"/>
                  </a:cubicBezTo>
                  <a:cubicBezTo>
                    <a:pt x="34049" y="84447"/>
                    <a:pt x="34041" y="84431"/>
                    <a:pt x="34030" y="84416"/>
                  </a:cubicBezTo>
                  <a:cubicBezTo>
                    <a:pt x="33593" y="83875"/>
                    <a:pt x="33089" y="83401"/>
                    <a:pt x="32752" y="82784"/>
                  </a:cubicBezTo>
                  <a:cubicBezTo>
                    <a:pt x="32442" y="82213"/>
                    <a:pt x="32379" y="81619"/>
                    <a:pt x="32215" y="81011"/>
                  </a:cubicBezTo>
                  <a:cubicBezTo>
                    <a:pt x="32388" y="80968"/>
                    <a:pt x="32558" y="80915"/>
                    <a:pt x="32723" y="80851"/>
                  </a:cubicBezTo>
                  <a:cubicBezTo>
                    <a:pt x="33276" y="81431"/>
                    <a:pt x="34015" y="81825"/>
                    <a:pt x="34532" y="82442"/>
                  </a:cubicBezTo>
                  <a:cubicBezTo>
                    <a:pt x="34879" y="82859"/>
                    <a:pt x="34885" y="83738"/>
                    <a:pt x="35529" y="83832"/>
                  </a:cubicBezTo>
                  <a:cubicBezTo>
                    <a:pt x="35541" y="83834"/>
                    <a:pt x="35553" y="83835"/>
                    <a:pt x="35564" y="83835"/>
                  </a:cubicBezTo>
                  <a:cubicBezTo>
                    <a:pt x="35611" y="83835"/>
                    <a:pt x="35649" y="83818"/>
                    <a:pt x="35683" y="83783"/>
                  </a:cubicBezTo>
                  <a:cubicBezTo>
                    <a:pt x="35685" y="83783"/>
                    <a:pt x="35688" y="83783"/>
                    <a:pt x="35690" y="83783"/>
                  </a:cubicBezTo>
                  <a:cubicBezTo>
                    <a:pt x="35765" y="83783"/>
                    <a:pt x="35839" y="83744"/>
                    <a:pt x="35870" y="83646"/>
                  </a:cubicBezTo>
                  <a:cubicBezTo>
                    <a:pt x="36255" y="82421"/>
                    <a:pt x="37172" y="80350"/>
                    <a:pt x="35995" y="79306"/>
                  </a:cubicBezTo>
                  <a:cubicBezTo>
                    <a:pt x="35553" y="78914"/>
                    <a:pt x="35047" y="78658"/>
                    <a:pt x="34642" y="78198"/>
                  </a:cubicBezTo>
                  <a:cubicBezTo>
                    <a:pt x="34183" y="77675"/>
                    <a:pt x="33781" y="77076"/>
                    <a:pt x="33372" y="76514"/>
                  </a:cubicBezTo>
                  <a:cubicBezTo>
                    <a:pt x="32671" y="75546"/>
                    <a:pt x="32014" y="74564"/>
                    <a:pt x="31403" y="73538"/>
                  </a:cubicBezTo>
                  <a:cubicBezTo>
                    <a:pt x="31465" y="73446"/>
                    <a:pt x="31504" y="73341"/>
                    <a:pt x="31518" y="73231"/>
                  </a:cubicBezTo>
                  <a:cubicBezTo>
                    <a:pt x="31772" y="73252"/>
                    <a:pt x="32025" y="73270"/>
                    <a:pt x="32276" y="73286"/>
                  </a:cubicBezTo>
                  <a:cubicBezTo>
                    <a:pt x="32755" y="74239"/>
                    <a:pt x="33665" y="75120"/>
                    <a:pt x="34317" y="75945"/>
                  </a:cubicBezTo>
                  <a:cubicBezTo>
                    <a:pt x="34501" y="76178"/>
                    <a:pt x="34703" y="76383"/>
                    <a:pt x="34918" y="76383"/>
                  </a:cubicBezTo>
                  <a:cubicBezTo>
                    <a:pt x="35042" y="76383"/>
                    <a:pt x="35170" y="76315"/>
                    <a:pt x="35302" y="76147"/>
                  </a:cubicBezTo>
                  <a:cubicBezTo>
                    <a:pt x="35766" y="75562"/>
                    <a:pt x="35794" y="74319"/>
                    <a:pt x="35709" y="73621"/>
                  </a:cubicBezTo>
                  <a:cubicBezTo>
                    <a:pt x="35632" y="72987"/>
                    <a:pt x="35049" y="72443"/>
                    <a:pt x="34538" y="72057"/>
                  </a:cubicBezTo>
                  <a:cubicBezTo>
                    <a:pt x="34568" y="71918"/>
                    <a:pt x="34588" y="71779"/>
                    <a:pt x="34598" y="71639"/>
                  </a:cubicBezTo>
                  <a:cubicBezTo>
                    <a:pt x="34675" y="70534"/>
                    <a:pt x="34249" y="69272"/>
                    <a:pt x="33071" y="68948"/>
                  </a:cubicBezTo>
                  <a:cubicBezTo>
                    <a:pt x="32925" y="68909"/>
                    <a:pt x="32774" y="68888"/>
                    <a:pt x="32623" y="68888"/>
                  </a:cubicBezTo>
                  <a:cubicBezTo>
                    <a:pt x="32614" y="68888"/>
                    <a:pt x="32606" y="68888"/>
                    <a:pt x="32597" y="68888"/>
                  </a:cubicBezTo>
                  <a:cubicBezTo>
                    <a:pt x="32272" y="68404"/>
                    <a:pt x="31888" y="67954"/>
                    <a:pt x="31451" y="67571"/>
                  </a:cubicBezTo>
                  <a:cubicBezTo>
                    <a:pt x="31262" y="67406"/>
                    <a:pt x="31053" y="67263"/>
                    <a:pt x="30868" y="67096"/>
                  </a:cubicBezTo>
                  <a:cubicBezTo>
                    <a:pt x="30495" y="66759"/>
                    <a:pt x="30519" y="66357"/>
                    <a:pt x="30549" y="65916"/>
                  </a:cubicBezTo>
                  <a:cubicBezTo>
                    <a:pt x="30596" y="65913"/>
                    <a:pt x="30642" y="65912"/>
                    <a:pt x="30689" y="65910"/>
                  </a:cubicBezTo>
                  <a:cubicBezTo>
                    <a:pt x="30705" y="65942"/>
                    <a:pt x="30731" y="65970"/>
                    <a:pt x="30763" y="65989"/>
                  </a:cubicBezTo>
                  <a:cubicBezTo>
                    <a:pt x="31300" y="66290"/>
                    <a:pt x="31804" y="66662"/>
                    <a:pt x="32303" y="67024"/>
                  </a:cubicBezTo>
                  <a:cubicBezTo>
                    <a:pt x="32913" y="67465"/>
                    <a:pt x="33449" y="68056"/>
                    <a:pt x="34070" y="68469"/>
                  </a:cubicBezTo>
                  <a:cubicBezTo>
                    <a:pt x="34247" y="68587"/>
                    <a:pt x="34427" y="68651"/>
                    <a:pt x="34594" y="68651"/>
                  </a:cubicBezTo>
                  <a:cubicBezTo>
                    <a:pt x="34830" y="68651"/>
                    <a:pt x="35040" y="68522"/>
                    <a:pt x="35177" y="68232"/>
                  </a:cubicBezTo>
                  <a:cubicBezTo>
                    <a:pt x="35446" y="67661"/>
                    <a:pt x="35373" y="66390"/>
                    <a:pt x="35130" y="65811"/>
                  </a:cubicBezTo>
                  <a:cubicBezTo>
                    <a:pt x="34967" y="65418"/>
                    <a:pt x="34632" y="65229"/>
                    <a:pt x="34316" y="64962"/>
                  </a:cubicBezTo>
                  <a:cubicBezTo>
                    <a:pt x="33900" y="64610"/>
                    <a:pt x="33562" y="64183"/>
                    <a:pt x="33154" y="63828"/>
                  </a:cubicBezTo>
                  <a:cubicBezTo>
                    <a:pt x="33186" y="63275"/>
                    <a:pt x="33087" y="62718"/>
                    <a:pt x="32843" y="62344"/>
                  </a:cubicBezTo>
                  <a:cubicBezTo>
                    <a:pt x="32518" y="61845"/>
                    <a:pt x="31948" y="61575"/>
                    <a:pt x="31361" y="61486"/>
                  </a:cubicBezTo>
                  <a:cubicBezTo>
                    <a:pt x="31338" y="61419"/>
                    <a:pt x="31287" y="61368"/>
                    <a:pt x="31221" y="61347"/>
                  </a:cubicBezTo>
                  <a:cubicBezTo>
                    <a:pt x="30448" y="61078"/>
                    <a:pt x="30276" y="60207"/>
                    <a:pt x="29603" y="59777"/>
                  </a:cubicBezTo>
                  <a:cubicBezTo>
                    <a:pt x="29438" y="59672"/>
                    <a:pt x="29240" y="59603"/>
                    <a:pt x="29096" y="59468"/>
                  </a:cubicBezTo>
                  <a:cubicBezTo>
                    <a:pt x="28826" y="59333"/>
                    <a:pt x="28752" y="59080"/>
                    <a:pt x="28876" y="58711"/>
                  </a:cubicBezTo>
                  <a:lnTo>
                    <a:pt x="29055" y="58633"/>
                  </a:lnTo>
                  <a:cubicBezTo>
                    <a:pt x="29259" y="58465"/>
                    <a:pt x="29432" y="58384"/>
                    <a:pt x="29577" y="58229"/>
                  </a:cubicBezTo>
                  <a:cubicBezTo>
                    <a:pt x="29865" y="58612"/>
                    <a:pt x="30234" y="58834"/>
                    <a:pt x="30728" y="58879"/>
                  </a:cubicBezTo>
                  <a:cubicBezTo>
                    <a:pt x="30760" y="58882"/>
                    <a:pt x="30793" y="58883"/>
                    <a:pt x="30825" y="58883"/>
                  </a:cubicBezTo>
                  <a:cubicBezTo>
                    <a:pt x="30952" y="58883"/>
                    <a:pt x="31083" y="58866"/>
                    <a:pt x="31212" y="58866"/>
                  </a:cubicBezTo>
                  <a:cubicBezTo>
                    <a:pt x="31279" y="58866"/>
                    <a:pt x="31346" y="58870"/>
                    <a:pt x="31411" y="58885"/>
                  </a:cubicBezTo>
                  <a:cubicBezTo>
                    <a:pt x="31669" y="58944"/>
                    <a:pt x="31879" y="59104"/>
                    <a:pt x="32087" y="59255"/>
                  </a:cubicBezTo>
                  <a:cubicBezTo>
                    <a:pt x="32479" y="59541"/>
                    <a:pt x="32854" y="59855"/>
                    <a:pt x="33233" y="60158"/>
                  </a:cubicBezTo>
                  <a:cubicBezTo>
                    <a:pt x="33255" y="60190"/>
                    <a:pt x="33285" y="60217"/>
                    <a:pt x="33319" y="60237"/>
                  </a:cubicBezTo>
                  <a:cubicBezTo>
                    <a:pt x="33434" y="60309"/>
                    <a:pt x="33548" y="60343"/>
                    <a:pt x="33653" y="60343"/>
                  </a:cubicBezTo>
                  <a:cubicBezTo>
                    <a:pt x="33896" y="60343"/>
                    <a:pt x="34086" y="60159"/>
                    <a:pt x="34101" y="59838"/>
                  </a:cubicBezTo>
                  <a:cubicBezTo>
                    <a:pt x="34134" y="59092"/>
                    <a:pt x="33586" y="58360"/>
                    <a:pt x="33427" y="57631"/>
                  </a:cubicBezTo>
                  <a:cubicBezTo>
                    <a:pt x="33434" y="57626"/>
                    <a:pt x="33442" y="57620"/>
                    <a:pt x="33449" y="57614"/>
                  </a:cubicBezTo>
                  <a:cubicBezTo>
                    <a:pt x="33617" y="57425"/>
                    <a:pt x="33665" y="57232"/>
                    <a:pt x="33551" y="56991"/>
                  </a:cubicBezTo>
                  <a:cubicBezTo>
                    <a:pt x="33350" y="56565"/>
                    <a:pt x="32936" y="56577"/>
                    <a:pt x="32538" y="56472"/>
                  </a:cubicBezTo>
                  <a:cubicBezTo>
                    <a:pt x="31890" y="56302"/>
                    <a:pt x="31543" y="55710"/>
                    <a:pt x="31102" y="55247"/>
                  </a:cubicBezTo>
                  <a:cubicBezTo>
                    <a:pt x="30763" y="54891"/>
                    <a:pt x="30409" y="54619"/>
                    <a:pt x="29964" y="54407"/>
                  </a:cubicBezTo>
                  <a:cubicBezTo>
                    <a:pt x="29957" y="54405"/>
                    <a:pt x="29950" y="54403"/>
                    <a:pt x="29941" y="54402"/>
                  </a:cubicBezTo>
                  <a:cubicBezTo>
                    <a:pt x="29933" y="54396"/>
                    <a:pt x="29924" y="54390"/>
                    <a:pt x="29915" y="54385"/>
                  </a:cubicBezTo>
                  <a:cubicBezTo>
                    <a:pt x="29071" y="54039"/>
                    <a:pt x="28504" y="53351"/>
                    <a:pt x="27732" y="52844"/>
                  </a:cubicBezTo>
                  <a:cubicBezTo>
                    <a:pt x="27247" y="52526"/>
                    <a:pt x="26764" y="52188"/>
                    <a:pt x="26262" y="51897"/>
                  </a:cubicBezTo>
                  <a:cubicBezTo>
                    <a:pt x="26020" y="51759"/>
                    <a:pt x="25387" y="51637"/>
                    <a:pt x="25403" y="51315"/>
                  </a:cubicBezTo>
                  <a:lnTo>
                    <a:pt x="25403" y="51315"/>
                  </a:lnTo>
                  <a:cubicBezTo>
                    <a:pt x="25447" y="51316"/>
                    <a:pt x="25492" y="51316"/>
                    <a:pt x="25536" y="51316"/>
                  </a:cubicBezTo>
                  <a:cubicBezTo>
                    <a:pt x="25754" y="51316"/>
                    <a:pt x="25969" y="51298"/>
                    <a:pt x="26174" y="51207"/>
                  </a:cubicBezTo>
                  <a:cubicBezTo>
                    <a:pt x="26360" y="51125"/>
                    <a:pt x="26506" y="51001"/>
                    <a:pt x="26632" y="50854"/>
                  </a:cubicBezTo>
                  <a:cubicBezTo>
                    <a:pt x="26879" y="50888"/>
                    <a:pt x="27136" y="51157"/>
                    <a:pt x="27351" y="51261"/>
                  </a:cubicBezTo>
                  <a:cubicBezTo>
                    <a:pt x="27770" y="51465"/>
                    <a:pt x="28315" y="51605"/>
                    <a:pt x="28761" y="51724"/>
                  </a:cubicBezTo>
                  <a:cubicBezTo>
                    <a:pt x="29209" y="51844"/>
                    <a:pt x="29787" y="51785"/>
                    <a:pt x="30200" y="51952"/>
                  </a:cubicBezTo>
                  <a:cubicBezTo>
                    <a:pt x="30714" y="52161"/>
                    <a:pt x="31224" y="52561"/>
                    <a:pt x="31712" y="52834"/>
                  </a:cubicBezTo>
                  <a:cubicBezTo>
                    <a:pt x="31740" y="52849"/>
                    <a:pt x="31770" y="52860"/>
                    <a:pt x="31802" y="52864"/>
                  </a:cubicBezTo>
                  <a:cubicBezTo>
                    <a:pt x="31864" y="52895"/>
                    <a:pt x="31923" y="52910"/>
                    <a:pt x="31979" y="52910"/>
                  </a:cubicBezTo>
                  <a:cubicBezTo>
                    <a:pt x="32151" y="52910"/>
                    <a:pt x="32291" y="52768"/>
                    <a:pt x="32381" y="52544"/>
                  </a:cubicBezTo>
                  <a:cubicBezTo>
                    <a:pt x="32515" y="52214"/>
                    <a:pt x="32190" y="51081"/>
                    <a:pt x="32109" y="50755"/>
                  </a:cubicBezTo>
                  <a:cubicBezTo>
                    <a:pt x="31963" y="50174"/>
                    <a:pt x="31779" y="49981"/>
                    <a:pt x="31378" y="49545"/>
                  </a:cubicBezTo>
                  <a:cubicBezTo>
                    <a:pt x="30956" y="49088"/>
                    <a:pt x="30917" y="48902"/>
                    <a:pt x="30413" y="48657"/>
                  </a:cubicBezTo>
                  <a:cubicBezTo>
                    <a:pt x="29620" y="48274"/>
                    <a:pt x="28672" y="48169"/>
                    <a:pt x="27843" y="47868"/>
                  </a:cubicBezTo>
                  <a:cubicBezTo>
                    <a:pt x="27239" y="47649"/>
                    <a:pt x="26680" y="47314"/>
                    <a:pt x="26135" y="46959"/>
                  </a:cubicBezTo>
                  <a:cubicBezTo>
                    <a:pt x="26087" y="46923"/>
                    <a:pt x="26037" y="46891"/>
                    <a:pt x="25988" y="46862"/>
                  </a:cubicBezTo>
                  <a:cubicBezTo>
                    <a:pt x="25715" y="46682"/>
                    <a:pt x="25444" y="46498"/>
                    <a:pt x="25171" y="46325"/>
                  </a:cubicBezTo>
                  <a:cubicBezTo>
                    <a:pt x="24315" y="45779"/>
                    <a:pt x="22728" y="45096"/>
                    <a:pt x="22206" y="44157"/>
                  </a:cubicBezTo>
                  <a:cubicBezTo>
                    <a:pt x="22464" y="44041"/>
                    <a:pt x="22727" y="43938"/>
                    <a:pt x="22995" y="43848"/>
                  </a:cubicBezTo>
                  <a:cubicBezTo>
                    <a:pt x="23057" y="43818"/>
                    <a:pt x="23119" y="43787"/>
                    <a:pt x="23182" y="43754"/>
                  </a:cubicBezTo>
                  <a:cubicBezTo>
                    <a:pt x="23183" y="43756"/>
                    <a:pt x="23183" y="43757"/>
                    <a:pt x="23184" y="43758"/>
                  </a:cubicBezTo>
                  <a:cubicBezTo>
                    <a:pt x="23407" y="44059"/>
                    <a:pt x="23769" y="44227"/>
                    <a:pt x="24144" y="44253"/>
                  </a:cubicBezTo>
                  <a:cubicBezTo>
                    <a:pt x="24170" y="44255"/>
                    <a:pt x="24196" y="44256"/>
                    <a:pt x="24221" y="44256"/>
                  </a:cubicBezTo>
                  <a:cubicBezTo>
                    <a:pt x="24705" y="44256"/>
                    <a:pt x="25106" y="43941"/>
                    <a:pt x="25593" y="43941"/>
                  </a:cubicBezTo>
                  <a:cubicBezTo>
                    <a:pt x="25599" y="43941"/>
                    <a:pt x="25605" y="43941"/>
                    <a:pt x="25611" y="43941"/>
                  </a:cubicBezTo>
                  <a:cubicBezTo>
                    <a:pt x="25734" y="43994"/>
                    <a:pt x="25862" y="44039"/>
                    <a:pt x="25991" y="44077"/>
                  </a:cubicBezTo>
                  <a:cubicBezTo>
                    <a:pt x="26357" y="44188"/>
                    <a:pt x="26745" y="44228"/>
                    <a:pt x="27062" y="44436"/>
                  </a:cubicBezTo>
                  <a:cubicBezTo>
                    <a:pt x="27278" y="44577"/>
                    <a:pt x="27236" y="44768"/>
                    <a:pt x="27541" y="44858"/>
                  </a:cubicBezTo>
                  <a:cubicBezTo>
                    <a:pt x="27628" y="44884"/>
                    <a:pt x="27709" y="44897"/>
                    <a:pt x="27782" y="44897"/>
                  </a:cubicBezTo>
                  <a:cubicBezTo>
                    <a:pt x="28093" y="44897"/>
                    <a:pt x="28277" y="44675"/>
                    <a:pt x="28309" y="44320"/>
                  </a:cubicBezTo>
                  <a:cubicBezTo>
                    <a:pt x="28319" y="44188"/>
                    <a:pt x="28176" y="44129"/>
                    <a:pt x="28139" y="44018"/>
                  </a:cubicBezTo>
                  <a:cubicBezTo>
                    <a:pt x="27937" y="43406"/>
                    <a:pt x="27791" y="42728"/>
                    <a:pt x="27504" y="42149"/>
                  </a:cubicBezTo>
                  <a:cubicBezTo>
                    <a:pt x="27062" y="41259"/>
                    <a:pt x="26201" y="41147"/>
                    <a:pt x="25276" y="41026"/>
                  </a:cubicBezTo>
                  <a:cubicBezTo>
                    <a:pt x="25054" y="40996"/>
                    <a:pt x="24809" y="41010"/>
                    <a:pt x="24591" y="40969"/>
                  </a:cubicBezTo>
                  <a:cubicBezTo>
                    <a:pt x="24571" y="40969"/>
                    <a:pt x="24552" y="40970"/>
                    <a:pt x="24533" y="40970"/>
                  </a:cubicBezTo>
                  <a:cubicBezTo>
                    <a:pt x="24134" y="40970"/>
                    <a:pt x="23778" y="40805"/>
                    <a:pt x="23467" y="40475"/>
                  </a:cubicBezTo>
                  <a:lnTo>
                    <a:pt x="23325" y="40204"/>
                  </a:lnTo>
                  <a:cubicBezTo>
                    <a:pt x="23112" y="40053"/>
                    <a:pt x="22873" y="39896"/>
                    <a:pt x="22657" y="39747"/>
                  </a:cubicBezTo>
                  <a:cubicBezTo>
                    <a:pt x="21762" y="39133"/>
                    <a:pt x="21319" y="39295"/>
                    <a:pt x="20239" y="39207"/>
                  </a:cubicBezTo>
                  <a:cubicBezTo>
                    <a:pt x="19655" y="39160"/>
                    <a:pt x="19265" y="38900"/>
                    <a:pt x="18814" y="38900"/>
                  </a:cubicBezTo>
                  <a:cubicBezTo>
                    <a:pt x="18762" y="38900"/>
                    <a:pt x="18710" y="38903"/>
                    <a:pt x="18657" y="38911"/>
                  </a:cubicBezTo>
                  <a:cubicBezTo>
                    <a:pt x="18877" y="38754"/>
                    <a:pt x="19072" y="38565"/>
                    <a:pt x="19236" y="38348"/>
                  </a:cubicBezTo>
                  <a:cubicBezTo>
                    <a:pt x="19416" y="38105"/>
                    <a:pt x="19544" y="37824"/>
                    <a:pt x="19608" y="37528"/>
                  </a:cubicBezTo>
                  <a:cubicBezTo>
                    <a:pt x="19633" y="37525"/>
                    <a:pt x="19657" y="37523"/>
                    <a:pt x="19683" y="37523"/>
                  </a:cubicBezTo>
                  <a:cubicBezTo>
                    <a:pt x="20083" y="37523"/>
                    <a:pt x="20639" y="37913"/>
                    <a:pt x="21108" y="37913"/>
                  </a:cubicBezTo>
                  <a:cubicBezTo>
                    <a:pt x="21138" y="37913"/>
                    <a:pt x="21168" y="37911"/>
                    <a:pt x="21198" y="37908"/>
                  </a:cubicBezTo>
                  <a:cubicBezTo>
                    <a:pt x="21450" y="37878"/>
                    <a:pt x="21683" y="37742"/>
                    <a:pt x="21922" y="37672"/>
                  </a:cubicBezTo>
                  <a:cubicBezTo>
                    <a:pt x="22228" y="37582"/>
                    <a:pt x="22524" y="37544"/>
                    <a:pt x="22826" y="37544"/>
                  </a:cubicBezTo>
                  <a:cubicBezTo>
                    <a:pt x="23057" y="37544"/>
                    <a:pt x="23290" y="37566"/>
                    <a:pt x="23534" y="37603"/>
                  </a:cubicBezTo>
                  <a:cubicBezTo>
                    <a:pt x="23957" y="37668"/>
                    <a:pt x="24384" y="37933"/>
                    <a:pt x="24754" y="37998"/>
                  </a:cubicBezTo>
                  <a:cubicBezTo>
                    <a:pt x="24846" y="38015"/>
                    <a:pt x="24925" y="38099"/>
                    <a:pt x="25023" y="38099"/>
                  </a:cubicBezTo>
                  <a:cubicBezTo>
                    <a:pt x="25024" y="38099"/>
                    <a:pt x="25025" y="38099"/>
                    <a:pt x="25027" y="38099"/>
                  </a:cubicBezTo>
                  <a:cubicBezTo>
                    <a:pt x="25244" y="38095"/>
                    <a:pt x="25330" y="38009"/>
                    <a:pt x="25448" y="37865"/>
                  </a:cubicBezTo>
                  <a:cubicBezTo>
                    <a:pt x="25762" y="37483"/>
                    <a:pt x="25641" y="36393"/>
                    <a:pt x="25384" y="36002"/>
                  </a:cubicBezTo>
                  <a:cubicBezTo>
                    <a:pt x="25175" y="35682"/>
                    <a:pt x="24820" y="35265"/>
                    <a:pt x="24431" y="35150"/>
                  </a:cubicBezTo>
                  <a:cubicBezTo>
                    <a:pt x="24427" y="35144"/>
                    <a:pt x="24422" y="35138"/>
                    <a:pt x="24418" y="35132"/>
                  </a:cubicBezTo>
                  <a:cubicBezTo>
                    <a:pt x="24127" y="34870"/>
                    <a:pt x="23813" y="34828"/>
                    <a:pt x="23467" y="34828"/>
                  </a:cubicBezTo>
                  <a:cubicBezTo>
                    <a:pt x="23308" y="34828"/>
                    <a:pt x="23143" y="34837"/>
                    <a:pt x="22970" y="34837"/>
                  </a:cubicBezTo>
                  <a:cubicBezTo>
                    <a:pt x="22507" y="34837"/>
                    <a:pt x="21996" y="34897"/>
                    <a:pt x="21508" y="34897"/>
                  </a:cubicBezTo>
                  <a:cubicBezTo>
                    <a:pt x="21308" y="34897"/>
                    <a:pt x="21112" y="34887"/>
                    <a:pt x="20924" y="34859"/>
                  </a:cubicBezTo>
                  <a:cubicBezTo>
                    <a:pt x="20178" y="34746"/>
                    <a:pt x="19784" y="34348"/>
                    <a:pt x="19145" y="34056"/>
                  </a:cubicBezTo>
                  <a:cubicBezTo>
                    <a:pt x="18399" y="33716"/>
                    <a:pt x="17694" y="33789"/>
                    <a:pt x="16925" y="33604"/>
                  </a:cubicBezTo>
                  <a:cubicBezTo>
                    <a:pt x="16625" y="33531"/>
                    <a:pt x="16400" y="33370"/>
                    <a:pt x="16165" y="33370"/>
                  </a:cubicBezTo>
                  <a:cubicBezTo>
                    <a:pt x="16124" y="33370"/>
                    <a:pt x="16082" y="33375"/>
                    <a:pt x="16040" y="33386"/>
                  </a:cubicBezTo>
                  <a:cubicBezTo>
                    <a:pt x="16006" y="32476"/>
                    <a:pt x="16104" y="31844"/>
                    <a:pt x="15683" y="31211"/>
                  </a:cubicBezTo>
                  <a:lnTo>
                    <a:pt x="15683" y="31211"/>
                  </a:lnTo>
                  <a:cubicBezTo>
                    <a:pt x="16171" y="31394"/>
                    <a:pt x="16525" y="31469"/>
                    <a:pt x="16936" y="31859"/>
                  </a:cubicBezTo>
                  <a:cubicBezTo>
                    <a:pt x="17197" y="32106"/>
                    <a:pt x="17121" y="32175"/>
                    <a:pt x="17417" y="32410"/>
                  </a:cubicBezTo>
                  <a:cubicBezTo>
                    <a:pt x="17758" y="32681"/>
                    <a:pt x="18054" y="32776"/>
                    <a:pt x="18350" y="32776"/>
                  </a:cubicBezTo>
                  <a:cubicBezTo>
                    <a:pt x="18636" y="32776"/>
                    <a:pt x="18922" y="32688"/>
                    <a:pt x="19248" y="32586"/>
                  </a:cubicBezTo>
                  <a:cubicBezTo>
                    <a:pt x="19254" y="32588"/>
                    <a:pt x="19261" y="32590"/>
                    <a:pt x="19268" y="32591"/>
                  </a:cubicBezTo>
                  <a:cubicBezTo>
                    <a:pt x="19291" y="32592"/>
                    <a:pt x="19314" y="32593"/>
                    <a:pt x="19336" y="32593"/>
                  </a:cubicBezTo>
                  <a:cubicBezTo>
                    <a:pt x="19929" y="32593"/>
                    <a:pt x="20310" y="32140"/>
                    <a:pt x="20952" y="32124"/>
                  </a:cubicBezTo>
                  <a:cubicBezTo>
                    <a:pt x="20967" y="32123"/>
                    <a:pt x="20982" y="32123"/>
                    <a:pt x="20996" y="32123"/>
                  </a:cubicBezTo>
                  <a:cubicBezTo>
                    <a:pt x="21122" y="32123"/>
                    <a:pt x="21243" y="32137"/>
                    <a:pt x="21362" y="32137"/>
                  </a:cubicBezTo>
                  <a:cubicBezTo>
                    <a:pt x="21502" y="32137"/>
                    <a:pt x="21637" y="32118"/>
                    <a:pt x="21770" y="32035"/>
                  </a:cubicBezTo>
                  <a:cubicBezTo>
                    <a:pt x="22189" y="31775"/>
                    <a:pt x="22555" y="30734"/>
                    <a:pt x="22300" y="30277"/>
                  </a:cubicBezTo>
                  <a:cubicBezTo>
                    <a:pt x="22099" y="29916"/>
                    <a:pt x="21676" y="29846"/>
                    <a:pt x="21232" y="29846"/>
                  </a:cubicBezTo>
                  <a:cubicBezTo>
                    <a:pt x="20955" y="29846"/>
                    <a:pt x="20669" y="29874"/>
                    <a:pt x="20425" y="29874"/>
                  </a:cubicBezTo>
                  <a:cubicBezTo>
                    <a:pt x="20289" y="29874"/>
                    <a:pt x="20166" y="29865"/>
                    <a:pt x="20063" y="29839"/>
                  </a:cubicBezTo>
                  <a:cubicBezTo>
                    <a:pt x="19520" y="29701"/>
                    <a:pt x="18701" y="29470"/>
                    <a:pt x="18342" y="29092"/>
                  </a:cubicBezTo>
                  <a:cubicBezTo>
                    <a:pt x="18247" y="28991"/>
                    <a:pt x="18182" y="28912"/>
                    <a:pt x="18114" y="28848"/>
                  </a:cubicBezTo>
                  <a:cubicBezTo>
                    <a:pt x="18135" y="28785"/>
                    <a:pt x="18123" y="28711"/>
                    <a:pt x="18055" y="28677"/>
                  </a:cubicBezTo>
                  <a:cubicBezTo>
                    <a:pt x="17462" y="28392"/>
                    <a:pt x="16827" y="28613"/>
                    <a:pt x="16239" y="28319"/>
                  </a:cubicBezTo>
                  <a:cubicBezTo>
                    <a:pt x="15668" y="28033"/>
                    <a:pt x="14579" y="27303"/>
                    <a:pt x="14151" y="26895"/>
                  </a:cubicBezTo>
                  <a:cubicBezTo>
                    <a:pt x="14072" y="26821"/>
                    <a:pt x="13988" y="26751"/>
                    <a:pt x="13901" y="26684"/>
                  </a:cubicBezTo>
                  <a:cubicBezTo>
                    <a:pt x="14167" y="26533"/>
                    <a:pt x="14423" y="26470"/>
                    <a:pt x="14671" y="26470"/>
                  </a:cubicBezTo>
                  <a:cubicBezTo>
                    <a:pt x="15959" y="26470"/>
                    <a:pt x="17048" y="28182"/>
                    <a:pt x="18246" y="28413"/>
                  </a:cubicBezTo>
                  <a:cubicBezTo>
                    <a:pt x="18364" y="28436"/>
                    <a:pt x="18479" y="28447"/>
                    <a:pt x="18590" y="28447"/>
                  </a:cubicBezTo>
                  <a:cubicBezTo>
                    <a:pt x="19380" y="28447"/>
                    <a:pt x="19935" y="27884"/>
                    <a:pt x="19847" y="27065"/>
                  </a:cubicBezTo>
                  <a:cubicBezTo>
                    <a:pt x="19724" y="25930"/>
                    <a:pt x="18897" y="25113"/>
                    <a:pt x="17847" y="24784"/>
                  </a:cubicBezTo>
                  <a:cubicBezTo>
                    <a:pt x="17112" y="24552"/>
                    <a:pt x="16311" y="24625"/>
                    <a:pt x="15584" y="24380"/>
                  </a:cubicBezTo>
                  <a:cubicBezTo>
                    <a:pt x="14997" y="24183"/>
                    <a:pt x="14566" y="23756"/>
                    <a:pt x="14026" y="23530"/>
                  </a:cubicBezTo>
                  <a:cubicBezTo>
                    <a:pt x="14031" y="23526"/>
                    <a:pt x="14037" y="23525"/>
                    <a:pt x="14042" y="23521"/>
                  </a:cubicBezTo>
                  <a:cubicBezTo>
                    <a:pt x="14192" y="23413"/>
                    <a:pt x="14279" y="23162"/>
                    <a:pt x="14476" y="23162"/>
                  </a:cubicBezTo>
                  <a:cubicBezTo>
                    <a:pt x="14533" y="23162"/>
                    <a:pt x="14600" y="23183"/>
                    <a:pt x="14681" y="23236"/>
                  </a:cubicBezTo>
                  <a:cubicBezTo>
                    <a:pt x="14879" y="23398"/>
                    <a:pt x="15050" y="23595"/>
                    <a:pt x="15267" y="23730"/>
                  </a:cubicBezTo>
                  <a:cubicBezTo>
                    <a:pt x="15543" y="23900"/>
                    <a:pt x="15868" y="23966"/>
                    <a:pt x="16178" y="24043"/>
                  </a:cubicBezTo>
                  <a:cubicBezTo>
                    <a:pt x="16637" y="24160"/>
                    <a:pt x="17158" y="24361"/>
                    <a:pt x="17649" y="24361"/>
                  </a:cubicBezTo>
                  <a:cubicBezTo>
                    <a:pt x="17725" y="24361"/>
                    <a:pt x="17801" y="24356"/>
                    <a:pt x="17875" y="24345"/>
                  </a:cubicBezTo>
                  <a:cubicBezTo>
                    <a:pt x="17886" y="24345"/>
                    <a:pt x="17897" y="24344"/>
                    <a:pt x="17907" y="24342"/>
                  </a:cubicBezTo>
                  <a:cubicBezTo>
                    <a:pt x="17914" y="24341"/>
                    <a:pt x="17920" y="24341"/>
                    <a:pt x="17927" y="24340"/>
                  </a:cubicBezTo>
                  <a:cubicBezTo>
                    <a:pt x="17972" y="24332"/>
                    <a:pt x="18012" y="24307"/>
                    <a:pt x="18037" y="24268"/>
                  </a:cubicBezTo>
                  <a:cubicBezTo>
                    <a:pt x="18369" y="24017"/>
                    <a:pt x="18487" y="23616"/>
                    <a:pt x="18316" y="23204"/>
                  </a:cubicBezTo>
                  <a:cubicBezTo>
                    <a:pt x="18161" y="22835"/>
                    <a:pt x="17823" y="22373"/>
                    <a:pt x="17590" y="22095"/>
                  </a:cubicBezTo>
                  <a:cubicBezTo>
                    <a:pt x="17422" y="21895"/>
                    <a:pt x="17443" y="21818"/>
                    <a:pt x="17176" y="21701"/>
                  </a:cubicBezTo>
                  <a:cubicBezTo>
                    <a:pt x="17056" y="21649"/>
                    <a:pt x="16930" y="21634"/>
                    <a:pt x="16803" y="21634"/>
                  </a:cubicBezTo>
                  <a:cubicBezTo>
                    <a:pt x="16625" y="21634"/>
                    <a:pt x="16443" y="21663"/>
                    <a:pt x="16270" y="21663"/>
                  </a:cubicBezTo>
                  <a:cubicBezTo>
                    <a:pt x="16263" y="21663"/>
                    <a:pt x="16255" y="21663"/>
                    <a:pt x="16248" y="21663"/>
                  </a:cubicBezTo>
                  <a:cubicBezTo>
                    <a:pt x="15768" y="21655"/>
                    <a:pt x="15209" y="21519"/>
                    <a:pt x="14750" y="21359"/>
                  </a:cubicBezTo>
                  <a:cubicBezTo>
                    <a:pt x="14671" y="21331"/>
                    <a:pt x="14616" y="21323"/>
                    <a:pt x="14573" y="21323"/>
                  </a:cubicBezTo>
                  <a:cubicBezTo>
                    <a:pt x="14511" y="21323"/>
                    <a:pt x="14477" y="21341"/>
                    <a:pt x="14442" y="21341"/>
                  </a:cubicBezTo>
                  <a:cubicBezTo>
                    <a:pt x="14383" y="21341"/>
                    <a:pt x="14319" y="21290"/>
                    <a:pt x="14098" y="21015"/>
                  </a:cubicBezTo>
                  <a:cubicBezTo>
                    <a:pt x="14049" y="20954"/>
                    <a:pt x="14053" y="20824"/>
                    <a:pt x="13992" y="20767"/>
                  </a:cubicBezTo>
                  <a:cubicBezTo>
                    <a:pt x="13834" y="20619"/>
                    <a:pt x="13642" y="20533"/>
                    <a:pt x="13460" y="20432"/>
                  </a:cubicBezTo>
                  <a:lnTo>
                    <a:pt x="13461" y="20432"/>
                  </a:lnTo>
                  <a:cubicBezTo>
                    <a:pt x="13749" y="20406"/>
                    <a:pt x="14036" y="20384"/>
                    <a:pt x="14324" y="20367"/>
                  </a:cubicBezTo>
                  <a:cubicBezTo>
                    <a:pt x="14749" y="20461"/>
                    <a:pt x="15170" y="20569"/>
                    <a:pt x="15587" y="20696"/>
                  </a:cubicBezTo>
                  <a:cubicBezTo>
                    <a:pt x="16088" y="20689"/>
                    <a:pt x="16293" y="20629"/>
                    <a:pt x="16590" y="20244"/>
                  </a:cubicBezTo>
                  <a:cubicBezTo>
                    <a:pt x="16643" y="20176"/>
                    <a:pt x="16614" y="20063"/>
                    <a:pt x="16559" y="20005"/>
                  </a:cubicBezTo>
                  <a:cubicBezTo>
                    <a:pt x="16229" y="19669"/>
                    <a:pt x="16006" y="19481"/>
                    <a:pt x="15740" y="19056"/>
                  </a:cubicBezTo>
                  <a:cubicBezTo>
                    <a:pt x="15502" y="18680"/>
                    <a:pt x="15581" y="18682"/>
                    <a:pt x="15244" y="18411"/>
                  </a:cubicBezTo>
                  <a:cubicBezTo>
                    <a:pt x="14810" y="18062"/>
                    <a:pt x="13494" y="18053"/>
                    <a:pt x="13060" y="17668"/>
                  </a:cubicBezTo>
                  <a:lnTo>
                    <a:pt x="13060" y="17668"/>
                  </a:lnTo>
                  <a:cubicBezTo>
                    <a:pt x="13120" y="17673"/>
                    <a:pt x="13180" y="17675"/>
                    <a:pt x="13241" y="17675"/>
                  </a:cubicBezTo>
                  <a:cubicBezTo>
                    <a:pt x="13286" y="17675"/>
                    <a:pt x="13332" y="17674"/>
                    <a:pt x="13378" y="17672"/>
                  </a:cubicBezTo>
                  <a:cubicBezTo>
                    <a:pt x="13414" y="17670"/>
                    <a:pt x="13449" y="17669"/>
                    <a:pt x="13485" y="17669"/>
                  </a:cubicBezTo>
                  <a:cubicBezTo>
                    <a:pt x="14290" y="17669"/>
                    <a:pt x="14949" y="18076"/>
                    <a:pt x="15754" y="18076"/>
                  </a:cubicBezTo>
                  <a:cubicBezTo>
                    <a:pt x="15817" y="18076"/>
                    <a:pt x="15881" y="18074"/>
                    <a:pt x="15947" y="18068"/>
                  </a:cubicBezTo>
                  <a:cubicBezTo>
                    <a:pt x="16169" y="18049"/>
                    <a:pt x="16465" y="18041"/>
                    <a:pt x="16659" y="17905"/>
                  </a:cubicBezTo>
                  <a:cubicBezTo>
                    <a:pt x="16860" y="17763"/>
                    <a:pt x="16749" y="17468"/>
                    <a:pt x="17001" y="17318"/>
                  </a:cubicBezTo>
                  <a:cubicBezTo>
                    <a:pt x="17059" y="17284"/>
                    <a:pt x="17094" y="17222"/>
                    <a:pt x="17094" y="17155"/>
                  </a:cubicBezTo>
                  <a:cubicBezTo>
                    <a:pt x="17081" y="16796"/>
                    <a:pt x="16637" y="16394"/>
                    <a:pt x="16350" y="16197"/>
                  </a:cubicBezTo>
                  <a:cubicBezTo>
                    <a:pt x="15951" y="15923"/>
                    <a:pt x="15359" y="15812"/>
                    <a:pt x="14995" y="15446"/>
                  </a:cubicBezTo>
                  <a:cubicBezTo>
                    <a:pt x="14872" y="15322"/>
                    <a:pt x="14317" y="14558"/>
                    <a:pt x="14123" y="14189"/>
                  </a:cubicBezTo>
                  <a:lnTo>
                    <a:pt x="14123" y="14189"/>
                  </a:lnTo>
                  <a:cubicBezTo>
                    <a:pt x="14254" y="14203"/>
                    <a:pt x="14386" y="14226"/>
                    <a:pt x="14514" y="14259"/>
                  </a:cubicBezTo>
                  <a:cubicBezTo>
                    <a:pt x="15114" y="14419"/>
                    <a:pt x="16235" y="14785"/>
                    <a:pt x="17135" y="14785"/>
                  </a:cubicBezTo>
                  <a:cubicBezTo>
                    <a:pt x="17523" y="14785"/>
                    <a:pt x="17870" y="14717"/>
                    <a:pt x="18117" y="14535"/>
                  </a:cubicBezTo>
                  <a:cubicBezTo>
                    <a:pt x="18711" y="14095"/>
                    <a:pt x="18529" y="13338"/>
                    <a:pt x="18124" y="12847"/>
                  </a:cubicBezTo>
                  <a:cubicBezTo>
                    <a:pt x="18129" y="12837"/>
                    <a:pt x="18133" y="12827"/>
                    <a:pt x="18136" y="12815"/>
                  </a:cubicBezTo>
                  <a:cubicBezTo>
                    <a:pt x="18252" y="11998"/>
                    <a:pt x="17858" y="11335"/>
                    <a:pt x="17149" y="10911"/>
                  </a:cubicBezTo>
                  <a:cubicBezTo>
                    <a:pt x="16700" y="10642"/>
                    <a:pt x="16183" y="10534"/>
                    <a:pt x="15668" y="10492"/>
                  </a:cubicBezTo>
                  <a:cubicBezTo>
                    <a:pt x="14902" y="10429"/>
                    <a:pt x="14539" y="10118"/>
                    <a:pt x="13890" y="9787"/>
                  </a:cubicBezTo>
                  <a:cubicBezTo>
                    <a:pt x="13278" y="9474"/>
                    <a:pt x="12715" y="9345"/>
                    <a:pt x="12192" y="8843"/>
                  </a:cubicBezTo>
                  <a:cubicBezTo>
                    <a:pt x="12142" y="8794"/>
                    <a:pt x="12098" y="8740"/>
                    <a:pt x="12049" y="8690"/>
                  </a:cubicBezTo>
                  <a:lnTo>
                    <a:pt x="12049" y="8690"/>
                  </a:lnTo>
                  <a:cubicBezTo>
                    <a:pt x="12143" y="8694"/>
                    <a:pt x="12243" y="8696"/>
                    <a:pt x="12346" y="8696"/>
                  </a:cubicBezTo>
                  <a:cubicBezTo>
                    <a:pt x="12891" y="8696"/>
                    <a:pt x="13520" y="8635"/>
                    <a:pt x="13920" y="8456"/>
                  </a:cubicBezTo>
                  <a:cubicBezTo>
                    <a:pt x="14302" y="8285"/>
                    <a:pt x="14558" y="7970"/>
                    <a:pt x="14928" y="7696"/>
                  </a:cubicBezTo>
                  <a:cubicBezTo>
                    <a:pt x="15093" y="7575"/>
                    <a:pt x="15193" y="7519"/>
                    <a:pt x="15345" y="7380"/>
                  </a:cubicBezTo>
                  <a:cubicBezTo>
                    <a:pt x="15745" y="7007"/>
                    <a:pt x="15935" y="6755"/>
                    <a:pt x="16444" y="6575"/>
                  </a:cubicBezTo>
                  <a:cubicBezTo>
                    <a:pt x="16752" y="6465"/>
                    <a:pt x="17043" y="6425"/>
                    <a:pt x="17257" y="6258"/>
                  </a:cubicBezTo>
                  <a:cubicBezTo>
                    <a:pt x="17274" y="6256"/>
                    <a:pt x="17289" y="6250"/>
                    <a:pt x="17303" y="6240"/>
                  </a:cubicBezTo>
                  <a:cubicBezTo>
                    <a:pt x="17723" y="5968"/>
                    <a:pt x="17832" y="5456"/>
                    <a:pt x="17425" y="5072"/>
                  </a:cubicBezTo>
                  <a:cubicBezTo>
                    <a:pt x="17075" y="4744"/>
                    <a:pt x="16465" y="4694"/>
                    <a:pt x="16073" y="4400"/>
                  </a:cubicBezTo>
                  <a:cubicBezTo>
                    <a:pt x="15569" y="4021"/>
                    <a:pt x="15335" y="3470"/>
                    <a:pt x="14788" y="3171"/>
                  </a:cubicBezTo>
                  <a:cubicBezTo>
                    <a:pt x="14352" y="2932"/>
                    <a:pt x="13939" y="2850"/>
                    <a:pt x="13522" y="2850"/>
                  </a:cubicBezTo>
                  <a:cubicBezTo>
                    <a:pt x="13121" y="2850"/>
                    <a:pt x="12714" y="2926"/>
                    <a:pt x="12279" y="3011"/>
                  </a:cubicBezTo>
                  <a:cubicBezTo>
                    <a:pt x="11991" y="3068"/>
                    <a:pt x="11704" y="3124"/>
                    <a:pt x="11413" y="3124"/>
                  </a:cubicBezTo>
                  <a:cubicBezTo>
                    <a:pt x="11197" y="3124"/>
                    <a:pt x="10979" y="3093"/>
                    <a:pt x="10758" y="3007"/>
                  </a:cubicBezTo>
                  <a:cubicBezTo>
                    <a:pt x="10605" y="2949"/>
                    <a:pt x="10487" y="2822"/>
                    <a:pt x="10317" y="2772"/>
                  </a:cubicBezTo>
                  <a:cubicBezTo>
                    <a:pt x="10227" y="2746"/>
                    <a:pt x="10133" y="2737"/>
                    <a:pt x="10038" y="2737"/>
                  </a:cubicBezTo>
                  <a:cubicBezTo>
                    <a:pt x="9876" y="2737"/>
                    <a:pt x="9711" y="2761"/>
                    <a:pt x="9558" y="2761"/>
                  </a:cubicBezTo>
                  <a:cubicBezTo>
                    <a:pt x="9553" y="2761"/>
                    <a:pt x="9549" y="2761"/>
                    <a:pt x="9544" y="2761"/>
                  </a:cubicBezTo>
                  <a:lnTo>
                    <a:pt x="9138" y="2770"/>
                  </a:lnTo>
                  <a:cubicBezTo>
                    <a:pt x="9030" y="2791"/>
                    <a:pt x="8931" y="2802"/>
                    <a:pt x="8839" y="2802"/>
                  </a:cubicBezTo>
                  <a:cubicBezTo>
                    <a:pt x="8467" y="2802"/>
                    <a:pt x="8232" y="2623"/>
                    <a:pt x="8134" y="2262"/>
                  </a:cubicBezTo>
                  <a:lnTo>
                    <a:pt x="8134" y="2262"/>
                  </a:lnTo>
                  <a:cubicBezTo>
                    <a:pt x="8433" y="2493"/>
                    <a:pt x="8899" y="2615"/>
                    <a:pt x="9355" y="2615"/>
                  </a:cubicBezTo>
                  <a:cubicBezTo>
                    <a:pt x="9711" y="2615"/>
                    <a:pt x="10062" y="2541"/>
                    <a:pt x="10323" y="2386"/>
                  </a:cubicBezTo>
                  <a:cubicBezTo>
                    <a:pt x="10690" y="2212"/>
                    <a:pt x="11065" y="2046"/>
                    <a:pt x="11381" y="1786"/>
                  </a:cubicBezTo>
                  <a:cubicBezTo>
                    <a:pt x="11637" y="1577"/>
                    <a:pt x="11961" y="1175"/>
                    <a:pt x="11849" y="817"/>
                  </a:cubicBezTo>
                  <a:cubicBezTo>
                    <a:pt x="11846" y="737"/>
                    <a:pt x="11798" y="665"/>
                    <a:pt x="11725" y="631"/>
                  </a:cubicBezTo>
                  <a:cubicBezTo>
                    <a:pt x="11050" y="277"/>
                    <a:pt x="10065" y="83"/>
                    <a:pt x="9301" y="12"/>
                  </a:cubicBezTo>
                  <a:cubicBezTo>
                    <a:pt x="9217" y="4"/>
                    <a:pt x="9137" y="1"/>
                    <a:pt x="906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526;p29">
              <a:extLst>
                <a:ext uri="{FF2B5EF4-FFF2-40B4-BE49-F238E27FC236}">
                  <a16:creationId xmlns:a16="http://schemas.microsoft.com/office/drawing/2014/main" id="{D2AEEA1F-F558-474F-809D-5A24C3EDF388}"/>
                </a:ext>
              </a:extLst>
            </p:cNvPr>
            <p:cNvSpPr/>
            <p:nvPr/>
          </p:nvSpPr>
          <p:spPr>
            <a:xfrm>
              <a:off x="2277575" y="2418175"/>
              <a:ext cx="76700" cy="36100"/>
            </a:xfrm>
            <a:custGeom>
              <a:avLst/>
              <a:gdLst/>
              <a:ahLst/>
              <a:cxnLst/>
              <a:rect l="l" t="t" r="r" b="b"/>
              <a:pathLst>
                <a:path w="3068" h="1444" extrusionOk="0">
                  <a:moveTo>
                    <a:pt x="2720" y="1"/>
                  </a:moveTo>
                  <a:cubicBezTo>
                    <a:pt x="2242" y="1"/>
                    <a:pt x="1774" y="198"/>
                    <a:pt x="1353" y="410"/>
                  </a:cubicBezTo>
                  <a:cubicBezTo>
                    <a:pt x="925" y="626"/>
                    <a:pt x="412" y="872"/>
                    <a:pt x="79" y="1222"/>
                  </a:cubicBezTo>
                  <a:cubicBezTo>
                    <a:pt x="0" y="1303"/>
                    <a:pt x="72" y="1443"/>
                    <a:pt x="167" y="1443"/>
                  </a:cubicBezTo>
                  <a:cubicBezTo>
                    <a:pt x="189" y="1443"/>
                    <a:pt x="211" y="1436"/>
                    <a:pt x="233" y="1420"/>
                  </a:cubicBezTo>
                  <a:cubicBezTo>
                    <a:pt x="1026" y="853"/>
                    <a:pt x="1876" y="540"/>
                    <a:pt x="2832" y="404"/>
                  </a:cubicBezTo>
                  <a:cubicBezTo>
                    <a:pt x="3068" y="369"/>
                    <a:pt x="2999" y="9"/>
                    <a:pt x="2778" y="2"/>
                  </a:cubicBezTo>
                  <a:cubicBezTo>
                    <a:pt x="2759" y="1"/>
                    <a:pt x="2739" y="1"/>
                    <a:pt x="272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527;p29">
              <a:extLst>
                <a:ext uri="{FF2B5EF4-FFF2-40B4-BE49-F238E27FC236}">
                  <a16:creationId xmlns:a16="http://schemas.microsoft.com/office/drawing/2014/main" id="{527F1E74-DA97-46ED-A483-941A95953FB2}"/>
                </a:ext>
              </a:extLst>
            </p:cNvPr>
            <p:cNvSpPr/>
            <p:nvPr/>
          </p:nvSpPr>
          <p:spPr>
            <a:xfrm>
              <a:off x="2391700" y="2370325"/>
              <a:ext cx="32975" cy="59925"/>
            </a:xfrm>
            <a:custGeom>
              <a:avLst/>
              <a:gdLst/>
              <a:ahLst/>
              <a:cxnLst/>
              <a:rect l="l" t="t" r="r" b="b"/>
              <a:pathLst>
                <a:path w="1319" h="2397" extrusionOk="0">
                  <a:moveTo>
                    <a:pt x="786" y="0"/>
                  </a:moveTo>
                  <a:cubicBezTo>
                    <a:pt x="779" y="0"/>
                    <a:pt x="771" y="1"/>
                    <a:pt x="764" y="2"/>
                  </a:cubicBezTo>
                  <a:cubicBezTo>
                    <a:pt x="126" y="135"/>
                    <a:pt x="7" y="897"/>
                    <a:pt x="4" y="1444"/>
                  </a:cubicBezTo>
                  <a:cubicBezTo>
                    <a:pt x="1" y="2036"/>
                    <a:pt x="497" y="2392"/>
                    <a:pt x="1075" y="2397"/>
                  </a:cubicBezTo>
                  <a:cubicBezTo>
                    <a:pt x="1076" y="2397"/>
                    <a:pt x="1076" y="2397"/>
                    <a:pt x="1077" y="2397"/>
                  </a:cubicBezTo>
                  <a:cubicBezTo>
                    <a:pt x="1250" y="2397"/>
                    <a:pt x="1319" y="2189"/>
                    <a:pt x="1212" y="2068"/>
                  </a:cubicBezTo>
                  <a:cubicBezTo>
                    <a:pt x="935" y="1757"/>
                    <a:pt x="425" y="1919"/>
                    <a:pt x="413" y="1366"/>
                  </a:cubicBezTo>
                  <a:cubicBezTo>
                    <a:pt x="403" y="892"/>
                    <a:pt x="515" y="509"/>
                    <a:pt x="872" y="190"/>
                  </a:cubicBezTo>
                  <a:cubicBezTo>
                    <a:pt x="955" y="116"/>
                    <a:pt x="879" y="0"/>
                    <a:pt x="78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528;p29">
              <a:extLst>
                <a:ext uri="{FF2B5EF4-FFF2-40B4-BE49-F238E27FC236}">
                  <a16:creationId xmlns:a16="http://schemas.microsoft.com/office/drawing/2014/main" id="{943129BB-A1D5-4A1C-B894-9938DD6EBEB9}"/>
                </a:ext>
              </a:extLst>
            </p:cNvPr>
            <p:cNvSpPr/>
            <p:nvPr/>
          </p:nvSpPr>
          <p:spPr>
            <a:xfrm>
              <a:off x="2430250" y="2370450"/>
              <a:ext cx="36000" cy="61575"/>
            </a:xfrm>
            <a:custGeom>
              <a:avLst/>
              <a:gdLst/>
              <a:ahLst/>
              <a:cxnLst/>
              <a:rect l="l" t="t" r="r" b="b"/>
              <a:pathLst>
                <a:path w="1440" h="2463" extrusionOk="0">
                  <a:moveTo>
                    <a:pt x="832" y="1"/>
                  </a:moveTo>
                  <a:cubicBezTo>
                    <a:pt x="757" y="1"/>
                    <a:pt x="685" y="68"/>
                    <a:pt x="703" y="165"/>
                  </a:cubicBezTo>
                  <a:cubicBezTo>
                    <a:pt x="774" y="553"/>
                    <a:pt x="924" y="984"/>
                    <a:pt x="792" y="1374"/>
                  </a:cubicBezTo>
                  <a:cubicBezTo>
                    <a:pt x="657" y="1774"/>
                    <a:pt x="307" y="1849"/>
                    <a:pt x="78" y="2140"/>
                  </a:cubicBezTo>
                  <a:cubicBezTo>
                    <a:pt x="0" y="2239"/>
                    <a:pt x="6" y="2425"/>
                    <a:pt x="160" y="2453"/>
                  </a:cubicBezTo>
                  <a:cubicBezTo>
                    <a:pt x="196" y="2459"/>
                    <a:pt x="232" y="2463"/>
                    <a:pt x="267" y="2463"/>
                  </a:cubicBezTo>
                  <a:cubicBezTo>
                    <a:pt x="691" y="2463"/>
                    <a:pt x="1055" y="2007"/>
                    <a:pt x="1205" y="1645"/>
                  </a:cubicBezTo>
                  <a:cubicBezTo>
                    <a:pt x="1440" y="1084"/>
                    <a:pt x="1268" y="544"/>
                    <a:pt x="943" y="63"/>
                  </a:cubicBezTo>
                  <a:cubicBezTo>
                    <a:pt x="913" y="20"/>
                    <a:pt x="872" y="1"/>
                    <a:pt x="83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529;p29">
              <a:extLst>
                <a:ext uri="{FF2B5EF4-FFF2-40B4-BE49-F238E27FC236}">
                  <a16:creationId xmlns:a16="http://schemas.microsoft.com/office/drawing/2014/main" id="{D4500042-5B83-47D8-A977-F1C4F68C044E}"/>
                </a:ext>
              </a:extLst>
            </p:cNvPr>
            <p:cNvSpPr/>
            <p:nvPr/>
          </p:nvSpPr>
          <p:spPr>
            <a:xfrm>
              <a:off x="2364525" y="2192575"/>
              <a:ext cx="58200" cy="43025"/>
            </a:xfrm>
            <a:custGeom>
              <a:avLst/>
              <a:gdLst/>
              <a:ahLst/>
              <a:cxnLst/>
              <a:rect l="l" t="t" r="r" b="b"/>
              <a:pathLst>
                <a:path w="2328" h="1721" extrusionOk="0">
                  <a:moveTo>
                    <a:pt x="1993" y="1"/>
                  </a:moveTo>
                  <a:cubicBezTo>
                    <a:pt x="1189" y="1"/>
                    <a:pt x="1" y="845"/>
                    <a:pt x="646" y="1649"/>
                  </a:cubicBezTo>
                  <a:cubicBezTo>
                    <a:pt x="686" y="1699"/>
                    <a:pt x="736" y="1720"/>
                    <a:pt x="786" y="1720"/>
                  </a:cubicBezTo>
                  <a:cubicBezTo>
                    <a:pt x="931" y="1720"/>
                    <a:pt x="1076" y="1539"/>
                    <a:pt x="990" y="1382"/>
                  </a:cubicBezTo>
                  <a:cubicBezTo>
                    <a:pt x="654" y="778"/>
                    <a:pt x="1690" y="279"/>
                    <a:pt x="2172" y="233"/>
                  </a:cubicBezTo>
                  <a:cubicBezTo>
                    <a:pt x="2284" y="223"/>
                    <a:pt x="2327" y="51"/>
                    <a:pt x="2201" y="22"/>
                  </a:cubicBezTo>
                  <a:cubicBezTo>
                    <a:pt x="2136" y="8"/>
                    <a:pt x="2066" y="1"/>
                    <a:pt x="199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530;p29">
              <a:extLst>
                <a:ext uri="{FF2B5EF4-FFF2-40B4-BE49-F238E27FC236}">
                  <a16:creationId xmlns:a16="http://schemas.microsoft.com/office/drawing/2014/main" id="{5911BCF1-3048-4A2A-8A36-710CEB52156A}"/>
                </a:ext>
              </a:extLst>
            </p:cNvPr>
            <p:cNvSpPr/>
            <p:nvPr/>
          </p:nvSpPr>
          <p:spPr>
            <a:xfrm>
              <a:off x="2395100" y="2222800"/>
              <a:ext cx="49450" cy="22475"/>
            </a:xfrm>
            <a:custGeom>
              <a:avLst/>
              <a:gdLst/>
              <a:ahLst/>
              <a:cxnLst/>
              <a:rect l="l" t="t" r="r" b="b"/>
              <a:pathLst>
                <a:path w="1978" h="899" extrusionOk="0">
                  <a:moveTo>
                    <a:pt x="1646" y="0"/>
                  </a:moveTo>
                  <a:cubicBezTo>
                    <a:pt x="1632" y="0"/>
                    <a:pt x="1619" y="2"/>
                    <a:pt x="1606" y="4"/>
                  </a:cubicBezTo>
                  <a:cubicBezTo>
                    <a:pt x="1501" y="23"/>
                    <a:pt x="1446" y="81"/>
                    <a:pt x="1369" y="147"/>
                  </a:cubicBezTo>
                  <a:cubicBezTo>
                    <a:pt x="1255" y="244"/>
                    <a:pt x="1146" y="295"/>
                    <a:pt x="1000" y="336"/>
                  </a:cubicBezTo>
                  <a:cubicBezTo>
                    <a:pt x="716" y="416"/>
                    <a:pt x="426" y="452"/>
                    <a:pt x="137" y="505"/>
                  </a:cubicBezTo>
                  <a:cubicBezTo>
                    <a:pt x="3" y="530"/>
                    <a:pt x="1" y="714"/>
                    <a:pt x="101" y="778"/>
                  </a:cubicBezTo>
                  <a:cubicBezTo>
                    <a:pt x="240" y="866"/>
                    <a:pt x="409" y="899"/>
                    <a:pt x="585" y="899"/>
                  </a:cubicBezTo>
                  <a:cubicBezTo>
                    <a:pt x="828" y="899"/>
                    <a:pt x="1084" y="835"/>
                    <a:pt x="1287" y="763"/>
                  </a:cubicBezTo>
                  <a:cubicBezTo>
                    <a:pt x="1562" y="665"/>
                    <a:pt x="1977" y="431"/>
                    <a:pt x="1798" y="82"/>
                  </a:cubicBezTo>
                  <a:cubicBezTo>
                    <a:pt x="1768" y="24"/>
                    <a:pt x="1706" y="0"/>
                    <a:pt x="164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531;p29">
              <a:extLst>
                <a:ext uri="{FF2B5EF4-FFF2-40B4-BE49-F238E27FC236}">
                  <a16:creationId xmlns:a16="http://schemas.microsoft.com/office/drawing/2014/main" id="{CCB79616-EF7F-42EA-B10D-D5B725A32950}"/>
                </a:ext>
              </a:extLst>
            </p:cNvPr>
            <p:cNvSpPr/>
            <p:nvPr/>
          </p:nvSpPr>
          <p:spPr>
            <a:xfrm>
              <a:off x="2157500" y="2758450"/>
              <a:ext cx="105250" cy="99625"/>
            </a:xfrm>
            <a:custGeom>
              <a:avLst/>
              <a:gdLst/>
              <a:ahLst/>
              <a:cxnLst/>
              <a:rect l="l" t="t" r="r" b="b"/>
              <a:pathLst>
                <a:path w="4210" h="3985" extrusionOk="0">
                  <a:moveTo>
                    <a:pt x="3320" y="1"/>
                  </a:moveTo>
                  <a:cubicBezTo>
                    <a:pt x="3272" y="1"/>
                    <a:pt x="3226" y="34"/>
                    <a:pt x="3221" y="100"/>
                  </a:cubicBezTo>
                  <a:cubicBezTo>
                    <a:pt x="3174" y="614"/>
                    <a:pt x="3584" y="995"/>
                    <a:pt x="3596" y="1516"/>
                  </a:cubicBezTo>
                  <a:cubicBezTo>
                    <a:pt x="3609" y="2104"/>
                    <a:pt x="3373" y="2439"/>
                    <a:pt x="3059" y="2875"/>
                  </a:cubicBezTo>
                  <a:cubicBezTo>
                    <a:pt x="2923" y="3064"/>
                    <a:pt x="2834" y="3364"/>
                    <a:pt x="2598" y="3485"/>
                  </a:cubicBezTo>
                  <a:cubicBezTo>
                    <a:pt x="2453" y="3560"/>
                    <a:pt x="2272" y="3592"/>
                    <a:pt x="2083" y="3592"/>
                  </a:cubicBezTo>
                  <a:cubicBezTo>
                    <a:pt x="1738" y="3592"/>
                    <a:pt x="1364" y="3488"/>
                    <a:pt x="1123" y="3353"/>
                  </a:cubicBezTo>
                  <a:cubicBezTo>
                    <a:pt x="373" y="2933"/>
                    <a:pt x="982" y="2034"/>
                    <a:pt x="1098" y="1427"/>
                  </a:cubicBezTo>
                  <a:cubicBezTo>
                    <a:pt x="1122" y="1303"/>
                    <a:pt x="1014" y="1198"/>
                    <a:pt x="910" y="1198"/>
                  </a:cubicBezTo>
                  <a:cubicBezTo>
                    <a:pt x="858" y="1198"/>
                    <a:pt x="806" y="1225"/>
                    <a:pt x="773" y="1289"/>
                  </a:cubicBezTo>
                  <a:cubicBezTo>
                    <a:pt x="464" y="1897"/>
                    <a:pt x="1" y="2874"/>
                    <a:pt x="569" y="3460"/>
                  </a:cubicBezTo>
                  <a:cubicBezTo>
                    <a:pt x="911" y="3813"/>
                    <a:pt x="1460" y="3985"/>
                    <a:pt x="1987" y="3985"/>
                  </a:cubicBezTo>
                  <a:cubicBezTo>
                    <a:pt x="2271" y="3985"/>
                    <a:pt x="2547" y="3935"/>
                    <a:pt x="2782" y="3838"/>
                  </a:cubicBezTo>
                  <a:cubicBezTo>
                    <a:pt x="3049" y="3728"/>
                    <a:pt x="3143" y="3594"/>
                    <a:pt x="3290" y="3368"/>
                  </a:cubicBezTo>
                  <a:cubicBezTo>
                    <a:pt x="3440" y="3136"/>
                    <a:pt x="3639" y="2888"/>
                    <a:pt x="3763" y="2627"/>
                  </a:cubicBezTo>
                  <a:cubicBezTo>
                    <a:pt x="4209" y="1688"/>
                    <a:pt x="3778" y="921"/>
                    <a:pt x="3422" y="73"/>
                  </a:cubicBezTo>
                  <a:cubicBezTo>
                    <a:pt x="3402" y="25"/>
                    <a:pt x="3360" y="1"/>
                    <a:pt x="332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532;p29">
              <a:extLst>
                <a:ext uri="{FF2B5EF4-FFF2-40B4-BE49-F238E27FC236}">
                  <a16:creationId xmlns:a16="http://schemas.microsoft.com/office/drawing/2014/main" id="{9FDC54E9-6B28-4A39-8FB7-968C04B3B553}"/>
                </a:ext>
              </a:extLst>
            </p:cNvPr>
            <p:cNvSpPr/>
            <p:nvPr/>
          </p:nvSpPr>
          <p:spPr>
            <a:xfrm>
              <a:off x="2328550" y="2584625"/>
              <a:ext cx="37150" cy="56700"/>
            </a:xfrm>
            <a:custGeom>
              <a:avLst/>
              <a:gdLst/>
              <a:ahLst/>
              <a:cxnLst/>
              <a:rect l="l" t="t" r="r" b="b"/>
              <a:pathLst>
                <a:path w="1486" h="2268" extrusionOk="0">
                  <a:moveTo>
                    <a:pt x="909" y="1"/>
                  </a:moveTo>
                  <a:cubicBezTo>
                    <a:pt x="903" y="1"/>
                    <a:pt x="898" y="1"/>
                    <a:pt x="892" y="3"/>
                  </a:cubicBezTo>
                  <a:cubicBezTo>
                    <a:pt x="283" y="128"/>
                    <a:pt x="1" y="832"/>
                    <a:pt x="172" y="1392"/>
                  </a:cubicBezTo>
                  <a:cubicBezTo>
                    <a:pt x="264" y="1690"/>
                    <a:pt x="741" y="2267"/>
                    <a:pt x="1140" y="2267"/>
                  </a:cubicBezTo>
                  <a:cubicBezTo>
                    <a:pt x="1249" y="2267"/>
                    <a:pt x="1351" y="2225"/>
                    <a:pt x="1439" y="2123"/>
                  </a:cubicBezTo>
                  <a:cubicBezTo>
                    <a:pt x="1472" y="2085"/>
                    <a:pt x="1485" y="2027"/>
                    <a:pt x="1457" y="1981"/>
                  </a:cubicBezTo>
                  <a:cubicBezTo>
                    <a:pt x="1392" y="1877"/>
                    <a:pt x="1318" y="1837"/>
                    <a:pt x="1207" y="1788"/>
                  </a:cubicBezTo>
                  <a:cubicBezTo>
                    <a:pt x="978" y="1684"/>
                    <a:pt x="778" y="1594"/>
                    <a:pt x="648" y="1362"/>
                  </a:cubicBezTo>
                  <a:cubicBezTo>
                    <a:pt x="400" y="922"/>
                    <a:pt x="655" y="448"/>
                    <a:pt x="957" y="118"/>
                  </a:cubicBezTo>
                  <a:cubicBezTo>
                    <a:pt x="1000" y="72"/>
                    <a:pt x="965" y="1"/>
                    <a:pt x="90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533;p29">
              <a:extLst>
                <a:ext uri="{FF2B5EF4-FFF2-40B4-BE49-F238E27FC236}">
                  <a16:creationId xmlns:a16="http://schemas.microsoft.com/office/drawing/2014/main" id="{F6CAE5B3-14C9-4A71-B340-E39F88271FC4}"/>
                </a:ext>
              </a:extLst>
            </p:cNvPr>
            <p:cNvSpPr/>
            <p:nvPr/>
          </p:nvSpPr>
          <p:spPr>
            <a:xfrm>
              <a:off x="2366775" y="2571100"/>
              <a:ext cx="31400" cy="65975"/>
            </a:xfrm>
            <a:custGeom>
              <a:avLst/>
              <a:gdLst/>
              <a:ahLst/>
              <a:cxnLst/>
              <a:rect l="l" t="t" r="r" b="b"/>
              <a:pathLst>
                <a:path w="1256" h="2639" extrusionOk="0">
                  <a:moveTo>
                    <a:pt x="228" y="1"/>
                  </a:moveTo>
                  <a:cubicBezTo>
                    <a:pt x="149" y="1"/>
                    <a:pt x="74" y="94"/>
                    <a:pt x="150" y="161"/>
                  </a:cubicBezTo>
                  <a:cubicBezTo>
                    <a:pt x="488" y="458"/>
                    <a:pt x="834" y="780"/>
                    <a:pt x="828" y="1270"/>
                  </a:cubicBezTo>
                  <a:cubicBezTo>
                    <a:pt x="821" y="1799"/>
                    <a:pt x="458" y="2019"/>
                    <a:pt x="127" y="2347"/>
                  </a:cubicBezTo>
                  <a:cubicBezTo>
                    <a:pt x="1" y="2474"/>
                    <a:pt x="121" y="2638"/>
                    <a:pt x="269" y="2638"/>
                  </a:cubicBezTo>
                  <a:cubicBezTo>
                    <a:pt x="278" y="2638"/>
                    <a:pt x="286" y="2637"/>
                    <a:pt x="295" y="2636"/>
                  </a:cubicBezTo>
                  <a:cubicBezTo>
                    <a:pt x="885" y="2556"/>
                    <a:pt x="1256" y="1813"/>
                    <a:pt x="1240" y="1270"/>
                  </a:cubicBezTo>
                  <a:cubicBezTo>
                    <a:pt x="1225" y="698"/>
                    <a:pt x="833" y="84"/>
                    <a:pt x="242" y="2"/>
                  </a:cubicBezTo>
                  <a:cubicBezTo>
                    <a:pt x="237" y="1"/>
                    <a:pt x="232" y="1"/>
                    <a:pt x="228"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534;p29">
              <a:extLst>
                <a:ext uri="{FF2B5EF4-FFF2-40B4-BE49-F238E27FC236}">
                  <a16:creationId xmlns:a16="http://schemas.microsoft.com/office/drawing/2014/main" id="{C5C7CD32-923D-42A7-99D1-FEEAE0DAB210}"/>
                </a:ext>
              </a:extLst>
            </p:cNvPr>
            <p:cNvSpPr/>
            <p:nvPr/>
          </p:nvSpPr>
          <p:spPr>
            <a:xfrm>
              <a:off x="2306525" y="2782600"/>
              <a:ext cx="33825" cy="38700"/>
            </a:xfrm>
            <a:custGeom>
              <a:avLst/>
              <a:gdLst/>
              <a:ahLst/>
              <a:cxnLst/>
              <a:rect l="l" t="t" r="r" b="b"/>
              <a:pathLst>
                <a:path w="1353" h="1548" extrusionOk="0">
                  <a:moveTo>
                    <a:pt x="984" y="1"/>
                  </a:moveTo>
                  <a:cubicBezTo>
                    <a:pt x="709" y="1"/>
                    <a:pt x="432" y="178"/>
                    <a:pt x="280" y="409"/>
                  </a:cubicBezTo>
                  <a:cubicBezTo>
                    <a:pt x="92" y="696"/>
                    <a:pt x="0" y="1422"/>
                    <a:pt x="435" y="1541"/>
                  </a:cubicBezTo>
                  <a:cubicBezTo>
                    <a:pt x="450" y="1546"/>
                    <a:pt x="465" y="1548"/>
                    <a:pt x="479" y="1548"/>
                  </a:cubicBezTo>
                  <a:cubicBezTo>
                    <a:pt x="563" y="1548"/>
                    <a:pt x="622" y="1475"/>
                    <a:pt x="632" y="1390"/>
                  </a:cubicBezTo>
                  <a:cubicBezTo>
                    <a:pt x="649" y="1258"/>
                    <a:pt x="572" y="1168"/>
                    <a:pt x="544" y="1041"/>
                  </a:cubicBezTo>
                  <a:cubicBezTo>
                    <a:pt x="509" y="892"/>
                    <a:pt x="533" y="735"/>
                    <a:pt x="608" y="601"/>
                  </a:cubicBezTo>
                  <a:cubicBezTo>
                    <a:pt x="746" y="365"/>
                    <a:pt x="1032" y="295"/>
                    <a:pt x="1278" y="230"/>
                  </a:cubicBezTo>
                  <a:cubicBezTo>
                    <a:pt x="1344" y="213"/>
                    <a:pt x="1352" y="121"/>
                    <a:pt x="1296" y="88"/>
                  </a:cubicBezTo>
                  <a:cubicBezTo>
                    <a:pt x="1197" y="28"/>
                    <a:pt x="1091" y="1"/>
                    <a:pt x="98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535;p29">
              <a:extLst>
                <a:ext uri="{FF2B5EF4-FFF2-40B4-BE49-F238E27FC236}">
                  <a16:creationId xmlns:a16="http://schemas.microsoft.com/office/drawing/2014/main" id="{FB01F41A-1612-4A19-8353-FDFDCE97269B}"/>
                </a:ext>
              </a:extLst>
            </p:cNvPr>
            <p:cNvSpPr/>
            <p:nvPr/>
          </p:nvSpPr>
          <p:spPr>
            <a:xfrm>
              <a:off x="2327025" y="2798100"/>
              <a:ext cx="36425" cy="38600"/>
            </a:xfrm>
            <a:custGeom>
              <a:avLst/>
              <a:gdLst/>
              <a:ahLst/>
              <a:cxnLst/>
              <a:rect l="l" t="t" r="r" b="b"/>
              <a:pathLst>
                <a:path w="1457" h="1544" extrusionOk="0">
                  <a:moveTo>
                    <a:pt x="1248" y="0"/>
                  </a:moveTo>
                  <a:cubicBezTo>
                    <a:pt x="1186" y="0"/>
                    <a:pt x="1126" y="42"/>
                    <a:pt x="1121" y="127"/>
                  </a:cubicBezTo>
                  <a:cubicBezTo>
                    <a:pt x="1091" y="694"/>
                    <a:pt x="676" y="1078"/>
                    <a:pt x="141" y="1177"/>
                  </a:cubicBezTo>
                  <a:cubicBezTo>
                    <a:pt x="82" y="1188"/>
                    <a:pt x="22" y="1250"/>
                    <a:pt x="10" y="1307"/>
                  </a:cubicBezTo>
                  <a:cubicBezTo>
                    <a:pt x="1" y="1339"/>
                    <a:pt x="1" y="1374"/>
                    <a:pt x="10" y="1406"/>
                  </a:cubicBezTo>
                  <a:cubicBezTo>
                    <a:pt x="33" y="1477"/>
                    <a:pt x="101" y="1544"/>
                    <a:pt x="180" y="1544"/>
                  </a:cubicBezTo>
                  <a:cubicBezTo>
                    <a:pt x="183" y="1544"/>
                    <a:pt x="186" y="1544"/>
                    <a:pt x="190" y="1544"/>
                  </a:cubicBezTo>
                  <a:cubicBezTo>
                    <a:pt x="883" y="1493"/>
                    <a:pt x="1457" y="817"/>
                    <a:pt x="1384" y="127"/>
                  </a:cubicBezTo>
                  <a:cubicBezTo>
                    <a:pt x="1375" y="43"/>
                    <a:pt x="1311" y="0"/>
                    <a:pt x="124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536;p29">
              <a:extLst>
                <a:ext uri="{FF2B5EF4-FFF2-40B4-BE49-F238E27FC236}">
                  <a16:creationId xmlns:a16="http://schemas.microsoft.com/office/drawing/2014/main" id="{A7997D11-80C8-4390-88C2-3B152BE67424}"/>
                </a:ext>
              </a:extLst>
            </p:cNvPr>
            <p:cNvSpPr/>
            <p:nvPr/>
          </p:nvSpPr>
          <p:spPr>
            <a:xfrm>
              <a:off x="1860000" y="2935625"/>
              <a:ext cx="100750" cy="33350"/>
            </a:xfrm>
            <a:custGeom>
              <a:avLst/>
              <a:gdLst/>
              <a:ahLst/>
              <a:cxnLst/>
              <a:rect l="l" t="t" r="r" b="b"/>
              <a:pathLst>
                <a:path w="4030" h="1334" extrusionOk="0">
                  <a:moveTo>
                    <a:pt x="36" y="1"/>
                  </a:moveTo>
                  <a:cubicBezTo>
                    <a:pt x="17" y="1"/>
                    <a:pt x="1" y="25"/>
                    <a:pt x="18" y="42"/>
                  </a:cubicBezTo>
                  <a:cubicBezTo>
                    <a:pt x="830" y="788"/>
                    <a:pt x="2125" y="1333"/>
                    <a:pt x="3297" y="1333"/>
                  </a:cubicBezTo>
                  <a:cubicBezTo>
                    <a:pt x="3525" y="1333"/>
                    <a:pt x="3748" y="1312"/>
                    <a:pt x="3962" y="1269"/>
                  </a:cubicBezTo>
                  <a:cubicBezTo>
                    <a:pt x="4026" y="1256"/>
                    <a:pt x="4029" y="1146"/>
                    <a:pt x="3962" y="1137"/>
                  </a:cubicBezTo>
                  <a:cubicBezTo>
                    <a:pt x="3318" y="1049"/>
                    <a:pt x="2679" y="1051"/>
                    <a:pt x="2043" y="881"/>
                  </a:cubicBezTo>
                  <a:cubicBezTo>
                    <a:pt x="1329" y="688"/>
                    <a:pt x="695" y="350"/>
                    <a:pt x="48" y="4"/>
                  </a:cubicBezTo>
                  <a:cubicBezTo>
                    <a:pt x="44" y="2"/>
                    <a:pt x="40" y="1"/>
                    <a:pt x="3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537;p29">
              <a:extLst>
                <a:ext uri="{FF2B5EF4-FFF2-40B4-BE49-F238E27FC236}">
                  <a16:creationId xmlns:a16="http://schemas.microsoft.com/office/drawing/2014/main" id="{915B762B-5A87-4A60-9784-3AEB41609F22}"/>
                </a:ext>
              </a:extLst>
            </p:cNvPr>
            <p:cNvSpPr/>
            <p:nvPr/>
          </p:nvSpPr>
          <p:spPr>
            <a:xfrm>
              <a:off x="1998525" y="2966175"/>
              <a:ext cx="150775" cy="20225"/>
            </a:xfrm>
            <a:custGeom>
              <a:avLst/>
              <a:gdLst/>
              <a:ahLst/>
              <a:cxnLst/>
              <a:rect l="l" t="t" r="r" b="b"/>
              <a:pathLst>
                <a:path w="6031" h="809" extrusionOk="0">
                  <a:moveTo>
                    <a:pt x="1599" y="0"/>
                  </a:moveTo>
                  <a:cubicBezTo>
                    <a:pt x="1083" y="0"/>
                    <a:pt x="570" y="17"/>
                    <a:pt x="65" y="65"/>
                  </a:cubicBezTo>
                  <a:cubicBezTo>
                    <a:pt x="19" y="69"/>
                    <a:pt x="0" y="143"/>
                    <a:pt x="53" y="151"/>
                  </a:cubicBezTo>
                  <a:cubicBezTo>
                    <a:pt x="458" y="209"/>
                    <a:pt x="898" y="224"/>
                    <a:pt x="1353" y="224"/>
                  </a:cubicBezTo>
                  <a:cubicBezTo>
                    <a:pt x="1849" y="224"/>
                    <a:pt x="2364" y="206"/>
                    <a:pt x="2874" y="206"/>
                  </a:cubicBezTo>
                  <a:cubicBezTo>
                    <a:pt x="3957" y="206"/>
                    <a:pt x="5020" y="287"/>
                    <a:pt x="5845" y="793"/>
                  </a:cubicBezTo>
                  <a:cubicBezTo>
                    <a:pt x="5862" y="804"/>
                    <a:pt x="5880" y="808"/>
                    <a:pt x="5896" y="808"/>
                  </a:cubicBezTo>
                  <a:cubicBezTo>
                    <a:pt x="5974" y="808"/>
                    <a:pt x="6031" y="704"/>
                    <a:pt x="5967" y="637"/>
                  </a:cubicBezTo>
                  <a:cubicBezTo>
                    <a:pt x="5486" y="134"/>
                    <a:pt x="4842" y="103"/>
                    <a:pt x="4178" y="79"/>
                  </a:cubicBezTo>
                  <a:cubicBezTo>
                    <a:pt x="3330" y="48"/>
                    <a:pt x="2461" y="0"/>
                    <a:pt x="159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538;p29">
              <a:extLst>
                <a:ext uri="{FF2B5EF4-FFF2-40B4-BE49-F238E27FC236}">
                  <a16:creationId xmlns:a16="http://schemas.microsoft.com/office/drawing/2014/main" id="{67EB0503-B075-476C-8B8D-207213EEFE6D}"/>
                </a:ext>
              </a:extLst>
            </p:cNvPr>
            <p:cNvSpPr/>
            <p:nvPr/>
          </p:nvSpPr>
          <p:spPr>
            <a:xfrm>
              <a:off x="2102500" y="2990900"/>
              <a:ext cx="58775" cy="81475"/>
            </a:xfrm>
            <a:custGeom>
              <a:avLst/>
              <a:gdLst/>
              <a:ahLst/>
              <a:cxnLst/>
              <a:rect l="l" t="t" r="r" b="b"/>
              <a:pathLst>
                <a:path w="2351" h="3259" extrusionOk="0">
                  <a:moveTo>
                    <a:pt x="2227" y="1"/>
                  </a:moveTo>
                  <a:cubicBezTo>
                    <a:pt x="2211" y="1"/>
                    <a:pt x="2195" y="5"/>
                    <a:pt x="2178" y="14"/>
                  </a:cubicBezTo>
                  <a:cubicBezTo>
                    <a:pt x="1300" y="508"/>
                    <a:pt x="1" y="3024"/>
                    <a:pt x="1736" y="3257"/>
                  </a:cubicBezTo>
                  <a:cubicBezTo>
                    <a:pt x="1742" y="3258"/>
                    <a:pt x="1748" y="3258"/>
                    <a:pt x="1754" y="3258"/>
                  </a:cubicBezTo>
                  <a:cubicBezTo>
                    <a:pt x="1886" y="3258"/>
                    <a:pt x="1900" y="3041"/>
                    <a:pt x="1771" y="3004"/>
                  </a:cubicBezTo>
                  <a:cubicBezTo>
                    <a:pt x="907" y="2748"/>
                    <a:pt x="1100" y="1819"/>
                    <a:pt x="1444" y="1212"/>
                  </a:cubicBezTo>
                  <a:cubicBezTo>
                    <a:pt x="1673" y="806"/>
                    <a:pt x="1993" y="512"/>
                    <a:pt x="2293" y="165"/>
                  </a:cubicBezTo>
                  <a:cubicBezTo>
                    <a:pt x="2350" y="98"/>
                    <a:pt x="2301" y="1"/>
                    <a:pt x="222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539;p29">
              <a:extLst>
                <a:ext uri="{FF2B5EF4-FFF2-40B4-BE49-F238E27FC236}">
                  <a16:creationId xmlns:a16="http://schemas.microsoft.com/office/drawing/2014/main" id="{1E7E3C38-4707-41C2-A8BC-C4B6E20CDF9F}"/>
                </a:ext>
              </a:extLst>
            </p:cNvPr>
            <p:cNvSpPr/>
            <p:nvPr/>
          </p:nvSpPr>
          <p:spPr>
            <a:xfrm>
              <a:off x="2164425" y="2991375"/>
              <a:ext cx="58450" cy="79675"/>
            </a:xfrm>
            <a:custGeom>
              <a:avLst/>
              <a:gdLst/>
              <a:ahLst/>
              <a:cxnLst/>
              <a:rect l="l" t="t" r="r" b="b"/>
              <a:pathLst>
                <a:path w="2338" h="3187" extrusionOk="0">
                  <a:moveTo>
                    <a:pt x="390" y="1"/>
                  </a:moveTo>
                  <a:cubicBezTo>
                    <a:pt x="234" y="1"/>
                    <a:pt x="190" y="245"/>
                    <a:pt x="357" y="309"/>
                  </a:cubicBezTo>
                  <a:cubicBezTo>
                    <a:pt x="662" y="426"/>
                    <a:pt x="981" y="536"/>
                    <a:pt x="1301" y="606"/>
                  </a:cubicBezTo>
                  <a:cubicBezTo>
                    <a:pt x="1743" y="704"/>
                    <a:pt x="1859" y="741"/>
                    <a:pt x="1836" y="1262"/>
                  </a:cubicBezTo>
                  <a:cubicBezTo>
                    <a:pt x="1795" y="2274"/>
                    <a:pt x="991" y="2869"/>
                    <a:pt x="74" y="3059"/>
                  </a:cubicBezTo>
                  <a:cubicBezTo>
                    <a:pt x="1" y="3074"/>
                    <a:pt x="22" y="3179"/>
                    <a:pt x="92" y="3183"/>
                  </a:cubicBezTo>
                  <a:cubicBezTo>
                    <a:pt x="131" y="3185"/>
                    <a:pt x="169" y="3186"/>
                    <a:pt x="207" y="3186"/>
                  </a:cubicBezTo>
                  <a:cubicBezTo>
                    <a:pt x="1586" y="3186"/>
                    <a:pt x="2338" y="1759"/>
                    <a:pt x="1990" y="514"/>
                  </a:cubicBezTo>
                  <a:cubicBezTo>
                    <a:pt x="1979" y="473"/>
                    <a:pt x="1943" y="430"/>
                    <a:pt x="1899" y="422"/>
                  </a:cubicBezTo>
                  <a:cubicBezTo>
                    <a:pt x="1395" y="335"/>
                    <a:pt x="928" y="154"/>
                    <a:pt x="440" y="8"/>
                  </a:cubicBezTo>
                  <a:cubicBezTo>
                    <a:pt x="423" y="3"/>
                    <a:pt x="406" y="1"/>
                    <a:pt x="39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540;p29">
              <a:extLst>
                <a:ext uri="{FF2B5EF4-FFF2-40B4-BE49-F238E27FC236}">
                  <a16:creationId xmlns:a16="http://schemas.microsoft.com/office/drawing/2014/main" id="{9DEB264A-7B07-44A0-A88E-60268F270615}"/>
                </a:ext>
              </a:extLst>
            </p:cNvPr>
            <p:cNvSpPr/>
            <p:nvPr/>
          </p:nvSpPr>
          <p:spPr>
            <a:xfrm>
              <a:off x="2165350" y="2970100"/>
              <a:ext cx="61925" cy="9900"/>
            </a:xfrm>
            <a:custGeom>
              <a:avLst/>
              <a:gdLst/>
              <a:ahLst/>
              <a:cxnLst/>
              <a:rect l="l" t="t" r="r" b="b"/>
              <a:pathLst>
                <a:path w="2477" h="396" extrusionOk="0">
                  <a:moveTo>
                    <a:pt x="1308" y="0"/>
                  </a:moveTo>
                  <a:cubicBezTo>
                    <a:pt x="852" y="0"/>
                    <a:pt x="395" y="63"/>
                    <a:pt x="44" y="293"/>
                  </a:cubicBezTo>
                  <a:cubicBezTo>
                    <a:pt x="1" y="321"/>
                    <a:pt x="21" y="378"/>
                    <a:pt x="68" y="384"/>
                  </a:cubicBezTo>
                  <a:cubicBezTo>
                    <a:pt x="137" y="392"/>
                    <a:pt x="207" y="395"/>
                    <a:pt x="277" y="395"/>
                  </a:cubicBezTo>
                  <a:cubicBezTo>
                    <a:pt x="584" y="395"/>
                    <a:pt x="892" y="332"/>
                    <a:pt x="1200" y="322"/>
                  </a:cubicBezTo>
                  <a:cubicBezTo>
                    <a:pt x="1253" y="320"/>
                    <a:pt x="1307" y="319"/>
                    <a:pt x="1360" y="319"/>
                  </a:cubicBezTo>
                  <a:cubicBezTo>
                    <a:pt x="1666" y="319"/>
                    <a:pt x="1970" y="347"/>
                    <a:pt x="2275" y="378"/>
                  </a:cubicBezTo>
                  <a:cubicBezTo>
                    <a:pt x="2281" y="379"/>
                    <a:pt x="2288" y="379"/>
                    <a:pt x="2294" y="379"/>
                  </a:cubicBezTo>
                  <a:cubicBezTo>
                    <a:pt x="2476" y="379"/>
                    <a:pt x="2471" y="79"/>
                    <a:pt x="2275" y="62"/>
                  </a:cubicBezTo>
                  <a:cubicBezTo>
                    <a:pt x="1982" y="35"/>
                    <a:pt x="1645" y="0"/>
                    <a:pt x="130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541;p29">
              <a:extLst>
                <a:ext uri="{FF2B5EF4-FFF2-40B4-BE49-F238E27FC236}">
                  <a16:creationId xmlns:a16="http://schemas.microsoft.com/office/drawing/2014/main" id="{C7051D9B-62EF-423D-A798-78E599943ABB}"/>
                </a:ext>
              </a:extLst>
            </p:cNvPr>
            <p:cNvSpPr/>
            <p:nvPr/>
          </p:nvSpPr>
          <p:spPr>
            <a:xfrm>
              <a:off x="2214000" y="2980900"/>
              <a:ext cx="51675" cy="46875"/>
            </a:xfrm>
            <a:custGeom>
              <a:avLst/>
              <a:gdLst/>
              <a:ahLst/>
              <a:cxnLst/>
              <a:rect l="l" t="t" r="r" b="b"/>
              <a:pathLst>
                <a:path w="2067" h="1875" extrusionOk="0">
                  <a:moveTo>
                    <a:pt x="493" y="0"/>
                  </a:moveTo>
                  <a:cubicBezTo>
                    <a:pt x="463" y="0"/>
                    <a:pt x="432" y="13"/>
                    <a:pt x="415" y="37"/>
                  </a:cubicBezTo>
                  <a:cubicBezTo>
                    <a:pt x="135" y="443"/>
                    <a:pt x="0" y="1017"/>
                    <a:pt x="367" y="1419"/>
                  </a:cubicBezTo>
                  <a:cubicBezTo>
                    <a:pt x="498" y="1561"/>
                    <a:pt x="671" y="1651"/>
                    <a:pt x="863" y="1651"/>
                  </a:cubicBezTo>
                  <a:cubicBezTo>
                    <a:pt x="881" y="1651"/>
                    <a:pt x="900" y="1650"/>
                    <a:pt x="919" y="1648"/>
                  </a:cubicBezTo>
                  <a:cubicBezTo>
                    <a:pt x="1038" y="1636"/>
                    <a:pt x="1138" y="1570"/>
                    <a:pt x="1253" y="1550"/>
                  </a:cubicBezTo>
                  <a:cubicBezTo>
                    <a:pt x="1277" y="1546"/>
                    <a:pt x="1300" y="1544"/>
                    <a:pt x="1322" y="1544"/>
                  </a:cubicBezTo>
                  <a:cubicBezTo>
                    <a:pt x="1493" y="1544"/>
                    <a:pt x="1618" y="1660"/>
                    <a:pt x="1719" y="1795"/>
                  </a:cubicBezTo>
                  <a:cubicBezTo>
                    <a:pt x="1760" y="1850"/>
                    <a:pt x="1817" y="1874"/>
                    <a:pt x="1873" y="1874"/>
                  </a:cubicBezTo>
                  <a:cubicBezTo>
                    <a:pt x="1973" y="1874"/>
                    <a:pt x="2067" y="1793"/>
                    <a:pt x="2037" y="1662"/>
                  </a:cubicBezTo>
                  <a:cubicBezTo>
                    <a:pt x="1964" y="1345"/>
                    <a:pt x="1655" y="1146"/>
                    <a:pt x="1338" y="1146"/>
                  </a:cubicBezTo>
                  <a:cubicBezTo>
                    <a:pt x="1302" y="1146"/>
                    <a:pt x="1265" y="1148"/>
                    <a:pt x="1229" y="1154"/>
                  </a:cubicBezTo>
                  <a:cubicBezTo>
                    <a:pt x="1079" y="1176"/>
                    <a:pt x="941" y="1235"/>
                    <a:pt x="820" y="1235"/>
                  </a:cubicBezTo>
                  <a:cubicBezTo>
                    <a:pt x="708" y="1235"/>
                    <a:pt x="610" y="1185"/>
                    <a:pt x="528" y="1013"/>
                  </a:cubicBezTo>
                  <a:cubicBezTo>
                    <a:pt x="396" y="733"/>
                    <a:pt x="534" y="370"/>
                    <a:pt x="570" y="79"/>
                  </a:cubicBezTo>
                  <a:cubicBezTo>
                    <a:pt x="576" y="26"/>
                    <a:pt x="536" y="0"/>
                    <a:pt x="49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542;p29">
              <a:extLst>
                <a:ext uri="{FF2B5EF4-FFF2-40B4-BE49-F238E27FC236}">
                  <a16:creationId xmlns:a16="http://schemas.microsoft.com/office/drawing/2014/main" id="{D5A48030-6330-42E3-9C7F-A817BC5D620A}"/>
                </a:ext>
              </a:extLst>
            </p:cNvPr>
            <p:cNvSpPr/>
            <p:nvPr/>
          </p:nvSpPr>
          <p:spPr>
            <a:xfrm>
              <a:off x="2181900" y="3166400"/>
              <a:ext cx="45450" cy="40600"/>
            </a:xfrm>
            <a:custGeom>
              <a:avLst/>
              <a:gdLst/>
              <a:ahLst/>
              <a:cxnLst/>
              <a:rect l="l" t="t" r="r" b="b"/>
              <a:pathLst>
                <a:path w="1818" h="1624" extrusionOk="0">
                  <a:moveTo>
                    <a:pt x="1705" y="1"/>
                  </a:moveTo>
                  <a:cubicBezTo>
                    <a:pt x="1704" y="1"/>
                    <a:pt x="1702" y="1"/>
                    <a:pt x="1700" y="1"/>
                  </a:cubicBezTo>
                  <a:cubicBezTo>
                    <a:pt x="883" y="62"/>
                    <a:pt x="239" y="848"/>
                    <a:pt x="10" y="1574"/>
                  </a:cubicBezTo>
                  <a:cubicBezTo>
                    <a:pt x="0" y="1605"/>
                    <a:pt x="23" y="1623"/>
                    <a:pt x="48" y="1623"/>
                  </a:cubicBezTo>
                  <a:cubicBezTo>
                    <a:pt x="64" y="1623"/>
                    <a:pt x="81" y="1615"/>
                    <a:pt x="89" y="1596"/>
                  </a:cubicBezTo>
                  <a:cubicBezTo>
                    <a:pt x="238" y="1229"/>
                    <a:pt x="481" y="911"/>
                    <a:pt x="786" y="659"/>
                  </a:cubicBezTo>
                  <a:cubicBezTo>
                    <a:pt x="1079" y="416"/>
                    <a:pt x="1404" y="313"/>
                    <a:pt x="1743" y="161"/>
                  </a:cubicBezTo>
                  <a:cubicBezTo>
                    <a:pt x="1818" y="127"/>
                    <a:pt x="1784" y="1"/>
                    <a:pt x="170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543;p29">
              <a:extLst>
                <a:ext uri="{FF2B5EF4-FFF2-40B4-BE49-F238E27FC236}">
                  <a16:creationId xmlns:a16="http://schemas.microsoft.com/office/drawing/2014/main" id="{602B09F1-C4DA-4EF4-9BDF-847ECC211B36}"/>
                </a:ext>
              </a:extLst>
            </p:cNvPr>
            <p:cNvSpPr/>
            <p:nvPr/>
          </p:nvSpPr>
          <p:spPr>
            <a:xfrm>
              <a:off x="2198900" y="3174975"/>
              <a:ext cx="37575" cy="19300"/>
            </a:xfrm>
            <a:custGeom>
              <a:avLst/>
              <a:gdLst/>
              <a:ahLst/>
              <a:cxnLst/>
              <a:rect l="l" t="t" r="r" b="b"/>
              <a:pathLst>
                <a:path w="1503" h="772" extrusionOk="0">
                  <a:moveTo>
                    <a:pt x="1178" y="0"/>
                  </a:moveTo>
                  <a:cubicBezTo>
                    <a:pt x="746" y="0"/>
                    <a:pt x="240" y="324"/>
                    <a:pt x="35" y="647"/>
                  </a:cubicBezTo>
                  <a:cubicBezTo>
                    <a:pt x="1" y="700"/>
                    <a:pt x="51" y="771"/>
                    <a:pt x="106" y="771"/>
                  </a:cubicBezTo>
                  <a:cubicBezTo>
                    <a:pt x="119" y="771"/>
                    <a:pt x="132" y="767"/>
                    <a:pt x="145" y="758"/>
                  </a:cubicBezTo>
                  <a:cubicBezTo>
                    <a:pt x="337" y="617"/>
                    <a:pt x="515" y="475"/>
                    <a:pt x="737" y="383"/>
                  </a:cubicBezTo>
                  <a:cubicBezTo>
                    <a:pt x="958" y="291"/>
                    <a:pt x="1195" y="294"/>
                    <a:pt x="1418" y="212"/>
                  </a:cubicBezTo>
                  <a:cubicBezTo>
                    <a:pt x="1502" y="186"/>
                    <a:pt x="1502" y="65"/>
                    <a:pt x="1418" y="39"/>
                  </a:cubicBezTo>
                  <a:cubicBezTo>
                    <a:pt x="1342" y="12"/>
                    <a:pt x="1261" y="0"/>
                    <a:pt x="117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544;p29">
              <a:extLst>
                <a:ext uri="{FF2B5EF4-FFF2-40B4-BE49-F238E27FC236}">
                  <a16:creationId xmlns:a16="http://schemas.microsoft.com/office/drawing/2014/main" id="{23685AA7-3BD6-46F8-8E72-66902848577A}"/>
                </a:ext>
              </a:extLst>
            </p:cNvPr>
            <p:cNvSpPr/>
            <p:nvPr/>
          </p:nvSpPr>
          <p:spPr>
            <a:xfrm>
              <a:off x="2193400" y="3345275"/>
              <a:ext cx="61725" cy="58400"/>
            </a:xfrm>
            <a:custGeom>
              <a:avLst/>
              <a:gdLst/>
              <a:ahLst/>
              <a:cxnLst/>
              <a:rect l="l" t="t" r="r" b="b"/>
              <a:pathLst>
                <a:path w="2469" h="2336" extrusionOk="0">
                  <a:moveTo>
                    <a:pt x="67" y="0"/>
                  </a:moveTo>
                  <a:cubicBezTo>
                    <a:pt x="33" y="0"/>
                    <a:pt x="1" y="38"/>
                    <a:pt x="23" y="74"/>
                  </a:cubicBezTo>
                  <a:cubicBezTo>
                    <a:pt x="329" y="570"/>
                    <a:pt x="639" y="979"/>
                    <a:pt x="1061" y="1390"/>
                  </a:cubicBezTo>
                  <a:cubicBezTo>
                    <a:pt x="1417" y="1736"/>
                    <a:pt x="1823" y="2166"/>
                    <a:pt x="2300" y="2331"/>
                  </a:cubicBezTo>
                  <a:cubicBezTo>
                    <a:pt x="2309" y="2334"/>
                    <a:pt x="2319" y="2336"/>
                    <a:pt x="2328" y="2336"/>
                  </a:cubicBezTo>
                  <a:cubicBezTo>
                    <a:pt x="2401" y="2336"/>
                    <a:pt x="2469" y="2242"/>
                    <a:pt x="2419" y="2177"/>
                  </a:cubicBezTo>
                  <a:cubicBezTo>
                    <a:pt x="2114" y="1783"/>
                    <a:pt x="1647" y="1508"/>
                    <a:pt x="1282" y="1169"/>
                  </a:cubicBezTo>
                  <a:cubicBezTo>
                    <a:pt x="882" y="799"/>
                    <a:pt x="478" y="405"/>
                    <a:pt x="99" y="14"/>
                  </a:cubicBezTo>
                  <a:cubicBezTo>
                    <a:pt x="90" y="4"/>
                    <a:pt x="78" y="0"/>
                    <a:pt x="6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545;p29">
              <a:extLst>
                <a:ext uri="{FF2B5EF4-FFF2-40B4-BE49-F238E27FC236}">
                  <a16:creationId xmlns:a16="http://schemas.microsoft.com/office/drawing/2014/main" id="{33FA807D-1065-4ABF-AC02-15664A5D326B}"/>
                </a:ext>
              </a:extLst>
            </p:cNvPr>
            <p:cNvSpPr/>
            <p:nvPr/>
          </p:nvSpPr>
          <p:spPr>
            <a:xfrm>
              <a:off x="2269225" y="3377475"/>
              <a:ext cx="80100" cy="12950"/>
            </a:xfrm>
            <a:custGeom>
              <a:avLst/>
              <a:gdLst/>
              <a:ahLst/>
              <a:cxnLst/>
              <a:rect l="l" t="t" r="r" b="b"/>
              <a:pathLst>
                <a:path w="3204" h="518" extrusionOk="0">
                  <a:moveTo>
                    <a:pt x="1872" y="0"/>
                  </a:moveTo>
                  <a:cubicBezTo>
                    <a:pt x="1261" y="0"/>
                    <a:pt x="635" y="113"/>
                    <a:pt x="117" y="318"/>
                  </a:cubicBezTo>
                  <a:cubicBezTo>
                    <a:pt x="0" y="366"/>
                    <a:pt x="37" y="518"/>
                    <a:pt x="151" y="518"/>
                  </a:cubicBezTo>
                  <a:cubicBezTo>
                    <a:pt x="158" y="518"/>
                    <a:pt x="165" y="517"/>
                    <a:pt x="172" y="516"/>
                  </a:cubicBezTo>
                  <a:cubicBezTo>
                    <a:pt x="673" y="442"/>
                    <a:pt x="1164" y="349"/>
                    <a:pt x="1674" y="346"/>
                  </a:cubicBezTo>
                  <a:cubicBezTo>
                    <a:pt x="1683" y="346"/>
                    <a:pt x="1693" y="346"/>
                    <a:pt x="1703" y="346"/>
                  </a:cubicBezTo>
                  <a:cubicBezTo>
                    <a:pt x="2144" y="346"/>
                    <a:pt x="2570" y="425"/>
                    <a:pt x="3009" y="457"/>
                  </a:cubicBezTo>
                  <a:cubicBezTo>
                    <a:pt x="3013" y="457"/>
                    <a:pt x="3018" y="457"/>
                    <a:pt x="3022" y="457"/>
                  </a:cubicBezTo>
                  <a:cubicBezTo>
                    <a:pt x="3185" y="457"/>
                    <a:pt x="3203" y="207"/>
                    <a:pt x="3050" y="161"/>
                  </a:cubicBezTo>
                  <a:cubicBezTo>
                    <a:pt x="2688" y="51"/>
                    <a:pt x="2284" y="0"/>
                    <a:pt x="187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546;p29">
              <a:extLst>
                <a:ext uri="{FF2B5EF4-FFF2-40B4-BE49-F238E27FC236}">
                  <a16:creationId xmlns:a16="http://schemas.microsoft.com/office/drawing/2014/main" id="{2D2F36C8-3930-41B4-A68B-14E1766E8ACB}"/>
                </a:ext>
              </a:extLst>
            </p:cNvPr>
            <p:cNvSpPr/>
            <p:nvPr/>
          </p:nvSpPr>
          <p:spPr>
            <a:xfrm>
              <a:off x="1762750" y="3350550"/>
              <a:ext cx="264750" cy="35675"/>
            </a:xfrm>
            <a:custGeom>
              <a:avLst/>
              <a:gdLst/>
              <a:ahLst/>
              <a:cxnLst/>
              <a:rect l="l" t="t" r="r" b="b"/>
              <a:pathLst>
                <a:path w="10590" h="1427" extrusionOk="0">
                  <a:moveTo>
                    <a:pt x="3577" y="0"/>
                  </a:moveTo>
                  <a:cubicBezTo>
                    <a:pt x="2402" y="0"/>
                    <a:pt x="1215" y="135"/>
                    <a:pt x="74" y="269"/>
                  </a:cubicBezTo>
                  <a:cubicBezTo>
                    <a:pt x="6" y="277"/>
                    <a:pt x="0" y="381"/>
                    <a:pt x="72" y="381"/>
                  </a:cubicBezTo>
                  <a:cubicBezTo>
                    <a:pt x="73" y="381"/>
                    <a:pt x="73" y="381"/>
                    <a:pt x="74" y="381"/>
                  </a:cubicBezTo>
                  <a:cubicBezTo>
                    <a:pt x="1021" y="349"/>
                    <a:pt x="1981" y="281"/>
                    <a:pt x="2937" y="281"/>
                  </a:cubicBezTo>
                  <a:cubicBezTo>
                    <a:pt x="3706" y="281"/>
                    <a:pt x="4473" y="325"/>
                    <a:pt x="5230" y="466"/>
                  </a:cubicBezTo>
                  <a:cubicBezTo>
                    <a:pt x="6057" y="620"/>
                    <a:pt x="6812" y="1063"/>
                    <a:pt x="7653" y="1226"/>
                  </a:cubicBezTo>
                  <a:cubicBezTo>
                    <a:pt x="8421" y="1375"/>
                    <a:pt x="9216" y="1427"/>
                    <a:pt x="10000" y="1427"/>
                  </a:cubicBezTo>
                  <a:cubicBezTo>
                    <a:pt x="10132" y="1427"/>
                    <a:pt x="10265" y="1425"/>
                    <a:pt x="10396" y="1423"/>
                  </a:cubicBezTo>
                  <a:cubicBezTo>
                    <a:pt x="10550" y="1419"/>
                    <a:pt x="10590" y="1189"/>
                    <a:pt x="10433" y="1149"/>
                  </a:cubicBezTo>
                  <a:cubicBezTo>
                    <a:pt x="9430" y="895"/>
                    <a:pt x="8380" y="1002"/>
                    <a:pt x="7365" y="760"/>
                  </a:cubicBezTo>
                  <a:cubicBezTo>
                    <a:pt x="6651" y="589"/>
                    <a:pt x="5995" y="213"/>
                    <a:pt x="5269" y="110"/>
                  </a:cubicBezTo>
                  <a:cubicBezTo>
                    <a:pt x="4713" y="32"/>
                    <a:pt x="4146" y="0"/>
                    <a:pt x="357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547;p29">
              <a:extLst>
                <a:ext uri="{FF2B5EF4-FFF2-40B4-BE49-F238E27FC236}">
                  <a16:creationId xmlns:a16="http://schemas.microsoft.com/office/drawing/2014/main" id="{6716F992-4ECB-46D8-B43D-DB147BFF7A1E}"/>
                </a:ext>
              </a:extLst>
            </p:cNvPr>
            <p:cNvSpPr/>
            <p:nvPr/>
          </p:nvSpPr>
          <p:spPr>
            <a:xfrm>
              <a:off x="1793850" y="3166800"/>
              <a:ext cx="97950" cy="39525"/>
            </a:xfrm>
            <a:custGeom>
              <a:avLst/>
              <a:gdLst/>
              <a:ahLst/>
              <a:cxnLst/>
              <a:rect l="l" t="t" r="r" b="b"/>
              <a:pathLst>
                <a:path w="3918" h="1581" extrusionOk="0">
                  <a:moveTo>
                    <a:pt x="107" y="0"/>
                  </a:moveTo>
                  <a:cubicBezTo>
                    <a:pt x="49" y="0"/>
                    <a:pt x="1" y="76"/>
                    <a:pt x="50" y="134"/>
                  </a:cubicBezTo>
                  <a:cubicBezTo>
                    <a:pt x="913" y="1172"/>
                    <a:pt x="2569" y="1382"/>
                    <a:pt x="3827" y="1580"/>
                  </a:cubicBezTo>
                  <a:cubicBezTo>
                    <a:pt x="3829" y="1580"/>
                    <a:pt x="3832" y="1580"/>
                    <a:pt x="3834" y="1580"/>
                  </a:cubicBezTo>
                  <a:cubicBezTo>
                    <a:pt x="3880" y="1580"/>
                    <a:pt x="3918" y="1514"/>
                    <a:pt x="3865" y="1490"/>
                  </a:cubicBezTo>
                  <a:cubicBezTo>
                    <a:pt x="2608" y="918"/>
                    <a:pt x="1218" y="1055"/>
                    <a:pt x="161" y="23"/>
                  </a:cubicBezTo>
                  <a:cubicBezTo>
                    <a:pt x="143" y="7"/>
                    <a:pt x="125" y="0"/>
                    <a:pt x="10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548;p29">
              <a:extLst>
                <a:ext uri="{FF2B5EF4-FFF2-40B4-BE49-F238E27FC236}">
                  <a16:creationId xmlns:a16="http://schemas.microsoft.com/office/drawing/2014/main" id="{2C37DCD9-AC05-44B4-AD19-6B944CD7B862}"/>
                </a:ext>
              </a:extLst>
            </p:cNvPr>
            <p:cNvSpPr/>
            <p:nvPr/>
          </p:nvSpPr>
          <p:spPr>
            <a:xfrm>
              <a:off x="1960075" y="3203325"/>
              <a:ext cx="150775" cy="15475"/>
            </a:xfrm>
            <a:custGeom>
              <a:avLst/>
              <a:gdLst/>
              <a:ahLst/>
              <a:cxnLst/>
              <a:rect l="l" t="t" r="r" b="b"/>
              <a:pathLst>
                <a:path w="6031" h="619" extrusionOk="0">
                  <a:moveTo>
                    <a:pt x="3505" y="1"/>
                  </a:moveTo>
                  <a:cubicBezTo>
                    <a:pt x="3463" y="1"/>
                    <a:pt x="3421" y="2"/>
                    <a:pt x="3379" y="4"/>
                  </a:cubicBezTo>
                  <a:cubicBezTo>
                    <a:pt x="2357" y="57"/>
                    <a:pt x="1376" y="212"/>
                    <a:pt x="353" y="212"/>
                  </a:cubicBezTo>
                  <a:cubicBezTo>
                    <a:pt x="250" y="212"/>
                    <a:pt x="147" y="210"/>
                    <a:pt x="43" y="207"/>
                  </a:cubicBezTo>
                  <a:cubicBezTo>
                    <a:pt x="43" y="207"/>
                    <a:pt x="42" y="207"/>
                    <a:pt x="42" y="207"/>
                  </a:cubicBezTo>
                  <a:cubicBezTo>
                    <a:pt x="7" y="207"/>
                    <a:pt x="0" y="262"/>
                    <a:pt x="35" y="269"/>
                  </a:cubicBezTo>
                  <a:cubicBezTo>
                    <a:pt x="557" y="387"/>
                    <a:pt x="1044" y="419"/>
                    <a:pt x="1532" y="419"/>
                  </a:cubicBezTo>
                  <a:cubicBezTo>
                    <a:pt x="2020" y="419"/>
                    <a:pt x="2510" y="387"/>
                    <a:pt x="3038" y="373"/>
                  </a:cubicBezTo>
                  <a:cubicBezTo>
                    <a:pt x="3065" y="372"/>
                    <a:pt x="3091" y="372"/>
                    <a:pt x="3118" y="372"/>
                  </a:cubicBezTo>
                  <a:cubicBezTo>
                    <a:pt x="3823" y="372"/>
                    <a:pt x="4427" y="618"/>
                    <a:pt x="5065" y="618"/>
                  </a:cubicBezTo>
                  <a:cubicBezTo>
                    <a:pt x="5324" y="618"/>
                    <a:pt x="5590" y="577"/>
                    <a:pt x="5870" y="462"/>
                  </a:cubicBezTo>
                  <a:cubicBezTo>
                    <a:pt x="6031" y="397"/>
                    <a:pt x="5993" y="165"/>
                    <a:pt x="5835" y="165"/>
                  </a:cubicBezTo>
                  <a:cubicBezTo>
                    <a:pt x="5821" y="165"/>
                    <a:pt x="5806" y="167"/>
                    <a:pt x="5790" y="171"/>
                  </a:cubicBezTo>
                  <a:cubicBezTo>
                    <a:pt x="5600" y="219"/>
                    <a:pt x="5423" y="237"/>
                    <a:pt x="5252" y="237"/>
                  </a:cubicBezTo>
                  <a:cubicBezTo>
                    <a:pt x="4644" y="237"/>
                    <a:pt x="4129" y="1"/>
                    <a:pt x="350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549;p29">
              <a:extLst>
                <a:ext uri="{FF2B5EF4-FFF2-40B4-BE49-F238E27FC236}">
                  <a16:creationId xmlns:a16="http://schemas.microsoft.com/office/drawing/2014/main" id="{6FC2F636-11F7-44B0-916F-1B492F275117}"/>
                </a:ext>
              </a:extLst>
            </p:cNvPr>
            <p:cNvSpPr/>
            <p:nvPr/>
          </p:nvSpPr>
          <p:spPr>
            <a:xfrm>
              <a:off x="1970650" y="3451450"/>
              <a:ext cx="68600" cy="9225"/>
            </a:xfrm>
            <a:custGeom>
              <a:avLst/>
              <a:gdLst/>
              <a:ahLst/>
              <a:cxnLst/>
              <a:rect l="l" t="t" r="r" b="b"/>
              <a:pathLst>
                <a:path w="2744" h="369" extrusionOk="0">
                  <a:moveTo>
                    <a:pt x="1787" y="0"/>
                  </a:moveTo>
                  <a:cubicBezTo>
                    <a:pt x="1197" y="0"/>
                    <a:pt x="599" y="81"/>
                    <a:pt x="52" y="267"/>
                  </a:cubicBezTo>
                  <a:cubicBezTo>
                    <a:pt x="1" y="285"/>
                    <a:pt x="4" y="369"/>
                    <a:pt x="62" y="369"/>
                  </a:cubicBezTo>
                  <a:cubicBezTo>
                    <a:pt x="63" y="369"/>
                    <a:pt x="64" y="369"/>
                    <a:pt x="66" y="369"/>
                  </a:cubicBezTo>
                  <a:cubicBezTo>
                    <a:pt x="662" y="330"/>
                    <a:pt x="1241" y="294"/>
                    <a:pt x="1828" y="294"/>
                  </a:cubicBezTo>
                  <a:cubicBezTo>
                    <a:pt x="2073" y="294"/>
                    <a:pt x="2319" y="300"/>
                    <a:pt x="2569" y="315"/>
                  </a:cubicBezTo>
                  <a:cubicBezTo>
                    <a:pt x="2572" y="315"/>
                    <a:pt x="2575" y="315"/>
                    <a:pt x="2578" y="315"/>
                  </a:cubicBezTo>
                  <a:cubicBezTo>
                    <a:pt x="2744" y="315"/>
                    <a:pt x="2733" y="65"/>
                    <a:pt x="2569" y="46"/>
                  </a:cubicBezTo>
                  <a:cubicBezTo>
                    <a:pt x="2313" y="16"/>
                    <a:pt x="2051" y="0"/>
                    <a:pt x="178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550;p29">
              <a:extLst>
                <a:ext uri="{FF2B5EF4-FFF2-40B4-BE49-F238E27FC236}">
                  <a16:creationId xmlns:a16="http://schemas.microsoft.com/office/drawing/2014/main" id="{884A020A-EC12-487D-8550-2262F8E8F675}"/>
                </a:ext>
              </a:extLst>
            </p:cNvPr>
            <p:cNvSpPr/>
            <p:nvPr/>
          </p:nvSpPr>
          <p:spPr>
            <a:xfrm>
              <a:off x="2247425" y="3593000"/>
              <a:ext cx="96000" cy="68400"/>
            </a:xfrm>
            <a:custGeom>
              <a:avLst/>
              <a:gdLst/>
              <a:ahLst/>
              <a:cxnLst/>
              <a:rect l="l" t="t" r="r" b="b"/>
              <a:pathLst>
                <a:path w="3840" h="2736" extrusionOk="0">
                  <a:moveTo>
                    <a:pt x="3624" y="23"/>
                  </a:moveTo>
                  <a:cubicBezTo>
                    <a:pt x="3620" y="23"/>
                    <a:pt x="3616" y="23"/>
                    <a:pt x="3612" y="24"/>
                  </a:cubicBezTo>
                  <a:cubicBezTo>
                    <a:pt x="3181" y="46"/>
                    <a:pt x="2627" y="1"/>
                    <a:pt x="2213" y="150"/>
                  </a:cubicBezTo>
                  <a:cubicBezTo>
                    <a:pt x="1902" y="261"/>
                    <a:pt x="1709" y="530"/>
                    <a:pt x="1448" y="725"/>
                  </a:cubicBezTo>
                  <a:cubicBezTo>
                    <a:pt x="1251" y="873"/>
                    <a:pt x="1020" y="1005"/>
                    <a:pt x="897" y="1230"/>
                  </a:cubicBezTo>
                  <a:cubicBezTo>
                    <a:pt x="643" y="1691"/>
                    <a:pt x="887" y="2277"/>
                    <a:pt x="131" y="2450"/>
                  </a:cubicBezTo>
                  <a:cubicBezTo>
                    <a:pt x="1" y="2479"/>
                    <a:pt x="1" y="2683"/>
                    <a:pt x="131" y="2714"/>
                  </a:cubicBezTo>
                  <a:cubicBezTo>
                    <a:pt x="195" y="2729"/>
                    <a:pt x="257" y="2736"/>
                    <a:pt x="318" y="2736"/>
                  </a:cubicBezTo>
                  <a:cubicBezTo>
                    <a:pt x="726" y="2736"/>
                    <a:pt x="1063" y="2424"/>
                    <a:pt x="1135" y="1998"/>
                  </a:cubicBezTo>
                  <a:cubicBezTo>
                    <a:pt x="1211" y="1558"/>
                    <a:pt x="953" y="1605"/>
                    <a:pt x="1475" y="1113"/>
                  </a:cubicBezTo>
                  <a:cubicBezTo>
                    <a:pt x="1567" y="1026"/>
                    <a:pt x="1694" y="967"/>
                    <a:pt x="1794" y="887"/>
                  </a:cubicBezTo>
                  <a:cubicBezTo>
                    <a:pt x="2368" y="419"/>
                    <a:pt x="2896" y="415"/>
                    <a:pt x="3612" y="375"/>
                  </a:cubicBezTo>
                  <a:cubicBezTo>
                    <a:pt x="3832" y="362"/>
                    <a:pt x="3839" y="23"/>
                    <a:pt x="3624" y="23"/>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551;p29">
              <a:extLst>
                <a:ext uri="{FF2B5EF4-FFF2-40B4-BE49-F238E27FC236}">
                  <a16:creationId xmlns:a16="http://schemas.microsoft.com/office/drawing/2014/main" id="{D8BE51BE-7072-46B5-BB14-094018F7D272}"/>
                </a:ext>
              </a:extLst>
            </p:cNvPr>
            <p:cNvSpPr/>
            <p:nvPr/>
          </p:nvSpPr>
          <p:spPr>
            <a:xfrm>
              <a:off x="2059875" y="3724050"/>
              <a:ext cx="38800" cy="59300"/>
            </a:xfrm>
            <a:custGeom>
              <a:avLst/>
              <a:gdLst/>
              <a:ahLst/>
              <a:cxnLst/>
              <a:rect l="l" t="t" r="r" b="b"/>
              <a:pathLst>
                <a:path w="1552" h="2372" extrusionOk="0">
                  <a:moveTo>
                    <a:pt x="958" y="0"/>
                  </a:moveTo>
                  <a:cubicBezTo>
                    <a:pt x="874" y="0"/>
                    <a:pt x="818" y="108"/>
                    <a:pt x="853" y="192"/>
                  </a:cubicBezTo>
                  <a:cubicBezTo>
                    <a:pt x="995" y="523"/>
                    <a:pt x="1135" y="835"/>
                    <a:pt x="1091" y="1207"/>
                  </a:cubicBezTo>
                  <a:cubicBezTo>
                    <a:pt x="1048" y="1571"/>
                    <a:pt x="822" y="1772"/>
                    <a:pt x="672" y="2068"/>
                  </a:cubicBezTo>
                  <a:cubicBezTo>
                    <a:pt x="538" y="1923"/>
                    <a:pt x="407" y="1808"/>
                    <a:pt x="401" y="1578"/>
                  </a:cubicBezTo>
                  <a:cubicBezTo>
                    <a:pt x="392" y="1277"/>
                    <a:pt x="594" y="1004"/>
                    <a:pt x="728" y="749"/>
                  </a:cubicBezTo>
                  <a:cubicBezTo>
                    <a:pt x="764" y="679"/>
                    <a:pt x="707" y="606"/>
                    <a:pt x="643" y="606"/>
                  </a:cubicBezTo>
                  <a:cubicBezTo>
                    <a:pt x="621" y="606"/>
                    <a:pt x="598" y="614"/>
                    <a:pt x="579" y="634"/>
                  </a:cubicBezTo>
                  <a:cubicBezTo>
                    <a:pt x="280" y="927"/>
                    <a:pt x="1" y="1317"/>
                    <a:pt x="54" y="1757"/>
                  </a:cubicBezTo>
                  <a:cubicBezTo>
                    <a:pt x="87" y="2032"/>
                    <a:pt x="276" y="2363"/>
                    <a:pt x="569" y="2363"/>
                  </a:cubicBezTo>
                  <a:cubicBezTo>
                    <a:pt x="602" y="2363"/>
                    <a:pt x="637" y="2359"/>
                    <a:pt x="673" y="2350"/>
                  </a:cubicBezTo>
                  <a:cubicBezTo>
                    <a:pt x="680" y="2347"/>
                    <a:pt x="684" y="2343"/>
                    <a:pt x="690" y="2340"/>
                  </a:cubicBezTo>
                  <a:cubicBezTo>
                    <a:pt x="716" y="2360"/>
                    <a:pt x="749" y="2371"/>
                    <a:pt x="782" y="2371"/>
                  </a:cubicBezTo>
                  <a:cubicBezTo>
                    <a:pt x="796" y="2371"/>
                    <a:pt x="810" y="2369"/>
                    <a:pt x="823" y="2365"/>
                  </a:cubicBezTo>
                  <a:cubicBezTo>
                    <a:pt x="1264" y="2258"/>
                    <a:pt x="1472" y="1662"/>
                    <a:pt x="1509" y="1259"/>
                  </a:cubicBezTo>
                  <a:cubicBezTo>
                    <a:pt x="1552" y="802"/>
                    <a:pt x="1430" y="283"/>
                    <a:pt x="1023" y="21"/>
                  </a:cubicBezTo>
                  <a:cubicBezTo>
                    <a:pt x="1000" y="7"/>
                    <a:pt x="978" y="0"/>
                    <a:pt x="95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552;p29">
              <a:extLst>
                <a:ext uri="{FF2B5EF4-FFF2-40B4-BE49-F238E27FC236}">
                  <a16:creationId xmlns:a16="http://schemas.microsoft.com/office/drawing/2014/main" id="{501693E8-2750-4D78-A812-827179582F9C}"/>
                </a:ext>
              </a:extLst>
            </p:cNvPr>
            <p:cNvSpPr/>
            <p:nvPr/>
          </p:nvSpPr>
          <p:spPr>
            <a:xfrm>
              <a:off x="2231475" y="3783625"/>
              <a:ext cx="68775" cy="45375"/>
            </a:xfrm>
            <a:custGeom>
              <a:avLst/>
              <a:gdLst/>
              <a:ahLst/>
              <a:cxnLst/>
              <a:rect l="l" t="t" r="r" b="b"/>
              <a:pathLst>
                <a:path w="2751" h="1815" extrusionOk="0">
                  <a:moveTo>
                    <a:pt x="1440" y="1"/>
                  </a:moveTo>
                  <a:cubicBezTo>
                    <a:pt x="1083" y="1"/>
                    <a:pt x="735" y="129"/>
                    <a:pt x="512" y="427"/>
                  </a:cubicBezTo>
                  <a:cubicBezTo>
                    <a:pt x="449" y="512"/>
                    <a:pt x="535" y="638"/>
                    <a:pt x="632" y="638"/>
                  </a:cubicBezTo>
                  <a:cubicBezTo>
                    <a:pt x="644" y="638"/>
                    <a:pt x="657" y="636"/>
                    <a:pt x="670" y="631"/>
                  </a:cubicBezTo>
                  <a:cubicBezTo>
                    <a:pt x="892" y="551"/>
                    <a:pt x="1116" y="483"/>
                    <a:pt x="1347" y="483"/>
                  </a:cubicBezTo>
                  <a:cubicBezTo>
                    <a:pt x="1440" y="483"/>
                    <a:pt x="1534" y="494"/>
                    <a:pt x="1629" y="520"/>
                  </a:cubicBezTo>
                  <a:cubicBezTo>
                    <a:pt x="1814" y="569"/>
                    <a:pt x="1967" y="723"/>
                    <a:pt x="2132" y="821"/>
                  </a:cubicBezTo>
                  <a:cubicBezTo>
                    <a:pt x="2080" y="896"/>
                    <a:pt x="2030" y="971"/>
                    <a:pt x="1975" y="1048"/>
                  </a:cubicBezTo>
                  <a:cubicBezTo>
                    <a:pt x="1854" y="1217"/>
                    <a:pt x="1729" y="1286"/>
                    <a:pt x="1595" y="1286"/>
                  </a:cubicBezTo>
                  <a:cubicBezTo>
                    <a:pt x="1482" y="1286"/>
                    <a:pt x="1362" y="1237"/>
                    <a:pt x="1230" y="1159"/>
                  </a:cubicBezTo>
                  <a:cubicBezTo>
                    <a:pt x="884" y="954"/>
                    <a:pt x="541" y="722"/>
                    <a:pt x="142" y="643"/>
                  </a:cubicBezTo>
                  <a:cubicBezTo>
                    <a:pt x="137" y="642"/>
                    <a:pt x="132" y="641"/>
                    <a:pt x="126" y="641"/>
                  </a:cubicBezTo>
                  <a:cubicBezTo>
                    <a:pt x="65" y="641"/>
                    <a:pt x="0" y="708"/>
                    <a:pt x="45" y="768"/>
                  </a:cubicBezTo>
                  <a:cubicBezTo>
                    <a:pt x="232" y="1018"/>
                    <a:pt x="467" y="1184"/>
                    <a:pt x="723" y="1359"/>
                  </a:cubicBezTo>
                  <a:cubicBezTo>
                    <a:pt x="945" y="1511"/>
                    <a:pt x="1180" y="1719"/>
                    <a:pt x="1444" y="1788"/>
                  </a:cubicBezTo>
                  <a:cubicBezTo>
                    <a:pt x="1511" y="1806"/>
                    <a:pt x="1575" y="1814"/>
                    <a:pt x="1635" y="1814"/>
                  </a:cubicBezTo>
                  <a:cubicBezTo>
                    <a:pt x="2109" y="1814"/>
                    <a:pt x="2362" y="1299"/>
                    <a:pt x="2638" y="960"/>
                  </a:cubicBezTo>
                  <a:cubicBezTo>
                    <a:pt x="2750" y="823"/>
                    <a:pt x="2687" y="654"/>
                    <a:pt x="2576" y="576"/>
                  </a:cubicBezTo>
                  <a:cubicBezTo>
                    <a:pt x="2488" y="250"/>
                    <a:pt x="1974" y="66"/>
                    <a:pt x="1685" y="21"/>
                  </a:cubicBezTo>
                  <a:cubicBezTo>
                    <a:pt x="1604" y="8"/>
                    <a:pt x="1522" y="1"/>
                    <a:pt x="144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553;p29">
              <a:extLst>
                <a:ext uri="{FF2B5EF4-FFF2-40B4-BE49-F238E27FC236}">
                  <a16:creationId xmlns:a16="http://schemas.microsoft.com/office/drawing/2014/main" id="{B54B89D5-E6A3-4272-8CCF-7C15E1AC425D}"/>
                </a:ext>
              </a:extLst>
            </p:cNvPr>
            <p:cNvSpPr/>
            <p:nvPr/>
          </p:nvSpPr>
          <p:spPr>
            <a:xfrm>
              <a:off x="2193725" y="4016500"/>
              <a:ext cx="79000" cy="27900"/>
            </a:xfrm>
            <a:custGeom>
              <a:avLst/>
              <a:gdLst/>
              <a:ahLst/>
              <a:cxnLst/>
              <a:rect l="l" t="t" r="r" b="b"/>
              <a:pathLst>
                <a:path w="3160" h="1116" extrusionOk="0">
                  <a:moveTo>
                    <a:pt x="2450" y="379"/>
                  </a:moveTo>
                  <a:lnTo>
                    <a:pt x="2450" y="379"/>
                  </a:lnTo>
                  <a:cubicBezTo>
                    <a:pt x="2400" y="433"/>
                    <a:pt x="2347" y="485"/>
                    <a:pt x="2279" y="526"/>
                  </a:cubicBezTo>
                  <a:cubicBezTo>
                    <a:pt x="2174" y="588"/>
                    <a:pt x="2063" y="612"/>
                    <a:pt x="1948" y="612"/>
                  </a:cubicBezTo>
                  <a:cubicBezTo>
                    <a:pt x="1798" y="612"/>
                    <a:pt x="1643" y="570"/>
                    <a:pt x="1493" y="519"/>
                  </a:cubicBezTo>
                  <a:cubicBezTo>
                    <a:pt x="1813" y="494"/>
                    <a:pt x="2136" y="439"/>
                    <a:pt x="2450" y="379"/>
                  </a:cubicBezTo>
                  <a:close/>
                  <a:moveTo>
                    <a:pt x="2509" y="1"/>
                  </a:moveTo>
                  <a:cubicBezTo>
                    <a:pt x="2492" y="1"/>
                    <a:pt x="2475" y="2"/>
                    <a:pt x="2459" y="4"/>
                  </a:cubicBezTo>
                  <a:cubicBezTo>
                    <a:pt x="2071" y="63"/>
                    <a:pt x="1665" y="126"/>
                    <a:pt x="1289" y="241"/>
                  </a:cubicBezTo>
                  <a:cubicBezTo>
                    <a:pt x="1210" y="265"/>
                    <a:pt x="1178" y="340"/>
                    <a:pt x="1186" y="409"/>
                  </a:cubicBezTo>
                  <a:cubicBezTo>
                    <a:pt x="1171" y="403"/>
                    <a:pt x="1154" y="397"/>
                    <a:pt x="1139" y="392"/>
                  </a:cubicBezTo>
                  <a:cubicBezTo>
                    <a:pt x="939" y="324"/>
                    <a:pt x="733" y="263"/>
                    <a:pt x="536" y="263"/>
                  </a:cubicBezTo>
                  <a:cubicBezTo>
                    <a:pt x="371" y="263"/>
                    <a:pt x="212" y="306"/>
                    <a:pt x="67" y="423"/>
                  </a:cubicBezTo>
                  <a:cubicBezTo>
                    <a:pt x="0" y="476"/>
                    <a:pt x="49" y="569"/>
                    <a:pt x="113" y="594"/>
                  </a:cubicBezTo>
                  <a:cubicBezTo>
                    <a:pt x="483" y="740"/>
                    <a:pt x="894" y="815"/>
                    <a:pt x="1275" y="952"/>
                  </a:cubicBezTo>
                  <a:cubicBezTo>
                    <a:pt x="1510" y="1037"/>
                    <a:pt x="1764" y="1115"/>
                    <a:pt x="2017" y="1115"/>
                  </a:cubicBezTo>
                  <a:cubicBezTo>
                    <a:pt x="2108" y="1115"/>
                    <a:pt x="2199" y="1105"/>
                    <a:pt x="2290" y="1081"/>
                  </a:cubicBezTo>
                  <a:cubicBezTo>
                    <a:pt x="2659" y="985"/>
                    <a:pt x="3159" y="581"/>
                    <a:pt x="2839" y="194"/>
                  </a:cubicBezTo>
                  <a:cubicBezTo>
                    <a:pt x="2818" y="169"/>
                    <a:pt x="2786" y="157"/>
                    <a:pt x="2754" y="157"/>
                  </a:cubicBezTo>
                  <a:cubicBezTo>
                    <a:pt x="2734" y="157"/>
                    <a:pt x="2715" y="161"/>
                    <a:pt x="2697" y="169"/>
                  </a:cubicBezTo>
                  <a:cubicBezTo>
                    <a:pt x="2697" y="128"/>
                    <a:pt x="2677" y="100"/>
                    <a:pt x="2639" y="52"/>
                  </a:cubicBezTo>
                  <a:cubicBezTo>
                    <a:pt x="2608" y="12"/>
                    <a:pt x="2557" y="1"/>
                    <a:pt x="250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554;p29">
              <a:extLst>
                <a:ext uri="{FF2B5EF4-FFF2-40B4-BE49-F238E27FC236}">
                  <a16:creationId xmlns:a16="http://schemas.microsoft.com/office/drawing/2014/main" id="{8833579A-E685-4ABA-9C2B-C730BF396272}"/>
                </a:ext>
              </a:extLst>
            </p:cNvPr>
            <p:cNvSpPr/>
            <p:nvPr/>
          </p:nvSpPr>
          <p:spPr>
            <a:xfrm>
              <a:off x="2182375" y="4133775"/>
              <a:ext cx="725" cy="525"/>
            </a:xfrm>
            <a:custGeom>
              <a:avLst/>
              <a:gdLst/>
              <a:ahLst/>
              <a:cxnLst/>
              <a:rect l="l" t="t" r="r" b="b"/>
              <a:pathLst>
                <a:path w="29" h="21" extrusionOk="0">
                  <a:moveTo>
                    <a:pt x="1" y="1"/>
                  </a:moveTo>
                  <a:cubicBezTo>
                    <a:pt x="1" y="1"/>
                    <a:pt x="1" y="1"/>
                    <a:pt x="2" y="2"/>
                  </a:cubicBezTo>
                  <a:lnTo>
                    <a:pt x="2" y="2"/>
                  </a:lnTo>
                  <a:cubicBezTo>
                    <a:pt x="1" y="1"/>
                    <a:pt x="1" y="1"/>
                    <a:pt x="1" y="1"/>
                  </a:cubicBezTo>
                  <a:close/>
                  <a:moveTo>
                    <a:pt x="2" y="2"/>
                  </a:moveTo>
                  <a:cubicBezTo>
                    <a:pt x="17" y="15"/>
                    <a:pt x="26" y="20"/>
                    <a:pt x="28" y="20"/>
                  </a:cubicBezTo>
                  <a:cubicBezTo>
                    <a:pt x="29" y="20"/>
                    <a:pt x="29" y="20"/>
                    <a:pt x="28" y="19"/>
                  </a:cubicBezTo>
                  <a:cubicBezTo>
                    <a:pt x="20" y="13"/>
                    <a:pt x="10" y="8"/>
                    <a:pt x="2" y="2"/>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555;p29">
              <a:extLst>
                <a:ext uri="{FF2B5EF4-FFF2-40B4-BE49-F238E27FC236}">
                  <a16:creationId xmlns:a16="http://schemas.microsoft.com/office/drawing/2014/main" id="{8219F3A6-470D-4ECA-9D22-D906BCEFFC18}"/>
                </a:ext>
              </a:extLst>
            </p:cNvPr>
            <p:cNvSpPr/>
            <p:nvPr/>
          </p:nvSpPr>
          <p:spPr>
            <a:xfrm>
              <a:off x="2110075" y="4023650"/>
              <a:ext cx="53425" cy="52350"/>
            </a:xfrm>
            <a:custGeom>
              <a:avLst/>
              <a:gdLst/>
              <a:ahLst/>
              <a:cxnLst/>
              <a:rect l="l" t="t" r="r" b="b"/>
              <a:pathLst>
                <a:path w="2137" h="2094" extrusionOk="0">
                  <a:moveTo>
                    <a:pt x="111" y="0"/>
                  </a:moveTo>
                  <a:cubicBezTo>
                    <a:pt x="72" y="0"/>
                    <a:pt x="32" y="32"/>
                    <a:pt x="29" y="78"/>
                  </a:cubicBezTo>
                  <a:cubicBezTo>
                    <a:pt x="0" y="517"/>
                    <a:pt x="237" y="916"/>
                    <a:pt x="520" y="1235"/>
                  </a:cubicBezTo>
                  <a:cubicBezTo>
                    <a:pt x="666" y="1401"/>
                    <a:pt x="836" y="1545"/>
                    <a:pt x="1025" y="1662"/>
                  </a:cubicBezTo>
                  <a:cubicBezTo>
                    <a:pt x="1243" y="1799"/>
                    <a:pt x="1493" y="1870"/>
                    <a:pt x="1689" y="2041"/>
                  </a:cubicBezTo>
                  <a:cubicBezTo>
                    <a:pt x="1732" y="2078"/>
                    <a:pt x="1779" y="2094"/>
                    <a:pt x="1825" y="2094"/>
                  </a:cubicBezTo>
                  <a:cubicBezTo>
                    <a:pt x="1990" y="2094"/>
                    <a:pt x="2137" y="1890"/>
                    <a:pt x="1981" y="1750"/>
                  </a:cubicBezTo>
                  <a:cubicBezTo>
                    <a:pt x="1685" y="1481"/>
                    <a:pt x="1267" y="1419"/>
                    <a:pt x="953" y="1166"/>
                  </a:cubicBezTo>
                  <a:cubicBezTo>
                    <a:pt x="573" y="861"/>
                    <a:pt x="405" y="449"/>
                    <a:pt x="174" y="38"/>
                  </a:cubicBezTo>
                  <a:cubicBezTo>
                    <a:pt x="159" y="12"/>
                    <a:pt x="135" y="0"/>
                    <a:pt x="111"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5" name="Google Shape;556;p29">
              <a:extLst>
                <a:ext uri="{FF2B5EF4-FFF2-40B4-BE49-F238E27FC236}">
                  <a16:creationId xmlns:a16="http://schemas.microsoft.com/office/drawing/2014/main" id="{351FB0AF-F359-49AB-B4FC-B631FD5F3FB5}"/>
                </a:ext>
              </a:extLst>
            </p:cNvPr>
            <p:cNvSpPr/>
            <p:nvPr/>
          </p:nvSpPr>
          <p:spPr>
            <a:xfrm>
              <a:off x="2175150" y="4052575"/>
              <a:ext cx="121475" cy="49075"/>
            </a:xfrm>
            <a:custGeom>
              <a:avLst/>
              <a:gdLst/>
              <a:ahLst/>
              <a:cxnLst/>
              <a:rect l="l" t="t" r="r" b="b"/>
              <a:pathLst>
                <a:path w="4859" h="1963" extrusionOk="0">
                  <a:moveTo>
                    <a:pt x="4647" y="0"/>
                  </a:moveTo>
                  <a:cubicBezTo>
                    <a:pt x="4603" y="0"/>
                    <a:pt x="4556" y="18"/>
                    <a:pt x="4514" y="59"/>
                  </a:cubicBezTo>
                  <a:cubicBezTo>
                    <a:pt x="4282" y="282"/>
                    <a:pt x="3926" y="265"/>
                    <a:pt x="3728" y="531"/>
                  </a:cubicBezTo>
                  <a:cubicBezTo>
                    <a:pt x="3641" y="646"/>
                    <a:pt x="3686" y="737"/>
                    <a:pt x="3600" y="879"/>
                  </a:cubicBezTo>
                  <a:cubicBezTo>
                    <a:pt x="3292" y="1385"/>
                    <a:pt x="2925" y="1516"/>
                    <a:pt x="2530" y="1516"/>
                  </a:cubicBezTo>
                  <a:cubicBezTo>
                    <a:pt x="2259" y="1516"/>
                    <a:pt x="1974" y="1454"/>
                    <a:pt x="1686" y="1408"/>
                  </a:cubicBezTo>
                  <a:cubicBezTo>
                    <a:pt x="1446" y="1370"/>
                    <a:pt x="1049" y="1263"/>
                    <a:pt x="699" y="1263"/>
                  </a:cubicBezTo>
                  <a:cubicBezTo>
                    <a:pt x="383" y="1263"/>
                    <a:pt x="107" y="1350"/>
                    <a:pt x="18" y="1651"/>
                  </a:cubicBezTo>
                  <a:cubicBezTo>
                    <a:pt x="1" y="1712"/>
                    <a:pt x="48" y="1753"/>
                    <a:pt x="99" y="1753"/>
                  </a:cubicBezTo>
                  <a:cubicBezTo>
                    <a:pt x="119" y="1753"/>
                    <a:pt x="140" y="1746"/>
                    <a:pt x="157" y="1732"/>
                  </a:cubicBezTo>
                  <a:cubicBezTo>
                    <a:pt x="280" y="1629"/>
                    <a:pt x="448" y="1590"/>
                    <a:pt x="639" y="1590"/>
                  </a:cubicBezTo>
                  <a:cubicBezTo>
                    <a:pt x="1203" y="1590"/>
                    <a:pt x="1975" y="1930"/>
                    <a:pt x="2425" y="1957"/>
                  </a:cubicBezTo>
                  <a:cubicBezTo>
                    <a:pt x="2488" y="1960"/>
                    <a:pt x="2551" y="1963"/>
                    <a:pt x="2613" y="1963"/>
                  </a:cubicBezTo>
                  <a:cubicBezTo>
                    <a:pt x="2948" y="1963"/>
                    <a:pt x="3267" y="1899"/>
                    <a:pt x="3551" y="1701"/>
                  </a:cubicBezTo>
                  <a:cubicBezTo>
                    <a:pt x="3943" y="1426"/>
                    <a:pt x="3999" y="968"/>
                    <a:pt x="4379" y="698"/>
                  </a:cubicBezTo>
                  <a:cubicBezTo>
                    <a:pt x="4612" y="532"/>
                    <a:pt x="4793" y="581"/>
                    <a:pt x="4840" y="249"/>
                  </a:cubicBezTo>
                  <a:cubicBezTo>
                    <a:pt x="4859" y="117"/>
                    <a:pt x="4760" y="0"/>
                    <a:pt x="464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6" name="Google Shape;557;p29">
              <a:extLst>
                <a:ext uri="{FF2B5EF4-FFF2-40B4-BE49-F238E27FC236}">
                  <a16:creationId xmlns:a16="http://schemas.microsoft.com/office/drawing/2014/main" id="{3E4EB4FB-3936-4467-9C33-65D5055642FD}"/>
                </a:ext>
              </a:extLst>
            </p:cNvPr>
            <p:cNvSpPr/>
            <p:nvPr/>
          </p:nvSpPr>
          <p:spPr>
            <a:xfrm>
              <a:off x="1666625" y="3667100"/>
              <a:ext cx="144625" cy="38925"/>
            </a:xfrm>
            <a:custGeom>
              <a:avLst/>
              <a:gdLst/>
              <a:ahLst/>
              <a:cxnLst/>
              <a:rect l="l" t="t" r="r" b="b"/>
              <a:pathLst>
                <a:path w="5785" h="1557" extrusionOk="0">
                  <a:moveTo>
                    <a:pt x="65" y="1"/>
                  </a:moveTo>
                  <a:cubicBezTo>
                    <a:pt x="10" y="1"/>
                    <a:pt x="1" y="80"/>
                    <a:pt x="41" y="106"/>
                  </a:cubicBezTo>
                  <a:cubicBezTo>
                    <a:pt x="390" y="334"/>
                    <a:pt x="642" y="380"/>
                    <a:pt x="1052" y="491"/>
                  </a:cubicBezTo>
                  <a:cubicBezTo>
                    <a:pt x="1500" y="611"/>
                    <a:pt x="1896" y="867"/>
                    <a:pt x="2336" y="991"/>
                  </a:cubicBezTo>
                  <a:cubicBezTo>
                    <a:pt x="2847" y="1135"/>
                    <a:pt x="3403" y="1111"/>
                    <a:pt x="3924" y="1197"/>
                  </a:cubicBezTo>
                  <a:cubicBezTo>
                    <a:pt x="4488" y="1290"/>
                    <a:pt x="5018" y="1482"/>
                    <a:pt x="5584" y="1555"/>
                  </a:cubicBezTo>
                  <a:cubicBezTo>
                    <a:pt x="5591" y="1556"/>
                    <a:pt x="5598" y="1556"/>
                    <a:pt x="5604" y="1556"/>
                  </a:cubicBezTo>
                  <a:cubicBezTo>
                    <a:pt x="5757" y="1556"/>
                    <a:pt x="5784" y="1325"/>
                    <a:pt x="5665" y="1250"/>
                  </a:cubicBezTo>
                  <a:cubicBezTo>
                    <a:pt x="4703" y="644"/>
                    <a:pt x="3547" y="814"/>
                    <a:pt x="2506" y="485"/>
                  </a:cubicBezTo>
                  <a:cubicBezTo>
                    <a:pt x="1692" y="226"/>
                    <a:pt x="936" y="88"/>
                    <a:pt x="70" y="1"/>
                  </a:cubicBezTo>
                  <a:cubicBezTo>
                    <a:pt x="68" y="1"/>
                    <a:pt x="67" y="1"/>
                    <a:pt x="6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7" name="Google Shape;558;p29">
              <a:extLst>
                <a:ext uri="{FF2B5EF4-FFF2-40B4-BE49-F238E27FC236}">
                  <a16:creationId xmlns:a16="http://schemas.microsoft.com/office/drawing/2014/main" id="{166D605A-17A3-47CD-B77B-06FAEFF540A9}"/>
                </a:ext>
              </a:extLst>
            </p:cNvPr>
            <p:cNvSpPr/>
            <p:nvPr/>
          </p:nvSpPr>
          <p:spPr>
            <a:xfrm>
              <a:off x="1822025" y="3702475"/>
              <a:ext cx="166825" cy="22450"/>
            </a:xfrm>
            <a:custGeom>
              <a:avLst/>
              <a:gdLst/>
              <a:ahLst/>
              <a:cxnLst/>
              <a:rect l="l" t="t" r="r" b="b"/>
              <a:pathLst>
                <a:path w="6673" h="898" extrusionOk="0">
                  <a:moveTo>
                    <a:pt x="191" y="1"/>
                  </a:moveTo>
                  <a:cubicBezTo>
                    <a:pt x="82" y="1"/>
                    <a:pt x="0" y="160"/>
                    <a:pt x="122" y="216"/>
                  </a:cubicBezTo>
                  <a:cubicBezTo>
                    <a:pt x="562" y="416"/>
                    <a:pt x="981" y="558"/>
                    <a:pt x="1469" y="613"/>
                  </a:cubicBezTo>
                  <a:cubicBezTo>
                    <a:pt x="2195" y="694"/>
                    <a:pt x="2942" y="797"/>
                    <a:pt x="3664" y="868"/>
                  </a:cubicBezTo>
                  <a:cubicBezTo>
                    <a:pt x="3854" y="887"/>
                    <a:pt x="4059" y="898"/>
                    <a:pt x="4271" y="898"/>
                  </a:cubicBezTo>
                  <a:cubicBezTo>
                    <a:pt x="5043" y="898"/>
                    <a:pt x="5915" y="760"/>
                    <a:pt x="6523" y="387"/>
                  </a:cubicBezTo>
                  <a:cubicBezTo>
                    <a:pt x="6673" y="295"/>
                    <a:pt x="6635" y="8"/>
                    <a:pt x="6445" y="8"/>
                  </a:cubicBezTo>
                  <a:cubicBezTo>
                    <a:pt x="6437" y="8"/>
                    <a:pt x="6429" y="9"/>
                    <a:pt x="6420" y="10"/>
                  </a:cubicBezTo>
                  <a:cubicBezTo>
                    <a:pt x="5651" y="106"/>
                    <a:pt x="4902" y="255"/>
                    <a:pt x="4135" y="255"/>
                  </a:cubicBezTo>
                  <a:cubicBezTo>
                    <a:pt x="3889" y="255"/>
                    <a:pt x="3641" y="239"/>
                    <a:pt x="3390" y="202"/>
                  </a:cubicBezTo>
                  <a:cubicBezTo>
                    <a:pt x="2341" y="44"/>
                    <a:pt x="1296" y="197"/>
                    <a:pt x="212" y="3"/>
                  </a:cubicBezTo>
                  <a:cubicBezTo>
                    <a:pt x="205" y="1"/>
                    <a:pt x="198" y="1"/>
                    <a:pt x="19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8" name="Google Shape;559;p29">
              <a:extLst>
                <a:ext uri="{FF2B5EF4-FFF2-40B4-BE49-F238E27FC236}">
                  <a16:creationId xmlns:a16="http://schemas.microsoft.com/office/drawing/2014/main" id="{52CAB972-984C-4D1E-947F-D99B5BF4C9BA}"/>
                </a:ext>
              </a:extLst>
            </p:cNvPr>
            <p:cNvSpPr/>
            <p:nvPr/>
          </p:nvSpPr>
          <p:spPr>
            <a:xfrm>
              <a:off x="1937225" y="3714850"/>
              <a:ext cx="75600" cy="48175"/>
            </a:xfrm>
            <a:custGeom>
              <a:avLst/>
              <a:gdLst/>
              <a:ahLst/>
              <a:cxnLst/>
              <a:rect l="l" t="t" r="r" b="b"/>
              <a:pathLst>
                <a:path w="3024" h="1927" extrusionOk="0">
                  <a:moveTo>
                    <a:pt x="2907" y="0"/>
                  </a:moveTo>
                  <a:cubicBezTo>
                    <a:pt x="2903" y="0"/>
                    <a:pt x="2898" y="0"/>
                    <a:pt x="2894" y="1"/>
                  </a:cubicBezTo>
                  <a:cubicBezTo>
                    <a:pt x="1902" y="102"/>
                    <a:pt x="531" y="764"/>
                    <a:pt x="63" y="1698"/>
                  </a:cubicBezTo>
                  <a:cubicBezTo>
                    <a:pt x="1" y="1819"/>
                    <a:pt x="92" y="1927"/>
                    <a:pt x="199" y="1927"/>
                  </a:cubicBezTo>
                  <a:cubicBezTo>
                    <a:pt x="235" y="1927"/>
                    <a:pt x="273" y="1915"/>
                    <a:pt x="307" y="1887"/>
                  </a:cubicBezTo>
                  <a:cubicBezTo>
                    <a:pt x="721" y="1549"/>
                    <a:pt x="1017" y="1137"/>
                    <a:pt x="1479" y="842"/>
                  </a:cubicBezTo>
                  <a:cubicBezTo>
                    <a:pt x="1927" y="557"/>
                    <a:pt x="2422" y="376"/>
                    <a:pt x="2922" y="206"/>
                  </a:cubicBezTo>
                  <a:cubicBezTo>
                    <a:pt x="3023" y="173"/>
                    <a:pt x="3019" y="0"/>
                    <a:pt x="290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9" name="Google Shape;560;p29">
              <a:extLst>
                <a:ext uri="{FF2B5EF4-FFF2-40B4-BE49-F238E27FC236}">
                  <a16:creationId xmlns:a16="http://schemas.microsoft.com/office/drawing/2014/main" id="{82BEBB86-8B5D-4F48-B256-AD1374A523C3}"/>
                </a:ext>
              </a:extLst>
            </p:cNvPr>
            <p:cNvSpPr/>
            <p:nvPr/>
          </p:nvSpPr>
          <p:spPr>
            <a:xfrm>
              <a:off x="1795050" y="3945275"/>
              <a:ext cx="166500" cy="41550"/>
            </a:xfrm>
            <a:custGeom>
              <a:avLst/>
              <a:gdLst/>
              <a:ahLst/>
              <a:cxnLst/>
              <a:rect l="l" t="t" r="r" b="b"/>
              <a:pathLst>
                <a:path w="6660" h="1662" extrusionOk="0">
                  <a:moveTo>
                    <a:pt x="6404" y="1"/>
                  </a:moveTo>
                  <a:cubicBezTo>
                    <a:pt x="6393" y="1"/>
                    <a:pt x="6381" y="2"/>
                    <a:pt x="6369" y="4"/>
                  </a:cubicBezTo>
                  <a:cubicBezTo>
                    <a:pt x="5096" y="204"/>
                    <a:pt x="4193" y="256"/>
                    <a:pt x="3061" y="824"/>
                  </a:cubicBezTo>
                  <a:cubicBezTo>
                    <a:pt x="2744" y="984"/>
                    <a:pt x="2357" y="1221"/>
                    <a:pt x="1994" y="1229"/>
                  </a:cubicBezTo>
                  <a:cubicBezTo>
                    <a:pt x="1986" y="1229"/>
                    <a:pt x="1977" y="1229"/>
                    <a:pt x="1970" y="1229"/>
                  </a:cubicBezTo>
                  <a:cubicBezTo>
                    <a:pt x="1622" y="1229"/>
                    <a:pt x="1366" y="1055"/>
                    <a:pt x="1042" y="1014"/>
                  </a:cubicBezTo>
                  <a:cubicBezTo>
                    <a:pt x="888" y="995"/>
                    <a:pt x="765" y="980"/>
                    <a:pt x="656" y="980"/>
                  </a:cubicBezTo>
                  <a:cubicBezTo>
                    <a:pt x="456" y="980"/>
                    <a:pt x="302" y="1029"/>
                    <a:pt x="84" y="1187"/>
                  </a:cubicBezTo>
                  <a:cubicBezTo>
                    <a:pt x="0" y="1247"/>
                    <a:pt x="30" y="1370"/>
                    <a:pt x="135" y="1378"/>
                  </a:cubicBezTo>
                  <a:cubicBezTo>
                    <a:pt x="811" y="1431"/>
                    <a:pt x="1420" y="1661"/>
                    <a:pt x="2044" y="1661"/>
                  </a:cubicBezTo>
                  <a:cubicBezTo>
                    <a:pt x="2319" y="1661"/>
                    <a:pt x="2596" y="1617"/>
                    <a:pt x="2883" y="1493"/>
                  </a:cubicBezTo>
                  <a:cubicBezTo>
                    <a:pt x="3649" y="1162"/>
                    <a:pt x="4043" y="830"/>
                    <a:pt x="4948" y="736"/>
                  </a:cubicBezTo>
                  <a:cubicBezTo>
                    <a:pt x="5584" y="669"/>
                    <a:pt x="5960" y="690"/>
                    <a:pt x="6502" y="319"/>
                  </a:cubicBezTo>
                  <a:cubicBezTo>
                    <a:pt x="6660" y="212"/>
                    <a:pt x="6574" y="1"/>
                    <a:pt x="640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0" name="Google Shape;561;p29">
              <a:extLst>
                <a:ext uri="{FF2B5EF4-FFF2-40B4-BE49-F238E27FC236}">
                  <a16:creationId xmlns:a16="http://schemas.microsoft.com/office/drawing/2014/main" id="{90A2AC8F-ECB3-4F96-B635-5EC2EB73F337}"/>
                </a:ext>
              </a:extLst>
            </p:cNvPr>
            <p:cNvSpPr/>
            <p:nvPr/>
          </p:nvSpPr>
          <p:spPr>
            <a:xfrm>
              <a:off x="1646500" y="4247525"/>
              <a:ext cx="70525" cy="16275"/>
            </a:xfrm>
            <a:custGeom>
              <a:avLst/>
              <a:gdLst/>
              <a:ahLst/>
              <a:cxnLst/>
              <a:rect l="l" t="t" r="r" b="b"/>
              <a:pathLst>
                <a:path w="2821" h="651" extrusionOk="0">
                  <a:moveTo>
                    <a:pt x="2591" y="1"/>
                  </a:moveTo>
                  <a:cubicBezTo>
                    <a:pt x="2193" y="1"/>
                    <a:pt x="1801" y="173"/>
                    <a:pt x="1411" y="249"/>
                  </a:cubicBezTo>
                  <a:cubicBezTo>
                    <a:pt x="968" y="336"/>
                    <a:pt x="510" y="345"/>
                    <a:pt x="71" y="456"/>
                  </a:cubicBezTo>
                  <a:cubicBezTo>
                    <a:pt x="3" y="474"/>
                    <a:pt x="1" y="583"/>
                    <a:pt x="71" y="597"/>
                  </a:cubicBezTo>
                  <a:cubicBezTo>
                    <a:pt x="251" y="636"/>
                    <a:pt x="434" y="650"/>
                    <a:pt x="619" y="650"/>
                  </a:cubicBezTo>
                  <a:cubicBezTo>
                    <a:pt x="900" y="650"/>
                    <a:pt x="1182" y="617"/>
                    <a:pt x="1457" y="584"/>
                  </a:cubicBezTo>
                  <a:cubicBezTo>
                    <a:pt x="1867" y="534"/>
                    <a:pt x="2338" y="512"/>
                    <a:pt x="2693" y="286"/>
                  </a:cubicBezTo>
                  <a:cubicBezTo>
                    <a:pt x="2821" y="205"/>
                    <a:pt x="2770" y="2"/>
                    <a:pt x="2615" y="1"/>
                  </a:cubicBezTo>
                  <a:cubicBezTo>
                    <a:pt x="2607" y="1"/>
                    <a:pt x="2599" y="1"/>
                    <a:pt x="259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1" name="Google Shape;562;p29">
              <a:extLst>
                <a:ext uri="{FF2B5EF4-FFF2-40B4-BE49-F238E27FC236}">
                  <a16:creationId xmlns:a16="http://schemas.microsoft.com/office/drawing/2014/main" id="{199B09C2-DE56-4821-96FD-6D16D96ED651}"/>
                </a:ext>
              </a:extLst>
            </p:cNvPr>
            <p:cNvSpPr/>
            <p:nvPr/>
          </p:nvSpPr>
          <p:spPr>
            <a:xfrm>
              <a:off x="1747100" y="4193450"/>
              <a:ext cx="199100" cy="60175"/>
            </a:xfrm>
            <a:custGeom>
              <a:avLst/>
              <a:gdLst/>
              <a:ahLst/>
              <a:cxnLst/>
              <a:rect l="l" t="t" r="r" b="b"/>
              <a:pathLst>
                <a:path w="7964" h="2407" extrusionOk="0">
                  <a:moveTo>
                    <a:pt x="7661" y="1"/>
                  </a:moveTo>
                  <a:cubicBezTo>
                    <a:pt x="7645" y="1"/>
                    <a:pt x="7628" y="2"/>
                    <a:pt x="7610" y="6"/>
                  </a:cubicBezTo>
                  <a:cubicBezTo>
                    <a:pt x="6906" y="149"/>
                    <a:pt x="6138" y="297"/>
                    <a:pt x="5468" y="571"/>
                  </a:cubicBezTo>
                  <a:cubicBezTo>
                    <a:pt x="4614" y="921"/>
                    <a:pt x="4448" y="1455"/>
                    <a:pt x="3415" y="1506"/>
                  </a:cubicBezTo>
                  <a:cubicBezTo>
                    <a:pt x="2935" y="1530"/>
                    <a:pt x="2776" y="1532"/>
                    <a:pt x="2324" y="1668"/>
                  </a:cubicBezTo>
                  <a:cubicBezTo>
                    <a:pt x="1572" y="1896"/>
                    <a:pt x="799" y="1872"/>
                    <a:pt x="89" y="2182"/>
                  </a:cubicBezTo>
                  <a:cubicBezTo>
                    <a:pt x="1" y="2221"/>
                    <a:pt x="43" y="2365"/>
                    <a:pt x="133" y="2365"/>
                  </a:cubicBezTo>
                  <a:cubicBezTo>
                    <a:pt x="135" y="2365"/>
                    <a:pt x="136" y="2365"/>
                    <a:pt x="138" y="2365"/>
                  </a:cubicBezTo>
                  <a:cubicBezTo>
                    <a:pt x="858" y="2325"/>
                    <a:pt x="1541" y="2406"/>
                    <a:pt x="2237" y="2208"/>
                  </a:cubicBezTo>
                  <a:cubicBezTo>
                    <a:pt x="2555" y="2117"/>
                    <a:pt x="2605" y="1931"/>
                    <a:pt x="3017" y="1894"/>
                  </a:cubicBezTo>
                  <a:cubicBezTo>
                    <a:pt x="3021" y="1894"/>
                    <a:pt x="3025" y="1894"/>
                    <a:pt x="3029" y="1894"/>
                  </a:cubicBezTo>
                  <a:cubicBezTo>
                    <a:pt x="3162" y="1894"/>
                    <a:pt x="3666" y="2030"/>
                    <a:pt x="3931" y="2030"/>
                  </a:cubicBezTo>
                  <a:cubicBezTo>
                    <a:pt x="3965" y="2030"/>
                    <a:pt x="3995" y="2028"/>
                    <a:pt x="4020" y="2023"/>
                  </a:cubicBezTo>
                  <a:cubicBezTo>
                    <a:pt x="4512" y="1920"/>
                    <a:pt x="4502" y="1767"/>
                    <a:pt x="4887" y="1457"/>
                  </a:cubicBezTo>
                  <a:cubicBezTo>
                    <a:pt x="5686" y="811"/>
                    <a:pt x="6773" y="710"/>
                    <a:pt x="7721" y="410"/>
                  </a:cubicBezTo>
                  <a:cubicBezTo>
                    <a:pt x="7963" y="334"/>
                    <a:pt x="7888" y="1"/>
                    <a:pt x="766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2" name="Google Shape;563;p29">
              <a:extLst>
                <a:ext uri="{FF2B5EF4-FFF2-40B4-BE49-F238E27FC236}">
                  <a16:creationId xmlns:a16="http://schemas.microsoft.com/office/drawing/2014/main" id="{EEAC54D3-C9E7-4A7B-8E93-23598B7A4F21}"/>
                </a:ext>
              </a:extLst>
            </p:cNvPr>
            <p:cNvSpPr/>
            <p:nvPr/>
          </p:nvSpPr>
          <p:spPr>
            <a:xfrm>
              <a:off x="2030375" y="4256350"/>
              <a:ext cx="31275" cy="42925"/>
            </a:xfrm>
            <a:custGeom>
              <a:avLst/>
              <a:gdLst/>
              <a:ahLst/>
              <a:cxnLst/>
              <a:rect l="l" t="t" r="r" b="b"/>
              <a:pathLst>
                <a:path w="1251" h="1717" extrusionOk="0">
                  <a:moveTo>
                    <a:pt x="979" y="1"/>
                  </a:moveTo>
                  <a:cubicBezTo>
                    <a:pt x="534" y="1"/>
                    <a:pt x="133" y="591"/>
                    <a:pt x="56" y="974"/>
                  </a:cubicBezTo>
                  <a:cubicBezTo>
                    <a:pt x="1" y="1240"/>
                    <a:pt x="91" y="1503"/>
                    <a:pt x="334" y="1641"/>
                  </a:cubicBezTo>
                  <a:cubicBezTo>
                    <a:pt x="418" y="1690"/>
                    <a:pt x="517" y="1716"/>
                    <a:pt x="612" y="1716"/>
                  </a:cubicBezTo>
                  <a:cubicBezTo>
                    <a:pt x="761" y="1716"/>
                    <a:pt x="904" y="1652"/>
                    <a:pt x="980" y="1505"/>
                  </a:cubicBezTo>
                  <a:cubicBezTo>
                    <a:pt x="1059" y="1351"/>
                    <a:pt x="939" y="1159"/>
                    <a:pt x="784" y="1159"/>
                  </a:cubicBezTo>
                  <a:cubicBezTo>
                    <a:pt x="747" y="1159"/>
                    <a:pt x="708" y="1170"/>
                    <a:pt x="669" y="1194"/>
                  </a:cubicBezTo>
                  <a:cubicBezTo>
                    <a:pt x="635" y="1216"/>
                    <a:pt x="605" y="1231"/>
                    <a:pt x="577" y="1231"/>
                  </a:cubicBezTo>
                  <a:cubicBezTo>
                    <a:pt x="547" y="1231"/>
                    <a:pt x="519" y="1214"/>
                    <a:pt x="489" y="1169"/>
                  </a:cubicBezTo>
                  <a:cubicBezTo>
                    <a:pt x="409" y="1048"/>
                    <a:pt x="544" y="808"/>
                    <a:pt x="601" y="701"/>
                  </a:cubicBezTo>
                  <a:cubicBezTo>
                    <a:pt x="729" y="462"/>
                    <a:pt x="888" y="261"/>
                    <a:pt x="1163" y="200"/>
                  </a:cubicBezTo>
                  <a:cubicBezTo>
                    <a:pt x="1231" y="185"/>
                    <a:pt x="1251" y="74"/>
                    <a:pt x="1184" y="44"/>
                  </a:cubicBezTo>
                  <a:cubicBezTo>
                    <a:pt x="1115" y="14"/>
                    <a:pt x="1047" y="1"/>
                    <a:pt x="97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3" name="Google Shape;564;p29">
              <a:extLst>
                <a:ext uri="{FF2B5EF4-FFF2-40B4-BE49-F238E27FC236}">
                  <a16:creationId xmlns:a16="http://schemas.microsoft.com/office/drawing/2014/main" id="{1336C0DA-82B0-4482-87CF-6981C82AD76B}"/>
                </a:ext>
              </a:extLst>
            </p:cNvPr>
            <p:cNvSpPr/>
            <p:nvPr/>
          </p:nvSpPr>
          <p:spPr>
            <a:xfrm>
              <a:off x="2057550" y="4257050"/>
              <a:ext cx="21200" cy="35675"/>
            </a:xfrm>
            <a:custGeom>
              <a:avLst/>
              <a:gdLst/>
              <a:ahLst/>
              <a:cxnLst/>
              <a:rect l="l" t="t" r="r" b="b"/>
              <a:pathLst>
                <a:path w="848" h="1427" extrusionOk="0">
                  <a:moveTo>
                    <a:pt x="469" y="0"/>
                  </a:moveTo>
                  <a:cubicBezTo>
                    <a:pt x="385" y="0"/>
                    <a:pt x="306" y="58"/>
                    <a:pt x="304" y="163"/>
                  </a:cubicBezTo>
                  <a:cubicBezTo>
                    <a:pt x="299" y="377"/>
                    <a:pt x="360" y="577"/>
                    <a:pt x="269" y="783"/>
                  </a:cubicBezTo>
                  <a:cubicBezTo>
                    <a:pt x="191" y="957"/>
                    <a:pt x="6" y="1083"/>
                    <a:pt x="0" y="1285"/>
                  </a:cubicBezTo>
                  <a:cubicBezTo>
                    <a:pt x="0" y="1327"/>
                    <a:pt x="23" y="1366"/>
                    <a:pt x="60" y="1387"/>
                  </a:cubicBezTo>
                  <a:cubicBezTo>
                    <a:pt x="111" y="1414"/>
                    <a:pt x="160" y="1426"/>
                    <a:pt x="208" y="1426"/>
                  </a:cubicBezTo>
                  <a:cubicBezTo>
                    <a:pt x="443" y="1426"/>
                    <a:pt x="636" y="1137"/>
                    <a:pt x="712" y="938"/>
                  </a:cubicBezTo>
                  <a:cubicBezTo>
                    <a:pt x="818" y="663"/>
                    <a:pt x="847" y="248"/>
                    <a:pt x="590" y="44"/>
                  </a:cubicBezTo>
                  <a:cubicBezTo>
                    <a:pt x="554" y="14"/>
                    <a:pt x="511" y="0"/>
                    <a:pt x="46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4" name="Google Shape;565;p29">
              <a:extLst>
                <a:ext uri="{FF2B5EF4-FFF2-40B4-BE49-F238E27FC236}">
                  <a16:creationId xmlns:a16="http://schemas.microsoft.com/office/drawing/2014/main" id="{814C147A-6F68-49FF-8691-6403E3783602}"/>
                </a:ext>
              </a:extLst>
            </p:cNvPr>
            <p:cNvSpPr/>
            <p:nvPr/>
          </p:nvSpPr>
          <p:spPr>
            <a:xfrm>
              <a:off x="2023900" y="3988750"/>
              <a:ext cx="52125" cy="51350"/>
            </a:xfrm>
            <a:custGeom>
              <a:avLst/>
              <a:gdLst/>
              <a:ahLst/>
              <a:cxnLst/>
              <a:rect l="l" t="t" r="r" b="b"/>
              <a:pathLst>
                <a:path w="2085" h="2054" extrusionOk="0">
                  <a:moveTo>
                    <a:pt x="1542" y="1"/>
                  </a:moveTo>
                  <a:cubicBezTo>
                    <a:pt x="1461" y="1"/>
                    <a:pt x="1378" y="25"/>
                    <a:pt x="1297" y="74"/>
                  </a:cubicBezTo>
                  <a:cubicBezTo>
                    <a:pt x="1197" y="138"/>
                    <a:pt x="1224" y="325"/>
                    <a:pt x="1353" y="325"/>
                  </a:cubicBezTo>
                  <a:cubicBezTo>
                    <a:pt x="1357" y="325"/>
                    <a:pt x="1361" y="325"/>
                    <a:pt x="1365" y="325"/>
                  </a:cubicBezTo>
                  <a:cubicBezTo>
                    <a:pt x="1376" y="324"/>
                    <a:pt x="1387" y="323"/>
                    <a:pt x="1397" y="323"/>
                  </a:cubicBezTo>
                  <a:cubicBezTo>
                    <a:pt x="1798" y="323"/>
                    <a:pt x="1430" y="1103"/>
                    <a:pt x="1316" y="1231"/>
                  </a:cubicBezTo>
                  <a:cubicBezTo>
                    <a:pt x="1115" y="1461"/>
                    <a:pt x="869" y="1538"/>
                    <a:pt x="582" y="1584"/>
                  </a:cubicBezTo>
                  <a:cubicBezTo>
                    <a:pt x="583" y="1570"/>
                    <a:pt x="582" y="1556"/>
                    <a:pt x="581" y="1543"/>
                  </a:cubicBezTo>
                  <a:cubicBezTo>
                    <a:pt x="543" y="1346"/>
                    <a:pt x="478" y="1209"/>
                    <a:pt x="562" y="1007"/>
                  </a:cubicBezTo>
                  <a:cubicBezTo>
                    <a:pt x="631" y="839"/>
                    <a:pt x="775" y="722"/>
                    <a:pt x="856" y="562"/>
                  </a:cubicBezTo>
                  <a:cubicBezTo>
                    <a:pt x="887" y="506"/>
                    <a:pt x="858" y="437"/>
                    <a:pt x="797" y="419"/>
                  </a:cubicBezTo>
                  <a:cubicBezTo>
                    <a:pt x="757" y="407"/>
                    <a:pt x="718" y="401"/>
                    <a:pt x="680" y="401"/>
                  </a:cubicBezTo>
                  <a:cubicBezTo>
                    <a:pt x="433" y="401"/>
                    <a:pt x="237" y="643"/>
                    <a:pt x="144" y="859"/>
                  </a:cubicBezTo>
                  <a:cubicBezTo>
                    <a:pt x="24" y="1137"/>
                    <a:pt x="0" y="1519"/>
                    <a:pt x="211" y="1759"/>
                  </a:cubicBezTo>
                  <a:cubicBezTo>
                    <a:pt x="245" y="1802"/>
                    <a:pt x="297" y="1827"/>
                    <a:pt x="352" y="1827"/>
                  </a:cubicBezTo>
                  <a:cubicBezTo>
                    <a:pt x="358" y="1827"/>
                    <a:pt x="364" y="1827"/>
                    <a:pt x="369" y="1826"/>
                  </a:cubicBezTo>
                  <a:cubicBezTo>
                    <a:pt x="389" y="1935"/>
                    <a:pt x="473" y="2041"/>
                    <a:pt x="596" y="2050"/>
                  </a:cubicBezTo>
                  <a:cubicBezTo>
                    <a:pt x="624" y="2053"/>
                    <a:pt x="651" y="2054"/>
                    <a:pt x="678" y="2054"/>
                  </a:cubicBezTo>
                  <a:cubicBezTo>
                    <a:pt x="1250" y="2054"/>
                    <a:pt x="1799" y="1584"/>
                    <a:pt x="1975" y="1057"/>
                  </a:cubicBezTo>
                  <a:cubicBezTo>
                    <a:pt x="2063" y="793"/>
                    <a:pt x="2084" y="441"/>
                    <a:pt x="1915" y="207"/>
                  </a:cubicBezTo>
                  <a:cubicBezTo>
                    <a:pt x="1819" y="73"/>
                    <a:pt x="1684" y="1"/>
                    <a:pt x="154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5" name="Google Shape;566;p29">
              <a:extLst>
                <a:ext uri="{FF2B5EF4-FFF2-40B4-BE49-F238E27FC236}">
                  <a16:creationId xmlns:a16="http://schemas.microsoft.com/office/drawing/2014/main" id="{2BEDDE3E-750A-4A01-97FE-AF3FE56EDE1C}"/>
                </a:ext>
              </a:extLst>
            </p:cNvPr>
            <p:cNvSpPr/>
            <p:nvPr/>
          </p:nvSpPr>
          <p:spPr>
            <a:xfrm>
              <a:off x="2193800" y="4273200"/>
              <a:ext cx="117050" cy="58875"/>
            </a:xfrm>
            <a:custGeom>
              <a:avLst/>
              <a:gdLst/>
              <a:ahLst/>
              <a:cxnLst/>
              <a:rect l="l" t="t" r="r" b="b"/>
              <a:pathLst>
                <a:path w="4682" h="2355" extrusionOk="0">
                  <a:moveTo>
                    <a:pt x="2676" y="0"/>
                  </a:moveTo>
                  <a:cubicBezTo>
                    <a:pt x="1432" y="0"/>
                    <a:pt x="245" y="1094"/>
                    <a:pt x="11" y="2265"/>
                  </a:cubicBezTo>
                  <a:cubicBezTo>
                    <a:pt x="0" y="2314"/>
                    <a:pt x="43" y="2355"/>
                    <a:pt x="84" y="2355"/>
                  </a:cubicBezTo>
                  <a:cubicBezTo>
                    <a:pt x="105" y="2355"/>
                    <a:pt x="125" y="2344"/>
                    <a:pt x="137" y="2319"/>
                  </a:cubicBezTo>
                  <a:cubicBezTo>
                    <a:pt x="521" y="1539"/>
                    <a:pt x="1418" y="416"/>
                    <a:pt x="2371" y="416"/>
                  </a:cubicBezTo>
                  <a:cubicBezTo>
                    <a:pt x="2554" y="416"/>
                    <a:pt x="2740" y="458"/>
                    <a:pt x="2925" y="552"/>
                  </a:cubicBezTo>
                  <a:cubicBezTo>
                    <a:pt x="3202" y="692"/>
                    <a:pt x="3355" y="738"/>
                    <a:pt x="3652" y="813"/>
                  </a:cubicBezTo>
                  <a:cubicBezTo>
                    <a:pt x="4304" y="976"/>
                    <a:pt x="4248" y="1539"/>
                    <a:pt x="4383" y="2132"/>
                  </a:cubicBezTo>
                  <a:cubicBezTo>
                    <a:pt x="4399" y="2202"/>
                    <a:pt x="4454" y="2234"/>
                    <a:pt x="4510" y="2234"/>
                  </a:cubicBezTo>
                  <a:cubicBezTo>
                    <a:pt x="4583" y="2234"/>
                    <a:pt x="4660" y="2181"/>
                    <a:pt x="4663" y="2093"/>
                  </a:cubicBezTo>
                  <a:cubicBezTo>
                    <a:pt x="4681" y="1605"/>
                    <a:pt x="4624" y="810"/>
                    <a:pt x="4237" y="457"/>
                  </a:cubicBezTo>
                  <a:cubicBezTo>
                    <a:pt x="4196" y="420"/>
                    <a:pt x="3476" y="235"/>
                    <a:pt x="3449" y="235"/>
                  </a:cubicBezTo>
                  <a:cubicBezTo>
                    <a:pt x="3447" y="235"/>
                    <a:pt x="3449" y="236"/>
                    <a:pt x="3456" y="238"/>
                  </a:cubicBezTo>
                  <a:lnTo>
                    <a:pt x="3456" y="238"/>
                  </a:lnTo>
                  <a:cubicBezTo>
                    <a:pt x="3121" y="122"/>
                    <a:pt x="3024" y="8"/>
                    <a:pt x="2726" y="1"/>
                  </a:cubicBezTo>
                  <a:cubicBezTo>
                    <a:pt x="2710" y="1"/>
                    <a:pt x="2693" y="0"/>
                    <a:pt x="267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6" name="Google Shape;567;p29">
              <a:extLst>
                <a:ext uri="{FF2B5EF4-FFF2-40B4-BE49-F238E27FC236}">
                  <a16:creationId xmlns:a16="http://schemas.microsoft.com/office/drawing/2014/main" id="{401E0D90-5CFC-410E-8DCF-C261DC3AAF55}"/>
                </a:ext>
              </a:extLst>
            </p:cNvPr>
            <p:cNvSpPr/>
            <p:nvPr/>
          </p:nvSpPr>
          <p:spPr>
            <a:xfrm>
              <a:off x="2235400" y="4303675"/>
              <a:ext cx="59000" cy="31075"/>
            </a:xfrm>
            <a:custGeom>
              <a:avLst/>
              <a:gdLst/>
              <a:ahLst/>
              <a:cxnLst/>
              <a:rect l="l" t="t" r="r" b="b"/>
              <a:pathLst>
                <a:path w="2360" h="1243" extrusionOk="0">
                  <a:moveTo>
                    <a:pt x="667" y="0"/>
                  </a:moveTo>
                  <a:cubicBezTo>
                    <a:pt x="609" y="0"/>
                    <a:pt x="550" y="28"/>
                    <a:pt x="511" y="96"/>
                  </a:cubicBezTo>
                  <a:cubicBezTo>
                    <a:pt x="383" y="314"/>
                    <a:pt x="114" y="381"/>
                    <a:pt x="48" y="647"/>
                  </a:cubicBezTo>
                  <a:cubicBezTo>
                    <a:pt x="1" y="840"/>
                    <a:pt x="70" y="1014"/>
                    <a:pt x="249" y="1106"/>
                  </a:cubicBezTo>
                  <a:cubicBezTo>
                    <a:pt x="482" y="1224"/>
                    <a:pt x="844" y="1228"/>
                    <a:pt x="1099" y="1239"/>
                  </a:cubicBezTo>
                  <a:cubicBezTo>
                    <a:pt x="1156" y="1241"/>
                    <a:pt x="1213" y="1242"/>
                    <a:pt x="1270" y="1242"/>
                  </a:cubicBezTo>
                  <a:cubicBezTo>
                    <a:pt x="1590" y="1242"/>
                    <a:pt x="1907" y="1204"/>
                    <a:pt x="2216" y="1114"/>
                  </a:cubicBezTo>
                  <a:cubicBezTo>
                    <a:pt x="2360" y="1073"/>
                    <a:pt x="2345" y="832"/>
                    <a:pt x="2194" y="832"/>
                  </a:cubicBezTo>
                  <a:cubicBezTo>
                    <a:pt x="2188" y="832"/>
                    <a:pt x="2183" y="832"/>
                    <a:pt x="2177" y="833"/>
                  </a:cubicBezTo>
                  <a:cubicBezTo>
                    <a:pt x="1903" y="862"/>
                    <a:pt x="1631" y="887"/>
                    <a:pt x="1359" y="887"/>
                  </a:cubicBezTo>
                  <a:cubicBezTo>
                    <a:pt x="1191" y="887"/>
                    <a:pt x="1023" y="878"/>
                    <a:pt x="855" y="854"/>
                  </a:cubicBezTo>
                  <a:cubicBezTo>
                    <a:pt x="789" y="844"/>
                    <a:pt x="601" y="842"/>
                    <a:pt x="545" y="798"/>
                  </a:cubicBezTo>
                  <a:cubicBezTo>
                    <a:pt x="410" y="693"/>
                    <a:pt x="523" y="665"/>
                    <a:pt x="607" y="566"/>
                  </a:cubicBezTo>
                  <a:cubicBezTo>
                    <a:pt x="691" y="467"/>
                    <a:pt x="786" y="413"/>
                    <a:pt x="847" y="293"/>
                  </a:cubicBezTo>
                  <a:cubicBezTo>
                    <a:pt x="926" y="139"/>
                    <a:pt x="797" y="0"/>
                    <a:pt x="66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7" name="Google Shape;568;p29">
              <a:extLst>
                <a:ext uri="{FF2B5EF4-FFF2-40B4-BE49-F238E27FC236}">
                  <a16:creationId xmlns:a16="http://schemas.microsoft.com/office/drawing/2014/main" id="{5E9D8A8F-63D8-4A19-B13C-ACBBC0C767CB}"/>
                </a:ext>
              </a:extLst>
            </p:cNvPr>
            <p:cNvSpPr/>
            <p:nvPr/>
          </p:nvSpPr>
          <p:spPr>
            <a:xfrm>
              <a:off x="1754900" y="4486900"/>
              <a:ext cx="150500" cy="60675"/>
            </a:xfrm>
            <a:custGeom>
              <a:avLst/>
              <a:gdLst/>
              <a:ahLst/>
              <a:cxnLst/>
              <a:rect l="l" t="t" r="r" b="b"/>
              <a:pathLst>
                <a:path w="6020" h="2427" extrusionOk="0">
                  <a:moveTo>
                    <a:pt x="5730" y="1"/>
                  </a:moveTo>
                  <a:cubicBezTo>
                    <a:pt x="5699" y="1"/>
                    <a:pt x="5667" y="8"/>
                    <a:pt x="5633" y="25"/>
                  </a:cubicBezTo>
                  <a:cubicBezTo>
                    <a:pt x="4622" y="540"/>
                    <a:pt x="3647" y="1289"/>
                    <a:pt x="2539" y="1574"/>
                  </a:cubicBezTo>
                  <a:cubicBezTo>
                    <a:pt x="1703" y="1789"/>
                    <a:pt x="795" y="1750"/>
                    <a:pt x="72" y="2267"/>
                  </a:cubicBezTo>
                  <a:cubicBezTo>
                    <a:pt x="0" y="2319"/>
                    <a:pt x="33" y="2426"/>
                    <a:pt x="115" y="2426"/>
                  </a:cubicBezTo>
                  <a:cubicBezTo>
                    <a:pt x="122" y="2426"/>
                    <a:pt x="130" y="2425"/>
                    <a:pt x="137" y="2424"/>
                  </a:cubicBezTo>
                  <a:cubicBezTo>
                    <a:pt x="1111" y="2211"/>
                    <a:pt x="2196" y="2160"/>
                    <a:pt x="3134" y="1815"/>
                  </a:cubicBezTo>
                  <a:cubicBezTo>
                    <a:pt x="4071" y="1468"/>
                    <a:pt x="4979" y="881"/>
                    <a:pt x="5833" y="366"/>
                  </a:cubicBezTo>
                  <a:cubicBezTo>
                    <a:pt x="6019" y="254"/>
                    <a:pt x="5907" y="1"/>
                    <a:pt x="573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8" name="Google Shape;569;p29">
              <a:extLst>
                <a:ext uri="{FF2B5EF4-FFF2-40B4-BE49-F238E27FC236}">
                  <a16:creationId xmlns:a16="http://schemas.microsoft.com/office/drawing/2014/main" id="{804CC578-E39C-4A2B-A999-0A0D194B21F9}"/>
                </a:ext>
              </a:extLst>
            </p:cNvPr>
            <p:cNvSpPr/>
            <p:nvPr/>
          </p:nvSpPr>
          <p:spPr>
            <a:xfrm>
              <a:off x="1917225" y="4425200"/>
              <a:ext cx="107600" cy="64775"/>
            </a:xfrm>
            <a:custGeom>
              <a:avLst/>
              <a:gdLst/>
              <a:ahLst/>
              <a:cxnLst/>
              <a:rect l="l" t="t" r="r" b="b"/>
              <a:pathLst>
                <a:path w="4304" h="2591" extrusionOk="0">
                  <a:moveTo>
                    <a:pt x="4020" y="0"/>
                  </a:moveTo>
                  <a:cubicBezTo>
                    <a:pt x="3288" y="0"/>
                    <a:pt x="2699" y="889"/>
                    <a:pt x="2237" y="1348"/>
                  </a:cubicBezTo>
                  <a:cubicBezTo>
                    <a:pt x="1739" y="1844"/>
                    <a:pt x="1175" y="1791"/>
                    <a:pt x="570" y="1993"/>
                  </a:cubicBezTo>
                  <a:cubicBezTo>
                    <a:pt x="304" y="2083"/>
                    <a:pt x="169" y="2190"/>
                    <a:pt x="41" y="2445"/>
                  </a:cubicBezTo>
                  <a:cubicBezTo>
                    <a:pt x="1" y="2518"/>
                    <a:pt x="61" y="2590"/>
                    <a:pt x="127" y="2590"/>
                  </a:cubicBezTo>
                  <a:cubicBezTo>
                    <a:pt x="150" y="2590"/>
                    <a:pt x="173" y="2582"/>
                    <a:pt x="194" y="2563"/>
                  </a:cubicBezTo>
                  <a:cubicBezTo>
                    <a:pt x="538" y="2256"/>
                    <a:pt x="1023" y="2356"/>
                    <a:pt x="1430" y="2300"/>
                  </a:cubicBezTo>
                  <a:cubicBezTo>
                    <a:pt x="1742" y="2257"/>
                    <a:pt x="1956" y="2135"/>
                    <a:pt x="2205" y="1937"/>
                  </a:cubicBezTo>
                  <a:cubicBezTo>
                    <a:pt x="2784" y="1476"/>
                    <a:pt x="3348" y="481"/>
                    <a:pt x="4101" y="345"/>
                  </a:cubicBezTo>
                  <a:cubicBezTo>
                    <a:pt x="4303" y="309"/>
                    <a:pt x="4245" y="8"/>
                    <a:pt x="4056" y="1"/>
                  </a:cubicBezTo>
                  <a:cubicBezTo>
                    <a:pt x="4044" y="1"/>
                    <a:pt x="4032" y="0"/>
                    <a:pt x="402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9" name="Google Shape;570;p29">
              <a:extLst>
                <a:ext uri="{FF2B5EF4-FFF2-40B4-BE49-F238E27FC236}">
                  <a16:creationId xmlns:a16="http://schemas.microsoft.com/office/drawing/2014/main" id="{F84D81B0-BD70-48E3-8BA9-D79A74621BED}"/>
                </a:ext>
              </a:extLst>
            </p:cNvPr>
            <p:cNvSpPr/>
            <p:nvPr/>
          </p:nvSpPr>
          <p:spPr>
            <a:xfrm>
              <a:off x="2009475" y="4434200"/>
              <a:ext cx="31925" cy="12450"/>
            </a:xfrm>
            <a:custGeom>
              <a:avLst/>
              <a:gdLst/>
              <a:ahLst/>
              <a:cxnLst/>
              <a:rect l="l" t="t" r="r" b="b"/>
              <a:pathLst>
                <a:path w="1277" h="498" extrusionOk="0">
                  <a:moveTo>
                    <a:pt x="1000" y="1"/>
                  </a:moveTo>
                  <a:cubicBezTo>
                    <a:pt x="992" y="1"/>
                    <a:pt x="984" y="1"/>
                    <a:pt x="976" y="2"/>
                  </a:cubicBezTo>
                  <a:cubicBezTo>
                    <a:pt x="688" y="24"/>
                    <a:pt x="378" y="51"/>
                    <a:pt x="116" y="182"/>
                  </a:cubicBezTo>
                  <a:cubicBezTo>
                    <a:pt x="1" y="241"/>
                    <a:pt x="35" y="419"/>
                    <a:pt x="152" y="451"/>
                  </a:cubicBezTo>
                  <a:cubicBezTo>
                    <a:pt x="274" y="485"/>
                    <a:pt x="402" y="497"/>
                    <a:pt x="532" y="497"/>
                  </a:cubicBezTo>
                  <a:cubicBezTo>
                    <a:pt x="681" y="497"/>
                    <a:pt x="832" y="481"/>
                    <a:pt x="976" y="465"/>
                  </a:cubicBezTo>
                  <a:cubicBezTo>
                    <a:pt x="1260" y="434"/>
                    <a:pt x="1277" y="1"/>
                    <a:pt x="100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0" name="Google Shape;571;p29">
              <a:extLst>
                <a:ext uri="{FF2B5EF4-FFF2-40B4-BE49-F238E27FC236}">
                  <a16:creationId xmlns:a16="http://schemas.microsoft.com/office/drawing/2014/main" id="{7DD31803-3C99-4CA4-A4D4-31C5A5A62632}"/>
                </a:ext>
              </a:extLst>
            </p:cNvPr>
            <p:cNvSpPr/>
            <p:nvPr/>
          </p:nvSpPr>
          <p:spPr>
            <a:xfrm>
              <a:off x="1969025" y="4460350"/>
              <a:ext cx="33900" cy="41475"/>
            </a:xfrm>
            <a:custGeom>
              <a:avLst/>
              <a:gdLst/>
              <a:ahLst/>
              <a:cxnLst/>
              <a:rect l="l" t="t" r="r" b="b"/>
              <a:pathLst>
                <a:path w="1356" h="1659" extrusionOk="0">
                  <a:moveTo>
                    <a:pt x="1194" y="0"/>
                  </a:moveTo>
                  <a:cubicBezTo>
                    <a:pt x="941" y="0"/>
                    <a:pt x="699" y="379"/>
                    <a:pt x="551" y="551"/>
                  </a:cubicBezTo>
                  <a:cubicBezTo>
                    <a:pt x="476" y="638"/>
                    <a:pt x="408" y="729"/>
                    <a:pt x="368" y="837"/>
                  </a:cubicBezTo>
                  <a:cubicBezTo>
                    <a:pt x="308" y="1004"/>
                    <a:pt x="354" y="1253"/>
                    <a:pt x="174" y="1349"/>
                  </a:cubicBezTo>
                  <a:cubicBezTo>
                    <a:pt x="1" y="1440"/>
                    <a:pt x="116" y="1659"/>
                    <a:pt x="278" y="1659"/>
                  </a:cubicBezTo>
                  <a:cubicBezTo>
                    <a:pt x="286" y="1659"/>
                    <a:pt x="294" y="1658"/>
                    <a:pt x="302" y="1657"/>
                  </a:cubicBezTo>
                  <a:cubicBezTo>
                    <a:pt x="715" y="1597"/>
                    <a:pt x="600" y="1175"/>
                    <a:pt x="731" y="901"/>
                  </a:cubicBezTo>
                  <a:cubicBezTo>
                    <a:pt x="859" y="636"/>
                    <a:pt x="1356" y="369"/>
                    <a:pt x="1278" y="45"/>
                  </a:cubicBezTo>
                  <a:cubicBezTo>
                    <a:pt x="1271" y="20"/>
                    <a:pt x="1248" y="2"/>
                    <a:pt x="1222" y="2"/>
                  </a:cubicBezTo>
                  <a:cubicBezTo>
                    <a:pt x="1213" y="1"/>
                    <a:pt x="1203" y="0"/>
                    <a:pt x="1194"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1" name="Google Shape;572;p29">
              <a:extLst>
                <a:ext uri="{FF2B5EF4-FFF2-40B4-BE49-F238E27FC236}">
                  <a16:creationId xmlns:a16="http://schemas.microsoft.com/office/drawing/2014/main" id="{119DBA6E-F65A-4995-B1BE-E8A47D1D4565}"/>
                </a:ext>
              </a:extLst>
            </p:cNvPr>
            <p:cNvSpPr/>
            <p:nvPr/>
          </p:nvSpPr>
          <p:spPr>
            <a:xfrm>
              <a:off x="1879450" y="4570500"/>
              <a:ext cx="140200" cy="217200"/>
            </a:xfrm>
            <a:custGeom>
              <a:avLst/>
              <a:gdLst/>
              <a:ahLst/>
              <a:cxnLst/>
              <a:rect l="l" t="t" r="r" b="b"/>
              <a:pathLst>
                <a:path w="5608" h="8688" extrusionOk="0">
                  <a:moveTo>
                    <a:pt x="5197" y="0"/>
                  </a:moveTo>
                  <a:cubicBezTo>
                    <a:pt x="3223" y="0"/>
                    <a:pt x="1112" y="1701"/>
                    <a:pt x="555" y="3587"/>
                  </a:cubicBezTo>
                  <a:cubicBezTo>
                    <a:pt x="217" y="4733"/>
                    <a:pt x="1" y="6325"/>
                    <a:pt x="54" y="7512"/>
                  </a:cubicBezTo>
                  <a:cubicBezTo>
                    <a:pt x="86" y="8200"/>
                    <a:pt x="380" y="8688"/>
                    <a:pt x="1082" y="8688"/>
                  </a:cubicBezTo>
                  <a:cubicBezTo>
                    <a:pt x="1091" y="8688"/>
                    <a:pt x="1099" y="8688"/>
                    <a:pt x="1108" y="8688"/>
                  </a:cubicBezTo>
                  <a:cubicBezTo>
                    <a:pt x="1183" y="8685"/>
                    <a:pt x="1201" y="8573"/>
                    <a:pt x="1126" y="8553"/>
                  </a:cubicBezTo>
                  <a:cubicBezTo>
                    <a:pt x="583" y="8407"/>
                    <a:pt x="465" y="6792"/>
                    <a:pt x="533" y="6331"/>
                  </a:cubicBezTo>
                  <a:cubicBezTo>
                    <a:pt x="577" y="6029"/>
                    <a:pt x="622" y="5726"/>
                    <a:pt x="666" y="5422"/>
                  </a:cubicBezTo>
                  <a:cubicBezTo>
                    <a:pt x="796" y="4522"/>
                    <a:pt x="831" y="3685"/>
                    <a:pt x="1361" y="2911"/>
                  </a:cubicBezTo>
                  <a:cubicBezTo>
                    <a:pt x="2320" y="1511"/>
                    <a:pt x="3608" y="356"/>
                    <a:pt x="5383" y="351"/>
                  </a:cubicBezTo>
                  <a:cubicBezTo>
                    <a:pt x="5608" y="350"/>
                    <a:pt x="5605" y="17"/>
                    <a:pt x="5383" y="5"/>
                  </a:cubicBezTo>
                  <a:cubicBezTo>
                    <a:pt x="5321" y="2"/>
                    <a:pt x="5259" y="0"/>
                    <a:pt x="519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2" name="Google Shape;573;p29">
              <a:extLst>
                <a:ext uri="{FF2B5EF4-FFF2-40B4-BE49-F238E27FC236}">
                  <a16:creationId xmlns:a16="http://schemas.microsoft.com/office/drawing/2014/main" id="{387E4FEF-387D-4109-AC0D-493DAEAE3F49}"/>
                </a:ext>
              </a:extLst>
            </p:cNvPr>
            <p:cNvSpPr/>
            <p:nvPr/>
          </p:nvSpPr>
          <p:spPr>
            <a:xfrm>
              <a:off x="2227450" y="4513225"/>
              <a:ext cx="41600" cy="50400"/>
            </a:xfrm>
            <a:custGeom>
              <a:avLst/>
              <a:gdLst/>
              <a:ahLst/>
              <a:cxnLst/>
              <a:rect l="l" t="t" r="r" b="b"/>
              <a:pathLst>
                <a:path w="1664" h="2016" extrusionOk="0">
                  <a:moveTo>
                    <a:pt x="475" y="221"/>
                  </a:moveTo>
                  <a:cubicBezTo>
                    <a:pt x="913" y="281"/>
                    <a:pt x="1100" y="672"/>
                    <a:pt x="1174" y="1101"/>
                  </a:cubicBezTo>
                  <a:lnTo>
                    <a:pt x="948" y="813"/>
                  </a:lnTo>
                  <a:cubicBezTo>
                    <a:pt x="798" y="622"/>
                    <a:pt x="654" y="395"/>
                    <a:pt x="475" y="221"/>
                  </a:cubicBezTo>
                  <a:close/>
                  <a:moveTo>
                    <a:pt x="600" y="0"/>
                  </a:moveTo>
                  <a:cubicBezTo>
                    <a:pt x="495" y="0"/>
                    <a:pt x="390" y="24"/>
                    <a:pt x="291" y="77"/>
                  </a:cubicBezTo>
                  <a:cubicBezTo>
                    <a:pt x="270" y="67"/>
                    <a:pt x="247" y="63"/>
                    <a:pt x="224" y="63"/>
                  </a:cubicBezTo>
                  <a:cubicBezTo>
                    <a:pt x="112" y="63"/>
                    <a:pt x="0" y="174"/>
                    <a:pt x="43" y="292"/>
                  </a:cubicBezTo>
                  <a:cubicBezTo>
                    <a:pt x="150" y="588"/>
                    <a:pt x="403" y="832"/>
                    <a:pt x="597" y="1078"/>
                  </a:cubicBezTo>
                  <a:cubicBezTo>
                    <a:pt x="826" y="1367"/>
                    <a:pt x="1055" y="1657"/>
                    <a:pt x="1284" y="1947"/>
                  </a:cubicBezTo>
                  <a:cubicBezTo>
                    <a:pt x="1322" y="1996"/>
                    <a:pt x="1372" y="2016"/>
                    <a:pt x="1423" y="2016"/>
                  </a:cubicBezTo>
                  <a:cubicBezTo>
                    <a:pt x="1538" y="2016"/>
                    <a:pt x="1658" y="1913"/>
                    <a:pt x="1659" y="1792"/>
                  </a:cubicBezTo>
                  <a:cubicBezTo>
                    <a:pt x="1663" y="1277"/>
                    <a:pt x="1638" y="679"/>
                    <a:pt x="1249" y="293"/>
                  </a:cubicBezTo>
                  <a:cubicBezTo>
                    <a:pt x="1072" y="119"/>
                    <a:pt x="836" y="0"/>
                    <a:pt x="60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3" name="Google Shape;574;p29">
              <a:extLst>
                <a:ext uri="{FF2B5EF4-FFF2-40B4-BE49-F238E27FC236}">
                  <a16:creationId xmlns:a16="http://schemas.microsoft.com/office/drawing/2014/main" id="{32639452-45D0-40D0-A120-4CA04873A2B3}"/>
                </a:ext>
              </a:extLst>
            </p:cNvPr>
            <p:cNvSpPr/>
            <p:nvPr/>
          </p:nvSpPr>
          <p:spPr>
            <a:xfrm>
              <a:off x="2311450" y="4640075"/>
              <a:ext cx="43275" cy="52600"/>
            </a:xfrm>
            <a:custGeom>
              <a:avLst/>
              <a:gdLst/>
              <a:ahLst/>
              <a:cxnLst/>
              <a:rect l="l" t="t" r="r" b="b"/>
              <a:pathLst>
                <a:path w="1731" h="2104" extrusionOk="0">
                  <a:moveTo>
                    <a:pt x="71" y="1"/>
                  </a:moveTo>
                  <a:cubicBezTo>
                    <a:pt x="30" y="1"/>
                    <a:pt x="0" y="61"/>
                    <a:pt x="33" y="97"/>
                  </a:cubicBezTo>
                  <a:cubicBezTo>
                    <a:pt x="89" y="156"/>
                    <a:pt x="151" y="210"/>
                    <a:pt x="219" y="256"/>
                  </a:cubicBezTo>
                  <a:cubicBezTo>
                    <a:pt x="186" y="302"/>
                    <a:pt x="187" y="364"/>
                    <a:pt x="224" y="408"/>
                  </a:cubicBezTo>
                  <a:cubicBezTo>
                    <a:pt x="423" y="669"/>
                    <a:pt x="675" y="880"/>
                    <a:pt x="872" y="1147"/>
                  </a:cubicBezTo>
                  <a:cubicBezTo>
                    <a:pt x="1068" y="1413"/>
                    <a:pt x="1227" y="1703"/>
                    <a:pt x="1362" y="2005"/>
                  </a:cubicBezTo>
                  <a:cubicBezTo>
                    <a:pt x="1393" y="2075"/>
                    <a:pt x="1451" y="2104"/>
                    <a:pt x="1512" y="2104"/>
                  </a:cubicBezTo>
                  <a:cubicBezTo>
                    <a:pt x="1615" y="2104"/>
                    <a:pt x="1726" y="2021"/>
                    <a:pt x="1727" y="1907"/>
                  </a:cubicBezTo>
                  <a:cubicBezTo>
                    <a:pt x="1731" y="1471"/>
                    <a:pt x="1690" y="981"/>
                    <a:pt x="1406" y="627"/>
                  </a:cubicBezTo>
                  <a:cubicBezTo>
                    <a:pt x="1057" y="194"/>
                    <a:pt x="513" y="306"/>
                    <a:pt x="100" y="11"/>
                  </a:cubicBezTo>
                  <a:cubicBezTo>
                    <a:pt x="90" y="4"/>
                    <a:pt x="80" y="1"/>
                    <a:pt x="7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4" name="Google Shape;575;p29">
              <a:extLst>
                <a:ext uri="{FF2B5EF4-FFF2-40B4-BE49-F238E27FC236}">
                  <a16:creationId xmlns:a16="http://schemas.microsoft.com/office/drawing/2014/main" id="{1974AACE-C28E-49BE-8DD7-84C66416B1F7}"/>
                </a:ext>
              </a:extLst>
            </p:cNvPr>
            <p:cNvSpPr/>
            <p:nvPr/>
          </p:nvSpPr>
          <p:spPr>
            <a:xfrm>
              <a:off x="2146600" y="4570875"/>
              <a:ext cx="46400" cy="46050"/>
            </a:xfrm>
            <a:custGeom>
              <a:avLst/>
              <a:gdLst/>
              <a:ahLst/>
              <a:cxnLst/>
              <a:rect l="l" t="t" r="r" b="b"/>
              <a:pathLst>
                <a:path w="1856" h="1842" extrusionOk="0">
                  <a:moveTo>
                    <a:pt x="402" y="545"/>
                  </a:moveTo>
                  <a:cubicBezTo>
                    <a:pt x="855" y="545"/>
                    <a:pt x="1181" y="876"/>
                    <a:pt x="1165" y="1303"/>
                  </a:cubicBezTo>
                  <a:lnTo>
                    <a:pt x="1164" y="1303"/>
                  </a:lnTo>
                  <a:cubicBezTo>
                    <a:pt x="969" y="1251"/>
                    <a:pt x="769" y="1219"/>
                    <a:pt x="567" y="1204"/>
                  </a:cubicBezTo>
                  <a:cubicBezTo>
                    <a:pt x="528" y="1046"/>
                    <a:pt x="489" y="887"/>
                    <a:pt x="448" y="728"/>
                  </a:cubicBezTo>
                  <a:cubicBezTo>
                    <a:pt x="437" y="686"/>
                    <a:pt x="412" y="620"/>
                    <a:pt x="388" y="545"/>
                  </a:cubicBezTo>
                  <a:cubicBezTo>
                    <a:pt x="393" y="545"/>
                    <a:pt x="398" y="545"/>
                    <a:pt x="402" y="545"/>
                  </a:cubicBezTo>
                  <a:close/>
                  <a:moveTo>
                    <a:pt x="273" y="1"/>
                  </a:moveTo>
                  <a:cubicBezTo>
                    <a:pt x="94" y="12"/>
                    <a:pt x="16" y="186"/>
                    <a:pt x="12" y="351"/>
                  </a:cubicBezTo>
                  <a:cubicBezTo>
                    <a:pt x="1" y="701"/>
                    <a:pt x="144" y="1104"/>
                    <a:pt x="212" y="1448"/>
                  </a:cubicBezTo>
                  <a:cubicBezTo>
                    <a:pt x="230" y="1543"/>
                    <a:pt x="322" y="1587"/>
                    <a:pt x="407" y="1598"/>
                  </a:cubicBezTo>
                  <a:cubicBezTo>
                    <a:pt x="705" y="1633"/>
                    <a:pt x="1008" y="1722"/>
                    <a:pt x="1288" y="1829"/>
                  </a:cubicBezTo>
                  <a:cubicBezTo>
                    <a:pt x="1310" y="1838"/>
                    <a:pt x="1331" y="1841"/>
                    <a:pt x="1352" y="1841"/>
                  </a:cubicBezTo>
                  <a:cubicBezTo>
                    <a:pt x="1452" y="1841"/>
                    <a:pt x="1543" y="1757"/>
                    <a:pt x="1575" y="1667"/>
                  </a:cubicBezTo>
                  <a:cubicBezTo>
                    <a:pt x="1856" y="865"/>
                    <a:pt x="1267" y="44"/>
                    <a:pt x="439" y="44"/>
                  </a:cubicBezTo>
                  <a:cubicBezTo>
                    <a:pt x="411" y="44"/>
                    <a:pt x="384" y="44"/>
                    <a:pt x="356" y="46"/>
                  </a:cubicBezTo>
                  <a:cubicBezTo>
                    <a:pt x="338" y="18"/>
                    <a:pt x="307" y="1"/>
                    <a:pt x="27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5" name="Google Shape;576;p29">
              <a:extLst>
                <a:ext uri="{FF2B5EF4-FFF2-40B4-BE49-F238E27FC236}">
                  <a16:creationId xmlns:a16="http://schemas.microsoft.com/office/drawing/2014/main" id="{D6106DE5-41B2-4305-A262-769C1E19AA7C}"/>
                </a:ext>
              </a:extLst>
            </p:cNvPr>
            <p:cNvSpPr/>
            <p:nvPr/>
          </p:nvSpPr>
          <p:spPr>
            <a:xfrm>
              <a:off x="2185600" y="4630125"/>
              <a:ext cx="50500" cy="66475"/>
            </a:xfrm>
            <a:custGeom>
              <a:avLst/>
              <a:gdLst/>
              <a:ahLst/>
              <a:cxnLst/>
              <a:rect l="l" t="t" r="r" b="b"/>
              <a:pathLst>
                <a:path w="2020" h="2659" extrusionOk="0">
                  <a:moveTo>
                    <a:pt x="460" y="0"/>
                  </a:moveTo>
                  <a:cubicBezTo>
                    <a:pt x="439" y="0"/>
                    <a:pt x="419" y="9"/>
                    <a:pt x="403" y="28"/>
                  </a:cubicBezTo>
                  <a:cubicBezTo>
                    <a:pt x="115" y="388"/>
                    <a:pt x="1" y="1192"/>
                    <a:pt x="179" y="1621"/>
                  </a:cubicBezTo>
                  <a:cubicBezTo>
                    <a:pt x="429" y="2224"/>
                    <a:pt x="997" y="2453"/>
                    <a:pt x="1575" y="2644"/>
                  </a:cubicBezTo>
                  <a:cubicBezTo>
                    <a:pt x="1605" y="2654"/>
                    <a:pt x="1633" y="2659"/>
                    <a:pt x="1660" y="2659"/>
                  </a:cubicBezTo>
                  <a:cubicBezTo>
                    <a:pt x="1925" y="2659"/>
                    <a:pt x="2020" y="2214"/>
                    <a:pt x="1718" y="2126"/>
                  </a:cubicBezTo>
                  <a:cubicBezTo>
                    <a:pt x="1253" y="1992"/>
                    <a:pt x="573" y="1814"/>
                    <a:pt x="497" y="1253"/>
                  </a:cubicBezTo>
                  <a:cubicBezTo>
                    <a:pt x="444" y="858"/>
                    <a:pt x="680" y="454"/>
                    <a:pt x="554" y="68"/>
                  </a:cubicBezTo>
                  <a:cubicBezTo>
                    <a:pt x="542" y="30"/>
                    <a:pt x="500" y="0"/>
                    <a:pt x="46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6" name="Google Shape;577;p29">
              <a:extLst>
                <a:ext uri="{FF2B5EF4-FFF2-40B4-BE49-F238E27FC236}">
                  <a16:creationId xmlns:a16="http://schemas.microsoft.com/office/drawing/2014/main" id="{0D3C1903-3B33-4A59-AF1A-992327C90678}"/>
                </a:ext>
              </a:extLst>
            </p:cNvPr>
            <p:cNvSpPr/>
            <p:nvPr/>
          </p:nvSpPr>
          <p:spPr>
            <a:xfrm>
              <a:off x="2232925" y="4682850"/>
              <a:ext cx="59200" cy="57375"/>
            </a:xfrm>
            <a:custGeom>
              <a:avLst/>
              <a:gdLst/>
              <a:ahLst/>
              <a:cxnLst/>
              <a:rect l="l" t="t" r="r" b="b"/>
              <a:pathLst>
                <a:path w="2368" h="2295" extrusionOk="0">
                  <a:moveTo>
                    <a:pt x="655" y="379"/>
                  </a:moveTo>
                  <a:lnTo>
                    <a:pt x="655" y="379"/>
                  </a:lnTo>
                  <a:cubicBezTo>
                    <a:pt x="1106" y="447"/>
                    <a:pt x="1515" y="822"/>
                    <a:pt x="1674" y="1263"/>
                  </a:cubicBezTo>
                  <a:cubicBezTo>
                    <a:pt x="1405" y="889"/>
                    <a:pt x="1066" y="559"/>
                    <a:pt x="655" y="379"/>
                  </a:cubicBezTo>
                  <a:close/>
                  <a:moveTo>
                    <a:pt x="676" y="1"/>
                  </a:moveTo>
                  <a:cubicBezTo>
                    <a:pt x="495" y="1"/>
                    <a:pt x="330" y="70"/>
                    <a:pt x="219" y="252"/>
                  </a:cubicBezTo>
                  <a:cubicBezTo>
                    <a:pt x="204" y="250"/>
                    <a:pt x="188" y="246"/>
                    <a:pt x="172" y="244"/>
                  </a:cubicBezTo>
                  <a:cubicBezTo>
                    <a:pt x="168" y="244"/>
                    <a:pt x="163" y="243"/>
                    <a:pt x="159" y="243"/>
                  </a:cubicBezTo>
                  <a:cubicBezTo>
                    <a:pt x="41" y="243"/>
                    <a:pt x="1" y="434"/>
                    <a:pt x="107" y="487"/>
                  </a:cubicBezTo>
                  <a:cubicBezTo>
                    <a:pt x="463" y="663"/>
                    <a:pt x="813" y="791"/>
                    <a:pt x="1097" y="1085"/>
                  </a:cubicBezTo>
                  <a:cubicBezTo>
                    <a:pt x="1373" y="1370"/>
                    <a:pt x="1606" y="1740"/>
                    <a:pt x="1672" y="2133"/>
                  </a:cubicBezTo>
                  <a:cubicBezTo>
                    <a:pt x="1690" y="2238"/>
                    <a:pt x="1791" y="2294"/>
                    <a:pt x="1890" y="2294"/>
                  </a:cubicBezTo>
                  <a:cubicBezTo>
                    <a:pt x="1967" y="2294"/>
                    <a:pt x="2044" y="2260"/>
                    <a:pt x="2079" y="2187"/>
                  </a:cubicBezTo>
                  <a:cubicBezTo>
                    <a:pt x="2368" y="1588"/>
                    <a:pt x="2101" y="927"/>
                    <a:pt x="1656" y="478"/>
                  </a:cubicBezTo>
                  <a:cubicBezTo>
                    <a:pt x="1445" y="264"/>
                    <a:pt x="1029" y="1"/>
                    <a:pt x="67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7" name="Google Shape;578;p29">
              <a:extLst>
                <a:ext uri="{FF2B5EF4-FFF2-40B4-BE49-F238E27FC236}">
                  <a16:creationId xmlns:a16="http://schemas.microsoft.com/office/drawing/2014/main" id="{69D4861A-3D3F-44B1-8A5B-456BFEC22F56}"/>
                </a:ext>
              </a:extLst>
            </p:cNvPr>
            <p:cNvSpPr/>
            <p:nvPr/>
          </p:nvSpPr>
          <p:spPr>
            <a:xfrm>
              <a:off x="2289500" y="4757875"/>
              <a:ext cx="10475" cy="33075"/>
            </a:xfrm>
            <a:custGeom>
              <a:avLst/>
              <a:gdLst/>
              <a:ahLst/>
              <a:cxnLst/>
              <a:rect l="l" t="t" r="r" b="b"/>
              <a:pathLst>
                <a:path w="419" h="1323" extrusionOk="0">
                  <a:moveTo>
                    <a:pt x="106" y="0"/>
                  </a:moveTo>
                  <a:cubicBezTo>
                    <a:pt x="90" y="0"/>
                    <a:pt x="75" y="9"/>
                    <a:pt x="70" y="27"/>
                  </a:cubicBezTo>
                  <a:cubicBezTo>
                    <a:pt x="1" y="236"/>
                    <a:pt x="32" y="460"/>
                    <a:pt x="53" y="675"/>
                  </a:cubicBezTo>
                  <a:cubicBezTo>
                    <a:pt x="72" y="875"/>
                    <a:pt x="78" y="1102"/>
                    <a:pt x="188" y="1273"/>
                  </a:cubicBezTo>
                  <a:cubicBezTo>
                    <a:pt x="209" y="1305"/>
                    <a:pt x="248" y="1322"/>
                    <a:pt x="285" y="1322"/>
                  </a:cubicBezTo>
                  <a:cubicBezTo>
                    <a:pt x="329" y="1322"/>
                    <a:pt x="371" y="1298"/>
                    <a:pt x="380" y="1247"/>
                  </a:cubicBezTo>
                  <a:cubicBezTo>
                    <a:pt x="419" y="1046"/>
                    <a:pt x="351" y="840"/>
                    <a:pt x="311" y="641"/>
                  </a:cubicBezTo>
                  <a:cubicBezTo>
                    <a:pt x="271" y="431"/>
                    <a:pt x="245" y="206"/>
                    <a:pt x="137" y="17"/>
                  </a:cubicBezTo>
                  <a:cubicBezTo>
                    <a:pt x="129" y="6"/>
                    <a:pt x="118" y="0"/>
                    <a:pt x="10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8" name="Google Shape;579;p29">
              <a:extLst>
                <a:ext uri="{FF2B5EF4-FFF2-40B4-BE49-F238E27FC236}">
                  <a16:creationId xmlns:a16="http://schemas.microsoft.com/office/drawing/2014/main" id="{94E0D100-27F2-43B6-9894-AE333CEA1364}"/>
                </a:ext>
              </a:extLst>
            </p:cNvPr>
            <p:cNvSpPr/>
            <p:nvPr/>
          </p:nvSpPr>
          <p:spPr>
            <a:xfrm>
              <a:off x="2316150" y="4813000"/>
              <a:ext cx="45950" cy="60825"/>
            </a:xfrm>
            <a:custGeom>
              <a:avLst/>
              <a:gdLst/>
              <a:ahLst/>
              <a:cxnLst/>
              <a:rect l="l" t="t" r="r" b="b"/>
              <a:pathLst>
                <a:path w="1838" h="2433" extrusionOk="0">
                  <a:moveTo>
                    <a:pt x="749" y="430"/>
                  </a:moveTo>
                  <a:lnTo>
                    <a:pt x="749" y="430"/>
                  </a:lnTo>
                  <a:cubicBezTo>
                    <a:pt x="953" y="523"/>
                    <a:pt x="1123" y="656"/>
                    <a:pt x="1197" y="920"/>
                  </a:cubicBezTo>
                  <a:cubicBezTo>
                    <a:pt x="1255" y="1124"/>
                    <a:pt x="1304" y="1330"/>
                    <a:pt x="1346" y="1535"/>
                  </a:cubicBezTo>
                  <a:cubicBezTo>
                    <a:pt x="1280" y="1494"/>
                    <a:pt x="1199" y="1461"/>
                    <a:pt x="1148" y="1414"/>
                  </a:cubicBezTo>
                  <a:cubicBezTo>
                    <a:pt x="1011" y="1289"/>
                    <a:pt x="1038" y="1117"/>
                    <a:pt x="994" y="957"/>
                  </a:cubicBezTo>
                  <a:cubicBezTo>
                    <a:pt x="937" y="771"/>
                    <a:pt x="855" y="593"/>
                    <a:pt x="749" y="430"/>
                  </a:cubicBezTo>
                  <a:close/>
                  <a:moveTo>
                    <a:pt x="173" y="0"/>
                  </a:moveTo>
                  <a:cubicBezTo>
                    <a:pt x="68" y="0"/>
                    <a:pt x="0" y="133"/>
                    <a:pt x="55" y="221"/>
                  </a:cubicBezTo>
                  <a:cubicBezTo>
                    <a:pt x="168" y="402"/>
                    <a:pt x="351" y="514"/>
                    <a:pt x="469" y="699"/>
                  </a:cubicBezTo>
                  <a:cubicBezTo>
                    <a:pt x="597" y="898"/>
                    <a:pt x="630" y="1085"/>
                    <a:pt x="684" y="1309"/>
                  </a:cubicBezTo>
                  <a:cubicBezTo>
                    <a:pt x="798" y="1789"/>
                    <a:pt x="1316" y="1828"/>
                    <a:pt x="1468" y="2306"/>
                  </a:cubicBezTo>
                  <a:cubicBezTo>
                    <a:pt x="1494" y="2391"/>
                    <a:pt x="1577" y="2432"/>
                    <a:pt x="1655" y="2432"/>
                  </a:cubicBezTo>
                  <a:cubicBezTo>
                    <a:pt x="1749" y="2432"/>
                    <a:pt x="1837" y="2374"/>
                    <a:pt x="1824" y="2259"/>
                  </a:cubicBezTo>
                  <a:cubicBezTo>
                    <a:pt x="1759" y="1693"/>
                    <a:pt x="1687" y="1008"/>
                    <a:pt x="1409" y="501"/>
                  </a:cubicBezTo>
                  <a:cubicBezTo>
                    <a:pt x="1218" y="150"/>
                    <a:pt x="800" y="97"/>
                    <a:pt x="417" y="86"/>
                  </a:cubicBezTo>
                  <a:cubicBezTo>
                    <a:pt x="343" y="40"/>
                    <a:pt x="265" y="6"/>
                    <a:pt x="181" y="0"/>
                  </a:cubicBezTo>
                  <a:cubicBezTo>
                    <a:pt x="179" y="0"/>
                    <a:pt x="176" y="0"/>
                    <a:pt x="17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9" name="Google Shape;580;p29">
              <a:extLst>
                <a:ext uri="{FF2B5EF4-FFF2-40B4-BE49-F238E27FC236}">
                  <a16:creationId xmlns:a16="http://schemas.microsoft.com/office/drawing/2014/main" id="{DA91096C-DDC7-475B-A55A-2E242E90C399}"/>
                </a:ext>
              </a:extLst>
            </p:cNvPr>
            <p:cNvSpPr/>
            <p:nvPr/>
          </p:nvSpPr>
          <p:spPr>
            <a:xfrm>
              <a:off x="2378000" y="4972700"/>
              <a:ext cx="32975" cy="67075"/>
            </a:xfrm>
            <a:custGeom>
              <a:avLst/>
              <a:gdLst/>
              <a:ahLst/>
              <a:cxnLst/>
              <a:rect l="l" t="t" r="r" b="b"/>
              <a:pathLst>
                <a:path w="1319" h="2683" extrusionOk="0">
                  <a:moveTo>
                    <a:pt x="395" y="533"/>
                  </a:moveTo>
                  <a:lnTo>
                    <a:pt x="395" y="533"/>
                  </a:lnTo>
                  <a:cubicBezTo>
                    <a:pt x="471" y="568"/>
                    <a:pt x="549" y="601"/>
                    <a:pt x="625" y="636"/>
                  </a:cubicBezTo>
                  <a:cubicBezTo>
                    <a:pt x="768" y="1093"/>
                    <a:pt x="829" y="1573"/>
                    <a:pt x="807" y="2052"/>
                  </a:cubicBezTo>
                  <a:cubicBezTo>
                    <a:pt x="753" y="2020"/>
                    <a:pt x="697" y="1989"/>
                    <a:pt x="637" y="1960"/>
                  </a:cubicBezTo>
                  <a:cubicBezTo>
                    <a:pt x="541" y="1484"/>
                    <a:pt x="457" y="1012"/>
                    <a:pt x="395" y="533"/>
                  </a:cubicBezTo>
                  <a:close/>
                  <a:moveTo>
                    <a:pt x="182" y="1"/>
                  </a:moveTo>
                  <a:cubicBezTo>
                    <a:pt x="129" y="1"/>
                    <a:pt x="81" y="31"/>
                    <a:pt x="72" y="102"/>
                  </a:cubicBezTo>
                  <a:cubicBezTo>
                    <a:pt x="0" y="627"/>
                    <a:pt x="98" y="1143"/>
                    <a:pt x="186" y="1662"/>
                  </a:cubicBezTo>
                  <a:cubicBezTo>
                    <a:pt x="213" y="1824"/>
                    <a:pt x="201" y="2086"/>
                    <a:pt x="304" y="2217"/>
                  </a:cubicBezTo>
                  <a:cubicBezTo>
                    <a:pt x="428" y="2376"/>
                    <a:pt x="690" y="2455"/>
                    <a:pt x="835" y="2620"/>
                  </a:cubicBezTo>
                  <a:cubicBezTo>
                    <a:pt x="874" y="2663"/>
                    <a:pt x="928" y="2683"/>
                    <a:pt x="984" y="2683"/>
                  </a:cubicBezTo>
                  <a:cubicBezTo>
                    <a:pt x="1080" y="2683"/>
                    <a:pt x="1179" y="2623"/>
                    <a:pt x="1201" y="2524"/>
                  </a:cubicBezTo>
                  <a:cubicBezTo>
                    <a:pt x="1319" y="1976"/>
                    <a:pt x="1302" y="1424"/>
                    <a:pt x="1180" y="878"/>
                  </a:cubicBezTo>
                  <a:cubicBezTo>
                    <a:pt x="1141" y="705"/>
                    <a:pt x="1110" y="442"/>
                    <a:pt x="983" y="306"/>
                  </a:cubicBezTo>
                  <a:cubicBezTo>
                    <a:pt x="854" y="166"/>
                    <a:pt x="525" y="132"/>
                    <a:pt x="354" y="72"/>
                  </a:cubicBezTo>
                  <a:cubicBezTo>
                    <a:pt x="342" y="69"/>
                    <a:pt x="330" y="67"/>
                    <a:pt x="317" y="67"/>
                  </a:cubicBezTo>
                  <a:cubicBezTo>
                    <a:pt x="284" y="26"/>
                    <a:pt x="231" y="1"/>
                    <a:pt x="18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0" name="Google Shape;581;p29">
              <a:extLst>
                <a:ext uri="{FF2B5EF4-FFF2-40B4-BE49-F238E27FC236}">
                  <a16:creationId xmlns:a16="http://schemas.microsoft.com/office/drawing/2014/main" id="{40A76AA4-97E7-4C08-BEB7-20D7C18C93E9}"/>
                </a:ext>
              </a:extLst>
            </p:cNvPr>
            <p:cNvSpPr/>
            <p:nvPr/>
          </p:nvSpPr>
          <p:spPr>
            <a:xfrm>
              <a:off x="2367650" y="4806600"/>
              <a:ext cx="56475" cy="120850"/>
            </a:xfrm>
            <a:custGeom>
              <a:avLst/>
              <a:gdLst/>
              <a:ahLst/>
              <a:cxnLst/>
              <a:rect l="l" t="t" r="r" b="b"/>
              <a:pathLst>
                <a:path w="2259" h="4834" extrusionOk="0">
                  <a:moveTo>
                    <a:pt x="53" y="0"/>
                  </a:moveTo>
                  <a:cubicBezTo>
                    <a:pt x="23" y="0"/>
                    <a:pt x="0" y="36"/>
                    <a:pt x="16" y="66"/>
                  </a:cubicBezTo>
                  <a:cubicBezTo>
                    <a:pt x="311" y="646"/>
                    <a:pt x="444" y="1220"/>
                    <a:pt x="483" y="1872"/>
                  </a:cubicBezTo>
                  <a:cubicBezTo>
                    <a:pt x="506" y="2275"/>
                    <a:pt x="400" y="2733"/>
                    <a:pt x="499" y="3127"/>
                  </a:cubicBezTo>
                  <a:cubicBezTo>
                    <a:pt x="566" y="3401"/>
                    <a:pt x="688" y="3545"/>
                    <a:pt x="893" y="3735"/>
                  </a:cubicBezTo>
                  <a:cubicBezTo>
                    <a:pt x="1270" y="4082"/>
                    <a:pt x="1616" y="4428"/>
                    <a:pt x="1977" y="4791"/>
                  </a:cubicBezTo>
                  <a:cubicBezTo>
                    <a:pt x="2006" y="4821"/>
                    <a:pt x="2042" y="4834"/>
                    <a:pt x="2078" y="4834"/>
                  </a:cubicBezTo>
                  <a:cubicBezTo>
                    <a:pt x="2170" y="4834"/>
                    <a:pt x="2259" y="4748"/>
                    <a:pt x="2230" y="4643"/>
                  </a:cubicBezTo>
                  <a:cubicBezTo>
                    <a:pt x="2129" y="4283"/>
                    <a:pt x="1967" y="4070"/>
                    <a:pt x="1671" y="3824"/>
                  </a:cubicBezTo>
                  <a:cubicBezTo>
                    <a:pt x="1377" y="3580"/>
                    <a:pt x="1222" y="3531"/>
                    <a:pt x="1013" y="3166"/>
                  </a:cubicBezTo>
                  <a:cubicBezTo>
                    <a:pt x="774" y="2744"/>
                    <a:pt x="831" y="2504"/>
                    <a:pt x="807" y="2036"/>
                  </a:cubicBezTo>
                  <a:cubicBezTo>
                    <a:pt x="770" y="1353"/>
                    <a:pt x="714" y="396"/>
                    <a:pt x="75" y="7"/>
                  </a:cubicBezTo>
                  <a:cubicBezTo>
                    <a:pt x="68" y="2"/>
                    <a:pt x="60" y="0"/>
                    <a:pt x="5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1" name="Google Shape;582;p29">
              <a:extLst>
                <a:ext uri="{FF2B5EF4-FFF2-40B4-BE49-F238E27FC236}">
                  <a16:creationId xmlns:a16="http://schemas.microsoft.com/office/drawing/2014/main" id="{6C5C7FB1-C330-46BF-A70C-66BA3BF14DF5}"/>
                </a:ext>
              </a:extLst>
            </p:cNvPr>
            <p:cNvSpPr/>
            <p:nvPr/>
          </p:nvSpPr>
          <p:spPr>
            <a:xfrm>
              <a:off x="2393375" y="4803375"/>
              <a:ext cx="33225" cy="32025"/>
            </a:xfrm>
            <a:custGeom>
              <a:avLst/>
              <a:gdLst/>
              <a:ahLst/>
              <a:cxnLst/>
              <a:rect l="l" t="t" r="r" b="b"/>
              <a:pathLst>
                <a:path w="1329" h="1281" extrusionOk="0">
                  <a:moveTo>
                    <a:pt x="728" y="678"/>
                  </a:moveTo>
                  <a:lnTo>
                    <a:pt x="728" y="678"/>
                  </a:lnTo>
                  <a:cubicBezTo>
                    <a:pt x="798" y="730"/>
                    <a:pt x="852" y="795"/>
                    <a:pt x="869" y="884"/>
                  </a:cubicBezTo>
                  <a:lnTo>
                    <a:pt x="869" y="892"/>
                  </a:lnTo>
                  <a:cubicBezTo>
                    <a:pt x="859" y="884"/>
                    <a:pt x="842" y="879"/>
                    <a:pt x="834" y="867"/>
                  </a:cubicBezTo>
                  <a:cubicBezTo>
                    <a:pt x="793" y="807"/>
                    <a:pt x="758" y="744"/>
                    <a:pt x="728" y="678"/>
                  </a:cubicBezTo>
                  <a:close/>
                  <a:moveTo>
                    <a:pt x="276" y="1"/>
                  </a:moveTo>
                  <a:cubicBezTo>
                    <a:pt x="113" y="1"/>
                    <a:pt x="1" y="269"/>
                    <a:pt x="176" y="400"/>
                  </a:cubicBezTo>
                  <a:cubicBezTo>
                    <a:pt x="219" y="429"/>
                    <a:pt x="266" y="455"/>
                    <a:pt x="313" y="476"/>
                  </a:cubicBezTo>
                  <a:cubicBezTo>
                    <a:pt x="325" y="521"/>
                    <a:pt x="344" y="567"/>
                    <a:pt x="359" y="612"/>
                  </a:cubicBezTo>
                  <a:cubicBezTo>
                    <a:pt x="399" y="753"/>
                    <a:pt x="422" y="899"/>
                    <a:pt x="502" y="1023"/>
                  </a:cubicBezTo>
                  <a:cubicBezTo>
                    <a:pt x="594" y="1166"/>
                    <a:pt x="758" y="1280"/>
                    <a:pt x="918" y="1280"/>
                  </a:cubicBezTo>
                  <a:cubicBezTo>
                    <a:pt x="1006" y="1280"/>
                    <a:pt x="1092" y="1246"/>
                    <a:pt x="1165" y="1164"/>
                  </a:cubicBezTo>
                  <a:cubicBezTo>
                    <a:pt x="1329" y="979"/>
                    <a:pt x="1275" y="695"/>
                    <a:pt x="1139" y="511"/>
                  </a:cubicBezTo>
                  <a:cubicBezTo>
                    <a:pt x="952" y="256"/>
                    <a:pt x="625" y="223"/>
                    <a:pt x="385" y="41"/>
                  </a:cubicBezTo>
                  <a:cubicBezTo>
                    <a:pt x="348" y="13"/>
                    <a:pt x="311" y="1"/>
                    <a:pt x="27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2" name="Google Shape;583;p29">
              <a:extLst>
                <a:ext uri="{FF2B5EF4-FFF2-40B4-BE49-F238E27FC236}">
                  <a16:creationId xmlns:a16="http://schemas.microsoft.com/office/drawing/2014/main" id="{7405DF3A-6F0F-4B52-BCF6-A8C151A4A26F}"/>
                </a:ext>
              </a:extLst>
            </p:cNvPr>
            <p:cNvSpPr/>
            <p:nvPr/>
          </p:nvSpPr>
          <p:spPr>
            <a:xfrm>
              <a:off x="2443300" y="4969175"/>
              <a:ext cx="28350" cy="45775"/>
            </a:xfrm>
            <a:custGeom>
              <a:avLst/>
              <a:gdLst/>
              <a:ahLst/>
              <a:cxnLst/>
              <a:rect l="l" t="t" r="r" b="b"/>
              <a:pathLst>
                <a:path w="1134" h="1831" extrusionOk="0">
                  <a:moveTo>
                    <a:pt x="577" y="813"/>
                  </a:moveTo>
                  <a:cubicBezTo>
                    <a:pt x="624" y="895"/>
                    <a:pt x="644" y="991"/>
                    <a:pt x="634" y="1086"/>
                  </a:cubicBezTo>
                  <a:cubicBezTo>
                    <a:pt x="623" y="1194"/>
                    <a:pt x="564" y="1290"/>
                    <a:pt x="474" y="1350"/>
                  </a:cubicBezTo>
                  <a:cubicBezTo>
                    <a:pt x="504" y="1171"/>
                    <a:pt x="539" y="992"/>
                    <a:pt x="577" y="813"/>
                  </a:cubicBezTo>
                  <a:close/>
                  <a:moveTo>
                    <a:pt x="578" y="0"/>
                  </a:moveTo>
                  <a:cubicBezTo>
                    <a:pt x="554" y="0"/>
                    <a:pt x="529" y="9"/>
                    <a:pt x="513" y="26"/>
                  </a:cubicBezTo>
                  <a:cubicBezTo>
                    <a:pt x="480" y="60"/>
                    <a:pt x="452" y="96"/>
                    <a:pt x="425" y="135"/>
                  </a:cubicBezTo>
                  <a:cubicBezTo>
                    <a:pt x="301" y="152"/>
                    <a:pt x="216" y="305"/>
                    <a:pt x="261" y="438"/>
                  </a:cubicBezTo>
                  <a:cubicBezTo>
                    <a:pt x="119" y="792"/>
                    <a:pt x="74" y="1221"/>
                    <a:pt x="22" y="1563"/>
                  </a:cubicBezTo>
                  <a:cubicBezTo>
                    <a:pt x="0" y="1708"/>
                    <a:pt x="77" y="1809"/>
                    <a:pt x="222" y="1825"/>
                  </a:cubicBezTo>
                  <a:cubicBezTo>
                    <a:pt x="251" y="1829"/>
                    <a:pt x="278" y="1830"/>
                    <a:pt x="306" y="1830"/>
                  </a:cubicBezTo>
                  <a:cubicBezTo>
                    <a:pt x="659" y="1830"/>
                    <a:pt x="967" y="1562"/>
                    <a:pt x="1048" y="1216"/>
                  </a:cubicBezTo>
                  <a:cubicBezTo>
                    <a:pt x="1134" y="843"/>
                    <a:pt x="943" y="501"/>
                    <a:pt x="673" y="261"/>
                  </a:cubicBezTo>
                  <a:cubicBezTo>
                    <a:pt x="675" y="195"/>
                    <a:pt x="673" y="130"/>
                    <a:pt x="663" y="65"/>
                  </a:cubicBezTo>
                  <a:cubicBezTo>
                    <a:pt x="657" y="22"/>
                    <a:pt x="618" y="0"/>
                    <a:pt x="57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3" name="Google Shape;584;p29">
              <a:extLst>
                <a:ext uri="{FF2B5EF4-FFF2-40B4-BE49-F238E27FC236}">
                  <a16:creationId xmlns:a16="http://schemas.microsoft.com/office/drawing/2014/main" id="{D5D67C97-8897-4AB7-98D3-093340B3E299}"/>
                </a:ext>
              </a:extLst>
            </p:cNvPr>
            <p:cNvSpPr/>
            <p:nvPr/>
          </p:nvSpPr>
          <p:spPr>
            <a:xfrm>
              <a:off x="2273100" y="4870375"/>
              <a:ext cx="62375" cy="83325"/>
            </a:xfrm>
            <a:custGeom>
              <a:avLst/>
              <a:gdLst/>
              <a:ahLst/>
              <a:cxnLst/>
              <a:rect l="l" t="t" r="r" b="b"/>
              <a:pathLst>
                <a:path w="2495" h="3333" extrusionOk="0">
                  <a:moveTo>
                    <a:pt x="1943" y="0"/>
                  </a:moveTo>
                  <a:cubicBezTo>
                    <a:pt x="1930" y="0"/>
                    <a:pt x="1917" y="1"/>
                    <a:pt x="1903" y="2"/>
                  </a:cubicBezTo>
                  <a:cubicBezTo>
                    <a:pt x="1816" y="9"/>
                    <a:pt x="1730" y="111"/>
                    <a:pt x="1792" y="197"/>
                  </a:cubicBezTo>
                  <a:cubicBezTo>
                    <a:pt x="1994" y="476"/>
                    <a:pt x="1988" y="659"/>
                    <a:pt x="1979" y="999"/>
                  </a:cubicBezTo>
                  <a:cubicBezTo>
                    <a:pt x="1969" y="1372"/>
                    <a:pt x="2147" y="1740"/>
                    <a:pt x="2060" y="2106"/>
                  </a:cubicBezTo>
                  <a:cubicBezTo>
                    <a:pt x="1847" y="3009"/>
                    <a:pt x="752" y="2830"/>
                    <a:pt x="79" y="3168"/>
                  </a:cubicBezTo>
                  <a:cubicBezTo>
                    <a:pt x="1" y="3207"/>
                    <a:pt x="48" y="3311"/>
                    <a:pt x="119" y="3317"/>
                  </a:cubicBezTo>
                  <a:cubicBezTo>
                    <a:pt x="228" y="3327"/>
                    <a:pt x="343" y="3332"/>
                    <a:pt x="461" y="3332"/>
                  </a:cubicBezTo>
                  <a:cubicBezTo>
                    <a:pt x="1289" y="3332"/>
                    <a:pt x="2257" y="3065"/>
                    <a:pt x="2453" y="2186"/>
                  </a:cubicBezTo>
                  <a:cubicBezTo>
                    <a:pt x="2495" y="2001"/>
                    <a:pt x="2490" y="1810"/>
                    <a:pt x="2461" y="1624"/>
                  </a:cubicBezTo>
                  <a:cubicBezTo>
                    <a:pt x="2405" y="1274"/>
                    <a:pt x="2436" y="944"/>
                    <a:pt x="2411" y="598"/>
                  </a:cubicBezTo>
                  <a:cubicBezTo>
                    <a:pt x="2389" y="295"/>
                    <a:pt x="2259" y="0"/>
                    <a:pt x="194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4" name="Google Shape;585;p29">
              <a:extLst>
                <a:ext uri="{FF2B5EF4-FFF2-40B4-BE49-F238E27FC236}">
                  <a16:creationId xmlns:a16="http://schemas.microsoft.com/office/drawing/2014/main" id="{0977299E-B56A-4B8C-ABFB-B2765326D425}"/>
                </a:ext>
              </a:extLst>
            </p:cNvPr>
            <p:cNvSpPr/>
            <p:nvPr/>
          </p:nvSpPr>
          <p:spPr>
            <a:xfrm>
              <a:off x="2331600" y="4963075"/>
              <a:ext cx="85475" cy="176000"/>
            </a:xfrm>
            <a:custGeom>
              <a:avLst/>
              <a:gdLst/>
              <a:ahLst/>
              <a:cxnLst/>
              <a:rect l="l" t="t" r="r" b="b"/>
              <a:pathLst>
                <a:path w="3419" h="7040" extrusionOk="0">
                  <a:moveTo>
                    <a:pt x="1007" y="0"/>
                  </a:moveTo>
                  <a:cubicBezTo>
                    <a:pt x="983" y="0"/>
                    <a:pt x="960" y="10"/>
                    <a:pt x="940" y="34"/>
                  </a:cubicBezTo>
                  <a:cubicBezTo>
                    <a:pt x="57" y="1122"/>
                    <a:pt x="1" y="2059"/>
                    <a:pt x="725" y="3241"/>
                  </a:cubicBezTo>
                  <a:cubicBezTo>
                    <a:pt x="891" y="3512"/>
                    <a:pt x="1104" y="3745"/>
                    <a:pt x="1269" y="4011"/>
                  </a:cubicBezTo>
                  <a:cubicBezTo>
                    <a:pt x="1711" y="4466"/>
                    <a:pt x="1920" y="4982"/>
                    <a:pt x="1897" y="5559"/>
                  </a:cubicBezTo>
                  <a:cubicBezTo>
                    <a:pt x="1911" y="5692"/>
                    <a:pt x="1948" y="5819"/>
                    <a:pt x="2007" y="5939"/>
                  </a:cubicBezTo>
                  <a:cubicBezTo>
                    <a:pt x="2246" y="6391"/>
                    <a:pt x="2788" y="6557"/>
                    <a:pt x="3097" y="6962"/>
                  </a:cubicBezTo>
                  <a:cubicBezTo>
                    <a:pt x="3137" y="7014"/>
                    <a:pt x="3195" y="7039"/>
                    <a:pt x="3251" y="7039"/>
                  </a:cubicBezTo>
                  <a:cubicBezTo>
                    <a:pt x="3333" y="7039"/>
                    <a:pt x="3409" y="6985"/>
                    <a:pt x="3411" y="6878"/>
                  </a:cubicBezTo>
                  <a:cubicBezTo>
                    <a:pt x="3419" y="6550"/>
                    <a:pt x="3391" y="6548"/>
                    <a:pt x="3167" y="6304"/>
                  </a:cubicBezTo>
                  <a:cubicBezTo>
                    <a:pt x="3044" y="6173"/>
                    <a:pt x="2841" y="6135"/>
                    <a:pt x="2718" y="6009"/>
                  </a:cubicBezTo>
                  <a:cubicBezTo>
                    <a:pt x="2013" y="5282"/>
                    <a:pt x="2519" y="5344"/>
                    <a:pt x="2285" y="4808"/>
                  </a:cubicBezTo>
                  <a:cubicBezTo>
                    <a:pt x="2089" y="4360"/>
                    <a:pt x="1858" y="4091"/>
                    <a:pt x="1553" y="3726"/>
                  </a:cubicBezTo>
                  <a:cubicBezTo>
                    <a:pt x="1250" y="3360"/>
                    <a:pt x="620" y="2673"/>
                    <a:pt x="539" y="2140"/>
                  </a:cubicBezTo>
                  <a:cubicBezTo>
                    <a:pt x="436" y="1459"/>
                    <a:pt x="791" y="732"/>
                    <a:pt x="1102" y="159"/>
                  </a:cubicBezTo>
                  <a:cubicBezTo>
                    <a:pt x="1141" y="86"/>
                    <a:pt x="1075" y="0"/>
                    <a:pt x="100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5" name="Google Shape;586;p29">
              <a:extLst>
                <a:ext uri="{FF2B5EF4-FFF2-40B4-BE49-F238E27FC236}">
                  <a16:creationId xmlns:a16="http://schemas.microsoft.com/office/drawing/2014/main" id="{103604AB-85F3-4B9A-8732-EB6B6B39F157}"/>
                </a:ext>
              </a:extLst>
            </p:cNvPr>
            <p:cNvSpPr/>
            <p:nvPr/>
          </p:nvSpPr>
          <p:spPr>
            <a:xfrm>
              <a:off x="2228150" y="1446750"/>
              <a:ext cx="41175" cy="47675"/>
            </a:xfrm>
            <a:custGeom>
              <a:avLst/>
              <a:gdLst/>
              <a:ahLst/>
              <a:cxnLst/>
              <a:rect l="l" t="t" r="r" b="b"/>
              <a:pathLst>
                <a:path w="1647" h="1907" extrusionOk="0">
                  <a:moveTo>
                    <a:pt x="352" y="1"/>
                  </a:moveTo>
                  <a:cubicBezTo>
                    <a:pt x="303" y="1"/>
                    <a:pt x="257" y="29"/>
                    <a:pt x="240" y="96"/>
                  </a:cubicBezTo>
                  <a:cubicBezTo>
                    <a:pt x="104" y="649"/>
                    <a:pt x="0" y="1437"/>
                    <a:pt x="556" y="1807"/>
                  </a:cubicBezTo>
                  <a:cubicBezTo>
                    <a:pt x="654" y="1873"/>
                    <a:pt x="795" y="1906"/>
                    <a:pt x="941" y="1906"/>
                  </a:cubicBezTo>
                  <a:cubicBezTo>
                    <a:pt x="1283" y="1906"/>
                    <a:pt x="1647" y="1722"/>
                    <a:pt x="1514" y="1346"/>
                  </a:cubicBezTo>
                  <a:cubicBezTo>
                    <a:pt x="1495" y="1294"/>
                    <a:pt x="1453" y="1268"/>
                    <a:pt x="1410" y="1268"/>
                  </a:cubicBezTo>
                  <a:cubicBezTo>
                    <a:pt x="1375" y="1268"/>
                    <a:pt x="1339" y="1285"/>
                    <a:pt x="1313" y="1320"/>
                  </a:cubicBezTo>
                  <a:cubicBezTo>
                    <a:pt x="1228" y="1435"/>
                    <a:pt x="1160" y="1572"/>
                    <a:pt x="1006" y="1606"/>
                  </a:cubicBezTo>
                  <a:cubicBezTo>
                    <a:pt x="983" y="1611"/>
                    <a:pt x="961" y="1613"/>
                    <a:pt x="939" y="1613"/>
                  </a:cubicBezTo>
                  <a:cubicBezTo>
                    <a:pt x="736" y="1613"/>
                    <a:pt x="571" y="1410"/>
                    <a:pt x="503" y="1239"/>
                  </a:cubicBezTo>
                  <a:cubicBezTo>
                    <a:pt x="374" y="912"/>
                    <a:pt x="447" y="503"/>
                    <a:pt x="494" y="165"/>
                  </a:cubicBezTo>
                  <a:cubicBezTo>
                    <a:pt x="507" y="68"/>
                    <a:pt x="426" y="1"/>
                    <a:pt x="35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6" name="Google Shape;587;p29">
              <a:extLst>
                <a:ext uri="{FF2B5EF4-FFF2-40B4-BE49-F238E27FC236}">
                  <a16:creationId xmlns:a16="http://schemas.microsoft.com/office/drawing/2014/main" id="{2C831CF0-9DE7-4C2A-A540-290C8EAFCEEB}"/>
                </a:ext>
              </a:extLst>
            </p:cNvPr>
            <p:cNvSpPr/>
            <p:nvPr/>
          </p:nvSpPr>
          <p:spPr>
            <a:xfrm>
              <a:off x="2256000" y="1450600"/>
              <a:ext cx="18425" cy="21200"/>
            </a:xfrm>
            <a:custGeom>
              <a:avLst/>
              <a:gdLst/>
              <a:ahLst/>
              <a:cxnLst/>
              <a:rect l="l" t="t" r="r" b="b"/>
              <a:pathLst>
                <a:path w="737" h="848" extrusionOk="0">
                  <a:moveTo>
                    <a:pt x="103" y="1"/>
                  </a:moveTo>
                  <a:cubicBezTo>
                    <a:pt x="36" y="1"/>
                    <a:pt x="1" y="93"/>
                    <a:pt x="65" y="143"/>
                  </a:cubicBezTo>
                  <a:cubicBezTo>
                    <a:pt x="177" y="229"/>
                    <a:pt x="271" y="339"/>
                    <a:pt x="337" y="463"/>
                  </a:cubicBezTo>
                  <a:cubicBezTo>
                    <a:pt x="397" y="573"/>
                    <a:pt x="433" y="709"/>
                    <a:pt x="506" y="808"/>
                  </a:cubicBezTo>
                  <a:cubicBezTo>
                    <a:pt x="525" y="833"/>
                    <a:pt x="556" y="848"/>
                    <a:pt x="586" y="848"/>
                  </a:cubicBezTo>
                  <a:cubicBezTo>
                    <a:pt x="620" y="848"/>
                    <a:pt x="652" y="829"/>
                    <a:pt x="662" y="788"/>
                  </a:cubicBezTo>
                  <a:cubicBezTo>
                    <a:pt x="736" y="464"/>
                    <a:pt x="400" y="144"/>
                    <a:pt x="143" y="11"/>
                  </a:cubicBezTo>
                  <a:cubicBezTo>
                    <a:pt x="129" y="4"/>
                    <a:pt x="115" y="1"/>
                    <a:pt x="10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7" name="Google Shape;588;p29">
              <a:extLst>
                <a:ext uri="{FF2B5EF4-FFF2-40B4-BE49-F238E27FC236}">
                  <a16:creationId xmlns:a16="http://schemas.microsoft.com/office/drawing/2014/main" id="{BCC3AFD3-5169-4567-AEFE-2B17A355F15D}"/>
                </a:ext>
              </a:extLst>
            </p:cNvPr>
            <p:cNvSpPr/>
            <p:nvPr/>
          </p:nvSpPr>
          <p:spPr>
            <a:xfrm>
              <a:off x="5410550" y="280725"/>
              <a:ext cx="43750" cy="34750"/>
            </a:xfrm>
            <a:custGeom>
              <a:avLst/>
              <a:gdLst/>
              <a:ahLst/>
              <a:cxnLst/>
              <a:rect l="l" t="t" r="r" b="b"/>
              <a:pathLst>
                <a:path w="1750" h="1390" extrusionOk="0">
                  <a:moveTo>
                    <a:pt x="700" y="1"/>
                  </a:moveTo>
                  <a:cubicBezTo>
                    <a:pt x="631" y="1"/>
                    <a:pt x="557" y="16"/>
                    <a:pt x="477" y="50"/>
                  </a:cubicBezTo>
                  <a:cubicBezTo>
                    <a:pt x="291" y="130"/>
                    <a:pt x="199" y="304"/>
                    <a:pt x="158" y="495"/>
                  </a:cubicBezTo>
                  <a:cubicBezTo>
                    <a:pt x="110" y="720"/>
                    <a:pt x="160" y="1056"/>
                    <a:pt x="33" y="1249"/>
                  </a:cubicBezTo>
                  <a:cubicBezTo>
                    <a:pt x="0" y="1298"/>
                    <a:pt x="44" y="1342"/>
                    <a:pt x="89" y="1342"/>
                  </a:cubicBezTo>
                  <a:cubicBezTo>
                    <a:pt x="103" y="1342"/>
                    <a:pt x="118" y="1337"/>
                    <a:pt x="131" y="1327"/>
                  </a:cubicBezTo>
                  <a:cubicBezTo>
                    <a:pt x="245" y="1232"/>
                    <a:pt x="335" y="1137"/>
                    <a:pt x="383" y="991"/>
                  </a:cubicBezTo>
                  <a:cubicBezTo>
                    <a:pt x="438" y="828"/>
                    <a:pt x="405" y="608"/>
                    <a:pt x="501" y="460"/>
                  </a:cubicBezTo>
                  <a:cubicBezTo>
                    <a:pt x="551" y="382"/>
                    <a:pt x="604" y="350"/>
                    <a:pt x="656" y="350"/>
                  </a:cubicBezTo>
                  <a:cubicBezTo>
                    <a:pt x="841" y="350"/>
                    <a:pt x="1020" y="747"/>
                    <a:pt x="1078" y="885"/>
                  </a:cubicBezTo>
                  <a:cubicBezTo>
                    <a:pt x="1161" y="1085"/>
                    <a:pt x="1247" y="1246"/>
                    <a:pt x="1436" y="1362"/>
                  </a:cubicBezTo>
                  <a:cubicBezTo>
                    <a:pt x="1468" y="1381"/>
                    <a:pt x="1499" y="1390"/>
                    <a:pt x="1527" y="1390"/>
                  </a:cubicBezTo>
                  <a:cubicBezTo>
                    <a:pt x="1662" y="1390"/>
                    <a:pt x="1750" y="1206"/>
                    <a:pt x="1649" y="1086"/>
                  </a:cubicBezTo>
                  <a:cubicBezTo>
                    <a:pt x="1395" y="784"/>
                    <a:pt x="1187" y="1"/>
                    <a:pt x="70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8" name="Google Shape;589;p29">
              <a:extLst>
                <a:ext uri="{FF2B5EF4-FFF2-40B4-BE49-F238E27FC236}">
                  <a16:creationId xmlns:a16="http://schemas.microsoft.com/office/drawing/2014/main" id="{F979AB7B-E4C6-4DE6-A7E1-C4FBEF7B24EE}"/>
                </a:ext>
              </a:extLst>
            </p:cNvPr>
            <p:cNvSpPr/>
            <p:nvPr/>
          </p:nvSpPr>
          <p:spPr>
            <a:xfrm>
              <a:off x="5655925" y="297625"/>
              <a:ext cx="84150" cy="31225"/>
            </a:xfrm>
            <a:custGeom>
              <a:avLst/>
              <a:gdLst/>
              <a:ahLst/>
              <a:cxnLst/>
              <a:rect l="l" t="t" r="r" b="b"/>
              <a:pathLst>
                <a:path w="3366" h="1249" extrusionOk="0">
                  <a:moveTo>
                    <a:pt x="2527" y="0"/>
                  </a:moveTo>
                  <a:cubicBezTo>
                    <a:pt x="1683" y="0"/>
                    <a:pt x="822" y="747"/>
                    <a:pt x="99" y="1046"/>
                  </a:cubicBezTo>
                  <a:cubicBezTo>
                    <a:pt x="7" y="1086"/>
                    <a:pt x="0" y="1249"/>
                    <a:pt x="113" y="1249"/>
                  </a:cubicBezTo>
                  <a:cubicBezTo>
                    <a:pt x="118" y="1249"/>
                    <a:pt x="122" y="1249"/>
                    <a:pt x="127" y="1248"/>
                  </a:cubicBezTo>
                  <a:cubicBezTo>
                    <a:pt x="983" y="1159"/>
                    <a:pt x="1685" y="348"/>
                    <a:pt x="2522" y="348"/>
                  </a:cubicBezTo>
                  <a:cubicBezTo>
                    <a:pt x="2693" y="348"/>
                    <a:pt x="2871" y="382"/>
                    <a:pt x="3056" y="464"/>
                  </a:cubicBezTo>
                  <a:cubicBezTo>
                    <a:pt x="3080" y="474"/>
                    <a:pt x="3104" y="479"/>
                    <a:pt x="3127" y="479"/>
                  </a:cubicBezTo>
                  <a:cubicBezTo>
                    <a:pt x="3271" y="479"/>
                    <a:pt x="3365" y="286"/>
                    <a:pt x="3214" y="194"/>
                  </a:cubicBezTo>
                  <a:cubicBezTo>
                    <a:pt x="2988" y="57"/>
                    <a:pt x="2758" y="0"/>
                    <a:pt x="252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9" name="Google Shape;590;p29">
              <a:extLst>
                <a:ext uri="{FF2B5EF4-FFF2-40B4-BE49-F238E27FC236}">
                  <a16:creationId xmlns:a16="http://schemas.microsoft.com/office/drawing/2014/main" id="{D46B0819-4132-4481-A63A-7A2F231F2DDC}"/>
                </a:ext>
              </a:extLst>
            </p:cNvPr>
            <p:cNvSpPr/>
            <p:nvPr/>
          </p:nvSpPr>
          <p:spPr>
            <a:xfrm>
              <a:off x="5521850" y="354800"/>
              <a:ext cx="35925" cy="38250"/>
            </a:xfrm>
            <a:custGeom>
              <a:avLst/>
              <a:gdLst/>
              <a:ahLst/>
              <a:cxnLst/>
              <a:rect l="l" t="t" r="r" b="b"/>
              <a:pathLst>
                <a:path w="1437" h="1530" extrusionOk="0">
                  <a:moveTo>
                    <a:pt x="669" y="0"/>
                  </a:moveTo>
                  <a:cubicBezTo>
                    <a:pt x="664" y="0"/>
                    <a:pt x="660" y="1"/>
                    <a:pt x="655" y="1"/>
                  </a:cubicBezTo>
                  <a:cubicBezTo>
                    <a:pt x="417" y="47"/>
                    <a:pt x="235" y="155"/>
                    <a:pt x="122" y="376"/>
                  </a:cubicBezTo>
                  <a:cubicBezTo>
                    <a:pt x="19" y="584"/>
                    <a:pt x="1" y="843"/>
                    <a:pt x="100" y="1056"/>
                  </a:cubicBezTo>
                  <a:cubicBezTo>
                    <a:pt x="233" y="1340"/>
                    <a:pt x="562" y="1529"/>
                    <a:pt x="878" y="1529"/>
                  </a:cubicBezTo>
                  <a:cubicBezTo>
                    <a:pt x="1039" y="1529"/>
                    <a:pt x="1196" y="1480"/>
                    <a:pt x="1323" y="1370"/>
                  </a:cubicBezTo>
                  <a:cubicBezTo>
                    <a:pt x="1436" y="1270"/>
                    <a:pt x="1340" y="1077"/>
                    <a:pt x="1205" y="1077"/>
                  </a:cubicBezTo>
                  <a:cubicBezTo>
                    <a:pt x="1189" y="1077"/>
                    <a:pt x="1173" y="1079"/>
                    <a:pt x="1157" y="1085"/>
                  </a:cubicBezTo>
                  <a:cubicBezTo>
                    <a:pt x="1052" y="1120"/>
                    <a:pt x="937" y="1145"/>
                    <a:pt x="827" y="1145"/>
                  </a:cubicBezTo>
                  <a:cubicBezTo>
                    <a:pt x="645" y="1145"/>
                    <a:pt x="477" y="1076"/>
                    <a:pt x="396" y="867"/>
                  </a:cubicBezTo>
                  <a:cubicBezTo>
                    <a:pt x="293" y="607"/>
                    <a:pt x="472" y="250"/>
                    <a:pt x="712" y="135"/>
                  </a:cubicBezTo>
                  <a:cubicBezTo>
                    <a:pt x="786" y="99"/>
                    <a:pt x="739" y="0"/>
                    <a:pt x="66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0" name="Google Shape;591;p29">
              <a:extLst>
                <a:ext uri="{FF2B5EF4-FFF2-40B4-BE49-F238E27FC236}">
                  <a16:creationId xmlns:a16="http://schemas.microsoft.com/office/drawing/2014/main" id="{F36B9ACC-F33B-41B3-8E60-B872C39E0666}"/>
                </a:ext>
              </a:extLst>
            </p:cNvPr>
            <p:cNvSpPr/>
            <p:nvPr/>
          </p:nvSpPr>
          <p:spPr>
            <a:xfrm>
              <a:off x="5550900" y="360000"/>
              <a:ext cx="17875" cy="25125"/>
            </a:xfrm>
            <a:custGeom>
              <a:avLst/>
              <a:gdLst/>
              <a:ahLst/>
              <a:cxnLst/>
              <a:rect l="l" t="t" r="r" b="b"/>
              <a:pathLst>
                <a:path w="715" h="1005" extrusionOk="0">
                  <a:moveTo>
                    <a:pt x="89" y="1"/>
                  </a:moveTo>
                  <a:cubicBezTo>
                    <a:pt x="37" y="1"/>
                    <a:pt x="1" y="67"/>
                    <a:pt x="41" y="112"/>
                  </a:cubicBezTo>
                  <a:cubicBezTo>
                    <a:pt x="140" y="221"/>
                    <a:pt x="208" y="385"/>
                    <a:pt x="230" y="529"/>
                  </a:cubicBezTo>
                  <a:cubicBezTo>
                    <a:pt x="249" y="664"/>
                    <a:pt x="224" y="800"/>
                    <a:pt x="245" y="935"/>
                  </a:cubicBezTo>
                  <a:cubicBezTo>
                    <a:pt x="253" y="982"/>
                    <a:pt x="295" y="1005"/>
                    <a:pt x="337" y="1005"/>
                  </a:cubicBezTo>
                  <a:cubicBezTo>
                    <a:pt x="363" y="1005"/>
                    <a:pt x="390" y="996"/>
                    <a:pt x="408" y="978"/>
                  </a:cubicBezTo>
                  <a:cubicBezTo>
                    <a:pt x="715" y="677"/>
                    <a:pt x="420" y="177"/>
                    <a:pt x="121" y="10"/>
                  </a:cubicBezTo>
                  <a:cubicBezTo>
                    <a:pt x="110" y="3"/>
                    <a:pt x="99" y="1"/>
                    <a:pt x="8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1" name="Google Shape;592;p29">
              <a:extLst>
                <a:ext uri="{FF2B5EF4-FFF2-40B4-BE49-F238E27FC236}">
                  <a16:creationId xmlns:a16="http://schemas.microsoft.com/office/drawing/2014/main" id="{21E54A2A-6F57-4EEE-8422-A1E5FF9F8134}"/>
                </a:ext>
              </a:extLst>
            </p:cNvPr>
            <p:cNvSpPr/>
            <p:nvPr/>
          </p:nvSpPr>
          <p:spPr>
            <a:xfrm>
              <a:off x="5279775" y="321900"/>
              <a:ext cx="32025" cy="50125"/>
            </a:xfrm>
            <a:custGeom>
              <a:avLst/>
              <a:gdLst/>
              <a:ahLst/>
              <a:cxnLst/>
              <a:rect l="l" t="t" r="r" b="b"/>
              <a:pathLst>
                <a:path w="1281" h="2005" extrusionOk="0">
                  <a:moveTo>
                    <a:pt x="241" y="0"/>
                  </a:moveTo>
                  <a:cubicBezTo>
                    <a:pt x="188" y="0"/>
                    <a:pt x="133" y="6"/>
                    <a:pt x="76" y="19"/>
                  </a:cubicBezTo>
                  <a:cubicBezTo>
                    <a:pt x="17" y="32"/>
                    <a:pt x="1" y="127"/>
                    <a:pt x="58" y="154"/>
                  </a:cubicBezTo>
                  <a:cubicBezTo>
                    <a:pt x="385" y="303"/>
                    <a:pt x="611" y="585"/>
                    <a:pt x="635" y="951"/>
                  </a:cubicBezTo>
                  <a:cubicBezTo>
                    <a:pt x="655" y="1288"/>
                    <a:pt x="450" y="1600"/>
                    <a:pt x="546" y="1925"/>
                  </a:cubicBezTo>
                  <a:cubicBezTo>
                    <a:pt x="562" y="1978"/>
                    <a:pt x="604" y="2004"/>
                    <a:pt x="649" y="2004"/>
                  </a:cubicBezTo>
                  <a:cubicBezTo>
                    <a:pt x="677" y="2004"/>
                    <a:pt x="705" y="1994"/>
                    <a:pt x="729" y="1974"/>
                  </a:cubicBezTo>
                  <a:cubicBezTo>
                    <a:pt x="1280" y="1514"/>
                    <a:pt x="1066" y="0"/>
                    <a:pt x="241"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2" name="Google Shape;593;p29">
              <a:extLst>
                <a:ext uri="{FF2B5EF4-FFF2-40B4-BE49-F238E27FC236}">
                  <a16:creationId xmlns:a16="http://schemas.microsoft.com/office/drawing/2014/main" id="{18A790E3-BA38-4B64-9488-E39EDFE2E345}"/>
                </a:ext>
              </a:extLst>
            </p:cNvPr>
            <p:cNvSpPr/>
            <p:nvPr/>
          </p:nvSpPr>
          <p:spPr>
            <a:xfrm>
              <a:off x="5256775" y="339825"/>
              <a:ext cx="27175" cy="27000"/>
            </a:xfrm>
            <a:custGeom>
              <a:avLst/>
              <a:gdLst/>
              <a:ahLst/>
              <a:cxnLst/>
              <a:rect l="l" t="t" r="r" b="b"/>
              <a:pathLst>
                <a:path w="1087" h="1080" extrusionOk="0">
                  <a:moveTo>
                    <a:pt x="504" y="1"/>
                  </a:moveTo>
                  <a:cubicBezTo>
                    <a:pt x="221" y="1"/>
                    <a:pt x="1" y="313"/>
                    <a:pt x="75" y="590"/>
                  </a:cubicBezTo>
                  <a:cubicBezTo>
                    <a:pt x="123" y="768"/>
                    <a:pt x="274" y="912"/>
                    <a:pt x="436" y="992"/>
                  </a:cubicBezTo>
                  <a:cubicBezTo>
                    <a:pt x="532" y="1039"/>
                    <a:pt x="663" y="1080"/>
                    <a:pt x="785" y="1080"/>
                  </a:cubicBezTo>
                  <a:cubicBezTo>
                    <a:pt x="879" y="1080"/>
                    <a:pt x="968" y="1056"/>
                    <a:pt x="1033" y="992"/>
                  </a:cubicBezTo>
                  <a:cubicBezTo>
                    <a:pt x="1084" y="943"/>
                    <a:pt x="1087" y="849"/>
                    <a:pt x="1033" y="800"/>
                  </a:cubicBezTo>
                  <a:cubicBezTo>
                    <a:pt x="867" y="648"/>
                    <a:pt x="591" y="739"/>
                    <a:pt x="426" y="569"/>
                  </a:cubicBezTo>
                  <a:cubicBezTo>
                    <a:pt x="308" y="448"/>
                    <a:pt x="339" y="159"/>
                    <a:pt x="534" y="159"/>
                  </a:cubicBezTo>
                  <a:cubicBezTo>
                    <a:pt x="540" y="159"/>
                    <a:pt x="547" y="159"/>
                    <a:pt x="554" y="160"/>
                  </a:cubicBezTo>
                  <a:cubicBezTo>
                    <a:pt x="556" y="160"/>
                    <a:pt x="559" y="160"/>
                    <a:pt x="561" y="160"/>
                  </a:cubicBezTo>
                  <a:cubicBezTo>
                    <a:pt x="642" y="160"/>
                    <a:pt x="659" y="21"/>
                    <a:pt x="574" y="7"/>
                  </a:cubicBezTo>
                  <a:cubicBezTo>
                    <a:pt x="551" y="3"/>
                    <a:pt x="527" y="1"/>
                    <a:pt x="50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3" name="Google Shape;594;p29">
              <a:extLst>
                <a:ext uri="{FF2B5EF4-FFF2-40B4-BE49-F238E27FC236}">
                  <a16:creationId xmlns:a16="http://schemas.microsoft.com/office/drawing/2014/main" id="{79960298-326E-4578-A1B7-3CBEE638F93D}"/>
                </a:ext>
              </a:extLst>
            </p:cNvPr>
            <p:cNvSpPr/>
            <p:nvPr/>
          </p:nvSpPr>
          <p:spPr>
            <a:xfrm>
              <a:off x="5786650" y="346000"/>
              <a:ext cx="26150" cy="47100"/>
            </a:xfrm>
            <a:custGeom>
              <a:avLst/>
              <a:gdLst/>
              <a:ahLst/>
              <a:cxnLst/>
              <a:rect l="l" t="t" r="r" b="b"/>
              <a:pathLst>
                <a:path w="1046" h="1884" extrusionOk="0">
                  <a:moveTo>
                    <a:pt x="685" y="0"/>
                  </a:moveTo>
                  <a:cubicBezTo>
                    <a:pt x="678" y="0"/>
                    <a:pt x="671" y="2"/>
                    <a:pt x="665" y="6"/>
                  </a:cubicBezTo>
                  <a:cubicBezTo>
                    <a:pt x="1" y="362"/>
                    <a:pt x="218" y="1592"/>
                    <a:pt x="841" y="1875"/>
                  </a:cubicBezTo>
                  <a:cubicBezTo>
                    <a:pt x="855" y="1881"/>
                    <a:pt x="869" y="1884"/>
                    <a:pt x="883" y="1884"/>
                  </a:cubicBezTo>
                  <a:cubicBezTo>
                    <a:pt x="966" y="1884"/>
                    <a:pt x="1045" y="1784"/>
                    <a:pt x="963" y="1717"/>
                  </a:cubicBezTo>
                  <a:cubicBezTo>
                    <a:pt x="700" y="1501"/>
                    <a:pt x="513" y="1274"/>
                    <a:pt x="475" y="923"/>
                  </a:cubicBezTo>
                  <a:cubicBezTo>
                    <a:pt x="440" y="591"/>
                    <a:pt x="575" y="344"/>
                    <a:pt x="721" y="62"/>
                  </a:cubicBezTo>
                  <a:cubicBezTo>
                    <a:pt x="736" y="32"/>
                    <a:pt x="713" y="0"/>
                    <a:pt x="685"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4" name="Google Shape;595;p29">
              <a:extLst>
                <a:ext uri="{FF2B5EF4-FFF2-40B4-BE49-F238E27FC236}">
                  <a16:creationId xmlns:a16="http://schemas.microsoft.com/office/drawing/2014/main" id="{4D429771-5DB6-4A57-A827-8C7D15A891B7}"/>
                </a:ext>
              </a:extLst>
            </p:cNvPr>
            <p:cNvSpPr/>
            <p:nvPr/>
          </p:nvSpPr>
          <p:spPr>
            <a:xfrm>
              <a:off x="5806975" y="354625"/>
              <a:ext cx="20250" cy="28500"/>
            </a:xfrm>
            <a:custGeom>
              <a:avLst/>
              <a:gdLst/>
              <a:ahLst/>
              <a:cxnLst/>
              <a:rect l="l" t="t" r="r" b="b"/>
              <a:pathLst>
                <a:path w="810" h="1140" extrusionOk="0">
                  <a:moveTo>
                    <a:pt x="377" y="1"/>
                  </a:moveTo>
                  <a:cubicBezTo>
                    <a:pt x="292" y="1"/>
                    <a:pt x="212" y="82"/>
                    <a:pt x="270" y="174"/>
                  </a:cubicBezTo>
                  <a:cubicBezTo>
                    <a:pt x="340" y="288"/>
                    <a:pt x="354" y="429"/>
                    <a:pt x="322" y="558"/>
                  </a:cubicBezTo>
                  <a:cubicBezTo>
                    <a:pt x="284" y="709"/>
                    <a:pt x="185" y="750"/>
                    <a:pt x="86" y="855"/>
                  </a:cubicBezTo>
                  <a:cubicBezTo>
                    <a:pt x="1" y="946"/>
                    <a:pt x="48" y="1139"/>
                    <a:pt x="188" y="1139"/>
                  </a:cubicBezTo>
                  <a:cubicBezTo>
                    <a:pt x="193" y="1139"/>
                    <a:pt x="198" y="1139"/>
                    <a:pt x="204" y="1138"/>
                  </a:cubicBezTo>
                  <a:cubicBezTo>
                    <a:pt x="710" y="1084"/>
                    <a:pt x="809" y="318"/>
                    <a:pt x="458" y="30"/>
                  </a:cubicBezTo>
                  <a:cubicBezTo>
                    <a:pt x="434" y="10"/>
                    <a:pt x="405" y="1"/>
                    <a:pt x="37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5" name="Google Shape;596;p29">
              <a:extLst>
                <a:ext uri="{FF2B5EF4-FFF2-40B4-BE49-F238E27FC236}">
                  <a16:creationId xmlns:a16="http://schemas.microsoft.com/office/drawing/2014/main" id="{3AE8BA2E-9C9F-427D-AEB2-528D67AAE428}"/>
                </a:ext>
              </a:extLst>
            </p:cNvPr>
            <p:cNvSpPr/>
            <p:nvPr/>
          </p:nvSpPr>
          <p:spPr>
            <a:xfrm>
              <a:off x="5378100" y="420625"/>
              <a:ext cx="30450" cy="46500"/>
            </a:xfrm>
            <a:custGeom>
              <a:avLst/>
              <a:gdLst/>
              <a:ahLst/>
              <a:cxnLst/>
              <a:rect l="l" t="t" r="r" b="b"/>
              <a:pathLst>
                <a:path w="1218" h="1860" extrusionOk="0">
                  <a:moveTo>
                    <a:pt x="298" y="0"/>
                  </a:moveTo>
                  <a:cubicBezTo>
                    <a:pt x="278" y="0"/>
                    <a:pt x="260" y="9"/>
                    <a:pt x="249" y="29"/>
                  </a:cubicBezTo>
                  <a:cubicBezTo>
                    <a:pt x="0" y="481"/>
                    <a:pt x="742" y="614"/>
                    <a:pt x="849" y="936"/>
                  </a:cubicBezTo>
                  <a:cubicBezTo>
                    <a:pt x="1039" y="1505"/>
                    <a:pt x="215" y="1314"/>
                    <a:pt x="49" y="1646"/>
                  </a:cubicBezTo>
                  <a:cubicBezTo>
                    <a:pt x="2" y="1742"/>
                    <a:pt x="74" y="1859"/>
                    <a:pt x="169" y="1859"/>
                  </a:cubicBezTo>
                  <a:cubicBezTo>
                    <a:pt x="191" y="1859"/>
                    <a:pt x="215" y="1853"/>
                    <a:pt x="239" y="1837"/>
                  </a:cubicBezTo>
                  <a:cubicBezTo>
                    <a:pt x="441" y="1711"/>
                    <a:pt x="688" y="1765"/>
                    <a:pt x="890" y="1633"/>
                  </a:cubicBezTo>
                  <a:cubicBezTo>
                    <a:pt x="1050" y="1529"/>
                    <a:pt x="1159" y="1345"/>
                    <a:pt x="1189" y="1158"/>
                  </a:cubicBezTo>
                  <a:cubicBezTo>
                    <a:pt x="1217" y="982"/>
                    <a:pt x="1178" y="806"/>
                    <a:pt x="1067" y="663"/>
                  </a:cubicBezTo>
                  <a:cubicBezTo>
                    <a:pt x="993" y="569"/>
                    <a:pt x="891" y="505"/>
                    <a:pt x="792" y="440"/>
                  </a:cubicBezTo>
                  <a:cubicBezTo>
                    <a:pt x="603" y="319"/>
                    <a:pt x="485" y="212"/>
                    <a:pt x="354" y="29"/>
                  </a:cubicBezTo>
                  <a:cubicBezTo>
                    <a:pt x="341" y="11"/>
                    <a:pt x="319" y="0"/>
                    <a:pt x="29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6" name="Google Shape;597;p29">
              <a:extLst>
                <a:ext uri="{FF2B5EF4-FFF2-40B4-BE49-F238E27FC236}">
                  <a16:creationId xmlns:a16="http://schemas.microsoft.com/office/drawing/2014/main" id="{ECDB7238-8A8A-4CDE-826F-24B7E5ABA128}"/>
                </a:ext>
              </a:extLst>
            </p:cNvPr>
            <p:cNvSpPr/>
            <p:nvPr/>
          </p:nvSpPr>
          <p:spPr>
            <a:xfrm>
              <a:off x="5525275" y="491800"/>
              <a:ext cx="32575" cy="62475"/>
            </a:xfrm>
            <a:custGeom>
              <a:avLst/>
              <a:gdLst/>
              <a:ahLst/>
              <a:cxnLst/>
              <a:rect l="l" t="t" r="r" b="b"/>
              <a:pathLst>
                <a:path w="1303" h="2499" extrusionOk="0">
                  <a:moveTo>
                    <a:pt x="576" y="1"/>
                  </a:moveTo>
                  <a:cubicBezTo>
                    <a:pt x="560" y="1"/>
                    <a:pt x="544" y="8"/>
                    <a:pt x="530" y="26"/>
                  </a:cubicBezTo>
                  <a:cubicBezTo>
                    <a:pt x="298" y="314"/>
                    <a:pt x="58" y="799"/>
                    <a:pt x="18" y="1172"/>
                  </a:cubicBezTo>
                  <a:cubicBezTo>
                    <a:pt x="1" y="1328"/>
                    <a:pt x="14" y="1482"/>
                    <a:pt x="89" y="1621"/>
                  </a:cubicBezTo>
                  <a:cubicBezTo>
                    <a:pt x="163" y="1756"/>
                    <a:pt x="621" y="2043"/>
                    <a:pt x="515" y="2196"/>
                  </a:cubicBezTo>
                  <a:cubicBezTo>
                    <a:pt x="406" y="2352"/>
                    <a:pt x="550" y="2499"/>
                    <a:pt x="700" y="2499"/>
                  </a:cubicBezTo>
                  <a:cubicBezTo>
                    <a:pt x="764" y="2499"/>
                    <a:pt x="829" y="2472"/>
                    <a:pt x="876" y="2407"/>
                  </a:cubicBezTo>
                  <a:cubicBezTo>
                    <a:pt x="923" y="2345"/>
                    <a:pt x="952" y="2271"/>
                    <a:pt x="961" y="2195"/>
                  </a:cubicBezTo>
                  <a:cubicBezTo>
                    <a:pt x="1150" y="1850"/>
                    <a:pt x="1303" y="1406"/>
                    <a:pt x="1088" y="1066"/>
                  </a:cubicBezTo>
                  <a:cubicBezTo>
                    <a:pt x="1075" y="1048"/>
                    <a:pt x="1057" y="1039"/>
                    <a:pt x="1038" y="1039"/>
                  </a:cubicBezTo>
                  <a:cubicBezTo>
                    <a:pt x="1009" y="1039"/>
                    <a:pt x="980" y="1061"/>
                    <a:pt x="978" y="1096"/>
                  </a:cubicBezTo>
                  <a:cubicBezTo>
                    <a:pt x="962" y="1349"/>
                    <a:pt x="893" y="1559"/>
                    <a:pt x="799" y="1765"/>
                  </a:cubicBezTo>
                  <a:cubicBezTo>
                    <a:pt x="780" y="1743"/>
                    <a:pt x="758" y="1724"/>
                    <a:pt x="737" y="1705"/>
                  </a:cubicBezTo>
                  <a:cubicBezTo>
                    <a:pt x="671" y="1650"/>
                    <a:pt x="548" y="1618"/>
                    <a:pt x="493" y="1562"/>
                  </a:cubicBezTo>
                  <a:cubicBezTo>
                    <a:pt x="297" y="1359"/>
                    <a:pt x="303" y="1054"/>
                    <a:pt x="395" y="821"/>
                  </a:cubicBezTo>
                  <a:cubicBezTo>
                    <a:pt x="491" y="579"/>
                    <a:pt x="614" y="357"/>
                    <a:pt x="652" y="97"/>
                  </a:cubicBezTo>
                  <a:cubicBezTo>
                    <a:pt x="659" y="52"/>
                    <a:pt x="618" y="1"/>
                    <a:pt x="57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7" name="Google Shape;598;p29">
              <a:extLst>
                <a:ext uri="{FF2B5EF4-FFF2-40B4-BE49-F238E27FC236}">
                  <a16:creationId xmlns:a16="http://schemas.microsoft.com/office/drawing/2014/main" id="{198DF76A-C638-4169-9DE1-226A71BD9DFF}"/>
                </a:ext>
              </a:extLst>
            </p:cNvPr>
            <p:cNvSpPr/>
            <p:nvPr/>
          </p:nvSpPr>
          <p:spPr>
            <a:xfrm>
              <a:off x="5369575" y="575600"/>
              <a:ext cx="139000" cy="44325"/>
            </a:xfrm>
            <a:custGeom>
              <a:avLst/>
              <a:gdLst/>
              <a:ahLst/>
              <a:cxnLst/>
              <a:rect l="l" t="t" r="r" b="b"/>
              <a:pathLst>
                <a:path w="5560" h="1773" extrusionOk="0">
                  <a:moveTo>
                    <a:pt x="69" y="0"/>
                  </a:moveTo>
                  <a:cubicBezTo>
                    <a:pt x="34" y="0"/>
                    <a:pt x="1" y="39"/>
                    <a:pt x="13" y="73"/>
                  </a:cubicBezTo>
                  <a:cubicBezTo>
                    <a:pt x="217" y="664"/>
                    <a:pt x="1075" y="776"/>
                    <a:pt x="1602" y="957"/>
                  </a:cubicBezTo>
                  <a:cubicBezTo>
                    <a:pt x="2114" y="1131"/>
                    <a:pt x="2632" y="1339"/>
                    <a:pt x="3166" y="1438"/>
                  </a:cubicBezTo>
                  <a:cubicBezTo>
                    <a:pt x="3851" y="1566"/>
                    <a:pt x="4482" y="1384"/>
                    <a:pt x="5142" y="1746"/>
                  </a:cubicBezTo>
                  <a:cubicBezTo>
                    <a:pt x="5175" y="1764"/>
                    <a:pt x="5209" y="1772"/>
                    <a:pt x="5241" y="1772"/>
                  </a:cubicBezTo>
                  <a:cubicBezTo>
                    <a:pt x="5414" y="1772"/>
                    <a:pt x="5560" y="1550"/>
                    <a:pt x="5401" y="1409"/>
                  </a:cubicBezTo>
                  <a:cubicBezTo>
                    <a:pt x="4729" y="812"/>
                    <a:pt x="3935" y="1108"/>
                    <a:pt x="3106" y="947"/>
                  </a:cubicBezTo>
                  <a:cubicBezTo>
                    <a:pt x="2637" y="856"/>
                    <a:pt x="2173" y="684"/>
                    <a:pt x="1711" y="559"/>
                  </a:cubicBezTo>
                  <a:cubicBezTo>
                    <a:pt x="1178" y="416"/>
                    <a:pt x="542" y="351"/>
                    <a:pt x="95" y="9"/>
                  </a:cubicBezTo>
                  <a:cubicBezTo>
                    <a:pt x="87" y="3"/>
                    <a:pt x="78" y="0"/>
                    <a:pt x="6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8" name="Google Shape;599;p29">
              <a:extLst>
                <a:ext uri="{FF2B5EF4-FFF2-40B4-BE49-F238E27FC236}">
                  <a16:creationId xmlns:a16="http://schemas.microsoft.com/office/drawing/2014/main" id="{F69ACE15-6E6C-4321-B6C6-C23E753ABC85}"/>
                </a:ext>
              </a:extLst>
            </p:cNvPr>
            <p:cNvSpPr/>
            <p:nvPr/>
          </p:nvSpPr>
          <p:spPr>
            <a:xfrm>
              <a:off x="5582800" y="609450"/>
              <a:ext cx="55600" cy="12275"/>
            </a:xfrm>
            <a:custGeom>
              <a:avLst/>
              <a:gdLst/>
              <a:ahLst/>
              <a:cxnLst/>
              <a:rect l="l" t="t" r="r" b="b"/>
              <a:pathLst>
                <a:path w="2224" h="491" extrusionOk="0">
                  <a:moveTo>
                    <a:pt x="525" y="1"/>
                  </a:moveTo>
                  <a:cubicBezTo>
                    <a:pt x="255" y="1"/>
                    <a:pt x="4" y="59"/>
                    <a:pt x="0" y="372"/>
                  </a:cubicBezTo>
                  <a:cubicBezTo>
                    <a:pt x="0" y="412"/>
                    <a:pt x="30" y="432"/>
                    <a:pt x="61" y="432"/>
                  </a:cubicBezTo>
                  <a:cubicBezTo>
                    <a:pt x="82" y="432"/>
                    <a:pt x="104" y="423"/>
                    <a:pt x="118" y="404"/>
                  </a:cubicBezTo>
                  <a:cubicBezTo>
                    <a:pt x="180" y="320"/>
                    <a:pt x="312" y="292"/>
                    <a:pt x="465" y="292"/>
                  </a:cubicBezTo>
                  <a:cubicBezTo>
                    <a:pt x="746" y="292"/>
                    <a:pt x="1099" y="386"/>
                    <a:pt x="1223" y="406"/>
                  </a:cubicBezTo>
                  <a:cubicBezTo>
                    <a:pt x="1408" y="435"/>
                    <a:pt x="1610" y="491"/>
                    <a:pt x="1801" y="491"/>
                  </a:cubicBezTo>
                  <a:cubicBezTo>
                    <a:pt x="1933" y="491"/>
                    <a:pt x="2059" y="465"/>
                    <a:pt x="2171" y="387"/>
                  </a:cubicBezTo>
                  <a:cubicBezTo>
                    <a:pt x="2216" y="360"/>
                    <a:pt x="2224" y="299"/>
                    <a:pt x="2187" y="261"/>
                  </a:cubicBezTo>
                  <a:cubicBezTo>
                    <a:pt x="2016" y="80"/>
                    <a:pt x="1826" y="80"/>
                    <a:pt x="1584" y="62"/>
                  </a:cubicBezTo>
                  <a:cubicBezTo>
                    <a:pt x="1249" y="38"/>
                    <a:pt x="904" y="7"/>
                    <a:pt x="569" y="1"/>
                  </a:cubicBezTo>
                  <a:cubicBezTo>
                    <a:pt x="554" y="1"/>
                    <a:pt x="539" y="1"/>
                    <a:pt x="52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9" name="Google Shape;600;p29">
              <a:extLst>
                <a:ext uri="{FF2B5EF4-FFF2-40B4-BE49-F238E27FC236}">
                  <a16:creationId xmlns:a16="http://schemas.microsoft.com/office/drawing/2014/main" id="{08DD4CCA-DB34-46D9-9924-40CCC3AEFA11}"/>
                </a:ext>
              </a:extLst>
            </p:cNvPr>
            <p:cNvSpPr/>
            <p:nvPr/>
          </p:nvSpPr>
          <p:spPr>
            <a:xfrm>
              <a:off x="5648350" y="593075"/>
              <a:ext cx="65200" cy="30975"/>
            </a:xfrm>
            <a:custGeom>
              <a:avLst/>
              <a:gdLst/>
              <a:ahLst/>
              <a:cxnLst/>
              <a:rect l="l" t="t" r="r" b="b"/>
              <a:pathLst>
                <a:path w="2608" h="1239" extrusionOk="0">
                  <a:moveTo>
                    <a:pt x="2377" y="1"/>
                  </a:moveTo>
                  <a:cubicBezTo>
                    <a:pt x="2341" y="1"/>
                    <a:pt x="2304" y="13"/>
                    <a:pt x="2270" y="43"/>
                  </a:cubicBezTo>
                  <a:cubicBezTo>
                    <a:pt x="1973" y="298"/>
                    <a:pt x="1655" y="730"/>
                    <a:pt x="1289" y="870"/>
                  </a:cubicBezTo>
                  <a:cubicBezTo>
                    <a:pt x="1163" y="918"/>
                    <a:pt x="1026" y="932"/>
                    <a:pt x="885" y="932"/>
                  </a:cubicBezTo>
                  <a:cubicBezTo>
                    <a:pt x="704" y="932"/>
                    <a:pt x="517" y="910"/>
                    <a:pt x="336" y="910"/>
                  </a:cubicBezTo>
                  <a:cubicBezTo>
                    <a:pt x="252" y="910"/>
                    <a:pt x="169" y="915"/>
                    <a:pt x="88" y="929"/>
                  </a:cubicBezTo>
                  <a:cubicBezTo>
                    <a:pt x="1" y="943"/>
                    <a:pt x="13" y="1070"/>
                    <a:pt x="88" y="1092"/>
                  </a:cubicBezTo>
                  <a:cubicBezTo>
                    <a:pt x="327" y="1164"/>
                    <a:pt x="567" y="1174"/>
                    <a:pt x="814" y="1196"/>
                  </a:cubicBezTo>
                  <a:cubicBezTo>
                    <a:pt x="938" y="1208"/>
                    <a:pt x="1083" y="1238"/>
                    <a:pt x="1221" y="1238"/>
                  </a:cubicBezTo>
                  <a:cubicBezTo>
                    <a:pt x="1290" y="1238"/>
                    <a:pt x="1357" y="1231"/>
                    <a:pt x="1418" y="1209"/>
                  </a:cubicBezTo>
                  <a:cubicBezTo>
                    <a:pt x="1581" y="1153"/>
                    <a:pt x="1707" y="1002"/>
                    <a:pt x="1829" y="889"/>
                  </a:cubicBezTo>
                  <a:cubicBezTo>
                    <a:pt x="2053" y="683"/>
                    <a:pt x="2277" y="480"/>
                    <a:pt x="2493" y="266"/>
                  </a:cubicBezTo>
                  <a:cubicBezTo>
                    <a:pt x="2607" y="153"/>
                    <a:pt x="2501" y="1"/>
                    <a:pt x="237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0" name="Google Shape;601;p29">
              <a:extLst>
                <a:ext uri="{FF2B5EF4-FFF2-40B4-BE49-F238E27FC236}">
                  <a16:creationId xmlns:a16="http://schemas.microsoft.com/office/drawing/2014/main" id="{6C9C3962-1019-4673-9481-C1D392A2BF71}"/>
                </a:ext>
              </a:extLst>
            </p:cNvPr>
            <p:cNvSpPr/>
            <p:nvPr/>
          </p:nvSpPr>
          <p:spPr>
            <a:xfrm>
              <a:off x="5751800" y="522450"/>
              <a:ext cx="15750" cy="34550"/>
            </a:xfrm>
            <a:custGeom>
              <a:avLst/>
              <a:gdLst/>
              <a:ahLst/>
              <a:cxnLst/>
              <a:rect l="l" t="t" r="r" b="b"/>
              <a:pathLst>
                <a:path w="630" h="1382" extrusionOk="0">
                  <a:moveTo>
                    <a:pt x="324" y="0"/>
                  </a:moveTo>
                  <a:cubicBezTo>
                    <a:pt x="311" y="0"/>
                    <a:pt x="297" y="5"/>
                    <a:pt x="285" y="17"/>
                  </a:cubicBezTo>
                  <a:cubicBezTo>
                    <a:pt x="104" y="196"/>
                    <a:pt x="32" y="570"/>
                    <a:pt x="16" y="817"/>
                  </a:cubicBezTo>
                  <a:cubicBezTo>
                    <a:pt x="1" y="1069"/>
                    <a:pt x="108" y="1276"/>
                    <a:pt x="345" y="1370"/>
                  </a:cubicBezTo>
                  <a:cubicBezTo>
                    <a:pt x="364" y="1378"/>
                    <a:pt x="383" y="1381"/>
                    <a:pt x="401" y="1381"/>
                  </a:cubicBezTo>
                  <a:cubicBezTo>
                    <a:pt x="548" y="1381"/>
                    <a:pt x="630" y="1135"/>
                    <a:pt x="476" y="1057"/>
                  </a:cubicBezTo>
                  <a:cubicBezTo>
                    <a:pt x="144" y="886"/>
                    <a:pt x="493" y="333"/>
                    <a:pt x="379" y="42"/>
                  </a:cubicBezTo>
                  <a:cubicBezTo>
                    <a:pt x="370" y="17"/>
                    <a:pt x="348" y="0"/>
                    <a:pt x="324"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1" name="Google Shape;602;p29">
              <a:extLst>
                <a:ext uri="{FF2B5EF4-FFF2-40B4-BE49-F238E27FC236}">
                  <a16:creationId xmlns:a16="http://schemas.microsoft.com/office/drawing/2014/main" id="{97C27038-83C0-4EAE-94E5-FED100FFA33A}"/>
                </a:ext>
              </a:extLst>
            </p:cNvPr>
            <p:cNvSpPr/>
            <p:nvPr/>
          </p:nvSpPr>
          <p:spPr>
            <a:xfrm>
              <a:off x="5500800" y="726500"/>
              <a:ext cx="17075" cy="24375"/>
            </a:xfrm>
            <a:custGeom>
              <a:avLst/>
              <a:gdLst/>
              <a:ahLst/>
              <a:cxnLst/>
              <a:rect l="l" t="t" r="r" b="b"/>
              <a:pathLst>
                <a:path w="683" h="975" extrusionOk="0">
                  <a:moveTo>
                    <a:pt x="187" y="1"/>
                  </a:moveTo>
                  <a:cubicBezTo>
                    <a:pt x="176" y="1"/>
                    <a:pt x="166" y="6"/>
                    <a:pt x="161" y="18"/>
                  </a:cubicBezTo>
                  <a:cubicBezTo>
                    <a:pt x="76" y="193"/>
                    <a:pt x="47" y="389"/>
                    <a:pt x="39" y="581"/>
                  </a:cubicBezTo>
                  <a:cubicBezTo>
                    <a:pt x="33" y="725"/>
                    <a:pt x="1" y="922"/>
                    <a:pt x="183" y="968"/>
                  </a:cubicBezTo>
                  <a:cubicBezTo>
                    <a:pt x="201" y="973"/>
                    <a:pt x="219" y="975"/>
                    <a:pt x="237" y="975"/>
                  </a:cubicBezTo>
                  <a:cubicBezTo>
                    <a:pt x="353" y="975"/>
                    <a:pt x="452" y="881"/>
                    <a:pt x="505" y="783"/>
                  </a:cubicBezTo>
                  <a:cubicBezTo>
                    <a:pt x="592" y="622"/>
                    <a:pt x="683" y="359"/>
                    <a:pt x="646" y="179"/>
                  </a:cubicBezTo>
                  <a:cubicBezTo>
                    <a:pt x="631" y="111"/>
                    <a:pt x="567" y="72"/>
                    <a:pt x="503" y="72"/>
                  </a:cubicBezTo>
                  <a:cubicBezTo>
                    <a:pt x="465" y="72"/>
                    <a:pt x="428" y="86"/>
                    <a:pt x="401" y="114"/>
                  </a:cubicBezTo>
                  <a:cubicBezTo>
                    <a:pt x="317" y="204"/>
                    <a:pt x="297" y="308"/>
                    <a:pt x="267" y="425"/>
                  </a:cubicBezTo>
                  <a:cubicBezTo>
                    <a:pt x="253" y="479"/>
                    <a:pt x="244" y="536"/>
                    <a:pt x="230" y="591"/>
                  </a:cubicBezTo>
                  <a:cubicBezTo>
                    <a:pt x="226" y="540"/>
                    <a:pt x="225" y="488"/>
                    <a:pt x="225" y="437"/>
                  </a:cubicBezTo>
                  <a:cubicBezTo>
                    <a:pt x="225" y="303"/>
                    <a:pt x="231" y="168"/>
                    <a:pt x="224" y="36"/>
                  </a:cubicBezTo>
                  <a:cubicBezTo>
                    <a:pt x="223" y="15"/>
                    <a:pt x="205" y="1"/>
                    <a:pt x="18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2" name="Google Shape;603;p29">
              <a:extLst>
                <a:ext uri="{FF2B5EF4-FFF2-40B4-BE49-F238E27FC236}">
                  <a16:creationId xmlns:a16="http://schemas.microsoft.com/office/drawing/2014/main" id="{55C9B9F5-52FE-4B27-B516-DC76F35E8953}"/>
                </a:ext>
              </a:extLst>
            </p:cNvPr>
            <p:cNvSpPr/>
            <p:nvPr/>
          </p:nvSpPr>
          <p:spPr>
            <a:xfrm>
              <a:off x="5517000" y="701525"/>
              <a:ext cx="39800" cy="20050"/>
            </a:xfrm>
            <a:custGeom>
              <a:avLst/>
              <a:gdLst/>
              <a:ahLst/>
              <a:cxnLst/>
              <a:rect l="l" t="t" r="r" b="b"/>
              <a:pathLst>
                <a:path w="1592" h="802" extrusionOk="0">
                  <a:moveTo>
                    <a:pt x="121" y="0"/>
                  </a:moveTo>
                  <a:cubicBezTo>
                    <a:pt x="59" y="0"/>
                    <a:pt x="1" y="65"/>
                    <a:pt x="43" y="126"/>
                  </a:cubicBezTo>
                  <a:cubicBezTo>
                    <a:pt x="170" y="310"/>
                    <a:pt x="322" y="463"/>
                    <a:pt x="484" y="618"/>
                  </a:cubicBezTo>
                  <a:cubicBezTo>
                    <a:pt x="578" y="706"/>
                    <a:pt x="665" y="802"/>
                    <a:pt x="797" y="802"/>
                  </a:cubicBezTo>
                  <a:cubicBezTo>
                    <a:pt x="811" y="802"/>
                    <a:pt x="825" y="800"/>
                    <a:pt x="841" y="798"/>
                  </a:cubicBezTo>
                  <a:cubicBezTo>
                    <a:pt x="991" y="775"/>
                    <a:pt x="1068" y="645"/>
                    <a:pt x="1162" y="543"/>
                  </a:cubicBezTo>
                  <a:cubicBezTo>
                    <a:pt x="1284" y="409"/>
                    <a:pt x="1473" y="366"/>
                    <a:pt x="1566" y="215"/>
                  </a:cubicBezTo>
                  <a:cubicBezTo>
                    <a:pt x="1592" y="168"/>
                    <a:pt x="1576" y="107"/>
                    <a:pt x="1530" y="78"/>
                  </a:cubicBezTo>
                  <a:cubicBezTo>
                    <a:pt x="1481" y="48"/>
                    <a:pt x="1431" y="36"/>
                    <a:pt x="1381" y="36"/>
                  </a:cubicBezTo>
                  <a:cubicBezTo>
                    <a:pt x="1214" y="36"/>
                    <a:pt x="1045" y="175"/>
                    <a:pt x="939" y="295"/>
                  </a:cubicBezTo>
                  <a:cubicBezTo>
                    <a:pt x="905" y="334"/>
                    <a:pt x="862" y="426"/>
                    <a:pt x="818" y="446"/>
                  </a:cubicBezTo>
                  <a:cubicBezTo>
                    <a:pt x="809" y="450"/>
                    <a:pt x="800" y="452"/>
                    <a:pt x="791" y="452"/>
                  </a:cubicBezTo>
                  <a:cubicBezTo>
                    <a:pt x="733" y="452"/>
                    <a:pt x="672" y="375"/>
                    <a:pt x="620" y="331"/>
                  </a:cubicBezTo>
                  <a:cubicBezTo>
                    <a:pt x="472" y="209"/>
                    <a:pt x="328" y="99"/>
                    <a:pt x="160" y="10"/>
                  </a:cubicBezTo>
                  <a:cubicBezTo>
                    <a:pt x="147" y="3"/>
                    <a:pt x="134" y="0"/>
                    <a:pt x="121"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3" name="Google Shape;604;p29">
              <a:extLst>
                <a:ext uri="{FF2B5EF4-FFF2-40B4-BE49-F238E27FC236}">
                  <a16:creationId xmlns:a16="http://schemas.microsoft.com/office/drawing/2014/main" id="{BD2A3B9E-E1C8-43D4-A979-9818E7D6DF3C}"/>
                </a:ext>
              </a:extLst>
            </p:cNvPr>
            <p:cNvSpPr/>
            <p:nvPr/>
          </p:nvSpPr>
          <p:spPr>
            <a:xfrm>
              <a:off x="5526450" y="734600"/>
              <a:ext cx="1850" cy="2600"/>
            </a:xfrm>
            <a:custGeom>
              <a:avLst/>
              <a:gdLst/>
              <a:ahLst/>
              <a:cxnLst/>
              <a:rect l="l" t="t" r="r" b="b"/>
              <a:pathLst>
                <a:path w="74" h="104" extrusionOk="0">
                  <a:moveTo>
                    <a:pt x="37" y="1"/>
                  </a:moveTo>
                  <a:cubicBezTo>
                    <a:pt x="19" y="1"/>
                    <a:pt x="1" y="12"/>
                    <a:pt x="3" y="34"/>
                  </a:cubicBezTo>
                  <a:cubicBezTo>
                    <a:pt x="5" y="48"/>
                    <a:pt x="7" y="64"/>
                    <a:pt x="8" y="79"/>
                  </a:cubicBezTo>
                  <a:cubicBezTo>
                    <a:pt x="11" y="96"/>
                    <a:pt x="24" y="104"/>
                    <a:pt x="38" y="104"/>
                  </a:cubicBezTo>
                  <a:cubicBezTo>
                    <a:pt x="51" y="104"/>
                    <a:pt x="64" y="96"/>
                    <a:pt x="67" y="79"/>
                  </a:cubicBezTo>
                  <a:cubicBezTo>
                    <a:pt x="69" y="65"/>
                    <a:pt x="70" y="48"/>
                    <a:pt x="72" y="34"/>
                  </a:cubicBezTo>
                  <a:cubicBezTo>
                    <a:pt x="74" y="12"/>
                    <a:pt x="56" y="1"/>
                    <a:pt x="3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4" name="Google Shape;605;p29">
              <a:extLst>
                <a:ext uri="{FF2B5EF4-FFF2-40B4-BE49-F238E27FC236}">
                  <a16:creationId xmlns:a16="http://schemas.microsoft.com/office/drawing/2014/main" id="{A56D62B5-2461-4EA9-B177-D96574CB86D5}"/>
                </a:ext>
              </a:extLst>
            </p:cNvPr>
            <p:cNvSpPr/>
            <p:nvPr/>
          </p:nvSpPr>
          <p:spPr>
            <a:xfrm>
              <a:off x="5510025" y="822350"/>
              <a:ext cx="35250" cy="59475"/>
            </a:xfrm>
            <a:custGeom>
              <a:avLst/>
              <a:gdLst/>
              <a:ahLst/>
              <a:cxnLst/>
              <a:rect l="l" t="t" r="r" b="b"/>
              <a:pathLst>
                <a:path w="1410" h="2379" extrusionOk="0">
                  <a:moveTo>
                    <a:pt x="1282" y="0"/>
                  </a:moveTo>
                  <a:cubicBezTo>
                    <a:pt x="1250" y="0"/>
                    <a:pt x="1218" y="11"/>
                    <a:pt x="1191" y="34"/>
                  </a:cubicBezTo>
                  <a:cubicBezTo>
                    <a:pt x="1103" y="109"/>
                    <a:pt x="1031" y="204"/>
                    <a:pt x="982" y="310"/>
                  </a:cubicBezTo>
                  <a:cubicBezTo>
                    <a:pt x="949" y="302"/>
                    <a:pt x="915" y="299"/>
                    <a:pt x="882" y="299"/>
                  </a:cubicBezTo>
                  <a:cubicBezTo>
                    <a:pt x="661" y="299"/>
                    <a:pt x="468" y="464"/>
                    <a:pt x="425" y="724"/>
                  </a:cubicBezTo>
                  <a:cubicBezTo>
                    <a:pt x="406" y="840"/>
                    <a:pt x="426" y="954"/>
                    <a:pt x="421" y="1068"/>
                  </a:cubicBezTo>
                  <a:cubicBezTo>
                    <a:pt x="425" y="1197"/>
                    <a:pt x="391" y="1325"/>
                    <a:pt x="324" y="1436"/>
                  </a:cubicBezTo>
                  <a:cubicBezTo>
                    <a:pt x="260" y="1509"/>
                    <a:pt x="188" y="1575"/>
                    <a:pt x="111" y="1633"/>
                  </a:cubicBezTo>
                  <a:cubicBezTo>
                    <a:pt x="1" y="1817"/>
                    <a:pt x="1" y="2094"/>
                    <a:pt x="16" y="2303"/>
                  </a:cubicBezTo>
                  <a:cubicBezTo>
                    <a:pt x="20" y="2353"/>
                    <a:pt x="60" y="2378"/>
                    <a:pt x="98" y="2378"/>
                  </a:cubicBezTo>
                  <a:cubicBezTo>
                    <a:pt x="136" y="2378"/>
                    <a:pt x="173" y="2354"/>
                    <a:pt x="173" y="2303"/>
                  </a:cubicBezTo>
                  <a:cubicBezTo>
                    <a:pt x="167" y="1831"/>
                    <a:pt x="486" y="1842"/>
                    <a:pt x="664" y="1499"/>
                  </a:cubicBezTo>
                  <a:cubicBezTo>
                    <a:pt x="715" y="1401"/>
                    <a:pt x="741" y="1294"/>
                    <a:pt x="758" y="1187"/>
                  </a:cubicBezTo>
                  <a:cubicBezTo>
                    <a:pt x="769" y="1115"/>
                    <a:pt x="736" y="686"/>
                    <a:pt x="889" y="686"/>
                  </a:cubicBezTo>
                  <a:cubicBezTo>
                    <a:pt x="914" y="686"/>
                    <a:pt x="944" y="698"/>
                    <a:pt x="981" y="726"/>
                  </a:cubicBezTo>
                  <a:cubicBezTo>
                    <a:pt x="1007" y="745"/>
                    <a:pt x="1038" y="753"/>
                    <a:pt x="1071" y="753"/>
                  </a:cubicBezTo>
                  <a:cubicBezTo>
                    <a:pt x="1140" y="753"/>
                    <a:pt x="1215" y="714"/>
                    <a:pt x="1244" y="656"/>
                  </a:cubicBezTo>
                  <a:cubicBezTo>
                    <a:pt x="1342" y="462"/>
                    <a:pt x="1405" y="336"/>
                    <a:pt x="1408" y="124"/>
                  </a:cubicBezTo>
                  <a:cubicBezTo>
                    <a:pt x="1409" y="45"/>
                    <a:pt x="1347" y="0"/>
                    <a:pt x="128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5" name="Google Shape;606;p29">
              <a:extLst>
                <a:ext uri="{FF2B5EF4-FFF2-40B4-BE49-F238E27FC236}">
                  <a16:creationId xmlns:a16="http://schemas.microsoft.com/office/drawing/2014/main" id="{7F92268E-1289-410A-8DA2-975B42317ABD}"/>
                </a:ext>
              </a:extLst>
            </p:cNvPr>
            <p:cNvSpPr/>
            <p:nvPr/>
          </p:nvSpPr>
          <p:spPr>
            <a:xfrm>
              <a:off x="5491250" y="813850"/>
              <a:ext cx="24600" cy="31925"/>
            </a:xfrm>
            <a:custGeom>
              <a:avLst/>
              <a:gdLst/>
              <a:ahLst/>
              <a:cxnLst/>
              <a:rect l="l" t="t" r="r" b="b"/>
              <a:pathLst>
                <a:path w="984" h="1277" extrusionOk="0">
                  <a:moveTo>
                    <a:pt x="801" y="0"/>
                  </a:moveTo>
                  <a:cubicBezTo>
                    <a:pt x="725" y="0"/>
                    <a:pt x="649" y="49"/>
                    <a:pt x="636" y="158"/>
                  </a:cubicBezTo>
                  <a:cubicBezTo>
                    <a:pt x="612" y="351"/>
                    <a:pt x="300" y="516"/>
                    <a:pt x="188" y="667"/>
                  </a:cubicBezTo>
                  <a:cubicBezTo>
                    <a:pt x="61" y="835"/>
                    <a:pt x="1" y="1005"/>
                    <a:pt x="23" y="1215"/>
                  </a:cubicBezTo>
                  <a:cubicBezTo>
                    <a:pt x="27" y="1253"/>
                    <a:pt x="55" y="1276"/>
                    <a:pt x="86" y="1276"/>
                  </a:cubicBezTo>
                  <a:cubicBezTo>
                    <a:pt x="104" y="1276"/>
                    <a:pt x="124" y="1267"/>
                    <a:pt x="138" y="1247"/>
                  </a:cubicBezTo>
                  <a:cubicBezTo>
                    <a:pt x="282" y="1036"/>
                    <a:pt x="415" y="829"/>
                    <a:pt x="617" y="665"/>
                  </a:cubicBezTo>
                  <a:cubicBezTo>
                    <a:pt x="771" y="540"/>
                    <a:pt x="926" y="409"/>
                    <a:pt x="962" y="202"/>
                  </a:cubicBezTo>
                  <a:cubicBezTo>
                    <a:pt x="984" y="73"/>
                    <a:pt x="892" y="0"/>
                    <a:pt x="801"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6" name="Google Shape;607;p29">
              <a:extLst>
                <a:ext uri="{FF2B5EF4-FFF2-40B4-BE49-F238E27FC236}">
                  <a16:creationId xmlns:a16="http://schemas.microsoft.com/office/drawing/2014/main" id="{D12773E8-E384-4D65-82C0-F485F5F13CFC}"/>
                </a:ext>
              </a:extLst>
            </p:cNvPr>
            <p:cNvSpPr/>
            <p:nvPr/>
          </p:nvSpPr>
          <p:spPr>
            <a:xfrm>
              <a:off x="5471750" y="909775"/>
              <a:ext cx="27575" cy="45050"/>
            </a:xfrm>
            <a:custGeom>
              <a:avLst/>
              <a:gdLst/>
              <a:ahLst/>
              <a:cxnLst/>
              <a:rect l="l" t="t" r="r" b="b"/>
              <a:pathLst>
                <a:path w="1103" h="1802" extrusionOk="0">
                  <a:moveTo>
                    <a:pt x="1046" y="0"/>
                  </a:moveTo>
                  <a:cubicBezTo>
                    <a:pt x="1043" y="0"/>
                    <a:pt x="1040" y="1"/>
                    <a:pt x="1036" y="2"/>
                  </a:cubicBezTo>
                  <a:cubicBezTo>
                    <a:pt x="358" y="166"/>
                    <a:pt x="1" y="1091"/>
                    <a:pt x="206" y="1705"/>
                  </a:cubicBezTo>
                  <a:cubicBezTo>
                    <a:pt x="225" y="1760"/>
                    <a:pt x="275" y="1802"/>
                    <a:pt x="333" y="1802"/>
                  </a:cubicBezTo>
                  <a:cubicBezTo>
                    <a:pt x="345" y="1802"/>
                    <a:pt x="356" y="1800"/>
                    <a:pt x="368" y="1797"/>
                  </a:cubicBezTo>
                  <a:cubicBezTo>
                    <a:pt x="428" y="1779"/>
                    <a:pt x="488" y="1761"/>
                    <a:pt x="548" y="1746"/>
                  </a:cubicBezTo>
                  <a:cubicBezTo>
                    <a:pt x="693" y="1707"/>
                    <a:pt x="646" y="1518"/>
                    <a:pt x="514" y="1502"/>
                  </a:cubicBezTo>
                  <a:cubicBezTo>
                    <a:pt x="490" y="1498"/>
                    <a:pt x="467" y="1496"/>
                    <a:pt x="443" y="1496"/>
                  </a:cubicBezTo>
                  <a:cubicBezTo>
                    <a:pt x="435" y="1496"/>
                    <a:pt x="427" y="1497"/>
                    <a:pt x="420" y="1497"/>
                  </a:cubicBezTo>
                  <a:cubicBezTo>
                    <a:pt x="357" y="1207"/>
                    <a:pt x="420" y="924"/>
                    <a:pt x="586" y="664"/>
                  </a:cubicBezTo>
                  <a:cubicBezTo>
                    <a:pt x="728" y="441"/>
                    <a:pt x="952" y="289"/>
                    <a:pt x="1086" y="66"/>
                  </a:cubicBezTo>
                  <a:cubicBezTo>
                    <a:pt x="1102" y="35"/>
                    <a:pt x="1079" y="0"/>
                    <a:pt x="104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7" name="Google Shape;608;p29">
              <a:extLst>
                <a:ext uri="{FF2B5EF4-FFF2-40B4-BE49-F238E27FC236}">
                  <a16:creationId xmlns:a16="http://schemas.microsoft.com/office/drawing/2014/main" id="{42236A98-DCC4-40E0-8398-AE722A37CD35}"/>
                </a:ext>
              </a:extLst>
            </p:cNvPr>
            <p:cNvSpPr/>
            <p:nvPr/>
          </p:nvSpPr>
          <p:spPr>
            <a:xfrm>
              <a:off x="5535975" y="1000825"/>
              <a:ext cx="17525" cy="25825"/>
            </a:xfrm>
            <a:custGeom>
              <a:avLst/>
              <a:gdLst/>
              <a:ahLst/>
              <a:cxnLst/>
              <a:rect l="l" t="t" r="r" b="b"/>
              <a:pathLst>
                <a:path w="701" h="1033" extrusionOk="0">
                  <a:moveTo>
                    <a:pt x="404" y="288"/>
                  </a:moveTo>
                  <a:lnTo>
                    <a:pt x="404" y="288"/>
                  </a:lnTo>
                  <a:cubicBezTo>
                    <a:pt x="482" y="437"/>
                    <a:pt x="467" y="654"/>
                    <a:pt x="333" y="758"/>
                  </a:cubicBezTo>
                  <a:cubicBezTo>
                    <a:pt x="327" y="739"/>
                    <a:pt x="319" y="719"/>
                    <a:pt x="315" y="698"/>
                  </a:cubicBezTo>
                  <a:cubicBezTo>
                    <a:pt x="296" y="635"/>
                    <a:pt x="284" y="571"/>
                    <a:pt x="279" y="505"/>
                  </a:cubicBezTo>
                  <a:cubicBezTo>
                    <a:pt x="276" y="387"/>
                    <a:pt x="319" y="322"/>
                    <a:pt x="404" y="288"/>
                  </a:cubicBezTo>
                  <a:close/>
                  <a:moveTo>
                    <a:pt x="398" y="0"/>
                  </a:moveTo>
                  <a:cubicBezTo>
                    <a:pt x="193" y="0"/>
                    <a:pt x="38" y="211"/>
                    <a:pt x="18" y="409"/>
                  </a:cubicBezTo>
                  <a:cubicBezTo>
                    <a:pt x="1" y="583"/>
                    <a:pt x="48" y="989"/>
                    <a:pt x="270" y="1028"/>
                  </a:cubicBezTo>
                  <a:cubicBezTo>
                    <a:pt x="285" y="1031"/>
                    <a:pt x="300" y="1032"/>
                    <a:pt x="314" y="1032"/>
                  </a:cubicBezTo>
                  <a:cubicBezTo>
                    <a:pt x="500" y="1032"/>
                    <a:pt x="637" y="809"/>
                    <a:pt x="668" y="648"/>
                  </a:cubicBezTo>
                  <a:cubicBezTo>
                    <a:pt x="700" y="482"/>
                    <a:pt x="661" y="332"/>
                    <a:pt x="557" y="217"/>
                  </a:cubicBezTo>
                  <a:cubicBezTo>
                    <a:pt x="599" y="149"/>
                    <a:pt x="568" y="36"/>
                    <a:pt x="482" y="12"/>
                  </a:cubicBezTo>
                  <a:cubicBezTo>
                    <a:pt x="453" y="4"/>
                    <a:pt x="425" y="0"/>
                    <a:pt x="39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8" name="Google Shape;609;p29">
              <a:extLst>
                <a:ext uri="{FF2B5EF4-FFF2-40B4-BE49-F238E27FC236}">
                  <a16:creationId xmlns:a16="http://schemas.microsoft.com/office/drawing/2014/main" id="{007136FF-4FC7-447B-86AE-BBC6E6F069ED}"/>
                </a:ext>
              </a:extLst>
            </p:cNvPr>
            <p:cNvSpPr/>
            <p:nvPr/>
          </p:nvSpPr>
          <p:spPr>
            <a:xfrm>
              <a:off x="5529750" y="1030875"/>
              <a:ext cx="35750" cy="41050"/>
            </a:xfrm>
            <a:custGeom>
              <a:avLst/>
              <a:gdLst/>
              <a:ahLst/>
              <a:cxnLst/>
              <a:rect l="l" t="t" r="r" b="b"/>
              <a:pathLst>
                <a:path w="1430" h="1642" extrusionOk="0">
                  <a:moveTo>
                    <a:pt x="1130" y="1"/>
                  </a:moveTo>
                  <a:cubicBezTo>
                    <a:pt x="1109" y="1"/>
                    <a:pt x="1089" y="11"/>
                    <a:pt x="1077" y="35"/>
                  </a:cubicBezTo>
                  <a:cubicBezTo>
                    <a:pt x="1021" y="154"/>
                    <a:pt x="989" y="277"/>
                    <a:pt x="914" y="389"/>
                  </a:cubicBezTo>
                  <a:cubicBezTo>
                    <a:pt x="830" y="512"/>
                    <a:pt x="718" y="611"/>
                    <a:pt x="626" y="727"/>
                  </a:cubicBezTo>
                  <a:cubicBezTo>
                    <a:pt x="562" y="809"/>
                    <a:pt x="503" y="894"/>
                    <a:pt x="468" y="993"/>
                  </a:cubicBezTo>
                  <a:cubicBezTo>
                    <a:pt x="400" y="1192"/>
                    <a:pt x="376" y="1326"/>
                    <a:pt x="148" y="1387"/>
                  </a:cubicBezTo>
                  <a:cubicBezTo>
                    <a:pt x="0" y="1425"/>
                    <a:pt x="46" y="1641"/>
                    <a:pt x="178" y="1641"/>
                  </a:cubicBezTo>
                  <a:cubicBezTo>
                    <a:pt x="190" y="1641"/>
                    <a:pt x="203" y="1639"/>
                    <a:pt x="216" y="1635"/>
                  </a:cubicBezTo>
                  <a:cubicBezTo>
                    <a:pt x="346" y="1600"/>
                    <a:pt x="488" y="1554"/>
                    <a:pt x="578" y="1448"/>
                  </a:cubicBezTo>
                  <a:cubicBezTo>
                    <a:pt x="635" y="1382"/>
                    <a:pt x="647" y="1322"/>
                    <a:pt x="671" y="1240"/>
                  </a:cubicBezTo>
                  <a:cubicBezTo>
                    <a:pt x="714" y="1091"/>
                    <a:pt x="750" y="992"/>
                    <a:pt x="857" y="872"/>
                  </a:cubicBezTo>
                  <a:cubicBezTo>
                    <a:pt x="1041" y="668"/>
                    <a:pt x="1429" y="335"/>
                    <a:pt x="1200" y="35"/>
                  </a:cubicBezTo>
                  <a:cubicBezTo>
                    <a:pt x="1184" y="15"/>
                    <a:pt x="1156" y="1"/>
                    <a:pt x="113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9" name="Google Shape;610;p29">
              <a:extLst>
                <a:ext uri="{FF2B5EF4-FFF2-40B4-BE49-F238E27FC236}">
                  <a16:creationId xmlns:a16="http://schemas.microsoft.com/office/drawing/2014/main" id="{AE57F728-7D9D-4254-A537-0D92A7AD6237}"/>
                </a:ext>
              </a:extLst>
            </p:cNvPr>
            <p:cNvSpPr/>
            <p:nvPr/>
          </p:nvSpPr>
          <p:spPr>
            <a:xfrm>
              <a:off x="5519375" y="1126875"/>
              <a:ext cx="36200" cy="55025"/>
            </a:xfrm>
            <a:custGeom>
              <a:avLst/>
              <a:gdLst/>
              <a:ahLst/>
              <a:cxnLst/>
              <a:rect l="l" t="t" r="r" b="b"/>
              <a:pathLst>
                <a:path w="1448" h="2201" extrusionOk="0">
                  <a:moveTo>
                    <a:pt x="1153" y="0"/>
                  </a:moveTo>
                  <a:cubicBezTo>
                    <a:pt x="817" y="0"/>
                    <a:pt x="639" y="497"/>
                    <a:pt x="482" y="752"/>
                  </a:cubicBezTo>
                  <a:cubicBezTo>
                    <a:pt x="186" y="1231"/>
                    <a:pt x="1" y="1641"/>
                    <a:pt x="329" y="2166"/>
                  </a:cubicBezTo>
                  <a:cubicBezTo>
                    <a:pt x="344" y="2190"/>
                    <a:pt x="368" y="2201"/>
                    <a:pt x="391" y="2201"/>
                  </a:cubicBezTo>
                  <a:cubicBezTo>
                    <a:pt x="435" y="2201"/>
                    <a:pt x="478" y="2163"/>
                    <a:pt x="463" y="2110"/>
                  </a:cubicBezTo>
                  <a:cubicBezTo>
                    <a:pt x="340" y="1658"/>
                    <a:pt x="528" y="1352"/>
                    <a:pt x="770" y="994"/>
                  </a:cubicBezTo>
                  <a:cubicBezTo>
                    <a:pt x="958" y="712"/>
                    <a:pt x="1035" y="457"/>
                    <a:pt x="1358" y="291"/>
                  </a:cubicBezTo>
                  <a:cubicBezTo>
                    <a:pt x="1448" y="246"/>
                    <a:pt x="1447" y="102"/>
                    <a:pt x="1358" y="56"/>
                  </a:cubicBezTo>
                  <a:cubicBezTo>
                    <a:pt x="1284" y="17"/>
                    <a:pt x="1216" y="0"/>
                    <a:pt x="115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0" name="Google Shape;611;p29">
              <a:extLst>
                <a:ext uri="{FF2B5EF4-FFF2-40B4-BE49-F238E27FC236}">
                  <a16:creationId xmlns:a16="http://schemas.microsoft.com/office/drawing/2014/main" id="{0D8BEDB1-397C-49C1-9129-5C5F2C5011C5}"/>
                </a:ext>
              </a:extLst>
            </p:cNvPr>
            <p:cNvSpPr/>
            <p:nvPr/>
          </p:nvSpPr>
          <p:spPr>
            <a:xfrm>
              <a:off x="5539825" y="1145200"/>
              <a:ext cx="32850" cy="32375"/>
            </a:xfrm>
            <a:custGeom>
              <a:avLst/>
              <a:gdLst/>
              <a:ahLst/>
              <a:cxnLst/>
              <a:rect l="l" t="t" r="r" b="b"/>
              <a:pathLst>
                <a:path w="1314" h="1295" extrusionOk="0">
                  <a:moveTo>
                    <a:pt x="378" y="0"/>
                  </a:moveTo>
                  <a:cubicBezTo>
                    <a:pt x="372" y="0"/>
                    <a:pt x="366" y="1"/>
                    <a:pt x="359" y="4"/>
                  </a:cubicBezTo>
                  <a:cubicBezTo>
                    <a:pt x="97" y="102"/>
                    <a:pt x="1" y="310"/>
                    <a:pt x="24" y="580"/>
                  </a:cubicBezTo>
                  <a:cubicBezTo>
                    <a:pt x="47" y="830"/>
                    <a:pt x="112" y="1185"/>
                    <a:pt x="402" y="1242"/>
                  </a:cubicBezTo>
                  <a:cubicBezTo>
                    <a:pt x="426" y="1247"/>
                    <a:pt x="450" y="1249"/>
                    <a:pt x="473" y="1249"/>
                  </a:cubicBezTo>
                  <a:cubicBezTo>
                    <a:pt x="512" y="1249"/>
                    <a:pt x="549" y="1245"/>
                    <a:pt x="589" y="1245"/>
                  </a:cubicBezTo>
                  <a:cubicBezTo>
                    <a:pt x="668" y="1245"/>
                    <a:pt x="717" y="1273"/>
                    <a:pt x="792" y="1288"/>
                  </a:cubicBezTo>
                  <a:cubicBezTo>
                    <a:pt x="814" y="1292"/>
                    <a:pt x="835" y="1295"/>
                    <a:pt x="856" y="1295"/>
                  </a:cubicBezTo>
                  <a:cubicBezTo>
                    <a:pt x="955" y="1295"/>
                    <a:pt x="1049" y="1245"/>
                    <a:pt x="1105" y="1160"/>
                  </a:cubicBezTo>
                  <a:cubicBezTo>
                    <a:pt x="1185" y="1045"/>
                    <a:pt x="1219" y="867"/>
                    <a:pt x="1249" y="732"/>
                  </a:cubicBezTo>
                  <a:cubicBezTo>
                    <a:pt x="1282" y="582"/>
                    <a:pt x="1313" y="435"/>
                    <a:pt x="1226" y="299"/>
                  </a:cubicBezTo>
                  <a:cubicBezTo>
                    <a:pt x="1207" y="271"/>
                    <a:pt x="1174" y="254"/>
                    <a:pt x="1142" y="254"/>
                  </a:cubicBezTo>
                  <a:cubicBezTo>
                    <a:pt x="1120" y="254"/>
                    <a:pt x="1097" y="262"/>
                    <a:pt x="1080" y="281"/>
                  </a:cubicBezTo>
                  <a:cubicBezTo>
                    <a:pt x="966" y="402"/>
                    <a:pt x="961" y="558"/>
                    <a:pt x="906" y="710"/>
                  </a:cubicBezTo>
                  <a:cubicBezTo>
                    <a:pt x="888" y="761"/>
                    <a:pt x="865" y="810"/>
                    <a:pt x="839" y="857"/>
                  </a:cubicBezTo>
                  <a:cubicBezTo>
                    <a:pt x="837" y="859"/>
                    <a:pt x="837" y="861"/>
                    <a:pt x="834" y="863"/>
                  </a:cubicBezTo>
                  <a:cubicBezTo>
                    <a:pt x="798" y="852"/>
                    <a:pt x="761" y="843"/>
                    <a:pt x="726" y="835"/>
                  </a:cubicBezTo>
                  <a:cubicBezTo>
                    <a:pt x="710" y="833"/>
                    <a:pt x="696" y="832"/>
                    <a:pt x="681" y="832"/>
                  </a:cubicBezTo>
                  <a:cubicBezTo>
                    <a:pt x="640" y="832"/>
                    <a:pt x="599" y="838"/>
                    <a:pt x="559" y="838"/>
                  </a:cubicBezTo>
                  <a:cubicBezTo>
                    <a:pt x="551" y="838"/>
                    <a:pt x="543" y="838"/>
                    <a:pt x="534" y="837"/>
                  </a:cubicBezTo>
                  <a:cubicBezTo>
                    <a:pt x="423" y="830"/>
                    <a:pt x="423" y="784"/>
                    <a:pt x="390" y="677"/>
                  </a:cubicBezTo>
                  <a:cubicBezTo>
                    <a:pt x="340" y="511"/>
                    <a:pt x="292" y="244"/>
                    <a:pt x="411" y="93"/>
                  </a:cubicBezTo>
                  <a:cubicBezTo>
                    <a:pt x="438" y="61"/>
                    <a:pt x="421" y="0"/>
                    <a:pt x="37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1" name="Google Shape;612;p29">
              <a:extLst>
                <a:ext uri="{FF2B5EF4-FFF2-40B4-BE49-F238E27FC236}">
                  <a16:creationId xmlns:a16="http://schemas.microsoft.com/office/drawing/2014/main" id="{4F790365-AD27-4D5A-A1B7-873841B3ECE4}"/>
                </a:ext>
              </a:extLst>
            </p:cNvPr>
            <p:cNvSpPr/>
            <p:nvPr/>
          </p:nvSpPr>
          <p:spPr>
            <a:xfrm>
              <a:off x="5279875" y="1094725"/>
              <a:ext cx="126925" cy="39025"/>
            </a:xfrm>
            <a:custGeom>
              <a:avLst/>
              <a:gdLst/>
              <a:ahLst/>
              <a:cxnLst/>
              <a:rect l="l" t="t" r="r" b="b"/>
              <a:pathLst>
                <a:path w="5077" h="1561" extrusionOk="0">
                  <a:moveTo>
                    <a:pt x="976" y="0"/>
                  </a:moveTo>
                  <a:cubicBezTo>
                    <a:pt x="864" y="0"/>
                    <a:pt x="745" y="37"/>
                    <a:pt x="612" y="141"/>
                  </a:cubicBezTo>
                  <a:cubicBezTo>
                    <a:pt x="243" y="426"/>
                    <a:pt x="50" y="997"/>
                    <a:pt x="8" y="1444"/>
                  </a:cubicBezTo>
                  <a:cubicBezTo>
                    <a:pt x="1" y="1522"/>
                    <a:pt x="59" y="1561"/>
                    <a:pt x="121" y="1561"/>
                  </a:cubicBezTo>
                  <a:cubicBezTo>
                    <a:pt x="182" y="1561"/>
                    <a:pt x="246" y="1522"/>
                    <a:pt x="251" y="1444"/>
                  </a:cubicBezTo>
                  <a:cubicBezTo>
                    <a:pt x="211" y="933"/>
                    <a:pt x="416" y="627"/>
                    <a:pt x="864" y="525"/>
                  </a:cubicBezTo>
                  <a:cubicBezTo>
                    <a:pt x="981" y="390"/>
                    <a:pt x="1095" y="322"/>
                    <a:pt x="1204" y="322"/>
                  </a:cubicBezTo>
                  <a:cubicBezTo>
                    <a:pt x="1297" y="322"/>
                    <a:pt x="1387" y="372"/>
                    <a:pt x="1474" y="472"/>
                  </a:cubicBezTo>
                  <a:cubicBezTo>
                    <a:pt x="1545" y="486"/>
                    <a:pt x="1604" y="553"/>
                    <a:pt x="1676" y="573"/>
                  </a:cubicBezTo>
                  <a:cubicBezTo>
                    <a:pt x="1765" y="599"/>
                    <a:pt x="1838" y="611"/>
                    <a:pt x="1910" y="611"/>
                  </a:cubicBezTo>
                  <a:cubicBezTo>
                    <a:pt x="1983" y="611"/>
                    <a:pt x="2055" y="598"/>
                    <a:pt x="2143" y="574"/>
                  </a:cubicBezTo>
                  <a:cubicBezTo>
                    <a:pt x="2499" y="477"/>
                    <a:pt x="2695" y="332"/>
                    <a:pt x="3054" y="332"/>
                  </a:cubicBezTo>
                  <a:cubicBezTo>
                    <a:pt x="3135" y="332"/>
                    <a:pt x="3225" y="340"/>
                    <a:pt x="3327" y="357"/>
                  </a:cubicBezTo>
                  <a:cubicBezTo>
                    <a:pt x="3951" y="461"/>
                    <a:pt x="4458" y="788"/>
                    <a:pt x="5041" y="1001"/>
                  </a:cubicBezTo>
                  <a:cubicBezTo>
                    <a:pt x="5044" y="1002"/>
                    <a:pt x="5047" y="1002"/>
                    <a:pt x="5049" y="1002"/>
                  </a:cubicBezTo>
                  <a:cubicBezTo>
                    <a:pt x="5069" y="1002"/>
                    <a:pt x="5077" y="975"/>
                    <a:pt x="5065" y="960"/>
                  </a:cubicBezTo>
                  <a:cubicBezTo>
                    <a:pt x="4527" y="303"/>
                    <a:pt x="3788" y="151"/>
                    <a:pt x="3034" y="151"/>
                  </a:cubicBezTo>
                  <a:cubicBezTo>
                    <a:pt x="2646" y="151"/>
                    <a:pt x="2254" y="191"/>
                    <a:pt x="1885" y="223"/>
                  </a:cubicBezTo>
                  <a:cubicBezTo>
                    <a:pt x="1864" y="225"/>
                    <a:pt x="1843" y="226"/>
                    <a:pt x="1823" y="226"/>
                  </a:cubicBezTo>
                  <a:cubicBezTo>
                    <a:pt x="1495" y="226"/>
                    <a:pt x="1255" y="0"/>
                    <a:pt x="97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2" name="Google Shape;613;p29">
              <a:extLst>
                <a:ext uri="{FF2B5EF4-FFF2-40B4-BE49-F238E27FC236}">
                  <a16:creationId xmlns:a16="http://schemas.microsoft.com/office/drawing/2014/main" id="{A49D7AFE-FCF8-4B9F-A82C-CC88EE887C85}"/>
                </a:ext>
              </a:extLst>
            </p:cNvPr>
            <p:cNvSpPr/>
            <p:nvPr/>
          </p:nvSpPr>
          <p:spPr>
            <a:xfrm>
              <a:off x="5247775" y="1116000"/>
              <a:ext cx="42200" cy="39850"/>
            </a:xfrm>
            <a:custGeom>
              <a:avLst/>
              <a:gdLst/>
              <a:ahLst/>
              <a:cxnLst/>
              <a:rect l="l" t="t" r="r" b="b"/>
              <a:pathLst>
                <a:path w="1688" h="1594" extrusionOk="0">
                  <a:moveTo>
                    <a:pt x="234" y="0"/>
                  </a:moveTo>
                  <a:cubicBezTo>
                    <a:pt x="102" y="0"/>
                    <a:pt x="23" y="126"/>
                    <a:pt x="10" y="261"/>
                  </a:cubicBezTo>
                  <a:cubicBezTo>
                    <a:pt x="0" y="373"/>
                    <a:pt x="44" y="453"/>
                    <a:pt x="98" y="545"/>
                  </a:cubicBezTo>
                  <a:cubicBezTo>
                    <a:pt x="152" y="637"/>
                    <a:pt x="214" y="710"/>
                    <a:pt x="233" y="820"/>
                  </a:cubicBezTo>
                  <a:cubicBezTo>
                    <a:pt x="244" y="883"/>
                    <a:pt x="241" y="947"/>
                    <a:pt x="258" y="1011"/>
                  </a:cubicBezTo>
                  <a:cubicBezTo>
                    <a:pt x="319" y="1235"/>
                    <a:pt x="476" y="1423"/>
                    <a:pt x="685" y="1524"/>
                  </a:cubicBezTo>
                  <a:cubicBezTo>
                    <a:pt x="779" y="1569"/>
                    <a:pt x="883" y="1593"/>
                    <a:pt x="988" y="1593"/>
                  </a:cubicBezTo>
                  <a:cubicBezTo>
                    <a:pt x="999" y="1593"/>
                    <a:pt x="1011" y="1593"/>
                    <a:pt x="1023" y="1592"/>
                  </a:cubicBezTo>
                  <a:cubicBezTo>
                    <a:pt x="1128" y="1586"/>
                    <a:pt x="1227" y="1528"/>
                    <a:pt x="1326" y="1528"/>
                  </a:cubicBezTo>
                  <a:cubicBezTo>
                    <a:pt x="1365" y="1528"/>
                    <a:pt x="1403" y="1536"/>
                    <a:pt x="1442" y="1560"/>
                  </a:cubicBezTo>
                  <a:cubicBezTo>
                    <a:pt x="1467" y="1576"/>
                    <a:pt x="1493" y="1583"/>
                    <a:pt x="1518" y="1583"/>
                  </a:cubicBezTo>
                  <a:cubicBezTo>
                    <a:pt x="1611" y="1583"/>
                    <a:pt x="1687" y="1486"/>
                    <a:pt x="1667" y="1387"/>
                  </a:cubicBezTo>
                  <a:cubicBezTo>
                    <a:pt x="1639" y="1244"/>
                    <a:pt x="1524" y="1165"/>
                    <a:pt x="1380" y="1158"/>
                  </a:cubicBezTo>
                  <a:cubicBezTo>
                    <a:pt x="1372" y="1157"/>
                    <a:pt x="1365" y="1157"/>
                    <a:pt x="1358" y="1157"/>
                  </a:cubicBezTo>
                  <a:cubicBezTo>
                    <a:pt x="1195" y="1157"/>
                    <a:pt x="1070" y="1245"/>
                    <a:pt x="931" y="1245"/>
                  </a:cubicBezTo>
                  <a:cubicBezTo>
                    <a:pt x="867" y="1245"/>
                    <a:pt x="800" y="1226"/>
                    <a:pt x="724" y="1171"/>
                  </a:cubicBezTo>
                  <a:cubicBezTo>
                    <a:pt x="496" y="1003"/>
                    <a:pt x="583" y="767"/>
                    <a:pt x="468" y="551"/>
                  </a:cubicBezTo>
                  <a:cubicBezTo>
                    <a:pt x="424" y="467"/>
                    <a:pt x="344" y="419"/>
                    <a:pt x="307" y="331"/>
                  </a:cubicBezTo>
                  <a:cubicBezTo>
                    <a:pt x="264" y="230"/>
                    <a:pt x="305" y="146"/>
                    <a:pt x="306" y="39"/>
                  </a:cubicBezTo>
                  <a:cubicBezTo>
                    <a:pt x="306" y="23"/>
                    <a:pt x="296" y="10"/>
                    <a:pt x="281" y="5"/>
                  </a:cubicBezTo>
                  <a:cubicBezTo>
                    <a:pt x="265" y="2"/>
                    <a:pt x="249" y="0"/>
                    <a:pt x="234"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3" name="Google Shape;614;p29">
              <a:extLst>
                <a:ext uri="{FF2B5EF4-FFF2-40B4-BE49-F238E27FC236}">
                  <a16:creationId xmlns:a16="http://schemas.microsoft.com/office/drawing/2014/main" id="{54268AD9-B58D-480C-9797-040F6E31139D}"/>
                </a:ext>
              </a:extLst>
            </p:cNvPr>
            <p:cNvSpPr/>
            <p:nvPr/>
          </p:nvSpPr>
          <p:spPr>
            <a:xfrm>
              <a:off x="5705250" y="1084300"/>
              <a:ext cx="100475" cy="61700"/>
            </a:xfrm>
            <a:custGeom>
              <a:avLst/>
              <a:gdLst/>
              <a:ahLst/>
              <a:cxnLst/>
              <a:rect l="l" t="t" r="r" b="b"/>
              <a:pathLst>
                <a:path w="4019" h="2468" extrusionOk="0">
                  <a:moveTo>
                    <a:pt x="3456" y="0"/>
                  </a:moveTo>
                  <a:cubicBezTo>
                    <a:pt x="3352" y="0"/>
                    <a:pt x="3242" y="24"/>
                    <a:pt x="3126" y="64"/>
                  </a:cubicBezTo>
                  <a:cubicBezTo>
                    <a:pt x="2965" y="122"/>
                    <a:pt x="2840" y="260"/>
                    <a:pt x="2687" y="331"/>
                  </a:cubicBezTo>
                  <a:cubicBezTo>
                    <a:pt x="2480" y="425"/>
                    <a:pt x="2054" y="455"/>
                    <a:pt x="1801" y="553"/>
                  </a:cubicBezTo>
                  <a:cubicBezTo>
                    <a:pt x="1496" y="671"/>
                    <a:pt x="869" y="910"/>
                    <a:pt x="682" y="1200"/>
                  </a:cubicBezTo>
                  <a:cubicBezTo>
                    <a:pt x="479" y="1513"/>
                    <a:pt x="667" y="1304"/>
                    <a:pt x="596" y="1667"/>
                  </a:cubicBezTo>
                  <a:cubicBezTo>
                    <a:pt x="523" y="2041"/>
                    <a:pt x="261" y="2165"/>
                    <a:pt x="26" y="2387"/>
                  </a:cubicBezTo>
                  <a:cubicBezTo>
                    <a:pt x="1" y="2414"/>
                    <a:pt x="19" y="2468"/>
                    <a:pt x="57" y="2468"/>
                  </a:cubicBezTo>
                  <a:cubicBezTo>
                    <a:pt x="58" y="2468"/>
                    <a:pt x="60" y="2467"/>
                    <a:pt x="61" y="2467"/>
                  </a:cubicBezTo>
                  <a:cubicBezTo>
                    <a:pt x="550" y="2417"/>
                    <a:pt x="722" y="2175"/>
                    <a:pt x="881" y="1756"/>
                  </a:cubicBezTo>
                  <a:cubicBezTo>
                    <a:pt x="1007" y="1427"/>
                    <a:pt x="1051" y="1364"/>
                    <a:pt x="1310" y="1198"/>
                  </a:cubicBezTo>
                  <a:cubicBezTo>
                    <a:pt x="1600" y="1014"/>
                    <a:pt x="2021" y="869"/>
                    <a:pt x="2338" y="799"/>
                  </a:cubicBezTo>
                  <a:cubicBezTo>
                    <a:pt x="2572" y="746"/>
                    <a:pt x="3230" y="445"/>
                    <a:pt x="3535" y="445"/>
                  </a:cubicBezTo>
                  <a:cubicBezTo>
                    <a:pt x="3594" y="445"/>
                    <a:pt x="3639" y="457"/>
                    <a:pt x="3666" y="482"/>
                  </a:cubicBezTo>
                  <a:cubicBezTo>
                    <a:pt x="3706" y="520"/>
                    <a:pt x="3748" y="536"/>
                    <a:pt x="3787" y="536"/>
                  </a:cubicBezTo>
                  <a:cubicBezTo>
                    <a:pt x="3916" y="536"/>
                    <a:pt x="4018" y="367"/>
                    <a:pt x="3915" y="234"/>
                  </a:cubicBezTo>
                  <a:cubicBezTo>
                    <a:pt x="3785" y="67"/>
                    <a:pt x="3630" y="0"/>
                    <a:pt x="345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4" name="Google Shape;615;p29">
              <a:extLst>
                <a:ext uri="{FF2B5EF4-FFF2-40B4-BE49-F238E27FC236}">
                  <a16:creationId xmlns:a16="http://schemas.microsoft.com/office/drawing/2014/main" id="{0A58E2F4-46E1-4845-93E9-53CA34B43FD8}"/>
                </a:ext>
              </a:extLst>
            </p:cNvPr>
            <p:cNvSpPr/>
            <p:nvPr/>
          </p:nvSpPr>
          <p:spPr>
            <a:xfrm>
              <a:off x="5802200" y="1098250"/>
              <a:ext cx="31800" cy="40500"/>
            </a:xfrm>
            <a:custGeom>
              <a:avLst/>
              <a:gdLst/>
              <a:ahLst/>
              <a:cxnLst/>
              <a:rect l="l" t="t" r="r" b="b"/>
              <a:pathLst>
                <a:path w="1272" h="1620" extrusionOk="0">
                  <a:moveTo>
                    <a:pt x="821" y="1"/>
                  </a:moveTo>
                  <a:cubicBezTo>
                    <a:pt x="793" y="1"/>
                    <a:pt x="768" y="26"/>
                    <a:pt x="776" y="58"/>
                  </a:cubicBezTo>
                  <a:cubicBezTo>
                    <a:pt x="801" y="207"/>
                    <a:pt x="831" y="358"/>
                    <a:pt x="852" y="506"/>
                  </a:cubicBezTo>
                  <a:cubicBezTo>
                    <a:pt x="886" y="750"/>
                    <a:pt x="747" y="886"/>
                    <a:pt x="561" y="1018"/>
                  </a:cubicBezTo>
                  <a:cubicBezTo>
                    <a:pt x="366" y="1157"/>
                    <a:pt x="92" y="1249"/>
                    <a:pt x="20" y="1489"/>
                  </a:cubicBezTo>
                  <a:cubicBezTo>
                    <a:pt x="1" y="1557"/>
                    <a:pt x="56" y="1616"/>
                    <a:pt x="120" y="1619"/>
                  </a:cubicBezTo>
                  <a:cubicBezTo>
                    <a:pt x="128" y="1620"/>
                    <a:pt x="136" y="1620"/>
                    <a:pt x="144" y="1620"/>
                  </a:cubicBezTo>
                  <a:cubicBezTo>
                    <a:pt x="343" y="1620"/>
                    <a:pt x="475" y="1465"/>
                    <a:pt x="634" y="1350"/>
                  </a:cubicBezTo>
                  <a:cubicBezTo>
                    <a:pt x="791" y="1236"/>
                    <a:pt x="965" y="1128"/>
                    <a:pt x="1066" y="958"/>
                  </a:cubicBezTo>
                  <a:cubicBezTo>
                    <a:pt x="1272" y="614"/>
                    <a:pt x="1131" y="250"/>
                    <a:pt x="854" y="14"/>
                  </a:cubicBezTo>
                  <a:cubicBezTo>
                    <a:pt x="844" y="5"/>
                    <a:pt x="832" y="1"/>
                    <a:pt x="82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5" name="Google Shape;616;p29">
              <a:extLst>
                <a:ext uri="{FF2B5EF4-FFF2-40B4-BE49-F238E27FC236}">
                  <a16:creationId xmlns:a16="http://schemas.microsoft.com/office/drawing/2014/main" id="{1AC91000-89A1-4467-8D7C-8B7F3179F2B4}"/>
                </a:ext>
              </a:extLst>
            </p:cNvPr>
            <p:cNvSpPr/>
            <p:nvPr/>
          </p:nvSpPr>
          <p:spPr>
            <a:xfrm>
              <a:off x="5524000" y="1245875"/>
              <a:ext cx="27950" cy="66950"/>
            </a:xfrm>
            <a:custGeom>
              <a:avLst/>
              <a:gdLst/>
              <a:ahLst/>
              <a:cxnLst/>
              <a:rect l="l" t="t" r="r" b="b"/>
              <a:pathLst>
                <a:path w="1118" h="2678" extrusionOk="0">
                  <a:moveTo>
                    <a:pt x="243" y="0"/>
                  </a:moveTo>
                  <a:cubicBezTo>
                    <a:pt x="220" y="0"/>
                    <a:pt x="197" y="12"/>
                    <a:pt x="182" y="39"/>
                  </a:cubicBezTo>
                  <a:cubicBezTo>
                    <a:pt x="1" y="359"/>
                    <a:pt x="220" y="575"/>
                    <a:pt x="382" y="853"/>
                  </a:cubicBezTo>
                  <a:cubicBezTo>
                    <a:pt x="564" y="1166"/>
                    <a:pt x="486" y="1382"/>
                    <a:pt x="487" y="1709"/>
                  </a:cubicBezTo>
                  <a:cubicBezTo>
                    <a:pt x="488" y="1988"/>
                    <a:pt x="617" y="2210"/>
                    <a:pt x="487" y="2492"/>
                  </a:cubicBezTo>
                  <a:cubicBezTo>
                    <a:pt x="447" y="2580"/>
                    <a:pt x="502" y="2678"/>
                    <a:pt x="596" y="2678"/>
                  </a:cubicBezTo>
                  <a:cubicBezTo>
                    <a:pt x="606" y="2678"/>
                    <a:pt x="617" y="2677"/>
                    <a:pt x="628" y="2674"/>
                  </a:cubicBezTo>
                  <a:cubicBezTo>
                    <a:pt x="1117" y="2563"/>
                    <a:pt x="804" y="2037"/>
                    <a:pt x="795" y="1709"/>
                  </a:cubicBezTo>
                  <a:cubicBezTo>
                    <a:pt x="788" y="1420"/>
                    <a:pt x="886" y="1202"/>
                    <a:pt x="758" y="925"/>
                  </a:cubicBezTo>
                  <a:cubicBezTo>
                    <a:pt x="613" y="614"/>
                    <a:pt x="366" y="460"/>
                    <a:pt x="327" y="78"/>
                  </a:cubicBezTo>
                  <a:cubicBezTo>
                    <a:pt x="322" y="33"/>
                    <a:pt x="282" y="0"/>
                    <a:pt x="24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6" name="Google Shape;617;p29">
              <a:extLst>
                <a:ext uri="{FF2B5EF4-FFF2-40B4-BE49-F238E27FC236}">
                  <a16:creationId xmlns:a16="http://schemas.microsoft.com/office/drawing/2014/main" id="{76379607-AC56-4A17-B324-AAB487B87507}"/>
                </a:ext>
              </a:extLst>
            </p:cNvPr>
            <p:cNvSpPr/>
            <p:nvPr/>
          </p:nvSpPr>
          <p:spPr>
            <a:xfrm>
              <a:off x="5696650" y="1228425"/>
              <a:ext cx="49925" cy="19150"/>
            </a:xfrm>
            <a:custGeom>
              <a:avLst/>
              <a:gdLst/>
              <a:ahLst/>
              <a:cxnLst/>
              <a:rect l="l" t="t" r="r" b="b"/>
              <a:pathLst>
                <a:path w="1997" h="766" extrusionOk="0">
                  <a:moveTo>
                    <a:pt x="1499" y="1"/>
                  </a:moveTo>
                  <a:cubicBezTo>
                    <a:pt x="1393" y="1"/>
                    <a:pt x="1285" y="26"/>
                    <a:pt x="1181" y="75"/>
                  </a:cubicBezTo>
                  <a:cubicBezTo>
                    <a:pt x="1020" y="150"/>
                    <a:pt x="892" y="274"/>
                    <a:pt x="742" y="364"/>
                  </a:cubicBezTo>
                  <a:cubicBezTo>
                    <a:pt x="628" y="431"/>
                    <a:pt x="525" y="448"/>
                    <a:pt x="421" y="448"/>
                  </a:cubicBezTo>
                  <a:cubicBezTo>
                    <a:pt x="318" y="448"/>
                    <a:pt x="213" y="431"/>
                    <a:pt x="95" y="427"/>
                  </a:cubicBezTo>
                  <a:cubicBezTo>
                    <a:pt x="94" y="427"/>
                    <a:pt x="94" y="427"/>
                    <a:pt x="93" y="427"/>
                  </a:cubicBezTo>
                  <a:cubicBezTo>
                    <a:pt x="25" y="427"/>
                    <a:pt x="0" y="512"/>
                    <a:pt x="42" y="556"/>
                  </a:cubicBezTo>
                  <a:cubicBezTo>
                    <a:pt x="169" y="697"/>
                    <a:pt x="333" y="766"/>
                    <a:pt x="505" y="766"/>
                  </a:cubicBezTo>
                  <a:cubicBezTo>
                    <a:pt x="606" y="766"/>
                    <a:pt x="711" y="741"/>
                    <a:pt x="811" y="694"/>
                  </a:cubicBezTo>
                  <a:cubicBezTo>
                    <a:pt x="988" y="610"/>
                    <a:pt x="1120" y="458"/>
                    <a:pt x="1293" y="371"/>
                  </a:cubicBezTo>
                  <a:cubicBezTo>
                    <a:pt x="1353" y="341"/>
                    <a:pt x="1403" y="329"/>
                    <a:pt x="1446" y="329"/>
                  </a:cubicBezTo>
                  <a:cubicBezTo>
                    <a:pt x="1577" y="329"/>
                    <a:pt x="1654" y="437"/>
                    <a:pt x="1808" y="468"/>
                  </a:cubicBezTo>
                  <a:cubicBezTo>
                    <a:pt x="1817" y="470"/>
                    <a:pt x="1826" y="471"/>
                    <a:pt x="1835" y="471"/>
                  </a:cubicBezTo>
                  <a:cubicBezTo>
                    <a:pt x="1873" y="471"/>
                    <a:pt x="1914" y="454"/>
                    <a:pt x="1932" y="418"/>
                  </a:cubicBezTo>
                  <a:lnTo>
                    <a:pt x="1953" y="376"/>
                  </a:lnTo>
                  <a:cubicBezTo>
                    <a:pt x="1997" y="282"/>
                    <a:pt x="1970" y="196"/>
                    <a:pt x="1889" y="133"/>
                  </a:cubicBezTo>
                  <a:cubicBezTo>
                    <a:pt x="1769" y="43"/>
                    <a:pt x="1635" y="1"/>
                    <a:pt x="149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7" name="Google Shape;618;p29">
              <a:extLst>
                <a:ext uri="{FF2B5EF4-FFF2-40B4-BE49-F238E27FC236}">
                  <a16:creationId xmlns:a16="http://schemas.microsoft.com/office/drawing/2014/main" id="{E82DAF39-03A9-4E32-BEDE-EABE6FF1FB81}"/>
                </a:ext>
              </a:extLst>
            </p:cNvPr>
            <p:cNvSpPr/>
            <p:nvPr/>
          </p:nvSpPr>
          <p:spPr>
            <a:xfrm>
              <a:off x="5776175" y="1209875"/>
              <a:ext cx="20175" cy="21175"/>
            </a:xfrm>
            <a:custGeom>
              <a:avLst/>
              <a:gdLst/>
              <a:ahLst/>
              <a:cxnLst/>
              <a:rect l="l" t="t" r="r" b="b"/>
              <a:pathLst>
                <a:path w="807" h="847" extrusionOk="0">
                  <a:moveTo>
                    <a:pt x="492" y="1"/>
                  </a:moveTo>
                  <a:cubicBezTo>
                    <a:pt x="351" y="1"/>
                    <a:pt x="215" y="73"/>
                    <a:pt x="125" y="184"/>
                  </a:cubicBezTo>
                  <a:cubicBezTo>
                    <a:pt x="37" y="290"/>
                    <a:pt x="0" y="492"/>
                    <a:pt x="86" y="612"/>
                  </a:cubicBezTo>
                  <a:cubicBezTo>
                    <a:pt x="100" y="631"/>
                    <a:pt x="121" y="642"/>
                    <a:pt x="142" y="642"/>
                  </a:cubicBezTo>
                  <a:cubicBezTo>
                    <a:pt x="162" y="642"/>
                    <a:pt x="181" y="632"/>
                    <a:pt x="193" y="612"/>
                  </a:cubicBezTo>
                  <a:cubicBezTo>
                    <a:pt x="213" y="576"/>
                    <a:pt x="218" y="527"/>
                    <a:pt x="243" y="496"/>
                  </a:cubicBezTo>
                  <a:cubicBezTo>
                    <a:pt x="270" y="460"/>
                    <a:pt x="310" y="430"/>
                    <a:pt x="338" y="393"/>
                  </a:cubicBezTo>
                  <a:cubicBezTo>
                    <a:pt x="406" y="306"/>
                    <a:pt x="485" y="265"/>
                    <a:pt x="580" y="214"/>
                  </a:cubicBezTo>
                  <a:cubicBezTo>
                    <a:pt x="590" y="209"/>
                    <a:pt x="595" y="197"/>
                    <a:pt x="602" y="189"/>
                  </a:cubicBezTo>
                  <a:lnTo>
                    <a:pt x="602" y="189"/>
                  </a:lnTo>
                  <a:cubicBezTo>
                    <a:pt x="600" y="206"/>
                    <a:pt x="595" y="222"/>
                    <a:pt x="590" y="247"/>
                  </a:cubicBezTo>
                  <a:cubicBezTo>
                    <a:pt x="581" y="294"/>
                    <a:pt x="593" y="345"/>
                    <a:pt x="587" y="393"/>
                  </a:cubicBezTo>
                  <a:cubicBezTo>
                    <a:pt x="574" y="510"/>
                    <a:pt x="501" y="570"/>
                    <a:pt x="441" y="662"/>
                  </a:cubicBezTo>
                  <a:cubicBezTo>
                    <a:pt x="382" y="752"/>
                    <a:pt x="465" y="847"/>
                    <a:pt x="554" y="847"/>
                  </a:cubicBezTo>
                  <a:cubicBezTo>
                    <a:pt x="573" y="847"/>
                    <a:pt x="592" y="842"/>
                    <a:pt x="611" y="833"/>
                  </a:cubicBezTo>
                  <a:cubicBezTo>
                    <a:pt x="748" y="760"/>
                    <a:pt x="807" y="573"/>
                    <a:pt x="807" y="426"/>
                  </a:cubicBezTo>
                  <a:cubicBezTo>
                    <a:pt x="807" y="358"/>
                    <a:pt x="795" y="270"/>
                    <a:pt x="750" y="215"/>
                  </a:cubicBezTo>
                  <a:cubicBezTo>
                    <a:pt x="718" y="174"/>
                    <a:pt x="668" y="161"/>
                    <a:pt x="629" y="129"/>
                  </a:cubicBezTo>
                  <a:cubicBezTo>
                    <a:pt x="636" y="73"/>
                    <a:pt x="614" y="13"/>
                    <a:pt x="552" y="5"/>
                  </a:cubicBezTo>
                  <a:cubicBezTo>
                    <a:pt x="532" y="2"/>
                    <a:pt x="512" y="1"/>
                    <a:pt x="49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8" name="Google Shape;619;p29">
              <a:extLst>
                <a:ext uri="{FF2B5EF4-FFF2-40B4-BE49-F238E27FC236}">
                  <a16:creationId xmlns:a16="http://schemas.microsoft.com/office/drawing/2014/main" id="{FE5D5C19-8AFD-419A-BA38-2D1CEC3C8182}"/>
                </a:ext>
              </a:extLst>
            </p:cNvPr>
            <p:cNvSpPr/>
            <p:nvPr/>
          </p:nvSpPr>
          <p:spPr>
            <a:xfrm>
              <a:off x="5330700" y="1198250"/>
              <a:ext cx="23075" cy="19325"/>
            </a:xfrm>
            <a:custGeom>
              <a:avLst/>
              <a:gdLst/>
              <a:ahLst/>
              <a:cxnLst/>
              <a:rect l="l" t="t" r="r" b="b"/>
              <a:pathLst>
                <a:path w="923" h="773" extrusionOk="0">
                  <a:moveTo>
                    <a:pt x="226" y="0"/>
                  </a:moveTo>
                  <a:cubicBezTo>
                    <a:pt x="146" y="0"/>
                    <a:pt x="89" y="62"/>
                    <a:pt x="70" y="144"/>
                  </a:cubicBezTo>
                  <a:cubicBezTo>
                    <a:pt x="34" y="294"/>
                    <a:pt x="1" y="510"/>
                    <a:pt x="52" y="657"/>
                  </a:cubicBezTo>
                  <a:cubicBezTo>
                    <a:pt x="68" y="704"/>
                    <a:pt x="110" y="729"/>
                    <a:pt x="151" y="729"/>
                  </a:cubicBezTo>
                  <a:cubicBezTo>
                    <a:pt x="191" y="729"/>
                    <a:pt x="230" y="706"/>
                    <a:pt x="245" y="657"/>
                  </a:cubicBezTo>
                  <a:cubicBezTo>
                    <a:pt x="279" y="545"/>
                    <a:pt x="257" y="411"/>
                    <a:pt x="237" y="297"/>
                  </a:cubicBezTo>
                  <a:cubicBezTo>
                    <a:pt x="231" y="263"/>
                    <a:pt x="224" y="231"/>
                    <a:pt x="218" y="199"/>
                  </a:cubicBezTo>
                  <a:cubicBezTo>
                    <a:pt x="232" y="185"/>
                    <a:pt x="244" y="178"/>
                    <a:pt x="255" y="178"/>
                  </a:cubicBezTo>
                  <a:cubicBezTo>
                    <a:pt x="270" y="178"/>
                    <a:pt x="283" y="193"/>
                    <a:pt x="292" y="224"/>
                  </a:cubicBezTo>
                  <a:cubicBezTo>
                    <a:pt x="320" y="263"/>
                    <a:pt x="335" y="309"/>
                    <a:pt x="358" y="350"/>
                  </a:cubicBezTo>
                  <a:cubicBezTo>
                    <a:pt x="458" y="537"/>
                    <a:pt x="618" y="684"/>
                    <a:pt x="812" y="767"/>
                  </a:cubicBezTo>
                  <a:cubicBezTo>
                    <a:pt x="821" y="771"/>
                    <a:pt x="830" y="773"/>
                    <a:pt x="838" y="773"/>
                  </a:cubicBezTo>
                  <a:cubicBezTo>
                    <a:pt x="890" y="773"/>
                    <a:pt x="923" y="704"/>
                    <a:pt x="869" y="671"/>
                  </a:cubicBezTo>
                  <a:cubicBezTo>
                    <a:pt x="722" y="574"/>
                    <a:pt x="591" y="442"/>
                    <a:pt x="506" y="288"/>
                  </a:cubicBezTo>
                  <a:cubicBezTo>
                    <a:pt x="450" y="184"/>
                    <a:pt x="394" y="33"/>
                    <a:pt x="262" y="4"/>
                  </a:cubicBezTo>
                  <a:cubicBezTo>
                    <a:pt x="250" y="1"/>
                    <a:pt x="238" y="0"/>
                    <a:pt x="22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9" name="Google Shape;620;p29">
              <a:extLst>
                <a:ext uri="{FF2B5EF4-FFF2-40B4-BE49-F238E27FC236}">
                  <a16:creationId xmlns:a16="http://schemas.microsoft.com/office/drawing/2014/main" id="{A73C0946-28CE-448A-9CA2-7E2812211469}"/>
                </a:ext>
              </a:extLst>
            </p:cNvPr>
            <p:cNvSpPr/>
            <p:nvPr/>
          </p:nvSpPr>
          <p:spPr>
            <a:xfrm>
              <a:off x="5288425" y="1210850"/>
              <a:ext cx="25475" cy="17750"/>
            </a:xfrm>
            <a:custGeom>
              <a:avLst/>
              <a:gdLst/>
              <a:ahLst/>
              <a:cxnLst/>
              <a:rect l="l" t="t" r="r" b="b"/>
              <a:pathLst>
                <a:path w="1019" h="710" extrusionOk="0">
                  <a:moveTo>
                    <a:pt x="747" y="0"/>
                  </a:moveTo>
                  <a:cubicBezTo>
                    <a:pt x="676" y="0"/>
                    <a:pt x="603" y="18"/>
                    <a:pt x="531" y="33"/>
                  </a:cubicBezTo>
                  <a:cubicBezTo>
                    <a:pt x="412" y="57"/>
                    <a:pt x="292" y="96"/>
                    <a:pt x="197" y="174"/>
                  </a:cubicBezTo>
                  <a:cubicBezTo>
                    <a:pt x="47" y="297"/>
                    <a:pt x="1" y="525"/>
                    <a:pt x="108" y="691"/>
                  </a:cubicBezTo>
                  <a:cubicBezTo>
                    <a:pt x="117" y="704"/>
                    <a:pt x="131" y="709"/>
                    <a:pt x="144" y="709"/>
                  </a:cubicBezTo>
                  <a:cubicBezTo>
                    <a:pt x="170" y="709"/>
                    <a:pt x="196" y="689"/>
                    <a:pt x="185" y="659"/>
                  </a:cubicBezTo>
                  <a:cubicBezTo>
                    <a:pt x="125" y="501"/>
                    <a:pt x="268" y="371"/>
                    <a:pt x="407" y="322"/>
                  </a:cubicBezTo>
                  <a:cubicBezTo>
                    <a:pt x="482" y="296"/>
                    <a:pt x="557" y="293"/>
                    <a:pt x="632" y="293"/>
                  </a:cubicBezTo>
                  <a:cubicBezTo>
                    <a:pt x="663" y="293"/>
                    <a:pt x="694" y="293"/>
                    <a:pt x="725" y="293"/>
                  </a:cubicBezTo>
                  <a:cubicBezTo>
                    <a:pt x="754" y="293"/>
                    <a:pt x="783" y="293"/>
                    <a:pt x="812" y="291"/>
                  </a:cubicBezTo>
                  <a:cubicBezTo>
                    <a:pt x="940" y="284"/>
                    <a:pt x="1018" y="94"/>
                    <a:pt x="883" y="29"/>
                  </a:cubicBezTo>
                  <a:cubicBezTo>
                    <a:pt x="839" y="8"/>
                    <a:pt x="793" y="0"/>
                    <a:pt x="74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0" name="Google Shape;621;p29">
              <a:extLst>
                <a:ext uri="{FF2B5EF4-FFF2-40B4-BE49-F238E27FC236}">
                  <a16:creationId xmlns:a16="http://schemas.microsoft.com/office/drawing/2014/main" id="{4959C906-21E6-42CE-9383-65ECFA23F80D}"/>
                </a:ext>
              </a:extLst>
            </p:cNvPr>
            <p:cNvSpPr/>
            <p:nvPr/>
          </p:nvSpPr>
          <p:spPr>
            <a:xfrm>
              <a:off x="5305725" y="1236300"/>
              <a:ext cx="19475" cy="20150"/>
            </a:xfrm>
            <a:custGeom>
              <a:avLst/>
              <a:gdLst/>
              <a:ahLst/>
              <a:cxnLst/>
              <a:rect l="l" t="t" r="r" b="b"/>
              <a:pathLst>
                <a:path w="779" h="806" extrusionOk="0">
                  <a:moveTo>
                    <a:pt x="478" y="1"/>
                  </a:moveTo>
                  <a:cubicBezTo>
                    <a:pt x="392" y="1"/>
                    <a:pt x="306" y="19"/>
                    <a:pt x="242" y="47"/>
                  </a:cubicBezTo>
                  <a:cubicBezTo>
                    <a:pt x="110" y="103"/>
                    <a:pt x="0" y="228"/>
                    <a:pt x="0" y="377"/>
                  </a:cubicBezTo>
                  <a:cubicBezTo>
                    <a:pt x="0" y="536"/>
                    <a:pt x="120" y="682"/>
                    <a:pt x="252" y="758"/>
                  </a:cubicBezTo>
                  <a:cubicBezTo>
                    <a:pt x="307" y="790"/>
                    <a:pt x="363" y="805"/>
                    <a:pt x="417" y="805"/>
                  </a:cubicBezTo>
                  <a:cubicBezTo>
                    <a:pt x="488" y="805"/>
                    <a:pt x="557" y="781"/>
                    <a:pt x="623" y="736"/>
                  </a:cubicBezTo>
                  <a:cubicBezTo>
                    <a:pt x="673" y="701"/>
                    <a:pt x="644" y="632"/>
                    <a:pt x="595" y="632"/>
                  </a:cubicBezTo>
                  <a:cubicBezTo>
                    <a:pt x="586" y="632"/>
                    <a:pt x="576" y="634"/>
                    <a:pt x="566" y="639"/>
                  </a:cubicBezTo>
                  <a:cubicBezTo>
                    <a:pt x="551" y="647"/>
                    <a:pt x="534" y="650"/>
                    <a:pt x="516" y="650"/>
                  </a:cubicBezTo>
                  <a:cubicBezTo>
                    <a:pt x="382" y="650"/>
                    <a:pt x="187" y="455"/>
                    <a:pt x="249" y="342"/>
                  </a:cubicBezTo>
                  <a:cubicBezTo>
                    <a:pt x="288" y="270"/>
                    <a:pt x="360" y="256"/>
                    <a:pt x="440" y="256"/>
                  </a:cubicBezTo>
                  <a:cubicBezTo>
                    <a:pt x="492" y="256"/>
                    <a:pt x="548" y="262"/>
                    <a:pt x="599" y="262"/>
                  </a:cubicBezTo>
                  <a:cubicBezTo>
                    <a:pt x="646" y="262"/>
                    <a:pt x="690" y="257"/>
                    <a:pt x="725" y="238"/>
                  </a:cubicBezTo>
                  <a:cubicBezTo>
                    <a:pt x="779" y="209"/>
                    <a:pt x="779" y="139"/>
                    <a:pt x="743" y="97"/>
                  </a:cubicBezTo>
                  <a:cubicBezTo>
                    <a:pt x="683" y="27"/>
                    <a:pt x="581" y="1"/>
                    <a:pt x="478"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1" name="Google Shape;622;p29">
              <a:extLst>
                <a:ext uri="{FF2B5EF4-FFF2-40B4-BE49-F238E27FC236}">
                  <a16:creationId xmlns:a16="http://schemas.microsoft.com/office/drawing/2014/main" id="{BB2BF4E2-8887-429E-8E88-961EA22ECD68}"/>
                </a:ext>
              </a:extLst>
            </p:cNvPr>
            <p:cNvSpPr/>
            <p:nvPr/>
          </p:nvSpPr>
          <p:spPr>
            <a:xfrm>
              <a:off x="5386975" y="1217425"/>
              <a:ext cx="67225" cy="20650"/>
            </a:xfrm>
            <a:custGeom>
              <a:avLst/>
              <a:gdLst/>
              <a:ahLst/>
              <a:cxnLst/>
              <a:rect l="l" t="t" r="r" b="b"/>
              <a:pathLst>
                <a:path w="2689" h="826" extrusionOk="0">
                  <a:moveTo>
                    <a:pt x="73" y="1"/>
                  </a:moveTo>
                  <a:cubicBezTo>
                    <a:pt x="31" y="1"/>
                    <a:pt x="0" y="58"/>
                    <a:pt x="47" y="81"/>
                  </a:cubicBezTo>
                  <a:cubicBezTo>
                    <a:pt x="482" y="308"/>
                    <a:pt x="936" y="503"/>
                    <a:pt x="1401" y="663"/>
                  </a:cubicBezTo>
                  <a:cubicBezTo>
                    <a:pt x="1642" y="747"/>
                    <a:pt x="1890" y="825"/>
                    <a:pt x="2134" y="825"/>
                  </a:cubicBezTo>
                  <a:cubicBezTo>
                    <a:pt x="2288" y="825"/>
                    <a:pt x="2439" y="794"/>
                    <a:pt x="2587" y="713"/>
                  </a:cubicBezTo>
                  <a:cubicBezTo>
                    <a:pt x="2688" y="658"/>
                    <a:pt x="2681" y="464"/>
                    <a:pt x="2552" y="446"/>
                  </a:cubicBezTo>
                  <a:cubicBezTo>
                    <a:pt x="2133" y="388"/>
                    <a:pt x="1735" y="376"/>
                    <a:pt x="1322" y="267"/>
                  </a:cubicBezTo>
                  <a:cubicBezTo>
                    <a:pt x="908" y="157"/>
                    <a:pt x="503" y="65"/>
                    <a:pt x="80" y="1"/>
                  </a:cubicBezTo>
                  <a:cubicBezTo>
                    <a:pt x="78" y="1"/>
                    <a:pt x="75" y="1"/>
                    <a:pt x="7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2" name="Google Shape;623;p29">
              <a:extLst>
                <a:ext uri="{FF2B5EF4-FFF2-40B4-BE49-F238E27FC236}">
                  <a16:creationId xmlns:a16="http://schemas.microsoft.com/office/drawing/2014/main" id="{3F221987-9983-4F3C-B676-463C46D4BD91}"/>
                </a:ext>
              </a:extLst>
            </p:cNvPr>
            <p:cNvSpPr/>
            <p:nvPr/>
          </p:nvSpPr>
          <p:spPr>
            <a:xfrm>
              <a:off x="5563500" y="1380425"/>
              <a:ext cx="18400" cy="57850"/>
            </a:xfrm>
            <a:custGeom>
              <a:avLst/>
              <a:gdLst/>
              <a:ahLst/>
              <a:cxnLst/>
              <a:rect l="l" t="t" r="r" b="b"/>
              <a:pathLst>
                <a:path w="736" h="2314" extrusionOk="0">
                  <a:moveTo>
                    <a:pt x="686" y="1"/>
                  </a:moveTo>
                  <a:cubicBezTo>
                    <a:pt x="674" y="1"/>
                    <a:pt x="663" y="5"/>
                    <a:pt x="655" y="14"/>
                  </a:cubicBezTo>
                  <a:cubicBezTo>
                    <a:pt x="512" y="179"/>
                    <a:pt x="230" y="190"/>
                    <a:pt x="140" y="406"/>
                  </a:cubicBezTo>
                  <a:cubicBezTo>
                    <a:pt x="41" y="646"/>
                    <a:pt x="305" y="845"/>
                    <a:pt x="311" y="1089"/>
                  </a:cubicBezTo>
                  <a:cubicBezTo>
                    <a:pt x="317" y="1378"/>
                    <a:pt x="65" y="1494"/>
                    <a:pt x="31" y="1742"/>
                  </a:cubicBezTo>
                  <a:cubicBezTo>
                    <a:pt x="1" y="1963"/>
                    <a:pt x="206" y="2095"/>
                    <a:pt x="323" y="2251"/>
                  </a:cubicBezTo>
                  <a:cubicBezTo>
                    <a:pt x="355" y="2294"/>
                    <a:pt x="406" y="2313"/>
                    <a:pt x="455" y="2313"/>
                  </a:cubicBezTo>
                  <a:cubicBezTo>
                    <a:pt x="546" y="2313"/>
                    <a:pt x="633" y="2248"/>
                    <a:pt x="591" y="2139"/>
                  </a:cubicBezTo>
                  <a:cubicBezTo>
                    <a:pt x="520" y="1961"/>
                    <a:pt x="367" y="1886"/>
                    <a:pt x="411" y="1694"/>
                  </a:cubicBezTo>
                  <a:cubicBezTo>
                    <a:pt x="437" y="1586"/>
                    <a:pt x="550" y="1477"/>
                    <a:pt x="580" y="1355"/>
                  </a:cubicBezTo>
                  <a:cubicBezTo>
                    <a:pt x="605" y="1250"/>
                    <a:pt x="612" y="1140"/>
                    <a:pt x="599" y="1032"/>
                  </a:cubicBezTo>
                  <a:cubicBezTo>
                    <a:pt x="572" y="768"/>
                    <a:pt x="328" y="581"/>
                    <a:pt x="527" y="345"/>
                  </a:cubicBezTo>
                  <a:cubicBezTo>
                    <a:pt x="626" y="228"/>
                    <a:pt x="727" y="222"/>
                    <a:pt x="734" y="46"/>
                  </a:cubicBezTo>
                  <a:cubicBezTo>
                    <a:pt x="736" y="20"/>
                    <a:pt x="710" y="1"/>
                    <a:pt x="68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3" name="Google Shape;624;p29">
              <a:extLst>
                <a:ext uri="{FF2B5EF4-FFF2-40B4-BE49-F238E27FC236}">
                  <a16:creationId xmlns:a16="http://schemas.microsoft.com/office/drawing/2014/main" id="{2A7D2ECF-FE60-47F7-806F-5E6771B96F5A}"/>
                </a:ext>
              </a:extLst>
            </p:cNvPr>
            <p:cNvSpPr/>
            <p:nvPr/>
          </p:nvSpPr>
          <p:spPr>
            <a:xfrm>
              <a:off x="5320850" y="1312800"/>
              <a:ext cx="14225" cy="20050"/>
            </a:xfrm>
            <a:custGeom>
              <a:avLst/>
              <a:gdLst/>
              <a:ahLst/>
              <a:cxnLst/>
              <a:rect l="l" t="t" r="r" b="b"/>
              <a:pathLst>
                <a:path w="569" h="802" extrusionOk="0">
                  <a:moveTo>
                    <a:pt x="401" y="1"/>
                  </a:moveTo>
                  <a:cubicBezTo>
                    <a:pt x="273" y="1"/>
                    <a:pt x="155" y="85"/>
                    <a:pt x="90" y="217"/>
                  </a:cubicBezTo>
                  <a:cubicBezTo>
                    <a:pt x="1" y="402"/>
                    <a:pt x="10" y="597"/>
                    <a:pt x="136" y="759"/>
                  </a:cubicBezTo>
                  <a:cubicBezTo>
                    <a:pt x="157" y="785"/>
                    <a:pt x="200" y="801"/>
                    <a:pt x="237" y="801"/>
                  </a:cubicBezTo>
                  <a:cubicBezTo>
                    <a:pt x="250" y="801"/>
                    <a:pt x="263" y="799"/>
                    <a:pt x="273" y="795"/>
                  </a:cubicBezTo>
                  <a:cubicBezTo>
                    <a:pt x="297" y="788"/>
                    <a:pt x="318" y="776"/>
                    <a:pt x="336" y="759"/>
                  </a:cubicBezTo>
                  <a:cubicBezTo>
                    <a:pt x="367" y="725"/>
                    <a:pt x="391" y="670"/>
                    <a:pt x="372" y="622"/>
                  </a:cubicBezTo>
                  <a:cubicBezTo>
                    <a:pt x="296" y="433"/>
                    <a:pt x="404" y="255"/>
                    <a:pt x="531" y="129"/>
                  </a:cubicBezTo>
                  <a:cubicBezTo>
                    <a:pt x="568" y="92"/>
                    <a:pt x="548" y="36"/>
                    <a:pt x="502" y="19"/>
                  </a:cubicBezTo>
                  <a:cubicBezTo>
                    <a:pt x="468" y="7"/>
                    <a:pt x="434" y="1"/>
                    <a:pt x="40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4" name="Google Shape;625;p29">
              <a:extLst>
                <a:ext uri="{FF2B5EF4-FFF2-40B4-BE49-F238E27FC236}">
                  <a16:creationId xmlns:a16="http://schemas.microsoft.com/office/drawing/2014/main" id="{37AF0DC6-84A4-405C-ADD3-A1E5B1382462}"/>
                </a:ext>
              </a:extLst>
            </p:cNvPr>
            <p:cNvSpPr/>
            <p:nvPr/>
          </p:nvSpPr>
          <p:spPr>
            <a:xfrm>
              <a:off x="5496000" y="3228500"/>
              <a:ext cx="40625" cy="61700"/>
            </a:xfrm>
            <a:custGeom>
              <a:avLst/>
              <a:gdLst/>
              <a:ahLst/>
              <a:cxnLst/>
              <a:rect l="l" t="t" r="r" b="b"/>
              <a:pathLst>
                <a:path w="1625" h="2468" extrusionOk="0">
                  <a:moveTo>
                    <a:pt x="442" y="0"/>
                  </a:moveTo>
                  <a:cubicBezTo>
                    <a:pt x="308" y="0"/>
                    <a:pt x="178" y="14"/>
                    <a:pt x="64" y="32"/>
                  </a:cubicBezTo>
                  <a:cubicBezTo>
                    <a:pt x="6" y="42"/>
                    <a:pt x="0" y="128"/>
                    <a:pt x="48" y="153"/>
                  </a:cubicBezTo>
                  <a:cubicBezTo>
                    <a:pt x="217" y="241"/>
                    <a:pt x="384" y="286"/>
                    <a:pt x="570" y="324"/>
                  </a:cubicBezTo>
                  <a:cubicBezTo>
                    <a:pt x="961" y="406"/>
                    <a:pt x="988" y="603"/>
                    <a:pt x="1048" y="966"/>
                  </a:cubicBezTo>
                  <a:cubicBezTo>
                    <a:pt x="1097" y="1259"/>
                    <a:pt x="1134" y="1554"/>
                    <a:pt x="1153" y="1850"/>
                  </a:cubicBezTo>
                  <a:cubicBezTo>
                    <a:pt x="1167" y="2079"/>
                    <a:pt x="1152" y="2223"/>
                    <a:pt x="1279" y="2415"/>
                  </a:cubicBezTo>
                  <a:cubicBezTo>
                    <a:pt x="1302" y="2449"/>
                    <a:pt x="1339" y="2467"/>
                    <a:pt x="1376" y="2467"/>
                  </a:cubicBezTo>
                  <a:cubicBezTo>
                    <a:pt x="1411" y="2467"/>
                    <a:pt x="1445" y="2451"/>
                    <a:pt x="1465" y="2415"/>
                  </a:cubicBezTo>
                  <a:cubicBezTo>
                    <a:pt x="1625" y="2132"/>
                    <a:pt x="1536" y="1823"/>
                    <a:pt x="1493" y="1510"/>
                  </a:cubicBezTo>
                  <a:cubicBezTo>
                    <a:pt x="1444" y="1151"/>
                    <a:pt x="1405" y="736"/>
                    <a:pt x="1265" y="399"/>
                  </a:cubicBezTo>
                  <a:cubicBezTo>
                    <a:pt x="1136" y="88"/>
                    <a:pt x="781" y="0"/>
                    <a:pt x="44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5" name="Google Shape;626;p29">
              <a:extLst>
                <a:ext uri="{FF2B5EF4-FFF2-40B4-BE49-F238E27FC236}">
                  <a16:creationId xmlns:a16="http://schemas.microsoft.com/office/drawing/2014/main" id="{D127A3CF-A621-4546-9ED8-681980C6270A}"/>
                </a:ext>
              </a:extLst>
            </p:cNvPr>
            <p:cNvSpPr/>
            <p:nvPr/>
          </p:nvSpPr>
          <p:spPr>
            <a:xfrm>
              <a:off x="5463325" y="3208150"/>
              <a:ext cx="20125" cy="14000"/>
            </a:xfrm>
            <a:custGeom>
              <a:avLst/>
              <a:gdLst/>
              <a:ahLst/>
              <a:cxnLst/>
              <a:rect l="l" t="t" r="r" b="b"/>
              <a:pathLst>
                <a:path w="805" h="560" extrusionOk="0">
                  <a:moveTo>
                    <a:pt x="212" y="0"/>
                  </a:moveTo>
                  <a:cubicBezTo>
                    <a:pt x="90" y="0"/>
                    <a:pt x="1" y="185"/>
                    <a:pt x="106" y="271"/>
                  </a:cubicBezTo>
                  <a:cubicBezTo>
                    <a:pt x="249" y="388"/>
                    <a:pt x="412" y="559"/>
                    <a:pt x="606" y="559"/>
                  </a:cubicBezTo>
                  <a:cubicBezTo>
                    <a:pt x="632" y="559"/>
                    <a:pt x="658" y="556"/>
                    <a:pt x="684" y="550"/>
                  </a:cubicBezTo>
                  <a:cubicBezTo>
                    <a:pt x="758" y="532"/>
                    <a:pt x="805" y="446"/>
                    <a:pt x="784" y="373"/>
                  </a:cubicBezTo>
                  <a:cubicBezTo>
                    <a:pt x="721" y="150"/>
                    <a:pt x="448" y="84"/>
                    <a:pt x="258" y="9"/>
                  </a:cubicBezTo>
                  <a:cubicBezTo>
                    <a:pt x="242" y="3"/>
                    <a:pt x="227" y="0"/>
                    <a:pt x="21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6" name="Google Shape;627;p29">
              <a:extLst>
                <a:ext uri="{FF2B5EF4-FFF2-40B4-BE49-F238E27FC236}">
                  <a16:creationId xmlns:a16="http://schemas.microsoft.com/office/drawing/2014/main" id="{11FBE9F6-C31D-433F-8E49-847706906D55}"/>
                </a:ext>
              </a:extLst>
            </p:cNvPr>
            <p:cNvSpPr/>
            <p:nvPr/>
          </p:nvSpPr>
          <p:spPr>
            <a:xfrm>
              <a:off x="5358800" y="3341625"/>
              <a:ext cx="39350" cy="44125"/>
            </a:xfrm>
            <a:custGeom>
              <a:avLst/>
              <a:gdLst/>
              <a:ahLst/>
              <a:cxnLst/>
              <a:rect l="l" t="t" r="r" b="b"/>
              <a:pathLst>
                <a:path w="1574" h="1765" extrusionOk="0">
                  <a:moveTo>
                    <a:pt x="543" y="388"/>
                  </a:moveTo>
                  <a:lnTo>
                    <a:pt x="543" y="388"/>
                  </a:lnTo>
                  <a:cubicBezTo>
                    <a:pt x="420" y="527"/>
                    <a:pt x="649" y="919"/>
                    <a:pt x="735" y="1031"/>
                  </a:cubicBezTo>
                  <a:cubicBezTo>
                    <a:pt x="814" y="1130"/>
                    <a:pt x="911" y="1212"/>
                    <a:pt x="1019" y="1276"/>
                  </a:cubicBezTo>
                  <a:cubicBezTo>
                    <a:pt x="802" y="1187"/>
                    <a:pt x="551" y="1145"/>
                    <a:pt x="441" y="946"/>
                  </a:cubicBezTo>
                  <a:cubicBezTo>
                    <a:pt x="365" y="809"/>
                    <a:pt x="370" y="632"/>
                    <a:pt x="435" y="492"/>
                  </a:cubicBezTo>
                  <a:cubicBezTo>
                    <a:pt x="445" y="473"/>
                    <a:pt x="455" y="455"/>
                    <a:pt x="465" y="437"/>
                  </a:cubicBezTo>
                  <a:cubicBezTo>
                    <a:pt x="495" y="429"/>
                    <a:pt x="521" y="412"/>
                    <a:pt x="543" y="388"/>
                  </a:cubicBezTo>
                  <a:close/>
                  <a:moveTo>
                    <a:pt x="523" y="0"/>
                  </a:moveTo>
                  <a:cubicBezTo>
                    <a:pt x="429" y="0"/>
                    <a:pt x="335" y="42"/>
                    <a:pt x="271" y="132"/>
                  </a:cubicBezTo>
                  <a:cubicBezTo>
                    <a:pt x="75" y="264"/>
                    <a:pt x="1" y="675"/>
                    <a:pt x="27" y="864"/>
                  </a:cubicBezTo>
                  <a:cubicBezTo>
                    <a:pt x="53" y="1054"/>
                    <a:pt x="142" y="1236"/>
                    <a:pt x="295" y="1358"/>
                  </a:cubicBezTo>
                  <a:cubicBezTo>
                    <a:pt x="506" y="1529"/>
                    <a:pt x="833" y="1507"/>
                    <a:pt x="1013" y="1710"/>
                  </a:cubicBezTo>
                  <a:cubicBezTo>
                    <a:pt x="1048" y="1748"/>
                    <a:pt x="1092" y="1764"/>
                    <a:pt x="1137" y="1764"/>
                  </a:cubicBezTo>
                  <a:cubicBezTo>
                    <a:pt x="1188" y="1764"/>
                    <a:pt x="1241" y="1743"/>
                    <a:pt x="1281" y="1710"/>
                  </a:cubicBezTo>
                  <a:cubicBezTo>
                    <a:pt x="1423" y="1593"/>
                    <a:pt x="1513" y="1457"/>
                    <a:pt x="1553" y="1276"/>
                  </a:cubicBezTo>
                  <a:cubicBezTo>
                    <a:pt x="1574" y="1190"/>
                    <a:pt x="1528" y="1065"/>
                    <a:pt x="1427" y="1052"/>
                  </a:cubicBezTo>
                  <a:cubicBezTo>
                    <a:pt x="1202" y="1022"/>
                    <a:pt x="991" y="882"/>
                    <a:pt x="919" y="655"/>
                  </a:cubicBezTo>
                  <a:cubicBezTo>
                    <a:pt x="871" y="504"/>
                    <a:pt x="908" y="341"/>
                    <a:pt x="833" y="196"/>
                  </a:cubicBezTo>
                  <a:cubicBezTo>
                    <a:pt x="767" y="70"/>
                    <a:pt x="644" y="0"/>
                    <a:pt x="52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7" name="Google Shape;628;p29">
              <a:extLst>
                <a:ext uri="{FF2B5EF4-FFF2-40B4-BE49-F238E27FC236}">
                  <a16:creationId xmlns:a16="http://schemas.microsoft.com/office/drawing/2014/main" id="{6154005C-7178-4746-A416-3DD92635B6F2}"/>
                </a:ext>
              </a:extLst>
            </p:cNvPr>
            <p:cNvSpPr/>
            <p:nvPr/>
          </p:nvSpPr>
          <p:spPr>
            <a:xfrm>
              <a:off x="5399775" y="3393300"/>
              <a:ext cx="65675" cy="212400"/>
            </a:xfrm>
            <a:custGeom>
              <a:avLst/>
              <a:gdLst/>
              <a:ahLst/>
              <a:cxnLst/>
              <a:rect l="l" t="t" r="r" b="b"/>
              <a:pathLst>
                <a:path w="2627" h="8496" extrusionOk="0">
                  <a:moveTo>
                    <a:pt x="192" y="1"/>
                  </a:moveTo>
                  <a:cubicBezTo>
                    <a:pt x="152" y="1"/>
                    <a:pt x="112" y="23"/>
                    <a:pt x="103" y="65"/>
                  </a:cubicBezTo>
                  <a:cubicBezTo>
                    <a:pt x="0" y="528"/>
                    <a:pt x="195" y="616"/>
                    <a:pt x="419" y="1001"/>
                  </a:cubicBezTo>
                  <a:cubicBezTo>
                    <a:pt x="793" y="1645"/>
                    <a:pt x="969" y="2304"/>
                    <a:pt x="1356" y="2925"/>
                  </a:cubicBezTo>
                  <a:cubicBezTo>
                    <a:pt x="1687" y="3456"/>
                    <a:pt x="1831" y="3613"/>
                    <a:pt x="1703" y="4274"/>
                  </a:cubicBezTo>
                  <a:cubicBezTo>
                    <a:pt x="1607" y="4775"/>
                    <a:pt x="1314" y="5272"/>
                    <a:pt x="1167" y="5765"/>
                  </a:cubicBezTo>
                  <a:cubicBezTo>
                    <a:pt x="908" y="6635"/>
                    <a:pt x="802" y="7467"/>
                    <a:pt x="1064" y="8342"/>
                  </a:cubicBezTo>
                  <a:cubicBezTo>
                    <a:pt x="1095" y="8445"/>
                    <a:pt x="1194" y="8495"/>
                    <a:pt x="1290" y="8495"/>
                  </a:cubicBezTo>
                  <a:cubicBezTo>
                    <a:pt x="1405" y="8495"/>
                    <a:pt x="1515" y="8423"/>
                    <a:pt x="1497" y="8284"/>
                  </a:cubicBezTo>
                  <a:cubicBezTo>
                    <a:pt x="1339" y="7106"/>
                    <a:pt x="1549" y="6139"/>
                    <a:pt x="1951" y="5045"/>
                  </a:cubicBezTo>
                  <a:cubicBezTo>
                    <a:pt x="2134" y="4544"/>
                    <a:pt x="2626" y="3778"/>
                    <a:pt x="2370" y="3206"/>
                  </a:cubicBezTo>
                  <a:cubicBezTo>
                    <a:pt x="2144" y="2698"/>
                    <a:pt x="1510" y="2486"/>
                    <a:pt x="1248" y="1940"/>
                  </a:cubicBezTo>
                  <a:cubicBezTo>
                    <a:pt x="1154" y="1743"/>
                    <a:pt x="1146" y="1505"/>
                    <a:pt x="1048" y="1305"/>
                  </a:cubicBezTo>
                  <a:cubicBezTo>
                    <a:pt x="836" y="878"/>
                    <a:pt x="365" y="545"/>
                    <a:pt x="276" y="65"/>
                  </a:cubicBezTo>
                  <a:cubicBezTo>
                    <a:pt x="268" y="22"/>
                    <a:pt x="230" y="1"/>
                    <a:pt x="19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8" name="Google Shape;629;p29">
              <a:extLst>
                <a:ext uri="{FF2B5EF4-FFF2-40B4-BE49-F238E27FC236}">
                  <a16:creationId xmlns:a16="http://schemas.microsoft.com/office/drawing/2014/main" id="{390CEF53-0279-4411-B0D3-82120CE3D4A4}"/>
                </a:ext>
              </a:extLst>
            </p:cNvPr>
            <p:cNvSpPr/>
            <p:nvPr/>
          </p:nvSpPr>
          <p:spPr>
            <a:xfrm>
              <a:off x="5272175" y="3416200"/>
              <a:ext cx="70250" cy="70950"/>
            </a:xfrm>
            <a:custGeom>
              <a:avLst/>
              <a:gdLst/>
              <a:ahLst/>
              <a:cxnLst/>
              <a:rect l="l" t="t" r="r" b="b"/>
              <a:pathLst>
                <a:path w="2810" h="2838" extrusionOk="0">
                  <a:moveTo>
                    <a:pt x="2393" y="1"/>
                  </a:moveTo>
                  <a:cubicBezTo>
                    <a:pt x="2261" y="1"/>
                    <a:pt x="2135" y="66"/>
                    <a:pt x="2041" y="187"/>
                  </a:cubicBezTo>
                  <a:cubicBezTo>
                    <a:pt x="1938" y="319"/>
                    <a:pt x="1941" y="487"/>
                    <a:pt x="1886" y="637"/>
                  </a:cubicBezTo>
                  <a:cubicBezTo>
                    <a:pt x="1790" y="903"/>
                    <a:pt x="1573" y="1085"/>
                    <a:pt x="1424" y="1318"/>
                  </a:cubicBezTo>
                  <a:cubicBezTo>
                    <a:pt x="1328" y="1469"/>
                    <a:pt x="1278" y="1616"/>
                    <a:pt x="1236" y="1788"/>
                  </a:cubicBezTo>
                  <a:cubicBezTo>
                    <a:pt x="1160" y="2100"/>
                    <a:pt x="1064" y="2208"/>
                    <a:pt x="745" y="2303"/>
                  </a:cubicBezTo>
                  <a:cubicBezTo>
                    <a:pt x="379" y="2413"/>
                    <a:pt x="251" y="2488"/>
                    <a:pt x="17" y="2796"/>
                  </a:cubicBezTo>
                  <a:cubicBezTo>
                    <a:pt x="0" y="2817"/>
                    <a:pt x="22" y="2838"/>
                    <a:pt x="44" y="2838"/>
                  </a:cubicBezTo>
                  <a:cubicBezTo>
                    <a:pt x="51" y="2838"/>
                    <a:pt x="57" y="2836"/>
                    <a:pt x="63" y="2831"/>
                  </a:cubicBezTo>
                  <a:cubicBezTo>
                    <a:pt x="511" y="2449"/>
                    <a:pt x="1224" y="2808"/>
                    <a:pt x="1476" y="2187"/>
                  </a:cubicBezTo>
                  <a:cubicBezTo>
                    <a:pt x="1623" y="1827"/>
                    <a:pt x="1658" y="1563"/>
                    <a:pt x="1910" y="1231"/>
                  </a:cubicBezTo>
                  <a:cubicBezTo>
                    <a:pt x="1959" y="1164"/>
                    <a:pt x="2417" y="410"/>
                    <a:pt x="2435" y="410"/>
                  </a:cubicBezTo>
                  <a:cubicBezTo>
                    <a:pt x="2435" y="410"/>
                    <a:pt x="2435" y="410"/>
                    <a:pt x="2435" y="410"/>
                  </a:cubicBezTo>
                  <a:cubicBezTo>
                    <a:pt x="2470" y="434"/>
                    <a:pt x="2504" y="444"/>
                    <a:pt x="2536" y="444"/>
                  </a:cubicBezTo>
                  <a:cubicBezTo>
                    <a:pt x="2698" y="444"/>
                    <a:pt x="2809" y="187"/>
                    <a:pt x="2632" y="75"/>
                  </a:cubicBezTo>
                  <a:cubicBezTo>
                    <a:pt x="2555" y="25"/>
                    <a:pt x="2473" y="1"/>
                    <a:pt x="239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9" name="Google Shape;630;p29">
              <a:extLst>
                <a:ext uri="{FF2B5EF4-FFF2-40B4-BE49-F238E27FC236}">
                  <a16:creationId xmlns:a16="http://schemas.microsoft.com/office/drawing/2014/main" id="{4B4E9123-0134-44CD-8EF8-A9862C8FEEF9}"/>
                </a:ext>
              </a:extLst>
            </p:cNvPr>
            <p:cNvSpPr/>
            <p:nvPr/>
          </p:nvSpPr>
          <p:spPr>
            <a:xfrm>
              <a:off x="5615625" y="3436575"/>
              <a:ext cx="45175" cy="83150"/>
            </a:xfrm>
            <a:custGeom>
              <a:avLst/>
              <a:gdLst/>
              <a:ahLst/>
              <a:cxnLst/>
              <a:rect l="l" t="t" r="r" b="b"/>
              <a:pathLst>
                <a:path w="1807" h="3326" extrusionOk="0">
                  <a:moveTo>
                    <a:pt x="1678" y="1"/>
                  </a:moveTo>
                  <a:cubicBezTo>
                    <a:pt x="1655" y="1"/>
                    <a:pt x="1632" y="11"/>
                    <a:pt x="1613" y="35"/>
                  </a:cubicBezTo>
                  <a:cubicBezTo>
                    <a:pt x="1149" y="611"/>
                    <a:pt x="699" y="1213"/>
                    <a:pt x="322" y="1854"/>
                  </a:cubicBezTo>
                  <a:cubicBezTo>
                    <a:pt x="58" y="2304"/>
                    <a:pt x="1" y="2784"/>
                    <a:pt x="277" y="3245"/>
                  </a:cubicBezTo>
                  <a:cubicBezTo>
                    <a:pt x="309" y="3300"/>
                    <a:pt x="370" y="3326"/>
                    <a:pt x="429" y="3326"/>
                  </a:cubicBezTo>
                  <a:cubicBezTo>
                    <a:pt x="520" y="3326"/>
                    <a:pt x="610" y="3266"/>
                    <a:pt x="599" y="3158"/>
                  </a:cubicBezTo>
                  <a:cubicBezTo>
                    <a:pt x="572" y="2882"/>
                    <a:pt x="456" y="2602"/>
                    <a:pt x="535" y="2322"/>
                  </a:cubicBezTo>
                  <a:cubicBezTo>
                    <a:pt x="604" y="2074"/>
                    <a:pt x="799" y="1832"/>
                    <a:pt x="932" y="1616"/>
                  </a:cubicBezTo>
                  <a:cubicBezTo>
                    <a:pt x="1233" y="1135"/>
                    <a:pt x="1515" y="662"/>
                    <a:pt x="1770" y="156"/>
                  </a:cubicBezTo>
                  <a:cubicBezTo>
                    <a:pt x="1806" y="85"/>
                    <a:pt x="1743" y="1"/>
                    <a:pt x="1678"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0" name="Google Shape;631;p29">
              <a:extLst>
                <a:ext uri="{FF2B5EF4-FFF2-40B4-BE49-F238E27FC236}">
                  <a16:creationId xmlns:a16="http://schemas.microsoft.com/office/drawing/2014/main" id="{CA70C56F-EE4D-4070-A27F-BC7BE5C2CC45}"/>
                </a:ext>
              </a:extLst>
            </p:cNvPr>
            <p:cNvSpPr/>
            <p:nvPr/>
          </p:nvSpPr>
          <p:spPr>
            <a:xfrm>
              <a:off x="5443600" y="4070425"/>
              <a:ext cx="35025" cy="20900"/>
            </a:xfrm>
            <a:custGeom>
              <a:avLst/>
              <a:gdLst/>
              <a:ahLst/>
              <a:cxnLst/>
              <a:rect l="l" t="t" r="r" b="b"/>
              <a:pathLst>
                <a:path w="1401" h="836" extrusionOk="0">
                  <a:moveTo>
                    <a:pt x="1027" y="0"/>
                  </a:moveTo>
                  <a:cubicBezTo>
                    <a:pt x="619" y="0"/>
                    <a:pt x="209" y="254"/>
                    <a:pt x="49" y="639"/>
                  </a:cubicBezTo>
                  <a:cubicBezTo>
                    <a:pt x="0" y="759"/>
                    <a:pt x="101" y="836"/>
                    <a:pt x="204" y="836"/>
                  </a:cubicBezTo>
                  <a:cubicBezTo>
                    <a:pt x="258" y="836"/>
                    <a:pt x="314" y="814"/>
                    <a:pt x="348" y="766"/>
                  </a:cubicBezTo>
                  <a:cubicBezTo>
                    <a:pt x="573" y="447"/>
                    <a:pt x="856" y="267"/>
                    <a:pt x="1254" y="242"/>
                  </a:cubicBezTo>
                  <a:cubicBezTo>
                    <a:pt x="1369" y="233"/>
                    <a:pt x="1400" y="69"/>
                    <a:pt x="1282" y="35"/>
                  </a:cubicBezTo>
                  <a:cubicBezTo>
                    <a:pt x="1198" y="11"/>
                    <a:pt x="1113" y="0"/>
                    <a:pt x="102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1" name="Google Shape;632;p29">
              <a:extLst>
                <a:ext uri="{FF2B5EF4-FFF2-40B4-BE49-F238E27FC236}">
                  <a16:creationId xmlns:a16="http://schemas.microsoft.com/office/drawing/2014/main" id="{A0A74CF1-31EB-4901-8DFB-D4986E000DD3}"/>
                </a:ext>
              </a:extLst>
            </p:cNvPr>
            <p:cNvSpPr/>
            <p:nvPr/>
          </p:nvSpPr>
          <p:spPr>
            <a:xfrm>
              <a:off x="5371125" y="4070125"/>
              <a:ext cx="29975" cy="64775"/>
            </a:xfrm>
            <a:custGeom>
              <a:avLst/>
              <a:gdLst/>
              <a:ahLst/>
              <a:cxnLst/>
              <a:rect l="l" t="t" r="r" b="b"/>
              <a:pathLst>
                <a:path w="1199" h="2591" extrusionOk="0">
                  <a:moveTo>
                    <a:pt x="791" y="1"/>
                  </a:moveTo>
                  <a:cubicBezTo>
                    <a:pt x="753" y="1"/>
                    <a:pt x="717" y="25"/>
                    <a:pt x="721" y="73"/>
                  </a:cubicBezTo>
                  <a:cubicBezTo>
                    <a:pt x="784" y="813"/>
                    <a:pt x="1" y="2022"/>
                    <a:pt x="843" y="2562"/>
                  </a:cubicBezTo>
                  <a:cubicBezTo>
                    <a:pt x="874" y="2582"/>
                    <a:pt x="905" y="2591"/>
                    <a:pt x="935" y="2591"/>
                  </a:cubicBezTo>
                  <a:cubicBezTo>
                    <a:pt x="1081" y="2591"/>
                    <a:pt x="1199" y="2389"/>
                    <a:pt x="1071" y="2267"/>
                  </a:cubicBezTo>
                  <a:cubicBezTo>
                    <a:pt x="420" y="1646"/>
                    <a:pt x="1142" y="797"/>
                    <a:pt x="870" y="53"/>
                  </a:cubicBezTo>
                  <a:cubicBezTo>
                    <a:pt x="858" y="18"/>
                    <a:pt x="823" y="1"/>
                    <a:pt x="79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2" name="Google Shape;633;p29">
              <a:extLst>
                <a:ext uri="{FF2B5EF4-FFF2-40B4-BE49-F238E27FC236}">
                  <a16:creationId xmlns:a16="http://schemas.microsoft.com/office/drawing/2014/main" id="{B45B21A3-7C24-481A-860D-D4D1D250EB0A}"/>
                </a:ext>
              </a:extLst>
            </p:cNvPr>
            <p:cNvSpPr/>
            <p:nvPr/>
          </p:nvSpPr>
          <p:spPr>
            <a:xfrm>
              <a:off x="5530375" y="4072625"/>
              <a:ext cx="35650" cy="38275"/>
            </a:xfrm>
            <a:custGeom>
              <a:avLst/>
              <a:gdLst/>
              <a:ahLst/>
              <a:cxnLst/>
              <a:rect l="l" t="t" r="r" b="b"/>
              <a:pathLst>
                <a:path w="1426" h="1531" extrusionOk="0">
                  <a:moveTo>
                    <a:pt x="1119" y="0"/>
                  </a:moveTo>
                  <a:cubicBezTo>
                    <a:pt x="910" y="0"/>
                    <a:pt x="716" y="190"/>
                    <a:pt x="631" y="378"/>
                  </a:cubicBezTo>
                  <a:cubicBezTo>
                    <a:pt x="553" y="549"/>
                    <a:pt x="524" y="734"/>
                    <a:pt x="436" y="900"/>
                  </a:cubicBezTo>
                  <a:cubicBezTo>
                    <a:pt x="343" y="1077"/>
                    <a:pt x="205" y="1249"/>
                    <a:pt x="62" y="1387"/>
                  </a:cubicBezTo>
                  <a:cubicBezTo>
                    <a:pt x="1" y="1447"/>
                    <a:pt x="57" y="1530"/>
                    <a:pt x="127" y="1530"/>
                  </a:cubicBezTo>
                  <a:cubicBezTo>
                    <a:pt x="139" y="1530"/>
                    <a:pt x="153" y="1527"/>
                    <a:pt x="166" y="1521"/>
                  </a:cubicBezTo>
                  <a:cubicBezTo>
                    <a:pt x="407" y="1408"/>
                    <a:pt x="580" y="1251"/>
                    <a:pt x="708" y="1014"/>
                  </a:cubicBezTo>
                  <a:cubicBezTo>
                    <a:pt x="854" y="744"/>
                    <a:pt x="853" y="333"/>
                    <a:pt x="1232" y="324"/>
                  </a:cubicBezTo>
                  <a:cubicBezTo>
                    <a:pt x="1377" y="322"/>
                    <a:pt x="1426" y="132"/>
                    <a:pt x="1305" y="56"/>
                  </a:cubicBezTo>
                  <a:cubicBezTo>
                    <a:pt x="1244" y="17"/>
                    <a:pt x="1180" y="0"/>
                    <a:pt x="111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3" name="Google Shape;634;p29">
              <a:extLst>
                <a:ext uri="{FF2B5EF4-FFF2-40B4-BE49-F238E27FC236}">
                  <a16:creationId xmlns:a16="http://schemas.microsoft.com/office/drawing/2014/main" id="{8B4A0CBF-6BB2-44DA-BB31-983E940C3E88}"/>
                </a:ext>
              </a:extLst>
            </p:cNvPr>
            <p:cNvSpPr/>
            <p:nvPr/>
          </p:nvSpPr>
          <p:spPr>
            <a:xfrm>
              <a:off x="5516975" y="4042350"/>
              <a:ext cx="37250" cy="59525"/>
            </a:xfrm>
            <a:custGeom>
              <a:avLst/>
              <a:gdLst/>
              <a:ahLst/>
              <a:cxnLst/>
              <a:rect l="l" t="t" r="r" b="b"/>
              <a:pathLst>
                <a:path w="1490" h="2381" extrusionOk="0">
                  <a:moveTo>
                    <a:pt x="519" y="0"/>
                  </a:moveTo>
                  <a:cubicBezTo>
                    <a:pt x="472" y="0"/>
                    <a:pt x="426" y="3"/>
                    <a:pt x="383" y="9"/>
                  </a:cubicBezTo>
                  <a:cubicBezTo>
                    <a:pt x="253" y="27"/>
                    <a:pt x="270" y="228"/>
                    <a:pt x="384" y="259"/>
                  </a:cubicBezTo>
                  <a:cubicBezTo>
                    <a:pt x="482" y="285"/>
                    <a:pt x="665" y="283"/>
                    <a:pt x="751" y="342"/>
                  </a:cubicBezTo>
                  <a:cubicBezTo>
                    <a:pt x="1230" y="671"/>
                    <a:pt x="841" y="777"/>
                    <a:pt x="660" y="845"/>
                  </a:cubicBezTo>
                  <a:cubicBezTo>
                    <a:pt x="525" y="895"/>
                    <a:pt x="329" y="907"/>
                    <a:pt x="231" y="1029"/>
                  </a:cubicBezTo>
                  <a:cubicBezTo>
                    <a:pt x="1" y="1315"/>
                    <a:pt x="156" y="1975"/>
                    <a:pt x="247" y="2284"/>
                  </a:cubicBezTo>
                  <a:cubicBezTo>
                    <a:pt x="267" y="2352"/>
                    <a:pt x="319" y="2381"/>
                    <a:pt x="372" y="2381"/>
                  </a:cubicBezTo>
                  <a:cubicBezTo>
                    <a:pt x="452" y="2381"/>
                    <a:pt x="533" y="2315"/>
                    <a:pt x="510" y="2211"/>
                  </a:cubicBezTo>
                  <a:cubicBezTo>
                    <a:pt x="458" y="1985"/>
                    <a:pt x="359" y="1691"/>
                    <a:pt x="421" y="1461"/>
                  </a:cubicBezTo>
                  <a:cubicBezTo>
                    <a:pt x="489" y="1211"/>
                    <a:pt x="645" y="1227"/>
                    <a:pt x="852" y="1165"/>
                  </a:cubicBezTo>
                  <a:cubicBezTo>
                    <a:pt x="1054" y="1106"/>
                    <a:pt x="1260" y="972"/>
                    <a:pt x="1327" y="762"/>
                  </a:cubicBezTo>
                  <a:cubicBezTo>
                    <a:pt x="1490" y="248"/>
                    <a:pt x="945" y="0"/>
                    <a:pt x="51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4" name="Google Shape;635;p29">
              <a:extLst>
                <a:ext uri="{FF2B5EF4-FFF2-40B4-BE49-F238E27FC236}">
                  <a16:creationId xmlns:a16="http://schemas.microsoft.com/office/drawing/2014/main" id="{BE9E27E5-43CB-4319-AA01-23E3FDEDCB13}"/>
                </a:ext>
              </a:extLst>
            </p:cNvPr>
            <p:cNvSpPr/>
            <p:nvPr/>
          </p:nvSpPr>
          <p:spPr>
            <a:xfrm>
              <a:off x="5063650" y="257500"/>
              <a:ext cx="943725" cy="5199350"/>
            </a:xfrm>
            <a:custGeom>
              <a:avLst/>
              <a:gdLst/>
              <a:ahLst/>
              <a:cxnLst/>
              <a:rect l="l" t="t" r="r" b="b"/>
              <a:pathLst>
                <a:path w="37749" h="207974" extrusionOk="0">
                  <a:moveTo>
                    <a:pt x="13008" y="409"/>
                  </a:moveTo>
                  <a:cubicBezTo>
                    <a:pt x="13273" y="409"/>
                    <a:pt x="13647" y="658"/>
                    <a:pt x="13905" y="726"/>
                  </a:cubicBezTo>
                  <a:cubicBezTo>
                    <a:pt x="14266" y="821"/>
                    <a:pt x="14646" y="848"/>
                    <a:pt x="15015" y="881"/>
                  </a:cubicBezTo>
                  <a:cubicBezTo>
                    <a:pt x="15464" y="921"/>
                    <a:pt x="15927" y="941"/>
                    <a:pt x="16359" y="1081"/>
                  </a:cubicBezTo>
                  <a:cubicBezTo>
                    <a:pt x="16734" y="1202"/>
                    <a:pt x="17036" y="1433"/>
                    <a:pt x="17400" y="1573"/>
                  </a:cubicBezTo>
                  <a:cubicBezTo>
                    <a:pt x="17405" y="1576"/>
                    <a:pt x="17411" y="1577"/>
                    <a:pt x="17418" y="1577"/>
                  </a:cubicBezTo>
                  <a:cubicBezTo>
                    <a:pt x="17424" y="1577"/>
                    <a:pt x="17431" y="1575"/>
                    <a:pt x="17438" y="1573"/>
                  </a:cubicBezTo>
                  <a:cubicBezTo>
                    <a:pt x="17445" y="1840"/>
                    <a:pt x="17500" y="2114"/>
                    <a:pt x="17562" y="2360"/>
                  </a:cubicBezTo>
                  <a:cubicBezTo>
                    <a:pt x="17481" y="2356"/>
                    <a:pt x="17400" y="2355"/>
                    <a:pt x="17319" y="2355"/>
                  </a:cubicBezTo>
                  <a:cubicBezTo>
                    <a:pt x="16377" y="2355"/>
                    <a:pt x="15383" y="2575"/>
                    <a:pt x="14467" y="2575"/>
                  </a:cubicBezTo>
                  <a:cubicBezTo>
                    <a:pt x="14377" y="2575"/>
                    <a:pt x="14288" y="2572"/>
                    <a:pt x="14200" y="2568"/>
                  </a:cubicBezTo>
                  <a:cubicBezTo>
                    <a:pt x="14150" y="2565"/>
                    <a:pt x="14099" y="2564"/>
                    <a:pt x="14049" y="2564"/>
                  </a:cubicBezTo>
                  <a:cubicBezTo>
                    <a:pt x="13990" y="2564"/>
                    <a:pt x="13931" y="2565"/>
                    <a:pt x="13872" y="2565"/>
                  </a:cubicBezTo>
                  <a:cubicBezTo>
                    <a:pt x="13611" y="2565"/>
                    <a:pt x="13362" y="2545"/>
                    <a:pt x="13160" y="2323"/>
                  </a:cubicBezTo>
                  <a:cubicBezTo>
                    <a:pt x="13080" y="2235"/>
                    <a:pt x="13060" y="1886"/>
                    <a:pt x="12965" y="1763"/>
                  </a:cubicBezTo>
                  <a:cubicBezTo>
                    <a:pt x="12896" y="1673"/>
                    <a:pt x="12811" y="1579"/>
                    <a:pt x="12710" y="1534"/>
                  </a:cubicBezTo>
                  <a:cubicBezTo>
                    <a:pt x="12624" y="1496"/>
                    <a:pt x="12563" y="1483"/>
                    <a:pt x="12517" y="1483"/>
                  </a:cubicBezTo>
                  <a:cubicBezTo>
                    <a:pt x="12405" y="1483"/>
                    <a:pt x="12371" y="1559"/>
                    <a:pt x="12261" y="1559"/>
                  </a:cubicBezTo>
                  <a:cubicBezTo>
                    <a:pt x="12259" y="1559"/>
                    <a:pt x="12258" y="1559"/>
                    <a:pt x="12256" y="1559"/>
                  </a:cubicBezTo>
                  <a:lnTo>
                    <a:pt x="12256" y="1559"/>
                  </a:lnTo>
                  <a:cubicBezTo>
                    <a:pt x="12257" y="1559"/>
                    <a:pt x="12258" y="1559"/>
                    <a:pt x="12260" y="1559"/>
                  </a:cubicBezTo>
                  <a:cubicBezTo>
                    <a:pt x="12423" y="1559"/>
                    <a:pt x="12439" y="1329"/>
                    <a:pt x="12293" y="1278"/>
                  </a:cubicBezTo>
                  <a:lnTo>
                    <a:pt x="12225" y="1254"/>
                  </a:lnTo>
                  <a:cubicBezTo>
                    <a:pt x="12213" y="1250"/>
                    <a:pt x="12199" y="1248"/>
                    <a:pt x="12186" y="1248"/>
                  </a:cubicBezTo>
                  <a:cubicBezTo>
                    <a:pt x="12133" y="1248"/>
                    <a:pt x="12075" y="1280"/>
                    <a:pt x="12052" y="1325"/>
                  </a:cubicBezTo>
                  <a:lnTo>
                    <a:pt x="12009" y="1407"/>
                  </a:lnTo>
                  <a:cubicBezTo>
                    <a:pt x="11954" y="1511"/>
                    <a:pt x="12007" y="1609"/>
                    <a:pt x="12108" y="1652"/>
                  </a:cubicBezTo>
                  <a:cubicBezTo>
                    <a:pt x="12993" y="2023"/>
                    <a:pt x="12533" y="2804"/>
                    <a:pt x="13479" y="2899"/>
                  </a:cubicBezTo>
                  <a:cubicBezTo>
                    <a:pt x="13700" y="2921"/>
                    <a:pt x="13922" y="2930"/>
                    <a:pt x="14144" y="2930"/>
                  </a:cubicBezTo>
                  <a:cubicBezTo>
                    <a:pt x="15340" y="2930"/>
                    <a:pt x="16547" y="2660"/>
                    <a:pt x="17736" y="2660"/>
                  </a:cubicBezTo>
                  <a:cubicBezTo>
                    <a:pt x="18070" y="2660"/>
                    <a:pt x="18403" y="2681"/>
                    <a:pt x="18734" y="2736"/>
                  </a:cubicBezTo>
                  <a:cubicBezTo>
                    <a:pt x="18737" y="2737"/>
                    <a:pt x="18740" y="2737"/>
                    <a:pt x="18744" y="2737"/>
                  </a:cubicBezTo>
                  <a:cubicBezTo>
                    <a:pt x="18806" y="2737"/>
                    <a:pt x="18855" y="2646"/>
                    <a:pt x="18785" y="2616"/>
                  </a:cubicBezTo>
                  <a:cubicBezTo>
                    <a:pt x="18465" y="2477"/>
                    <a:pt x="18127" y="2405"/>
                    <a:pt x="17779" y="2374"/>
                  </a:cubicBezTo>
                  <a:cubicBezTo>
                    <a:pt x="17822" y="2054"/>
                    <a:pt x="17720" y="1749"/>
                    <a:pt x="17753" y="1419"/>
                  </a:cubicBezTo>
                  <a:cubicBezTo>
                    <a:pt x="17822" y="757"/>
                    <a:pt x="18339" y="883"/>
                    <a:pt x="18812" y="827"/>
                  </a:cubicBezTo>
                  <a:cubicBezTo>
                    <a:pt x="18879" y="819"/>
                    <a:pt x="19039" y="745"/>
                    <a:pt x="19109" y="745"/>
                  </a:cubicBezTo>
                  <a:cubicBezTo>
                    <a:pt x="19114" y="745"/>
                    <a:pt x="19119" y="746"/>
                    <a:pt x="19123" y="747"/>
                  </a:cubicBezTo>
                  <a:cubicBezTo>
                    <a:pt x="19290" y="779"/>
                    <a:pt x="19497" y="1063"/>
                    <a:pt x="19585" y="1198"/>
                  </a:cubicBezTo>
                  <a:cubicBezTo>
                    <a:pt x="19830" y="1571"/>
                    <a:pt x="19835" y="1943"/>
                    <a:pt x="19894" y="2365"/>
                  </a:cubicBezTo>
                  <a:cubicBezTo>
                    <a:pt x="19906" y="2446"/>
                    <a:pt x="19971" y="2483"/>
                    <a:pt x="20040" y="2483"/>
                  </a:cubicBezTo>
                  <a:cubicBezTo>
                    <a:pt x="20114" y="2483"/>
                    <a:pt x="20193" y="2440"/>
                    <a:pt x="20214" y="2365"/>
                  </a:cubicBezTo>
                  <a:cubicBezTo>
                    <a:pt x="20302" y="2043"/>
                    <a:pt x="20254" y="1713"/>
                    <a:pt x="20125" y="1406"/>
                  </a:cubicBezTo>
                  <a:lnTo>
                    <a:pt x="20125" y="1406"/>
                  </a:lnTo>
                  <a:cubicBezTo>
                    <a:pt x="20272" y="1461"/>
                    <a:pt x="20421" y="1483"/>
                    <a:pt x="20570" y="1483"/>
                  </a:cubicBezTo>
                  <a:cubicBezTo>
                    <a:pt x="21076" y="1483"/>
                    <a:pt x="21594" y="1237"/>
                    <a:pt x="22128" y="1224"/>
                  </a:cubicBezTo>
                  <a:cubicBezTo>
                    <a:pt x="22145" y="1224"/>
                    <a:pt x="22163" y="1224"/>
                    <a:pt x="22181" y="1224"/>
                  </a:cubicBezTo>
                  <a:cubicBezTo>
                    <a:pt x="22786" y="1224"/>
                    <a:pt x="23325" y="1456"/>
                    <a:pt x="23899" y="1516"/>
                  </a:cubicBezTo>
                  <a:cubicBezTo>
                    <a:pt x="23819" y="1572"/>
                    <a:pt x="23737" y="1627"/>
                    <a:pt x="23657" y="1692"/>
                  </a:cubicBezTo>
                  <a:cubicBezTo>
                    <a:pt x="22815" y="2392"/>
                    <a:pt x="22231" y="2772"/>
                    <a:pt x="21357" y="2772"/>
                  </a:cubicBezTo>
                  <a:cubicBezTo>
                    <a:pt x="21059" y="2772"/>
                    <a:pt x="20727" y="2728"/>
                    <a:pt x="20340" y="2637"/>
                  </a:cubicBezTo>
                  <a:cubicBezTo>
                    <a:pt x="20333" y="2635"/>
                    <a:pt x="20326" y="2635"/>
                    <a:pt x="20320" y="2635"/>
                  </a:cubicBezTo>
                  <a:cubicBezTo>
                    <a:pt x="20246" y="2635"/>
                    <a:pt x="20213" y="2734"/>
                    <a:pt x="20280" y="2780"/>
                  </a:cubicBezTo>
                  <a:cubicBezTo>
                    <a:pt x="20679" y="3047"/>
                    <a:pt x="21127" y="3174"/>
                    <a:pt x="21581" y="3174"/>
                  </a:cubicBezTo>
                  <a:cubicBezTo>
                    <a:pt x="21968" y="3174"/>
                    <a:pt x="22359" y="3082"/>
                    <a:pt x="22727" y="2906"/>
                  </a:cubicBezTo>
                  <a:cubicBezTo>
                    <a:pt x="23259" y="2654"/>
                    <a:pt x="23601" y="2206"/>
                    <a:pt x="24079" y="1876"/>
                  </a:cubicBezTo>
                  <a:cubicBezTo>
                    <a:pt x="24427" y="1636"/>
                    <a:pt x="25445" y="1305"/>
                    <a:pt x="26306" y="1305"/>
                  </a:cubicBezTo>
                  <a:cubicBezTo>
                    <a:pt x="26831" y="1305"/>
                    <a:pt x="27297" y="1428"/>
                    <a:pt x="27515" y="1771"/>
                  </a:cubicBezTo>
                  <a:cubicBezTo>
                    <a:pt x="27415" y="1887"/>
                    <a:pt x="27183" y="1942"/>
                    <a:pt x="27097" y="2085"/>
                  </a:cubicBezTo>
                  <a:cubicBezTo>
                    <a:pt x="27016" y="2220"/>
                    <a:pt x="27003" y="2391"/>
                    <a:pt x="27011" y="2545"/>
                  </a:cubicBezTo>
                  <a:cubicBezTo>
                    <a:pt x="27028" y="2866"/>
                    <a:pt x="27141" y="3192"/>
                    <a:pt x="27292" y="3485"/>
                  </a:cubicBezTo>
                  <a:cubicBezTo>
                    <a:pt x="27287" y="3485"/>
                    <a:pt x="27283" y="3485"/>
                    <a:pt x="27278" y="3485"/>
                  </a:cubicBezTo>
                  <a:cubicBezTo>
                    <a:pt x="26717" y="3485"/>
                    <a:pt x="26165" y="3410"/>
                    <a:pt x="25603" y="3289"/>
                  </a:cubicBezTo>
                  <a:cubicBezTo>
                    <a:pt x="25596" y="3288"/>
                    <a:pt x="25590" y="3287"/>
                    <a:pt x="25584" y="3287"/>
                  </a:cubicBezTo>
                  <a:cubicBezTo>
                    <a:pt x="25508" y="3287"/>
                    <a:pt x="25488" y="3395"/>
                    <a:pt x="25565" y="3426"/>
                  </a:cubicBezTo>
                  <a:cubicBezTo>
                    <a:pt x="26191" y="3680"/>
                    <a:pt x="26858" y="3810"/>
                    <a:pt x="27531" y="3810"/>
                  </a:cubicBezTo>
                  <a:cubicBezTo>
                    <a:pt x="27638" y="3810"/>
                    <a:pt x="27744" y="3807"/>
                    <a:pt x="27851" y="3800"/>
                  </a:cubicBezTo>
                  <a:cubicBezTo>
                    <a:pt x="28565" y="3757"/>
                    <a:pt x="29213" y="3504"/>
                    <a:pt x="29909" y="3386"/>
                  </a:cubicBezTo>
                  <a:cubicBezTo>
                    <a:pt x="29911" y="3386"/>
                    <a:pt x="29912" y="3386"/>
                    <a:pt x="29913" y="3386"/>
                  </a:cubicBezTo>
                  <a:cubicBezTo>
                    <a:pt x="30463" y="3386"/>
                    <a:pt x="30697" y="3906"/>
                    <a:pt x="30705" y="4400"/>
                  </a:cubicBezTo>
                  <a:cubicBezTo>
                    <a:pt x="30712" y="4823"/>
                    <a:pt x="30525" y="5177"/>
                    <a:pt x="30185" y="5420"/>
                  </a:cubicBezTo>
                  <a:cubicBezTo>
                    <a:pt x="30081" y="5455"/>
                    <a:pt x="29964" y="5470"/>
                    <a:pt x="29841" y="5470"/>
                  </a:cubicBezTo>
                  <a:cubicBezTo>
                    <a:pt x="29276" y="5470"/>
                    <a:pt x="28554" y="5164"/>
                    <a:pt x="28029" y="5125"/>
                  </a:cubicBezTo>
                  <a:cubicBezTo>
                    <a:pt x="27801" y="5108"/>
                    <a:pt x="27572" y="5100"/>
                    <a:pt x="27342" y="5100"/>
                  </a:cubicBezTo>
                  <a:cubicBezTo>
                    <a:pt x="26677" y="5100"/>
                    <a:pt x="26007" y="5161"/>
                    <a:pt x="25349" y="5219"/>
                  </a:cubicBezTo>
                  <a:cubicBezTo>
                    <a:pt x="23735" y="5360"/>
                    <a:pt x="22141" y="5420"/>
                    <a:pt x="20531" y="5506"/>
                  </a:cubicBezTo>
                  <a:cubicBezTo>
                    <a:pt x="20772" y="5239"/>
                    <a:pt x="20936" y="4889"/>
                    <a:pt x="20979" y="4460"/>
                  </a:cubicBezTo>
                  <a:cubicBezTo>
                    <a:pt x="20992" y="4317"/>
                    <a:pt x="20890" y="4247"/>
                    <a:pt x="20780" y="4247"/>
                  </a:cubicBezTo>
                  <a:cubicBezTo>
                    <a:pt x="20669" y="4247"/>
                    <a:pt x="20550" y="4319"/>
                    <a:pt x="20534" y="4460"/>
                  </a:cubicBezTo>
                  <a:cubicBezTo>
                    <a:pt x="20425" y="5443"/>
                    <a:pt x="19987" y="5748"/>
                    <a:pt x="19441" y="5748"/>
                  </a:cubicBezTo>
                  <a:cubicBezTo>
                    <a:pt x="18614" y="5748"/>
                    <a:pt x="17539" y="5050"/>
                    <a:pt x="16973" y="4941"/>
                  </a:cubicBezTo>
                  <a:cubicBezTo>
                    <a:pt x="16910" y="4928"/>
                    <a:pt x="16848" y="4924"/>
                    <a:pt x="16788" y="4924"/>
                  </a:cubicBezTo>
                  <a:cubicBezTo>
                    <a:pt x="16567" y="4924"/>
                    <a:pt x="16361" y="4988"/>
                    <a:pt x="16136" y="4988"/>
                  </a:cubicBezTo>
                  <a:cubicBezTo>
                    <a:pt x="16124" y="4988"/>
                    <a:pt x="16112" y="4988"/>
                    <a:pt x="16100" y="4987"/>
                  </a:cubicBezTo>
                  <a:cubicBezTo>
                    <a:pt x="15600" y="4971"/>
                    <a:pt x="15208" y="4786"/>
                    <a:pt x="14779" y="4583"/>
                  </a:cubicBezTo>
                  <a:cubicBezTo>
                    <a:pt x="14928" y="4521"/>
                    <a:pt x="15082" y="4477"/>
                    <a:pt x="15246" y="4477"/>
                  </a:cubicBezTo>
                  <a:cubicBezTo>
                    <a:pt x="15345" y="4477"/>
                    <a:pt x="15447" y="4493"/>
                    <a:pt x="15556" y="4530"/>
                  </a:cubicBezTo>
                  <a:cubicBezTo>
                    <a:pt x="15573" y="4536"/>
                    <a:pt x="15590" y="4539"/>
                    <a:pt x="15607" y="4539"/>
                  </a:cubicBezTo>
                  <a:cubicBezTo>
                    <a:pt x="15764" y="4539"/>
                    <a:pt x="15855" y="4286"/>
                    <a:pt x="15691" y="4209"/>
                  </a:cubicBezTo>
                  <a:cubicBezTo>
                    <a:pt x="15531" y="4133"/>
                    <a:pt x="15378" y="4103"/>
                    <a:pt x="15231" y="4103"/>
                  </a:cubicBezTo>
                  <a:cubicBezTo>
                    <a:pt x="14644" y="4103"/>
                    <a:pt x="14136" y="4583"/>
                    <a:pt x="13519" y="4583"/>
                  </a:cubicBezTo>
                  <a:cubicBezTo>
                    <a:pt x="13376" y="4583"/>
                    <a:pt x="13226" y="4557"/>
                    <a:pt x="13068" y="4493"/>
                  </a:cubicBezTo>
                  <a:cubicBezTo>
                    <a:pt x="12801" y="4385"/>
                    <a:pt x="12545" y="4250"/>
                    <a:pt x="12311" y="4250"/>
                  </a:cubicBezTo>
                  <a:cubicBezTo>
                    <a:pt x="12259" y="4250"/>
                    <a:pt x="12207" y="4256"/>
                    <a:pt x="12157" y="4272"/>
                  </a:cubicBezTo>
                  <a:cubicBezTo>
                    <a:pt x="12141" y="4247"/>
                    <a:pt x="12116" y="4231"/>
                    <a:pt x="12087" y="4228"/>
                  </a:cubicBezTo>
                  <a:cubicBezTo>
                    <a:pt x="11992" y="4215"/>
                    <a:pt x="11897" y="4208"/>
                    <a:pt x="11802" y="4208"/>
                  </a:cubicBezTo>
                  <a:cubicBezTo>
                    <a:pt x="11198" y="4208"/>
                    <a:pt x="10607" y="4457"/>
                    <a:pt x="10051" y="4689"/>
                  </a:cubicBezTo>
                  <a:cubicBezTo>
                    <a:pt x="9701" y="4835"/>
                    <a:pt x="9277" y="4975"/>
                    <a:pt x="8879" y="4975"/>
                  </a:cubicBezTo>
                  <a:cubicBezTo>
                    <a:pt x="8586" y="4975"/>
                    <a:pt x="8308" y="4900"/>
                    <a:pt x="8085" y="4696"/>
                  </a:cubicBezTo>
                  <a:cubicBezTo>
                    <a:pt x="7273" y="3953"/>
                    <a:pt x="7211" y="2834"/>
                    <a:pt x="8549" y="2587"/>
                  </a:cubicBezTo>
                  <a:cubicBezTo>
                    <a:pt x="8878" y="2525"/>
                    <a:pt x="9226" y="2513"/>
                    <a:pt x="9568" y="2513"/>
                  </a:cubicBezTo>
                  <a:cubicBezTo>
                    <a:pt x="9704" y="2513"/>
                    <a:pt x="9839" y="2515"/>
                    <a:pt x="9971" y="2516"/>
                  </a:cubicBezTo>
                  <a:cubicBezTo>
                    <a:pt x="10183" y="2520"/>
                    <a:pt x="10485" y="2578"/>
                    <a:pt x="10750" y="2578"/>
                  </a:cubicBezTo>
                  <a:cubicBezTo>
                    <a:pt x="10880" y="2578"/>
                    <a:pt x="11001" y="2564"/>
                    <a:pt x="11099" y="2522"/>
                  </a:cubicBezTo>
                  <a:cubicBezTo>
                    <a:pt x="11137" y="2506"/>
                    <a:pt x="11174" y="2485"/>
                    <a:pt x="11207" y="2460"/>
                  </a:cubicBezTo>
                  <a:cubicBezTo>
                    <a:pt x="11316" y="2456"/>
                    <a:pt x="11415" y="2365"/>
                    <a:pt x="11384" y="2254"/>
                  </a:cubicBezTo>
                  <a:cubicBezTo>
                    <a:pt x="11543" y="1947"/>
                    <a:pt x="11496" y="1508"/>
                    <a:pt x="11826" y="1266"/>
                  </a:cubicBezTo>
                  <a:cubicBezTo>
                    <a:pt x="11860" y="1245"/>
                    <a:pt x="11846" y="1191"/>
                    <a:pt x="11804" y="1188"/>
                  </a:cubicBezTo>
                  <a:cubicBezTo>
                    <a:pt x="11784" y="1187"/>
                    <a:pt x="11764" y="1186"/>
                    <a:pt x="11746" y="1186"/>
                  </a:cubicBezTo>
                  <a:cubicBezTo>
                    <a:pt x="11498" y="1186"/>
                    <a:pt x="11491" y="1315"/>
                    <a:pt x="11334" y="1532"/>
                  </a:cubicBezTo>
                  <a:cubicBezTo>
                    <a:pt x="11306" y="1596"/>
                    <a:pt x="11288" y="1663"/>
                    <a:pt x="11280" y="1732"/>
                  </a:cubicBezTo>
                  <a:cubicBezTo>
                    <a:pt x="11266" y="1772"/>
                    <a:pt x="11249" y="1808"/>
                    <a:pt x="11232" y="1844"/>
                  </a:cubicBezTo>
                  <a:cubicBezTo>
                    <a:pt x="11219" y="1684"/>
                    <a:pt x="11271" y="1525"/>
                    <a:pt x="11374" y="1402"/>
                  </a:cubicBezTo>
                  <a:cubicBezTo>
                    <a:pt x="11458" y="1301"/>
                    <a:pt x="11444" y="1116"/>
                    <a:pt x="11290" y="1083"/>
                  </a:cubicBezTo>
                  <a:cubicBezTo>
                    <a:pt x="11220" y="867"/>
                    <a:pt x="11242" y="758"/>
                    <a:pt x="11357" y="758"/>
                  </a:cubicBezTo>
                  <a:cubicBezTo>
                    <a:pt x="11397" y="758"/>
                    <a:pt x="11449" y="772"/>
                    <a:pt x="11513" y="799"/>
                  </a:cubicBezTo>
                  <a:cubicBezTo>
                    <a:pt x="11598" y="815"/>
                    <a:pt x="11683" y="834"/>
                    <a:pt x="11766" y="855"/>
                  </a:cubicBezTo>
                  <a:cubicBezTo>
                    <a:pt x="11898" y="887"/>
                    <a:pt x="12028" y="924"/>
                    <a:pt x="12159" y="956"/>
                  </a:cubicBezTo>
                  <a:cubicBezTo>
                    <a:pt x="12392" y="1012"/>
                    <a:pt x="12631" y="1080"/>
                    <a:pt x="12871" y="1087"/>
                  </a:cubicBezTo>
                  <a:cubicBezTo>
                    <a:pt x="12895" y="1095"/>
                    <a:pt x="12917" y="1098"/>
                    <a:pt x="12937" y="1098"/>
                  </a:cubicBezTo>
                  <a:cubicBezTo>
                    <a:pt x="12978" y="1098"/>
                    <a:pt x="13012" y="1084"/>
                    <a:pt x="13040" y="1061"/>
                  </a:cubicBezTo>
                  <a:lnTo>
                    <a:pt x="13042" y="1061"/>
                  </a:lnTo>
                  <a:cubicBezTo>
                    <a:pt x="13146" y="975"/>
                    <a:pt x="13146" y="763"/>
                    <a:pt x="12978" y="696"/>
                  </a:cubicBezTo>
                  <a:cubicBezTo>
                    <a:pt x="12823" y="634"/>
                    <a:pt x="12872" y="465"/>
                    <a:pt x="12991" y="410"/>
                  </a:cubicBezTo>
                  <a:cubicBezTo>
                    <a:pt x="12997" y="410"/>
                    <a:pt x="13002" y="409"/>
                    <a:pt x="13008" y="409"/>
                  </a:cubicBezTo>
                  <a:close/>
                  <a:moveTo>
                    <a:pt x="12184" y="4486"/>
                  </a:moveTo>
                  <a:cubicBezTo>
                    <a:pt x="12658" y="4486"/>
                    <a:pt x="13147" y="5006"/>
                    <a:pt x="13629" y="5009"/>
                  </a:cubicBezTo>
                  <a:cubicBezTo>
                    <a:pt x="13630" y="5009"/>
                    <a:pt x="13631" y="5009"/>
                    <a:pt x="13633" y="5009"/>
                  </a:cubicBezTo>
                  <a:cubicBezTo>
                    <a:pt x="13983" y="5009"/>
                    <a:pt x="14280" y="4826"/>
                    <a:pt x="14581" y="4674"/>
                  </a:cubicBezTo>
                  <a:cubicBezTo>
                    <a:pt x="14746" y="4948"/>
                    <a:pt x="14975" y="5135"/>
                    <a:pt x="15258" y="5251"/>
                  </a:cubicBezTo>
                  <a:cubicBezTo>
                    <a:pt x="15124" y="5340"/>
                    <a:pt x="14985" y="5366"/>
                    <a:pt x="14844" y="5366"/>
                  </a:cubicBezTo>
                  <a:cubicBezTo>
                    <a:pt x="14644" y="5366"/>
                    <a:pt x="14439" y="5314"/>
                    <a:pt x="14235" y="5314"/>
                  </a:cubicBezTo>
                  <a:cubicBezTo>
                    <a:pt x="14096" y="5314"/>
                    <a:pt x="13958" y="5338"/>
                    <a:pt x="13823" y="5420"/>
                  </a:cubicBezTo>
                  <a:cubicBezTo>
                    <a:pt x="13765" y="5454"/>
                    <a:pt x="13770" y="5509"/>
                    <a:pt x="13725" y="5546"/>
                  </a:cubicBezTo>
                  <a:cubicBezTo>
                    <a:pt x="13560" y="5674"/>
                    <a:pt x="13491" y="5702"/>
                    <a:pt x="13285" y="5745"/>
                  </a:cubicBezTo>
                  <a:cubicBezTo>
                    <a:pt x="13088" y="5785"/>
                    <a:pt x="12942" y="5796"/>
                    <a:pt x="12762" y="5909"/>
                  </a:cubicBezTo>
                  <a:cubicBezTo>
                    <a:pt x="12723" y="5934"/>
                    <a:pt x="12686" y="5961"/>
                    <a:pt x="12649" y="5988"/>
                  </a:cubicBezTo>
                  <a:cubicBezTo>
                    <a:pt x="12528" y="5766"/>
                    <a:pt x="12547" y="5491"/>
                    <a:pt x="12418" y="5257"/>
                  </a:cubicBezTo>
                  <a:cubicBezTo>
                    <a:pt x="12326" y="5092"/>
                    <a:pt x="11877" y="4850"/>
                    <a:pt x="11723" y="4645"/>
                  </a:cubicBezTo>
                  <a:lnTo>
                    <a:pt x="11723" y="4643"/>
                  </a:lnTo>
                  <a:cubicBezTo>
                    <a:pt x="11828" y="4600"/>
                    <a:pt x="11930" y="4555"/>
                    <a:pt x="12029" y="4506"/>
                  </a:cubicBezTo>
                  <a:cubicBezTo>
                    <a:pt x="12080" y="4492"/>
                    <a:pt x="12132" y="4486"/>
                    <a:pt x="12184" y="4486"/>
                  </a:cubicBezTo>
                  <a:close/>
                  <a:moveTo>
                    <a:pt x="25990" y="9054"/>
                  </a:moveTo>
                  <a:lnTo>
                    <a:pt x="25990" y="9054"/>
                  </a:lnTo>
                  <a:cubicBezTo>
                    <a:pt x="26146" y="9115"/>
                    <a:pt x="26274" y="9177"/>
                    <a:pt x="26401" y="9357"/>
                  </a:cubicBezTo>
                  <a:lnTo>
                    <a:pt x="26401" y="9358"/>
                  </a:lnTo>
                  <a:cubicBezTo>
                    <a:pt x="26518" y="9524"/>
                    <a:pt x="26614" y="9706"/>
                    <a:pt x="26759" y="9849"/>
                  </a:cubicBezTo>
                  <a:cubicBezTo>
                    <a:pt x="26901" y="9991"/>
                    <a:pt x="27193" y="10246"/>
                    <a:pt x="27432" y="10246"/>
                  </a:cubicBezTo>
                  <a:cubicBezTo>
                    <a:pt x="27445" y="10246"/>
                    <a:pt x="27457" y="10245"/>
                    <a:pt x="27470" y="10243"/>
                  </a:cubicBezTo>
                  <a:cubicBezTo>
                    <a:pt x="27682" y="10337"/>
                    <a:pt x="27960" y="10268"/>
                    <a:pt x="28120" y="10486"/>
                  </a:cubicBezTo>
                  <a:cubicBezTo>
                    <a:pt x="28186" y="10575"/>
                    <a:pt x="28155" y="10805"/>
                    <a:pt x="28181" y="10919"/>
                  </a:cubicBezTo>
                  <a:cubicBezTo>
                    <a:pt x="28236" y="11162"/>
                    <a:pt x="28393" y="11367"/>
                    <a:pt x="28294" y="11625"/>
                  </a:cubicBezTo>
                  <a:cubicBezTo>
                    <a:pt x="28218" y="11823"/>
                    <a:pt x="28116" y="11970"/>
                    <a:pt x="27908" y="12006"/>
                  </a:cubicBezTo>
                  <a:cubicBezTo>
                    <a:pt x="27847" y="12017"/>
                    <a:pt x="27781" y="12022"/>
                    <a:pt x="27714" y="12022"/>
                  </a:cubicBezTo>
                  <a:cubicBezTo>
                    <a:pt x="27518" y="12022"/>
                    <a:pt x="27306" y="11978"/>
                    <a:pt x="27152" y="11888"/>
                  </a:cubicBezTo>
                  <a:cubicBezTo>
                    <a:pt x="26784" y="11675"/>
                    <a:pt x="26737" y="11306"/>
                    <a:pt x="26677" y="10928"/>
                  </a:cubicBezTo>
                  <a:cubicBezTo>
                    <a:pt x="26673" y="10901"/>
                    <a:pt x="26651" y="10889"/>
                    <a:pt x="26629" y="10889"/>
                  </a:cubicBezTo>
                  <a:cubicBezTo>
                    <a:pt x="26609" y="10889"/>
                    <a:pt x="26589" y="10898"/>
                    <a:pt x="26579" y="10915"/>
                  </a:cubicBezTo>
                  <a:cubicBezTo>
                    <a:pt x="26555" y="10955"/>
                    <a:pt x="26534" y="10998"/>
                    <a:pt x="26520" y="11042"/>
                  </a:cubicBezTo>
                  <a:cubicBezTo>
                    <a:pt x="26493" y="11020"/>
                    <a:pt x="26464" y="10999"/>
                    <a:pt x="26432" y="10983"/>
                  </a:cubicBezTo>
                  <a:cubicBezTo>
                    <a:pt x="26397" y="10789"/>
                    <a:pt x="26303" y="10688"/>
                    <a:pt x="26191" y="10499"/>
                  </a:cubicBezTo>
                  <a:cubicBezTo>
                    <a:pt x="25953" y="10100"/>
                    <a:pt x="26001" y="9780"/>
                    <a:pt x="26001" y="9342"/>
                  </a:cubicBezTo>
                  <a:cubicBezTo>
                    <a:pt x="26001" y="9241"/>
                    <a:pt x="25997" y="9146"/>
                    <a:pt x="25990" y="9054"/>
                  </a:cubicBezTo>
                  <a:close/>
                  <a:moveTo>
                    <a:pt x="18600" y="12594"/>
                  </a:moveTo>
                  <a:cubicBezTo>
                    <a:pt x="18684" y="12609"/>
                    <a:pt x="18775" y="12614"/>
                    <a:pt x="18883" y="12614"/>
                  </a:cubicBezTo>
                  <a:cubicBezTo>
                    <a:pt x="18981" y="12614"/>
                    <a:pt x="19094" y="12610"/>
                    <a:pt x="19227" y="12603"/>
                  </a:cubicBezTo>
                  <a:cubicBezTo>
                    <a:pt x="19283" y="12601"/>
                    <a:pt x="19337" y="12600"/>
                    <a:pt x="19390" y="12600"/>
                  </a:cubicBezTo>
                  <a:cubicBezTo>
                    <a:pt x="19573" y="12600"/>
                    <a:pt x="19742" y="12611"/>
                    <a:pt x="19901" y="12611"/>
                  </a:cubicBezTo>
                  <a:cubicBezTo>
                    <a:pt x="19922" y="12611"/>
                    <a:pt x="19943" y="12611"/>
                    <a:pt x="19964" y="12610"/>
                  </a:cubicBezTo>
                  <a:cubicBezTo>
                    <a:pt x="19995" y="12667"/>
                    <a:pt x="20029" y="12720"/>
                    <a:pt x="20068" y="12772"/>
                  </a:cubicBezTo>
                  <a:cubicBezTo>
                    <a:pt x="19715" y="12809"/>
                    <a:pt x="19365" y="12856"/>
                    <a:pt x="19009" y="12861"/>
                  </a:cubicBezTo>
                  <a:cubicBezTo>
                    <a:pt x="18989" y="12862"/>
                    <a:pt x="18968" y="12862"/>
                    <a:pt x="18947" y="12862"/>
                  </a:cubicBezTo>
                  <a:cubicBezTo>
                    <a:pt x="18718" y="12862"/>
                    <a:pt x="18487" y="12845"/>
                    <a:pt x="18257" y="12833"/>
                  </a:cubicBezTo>
                  <a:cubicBezTo>
                    <a:pt x="18368" y="12750"/>
                    <a:pt x="18480" y="12669"/>
                    <a:pt x="18600" y="12594"/>
                  </a:cubicBezTo>
                  <a:close/>
                  <a:moveTo>
                    <a:pt x="15538" y="5341"/>
                  </a:moveTo>
                  <a:cubicBezTo>
                    <a:pt x="15605" y="5356"/>
                    <a:pt x="15673" y="5368"/>
                    <a:pt x="15744" y="5378"/>
                  </a:cubicBezTo>
                  <a:cubicBezTo>
                    <a:pt x="16503" y="5477"/>
                    <a:pt x="16580" y="5301"/>
                    <a:pt x="17489" y="5626"/>
                  </a:cubicBezTo>
                  <a:cubicBezTo>
                    <a:pt x="17901" y="5774"/>
                    <a:pt x="18226" y="5997"/>
                    <a:pt x="18677" y="6067"/>
                  </a:cubicBezTo>
                  <a:cubicBezTo>
                    <a:pt x="18812" y="6088"/>
                    <a:pt x="18945" y="6098"/>
                    <a:pt x="19075" y="6098"/>
                  </a:cubicBezTo>
                  <a:cubicBezTo>
                    <a:pt x="19566" y="6098"/>
                    <a:pt x="20017" y="5951"/>
                    <a:pt x="20358" y="5671"/>
                  </a:cubicBezTo>
                  <a:cubicBezTo>
                    <a:pt x="20368" y="5706"/>
                    <a:pt x="20398" y="5735"/>
                    <a:pt x="20435" y="5745"/>
                  </a:cubicBezTo>
                  <a:cubicBezTo>
                    <a:pt x="20938" y="5900"/>
                    <a:pt x="21472" y="5956"/>
                    <a:pt x="22019" y="5956"/>
                  </a:cubicBezTo>
                  <a:cubicBezTo>
                    <a:pt x="22252" y="5956"/>
                    <a:pt x="22487" y="5946"/>
                    <a:pt x="22722" y="5928"/>
                  </a:cubicBezTo>
                  <a:cubicBezTo>
                    <a:pt x="22782" y="6043"/>
                    <a:pt x="22887" y="6131"/>
                    <a:pt x="23025" y="6200"/>
                  </a:cubicBezTo>
                  <a:cubicBezTo>
                    <a:pt x="23182" y="6278"/>
                    <a:pt x="23323" y="6272"/>
                    <a:pt x="23484" y="6318"/>
                  </a:cubicBezTo>
                  <a:cubicBezTo>
                    <a:pt x="23689" y="6374"/>
                    <a:pt x="23716" y="6477"/>
                    <a:pt x="23868" y="6606"/>
                  </a:cubicBezTo>
                  <a:cubicBezTo>
                    <a:pt x="24259" y="6940"/>
                    <a:pt x="24866" y="6570"/>
                    <a:pt x="25082" y="7191"/>
                  </a:cubicBezTo>
                  <a:cubicBezTo>
                    <a:pt x="25168" y="7438"/>
                    <a:pt x="25143" y="7712"/>
                    <a:pt x="25186" y="7959"/>
                  </a:cubicBezTo>
                  <a:lnTo>
                    <a:pt x="25184" y="7959"/>
                  </a:lnTo>
                  <a:cubicBezTo>
                    <a:pt x="25080" y="7876"/>
                    <a:pt x="24962" y="7813"/>
                    <a:pt x="24836" y="7770"/>
                  </a:cubicBezTo>
                  <a:cubicBezTo>
                    <a:pt x="24677" y="7717"/>
                    <a:pt x="24470" y="7713"/>
                    <a:pt x="24329" y="7612"/>
                  </a:cubicBezTo>
                  <a:cubicBezTo>
                    <a:pt x="23978" y="7363"/>
                    <a:pt x="24448" y="7110"/>
                    <a:pt x="24637" y="6966"/>
                  </a:cubicBezTo>
                  <a:cubicBezTo>
                    <a:pt x="24683" y="6932"/>
                    <a:pt x="24670" y="6856"/>
                    <a:pt x="24606" y="6853"/>
                  </a:cubicBezTo>
                  <a:cubicBezTo>
                    <a:pt x="24589" y="6852"/>
                    <a:pt x="24573" y="6852"/>
                    <a:pt x="24557" y="6852"/>
                  </a:cubicBezTo>
                  <a:cubicBezTo>
                    <a:pt x="24301" y="6852"/>
                    <a:pt x="24054" y="6951"/>
                    <a:pt x="23937" y="7205"/>
                  </a:cubicBezTo>
                  <a:cubicBezTo>
                    <a:pt x="23837" y="7421"/>
                    <a:pt x="23905" y="7651"/>
                    <a:pt x="24079" y="7806"/>
                  </a:cubicBezTo>
                  <a:cubicBezTo>
                    <a:pt x="24317" y="8016"/>
                    <a:pt x="24655" y="7995"/>
                    <a:pt x="24910" y="8168"/>
                  </a:cubicBezTo>
                  <a:cubicBezTo>
                    <a:pt x="25030" y="8249"/>
                    <a:pt x="25132" y="8356"/>
                    <a:pt x="25245" y="8434"/>
                  </a:cubicBezTo>
                  <a:lnTo>
                    <a:pt x="25248" y="8440"/>
                  </a:lnTo>
                  <a:cubicBezTo>
                    <a:pt x="25223" y="8427"/>
                    <a:pt x="25195" y="8419"/>
                    <a:pt x="25168" y="8419"/>
                  </a:cubicBezTo>
                  <a:cubicBezTo>
                    <a:pt x="25119" y="8419"/>
                    <a:pt x="25071" y="8443"/>
                    <a:pt x="25042" y="8502"/>
                  </a:cubicBezTo>
                  <a:cubicBezTo>
                    <a:pt x="24947" y="8693"/>
                    <a:pt x="24781" y="8840"/>
                    <a:pt x="24581" y="8913"/>
                  </a:cubicBezTo>
                  <a:cubicBezTo>
                    <a:pt x="24416" y="8970"/>
                    <a:pt x="24216" y="8913"/>
                    <a:pt x="24067" y="8999"/>
                  </a:cubicBezTo>
                  <a:cubicBezTo>
                    <a:pt x="24034" y="9020"/>
                    <a:pt x="24022" y="9065"/>
                    <a:pt x="24041" y="9099"/>
                  </a:cubicBezTo>
                  <a:cubicBezTo>
                    <a:pt x="24104" y="9216"/>
                    <a:pt x="24239" y="9253"/>
                    <a:pt x="24380" y="9253"/>
                  </a:cubicBezTo>
                  <a:cubicBezTo>
                    <a:pt x="24503" y="9253"/>
                    <a:pt x="24630" y="9225"/>
                    <a:pt x="24719" y="9196"/>
                  </a:cubicBezTo>
                  <a:cubicBezTo>
                    <a:pt x="24986" y="9111"/>
                    <a:pt x="25206" y="8921"/>
                    <a:pt x="25328" y="8671"/>
                  </a:cubicBezTo>
                  <a:cubicBezTo>
                    <a:pt x="25345" y="8636"/>
                    <a:pt x="25350" y="8598"/>
                    <a:pt x="25341" y="8562"/>
                  </a:cubicBezTo>
                  <a:lnTo>
                    <a:pt x="25341" y="8562"/>
                  </a:lnTo>
                  <a:cubicBezTo>
                    <a:pt x="25739" y="9108"/>
                    <a:pt x="25409" y="9862"/>
                    <a:pt x="25697" y="10451"/>
                  </a:cubicBezTo>
                  <a:cubicBezTo>
                    <a:pt x="25880" y="10826"/>
                    <a:pt x="26150" y="11138"/>
                    <a:pt x="25952" y="11577"/>
                  </a:cubicBezTo>
                  <a:cubicBezTo>
                    <a:pt x="25789" y="11939"/>
                    <a:pt x="25419" y="12050"/>
                    <a:pt x="25048" y="12136"/>
                  </a:cubicBezTo>
                  <a:cubicBezTo>
                    <a:pt x="25146" y="11998"/>
                    <a:pt x="25021" y="11795"/>
                    <a:pt x="24867" y="11795"/>
                  </a:cubicBezTo>
                  <a:cubicBezTo>
                    <a:pt x="24832" y="11795"/>
                    <a:pt x="24795" y="11805"/>
                    <a:pt x="24760" y="11829"/>
                  </a:cubicBezTo>
                  <a:cubicBezTo>
                    <a:pt x="24384" y="12084"/>
                    <a:pt x="24062" y="12411"/>
                    <a:pt x="23685" y="12659"/>
                  </a:cubicBezTo>
                  <a:cubicBezTo>
                    <a:pt x="23414" y="12838"/>
                    <a:pt x="23150" y="12881"/>
                    <a:pt x="22877" y="12881"/>
                  </a:cubicBezTo>
                  <a:cubicBezTo>
                    <a:pt x="22795" y="12881"/>
                    <a:pt x="22713" y="12877"/>
                    <a:pt x="22629" y="12872"/>
                  </a:cubicBezTo>
                  <a:cubicBezTo>
                    <a:pt x="22784" y="12782"/>
                    <a:pt x="22931" y="12679"/>
                    <a:pt x="23068" y="12560"/>
                  </a:cubicBezTo>
                  <a:cubicBezTo>
                    <a:pt x="23240" y="12408"/>
                    <a:pt x="23081" y="12130"/>
                    <a:pt x="22888" y="12130"/>
                  </a:cubicBezTo>
                  <a:cubicBezTo>
                    <a:pt x="22847" y="12130"/>
                    <a:pt x="22806" y="12142"/>
                    <a:pt x="22765" y="12170"/>
                  </a:cubicBezTo>
                  <a:cubicBezTo>
                    <a:pt x="22257" y="12521"/>
                    <a:pt x="21702" y="12852"/>
                    <a:pt x="21167" y="12852"/>
                  </a:cubicBezTo>
                  <a:cubicBezTo>
                    <a:pt x="20893" y="12852"/>
                    <a:pt x="20624" y="12765"/>
                    <a:pt x="20370" y="12550"/>
                  </a:cubicBezTo>
                  <a:cubicBezTo>
                    <a:pt x="20537" y="12495"/>
                    <a:pt x="20700" y="12393"/>
                    <a:pt x="20869" y="12212"/>
                  </a:cubicBezTo>
                  <a:cubicBezTo>
                    <a:pt x="21298" y="11745"/>
                    <a:pt x="21447" y="11103"/>
                    <a:pt x="21326" y="10494"/>
                  </a:cubicBezTo>
                  <a:cubicBezTo>
                    <a:pt x="21317" y="10434"/>
                    <a:pt x="21277" y="10384"/>
                    <a:pt x="21221" y="10360"/>
                  </a:cubicBezTo>
                  <a:cubicBezTo>
                    <a:pt x="21184" y="10319"/>
                    <a:pt x="21142" y="10279"/>
                    <a:pt x="21099" y="10245"/>
                  </a:cubicBezTo>
                  <a:cubicBezTo>
                    <a:pt x="20991" y="10155"/>
                    <a:pt x="20789" y="10128"/>
                    <a:pt x="20669" y="10033"/>
                  </a:cubicBezTo>
                  <a:cubicBezTo>
                    <a:pt x="20478" y="9883"/>
                    <a:pt x="20368" y="9699"/>
                    <a:pt x="20257" y="9511"/>
                  </a:cubicBezTo>
                  <a:cubicBezTo>
                    <a:pt x="20672" y="9450"/>
                    <a:pt x="21046" y="9335"/>
                    <a:pt x="21467" y="9335"/>
                  </a:cubicBezTo>
                  <a:cubicBezTo>
                    <a:pt x="21540" y="9335"/>
                    <a:pt x="21616" y="9338"/>
                    <a:pt x="21693" y="9346"/>
                  </a:cubicBezTo>
                  <a:cubicBezTo>
                    <a:pt x="21874" y="9366"/>
                    <a:pt x="22054" y="9392"/>
                    <a:pt x="22235" y="9392"/>
                  </a:cubicBezTo>
                  <a:cubicBezTo>
                    <a:pt x="22314" y="9392"/>
                    <a:pt x="22392" y="9387"/>
                    <a:pt x="22472" y="9375"/>
                  </a:cubicBezTo>
                  <a:cubicBezTo>
                    <a:pt x="22630" y="9351"/>
                    <a:pt x="22981" y="9215"/>
                    <a:pt x="23184" y="9215"/>
                  </a:cubicBezTo>
                  <a:cubicBezTo>
                    <a:pt x="23235" y="9215"/>
                    <a:pt x="23276" y="9223"/>
                    <a:pt x="23303" y="9244"/>
                  </a:cubicBezTo>
                  <a:cubicBezTo>
                    <a:pt x="23334" y="9267"/>
                    <a:pt x="23365" y="9277"/>
                    <a:pt x="23394" y="9277"/>
                  </a:cubicBezTo>
                  <a:cubicBezTo>
                    <a:pt x="23534" y="9277"/>
                    <a:pt x="23632" y="9049"/>
                    <a:pt x="23480" y="8940"/>
                  </a:cubicBezTo>
                  <a:cubicBezTo>
                    <a:pt x="23360" y="8855"/>
                    <a:pt x="23265" y="8830"/>
                    <a:pt x="23143" y="8830"/>
                  </a:cubicBezTo>
                  <a:cubicBezTo>
                    <a:pt x="23104" y="8830"/>
                    <a:pt x="23062" y="8833"/>
                    <a:pt x="23016" y="8837"/>
                  </a:cubicBezTo>
                  <a:cubicBezTo>
                    <a:pt x="22635" y="8871"/>
                    <a:pt x="22300" y="9035"/>
                    <a:pt x="21904" y="9035"/>
                  </a:cubicBezTo>
                  <a:cubicBezTo>
                    <a:pt x="21871" y="9035"/>
                    <a:pt x="21838" y="9034"/>
                    <a:pt x="21805" y="9031"/>
                  </a:cubicBezTo>
                  <a:cubicBezTo>
                    <a:pt x="21672" y="9022"/>
                    <a:pt x="21541" y="9015"/>
                    <a:pt x="21412" y="9015"/>
                  </a:cubicBezTo>
                  <a:cubicBezTo>
                    <a:pt x="20965" y="9015"/>
                    <a:pt x="20547" y="9093"/>
                    <a:pt x="20179" y="9384"/>
                  </a:cubicBezTo>
                  <a:cubicBezTo>
                    <a:pt x="20145" y="9330"/>
                    <a:pt x="20110" y="9276"/>
                    <a:pt x="20071" y="9225"/>
                  </a:cubicBezTo>
                  <a:cubicBezTo>
                    <a:pt x="19992" y="9117"/>
                    <a:pt x="19904" y="9017"/>
                    <a:pt x="19807" y="8926"/>
                  </a:cubicBezTo>
                  <a:cubicBezTo>
                    <a:pt x="20097" y="8833"/>
                    <a:pt x="20361" y="8807"/>
                    <a:pt x="20633" y="8807"/>
                  </a:cubicBezTo>
                  <a:cubicBezTo>
                    <a:pt x="20893" y="8807"/>
                    <a:pt x="21159" y="8830"/>
                    <a:pt x="21462" y="8841"/>
                  </a:cubicBezTo>
                  <a:cubicBezTo>
                    <a:pt x="21532" y="8844"/>
                    <a:pt x="21603" y="8846"/>
                    <a:pt x="21675" y="8846"/>
                  </a:cubicBezTo>
                  <a:cubicBezTo>
                    <a:pt x="21843" y="8846"/>
                    <a:pt x="22014" y="8834"/>
                    <a:pt x="22175" y="8789"/>
                  </a:cubicBezTo>
                  <a:cubicBezTo>
                    <a:pt x="22408" y="8723"/>
                    <a:pt x="22703" y="8457"/>
                    <a:pt x="22930" y="8457"/>
                  </a:cubicBezTo>
                  <a:cubicBezTo>
                    <a:pt x="22930" y="8457"/>
                    <a:pt x="22931" y="8457"/>
                    <a:pt x="22931" y="8457"/>
                  </a:cubicBezTo>
                  <a:cubicBezTo>
                    <a:pt x="22991" y="8456"/>
                    <a:pt x="23046" y="8425"/>
                    <a:pt x="23076" y="8373"/>
                  </a:cubicBezTo>
                  <a:cubicBezTo>
                    <a:pt x="23185" y="8184"/>
                    <a:pt x="23457" y="6715"/>
                    <a:pt x="23045" y="6715"/>
                  </a:cubicBezTo>
                  <a:cubicBezTo>
                    <a:pt x="23033" y="6715"/>
                    <a:pt x="23021" y="6717"/>
                    <a:pt x="23008" y="6719"/>
                  </a:cubicBezTo>
                  <a:cubicBezTo>
                    <a:pt x="23216" y="6680"/>
                    <a:pt x="23146" y="6376"/>
                    <a:pt x="22952" y="6376"/>
                  </a:cubicBezTo>
                  <a:cubicBezTo>
                    <a:pt x="22940" y="6376"/>
                    <a:pt x="22928" y="6377"/>
                    <a:pt x="22915" y="6380"/>
                  </a:cubicBezTo>
                  <a:cubicBezTo>
                    <a:pt x="22678" y="6426"/>
                    <a:pt x="22681" y="6592"/>
                    <a:pt x="22693" y="6792"/>
                  </a:cubicBezTo>
                  <a:cubicBezTo>
                    <a:pt x="22694" y="6824"/>
                    <a:pt x="22731" y="6842"/>
                    <a:pt x="22737" y="6870"/>
                  </a:cubicBezTo>
                  <a:cubicBezTo>
                    <a:pt x="22782" y="7071"/>
                    <a:pt x="22905" y="7296"/>
                    <a:pt x="22902" y="7556"/>
                  </a:cubicBezTo>
                  <a:cubicBezTo>
                    <a:pt x="22898" y="7694"/>
                    <a:pt x="22904" y="8040"/>
                    <a:pt x="22829" y="8124"/>
                  </a:cubicBezTo>
                  <a:cubicBezTo>
                    <a:pt x="22788" y="8168"/>
                    <a:pt x="22651" y="8151"/>
                    <a:pt x="22595" y="8190"/>
                  </a:cubicBezTo>
                  <a:cubicBezTo>
                    <a:pt x="22246" y="8437"/>
                    <a:pt x="21905" y="8493"/>
                    <a:pt x="21552" y="8493"/>
                  </a:cubicBezTo>
                  <a:cubicBezTo>
                    <a:pt x="21257" y="8493"/>
                    <a:pt x="20954" y="8453"/>
                    <a:pt x="20632" y="8453"/>
                  </a:cubicBezTo>
                  <a:cubicBezTo>
                    <a:pt x="20591" y="8453"/>
                    <a:pt x="20550" y="8454"/>
                    <a:pt x="20508" y="8456"/>
                  </a:cubicBezTo>
                  <a:cubicBezTo>
                    <a:pt x="20161" y="8469"/>
                    <a:pt x="19827" y="8531"/>
                    <a:pt x="19590" y="8762"/>
                  </a:cubicBezTo>
                  <a:cubicBezTo>
                    <a:pt x="19558" y="8742"/>
                    <a:pt x="19526" y="8721"/>
                    <a:pt x="19492" y="8703"/>
                  </a:cubicBezTo>
                  <a:cubicBezTo>
                    <a:pt x="19315" y="8615"/>
                    <a:pt x="19126" y="8569"/>
                    <a:pt x="18940" y="8569"/>
                  </a:cubicBezTo>
                  <a:cubicBezTo>
                    <a:pt x="18759" y="8569"/>
                    <a:pt x="18582" y="8613"/>
                    <a:pt x="18427" y="8704"/>
                  </a:cubicBezTo>
                  <a:cubicBezTo>
                    <a:pt x="18102" y="8482"/>
                    <a:pt x="17716" y="8435"/>
                    <a:pt x="17314" y="8435"/>
                  </a:cubicBezTo>
                  <a:cubicBezTo>
                    <a:pt x="17022" y="8435"/>
                    <a:pt x="16722" y="8460"/>
                    <a:pt x="16432" y="8460"/>
                  </a:cubicBezTo>
                  <a:cubicBezTo>
                    <a:pt x="15961" y="8460"/>
                    <a:pt x="15515" y="8396"/>
                    <a:pt x="15167" y="8058"/>
                  </a:cubicBezTo>
                  <a:cubicBezTo>
                    <a:pt x="14582" y="7489"/>
                    <a:pt x="15252" y="6712"/>
                    <a:pt x="14868" y="6109"/>
                  </a:cubicBezTo>
                  <a:cubicBezTo>
                    <a:pt x="14768" y="5952"/>
                    <a:pt x="14653" y="5886"/>
                    <a:pt x="14515" y="5886"/>
                  </a:cubicBezTo>
                  <a:cubicBezTo>
                    <a:pt x="14448" y="5886"/>
                    <a:pt x="14376" y="5902"/>
                    <a:pt x="14298" y="5930"/>
                  </a:cubicBezTo>
                  <a:cubicBezTo>
                    <a:pt x="14260" y="5944"/>
                    <a:pt x="14249" y="6011"/>
                    <a:pt x="14298" y="6019"/>
                  </a:cubicBezTo>
                  <a:cubicBezTo>
                    <a:pt x="14974" y="6133"/>
                    <a:pt x="14450" y="7540"/>
                    <a:pt x="14595" y="7915"/>
                  </a:cubicBezTo>
                  <a:cubicBezTo>
                    <a:pt x="14717" y="8227"/>
                    <a:pt x="15023" y="8380"/>
                    <a:pt x="15302" y="8530"/>
                  </a:cubicBezTo>
                  <a:cubicBezTo>
                    <a:pt x="15639" y="8709"/>
                    <a:pt x="15956" y="8815"/>
                    <a:pt x="16335" y="8856"/>
                  </a:cubicBezTo>
                  <a:cubicBezTo>
                    <a:pt x="16462" y="8869"/>
                    <a:pt x="16609" y="8871"/>
                    <a:pt x="16764" y="8871"/>
                  </a:cubicBezTo>
                  <a:cubicBezTo>
                    <a:pt x="16824" y="8871"/>
                    <a:pt x="16885" y="8871"/>
                    <a:pt x="16946" y="8871"/>
                  </a:cubicBezTo>
                  <a:cubicBezTo>
                    <a:pt x="17344" y="8871"/>
                    <a:pt x="17773" y="8882"/>
                    <a:pt x="18074" y="9054"/>
                  </a:cubicBezTo>
                  <a:cubicBezTo>
                    <a:pt x="18024" y="9129"/>
                    <a:pt x="17980" y="9204"/>
                    <a:pt x="17938" y="9281"/>
                  </a:cubicBezTo>
                  <a:cubicBezTo>
                    <a:pt x="17527" y="9018"/>
                    <a:pt x="17077" y="8980"/>
                    <a:pt x="16584" y="8980"/>
                  </a:cubicBezTo>
                  <a:cubicBezTo>
                    <a:pt x="16537" y="8980"/>
                    <a:pt x="16490" y="8981"/>
                    <a:pt x="16443" y="8981"/>
                  </a:cubicBezTo>
                  <a:cubicBezTo>
                    <a:pt x="16416" y="8981"/>
                    <a:pt x="16389" y="8981"/>
                    <a:pt x="16362" y="8981"/>
                  </a:cubicBezTo>
                  <a:cubicBezTo>
                    <a:pt x="15557" y="8981"/>
                    <a:pt x="14731" y="8852"/>
                    <a:pt x="13930" y="8852"/>
                  </a:cubicBezTo>
                  <a:cubicBezTo>
                    <a:pt x="13803" y="8852"/>
                    <a:pt x="13675" y="8855"/>
                    <a:pt x="13549" y="8863"/>
                  </a:cubicBezTo>
                  <a:cubicBezTo>
                    <a:pt x="13485" y="8868"/>
                    <a:pt x="13445" y="8962"/>
                    <a:pt x="13513" y="8995"/>
                  </a:cubicBezTo>
                  <a:cubicBezTo>
                    <a:pt x="14060" y="9262"/>
                    <a:pt x="14667" y="9264"/>
                    <a:pt x="15270" y="9274"/>
                  </a:cubicBezTo>
                  <a:cubicBezTo>
                    <a:pt x="15294" y="9274"/>
                    <a:pt x="15319" y="9274"/>
                    <a:pt x="15344" y="9274"/>
                  </a:cubicBezTo>
                  <a:cubicBezTo>
                    <a:pt x="15653" y="9274"/>
                    <a:pt x="16007" y="9247"/>
                    <a:pt x="16361" y="9247"/>
                  </a:cubicBezTo>
                  <a:cubicBezTo>
                    <a:pt x="16880" y="9247"/>
                    <a:pt x="17398" y="9305"/>
                    <a:pt x="17775" y="9591"/>
                  </a:cubicBezTo>
                  <a:cubicBezTo>
                    <a:pt x="17683" y="9760"/>
                    <a:pt x="17580" y="9925"/>
                    <a:pt x="17425" y="10073"/>
                  </a:cubicBezTo>
                  <a:cubicBezTo>
                    <a:pt x="17189" y="10295"/>
                    <a:pt x="17021" y="10376"/>
                    <a:pt x="16937" y="10697"/>
                  </a:cubicBezTo>
                  <a:cubicBezTo>
                    <a:pt x="16900" y="10835"/>
                    <a:pt x="17000" y="10919"/>
                    <a:pt x="17108" y="10919"/>
                  </a:cubicBezTo>
                  <a:cubicBezTo>
                    <a:pt x="17167" y="10919"/>
                    <a:pt x="17229" y="10894"/>
                    <a:pt x="17272" y="10838"/>
                  </a:cubicBezTo>
                  <a:cubicBezTo>
                    <a:pt x="17505" y="10532"/>
                    <a:pt x="17845" y="10332"/>
                    <a:pt x="18068" y="10019"/>
                  </a:cubicBezTo>
                  <a:cubicBezTo>
                    <a:pt x="18166" y="9880"/>
                    <a:pt x="18221" y="9744"/>
                    <a:pt x="18292" y="9594"/>
                  </a:cubicBezTo>
                  <a:cubicBezTo>
                    <a:pt x="18471" y="9214"/>
                    <a:pt x="18724" y="9037"/>
                    <a:pt x="18996" y="9037"/>
                  </a:cubicBezTo>
                  <a:cubicBezTo>
                    <a:pt x="19241" y="9037"/>
                    <a:pt x="19501" y="9180"/>
                    <a:pt x="19739" y="9449"/>
                  </a:cubicBezTo>
                  <a:cubicBezTo>
                    <a:pt x="19987" y="9731"/>
                    <a:pt x="20105" y="10062"/>
                    <a:pt x="20422" y="10277"/>
                  </a:cubicBezTo>
                  <a:cubicBezTo>
                    <a:pt x="20582" y="10386"/>
                    <a:pt x="20776" y="10414"/>
                    <a:pt x="20908" y="10501"/>
                  </a:cubicBezTo>
                  <a:cubicBezTo>
                    <a:pt x="20903" y="10517"/>
                    <a:pt x="20900" y="10532"/>
                    <a:pt x="20899" y="10549"/>
                  </a:cubicBezTo>
                  <a:cubicBezTo>
                    <a:pt x="20898" y="10983"/>
                    <a:pt x="20865" y="11682"/>
                    <a:pt x="20451" y="11956"/>
                  </a:cubicBezTo>
                  <a:cubicBezTo>
                    <a:pt x="20166" y="12143"/>
                    <a:pt x="19697" y="12154"/>
                    <a:pt x="19306" y="12154"/>
                  </a:cubicBezTo>
                  <a:cubicBezTo>
                    <a:pt x="19255" y="12154"/>
                    <a:pt x="19205" y="12154"/>
                    <a:pt x="19157" y="12154"/>
                  </a:cubicBezTo>
                  <a:cubicBezTo>
                    <a:pt x="19120" y="12154"/>
                    <a:pt x="19084" y="12154"/>
                    <a:pt x="19050" y="12154"/>
                  </a:cubicBezTo>
                  <a:cubicBezTo>
                    <a:pt x="19044" y="12154"/>
                    <a:pt x="19038" y="12154"/>
                    <a:pt x="19032" y="12154"/>
                  </a:cubicBezTo>
                  <a:cubicBezTo>
                    <a:pt x="18584" y="12154"/>
                    <a:pt x="18441" y="12023"/>
                    <a:pt x="18109" y="11798"/>
                  </a:cubicBezTo>
                  <a:cubicBezTo>
                    <a:pt x="17815" y="11599"/>
                    <a:pt x="17183" y="11558"/>
                    <a:pt x="17133" y="11119"/>
                  </a:cubicBezTo>
                  <a:cubicBezTo>
                    <a:pt x="17130" y="11084"/>
                    <a:pt x="17105" y="11067"/>
                    <a:pt x="17080" y="11067"/>
                  </a:cubicBezTo>
                  <a:cubicBezTo>
                    <a:pt x="17056" y="11067"/>
                    <a:pt x="17031" y="11084"/>
                    <a:pt x="17027" y="11119"/>
                  </a:cubicBezTo>
                  <a:cubicBezTo>
                    <a:pt x="16947" y="11749"/>
                    <a:pt x="17560" y="11822"/>
                    <a:pt x="17939" y="12188"/>
                  </a:cubicBezTo>
                  <a:cubicBezTo>
                    <a:pt x="18001" y="12247"/>
                    <a:pt x="18059" y="12299"/>
                    <a:pt x="18111" y="12343"/>
                  </a:cubicBezTo>
                  <a:cubicBezTo>
                    <a:pt x="17911" y="12465"/>
                    <a:pt x="17748" y="12638"/>
                    <a:pt x="17512" y="12762"/>
                  </a:cubicBezTo>
                  <a:cubicBezTo>
                    <a:pt x="17334" y="12856"/>
                    <a:pt x="17161" y="12894"/>
                    <a:pt x="16991" y="12894"/>
                  </a:cubicBezTo>
                  <a:cubicBezTo>
                    <a:pt x="16487" y="12894"/>
                    <a:pt x="16012" y="12557"/>
                    <a:pt x="15539" y="12339"/>
                  </a:cubicBezTo>
                  <a:cubicBezTo>
                    <a:pt x="15520" y="12331"/>
                    <a:pt x="15500" y="12327"/>
                    <a:pt x="15482" y="12327"/>
                  </a:cubicBezTo>
                  <a:cubicBezTo>
                    <a:pt x="15380" y="12327"/>
                    <a:pt x="15300" y="12444"/>
                    <a:pt x="15388" y="12535"/>
                  </a:cubicBezTo>
                  <a:cubicBezTo>
                    <a:pt x="15533" y="12688"/>
                    <a:pt x="15693" y="12825"/>
                    <a:pt x="15866" y="12947"/>
                  </a:cubicBezTo>
                  <a:cubicBezTo>
                    <a:pt x="15820" y="12950"/>
                    <a:pt x="15773" y="12952"/>
                    <a:pt x="15726" y="12952"/>
                  </a:cubicBezTo>
                  <a:cubicBezTo>
                    <a:pt x="15653" y="12952"/>
                    <a:pt x="15580" y="12948"/>
                    <a:pt x="15508" y="12940"/>
                  </a:cubicBezTo>
                  <a:cubicBezTo>
                    <a:pt x="14915" y="12864"/>
                    <a:pt x="14429" y="12570"/>
                    <a:pt x="13930" y="12264"/>
                  </a:cubicBezTo>
                  <a:cubicBezTo>
                    <a:pt x="13912" y="12253"/>
                    <a:pt x="13892" y="12248"/>
                    <a:pt x="13873" y="12248"/>
                  </a:cubicBezTo>
                  <a:cubicBezTo>
                    <a:pt x="13789" y="12248"/>
                    <a:pt x="13712" y="12345"/>
                    <a:pt x="13767" y="12428"/>
                  </a:cubicBezTo>
                  <a:cubicBezTo>
                    <a:pt x="13810" y="12492"/>
                    <a:pt x="13857" y="12554"/>
                    <a:pt x="13907" y="12613"/>
                  </a:cubicBezTo>
                  <a:cubicBezTo>
                    <a:pt x="13630" y="12534"/>
                    <a:pt x="13358" y="12438"/>
                    <a:pt x="13099" y="12286"/>
                  </a:cubicBezTo>
                  <a:cubicBezTo>
                    <a:pt x="12278" y="11802"/>
                    <a:pt x="12263" y="11098"/>
                    <a:pt x="12342" y="10225"/>
                  </a:cubicBezTo>
                  <a:cubicBezTo>
                    <a:pt x="12356" y="10063"/>
                    <a:pt x="12410" y="9890"/>
                    <a:pt x="12443" y="9730"/>
                  </a:cubicBezTo>
                  <a:cubicBezTo>
                    <a:pt x="12452" y="9730"/>
                    <a:pt x="12455" y="9729"/>
                    <a:pt x="12459" y="9727"/>
                  </a:cubicBezTo>
                  <a:cubicBezTo>
                    <a:pt x="12639" y="9640"/>
                    <a:pt x="12582" y="9380"/>
                    <a:pt x="12435" y="9306"/>
                  </a:cubicBezTo>
                  <a:cubicBezTo>
                    <a:pt x="12320" y="9017"/>
                    <a:pt x="12030" y="8817"/>
                    <a:pt x="12275" y="8354"/>
                  </a:cubicBezTo>
                  <a:cubicBezTo>
                    <a:pt x="12290" y="8325"/>
                    <a:pt x="12265" y="8292"/>
                    <a:pt x="12239" y="8292"/>
                  </a:cubicBezTo>
                  <a:cubicBezTo>
                    <a:pt x="12229" y="8292"/>
                    <a:pt x="12220" y="8296"/>
                    <a:pt x="12212" y="8305"/>
                  </a:cubicBezTo>
                  <a:cubicBezTo>
                    <a:pt x="11935" y="8612"/>
                    <a:pt x="11968" y="8805"/>
                    <a:pt x="12052" y="9185"/>
                  </a:cubicBezTo>
                  <a:cubicBezTo>
                    <a:pt x="12065" y="9247"/>
                    <a:pt x="12072" y="9311"/>
                    <a:pt x="12074" y="9374"/>
                  </a:cubicBezTo>
                  <a:cubicBezTo>
                    <a:pt x="11662" y="9524"/>
                    <a:pt x="11241" y="9646"/>
                    <a:pt x="10839" y="9824"/>
                  </a:cubicBezTo>
                  <a:cubicBezTo>
                    <a:pt x="10739" y="9868"/>
                    <a:pt x="10707" y="10001"/>
                    <a:pt x="10728" y="10098"/>
                  </a:cubicBezTo>
                  <a:cubicBezTo>
                    <a:pt x="10832" y="10578"/>
                    <a:pt x="10509" y="10785"/>
                    <a:pt x="10142" y="10785"/>
                  </a:cubicBezTo>
                  <a:cubicBezTo>
                    <a:pt x="10092" y="10785"/>
                    <a:pt x="10042" y="10781"/>
                    <a:pt x="9991" y="10774"/>
                  </a:cubicBezTo>
                  <a:cubicBezTo>
                    <a:pt x="9994" y="10772"/>
                    <a:pt x="9996" y="10771"/>
                    <a:pt x="9997" y="10770"/>
                  </a:cubicBezTo>
                  <a:cubicBezTo>
                    <a:pt x="10362" y="10383"/>
                    <a:pt x="9730" y="9948"/>
                    <a:pt x="9524" y="9674"/>
                  </a:cubicBezTo>
                  <a:cubicBezTo>
                    <a:pt x="9500" y="9641"/>
                    <a:pt x="9465" y="9625"/>
                    <a:pt x="9432" y="9625"/>
                  </a:cubicBezTo>
                  <a:cubicBezTo>
                    <a:pt x="9390" y="9625"/>
                    <a:pt x="9351" y="9649"/>
                    <a:pt x="9333" y="9699"/>
                  </a:cubicBezTo>
                  <a:cubicBezTo>
                    <a:pt x="9192" y="10095"/>
                    <a:pt x="9797" y="10241"/>
                    <a:pt x="9717" y="10606"/>
                  </a:cubicBezTo>
                  <a:cubicBezTo>
                    <a:pt x="9710" y="10637"/>
                    <a:pt x="9712" y="10670"/>
                    <a:pt x="9724" y="10700"/>
                  </a:cubicBezTo>
                  <a:cubicBezTo>
                    <a:pt x="9605" y="10649"/>
                    <a:pt x="9498" y="10578"/>
                    <a:pt x="9419" y="10487"/>
                  </a:cubicBezTo>
                  <a:cubicBezTo>
                    <a:pt x="9232" y="10270"/>
                    <a:pt x="9231" y="10001"/>
                    <a:pt x="9188" y="9741"/>
                  </a:cubicBezTo>
                  <a:cubicBezTo>
                    <a:pt x="9130" y="9386"/>
                    <a:pt x="9120" y="9376"/>
                    <a:pt x="9533" y="9349"/>
                  </a:cubicBezTo>
                  <a:cubicBezTo>
                    <a:pt x="9736" y="9337"/>
                    <a:pt x="9939" y="9326"/>
                    <a:pt x="10140" y="9292"/>
                  </a:cubicBezTo>
                  <a:cubicBezTo>
                    <a:pt x="10522" y="9225"/>
                    <a:pt x="10907" y="9078"/>
                    <a:pt x="11169" y="8777"/>
                  </a:cubicBezTo>
                  <a:cubicBezTo>
                    <a:pt x="11273" y="8657"/>
                    <a:pt x="11310" y="8522"/>
                    <a:pt x="11397" y="8397"/>
                  </a:cubicBezTo>
                  <a:cubicBezTo>
                    <a:pt x="11628" y="8066"/>
                    <a:pt x="11828" y="8003"/>
                    <a:pt x="12142" y="7906"/>
                  </a:cubicBezTo>
                  <a:cubicBezTo>
                    <a:pt x="12184" y="7955"/>
                    <a:pt x="12228" y="8002"/>
                    <a:pt x="12277" y="8044"/>
                  </a:cubicBezTo>
                  <a:cubicBezTo>
                    <a:pt x="12313" y="8075"/>
                    <a:pt x="12357" y="8089"/>
                    <a:pt x="12400" y="8089"/>
                  </a:cubicBezTo>
                  <a:cubicBezTo>
                    <a:pt x="12534" y="8089"/>
                    <a:pt x="12666" y="7957"/>
                    <a:pt x="12569" y="7819"/>
                  </a:cubicBezTo>
                  <a:cubicBezTo>
                    <a:pt x="12010" y="7030"/>
                    <a:pt x="12667" y="6323"/>
                    <a:pt x="13438" y="6146"/>
                  </a:cubicBezTo>
                  <a:cubicBezTo>
                    <a:pt x="13713" y="6081"/>
                    <a:pt x="13767" y="6102"/>
                    <a:pt x="13982" y="5918"/>
                  </a:cubicBezTo>
                  <a:cubicBezTo>
                    <a:pt x="14156" y="5768"/>
                    <a:pt x="14181" y="5733"/>
                    <a:pt x="14416" y="5717"/>
                  </a:cubicBezTo>
                  <a:cubicBezTo>
                    <a:pt x="14438" y="5716"/>
                    <a:pt x="14459" y="5715"/>
                    <a:pt x="14480" y="5715"/>
                  </a:cubicBezTo>
                  <a:cubicBezTo>
                    <a:pt x="14595" y="5715"/>
                    <a:pt x="14707" y="5733"/>
                    <a:pt x="14821" y="5733"/>
                  </a:cubicBezTo>
                  <a:cubicBezTo>
                    <a:pt x="14880" y="5733"/>
                    <a:pt x="14940" y="5728"/>
                    <a:pt x="15001" y="5714"/>
                  </a:cubicBezTo>
                  <a:cubicBezTo>
                    <a:pt x="15243" y="5655"/>
                    <a:pt x="15400" y="5527"/>
                    <a:pt x="15538" y="5341"/>
                  </a:cubicBezTo>
                  <a:close/>
                  <a:moveTo>
                    <a:pt x="11092" y="14035"/>
                  </a:moveTo>
                  <a:cubicBezTo>
                    <a:pt x="11203" y="14035"/>
                    <a:pt x="11298" y="14137"/>
                    <a:pt x="11423" y="14208"/>
                  </a:cubicBezTo>
                  <a:cubicBezTo>
                    <a:pt x="11499" y="14252"/>
                    <a:pt x="11578" y="14260"/>
                    <a:pt x="11659" y="14260"/>
                  </a:cubicBezTo>
                  <a:cubicBezTo>
                    <a:pt x="11672" y="14260"/>
                    <a:pt x="11685" y="14260"/>
                    <a:pt x="11698" y="14260"/>
                  </a:cubicBezTo>
                  <a:lnTo>
                    <a:pt x="11698" y="14260"/>
                  </a:lnTo>
                  <a:cubicBezTo>
                    <a:pt x="11692" y="14292"/>
                    <a:pt x="11687" y="14325"/>
                    <a:pt x="11684" y="14360"/>
                  </a:cubicBezTo>
                  <a:cubicBezTo>
                    <a:pt x="11690" y="14419"/>
                    <a:pt x="11702" y="14476"/>
                    <a:pt x="11717" y="14533"/>
                  </a:cubicBezTo>
                  <a:cubicBezTo>
                    <a:pt x="11758" y="14747"/>
                    <a:pt x="11702" y="14905"/>
                    <a:pt x="11548" y="15009"/>
                  </a:cubicBezTo>
                  <a:cubicBezTo>
                    <a:pt x="11508" y="15073"/>
                    <a:pt x="11468" y="15129"/>
                    <a:pt x="11429" y="15184"/>
                  </a:cubicBezTo>
                  <a:cubicBezTo>
                    <a:pt x="11300" y="15244"/>
                    <a:pt x="11190" y="15399"/>
                    <a:pt x="11066" y="15477"/>
                  </a:cubicBezTo>
                  <a:cubicBezTo>
                    <a:pt x="11021" y="15272"/>
                    <a:pt x="11134" y="15081"/>
                    <a:pt x="11174" y="14882"/>
                  </a:cubicBezTo>
                  <a:cubicBezTo>
                    <a:pt x="11205" y="14728"/>
                    <a:pt x="11173" y="14576"/>
                    <a:pt x="11100" y="14438"/>
                  </a:cubicBezTo>
                  <a:cubicBezTo>
                    <a:pt x="11094" y="14427"/>
                    <a:pt x="11085" y="14423"/>
                    <a:pt x="11075" y="14423"/>
                  </a:cubicBezTo>
                  <a:cubicBezTo>
                    <a:pt x="11057" y="14423"/>
                    <a:pt x="11038" y="14439"/>
                    <a:pt x="11046" y="14459"/>
                  </a:cubicBezTo>
                  <a:cubicBezTo>
                    <a:pt x="11121" y="14657"/>
                    <a:pt x="10971" y="14903"/>
                    <a:pt x="10903" y="15089"/>
                  </a:cubicBezTo>
                  <a:cubicBezTo>
                    <a:pt x="10860" y="15208"/>
                    <a:pt x="10830" y="15325"/>
                    <a:pt x="10827" y="15446"/>
                  </a:cubicBezTo>
                  <a:cubicBezTo>
                    <a:pt x="10804" y="15364"/>
                    <a:pt x="10839" y="15240"/>
                    <a:pt x="10770" y="15192"/>
                  </a:cubicBezTo>
                  <a:cubicBezTo>
                    <a:pt x="10762" y="15046"/>
                    <a:pt x="10719" y="14899"/>
                    <a:pt x="10720" y="14746"/>
                  </a:cubicBezTo>
                  <a:cubicBezTo>
                    <a:pt x="10722" y="14545"/>
                    <a:pt x="10746" y="14304"/>
                    <a:pt x="10890" y="14149"/>
                  </a:cubicBezTo>
                  <a:cubicBezTo>
                    <a:pt x="10967" y="14065"/>
                    <a:pt x="11032" y="14035"/>
                    <a:pt x="11092" y="14035"/>
                  </a:cubicBezTo>
                  <a:close/>
                  <a:moveTo>
                    <a:pt x="27262" y="14329"/>
                  </a:moveTo>
                  <a:cubicBezTo>
                    <a:pt x="27553" y="14329"/>
                    <a:pt x="27787" y="14445"/>
                    <a:pt x="27884" y="14739"/>
                  </a:cubicBezTo>
                  <a:lnTo>
                    <a:pt x="27884" y="14740"/>
                  </a:lnTo>
                  <a:cubicBezTo>
                    <a:pt x="27875" y="14736"/>
                    <a:pt x="27865" y="14734"/>
                    <a:pt x="27855" y="14734"/>
                  </a:cubicBezTo>
                  <a:cubicBezTo>
                    <a:pt x="27827" y="14734"/>
                    <a:pt x="27801" y="14750"/>
                    <a:pt x="27790" y="14777"/>
                  </a:cubicBezTo>
                  <a:cubicBezTo>
                    <a:pt x="27704" y="14946"/>
                    <a:pt x="27739" y="15098"/>
                    <a:pt x="27798" y="15272"/>
                  </a:cubicBezTo>
                  <a:cubicBezTo>
                    <a:pt x="27828" y="15361"/>
                    <a:pt x="27865" y="15449"/>
                    <a:pt x="27864" y="15544"/>
                  </a:cubicBezTo>
                  <a:cubicBezTo>
                    <a:pt x="27864" y="15561"/>
                    <a:pt x="27861" y="15579"/>
                    <a:pt x="27857" y="15596"/>
                  </a:cubicBezTo>
                  <a:cubicBezTo>
                    <a:pt x="27843" y="15618"/>
                    <a:pt x="27827" y="15636"/>
                    <a:pt x="27808" y="15652"/>
                  </a:cubicBezTo>
                  <a:cubicBezTo>
                    <a:pt x="27739" y="15708"/>
                    <a:pt x="27662" y="15729"/>
                    <a:pt x="27581" y="15729"/>
                  </a:cubicBezTo>
                  <a:cubicBezTo>
                    <a:pt x="27432" y="15729"/>
                    <a:pt x="27271" y="15659"/>
                    <a:pt x="27129" y="15606"/>
                  </a:cubicBezTo>
                  <a:cubicBezTo>
                    <a:pt x="27164" y="15161"/>
                    <a:pt x="27133" y="14657"/>
                    <a:pt x="27120" y="14337"/>
                  </a:cubicBezTo>
                  <a:cubicBezTo>
                    <a:pt x="27168" y="14332"/>
                    <a:pt x="27216" y="14329"/>
                    <a:pt x="27262" y="14329"/>
                  </a:cubicBezTo>
                  <a:close/>
                  <a:moveTo>
                    <a:pt x="19276" y="16615"/>
                  </a:moveTo>
                  <a:cubicBezTo>
                    <a:pt x="19277" y="16621"/>
                    <a:pt x="19278" y="16627"/>
                    <a:pt x="19280" y="16633"/>
                  </a:cubicBezTo>
                  <a:lnTo>
                    <a:pt x="19259" y="16633"/>
                  </a:lnTo>
                  <a:lnTo>
                    <a:pt x="19276" y="16615"/>
                  </a:lnTo>
                  <a:close/>
                  <a:moveTo>
                    <a:pt x="12132" y="12036"/>
                  </a:moveTo>
                  <a:lnTo>
                    <a:pt x="12132" y="12036"/>
                  </a:lnTo>
                  <a:cubicBezTo>
                    <a:pt x="12686" y="12705"/>
                    <a:pt x="13710" y="13135"/>
                    <a:pt x="14469" y="13135"/>
                  </a:cubicBezTo>
                  <a:cubicBezTo>
                    <a:pt x="14503" y="13135"/>
                    <a:pt x="14536" y="13134"/>
                    <a:pt x="14569" y="13132"/>
                  </a:cubicBezTo>
                  <a:cubicBezTo>
                    <a:pt x="14576" y="13131"/>
                    <a:pt x="14583" y="13129"/>
                    <a:pt x="14591" y="13126"/>
                  </a:cubicBezTo>
                  <a:cubicBezTo>
                    <a:pt x="14828" y="13245"/>
                    <a:pt x="15079" y="13329"/>
                    <a:pt x="15339" y="13380"/>
                  </a:cubicBezTo>
                  <a:cubicBezTo>
                    <a:pt x="15527" y="13417"/>
                    <a:pt x="15814" y="13465"/>
                    <a:pt x="16093" y="13465"/>
                  </a:cubicBezTo>
                  <a:cubicBezTo>
                    <a:pt x="16327" y="13465"/>
                    <a:pt x="16556" y="13431"/>
                    <a:pt x="16718" y="13328"/>
                  </a:cubicBezTo>
                  <a:cubicBezTo>
                    <a:pt x="16831" y="13353"/>
                    <a:pt x="16947" y="13365"/>
                    <a:pt x="17063" y="13368"/>
                  </a:cubicBezTo>
                  <a:cubicBezTo>
                    <a:pt x="17411" y="13368"/>
                    <a:pt x="17683" y="13233"/>
                    <a:pt x="17939" y="13061"/>
                  </a:cubicBezTo>
                  <a:cubicBezTo>
                    <a:pt x="18318" y="13175"/>
                    <a:pt x="18746" y="13225"/>
                    <a:pt x="19170" y="13225"/>
                  </a:cubicBezTo>
                  <a:cubicBezTo>
                    <a:pt x="19602" y="13225"/>
                    <a:pt x="20030" y="13173"/>
                    <a:pt x="20398" y="13085"/>
                  </a:cubicBezTo>
                  <a:cubicBezTo>
                    <a:pt x="20401" y="13085"/>
                    <a:pt x="20401" y="13082"/>
                    <a:pt x="20403" y="13082"/>
                  </a:cubicBezTo>
                  <a:cubicBezTo>
                    <a:pt x="20637" y="13227"/>
                    <a:pt x="20914" y="13289"/>
                    <a:pt x="21204" y="13289"/>
                  </a:cubicBezTo>
                  <a:cubicBezTo>
                    <a:pt x="21527" y="13289"/>
                    <a:pt x="21868" y="13212"/>
                    <a:pt x="22185" y="13087"/>
                  </a:cubicBezTo>
                  <a:cubicBezTo>
                    <a:pt x="22452" y="13235"/>
                    <a:pt x="22712" y="13298"/>
                    <a:pt x="22964" y="13298"/>
                  </a:cubicBezTo>
                  <a:cubicBezTo>
                    <a:pt x="23582" y="13298"/>
                    <a:pt x="24154" y="12919"/>
                    <a:pt x="24670" y="12483"/>
                  </a:cubicBezTo>
                  <a:cubicBezTo>
                    <a:pt x="24745" y="12488"/>
                    <a:pt x="24820" y="12491"/>
                    <a:pt x="24894" y="12491"/>
                  </a:cubicBezTo>
                  <a:cubicBezTo>
                    <a:pt x="25210" y="12491"/>
                    <a:pt x="25519" y="12438"/>
                    <a:pt x="25779" y="12314"/>
                  </a:cubicBezTo>
                  <a:cubicBezTo>
                    <a:pt x="25850" y="12394"/>
                    <a:pt x="25916" y="12480"/>
                    <a:pt x="25974" y="12571"/>
                  </a:cubicBezTo>
                  <a:cubicBezTo>
                    <a:pt x="25940" y="12601"/>
                    <a:pt x="25921" y="12645"/>
                    <a:pt x="25923" y="12690"/>
                  </a:cubicBezTo>
                  <a:cubicBezTo>
                    <a:pt x="25925" y="12824"/>
                    <a:pt x="25923" y="12958"/>
                    <a:pt x="25930" y="13092"/>
                  </a:cubicBezTo>
                  <a:cubicBezTo>
                    <a:pt x="25935" y="13200"/>
                    <a:pt x="25946" y="13303"/>
                    <a:pt x="26042" y="13368"/>
                  </a:cubicBezTo>
                  <a:cubicBezTo>
                    <a:pt x="26056" y="13376"/>
                    <a:pt x="26072" y="13380"/>
                    <a:pt x="26087" y="13380"/>
                  </a:cubicBezTo>
                  <a:cubicBezTo>
                    <a:pt x="26102" y="13380"/>
                    <a:pt x="26118" y="13376"/>
                    <a:pt x="26131" y="13368"/>
                  </a:cubicBezTo>
                  <a:cubicBezTo>
                    <a:pt x="26223" y="13307"/>
                    <a:pt x="26237" y="13211"/>
                    <a:pt x="26243" y="13107"/>
                  </a:cubicBezTo>
                  <a:cubicBezTo>
                    <a:pt x="26339" y="13341"/>
                    <a:pt x="26422" y="13581"/>
                    <a:pt x="26514" y="13812"/>
                  </a:cubicBezTo>
                  <a:cubicBezTo>
                    <a:pt x="26914" y="14816"/>
                    <a:pt x="26765" y="16120"/>
                    <a:pt x="25726" y="16599"/>
                  </a:cubicBezTo>
                  <a:cubicBezTo>
                    <a:pt x="25382" y="16691"/>
                    <a:pt x="25055" y="16790"/>
                    <a:pt x="24685" y="16798"/>
                  </a:cubicBezTo>
                  <a:cubicBezTo>
                    <a:pt x="24646" y="16798"/>
                    <a:pt x="24607" y="16799"/>
                    <a:pt x="24569" y="16799"/>
                  </a:cubicBezTo>
                  <a:cubicBezTo>
                    <a:pt x="24049" y="16799"/>
                    <a:pt x="23516" y="16742"/>
                    <a:pt x="22998" y="16721"/>
                  </a:cubicBezTo>
                  <a:cubicBezTo>
                    <a:pt x="22757" y="16712"/>
                    <a:pt x="22514" y="16701"/>
                    <a:pt x="22273" y="16701"/>
                  </a:cubicBezTo>
                  <a:cubicBezTo>
                    <a:pt x="21897" y="16701"/>
                    <a:pt x="21526" y="16728"/>
                    <a:pt x="21169" y="16831"/>
                  </a:cubicBezTo>
                  <a:cubicBezTo>
                    <a:pt x="21237" y="16645"/>
                    <a:pt x="21295" y="16455"/>
                    <a:pt x="21343" y="16263"/>
                  </a:cubicBezTo>
                  <a:cubicBezTo>
                    <a:pt x="21400" y="16042"/>
                    <a:pt x="21384" y="15798"/>
                    <a:pt x="21250" y="15607"/>
                  </a:cubicBezTo>
                  <a:cubicBezTo>
                    <a:pt x="21086" y="15374"/>
                    <a:pt x="20727" y="15290"/>
                    <a:pt x="20970" y="14940"/>
                  </a:cubicBezTo>
                  <a:cubicBezTo>
                    <a:pt x="21030" y="14854"/>
                    <a:pt x="20972" y="14710"/>
                    <a:pt x="20868" y="14690"/>
                  </a:cubicBezTo>
                  <a:cubicBezTo>
                    <a:pt x="20835" y="14683"/>
                    <a:pt x="20803" y="14680"/>
                    <a:pt x="20772" y="14680"/>
                  </a:cubicBezTo>
                  <a:cubicBezTo>
                    <a:pt x="20523" y="14680"/>
                    <a:pt x="20337" y="14878"/>
                    <a:pt x="20303" y="15144"/>
                  </a:cubicBezTo>
                  <a:cubicBezTo>
                    <a:pt x="20280" y="15329"/>
                    <a:pt x="20345" y="15504"/>
                    <a:pt x="20470" y="15638"/>
                  </a:cubicBezTo>
                  <a:cubicBezTo>
                    <a:pt x="20534" y="15708"/>
                    <a:pt x="20632" y="15735"/>
                    <a:pt x="20693" y="15799"/>
                  </a:cubicBezTo>
                  <a:cubicBezTo>
                    <a:pt x="20997" y="16116"/>
                    <a:pt x="20825" y="16103"/>
                    <a:pt x="20769" y="16304"/>
                  </a:cubicBezTo>
                  <a:cubicBezTo>
                    <a:pt x="20723" y="16468"/>
                    <a:pt x="20666" y="16672"/>
                    <a:pt x="20588" y="16820"/>
                  </a:cubicBezTo>
                  <a:cubicBezTo>
                    <a:pt x="20519" y="16952"/>
                    <a:pt x="20344" y="17075"/>
                    <a:pt x="20169" y="17075"/>
                  </a:cubicBezTo>
                  <a:cubicBezTo>
                    <a:pt x="20109" y="17075"/>
                    <a:pt x="20048" y="17060"/>
                    <a:pt x="19992" y="17026"/>
                  </a:cubicBezTo>
                  <a:cubicBezTo>
                    <a:pt x="19763" y="16885"/>
                    <a:pt x="19778" y="16491"/>
                    <a:pt x="19586" y="16269"/>
                  </a:cubicBezTo>
                  <a:cubicBezTo>
                    <a:pt x="19593" y="16259"/>
                    <a:pt x="19602" y="16249"/>
                    <a:pt x="19610" y="16240"/>
                  </a:cubicBezTo>
                  <a:cubicBezTo>
                    <a:pt x="19771" y="16039"/>
                    <a:pt x="19752" y="15902"/>
                    <a:pt x="19744" y="15670"/>
                  </a:cubicBezTo>
                  <a:cubicBezTo>
                    <a:pt x="19737" y="15425"/>
                    <a:pt x="19825" y="15195"/>
                    <a:pt x="19727" y="14955"/>
                  </a:cubicBezTo>
                  <a:cubicBezTo>
                    <a:pt x="19616" y="14686"/>
                    <a:pt x="19389" y="14481"/>
                    <a:pt x="19110" y="14398"/>
                  </a:cubicBezTo>
                  <a:cubicBezTo>
                    <a:pt x="19096" y="14394"/>
                    <a:pt x="19083" y="14392"/>
                    <a:pt x="19070" y="14392"/>
                  </a:cubicBezTo>
                  <a:cubicBezTo>
                    <a:pt x="18968" y="14392"/>
                    <a:pt x="18890" y="14514"/>
                    <a:pt x="18946" y="14610"/>
                  </a:cubicBezTo>
                  <a:cubicBezTo>
                    <a:pt x="19076" y="14826"/>
                    <a:pt x="19285" y="15028"/>
                    <a:pt x="19292" y="15298"/>
                  </a:cubicBezTo>
                  <a:cubicBezTo>
                    <a:pt x="19295" y="15385"/>
                    <a:pt x="19249" y="15557"/>
                    <a:pt x="19240" y="15655"/>
                  </a:cubicBezTo>
                  <a:cubicBezTo>
                    <a:pt x="19210" y="15933"/>
                    <a:pt x="19094" y="15999"/>
                    <a:pt x="18925" y="16184"/>
                  </a:cubicBezTo>
                  <a:cubicBezTo>
                    <a:pt x="18816" y="16303"/>
                    <a:pt x="18686" y="16608"/>
                    <a:pt x="18553" y="16670"/>
                  </a:cubicBezTo>
                  <a:lnTo>
                    <a:pt x="18207" y="16591"/>
                  </a:lnTo>
                  <a:cubicBezTo>
                    <a:pt x="18206" y="16550"/>
                    <a:pt x="18204" y="16511"/>
                    <a:pt x="18202" y="16470"/>
                  </a:cubicBezTo>
                  <a:cubicBezTo>
                    <a:pt x="18178" y="16403"/>
                    <a:pt x="18200" y="16298"/>
                    <a:pt x="18190" y="16227"/>
                  </a:cubicBezTo>
                  <a:cubicBezTo>
                    <a:pt x="18173" y="16108"/>
                    <a:pt x="18151" y="15988"/>
                    <a:pt x="18093" y="15883"/>
                  </a:cubicBezTo>
                  <a:cubicBezTo>
                    <a:pt x="17964" y="15647"/>
                    <a:pt x="17660" y="15435"/>
                    <a:pt x="17408" y="15361"/>
                  </a:cubicBezTo>
                  <a:cubicBezTo>
                    <a:pt x="17393" y="15356"/>
                    <a:pt x="17378" y="15354"/>
                    <a:pt x="17363" y="15354"/>
                  </a:cubicBezTo>
                  <a:cubicBezTo>
                    <a:pt x="17251" y="15354"/>
                    <a:pt x="17137" y="15470"/>
                    <a:pt x="17183" y="15585"/>
                  </a:cubicBezTo>
                  <a:cubicBezTo>
                    <a:pt x="17298" y="15873"/>
                    <a:pt x="17641" y="15954"/>
                    <a:pt x="17708" y="16261"/>
                  </a:cubicBezTo>
                  <a:cubicBezTo>
                    <a:pt x="17741" y="16420"/>
                    <a:pt x="17722" y="16581"/>
                    <a:pt x="17737" y="16738"/>
                  </a:cubicBezTo>
                  <a:cubicBezTo>
                    <a:pt x="17485" y="16642"/>
                    <a:pt x="17205" y="16474"/>
                    <a:pt x="16949" y="16443"/>
                  </a:cubicBezTo>
                  <a:cubicBezTo>
                    <a:pt x="16967" y="16328"/>
                    <a:pt x="16869" y="16217"/>
                    <a:pt x="16757" y="16217"/>
                  </a:cubicBezTo>
                  <a:cubicBezTo>
                    <a:pt x="16713" y="16217"/>
                    <a:pt x="16668" y="16234"/>
                    <a:pt x="16627" y="16273"/>
                  </a:cubicBezTo>
                  <a:cubicBezTo>
                    <a:pt x="16258" y="16624"/>
                    <a:pt x="15966" y="16874"/>
                    <a:pt x="15442" y="16891"/>
                  </a:cubicBezTo>
                  <a:cubicBezTo>
                    <a:pt x="15424" y="16891"/>
                    <a:pt x="15406" y="16892"/>
                    <a:pt x="15387" y="16892"/>
                  </a:cubicBezTo>
                  <a:cubicBezTo>
                    <a:pt x="15158" y="16892"/>
                    <a:pt x="14919" y="16849"/>
                    <a:pt x="14687" y="16849"/>
                  </a:cubicBezTo>
                  <a:cubicBezTo>
                    <a:pt x="14676" y="16849"/>
                    <a:pt x="14665" y="16849"/>
                    <a:pt x="14654" y="16849"/>
                  </a:cubicBezTo>
                  <a:cubicBezTo>
                    <a:pt x="14625" y="16849"/>
                    <a:pt x="14597" y="16850"/>
                    <a:pt x="14568" y="16850"/>
                  </a:cubicBezTo>
                  <a:cubicBezTo>
                    <a:pt x="13763" y="16850"/>
                    <a:pt x="13160" y="16654"/>
                    <a:pt x="12407" y="16380"/>
                  </a:cubicBezTo>
                  <a:cubicBezTo>
                    <a:pt x="12407" y="16379"/>
                    <a:pt x="12406" y="16379"/>
                    <a:pt x="12405" y="16379"/>
                  </a:cubicBezTo>
                  <a:cubicBezTo>
                    <a:pt x="12403" y="16379"/>
                    <a:pt x="12400" y="16380"/>
                    <a:pt x="12398" y="16380"/>
                  </a:cubicBezTo>
                  <a:cubicBezTo>
                    <a:pt x="12398" y="16380"/>
                    <a:pt x="12397" y="16380"/>
                    <a:pt x="12397" y="16380"/>
                  </a:cubicBezTo>
                  <a:cubicBezTo>
                    <a:pt x="12392" y="16344"/>
                    <a:pt x="12373" y="16312"/>
                    <a:pt x="12344" y="16290"/>
                  </a:cubicBezTo>
                  <a:cubicBezTo>
                    <a:pt x="12170" y="16142"/>
                    <a:pt x="11909" y="16074"/>
                    <a:pt x="11788" y="15868"/>
                  </a:cubicBezTo>
                  <a:lnTo>
                    <a:pt x="11789" y="15868"/>
                  </a:lnTo>
                  <a:cubicBezTo>
                    <a:pt x="11582" y="15521"/>
                    <a:pt x="11887" y="15326"/>
                    <a:pt x="12040" y="15067"/>
                  </a:cubicBezTo>
                  <a:cubicBezTo>
                    <a:pt x="12209" y="14779"/>
                    <a:pt x="12085" y="14488"/>
                    <a:pt x="11987" y="14199"/>
                  </a:cubicBezTo>
                  <a:cubicBezTo>
                    <a:pt x="12001" y="14177"/>
                    <a:pt x="12010" y="14152"/>
                    <a:pt x="12011" y="14126"/>
                  </a:cubicBezTo>
                  <a:cubicBezTo>
                    <a:pt x="12192" y="13915"/>
                    <a:pt x="12259" y="13586"/>
                    <a:pt x="12245" y="13316"/>
                  </a:cubicBezTo>
                  <a:cubicBezTo>
                    <a:pt x="12231" y="13008"/>
                    <a:pt x="11886" y="12290"/>
                    <a:pt x="12132" y="12036"/>
                  </a:cubicBezTo>
                  <a:close/>
                  <a:moveTo>
                    <a:pt x="12926" y="16927"/>
                  </a:moveTo>
                  <a:lnTo>
                    <a:pt x="12926" y="16927"/>
                  </a:lnTo>
                  <a:cubicBezTo>
                    <a:pt x="13498" y="17186"/>
                    <a:pt x="14140" y="17195"/>
                    <a:pt x="14802" y="17222"/>
                  </a:cubicBezTo>
                  <a:cubicBezTo>
                    <a:pt x="15085" y="17233"/>
                    <a:pt x="15351" y="17313"/>
                    <a:pt x="15619" y="17313"/>
                  </a:cubicBezTo>
                  <a:cubicBezTo>
                    <a:pt x="15678" y="17313"/>
                    <a:pt x="15738" y="17309"/>
                    <a:pt x="15797" y="17300"/>
                  </a:cubicBezTo>
                  <a:lnTo>
                    <a:pt x="15797" y="17300"/>
                  </a:lnTo>
                  <a:cubicBezTo>
                    <a:pt x="15360" y="17395"/>
                    <a:pt x="14952" y="17544"/>
                    <a:pt x="14504" y="17544"/>
                  </a:cubicBezTo>
                  <a:cubicBezTo>
                    <a:pt x="14363" y="17544"/>
                    <a:pt x="14218" y="17530"/>
                    <a:pt x="14067" y="17494"/>
                  </a:cubicBezTo>
                  <a:cubicBezTo>
                    <a:pt x="13651" y="17396"/>
                    <a:pt x="13289" y="17151"/>
                    <a:pt x="12926" y="16927"/>
                  </a:cubicBezTo>
                  <a:close/>
                  <a:moveTo>
                    <a:pt x="26752" y="18153"/>
                  </a:moveTo>
                  <a:cubicBezTo>
                    <a:pt x="26918" y="18208"/>
                    <a:pt x="27016" y="18293"/>
                    <a:pt x="27132" y="18472"/>
                  </a:cubicBezTo>
                  <a:cubicBezTo>
                    <a:pt x="27224" y="18615"/>
                    <a:pt x="27329" y="18750"/>
                    <a:pt x="27445" y="18876"/>
                  </a:cubicBezTo>
                  <a:cubicBezTo>
                    <a:pt x="27662" y="19110"/>
                    <a:pt x="27547" y="19371"/>
                    <a:pt x="27243" y="19378"/>
                  </a:cubicBezTo>
                  <a:cubicBezTo>
                    <a:pt x="27235" y="19379"/>
                    <a:pt x="27227" y="19379"/>
                    <a:pt x="27219" y="19379"/>
                  </a:cubicBezTo>
                  <a:cubicBezTo>
                    <a:pt x="27112" y="19379"/>
                    <a:pt x="27005" y="19365"/>
                    <a:pt x="26899" y="19357"/>
                  </a:cubicBezTo>
                  <a:cubicBezTo>
                    <a:pt x="26896" y="19306"/>
                    <a:pt x="26893" y="19253"/>
                    <a:pt x="26889" y="19200"/>
                  </a:cubicBezTo>
                  <a:cubicBezTo>
                    <a:pt x="26866" y="18861"/>
                    <a:pt x="26835" y="18495"/>
                    <a:pt x="26752" y="18153"/>
                  </a:cubicBezTo>
                  <a:close/>
                  <a:moveTo>
                    <a:pt x="12335" y="16535"/>
                  </a:moveTo>
                  <a:cubicBezTo>
                    <a:pt x="12425" y="16620"/>
                    <a:pt x="12523" y="16696"/>
                    <a:pt x="12627" y="16763"/>
                  </a:cubicBezTo>
                  <a:cubicBezTo>
                    <a:pt x="12587" y="16765"/>
                    <a:pt x="12567" y="16814"/>
                    <a:pt x="12596" y="16844"/>
                  </a:cubicBezTo>
                  <a:cubicBezTo>
                    <a:pt x="13050" y="17317"/>
                    <a:pt x="13679" y="17766"/>
                    <a:pt x="14347" y="17866"/>
                  </a:cubicBezTo>
                  <a:cubicBezTo>
                    <a:pt x="14431" y="17879"/>
                    <a:pt x="14515" y="17884"/>
                    <a:pt x="14598" y="17884"/>
                  </a:cubicBezTo>
                  <a:cubicBezTo>
                    <a:pt x="14891" y="17884"/>
                    <a:pt x="15180" y="17819"/>
                    <a:pt x="15470" y="17770"/>
                  </a:cubicBezTo>
                  <a:cubicBezTo>
                    <a:pt x="15845" y="17707"/>
                    <a:pt x="16175" y="17679"/>
                    <a:pt x="16495" y="17679"/>
                  </a:cubicBezTo>
                  <a:cubicBezTo>
                    <a:pt x="16938" y="17679"/>
                    <a:pt x="17363" y="17731"/>
                    <a:pt x="17868" y="17814"/>
                  </a:cubicBezTo>
                  <a:cubicBezTo>
                    <a:pt x="17876" y="17815"/>
                    <a:pt x="17883" y="17816"/>
                    <a:pt x="17891" y="17816"/>
                  </a:cubicBezTo>
                  <a:cubicBezTo>
                    <a:pt x="18022" y="17816"/>
                    <a:pt x="18110" y="17640"/>
                    <a:pt x="17973" y="17564"/>
                  </a:cubicBezTo>
                  <a:cubicBezTo>
                    <a:pt x="17526" y="17318"/>
                    <a:pt x="17072" y="17211"/>
                    <a:pt x="16590" y="17211"/>
                  </a:cubicBezTo>
                  <a:cubicBezTo>
                    <a:pt x="16425" y="17211"/>
                    <a:pt x="16256" y="17224"/>
                    <a:pt x="16083" y="17248"/>
                  </a:cubicBezTo>
                  <a:cubicBezTo>
                    <a:pt x="16019" y="17257"/>
                    <a:pt x="15955" y="17268"/>
                    <a:pt x="15892" y="17280"/>
                  </a:cubicBezTo>
                  <a:lnTo>
                    <a:pt x="15892" y="17280"/>
                  </a:lnTo>
                  <a:cubicBezTo>
                    <a:pt x="15907" y="17276"/>
                    <a:pt x="15922" y="17272"/>
                    <a:pt x="15938" y="17267"/>
                  </a:cubicBezTo>
                  <a:cubicBezTo>
                    <a:pt x="16194" y="17187"/>
                    <a:pt x="16432" y="17001"/>
                    <a:pt x="16641" y="16804"/>
                  </a:cubicBezTo>
                  <a:cubicBezTo>
                    <a:pt x="16688" y="16792"/>
                    <a:pt x="16733" y="16787"/>
                    <a:pt x="16777" y="16787"/>
                  </a:cubicBezTo>
                  <a:cubicBezTo>
                    <a:pt x="17207" y="16787"/>
                    <a:pt x="17495" y="17295"/>
                    <a:pt x="17962" y="17295"/>
                  </a:cubicBezTo>
                  <a:cubicBezTo>
                    <a:pt x="17974" y="17295"/>
                    <a:pt x="17986" y="17295"/>
                    <a:pt x="17999" y="17294"/>
                  </a:cubicBezTo>
                  <a:cubicBezTo>
                    <a:pt x="18042" y="17292"/>
                    <a:pt x="18084" y="17279"/>
                    <a:pt x="18120" y="17256"/>
                  </a:cubicBezTo>
                  <a:cubicBezTo>
                    <a:pt x="18176" y="17275"/>
                    <a:pt x="18234" y="17283"/>
                    <a:pt x="18294" y="17283"/>
                  </a:cubicBezTo>
                  <a:cubicBezTo>
                    <a:pt x="18532" y="17283"/>
                    <a:pt x="18785" y="17146"/>
                    <a:pt x="18957" y="16966"/>
                  </a:cubicBezTo>
                  <a:cubicBezTo>
                    <a:pt x="19028" y="16967"/>
                    <a:pt x="19100" y="16967"/>
                    <a:pt x="19173" y="16967"/>
                  </a:cubicBezTo>
                  <a:cubicBezTo>
                    <a:pt x="19245" y="16967"/>
                    <a:pt x="19317" y="16967"/>
                    <a:pt x="19389" y="16968"/>
                  </a:cubicBezTo>
                  <a:cubicBezTo>
                    <a:pt x="19473" y="17177"/>
                    <a:pt x="19587" y="17368"/>
                    <a:pt x="19749" y="17459"/>
                  </a:cubicBezTo>
                  <a:cubicBezTo>
                    <a:pt x="19874" y="17531"/>
                    <a:pt x="20069" y="17570"/>
                    <a:pt x="20265" y="17570"/>
                  </a:cubicBezTo>
                  <a:cubicBezTo>
                    <a:pt x="20483" y="17570"/>
                    <a:pt x="20701" y="17521"/>
                    <a:pt x="20826" y="17413"/>
                  </a:cubicBezTo>
                  <a:cubicBezTo>
                    <a:pt x="20921" y="17330"/>
                    <a:pt x="21003" y="17201"/>
                    <a:pt x="21074" y="17054"/>
                  </a:cubicBezTo>
                  <a:cubicBezTo>
                    <a:pt x="21324" y="17042"/>
                    <a:pt x="21573" y="17036"/>
                    <a:pt x="21820" y="17036"/>
                  </a:cubicBezTo>
                  <a:cubicBezTo>
                    <a:pt x="22012" y="17036"/>
                    <a:pt x="22204" y="17040"/>
                    <a:pt x="22395" y="17047"/>
                  </a:cubicBezTo>
                  <a:cubicBezTo>
                    <a:pt x="22313" y="17057"/>
                    <a:pt x="22230" y="17066"/>
                    <a:pt x="22148" y="17082"/>
                  </a:cubicBezTo>
                  <a:cubicBezTo>
                    <a:pt x="21536" y="17199"/>
                    <a:pt x="20883" y="17485"/>
                    <a:pt x="20327" y="17759"/>
                  </a:cubicBezTo>
                  <a:cubicBezTo>
                    <a:pt x="20288" y="17777"/>
                    <a:pt x="20298" y="17839"/>
                    <a:pt x="20337" y="17849"/>
                  </a:cubicBezTo>
                  <a:cubicBezTo>
                    <a:pt x="20443" y="17873"/>
                    <a:pt x="20544" y="17883"/>
                    <a:pt x="20640" y="17883"/>
                  </a:cubicBezTo>
                  <a:cubicBezTo>
                    <a:pt x="21159" y="17883"/>
                    <a:pt x="21570" y="17580"/>
                    <a:pt x="22101" y="17454"/>
                  </a:cubicBezTo>
                  <a:cubicBezTo>
                    <a:pt x="22363" y="17393"/>
                    <a:pt x="22627" y="17378"/>
                    <a:pt x="22891" y="17378"/>
                  </a:cubicBezTo>
                  <a:cubicBezTo>
                    <a:pt x="23139" y="17378"/>
                    <a:pt x="23387" y="17391"/>
                    <a:pt x="23634" y="17391"/>
                  </a:cubicBezTo>
                  <a:cubicBezTo>
                    <a:pt x="23992" y="17391"/>
                    <a:pt x="24347" y="17364"/>
                    <a:pt x="24694" y="17229"/>
                  </a:cubicBezTo>
                  <a:cubicBezTo>
                    <a:pt x="24730" y="17216"/>
                    <a:pt x="24760" y="17189"/>
                    <a:pt x="24778" y="17156"/>
                  </a:cubicBezTo>
                  <a:cubicBezTo>
                    <a:pt x="25147" y="17133"/>
                    <a:pt x="25499" y="17069"/>
                    <a:pt x="25919" y="16952"/>
                  </a:cubicBezTo>
                  <a:lnTo>
                    <a:pt x="25919" y="16952"/>
                  </a:lnTo>
                  <a:cubicBezTo>
                    <a:pt x="25860" y="17238"/>
                    <a:pt x="25971" y="17365"/>
                    <a:pt x="26088" y="17702"/>
                  </a:cubicBezTo>
                  <a:cubicBezTo>
                    <a:pt x="26245" y="18154"/>
                    <a:pt x="26562" y="18643"/>
                    <a:pt x="26534" y="19202"/>
                  </a:cubicBezTo>
                  <a:cubicBezTo>
                    <a:pt x="26494" y="19990"/>
                    <a:pt x="26216" y="20110"/>
                    <a:pt x="25695" y="20340"/>
                  </a:cubicBezTo>
                  <a:cubicBezTo>
                    <a:pt x="25151" y="20580"/>
                    <a:pt x="24622" y="20679"/>
                    <a:pt x="24083" y="20679"/>
                  </a:cubicBezTo>
                  <a:cubicBezTo>
                    <a:pt x="23664" y="20679"/>
                    <a:pt x="23239" y="20619"/>
                    <a:pt x="22795" y="20520"/>
                  </a:cubicBezTo>
                  <a:cubicBezTo>
                    <a:pt x="22433" y="20440"/>
                    <a:pt x="22101" y="20380"/>
                    <a:pt x="21767" y="20380"/>
                  </a:cubicBezTo>
                  <a:cubicBezTo>
                    <a:pt x="21541" y="20380"/>
                    <a:pt x="21314" y="20408"/>
                    <a:pt x="21075" y="20475"/>
                  </a:cubicBezTo>
                  <a:cubicBezTo>
                    <a:pt x="21061" y="20433"/>
                    <a:pt x="21044" y="20392"/>
                    <a:pt x="21025" y="20352"/>
                  </a:cubicBezTo>
                  <a:cubicBezTo>
                    <a:pt x="20933" y="20169"/>
                    <a:pt x="20737" y="19993"/>
                    <a:pt x="20696" y="19790"/>
                  </a:cubicBezTo>
                  <a:cubicBezTo>
                    <a:pt x="20674" y="19685"/>
                    <a:pt x="20757" y="19567"/>
                    <a:pt x="20728" y="19441"/>
                  </a:cubicBezTo>
                  <a:cubicBezTo>
                    <a:pt x="20720" y="19401"/>
                    <a:pt x="20654" y="19294"/>
                    <a:pt x="20655" y="19264"/>
                  </a:cubicBezTo>
                  <a:cubicBezTo>
                    <a:pt x="20543" y="19173"/>
                    <a:pt x="20581" y="19086"/>
                    <a:pt x="20771" y="19001"/>
                  </a:cubicBezTo>
                  <a:cubicBezTo>
                    <a:pt x="20837" y="18974"/>
                    <a:pt x="20901" y="18946"/>
                    <a:pt x="20966" y="18916"/>
                  </a:cubicBezTo>
                  <a:cubicBezTo>
                    <a:pt x="21179" y="18822"/>
                    <a:pt x="21038" y="18546"/>
                    <a:pt x="20859" y="18526"/>
                  </a:cubicBezTo>
                  <a:cubicBezTo>
                    <a:pt x="20828" y="18522"/>
                    <a:pt x="20796" y="18520"/>
                    <a:pt x="20764" y="18520"/>
                  </a:cubicBezTo>
                  <a:cubicBezTo>
                    <a:pt x="20494" y="18520"/>
                    <a:pt x="20224" y="18651"/>
                    <a:pt x="20113" y="18914"/>
                  </a:cubicBezTo>
                  <a:cubicBezTo>
                    <a:pt x="19985" y="19217"/>
                    <a:pt x="20200" y="19409"/>
                    <a:pt x="20216" y="19658"/>
                  </a:cubicBezTo>
                  <a:cubicBezTo>
                    <a:pt x="20225" y="19831"/>
                    <a:pt x="20156" y="19911"/>
                    <a:pt x="20232" y="20090"/>
                  </a:cubicBezTo>
                  <a:cubicBezTo>
                    <a:pt x="20331" y="20318"/>
                    <a:pt x="20546" y="20444"/>
                    <a:pt x="20610" y="20693"/>
                  </a:cubicBezTo>
                  <a:cubicBezTo>
                    <a:pt x="20721" y="21121"/>
                    <a:pt x="20471" y="21290"/>
                    <a:pt x="20176" y="21290"/>
                  </a:cubicBezTo>
                  <a:cubicBezTo>
                    <a:pt x="19973" y="21290"/>
                    <a:pt x="19748" y="21210"/>
                    <a:pt x="19604" y="21079"/>
                  </a:cubicBezTo>
                  <a:cubicBezTo>
                    <a:pt x="19295" y="20797"/>
                    <a:pt x="19286" y="20392"/>
                    <a:pt x="19248" y="20009"/>
                  </a:cubicBezTo>
                  <a:cubicBezTo>
                    <a:pt x="19242" y="19948"/>
                    <a:pt x="19192" y="19908"/>
                    <a:pt x="19142" y="19908"/>
                  </a:cubicBezTo>
                  <a:cubicBezTo>
                    <a:pt x="19110" y="19908"/>
                    <a:pt x="19079" y="19923"/>
                    <a:pt x="19057" y="19958"/>
                  </a:cubicBezTo>
                  <a:cubicBezTo>
                    <a:pt x="18900" y="20202"/>
                    <a:pt x="18870" y="20471"/>
                    <a:pt x="18926" y="20727"/>
                  </a:cubicBezTo>
                  <a:cubicBezTo>
                    <a:pt x="18859" y="20776"/>
                    <a:pt x="18799" y="20843"/>
                    <a:pt x="18739" y="20920"/>
                  </a:cubicBezTo>
                  <a:cubicBezTo>
                    <a:pt x="18674" y="21006"/>
                    <a:pt x="18621" y="21102"/>
                    <a:pt x="18582" y="21202"/>
                  </a:cubicBezTo>
                  <a:cubicBezTo>
                    <a:pt x="18546" y="21299"/>
                    <a:pt x="18552" y="21436"/>
                    <a:pt x="18505" y="21523"/>
                  </a:cubicBezTo>
                  <a:cubicBezTo>
                    <a:pt x="18470" y="21591"/>
                    <a:pt x="18383" y="21617"/>
                    <a:pt x="18283" y="21617"/>
                  </a:cubicBezTo>
                  <a:cubicBezTo>
                    <a:pt x="18130" y="21617"/>
                    <a:pt x="17945" y="21557"/>
                    <a:pt x="17864" y="21498"/>
                  </a:cubicBezTo>
                  <a:cubicBezTo>
                    <a:pt x="17593" y="21305"/>
                    <a:pt x="17684" y="20982"/>
                    <a:pt x="17668" y="20698"/>
                  </a:cubicBezTo>
                  <a:cubicBezTo>
                    <a:pt x="17662" y="20598"/>
                    <a:pt x="17587" y="20544"/>
                    <a:pt x="17510" y="20544"/>
                  </a:cubicBezTo>
                  <a:cubicBezTo>
                    <a:pt x="17447" y="20544"/>
                    <a:pt x="17384" y="20580"/>
                    <a:pt x="17357" y="20656"/>
                  </a:cubicBezTo>
                  <a:cubicBezTo>
                    <a:pt x="17311" y="20785"/>
                    <a:pt x="17285" y="20919"/>
                    <a:pt x="17279" y="21055"/>
                  </a:cubicBezTo>
                  <a:cubicBezTo>
                    <a:pt x="16994" y="20873"/>
                    <a:pt x="16716" y="20816"/>
                    <a:pt x="16432" y="20816"/>
                  </a:cubicBezTo>
                  <a:cubicBezTo>
                    <a:pt x="16016" y="20816"/>
                    <a:pt x="15585" y="20939"/>
                    <a:pt x="15097" y="20972"/>
                  </a:cubicBezTo>
                  <a:cubicBezTo>
                    <a:pt x="15062" y="20974"/>
                    <a:pt x="15026" y="20975"/>
                    <a:pt x="14989" y="20975"/>
                  </a:cubicBezTo>
                  <a:cubicBezTo>
                    <a:pt x="14060" y="20975"/>
                    <a:pt x="12365" y="20269"/>
                    <a:pt x="12200" y="19246"/>
                  </a:cubicBezTo>
                  <a:cubicBezTo>
                    <a:pt x="12195" y="19215"/>
                    <a:pt x="12171" y="19202"/>
                    <a:pt x="12146" y="19202"/>
                  </a:cubicBezTo>
                  <a:cubicBezTo>
                    <a:pt x="12119" y="19202"/>
                    <a:pt x="12089" y="19218"/>
                    <a:pt x="12080" y="19246"/>
                  </a:cubicBezTo>
                  <a:cubicBezTo>
                    <a:pt x="12016" y="19438"/>
                    <a:pt x="12006" y="19609"/>
                    <a:pt x="12035" y="19764"/>
                  </a:cubicBezTo>
                  <a:cubicBezTo>
                    <a:pt x="11850" y="19733"/>
                    <a:pt x="11697" y="19682"/>
                    <a:pt x="11681" y="19402"/>
                  </a:cubicBezTo>
                  <a:cubicBezTo>
                    <a:pt x="11669" y="19171"/>
                    <a:pt x="11771" y="18917"/>
                    <a:pt x="11637" y="18708"/>
                  </a:cubicBezTo>
                  <a:cubicBezTo>
                    <a:pt x="11621" y="18682"/>
                    <a:pt x="11594" y="18669"/>
                    <a:pt x="11567" y="18669"/>
                  </a:cubicBezTo>
                  <a:cubicBezTo>
                    <a:pt x="11541" y="18669"/>
                    <a:pt x="11514" y="18682"/>
                    <a:pt x="11499" y="18708"/>
                  </a:cubicBezTo>
                  <a:cubicBezTo>
                    <a:pt x="11360" y="18941"/>
                    <a:pt x="11294" y="19370"/>
                    <a:pt x="11372" y="19663"/>
                  </a:cubicBezTo>
                  <a:cubicBezTo>
                    <a:pt x="11294" y="19657"/>
                    <a:pt x="11218" y="19641"/>
                    <a:pt x="11144" y="19616"/>
                  </a:cubicBezTo>
                  <a:cubicBezTo>
                    <a:pt x="10774" y="19483"/>
                    <a:pt x="10525" y="19111"/>
                    <a:pt x="10516" y="18724"/>
                  </a:cubicBezTo>
                  <a:lnTo>
                    <a:pt x="10517" y="18724"/>
                  </a:lnTo>
                  <a:cubicBezTo>
                    <a:pt x="10497" y="17917"/>
                    <a:pt x="11268" y="18115"/>
                    <a:pt x="11832" y="18050"/>
                  </a:cubicBezTo>
                  <a:lnTo>
                    <a:pt x="11832" y="18050"/>
                  </a:lnTo>
                  <a:cubicBezTo>
                    <a:pt x="11796" y="18086"/>
                    <a:pt x="11749" y="18111"/>
                    <a:pt x="11699" y="18123"/>
                  </a:cubicBezTo>
                  <a:cubicBezTo>
                    <a:pt x="11496" y="18174"/>
                    <a:pt x="11561" y="18466"/>
                    <a:pt x="11749" y="18466"/>
                  </a:cubicBezTo>
                  <a:cubicBezTo>
                    <a:pt x="11763" y="18466"/>
                    <a:pt x="11778" y="18465"/>
                    <a:pt x="11794" y="18461"/>
                  </a:cubicBezTo>
                  <a:cubicBezTo>
                    <a:pt x="12133" y="18386"/>
                    <a:pt x="12280" y="18047"/>
                    <a:pt x="12255" y="17721"/>
                  </a:cubicBezTo>
                  <a:cubicBezTo>
                    <a:pt x="12235" y="17472"/>
                    <a:pt x="12099" y="17241"/>
                    <a:pt x="12099" y="16990"/>
                  </a:cubicBezTo>
                  <a:cubicBezTo>
                    <a:pt x="12099" y="16818"/>
                    <a:pt x="12202" y="16702"/>
                    <a:pt x="12271" y="16577"/>
                  </a:cubicBezTo>
                  <a:cubicBezTo>
                    <a:pt x="12295" y="16567"/>
                    <a:pt x="12317" y="16553"/>
                    <a:pt x="12335" y="16535"/>
                  </a:cubicBezTo>
                  <a:close/>
                  <a:moveTo>
                    <a:pt x="26758" y="22581"/>
                  </a:moveTo>
                  <a:cubicBezTo>
                    <a:pt x="26975" y="22581"/>
                    <a:pt x="27169" y="22634"/>
                    <a:pt x="27279" y="22900"/>
                  </a:cubicBezTo>
                  <a:cubicBezTo>
                    <a:pt x="27366" y="23111"/>
                    <a:pt x="27282" y="23170"/>
                    <a:pt x="27143" y="23170"/>
                  </a:cubicBezTo>
                  <a:cubicBezTo>
                    <a:pt x="26978" y="23170"/>
                    <a:pt x="26734" y="23086"/>
                    <a:pt x="26609" y="23076"/>
                  </a:cubicBezTo>
                  <a:cubicBezTo>
                    <a:pt x="26585" y="23074"/>
                    <a:pt x="26562" y="23073"/>
                    <a:pt x="26538" y="23073"/>
                  </a:cubicBezTo>
                  <a:cubicBezTo>
                    <a:pt x="26449" y="23073"/>
                    <a:pt x="26360" y="23088"/>
                    <a:pt x="26287" y="23126"/>
                  </a:cubicBezTo>
                  <a:cubicBezTo>
                    <a:pt x="26247" y="23046"/>
                    <a:pt x="26210" y="22976"/>
                    <a:pt x="26199" y="22941"/>
                  </a:cubicBezTo>
                  <a:cubicBezTo>
                    <a:pt x="26163" y="22826"/>
                    <a:pt x="26142" y="22707"/>
                    <a:pt x="26134" y="22586"/>
                  </a:cubicBezTo>
                  <a:lnTo>
                    <a:pt x="26134" y="22586"/>
                  </a:lnTo>
                  <a:cubicBezTo>
                    <a:pt x="26193" y="22599"/>
                    <a:pt x="26254" y="22604"/>
                    <a:pt x="26318" y="22604"/>
                  </a:cubicBezTo>
                  <a:cubicBezTo>
                    <a:pt x="26462" y="22604"/>
                    <a:pt x="26615" y="22581"/>
                    <a:pt x="26758" y="22581"/>
                  </a:cubicBezTo>
                  <a:close/>
                  <a:moveTo>
                    <a:pt x="10523" y="22559"/>
                  </a:moveTo>
                  <a:cubicBezTo>
                    <a:pt x="10556" y="22611"/>
                    <a:pt x="10602" y="22655"/>
                    <a:pt x="10654" y="22690"/>
                  </a:cubicBezTo>
                  <a:cubicBezTo>
                    <a:pt x="10721" y="22737"/>
                    <a:pt x="10796" y="22770"/>
                    <a:pt x="10876" y="22786"/>
                  </a:cubicBezTo>
                  <a:cubicBezTo>
                    <a:pt x="10933" y="22798"/>
                    <a:pt x="10990" y="22802"/>
                    <a:pt x="11046" y="22802"/>
                  </a:cubicBezTo>
                  <a:cubicBezTo>
                    <a:pt x="11183" y="22802"/>
                    <a:pt x="11320" y="22777"/>
                    <a:pt x="11457" y="22777"/>
                  </a:cubicBezTo>
                  <a:cubicBezTo>
                    <a:pt x="11493" y="22777"/>
                    <a:pt x="11529" y="22779"/>
                    <a:pt x="11564" y="22783"/>
                  </a:cubicBezTo>
                  <a:cubicBezTo>
                    <a:pt x="11549" y="22956"/>
                    <a:pt x="11555" y="23144"/>
                    <a:pt x="11525" y="23309"/>
                  </a:cubicBezTo>
                  <a:cubicBezTo>
                    <a:pt x="11319" y="23344"/>
                    <a:pt x="11136" y="23421"/>
                    <a:pt x="10916" y="23421"/>
                  </a:cubicBezTo>
                  <a:cubicBezTo>
                    <a:pt x="10906" y="23421"/>
                    <a:pt x="10897" y="23421"/>
                    <a:pt x="10887" y="23421"/>
                  </a:cubicBezTo>
                  <a:cubicBezTo>
                    <a:pt x="10750" y="23416"/>
                    <a:pt x="10593" y="23414"/>
                    <a:pt x="10463" y="23367"/>
                  </a:cubicBezTo>
                  <a:cubicBezTo>
                    <a:pt x="10231" y="23284"/>
                    <a:pt x="10229" y="23089"/>
                    <a:pt x="10252" y="22879"/>
                  </a:cubicBezTo>
                  <a:cubicBezTo>
                    <a:pt x="10233" y="22701"/>
                    <a:pt x="10322" y="22593"/>
                    <a:pt x="10523" y="22559"/>
                  </a:cubicBezTo>
                  <a:close/>
                  <a:moveTo>
                    <a:pt x="11911" y="20164"/>
                  </a:moveTo>
                  <a:cubicBezTo>
                    <a:pt x="12002" y="20192"/>
                    <a:pt x="12098" y="20206"/>
                    <a:pt x="12193" y="20206"/>
                  </a:cubicBezTo>
                  <a:cubicBezTo>
                    <a:pt x="12211" y="20206"/>
                    <a:pt x="12229" y="20206"/>
                    <a:pt x="12246" y="20205"/>
                  </a:cubicBezTo>
                  <a:cubicBezTo>
                    <a:pt x="12536" y="20566"/>
                    <a:pt x="13052" y="20818"/>
                    <a:pt x="13478" y="21053"/>
                  </a:cubicBezTo>
                  <a:cubicBezTo>
                    <a:pt x="13909" y="21293"/>
                    <a:pt x="14359" y="21392"/>
                    <a:pt x="14848" y="21392"/>
                  </a:cubicBezTo>
                  <a:cubicBezTo>
                    <a:pt x="14881" y="21392"/>
                    <a:pt x="14915" y="21392"/>
                    <a:pt x="14949" y="21391"/>
                  </a:cubicBezTo>
                  <a:cubicBezTo>
                    <a:pt x="15492" y="21376"/>
                    <a:pt x="15986" y="21306"/>
                    <a:pt x="16498" y="21306"/>
                  </a:cubicBezTo>
                  <a:cubicBezTo>
                    <a:pt x="16754" y="21306"/>
                    <a:pt x="17015" y="21324"/>
                    <a:pt x="17288" y="21374"/>
                  </a:cubicBezTo>
                  <a:lnTo>
                    <a:pt x="17297" y="21374"/>
                  </a:lnTo>
                  <a:cubicBezTo>
                    <a:pt x="17380" y="21741"/>
                    <a:pt x="17651" y="22029"/>
                    <a:pt x="18108" y="22085"/>
                  </a:cubicBezTo>
                  <a:cubicBezTo>
                    <a:pt x="18188" y="22094"/>
                    <a:pt x="18274" y="22102"/>
                    <a:pt x="18360" y="22102"/>
                  </a:cubicBezTo>
                  <a:cubicBezTo>
                    <a:pt x="18572" y="22102"/>
                    <a:pt x="18784" y="22055"/>
                    <a:pt x="18905" y="21870"/>
                  </a:cubicBezTo>
                  <a:cubicBezTo>
                    <a:pt x="18995" y="21734"/>
                    <a:pt x="18987" y="21577"/>
                    <a:pt x="19034" y="21427"/>
                  </a:cubicBezTo>
                  <a:cubicBezTo>
                    <a:pt x="19062" y="21344"/>
                    <a:pt x="19109" y="21282"/>
                    <a:pt x="19159" y="21224"/>
                  </a:cubicBezTo>
                  <a:cubicBezTo>
                    <a:pt x="19408" y="21561"/>
                    <a:pt x="19806" y="21800"/>
                    <a:pt x="20211" y="21800"/>
                  </a:cubicBezTo>
                  <a:cubicBezTo>
                    <a:pt x="20397" y="21800"/>
                    <a:pt x="20585" y="21750"/>
                    <a:pt x="20760" y="21634"/>
                  </a:cubicBezTo>
                  <a:cubicBezTo>
                    <a:pt x="21032" y="21455"/>
                    <a:pt x="21153" y="21157"/>
                    <a:pt x="21147" y="20851"/>
                  </a:cubicBezTo>
                  <a:cubicBezTo>
                    <a:pt x="21352" y="20793"/>
                    <a:pt x="21556" y="20771"/>
                    <a:pt x="21759" y="20771"/>
                  </a:cubicBezTo>
                  <a:cubicBezTo>
                    <a:pt x="22548" y="20771"/>
                    <a:pt x="23326" y="21115"/>
                    <a:pt x="24131" y="21115"/>
                  </a:cubicBezTo>
                  <a:cubicBezTo>
                    <a:pt x="24248" y="21115"/>
                    <a:pt x="24365" y="21108"/>
                    <a:pt x="24483" y="21091"/>
                  </a:cubicBezTo>
                  <a:cubicBezTo>
                    <a:pt x="24862" y="21037"/>
                    <a:pt x="25237" y="20954"/>
                    <a:pt x="25604" y="20844"/>
                  </a:cubicBezTo>
                  <a:cubicBezTo>
                    <a:pt x="25903" y="21299"/>
                    <a:pt x="25709" y="21946"/>
                    <a:pt x="25761" y="22461"/>
                  </a:cubicBezTo>
                  <a:cubicBezTo>
                    <a:pt x="25806" y="22894"/>
                    <a:pt x="26107" y="23321"/>
                    <a:pt x="26157" y="23749"/>
                  </a:cubicBezTo>
                  <a:cubicBezTo>
                    <a:pt x="26154" y="23751"/>
                    <a:pt x="26150" y="23751"/>
                    <a:pt x="26146" y="23753"/>
                  </a:cubicBezTo>
                  <a:cubicBezTo>
                    <a:pt x="26033" y="23825"/>
                    <a:pt x="26038" y="23907"/>
                    <a:pt x="25979" y="24018"/>
                  </a:cubicBezTo>
                  <a:cubicBezTo>
                    <a:pt x="25906" y="24156"/>
                    <a:pt x="25775" y="24251"/>
                    <a:pt x="25623" y="24277"/>
                  </a:cubicBezTo>
                  <a:cubicBezTo>
                    <a:pt x="25601" y="24281"/>
                    <a:pt x="25579" y="24283"/>
                    <a:pt x="25558" y="24283"/>
                  </a:cubicBezTo>
                  <a:cubicBezTo>
                    <a:pt x="25271" y="24283"/>
                    <a:pt x="25137" y="23970"/>
                    <a:pt x="25097" y="23717"/>
                  </a:cubicBezTo>
                  <a:cubicBezTo>
                    <a:pt x="25089" y="23666"/>
                    <a:pt x="25044" y="23641"/>
                    <a:pt x="24998" y="23641"/>
                  </a:cubicBezTo>
                  <a:cubicBezTo>
                    <a:pt x="24960" y="23641"/>
                    <a:pt x="24920" y="23658"/>
                    <a:pt x="24901" y="23692"/>
                  </a:cubicBezTo>
                  <a:cubicBezTo>
                    <a:pt x="24805" y="23855"/>
                    <a:pt x="24805" y="24028"/>
                    <a:pt x="24865" y="24183"/>
                  </a:cubicBezTo>
                  <a:cubicBezTo>
                    <a:pt x="24409" y="24201"/>
                    <a:pt x="24038" y="24372"/>
                    <a:pt x="23628" y="24618"/>
                  </a:cubicBezTo>
                  <a:cubicBezTo>
                    <a:pt x="23386" y="24763"/>
                    <a:pt x="23140" y="24838"/>
                    <a:pt x="22899" y="24838"/>
                  </a:cubicBezTo>
                  <a:cubicBezTo>
                    <a:pt x="22607" y="24838"/>
                    <a:pt x="22322" y="24728"/>
                    <a:pt x="22058" y="24496"/>
                  </a:cubicBezTo>
                  <a:cubicBezTo>
                    <a:pt x="21879" y="24339"/>
                    <a:pt x="21810" y="24236"/>
                    <a:pt x="21579" y="24161"/>
                  </a:cubicBezTo>
                  <a:cubicBezTo>
                    <a:pt x="21568" y="24158"/>
                    <a:pt x="21554" y="24157"/>
                    <a:pt x="21542" y="24156"/>
                  </a:cubicBezTo>
                  <a:cubicBezTo>
                    <a:pt x="21558" y="24010"/>
                    <a:pt x="21560" y="23862"/>
                    <a:pt x="21550" y="23715"/>
                  </a:cubicBezTo>
                  <a:cubicBezTo>
                    <a:pt x="21528" y="23475"/>
                    <a:pt x="21436" y="23265"/>
                    <a:pt x="21312" y="23062"/>
                  </a:cubicBezTo>
                  <a:cubicBezTo>
                    <a:pt x="21128" y="22761"/>
                    <a:pt x="21005" y="22510"/>
                    <a:pt x="20906" y="22169"/>
                  </a:cubicBezTo>
                  <a:cubicBezTo>
                    <a:pt x="20878" y="22073"/>
                    <a:pt x="20793" y="22022"/>
                    <a:pt x="20707" y="22022"/>
                  </a:cubicBezTo>
                  <a:cubicBezTo>
                    <a:pt x="20640" y="22022"/>
                    <a:pt x="20572" y="22054"/>
                    <a:pt x="20531" y="22120"/>
                  </a:cubicBezTo>
                  <a:cubicBezTo>
                    <a:pt x="20168" y="22713"/>
                    <a:pt x="20909" y="23165"/>
                    <a:pt x="21036" y="23698"/>
                  </a:cubicBezTo>
                  <a:cubicBezTo>
                    <a:pt x="21068" y="23837"/>
                    <a:pt x="21069" y="24038"/>
                    <a:pt x="21038" y="24244"/>
                  </a:cubicBezTo>
                  <a:cubicBezTo>
                    <a:pt x="20976" y="24005"/>
                    <a:pt x="20880" y="23769"/>
                    <a:pt x="20800" y="23567"/>
                  </a:cubicBezTo>
                  <a:cubicBezTo>
                    <a:pt x="20739" y="23413"/>
                    <a:pt x="20685" y="23224"/>
                    <a:pt x="20577" y="23095"/>
                  </a:cubicBezTo>
                  <a:cubicBezTo>
                    <a:pt x="20389" y="22870"/>
                    <a:pt x="20110" y="22874"/>
                    <a:pt x="19939" y="22602"/>
                  </a:cubicBezTo>
                  <a:cubicBezTo>
                    <a:pt x="19923" y="22576"/>
                    <a:pt x="19900" y="22565"/>
                    <a:pt x="19877" y="22565"/>
                  </a:cubicBezTo>
                  <a:cubicBezTo>
                    <a:pt x="19846" y="22565"/>
                    <a:pt x="19815" y="22586"/>
                    <a:pt x="19801" y="22620"/>
                  </a:cubicBezTo>
                  <a:cubicBezTo>
                    <a:pt x="19624" y="23048"/>
                    <a:pt x="20204" y="23126"/>
                    <a:pt x="20380" y="23423"/>
                  </a:cubicBezTo>
                  <a:cubicBezTo>
                    <a:pt x="20655" y="23887"/>
                    <a:pt x="20619" y="24443"/>
                    <a:pt x="20741" y="24941"/>
                  </a:cubicBezTo>
                  <a:cubicBezTo>
                    <a:pt x="20663" y="25016"/>
                    <a:pt x="20570" y="25061"/>
                    <a:pt x="20463" y="25061"/>
                  </a:cubicBezTo>
                  <a:cubicBezTo>
                    <a:pt x="20381" y="25061"/>
                    <a:pt x="20291" y="25035"/>
                    <a:pt x="20192" y="24977"/>
                  </a:cubicBezTo>
                  <a:cubicBezTo>
                    <a:pt x="19934" y="24825"/>
                    <a:pt x="19735" y="24621"/>
                    <a:pt x="19474" y="24501"/>
                  </a:cubicBezTo>
                  <a:cubicBezTo>
                    <a:pt x="19486" y="24200"/>
                    <a:pt x="19482" y="23898"/>
                    <a:pt x="19504" y="23597"/>
                  </a:cubicBezTo>
                  <a:cubicBezTo>
                    <a:pt x="19518" y="23374"/>
                    <a:pt x="19620" y="23101"/>
                    <a:pt x="19436" y="22934"/>
                  </a:cubicBezTo>
                  <a:cubicBezTo>
                    <a:pt x="19429" y="22927"/>
                    <a:pt x="19419" y="22924"/>
                    <a:pt x="19410" y="22924"/>
                  </a:cubicBezTo>
                  <a:cubicBezTo>
                    <a:pt x="19404" y="22924"/>
                    <a:pt x="19397" y="22926"/>
                    <a:pt x="19392" y="22929"/>
                  </a:cubicBezTo>
                  <a:cubicBezTo>
                    <a:pt x="19174" y="23034"/>
                    <a:pt x="19197" y="23320"/>
                    <a:pt x="19175" y="23533"/>
                  </a:cubicBezTo>
                  <a:cubicBezTo>
                    <a:pt x="19144" y="23833"/>
                    <a:pt x="19119" y="24139"/>
                    <a:pt x="19130" y="24442"/>
                  </a:cubicBezTo>
                  <a:cubicBezTo>
                    <a:pt x="19129" y="24442"/>
                    <a:pt x="19129" y="24442"/>
                    <a:pt x="19128" y="24442"/>
                  </a:cubicBezTo>
                  <a:cubicBezTo>
                    <a:pt x="18719" y="24442"/>
                    <a:pt x="18439" y="24788"/>
                    <a:pt x="18101" y="25000"/>
                  </a:cubicBezTo>
                  <a:cubicBezTo>
                    <a:pt x="17982" y="25074"/>
                    <a:pt x="17855" y="25106"/>
                    <a:pt x="17727" y="25106"/>
                  </a:cubicBezTo>
                  <a:cubicBezTo>
                    <a:pt x="17495" y="25106"/>
                    <a:pt x="17261" y="24999"/>
                    <a:pt x="17071" y="24839"/>
                  </a:cubicBezTo>
                  <a:cubicBezTo>
                    <a:pt x="16847" y="24650"/>
                    <a:pt x="16894" y="24331"/>
                    <a:pt x="16695" y="24117"/>
                  </a:cubicBezTo>
                  <a:cubicBezTo>
                    <a:pt x="16684" y="24105"/>
                    <a:pt x="16670" y="24100"/>
                    <a:pt x="16656" y="24100"/>
                  </a:cubicBezTo>
                  <a:cubicBezTo>
                    <a:pt x="16631" y="24100"/>
                    <a:pt x="16607" y="24117"/>
                    <a:pt x="16598" y="24142"/>
                  </a:cubicBezTo>
                  <a:cubicBezTo>
                    <a:pt x="16550" y="24267"/>
                    <a:pt x="16532" y="24399"/>
                    <a:pt x="16544" y="24531"/>
                  </a:cubicBezTo>
                  <a:cubicBezTo>
                    <a:pt x="16148" y="24637"/>
                    <a:pt x="15665" y="24766"/>
                    <a:pt x="15345" y="24988"/>
                  </a:cubicBezTo>
                  <a:cubicBezTo>
                    <a:pt x="15159" y="25117"/>
                    <a:pt x="15049" y="25329"/>
                    <a:pt x="14817" y="25399"/>
                  </a:cubicBezTo>
                  <a:cubicBezTo>
                    <a:pt x="14763" y="25414"/>
                    <a:pt x="14705" y="25423"/>
                    <a:pt x="14647" y="25424"/>
                  </a:cubicBezTo>
                  <a:cubicBezTo>
                    <a:pt x="14646" y="25423"/>
                    <a:pt x="14646" y="25421"/>
                    <a:pt x="14644" y="25421"/>
                  </a:cubicBezTo>
                  <a:cubicBezTo>
                    <a:pt x="14162" y="25162"/>
                    <a:pt x="13733" y="25107"/>
                    <a:pt x="13216" y="25024"/>
                  </a:cubicBezTo>
                  <a:cubicBezTo>
                    <a:pt x="12809" y="24957"/>
                    <a:pt x="12588" y="24803"/>
                    <a:pt x="12232" y="24705"/>
                  </a:cubicBezTo>
                  <a:cubicBezTo>
                    <a:pt x="11987" y="24638"/>
                    <a:pt x="11228" y="24738"/>
                    <a:pt x="11397" y="24173"/>
                  </a:cubicBezTo>
                  <a:cubicBezTo>
                    <a:pt x="11415" y="24114"/>
                    <a:pt x="11657" y="24077"/>
                    <a:pt x="11677" y="23981"/>
                  </a:cubicBezTo>
                  <a:cubicBezTo>
                    <a:pt x="11696" y="23889"/>
                    <a:pt x="11741" y="23779"/>
                    <a:pt x="11767" y="23683"/>
                  </a:cubicBezTo>
                  <a:cubicBezTo>
                    <a:pt x="11874" y="23294"/>
                    <a:pt x="11791" y="22825"/>
                    <a:pt x="11872" y="22430"/>
                  </a:cubicBezTo>
                  <a:cubicBezTo>
                    <a:pt x="11961" y="22000"/>
                    <a:pt x="12155" y="21664"/>
                    <a:pt x="12376" y="21295"/>
                  </a:cubicBezTo>
                  <a:cubicBezTo>
                    <a:pt x="12399" y="21257"/>
                    <a:pt x="12365" y="21209"/>
                    <a:pt x="12327" y="21209"/>
                  </a:cubicBezTo>
                  <a:cubicBezTo>
                    <a:pt x="12318" y="21209"/>
                    <a:pt x="12309" y="21211"/>
                    <a:pt x="12300" y="21218"/>
                  </a:cubicBezTo>
                  <a:cubicBezTo>
                    <a:pt x="12220" y="21273"/>
                    <a:pt x="12147" y="21336"/>
                    <a:pt x="12083" y="21407"/>
                  </a:cubicBezTo>
                  <a:cubicBezTo>
                    <a:pt x="12060" y="21259"/>
                    <a:pt x="12011" y="21111"/>
                    <a:pt x="11964" y="20973"/>
                  </a:cubicBezTo>
                  <a:cubicBezTo>
                    <a:pt x="11911" y="20812"/>
                    <a:pt x="11849" y="20649"/>
                    <a:pt x="11843" y="20477"/>
                  </a:cubicBezTo>
                  <a:cubicBezTo>
                    <a:pt x="11839" y="20358"/>
                    <a:pt x="11872" y="20262"/>
                    <a:pt x="11911" y="20164"/>
                  </a:cubicBezTo>
                  <a:close/>
                  <a:moveTo>
                    <a:pt x="26890" y="26777"/>
                  </a:moveTo>
                  <a:cubicBezTo>
                    <a:pt x="27128" y="26878"/>
                    <a:pt x="27412" y="26852"/>
                    <a:pt x="27633" y="26975"/>
                  </a:cubicBezTo>
                  <a:cubicBezTo>
                    <a:pt x="27562" y="26957"/>
                    <a:pt x="27489" y="26951"/>
                    <a:pt x="27414" y="26951"/>
                  </a:cubicBezTo>
                  <a:cubicBezTo>
                    <a:pt x="27261" y="26951"/>
                    <a:pt x="27103" y="26976"/>
                    <a:pt x="26949" y="26976"/>
                  </a:cubicBezTo>
                  <a:cubicBezTo>
                    <a:pt x="26922" y="26976"/>
                    <a:pt x="26896" y="26976"/>
                    <a:pt x="26870" y="26974"/>
                  </a:cubicBezTo>
                  <a:cubicBezTo>
                    <a:pt x="26881" y="26908"/>
                    <a:pt x="26888" y="26843"/>
                    <a:pt x="26890" y="26777"/>
                  </a:cubicBezTo>
                  <a:close/>
                  <a:moveTo>
                    <a:pt x="11169" y="26520"/>
                  </a:moveTo>
                  <a:lnTo>
                    <a:pt x="11169" y="26520"/>
                  </a:lnTo>
                  <a:cubicBezTo>
                    <a:pt x="11159" y="26548"/>
                    <a:pt x="11149" y="26580"/>
                    <a:pt x="11139" y="26613"/>
                  </a:cubicBezTo>
                  <a:cubicBezTo>
                    <a:pt x="11082" y="26592"/>
                    <a:pt x="11022" y="26582"/>
                    <a:pt x="10962" y="26582"/>
                  </a:cubicBezTo>
                  <a:cubicBezTo>
                    <a:pt x="10739" y="26582"/>
                    <a:pt x="10504" y="26712"/>
                    <a:pt x="10341" y="26882"/>
                  </a:cubicBezTo>
                  <a:cubicBezTo>
                    <a:pt x="10220" y="27007"/>
                    <a:pt x="10132" y="27165"/>
                    <a:pt x="10005" y="27285"/>
                  </a:cubicBezTo>
                  <a:cubicBezTo>
                    <a:pt x="9835" y="27445"/>
                    <a:pt x="9634" y="27492"/>
                    <a:pt x="9436" y="27601"/>
                  </a:cubicBezTo>
                  <a:cubicBezTo>
                    <a:pt x="9405" y="27618"/>
                    <a:pt x="9378" y="27637"/>
                    <a:pt x="9349" y="27655"/>
                  </a:cubicBezTo>
                  <a:cubicBezTo>
                    <a:pt x="9407" y="27496"/>
                    <a:pt x="9507" y="27356"/>
                    <a:pt x="9636" y="27249"/>
                  </a:cubicBezTo>
                  <a:cubicBezTo>
                    <a:pt x="9720" y="27181"/>
                    <a:pt x="9833" y="27152"/>
                    <a:pt x="9914" y="27077"/>
                  </a:cubicBezTo>
                  <a:cubicBezTo>
                    <a:pt x="9997" y="26999"/>
                    <a:pt x="10026" y="26895"/>
                    <a:pt x="10100" y="26818"/>
                  </a:cubicBezTo>
                  <a:cubicBezTo>
                    <a:pt x="10302" y="26604"/>
                    <a:pt x="10553" y="26613"/>
                    <a:pt x="10826" y="26581"/>
                  </a:cubicBezTo>
                  <a:cubicBezTo>
                    <a:pt x="10958" y="26566"/>
                    <a:pt x="11065" y="26552"/>
                    <a:pt x="11169" y="26520"/>
                  </a:cubicBezTo>
                  <a:close/>
                  <a:moveTo>
                    <a:pt x="26428" y="27926"/>
                  </a:moveTo>
                  <a:cubicBezTo>
                    <a:pt x="26468" y="27958"/>
                    <a:pt x="26505" y="27992"/>
                    <a:pt x="26539" y="28029"/>
                  </a:cubicBezTo>
                  <a:cubicBezTo>
                    <a:pt x="26434" y="28033"/>
                    <a:pt x="26330" y="28049"/>
                    <a:pt x="26228" y="28074"/>
                  </a:cubicBezTo>
                  <a:cubicBezTo>
                    <a:pt x="26291" y="28026"/>
                    <a:pt x="26325" y="28036"/>
                    <a:pt x="26376" y="27986"/>
                  </a:cubicBezTo>
                  <a:cubicBezTo>
                    <a:pt x="26394" y="27968"/>
                    <a:pt x="26410" y="27946"/>
                    <a:pt x="26428" y="27926"/>
                  </a:cubicBezTo>
                  <a:close/>
                  <a:moveTo>
                    <a:pt x="18762" y="26586"/>
                  </a:moveTo>
                  <a:lnTo>
                    <a:pt x="18762" y="26586"/>
                  </a:lnTo>
                  <a:cubicBezTo>
                    <a:pt x="18748" y="26825"/>
                    <a:pt x="18880" y="27036"/>
                    <a:pt x="18945" y="27298"/>
                  </a:cubicBezTo>
                  <a:cubicBezTo>
                    <a:pt x="19036" y="27665"/>
                    <a:pt x="18976" y="28015"/>
                    <a:pt x="19278" y="28298"/>
                  </a:cubicBezTo>
                  <a:cubicBezTo>
                    <a:pt x="19359" y="28376"/>
                    <a:pt x="19450" y="28439"/>
                    <a:pt x="19541" y="28504"/>
                  </a:cubicBezTo>
                  <a:cubicBezTo>
                    <a:pt x="19283" y="28496"/>
                    <a:pt x="19025" y="28468"/>
                    <a:pt x="18772" y="28421"/>
                  </a:cubicBezTo>
                  <a:cubicBezTo>
                    <a:pt x="18624" y="28393"/>
                    <a:pt x="18504" y="28364"/>
                    <a:pt x="18386" y="28344"/>
                  </a:cubicBezTo>
                  <a:cubicBezTo>
                    <a:pt x="18436" y="28301"/>
                    <a:pt x="18489" y="28259"/>
                    <a:pt x="18528" y="28205"/>
                  </a:cubicBezTo>
                  <a:cubicBezTo>
                    <a:pt x="18615" y="28087"/>
                    <a:pt x="18651" y="27956"/>
                    <a:pt x="18657" y="27811"/>
                  </a:cubicBezTo>
                  <a:cubicBezTo>
                    <a:pt x="18667" y="27620"/>
                    <a:pt x="18621" y="27429"/>
                    <a:pt x="18625" y="27237"/>
                  </a:cubicBezTo>
                  <a:cubicBezTo>
                    <a:pt x="18630" y="26992"/>
                    <a:pt x="18687" y="26794"/>
                    <a:pt x="18762" y="26586"/>
                  </a:cubicBezTo>
                  <a:close/>
                  <a:moveTo>
                    <a:pt x="27409" y="27257"/>
                  </a:moveTo>
                  <a:cubicBezTo>
                    <a:pt x="27512" y="27257"/>
                    <a:pt x="27605" y="27275"/>
                    <a:pt x="27652" y="27338"/>
                  </a:cubicBezTo>
                  <a:cubicBezTo>
                    <a:pt x="27732" y="27447"/>
                    <a:pt x="27664" y="27688"/>
                    <a:pt x="27667" y="27815"/>
                  </a:cubicBezTo>
                  <a:cubicBezTo>
                    <a:pt x="27669" y="27945"/>
                    <a:pt x="27693" y="28070"/>
                    <a:pt x="27773" y="28171"/>
                  </a:cubicBezTo>
                  <a:cubicBezTo>
                    <a:pt x="27677" y="28339"/>
                    <a:pt x="27550" y="28487"/>
                    <a:pt x="27398" y="28607"/>
                  </a:cubicBezTo>
                  <a:cubicBezTo>
                    <a:pt x="27343" y="28558"/>
                    <a:pt x="27294" y="28503"/>
                    <a:pt x="27251" y="28442"/>
                  </a:cubicBezTo>
                  <a:cubicBezTo>
                    <a:pt x="27181" y="28340"/>
                    <a:pt x="27115" y="28159"/>
                    <a:pt x="27041" y="28062"/>
                  </a:cubicBezTo>
                  <a:cubicBezTo>
                    <a:pt x="26908" y="27890"/>
                    <a:pt x="26766" y="27798"/>
                    <a:pt x="26582" y="27722"/>
                  </a:cubicBezTo>
                  <a:cubicBezTo>
                    <a:pt x="26669" y="27582"/>
                    <a:pt x="26740" y="27433"/>
                    <a:pt x="26791" y="27277"/>
                  </a:cubicBezTo>
                  <a:cubicBezTo>
                    <a:pt x="26852" y="27288"/>
                    <a:pt x="26914" y="27293"/>
                    <a:pt x="26975" y="27293"/>
                  </a:cubicBezTo>
                  <a:cubicBezTo>
                    <a:pt x="26999" y="27293"/>
                    <a:pt x="27023" y="27292"/>
                    <a:pt x="27047" y="27290"/>
                  </a:cubicBezTo>
                  <a:cubicBezTo>
                    <a:pt x="27131" y="27287"/>
                    <a:pt x="27278" y="27257"/>
                    <a:pt x="27409" y="27257"/>
                  </a:cubicBezTo>
                  <a:close/>
                  <a:moveTo>
                    <a:pt x="10940" y="26912"/>
                  </a:moveTo>
                  <a:cubicBezTo>
                    <a:pt x="10979" y="26912"/>
                    <a:pt x="11019" y="26919"/>
                    <a:pt x="11062" y="26936"/>
                  </a:cubicBezTo>
                  <a:cubicBezTo>
                    <a:pt x="11036" y="27047"/>
                    <a:pt x="11009" y="27157"/>
                    <a:pt x="10953" y="27269"/>
                  </a:cubicBezTo>
                  <a:cubicBezTo>
                    <a:pt x="10880" y="27413"/>
                    <a:pt x="10786" y="27478"/>
                    <a:pt x="10744" y="27643"/>
                  </a:cubicBezTo>
                  <a:cubicBezTo>
                    <a:pt x="10692" y="27840"/>
                    <a:pt x="10713" y="28050"/>
                    <a:pt x="10804" y="28234"/>
                  </a:cubicBezTo>
                  <a:cubicBezTo>
                    <a:pt x="10712" y="28266"/>
                    <a:pt x="10617" y="28319"/>
                    <a:pt x="10509" y="28393"/>
                  </a:cubicBezTo>
                  <a:cubicBezTo>
                    <a:pt x="10285" y="28546"/>
                    <a:pt x="10118" y="28752"/>
                    <a:pt x="9929" y="28939"/>
                  </a:cubicBezTo>
                  <a:cubicBezTo>
                    <a:pt x="9606" y="28869"/>
                    <a:pt x="9325" y="28301"/>
                    <a:pt x="9289" y="28018"/>
                  </a:cubicBezTo>
                  <a:cubicBezTo>
                    <a:pt x="9516" y="27763"/>
                    <a:pt x="9940" y="27737"/>
                    <a:pt x="10206" y="27515"/>
                  </a:cubicBezTo>
                  <a:cubicBezTo>
                    <a:pt x="10422" y="27336"/>
                    <a:pt x="10642" y="26912"/>
                    <a:pt x="10940" y="26912"/>
                  </a:cubicBezTo>
                  <a:close/>
                  <a:moveTo>
                    <a:pt x="25152" y="24538"/>
                  </a:moveTo>
                  <a:cubicBezTo>
                    <a:pt x="25270" y="24620"/>
                    <a:pt x="25409" y="24668"/>
                    <a:pt x="25554" y="24671"/>
                  </a:cubicBezTo>
                  <a:cubicBezTo>
                    <a:pt x="25618" y="24671"/>
                    <a:pt x="25682" y="24664"/>
                    <a:pt x="25744" y="24649"/>
                  </a:cubicBezTo>
                  <a:cubicBezTo>
                    <a:pt x="25985" y="24993"/>
                    <a:pt x="25861" y="25451"/>
                    <a:pt x="25979" y="25848"/>
                  </a:cubicBezTo>
                  <a:cubicBezTo>
                    <a:pt x="26125" y="26340"/>
                    <a:pt x="26495" y="26478"/>
                    <a:pt x="26359" y="27080"/>
                  </a:cubicBezTo>
                  <a:cubicBezTo>
                    <a:pt x="26277" y="27443"/>
                    <a:pt x="26022" y="27508"/>
                    <a:pt x="25848" y="27740"/>
                  </a:cubicBezTo>
                  <a:cubicBezTo>
                    <a:pt x="25719" y="27912"/>
                    <a:pt x="25688" y="28112"/>
                    <a:pt x="25612" y="28300"/>
                  </a:cubicBezTo>
                  <a:cubicBezTo>
                    <a:pt x="25200" y="28468"/>
                    <a:pt x="24839" y="28616"/>
                    <a:pt x="24353" y="28658"/>
                  </a:cubicBezTo>
                  <a:cubicBezTo>
                    <a:pt x="24346" y="28658"/>
                    <a:pt x="24339" y="28659"/>
                    <a:pt x="24332" y="28659"/>
                  </a:cubicBezTo>
                  <a:cubicBezTo>
                    <a:pt x="24259" y="28659"/>
                    <a:pt x="24180" y="28632"/>
                    <a:pt x="24102" y="28610"/>
                  </a:cubicBezTo>
                  <a:cubicBezTo>
                    <a:pt x="23941" y="28458"/>
                    <a:pt x="23772" y="28466"/>
                    <a:pt x="23508" y="28430"/>
                  </a:cubicBezTo>
                  <a:cubicBezTo>
                    <a:pt x="23175" y="28384"/>
                    <a:pt x="23148" y="28255"/>
                    <a:pt x="22935" y="28099"/>
                  </a:cubicBezTo>
                  <a:cubicBezTo>
                    <a:pt x="22843" y="28032"/>
                    <a:pt x="22697" y="27996"/>
                    <a:pt x="22615" y="27928"/>
                  </a:cubicBezTo>
                  <a:cubicBezTo>
                    <a:pt x="22307" y="27677"/>
                    <a:pt x="22378" y="27286"/>
                    <a:pt x="22237" y="26949"/>
                  </a:cubicBezTo>
                  <a:cubicBezTo>
                    <a:pt x="22101" y="26620"/>
                    <a:pt x="21900" y="26404"/>
                    <a:pt x="21608" y="26210"/>
                  </a:cubicBezTo>
                  <a:cubicBezTo>
                    <a:pt x="21604" y="26207"/>
                    <a:pt x="21600" y="26206"/>
                    <a:pt x="21596" y="26206"/>
                  </a:cubicBezTo>
                  <a:cubicBezTo>
                    <a:pt x="21577" y="26206"/>
                    <a:pt x="21558" y="26229"/>
                    <a:pt x="21571" y="26247"/>
                  </a:cubicBezTo>
                  <a:cubicBezTo>
                    <a:pt x="21834" y="26623"/>
                    <a:pt x="21999" y="27033"/>
                    <a:pt x="22045" y="27489"/>
                  </a:cubicBezTo>
                  <a:cubicBezTo>
                    <a:pt x="22069" y="27713"/>
                    <a:pt x="22057" y="27926"/>
                    <a:pt x="22229" y="28098"/>
                  </a:cubicBezTo>
                  <a:cubicBezTo>
                    <a:pt x="22339" y="28206"/>
                    <a:pt x="22482" y="28222"/>
                    <a:pt x="22609" y="28300"/>
                  </a:cubicBezTo>
                  <a:cubicBezTo>
                    <a:pt x="22763" y="28394"/>
                    <a:pt x="22860" y="28541"/>
                    <a:pt x="23004" y="28644"/>
                  </a:cubicBezTo>
                  <a:cubicBezTo>
                    <a:pt x="23105" y="28714"/>
                    <a:pt x="23212" y="28751"/>
                    <a:pt x="23322" y="28779"/>
                  </a:cubicBezTo>
                  <a:cubicBezTo>
                    <a:pt x="23084" y="28867"/>
                    <a:pt x="22849" y="28950"/>
                    <a:pt x="22572" y="28950"/>
                  </a:cubicBezTo>
                  <a:cubicBezTo>
                    <a:pt x="22506" y="28950"/>
                    <a:pt x="22438" y="28945"/>
                    <a:pt x="22366" y="28935"/>
                  </a:cubicBezTo>
                  <a:cubicBezTo>
                    <a:pt x="22089" y="28894"/>
                    <a:pt x="21830" y="28789"/>
                    <a:pt x="21565" y="28697"/>
                  </a:cubicBezTo>
                  <a:cubicBezTo>
                    <a:pt x="21681" y="28644"/>
                    <a:pt x="21755" y="28476"/>
                    <a:pt x="21637" y="28375"/>
                  </a:cubicBezTo>
                  <a:cubicBezTo>
                    <a:pt x="21490" y="28251"/>
                    <a:pt x="21342" y="28173"/>
                    <a:pt x="21148" y="28144"/>
                  </a:cubicBezTo>
                  <a:cubicBezTo>
                    <a:pt x="21129" y="28141"/>
                    <a:pt x="21109" y="28140"/>
                    <a:pt x="21089" y="28140"/>
                  </a:cubicBezTo>
                  <a:cubicBezTo>
                    <a:pt x="21041" y="28140"/>
                    <a:pt x="20993" y="28146"/>
                    <a:pt x="20947" y="28146"/>
                  </a:cubicBezTo>
                  <a:cubicBezTo>
                    <a:pt x="20924" y="28146"/>
                    <a:pt x="20902" y="28145"/>
                    <a:pt x="20881" y="28141"/>
                  </a:cubicBezTo>
                  <a:cubicBezTo>
                    <a:pt x="20694" y="28107"/>
                    <a:pt x="20715" y="28039"/>
                    <a:pt x="20613" y="27922"/>
                  </a:cubicBezTo>
                  <a:cubicBezTo>
                    <a:pt x="20451" y="27734"/>
                    <a:pt x="20251" y="27649"/>
                    <a:pt x="20145" y="27403"/>
                  </a:cubicBezTo>
                  <a:cubicBezTo>
                    <a:pt x="20035" y="27147"/>
                    <a:pt x="19996" y="26840"/>
                    <a:pt x="19971" y="26566"/>
                  </a:cubicBezTo>
                  <a:cubicBezTo>
                    <a:pt x="19969" y="26549"/>
                    <a:pt x="19955" y="26539"/>
                    <a:pt x="19941" y="26539"/>
                  </a:cubicBezTo>
                  <a:cubicBezTo>
                    <a:pt x="19931" y="26539"/>
                    <a:pt x="19921" y="26545"/>
                    <a:pt x="19918" y="26558"/>
                  </a:cubicBezTo>
                  <a:cubicBezTo>
                    <a:pt x="19814" y="27046"/>
                    <a:pt x="19753" y="27540"/>
                    <a:pt x="20136" y="27927"/>
                  </a:cubicBezTo>
                  <a:cubicBezTo>
                    <a:pt x="20239" y="28030"/>
                    <a:pt x="20336" y="28140"/>
                    <a:pt x="20425" y="28255"/>
                  </a:cubicBezTo>
                  <a:cubicBezTo>
                    <a:pt x="20477" y="28327"/>
                    <a:pt x="20515" y="28396"/>
                    <a:pt x="20594" y="28444"/>
                  </a:cubicBezTo>
                  <a:cubicBezTo>
                    <a:pt x="20687" y="28501"/>
                    <a:pt x="20779" y="28494"/>
                    <a:pt x="20881" y="28511"/>
                  </a:cubicBezTo>
                  <a:cubicBezTo>
                    <a:pt x="21028" y="28534"/>
                    <a:pt x="21135" y="28552"/>
                    <a:pt x="21250" y="28603"/>
                  </a:cubicBezTo>
                  <a:cubicBezTo>
                    <a:pt x="21158" y="28579"/>
                    <a:pt x="21064" y="28561"/>
                    <a:pt x="20969" y="28552"/>
                  </a:cubicBezTo>
                  <a:cubicBezTo>
                    <a:pt x="20678" y="28524"/>
                    <a:pt x="20396" y="28521"/>
                    <a:pt x="20115" y="28518"/>
                  </a:cubicBezTo>
                  <a:cubicBezTo>
                    <a:pt x="20105" y="28511"/>
                    <a:pt x="20093" y="28506"/>
                    <a:pt x="20082" y="28498"/>
                  </a:cubicBezTo>
                  <a:cubicBezTo>
                    <a:pt x="19933" y="28388"/>
                    <a:pt x="19855" y="28275"/>
                    <a:pt x="19688" y="28179"/>
                  </a:cubicBezTo>
                  <a:cubicBezTo>
                    <a:pt x="19452" y="28046"/>
                    <a:pt x="19316" y="27977"/>
                    <a:pt x="19252" y="27726"/>
                  </a:cubicBezTo>
                  <a:cubicBezTo>
                    <a:pt x="19217" y="27589"/>
                    <a:pt x="19227" y="27445"/>
                    <a:pt x="19183" y="27308"/>
                  </a:cubicBezTo>
                  <a:cubicBezTo>
                    <a:pt x="19080" y="26988"/>
                    <a:pt x="18831" y="26752"/>
                    <a:pt x="18877" y="26388"/>
                  </a:cubicBezTo>
                  <a:cubicBezTo>
                    <a:pt x="18879" y="26368"/>
                    <a:pt x="18862" y="26358"/>
                    <a:pt x="18846" y="26355"/>
                  </a:cubicBezTo>
                  <a:cubicBezTo>
                    <a:pt x="18853" y="26325"/>
                    <a:pt x="18824" y="26300"/>
                    <a:pt x="18796" y="26300"/>
                  </a:cubicBezTo>
                  <a:cubicBezTo>
                    <a:pt x="18784" y="26300"/>
                    <a:pt x="18773" y="26304"/>
                    <a:pt x="18765" y="26314"/>
                  </a:cubicBezTo>
                  <a:cubicBezTo>
                    <a:pt x="18499" y="26607"/>
                    <a:pt x="18450" y="26984"/>
                    <a:pt x="18468" y="27367"/>
                  </a:cubicBezTo>
                  <a:cubicBezTo>
                    <a:pt x="18483" y="27689"/>
                    <a:pt x="18416" y="27913"/>
                    <a:pt x="18190" y="28140"/>
                  </a:cubicBezTo>
                  <a:cubicBezTo>
                    <a:pt x="18116" y="28215"/>
                    <a:pt x="18062" y="28264"/>
                    <a:pt x="18016" y="28327"/>
                  </a:cubicBezTo>
                  <a:cubicBezTo>
                    <a:pt x="17979" y="28330"/>
                    <a:pt x="17945" y="28328"/>
                    <a:pt x="17903" y="28334"/>
                  </a:cubicBezTo>
                  <a:cubicBezTo>
                    <a:pt x="17617" y="28372"/>
                    <a:pt x="17343" y="28527"/>
                    <a:pt x="17030" y="28572"/>
                  </a:cubicBezTo>
                  <a:cubicBezTo>
                    <a:pt x="16943" y="28584"/>
                    <a:pt x="16317" y="28570"/>
                    <a:pt x="16160" y="28621"/>
                  </a:cubicBezTo>
                  <a:cubicBezTo>
                    <a:pt x="16140" y="28627"/>
                    <a:pt x="16124" y="28632"/>
                    <a:pt x="16106" y="28638"/>
                  </a:cubicBezTo>
                  <a:cubicBezTo>
                    <a:pt x="16186" y="28576"/>
                    <a:pt x="16276" y="28528"/>
                    <a:pt x="16372" y="28497"/>
                  </a:cubicBezTo>
                  <a:cubicBezTo>
                    <a:pt x="16566" y="28433"/>
                    <a:pt x="16776" y="28451"/>
                    <a:pt x="16976" y="28420"/>
                  </a:cubicBezTo>
                  <a:cubicBezTo>
                    <a:pt x="17239" y="28378"/>
                    <a:pt x="17482" y="28315"/>
                    <a:pt x="17655" y="28097"/>
                  </a:cubicBezTo>
                  <a:cubicBezTo>
                    <a:pt x="17763" y="27962"/>
                    <a:pt x="17766" y="27863"/>
                    <a:pt x="17835" y="27712"/>
                  </a:cubicBezTo>
                  <a:cubicBezTo>
                    <a:pt x="17944" y="27480"/>
                    <a:pt x="18071" y="27271"/>
                    <a:pt x="18203" y="27053"/>
                  </a:cubicBezTo>
                  <a:cubicBezTo>
                    <a:pt x="18393" y="26738"/>
                    <a:pt x="18363" y="26343"/>
                    <a:pt x="18559" y="26048"/>
                  </a:cubicBezTo>
                  <a:cubicBezTo>
                    <a:pt x="18589" y="26004"/>
                    <a:pt x="18550" y="25947"/>
                    <a:pt x="18501" y="25946"/>
                  </a:cubicBezTo>
                  <a:cubicBezTo>
                    <a:pt x="18495" y="25946"/>
                    <a:pt x="18490" y="25946"/>
                    <a:pt x="18484" y="25946"/>
                  </a:cubicBezTo>
                  <a:cubicBezTo>
                    <a:pt x="18278" y="25946"/>
                    <a:pt x="18195" y="26058"/>
                    <a:pt x="18114" y="26253"/>
                  </a:cubicBezTo>
                  <a:cubicBezTo>
                    <a:pt x="18053" y="26400"/>
                    <a:pt x="18074" y="26581"/>
                    <a:pt x="17999" y="26729"/>
                  </a:cubicBezTo>
                  <a:cubicBezTo>
                    <a:pt x="17937" y="26852"/>
                    <a:pt x="17819" y="26951"/>
                    <a:pt x="17740" y="27065"/>
                  </a:cubicBezTo>
                  <a:cubicBezTo>
                    <a:pt x="17635" y="27218"/>
                    <a:pt x="17599" y="27366"/>
                    <a:pt x="17515" y="27529"/>
                  </a:cubicBezTo>
                  <a:cubicBezTo>
                    <a:pt x="17158" y="28222"/>
                    <a:pt x="16689" y="27968"/>
                    <a:pt x="16123" y="28260"/>
                  </a:cubicBezTo>
                  <a:cubicBezTo>
                    <a:pt x="15951" y="28349"/>
                    <a:pt x="15818" y="28481"/>
                    <a:pt x="15710" y="28633"/>
                  </a:cubicBezTo>
                  <a:cubicBezTo>
                    <a:pt x="15663" y="28641"/>
                    <a:pt x="15619" y="28660"/>
                    <a:pt x="15583" y="28690"/>
                  </a:cubicBezTo>
                  <a:cubicBezTo>
                    <a:pt x="15210" y="28983"/>
                    <a:pt x="14844" y="29088"/>
                    <a:pt x="14475" y="29088"/>
                  </a:cubicBezTo>
                  <a:cubicBezTo>
                    <a:pt x="14455" y="29088"/>
                    <a:pt x="14434" y="29087"/>
                    <a:pt x="14414" y="29087"/>
                  </a:cubicBezTo>
                  <a:cubicBezTo>
                    <a:pt x="14605" y="28887"/>
                    <a:pt x="14753" y="28628"/>
                    <a:pt x="14970" y="28430"/>
                  </a:cubicBezTo>
                  <a:cubicBezTo>
                    <a:pt x="15355" y="28080"/>
                    <a:pt x="15565" y="27692"/>
                    <a:pt x="15375" y="27158"/>
                  </a:cubicBezTo>
                  <a:cubicBezTo>
                    <a:pt x="15367" y="27134"/>
                    <a:pt x="15343" y="27120"/>
                    <a:pt x="15320" y="27120"/>
                  </a:cubicBezTo>
                  <a:cubicBezTo>
                    <a:pt x="15299" y="27120"/>
                    <a:pt x="15278" y="27132"/>
                    <a:pt x="15271" y="27158"/>
                  </a:cubicBezTo>
                  <a:cubicBezTo>
                    <a:pt x="15231" y="27320"/>
                    <a:pt x="15224" y="27485"/>
                    <a:pt x="15190" y="27648"/>
                  </a:cubicBezTo>
                  <a:cubicBezTo>
                    <a:pt x="15130" y="27933"/>
                    <a:pt x="14991" y="28055"/>
                    <a:pt x="14772" y="28233"/>
                  </a:cubicBezTo>
                  <a:cubicBezTo>
                    <a:pt x="14500" y="28455"/>
                    <a:pt x="14304" y="28914"/>
                    <a:pt x="13959" y="29026"/>
                  </a:cubicBezTo>
                  <a:cubicBezTo>
                    <a:pt x="13608" y="28951"/>
                    <a:pt x="13252" y="28817"/>
                    <a:pt x="12886" y="28695"/>
                  </a:cubicBezTo>
                  <a:cubicBezTo>
                    <a:pt x="12837" y="28678"/>
                    <a:pt x="12793" y="28660"/>
                    <a:pt x="12747" y="28644"/>
                  </a:cubicBezTo>
                  <a:cubicBezTo>
                    <a:pt x="13031" y="28503"/>
                    <a:pt x="13282" y="28267"/>
                    <a:pt x="13526" y="28081"/>
                  </a:cubicBezTo>
                  <a:cubicBezTo>
                    <a:pt x="13651" y="27987"/>
                    <a:pt x="13793" y="27898"/>
                    <a:pt x="13864" y="27756"/>
                  </a:cubicBezTo>
                  <a:cubicBezTo>
                    <a:pt x="14010" y="27466"/>
                    <a:pt x="13933" y="27188"/>
                    <a:pt x="14230" y="26955"/>
                  </a:cubicBezTo>
                  <a:cubicBezTo>
                    <a:pt x="14277" y="26919"/>
                    <a:pt x="14232" y="26863"/>
                    <a:pt x="14184" y="26863"/>
                  </a:cubicBezTo>
                  <a:cubicBezTo>
                    <a:pt x="14177" y="26863"/>
                    <a:pt x="14169" y="26865"/>
                    <a:pt x="14162" y="26868"/>
                  </a:cubicBezTo>
                  <a:cubicBezTo>
                    <a:pt x="13793" y="27024"/>
                    <a:pt x="13786" y="27292"/>
                    <a:pt x="13589" y="27597"/>
                  </a:cubicBezTo>
                  <a:cubicBezTo>
                    <a:pt x="13439" y="27829"/>
                    <a:pt x="13178" y="27966"/>
                    <a:pt x="12954" y="28124"/>
                  </a:cubicBezTo>
                  <a:cubicBezTo>
                    <a:pt x="12738" y="28277"/>
                    <a:pt x="12533" y="28429"/>
                    <a:pt x="12263" y="28436"/>
                  </a:cubicBezTo>
                  <a:cubicBezTo>
                    <a:pt x="11985" y="28309"/>
                    <a:pt x="11722" y="28207"/>
                    <a:pt x="11382" y="28207"/>
                  </a:cubicBezTo>
                  <a:cubicBezTo>
                    <a:pt x="11312" y="28207"/>
                    <a:pt x="11240" y="28212"/>
                    <a:pt x="11163" y="28221"/>
                  </a:cubicBezTo>
                  <a:cubicBezTo>
                    <a:pt x="11143" y="28216"/>
                    <a:pt x="11124" y="28211"/>
                    <a:pt x="11106" y="28208"/>
                  </a:cubicBezTo>
                  <a:cubicBezTo>
                    <a:pt x="11100" y="28051"/>
                    <a:pt x="11084" y="27879"/>
                    <a:pt x="11132" y="27751"/>
                  </a:cubicBezTo>
                  <a:cubicBezTo>
                    <a:pt x="11187" y="27603"/>
                    <a:pt x="11358" y="27505"/>
                    <a:pt x="11432" y="27373"/>
                  </a:cubicBezTo>
                  <a:cubicBezTo>
                    <a:pt x="11580" y="27114"/>
                    <a:pt x="11554" y="26803"/>
                    <a:pt x="11662" y="26526"/>
                  </a:cubicBezTo>
                  <a:lnTo>
                    <a:pt x="11663" y="26526"/>
                  </a:lnTo>
                  <a:cubicBezTo>
                    <a:pt x="11856" y="26034"/>
                    <a:pt x="11711" y="25510"/>
                    <a:pt x="12056" y="25088"/>
                  </a:cubicBezTo>
                  <a:cubicBezTo>
                    <a:pt x="12337" y="25206"/>
                    <a:pt x="12615" y="25337"/>
                    <a:pt x="12909" y="25407"/>
                  </a:cubicBezTo>
                  <a:cubicBezTo>
                    <a:pt x="13448" y="25537"/>
                    <a:pt x="13918" y="25524"/>
                    <a:pt x="14446" y="25757"/>
                  </a:cubicBezTo>
                  <a:cubicBezTo>
                    <a:pt x="14472" y="25768"/>
                    <a:pt x="14500" y="25774"/>
                    <a:pt x="14528" y="25774"/>
                  </a:cubicBezTo>
                  <a:cubicBezTo>
                    <a:pt x="14541" y="25774"/>
                    <a:pt x="14555" y="25773"/>
                    <a:pt x="14568" y="25770"/>
                  </a:cubicBezTo>
                  <a:cubicBezTo>
                    <a:pt x="14612" y="25778"/>
                    <a:pt x="14658" y="25782"/>
                    <a:pt x="14704" y="25782"/>
                  </a:cubicBezTo>
                  <a:cubicBezTo>
                    <a:pt x="14856" y="25782"/>
                    <a:pt x="15015" y="25741"/>
                    <a:pt x="15140" y="25677"/>
                  </a:cubicBezTo>
                  <a:cubicBezTo>
                    <a:pt x="15398" y="25547"/>
                    <a:pt x="15541" y="25332"/>
                    <a:pt x="15821" y="25221"/>
                  </a:cubicBezTo>
                  <a:cubicBezTo>
                    <a:pt x="16106" y="25106"/>
                    <a:pt x="16403" y="25025"/>
                    <a:pt x="16690" y="24915"/>
                  </a:cubicBezTo>
                  <a:cubicBezTo>
                    <a:pt x="16869" y="25172"/>
                    <a:pt x="17186" y="25357"/>
                    <a:pt x="17502" y="25470"/>
                  </a:cubicBezTo>
                  <a:cubicBezTo>
                    <a:pt x="17598" y="25505"/>
                    <a:pt x="17691" y="25521"/>
                    <a:pt x="17782" y="25521"/>
                  </a:cubicBezTo>
                  <a:cubicBezTo>
                    <a:pt x="17925" y="25521"/>
                    <a:pt x="18065" y="25481"/>
                    <a:pt x="18203" y="25406"/>
                  </a:cubicBezTo>
                  <a:cubicBezTo>
                    <a:pt x="18392" y="25304"/>
                    <a:pt x="18544" y="25147"/>
                    <a:pt x="18728" y="25038"/>
                  </a:cubicBezTo>
                  <a:cubicBezTo>
                    <a:pt x="18911" y="24929"/>
                    <a:pt x="19117" y="24894"/>
                    <a:pt x="19295" y="24779"/>
                  </a:cubicBezTo>
                  <a:cubicBezTo>
                    <a:pt x="19300" y="24779"/>
                    <a:pt x="19304" y="24780"/>
                    <a:pt x="19310" y="24780"/>
                  </a:cubicBezTo>
                  <a:cubicBezTo>
                    <a:pt x="19595" y="25168"/>
                    <a:pt x="20085" y="25544"/>
                    <a:pt x="20542" y="25544"/>
                  </a:cubicBezTo>
                  <a:cubicBezTo>
                    <a:pt x="20760" y="25544"/>
                    <a:pt x="20970" y="25459"/>
                    <a:pt x="21148" y="25249"/>
                  </a:cubicBezTo>
                  <a:cubicBezTo>
                    <a:pt x="21302" y="25068"/>
                    <a:pt x="21411" y="24812"/>
                    <a:pt x="21477" y="24542"/>
                  </a:cubicBezTo>
                  <a:cubicBezTo>
                    <a:pt x="21984" y="24832"/>
                    <a:pt x="22272" y="25282"/>
                    <a:pt x="22948" y="25282"/>
                  </a:cubicBezTo>
                  <a:cubicBezTo>
                    <a:pt x="22968" y="25282"/>
                    <a:pt x="22989" y="25281"/>
                    <a:pt x="23010" y="25281"/>
                  </a:cubicBezTo>
                  <a:cubicBezTo>
                    <a:pt x="23341" y="25267"/>
                    <a:pt x="23591" y="25149"/>
                    <a:pt x="23872" y="24991"/>
                  </a:cubicBezTo>
                  <a:cubicBezTo>
                    <a:pt x="24065" y="24883"/>
                    <a:pt x="24231" y="24741"/>
                    <a:pt x="24443" y="24685"/>
                  </a:cubicBezTo>
                  <a:cubicBezTo>
                    <a:pt x="24688" y="24619"/>
                    <a:pt x="24916" y="24615"/>
                    <a:pt x="25152" y="24538"/>
                  </a:cubicBezTo>
                  <a:close/>
                  <a:moveTo>
                    <a:pt x="26826" y="28441"/>
                  </a:moveTo>
                  <a:cubicBezTo>
                    <a:pt x="26861" y="28503"/>
                    <a:pt x="26896" y="28566"/>
                    <a:pt x="26935" y="28629"/>
                  </a:cubicBezTo>
                  <a:cubicBezTo>
                    <a:pt x="27065" y="28841"/>
                    <a:pt x="27268" y="28966"/>
                    <a:pt x="27447" y="29132"/>
                  </a:cubicBezTo>
                  <a:cubicBezTo>
                    <a:pt x="27968" y="29617"/>
                    <a:pt x="28023" y="30351"/>
                    <a:pt x="28313" y="30969"/>
                  </a:cubicBezTo>
                  <a:cubicBezTo>
                    <a:pt x="28347" y="31040"/>
                    <a:pt x="28403" y="31069"/>
                    <a:pt x="28461" y="31069"/>
                  </a:cubicBezTo>
                  <a:cubicBezTo>
                    <a:pt x="28487" y="31069"/>
                    <a:pt x="28513" y="31063"/>
                    <a:pt x="28538" y="31052"/>
                  </a:cubicBezTo>
                  <a:cubicBezTo>
                    <a:pt x="28626" y="31152"/>
                    <a:pt x="28734" y="31202"/>
                    <a:pt x="28868" y="31226"/>
                  </a:cubicBezTo>
                  <a:cubicBezTo>
                    <a:pt x="28881" y="31294"/>
                    <a:pt x="28886" y="31363"/>
                    <a:pt x="28885" y="31432"/>
                  </a:cubicBezTo>
                  <a:cubicBezTo>
                    <a:pt x="28519" y="31485"/>
                    <a:pt x="28159" y="31562"/>
                    <a:pt x="27804" y="31666"/>
                  </a:cubicBezTo>
                  <a:cubicBezTo>
                    <a:pt x="27465" y="31768"/>
                    <a:pt x="27132" y="31971"/>
                    <a:pt x="26779" y="32020"/>
                  </a:cubicBezTo>
                  <a:cubicBezTo>
                    <a:pt x="26758" y="31927"/>
                    <a:pt x="26742" y="31831"/>
                    <a:pt x="26733" y="31736"/>
                  </a:cubicBezTo>
                  <a:cubicBezTo>
                    <a:pt x="26696" y="31270"/>
                    <a:pt x="26637" y="30296"/>
                    <a:pt x="27071" y="30000"/>
                  </a:cubicBezTo>
                  <a:cubicBezTo>
                    <a:pt x="27136" y="29956"/>
                    <a:pt x="27144" y="29821"/>
                    <a:pt x="27046" y="29809"/>
                  </a:cubicBezTo>
                  <a:cubicBezTo>
                    <a:pt x="27018" y="29805"/>
                    <a:pt x="26992" y="29804"/>
                    <a:pt x="26966" y="29804"/>
                  </a:cubicBezTo>
                  <a:cubicBezTo>
                    <a:pt x="26511" y="29804"/>
                    <a:pt x="26443" y="30394"/>
                    <a:pt x="26395" y="30778"/>
                  </a:cubicBezTo>
                  <a:cubicBezTo>
                    <a:pt x="26339" y="31224"/>
                    <a:pt x="26388" y="31639"/>
                    <a:pt x="26404" y="32084"/>
                  </a:cubicBezTo>
                  <a:cubicBezTo>
                    <a:pt x="26409" y="32204"/>
                    <a:pt x="26359" y="33071"/>
                    <a:pt x="26122" y="33158"/>
                  </a:cubicBezTo>
                  <a:cubicBezTo>
                    <a:pt x="26095" y="33168"/>
                    <a:pt x="26070" y="33183"/>
                    <a:pt x="26048" y="33203"/>
                  </a:cubicBezTo>
                  <a:cubicBezTo>
                    <a:pt x="25973" y="33227"/>
                    <a:pt x="25839" y="33270"/>
                    <a:pt x="25685" y="33320"/>
                  </a:cubicBezTo>
                  <a:cubicBezTo>
                    <a:pt x="25190" y="33177"/>
                    <a:pt x="24884" y="32810"/>
                    <a:pt x="24470" y="32488"/>
                  </a:cubicBezTo>
                  <a:cubicBezTo>
                    <a:pt x="24120" y="32212"/>
                    <a:pt x="23704" y="32033"/>
                    <a:pt x="23263" y="31971"/>
                  </a:cubicBezTo>
                  <a:cubicBezTo>
                    <a:pt x="23260" y="31970"/>
                    <a:pt x="23258" y="31970"/>
                    <a:pt x="23255" y="31970"/>
                  </a:cubicBezTo>
                  <a:cubicBezTo>
                    <a:pt x="23214" y="31970"/>
                    <a:pt x="23193" y="32025"/>
                    <a:pt x="23229" y="32051"/>
                  </a:cubicBezTo>
                  <a:cubicBezTo>
                    <a:pt x="23472" y="32232"/>
                    <a:pt x="23741" y="32369"/>
                    <a:pt x="23989" y="32544"/>
                  </a:cubicBezTo>
                  <a:cubicBezTo>
                    <a:pt x="24275" y="32745"/>
                    <a:pt x="24499" y="33013"/>
                    <a:pt x="24766" y="33239"/>
                  </a:cubicBezTo>
                  <a:cubicBezTo>
                    <a:pt x="24883" y="33341"/>
                    <a:pt x="25012" y="33428"/>
                    <a:pt x="25149" y="33501"/>
                  </a:cubicBezTo>
                  <a:cubicBezTo>
                    <a:pt x="24930" y="33575"/>
                    <a:pt x="24769" y="33634"/>
                    <a:pt x="24798" y="33634"/>
                  </a:cubicBezTo>
                  <a:cubicBezTo>
                    <a:pt x="24800" y="33634"/>
                    <a:pt x="24802" y="33634"/>
                    <a:pt x="24806" y="33634"/>
                  </a:cubicBezTo>
                  <a:lnTo>
                    <a:pt x="24806" y="33634"/>
                  </a:lnTo>
                  <a:cubicBezTo>
                    <a:pt x="24654" y="33656"/>
                    <a:pt x="24507" y="33663"/>
                    <a:pt x="24360" y="33674"/>
                  </a:cubicBezTo>
                  <a:cubicBezTo>
                    <a:pt x="24354" y="33669"/>
                    <a:pt x="24347" y="33666"/>
                    <a:pt x="24339" y="33662"/>
                  </a:cubicBezTo>
                  <a:cubicBezTo>
                    <a:pt x="23717" y="33470"/>
                    <a:pt x="23194" y="33375"/>
                    <a:pt x="22721" y="32883"/>
                  </a:cubicBezTo>
                  <a:cubicBezTo>
                    <a:pt x="22462" y="32613"/>
                    <a:pt x="22392" y="32555"/>
                    <a:pt x="22050" y="32472"/>
                  </a:cubicBezTo>
                  <a:cubicBezTo>
                    <a:pt x="22024" y="32466"/>
                    <a:pt x="22002" y="32463"/>
                    <a:pt x="21982" y="32463"/>
                  </a:cubicBezTo>
                  <a:cubicBezTo>
                    <a:pt x="21830" y="32463"/>
                    <a:pt x="21871" y="32639"/>
                    <a:pt x="21789" y="32639"/>
                  </a:cubicBezTo>
                  <a:cubicBezTo>
                    <a:pt x="21738" y="32639"/>
                    <a:pt x="21642" y="32574"/>
                    <a:pt x="21427" y="32361"/>
                  </a:cubicBezTo>
                  <a:lnTo>
                    <a:pt x="21427" y="32361"/>
                  </a:lnTo>
                  <a:cubicBezTo>
                    <a:pt x="21435" y="32370"/>
                    <a:pt x="21441" y="32374"/>
                    <a:pt x="21444" y="32374"/>
                  </a:cubicBezTo>
                  <a:cubicBezTo>
                    <a:pt x="21472" y="32374"/>
                    <a:pt x="21289" y="32059"/>
                    <a:pt x="21258" y="32005"/>
                  </a:cubicBezTo>
                  <a:lnTo>
                    <a:pt x="21258" y="32005"/>
                  </a:lnTo>
                  <a:cubicBezTo>
                    <a:pt x="21258" y="32005"/>
                    <a:pt x="21258" y="32005"/>
                    <a:pt x="21258" y="32005"/>
                  </a:cubicBezTo>
                  <a:cubicBezTo>
                    <a:pt x="21255" y="32000"/>
                    <a:pt x="21253" y="31998"/>
                    <a:pt x="21253" y="31998"/>
                  </a:cubicBezTo>
                  <a:lnTo>
                    <a:pt x="21253" y="31998"/>
                  </a:lnTo>
                  <a:cubicBezTo>
                    <a:pt x="21253" y="31998"/>
                    <a:pt x="21255" y="32000"/>
                    <a:pt x="21258" y="32005"/>
                  </a:cubicBezTo>
                  <a:lnTo>
                    <a:pt x="21258" y="32005"/>
                  </a:lnTo>
                  <a:cubicBezTo>
                    <a:pt x="21239" y="31986"/>
                    <a:pt x="21215" y="31973"/>
                    <a:pt x="21189" y="31966"/>
                  </a:cubicBezTo>
                  <a:cubicBezTo>
                    <a:pt x="21022" y="31955"/>
                    <a:pt x="20941" y="31822"/>
                    <a:pt x="20946" y="31567"/>
                  </a:cubicBezTo>
                  <a:cubicBezTo>
                    <a:pt x="20884" y="31365"/>
                    <a:pt x="20887" y="31062"/>
                    <a:pt x="20855" y="30853"/>
                  </a:cubicBezTo>
                  <a:cubicBezTo>
                    <a:pt x="20852" y="30834"/>
                    <a:pt x="20836" y="30825"/>
                    <a:pt x="20819" y="30825"/>
                  </a:cubicBezTo>
                  <a:cubicBezTo>
                    <a:pt x="20802" y="30825"/>
                    <a:pt x="20784" y="30835"/>
                    <a:pt x="20780" y="30853"/>
                  </a:cubicBezTo>
                  <a:cubicBezTo>
                    <a:pt x="20754" y="30976"/>
                    <a:pt x="20726" y="31113"/>
                    <a:pt x="20704" y="31254"/>
                  </a:cubicBezTo>
                  <a:cubicBezTo>
                    <a:pt x="20454" y="31288"/>
                    <a:pt x="20501" y="31546"/>
                    <a:pt x="20385" y="31718"/>
                  </a:cubicBezTo>
                  <a:cubicBezTo>
                    <a:pt x="20329" y="31800"/>
                    <a:pt x="20243" y="31898"/>
                    <a:pt x="20140" y="31898"/>
                  </a:cubicBezTo>
                  <a:cubicBezTo>
                    <a:pt x="20119" y="31898"/>
                    <a:pt x="20099" y="31894"/>
                    <a:pt x="20077" y="31886"/>
                  </a:cubicBezTo>
                  <a:cubicBezTo>
                    <a:pt x="19962" y="31842"/>
                    <a:pt x="19925" y="31707"/>
                    <a:pt x="19909" y="31597"/>
                  </a:cubicBezTo>
                  <a:cubicBezTo>
                    <a:pt x="19903" y="31562"/>
                    <a:pt x="19867" y="31542"/>
                    <a:pt x="19834" y="31542"/>
                  </a:cubicBezTo>
                  <a:cubicBezTo>
                    <a:pt x="19814" y="31542"/>
                    <a:pt x="19795" y="31549"/>
                    <a:pt x="19782" y="31564"/>
                  </a:cubicBezTo>
                  <a:cubicBezTo>
                    <a:pt x="19554" y="31831"/>
                    <a:pt x="19849" y="32199"/>
                    <a:pt x="20154" y="32199"/>
                  </a:cubicBezTo>
                  <a:cubicBezTo>
                    <a:pt x="20168" y="32199"/>
                    <a:pt x="20181" y="32198"/>
                    <a:pt x="20195" y="32197"/>
                  </a:cubicBezTo>
                  <a:cubicBezTo>
                    <a:pt x="20384" y="32176"/>
                    <a:pt x="20533" y="32045"/>
                    <a:pt x="20640" y="31896"/>
                  </a:cubicBezTo>
                  <a:cubicBezTo>
                    <a:pt x="20659" y="31869"/>
                    <a:pt x="20675" y="31842"/>
                    <a:pt x="20690" y="31814"/>
                  </a:cubicBezTo>
                  <a:cubicBezTo>
                    <a:pt x="20709" y="31935"/>
                    <a:pt x="20746" y="32048"/>
                    <a:pt x="20812" y="32149"/>
                  </a:cubicBezTo>
                  <a:cubicBezTo>
                    <a:pt x="20907" y="32291"/>
                    <a:pt x="21052" y="32367"/>
                    <a:pt x="21132" y="32532"/>
                  </a:cubicBezTo>
                  <a:cubicBezTo>
                    <a:pt x="21213" y="32696"/>
                    <a:pt x="21233" y="32877"/>
                    <a:pt x="21419" y="32975"/>
                  </a:cubicBezTo>
                  <a:cubicBezTo>
                    <a:pt x="21482" y="33008"/>
                    <a:pt x="21529" y="33019"/>
                    <a:pt x="21569" y="33019"/>
                  </a:cubicBezTo>
                  <a:cubicBezTo>
                    <a:pt x="21655" y="33019"/>
                    <a:pt x="21710" y="32968"/>
                    <a:pt x="21815" y="32968"/>
                  </a:cubicBezTo>
                  <a:cubicBezTo>
                    <a:pt x="21825" y="32968"/>
                    <a:pt x="21836" y="32968"/>
                    <a:pt x="21847" y="32969"/>
                  </a:cubicBezTo>
                  <a:cubicBezTo>
                    <a:pt x="22417" y="33022"/>
                    <a:pt x="22375" y="33148"/>
                    <a:pt x="22715" y="33455"/>
                  </a:cubicBezTo>
                  <a:cubicBezTo>
                    <a:pt x="22902" y="33620"/>
                    <a:pt x="23113" y="33754"/>
                    <a:pt x="23342" y="33849"/>
                  </a:cubicBezTo>
                  <a:cubicBezTo>
                    <a:pt x="23312" y="33852"/>
                    <a:pt x="23282" y="33853"/>
                    <a:pt x="23253" y="33853"/>
                  </a:cubicBezTo>
                  <a:cubicBezTo>
                    <a:pt x="23042" y="33853"/>
                    <a:pt x="22845" y="33786"/>
                    <a:pt x="22587" y="33596"/>
                  </a:cubicBezTo>
                  <a:cubicBezTo>
                    <a:pt x="22553" y="33570"/>
                    <a:pt x="22519" y="33543"/>
                    <a:pt x="22488" y="33513"/>
                  </a:cubicBezTo>
                  <a:cubicBezTo>
                    <a:pt x="22493" y="33411"/>
                    <a:pt x="22431" y="33311"/>
                    <a:pt x="22299" y="33311"/>
                  </a:cubicBezTo>
                  <a:cubicBezTo>
                    <a:pt x="22297" y="33311"/>
                    <a:pt x="22295" y="33311"/>
                    <a:pt x="22292" y="33311"/>
                  </a:cubicBezTo>
                  <a:cubicBezTo>
                    <a:pt x="21777" y="33327"/>
                    <a:pt x="21269" y="33364"/>
                    <a:pt x="20761" y="33364"/>
                  </a:cubicBezTo>
                  <a:cubicBezTo>
                    <a:pt x="20514" y="33364"/>
                    <a:pt x="20268" y="33355"/>
                    <a:pt x="20020" y="33331"/>
                  </a:cubicBezTo>
                  <a:cubicBezTo>
                    <a:pt x="19907" y="33320"/>
                    <a:pt x="19799" y="33316"/>
                    <a:pt x="19693" y="33316"/>
                  </a:cubicBezTo>
                  <a:cubicBezTo>
                    <a:pt x="19148" y="33316"/>
                    <a:pt x="18676" y="33436"/>
                    <a:pt x="18084" y="33455"/>
                  </a:cubicBezTo>
                  <a:cubicBezTo>
                    <a:pt x="17100" y="33488"/>
                    <a:pt x="16569" y="33521"/>
                    <a:pt x="15980" y="33793"/>
                  </a:cubicBezTo>
                  <a:cubicBezTo>
                    <a:pt x="16019" y="33712"/>
                    <a:pt x="16055" y="33630"/>
                    <a:pt x="16107" y="33554"/>
                  </a:cubicBezTo>
                  <a:cubicBezTo>
                    <a:pt x="16644" y="32773"/>
                    <a:pt x="16798" y="32911"/>
                    <a:pt x="17512" y="32804"/>
                  </a:cubicBezTo>
                  <a:cubicBezTo>
                    <a:pt x="17829" y="32758"/>
                    <a:pt x="18179" y="32667"/>
                    <a:pt x="18417" y="32433"/>
                  </a:cubicBezTo>
                  <a:cubicBezTo>
                    <a:pt x="18728" y="32126"/>
                    <a:pt x="18742" y="31644"/>
                    <a:pt x="18984" y="31289"/>
                  </a:cubicBezTo>
                  <a:cubicBezTo>
                    <a:pt x="19065" y="31172"/>
                    <a:pt x="18952" y="31034"/>
                    <a:pt x="18828" y="31034"/>
                  </a:cubicBezTo>
                  <a:cubicBezTo>
                    <a:pt x="18816" y="31034"/>
                    <a:pt x="18803" y="31035"/>
                    <a:pt x="18791" y="31038"/>
                  </a:cubicBezTo>
                  <a:cubicBezTo>
                    <a:pt x="18501" y="31107"/>
                    <a:pt x="18430" y="31263"/>
                    <a:pt x="18324" y="31531"/>
                  </a:cubicBezTo>
                  <a:cubicBezTo>
                    <a:pt x="18153" y="31958"/>
                    <a:pt x="18237" y="32103"/>
                    <a:pt x="17659" y="32329"/>
                  </a:cubicBezTo>
                  <a:cubicBezTo>
                    <a:pt x="17437" y="32416"/>
                    <a:pt x="17177" y="32427"/>
                    <a:pt x="16947" y="32487"/>
                  </a:cubicBezTo>
                  <a:cubicBezTo>
                    <a:pt x="15993" y="32735"/>
                    <a:pt x="15941" y="33560"/>
                    <a:pt x="15354" y="34150"/>
                  </a:cubicBezTo>
                  <a:cubicBezTo>
                    <a:pt x="15311" y="34179"/>
                    <a:pt x="15267" y="34210"/>
                    <a:pt x="15221" y="34241"/>
                  </a:cubicBezTo>
                  <a:cubicBezTo>
                    <a:pt x="15185" y="34199"/>
                    <a:pt x="15135" y="34170"/>
                    <a:pt x="15073" y="34170"/>
                  </a:cubicBezTo>
                  <a:cubicBezTo>
                    <a:pt x="15052" y="34170"/>
                    <a:pt x="15028" y="34174"/>
                    <a:pt x="15004" y="34181"/>
                  </a:cubicBezTo>
                  <a:cubicBezTo>
                    <a:pt x="14958" y="34196"/>
                    <a:pt x="14910" y="34203"/>
                    <a:pt x="14863" y="34203"/>
                  </a:cubicBezTo>
                  <a:cubicBezTo>
                    <a:pt x="14593" y="34203"/>
                    <a:pt x="14303" y="33990"/>
                    <a:pt x="14045" y="33815"/>
                  </a:cubicBezTo>
                  <a:cubicBezTo>
                    <a:pt x="14162" y="33754"/>
                    <a:pt x="14269" y="33676"/>
                    <a:pt x="14361" y="33582"/>
                  </a:cubicBezTo>
                  <a:cubicBezTo>
                    <a:pt x="14564" y="33384"/>
                    <a:pt x="14717" y="33140"/>
                    <a:pt x="14936" y="32957"/>
                  </a:cubicBezTo>
                  <a:cubicBezTo>
                    <a:pt x="15191" y="32745"/>
                    <a:pt x="15511" y="32696"/>
                    <a:pt x="15781" y="32525"/>
                  </a:cubicBezTo>
                  <a:cubicBezTo>
                    <a:pt x="15848" y="32482"/>
                    <a:pt x="15849" y="32352"/>
                    <a:pt x="15756" y="32337"/>
                  </a:cubicBezTo>
                  <a:cubicBezTo>
                    <a:pt x="15703" y="32329"/>
                    <a:pt x="15652" y="32325"/>
                    <a:pt x="15602" y="32325"/>
                  </a:cubicBezTo>
                  <a:cubicBezTo>
                    <a:pt x="14817" y="32325"/>
                    <a:pt x="14434" y="33297"/>
                    <a:pt x="13786" y="33654"/>
                  </a:cubicBezTo>
                  <a:cubicBezTo>
                    <a:pt x="13770" y="33646"/>
                    <a:pt x="13756" y="33639"/>
                    <a:pt x="13740" y="33632"/>
                  </a:cubicBezTo>
                  <a:cubicBezTo>
                    <a:pt x="13469" y="33509"/>
                    <a:pt x="13194" y="33375"/>
                    <a:pt x="12920" y="33250"/>
                  </a:cubicBezTo>
                  <a:cubicBezTo>
                    <a:pt x="12995" y="33221"/>
                    <a:pt x="13069" y="33187"/>
                    <a:pt x="13141" y="33147"/>
                  </a:cubicBezTo>
                  <a:cubicBezTo>
                    <a:pt x="13534" y="32932"/>
                    <a:pt x="13761" y="32632"/>
                    <a:pt x="14217" y="32508"/>
                  </a:cubicBezTo>
                  <a:cubicBezTo>
                    <a:pt x="14802" y="32351"/>
                    <a:pt x="15367" y="31953"/>
                    <a:pt x="15546" y="31351"/>
                  </a:cubicBezTo>
                  <a:cubicBezTo>
                    <a:pt x="15571" y="31266"/>
                    <a:pt x="15505" y="31211"/>
                    <a:pt x="15436" y="31211"/>
                  </a:cubicBezTo>
                  <a:cubicBezTo>
                    <a:pt x="15399" y="31211"/>
                    <a:pt x="15362" y="31227"/>
                    <a:pt x="15337" y="31263"/>
                  </a:cubicBezTo>
                  <a:cubicBezTo>
                    <a:pt x="15120" y="31576"/>
                    <a:pt x="14926" y="31874"/>
                    <a:pt x="14585" y="32070"/>
                  </a:cubicBezTo>
                  <a:cubicBezTo>
                    <a:pt x="14303" y="32231"/>
                    <a:pt x="13977" y="32229"/>
                    <a:pt x="13695" y="32373"/>
                  </a:cubicBezTo>
                  <a:cubicBezTo>
                    <a:pt x="13548" y="32447"/>
                    <a:pt x="13448" y="32564"/>
                    <a:pt x="13327" y="32674"/>
                  </a:cubicBezTo>
                  <a:cubicBezTo>
                    <a:pt x="13093" y="32886"/>
                    <a:pt x="12837" y="32973"/>
                    <a:pt x="12587" y="33101"/>
                  </a:cubicBezTo>
                  <a:cubicBezTo>
                    <a:pt x="12550" y="33085"/>
                    <a:pt x="12513" y="33068"/>
                    <a:pt x="12476" y="33054"/>
                  </a:cubicBezTo>
                  <a:cubicBezTo>
                    <a:pt x="12249" y="32960"/>
                    <a:pt x="12052" y="32939"/>
                    <a:pt x="11813" y="32939"/>
                  </a:cubicBezTo>
                  <a:cubicBezTo>
                    <a:pt x="11785" y="32939"/>
                    <a:pt x="11757" y="32939"/>
                    <a:pt x="11728" y="32939"/>
                  </a:cubicBezTo>
                  <a:cubicBezTo>
                    <a:pt x="11575" y="32941"/>
                    <a:pt x="11405" y="32984"/>
                    <a:pt x="11248" y="32984"/>
                  </a:cubicBezTo>
                  <a:cubicBezTo>
                    <a:pt x="11219" y="32984"/>
                    <a:pt x="11191" y="32982"/>
                    <a:pt x="11163" y="32979"/>
                  </a:cubicBezTo>
                  <a:cubicBezTo>
                    <a:pt x="10781" y="32932"/>
                    <a:pt x="10691" y="32816"/>
                    <a:pt x="10718" y="32403"/>
                  </a:cubicBezTo>
                  <a:cubicBezTo>
                    <a:pt x="11288" y="32162"/>
                    <a:pt x="11524" y="31568"/>
                    <a:pt x="11592" y="30974"/>
                  </a:cubicBezTo>
                  <a:cubicBezTo>
                    <a:pt x="11600" y="30966"/>
                    <a:pt x="11608" y="30959"/>
                    <a:pt x="11614" y="30951"/>
                  </a:cubicBezTo>
                  <a:cubicBezTo>
                    <a:pt x="11747" y="30729"/>
                    <a:pt x="11605" y="30339"/>
                    <a:pt x="11481" y="30134"/>
                  </a:cubicBezTo>
                  <a:cubicBezTo>
                    <a:pt x="11364" y="29944"/>
                    <a:pt x="11153" y="29834"/>
                    <a:pt x="10937" y="29834"/>
                  </a:cubicBezTo>
                  <a:cubicBezTo>
                    <a:pt x="10864" y="29834"/>
                    <a:pt x="10791" y="29846"/>
                    <a:pt x="10721" y="29873"/>
                  </a:cubicBezTo>
                  <a:cubicBezTo>
                    <a:pt x="10669" y="29892"/>
                    <a:pt x="10654" y="29962"/>
                    <a:pt x="10704" y="29993"/>
                  </a:cubicBezTo>
                  <a:cubicBezTo>
                    <a:pt x="10912" y="30120"/>
                    <a:pt x="11142" y="30123"/>
                    <a:pt x="11241" y="30376"/>
                  </a:cubicBezTo>
                  <a:cubicBezTo>
                    <a:pt x="11291" y="30502"/>
                    <a:pt x="11292" y="30650"/>
                    <a:pt x="11324" y="30783"/>
                  </a:cubicBezTo>
                  <a:cubicBezTo>
                    <a:pt x="11264" y="31387"/>
                    <a:pt x="10887" y="32230"/>
                    <a:pt x="10259" y="32230"/>
                  </a:cubicBezTo>
                  <a:cubicBezTo>
                    <a:pt x="10190" y="32230"/>
                    <a:pt x="10117" y="32220"/>
                    <a:pt x="10042" y="32198"/>
                  </a:cubicBezTo>
                  <a:lnTo>
                    <a:pt x="10042" y="32199"/>
                  </a:lnTo>
                  <a:cubicBezTo>
                    <a:pt x="9754" y="32114"/>
                    <a:pt x="9348" y="31601"/>
                    <a:pt x="9227" y="31370"/>
                  </a:cubicBezTo>
                  <a:cubicBezTo>
                    <a:pt x="8845" y="30631"/>
                    <a:pt x="9181" y="29951"/>
                    <a:pt x="9771" y="29498"/>
                  </a:cubicBezTo>
                  <a:cubicBezTo>
                    <a:pt x="9833" y="29449"/>
                    <a:pt x="9894" y="29398"/>
                    <a:pt x="9954" y="29347"/>
                  </a:cubicBezTo>
                  <a:cubicBezTo>
                    <a:pt x="9990" y="29337"/>
                    <a:pt x="10023" y="29320"/>
                    <a:pt x="10049" y="29293"/>
                  </a:cubicBezTo>
                  <a:lnTo>
                    <a:pt x="10117" y="29224"/>
                  </a:lnTo>
                  <a:cubicBezTo>
                    <a:pt x="10130" y="29210"/>
                    <a:pt x="10141" y="29193"/>
                    <a:pt x="10148" y="29175"/>
                  </a:cubicBezTo>
                  <a:cubicBezTo>
                    <a:pt x="10462" y="28892"/>
                    <a:pt x="10769" y="28609"/>
                    <a:pt x="11167" y="28458"/>
                  </a:cubicBezTo>
                  <a:cubicBezTo>
                    <a:pt x="11293" y="28497"/>
                    <a:pt x="11411" y="28516"/>
                    <a:pt x="11544" y="28567"/>
                  </a:cubicBezTo>
                  <a:cubicBezTo>
                    <a:pt x="11866" y="28693"/>
                    <a:pt x="12105" y="28880"/>
                    <a:pt x="12428" y="29039"/>
                  </a:cubicBezTo>
                  <a:cubicBezTo>
                    <a:pt x="12833" y="29241"/>
                    <a:pt x="13278" y="29377"/>
                    <a:pt x="13707" y="29519"/>
                  </a:cubicBezTo>
                  <a:cubicBezTo>
                    <a:pt x="13944" y="29598"/>
                    <a:pt x="14179" y="29635"/>
                    <a:pt x="14411" y="29635"/>
                  </a:cubicBezTo>
                  <a:cubicBezTo>
                    <a:pt x="14927" y="29635"/>
                    <a:pt x="15422" y="29450"/>
                    <a:pt x="15860" y="29136"/>
                  </a:cubicBezTo>
                  <a:cubicBezTo>
                    <a:pt x="15975" y="29099"/>
                    <a:pt x="16091" y="29085"/>
                    <a:pt x="16209" y="29085"/>
                  </a:cubicBezTo>
                  <a:cubicBezTo>
                    <a:pt x="16550" y="29085"/>
                    <a:pt x="16904" y="29199"/>
                    <a:pt x="17254" y="29199"/>
                  </a:cubicBezTo>
                  <a:cubicBezTo>
                    <a:pt x="17285" y="29199"/>
                    <a:pt x="17315" y="29198"/>
                    <a:pt x="17346" y="29197"/>
                  </a:cubicBezTo>
                  <a:cubicBezTo>
                    <a:pt x="17732" y="29172"/>
                    <a:pt x="18034" y="28975"/>
                    <a:pt x="18444" y="28975"/>
                  </a:cubicBezTo>
                  <a:cubicBezTo>
                    <a:pt x="18500" y="28975"/>
                    <a:pt x="18557" y="28978"/>
                    <a:pt x="18616" y="28986"/>
                  </a:cubicBezTo>
                  <a:cubicBezTo>
                    <a:pt x="19346" y="29083"/>
                    <a:pt x="20076" y="29113"/>
                    <a:pt x="20800" y="29201"/>
                  </a:cubicBezTo>
                  <a:cubicBezTo>
                    <a:pt x="20782" y="29217"/>
                    <a:pt x="20761" y="29229"/>
                    <a:pt x="20743" y="29246"/>
                  </a:cubicBezTo>
                  <a:cubicBezTo>
                    <a:pt x="20526" y="29445"/>
                    <a:pt x="20302" y="29992"/>
                    <a:pt x="20640" y="30182"/>
                  </a:cubicBezTo>
                  <a:cubicBezTo>
                    <a:pt x="20651" y="30188"/>
                    <a:pt x="20664" y="30191"/>
                    <a:pt x="20677" y="30191"/>
                  </a:cubicBezTo>
                  <a:cubicBezTo>
                    <a:pt x="20703" y="30191"/>
                    <a:pt x="20730" y="30179"/>
                    <a:pt x="20742" y="30154"/>
                  </a:cubicBezTo>
                  <a:cubicBezTo>
                    <a:pt x="20800" y="30043"/>
                    <a:pt x="20786" y="29955"/>
                    <a:pt x="20797" y="29834"/>
                  </a:cubicBezTo>
                  <a:cubicBezTo>
                    <a:pt x="20816" y="29631"/>
                    <a:pt x="20927" y="29435"/>
                    <a:pt x="21111" y="29342"/>
                  </a:cubicBezTo>
                  <a:cubicBezTo>
                    <a:pt x="21192" y="29302"/>
                    <a:pt x="21275" y="29293"/>
                    <a:pt x="21360" y="29293"/>
                  </a:cubicBezTo>
                  <a:cubicBezTo>
                    <a:pt x="21372" y="29293"/>
                    <a:pt x="21384" y="29293"/>
                    <a:pt x="21397" y="29293"/>
                  </a:cubicBezTo>
                  <a:cubicBezTo>
                    <a:pt x="21608" y="29333"/>
                    <a:pt x="21819" y="29377"/>
                    <a:pt x="22030" y="29435"/>
                  </a:cubicBezTo>
                  <a:cubicBezTo>
                    <a:pt x="22215" y="29487"/>
                    <a:pt x="22387" y="29508"/>
                    <a:pt x="22551" y="29508"/>
                  </a:cubicBezTo>
                  <a:cubicBezTo>
                    <a:pt x="23176" y="29508"/>
                    <a:pt x="23690" y="29212"/>
                    <a:pt x="24389" y="29212"/>
                  </a:cubicBezTo>
                  <a:cubicBezTo>
                    <a:pt x="24390" y="29212"/>
                    <a:pt x="24391" y="29212"/>
                    <a:pt x="24392" y="29212"/>
                  </a:cubicBezTo>
                  <a:cubicBezTo>
                    <a:pt x="24393" y="29212"/>
                    <a:pt x="24394" y="29212"/>
                    <a:pt x="24395" y="29212"/>
                  </a:cubicBezTo>
                  <a:cubicBezTo>
                    <a:pt x="25277" y="29212"/>
                    <a:pt x="25771" y="28615"/>
                    <a:pt x="26631" y="28546"/>
                  </a:cubicBezTo>
                  <a:cubicBezTo>
                    <a:pt x="26709" y="28541"/>
                    <a:pt x="26779" y="28503"/>
                    <a:pt x="26826" y="28441"/>
                  </a:cubicBezTo>
                  <a:close/>
                  <a:moveTo>
                    <a:pt x="10565" y="35493"/>
                  </a:moveTo>
                  <a:cubicBezTo>
                    <a:pt x="10603" y="35493"/>
                    <a:pt x="10642" y="35505"/>
                    <a:pt x="10689" y="35512"/>
                  </a:cubicBezTo>
                  <a:cubicBezTo>
                    <a:pt x="10764" y="35524"/>
                    <a:pt x="10841" y="35536"/>
                    <a:pt x="10916" y="35547"/>
                  </a:cubicBezTo>
                  <a:cubicBezTo>
                    <a:pt x="10956" y="36123"/>
                    <a:pt x="11513" y="36685"/>
                    <a:pt x="11944" y="37088"/>
                  </a:cubicBezTo>
                  <a:cubicBezTo>
                    <a:pt x="11871" y="37079"/>
                    <a:pt x="11801" y="37063"/>
                    <a:pt x="11732" y="37041"/>
                  </a:cubicBezTo>
                  <a:cubicBezTo>
                    <a:pt x="11365" y="36915"/>
                    <a:pt x="11183" y="36645"/>
                    <a:pt x="10913" y="36397"/>
                  </a:cubicBezTo>
                  <a:cubicBezTo>
                    <a:pt x="10796" y="36290"/>
                    <a:pt x="10602" y="36197"/>
                    <a:pt x="10436" y="36197"/>
                  </a:cubicBezTo>
                  <a:cubicBezTo>
                    <a:pt x="10414" y="36197"/>
                    <a:pt x="10393" y="36199"/>
                    <a:pt x="10372" y="36202"/>
                  </a:cubicBezTo>
                  <a:lnTo>
                    <a:pt x="10372" y="36202"/>
                  </a:lnTo>
                  <a:cubicBezTo>
                    <a:pt x="10396" y="36043"/>
                    <a:pt x="10392" y="35870"/>
                    <a:pt x="10403" y="35730"/>
                  </a:cubicBezTo>
                  <a:cubicBezTo>
                    <a:pt x="10411" y="35648"/>
                    <a:pt x="10401" y="35588"/>
                    <a:pt x="10468" y="35531"/>
                  </a:cubicBezTo>
                  <a:cubicBezTo>
                    <a:pt x="10502" y="35502"/>
                    <a:pt x="10533" y="35493"/>
                    <a:pt x="10565" y="35493"/>
                  </a:cubicBezTo>
                  <a:close/>
                  <a:moveTo>
                    <a:pt x="27805" y="35552"/>
                  </a:moveTo>
                  <a:cubicBezTo>
                    <a:pt x="27807" y="35552"/>
                    <a:pt x="27809" y="35552"/>
                    <a:pt x="27811" y="35552"/>
                  </a:cubicBezTo>
                  <a:cubicBezTo>
                    <a:pt x="28005" y="35574"/>
                    <a:pt x="28140" y="35693"/>
                    <a:pt x="28276" y="35813"/>
                  </a:cubicBezTo>
                  <a:cubicBezTo>
                    <a:pt x="28048" y="35898"/>
                    <a:pt x="27840" y="36027"/>
                    <a:pt x="27699" y="36231"/>
                  </a:cubicBezTo>
                  <a:cubicBezTo>
                    <a:pt x="27517" y="36496"/>
                    <a:pt x="27568" y="36842"/>
                    <a:pt x="27281" y="37058"/>
                  </a:cubicBezTo>
                  <a:cubicBezTo>
                    <a:pt x="27125" y="37176"/>
                    <a:pt x="26945" y="37211"/>
                    <a:pt x="26757" y="37211"/>
                  </a:cubicBezTo>
                  <a:cubicBezTo>
                    <a:pt x="26646" y="37211"/>
                    <a:pt x="26533" y="37199"/>
                    <a:pt x="26421" y="37184"/>
                  </a:cubicBezTo>
                  <a:cubicBezTo>
                    <a:pt x="26534" y="37021"/>
                    <a:pt x="26648" y="36860"/>
                    <a:pt x="26772" y="36717"/>
                  </a:cubicBezTo>
                  <a:cubicBezTo>
                    <a:pt x="27023" y="36428"/>
                    <a:pt x="27079" y="36148"/>
                    <a:pt x="27009" y="35785"/>
                  </a:cubicBezTo>
                  <a:lnTo>
                    <a:pt x="27009" y="35784"/>
                  </a:lnTo>
                  <a:cubicBezTo>
                    <a:pt x="27238" y="35734"/>
                    <a:pt x="27703" y="35552"/>
                    <a:pt x="27805" y="35552"/>
                  </a:cubicBezTo>
                  <a:close/>
                  <a:moveTo>
                    <a:pt x="29303" y="32898"/>
                  </a:moveTo>
                  <a:cubicBezTo>
                    <a:pt x="29835" y="32898"/>
                    <a:pt x="30123" y="33118"/>
                    <a:pt x="30517" y="33485"/>
                  </a:cubicBezTo>
                  <a:cubicBezTo>
                    <a:pt x="30766" y="33714"/>
                    <a:pt x="30831" y="33722"/>
                    <a:pt x="30793" y="34101"/>
                  </a:cubicBezTo>
                  <a:cubicBezTo>
                    <a:pt x="30744" y="34598"/>
                    <a:pt x="30421" y="35017"/>
                    <a:pt x="30038" y="35343"/>
                  </a:cubicBezTo>
                  <a:cubicBezTo>
                    <a:pt x="29821" y="35529"/>
                    <a:pt x="29439" y="35752"/>
                    <a:pt x="29138" y="35752"/>
                  </a:cubicBezTo>
                  <a:cubicBezTo>
                    <a:pt x="29126" y="35752"/>
                    <a:pt x="29114" y="35751"/>
                    <a:pt x="29102" y="35751"/>
                  </a:cubicBezTo>
                  <a:cubicBezTo>
                    <a:pt x="29064" y="35747"/>
                    <a:pt x="29025" y="35741"/>
                    <a:pt x="28986" y="35729"/>
                  </a:cubicBezTo>
                  <a:cubicBezTo>
                    <a:pt x="28959" y="35700"/>
                    <a:pt x="28922" y="35684"/>
                    <a:pt x="28882" y="35684"/>
                  </a:cubicBezTo>
                  <a:cubicBezTo>
                    <a:pt x="28879" y="35684"/>
                    <a:pt x="28877" y="35684"/>
                    <a:pt x="28874" y="35684"/>
                  </a:cubicBezTo>
                  <a:cubicBezTo>
                    <a:pt x="28726" y="35605"/>
                    <a:pt x="28622" y="35475"/>
                    <a:pt x="28478" y="35392"/>
                  </a:cubicBezTo>
                  <a:cubicBezTo>
                    <a:pt x="28353" y="35321"/>
                    <a:pt x="28257" y="35266"/>
                    <a:pt x="28119" y="35223"/>
                  </a:cubicBezTo>
                  <a:cubicBezTo>
                    <a:pt x="27968" y="35175"/>
                    <a:pt x="27844" y="35155"/>
                    <a:pt x="27736" y="35155"/>
                  </a:cubicBezTo>
                  <a:cubicBezTo>
                    <a:pt x="27408" y="35155"/>
                    <a:pt x="27225" y="35342"/>
                    <a:pt x="26847" y="35521"/>
                  </a:cubicBezTo>
                  <a:cubicBezTo>
                    <a:pt x="26755" y="35566"/>
                    <a:pt x="26757" y="35654"/>
                    <a:pt x="26802" y="35718"/>
                  </a:cubicBezTo>
                  <a:cubicBezTo>
                    <a:pt x="26767" y="35741"/>
                    <a:pt x="26745" y="35778"/>
                    <a:pt x="26741" y="35820"/>
                  </a:cubicBezTo>
                  <a:cubicBezTo>
                    <a:pt x="26700" y="36249"/>
                    <a:pt x="26201" y="36639"/>
                    <a:pt x="25907" y="36940"/>
                  </a:cubicBezTo>
                  <a:cubicBezTo>
                    <a:pt x="25489" y="37369"/>
                    <a:pt x="25310" y="37708"/>
                    <a:pt x="24698" y="37817"/>
                  </a:cubicBezTo>
                  <a:cubicBezTo>
                    <a:pt x="24630" y="37829"/>
                    <a:pt x="24563" y="37847"/>
                    <a:pt x="24495" y="37861"/>
                  </a:cubicBezTo>
                  <a:cubicBezTo>
                    <a:pt x="24264" y="37813"/>
                    <a:pt x="24037" y="37810"/>
                    <a:pt x="23789" y="37785"/>
                  </a:cubicBezTo>
                  <a:cubicBezTo>
                    <a:pt x="23317" y="37734"/>
                    <a:pt x="23010" y="37540"/>
                    <a:pt x="22587" y="37405"/>
                  </a:cubicBezTo>
                  <a:cubicBezTo>
                    <a:pt x="22205" y="37284"/>
                    <a:pt x="21882" y="37238"/>
                    <a:pt x="21542" y="36980"/>
                  </a:cubicBezTo>
                  <a:cubicBezTo>
                    <a:pt x="21021" y="36582"/>
                    <a:pt x="20872" y="36197"/>
                    <a:pt x="20677" y="35601"/>
                  </a:cubicBezTo>
                  <a:cubicBezTo>
                    <a:pt x="20660" y="35551"/>
                    <a:pt x="20622" y="35529"/>
                    <a:pt x="20583" y="35529"/>
                  </a:cubicBezTo>
                  <a:cubicBezTo>
                    <a:pt x="20533" y="35529"/>
                    <a:pt x="20483" y="35566"/>
                    <a:pt x="20476" y="35629"/>
                  </a:cubicBezTo>
                  <a:cubicBezTo>
                    <a:pt x="20366" y="36571"/>
                    <a:pt x="21027" y="37322"/>
                    <a:pt x="21845" y="37727"/>
                  </a:cubicBezTo>
                  <a:cubicBezTo>
                    <a:pt x="22036" y="37820"/>
                    <a:pt x="22167" y="37789"/>
                    <a:pt x="22355" y="37848"/>
                  </a:cubicBezTo>
                  <a:cubicBezTo>
                    <a:pt x="22609" y="37927"/>
                    <a:pt x="22841" y="38094"/>
                    <a:pt x="23089" y="38177"/>
                  </a:cubicBezTo>
                  <a:cubicBezTo>
                    <a:pt x="22980" y="38189"/>
                    <a:pt x="22885" y="38201"/>
                    <a:pt x="22789" y="38222"/>
                  </a:cubicBezTo>
                  <a:cubicBezTo>
                    <a:pt x="22606" y="38197"/>
                    <a:pt x="22420" y="38184"/>
                    <a:pt x="22235" y="38184"/>
                  </a:cubicBezTo>
                  <a:cubicBezTo>
                    <a:pt x="22186" y="38184"/>
                    <a:pt x="22138" y="38185"/>
                    <a:pt x="22089" y="38187"/>
                  </a:cubicBezTo>
                  <a:cubicBezTo>
                    <a:pt x="22033" y="38167"/>
                    <a:pt x="21972" y="38156"/>
                    <a:pt x="21897" y="38137"/>
                  </a:cubicBezTo>
                  <a:cubicBezTo>
                    <a:pt x="21632" y="38069"/>
                    <a:pt x="21470" y="37960"/>
                    <a:pt x="21308" y="37738"/>
                  </a:cubicBezTo>
                  <a:cubicBezTo>
                    <a:pt x="21224" y="37621"/>
                    <a:pt x="21152" y="37527"/>
                    <a:pt x="21028" y="37448"/>
                  </a:cubicBezTo>
                  <a:cubicBezTo>
                    <a:pt x="20821" y="37316"/>
                    <a:pt x="20527" y="37273"/>
                    <a:pt x="20453" y="36996"/>
                  </a:cubicBezTo>
                  <a:cubicBezTo>
                    <a:pt x="20445" y="36964"/>
                    <a:pt x="20412" y="36946"/>
                    <a:pt x="20380" y="36946"/>
                  </a:cubicBezTo>
                  <a:cubicBezTo>
                    <a:pt x="20351" y="36946"/>
                    <a:pt x="20322" y="36962"/>
                    <a:pt x="20317" y="36996"/>
                  </a:cubicBezTo>
                  <a:cubicBezTo>
                    <a:pt x="20290" y="37180"/>
                    <a:pt x="20331" y="37312"/>
                    <a:pt x="20460" y="37451"/>
                  </a:cubicBezTo>
                  <a:cubicBezTo>
                    <a:pt x="20539" y="37536"/>
                    <a:pt x="20640" y="37590"/>
                    <a:pt x="20733" y="37654"/>
                  </a:cubicBezTo>
                  <a:cubicBezTo>
                    <a:pt x="20901" y="37773"/>
                    <a:pt x="20964" y="37909"/>
                    <a:pt x="21078" y="38069"/>
                  </a:cubicBezTo>
                  <a:cubicBezTo>
                    <a:pt x="21120" y="38125"/>
                    <a:pt x="21169" y="38177"/>
                    <a:pt x="21221" y="38225"/>
                  </a:cubicBezTo>
                  <a:cubicBezTo>
                    <a:pt x="21156" y="38227"/>
                    <a:pt x="21092" y="38228"/>
                    <a:pt x="21027" y="38228"/>
                  </a:cubicBezTo>
                  <a:cubicBezTo>
                    <a:pt x="20947" y="38228"/>
                    <a:pt x="20868" y="38226"/>
                    <a:pt x="20789" y="38222"/>
                  </a:cubicBezTo>
                  <a:cubicBezTo>
                    <a:pt x="20691" y="38216"/>
                    <a:pt x="20594" y="38211"/>
                    <a:pt x="20496" y="38209"/>
                  </a:cubicBezTo>
                  <a:cubicBezTo>
                    <a:pt x="20407" y="38084"/>
                    <a:pt x="20299" y="37970"/>
                    <a:pt x="20198" y="37865"/>
                  </a:cubicBezTo>
                  <a:cubicBezTo>
                    <a:pt x="20127" y="37792"/>
                    <a:pt x="20108" y="37769"/>
                    <a:pt x="20032" y="37731"/>
                  </a:cubicBezTo>
                  <a:cubicBezTo>
                    <a:pt x="19947" y="37688"/>
                    <a:pt x="19632" y="37675"/>
                    <a:pt x="19593" y="37579"/>
                  </a:cubicBezTo>
                  <a:cubicBezTo>
                    <a:pt x="19568" y="37516"/>
                    <a:pt x="19516" y="37480"/>
                    <a:pt x="19461" y="37480"/>
                  </a:cubicBezTo>
                  <a:cubicBezTo>
                    <a:pt x="19428" y="37480"/>
                    <a:pt x="19394" y="37492"/>
                    <a:pt x="19363" y="37518"/>
                  </a:cubicBezTo>
                  <a:cubicBezTo>
                    <a:pt x="19211" y="37646"/>
                    <a:pt x="19092" y="37806"/>
                    <a:pt x="18938" y="37930"/>
                  </a:cubicBezTo>
                  <a:cubicBezTo>
                    <a:pt x="18810" y="38035"/>
                    <a:pt x="18662" y="38084"/>
                    <a:pt x="18522" y="38163"/>
                  </a:cubicBezTo>
                  <a:cubicBezTo>
                    <a:pt x="18490" y="38157"/>
                    <a:pt x="18458" y="38150"/>
                    <a:pt x="18425" y="38144"/>
                  </a:cubicBezTo>
                  <a:cubicBezTo>
                    <a:pt x="18601" y="38003"/>
                    <a:pt x="18745" y="37829"/>
                    <a:pt x="18853" y="37632"/>
                  </a:cubicBezTo>
                  <a:cubicBezTo>
                    <a:pt x="18903" y="37538"/>
                    <a:pt x="18823" y="37453"/>
                    <a:pt x="18743" y="37453"/>
                  </a:cubicBezTo>
                  <a:cubicBezTo>
                    <a:pt x="18707" y="37453"/>
                    <a:pt x="18671" y="37470"/>
                    <a:pt x="18646" y="37511"/>
                  </a:cubicBezTo>
                  <a:cubicBezTo>
                    <a:pt x="18433" y="37873"/>
                    <a:pt x="18095" y="38006"/>
                    <a:pt x="17731" y="38006"/>
                  </a:cubicBezTo>
                  <a:cubicBezTo>
                    <a:pt x="17567" y="38006"/>
                    <a:pt x="17396" y="37978"/>
                    <a:pt x="17230" y="37933"/>
                  </a:cubicBezTo>
                  <a:cubicBezTo>
                    <a:pt x="17095" y="37895"/>
                    <a:pt x="16961" y="37864"/>
                    <a:pt x="16834" y="37864"/>
                  </a:cubicBezTo>
                  <a:cubicBezTo>
                    <a:pt x="16679" y="37864"/>
                    <a:pt x="16535" y="37911"/>
                    <a:pt x="16413" y="38052"/>
                  </a:cubicBezTo>
                  <a:cubicBezTo>
                    <a:pt x="16179" y="38028"/>
                    <a:pt x="15945" y="37996"/>
                    <a:pt x="15711" y="37982"/>
                  </a:cubicBezTo>
                  <a:lnTo>
                    <a:pt x="15668" y="37979"/>
                  </a:lnTo>
                  <a:cubicBezTo>
                    <a:pt x="16303" y="37651"/>
                    <a:pt x="16867" y="37041"/>
                    <a:pt x="16952" y="36534"/>
                  </a:cubicBezTo>
                  <a:cubicBezTo>
                    <a:pt x="16965" y="36457"/>
                    <a:pt x="16909" y="36403"/>
                    <a:pt x="16849" y="36403"/>
                  </a:cubicBezTo>
                  <a:cubicBezTo>
                    <a:pt x="16817" y="36403"/>
                    <a:pt x="16784" y="36418"/>
                    <a:pt x="16761" y="36453"/>
                  </a:cubicBezTo>
                  <a:cubicBezTo>
                    <a:pt x="16446" y="36908"/>
                    <a:pt x="16086" y="37239"/>
                    <a:pt x="15618" y="37535"/>
                  </a:cubicBezTo>
                  <a:cubicBezTo>
                    <a:pt x="15323" y="37721"/>
                    <a:pt x="15086" y="37817"/>
                    <a:pt x="14775" y="37817"/>
                  </a:cubicBezTo>
                  <a:cubicBezTo>
                    <a:pt x="14701" y="37817"/>
                    <a:pt x="14623" y="37811"/>
                    <a:pt x="14538" y="37800"/>
                  </a:cubicBezTo>
                  <a:cubicBezTo>
                    <a:pt x="14465" y="37791"/>
                    <a:pt x="14417" y="37782"/>
                    <a:pt x="14378" y="37777"/>
                  </a:cubicBezTo>
                  <a:cubicBezTo>
                    <a:pt x="14367" y="37771"/>
                    <a:pt x="14358" y="37764"/>
                    <a:pt x="14348" y="37758"/>
                  </a:cubicBezTo>
                  <a:cubicBezTo>
                    <a:pt x="14195" y="37543"/>
                    <a:pt x="13823" y="37240"/>
                    <a:pt x="13523" y="37240"/>
                  </a:cubicBezTo>
                  <a:cubicBezTo>
                    <a:pt x="13431" y="37240"/>
                    <a:pt x="13346" y="37268"/>
                    <a:pt x="13276" y="37337"/>
                  </a:cubicBezTo>
                  <a:cubicBezTo>
                    <a:pt x="13246" y="37368"/>
                    <a:pt x="13252" y="37418"/>
                    <a:pt x="13289" y="37441"/>
                  </a:cubicBezTo>
                  <a:cubicBezTo>
                    <a:pt x="13420" y="37515"/>
                    <a:pt x="13564" y="37539"/>
                    <a:pt x="13695" y="37609"/>
                  </a:cubicBezTo>
                  <a:cubicBezTo>
                    <a:pt x="13360" y="37584"/>
                    <a:pt x="13107" y="37549"/>
                    <a:pt x="12786" y="37330"/>
                  </a:cubicBezTo>
                  <a:cubicBezTo>
                    <a:pt x="12465" y="37109"/>
                    <a:pt x="12215" y="36839"/>
                    <a:pt x="11952" y="36554"/>
                  </a:cubicBezTo>
                  <a:cubicBezTo>
                    <a:pt x="11678" y="36258"/>
                    <a:pt x="11268" y="35955"/>
                    <a:pt x="11192" y="35532"/>
                  </a:cubicBezTo>
                  <a:cubicBezTo>
                    <a:pt x="11278" y="35466"/>
                    <a:pt x="11276" y="35305"/>
                    <a:pt x="11148" y="35274"/>
                  </a:cubicBezTo>
                  <a:cubicBezTo>
                    <a:pt x="10958" y="35229"/>
                    <a:pt x="10743" y="35212"/>
                    <a:pt x="10547" y="35206"/>
                  </a:cubicBezTo>
                  <a:cubicBezTo>
                    <a:pt x="10540" y="35206"/>
                    <a:pt x="10533" y="35206"/>
                    <a:pt x="10526" y="35206"/>
                  </a:cubicBezTo>
                  <a:cubicBezTo>
                    <a:pt x="10389" y="35206"/>
                    <a:pt x="10269" y="35253"/>
                    <a:pt x="10205" y="35383"/>
                  </a:cubicBezTo>
                  <a:cubicBezTo>
                    <a:pt x="10130" y="35535"/>
                    <a:pt x="10154" y="35728"/>
                    <a:pt x="10153" y="35890"/>
                  </a:cubicBezTo>
                  <a:cubicBezTo>
                    <a:pt x="10153" y="35966"/>
                    <a:pt x="10148" y="36048"/>
                    <a:pt x="10148" y="36129"/>
                  </a:cubicBezTo>
                  <a:cubicBezTo>
                    <a:pt x="10118" y="36146"/>
                    <a:pt x="10093" y="36172"/>
                    <a:pt x="10081" y="36205"/>
                  </a:cubicBezTo>
                  <a:cubicBezTo>
                    <a:pt x="9999" y="36425"/>
                    <a:pt x="9639" y="36491"/>
                    <a:pt x="9293" y="36491"/>
                  </a:cubicBezTo>
                  <a:cubicBezTo>
                    <a:pt x="9032" y="36491"/>
                    <a:pt x="8779" y="36454"/>
                    <a:pt x="8657" y="36417"/>
                  </a:cubicBezTo>
                  <a:cubicBezTo>
                    <a:pt x="8281" y="36304"/>
                    <a:pt x="7825" y="36012"/>
                    <a:pt x="7568" y="35711"/>
                  </a:cubicBezTo>
                  <a:lnTo>
                    <a:pt x="7569" y="35711"/>
                  </a:lnTo>
                  <a:cubicBezTo>
                    <a:pt x="7335" y="35438"/>
                    <a:pt x="7175" y="35170"/>
                    <a:pt x="7002" y="34874"/>
                  </a:cubicBezTo>
                  <a:cubicBezTo>
                    <a:pt x="7033" y="34082"/>
                    <a:pt x="7842" y="33741"/>
                    <a:pt x="8475" y="33511"/>
                  </a:cubicBezTo>
                  <a:cubicBezTo>
                    <a:pt x="8772" y="33404"/>
                    <a:pt x="9015" y="33347"/>
                    <a:pt x="9253" y="33347"/>
                  </a:cubicBezTo>
                  <a:cubicBezTo>
                    <a:pt x="9505" y="33347"/>
                    <a:pt x="9751" y="33411"/>
                    <a:pt x="10051" y="33546"/>
                  </a:cubicBezTo>
                  <a:cubicBezTo>
                    <a:pt x="10192" y="33609"/>
                    <a:pt x="10283" y="33636"/>
                    <a:pt x="10350" y="33636"/>
                  </a:cubicBezTo>
                  <a:cubicBezTo>
                    <a:pt x="10499" y="33636"/>
                    <a:pt x="10539" y="33506"/>
                    <a:pt x="10762" y="33338"/>
                  </a:cubicBezTo>
                  <a:cubicBezTo>
                    <a:pt x="10898" y="33338"/>
                    <a:pt x="11030" y="33335"/>
                    <a:pt x="11159" y="33335"/>
                  </a:cubicBezTo>
                  <a:cubicBezTo>
                    <a:pt x="11487" y="33335"/>
                    <a:pt x="11800" y="33354"/>
                    <a:pt x="12135" y="33490"/>
                  </a:cubicBezTo>
                  <a:cubicBezTo>
                    <a:pt x="12491" y="33633"/>
                    <a:pt x="12794" y="33769"/>
                    <a:pt x="13156" y="33891"/>
                  </a:cubicBezTo>
                  <a:cubicBezTo>
                    <a:pt x="13734" y="34085"/>
                    <a:pt x="14236" y="34662"/>
                    <a:pt x="14838" y="34662"/>
                  </a:cubicBezTo>
                  <a:cubicBezTo>
                    <a:pt x="14931" y="34662"/>
                    <a:pt x="15026" y="34649"/>
                    <a:pt x="15124" y="34617"/>
                  </a:cubicBezTo>
                  <a:cubicBezTo>
                    <a:pt x="15196" y="34596"/>
                    <a:pt x="15252" y="34539"/>
                    <a:pt x="15270" y="34466"/>
                  </a:cubicBezTo>
                  <a:cubicBezTo>
                    <a:pt x="15667" y="34326"/>
                    <a:pt x="15984" y="34067"/>
                    <a:pt x="16424" y="33955"/>
                  </a:cubicBezTo>
                  <a:cubicBezTo>
                    <a:pt x="16707" y="33882"/>
                    <a:pt x="16989" y="33863"/>
                    <a:pt x="17270" y="33863"/>
                  </a:cubicBezTo>
                  <a:cubicBezTo>
                    <a:pt x="17602" y="33863"/>
                    <a:pt x="17936" y="33890"/>
                    <a:pt x="18274" y="33890"/>
                  </a:cubicBezTo>
                  <a:cubicBezTo>
                    <a:pt x="18350" y="33890"/>
                    <a:pt x="18426" y="33889"/>
                    <a:pt x="18503" y="33885"/>
                  </a:cubicBezTo>
                  <a:cubicBezTo>
                    <a:pt x="19749" y="33829"/>
                    <a:pt x="20999" y="33818"/>
                    <a:pt x="22248" y="33723"/>
                  </a:cubicBezTo>
                  <a:cubicBezTo>
                    <a:pt x="22450" y="33951"/>
                    <a:pt x="22506" y="34149"/>
                    <a:pt x="22899" y="34223"/>
                  </a:cubicBezTo>
                  <a:cubicBezTo>
                    <a:pt x="23027" y="34247"/>
                    <a:pt x="23148" y="34258"/>
                    <a:pt x="23263" y="34258"/>
                  </a:cubicBezTo>
                  <a:cubicBezTo>
                    <a:pt x="23524" y="34258"/>
                    <a:pt x="23760" y="34203"/>
                    <a:pt x="24007" y="34121"/>
                  </a:cubicBezTo>
                  <a:cubicBezTo>
                    <a:pt x="24074" y="34099"/>
                    <a:pt x="24144" y="34084"/>
                    <a:pt x="24214" y="34074"/>
                  </a:cubicBezTo>
                  <a:cubicBezTo>
                    <a:pt x="24238" y="34076"/>
                    <a:pt x="24261" y="34081"/>
                    <a:pt x="24283" y="34084"/>
                  </a:cubicBezTo>
                  <a:cubicBezTo>
                    <a:pt x="24289" y="34084"/>
                    <a:pt x="24294" y="34084"/>
                    <a:pt x="24300" y="34084"/>
                  </a:cubicBezTo>
                  <a:cubicBezTo>
                    <a:pt x="24335" y="34084"/>
                    <a:pt x="24369" y="34075"/>
                    <a:pt x="24398" y="34056"/>
                  </a:cubicBezTo>
                  <a:cubicBezTo>
                    <a:pt x="24719" y="34038"/>
                    <a:pt x="25057" y="34074"/>
                    <a:pt x="25377" y="33961"/>
                  </a:cubicBezTo>
                  <a:cubicBezTo>
                    <a:pt x="25712" y="33842"/>
                    <a:pt x="26156" y="33746"/>
                    <a:pt x="26374" y="33455"/>
                  </a:cubicBezTo>
                  <a:cubicBezTo>
                    <a:pt x="26421" y="33420"/>
                    <a:pt x="26463" y="33380"/>
                    <a:pt x="26499" y="33336"/>
                  </a:cubicBezTo>
                  <a:cubicBezTo>
                    <a:pt x="26746" y="33395"/>
                    <a:pt x="27045" y="33462"/>
                    <a:pt x="27328" y="33462"/>
                  </a:cubicBezTo>
                  <a:cubicBezTo>
                    <a:pt x="27495" y="33462"/>
                    <a:pt x="27656" y="33439"/>
                    <a:pt x="27798" y="33377"/>
                  </a:cubicBezTo>
                  <a:cubicBezTo>
                    <a:pt x="27932" y="33317"/>
                    <a:pt x="28025" y="33200"/>
                    <a:pt x="28144" y="33117"/>
                  </a:cubicBezTo>
                  <a:cubicBezTo>
                    <a:pt x="28323" y="32996"/>
                    <a:pt x="28524" y="33003"/>
                    <a:pt x="28706" y="32919"/>
                  </a:cubicBezTo>
                  <a:cubicBezTo>
                    <a:pt x="28869" y="32919"/>
                    <a:pt x="29033" y="32908"/>
                    <a:pt x="29211" y="32900"/>
                  </a:cubicBezTo>
                  <a:cubicBezTo>
                    <a:pt x="29242" y="32899"/>
                    <a:pt x="29273" y="32898"/>
                    <a:pt x="29303" y="32898"/>
                  </a:cubicBezTo>
                  <a:close/>
                  <a:moveTo>
                    <a:pt x="19468" y="37862"/>
                  </a:moveTo>
                  <a:cubicBezTo>
                    <a:pt x="19528" y="37903"/>
                    <a:pt x="19601" y="37928"/>
                    <a:pt x="19695" y="37965"/>
                  </a:cubicBezTo>
                  <a:cubicBezTo>
                    <a:pt x="19835" y="38021"/>
                    <a:pt x="19931" y="38113"/>
                    <a:pt x="20016" y="38216"/>
                  </a:cubicBezTo>
                  <a:cubicBezTo>
                    <a:pt x="19765" y="38229"/>
                    <a:pt x="19518" y="38275"/>
                    <a:pt x="19280" y="38355"/>
                  </a:cubicBezTo>
                  <a:cubicBezTo>
                    <a:pt x="19257" y="38338"/>
                    <a:pt x="19230" y="38326"/>
                    <a:pt x="19202" y="38318"/>
                  </a:cubicBezTo>
                  <a:cubicBezTo>
                    <a:pt x="19144" y="38304"/>
                    <a:pt x="19089" y="38291"/>
                    <a:pt x="19033" y="38278"/>
                  </a:cubicBezTo>
                  <a:cubicBezTo>
                    <a:pt x="19203" y="38172"/>
                    <a:pt x="19357" y="38014"/>
                    <a:pt x="19468" y="37862"/>
                  </a:cubicBezTo>
                  <a:close/>
                  <a:moveTo>
                    <a:pt x="29623" y="36060"/>
                  </a:moveTo>
                  <a:cubicBezTo>
                    <a:pt x="29679" y="36071"/>
                    <a:pt x="29734" y="36086"/>
                    <a:pt x="29788" y="36107"/>
                  </a:cubicBezTo>
                  <a:cubicBezTo>
                    <a:pt x="29739" y="36126"/>
                    <a:pt x="29700" y="36169"/>
                    <a:pt x="29705" y="36233"/>
                  </a:cubicBezTo>
                  <a:cubicBezTo>
                    <a:pt x="29738" y="36640"/>
                    <a:pt x="29748" y="37006"/>
                    <a:pt x="29413" y="37312"/>
                  </a:cubicBezTo>
                  <a:cubicBezTo>
                    <a:pt x="29220" y="37486"/>
                    <a:pt x="28989" y="37562"/>
                    <a:pt x="28758" y="37670"/>
                  </a:cubicBezTo>
                  <a:cubicBezTo>
                    <a:pt x="28370" y="37850"/>
                    <a:pt x="28243" y="38267"/>
                    <a:pt x="27891" y="38458"/>
                  </a:cubicBezTo>
                  <a:cubicBezTo>
                    <a:pt x="27880" y="38465"/>
                    <a:pt x="27872" y="38475"/>
                    <a:pt x="27867" y="38487"/>
                  </a:cubicBezTo>
                  <a:cubicBezTo>
                    <a:pt x="27849" y="38416"/>
                    <a:pt x="27794" y="38355"/>
                    <a:pt x="27704" y="38353"/>
                  </a:cubicBezTo>
                  <a:cubicBezTo>
                    <a:pt x="27297" y="38344"/>
                    <a:pt x="27002" y="38016"/>
                    <a:pt x="26628" y="38016"/>
                  </a:cubicBezTo>
                  <a:cubicBezTo>
                    <a:pt x="26576" y="38016"/>
                    <a:pt x="26523" y="38022"/>
                    <a:pt x="26468" y="38037"/>
                  </a:cubicBezTo>
                  <a:cubicBezTo>
                    <a:pt x="26419" y="38050"/>
                    <a:pt x="26269" y="38151"/>
                    <a:pt x="26268" y="38151"/>
                  </a:cubicBezTo>
                  <a:cubicBezTo>
                    <a:pt x="26268" y="38151"/>
                    <a:pt x="26268" y="38151"/>
                    <a:pt x="26268" y="38151"/>
                  </a:cubicBezTo>
                  <a:lnTo>
                    <a:pt x="26268" y="38151"/>
                  </a:lnTo>
                  <a:cubicBezTo>
                    <a:pt x="26073" y="38246"/>
                    <a:pt x="25882" y="38286"/>
                    <a:pt x="25670" y="38327"/>
                  </a:cubicBezTo>
                  <a:cubicBezTo>
                    <a:pt x="25295" y="38400"/>
                    <a:pt x="24913" y="38433"/>
                    <a:pt x="24547" y="38545"/>
                  </a:cubicBezTo>
                  <a:cubicBezTo>
                    <a:pt x="24497" y="38561"/>
                    <a:pt x="24491" y="38641"/>
                    <a:pt x="24547" y="38654"/>
                  </a:cubicBezTo>
                  <a:cubicBezTo>
                    <a:pt x="24730" y="38693"/>
                    <a:pt x="24912" y="38709"/>
                    <a:pt x="25093" y="38709"/>
                  </a:cubicBezTo>
                  <a:cubicBezTo>
                    <a:pt x="25551" y="38709"/>
                    <a:pt x="26003" y="38604"/>
                    <a:pt x="26446" y="38494"/>
                  </a:cubicBezTo>
                  <a:cubicBezTo>
                    <a:pt x="26522" y="38475"/>
                    <a:pt x="26582" y="38467"/>
                    <a:pt x="26633" y="38467"/>
                  </a:cubicBezTo>
                  <a:cubicBezTo>
                    <a:pt x="26800" y="38467"/>
                    <a:pt x="26875" y="38554"/>
                    <a:pt x="27090" y="38656"/>
                  </a:cubicBezTo>
                  <a:cubicBezTo>
                    <a:pt x="27218" y="38717"/>
                    <a:pt x="27336" y="38744"/>
                    <a:pt x="27456" y="38744"/>
                  </a:cubicBezTo>
                  <a:cubicBezTo>
                    <a:pt x="27550" y="38744"/>
                    <a:pt x="27646" y="38728"/>
                    <a:pt x="27750" y="38698"/>
                  </a:cubicBezTo>
                  <a:cubicBezTo>
                    <a:pt x="27809" y="38683"/>
                    <a:pt x="27855" y="38635"/>
                    <a:pt x="27868" y="38575"/>
                  </a:cubicBezTo>
                  <a:cubicBezTo>
                    <a:pt x="27878" y="38598"/>
                    <a:pt x="27902" y="38612"/>
                    <a:pt x="27927" y="38612"/>
                  </a:cubicBezTo>
                  <a:cubicBezTo>
                    <a:pt x="27929" y="38612"/>
                    <a:pt x="27931" y="38612"/>
                    <a:pt x="27933" y="38612"/>
                  </a:cubicBezTo>
                  <a:cubicBezTo>
                    <a:pt x="28146" y="38588"/>
                    <a:pt x="28255" y="38499"/>
                    <a:pt x="28374" y="38320"/>
                  </a:cubicBezTo>
                  <a:cubicBezTo>
                    <a:pt x="28513" y="38108"/>
                    <a:pt x="28597" y="37980"/>
                    <a:pt x="28844" y="37873"/>
                  </a:cubicBezTo>
                  <a:cubicBezTo>
                    <a:pt x="29005" y="37804"/>
                    <a:pt x="29181" y="37771"/>
                    <a:pt x="29331" y="37677"/>
                  </a:cubicBezTo>
                  <a:cubicBezTo>
                    <a:pt x="29773" y="37402"/>
                    <a:pt x="30090" y="36741"/>
                    <a:pt x="29992" y="36226"/>
                  </a:cubicBezTo>
                  <a:lnTo>
                    <a:pt x="29992" y="36226"/>
                  </a:lnTo>
                  <a:cubicBezTo>
                    <a:pt x="30108" y="36329"/>
                    <a:pt x="30172" y="36471"/>
                    <a:pt x="30179" y="36656"/>
                  </a:cubicBezTo>
                  <a:cubicBezTo>
                    <a:pt x="30403" y="37147"/>
                    <a:pt x="30342" y="37717"/>
                    <a:pt x="30068" y="38167"/>
                  </a:cubicBezTo>
                  <a:cubicBezTo>
                    <a:pt x="29703" y="38772"/>
                    <a:pt x="29279" y="39393"/>
                    <a:pt x="28669" y="39750"/>
                  </a:cubicBezTo>
                  <a:cubicBezTo>
                    <a:pt x="28655" y="39746"/>
                    <a:pt x="28641" y="39743"/>
                    <a:pt x="28628" y="39742"/>
                  </a:cubicBezTo>
                  <a:cubicBezTo>
                    <a:pt x="28464" y="39733"/>
                    <a:pt x="28275" y="39713"/>
                    <a:pt x="28088" y="39713"/>
                  </a:cubicBezTo>
                  <a:cubicBezTo>
                    <a:pt x="27898" y="39713"/>
                    <a:pt x="27710" y="39734"/>
                    <a:pt x="27554" y="39809"/>
                  </a:cubicBezTo>
                  <a:cubicBezTo>
                    <a:pt x="27410" y="39879"/>
                    <a:pt x="27326" y="39992"/>
                    <a:pt x="27221" y="40107"/>
                  </a:cubicBezTo>
                  <a:cubicBezTo>
                    <a:pt x="26919" y="40444"/>
                    <a:pt x="26690" y="40463"/>
                    <a:pt x="26262" y="40511"/>
                  </a:cubicBezTo>
                  <a:cubicBezTo>
                    <a:pt x="25257" y="40625"/>
                    <a:pt x="25446" y="41598"/>
                    <a:pt x="24960" y="42249"/>
                  </a:cubicBezTo>
                  <a:cubicBezTo>
                    <a:pt x="24938" y="42269"/>
                    <a:pt x="24915" y="42287"/>
                    <a:pt x="24892" y="42306"/>
                  </a:cubicBezTo>
                  <a:cubicBezTo>
                    <a:pt x="24846" y="42304"/>
                    <a:pt x="24799" y="42303"/>
                    <a:pt x="24752" y="42303"/>
                  </a:cubicBezTo>
                  <a:cubicBezTo>
                    <a:pt x="24488" y="42303"/>
                    <a:pt x="24221" y="42331"/>
                    <a:pt x="23958" y="42344"/>
                  </a:cubicBezTo>
                  <a:cubicBezTo>
                    <a:pt x="23920" y="42347"/>
                    <a:pt x="23899" y="42403"/>
                    <a:pt x="23937" y="42422"/>
                  </a:cubicBezTo>
                  <a:cubicBezTo>
                    <a:pt x="24096" y="42503"/>
                    <a:pt x="24273" y="42546"/>
                    <a:pt x="24451" y="42546"/>
                  </a:cubicBezTo>
                  <a:cubicBezTo>
                    <a:pt x="24473" y="42546"/>
                    <a:pt x="24495" y="42545"/>
                    <a:pt x="24517" y="42544"/>
                  </a:cubicBezTo>
                  <a:lnTo>
                    <a:pt x="24517" y="42544"/>
                  </a:lnTo>
                  <a:cubicBezTo>
                    <a:pt x="24320" y="42636"/>
                    <a:pt x="24115" y="42693"/>
                    <a:pt x="23907" y="42748"/>
                  </a:cubicBezTo>
                  <a:cubicBezTo>
                    <a:pt x="23864" y="42745"/>
                    <a:pt x="23819" y="42743"/>
                    <a:pt x="23775" y="42743"/>
                  </a:cubicBezTo>
                  <a:cubicBezTo>
                    <a:pt x="23628" y="42743"/>
                    <a:pt x="23476" y="42757"/>
                    <a:pt x="23330" y="42757"/>
                  </a:cubicBezTo>
                  <a:cubicBezTo>
                    <a:pt x="23281" y="42757"/>
                    <a:pt x="23233" y="42756"/>
                    <a:pt x="23186" y="42752"/>
                  </a:cubicBezTo>
                  <a:cubicBezTo>
                    <a:pt x="22961" y="42731"/>
                    <a:pt x="22719" y="42650"/>
                    <a:pt x="22488" y="42650"/>
                  </a:cubicBezTo>
                  <a:cubicBezTo>
                    <a:pt x="22417" y="42650"/>
                    <a:pt x="22347" y="42658"/>
                    <a:pt x="22278" y="42678"/>
                  </a:cubicBezTo>
                  <a:cubicBezTo>
                    <a:pt x="22240" y="42688"/>
                    <a:pt x="22211" y="42741"/>
                    <a:pt x="22237" y="42778"/>
                  </a:cubicBezTo>
                  <a:cubicBezTo>
                    <a:pt x="22338" y="42915"/>
                    <a:pt x="22484" y="42992"/>
                    <a:pt x="22642" y="43039"/>
                  </a:cubicBezTo>
                  <a:cubicBezTo>
                    <a:pt x="22524" y="43061"/>
                    <a:pt x="22407" y="43082"/>
                    <a:pt x="22292" y="43105"/>
                  </a:cubicBezTo>
                  <a:lnTo>
                    <a:pt x="22286" y="43106"/>
                  </a:lnTo>
                  <a:cubicBezTo>
                    <a:pt x="22230" y="43089"/>
                    <a:pt x="22170" y="43083"/>
                    <a:pt x="22109" y="43083"/>
                  </a:cubicBezTo>
                  <a:cubicBezTo>
                    <a:pt x="21955" y="43083"/>
                    <a:pt x="21792" y="43123"/>
                    <a:pt x="21639" y="43123"/>
                  </a:cubicBezTo>
                  <a:cubicBezTo>
                    <a:pt x="21627" y="43123"/>
                    <a:pt x="21615" y="43122"/>
                    <a:pt x="21603" y="43122"/>
                  </a:cubicBezTo>
                  <a:cubicBezTo>
                    <a:pt x="21396" y="43114"/>
                    <a:pt x="21187" y="43036"/>
                    <a:pt x="20981" y="43036"/>
                  </a:cubicBezTo>
                  <a:cubicBezTo>
                    <a:pt x="20927" y="43036"/>
                    <a:pt x="20873" y="43042"/>
                    <a:pt x="20819" y="43055"/>
                  </a:cubicBezTo>
                  <a:cubicBezTo>
                    <a:pt x="20753" y="43072"/>
                    <a:pt x="20729" y="43147"/>
                    <a:pt x="20759" y="43202"/>
                  </a:cubicBezTo>
                  <a:cubicBezTo>
                    <a:pt x="20819" y="43314"/>
                    <a:pt x="20913" y="43389"/>
                    <a:pt x="21022" y="43441"/>
                  </a:cubicBezTo>
                  <a:cubicBezTo>
                    <a:pt x="20933" y="43480"/>
                    <a:pt x="20847" y="43527"/>
                    <a:pt x="20766" y="43579"/>
                  </a:cubicBezTo>
                  <a:cubicBezTo>
                    <a:pt x="20740" y="43551"/>
                    <a:pt x="20705" y="43536"/>
                    <a:pt x="20669" y="43536"/>
                  </a:cubicBezTo>
                  <a:cubicBezTo>
                    <a:pt x="20658" y="43536"/>
                    <a:pt x="20647" y="43537"/>
                    <a:pt x="20636" y="43540"/>
                  </a:cubicBezTo>
                  <a:cubicBezTo>
                    <a:pt x="20454" y="43596"/>
                    <a:pt x="20268" y="43635"/>
                    <a:pt x="20079" y="43657"/>
                  </a:cubicBezTo>
                  <a:cubicBezTo>
                    <a:pt x="20151" y="43559"/>
                    <a:pt x="20212" y="43453"/>
                    <a:pt x="20259" y="43339"/>
                  </a:cubicBezTo>
                  <a:cubicBezTo>
                    <a:pt x="20384" y="43036"/>
                    <a:pt x="20211" y="43202"/>
                    <a:pt x="20366" y="42890"/>
                  </a:cubicBezTo>
                  <a:cubicBezTo>
                    <a:pt x="20466" y="42687"/>
                    <a:pt x="20599" y="42669"/>
                    <a:pt x="20703" y="42502"/>
                  </a:cubicBezTo>
                  <a:cubicBezTo>
                    <a:pt x="20831" y="42299"/>
                    <a:pt x="20927" y="42168"/>
                    <a:pt x="20933" y="41912"/>
                  </a:cubicBezTo>
                  <a:cubicBezTo>
                    <a:pt x="20946" y="41377"/>
                    <a:pt x="20431" y="41187"/>
                    <a:pt x="20288" y="40739"/>
                  </a:cubicBezTo>
                  <a:cubicBezTo>
                    <a:pt x="20109" y="40178"/>
                    <a:pt x="20454" y="39686"/>
                    <a:pt x="20032" y="39181"/>
                  </a:cubicBezTo>
                  <a:cubicBezTo>
                    <a:pt x="19998" y="39141"/>
                    <a:pt x="19958" y="39124"/>
                    <a:pt x="19919" y="39124"/>
                  </a:cubicBezTo>
                  <a:cubicBezTo>
                    <a:pt x="19794" y="39124"/>
                    <a:pt x="19675" y="39298"/>
                    <a:pt x="19787" y="39426"/>
                  </a:cubicBezTo>
                  <a:cubicBezTo>
                    <a:pt x="20082" y="39762"/>
                    <a:pt x="19904" y="40091"/>
                    <a:pt x="19819" y="40425"/>
                  </a:cubicBezTo>
                  <a:cubicBezTo>
                    <a:pt x="19621" y="40177"/>
                    <a:pt x="19541" y="39863"/>
                    <a:pt x="19580" y="39546"/>
                  </a:cubicBezTo>
                  <a:cubicBezTo>
                    <a:pt x="19587" y="39491"/>
                    <a:pt x="19537" y="39458"/>
                    <a:pt x="19488" y="39458"/>
                  </a:cubicBezTo>
                  <a:cubicBezTo>
                    <a:pt x="19457" y="39458"/>
                    <a:pt x="19427" y="39471"/>
                    <a:pt x="19412" y="39501"/>
                  </a:cubicBezTo>
                  <a:cubicBezTo>
                    <a:pt x="19194" y="39932"/>
                    <a:pt x="19291" y="40411"/>
                    <a:pt x="19609" y="40764"/>
                  </a:cubicBezTo>
                  <a:cubicBezTo>
                    <a:pt x="19640" y="40803"/>
                    <a:pt x="19685" y="40823"/>
                    <a:pt x="19732" y="40823"/>
                  </a:cubicBezTo>
                  <a:cubicBezTo>
                    <a:pt x="19754" y="40823"/>
                    <a:pt x="19776" y="40819"/>
                    <a:pt x="19796" y="40810"/>
                  </a:cubicBezTo>
                  <a:cubicBezTo>
                    <a:pt x="19801" y="40835"/>
                    <a:pt x="19807" y="40860"/>
                    <a:pt x="19816" y="40884"/>
                  </a:cubicBezTo>
                  <a:cubicBezTo>
                    <a:pt x="19936" y="41237"/>
                    <a:pt x="20017" y="41020"/>
                    <a:pt x="20158" y="41267"/>
                  </a:cubicBezTo>
                  <a:cubicBezTo>
                    <a:pt x="20937" y="42635"/>
                    <a:pt x="20368" y="42208"/>
                    <a:pt x="19974" y="42705"/>
                  </a:cubicBezTo>
                  <a:cubicBezTo>
                    <a:pt x="19930" y="42761"/>
                    <a:pt x="19956" y="42910"/>
                    <a:pt x="19935" y="42950"/>
                  </a:cubicBezTo>
                  <a:cubicBezTo>
                    <a:pt x="19780" y="43245"/>
                    <a:pt x="19653" y="43460"/>
                    <a:pt x="19485" y="43681"/>
                  </a:cubicBezTo>
                  <a:cubicBezTo>
                    <a:pt x="19093" y="43664"/>
                    <a:pt x="18701" y="43592"/>
                    <a:pt x="18321" y="43482"/>
                  </a:cubicBezTo>
                  <a:lnTo>
                    <a:pt x="18343" y="43467"/>
                  </a:lnTo>
                  <a:cubicBezTo>
                    <a:pt x="18396" y="43425"/>
                    <a:pt x="18452" y="43388"/>
                    <a:pt x="18511" y="43357"/>
                  </a:cubicBezTo>
                  <a:cubicBezTo>
                    <a:pt x="18596" y="43316"/>
                    <a:pt x="18658" y="43332"/>
                    <a:pt x="18741" y="43307"/>
                  </a:cubicBezTo>
                  <a:cubicBezTo>
                    <a:pt x="18786" y="43291"/>
                    <a:pt x="18864" y="43260"/>
                    <a:pt x="18877" y="43208"/>
                  </a:cubicBezTo>
                  <a:cubicBezTo>
                    <a:pt x="18918" y="43041"/>
                    <a:pt x="18761" y="42981"/>
                    <a:pt x="18620" y="42981"/>
                  </a:cubicBezTo>
                  <a:cubicBezTo>
                    <a:pt x="18583" y="42981"/>
                    <a:pt x="18547" y="42985"/>
                    <a:pt x="18516" y="42993"/>
                  </a:cubicBezTo>
                  <a:cubicBezTo>
                    <a:pt x="18281" y="43051"/>
                    <a:pt x="18108" y="43257"/>
                    <a:pt x="17890" y="43342"/>
                  </a:cubicBezTo>
                  <a:cubicBezTo>
                    <a:pt x="17689" y="43266"/>
                    <a:pt x="17493" y="43185"/>
                    <a:pt x="17305" y="43097"/>
                  </a:cubicBezTo>
                  <a:cubicBezTo>
                    <a:pt x="17226" y="43061"/>
                    <a:pt x="17140" y="43027"/>
                    <a:pt x="17057" y="42995"/>
                  </a:cubicBezTo>
                  <a:cubicBezTo>
                    <a:pt x="17325" y="42892"/>
                    <a:pt x="17569" y="42740"/>
                    <a:pt x="17694" y="42578"/>
                  </a:cubicBezTo>
                  <a:cubicBezTo>
                    <a:pt x="17757" y="42498"/>
                    <a:pt x="17718" y="42340"/>
                    <a:pt x="17612" y="42340"/>
                  </a:cubicBezTo>
                  <a:cubicBezTo>
                    <a:pt x="17597" y="42340"/>
                    <a:pt x="17580" y="42343"/>
                    <a:pt x="17562" y="42350"/>
                  </a:cubicBezTo>
                  <a:cubicBezTo>
                    <a:pt x="17306" y="42454"/>
                    <a:pt x="17091" y="42611"/>
                    <a:pt x="16821" y="42692"/>
                  </a:cubicBezTo>
                  <a:cubicBezTo>
                    <a:pt x="16672" y="42736"/>
                    <a:pt x="16512" y="42748"/>
                    <a:pt x="16358" y="42777"/>
                  </a:cubicBezTo>
                  <a:cubicBezTo>
                    <a:pt x="15939" y="42674"/>
                    <a:pt x="15513" y="42602"/>
                    <a:pt x="15083" y="42563"/>
                  </a:cubicBezTo>
                  <a:cubicBezTo>
                    <a:pt x="15202" y="42484"/>
                    <a:pt x="15316" y="42396"/>
                    <a:pt x="15441" y="42329"/>
                  </a:cubicBezTo>
                  <a:cubicBezTo>
                    <a:pt x="15790" y="42145"/>
                    <a:pt x="16122" y="42104"/>
                    <a:pt x="16487" y="41993"/>
                  </a:cubicBezTo>
                  <a:cubicBezTo>
                    <a:pt x="16881" y="41874"/>
                    <a:pt x="17261" y="41726"/>
                    <a:pt x="17663" y="41640"/>
                  </a:cubicBezTo>
                  <a:cubicBezTo>
                    <a:pt x="17847" y="41599"/>
                    <a:pt x="17960" y="41582"/>
                    <a:pt x="18102" y="41480"/>
                  </a:cubicBezTo>
                  <a:cubicBezTo>
                    <a:pt x="18386" y="41277"/>
                    <a:pt x="18468" y="40958"/>
                    <a:pt x="18509" y="40626"/>
                  </a:cubicBezTo>
                  <a:cubicBezTo>
                    <a:pt x="18516" y="40565"/>
                    <a:pt x="18460" y="40528"/>
                    <a:pt x="18406" y="40528"/>
                  </a:cubicBezTo>
                  <a:cubicBezTo>
                    <a:pt x="18372" y="40528"/>
                    <a:pt x="18338" y="40543"/>
                    <a:pt x="18321" y="40576"/>
                  </a:cubicBezTo>
                  <a:cubicBezTo>
                    <a:pt x="18037" y="41140"/>
                    <a:pt x="17689" y="41169"/>
                    <a:pt x="17097" y="41361"/>
                  </a:cubicBezTo>
                  <a:cubicBezTo>
                    <a:pt x="16851" y="41441"/>
                    <a:pt x="16608" y="41550"/>
                    <a:pt x="16360" y="41627"/>
                  </a:cubicBezTo>
                  <a:cubicBezTo>
                    <a:pt x="16071" y="41716"/>
                    <a:pt x="15763" y="41733"/>
                    <a:pt x="15484" y="41853"/>
                  </a:cubicBezTo>
                  <a:cubicBezTo>
                    <a:pt x="15064" y="42036"/>
                    <a:pt x="14853" y="42357"/>
                    <a:pt x="14414" y="42357"/>
                  </a:cubicBezTo>
                  <a:cubicBezTo>
                    <a:pt x="14404" y="42357"/>
                    <a:pt x="14395" y="42357"/>
                    <a:pt x="14385" y="42356"/>
                  </a:cubicBezTo>
                  <a:cubicBezTo>
                    <a:pt x="14173" y="42096"/>
                    <a:pt x="13928" y="41877"/>
                    <a:pt x="13727" y="41598"/>
                  </a:cubicBezTo>
                  <a:cubicBezTo>
                    <a:pt x="13548" y="41347"/>
                    <a:pt x="13450" y="41022"/>
                    <a:pt x="13224" y="40806"/>
                  </a:cubicBezTo>
                  <a:cubicBezTo>
                    <a:pt x="13208" y="40789"/>
                    <a:pt x="13190" y="40776"/>
                    <a:pt x="13173" y="40762"/>
                  </a:cubicBezTo>
                  <a:cubicBezTo>
                    <a:pt x="13159" y="40564"/>
                    <a:pt x="13150" y="40369"/>
                    <a:pt x="13171" y="40162"/>
                  </a:cubicBezTo>
                  <a:cubicBezTo>
                    <a:pt x="13197" y="39913"/>
                    <a:pt x="13234" y="39667"/>
                    <a:pt x="13193" y="39416"/>
                  </a:cubicBezTo>
                  <a:cubicBezTo>
                    <a:pt x="13138" y="39065"/>
                    <a:pt x="12982" y="38727"/>
                    <a:pt x="12605" y="38679"/>
                  </a:cubicBezTo>
                  <a:cubicBezTo>
                    <a:pt x="12602" y="38679"/>
                    <a:pt x="12600" y="38679"/>
                    <a:pt x="12597" y="38679"/>
                  </a:cubicBezTo>
                  <a:cubicBezTo>
                    <a:pt x="12549" y="38679"/>
                    <a:pt x="12517" y="38746"/>
                    <a:pt x="12544" y="38785"/>
                  </a:cubicBezTo>
                  <a:cubicBezTo>
                    <a:pt x="12812" y="39188"/>
                    <a:pt x="12907" y="39520"/>
                    <a:pt x="12882" y="40005"/>
                  </a:cubicBezTo>
                  <a:cubicBezTo>
                    <a:pt x="12872" y="40184"/>
                    <a:pt x="12849" y="40374"/>
                    <a:pt x="12852" y="40559"/>
                  </a:cubicBezTo>
                  <a:cubicBezTo>
                    <a:pt x="12816" y="40542"/>
                    <a:pt x="12780" y="40524"/>
                    <a:pt x="12742" y="40508"/>
                  </a:cubicBezTo>
                  <a:cubicBezTo>
                    <a:pt x="12307" y="40314"/>
                    <a:pt x="12121" y="40250"/>
                    <a:pt x="11673" y="39932"/>
                  </a:cubicBezTo>
                  <a:cubicBezTo>
                    <a:pt x="11460" y="39781"/>
                    <a:pt x="11419" y="39713"/>
                    <a:pt x="11237" y="39713"/>
                  </a:cubicBezTo>
                  <a:cubicBezTo>
                    <a:pt x="11193" y="39713"/>
                    <a:pt x="11140" y="39717"/>
                    <a:pt x="11073" y="39725"/>
                  </a:cubicBezTo>
                  <a:cubicBezTo>
                    <a:pt x="11050" y="39738"/>
                    <a:pt x="11030" y="39759"/>
                    <a:pt x="11016" y="39781"/>
                  </a:cubicBezTo>
                  <a:cubicBezTo>
                    <a:pt x="10922" y="40022"/>
                    <a:pt x="10736" y="40142"/>
                    <a:pt x="10459" y="40142"/>
                  </a:cubicBezTo>
                  <a:cubicBezTo>
                    <a:pt x="10417" y="40142"/>
                    <a:pt x="10372" y="40139"/>
                    <a:pt x="10325" y="40134"/>
                  </a:cubicBezTo>
                  <a:cubicBezTo>
                    <a:pt x="9966" y="40193"/>
                    <a:pt x="9957" y="40161"/>
                    <a:pt x="9829" y="40209"/>
                  </a:cubicBezTo>
                  <a:cubicBezTo>
                    <a:pt x="9824" y="40207"/>
                    <a:pt x="9821" y="40203"/>
                    <a:pt x="9816" y="40201"/>
                  </a:cubicBezTo>
                  <a:cubicBezTo>
                    <a:pt x="9090" y="39898"/>
                    <a:pt x="9192" y="39226"/>
                    <a:pt x="8893" y="38624"/>
                  </a:cubicBezTo>
                  <a:cubicBezTo>
                    <a:pt x="8720" y="38277"/>
                    <a:pt x="8405" y="38041"/>
                    <a:pt x="8405" y="37607"/>
                  </a:cubicBezTo>
                  <a:cubicBezTo>
                    <a:pt x="8405" y="37315"/>
                    <a:pt x="8577" y="37103"/>
                    <a:pt x="8674" y="36853"/>
                  </a:cubicBezTo>
                  <a:cubicBezTo>
                    <a:pt x="8913" y="36929"/>
                    <a:pt x="9172" y="36975"/>
                    <a:pt x="9421" y="36975"/>
                  </a:cubicBezTo>
                  <a:cubicBezTo>
                    <a:pt x="9814" y="36975"/>
                    <a:pt x="10178" y="36858"/>
                    <a:pt x="10381" y="36554"/>
                  </a:cubicBezTo>
                  <a:cubicBezTo>
                    <a:pt x="10745" y="36657"/>
                    <a:pt x="10968" y="37122"/>
                    <a:pt x="11300" y="37318"/>
                  </a:cubicBezTo>
                  <a:cubicBezTo>
                    <a:pt x="11689" y="37548"/>
                    <a:pt x="12111" y="37570"/>
                    <a:pt x="12548" y="37614"/>
                  </a:cubicBezTo>
                  <a:cubicBezTo>
                    <a:pt x="12683" y="37713"/>
                    <a:pt x="12824" y="37805"/>
                    <a:pt x="12966" y="37868"/>
                  </a:cubicBezTo>
                  <a:cubicBezTo>
                    <a:pt x="13374" y="38050"/>
                    <a:pt x="13814" y="37943"/>
                    <a:pt x="14236" y="38064"/>
                  </a:cubicBezTo>
                  <a:cubicBezTo>
                    <a:pt x="14790" y="38557"/>
                    <a:pt x="15515" y="38404"/>
                    <a:pt x="16226" y="38527"/>
                  </a:cubicBezTo>
                  <a:cubicBezTo>
                    <a:pt x="16408" y="38559"/>
                    <a:pt x="16552" y="38578"/>
                    <a:pt x="16705" y="38578"/>
                  </a:cubicBezTo>
                  <a:cubicBezTo>
                    <a:pt x="16811" y="38578"/>
                    <a:pt x="16921" y="38569"/>
                    <a:pt x="17051" y="38549"/>
                  </a:cubicBezTo>
                  <a:cubicBezTo>
                    <a:pt x="17208" y="38524"/>
                    <a:pt x="17359" y="38514"/>
                    <a:pt x="17507" y="38514"/>
                  </a:cubicBezTo>
                  <a:cubicBezTo>
                    <a:pt x="18037" y="38514"/>
                    <a:pt x="18523" y="38650"/>
                    <a:pt x="19077" y="38770"/>
                  </a:cubicBezTo>
                  <a:cubicBezTo>
                    <a:pt x="19095" y="38774"/>
                    <a:pt x="19112" y="38776"/>
                    <a:pt x="19130" y="38776"/>
                  </a:cubicBezTo>
                  <a:cubicBezTo>
                    <a:pt x="19183" y="38776"/>
                    <a:pt x="19236" y="38757"/>
                    <a:pt x="19277" y="38722"/>
                  </a:cubicBezTo>
                  <a:cubicBezTo>
                    <a:pt x="19384" y="38722"/>
                    <a:pt x="19493" y="38715"/>
                    <a:pt x="19601" y="38701"/>
                  </a:cubicBezTo>
                  <a:cubicBezTo>
                    <a:pt x="19805" y="38675"/>
                    <a:pt x="19997" y="38667"/>
                    <a:pt x="20188" y="38667"/>
                  </a:cubicBezTo>
                  <a:cubicBezTo>
                    <a:pt x="20269" y="38667"/>
                    <a:pt x="20349" y="38668"/>
                    <a:pt x="20429" y="38671"/>
                  </a:cubicBezTo>
                  <a:cubicBezTo>
                    <a:pt x="20443" y="38679"/>
                    <a:pt x="20453" y="38690"/>
                    <a:pt x="20466" y="38697"/>
                  </a:cubicBezTo>
                  <a:cubicBezTo>
                    <a:pt x="20487" y="38708"/>
                    <a:pt x="20509" y="38714"/>
                    <a:pt x="20532" y="38714"/>
                  </a:cubicBezTo>
                  <a:cubicBezTo>
                    <a:pt x="20565" y="38714"/>
                    <a:pt x="20598" y="38702"/>
                    <a:pt x="20623" y="38678"/>
                  </a:cubicBezTo>
                  <a:cubicBezTo>
                    <a:pt x="20712" y="38683"/>
                    <a:pt x="20803" y="38687"/>
                    <a:pt x="20898" y="38693"/>
                  </a:cubicBezTo>
                  <a:cubicBezTo>
                    <a:pt x="21032" y="38701"/>
                    <a:pt x="21171" y="38705"/>
                    <a:pt x="21313" y="38705"/>
                  </a:cubicBezTo>
                  <a:cubicBezTo>
                    <a:pt x="21780" y="38705"/>
                    <a:pt x="22275" y="38660"/>
                    <a:pt x="22716" y="38550"/>
                  </a:cubicBezTo>
                  <a:cubicBezTo>
                    <a:pt x="22764" y="38552"/>
                    <a:pt x="22811" y="38553"/>
                    <a:pt x="22858" y="38553"/>
                  </a:cubicBezTo>
                  <a:cubicBezTo>
                    <a:pt x="23281" y="38553"/>
                    <a:pt x="23653" y="38485"/>
                    <a:pt x="24097" y="38375"/>
                  </a:cubicBezTo>
                  <a:cubicBezTo>
                    <a:pt x="24614" y="38244"/>
                    <a:pt x="25482" y="38228"/>
                    <a:pt x="25916" y="37814"/>
                  </a:cubicBezTo>
                  <a:cubicBezTo>
                    <a:pt x="26015" y="37718"/>
                    <a:pt x="26106" y="37613"/>
                    <a:pt x="26189" y="37502"/>
                  </a:cubicBezTo>
                  <a:cubicBezTo>
                    <a:pt x="26385" y="37562"/>
                    <a:pt x="26596" y="37599"/>
                    <a:pt x="26803" y="37599"/>
                  </a:cubicBezTo>
                  <a:cubicBezTo>
                    <a:pt x="27108" y="37599"/>
                    <a:pt x="27406" y="37518"/>
                    <a:pt x="27638" y="37309"/>
                  </a:cubicBezTo>
                  <a:cubicBezTo>
                    <a:pt x="27827" y="37140"/>
                    <a:pt x="27864" y="36969"/>
                    <a:pt x="27947" y="36742"/>
                  </a:cubicBezTo>
                  <a:cubicBezTo>
                    <a:pt x="28106" y="36307"/>
                    <a:pt x="28382" y="36213"/>
                    <a:pt x="28756" y="36093"/>
                  </a:cubicBezTo>
                  <a:cubicBezTo>
                    <a:pt x="28876" y="36133"/>
                    <a:pt x="29000" y="36152"/>
                    <a:pt x="29128" y="36152"/>
                  </a:cubicBezTo>
                  <a:cubicBezTo>
                    <a:pt x="29214" y="36152"/>
                    <a:pt x="29303" y="36144"/>
                    <a:pt x="29395" y="36126"/>
                  </a:cubicBezTo>
                  <a:cubicBezTo>
                    <a:pt x="29472" y="36110"/>
                    <a:pt x="29549" y="36089"/>
                    <a:pt x="29623" y="36060"/>
                  </a:cubicBezTo>
                  <a:close/>
                  <a:moveTo>
                    <a:pt x="28243" y="41360"/>
                  </a:moveTo>
                  <a:cubicBezTo>
                    <a:pt x="28941" y="41360"/>
                    <a:pt x="29552" y="41616"/>
                    <a:pt x="29462" y="42513"/>
                  </a:cubicBezTo>
                  <a:cubicBezTo>
                    <a:pt x="29397" y="43153"/>
                    <a:pt x="29145" y="44331"/>
                    <a:pt x="28362" y="44331"/>
                  </a:cubicBezTo>
                  <a:cubicBezTo>
                    <a:pt x="28239" y="44331"/>
                    <a:pt x="28104" y="44302"/>
                    <a:pt x="27953" y="44237"/>
                  </a:cubicBezTo>
                  <a:cubicBezTo>
                    <a:pt x="27863" y="44198"/>
                    <a:pt x="27528" y="43820"/>
                    <a:pt x="27361" y="43774"/>
                  </a:cubicBezTo>
                  <a:cubicBezTo>
                    <a:pt x="27284" y="43752"/>
                    <a:pt x="27209" y="43743"/>
                    <a:pt x="27137" y="43743"/>
                  </a:cubicBezTo>
                  <a:cubicBezTo>
                    <a:pt x="26870" y="43743"/>
                    <a:pt x="26631" y="43870"/>
                    <a:pt x="26378" y="43973"/>
                  </a:cubicBezTo>
                  <a:cubicBezTo>
                    <a:pt x="26367" y="43971"/>
                    <a:pt x="26356" y="43970"/>
                    <a:pt x="26345" y="43970"/>
                  </a:cubicBezTo>
                  <a:cubicBezTo>
                    <a:pt x="26320" y="43970"/>
                    <a:pt x="26296" y="43975"/>
                    <a:pt x="26273" y="43985"/>
                  </a:cubicBezTo>
                  <a:cubicBezTo>
                    <a:pt x="26007" y="44107"/>
                    <a:pt x="25826" y="44035"/>
                    <a:pt x="25620" y="44259"/>
                  </a:cubicBezTo>
                  <a:cubicBezTo>
                    <a:pt x="25405" y="44492"/>
                    <a:pt x="25275" y="45020"/>
                    <a:pt x="25174" y="45306"/>
                  </a:cubicBezTo>
                  <a:cubicBezTo>
                    <a:pt x="25018" y="45752"/>
                    <a:pt x="25017" y="46374"/>
                    <a:pt x="24622" y="46660"/>
                  </a:cubicBezTo>
                  <a:cubicBezTo>
                    <a:pt x="24214" y="46955"/>
                    <a:pt x="23617" y="47053"/>
                    <a:pt x="23115" y="47161"/>
                  </a:cubicBezTo>
                  <a:cubicBezTo>
                    <a:pt x="23138" y="47096"/>
                    <a:pt x="23158" y="47032"/>
                    <a:pt x="23182" y="46967"/>
                  </a:cubicBezTo>
                  <a:cubicBezTo>
                    <a:pt x="23231" y="46830"/>
                    <a:pt x="23298" y="46681"/>
                    <a:pt x="23420" y="46590"/>
                  </a:cubicBezTo>
                  <a:cubicBezTo>
                    <a:pt x="23511" y="46521"/>
                    <a:pt x="23579" y="46510"/>
                    <a:pt x="23640" y="46411"/>
                  </a:cubicBezTo>
                  <a:cubicBezTo>
                    <a:pt x="23669" y="46361"/>
                    <a:pt x="23648" y="46302"/>
                    <a:pt x="23603" y="46270"/>
                  </a:cubicBezTo>
                  <a:cubicBezTo>
                    <a:pt x="23553" y="46235"/>
                    <a:pt x="23503" y="46220"/>
                    <a:pt x="23453" y="46220"/>
                  </a:cubicBezTo>
                  <a:cubicBezTo>
                    <a:pt x="23247" y="46220"/>
                    <a:pt x="23050" y="46481"/>
                    <a:pt x="22961" y="46643"/>
                  </a:cubicBezTo>
                  <a:cubicBezTo>
                    <a:pt x="22860" y="46828"/>
                    <a:pt x="22777" y="47190"/>
                    <a:pt x="22610" y="47383"/>
                  </a:cubicBezTo>
                  <a:cubicBezTo>
                    <a:pt x="22579" y="47294"/>
                    <a:pt x="22504" y="47222"/>
                    <a:pt x="22388" y="47222"/>
                  </a:cubicBezTo>
                  <a:cubicBezTo>
                    <a:pt x="22366" y="47222"/>
                    <a:pt x="22343" y="47225"/>
                    <a:pt x="22319" y="47230"/>
                  </a:cubicBezTo>
                  <a:cubicBezTo>
                    <a:pt x="21848" y="47335"/>
                    <a:pt x="21382" y="47661"/>
                    <a:pt x="21062" y="48024"/>
                  </a:cubicBezTo>
                  <a:cubicBezTo>
                    <a:pt x="20902" y="48206"/>
                    <a:pt x="20789" y="48543"/>
                    <a:pt x="20661" y="48844"/>
                  </a:cubicBezTo>
                  <a:cubicBezTo>
                    <a:pt x="20613" y="48443"/>
                    <a:pt x="20558" y="48011"/>
                    <a:pt x="20444" y="47634"/>
                  </a:cubicBezTo>
                  <a:cubicBezTo>
                    <a:pt x="20433" y="47599"/>
                    <a:pt x="20406" y="47583"/>
                    <a:pt x="20378" y="47583"/>
                  </a:cubicBezTo>
                  <a:cubicBezTo>
                    <a:pt x="20343" y="47583"/>
                    <a:pt x="20307" y="47609"/>
                    <a:pt x="20304" y="47653"/>
                  </a:cubicBezTo>
                  <a:cubicBezTo>
                    <a:pt x="20278" y="48014"/>
                    <a:pt x="20327" y="48399"/>
                    <a:pt x="20347" y="48761"/>
                  </a:cubicBezTo>
                  <a:cubicBezTo>
                    <a:pt x="20355" y="48903"/>
                    <a:pt x="20370" y="49044"/>
                    <a:pt x="20370" y="49183"/>
                  </a:cubicBezTo>
                  <a:cubicBezTo>
                    <a:pt x="20299" y="49294"/>
                    <a:pt x="20189" y="49380"/>
                    <a:pt x="20064" y="49438"/>
                  </a:cubicBezTo>
                  <a:cubicBezTo>
                    <a:pt x="19964" y="49419"/>
                    <a:pt x="19850" y="49360"/>
                    <a:pt x="19715" y="49235"/>
                  </a:cubicBezTo>
                  <a:cubicBezTo>
                    <a:pt x="19443" y="48982"/>
                    <a:pt x="19383" y="48595"/>
                    <a:pt x="19227" y="48250"/>
                  </a:cubicBezTo>
                  <a:cubicBezTo>
                    <a:pt x="19247" y="48223"/>
                    <a:pt x="19255" y="48187"/>
                    <a:pt x="19251" y="48153"/>
                  </a:cubicBezTo>
                  <a:cubicBezTo>
                    <a:pt x="19211" y="47959"/>
                    <a:pt x="19083" y="47800"/>
                    <a:pt x="19037" y="47604"/>
                  </a:cubicBezTo>
                  <a:cubicBezTo>
                    <a:pt x="18984" y="47379"/>
                    <a:pt x="19007" y="47143"/>
                    <a:pt x="18932" y="46923"/>
                  </a:cubicBezTo>
                  <a:cubicBezTo>
                    <a:pt x="18841" y="46665"/>
                    <a:pt x="18666" y="46488"/>
                    <a:pt x="18395" y="46488"/>
                  </a:cubicBezTo>
                  <a:cubicBezTo>
                    <a:pt x="18385" y="46488"/>
                    <a:pt x="18376" y="46488"/>
                    <a:pt x="18366" y="46488"/>
                  </a:cubicBezTo>
                  <a:cubicBezTo>
                    <a:pt x="18244" y="46493"/>
                    <a:pt x="18216" y="46668"/>
                    <a:pt x="18336" y="46703"/>
                  </a:cubicBezTo>
                  <a:cubicBezTo>
                    <a:pt x="18718" y="46818"/>
                    <a:pt x="18651" y="47316"/>
                    <a:pt x="18708" y="47641"/>
                  </a:cubicBezTo>
                  <a:cubicBezTo>
                    <a:pt x="18207" y="47256"/>
                    <a:pt x="17571" y="46941"/>
                    <a:pt x="16999" y="46742"/>
                  </a:cubicBezTo>
                  <a:cubicBezTo>
                    <a:pt x="16991" y="46739"/>
                    <a:pt x="16983" y="46738"/>
                    <a:pt x="16976" y="46738"/>
                  </a:cubicBezTo>
                  <a:cubicBezTo>
                    <a:pt x="16911" y="46738"/>
                    <a:pt x="16870" y="46829"/>
                    <a:pt x="16921" y="46877"/>
                  </a:cubicBezTo>
                  <a:cubicBezTo>
                    <a:pt x="17153" y="47100"/>
                    <a:pt x="17390" y="47264"/>
                    <a:pt x="17646" y="47432"/>
                  </a:cubicBezTo>
                  <a:cubicBezTo>
                    <a:pt x="17229" y="47537"/>
                    <a:pt x="16786" y="47624"/>
                    <a:pt x="16351" y="47624"/>
                  </a:cubicBezTo>
                  <a:cubicBezTo>
                    <a:pt x="15926" y="47624"/>
                    <a:pt x="15507" y="47541"/>
                    <a:pt x="15128" y="47308"/>
                  </a:cubicBezTo>
                  <a:cubicBezTo>
                    <a:pt x="14465" y="46900"/>
                    <a:pt x="13993" y="45956"/>
                    <a:pt x="13550" y="45347"/>
                  </a:cubicBezTo>
                  <a:cubicBezTo>
                    <a:pt x="13183" y="44840"/>
                    <a:pt x="12930" y="44756"/>
                    <a:pt x="12543" y="44756"/>
                  </a:cubicBezTo>
                  <a:cubicBezTo>
                    <a:pt x="12350" y="44756"/>
                    <a:pt x="12124" y="44777"/>
                    <a:pt x="11833" y="44777"/>
                  </a:cubicBezTo>
                  <a:cubicBezTo>
                    <a:pt x="11780" y="44777"/>
                    <a:pt x="11725" y="44776"/>
                    <a:pt x="11668" y="44775"/>
                  </a:cubicBezTo>
                  <a:cubicBezTo>
                    <a:pt x="10456" y="44741"/>
                    <a:pt x="9686" y="44089"/>
                    <a:pt x="9915" y="42827"/>
                  </a:cubicBezTo>
                  <a:cubicBezTo>
                    <a:pt x="9816" y="42330"/>
                    <a:pt x="9980" y="42081"/>
                    <a:pt x="10405" y="42081"/>
                  </a:cubicBezTo>
                  <a:cubicBezTo>
                    <a:pt x="10427" y="42081"/>
                    <a:pt x="10450" y="42081"/>
                    <a:pt x="10474" y="42083"/>
                  </a:cubicBezTo>
                  <a:cubicBezTo>
                    <a:pt x="10672" y="42006"/>
                    <a:pt x="10872" y="41967"/>
                    <a:pt x="11074" y="41967"/>
                  </a:cubicBezTo>
                  <a:cubicBezTo>
                    <a:pt x="11261" y="41967"/>
                    <a:pt x="11451" y="42001"/>
                    <a:pt x="11642" y="42067"/>
                  </a:cubicBezTo>
                  <a:cubicBezTo>
                    <a:pt x="11843" y="42119"/>
                    <a:pt x="12024" y="42202"/>
                    <a:pt x="12201" y="42297"/>
                  </a:cubicBezTo>
                  <a:cubicBezTo>
                    <a:pt x="12196" y="42297"/>
                    <a:pt x="12190" y="42294"/>
                    <a:pt x="12185" y="42294"/>
                  </a:cubicBezTo>
                  <a:cubicBezTo>
                    <a:pt x="12184" y="42294"/>
                    <a:pt x="12182" y="42294"/>
                    <a:pt x="12181" y="42294"/>
                  </a:cubicBezTo>
                  <a:cubicBezTo>
                    <a:pt x="12158" y="42294"/>
                    <a:pt x="12141" y="42319"/>
                    <a:pt x="12160" y="42338"/>
                  </a:cubicBezTo>
                  <a:cubicBezTo>
                    <a:pt x="12391" y="42586"/>
                    <a:pt x="12624" y="42660"/>
                    <a:pt x="12892" y="42852"/>
                  </a:cubicBezTo>
                  <a:cubicBezTo>
                    <a:pt x="13106" y="43004"/>
                    <a:pt x="13197" y="43252"/>
                    <a:pt x="13429" y="43383"/>
                  </a:cubicBezTo>
                  <a:cubicBezTo>
                    <a:pt x="13612" y="43487"/>
                    <a:pt x="13832" y="43472"/>
                    <a:pt x="14033" y="43487"/>
                  </a:cubicBezTo>
                  <a:cubicBezTo>
                    <a:pt x="14595" y="43533"/>
                    <a:pt x="14900" y="43785"/>
                    <a:pt x="15388" y="44006"/>
                  </a:cubicBezTo>
                  <a:cubicBezTo>
                    <a:pt x="15408" y="44014"/>
                    <a:pt x="15427" y="44019"/>
                    <a:pt x="15445" y="44019"/>
                  </a:cubicBezTo>
                  <a:cubicBezTo>
                    <a:pt x="15537" y="44019"/>
                    <a:pt x="15595" y="43912"/>
                    <a:pt x="15527" y="43825"/>
                  </a:cubicBezTo>
                  <a:cubicBezTo>
                    <a:pt x="15138" y="43326"/>
                    <a:pt x="14619" y="43229"/>
                    <a:pt x="14033" y="43171"/>
                  </a:cubicBezTo>
                  <a:cubicBezTo>
                    <a:pt x="13819" y="43149"/>
                    <a:pt x="13661" y="43067"/>
                    <a:pt x="13517" y="42961"/>
                  </a:cubicBezTo>
                  <a:lnTo>
                    <a:pt x="13517" y="42961"/>
                  </a:lnTo>
                  <a:cubicBezTo>
                    <a:pt x="13577" y="42973"/>
                    <a:pt x="13637" y="42980"/>
                    <a:pt x="13697" y="42980"/>
                  </a:cubicBezTo>
                  <a:cubicBezTo>
                    <a:pt x="13857" y="42980"/>
                    <a:pt x="14019" y="42932"/>
                    <a:pt x="14192" y="42811"/>
                  </a:cubicBezTo>
                  <a:lnTo>
                    <a:pt x="14196" y="42816"/>
                  </a:lnTo>
                  <a:cubicBezTo>
                    <a:pt x="14230" y="42840"/>
                    <a:pt x="14266" y="42850"/>
                    <a:pt x="14301" y="42850"/>
                  </a:cubicBezTo>
                  <a:cubicBezTo>
                    <a:pt x="14346" y="42850"/>
                    <a:pt x="14391" y="42833"/>
                    <a:pt x="14429" y="42807"/>
                  </a:cubicBezTo>
                  <a:cubicBezTo>
                    <a:pt x="14698" y="42989"/>
                    <a:pt x="14963" y="43041"/>
                    <a:pt x="15353" y="43111"/>
                  </a:cubicBezTo>
                  <a:cubicBezTo>
                    <a:pt x="15837" y="43198"/>
                    <a:pt x="16317" y="43173"/>
                    <a:pt x="16788" y="43343"/>
                  </a:cubicBezTo>
                  <a:cubicBezTo>
                    <a:pt x="17200" y="43491"/>
                    <a:pt x="17521" y="43750"/>
                    <a:pt x="17917" y="43927"/>
                  </a:cubicBezTo>
                  <a:cubicBezTo>
                    <a:pt x="18283" y="44091"/>
                    <a:pt x="18676" y="44147"/>
                    <a:pt x="19076" y="44147"/>
                  </a:cubicBezTo>
                  <a:cubicBezTo>
                    <a:pt x="19591" y="44147"/>
                    <a:pt x="20116" y="44054"/>
                    <a:pt x="20609" y="43977"/>
                  </a:cubicBezTo>
                  <a:cubicBezTo>
                    <a:pt x="20663" y="43969"/>
                    <a:pt x="20704" y="43926"/>
                    <a:pt x="20730" y="43878"/>
                  </a:cubicBezTo>
                  <a:cubicBezTo>
                    <a:pt x="21511" y="43804"/>
                    <a:pt x="22464" y="43635"/>
                    <a:pt x="23158" y="43385"/>
                  </a:cubicBezTo>
                  <a:cubicBezTo>
                    <a:pt x="23464" y="43275"/>
                    <a:pt x="23786" y="43205"/>
                    <a:pt x="24085" y="43111"/>
                  </a:cubicBezTo>
                  <a:lnTo>
                    <a:pt x="24085" y="43111"/>
                  </a:lnTo>
                  <a:cubicBezTo>
                    <a:pt x="23896" y="43250"/>
                    <a:pt x="23697" y="43359"/>
                    <a:pt x="23487" y="43476"/>
                  </a:cubicBezTo>
                  <a:cubicBezTo>
                    <a:pt x="23107" y="43690"/>
                    <a:pt x="22804" y="43908"/>
                    <a:pt x="22730" y="44358"/>
                  </a:cubicBezTo>
                  <a:cubicBezTo>
                    <a:pt x="22723" y="44395"/>
                    <a:pt x="22754" y="44426"/>
                    <a:pt x="22785" y="44426"/>
                  </a:cubicBezTo>
                  <a:cubicBezTo>
                    <a:pt x="22801" y="44426"/>
                    <a:pt x="22817" y="44418"/>
                    <a:pt x="22827" y="44398"/>
                  </a:cubicBezTo>
                  <a:cubicBezTo>
                    <a:pt x="23090" y="43927"/>
                    <a:pt x="23581" y="43749"/>
                    <a:pt x="24024" y="43499"/>
                  </a:cubicBezTo>
                  <a:cubicBezTo>
                    <a:pt x="24394" y="43290"/>
                    <a:pt x="24711" y="42980"/>
                    <a:pt x="25023" y="42694"/>
                  </a:cubicBezTo>
                  <a:cubicBezTo>
                    <a:pt x="25054" y="42667"/>
                    <a:pt x="25069" y="42625"/>
                    <a:pt x="25061" y="42584"/>
                  </a:cubicBezTo>
                  <a:cubicBezTo>
                    <a:pt x="25726" y="42248"/>
                    <a:pt x="26308" y="41762"/>
                    <a:pt x="27038" y="41550"/>
                  </a:cubicBezTo>
                  <a:cubicBezTo>
                    <a:pt x="27384" y="41450"/>
                    <a:pt x="27829" y="41360"/>
                    <a:pt x="28243" y="41360"/>
                  </a:cubicBezTo>
                  <a:close/>
                  <a:moveTo>
                    <a:pt x="11353" y="46383"/>
                  </a:moveTo>
                  <a:cubicBezTo>
                    <a:pt x="11955" y="46383"/>
                    <a:pt x="12631" y="46839"/>
                    <a:pt x="13178" y="47238"/>
                  </a:cubicBezTo>
                  <a:cubicBezTo>
                    <a:pt x="13682" y="47607"/>
                    <a:pt x="14182" y="47900"/>
                    <a:pt x="14725" y="47900"/>
                  </a:cubicBezTo>
                  <a:cubicBezTo>
                    <a:pt x="14888" y="47900"/>
                    <a:pt x="15054" y="47874"/>
                    <a:pt x="15226" y="47815"/>
                  </a:cubicBezTo>
                  <a:cubicBezTo>
                    <a:pt x="15642" y="48006"/>
                    <a:pt x="16114" y="48106"/>
                    <a:pt x="16578" y="48106"/>
                  </a:cubicBezTo>
                  <a:cubicBezTo>
                    <a:pt x="17110" y="48106"/>
                    <a:pt x="17632" y="47975"/>
                    <a:pt x="18050" y="47701"/>
                  </a:cubicBezTo>
                  <a:cubicBezTo>
                    <a:pt x="18579" y="48071"/>
                    <a:pt x="18760" y="48346"/>
                    <a:pt x="19064" y="48982"/>
                  </a:cubicBezTo>
                  <a:cubicBezTo>
                    <a:pt x="19266" y="49405"/>
                    <a:pt x="19517" y="49942"/>
                    <a:pt x="20022" y="50070"/>
                  </a:cubicBezTo>
                  <a:cubicBezTo>
                    <a:pt x="20097" y="50089"/>
                    <a:pt x="20169" y="50099"/>
                    <a:pt x="20238" y="50099"/>
                  </a:cubicBezTo>
                  <a:cubicBezTo>
                    <a:pt x="20442" y="50099"/>
                    <a:pt x="20619" y="50015"/>
                    <a:pt x="20772" y="49847"/>
                  </a:cubicBezTo>
                  <a:cubicBezTo>
                    <a:pt x="21356" y="49207"/>
                    <a:pt x="21160" y="48055"/>
                    <a:pt x="22124" y="47783"/>
                  </a:cubicBezTo>
                  <a:cubicBezTo>
                    <a:pt x="22198" y="47831"/>
                    <a:pt x="22283" y="47852"/>
                    <a:pt x="22371" y="47852"/>
                  </a:cubicBezTo>
                  <a:cubicBezTo>
                    <a:pt x="22561" y="47852"/>
                    <a:pt x="22762" y="47751"/>
                    <a:pt x="22891" y="47604"/>
                  </a:cubicBezTo>
                  <a:cubicBezTo>
                    <a:pt x="22934" y="47553"/>
                    <a:pt x="22971" y="47496"/>
                    <a:pt x="23001" y="47438"/>
                  </a:cubicBezTo>
                  <a:cubicBezTo>
                    <a:pt x="23463" y="47428"/>
                    <a:pt x="23913" y="47323"/>
                    <a:pt x="24344" y="47161"/>
                  </a:cubicBezTo>
                  <a:cubicBezTo>
                    <a:pt x="24375" y="47149"/>
                    <a:pt x="24410" y="47137"/>
                    <a:pt x="24447" y="47124"/>
                  </a:cubicBezTo>
                  <a:cubicBezTo>
                    <a:pt x="24611" y="47143"/>
                    <a:pt x="24777" y="47143"/>
                    <a:pt x="24940" y="47163"/>
                  </a:cubicBezTo>
                  <a:cubicBezTo>
                    <a:pt x="25002" y="47172"/>
                    <a:pt x="25063" y="47184"/>
                    <a:pt x="25124" y="47197"/>
                  </a:cubicBezTo>
                  <a:cubicBezTo>
                    <a:pt x="24730" y="47464"/>
                    <a:pt x="24343" y="47759"/>
                    <a:pt x="23954" y="47977"/>
                  </a:cubicBezTo>
                  <a:cubicBezTo>
                    <a:pt x="23922" y="47994"/>
                    <a:pt x="23939" y="48040"/>
                    <a:pt x="23970" y="48040"/>
                  </a:cubicBezTo>
                  <a:cubicBezTo>
                    <a:pt x="23973" y="48040"/>
                    <a:pt x="23977" y="48040"/>
                    <a:pt x="23980" y="48039"/>
                  </a:cubicBezTo>
                  <a:cubicBezTo>
                    <a:pt x="24582" y="47874"/>
                    <a:pt x="24990" y="47547"/>
                    <a:pt x="25473" y="47260"/>
                  </a:cubicBezTo>
                  <a:cubicBezTo>
                    <a:pt x="25504" y="47264"/>
                    <a:pt x="25536" y="47268"/>
                    <a:pt x="25568" y="47270"/>
                  </a:cubicBezTo>
                  <a:cubicBezTo>
                    <a:pt x="25569" y="47270"/>
                    <a:pt x="25570" y="47270"/>
                    <a:pt x="25570" y="47270"/>
                  </a:cubicBezTo>
                  <a:cubicBezTo>
                    <a:pt x="25653" y="47270"/>
                    <a:pt x="25703" y="47200"/>
                    <a:pt x="25707" y="47129"/>
                  </a:cubicBezTo>
                  <a:cubicBezTo>
                    <a:pt x="25779" y="47090"/>
                    <a:pt x="25853" y="47053"/>
                    <a:pt x="25931" y="47019"/>
                  </a:cubicBezTo>
                  <a:cubicBezTo>
                    <a:pt x="26129" y="46931"/>
                    <a:pt x="26624" y="46864"/>
                    <a:pt x="27154" y="46864"/>
                  </a:cubicBezTo>
                  <a:cubicBezTo>
                    <a:pt x="27935" y="46864"/>
                    <a:pt x="28793" y="47009"/>
                    <a:pt x="28887" y="47441"/>
                  </a:cubicBezTo>
                  <a:cubicBezTo>
                    <a:pt x="28891" y="47458"/>
                    <a:pt x="28899" y="47475"/>
                    <a:pt x="28910" y="47489"/>
                  </a:cubicBezTo>
                  <a:cubicBezTo>
                    <a:pt x="28928" y="47819"/>
                    <a:pt x="28702" y="48143"/>
                    <a:pt x="28648" y="48483"/>
                  </a:cubicBezTo>
                  <a:cubicBezTo>
                    <a:pt x="28579" y="48916"/>
                    <a:pt x="28794" y="49540"/>
                    <a:pt x="28338" y="49825"/>
                  </a:cubicBezTo>
                  <a:cubicBezTo>
                    <a:pt x="28227" y="49843"/>
                    <a:pt x="28116" y="49851"/>
                    <a:pt x="28005" y="49851"/>
                  </a:cubicBezTo>
                  <a:cubicBezTo>
                    <a:pt x="27574" y="49851"/>
                    <a:pt x="27145" y="49740"/>
                    <a:pt x="26714" y="49723"/>
                  </a:cubicBezTo>
                  <a:cubicBezTo>
                    <a:pt x="26699" y="49699"/>
                    <a:pt x="26678" y="49680"/>
                    <a:pt x="26650" y="49671"/>
                  </a:cubicBezTo>
                  <a:cubicBezTo>
                    <a:pt x="26588" y="49654"/>
                    <a:pt x="26522" y="49647"/>
                    <a:pt x="26453" y="49647"/>
                  </a:cubicBezTo>
                  <a:cubicBezTo>
                    <a:pt x="26213" y="49647"/>
                    <a:pt x="25947" y="49736"/>
                    <a:pt x="25737" y="49812"/>
                  </a:cubicBezTo>
                  <a:cubicBezTo>
                    <a:pt x="25658" y="49840"/>
                    <a:pt x="25586" y="49883"/>
                    <a:pt x="25522" y="49935"/>
                  </a:cubicBezTo>
                  <a:cubicBezTo>
                    <a:pt x="24984" y="50100"/>
                    <a:pt x="24442" y="50330"/>
                    <a:pt x="24012" y="50628"/>
                  </a:cubicBezTo>
                  <a:cubicBezTo>
                    <a:pt x="23971" y="50656"/>
                    <a:pt x="23993" y="50712"/>
                    <a:pt x="24039" y="50712"/>
                  </a:cubicBezTo>
                  <a:cubicBezTo>
                    <a:pt x="24042" y="50712"/>
                    <a:pt x="24045" y="50712"/>
                    <a:pt x="24048" y="50711"/>
                  </a:cubicBezTo>
                  <a:cubicBezTo>
                    <a:pt x="24479" y="50646"/>
                    <a:pt x="24889" y="50489"/>
                    <a:pt x="25298" y="50336"/>
                  </a:cubicBezTo>
                  <a:lnTo>
                    <a:pt x="25298" y="50336"/>
                  </a:lnTo>
                  <a:cubicBezTo>
                    <a:pt x="25215" y="50720"/>
                    <a:pt x="24895" y="51187"/>
                    <a:pt x="25028" y="51571"/>
                  </a:cubicBezTo>
                  <a:cubicBezTo>
                    <a:pt x="25018" y="51599"/>
                    <a:pt x="25014" y="51627"/>
                    <a:pt x="25019" y="51656"/>
                  </a:cubicBezTo>
                  <a:cubicBezTo>
                    <a:pt x="25104" y="52074"/>
                    <a:pt x="25089" y="52370"/>
                    <a:pt x="24539" y="52467"/>
                  </a:cubicBezTo>
                  <a:cubicBezTo>
                    <a:pt x="24491" y="52475"/>
                    <a:pt x="24443" y="52478"/>
                    <a:pt x="24395" y="52478"/>
                  </a:cubicBezTo>
                  <a:cubicBezTo>
                    <a:pt x="24259" y="52478"/>
                    <a:pt x="24120" y="52454"/>
                    <a:pt x="23981" y="52454"/>
                  </a:cubicBezTo>
                  <a:cubicBezTo>
                    <a:pt x="23936" y="52454"/>
                    <a:pt x="23891" y="52456"/>
                    <a:pt x="23846" y="52463"/>
                  </a:cubicBezTo>
                  <a:cubicBezTo>
                    <a:pt x="23525" y="52513"/>
                    <a:pt x="23118" y="52970"/>
                    <a:pt x="22775" y="52970"/>
                  </a:cubicBezTo>
                  <a:cubicBezTo>
                    <a:pt x="22761" y="52970"/>
                    <a:pt x="22748" y="52969"/>
                    <a:pt x="22734" y="52967"/>
                  </a:cubicBezTo>
                  <a:cubicBezTo>
                    <a:pt x="22722" y="52952"/>
                    <a:pt x="22708" y="52939"/>
                    <a:pt x="22691" y="52929"/>
                  </a:cubicBezTo>
                  <a:cubicBezTo>
                    <a:pt x="22524" y="52821"/>
                    <a:pt x="22485" y="52650"/>
                    <a:pt x="22326" y="52607"/>
                  </a:cubicBezTo>
                  <a:cubicBezTo>
                    <a:pt x="22405" y="52444"/>
                    <a:pt x="22472" y="52272"/>
                    <a:pt x="22550" y="52127"/>
                  </a:cubicBezTo>
                  <a:cubicBezTo>
                    <a:pt x="22713" y="51824"/>
                    <a:pt x="22930" y="51549"/>
                    <a:pt x="23048" y="51225"/>
                  </a:cubicBezTo>
                  <a:cubicBezTo>
                    <a:pt x="23083" y="51131"/>
                    <a:pt x="23005" y="51072"/>
                    <a:pt x="22925" y="51072"/>
                  </a:cubicBezTo>
                  <a:cubicBezTo>
                    <a:pt x="22894" y="51072"/>
                    <a:pt x="22862" y="51081"/>
                    <a:pt x="22837" y="51102"/>
                  </a:cubicBezTo>
                  <a:cubicBezTo>
                    <a:pt x="22538" y="51344"/>
                    <a:pt x="22361" y="51723"/>
                    <a:pt x="22200" y="52066"/>
                  </a:cubicBezTo>
                  <a:cubicBezTo>
                    <a:pt x="22107" y="52265"/>
                    <a:pt x="21997" y="52484"/>
                    <a:pt x="21960" y="52707"/>
                  </a:cubicBezTo>
                  <a:cubicBezTo>
                    <a:pt x="21745" y="52889"/>
                    <a:pt x="21603" y="53256"/>
                    <a:pt x="21501" y="53434"/>
                  </a:cubicBezTo>
                  <a:cubicBezTo>
                    <a:pt x="21202" y="53949"/>
                    <a:pt x="20849" y="54454"/>
                    <a:pt x="20678" y="55029"/>
                  </a:cubicBezTo>
                  <a:cubicBezTo>
                    <a:pt x="20476" y="55705"/>
                    <a:pt x="20434" y="56249"/>
                    <a:pt x="20072" y="56831"/>
                  </a:cubicBezTo>
                  <a:cubicBezTo>
                    <a:pt x="20071" y="56831"/>
                    <a:pt x="20071" y="56829"/>
                    <a:pt x="20069" y="56829"/>
                  </a:cubicBezTo>
                  <a:cubicBezTo>
                    <a:pt x="19608" y="56751"/>
                    <a:pt x="19565" y="56291"/>
                    <a:pt x="19437" y="55901"/>
                  </a:cubicBezTo>
                  <a:cubicBezTo>
                    <a:pt x="19468" y="55862"/>
                    <a:pt x="19481" y="55813"/>
                    <a:pt x="19472" y="55766"/>
                  </a:cubicBezTo>
                  <a:cubicBezTo>
                    <a:pt x="19432" y="55467"/>
                    <a:pt x="19322" y="55208"/>
                    <a:pt x="19246" y="54918"/>
                  </a:cubicBezTo>
                  <a:cubicBezTo>
                    <a:pt x="19154" y="54565"/>
                    <a:pt x="19196" y="54177"/>
                    <a:pt x="19082" y="53831"/>
                  </a:cubicBezTo>
                  <a:cubicBezTo>
                    <a:pt x="18920" y="53334"/>
                    <a:pt x="18361" y="52680"/>
                    <a:pt x="17986" y="52343"/>
                  </a:cubicBezTo>
                  <a:cubicBezTo>
                    <a:pt x="17858" y="52229"/>
                    <a:pt x="17767" y="52185"/>
                    <a:pt x="17672" y="52185"/>
                  </a:cubicBezTo>
                  <a:cubicBezTo>
                    <a:pt x="17587" y="52185"/>
                    <a:pt x="17500" y="52219"/>
                    <a:pt x="17383" y="52269"/>
                  </a:cubicBezTo>
                  <a:cubicBezTo>
                    <a:pt x="17339" y="52288"/>
                    <a:pt x="17335" y="52360"/>
                    <a:pt x="17302" y="52381"/>
                  </a:cubicBezTo>
                  <a:cubicBezTo>
                    <a:pt x="17172" y="52463"/>
                    <a:pt x="17084" y="52489"/>
                    <a:pt x="16995" y="52489"/>
                  </a:cubicBezTo>
                  <a:cubicBezTo>
                    <a:pt x="16911" y="52489"/>
                    <a:pt x="16827" y="52465"/>
                    <a:pt x="16709" y="52446"/>
                  </a:cubicBezTo>
                  <a:cubicBezTo>
                    <a:pt x="16414" y="52398"/>
                    <a:pt x="16142" y="52251"/>
                    <a:pt x="15865" y="52130"/>
                  </a:cubicBezTo>
                  <a:cubicBezTo>
                    <a:pt x="15848" y="52078"/>
                    <a:pt x="15806" y="52037"/>
                    <a:pt x="15753" y="52023"/>
                  </a:cubicBezTo>
                  <a:cubicBezTo>
                    <a:pt x="15284" y="51878"/>
                    <a:pt x="15407" y="51005"/>
                    <a:pt x="15145" y="50651"/>
                  </a:cubicBezTo>
                  <a:cubicBezTo>
                    <a:pt x="14929" y="50358"/>
                    <a:pt x="14580" y="50203"/>
                    <a:pt x="14247" y="50083"/>
                  </a:cubicBezTo>
                  <a:cubicBezTo>
                    <a:pt x="13872" y="49949"/>
                    <a:pt x="13357" y="49799"/>
                    <a:pt x="12881" y="49799"/>
                  </a:cubicBezTo>
                  <a:cubicBezTo>
                    <a:pt x="12700" y="49799"/>
                    <a:pt x="12524" y="49820"/>
                    <a:pt x="12364" y="49873"/>
                  </a:cubicBezTo>
                  <a:cubicBezTo>
                    <a:pt x="12346" y="49866"/>
                    <a:pt x="12327" y="49862"/>
                    <a:pt x="12307" y="49862"/>
                  </a:cubicBezTo>
                  <a:cubicBezTo>
                    <a:pt x="12296" y="49862"/>
                    <a:pt x="12284" y="49863"/>
                    <a:pt x="12273" y="49866"/>
                  </a:cubicBezTo>
                  <a:cubicBezTo>
                    <a:pt x="12182" y="49890"/>
                    <a:pt x="12085" y="49902"/>
                    <a:pt x="11983" y="49902"/>
                  </a:cubicBezTo>
                  <a:cubicBezTo>
                    <a:pt x="11446" y="49902"/>
                    <a:pt x="10794" y="49583"/>
                    <a:pt x="10537" y="49196"/>
                  </a:cubicBezTo>
                  <a:cubicBezTo>
                    <a:pt x="10259" y="48778"/>
                    <a:pt x="10042" y="47732"/>
                    <a:pt x="10254" y="47250"/>
                  </a:cubicBezTo>
                  <a:cubicBezTo>
                    <a:pt x="10536" y="46611"/>
                    <a:pt x="10926" y="46383"/>
                    <a:pt x="11353" y="46383"/>
                  </a:cubicBezTo>
                  <a:close/>
                  <a:moveTo>
                    <a:pt x="24473" y="60533"/>
                  </a:moveTo>
                  <a:lnTo>
                    <a:pt x="24473" y="60536"/>
                  </a:lnTo>
                  <a:cubicBezTo>
                    <a:pt x="24471" y="60537"/>
                    <a:pt x="24468" y="60538"/>
                    <a:pt x="24466" y="60539"/>
                  </a:cubicBezTo>
                  <a:lnTo>
                    <a:pt x="24473" y="60533"/>
                  </a:lnTo>
                  <a:close/>
                  <a:moveTo>
                    <a:pt x="18564" y="61043"/>
                  </a:moveTo>
                  <a:lnTo>
                    <a:pt x="18564" y="61043"/>
                  </a:lnTo>
                  <a:cubicBezTo>
                    <a:pt x="18564" y="61043"/>
                    <a:pt x="18564" y="61043"/>
                    <a:pt x="18564" y="61043"/>
                  </a:cubicBezTo>
                  <a:lnTo>
                    <a:pt x="18564" y="61043"/>
                  </a:lnTo>
                  <a:cubicBezTo>
                    <a:pt x="18564" y="61043"/>
                    <a:pt x="18564" y="61043"/>
                    <a:pt x="18564" y="61043"/>
                  </a:cubicBezTo>
                  <a:close/>
                  <a:moveTo>
                    <a:pt x="15823" y="52423"/>
                  </a:moveTo>
                  <a:cubicBezTo>
                    <a:pt x="16128" y="52634"/>
                    <a:pt x="16493" y="52768"/>
                    <a:pt x="16850" y="52855"/>
                  </a:cubicBezTo>
                  <a:cubicBezTo>
                    <a:pt x="16952" y="52880"/>
                    <a:pt x="17101" y="52928"/>
                    <a:pt x="17226" y="52928"/>
                  </a:cubicBezTo>
                  <a:cubicBezTo>
                    <a:pt x="17256" y="52928"/>
                    <a:pt x="17285" y="52925"/>
                    <a:pt x="17311" y="52918"/>
                  </a:cubicBezTo>
                  <a:cubicBezTo>
                    <a:pt x="17426" y="52890"/>
                    <a:pt x="17502" y="52761"/>
                    <a:pt x="17580" y="52739"/>
                  </a:cubicBezTo>
                  <a:cubicBezTo>
                    <a:pt x="17649" y="52720"/>
                    <a:pt x="17651" y="52694"/>
                    <a:pt x="17635" y="52671"/>
                  </a:cubicBezTo>
                  <a:lnTo>
                    <a:pt x="17635" y="52671"/>
                  </a:lnTo>
                  <a:cubicBezTo>
                    <a:pt x="17665" y="52688"/>
                    <a:pt x="17708" y="52711"/>
                    <a:pt x="17771" y="52742"/>
                  </a:cubicBezTo>
                  <a:cubicBezTo>
                    <a:pt x="17937" y="52823"/>
                    <a:pt x="18038" y="53038"/>
                    <a:pt x="18138" y="53184"/>
                  </a:cubicBezTo>
                  <a:cubicBezTo>
                    <a:pt x="18381" y="53542"/>
                    <a:pt x="18551" y="53844"/>
                    <a:pt x="18616" y="54282"/>
                  </a:cubicBezTo>
                  <a:cubicBezTo>
                    <a:pt x="18701" y="54840"/>
                    <a:pt x="18748" y="55392"/>
                    <a:pt x="19083" y="55871"/>
                  </a:cubicBezTo>
                  <a:cubicBezTo>
                    <a:pt x="19094" y="55885"/>
                    <a:pt x="19109" y="55898"/>
                    <a:pt x="19123" y="55910"/>
                  </a:cubicBezTo>
                  <a:cubicBezTo>
                    <a:pt x="19137" y="55958"/>
                    <a:pt x="19150" y="56006"/>
                    <a:pt x="19162" y="56055"/>
                  </a:cubicBezTo>
                  <a:cubicBezTo>
                    <a:pt x="19204" y="56236"/>
                    <a:pt x="19236" y="56420"/>
                    <a:pt x="19308" y="56593"/>
                  </a:cubicBezTo>
                  <a:cubicBezTo>
                    <a:pt x="19432" y="56891"/>
                    <a:pt x="19645" y="57137"/>
                    <a:pt x="19964" y="57218"/>
                  </a:cubicBezTo>
                  <a:cubicBezTo>
                    <a:pt x="19979" y="57222"/>
                    <a:pt x="19995" y="57224"/>
                    <a:pt x="20012" y="57224"/>
                  </a:cubicBezTo>
                  <a:cubicBezTo>
                    <a:pt x="20092" y="57224"/>
                    <a:pt x="20176" y="57177"/>
                    <a:pt x="20202" y="57098"/>
                  </a:cubicBezTo>
                  <a:cubicBezTo>
                    <a:pt x="20868" y="56743"/>
                    <a:pt x="20837" y="55788"/>
                    <a:pt x="21042" y="55127"/>
                  </a:cubicBezTo>
                  <a:cubicBezTo>
                    <a:pt x="21207" y="54595"/>
                    <a:pt x="21608" y="53776"/>
                    <a:pt x="21990" y="53373"/>
                  </a:cubicBezTo>
                  <a:cubicBezTo>
                    <a:pt x="22162" y="53194"/>
                    <a:pt x="22178" y="53152"/>
                    <a:pt x="22185" y="53152"/>
                  </a:cubicBezTo>
                  <a:cubicBezTo>
                    <a:pt x="22192" y="53152"/>
                    <a:pt x="22190" y="53185"/>
                    <a:pt x="22284" y="53185"/>
                  </a:cubicBezTo>
                  <a:cubicBezTo>
                    <a:pt x="22308" y="53185"/>
                    <a:pt x="22337" y="53183"/>
                    <a:pt x="22375" y="53178"/>
                  </a:cubicBezTo>
                  <a:cubicBezTo>
                    <a:pt x="22395" y="53178"/>
                    <a:pt x="22414" y="53181"/>
                    <a:pt x="22432" y="53187"/>
                  </a:cubicBezTo>
                  <a:cubicBezTo>
                    <a:pt x="22546" y="53302"/>
                    <a:pt x="22683" y="53354"/>
                    <a:pt x="22829" y="53354"/>
                  </a:cubicBezTo>
                  <a:cubicBezTo>
                    <a:pt x="22918" y="53354"/>
                    <a:pt x="23011" y="53335"/>
                    <a:pt x="23105" y="53298"/>
                  </a:cubicBezTo>
                  <a:cubicBezTo>
                    <a:pt x="23451" y="53164"/>
                    <a:pt x="23612" y="52872"/>
                    <a:pt x="24019" y="52817"/>
                  </a:cubicBezTo>
                  <a:cubicBezTo>
                    <a:pt x="24087" y="52807"/>
                    <a:pt x="24155" y="52805"/>
                    <a:pt x="24222" y="52805"/>
                  </a:cubicBezTo>
                  <a:cubicBezTo>
                    <a:pt x="24306" y="52805"/>
                    <a:pt x="24390" y="52809"/>
                    <a:pt x="24474" y="52809"/>
                  </a:cubicBezTo>
                  <a:cubicBezTo>
                    <a:pt x="24536" y="52809"/>
                    <a:pt x="24599" y="52807"/>
                    <a:pt x="24661" y="52799"/>
                  </a:cubicBezTo>
                  <a:lnTo>
                    <a:pt x="24661" y="52799"/>
                  </a:lnTo>
                  <a:cubicBezTo>
                    <a:pt x="24607" y="53137"/>
                    <a:pt x="24920" y="53523"/>
                    <a:pt x="25266" y="53625"/>
                  </a:cubicBezTo>
                  <a:cubicBezTo>
                    <a:pt x="25360" y="53653"/>
                    <a:pt x="25456" y="53666"/>
                    <a:pt x="25551" y="53666"/>
                  </a:cubicBezTo>
                  <a:cubicBezTo>
                    <a:pt x="25787" y="53666"/>
                    <a:pt x="26022" y="53590"/>
                    <a:pt x="26230" y="53480"/>
                  </a:cubicBezTo>
                  <a:cubicBezTo>
                    <a:pt x="26345" y="53419"/>
                    <a:pt x="26457" y="53345"/>
                    <a:pt x="26543" y="53248"/>
                  </a:cubicBezTo>
                  <a:cubicBezTo>
                    <a:pt x="26686" y="53088"/>
                    <a:pt x="26776" y="52687"/>
                    <a:pt x="27049" y="52678"/>
                  </a:cubicBezTo>
                  <a:cubicBezTo>
                    <a:pt x="27072" y="52707"/>
                    <a:pt x="27103" y="52727"/>
                    <a:pt x="27139" y="52738"/>
                  </a:cubicBezTo>
                  <a:cubicBezTo>
                    <a:pt x="27676" y="52898"/>
                    <a:pt x="27948" y="52916"/>
                    <a:pt x="28388" y="53366"/>
                  </a:cubicBezTo>
                  <a:cubicBezTo>
                    <a:pt x="28567" y="53550"/>
                    <a:pt x="28737" y="53785"/>
                    <a:pt x="28905" y="53983"/>
                  </a:cubicBezTo>
                  <a:cubicBezTo>
                    <a:pt x="29403" y="54565"/>
                    <a:pt x="29643" y="55130"/>
                    <a:pt x="29234" y="55868"/>
                  </a:cubicBezTo>
                  <a:cubicBezTo>
                    <a:pt x="29004" y="56280"/>
                    <a:pt x="28706" y="56646"/>
                    <a:pt x="28283" y="56837"/>
                  </a:cubicBezTo>
                  <a:cubicBezTo>
                    <a:pt x="27836" y="56824"/>
                    <a:pt x="27536" y="56556"/>
                    <a:pt x="27142" y="56405"/>
                  </a:cubicBezTo>
                  <a:cubicBezTo>
                    <a:pt x="26853" y="56292"/>
                    <a:pt x="26524" y="56255"/>
                    <a:pt x="26209" y="56255"/>
                  </a:cubicBezTo>
                  <a:cubicBezTo>
                    <a:pt x="26152" y="56255"/>
                    <a:pt x="26096" y="56257"/>
                    <a:pt x="26040" y="56259"/>
                  </a:cubicBezTo>
                  <a:cubicBezTo>
                    <a:pt x="25405" y="56284"/>
                    <a:pt x="24935" y="56728"/>
                    <a:pt x="24508" y="57168"/>
                  </a:cubicBezTo>
                  <a:cubicBezTo>
                    <a:pt x="24447" y="57231"/>
                    <a:pt x="24503" y="57309"/>
                    <a:pt x="24574" y="57309"/>
                  </a:cubicBezTo>
                  <a:cubicBezTo>
                    <a:pt x="24586" y="57309"/>
                    <a:pt x="24599" y="57307"/>
                    <a:pt x="24612" y="57301"/>
                  </a:cubicBezTo>
                  <a:cubicBezTo>
                    <a:pt x="24708" y="57260"/>
                    <a:pt x="24802" y="57212"/>
                    <a:pt x="24892" y="57159"/>
                  </a:cubicBezTo>
                  <a:lnTo>
                    <a:pt x="24892" y="57159"/>
                  </a:lnTo>
                  <a:cubicBezTo>
                    <a:pt x="24756" y="57797"/>
                    <a:pt x="25028" y="58503"/>
                    <a:pt x="24445" y="58951"/>
                  </a:cubicBezTo>
                  <a:cubicBezTo>
                    <a:pt x="24107" y="59211"/>
                    <a:pt x="23690" y="59325"/>
                    <a:pt x="23323" y="59536"/>
                  </a:cubicBezTo>
                  <a:cubicBezTo>
                    <a:pt x="23199" y="59608"/>
                    <a:pt x="22727" y="60074"/>
                    <a:pt x="22514" y="60074"/>
                  </a:cubicBezTo>
                  <a:cubicBezTo>
                    <a:pt x="22481" y="60074"/>
                    <a:pt x="22454" y="60063"/>
                    <a:pt x="22436" y="60038"/>
                  </a:cubicBezTo>
                  <a:cubicBezTo>
                    <a:pt x="22469" y="59919"/>
                    <a:pt x="22410" y="59780"/>
                    <a:pt x="22247" y="59780"/>
                  </a:cubicBezTo>
                  <a:cubicBezTo>
                    <a:pt x="22246" y="59780"/>
                    <a:pt x="22245" y="59780"/>
                    <a:pt x="22245" y="59780"/>
                  </a:cubicBezTo>
                  <a:cubicBezTo>
                    <a:pt x="21843" y="59782"/>
                    <a:pt x="21348" y="60229"/>
                    <a:pt x="21195" y="60586"/>
                  </a:cubicBezTo>
                  <a:cubicBezTo>
                    <a:pt x="20962" y="61134"/>
                    <a:pt x="20988" y="61816"/>
                    <a:pt x="20819" y="62391"/>
                  </a:cubicBezTo>
                  <a:cubicBezTo>
                    <a:pt x="20616" y="63076"/>
                    <a:pt x="20341" y="64213"/>
                    <a:pt x="19792" y="64788"/>
                  </a:cubicBezTo>
                  <a:cubicBezTo>
                    <a:pt x="19306" y="64235"/>
                    <a:pt x="19456" y="63183"/>
                    <a:pt x="19430" y="62491"/>
                  </a:cubicBezTo>
                  <a:cubicBezTo>
                    <a:pt x="19414" y="62080"/>
                    <a:pt x="19393" y="61689"/>
                    <a:pt x="19278" y="61307"/>
                  </a:cubicBezTo>
                  <a:cubicBezTo>
                    <a:pt x="19333" y="61223"/>
                    <a:pt x="19329" y="61103"/>
                    <a:pt x="19216" y="61020"/>
                  </a:cubicBezTo>
                  <a:cubicBezTo>
                    <a:pt x="18718" y="60663"/>
                    <a:pt x="18614" y="59771"/>
                    <a:pt x="17957" y="59623"/>
                  </a:cubicBezTo>
                  <a:cubicBezTo>
                    <a:pt x="17893" y="59609"/>
                    <a:pt x="17832" y="59602"/>
                    <a:pt x="17774" y="59602"/>
                  </a:cubicBezTo>
                  <a:cubicBezTo>
                    <a:pt x="17491" y="59602"/>
                    <a:pt x="17281" y="59764"/>
                    <a:pt x="17188" y="60010"/>
                  </a:cubicBezTo>
                  <a:cubicBezTo>
                    <a:pt x="16654" y="59923"/>
                    <a:pt x="16025" y="59729"/>
                    <a:pt x="15685" y="59311"/>
                  </a:cubicBezTo>
                  <a:cubicBezTo>
                    <a:pt x="15050" y="58533"/>
                    <a:pt x="15649" y="58563"/>
                    <a:pt x="15444" y="58080"/>
                  </a:cubicBezTo>
                  <a:cubicBezTo>
                    <a:pt x="15192" y="57485"/>
                    <a:pt x="14626" y="56975"/>
                    <a:pt x="14125" y="56575"/>
                  </a:cubicBezTo>
                  <a:cubicBezTo>
                    <a:pt x="14102" y="56557"/>
                    <a:pt x="14076" y="56549"/>
                    <a:pt x="14050" y="56549"/>
                  </a:cubicBezTo>
                  <a:cubicBezTo>
                    <a:pt x="13973" y="56549"/>
                    <a:pt x="13901" y="56622"/>
                    <a:pt x="13953" y="56708"/>
                  </a:cubicBezTo>
                  <a:cubicBezTo>
                    <a:pt x="14015" y="56812"/>
                    <a:pt x="14079" y="56907"/>
                    <a:pt x="14145" y="57000"/>
                  </a:cubicBezTo>
                  <a:cubicBezTo>
                    <a:pt x="13847" y="56932"/>
                    <a:pt x="13552" y="56909"/>
                    <a:pt x="13241" y="56909"/>
                  </a:cubicBezTo>
                  <a:cubicBezTo>
                    <a:pt x="13195" y="56909"/>
                    <a:pt x="13148" y="56910"/>
                    <a:pt x="13100" y="56911"/>
                  </a:cubicBezTo>
                  <a:cubicBezTo>
                    <a:pt x="12893" y="56915"/>
                    <a:pt x="12686" y="56933"/>
                    <a:pt x="12479" y="56933"/>
                  </a:cubicBezTo>
                  <a:cubicBezTo>
                    <a:pt x="12467" y="56933"/>
                    <a:pt x="12454" y="56933"/>
                    <a:pt x="12441" y="56932"/>
                  </a:cubicBezTo>
                  <a:cubicBezTo>
                    <a:pt x="11859" y="56926"/>
                    <a:pt x="11851" y="56981"/>
                    <a:pt x="11585" y="56428"/>
                  </a:cubicBezTo>
                  <a:cubicBezTo>
                    <a:pt x="11291" y="55819"/>
                    <a:pt x="10487" y="55348"/>
                    <a:pt x="10755" y="54626"/>
                  </a:cubicBezTo>
                  <a:cubicBezTo>
                    <a:pt x="10756" y="54624"/>
                    <a:pt x="10757" y="54623"/>
                    <a:pt x="10758" y="54620"/>
                  </a:cubicBezTo>
                  <a:cubicBezTo>
                    <a:pt x="10854" y="54393"/>
                    <a:pt x="10999" y="53885"/>
                    <a:pt x="11194" y="53658"/>
                  </a:cubicBezTo>
                  <a:cubicBezTo>
                    <a:pt x="11430" y="53384"/>
                    <a:pt x="11670" y="53287"/>
                    <a:pt x="11908" y="53287"/>
                  </a:cubicBezTo>
                  <a:cubicBezTo>
                    <a:pt x="12308" y="53287"/>
                    <a:pt x="12698" y="53565"/>
                    <a:pt x="13034" y="53745"/>
                  </a:cubicBezTo>
                  <a:cubicBezTo>
                    <a:pt x="13541" y="54016"/>
                    <a:pt x="14046" y="54292"/>
                    <a:pt x="14583" y="54495"/>
                  </a:cubicBezTo>
                  <a:cubicBezTo>
                    <a:pt x="14594" y="54499"/>
                    <a:pt x="14604" y="54501"/>
                    <a:pt x="14614" y="54501"/>
                  </a:cubicBezTo>
                  <a:cubicBezTo>
                    <a:pt x="14685" y="54501"/>
                    <a:pt x="14708" y="54390"/>
                    <a:pt x="14647" y="54344"/>
                  </a:cubicBezTo>
                  <a:cubicBezTo>
                    <a:pt x="14594" y="54305"/>
                    <a:pt x="14538" y="54268"/>
                    <a:pt x="14483" y="54230"/>
                  </a:cubicBezTo>
                  <a:cubicBezTo>
                    <a:pt x="14874" y="54018"/>
                    <a:pt x="15059" y="53493"/>
                    <a:pt x="15129" y="53083"/>
                  </a:cubicBezTo>
                  <a:cubicBezTo>
                    <a:pt x="15157" y="52922"/>
                    <a:pt x="15184" y="52770"/>
                    <a:pt x="15302" y="52645"/>
                  </a:cubicBezTo>
                  <a:cubicBezTo>
                    <a:pt x="15459" y="52481"/>
                    <a:pt x="15616" y="52498"/>
                    <a:pt x="15810" y="52428"/>
                  </a:cubicBezTo>
                  <a:lnTo>
                    <a:pt x="15823" y="52423"/>
                  </a:lnTo>
                  <a:close/>
                  <a:moveTo>
                    <a:pt x="14949" y="64928"/>
                  </a:moveTo>
                  <a:lnTo>
                    <a:pt x="14949" y="64928"/>
                  </a:lnTo>
                  <a:cubicBezTo>
                    <a:pt x="15035" y="64972"/>
                    <a:pt x="15115" y="65025"/>
                    <a:pt x="15190" y="65085"/>
                  </a:cubicBezTo>
                  <a:lnTo>
                    <a:pt x="15191" y="65083"/>
                  </a:lnTo>
                  <a:cubicBezTo>
                    <a:pt x="15357" y="65222"/>
                    <a:pt x="15509" y="65405"/>
                    <a:pt x="15663" y="65589"/>
                  </a:cubicBezTo>
                  <a:cubicBezTo>
                    <a:pt x="15563" y="65615"/>
                    <a:pt x="15464" y="65640"/>
                    <a:pt x="15361" y="65645"/>
                  </a:cubicBezTo>
                  <a:cubicBezTo>
                    <a:pt x="15354" y="65645"/>
                    <a:pt x="15347" y="65645"/>
                    <a:pt x="15340" y="65645"/>
                  </a:cubicBezTo>
                  <a:cubicBezTo>
                    <a:pt x="15243" y="65645"/>
                    <a:pt x="15146" y="65615"/>
                    <a:pt x="15052" y="65592"/>
                  </a:cubicBezTo>
                  <a:cubicBezTo>
                    <a:pt x="15035" y="65562"/>
                    <a:pt x="15018" y="65532"/>
                    <a:pt x="15006" y="65508"/>
                  </a:cubicBezTo>
                  <a:cubicBezTo>
                    <a:pt x="14913" y="65326"/>
                    <a:pt x="14906" y="65123"/>
                    <a:pt x="14949" y="64928"/>
                  </a:cubicBezTo>
                  <a:close/>
                  <a:moveTo>
                    <a:pt x="24214" y="65027"/>
                  </a:moveTo>
                  <a:cubicBezTo>
                    <a:pt x="24222" y="65102"/>
                    <a:pt x="24231" y="65178"/>
                    <a:pt x="24233" y="65252"/>
                  </a:cubicBezTo>
                  <a:cubicBezTo>
                    <a:pt x="24241" y="65480"/>
                    <a:pt x="24234" y="65708"/>
                    <a:pt x="24224" y="65936"/>
                  </a:cubicBezTo>
                  <a:cubicBezTo>
                    <a:pt x="23977" y="65822"/>
                    <a:pt x="23683" y="65746"/>
                    <a:pt x="23402" y="65746"/>
                  </a:cubicBezTo>
                  <a:cubicBezTo>
                    <a:pt x="23326" y="65746"/>
                    <a:pt x="23251" y="65752"/>
                    <a:pt x="23177" y="65764"/>
                  </a:cubicBezTo>
                  <a:cubicBezTo>
                    <a:pt x="23195" y="65731"/>
                    <a:pt x="23212" y="65696"/>
                    <a:pt x="23234" y="65663"/>
                  </a:cubicBezTo>
                  <a:cubicBezTo>
                    <a:pt x="23407" y="65391"/>
                    <a:pt x="23693" y="65499"/>
                    <a:pt x="23930" y="65334"/>
                  </a:cubicBezTo>
                  <a:cubicBezTo>
                    <a:pt x="23978" y="65302"/>
                    <a:pt x="24007" y="65248"/>
                    <a:pt x="24011" y="65191"/>
                  </a:cubicBezTo>
                  <a:cubicBezTo>
                    <a:pt x="24091" y="65154"/>
                    <a:pt x="24160" y="65098"/>
                    <a:pt x="24214" y="65027"/>
                  </a:cubicBezTo>
                  <a:close/>
                  <a:moveTo>
                    <a:pt x="17573" y="65937"/>
                  </a:moveTo>
                  <a:cubicBezTo>
                    <a:pt x="17577" y="65941"/>
                    <a:pt x="17581" y="65945"/>
                    <a:pt x="17584" y="65948"/>
                  </a:cubicBezTo>
                  <a:lnTo>
                    <a:pt x="17584" y="65948"/>
                  </a:lnTo>
                  <a:cubicBezTo>
                    <a:pt x="17580" y="65945"/>
                    <a:pt x="17577" y="65941"/>
                    <a:pt x="17573" y="65937"/>
                  </a:cubicBezTo>
                  <a:close/>
                  <a:moveTo>
                    <a:pt x="24962" y="59073"/>
                  </a:moveTo>
                  <a:cubicBezTo>
                    <a:pt x="24974" y="59122"/>
                    <a:pt x="24982" y="59170"/>
                    <a:pt x="24988" y="59221"/>
                  </a:cubicBezTo>
                  <a:cubicBezTo>
                    <a:pt x="25009" y="59434"/>
                    <a:pt x="24993" y="59651"/>
                    <a:pt x="24996" y="59866"/>
                  </a:cubicBezTo>
                  <a:cubicBezTo>
                    <a:pt x="24999" y="60040"/>
                    <a:pt x="25013" y="60260"/>
                    <a:pt x="25086" y="60436"/>
                  </a:cubicBezTo>
                  <a:cubicBezTo>
                    <a:pt x="25012" y="60442"/>
                    <a:pt x="24935" y="60446"/>
                    <a:pt x="24861" y="60446"/>
                  </a:cubicBezTo>
                  <a:cubicBezTo>
                    <a:pt x="24728" y="60446"/>
                    <a:pt x="24604" y="60434"/>
                    <a:pt x="24515" y="60397"/>
                  </a:cubicBezTo>
                  <a:cubicBezTo>
                    <a:pt x="24510" y="60309"/>
                    <a:pt x="24434" y="60227"/>
                    <a:pt x="24343" y="60227"/>
                  </a:cubicBezTo>
                  <a:cubicBezTo>
                    <a:pt x="24342" y="60227"/>
                    <a:pt x="24341" y="60227"/>
                    <a:pt x="24339" y="60227"/>
                  </a:cubicBezTo>
                  <a:lnTo>
                    <a:pt x="24290" y="60230"/>
                  </a:lnTo>
                  <a:cubicBezTo>
                    <a:pt x="24225" y="60231"/>
                    <a:pt x="24146" y="60264"/>
                    <a:pt x="24117" y="60329"/>
                  </a:cubicBezTo>
                  <a:lnTo>
                    <a:pt x="24096" y="60377"/>
                  </a:lnTo>
                  <a:cubicBezTo>
                    <a:pt x="24056" y="60463"/>
                    <a:pt x="24060" y="60555"/>
                    <a:pt x="24128" y="60626"/>
                  </a:cubicBezTo>
                  <a:cubicBezTo>
                    <a:pt x="24274" y="60779"/>
                    <a:pt x="24516" y="60820"/>
                    <a:pt x="24757" y="60820"/>
                  </a:cubicBezTo>
                  <a:cubicBezTo>
                    <a:pt x="24935" y="60820"/>
                    <a:pt x="25113" y="60798"/>
                    <a:pt x="25252" y="60782"/>
                  </a:cubicBezTo>
                  <a:cubicBezTo>
                    <a:pt x="25532" y="60749"/>
                    <a:pt x="25779" y="60685"/>
                    <a:pt x="26002" y="60562"/>
                  </a:cubicBezTo>
                  <a:cubicBezTo>
                    <a:pt x="26034" y="60609"/>
                    <a:pt x="26088" y="60643"/>
                    <a:pt x="26146" y="60643"/>
                  </a:cubicBezTo>
                  <a:cubicBezTo>
                    <a:pt x="26172" y="60643"/>
                    <a:pt x="26199" y="60636"/>
                    <a:pt x="26224" y="60620"/>
                  </a:cubicBezTo>
                  <a:cubicBezTo>
                    <a:pt x="26532" y="60426"/>
                    <a:pt x="26799" y="60373"/>
                    <a:pt x="27109" y="60373"/>
                  </a:cubicBezTo>
                  <a:cubicBezTo>
                    <a:pt x="27212" y="60373"/>
                    <a:pt x="27320" y="60379"/>
                    <a:pt x="27436" y="60387"/>
                  </a:cubicBezTo>
                  <a:cubicBezTo>
                    <a:pt x="27654" y="60402"/>
                    <a:pt x="27940" y="60377"/>
                    <a:pt x="28147" y="60441"/>
                  </a:cubicBezTo>
                  <a:lnTo>
                    <a:pt x="28350" y="60458"/>
                  </a:lnTo>
                  <a:cubicBezTo>
                    <a:pt x="28554" y="60625"/>
                    <a:pt x="28601" y="60803"/>
                    <a:pt x="28489" y="60992"/>
                  </a:cubicBezTo>
                  <a:cubicBezTo>
                    <a:pt x="28499" y="61283"/>
                    <a:pt x="28444" y="61547"/>
                    <a:pt x="28506" y="61849"/>
                  </a:cubicBezTo>
                  <a:cubicBezTo>
                    <a:pt x="28585" y="62235"/>
                    <a:pt x="28646" y="62567"/>
                    <a:pt x="28523" y="62906"/>
                  </a:cubicBezTo>
                  <a:cubicBezTo>
                    <a:pt x="28506" y="62913"/>
                    <a:pt x="28491" y="62924"/>
                    <a:pt x="28476" y="62936"/>
                  </a:cubicBezTo>
                  <a:cubicBezTo>
                    <a:pt x="28178" y="63230"/>
                    <a:pt x="27868" y="63331"/>
                    <a:pt x="27548" y="63331"/>
                  </a:cubicBezTo>
                  <a:cubicBezTo>
                    <a:pt x="26858" y="63331"/>
                    <a:pt x="26128" y="62862"/>
                    <a:pt x="25400" y="62862"/>
                  </a:cubicBezTo>
                  <a:cubicBezTo>
                    <a:pt x="25391" y="62862"/>
                    <a:pt x="25382" y="62862"/>
                    <a:pt x="25372" y="62862"/>
                  </a:cubicBezTo>
                  <a:cubicBezTo>
                    <a:pt x="25321" y="62864"/>
                    <a:pt x="25269" y="62870"/>
                    <a:pt x="25217" y="62879"/>
                  </a:cubicBezTo>
                  <a:cubicBezTo>
                    <a:pt x="25181" y="62843"/>
                    <a:pt x="25136" y="62826"/>
                    <a:pt x="25091" y="62826"/>
                  </a:cubicBezTo>
                  <a:cubicBezTo>
                    <a:pt x="25018" y="62826"/>
                    <a:pt x="24947" y="62871"/>
                    <a:pt x="24921" y="62949"/>
                  </a:cubicBezTo>
                  <a:cubicBezTo>
                    <a:pt x="24505" y="63118"/>
                    <a:pt x="24295" y="63505"/>
                    <a:pt x="23930" y="63874"/>
                  </a:cubicBezTo>
                  <a:cubicBezTo>
                    <a:pt x="23891" y="63913"/>
                    <a:pt x="23922" y="63983"/>
                    <a:pt x="23973" y="63983"/>
                  </a:cubicBezTo>
                  <a:cubicBezTo>
                    <a:pt x="23979" y="63983"/>
                    <a:pt x="23985" y="63982"/>
                    <a:pt x="23992" y="63980"/>
                  </a:cubicBezTo>
                  <a:cubicBezTo>
                    <a:pt x="24348" y="63860"/>
                    <a:pt x="24589" y="63619"/>
                    <a:pt x="24913" y="63446"/>
                  </a:cubicBezTo>
                  <a:lnTo>
                    <a:pt x="24913" y="63446"/>
                  </a:lnTo>
                  <a:cubicBezTo>
                    <a:pt x="24884" y="63595"/>
                    <a:pt x="24793" y="63629"/>
                    <a:pt x="24700" y="63693"/>
                  </a:cubicBezTo>
                  <a:cubicBezTo>
                    <a:pt x="24577" y="63777"/>
                    <a:pt x="24471" y="63798"/>
                    <a:pt x="24372" y="63925"/>
                  </a:cubicBezTo>
                  <a:cubicBezTo>
                    <a:pt x="24114" y="64251"/>
                    <a:pt x="24195" y="64829"/>
                    <a:pt x="23758" y="64996"/>
                  </a:cubicBezTo>
                  <a:cubicBezTo>
                    <a:pt x="23728" y="65008"/>
                    <a:pt x="23702" y="65031"/>
                    <a:pt x="23687" y="65061"/>
                  </a:cubicBezTo>
                  <a:cubicBezTo>
                    <a:pt x="23495" y="65108"/>
                    <a:pt x="23285" y="65087"/>
                    <a:pt x="23125" y="65219"/>
                  </a:cubicBezTo>
                  <a:cubicBezTo>
                    <a:pt x="22899" y="65409"/>
                    <a:pt x="22881" y="65749"/>
                    <a:pt x="22698" y="65969"/>
                  </a:cubicBezTo>
                  <a:cubicBezTo>
                    <a:pt x="22562" y="66134"/>
                    <a:pt x="22459" y="66188"/>
                    <a:pt x="22317" y="66188"/>
                  </a:cubicBezTo>
                  <a:cubicBezTo>
                    <a:pt x="22255" y="66188"/>
                    <a:pt x="22186" y="66177"/>
                    <a:pt x="22104" y="66162"/>
                  </a:cubicBezTo>
                  <a:cubicBezTo>
                    <a:pt x="22059" y="66154"/>
                    <a:pt x="22021" y="66145"/>
                    <a:pt x="21983" y="66145"/>
                  </a:cubicBezTo>
                  <a:cubicBezTo>
                    <a:pt x="21960" y="66145"/>
                    <a:pt x="21937" y="66148"/>
                    <a:pt x="21913" y="66156"/>
                  </a:cubicBezTo>
                  <a:cubicBezTo>
                    <a:pt x="21878" y="66134"/>
                    <a:pt x="21839" y="66123"/>
                    <a:pt x="21800" y="66123"/>
                  </a:cubicBezTo>
                  <a:cubicBezTo>
                    <a:pt x="21751" y="66123"/>
                    <a:pt x="21701" y="66141"/>
                    <a:pt x="21662" y="66175"/>
                  </a:cubicBezTo>
                  <a:cubicBezTo>
                    <a:pt x="21379" y="66413"/>
                    <a:pt x="21505" y="66382"/>
                    <a:pt x="21341" y="66714"/>
                  </a:cubicBezTo>
                  <a:cubicBezTo>
                    <a:pt x="21167" y="67062"/>
                    <a:pt x="21120" y="67511"/>
                    <a:pt x="20905" y="67877"/>
                  </a:cubicBezTo>
                  <a:cubicBezTo>
                    <a:pt x="20812" y="68037"/>
                    <a:pt x="20680" y="68174"/>
                    <a:pt x="20607" y="68347"/>
                  </a:cubicBezTo>
                  <a:cubicBezTo>
                    <a:pt x="20157" y="69415"/>
                    <a:pt x="20757" y="71203"/>
                    <a:pt x="19827" y="72146"/>
                  </a:cubicBezTo>
                  <a:cubicBezTo>
                    <a:pt x="19119" y="71298"/>
                    <a:pt x="19372" y="70480"/>
                    <a:pt x="19328" y="69459"/>
                  </a:cubicBezTo>
                  <a:cubicBezTo>
                    <a:pt x="19306" y="68952"/>
                    <a:pt x="19131" y="68423"/>
                    <a:pt x="19021" y="67929"/>
                  </a:cubicBezTo>
                  <a:cubicBezTo>
                    <a:pt x="18753" y="66721"/>
                    <a:pt x="18056" y="66015"/>
                    <a:pt x="17484" y="64999"/>
                  </a:cubicBezTo>
                  <a:cubicBezTo>
                    <a:pt x="17455" y="64947"/>
                    <a:pt x="17392" y="64910"/>
                    <a:pt x="17331" y="64910"/>
                  </a:cubicBezTo>
                  <a:cubicBezTo>
                    <a:pt x="17316" y="64910"/>
                    <a:pt x="17301" y="64913"/>
                    <a:pt x="17287" y="64917"/>
                  </a:cubicBezTo>
                  <a:cubicBezTo>
                    <a:pt x="16645" y="65132"/>
                    <a:pt x="17177" y="65566"/>
                    <a:pt x="17028" y="65938"/>
                  </a:cubicBezTo>
                  <a:cubicBezTo>
                    <a:pt x="17022" y="65937"/>
                    <a:pt x="17015" y="65937"/>
                    <a:pt x="17008" y="65937"/>
                  </a:cubicBezTo>
                  <a:cubicBezTo>
                    <a:pt x="16976" y="65941"/>
                    <a:pt x="16944" y="65942"/>
                    <a:pt x="16913" y="65942"/>
                  </a:cubicBezTo>
                  <a:cubicBezTo>
                    <a:pt x="16125" y="65942"/>
                    <a:pt x="15712" y="64881"/>
                    <a:pt x="15037" y="64544"/>
                  </a:cubicBezTo>
                  <a:cubicBezTo>
                    <a:pt x="15026" y="64538"/>
                    <a:pt x="15015" y="64533"/>
                    <a:pt x="15004" y="64528"/>
                  </a:cubicBezTo>
                  <a:cubicBezTo>
                    <a:pt x="14985" y="64510"/>
                    <a:pt x="14961" y="64499"/>
                    <a:pt x="14935" y="64498"/>
                  </a:cubicBezTo>
                  <a:cubicBezTo>
                    <a:pt x="14765" y="64430"/>
                    <a:pt x="14585" y="64373"/>
                    <a:pt x="14497" y="64192"/>
                  </a:cubicBezTo>
                  <a:lnTo>
                    <a:pt x="14499" y="64192"/>
                  </a:lnTo>
                  <a:cubicBezTo>
                    <a:pt x="14437" y="64066"/>
                    <a:pt x="14493" y="63853"/>
                    <a:pt x="14466" y="63716"/>
                  </a:cubicBezTo>
                  <a:cubicBezTo>
                    <a:pt x="14463" y="63699"/>
                    <a:pt x="14458" y="63685"/>
                    <a:pt x="14454" y="63669"/>
                  </a:cubicBezTo>
                  <a:cubicBezTo>
                    <a:pt x="14487" y="63613"/>
                    <a:pt x="14482" y="63545"/>
                    <a:pt x="14444" y="63494"/>
                  </a:cubicBezTo>
                  <a:cubicBezTo>
                    <a:pt x="14242" y="63208"/>
                    <a:pt x="13950" y="63015"/>
                    <a:pt x="13605" y="63015"/>
                  </a:cubicBezTo>
                  <a:cubicBezTo>
                    <a:pt x="13542" y="63015"/>
                    <a:pt x="13476" y="63021"/>
                    <a:pt x="13409" y="63035"/>
                  </a:cubicBezTo>
                  <a:cubicBezTo>
                    <a:pt x="13015" y="63118"/>
                    <a:pt x="12833" y="63364"/>
                    <a:pt x="12374" y="63420"/>
                  </a:cubicBezTo>
                  <a:cubicBezTo>
                    <a:pt x="12253" y="63434"/>
                    <a:pt x="12126" y="63443"/>
                    <a:pt x="11997" y="63443"/>
                  </a:cubicBezTo>
                  <a:cubicBezTo>
                    <a:pt x="11382" y="63443"/>
                    <a:pt x="10734" y="63242"/>
                    <a:pt x="10610" y="62498"/>
                  </a:cubicBezTo>
                  <a:cubicBezTo>
                    <a:pt x="10411" y="61302"/>
                    <a:pt x="11550" y="60585"/>
                    <a:pt x="12605" y="60585"/>
                  </a:cubicBezTo>
                  <a:cubicBezTo>
                    <a:pt x="12795" y="60585"/>
                    <a:pt x="12982" y="60608"/>
                    <a:pt x="13159" y="60656"/>
                  </a:cubicBezTo>
                  <a:cubicBezTo>
                    <a:pt x="13569" y="60767"/>
                    <a:pt x="13994" y="61034"/>
                    <a:pt x="14409" y="61034"/>
                  </a:cubicBezTo>
                  <a:cubicBezTo>
                    <a:pt x="14500" y="61034"/>
                    <a:pt x="14590" y="61021"/>
                    <a:pt x="14679" y="60992"/>
                  </a:cubicBezTo>
                  <a:cubicBezTo>
                    <a:pt x="14708" y="61018"/>
                    <a:pt x="14744" y="61034"/>
                    <a:pt x="14784" y="61034"/>
                  </a:cubicBezTo>
                  <a:cubicBezTo>
                    <a:pt x="14814" y="61034"/>
                    <a:pt x="14845" y="61026"/>
                    <a:pt x="14877" y="61006"/>
                  </a:cubicBezTo>
                  <a:cubicBezTo>
                    <a:pt x="15074" y="60885"/>
                    <a:pt x="15173" y="60703"/>
                    <a:pt x="15208" y="60477"/>
                  </a:cubicBezTo>
                  <a:cubicBezTo>
                    <a:pt x="15243" y="60251"/>
                    <a:pt x="15155" y="59795"/>
                    <a:pt x="15417" y="59694"/>
                  </a:cubicBezTo>
                  <a:cubicBezTo>
                    <a:pt x="15915" y="60168"/>
                    <a:pt x="16664" y="60413"/>
                    <a:pt x="17309" y="60507"/>
                  </a:cubicBezTo>
                  <a:cubicBezTo>
                    <a:pt x="17326" y="60509"/>
                    <a:pt x="17343" y="60511"/>
                    <a:pt x="17359" y="60511"/>
                  </a:cubicBezTo>
                  <a:cubicBezTo>
                    <a:pt x="17495" y="60511"/>
                    <a:pt x="17606" y="60428"/>
                    <a:pt x="17612" y="60275"/>
                  </a:cubicBezTo>
                  <a:cubicBezTo>
                    <a:pt x="17617" y="60148"/>
                    <a:pt x="17655" y="60096"/>
                    <a:pt x="17712" y="60096"/>
                  </a:cubicBezTo>
                  <a:cubicBezTo>
                    <a:pt x="17959" y="60096"/>
                    <a:pt x="18569" y="61044"/>
                    <a:pt x="18564" y="61044"/>
                  </a:cubicBezTo>
                  <a:cubicBezTo>
                    <a:pt x="18564" y="61044"/>
                    <a:pt x="18564" y="61043"/>
                    <a:pt x="18564" y="61043"/>
                  </a:cubicBezTo>
                  <a:lnTo>
                    <a:pt x="18564" y="61043"/>
                  </a:lnTo>
                  <a:cubicBezTo>
                    <a:pt x="18708" y="61217"/>
                    <a:pt x="18780" y="61275"/>
                    <a:pt x="18963" y="61357"/>
                  </a:cubicBezTo>
                  <a:cubicBezTo>
                    <a:pt x="18995" y="62114"/>
                    <a:pt x="19026" y="62878"/>
                    <a:pt x="19071" y="63633"/>
                  </a:cubicBezTo>
                  <a:cubicBezTo>
                    <a:pt x="19101" y="64117"/>
                    <a:pt x="19109" y="64715"/>
                    <a:pt x="19485" y="65067"/>
                  </a:cubicBezTo>
                  <a:cubicBezTo>
                    <a:pt x="19466" y="65137"/>
                    <a:pt x="19516" y="65220"/>
                    <a:pt x="19598" y="65220"/>
                  </a:cubicBezTo>
                  <a:cubicBezTo>
                    <a:pt x="19608" y="65220"/>
                    <a:pt x="19618" y="65218"/>
                    <a:pt x="19629" y="65216"/>
                  </a:cubicBezTo>
                  <a:cubicBezTo>
                    <a:pt x="20500" y="65001"/>
                    <a:pt x="20772" y="63780"/>
                    <a:pt x="21056" y="63036"/>
                  </a:cubicBezTo>
                  <a:cubicBezTo>
                    <a:pt x="21292" y="62420"/>
                    <a:pt x="21387" y="61812"/>
                    <a:pt x="21535" y="61178"/>
                  </a:cubicBezTo>
                  <a:cubicBezTo>
                    <a:pt x="21587" y="60962"/>
                    <a:pt x="21858" y="60344"/>
                    <a:pt x="22163" y="60220"/>
                  </a:cubicBezTo>
                  <a:cubicBezTo>
                    <a:pt x="22186" y="60415"/>
                    <a:pt x="22293" y="60578"/>
                    <a:pt x="22514" y="60578"/>
                  </a:cubicBezTo>
                  <a:cubicBezTo>
                    <a:pt x="22536" y="60578"/>
                    <a:pt x="22560" y="60576"/>
                    <a:pt x="22584" y="60573"/>
                  </a:cubicBezTo>
                  <a:cubicBezTo>
                    <a:pt x="22747" y="60551"/>
                    <a:pt x="22869" y="60405"/>
                    <a:pt x="22983" y="60306"/>
                  </a:cubicBezTo>
                  <a:cubicBezTo>
                    <a:pt x="23334" y="59997"/>
                    <a:pt x="23617" y="59838"/>
                    <a:pt x="24036" y="59649"/>
                  </a:cubicBezTo>
                  <a:cubicBezTo>
                    <a:pt x="24362" y="59502"/>
                    <a:pt x="24704" y="59328"/>
                    <a:pt x="24962" y="59073"/>
                  </a:cubicBezTo>
                  <a:close/>
                  <a:moveTo>
                    <a:pt x="16451" y="73117"/>
                  </a:moveTo>
                  <a:lnTo>
                    <a:pt x="16451" y="73117"/>
                  </a:lnTo>
                  <a:cubicBezTo>
                    <a:pt x="16451" y="73117"/>
                    <a:pt x="16451" y="73118"/>
                    <a:pt x="16450" y="73118"/>
                  </a:cubicBezTo>
                  <a:cubicBezTo>
                    <a:pt x="16450" y="73118"/>
                    <a:pt x="16451" y="73117"/>
                    <a:pt x="16451" y="73117"/>
                  </a:cubicBezTo>
                  <a:close/>
                  <a:moveTo>
                    <a:pt x="27497" y="76129"/>
                  </a:moveTo>
                  <a:cubicBezTo>
                    <a:pt x="27662" y="76483"/>
                    <a:pt x="27759" y="76885"/>
                    <a:pt x="27797" y="77273"/>
                  </a:cubicBezTo>
                  <a:cubicBezTo>
                    <a:pt x="27778" y="77283"/>
                    <a:pt x="27760" y="77296"/>
                    <a:pt x="27745" y="77313"/>
                  </a:cubicBezTo>
                  <a:cubicBezTo>
                    <a:pt x="27564" y="77521"/>
                    <a:pt x="27477" y="77734"/>
                    <a:pt x="27397" y="77941"/>
                  </a:cubicBezTo>
                  <a:cubicBezTo>
                    <a:pt x="27391" y="77915"/>
                    <a:pt x="27378" y="77891"/>
                    <a:pt x="27360" y="77870"/>
                  </a:cubicBezTo>
                  <a:cubicBezTo>
                    <a:pt x="27059" y="77542"/>
                    <a:pt x="27341" y="77093"/>
                    <a:pt x="27486" y="76765"/>
                  </a:cubicBezTo>
                  <a:cubicBezTo>
                    <a:pt x="27590" y="76530"/>
                    <a:pt x="27564" y="76350"/>
                    <a:pt x="27497" y="76129"/>
                  </a:cubicBezTo>
                  <a:close/>
                  <a:moveTo>
                    <a:pt x="17349" y="65696"/>
                  </a:moveTo>
                  <a:cubicBezTo>
                    <a:pt x="17425" y="65793"/>
                    <a:pt x="17571" y="65935"/>
                    <a:pt x="17597" y="65961"/>
                  </a:cubicBezTo>
                  <a:lnTo>
                    <a:pt x="17597" y="65961"/>
                  </a:lnTo>
                  <a:cubicBezTo>
                    <a:pt x="17595" y="65958"/>
                    <a:pt x="17590" y="65954"/>
                    <a:pt x="17584" y="65948"/>
                  </a:cubicBezTo>
                  <a:lnTo>
                    <a:pt x="17584" y="65948"/>
                  </a:lnTo>
                  <a:cubicBezTo>
                    <a:pt x="18288" y="66618"/>
                    <a:pt x="18493" y="67346"/>
                    <a:pt x="18658" y="68302"/>
                  </a:cubicBezTo>
                  <a:cubicBezTo>
                    <a:pt x="18815" y="69212"/>
                    <a:pt x="18711" y="70109"/>
                    <a:pt x="18867" y="71009"/>
                  </a:cubicBezTo>
                  <a:cubicBezTo>
                    <a:pt x="18963" y="71560"/>
                    <a:pt x="19120" y="72233"/>
                    <a:pt x="19638" y="72460"/>
                  </a:cubicBezTo>
                  <a:cubicBezTo>
                    <a:pt x="19654" y="72485"/>
                    <a:pt x="19682" y="72499"/>
                    <a:pt x="19711" y="72499"/>
                  </a:cubicBezTo>
                  <a:cubicBezTo>
                    <a:pt x="19718" y="72499"/>
                    <a:pt x="19725" y="72498"/>
                    <a:pt x="19732" y="72496"/>
                  </a:cubicBezTo>
                  <a:cubicBezTo>
                    <a:pt x="19776" y="72509"/>
                    <a:pt x="19821" y="72520"/>
                    <a:pt x="19868" y="72527"/>
                  </a:cubicBezTo>
                  <a:cubicBezTo>
                    <a:pt x="19875" y="72528"/>
                    <a:pt x="19883" y="72529"/>
                    <a:pt x="19890" y="72529"/>
                  </a:cubicBezTo>
                  <a:cubicBezTo>
                    <a:pt x="19983" y="72529"/>
                    <a:pt x="20055" y="72434"/>
                    <a:pt x="20005" y="72351"/>
                  </a:cubicBezTo>
                  <a:cubicBezTo>
                    <a:pt x="20554" y="71901"/>
                    <a:pt x="20716" y="70712"/>
                    <a:pt x="20802" y="70127"/>
                  </a:cubicBezTo>
                  <a:cubicBezTo>
                    <a:pt x="20841" y="69860"/>
                    <a:pt x="20816" y="69575"/>
                    <a:pt x="20860" y="69311"/>
                  </a:cubicBezTo>
                  <a:cubicBezTo>
                    <a:pt x="20945" y="68804"/>
                    <a:pt x="21120" y="68431"/>
                    <a:pt x="21364" y="67951"/>
                  </a:cubicBezTo>
                  <a:cubicBezTo>
                    <a:pt x="21546" y="67593"/>
                    <a:pt x="21687" y="66728"/>
                    <a:pt x="21952" y="66469"/>
                  </a:cubicBezTo>
                  <a:cubicBezTo>
                    <a:pt x="21960" y="66459"/>
                    <a:pt x="21968" y="66448"/>
                    <a:pt x="21975" y="66436"/>
                  </a:cubicBezTo>
                  <a:cubicBezTo>
                    <a:pt x="22123" y="66457"/>
                    <a:pt x="22327" y="66506"/>
                    <a:pt x="22421" y="66506"/>
                  </a:cubicBezTo>
                  <a:cubicBezTo>
                    <a:pt x="22432" y="66506"/>
                    <a:pt x="22442" y="66505"/>
                    <a:pt x="22450" y="66503"/>
                  </a:cubicBezTo>
                  <a:cubicBezTo>
                    <a:pt x="22626" y="66470"/>
                    <a:pt x="22798" y="66324"/>
                    <a:pt x="22918" y="66194"/>
                  </a:cubicBezTo>
                  <a:cubicBezTo>
                    <a:pt x="23109" y="66162"/>
                    <a:pt x="23285" y="66097"/>
                    <a:pt x="23485" y="66097"/>
                  </a:cubicBezTo>
                  <a:cubicBezTo>
                    <a:pt x="23497" y="66097"/>
                    <a:pt x="23508" y="66097"/>
                    <a:pt x="23520" y="66097"/>
                  </a:cubicBezTo>
                  <a:cubicBezTo>
                    <a:pt x="23798" y="66109"/>
                    <a:pt x="24053" y="66211"/>
                    <a:pt x="24282" y="66364"/>
                  </a:cubicBezTo>
                  <a:cubicBezTo>
                    <a:pt x="24503" y="66933"/>
                    <a:pt x="24393" y="67694"/>
                    <a:pt x="25199" y="67759"/>
                  </a:cubicBezTo>
                  <a:cubicBezTo>
                    <a:pt x="25395" y="67774"/>
                    <a:pt x="25655" y="67791"/>
                    <a:pt x="25858" y="67791"/>
                  </a:cubicBezTo>
                  <a:cubicBezTo>
                    <a:pt x="25876" y="67791"/>
                    <a:pt x="25894" y="67791"/>
                    <a:pt x="25911" y="67791"/>
                  </a:cubicBezTo>
                  <a:cubicBezTo>
                    <a:pt x="25914" y="67791"/>
                    <a:pt x="25917" y="67791"/>
                    <a:pt x="25920" y="67791"/>
                  </a:cubicBezTo>
                  <a:cubicBezTo>
                    <a:pt x="25955" y="67791"/>
                    <a:pt x="25984" y="67794"/>
                    <a:pt x="26013" y="67794"/>
                  </a:cubicBezTo>
                  <a:cubicBezTo>
                    <a:pt x="26042" y="67794"/>
                    <a:pt x="26072" y="67790"/>
                    <a:pt x="26108" y="67778"/>
                  </a:cubicBezTo>
                  <a:cubicBezTo>
                    <a:pt x="26294" y="67712"/>
                    <a:pt x="26334" y="67551"/>
                    <a:pt x="26474" y="67421"/>
                  </a:cubicBezTo>
                  <a:cubicBezTo>
                    <a:pt x="26663" y="67243"/>
                    <a:pt x="26880" y="67166"/>
                    <a:pt x="27105" y="67166"/>
                  </a:cubicBezTo>
                  <a:cubicBezTo>
                    <a:pt x="27252" y="67166"/>
                    <a:pt x="27402" y="67198"/>
                    <a:pt x="27550" y="67257"/>
                  </a:cubicBezTo>
                  <a:cubicBezTo>
                    <a:pt x="27569" y="67263"/>
                    <a:pt x="27589" y="67268"/>
                    <a:pt x="27609" y="67268"/>
                  </a:cubicBezTo>
                  <a:cubicBezTo>
                    <a:pt x="27612" y="67268"/>
                    <a:pt x="27614" y="67268"/>
                    <a:pt x="27616" y="67268"/>
                  </a:cubicBezTo>
                  <a:cubicBezTo>
                    <a:pt x="27835" y="67503"/>
                    <a:pt x="28061" y="67707"/>
                    <a:pt x="28154" y="68046"/>
                  </a:cubicBezTo>
                  <a:cubicBezTo>
                    <a:pt x="28257" y="68424"/>
                    <a:pt x="28283" y="69041"/>
                    <a:pt x="28079" y="69376"/>
                  </a:cubicBezTo>
                  <a:cubicBezTo>
                    <a:pt x="27971" y="69554"/>
                    <a:pt x="27810" y="69648"/>
                    <a:pt x="27699" y="69825"/>
                  </a:cubicBezTo>
                  <a:cubicBezTo>
                    <a:pt x="27642" y="69915"/>
                    <a:pt x="27625" y="69980"/>
                    <a:pt x="27593" y="70081"/>
                  </a:cubicBezTo>
                  <a:cubicBezTo>
                    <a:pt x="27542" y="70242"/>
                    <a:pt x="27477" y="70892"/>
                    <a:pt x="27163" y="70892"/>
                  </a:cubicBezTo>
                  <a:cubicBezTo>
                    <a:pt x="27068" y="70892"/>
                    <a:pt x="26949" y="70831"/>
                    <a:pt x="26801" y="70679"/>
                  </a:cubicBezTo>
                  <a:cubicBezTo>
                    <a:pt x="26778" y="70656"/>
                    <a:pt x="26753" y="70638"/>
                    <a:pt x="26723" y="70625"/>
                  </a:cubicBezTo>
                  <a:cubicBezTo>
                    <a:pt x="26559" y="70484"/>
                    <a:pt x="26282" y="70436"/>
                    <a:pt x="26011" y="70436"/>
                  </a:cubicBezTo>
                  <a:cubicBezTo>
                    <a:pt x="25793" y="70436"/>
                    <a:pt x="25579" y="70467"/>
                    <a:pt x="25430" y="70505"/>
                  </a:cubicBezTo>
                  <a:cubicBezTo>
                    <a:pt x="25270" y="70546"/>
                    <a:pt x="25117" y="70608"/>
                    <a:pt x="24972" y="70689"/>
                  </a:cubicBezTo>
                  <a:cubicBezTo>
                    <a:pt x="24792" y="70725"/>
                    <a:pt x="24606" y="70823"/>
                    <a:pt x="24447" y="70877"/>
                  </a:cubicBezTo>
                  <a:cubicBezTo>
                    <a:pt x="24096" y="70995"/>
                    <a:pt x="23745" y="71100"/>
                    <a:pt x="23432" y="71298"/>
                  </a:cubicBezTo>
                  <a:cubicBezTo>
                    <a:pt x="23337" y="71358"/>
                    <a:pt x="23365" y="71526"/>
                    <a:pt x="23484" y="71526"/>
                  </a:cubicBezTo>
                  <a:cubicBezTo>
                    <a:pt x="23487" y="71526"/>
                    <a:pt x="23490" y="71525"/>
                    <a:pt x="23493" y="71525"/>
                  </a:cubicBezTo>
                  <a:cubicBezTo>
                    <a:pt x="23760" y="71511"/>
                    <a:pt x="24016" y="71446"/>
                    <a:pt x="24269" y="71371"/>
                  </a:cubicBezTo>
                  <a:lnTo>
                    <a:pt x="24269" y="71371"/>
                  </a:lnTo>
                  <a:cubicBezTo>
                    <a:pt x="24145" y="71578"/>
                    <a:pt x="24052" y="71812"/>
                    <a:pt x="23978" y="72061"/>
                  </a:cubicBezTo>
                  <a:cubicBezTo>
                    <a:pt x="23878" y="72091"/>
                    <a:pt x="23794" y="72147"/>
                    <a:pt x="23714" y="72244"/>
                  </a:cubicBezTo>
                  <a:cubicBezTo>
                    <a:pt x="23667" y="72298"/>
                    <a:pt x="23644" y="72368"/>
                    <a:pt x="23650" y="72439"/>
                  </a:cubicBezTo>
                  <a:cubicBezTo>
                    <a:pt x="23618" y="72458"/>
                    <a:pt x="23586" y="72475"/>
                    <a:pt x="23555" y="72494"/>
                  </a:cubicBezTo>
                  <a:cubicBezTo>
                    <a:pt x="23506" y="72501"/>
                    <a:pt x="23462" y="72528"/>
                    <a:pt x="23433" y="72568"/>
                  </a:cubicBezTo>
                  <a:cubicBezTo>
                    <a:pt x="23268" y="72672"/>
                    <a:pt x="23105" y="72778"/>
                    <a:pt x="22943" y="72876"/>
                  </a:cubicBezTo>
                  <a:cubicBezTo>
                    <a:pt x="22615" y="73074"/>
                    <a:pt x="22292" y="73286"/>
                    <a:pt x="21975" y="73502"/>
                  </a:cubicBezTo>
                  <a:cubicBezTo>
                    <a:pt x="21922" y="73330"/>
                    <a:pt x="21825" y="73173"/>
                    <a:pt x="21695" y="73049"/>
                  </a:cubicBezTo>
                  <a:cubicBezTo>
                    <a:pt x="21656" y="73011"/>
                    <a:pt x="21609" y="72995"/>
                    <a:pt x="21562" y="72995"/>
                  </a:cubicBezTo>
                  <a:cubicBezTo>
                    <a:pt x="21459" y="72995"/>
                    <a:pt x="21359" y="73073"/>
                    <a:pt x="21347" y="73171"/>
                  </a:cubicBezTo>
                  <a:cubicBezTo>
                    <a:pt x="21037" y="73406"/>
                    <a:pt x="21027" y="73780"/>
                    <a:pt x="20792" y="74147"/>
                  </a:cubicBezTo>
                  <a:cubicBezTo>
                    <a:pt x="20487" y="74622"/>
                    <a:pt x="20342" y="74765"/>
                    <a:pt x="20205" y="75367"/>
                  </a:cubicBezTo>
                  <a:cubicBezTo>
                    <a:pt x="20044" y="76080"/>
                    <a:pt x="19784" y="76748"/>
                    <a:pt x="19612" y="77450"/>
                  </a:cubicBezTo>
                  <a:cubicBezTo>
                    <a:pt x="19476" y="78008"/>
                    <a:pt x="19911" y="80081"/>
                    <a:pt x="19165" y="80160"/>
                  </a:cubicBezTo>
                  <a:cubicBezTo>
                    <a:pt x="19162" y="80160"/>
                    <a:pt x="19161" y="80162"/>
                    <a:pt x="19157" y="80162"/>
                  </a:cubicBezTo>
                  <a:cubicBezTo>
                    <a:pt x="18313" y="79431"/>
                    <a:pt x="18737" y="77854"/>
                    <a:pt x="18597" y="76884"/>
                  </a:cubicBezTo>
                  <a:cubicBezTo>
                    <a:pt x="18493" y="76152"/>
                    <a:pt x="18056" y="75514"/>
                    <a:pt x="17921" y="74783"/>
                  </a:cubicBezTo>
                  <a:cubicBezTo>
                    <a:pt x="17816" y="74216"/>
                    <a:pt x="17696" y="73024"/>
                    <a:pt x="16953" y="73018"/>
                  </a:cubicBezTo>
                  <a:lnTo>
                    <a:pt x="16888" y="72969"/>
                  </a:lnTo>
                  <a:cubicBezTo>
                    <a:pt x="16857" y="72945"/>
                    <a:pt x="16818" y="72935"/>
                    <a:pt x="16777" y="72935"/>
                  </a:cubicBezTo>
                  <a:cubicBezTo>
                    <a:pt x="16730" y="72935"/>
                    <a:pt x="16682" y="72949"/>
                    <a:pt x="16646" y="72969"/>
                  </a:cubicBezTo>
                  <a:cubicBezTo>
                    <a:pt x="16553" y="73021"/>
                    <a:pt x="16514" y="73042"/>
                    <a:pt x="16451" y="73117"/>
                  </a:cubicBezTo>
                  <a:lnTo>
                    <a:pt x="16451" y="73117"/>
                  </a:lnTo>
                  <a:cubicBezTo>
                    <a:pt x="16451" y="73117"/>
                    <a:pt x="16452" y="73117"/>
                    <a:pt x="16452" y="73117"/>
                  </a:cubicBezTo>
                  <a:lnTo>
                    <a:pt x="16452" y="73117"/>
                  </a:lnTo>
                  <a:cubicBezTo>
                    <a:pt x="16455" y="73117"/>
                    <a:pt x="16283" y="73382"/>
                    <a:pt x="16329" y="73382"/>
                  </a:cubicBezTo>
                  <a:cubicBezTo>
                    <a:pt x="16330" y="73382"/>
                    <a:pt x="16331" y="73382"/>
                    <a:pt x="16333" y="73381"/>
                  </a:cubicBezTo>
                  <a:lnTo>
                    <a:pt x="16333" y="73381"/>
                  </a:lnTo>
                  <a:cubicBezTo>
                    <a:pt x="16329" y="73382"/>
                    <a:pt x="16325" y="73383"/>
                    <a:pt x="16320" y="73383"/>
                  </a:cubicBezTo>
                  <a:cubicBezTo>
                    <a:pt x="16186" y="73383"/>
                    <a:pt x="15849" y="72951"/>
                    <a:pt x="15737" y="72894"/>
                  </a:cubicBezTo>
                  <a:cubicBezTo>
                    <a:pt x="15577" y="72813"/>
                    <a:pt x="15403" y="72790"/>
                    <a:pt x="15224" y="72790"/>
                  </a:cubicBezTo>
                  <a:cubicBezTo>
                    <a:pt x="15080" y="72790"/>
                    <a:pt x="14933" y="72805"/>
                    <a:pt x="14788" y="72817"/>
                  </a:cubicBezTo>
                  <a:cubicBezTo>
                    <a:pt x="14779" y="72800"/>
                    <a:pt x="14769" y="72784"/>
                    <a:pt x="14757" y="72770"/>
                  </a:cubicBezTo>
                  <a:cubicBezTo>
                    <a:pt x="14632" y="72643"/>
                    <a:pt x="14552" y="72655"/>
                    <a:pt x="14399" y="72591"/>
                  </a:cubicBezTo>
                  <a:cubicBezTo>
                    <a:pt x="14244" y="72526"/>
                    <a:pt x="14292" y="72599"/>
                    <a:pt x="14222" y="72475"/>
                  </a:cubicBezTo>
                  <a:cubicBezTo>
                    <a:pt x="14189" y="72417"/>
                    <a:pt x="14224" y="72134"/>
                    <a:pt x="14219" y="72079"/>
                  </a:cubicBezTo>
                  <a:cubicBezTo>
                    <a:pt x="14174" y="71620"/>
                    <a:pt x="14003" y="71086"/>
                    <a:pt x="13734" y="70705"/>
                  </a:cubicBezTo>
                  <a:lnTo>
                    <a:pt x="13735" y="70705"/>
                  </a:lnTo>
                  <a:cubicBezTo>
                    <a:pt x="13549" y="70441"/>
                    <a:pt x="13261" y="70220"/>
                    <a:pt x="12925" y="70216"/>
                  </a:cubicBezTo>
                  <a:cubicBezTo>
                    <a:pt x="12922" y="70216"/>
                    <a:pt x="12920" y="70216"/>
                    <a:pt x="12917" y="70216"/>
                  </a:cubicBezTo>
                  <a:cubicBezTo>
                    <a:pt x="12460" y="70216"/>
                    <a:pt x="12284" y="70647"/>
                    <a:pt x="11929" y="70809"/>
                  </a:cubicBezTo>
                  <a:cubicBezTo>
                    <a:pt x="11878" y="70797"/>
                    <a:pt x="11844" y="70793"/>
                    <a:pt x="11812" y="70793"/>
                  </a:cubicBezTo>
                  <a:cubicBezTo>
                    <a:pt x="11767" y="70793"/>
                    <a:pt x="11727" y="70800"/>
                    <a:pt x="11649" y="70800"/>
                  </a:cubicBezTo>
                  <a:cubicBezTo>
                    <a:pt x="11646" y="70800"/>
                    <a:pt x="11642" y="70800"/>
                    <a:pt x="11638" y="70800"/>
                  </a:cubicBezTo>
                  <a:cubicBezTo>
                    <a:pt x="11490" y="70902"/>
                    <a:pt x="11329" y="70953"/>
                    <a:pt x="11155" y="70953"/>
                  </a:cubicBezTo>
                  <a:cubicBezTo>
                    <a:pt x="11052" y="70953"/>
                    <a:pt x="10944" y="70935"/>
                    <a:pt x="10832" y="70899"/>
                  </a:cubicBezTo>
                  <a:cubicBezTo>
                    <a:pt x="10635" y="70784"/>
                    <a:pt x="10449" y="70651"/>
                    <a:pt x="10274" y="70504"/>
                  </a:cubicBezTo>
                  <a:cubicBezTo>
                    <a:pt x="9805" y="70069"/>
                    <a:pt x="9975" y="69548"/>
                    <a:pt x="9965" y="68979"/>
                  </a:cubicBezTo>
                  <a:cubicBezTo>
                    <a:pt x="9953" y="68338"/>
                    <a:pt x="9959" y="67871"/>
                    <a:pt x="10862" y="67745"/>
                  </a:cubicBezTo>
                  <a:cubicBezTo>
                    <a:pt x="10960" y="67732"/>
                    <a:pt x="11064" y="67726"/>
                    <a:pt x="11171" y="67726"/>
                  </a:cubicBezTo>
                  <a:cubicBezTo>
                    <a:pt x="11628" y="67726"/>
                    <a:pt x="12158" y="67826"/>
                    <a:pt x="12648" y="67826"/>
                  </a:cubicBezTo>
                  <a:cubicBezTo>
                    <a:pt x="13096" y="67826"/>
                    <a:pt x="13511" y="67743"/>
                    <a:pt x="13806" y="67423"/>
                  </a:cubicBezTo>
                  <a:cubicBezTo>
                    <a:pt x="13826" y="67430"/>
                    <a:pt x="13847" y="67434"/>
                    <a:pt x="13868" y="67434"/>
                  </a:cubicBezTo>
                  <a:cubicBezTo>
                    <a:pt x="13909" y="67434"/>
                    <a:pt x="13950" y="67418"/>
                    <a:pt x="13982" y="67378"/>
                  </a:cubicBezTo>
                  <a:cubicBezTo>
                    <a:pt x="14185" y="67115"/>
                    <a:pt x="14336" y="66917"/>
                    <a:pt x="14674" y="66819"/>
                  </a:cubicBezTo>
                  <a:cubicBezTo>
                    <a:pt x="14772" y="66790"/>
                    <a:pt x="14853" y="66674"/>
                    <a:pt x="14815" y="66571"/>
                  </a:cubicBezTo>
                  <a:cubicBezTo>
                    <a:pt x="14732" y="66347"/>
                    <a:pt x="14763" y="66141"/>
                    <a:pt x="14901" y="65965"/>
                  </a:cubicBezTo>
                  <a:cubicBezTo>
                    <a:pt x="15012" y="65987"/>
                    <a:pt x="15124" y="65999"/>
                    <a:pt x="15236" y="65999"/>
                  </a:cubicBezTo>
                  <a:cubicBezTo>
                    <a:pt x="15459" y="65999"/>
                    <a:pt x="15678" y="65950"/>
                    <a:pt x="15868" y="65830"/>
                  </a:cubicBezTo>
                  <a:cubicBezTo>
                    <a:pt x="16127" y="66117"/>
                    <a:pt x="16412" y="66356"/>
                    <a:pt x="16794" y="66356"/>
                  </a:cubicBezTo>
                  <a:cubicBezTo>
                    <a:pt x="16877" y="66356"/>
                    <a:pt x="16965" y="66345"/>
                    <a:pt x="17058" y="66321"/>
                  </a:cubicBezTo>
                  <a:cubicBezTo>
                    <a:pt x="17157" y="66296"/>
                    <a:pt x="17199" y="66201"/>
                    <a:pt x="17193" y="66112"/>
                  </a:cubicBezTo>
                  <a:cubicBezTo>
                    <a:pt x="17291" y="65981"/>
                    <a:pt x="17346" y="65803"/>
                    <a:pt x="17349" y="65696"/>
                  </a:cubicBezTo>
                  <a:close/>
                  <a:moveTo>
                    <a:pt x="13813" y="80610"/>
                  </a:moveTo>
                  <a:cubicBezTo>
                    <a:pt x="13909" y="80651"/>
                    <a:pt x="14001" y="80698"/>
                    <a:pt x="14088" y="80755"/>
                  </a:cubicBezTo>
                  <a:lnTo>
                    <a:pt x="14089" y="80753"/>
                  </a:lnTo>
                  <a:cubicBezTo>
                    <a:pt x="14231" y="80848"/>
                    <a:pt x="14361" y="80956"/>
                    <a:pt x="14489" y="81069"/>
                  </a:cubicBezTo>
                  <a:cubicBezTo>
                    <a:pt x="14415" y="81029"/>
                    <a:pt x="14343" y="80986"/>
                    <a:pt x="14274" y="80939"/>
                  </a:cubicBezTo>
                  <a:cubicBezTo>
                    <a:pt x="14106" y="80819"/>
                    <a:pt x="13954" y="80656"/>
                    <a:pt x="13768" y="80656"/>
                  </a:cubicBezTo>
                  <a:cubicBezTo>
                    <a:pt x="13733" y="80656"/>
                    <a:pt x="13697" y="80661"/>
                    <a:pt x="13659" y="80675"/>
                  </a:cubicBezTo>
                  <a:cubicBezTo>
                    <a:pt x="13706" y="80644"/>
                    <a:pt x="13758" y="80622"/>
                    <a:pt x="13813" y="80610"/>
                  </a:cubicBezTo>
                  <a:close/>
                  <a:moveTo>
                    <a:pt x="16566" y="81076"/>
                  </a:moveTo>
                  <a:cubicBezTo>
                    <a:pt x="16591" y="81127"/>
                    <a:pt x="16616" y="81180"/>
                    <a:pt x="16641" y="81230"/>
                  </a:cubicBezTo>
                  <a:cubicBezTo>
                    <a:pt x="16564" y="81217"/>
                    <a:pt x="16487" y="81206"/>
                    <a:pt x="16409" y="81198"/>
                  </a:cubicBezTo>
                  <a:cubicBezTo>
                    <a:pt x="16451" y="81146"/>
                    <a:pt x="16505" y="81105"/>
                    <a:pt x="16565" y="81077"/>
                  </a:cubicBezTo>
                  <a:lnTo>
                    <a:pt x="16566" y="81076"/>
                  </a:lnTo>
                  <a:close/>
                  <a:moveTo>
                    <a:pt x="23518" y="72957"/>
                  </a:moveTo>
                  <a:cubicBezTo>
                    <a:pt x="23569" y="73132"/>
                    <a:pt x="23523" y="73353"/>
                    <a:pt x="23525" y="73514"/>
                  </a:cubicBezTo>
                  <a:cubicBezTo>
                    <a:pt x="23530" y="73707"/>
                    <a:pt x="23546" y="73899"/>
                    <a:pt x="23576" y="74089"/>
                  </a:cubicBezTo>
                  <a:cubicBezTo>
                    <a:pt x="23619" y="74378"/>
                    <a:pt x="23692" y="74663"/>
                    <a:pt x="23794" y="74937"/>
                  </a:cubicBezTo>
                  <a:cubicBezTo>
                    <a:pt x="23629" y="74928"/>
                    <a:pt x="23463" y="74915"/>
                    <a:pt x="23294" y="74899"/>
                  </a:cubicBezTo>
                  <a:cubicBezTo>
                    <a:pt x="23287" y="74898"/>
                    <a:pt x="23280" y="74898"/>
                    <a:pt x="23273" y="74898"/>
                  </a:cubicBezTo>
                  <a:cubicBezTo>
                    <a:pt x="23023" y="74898"/>
                    <a:pt x="22968" y="75333"/>
                    <a:pt x="23230" y="75373"/>
                  </a:cubicBezTo>
                  <a:cubicBezTo>
                    <a:pt x="23436" y="75405"/>
                    <a:pt x="23631" y="75418"/>
                    <a:pt x="23821" y="75418"/>
                  </a:cubicBezTo>
                  <a:cubicBezTo>
                    <a:pt x="24494" y="75418"/>
                    <a:pt x="25092" y="75248"/>
                    <a:pt x="25798" y="75122"/>
                  </a:cubicBezTo>
                  <a:cubicBezTo>
                    <a:pt x="25901" y="75104"/>
                    <a:pt x="26000" y="75095"/>
                    <a:pt x="26095" y="75095"/>
                  </a:cubicBezTo>
                  <a:cubicBezTo>
                    <a:pt x="26709" y="75095"/>
                    <a:pt x="27140" y="75462"/>
                    <a:pt x="27418" y="75967"/>
                  </a:cubicBezTo>
                  <a:cubicBezTo>
                    <a:pt x="27407" y="75961"/>
                    <a:pt x="27394" y="75959"/>
                    <a:pt x="27382" y="75959"/>
                  </a:cubicBezTo>
                  <a:cubicBezTo>
                    <a:pt x="27348" y="75959"/>
                    <a:pt x="27315" y="75980"/>
                    <a:pt x="27304" y="76016"/>
                  </a:cubicBezTo>
                  <a:cubicBezTo>
                    <a:pt x="27253" y="76153"/>
                    <a:pt x="27270" y="76176"/>
                    <a:pt x="27265" y="76310"/>
                  </a:cubicBezTo>
                  <a:cubicBezTo>
                    <a:pt x="27255" y="76584"/>
                    <a:pt x="27198" y="76625"/>
                    <a:pt x="27091" y="76829"/>
                  </a:cubicBezTo>
                  <a:cubicBezTo>
                    <a:pt x="26998" y="77000"/>
                    <a:pt x="26935" y="77185"/>
                    <a:pt x="26904" y="77378"/>
                  </a:cubicBezTo>
                  <a:cubicBezTo>
                    <a:pt x="26856" y="77684"/>
                    <a:pt x="26851" y="78048"/>
                    <a:pt x="27194" y="78159"/>
                  </a:cubicBezTo>
                  <a:cubicBezTo>
                    <a:pt x="27209" y="78165"/>
                    <a:pt x="27226" y="78168"/>
                    <a:pt x="27243" y="78168"/>
                  </a:cubicBezTo>
                  <a:cubicBezTo>
                    <a:pt x="27267" y="78168"/>
                    <a:pt x="27291" y="78162"/>
                    <a:pt x="27313" y="78151"/>
                  </a:cubicBezTo>
                  <a:lnTo>
                    <a:pt x="27313" y="78151"/>
                  </a:lnTo>
                  <a:cubicBezTo>
                    <a:pt x="27178" y="78463"/>
                    <a:pt x="26989" y="78745"/>
                    <a:pt x="26414" y="78945"/>
                  </a:cubicBezTo>
                  <a:cubicBezTo>
                    <a:pt x="26236" y="79007"/>
                    <a:pt x="26070" y="79032"/>
                    <a:pt x="25911" y="79032"/>
                  </a:cubicBezTo>
                  <a:cubicBezTo>
                    <a:pt x="25303" y="79032"/>
                    <a:pt x="24805" y="78663"/>
                    <a:pt x="24200" y="78569"/>
                  </a:cubicBezTo>
                  <a:cubicBezTo>
                    <a:pt x="24130" y="78558"/>
                    <a:pt x="24059" y="78553"/>
                    <a:pt x="23988" y="78553"/>
                  </a:cubicBezTo>
                  <a:cubicBezTo>
                    <a:pt x="23276" y="78553"/>
                    <a:pt x="22529" y="79072"/>
                    <a:pt x="22116" y="79608"/>
                  </a:cubicBezTo>
                  <a:cubicBezTo>
                    <a:pt x="22074" y="79661"/>
                    <a:pt x="22131" y="79715"/>
                    <a:pt x="22184" y="79715"/>
                  </a:cubicBezTo>
                  <a:cubicBezTo>
                    <a:pt x="22195" y="79715"/>
                    <a:pt x="22205" y="79713"/>
                    <a:pt x="22215" y="79708"/>
                  </a:cubicBezTo>
                  <a:cubicBezTo>
                    <a:pt x="22528" y="79556"/>
                    <a:pt x="22816" y="79363"/>
                    <a:pt x="23128" y="79212"/>
                  </a:cubicBezTo>
                  <a:cubicBezTo>
                    <a:pt x="23417" y="79072"/>
                    <a:pt x="23637" y="79021"/>
                    <a:pt x="23846" y="79021"/>
                  </a:cubicBezTo>
                  <a:cubicBezTo>
                    <a:pt x="23900" y="79021"/>
                    <a:pt x="23953" y="79024"/>
                    <a:pt x="24006" y="79030"/>
                  </a:cubicBezTo>
                  <a:cubicBezTo>
                    <a:pt x="24000" y="79325"/>
                    <a:pt x="23765" y="79472"/>
                    <a:pt x="23648" y="79730"/>
                  </a:cubicBezTo>
                  <a:cubicBezTo>
                    <a:pt x="23543" y="79963"/>
                    <a:pt x="23603" y="80140"/>
                    <a:pt x="23591" y="80387"/>
                  </a:cubicBezTo>
                  <a:cubicBezTo>
                    <a:pt x="23581" y="80595"/>
                    <a:pt x="23530" y="80746"/>
                    <a:pt x="23410" y="80897"/>
                  </a:cubicBezTo>
                  <a:cubicBezTo>
                    <a:pt x="23325" y="80921"/>
                    <a:pt x="23281" y="80977"/>
                    <a:pt x="23268" y="81040"/>
                  </a:cubicBezTo>
                  <a:cubicBezTo>
                    <a:pt x="23107" y="81156"/>
                    <a:pt x="22921" y="81173"/>
                    <a:pt x="22737" y="81268"/>
                  </a:cubicBezTo>
                  <a:cubicBezTo>
                    <a:pt x="22593" y="81343"/>
                    <a:pt x="22198" y="81702"/>
                    <a:pt x="21953" y="81702"/>
                  </a:cubicBezTo>
                  <a:cubicBezTo>
                    <a:pt x="21943" y="81702"/>
                    <a:pt x="21933" y="81702"/>
                    <a:pt x="21923" y="81700"/>
                  </a:cubicBezTo>
                  <a:cubicBezTo>
                    <a:pt x="21941" y="81380"/>
                    <a:pt x="21823" y="81095"/>
                    <a:pt x="21542" y="80906"/>
                  </a:cubicBezTo>
                  <a:cubicBezTo>
                    <a:pt x="21516" y="80889"/>
                    <a:pt x="21482" y="80880"/>
                    <a:pt x="21448" y="80880"/>
                  </a:cubicBezTo>
                  <a:cubicBezTo>
                    <a:pt x="21415" y="80880"/>
                    <a:pt x="21382" y="80889"/>
                    <a:pt x="21357" y="80906"/>
                  </a:cubicBezTo>
                  <a:cubicBezTo>
                    <a:pt x="21103" y="81085"/>
                    <a:pt x="21038" y="81323"/>
                    <a:pt x="20933" y="81613"/>
                  </a:cubicBezTo>
                  <a:cubicBezTo>
                    <a:pt x="20614" y="82495"/>
                    <a:pt x="20665" y="83172"/>
                    <a:pt x="20146" y="83999"/>
                  </a:cubicBezTo>
                  <a:cubicBezTo>
                    <a:pt x="19928" y="84349"/>
                    <a:pt x="19765" y="84652"/>
                    <a:pt x="19651" y="85001"/>
                  </a:cubicBezTo>
                  <a:cubicBezTo>
                    <a:pt x="19541" y="84353"/>
                    <a:pt x="19546" y="83704"/>
                    <a:pt x="19558" y="83033"/>
                  </a:cubicBezTo>
                  <a:cubicBezTo>
                    <a:pt x="19568" y="82326"/>
                    <a:pt x="19452" y="81484"/>
                    <a:pt x="19788" y="80839"/>
                  </a:cubicBezTo>
                  <a:cubicBezTo>
                    <a:pt x="19824" y="80772"/>
                    <a:pt x="19771" y="80687"/>
                    <a:pt x="19702" y="80687"/>
                  </a:cubicBezTo>
                  <a:cubicBezTo>
                    <a:pt x="19686" y="80687"/>
                    <a:pt x="19669" y="80692"/>
                    <a:pt x="19652" y="80703"/>
                  </a:cubicBezTo>
                  <a:cubicBezTo>
                    <a:pt x="19098" y="81057"/>
                    <a:pt x="19167" y="81754"/>
                    <a:pt x="19153" y="82345"/>
                  </a:cubicBezTo>
                  <a:cubicBezTo>
                    <a:pt x="19128" y="83470"/>
                    <a:pt x="19030" y="84618"/>
                    <a:pt x="19288" y="85723"/>
                  </a:cubicBezTo>
                  <a:cubicBezTo>
                    <a:pt x="19306" y="85815"/>
                    <a:pt x="19381" y="85885"/>
                    <a:pt x="19474" y="85897"/>
                  </a:cubicBezTo>
                  <a:cubicBezTo>
                    <a:pt x="19449" y="86196"/>
                    <a:pt x="19448" y="86496"/>
                    <a:pt x="19443" y="86796"/>
                  </a:cubicBezTo>
                  <a:cubicBezTo>
                    <a:pt x="19444" y="87113"/>
                    <a:pt x="19443" y="87431"/>
                    <a:pt x="19439" y="87748"/>
                  </a:cubicBezTo>
                  <a:cubicBezTo>
                    <a:pt x="19509" y="88392"/>
                    <a:pt x="19197" y="88866"/>
                    <a:pt x="18513" y="89175"/>
                  </a:cubicBezTo>
                  <a:cubicBezTo>
                    <a:pt x="17644" y="87742"/>
                    <a:pt x="18343" y="85370"/>
                    <a:pt x="18080" y="83798"/>
                  </a:cubicBezTo>
                  <a:cubicBezTo>
                    <a:pt x="17956" y="83051"/>
                    <a:pt x="17694" y="82190"/>
                    <a:pt x="17230" y="81527"/>
                  </a:cubicBezTo>
                  <a:cubicBezTo>
                    <a:pt x="17245" y="81429"/>
                    <a:pt x="17205" y="81329"/>
                    <a:pt x="17079" y="81310"/>
                  </a:cubicBezTo>
                  <a:cubicBezTo>
                    <a:pt x="17073" y="81309"/>
                    <a:pt x="17067" y="81308"/>
                    <a:pt x="17062" y="81306"/>
                  </a:cubicBezTo>
                  <a:cubicBezTo>
                    <a:pt x="16968" y="81194"/>
                    <a:pt x="16867" y="81090"/>
                    <a:pt x="16758" y="80995"/>
                  </a:cubicBezTo>
                  <a:cubicBezTo>
                    <a:pt x="16811" y="80921"/>
                    <a:pt x="16765" y="80787"/>
                    <a:pt x="16673" y="80752"/>
                  </a:cubicBezTo>
                  <a:cubicBezTo>
                    <a:pt x="16585" y="80719"/>
                    <a:pt x="16521" y="80702"/>
                    <a:pt x="16465" y="80702"/>
                  </a:cubicBezTo>
                  <a:cubicBezTo>
                    <a:pt x="16367" y="80702"/>
                    <a:pt x="16295" y="80755"/>
                    <a:pt x="16166" y="80866"/>
                  </a:cubicBezTo>
                  <a:cubicBezTo>
                    <a:pt x="16054" y="80964"/>
                    <a:pt x="16023" y="81138"/>
                    <a:pt x="15933" y="81262"/>
                  </a:cubicBezTo>
                  <a:cubicBezTo>
                    <a:pt x="15929" y="81266"/>
                    <a:pt x="15926" y="81269"/>
                    <a:pt x="15923" y="81273"/>
                  </a:cubicBezTo>
                  <a:cubicBezTo>
                    <a:pt x="15871" y="81345"/>
                    <a:pt x="15791" y="81390"/>
                    <a:pt x="15702" y="81397"/>
                  </a:cubicBezTo>
                  <a:cubicBezTo>
                    <a:pt x="15695" y="81398"/>
                    <a:pt x="15687" y="81398"/>
                    <a:pt x="15679" y="81398"/>
                  </a:cubicBezTo>
                  <a:cubicBezTo>
                    <a:pt x="15468" y="81398"/>
                    <a:pt x="15107" y="81097"/>
                    <a:pt x="14980" y="80999"/>
                  </a:cubicBezTo>
                  <a:cubicBezTo>
                    <a:pt x="14720" y="80796"/>
                    <a:pt x="14482" y="80556"/>
                    <a:pt x="14194" y="80390"/>
                  </a:cubicBezTo>
                  <a:cubicBezTo>
                    <a:pt x="13990" y="80273"/>
                    <a:pt x="13715" y="80221"/>
                    <a:pt x="13479" y="80126"/>
                  </a:cubicBezTo>
                  <a:cubicBezTo>
                    <a:pt x="13469" y="80023"/>
                    <a:pt x="13371" y="80020"/>
                    <a:pt x="13327" y="79945"/>
                  </a:cubicBezTo>
                  <a:cubicBezTo>
                    <a:pt x="13100" y="79566"/>
                    <a:pt x="13509" y="79359"/>
                    <a:pt x="13515" y="79005"/>
                  </a:cubicBezTo>
                  <a:cubicBezTo>
                    <a:pt x="13518" y="78766"/>
                    <a:pt x="13261" y="78605"/>
                    <a:pt x="13202" y="78382"/>
                  </a:cubicBezTo>
                  <a:cubicBezTo>
                    <a:pt x="13140" y="78139"/>
                    <a:pt x="13191" y="77939"/>
                    <a:pt x="13134" y="77728"/>
                  </a:cubicBezTo>
                  <a:cubicBezTo>
                    <a:pt x="13206" y="77700"/>
                    <a:pt x="13277" y="77686"/>
                    <a:pt x="13348" y="77686"/>
                  </a:cubicBezTo>
                  <a:cubicBezTo>
                    <a:pt x="13531" y="77686"/>
                    <a:pt x="13706" y="77778"/>
                    <a:pt x="13862" y="77919"/>
                  </a:cubicBezTo>
                  <a:cubicBezTo>
                    <a:pt x="13905" y="77958"/>
                    <a:pt x="13954" y="77975"/>
                    <a:pt x="14002" y="77975"/>
                  </a:cubicBezTo>
                  <a:cubicBezTo>
                    <a:pt x="14144" y="77975"/>
                    <a:pt x="14273" y="77827"/>
                    <a:pt x="14185" y="77671"/>
                  </a:cubicBezTo>
                  <a:cubicBezTo>
                    <a:pt x="14017" y="77380"/>
                    <a:pt x="13719" y="77230"/>
                    <a:pt x="13414" y="77230"/>
                  </a:cubicBezTo>
                  <a:cubicBezTo>
                    <a:pt x="13185" y="77230"/>
                    <a:pt x="12954" y="77314"/>
                    <a:pt x="12772" y="77487"/>
                  </a:cubicBezTo>
                  <a:cubicBezTo>
                    <a:pt x="12535" y="77710"/>
                    <a:pt x="12501" y="77944"/>
                    <a:pt x="12464" y="78245"/>
                  </a:cubicBezTo>
                  <a:lnTo>
                    <a:pt x="12465" y="78245"/>
                  </a:lnTo>
                  <a:cubicBezTo>
                    <a:pt x="12403" y="78736"/>
                    <a:pt x="12117" y="78887"/>
                    <a:pt x="11784" y="79050"/>
                  </a:cubicBezTo>
                  <a:cubicBezTo>
                    <a:pt x="11751" y="79022"/>
                    <a:pt x="11709" y="79007"/>
                    <a:pt x="11667" y="79007"/>
                  </a:cubicBezTo>
                  <a:cubicBezTo>
                    <a:pt x="11647" y="79007"/>
                    <a:pt x="11627" y="79010"/>
                    <a:pt x="11607" y="79017"/>
                  </a:cubicBezTo>
                  <a:cubicBezTo>
                    <a:pt x="11566" y="79031"/>
                    <a:pt x="11524" y="79037"/>
                    <a:pt x="11482" y="79037"/>
                  </a:cubicBezTo>
                  <a:cubicBezTo>
                    <a:pt x="10895" y="79037"/>
                    <a:pt x="10217" y="77789"/>
                    <a:pt x="10125" y="77394"/>
                  </a:cubicBezTo>
                  <a:cubicBezTo>
                    <a:pt x="9982" y="76779"/>
                    <a:pt x="10020" y="75890"/>
                    <a:pt x="10467" y="75456"/>
                  </a:cubicBezTo>
                  <a:cubicBezTo>
                    <a:pt x="10729" y="75201"/>
                    <a:pt x="10952" y="75113"/>
                    <a:pt x="11163" y="75113"/>
                  </a:cubicBezTo>
                  <a:cubicBezTo>
                    <a:pt x="11539" y="75113"/>
                    <a:pt x="11879" y="75391"/>
                    <a:pt x="12339" y="75502"/>
                  </a:cubicBezTo>
                  <a:cubicBezTo>
                    <a:pt x="12412" y="75520"/>
                    <a:pt x="12485" y="75528"/>
                    <a:pt x="12558" y="75528"/>
                  </a:cubicBezTo>
                  <a:cubicBezTo>
                    <a:pt x="12867" y="75528"/>
                    <a:pt x="13174" y="75388"/>
                    <a:pt x="13451" y="75276"/>
                  </a:cubicBezTo>
                  <a:cubicBezTo>
                    <a:pt x="13481" y="75262"/>
                    <a:pt x="13500" y="75232"/>
                    <a:pt x="13499" y="75199"/>
                  </a:cubicBezTo>
                  <a:cubicBezTo>
                    <a:pt x="13778" y="74960"/>
                    <a:pt x="14118" y="75050"/>
                    <a:pt x="14093" y="74566"/>
                  </a:cubicBezTo>
                  <a:cubicBezTo>
                    <a:pt x="14078" y="74269"/>
                    <a:pt x="13970" y="73988"/>
                    <a:pt x="14010" y="73685"/>
                  </a:cubicBezTo>
                  <a:cubicBezTo>
                    <a:pt x="14054" y="73358"/>
                    <a:pt x="14205" y="73244"/>
                    <a:pt x="14420" y="73134"/>
                  </a:cubicBezTo>
                  <a:cubicBezTo>
                    <a:pt x="14617" y="73250"/>
                    <a:pt x="14833" y="73247"/>
                    <a:pt x="15083" y="73263"/>
                  </a:cubicBezTo>
                  <a:cubicBezTo>
                    <a:pt x="15613" y="73294"/>
                    <a:pt x="15680" y="73812"/>
                    <a:pt x="16131" y="73959"/>
                  </a:cubicBezTo>
                  <a:cubicBezTo>
                    <a:pt x="16199" y="73981"/>
                    <a:pt x="16272" y="73993"/>
                    <a:pt x="16345" y="73993"/>
                  </a:cubicBezTo>
                  <a:cubicBezTo>
                    <a:pt x="16514" y="73993"/>
                    <a:pt x="16683" y="73930"/>
                    <a:pt x="16781" y="73786"/>
                  </a:cubicBezTo>
                  <a:cubicBezTo>
                    <a:pt x="16863" y="73667"/>
                    <a:pt x="16806" y="73561"/>
                    <a:pt x="16848" y="73449"/>
                  </a:cubicBezTo>
                  <a:cubicBezTo>
                    <a:pt x="16864" y="73410"/>
                    <a:pt x="16887" y="73373"/>
                    <a:pt x="16916" y="73342"/>
                  </a:cubicBezTo>
                  <a:cubicBezTo>
                    <a:pt x="17410" y="73773"/>
                    <a:pt x="17628" y="75391"/>
                    <a:pt x="17832" y="75906"/>
                  </a:cubicBezTo>
                  <a:cubicBezTo>
                    <a:pt x="18181" y="76787"/>
                    <a:pt x="18246" y="77463"/>
                    <a:pt x="18299" y="78398"/>
                  </a:cubicBezTo>
                  <a:cubicBezTo>
                    <a:pt x="18329" y="78951"/>
                    <a:pt x="18324" y="80334"/>
                    <a:pt x="19045" y="80441"/>
                  </a:cubicBezTo>
                  <a:cubicBezTo>
                    <a:pt x="19071" y="80475"/>
                    <a:pt x="19108" y="80499"/>
                    <a:pt x="19156" y="80499"/>
                  </a:cubicBezTo>
                  <a:cubicBezTo>
                    <a:pt x="19173" y="80499"/>
                    <a:pt x="19191" y="80496"/>
                    <a:pt x="19211" y="80489"/>
                  </a:cubicBezTo>
                  <a:cubicBezTo>
                    <a:pt x="20292" y="80124"/>
                    <a:pt x="19767" y="77960"/>
                    <a:pt x="20066" y="77178"/>
                  </a:cubicBezTo>
                  <a:cubicBezTo>
                    <a:pt x="20330" y="76491"/>
                    <a:pt x="20403" y="76089"/>
                    <a:pt x="20558" y="75390"/>
                  </a:cubicBezTo>
                  <a:lnTo>
                    <a:pt x="20558" y="75390"/>
                  </a:lnTo>
                  <a:cubicBezTo>
                    <a:pt x="20558" y="75390"/>
                    <a:pt x="20558" y="75390"/>
                    <a:pt x="20558" y="75390"/>
                  </a:cubicBezTo>
                  <a:cubicBezTo>
                    <a:pt x="20559" y="75390"/>
                    <a:pt x="21156" y="74026"/>
                    <a:pt x="21511" y="73527"/>
                  </a:cubicBezTo>
                  <a:cubicBezTo>
                    <a:pt x="21560" y="73642"/>
                    <a:pt x="21584" y="73767"/>
                    <a:pt x="21578" y="73891"/>
                  </a:cubicBezTo>
                  <a:cubicBezTo>
                    <a:pt x="21576" y="74020"/>
                    <a:pt x="21693" y="74124"/>
                    <a:pt x="21814" y="74124"/>
                  </a:cubicBezTo>
                  <a:cubicBezTo>
                    <a:pt x="21852" y="74124"/>
                    <a:pt x="21890" y="74113"/>
                    <a:pt x="21925" y="74091"/>
                  </a:cubicBezTo>
                  <a:cubicBezTo>
                    <a:pt x="22349" y="73812"/>
                    <a:pt x="22775" y="73528"/>
                    <a:pt x="23175" y="73218"/>
                  </a:cubicBezTo>
                  <a:cubicBezTo>
                    <a:pt x="23286" y="73132"/>
                    <a:pt x="23402" y="73044"/>
                    <a:pt x="23518" y="72957"/>
                  </a:cubicBezTo>
                  <a:close/>
                  <a:moveTo>
                    <a:pt x="23872" y="81266"/>
                  </a:moveTo>
                  <a:cubicBezTo>
                    <a:pt x="23908" y="81266"/>
                    <a:pt x="23939" y="81271"/>
                    <a:pt x="23963" y="81282"/>
                  </a:cubicBezTo>
                  <a:cubicBezTo>
                    <a:pt x="24075" y="81339"/>
                    <a:pt x="23991" y="81259"/>
                    <a:pt x="24012" y="81392"/>
                  </a:cubicBezTo>
                  <a:cubicBezTo>
                    <a:pt x="24046" y="81605"/>
                    <a:pt x="23980" y="81853"/>
                    <a:pt x="23950" y="82062"/>
                  </a:cubicBezTo>
                  <a:cubicBezTo>
                    <a:pt x="23913" y="82316"/>
                    <a:pt x="23888" y="82554"/>
                    <a:pt x="23932" y="82796"/>
                  </a:cubicBezTo>
                  <a:cubicBezTo>
                    <a:pt x="23818" y="82795"/>
                    <a:pt x="23704" y="82792"/>
                    <a:pt x="23592" y="82792"/>
                  </a:cubicBezTo>
                  <a:cubicBezTo>
                    <a:pt x="23557" y="82792"/>
                    <a:pt x="23522" y="82793"/>
                    <a:pt x="23487" y="82793"/>
                  </a:cubicBezTo>
                  <a:cubicBezTo>
                    <a:pt x="23425" y="82793"/>
                    <a:pt x="23366" y="82820"/>
                    <a:pt x="23327" y="82865"/>
                  </a:cubicBezTo>
                  <a:cubicBezTo>
                    <a:pt x="23143" y="82920"/>
                    <a:pt x="22962" y="83011"/>
                    <a:pt x="22829" y="83085"/>
                  </a:cubicBezTo>
                  <a:cubicBezTo>
                    <a:pt x="22498" y="83270"/>
                    <a:pt x="22189" y="83524"/>
                    <a:pt x="22066" y="83893"/>
                  </a:cubicBezTo>
                  <a:cubicBezTo>
                    <a:pt x="22053" y="83930"/>
                    <a:pt x="22088" y="83969"/>
                    <a:pt x="22124" y="83969"/>
                  </a:cubicBezTo>
                  <a:cubicBezTo>
                    <a:pt x="22133" y="83969"/>
                    <a:pt x="22143" y="83966"/>
                    <a:pt x="22152" y="83960"/>
                  </a:cubicBezTo>
                  <a:cubicBezTo>
                    <a:pt x="22435" y="83763"/>
                    <a:pt x="22681" y="83519"/>
                    <a:pt x="22993" y="83367"/>
                  </a:cubicBezTo>
                  <a:cubicBezTo>
                    <a:pt x="23128" y="83301"/>
                    <a:pt x="23287" y="83267"/>
                    <a:pt x="23441" y="83229"/>
                  </a:cubicBezTo>
                  <a:cubicBezTo>
                    <a:pt x="23456" y="83234"/>
                    <a:pt x="23470" y="83236"/>
                    <a:pt x="23486" y="83238"/>
                  </a:cubicBezTo>
                  <a:cubicBezTo>
                    <a:pt x="23515" y="83237"/>
                    <a:pt x="23546" y="83237"/>
                    <a:pt x="23577" y="83237"/>
                  </a:cubicBezTo>
                  <a:cubicBezTo>
                    <a:pt x="23772" y="83237"/>
                    <a:pt x="23985" y="83248"/>
                    <a:pt x="24197" y="83248"/>
                  </a:cubicBezTo>
                  <a:cubicBezTo>
                    <a:pt x="24437" y="83248"/>
                    <a:pt x="24675" y="83233"/>
                    <a:pt x="24882" y="83171"/>
                  </a:cubicBezTo>
                  <a:cubicBezTo>
                    <a:pt x="25126" y="83095"/>
                    <a:pt x="25289" y="82909"/>
                    <a:pt x="25512" y="82810"/>
                  </a:cubicBezTo>
                  <a:cubicBezTo>
                    <a:pt x="25799" y="82683"/>
                    <a:pt x="26071" y="82625"/>
                    <a:pt x="26320" y="82625"/>
                  </a:cubicBezTo>
                  <a:cubicBezTo>
                    <a:pt x="27375" y="82625"/>
                    <a:pt x="28013" y="83664"/>
                    <a:pt x="27587" y="84832"/>
                  </a:cubicBezTo>
                  <a:cubicBezTo>
                    <a:pt x="27246" y="85765"/>
                    <a:pt x="26571" y="85964"/>
                    <a:pt x="25796" y="85964"/>
                  </a:cubicBezTo>
                  <a:cubicBezTo>
                    <a:pt x="25220" y="85964"/>
                    <a:pt x="24589" y="85855"/>
                    <a:pt x="23997" y="85855"/>
                  </a:cubicBezTo>
                  <a:cubicBezTo>
                    <a:pt x="23495" y="85855"/>
                    <a:pt x="23022" y="85933"/>
                    <a:pt x="22634" y="86223"/>
                  </a:cubicBezTo>
                  <a:cubicBezTo>
                    <a:pt x="22537" y="86296"/>
                    <a:pt x="22571" y="86478"/>
                    <a:pt x="22687" y="86478"/>
                  </a:cubicBezTo>
                  <a:cubicBezTo>
                    <a:pt x="22703" y="86478"/>
                    <a:pt x="22720" y="86475"/>
                    <a:pt x="22738" y="86468"/>
                  </a:cubicBezTo>
                  <a:cubicBezTo>
                    <a:pt x="23103" y="86325"/>
                    <a:pt x="23482" y="86281"/>
                    <a:pt x="23868" y="86281"/>
                  </a:cubicBezTo>
                  <a:cubicBezTo>
                    <a:pt x="23888" y="86281"/>
                    <a:pt x="23909" y="86281"/>
                    <a:pt x="23930" y="86282"/>
                  </a:cubicBezTo>
                  <a:cubicBezTo>
                    <a:pt x="23989" y="86740"/>
                    <a:pt x="24104" y="87372"/>
                    <a:pt x="23872" y="87766"/>
                  </a:cubicBezTo>
                  <a:cubicBezTo>
                    <a:pt x="23594" y="88240"/>
                    <a:pt x="23137" y="88388"/>
                    <a:pt x="22638" y="88494"/>
                  </a:cubicBezTo>
                  <a:cubicBezTo>
                    <a:pt x="22368" y="88551"/>
                    <a:pt x="21839" y="88977"/>
                    <a:pt x="21583" y="88977"/>
                  </a:cubicBezTo>
                  <a:cubicBezTo>
                    <a:pt x="21558" y="88977"/>
                    <a:pt x="21536" y="88973"/>
                    <a:pt x="21516" y="88964"/>
                  </a:cubicBezTo>
                  <a:cubicBezTo>
                    <a:pt x="21498" y="88955"/>
                    <a:pt x="21480" y="88944"/>
                    <a:pt x="21465" y="88931"/>
                  </a:cubicBezTo>
                  <a:cubicBezTo>
                    <a:pt x="21482" y="88807"/>
                    <a:pt x="21369" y="88664"/>
                    <a:pt x="21222" y="88664"/>
                  </a:cubicBezTo>
                  <a:cubicBezTo>
                    <a:pt x="21191" y="88664"/>
                    <a:pt x="21159" y="88671"/>
                    <a:pt x="21126" y="88685"/>
                  </a:cubicBezTo>
                  <a:cubicBezTo>
                    <a:pt x="20624" y="88901"/>
                    <a:pt x="20546" y="89109"/>
                    <a:pt x="20319" y="89561"/>
                  </a:cubicBezTo>
                  <a:cubicBezTo>
                    <a:pt x="20101" y="89995"/>
                    <a:pt x="19792" y="90587"/>
                    <a:pt x="19679" y="91080"/>
                  </a:cubicBezTo>
                  <a:cubicBezTo>
                    <a:pt x="19577" y="91529"/>
                    <a:pt x="19518" y="92004"/>
                    <a:pt x="19462" y="92479"/>
                  </a:cubicBezTo>
                  <a:cubicBezTo>
                    <a:pt x="19420" y="92273"/>
                    <a:pt x="19377" y="92069"/>
                    <a:pt x="19345" y="91871"/>
                  </a:cubicBezTo>
                  <a:cubicBezTo>
                    <a:pt x="19257" y="91320"/>
                    <a:pt x="19112" y="90894"/>
                    <a:pt x="19147" y="90312"/>
                  </a:cubicBezTo>
                  <a:cubicBezTo>
                    <a:pt x="19161" y="90052"/>
                    <a:pt x="19185" y="89884"/>
                    <a:pt x="19126" y="89644"/>
                  </a:cubicBezTo>
                  <a:cubicBezTo>
                    <a:pt x="19521" y="89436"/>
                    <a:pt x="19624" y="88858"/>
                    <a:pt x="19682" y="88458"/>
                  </a:cubicBezTo>
                  <a:cubicBezTo>
                    <a:pt x="19919" y="86800"/>
                    <a:pt x="19644" y="85477"/>
                    <a:pt x="20619" y="84008"/>
                  </a:cubicBezTo>
                  <a:cubicBezTo>
                    <a:pt x="20849" y="83660"/>
                    <a:pt x="20952" y="83390"/>
                    <a:pt x="21032" y="82982"/>
                  </a:cubicBezTo>
                  <a:cubicBezTo>
                    <a:pt x="21084" y="82720"/>
                    <a:pt x="21059" y="82434"/>
                    <a:pt x="21122" y="82173"/>
                  </a:cubicBezTo>
                  <a:lnTo>
                    <a:pt x="21122" y="82173"/>
                  </a:lnTo>
                  <a:cubicBezTo>
                    <a:pt x="21116" y="82199"/>
                    <a:pt x="21115" y="82210"/>
                    <a:pt x="21119" y="82210"/>
                  </a:cubicBezTo>
                  <a:cubicBezTo>
                    <a:pt x="21135" y="82210"/>
                    <a:pt x="21235" y="81996"/>
                    <a:pt x="21338" y="81813"/>
                  </a:cubicBezTo>
                  <a:cubicBezTo>
                    <a:pt x="21391" y="81819"/>
                    <a:pt x="21444" y="81822"/>
                    <a:pt x="21498" y="81822"/>
                  </a:cubicBezTo>
                  <a:cubicBezTo>
                    <a:pt x="21515" y="81822"/>
                    <a:pt x="21532" y="81822"/>
                    <a:pt x="21550" y="81821"/>
                  </a:cubicBezTo>
                  <a:cubicBezTo>
                    <a:pt x="21590" y="82000"/>
                    <a:pt x="21756" y="82110"/>
                    <a:pt x="21977" y="82126"/>
                  </a:cubicBezTo>
                  <a:cubicBezTo>
                    <a:pt x="21991" y="82127"/>
                    <a:pt x="22004" y="82127"/>
                    <a:pt x="22017" y="82127"/>
                  </a:cubicBezTo>
                  <a:cubicBezTo>
                    <a:pt x="22209" y="82127"/>
                    <a:pt x="22339" y="82032"/>
                    <a:pt x="22497" y="81927"/>
                  </a:cubicBezTo>
                  <a:cubicBezTo>
                    <a:pt x="22814" y="81715"/>
                    <a:pt x="23175" y="81599"/>
                    <a:pt x="23486" y="81391"/>
                  </a:cubicBezTo>
                  <a:cubicBezTo>
                    <a:pt x="23521" y="81366"/>
                    <a:pt x="23555" y="81339"/>
                    <a:pt x="23588" y="81310"/>
                  </a:cubicBezTo>
                  <a:cubicBezTo>
                    <a:pt x="23670" y="81294"/>
                    <a:pt x="23783" y="81266"/>
                    <a:pt x="23872" y="81266"/>
                  </a:cubicBezTo>
                  <a:close/>
                  <a:moveTo>
                    <a:pt x="13553" y="80781"/>
                  </a:moveTo>
                  <a:cubicBezTo>
                    <a:pt x="13559" y="80799"/>
                    <a:pt x="13572" y="80813"/>
                    <a:pt x="13590" y="80818"/>
                  </a:cubicBezTo>
                  <a:cubicBezTo>
                    <a:pt x="13739" y="80859"/>
                    <a:pt x="13888" y="81025"/>
                    <a:pt x="14008" y="81119"/>
                  </a:cubicBezTo>
                  <a:cubicBezTo>
                    <a:pt x="14122" y="81210"/>
                    <a:pt x="14242" y="81294"/>
                    <a:pt x="14366" y="81372"/>
                  </a:cubicBezTo>
                  <a:cubicBezTo>
                    <a:pt x="14578" y="81505"/>
                    <a:pt x="14845" y="81664"/>
                    <a:pt x="15102" y="81664"/>
                  </a:cubicBezTo>
                  <a:cubicBezTo>
                    <a:pt x="15109" y="81664"/>
                    <a:pt x="15116" y="81664"/>
                    <a:pt x="15122" y="81663"/>
                  </a:cubicBezTo>
                  <a:cubicBezTo>
                    <a:pt x="15157" y="81661"/>
                    <a:pt x="15188" y="81642"/>
                    <a:pt x="15206" y="81612"/>
                  </a:cubicBezTo>
                  <a:cubicBezTo>
                    <a:pt x="15378" y="81713"/>
                    <a:pt x="15566" y="81796"/>
                    <a:pt x="15745" y="81796"/>
                  </a:cubicBezTo>
                  <a:cubicBezTo>
                    <a:pt x="15756" y="81796"/>
                    <a:pt x="15767" y="81795"/>
                    <a:pt x="15778" y="81795"/>
                  </a:cubicBezTo>
                  <a:cubicBezTo>
                    <a:pt x="15966" y="81785"/>
                    <a:pt x="16079" y="81689"/>
                    <a:pt x="16166" y="81568"/>
                  </a:cubicBezTo>
                  <a:cubicBezTo>
                    <a:pt x="16398" y="81643"/>
                    <a:pt x="16655" y="81675"/>
                    <a:pt x="16891" y="81716"/>
                  </a:cubicBezTo>
                  <a:cubicBezTo>
                    <a:pt x="17175" y="82264"/>
                    <a:pt x="17444" y="82808"/>
                    <a:pt x="17586" y="83452"/>
                  </a:cubicBezTo>
                  <a:cubicBezTo>
                    <a:pt x="17813" y="84487"/>
                    <a:pt x="17831" y="85532"/>
                    <a:pt x="17770" y="86585"/>
                  </a:cubicBezTo>
                  <a:cubicBezTo>
                    <a:pt x="17705" y="87701"/>
                    <a:pt x="17500" y="88888"/>
                    <a:pt x="18362" y="89748"/>
                  </a:cubicBezTo>
                  <a:cubicBezTo>
                    <a:pt x="18411" y="89797"/>
                    <a:pt x="18464" y="89817"/>
                    <a:pt x="18514" y="89817"/>
                  </a:cubicBezTo>
                  <a:cubicBezTo>
                    <a:pt x="18586" y="89817"/>
                    <a:pt x="18653" y="89775"/>
                    <a:pt x="18694" y="89714"/>
                  </a:cubicBezTo>
                  <a:cubicBezTo>
                    <a:pt x="18727" y="89719"/>
                    <a:pt x="18761" y="89721"/>
                    <a:pt x="18795" y="89721"/>
                  </a:cubicBezTo>
                  <a:cubicBezTo>
                    <a:pt x="18822" y="89721"/>
                    <a:pt x="18849" y="89720"/>
                    <a:pt x="18876" y="89716"/>
                  </a:cubicBezTo>
                  <a:lnTo>
                    <a:pt x="18876" y="89716"/>
                  </a:lnTo>
                  <a:cubicBezTo>
                    <a:pt x="18819" y="90318"/>
                    <a:pt x="18683" y="90803"/>
                    <a:pt x="18858" y="91403"/>
                  </a:cubicBezTo>
                  <a:cubicBezTo>
                    <a:pt x="18984" y="91835"/>
                    <a:pt x="18994" y="92259"/>
                    <a:pt x="19077" y="92699"/>
                  </a:cubicBezTo>
                  <a:cubicBezTo>
                    <a:pt x="19150" y="93087"/>
                    <a:pt x="19273" y="93379"/>
                    <a:pt x="19249" y="93791"/>
                  </a:cubicBezTo>
                  <a:cubicBezTo>
                    <a:pt x="19248" y="93820"/>
                    <a:pt x="19257" y="93849"/>
                    <a:pt x="19272" y="93873"/>
                  </a:cubicBezTo>
                  <a:cubicBezTo>
                    <a:pt x="19228" y="94447"/>
                    <a:pt x="19356" y="95220"/>
                    <a:pt x="19044" y="95668"/>
                  </a:cubicBezTo>
                  <a:cubicBezTo>
                    <a:pt x="18548" y="95320"/>
                    <a:pt x="18532" y="94132"/>
                    <a:pt x="18434" y="93647"/>
                  </a:cubicBezTo>
                  <a:cubicBezTo>
                    <a:pt x="18308" y="93034"/>
                    <a:pt x="18085" y="92449"/>
                    <a:pt x="18030" y="91824"/>
                  </a:cubicBezTo>
                  <a:cubicBezTo>
                    <a:pt x="17943" y="90837"/>
                    <a:pt x="18109" y="90284"/>
                    <a:pt x="17474" y="89513"/>
                  </a:cubicBezTo>
                  <a:cubicBezTo>
                    <a:pt x="17222" y="89208"/>
                    <a:pt x="17043" y="88735"/>
                    <a:pt x="16602" y="88735"/>
                  </a:cubicBezTo>
                  <a:cubicBezTo>
                    <a:pt x="16591" y="88735"/>
                    <a:pt x="16580" y="88735"/>
                    <a:pt x="16569" y="88736"/>
                  </a:cubicBezTo>
                  <a:cubicBezTo>
                    <a:pt x="16189" y="88755"/>
                    <a:pt x="15974" y="89112"/>
                    <a:pt x="15878" y="89453"/>
                  </a:cubicBezTo>
                  <a:cubicBezTo>
                    <a:pt x="15144" y="89361"/>
                    <a:pt x="14764" y="89048"/>
                    <a:pt x="14223" y="88593"/>
                  </a:cubicBezTo>
                  <a:cubicBezTo>
                    <a:pt x="13879" y="88304"/>
                    <a:pt x="13384" y="88139"/>
                    <a:pt x="13118" y="87778"/>
                  </a:cubicBezTo>
                  <a:cubicBezTo>
                    <a:pt x="12793" y="87341"/>
                    <a:pt x="12946" y="86909"/>
                    <a:pt x="12895" y="86460"/>
                  </a:cubicBezTo>
                  <a:lnTo>
                    <a:pt x="12896" y="86460"/>
                  </a:lnTo>
                  <a:cubicBezTo>
                    <a:pt x="13021" y="86521"/>
                    <a:pt x="13119" y="86627"/>
                    <a:pt x="13178" y="86796"/>
                  </a:cubicBezTo>
                  <a:cubicBezTo>
                    <a:pt x="13213" y="86899"/>
                    <a:pt x="13310" y="86950"/>
                    <a:pt x="13404" y="86950"/>
                  </a:cubicBezTo>
                  <a:cubicBezTo>
                    <a:pt x="13513" y="86950"/>
                    <a:pt x="13617" y="86880"/>
                    <a:pt x="13609" y="86739"/>
                  </a:cubicBezTo>
                  <a:cubicBezTo>
                    <a:pt x="13581" y="86276"/>
                    <a:pt x="13300" y="85968"/>
                    <a:pt x="12825" y="85884"/>
                  </a:cubicBezTo>
                  <a:cubicBezTo>
                    <a:pt x="12760" y="85872"/>
                    <a:pt x="12695" y="85867"/>
                    <a:pt x="12632" y="85867"/>
                  </a:cubicBezTo>
                  <a:cubicBezTo>
                    <a:pt x="12271" y="85867"/>
                    <a:pt x="11944" y="86037"/>
                    <a:pt x="11595" y="86136"/>
                  </a:cubicBezTo>
                  <a:cubicBezTo>
                    <a:pt x="11390" y="86195"/>
                    <a:pt x="11209" y="86236"/>
                    <a:pt x="11037" y="86236"/>
                  </a:cubicBezTo>
                  <a:cubicBezTo>
                    <a:pt x="10823" y="86236"/>
                    <a:pt x="10621" y="86173"/>
                    <a:pt x="10400" y="86002"/>
                  </a:cubicBezTo>
                  <a:cubicBezTo>
                    <a:pt x="10049" y="85732"/>
                    <a:pt x="10037" y="85535"/>
                    <a:pt x="9862" y="85150"/>
                  </a:cubicBezTo>
                  <a:cubicBezTo>
                    <a:pt x="9619" y="84612"/>
                    <a:pt x="9273" y="84290"/>
                    <a:pt x="9484" y="83641"/>
                  </a:cubicBezTo>
                  <a:cubicBezTo>
                    <a:pt x="9715" y="82934"/>
                    <a:pt x="10231" y="82455"/>
                    <a:pt x="11013" y="82455"/>
                  </a:cubicBezTo>
                  <a:cubicBezTo>
                    <a:pt x="11019" y="82455"/>
                    <a:pt x="11026" y="82455"/>
                    <a:pt x="11033" y="82455"/>
                  </a:cubicBezTo>
                  <a:cubicBezTo>
                    <a:pt x="11616" y="82461"/>
                    <a:pt x="11935" y="82718"/>
                    <a:pt x="12448" y="82882"/>
                  </a:cubicBezTo>
                  <a:cubicBezTo>
                    <a:pt x="12751" y="82979"/>
                    <a:pt x="13095" y="83000"/>
                    <a:pt x="13425" y="83000"/>
                  </a:cubicBezTo>
                  <a:cubicBezTo>
                    <a:pt x="13533" y="83000"/>
                    <a:pt x="13640" y="82998"/>
                    <a:pt x="13743" y="82995"/>
                  </a:cubicBezTo>
                  <a:cubicBezTo>
                    <a:pt x="13845" y="82993"/>
                    <a:pt x="13870" y="82840"/>
                    <a:pt x="13767" y="82814"/>
                  </a:cubicBezTo>
                  <a:cubicBezTo>
                    <a:pt x="13580" y="82765"/>
                    <a:pt x="13384" y="82740"/>
                    <a:pt x="13189" y="82711"/>
                  </a:cubicBezTo>
                  <a:cubicBezTo>
                    <a:pt x="13285" y="82396"/>
                    <a:pt x="13439" y="82070"/>
                    <a:pt x="13478" y="81742"/>
                  </a:cubicBezTo>
                  <a:cubicBezTo>
                    <a:pt x="13511" y="81453"/>
                    <a:pt x="13396" y="81027"/>
                    <a:pt x="13553" y="80781"/>
                  </a:cubicBezTo>
                  <a:close/>
                  <a:moveTo>
                    <a:pt x="24124" y="88195"/>
                  </a:moveTo>
                  <a:cubicBezTo>
                    <a:pt x="24437" y="88594"/>
                    <a:pt x="24366" y="89081"/>
                    <a:pt x="24361" y="89555"/>
                  </a:cubicBezTo>
                  <a:cubicBezTo>
                    <a:pt x="24360" y="89779"/>
                    <a:pt x="24356" y="90008"/>
                    <a:pt x="24440" y="90197"/>
                  </a:cubicBezTo>
                  <a:cubicBezTo>
                    <a:pt x="24127" y="90222"/>
                    <a:pt x="23812" y="90217"/>
                    <a:pt x="23493" y="90323"/>
                  </a:cubicBezTo>
                  <a:cubicBezTo>
                    <a:pt x="23377" y="90359"/>
                    <a:pt x="23377" y="90523"/>
                    <a:pt x="23493" y="90558"/>
                  </a:cubicBezTo>
                  <a:cubicBezTo>
                    <a:pt x="23720" y="90633"/>
                    <a:pt x="23980" y="90670"/>
                    <a:pt x="24242" y="90670"/>
                  </a:cubicBezTo>
                  <a:cubicBezTo>
                    <a:pt x="24550" y="90670"/>
                    <a:pt x="24860" y="90619"/>
                    <a:pt x="25124" y="90520"/>
                  </a:cubicBezTo>
                  <a:cubicBezTo>
                    <a:pt x="25626" y="90332"/>
                    <a:pt x="26037" y="89799"/>
                    <a:pt x="26530" y="89799"/>
                  </a:cubicBezTo>
                  <a:cubicBezTo>
                    <a:pt x="26680" y="89799"/>
                    <a:pt x="26838" y="89848"/>
                    <a:pt x="27007" y="89972"/>
                  </a:cubicBezTo>
                  <a:cubicBezTo>
                    <a:pt x="27139" y="90936"/>
                    <a:pt x="27545" y="92523"/>
                    <a:pt x="26543" y="93003"/>
                  </a:cubicBezTo>
                  <a:cubicBezTo>
                    <a:pt x="26401" y="93002"/>
                    <a:pt x="26257" y="93001"/>
                    <a:pt x="26113" y="93001"/>
                  </a:cubicBezTo>
                  <a:cubicBezTo>
                    <a:pt x="25754" y="93001"/>
                    <a:pt x="25390" y="93011"/>
                    <a:pt x="25044" y="93068"/>
                  </a:cubicBezTo>
                  <a:cubicBezTo>
                    <a:pt x="24657" y="93131"/>
                    <a:pt x="24314" y="93217"/>
                    <a:pt x="24151" y="93604"/>
                  </a:cubicBezTo>
                  <a:cubicBezTo>
                    <a:pt x="24127" y="93661"/>
                    <a:pt x="24169" y="93722"/>
                    <a:pt x="24220" y="93722"/>
                  </a:cubicBezTo>
                  <a:cubicBezTo>
                    <a:pt x="24238" y="93722"/>
                    <a:pt x="24256" y="93715"/>
                    <a:pt x="24274" y="93698"/>
                  </a:cubicBezTo>
                  <a:cubicBezTo>
                    <a:pt x="24478" y="93498"/>
                    <a:pt x="24704" y="93415"/>
                    <a:pt x="24941" y="93386"/>
                  </a:cubicBezTo>
                  <a:lnTo>
                    <a:pt x="24941" y="93386"/>
                  </a:lnTo>
                  <a:cubicBezTo>
                    <a:pt x="24872" y="94340"/>
                    <a:pt x="25407" y="95359"/>
                    <a:pt x="24704" y="96179"/>
                  </a:cubicBezTo>
                  <a:cubicBezTo>
                    <a:pt x="24374" y="96563"/>
                    <a:pt x="23985" y="96707"/>
                    <a:pt x="23538" y="96914"/>
                  </a:cubicBezTo>
                  <a:cubicBezTo>
                    <a:pt x="23183" y="97079"/>
                    <a:pt x="22788" y="97494"/>
                    <a:pt x="22411" y="97613"/>
                  </a:cubicBezTo>
                  <a:cubicBezTo>
                    <a:pt x="22407" y="97613"/>
                    <a:pt x="22406" y="97611"/>
                    <a:pt x="22403" y="97611"/>
                  </a:cubicBezTo>
                  <a:cubicBezTo>
                    <a:pt x="22286" y="97589"/>
                    <a:pt x="22247" y="97287"/>
                    <a:pt x="22175" y="97202"/>
                  </a:cubicBezTo>
                  <a:cubicBezTo>
                    <a:pt x="22098" y="97109"/>
                    <a:pt x="21986" y="97067"/>
                    <a:pt x="21867" y="97058"/>
                  </a:cubicBezTo>
                  <a:cubicBezTo>
                    <a:pt x="21853" y="97057"/>
                    <a:pt x="21840" y="97056"/>
                    <a:pt x="21826" y="97056"/>
                  </a:cubicBezTo>
                  <a:cubicBezTo>
                    <a:pt x="21551" y="97056"/>
                    <a:pt x="21358" y="97293"/>
                    <a:pt x="21185" y="97480"/>
                  </a:cubicBezTo>
                  <a:cubicBezTo>
                    <a:pt x="20871" y="97821"/>
                    <a:pt x="20462" y="98238"/>
                    <a:pt x="20188" y="98695"/>
                  </a:cubicBezTo>
                  <a:cubicBezTo>
                    <a:pt x="20216" y="98406"/>
                    <a:pt x="20218" y="98124"/>
                    <a:pt x="20167" y="97866"/>
                  </a:cubicBezTo>
                  <a:cubicBezTo>
                    <a:pt x="20158" y="97821"/>
                    <a:pt x="20113" y="97796"/>
                    <a:pt x="20069" y="97796"/>
                  </a:cubicBezTo>
                  <a:cubicBezTo>
                    <a:pt x="20035" y="97796"/>
                    <a:pt x="20002" y="97811"/>
                    <a:pt x="19986" y="97844"/>
                  </a:cubicBezTo>
                  <a:cubicBezTo>
                    <a:pt x="19798" y="98235"/>
                    <a:pt x="19810" y="98675"/>
                    <a:pt x="19757" y="99105"/>
                  </a:cubicBezTo>
                  <a:cubicBezTo>
                    <a:pt x="19690" y="99648"/>
                    <a:pt x="19658" y="101191"/>
                    <a:pt x="18960" y="101395"/>
                  </a:cubicBezTo>
                  <a:cubicBezTo>
                    <a:pt x="18429" y="101328"/>
                    <a:pt x="18324" y="100316"/>
                    <a:pt x="18221" y="99662"/>
                  </a:cubicBezTo>
                  <a:cubicBezTo>
                    <a:pt x="18238" y="99644"/>
                    <a:pt x="18250" y="99623"/>
                    <a:pt x="18256" y="99599"/>
                  </a:cubicBezTo>
                  <a:cubicBezTo>
                    <a:pt x="18337" y="99252"/>
                    <a:pt x="18357" y="98889"/>
                    <a:pt x="18419" y="98535"/>
                  </a:cubicBezTo>
                  <a:cubicBezTo>
                    <a:pt x="18476" y="98219"/>
                    <a:pt x="18562" y="97908"/>
                    <a:pt x="18569" y="97587"/>
                  </a:cubicBezTo>
                  <a:cubicBezTo>
                    <a:pt x="18570" y="97536"/>
                    <a:pt x="18524" y="97502"/>
                    <a:pt x="18479" y="97502"/>
                  </a:cubicBezTo>
                  <a:cubicBezTo>
                    <a:pt x="18452" y="97502"/>
                    <a:pt x="18425" y="97515"/>
                    <a:pt x="18410" y="97544"/>
                  </a:cubicBezTo>
                  <a:cubicBezTo>
                    <a:pt x="18251" y="97851"/>
                    <a:pt x="18190" y="98191"/>
                    <a:pt x="18120" y="98528"/>
                  </a:cubicBezTo>
                  <a:cubicBezTo>
                    <a:pt x="18102" y="98616"/>
                    <a:pt x="18083" y="98706"/>
                    <a:pt x="18065" y="98795"/>
                  </a:cubicBezTo>
                  <a:cubicBezTo>
                    <a:pt x="17802" y="98180"/>
                    <a:pt x="17294" y="97547"/>
                    <a:pt x="16652" y="97515"/>
                  </a:cubicBezTo>
                  <a:cubicBezTo>
                    <a:pt x="16639" y="97514"/>
                    <a:pt x="16626" y="97514"/>
                    <a:pt x="16614" y="97514"/>
                  </a:cubicBezTo>
                  <a:cubicBezTo>
                    <a:pt x="16456" y="97514"/>
                    <a:pt x="16396" y="97563"/>
                    <a:pt x="16209" y="97613"/>
                  </a:cubicBezTo>
                  <a:lnTo>
                    <a:pt x="15588" y="97829"/>
                  </a:lnTo>
                  <a:cubicBezTo>
                    <a:pt x="15311" y="97793"/>
                    <a:pt x="15048" y="97680"/>
                    <a:pt x="14831" y="97504"/>
                  </a:cubicBezTo>
                  <a:cubicBezTo>
                    <a:pt x="14401" y="97433"/>
                    <a:pt x="13991" y="97547"/>
                    <a:pt x="13609" y="97359"/>
                  </a:cubicBezTo>
                  <a:cubicBezTo>
                    <a:pt x="13624" y="97310"/>
                    <a:pt x="13618" y="97256"/>
                    <a:pt x="13591" y="97212"/>
                  </a:cubicBezTo>
                  <a:cubicBezTo>
                    <a:pt x="13304" y="96766"/>
                    <a:pt x="13510" y="96216"/>
                    <a:pt x="13340" y="95725"/>
                  </a:cubicBezTo>
                  <a:cubicBezTo>
                    <a:pt x="13242" y="95445"/>
                    <a:pt x="13076" y="95210"/>
                    <a:pt x="13013" y="94913"/>
                  </a:cubicBezTo>
                  <a:cubicBezTo>
                    <a:pt x="12968" y="94700"/>
                    <a:pt x="12990" y="94474"/>
                    <a:pt x="12946" y="94262"/>
                  </a:cubicBezTo>
                  <a:lnTo>
                    <a:pt x="12947" y="94261"/>
                  </a:lnTo>
                  <a:cubicBezTo>
                    <a:pt x="12892" y="94002"/>
                    <a:pt x="12773" y="93723"/>
                    <a:pt x="12585" y="93573"/>
                  </a:cubicBezTo>
                  <a:cubicBezTo>
                    <a:pt x="12657" y="93519"/>
                    <a:pt x="12687" y="93426"/>
                    <a:pt x="12659" y="93340"/>
                  </a:cubicBezTo>
                  <a:lnTo>
                    <a:pt x="12631" y="93237"/>
                  </a:lnTo>
                  <a:cubicBezTo>
                    <a:pt x="12608" y="93154"/>
                    <a:pt x="12535" y="93070"/>
                    <a:pt x="12447" y="93053"/>
                  </a:cubicBezTo>
                  <a:cubicBezTo>
                    <a:pt x="12396" y="93043"/>
                    <a:pt x="12351" y="93039"/>
                    <a:pt x="12310" y="93039"/>
                  </a:cubicBezTo>
                  <a:cubicBezTo>
                    <a:pt x="12076" y="93039"/>
                    <a:pt x="11980" y="93188"/>
                    <a:pt x="11743" y="93322"/>
                  </a:cubicBezTo>
                  <a:cubicBezTo>
                    <a:pt x="11515" y="93451"/>
                    <a:pt x="11141" y="93538"/>
                    <a:pt x="10829" y="93538"/>
                  </a:cubicBezTo>
                  <a:cubicBezTo>
                    <a:pt x="10746" y="93538"/>
                    <a:pt x="10668" y="93532"/>
                    <a:pt x="10598" y="93519"/>
                  </a:cubicBezTo>
                  <a:cubicBezTo>
                    <a:pt x="9927" y="93396"/>
                    <a:pt x="9814" y="92863"/>
                    <a:pt x="9788" y="92297"/>
                  </a:cubicBezTo>
                  <a:cubicBezTo>
                    <a:pt x="9754" y="91516"/>
                    <a:pt x="9865" y="90482"/>
                    <a:pt x="10798" y="90382"/>
                  </a:cubicBezTo>
                  <a:cubicBezTo>
                    <a:pt x="11355" y="90322"/>
                    <a:pt x="11855" y="90407"/>
                    <a:pt x="12397" y="90242"/>
                  </a:cubicBezTo>
                  <a:cubicBezTo>
                    <a:pt x="12424" y="90278"/>
                    <a:pt x="12466" y="90299"/>
                    <a:pt x="12510" y="90299"/>
                  </a:cubicBezTo>
                  <a:cubicBezTo>
                    <a:pt x="12524" y="90299"/>
                    <a:pt x="12538" y="90296"/>
                    <a:pt x="12552" y="90292"/>
                  </a:cubicBezTo>
                  <a:cubicBezTo>
                    <a:pt x="12898" y="90182"/>
                    <a:pt x="12920" y="89755"/>
                    <a:pt x="12942" y="89443"/>
                  </a:cubicBezTo>
                  <a:cubicBezTo>
                    <a:pt x="12959" y="89196"/>
                    <a:pt x="12957" y="88925"/>
                    <a:pt x="13132" y="88729"/>
                  </a:cubicBezTo>
                  <a:cubicBezTo>
                    <a:pt x="13192" y="88664"/>
                    <a:pt x="13267" y="88623"/>
                    <a:pt x="13341" y="88583"/>
                  </a:cubicBezTo>
                  <a:cubicBezTo>
                    <a:pt x="13998" y="89009"/>
                    <a:pt x="14703" y="89988"/>
                    <a:pt x="15535" y="89988"/>
                  </a:cubicBezTo>
                  <a:cubicBezTo>
                    <a:pt x="15672" y="89988"/>
                    <a:pt x="15812" y="89961"/>
                    <a:pt x="15956" y="89902"/>
                  </a:cubicBezTo>
                  <a:cubicBezTo>
                    <a:pt x="16094" y="89844"/>
                    <a:pt x="16137" y="89715"/>
                    <a:pt x="16101" y="89611"/>
                  </a:cubicBezTo>
                  <a:cubicBezTo>
                    <a:pt x="16238" y="89366"/>
                    <a:pt x="16380" y="89266"/>
                    <a:pt x="16521" y="89266"/>
                  </a:cubicBezTo>
                  <a:cubicBezTo>
                    <a:pt x="17078" y="89266"/>
                    <a:pt x="17609" y="90829"/>
                    <a:pt x="17618" y="91114"/>
                  </a:cubicBezTo>
                  <a:cubicBezTo>
                    <a:pt x="17642" y="91888"/>
                    <a:pt x="17742" y="92505"/>
                    <a:pt x="17930" y="93273"/>
                  </a:cubicBezTo>
                  <a:cubicBezTo>
                    <a:pt x="18103" y="93979"/>
                    <a:pt x="17898" y="96009"/>
                    <a:pt x="18940" y="96056"/>
                  </a:cubicBezTo>
                  <a:cubicBezTo>
                    <a:pt x="18960" y="96070"/>
                    <a:pt x="18984" y="96078"/>
                    <a:pt x="19009" y="96078"/>
                  </a:cubicBezTo>
                  <a:cubicBezTo>
                    <a:pt x="19012" y="96078"/>
                    <a:pt x="19016" y="96077"/>
                    <a:pt x="19019" y="96077"/>
                  </a:cubicBezTo>
                  <a:cubicBezTo>
                    <a:pt x="20060" y="95976"/>
                    <a:pt x="19654" y="94500"/>
                    <a:pt x="19757" y="93808"/>
                  </a:cubicBezTo>
                  <a:cubicBezTo>
                    <a:pt x="19869" y="93059"/>
                    <a:pt x="19982" y="92247"/>
                    <a:pt x="20119" y="91509"/>
                  </a:cubicBezTo>
                  <a:cubicBezTo>
                    <a:pt x="20212" y="91005"/>
                    <a:pt x="20697" y="89681"/>
                    <a:pt x="21164" y="89212"/>
                  </a:cubicBezTo>
                  <a:cubicBezTo>
                    <a:pt x="21179" y="89244"/>
                    <a:pt x="21204" y="89269"/>
                    <a:pt x="21235" y="89285"/>
                  </a:cubicBezTo>
                  <a:cubicBezTo>
                    <a:pt x="21362" y="89346"/>
                    <a:pt x="21480" y="89374"/>
                    <a:pt x="21595" y="89374"/>
                  </a:cubicBezTo>
                  <a:cubicBezTo>
                    <a:pt x="21762" y="89374"/>
                    <a:pt x="21924" y="89314"/>
                    <a:pt x="22099" y="89211"/>
                  </a:cubicBezTo>
                  <a:cubicBezTo>
                    <a:pt x="22431" y="89018"/>
                    <a:pt x="22657" y="88933"/>
                    <a:pt x="23033" y="88865"/>
                  </a:cubicBezTo>
                  <a:cubicBezTo>
                    <a:pt x="23244" y="88827"/>
                    <a:pt x="23422" y="88781"/>
                    <a:pt x="23600" y="88658"/>
                  </a:cubicBezTo>
                  <a:cubicBezTo>
                    <a:pt x="23742" y="88559"/>
                    <a:pt x="23955" y="88378"/>
                    <a:pt x="24124" y="88195"/>
                  </a:cubicBezTo>
                  <a:close/>
                  <a:moveTo>
                    <a:pt x="24207" y="97019"/>
                  </a:moveTo>
                  <a:lnTo>
                    <a:pt x="24207" y="97019"/>
                  </a:lnTo>
                  <a:cubicBezTo>
                    <a:pt x="24155" y="97273"/>
                    <a:pt x="24226" y="97543"/>
                    <a:pt x="24351" y="97772"/>
                  </a:cubicBezTo>
                  <a:cubicBezTo>
                    <a:pt x="23942" y="97901"/>
                    <a:pt x="23582" y="98023"/>
                    <a:pt x="23343" y="98078"/>
                  </a:cubicBezTo>
                  <a:cubicBezTo>
                    <a:pt x="23115" y="98131"/>
                    <a:pt x="23203" y="98440"/>
                    <a:pt x="23412" y="98440"/>
                  </a:cubicBezTo>
                  <a:cubicBezTo>
                    <a:pt x="23422" y="98440"/>
                    <a:pt x="23432" y="98440"/>
                    <a:pt x="23443" y="98438"/>
                  </a:cubicBezTo>
                  <a:cubicBezTo>
                    <a:pt x="24359" y="98309"/>
                    <a:pt x="25208" y="97689"/>
                    <a:pt x="26114" y="97686"/>
                  </a:cubicBezTo>
                  <a:cubicBezTo>
                    <a:pt x="26175" y="97686"/>
                    <a:pt x="26243" y="97683"/>
                    <a:pt x="26312" y="97683"/>
                  </a:cubicBezTo>
                  <a:cubicBezTo>
                    <a:pt x="26422" y="97683"/>
                    <a:pt x="26536" y="97690"/>
                    <a:pt x="26628" y="97723"/>
                  </a:cubicBezTo>
                  <a:cubicBezTo>
                    <a:pt x="26994" y="97854"/>
                    <a:pt x="27147" y="98488"/>
                    <a:pt x="27169" y="98869"/>
                  </a:cubicBezTo>
                  <a:cubicBezTo>
                    <a:pt x="27187" y="99185"/>
                    <a:pt x="27155" y="99535"/>
                    <a:pt x="27161" y="99856"/>
                  </a:cubicBezTo>
                  <a:cubicBezTo>
                    <a:pt x="27165" y="100034"/>
                    <a:pt x="27216" y="100375"/>
                    <a:pt x="27129" y="100527"/>
                  </a:cubicBezTo>
                  <a:cubicBezTo>
                    <a:pt x="26939" y="100861"/>
                    <a:pt x="26623" y="100945"/>
                    <a:pt x="26300" y="100945"/>
                  </a:cubicBezTo>
                  <a:cubicBezTo>
                    <a:pt x="26276" y="100945"/>
                    <a:pt x="26253" y="100945"/>
                    <a:pt x="26230" y="100944"/>
                  </a:cubicBezTo>
                  <a:cubicBezTo>
                    <a:pt x="26231" y="100913"/>
                    <a:pt x="26224" y="100883"/>
                    <a:pt x="26210" y="100855"/>
                  </a:cubicBezTo>
                  <a:cubicBezTo>
                    <a:pt x="26090" y="100643"/>
                    <a:pt x="26002" y="100480"/>
                    <a:pt x="25977" y="100231"/>
                  </a:cubicBezTo>
                  <a:cubicBezTo>
                    <a:pt x="25955" y="100029"/>
                    <a:pt x="25980" y="99820"/>
                    <a:pt x="25935" y="99621"/>
                  </a:cubicBezTo>
                  <a:cubicBezTo>
                    <a:pt x="25925" y="99576"/>
                    <a:pt x="25891" y="99556"/>
                    <a:pt x="25854" y="99556"/>
                  </a:cubicBezTo>
                  <a:cubicBezTo>
                    <a:pt x="25822" y="99556"/>
                    <a:pt x="25787" y="99572"/>
                    <a:pt x="25767" y="99599"/>
                  </a:cubicBezTo>
                  <a:cubicBezTo>
                    <a:pt x="25517" y="99929"/>
                    <a:pt x="25512" y="100513"/>
                    <a:pt x="25741" y="100889"/>
                  </a:cubicBezTo>
                  <a:cubicBezTo>
                    <a:pt x="25722" y="100887"/>
                    <a:pt x="25703" y="100884"/>
                    <a:pt x="25684" y="100882"/>
                  </a:cubicBezTo>
                  <a:cubicBezTo>
                    <a:pt x="25672" y="100834"/>
                    <a:pt x="25641" y="100792"/>
                    <a:pt x="25591" y="100784"/>
                  </a:cubicBezTo>
                  <a:cubicBezTo>
                    <a:pt x="25564" y="100779"/>
                    <a:pt x="25537" y="100777"/>
                    <a:pt x="25510" y="100777"/>
                  </a:cubicBezTo>
                  <a:cubicBezTo>
                    <a:pt x="25361" y="100777"/>
                    <a:pt x="25211" y="100841"/>
                    <a:pt x="25068" y="100938"/>
                  </a:cubicBezTo>
                  <a:cubicBezTo>
                    <a:pt x="24427" y="101105"/>
                    <a:pt x="23767" y="101537"/>
                    <a:pt x="23226" y="101840"/>
                  </a:cubicBezTo>
                  <a:cubicBezTo>
                    <a:pt x="23104" y="101908"/>
                    <a:pt x="23181" y="102063"/>
                    <a:pt x="23296" y="102063"/>
                  </a:cubicBezTo>
                  <a:cubicBezTo>
                    <a:pt x="23314" y="102063"/>
                    <a:pt x="23332" y="102059"/>
                    <a:pt x="23351" y="102051"/>
                  </a:cubicBezTo>
                  <a:cubicBezTo>
                    <a:pt x="23745" y="101881"/>
                    <a:pt x="24115" y="101675"/>
                    <a:pt x="24492" y="101500"/>
                  </a:cubicBezTo>
                  <a:lnTo>
                    <a:pt x="24492" y="101500"/>
                  </a:lnTo>
                  <a:cubicBezTo>
                    <a:pt x="24428" y="101579"/>
                    <a:pt x="24369" y="101654"/>
                    <a:pt x="24320" y="101719"/>
                  </a:cubicBezTo>
                  <a:cubicBezTo>
                    <a:pt x="24101" y="102004"/>
                    <a:pt x="23772" y="102612"/>
                    <a:pt x="24078" y="102930"/>
                  </a:cubicBezTo>
                  <a:cubicBezTo>
                    <a:pt x="24194" y="103709"/>
                    <a:pt x="24735" y="104302"/>
                    <a:pt x="24048" y="105167"/>
                  </a:cubicBezTo>
                  <a:cubicBezTo>
                    <a:pt x="23490" y="105870"/>
                    <a:pt x="22701" y="106222"/>
                    <a:pt x="21843" y="106222"/>
                  </a:cubicBezTo>
                  <a:cubicBezTo>
                    <a:pt x="21690" y="106222"/>
                    <a:pt x="21534" y="106210"/>
                    <a:pt x="21378" y="106188"/>
                  </a:cubicBezTo>
                  <a:cubicBezTo>
                    <a:pt x="21073" y="106144"/>
                    <a:pt x="20839" y="105957"/>
                    <a:pt x="20644" y="105710"/>
                  </a:cubicBezTo>
                  <a:cubicBezTo>
                    <a:pt x="20563" y="105606"/>
                    <a:pt x="20532" y="105414"/>
                    <a:pt x="20420" y="105334"/>
                  </a:cubicBezTo>
                  <a:cubicBezTo>
                    <a:pt x="20327" y="105268"/>
                    <a:pt x="20296" y="105260"/>
                    <a:pt x="20170" y="105253"/>
                  </a:cubicBezTo>
                  <a:cubicBezTo>
                    <a:pt x="20160" y="105252"/>
                    <a:pt x="20150" y="105252"/>
                    <a:pt x="20140" y="105252"/>
                  </a:cubicBezTo>
                  <a:cubicBezTo>
                    <a:pt x="20110" y="105252"/>
                    <a:pt x="20081" y="105254"/>
                    <a:pt x="20052" y="105259"/>
                  </a:cubicBezTo>
                  <a:cubicBezTo>
                    <a:pt x="20046" y="104933"/>
                    <a:pt x="20015" y="104607"/>
                    <a:pt x="19960" y="104284"/>
                  </a:cubicBezTo>
                  <a:cubicBezTo>
                    <a:pt x="19881" y="103808"/>
                    <a:pt x="19541" y="103229"/>
                    <a:pt x="19615" y="102765"/>
                  </a:cubicBezTo>
                  <a:cubicBezTo>
                    <a:pt x="19626" y="102695"/>
                    <a:pt x="19578" y="102609"/>
                    <a:pt x="19503" y="102609"/>
                  </a:cubicBezTo>
                  <a:cubicBezTo>
                    <a:pt x="19491" y="102609"/>
                    <a:pt x="19478" y="102611"/>
                    <a:pt x="19464" y="102616"/>
                  </a:cubicBezTo>
                  <a:cubicBezTo>
                    <a:pt x="19130" y="102740"/>
                    <a:pt x="19110" y="102960"/>
                    <a:pt x="19172" y="103298"/>
                  </a:cubicBezTo>
                  <a:cubicBezTo>
                    <a:pt x="19203" y="103470"/>
                    <a:pt x="19352" y="103680"/>
                    <a:pt x="19411" y="103840"/>
                  </a:cubicBezTo>
                  <a:cubicBezTo>
                    <a:pt x="19537" y="104185"/>
                    <a:pt x="19589" y="104531"/>
                    <a:pt x="19620" y="104900"/>
                  </a:cubicBezTo>
                  <a:cubicBezTo>
                    <a:pt x="19658" y="105356"/>
                    <a:pt x="19735" y="106506"/>
                    <a:pt x="19141" y="106513"/>
                  </a:cubicBezTo>
                  <a:cubicBezTo>
                    <a:pt x="19133" y="106513"/>
                    <a:pt x="19125" y="106513"/>
                    <a:pt x="19118" y="106513"/>
                  </a:cubicBezTo>
                  <a:cubicBezTo>
                    <a:pt x="18802" y="106513"/>
                    <a:pt x="18878" y="106437"/>
                    <a:pt x="18735" y="106163"/>
                  </a:cubicBezTo>
                  <a:cubicBezTo>
                    <a:pt x="18615" y="105935"/>
                    <a:pt x="18394" y="105672"/>
                    <a:pt x="18324" y="105437"/>
                  </a:cubicBezTo>
                  <a:cubicBezTo>
                    <a:pt x="18164" y="104909"/>
                    <a:pt x="18440" y="104330"/>
                    <a:pt x="18542" y="103817"/>
                  </a:cubicBezTo>
                  <a:cubicBezTo>
                    <a:pt x="18649" y="103291"/>
                    <a:pt x="18648" y="102840"/>
                    <a:pt x="18275" y="102432"/>
                  </a:cubicBezTo>
                  <a:cubicBezTo>
                    <a:pt x="18253" y="102408"/>
                    <a:pt x="18224" y="102397"/>
                    <a:pt x="18195" y="102397"/>
                  </a:cubicBezTo>
                  <a:cubicBezTo>
                    <a:pt x="18119" y="102397"/>
                    <a:pt x="18040" y="102467"/>
                    <a:pt x="18071" y="102550"/>
                  </a:cubicBezTo>
                  <a:cubicBezTo>
                    <a:pt x="18474" y="103607"/>
                    <a:pt x="17641" y="104521"/>
                    <a:pt x="17905" y="105553"/>
                  </a:cubicBezTo>
                  <a:cubicBezTo>
                    <a:pt x="17906" y="105560"/>
                    <a:pt x="17908" y="105567"/>
                    <a:pt x="17911" y="105573"/>
                  </a:cubicBezTo>
                  <a:cubicBezTo>
                    <a:pt x="17902" y="105572"/>
                    <a:pt x="17893" y="105572"/>
                    <a:pt x="17884" y="105572"/>
                  </a:cubicBezTo>
                  <a:cubicBezTo>
                    <a:pt x="17689" y="105572"/>
                    <a:pt x="17523" y="105660"/>
                    <a:pt x="17321" y="105833"/>
                  </a:cubicBezTo>
                  <a:cubicBezTo>
                    <a:pt x="17216" y="105923"/>
                    <a:pt x="17137" y="106033"/>
                    <a:pt x="17050" y="106138"/>
                  </a:cubicBezTo>
                  <a:cubicBezTo>
                    <a:pt x="16796" y="106446"/>
                    <a:pt x="16605" y="106547"/>
                    <a:pt x="16364" y="106547"/>
                  </a:cubicBezTo>
                  <a:cubicBezTo>
                    <a:pt x="16185" y="106547"/>
                    <a:pt x="15978" y="106492"/>
                    <a:pt x="15696" y="106426"/>
                  </a:cubicBezTo>
                  <a:cubicBezTo>
                    <a:pt x="15410" y="106358"/>
                    <a:pt x="15155" y="106232"/>
                    <a:pt x="14927" y="106070"/>
                  </a:cubicBezTo>
                  <a:lnTo>
                    <a:pt x="14927" y="106070"/>
                  </a:lnTo>
                  <a:cubicBezTo>
                    <a:pt x="15196" y="106151"/>
                    <a:pt x="15493" y="106182"/>
                    <a:pt x="15720" y="106207"/>
                  </a:cubicBezTo>
                  <a:cubicBezTo>
                    <a:pt x="15771" y="106213"/>
                    <a:pt x="15821" y="106216"/>
                    <a:pt x="15869" y="106216"/>
                  </a:cubicBezTo>
                  <a:cubicBezTo>
                    <a:pt x="16181" y="106216"/>
                    <a:pt x="16436" y="106092"/>
                    <a:pt x="16543" y="105769"/>
                  </a:cubicBezTo>
                  <a:cubicBezTo>
                    <a:pt x="16586" y="105641"/>
                    <a:pt x="16469" y="105523"/>
                    <a:pt x="16349" y="105523"/>
                  </a:cubicBezTo>
                  <a:cubicBezTo>
                    <a:pt x="16318" y="105523"/>
                    <a:pt x="16286" y="105531"/>
                    <a:pt x="16257" y="105549"/>
                  </a:cubicBezTo>
                  <a:cubicBezTo>
                    <a:pt x="16101" y="105645"/>
                    <a:pt x="15921" y="105680"/>
                    <a:pt x="15737" y="105680"/>
                  </a:cubicBezTo>
                  <a:cubicBezTo>
                    <a:pt x="15557" y="105680"/>
                    <a:pt x="15373" y="105646"/>
                    <a:pt x="15204" y="105602"/>
                  </a:cubicBezTo>
                  <a:cubicBezTo>
                    <a:pt x="14825" y="105500"/>
                    <a:pt x="14667" y="105352"/>
                    <a:pt x="14491" y="104970"/>
                  </a:cubicBezTo>
                  <a:cubicBezTo>
                    <a:pt x="14354" y="104672"/>
                    <a:pt x="14187" y="104380"/>
                    <a:pt x="14065" y="104076"/>
                  </a:cubicBezTo>
                  <a:cubicBezTo>
                    <a:pt x="13880" y="103614"/>
                    <a:pt x="14013" y="103205"/>
                    <a:pt x="14097" y="102736"/>
                  </a:cubicBezTo>
                  <a:cubicBezTo>
                    <a:pt x="14104" y="102708"/>
                    <a:pt x="14082" y="102688"/>
                    <a:pt x="14059" y="102688"/>
                  </a:cubicBezTo>
                  <a:cubicBezTo>
                    <a:pt x="14047" y="102688"/>
                    <a:pt x="14035" y="102694"/>
                    <a:pt x="14027" y="102707"/>
                  </a:cubicBezTo>
                  <a:cubicBezTo>
                    <a:pt x="13703" y="103137"/>
                    <a:pt x="13561" y="103587"/>
                    <a:pt x="13707" y="104112"/>
                  </a:cubicBezTo>
                  <a:cubicBezTo>
                    <a:pt x="13790" y="104414"/>
                    <a:pt x="13907" y="104799"/>
                    <a:pt x="14057" y="105148"/>
                  </a:cubicBezTo>
                  <a:cubicBezTo>
                    <a:pt x="13854" y="104859"/>
                    <a:pt x="13670" y="104551"/>
                    <a:pt x="13493" y="104252"/>
                  </a:cubicBezTo>
                  <a:cubicBezTo>
                    <a:pt x="13233" y="103446"/>
                    <a:pt x="13778" y="102576"/>
                    <a:pt x="13322" y="101825"/>
                  </a:cubicBezTo>
                  <a:cubicBezTo>
                    <a:pt x="13019" y="101326"/>
                    <a:pt x="12247" y="100836"/>
                    <a:pt x="11720" y="100734"/>
                  </a:cubicBezTo>
                  <a:lnTo>
                    <a:pt x="11721" y="100732"/>
                  </a:lnTo>
                  <a:cubicBezTo>
                    <a:pt x="11709" y="100730"/>
                    <a:pt x="11697" y="100729"/>
                    <a:pt x="11686" y="100729"/>
                  </a:cubicBezTo>
                  <a:cubicBezTo>
                    <a:pt x="11605" y="100729"/>
                    <a:pt x="11547" y="100784"/>
                    <a:pt x="11474" y="100792"/>
                  </a:cubicBezTo>
                  <a:cubicBezTo>
                    <a:pt x="11600" y="100590"/>
                    <a:pt x="11638" y="100334"/>
                    <a:pt x="11537" y="100115"/>
                  </a:cubicBezTo>
                  <a:cubicBezTo>
                    <a:pt x="11518" y="100075"/>
                    <a:pt x="11476" y="100056"/>
                    <a:pt x="11433" y="100056"/>
                  </a:cubicBezTo>
                  <a:cubicBezTo>
                    <a:pt x="11379" y="100056"/>
                    <a:pt x="11323" y="100087"/>
                    <a:pt x="11315" y="100144"/>
                  </a:cubicBezTo>
                  <a:cubicBezTo>
                    <a:pt x="11285" y="100334"/>
                    <a:pt x="11245" y="100522"/>
                    <a:pt x="11078" y="100639"/>
                  </a:cubicBezTo>
                  <a:cubicBezTo>
                    <a:pt x="10996" y="100695"/>
                    <a:pt x="10898" y="100726"/>
                    <a:pt x="10799" y="100729"/>
                  </a:cubicBezTo>
                  <a:cubicBezTo>
                    <a:pt x="10783" y="100729"/>
                    <a:pt x="10770" y="100729"/>
                    <a:pt x="10757" y="100728"/>
                  </a:cubicBezTo>
                  <a:cubicBezTo>
                    <a:pt x="10435" y="100664"/>
                    <a:pt x="10211" y="100516"/>
                    <a:pt x="10024" y="100051"/>
                  </a:cubicBezTo>
                  <a:cubicBezTo>
                    <a:pt x="9602" y="99000"/>
                    <a:pt x="10060" y="98097"/>
                    <a:pt x="10992" y="97811"/>
                  </a:cubicBezTo>
                  <a:lnTo>
                    <a:pt x="10992" y="97811"/>
                  </a:lnTo>
                  <a:cubicBezTo>
                    <a:pt x="10983" y="97829"/>
                    <a:pt x="10982" y="97852"/>
                    <a:pt x="10989" y="97871"/>
                  </a:cubicBezTo>
                  <a:cubicBezTo>
                    <a:pt x="11089" y="98134"/>
                    <a:pt x="11342" y="98256"/>
                    <a:pt x="11475" y="98497"/>
                  </a:cubicBezTo>
                  <a:cubicBezTo>
                    <a:pt x="11586" y="98699"/>
                    <a:pt x="11564" y="98920"/>
                    <a:pt x="11520" y="99137"/>
                  </a:cubicBezTo>
                  <a:cubicBezTo>
                    <a:pt x="11516" y="99154"/>
                    <a:pt x="11448" y="99521"/>
                    <a:pt x="11340" y="99521"/>
                  </a:cubicBezTo>
                  <a:cubicBezTo>
                    <a:pt x="11314" y="99521"/>
                    <a:pt x="11286" y="99500"/>
                    <a:pt x="11256" y="99449"/>
                  </a:cubicBezTo>
                  <a:cubicBezTo>
                    <a:pt x="11222" y="99389"/>
                    <a:pt x="11166" y="99364"/>
                    <a:pt x="11110" y="99364"/>
                  </a:cubicBezTo>
                  <a:cubicBezTo>
                    <a:pt x="11002" y="99364"/>
                    <a:pt x="10893" y="99457"/>
                    <a:pt x="10930" y="99586"/>
                  </a:cubicBezTo>
                  <a:cubicBezTo>
                    <a:pt x="10990" y="99791"/>
                    <a:pt x="11156" y="99930"/>
                    <a:pt x="11369" y="99930"/>
                  </a:cubicBezTo>
                  <a:cubicBezTo>
                    <a:pt x="11391" y="99930"/>
                    <a:pt x="11414" y="99928"/>
                    <a:pt x="11438" y="99925"/>
                  </a:cubicBezTo>
                  <a:cubicBezTo>
                    <a:pt x="11732" y="99886"/>
                    <a:pt x="11821" y="99610"/>
                    <a:pt x="11877" y="99358"/>
                  </a:cubicBezTo>
                  <a:cubicBezTo>
                    <a:pt x="12012" y="98754"/>
                    <a:pt x="11852" y="97944"/>
                    <a:pt x="11156" y="97771"/>
                  </a:cubicBezTo>
                  <a:cubicBezTo>
                    <a:pt x="11322" y="97735"/>
                    <a:pt x="11492" y="97717"/>
                    <a:pt x="11662" y="97717"/>
                  </a:cubicBezTo>
                  <a:cubicBezTo>
                    <a:pt x="11706" y="97717"/>
                    <a:pt x="11751" y="97718"/>
                    <a:pt x="11796" y="97721"/>
                  </a:cubicBezTo>
                  <a:cubicBezTo>
                    <a:pt x="12084" y="97736"/>
                    <a:pt x="12337" y="97786"/>
                    <a:pt x="12571" y="97786"/>
                  </a:cubicBezTo>
                  <a:cubicBezTo>
                    <a:pt x="12832" y="97786"/>
                    <a:pt x="13071" y="97723"/>
                    <a:pt x="13309" y="97479"/>
                  </a:cubicBezTo>
                  <a:cubicBezTo>
                    <a:pt x="13312" y="97482"/>
                    <a:pt x="13314" y="97484"/>
                    <a:pt x="13317" y="97485"/>
                  </a:cubicBezTo>
                  <a:cubicBezTo>
                    <a:pt x="13345" y="97505"/>
                    <a:pt x="13378" y="97514"/>
                    <a:pt x="13412" y="97514"/>
                  </a:cubicBezTo>
                  <a:cubicBezTo>
                    <a:pt x="13416" y="97514"/>
                    <a:pt x="13420" y="97514"/>
                    <a:pt x="13424" y="97514"/>
                  </a:cubicBezTo>
                  <a:cubicBezTo>
                    <a:pt x="13768" y="97872"/>
                    <a:pt x="14531" y="97742"/>
                    <a:pt x="14966" y="97910"/>
                  </a:cubicBezTo>
                  <a:cubicBezTo>
                    <a:pt x="15238" y="98016"/>
                    <a:pt x="15410" y="98087"/>
                    <a:pt x="15667" y="98087"/>
                  </a:cubicBezTo>
                  <a:cubicBezTo>
                    <a:pt x="15726" y="98087"/>
                    <a:pt x="15789" y="98083"/>
                    <a:pt x="15859" y="98075"/>
                  </a:cubicBezTo>
                  <a:cubicBezTo>
                    <a:pt x="16142" y="98042"/>
                    <a:pt x="16459" y="97886"/>
                    <a:pt x="16761" y="97886"/>
                  </a:cubicBezTo>
                  <a:cubicBezTo>
                    <a:pt x="16819" y="97886"/>
                    <a:pt x="16876" y="97892"/>
                    <a:pt x="16933" y="97906"/>
                  </a:cubicBezTo>
                  <a:cubicBezTo>
                    <a:pt x="17517" y="98044"/>
                    <a:pt x="17812" y="98933"/>
                    <a:pt x="17932" y="99420"/>
                  </a:cubicBezTo>
                  <a:cubicBezTo>
                    <a:pt x="17938" y="99444"/>
                    <a:pt x="17949" y="99467"/>
                    <a:pt x="17964" y="99484"/>
                  </a:cubicBezTo>
                  <a:cubicBezTo>
                    <a:pt x="17921" y="99984"/>
                    <a:pt x="18044" y="100539"/>
                    <a:pt x="18194" y="100994"/>
                  </a:cubicBezTo>
                  <a:cubicBezTo>
                    <a:pt x="18313" y="101356"/>
                    <a:pt x="18521" y="101687"/>
                    <a:pt x="18914" y="101768"/>
                  </a:cubicBezTo>
                  <a:cubicBezTo>
                    <a:pt x="18927" y="101771"/>
                    <a:pt x="18941" y="101772"/>
                    <a:pt x="18954" y="101772"/>
                  </a:cubicBezTo>
                  <a:cubicBezTo>
                    <a:pt x="18983" y="101772"/>
                    <a:pt x="19011" y="101766"/>
                    <a:pt x="19037" y="101754"/>
                  </a:cubicBezTo>
                  <a:cubicBezTo>
                    <a:pt x="19718" y="101627"/>
                    <a:pt x="19807" y="100971"/>
                    <a:pt x="19898" y="100375"/>
                  </a:cubicBezTo>
                  <a:cubicBezTo>
                    <a:pt x="19933" y="100145"/>
                    <a:pt x="19985" y="99895"/>
                    <a:pt x="20036" y="99640"/>
                  </a:cubicBezTo>
                  <a:cubicBezTo>
                    <a:pt x="20229" y="99384"/>
                    <a:pt x="20355" y="99094"/>
                    <a:pt x="20532" y="98828"/>
                  </a:cubicBezTo>
                  <a:cubicBezTo>
                    <a:pt x="20749" y="98500"/>
                    <a:pt x="21007" y="98202"/>
                    <a:pt x="21268" y="97910"/>
                  </a:cubicBezTo>
                  <a:cubicBezTo>
                    <a:pt x="21360" y="97808"/>
                    <a:pt x="21502" y="97571"/>
                    <a:pt x="21626" y="97520"/>
                  </a:cubicBezTo>
                  <a:lnTo>
                    <a:pt x="21947" y="97544"/>
                  </a:lnTo>
                  <a:cubicBezTo>
                    <a:pt x="21952" y="97594"/>
                    <a:pt x="21966" y="97643"/>
                    <a:pt x="21988" y="97688"/>
                  </a:cubicBezTo>
                  <a:cubicBezTo>
                    <a:pt x="22102" y="97827"/>
                    <a:pt x="22135" y="97929"/>
                    <a:pt x="22315" y="97929"/>
                  </a:cubicBezTo>
                  <a:cubicBezTo>
                    <a:pt x="22329" y="97929"/>
                    <a:pt x="22344" y="97928"/>
                    <a:pt x="22361" y="97927"/>
                  </a:cubicBezTo>
                  <a:cubicBezTo>
                    <a:pt x="22362" y="97927"/>
                    <a:pt x="22363" y="97927"/>
                    <a:pt x="22363" y="97926"/>
                  </a:cubicBezTo>
                  <a:cubicBezTo>
                    <a:pt x="22413" y="97944"/>
                    <a:pt x="22459" y="97952"/>
                    <a:pt x="22505" y="97952"/>
                  </a:cubicBezTo>
                  <a:cubicBezTo>
                    <a:pt x="22638" y="97952"/>
                    <a:pt x="22765" y="97884"/>
                    <a:pt x="22939" y="97792"/>
                  </a:cubicBezTo>
                  <a:cubicBezTo>
                    <a:pt x="23287" y="97605"/>
                    <a:pt x="23544" y="97325"/>
                    <a:pt x="23923" y="97156"/>
                  </a:cubicBezTo>
                  <a:cubicBezTo>
                    <a:pt x="24019" y="97111"/>
                    <a:pt x="24114" y="97067"/>
                    <a:pt x="24207" y="97019"/>
                  </a:cubicBezTo>
                  <a:close/>
                  <a:moveTo>
                    <a:pt x="18075" y="106017"/>
                  </a:moveTo>
                  <a:cubicBezTo>
                    <a:pt x="18160" y="106204"/>
                    <a:pt x="18256" y="106385"/>
                    <a:pt x="18364" y="106561"/>
                  </a:cubicBezTo>
                  <a:lnTo>
                    <a:pt x="18364" y="106561"/>
                  </a:lnTo>
                  <a:cubicBezTo>
                    <a:pt x="18184" y="106529"/>
                    <a:pt x="18008" y="106477"/>
                    <a:pt x="17840" y="106405"/>
                  </a:cubicBezTo>
                  <a:cubicBezTo>
                    <a:pt x="17747" y="106366"/>
                    <a:pt x="17649" y="106336"/>
                    <a:pt x="17549" y="106316"/>
                  </a:cubicBezTo>
                  <a:cubicBezTo>
                    <a:pt x="17689" y="106165"/>
                    <a:pt x="17852" y="106048"/>
                    <a:pt x="18075" y="106017"/>
                  </a:cubicBezTo>
                  <a:close/>
                  <a:moveTo>
                    <a:pt x="20033" y="105756"/>
                  </a:moveTo>
                  <a:cubicBezTo>
                    <a:pt x="20158" y="105839"/>
                    <a:pt x="20339" y="106095"/>
                    <a:pt x="20460" y="106274"/>
                  </a:cubicBezTo>
                  <a:cubicBezTo>
                    <a:pt x="20358" y="106352"/>
                    <a:pt x="20259" y="106442"/>
                    <a:pt x="20152" y="106492"/>
                  </a:cubicBezTo>
                  <a:cubicBezTo>
                    <a:pt x="20050" y="106541"/>
                    <a:pt x="19943" y="106567"/>
                    <a:pt x="19836" y="106587"/>
                  </a:cubicBezTo>
                  <a:cubicBezTo>
                    <a:pt x="19947" y="106324"/>
                    <a:pt x="20003" y="106024"/>
                    <a:pt x="20028" y="105809"/>
                  </a:cubicBezTo>
                  <a:lnTo>
                    <a:pt x="20029" y="105809"/>
                  </a:lnTo>
                  <a:cubicBezTo>
                    <a:pt x="20032" y="105791"/>
                    <a:pt x="20032" y="105774"/>
                    <a:pt x="20033" y="105756"/>
                  </a:cubicBezTo>
                  <a:close/>
                  <a:moveTo>
                    <a:pt x="20813" y="106602"/>
                  </a:moveTo>
                  <a:cubicBezTo>
                    <a:pt x="20936" y="106656"/>
                    <a:pt x="21065" y="106679"/>
                    <a:pt x="21227" y="106699"/>
                  </a:cubicBezTo>
                  <a:cubicBezTo>
                    <a:pt x="21565" y="106742"/>
                    <a:pt x="21899" y="106786"/>
                    <a:pt x="22224" y="106786"/>
                  </a:cubicBezTo>
                  <a:cubicBezTo>
                    <a:pt x="22314" y="106786"/>
                    <a:pt x="22402" y="106782"/>
                    <a:pt x="22490" y="106775"/>
                  </a:cubicBezTo>
                  <a:lnTo>
                    <a:pt x="22490" y="106775"/>
                  </a:lnTo>
                  <a:cubicBezTo>
                    <a:pt x="22438" y="106782"/>
                    <a:pt x="22387" y="106805"/>
                    <a:pt x="22346" y="106840"/>
                  </a:cubicBezTo>
                  <a:cubicBezTo>
                    <a:pt x="21739" y="107368"/>
                    <a:pt x="21061" y="107754"/>
                    <a:pt x="20257" y="107883"/>
                  </a:cubicBezTo>
                  <a:cubicBezTo>
                    <a:pt x="19821" y="107952"/>
                    <a:pt x="19267" y="107886"/>
                    <a:pt x="19087" y="108364"/>
                  </a:cubicBezTo>
                  <a:lnTo>
                    <a:pt x="19088" y="108364"/>
                  </a:lnTo>
                  <a:cubicBezTo>
                    <a:pt x="19085" y="108375"/>
                    <a:pt x="19083" y="108387"/>
                    <a:pt x="19086" y="108399"/>
                  </a:cubicBezTo>
                  <a:cubicBezTo>
                    <a:pt x="18924" y="108291"/>
                    <a:pt x="18687" y="108263"/>
                    <a:pt x="18453" y="108263"/>
                  </a:cubicBezTo>
                  <a:cubicBezTo>
                    <a:pt x="18275" y="108263"/>
                    <a:pt x="18099" y="108279"/>
                    <a:pt x="17958" y="108289"/>
                  </a:cubicBezTo>
                  <a:cubicBezTo>
                    <a:pt x="17860" y="108296"/>
                    <a:pt x="17763" y="108300"/>
                    <a:pt x="17668" y="108300"/>
                  </a:cubicBezTo>
                  <a:cubicBezTo>
                    <a:pt x="17153" y="108300"/>
                    <a:pt x="16688" y="108183"/>
                    <a:pt x="16261" y="107841"/>
                  </a:cubicBezTo>
                  <a:cubicBezTo>
                    <a:pt x="15937" y="107579"/>
                    <a:pt x="15691" y="107246"/>
                    <a:pt x="15392" y="106963"/>
                  </a:cubicBezTo>
                  <a:lnTo>
                    <a:pt x="15392" y="106963"/>
                  </a:lnTo>
                  <a:cubicBezTo>
                    <a:pt x="15554" y="107006"/>
                    <a:pt x="15718" y="107051"/>
                    <a:pt x="15882" y="107109"/>
                  </a:cubicBezTo>
                  <a:cubicBezTo>
                    <a:pt x="16061" y="107172"/>
                    <a:pt x="16224" y="107244"/>
                    <a:pt x="16410" y="107244"/>
                  </a:cubicBezTo>
                  <a:cubicBezTo>
                    <a:pt x="16444" y="107244"/>
                    <a:pt x="16480" y="107242"/>
                    <a:pt x="16516" y="107236"/>
                  </a:cubicBezTo>
                  <a:cubicBezTo>
                    <a:pt x="16863" y="107186"/>
                    <a:pt x="17069" y="106942"/>
                    <a:pt x="17260" y="106682"/>
                  </a:cubicBezTo>
                  <a:cubicBezTo>
                    <a:pt x="17601" y="106787"/>
                    <a:pt x="17902" y="106994"/>
                    <a:pt x="18261" y="107056"/>
                  </a:cubicBezTo>
                  <a:cubicBezTo>
                    <a:pt x="18392" y="107079"/>
                    <a:pt x="18549" y="107106"/>
                    <a:pt x="18700" y="107106"/>
                  </a:cubicBezTo>
                  <a:cubicBezTo>
                    <a:pt x="18742" y="107106"/>
                    <a:pt x="18783" y="107104"/>
                    <a:pt x="18823" y="107099"/>
                  </a:cubicBezTo>
                  <a:cubicBezTo>
                    <a:pt x="18909" y="107151"/>
                    <a:pt x="19007" y="107179"/>
                    <a:pt x="19107" y="107182"/>
                  </a:cubicBezTo>
                  <a:cubicBezTo>
                    <a:pt x="19114" y="107182"/>
                    <a:pt x="19120" y="107182"/>
                    <a:pt x="19126" y="107182"/>
                  </a:cubicBezTo>
                  <a:cubicBezTo>
                    <a:pt x="19277" y="107182"/>
                    <a:pt x="19424" y="107126"/>
                    <a:pt x="19538" y="107025"/>
                  </a:cubicBezTo>
                  <a:cubicBezTo>
                    <a:pt x="19599" y="107039"/>
                    <a:pt x="19661" y="107046"/>
                    <a:pt x="19724" y="107046"/>
                  </a:cubicBezTo>
                  <a:cubicBezTo>
                    <a:pt x="19916" y="107046"/>
                    <a:pt x="20115" y="106988"/>
                    <a:pt x="20287" y="106918"/>
                  </a:cubicBezTo>
                  <a:cubicBezTo>
                    <a:pt x="20437" y="106858"/>
                    <a:pt x="20667" y="106749"/>
                    <a:pt x="20813" y="106602"/>
                  </a:cubicBezTo>
                  <a:close/>
                  <a:moveTo>
                    <a:pt x="12942" y="103143"/>
                  </a:moveTo>
                  <a:lnTo>
                    <a:pt x="12942" y="103143"/>
                  </a:lnTo>
                  <a:cubicBezTo>
                    <a:pt x="12935" y="103589"/>
                    <a:pt x="12926" y="103873"/>
                    <a:pt x="13143" y="104422"/>
                  </a:cubicBezTo>
                  <a:cubicBezTo>
                    <a:pt x="13160" y="104466"/>
                    <a:pt x="13193" y="104502"/>
                    <a:pt x="13235" y="104523"/>
                  </a:cubicBezTo>
                  <a:cubicBezTo>
                    <a:pt x="13380" y="104862"/>
                    <a:pt x="13610" y="105168"/>
                    <a:pt x="13794" y="105508"/>
                  </a:cubicBezTo>
                  <a:cubicBezTo>
                    <a:pt x="14091" y="106058"/>
                    <a:pt x="14131" y="106586"/>
                    <a:pt x="14771" y="106791"/>
                  </a:cubicBezTo>
                  <a:cubicBezTo>
                    <a:pt x="14896" y="106832"/>
                    <a:pt x="15022" y="106866"/>
                    <a:pt x="15147" y="106899"/>
                  </a:cubicBezTo>
                  <a:cubicBezTo>
                    <a:pt x="15332" y="107493"/>
                    <a:pt x="15768" y="108041"/>
                    <a:pt x="16276" y="108396"/>
                  </a:cubicBezTo>
                  <a:cubicBezTo>
                    <a:pt x="16572" y="108605"/>
                    <a:pt x="16916" y="108739"/>
                    <a:pt x="17275" y="108785"/>
                  </a:cubicBezTo>
                  <a:cubicBezTo>
                    <a:pt x="17299" y="108789"/>
                    <a:pt x="17333" y="108790"/>
                    <a:pt x="17375" y="108790"/>
                  </a:cubicBezTo>
                  <a:cubicBezTo>
                    <a:pt x="17530" y="108790"/>
                    <a:pt x="17796" y="108772"/>
                    <a:pt x="18057" y="108772"/>
                  </a:cubicBezTo>
                  <a:cubicBezTo>
                    <a:pt x="18424" y="108772"/>
                    <a:pt x="18781" y="108807"/>
                    <a:pt x="18811" y="108975"/>
                  </a:cubicBezTo>
                  <a:cubicBezTo>
                    <a:pt x="18833" y="109096"/>
                    <a:pt x="18913" y="109146"/>
                    <a:pt x="19000" y="109146"/>
                  </a:cubicBezTo>
                  <a:cubicBezTo>
                    <a:pt x="19121" y="109146"/>
                    <a:pt x="19257" y="109051"/>
                    <a:pt x="19276" y="108912"/>
                  </a:cubicBezTo>
                  <a:cubicBezTo>
                    <a:pt x="19301" y="108722"/>
                    <a:pt x="19263" y="108586"/>
                    <a:pt x="19185" y="108489"/>
                  </a:cubicBezTo>
                  <a:lnTo>
                    <a:pt x="19185" y="108489"/>
                  </a:lnTo>
                  <a:cubicBezTo>
                    <a:pt x="19306" y="108516"/>
                    <a:pt x="19440" y="108528"/>
                    <a:pt x="19580" y="108528"/>
                  </a:cubicBezTo>
                  <a:cubicBezTo>
                    <a:pt x="20058" y="108528"/>
                    <a:pt x="20612" y="108391"/>
                    <a:pt x="21012" y="108265"/>
                  </a:cubicBezTo>
                  <a:cubicBezTo>
                    <a:pt x="21659" y="108062"/>
                    <a:pt x="22249" y="107706"/>
                    <a:pt x="22731" y="107227"/>
                  </a:cubicBezTo>
                  <a:cubicBezTo>
                    <a:pt x="22918" y="107039"/>
                    <a:pt x="22757" y="106789"/>
                    <a:pt x="22554" y="106770"/>
                  </a:cubicBezTo>
                  <a:cubicBezTo>
                    <a:pt x="22896" y="106731"/>
                    <a:pt x="23224" y="106625"/>
                    <a:pt x="23531" y="106393"/>
                  </a:cubicBezTo>
                  <a:cubicBezTo>
                    <a:pt x="24040" y="106009"/>
                    <a:pt x="24632" y="105391"/>
                    <a:pt x="24840" y="104773"/>
                  </a:cubicBezTo>
                  <a:cubicBezTo>
                    <a:pt x="25000" y="104297"/>
                    <a:pt x="24894" y="103820"/>
                    <a:pt x="24741" y="103349"/>
                  </a:cubicBezTo>
                  <a:lnTo>
                    <a:pt x="24741" y="103349"/>
                  </a:lnTo>
                  <a:cubicBezTo>
                    <a:pt x="25001" y="103483"/>
                    <a:pt x="25288" y="103572"/>
                    <a:pt x="25568" y="103655"/>
                  </a:cubicBezTo>
                  <a:cubicBezTo>
                    <a:pt x="25591" y="103980"/>
                    <a:pt x="25820" y="104226"/>
                    <a:pt x="26139" y="104282"/>
                  </a:cubicBezTo>
                  <a:cubicBezTo>
                    <a:pt x="26196" y="104682"/>
                    <a:pt x="26039" y="105123"/>
                    <a:pt x="25839" y="105492"/>
                  </a:cubicBezTo>
                  <a:cubicBezTo>
                    <a:pt x="25825" y="105488"/>
                    <a:pt x="25809" y="105486"/>
                    <a:pt x="25794" y="105486"/>
                  </a:cubicBezTo>
                  <a:cubicBezTo>
                    <a:pt x="25671" y="105486"/>
                    <a:pt x="25536" y="105599"/>
                    <a:pt x="25583" y="105739"/>
                  </a:cubicBezTo>
                  <a:cubicBezTo>
                    <a:pt x="25827" y="106482"/>
                    <a:pt x="25482" y="106990"/>
                    <a:pt x="25493" y="107705"/>
                  </a:cubicBezTo>
                  <a:cubicBezTo>
                    <a:pt x="25498" y="108003"/>
                    <a:pt x="25636" y="108298"/>
                    <a:pt x="25599" y="108596"/>
                  </a:cubicBezTo>
                  <a:cubicBezTo>
                    <a:pt x="25685" y="108850"/>
                    <a:pt x="25578" y="108980"/>
                    <a:pt x="25277" y="108987"/>
                  </a:cubicBezTo>
                  <a:cubicBezTo>
                    <a:pt x="25181" y="109081"/>
                    <a:pt x="25081" y="109128"/>
                    <a:pt x="24976" y="109128"/>
                  </a:cubicBezTo>
                  <a:cubicBezTo>
                    <a:pt x="24932" y="109128"/>
                    <a:pt x="24888" y="109120"/>
                    <a:pt x="24842" y="109103"/>
                  </a:cubicBezTo>
                  <a:cubicBezTo>
                    <a:pt x="24707" y="109096"/>
                    <a:pt x="24546" y="109035"/>
                    <a:pt x="24407" y="108992"/>
                  </a:cubicBezTo>
                  <a:lnTo>
                    <a:pt x="24411" y="108980"/>
                  </a:lnTo>
                  <a:cubicBezTo>
                    <a:pt x="24534" y="108551"/>
                    <a:pt x="24514" y="108087"/>
                    <a:pt x="24794" y="107718"/>
                  </a:cubicBezTo>
                  <a:cubicBezTo>
                    <a:pt x="24882" y="107603"/>
                    <a:pt x="24755" y="107479"/>
                    <a:pt x="24640" y="107479"/>
                  </a:cubicBezTo>
                  <a:cubicBezTo>
                    <a:pt x="24631" y="107479"/>
                    <a:pt x="24622" y="107480"/>
                    <a:pt x="24613" y="107481"/>
                  </a:cubicBezTo>
                  <a:cubicBezTo>
                    <a:pt x="24210" y="107554"/>
                    <a:pt x="24151" y="107758"/>
                    <a:pt x="24040" y="108136"/>
                  </a:cubicBezTo>
                  <a:cubicBezTo>
                    <a:pt x="23909" y="108586"/>
                    <a:pt x="23733" y="109059"/>
                    <a:pt x="23626" y="109519"/>
                  </a:cubicBezTo>
                  <a:cubicBezTo>
                    <a:pt x="23495" y="110087"/>
                    <a:pt x="23628" y="110386"/>
                    <a:pt x="23336" y="110988"/>
                  </a:cubicBezTo>
                  <a:cubicBezTo>
                    <a:pt x="23277" y="111112"/>
                    <a:pt x="23179" y="111222"/>
                    <a:pt x="23120" y="111352"/>
                  </a:cubicBezTo>
                  <a:cubicBezTo>
                    <a:pt x="22913" y="111814"/>
                    <a:pt x="22910" y="112229"/>
                    <a:pt x="23122" y="112670"/>
                  </a:cubicBezTo>
                  <a:cubicBezTo>
                    <a:pt x="23140" y="112707"/>
                    <a:pt x="23171" y="112723"/>
                    <a:pt x="23203" y="112723"/>
                  </a:cubicBezTo>
                  <a:cubicBezTo>
                    <a:pt x="23257" y="112723"/>
                    <a:pt x="23315" y="112678"/>
                    <a:pt x="23318" y="112618"/>
                  </a:cubicBezTo>
                  <a:cubicBezTo>
                    <a:pt x="23334" y="112269"/>
                    <a:pt x="23364" y="111832"/>
                    <a:pt x="23513" y="111517"/>
                  </a:cubicBezTo>
                  <a:cubicBezTo>
                    <a:pt x="23550" y="111443"/>
                    <a:pt x="23599" y="111373"/>
                    <a:pt x="23657" y="111315"/>
                  </a:cubicBezTo>
                  <a:cubicBezTo>
                    <a:pt x="24024" y="111629"/>
                    <a:pt x="24302" y="111304"/>
                    <a:pt x="24117" y="112374"/>
                  </a:cubicBezTo>
                  <a:cubicBezTo>
                    <a:pt x="24043" y="112808"/>
                    <a:pt x="23766" y="113284"/>
                    <a:pt x="23620" y="113696"/>
                  </a:cubicBezTo>
                  <a:cubicBezTo>
                    <a:pt x="23471" y="114117"/>
                    <a:pt x="23245" y="114655"/>
                    <a:pt x="22882" y="114997"/>
                  </a:cubicBezTo>
                  <a:cubicBezTo>
                    <a:pt x="22831" y="114999"/>
                    <a:pt x="22781" y="115018"/>
                    <a:pt x="22740" y="115052"/>
                  </a:cubicBezTo>
                  <a:cubicBezTo>
                    <a:pt x="22628" y="115145"/>
                    <a:pt x="22501" y="115218"/>
                    <a:pt x="22376" y="115294"/>
                  </a:cubicBezTo>
                  <a:cubicBezTo>
                    <a:pt x="22335" y="115306"/>
                    <a:pt x="22294" y="115316"/>
                    <a:pt x="22251" y="115322"/>
                  </a:cubicBezTo>
                  <a:cubicBezTo>
                    <a:pt x="22206" y="115329"/>
                    <a:pt x="22161" y="115332"/>
                    <a:pt x="22115" y="115332"/>
                  </a:cubicBezTo>
                  <a:cubicBezTo>
                    <a:pt x="21866" y="115332"/>
                    <a:pt x="21611" y="115238"/>
                    <a:pt x="21455" y="115147"/>
                  </a:cubicBezTo>
                  <a:cubicBezTo>
                    <a:pt x="21431" y="115133"/>
                    <a:pt x="21390" y="115036"/>
                    <a:pt x="21354" y="115011"/>
                  </a:cubicBezTo>
                  <a:cubicBezTo>
                    <a:pt x="21068" y="114808"/>
                    <a:pt x="20691" y="114108"/>
                    <a:pt x="20281" y="113935"/>
                  </a:cubicBezTo>
                  <a:cubicBezTo>
                    <a:pt x="20291" y="113861"/>
                    <a:pt x="20294" y="113787"/>
                    <a:pt x="20302" y="113713"/>
                  </a:cubicBezTo>
                  <a:cubicBezTo>
                    <a:pt x="20327" y="113453"/>
                    <a:pt x="20384" y="113385"/>
                    <a:pt x="20586" y="113245"/>
                  </a:cubicBezTo>
                  <a:cubicBezTo>
                    <a:pt x="20675" y="113184"/>
                    <a:pt x="20683" y="113056"/>
                    <a:pt x="20586" y="112996"/>
                  </a:cubicBezTo>
                  <a:cubicBezTo>
                    <a:pt x="20517" y="112954"/>
                    <a:pt x="20454" y="112935"/>
                    <a:pt x="20396" y="112935"/>
                  </a:cubicBezTo>
                  <a:cubicBezTo>
                    <a:pt x="20163" y="112935"/>
                    <a:pt x="20021" y="113242"/>
                    <a:pt x="19962" y="113499"/>
                  </a:cubicBezTo>
                  <a:cubicBezTo>
                    <a:pt x="19960" y="113444"/>
                    <a:pt x="19956" y="113392"/>
                    <a:pt x="19953" y="113346"/>
                  </a:cubicBezTo>
                  <a:cubicBezTo>
                    <a:pt x="19919" y="112944"/>
                    <a:pt x="19799" y="112515"/>
                    <a:pt x="19761" y="112103"/>
                  </a:cubicBezTo>
                  <a:cubicBezTo>
                    <a:pt x="19715" y="111637"/>
                    <a:pt x="19478" y="111137"/>
                    <a:pt x="19579" y="110670"/>
                  </a:cubicBezTo>
                  <a:cubicBezTo>
                    <a:pt x="19584" y="110647"/>
                    <a:pt x="19565" y="110623"/>
                    <a:pt x="19544" y="110623"/>
                  </a:cubicBezTo>
                  <a:cubicBezTo>
                    <a:pt x="19538" y="110623"/>
                    <a:pt x="19531" y="110625"/>
                    <a:pt x="19525" y="110629"/>
                  </a:cubicBezTo>
                  <a:cubicBezTo>
                    <a:pt x="19295" y="110775"/>
                    <a:pt x="19271" y="110852"/>
                    <a:pt x="19280" y="111141"/>
                  </a:cubicBezTo>
                  <a:cubicBezTo>
                    <a:pt x="19292" y="111549"/>
                    <a:pt x="19371" y="111854"/>
                    <a:pt x="19375" y="112307"/>
                  </a:cubicBezTo>
                  <a:cubicBezTo>
                    <a:pt x="19375" y="112423"/>
                    <a:pt x="19333" y="112538"/>
                    <a:pt x="19347" y="112655"/>
                  </a:cubicBezTo>
                  <a:cubicBezTo>
                    <a:pt x="19432" y="113338"/>
                    <a:pt x="19753" y="114314"/>
                    <a:pt x="19359" y="114955"/>
                  </a:cubicBezTo>
                  <a:cubicBezTo>
                    <a:pt x="19162" y="115277"/>
                    <a:pt x="19009" y="115399"/>
                    <a:pt x="18886" y="115399"/>
                  </a:cubicBezTo>
                  <a:cubicBezTo>
                    <a:pt x="18801" y="115399"/>
                    <a:pt x="18730" y="115341"/>
                    <a:pt x="18668" y="115250"/>
                  </a:cubicBezTo>
                  <a:cubicBezTo>
                    <a:pt x="18321" y="114293"/>
                    <a:pt x="18213" y="113148"/>
                    <a:pt x="18310" y="112138"/>
                  </a:cubicBezTo>
                  <a:cubicBezTo>
                    <a:pt x="18379" y="111407"/>
                    <a:pt x="18738" y="110866"/>
                    <a:pt x="18482" y="110131"/>
                  </a:cubicBezTo>
                  <a:cubicBezTo>
                    <a:pt x="18461" y="110073"/>
                    <a:pt x="18399" y="110038"/>
                    <a:pt x="18341" y="110038"/>
                  </a:cubicBezTo>
                  <a:cubicBezTo>
                    <a:pt x="18288" y="110038"/>
                    <a:pt x="18240" y="110066"/>
                    <a:pt x="18227" y="110131"/>
                  </a:cubicBezTo>
                  <a:cubicBezTo>
                    <a:pt x="17995" y="111354"/>
                    <a:pt x="17715" y="112599"/>
                    <a:pt x="17794" y="113831"/>
                  </a:cubicBezTo>
                  <a:cubicBezTo>
                    <a:pt x="17765" y="113826"/>
                    <a:pt x="17736" y="113824"/>
                    <a:pt x="17706" y="113824"/>
                  </a:cubicBezTo>
                  <a:cubicBezTo>
                    <a:pt x="17613" y="113824"/>
                    <a:pt x="17513" y="113849"/>
                    <a:pt x="17397" y="113908"/>
                  </a:cubicBezTo>
                  <a:cubicBezTo>
                    <a:pt x="17241" y="113989"/>
                    <a:pt x="17130" y="114156"/>
                    <a:pt x="17022" y="114290"/>
                  </a:cubicBezTo>
                  <a:cubicBezTo>
                    <a:pt x="16632" y="114776"/>
                    <a:pt x="16239" y="115037"/>
                    <a:pt x="15576" y="115042"/>
                  </a:cubicBezTo>
                  <a:cubicBezTo>
                    <a:pt x="15554" y="115042"/>
                    <a:pt x="15531" y="115042"/>
                    <a:pt x="15507" y="115042"/>
                  </a:cubicBezTo>
                  <a:cubicBezTo>
                    <a:pt x="15229" y="115042"/>
                    <a:pt x="14887" y="115035"/>
                    <a:pt x="14624" y="115010"/>
                  </a:cubicBezTo>
                  <a:cubicBezTo>
                    <a:pt x="13704" y="114924"/>
                    <a:pt x="13733" y="114431"/>
                    <a:pt x="13608" y="113646"/>
                  </a:cubicBezTo>
                  <a:cubicBezTo>
                    <a:pt x="13505" y="113010"/>
                    <a:pt x="13369" y="112380"/>
                    <a:pt x="13252" y="111745"/>
                  </a:cubicBezTo>
                  <a:lnTo>
                    <a:pt x="13252" y="111742"/>
                  </a:lnTo>
                  <a:cubicBezTo>
                    <a:pt x="13236" y="111319"/>
                    <a:pt x="13569" y="111043"/>
                    <a:pt x="13853" y="110770"/>
                  </a:cubicBezTo>
                  <a:cubicBezTo>
                    <a:pt x="13903" y="110723"/>
                    <a:pt x="14054" y="110769"/>
                    <a:pt x="14094" y="110696"/>
                  </a:cubicBezTo>
                  <a:cubicBezTo>
                    <a:pt x="14155" y="110580"/>
                    <a:pt x="14232" y="110485"/>
                    <a:pt x="14224" y="110340"/>
                  </a:cubicBezTo>
                  <a:cubicBezTo>
                    <a:pt x="14206" y="110048"/>
                    <a:pt x="13787" y="109713"/>
                    <a:pt x="13660" y="109503"/>
                  </a:cubicBezTo>
                  <a:cubicBezTo>
                    <a:pt x="13386" y="109051"/>
                    <a:pt x="13167" y="108525"/>
                    <a:pt x="12914" y="108055"/>
                  </a:cubicBezTo>
                  <a:cubicBezTo>
                    <a:pt x="12665" y="107593"/>
                    <a:pt x="12449" y="106335"/>
                    <a:pt x="11693" y="106335"/>
                  </a:cubicBezTo>
                  <a:cubicBezTo>
                    <a:pt x="11666" y="106335"/>
                    <a:pt x="11638" y="106336"/>
                    <a:pt x="11610" y="106340"/>
                  </a:cubicBezTo>
                  <a:cubicBezTo>
                    <a:pt x="11051" y="106404"/>
                    <a:pt x="10943" y="107063"/>
                    <a:pt x="10897" y="107510"/>
                  </a:cubicBezTo>
                  <a:cubicBezTo>
                    <a:pt x="10893" y="107547"/>
                    <a:pt x="10930" y="107574"/>
                    <a:pt x="10964" y="107574"/>
                  </a:cubicBezTo>
                  <a:cubicBezTo>
                    <a:pt x="10980" y="107574"/>
                    <a:pt x="10996" y="107568"/>
                    <a:pt x="11007" y="107555"/>
                  </a:cubicBezTo>
                  <a:cubicBezTo>
                    <a:pt x="11242" y="107265"/>
                    <a:pt x="11314" y="106922"/>
                    <a:pt x="11525" y="106922"/>
                  </a:cubicBezTo>
                  <a:cubicBezTo>
                    <a:pt x="11673" y="106922"/>
                    <a:pt x="11890" y="107091"/>
                    <a:pt x="12278" y="107566"/>
                  </a:cubicBezTo>
                  <a:cubicBezTo>
                    <a:pt x="12447" y="107773"/>
                    <a:pt x="12607" y="108260"/>
                    <a:pt x="12733" y="108498"/>
                  </a:cubicBezTo>
                  <a:cubicBezTo>
                    <a:pt x="12859" y="108735"/>
                    <a:pt x="12953" y="108983"/>
                    <a:pt x="13056" y="109226"/>
                  </a:cubicBezTo>
                  <a:cubicBezTo>
                    <a:pt x="12770" y="109448"/>
                    <a:pt x="12517" y="109723"/>
                    <a:pt x="12154" y="109723"/>
                  </a:cubicBezTo>
                  <a:cubicBezTo>
                    <a:pt x="12075" y="109723"/>
                    <a:pt x="11990" y="109710"/>
                    <a:pt x="11899" y="109680"/>
                  </a:cubicBezTo>
                  <a:cubicBezTo>
                    <a:pt x="11542" y="109563"/>
                    <a:pt x="11501" y="109177"/>
                    <a:pt x="11156" y="109055"/>
                  </a:cubicBezTo>
                  <a:cubicBezTo>
                    <a:pt x="11108" y="109039"/>
                    <a:pt x="11059" y="109034"/>
                    <a:pt x="11009" y="109034"/>
                  </a:cubicBezTo>
                  <a:cubicBezTo>
                    <a:pt x="10955" y="109034"/>
                    <a:pt x="10900" y="109040"/>
                    <a:pt x="10847" y="109040"/>
                  </a:cubicBezTo>
                  <a:cubicBezTo>
                    <a:pt x="10811" y="109040"/>
                    <a:pt x="10776" y="109037"/>
                    <a:pt x="10743" y="109029"/>
                  </a:cubicBezTo>
                  <a:lnTo>
                    <a:pt x="10584" y="109041"/>
                  </a:lnTo>
                  <a:cubicBezTo>
                    <a:pt x="10445" y="108883"/>
                    <a:pt x="10401" y="108708"/>
                    <a:pt x="10450" y="108514"/>
                  </a:cubicBezTo>
                  <a:cubicBezTo>
                    <a:pt x="10427" y="108139"/>
                    <a:pt x="10540" y="107770"/>
                    <a:pt x="10491" y="107406"/>
                  </a:cubicBezTo>
                  <a:cubicBezTo>
                    <a:pt x="10720" y="107048"/>
                    <a:pt x="10666" y="106549"/>
                    <a:pt x="10769" y="106138"/>
                  </a:cubicBezTo>
                  <a:cubicBezTo>
                    <a:pt x="10819" y="105936"/>
                    <a:pt x="10898" y="105769"/>
                    <a:pt x="10930" y="105556"/>
                  </a:cubicBezTo>
                  <a:cubicBezTo>
                    <a:pt x="10989" y="105173"/>
                    <a:pt x="10807" y="104638"/>
                    <a:pt x="10946" y="104287"/>
                  </a:cubicBezTo>
                  <a:cubicBezTo>
                    <a:pt x="11278" y="103451"/>
                    <a:pt x="12310" y="103496"/>
                    <a:pt x="12942" y="103143"/>
                  </a:cubicBezTo>
                  <a:close/>
                  <a:moveTo>
                    <a:pt x="20121" y="114336"/>
                  </a:moveTo>
                  <a:cubicBezTo>
                    <a:pt x="20382" y="114473"/>
                    <a:pt x="20468" y="114977"/>
                    <a:pt x="20605" y="115147"/>
                  </a:cubicBezTo>
                  <a:cubicBezTo>
                    <a:pt x="20733" y="115305"/>
                    <a:pt x="21075" y="115519"/>
                    <a:pt x="21247" y="115622"/>
                  </a:cubicBezTo>
                  <a:cubicBezTo>
                    <a:pt x="21428" y="115729"/>
                    <a:pt x="21633" y="115789"/>
                    <a:pt x="21843" y="115796"/>
                  </a:cubicBezTo>
                  <a:cubicBezTo>
                    <a:pt x="21773" y="115900"/>
                    <a:pt x="21707" y="116008"/>
                    <a:pt x="21626" y="116111"/>
                  </a:cubicBezTo>
                  <a:cubicBezTo>
                    <a:pt x="21201" y="116649"/>
                    <a:pt x="20497" y="116852"/>
                    <a:pt x="19831" y="116994"/>
                  </a:cubicBezTo>
                  <a:cubicBezTo>
                    <a:pt x="19784" y="116941"/>
                    <a:pt x="19714" y="116904"/>
                    <a:pt x="19644" y="116904"/>
                  </a:cubicBezTo>
                  <a:cubicBezTo>
                    <a:pt x="19609" y="116904"/>
                    <a:pt x="19573" y="116913"/>
                    <a:pt x="19541" y="116935"/>
                  </a:cubicBezTo>
                  <a:cubicBezTo>
                    <a:pt x="19474" y="116979"/>
                    <a:pt x="19403" y="116997"/>
                    <a:pt x="19329" y="116997"/>
                  </a:cubicBezTo>
                  <a:cubicBezTo>
                    <a:pt x="19025" y="116997"/>
                    <a:pt x="18682" y="116689"/>
                    <a:pt x="18423" y="116607"/>
                  </a:cubicBezTo>
                  <a:cubicBezTo>
                    <a:pt x="18283" y="116562"/>
                    <a:pt x="18145" y="116547"/>
                    <a:pt x="18007" y="116547"/>
                  </a:cubicBezTo>
                  <a:cubicBezTo>
                    <a:pt x="17772" y="116547"/>
                    <a:pt x="17538" y="116590"/>
                    <a:pt x="17294" y="116603"/>
                  </a:cubicBezTo>
                  <a:cubicBezTo>
                    <a:pt x="17255" y="116605"/>
                    <a:pt x="17217" y="116606"/>
                    <a:pt x="17180" y="116606"/>
                  </a:cubicBezTo>
                  <a:cubicBezTo>
                    <a:pt x="16633" y="116606"/>
                    <a:pt x="16335" y="116373"/>
                    <a:pt x="15849" y="116105"/>
                  </a:cubicBezTo>
                  <a:cubicBezTo>
                    <a:pt x="15583" y="115959"/>
                    <a:pt x="15240" y="115834"/>
                    <a:pt x="15301" y="115564"/>
                  </a:cubicBezTo>
                  <a:lnTo>
                    <a:pt x="15301" y="115564"/>
                  </a:lnTo>
                  <a:cubicBezTo>
                    <a:pt x="15556" y="115600"/>
                    <a:pt x="15809" y="115661"/>
                    <a:pt x="16065" y="115661"/>
                  </a:cubicBezTo>
                  <a:cubicBezTo>
                    <a:pt x="16106" y="115661"/>
                    <a:pt x="16146" y="115660"/>
                    <a:pt x="16187" y="115656"/>
                  </a:cubicBezTo>
                  <a:cubicBezTo>
                    <a:pt x="16499" y="115630"/>
                    <a:pt x="16738" y="115530"/>
                    <a:pt x="16968" y="115323"/>
                  </a:cubicBezTo>
                  <a:cubicBezTo>
                    <a:pt x="17090" y="115215"/>
                    <a:pt x="17521" y="114442"/>
                    <a:pt x="17778" y="114442"/>
                  </a:cubicBezTo>
                  <a:cubicBezTo>
                    <a:pt x="17812" y="114442"/>
                    <a:pt x="17842" y="114455"/>
                    <a:pt x="17869" y="114485"/>
                  </a:cubicBezTo>
                  <a:cubicBezTo>
                    <a:pt x="17869" y="114486"/>
                    <a:pt x="17870" y="114486"/>
                    <a:pt x="17871" y="114487"/>
                  </a:cubicBezTo>
                  <a:cubicBezTo>
                    <a:pt x="17938" y="114868"/>
                    <a:pt x="18048" y="115241"/>
                    <a:pt x="18200" y="115596"/>
                  </a:cubicBezTo>
                  <a:cubicBezTo>
                    <a:pt x="18241" y="115693"/>
                    <a:pt x="18324" y="115732"/>
                    <a:pt x="18413" y="115732"/>
                  </a:cubicBezTo>
                  <a:cubicBezTo>
                    <a:pt x="18438" y="115732"/>
                    <a:pt x="18464" y="115729"/>
                    <a:pt x="18489" y="115723"/>
                  </a:cubicBezTo>
                  <a:cubicBezTo>
                    <a:pt x="18641" y="115908"/>
                    <a:pt x="18818" y="116032"/>
                    <a:pt x="19013" y="116032"/>
                  </a:cubicBezTo>
                  <a:cubicBezTo>
                    <a:pt x="19187" y="116032"/>
                    <a:pt x="19376" y="115933"/>
                    <a:pt x="19577" y="115690"/>
                  </a:cubicBezTo>
                  <a:cubicBezTo>
                    <a:pt x="19778" y="115445"/>
                    <a:pt x="19884" y="114991"/>
                    <a:pt x="19934" y="114530"/>
                  </a:cubicBezTo>
                  <a:cubicBezTo>
                    <a:pt x="19943" y="114519"/>
                    <a:pt x="19953" y="114508"/>
                    <a:pt x="19965" y="114498"/>
                  </a:cubicBezTo>
                  <a:cubicBezTo>
                    <a:pt x="20021" y="114449"/>
                    <a:pt x="20073" y="114395"/>
                    <a:pt x="20121" y="114336"/>
                  </a:cubicBezTo>
                  <a:close/>
                  <a:moveTo>
                    <a:pt x="11198" y="116528"/>
                  </a:moveTo>
                  <a:lnTo>
                    <a:pt x="11198" y="116528"/>
                  </a:lnTo>
                  <a:cubicBezTo>
                    <a:pt x="11132" y="116590"/>
                    <a:pt x="11071" y="116655"/>
                    <a:pt x="11013" y="116723"/>
                  </a:cubicBezTo>
                  <a:cubicBezTo>
                    <a:pt x="11007" y="116722"/>
                    <a:pt x="11002" y="116722"/>
                    <a:pt x="10997" y="116722"/>
                  </a:cubicBezTo>
                  <a:cubicBezTo>
                    <a:pt x="10964" y="116722"/>
                    <a:pt x="10932" y="116731"/>
                    <a:pt x="10905" y="116749"/>
                  </a:cubicBezTo>
                  <a:cubicBezTo>
                    <a:pt x="10405" y="117062"/>
                    <a:pt x="9815" y="117120"/>
                    <a:pt x="9275" y="117340"/>
                  </a:cubicBezTo>
                  <a:cubicBezTo>
                    <a:pt x="9215" y="117364"/>
                    <a:pt x="9221" y="117450"/>
                    <a:pt x="9290" y="117455"/>
                  </a:cubicBezTo>
                  <a:cubicBezTo>
                    <a:pt x="9395" y="117461"/>
                    <a:pt x="9502" y="117465"/>
                    <a:pt x="9610" y="117465"/>
                  </a:cubicBezTo>
                  <a:cubicBezTo>
                    <a:pt x="9955" y="117465"/>
                    <a:pt x="10313" y="117427"/>
                    <a:pt x="10639" y="117310"/>
                  </a:cubicBezTo>
                  <a:lnTo>
                    <a:pt x="10639" y="117310"/>
                  </a:lnTo>
                  <a:cubicBezTo>
                    <a:pt x="10437" y="117731"/>
                    <a:pt x="10316" y="118095"/>
                    <a:pt x="9884" y="118393"/>
                  </a:cubicBezTo>
                  <a:cubicBezTo>
                    <a:pt x="9874" y="118387"/>
                    <a:pt x="9862" y="118383"/>
                    <a:pt x="9852" y="118379"/>
                  </a:cubicBezTo>
                  <a:cubicBezTo>
                    <a:pt x="9610" y="118322"/>
                    <a:pt x="9332" y="118323"/>
                    <a:pt x="9111" y="118201"/>
                  </a:cubicBezTo>
                  <a:cubicBezTo>
                    <a:pt x="8895" y="118082"/>
                    <a:pt x="8727" y="117825"/>
                    <a:pt x="8807" y="117578"/>
                  </a:cubicBezTo>
                  <a:cubicBezTo>
                    <a:pt x="8815" y="117553"/>
                    <a:pt x="8793" y="117535"/>
                    <a:pt x="8772" y="117535"/>
                  </a:cubicBezTo>
                  <a:cubicBezTo>
                    <a:pt x="8761" y="117535"/>
                    <a:pt x="8751" y="117540"/>
                    <a:pt x="8745" y="117551"/>
                  </a:cubicBezTo>
                  <a:cubicBezTo>
                    <a:pt x="8612" y="117789"/>
                    <a:pt x="8653" y="118081"/>
                    <a:pt x="8827" y="118287"/>
                  </a:cubicBezTo>
                  <a:cubicBezTo>
                    <a:pt x="8976" y="118465"/>
                    <a:pt x="9188" y="118577"/>
                    <a:pt x="9412" y="118641"/>
                  </a:cubicBezTo>
                  <a:cubicBezTo>
                    <a:pt x="9189" y="118735"/>
                    <a:pt x="8957" y="118817"/>
                    <a:pt x="8739" y="118922"/>
                  </a:cubicBezTo>
                  <a:cubicBezTo>
                    <a:pt x="8727" y="118930"/>
                    <a:pt x="8716" y="118937"/>
                    <a:pt x="8708" y="118946"/>
                  </a:cubicBezTo>
                  <a:cubicBezTo>
                    <a:pt x="8251" y="118875"/>
                    <a:pt x="7856" y="118699"/>
                    <a:pt x="7620" y="118215"/>
                  </a:cubicBezTo>
                  <a:cubicBezTo>
                    <a:pt x="7600" y="118176"/>
                    <a:pt x="7420" y="117865"/>
                    <a:pt x="7371" y="117865"/>
                  </a:cubicBezTo>
                  <a:cubicBezTo>
                    <a:pt x="7363" y="117865"/>
                    <a:pt x="7358" y="117874"/>
                    <a:pt x="7359" y="117896"/>
                  </a:cubicBezTo>
                  <a:lnTo>
                    <a:pt x="7359" y="117896"/>
                  </a:lnTo>
                  <a:cubicBezTo>
                    <a:pt x="7318" y="117042"/>
                    <a:pt x="7456" y="116851"/>
                    <a:pt x="7668" y="116851"/>
                  </a:cubicBezTo>
                  <a:cubicBezTo>
                    <a:pt x="7838" y="116851"/>
                    <a:pt x="8057" y="116976"/>
                    <a:pt x="8268" y="116976"/>
                  </a:cubicBezTo>
                  <a:cubicBezTo>
                    <a:pt x="8334" y="116976"/>
                    <a:pt x="8400" y="116964"/>
                    <a:pt x="8464" y="116930"/>
                  </a:cubicBezTo>
                  <a:cubicBezTo>
                    <a:pt x="9319" y="116485"/>
                    <a:pt x="10252" y="116572"/>
                    <a:pt x="11198" y="116528"/>
                  </a:cubicBezTo>
                  <a:close/>
                  <a:moveTo>
                    <a:pt x="23791" y="120307"/>
                  </a:moveTo>
                  <a:cubicBezTo>
                    <a:pt x="23803" y="120311"/>
                    <a:pt x="23816" y="120317"/>
                    <a:pt x="23827" y="120321"/>
                  </a:cubicBezTo>
                  <a:cubicBezTo>
                    <a:pt x="23813" y="120326"/>
                    <a:pt x="23800" y="120333"/>
                    <a:pt x="23785" y="120339"/>
                  </a:cubicBezTo>
                  <a:cubicBezTo>
                    <a:pt x="23788" y="120328"/>
                    <a:pt x="23790" y="120317"/>
                    <a:pt x="23791" y="120307"/>
                  </a:cubicBezTo>
                  <a:close/>
                  <a:moveTo>
                    <a:pt x="13221" y="122492"/>
                  </a:moveTo>
                  <a:lnTo>
                    <a:pt x="13221" y="122492"/>
                  </a:lnTo>
                  <a:cubicBezTo>
                    <a:pt x="13342" y="122804"/>
                    <a:pt x="13521" y="123108"/>
                    <a:pt x="13681" y="123401"/>
                  </a:cubicBezTo>
                  <a:lnTo>
                    <a:pt x="13681" y="123401"/>
                  </a:lnTo>
                  <a:cubicBezTo>
                    <a:pt x="13517" y="123256"/>
                    <a:pt x="13331" y="123107"/>
                    <a:pt x="13245" y="122903"/>
                  </a:cubicBezTo>
                  <a:cubicBezTo>
                    <a:pt x="13179" y="122749"/>
                    <a:pt x="13187" y="122618"/>
                    <a:pt x="13221" y="122492"/>
                  </a:cubicBezTo>
                  <a:close/>
                  <a:moveTo>
                    <a:pt x="20823" y="124239"/>
                  </a:moveTo>
                  <a:cubicBezTo>
                    <a:pt x="20945" y="124385"/>
                    <a:pt x="21053" y="124543"/>
                    <a:pt x="21146" y="124709"/>
                  </a:cubicBezTo>
                  <a:cubicBezTo>
                    <a:pt x="21261" y="124913"/>
                    <a:pt x="21251" y="125083"/>
                    <a:pt x="21415" y="125253"/>
                  </a:cubicBezTo>
                  <a:cubicBezTo>
                    <a:pt x="21234" y="125318"/>
                    <a:pt x="21058" y="125412"/>
                    <a:pt x="20871" y="125530"/>
                  </a:cubicBezTo>
                  <a:cubicBezTo>
                    <a:pt x="20788" y="125583"/>
                    <a:pt x="20700" y="125631"/>
                    <a:pt x="20612" y="125673"/>
                  </a:cubicBezTo>
                  <a:cubicBezTo>
                    <a:pt x="20821" y="125276"/>
                    <a:pt x="20862" y="124742"/>
                    <a:pt x="20822" y="124239"/>
                  </a:cubicBezTo>
                  <a:close/>
                  <a:moveTo>
                    <a:pt x="23924" y="111095"/>
                  </a:moveTo>
                  <a:lnTo>
                    <a:pt x="23924" y="111095"/>
                  </a:lnTo>
                  <a:cubicBezTo>
                    <a:pt x="24374" y="111106"/>
                    <a:pt x="24755" y="111277"/>
                    <a:pt x="24889" y="111758"/>
                  </a:cubicBezTo>
                  <a:cubicBezTo>
                    <a:pt x="24953" y="111986"/>
                    <a:pt x="24957" y="112113"/>
                    <a:pt x="25106" y="112291"/>
                  </a:cubicBezTo>
                  <a:cubicBezTo>
                    <a:pt x="25372" y="112607"/>
                    <a:pt x="25573" y="112811"/>
                    <a:pt x="25644" y="113246"/>
                  </a:cubicBezTo>
                  <a:cubicBezTo>
                    <a:pt x="25703" y="113615"/>
                    <a:pt x="25632" y="113979"/>
                    <a:pt x="25663" y="114350"/>
                  </a:cubicBezTo>
                  <a:cubicBezTo>
                    <a:pt x="25670" y="114458"/>
                    <a:pt x="25761" y="114539"/>
                    <a:pt x="25866" y="114539"/>
                  </a:cubicBezTo>
                  <a:cubicBezTo>
                    <a:pt x="25881" y="114539"/>
                    <a:pt x="25896" y="114537"/>
                    <a:pt x="25911" y="114534"/>
                  </a:cubicBezTo>
                  <a:cubicBezTo>
                    <a:pt x="25922" y="114557"/>
                    <a:pt x="25934" y="114580"/>
                    <a:pt x="25946" y="114603"/>
                  </a:cubicBezTo>
                  <a:cubicBezTo>
                    <a:pt x="26059" y="114817"/>
                    <a:pt x="26207" y="115006"/>
                    <a:pt x="26297" y="115231"/>
                  </a:cubicBezTo>
                  <a:cubicBezTo>
                    <a:pt x="26443" y="115599"/>
                    <a:pt x="26395" y="115920"/>
                    <a:pt x="26302" y="116291"/>
                  </a:cubicBezTo>
                  <a:cubicBezTo>
                    <a:pt x="26293" y="116323"/>
                    <a:pt x="26292" y="116356"/>
                    <a:pt x="26297" y="116387"/>
                  </a:cubicBezTo>
                  <a:cubicBezTo>
                    <a:pt x="26171" y="116418"/>
                    <a:pt x="26078" y="116428"/>
                    <a:pt x="25979" y="116520"/>
                  </a:cubicBezTo>
                  <a:cubicBezTo>
                    <a:pt x="25880" y="116612"/>
                    <a:pt x="25802" y="116731"/>
                    <a:pt x="25736" y="116846"/>
                  </a:cubicBezTo>
                  <a:cubicBezTo>
                    <a:pt x="25601" y="117074"/>
                    <a:pt x="25489" y="117356"/>
                    <a:pt x="25488" y="117623"/>
                  </a:cubicBezTo>
                  <a:cubicBezTo>
                    <a:pt x="25488" y="117750"/>
                    <a:pt x="25594" y="117822"/>
                    <a:pt x="25698" y="117822"/>
                  </a:cubicBezTo>
                  <a:cubicBezTo>
                    <a:pt x="25780" y="117822"/>
                    <a:pt x="25861" y="117776"/>
                    <a:pt x="25886" y="117677"/>
                  </a:cubicBezTo>
                  <a:cubicBezTo>
                    <a:pt x="25942" y="117458"/>
                    <a:pt x="25974" y="117250"/>
                    <a:pt x="26084" y="117050"/>
                  </a:cubicBezTo>
                  <a:cubicBezTo>
                    <a:pt x="26132" y="116967"/>
                    <a:pt x="26185" y="116887"/>
                    <a:pt x="26241" y="116811"/>
                  </a:cubicBezTo>
                  <a:cubicBezTo>
                    <a:pt x="26317" y="116705"/>
                    <a:pt x="26331" y="116623"/>
                    <a:pt x="26378" y="116511"/>
                  </a:cubicBezTo>
                  <a:cubicBezTo>
                    <a:pt x="26414" y="116536"/>
                    <a:pt x="26458" y="116548"/>
                    <a:pt x="26502" y="116548"/>
                  </a:cubicBezTo>
                  <a:cubicBezTo>
                    <a:pt x="26585" y="116548"/>
                    <a:pt x="26668" y="116504"/>
                    <a:pt x="26706" y="116404"/>
                  </a:cubicBezTo>
                  <a:cubicBezTo>
                    <a:pt x="26730" y="116338"/>
                    <a:pt x="26749" y="116271"/>
                    <a:pt x="26765" y="116204"/>
                  </a:cubicBezTo>
                  <a:cubicBezTo>
                    <a:pt x="26874" y="116264"/>
                    <a:pt x="26994" y="116295"/>
                    <a:pt x="27118" y="116295"/>
                  </a:cubicBezTo>
                  <a:cubicBezTo>
                    <a:pt x="27183" y="116294"/>
                    <a:pt x="27249" y="116284"/>
                    <a:pt x="27311" y="116269"/>
                  </a:cubicBezTo>
                  <a:lnTo>
                    <a:pt x="27311" y="116269"/>
                  </a:lnTo>
                  <a:cubicBezTo>
                    <a:pt x="27187" y="116407"/>
                    <a:pt x="27064" y="116538"/>
                    <a:pt x="26938" y="116647"/>
                  </a:cubicBezTo>
                  <a:cubicBezTo>
                    <a:pt x="26886" y="116693"/>
                    <a:pt x="26929" y="116786"/>
                    <a:pt x="26991" y="116786"/>
                  </a:cubicBezTo>
                  <a:cubicBezTo>
                    <a:pt x="26999" y="116786"/>
                    <a:pt x="27007" y="116785"/>
                    <a:pt x="27016" y="116781"/>
                  </a:cubicBezTo>
                  <a:cubicBezTo>
                    <a:pt x="27468" y="116607"/>
                    <a:pt x="27732" y="116206"/>
                    <a:pt x="28086" y="115927"/>
                  </a:cubicBezTo>
                  <a:cubicBezTo>
                    <a:pt x="28110" y="115916"/>
                    <a:pt x="28135" y="115906"/>
                    <a:pt x="28159" y="115897"/>
                  </a:cubicBezTo>
                  <a:cubicBezTo>
                    <a:pt x="28205" y="115883"/>
                    <a:pt x="28243" y="115850"/>
                    <a:pt x="28264" y="115805"/>
                  </a:cubicBezTo>
                  <a:cubicBezTo>
                    <a:pt x="28309" y="115777"/>
                    <a:pt x="28357" y="115752"/>
                    <a:pt x="28406" y="115729"/>
                  </a:cubicBezTo>
                  <a:cubicBezTo>
                    <a:pt x="28576" y="115656"/>
                    <a:pt x="28723" y="115625"/>
                    <a:pt x="28866" y="115625"/>
                  </a:cubicBezTo>
                  <a:cubicBezTo>
                    <a:pt x="29032" y="115625"/>
                    <a:pt x="29191" y="115667"/>
                    <a:pt x="29371" y="115733"/>
                  </a:cubicBezTo>
                  <a:cubicBezTo>
                    <a:pt x="29427" y="115754"/>
                    <a:pt x="29484" y="115788"/>
                    <a:pt x="29544" y="115799"/>
                  </a:cubicBezTo>
                  <a:cubicBezTo>
                    <a:pt x="29590" y="115809"/>
                    <a:pt x="29634" y="115812"/>
                    <a:pt x="29676" y="115812"/>
                  </a:cubicBezTo>
                  <a:cubicBezTo>
                    <a:pt x="29750" y="115812"/>
                    <a:pt x="29818" y="115802"/>
                    <a:pt x="29881" y="115802"/>
                  </a:cubicBezTo>
                  <a:cubicBezTo>
                    <a:pt x="29978" y="115802"/>
                    <a:pt x="30063" y="115825"/>
                    <a:pt x="30140" y="115942"/>
                  </a:cubicBezTo>
                  <a:cubicBezTo>
                    <a:pt x="30140" y="115976"/>
                    <a:pt x="30150" y="116012"/>
                    <a:pt x="30166" y="116043"/>
                  </a:cubicBezTo>
                  <a:cubicBezTo>
                    <a:pt x="30138" y="116053"/>
                    <a:pt x="30111" y="116069"/>
                    <a:pt x="30091" y="116093"/>
                  </a:cubicBezTo>
                  <a:cubicBezTo>
                    <a:pt x="30075" y="116082"/>
                    <a:pt x="30056" y="116075"/>
                    <a:pt x="30039" y="116075"/>
                  </a:cubicBezTo>
                  <a:cubicBezTo>
                    <a:pt x="30012" y="116075"/>
                    <a:pt x="29989" y="116090"/>
                    <a:pt x="29984" y="116127"/>
                  </a:cubicBezTo>
                  <a:cubicBezTo>
                    <a:pt x="29960" y="116278"/>
                    <a:pt x="29913" y="116420"/>
                    <a:pt x="29856" y="116563"/>
                  </a:cubicBezTo>
                  <a:cubicBezTo>
                    <a:pt x="29844" y="116589"/>
                    <a:pt x="29683" y="116911"/>
                    <a:pt x="29631" y="116911"/>
                  </a:cubicBezTo>
                  <a:cubicBezTo>
                    <a:pt x="29628" y="116911"/>
                    <a:pt x="29625" y="116910"/>
                    <a:pt x="29623" y="116908"/>
                  </a:cubicBezTo>
                  <a:cubicBezTo>
                    <a:pt x="29595" y="116882"/>
                    <a:pt x="29565" y="116870"/>
                    <a:pt x="29535" y="116870"/>
                  </a:cubicBezTo>
                  <a:cubicBezTo>
                    <a:pt x="29458" y="116870"/>
                    <a:pt x="29389" y="116945"/>
                    <a:pt x="29407" y="117034"/>
                  </a:cubicBezTo>
                  <a:cubicBezTo>
                    <a:pt x="29429" y="117149"/>
                    <a:pt x="29501" y="117192"/>
                    <a:pt x="29586" y="117192"/>
                  </a:cubicBezTo>
                  <a:cubicBezTo>
                    <a:pt x="29698" y="117192"/>
                    <a:pt x="29833" y="117116"/>
                    <a:pt x="29899" y="117033"/>
                  </a:cubicBezTo>
                  <a:cubicBezTo>
                    <a:pt x="30003" y="116897"/>
                    <a:pt x="30074" y="116738"/>
                    <a:pt x="30108" y="116569"/>
                  </a:cubicBezTo>
                  <a:lnTo>
                    <a:pt x="30108" y="116569"/>
                  </a:lnTo>
                  <a:cubicBezTo>
                    <a:pt x="30158" y="116903"/>
                    <a:pt x="30185" y="117262"/>
                    <a:pt x="29861" y="117426"/>
                  </a:cubicBezTo>
                  <a:cubicBezTo>
                    <a:pt x="29793" y="117460"/>
                    <a:pt x="29732" y="117475"/>
                    <a:pt x="29675" y="117475"/>
                  </a:cubicBezTo>
                  <a:cubicBezTo>
                    <a:pt x="29412" y="117475"/>
                    <a:pt x="29247" y="117161"/>
                    <a:pt x="29033" y="117001"/>
                  </a:cubicBezTo>
                  <a:cubicBezTo>
                    <a:pt x="28872" y="116880"/>
                    <a:pt x="28686" y="116816"/>
                    <a:pt x="28504" y="116816"/>
                  </a:cubicBezTo>
                  <a:cubicBezTo>
                    <a:pt x="28293" y="116816"/>
                    <a:pt x="28088" y="116901"/>
                    <a:pt x="27931" y="117081"/>
                  </a:cubicBezTo>
                  <a:cubicBezTo>
                    <a:pt x="27880" y="117139"/>
                    <a:pt x="27916" y="117245"/>
                    <a:pt x="27993" y="117245"/>
                  </a:cubicBezTo>
                  <a:cubicBezTo>
                    <a:pt x="28002" y="117245"/>
                    <a:pt x="28013" y="117244"/>
                    <a:pt x="28024" y="117240"/>
                  </a:cubicBezTo>
                  <a:cubicBezTo>
                    <a:pt x="28147" y="117197"/>
                    <a:pt x="28252" y="117178"/>
                    <a:pt x="28345" y="117178"/>
                  </a:cubicBezTo>
                  <a:cubicBezTo>
                    <a:pt x="28714" y="117178"/>
                    <a:pt x="28889" y="117473"/>
                    <a:pt x="29222" y="117723"/>
                  </a:cubicBezTo>
                  <a:cubicBezTo>
                    <a:pt x="29363" y="117829"/>
                    <a:pt x="29521" y="117888"/>
                    <a:pt x="29683" y="117888"/>
                  </a:cubicBezTo>
                  <a:cubicBezTo>
                    <a:pt x="29776" y="117888"/>
                    <a:pt x="29870" y="117869"/>
                    <a:pt x="29964" y="117829"/>
                  </a:cubicBezTo>
                  <a:cubicBezTo>
                    <a:pt x="30368" y="117655"/>
                    <a:pt x="30521" y="117259"/>
                    <a:pt x="30520" y="116849"/>
                  </a:cubicBezTo>
                  <a:lnTo>
                    <a:pt x="30520" y="116849"/>
                  </a:lnTo>
                  <a:cubicBezTo>
                    <a:pt x="30802" y="117718"/>
                    <a:pt x="30822" y="118799"/>
                    <a:pt x="29315" y="118799"/>
                  </a:cubicBezTo>
                  <a:cubicBezTo>
                    <a:pt x="29184" y="118799"/>
                    <a:pt x="29041" y="118790"/>
                    <a:pt x="28886" y="118773"/>
                  </a:cubicBezTo>
                  <a:cubicBezTo>
                    <a:pt x="28427" y="118723"/>
                    <a:pt x="28195" y="118448"/>
                    <a:pt x="27794" y="118340"/>
                  </a:cubicBezTo>
                  <a:cubicBezTo>
                    <a:pt x="27623" y="118293"/>
                    <a:pt x="27477" y="118274"/>
                    <a:pt x="27339" y="118274"/>
                  </a:cubicBezTo>
                  <a:cubicBezTo>
                    <a:pt x="27033" y="118274"/>
                    <a:pt x="26771" y="118369"/>
                    <a:pt x="26384" y="118476"/>
                  </a:cubicBezTo>
                  <a:cubicBezTo>
                    <a:pt x="25823" y="118632"/>
                    <a:pt x="24437" y="118422"/>
                    <a:pt x="23906" y="118933"/>
                  </a:cubicBezTo>
                  <a:cubicBezTo>
                    <a:pt x="23906" y="118611"/>
                    <a:pt x="23898" y="118282"/>
                    <a:pt x="23896" y="117948"/>
                  </a:cubicBezTo>
                  <a:cubicBezTo>
                    <a:pt x="23894" y="117207"/>
                    <a:pt x="23930" y="116429"/>
                    <a:pt x="24165" y="115721"/>
                  </a:cubicBezTo>
                  <a:cubicBezTo>
                    <a:pt x="24455" y="114851"/>
                    <a:pt x="25174" y="114516"/>
                    <a:pt x="25644" y="113837"/>
                  </a:cubicBezTo>
                  <a:cubicBezTo>
                    <a:pt x="25686" y="113776"/>
                    <a:pt x="25630" y="113722"/>
                    <a:pt x="25571" y="113722"/>
                  </a:cubicBezTo>
                  <a:cubicBezTo>
                    <a:pt x="25552" y="113722"/>
                    <a:pt x="25533" y="113727"/>
                    <a:pt x="25517" y="113741"/>
                  </a:cubicBezTo>
                  <a:cubicBezTo>
                    <a:pt x="24382" y="114653"/>
                    <a:pt x="23912" y="114889"/>
                    <a:pt x="23641" y="116441"/>
                  </a:cubicBezTo>
                  <a:cubicBezTo>
                    <a:pt x="23365" y="118026"/>
                    <a:pt x="23806" y="119641"/>
                    <a:pt x="22998" y="121116"/>
                  </a:cubicBezTo>
                  <a:cubicBezTo>
                    <a:pt x="22896" y="121304"/>
                    <a:pt x="23062" y="121477"/>
                    <a:pt x="23223" y="121477"/>
                  </a:cubicBezTo>
                  <a:cubicBezTo>
                    <a:pt x="23295" y="121477"/>
                    <a:pt x="23366" y="121442"/>
                    <a:pt x="23411" y="121359"/>
                  </a:cubicBezTo>
                  <a:cubicBezTo>
                    <a:pt x="23480" y="121232"/>
                    <a:pt x="23542" y="121102"/>
                    <a:pt x="23594" y="120969"/>
                  </a:cubicBezTo>
                  <a:cubicBezTo>
                    <a:pt x="23604" y="120971"/>
                    <a:pt x="23614" y="120971"/>
                    <a:pt x="23624" y="120971"/>
                  </a:cubicBezTo>
                  <a:cubicBezTo>
                    <a:pt x="23674" y="120971"/>
                    <a:pt x="23724" y="120954"/>
                    <a:pt x="23763" y="120921"/>
                  </a:cubicBezTo>
                  <a:cubicBezTo>
                    <a:pt x="24249" y="121026"/>
                    <a:pt x="24393" y="121297"/>
                    <a:pt x="24195" y="121734"/>
                  </a:cubicBezTo>
                  <a:cubicBezTo>
                    <a:pt x="24142" y="121942"/>
                    <a:pt x="24075" y="122147"/>
                    <a:pt x="23995" y="122346"/>
                  </a:cubicBezTo>
                  <a:cubicBezTo>
                    <a:pt x="23880" y="122687"/>
                    <a:pt x="23739" y="123008"/>
                    <a:pt x="23674" y="123365"/>
                  </a:cubicBezTo>
                  <a:cubicBezTo>
                    <a:pt x="23550" y="124059"/>
                    <a:pt x="23693" y="125226"/>
                    <a:pt x="22875" y="125226"/>
                  </a:cubicBezTo>
                  <a:cubicBezTo>
                    <a:pt x="22800" y="125226"/>
                    <a:pt x="22717" y="125216"/>
                    <a:pt x="22624" y="125195"/>
                  </a:cubicBezTo>
                  <a:cubicBezTo>
                    <a:pt x="21941" y="125040"/>
                    <a:pt x="21713" y="124543"/>
                    <a:pt x="21349" y="124051"/>
                  </a:cubicBezTo>
                  <a:cubicBezTo>
                    <a:pt x="21092" y="123704"/>
                    <a:pt x="20828" y="123457"/>
                    <a:pt x="20629" y="123150"/>
                  </a:cubicBezTo>
                  <a:cubicBezTo>
                    <a:pt x="20527" y="122726"/>
                    <a:pt x="20440" y="122295"/>
                    <a:pt x="20374" y="121858"/>
                  </a:cubicBezTo>
                  <a:cubicBezTo>
                    <a:pt x="20336" y="121596"/>
                    <a:pt x="20327" y="121424"/>
                    <a:pt x="20247" y="121170"/>
                  </a:cubicBezTo>
                  <a:cubicBezTo>
                    <a:pt x="20029" y="120468"/>
                    <a:pt x="19799" y="120165"/>
                    <a:pt x="19782" y="119389"/>
                  </a:cubicBezTo>
                  <a:cubicBezTo>
                    <a:pt x="19770" y="118841"/>
                    <a:pt x="19874" y="118292"/>
                    <a:pt x="19912" y="117747"/>
                  </a:cubicBezTo>
                  <a:cubicBezTo>
                    <a:pt x="19916" y="117694"/>
                    <a:pt x="19871" y="117664"/>
                    <a:pt x="19826" y="117664"/>
                  </a:cubicBezTo>
                  <a:cubicBezTo>
                    <a:pt x="19790" y="117664"/>
                    <a:pt x="19754" y="117683"/>
                    <a:pt x="19744" y="117725"/>
                  </a:cubicBezTo>
                  <a:cubicBezTo>
                    <a:pt x="19424" y="118980"/>
                    <a:pt x="19522" y="120058"/>
                    <a:pt x="19821" y="121287"/>
                  </a:cubicBezTo>
                  <a:cubicBezTo>
                    <a:pt x="19965" y="121877"/>
                    <a:pt x="19786" y="122442"/>
                    <a:pt x="19912" y="123031"/>
                  </a:cubicBezTo>
                  <a:cubicBezTo>
                    <a:pt x="20106" y="123926"/>
                    <a:pt x="20919" y="125286"/>
                    <a:pt x="19630" y="125929"/>
                  </a:cubicBezTo>
                  <a:cubicBezTo>
                    <a:pt x="19630" y="125929"/>
                    <a:pt x="19629" y="125930"/>
                    <a:pt x="19629" y="125930"/>
                  </a:cubicBezTo>
                  <a:cubicBezTo>
                    <a:pt x="19504" y="125947"/>
                    <a:pt x="19376" y="125960"/>
                    <a:pt x="19245" y="125977"/>
                  </a:cubicBezTo>
                  <a:cubicBezTo>
                    <a:pt x="19239" y="125975"/>
                    <a:pt x="19235" y="125971"/>
                    <a:pt x="19229" y="125969"/>
                  </a:cubicBezTo>
                  <a:cubicBezTo>
                    <a:pt x="18153" y="125677"/>
                    <a:pt x="18324" y="124600"/>
                    <a:pt x="18421" y="123750"/>
                  </a:cubicBezTo>
                  <a:cubicBezTo>
                    <a:pt x="18450" y="123493"/>
                    <a:pt x="18450" y="123204"/>
                    <a:pt x="18460" y="122911"/>
                  </a:cubicBezTo>
                  <a:cubicBezTo>
                    <a:pt x="18489" y="122793"/>
                    <a:pt x="18508" y="122674"/>
                    <a:pt x="18516" y="122553"/>
                  </a:cubicBezTo>
                  <a:cubicBezTo>
                    <a:pt x="18517" y="122516"/>
                    <a:pt x="18509" y="122479"/>
                    <a:pt x="18490" y="122447"/>
                  </a:cubicBezTo>
                  <a:cubicBezTo>
                    <a:pt x="18520" y="122154"/>
                    <a:pt x="18578" y="121875"/>
                    <a:pt x="18706" y="121636"/>
                  </a:cubicBezTo>
                  <a:cubicBezTo>
                    <a:pt x="18728" y="121595"/>
                    <a:pt x="18694" y="121552"/>
                    <a:pt x="18657" y="121552"/>
                  </a:cubicBezTo>
                  <a:cubicBezTo>
                    <a:pt x="18644" y="121552"/>
                    <a:pt x="18630" y="121557"/>
                    <a:pt x="18619" y="121569"/>
                  </a:cubicBezTo>
                  <a:cubicBezTo>
                    <a:pt x="18372" y="121820"/>
                    <a:pt x="18292" y="122022"/>
                    <a:pt x="18228" y="122332"/>
                  </a:cubicBezTo>
                  <a:cubicBezTo>
                    <a:pt x="18166" y="122343"/>
                    <a:pt x="18112" y="122381"/>
                    <a:pt x="18084" y="122436"/>
                  </a:cubicBezTo>
                  <a:cubicBezTo>
                    <a:pt x="17745" y="123091"/>
                    <a:pt x="16979" y="124231"/>
                    <a:pt x="16911" y="125191"/>
                  </a:cubicBezTo>
                  <a:cubicBezTo>
                    <a:pt x="16645" y="125264"/>
                    <a:pt x="16371" y="125300"/>
                    <a:pt x="16096" y="125300"/>
                  </a:cubicBezTo>
                  <a:cubicBezTo>
                    <a:pt x="16024" y="125300"/>
                    <a:pt x="15951" y="125298"/>
                    <a:pt x="15879" y="125293"/>
                  </a:cubicBezTo>
                  <a:cubicBezTo>
                    <a:pt x="15799" y="125305"/>
                    <a:pt x="15722" y="125311"/>
                    <a:pt x="15649" y="125311"/>
                  </a:cubicBezTo>
                  <a:cubicBezTo>
                    <a:pt x="15121" y="125311"/>
                    <a:pt x="14754" y="125004"/>
                    <a:pt x="14548" y="124389"/>
                  </a:cubicBezTo>
                  <a:cubicBezTo>
                    <a:pt x="14495" y="124288"/>
                    <a:pt x="14459" y="124162"/>
                    <a:pt x="14425" y="124033"/>
                  </a:cubicBezTo>
                  <a:cubicBezTo>
                    <a:pt x="14423" y="124030"/>
                    <a:pt x="14425" y="124027"/>
                    <a:pt x="14423" y="124023"/>
                  </a:cubicBezTo>
                  <a:cubicBezTo>
                    <a:pt x="14419" y="124005"/>
                    <a:pt x="14413" y="123990"/>
                    <a:pt x="14407" y="123972"/>
                  </a:cubicBezTo>
                  <a:cubicBezTo>
                    <a:pt x="14372" y="123842"/>
                    <a:pt x="14337" y="123712"/>
                    <a:pt x="14287" y="123603"/>
                  </a:cubicBezTo>
                  <a:cubicBezTo>
                    <a:pt x="13930" y="122815"/>
                    <a:pt x="13061" y="122099"/>
                    <a:pt x="13801" y="121138"/>
                  </a:cubicBezTo>
                  <a:cubicBezTo>
                    <a:pt x="13986" y="120898"/>
                    <a:pt x="14317" y="120811"/>
                    <a:pt x="14484" y="120538"/>
                  </a:cubicBezTo>
                  <a:cubicBezTo>
                    <a:pt x="15150" y="119458"/>
                    <a:pt x="13638" y="117891"/>
                    <a:pt x="12962" y="117204"/>
                  </a:cubicBezTo>
                  <a:cubicBezTo>
                    <a:pt x="12949" y="117191"/>
                    <a:pt x="12932" y="117185"/>
                    <a:pt x="12914" y="117185"/>
                  </a:cubicBezTo>
                  <a:cubicBezTo>
                    <a:pt x="12869" y="117185"/>
                    <a:pt x="12823" y="117224"/>
                    <a:pt x="12843" y="117273"/>
                  </a:cubicBezTo>
                  <a:cubicBezTo>
                    <a:pt x="13044" y="117764"/>
                    <a:pt x="13325" y="118195"/>
                    <a:pt x="13587" y="118647"/>
                  </a:cubicBezTo>
                  <a:cubicBezTo>
                    <a:pt x="13460" y="118691"/>
                    <a:pt x="13338" y="118709"/>
                    <a:pt x="13219" y="118709"/>
                  </a:cubicBezTo>
                  <a:cubicBezTo>
                    <a:pt x="12671" y="118709"/>
                    <a:pt x="12195" y="118327"/>
                    <a:pt x="11643" y="118327"/>
                  </a:cubicBezTo>
                  <a:cubicBezTo>
                    <a:pt x="11555" y="118327"/>
                    <a:pt x="11465" y="118336"/>
                    <a:pt x="11373" y="118359"/>
                  </a:cubicBezTo>
                  <a:cubicBezTo>
                    <a:pt x="10720" y="118516"/>
                    <a:pt x="10226" y="118928"/>
                    <a:pt x="9524" y="118988"/>
                  </a:cubicBezTo>
                  <a:cubicBezTo>
                    <a:pt x="9947" y="118796"/>
                    <a:pt x="10344" y="118520"/>
                    <a:pt x="10599" y="118156"/>
                  </a:cubicBezTo>
                  <a:cubicBezTo>
                    <a:pt x="10856" y="117787"/>
                    <a:pt x="10939" y="117334"/>
                    <a:pt x="11216" y="116978"/>
                  </a:cubicBezTo>
                  <a:cubicBezTo>
                    <a:pt x="11454" y="116669"/>
                    <a:pt x="11796" y="116509"/>
                    <a:pt x="12090" y="116282"/>
                  </a:cubicBezTo>
                  <a:cubicBezTo>
                    <a:pt x="12123" y="116308"/>
                    <a:pt x="12161" y="116320"/>
                    <a:pt x="12199" y="116320"/>
                  </a:cubicBezTo>
                  <a:cubicBezTo>
                    <a:pt x="12303" y="116320"/>
                    <a:pt x="12401" y="116228"/>
                    <a:pt x="12375" y="116096"/>
                  </a:cubicBezTo>
                  <a:cubicBezTo>
                    <a:pt x="12326" y="115842"/>
                    <a:pt x="12393" y="115599"/>
                    <a:pt x="12342" y="115343"/>
                  </a:cubicBezTo>
                  <a:cubicBezTo>
                    <a:pt x="12240" y="114839"/>
                    <a:pt x="11923" y="114611"/>
                    <a:pt x="12079" y="114020"/>
                  </a:cubicBezTo>
                  <a:cubicBezTo>
                    <a:pt x="12206" y="113539"/>
                    <a:pt x="12468" y="113565"/>
                    <a:pt x="12601" y="113221"/>
                  </a:cubicBezTo>
                  <a:cubicBezTo>
                    <a:pt x="12711" y="112940"/>
                    <a:pt x="12738" y="112434"/>
                    <a:pt x="12895" y="112138"/>
                  </a:cubicBezTo>
                  <a:cubicBezTo>
                    <a:pt x="12902" y="112237"/>
                    <a:pt x="12914" y="112338"/>
                    <a:pt x="12932" y="112452"/>
                  </a:cubicBezTo>
                  <a:cubicBezTo>
                    <a:pt x="13019" y="113024"/>
                    <a:pt x="13066" y="113596"/>
                    <a:pt x="13143" y="114164"/>
                  </a:cubicBezTo>
                  <a:cubicBezTo>
                    <a:pt x="13216" y="114694"/>
                    <a:pt x="13542" y="115386"/>
                    <a:pt x="14091" y="115562"/>
                  </a:cubicBezTo>
                  <a:cubicBezTo>
                    <a:pt x="14175" y="115589"/>
                    <a:pt x="14259" y="115598"/>
                    <a:pt x="14343" y="115598"/>
                  </a:cubicBezTo>
                  <a:cubicBezTo>
                    <a:pt x="14537" y="115598"/>
                    <a:pt x="14733" y="115547"/>
                    <a:pt x="14930" y="115539"/>
                  </a:cubicBezTo>
                  <a:lnTo>
                    <a:pt x="14930" y="115539"/>
                  </a:lnTo>
                  <a:cubicBezTo>
                    <a:pt x="14883" y="115626"/>
                    <a:pt x="14869" y="115734"/>
                    <a:pt x="14907" y="115859"/>
                  </a:cubicBezTo>
                  <a:cubicBezTo>
                    <a:pt x="14975" y="116079"/>
                    <a:pt x="15059" y="116024"/>
                    <a:pt x="15187" y="116136"/>
                  </a:cubicBezTo>
                  <a:cubicBezTo>
                    <a:pt x="15401" y="116329"/>
                    <a:pt x="16060" y="116763"/>
                    <a:pt x="16401" y="116918"/>
                  </a:cubicBezTo>
                  <a:cubicBezTo>
                    <a:pt x="16630" y="117024"/>
                    <a:pt x="16854" y="117054"/>
                    <a:pt x="17098" y="117054"/>
                  </a:cubicBezTo>
                  <a:cubicBezTo>
                    <a:pt x="17117" y="117054"/>
                    <a:pt x="17137" y="117054"/>
                    <a:pt x="17156" y="117053"/>
                  </a:cubicBezTo>
                  <a:cubicBezTo>
                    <a:pt x="17416" y="117048"/>
                    <a:pt x="17592" y="117033"/>
                    <a:pt x="17745" y="117033"/>
                  </a:cubicBezTo>
                  <a:cubicBezTo>
                    <a:pt x="18023" y="117033"/>
                    <a:pt x="18228" y="117083"/>
                    <a:pt x="18738" y="117336"/>
                  </a:cubicBezTo>
                  <a:cubicBezTo>
                    <a:pt x="18974" y="117454"/>
                    <a:pt x="19173" y="117544"/>
                    <a:pt x="19356" y="117544"/>
                  </a:cubicBezTo>
                  <a:cubicBezTo>
                    <a:pt x="19490" y="117544"/>
                    <a:pt x="19616" y="117495"/>
                    <a:pt x="19744" y="117372"/>
                  </a:cubicBezTo>
                  <a:cubicBezTo>
                    <a:pt x="20427" y="117335"/>
                    <a:pt x="21123" y="117101"/>
                    <a:pt x="21698" y="116747"/>
                  </a:cubicBezTo>
                  <a:cubicBezTo>
                    <a:pt x="21921" y="116608"/>
                    <a:pt x="22079" y="116480"/>
                    <a:pt x="22215" y="116258"/>
                  </a:cubicBezTo>
                  <a:cubicBezTo>
                    <a:pt x="22386" y="115976"/>
                    <a:pt x="22432" y="115851"/>
                    <a:pt x="22716" y="115654"/>
                  </a:cubicBezTo>
                  <a:cubicBezTo>
                    <a:pt x="22842" y="115567"/>
                    <a:pt x="22960" y="115488"/>
                    <a:pt x="23075" y="115386"/>
                  </a:cubicBezTo>
                  <a:cubicBezTo>
                    <a:pt x="23106" y="115360"/>
                    <a:pt x="23127" y="115327"/>
                    <a:pt x="23139" y="115288"/>
                  </a:cubicBezTo>
                  <a:cubicBezTo>
                    <a:pt x="23152" y="115278"/>
                    <a:pt x="23165" y="115268"/>
                    <a:pt x="23177" y="115256"/>
                  </a:cubicBezTo>
                  <a:cubicBezTo>
                    <a:pt x="23889" y="114603"/>
                    <a:pt x="24165" y="113345"/>
                    <a:pt x="24364" y="112442"/>
                  </a:cubicBezTo>
                  <a:cubicBezTo>
                    <a:pt x="24424" y="112172"/>
                    <a:pt x="24569" y="111758"/>
                    <a:pt x="24411" y="111492"/>
                  </a:cubicBezTo>
                  <a:cubicBezTo>
                    <a:pt x="24379" y="111437"/>
                    <a:pt x="24049" y="111178"/>
                    <a:pt x="23924" y="111095"/>
                  </a:cubicBezTo>
                  <a:close/>
                  <a:moveTo>
                    <a:pt x="17907" y="124090"/>
                  </a:moveTo>
                  <a:cubicBezTo>
                    <a:pt x="17881" y="124285"/>
                    <a:pt x="17860" y="124477"/>
                    <a:pt x="17852" y="124663"/>
                  </a:cubicBezTo>
                  <a:cubicBezTo>
                    <a:pt x="17832" y="125123"/>
                    <a:pt x="17951" y="125665"/>
                    <a:pt x="18236" y="126033"/>
                  </a:cubicBezTo>
                  <a:lnTo>
                    <a:pt x="18236" y="126033"/>
                  </a:lnTo>
                  <a:cubicBezTo>
                    <a:pt x="17372" y="125878"/>
                    <a:pt x="17394" y="124941"/>
                    <a:pt x="17907" y="124090"/>
                  </a:cubicBezTo>
                  <a:close/>
                  <a:moveTo>
                    <a:pt x="20156" y="133297"/>
                  </a:moveTo>
                  <a:cubicBezTo>
                    <a:pt x="20432" y="133616"/>
                    <a:pt x="20653" y="133914"/>
                    <a:pt x="20992" y="134215"/>
                  </a:cubicBezTo>
                  <a:cubicBezTo>
                    <a:pt x="21128" y="134337"/>
                    <a:pt x="21246" y="134484"/>
                    <a:pt x="21361" y="134636"/>
                  </a:cubicBezTo>
                  <a:cubicBezTo>
                    <a:pt x="20769" y="134799"/>
                    <a:pt x="20322" y="135327"/>
                    <a:pt x="19753" y="135603"/>
                  </a:cubicBezTo>
                  <a:cubicBezTo>
                    <a:pt x="19709" y="135624"/>
                    <a:pt x="19665" y="135642"/>
                    <a:pt x="19622" y="135660"/>
                  </a:cubicBezTo>
                  <a:cubicBezTo>
                    <a:pt x="19623" y="135658"/>
                    <a:pt x="19627" y="135655"/>
                    <a:pt x="19628" y="135653"/>
                  </a:cubicBezTo>
                  <a:cubicBezTo>
                    <a:pt x="20139" y="134903"/>
                    <a:pt x="20173" y="134132"/>
                    <a:pt x="20155" y="133298"/>
                  </a:cubicBezTo>
                  <a:lnTo>
                    <a:pt x="20156" y="133297"/>
                  </a:lnTo>
                  <a:close/>
                  <a:moveTo>
                    <a:pt x="18222" y="133317"/>
                  </a:moveTo>
                  <a:cubicBezTo>
                    <a:pt x="18228" y="133523"/>
                    <a:pt x="18237" y="133729"/>
                    <a:pt x="18241" y="133935"/>
                  </a:cubicBezTo>
                  <a:cubicBezTo>
                    <a:pt x="18257" y="134763"/>
                    <a:pt x="18440" y="135562"/>
                    <a:pt x="19346" y="135752"/>
                  </a:cubicBezTo>
                  <a:cubicBezTo>
                    <a:pt x="19192" y="135792"/>
                    <a:pt x="19042" y="135810"/>
                    <a:pt x="18894" y="135810"/>
                  </a:cubicBezTo>
                  <a:cubicBezTo>
                    <a:pt x="18386" y="135810"/>
                    <a:pt x="17909" y="135592"/>
                    <a:pt x="17446" y="135247"/>
                  </a:cubicBezTo>
                  <a:cubicBezTo>
                    <a:pt x="17312" y="135147"/>
                    <a:pt x="17238" y="135080"/>
                    <a:pt x="17144" y="135040"/>
                  </a:cubicBezTo>
                  <a:cubicBezTo>
                    <a:pt x="17487" y="134447"/>
                    <a:pt x="17801" y="133796"/>
                    <a:pt x="18222" y="133317"/>
                  </a:cubicBezTo>
                  <a:close/>
                  <a:moveTo>
                    <a:pt x="24453" y="120537"/>
                  </a:moveTo>
                  <a:lnTo>
                    <a:pt x="24453" y="120537"/>
                  </a:lnTo>
                  <a:cubicBezTo>
                    <a:pt x="24597" y="120618"/>
                    <a:pt x="24686" y="120744"/>
                    <a:pt x="24710" y="120919"/>
                  </a:cubicBezTo>
                  <a:cubicBezTo>
                    <a:pt x="24818" y="121171"/>
                    <a:pt x="24934" y="121305"/>
                    <a:pt x="25104" y="121518"/>
                  </a:cubicBezTo>
                  <a:cubicBezTo>
                    <a:pt x="25314" y="121782"/>
                    <a:pt x="25298" y="122080"/>
                    <a:pt x="25487" y="122329"/>
                  </a:cubicBezTo>
                  <a:cubicBezTo>
                    <a:pt x="25736" y="122658"/>
                    <a:pt x="26169" y="122714"/>
                    <a:pt x="26087" y="123276"/>
                  </a:cubicBezTo>
                  <a:cubicBezTo>
                    <a:pt x="26077" y="123338"/>
                    <a:pt x="26089" y="123402"/>
                    <a:pt x="26121" y="123456"/>
                  </a:cubicBezTo>
                  <a:cubicBezTo>
                    <a:pt x="25896" y="123795"/>
                    <a:pt x="25482" y="123941"/>
                    <a:pt x="25187" y="124213"/>
                  </a:cubicBezTo>
                  <a:cubicBezTo>
                    <a:pt x="25049" y="124342"/>
                    <a:pt x="24974" y="124487"/>
                    <a:pt x="24922" y="124667"/>
                  </a:cubicBezTo>
                  <a:cubicBezTo>
                    <a:pt x="24798" y="125104"/>
                    <a:pt x="24713" y="125319"/>
                    <a:pt x="24283" y="125524"/>
                  </a:cubicBezTo>
                  <a:cubicBezTo>
                    <a:pt x="24073" y="125625"/>
                    <a:pt x="24192" y="125939"/>
                    <a:pt x="24396" y="125939"/>
                  </a:cubicBezTo>
                  <a:cubicBezTo>
                    <a:pt x="24415" y="125939"/>
                    <a:pt x="24434" y="125936"/>
                    <a:pt x="24454" y="125930"/>
                  </a:cubicBezTo>
                  <a:cubicBezTo>
                    <a:pt x="24728" y="125855"/>
                    <a:pt x="24963" y="125684"/>
                    <a:pt x="25119" y="125449"/>
                  </a:cubicBezTo>
                  <a:cubicBezTo>
                    <a:pt x="25316" y="125152"/>
                    <a:pt x="25269" y="124778"/>
                    <a:pt x="25479" y="124499"/>
                  </a:cubicBezTo>
                  <a:cubicBezTo>
                    <a:pt x="25628" y="124300"/>
                    <a:pt x="25847" y="124164"/>
                    <a:pt x="26025" y="124003"/>
                  </a:cubicBezTo>
                  <a:cubicBezTo>
                    <a:pt x="26034" y="124038"/>
                    <a:pt x="26045" y="124071"/>
                    <a:pt x="26058" y="124104"/>
                  </a:cubicBezTo>
                  <a:cubicBezTo>
                    <a:pt x="26145" y="124322"/>
                    <a:pt x="26370" y="124484"/>
                    <a:pt x="26438" y="124706"/>
                  </a:cubicBezTo>
                  <a:cubicBezTo>
                    <a:pt x="26494" y="124887"/>
                    <a:pt x="26423" y="125096"/>
                    <a:pt x="26447" y="125281"/>
                  </a:cubicBezTo>
                  <a:cubicBezTo>
                    <a:pt x="26466" y="125436"/>
                    <a:pt x="26509" y="125524"/>
                    <a:pt x="26569" y="125598"/>
                  </a:cubicBezTo>
                  <a:cubicBezTo>
                    <a:pt x="26392" y="125786"/>
                    <a:pt x="26286" y="126111"/>
                    <a:pt x="26193" y="126303"/>
                  </a:cubicBezTo>
                  <a:cubicBezTo>
                    <a:pt x="25903" y="126905"/>
                    <a:pt x="25285" y="127383"/>
                    <a:pt x="24639" y="127551"/>
                  </a:cubicBezTo>
                  <a:cubicBezTo>
                    <a:pt x="24578" y="127567"/>
                    <a:pt x="24587" y="127667"/>
                    <a:pt x="24650" y="127667"/>
                  </a:cubicBezTo>
                  <a:cubicBezTo>
                    <a:pt x="24652" y="127667"/>
                    <a:pt x="24653" y="127667"/>
                    <a:pt x="24655" y="127667"/>
                  </a:cubicBezTo>
                  <a:cubicBezTo>
                    <a:pt x="25168" y="127624"/>
                    <a:pt x="25573" y="127495"/>
                    <a:pt x="25966" y="127144"/>
                  </a:cubicBezTo>
                  <a:cubicBezTo>
                    <a:pt x="26346" y="126804"/>
                    <a:pt x="26508" y="126222"/>
                    <a:pt x="26852" y="125877"/>
                  </a:cubicBezTo>
                  <a:cubicBezTo>
                    <a:pt x="27041" y="126091"/>
                    <a:pt x="27025" y="126357"/>
                    <a:pt x="27196" y="126579"/>
                  </a:cubicBezTo>
                  <a:cubicBezTo>
                    <a:pt x="26921" y="127058"/>
                    <a:pt x="26058" y="127050"/>
                    <a:pt x="25853" y="127626"/>
                  </a:cubicBezTo>
                  <a:cubicBezTo>
                    <a:pt x="25803" y="127768"/>
                    <a:pt x="25932" y="127883"/>
                    <a:pt x="26059" y="127883"/>
                  </a:cubicBezTo>
                  <a:cubicBezTo>
                    <a:pt x="26108" y="127883"/>
                    <a:pt x="26157" y="127866"/>
                    <a:pt x="26195" y="127826"/>
                  </a:cubicBezTo>
                  <a:cubicBezTo>
                    <a:pt x="26354" y="127662"/>
                    <a:pt x="26493" y="127538"/>
                    <a:pt x="26696" y="127427"/>
                  </a:cubicBezTo>
                  <a:cubicBezTo>
                    <a:pt x="26865" y="127335"/>
                    <a:pt x="27036" y="127254"/>
                    <a:pt x="27187" y="127131"/>
                  </a:cubicBezTo>
                  <a:cubicBezTo>
                    <a:pt x="27271" y="127061"/>
                    <a:pt x="27347" y="126980"/>
                    <a:pt x="27410" y="126889"/>
                  </a:cubicBezTo>
                  <a:cubicBezTo>
                    <a:pt x="27422" y="126893"/>
                    <a:pt x="27434" y="126894"/>
                    <a:pt x="27446" y="126894"/>
                  </a:cubicBezTo>
                  <a:cubicBezTo>
                    <a:pt x="27481" y="126894"/>
                    <a:pt x="27515" y="126882"/>
                    <a:pt x="27542" y="126858"/>
                  </a:cubicBezTo>
                  <a:cubicBezTo>
                    <a:pt x="27627" y="126786"/>
                    <a:pt x="27790" y="126766"/>
                    <a:pt x="27974" y="126766"/>
                  </a:cubicBezTo>
                  <a:cubicBezTo>
                    <a:pt x="28186" y="126766"/>
                    <a:pt x="28427" y="126792"/>
                    <a:pt x="28611" y="126792"/>
                  </a:cubicBezTo>
                  <a:cubicBezTo>
                    <a:pt x="28683" y="126792"/>
                    <a:pt x="28747" y="126788"/>
                    <a:pt x="28796" y="126777"/>
                  </a:cubicBezTo>
                  <a:cubicBezTo>
                    <a:pt x="29030" y="126727"/>
                    <a:pt x="29207" y="126622"/>
                    <a:pt x="29404" y="126497"/>
                  </a:cubicBezTo>
                  <a:cubicBezTo>
                    <a:pt x="29711" y="126300"/>
                    <a:pt x="29954" y="126158"/>
                    <a:pt x="30213" y="126158"/>
                  </a:cubicBezTo>
                  <a:cubicBezTo>
                    <a:pt x="30405" y="126158"/>
                    <a:pt x="30606" y="126236"/>
                    <a:pt x="30849" y="126429"/>
                  </a:cubicBezTo>
                  <a:cubicBezTo>
                    <a:pt x="31125" y="126648"/>
                    <a:pt x="31472" y="126986"/>
                    <a:pt x="31624" y="127296"/>
                  </a:cubicBezTo>
                  <a:cubicBezTo>
                    <a:pt x="32096" y="128245"/>
                    <a:pt x="31283" y="128662"/>
                    <a:pt x="30631" y="129140"/>
                  </a:cubicBezTo>
                  <a:cubicBezTo>
                    <a:pt x="30434" y="129284"/>
                    <a:pt x="30268" y="129392"/>
                    <a:pt x="30090" y="129463"/>
                  </a:cubicBezTo>
                  <a:cubicBezTo>
                    <a:pt x="30096" y="129437"/>
                    <a:pt x="30095" y="129408"/>
                    <a:pt x="30084" y="129383"/>
                  </a:cubicBezTo>
                  <a:cubicBezTo>
                    <a:pt x="29991" y="129153"/>
                    <a:pt x="29779" y="129000"/>
                    <a:pt x="29644" y="128786"/>
                  </a:cubicBezTo>
                  <a:cubicBezTo>
                    <a:pt x="29511" y="128572"/>
                    <a:pt x="29394" y="128343"/>
                    <a:pt x="29218" y="128159"/>
                  </a:cubicBezTo>
                  <a:cubicBezTo>
                    <a:pt x="29016" y="127948"/>
                    <a:pt x="28791" y="127820"/>
                    <a:pt x="28553" y="127820"/>
                  </a:cubicBezTo>
                  <a:cubicBezTo>
                    <a:pt x="28416" y="127820"/>
                    <a:pt x="28275" y="127863"/>
                    <a:pt x="28131" y="127956"/>
                  </a:cubicBezTo>
                  <a:cubicBezTo>
                    <a:pt x="28066" y="127999"/>
                    <a:pt x="28097" y="128103"/>
                    <a:pt x="28168" y="128103"/>
                  </a:cubicBezTo>
                  <a:cubicBezTo>
                    <a:pt x="28175" y="128103"/>
                    <a:pt x="28183" y="128102"/>
                    <a:pt x="28191" y="128099"/>
                  </a:cubicBezTo>
                  <a:cubicBezTo>
                    <a:pt x="28239" y="128086"/>
                    <a:pt x="28286" y="128079"/>
                    <a:pt x="28332" y="128079"/>
                  </a:cubicBezTo>
                  <a:cubicBezTo>
                    <a:pt x="28749" y="128079"/>
                    <a:pt x="29056" y="128610"/>
                    <a:pt x="29222" y="128914"/>
                  </a:cubicBezTo>
                  <a:cubicBezTo>
                    <a:pt x="29347" y="129144"/>
                    <a:pt x="29489" y="129434"/>
                    <a:pt x="29727" y="129555"/>
                  </a:cubicBezTo>
                  <a:cubicBezTo>
                    <a:pt x="29652" y="129564"/>
                    <a:pt x="29578" y="129568"/>
                    <a:pt x="29503" y="129568"/>
                  </a:cubicBezTo>
                  <a:cubicBezTo>
                    <a:pt x="29479" y="129568"/>
                    <a:pt x="29455" y="129568"/>
                    <a:pt x="29431" y="129567"/>
                  </a:cubicBezTo>
                  <a:cubicBezTo>
                    <a:pt x="28806" y="129547"/>
                    <a:pt x="28191" y="129461"/>
                    <a:pt x="27579" y="129338"/>
                  </a:cubicBezTo>
                  <a:cubicBezTo>
                    <a:pt x="27559" y="129334"/>
                    <a:pt x="27540" y="129332"/>
                    <a:pt x="27522" y="129332"/>
                  </a:cubicBezTo>
                  <a:cubicBezTo>
                    <a:pt x="27367" y="129332"/>
                    <a:pt x="27270" y="129466"/>
                    <a:pt x="27263" y="129595"/>
                  </a:cubicBezTo>
                  <a:cubicBezTo>
                    <a:pt x="26623" y="129675"/>
                    <a:pt x="25977" y="129726"/>
                    <a:pt x="25331" y="129726"/>
                  </a:cubicBezTo>
                  <a:cubicBezTo>
                    <a:pt x="24954" y="129726"/>
                    <a:pt x="24578" y="129709"/>
                    <a:pt x="24202" y="129670"/>
                  </a:cubicBezTo>
                  <a:cubicBezTo>
                    <a:pt x="24158" y="129085"/>
                    <a:pt x="24277" y="128489"/>
                    <a:pt x="24245" y="127859"/>
                  </a:cubicBezTo>
                  <a:cubicBezTo>
                    <a:pt x="24242" y="127787"/>
                    <a:pt x="24182" y="127745"/>
                    <a:pt x="24123" y="127745"/>
                  </a:cubicBezTo>
                  <a:cubicBezTo>
                    <a:pt x="24077" y="127745"/>
                    <a:pt x="24032" y="127771"/>
                    <a:pt x="24016" y="127828"/>
                  </a:cubicBezTo>
                  <a:cubicBezTo>
                    <a:pt x="23818" y="128528"/>
                    <a:pt x="23601" y="129489"/>
                    <a:pt x="23784" y="130206"/>
                  </a:cubicBezTo>
                  <a:cubicBezTo>
                    <a:pt x="23877" y="130575"/>
                    <a:pt x="24135" y="130773"/>
                    <a:pt x="24265" y="131110"/>
                  </a:cubicBezTo>
                  <a:cubicBezTo>
                    <a:pt x="24516" y="131766"/>
                    <a:pt x="24207" y="132483"/>
                    <a:pt x="23982" y="133088"/>
                  </a:cubicBezTo>
                  <a:cubicBezTo>
                    <a:pt x="23855" y="133434"/>
                    <a:pt x="23581" y="134503"/>
                    <a:pt x="23244" y="134757"/>
                  </a:cubicBezTo>
                  <a:cubicBezTo>
                    <a:pt x="23007" y="134937"/>
                    <a:pt x="22809" y="135009"/>
                    <a:pt x="22640" y="135009"/>
                  </a:cubicBezTo>
                  <a:cubicBezTo>
                    <a:pt x="22133" y="135009"/>
                    <a:pt x="21883" y="134357"/>
                    <a:pt x="21565" y="133995"/>
                  </a:cubicBezTo>
                  <a:cubicBezTo>
                    <a:pt x="21145" y="133520"/>
                    <a:pt x="20721" y="132961"/>
                    <a:pt x="20140" y="132702"/>
                  </a:cubicBezTo>
                  <a:cubicBezTo>
                    <a:pt x="20140" y="132676"/>
                    <a:pt x="20139" y="132649"/>
                    <a:pt x="20138" y="132623"/>
                  </a:cubicBezTo>
                  <a:cubicBezTo>
                    <a:pt x="20128" y="132081"/>
                    <a:pt x="20247" y="131495"/>
                    <a:pt x="20127" y="130962"/>
                  </a:cubicBezTo>
                  <a:cubicBezTo>
                    <a:pt x="20094" y="130816"/>
                    <a:pt x="19979" y="130661"/>
                    <a:pt x="19915" y="130527"/>
                  </a:cubicBezTo>
                  <a:cubicBezTo>
                    <a:pt x="19596" y="129866"/>
                    <a:pt x="19411" y="129384"/>
                    <a:pt x="19707" y="128670"/>
                  </a:cubicBezTo>
                  <a:cubicBezTo>
                    <a:pt x="19772" y="128514"/>
                    <a:pt x="19612" y="128384"/>
                    <a:pt x="19468" y="128384"/>
                  </a:cubicBezTo>
                  <a:cubicBezTo>
                    <a:pt x="19395" y="128384"/>
                    <a:pt x="19326" y="128417"/>
                    <a:pt x="19292" y="128496"/>
                  </a:cubicBezTo>
                  <a:cubicBezTo>
                    <a:pt x="19067" y="129025"/>
                    <a:pt x="18974" y="129511"/>
                    <a:pt x="19156" y="130073"/>
                  </a:cubicBezTo>
                  <a:cubicBezTo>
                    <a:pt x="19378" y="130754"/>
                    <a:pt x="19655" y="131175"/>
                    <a:pt x="19698" y="131926"/>
                  </a:cubicBezTo>
                  <a:cubicBezTo>
                    <a:pt x="19733" y="132528"/>
                    <a:pt x="19752" y="133185"/>
                    <a:pt x="19728" y="133788"/>
                  </a:cubicBezTo>
                  <a:cubicBezTo>
                    <a:pt x="19739" y="134247"/>
                    <a:pt x="19640" y="134702"/>
                    <a:pt x="19438" y="135117"/>
                  </a:cubicBezTo>
                  <a:cubicBezTo>
                    <a:pt x="18849" y="134774"/>
                    <a:pt x="18590" y="134317"/>
                    <a:pt x="18662" y="133743"/>
                  </a:cubicBezTo>
                  <a:cubicBezTo>
                    <a:pt x="18612" y="133475"/>
                    <a:pt x="18602" y="133185"/>
                    <a:pt x="18602" y="132892"/>
                  </a:cubicBezTo>
                  <a:cubicBezTo>
                    <a:pt x="18602" y="132882"/>
                    <a:pt x="18602" y="132873"/>
                    <a:pt x="18602" y="132863"/>
                  </a:cubicBezTo>
                  <a:cubicBezTo>
                    <a:pt x="18602" y="132521"/>
                    <a:pt x="18616" y="132177"/>
                    <a:pt x="18597" y="131855"/>
                  </a:cubicBezTo>
                  <a:cubicBezTo>
                    <a:pt x="18534" y="130807"/>
                    <a:pt x="18462" y="129728"/>
                    <a:pt x="18212" y="128706"/>
                  </a:cubicBezTo>
                  <a:cubicBezTo>
                    <a:pt x="18203" y="128668"/>
                    <a:pt x="18172" y="128651"/>
                    <a:pt x="18140" y="128651"/>
                  </a:cubicBezTo>
                  <a:cubicBezTo>
                    <a:pt x="18101" y="128651"/>
                    <a:pt x="18060" y="128678"/>
                    <a:pt x="18061" y="128726"/>
                  </a:cubicBezTo>
                  <a:cubicBezTo>
                    <a:pt x="18067" y="130033"/>
                    <a:pt x="18147" y="131349"/>
                    <a:pt x="18201" y="132663"/>
                  </a:cubicBezTo>
                  <a:cubicBezTo>
                    <a:pt x="17204" y="132977"/>
                    <a:pt x="16973" y="134336"/>
                    <a:pt x="16412" y="135106"/>
                  </a:cubicBezTo>
                  <a:cubicBezTo>
                    <a:pt x="16115" y="135514"/>
                    <a:pt x="15577" y="135940"/>
                    <a:pt x="15043" y="135940"/>
                  </a:cubicBezTo>
                  <a:cubicBezTo>
                    <a:pt x="14955" y="135940"/>
                    <a:pt x="14866" y="135928"/>
                    <a:pt x="14779" y="135903"/>
                  </a:cubicBezTo>
                  <a:cubicBezTo>
                    <a:pt x="14279" y="135758"/>
                    <a:pt x="14105" y="135279"/>
                    <a:pt x="13849" y="134904"/>
                  </a:cubicBezTo>
                  <a:cubicBezTo>
                    <a:pt x="13628" y="134581"/>
                    <a:pt x="13190" y="134343"/>
                    <a:pt x="13085" y="133968"/>
                  </a:cubicBezTo>
                  <a:cubicBezTo>
                    <a:pt x="13098" y="133949"/>
                    <a:pt x="13108" y="133929"/>
                    <a:pt x="13116" y="133906"/>
                  </a:cubicBezTo>
                  <a:cubicBezTo>
                    <a:pt x="13226" y="133513"/>
                    <a:pt x="13211" y="133438"/>
                    <a:pt x="13186" y="133023"/>
                  </a:cubicBezTo>
                  <a:cubicBezTo>
                    <a:pt x="13135" y="132161"/>
                    <a:pt x="13337" y="131634"/>
                    <a:pt x="13651" y="130895"/>
                  </a:cubicBezTo>
                  <a:cubicBezTo>
                    <a:pt x="13930" y="130238"/>
                    <a:pt x="13685" y="129813"/>
                    <a:pt x="13491" y="129163"/>
                  </a:cubicBezTo>
                  <a:cubicBezTo>
                    <a:pt x="13292" y="128503"/>
                    <a:pt x="13049" y="127611"/>
                    <a:pt x="12714" y="127051"/>
                  </a:cubicBezTo>
                  <a:cubicBezTo>
                    <a:pt x="12463" y="126631"/>
                    <a:pt x="12344" y="126425"/>
                    <a:pt x="11983" y="126425"/>
                  </a:cubicBezTo>
                  <a:cubicBezTo>
                    <a:pt x="11911" y="126425"/>
                    <a:pt x="11829" y="126434"/>
                    <a:pt x="11734" y="126450"/>
                  </a:cubicBezTo>
                  <a:cubicBezTo>
                    <a:pt x="11620" y="126470"/>
                    <a:pt x="11648" y="126620"/>
                    <a:pt x="11734" y="126653"/>
                  </a:cubicBezTo>
                  <a:cubicBezTo>
                    <a:pt x="12226" y="126841"/>
                    <a:pt x="12520" y="127933"/>
                    <a:pt x="12701" y="128429"/>
                  </a:cubicBezTo>
                  <a:cubicBezTo>
                    <a:pt x="12787" y="128673"/>
                    <a:pt x="12854" y="128922"/>
                    <a:pt x="12902" y="129175"/>
                  </a:cubicBezTo>
                  <a:cubicBezTo>
                    <a:pt x="12745" y="129197"/>
                    <a:pt x="12591" y="129242"/>
                    <a:pt x="12449" y="129313"/>
                  </a:cubicBezTo>
                  <a:cubicBezTo>
                    <a:pt x="12285" y="129393"/>
                    <a:pt x="12151" y="129536"/>
                    <a:pt x="11987" y="129536"/>
                  </a:cubicBezTo>
                  <a:cubicBezTo>
                    <a:pt x="11941" y="129536"/>
                    <a:pt x="11892" y="129525"/>
                    <a:pt x="11839" y="129497"/>
                  </a:cubicBezTo>
                  <a:cubicBezTo>
                    <a:pt x="11847" y="129446"/>
                    <a:pt x="11841" y="129395"/>
                    <a:pt x="11821" y="129350"/>
                  </a:cubicBezTo>
                  <a:cubicBezTo>
                    <a:pt x="11686" y="129063"/>
                    <a:pt x="11486" y="128958"/>
                    <a:pt x="11265" y="128958"/>
                  </a:cubicBezTo>
                  <a:cubicBezTo>
                    <a:pt x="11009" y="128958"/>
                    <a:pt x="10725" y="129099"/>
                    <a:pt x="10480" y="129264"/>
                  </a:cubicBezTo>
                  <a:cubicBezTo>
                    <a:pt x="9460" y="129950"/>
                    <a:pt x="8352" y="129996"/>
                    <a:pt x="7177" y="130050"/>
                  </a:cubicBezTo>
                  <a:cubicBezTo>
                    <a:pt x="7172" y="129935"/>
                    <a:pt x="7095" y="129817"/>
                    <a:pt x="6951" y="129799"/>
                  </a:cubicBezTo>
                  <a:cubicBezTo>
                    <a:pt x="6299" y="129720"/>
                    <a:pt x="5374" y="128653"/>
                    <a:pt x="5416" y="128012"/>
                  </a:cubicBezTo>
                  <a:cubicBezTo>
                    <a:pt x="5450" y="127513"/>
                    <a:pt x="6053" y="126844"/>
                    <a:pt x="6643" y="126792"/>
                  </a:cubicBezTo>
                  <a:cubicBezTo>
                    <a:pt x="6662" y="126790"/>
                    <a:pt x="6681" y="126789"/>
                    <a:pt x="6700" y="126789"/>
                  </a:cubicBezTo>
                  <a:cubicBezTo>
                    <a:pt x="6958" y="126789"/>
                    <a:pt x="7222" y="126933"/>
                    <a:pt x="7486" y="126933"/>
                  </a:cubicBezTo>
                  <a:cubicBezTo>
                    <a:pt x="7517" y="126933"/>
                    <a:pt x="7547" y="126931"/>
                    <a:pt x="7578" y="126927"/>
                  </a:cubicBezTo>
                  <a:cubicBezTo>
                    <a:pt x="7942" y="126878"/>
                    <a:pt x="8023" y="126690"/>
                    <a:pt x="8297" y="126498"/>
                  </a:cubicBezTo>
                  <a:cubicBezTo>
                    <a:pt x="9016" y="125990"/>
                    <a:pt x="9909" y="125970"/>
                    <a:pt x="10653" y="125560"/>
                  </a:cubicBezTo>
                  <a:cubicBezTo>
                    <a:pt x="10681" y="125573"/>
                    <a:pt x="10711" y="125580"/>
                    <a:pt x="10741" y="125580"/>
                  </a:cubicBezTo>
                  <a:cubicBezTo>
                    <a:pt x="10755" y="125580"/>
                    <a:pt x="10769" y="125578"/>
                    <a:pt x="10782" y="125576"/>
                  </a:cubicBezTo>
                  <a:cubicBezTo>
                    <a:pt x="11128" y="125508"/>
                    <a:pt x="11312" y="125074"/>
                    <a:pt x="11417" y="124770"/>
                  </a:cubicBezTo>
                  <a:cubicBezTo>
                    <a:pt x="11456" y="124660"/>
                    <a:pt x="11482" y="124594"/>
                    <a:pt x="11495" y="124465"/>
                  </a:cubicBezTo>
                  <a:cubicBezTo>
                    <a:pt x="11500" y="124426"/>
                    <a:pt x="11465" y="124391"/>
                    <a:pt x="11465" y="124356"/>
                  </a:cubicBezTo>
                  <a:cubicBezTo>
                    <a:pt x="11477" y="124007"/>
                    <a:pt x="11484" y="123879"/>
                    <a:pt x="11723" y="123647"/>
                  </a:cubicBezTo>
                  <a:cubicBezTo>
                    <a:pt x="12029" y="123350"/>
                    <a:pt x="12128" y="122946"/>
                    <a:pt x="12429" y="122633"/>
                  </a:cubicBezTo>
                  <a:cubicBezTo>
                    <a:pt x="12455" y="122607"/>
                    <a:pt x="12482" y="122581"/>
                    <a:pt x="12505" y="122555"/>
                  </a:cubicBezTo>
                  <a:cubicBezTo>
                    <a:pt x="12547" y="122596"/>
                    <a:pt x="12603" y="122614"/>
                    <a:pt x="12658" y="122614"/>
                  </a:cubicBezTo>
                  <a:cubicBezTo>
                    <a:pt x="12783" y="122614"/>
                    <a:pt x="12905" y="122518"/>
                    <a:pt x="12847" y="122372"/>
                  </a:cubicBezTo>
                  <a:cubicBezTo>
                    <a:pt x="12739" y="122105"/>
                    <a:pt x="12874" y="121885"/>
                    <a:pt x="13071" y="121729"/>
                  </a:cubicBezTo>
                  <a:lnTo>
                    <a:pt x="13071" y="121729"/>
                  </a:lnTo>
                  <a:cubicBezTo>
                    <a:pt x="13067" y="121825"/>
                    <a:pt x="13071" y="121919"/>
                    <a:pt x="13086" y="122013"/>
                  </a:cubicBezTo>
                  <a:cubicBezTo>
                    <a:pt x="12798" y="122375"/>
                    <a:pt x="12768" y="122872"/>
                    <a:pt x="13037" y="123258"/>
                  </a:cubicBezTo>
                  <a:cubicBezTo>
                    <a:pt x="13181" y="123466"/>
                    <a:pt x="13384" y="123633"/>
                    <a:pt x="13566" y="123807"/>
                  </a:cubicBezTo>
                  <a:cubicBezTo>
                    <a:pt x="13667" y="123905"/>
                    <a:pt x="13741" y="123981"/>
                    <a:pt x="13867" y="124045"/>
                  </a:cubicBezTo>
                  <a:cubicBezTo>
                    <a:pt x="13911" y="124067"/>
                    <a:pt x="13944" y="124081"/>
                    <a:pt x="13974" y="124093"/>
                  </a:cubicBezTo>
                  <a:cubicBezTo>
                    <a:pt x="14182" y="124729"/>
                    <a:pt x="14310" y="125349"/>
                    <a:pt x="14985" y="125633"/>
                  </a:cubicBezTo>
                  <a:cubicBezTo>
                    <a:pt x="15038" y="126704"/>
                    <a:pt x="16639" y="127755"/>
                    <a:pt x="17881" y="127755"/>
                  </a:cubicBezTo>
                  <a:cubicBezTo>
                    <a:pt x="18307" y="127755"/>
                    <a:pt x="18690" y="127631"/>
                    <a:pt x="18954" y="127342"/>
                  </a:cubicBezTo>
                  <a:cubicBezTo>
                    <a:pt x="19079" y="127209"/>
                    <a:pt x="18977" y="127003"/>
                    <a:pt x="18811" y="127003"/>
                  </a:cubicBezTo>
                  <a:cubicBezTo>
                    <a:pt x="18794" y="127003"/>
                    <a:pt x="18777" y="127005"/>
                    <a:pt x="18760" y="127009"/>
                  </a:cubicBezTo>
                  <a:cubicBezTo>
                    <a:pt x="18369" y="127095"/>
                    <a:pt x="18015" y="127157"/>
                    <a:pt x="17667" y="127157"/>
                  </a:cubicBezTo>
                  <a:cubicBezTo>
                    <a:pt x="17278" y="127157"/>
                    <a:pt x="16896" y="127080"/>
                    <a:pt x="16476" y="126873"/>
                  </a:cubicBezTo>
                  <a:cubicBezTo>
                    <a:pt x="15923" y="126600"/>
                    <a:pt x="15687" y="126145"/>
                    <a:pt x="15321" y="125742"/>
                  </a:cubicBezTo>
                  <a:lnTo>
                    <a:pt x="15321" y="125742"/>
                  </a:lnTo>
                  <a:cubicBezTo>
                    <a:pt x="15584" y="125808"/>
                    <a:pt x="15913" y="125861"/>
                    <a:pt x="16231" y="125861"/>
                  </a:cubicBezTo>
                  <a:cubicBezTo>
                    <a:pt x="16496" y="125861"/>
                    <a:pt x="16754" y="125824"/>
                    <a:pt x="16961" y="125730"/>
                  </a:cubicBezTo>
                  <a:cubicBezTo>
                    <a:pt x="17048" y="126030"/>
                    <a:pt x="17245" y="126294"/>
                    <a:pt x="17601" y="126491"/>
                  </a:cubicBezTo>
                  <a:cubicBezTo>
                    <a:pt x="17820" y="126612"/>
                    <a:pt x="18080" y="126655"/>
                    <a:pt x="18354" y="126655"/>
                  </a:cubicBezTo>
                  <a:cubicBezTo>
                    <a:pt x="18915" y="126655"/>
                    <a:pt x="19537" y="126479"/>
                    <a:pt x="19999" y="126439"/>
                  </a:cubicBezTo>
                  <a:cubicBezTo>
                    <a:pt x="20292" y="126415"/>
                    <a:pt x="20470" y="126368"/>
                    <a:pt x="20723" y="126216"/>
                  </a:cubicBezTo>
                  <a:cubicBezTo>
                    <a:pt x="21079" y="126000"/>
                    <a:pt x="21480" y="125778"/>
                    <a:pt x="21837" y="125528"/>
                  </a:cubicBezTo>
                  <a:cubicBezTo>
                    <a:pt x="22039" y="125626"/>
                    <a:pt x="22249" y="125708"/>
                    <a:pt x="22464" y="125773"/>
                  </a:cubicBezTo>
                  <a:cubicBezTo>
                    <a:pt x="21652" y="126475"/>
                    <a:pt x="20684" y="127569"/>
                    <a:pt x="19686" y="127569"/>
                  </a:cubicBezTo>
                  <a:cubicBezTo>
                    <a:pt x="19521" y="127569"/>
                    <a:pt x="19355" y="127539"/>
                    <a:pt x="19189" y="127472"/>
                  </a:cubicBezTo>
                  <a:cubicBezTo>
                    <a:pt x="19179" y="127468"/>
                    <a:pt x="19170" y="127467"/>
                    <a:pt x="19161" y="127467"/>
                  </a:cubicBezTo>
                  <a:cubicBezTo>
                    <a:pt x="19104" y="127467"/>
                    <a:pt x="19072" y="127544"/>
                    <a:pt x="19095" y="127594"/>
                  </a:cubicBezTo>
                  <a:cubicBezTo>
                    <a:pt x="19227" y="127867"/>
                    <a:pt x="19483" y="127959"/>
                    <a:pt x="19765" y="127959"/>
                  </a:cubicBezTo>
                  <a:cubicBezTo>
                    <a:pt x="20099" y="127959"/>
                    <a:pt x="20471" y="127830"/>
                    <a:pt x="20720" y="127715"/>
                  </a:cubicBezTo>
                  <a:cubicBezTo>
                    <a:pt x="21653" y="127280"/>
                    <a:pt x="22285" y="126403"/>
                    <a:pt x="23125" y="125829"/>
                  </a:cubicBezTo>
                  <a:cubicBezTo>
                    <a:pt x="23370" y="125776"/>
                    <a:pt x="23528" y="125622"/>
                    <a:pt x="23720" y="125354"/>
                  </a:cubicBezTo>
                  <a:cubicBezTo>
                    <a:pt x="24080" y="124846"/>
                    <a:pt x="24061" y="124343"/>
                    <a:pt x="24123" y="123751"/>
                  </a:cubicBezTo>
                  <a:cubicBezTo>
                    <a:pt x="24214" y="122892"/>
                    <a:pt x="24780" y="122099"/>
                    <a:pt x="24729" y="121229"/>
                  </a:cubicBezTo>
                  <a:cubicBezTo>
                    <a:pt x="24712" y="120961"/>
                    <a:pt x="24606" y="120712"/>
                    <a:pt x="24453" y="120537"/>
                  </a:cubicBezTo>
                  <a:close/>
                  <a:moveTo>
                    <a:pt x="23737" y="140750"/>
                  </a:moveTo>
                  <a:cubicBezTo>
                    <a:pt x="23831" y="140933"/>
                    <a:pt x="23941" y="141105"/>
                    <a:pt x="24068" y="141266"/>
                  </a:cubicBezTo>
                  <a:cubicBezTo>
                    <a:pt x="24109" y="141319"/>
                    <a:pt x="24144" y="141370"/>
                    <a:pt x="24182" y="141423"/>
                  </a:cubicBezTo>
                  <a:cubicBezTo>
                    <a:pt x="24169" y="141439"/>
                    <a:pt x="24159" y="141458"/>
                    <a:pt x="24152" y="141479"/>
                  </a:cubicBezTo>
                  <a:cubicBezTo>
                    <a:pt x="24098" y="141653"/>
                    <a:pt x="24080" y="142042"/>
                    <a:pt x="23834" y="142042"/>
                  </a:cubicBezTo>
                  <a:cubicBezTo>
                    <a:pt x="23787" y="142042"/>
                    <a:pt x="23731" y="142028"/>
                    <a:pt x="23665" y="141995"/>
                  </a:cubicBezTo>
                  <a:cubicBezTo>
                    <a:pt x="23599" y="141875"/>
                    <a:pt x="23544" y="141749"/>
                    <a:pt x="23502" y="141618"/>
                  </a:cubicBezTo>
                  <a:cubicBezTo>
                    <a:pt x="23441" y="141415"/>
                    <a:pt x="23472" y="141233"/>
                    <a:pt x="23597" y="141070"/>
                  </a:cubicBezTo>
                  <a:cubicBezTo>
                    <a:pt x="23650" y="140966"/>
                    <a:pt x="23697" y="140860"/>
                    <a:pt x="23737" y="140750"/>
                  </a:cubicBezTo>
                  <a:close/>
                  <a:moveTo>
                    <a:pt x="17311" y="144439"/>
                  </a:moveTo>
                  <a:cubicBezTo>
                    <a:pt x="17212" y="144787"/>
                    <a:pt x="17133" y="145162"/>
                    <a:pt x="17134" y="145518"/>
                  </a:cubicBezTo>
                  <a:lnTo>
                    <a:pt x="17134" y="145518"/>
                  </a:lnTo>
                  <a:cubicBezTo>
                    <a:pt x="17010" y="145396"/>
                    <a:pt x="17029" y="145180"/>
                    <a:pt x="17035" y="144999"/>
                  </a:cubicBezTo>
                  <a:cubicBezTo>
                    <a:pt x="17044" y="144763"/>
                    <a:pt x="17085" y="144488"/>
                    <a:pt x="17311" y="144439"/>
                  </a:cubicBezTo>
                  <a:close/>
                  <a:moveTo>
                    <a:pt x="24793" y="132319"/>
                  </a:moveTo>
                  <a:cubicBezTo>
                    <a:pt x="25093" y="132443"/>
                    <a:pt x="25260" y="132605"/>
                    <a:pt x="25406" y="133003"/>
                  </a:cubicBezTo>
                  <a:cubicBezTo>
                    <a:pt x="25484" y="133216"/>
                    <a:pt x="25525" y="133388"/>
                    <a:pt x="25659" y="133577"/>
                  </a:cubicBezTo>
                  <a:cubicBezTo>
                    <a:pt x="25875" y="133883"/>
                    <a:pt x="26126" y="134038"/>
                    <a:pt x="26164" y="134434"/>
                  </a:cubicBezTo>
                  <a:cubicBezTo>
                    <a:pt x="26174" y="134552"/>
                    <a:pt x="26173" y="134670"/>
                    <a:pt x="26161" y="134788"/>
                  </a:cubicBezTo>
                  <a:cubicBezTo>
                    <a:pt x="26143" y="134760"/>
                    <a:pt x="26115" y="134739"/>
                    <a:pt x="26082" y="134739"/>
                  </a:cubicBezTo>
                  <a:cubicBezTo>
                    <a:pt x="26065" y="134739"/>
                    <a:pt x="26046" y="134745"/>
                    <a:pt x="26027" y="134757"/>
                  </a:cubicBezTo>
                  <a:cubicBezTo>
                    <a:pt x="25832" y="134888"/>
                    <a:pt x="25541" y="135042"/>
                    <a:pt x="25449" y="135276"/>
                  </a:cubicBezTo>
                  <a:cubicBezTo>
                    <a:pt x="25319" y="135603"/>
                    <a:pt x="25604" y="136096"/>
                    <a:pt x="25605" y="136419"/>
                  </a:cubicBezTo>
                  <a:cubicBezTo>
                    <a:pt x="25610" y="137147"/>
                    <a:pt x="25138" y="138015"/>
                    <a:pt x="25943" y="138476"/>
                  </a:cubicBezTo>
                  <a:cubicBezTo>
                    <a:pt x="25991" y="138504"/>
                    <a:pt x="26038" y="138516"/>
                    <a:pt x="26082" y="138516"/>
                  </a:cubicBezTo>
                  <a:cubicBezTo>
                    <a:pt x="26322" y="138516"/>
                    <a:pt x="26476" y="138158"/>
                    <a:pt x="26222" y="138000"/>
                  </a:cubicBezTo>
                  <a:cubicBezTo>
                    <a:pt x="25770" y="137718"/>
                    <a:pt x="26064" y="136786"/>
                    <a:pt x="26001" y="136365"/>
                  </a:cubicBezTo>
                  <a:cubicBezTo>
                    <a:pt x="25965" y="136133"/>
                    <a:pt x="25839" y="135899"/>
                    <a:pt x="25816" y="135675"/>
                  </a:cubicBezTo>
                  <a:cubicBezTo>
                    <a:pt x="25779" y="135314"/>
                    <a:pt x="25940" y="135186"/>
                    <a:pt x="26148" y="134931"/>
                  </a:cubicBezTo>
                  <a:lnTo>
                    <a:pt x="26148" y="134931"/>
                  </a:lnTo>
                  <a:cubicBezTo>
                    <a:pt x="26137" y="135039"/>
                    <a:pt x="26132" y="135149"/>
                    <a:pt x="26133" y="135260"/>
                  </a:cubicBezTo>
                  <a:cubicBezTo>
                    <a:pt x="25998" y="135393"/>
                    <a:pt x="26024" y="135688"/>
                    <a:pt x="26249" y="135688"/>
                  </a:cubicBezTo>
                  <a:cubicBezTo>
                    <a:pt x="26258" y="135688"/>
                    <a:pt x="26268" y="135688"/>
                    <a:pt x="26278" y="135687"/>
                  </a:cubicBezTo>
                  <a:cubicBezTo>
                    <a:pt x="26302" y="135684"/>
                    <a:pt x="26327" y="135683"/>
                    <a:pt x="26351" y="135683"/>
                  </a:cubicBezTo>
                  <a:cubicBezTo>
                    <a:pt x="26916" y="135683"/>
                    <a:pt x="27402" y="136337"/>
                    <a:pt x="28029" y="136389"/>
                  </a:cubicBezTo>
                  <a:cubicBezTo>
                    <a:pt x="28471" y="136426"/>
                    <a:pt x="28963" y="136478"/>
                    <a:pt x="29446" y="136478"/>
                  </a:cubicBezTo>
                  <a:cubicBezTo>
                    <a:pt x="29786" y="136478"/>
                    <a:pt x="30122" y="136452"/>
                    <a:pt x="30431" y="136377"/>
                  </a:cubicBezTo>
                  <a:cubicBezTo>
                    <a:pt x="30473" y="136413"/>
                    <a:pt x="30524" y="136436"/>
                    <a:pt x="30581" y="136436"/>
                  </a:cubicBezTo>
                  <a:cubicBezTo>
                    <a:pt x="30619" y="136436"/>
                    <a:pt x="30660" y="136425"/>
                    <a:pt x="30701" y="136401"/>
                  </a:cubicBezTo>
                  <a:cubicBezTo>
                    <a:pt x="31007" y="136218"/>
                    <a:pt x="31607" y="136070"/>
                    <a:pt x="32153" y="136070"/>
                  </a:cubicBezTo>
                  <a:cubicBezTo>
                    <a:pt x="32501" y="136070"/>
                    <a:pt x="32828" y="136131"/>
                    <a:pt x="33042" y="136281"/>
                  </a:cubicBezTo>
                  <a:cubicBezTo>
                    <a:pt x="33878" y="136869"/>
                    <a:pt x="33491" y="137963"/>
                    <a:pt x="33129" y="138635"/>
                  </a:cubicBezTo>
                  <a:cubicBezTo>
                    <a:pt x="32685" y="139459"/>
                    <a:pt x="32126" y="139704"/>
                    <a:pt x="31511" y="139704"/>
                  </a:cubicBezTo>
                  <a:cubicBezTo>
                    <a:pt x="30754" y="139704"/>
                    <a:pt x="29914" y="139333"/>
                    <a:pt x="29099" y="139217"/>
                  </a:cubicBezTo>
                  <a:cubicBezTo>
                    <a:pt x="28959" y="139197"/>
                    <a:pt x="28823" y="139188"/>
                    <a:pt x="28690" y="139188"/>
                  </a:cubicBezTo>
                  <a:cubicBezTo>
                    <a:pt x="27793" y="139188"/>
                    <a:pt x="27007" y="139582"/>
                    <a:pt x="26085" y="139631"/>
                  </a:cubicBezTo>
                  <a:cubicBezTo>
                    <a:pt x="25344" y="139671"/>
                    <a:pt x="24677" y="139610"/>
                    <a:pt x="24007" y="139825"/>
                  </a:cubicBezTo>
                  <a:cubicBezTo>
                    <a:pt x="24000" y="139560"/>
                    <a:pt x="24055" y="139297"/>
                    <a:pt x="24204" y="139065"/>
                  </a:cubicBezTo>
                  <a:cubicBezTo>
                    <a:pt x="24435" y="138704"/>
                    <a:pt x="24663" y="138622"/>
                    <a:pt x="24754" y="138155"/>
                  </a:cubicBezTo>
                  <a:cubicBezTo>
                    <a:pt x="24788" y="137981"/>
                    <a:pt x="24645" y="137866"/>
                    <a:pt x="24510" y="137866"/>
                  </a:cubicBezTo>
                  <a:cubicBezTo>
                    <a:pt x="24421" y="137866"/>
                    <a:pt x="24336" y="137916"/>
                    <a:pt x="24307" y="138032"/>
                  </a:cubicBezTo>
                  <a:cubicBezTo>
                    <a:pt x="24178" y="138555"/>
                    <a:pt x="23763" y="138697"/>
                    <a:pt x="23606" y="139158"/>
                  </a:cubicBezTo>
                  <a:cubicBezTo>
                    <a:pt x="23505" y="139453"/>
                    <a:pt x="23512" y="139851"/>
                    <a:pt x="23562" y="140176"/>
                  </a:cubicBezTo>
                  <a:cubicBezTo>
                    <a:pt x="23562" y="140181"/>
                    <a:pt x="23558" y="140184"/>
                    <a:pt x="23558" y="140189"/>
                  </a:cubicBezTo>
                  <a:cubicBezTo>
                    <a:pt x="23533" y="140642"/>
                    <a:pt x="23174" y="140941"/>
                    <a:pt x="23143" y="141372"/>
                  </a:cubicBezTo>
                  <a:cubicBezTo>
                    <a:pt x="23120" y="141691"/>
                    <a:pt x="23281" y="142154"/>
                    <a:pt x="23502" y="142388"/>
                  </a:cubicBezTo>
                  <a:cubicBezTo>
                    <a:pt x="23597" y="142488"/>
                    <a:pt x="23713" y="142537"/>
                    <a:pt x="23834" y="142537"/>
                  </a:cubicBezTo>
                  <a:cubicBezTo>
                    <a:pt x="23912" y="142537"/>
                    <a:pt x="23992" y="142516"/>
                    <a:pt x="24070" y="142476"/>
                  </a:cubicBezTo>
                  <a:cubicBezTo>
                    <a:pt x="24299" y="142358"/>
                    <a:pt x="24400" y="142095"/>
                    <a:pt x="24468" y="141842"/>
                  </a:cubicBezTo>
                  <a:cubicBezTo>
                    <a:pt x="24550" y="141968"/>
                    <a:pt x="24630" y="142097"/>
                    <a:pt x="24707" y="142230"/>
                  </a:cubicBezTo>
                  <a:cubicBezTo>
                    <a:pt x="24774" y="142898"/>
                    <a:pt x="24468" y="143391"/>
                    <a:pt x="24230" y="144013"/>
                  </a:cubicBezTo>
                  <a:cubicBezTo>
                    <a:pt x="24038" y="144513"/>
                    <a:pt x="23967" y="145048"/>
                    <a:pt x="23792" y="145557"/>
                  </a:cubicBezTo>
                  <a:cubicBezTo>
                    <a:pt x="23642" y="145996"/>
                    <a:pt x="23554" y="146427"/>
                    <a:pt x="23030" y="146568"/>
                  </a:cubicBezTo>
                  <a:cubicBezTo>
                    <a:pt x="22864" y="146612"/>
                    <a:pt x="22671" y="146634"/>
                    <a:pt x="22469" y="146634"/>
                  </a:cubicBezTo>
                  <a:cubicBezTo>
                    <a:pt x="21883" y="146634"/>
                    <a:pt x="21217" y="146448"/>
                    <a:pt x="20889" y="146070"/>
                  </a:cubicBezTo>
                  <a:cubicBezTo>
                    <a:pt x="20960" y="145882"/>
                    <a:pt x="20967" y="145659"/>
                    <a:pt x="20941" y="145483"/>
                  </a:cubicBezTo>
                  <a:cubicBezTo>
                    <a:pt x="20846" y="144850"/>
                    <a:pt x="20239" y="144456"/>
                    <a:pt x="20167" y="143829"/>
                  </a:cubicBezTo>
                  <a:cubicBezTo>
                    <a:pt x="20162" y="143780"/>
                    <a:pt x="20131" y="143737"/>
                    <a:pt x="20085" y="143717"/>
                  </a:cubicBezTo>
                  <a:cubicBezTo>
                    <a:pt x="20142" y="143627"/>
                    <a:pt x="20152" y="143508"/>
                    <a:pt x="20065" y="143405"/>
                  </a:cubicBezTo>
                  <a:cubicBezTo>
                    <a:pt x="19474" y="142718"/>
                    <a:pt x="19968" y="142402"/>
                    <a:pt x="19958" y="141768"/>
                  </a:cubicBezTo>
                  <a:cubicBezTo>
                    <a:pt x="19953" y="141521"/>
                    <a:pt x="19862" y="141197"/>
                    <a:pt x="19826" y="140958"/>
                  </a:cubicBezTo>
                  <a:cubicBezTo>
                    <a:pt x="19694" y="140072"/>
                    <a:pt x="19552" y="139175"/>
                    <a:pt x="19801" y="138310"/>
                  </a:cubicBezTo>
                  <a:cubicBezTo>
                    <a:pt x="19818" y="138252"/>
                    <a:pt x="19761" y="138193"/>
                    <a:pt x="19707" y="138193"/>
                  </a:cubicBezTo>
                  <a:cubicBezTo>
                    <a:pt x="19686" y="138193"/>
                    <a:pt x="19666" y="138202"/>
                    <a:pt x="19650" y="138222"/>
                  </a:cubicBezTo>
                  <a:cubicBezTo>
                    <a:pt x="19370" y="138580"/>
                    <a:pt x="19179" y="138940"/>
                    <a:pt x="19193" y="139407"/>
                  </a:cubicBezTo>
                  <a:cubicBezTo>
                    <a:pt x="19210" y="139957"/>
                    <a:pt x="19261" y="140491"/>
                    <a:pt x="19275" y="141045"/>
                  </a:cubicBezTo>
                  <a:cubicBezTo>
                    <a:pt x="19277" y="141162"/>
                    <a:pt x="19369" y="141259"/>
                    <a:pt x="19381" y="141370"/>
                  </a:cubicBezTo>
                  <a:cubicBezTo>
                    <a:pt x="19437" y="141898"/>
                    <a:pt x="19284" y="142188"/>
                    <a:pt x="19261" y="142668"/>
                  </a:cubicBezTo>
                  <a:cubicBezTo>
                    <a:pt x="19240" y="143126"/>
                    <a:pt x="19406" y="143427"/>
                    <a:pt x="19702" y="143768"/>
                  </a:cubicBezTo>
                  <a:cubicBezTo>
                    <a:pt x="19753" y="143826"/>
                    <a:pt x="19811" y="143849"/>
                    <a:pt x="19867" y="143849"/>
                  </a:cubicBezTo>
                  <a:cubicBezTo>
                    <a:pt x="19879" y="143849"/>
                    <a:pt x="19890" y="143848"/>
                    <a:pt x="19901" y="143846"/>
                  </a:cubicBezTo>
                  <a:lnTo>
                    <a:pt x="19901" y="143846"/>
                  </a:lnTo>
                  <a:cubicBezTo>
                    <a:pt x="19841" y="144088"/>
                    <a:pt x="19876" y="144265"/>
                    <a:pt x="19990" y="144498"/>
                  </a:cubicBezTo>
                  <a:cubicBezTo>
                    <a:pt x="20131" y="144783"/>
                    <a:pt x="20674" y="145452"/>
                    <a:pt x="20428" y="145798"/>
                  </a:cubicBezTo>
                  <a:cubicBezTo>
                    <a:pt x="20310" y="145966"/>
                    <a:pt x="19722" y="145986"/>
                    <a:pt x="19528" y="146047"/>
                  </a:cubicBezTo>
                  <a:cubicBezTo>
                    <a:pt x="19147" y="146166"/>
                    <a:pt x="18782" y="146239"/>
                    <a:pt x="18400" y="146239"/>
                  </a:cubicBezTo>
                  <a:cubicBezTo>
                    <a:pt x="18252" y="146239"/>
                    <a:pt x="18100" y="146228"/>
                    <a:pt x="17944" y="146205"/>
                  </a:cubicBezTo>
                  <a:cubicBezTo>
                    <a:pt x="17207" y="145667"/>
                    <a:pt x="18065" y="143644"/>
                    <a:pt x="18317" y="142942"/>
                  </a:cubicBezTo>
                  <a:cubicBezTo>
                    <a:pt x="18662" y="141979"/>
                    <a:pt x="18755" y="140581"/>
                    <a:pt x="18191" y="139691"/>
                  </a:cubicBezTo>
                  <a:cubicBezTo>
                    <a:pt x="18173" y="139663"/>
                    <a:pt x="18141" y="139649"/>
                    <a:pt x="18110" y="139649"/>
                  </a:cubicBezTo>
                  <a:cubicBezTo>
                    <a:pt x="18063" y="139649"/>
                    <a:pt x="18018" y="139680"/>
                    <a:pt x="18023" y="139736"/>
                  </a:cubicBezTo>
                  <a:cubicBezTo>
                    <a:pt x="18069" y="140276"/>
                    <a:pt x="18169" y="140808"/>
                    <a:pt x="18165" y="141352"/>
                  </a:cubicBezTo>
                  <a:cubicBezTo>
                    <a:pt x="18161" y="141896"/>
                    <a:pt x="17960" y="142358"/>
                    <a:pt x="17835" y="142808"/>
                  </a:cubicBezTo>
                  <a:cubicBezTo>
                    <a:pt x="17742" y="143146"/>
                    <a:pt x="17606" y="143529"/>
                    <a:pt x="17495" y="143854"/>
                  </a:cubicBezTo>
                  <a:cubicBezTo>
                    <a:pt x="17468" y="143935"/>
                    <a:pt x="17438" y="144023"/>
                    <a:pt x="17409" y="144111"/>
                  </a:cubicBezTo>
                  <a:cubicBezTo>
                    <a:pt x="17378" y="144103"/>
                    <a:pt x="17348" y="144100"/>
                    <a:pt x="17318" y="144100"/>
                  </a:cubicBezTo>
                  <a:cubicBezTo>
                    <a:pt x="17000" y="144100"/>
                    <a:pt x="16728" y="144510"/>
                    <a:pt x="16665" y="144811"/>
                  </a:cubicBezTo>
                  <a:cubicBezTo>
                    <a:pt x="16608" y="145085"/>
                    <a:pt x="16591" y="145480"/>
                    <a:pt x="16728" y="145748"/>
                  </a:cubicBezTo>
                  <a:cubicBezTo>
                    <a:pt x="16532" y="145775"/>
                    <a:pt x="16334" y="145792"/>
                    <a:pt x="16157" y="145878"/>
                  </a:cubicBezTo>
                  <a:cubicBezTo>
                    <a:pt x="15768" y="146068"/>
                    <a:pt x="15762" y="146320"/>
                    <a:pt x="15226" y="146447"/>
                  </a:cubicBezTo>
                  <a:cubicBezTo>
                    <a:pt x="15002" y="146500"/>
                    <a:pt x="14581" y="146548"/>
                    <a:pt x="14235" y="146548"/>
                  </a:cubicBezTo>
                  <a:cubicBezTo>
                    <a:pt x="14078" y="146548"/>
                    <a:pt x="13937" y="146538"/>
                    <a:pt x="13836" y="146515"/>
                  </a:cubicBezTo>
                  <a:cubicBezTo>
                    <a:pt x="13315" y="146393"/>
                    <a:pt x="12834" y="145652"/>
                    <a:pt x="12907" y="145134"/>
                  </a:cubicBezTo>
                  <a:cubicBezTo>
                    <a:pt x="12914" y="145111"/>
                    <a:pt x="12919" y="145087"/>
                    <a:pt x="12921" y="145062"/>
                  </a:cubicBezTo>
                  <a:cubicBezTo>
                    <a:pt x="12926" y="145044"/>
                    <a:pt x="12929" y="145026"/>
                    <a:pt x="12935" y="145009"/>
                  </a:cubicBezTo>
                  <a:cubicBezTo>
                    <a:pt x="12953" y="144959"/>
                    <a:pt x="12921" y="144908"/>
                    <a:pt x="12877" y="144882"/>
                  </a:cubicBezTo>
                  <a:cubicBezTo>
                    <a:pt x="12839" y="144828"/>
                    <a:pt x="12781" y="144789"/>
                    <a:pt x="12716" y="144775"/>
                  </a:cubicBezTo>
                  <a:cubicBezTo>
                    <a:pt x="12542" y="144732"/>
                    <a:pt x="12446" y="144326"/>
                    <a:pt x="12333" y="144196"/>
                  </a:cubicBezTo>
                  <a:cubicBezTo>
                    <a:pt x="12003" y="143815"/>
                    <a:pt x="11737" y="143492"/>
                    <a:pt x="11939" y="142962"/>
                  </a:cubicBezTo>
                  <a:cubicBezTo>
                    <a:pt x="12077" y="142601"/>
                    <a:pt x="12238" y="142613"/>
                    <a:pt x="12567" y="142489"/>
                  </a:cubicBezTo>
                  <a:cubicBezTo>
                    <a:pt x="12787" y="142406"/>
                    <a:pt x="12938" y="142311"/>
                    <a:pt x="13058" y="142117"/>
                  </a:cubicBezTo>
                  <a:cubicBezTo>
                    <a:pt x="13069" y="142096"/>
                    <a:pt x="13075" y="142074"/>
                    <a:pt x="13076" y="142050"/>
                  </a:cubicBezTo>
                  <a:cubicBezTo>
                    <a:pt x="13106" y="142005"/>
                    <a:pt x="13118" y="141952"/>
                    <a:pt x="13111" y="141899"/>
                  </a:cubicBezTo>
                  <a:cubicBezTo>
                    <a:pt x="13045" y="141467"/>
                    <a:pt x="12985" y="141058"/>
                    <a:pt x="12864" y="140671"/>
                  </a:cubicBezTo>
                  <a:cubicBezTo>
                    <a:pt x="13019" y="140498"/>
                    <a:pt x="12941" y="140132"/>
                    <a:pt x="12631" y="140117"/>
                  </a:cubicBezTo>
                  <a:lnTo>
                    <a:pt x="12628" y="140117"/>
                  </a:lnTo>
                  <a:cubicBezTo>
                    <a:pt x="12545" y="139964"/>
                    <a:pt x="12447" y="139820"/>
                    <a:pt x="12336" y="139686"/>
                  </a:cubicBezTo>
                  <a:cubicBezTo>
                    <a:pt x="11900" y="139167"/>
                    <a:pt x="11268" y="138316"/>
                    <a:pt x="10531" y="138294"/>
                  </a:cubicBezTo>
                  <a:cubicBezTo>
                    <a:pt x="10530" y="138294"/>
                    <a:pt x="10529" y="138294"/>
                    <a:pt x="10527" y="138294"/>
                  </a:cubicBezTo>
                  <a:cubicBezTo>
                    <a:pt x="10386" y="138294"/>
                    <a:pt x="10344" y="138488"/>
                    <a:pt x="10460" y="138558"/>
                  </a:cubicBezTo>
                  <a:cubicBezTo>
                    <a:pt x="11058" y="138919"/>
                    <a:pt x="11675" y="139508"/>
                    <a:pt x="12087" y="140115"/>
                  </a:cubicBezTo>
                  <a:cubicBezTo>
                    <a:pt x="12070" y="140115"/>
                    <a:pt x="12052" y="140115"/>
                    <a:pt x="12034" y="140115"/>
                  </a:cubicBezTo>
                  <a:cubicBezTo>
                    <a:pt x="11773" y="140115"/>
                    <a:pt x="11514" y="140105"/>
                    <a:pt x="11253" y="140027"/>
                  </a:cubicBezTo>
                  <a:cubicBezTo>
                    <a:pt x="10982" y="139947"/>
                    <a:pt x="10741" y="139832"/>
                    <a:pt x="10456" y="139790"/>
                  </a:cubicBezTo>
                  <a:cubicBezTo>
                    <a:pt x="10315" y="139770"/>
                    <a:pt x="10173" y="139758"/>
                    <a:pt x="10032" y="139758"/>
                  </a:cubicBezTo>
                  <a:cubicBezTo>
                    <a:pt x="9859" y="139758"/>
                    <a:pt x="9688" y="139776"/>
                    <a:pt x="9526" y="139820"/>
                  </a:cubicBezTo>
                  <a:cubicBezTo>
                    <a:pt x="9492" y="139740"/>
                    <a:pt x="9414" y="139675"/>
                    <a:pt x="9321" y="139675"/>
                  </a:cubicBezTo>
                  <a:cubicBezTo>
                    <a:pt x="9305" y="139675"/>
                    <a:pt x="9288" y="139677"/>
                    <a:pt x="9271" y="139681"/>
                  </a:cubicBezTo>
                  <a:cubicBezTo>
                    <a:pt x="8500" y="139876"/>
                    <a:pt x="7769" y="140132"/>
                    <a:pt x="6993" y="140308"/>
                  </a:cubicBezTo>
                  <a:cubicBezTo>
                    <a:pt x="6599" y="140398"/>
                    <a:pt x="6264" y="140619"/>
                    <a:pt x="5875" y="140699"/>
                  </a:cubicBezTo>
                  <a:cubicBezTo>
                    <a:pt x="5792" y="140716"/>
                    <a:pt x="5712" y="140724"/>
                    <a:pt x="5637" y="140724"/>
                  </a:cubicBezTo>
                  <a:cubicBezTo>
                    <a:pt x="4682" y="140724"/>
                    <a:pt x="4291" y="139455"/>
                    <a:pt x="3557" y="138888"/>
                  </a:cubicBezTo>
                  <a:cubicBezTo>
                    <a:pt x="3215" y="138209"/>
                    <a:pt x="4155" y="137468"/>
                    <a:pt x="4757" y="137197"/>
                  </a:cubicBezTo>
                  <a:cubicBezTo>
                    <a:pt x="5105" y="137042"/>
                    <a:pt x="5419" y="137010"/>
                    <a:pt x="5758" y="136822"/>
                  </a:cubicBezTo>
                  <a:cubicBezTo>
                    <a:pt x="6069" y="136650"/>
                    <a:pt x="6141" y="136506"/>
                    <a:pt x="6546" y="136471"/>
                  </a:cubicBezTo>
                  <a:cubicBezTo>
                    <a:pt x="6610" y="136465"/>
                    <a:pt x="6674" y="136463"/>
                    <a:pt x="6737" y="136463"/>
                  </a:cubicBezTo>
                  <a:cubicBezTo>
                    <a:pt x="7494" y="136463"/>
                    <a:pt x="8149" y="136845"/>
                    <a:pt x="8841" y="136918"/>
                  </a:cubicBezTo>
                  <a:cubicBezTo>
                    <a:pt x="8895" y="136923"/>
                    <a:pt x="8949" y="136926"/>
                    <a:pt x="9002" y="136926"/>
                  </a:cubicBezTo>
                  <a:cubicBezTo>
                    <a:pt x="9404" y="136926"/>
                    <a:pt x="9784" y="136781"/>
                    <a:pt x="10183" y="136722"/>
                  </a:cubicBezTo>
                  <a:cubicBezTo>
                    <a:pt x="10227" y="136775"/>
                    <a:pt x="10305" y="136806"/>
                    <a:pt x="10375" y="136806"/>
                  </a:cubicBezTo>
                  <a:cubicBezTo>
                    <a:pt x="10394" y="136806"/>
                    <a:pt x="10413" y="136804"/>
                    <a:pt x="10431" y="136798"/>
                  </a:cubicBezTo>
                  <a:cubicBezTo>
                    <a:pt x="10728" y="136706"/>
                    <a:pt x="10853" y="136533"/>
                    <a:pt x="10893" y="136220"/>
                  </a:cubicBezTo>
                  <a:cubicBezTo>
                    <a:pt x="10929" y="135946"/>
                    <a:pt x="10867" y="135629"/>
                    <a:pt x="10848" y="135352"/>
                  </a:cubicBezTo>
                  <a:cubicBezTo>
                    <a:pt x="10821" y="134920"/>
                    <a:pt x="10810" y="134738"/>
                    <a:pt x="11239" y="134565"/>
                  </a:cubicBezTo>
                  <a:cubicBezTo>
                    <a:pt x="11543" y="134443"/>
                    <a:pt x="11853" y="134355"/>
                    <a:pt x="11923" y="133983"/>
                  </a:cubicBezTo>
                  <a:cubicBezTo>
                    <a:pt x="11983" y="133646"/>
                    <a:pt x="11722" y="133685"/>
                    <a:pt x="12179" y="133416"/>
                  </a:cubicBezTo>
                  <a:cubicBezTo>
                    <a:pt x="12315" y="133335"/>
                    <a:pt x="12479" y="133302"/>
                    <a:pt x="12638" y="133255"/>
                  </a:cubicBezTo>
                  <a:cubicBezTo>
                    <a:pt x="12644" y="133333"/>
                    <a:pt x="12645" y="133409"/>
                    <a:pt x="12642" y="133487"/>
                  </a:cubicBezTo>
                  <a:cubicBezTo>
                    <a:pt x="12620" y="133488"/>
                    <a:pt x="12594" y="133489"/>
                    <a:pt x="12553" y="133493"/>
                  </a:cubicBezTo>
                  <a:cubicBezTo>
                    <a:pt x="12492" y="133494"/>
                    <a:pt x="12443" y="133543"/>
                    <a:pt x="12442" y="133604"/>
                  </a:cubicBezTo>
                  <a:cubicBezTo>
                    <a:pt x="12431" y="133997"/>
                    <a:pt x="12597" y="134380"/>
                    <a:pt x="12868" y="134663"/>
                  </a:cubicBezTo>
                  <a:cubicBezTo>
                    <a:pt x="13011" y="134810"/>
                    <a:pt x="13173" y="134932"/>
                    <a:pt x="13313" y="135082"/>
                  </a:cubicBezTo>
                  <a:cubicBezTo>
                    <a:pt x="13396" y="135173"/>
                    <a:pt x="13454" y="135283"/>
                    <a:pt x="13519" y="135383"/>
                  </a:cubicBezTo>
                  <a:cubicBezTo>
                    <a:pt x="13634" y="135601"/>
                    <a:pt x="13746" y="135818"/>
                    <a:pt x="13905" y="136038"/>
                  </a:cubicBezTo>
                  <a:cubicBezTo>
                    <a:pt x="14024" y="136204"/>
                    <a:pt x="14139" y="136308"/>
                    <a:pt x="14299" y="136382"/>
                  </a:cubicBezTo>
                  <a:cubicBezTo>
                    <a:pt x="14239" y="137101"/>
                    <a:pt x="15029" y="137553"/>
                    <a:pt x="15681" y="137624"/>
                  </a:cubicBezTo>
                  <a:cubicBezTo>
                    <a:pt x="15744" y="137630"/>
                    <a:pt x="15806" y="137633"/>
                    <a:pt x="15868" y="137633"/>
                  </a:cubicBezTo>
                  <a:cubicBezTo>
                    <a:pt x="16069" y="137633"/>
                    <a:pt x="16265" y="137604"/>
                    <a:pt x="16469" y="137591"/>
                  </a:cubicBezTo>
                  <a:cubicBezTo>
                    <a:pt x="16517" y="137589"/>
                    <a:pt x="16564" y="137587"/>
                    <a:pt x="16611" y="137587"/>
                  </a:cubicBezTo>
                  <a:cubicBezTo>
                    <a:pt x="16945" y="137587"/>
                    <a:pt x="17271" y="137650"/>
                    <a:pt x="17591" y="137658"/>
                  </a:cubicBezTo>
                  <a:cubicBezTo>
                    <a:pt x="17622" y="137659"/>
                    <a:pt x="17652" y="137660"/>
                    <a:pt x="17682" y="137660"/>
                  </a:cubicBezTo>
                  <a:cubicBezTo>
                    <a:pt x="18008" y="137660"/>
                    <a:pt x="18233" y="137603"/>
                    <a:pt x="18435" y="137306"/>
                  </a:cubicBezTo>
                  <a:cubicBezTo>
                    <a:pt x="18513" y="137189"/>
                    <a:pt x="18404" y="137077"/>
                    <a:pt x="18290" y="137077"/>
                  </a:cubicBezTo>
                  <a:cubicBezTo>
                    <a:pt x="18267" y="137077"/>
                    <a:pt x="18243" y="137082"/>
                    <a:pt x="18221" y="137092"/>
                  </a:cubicBezTo>
                  <a:cubicBezTo>
                    <a:pt x="18069" y="137165"/>
                    <a:pt x="17901" y="137187"/>
                    <a:pt x="17725" y="137187"/>
                  </a:cubicBezTo>
                  <a:cubicBezTo>
                    <a:pt x="17448" y="137187"/>
                    <a:pt x="17151" y="137131"/>
                    <a:pt x="16868" y="137131"/>
                  </a:cubicBezTo>
                  <a:cubicBezTo>
                    <a:pt x="16778" y="137131"/>
                    <a:pt x="16689" y="137137"/>
                    <a:pt x="16603" y="137152"/>
                  </a:cubicBezTo>
                  <a:cubicBezTo>
                    <a:pt x="16345" y="137196"/>
                    <a:pt x="16094" y="137228"/>
                    <a:pt x="15858" y="137228"/>
                  </a:cubicBezTo>
                  <a:cubicBezTo>
                    <a:pt x="15304" y="137228"/>
                    <a:pt x="14833" y="137054"/>
                    <a:pt x="14551" y="136465"/>
                  </a:cubicBezTo>
                  <a:lnTo>
                    <a:pt x="14551" y="136465"/>
                  </a:lnTo>
                  <a:cubicBezTo>
                    <a:pt x="14778" y="136525"/>
                    <a:pt x="14985" y="136552"/>
                    <a:pt x="15176" y="136552"/>
                  </a:cubicBezTo>
                  <a:cubicBezTo>
                    <a:pt x="15974" y="136552"/>
                    <a:pt x="16477" y="136071"/>
                    <a:pt x="16893" y="135443"/>
                  </a:cubicBezTo>
                  <a:cubicBezTo>
                    <a:pt x="17261" y="135568"/>
                    <a:pt x="17611" y="136065"/>
                    <a:pt x="17974" y="136207"/>
                  </a:cubicBezTo>
                  <a:cubicBezTo>
                    <a:pt x="18238" y="136310"/>
                    <a:pt x="18518" y="136359"/>
                    <a:pt x="18801" y="136359"/>
                  </a:cubicBezTo>
                  <a:cubicBezTo>
                    <a:pt x="18882" y="136359"/>
                    <a:pt x="18964" y="136355"/>
                    <a:pt x="19045" y="136347"/>
                  </a:cubicBezTo>
                  <a:cubicBezTo>
                    <a:pt x="20089" y="136248"/>
                    <a:pt x="20773" y="135451"/>
                    <a:pt x="21698" y="135073"/>
                  </a:cubicBezTo>
                  <a:cubicBezTo>
                    <a:pt x="21822" y="135222"/>
                    <a:pt x="21957" y="135360"/>
                    <a:pt x="22119" y="135466"/>
                  </a:cubicBezTo>
                  <a:cubicBezTo>
                    <a:pt x="22350" y="135614"/>
                    <a:pt x="22577" y="135687"/>
                    <a:pt x="22790" y="135687"/>
                  </a:cubicBezTo>
                  <a:cubicBezTo>
                    <a:pt x="22981" y="135687"/>
                    <a:pt x="23161" y="135629"/>
                    <a:pt x="23323" y="135515"/>
                  </a:cubicBezTo>
                  <a:lnTo>
                    <a:pt x="23323" y="135515"/>
                  </a:lnTo>
                  <a:cubicBezTo>
                    <a:pt x="23250" y="135657"/>
                    <a:pt x="23181" y="135801"/>
                    <a:pt x="23075" y="135927"/>
                  </a:cubicBezTo>
                  <a:cubicBezTo>
                    <a:pt x="22850" y="136191"/>
                    <a:pt x="22523" y="136278"/>
                    <a:pt x="22273" y="136505"/>
                  </a:cubicBezTo>
                  <a:cubicBezTo>
                    <a:pt x="22070" y="136689"/>
                    <a:pt x="22064" y="136893"/>
                    <a:pt x="21956" y="137126"/>
                  </a:cubicBezTo>
                  <a:cubicBezTo>
                    <a:pt x="21802" y="137456"/>
                    <a:pt x="21487" y="137566"/>
                    <a:pt x="21378" y="137917"/>
                  </a:cubicBezTo>
                  <a:cubicBezTo>
                    <a:pt x="21349" y="138007"/>
                    <a:pt x="21423" y="138070"/>
                    <a:pt x="21499" y="138070"/>
                  </a:cubicBezTo>
                  <a:cubicBezTo>
                    <a:pt x="21530" y="138070"/>
                    <a:pt x="21560" y="138060"/>
                    <a:pt x="21585" y="138038"/>
                  </a:cubicBezTo>
                  <a:cubicBezTo>
                    <a:pt x="21811" y="137842"/>
                    <a:pt x="22100" y="137696"/>
                    <a:pt x="22257" y="137433"/>
                  </a:cubicBezTo>
                  <a:cubicBezTo>
                    <a:pt x="22323" y="137320"/>
                    <a:pt x="22328" y="137183"/>
                    <a:pt x="22381" y="137068"/>
                  </a:cubicBezTo>
                  <a:cubicBezTo>
                    <a:pt x="22527" y="136755"/>
                    <a:pt x="22690" y="136710"/>
                    <a:pt x="22936" y="136551"/>
                  </a:cubicBezTo>
                  <a:cubicBezTo>
                    <a:pt x="23371" y="136272"/>
                    <a:pt x="23790" y="135763"/>
                    <a:pt x="23767" y="135220"/>
                  </a:cubicBezTo>
                  <a:cubicBezTo>
                    <a:pt x="23764" y="135172"/>
                    <a:pt x="23734" y="135131"/>
                    <a:pt x="23689" y="135114"/>
                  </a:cubicBezTo>
                  <a:cubicBezTo>
                    <a:pt x="24141" y="134403"/>
                    <a:pt x="24615" y="133263"/>
                    <a:pt x="24793" y="132319"/>
                  </a:cubicBezTo>
                  <a:close/>
                  <a:moveTo>
                    <a:pt x="21160" y="153519"/>
                  </a:moveTo>
                  <a:lnTo>
                    <a:pt x="21160" y="153519"/>
                  </a:lnTo>
                  <a:cubicBezTo>
                    <a:pt x="21394" y="153701"/>
                    <a:pt x="21563" y="154049"/>
                    <a:pt x="21685" y="154279"/>
                  </a:cubicBezTo>
                  <a:cubicBezTo>
                    <a:pt x="21786" y="154474"/>
                    <a:pt x="21865" y="154709"/>
                    <a:pt x="21980" y="154906"/>
                  </a:cubicBezTo>
                  <a:cubicBezTo>
                    <a:pt x="21800" y="155026"/>
                    <a:pt x="21619" y="155071"/>
                    <a:pt x="21430" y="155071"/>
                  </a:cubicBezTo>
                  <a:cubicBezTo>
                    <a:pt x="21265" y="155071"/>
                    <a:pt x="21093" y="155037"/>
                    <a:pt x="20909" y="154988"/>
                  </a:cubicBezTo>
                  <a:cubicBezTo>
                    <a:pt x="21177" y="154648"/>
                    <a:pt x="21234" y="154135"/>
                    <a:pt x="21160" y="153519"/>
                  </a:cubicBezTo>
                  <a:close/>
                  <a:moveTo>
                    <a:pt x="17312" y="153510"/>
                  </a:moveTo>
                  <a:cubicBezTo>
                    <a:pt x="17291" y="153840"/>
                    <a:pt x="17302" y="154164"/>
                    <a:pt x="17360" y="154470"/>
                  </a:cubicBezTo>
                  <a:cubicBezTo>
                    <a:pt x="17362" y="154481"/>
                    <a:pt x="17366" y="154490"/>
                    <a:pt x="17368" y="154502"/>
                  </a:cubicBezTo>
                  <a:cubicBezTo>
                    <a:pt x="17057" y="154562"/>
                    <a:pt x="16845" y="154858"/>
                    <a:pt x="16517" y="154968"/>
                  </a:cubicBezTo>
                  <a:cubicBezTo>
                    <a:pt x="16352" y="155023"/>
                    <a:pt x="16206" y="155054"/>
                    <a:pt x="16089" y="155127"/>
                  </a:cubicBezTo>
                  <a:cubicBezTo>
                    <a:pt x="16249" y="154622"/>
                    <a:pt x="16177" y="154056"/>
                    <a:pt x="16696" y="153779"/>
                  </a:cubicBezTo>
                  <a:cubicBezTo>
                    <a:pt x="16939" y="153650"/>
                    <a:pt x="17134" y="153598"/>
                    <a:pt x="17312" y="153510"/>
                  </a:cubicBezTo>
                  <a:close/>
                  <a:moveTo>
                    <a:pt x="25162" y="142358"/>
                  </a:moveTo>
                  <a:cubicBezTo>
                    <a:pt x="25364" y="142759"/>
                    <a:pt x="25554" y="143258"/>
                    <a:pt x="25595" y="143348"/>
                  </a:cubicBezTo>
                  <a:cubicBezTo>
                    <a:pt x="25888" y="143993"/>
                    <a:pt x="26502" y="144408"/>
                    <a:pt x="26874" y="145005"/>
                  </a:cubicBezTo>
                  <a:cubicBezTo>
                    <a:pt x="26706" y="145452"/>
                    <a:pt x="26700" y="146111"/>
                    <a:pt x="26748" y="146508"/>
                  </a:cubicBezTo>
                  <a:cubicBezTo>
                    <a:pt x="26820" y="147088"/>
                    <a:pt x="27332" y="147427"/>
                    <a:pt x="27552" y="147943"/>
                  </a:cubicBezTo>
                  <a:cubicBezTo>
                    <a:pt x="27584" y="148020"/>
                    <a:pt x="27646" y="148052"/>
                    <a:pt x="27711" y="148052"/>
                  </a:cubicBezTo>
                  <a:cubicBezTo>
                    <a:pt x="27839" y="148052"/>
                    <a:pt x="27980" y="147930"/>
                    <a:pt x="27940" y="147780"/>
                  </a:cubicBezTo>
                  <a:cubicBezTo>
                    <a:pt x="27797" y="147251"/>
                    <a:pt x="27238" y="146968"/>
                    <a:pt x="27157" y="146424"/>
                  </a:cubicBezTo>
                  <a:cubicBezTo>
                    <a:pt x="27117" y="146162"/>
                    <a:pt x="27164" y="145877"/>
                    <a:pt x="27194" y="145597"/>
                  </a:cubicBezTo>
                  <a:cubicBezTo>
                    <a:pt x="27629" y="146357"/>
                    <a:pt x="28305" y="147151"/>
                    <a:pt x="29177" y="147151"/>
                  </a:cubicBezTo>
                  <a:cubicBezTo>
                    <a:pt x="29201" y="147151"/>
                    <a:pt x="29224" y="147150"/>
                    <a:pt x="29248" y="147149"/>
                  </a:cubicBezTo>
                  <a:cubicBezTo>
                    <a:pt x="29282" y="147226"/>
                    <a:pt x="29355" y="147285"/>
                    <a:pt x="29447" y="147285"/>
                  </a:cubicBezTo>
                  <a:cubicBezTo>
                    <a:pt x="29483" y="147285"/>
                    <a:pt x="29522" y="147276"/>
                    <a:pt x="29562" y="147255"/>
                  </a:cubicBezTo>
                  <a:cubicBezTo>
                    <a:pt x="30338" y="146864"/>
                    <a:pt x="31165" y="146640"/>
                    <a:pt x="32031" y="146640"/>
                  </a:cubicBezTo>
                  <a:cubicBezTo>
                    <a:pt x="32165" y="146640"/>
                    <a:pt x="32299" y="146645"/>
                    <a:pt x="32434" y="146656"/>
                  </a:cubicBezTo>
                  <a:cubicBezTo>
                    <a:pt x="33267" y="146723"/>
                    <a:pt x="33677" y="147278"/>
                    <a:pt x="33595" y="148100"/>
                  </a:cubicBezTo>
                  <a:cubicBezTo>
                    <a:pt x="33525" y="148808"/>
                    <a:pt x="33040" y="149114"/>
                    <a:pt x="32525" y="149511"/>
                  </a:cubicBezTo>
                  <a:cubicBezTo>
                    <a:pt x="32491" y="149537"/>
                    <a:pt x="32466" y="149571"/>
                    <a:pt x="32452" y="149612"/>
                  </a:cubicBezTo>
                  <a:cubicBezTo>
                    <a:pt x="32089" y="150038"/>
                    <a:pt x="31699" y="150278"/>
                    <a:pt x="31201" y="150278"/>
                  </a:cubicBezTo>
                  <a:cubicBezTo>
                    <a:pt x="31039" y="150278"/>
                    <a:pt x="30866" y="150253"/>
                    <a:pt x="30679" y="150201"/>
                  </a:cubicBezTo>
                  <a:cubicBezTo>
                    <a:pt x="30213" y="150072"/>
                    <a:pt x="29758" y="149841"/>
                    <a:pt x="29263" y="149841"/>
                  </a:cubicBezTo>
                  <a:cubicBezTo>
                    <a:pt x="28950" y="149841"/>
                    <a:pt x="28684" y="149898"/>
                    <a:pt x="28405" y="150039"/>
                  </a:cubicBezTo>
                  <a:cubicBezTo>
                    <a:pt x="28173" y="150158"/>
                    <a:pt x="28014" y="150411"/>
                    <a:pt x="27794" y="150546"/>
                  </a:cubicBezTo>
                  <a:cubicBezTo>
                    <a:pt x="27432" y="150766"/>
                    <a:pt x="27039" y="150896"/>
                    <a:pt x="26643" y="150896"/>
                  </a:cubicBezTo>
                  <a:cubicBezTo>
                    <a:pt x="26407" y="150896"/>
                    <a:pt x="26170" y="150850"/>
                    <a:pt x="25937" y="150749"/>
                  </a:cubicBezTo>
                  <a:cubicBezTo>
                    <a:pt x="25921" y="150708"/>
                    <a:pt x="25906" y="150668"/>
                    <a:pt x="25894" y="150626"/>
                  </a:cubicBezTo>
                  <a:cubicBezTo>
                    <a:pt x="25868" y="150533"/>
                    <a:pt x="25800" y="150493"/>
                    <a:pt x="25728" y="150493"/>
                  </a:cubicBezTo>
                  <a:cubicBezTo>
                    <a:pt x="25706" y="150493"/>
                    <a:pt x="25684" y="150497"/>
                    <a:pt x="25663" y="150504"/>
                  </a:cubicBezTo>
                  <a:cubicBezTo>
                    <a:pt x="25031" y="149920"/>
                    <a:pt x="25738" y="149009"/>
                    <a:pt x="25472" y="148257"/>
                  </a:cubicBezTo>
                  <a:cubicBezTo>
                    <a:pt x="25441" y="148172"/>
                    <a:pt x="25373" y="148135"/>
                    <a:pt x="25304" y="148135"/>
                  </a:cubicBezTo>
                  <a:cubicBezTo>
                    <a:pt x="25203" y="148135"/>
                    <a:pt x="25103" y="148218"/>
                    <a:pt x="25132" y="148351"/>
                  </a:cubicBezTo>
                  <a:cubicBezTo>
                    <a:pt x="25254" y="148906"/>
                    <a:pt x="24663" y="150460"/>
                    <a:pt x="25450" y="150770"/>
                  </a:cubicBezTo>
                  <a:cubicBezTo>
                    <a:pt x="25451" y="150797"/>
                    <a:pt x="25457" y="150822"/>
                    <a:pt x="25469" y="150844"/>
                  </a:cubicBezTo>
                  <a:cubicBezTo>
                    <a:pt x="25419" y="151131"/>
                    <a:pt x="25525" y="151366"/>
                    <a:pt x="25740" y="151630"/>
                  </a:cubicBezTo>
                  <a:cubicBezTo>
                    <a:pt x="26075" y="152045"/>
                    <a:pt x="26325" y="151949"/>
                    <a:pt x="26325" y="152507"/>
                  </a:cubicBezTo>
                  <a:cubicBezTo>
                    <a:pt x="26325" y="152971"/>
                    <a:pt x="25989" y="153161"/>
                    <a:pt x="25758" y="153517"/>
                  </a:cubicBezTo>
                  <a:cubicBezTo>
                    <a:pt x="25273" y="154266"/>
                    <a:pt x="25368" y="155301"/>
                    <a:pt x="24381" y="155633"/>
                  </a:cubicBezTo>
                  <a:cubicBezTo>
                    <a:pt x="24162" y="155707"/>
                    <a:pt x="23932" y="155765"/>
                    <a:pt x="23703" y="155765"/>
                  </a:cubicBezTo>
                  <a:cubicBezTo>
                    <a:pt x="23493" y="155765"/>
                    <a:pt x="23283" y="155716"/>
                    <a:pt x="23082" y="155586"/>
                  </a:cubicBezTo>
                  <a:cubicBezTo>
                    <a:pt x="22853" y="155437"/>
                    <a:pt x="22731" y="155213"/>
                    <a:pt x="22521" y="155043"/>
                  </a:cubicBezTo>
                  <a:cubicBezTo>
                    <a:pt x="22527" y="154997"/>
                    <a:pt x="22517" y="154950"/>
                    <a:pt x="22493" y="154910"/>
                  </a:cubicBezTo>
                  <a:cubicBezTo>
                    <a:pt x="22482" y="154523"/>
                    <a:pt x="22152" y="154094"/>
                    <a:pt x="21925" y="153810"/>
                  </a:cubicBezTo>
                  <a:cubicBezTo>
                    <a:pt x="21702" y="153533"/>
                    <a:pt x="21443" y="153124"/>
                    <a:pt x="21065" y="153074"/>
                  </a:cubicBezTo>
                  <a:cubicBezTo>
                    <a:pt x="20890" y="152497"/>
                    <a:pt x="20557" y="152061"/>
                    <a:pt x="20432" y="151472"/>
                  </a:cubicBezTo>
                  <a:cubicBezTo>
                    <a:pt x="20364" y="151150"/>
                    <a:pt x="20481" y="150872"/>
                    <a:pt x="20416" y="150583"/>
                  </a:cubicBezTo>
                  <a:cubicBezTo>
                    <a:pt x="20319" y="150144"/>
                    <a:pt x="20015" y="149810"/>
                    <a:pt x="19966" y="149357"/>
                  </a:cubicBezTo>
                  <a:cubicBezTo>
                    <a:pt x="19955" y="149250"/>
                    <a:pt x="19892" y="149189"/>
                    <a:pt x="19786" y="149176"/>
                  </a:cubicBezTo>
                  <a:cubicBezTo>
                    <a:pt x="19393" y="149128"/>
                    <a:pt x="19547" y="147583"/>
                    <a:pt x="19558" y="147276"/>
                  </a:cubicBezTo>
                  <a:cubicBezTo>
                    <a:pt x="19560" y="147207"/>
                    <a:pt x="19499" y="147168"/>
                    <a:pt x="19441" y="147168"/>
                  </a:cubicBezTo>
                  <a:cubicBezTo>
                    <a:pt x="19395" y="147168"/>
                    <a:pt x="19352" y="147192"/>
                    <a:pt x="19343" y="147246"/>
                  </a:cubicBezTo>
                  <a:cubicBezTo>
                    <a:pt x="19235" y="147847"/>
                    <a:pt x="19032" y="148654"/>
                    <a:pt x="19280" y="149243"/>
                  </a:cubicBezTo>
                  <a:cubicBezTo>
                    <a:pt x="19411" y="149553"/>
                    <a:pt x="19647" y="149700"/>
                    <a:pt x="19762" y="150074"/>
                  </a:cubicBezTo>
                  <a:cubicBezTo>
                    <a:pt x="19972" y="150761"/>
                    <a:pt x="19719" y="151225"/>
                    <a:pt x="19886" y="151851"/>
                  </a:cubicBezTo>
                  <a:cubicBezTo>
                    <a:pt x="20015" y="152331"/>
                    <a:pt x="20476" y="152575"/>
                    <a:pt x="20637" y="153140"/>
                  </a:cubicBezTo>
                  <a:cubicBezTo>
                    <a:pt x="20868" y="153948"/>
                    <a:pt x="20524" y="154697"/>
                    <a:pt x="19806" y="155073"/>
                  </a:cubicBezTo>
                  <a:cubicBezTo>
                    <a:pt x="19602" y="155075"/>
                    <a:pt x="19404" y="155083"/>
                    <a:pt x="19215" y="155083"/>
                  </a:cubicBezTo>
                  <a:cubicBezTo>
                    <a:pt x="18519" y="155083"/>
                    <a:pt x="17957" y="154974"/>
                    <a:pt x="17708" y="154028"/>
                  </a:cubicBezTo>
                  <a:cubicBezTo>
                    <a:pt x="17632" y="153742"/>
                    <a:pt x="17653" y="153449"/>
                    <a:pt x="17716" y="153161"/>
                  </a:cubicBezTo>
                  <a:cubicBezTo>
                    <a:pt x="17737" y="153131"/>
                    <a:pt x="17759" y="153105"/>
                    <a:pt x="17780" y="153072"/>
                  </a:cubicBezTo>
                  <a:cubicBezTo>
                    <a:pt x="17809" y="153027"/>
                    <a:pt x="17807" y="152971"/>
                    <a:pt x="17775" y="152931"/>
                  </a:cubicBezTo>
                  <a:cubicBezTo>
                    <a:pt x="17883" y="152551"/>
                    <a:pt x="18043" y="152178"/>
                    <a:pt x="18130" y="151833"/>
                  </a:cubicBezTo>
                  <a:cubicBezTo>
                    <a:pt x="18244" y="151388"/>
                    <a:pt x="18189" y="150970"/>
                    <a:pt x="18259" y="150519"/>
                  </a:cubicBezTo>
                  <a:cubicBezTo>
                    <a:pt x="18344" y="149981"/>
                    <a:pt x="18538" y="149706"/>
                    <a:pt x="18419" y="149183"/>
                  </a:cubicBezTo>
                  <a:cubicBezTo>
                    <a:pt x="18410" y="149143"/>
                    <a:pt x="18375" y="149124"/>
                    <a:pt x="18340" y="149124"/>
                  </a:cubicBezTo>
                  <a:cubicBezTo>
                    <a:pt x="18297" y="149124"/>
                    <a:pt x="18253" y="149153"/>
                    <a:pt x="18257" y="149205"/>
                  </a:cubicBezTo>
                  <a:cubicBezTo>
                    <a:pt x="18301" y="149789"/>
                    <a:pt x="17710" y="151521"/>
                    <a:pt x="17573" y="152030"/>
                  </a:cubicBezTo>
                  <a:cubicBezTo>
                    <a:pt x="17482" y="152366"/>
                    <a:pt x="17410" y="152707"/>
                    <a:pt x="17360" y="153051"/>
                  </a:cubicBezTo>
                  <a:cubicBezTo>
                    <a:pt x="17011" y="153226"/>
                    <a:pt x="16458" y="153306"/>
                    <a:pt x="16265" y="153542"/>
                  </a:cubicBezTo>
                  <a:cubicBezTo>
                    <a:pt x="16051" y="153802"/>
                    <a:pt x="16038" y="154120"/>
                    <a:pt x="15903" y="154420"/>
                  </a:cubicBezTo>
                  <a:cubicBezTo>
                    <a:pt x="15876" y="154482"/>
                    <a:pt x="15010" y="155740"/>
                    <a:pt x="14930" y="155783"/>
                  </a:cubicBezTo>
                  <a:cubicBezTo>
                    <a:pt x="14802" y="155851"/>
                    <a:pt x="14606" y="155880"/>
                    <a:pt x="14389" y="155880"/>
                  </a:cubicBezTo>
                  <a:cubicBezTo>
                    <a:pt x="13967" y="155880"/>
                    <a:pt x="13464" y="155769"/>
                    <a:pt x="13222" y="155612"/>
                  </a:cubicBezTo>
                  <a:cubicBezTo>
                    <a:pt x="12896" y="155402"/>
                    <a:pt x="12788" y="155030"/>
                    <a:pt x="12533" y="154740"/>
                  </a:cubicBezTo>
                  <a:cubicBezTo>
                    <a:pt x="12335" y="154514"/>
                    <a:pt x="12135" y="154353"/>
                    <a:pt x="11954" y="154181"/>
                  </a:cubicBezTo>
                  <a:cubicBezTo>
                    <a:pt x="12037" y="154175"/>
                    <a:pt x="12118" y="154082"/>
                    <a:pt x="12059" y="153998"/>
                  </a:cubicBezTo>
                  <a:cubicBezTo>
                    <a:pt x="11789" y="153611"/>
                    <a:pt x="11949" y="152864"/>
                    <a:pt x="11962" y="152423"/>
                  </a:cubicBezTo>
                  <a:cubicBezTo>
                    <a:pt x="11979" y="151870"/>
                    <a:pt x="12130" y="151464"/>
                    <a:pt x="12449" y="151015"/>
                  </a:cubicBezTo>
                  <a:cubicBezTo>
                    <a:pt x="12739" y="150605"/>
                    <a:pt x="12939" y="150270"/>
                    <a:pt x="12730" y="149784"/>
                  </a:cubicBezTo>
                  <a:cubicBezTo>
                    <a:pt x="12719" y="149757"/>
                    <a:pt x="12693" y="149745"/>
                    <a:pt x="12666" y="149745"/>
                  </a:cubicBezTo>
                  <a:cubicBezTo>
                    <a:pt x="12621" y="149745"/>
                    <a:pt x="12574" y="149776"/>
                    <a:pt x="12581" y="149824"/>
                  </a:cubicBezTo>
                  <a:cubicBezTo>
                    <a:pt x="12658" y="150406"/>
                    <a:pt x="12183" y="150810"/>
                    <a:pt x="11915" y="151273"/>
                  </a:cubicBezTo>
                  <a:cubicBezTo>
                    <a:pt x="11753" y="151555"/>
                    <a:pt x="11700" y="151836"/>
                    <a:pt x="11673" y="152156"/>
                  </a:cubicBezTo>
                  <a:cubicBezTo>
                    <a:pt x="11626" y="152694"/>
                    <a:pt x="11472" y="153427"/>
                    <a:pt x="11730" y="153940"/>
                  </a:cubicBezTo>
                  <a:cubicBezTo>
                    <a:pt x="11600" y="153776"/>
                    <a:pt x="11491" y="153583"/>
                    <a:pt x="11419" y="153314"/>
                  </a:cubicBezTo>
                  <a:cubicBezTo>
                    <a:pt x="11216" y="152563"/>
                    <a:pt x="11389" y="151953"/>
                    <a:pt x="11507" y="151219"/>
                  </a:cubicBezTo>
                  <a:cubicBezTo>
                    <a:pt x="11686" y="150095"/>
                    <a:pt x="11429" y="148998"/>
                    <a:pt x="10788" y="148063"/>
                  </a:cubicBezTo>
                  <a:cubicBezTo>
                    <a:pt x="10771" y="148038"/>
                    <a:pt x="10744" y="148027"/>
                    <a:pt x="10717" y="148027"/>
                  </a:cubicBezTo>
                  <a:cubicBezTo>
                    <a:pt x="10668" y="148027"/>
                    <a:pt x="10620" y="148065"/>
                    <a:pt x="10640" y="148125"/>
                  </a:cubicBezTo>
                  <a:cubicBezTo>
                    <a:pt x="10891" y="148827"/>
                    <a:pt x="11038" y="149513"/>
                    <a:pt x="11054" y="150213"/>
                  </a:cubicBezTo>
                  <a:cubicBezTo>
                    <a:pt x="10744" y="150093"/>
                    <a:pt x="10414" y="149991"/>
                    <a:pt x="10083" y="149991"/>
                  </a:cubicBezTo>
                  <a:cubicBezTo>
                    <a:pt x="9960" y="149991"/>
                    <a:pt x="9836" y="150005"/>
                    <a:pt x="9713" y="150038"/>
                  </a:cubicBezTo>
                  <a:cubicBezTo>
                    <a:pt x="9458" y="150107"/>
                    <a:pt x="9258" y="150296"/>
                    <a:pt x="9009" y="150373"/>
                  </a:cubicBezTo>
                  <a:cubicBezTo>
                    <a:pt x="8813" y="150432"/>
                    <a:pt x="8610" y="150426"/>
                    <a:pt x="8408" y="150435"/>
                  </a:cubicBezTo>
                  <a:cubicBezTo>
                    <a:pt x="8583" y="150217"/>
                    <a:pt x="8730" y="150007"/>
                    <a:pt x="8826" y="149884"/>
                  </a:cubicBezTo>
                  <a:cubicBezTo>
                    <a:pt x="8895" y="149795"/>
                    <a:pt x="8851" y="149620"/>
                    <a:pt x="8734" y="149620"/>
                  </a:cubicBezTo>
                  <a:cubicBezTo>
                    <a:pt x="8717" y="149620"/>
                    <a:pt x="8699" y="149624"/>
                    <a:pt x="8679" y="149632"/>
                  </a:cubicBezTo>
                  <a:cubicBezTo>
                    <a:pt x="8254" y="149805"/>
                    <a:pt x="8134" y="150100"/>
                    <a:pt x="7764" y="150352"/>
                  </a:cubicBezTo>
                  <a:cubicBezTo>
                    <a:pt x="7617" y="150452"/>
                    <a:pt x="7484" y="150494"/>
                    <a:pt x="7360" y="150494"/>
                  </a:cubicBezTo>
                  <a:cubicBezTo>
                    <a:pt x="6901" y="150494"/>
                    <a:pt x="6573" y="149926"/>
                    <a:pt x="6169" y="149644"/>
                  </a:cubicBezTo>
                  <a:cubicBezTo>
                    <a:pt x="5956" y="149496"/>
                    <a:pt x="5800" y="149430"/>
                    <a:pt x="5540" y="149405"/>
                  </a:cubicBezTo>
                  <a:cubicBezTo>
                    <a:pt x="5509" y="149402"/>
                    <a:pt x="5477" y="149401"/>
                    <a:pt x="5445" y="149401"/>
                  </a:cubicBezTo>
                  <a:cubicBezTo>
                    <a:pt x="5296" y="149401"/>
                    <a:pt x="5136" y="149426"/>
                    <a:pt x="4984" y="149426"/>
                  </a:cubicBezTo>
                  <a:cubicBezTo>
                    <a:pt x="4705" y="149426"/>
                    <a:pt x="4456" y="149341"/>
                    <a:pt x="4357" y="148859"/>
                  </a:cubicBezTo>
                  <a:cubicBezTo>
                    <a:pt x="4317" y="148671"/>
                    <a:pt x="4440" y="148413"/>
                    <a:pt x="4566" y="148183"/>
                  </a:cubicBezTo>
                  <a:cubicBezTo>
                    <a:pt x="4590" y="148199"/>
                    <a:pt x="4618" y="148207"/>
                    <a:pt x="4646" y="148207"/>
                  </a:cubicBezTo>
                  <a:cubicBezTo>
                    <a:pt x="4711" y="148207"/>
                    <a:pt x="4774" y="148164"/>
                    <a:pt x="4772" y="148081"/>
                  </a:cubicBezTo>
                  <a:cubicBezTo>
                    <a:pt x="4769" y="147994"/>
                    <a:pt x="4765" y="147909"/>
                    <a:pt x="4763" y="147824"/>
                  </a:cubicBezTo>
                  <a:lnTo>
                    <a:pt x="4763" y="147823"/>
                  </a:lnTo>
                  <a:cubicBezTo>
                    <a:pt x="4772" y="147802"/>
                    <a:pt x="4771" y="147779"/>
                    <a:pt x="4759" y="147758"/>
                  </a:cubicBezTo>
                  <a:cubicBezTo>
                    <a:pt x="4750" y="147405"/>
                    <a:pt x="4774" y="147074"/>
                    <a:pt x="5044" y="146793"/>
                  </a:cubicBezTo>
                  <a:cubicBezTo>
                    <a:pt x="5318" y="146508"/>
                    <a:pt x="5582" y="146433"/>
                    <a:pt x="5853" y="146433"/>
                  </a:cubicBezTo>
                  <a:cubicBezTo>
                    <a:pt x="6131" y="146433"/>
                    <a:pt x="6415" y="146511"/>
                    <a:pt x="6726" y="146522"/>
                  </a:cubicBezTo>
                  <a:cubicBezTo>
                    <a:pt x="6813" y="146525"/>
                    <a:pt x="6898" y="146526"/>
                    <a:pt x="6981" y="146526"/>
                  </a:cubicBezTo>
                  <a:cubicBezTo>
                    <a:pt x="7316" y="146526"/>
                    <a:pt x="7625" y="146507"/>
                    <a:pt x="7925" y="146507"/>
                  </a:cubicBezTo>
                  <a:cubicBezTo>
                    <a:pt x="8299" y="146507"/>
                    <a:pt x="8658" y="146537"/>
                    <a:pt x="9037" y="146670"/>
                  </a:cubicBezTo>
                  <a:cubicBezTo>
                    <a:pt x="8994" y="146760"/>
                    <a:pt x="9023" y="146882"/>
                    <a:pt x="9146" y="146920"/>
                  </a:cubicBezTo>
                  <a:cubicBezTo>
                    <a:pt x="9236" y="146948"/>
                    <a:pt x="9321" y="146961"/>
                    <a:pt x="9400" y="146961"/>
                  </a:cubicBezTo>
                  <a:cubicBezTo>
                    <a:pt x="9941" y="146961"/>
                    <a:pt x="10241" y="146366"/>
                    <a:pt x="10297" y="145844"/>
                  </a:cubicBezTo>
                  <a:cubicBezTo>
                    <a:pt x="10323" y="145601"/>
                    <a:pt x="10266" y="145347"/>
                    <a:pt x="10304" y="145107"/>
                  </a:cubicBezTo>
                  <a:cubicBezTo>
                    <a:pt x="10435" y="144298"/>
                    <a:pt x="10657" y="144486"/>
                    <a:pt x="10991" y="144015"/>
                  </a:cubicBezTo>
                  <a:cubicBezTo>
                    <a:pt x="11110" y="143847"/>
                    <a:pt x="11116" y="143748"/>
                    <a:pt x="11199" y="143558"/>
                  </a:cubicBezTo>
                  <a:cubicBezTo>
                    <a:pt x="11236" y="143471"/>
                    <a:pt x="11280" y="143387"/>
                    <a:pt x="11328" y="143306"/>
                  </a:cubicBezTo>
                  <a:lnTo>
                    <a:pt x="11328" y="143306"/>
                  </a:lnTo>
                  <a:cubicBezTo>
                    <a:pt x="11323" y="143356"/>
                    <a:pt x="11321" y="143405"/>
                    <a:pt x="11319" y="143452"/>
                  </a:cubicBezTo>
                  <a:cubicBezTo>
                    <a:pt x="11310" y="143840"/>
                    <a:pt x="11460" y="144089"/>
                    <a:pt x="11705" y="144365"/>
                  </a:cubicBezTo>
                  <a:cubicBezTo>
                    <a:pt x="11964" y="144656"/>
                    <a:pt x="12069" y="145103"/>
                    <a:pt x="12415" y="145280"/>
                  </a:cubicBezTo>
                  <a:cubicBezTo>
                    <a:pt x="12270" y="145911"/>
                    <a:pt x="13083" y="146960"/>
                    <a:pt x="13586" y="147109"/>
                  </a:cubicBezTo>
                  <a:cubicBezTo>
                    <a:pt x="13820" y="147177"/>
                    <a:pt x="14175" y="147215"/>
                    <a:pt x="14547" y="147215"/>
                  </a:cubicBezTo>
                  <a:cubicBezTo>
                    <a:pt x="15040" y="147215"/>
                    <a:pt x="15562" y="147149"/>
                    <a:pt x="15870" y="147005"/>
                  </a:cubicBezTo>
                  <a:cubicBezTo>
                    <a:pt x="16233" y="146835"/>
                    <a:pt x="16462" y="146523"/>
                    <a:pt x="16859" y="146393"/>
                  </a:cubicBezTo>
                  <a:cubicBezTo>
                    <a:pt x="17044" y="146332"/>
                    <a:pt x="17171" y="146310"/>
                    <a:pt x="17299" y="146261"/>
                  </a:cubicBezTo>
                  <a:cubicBezTo>
                    <a:pt x="17376" y="146402"/>
                    <a:pt x="17480" y="146526"/>
                    <a:pt x="17606" y="146626"/>
                  </a:cubicBezTo>
                  <a:cubicBezTo>
                    <a:pt x="17636" y="146688"/>
                    <a:pt x="17692" y="146737"/>
                    <a:pt x="17786" y="146750"/>
                  </a:cubicBezTo>
                  <a:cubicBezTo>
                    <a:pt x="18008" y="146783"/>
                    <a:pt x="18227" y="146801"/>
                    <a:pt x="18446" y="146801"/>
                  </a:cubicBezTo>
                  <a:cubicBezTo>
                    <a:pt x="18770" y="146801"/>
                    <a:pt x="19091" y="146761"/>
                    <a:pt x="19411" y="146668"/>
                  </a:cubicBezTo>
                  <a:cubicBezTo>
                    <a:pt x="19712" y="146581"/>
                    <a:pt x="19979" y="146470"/>
                    <a:pt x="20294" y="146442"/>
                  </a:cubicBezTo>
                  <a:cubicBezTo>
                    <a:pt x="20439" y="146429"/>
                    <a:pt x="20552" y="146437"/>
                    <a:pt x="20673" y="146357"/>
                  </a:cubicBezTo>
                  <a:cubicBezTo>
                    <a:pt x="20828" y="146709"/>
                    <a:pt x="21165" y="146919"/>
                    <a:pt x="21607" y="146984"/>
                  </a:cubicBezTo>
                  <a:cubicBezTo>
                    <a:pt x="21847" y="147021"/>
                    <a:pt x="22203" y="147062"/>
                    <a:pt x="22572" y="147062"/>
                  </a:cubicBezTo>
                  <a:cubicBezTo>
                    <a:pt x="23127" y="147062"/>
                    <a:pt x="23710" y="146968"/>
                    <a:pt x="23968" y="146621"/>
                  </a:cubicBezTo>
                  <a:cubicBezTo>
                    <a:pt x="24169" y="146350"/>
                    <a:pt x="24224" y="145714"/>
                    <a:pt x="24316" y="145398"/>
                  </a:cubicBezTo>
                  <a:cubicBezTo>
                    <a:pt x="24479" y="144839"/>
                    <a:pt x="24576" y="144339"/>
                    <a:pt x="24820" y="143797"/>
                  </a:cubicBezTo>
                  <a:cubicBezTo>
                    <a:pt x="25032" y="143323"/>
                    <a:pt x="25265" y="142829"/>
                    <a:pt x="25162" y="142358"/>
                  </a:cubicBezTo>
                  <a:close/>
                  <a:moveTo>
                    <a:pt x="27021" y="152489"/>
                  </a:moveTo>
                  <a:cubicBezTo>
                    <a:pt x="27330" y="152772"/>
                    <a:pt x="27495" y="153445"/>
                    <a:pt x="27664" y="153755"/>
                  </a:cubicBezTo>
                  <a:cubicBezTo>
                    <a:pt x="28015" y="154396"/>
                    <a:pt x="27796" y="154912"/>
                    <a:pt x="27953" y="155574"/>
                  </a:cubicBezTo>
                  <a:cubicBezTo>
                    <a:pt x="28042" y="155949"/>
                    <a:pt x="28344" y="156309"/>
                    <a:pt x="28703" y="156309"/>
                  </a:cubicBezTo>
                  <a:cubicBezTo>
                    <a:pt x="28811" y="156309"/>
                    <a:pt x="28925" y="156276"/>
                    <a:pt x="29039" y="156201"/>
                  </a:cubicBezTo>
                  <a:cubicBezTo>
                    <a:pt x="29145" y="156128"/>
                    <a:pt x="29182" y="155989"/>
                    <a:pt x="29128" y="155872"/>
                  </a:cubicBezTo>
                  <a:cubicBezTo>
                    <a:pt x="29363" y="155802"/>
                    <a:pt x="29595" y="155673"/>
                    <a:pt x="29789" y="155540"/>
                  </a:cubicBezTo>
                  <a:cubicBezTo>
                    <a:pt x="30212" y="155251"/>
                    <a:pt x="30744" y="154977"/>
                    <a:pt x="31232" y="154977"/>
                  </a:cubicBezTo>
                  <a:cubicBezTo>
                    <a:pt x="31595" y="154977"/>
                    <a:pt x="31934" y="155130"/>
                    <a:pt x="32182" y="155541"/>
                  </a:cubicBezTo>
                  <a:cubicBezTo>
                    <a:pt x="32378" y="155866"/>
                    <a:pt x="32432" y="156078"/>
                    <a:pt x="32745" y="156197"/>
                  </a:cubicBezTo>
                  <a:cubicBezTo>
                    <a:pt x="32702" y="156706"/>
                    <a:pt x="32872" y="157229"/>
                    <a:pt x="32650" y="157695"/>
                  </a:cubicBezTo>
                  <a:cubicBezTo>
                    <a:pt x="32482" y="158052"/>
                    <a:pt x="31844" y="158879"/>
                    <a:pt x="31554" y="159014"/>
                  </a:cubicBezTo>
                  <a:cubicBezTo>
                    <a:pt x="31282" y="159140"/>
                    <a:pt x="30623" y="159366"/>
                    <a:pt x="30226" y="159366"/>
                  </a:cubicBezTo>
                  <a:cubicBezTo>
                    <a:pt x="30150" y="159366"/>
                    <a:pt x="30084" y="159358"/>
                    <a:pt x="30031" y="159339"/>
                  </a:cubicBezTo>
                  <a:cubicBezTo>
                    <a:pt x="29931" y="159302"/>
                    <a:pt x="29761" y="159070"/>
                    <a:pt x="29646" y="159005"/>
                  </a:cubicBezTo>
                  <a:cubicBezTo>
                    <a:pt x="29434" y="158887"/>
                    <a:pt x="29322" y="158876"/>
                    <a:pt x="29085" y="158873"/>
                  </a:cubicBezTo>
                  <a:cubicBezTo>
                    <a:pt x="29085" y="158873"/>
                    <a:pt x="29085" y="158873"/>
                    <a:pt x="29084" y="158873"/>
                  </a:cubicBezTo>
                  <a:cubicBezTo>
                    <a:pt x="28858" y="158873"/>
                    <a:pt x="28739" y="159220"/>
                    <a:pt x="28964" y="159324"/>
                  </a:cubicBezTo>
                  <a:cubicBezTo>
                    <a:pt x="29045" y="159363"/>
                    <a:pt x="29125" y="159407"/>
                    <a:pt x="29200" y="159459"/>
                  </a:cubicBezTo>
                  <a:cubicBezTo>
                    <a:pt x="29165" y="159471"/>
                    <a:pt x="29131" y="159481"/>
                    <a:pt x="29097" y="159492"/>
                  </a:cubicBezTo>
                  <a:cubicBezTo>
                    <a:pt x="28947" y="159539"/>
                    <a:pt x="28800" y="159589"/>
                    <a:pt x="28644" y="159589"/>
                  </a:cubicBezTo>
                  <a:cubicBezTo>
                    <a:pt x="28616" y="159589"/>
                    <a:pt x="28588" y="159587"/>
                    <a:pt x="28560" y="159584"/>
                  </a:cubicBezTo>
                  <a:cubicBezTo>
                    <a:pt x="28356" y="159561"/>
                    <a:pt x="28265" y="159435"/>
                    <a:pt x="28104" y="159328"/>
                  </a:cubicBezTo>
                  <a:cubicBezTo>
                    <a:pt x="28083" y="159315"/>
                    <a:pt x="28062" y="159307"/>
                    <a:pt x="28038" y="159303"/>
                  </a:cubicBezTo>
                  <a:cubicBezTo>
                    <a:pt x="27773" y="158914"/>
                    <a:pt x="27591" y="158484"/>
                    <a:pt x="27728" y="157882"/>
                  </a:cubicBezTo>
                  <a:cubicBezTo>
                    <a:pt x="27738" y="157838"/>
                    <a:pt x="27698" y="157794"/>
                    <a:pt x="27658" y="157794"/>
                  </a:cubicBezTo>
                  <a:cubicBezTo>
                    <a:pt x="27642" y="157794"/>
                    <a:pt x="27627" y="157800"/>
                    <a:pt x="27614" y="157816"/>
                  </a:cubicBezTo>
                  <a:cubicBezTo>
                    <a:pt x="26900" y="158687"/>
                    <a:pt x="27622" y="159434"/>
                    <a:pt x="28056" y="160275"/>
                  </a:cubicBezTo>
                  <a:cubicBezTo>
                    <a:pt x="28701" y="161529"/>
                    <a:pt x="28106" y="162871"/>
                    <a:pt x="27244" y="163821"/>
                  </a:cubicBezTo>
                  <a:cubicBezTo>
                    <a:pt x="26721" y="164398"/>
                    <a:pt x="26213" y="165133"/>
                    <a:pt x="25405" y="165133"/>
                  </a:cubicBezTo>
                  <a:cubicBezTo>
                    <a:pt x="25328" y="165133"/>
                    <a:pt x="25249" y="165126"/>
                    <a:pt x="25167" y="165112"/>
                  </a:cubicBezTo>
                  <a:cubicBezTo>
                    <a:pt x="24705" y="163923"/>
                    <a:pt x="23987" y="162751"/>
                    <a:pt x="22894" y="162051"/>
                  </a:cubicBezTo>
                  <a:cubicBezTo>
                    <a:pt x="22377" y="161719"/>
                    <a:pt x="21454" y="161317"/>
                    <a:pt x="20672" y="161317"/>
                  </a:cubicBezTo>
                  <a:cubicBezTo>
                    <a:pt x="20402" y="161317"/>
                    <a:pt x="20149" y="161365"/>
                    <a:pt x="19935" y="161480"/>
                  </a:cubicBezTo>
                  <a:cubicBezTo>
                    <a:pt x="20004" y="160748"/>
                    <a:pt x="19991" y="159977"/>
                    <a:pt x="19906" y="159248"/>
                  </a:cubicBezTo>
                  <a:cubicBezTo>
                    <a:pt x="19868" y="158916"/>
                    <a:pt x="19767" y="158603"/>
                    <a:pt x="19712" y="158276"/>
                  </a:cubicBezTo>
                  <a:cubicBezTo>
                    <a:pt x="19633" y="157789"/>
                    <a:pt x="19682" y="157328"/>
                    <a:pt x="19620" y="156836"/>
                  </a:cubicBezTo>
                  <a:cubicBezTo>
                    <a:pt x="19616" y="156808"/>
                    <a:pt x="19594" y="156791"/>
                    <a:pt x="19571" y="156791"/>
                  </a:cubicBezTo>
                  <a:cubicBezTo>
                    <a:pt x="19554" y="156791"/>
                    <a:pt x="19537" y="156801"/>
                    <a:pt x="19529" y="156824"/>
                  </a:cubicBezTo>
                  <a:cubicBezTo>
                    <a:pt x="19257" y="157613"/>
                    <a:pt x="19223" y="157984"/>
                    <a:pt x="19339" y="158755"/>
                  </a:cubicBezTo>
                  <a:cubicBezTo>
                    <a:pt x="19429" y="159356"/>
                    <a:pt x="19767" y="161855"/>
                    <a:pt x="19275" y="162333"/>
                  </a:cubicBezTo>
                  <a:cubicBezTo>
                    <a:pt x="19152" y="162452"/>
                    <a:pt x="19029" y="162501"/>
                    <a:pt x="18909" y="162501"/>
                  </a:cubicBezTo>
                  <a:cubicBezTo>
                    <a:pt x="18395" y="162501"/>
                    <a:pt x="17925" y="161598"/>
                    <a:pt x="17743" y="161262"/>
                  </a:cubicBezTo>
                  <a:cubicBezTo>
                    <a:pt x="17163" y="160191"/>
                    <a:pt x="18188" y="159235"/>
                    <a:pt x="18055" y="158138"/>
                  </a:cubicBezTo>
                  <a:cubicBezTo>
                    <a:pt x="18037" y="157985"/>
                    <a:pt x="17928" y="157909"/>
                    <a:pt x="17819" y="157909"/>
                  </a:cubicBezTo>
                  <a:cubicBezTo>
                    <a:pt x="17710" y="157909"/>
                    <a:pt x="17601" y="157985"/>
                    <a:pt x="17582" y="158138"/>
                  </a:cubicBezTo>
                  <a:cubicBezTo>
                    <a:pt x="17484" y="158927"/>
                    <a:pt x="16968" y="159605"/>
                    <a:pt x="16976" y="160407"/>
                  </a:cubicBezTo>
                  <a:cubicBezTo>
                    <a:pt x="16977" y="160641"/>
                    <a:pt x="17026" y="160874"/>
                    <a:pt x="17118" y="161089"/>
                  </a:cubicBezTo>
                  <a:cubicBezTo>
                    <a:pt x="16930" y="161101"/>
                    <a:pt x="16747" y="161172"/>
                    <a:pt x="16536" y="161275"/>
                  </a:cubicBezTo>
                  <a:cubicBezTo>
                    <a:pt x="16132" y="161471"/>
                    <a:pt x="15837" y="161522"/>
                    <a:pt x="15404" y="161592"/>
                  </a:cubicBezTo>
                  <a:cubicBezTo>
                    <a:pt x="15226" y="161620"/>
                    <a:pt x="15053" y="161654"/>
                    <a:pt x="14900" y="161755"/>
                  </a:cubicBezTo>
                  <a:cubicBezTo>
                    <a:pt x="14550" y="161986"/>
                    <a:pt x="14481" y="162450"/>
                    <a:pt x="14255" y="162772"/>
                  </a:cubicBezTo>
                  <a:cubicBezTo>
                    <a:pt x="14171" y="162890"/>
                    <a:pt x="14110" y="163022"/>
                    <a:pt x="14077" y="163164"/>
                  </a:cubicBezTo>
                  <a:cubicBezTo>
                    <a:pt x="14013" y="163186"/>
                    <a:pt x="13965" y="163241"/>
                    <a:pt x="13952" y="163309"/>
                  </a:cubicBezTo>
                  <a:cubicBezTo>
                    <a:pt x="13687" y="164608"/>
                    <a:pt x="13009" y="165103"/>
                    <a:pt x="12240" y="165103"/>
                  </a:cubicBezTo>
                  <a:cubicBezTo>
                    <a:pt x="10344" y="165103"/>
                    <a:pt x="7892" y="162098"/>
                    <a:pt x="9704" y="160753"/>
                  </a:cubicBezTo>
                  <a:cubicBezTo>
                    <a:pt x="9708" y="160750"/>
                    <a:pt x="9712" y="160745"/>
                    <a:pt x="9717" y="160741"/>
                  </a:cubicBezTo>
                  <a:cubicBezTo>
                    <a:pt x="9991" y="160606"/>
                    <a:pt x="10284" y="160511"/>
                    <a:pt x="10451" y="160236"/>
                  </a:cubicBezTo>
                  <a:cubicBezTo>
                    <a:pt x="10603" y="159985"/>
                    <a:pt x="10620" y="159675"/>
                    <a:pt x="10542" y="159398"/>
                  </a:cubicBezTo>
                  <a:cubicBezTo>
                    <a:pt x="10435" y="159011"/>
                    <a:pt x="10150" y="158721"/>
                    <a:pt x="9809" y="158523"/>
                  </a:cubicBezTo>
                  <a:cubicBezTo>
                    <a:pt x="9911" y="158432"/>
                    <a:pt x="9934" y="158228"/>
                    <a:pt x="9759" y="158203"/>
                  </a:cubicBezTo>
                  <a:cubicBezTo>
                    <a:pt x="9652" y="158188"/>
                    <a:pt x="9545" y="158181"/>
                    <a:pt x="9436" y="158181"/>
                  </a:cubicBezTo>
                  <a:cubicBezTo>
                    <a:pt x="8880" y="158181"/>
                    <a:pt x="8300" y="158363"/>
                    <a:pt x="7778" y="158515"/>
                  </a:cubicBezTo>
                  <a:cubicBezTo>
                    <a:pt x="7254" y="158669"/>
                    <a:pt x="6597" y="158812"/>
                    <a:pt x="6286" y="159297"/>
                  </a:cubicBezTo>
                  <a:cubicBezTo>
                    <a:pt x="6249" y="159354"/>
                    <a:pt x="6300" y="159417"/>
                    <a:pt x="6359" y="159417"/>
                  </a:cubicBezTo>
                  <a:cubicBezTo>
                    <a:pt x="6365" y="159417"/>
                    <a:pt x="6371" y="159417"/>
                    <a:pt x="6376" y="159416"/>
                  </a:cubicBezTo>
                  <a:cubicBezTo>
                    <a:pt x="6932" y="159291"/>
                    <a:pt x="7468" y="159086"/>
                    <a:pt x="8021" y="158945"/>
                  </a:cubicBezTo>
                  <a:cubicBezTo>
                    <a:pt x="8413" y="158845"/>
                    <a:pt x="8838" y="158802"/>
                    <a:pt x="9241" y="158712"/>
                  </a:cubicBezTo>
                  <a:cubicBezTo>
                    <a:pt x="9523" y="158875"/>
                    <a:pt x="9828" y="159035"/>
                    <a:pt x="9991" y="159315"/>
                  </a:cubicBezTo>
                  <a:cubicBezTo>
                    <a:pt x="10092" y="159487"/>
                    <a:pt x="10149" y="159752"/>
                    <a:pt x="10049" y="159937"/>
                  </a:cubicBezTo>
                  <a:cubicBezTo>
                    <a:pt x="9971" y="160080"/>
                    <a:pt x="9805" y="160161"/>
                    <a:pt x="9645" y="160232"/>
                  </a:cubicBezTo>
                  <a:cubicBezTo>
                    <a:pt x="9624" y="160218"/>
                    <a:pt x="9599" y="160207"/>
                    <a:pt x="9573" y="160201"/>
                  </a:cubicBezTo>
                  <a:cubicBezTo>
                    <a:pt x="9124" y="160112"/>
                    <a:pt x="8605" y="159966"/>
                    <a:pt x="8135" y="159966"/>
                  </a:cubicBezTo>
                  <a:cubicBezTo>
                    <a:pt x="8082" y="159966"/>
                    <a:pt x="8029" y="159968"/>
                    <a:pt x="7978" y="159972"/>
                  </a:cubicBezTo>
                  <a:cubicBezTo>
                    <a:pt x="7382" y="160019"/>
                    <a:pt x="7024" y="160707"/>
                    <a:pt x="6444" y="160707"/>
                  </a:cubicBezTo>
                  <a:cubicBezTo>
                    <a:pt x="6339" y="160707"/>
                    <a:pt x="6227" y="160685"/>
                    <a:pt x="6105" y="160633"/>
                  </a:cubicBezTo>
                  <a:cubicBezTo>
                    <a:pt x="5549" y="160215"/>
                    <a:pt x="4830" y="159217"/>
                    <a:pt x="4408" y="158658"/>
                  </a:cubicBezTo>
                  <a:cubicBezTo>
                    <a:pt x="4062" y="158199"/>
                    <a:pt x="3956" y="157740"/>
                    <a:pt x="4226" y="157181"/>
                  </a:cubicBezTo>
                  <a:cubicBezTo>
                    <a:pt x="4604" y="156402"/>
                    <a:pt x="5090" y="156209"/>
                    <a:pt x="5932" y="156164"/>
                  </a:cubicBezTo>
                  <a:cubicBezTo>
                    <a:pt x="5998" y="156160"/>
                    <a:pt x="6063" y="156158"/>
                    <a:pt x="6127" y="156158"/>
                  </a:cubicBezTo>
                  <a:cubicBezTo>
                    <a:pt x="7037" y="156158"/>
                    <a:pt x="7810" y="156497"/>
                    <a:pt x="8693" y="156663"/>
                  </a:cubicBezTo>
                  <a:cubicBezTo>
                    <a:pt x="8858" y="156694"/>
                    <a:pt x="9012" y="156712"/>
                    <a:pt x="9160" y="156712"/>
                  </a:cubicBezTo>
                  <a:cubicBezTo>
                    <a:pt x="9312" y="156712"/>
                    <a:pt x="9457" y="156693"/>
                    <a:pt x="9601" y="156650"/>
                  </a:cubicBezTo>
                  <a:lnTo>
                    <a:pt x="9601" y="156650"/>
                  </a:lnTo>
                  <a:cubicBezTo>
                    <a:pt x="9596" y="156714"/>
                    <a:pt x="9636" y="156774"/>
                    <a:pt x="9698" y="156794"/>
                  </a:cubicBezTo>
                  <a:lnTo>
                    <a:pt x="9845" y="156840"/>
                  </a:lnTo>
                  <a:cubicBezTo>
                    <a:pt x="9866" y="156846"/>
                    <a:pt x="9887" y="156849"/>
                    <a:pt x="9907" y="156849"/>
                  </a:cubicBezTo>
                  <a:cubicBezTo>
                    <a:pt x="9991" y="156849"/>
                    <a:pt x="10065" y="156799"/>
                    <a:pt x="10113" y="156730"/>
                  </a:cubicBezTo>
                  <a:cubicBezTo>
                    <a:pt x="10584" y="156068"/>
                    <a:pt x="9849" y="155436"/>
                    <a:pt x="9650" y="154819"/>
                  </a:cubicBezTo>
                  <a:cubicBezTo>
                    <a:pt x="9513" y="154397"/>
                    <a:pt x="9699" y="154169"/>
                    <a:pt x="9854" y="153812"/>
                  </a:cubicBezTo>
                  <a:cubicBezTo>
                    <a:pt x="10048" y="153367"/>
                    <a:pt x="9530" y="153505"/>
                    <a:pt x="10142" y="152832"/>
                  </a:cubicBezTo>
                  <a:cubicBezTo>
                    <a:pt x="10307" y="152650"/>
                    <a:pt x="10543" y="152565"/>
                    <a:pt x="10781" y="152514"/>
                  </a:cubicBezTo>
                  <a:lnTo>
                    <a:pt x="10781" y="152514"/>
                  </a:lnTo>
                  <a:cubicBezTo>
                    <a:pt x="10774" y="152810"/>
                    <a:pt x="10810" y="153109"/>
                    <a:pt x="10915" y="153455"/>
                  </a:cubicBezTo>
                  <a:cubicBezTo>
                    <a:pt x="11054" y="153918"/>
                    <a:pt x="11251" y="154391"/>
                    <a:pt x="11591" y="154738"/>
                  </a:cubicBezTo>
                  <a:cubicBezTo>
                    <a:pt x="11890" y="154857"/>
                    <a:pt x="12163" y="155037"/>
                    <a:pt x="12391" y="155265"/>
                  </a:cubicBezTo>
                  <a:cubicBezTo>
                    <a:pt x="12477" y="155408"/>
                    <a:pt x="12560" y="155551"/>
                    <a:pt x="12642" y="155695"/>
                  </a:cubicBezTo>
                  <a:cubicBezTo>
                    <a:pt x="12839" y="155892"/>
                    <a:pt x="12762" y="155907"/>
                    <a:pt x="12960" y="156029"/>
                  </a:cubicBezTo>
                  <a:cubicBezTo>
                    <a:pt x="13202" y="156177"/>
                    <a:pt x="13551" y="156247"/>
                    <a:pt x="13928" y="156247"/>
                  </a:cubicBezTo>
                  <a:cubicBezTo>
                    <a:pt x="14697" y="156247"/>
                    <a:pt x="15585" y="155959"/>
                    <a:pt x="15926" y="155469"/>
                  </a:cubicBezTo>
                  <a:cubicBezTo>
                    <a:pt x="15938" y="155467"/>
                    <a:pt x="15950" y="155459"/>
                    <a:pt x="15957" y="155448"/>
                  </a:cubicBezTo>
                  <a:cubicBezTo>
                    <a:pt x="16060" y="155267"/>
                    <a:pt x="16499" y="155316"/>
                    <a:pt x="16682" y="155261"/>
                  </a:cubicBezTo>
                  <a:cubicBezTo>
                    <a:pt x="16933" y="155184"/>
                    <a:pt x="17197" y="154862"/>
                    <a:pt x="17472" y="154862"/>
                  </a:cubicBezTo>
                  <a:cubicBezTo>
                    <a:pt x="17480" y="154862"/>
                    <a:pt x="17488" y="154862"/>
                    <a:pt x="17496" y="154863"/>
                  </a:cubicBezTo>
                  <a:cubicBezTo>
                    <a:pt x="17778" y="155379"/>
                    <a:pt x="18370" y="155514"/>
                    <a:pt x="18992" y="155514"/>
                  </a:cubicBezTo>
                  <a:cubicBezTo>
                    <a:pt x="19322" y="155514"/>
                    <a:pt x="19660" y="155476"/>
                    <a:pt x="19965" y="155436"/>
                  </a:cubicBezTo>
                  <a:cubicBezTo>
                    <a:pt x="19966" y="155436"/>
                    <a:pt x="19967" y="155435"/>
                    <a:pt x="19970" y="155435"/>
                  </a:cubicBezTo>
                  <a:cubicBezTo>
                    <a:pt x="20218" y="155411"/>
                    <a:pt x="20421" y="155351"/>
                    <a:pt x="20587" y="155261"/>
                  </a:cubicBezTo>
                  <a:cubicBezTo>
                    <a:pt x="20681" y="155287"/>
                    <a:pt x="20840" y="155453"/>
                    <a:pt x="20933" y="155492"/>
                  </a:cubicBezTo>
                  <a:cubicBezTo>
                    <a:pt x="21087" y="155556"/>
                    <a:pt x="21250" y="155589"/>
                    <a:pt x="21416" y="155589"/>
                  </a:cubicBezTo>
                  <a:cubicBezTo>
                    <a:pt x="21432" y="155589"/>
                    <a:pt x="21449" y="155589"/>
                    <a:pt x="21465" y="155588"/>
                  </a:cubicBezTo>
                  <a:cubicBezTo>
                    <a:pt x="21781" y="155580"/>
                    <a:pt x="22086" y="155470"/>
                    <a:pt x="22337" y="155276"/>
                  </a:cubicBezTo>
                  <a:cubicBezTo>
                    <a:pt x="22561" y="155784"/>
                    <a:pt x="22958" y="156202"/>
                    <a:pt x="23519" y="156279"/>
                  </a:cubicBezTo>
                  <a:cubicBezTo>
                    <a:pt x="23600" y="156291"/>
                    <a:pt x="23685" y="156296"/>
                    <a:pt x="23772" y="156296"/>
                  </a:cubicBezTo>
                  <a:cubicBezTo>
                    <a:pt x="24429" y="156296"/>
                    <a:pt x="25225" y="155986"/>
                    <a:pt x="25592" y="155478"/>
                  </a:cubicBezTo>
                  <a:cubicBezTo>
                    <a:pt x="25943" y="154991"/>
                    <a:pt x="25907" y="154345"/>
                    <a:pt x="26230" y="153835"/>
                  </a:cubicBezTo>
                  <a:cubicBezTo>
                    <a:pt x="26448" y="153490"/>
                    <a:pt x="26779" y="153213"/>
                    <a:pt x="26935" y="152827"/>
                  </a:cubicBezTo>
                  <a:cubicBezTo>
                    <a:pt x="26980" y="152719"/>
                    <a:pt x="27009" y="152605"/>
                    <a:pt x="27021" y="152489"/>
                  </a:cubicBezTo>
                  <a:close/>
                  <a:moveTo>
                    <a:pt x="17166" y="161661"/>
                  </a:moveTo>
                  <a:cubicBezTo>
                    <a:pt x="17207" y="161661"/>
                    <a:pt x="17245" y="161668"/>
                    <a:pt x="17278" y="161684"/>
                  </a:cubicBezTo>
                  <a:cubicBezTo>
                    <a:pt x="17318" y="161703"/>
                    <a:pt x="17362" y="161713"/>
                    <a:pt x="17406" y="161713"/>
                  </a:cubicBezTo>
                  <a:cubicBezTo>
                    <a:pt x="17420" y="161713"/>
                    <a:pt x="17434" y="161712"/>
                    <a:pt x="17447" y="161710"/>
                  </a:cubicBezTo>
                  <a:cubicBezTo>
                    <a:pt x="17465" y="161740"/>
                    <a:pt x="17482" y="161770"/>
                    <a:pt x="17499" y="161799"/>
                  </a:cubicBezTo>
                  <a:cubicBezTo>
                    <a:pt x="17829" y="162377"/>
                    <a:pt x="17843" y="163586"/>
                    <a:pt x="18681" y="163586"/>
                  </a:cubicBezTo>
                  <a:cubicBezTo>
                    <a:pt x="18742" y="163586"/>
                    <a:pt x="18808" y="163580"/>
                    <a:pt x="18879" y="163566"/>
                  </a:cubicBezTo>
                  <a:cubicBezTo>
                    <a:pt x="19626" y="163420"/>
                    <a:pt x="19814" y="162510"/>
                    <a:pt x="19898" y="161827"/>
                  </a:cubicBezTo>
                  <a:cubicBezTo>
                    <a:pt x="20042" y="161812"/>
                    <a:pt x="20183" y="161804"/>
                    <a:pt x="20320" y="161804"/>
                  </a:cubicBezTo>
                  <a:cubicBezTo>
                    <a:pt x="21972" y="161804"/>
                    <a:pt x="23103" y="162868"/>
                    <a:pt x="23936" y="164190"/>
                  </a:cubicBezTo>
                  <a:cubicBezTo>
                    <a:pt x="23732" y="164341"/>
                    <a:pt x="23548" y="164510"/>
                    <a:pt x="23392" y="164733"/>
                  </a:cubicBezTo>
                  <a:cubicBezTo>
                    <a:pt x="23171" y="165050"/>
                    <a:pt x="23176" y="165530"/>
                    <a:pt x="22979" y="165810"/>
                  </a:cubicBezTo>
                  <a:cubicBezTo>
                    <a:pt x="22431" y="166581"/>
                    <a:pt x="20229" y="166726"/>
                    <a:pt x="19292" y="166869"/>
                  </a:cubicBezTo>
                  <a:cubicBezTo>
                    <a:pt x="19054" y="166906"/>
                    <a:pt x="18821" y="166924"/>
                    <a:pt x="18594" y="166924"/>
                  </a:cubicBezTo>
                  <a:cubicBezTo>
                    <a:pt x="17229" y="166924"/>
                    <a:pt x="16093" y="166262"/>
                    <a:pt x="15386" y="164958"/>
                  </a:cubicBezTo>
                  <a:cubicBezTo>
                    <a:pt x="15061" y="164359"/>
                    <a:pt x="15077" y="163562"/>
                    <a:pt x="14580" y="163149"/>
                  </a:cubicBezTo>
                  <a:cubicBezTo>
                    <a:pt x="14822" y="162706"/>
                    <a:pt x="15176" y="162184"/>
                    <a:pt x="15403" y="162117"/>
                  </a:cubicBezTo>
                  <a:cubicBezTo>
                    <a:pt x="15498" y="162089"/>
                    <a:pt x="15600" y="162084"/>
                    <a:pt x="15704" y="162084"/>
                  </a:cubicBezTo>
                  <a:cubicBezTo>
                    <a:pt x="15767" y="162084"/>
                    <a:pt x="15831" y="162086"/>
                    <a:pt x="15895" y="162086"/>
                  </a:cubicBezTo>
                  <a:cubicBezTo>
                    <a:pt x="16000" y="162086"/>
                    <a:pt x="16105" y="162080"/>
                    <a:pt x="16204" y="162053"/>
                  </a:cubicBezTo>
                  <a:cubicBezTo>
                    <a:pt x="16443" y="161985"/>
                    <a:pt x="16885" y="161661"/>
                    <a:pt x="17166" y="161661"/>
                  </a:cubicBezTo>
                  <a:close/>
                  <a:moveTo>
                    <a:pt x="17680" y="191132"/>
                  </a:moveTo>
                  <a:cubicBezTo>
                    <a:pt x="17681" y="191134"/>
                    <a:pt x="17684" y="191137"/>
                    <a:pt x="17685" y="191139"/>
                  </a:cubicBezTo>
                  <a:lnTo>
                    <a:pt x="17681" y="191140"/>
                  </a:lnTo>
                  <a:cubicBezTo>
                    <a:pt x="17681" y="191137"/>
                    <a:pt x="17681" y="191134"/>
                    <a:pt x="17680" y="191132"/>
                  </a:cubicBezTo>
                  <a:close/>
                  <a:moveTo>
                    <a:pt x="28929" y="161994"/>
                  </a:moveTo>
                  <a:cubicBezTo>
                    <a:pt x="29025" y="162005"/>
                    <a:pt x="29125" y="162007"/>
                    <a:pt x="29222" y="162038"/>
                  </a:cubicBezTo>
                  <a:cubicBezTo>
                    <a:pt x="29208" y="162069"/>
                    <a:pt x="29205" y="162104"/>
                    <a:pt x="29208" y="162137"/>
                  </a:cubicBezTo>
                  <a:cubicBezTo>
                    <a:pt x="29250" y="162510"/>
                    <a:pt x="29251" y="162886"/>
                    <a:pt x="29213" y="163260"/>
                  </a:cubicBezTo>
                  <a:cubicBezTo>
                    <a:pt x="29174" y="163648"/>
                    <a:pt x="29138" y="164107"/>
                    <a:pt x="29035" y="164481"/>
                  </a:cubicBezTo>
                  <a:cubicBezTo>
                    <a:pt x="29024" y="164521"/>
                    <a:pt x="29059" y="164551"/>
                    <a:pt x="29093" y="164551"/>
                  </a:cubicBezTo>
                  <a:cubicBezTo>
                    <a:pt x="29110" y="164551"/>
                    <a:pt x="29127" y="164543"/>
                    <a:pt x="29138" y="164525"/>
                  </a:cubicBezTo>
                  <a:cubicBezTo>
                    <a:pt x="29364" y="164131"/>
                    <a:pt x="29542" y="163856"/>
                    <a:pt x="29623" y="163396"/>
                  </a:cubicBezTo>
                  <a:cubicBezTo>
                    <a:pt x="29661" y="163174"/>
                    <a:pt x="29680" y="162949"/>
                    <a:pt x="29681" y="162724"/>
                  </a:cubicBezTo>
                  <a:cubicBezTo>
                    <a:pt x="29716" y="162878"/>
                    <a:pt x="29738" y="163034"/>
                    <a:pt x="29765" y="163176"/>
                  </a:cubicBezTo>
                  <a:cubicBezTo>
                    <a:pt x="29855" y="163648"/>
                    <a:pt x="30021" y="164097"/>
                    <a:pt x="30404" y="164385"/>
                  </a:cubicBezTo>
                  <a:cubicBezTo>
                    <a:pt x="30141" y="164642"/>
                    <a:pt x="29877" y="164897"/>
                    <a:pt x="29600" y="165139"/>
                  </a:cubicBezTo>
                  <a:cubicBezTo>
                    <a:pt x="29265" y="165429"/>
                    <a:pt x="28845" y="165654"/>
                    <a:pt x="28549" y="165981"/>
                  </a:cubicBezTo>
                  <a:cubicBezTo>
                    <a:pt x="28424" y="166119"/>
                    <a:pt x="28516" y="166374"/>
                    <a:pt x="28696" y="166374"/>
                  </a:cubicBezTo>
                  <a:cubicBezTo>
                    <a:pt x="28719" y="166374"/>
                    <a:pt x="28744" y="166370"/>
                    <a:pt x="28770" y="166360"/>
                  </a:cubicBezTo>
                  <a:cubicBezTo>
                    <a:pt x="29176" y="166216"/>
                    <a:pt x="29531" y="165887"/>
                    <a:pt x="29859" y="165611"/>
                  </a:cubicBezTo>
                  <a:cubicBezTo>
                    <a:pt x="30244" y="165289"/>
                    <a:pt x="30602" y="164934"/>
                    <a:pt x="30910" y="164539"/>
                  </a:cubicBezTo>
                  <a:cubicBezTo>
                    <a:pt x="30935" y="164506"/>
                    <a:pt x="30952" y="164467"/>
                    <a:pt x="30959" y="164426"/>
                  </a:cubicBezTo>
                  <a:cubicBezTo>
                    <a:pt x="31119" y="164499"/>
                    <a:pt x="31289" y="164534"/>
                    <a:pt x="31490" y="164534"/>
                  </a:cubicBezTo>
                  <a:cubicBezTo>
                    <a:pt x="31576" y="164534"/>
                    <a:pt x="31668" y="164527"/>
                    <a:pt x="31767" y="164515"/>
                  </a:cubicBezTo>
                  <a:cubicBezTo>
                    <a:pt x="32204" y="164463"/>
                    <a:pt x="32579" y="164279"/>
                    <a:pt x="32969" y="164094"/>
                  </a:cubicBezTo>
                  <a:cubicBezTo>
                    <a:pt x="33201" y="163965"/>
                    <a:pt x="33435" y="163840"/>
                    <a:pt x="33673" y="163722"/>
                  </a:cubicBezTo>
                  <a:cubicBezTo>
                    <a:pt x="33941" y="163529"/>
                    <a:pt x="34193" y="163432"/>
                    <a:pt x="34429" y="163432"/>
                  </a:cubicBezTo>
                  <a:cubicBezTo>
                    <a:pt x="34726" y="163432"/>
                    <a:pt x="34997" y="163586"/>
                    <a:pt x="35241" y="163894"/>
                  </a:cubicBezTo>
                  <a:cubicBezTo>
                    <a:pt x="35999" y="164433"/>
                    <a:pt x="36090" y="164888"/>
                    <a:pt x="36271" y="165749"/>
                  </a:cubicBezTo>
                  <a:cubicBezTo>
                    <a:pt x="36379" y="166260"/>
                    <a:pt x="36473" y="166774"/>
                    <a:pt x="36575" y="167286"/>
                  </a:cubicBezTo>
                  <a:cubicBezTo>
                    <a:pt x="36595" y="167386"/>
                    <a:pt x="36614" y="167487"/>
                    <a:pt x="36634" y="167584"/>
                  </a:cubicBezTo>
                  <a:cubicBezTo>
                    <a:pt x="36417" y="168313"/>
                    <a:pt x="36114" y="168883"/>
                    <a:pt x="35586" y="169523"/>
                  </a:cubicBezTo>
                  <a:cubicBezTo>
                    <a:pt x="35223" y="169963"/>
                    <a:pt x="34954" y="170420"/>
                    <a:pt x="34704" y="170934"/>
                  </a:cubicBezTo>
                  <a:cubicBezTo>
                    <a:pt x="34470" y="171417"/>
                    <a:pt x="34205" y="171909"/>
                    <a:pt x="34017" y="172411"/>
                  </a:cubicBezTo>
                  <a:cubicBezTo>
                    <a:pt x="33750" y="173120"/>
                    <a:pt x="33834" y="173740"/>
                    <a:pt x="33757" y="174477"/>
                  </a:cubicBezTo>
                  <a:cubicBezTo>
                    <a:pt x="33749" y="174565"/>
                    <a:pt x="33833" y="174621"/>
                    <a:pt x="33912" y="174621"/>
                  </a:cubicBezTo>
                  <a:cubicBezTo>
                    <a:pt x="33961" y="174621"/>
                    <a:pt x="34008" y="174600"/>
                    <a:pt x="34031" y="174551"/>
                  </a:cubicBezTo>
                  <a:cubicBezTo>
                    <a:pt x="34394" y="173750"/>
                    <a:pt x="34163" y="173022"/>
                    <a:pt x="34536" y="172111"/>
                  </a:cubicBezTo>
                  <a:cubicBezTo>
                    <a:pt x="34807" y="171449"/>
                    <a:pt x="35103" y="170728"/>
                    <a:pt x="35507" y="170137"/>
                  </a:cubicBezTo>
                  <a:cubicBezTo>
                    <a:pt x="35958" y="169476"/>
                    <a:pt x="36510" y="168951"/>
                    <a:pt x="36766" y="168281"/>
                  </a:cubicBezTo>
                  <a:lnTo>
                    <a:pt x="36766" y="168281"/>
                  </a:lnTo>
                  <a:cubicBezTo>
                    <a:pt x="36957" y="169388"/>
                    <a:pt x="37001" y="170360"/>
                    <a:pt x="36460" y="171537"/>
                  </a:cubicBezTo>
                  <a:cubicBezTo>
                    <a:pt x="36419" y="171621"/>
                    <a:pt x="36417" y="171718"/>
                    <a:pt x="36453" y="171804"/>
                  </a:cubicBezTo>
                  <a:cubicBezTo>
                    <a:pt x="35512" y="173494"/>
                    <a:pt x="34905" y="175428"/>
                    <a:pt x="34300" y="177238"/>
                  </a:cubicBezTo>
                  <a:lnTo>
                    <a:pt x="34301" y="177238"/>
                  </a:lnTo>
                  <a:cubicBezTo>
                    <a:pt x="33768" y="178830"/>
                    <a:pt x="33533" y="180184"/>
                    <a:pt x="33461" y="181716"/>
                  </a:cubicBezTo>
                  <a:cubicBezTo>
                    <a:pt x="33413" y="181468"/>
                    <a:pt x="33363" y="181218"/>
                    <a:pt x="33310" y="180967"/>
                  </a:cubicBezTo>
                  <a:cubicBezTo>
                    <a:pt x="32899" y="179047"/>
                    <a:pt x="33749" y="177069"/>
                    <a:pt x="33791" y="175133"/>
                  </a:cubicBezTo>
                  <a:cubicBezTo>
                    <a:pt x="33792" y="175082"/>
                    <a:pt x="33753" y="175055"/>
                    <a:pt x="33713" y="175055"/>
                  </a:cubicBezTo>
                  <a:cubicBezTo>
                    <a:pt x="33679" y="175055"/>
                    <a:pt x="33645" y="175074"/>
                    <a:pt x="33632" y="175112"/>
                  </a:cubicBezTo>
                  <a:cubicBezTo>
                    <a:pt x="33104" y="176638"/>
                    <a:pt x="32536" y="178734"/>
                    <a:pt x="32643" y="180363"/>
                  </a:cubicBezTo>
                  <a:cubicBezTo>
                    <a:pt x="32705" y="181313"/>
                    <a:pt x="33071" y="182210"/>
                    <a:pt x="33141" y="183167"/>
                  </a:cubicBezTo>
                  <a:cubicBezTo>
                    <a:pt x="33190" y="183846"/>
                    <a:pt x="33167" y="184525"/>
                    <a:pt x="33240" y="185198"/>
                  </a:cubicBezTo>
                  <a:cubicBezTo>
                    <a:pt x="32989" y="186557"/>
                    <a:pt x="32493" y="187825"/>
                    <a:pt x="31741" y="189111"/>
                  </a:cubicBezTo>
                  <a:cubicBezTo>
                    <a:pt x="31234" y="189978"/>
                    <a:pt x="30659" y="190807"/>
                    <a:pt x="30052" y="191606"/>
                  </a:cubicBezTo>
                  <a:cubicBezTo>
                    <a:pt x="29434" y="192417"/>
                    <a:pt x="28634" y="192920"/>
                    <a:pt x="27921" y="193591"/>
                  </a:cubicBezTo>
                  <a:cubicBezTo>
                    <a:pt x="27905" y="193599"/>
                    <a:pt x="27890" y="193610"/>
                    <a:pt x="27876" y="193623"/>
                  </a:cubicBezTo>
                  <a:cubicBezTo>
                    <a:pt x="27428" y="194095"/>
                    <a:pt x="26960" y="194540"/>
                    <a:pt x="26409" y="194893"/>
                  </a:cubicBezTo>
                  <a:cubicBezTo>
                    <a:pt x="26146" y="195060"/>
                    <a:pt x="25795" y="195176"/>
                    <a:pt x="25584" y="195422"/>
                  </a:cubicBezTo>
                  <a:cubicBezTo>
                    <a:pt x="25504" y="195514"/>
                    <a:pt x="25469" y="195632"/>
                    <a:pt x="25412" y="195736"/>
                  </a:cubicBezTo>
                  <a:cubicBezTo>
                    <a:pt x="25378" y="195572"/>
                    <a:pt x="25232" y="195491"/>
                    <a:pt x="25076" y="195491"/>
                  </a:cubicBezTo>
                  <a:cubicBezTo>
                    <a:pt x="24966" y="195491"/>
                    <a:pt x="24850" y="195532"/>
                    <a:pt x="24766" y="195613"/>
                  </a:cubicBezTo>
                  <a:cubicBezTo>
                    <a:pt x="24403" y="195663"/>
                    <a:pt x="24105" y="195866"/>
                    <a:pt x="23821" y="196120"/>
                  </a:cubicBezTo>
                  <a:cubicBezTo>
                    <a:pt x="23587" y="196329"/>
                    <a:pt x="23359" y="196531"/>
                    <a:pt x="23026" y="196550"/>
                  </a:cubicBezTo>
                  <a:cubicBezTo>
                    <a:pt x="23008" y="196552"/>
                    <a:pt x="22990" y="196552"/>
                    <a:pt x="22972" y="196552"/>
                  </a:cubicBezTo>
                  <a:cubicBezTo>
                    <a:pt x="22843" y="196552"/>
                    <a:pt x="22719" y="196524"/>
                    <a:pt x="22595" y="196494"/>
                  </a:cubicBezTo>
                  <a:cubicBezTo>
                    <a:pt x="22589" y="196486"/>
                    <a:pt x="22583" y="196478"/>
                    <a:pt x="22575" y="196469"/>
                  </a:cubicBezTo>
                  <a:cubicBezTo>
                    <a:pt x="22376" y="196270"/>
                    <a:pt x="22332" y="195986"/>
                    <a:pt x="22177" y="195760"/>
                  </a:cubicBezTo>
                  <a:cubicBezTo>
                    <a:pt x="22043" y="195563"/>
                    <a:pt x="21839" y="195404"/>
                    <a:pt x="21674" y="195234"/>
                  </a:cubicBezTo>
                  <a:cubicBezTo>
                    <a:pt x="20877" y="194422"/>
                    <a:pt x="20696" y="193658"/>
                    <a:pt x="20638" y="192551"/>
                  </a:cubicBezTo>
                  <a:cubicBezTo>
                    <a:pt x="20620" y="192201"/>
                    <a:pt x="20613" y="191969"/>
                    <a:pt x="20319" y="191759"/>
                  </a:cubicBezTo>
                  <a:cubicBezTo>
                    <a:pt x="20163" y="191648"/>
                    <a:pt x="19983" y="191536"/>
                    <a:pt x="19796" y="191464"/>
                  </a:cubicBezTo>
                  <a:cubicBezTo>
                    <a:pt x="20447" y="190966"/>
                    <a:pt x="20791" y="189994"/>
                    <a:pt x="20471" y="189251"/>
                  </a:cubicBezTo>
                  <a:cubicBezTo>
                    <a:pt x="20463" y="189233"/>
                    <a:pt x="20448" y="189225"/>
                    <a:pt x="20433" y="189225"/>
                  </a:cubicBezTo>
                  <a:cubicBezTo>
                    <a:pt x="20406" y="189225"/>
                    <a:pt x="20376" y="189248"/>
                    <a:pt x="20376" y="189277"/>
                  </a:cubicBezTo>
                  <a:cubicBezTo>
                    <a:pt x="20365" y="189895"/>
                    <a:pt x="20169" y="190402"/>
                    <a:pt x="19716" y="190833"/>
                  </a:cubicBezTo>
                  <a:cubicBezTo>
                    <a:pt x="19553" y="190987"/>
                    <a:pt x="19438" y="191090"/>
                    <a:pt x="19222" y="191181"/>
                  </a:cubicBezTo>
                  <a:cubicBezTo>
                    <a:pt x="19078" y="191241"/>
                    <a:pt x="18966" y="191264"/>
                    <a:pt x="18864" y="191264"/>
                  </a:cubicBezTo>
                  <a:cubicBezTo>
                    <a:pt x="18675" y="191264"/>
                    <a:pt x="18517" y="191187"/>
                    <a:pt x="18247" y="191133"/>
                  </a:cubicBezTo>
                  <a:cubicBezTo>
                    <a:pt x="18188" y="191121"/>
                    <a:pt x="18127" y="191114"/>
                    <a:pt x="18066" y="191112"/>
                  </a:cubicBezTo>
                  <a:cubicBezTo>
                    <a:pt x="17921" y="190793"/>
                    <a:pt x="17773" y="190480"/>
                    <a:pt x="17703" y="190129"/>
                  </a:cubicBezTo>
                  <a:cubicBezTo>
                    <a:pt x="17614" y="189685"/>
                    <a:pt x="17648" y="189235"/>
                    <a:pt x="17574" y="188791"/>
                  </a:cubicBezTo>
                  <a:cubicBezTo>
                    <a:pt x="17565" y="188737"/>
                    <a:pt x="17512" y="188707"/>
                    <a:pt x="17460" y="188707"/>
                  </a:cubicBezTo>
                  <a:cubicBezTo>
                    <a:pt x="17419" y="188707"/>
                    <a:pt x="17378" y="188725"/>
                    <a:pt x="17360" y="188764"/>
                  </a:cubicBezTo>
                  <a:cubicBezTo>
                    <a:pt x="17242" y="189011"/>
                    <a:pt x="17194" y="189301"/>
                    <a:pt x="17200" y="189603"/>
                  </a:cubicBezTo>
                  <a:cubicBezTo>
                    <a:pt x="17161" y="189489"/>
                    <a:pt x="17113" y="189379"/>
                    <a:pt x="17048" y="189287"/>
                  </a:cubicBezTo>
                  <a:cubicBezTo>
                    <a:pt x="17030" y="189260"/>
                    <a:pt x="17004" y="189247"/>
                    <a:pt x="16978" y="189247"/>
                  </a:cubicBezTo>
                  <a:cubicBezTo>
                    <a:pt x="16951" y="189247"/>
                    <a:pt x="16924" y="189260"/>
                    <a:pt x="16905" y="189287"/>
                  </a:cubicBezTo>
                  <a:cubicBezTo>
                    <a:pt x="16654" y="189628"/>
                    <a:pt x="16814" y="190180"/>
                    <a:pt x="16933" y="190549"/>
                  </a:cubicBezTo>
                  <a:cubicBezTo>
                    <a:pt x="17003" y="190769"/>
                    <a:pt x="17076" y="191094"/>
                    <a:pt x="17224" y="191322"/>
                  </a:cubicBezTo>
                  <a:cubicBezTo>
                    <a:pt x="17169" y="191356"/>
                    <a:pt x="17119" y="191397"/>
                    <a:pt x="17072" y="191444"/>
                  </a:cubicBezTo>
                  <a:cubicBezTo>
                    <a:pt x="16780" y="191740"/>
                    <a:pt x="16879" y="192368"/>
                    <a:pt x="16888" y="192744"/>
                  </a:cubicBezTo>
                  <a:cubicBezTo>
                    <a:pt x="16905" y="193412"/>
                    <a:pt x="17308" y="193572"/>
                    <a:pt x="17429" y="194192"/>
                  </a:cubicBezTo>
                  <a:cubicBezTo>
                    <a:pt x="17438" y="194242"/>
                    <a:pt x="17472" y="194285"/>
                    <a:pt x="17520" y="194304"/>
                  </a:cubicBezTo>
                  <a:cubicBezTo>
                    <a:pt x="17543" y="194453"/>
                    <a:pt x="17562" y="194604"/>
                    <a:pt x="17445" y="194722"/>
                  </a:cubicBezTo>
                  <a:cubicBezTo>
                    <a:pt x="17371" y="194798"/>
                    <a:pt x="17248" y="194834"/>
                    <a:pt x="17150" y="194863"/>
                  </a:cubicBezTo>
                  <a:cubicBezTo>
                    <a:pt x="16904" y="194934"/>
                    <a:pt x="16634" y="194954"/>
                    <a:pt x="16365" y="194954"/>
                  </a:cubicBezTo>
                  <a:cubicBezTo>
                    <a:pt x="16145" y="194954"/>
                    <a:pt x="15926" y="194941"/>
                    <a:pt x="15719" y="194931"/>
                  </a:cubicBezTo>
                  <a:cubicBezTo>
                    <a:pt x="15716" y="194931"/>
                    <a:pt x="15712" y="194931"/>
                    <a:pt x="15708" y="194931"/>
                  </a:cubicBezTo>
                  <a:cubicBezTo>
                    <a:pt x="15578" y="194931"/>
                    <a:pt x="15462" y="195055"/>
                    <a:pt x="15465" y="195184"/>
                  </a:cubicBezTo>
                  <a:lnTo>
                    <a:pt x="15466" y="195255"/>
                  </a:lnTo>
                  <a:cubicBezTo>
                    <a:pt x="15468" y="195362"/>
                    <a:pt x="15542" y="195471"/>
                    <a:pt x="15651" y="195497"/>
                  </a:cubicBezTo>
                  <a:lnTo>
                    <a:pt x="15711" y="195511"/>
                  </a:lnTo>
                  <a:lnTo>
                    <a:pt x="15717" y="195511"/>
                  </a:lnTo>
                  <a:cubicBezTo>
                    <a:pt x="16168" y="196034"/>
                    <a:pt x="16515" y="196949"/>
                    <a:pt x="15694" y="197310"/>
                  </a:cubicBezTo>
                  <a:cubicBezTo>
                    <a:pt x="15471" y="197409"/>
                    <a:pt x="15220" y="197460"/>
                    <a:pt x="14971" y="197460"/>
                  </a:cubicBezTo>
                  <a:cubicBezTo>
                    <a:pt x="14408" y="197460"/>
                    <a:pt x="13860" y="197194"/>
                    <a:pt x="13683" y="196609"/>
                  </a:cubicBezTo>
                  <a:cubicBezTo>
                    <a:pt x="13645" y="196487"/>
                    <a:pt x="13524" y="196385"/>
                    <a:pt x="13394" y="196385"/>
                  </a:cubicBezTo>
                  <a:cubicBezTo>
                    <a:pt x="13367" y="196385"/>
                    <a:pt x="13340" y="196389"/>
                    <a:pt x="13313" y="196399"/>
                  </a:cubicBezTo>
                  <a:cubicBezTo>
                    <a:pt x="12976" y="196518"/>
                    <a:pt x="12679" y="196578"/>
                    <a:pt x="12376" y="196578"/>
                  </a:cubicBezTo>
                  <a:cubicBezTo>
                    <a:pt x="12146" y="196578"/>
                    <a:pt x="11911" y="196543"/>
                    <a:pt x="11653" y="196474"/>
                  </a:cubicBezTo>
                  <a:cubicBezTo>
                    <a:pt x="11627" y="196467"/>
                    <a:pt x="11603" y="196464"/>
                    <a:pt x="11579" y="196464"/>
                  </a:cubicBezTo>
                  <a:cubicBezTo>
                    <a:pt x="11337" y="196464"/>
                    <a:pt x="11226" y="196807"/>
                    <a:pt x="11451" y="196952"/>
                  </a:cubicBezTo>
                  <a:cubicBezTo>
                    <a:pt x="11743" y="197140"/>
                    <a:pt x="12048" y="197213"/>
                    <a:pt x="12360" y="197213"/>
                  </a:cubicBezTo>
                  <a:cubicBezTo>
                    <a:pt x="12645" y="197213"/>
                    <a:pt x="12936" y="197151"/>
                    <a:pt x="13226" y="197062"/>
                  </a:cubicBezTo>
                  <a:cubicBezTo>
                    <a:pt x="13564" y="197718"/>
                    <a:pt x="14283" y="198073"/>
                    <a:pt x="15014" y="198073"/>
                  </a:cubicBezTo>
                  <a:cubicBezTo>
                    <a:pt x="15455" y="198073"/>
                    <a:pt x="15901" y="197944"/>
                    <a:pt x="16270" y="197674"/>
                  </a:cubicBezTo>
                  <a:cubicBezTo>
                    <a:pt x="17033" y="197116"/>
                    <a:pt x="16859" y="196006"/>
                    <a:pt x="16220" y="195448"/>
                  </a:cubicBezTo>
                  <a:lnTo>
                    <a:pt x="16220" y="195448"/>
                  </a:lnTo>
                  <a:cubicBezTo>
                    <a:pt x="16240" y="195448"/>
                    <a:pt x="16260" y="195448"/>
                    <a:pt x="16280" y="195448"/>
                  </a:cubicBezTo>
                  <a:cubicBezTo>
                    <a:pt x="16730" y="195448"/>
                    <a:pt x="17204" y="195407"/>
                    <a:pt x="17566" y="195193"/>
                  </a:cubicBezTo>
                  <a:cubicBezTo>
                    <a:pt x="18080" y="194888"/>
                    <a:pt x="18010" y="194345"/>
                    <a:pt x="17843" y="193849"/>
                  </a:cubicBezTo>
                  <a:cubicBezTo>
                    <a:pt x="17840" y="193759"/>
                    <a:pt x="17813" y="193669"/>
                    <a:pt x="17747" y="193543"/>
                  </a:cubicBezTo>
                  <a:cubicBezTo>
                    <a:pt x="17521" y="193112"/>
                    <a:pt x="17308" y="193032"/>
                    <a:pt x="17370" y="192447"/>
                  </a:cubicBezTo>
                  <a:cubicBezTo>
                    <a:pt x="17422" y="191955"/>
                    <a:pt x="17616" y="191642"/>
                    <a:pt x="18030" y="191642"/>
                  </a:cubicBezTo>
                  <a:cubicBezTo>
                    <a:pt x="18081" y="191642"/>
                    <a:pt x="18135" y="191647"/>
                    <a:pt x="18193" y="191656"/>
                  </a:cubicBezTo>
                  <a:cubicBezTo>
                    <a:pt x="18461" y="191701"/>
                    <a:pt x="18620" y="191789"/>
                    <a:pt x="18888" y="191789"/>
                  </a:cubicBezTo>
                  <a:cubicBezTo>
                    <a:pt x="18918" y="191789"/>
                    <a:pt x="18950" y="191788"/>
                    <a:pt x="18983" y="191785"/>
                  </a:cubicBezTo>
                  <a:cubicBezTo>
                    <a:pt x="19093" y="191777"/>
                    <a:pt x="19200" y="191754"/>
                    <a:pt x="19304" y="191721"/>
                  </a:cubicBezTo>
                  <a:cubicBezTo>
                    <a:pt x="20405" y="192172"/>
                    <a:pt x="19923" y="193473"/>
                    <a:pt x="20296" y="194419"/>
                  </a:cubicBezTo>
                  <a:cubicBezTo>
                    <a:pt x="20495" y="194924"/>
                    <a:pt x="20841" y="195310"/>
                    <a:pt x="21207" y="195700"/>
                  </a:cubicBezTo>
                  <a:cubicBezTo>
                    <a:pt x="21530" y="196048"/>
                    <a:pt x="21642" y="196411"/>
                    <a:pt x="21891" y="196792"/>
                  </a:cubicBezTo>
                  <a:cubicBezTo>
                    <a:pt x="21945" y="196873"/>
                    <a:pt x="22034" y="196946"/>
                    <a:pt x="22135" y="196964"/>
                  </a:cubicBezTo>
                  <a:cubicBezTo>
                    <a:pt x="22347" y="197204"/>
                    <a:pt x="22695" y="197303"/>
                    <a:pt x="23029" y="197303"/>
                  </a:cubicBezTo>
                  <a:cubicBezTo>
                    <a:pt x="23149" y="197303"/>
                    <a:pt x="23267" y="197290"/>
                    <a:pt x="23377" y="197267"/>
                  </a:cubicBezTo>
                  <a:cubicBezTo>
                    <a:pt x="23972" y="197142"/>
                    <a:pt x="24403" y="196380"/>
                    <a:pt x="24978" y="196377"/>
                  </a:cubicBezTo>
                  <a:lnTo>
                    <a:pt x="24978" y="196377"/>
                  </a:lnTo>
                  <a:cubicBezTo>
                    <a:pt x="24796" y="196627"/>
                    <a:pt x="24595" y="196835"/>
                    <a:pt x="24237" y="197020"/>
                  </a:cubicBezTo>
                  <a:cubicBezTo>
                    <a:pt x="23656" y="197318"/>
                    <a:pt x="23379" y="197554"/>
                    <a:pt x="23027" y="198066"/>
                  </a:cubicBezTo>
                  <a:cubicBezTo>
                    <a:pt x="22794" y="198404"/>
                    <a:pt x="22442" y="198687"/>
                    <a:pt x="22228" y="199033"/>
                  </a:cubicBezTo>
                  <a:cubicBezTo>
                    <a:pt x="22038" y="199338"/>
                    <a:pt x="22126" y="199679"/>
                    <a:pt x="22049" y="200003"/>
                  </a:cubicBezTo>
                  <a:cubicBezTo>
                    <a:pt x="22043" y="200004"/>
                    <a:pt x="22037" y="200004"/>
                    <a:pt x="22032" y="200005"/>
                  </a:cubicBezTo>
                  <a:cubicBezTo>
                    <a:pt x="21535" y="200155"/>
                    <a:pt x="21120" y="200273"/>
                    <a:pt x="20638" y="200273"/>
                  </a:cubicBezTo>
                  <a:cubicBezTo>
                    <a:pt x="20502" y="200273"/>
                    <a:pt x="20361" y="200264"/>
                    <a:pt x="20212" y="200243"/>
                  </a:cubicBezTo>
                  <a:cubicBezTo>
                    <a:pt x="19806" y="200187"/>
                    <a:pt x="19422" y="200094"/>
                    <a:pt x="19012" y="200094"/>
                  </a:cubicBezTo>
                  <a:cubicBezTo>
                    <a:pt x="18966" y="200094"/>
                    <a:pt x="18920" y="200095"/>
                    <a:pt x="18873" y="200097"/>
                  </a:cubicBezTo>
                  <a:cubicBezTo>
                    <a:pt x="18322" y="200128"/>
                    <a:pt x="17867" y="200195"/>
                    <a:pt x="17450" y="200195"/>
                  </a:cubicBezTo>
                  <a:cubicBezTo>
                    <a:pt x="16830" y="200195"/>
                    <a:pt x="16296" y="200045"/>
                    <a:pt x="15663" y="199396"/>
                  </a:cubicBezTo>
                  <a:cubicBezTo>
                    <a:pt x="15151" y="198872"/>
                    <a:pt x="14765" y="198476"/>
                    <a:pt x="14073" y="198163"/>
                  </a:cubicBezTo>
                  <a:cubicBezTo>
                    <a:pt x="13045" y="197696"/>
                    <a:pt x="11212" y="197629"/>
                    <a:pt x="10580" y="196558"/>
                  </a:cubicBezTo>
                  <a:cubicBezTo>
                    <a:pt x="10860" y="195239"/>
                    <a:pt x="8860" y="193931"/>
                    <a:pt x="8007" y="193277"/>
                  </a:cubicBezTo>
                  <a:cubicBezTo>
                    <a:pt x="6985" y="192493"/>
                    <a:pt x="5765" y="192121"/>
                    <a:pt x="5691" y="190670"/>
                  </a:cubicBezTo>
                  <a:cubicBezTo>
                    <a:pt x="5646" y="189780"/>
                    <a:pt x="5537" y="188817"/>
                    <a:pt x="5073" y="188045"/>
                  </a:cubicBezTo>
                  <a:cubicBezTo>
                    <a:pt x="5151" y="187949"/>
                    <a:pt x="5167" y="187811"/>
                    <a:pt x="5046" y="187694"/>
                  </a:cubicBezTo>
                  <a:cubicBezTo>
                    <a:pt x="4554" y="187212"/>
                    <a:pt x="4234" y="186582"/>
                    <a:pt x="3761" y="186074"/>
                  </a:cubicBezTo>
                  <a:cubicBezTo>
                    <a:pt x="3467" y="185758"/>
                    <a:pt x="3234" y="185552"/>
                    <a:pt x="3112" y="185222"/>
                  </a:cubicBezTo>
                  <a:cubicBezTo>
                    <a:pt x="3544" y="185064"/>
                    <a:pt x="3830" y="184418"/>
                    <a:pt x="4038" y="184088"/>
                  </a:cubicBezTo>
                  <a:cubicBezTo>
                    <a:pt x="4506" y="183345"/>
                    <a:pt x="4531" y="183208"/>
                    <a:pt x="4412" y="182401"/>
                  </a:cubicBezTo>
                  <a:cubicBezTo>
                    <a:pt x="4279" y="181503"/>
                    <a:pt x="4530" y="180634"/>
                    <a:pt x="4409" y="179735"/>
                  </a:cubicBezTo>
                  <a:cubicBezTo>
                    <a:pt x="4274" y="178740"/>
                    <a:pt x="3725" y="177708"/>
                    <a:pt x="3256" y="176835"/>
                  </a:cubicBezTo>
                  <a:cubicBezTo>
                    <a:pt x="3233" y="176792"/>
                    <a:pt x="3196" y="176774"/>
                    <a:pt x="3159" y="176774"/>
                  </a:cubicBezTo>
                  <a:cubicBezTo>
                    <a:pt x="3088" y="176774"/>
                    <a:pt x="3014" y="176842"/>
                    <a:pt x="3032" y="176928"/>
                  </a:cubicBezTo>
                  <a:cubicBezTo>
                    <a:pt x="3169" y="177585"/>
                    <a:pt x="3360" y="178219"/>
                    <a:pt x="3558" y="178860"/>
                  </a:cubicBezTo>
                  <a:cubicBezTo>
                    <a:pt x="3831" y="179743"/>
                    <a:pt x="3739" y="180424"/>
                    <a:pt x="3659" y="181326"/>
                  </a:cubicBezTo>
                  <a:cubicBezTo>
                    <a:pt x="3630" y="181665"/>
                    <a:pt x="3661" y="181921"/>
                    <a:pt x="3693" y="182254"/>
                  </a:cubicBezTo>
                  <a:cubicBezTo>
                    <a:pt x="3738" y="182721"/>
                    <a:pt x="3841" y="183079"/>
                    <a:pt x="3638" y="183558"/>
                  </a:cubicBezTo>
                  <a:cubicBezTo>
                    <a:pt x="3588" y="183677"/>
                    <a:pt x="3243" y="184221"/>
                    <a:pt x="3020" y="184511"/>
                  </a:cubicBezTo>
                  <a:cubicBezTo>
                    <a:pt x="3034" y="184236"/>
                    <a:pt x="3104" y="184104"/>
                    <a:pt x="3201" y="183787"/>
                  </a:cubicBezTo>
                  <a:cubicBezTo>
                    <a:pt x="3466" y="182930"/>
                    <a:pt x="3343" y="181740"/>
                    <a:pt x="3043" y="180764"/>
                  </a:cubicBezTo>
                  <a:cubicBezTo>
                    <a:pt x="3080" y="180708"/>
                    <a:pt x="3092" y="180640"/>
                    <a:pt x="3078" y="180576"/>
                  </a:cubicBezTo>
                  <a:cubicBezTo>
                    <a:pt x="2586" y="178157"/>
                    <a:pt x="1626" y="175911"/>
                    <a:pt x="1260" y="173451"/>
                  </a:cubicBezTo>
                  <a:cubicBezTo>
                    <a:pt x="1069" y="172164"/>
                    <a:pt x="864" y="170846"/>
                    <a:pt x="823" y="169544"/>
                  </a:cubicBezTo>
                  <a:cubicBezTo>
                    <a:pt x="818" y="169406"/>
                    <a:pt x="819" y="169267"/>
                    <a:pt x="821" y="169129"/>
                  </a:cubicBezTo>
                  <a:lnTo>
                    <a:pt x="821" y="169129"/>
                  </a:lnTo>
                  <a:cubicBezTo>
                    <a:pt x="960" y="169279"/>
                    <a:pt x="1122" y="169420"/>
                    <a:pt x="1224" y="169582"/>
                  </a:cubicBezTo>
                  <a:cubicBezTo>
                    <a:pt x="1442" y="169925"/>
                    <a:pt x="1590" y="170367"/>
                    <a:pt x="1759" y="170734"/>
                  </a:cubicBezTo>
                  <a:cubicBezTo>
                    <a:pt x="2195" y="171676"/>
                    <a:pt x="2580" y="172473"/>
                    <a:pt x="2567" y="173546"/>
                  </a:cubicBezTo>
                  <a:cubicBezTo>
                    <a:pt x="2557" y="174351"/>
                    <a:pt x="2525" y="175102"/>
                    <a:pt x="2712" y="175891"/>
                  </a:cubicBezTo>
                  <a:cubicBezTo>
                    <a:pt x="2741" y="176010"/>
                    <a:pt x="2844" y="176065"/>
                    <a:pt x="2948" y="176065"/>
                  </a:cubicBezTo>
                  <a:cubicBezTo>
                    <a:pt x="3076" y="176065"/>
                    <a:pt x="3206" y="175980"/>
                    <a:pt x="3196" y="175825"/>
                  </a:cubicBezTo>
                  <a:cubicBezTo>
                    <a:pt x="3115" y="174541"/>
                    <a:pt x="3403" y="173032"/>
                    <a:pt x="2903" y="171840"/>
                  </a:cubicBezTo>
                  <a:cubicBezTo>
                    <a:pt x="2622" y="171167"/>
                    <a:pt x="2265" y="170515"/>
                    <a:pt x="1925" y="169870"/>
                  </a:cubicBezTo>
                  <a:cubicBezTo>
                    <a:pt x="1704" y="169450"/>
                    <a:pt x="1134" y="168926"/>
                    <a:pt x="825" y="168480"/>
                  </a:cubicBezTo>
                  <a:cubicBezTo>
                    <a:pt x="823" y="168258"/>
                    <a:pt x="804" y="168037"/>
                    <a:pt x="767" y="167817"/>
                  </a:cubicBezTo>
                  <a:cubicBezTo>
                    <a:pt x="681" y="167346"/>
                    <a:pt x="515" y="167034"/>
                    <a:pt x="511" y="166603"/>
                  </a:cubicBezTo>
                  <a:cubicBezTo>
                    <a:pt x="600" y="166576"/>
                    <a:pt x="662" y="166498"/>
                    <a:pt x="665" y="166406"/>
                  </a:cubicBezTo>
                  <a:cubicBezTo>
                    <a:pt x="728" y="165540"/>
                    <a:pt x="882" y="164783"/>
                    <a:pt x="1553" y="164165"/>
                  </a:cubicBezTo>
                  <a:cubicBezTo>
                    <a:pt x="1819" y="163922"/>
                    <a:pt x="2462" y="163291"/>
                    <a:pt x="2889" y="163272"/>
                  </a:cubicBezTo>
                  <a:cubicBezTo>
                    <a:pt x="2899" y="163271"/>
                    <a:pt x="2909" y="163271"/>
                    <a:pt x="2919" y="163271"/>
                  </a:cubicBezTo>
                  <a:cubicBezTo>
                    <a:pt x="3332" y="163271"/>
                    <a:pt x="3842" y="163623"/>
                    <a:pt x="4212" y="163789"/>
                  </a:cubicBezTo>
                  <a:cubicBezTo>
                    <a:pt x="4790" y="164047"/>
                    <a:pt x="5367" y="164225"/>
                    <a:pt x="5966" y="164225"/>
                  </a:cubicBezTo>
                  <a:cubicBezTo>
                    <a:pt x="6164" y="164225"/>
                    <a:pt x="6365" y="164205"/>
                    <a:pt x="6569" y="164163"/>
                  </a:cubicBezTo>
                  <a:cubicBezTo>
                    <a:pt x="6593" y="164256"/>
                    <a:pt x="6671" y="164338"/>
                    <a:pt x="6782" y="164338"/>
                  </a:cubicBezTo>
                  <a:cubicBezTo>
                    <a:pt x="6796" y="164338"/>
                    <a:pt x="6811" y="164336"/>
                    <a:pt x="6827" y="164334"/>
                  </a:cubicBezTo>
                  <a:cubicBezTo>
                    <a:pt x="7322" y="164239"/>
                    <a:pt x="7481" y="163855"/>
                    <a:pt x="7485" y="163391"/>
                  </a:cubicBezTo>
                  <a:cubicBezTo>
                    <a:pt x="7487" y="163071"/>
                    <a:pt x="7506" y="162782"/>
                    <a:pt x="7762" y="162546"/>
                  </a:cubicBezTo>
                  <a:cubicBezTo>
                    <a:pt x="7939" y="162382"/>
                    <a:pt x="8108" y="162347"/>
                    <a:pt x="8286" y="162347"/>
                  </a:cubicBezTo>
                  <a:cubicBezTo>
                    <a:pt x="8393" y="162347"/>
                    <a:pt x="8503" y="162360"/>
                    <a:pt x="8620" y="162364"/>
                  </a:cubicBezTo>
                  <a:cubicBezTo>
                    <a:pt x="8764" y="163381"/>
                    <a:pt x="9483" y="164411"/>
                    <a:pt x="10279" y="165006"/>
                  </a:cubicBezTo>
                  <a:cubicBezTo>
                    <a:pt x="10842" y="165427"/>
                    <a:pt x="11473" y="165628"/>
                    <a:pt x="12069" y="165628"/>
                  </a:cubicBezTo>
                  <a:cubicBezTo>
                    <a:pt x="13213" y="165628"/>
                    <a:pt x="14227" y="164889"/>
                    <a:pt x="14380" y="163553"/>
                  </a:cubicBezTo>
                  <a:cubicBezTo>
                    <a:pt x="14390" y="163530"/>
                    <a:pt x="14401" y="163505"/>
                    <a:pt x="14413" y="163480"/>
                  </a:cubicBezTo>
                  <a:cubicBezTo>
                    <a:pt x="14681" y="163880"/>
                    <a:pt x="14767" y="164572"/>
                    <a:pt x="14925" y="164947"/>
                  </a:cubicBezTo>
                  <a:cubicBezTo>
                    <a:pt x="15078" y="165312"/>
                    <a:pt x="15255" y="165656"/>
                    <a:pt x="15485" y="165978"/>
                  </a:cubicBezTo>
                  <a:cubicBezTo>
                    <a:pt x="15877" y="166528"/>
                    <a:pt x="16386" y="167005"/>
                    <a:pt x="17002" y="167292"/>
                  </a:cubicBezTo>
                  <a:cubicBezTo>
                    <a:pt x="17504" y="167525"/>
                    <a:pt x="18062" y="167618"/>
                    <a:pt x="18645" y="167618"/>
                  </a:cubicBezTo>
                  <a:cubicBezTo>
                    <a:pt x="19026" y="167618"/>
                    <a:pt x="19418" y="167578"/>
                    <a:pt x="19812" y="167512"/>
                  </a:cubicBezTo>
                  <a:lnTo>
                    <a:pt x="19812" y="167512"/>
                  </a:lnTo>
                  <a:cubicBezTo>
                    <a:pt x="19770" y="167562"/>
                    <a:pt x="19751" y="167627"/>
                    <a:pt x="19758" y="167692"/>
                  </a:cubicBezTo>
                  <a:cubicBezTo>
                    <a:pt x="19771" y="167832"/>
                    <a:pt x="19833" y="167925"/>
                    <a:pt x="19859" y="168044"/>
                  </a:cubicBezTo>
                  <a:cubicBezTo>
                    <a:pt x="19950" y="168497"/>
                    <a:pt x="19799" y="168834"/>
                    <a:pt x="19798" y="169274"/>
                  </a:cubicBezTo>
                  <a:cubicBezTo>
                    <a:pt x="19795" y="169993"/>
                    <a:pt x="20114" y="171942"/>
                    <a:pt x="18971" y="171942"/>
                  </a:cubicBezTo>
                  <a:cubicBezTo>
                    <a:pt x="18952" y="171942"/>
                    <a:pt x="18933" y="171941"/>
                    <a:pt x="18913" y="171940"/>
                  </a:cubicBezTo>
                  <a:cubicBezTo>
                    <a:pt x="18299" y="171905"/>
                    <a:pt x="18300" y="171572"/>
                    <a:pt x="18011" y="171191"/>
                  </a:cubicBezTo>
                  <a:cubicBezTo>
                    <a:pt x="17962" y="171125"/>
                    <a:pt x="17868" y="171094"/>
                    <a:pt x="17810" y="171035"/>
                  </a:cubicBezTo>
                  <a:cubicBezTo>
                    <a:pt x="17373" y="170576"/>
                    <a:pt x="17348" y="170441"/>
                    <a:pt x="17273" y="169906"/>
                  </a:cubicBezTo>
                  <a:cubicBezTo>
                    <a:pt x="17226" y="169565"/>
                    <a:pt x="17193" y="169227"/>
                    <a:pt x="17124" y="168889"/>
                  </a:cubicBezTo>
                  <a:cubicBezTo>
                    <a:pt x="17111" y="168824"/>
                    <a:pt x="17061" y="168796"/>
                    <a:pt x="17010" y="168796"/>
                  </a:cubicBezTo>
                  <a:cubicBezTo>
                    <a:pt x="16943" y="168796"/>
                    <a:pt x="16872" y="168843"/>
                    <a:pt x="16870" y="168923"/>
                  </a:cubicBezTo>
                  <a:cubicBezTo>
                    <a:pt x="16854" y="169452"/>
                    <a:pt x="16823" y="170083"/>
                    <a:pt x="16972" y="170602"/>
                  </a:cubicBezTo>
                  <a:cubicBezTo>
                    <a:pt x="17109" y="171082"/>
                    <a:pt x="17494" y="171440"/>
                    <a:pt x="17739" y="171858"/>
                  </a:cubicBezTo>
                  <a:cubicBezTo>
                    <a:pt x="17974" y="172261"/>
                    <a:pt x="18626" y="172634"/>
                    <a:pt x="19175" y="172634"/>
                  </a:cubicBezTo>
                  <a:cubicBezTo>
                    <a:pt x="19291" y="172634"/>
                    <a:pt x="19402" y="172618"/>
                    <a:pt x="19504" y="172581"/>
                  </a:cubicBezTo>
                  <a:cubicBezTo>
                    <a:pt x="20235" y="172321"/>
                    <a:pt x="20536" y="170944"/>
                    <a:pt x="20526" y="170260"/>
                  </a:cubicBezTo>
                  <a:cubicBezTo>
                    <a:pt x="20521" y="169974"/>
                    <a:pt x="20438" y="169696"/>
                    <a:pt x="20428" y="169413"/>
                  </a:cubicBezTo>
                  <a:cubicBezTo>
                    <a:pt x="20415" y="169002"/>
                    <a:pt x="20599" y="168783"/>
                    <a:pt x="20630" y="168410"/>
                  </a:cubicBezTo>
                  <a:cubicBezTo>
                    <a:pt x="20662" y="168004"/>
                    <a:pt x="20417" y="167942"/>
                    <a:pt x="20305" y="167619"/>
                  </a:cubicBezTo>
                  <a:cubicBezTo>
                    <a:pt x="20275" y="167534"/>
                    <a:pt x="20210" y="167481"/>
                    <a:pt x="20136" y="167452"/>
                  </a:cubicBezTo>
                  <a:cubicBezTo>
                    <a:pt x="21270" y="167221"/>
                    <a:pt x="22399" y="166799"/>
                    <a:pt x="23311" y="166498"/>
                  </a:cubicBezTo>
                  <a:cubicBezTo>
                    <a:pt x="23423" y="166459"/>
                    <a:pt x="23514" y="166358"/>
                    <a:pt x="23512" y="166234"/>
                  </a:cubicBezTo>
                  <a:cubicBezTo>
                    <a:pt x="23499" y="165588"/>
                    <a:pt x="23737" y="165033"/>
                    <a:pt x="24200" y="164631"/>
                  </a:cubicBezTo>
                  <a:cubicBezTo>
                    <a:pt x="24362" y="164919"/>
                    <a:pt x="24514" y="165213"/>
                    <a:pt x="24653" y="165508"/>
                  </a:cubicBezTo>
                  <a:cubicBezTo>
                    <a:pt x="24704" y="165615"/>
                    <a:pt x="24799" y="165660"/>
                    <a:pt x="24899" y="165660"/>
                  </a:cubicBezTo>
                  <a:cubicBezTo>
                    <a:pt x="24921" y="165660"/>
                    <a:pt x="24944" y="165658"/>
                    <a:pt x="24966" y="165653"/>
                  </a:cubicBezTo>
                  <a:cubicBezTo>
                    <a:pt x="25230" y="165720"/>
                    <a:pt x="25496" y="165776"/>
                    <a:pt x="25756" y="165776"/>
                  </a:cubicBezTo>
                  <a:cubicBezTo>
                    <a:pt x="26035" y="165776"/>
                    <a:pt x="26307" y="165712"/>
                    <a:pt x="26560" y="165528"/>
                  </a:cubicBezTo>
                  <a:cubicBezTo>
                    <a:pt x="26902" y="165278"/>
                    <a:pt x="27110" y="164799"/>
                    <a:pt x="27385" y="164496"/>
                  </a:cubicBezTo>
                  <a:cubicBezTo>
                    <a:pt x="27674" y="164177"/>
                    <a:pt x="27986" y="163953"/>
                    <a:pt x="28224" y="163587"/>
                  </a:cubicBezTo>
                  <a:cubicBezTo>
                    <a:pt x="28503" y="163160"/>
                    <a:pt x="28783" y="162573"/>
                    <a:pt x="28929" y="161994"/>
                  </a:cubicBezTo>
                  <a:close/>
                  <a:moveTo>
                    <a:pt x="22587" y="199831"/>
                  </a:moveTo>
                  <a:cubicBezTo>
                    <a:pt x="23239" y="199960"/>
                    <a:pt x="24011" y="199861"/>
                    <a:pt x="22917" y="201013"/>
                  </a:cubicBezTo>
                  <a:cubicBezTo>
                    <a:pt x="22773" y="201166"/>
                    <a:pt x="22302" y="201319"/>
                    <a:pt x="22136" y="201439"/>
                  </a:cubicBezTo>
                  <a:cubicBezTo>
                    <a:pt x="21874" y="201626"/>
                    <a:pt x="21711" y="201886"/>
                    <a:pt x="21466" y="202076"/>
                  </a:cubicBezTo>
                  <a:cubicBezTo>
                    <a:pt x="20771" y="202615"/>
                    <a:pt x="20512" y="202703"/>
                    <a:pt x="20066" y="202703"/>
                  </a:cubicBezTo>
                  <a:cubicBezTo>
                    <a:pt x="19901" y="202703"/>
                    <a:pt x="19710" y="202691"/>
                    <a:pt x="19463" y="202685"/>
                  </a:cubicBezTo>
                  <a:cubicBezTo>
                    <a:pt x="19434" y="202685"/>
                    <a:pt x="19404" y="202685"/>
                    <a:pt x="19374" y="202685"/>
                  </a:cubicBezTo>
                  <a:cubicBezTo>
                    <a:pt x="19151" y="202685"/>
                    <a:pt x="18923" y="202699"/>
                    <a:pt x="18701" y="202699"/>
                  </a:cubicBezTo>
                  <a:cubicBezTo>
                    <a:pt x="18656" y="202699"/>
                    <a:pt x="18612" y="202699"/>
                    <a:pt x="18568" y="202697"/>
                  </a:cubicBezTo>
                  <a:cubicBezTo>
                    <a:pt x="18384" y="202754"/>
                    <a:pt x="18201" y="202783"/>
                    <a:pt x="18018" y="202783"/>
                  </a:cubicBezTo>
                  <a:cubicBezTo>
                    <a:pt x="17687" y="202783"/>
                    <a:pt x="17358" y="202689"/>
                    <a:pt x="17030" y="202503"/>
                  </a:cubicBezTo>
                  <a:cubicBezTo>
                    <a:pt x="16967" y="202388"/>
                    <a:pt x="16894" y="202278"/>
                    <a:pt x="16813" y="202177"/>
                  </a:cubicBezTo>
                  <a:cubicBezTo>
                    <a:pt x="16627" y="202015"/>
                    <a:pt x="16511" y="201818"/>
                    <a:pt x="16300" y="201664"/>
                  </a:cubicBezTo>
                  <a:cubicBezTo>
                    <a:pt x="16184" y="201584"/>
                    <a:pt x="16060" y="201519"/>
                    <a:pt x="15929" y="201466"/>
                  </a:cubicBezTo>
                  <a:cubicBezTo>
                    <a:pt x="15200" y="201361"/>
                    <a:pt x="15003" y="200921"/>
                    <a:pt x="15321" y="200157"/>
                  </a:cubicBezTo>
                  <a:lnTo>
                    <a:pt x="15321" y="200157"/>
                  </a:lnTo>
                  <a:cubicBezTo>
                    <a:pt x="15471" y="200345"/>
                    <a:pt x="15639" y="200513"/>
                    <a:pt x="15873" y="200626"/>
                  </a:cubicBezTo>
                  <a:cubicBezTo>
                    <a:pt x="16409" y="200886"/>
                    <a:pt x="16998" y="200953"/>
                    <a:pt x="17599" y="200953"/>
                  </a:cubicBezTo>
                  <a:cubicBezTo>
                    <a:pt x="18233" y="200953"/>
                    <a:pt x="18881" y="200878"/>
                    <a:pt x="19493" y="200878"/>
                  </a:cubicBezTo>
                  <a:cubicBezTo>
                    <a:pt x="19676" y="200878"/>
                    <a:pt x="19856" y="200885"/>
                    <a:pt x="20032" y="200902"/>
                  </a:cubicBezTo>
                  <a:cubicBezTo>
                    <a:pt x="20330" y="200932"/>
                    <a:pt x="20650" y="200974"/>
                    <a:pt x="20957" y="200974"/>
                  </a:cubicBezTo>
                  <a:cubicBezTo>
                    <a:pt x="21418" y="200974"/>
                    <a:pt x="21847" y="200879"/>
                    <a:pt x="22119" y="200505"/>
                  </a:cubicBezTo>
                  <a:cubicBezTo>
                    <a:pt x="22374" y="200372"/>
                    <a:pt x="22481" y="200109"/>
                    <a:pt x="22587" y="199831"/>
                  </a:cubicBezTo>
                  <a:close/>
                  <a:moveTo>
                    <a:pt x="16835" y="203200"/>
                  </a:moveTo>
                  <a:cubicBezTo>
                    <a:pt x="17077" y="203424"/>
                    <a:pt x="17316" y="203495"/>
                    <a:pt x="17569" y="203495"/>
                  </a:cubicBezTo>
                  <a:cubicBezTo>
                    <a:pt x="17906" y="203495"/>
                    <a:pt x="18266" y="203369"/>
                    <a:pt x="18691" y="203317"/>
                  </a:cubicBezTo>
                  <a:cubicBezTo>
                    <a:pt x="18814" y="203302"/>
                    <a:pt x="18942" y="203296"/>
                    <a:pt x="19072" y="203296"/>
                  </a:cubicBezTo>
                  <a:cubicBezTo>
                    <a:pt x="19440" y="203296"/>
                    <a:pt x="19828" y="203342"/>
                    <a:pt x="20205" y="203342"/>
                  </a:cubicBezTo>
                  <a:cubicBezTo>
                    <a:pt x="20414" y="203342"/>
                    <a:pt x="20619" y="203328"/>
                    <a:pt x="20815" y="203285"/>
                  </a:cubicBezTo>
                  <a:cubicBezTo>
                    <a:pt x="20962" y="203423"/>
                    <a:pt x="21140" y="203536"/>
                    <a:pt x="21326" y="203626"/>
                  </a:cubicBezTo>
                  <a:cubicBezTo>
                    <a:pt x="21096" y="203858"/>
                    <a:pt x="20825" y="204037"/>
                    <a:pt x="20480" y="204049"/>
                  </a:cubicBezTo>
                  <a:cubicBezTo>
                    <a:pt x="20442" y="204051"/>
                    <a:pt x="20404" y="204051"/>
                    <a:pt x="20367" y="204051"/>
                  </a:cubicBezTo>
                  <a:cubicBezTo>
                    <a:pt x="20124" y="204051"/>
                    <a:pt x="19887" y="204026"/>
                    <a:pt x="19648" y="204026"/>
                  </a:cubicBezTo>
                  <a:cubicBezTo>
                    <a:pt x="19503" y="204026"/>
                    <a:pt x="19357" y="204036"/>
                    <a:pt x="19209" y="204065"/>
                  </a:cubicBezTo>
                  <a:cubicBezTo>
                    <a:pt x="19067" y="204092"/>
                    <a:pt x="19098" y="204281"/>
                    <a:pt x="19209" y="204323"/>
                  </a:cubicBezTo>
                  <a:cubicBezTo>
                    <a:pt x="19544" y="204449"/>
                    <a:pt x="19960" y="204536"/>
                    <a:pt x="20370" y="204536"/>
                  </a:cubicBezTo>
                  <a:cubicBezTo>
                    <a:pt x="20570" y="204536"/>
                    <a:pt x="20768" y="204515"/>
                    <a:pt x="20954" y="204468"/>
                  </a:cubicBezTo>
                  <a:lnTo>
                    <a:pt x="20954" y="204468"/>
                  </a:lnTo>
                  <a:cubicBezTo>
                    <a:pt x="20933" y="204535"/>
                    <a:pt x="20893" y="204594"/>
                    <a:pt x="20839" y="204637"/>
                  </a:cubicBezTo>
                  <a:cubicBezTo>
                    <a:pt x="20675" y="204772"/>
                    <a:pt x="20469" y="204689"/>
                    <a:pt x="20294" y="204786"/>
                  </a:cubicBezTo>
                  <a:cubicBezTo>
                    <a:pt x="20249" y="204811"/>
                    <a:pt x="20213" y="204882"/>
                    <a:pt x="20235" y="204932"/>
                  </a:cubicBezTo>
                  <a:cubicBezTo>
                    <a:pt x="20302" y="205092"/>
                    <a:pt x="20444" y="205149"/>
                    <a:pt x="20599" y="205150"/>
                  </a:cubicBezTo>
                  <a:cubicBezTo>
                    <a:pt x="20585" y="205254"/>
                    <a:pt x="20582" y="205364"/>
                    <a:pt x="20573" y="205460"/>
                  </a:cubicBezTo>
                  <a:cubicBezTo>
                    <a:pt x="20564" y="205536"/>
                    <a:pt x="20573" y="205647"/>
                    <a:pt x="20496" y="205682"/>
                  </a:cubicBezTo>
                  <a:cubicBezTo>
                    <a:pt x="20479" y="205690"/>
                    <a:pt x="20459" y="205693"/>
                    <a:pt x="20436" y="205693"/>
                  </a:cubicBezTo>
                  <a:cubicBezTo>
                    <a:pt x="20373" y="205693"/>
                    <a:pt x="20295" y="205668"/>
                    <a:pt x="20250" y="205656"/>
                  </a:cubicBezTo>
                  <a:cubicBezTo>
                    <a:pt x="20226" y="205649"/>
                    <a:pt x="20202" y="205646"/>
                    <a:pt x="20180" y="205646"/>
                  </a:cubicBezTo>
                  <a:cubicBezTo>
                    <a:pt x="19900" y="205646"/>
                    <a:pt x="19804" y="206105"/>
                    <a:pt x="20109" y="206163"/>
                  </a:cubicBezTo>
                  <a:cubicBezTo>
                    <a:pt x="20118" y="206166"/>
                    <a:pt x="20127" y="206167"/>
                    <a:pt x="20136" y="206168"/>
                  </a:cubicBezTo>
                  <a:cubicBezTo>
                    <a:pt x="19821" y="206523"/>
                    <a:pt x="19509" y="206878"/>
                    <a:pt x="19197" y="207243"/>
                  </a:cubicBezTo>
                  <a:cubicBezTo>
                    <a:pt x="19113" y="207340"/>
                    <a:pt x="19062" y="207381"/>
                    <a:pt x="19024" y="207381"/>
                  </a:cubicBezTo>
                  <a:cubicBezTo>
                    <a:pt x="18955" y="207381"/>
                    <a:pt x="18934" y="207241"/>
                    <a:pt x="18845" y="207068"/>
                  </a:cubicBezTo>
                  <a:cubicBezTo>
                    <a:pt x="18738" y="206859"/>
                    <a:pt x="18628" y="206650"/>
                    <a:pt x="18523" y="206440"/>
                  </a:cubicBezTo>
                  <a:cubicBezTo>
                    <a:pt x="18474" y="206341"/>
                    <a:pt x="18437" y="206217"/>
                    <a:pt x="18390" y="206100"/>
                  </a:cubicBezTo>
                  <a:lnTo>
                    <a:pt x="18390" y="206100"/>
                  </a:lnTo>
                  <a:cubicBezTo>
                    <a:pt x="18569" y="206124"/>
                    <a:pt x="18748" y="206137"/>
                    <a:pt x="18928" y="206139"/>
                  </a:cubicBezTo>
                  <a:cubicBezTo>
                    <a:pt x="19006" y="206140"/>
                    <a:pt x="19090" y="206144"/>
                    <a:pt x="19176" y="206144"/>
                  </a:cubicBezTo>
                  <a:cubicBezTo>
                    <a:pt x="19415" y="206144"/>
                    <a:pt x="19660" y="206112"/>
                    <a:pt x="19769" y="205887"/>
                  </a:cubicBezTo>
                  <a:cubicBezTo>
                    <a:pt x="19804" y="205816"/>
                    <a:pt x="19796" y="205740"/>
                    <a:pt x="19743" y="205681"/>
                  </a:cubicBezTo>
                  <a:cubicBezTo>
                    <a:pt x="19642" y="205569"/>
                    <a:pt x="19521" y="205538"/>
                    <a:pt x="19392" y="205538"/>
                  </a:cubicBezTo>
                  <a:cubicBezTo>
                    <a:pt x="19243" y="205538"/>
                    <a:pt x="19082" y="205580"/>
                    <a:pt x="18928" y="205589"/>
                  </a:cubicBezTo>
                  <a:cubicBezTo>
                    <a:pt x="18794" y="205597"/>
                    <a:pt x="18661" y="205601"/>
                    <a:pt x="18527" y="205601"/>
                  </a:cubicBezTo>
                  <a:cubicBezTo>
                    <a:pt x="18360" y="205601"/>
                    <a:pt x="18193" y="205595"/>
                    <a:pt x="18026" y="205582"/>
                  </a:cubicBezTo>
                  <a:cubicBezTo>
                    <a:pt x="18026" y="205524"/>
                    <a:pt x="18024" y="205467"/>
                    <a:pt x="18018" y="205411"/>
                  </a:cubicBezTo>
                  <a:cubicBezTo>
                    <a:pt x="18311" y="205387"/>
                    <a:pt x="18599" y="205265"/>
                    <a:pt x="18884" y="205221"/>
                  </a:cubicBezTo>
                  <a:cubicBezTo>
                    <a:pt x="18948" y="205211"/>
                    <a:pt x="19014" y="205208"/>
                    <a:pt x="19082" y="205208"/>
                  </a:cubicBezTo>
                  <a:cubicBezTo>
                    <a:pt x="19239" y="205208"/>
                    <a:pt x="19403" y="205226"/>
                    <a:pt x="19560" y="205226"/>
                  </a:cubicBezTo>
                  <a:cubicBezTo>
                    <a:pt x="19733" y="205226"/>
                    <a:pt x="19898" y="205204"/>
                    <a:pt x="20036" y="205111"/>
                  </a:cubicBezTo>
                  <a:cubicBezTo>
                    <a:pt x="20152" y="205033"/>
                    <a:pt x="20170" y="204890"/>
                    <a:pt x="20078" y="204785"/>
                  </a:cubicBezTo>
                  <a:cubicBezTo>
                    <a:pt x="19932" y="204617"/>
                    <a:pt x="19706" y="204566"/>
                    <a:pt x="19466" y="204566"/>
                  </a:cubicBezTo>
                  <a:cubicBezTo>
                    <a:pt x="19211" y="204566"/>
                    <a:pt x="18940" y="204624"/>
                    <a:pt x="18730" y="204663"/>
                  </a:cubicBezTo>
                  <a:cubicBezTo>
                    <a:pt x="18477" y="204711"/>
                    <a:pt x="18218" y="204852"/>
                    <a:pt x="17963" y="204875"/>
                  </a:cubicBezTo>
                  <a:cubicBezTo>
                    <a:pt x="17916" y="204879"/>
                    <a:pt x="17881" y="204882"/>
                    <a:pt x="17856" y="204882"/>
                  </a:cubicBezTo>
                  <a:cubicBezTo>
                    <a:pt x="17747" y="204882"/>
                    <a:pt x="17823" y="204828"/>
                    <a:pt x="17817" y="204626"/>
                  </a:cubicBezTo>
                  <a:cubicBezTo>
                    <a:pt x="17815" y="204568"/>
                    <a:pt x="17808" y="204510"/>
                    <a:pt x="17795" y="204453"/>
                  </a:cubicBezTo>
                  <a:lnTo>
                    <a:pt x="17795" y="204453"/>
                  </a:lnTo>
                  <a:cubicBezTo>
                    <a:pt x="17834" y="204456"/>
                    <a:pt x="17874" y="204458"/>
                    <a:pt x="17913" y="204458"/>
                  </a:cubicBezTo>
                  <a:cubicBezTo>
                    <a:pt x="18103" y="204458"/>
                    <a:pt x="18294" y="204420"/>
                    <a:pt x="18467" y="204357"/>
                  </a:cubicBezTo>
                  <a:cubicBezTo>
                    <a:pt x="18704" y="204271"/>
                    <a:pt x="18703" y="203857"/>
                    <a:pt x="18435" y="203857"/>
                  </a:cubicBezTo>
                  <a:cubicBezTo>
                    <a:pt x="18423" y="203857"/>
                    <a:pt x="18412" y="203858"/>
                    <a:pt x="18399" y="203859"/>
                  </a:cubicBezTo>
                  <a:cubicBezTo>
                    <a:pt x="18242" y="203879"/>
                    <a:pt x="18069" y="203933"/>
                    <a:pt x="17908" y="203933"/>
                  </a:cubicBezTo>
                  <a:cubicBezTo>
                    <a:pt x="17879" y="203933"/>
                    <a:pt x="17850" y="203931"/>
                    <a:pt x="17822" y="203927"/>
                  </a:cubicBezTo>
                  <a:cubicBezTo>
                    <a:pt x="17588" y="203896"/>
                    <a:pt x="17570" y="203772"/>
                    <a:pt x="17429" y="203632"/>
                  </a:cubicBezTo>
                  <a:cubicBezTo>
                    <a:pt x="17257" y="203460"/>
                    <a:pt x="17109" y="203426"/>
                    <a:pt x="16869" y="203423"/>
                  </a:cubicBezTo>
                  <a:cubicBezTo>
                    <a:pt x="16846" y="203423"/>
                    <a:pt x="16709" y="203438"/>
                    <a:pt x="16627" y="203438"/>
                  </a:cubicBezTo>
                  <a:cubicBezTo>
                    <a:pt x="16591" y="203438"/>
                    <a:pt x="16565" y="203435"/>
                    <a:pt x="16565" y="203427"/>
                  </a:cubicBezTo>
                  <a:cubicBezTo>
                    <a:pt x="16565" y="203420"/>
                    <a:pt x="16817" y="203230"/>
                    <a:pt x="16829" y="203213"/>
                  </a:cubicBezTo>
                  <a:cubicBezTo>
                    <a:pt x="16831" y="203208"/>
                    <a:pt x="16832" y="203205"/>
                    <a:pt x="16835" y="203200"/>
                  </a:cubicBezTo>
                  <a:close/>
                  <a:moveTo>
                    <a:pt x="13006" y="1"/>
                  </a:moveTo>
                  <a:cubicBezTo>
                    <a:pt x="12992" y="1"/>
                    <a:pt x="12979" y="1"/>
                    <a:pt x="12965" y="2"/>
                  </a:cubicBezTo>
                  <a:cubicBezTo>
                    <a:pt x="12951" y="4"/>
                    <a:pt x="12937" y="8"/>
                    <a:pt x="12923" y="13"/>
                  </a:cubicBezTo>
                  <a:cubicBezTo>
                    <a:pt x="12922" y="14"/>
                    <a:pt x="12921" y="14"/>
                    <a:pt x="12920" y="14"/>
                  </a:cubicBezTo>
                  <a:cubicBezTo>
                    <a:pt x="12917" y="14"/>
                    <a:pt x="12915" y="13"/>
                    <a:pt x="12913" y="13"/>
                  </a:cubicBezTo>
                  <a:cubicBezTo>
                    <a:pt x="12673" y="71"/>
                    <a:pt x="12479" y="278"/>
                    <a:pt x="12470" y="530"/>
                  </a:cubicBezTo>
                  <a:cubicBezTo>
                    <a:pt x="12468" y="586"/>
                    <a:pt x="12476" y="643"/>
                    <a:pt x="12491" y="696"/>
                  </a:cubicBezTo>
                  <a:cubicBezTo>
                    <a:pt x="12280" y="623"/>
                    <a:pt x="12067" y="558"/>
                    <a:pt x="11859" y="500"/>
                  </a:cubicBezTo>
                  <a:cubicBezTo>
                    <a:pt x="11690" y="454"/>
                    <a:pt x="11483" y="392"/>
                    <a:pt x="11289" y="392"/>
                  </a:cubicBezTo>
                  <a:cubicBezTo>
                    <a:pt x="11176" y="392"/>
                    <a:pt x="11068" y="413"/>
                    <a:pt x="10973" y="469"/>
                  </a:cubicBezTo>
                  <a:cubicBezTo>
                    <a:pt x="10610" y="689"/>
                    <a:pt x="10670" y="1148"/>
                    <a:pt x="10964" y="1353"/>
                  </a:cubicBezTo>
                  <a:cubicBezTo>
                    <a:pt x="10832" y="1622"/>
                    <a:pt x="10815" y="1917"/>
                    <a:pt x="10939" y="2194"/>
                  </a:cubicBezTo>
                  <a:cubicBezTo>
                    <a:pt x="10867" y="2234"/>
                    <a:pt x="10789" y="2254"/>
                    <a:pt x="10703" y="2254"/>
                  </a:cubicBezTo>
                  <a:cubicBezTo>
                    <a:pt x="10628" y="2254"/>
                    <a:pt x="10546" y="2238"/>
                    <a:pt x="10460" y="2207"/>
                  </a:cubicBezTo>
                  <a:cubicBezTo>
                    <a:pt x="10376" y="2218"/>
                    <a:pt x="10290" y="2222"/>
                    <a:pt x="10202" y="2222"/>
                  </a:cubicBezTo>
                  <a:cubicBezTo>
                    <a:pt x="9882" y="2222"/>
                    <a:pt x="9537" y="2167"/>
                    <a:pt x="9221" y="2167"/>
                  </a:cubicBezTo>
                  <a:cubicBezTo>
                    <a:pt x="9195" y="2167"/>
                    <a:pt x="9170" y="2167"/>
                    <a:pt x="9145" y="2168"/>
                  </a:cubicBezTo>
                  <a:cubicBezTo>
                    <a:pt x="8260" y="2196"/>
                    <a:pt x="7214" y="2275"/>
                    <a:pt x="7087" y="3360"/>
                  </a:cubicBezTo>
                  <a:cubicBezTo>
                    <a:pt x="6989" y="4206"/>
                    <a:pt x="7721" y="5114"/>
                    <a:pt x="8494" y="5401"/>
                  </a:cubicBezTo>
                  <a:cubicBezTo>
                    <a:pt x="8643" y="5456"/>
                    <a:pt x="8785" y="5480"/>
                    <a:pt x="8924" y="5480"/>
                  </a:cubicBezTo>
                  <a:cubicBezTo>
                    <a:pt x="9140" y="5480"/>
                    <a:pt x="9351" y="5423"/>
                    <a:pt x="9578" y="5340"/>
                  </a:cubicBezTo>
                  <a:cubicBezTo>
                    <a:pt x="10148" y="5131"/>
                    <a:pt x="10795" y="4975"/>
                    <a:pt x="11394" y="4764"/>
                  </a:cubicBezTo>
                  <a:cubicBezTo>
                    <a:pt x="11478" y="4929"/>
                    <a:pt x="11654" y="5065"/>
                    <a:pt x="11817" y="5171"/>
                  </a:cubicBezTo>
                  <a:cubicBezTo>
                    <a:pt x="12227" y="5436"/>
                    <a:pt x="12111" y="5914"/>
                    <a:pt x="12339" y="6264"/>
                  </a:cubicBezTo>
                  <a:cubicBezTo>
                    <a:pt x="11979" y="6669"/>
                    <a:pt x="11778" y="7216"/>
                    <a:pt x="11999" y="7684"/>
                  </a:cubicBezTo>
                  <a:cubicBezTo>
                    <a:pt x="11753" y="7745"/>
                    <a:pt x="11497" y="7811"/>
                    <a:pt x="11309" y="7968"/>
                  </a:cubicBezTo>
                  <a:cubicBezTo>
                    <a:pt x="11039" y="8194"/>
                    <a:pt x="11040" y="8579"/>
                    <a:pt x="10698" y="8784"/>
                  </a:cubicBezTo>
                  <a:cubicBezTo>
                    <a:pt x="10335" y="9001"/>
                    <a:pt x="9933" y="8997"/>
                    <a:pt x="9528" y="9001"/>
                  </a:cubicBezTo>
                  <a:cubicBezTo>
                    <a:pt x="8736" y="9009"/>
                    <a:pt x="8717" y="9247"/>
                    <a:pt x="8815" y="9962"/>
                  </a:cubicBezTo>
                  <a:cubicBezTo>
                    <a:pt x="8912" y="10670"/>
                    <a:pt x="9360" y="11220"/>
                    <a:pt x="10129" y="11264"/>
                  </a:cubicBezTo>
                  <a:cubicBezTo>
                    <a:pt x="10153" y="11266"/>
                    <a:pt x="10177" y="11267"/>
                    <a:pt x="10201" y="11267"/>
                  </a:cubicBezTo>
                  <a:cubicBezTo>
                    <a:pt x="10828" y="11267"/>
                    <a:pt x="11233" y="10772"/>
                    <a:pt x="11214" y="10185"/>
                  </a:cubicBezTo>
                  <a:cubicBezTo>
                    <a:pt x="11471" y="10085"/>
                    <a:pt x="11735" y="10000"/>
                    <a:pt x="11994" y="9908"/>
                  </a:cubicBezTo>
                  <a:lnTo>
                    <a:pt x="11994" y="9908"/>
                  </a:lnTo>
                  <a:cubicBezTo>
                    <a:pt x="11887" y="10297"/>
                    <a:pt x="11706" y="10689"/>
                    <a:pt x="11729" y="11102"/>
                  </a:cubicBezTo>
                  <a:cubicBezTo>
                    <a:pt x="11743" y="11356"/>
                    <a:pt x="11832" y="11595"/>
                    <a:pt x="11968" y="11813"/>
                  </a:cubicBezTo>
                  <a:cubicBezTo>
                    <a:pt x="11739" y="11859"/>
                    <a:pt x="11634" y="12251"/>
                    <a:pt x="11684" y="12485"/>
                  </a:cubicBezTo>
                  <a:cubicBezTo>
                    <a:pt x="11743" y="12757"/>
                    <a:pt x="11835" y="13028"/>
                    <a:pt x="11832" y="13314"/>
                  </a:cubicBezTo>
                  <a:cubicBezTo>
                    <a:pt x="11828" y="13523"/>
                    <a:pt x="11739" y="13696"/>
                    <a:pt x="11692" y="13881"/>
                  </a:cubicBezTo>
                  <a:cubicBezTo>
                    <a:pt x="11641" y="13876"/>
                    <a:pt x="11611" y="13875"/>
                    <a:pt x="11545" y="13825"/>
                  </a:cubicBezTo>
                  <a:cubicBezTo>
                    <a:pt x="11503" y="13793"/>
                    <a:pt x="11471" y="13755"/>
                    <a:pt x="11427" y="13725"/>
                  </a:cubicBezTo>
                  <a:cubicBezTo>
                    <a:pt x="11332" y="13664"/>
                    <a:pt x="11223" y="13636"/>
                    <a:pt x="11113" y="13636"/>
                  </a:cubicBezTo>
                  <a:cubicBezTo>
                    <a:pt x="10966" y="13636"/>
                    <a:pt x="10818" y="13686"/>
                    <a:pt x="10702" y="13776"/>
                  </a:cubicBezTo>
                  <a:cubicBezTo>
                    <a:pt x="10488" y="13941"/>
                    <a:pt x="10393" y="14207"/>
                    <a:pt x="10362" y="14466"/>
                  </a:cubicBezTo>
                  <a:cubicBezTo>
                    <a:pt x="10328" y="14742"/>
                    <a:pt x="10319" y="15171"/>
                    <a:pt x="10521" y="15391"/>
                  </a:cubicBezTo>
                  <a:cubicBezTo>
                    <a:pt x="10516" y="15417"/>
                    <a:pt x="10515" y="15444"/>
                    <a:pt x="10516" y="15471"/>
                  </a:cubicBezTo>
                  <a:cubicBezTo>
                    <a:pt x="10528" y="15630"/>
                    <a:pt x="10618" y="15773"/>
                    <a:pt x="10758" y="15849"/>
                  </a:cubicBezTo>
                  <a:cubicBezTo>
                    <a:pt x="10817" y="15881"/>
                    <a:pt x="10879" y="15894"/>
                    <a:pt x="10942" y="15894"/>
                  </a:cubicBezTo>
                  <a:cubicBezTo>
                    <a:pt x="11053" y="15894"/>
                    <a:pt x="11165" y="15853"/>
                    <a:pt x="11259" y="15796"/>
                  </a:cubicBezTo>
                  <a:cubicBezTo>
                    <a:pt x="11267" y="15790"/>
                    <a:pt x="11276" y="15782"/>
                    <a:pt x="11286" y="15778"/>
                  </a:cubicBezTo>
                  <a:cubicBezTo>
                    <a:pt x="11352" y="16110"/>
                    <a:pt x="11612" y="16425"/>
                    <a:pt x="11931" y="16538"/>
                  </a:cubicBezTo>
                  <a:cubicBezTo>
                    <a:pt x="11888" y="16620"/>
                    <a:pt x="11856" y="16706"/>
                    <a:pt x="11833" y="16794"/>
                  </a:cubicBezTo>
                  <a:cubicBezTo>
                    <a:pt x="11773" y="17030"/>
                    <a:pt x="11942" y="17485"/>
                    <a:pt x="11921" y="17801"/>
                  </a:cubicBezTo>
                  <a:cubicBezTo>
                    <a:pt x="11740" y="17715"/>
                    <a:pt x="11536" y="17673"/>
                    <a:pt x="11333" y="17673"/>
                  </a:cubicBezTo>
                  <a:cubicBezTo>
                    <a:pt x="10746" y="17673"/>
                    <a:pt x="10164" y="18021"/>
                    <a:pt x="10151" y="18663"/>
                  </a:cubicBezTo>
                  <a:cubicBezTo>
                    <a:pt x="10143" y="19092"/>
                    <a:pt x="10345" y="19499"/>
                    <a:pt x="10678" y="19764"/>
                  </a:cubicBezTo>
                  <a:cubicBezTo>
                    <a:pt x="10851" y="19901"/>
                    <a:pt x="11167" y="20079"/>
                    <a:pt x="11432" y="20079"/>
                  </a:cubicBezTo>
                  <a:cubicBezTo>
                    <a:pt x="11506" y="20079"/>
                    <a:pt x="11576" y="20065"/>
                    <a:pt x="11638" y="20033"/>
                  </a:cubicBezTo>
                  <a:cubicBezTo>
                    <a:pt x="11657" y="20046"/>
                    <a:pt x="11678" y="20059"/>
                    <a:pt x="11698" y="20071"/>
                  </a:cubicBezTo>
                  <a:cubicBezTo>
                    <a:pt x="11618" y="20179"/>
                    <a:pt x="11589" y="20335"/>
                    <a:pt x="11585" y="20474"/>
                  </a:cubicBezTo>
                  <a:cubicBezTo>
                    <a:pt x="11579" y="20649"/>
                    <a:pt x="11614" y="20818"/>
                    <a:pt x="11665" y="20985"/>
                  </a:cubicBezTo>
                  <a:cubicBezTo>
                    <a:pt x="11758" y="21293"/>
                    <a:pt x="11798" y="21528"/>
                    <a:pt x="11760" y="21848"/>
                  </a:cubicBezTo>
                  <a:cubicBezTo>
                    <a:pt x="11758" y="21865"/>
                    <a:pt x="11760" y="21882"/>
                    <a:pt x="11765" y="21897"/>
                  </a:cubicBezTo>
                  <a:cubicBezTo>
                    <a:pt x="11691" y="22086"/>
                    <a:pt x="11635" y="22283"/>
                    <a:pt x="11601" y="22484"/>
                  </a:cubicBezTo>
                  <a:cubicBezTo>
                    <a:pt x="11557" y="22479"/>
                    <a:pt x="11513" y="22477"/>
                    <a:pt x="11469" y="22477"/>
                  </a:cubicBezTo>
                  <a:cubicBezTo>
                    <a:pt x="11371" y="22477"/>
                    <a:pt x="11273" y="22485"/>
                    <a:pt x="11176" y="22485"/>
                  </a:cubicBezTo>
                  <a:cubicBezTo>
                    <a:pt x="11116" y="22485"/>
                    <a:pt x="11057" y="22482"/>
                    <a:pt x="10998" y="22472"/>
                  </a:cubicBezTo>
                  <a:cubicBezTo>
                    <a:pt x="10773" y="22431"/>
                    <a:pt x="10714" y="22192"/>
                    <a:pt x="10487" y="22162"/>
                  </a:cubicBezTo>
                  <a:cubicBezTo>
                    <a:pt x="10463" y="22159"/>
                    <a:pt x="10440" y="22158"/>
                    <a:pt x="10417" y="22158"/>
                  </a:cubicBezTo>
                  <a:cubicBezTo>
                    <a:pt x="10001" y="22158"/>
                    <a:pt x="9888" y="22688"/>
                    <a:pt x="9879" y="23022"/>
                  </a:cubicBezTo>
                  <a:cubicBezTo>
                    <a:pt x="9866" y="23468"/>
                    <a:pt x="10150" y="23693"/>
                    <a:pt x="10567" y="23759"/>
                  </a:cubicBezTo>
                  <a:cubicBezTo>
                    <a:pt x="10695" y="23780"/>
                    <a:pt x="10843" y="23796"/>
                    <a:pt x="10993" y="23796"/>
                  </a:cubicBezTo>
                  <a:cubicBezTo>
                    <a:pt x="11095" y="23796"/>
                    <a:pt x="11197" y="23788"/>
                    <a:pt x="11294" y="23769"/>
                  </a:cubicBezTo>
                  <a:lnTo>
                    <a:pt x="11294" y="23769"/>
                  </a:lnTo>
                  <a:cubicBezTo>
                    <a:pt x="11232" y="23853"/>
                    <a:pt x="11170" y="23936"/>
                    <a:pt x="11126" y="24021"/>
                  </a:cubicBezTo>
                  <a:cubicBezTo>
                    <a:pt x="11078" y="24111"/>
                    <a:pt x="11004" y="24181"/>
                    <a:pt x="10991" y="24300"/>
                  </a:cubicBezTo>
                  <a:cubicBezTo>
                    <a:pt x="10950" y="24662"/>
                    <a:pt x="11260" y="24800"/>
                    <a:pt x="11543" y="24897"/>
                  </a:cubicBezTo>
                  <a:cubicBezTo>
                    <a:pt x="11423" y="25006"/>
                    <a:pt x="11340" y="25146"/>
                    <a:pt x="11299" y="25340"/>
                  </a:cubicBezTo>
                  <a:cubicBezTo>
                    <a:pt x="11262" y="25525"/>
                    <a:pt x="11333" y="25693"/>
                    <a:pt x="11323" y="25872"/>
                  </a:cubicBezTo>
                  <a:cubicBezTo>
                    <a:pt x="11312" y="26074"/>
                    <a:pt x="11286" y="26186"/>
                    <a:pt x="11251" y="26286"/>
                  </a:cubicBezTo>
                  <a:cubicBezTo>
                    <a:pt x="11111" y="26241"/>
                    <a:pt x="10938" y="26219"/>
                    <a:pt x="10762" y="26219"/>
                  </a:cubicBezTo>
                  <a:cubicBezTo>
                    <a:pt x="10496" y="26219"/>
                    <a:pt x="10223" y="26269"/>
                    <a:pt x="10045" y="26360"/>
                  </a:cubicBezTo>
                  <a:cubicBezTo>
                    <a:pt x="9828" y="26472"/>
                    <a:pt x="9762" y="26717"/>
                    <a:pt x="9571" y="26862"/>
                  </a:cubicBezTo>
                  <a:cubicBezTo>
                    <a:pt x="9387" y="27000"/>
                    <a:pt x="9191" y="27037"/>
                    <a:pt x="9054" y="27240"/>
                  </a:cubicBezTo>
                  <a:cubicBezTo>
                    <a:pt x="8620" y="27877"/>
                    <a:pt x="8963" y="28813"/>
                    <a:pt x="9581" y="29212"/>
                  </a:cubicBezTo>
                  <a:cubicBezTo>
                    <a:pt x="9441" y="29290"/>
                    <a:pt x="9269" y="29314"/>
                    <a:pt x="9142" y="29416"/>
                  </a:cubicBezTo>
                  <a:cubicBezTo>
                    <a:pt x="8570" y="29878"/>
                    <a:pt x="8591" y="31178"/>
                    <a:pt x="8982" y="31751"/>
                  </a:cubicBezTo>
                  <a:cubicBezTo>
                    <a:pt x="9302" y="32220"/>
                    <a:pt x="9655" y="32528"/>
                    <a:pt x="10141" y="32528"/>
                  </a:cubicBezTo>
                  <a:cubicBezTo>
                    <a:pt x="10246" y="32528"/>
                    <a:pt x="10357" y="32513"/>
                    <a:pt x="10475" y="32483"/>
                  </a:cubicBezTo>
                  <a:lnTo>
                    <a:pt x="10475" y="32483"/>
                  </a:lnTo>
                  <a:cubicBezTo>
                    <a:pt x="10423" y="32715"/>
                    <a:pt x="10417" y="32917"/>
                    <a:pt x="10445" y="33185"/>
                  </a:cubicBezTo>
                  <a:cubicBezTo>
                    <a:pt x="10445" y="33188"/>
                    <a:pt x="10448" y="33190"/>
                    <a:pt x="10448" y="33193"/>
                  </a:cubicBezTo>
                  <a:cubicBezTo>
                    <a:pt x="10436" y="33194"/>
                    <a:pt x="10425" y="33195"/>
                    <a:pt x="10414" y="33195"/>
                  </a:cubicBezTo>
                  <a:cubicBezTo>
                    <a:pt x="10262" y="33195"/>
                    <a:pt x="10185" y="33048"/>
                    <a:pt x="9971" y="32962"/>
                  </a:cubicBezTo>
                  <a:cubicBezTo>
                    <a:pt x="9852" y="32914"/>
                    <a:pt x="9719" y="32894"/>
                    <a:pt x="9580" y="32894"/>
                  </a:cubicBezTo>
                  <a:cubicBezTo>
                    <a:pt x="9126" y="32894"/>
                    <a:pt x="8603" y="33105"/>
                    <a:pt x="8245" y="33242"/>
                  </a:cubicBezTo>
                  <a:cubicBezTo>
                    <a:pt x="7579" y="33495"/>
                    <a:pt x="6331" y="34087"/>
                    <a:pt x="6759" y="34984"/>
                  </a:cubicBezTo>
                  <a:cubicBezTo>
                    <a:pt x="6761" y="34988"/>
                    <a:pt x="6763" y="34991"/>
                    <a:pt x="6767" y="34996"/>
                  </a:cubicBezTo>
                  <a:cubicBezTo>
                    <a:pt x="6771" y="35631"/>
                    <a:pt x="7583" y="36188"/>
                    <a:pt x="8008" y="36521"/>
                  </a:cubicBezTo>
                  <a:cubicBezTo>
                    <a:pt x="8137" y="36623"/>
                    <a:pt x="8310" y="36716"/>
                    <a:pt x="8503" y="36792"/>
                  </a:cubicBezTo>
                  <a:cubicBezTo>
                    <a:pt x="7862" y="37144"/>
                    <a:pt x="8118" y="37986"/>
                    <a:pt x="8404" y="38511"/>
                  </a:cubicBezTo>
                  <a:cubicBezTo>
                    <a:pt x="8716" y="39083"/>
                    <a:pt x="8774" y="40538"/>
                    <a:pt x="9683" y="40538"/>
                  </a:cubicBezTo>
                  <a:cubicBezTo>
                    <a:pt x="9710" y="40538"/>
                    <a:pt x="9737" y="40536"/>
                    <a:pt x="9766" y="40534"/>
                  </a:cubicBezTo>
                  <a:cubicBezTo>
                    <a:pt x="9806" y="40530"/>
                    <a:pt x="9846" y="40515"/>
                    <a:pt x="9876" y="40488"/>
                  </a:cubicBezTo>
                  <a:cubicBezTo>
                    <a:pt x="10053" y="40533"/>
                    <a:pt x="10240" y="40561"/>
                    <a:pt x="10425" y="40561"/>
                  </a:cubicBezTo>
                  <a:cubicBezTo>
                    <a:pt x="10638" y="40561"/>
                    <a:pt x="10848" y="40524"/>
                    <a:pt x="11035" y="40433"/>
                  </a:cubicBezTo>
                  <a:cubicBezTo>
                    <a:pt x="11153" y="40377"/>
                    <a:pt x="11096" y="40244"/>
                    <a:pt x="11269" y="40221"/>
                  </a:cubicBezTo>
                  <a:cubicBezTo>
                    <a:pt x="11318" y="40214"/>
                    <a:pt x="11354" y="40211"/>
                    <a:pt x="11383" y="40211"/>
                  </a:cubicBezTo>
                  <a:cubicBezTo>
                    <a:pt x="11520" y="40211"/>
                    <a:pt x="11474" y="40289"/>
                    <a:pt x="11687" y="40463"/>
                  </a:cubicBezTo>
                  <a:cubicBezTo>
                    <a:pt x="12212" y="40893"/>
                    <a:pt x="12737" y="40943"/>
                    <a:pt x="13189" y="41562"/>
                  </a:cubicBezTo>
                  <a:cubicBezTo>
                    <a:pt x="13446" y="41917"/>
                    <a:pt x="13629" y="42273"/>
                    <a:pt x="13917" y="42571"/>
                  </a:cubicBezTo>
                  <a:cubicBezTo>
                    <a:pt x="13898" y="42573"/>
                    <a:pt x="13878" y="42573"/>
                    <a:pt x="13858" y="42573"/>
                  </a:cubicBezTo>
                  <a:cubicBezTo>
                    <a:pt x="13164" y="42573"/>
                    <a:pt x="11890" y="41792"/>
                    <a:pt x="11297" y="41721"/>
                  </a:cubicBezTo>
                  <a:cubicBezTo>
                    <a:pt x="11156" y="41704"/>
                    <a:pt x="11006" y="41693"/>
                    <a:pt x="10854" y="41693"/>
                  </a:cubicBezTo>
                  <a:cubicBezTo>
                    <a:pt x="10405" y="41693"/>
                    <a:pt x="9937" y="41788"/>
                    <a:pt x="9616" y="42103"/>
                  </a:cubicBezTo>
                  <a:cubicBezTo>
                    <a:pt x="8901" y="42807"/>
                    <a:pt x="9550" y="44379"/>
                    <a:pt x="10177" y="44936"/>
                  </a:cubicBezTo>
                  <a:cubicBezTo>
                    <a:pt x="10435" y="45165"/>
                    <a:pt x="10712" y="45225"/>
                    <a:pt x="11001" y="45225"/>
                  </a:cubicBezTo>
                  <a:cubicBezTo>
                    <a:pt x="11315" y="45225"/>
                    <a:pt x="11643" y="45155"/>
                    <a:pt x="11977" y="45155"/>
                  </a:cubicBezTo>
                  <a:cubicBezTo>
                    <a:pt x="12044" y="45155"/>
                    <a:pt x="12110" y="45157"/>
                    <a:pt x="12177" y="45164"/>
                  </a:cubicBezTo>
                  <a:cubicBezTo>
                    <a:pt x="12301" y="45106"/>
                    <a:pt x="12416" y="45077"/>
                    <a:pt x="12522" y="45077"/>
                  </a:cubicBezTo>
                  <a:cubicBezTo>
                    <a:pt x="12728" y="45077"/>
                    <a:pt x="12901" y="45186"/>
                    <a:pt x="13040" y="45404"/>
                  </a:cubicBezTo>
                  <a:cubicBezTo>
                    <a:pt x="13303" y="45576"/>
                    <a:pt x="13516" y="45815"/>
                    <a:pt x="13654" y="46097"/>
                  </a:cubicBezTo>
                  <a:cubicBezTo>
                    <a:pt x="13918" y="46448"/>
                    <a:pt x="14087" y="46877"/>
                    <a:pt x="14379" y="47206"/>
                  </a:cubicBezTo>
                  <a:cubicBezTo>
                    <a:pt x="14490" y="47330"/>
                    <a:pt x="14614" y="47443"/>
                    <a:pt x="14751" y="47539"/>
                  </a:cubicBezTo>
                  <a:cubicBezTo>
                    <a:pt x="14034" y="47477"/>
                    <a:pt x="13547" y="47094"/>
                    <a:pt x="12902" y="46614"/>
                  </a:cubicBezTo>
                  <a:cubicBezTo>
                    <a:pt x="12538" y="46344"/>
                    <a:pt x="12153" y="45994"/>
                    <a:pt x="11689" y="45916"/>
                  </a:cubicBezTo>
                  <a:cubicBezTo>
                    <a:pt x="11613" y="45904"/>
                    <a:pt x="11539" y="45898"/>
                    <a:pt x="11466" y="45898"/>
                  </a:cubicBezTo>
                  <a:cubicBezTo>
                    <a:pt x="10796" y="45898"/>
                    <a:pt x="10216" y="46395"/>
                    <a:pt x="9975" y="47013"/>
                  </a:cubicBezTo>
                  <a:cubicBezTo>
                    <a:pt x="9446" y="48365"/>
                    <a:pt x="10254" y="50318"/>
                    <a:pt x="11677" y="50318"/>
                  </a:cubicBezTo>
                  <a:cubicBezTo>
                    <a:pt x="11902" y="50318"/>
                    <a:pt x="12142" y="50269"/>
                    <a:pt x="12394" y="50162"/>
                  </a:cubicBezTo>
                  <a:cubicBezTo>
                    <a:pt x="12403" y="50157"/>
                    <a:pt x="12411" y="50152"/>
                    <a:pt x="12418" y="50145"/>
                  </a:cubicBezTo>
                  <a:cubicBezTo>
                    <a:pt x="13463" y="50195"/>
                    <a:pt x="14748" y="50211"/>
                    <a:pt x="14979" y="51467"/>
                  </a:cubicBezTo>
                  <a:cubicBezTo>
                    <a:pt x="15032" y="51764"/>
                    <a:pt x="15096" y="52080"/>
                    <a:pt x="15299" y="52244"/>
                  </a:cubicBezTo>
                  <a:cubicBezTo>
                    <a:pt x="15126" y="52330"/>
                    <a:pt x="14986" y="52471"/>
                    <a:pt x="14902" y="52645"/>
                  </a:cubicBezTo>
                  <a:cubicBezTo>
                    <a:pt x="14797" y="52856"/>
                    <a:pt x="14803" y="53099"/>
                    <a:pt x="14730" y="53320"/>
                  </a:cubicBezTo>
                  <a:cubicBezTo>
                    <a:pt x="14628" y="53628"/>
                    <a:pt x="14399" y="53805"/>
                    <a:pt x="14236" y="54061"/>
                  </a:cubicBezTo>
                  <a:cubicBezTo>
                    <a:pt x="13856" y="53815"/>
                    <a:pt x="13457" y="53597"/>
                    <a:pt x="13063" y="53381"/>
                  </a:cubicBezTo>
                  <a:cubicBezTo>
                    <a:pt x="12706" y="53187"/>
                    <a:pt x="12311" y="52939"/>
                    <a:pt x="11892" y="52924"/>
                  </a:cubicBezTo>
                  <a:cubicBezTo>
                    <a:pt x="11878" y="52924"/>
                    <a:pt x="11866" y="52924"/>
                    <a:pt x="11853" y="52924"/>
                  </a:cubicBezTo>
                  <a:cubicBezTo>
                    <a:pt x="11003" y="52924"/>
                    <a:pt x="10758" y="53855"/>
                    <a:pt x="10480" y="54503"/>
                  </a:cubicBezTo>
                  <a:cubicBezTo>
                    <a:pt x="10478" y="54510"/>
                    <a:pt x="10475" y="54519"/>
                    <a:pt x="10474" y="54527"/>
                  </a:cubicBezTo>
                  <a:cubicBezTo>
                    <a:pt x="10472" y="54532"/>
                    <a:pt x="10468" y="54534"/>
                    <a:pt x="10466" y="54539"/>
                  </a:cubicBezTo>
                  <a:cubicBezTo>
                    <a:pt x="10314" y="54937"/>
                    <a:pt x="10295" y="55211"/>
                    <a:pt x="10547" y="55564"/>
                  </a:cubicBezTo>
                  <a:cubicBezTo>
                    <a:pt x="10660" y="55721"/>
                    <a:pt x="10824" y="55831"/>
                    <a:pt x="10950" y="55977"/>
                  </a:cubicBezTo>
                  <a:cubicBezTo>
                    <a:pt x="11177" y="56240"/>
                    <a:pt x="11186" y="56575"/>
                    <a:pt x="11335" y="56840"/>
                  </a:cubicBezTo>
                  <a:cubicBezTo>
                    <a:pt x="11508" y="57149"/>
                    <a:pt x="11672" y="57171"/>
                    <a:pt x="12044" y="57226"/>
                  </a:cubicBezTo>
                  <a:cubicBezTo>
                    <a:pt x="12248" y="57256"/>
                    <a:pt x="12450" y="57264"/>
                    <a:pt x="12650" y="57264"/>
                  </a:cubicBezTo>
                  <a:cubicBezTo>
                    <a:pt x="12871" y="57264"/>
                    <a:pt x="13091" y="57255"/>
                    <a:pt x="13311" y="57255"/>
                  </a:cubicBezTo>
                  <a:cubicBezTo>
                    <a:pt x="13647" y="57255"/>
                    <a:pt x="13983" y="57277"/>
                    <a:pt x="14323" y="57392"/>
                  </a:cubicBezTo>
                  <a:cubicBezTo>
                    <a:pt x="14339" y="57398"/>
                    <a:pt x="14355" y="57400"/>
                    <a:pt x="14371" y="57400"/>
                  </a:cubicBezTo>
                  <a:cubicBezTo>
                    <a:pt x="14389" y="57400"/>
                    <a:pt x="14407" y="57397"/>
                    <a:pt x="14425" y="57390"/>
                  </a:cubicBezTo>
                  <a:cubicBezTo>
                    <a:pt x="14654" y="57710"/>
                    <a:pt x="14859" y="58034"/>
                    <a:pt x="14950" y="58502"/>
                  </a:cubicBezTo>
                  <a:cubicBezTo>
                    <a:pt x="15018" y="58849"/>
                    <a:pt x="14919" y="59044"/>
                    <a:pt x="15141" y="59378"/>
                  </a:cubicBezTo>
                  <a:cubicBezTo>
                    <a:pt x="15153" y="59396"/>
                    <a:pt x="15169" y="59411"/>
                    <a:pt x="15181" y="59428"/>
                  </a:cubicBezTo>
                  <a:cubicBezTo>
                    <a:pt x="15074" y="59494"/>
                    <a:pt x="14989" y="59592"/>
                    <a:pt x="14942" y="59709"/>
                  </a:cubicBezTo>
                  <a:cubicBezTo>
                    <a:pt x="14816" y="59992"/>
                    <a:pt x="14975" y="60503"/>
                    <a:pt x="14690" y="60692"/>
                  </a:cubicBezTo>
                  <a:cubicBezTo>
                    <a:pt x="14689" y="60693"/>
                    <a:pt x="14687" y="60696"/>
                    <a:pt x="14685" y="60698"/>
                  </a:cubicBezTo>
                  <a:cubicBezTo>
                    <a:pt x="14097" y="60594"/>
                    <a:pt x="13646" y="60244"/>
                    <a:pt x="13066" y="60139"/>
                  </a:cubicBezTo>
                  <a:cubicBezTo>
                    <a:pt x="12956" y="60119"/>
                    <a:pt x="12844" y="60111"/>
                    <a:pt x="12729" y="60111"/>
                  </a:cubicBezTo>
                  <a:cubicBezTo>
                    <a:pt x="12361" y="60111"/>
                    <a:pt x="11975" y="60200"/>
                    <a:pt x="11636" y="60299"/>
                  </a:cubicBezTo>
                  <a:cubicBezTo>
                    <a:pt x="10781" y="60550"/>
                    <a:pt x="10298" y="61176"/>
                    <a:pt x="10193" y="62057"/>
                  </a:cubicBezTo>
                  <a:cubicBezTo>
                    <a:pt x="10117" y="62691"/>
                    <a:pt x="10175" y="63514"/>
                    <a:pt x="10884" y="63748"/>
                  </a:cubicBezTo>
                  <a:cubicBezTo>
                    <a:pt x="11118" y="63826"/>
                    <a:pt x="11398" y="63847"/>
                    <a:pt x="11678" y="63847"/>
                  </a:cubicBezTo>
                  <a:cubicBezTo>
                    <a:pt x="11919" y="63847"/>
                    <a:pt x="12160" y="63831"/>
                    <a:pt x="12370" y="63823"/>
                  </a:cubicBezTo>
                  <a:cubicBezTo>
                    <a:pt x="12799" y="63808"/>
                    <a:pt x="13242" y="63510"/>
                    <a:pt x="13639" y="63510"/>
                  </a:cubicBezTo>
                  <a:cubicBezTo>
                    <a:pt x="13813" y="63510"/>
                    <a:pt x="13979" y="63567"/>
                    <a:pt x="14130" y="63731"/>
                  </a:cubicBezTo>
                  <a:cubicBezTo>
                    <a:pt x="14144" y="63746"/>
                    <a:pt x="14161" y="63758"/>
                    <a:pt x="14179" y="63766"/>
                  </a:cubicBezTo>
                  <a:cubicBezTo>
                    <a:pt x="14201" y="63983"/>
                    <a:pt x="14148" y="64220"/>
                    <a:pt x="14251" y="64423"/>
                  </a:cubicBezTo>
                  <a:cubicBezTo>
                    <a:pt x="14335" y="64585"/>
                    <a:pt x="14497" y="64692"/>
                    <a:pt x="14674" y="64787"/>
                  </a:cubicBezTo>
                  <a:cubicBezTo>
                    <a:pt x="14555" y="65049"/>
                    <a:pt x="14561" y="65362"/>
                    <a:pt x="14674" y="65632"/>
                  </a:cubicBezTo>
                  <a:cubicBezTo>
                    <a:pt x="14637" y="65660"/>
                    <a:pt x="14604" y="65692"/>
                    <a:pt x="14574" y="65728"/>
                  </a:cubicBezTo>
                  <a:cubicBezTo>
                    <a:pt x="14388" y="65946"/>
                    <a:pt x="14328" y="66225"/>
                    <a:pt x="14376" y="66496"/>
                  </a:cubicBezTo>
                  <a:cubicBezTo>
                    <a:pt x="14083" y="66619"/>
                    <a:pt x="13826" y="66828"/>
                    <a:pt x="13702" y="67123"/>
                  </a:cubicBezTo>
                  <a:cubicBezTo>
                    <a:pt x="13359" y="67340"/>
                    <a:pt x="12985" y="67405"/>
                    <a:pt x="12596" y="67405"/>
                  </a:cubicBezTo>
                  <a:cubicBezTo>
                    <a:pt x="12000" y="67405"/>
                    <a:pt x="11370" y="67251"/>
                    <a:pt x="10767" y="67251"/>
                  </a:cubicBezTo>
                  <a:cubicBezTo>
                    <a:pt x="10570" y="67251"/>
                    <a:pt x="10376" y="67267"/>
                    <a:pt x="10187" y="67311"/>
                  </a:cubicBezTo>
                  <a:cubicBezTo>
                    <a:pt x="9486" y="67472"/>
                    <a:pt x="9443" y="68094"/>
                    <a:pt x="9471" y="68695"/>
                  </a:cubicBezTo>
                  <a:cubicBezTo>
                    <a:pt x="9515" y="69706"/>
                    <a:pt x="9274" y="70286"/>
                    <a:pt x="10146" y="70985"/>
                  </a:cubicBezTo>
                  <a:cubicBezTo>
                    <a:pt x="10384" y="71177"/>
                    <a:pt x="10664" y="71396"/>
                    <a:pt x="10973" y="71456"/>
                  </a:cubicBezTo>
                  <a:cubicBezTo>
                    <a:pt x="11030" y="71467"/>
                    <a:pt x="11083" y="71472"/>
                    <a:pt x="11133" y="71472"/>
                  </a:cubicBezTo>
                  <a:cubicBezTo>
                    <a:pt x="11448" y="71472"/>
                    <a:pt x="11658" y="71278"/>
                    <a:pt x="12001" y="71215"/>
                  </a:cubicBezTo>
                  <a:cubicBezTo>
                    <a:pt x="12040" y="71208"/>
                    <a:pt x="12074" y="71187"/>
                    <a:pt x="12099" y="71159"/>
                  </a:cubicBezTo>
                  <a:cubicBezTo>
                    <a:pt x="12161" y="71134"/>
                    <a:pt x="12221" y="71101"/>
                    <a:pt x="12276" y="71062"/>
                  </a:cubicBezTo>
                  <a:cubicBezTo>
                    <a:pt x="12509" y="70899"/>
                    <a:pt x="12722" y="70646"/>
                    <a:pt x="12964" y="70646"/>
                  </a:cubicBezTo>
                  <a:cubicBezTo>
                    <a:pt x="13073" y="70646"/>
                    <a:pt x="13188" y="70697"/>
                    <a:pt x="13313" y="70830"/>
                  </a:cubicBezTo>
                  <a:cubicBezTo>
                    <a:pt x="13504" y="71034"/>
                    <a:pt x="13616" y="71359"/>
                    <a:pt x="13684" y="71622"/>
                  </a:cubicBezTo>
                  <a:cubicBezTo>
                    <a:pt x="13761" y="71916"/>
                    <a:pt x="13740" y="72176"/>
                    <a:pt x="13745" y="72472"/>
                  </a:cubicBezTo>
                  <a:cubicBezTo>
                    <a:pt x="13746" y="72589"/>
                    <a:pt x="13725" y="72696"/>
                    <a:pt x="13784" y="72807"/>
                  </a:cubicBezTo>
                  <a:cubicBezTo>
                    <a:pt x="13848" y="72923"/>
                    <a:pt x="13941" y="72973"/>
                    <a:pt x="14044" y="73005"/>
                  </a:cubicBezTo>
                  <a:cubicBezTo>
                    <a:pt x="13867" y="73177"/>
                    <a:pt x="13735" y="73440"/>
                    <a:pt x="13703" y="73622"/>
                  </a:cubicBezTo>
                  <a:cubicBezTo>
                    <a:pt x="13677" y="73775"/>
                    <a:pt x="13682" y="73933"/>
                    <a:pt x="13692" y="74087"/>
                  </a:cubicBezTo>
                  <a:cubicBezTo>
                    <a:pt x="13703" y="74223"/>
                    <a:pt x="13798" y="74485"/>
                    <a:pt x="13751" y="74612"/>
                  </a:cubicBezTo>
                  <a:cubicBezTo>
                    <a:pt x="13673" y="74826"/>
                    <a:pt x="13310" y="74786"/>
                    <a:pt x="13206" y="75038"/>
                  </a:cubicBezTo>
                  <a:cubicBezTo>
                    <a:pt x="13202" y="75051"/>
                    <a:pt x="13199" y="75064"/>
                    <a:pt x="13198" y="75078"/>
                  </a:cubicBezTo>
                  <a:cubicBezTo>
                    <a:pt x="12870" y="75028"/>
                    <a:pt x="12542" y="75101"/>
                    <a:pt x="12206" y="74956"/>
                  </a:cubicBezTo>
                  <a:cubicBezTo>
                    <a:pt x="11844" y="74802"/>
                    <a:pt x="11604" y="74645"/>
                    <a:pt x="11234" y="74645"/>
                  </a:cubicBezTo>
                  <a:cubicBezTo>
                    <a:pt x="11175" y="74645"/>
                    <a:pt x="11112" y="74649"/>
                    <a:pt x="11045" y="74658"/>
                  </a:cubicBezTo>
                  <a:cubicBezTo>
                    <a:pt x="10316" y="74753"/>
                    <a:pt x="9782" y="75327"/>
                    <a:pt x="9651" y="76034"/>
                  </a:cubicBezTo>
                  <a:cubicBezTo>
                    <a:pt x="9564" y="76507"/>
                    <a:pt x="9591" y="77179"/>
                    <a:pt x="9687" y="77651"/>
                  </a:cubicBezTo>
                  <a:cubicBezTo>
                    <a:pt x="9771" y="78064"/>
                    <a:pt x="9993" y="78232"/>
                    <a:pt x="10236" y="78567"/>
                  </a:cubicBezTo>
                  <a:cubicBezTo>
                    <a:pt x="10553" y="79001"/>
                    <a:pt x="10857" y="79514"/>
                    <a:pt x="11350" y="79514"/>
                  </a:cubicBezTo>
                  <a:cubicBezTo>
                    <a:pt x="11459" y="79514"/>
                    <a:pt x="11578" y="79489"/>
                    <a:pt x="11708" y="79433"/>
                  </a:cubicBezTo>
                  <a:cubicBezTo>
                    <a:pt x="12050" y="79368"/>
                    <a:pt x="12386" y="79183"/>
                    <a:pt x="12595" y="78915"/>
                  </a:cubicBezTo>
                  <a:cubicBezTo>
                    <a:pt x="12694" y="78791"/>
                    <a:pt x="12763" y="78647"/>
                    <a:pt x="12799" y="78493"/>
                  </a:cubicBezTo>
                  <a:cubicBezTo>
                    <a:pt x="12800" y="78499"/>
                    <a:pt x="12802" y="78505"/>
                    <a:pt x="12802" y="78511"/>
                  </a:cubicBezTo>
                  <a:cubicBezTo>
                    <a:pt x="12836" y="78706"/>
                    <a:pt x="13045" y="78884"/>
                    <a:pt x="13017" y="79044"/>
                  </a:cubicBezTo>
                  <a:cubicBezTo>
                    <a:pt x="13003" y="79124"/>
                    <a:pt x="12873" y="79269"/>
                    <a:pt x="12848" y="79368"/>
                  </a:cubicBezTo>
                  <a:cubicBezTo>
                    <a:pt x="12810" y="79523"/>
                    <a:pt x="12808" y="79725"/>
                    <a:pt x="12835" y="79883"/>
                  </a:cubicBezTo>
                  <a:cubicBezTo>
                    <a:pt x="12879" y="80134"/>
                    <a:pt x="12980" y="80258"/>
                    <a:pt x="13209" y="80352"/>
                  </a:cubicBezTo>
                  <a:cubicBezTo>
                    <a:pt x="13228" y="80360"/>
                    <a:pt x="13250" y="80365"/>
                    <a:pt x="13271" y="80365"/>
                  </a:cubicBezTo>
                  <a:cubicBezTo>
                    <a:pt x="13281" y="80365"/>
                    <a:pt x="13291" y="80364"/>
                    <a:pt x="13301" y="80362"/>
                  </a:cubicBezTo>
                  <a:cubicBezTo>
                    <a:pt x="13333" y="80381"/>
                    <a:pt x="13366" y="80401"/>
                    <a:pt x="13402" y="80421"/>
                  </a:cubicBezTo>
                  <a:cubicBezTo>
                    <a:pt x="13415" y="80429"/>
                    <a:pt x="13429" y="80433"/>
                    <a:pt x="13442" y="80441"/>
                  </a:cubicBezTo>
                  <a:cubicBezTo>
                    <a:pt x="13230" y="80601"/>
                    <a:pt x="13137" y="80928"/>
                    <a:pt x="13134" y="81193"/>
                  </a:cubicBezTo>
                  <a:cubicBezTo>
                    <a:pt x="13131" y="81398"/>
                    <a:pt x="13175" y="81611"/>
                    <a:pt x="13128" y="81815"/>
                  </a:cubicBezTo>
                  <a:cubicBezTo>
                    <a:pt x="13086" y="81992"/>
                    <a:pt x="12975" y="82140"/>
                    <a:pt x="12925" y="82313"/>
                  </a:cubicBezTo>
                  <a:cubicBezTo>
                    <a:pt x="12883" y="82456"/>
                    <a:pt x="12868" y="82558"/>
                    <a:pt x="12909" y="82662"/>
                  </a:cubicBezTo>
                  <a:cubicBezTo>
                    <a:pt x="12830" y="82648"/>
                    <a:pt x="12753" y="82628"/>
                    <a:pt x="12675" y="82606"/>
                  </a:cubicBezTo>
                  <a:cubicBezTo>
                    <a:pt x="12378" y="82514"/>
                    <a:pt x="12234" y="82348"/>
                    <a:pt x="11975" y="82249"/>
                  </a:cubicBezTo>
                  <a:cubicBezTo>
                    <a:pt x="11662" y="82129"/>
                    <a:pt x="11312" y="82068"/>
                    <a:pt x="10966" y="82068"/>
                  </a:cubicBezTo>
                  <a:cubicBezTo>
                    <a:pt x="10779" y="82068"/>
                    <a:pt x="10593" y="82086"/>
                    <a:pt x="10414" y="82122"/>
                  </a:cubicBezTo>
                  <a:cubicBezTo>
                    <a:pt x="9626" y="82282"/>
                    <a:pt x="9165" y="83089"/>
                    <a:pt x="9032" y="83847"/>
                  </a:cubicBezTo>
                  <a:cubicBezTo>
                    <a:pt x="8951" y="84316"/>
                    <a:pt x="9060" y="84570"/>
                    <a:pt x="9264" y="84957"/>
                  </a:cubicBezTo>
                  <a:cubicBezTo>
                    <a:pt x="9462" y="85333"/>
                    <a:pt x="9624" y="85876"/>
                    <a:pt x="9917" y="86210"/>
                  </a:cubicBezTo>
                  <a:cubicBezTo>
                    <a:pt x="10157" y="86480"/>
                    <a:pt x="10486" y="86657"/>
                    <a:pt x="10843" y="86707"/>
                  </a:cubicBezTo>
                  <a:cubicBezTo>
                    <a:pt x="10869" y="86710"/>
                    <a:pt x="10897" y="86712"/>
                    <a:pt x="10926" y="86712"/>
                  </a:cubicBezTo>
                  <a:cubicBezTo>
                    <a:pt x="11314" y="86712"/>
                    <a:pt x="11956" y="86422"/>
                    <a:pt x="12465" y="86390"/>
                  </a:cubicBezTo>
                  <a:lnTo>
                    <a:pt x="12465" y="86390"/>
                  </a:lnTo>
                  <a:cubicBezTo>
                    <a:pt x="12517" y="87125"/>
                    <a:pt x="12430" y="87874"/>
                    <a:pt x="13021" y="88366"/>
                  </a:cubicBezTo>
                  <a:cubicBezTo>
                    <a:pt x="12878" y="88468"/>
                    <a:pt x="12754" y="88609"/>
                    <a:pt x="12696" y="88716"/>
                  </a:cubicBezTo>
                  <a:cubicBezTo>
                    <a:pt x="12590" y="88908"/>
                    <a:pt x="12566" y="89124"/>
                    <a:pt x="12547" y="89340"/>
                  </a:cubicBezTo>
                  <a:cubicBezTo>
                    <a:pt x="12534" y="89482"/>
                    <a:pt x="12539" y="89634"/>
                    <a:pt x="12493" y="89771"/>
                  </a:cubicBezTo>
                  <a:cubicBezTo>
                    <a:pt x="12471" y="89834"/>
                    <a:pt x="12443" y="89894"/>
                    <a:pt x="12411" y="89953"/>
                  </a:cubicBezTo>
                  <a:cubicBezTo>
                    <a:pt x="12160" y="89984"/>
                    <a:pt x="11910" y="90014"/>
                    <a:pt x="11657" y="90014"/>
                  </a:cubicBezTo>
                  <a:cubicBezTo>
                    <a:pt x="11614" y="90014"/>
                    <a:pt x="11571" y="90013"/>
                    <a:pt x="11528" y="90011"/>
                  </a:cubicBezTo>
                  <a:cubicBezTo>
                    <a:pt x="11296" y="90001"/>
                    <a:pt x="11056" y="89910"/>
                    <a:pt x="10822" y="89910"/>
                  </a:cubicBezTo>
                  <a:cubicBezTo>
                    <a:pt x="10795" y="89910"/>
                    <a:pt x="10768" y="89911"/>
                    <a:pt x="10741" y="89914"/>
                  </a:cubicBezTo>
                  <a:cubicBezTo>
                    <a:pt x="10395" y="89948"/>
                    <a:pt x="10113" y="90126"/>
                    <a:pt x="9841" y="90364"/>
                  </a:cubicBezTo>
                  <a:cubicBezTo>
                    <a:pt x="9308" y="90828"/>
                    <a:pt x="9299" y="91880"/>
                    <a:pt x="9366" y="92534"/>
                  </a:cubicBezTo>
                  <a:cubicBezTo>
                    <a:pt x="9429" y="93161"/>
                    <a:pt x="9674" y="93843"/>
                    <a:pt x="10345" y="93999"/>
                  </a:cubicBezTo>
                  <a:cubicBezTo>
                    <a:pt x="10479" y="94030"/>
                    <a:pt x="10626" y="94043"/>
                    <a:pt x="10774" y="94043"/>
                  </a:cubicBezTo>
                  <a:cubicBezTo>
                    <a:pt x="10964" y="94043"/>
                    <a:pt x="11157" y="94022"/>
                    <a:pt x="11330" y="93996"/>
                  </a:cubicBezTo>
                  <a:cubicBezTo>
                    <a:pt x="11362" y="93990"/>
                    <a:pt x="11843" y="93849"/>
                    <a:pt x="12108" y="93721"/>
                  </a:cubicBezTo>
                  <a:cubicBezTo>
                    <a:pt x="12510" y="93987"/>
                    <a:pt x="12479" y="94371"/>
                    <a:pt x="12548" y="94812"/>
                  </a:cubicBezTo>
                  <a:cubicBezTo>
                    <a:pt x="12612" y="95221"/>
                    <a:pt x="12817" y="95571"/>
                    <a:pt x="12902" y="95970"/>
                  </a:cubicBezTo>
                  <a:cubicBezTo>
                    <a:pt x="13007" y="96462"/>
                    <a:pt x="12824" y="96942"/>
                    <a:pt x="13123" y="97308"/>
                  </a:cubicBezTo>
                  <a:cubicBezTo>
                    <a:pt x="12917" y="97459"/>
                    <a:pt x="12694" y="97511"/>
                    <a:pt x="12461" y="97511"/>
                  </a:cubicBezTo>
                  <a:cubicBezTo>
                    <a:pt x="11950" y="97511"/>
                    <a:pt x="11392" y="97260"/>
                    <a:pt x="10865" y="97260"/>
                  </a:cubicBezTo>
                  <a:cubicBezTo>
                    <a:pt x="10591" y="97260"/>
                    <a:pt x="10326" y="97328"/>
                    <a:pt x="10080" y="97534"/>
                  </a:cubicBezTo>
                  <a:cubicBezTo>
                    <a:pt x="9415" y="98091"/>
                    <a:pt x="9310" y="99504"/>
                    <a:pt x="9620" y="100255"/>
                  </a:cubicBezTo>
                  <a:cubicBezTo>
                    <a:pt x="9824" y="100749"/>
                    <a:pt x="10138" y="101000"/>
                    <a:pt x="10535" y="101125"/>
                  </a:cubicBezTo>
                  <a:cubicBezTo>
                    <a:pt x="10599" y="101167"/>
                    <a:pt x="10675" y="101185"/>
                    <a:pt x="10758" y="101185"/>
                  </a:cubicBezTo>
                  <a:cubicBezTo>
                    <a:pt x="10763" y="101185"/>
                    <a:pt x="10768" y="101185"/>
                    <a:pt x="10774" y="101185"/>
                  </a:cubicBezTo>
                  <a:cubicBezTo>
                    <a:pt x="10928" y="101214"/>
                    <a:pt x="11084" y="101230"/>
                    <a:pt x="11241" y="101238"/>
                  </a:cubicBezTo>
                  <a:cubicBezTo>
                    <a:pt x="12268" y="101283"/>
                    <a:pt x="12854" y="101552"/>
                    <a:pt x="12932" y="102612"/>
                  </a:cubicBezTo>
                  <a:cubicBezTo>
                    <a:pt x="12681" y="102715"/>
                    <a:pt x="12427" y="102748"/>
                    <a:pt x="12128" y="102785"/>
                  </a:cubicBezTo>
                  <a:cubicBezTo>
                    <a:pt x="11988" y="102803"/>
                    <a:pt x="11845" y="102808"/>
                    <a:pt x="11716" y="102863"/>
                  </a:cubicBezTo>
                  <a:cubicBezTo>
                    <a:pt x="11573" y="102923"/>
                    <a:pt x="11090" y="103452"/>
                    <a:pt x="11085" y="103455"/>
                  </a:cubicBezTo>
                  <a:cubicBezTo>
                    <a:pt x="10854" y="103656"/>
                    <a:pt x="10786" y="103569"/>
                    <a:pt x="10612" y="103841"/>
                  </a:cubicBezTo>
                  <a:cubicBezTo>
                    <a:pt x="10303" y="104332"/>
                    <a:pt x="10530" y="104924"/>
                    <a:pt x="10460" y="105459"/>
                  </a:cubicBezTo>
                  <a:cubicBezTo>
                    <a:pt x="10411" y="105834"/>
                    <a:pt x="10171" y="106134"/>
                    <a:pt x="10103" y="106490"/>
                  </a:cubicBezTo>
                  <a:cubicBezTo>
                    <a:pt x="10056" y="106734"/>
                    <a:pt x="10215" y="107042"/>
                    <a:pt x="10106" y="107274"/>
                  </a:cubicBezTo>
                  <a:cubicBezTo>
                    <a:pt x="10069" y="107352"/>
                    <a:pt x="10092" y="107436"/>
                    <a:pt x="10140" y="107496"/>
                  </a:cubicBezTo>
                  <a:cubicBezTo>
                    <a:pt x="10107" y="107643"/>
                    <a:pt x="10095" y="107793"/>
                    <a:pt x="10074" y="107966"/>
                  </a:cubicBezTo>
                  <a:cubicBezTo>
                    <a:pt x="10031" y="108308"/>
                    <a:pt x="9917" y="108725"/>
                    <a:pt x="9990" y="109066"/>
                  </a:cubicBezTo>
                  <a:cubicBezTo>
                    <a:pt x="10101" y="109584"/>
                    <a:pt x="10548" y="109461"/>
                    <a:pt x="10917" y="109643"/>
                  </a:cubicBezTo>
                  <a:cubicBezTo>
                    <a:pt x="11377" y="109869"/>
                    <a:pt x="11544" y="110259"/>
                    <a:pt x="12138" y="110260"/>
                  </a:cubicBezTo>
                  <a:cubicBezTo>
                    <a:pt x="12139" y="110260"/>
                    <a:pt x="12140" y="110260"/>
                    <a:pt x="12141" y="110260"/>
                  </a:cubicBezTo>
                  <a:cubicBezTo>
                    <a:pt x="12668" y="110260"/>
                    <a:pt x="12956" y="110008"/>
                    <a:pt x="13313" y="109716"/>
                  </a:cubicBezTo>
                  <a:cubicBezTo>
                    <a:pt x="13420" y="109870"/>
                    <a:pt x="13564" y="110074"/>
                    <a:pt x="13577" y="110116"/>
                  </a:cubicBezTo>
                  <a:cubicBezTo>
                    <a:pt x="13649" y="110361"/>
                    <a:pt x="13661" y="110227"/>
                    <a:pt x="13524" y="110451"/>
                  </a:cubicBezTo>
                  <a:cubicBezTo>
                    <a:pt x="13481" y="110522"/>
                    <a:pt x="13285" y="110561"/>
                    <a:pt x="13210" y="110628"/>
                  </a:cubicBezTo>
                  <a:cubicBezTo>
                    <a:pt x="12931" y="110878"/>
                    <a:pt x="12878" y="111215"/>
                    <a:pt x="12948" y="111538"/>
                  </a:cubicBezTo>
                  <a:cubicBezTo>
                    <a:pt x="12923" y="111628"/>
                    <a:pt x="12907" y="111720"/>
                    <a:pt x="12897" y="111813"/>
                  </a:cubicBezTo>
                  <a:cubicBezTo>
                    <a:pt x="12677" y="111827"/>
                    <a:pt x="12571" y="111956"/>
                    <a:pt x="12470" y="112200"/>
                  </a:cubicBezTo>
                  <a:cubicBezTo>
                    <a:pt x="12376" y="112423"/>
                    <a:pt x="12476" y="112452"/>
                    <a:pt x="12404" y="112693"/>
                  </a:cubicBezTo>
                  <a:cubicBezTo>
                    <a:pt x="12277" y="113119"/>
                    <a:pt x="12011" y="113289"/>
                    <a:pt x="11832" y="113649"/>
                  </a:cubicBezTo>
                  <a:cubicBezTo>
                    <a:pt x="11660" y="113996"/>
                    <a:pt x="11634" y="114375"/>
                    <a:pt x="11716" y="114747"/>
                  </a:cubicBezTo>
                  <a:cubicBezTo>
                    <a:pt x="11795" y="115102"/>
                    <a:pt x="11863" y="115469"/>
                    <a:pt x="11930" y="115815"/>
                  </a:cubicBezTo>
                  <a:cubicBezTo>
                    <a:pt x="11957" y="115951"/>
                    <a:pt x="11944" y="115998"/>
                    <a:pt x="11950" y="116047"/>
                  </a:cubicBezTo>
                  <a:cubicBezTo>
                    <a:pt x="11800" y="116102"/>
                    <a:pt x="11656" y="116173"/>
                    <a:pt x="11524" y="116263"/>
                  </a:cubicBezTo>
                  <a:cubicBezTo>
                    <a:pt x="11250" y="116243"/>
                    <a:pt x="10858" y="116224"/>
                    <a:pt x="10416" y="116224"/>
                  </a:cubicBezTo>
                  <a:cubicBezTo>
                    <a:pt x="8541" y="116224"/>
                    <a:pt x="5761" y="116560"/>
                    <a:pt x="7266" y="118562"/>
                  </a:cubicBezTo>
                  <a:cubicBezTo>
                    <a:pt x="7749" y="119205"/>
                    <a:pt x="8542" y="119484"/>
                    <a:pt x="9372" y="119484"/>
                  </a:cubicBezTo>
                  <a:cubicBezTo>
                    <a:pt x="9608" y="119484"/>
                    <a:pt x="9847" y="119461"/>
                    <a:pt x="10082" y="119418"/>
                  </a:cubicBezTo>
                  <a:cubicBezTo>
                    <a:pt x="10253" y="119388"/>
                    <a:pt x="10420" y="119344"/>
                    <a:pt x="10583" y="119286"/>
                  </a:cubicBezTo>
                  <a:cubicBezTo>
                    <a:pt x="10826" y="119190"/>
                    <a:pt x="11057" y="119066"/>
                    <a:pt x="11269" y="118915"/>
                  </a:cubicBezTo>
                  <a:cubicBezTo>
                    <a:pt x="11400" y="118881"/>
                    <a:pt x="11527" y="118864"/>
                    <a:pt x="11651" y="118864"/>
                  </a:cubicBezTo>
                  <a:cubicBezTo>
                    <a:pt x="11898" y="118864"/>
                    <a:pt x="12130" y="118933"/>
                    <a:pt x="12347" y="119072"/>
                  </a:cubicBezTo>
                  <a:cubicBezTo>
                    <a:pt x="12595" y="119104"/>
                    <a:pt x="12793" y="119123"/>
                    <a:pt x="12980" y="119123"/>
                  </a:cubicBezTo>
                  <a:cubicBezTo>
                    <a:pt x="13236" y="119123"/>
                    <a:pt x="13470" y="119087"/>
                    <a:pt x="13782" y="118995"/>
                  </a:cubicBezTo>
                  <a:lnTo>
                    <a:pt x="13782" y="118995"/>
                  </a:lnTo>
                  <a:cubicBezTo>
                    <a:pt x="14157" y="119710"/>
                    <a:pt x="14199" y="120031"/>
                    <a:pt x="13724" y="120635"/>
                  </a:cubicBezTo>
                  <a:cubicBezTo>
                    <a:pt x="13592" y="120801"/>
                    <a:pt x="13402" y="120881"/>
                    <a:pt x="13282" y="121071"/>
                  </a:cubicBezTo>
                  <a:cubicBezTo>
                    <a:pt x="13218" y="121170"/>
                    <a:pt x="13167" y="121278"/>
                    <a:pt x="13130" y="121390"/>
                  </a:cubicBezTo>
                  <a:cubicBezTo>
                    <a:pt x="13122" y="121389"/>
                    <a:pt x="13115" y="121389"/>
                    <a:pt x="13107" y="121389"/>
                  </a:cubicBezTo>
                  <a:cubicBezTo>
                    <a:pt x="12927" y="121389"/>
                    <a:pt x="12753" y="121496"/>
                    <a:pt x="12622" y="121644"/>
                  </a:cubicBezTo>
                  <a:cubicBezTo>
                    <a:pt x="12503" y="121779"/>
                    <a:pt x="12428" y="121949"/>
                    <a:pt x="12407" y="122128"/>
                  </a:cubicBezTo>
                  <a:cubicBezTo>
                    <a:pt x="12234" y="122317"/>
                    <a:pt x="11998" y="122432"/>
                    <a:pt x="11833" y="122635"/>
                  </a:cubicBezTo>
                  <a:cubicBezTo>
                    <a:pt x="11749" y="122738"/>
                    <a:pt x="11721" y="122830"/>
                    <a:pt x="11661" y="122942"/>
                  </a:cubicBezTo>
                  <a:cubicBezTo>
                    <a:pt x="11485" y="123267"/>
                    <a:pt x="11367" y="123332"/>
                    <a:pt x="11142" y="123584"/>
                  </a:cubicBezTo>
                  <a:cubicBezTo>
                    <a:pt x="10970" y="123776"/>
                    <a:pt x="10907" y="123940"/>
                    <a:pt x="10930" y="124195"/>
                  </a:cubicBezTo>
                  <a:cubicBezTo>
                    <a:pt x="10950" y="124414"/>
                    <a:pt x="11029" y="124373"/>
                    <a:pt x="10973" y="124592"/>
                  </a:cubicBezTo>
                  <a:cubicBezTo>
                    <a:pt x="10958" y="124651"/>
                    <a:pt x="10662" y="125153"/>
                    <a:pt x="10664" y="125153"/>
                  </a:cubicBezTo>
                  <a:lnTo>
                    <a:pt x="10664" y="125153"/>
                  </a:lnTo>
                  <a:cubicBezTo>
                    <a:pt x="10560" y="125173"/>
                    <a:pt x="10512" y="125249"/>
                    <a:pt x="10509" y="125329"/>
                  </a:cubicBezTo>
                  <a:cubicBezTo>
                    <a:pt x="9950" y="125349"/>
                    <a:pt x="9381" y="125514"/>
                    <a:pt x="8856" y="125695"/>
                  </a:cubicBezTo>
                  <a:cubicBezTo>
                    <a:pt x="8441" y="125840"/>
                    <a:pt x="8201" y="126138"/>
                    <a:pt x="7841" y="126319"/>
                  </a:cubicBezTo>
                  <a:cubicBezTo>
                    <a:pt x="7679" y="126399"/>
                    <a:pt x="7508" y="126423"/>
                    <a:pt x="7333" y="126423"/>
                  </a:cubicBezTo>
                  <a:cubicBezTo>
                    <a:pt x="7078" y="126423"/>
                    <a:pt x="6813" y="126372"/>
                    <a:pt x="6554" y="126372"/>
                  </a:cubicBezTo>
                  <a:cubicBezTo>
                    <a:pt x="6380" y="126372"/>
                    <a:pt x="6208" y="126395"/>
                    <a:pt x="6043" y="126473"/>
                  </a:cubicBezTo>
                  <a:cubicBezTo>
                    <a:pt x="5722" y="126623"/>
                    <a:pt x="5480" y="126901"/>
                    <a:pt x="5272" y="127182"/>
                  </a:cubicBezTo>
                  <a:cubicBezTo>
                    <a:pt x="4783" y="127839"/>
                    <a:pt x="4894" y="128154"/>
                    <a:pt x="5169" y="128849"/>
                  </a:cubicBezTo>
                  <a:cubicBezTo>
                    <a:pt x="5447" y="129552"/>
                    <a:pt x="6146" y="130188"/>
                    <a:pt x="6901" y="130260"/>
                  </a:cubicBezTo>
                  <a:cubicBezTo>
                    <a:pt x="7228" y="130455"/>
                    <a:pt x="7607" y="130517"/>
                    <a:pt x="7996" y="130517"/>
                  </a:cubicBezTo>
                  <a:cubicBezTo>
                    <a:pt x="8363" y="130517"/>
                    <a:pt x="8738" y="130462"/>
                    <a:pt x="9085" y="130411"/>
                  </a:cubicBezTo>
                  <a:cubicBezTo>
                    <a:pt x="9418" y="130362"/>
                    <a:pt x="9747" y="130300"/>
                    <a:pt x="10060" y="130173"/>
                  </a:cubicBezTo>
                  <a:cubicBezTo>
                    <a:pt x="10378" y="130043"/>
                    <a:pt x="10815" y="129588"/>
                    <a:pt x="11210" y="129588"/>
                  </a:cubicBezTo>
                  <a:cubicBezTo>
                    <a:pt x="11243" y="129588"/>
                    <a:pt x="11275" y="129591"/>
                    <a:pt x="11308" y="129598"/>
                  </a:cubicBezTo>
                  <a:cubicBezTo>
                    <a:pt x="11487" y="129770"/>
                    <a:pt x="11626" y="130032"/>
                    <a:pt x="11882" y="130091"/>
                  </a:cubicBezTo>
                  <a:cubicBezTo>
                    <a:pt x="11929" y="130102"/>
                    <a:pt x="11974" y="130108"/>
                    <a:pt x="12018" y="130108"/>
                  </a:cubicBezTo>
                  <a:cubicBezTo>
                    <a:pt x="12141" y="130108"/>
                    <a:pt x="12255" y="130068"/>
                    <a:pt x="12370" y="130008"/>
                  </a:cubicBezTo>
                  <a:cubicBezTo>
                    <a:pt x="12588" y="129893"/>
                    <a:pt x="12769" y="129812"/>
                    <a:pt x="12988" y="129744"/>
                  </a:cubicBezTo>
                  <a:cubicBezTo>
                    <a:pt x="13005" y="129913"/>
                    <a:pt x="13015" y="130081"/>
                    <a:pt x="13018" y="130244"/>
                  </a:cubicBezTo>
                  <a:cubicBezTo>
                    <a:pt x="13026" y="131006"/>
                    <a:pt x="12679" y="131179"/>
                    <a:pt x="12538" y="131847"/>
                  </a:cubicBezTo>
                  <a:cubicBezTo>
                    <a:pt x="12459" y="132223"/>
                    <a:pt x="12546" y="132589"/>
                    <a:pt x="12602" y="132960"/>
                  </a:cubicBezTo>
                  <a:cubicBezTo>
                    <a:pt x="12508" y="132942"/>
                    <a:pt x="12410" y="132933"/>
                    <a:pt x="12311" y="132933"/>
                  </a:cubicBezTo>
                  <a:cubicBezTo>
                    <a:pt x="12069" y="132933"/>
                    <a:pt x="11825" y="132989"/>
                    <a:pt x="11636" y="133113"/>
                  </a:cubicBezTo>
                  <a:cubicBezTo>
                    <a:pt x="11494" y="133207"/>
                    <a:pt x="11484" y="133280"/>
                    <a:pt x="11415" y="133417"/>
                  </a:cubicBezTo>
                  <a:cubicBezTo>
                    <a:pt x="11385" y="133475"/>
                    <a:pt x="11414" y="133539"/>
                    <a:pt x="11395" y="133593"/>
                  </a:cubicBezTo>
                  <a:cubicBezTo>
                    <a:pt x="11276" y="133926"/>
                    <a:pt x="11157" y="134004"/>
                    <a:pt x="10879" y="134146"/>
                  </a:cubicBezTo>
                  <a:cubicBezTo>
                    <a:pt x="10592" y="134292"/>
                    <a:pt x="10387" y="134374"/>
                    <a:pt x="10331" y="134728"/>
                  </a:cubicBezTo>
                  <a:cubicBezTo>
                    <a:pt x="10253" y="135203"/>
                    <a:pt x="10591" y="135976"/>
                    <a:pt x="10230" y="136342"/>
                  </a:cubicBezTo>
                  <a:cubicBezTo>
                    <a:pt x="10206" y="136336"/>
                    <a:pt x="10181" y="136331"/>
                    <a:pt x="10151" y="136323"/>
                  </a:cubicBezTo>
                  <a:cubicBezTo>
                    <a:pt x="10123" y="136316"/>
                    <a:pt x="10094" y="136313"/>
                    <a:pt x="10065" y="136313"/>
                  </a:cubicBezTo>
                  <a:cubicBezTo>
                    <a:pt x="9985" y="136313"/>
                    <a:pt x="9903" y="136334"/>
                    <a:pt x="9823" y="136342"/>
                  </a:cubicBezTo>
                  <a:cubicBezTo>
                    <a:pt x="9494" y="136372"/>
                    <a:pt x="9419" y="136408"/>
                    <a:pt x="9335" y="136408"/>
                  </a:cubicBezTo>
                  <a:cubicBezTo>
                    <a:pt x="9241" y="136408"/>
                    <a:pt x="9136" y="136363"/>
                    <a:pt x="8650" y="136214"/>
                  </a:cubicBezTo>
                  <a:cubicBezTo>
                    <a:pt x="8154" y="136064"/>
                    <a:pt x="7396" y="135910"/>
                    <a:pt x="6730" y="135910"/>
                  </a:cubicBezTo>
                  <a:cubicBezTo>
                    <a:pt x="6408" y="135910"/>
                    <a:pt x="6108" y="135946"/>
                    <a:pt x="5869" y="136035"/>
                  </a:cubicBezTo>
                  <a:cubicBezTo>
                    <a:pt x="5767" y="136073"/>
                    <a:pt x="5704" y="136199"/>
                    <a:pt x="5614" y="136244"/>
                  </a:cubicBezTo>
                  <a:cubicBezTo>
                    <a:pt x="5236" y="136439"/>
                    <a:pt x="4827" y="136586"/>
                    <a:pt x="4464" y="136780"/>
                  </a:cubicBezTo>
                  <a:cubicBezTo>
                    <a:pt x="4070" y="136992"/>
                    <a:pt x="3669" y="137244"/>
                    <a:pt x="3324" y="137534"/>
                  </a:cubicBezTo>
                  <a:cubicBezTo>
                    <a:pt x="2680" y="138077"/>
                    <a:pt x="2662" y="138512"/>
                    <a:pt x="3192" y="139244"/>
                  </a:cubicBezTo>
                  <a:cubicBezTo>
                    <a:pt x="3238" y="139309"/>
                    <a:pt x="3313" y="139348"/>
                    <a:pt x="3393" y="139348"/>
                  </a:cubicBezTo>
                  <a:cubicBezTo>
                    <a:pt x="3394" y="139348"/>
                    <a:pt x="3395" y="139348"/>
                    <a:pt x="3397" y="139348"/>
                  </a:cubicBezTo>
                  <a:cubicBezTo>
                    <a:pt x="3895" y="140241"/>
                    <a:pt x="4421" y="141227"/>
                    <a:pt x="5531" y="141427"/>
                  </a:cubicBezTo>
                  <a:cubicBezTo>
                    <a:pt x="5605" y="141441"/>
                    <a:pt x="5677" y="141447"/>
                    <a:pt x="5746" y="141447"/>
                  </a:cubicBezTo>
                  <a:cubicBezTo>
                    <a:pt x="6303" y="141447"/>
                    <a:pt x="6702" y="141047"/>
                    <a:pt x="7283" y="140908"/>
                  </a:cubicBezTo>
                  <a:cubicBezTo>
                    <a:pt x="7970" y="140744"/>
                    <a:pt x="8585" y="140655"/>
                    <a:pt x="9141" y="140292"/>
                  </a:cubicBezTo>
                  <a:cubicBezTo>
                    <a:pt x="9821" y="140339"/>
                    <a:pt x="10345" y="140304"/>
                    <a:pt x="11015" y="140581"/>
                  </a:cubicBezTo>
                  <a:cubicBezTo>
                    <a:pt x="11472" y="140771"/>
                    <a:pt x="11911" y="140745"/>
                    <a:pt x="12381" y="140749"/>
                  </a:cubicBezTo>
                  <a:cubicBezTo>
                    <a:pt x="12470" y="141154"/>
                    <a:pt x="12453" y="141595"/>
                    <a:pt x="12664" y="141928"/>
                  </a:cubicBezTo>
                  <a:cubicBezTo>
                    <a:pt x="12392" y="142008"/>
                    <a:pt x="11812" y="142174"/>
                    <a:pt x="11708" y="142284"/>
                  </a:cubicBezTo>
                  <a:cubicBezTo>
                    <a:pt x="11638" y="142359"/>
                    <a:pt x="11580" y="142445"/>
                    <a:pt x="11536" y="142537"/>
                  </a:cubicBezTo>
                  <a:cubicBezTo>
                    <a:pt x="11069" y="142655"/>
                    <a:pt x="10943" y="143338"/>
                    <a:pt x="10704" y="143712"/>
                  </a:cubicBezTo>
                  <a:cubicBezTo>
                    <a:pt x="10470" y="144076"/>
                    <a:pt x="10119" y="144265"/>
                    <a:pt x="9977" y="144690"/>
                  </a:cubicBezTo>
                  <a:cubicBezTo>
                    <a:pt x="9805" y="145207"/>
                    <a:pt x="10070" y="146250"/>
                    <a:pt x="9443" y="146503"/>
                  </a:cubicBezTo>
                  <a:cubicBezTo>
                    <a:pt x="9259" y="146262"/>
                    <a:pt x="8976" y="146140"/>
                    <a:pt x="8640" y="146072"/>
                  </a:cubicBezTo>
                  <a:cubicBezTo>
                    <a:pt x="8352" y="146015"/>
                    <a:pt x="8048" y="145999"/>
                    <a:pt x="7738" y="145999"/>
                  </a:cubicBezTo>
                  <a:cubicBezTo>
                    <a:pt x="7322" y="145999"/>
                    <a:pt x="6896" y="146028"/>
                    <a:pt x="6488" y="146028"/>
                  </a:cubicBezTo>
                  <a:cubicBezTo>
                    <a:pt x="6371" y="146028"/>
                    <a:pt x="6256" y="146026"/>
                    <a:pt x="6142" y="146019"/>
                  </a:cubicBezTo>
                  <a:cubicBezTo>
                    <a:pt x="6092" y="146017"/>
                    <a:pt x="6042" y="146015"/>
                    <a:pt x="5994" y="146015"/>
                  </a:cubicBezTo>
                  <a:cubicBezTo>
                    <a:pt x="5507" y="146015"/>
                    <a:pt x="5131" y="146155"/>
                    <a:pt x="4747" y="146495"/>
                  </a:cubicBezTo>
                  <a:cubicBezTo>
                    <a:pt x="4218" y="146964"/>
                    <a:pt x="4265" y="147339"/>
                    <a:pt x="4455" y="147939"/>
                  </a:cubicBezTo>
                  <a:cubicBezTo>
                    <a:pt x="3837" y="148681"/>
                    <a:pt x="3952" y="149636"/>
                    <a:pt x="5023" y="149829"/>
                  </a:cubicBezTo>
                  <a:cubicBezTo>
                    <a:pt x="5783" y="149966"/>
                    <a:pt x="6191" y="150259"/>
                    <a:pt x="6748" y="150774"/>
                  </a:cubicBezTo>
                  <a:cubicBezTo>
                    <a:pt x="6897" y="150911"/>
                    <a:pt x="7079" y="151134"/>
                    <a:pt x="7288" y="151176"/>
                  </a:cubicBezTo>
                  <a:cubicBezTo>
                    <a:pt x="7317" y="151182"/>
                    <a:pt x="7346" y="151185"/>
                    <a:pt x="7375" y="151185"/>
                  </a:cubicBezTo>
                  <a:cubicBezTo>
                    <a:pt x="7651" y="151185"/>
                    <a:pt x="7947" y="150943"/>
                    <a:pt x="8207" y="150660"/>
                  </a:cubicBezTo>
                  <a:cubicBezTo>
                    <a:pt x="8386" y="150750"/>
                    <a:pt x="8581" y="150792"/>
                    <a:pt x="8783" y="150792"/>
                  </a:cubicBezTo>
                  <a:cubicBezTo>
                    <a:pt x="8883" y="150792"/>
                    <a:pt x="8984" y="150782"/>
                    <a:pt x="9086" y="150762"/>
                  </a:cubicBezTo>
                  <a:cubicBezTo>
                    <a:pt x="9320" y="150715"/>
                    <a:pt x="9519" y="150589"/>
                    <a:pt x="9749" y="150528"/>
                  </a:cubicBezTo>
                  <a:cubicBezTo>
                    <a:pt x="9865" y="150497"/>
                    <a:pt x="9976" y="150484"/>
                    <a:pt x="10085" y="150484"/>
                  </a:cubicBezTo>
                  <a:cubicBezTo>
                    <a:pt x="10412" y="150484"/>
                    <a:pt x="10715" y="150604"/>
                    <a:pt x="11036" y="150743"/>
                  </a:cubicBezTo>
                  <a:cubicBezTo>
                    <a:pt x="11017" y="151011"/>
                    <a:pt x="10978" y="151278"/>
                    <a:pt x="10921" y="151542"/>
                  </a:cubicBezTo>
                  <a:cubicBezTo>
                    <a:pt x="10870" y="151766"/>
                    <a:pt x="10832" y="151970"/>
                    <a:pt x="10807" y="152169"/>
                  </a:cubicBezTo>
                  <a:cubicBezTo>
                    <a:pt x="10770" y="152165"/>
                    <a:pt x="10734" y="152163"/>
                    <a:pt x="10699" y="152163"/>
                  </a:cubicBezTo>
                  <a:cubicBezTo>
                    <a:pt x="10003" y="152163"/>
                    <a:pt x="9644" y="152855"/>
                    <a:pt x="9458" y="153492"/>
                  </a:cubicBezTo>
                  <a:cubicBezTo>
                    <a:pt x="9332" y="153923"/>
                    <a:pt x="9093" y="154238"/>
                    <a:pt x="9167" y="154711"/>
                  </a:cubicBezTo>
                  <a:cubicBezTo>
                    <a:pt x="9249" y="155225"/>
                    <a:pt x="9790" y="155743"/>
                    <a:pt x="9751" y="156246"/>
                  </a:cubicBezTo>
                  <a:cubicBezTo>
                    <a:pt x="9597" y="156291"/>
                    <a:pt x="9449" y="156310"/>
                    <a:pt x="9305" y="156310"/>
                  </a:cubicBezTo>
                  <a:cubicBezTo>
                    <a:pt x="8720" y="156310"/>
                    <a:pt x="8204" y="155993"/>
                    <a:pt x="7596" y="155824"/>
                  </a:cubicBezTo>
                  <a:cubicBezTo>
                    <a:pt x="7112" y="155691"/>
                    <a:pt x="6609" y="155656"/>
                    <a:pt x="6108" y="155656"/>
                  </a:cubicBezTo>
                  <a:cubicBezTo>
                    <a:pt x="6049" y="155656"/>
                    <a:pt x="5989" y="155656"/>
                    <a:pt x="5930" y="155657"/>
                  </a:cubicBezTo>
                  <a:cubicBezTo>
                    <a:pt x="5181" y="155668"/>
                    <a:pt x="4475" y="155768"/>
                    <a:pt x="4009" y="156414"/>
                  </a:cubicBezTo>
                  <a:cubicBezTo>
                    <a:pt x="3700" y="156844"/>
                    <a:pt x="3321" y="157976"/>
                    <a:pt x="3533" y="158501"/>
                  </a:cubicBezTo>
                  <a:cubicBezTo>
                    <a:pt x="3714" y="158950"/>
                    <a:pt x="4360" y="159406"/>
                    <a:pt x="4667" y="159807"/>
                  </a:cubicBezTo>
                  <a:cubicBezTo>
                    <a:pt x="4991" y="160231"/>
                    <a:pt x="5250" y="160711"/>
                    <a:pt x="5650" y="161065"/>
                  </a:cubicBezTo>
                  <a:cubicBezTo>
                    <a:pt x="5681" y="161115"/>
                    <a:pt x="5728" y="161154"/>
                    <a:pt x="5783" y="161176"/>
                  </a:cubicBezTo>
                  <a:cubicBezTo>
                    <a:pt x="6008" y="161272"/>
                    <a:pt x="6224" y="161320"/>
                    <a:pt x="6438" y="161320"/>
                  </a:cubicBezTo>
                  <a:cubicBezTo>
                    <a:pt x="6687" y="161320"/>
                    <a:pt x="6934" y="161255"/>
                    <a:pt x="7192" y="161125"/>
                  </a:cubicBezTo>
                  <a:cubicBezTo>
                    <a:pt x="7632" y="160902"/>
                    <a:pt x="7905" y="160642"/>
                    <a:pt x="8460" y="160640"/>
                  </a:cubicBezTo>
                  <a:cubicBezTo>
                    <a:pt x="8464" y="160640"/>
                    <a:pt x="8467" y="160640"/>
                    <a:pt x="8470" y="160640"/>
                  </a:cubicBezTo>
                  <a:cubicBezTo>
                    <a:pt x="8653" y="160640"/>
                    <a:pt x="8845" y="160674"/>
                    <a:pt x="9035" y="160711"/>
                  </a:cubicBezTo>
                  <a:cubicBezTo>
                    <a:pt x="8727" y="161094"/>
                    <a:pt x="8595" y="161532"/>
                    <a:pt x="8592" y="161984"/>
                  </a:cubicBezTo>
                  <a:cubicBezTo>
                    <a:pt x="8513" y="161961"/>
                    <a:pt x="8428" y="161950"/>
                    <a:pt x="8342" y="161950"/>
                  </a:cubicBezTo>
                  <a:cubicBezTo>
                    <a:pt x="8049" y="161950"/>
                    <a:pt x="7735" y="162074"/>
                    <a:pt x="7535" y="162239"/>
                  </a:cubicBezTo>
                  <a:cubicBezTo>
                    <a:pt x="7349" y="162393"/>
                    <a:pt x="7210" y="162597"/>
                    <a:pt x="7136" y="162828"/>
                  </a:cubicBezTo>
                  <a:cubicBezTo>
                    <a:pt x="7025" y="163181"/>
                    <a:pt x="7222" y="163836"/>
                    <a:pt x="6712" y="163922"/>
                  </a:cubicBezTo>
                  <a:cubicBezTo>
                    <a:pt x="6710" y="163922"/>
                    <a:pt x="6708" y="163923"/>
                    <a:pt x="6707" y="163923"/>
                  </a:cubicBezTo>
                  <a:cubicBezTo>
                    <a:pt x="6238" y="163811"/>
                    <a:pt x="5774" y="163821"/>
                    <a:pt x="5296" y="163707"/>
                  </a:cubicBezTo>
                  <a:cubicBezTo>
                    <a:pt x="4675" y="163557"/>
                    <a:pt x="4241" y="163051"/>
                    <a:pt x="3665" y="162867"/>
                  </a:cubicBezTo>
                  <a:cubicBezTo>
                    <a:pt x="3497" y="162813"/>
                    <a:pt x="3339" y="162788"/>
                    <a:pt x="3186" y="162788"/>
                  </a:cubicBezTo>
                  <a:cubicBezTo>
                    <a:pt x="2910" y="162788"/>
                    <a:pt x="2648" y="162870"/>
                    <a:pt x="2360" y="163012"/>
                  </a:cubicBezTo>
                  <a:cubicBezTo>
                    <a:pt x="1743" y="163314"/>
                    <a:pt x="1018" y="163963"/>
                    <a:pt x="636" y="164532"/>
                  </a:cubicBezTo>
                  <a:cubicBezTo>
                    <a:pt x="220" y="165149"/>
                    <a:pt x="270" y="165682"/>
                    <a:pt x="229" y="166403"/>
                  </a:cubicBezTo>
                  <a:cubicBezTo>
                    <a:pt x="229" y="166408"/>
                    <a:pt x="232" y="166410"/>
                    <a:pt x="232" y="166415"/>
                  </a:cubicBezTo>
                  <a:cubicBezTo>
                    <a:pt x="0" y="167090"/>
                    <a:pt x="324" y="167970"/>
                    <a:pt x="339" y="168645"/>
                  </a:cubicBezTo>
                  <a:cubicBezTo>
                    <a:pt x="372" y="170053"/>
                    <a:pt x="507" y="171425"/>
                    <a:pt x="690" y="172823"/>
                  </a:cubicBezTo>
                  <a:cubicBezTo>
                    <a:pt x="843" y="173991"/>
                    <a:pt x="1025" y="175159"/>
                    <a:pt x="1313" y="176301"/>
                  </a:cubicBezTo>
                  <a:cubicBezTo>
                    <a:pt x="1683" y="177769"/>
                    <a:pt x="2270" y="179167"/>
                    <a:pt x="2570" y="180653"/>
                  </a:cubicBezTo>
                  <a:cubicBezTo>
                    <a:pt x="2613" y="181395"/>
                    <a:pt x="2761" y="182133"/>
                    <a:pt x="2729" y="182877"/>
                  </a:cubicBezTo>
                  <a:cubicBezTo>
                    <a:pt x="2702" y="183540"/>
                    <a:pt x="2261" y="184123"/>
                    <a:pt x="2292" y="184781"/>
                  </a:cubicBezTo>
                  <a:cubicBezTo>
                    <a:pt x="2319" y="185364"/>
                    <a:pt x="2697" y="185810"/>
                    <a:pt x="3071" y="186221"/>
                  </a:cubicBezTo>
                  <a:cubicBezTo>
                    <a:pt x="3606" y="186809"/>
                    <a:pt x="4039" y="187589"/>
                    <a:pt x="4648" y="188085"/>
                  </a:cubicBezTo>
                  <a:cubicBezTo>
                    <a:pt x="4694" y="188125"/>
                    <a:pt x="4751" y="188149"/>
                    <a:pt x="4811" y="188155"/>
                  </a:cubicBezTo>
                  <a:cubicBezTo>
                    <a:pt x="4866" y="189063"/>
                    <a:pt x="5070" y="189959"/>
                    <a:pt x="5108" y="190878"/>
                  </a:cubicBezTo>
                  <a:cubicBezTo>
                    <a:pt x="5133" y="191497"/>
                    <a:pt x="5145" y="191967"/>
                    <a:pt x="5608" y="192415"/>
                  </a:cubicBezTo>
                  <a:cubicBezTo>
                    <a:pt x="6310" y="193091"/>
                    <a:pt x="7323" y="193522"/>
                    <a:pt x="8081" y="194159"/>
                  </a:cubicBezTo>
                  <a:cubicBezTo>
                    <a:pt x="9040" y="194968"/>
                    <a:pt x="9771" y="195638"/>
                    <a:pt x="10134" y="196881"/>
                  </a:cubicBezTo>
                  <a:cubicBezTo>
                    <a:pt x="10157" y="196959"/>
                    <a:pt x="10228" y="197002"/>
                    <a:pt x="10300" y="197002"/>
                  </a:cubicBezTo>
                  <a:cubicBezTo>
                    <a:pt x="10318" y="197002"/>
                    <a:pt x="10336" y="196999"/>
                    <a:pt x="10353" y="196993"/>
                  </a:cubicBezTo>
                  <a:cubicBezTo>
                    <a:pt x="10658" y="197637"/>
                    <a:pt x="11452" y="197904"/>
                    <a:pt x="12152" y="198151"/>
                  </a:cubicBezTo>
                  <a:cubicBezTo>
                    <a:pt x="12932" y="198427"/>
                    <a:pt x="13776" y="198638"/>
                    <a:pt x="14459" y="199128"/>
                  </a:cubicBezTo>
                  <a:cubicBezTo>
                    <a:pt x="14653" y="199266"/>
                    <a:pt x="14797" y="199437"/>
                    <a:pt x="14930" y="199615"/>
                  </a:cubicBezTo>
                  <a:cubicBezTo>
                    <a:pt x="14281" y="199755"/>
                    <a:pt x="14112" y="200652"/>
                    <a:pt x="14631" y="201231"/>
                  </a:cubicBezTo>
                  <a:cubicBezTo>
                    <a:pt x="14930" y="201565"/>
                    <a:pt x="15362" y="201697"/>
                    <a:pt x="15722" y="201947"/>
                  </a:cubicBezTo>
                  <a:cubicBezTo>
                    <a:pt x="16122" y="202227"/>
                    <a:pt x="16308" y="202565"/>
                    <a:pt x="16569" y="202900"/>
                  </a:cubicBezTo>
                  <a:cubicBezTo>
                    <a:pt x="16377" y="203048"/>
                    <a:pt x="16119" y="203148"/>
                    <a:pt x="16103" y="203422"/>
                  </a:cubicBezTo>
                  <a:cubicBezTo>
                    <a:pt x="16087" y="203685"/>
                    <a:pt x="16325" y="203853"/>
                    <a:pt x="16555" y="203905"/>
                  </a:cubicBezTo>
                  <a:cubicBezTo>
                    <a:pt x="16593" y="203913"/>
                    <a:pt x="16632" y="203915"/>
                    <a:pt x="16673" y="203915"/>
                  </a:cubicBezTo>
                  <a:cubicBezTo>
                    <a:pt x="16719" y="203915"/>
                    <a:pt x="16767" y="203912"/>
                    <a:pt x="16814" y="203912"/>
                  </a:cubicBezTo>
                  <a:cubicBezTo>
                    <a:pt x="16897" y="203912"/>
                    <a:pt x="16978" y="203922"/>
                    <a:pt x="17044" y="203973"/>
                  </a:cubicBezTo>
                  <a:cubicBezTo>
                    <a:pt x="17144" y="204052"/>
                    <a:pt x="17195" y="204200"/>
                    <a:pt x="17310" y="204281"/>
                  </a:cubicBezTo>
                  <a:cubicBezTo>
                    <a:pt x="17365" y="204320"/>
                    <a:pt x="17426" y="204353"/>
                    <a:pt x="17489" y="204378"/>
                  </a:cubicBezTo>
                  <a:cubicBezTo>
                    <a:pt x="17354" y="204714"/>
                    <a:pt x="17324" y="205166"/>
                    <a:pt x="17613" y="205339"/>
                  </a:cubicBezTo>
                  <a:cubicBezTo>
                    <a:pt x="17579" y="205476"/>
                    <a:pt x="17592" y="205630"/>
                    <a:pt x="17597" y="205776"/>
                  </a:cubicBezTo>
                  <a:cubicBezTo>
                    <a:pt x="17600" y="205868"/>
                    <a:pt x="17662" y="205968"/>
                    <a:pt x="17758" y="205988"/>
                  </a:cubicBezTo>
                  <a:cubicBezTo>
                    <a:pt x="17769" y="205990"/>
                    <a:pt x="17779" y="205992"/>
                    <a:pt x="17790" y="205994"/>
                  </a:cubicBezTo>
                  <a:cubicBezTo>
                    <a:pt x="17709" y="206395"/>
                    <a:pt x="18079" y="206863"/>
                    <a:pt x="18245" y="207181"/>
                  </a:cubicBezTo>
                  <a:cubicBezTo>
                    <a:pt x="18434" y="207541"/>
                    <a:pt x="18587" y="207973"/>
                    <a:pt x="18964" y="207973"/>
                  </a:cubicBezTo>
                  <a:cubicBezTo>
                    <a:pt x="19041" y="207973"/>
                    <a:pt x="19127" y="207955"/>
                    <a:pt x="19224" y="207915"/>
                  </a:cubicBezTo>
                  <a:cubicBezTo>
                    <a:pt x="19704" y="207718"/>
                    <a:pt x="19876" y="207165"/>
                    <a:pt x="20224" y="206822"/>
                  </a:cubicBezTo>
                  <a:cubicBezTo>
                    <a:pt x="20451" y="206600"/>
                    <a:pt x="20784" y="206364"/>
                    <a:pt x="20819" y="206057"/>
                  </a:cubicBezTo>
                  <a:cubicBezTo>
                    <a:pt x="20874" y="206011"/>
                    <a:pt x="20918" y="205955"/>
                    <a:pt x="20948" y="205891"/>
                  </a:cubicBezTo>
                  <a:cubicBezTo>
                    <a:pt x="21023" y="205724"/>
                    <a:pt x="21000" y="205524"/>
                    <a:pt x="21003" y="205346"/>
                  </a:cubicBezTo>
                  <a:cubicBezTo>
                    <a:pt x="21004" y="205244"/>
                    <a:pt x="21007" y="205142"/>
                    <a:pt x="20992" y="205045"/>
                  </a:cubicBezTo>
                  <a:cubicBezTo>
                    <a:pt x="21040" y="205023"/>
                    <a:pt x="21085" y="204994"/>
                    <a:pt x="21127" y="204962"/>
                  </a:cubicBezTo>
                  <a:cubicBezTo>
                    <a:pt x="21317" y="204811"/>
                    <a:pt x="21461" y="204520"/>
                    <a:pt x="21436" y="204259"/>
                  </a:cubicBezTo>
                  <a:cubicBezTo>
                    <a:pt x="21681" y="204104"/>
                    <a:pt x="21862" y="203869"/>
                    <a:pt x="21951" y="203593"/>
                  </a:cubicBezTo>
                  <a:cubicBezTo>
                    <a:pt x="21995" y="203459"/>
                    <a:pt x="21889" y="203330"/>
                    <a:pt x="21766" y="203298"/>
                  </a:cubicBezTo>
                  <a:cubicBezTo>
                    <a:pt x="21624" y="203212"/>
                    <a:pt x="21476" y="203138"/>
                    <a:pt x="21321" y="203074"/>
                  </a:cubicBezTo>
                  <a:cubicBezTo>
                    <a:pt x="21533" y="202931"/>
                    <a:pt x="21656" y="202736"/>
                    <a:pt x="21829" y="202544"/>
                  </a:cubicBezTo>
                  <a:cubicBezTo>
                    <a:pt x="22378" y="201940"/>
                    <a:pt x="22743" y="201686"/>
                    <a:pt x="23410" y="201349"/>
                  </a:cubicBezTo>
                  <a:cubicBezTo>
                    <a:pt x="23539" y="201283"/>
                    <a:pt x="23704" y="201250"/>
                    <a:pt x="23821" y="201166"/>
                  </a:cubicBezTo>
                  <a:cubicBezTo>
                    <a:pt x="24141" y="200935"/>
                    <a:pt x="24381" y="200604"/>
                    <a:pt x="24283" y="200195"/>
                  </a:cubicBezTo>
                  <a:cubicBezTo>
                    <a:pt x="24129" y="199548"/>
                    <a:pt x="23371" y="199475"/>
                    <a:pt x="22801" y="199347"/>
                  </a:cubicBezTo>
                  <a:cubicBezTo>
                    <a:pt x="23314" y="198456"/>
                    <a:pt x="23863" y="197841"/>
                    <a:pt x="24798" y="197374"/>
                  </a:cubicBezTo>
                  <a:cubicBezTo>
                    <a:pt x="25439" y="197054"/>
                    <a:pt x="25537" y="196771"/>
                    <a:pt x="25879" y="196211"/>
                  </a:cubicBezTo>
                  <a:cubicBezTo>
                    <a:pt x="26357" y="195425"/>
                    <a:pt x="27247" y="194991"/>
                    <a:pt x="27900" y="194309"/>
                  </a:cubicBezTo>
                  <a:cubicBezTo>
                    <a:pt x="27944" y="194298"/>
                    <a:pt x="27984" y="194277"/>
                    <a:pt x="28019" y="194244"/>
                  </a:cubicBezTo>
                  <a:cubicBezTo>
                    <a:pt x="28769" y="193552"/>
                    <a:pt x="29588" y="193092"/>
                    <a:pt x="30231" y="192282"/>
                  </a:cubicBezTo>
                  <a:cubicBezTo>
                    <a:pt x="30870" y="191477"/>
                    <a:pt x="31460" y="190633"/>
                    <a:pt x="31995" y="189754"/>
                  </a:cubicBezTo>
                  <a:cubicBezTo>
                    <a:pt x="32939" y="188201"/>
                    <a:pt x="33775" y="186441"/>
                    <a:pt x="33917" y="184605"/>
                  </a:cubicBezTo>
                  <a:cubicBezTo>
                    <a:pt x="33986" y="183733"/>
                    <a:pt x="33948" y="182859"/>
                    <a:pt x="33938" y="181986"/>
                  </a:cubicBezTo>
                  <a:cubicBezTo>
                    <a:pt x="33921" y="180675"/>
                    <a:pt x="34128" y="179532"/>
                    <a:pt x="34535" y="178291"/>
                  </a:cubicBezTo>
                  <a:cubicBezTo>
                    <a:pt x="35228" y="176176"/>
                    <a:pt x="36196" y="174110"/>
                    <a:pt x="36835" y="171975"/>
                  </a:cubicBezTo>
                  <a:cubicBezTo>
                    <a:pt x="36900" y="171948"/>
                    <a:pt x="36953" y="171903"/>
                    <a:pt x="36989" y="171843"/>
                  </a:cubicBezTo>
                  <a:cubicBezTo>
                    <a:pt x="37654" y="170804"/>
                    <a:pt x="37749" y="169848"/>
                    <a:pt x="37521" y="168646"/>
                  </a:cubicBezTo>
                  <a:cubicBezTo>
                    <a:pt x="37259" y="167272"/>
                    <a:pt x="37109" y="165709"/>
                    <a:pt x="36591" y="164406"/>
                  </a:cubicBezTo>
                  <a:cubicBezTo>
                    <a:pt x="36279" y="163616"/>
                    <a:pt x="35696" y="162933"/>
                    <a:pt x="34808" y="162843"/>
                  </a:cubicBezTo>
                  <a:cubicBezTo>
                    <a:pt x="34736" y="162836"/>
                    <a:pt x="34664" y="162833"/>
                    <a:pt x="34594" y="162833"/>
                  </a:cubicBezTo>
                  <a:cubicBezTo>
                    <a:pt x="33348" y="162833"/>
                    <a:pt x="32447" y="163907"/>
                    <a:pt x="31198" y="163907"/>
                  </a:cubicBezTo>
                  <a:cubicBezTo>
                    <a:pt x="31083" y="163907"/>
                    <a:pt x="30964" y="163898"/>
                    <a:pt x="30842" y="163877"/>
                  </a:cubicBezTo>
                  <a:cubicBezTo>
                    <a:pt x="30705" y="163748"/>
                    <a:pt x="30542" y="163639"/>
                    <a:pt x="30459" y="163441"/>
                  </a:cubicBezTo>
                  <a:cubicBezTo>
                    <a:pt x="30301" y="163072"/>
                    <a:pt x="30284" y="162659"/>
                    <a:pt x="30120" y="162290"/>
                  </a:cubicBezTo>
                  <a:cubicBezTo>
                    <a:pt x="29946" y="161901"/>
                    <a:pt x="29563" y="161552"/>
                    <a:pt x="29151" y="161552"/>
                  </a:cubicBezTo>
                  <a:cubicBezTo>
                    <a:pt x="29103" y="161552"/>
                    <a:pt x="29054" y="161557"/>
                    <a:pt x="29005" y="161566"/>
                  </a:cubicBezTo>
                  <a:cubicBezTo>
                    <a:pt x="29029" y="161371"/>
                    <a:pt x="29036" y="161177"/>
                    <a:pt x="29013" y="160999"/>
                  </a:cubicBezTo>
                  <a:cubicBezTo>
                    <a:pt x="28967" y="160649"/>
                    <a:pt x="28817" y="160363"/>
                    <a:pt x="28633" y="160096"/>
                  </a:cubicBezTo>
                  <a:cubicBezTo>
                    <a:pt x="28646" y="160096"/>
                    <a:pt x="28659" y="160098"/>
                    <a:pt x="28672" y="160098"/>
                  </a:cubicBezTo>
                  <a:cubicBezTo>
                    <a:pt x="28909" y="160090"/>
                    <a:pt x="29134" y="160014"/>
                    <a:pt x="29351" y="159921"/>
                  </a:cubicBezTo>
                  <a:cubicBezTo>
                    <a:pt x="29453" y="159877"/>
                    <a:pt x="29567" y="159841"/>
                    <a:pt x="29674" y="159797"/>
                  </a:cubicBezTo>
                  <a:cubicBezTo>
                    <a:pt x="29813" y="159885"/>
                    <a:pt x="29960" y="159947"/>
                    <a:pt x="30154" y="159947"/>
                  </a:cubicBezTo>
                  <a:cubicBezTo>
                    <a:pt x="30217" y="159947"/>
                    <a:pt x="30284" y="159941"/>
                    <a:pt x="30357" y="159927"/>
                  </a:cubicBezTo>
                  <a:cubicBezTo>
                    <a:pt x="30928" y="159817"/>
                    <a:pt x="31830" y="159682"/>
                    <a:pt x="32262" y="159250"/>
                  </a:cubicBezTo>
                  <a:cubicBezTo>
                    <a:pt x="32469" y="159044"/>
                    <a:pt x="32582" y="158732"/>
                    <a:pt x="32753" y="158495"/>
                  </a:cubicBezTo>
                  <a:cubicBezTo>
                    <a:pt x="32920" y="158261"/>
                    <a:pt x="33157" y="158100"/>
                    <a:pt x="33262" y="157830"/>
                  </a:cubicBezTo>
                  <a:cubicBezTo>
                    <a:pt x="33454" y="157335"/>
                    <a:pt x="33342" y="156591"/>
                    <a:pt x="33113" y="156116"/>
                  </a:cubicBezTo>
                  <a:cubicBezTo>
                    <a:pt x="33121" y="156078"/>
                    <a:pt x="33115" y="156038"/>
                    <a:pt x="33093" y="156005"/>
                  </a:cubicBezTo>
                  <a:cubicBezTo>
                    <a:pt x="32577" y="155175"/>
                    <a:pt x="32478" y="154634"/>
                    <a:pt x="31418" y="154512"/>
                  </a:cubicBezTo>
                  <a:cubicBezTo>
                    <a:pt x="31278" y="154496"/>
                    <a:pt x="31144" y="154486"/>
                    <a:pt x="31014" y="154486"/>
                  </a:cubicBezTo>
                  <a:cubicBezTo>
                    <a:pt x="30740" y="154486"/>
                    <a:pt x="30481" y="154529"/>
                    <a:pt x="30209" y="154649"/>
                  </a:cubicBezTo>
                  <a:cubicBezTo>
                    <a:pt x="29617" y="154911"/>
                    <a:pt x="29310" y="155401"/>
                    <a:pt x="28680" y="155401"/>
                  </a:cubicBezTo>
                  <a:cubicBezTo>
                    <a:pt x="28643" y="155401"/>
                    <a:pt x="28605" y="155399"/>
                    <a:pt x="28566" y="155396"/>
                  </a:cubicBezTo>
                  <a:cubicBezTo>
                    <a:pt x="28450" y="155079"/>
                    <a:pt x="28538" y="154633"/>
                    <a:pt x="28489" y="154299"/>
                  </a:cubicBezTo>
                  <a:cubicBezTo>
                    <a:pt x="28417" y="153804"/>
                    <a:pt x="28093" y="153484"/>
                    <a:pt x="27968" y="153020"/>
                  </a:cubicBezTo>
                  <a:cubicBezTo>
                    <a:pt x="27808" y="152435"/>
                    <a:pt x="27543" y="151942"/>
                    <a:pt x="26901" y="151942"/>
                  </a:cubicBezTo>
                  <a:cubicBezTo>
                    <a:pt x="26894" y="151942"/>
                    <a:pt x="26886" y="151942"/>
                    <a:pt x="26878" y="151942"/>
                  </a:cubicBezTo>
                  <a:cubicBezTo>
                    <a:pt x="26733" y="151715"/>
                    <a:pt x="26502" y="151520"/>
                    <a:pt x="26294" y="151292"/>
                  </a:cubicBezTo>
                  <a:lnTo>
                    <a:pt x="26294" y="151292"/>
                  </a:lnTo>
                  <a:cubicBezTo>
                    <a:pt x="26465" y="151340"/>
                    <a:pt x="26641" y="151365"/>
                    <a:pt x="26817" y="151365"/>
                  </a:cubicBezTo>
                  <a:cubicBezTo>
                    <a:pt x="26880" y="151365"/>
                    <a:pt x="26943" y="151362"/>
                    <a:pt x="27006" y="151355"/>
                  </a:cubicBezTo>
                  <a:cubicBezTo>
                    <a:pt x="27988" y="151258"/>
                    <a:pt x="28412" y="150405"/>
                    <a:pt x="29371" y="150405"/>
                  </a:cubicBezTo>
                  <a:cubicBezTo>
                    <a:pt x="29500" y="150405"/>
                    <a:pt x="29639" y="150421"/>
                    <a:pt x="29791" y="150456"/>
                  </a:cubicBezTo>
                  <a:cubicBezTo>
                    <a:pt x="30495" y="150619"/>
                    <a:pt x="31042" y="150820"/>
                    <a:pt x="31518" y="150820"/>
                  </a:cubicBezTo>
                  <a:cubicBezTo>
                    <a:pt x="32018" y="150820"/>
                    <a:pt x="32440" y="150599"/>
                    <a:pt x="32884" y="149882"/>
                  </a:cubicBezTo>
                  <a:cubicBezTo>
                    <a:pt x="32887" y="149879"/>
                    <a:pt x="32889" y="149879"/>
                    <a:pt x="32892" y="149878"/>
                  </a:cubicBezTo>
                  <a:cubicBezTo>
                    <a:pt x="33600" y="149296"/>
                    <a:pt x="33976" y="149178"/>
                    <a:pt x="34087" y="148168"/>
                  </a:cubicBezTo>
                  <a:cubicBezTo>
                    <a:pt x="34156" y="147525"/>
                    <a:pt x="34073" y="146878"/>
                    <a:pt x="33507" y="146484"/>
                  </a:cubicBezTo>
                  <a:cubicBezTo>
                    <a:pt x="33106" y="146204"/>
                    <a:pt x="32561" y="146087"/>
                    <a:pt x="31983" y="146087"/>
                  </a:cubicBezTo>
                  <a:cubicBezTo>
                    <a:pt x="31062" y="146087"/>
                    <a:pt x="30059" y="146385"/>
                    <a:pt x="29428" y="146797"/>
                  </a:cubicBezTo>
                  <a:cubicBezTo>
                    <a:pt x="28510" y="146415"/>
                    <a:pt x="27966" y="146156"/>
                    <a:pt x="27471" y="145100"/>
                  </a:cubicBezTo>
                  <a:cubicBezTo>
                    <a:pt x="27108" y="144328"/>
                    <a:pt x="26200" y="143729"/>
                    <a:pt x="25966" y="142936"/>
                  </a:cubicBezTo>
                  <a:cubicBezTo>
                    <a:pt x="25878" y="142636"/>
                    <a:pt x="25991" y="142414"/>
                    <a:pt x="25835" y="142183"/>
                  </a:cubicBezTo>
                  <a:cubicBezTo>
                    <a:pt x="25685" y="141964"/>
                    <a:pt x="25295" y="141641"/>
                    <a:pt x="25116" y="141497"/>
                  </a:cubicBezTo>
                  <a:cubicBezTo>
                    <a:pt x="24972" y="141382"/>
                    <a:pt x="24869" y="141321"/>
                    <a:pt x="24750" y="141321"/>
                  </a:cubicBezTo>
                  <a:cubicBezTo>
                    <a:pt x="24720" y="141321"/>
                    <a:pt x="24688" y="141325"/>
                    <a:pt x="24655" y="141333"/>
                  </a:cubicBezTo>
                  <a:cubicBezTo>
                    <a:pt x="24570" y="141220"/>
                    <a:pt x="24483" y="141109"/>
                    <a:pt x="24410" y="141001"/>
                  </a:cubicBezTo>
                  <a:cubicBezTo>
                    <a:pt x="24222" y="140726"/>
                    <a:pt x="24073" y="140380"/>
                    <a:pt x="24024" y="140027"/>
                  </a:cubicBezTo>
                  <a:cubicBezTo>
                    <a:pt x="24192" y="140013"/>
                    <a:pt x="24359" y="140008"/>
                    <a:pt x="24526" y="140008"/>
                  </a:cubicBezTo>
                  <a:cubicBezTo>
                    <a:pt x="24992" y="140008"/>
                    <a:pt x="25454" y="140046"/>
                    <a:pt x="25920" y="140046"/>
                  </a:cubicBezTo>
                  <a:cubicBezTo>
                    <a:pt x="26131" y="140046"/>
                    <a:pt x="26343" y="140039"/>
                    <a:pt x="26556" y="140016"/>
                  </a:cubicBezTo>
                  <a:cubicBezTo>
                    <a:pt x="27134" y="139954"/>
                    <a:pt x="27661" y="139720"/>
                    <a:pt x="28236" y="139657"/>
                  </a:cubicBezTo>
                  <a:cubicBezTo>
                    <a:pt x="28339" y="139646"/>
                    <a:pt x="28440" y="139641"/>
                    <a:pt x="28538" y="139641"/>
                  </a:cubicBezTo>
                  <a:cubicBezTo>
                    <a:pt x="29143" y="139641"/>
                    <a:pt x="29678" y="139831"/>
                    <a:pt x="30279" y="139976"/>
                  </a:cubicBezTo>
                  <a:cubicBezTo>
                    <a:pt x="30672" y="140072"/>
                    <a:pt x="31057" y="140132"/>
                    <a:pt x="31422" y="140132"/>
                  </a:cubicBezTo>
                  <a:cubicBezTo>
                    <a:pt x="32225" y="140132"/>
                    <a:pt x="32930" y="139841"/>
                    <a:pt x="33403" y="138992"/>
                  </a:cubicBezTo>
                  <a:cubicBezTo>
                    <a:pt x="33797" y="138284"/>
                    <a:pt x="34426" y="136866"/>
                    <a:pt x="33748" y="136144"/>
                  </a:cubicBezTo>
                  <a:cubicBezTo>
                    <a:pt x="33381" y="135753"/>
                    <a:pt x="32752" y="135595"/>
                    <a:pt x="32115" y="135595"/>
                  </a:cubicBezTo>
                  <a:cubicBezTo>
                    <a:pt x="31492" y="135595"/>
                    <a:pt x="30861" y="135746"/>
                    <a:pt x="30455" y="135979"/>
                  </a:cubicBezTo>
                  <a:cubicBezTo>
                    <a:pt x="30382" y="136019"/>
                    <a:pt x="30338" y="136096"/>
                    <a:pt x="30342" y="136179"/>
                  </a:cubicBezTo>
                  <a:cubicBezTo>
                    <a:pt x="29544" y="135943"/>
                    <a:pt x="28667" y="136114"/>
                    <a:pt x="27878" y="135833"/>
                  </a:cubicBezTo>
                  <a:cubicBezTo>
                    <a:pt x="27349" y="135646"/>
                    <a:pt x="27099" y="135259"/>
                    <a:pt x="26562" y="135204"/>
                  </a:cubicBezTo>
                  <a:cubicBezTo>
                    <a:pt x="26610" y="134823"/>
                    <a:pt x="26752" y="134455"/>
                    <a:pt x="26601" y="134078"/>
                  </a:cubicBezTo>
                  <a:cubicBezTo>
                    <a:pt x="26457" y="133717"/>
                    <a:pt x="26101" y="133506"/>
                    <a:pt x="25931" y="133164"/>
                  </a:cubicBezTo>
                  <a:cubicBezTo>
                    <a:pt x="25755" y="132805"/>
                    <a:pt x="25827" y="132445"/>
                    <a:pt x="25499" y="132171"/>
                  </a:cubicBezTo>
                  <a:cubicBezTo>
                    <a:pt x="25314" y="132017"/>
                    <a:pt x="25086" y="131947"/>
                    <a:pt x="24852" y="131908"/>
                  </a:cubicBezTo>
                  <a:cubicBezTo>
                    <a:pt x="24859" y="131839"/>
                    <a:pt x="24862" y="131772"/>
                    <a:pt x="24865" y="131706"/>
                  </a:cubicBezTo>
                  <a:cubicBezTo>
                    <a:pt x="24880" y="131218"/>
                    <a:pt x="24707" y="131036"/>
                    <a:pt x="24479" y="130628"/>
                  </a:cubicBezTo>
                  <a:cubicBezTo>
                    <a:pt x="24376" y="130445"/>
                    <a:pt x="24302" y="130248"/>
                    <a:pt x="24257" y="130044"/>
                  </a:cubicBezTo>
                  <a:lnTo>
                    <a:pt x="24257" y="130044"/>
                  </a:lnTo>
                  <a:cubicBezTo>
                    <a:pt x="24778" y="130051"/>
                    <a:pt x="25295" y="130080"/>
                    <a:pt x="25809" y="130080"/>
                  </a:cubicBezTo>
                  <a:cubicBezTo>
                    <a:pt x="26423" y="130080"/>
                    <a:pt x="27034" y="130039"/>
                    <a:pt x="27644" y="129874"/>
                  </a:cubicBezTo>
                  <a:cubicBezTo>
                    <a:pt x="28202" y="129999"/>
                    <a:pt x="28870" y="130160"/>
                    <a:pt x="29490" y="130160"/>
                  </a:cubicBezTo>
                  <a:cubicBezTo>
                    <a:pt x="30017" y="130160"/>
                    <a:pt x="30509" y="130043"/>
                    <a:pt x="30868" y="129689"/>
                  </a:cubicBezTo>
                  <a:cubicBezTo>
                    <a:pt x="31650" y="128917"/>
                    <a:pt x="32724" y="128710"/>
                    <a:pt x="32297" y="127325"/>
                  </a:cubicBezTo>
                  <a:cubicBezTo>
                    <a:pt x="32069" y="126587"/>
                    <a:pt x="30952" y="125609"/>
                    <a:pt x="30144" y="125609"/>
                  </a:cubicBezTo>
                  <a:cubicBezTo>
                    <a:pt x="30138" y="125609"/>
                    <a:pt x="30133" y="125609"/>
                    <a:pt x="30127" y="125609"/>
                  </a:cubicBezTo>
                  <a:cubicBezTo>
                    <a:pt x="29395" y="125622"/>
                    <a:pt x="28954" y="126283"/>
                    <a:pt x="28193" y="126327"/>
                  </a:cubicBezTo>
                  <a:cubicBezTo>
                    <a:pt x="27996" y="126339"/>
                    <a:pt x="27834" y="126335"/>
                    <a:pt x="27694" y="126372"/>
                  </a:cubicBezTo>
                  <a:cubicBezTo>
                    <a:pt x="27688" y="126347"/>
                    <a:pt x="27677" y="126325"/>
                    <a:pt x="27663" y="126303"/>
                  </a:cubicBezTo>
                  <a:cubicBezTo>
                    <a:pt x="27533" y="126120"/>
                    <a:pt x="27603" y="125864"/>
                    <a:pt x="27484" y="125670"/>
                  </a:cubicBezTo>
                  <a:cubicBezTo>
                    <a:pt x="27359" y="125468"/>
                    <a:pt x="27029" y="125428"/>
                    <a:pt x="26936" y="125214"/>
                  </a:cubicBezTo>
                  <a:cubicBezTo>
                    <a:pt x="26861" y="125043"/>
                    <a:pt x="26955" y="124773"/>
                    <a:pt x="26896" y="124580"/>
                  </a:cubicBezTo>
                  <a:cubicBezTo>
                    <a:pt x="26794" y="124247"/>
                    <a:pt x="26349" y="123983"/>
                    <a:pt x="26405" y="123600"/>
                  </a:cubicBezTo>
                  <a:cubicBezTo>
                    <a:pt x="26407" y="123587"/>
                    <a:pt x="26407" y="123573"/>
                    <a:pt x="26405" y="123560"/>
                  </a:cubicBezTo>
                  <a:cubicBezTo>
                    <a:pt x="26486" y="123532"/>
                    <a:pt x="26555" y="123463"/>
                    <a:pt x="26570" y="123341"/>
                  </a:cubicBezTo>
                  <a:cubicBezTo>
                    <a:pt x="26628" y="122897"/>
                    <a:pt x="26476" y="122569"/>
                    <a:pt x="26176" y="122253"/>
                  </a:cubicBezTo>
                  <a:cubicBezTo>
                    <a:pt x="25848" y="121908"/>
                    <a:pt x="25716" y="121479"/>
                    <a:pt x="25389" y="121112"/>
                  </a:cubicBezTo>
                  <a:cubicBezTo>
                    <a:pt x="25054" y="120735"/>
                    <a:pt x="25039" y="120233"/>
                    <a:pt x="24527" y="120013"/>
                  </a:cubicBezTo>
                  <a:cubicBezTo>
                    <a:pt x="24393" y="119956"/>
                    <a:pt x="24242" y="119914"/>
                    <a:pt x="24101" y="119914"/>
                  </a:cubicBezTo>
                  <a:cubicBezTo>
                    <a:pt x="24009" y="119914"/>
                    <a:pt x="23922" y="119931"/>
                    <a:pt x="23847" y="119973"/>
                  </a:cubicBezTo>
                  <a:cubicBezTo>
                    <a:pt x="23876" y="119743"/>
                    <a:pt x="23894" y="119512"/>
                    <a:pt x="23900" y="119281"/>
                  </a:cubicBezTo>
                  <a:cubicBezTo>
                    <a:pt x="24174" y="119180"/>
                    <a:pt x="24468" y="119161"/>
                    <a:pt x="24765" y="119161"/>
                  </a:cubicBezTo>
                  <a:cubicBezTo>
                    <a:pt x="24947" y="119161"/>
                    <a:pt x="25131" y="119168"/>
                    <a:pt x="25312" y="119168"/>
                  </a:cubicBezTo>
                  <a:cubicBezTo>
                    <a:pt x="25472" y="119168"/>
                    <a:pt x="25631" y="119162"/>
                    <a:pt x="25786" y="119141"/>
                  </a:cubicBezTo>
                  <a:cubicBezTo>
                    <a:pt x="26222" y="119080"/>
                    <a:pt x="26638" y="118821"/>
                    <a:pt x="27061" y="118772"/>
                  </a:cubicBezTo>
                  <a:cubicBezTo>
                    <a:pt x="27123" y="118765"/>
                    <a:pt x="27183" y="118762"/>
                    <a:pt x="27243" y="118762"/>
                  </a:cubicBezTo>
                  <a:cubicBezTo>
                    <a:pt x="27999" y="118762"/>
                    <a:pt x="28656" y="119274"/>
                    <a:pt x="29419" y="119274"/>
                  </a:cubicBezTo>
                  <a:cubicBezTo>
                    <a:pt x="29549" y="119274"/>
                    <a:pt x="29682" y="119259"/>
                    <a:pt x="29819" y="119225"/>
                  </a:cubicBezTo>
                  <a:cubicBezTo>
                    <a:pt x="31486" y="118804"/>
                    <a:pt x="31230" y="116996"/>
                    <a:pt x="30546" y="115823"/>
                  </a:cubicBezTo>
                  <a:cubicBezTo>
                    <a:pt x="30534" y="115805"/>
                    <a:pt x="30520" y="115789"/>
                    <a:pt x="30503" y="115774"/>
                  </a:cubicBezTo>
                  <a:cubicBezTo>
                    <a:pt x="30427" y="115587"/>
                    <a:pt x="30327" y="115473"/>
                    <a:pt x="30096" y="115426"/>
                  </a:cubicBezTo>
                  <a:cubicBezTo>
                    <a:pt x="30075" y="115421"/>
                    <a:pt x="30055" y="115419"/>
                    <a:pt x="30035" y="115419"/>
                  </a:cubicBezTo>
                  <a:cubicBezTo>
                    <a:pt x="29944" y="115419"/>
                    <a:pt x="29857" y="115457"/>
                    <a:pt x="29765" y="115457"/>
                  </a:cubicBezTo>
                  <a:cubicBezTo>
                    <a:pt x="29751" y="115457"/>
                    <a:pt x="29737" y="115456"/>
                    <a:pt x="29723" y="115454"/>
                  </a:cubicBezTo>
                  <a:cubicBezTo>
                    <a:pt x="29448" y="115415"/>
                    <a:pt x="29253" y="115233"/>
                    <a:pt x="28970" y="115213"/>
                  </a:cubicBezTo>
                  <a:cubicBezTo>
                    <a:pt x="28941" y="115211"/>
                    <a:pt x="28913" y="115210"/>
                    <a:pt x="28886" y="115210"/>
                  </a:cubicBezTo>
                  <a:cubicBezTo>
                    <a:pt x="28560" y="115210"/>
                    <a:pt x="28281" y="115349"/>
                    <a:pt x="28029" y="115549"/>
                  </a:cubicBezTo>
                  <a:cubicBezTo>
                    <a:pt x="28023" y="115548"/>
                    <a:pt x="28018" y="115548"/>
                    <a:pt x="28013" y="115548"/>
                  </a:cubicBezTo>
                  <a:cubicBezTo>
                    <a:pt x="27695" y="115548"/>
                    <a:pt x="27384" y="115910"/>
                    <a:pt x="27096" y="115910"/>
                  </a:cubicBezTo>
                  <a:cubicBezTo>
                    <a:pt x="26991" y="115910"/>
                    <a:pt x="26889" y="115862"/>
                    <a:pt x="26791" y="115730"/>
                  </a:cubicBezTo>
                  <a:cubicBezTo>
                    <a:pt x="26728" y="115153"/>
                    <a:pt x="26347" y="114645"/>
                    <a:pt x="26118" y="114092"/>
                  </a:cubicBezTo>
                  <a:cubicBezTo>
                    <a:pt x="26187" y="113681"/>
                    <a:pt x="26165" y="113239"/>
                    <a:pt x="26041" y="112851"/>
                  </a:cubicBezTo>
                  <a:cubicBezTo>
                    <a:pt x="25885" y="112364"/>
                    <a:pt x="25469" y="112097"/>
                    <a:pt x="25286" y="111648"/>
                  </a:cubicBezTo>
                  <a:cubicBezTo>
                    <a:pt x="25108" y="111209"/>
                    <a:pt x="24726" y="110746"/>
                    <a:pt x="24282" y="110746"/>
                  </a:cubicBezTo>
                  <a:cubicBezTo>
                    <a:pt x="24182" y="110746"/>
                    <a:pt x="24080" y="110770"/>
                    <a:pt x="23975" y="110822"/>
                  </a:cubicBezTo>
                  <a:cubicBezTo>
                    <a:pt x="24037" y="110635"/>
                    <a:pt x="24060" y="110449"/>
                    <a:pt x="24081" y="110228"/>
                  </a:cubicBezTo>
                  <a:cubicBezTo>
                    <a:pt x="24117" y="109876"/>
                    <a:pt x="24222" y="109575"/>
                    <a:pt x="24324" y="109258"/>
                  </a:cubicBezTo>
                  <a:cubicBezTo>
                    <a:pt x="24583" y="109441"/>
                    <a:pt x="24906" y="109556"/>
                    <a:pt x="25204" y="109556"/>
                  </a:cubicBezTo>
                  <a:cubicBezTo>
                    <a:pt x="25591" y="109556"/>
                    <a:pt x="25934" y="109361"/>
                    <a:pt x="26032" y="108864"/>
                  </a:cubicBezTo>
                  <a:cubicBezTo>
                    <a:pt x="26068" y="108688"/>
                    <a:pt x="26052" y="108522"/>
                    <a:pt x="26028" y="108345"/>
                  </a:cubicBezTo>
                  <a:cubicBezTo>
                    <a:pt x="25966" y="107885"/>
                    <a:pt x="25937" y="107494"/>
                    <a:pt x="26051" y="107044"/>
                  </a:cubicBezTo>
                  <a:cubicBezTo>
                    <a:pt x="26179" y="106535"/>
                    <a:pt x="26158" y="106080"/>
                    <a:pt x="25954" y="105599"/>
                  </a:cubicBezTo>
                  <a:cubicBezTo>
                    <a:pt x="26397" y="105224"/>
                    <a:pt x="26605" y="104675"/>
                    <a:pt x="26462" y="104069"/>
                  </a:cubicBezTo>
                  <a:cubicBezTo>
                    <a:pt x="26444" y="103994"/>
                    <a:pt x="26366" y="103940"/>
                    <a:pt x="26291" y="103939"/>
                  </a:cubicBezTo>
                  <a:lnTo>
                    <a:pt x="25945" y="103563"/>
                  </a:lnTo>
                  <a:cubicBezTo>
                    <a:pt x="25962" y="103455"/>
                    <a:pt x="25918" y="103363"/>
                    <a:pt x="25812" y="103328"/>
                  </a:cubicBezTo>
                  <a:cubicBezTo>
                    <a:pt x="25392" y="103186"/>
                    <a:pt x="24993" y="102955"/>
                    <a:pt x="24566" y="102844"/>
                  </a:cubicBezTo>
                  <a:cubicBezTo>
                    <a:pt x="24516" y="102698"/>
                    <a:pt x="24468" y="102553"/>
                    <a:pt x="24431" y="102409"/>
                  </a:cubicBezTo>
                  <a:cubicBezTo>
                    <a:pt x="24423" y="102377"/>
                    <a:pt x="24405" y="102347"/>
                    <a:pt x="24381" y="102323"/>
                  </a:cubicBezTo>
                  <a:cubicBezTo>
                    <a:pt x="24473" y="102112"/>
                    <a:pt x="24632" y="101935"/>
                    <a:pt x="24792" y="101774"/>
                  </a:cubicBezTo>
                  <a:cubicBezTo>
                    <a:pt x="24926" y="101638"/>
                    <a:pt x="25063" y="101502"/>
                    <a:pt x="25210" y="101380"/>
                  </a:cubicBezTo>
                  <a:cubicBezTo>
                    <a:pt x="25309" y="101296"/>
                    <a:pt x="25407" y="101240"/>
                    <a:pt x="25497" y="101172"/>
                  </a:cubicBezTo>
                  <a:cubicBezTo>
                    <a:pt x="25633" y="101149"/>
                    <a:pt x="25771" y="101137"/>
                    <a:pt x="25908" y="101137"/>
                  </a:cubicBezTo>
                  <a:cubicBezTo>
                    <a:pt x="25926" y="101137"/>
                    <a:pt x="25944" y="101137"/>
                    <a:pt x="25962" y="101137"/>
                  </a:cubicBezTo>
                  <a:cubicBezTo>
                    <a:pt x="25970" y="101137"/>
                    <a:pt x="25976" y="101139"/>
                    <a:pt x="25983" y="101139"/>
                  </a:cubicBezTo>
                  <a:cubicBezTo>
                    <a:pt x="26002" y="101147"/>
                    <a:pt x="26022" y="101151"/>
                    <a:pt x="26043" y="101151"/>
                  </a:cubicBezTo>
                  <a:cubicBezTo>
                    <a:pt x="26056" y="101151"/>
                    <a:pt x="26069" y="101149"/>
                    <a:pt x="26082" y="101146"/>
                  </a:cubicBezTo>
                  <a:cubicBezTo>
                    <a:pt x="26208" y="101157"/>
                    <a:pt x="26324" y="101176"/>
                    <a:pt x="26438" y="101176"/>
                  </a:cubicBezTo>
                  <a:cubicBezTo>
                    <a:pt x="26565" y="101176"/>
                    <a:pt x="26691" y="101153"/>
                    <a:pt x="26829" y="101069"/>
                  </a:cubicBezTo>
                  <a:cubicBezTo>
                    <a:pt x="27606" y="100602"/>
                    <a:pt x="27429" y="99387"/>
                    <a:pt x="27519" y="98658"/>
                  </a:cubicBezTo>
                  <a:cubicBezTo>
                    <a:pt x="27640" y="97660"/>
                    <a:pt x="27108" y="97355"/>
                    <a:pt x="26372" y="97355"/>
                  </a:cubicBezTo>
                  <a:cubicBezTo>
                    <a:pt x="25864" y="97355"/>
                    <a:pt x="25259" y="97500"/>
                    <a:pt x="24704" y="97663"/>
                  </a:cubicBezTo>
                  <a:cubicBezTo>
                    <a:pt x="24554" y="97436"/>
                    <a:pt x="24542" y="97195"/>
                    <a:pt x="24535" y="96924"/>
                  </a:cubicBezTo>
                  <a:cubicBezTo>
                    <a:pt x="24535" y="96894"/>
                    <a:pt x="24526" y="96865"/>
                    <a:pt x="24508" y="96840"/>
                  </a:cubicBezTo>
                  <a:cubicBezTo>
                    <a:pt x="24546" y="96815"/>
                    <a:pt x="24583" y="96790"/>
                    <a:pt x="24620" y="96763"/>
                  </a:cubicBezTo>
                  <a:cubicBezTo>
                    <a:pt x="25722" y="95906"/>
                    <a:pt x="25259" y="94564"/>
                    <a:pt x="25146" y="93372"/>
                  </a:cubicBezTo>
                  <a:cubicBezTo>
                    <a:pt x="25150" y="93372"/>
                    <a:pt x="25153" y="93372"/>
                    <a:pt x="25157" y="93372"/>
                  </a:cubicBezTo>
                  <a:cubicBezTo>
                    <a:pt x="25452" y="93372"/>
                    <a:pt x="25758" y="93426"/>
                    <a:pt x="26056" y="93426"/>
                  </a:cubicBezTo>
                  <a:cubicBezTo>
                    <a:pt x="26241" y="93426"/>
                    <a:pt x="26424" y="93405"/>
                    <a:pt x="26599" y="93338"/>
                  </a:cubicBezTo>
                  <a:cubicBezTo>
                    <a:pt x="26606" y="93339"/>
                    <a:pt x="26614" y="93339"/>
                    <a:pt x="26622" y="93339"/>
                  </a:cubicBezTo>
                  <a:cubicBezTo>
                    <a:pt x="26640" y="93339"/>
                    <a:pt x="26657" y="93336"/>
                    <a:pt x="26674" y="93330"/>
                  </a:cubicBezTo>
                  <a:cubicBezTo>
                    <a:pt x="27349" y="93084"/>
                    <a:pt x="27337" y="92303"/>
                    <a:pt x="27490" y="91704"/>
                  </a:cubicBezTo>
                  <a:cubicBezTo>
                    <a:pt x="27648" y="91080"/>
                    <a:pt x="27790" y="90136"/>
                    <a:pt x="27269" y="89641"/>
                  </a:cubicBezTo>
                  <a:cubicBezTo>
                    <a:pt x="27153" y="89393"/>
                    <a:pt x="26852" y="89286"/>
                    <a:pt x="26555" y="89286"/>
                  </a:cubicBezTo>
                  <a:cubicBezTo>
                    <a:pt x="26453" y="89286"/>
                    <a:pt x="26352" y="89299"/>
                    <a:pt x="26259" y="89322"/>
                  </a:cubicBezTo>
                  <a:cubicBezTo>
                    <a:pt x="25864" y="89423"/>
                    <a:pt x="25599" y="89749"/>
                    <a:pt x="25269" y="89957"/>
                  </a:cubicBezTo>
                  <a:cubicBezTo>
                    <a:pt x="25142" y="90034"/>
                    <a:pt x="25006" y="90091"/>
                    <a:pt x="24862" y="90128"/>
                  </a:cubicBezTo>
                  <a:cubicBezTo>
                    <a:pt x="24858" y="89994"/>
                    <a:pt x="24829" y="89862"/>
                    <a:pt x="24821" y="89713"/>
                  </a:cubicBezTo>
                  <a:cubicBezTo>
                    <a:pt x="24805" y="89437"/>
                    <a:pt x="24839" y="89161"/>
                    <a:pt x="24817" y="88885"/>
                  </a:cubicBezTo>
                  <a:cubicBezTo>
                    <a:pt x="24788" y="88509"/>
                    <a:pt x="24686" y="88145"/>
                    <a:pt x="24406" y="87880"/>
                  </a:cubicBezTo>
                  <a:cubicBezTo>
                    <a:pt x="24394" y="87869"/>
                    <a:pt x="24380" y="87861"/>
                    <a:pt x="24366" y="87853"/>
                  </a:cubicBezTo>
                  <a:cubicBezTo>
                    <a:pt x="24545" y="87443"/>
                    <a:pt x="24448" y="86782"/>
                    <a:pt x="24372" y="86302"/>
                  </a:cubicBezTo>
                  <a:lnTo>
                    <a:pt x="24372" y="86302"/>
                  </a:lnTo>
                  <a:cubicBezTo>
                    <a:pt x="24904" y="86344"/>
                    <a:pt x="25443" y="86430"/>
                    <a:pt x="25967" y="86430"/>
                  </a:cubicBezTo>
                  <a:cubicBezTo>
                    <a:pt x="26374" y="86430"/>
                    <a:pt x="26773" y="86378"/>
                    <a:pt x="27154" y="86214"/>
                  </a:cubicBezTo>
                  <a:cubicBezTo>
                    <a:pt x="28012" y="85843"/>
                    <a:pt x="28169" y="84628"/>
                    <a:pt x="28232" y="83802"/>
                  </a:cubicBezTo>
                  <a:cubicBezTo>
                    <a:pt x="28297" y="82933"/>
                    <a:pt x="27704" y="82566"/>
                    <a:pt x="26932" y="82288"/>
                  </a:cubicBezTo>
                  <a:cubicBezTo>
                    <a:pt x="26677" y="82196"/>
                    <a:pt x="26418" y="82132"/>
                    <a:pt x="26159" y="82132"/>
                  </a:cubicBezTo>
                  <a:cubicBezTo>
                    <a:pt x="25974" y="82132"/>
                    <a:pt x="25790" y="82164"/>
                    <a:pt x="25607" y="82243"/>
                  </a:cubicBezTo>
                  <a:cubicBezTo>
                    <a:pt x="25394" y="82335"/>
                    <a:pt x="25248" y="82531"/>
                    <a:pt x="25046" y="82625"/>
                  </a:cubicBezTo>
                  <a:cubicBezTo>
                    <a:pt x="24829" y="82726"/>
                    <a:pt x="24595" y="82767"/>
                    <a:pt x="24355" y="82784"/>
                  </a:cubicBezTo>
                  <a:cubicBezTo>
                    <a:pt x="24269" y="82250"/>
                    <a:pt x="24566" y="81716"/>
                    <a:pt x="24437" y="81185"/>
                  </a:cubicBezTo>
                  <a:cubicBezTo>
                    <a:pt x="24368" y="80900"/>
                    <a:pt x="24152" y="80820"/>
                    <a:pt x="23908" y="80820"/>
                  </a:cubicBezTo>
                  <a:cubicBezTo>
                    <a:pt x="23966" y="80636"/>
                    <a:pt x="23986" y="80435"/>
                    <a:pt x="24004" y="80217"/>
                  </a:cubicBezTo>
                  <a:cubicBezTo>
                    <a:pt x="24034" y="79858"/>
                    <a:pt x="24270" y="79730"/>
                    <a:pt x="24387" y="79419"/>
                  </a:cubicBezTo>
                  <a:cubicBezTo>
                    <a:pt x="24423" y="79324"/>
                    <a:pt x="24443" y="79222"/>
                    <a:pt x="24447" y="79121"/>
                  </a:cubicBezTo>
                  <a:cubicBezTo>
                    <a:pt x="24522" y="79140"/>
                    <a:pt x="24599" y="79161"/>
                    <a:pt x="24683" y="79184"/>
                  </a:cubicBezTo>
                  <a:cubicBezTo>
                    <a:pt x="25080" y="79289"/>
                    <a:pt x="25426" y="79376"/>
                    <a:pt x="25815" y="79376"/>
                  </a:cubicBezTo>
                  <a:cubicBezTo>
                    <a:pt x="25922" y="79376"/>
                    <a:pt x="26032" y="79370"/>
                    <a:pt x="26148" y="79355"/>
                  </a:cubicBezTo>
                  <a:cubicBezTo>
                    <a:pt x="26576" y="79300"/>
                    <a:pt x="27055" y="79167"/>
                    <a:pt x="27366" y="78849"/>
                  </a:cubicBezTo>
                  <a:cubicBezTo>
                    <a:pt x="27731" y="78475"/>
                    <a:pt x="27671" y="77961"/>
                    <a:pt x="27988" y="77553"/>
                  </a:cubicBezTo>
                  <a:cubicBezTo>
                    <a:pt x="28046" y="77479"/>
                    <a:pt x="28032" y="77390"/>
                    <a:pt x="27988" y="77329"/>
                  </a:cubicBezTo>
                  <a:cubicBezTo>
                    <a:pt x="28278" y="76477"/>
                    <a:pt x="27867" y="75542"/>
                    <a:pt x="27164" y="75017"/>
                  </a:cubicBezTo>
                  <a:cubicBezTo>
                    <a:pt x="26838" y="74773"/>
                    <a:pt x="26609" y="74575"/>
                    <a:pt x="26199" y="74575"/>
                  </a:cubicBezTo>
                  <a:cubicBezTo>
                    <a:pt x="26179" y="74575"/>
                    <a:pt x="26157" y="74576"/>
                    <a:pt x="26136" y="74577"/>
                  </a:cubicBezTo>
                  <a:cubicBezTo>
                    <a:pt x="25712" y="74597"/>
                    <a:pt x="25300" y="74821"/>
                    <a:pt x="24882" y="74896"/>
                  </a:cubicBezTo>
                  <a:cubicBezTo>
                    <a:pt x="24671" y="74930"/>
                    <a:pt x="24458" y="74948"/>
                    <a:pt x="24244" y="74948"/>
                  </a:cubicBezTo>
                  <a:cubicBezTo>
                    <a:pt x="24237" y="74948"/>
                    <a:pt x="24230" y="74948"/>
                    <a:pt x="24224" y="74948"/>
                  </a:cubicBezTo>
                  <a:cubicBezTo>
                    <a:pt x="24066" y="74424"/>
                    <a:pt x="23972" y="73896"/>
                    <a:pt x="23963" y="73341"/>
                  </a:cubicBezTo>
                  <a:cubicBezTo>
                    <a:pt x="23961" y="73114"/>
                    <a:pt x="23970" y="72864"/>
                    <a:pt x="23853" y="72681"/>
                  </a:cubicBezTo>
                  <a:lnTo>
                    <a:pt x="23864" y="72672"/>
                  </a:lnTo>
                  <a:cubicBezTo>
                    <a:pt x="23877" y="72674"/>
                    <a:pt x="23891" y="72675"/>
                    <a:pt x="23904" y="72675"/>
                  </a:cubicBezTo>
                  <a:cubicBezTo>
                    <a:pt x="23960" y="72675"/>
                    <a:pt x="24018" y="72654"/>
                    <a:pt x="24073" y="72602"/>
                  </a:cubicBezTo>
                  <a:lnTo>
                    <a:pt x="24184" y="72568"/>
                  </a:lnTo>
                  <a:cubicBezTo>
                    <a:pt x="24185" y="72568"/>
                    <a:pt x="24186" y="72568"/>
                    <a:pt x="24186" y="72568"/>
                  </a:cubicBezTo>
                  <a:cubicBezTo>
                    <a:pt x="24291" y="72568"/>
                    <a:pt x="24421" y="72485"/>
                    <a:pt x="24440" y="72373"/>
                  </a:cubicBezTo>
                  <a:cubicBezTo>
                    <a:pt x="24520" y="71876"/>
                    <a:pt x="24692" y="71403"/>
                    <a:pt x="25141" y="71126"/>
                  </a:cubicBezTo>
                  <a:cubicBezTo>
                    <a:pt x="25388" y="70973"/>
                    <a:pt x="25729" y="70858"/>
                    <a:pt x="26049" y="70858"/>
                  </a:cubicBezTo>
                  <a:cubicBezTo>
                    <a:pt x="26171" y="70858"/>
                    <a:pt x="26290" y="70875"/>
                    <a:pt x="26400" y="70913"/>
                  </a:cubicBezTo>
                  <a:cubicBezTo>
                    <a:pt x="26407" y="70956"/>
                    <a:pt x="26423" y="70996"/>
                    <a:pt x="26451" y="71032"/>
                  </a:cubicBezTo>
                  <a:cubicBezTo>
                    <a:pt x="26622" y="71252"/>
                    <a:pt x="26887" y="71376"/>
                    <a:pt x="27156" y="71376"/>
                  </a:cubicBezTo>
                  <a:cubicBezTo>
                    <a:pt x="27329" y="71376"/>
                    <a:pt x="27503" y="71325"/>
                    <a:pt x="27654" y="71215"/>
                  </a:cubicBezTo>
                  <a:cubicBezTo>
                    <a:pt x="27816" y="71097"/>
                    <a:pt x="27908" y="70933"/>
                    <a:pt x="27969" y="70745"/>
                  </a:cubicBezTo>
                  <a:cubicBezTo>
                    <a:pt x="28134" y="70241"/>
                    <a:pt x="28021" y="70461"/>
                    <a:pt x="28409" y="69866"/>
                  </a:cubicBezTo>
                  <a:cubicBezTo>
                    <a:pt x="28446" y="69809"/>
                    <a:pt x="28495" y="69783"/>
                    <a:pt x="28527" y="69710"/>
                  </a:cubicBezTo>
                  <a:cubicBezTo>
                    <a:pt x="28861" y="68946"/>
                    <a:pt x="28732" y="67284"/>
                    <a:pt x="27755" y="67046"/>
                  </a:cubicBezTo>
                  <a:cubicBezTo>
                    <a:pt x="27743" y="66986"/>
                    <a:pt x="27701" y="66937"/>
                    <a:pt x="27645" y="66914"/>
                  </a:cubicBezTo>
                  <a:cubicBezTo>
                    <a:pt x="27469" y="66842"/>
                    <a:pt x="27289" y="66802"/>
                    <a:pt x="27106" y="66802"/>
                  </a:cubicBezTo>
                  <a:cubicBezTo>
                    <a:pt x="26981" y="66802"/>
                    <a:pt x="26854" y="66821"/>
                    <a:pt x="26728" y="66862"/>
                  </a:cubicBezTo>
                  <a:cubicBezTo>
                    <a:pt x="26425" y="66958"/>
                    <a:pt x="26333" y="67198"/>
                    <a:pt x="26081" y="67331"/>
                  </a:cubicBezTo>
                  <a:cubicBezTo>
                    <a:pt x="25991" y="67378"/>
                    <a:pt x="25923" y="67392"/>
                    <a:pt x="25857" y="67392"/>
                  </a:cubicBezTo>
                  <a:cubicBezTo>
                    <a:pt x="25782" y="67392"/>
                    <a:pt x="25709" y="67374"/>
                    <a:pt x="25608" y="67367"/>
                  </a:cubicBezTo>
                  <a:cubicBezTo>
                    <a:pt x="25079" y="67329"/>
                    <a:pt x="24815" y="67104"/>
                    <a:pt x="24714" y="66623"/>
                  </a:cubicBezTo>
                  <a:cubicBezTo>
                    <a:pt x="24676" y="66436"/>
                    <a:pt x="24646" y="66290"/>
                    <a:pt x="24560" y="66165"/>
                  </a:cubicBezTo>
                  <a:cubicBezTo>
                    <a:pt x="24589" y="65841"/>
                    <a:pt x="24594" y="65513"/>
                    <a:pt x="24572" y="65187"/>
                  </a:cubicBezTo>
                  <a:cubicBezTo>
                    <a:pt x="24558" y="64966"/>
                    <a:pt x="24569" y="64730"/>
                    <a:pt x="24445" y="64548"/>
                  </a:cubicBezTo>
                  <a:cubicBezTo>
                    <a:pt x="24468" y="64481"/>
                    <a:pt x="24492" y="64417"/>
                    <a:pt x="24516" y="64356"/>
                  </a:cubicBezTo>
                  <a:cubicBezTo>
                    <a:pt x="24620" y="64100"/>
                    <a:pt x="24767" y="64078"/>
                    <a:pt x="24983" y="63985"/>
                  </a:cubicBezTo>
                  <a:cubicBezTo>
                    <a:pt x="25043" y="63960"/>
                    <a:pt x="25098" y="63923"/>
                    <a:pt x="25143" y="63876"/>
                  </a:cubicBezTo>
                  <a:cubicBezTo>
                    <a:pt x="25292" y="63714"/>
                    <a:pt x="25273" y="63509"/>
                    <a:pt x="25263" y="63306"/>
                  </a:cubicBezTo>
                  <a:cubicBezTo>
                    <a:pt x="25363" y="63282"/>
                    <a:pt x="25461" y="63272"/>
                    <a:pt x="25558" y="63272"/>
                  </a:cubicBezTo>
                  <a:cubicBezTo>
                    <a:pt x="26054" y="63272"/>
                    <a:pt x="26504" y="63551"/>
                    <a:pt x="27017" y="63731"/>
                  </a:cubicBezTo>
                  <a:cubicBezTo>
                    <a:pt x="27166" y="63784"/>
                    <a:pt x="27313" y="63807"/>
                    <a:pt x="27457" y="63807"/>
                  </a:cubicBezTo>
                  <a:cubicBezTo>
                    <a:pt x="27938" y="63807"/>
                    <a:pt x="28382" y="63541"/>
                    <a:pt x="28724" y="63186"/>
                  </a:cubicBezTo>
                  <a:cubicBezTo>
                    <a:pt x="28770" y="63140"/>
                    <a:pt x="28784" y="63071"/>
                    <a:pt x="28761" y="63010"/>
                  </a:cubicBezTo>
                  <a:cubicBezTo>
                    <a:pt x="28894" y="62829"/>
                    <a:pt x="28937" y="62568"/>
                    <a:pt x="28931" y="62333"/>
                  </a:cubicBezTo>
                  <a:cubicBezTo>
                    <a:pt x="28918" y="61914"/>
                    <a:pt x="28746" y="61514"/>
                    <a:pt x="28842" y="61090"/>
                  </a:cubicBezTo>
                  <a:cubicBezTo>
                    <a:pt x="28898" y="60836"/>
                    <a:pt x="29062" y="60616"/>
                    <a:pt x="28910" y="60356"/>
                  </a:cubicBezTo>
                  <a:cubicBezTo>
                    <a:pt x="28667" y="59942"/>
                    <a:pt x="27825" y="60038"/>
                    <a:pt x="27434" y="60003"/>
                  </a:cubicBezTo>
                  <a:cubicBezTo>
                    <a:pt x="27289" y="59990"/>
                    <a:pt x="27135" y="59977"/>
                    <a:pt x="26982" y="59977"/>
                  </a:cubicBezTo>
                  <a:cubicBezTo>
                    <a:pt x="26637" y="59977"/>
                    <a:pt x="26296" y="60041"/>
                    <a:pt x="26070" y="60303"/>
                  </a:cubicBezTo>
                  <a:cubicBezTo>
                    <a:pt x="25873" y="60330"/>
                    <a:pt x="25678" y="60362"/>
                    <a:pt x="25479" y="60390"/>
                  </a:cubicBezTo>
                  <a:lnTo>
                    <a:pt x="25472" y="60390"/>
                  </a:lnTo>
                  <a:cubicBezTo>
                    <a:pt x="25439" y="60327"/>
                    <a:pt x="25403" y="60266"/>
                    <a:pt x="25381" y="60193"/>
                  </a:cubicBezTo>
                  <a:cubicBezTo>
                    <a:pt x="25334" y="60040"/>
                    <a:pt x="25332" y="59876"/>
                    <a:pt x="25326" y="59717"/>
                  </a:cubicBezTo>
                  <a:cubicBezTo>
                    <a:pt x="25315" y="59442"/>
                    <a:pt x="25318" y="59162"/>
                    <a:pt x="25210" y="58903"/>
                  </a:cubicBezTo>
                  <a:cubicBezTo>
                    <a:pt x="25200" y="58874"/>
                    <a:pt x="25183" y="58850"/>
                    <a:pt x="25160" y="58831"/>
                  </a:cubicBezTo>
                  <a:cubicBezTo>
                    <a:pt x="25198" y="58772"/>
                    <a:pt x="25230" y="58709"/>
                    <a:pt x="25258" y="58645"/>
                  </a:cubicBezTo>
                  <a:cubicBezTo>
                    <a:pt x="25331" y="58477"/>
                    <a:pt x="25359" y="58293"/>
                    <a:pt x="25343" y="58110"/>
                  </a:cubicBezTo>
                  <a:cubicBezTo>
                    <a:pt x="25307" y="57650"/>
                    <a:pt x="25278" y="57303"/>
                    <a:pt x="25425" y="56850"/>
                  </a:cubicBezTo>
                  <a:lnTo>
                    <a:pt x="25425" y="56845"/>
                  </a:lnTo>
                  <a:cubicBezTo>
                    <a:pt x="25479" y="56818"/>
                    <a:pt x="25530" y="56788"/>
                    <a:pt x="25585" y="56763"/>
                  </a:cubicBezTo>
                  <a:cubicBezTo>
                    <a:pt x="25750" y="56688"/>
                    <a:pt x="25958" y="56658"/>
                    <a:pt x="26170" y="56658"/>
                  </a:cubicBezTo>
                  <a:cubicBezTo>
                    <a:pt x="26435" y="56658"/>
                    <a:pt x="26707" y="56705"/>
                    <a:pt x="26918" y="56775"/>
                  </a:cubicBezTo>
                  <a:cubicBezTo>
                    <a:pt x="27407" y="56936"/>
                    <a:pt x="27613" y="57205"/>
                    <a:pt x="28067" y="57205"/>
                  </a:cubicBezTo>
                  <a:cubicBezTo>
                    <a:pt x="28148" y="57205"/>
                    <a:pt x="28236" y="57196"/>
                    <a:pt x="28335" y="57177"/>
                  </a:cubicBezTo>
                  <a:cubicBezTo>
                    <a:pt x="28378" y="57170"/>
                    <a:pt x="28417" y="57144"/>
                    <a:pt x="28438" y="57106"/>
                  </a:cubicBezTo>
                  <a:cubicBezTo>
                    <a:pt x="29253" y="56937"/>
                    <a:pt x="29952" y="55498"/>
                    <a:pt x="29849" y="54816"/>
                  </a:cubicBezTo>
                  <a:cubicBezTo>
                    <a:pt x="29746" y="54139"/>
                    <a:pt x="29131" y="53666"/>
                    <a:pt x="28731" y="53162"/>
                  </a:cubicBezTo>
                  <a:cubicBezTo>
                    <a:pt x="28284" y="52598"/>
                    <a:pt x="27958" y="52522"/>
                    <a:pt x="27233" y="52380"/>
                  </a:cubicBezTo>
                  <a:cubicBezTo>
                    <a:pt x="27220" y="52377"/>
                    <a:pt x="27206" y="52375"/>
                    <a:pt x="27192" y="52375"/>
                  </a:cubicBezTo>
                  <a:cubicBezTo>
                    <a:pt x="27157" y="52375"/>
                    <a:pt x="27122" y="52385"/>
                    <a:pt x="27092" y="52405"/>
                  </a:cubicBezTo>
                  <a:cubicBezTo>
                    <a:pt x="27047" y="52380"/>
                    <a:pt x="26998" y="52368"/>
                    <a:pt x="26947" y="52368"/>
                  </a:cubicBezTo>
                  <a:cubicBezTo>
                    <a:pt x="26813" y="52368"/>
                    <a:pt x="26666" y="52448"/>
                    <a:pt x="26557" y="52558"/>
                  </a:cubicBezTo>
                  <a:cubicBezTo>
                    <a:pt x="26284" y="52831"/>
                    <a:pt x="26235" y="53080"/>
                    <a:pt x="25804" y="53155"/>
                  </a:cubicBezTo>
                  <a:cubicBezTo>
                    <a:pt x="25738" y="53166"/>
                    <a:pt x="25671" y="53174"/>
                    <a:pt x="25607" y="53174"/>
                  </a:cubicBezTo>
                  <a:cubicBezTo>
                    <a:pt x="25442" y="53174"/>
                    <a:pt x="25291" y="53123"/>
                    <a:pt x="25209" y="52949"/>
                  </a:cubicBezTo>
                  <a:cubicBezTo>
                    <a:pt x="25154" y="52832"/>
                    <a:pt x="25159" y="52715"/>
                    <a:pt x="25141" y="52589"/>
                  </a:cubicBezTo>
                  <a:cubicBezTo>
                    <a:pt x="25141" y="52586"/>
                    <a:pt x="25137" y="52584"/>
                    <a:pt x="25137" y="52582"/>
                  </a:cubicBezTo>
                  <a:cubicBezTo>
                    <a:pt x="25390" y="52357"/>
                    <a:pt x="25516" y="51999"/>
                    <a:pt x="25392" y="51682"/>
                  </a:cubicBezTo>
                  <a:cubicBezTo>
                    <a:pt x="25375" y="51457"/>
                    <a:pt x="25265" y="51260"/>
                    <a:pt x="25382" y="51018"/>
                  </a:cubicBezTo>
                  <a:cubicBezTo>
                    <a:pt x="25469" y="50840"/>
                    <a:pt x="25577" y="50728"/>
                    <a:pt x="25617" y="50529"/>
                  </a:cubicBezTo>
                  <a:cubicBezTo>
                    <a:pt x="25713" y="50070"/>
                    <a:pt x="26111" y="50113"/>
                    <a:pt x="26450" y="49998"/>
                  </a:cubicBezTo>
                  <a:cubicBezTo>
                    <a:pt x="26539" y="49986"/>
                    <a:pt x="26627" y="49980"/>
                    <a:pt x="26714" y="49980"/>
                  </a:cubicBezTo>
                  <a:cubicBezTo>
                    <a:pt x="27219" y="49980"/>
                    <a:pt x="27692" y="50166"/>
                    <a:pt x="28190" y="50166"/>
                  </a:cubicBezTo>
                  <a:cubicBezTo>
                    <a:pt x="28249" y="50166"/>
                    <a:pt x="28308" y="50163"/>
                    <a:pt x="28368" y="50157"/>
                  </a:cubicBezTo>
                  <a:cubicBezTo>
                    <a:pt x="28383" y="50162"/>
                    <a:pt x="28398" y="50165"/>
                    <a:pt x="28414" y="50165"/>
                  </a:cubicBezTo>
                  <a:cubicBezTo>
                    <a:pt x="28444" y="50165"/>
                    <a:pt x="28474" y="50156"/>
                    <a:pt x="28499" y="50138"/>
                  </a:cubicBezTo>
                  <a:cubicBezTo>
                    <a:pt x="28503" y="50136"/>
                    <a:pt x="28505" y="50133"/>
                    <a:pt x="28507" y="50132"/>
                  </a:cubicBezTo>
                  <a:cubicBezTo>
                    <a:pt x="28519" y="50125"/>
                    <a:pt x="28530" y="50117"/>
                    <a:pt x="28538" y="50108"/>
                  </a:cubicBezTo>
                  <a:cubicBezTo>
                    <a:pt x="29013" y="49783"/>
                    <a:pt x="28940" y="49287"/>
                    <a:pt x="28956" y="48760"/>
                  </a:cubicBezTo>
                  <a:cubicBezTo>
                    <a:pt x="28980" y="48066"/>
                    <a:pt x="29554" y="47639"/>
                    <a:pt x="29127" y="46957"/>
                  </a:cubicBezTo>
                  <a:cubicBezTo>
                    <a:pt x="29125" y="46953"/>
                    <a:pt x="29122" y="46953"/>
                    <a:pt x="29121" y="46949"/>
                  </a:cubicBezTo>
                  <a:cubicBezTo>
                    <a:pt x="28953" y="46617"/>
                    <a:pt x="28497" y="46541"/>
                    <a:pt x="28096" y="46541"/>
                  </a:cubicBezTo>
                  <a:cubicBezTo>
                    <a:pt x="28013" y="46541"/>
                    <a:pt x="27932" y="46544"/>
                    <a:pt x="27857" y="46549"/>
                  </a:cubicBezTo>
                  <a:cubicBezTo>
                    <a:pt x="27785" y="46554"/>
                    <a:pt x="27712" y="46556"/>
                    <a:pt x="27639" y="46556"/>
                  </a:cubicBezTo>
                  <a:cubicBezTo>
                    <a:pt x="27395" y="46556"/>
                    <a:pt x="27142" y="46536"/>
                    <a:pt x="26891" y="46536"/>
                  </a:cubicBezTo>
                  <a:cubicBezTo>
                    <a:pt x="26627" y="46536"/>
                    <a:pt x="26366" y="46558"/>
                    <a:pt x="26124" y="46646"/>
                  </a:cubicBezTo>
                  <a:cubicBezTo>
                    <a:pt x="25915" y="46721"/>
                    <a:pt x="25710" y="46828"/>
                    <a:pt x="25509" y="46948"/>
                  </a:cubicBezTo>
                  <a:cubicBezTo>
                    <a:pt x="25359" y="46895"/>
                    <a:pt x="25197" y="46875"/>
                    <a:pt x="25039" y="46857"/>
                  </a:cubicBezTo>
                  <a:cubicBezTo>
                    <a:pt x="25093" y="46822"/>
                    <a:pt x="25141" y="46777"/>
                    <a:pt x="25180" y="46726"/>
                  </a:cubicBezTo>
                  <a:cubicBezTo>
                    <a:pt x="25407" y="46407"/>
                    <a:pt x="25382" y="45764"/>
                    <a:pt x="25495" y="45393"/>
                  </a:cubicBezTo>
                  <a:cubicBezTo>
                    <a:pt x="25572" y="45144"/>
                    <a:pt x="25634" y="44766"/>
                    <a:pt x="25818" y="44586"/>
                  </a:cubicBezTo>
                  <a:cubicBezTo>
                    <a:pt x="25925" y="44480"/>
                    <a:pt x="26257" y="44378"/>
                    <a:pt x="26429" y="44280"/>
                  </a:cubicBezTo>
                  <a:cubicBezTo>
                    <a:pt x="26626" y="44219"/>
                    <a:pt x="26769" y="44157"/>
                    <a:pt x="26967" y="44157"/>
                  </a:cubicBezTo>
                  <a:cubicBezTo>
                    <a:pt x="27093" y="44157"/>
                    <a:pt x="27242" y="44182"/>
                    <a:pt x="27441" y="44249"/>
                  </a:cubicBezTo>
                  <a:cubicBezTo>
                    <a:pt x="27516" y="44274"/>
                    <a:pt x="27577" y="44404"/>
                    <a:pt x="27667" y="44432"/>
                  </a:cubicBezTo>
                  <a:cubicBezTo>
                    <a:pt x="27887" y="44497"/>
                    <a:pt x="28101" y="44543"/>
                    <a:pt x="28315" y="44543"/>
                  </a:cubicBezTo>
                  <a:cubicBezTo>
                    <a:pt x="28516" y="44543"/>
                    <a:pt x="28716" y="44502"/>
                    <a:pt x="28919" y="44400"/>
                  </a:cubicBezTo>
                  <a:cubicBezTo>
                    <a:pt x="29738" y="43989"/>
                    <a:pt x="29702" y="42801"/>
                    <a:pt x="29614" y="42022"/>
                  </a:cubicBezTo>
                  <a:cubicBezTo>
                    <a:pt x="29534" y="41314"/>
                    <a:pt x="28916" y="41096"/>
                    <a:pt x="28240" y="41088"/>
                  </a:cubicBezTo>
                  <a:cubicBezTo>
                    <a:pt x="28222" y="41088"/>
                    <a:pt x="28205" y="41088"/>
                    <a:pt x="28187" y="41088"/>
                  </a:cubicBezTo>
                  <a:cubicBezTo>
                    <a:pt x="27231" y="41088"/>
                    <a:pt x="26293" y="41436"/>
                    <a:pt x="25491" y="41965"/>
                  </a:cubicBezTo>
                  <a:cubicBezTo>
                    <a:pt x="25558" y="41781"/>
                    <a:pt x="25550" y="41554"/>
                    <a:pt x="25635" y="41378"/>
                  </a:cubicBezTo>
                  <a:cubicBezTo>
                    <a:pt x="25865" y="40903"/>
                    <a:pt x="26040" y="40809"/>
                    <a:pt x="26233" y="40809"/>
                  </a:cubicBezTo>
                  <a:cubicBezTo>
                    <a:pt x="26359" y="40809"/>
                    <a:pt x="26493" y="40849"/>
                    <a:pt x="26655" y="40849"/>
                  </a:cubicBezTo>
                  <a:cubicBezTo>
                    <a:pt x="26712" y="40849"/>
                    <a:pt x="26772" y="40844"/>
                    <a:pt x="26837" y="40831"/>
                  </a:cubicBezTo>
                  <a:cubicBezTo>
                    <a:pt x="27161" y="40764"/>
                    <a:pt x="27231" y="40613"/>
                    <a:pt x="27464" y="40410"/>
                  </a:cubicBezTo>
                  <a:cubicBezTo>
                    <a:pt x="27849" y="40072"/>
                    <a:pt x="28193" y="40219"/>
                    <a:pt x="28552" y="40067"/>
                  </a:cubicBezTo>
                  <a:cubicBezTo>
                    <a:pt x="28990" y="40056"/>
                    <a:pt x="29323" y="39750"/>
                    <a:pt x="29604" y="39402"/>
                  </a:cubicBezTo>
                  <a:cubicBezTo>
                    <a:pt x="29957" y="38961"/>
                    <a:pt x="30503" y="38377"/>
                    <a:pt x="30675" y="37818"/>
                  </a:cubicBezTo>
                  <a:cubicBezTo>
                    <a:pt x="30823" y="37340"/>
                    <a:pt x="30651" y="36379"/>
                    <a:pt x="30367" y="35979"/>
                  </a:cubicBezTo>
                  <a:cubicBezTo>
                    <a:pt x="30306" y="35894"/>
                    <a:pt x="30227" y="35824"/>
                    <a:pt x="30136" y="35771"/>
                  </a:cubicBezTo>
                  <a:cubicBezTo>
                    <a:pt x="30601" y="35421"/>
                    <a:pt x="30983" y="34887"/>
                    <a:pt x="31192" y="34422"/>
                  </a:cubicBezTo>
                  <a:cubicBezTo>
                    <a:pt x="31492" y="33753"/>
                    <a:pt x="31019" y="33367"/>
                    <a:pt x="30570" y="32905"/>
                  </a:cubicBezTo>
                  <a:cubicBezTo>
                    <a:pt x="30271" y="32597"/>
                    <a:pt x="29853" y="32473"/>
                    <a:pt x="29421" y="32473"/>
                  </a:cubicBezTo>
                  <a:cubicBezTo>
                    <a:pt x="29169" y="32473"/>
                    <a:pt x="28912" y="32516"/>
                    <a:pt x="28671" y="32588"/>
                  </a:cubicBezTo>
                  <a:cubicBezTo>
                    <a:pt x="28613" y="32566"/>
                    <a:pt x="28553" y="32556"/>
                    <a:pt x="28492" y="32556"/>
                  </a:cubicBezTo>
                  <a:cubicBezTo>
                    <a:pt x="28353" y="32556"/>
                    <a:pt x="28208" y="32607"/>
                    <a:pt x="28068" y="32674"/>
                  </a:cubicBezTo>
                  <a:cubicBezTo>
                    <a:pt x="27877" y="32766"/>
                    <a:pt x="27720" y="32961"/>
                    <a:pt x="27514" y="33015"/>
                  </a:cubicBezTo>
                  <a:cubicBezTo>
                    <a:pt x="27433" y="33035"/>
                    <a:pt x="27344" y="33044"/>
                    <a:pt x="27253" y="33044"/>
                  </a:cubicBezTo>
                  <a:cubicBezTo>
                    <a:pt x="27070" y="33044"/>
                    <a:pt x="26876" y="33011"/>
                    <a:pt x="26705" y="32978"/>
                  </a:cubicBezTo>
                  <a:cubicBezTo>
                    <a:pt x="26757" y="32849"/>
                    <a:pt x="26796" y="32716"/>
                    <a:pt x="26822" y="32580"/>
                  </a:cubicBezTo>
                  <a:cubicBezTo>
                    <a:pt x="26835" y="32506"/>
                    <a:pt x="26838" y="32432"/>
                    <a:pt x="26832" y="32358"/>
                  </a:cubicBezTo>
                  <a:cubicBezTo>
                    <a:pt x="27074" y="32320"/>
                    <a:pt x="27282" y="32217"/>
                    <a:pt x="27519" y="32108"/>
                  </a:cubicBezTo>
                  <a:cubicBezTo>
                    <a:pt x="28014" y="31879"/>
                    <a:pt x="28497" y="31762"/>
                    <a:pt x="29041" y="31734"/>
                  </a:cubicBezTo>
                  <a:cubicBezTo>
                    <a:pt x="29131" y="31733"/>
                    <a:pt x="29205" y="31660"/>
                    <a:pt x="29206" y="31570"/>
                  </a:cubicBezTo>
                  <a:cubicBezTo>
                    <a:pt x="29211" y="31396"/>
                    <a:pt x="29187" y="31223"/>
                    <a:pt x="29133" y="31057"/>
                  </a:cubicBezTo>
                  <a:cubicBezTo>
                    <a:pt x="29115" y="30995"/>
                    <a:pt x="29058" y="30951"/>
                    <a:pt x="28992" y="30950"/>
                  </a:cubicBezTo>
                  <a:cubicBezTo>
                    <a:pt x="28872" y="30949"/>
                    <a:pt x="28774" y="30923"/>
                    <a:pt x="28671" y="30894"/>
                  </a:cubicBezTo>
                  <a:cubicBezTo>
                    <a:pt x="28677" y="30867"/>
                    <a:pt x="28678" y="30841"/>
                    <a:pt x="28672" y="30815"/>
                  </a:cubicBezTo>
                  <a:cubicBezTo>
                    <a:pt x="28538" y="30135"/>
                    <a:pt x="28306" y="29358"/>
                    <a:pt x="27763" y="28898"/>
                  </a:cubicBezTo>
                  <a:cubicBezTo>
                    <a:pt x="27707" y="28850"/>
                    <a:pt x="27651" y="28808"/>
                    <a:pt x="27597" y="28769"/>
                  </a:cubicBezTo>
                  <a:cubicBezTo>
                    <a:pt x="27765" y="28627"/>
                    <a:pt x="27890" y="28451"/>
                    <a:pt x="28001" y="28246"/>
                  </a:cubicBezTo>
                  <a:cubicBezTo>
                    <a:pt x="28074" y="28212"/>
                    <a:pt x="28117" y="28136"/>
                    <a:pt x="28106" y="28057"/>
                  </a:cubicBezTo>
                  <a:cubicBezTo>
                    <a:pt x="28234" y="27826"/>
                    <a:pt x="28359" y="27605"/>
                    <a:pt x="28310" y="27322"/>
                  </a:cubicBezTo>
                  <a:cubicBezTo>
                    <a:pt x="28263" y="27042"/>
                    <a:pt x="28060" y="26779"/>
                    <a:pt x="27811" y="26648"/>
                  </a:cubicBezTo>
                  <a:cubicBezTo>
                    <a:pt x="27674" y="26575"/>
                    <a:pt x="27538" y="26555"/>
                    <a:pt x="27400" y="26555"/>
                  </a:cubicBezTo>
                  <a:cubicBezTo>
                    <a:pt x="27235" y="26555"/>
                    <a:pt x="27068" y="26584"/>
                    <a:pt x="26900" y="26584"/>
                  </a:cubicBezTo>
                  <a:cubicBezTo>
                    <a:pt x="26893" y="26584"/>
                    <a:pt x="26886" y="26584"/>
                    <a:pt x="26878" y="26583"/>
                  </a:cubicBezTo>
                  <a:cubicBezTo>
                    <a:pt x="26861" y="26506"/>
                    <a:pt x="26825" y="26471"/>
                    <a:pt x="26766" y="26334"/>
                  </a:cubicBezTo>
                  <a:cubicBezTo>
                    <a:pt x="26609" y="25966"/>
                    <a:pt x="26513" y="26481"/>
                    <a:pt x="26274" y="25630"/>
                  </a:cubicBezTo>
                  <a:cubicBezTo>
                    <a:pt x="26208" y="25394"/>
                    <a:pt x="26294" y="25111"/>
                    <a:pt x="26219" y="24876"/>
                  </a:cubicBezTo>
                  <a:cubicBezTo>
                    <a:pt x="26169" y="24718"/>
                    <a:pt x="26115" y="24595"/>
                    <a:pt x="26026" y="24521"/>
                  </a:cubicBezTo>
                  <a:cubicBezTo>
                    <a:pt x="26087" y="24482"/>
                    <a:pt x="26143" y="24435"/>
                    <a:pt x="26193" y="24382"/>
                  </a:cubicBezTo>
                  <a:cubicBezTo>
                    <a:pt x="26323" y="24244"/>
                    <a:pt x="26460" y="24010"/>
                    <a:pt x="26360" y="23832"/>
                  </a:cubicBezTo>
                  <a:cubicBezTo>
                    <a:pt x="26410" y="23739"/>
                    <a:pt x="26427" y="23634"/>
                    <a:pt x="26417" y="23502"/>
                  </a:cubicBezTo>
                  <a:cubicBezTo>
                    <a:pt x="26445" y="23495"/>
                    <a:pt x="26472" y="23489"/>
                    <a:pt x="26500" y="23486"/>
                  </a:cubicBezTo>
                  <a:cubicBezTo>
                    <a:pt x="26516" y="23484"/>
                    <a:pt x="26532" y="23483"/>
                    <a:pt x="26548" y="23483"/>
                  </a:cubicBezTo>
                  <a:cubicBezTo>
                    <a:pt x="26656" y="23483"/>
                    <a:pt x="26744" y="23520"/>
                    <a:pt x="26852" y="23551"/>
                  </a:cubicBezTo>
                  <a:cubicBezTo>
                    <a:pt x="26957" y="23582"/>
                    <a:pt x="27068" y="23610"/>
                    <a:pt x="27178" y="23610"/>
                  </a:cubicBezTo>
                  <a:cubicBezTo>
                    <a:pt x="27231" y="23610"/>
                    <a:pt x="27284" y="23603"/>
                    <a:pt x="27337" y="23587"/>
                  </a:cubicBezTo>
                  <a:cubicBezTo>
                    <a:pt x="27621" y="23500"/>
                    <a:pt x="27741" y="23195"/>
                    <a:pt x="27685" y="22919"/>
                  </a:cubicBezTo>
                  <a:cubicBezTo>
                    <a:pt x="27622" y="22609"/>
                    <a:pt x="27367" y="22352"/>
                    <a:pt x="27070" y="22254"/>
                  </a:cubicBezTo>
                  <a:cubicBezTo>
                    <a:pt x="26985" y="22226"/>
                    <a:pt x="26902" y="22216"/>
                    <a:pt x="26819" y="22216"/>
                  </a:cubicBezTo>
                  <a:cubicBezTo>
                    <a:pt x="26608" y="22216"/>
                    <a:pt x="26401" y="22282"/>
                    <a:pt x="26190" y="22282"/>
                  </a:cubicBezTo>
                  <a:cubicBezTo>
                    <a:pt x="26168" y="22282"/>
                    <a:pt x="26146" y="22281"/>
                    <a:pt x="26124" y="22279"/>
                  </a:cubicBezTo>
                  <a:cubicBezTo>
                    <a:pt x="26125" y="22229"/>
                    <a:pt x="26126" y="22180"/>
                    <a:pt x="26127" y="22130"/>
                  </a:cubicBezTo>
                  <a:cubicBezTo>
                    <a:pt x="26142" y="21707"/>
                    <a:pt x="26294" y="21046"/>
                    <a:pt x="25984" y="20714"/>
                  </a:cubicBezTo>
                  <a:cubicBezTo>
                    <a:pt x="26132" y="20657"/>
                    <a:pt x="26278" y="20593"/>
                    <a:pt x="26419" y="20520"/>
                  </a:cubicBezTo>
                  <a:cubicBezTo>
                    <a:pt x="26769" y="20336"/>
                    <a:pt x="26875" y="20054"/>
                    <a:pt x="26896" y="19722"/>
                  </a:cubicBezTo>
                  <a:cubicBezTo>
                    <a:pt x="27019" y="19733"/>
                    <a:pt x="27144" y="19752"/>
                    <a:pt x="27265" y="19752"/>
                  </a:cubicBezTo>
                  <a:cubicBezTo>
                    <a:pt x="27404" y="19752"/>
                    <a:pt x="27539" y="19728"/>
                    <a:pt x="27663" y="19642"/>
                  </a:cubicBezTo>
                  <a:cubicBezTo>
                    <a:pt x="27921" y="19464"/>
                    <a:pt x="28026" y="19119"/>
                    <a:pt x="27861" y="18845"/>
                  </a:cubicBezTo>
                  <a:cubicBezTo>
                    <a:pt x="27779" y="18706"/>
                    <a:pt x="27643" y="18615"/>
                    <a:pt x="27536" y="18497"/>
                  </a:cubicBezTo>
                  <a:cubicBezTo>
                    <a:pt x="27398" y="18342"/>
                    <a:pt x="27316" y="18145"/>
                    <a:pt x="27148" y="18017"/>
                  </a:cubicBezTo>
                  <a:cubicBezTo>
                    <a:pt x="27066" y="17953"/>
                    <a:pt x="26946" y="17908"/>
                    <a:pt x="26836" y="17908"/>
                  </a:cubicBezTo>
                  <a:cubicBezTo>
                    <a:pt x="26784" y="17908"/>
                    <a:pt x="26734" y="17918"/>
                    <a:pt x="26691" y="17942"/>
                  </a:cubicBezTo>
                  <a:cubicBezTo>
                    <a:pt x="26686" y="17929"/>
                    <a:pt x="26684" y="17914"/>
                    <a:pt x="26679" y="17901"/>
                  </a:cubicBezTo>
                  <a:cubicBezTo>
                    <a:pt x="26464" y="17281"/>
                    <a:pt x="26250" y="18116"/>
                    <a:pt x="26068" y="16906"/>
                  </a:cubicBezTo>
                  <a:cubicBezTo>
                    <a:pt x="26076" y="16904"/>
                    <a:pt x="26083" y="16901"/>
                    <a:pt x="26091" y="16899"/>
                  </a:cubicBezTo>
                  <a:cubicBezTo>
                    <a:pt x="26122" y="16890"/>
                    <a:pt x="26151" y="16873"/>
                    <a:pt x="26174" y="16850"/>
                  </a:cubicBezTo>
                  <a:cubicBezTo>
                    <a:pt x="26490" y="16739"/>
                    <a:pt x="26816" y="16578"/>
                    <a:pt x="26970" y="16295"/>
                  </a:cubicBezTo>
                  <a:cubicBezTo>
                    <a:pt x="27010" y="16221"/>
                    <a:pt x="27038" y="16126"/>
                    <a:pt x="27062" y="16025"/>
                  </a:cubicBezTo>
                  <a:cubicBezTo>
                    <a:pt x="27237" y="16113"/>
                    <a:pt x="27432" y="16172"/>
                    <a:pt x="27623" y="16172"/>
                  </a:cubicBezTo>
                  <a:cubicBezTo>
                    <a:pt x="27778" y="16172"/>
                    <a:pt x="27932" y="16133"/>
                    <a:pt x="28070" y="16039"/>
                  </a:cubicBezTo>
                  <a:cubicBezTo>
                    <a:pt x="28445" y="15787"/>
                    <a:pt x="28388" y="15257"/>
                    <a:pt x="28328" y="14869"/>
                  </a:cubicBezTo>
                  <a:cubicBezTo>
                    <a:pt x="28272" y="14505"/>
                    <a:pt x="28094" y="14159"/>
                    <a:pt x="27724" y="14035"/>
                  </a:cubicBezTo>
                  <a:cubicBezTo>
                    <a:pt x="27632" y="14004"/>
                    <a:pt x="27534" y="13988"/>
                    <a:pt x="27437" y="13988"/>
                  </a:cubicBezTo>
                  <a:cubicBezTo>
                    <a:pt x="27316" y="13988"/>
                    <a:pt x="27196" y="14014"/>
                    <a:pt x="27092" y="14070"/>
                  </a:cubicBezTo>
                  <a:cubicBezTo>
                    <a:pt x="27078" y="13985"/>
                    <a:pt x="27058" y="13900"/>
                    <a:pt x="27032" y="13818"/>
                  </a:cubicBezTo>
                  <a:cubicBezTo>
                    <a:pt x="26835" y="13589"/>
                    <a:pt x="26706" y="13310"/>
                    <a:pt x="26659" y="13012"/>
                  </a:cubicBezTo>
                  <a:cubicBezTo>
                    <a:pt x="26673" y="12913"/>
                    <a:pt x="26672" y="12812"/>
                    <a:pt x="26655" y="12713"/>
                  </a:cubicBezTo>
                  <a:cubicBezTo>
                    <a:pt x="26506" y="12405"/>
                    <a:pt x="26321" y="12266"/>
                    <a:pt x="26041" y="12142"/>
                  </a:cubicBezTo>
                  <a:cubicBezTo>
                    <a:pt x="26245" y="11972"/>
                    <a:pt x="26388" y="11729"/>
                    <a:pt x="26429" y="11404"/>
                  </a:cubicBezTo>
                  <a:cubicBezTo>
                    <a:pt x="26446" y="11441"/>
                    <a:pt x="26460" y="11479"/>
                    <a:pt x="26471" y="11518"/>
                  </a:cubicBezTo>
                  <a:cubicBezTo>
                    <a:pt x="26517" y="11675"/>
                    <a:pt x="26495" y="11900"/>
                    <a:pt x="26668" y="11970"/>
                  </a:cubicBezTo>
                  <a:cubicBezTo>
                    <a:pt x="26676" y="11973"/>
                    <a:pt x="26684" y="11975"/>
                    <a:pt x="26691" y="11975"/>
                  </a:cubicBezTo>
                  <a:cubicBezTo>
                    <a:pt x="26710" y="11975"/>
                    <a:pt x="26728" y="11967"/>
                    <a:pt x="26745" y="11957"/>
                  </a:cubicBezTo>
                  <a:cubicBezTo>
                    <a:pt x="26792" y="12016"/>
                    <a:pt x="26845" y="12068"/>
                    <a:pt x="26904" y="12115"/>
                  </a:cubicBezTo>
                  <a:cubicBezTo>
                    <a:pt x="27105" y="12272"/>
                    <a:pt x="27475" y="12395"/>
                    <a:pt x="27810" y="12395"/>
                  </a:cubicBezTo>
                  <a:cubicBezTo>
                    <a:pt x="28033" y="12395"/>
                    <a:pt x="28241" y="12340"/>
                    <a:pt x="28372" y="12202"/>
                  </a:cubicBezTo>
                  <a:cubicBezTo>
                    <a:pt x="28538" y="12028"/>
                    <a:pt x="28675" y="11749"/>
                    <a:pt x="28694" y="11508"/>
                  </a:cubicBezTo>
                  <a:cubicBezTo>
                    <a:pt x="28719" y="11196"/>
                    <a:pt x="28525" y="10901"/>
                    <a:pt x="28480" y="10595"/>
                  </a:cubicBezTo>
                  <a:cubicBezTo>
                    <a:pt x="28450" y="10389"/>
                    <a:pt x="28408" y="10187"/>
                    <a:pt x="28223" y="10063"/>
                  </a:cubicBezTo>
                  <a:cubicBezTo>
                    <a:pt x="28007" y="9919"/>
                    <a:pt x="27708" y="9987"/>
                    <a:pt x="27467" y="9908"/>
                  </a:cubicBezTo>
                  <a:cubicBezTo>
                    <a:pt x="27454" y="9903"/>
                    <a:pt x="27439" y="9901"/>
                    <a:pt x="27425" y="9901"/>
                  </a:cubicBezTo>
                  <a:cubicBezTo>
                    <a:pt x="27407" y="9901"/>
                    <a:pt x="27388" y="9905"/>
                    <a:pt x="27372" y="9913"/>
                  </a:cubicBezTo>
                  <a:cubicBezTo>
                    <a:pt x="27320" y="9882"/>
                    <a:pt x="27271" y="9847"/>
                    <a:pt x="27225" y="9810"/>
                  </a:cubicBezTo>
                  <a:cubicBezTo>
                    <a:pt x="27012" y="9627"/>
                    <a:pt x="26871" y="9398"/>
                    <a:pt x="26721" y="9166"/>
                  </a:cubicBezTo>
                  <a:cubicBezTo>
                    <a:pt x="26581" y="8954"/>
                    <a:pt x="26302" y="8642"/>
                    <a:pt x="26020" y="8642"/>
                  </a:cubicBezTo>
                  <a:cubicBezTo>
                    <a:pt x="25985" y="8642"/>
                    <a:pt x="25950" y="8647"/>
                    <a:pt x="25915" y="8657"/>
                  </a:cubicBezTo>
                  <a:cubicBezTo>
                    <a:pt x="25854" y="8469"/>
                    <a:pt x="25744" y="8299"/>
                    <a:pt x="25597" y="8165"/>
                  </a:cubicBezTo>
                  <a:cubicBezTo>
                    <a:pt x="25504" y="7529"/>
                    <a:pt x="25506" y="6511"/>
                    <a:pt x="24712" y="6394"/>
                  </a:cubicBezTo>
                  <a:cubicBezTo>
                    <a:pt x="24673" y="6389"/>
                    <a:pt x="24636" y="6387"/>
                    <a:pt x="24601" y="6387"/>
                  </a:cubicBezTo>
                  <a:cubicBezTo>
                    <a:pt x="24511" y="6387"/>
                    <a:pt x="24430" y="6399"/>
                    <a:pt x="24352" y="6399"/>
                  </a:cubicBezTo>
                  <a:cubicBezTo>
                    <a:pt x="24247" y="6399"/>
                    <a:pt x="24146" y="6376"/>
                    <a:pt x="24035" y="6264"/>
                  </a:cubicBezTo>
                  <a:cubicBezTo>
                    <a:pt x="23978" y="6207"/>
                    <a:pt x="23962" y="6103"/>
                    <a:pt x="23887" y="6055"/>
                  </a:cubicBezTo>
                  <a:cubicBezTo>
                    <a:pt x="23832" y="6021"/>
                    <a:pt x="23775" y="6014"/>
                    <a:pt x="23716" y="6014"/>
                  </a:cubicBezTo>
                  <a:cubicBezTo>
                    <a:pt x="23673" y="6014"/>
                    <a:pt x="23629" y="6018"/>
                    <a:pt x="23586" y="6018"/>
                  </a:cubicBezTo>
                  <a:cubicBezTo>
                    <a:pt x="23574" y="6018"/>
                    <a:pt x="23562" y="6018"/>
                    <a:pt x="23550" y="6017"/>
                  </a:cubicBezTo>
                  <a:cubicBezTo>
                    <a:pt x="23349" y="6004"/>
                    <a:pt x="23207" y="5965"/>
                    <a:pt x="23075" y="5894"/>
                  </a:cubicBezTo>
                  <a:cubicBezTo>
                    <a:pt x="23935" y="5809"/>
                    <a:pt x="24797" y="5654"/>
                    <a:pt x="25593" y="5586"/>
                  </a:cubicBezTo>
                  <a:cubicBezTo>
                    <a:pt x="26143" y="5538"/>
                    <a:pt x="26743" y="5469"/>
                    <a:pt x="27331" y="5469"/>
                  </a:cubicBezTo>
                  <a:cubicBezTo>
                    <a:pt x="27813" y="5469"/>
                    <a:pt x="28287" y="5516"/>
                    <a:pt x="28720" y="5657"/>
                  </a:cubicBezTo>
                  <a:cubicBezTo>
                    <a:pt x="29146" y="5796"/>
                    <a:pt x="29390" y="5918"/>
                    <a:pt x="29712" y="5918"/>
                  </a:cubicBezTo>
                  <a:cubicBezTo>
                    <a:pt x="29874" y="5918"/>
                    <a:pt x="30055" y="5887"/>
                    <a:pt x="30289" y="5813"/>
                  </a:cubicBezTo>
                  <a:cubicBezTo>
                    <a:pt x="30326" y="5801"/>
                    <a:pt x="30359" y="5778"/>
                    <a:pt x="30382" y="5748"/>
                  </a:cubicBezTo>
                  <a:cubicBezTo>
                    <a:pt x="30938" y="5408"/>
                    <a:pt x="31187" y="4805"/>
                    <a:pt x="31087" y="4156"/>
                  </a:cubicBezTo>
                  <a:cubicBezTo>
                    <a:pt x="30987" y="3516"/>
                    <a:pt x="30603" y="2988"/>
                    <a:pt x="29940" y="2988"/>
                  </a:cubicBezTo>
                  <a:cubicBezTo>
                    <a:pt x="29927" y="2988"/>
                    <a:pt x="29915" y="2988"/>
                    <a:pt x="29902" y="2988"/>
                  </a:cubicBezTo>
                  <a:cubicBezTo>
                    <a:pt x="29885" y="2984"/>
                    <a:pt x="29868" y="2982"/>
                    <a:pt x="29851" y="2982"/>
                  </a:cubicBezTo>
                  <a:cubicBezTo>
                    <a:pt x="29837" y="2982"/>
                    <a:pt x="29822" y="2983"/>
                    <a:pt x="29808" y="2986"/>
                  </a:cubicBezTo>
                  <a:cubicBezTo>
                    <a:pt x="29185" y="3114"/>
                    <a:pt x="28611" y="3366"/>
                    <a:pt x="27972" y="3443"/>
                  </a:cubicBezTo>
                  <a:cubicBezTo>
                    <a:pt x="27879" y="3454"/>
                    <a:pt x="27787" y="3462"/>
                    <a:pt x="27694" y="3469"/>
                  </a:cubicBezTo>
                  <a:cubicBezTo>
                    <a:pt x="27532" y="3184"/>
                    <a:pt x="27384" y="2827"/>
                    <a:pt x="27384" y="2501"/>
                  </a:cubicBezTo>
                  <a:cubicBezTo>
                    <a:pt x="27382" y="2143"/>
                    <a:pt x="27791" y="2128"/>
                    <a:pt x="27911" y="1812"/>
                  </a:cubicBezTo>
                  <a:cubicBezTo>
                    <a:pt x="27939" y="1740"/>
                    <a:pt x="27919" y="1683"/>
                    <a:pt x="27878" y="1642"/>
                  </a:cubicBezTo>
                  <a:cubicBezTo>
                    <a:pt x="27608" y="1097"/>
                    <a:pt x="26732" y="951"/>
                    <a:pt x="25984" y="951"/>
                  </a:cubicBezTo>
                  <a:cubicBezTo>
                    <a:pt x="25656" y="951"/>
                    <a:pt x="25352" y="979"/>
                    <a:pt x="25135" y="1014"/>
                  </a:cubicBezTo>
                  <a:cubicBezTo>
                    <a:pt x="24976" y="1040"/>
                    <a:pt x="24820" y="1079"/>
                    <a:pt x="24665" y="1129"/>
                  </a:cubicBezTo>
                  <a:cubicBezTo>
                    <a:pt x="24631" y="1096"/>
                    <a:pt x="24584" y="1079"/>
                    <a:pt x="24537" y="1079"/>
                  </a:cubicBezTo>
                  <a:cubicBezTo>
                    <a:pt x="24522" y="1079"/>
                    <a:pt x="24506" y="1081"/>
                    <a:pt x="24490" y="1084"/>
                  </a:cubicBezTo>
                  <a:cubicBezTo>
                    <a:pt x="24349" y="1118"/>
                    <a:pt x="24210" y="1132"/>
                    <a:pt x="24074" y="1132"/>
                  </a:cubicBezTo>
                  <a:cubicBezTo>
                    <a:pt x="23461" y="1132"/>
                    <a:pt x="22883" y="858"/>
                    <a:pt x="22258" y="853"/>
                  </a:cubicBezTo>
                  <a:cubicBezTo>
                    <a:pt x="22251" y="853"/>
                    <a:pt x="22244" y="853"/>
                    <a:pt x="22237" y="853"/>
                  </a:cubicBezTo>
                  <a:cubicBezTo>
                    <a:pt x="21568" y="853"/>
                    <a:pt x="20982" y="1148"/>
                    <a:pt x="20326" y="1148"/>
                  </a:cubicBezTo>
                  <a:cubicBezTo>
                    <a:pt x="20210" y="1148"/>
                    <a:pt x="20091" y="1139"/>
                    <a:pt x="19970" y="1117"/>
                  </a:cubicBezTo>
                  <a:cubicBezTo>
                    <a:pt x="19780" y="811"/>
                    <a:pt x="19524" y="552"/>
                    <a:pt x="19222" y="358"/>
                  </a:cubicBezTo>
                  <a:cubicBezTo>
                    <a:pt x="19195" y="341"/>
                    <a:pt x="19161" y="332"/>
                    <a:pt x="19128" y="332"/>
                  </a:cubicBezTo>
                  <a:cubicBezTo>
                    <a:pt x="19095" y="332"/>
                    <a:pt x="19063" y="341"/>
                    <a:pt x="19037" y="358"/>
                  </a:cubicBezTo>
                  <a:cubicBezTo>
                    <a:pt x="18572" y="672"/>
                    <a:pt x="17939" y="274"/>
                    <a:pt x="17587" y="861"/>
                  </a:cubicBezTo>
                  <a:cubicBezTo>
                    <a:pt x="17484" y="1033"/>
                    <a:pt x="17441" y="1230"/>
                    <a:pt x="17433" y="1436"/>
                  </a:cubicBezTo>
                  <a:cubicBezTo>
                    <a:pt x="17138" y="847"/>
                    <a:pt x="16340" y="692"/>
                    <a:pt x="15737" y="598"/>
                  </a:cubicBezTo>
                  <a:cubicBezTo>
                    <a:pt x="15163" y="510"/>
                    <a:pt x="14563" y="523"/>
                    <a:pt x="14002" y="357"/>
                  </a:cubicBezTo>
                  <a:cubicBezTo>
                    <a:pt x="13727" y="277"/>
                    <a:pt x="13333" y="1"/>
                    <a:pt x="1300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5" name="Google Shape;636;p29">
              <a:extLst>
                <a:ext uri="{FF2B5EF4-FFF2-40B4-BE49-F238E27FC236}">
                  <a16:creationId xmlns:a16="http://schemas.microsoft.com/office/drawing/2014/main" id="{813429B8-068D-436B-87F6-B95313F9D14B}"/>
                </a:ext>
              </a:extLst>
            </p:cNvPr>
            <p:cNvSpPr/>
            <p:nvPr/>
          </p:nvSpPr>
          <p:spPr>
            <a:xfrm>
              <a:off x="5501225" y="4451625"/>
              <a:ext cx="14925" cy="25125"/>
            </a:xfrm>
            <a:custGeom>
              <a:avLst/>
              <a:gdLst/>
              <a:ahLst/>
              <a:cxnLst/>
              <a:rect l="l" t="t" r="r" b="b"/>
              <a:pathLst>
                <a:path w="597" h="1005" extrusionOk="0">
                  <a:moveTo>
                    <a:pt x="474" y="1"/>
                  </a:moveTo>
                  <a:cubicBezTo>
                    <a:pt x="468" y="1"/>
                    <a:pt x="463" y="1"/>
                    <a:pt x="457" y="2"/>
                  </a:cubicBezTo>
                  <a:cubicBezTo>
                    <a:pt x="276" y="30"/>
                    <a:pt x="138" y="236"/>
                    <a:pt x="79" y="395"/>
                  </a:cubicBezTo>
                  <a:cubicBezTo>
                    <a:pt x="9" y="579"/>
                    <a:pt x="0" y="783"/>
                    <a:pt x="57" y="973"/>
                  </a:cubicBezTo>
                  <a:cubicBezTo>
                    <a:pt x="63" y="995"/>
                    <a:pt x="79" y="1004"/>
                    <a:pt x="96" y="1004"/>
                  </a:cubicBezTo>
                  <a:cubicBezTo>
                    <a:pt x="121" y="1004"/>
                    <a:pt x="147" y="982"/>
                    <a:pt x="141" y="949"/>
                  </a:cubicBezTo>
                  <a:cubicBezTo>
                    <a:pt x="111" y="781"/>
                    <a:pt x="139" y="605"/>
                    <a:pt x="234" y="460"/>
                  </a:cubicBezTo>
                  <a:cubicBezTo>
                    <a:pt x="318" y="332"/>
                    <a:pt x="448" y="263"/>
                    <a:pt x="541" y="149"/>
                  </a:cubicBezTo>
                  <a:cubicBezTo>
                    <a:pt x="596" y="83"/>
                    <a:pt x="552" y="1"/>
                    <a:pt x="47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6" name="Google Shape;637;p29">
              <a:extLst>
                <a:ext uri="{FF2B5EF4-FFF2-40B4-BE49-F238E27FC236}">
                  <a16:creationId xmlns:a16="http://schemas.microsoft.com/office/drawing/2014/main" id="{7CCC56FB-C175-49D6-988D-6E786E3C1A9B}"/>
                </a:ext>
              </a:extLst>
            </p:cNvPr>
            <p:cNvSpPr/>
            <p:nvPr/>
          </p:nvSpPr>
          <p:spPr>
            <a:xfrm>
              <a:off x="5518650" y="4520350"/>
              <a:ext cx="29600" cy="12350"/>
            </a:xfrm>
            <a:custGeom>
              <a:avLst/>
              <a:gdLst/>
              <a:ahLst/>
              <a:cxnLst/>
              <a:rect l="l" t="t" r="r" b="b"/>
              <a:pathLst>
                <a:path w="1184" h="494" extrusionOk="0">
                  <a:moveTo>
                    <a:pt x="898" y="0"/>
                  </a:moveTo>
                  <a:cubicBezTo>
                    <a:pt x="883" y="0"/>
                    <a:pt x="869" y="2"/>
                    <a:pt x="854" y="5"/>
                  </a:cubicBezTo>
                  <a:cubicBezTo>
                    <a:pt x="754" y="25"/>
                    <a:pt x="676" y="78"/>
                    <a:pt x="573" y="84"/>
                  </a:cubicBezTo>
                  <a:cubicBezTo>
                    <a:pt x="563" y="84"/>
                    <a:pt x="553" y="84"/>
                    <a:pt x="543" y="84"/>
                  </a:cubicBezTo>
                  <a:cubicBezTo>
                    <a:pt x="453" y="84"/>
                    <a:pt x="364" y="65"/>
                    <a:pt x="284" y="27"/>
                  </a:cubicBezTo>
                  <a:cubicBezTo>
                    <a:pt x="260" y="17"/>
                    <a:pt x="235" y="12"/>
                    <a:pt x="213" y="12"/>
                  </a:cubicBezTo>
                  <a:cubicBezTo>
                    <a:pt x="89" y="12"/>
                    <a:pt x="0" y="151"/>
                    <a:pt x="100" y="265"/>
                  </a:cubicBezTo>
                  <a:cubicBezTo>
                    <a:pt x="224" y="406"/>
                    <a:pt x="441" y="494"/>
                    <a:pt x="649" y="494"/>
                  </a:cubicBezTo>
                  <a:cubicBezTo>
                    <a:pt x="800" y="494"/>
                    <a:pt x="947" y="447"/>
                    <a:pt x="1049" y="342"/>
                  </a:cubicBezTo>
                  <a:cubicBezTo>
                    <a:pt x="1184" y="204"/>
                    <a:pt x="1067" y="0"/>
                    <a:pt x="89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7" name="Google Shape;638;p29">
              <a:extLst>
                <a:ext uri="{FF2B5EF4-FFF2-40B4-BE49-F238E27FC236}">
                  <a16:creationId xmlns:a16="http://schemas.microsoft.com/office/drawing/2014/main" id="{B437C232-3E1C-4B5D-81A3-0CD6E103C8CA}"/>
                </a:ext>
              </a:extLst>
            </p:cNvPr>
            <p:cNvSpPr/>
            <p:nvPr/>
          </p:nvSpPr>
          <p:spPr>
            <a:xfrm>
              <a:off x="5483150" y="4599575"/>
              <a:ext cx="105500" cy="256600"/>
            </a:xfrm>
            <a:custGeom>
              <a:avLst/>
              <a:gdLst/>
              <a:ahLst/>
              <a:cxnLst/>
              <a:rect l="l" t="t" r="r" b="b"/>
              <a:pathLst>
                <a:path w="4220" h="10264" extrusionOk="0">
                  <a:moveTo>
                    <a:pt x="2239" y="6936"/>
                  </a:moveTo>
                  <a:lnTo>
                    <a:pt x="2239" y="6936"/>
                  </a:lnTo>
                  <a:cubicBezTo>
                    <a:pt x="2235" y="6947"/>
                    <a:pt x="2229" y="6957"/>
                    <a:pt x="2226" y="6968"/>
                  </a:cubicBezTo>
                  <a:cubicBezTo>
                    <a:pt x="2216" y="6961"/>
                    <a:pt x="2205" y="6954"/>
                    <a:pt x="2196" y="6945"/>
                  </a:cubicBezTo>
                  <a:cubicBezTo>
                    <a:pt x="2210" y="6942"/>
                    <a:pt x="2225" y="6939"/>
                    <a:pt x="2239" y="6936"/>
                  </a:cubicBezTo>
                  <a:close/>
                  <a:moveTo>
                    <a:pt x="2066" y="1"/>
                  </a:moveTo>
                  <a:cubicBezTo>
                    <a:pt x="2021" y="1"/>
                    <a:pt x="1979" y="25"/>
                    <a:pt x="1971" y="77"/>
                  </a:cubicBezTo>
                  <a:cubicBezTo>
                    <a:pt x="1859" y="815"/>
                    <a:pt x="1750" y="1963"/>
                    <a:pt x="1994" y="2663"/>
                  </a:cubicBezTo>
                  <a:cubicBezTo>
                    <a:pt x="2213" y="3288"/>
                    <a:pt x="2913" y="3514"/>
                    <a:pt x="2951" y="4324"/>
                  </a:cubicBezTo>
                  <a:cubicBezTo>
                    <a:pt x="2977" y="4889"/>
                    <a:pt x="2885" y="5454"/>
                    <a:pt x="2682" y="5982"/>
                  </a:cubicBezTo>
                  <a:cubicBezTo>
                    <a:pt x="2424" y="6193"/>
                    <a:pt x="2254" y="6437"/>
                    <a:pt x="1805" y="6470"/>
                  </a:cubicBezTo>
                  <a:cubicBezTo>
                    <a:pt x="1719" y="6476"/>
                    <a:pt x="1628" y="6480"/>
                    <a:pt x="1534" y="6480"/>
                  </a:cubicBezTo>
                  <a:cubicBezTo>
                    <a:pt x="1055" y="6480"/>
                    <a:pt x="519" y="6376"/>
                    <a:pt x="296" y="5942"/>
                  </a:cubicBezTo>
                  <a:cubicBezTo>
                    <a:pt x="269" y="5890"/>
                    <a:pt x="219" y="5866"/>
                    <a:pt x="168" y="5866"/>
                  </a:cubicBezTo>
                  <a:cubicBezTo>
                    <a:pt x="86" y="5866"/>
                    <a:pt x="0" y="5927"/>
                    <a:pt x="6" y="6021"/>
                  </a:cubicBezTo>
                  <a:cubicBezTo>
                    <a:pt x="43" y="6831"/>
                    <a:pt x="929" y="6988"/>
                    <a:pt x="1589" y="7012"/>
                  </a:cubicBezTo>
                  <a:lnTo>
                    <a:pt x="1604" y="7012"/>
                  </a:lnTo>
                  <a:cubicBezTo>
                    <a:pt x="1863" y="7255"/>
                    <a:pt x="2031" y="7585"/>
                    <a:pt x="2220" y="7884"/>
                  </a:cubicBezTo>
                  <a:cubicBezTo>
                    <a:pt x="2253" y="7956"/>
                    <a:pt x="2296" y="8024"/>
                    <a:pt x="2350" y="8083"/>
                  </a:cubicBezTo>
                  <a:cubicBezTo>
                    <a:pt x="2493" y="8290"/>
                    <a:pt x="2725" y="8437"/>
                    <a:pt x="2941" y="8604"/>
                  </a:cubicBezTo>
                  <a:cubicBezTo>
                    <a:pt x="3222" y="8822"/>
                    <a:pt x="3432" y="9094"/>
                    <a:pt x="3545" y="9434"/>
                  </a:cubicBezTo>
                  <a:cubicBezTo>
                    <a:pt x="3631" y="9692"/>
                    <a:pt x="3581" y="9962"/>
                    <a:pt x="3714" y="10197"/>
                  </a:cubicBezTo>
                  <a:cubicBezTo>
                    <a:pt x="3740" y="10243"/>
                    <a:pt x="3782" y="10264"/>
                    <a:pt x="3825" y="10264"/>
                  </a:cubicBezTo>
                  <a:cubicBezTo>
                    <a:pt x="3872" y="10264"/>
                    <a:pt x="3921" y="10239"/>
                    <a:pt x="3952" y="10197"/>
                  </a:cubicBezTo>
                  <a:cubicBezTo>
                    <a:pt x="4219" y="9829"/>
                    <a:pt x="3928" y="9180"/>
                    <a:pt x="3704" y="8844"/>
                  </a:cubicBezTo>
                  <a:cubicBezTo>
                    <a:pt x="3584" y="8664"/>
                    <a:pt x="3433" y="8504"/>
                    <a:pt x="3259" y="8374"/>
                  </a:cubicBezTo>
                  <a:cubicBezTo>
                    <a:pt x="3151" y="8292"/>
                    <a:pt x="3020" y="8226"/>
                    <a:pt x="2891" y="8156"/>
                  </a:cubicBezTo>
                  <a:cubicBezTo>
                    <a:pt x="2930" y="8095"/>
                    <a:pt x="2945" y="8020"/>
                    <a:pt x="2928" y="7950"/>
                  </a:cubicBezTo>
                  <a:cubicBezTo>
                    <a:pt x="2709" y="7107"/>
                    <a:pt x="3440" y="6232"/>
                    <a:pt x="3523" y="5380"/>
                  </a:cubicBezTo>
                  <a:cubicBezTo>
                    <a:pt x="3582" y="4763"/>
                    <a:pt x="3748" y="3908"/>
                    <a:pt x="3462" y="3335"/>
                  </a:cubicBezTo>
                  <a:cubicBezTo>
                    <a:pt x="3224" y="2859"/>
                    <a:pt x="2884" y="2961"/>
                    <a:pt x="2626" y="2670"/>
                  </a:cubicBezTo>
                  <a:cubicBezTo>
                    <a:pt x="2146" y="2129"/>
                    <a:pt x="2375" y="804"/>
                    <a:pt x="2178" y="77"/>
                  </a:cubicBezTo>
                  <a:cubicBezTo>
                    <a:pt x="2164" y="28"/>
                    <a:pt x="2114" y="1"/>
                    <a:pt x="206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8" name="Google Shape;639;p29">
              <a:extLst>
                <a:ext uri="{FF2B5EF4-FFF2-40B4-BE49-F238E27FC236}">
                  <a16:creationId xmlns:a16="http://schemas.microsoft.com/office/drawing/2014/main" id="{FF2A4510-183F-4F62-BE44-97CCF47559DC}"/>
                </a:ext>
              </a:extLst>
            </p:cNvPr>
            <p:cNvSpPr/>
            <p:nvPr/>
          </p:nvSpPr>
          <p:spPr>
            <a:xfrm>
              <a:off x="5507550" y="4859950"/>
              <a:ext cx="78850" cy="89550"/>
            </a:xfrm>
            <a:custGeom>
              <a:avLst/>
              <a:gdLst/>
              <a:ahLst/>
              <a:cxnLst/>
              <a:rect l="l" t="t" r="r" b="b"/>
              <a:pathLst>
                <a:path w="3154" h="3582" extrusionOk="0">
                  <a:moveTo>
                    <a:pt x="1090" y="874"/>
                  </a:moveTo>
                  <a:lnTo>
                    <a:pt x="1090" y="874"/>
                  </a:lnTo>
                  <a:cubicBezTo>
                    <a:pt x="1132" y="1088"/>
                    <a:pt x="1084" y="1322"/>
                    <a:pt x="1321" y="1494"/>
                  </a:cubicBezTo>
                  <a:cubicBezTo>
                    <a:pt x="1432" y="1574"/>
                    <a:pt x="1563" y="1608"/>
                    <a:pt x="1696" y="1608"/>
                  </a:cubicBezTo>
                  <a:cubicBezTo>
                    <a:pt x="1698" y="1608"/>
                    <a:pt x="1700" y="1608"/>
                    <a:pt x="1702" y="1608"/>
                  </a:cubicBezTo>
                  <a:lnTo>
                    <a:pt x="1702" y="1608"/>
                  </a:lnTo>
                  <a:cubicBezTo>
                    <a:pt x="1596" y="1862"/>
                    <a:pt x="1550" y="2159"/>
                    <a:pt x="1565" y="2435"/>
                  </a:cubicBezTo>
                  <a:cubicBezTo>
                    <a:pt x="1548" y="2423"/>
                    <a:pt x="1533" y="2411"/>
                    <a:pt x="1520" y="2397"/>
                  </a:cubicBezTo>
                  <a:cubicBezTo>
                    <a:pt x="1425" y="2307"/>
                    <a:pt x="1363" y="2198"/>
                    <a:pt x="1256" y="2117"/>
                  </a:cubicBezTo>
                  <a:cubicBezTo>
                    <a:pt x="1114" y="2010"/>
                    <a:pt x="952" y="1938"/>
                    <a:pt x="784" y="1881"/>
                  </a:cubicBezTo>
                  <a:cubicBezTo>
                    <a:pt x="978" y="1588"/>
                    <a:pt x="1066" y="1255"/>
                    <a:pt x="1055" y="894"/>
                  </a:cubicBezTo>
                  <a:cubicBezTo>
                    <a:pt x="1067" y="887"/>
                    <a:pt x="1079" y="881"/>
                    <a:pt x="1090" y="874"/>
                  </a:cubicBezTo>
                  <a:close/>
                  <a:moveTo>
                    <a:pt x="3020" y="0"/>
                  </a:moveTo>
                  <a:cubicBezTo>
                    <a:pt x="3011" y="0"/>
                    <a:pt x="3002" y="1"/>
                    <a:pt x="2992" y="3"/>
                  </a:cubicBezTo>
                  <a:cubicBezTo>
                    <a:pt x="2638" y="76"/>
                    <a:pt x="2347" y="279"/>
                    <a:pt x="2196" y="605"/>
                  </a:cubicBezTo>
                  <a:cubicBezTo>
                    <a:pt x="2094" y="825"/>
                    <a:pt x="1965" y="1000"/>
                    <a:pt x="1827" y="1000"/>
                  </a:cubicBezTo>
                  <a:cubicBezTo>
                    <a:pt x="1731" y="1000"/>
                    <a:pt x="1631" y="915"/>
                    <a:pt x="1532" y="703"/>
                  </a:cubicBezTo>
                  <a:cubicBezTo>
                    <a:pt x="1461" y="553"/>
                    <a:pt x="1454" y="450"/>
                    <a:pt x="1339" y="315"/>
                  </a:cubicBezTo>
                  <a:cubicBezTo>
                    <a:pt x="1299" y="268"/>
                    <a:pt x="1233" y="244"/>
                    <a:pt x="1167" y="244"/>
                  </a:cubicBezTo>
                  <a:cubicBezTo>
                    <a:pt x="1101" y="244"/>
                    <a:pt x="1035" y="268"/>
                    <a:pt x="995" y="315"/>
                  </a:cubicBezTo>
                  <a:lnTo>
                    <a:pt x="736" y="506"/>
                  </a:lnTo>
                  <a:cubicBezTo>
                    <a:pt x="644" y="538"/>
                    <a:pt x="542" y="633"/>
                    <a:pt x="557" y="743"/>
                  </a:cubicBezTo>
                  <a:cubicBezTo>
                    <a:pt x="614" y="1186"/>
                    <a:pt x="489" y="1538"/>
                    <a:pt x="139" y="1827"/>
                  </a:cubicBezTo>
                  <a:cubicBezTo>
                    <a:pt x="1" y="1942"/>
                    <a:pt x="45" y="2106"/>
                    <a:pt x="153" y="2201"/>
                  </a:cubicBezTo>
                  <a:cubicBezTo>
                    <a:pt x="159" y="2206"/>
                    <a:pt x="164" y="2210"/>
                    <a:pt x="170" y="2214"/>
                  </a:cubicBezTo>
                  <a:cubicBezTo>
                    <a:pt x="213" y="2249"/>
                    <a:pt x="266" y="2269"/>
                    <a:pt x="322" y="2274"/>
                  </a:cubicBezTo>
                  <a:cubicBezTo>
                    <a:pt x="560" y="2333"/>
                    <a:pt x="828" y="2401"/>
                    <a:pt x="1003" y="2579"/>
                  </a:cubicBezTo>
                  <a:cubicBezTo>
                    <a:pt x="1141" y="2721"/>
                    <a:pt x="1177" y="2913"/>
                    <a:pt x="1372" y="2997"/>
                  </a:cubicBezTo>
                  <a:cubicBezTo>
                    <a:pt x="1436" y="3025"/>
                    <a:pt x="1501" y="3033"/>
                    <a:pt x="1567" y="3033"/>
                  </a:cubicBezTo>
                  <a:cubicBezTo>
                    <a:pt x="1640" y="3033"/>
                    <a:pt x="1714" y="3024"/>
                    <a:pt x="1788" y="3024"/>
                  </a:cubicBezTo>
                  <a:cubicBezTo>
                    <a:pt x="1865" y="3024"/>
                    <a:pt x="1942" y="3034"/>
                    <a:pt x="2017" y="3077"/>
                  </a:cubicBezTo>
                  <a:cubicBezTo>
                    <a:pt x="2132" y="3144"/>
                    <a:pt x="2204" y="3264"/>
                    <a:pt x="2289" y="3372"/>
                  </a:cubicBezTo>
                  <a:cubicBezTo>
                    <a:pt x="2260" y="3463"/>
                    <a:pt x="2307" y="3581"/>
                    <a:pt x="2431" y="3581"/>
                  </a:cubicBezTo>
                  <a:cubicBezTo>
                    <a:pt x="2432" y="3581"/>
                    <a:pt x="2433" y="3581"/>
                    <a:pt x="2435" y="3581"/>
                  </a:cubicBezTo>
                  <a:cubicBezTo>
                    <a:pt x="2476" y="3581"/>
                    <a:pt x="2518" y="3562"/>
                    <a:pt x="2546" y="3530"/>
                  </a:cubicBezTo>
                  <a:cubicBezTo>
                    <a:pt x="2585" y="3517"/>
                    <a:pt x="2620" y="3492"/>
                    <a:pt x="2644" y="3457"/>
                  </a:cubicBezTo>
                  <a:cubicBezTo>
                    <a:pt x="2896" y="3087"/>
                    <a:pt x="2528" y="2711"/>
                    <a:pt x="2157" y="2557"/>
                  </a:cubicBezTo>
                  <a:cubicBezTo>
                    <a:pt x="2147" y="2405"/>
                    <a:pt x="2131" y="2256"/>
                    <a:pt x="2141" y="2103"/>
                  </a:cubicBezTo>
                  <a:cubicBezTo>
                    <a:pt x="2151" y="1914"/>
                    <a:pt x="2202" y="1739"/>
                    <a:pt x="2230" y="1553"/>
                  </a:cubicBezTo>
                  <a:cubicBezTo>
                    <a:pt x="2235" y="1513"/>
                    <a:pt x="2231" y="1471"/>
                    <a:pt x="2217" y="1432"/>
                  </a:cubicBezTo>
                  <a:cubicBezTo>
                    <a:pt x="2392" y="1298"/>
                    <a:pt x="2489" y="1112"/>
                    <a:pt x="2598" y="904"/>
                  </a:cubicBezTo>
                  <a:cubicBezTo>
                    <a:pt x="2702" y="704"/>
                    <a:pt x="2796" y="604"/>
                    <a:pt x="2950" y="443"/>
                  </a:cubicBezTo>
                  <a:cubicBezTo>
                    <a:pt x="3078" y="310"/>
                    <a:pt x="3095" y="328"/>
                    <a:pt x="3136" y="147"/>
                  </a:cubicBezTo>
                  <a:cubicBezTo>
                    <a:pt x="3154" y="67"/>
                    <a:pt x="3096" y="0"/>
                    <a:pt x="302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9" name="Google Shape;640;p29">
              <a:extLst>
                <a:ext uri="{FF2B5EF4-FFF2-40B4-BE49-F238E27FC236}">
                  <a16:creationId xmlns:a16="http://schemas.microsoft.com/office/drawing/2014/main" id="{B42F1053-5120-49E3-A0F1-5D878D86A175}"/>
                </a:ext>
              </a:extLst>
            </p:cNvPr>
            <p:cNvSpPr/>
            <p:nvPr/>
          </p:nvSpPr>
          <p:spPr>
            <a:xfrm>
              <a:off x="5252100" y="4487425"/>
              <a:ext cx="108400" cy="103450"/>
            </a:xfrm>
            <a:custGeom>
              <a:avLst/>
              <a:gdLst/>
              <a:ahLst/>
              <a:cxnLst/>
              <a:rect l="l" t="t" r="r" b="b"/>
              <a:pathLst>
                <a:path w="4336" h="4138" extrusionOk="0">
                  <a:moveTo>
                    <a:pt x="3439" y="363"/>
                  </a:moveTo>
                  <a:cubicBezTo>
                    <a:pt x="3004" y="679"/>
                    <a:pt x="2802" y="1150"/>
                    <a:pt x="2702" y="1770"/>
                  </a:cubicBezTo>
                  <a:cubicBezTo>
                    <a:pt x="2634" y="2194"/>
                    <a:pt x="2438" y="2529"/>
                    <a:pt x="2506" y="2958"/>
                  </a:cubicBezTo>
                  <a:cubicBezTo>
                    <a:pt x="2517" y="3025"/>
                    <a:pt x="2535" y="3090"/>
                    <a:pt x="2551" y="3156"/>
                  </a:cubicBezTo>
                  <a:cubicBezTo>
                    <a:pt x="2339" y="3039"/>
                    <a:pt x="2127" y="2920"/>
                    <a:pt x="1924" y="2790"/>
                  </a:cubicBezTo>
                  <a:cubicBezTo>
                    <a:pt x="1551" y="2551"/>
                    <a:pt x="1315" y="2152"/>
                    <a:pt x="1686" y="1710"/>
                  </a:cubicBezTo>
                  <a:cubicBezTo>
                    <a:pt x="1783" y="1593"/>
                    <a:pt x="1990" y="1545"/>
                    <a:pt x="2105" y="1435"/>
                  </a:cubicBezTo>
                  <a:cubicBezTo>
                    <a:pt x="2351" y="1202"/>
                    <a:pt x="2431" y="679"/>
                    <a:pt x="2693" y="506"/>
                  </a:cubicBezTo>
                  <a:cubicBezTo>
                    <a:pt x="2894" y="375"/>
                    <a:pt x="3168" y="370"/>
                    <a:pt x="3439" y="363"/>
                  </a:cubicBezTo>
                  <a:close/>
                  <a:moveTo>
                    <a:pt x="3119" y="0"/>
                  </a:moveTo>
                  <a:cubicBezTo>
                    <a:pt x="2892" y="0"/>
                    <a:pt x="2670" y="44"/>
                    <a:pt x="2482" y="144"/>
                  </a:cubicBezTo>
                  <a:cubicBezTo>
                    <a:pt x="2262" y="262"/>
                    <a:pt x="2188" y="421"/>
                    <a:pt x="2061" y="621"/>
                  </a:cubicBezTo>
                  <a:cubicBezTo>
                    <a:pt x="1895" y="880"/>
                    <a:pt x="1764" y="1069"/>
                    <a:pt x="1528" y="1251"/>
                  </a:cubicBezTo>
                  <a:cubicBezTo>
                    <a:pt x="1420" y="1335"/>
                    <a:pt x="1294" y="1377"/>
                    <a:pt x="1190" y="1473"/>
                  </a:cubicBezTo>
                  <a:cubicBezTo>
                    <a:pt x="0" y="2575"/>
                    <a:pt x="2439" y="3696"/>
                    <a:pt x="3088" y="4095"/>
                  </a:cubicBezTo>
                  <a:cubicBezTo>
                    <a:pt x="3136" y="4125"/>
                    <a:pt x="3185" y="4138"/>
                    <a:pt x="3231" y="4138"/>
                  </a:cubicBezTo>
                  <a:cubicBezTo>
                    <a:pt x="3450" y="4138"/>
                    <a:pt x="3611" y="3840"/>
                    <a:pt x="3432" y="3649"/>
                  </a:cubicBezTo>
                  <a:cubicBezTo>
                    <a:pt x="2956" y="3145"/>
                    <a:pt x="3144" y="2686"/>
                    <a:pt x="3236" y="2105"/>
                  </a:cubicBezTo>
                  <a:cubicBezTo>
                    <a:pt x="3352" y="1372"/>
                    <a:pt x="3429" y="827"/>
                    <a:pt x="4161" y="433"/>
                  </a:cubicBezTo>
                  <a:cubicBezTo>
                    <a:pt x="4335" y="339"/>
                    <a:pt x="4245" y="67"/>
                    <a:pt x="4069" y="67"/>
                  </a:cubicBezTo>
                  <a:cubicBezTo>
                    <a:pt x="4050" y="67"/>
                    <a:pt x="4031" y="70"/>
                    <a:pt x="4011" y="76"/>
                  </a:cubicBezTo>
                  <a:cubicBezTo>
                    <a:pt x="3952" y="95"/>
                    <a:pt x="3903" y="119"/>
                    <a:pt x="3850" y="141"/>
                  </a:cubicBezTo>
                  <a:cubicBezTo>
                    <a:pt x="3629" y="54"/>
                    <a:pt x="3371" y="0"/>
                    <a:pt x="311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0" name="Google Shape;641;p29">
              <a:extLst>
                <a:ext uri="{FF2B5EF4-FFF2-40B4-BE49-F238E27FC236}">
                  <a16:creationId xmlns:a16="http://schemas.microsoft.com/office/drawing/2014/main" id="{47DFF54E-B272-47CE-BA8A-B357976327F8}"/>
                </a:ext>
              </a:extLst>
            </p:cNvPr>
            <p:cNvSpPr/>
            <p:nvPr/>
          </p:nvSpPr>
          <p:spPr>
            <a:xfrm>
              <a:off x="5682350" y="4490550"/>
              <a:ext cx="87600" cy="115950"/>
            </a:xfrm>
            <a:custGeom>
              <a:avLst/>
              <a:gdLst/>
              <a:ahLst/>
              <a:cxnLst/>
              <a:rect l="l" t="t" r="r" b="b"/>
              <a:pathLst>
                <a:path w="3504" h="4638" extrusionOk="0">
                  <a:moveTo>
                    <a:pt x="1738" y="600"/>
                  </a:moveTo>
                  <a:lnTo>
                    <a:pt x="1738" y="600"/>
                  </a:lnTo>
                  <a:cubicBezTo>
                    <a:pt x="1742" y="601"/>
                    <a:pt x="1747" y="602"/>
                    <a:pt x="1753" y="603"/>
                  </a:cubicBezTo>
                  <a:cubicBezTo>
                    <a:pt x="2436" y="794"/>
                    <a:pt x="2552" y="1231"/>
                    <a:pt x="2631" y="1827"/>
                  </a:cubicBezTo>
                  <a:cubicBezTo>
                    <a:pt x="2661" y="2063"/>
                    <a:pt x="2762" y="2300"/>
                    <a:pt x="2790" y="2522"/>
                  </a:cubicBezTo>
                  <a:cubicBezTo>
                    <a:pt x="2835" y="2902"/>
                    <a:pt x="2581" y="3007"/>
                    <a:pt x="2338" y="3275"/>
                  </a:cubicBezTo>
                  <a:lnTo>
                    <a:pt x="2337" y="3275"/>
                  </a:lnTo>
                  <a:cubicBezTo>
                    <a:pt x="2035" y="3608"/>
                    <a:pt x="1729" y="3780"/>
                    <a:pt x="1379" y="3879"/>
                  </a:cubicBezTo>
                  <a:cubicBezTo>
                    <a:pt x="1628" y="3516"/>
                    <a:pt x="1763" y="3083"/>
                    <a:pt x="1753" y="2600"/>
                  </a:cubicBezTo>
                  <a:cubicBezTo>
                    <a:pt x="1743" y="2178"/>
                    <a:pt x="1662" y="1805"/>
                    <a:pt x="1708" y="1377"/>
                  </a:cubicBezTo>
                  <a:cubicBezTo>
                    <a:pt x="1727" y="1205"/>
                    <a:pt x="1786" y="1045"/>
                    <a:pt x="1781" y="868"/>
                  </a:cubicBezTo>
                  <a:cubicBezTo>
                    <a:pt x="1778" y="778"/>
                    <a:pt x="1764" y="687"/>
                    <a:pt x="1738" y="600"/>
                  </a:cubicBezTo>
                  <a:close/>
                  <a:moveTo>
                    <a:pt x="1078" y="0"/>
                  </a:moveTo>
                  <a:cubicBezTo>
                    <a:pt x="990" y="0"/>
                    <a:pt x="915" y="99"/>
                    <a:pt x="937" y="197"/>
                  </a:cubicBezTo>
                  <a:cubicBezTo>
                    <a:pt x="876" y="323"/>
                    <a:pt x="886" y="491"/>
                    <a:pt x="1033" y="592"/>
                  </a:cubicBezTo>
                  <a:cubicBezTo>
                    <a:pt x="1210" y="717"/>
                    <a:pt x="1159" y="2194"/>
                    <a:pt x="1171" y="2444"/>
                  </a:cubicBezTo>
                  <a:cubicBezTo>
                    <a:pt x="1207" y="3176"/>
                    <a:pt x="927" y="3725"/>
                    <a:pt x="267" y="4062"/>
                  </a:cubicBezTo>
                  <a:cubicBezTo>
                    <a:pt x="0" y="4198"/>
                    <a:pt x="118" y="4638"/>
                    <a:pt x="410" y="4638"/>
                  </a:cubicBezTo>
                  <a:cubicBezTo>
                    <a:pt x="414" y="4638"/>
                    <a:pt x="419" y="4638"/>
                    <a:pt x="424" y="4637"/>
                  </a:cubicBezTo>
                  <a:cubicBezTo>
                    <a:pt x="1124" y="4605"/>
                    <a:pt x="2062" y="4513"/>
                    <a:pt x="2626" y="4052"/>
                  </a:cubicBezTo>
                  <a:cubicBezTo>
                    <a:pt x="2865" y="3855"/>
                    <a:pt x="3027" y="3496"/>
                    <a:pt x="3209" y="3272"/>
                  </a:cubicBezTo>
                  <a:cubicBezTo>
                    <a:pt x="3335" y="3117"/>
                    <a:pt x="3460" y="3054"/>
                    <a:pt x="3480" y="2829"/>
                  </a:cubicBezTo>
                  <a:cubicBezTo>
                    <a:pt x="3504" y="2570"/>
                    <a:pt x="3284" y="2235"/>
                    <a:pt x="3218" y="2004"/>
                  </a:cubicBezTo>
                  <a:cubicBezTo>
                    <a:pt x="3111" y="1623"/>
                    <a:pt x="3153" y="1165"/>
                    <a:pt x="2927" y="818"/>
                  </a:cubicBezTo>
                  <a:cubicBezTo>
                    <a:pt x="2784" y="598"/>
                    <a:pt x="2572" y="462"/>
                    <a:pt x="2337" y="358"/>
                  </a:cubicBezTo>
                  <a:cubicBezTo>
                    <a:pt x="2139" y="271"/>
                    <a:pt x="1734" y="259"/>
                    <a:pt x="1446" y="179"/>
                  </a:cubicBezTo>
                  <a:cubicBezTo>
                    <a:pt x="1408" y="147"/>
                    <a:pt x="1374" y="115"/>
                    <a:pt x="1330" y="84"/>
                  </a:cubicBezTo>
                  <a:cubicBezTo>
                    <a:pt x="1285" y="49"/>
                    <a:pt x="1230" y="31"/>
                    <a:pt x="1175" y="31"/>
                  </a:cubicBezTo>
                  <a:cubicBezTo>
                    <a:pt x="1170" y="31"/>
                    <a:pt x="1165" y="31"/>
                    <a:pt x="1159" y="31"/>
                  </a:cubicBezTo>
                  <a:cubicBezTo>
                    <a:pt x="1133" y="9"/>
                    <a:pt x="1105" y="0"/>
                    <a:pt x="107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1" name="Google Shape;642;p29">
              <a:extLst>
                <a:ext uri="{FF2B5EF4-FFF2-40B4-BE49-F238E27FC236}">
                  <a16:creationId xmlns:a16="http://schemas.microsoft.com/office/drawing/2014/main" id="{8FA0A69F-65FD-4F0D-B1BE-4A1095EF9874}"/>
                </a:ext>
              </a:extLst>
            </p:cNvPr>
            <p:cNvSpPr/>
            <p:nvPr/>
          </p:nvSpPr>
          <p:spPr>
            <a:xfrm>
              <a:off x="5265525" y="4699800"/>
              <a:ext cx="95075" cy="90275"/>
            </a:xfrm>
            <a:custGeom>
              <a:avLst/>
              <a:gdLst/>
              <a:ahLst/>
              <a:cxnLst/>
              <a:rect l="l" t="t" r="r" b="b"/>
              <a:pathLst>
                <a:path w="3803" h="3611" extrusionOk="0">
                  <a:moveTo>
                    <a:pt x="1760" y="534"/>
                  </a:moveTo>
                  <a:cubicBezTo>
                    <a:pt x="1776" y="534"/>
                    <a:pt x="1792" y="534"/>
                    <a:pt x="1809" y="535"/>
                  </a:cubicBezTo>
                  <a:cubicBezTo>
                    <a:pt x="2251" y="553"/>
                    <a:pt x="2675" y="728"/>
                    <a:pt x="3113" y="805"/>
                  </a:cubicBezTo>
                  <a:cubicBezTo>
                    <a:pt x="3176" y="1257"/>
                    <a:pt x="3181" y="1722"/>
                    <a:pt x="3211" y="2180"/>
                  </a:cubicBezTo>
                  <a:cubicBezTo>
                    <a:pt x="3197" y="2180"/>
                    <a:pt x="3183" y="2179"/>
                    <a:pt x="3168" y="2179"/>
                  </a:cubicBezTo>
                  <a:cubicBezTo>
                    <a:pt x="2979" y="2179"/>
                    <a:pt x="2777" y="2243"/>
                    <a:pt x="2625" y="2316"/>
                  </a:cubicBezTo>
                  <a:cubicBezTo>
                    <a:pt x="2446" y="2401"/>
                    <a:pt x="2291" y="2531"/>
                    <a:pt x="2178" y="2695"/>
                  </a:cubicBezTo>
                  <a:cubicBezTo>
                    <a:pt x="2127" y="2766"/>
                    <a:pt x="2082" y="2841"/>
                    <a:pt x="2047" y="2921"/>
                  </a:cubicBezTo>
                  <a:cubicBezTo>
                    <a:pt x="1944" y="2852"/>
                    <a:pt x="1847" y="2773"/>
                    <a:pt x="1734" y="2719"/>
                  </a:cubicBezTo>
                  <a:cubicBezTo>
                    <a:pt x="1556" y="2634"/>
                    <a:pt x="1291" y="2634"/>
                    <a:pt x="1132" y="2527"/>
                  </a:cubicBezTo>
                  <a:cubicBezTo>
                    <a:pt x="683" y="2226"/>
                    <a:pt x="936" y="2042"/>
                    <a:pt x="879" y="1700"/>
                  </a:cubicBezTo>
                  <a:cubicBezTo>
                    <a:pt x="858" y="1581"/>
                    <a:pt x="789" y="1491"/>
                    <a:pt x="750" y="1380"/>
                  </a:cubicBezTo>
                  <a:cubicBezTo>
                    <a:pt x="662" y="1132"/>
                    <a:pt x="619" y="1176"/>
                    <a:pt x="843" y="955"/>
                  </a:cubicBezTo>
                  <a:cubicBezTo>
                    <a:pt x="1094" y="706"/>
                    <a:pt x="1402" y="534"/>
                    <a:pt x="1760" y="534"/>
                  </a:cubicBezTo>
                  <a:close/>
                  <a:moveTo>
                    <a:pt x="3077" y="2585"/>
                  </a:moveTo>
                  <a:cubicBezTo>
                    <a:pt x="3120" y="2585"/>
                    <a:pt x="3158" y="2596"/>
                    <a:pt x="3190" y="2620"/>
                  </a:cubicBezTo>
                  <a:cubicBezTo>
                    <a:pt x="3371" y="2761"/>
                    <a:pt x="2970" y="2988"/>
                    <a:pt x="2837" y="3022"/>
                  </a:cubicBezTo>
                  <a:cubicBezTo>
                    <a:pt x="2793" y="3034"/>
                    <a:pt x="2752" y="3039"/>
                    <a:pt x="2712" y="3039"/>
                  </a:cubicBezTo>
                  <a:cubicBezTo>
                    <a:pt x="2590" y="3039"/>
                    <a:pt x="2482" y="2994"/>
                    <a:pt x="2365" y="2966"/>
                  </a:cubicBezTo>
                  <a:cubicBezTo>
                    <a:pt x="2418" y="2921"/>
                    <a:pt x="2473" y="2879"/>
                    <a:pt x="2530" y="2840"/>
                  </a:cubicBezTo>
                  <a:cubicBezTo>
                    <a:pt x="2639" y="2767"/>
                    <a:pt x="2896" y="2585"/>
                    <a:pt x="3077" y="2585"/>
                  </a:cubicBezTo>
                  <a:close/>
                  <a:moveTo>
                    <a:pt x="1685" y="1"/>
                  </a:moveTo>
                  <a:cubicBezTo>
                    <a:pt x="1522" y="1"/>
                    <a:pt x="1356" y="26"/>
                    <a:pt x="1188" y="87"/>
                  </a:cubicBezTo>
                  <a:cubicBezTo>
                    <a:pt x="760" y="242"/>
                    <a:pt x="1" y="733"/>
                    <a:pt x="76" y="1269"/>
                  </a:cubicBezTo>
                  <a:cubicBezTo>
                    <a:pt x="95" y="1397"/>
                    <a:pt x="188" y="1489"/>
                    <a:pt x="233" y="1602"/>
                  </a:cubicBezTo>
                  <a:cubicBezTo>
                    <a:pt x="314" y="1815"/>
                    <a:pt x="258" y="1956"/>
                    <a:pt x="271" y="2160"/>
                  </a:cubicBezTo>
                  <a:cubicBezTo>
                    <a:pt x="287" y="2431"/>
                    <a:pt x="315" y="2621"/>
                    <a:pt x="528" y="2822"/>
                  </a:cubicBezTo>
                  <a:cubicBezTo>
                    <a:pt x="765" y="3046"/>
                    <a:pt x="1046" y="3072"/>
                    <a:pt x="1336" y="3190"/>
                  </a:cubicBezTo>
                  <a:cubicBezTo>
                    <a:pt x="1674" y="3324"/>
                    <a:pt x="1853" y="3561"/>
                    <a:pt x="2216" y="3608"/>
                  </a:cubicBezTo>
                  <a:cubicBezTo>
                    <a:pt x="2228" y="3609"/>
                    <a:pt x="2240" y="3610"/>
                    <a:pt x="2252" y="3610"/>
                  </a:cubicBezTo>
                  <a:cubicBezTo>
                    <a:pt x="2319" y="3610"/>
                    <a:pt x="2383" y="3580"/>
                    <a:pt x="2425" y="3526"/>
                  </a:cubicBezTo>
                  <a:cubicBezTo>
                    <a:pt x="2464" y="3531"/>
                    <a:pt x="2504" y="3533"/>
                    <a:pt x="2544" y="3533"/>
                  </a:cubicBezTo>
                  <a:cubicBezTo>
                    <a:pt x="2775" y="3533"/>
                    <a:pt x="3020" y="3464"/>
                    <a:pt x="3185" y="3377"/>
                  </a:cubicBezTo>
                  <a:cubicBezTo>
                    <a:pt x="3502" y="3210"/>
                    <a:pt x="3802" y="2816"/>
                    <a:pt x="3634" y="2445"/>
                  </a:cubicBezTo>
                  <a:cubicBezTo>
                    <a:pt x="3629" y="2435"/>
                    <a:pt x="3622" y="2429"/>
                    <a:pt x="3617" y="2420"/>
                  </a:cubicBezTo>
                  <a:cubicBezTo>
                    <a:pt x="3686" y="1820"/>
                    <a:pt x="3605" y="1168"/>
                    <a:pt x="3542" y="603"/>
                  </a:cubicBezTo>
                  <a:cubicBezTo>
                    <a:pt x="3532" y="513"/>
                    <a:pt x="3480" y="397"/>
                    <a:pt x="3375" y="382"/>
                  </a:cubicBezTo>
                  <a:cubicBezTo>
                    <a:pt x="2802" y="299"/>
                    <a:pt x="2255" y="1"/>
                    <a:pt x="168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2" name="Google Shape;643;p29">
              <a:extLst>
                <a:ext uri="{FF2B5EF4-FFF2-40B4-BE49-F238E27FC236}">
                  <a16:creationId xmlns:a16="http://schemas.microsoft.com/office/drawing/2014/main" id="{5CB3D560-3CDB-4FFD-8470-325D1E5AE948}"/>
                </a:ext>
              </a:extLst>
            </p:cNvPr>
            <p:cNvSpPr/>
            <p:nvPr/>
          </p:nvSpPr>
          <p:spPr>
            <a:xfrm>
              <a:off x="5337550" y="4787075"/>
              <a:ext cx="500" cy="425"/>
            </a:xfrm>
            <a:custGeom>
              <a:avLst/>
              <a:gdLst/>
              <a:ahLst/>
              <a:cxnLst/>
              <a:rect l="l" t="t" r="r" b="b"/>
              <a:pathLst>
                <a:path w="20" h="17" extrusionOk="0">
                  <a:moveTo>
                    <a:pt x="10" y="1"/>
                  </a:moveTo>
                  <a:cubicBezTo>
                    <a:pt x="0" y="1"/>
                    <a:pt x="0" y="16"/>
                    <a:pt x="10" y="16"/>
                  </a:cubicBezTo>
                  <a:cubicBezTo>
                    <a:pt x="20" y="16"/>
                    <a:pt x="20" y="1"/>
                    <a:pt x="10"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3" name="Google Shape;644;p29">
              <a:extLst>
                <a:ext uri="{FF2B5EF4-FFF2-40B4-BE49-F238E27FC236}">
                  <a16:creationId xmlns:a16="http://schemas.microsoft.com/office/drawing/2014/main" id="{5C6428DB-B671-47C6-97A5-11DDC35BE286}"/>
                </a:ext>
              </a:extLst>
            </p:cNvPr>
            <p:cNvSpPr/>
            <p:nvPr/>
          </p:nvSpPr>
          <p:spPr>
            <a:xfrm>
              <a:off x="5694400" y="4659475"/>
              <a:ext cx="79300" cy="103475"/>
            </a:xfrm>
            <a:custGeom>
              <a:avLst/>
              <a:gdLst/>
              <a:ahLst/>
              <a:cxnLst/>
              <a:rect l="l" t="t" r="r" b="b"/>
              <a:pathLst>
                <a:path w="3172" h="4139" extrusionOk="0">
                  <a:moveTo>
                    <a:pt x="895" y="552"/>
                  </a:moveTo>
                  <a:cubicBezTo>
                    <a:pt x="1290" y="601"/>
                    <a:pt x="1628" y="904"/>
                    <a:pt x="1891" y="1180"/>
                  </a:cubicBezTo>
                  <a:cubicBezTo>
                    <a:pt x="2068" y="1367"/>
                    <a:pt x="2655" y="1967"/>
                    <a:pt x="2391" y="2286"/>
                  </a:cubicBezTo>
                  <a:cubicBezTo>
                    <a:pt x="2246" y="2463"/>
                    <a:pt x="2023" y="2526"/>
                    <a:pt x="1829" y="2644"/>
                  </a:cubicBezTo>
                  <a:cubicBezTo>
                    <a:pt x="1655" y="2420"/>
                    <a:pt x="1365" y="2328"/>
                    <a:pt x="1078" y="2328"/>
                  </a:cubicBezTo>
                  <a:cubicBezTo>
                    <a:pt x="1071" y="2328"/>
                    <a:pt x="1063" y="2328"/>
                    <a:pt x="1056" y="2328"/>
                  </a:cubicBezTo>
                  <a:cubicBezTo>
                    <a:pt x="983" y="2329"/>
                    <a:pt x="900" y="2328"/>
                    <a:pt x="817" y="2334"/>
                  </a:cubicBezTo>
                  <a:cubicBezTo>
                    <a:pt x="826" y="2255"/>
                    <a:pt x="834" y="2175"/>
                    <a:pt x="841" y="2099"/>
                  </a:cubicBezTo>
                  <a:cubicBezTo>
                    <a:pt x="865" y="1856"/>
                    <a:pt x="590" y="688"/>
                    <a:pt x="895" y="552"/>
                  </a:cubicBezTo>
                  <a:close/>
                  <a:moveTo>
                    <a:pt x="1024" y="2833"/>
                  </a:moveTo>
                  <a:cubicBezTo>
                    <a:pt x="1047" y="2833"/>
                    <a:pt x="1070" y="2833"/>
                    <a:pt x="1093" y="2836"/>
                  </a:cubicBezTo>
                  <a:cubicBezTo>
                    <a:pt x="1269" y="2853"/>
                    <a:pt x="1448" y="2914"/>
                    <a:pt x="1417" y="3121"/>
                  </a:cubicBezTo>
                  <a:lnTo>
                    <a:pt x="1417" y="3120"/>
                  </a:lnTo>
                  <a:cubicBezTo>
                    <a:pt x="1376" y="3402"/>
                    <a:pt x="1091" y="3509"/>
                    <a:pt x="817" y="3575"/>
                  </a:cubicBezTo>
                  <a:cubicBezTo>
                    <a:pt x="834" y="3342"/>
                    <a:pt x="847" y="3093"/>
                    <a:pt x="797" y="2876"/>
                  </a:cubicBezTo>
                  <a:cubicBezTo>
                    <a:pt x="818" y="2867"/>
                    <a:pt x="838" y="2852"/>
                    <a:pt x="854" y="2834"/>
                  </a:cubicBezTo>
                  <a:cubicBezTo>
                    <a:pt x="859" y="2834"/>
                    <a:pt x="865" y="2836"/>
                    <a:pt x="869" y="2836"/>
                  </a:cubicBezTo>
                  <a:cubicBezTo>
                    <a:pt x="874" y="2836"/>
                    <a:pt x="879" y="2836"/>
                    <a:pt x="884" y="2836"/>
                  </a:cubicBezTo>
                  <a:cubicBezTo>
                    <a:pt x="931" y="2836"/>
                    <a:pt x="977" y="2833"/>
                    <a:pt x="1024" y="2833"/>
                  </a:cubicBezTo>
                  <a:close/>
                  <a:moveTo>
                    <a:pt x="854" y="0"/>
                  </a:moveTo>
                  <a:cubicBezTo>
                    <a:pt x="836" y="0"/>
                    <a:pt x="817" y="3"/>
                    <a:pt x="799" y="7"/>
                  </a:cubicBezTo>
                  <a:lnTo>
                    <a:pt x="781" y="7"/>
                  </a:lnTo>
                  <a:cubicBezTo>
                    <a:pt x="774" y="9"/>
                    <a:pt x="769" y="11"/>
                    <a:pt x="762" y="12"/>
                  </a:cubicBezTo>
                  <a:cubicBezTo>
                    <a:pt x="752" y="15"/>
                    <a:pt x="742" y="17"/>
                    <a:pt x="731" y="21"/>
                  </a:cubicBezTo>
                  <a:cubicBezTo>
                    <a:pt x="254" y="134"/>
                    <a:pt x="0" y="510"/>
                    <a:pt x="127" y="1001"/>
                  </a:cubicBezTo>
                  <a:cubicBezTo>
                    <a:pt x="238" y="1431"/>
                    <a:pt x="361" y="1740"/>
                    <a:pt x="347" y="2199"/>
                  </a:cubicBezTo>
                  <a:cubicBezTo>
                    <a:pt x="335" y="2543"/>
                    <a:pt x="255" y="2884"/>
                    <a:pt x="336" y="3218"/>
                  </a:cubicBezTo>
                  <a:cubicBezTo>
                    <a:pt x="316" y="3451"/>
                    <a:pt x="323" y="3694"/>
                    <a:pt x="304" y="3889"/>
                  </a:cubicBezTo>
                  <a:cubicBezTo>
                    <a:pt x="292" y="4020"/>
                    <a:pt x="425" y="4139"/>
                    <a:pt x="548" y="4139"/>
                  </a:cubicBezTo>
                  <a:cubicBezTo>
                    <a:pt x="550" y="4139"/>
                    <a:pt x="551" y="4139"/>
                    <a:pt x="553" y="4138"/>
                  </a:cubicBezTo>
                  <a:cubicBezTo>
                    <a:pt x="940" y="4128"/>
                    <a:pt x="1394" y="4052"/>
                    <a:pt x="1684" y="3772"/>
                  </a:cubicBezTo>
                  <a:cubicBezTo>
                    <a:pt x="1816" y="3642"/>
                    <a:pt x="1909" y="3479"/>
                    <a:pt x="1953" y="3300"/>
                  </a:cubicBezTo>
                  <a:cubicBezTo>
                    <a:pt x="2003" y="3276"/>
                    <a:pt x="2045" y="3239"/>
                    <a:pt x="2074" y="3193"/>
                  </a:cubicBezTo>
                  <a:cubicBezTo>
                    <a:pt x="2256" y="2912"/>
                    <a:pt x="2709" y="2895"/>
                    <a:pt x="2937" y="2640"/>
                  </a:cubicBezTo>
                  <a:cubicBezTo>
                    <a:pt x="3171" y="2376"/>
                    <a:pt x="3168" y="2027"/>
                    <a:pt x="3017" y="1721"/>
                  </a:cubicBezTo>
                  <a:cubicBezTo>
                    <a:pt x="2635" y="940"/>
                    <a:pt x="1756" y="58"/>
                    <a:pt x="854"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4" name="Google Shape;645;p29">
              <a:extLst>
                <a:ext uri="{FF2B5EF4-FFF2-40B4-BE49-F238E27FC236}">
                  <a16:creationId xmlns:a16="http://schemas.microsoft.com/office/drawing/2014/main" id="{68EC85E7-0FD0-4215-AD85-5E60EA286A5A}"/>
                </a:ext>
              </a:extLst>
            </p:cNvPr>
            <p:cNvSpPr/>
            <p:nvPr/>
          </p:nvSpPr>
          <p:spPr>
            <a:xfrm>
              <a:off x="5300550" y="4861750"/>
              <a:ext cx="77550" cy="102125"/>
            </a:xfrm>
            <a:custGeom>
              <a:avLst/>
              <a:gdLst/>
              <a:ahLst/>
              <a:cxnLst/>
              <a:rect l="l" t="t" r="r" b="b"/>
              <a:pathLst>
                <a:path w="3102" h="4085" extrusionOk="0">
                  <a:moveTo>
                    <a:pt x="1864" y="2236"/>
                  </a:moveTo>
                  <a:cubicBezTo>
                    <a:pt x="2064" y="2236"/>
                    <a:pt x="2271" y="2265"/>
                    <a:pt x="2392" y="2378"/>
                  </a:cubicBezTo>
                  <a:cubicBezTo>
                    <a:pt x="2429" y="2413"/>
                    <a:pt x="2474" y="2438"/>
                    <a:pt x="2524" y="2448"/>
                  </a:cubicBezTo>
                  <a:cubicBezTo>
                    <a:pt x="2533" y="2759"/>
                    <a:pt x="2454" y="3027"/>
                    <a:pt x="2223" y="3239"/>
                  </a:cubicBezTo>
                  <a:cubicBezTo>
                    <a:pt x="1997" y="3449"/>
                    <a:pt x="1682" y="3527"/>
                    <a:pt x="1365" y="3527"/>
                  </a:cubicBezTo>
                  <a:cubicBezTo>
                    <a:pt x="1351" y="3527"/>
                    <a:pt x="1337" y="3526"/>
                    <a:pt x="1323" y="3526"/>
                  </a:cubicBezTo>
                  <a:cubicBezTo>
                    <a:pt x="949" y="3519"/>
                    <a:pt x="819" y="3317"/>
                    <a:pt x="759" y="3054"/>
                  </a:cubicBezTo>
                  <a:cubicBezTo>
                    <a:pt x="670" y="2566"/>
                    <a:pt x="1085" y="2300"/>
                    <a:pt x="1511" y="2258"/>
                  </a:cubicBezTo>
                  <a:cubicBezTo>
                    <a:pt x="1609" y="2248"/>
                    <a:pt x="1735" y="2236"/>
                    <a:pt x="1864" y="2236"/>
                  </a:cubicBezTo>
                  <a:close/>
                  <a:moveTo>
                    <a:pt x="1858" y="0"/>
                  </a:moveTo>
                  <a:cubicBezTo>
                    <a:pt x="1768" y="0"/>
                    <a:pt x="1676" y="52"/>
                    <a:pt x="1630" y="170"/>
                  </a:cubicBezTo>
                  <a:cubicBezTo>
                    <a:pt x="1472" y="568"/>
                    <a:pt x="1595" y="912"/>
                    <a:pt x="1855" y="1240"/>
                  </a:cubicBezTo>
                  <a:cubicBezTo>
                    <a:pt x="2009" y="1436"/>
                    <a:pt x="2171" y="1581"/>
                    <a:pt x="2296" y="1751"/>
                  </a:cubicBezTo>
                  <a:cubicBezTo>
                    <a:pt x="2160" y="1718"/>
                    <a:pt x="2014" y="1702"/>
                    <a:pt x="1869" y="1702"/>
                  </a:cubicBezTo>
                  <a:cubicBezTo>
                    <a:pt x="1574" y="1702"/>
                    <a:pt x="1277" y="1766"/>
                    <a:pt x="1050" y="1871"/>
                  </a:cubicBezTo>
                  <a:cubicBezTo>
                    <a:pt x="881" y="1951"/>
                    <a:pt x="735" y="2071"/>
                    <a:pt x="625" y="2222"/>
                  </a:cubicBezTo>
                  <a:cubicBezTo>
                    <a:pt x="532" y="1859"/>
                    <a:pt x="375" y="1544"/>
                    <a:pt x="137" y="1212"/>
                  </a:cubicBezTo>
                  <a:cubicBezTo>
                    <a:pt x="122" y="1191"/>
                    <a:pt x="100" y="1182"/>
                    <a:pt x="78" y="1182"/>
                  </a:cubicBezTo>
                  <a:cubicBezTo>
                    <a:pt x="38" y="1182"/>
                    <a:pt x="0" y="1212"/>
                    <a:pt x="16" y="1262"/>
                  </a:cubicBezTo>
                  <a:cubicBezTo>
                    <a:pt x="193" y="1796"/>
                    <a:pt x="290" y="2353"/>
                    <a:pt x="304" y="2916"/>
                  </a:cubicBezTo>
                  <a:cubicBezTo>
                    <a:pt x="310" y="3171"/>
                    <a:pt x="279" y="3446"/>
                    <a:pt x="408" y="3682"/>
                  </a:cubicBezTo>
                  <a:cubicBezTo>
                    <a:pt x="579" y="3993"/>
                    <a:pt x="907" y="4085"/>
                    <a:pt x="1255" y="4085"/>
                  </a:cubicBezTo>
                  <a:cubicBezTo>
                    <a:pt x="1552" y="4085"/>
                    <a:pt x="1864" y="4018"/>
                    <a:pt x="2105" y="3963"/>
                  </a:cubicBezTo>
                  <a:cubicBezTo>
                    <a:pt x="2709" y="3826"/>
                    <a:pt x="2953" y="3393"/>
                    <a:pt x="3047" y="2805"/>
                  </a:cubicBezTo>
                  <a:cubicBezTo>
                    <a:pt x="3101" y="2468"/>
                    <a:pt x="3099" y="2122"/>
                    <a:pt x="2976" y="1800"/>
                  </a:cubicBezTo>
                  <a:cubicBezTo>
                    <a:pt x="2783" y="1301"/>
                    <a:pt x="2011" y="878"/>
                    <a:pt x="2095" y="299"/>
                  </a:cubicBezTo>
                  <a:cubicBezTo>
                    <a:pt x="2123" y="115"/>
                    <a:pt x="1992" y="0"/>
                    <a:pt x="185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5" name="Google Shape;646;p29">
              <a:extLst>
                <a:ext uri="{FF2B5EF4-FFF2-40B4-BE49-F238E27FC236}">
                  <a16:creationId xmlns:a16="http://schemas.microsoft.com/office/drawing/2014/main" id="{049CFF9B-BC50-4667-BA2C-744F3D250E03}"/>
                </a:ext>
              </a:extLst>
            </p:cNvPr>
            <p:cNvSpPr/>
            <p:nvPr/>
          </p:nvSpPr>
          <p:spPr>
            <a:xfrm>
              <a:off x="5321700" y="4994600"/>
              <a:ext cx="66900" cy="61025"/>
            </a:xfrm>
            <a:custGeom>
              <a:avLst/>
              <a:gdLst/>
              <a:ahLst/>
              <a:cxnLst/>
              <a:rect l="l" t="t" r="r" b="b"/>
              <a:pathLst>
                <a:path w="2676" h="2441" extrusionOk="0">
                  <a:moveTo>
                    <a:pt x="1163" y="469"/>
                  </a:moveTo>
                  <a:cubicBezTo>
                    <a:pt x="1382" y="469"/>
                    <a:pt x="1572" y="535"/>
                    <a:pt x="1648" y="714"/>
                  </a:cubicBezTo>
                  <a:cubicBezTo>
                    <a:pt x="1773" y="1005"/>
                    <a:pt x="1570" y="1348"/>
                    <a:pt x="1368" y="1646"/>
                  </a:cubicBezTo>
                  <a:cubicBezTo>
                    <a:pt x="1312" y="1586"/>
                    <a:pt x="1251" y="1531"/>
                    <a:pt x="1186" y="1481"/>
                  </a:cubicBezTo>
                  <a:cubicBezTo>
                    <a:pt x="957" y="1309"/>
                    <a:pt x="440" y="1122"/>
                    <a:pt x="680" y="774"/>
                  </a:cubicBezTo>
                  <a:cubicBezTo>
                    <a:pt x="730" y="702"/>
                    <a:pt x="725" y="621"/>
                    <a:pt x="694" y="549"/>
                  </a:cubicBezTo>
                  <a:cubicBezTo>
                    <a:pt x="845" y="501"/>
                    <a:pt x="1011" y="469"/>
                    <a:pt x="1163" y="469"/>
                  </a:cubicBezTo>
                  <a:close/>
                  <a:moveTo>
                    <a:pt x="1272" y="0"/>
                  </a:moveTo>
                  <a:cubicBezTo>
                    <a:pt x="841" y="0"/>
                    <a:pt x="359" y="175"/>
                    <a:pt x="213" y="512"/>
                  </a:cubicBezTo>
                  <a:cubicBezTo>
                    <a:pt x="25" y="725"/>
                    <a:pt x="0" y="1031"/>
                    <a:pt x="142" y="1297"/>
                  </a:cubicBezTo>
                  <a:cubicBezTo>
                    <a:pt x="354" y="1696"/>
                    <a:pt x="1008" y="1789"/>
                    <a:pt x="1083" y="2246"/>
                  </a:cubicBezTo>
                  <a:cubicBezTo>
                    <a:pt x="1105" y="2375"/>
                    <a:pt x="1222" y="2440"/>
                    <a:pt x="1340" y="2440"/>
                  </a:cubicBezTo>
                  <a:cubicBezTo>
                    <a:pt x="1436" y="2440"/>
                    <a:pt x="1533" y="2397"/>
                    <a:pt x="1580" y="2311"/>
                  </a:cubicBezTo>
                  <a:cubicBezTo>
                    <a:pt x="1909" y="1716"/>
                    <a:pt x="2675" y="731"/>
                    <a:pt x="1857" y="150"/>
                  </a:cubicBezTo>
                  <a:cubicBezTo>
                    <a:pt x="1716" y="50"/>
                    <a:pt x="1501" y="0"/>
                    <a:pt x="127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6" name="Google Shape;647;p29">
              <a:extLst>
                <a:ext uri="{FF2B5EF4-FFF2-40B4-BE49-F238E27FC236}">
                  <a16:creationId xmlns:a16="http://schemas.microsoft.com/office/drawing/2014/main" id="{EE59E7B2-476B-46B6-838D-530987ECD58E}"/>
                </a:ext>
              </a:extLst>
            </p:cNvPr>
            <p:cNvSpPr/>
            <p:nvPr/>
          </p:nvSpPr>
          <p:spPr>
            <a:xfrm>
              <a:off x="5684275" y="4987625"/>
              <a:ext cx="56900" cy="50775"/>
            </a:xfrm>
            <a:custGeom>
              <a:avLst/>
              <a:gdLst/>
              <a:ahLst/>
              <a:cxnLst/>
              <a:rect l="l" t="t" r="r" b="b"/>
              <a:pathLst>
                <a:path w="2276" h="2031" extrusionOk="0">
                  <a:moveTo>
                    <a:pt x="155" y="469"/>
                  </a:moveTo>
                  <a:cubicBezTo>
                    <a:pt x="155" y="469"/>
                    <a:pt x="159" y="472"/>
                    <a:pt x="165" y="477"/>
                  </a:cubicBezTo>
                  <a:cubicBezTo>
                    <a:pt x="158" y="473"/>
                    <a:pt x="155" y="469"/>
                    <a:pt x="155" y="469"/>
                  </a:cubicBezTo>
                  <a:close/>
                  <a:moveTo>
                    <a:pt x="611" y="681"/>
                  </a:moveTo>
                  <a:lnTo>
                    <a:pt x="611" y="681"/>
                  </a:lnTo>
                  <a:cubicBezTo>
                    <a:pt x="801" y="753"/>
                    <a:pt x="1026" y="782"/>
                    <a:pt x="1185" y="840"/>
                  </a:cubicBezTo>
                  <a:cubicBezTo>
                    <a:pt x="1288" y="878"/>
                    <a:pt x="1534" y="956"/>
                    <a:pt x="1573" y="1080"/>
                  </a:cubicBezTo>
                  <a:cubicBezTo>
                    <a:pt x="1608" y="1194"/>
                    <a:pt x="1472" y="1324"/>
                    <a:pt x="1360" y="1411"/>
                  </a:cubicBezTo>
                  <a:lnTo>
                    <a:pt x="1360" y="1410"/>
                  </a:lnTo>
                  <a:cubicBezTo>
                    <a:pt x="1125" y="1356"/>
                    <a:pt x="825" y="1319"/>
                    <a:pt x="730" y="1120"/>
                  </a:cubicBezTo>
                  <a:cubicBezTo>
                    <a:pt x="668" y="989"/>
                    <a:pt x="638" y="827"/>
                    <a:pt x="611" y="681"/>
                  </a:cubicBezTo>
                  <a:close/>
                  <a:moveTo>
                    <a:pt x="308" y="0"/>
                  </a:moveTo>
                  <a:cubicBezTo>
                    <a:pt x="240" y="0"/>
                    <a:pt x="167" y="27"/>
                    <a:pt x="125" y="76"/>
                  </a:cubicBezTo>
                  <a:cubicBezTo>
                    <a:pt x="0" y="220"/>
                    <a:pt x="35" y="401"/>
                    <a:pt x="60" y="574"/>
                  </a:cubicBezTo>
                  <a:cubicBezTo>
                    <a:pt x="97" y="840"/>
                    <a:pt x="149" y="1117"/>
                    <a:pt x="246" y="1368"/>
                  </a:cubicBezTo>
                  <a:cubicBezTo>
                    <a:pt x="338" y="1602"/>
                    <a:pt x="538" y="1720"/>
                    <a:pt x="762" y="1814"/>
                  </a:cubicBezTo>
                  <a:cubicBezTo>
                    <a:pt x="928" y="1882"/>
                    <a:pt x="1216" y="2031"/>
                    <a:pt x="1421" y="2031"/>
                  </a:cubicBezTo>
                  <a:cubicBezTo>
                    <a:pt x="1449" y="2031"/>
                    <a:pt x="1474" y="2028"/>
                    <a:pt x="1498" y="2023"/>
                  </a:cubicBezTo>
                  <a:cubicBezTo>
                    <a:pt x="1774" y="1957"/>
                    <a:pt x="2070" y="1645"/>
                    <a:pt x="2167" y="1390"/>
                  </a:cubicBezTo>
                  <a:cubicBezTo>
                    <a:pt x="2276" y="1099"/>
                    <a:pt x="2191" y="800"/>
                    <a:pt x="1967" y="589"/>
                  </a:cubicBezTo>
                  <a:cubicBezTo>
                    <a:pt x="1749" y="384"/>
                    <a:pt x="1424" y="288"/>
                    <a:pt x="1137" y="224"/>
                  </a:cubicBezTo>
                  <a:cubicBezTo>
                    <a:pt x="1018" y="197"/>
                    <a:pt x="874" y="167"/>
                    <a:pt x="736" y="167"/>
                  </a:cubicBezTo>
                  <a:cubicBezTo>
                    <a:pt x="675" y="167"/>
                    <a:pt x="615" y="173"/>
                    <a:pt x="558" y="187"/>
                  </a:cubicBezTo>
                  <a:cubicBezTo>
                    <a:pt x="528" y="107"/>
                    <a:pt x="478" y="41"/>
                    <a:pt x="375" y="10"/>
                  </a:cubicBezTo>
                  <a:cubicBezTo>
                    <a:pt x="354" y="3"/>
                    <a:pt x="331" y="0"/>
                    <a:pt x="30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7" name="Google Shape;648;p29">
              <a:extLst>
                <a:ext uri="{FF2B5EF4-FFF2-40B4-BE49-F238E27FC236}">
                  <a16:creationId xmlns:a16="http://schemas.microsoft.com/office/drawing/2014/main" id="{B3907D15-7040-4C06-B892-EE0168C5A27C}"/>
                </a:ext>
              </a:extLst>
            </p:cNvPr>
            <p:cNvSpPr/>
            <p:nvPr/>
          </p:nvSpPr>
          <p:spPr>
            <a:xfrm>
              <a:off x="5334700" y="1449275"/>
              <a:ext cx="15175" cy="31925"/>
            </a:xfrm>
            <a:custGeom>
              <a:avLst/>
              <a:gdLst/>
              <a:ahLst/>
              <a:cxnLst/>
              <a:rect l="l" t="t" r="r" b="b"/>
              <a:pathLst>
                <a:path w="607" h="1277" extrusionOk="0">
                  <a:moveTo>
                    <a:pt x="555" y="1"/>
                  </a:moveTo>
                  <a:cubicBezTo>
                    <a:pt x="549" y="1"/>
                    <a:pt x="542" y="3"/>
                    <a:pt x="535" y="7"/>
                  </a:cubicBezTo>
                  <a:cubicBezTo>
                    <a:pt x="432" y="73"/>
                    <a:pt x="383" y="37"/>
                    <a:pt x="304" y="113"/>
                  </a:cubicBezTo>
                  <a:cubicBezTo>
                    <a:pt x="264" y="151"/>
                    <a:pt x="233" y="205"/>
                    <a:pt x="203" y="252"/>
                  </a:cubicBezTo>
                  <a:cubicBezTo>
                    <a:pt x="131" y="369"/>
                    <a:pt x="85" y="498"/>
                    <a:pt x="65" y="634"/>
                  </a:cubicBezTo>
                  <a:cubicBezTo>
                    <a:pt x="31" y="851"/>
                    <a:pt x="1" y="1180"/>
                    <a:pt x="248" y="1271"/>
                  </a:cubicBezTo>
                  <a:cubicBezTo>
                    <a:pt x="261" y="1274"/>
                    <a:pt x="273" y="1276"/>
                    <a:pt x="286" y="1276"/>
                  </a:cubicBezTo>
                  <a:cubicBezTo>
                    <a:pt x="321" y="1276"/>
                    <a:pt x="355" y="1262"/>
                    <a:pt x="381" y="1236"/>
                  </a:cubicBezTo>
                  <a:cubicBezTo>
                    <a:pt x="511" y="1078"/>
                    <a:pt x="415" y="898"/>
                    <a:pt x="436" y="709"/>
                  </a:cubicBezTo>
                  <a:cubicBezTo>
                    <a:pt x="449" y="609"/>
                    <a:pt x="472" y="510"/>
                    <a:pt x="505" y="414"/>
                  </a:cubicBezTo>
                  <a:cubicBezTo>
                    <a:pt x="520" y="365"/>
                    <a:pt x="544" y="320"/>
                    <a:pt x="561" y="272"/>
                  </a:cubicBezTo>
                  <a:cubicBezTo>
                    <a:pt x="579" y="223"/>
                    <a:pt x="581" y="83"/>
                    <a:pt x="591" y="64"/>
                  </a:cubicBezTo>
                  <a:cubicBezTo>
                    <a:pt x="606" y="35"/>
                    <a:pt x="583" y="1"/>
                    <a:pt x="55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8" name="Google Shape;649;p29">
              <a:extLst>
                <a:ext uri="{FF2B5EF4-FFF2-40B4-BE49-F238E27FC236}">
                  <a16:creationId xmlns:a16="http://schemas.microsoft.com/office/drawing/2014/main" id="{7AB8E8D8-1C3D-47FF-91BB-2C3184CD59A3}"/>
                </a:ext>
              </a:extLst>
            </p:cNvPr>
            <p:cNvSpPr/>
            <p:nvPr/>
          </p:nvSpPr>
          <p:spPr>
            <a:xfrm>
              <a:off x="5369525" y="1446475"/>
              <a:ext cx="53325" cy="32075"/>
            </a:xfrm>
            <a:custGeom>
              <a:avLst/>
              <a:gdLst/>
              <a:ahLst/>
              <a:cxnLst/>
              <a:rect l="l" t="t" r="r" b="b"/>
              <a:pathLst>
                <a:path w="2133" h="1283" extrusionOk="0">
                  <a:moveTo>
                    <a:pt x="691" y="0"/>
                  </a:moveTo>
                  <a:cubicBezTo>
                    <a:pt x="684" y="0"/>
                    <a:pt x="677" y="0"/>
                    <a:pt x="669" y="1"/>
                  </a:cubicBezTo>
                  <a:cubicBezTo>
                    <a:pt x="57" y="26"/>
                    <a:pt x="0" y="778"/>
                    <a:pt x="43" y="1228"/>
                  </a:cubicBezTo>
                  <a:cubicBezTo>
                    <a:pt x="47" y="1264"/>
                    <a:pt x="75" y="1282"/>
                    <a:pt x="102" y="1282"/>
                  </a:cubicBezTo>
                  <a:cubicBezTo>
                    <a:pt x="128" y="1282"/>
                    <a:pt x="154" y="1265"/>
                    <a:pt x="156" y="1228"/>
                  </a:cubicBezTo>
                  <a:cubicBezTo>
                    <a:pt x="166" y="992"/>
                    <a:pt x="227" y="606"/>
                    <a:pt x="396" y="422"/>
                  </a:cubicBezTo>
                  <a:cubicBezTo>
                    <a:pt x="474" y="336"/>
                    <a:pt x="553" y="302"/>
                    <a:pt x="630" y="302"/>
                  </a:cubicBezTo>
                  <a:cubicBezTo>
                    <a:pt x="808" y="302"/>
                    <a:pt x="973" y="486"/>
                    <a:pt x="1094" y="632"/>
                  </a:cubicBezTo>
                  <a:cubicBezTo>
                    <a:pt x="1250" y="821"/>
                    <a:pt x="1518" y="1158"/>
                    <a:pt x="1800" y="1158"/>
                  </a:cubicBezTo>
                  <a:cubicBezTo>
                    <a:pt x="1868" y="1158"/>
                    <a:pt x="1937" y="1138"/>
                    <a:pt x="2006" y="1091"/>
                  </a:cubicBezTo>
                  <a:cubicBezTo>
                    <a:pt x="2132" y="1005"/>
                    <a:pt x="2105" y="833"/>
                    <a:pt x="1965" y="779"/>
                  </a:cubicBezTo>
                  <a:cubicBezTo>
                    <a:pt x="1823" y="726"/>
                    <a:pt x="1709" y="724"/>
                    <a:pt x="1588" y="617"/>
                  </a:cubicBezTo>
                  <a:cubicBezTo>
                    <a:pt x="1484" y="526"/>
                    <a:pt x="1395" y="419"/>
                    <a:pt x="1296" y="323"/>
                  </a:cubicBezTo>
                  <a:cubicBezTo>
                    <a:pt x="1133" y="167"/>
                    <a:pt x="930" y="0"/>
                    <a:pt x="691"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9" name="Google Shape;650;p29">
              <a:extLst>
                <a:ext uri="{FF2B5EF4-FFF2-40B4-BE49-F238E27FC236}">
                  <a16:creationId xmlns:a16="http://schemas.microsoft.com/office/drawing/2014/main" id="{56158456-6515-40D4-B60F-FB08E3C67375}"/>
                </a:ext>
              </a:extLst>
            </p:cNvPr>
            <p:cNvSpPr/>
            <p:nvPr/>
          </p:nvSpPr>
          <p:spPr>
            <a:xfrm>
              <a:off x="5712200" y="1444225"/>
              <a:ext cx="40775" cy="18000"/>
            </a:xfrm>
            <a:custGeom>
              <a:avLst/>
              <a:gdLst/>
              <a:ahLst/>
              <a:cxnLst/>
              <a:rect l="l" t="t" r="r" b="b"/>
              <a:pathLst>
                <a:path w="1631" h="720" extrusionOk="0">
                  <a:moveTo>
                    <a:pt x="1127" y="0"/>
                  </a:moveTo>
                  <a:cubicBezTo>
                    <a:pt x="723" y="0"/>
                    <a:pt x="249" y="319"/>
                    <a:pt x="45" y="586"/>
                  </a:cubicBezTo>
                  <a:cubicBezTo>
                    <a:pt x="1" y="646"/>
                    <a:pt x="65" y="719"/>
                    <a:pt x="127" y="719"/>
                  </a:cubicBezTo>
                  <a:cubicBezTo>
                    <a:pt x="147" y="719"/>
                    <a:pt x="167" y="711"/>
                    <a:pt x="183" y="693"/>
                  </a:cubicBezTo>
                  <a:cubicBezTo>
                    <a:pt x="378" y="462"/>
                    <a:pt x="614" y="345"/>
                    <a:pt x="913" y="328"/>
                  </a:cubicBezTo>
                  <a:cubicBezTo>
                    <a:pt x="928" y="328"/>
                    <a:pt x="943" y="327"/>
                    <a:pt x="958" y="327"/>
                  </a:cubicBezTo>
                  <a:cubicBezTo>
                    <a:pt x="1120" y="327"/>
                    <a:pt x="1277" y="367"/>
                    <a:pt x="1437" y="367"/>
                  </a:cubicBezTo>
                  <a:cubicBezTo>
                    <a:pt x="1473" y="367"/>
                    <a:pt x="1508" y="365"/>
                    <a:pt x="1544" y="361"/>
                  </a:cubicBezTo>
                  <a:cubicBezTo>
                    <a:pt x="1598" y="352"/>
                    <a:pt x="1630" y="271"/>
                    <a:pt x="1598" y="228"/>
                  </a:cubicBezTo>
                  <a:cubicBezTo>
                    <a:pt x="1476" y="65"/>
                    <a:pt x="1308" y="0"/>
                    <a:pt x="112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0" name="Google Shape;651;p29">
              <a:extLst>
                <a:ext uri="{FF2B5EF4-FFF2-40B4-BE49-F238E27FC236}">
                  <a16:creationId xmlns:a16="http://schemas.microsoft.com/office/drawing/2014/main" id="{4C9381BF-90CD-45EE-BFE6-539E240450ED}"/>
                </a:ext>
              </a:extLst>
            </p:cNvPr>
            <p:cNvSpPr/>
            <p:nvPr/>
          </p:nvSpPr>
          <p:spPr>
            <a:xfrm>
              <a:off x="5558750" y="1524825"/>
              <a:ext cx="27475" cy="112500"/>
            </a:xfrm>
            <a:custGeom>
              <a:avLst/>
              <a:gdLst/>
              <a:ahLst/>
              <a:cxnLst/>
              <a:rect l="l" t="t" r="r" b="b"/>
              <a:pathLst>
                <a:path w="1099" h="4500" extrusionOk="0">
                  <a:moveTo>
                    <a:pt x="474" y="1"/>
                  </a:moveTo>
                  <a:cubicBezTo>
                    <a:pt x="463" y="1"/>
                    <a:pt x="451" y="4"/>
                    <a:pt x="440" y="11"/>
                  </a:cubicBezTo>
                  <a:cubicBezTo>
                    <a:pt x="16" y="305"/>
                    <a:pt x="1" y="710"/>
                    <a:pt x="138" y="1184"/>
                  </a:cubicBezTo>
                  <a:cubicBezTo>
                    <a:pt x="255" y="1589"/>
                    <a:pt x="505" y="1945"/>
                    <a:pt x="597" y="2363"/>
                  </a:cubicBezTo>
                  <a:cubicBezTo>
                    <a:pt x="744" y="3027"/>
                    <a:pt x="652" y="3632"/>
                    <a:pt x="473" y="4277"/>
                  </a:cubicBezTo>
                  <a:cubicBezTo>
                    <a:pt x="434" y="4415"/>
                    <a:pt x="538" y="4500"/>
                    <a:pt x="645" y="4500"/>
                  </a:cubicBezTo>
                  <a:cubicBezTo>
                    <a:pt x="717" y="4500"/>
                    <a:pt x="792" y="4461"/>
                    <a:pt x="825" y="4374"/>
                  </a:cubicBezTo>
                  <a:cubicBezTo>
                    <a:pt x="1035" y="3827"/>
                    <a:pt x="1098" y="3250"/>
                    <a:pt x="1023" y="2667"/>
                  </a:cubicBezTo>
                  <a:cubicBezTo>
                    <a:pt x="928" y="1916"/>
                    <a:pt x="57" y="762"/>
                    <a:pt x="537" y="108"/>
                  </a:cubicBezTo>
                  <a:cubicBezTo>
                    <a:pt x="571" y="61"/>
                    <a:pt x="524" y="1"/>
                    <a:pt x="47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1" name="Google Shape;652;p29">
              <a:extLst>
                <a:ext uri="{FF2B5EF4-FFF2-40B4-BE49-F238E27FC236}">
                  <a16:creationId xmlns:a16="http://schemas.microsoft.com/office/drawing/2014/main" id="{DF8E2D9D-ADB0-463D-9E18-6E58CCB4E6F7}"/>
                </a:ext>
              </a:extLst>
            </p:cNvPr>
            <p:cNvSpPr/>
            <p:nvPr/>
          </p:nvSpPr>
          <p:spPr>
            <a:xfrm>
              <a:off x="5559350" y="1696050"/>
              <a:ext cx="19225" cy="74775"/>
            </a:xfrm>
            <a:custGeom>
              <a:avLst/>
              <a:gdLst/>
              <a:ahLst/>
              <a:cxnLst/>
              <a:rect l="l" t="t" r="r" b="b"/>
              <a:pathLst>
                <a:path w="769" h="2991" extrusionOk="0">
                  <a:moveTo>
                    <a:pt x="367" y="1"/>
                  </a:moveTo>
                  <a:cubicBezTo>
                    <a:pt x="325" y="1"/>
                    <a:pt x="282" y="19"/>
                    <a:pt x="259" y="57"/>
                  </a:cubicBezTo>
                  <a:cubicBezTo>
                    <a:pt x="1" y="486"/>
                    <a:pt x="27" y="972"/>
                    <a:pt x="75" y="1455"/>
                  </a:cubicBezTo>
                  <a:cubicBezTo>
                    <a:pt x="121" y="1913"/>
                    <a:pt x="58" y="2498"/>
                    <a:pt x="256" y="2914"/>
                  </a:cubicBezTo>
                  <a:cubicBezTo>
                    <a:pt x="282" y="2968"/>
                    <a:pt x="330" y="2991"/>
                    <a:pt x="380" y="2991"/>
                  </a:cubicBezTo>
                  <a:cubicBezTo>
                    <a:pt x="437" y="2991"/>
                    <a:pt x="497" y="2961"/>
                    <a:pt x="530" y="2914"/>
                  </a:cubicBezTo>
                  <a:cubicBezTo>
                    <a:pt x="769" y="2579"/>
                    <a:pt x="642" y="2143"/>
                    <a:pt x="575" y="1761"/>
                  </a:cubicBezTo>
                  <a:cubicBezTo>
                    <a:pt x="476" y="1195"/>
                    <a:pt x="427" y="689"/>
                    <a:pt x="487" y="119"/>
                  </a:cubicBezTo>
                  <a:cubicBezTo>
                    <a:pt x="495" y="43"/>
                    <a:pt x="431" y="1"/>
                    <a:pt x="36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2" name="Google Shape;653;p29">
              <a:extLst>
                <a:ext uri="{FF2B5EF4-FFF2-40B4-BE49-F238E27FC236}">
                  <a16:creationId xmlns:a16="http://schemas.microsoft.com/office/drawing/2014/main" id="{3A76CBFC-CDCC-491C-94EA-F628F78821D0}"/>
                </a:ext>
              </a:extLst>
            </p:cNvPr>
            <p:cNvSpPr/>
            <p:nvPr/>
          </p:nvSpPr>
          <p:spPr>
            <a:xfrm>
              <a:off x="5566150" y="1775550"/>
              <a:ext cx="16050" cy="58125"/>
            </a:xfrm>
            <a:custGeom>
              <a:avLst/>
              <a:gdLst/>
              <a:ahLst/>
              <a:cxnLst/>
              <a:rect l="l" t="t" r="r" b="b"/>
              <a:pathLst>
                <a:path w="642" h="2325" extrusionOk="0">
                  <a:moveTo>
                    <a:pt x="227" y="1"/>
                  </a:moveTo>
                  <a:cubicBezTo>
                    <a:pt x="171" y="1"/>
                    <a:pt x="113" y="47"/>
                    <a:pt x="108" y="113"/>
                  </a:cubicBezTo>
                  <a:cubicBezTo>
                    <a:pt x="82" y="448"/>
                    <a:pt x="138" y="793"/>
                    <a:pt x="126" y="1132"/>
                  </a:cubicBezTo>
                  <a:cubicBezTo>
                    <a:pt x="114" y="1475"/>
                    <a:pt x="12" y="1806"/>
                    <a:pt x="3" y="2146"/>
                  </a:cubicBezTo>
                  <a:cubicBezTo>
                    <a:pt x="0" y="2254"/>
                    <a:pt x="98" y="2325"/>
                    <a:pt x="193" y="2325"/>
                  </a:cubicBezTo>
                  <a:cubicBezTo>
                    <a:pt x="251" y="2325"/>
                    <a:pt x="309" y="2298"/>
                    <a:pt x="340" y="2237"/>
                  </a:cubicBezTo>
                  <a:cubicBezTo>
                    <a:pt x="641" y="1657"/>
                    <a:pt x="637" y="628"/>
                    <a:pt x="317" y="56"/>
                  </a:cubicBezTo>
                  <a:cubicBezTo>
                    <a:pt x="295" y="17"/>
                    <a:pt x="262" y="1"/>
                    <a:pt x="22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3" name="Google Shape;654;p29">
              <a:extLst>
                <a:ext uri="{FF2B5EF4-FFF2-40B4-BE49-F238E27FC236}">
                  <a16:creationId xmlns:a16="http://schemas.microsoft.com/office/drawing/2014/main" id="{13F38D45-167F-4CB0-A8E1-80DCE3EB5FCD}"/>
                </a:ext>
              </a:extLst>
            </p:cNvPr>
            <p:cNvSpPr/>
            <p:nvPr/>
          </p:nvSpPr>
          <p:spPr>
            <a:xfrm>
              <a:off x="5351850" y="1612225"/>
              <a:ext cx="15050" cy="22175"/>
            </a:xfrm>
            <a:custGeom>
              <a:avLst/>
              <a:gdLst/>
              <a:ahLst/>
              <a:cxnLst/>
              <a:rect l="l" t="t" r="r" b="b"/>
              <a:pathLst>
                <a:path w="602" h="887" extrusionOk="0">
                  <a:moveTo>
                    <a:pt x="505" y="1"/>
                  </a:moveTo>
                  <a:cubicBezTo>
                    <a:pt x="498" y="1"/>
                    <a:pt x="491" y="2"/>
                    <a:pt x="484" y="5"/>
                  </a:cubicBezTo>
                  <a:cubicBezTo>
                    <a:pt x="319" y="66"/>
                    <a:pt x="198" y="160"/>
                    <a:pt x="116" y="318"/>
                  </a:cubicBezTo>
                  <a:cubicBezTo>
                    <a:pt x="37" y="471"/>
                    <a:pt x="0" y="712"/>
                    <a:pt x="138" y="843"/>
                  </a:cubicBezTo>
                  <a:cubicBezTo>
                    <a:pt x="167" y="872"/>
                    <a:pt x="208" y="886"/>
                    <a:pt x="249" y="886"/>
                  </a:cubicBezTo>
                  <a:cubicBezTo>
                    <a:pt x="315" y="886"/>
                    <a:pt x="379" y="849"/>
                    <a:pt x="393" y="776"/>
                  </a:cubicBezTo>
                  <a:cubicBezTo>
                    <a:pt x="416" y="662"/>
                    <a:pt x="375" y="547"/>
                    <a:pt x="387" y="430"/>
                  </a:cubicBezTo>
                  <a:cubicBezTo>
                    <a:pt x="401" y="309"/>
                    <a:pt x="460" y="200"/>
                    <a:pt x="552" y="122"/>
                  </a:cubicBezTo>
                  <a:cubicBezTo>
                    <a:pt x="601" y="84"/>
                    <a:pt x="560" y="1"/>
                    <a:pt x="50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4" name="Google Shape;655;p29">
              <a:extLst>
                <a:ext uri="{FF2B5EF4-FFF2-40B4-BE49-F238E27FC236}">
                  <a16:creationId xmlns:a16="http://schemas.microsoft.com/office/drawing/2014/main" id="{DE9F255F-D8CC-4C5C-8BD5-D60EDACC5F2F}"/>
                </a:ext>
              </a:extLst>
            </p:cNvPr>
            <p:cNvSpPr/>
            <p:nvPr/>
          </p:nvSpPr>
          <p:spPr>
            <a:xfrm>
              <a:off x="5365775" y="1631550"/>
              <a:ext cx="55450" cy="24750"/>
            </a:xfrm>
            <a:custGeom>
              <a:avLst/>
              <a:gdLst/>
              <a:ahLst/>
              <a:cxnLst/>
              <a:rect l="l" t="t" r="r" b="b"/>
              <a:pathLst>
                <a:path w="2218" h="990" extrusionOk="0">
                  <a:moveTo>
                    <a:pt x="778" y="1"/>
                  </a:moveTo>
                  <a:cubicBezTo>
                    <a:pt x="375" y="1"/>
                    <a:pt x="152" y="573"/>
                    <a:pt x="23" y="878"/>
                  </a:cubicBezTo>
                  <a:cubicBezTo>
                    <a:pt x="0" y="930"/>
                    <a:pt x="40" y="990"/>
                    <a:pt x="88" y="990"/>
                  </a:cubicBezTo>
                  <a:cubicBezTo>
                    <a:pt x="104" y="990"/>
                    <a:pt x="121" y="983"/>
                    <a:pt x="137" y="966"/>
                  </a:cubicBezTo>
                  <a:cubicBezTo>
                    <a:pt x="289" y="807"/>
                    <a:pt x="401" y="564"/>
                    <a:pt x="563" y="421"/>
                  </a:cubicBezTo>
                  <a:cubicBezTo>
                    <a:pt x="654" y="340"/>
                    <a:pt x="731" y="308"/>
                    <a:pt x="796" y="308"/>
                  </a:cubicBezTo>
                  <a:cubicBezTo>
                    <a:pt x="1007" y="308"/>
                    <a:pt x="1110" y="645"/>
                    <a:pt x="1289" y="788"/>
                  </a:cubicBezTo>
                  <a:cubicBezTo>
                    <a:pt x="1423" y="896"/>
                    <a:pt x="1618" y="972"/>
                    <a:pt x="1798" y="972"/>
                  </a:cubicBezTo>
                  <a:cubicBezTo>
                    <a:pt x="1946" y="972"/>
                    <a:pt x="2084" y="920"/>
                    <a:pt x="2171" y="793"/>
                  </a:cubicBezTo>
                  <a:cubicBezTo>
                    <a:pt x="2218" y="726"/>
                    <a:pt x="2181" y="636"/>
                    <a:pt x="2120" y="596"/>
                  </a:cubicBezTo>
                  <a:cubicBezTo>
                    <a:pt x="1916" y="461"/>
                    <a:pt x="1667" y="542"/>
                    <a:pt x="1446" y="413"/>
                  </a:cubicBezTo>
                  <a:cubicBezTo>
                    <a:pt x="1237" y="289"/>
                    <a:pt x="1106" y="50"/>
                    <a:pt x="852" y="7"/>
                  </a:cubicBezTo>
                  <a:cubicBezTo>
                    <a:pt x="826" y="3"/>
                    <a:pt x="802" y="1"/>
                    <a:pt x="778"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5" name="Google Shape;656;p29">
              <a:extLst>
                <a:ext uri="{FF2B5EF4-FFF2-40B4-BE49-F238E27FC236}">
                  <a16:creationId xmlns:a16="http://schemas.microsoft.com/office/drawing/2014/main" id="{3F0FDCD7-739D-4B79-8A1A-E10680F40932}"/>
                </a:ext>
              </a:extLst>
            </p:cNvPr>
            <p:cNvSpPr/>
            <p:nvPr/>
          </p:nvSpPr>
          <p:spPr>
            <a:xfrm>
              <a:off x="5755625" y="1600050"/>
              <a:ext cx="26525" cy="55000"/>
            </a:xfrm>
            <a:custGeom>
              <a:avLst/>
              <a:gdLst/>
              <a:ahLst/>
              <a:cxnLst/>
              <a:rect l="l" t="t" r="r" b="b"/>
              <a:pathLst>
                <a:path w="1061" h="2200" extrusionOk="0">
                  <a:moveTo>
                    <a:pt x="613" y="1"/>
                  </a:moveTo>
                  <a:cubicBezTo>
                    <a:pt x="593" y="1"/>
                    <a:pt x="573" y="9"/>
                    <a:pt x="556" y="30"/>
                  </a:cubicBezTo>
                  <a:cubicBezTo>
                    <a:pt x="439" y="173"/>
                    <a:pt x="353" y="303"/>
                    <a:pt x="161" y="345"/>
                  </a:cubicBezTo>
                  <a:cubicBezTo>
                    <a:pt x="32" y="374"/>
                    <a:pt x="1" y="541"/>
                    <a:pt x="86" y="629"/>
                  </a:cubicBezTo>
                  <a:cubicBezTo>
                    <a:pt x="390" y="946"/>
                    <a:pt x="176" y="1260"/>
                    <a:pt x="259" y="1628"/>
                  </a:cubicBezTo>
                  <a:cubicBezTo>
                    <a:pt x="314" y="1874"/>
                    <a:pt x="484" y="2058"/>
                    <a:pt x="705" y="2171"/>
                  </a:cubicBezTo>
                  <a:cubicBezTo>
                    <a:pt x="742" y="2190"/>
                    <a:pt x="784" y="2200"/>
                    <a:pt x="826" y="2200"/>
                  </a:cubicBezTo>
                  <a:cubicBezTo>
                    <a:pt x="906" y="2200"/>
                    <a:pt x="985" y="2164"/>
                    <a:pt x="1025" y="2086"/>
                  </a:cubicBezTo>
                  <a:cubicBezTo>
                    <a:pt x="1046" y="2050"/>
                    <a:pt x="1057" y="2010"/>
                    <a:pt x="1058" y="1969"/>
                  </a:cubicBezTo>
                  <a:cubicBezTo>
                    <a:pt x="1060" y="1894"/>
                    <a:pt x="1012" y="1798"/>
                    <a:pt x="942" y="1766"/>
                  </a:cubicBezTo>
                  <a:cubicBezTo>
                    <a:pt x="562" y="1599"/>
                    <a:pt x="713" y="1267"/>
                    <a:pt x="658" y="945"/>
                  </a:cubicBezTo>
                  <a:cubicBezTo>
                    <a:pt x="634" y="800"/>
                    <a:pt x="573" y="665"/>
                    <a:pt x="482" y="552"/>
                  </a:cubicBezTo>
                  <a:cubicBezTo>
                    <a:pt x="630" y="445"/>
                    <a:pt x="735" y="295"/>
                    <a:pt x="713" y="95"/>
                  </a:cubicBezTo>
                  <a:cubicBezTo>
                    <a:pt x="707" y="47"/>
                    <a:pt x="660" y="1"/>
                    <a:pt x="61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6" name="Google Shape;657;p29">
              <a:extLst>
                <a:ext uri="{FF2B5EF4-FFF2-40B4-BE49-F238E27FC236}">
                  <a16:creationId xmlns:a16="http://schemas.microsoft.com/office/drawing/2014/main" id="{4EC92A08-E4CB-4113-A038-FBEBD4434DBE}"/>
                </a:ext>
              </a:extLst>
            </p:cNvPr>
            <p:cNvSpPr/>
            <p:nvPr/>
          </p:nvSpPr>
          <p:spPr>
            <a:xfrm>
              <a:off x="5559325" y="1898275"/>
              <a:ext cx="20375" cy="117725"/>
            </a:xfrm>
            <a:custGeom>
              <a:avLst/>
              <a:gdLst/>
              <a:ahLst/>
              <a:cxnLst/>
              <a:rect l="l" t="t" r="r" b="b"/>
              <a:pathLst>
                <a:path w="815" h="4709" extrusionOk="0">
                  <a:moveTo>
                    <a:pt x="414" y="0"/>
                  </a:moveTo>
                  <a:cubicBezTo>
                    <a:pt x="30" y="0"/>
                    <a:pt x="145" y="970"/>
                    <a:pt x="158" y="1137"/>
                  </a:cubicBezTo>
                  <a:cubicBezTo>
                    <a:pt x="211" y="1816"/>
                    <a:pt x="112" y="2397"/>
                    <a:pt x="47" y="3075"/>
                  </a:cubicBezTo>
                  <a:cubicBezTo>
                    <a:pt x="0" y="3562"/>
                    <a:pt x="79" y="4047"/>
                    <a:pt x="21" y="4528"/>
                  </a:cubicBezTo>
                  <a:cubicBezTo>
                    <a:pt x="9" y="4633"/>
                    <a:pt x="111" y="4708"/>
                    <a:pt x="208" y="4708"/>
                  </a:cubicBezTo>
                  <a:cubicBezTo>
                    <a:pt x="238" y="4708"/>
                    <a:pt x="268" y="4701"/>
                    <a:pt x="293" y="4684"/>
                  </a:cubicBezTo>
                  <a:cubicBezTo>
                    <a:pt x="815" y="4350"/>
                    <a:pt x="429" y="3465"/>
                    <a:pt x="484" y="2947"/>
                  </a:cubicBezTo>
                  <a:cubicBezTo>
                    <a:pt x="540" y="2428"/>
                    <a:pt x="625" y="1930"/>
                    <a:pt x="584" y="1407"/>
                  </a:cubicBezTo>
                  <a:cubicBezTo>
                    <a:pt x="576" y="1303"/>
                    <a:pt x="415" y="247"/>
                    <a:pt x="513" y="186"/>
                  </a:cubicBezTo>
                  <a:cubicBezTo>
                    <a:pt x="581" y="143"/>
                    <a:pt x="570" y="34"/>
                    <a:pt x="489" y="11"/>
                  </a:cubicBezTo>
                  <a:cubicBezTo>
                    <a:pt x="462" y="4"/>
                    <a:pt x="437" y="0"/>
                    <a:pt x="414"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7" name="Google Shape;658;p29">
              <a:extLst>
                <a:ext uri="{FF2B5EF4-FFF2-40B4-BE49-F238E27FC236}">
                  <a16:creationId xmlns:a16="http://schemas.microsoft.com/office/drawing/2014/main" id="{D078DC1D-2D14-4881-B017-1F22BAFE9E02}"/>
                </a:ext>
              </a:extLst>
            </p:cNvPr>
            <p:cNvSpPr/>
            <p:nvPr/>
          </p:nvSpPr>
          <p:spPr>
            <a:xfrm>
              <a:off x="5739125" y="1774750"/>
              <a:ext cx="14075" cy="35275"/>
            </a:xfrm>
            <a:custGeom>
              <a:avLst/>
              <a:gdLst/>
              <a:ahLst/>
              <a:cxnLst/>
              <a:rect l="l" t="t" r="r" b="b"/>
              <a:pathLst>
                <a:path w="563" h="1411" extrusionOk="0">
                  <a:moveTo>
                    <a:pt x="380" y="0"/>
                  </a:moveTo>
                  <a:cubicBezTo>
                    <a:pt x="369" y="0"/>
                    <a:pt x="357" y="3"/>
                    <a:pt x="345" y="9"/>
                  </a:cubicBezTo>
                  <a:cubicBezTo>
                    <a:pt x="78" y="150"/>
                    <a:pt x="0" y="453"/>
                    <a:pt x="9" y="739"/>
                  </a:cubicBezTo>
                  <a:cubicBezTo>
                    <a:pt x="13" y="993"/>
                    <a:pt x="91" y="1375"/>
                    <a:pt x="390" y="1410"/>
                  </a:cubicBezTo>
                  <a:cubicBezTo>
                    <a:pt x="393" y="1410"/>
                    <a:pt x="395" y="1410"/>
                    <a:pt x="398" y="1410"/>
                  </a:cubicBezTo>
                  <a:cubicBezTo>
                    <a:pt x="453" y="1410"/>
                    <a:pt x="514" y="1359"/>
                    <a:pt x="525" y="1307"/>
                  </a:cubicBezTo>
                  <a:cubicBezTo>
                    <a:pt x="563" y="1104"/>
                    <a:pt x="403" y="947"/>
                    <a:pt x="371" y="748"/>
                  </a:cubicBezTo>
                  <a:cubicBezTo>
                    <a:pt x="335" y="524"/>
                    <a:pt x="411" y="305"/>
                    <a:pt x="446" y="86"/>
                  </a:cubicBezTo>
                  <a:cubicBezTo>
                    <a:pt x="452" y="40"/>
                    <a:pt x="421" y="0"/>
                    <a:pt x="38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8" name="Google Shape;659;p29">
              <a:extLst>
                <a:ext uri="{FF2B5EF4-FFF2-40B4-BE49-F238E27FC236}">
                  <a16:creationId xmlns:a16="http://schemas.microsoft.com/office/drawing/2014/main" id="{BCE8E1E7-D6F1-4087-9E94-473DD2FD51B9}"/>
                </a:ext>
              </a:extLst>
            </p:cNvPr>
            <p:cNvSpPr/>
            <p:nvPr/>
          </p:nvSpPr>
          <p:spPr>
            <a:xfrm>
              <a:off x="5755150" y="1783000"/>
              <a:ext cx="11700" cy="37000"/>
            </a:xfrm>
            <a:custGeom>
              <a:avLst/>
              <a:gdLst/>
              <a:ahLst/>
              <a:cxnLst/>
              <a:rect l="l" t="t" r="r" b="b"/>
              <a:pathLst>
                <a:path w="468" h="1480" extrusionOk="0">
                  <a:moveTo>
                    <a:pt x="188" y="0"/>
                  </a:moveTo>
                  <a:cubicBezTo>
                    <a:pt x="145" y="0"/>
                    <a:pt x="104" y="30"/>
                    <a:pt x="106" y="83"/>
                  </a:cubicBezTo>
                  <a:cubicBezTo>
                    <a:pt x="109" y="330"/>
                    <a:pt x="144" y="580"/>
                    <a:pt x="128" y="827"/>
                  </a:cubicBezTo>
                  <a:cubicBezTo>
                    <a:pt x="115" y="1029"/>
                    <a:pt x="1" y="1251"/>
                    <a:pt x="117" y="1432"/>
                  </a:cubicBezTo>
                  <a:cubicBezTo>
                    <a:pt x="135" y="1463"/>
                    <a:pt x="167" y="1480"/>
                    <a:pt x="201" y="1480"/>
                  </a:cubicBezTo>
                  <a:cubicBezTo>
                    <a:pt x="217" y="1480"/>
                    <a:pt x="234" y="1476"/>
                    <a:pt x="249" y="1467"/>
                  </a:cubicBezTo>
                  <a:cubicBezTo>
                    <a:pt x="468" y="1363"/>
                    <a:pt x="459" y="1039"/>
                    <a:pt x="462" y="827"/>
                  </a:cubicBezTo>
                  <a:cubicBezTo>
                    <a:pt x="464" y="543"/>
                    <a:pt x="419" y="279"/>
                    <a:pt x="262" y="40"/>
                  </a:cubicBezTo>
                  <a:cubicBezTo>
                    <a:pt x="245" y="13"/>
                    <a:pt x="216" y="0"/>
                    <a:pt x="18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9" name="Google Shape;660;p29">
              <a:extLst>
                <a:ext uri="{FF2B5EF4-FFF2-40B4-BE49-F238E27FC236}">
                  <a16:creationId xmlns:a16="http://schemas.microsoft.com/office/drawing/2014/main" id="{BE75B5DE-6AE3-47EF-BABF-87DBE8B2FE9E}"/>
                </a:ext>
              </a:extLst>
            </p:cNvPr>
            <p:cNvSpPr/>
            <p:nvPr/>
          </p:nvSpPr>
          <p:spPr>
            <a:xfrm>
              <a:off x="5331850" y="1788325"/>
              <a:ext cx="27700" cy="41225"/>
            </a:xfrm>
            <a:custGeom>
              <a:avLst/>
              <a:gdLst/>
              <a:ahLst/>
              <a:cxnLst/>
              <a:rect l="l" t="t" r="r" b="b"/>
              <a:pathLst>
                <a:path w="1108" h="1649" extrusionOk="0">
                  <a:moveTo>
                    <a:pt x="731" y="0"/>
                  </a:moveTo>
                  <a:cubicBezTo>
                    <a:pt x="660" y="0"/>
                    <a:pt x="590" y="49"/>
                    <a:pt x="595" y="131"/>
                  </a:cubicBezTo>
                  <a:cubicBezTo>
                    <a:pt x="603" y="266"/>
                    <a:pt x="644" y="438"/>
                    <a:pt x="605" y="570"/>
                  </a:cubicBezTo>
                  <a:cubicBezTo>
                    <a:pt x="558" y="720"/>
                    <a:pt x="400" y="797"/>
                    <a:pt x="298" y="903"/>
                  </a:cubicBezTo>
                  <a:cubicBezTo>
                    <a:pt x="121" y="1086"/>
                    <a:pt x="0" y="1415"/>
                    <a:pt x="238" y="1597"/>
                  </a:cubicBezTo>
                  <a:cubicBezTo>
                    <a:pt x="283" y="1632"/>
                    <a:pt x="335" y="1649"/>
                    <a:pt x="386" y="1649"/>
                  </a:cubicBezTo>
                  <a:cubicBezTo>
                    <a:pt x="487" y="1649"/>
                    <a:pt x="580" y="1581"/>
                    <a:pt x="583" y="1455"/>
                  </a:cubicBezTo>
                  <a:cubicBezTo>
                    <a:pt x="589" y="1230"/>
                    <a:pt x="686" y="1193"/>
                    <a:pt x="828" y="1046"/>
                  </a:cubicBezTo>
                  <a:cubicBezTo>
                    <a:pt x="927" y="947"/>
                    <a:pt x="1000" y="824"/>
                    <a:pt x="1037" y="688"/>
                  </a:cubicBezTo>
                  <a:cubicBezTo>
                    <a:pt x="1107" y="423"/>
                    <a:pt x="1054" y="143"/>
                    <a:pt x="797" y="16"/>
                  </a:cubicBezTo>
                  <a:cubicBezTo>
                    <a:pt x="776" y="5"/>
                    <a:pt x="754" y="0"/>
                    <a:pt x="731"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0" name="Google Shape;661;p29">
              <a:extLst>
                <a:ext uri="{FF2B5EF4-FFF2-40B4-BE49-F238E27FC236}">
                  <a16:creationId xmlns:a16="http://schemas.microsoft.com/office/drawing/2014/main" id="{392042CB-92B2-4B51-AD61-725850473F49}"/>
                </a:ext>
              </a:extLst>
            </p:cNvPr>
            <p:cNvSpPr/>
            <p:nvPr/>
          </p:nvSpPr>
          <p:spPr>
            <a:xfrm>
              <a:off x="5370450" y="1795100"/>
              <a:ext cx="25675" cy="35875"/>
            </a:xfrm>
            <a:custGeom>
              <a:avLst/>
              <a:gdLst/>
              <a:ahLst/>
              <a:cxnLst/>
              <a:rect l="l" t="t" r="r" b="b"/>
              <a:pathLst>
                <a:path w="1027" h="1435" extrusionOk="0">
                  <a:moveTo>
                    <a:pt x="762" y="1"/>
                  </a:moveTo>
                  <a:cubicBezTo>
                    <a:pt x="706" y="1"/>
                    <a:pt x="650" y="44"/>
                    <a:pt x="644" y="114"/>
                  </a:cubicBezTo>
                  <a:cubicBezTo>
                    <a:pt x="614" y="498"/>
                    <a:pt x="590" y="838"/>
                    <a:pt x="231" y="1070"/>
                  </a:cubicBezTo>
                  <a:cubicBezTo>
                    <a:pt x="147" y="1123"/>
                    <a:pt x="9" y="1172"/>
                    <a:pt x="4" y="1291"/>
                  </a:cubicBezTo>
                  <a:cubicBezTo>
                    <a:pt x="1" y="1375"/>
                    <a:pt x="64" y="1419"/>
                    <a:pt x="143" y="1431"/>
                  </a:cubicBezTo>
                  <a:cubicBezTo>
                    <a:pt x="158" y="1433"/>
                    <a:pt x="174" y="1435"/>
                    <a:pt x="189" y="1435"/>
                  </a:cubicBezTo>
                  <a:cubicBezTo>
                    <a:pt x="438" y="1435"/>
                    <a:pt x="696" y="1118"/>
                    <a:pt x="801" y="930"/>
                  </a:cubicBezTo>
                  <a:cubicBezTo>
                    <a:pt x="943" y="677"/>
                    <a:pt x="1026" y="315"/>
                    <a:pt x="858" y="55"/>
                  </a:cubicBezTo>
                  <a:cubicBezTo>
                    <a:pt x="834" y="17"/>
                    <a:pt x="798" y="1"/>
                    <a:pt x="76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1" name="Google Shape;662;p29">
              <a:extLst>
                <a:ext uri="{FF2B5EF4-FFF2-40B4-BE49-F238E27FC236}">
                  <a16:creationId xmlns:a16="http://schemas.microsoft.com/office/drawing/2014/main" id="{76DCE240-2C53-472E-B7DE-8DAC1253B596}"/>
                </a:ext>
              </a:extLst>
            </p:cNvPr>
            <p:cNvSpPr/>
            <p:nvPr/>
          </p:nvSpPr>
          <p:spPr>
            <a:xfrm>
              <a:off x="5323900" y="1967950"/>
              <a:ext cx="25225" cy="30375"/>
            </a:xfrm>
            <a:custGeom>
              <a:avLst/>
              <a:gdLst/>
              <a:ahLst/>
              <a:cxnLst/>
              <a:rect l="l" t="t" r="r" b="b"/>
              <a:pathLst>
                <a:path w="1009" h="1215" extrusionOk="0">
                  <a:moveTo>
                    <a:pt x="515" y="1"/>
                  </a:moveTo>
                  <a:cubicBezTo>
                    <a:pt x="443" y="1"/>
                    <a:pt x="387" y="100"/>
                    <a:pt x="432" y="159"/>
                  </a:cubicBezTo>
                  <a:cubicBezTo>
                    <a:pt x="508" y="261"/>
                    <a:pt x="599" y="400"/>
                    <a:pt x="586" y="534"/>
                  </a:cubicBezTo>
                  <a:cubicBezTo>
                    <a:pt x="572" y="686"/>
                    <a:pt x="431" y="781"/>
                    <a:pt x="287" y="781"/>
                  </a:cubicBezTo>
                  <a:cubicBezTo>
                    <a:pt x="284" y="781"/>
                    <a:pt x="282" y="781"/>
                    <a:pt x="279" y="781"/>
                  </a:cubicBezTo>
                  <a:cubicBezTo>
                    <a:pt x="277" y="781"/>
                    <a:pt x="274" y="781"/>
                    <a:pt x="272" y="781"/>
                  </a:cubicBezTo>
                  <a:cubicBezTo>
                    <a:pt x="1" y="781"/>
                    <a:pt x="2" y="1213"/>
                    <a:pt x="279" y="1214"/>
                  </a:cubicBezTo>
                  <a:cubicBezTo>
                    <a:pt x="280" y="1214"/>
                    <a:pt x="281" y="1214"/>
                    <a:pt x="281" y="1214"/>
                  </a:cubicBezTo>
                  <a:cubicBezTo>
                    <a:pt x="621" y="1214"/>
                    <a:pt x="935" y="981"/>
                    <a:pt x="974" y="633"/>
                  </a:cubicBezTo>
                  <a:cubicBezTo>
                    <a:pt x="1009" y="335"/>
                    <a:pt x="834" y="32"/>
                    <a:pt x="523" y="1"/>
                  </a:cubicBezTo>
                  <a:cubicBezTo>
                    <a:pt x="520" y="1"/>
                    <a:pt x="518" y="1"/>
                    <a:pt x="51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2" name="Google Shape;663;p29">
              <a:extLst>
                <a:ext uri="{FF2B5EF4-FFF2-40B4-BE49-F238E27FC236}">
                  <a16:creationId xmlns:a16="http://schemas.microsoft.com/office/drawing/2014/main" id="{5113FC94-E1C0-40D3-BC16-B1FFD37FBABB}"/>
                </a:ext>
              </a:extLst>
            </p:cNvPr>
            <p:cNvSpPr/>
            <p:nvPr/>
          </p:nvSpPr>
          <p:spPr>
            <a:xfrm>
              <a:off x="5323675" y="1969600"/>
              <a:ext cx="10725" cy="15500"/>
            </a:xfrm>
            <a:custGeom>
              <a:avLst/>
              <a:gdLst/>
              <a:ahLst/>
              <a:cxnLst/>
              <a:rect l="l" t="t" r="r" b="b"/>
              <a:pathLst>
                <a:path w="429" h="620" extrusionOk="0">
                  <a:moveTo>
                    <a:pt x="282" y="1"/>
                  </a:moveTo>
                  <a:cubicBezTo>
                    <a:pt x="243" y="1"/>
                    <a:pt x="204" y="18"/>
                    <a:pt x="174" y="42"/>
                  </a:cubicBezTo>
                  <a:cubicBezTo>
                    <a:pt x="8" y="186"/>
                    <a:pt x="0" y="427"/>
                    <a:pt x="142" y="588"/>
                  </a:cubicBezTo>
                  <a:cubicBezTo>
                    <a:pt x="162" y="611"/>
                    <a:pt x="184" y="620"/>
                    <a:pt x="206" y="620"/>
                  </a:cubicBezTo>
                  <a:cubicBezTo>
                    <a:pt x="262" y="620"/>
                    <a:pt x="314" y="555"/>
                    <a:pt x="305" y="493"/>
                  </a:cubicBezTo>
                  <a:cubicBezTo>
                    <a:pt x="290" y="391"/>
                    <a:pt x="340" y="296"/>
                    <a:pt x="400" y="218"/>
                  </a:cubicBezTo>
                  <a:cubicBezTo>
                    <a:pt x="429" y="181"/>
                    <a:pt x="428" y="109"/>
                    <a:pt x="401" y="73"/>
                  </a:cubicBezTo>
                  <a:lnTo>
                    <a:pt x="401" y="73"/>
                  </a:lnTo>
                  <a:cubicBezTo>
                    <a:pt x="417" y="95"/>
                    <a:pt x="424" y="103"/>
                    <a:pt x="424" y="103"/>
                  </a:cubicBezTo>
                  <a:cubicBezTo>
                    <a:pt x="426" y="103"/>
                    <a:pt x="399" y="64"/>
                    <a:pt x="400" y="64"/>
                  </a:cubicBezTo>
                  <a:cubicBezTo>
                    <a:pt x="385" y="47"/>
                    <a:pt x="368" y="33"/>
                    <a:pt x="349" y="21"/>
                  </a:cubicBezTo>
                  <a:cubicBezTo>
                    <a:pt x="328" y="7"/>
                    <a:pt x="305" y="1"/>
                    <a:pt x="28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3" name="Google Shape;664;p29">
              <a:extLst>
                <a:ext uri="{FF2B5EF4-FFF2-40B4-BE49-F238E27FC236}">
                  <a16:creationId xmlns:a16="http://schemas.microsoft.com/office/drawing/2014/main" id="{D84D08CC-9685-480E-B5A8-4F9912D79E13}"/>
                </a:ext>
              </a:extLst>
            </p:cNvPr>
            <p:cNvSpPr/>
            <p:nvPr/>
          </p:nvSpPr>
          <p:spPr>
            <a:xfrm>
              <a:off x="5340925" y="1974150"/>
              <a:ext cx="60750" cy="41275"/>
            </a:xfrm>
            <a:custGeom>
              <a:avLst/>
              <a:gdLst/>
              <a:ahLst/>
              <a:cxnLst/>
              <a:rect l="l" t="t" r="r" b="b"/>
              <a:pathLst>
                <a:path w="2430" h="1651" extrusionOk="0">
                  <a:moveTo>
                    <a:pt x="2077" y="1"/>
                  </a:moveTo>
                  <a:cubicBezTo>
                    <a:pt x="1772" y="1"/>
                    <a:pt x="1515" y="176"/>
                    <a:pt x="1321" y="427"/>
                  </a:cubicBezTo>
                  <a:cubicBezTo>
                    <a:pt x="1184" y="603"/>
                    <a:pt x="1091" y="821"/>
                    <a:pt x="939" y="985"/>
                  </a:cubicBezTo>
                  <a:cubicBezTo>
                    <a:pt x="722" y="1221"/>
                    <a:pt x="428" y="1307"/>
                    <a:pt x="125" y="1366"/>
                  </a:cubicBezTo>
                  <a:cubicBezTo>
                    <a:pt x="0" y="1391"/>
                    <a:pt x="18" y="1567"/>
                    <a:pt x="125" y="1602"/>
                  </a:cubicBezTo>
                  <a:cubicBezTo>
                    <a:pt x="229" y="1635"/>
                    <a:pt x="334" y="1651"/>
                    <a:pt x="438" y="1651"/>
                  </a:cubicBezTo>
                  <a:cubicBezTo>
                    <a:pt x="740" y="1651"/>
                    <a:pt x="1032" y="1519"/>
                    <a:pt x="1253" y="1300"/>
                  </a:cubicBezTo>
                  <a:cubicBezTo>
                    <a:pt x="1447" y="1106"/>
                    <a:pt x="1545" y="843"/>
                    <a:pt x="1728" y="645"/>
                  </a:cubicBezTo>
                  <a:cubicBezTo>
                    <a:pt x="1912" y="447"/>
                    <a:pt x="2143" y="504"/>
                    <a:pt x="2352" y="387"/>
                  </a:cubicBezTo>
                  <a:cubicBezTo>
                    <a:pt x="2404" y="356"/>
                    <a:pt x="2430" y="294"/>
                    <a:pt x="2414" y="235"/>
                  </a:cubicBezTo>
                  <a:lnTo>
                    <a:pt x="2394" y="172"/>
                  </a:lnTo>
                  <a:cubicBezTo>
                    <a:pt x="2371" y="102"/>
                    <a:pt x="2315" y="32"/>
                    <a:pt x="2238" y="17"/>
                  </a:cubicBezTo>
                  <a:cubicBezTo>
                    <a:pt x="2183" y="6"/>
                    <a:pt x="2129" y="1"/>
                    <a:pt x="2077"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4" name="Google Shape;665;p29">
              <a:extLst>
                <a:ext uri="{FF2B5EF4-FFF2-40B4-BE49-F238E27FC236}">
                  <a16:creationId xmlns:a16="http://schemas.microsoft.com/office/drawing/2014/main" id="{DDCBC87A-E037-47DB-8964-2F33A86D9EBE}"/>
                </a:ext>
              </a:extLst>
            </p:cNvPr>
            <p:cNvSpPr/>
            <p:nvPr/>
          </p:nvSpPr>
          <p:spPr>
            <a:xfrm>
              <a:off x="5539375" y="2085075"/>
              <a:ext cx="17375" cy="110350"/>
            </a:xfrm>
            <a:custGeom>
              <a:avLst/>
              <a:gdLst/>
              <a:ahLst/>
              <a:cxnLst/>
              <a:rect l="l" t="t" r="r" b="b"/>
              <a:pathLst>
                <a:path w="695" h="4414" extrusionOk="0">
                  <a:moveTo>
                    <a:pt x="508" y="1"/>
                  </a:moveTo>
                  <a:cubicBezTo>
                    <a:pt x="479" y="1"/>
                    <a:pt x="449" y="18"/>
                    <a:pt x="434" y="56"/>
                  </a:cubicBezTo>
                  <a:cubicBezTo>
                    <a:pt x="174" y="749"/>
                    <a:pt x="112" y="1546"/>
                    <a:pt x="28" y="2280"/>
                  </a:cubicBezTo>
                  <a:cubicBezTo>
                    <a:pt x="1" y="2519"/>
                    <a:pt x="11" y="2685"/>
                    <a:pt x="28" y="2915"/>
                  </a:cubicBezTo>
                  <a:cubicBezTo>
                    <a:pt x="64" y="3380"/>
                    <a:pt x="7" y="3825"/>
                    <a:pt x="51" y="4285"/>
                  </a:cubicBezTo>
                  <a:cubicBezTo>
                    <a:pt x="59" y="4367"/>
                    <a:pt x="118" y="4413"/>
                    <a:pt x="181" y="4413"/>
                  </a:cubicBezTo>
                  <a:cubicBezTo>
                    <a:pt x="222" y="4413"/>
                    <a:pt x="265" y="4394"/>
                    <a:pt x="296" y="4352"/>
                  </a:cubicBezTo>
                  <a:cubicBezTo>
                    <a:pt x="665" y="3857"/>
                    <a:pt x="505" y="3373"/>
                    <a:pt x="458" y="2797"/>
                  </a:cubicBezTo>
                  <a:cubicBezTo>
                    <a:pt x="384" y="1886"/>
                    <a:pt x="695" y="988"/>
                    <a:pt x="588" y="76"/>
                  </a:cubicBezTo>
                  <a:cubicBezTo>
                    <a:pt x="582" y="28"/>
                    <a:pt x="545" y="1"/>
                    <a:pt x="508"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5" name="Google Shape;666;p29">
              <a:extLst>
                <a:ext uri="{FF2B5EF4-FFF2-40B4-BE49-F238E27FC236}">
                  <a16:creationId xmlns:a16="http://schemas.microsoft.com/office/drawing/2014/main" id="{29533DD4-E825-4DFE-B1F1-012F3AF89ECD}"/>
                </a:ext>
              </a:extLst>
            </p:cNvPr>
            <p:cNvSpPr/>
            <p:nvPr/>
          </p:nvSpPr>
          <p:spPr>
            <a:xfrm>
              <a:off x="5720900" y="1965225"/>
              <a:ext cx="39900" cy="25825"/>
            </a:xfrm>
            <a:custGeom>
              <a:avLst/>
              <a:gdLst/>
              <a:ahLst/>
              <a:cxnLst/>
              <a:rect l="l" t="t" r="r" b="b"/>
              <a:pathLst>
                <a:path w="1596" h="1033" extrusionOk="0">
                  <a:moveTo>
                    <a:pt x="241" y="1"/>
                  </a:moveTo>
                  <a:cubicBezTo>
                    <a:pt x="194" y="1"/>
                    <a:pt x="154" y="36"/>
                    <a:pt x="129" y="72"/>
                  </a:cubicBezTo>
                  <a:cubicBezTo>
                    <a:pt x="1" y="248"/>
                    <a:pt x="149" y="530"/>
                    <a:pt x="227" y="704"/>
                  </a:cubicBezTo>
                  <a:cubicBezTo>
                    <a:pt x="308" y="885"/>
                    <a:pt x="422" y="1021"/>
                    <a:pt x="631" y="1032"/>
                  </a:cubicBezTo>
                  <a:cubicBezTo>
                    <a:pt x="644" y="1033"/>
                    <a:pt x="656" y="1033"/>
                    <a:pt x="668" y="1033"/>
                  </a:cubicBezTo>
                  <a:cubicBezTo>
                    <a:pt x="885" y="1033"/>
                    <a:pt x="1103" y="926"/>
                    <a:pt x="1261" y="784"/>
                  </a:cubicBezTo>
                  <a:cubicBezTo>
                    <a:pt x="1481" y="584"/>
                    <a:pt x="1549" y="361"/>
                    <a:pt x="1590" y="78"/>
                  </a:cubicBezTo>
                  <a:cubicBezTo>
                    <a:pt x="1596" y="45"/>
                    <a:pt x="1569" y="12"/>
                    <a:pt x="1538" y="12"/>
                  </a:cubicBezTo>
                  <a:cubicBezTo>
                    <a:pt x="1527" y="12"/>
                    <a:pt x="1515" y="16"/>
                    <a:pt x="1504" y="28"/>
                  </a:cubicBezTo>
                  <a:cubicBezTo>
                    <a:pt x="1406" y="135"/>
                    <a:pt x="933" y="608"/>
                    <a:pt x="718" y="608"/>
                  </a:cubicBezTo>
                  <a:cubicBezTo>
                    <a:pt x="697" y="608"/>
                    <a:pt x="678" y="604"/>
                    <a:pt x="662" y="594"/>
                  </a:cubicBezTo>
                  <a:cubicBezTo>
                    <a:pt x="590" y="547"/>
                    <a:pt x="561" y="297"/>
                    <a:pt x="522" y="217"/>
                  </a:cubicBezTo>
                  <a:cubicBezTo>
                    <a:pt x="462" y="92"/>
                    <a:pt x="393" y="17"/>
                    <a:pt x="250" y="1"/>
                  </a:cubicBezTo>
                  <a:cubicBezTo>
                    <a:pt x="247" y="1"/>
                    <a:pt x="244" y="1"/>
                    <a:pt x="24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6" name="Google Shape;667;p29">
              <a:extLst>
                <a:ext uri="{FF2B5EF4-FFF2-40B4-BE49-F238E27FC236}">
                  <a16:creationId xmlns:a16="http://schemas.microsoft.com/office/drawing/2014/main" id="{EE4B9ED0-AB8F-4A9E-AD61-1EFEBE4A2D0C}"/>
                </a:ext>
              </a:extLst>
            </p:cNvPr>
            <p:cNvSpPr/>
            <p:nvPr/>
          </p:nvSpPr>
          <p:spPr>
            <a:xfrm>
              <a:off x="5330975" y="2158375"/>
              <a:ext cx="19000" cy="29425"/>
            </a:xfrm>
            <a:custGeom>
              <a:avLst/>
              <a:gdLst/>
              <a:ahLst/>
              <a:cxnLst/>
              <a:rect l="l" t="t" r="r" b="b"/>
              <a:pathLst>
                <a:path w="760" h="1177" extrusionOk="0">
                  <a:moveTo>
                    <a:pt x="290" y="0"/>
                  </a:moveTo>
                  <a:cubicBezTo>
                    <a:pt x="260" y="0"/>
                    <a:pt x="230" y="5"/>
                    <a:pt x="200" y="17"/>
                  </a:cubicBezTo>
                  <a:cubicBezTo>
                    <a:pt x="71" y="64"/>
                    <a:pt x="1" y="185"/>
                    <a:pt x="44" y="316"/>
                  </a:cubicBezTo>
                  <a:cubicBezTo>
                    <a:pt x="57" y="357"/>
                    <a:pt x="100" y="381"/>
                    <a:pt x="140" y="381"/>
                  </a:cubicBezTo>
                  <a:cubicBezTo>
                    <a:pt x="176" y="381"/>
                    <a:pt x="210" y="361"/>
                    <a:pt x="217" y="316"/>
                  </a:cubicBezTo>
                  <a:cubicBezTo>
                    <a:pt x="236" y="306"/>
                    <a:pt x="253" y="301"/>
                    <a:pt x="266" y="301"/>
                  </a:cubicBezTo>
                  <a:cubicBezTo>
                    <a:pt x="288" y="301"/>
                    <a:pt x="302" y="314"/>
                    <a:pt x="308" y="340"/>
                  </a:cubicBezTo>
                  <a:cubicBezTo>
                    <a:pt x="320" y="363"/>
                    <a:pt x="328" y="388"/>
                    <a:pt x="333" y="414"/>
                  </a:cubicBezTo>
                  <a:cubicBezTo>
                    <a:pt x="342" y="454"/>
                    <a:pt x="346" y="493"/>
                    <a:pt x="346" y="534"/>
                  </a:cubicBezTo>
                  <a:cubicBezTo>
                    <a:pt x="346" y="644"/>
                    <a:pt x="309" y="744"/>
                    <a:pt x="255" y="838"/>
                  </a:cubicBezTo>
                  <a:cubicBezTo>
                    <a:pt x="203" y="930"/>
                    <a:pt x="101" y="1087"/>
                    <a:pt x="240" y="1157"/>
                  </a:cubicBezTo>
                  <a:cubicBezTo>
                    <a:pt x="265" y="1170"/>
                    <a:pt x="289" y="1176"/>
                    <a:pt x="313" y="1176"/>
                  </a:cubicBezTo>
                  <a:cubicBezTo>
                    <a:pt x="351" y="1176"/>
                    <a:pt x="386" y="1161"/>
                    <a:pt x="419" y="1134"/>
                  </a:cubicBezTo>
                  <a:cubicBezTo>
                    <a:pt x="679" y="921"/>
                    <a:pt x="759" y="438"/>
                    <a:pt x="562" y="157"/>
                  </a:cubicBezTo>
                  <a:cubicBezTo>
                    <a:pt x="498" y="68"/>
                    <a:pt x="397" y="0"/>
                    <a:pt x="29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7" name="Google Shape;668;p29">
              <a:extLst>
                <a:ext uri="{FF2B5EF4-FFF2-40B4-BE49-F238E27FC236}">
                  <a16:creationId xmlns:a16="http://schemas.microsoft.com/office/drawing/2014/main" id="{CCD97067-A2EE-467B-B4C7-8131A3E1B32F}"/>
                </a:ext>
              </a:extLst>
            </p:cNvPr>
            <p:cNvSpPr/>
            <p:nvPr/>
          </p:nvSpPr>
          <p:spPr>
            <a:xfrm>
              <a:off x="5334200" y="2186675"/>
              <a:ext cx="29800" cy="38300"/>
            </a:xfrm>
            <a:custGeom>
              <a:avLst/>
              <a:gdLst/>
              <a:ahLst/>
              <a:cxnLst/>
              <a:rect l="l" t="t" r="r" b="b"/>
              <a:pathLst>
                <a:path w="1192" h="1532" extrusionOk="0">
                  <a:moveTo>
                    <a:pt x="917" y="0"/>
                  </a:moveTo>
                  <a:cubicBezTo>
                    <a:pt x="849" y="0"/>
                    <a:pt x="779" y="50"/>
                    <a:pt x="783" y="128"/>
                  </a:cubicBezTo>
                  <a:cubicBezTo>
                    <a:pt x="798" y="453"/>
                    <a:pt x="721" y="724"/>
                    <a:pt x="486" y="964"/>
                  </a:cubicBezTo>
                  <a:cubicBezTo>
                    <a:pt x="374" y="1077"/>
                    <a:pt x="302" y="1113"/>
                    <a:pt x="161" y="1155"/>
                  </a:cubicBezTo>
                  <a:cubicBezTo>
                    <a:pt x="91" y="1176"/>
                    <a:pt x="27" y="1199"/>
                    <a:pt x="14" y="1283"/>
                  </a:cubicBezTo>
                  <a:cubicBezTo>
                    <a:pt x="1" y="1364"/>
                    <a:pt x="22" y="1439"/>
                    <a:pt x="95" y="1483"/>
                  </a:cubicBezTo>
                  <a:cubicBezTo>
                    <a:pt x="150" y="1517"/>
                    <a:pt x="206" y="1532"/>
                    <a:pt x="262" y="1532"/>
                  </a:cubicBezTo>
                  <a:cubicBezTo>
                    <a:pt x="514" y="1532"/>
                    <a:pt x="767" y="1237"/>
                    <a:pt x="893" y="1056"/>
                  </a:cubicBezTo>
                  <a:cubicBezTo>
                    <a:pt x="1092" y="774"/>
                    <a:pt x="1191" y="385"/>
                    <a:pt x="1024" y="63"/>
                  </a:cubicBezTo>
                  <a:cubicBezTo>
                    <a:pt x="1002" y="20"/>
                    <a:pt x="960" y="0"/>
                    <a:pt x="91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8" name="Google Shape;669;p29">
              <a:extLst>
                <a:ext uri="{FF2B5EF4-FFF2-40B4-BE49-F238E27FC236}">
                  <a16:creationId xmlns:a16="http://schemas.microsoft.com/office/drawing/2014/main" id="{CC13B959-3E44-4228-89AC-D34A18A548A4}"/>
                </a:ext>
              </a:extLst>
            </p:cNvPr>
            <p:cNvSpPr/>
            <p:nvPr/>
          </p:nvSpPr>
          <p:spPr>
            <a:xfrm>
              <a:off x="5324075" y="2381450"/>
              <a:ext cx="47725" cy="16700"/>
            </a:xfrm>
            <a:custGeom>
              <a:avLst/>
              <a:gdLst/>
              <a:ahLst/>
              <a:cxnLst/>
              <a:rect l="l" t="t" r="r" b="b"/>
              <a:pathLst>
                <a:path w="1909" h="668" extrusionOk="0">
                  <a:moveTo>
                    <a:pt x="136" y="1"/>
                  </a:moveTo>
                  <a:cubicBezTo>
                    <a:pt x="44" y="1"/>
                    <a:pt x="0" y="139"/>
                    <a:pt x="62" y="209"/>
                  </a:cubicBezTo>
                  <a:cubicBezTo>
                    <a:pt x="289" y="464"/>
                    <a:pt x="570" y="618"/>
                    <a:pt x="913" y="654"/>
                  </a:cubicBezTo>
                  <a:cubicBezTo>
                    <a:pt x="992" y="662"/>
                    <a:pt x="1079" y="668"/>
                    <a:pt x="1169" y="668"/>
                  </a:cubicBezTo>
                  <a:cubicBezTo>
                    <a:pt x="1433" y="668"/>
                    <a:pt x="1718" y="616"/>
                    <a:pt x="1864" y="412"/>
                  </a:cubicBezTo>
                  <a:cubicBezTo>
                    <a:pt x="1908" y="350"/>
                    <a:pt x="1876" y="250"/>
                    <a:pt x="1813" y="215"/>
                  </a:cubicBezTo>
                  <a:cubicBezTo>
                    <a:pt x="1733" y="172"/>
                    <a:pt x="1653" y="156"/>
                    <a:pt x="1573" y="156"/>
                  </a:cubicBezTo>
                  <a:cubicBezTo>
                    <a:pt x="1398" y="156"/>
                    <a:pt x="1220" y="230"/>
                    <a:pt x="1031" y="237"/>
                  </a:cubicBezTo>
                  <a:cubicBezTo>
                    <a:pt x="1017" y="237"/>
                    <a:pt x="1003" y="238"/>
                    <a:pt x="990" y="238"/>
                  </a:cubicBezTo>
                  <a:cubicBezTo>
                    <a:pt x="697" y="238"/>
                    <a:pt x="446" y="121"/>
                    <a:pt x="179" y="10"/>
                  </a:cubicBezTo>
                  <a:cubicBezTo>
                    <a:pt x="164" y="4"/>
                    <a:pt x="150" y="1"/>
                    <a:pt x="13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9" name="Google Shape;670;p29">
              <a:extLst>
                <a:ext uri="{FF2B5EF4-FFF2-40B4-BE49-F238E27FC236}">
                  <a16:creationId xmlns:a16="http://schemas.microsoft.com/office/drawing/2014/main" id="{3A0032AD-FE95-41A4-86C8-12925EBFC14D}"/>
                </a:ext>
              </a:extLst>
            </p:cNvPr>
            <p:cNvSpPr/>
            <p:nvPr/>
          </p:nvSpPr>
          <p:spPr>
            <a:xfrm>
              <a:off x="5390275" y="2399725"/>
              <a:ext cx="30200" cy="24175"/>
            </a:xfrm>
            <a:custGeom>
              <a:avLst/>
              <a:gdLst/>
              <a:ahLst/>
              <a:cxnLst/>
              <a:rect l="l" t="t" r="r" b="b"/>
              <a:pathLst>
                <a:path w="1208" h="967" extrusionOk="0">
                  <a:moveTo>
                    <a:pt x="216" y="1"/>
                  </a:moveTo>
                  <a:cubicBezTo>
                    <a:pt x="94" y="1"/>
                    <a:pt x="1" y="167"/>
                    <a:pt x="107" y="258"/>
                  </a:cubicBezTo>
                  <a:cubicBezTo>
                    <a:pt x="233" y="367"/>
                    <a:pt x="362" y="478"/>
                    <a:pt x="478" y="598"/>
                  </a:cubicBezTo>
                  <a:cubicBezTo>
                    <a:pt x="595" y="716"/>
                    <a:pt x="706" y="861"/>
                    <a:pt x="859" y="943"/>
                  </a:cubicBezTo>
                  <a:cubicBezTo>
                    <a:pt x="890" y="959"/>
                    <a:pt x="923" y="966"/>
                    <a:pt x="955" y="966"/>
                  </a:cubicBezTo>
                  <a:cubicBezTo>
                    <a:pt x="1084" y="966"/>
                    <a:pt x="1208" y="852"/>
                    <a:pt x="1161" y="710"/>
                  </a:cubicBezTo>
                  <a:cubicBezTo>
                    <a:pt x="1043" y="342"/>
                    <a:pt x="602" y="107"/>
                    <a:pt x="255" y="6"/>
                  </a:cubicBezTo>
                  <a:cubicBezTo>
                    <a:pt x="242" y="3"/>
                    <a:pt x="229" y="1"/>
                    <a:pt x="21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0" name="Google Shape;671;p29">
              <a:extLst>
                <a:ext uri="{FF2B5EF4-FFF2-40B4-BE49-F238E27FC236}">
                  <a16:creationId xmlns:a16="http://schemas.microsoft.com/office/drawing/2014/main" id="{456DB2EB-09E5-4F62-922F-C584D9823F28}"/>
                </a:ext>
              </a:extLst>
            </p:cNvPr>
            <p:cNvSpPr/>
            <p:nvPr/>
          </p:nvSpPr>
          <p:spPr>
            <a:xfrm>
              <a:off x="5732500" y="2340075"/>
              <a:ext cx="18650" cy="43775"/>
            </a:xfrm>
            <a:custGeom>
              <a:avLst/>
              <a:gdLst/>
              <a:ahLst/>
              <a:cxnLst/>
              <a:rect l="l" t="t" r="r" b="b"/>
              <a:pathLst>
                <a:path w="746" h="1751" extrusionOk="0">
                  <a:moveTo>
                    <a:pt x="539" y="0"/>
                  </a:moveTo>
                  <a:cubicBezTo>
                    <a:pt x="301" y="0"/>
                    <a:pt x="138" y="211"/>
                    <a:pt x="86" y="429"/>
                  </a:cubicBezTo>
                  <a:cubicBezTo>
                    <a:pt x="0" y="782"/>
                    <a:pt x="230" y="1111"/>
                    <a:pt x="145" y="1462"/>
                  </a:cubicBezTo>
                  <a:cubicBezTo>
                    <a:pt x="103" y="1639"/>
                    <a:pt x="237" y="1750"/>
                    <a:pt x="373" y="1750"/>
                  </a:cubicBezTo>
                  <a:cubicBezTo>
                    <a:pt x="464" y="1750"/>
                    <a:pt x="556" y="1700"/>
                    <a:pt x="596" y="1586"/>
                  </a:cubicBezTo>
                  <a:cubicBezTo>
                    <a:pt x="683" y="1340"/>
                    <a:pt x="606" y="1103"/>
                    <a:pt x="529" y="862"/>
                  </a:cubicBezTo>
                  <a:cubicBezTo>
                    <a:pt x="465" y="655"/>
                    <a:pt x="403" y="411"/>
                    <a:pt x="619" y="277"/>
                  </a:cubicBezTo>
                  <a:cubicBezTo>
                    <a:pt x="745" y="201"/>
                    <a:pt x="694" y="3"/>
                    <a:pt x="545" y="0"/>
                  </a:cubicBezTo>
                  <a:cubicBezTo>
                    <a:pt x="543" y="0"/>
                    <a:pt x="541" y="0"/>
                    <a:pt x="53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1" name="Google Shape;672;p29">
              <a:extLst>
                <a:ext uri="{FF2B5EF4-FFF2-40B4-BE49-F238E27FC236}">
                  <a16:creationId xmlns:a16="http://schemas.microsoft.com/office/drawing/2014/main" id="{F7402B08-532F-4144-BF61-85A2DA9BB6EE}"/>
                </a:ext>
              </a:extLst>
            </p:cNvPr>
            <p:cNvSpPr/>
            <p:nvPr/>
          </p:nvSpPr>
          <p:spPr>
            <a:xfrm>
              <a:off x="5334600" y="2525950"/>
              <a:ext cx="37875" cy="67275"/>
            </a:xfrm>
            <a:custGeom>
              <a:avLst/>
              <a:gdLst/>
              <a:ahLst/>
              <a:cxnLst/>
              <a:rect l="l" t="t" r="r" b="b"/>
              <a:pathLst>
                <a:path w="1515" h="2691" extrusionOk="0">
                  <a:moveTo>
                    <a:pt x="841" y="1"/>
                  </a:moveTo>
                  <a:cubicBezTo>
                    <a:pt x="809" y="1"/>
                    <a:pt x="777" y="14"/>
                    <a:pt x="750" y="46"/>
                  </a:cubicBezTo>
                  <a:cubicBezTo>
                    <a:pt x="529" y="310"/>
                    <a:pt x="630" y="603"/>
                    <a:pt x="791" y="880"/>
                  </a:cubicBezTo>
                  <a:cubicBezTo>
                    <a:pt x="1044" y="1319"/>
                    <a:pt x="951" y="1654"/>
                    <a:pt x="600" y="1977"/>
                  </a:cubicBezTo>
                  <a:cubicBezTo>
                    <a:pt x="382" y="2177"/>
                    <a:pt x="177" y="2349"/>
                    <a:pt x="23" y="2601"/>
                  </a:cubicBezTo>
                  <a:cubicBezTo>
                    <a:pt x="1" y="2635"/>
                    <a:pt x="30" y="2690"/>
                    <a:pt x="71" y="2690"/>
                  </a:cubicBezTo>
                  <a:cubicBezTo>
                    <a:pt x="77" y="2690"/>
                    <a:pt x="83" y="2689"/>
                    <a:pt x="89" y="2687"/>
                  </a:cubicBezTo>
                  <a:cubicBezTo>
                    <a:pt x="535" y="2504"/>
                    <a:pt x="1085" y="2103"/>
                    <a:pt x="1276" y="1644"/>
                  </a:cubicBezTo>
                  <a:cubicBezTo>
                    <a:pt x="1515" y="1068"/>
                    <a:pt x="874" y="726"/>
                    <a:pt x="987" y="183"/>
                  </a:cubicBezTo>
                  <a:cubicBezTo>
                    <a:pt x="1006" y="93"/>
                    <a:pt x="925" y="1"/>
                    <a:pt x="841"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2" name="Google Shape;673;p29">
              <a:extLst>
                <a:ext uri="{FF2B5EF4-FFF2-40B4-BE49-F238E27FC236}">
                  <a16:creationId xmlns:a16="http://schemas.microsoft.com/office/drawing/2014/main" id="{DD357C10-B456-4D38-9754-18F2D9791791}"/>
                </a:ext>
              </a:extLst>
            </p:cNvPr>
            <p:cNvSpPr/>
            <p:nvPr/>
          </p:nvSpPr>
          <p:spPr>
            <a:xfrm>
              <a:off x="5706400" y="2519075"/>
              <a:ext cx="32825" cy="52750"/>
            </a:xfrm>
            <a:custGeom>
              <a:avLst/>
              <a:gdLst/>
              <a:ahLst/>
              <a:cxnLst/>
              <a:rect l="l" t="t" r="r" b="b"/>
              <a:pathLst>
                <a:path w="1313" h="2110" extrusionOk="0">
                  <a:moveTo>
                    <a:pt x="691" y="0"/>
                  </a:moveTo>
                  <a:cubicBezTo>
                    <a:pt x="676" y="0"/>
                    <a:pt x="661" y="4"/>
                    <a:pt x="648" y="14"/>
                  </a:cubicBezTo>
                  <a:cubicBezTo>
                    <a:pt x="0" y="478"/>
                    <a:pt x="348" y="1583"/>
                    <a:pt x="801" y="2047"/>
                  </a:cubicBezTo>
                  <a:cubicBezTo>
                    <a:pt x="843" y="2090"/>
                    <a:pt x="892" y="2109"/>
                    <a:pt x="942" y="2109"/>
                  </a:cubicBezTo>
                  <a:cubicBezTo>
                    <a:pt x="1015" y="2109"/>
                    <a:pt x="1088" y="2068"/>
                    <a:pt x="1135" y="2004"/>
                  </a:cubicBezTo>
                  <a:cubicBezTo>
                    <a:pt x="1197" y="1920"/>
                    <a:pt x="1242" y="1825"/>
                    <a:pt x="1269" y="1724"/>
                  </a:cubicBezTo>
                  <a:cubicBezTo>
                    <a:pt x="1313" y="1564"/>
                    <a:pt x="1182" y="1461"/>
                    <a:pt x="1054" y="1461"/>
                  </a:cubicBezTo>
                  <a:cubicBezTo>
                    <a:pt x="1005" y="1461"/>
                    <a:pt x="956" y="1477"/>
                    <a:pt x="918" y="1511"/>
                  </a:cubicBezTo>
                  <a:cubicBezTo>
                    <a:pt x="801" y="1330"/>
                    <a:pt x="727" y="1126"/>
                    <a:pt x="701" y="914"/>
                  </a:cubicBezTo>
                  <a:cubicBezTo>
                    <a:pt x="667" y="628"/>
                    <a:pt x="772" y="371"/>
                    <a:pt x="784" y="92"/>
                  </a:cubicBezTo>
                  <a:cubicBezTo>
                    <a:pt x="786" y="43"/>
                    <a:pt x="738" y="0"/>
                    <a:pt x="691"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3" name="Google Shape;674;p29">
              <a:extLst>
                <a:ext uri="{FF2B5EF4-FFF2-40B4-BE49-F238E27FC236}">
                  <a16:creationId xmlns:a16="http://schemas.microsoft.com/office/drawing/2014/main" id="{33A005E9-948B-4C2D-BEBA-222FFE9D91D7}"/>
                </a:ext>
              </a:extLst>
            </p:cNvPr>
            <p:cNvSpPr/>
            <p:nvPr/>
          </p:nvSpPr>
          <p:spPr>
            <a:xfrm>
              <a:off x="5574900" y="2863050"/>
              <a:ext cx="84350" cy="43375"/>
            </a:xfrm>
            <a:custGeom>
              <a:avLst/>
              <a:gdLst/>
              <a:ahLst/>
              <a:cxnLst/>
              <a:rect l="l" t="t" r="r" b="b"/>
              <a:pathLst>
                <a:path w="3374" h="1735" extrusionOk="0">
                  <a:moveTo>
                    <a:pt x="2966" y="0"/>
                  </a:moveTo>
                  <a:cubicBezTo>
                    <a:pt x="2927" y="0"/>
                    <a:pt x="2887" y="15"/>
                    <a:pt x="2850" y="44"/>
                  </a:cubicBezTo>
                  <a:cubicBezTo>
                    <a:pt x="2622" y="228"/>
                    <a:pt x="2639" y="466"/>
                    <a:pt x="2490" y="717"/>
                  </a:cubicBezTo>
                  <a:cubicBezTo>
                    <a:pt x="2322" y="998"/>
                    <a:pt x="1925" y="1234"/>
                    <a:pt x="1555" y="1234"/>
                  </a:cubicBezTo>
                  <a:cubicBezTo>
                    <a:pt x="1385" y="1234"/>
                    <a:pt x="1221" y="1184"/>
                    <a:pt x="1086" y="1067"/>
                  </a:cubicBezTo>
                  <a:cubicBezTo>
                    <a:pt x="820" y="832"/>
                    <a:pt x="687" y="406"/>
                    <a:pt x="334" y="406"/>
                  </a:cubicBezTo>
                  <a:cubicBezTo>
                    <a:pt x="268" y="406"/>
                    <a:pt x="195" y="420"/>
                    <a:pt x="112" y="454"/>
                  </a:cubicBezTo>
                  <a:cubicBezTo>
                    <a:pt x="2" y="498"/>
                    <a:pt x="1" y="634"/>
                    <a:pt x="112" y="680"/>
                  </a:cubicBezTo>
                  <a:cubicBezTo>
                    <a:pt x="571" y="862"/>
                    <a:pt x="628" y="1400"/>
                    <a:pt x="1052" y="1622"/>
                  </a:cubicBezTo>
                  <a:cubicBezTo>
                    <a:pt x="1206" y="1703"/>
                    <a:pt x="1380" y="1735"/>
                    <a:pt x="1555" y="1735"/>
                  </a:cubicBezTo>
                  <a:cubicBezTo>
                    <a:pt x="1726" y="1735"/>
                    <a:pt x="1899" y="1705"/>
                    <a:pt x="2057" y="1661"/>
                  </a:cubicBezTo>
                  <a:cubicBezTo>
                    <a:pt x="2637" y="1501"/>
                    <a:pt x="3373" y="770"/>
                    <a:pt x="3119" y="116"/>
                  </a:cubicBezTo>
                  <a:cubicBezTo>
                    <a:pt x="3090" y="41"/>
                    <a:pt x="3030" y="0"/>
                    <a:pt x="296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4" name="Google Shape;675;p29">
              <a:extLst>
                <a:ext uri="{FF2B5EF4-FFF2-40B4-BE49-F238E27FC236}">
                  <a16:creationId xmlns:a16="http://schemas.microsoft.com/office/drawing/2014/main" id="{10C48705-3B56-4BB2-8E8D-418DE7741068}"/>
                </a:ext>
              </a:extLst>
            </p:cNvPr>
            <p:cNvSpPr/>
            <p:nvPr/>
          </p:nvSpPr>
          <p:spPr>
            <a:xfrm>
              <a:off x="5696225" y="2707650"/>
              <a:ext cx="19350" cy="35725"/>
            </a:xfrm>
            <a:custGeom>
              <a:avLst/>
              <a:gdLst/>
              <a:ahLst/>
              <a:cxnLst/>
              <a:rect l="l" t="t" r="r" b="b"/>
              <a:pathLst>
                <a:path w="774" h="1429" extrusionOk="0">
                  <a:moveTo>
                    <a:pt x="506" y="1"/>
                  </a:moveTo>
                  <a:cubicBezTo>
                    <a:pt x="492" y="1"/>
                    <a:pt x="477" y="5"/>
                    <a:pt x="462" y="14"/>
                  </a:cubicBezTo>
                  <a:cubicBezTo>
                    <a:pt x="22" y="296"/>
                    <a:pt x="0" y="1150"/>
                    <a:pt x="490" y="1407"/>
                  </a:cubicBezTo>
                  <a:cubicBezTo>
                    <a:pt x="518" y="1422"/>
                    <a:pt x="546" y="1429"/>
                    <a:pt x="571" y="1429"/>
                  </a:cubicBezTo>
                  <a:cubicBezTo>
                    <a:pt x="695" y="1429"/>
                    <a:pt x="773" y="1272"/>
                    <a:pt x="682" y="1158"/>
                  </a:cubicBezTo>
                  <a:cubicBezTo>
                    <a:pt x="553" y="997"/>
                    <a:pt x="448" y="883"/>
                    <a:pt x="434" y="665"/>
                  </a:cubicBezTo>
                  <a:cubicBezTo>
                    <a:pt x="421" y="469"/>
                    <a:pt x="484" y="303"/>
                    <a:pt x="585" y="137"/>
                  </a:cubicBezTo>
                  <a:cubicBezTo>
                    <a:pt x="623" y="76"/>
                    <a:pt x="569" y="1"/>
                    <a:pt x="50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5" name="Google Shape;676;p29">
              <a:extLst>
                <a:ext uri="{FF2B5EF4-FFF2-40B4-BE49-F238E27FC236}">
                  <a16:creationId xmlns:a16="http://schemas.microsoft.com/office/drawing/2014/main" id="{596F1113-1739-4A22-9A1C-EA3076025B7C}"/>
                </a:ext>
              </a:extLst>
            </p:cNvPr>
            <p:cNvSpPr/>
            <p:nvPr/>
          </p:nvSpPr>
          <p:spPr>
            <a:xfrm>
              <a:off x="5354900" y="2873950"/>
              <a:ext cx="89400" cy="112825"/>
            </a:xfrm>
            <a:custGeom>
              <a:avLst/>
              <a:gdLst/>
              <a:ahLst/>
              <a:cxnLst/>
              <a:rect l="l" t="t" r="r" b="b"/>
              <a:pathLst>
                <a:path w="3576" h="4513" extrusionOk="0">
                  <a:moveTo>
                    <a:pt x="726" y="1"/>
                  </a:moveTo>
                  <a:cubicBezTo>
                    <a:pt x="685" y="1"/>
                    <a:pt x="646" y="21"/>
                    <a:pt x="624" y="69"/>
                  </a:cubicBezTo>
                  <a:cubicBezTo>
                    <a:pt x="0" y="1418"/>
                    <a:pt x="969" y="2186"/>
                    <a:pt x="1453" y="3404"/>
                  </a:cubicBezTo>
                  <a:cubicBezTo>
                    <a:pt x="1591" y="3755"/>
                    <a:pt x="1694" y="4237"/>
                    <a:pt x="2059" y="4433"/>
                  </a:cubicBezTo>
                  <a:cubicBezTo>
                    <a:pt x="2165" y="4490"/>
                    <a:pt x="2267" y="4513"/>
                    <a:pt x="2366" y="4513"/>
                  </a:cubicBezTo>
                  <a:cubicBezTo>
                    <a:pt x="2708" y="4513"/>
                    <a:pt x="3020" y="4239"/>
                    <a:pt x="3353" y="4141"/>
                  </a:cubicBezTo>
                  <a:cubicBezTo>
                    <a:pt x="3569" y="4077"/>
                    <a:pt x="3576" y="3756"/>
                    <a:pt x="3353" y="3694"/>
                  </a:cubicBezTo>
                  <a:cubicBezTo>
                    <a:pt x="3262" y="3669"/>
                    <a:pt x="3197" y="3659"/>
                    <a:pt x="3142" y="3659"/>
                  </a:cubicBezTo>
                  <a:cubicBezTo>
                    <a:pt x="3027" y="3659"/>
                    <a:pt x="2955" y="3704"/>
                    <a:pt x="2779" y="3754"/>
                  </a:cubicBezTo>
                  <a:cubicBezTo>
                    <a:pt x="2628" y="3797"/>
                    <a:pt x="2523" y="3829"/>
                    <a:pt x="2439" y="3829"/>
                  </a:cubicBezTo>
                  <a:cubicBezTo>
                    <a:pt x="2303" y="3829"/>
                    <a:pt x="2222" y="3747"/>
                    <a:pt x="2089" y="3500"/>
                  </a:cubicBezTo>
                  <a:cubicBezTo>
                    <a:pt x="2017" y="3368"/>
                    <a:pt x="1977" y="3204"/>
                    <a:pt x="1917" y="3065"/>
                  </a:cubicBezTo>
                  <a:cubicBezTo>
                    <a:pt x="1756" y="2692"/>
                    <a:pt x="1562" y="2331"/>
                    <a:pt x="1320" y="2004"/>
                  </a:cubicBezTo>
                  <a:cubicBezTo>
                    <a:pt x="877" y="1407"/>
                    <a:pt x="675" y="951"/>
                    <a:pt x="870" y="173"/>
                  </a:cubicBezTo>
                  <a:cubicBezTo>
                    <a:pt x="893" y="79"/>
                    <a:pt x="806" y="1"/>
                    <a:pt x="726"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6" name="Google Shape;677;p29">
              <a:extLst>
                <a:ext uri="{FF2B5EF4-FFF2-40B4-BE49-F238E27FC236}">
                  <a16:creationId xmlns:a16="http://schemas.microsoft.com/office/drawing/2014/main" id="{71C6177B-EBD0-45AF-B9F1-DEA998762AC3}"/>
                </a:ext>
              </a:extLst>
            </p:cNvPr>
            <p:cNvSpPr/>
            <p:nvPr/>
          </p:nvSpPr>
          <p:spPr>
            <a:xfrm>
              <a:off x="5175500" y="3677500"/>
              <a:ext cx="84975" cy="41600"/>
            </a:xfrm>
            <a:custGeom>
              <a:avLst/>
              <a:gdLst/>
              <a:ahLst/>
              <a:cxnLst/>
              <a:rect l="l" t="t" r="r" b="b"/>
              <a:pathLst>
                <a:path w="3399" h="1664" extrusionOk="0">
                  <a:moveTo>
                    <a:pt x="2910" y="0"/>
                  </a:moveTo>
                  <a:cubicBezTo>
                    <a:pt x="2438" y="0"/>
                    <a:pt x="2057" y="191"/>
                    <a:pt x="1655" y="511"/>
                  </a:cubicBezTo>
                  <a:cubicBezTo>
                    <a:pt x="1489" y="643"/>
                    <a:pt x="1328" y="805"/>
                    <a:pt x="1134" y="896"/>
                  </a:cubicBezTo>
                  <a:cubicBezTo>
                    <a:pt x="871" y="1022"/>
                    <a:pt x="779" y="955"/>
                    <a:pt x="565" y="1024"/>
                  </a:cubicBezTo>
                  <a:cubicBezTo>
                    <a:pt x="327" y="1101"/>
                    <a:pt x="159" y="1209"/>
                    <a:pt x="50" y="1439"/>
                  </a:cubicBezTo>
                  <a:cubicBezTo>
                    <a:pt x="0" y="1545"/>
                    <a:pt x="86" y="1664"/>
                    <a:pt x="182" y="1664"/>
                  </a:cubicBezTo>
                  <a:cubicBezTo>
                    <a:pt x="215" y="1664"/>
                    <a:pt x="249" y="1650"/>
                    <a:pt x="279" y="1617"/>
                  </a:cubicBezTo>
                  <a:cubicBezTo>
                    <a:pt x="603" y="1266"/>
                    <a:pt x="1115" y="1309"/>
                    <a:pt x="1504" y="1028"/>
                  </a:cubicBezTo>
                  <a:cubicBezTo>
                    <a:pt x="1993" y="673"/>
                    <a:pt x="2349" y="263"/>
                    <a:pt x="2964" y="263"/>
                  </a:cubicBezTo>
                  <a:cubicBezTo>
                    <a:pt x="3030" y="263"/>
                    <a:pt x="3099" y="268"/>
                    <a:pt x="3172" y="278"/>
                  </a:cubicBezTo>
                  <a:cubicBezTo>
                    <a:pt x="3179" y="279"/>
                    <a:pt x="3186" y="279"/>
                    <a:pt x="3193" y="279"/>
                  </a:cubicBezTo>
                  <a:cubicBezTo>
                    <a:pt x="3339" y="279"/>
                    <a:pt x="3399" y="56"/>
                    <a:pt x="3240" y="29"/>
                  </a:cubicBezTo>
                  <a:cubicBezTo>
                    <a:pt x="3125" y="10"/>
                    <a:pt x="3015" y="0"/>
                    <a:pt x="291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7" name="Google Shape;678;p29">
              <a:extLst>
                <a:ext uri="{FF2B5EF4-FFF2-40B4-BE49-F238E27FC236}">
                  <a16:creationId xmlns:a16="http://schemas.microsoft.com/office/drawing/2014/main" id="{1CF7BEB3-66C0-4FFA-98DE-050BABA2B7E7}"/>
                </a:ext>
              </a:extLst>
            </p:cNvPr>
            <p:cNvSpPr/>
            <p:nvPr/>
          </p:nvSpPr>
          <p:spPr>
            <a:xfrm>
              <a:off x="5193750" y="3719450"/>
              <a:ext cx="105425" cy="38425"/>
            </a:xfrm>
            <a:custGeom>
              <a:avLst/>
              <a:gdLst/>
              <a:ahLst/>
              <a:cxnLst/>
              <a:rect l="l" t="t" r="r" b="b"/>
              <a:pathLst>
                <a:path w="4217" h="1537" extrusionOk="0">
                  <a:moveTo>
                    <a:pt x="3342" y="1"/>
                  </a:moveTo>
                  <a:cubicBezTo>
                    <a:pt x="3043" y="1"/>
                    <a:pt x="2773" y="237"/>
                    <a:pt x="2494" y="311"/>
                  </a:cubicBezTo>
                  <a:cubicBezTo>
                    <a:pt x="2213" y="388"/>
                    <a:pt x="2085" y="465"/>
                    <a:pt x="1852" y="662"/>
                  </a:cubicBezTo>
                  <a:cubicBezTo>
                    <a:pt x="1433" y="1016"/>
                    <a:pt x="1030" y="1131"/>
                    <a:pt x="555" y="1131"/>
                  </a:cubicBezTo>
                  <a:cubicBezTo>
                    <a:pt x="421" y="1131"/>
                    <a:pt x="281" y="1122"/>
                    <a:pt x="133" y="1107"/>
                  </a:cubicBezTo>
                  <a:cubicBezTo>
                    <a:pt x="129" y="1106"/>
                    <a:pt x="125" y="1106"/>
                    <a:pt x="122" y="1106"/>
                  </a:cubicBezTo>
                  <a:cubicBezTo>
                    <a:pt x="20" y="1106"/>
                    <a:pt x="0" y="1257"/>
                    <a:pt x="80" y="1307"/>
                  </a:cubicBezTo>
                  <a:cubicBezTo>
                    <a:pt x="330" y="1464"/>
                    <a:pt x="608" y="1536"/>
                    <a:pt x="887" y="1536"/>
                  </a:cubicBezTo>
                  <a:cubicBezTo>
                    <a:pt x="1235" y="1536"/>
                    <a:pt x="1586" y="1424"/>
                    <a:pt x="1890" y="1224"/>
                  </a:cubicBezTo>
                  <a:cubicBezTo>
                    <a:pt x="2238" y="994"/>
                    <a:pt x="2393" y="847"/>
                    <a:pt x="2805" y="758"/>
                  </a:cubicBezTo>
                  <a:cubicBezTo>
                    <a:pt x="2946" y="728"/>
                    <a:pt x="3054" y="712"/>
                    <a:pt x="3151" y="712"/>
                  </a:cubicBezTo>
                  <a:cubicBezTo>
                    <a:pt x="3321" y="712"/>
                    <a:pt x="3459" y="759"/>
                    <a:pt x="3686" y="856"/>
                  </a:cubicBezTo>
                  <a:cubicBezTo>
                    <a:pt x="3721" y="870"/>
                    <a:pt x="3757" y="877"/>
                    <a:pt x="3792" y="877"/>
                  </a:cubicBezTo>
                  <a:cubicBezTo>
                    <a:pt x="4010" y="877"/>
                    <a:pt x="4216" y="628"/>
                    <a:pt x="4003" y="445"/>
                  </a:cubicBezTo>
                  <a:cubicBezTo>
                    <a:pt x="3815" y="285"/>
                    <a:pt x="3715" y="72"/>
                    <a:pt x="3467" y="15"/>
                  </a:cubicBezTo>
                  <a:cubicBezTo>
                    <a:pt x="3424" y="5"/>
                    <a:pt x="3383" y="1"/>
                    <a:pt x="3342"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8" name="Google Shape;679;p29">
              <a:extLst>
                <a:ext uri="{FF2B5EF4-FFF2-40B4-BE49-F238E27FC236}">
                  <a16:creationId xmlns:a16="http://schemas.microsoft.com/office/drawing/2014/main" id="{BD3FEB06-48E7-42FF-B6BC-220F42F6A453}"/>
                </a:ext>
              </a:extLst>
            </p:cNvPr>
            <p:cNvSpPr/>
            <p:nvPr/>
          </p:nvSpPr>
          <p:spPr>
            <a:xfrm>
              <a:off x="5297125" y="3701050"/>
              <a:ext cx="28575" cy="39525"/>
            </a:xfrm>
            <a:custGeom>
              <a:avLst/>
              <a:gdLst/>
              <a:ahLst/>
              <a:cxnLst/>
              <a:rect l="l" t="t" r="r" b="b"/>
              <a:pathLst>
                <a:path w="1143" h="1581" extrusionOk="0">
                  <a:moveTo>
                    <a:pt x="938" y="0"/>
                  </a:moveTo>
                  <a:cubicBezTo>
                    <a:pt x="918" y="0"/>
                    <a:pt x="897" y="4"/>
                    <a:pt x="875" y="12"/>
                  </a:cubicBezTo>
                  <a:cubicBezTo>
                    <a:pt x="632" y="98"/>
                    <a:pt x="543" y="307"/>
                    <a:pt x="471" y="538"/>
                  </a:cubicBezTo>
                  <a:cubicBezTo>
                    <a:pt x="421" y="699"/>
                    <a:pt x="367" y="848"/>
                    <a:pt x="281" y="992"/>
                  </a:cubicBezTo>
                  <a:cubicBezTo>
                    <a:pt x="201" y="1127"/>
                    <a:pt x="95" y="1250"/>
                    <a:pt x="33" y="1392"/>
                  </a:cubicBezTo>
                  <a:cubicBezTo>
                    <a:pt x="1" y="1465"/>
                    <a:pt x="44" y="1580"/>
                    <a:pt x="128" y="1580"/>
                  </a:cubicBezTo>
                  <a:cubicBezTo>
                    <a:pt x="141" y="1580"/>
                    <a:pt x="155" y="1578"/>
                    <a:pt x="170" y="1572"/>
                  </a:cubicBezTo>
                  <a:cubicBezTo>
                    <a:pt x="405" y="1475"/>
                    <a:pt x="564" y="1261"/>
                    <a:pt x="681" y="1041"/>
                  </a:cubicBezTo>
                  <a:cubicBezTo>
                    <a:pt x="787" y="842"/>
                    <a:pt x="824" y="472"/>
                    <a:pt x="1011" y="334"/>
                  </a:cubicBezTo>
                  <a:cubicBezTo>
                    <a:pt x="1142" y="238"/>
                    <a:pt x="1095" y="0"/>
                    <a:pt x="93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9" name="Google Shape;680;p29">
              <a:extLst>
                <a:ext uri="{FF2B5EF4-FFF2-40B4-BE49-F238E27FC236}">
                  <a16:creationId xmlns:a16="http://schemas.microsoft.com/office/drawing/2014/main" id="{F4829E0A-979C-4E45-AAB9-3F98869A1A6F}"/>
                </a:ext>
              </a:extLst>
            </p:cNvPr>
            <p:cNvSpPr/>
            <p:nvPr/>
          </p:nvSpPr>
          <p:spPr>
            <a:xfrm>
              <a:off x="5338575" y="3634150"/>
              <a:ext cx="54625" cy="92375"/>
            </a:xfrm>
            <a:custGeom>
              <a:avLst/>
              <a:gdLst/>
              <a:ahLst/>
              <a:cxnLst/>
              <a:rect l="l" t="t" r="r" b="b"/>
              <a:pathLst>
                <a:path w="2185" h="3695" extrusionOk="0">
                  <a:moveTo>
                    <a:pt x="673" y="0"/>
                  </a:moveTo>
                  <a:cubicBezTo>
                    <a:pt x="665" y="0"/>
                    <a:pt x="657" y="2"/>
                    <a:pt x="649" y="5"/>
                  </a:cubicBezTo>
                  <a:cubicBezTo>
                    <a:pt x="0" y="267"/>
                    <a:pt x="152" y="1427"/>
                    <a:pt x="279" y="1970"/>
                  </a:cubicBezTo>
                  <a:cubicBezTo>
                    <a:pt x="368" y="2346"/>
                    <a:pt x="627" y="2571"/>
                    <a:pt x="908" y="2812"/>
                  </a:cubicBezTo>
                  <a:cubicBezTo>
                    <a:pt x="1227" y="3087"/>
                    <a:pt x="1358" y="3603"/>
                    <a:pt x="1788" y="3689"/>
                  </a:cubicBezTo>
                  <a:cubicBezTo>
                    <a:pt x="1809" y="3693"/>
                    <a:pt x="1830" y="3695"/>
                    <a:pt x="1850" y="3695"/>
                  </a:cubicBezTo>
                  <a:cubicBezTo>
                    <a:pt x="2093" y="3695"/>
                    <a:pt x="2185" y="3391"/>
                    <a:pt x="1980" y="3234"/>
                  </a:cubicBezTo>
                  <a:cubicBezTo>
                    <a:pt x="1813" y="3106"/>
                    <a:pt x="1752" y="2867"/>
                    <a:pt x="1594" y="2721"/>
                  </a:cubicBezTo>
                  <a:cubicBezTo>
                    <a:pt x="1426" y="2566"/>
                    <a:pt x="1209" y="2511"/>
                    <a:pt x="1024" y="2383"/>
                  </a:cubicBezTo>
                  <a:cubicBezTo>
                    <a:pt x="639" y="2117"/>
                    <a:pt x="543" y="1804"/>
                    <a:pt x="552" y="1369"/>
                  </a:cubicBezTo>
                  <a:cubicBezTo>
                    <a:pt x="558" y="1102"/>
                    <a:pt x="426" y="317"/>
                    <a:pt x="700" y="126"/>
                  </a:cubicBezTo>
                  <a:cubicBezTo>
                    <a:pt x="749" y="91"/>
                    <a:pt x="729" y="0"/>
                    <a:pt x="67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0" name="Google Shape;681;p29">
              <a:extLst>
                <a:ext uri="{FF2B5EF4-FFF2-40B4-BE49-F238E27FC236}">
                  <a16:creationId xmlns:a16="http://schemas.microsoft.com/office/drawing/2014/main" id="{C008B345-F4B3-4575-A398-C29C8FDD61E1}"/>
                </a:ext>
              </a:extLst>
            </p:cNvPr>
            <p:cNvSpPr/>
            <p:nvPr/>
          </p:nvSpPr>
          <p:spPr>
            <a:xfrm>
              <a:off x="5690800" y="3708750"/>
              <a:ext cx="20350" cy="17200"/>
            </a:xfrm>
            <a:custGeom>
              <a:avLst/>
              <a:gdLst/>
              <a:ahLst/>
              <a:cxnLst/>
              <a:rect l="l" t="t" r="r" b="b"/>
              <a:pathLst>
                <a:path w="814" h="688" extrusionOk="0">
                  <a:moveTo>
                    <a:pt x="215" y="1"/>
                  </a:moveTo>
                  <a:cubicBezTo>
                    <a:pt x="108" y="1"/>
                    <a:pt x="1" y="118"/>
                    <a:pt x="77" y="222"/>
                  </a:cubicBezTo>
                  <a:cubicBezTo>
                    <a:pt x="224" y="420"/>
                    <a:pt x="408" y="666"/>
                    <a:pt x="673" y="687"/>
                  </a:cubicBezTo>
                  <a:cubicBezTo>
                    <a:pt x="677" y="687"/>
                    <a:pt x="680" y="687"/>
                    <a:pt x="683" y="687"/>
                  </a:cubicBezTo>
                  <a:cubicBezTo>
                    <a:pt x="767" y="687"/>
                    <a:pt x="814" y="597"/>
                    <a:pt x="798" y="523"/>
                  </a:cubicBezTo>
                  <a:cubicBezTo>
                    <a:pt x="749" y="284"/>
                    <a:pt x="476" y="127"/>
                    <a:pt x="282" y="18"/>
                  </a:cubicBezTo>
                  <a:cubicBezTo>
                    <a:pt x="261" y="6"/>
                    <a:pt x="238" y="1"/>
                    <a:pt x="21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1" name="Google Shape;682;p29">
              <a:extLst>
                <a:ext uri="{FF2B5EF4-FFF2-40B4-BE49-F238E27FC236}">
                  <a16:creationId xmlns:a16="http://schemas.microsoft.com/office/drawing/2014/main" id="{6B723960-7F16-4C6D-A3C0-81918FD136D7}"/>
                </a:ext>
              </a:extLst>
            </p:cNvPr>
            <p:cNvSpPr/>
            <p:nvPr/>
          </p:nvSpPr>
          <p:spPr>
            <a:xfrm>
              <a:off x="5754925" y="3709975"/>
              <a:ext cx="27750" cy="11350"/>
            </a:xfrm>
            <a:custGeom>
              <a:avLst/>
              <a:gdLst/>
              <a:ahLst/>
              <a:cxnLst/>
              <a:rect l="l" t="t" r="r" b="b"/>
              <a:pathLst>
                <a:path w="1110" h="454" extrusionOk="0">
                  <a:moveTo>
                    <a:pt x="741" y="0"/>
                  </a:moveTo>
                  <a:cubicBezTo>
                    <a:pt x="639" y="0"/>
                    <a:pt x="537" y="7"/>
                    <a:pt x="442" y="45"/>
                  </a:cubicBezTo>
                  <a:cubicBezTo>
                    <a:pt x="319" y="94"/>
                    <a:pt x="165" y="125"/>
                    <a:pt x="59" y="204"/>
                  </a:cubicBezTo>
                  <a:cubicBezTo>
                    <a:pt x="0" y="248"/>
                    <a:pt x="5" y="337"/>
                    <a:pt x="79" y="361"/>
                  </a:cubicBezTo>
                  <a:cubicBezTo>
                    <a:pt x="203" y="401"/>
                    <a:pt x="338" y="388"/>
                    <a:pt x="467" y="420"/>
                  </a:cubicBezTo>
                  <a:cubicBezTo>
                    <a:pt x="598" y="454"/>
                    <a:pt x="733" y="442"/>
                    <a:pt x="868" y="447"/>
                  </a:cubicBezTo>
                  <a:cubicBezTo>
                    <a:pt x="870" y="447"/>
                    <a:pt x="872" y="447"/>
                    <a:pt x="874" y="447"/>
                  </a:cubicBezTo>
                  <a:cubicBezTo>
                    <a:pt x="951" y="447"/>
                    <a:pt x="1021" y="401"/>
                    <a:pt x="1061" y="337"/>
                  </a:cubicBezTo>
                  <a:cubicBezTo>
                    <a:pt x="1110" y="257"/>
                    <a:pt x="1102" y="195"/>
                    <a:pt x="1061" y="112"/>
                  </a:cubicBezTo>
                  <a:cubicBezTo>
                    <a:pt x="1025" y="43"/>
                    <a:pt x="944" y="4"/>
                    <a:pt x="868" y="2"/>
                  </a:cubicBezTo>
                  <a:cubicBezTo>
                    <a:pt x="826" y="2"/>
                    <a:pt x="784" y="0"/>
                    <a:pt x="741"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2" name="Google Shape;683;p29">
              <a:extLst>
                <a:ext uri="{FF2B5EF4-FFF2-40B4-BE49-F238E27FC236}">
                  <a16:creationId xmlns:a16="http://schemas.microsoft.com/office/drawing/2014/main" id="{64442E74-AA58-4577-AE6F-0CE739D87C29}"/>
                </a:ext>
              </a:extLst>
            </p:cNvPr>
            <p:cNvSpPr/>
            <p:nvPr/>
          </p:nvSpPr>
          <p:spPr>
            <a:xfrm>
              <a:off x="5819400" y="3712550"/>
              <a:ext cx="20325" cy="13025"/>
            </a:xfrm>
            <a:custGeom>
              <a:avLst/>
              <a:gdLst/>
              <a:ahLst/>
              <a:cxnLst/>
              <a:rect l="l" t="t" r="r" b="b"/>
              <a:pathLst>
                <a:path w="813" h="521" extrusionOk="0">
                  <a:moveTo>
                    <a:pt x="299" y="0"/>
                  </a:moveTo>
                  <a:cubicBezTo>
                    <a:pt x="228" y="0"/>
                    <a:pt x="157" y="18"/>
                    <a:pt x="92" y="58"/>
                  </a:cubicBezTo>
                  <a:cubicBezTo>
                    <a:pt x="15" y="106"/>
                    <a:pt x="1" y="237"/>
                    <a:pt x="92" y="282"/>
                  </a:cubicBezTo>
                  <a:cubicBezTo>
                    <a:pt x="204" y="335"/>
                    <a:pt x="317" y="378"/>
                    <a:pt x="409" y="463"/>
                  </a:cubicBezTo>
                  <a:cubicBezTo>
                    <a:pt x="453" y="503"/>
                    <a:pt x="499" y="520"/>
                    <a:pt x="544" y="520"/>
                  </a:cubicBezTo>
                  <a:cubicBezTo>
                    <a:pt x="692" y="520"/>
                    <a:pt x="812" y="333"/>
                    <a:pt x="686" y="187"/>
                  </a:cubicBezTo>
                  <a:cubicBezTo>
                    <a:pt x="589" y="75"/>
                    <a:pt x="444" y="0"/>
                    <a:pt x="29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3" name="Google Shape;684;p29">
              <a:extLst>
                <a:ext uri="{FF2B5EF4-FFF2-40B4-BE49-F238E27FC236}">
                  <a16:creationId xmlns:a16="http://schemas.microsoft.com/office/drawing/2014/main" id="{15E0AE74-E453-433C-B911-A9259EF378F8}"/>
                </a:ext>
              </a:extLst>
            </p:cNvPr>
            <p:cNvSpPr/>
            <p:nvPr/>
          </p:nvSpPr>
          <p:spPr>
            <a:xfrm>
              <a:off x="5816425" y="3732500"/>
              <a:ext cx="54800" cy="16450"/>
            </a:xfrm>
            <a:custGeom>
              <a:avLst/>
              <a:gdLst/>
              <a:ahLst/>
              <a:cxnLst/>
              <a:rect l="l" t="t" r="r" b="b"/>
              <a:pathLst>
                <a:path w="2192" h="658" extrusionOk="0">
                  <a:moveTo>
                    <a:pt x="1997" y="0"/>
                  </a:moveTo>
                  <a:cubicBezTo>
                    <a:pt x="1876" y="0"/>
                    <a:pt x="1727" y="118"/>
                    <a:pt x="1609" y="171"/>
                  </a:cubicBezTo>
                  <a:cubicBezTo>
                    <a:pt x="1479" y="230"/>
                    <a:pt x="1351" y="253"/>
                    <a:pt x="1223" y="253"/>
                  </a:cubicBezTo>
                  <a:cubicBezTo>
                    <a:pt x="856" y="253"/>
                    <a:pt x="497" y="67"/>
                    <a:pt x="127" y="23"/>
                  </a:cubicBezTo>
                  <a:cubicBezTo>
                    <a:pt x="124" y="23"/>
                    <a:pt x="121" y="23"/>
                    <a:pt x="118" y="23"/>
                  </a:cubicBezTo>
                  <a:cubicBezTo>
                    <a:pt x="39" y="23"/>
                    <a:pt x="0" y="139"/>
                    <a:pt x="58" y="191"/>
                  </a:cubicBezTo>
                  <a:cubicBezTo>
                    <a:pt x="344" y="448"/>
                    <a:pt x="853" y="657"/>
                    <a:pt x="1319" y="657"/>
                  </a:cubicBezTo>
                  <a:cubicBezTo>
                    <a:pt x="1629" y="657"/>
                    <a:pt x="1920" y="565"/>
                    <a:pt x="2113" y="331"/>
                  </a:cubicBezTo>
                  <a:cubicBezTo>
                    <a:pt x="2155" y="280"/>
                    <a:pt x="2192" y="206"/>
                    <a:pt x="2164" y="138"/>
                  </a:cubicBezTo>
                  <a:cubicBezTo>
                    <a:pt x="2123" y="36"/>
                    <a:pt x="2064" y="0"/>
                    <a:pt x="199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4" name="Google Shape;685;p29">
              <a:extLst>
                <a:ext uri="{FF2B5EF4-FFF2-40B4-BE49-F238E27FC236}">
                  <a16:creationId xmlns:a16="http://schemas.microsoft.com/office/drawing/2014/main" id="{7596C124-93AC-4A5C-9A3D-EB734F6B718E}"/>
                </a:ext>
              </a:extLst>
            </p:cNvPr>
            <p:cNvSpPr/>
            <p:nvPr/>
          </p:nvSpPr>
          <p:spPr>
            <a:xfrm>
              <a:off x="5881550" y="3686825"/>
              <a:ext cx="19550" cy="37050"/>
            </a:xfrm>
            <a:custGeom>
              <a:avLst/>
              <a:gdLst/>
              <a:ahLst/>
              <a:cxnLst/>
              <a:rect l="l" t="t" r="r" b="b"/>
              <a:pathLst>
                <a:path w="782" h="1482" extrusionOk="0">
                  <a:moveTo>
                    <a:pt x="573" y="1"/>
                  </a:moveTo>
                  <a:cubicBezTo>
                    <a:pt x="536" y="1"/>
                    <a:pt x="500" y="13"/>
                    <a:pt x="477" y="39"/>
                  </a:cubicBezTo>
                  <a:cubicBezTo>
                    <a:pt x="338" y="183"/>
                    <a:pt x="339" y="397"/>
                    <a:pt x="289" y="584"/>
                  </a:cubicBezTo>
                  <a:cubicBezTo>
                    <a:pt x="225" y="817"/>
                    <a:pt x="145" y="1045"/>
                    <a:pt x="48" y="1268"/>
                  </a:cubicBezTo>
                  <a:cubicBezTo>
                    <a:pt x="0" y="1379"/>
                    <a:pt x="88" y="1481"/>
                    <a:pt x="179" y="1481"/>
                  </a:cubicBezTo>
                  <a:cubicBezTo>
                    <a:pt x="220" y="1481"/>
                    <a:pt x="262" y="1461"/>
                    <a:pt x="293" y="1411"/>
                  </a:cubicBezTo>
                  <a:cubicBezTo>
                    <a:pt x="424" y="1192"/>
                    <a:pt x="531" y="959"/>
                    <a:pt x="614" y="718"/>
                  </a:cubicBezTo>
                  <a:cubicBezTo>
                    <a:pt x="686" y="508"/>
                    <a:pt x="781" y="277"/>
                    <a:pt x="687" y="66"/>
                  </a:cubicBezTo>
                  <a:cubicBezTo>
                    <a:pt x="667" y="22"/>
                    <a:pt x="620" y="1"/>
                    <a:pt x="573"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5" name="Google Shape;686;p29">
              <a:extLst>
                <a:ext uri="{FF2B5EF4-FFF2-40B4-BE49-F238E27FC236}">
                  <a16:creationId xmlns:a16="http://schemas.microsoft.com/office/drawing/2014/main" id="{8E7D55B5-5FF4-41EE-A3AC-34288D1648C2}"/>
                </a:ext>
              </a:extLst>
            </p:cNvPr>
            <p:cNvSpPr/>
            <p:nvPr/>
          </p:nvSpPr>
          <p:spPr>
            <a:xfrm>
              <a:off x="5202100" y="3926575"/>
              <a:ext cx="35925" cy="26050"/>
            </a:xfrm>
            <a:custGeom>
              <a:avLst/>
              <a:gdLst/>
              <a:ahLst/>
              <a:cxnLst/>
              <a:rect l="l" t="t" r="r" b="b"/>
              <a:pathLst>
                <a:path w="1437" h="1042" extrusionOk="0">
                  <a:moveTo>
                    <a:pt x="1279" y="1"/>
                  </a:moveTo>
                  <a:cubicBezTo>
                    <a:pt x="1012" y="1"/>
                    <a:pt x="734" y="88"/>
                    <a:pt x="568" y="313"/>
                  </a:cubicBezTo>
                  <a:cubicBezTo>
                    <a:pt x="511" y="393"/>
                    <a:pt x="502" y="453"/>
                    <a:pt x="411" y="502"/>
                  </a:cubicBezTo>
                  <a:cubicBezTo>
                    <a:pt x="346" y="537"/>
                    <a:pt x="270" y="541"/>
                    <a:pt x="205" y="581"/>
                  </a:cubicBezTo>
                  <a:cubicBezTo>
                    <a:pt x="84" y="656"/>
                    <a:pt x="0" y="779"/>
                    <a:pt x="56" y="921"/>
                  </a:cubicBezTo>
                  <a:cubicBezTo>
                    <a:pt x="81" y="984"/>
                    <a:pt x="146" y="1041"/>
                    <a:pt x="215" y="1041"/>
                  </a:cubicBezTo>
                  <a:cubicBezTo>
                    <a:pt x="241" y="1041"/>
                    <a:pt x="267" y="1034"/>
                    <a:pt x="291" y="1016"/>
                  </a:cubicBezTo>
                  <a:cubicBezTo>
                    <a:pt x="383" y="950"/>
                    <a:pt x="445" y="883"/>
                    <a:pt x="551" y="833"/>
                  </a:cubicBezTo>
                  <a:cubicBezTo>
                    <a:pt x="659" y="779"/>
                    <a:pt x="729" y="719"/>
                    <a:pt x="786" y="612"/>
                  </a:cubicBezTo>
                  <a:cubicBezTo>
                    <a:pt x="859" y="475"/>
                    <a:pt x="886" y="387"/>
                    <a:pt x="1028" y="304"/>
                  </a:cubicBezTo>
                  <a:cubicBezTo>
                    <a:pt x="1143" y="236"/>
                    <a:pt x="1267" y="183"/>
                    <a:pt x="1383" y="117"/>
                  </a:cubicBezTo>
                  <a:cubicBezTo>
                    <a:pt x="1437" y="86"/>
                    <a:pt x="1409" y="6"/>
                    <a:pt x="1351" y="3"/>
                  </a:cubicBezTo>
                  <a:cubicBezTo>
                    <a:pt x="1327" y="1"/>
                    <a:pt x="1303" y="1"/>
                    <a:pt x="1279"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6" name="Google Shape;687;p29">
              <a:extLst>
                <a:ext uri="{FF2B5EF4-FFF2-40B4-BE49-F238E27FC236}">
                  <a16:creationId xmlns:a16="http://schemas.microsoft.com/office/drawing/2014/main" id="{33AD8C31-7509-45DE-902D-16B3375D0FD1}"/>
                </a:ext>
              </a:extLst>
            </p:cNvPr>
            <p:cNvSpPr/>
            <p:nvPr/>
          </p:nvSpPr>
          <p:spPr>
            <a:xfrm>
              <a:off x="5233250" y="3973725"/>
              <a:ext cx="33150" cy="29875"/>
            </a:xfrm>
            <a:custGeom>
              <a:avLst/>
              <a:gdLst/>
              <a:ahLst/>
              <a:cxnLst/>
              <a:rect l="l" t="t" r="r" b="b"/>
              <a:pathLst>
                <a:path w="1326" h="1195" extrusionOk="0">
                  <a:moveTo>
                    <a:pt x="294" y="0"/>
                  </a:moveTo>
                  <a:cubicBezTo>
                    <a:pt x="257" y="0"/>
                    <a:pt x="218" y="17"/>
                    <a:pt x="188" y="58"/>
                  </a:cubicBezTo>
                  <a:cubicBezTo>
                    <a:pt x="1" y="306"/>
                    <a:pt x="86" y="644"/>
                    <a:pt x="292" y="855"/>
                  </a:cubicBezTo>
                  <a:cubicBezTo>
                    <a:pt x="433" y="999"/>
                    <a:pt x="751" y="1195"/>
                    <a:pt x="1007" y="1195"/>
                  </a:cubicBezTo>
                  <a:cubicBezTo>
                    <a:pt x="1105" y="1195"/>
                    <a:pt x="1194" y="1166"/>
                    <a:pt x="1261" y="1094"/>
                  </a:cubicBezTo>
                  <a:cubicBezTo>
                    <a:pt x="1315" y="1038"/>
                    <a:pt x="1325" y="953"/>
                    <a:pt x="1288" y="885"/>
                  </a:cubicBezTo>
                  <a:cubicBezTo>
                    <a:pt x="1180" y="667"/>
                    <a:pt x="876" y="717"/>
                    <a:pt x="679" y="652"/>
                  </a:cubicBezTo>
                  <a:cubicBezTo>
                    <a:pt x="501" y="593"/>
                    <a:pt x="314" y="384"/>
                    <a:pt x="403" y="183"/>
                  </a:cubicBezTo>
                  <a:cubicBezTo>
                    <a:pt x="448" y="82"/>
                    <a:pt x="375" y="0"/>
                    <a:pt x="294"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7" name="Google Shape;688;p29">
              <a:extLst>
                <a:ext uri="{FF2B5EF4-FFF2-40B4-BE49-F238E27FC236}">
                  <a16:creationId xmlns:a16="http://schemas.microsoft.com/office/drawing/2014/main" id="{F36D71F3-3988-4D5F-82FC-ED84B2AC15C1}"/>
                </a:ext>
              </a:extLst>
            </p:cNvPr>
            <p:cNvSpPr/>
            <p:nvPr/>
          </p:nvSpPr>
          <p:spPr>
            <a:xfrm>
              <a:off x="5853925" y="3933850"/>
              <a:ext cx="29650" cy="45875"/>
            </a:xfrm>
            <a:custGeom>
              <a:avLst/>
              <a:gdLst/>
              <a:ahLst/>
              <a:cxnLst/>
              <a:rect l="l" t="t" r="r" b="b"/>
              <a:pathLst>
                <a:path w="1186" h="1835" extrusionOk="0">
                  <a:moveTo>
                    <a:pt x="570" y="0"/>
                  </a:moveTo>
                  <a:cubicBezTo>
                    <a:pt x="391" y="0"/>
                    <a:pt x="255" y="215"/>
                    <a:pt x="347" y="394"/>
                  </a:cubicBezTo>
                  <a:cubicBezTo>
                    <a:pt x="452" y="600"/>
                    <a:pt x="576" y="758"/>
                    <a:pt x="507" y="1005"/>
                  </a:cubicBezTo>
                  <a:cubicBezTo>
                    <a:pt x="442" y="1243"/>
                    <a:pt x="232" y="1312"/>
                    <a:pt x="89" y="1485"/>
                  </a:cubicBezTo>
                  <a:cubicBezTo>
                    <a:pt x="0" y="1595"/>
                    <a:pt x="18" y="1785"/>
                    <a:pt x="177" y="1821"/>
                  </a:cubicBezTo>
                  <a:cubicBezTo>
                    <a:pt x="217" y="1830"/>
                    <a:pt x="256" y="1834"/>
                    <a:pt x="295" y="1834"/>
                  </a:cubicBezTo>
                  <a:cubicBezTo>
                    <a:pt x="650" y="1834"/>
                    <a:pt x="957" y="1479"/>
                    <a:pt x="1061" y="1159"/>
                  </a:cubicBezTo>
                  <a:cubicBezTo>
                    <a:pt x="1185" y="775"/>
                    <a:pt x="1056" y="259"/>
                    <a:pt x="700" y="39"/>
                  </a:cubicBezTo>
                  <a:cubicBezTo>
                    <a:pt x="656" y="12"/>
                    <a:pt x="612" y="0"/>
                    <a:pt x="570"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8" name="Google Shape;689;p29">
              <a:extLst>
                <a:ext uri="{FF2B5EF4-FFF2-40B4-BE49-F238E27FC236}">
                  <a16:creationId xmlns:a16="http://schemas.microsoft.com/office/drawing/2014/main" id="{43EBC1A6-F2BC-4D00-B8A8-4C8DD700FECA}"/>
                </a:ext>
              </a:extLst>
            </p:cNvPr>
            <p:cNvSpPr/>
            <p:nvPr/>
          </p:nvSpPr>
          <p:spPr>
            <a:xfrm>
              <a:off x="5761375" y="3960950"/>
              <a:ext cx="17700" cy="35525"/>
            </a:xfrm>
            <a:custGeom>
              <a:avLst/>
              <a:gdLst/>
              <a:ahLst/>
              <a:cxnLst/>
              <a:rect l="l" t="t" r="r" b="b"/>
              <a:pathLst>
                <a:path w="708" h="1421" extrusionOk="0">
                  <a:moveTo>
                    <a:pt x="248" y="0"/>
                  </a:moveTo>
                  <a:cubicBezTo>
                    <a:pt x="110" y="0"/>
                    <a:pt x="0" y="154"/>
                    <a:pt x="79" y="285"/>
                  </a:cubicBezTo>
                  <a:cubicBezTo>
                    <a:pt x="185" y="460"/>
                    <a:pt x="22" y="706"/>
                    <a:pt x="20" y="893"/>
                  </a:cubicBezTo>
                  <a:cubicBezTo>
                    <a:pt x="19" y="1130"/>
                    <a:pt x="155" y="1327"/>
                    <a:pt x="374" y="1408"/>
                  </a:cubicBezTo>
                  <a:cubicBezTo>
                    <a:pt x="396" y="1416"/>
                    <a:pt x="419" y="1420"/>
                    <a:pt x="442" y="1420"/>
                  </a:cubicBezTo>
                  <a:cubicBezTo>
                    <a:pt x="555" y="1420"/>
                    <a:pt x="670" y="1331"/>
                    <a:pt x="696" y="1224"/>
                  </a:cubicBezTo>
                  <a:cubicBezTo>
                    <a:pt x="702" y="1201"/>
                    <a:pt x="705" y="1178"/>
                    <a:pt x="706" y="1155"/>
                  </a:cubicBezTo>
                  <a:cubicBezTo>
                    <a:pt x="707" y="1061"/>
                    <a:pt x="657" y="975"/>
                    <a:pt x="576" y="928"/>
                  </a:cubicBezTo>
                  <a:cubicBezTo>
                    <a:pt x="518" y="898"/>
                    <a:pt x="541" y="846"/>
                    <a:pt x="565" y="746"/>
                  </a:cubicBezTo>
                  <a:cubicBezTo>
                    <a:pt x="590" y="641"/>
                    <a:pt x="618" y="537"/>
                    <a:pt x="614" y="429"/>
                  </a:cubicBezTo>
                  <a:cubicBezTo>
                    <a:pt x="608" y="232"/>
                    <a:pt x="489" y="55"/>
                    <a:pt x="294" y="6"/>
                  </a:cubicBezTo>
                  <a:cubicBezTo>
                    <a:pt x="278" y="2"/>
                    <a:pt x="263" y="0"/>
                    <a:pt x="248"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9" name="Google Shape;690;p29">
              <a:extLst>
                <a:ext uri="{FF2B5EF4-FFF2-40B4-BE49-F238E27FC236}">
                  <a16:creationId xmlns:a16="http://schemas.microsoft.com/office/drawing/2014/main" id="{4C17C724-D61B-4082-84C4-E552870A11D7}"/>
                </a:ext>
              </a:extLst>
            </p:cNvPr>
            <p:cNvSpPr/>
            <p:nvPr/>
          </p:nvSpPr>
          <p:spPr>
            <a:xfrm>
              <a:off x="5645500" y="4121200"/>
              <a:ext cx="47275" cy="27825"/>
            </a:xfrm>
            <a:custGeom>
              <a:avLst/>
              <a:gdLst/>
              <a:ahLst/>
              <a:cxnLst/>
              <a:rect l="l" t="t" r="r" b="b"/>
              <a:pathLst>
                <a:path w="1891" h="1113" extrusionOk="0">
                  <a:moveTo>
                    <a:pt x="1652" y="0"/>
                  </a:moveTo>
                  <a:cubicBezTo>
                    <a:pt x="1594" y="0"/>
                    <a:pt x="1537" y="26"/>
                    <a:pt x="1505" y="88"/>
                  </a:cubicBezTo>
                  <a:cubicBezTo>
                    <a:pt x="1377" y="338"/>
                    <a:pt x="1260" y="633"/>
                    <a:pt x="967" y="727"/>
                  </a:cubicBezTo>
                  <a:cubicBezTo>
                    <a:pt x="899" y="749"/>
                    <a:pt x="831" y="757"/>
                    <a:pt x="762" y="757"/>
                  </a:cubicBezTo>
                  <a:cubicBezTo>
                    <a:pt x="550" y="757"/>
                    <a:pt x="335" y="678"/>
                    <a:pt x="126" y="663"/>
                  </a:cubicBezTo>
                  <a:cubicBezTo>
                    <a:pt x="124" y="662"/>
                    <a:pt x="122" y="662"/>
                    <a:pt x="121" y="662"/>
                  </a:cubicBezTo>
                  <a:cubicBezTo>
                    <a:pt x="43" y="662"/>
                    <a:pt x="0" y="773"/>
                    <a:pt x="57" y="825"/>
                  </a:cubicBezTo>
                  <a:cubicBezTo>
                    <a:pt x="255" y="1004"/>
                    <a:pt x="533" y="1112"/>
                    <a:pt x="807" y="1112"/>
                  </a:cubicBezTo>
                  <a:cubicBezTo>
                    <a:pt x="927" y="1112"/>
                    <a:pt x="1047" y="1091"/>
                    <a:pt x="1159" y="1046"/>
                  </a:cubicBezTo>
                  <a:cubicBezTo>
                    <a:pt x="1506" y="906"/>
                    <a:pt x="1707" y="560"/>
                    <a:pt x="1839" y="229"/>
                  </a:cubicBezTo>
                  <a:cubicBezTo>
                    <a:pt x="1891" y="101"/>
                    <a:pt x="1768" y="0"/>
                    <a:pt x="165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0" name="Google Shape;691;p29">
              <a:extLst>
                <a:ext uri="{FF2B5EF4-FFF2-40B4-BE49-F238E27FC236}">
                  <a16:creationId xmlns:a16="http://schemas.microsoft.com/office/drawing/2014/main" id="{D07BA716-FB35-47B2-8358-15965340709F}"/>
                </a:ext>
              </a:extLst>
            </p:cNvPr>
            <p:cNvSpPr/>
            <p:nvPr/>
          </p:nvSpPr>
          <p:spPr>
            <a:xfrm>
              <a:off x="5695275" y="4070850"/>
              <a:ext cx="18650" cy="27400"/>
            </a:xfrm>
            <a:custGeom>
              <a:avLst/>
              <a:gdLst/>
              <a:ahLst/>
              <a:cxnLst/>
              <a:rect l="l" t="t" r="r" b="b"/>
              <a:pathLst>
                <a:path w="746" h="1096" extrusionOk="0">
                  <a:moveTo>
                    <a:pt x="518" y="1"/>
                  </a:moveTo>
                  <a:cubicBezTo>
                    <a:pt x="474" y="1"/>
                    <a:pt x="430" y="17"/>
                    <a:pt x="395" y="55"/>
                  </a:cubicBezTo>
                  <a:cubicBezTo>
                    <a:pt x="186" y="278"/>
                    <a:pt x="56" y="614"/>
                    <a:pt x="14" y="913"/>
                  </a:cubicBezTo>
                  <a:cubicBezTo>
                    <a:pt x="0" y="1020"/>
                    <a:pt x="76" y="1096"/>
                    <a:pt x="159" y="1096"/>
                  </a:cubicBezTo>
                  <a:cubicBezTo>
                    <a:pt x="202" y="1096"/>
                    <a:pt x="247" y="1075"/>
                    <a:pt x="282" y="1026"/>
                  </a:cubicBezTo>
                  <a:cubicBezTo>
                    <a:pt x="449" y="793"/>
                    <a:pt x="622" y="511"/>
                    <a:pt x="707" y="237"/>
                  </a:cubicBezTo>
                  <a:cubicBezTo>
                    <a:pt x="746" y="109"/>
                    <a:pt x="632" y="1"/>
                    <a:pt x="518"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1" name="Google Shape;692;p29">
              <a:extLst>
                <a:ext uri="{FF2B5EF4-FFF2-40B4-BE49-F238E27FC236}">
                  <a16:creationId xmlns:a16="http://schemas.microsoft.com/office/drawing/2014/main" id="{29708B63-23D3-404A-93BA-DC37739DFB08}"/>
                </a:ext>
              </a:extLst>
            </p:cNvPr>
            <p:cNvSpPr/>
            <p:nvPr/>
          </p:nvSpPr>
          <p:spPr>
            <a:xfrm>
              <a:off x="5187825" y="4177100"/>
              <a:ext cx="30375" cy="74225"/>
            </a:xfrm>
            <a:custGeom>
              <a:avLst/>
              <a:gdLst/>
              <a:ahLst/>
              <a:cxnLst/>
              <a:rect l="l" t="t" r="r" b="b"/>
              <a:pathLst>
                <a:path w="1215" h="2969" extrusionOk="0">
                  <a:moveTo>
                    <a:pt x="666" y="0"/>
                  </a:moveTo>
                  <a:cubicBezTo>
                    <a:pt x="662" y="0"/>
                    <a:pt x="658" y="1"/>
                    <a:pt x="653" y="2"/>
                  </a:cubicBezTo>
                  <a:cubicBezTo>
                    <a:pt x="191" y="109"/>
                    <a:pt x="0" y="933"/>
                    <a:pt x="48" y="1343"/>
                  </a:cubicBezTo>
                  <a:cubicBezTo>
                    <a:pt x="92" y="1724"/>
                    <a:pt x="330" y="2082"/>
                    <a:pt x="505" y="2409"/>
                  </a:cubicBezTo>
                  <a:cubicBezTo>
                    <a:pt x="643" y="2665"/>
                    <a:pt x="721" y="2904"/>
                    <a:pt x="1022" y="2966"/>
                  </a:cubicBezTo>
                  <a:cubicBezTo>
                    <a:pt x="1030" y="2968"/>
                    <a:pt x="1037" y="2968"/>
                    <a:pt x="1045" y="2968"/>
                  </a:cubicBezTo>
                  <a:cubicBezTo>
                    <a:pt x="1129" y="2968"/>
                    <a:pt x="1214" y="2876"/>
                    <a:pt x="1154" y="2794"/>
                  </a:cubicBezTo>
                  <a:cubicBezTo>
                    <a:pt x="882" y="2426"/>
                    <a:pt x="604" y="1999"/>
                    <a:pt x="453" y="1564"/>
                  </a:cubicBezTo>
                  <a:cubicBezTo>
                    <a:pt x="256" y="1003"/>
                    <a:pt x="527" y="582"/>
                    <a:pt x="731" y="81"/>
                  </a:cubicBezTo>
                  <a:cubicBezTo>
                    <a:pt x="748" y="37"/>
                    <a:pt x="706" y="0"/>
                    <a:pt x="66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2" name="Google Shape;693;p29">
              <a:extLst>
                <a:ext uri="{FF2B5EF4-FFF2-40B4-BE49-F238E27FC236}">
                  <a16:creationId xmlns:a16="http://schemas.microsoft.com/office/drawing/2014/main" id="{DAA1D042-9E2C-44DF-B130-85E3C8823327}"/>
                </a:ext>
              </a:extLst>
            </p:cNvPr>
            <p:cNvSpPr/>
            <p:nvPr/>
          </p:nvSpPr>
          <p:spPr>
            <a:xfrm>
              <a:off x="5841450" y="4161050"/>
              <a:ext cx="29775" cy="31150"/>
            </a:xfrm>
            <a:custGeom>
              <a:avLst/>
              <a:gdLst/>
              <a:ahLst/>
              <a:cxnLst/>
              <a:rect l="l" t="t" r="r" b="b"/>
              <a:pathLst>
                <a:path w="1191" h="1246" extrusionOk="0">
                  <a:moveTo>
                    <a:pt x="688" y="1"/>
                  </a:moveTo>
                  <a:cubicBezTo>
                    <a:pt x="642" y="1"/>
                    <a:pt x="593" y="9"/>
                    <a:pt x="545" y="25"/>
                  </a:cubicBezTo>
                  <a:cubicBezTo>
                    <a:pt x="87" y="180"/>
                    <a:pt x="0" y="829"/>
                    <a:pt x="270" y="1179"/>
                  </a:cubicBezTo>
                  <a:cubicBezTo>
                    <a:pt x="307" y="1226"/>
                    <a:pt x="354" y="1246"/>
                    <a:pt x="402" y="1246"/>
                  </a:cubicBezTo>
                  <a:cubicBezTo>
                    <a:pt x="527" y="1246"/>
                    <a:pt x="656" y="1112"/>
                    <a:pt x="618" y="977"/>
                  </a:cubicBezTo>
                  <a:cubicBezTo>
                    <a:pt x="579" y="846"/>
                    <a:pt x="526" y="738"/>
                    <a:pt x="551" y="596"/>
                  </a:cubicBezTo>
                  <a:cubicBezTo>
                    <a:pt x="560" y="536"/>
                    <a:pt x="606" y="392"/>
                    <a:pt x="686" y="392"/>
                  </a:cubicBezTo>
                  <a:cubicBezTo>
                    <a:pt x="755" y="392"/>
                    <a:pt x="791" y="578"/>
                    <a:pt x="813" y="639"/>
                  </a:cubicBezTo>
                  <a:cubicBezTo>
                    <a:pt x="860" y="772"/>
                    <a:pt x="897" y="917"/>
                    <a:pt x="993" y="1022"/>
                  </a:cubicBezTo>
                  <a:cubicBezTo>
                    <a:pt x="1011" y="1043"/>
                    <a:pt x="1037" y="1052"/>
                    <a:pt x="1064" y="1052"/>
                  </a:cubicBezTo>
                  <a:cubicBezTo>
                    <a:pt x="1110" y="1052"/>
                    <a:pt x="1158" y="1024"/>
                    <a:pt x="1167" y="976"/>
                  </a:cubicBezTo>
                  <a:cubicBezTo>
                    <a:pt x="1191" y="854"/>
                    <a:pt x="1159" y="735"/>
                    <a:pt x="1135" y="614"/>
                  </a:cubicBezTo>
                  <a:cubicBezTo>
                    <a:pt x="1110" y="490"/>
                    <a:pt x="1094" y="352"/>
                    <a:pt x="1042" y="235"/>
                  </a:cubicBezTo>
                  <a:cubicBezTo>
                    <a:pt x="973" y="84"/>
                    <a:pt x="839" y="1"/>
                    <a:pt x="688"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3" name="Google Shape;694;p29">
              <a:extLst>
                <a:ext uri="{FF2B5EF4-FFF2-40B4-BE49-F238E27FC236}">
                  <a16:creationId xmlns:a16="http://schemas.microsoft.com/office/drawing/2014/main" id="{6DE6A09F-7285-4E14-A11B-205263BC5666}"/>
                </a:ext>
              </a:extLst>
            </p:cNvPr>
            <p:cNvSpPr/>
            <p:nvPr/>
          </p:nvSpPr>
          <p:spPr>
            <a:xfrm>
              <a:off x="5726950" y="4187625"/>
              <a:ext cx="31425" cy="41500"/>
            </a:xfrm>
            <a:custGeom>
              <a:avLst/>
              <a:gdLst/>
              <a:ahLst/>
              <a:cxnLst/>
              <a:rect l="l" t="t" r="r" b="b"/>
              <a:pathLst>
                <a:path w="1257" h="1660" extrusionOk="0">
                  <a:moveTo>
                    <a:pt x="1049" y="0"/>
                  </a:moveTo>
                  <a:cubicBezTo>
                    <a:pt x="1013" y="0"/>
                    <a:pt x="978" y="9"/>
                    <a:pt x="950" y="29"/>
                  </a:cubicBezTo>
                  <a:cubicBezTo>
                    <a:pt x="683" y="213"/>
                    <a:pt x="452" y="451"/>
                    <a:pt x="289" y="732"/>
                  </a:cubicBezTo>
                  <a:cubicBezTo>
                    <a:pt x="152" y="971"/>
                    <a:pt x="0" y="1302"/>
                    <a:pt x="71" y="1581"/>
                  </a:cubicBezTo>
                  <a:cubicBezTo>
                    <a:pt x="83" y="1630"/>
                    <a:pt x="130" y="1660"/>
                    <a:pt x="177" y="1660"/>
                  </a:cubicBezTo>
                  <a:cubicBezTo>
                    <a:pt x="204" y="1660"/>
                    <a:pt x="230" y="1650"/>
                    <a:pt x="250" y="1629"/>
                  </a:cubicBezTo>
                  <a:cubicBezTo>
                    <a:pt x="463" y="1398"/>
                    <a:pt x="565" y="1062"/>
                    <a:pt x="758" y="807"/>
                  </a:cubicBezTo>
                  <a:cubicBezTo>
                    <a:pt x="903" y="620"/>
                    <a:pt x="1241" y="436"/>
                    <a:pt x="1252" y="185"/>
                  </a:cubicBezTo>
                  <a:cubicBezTo>
                    <a:pt x="1254" y="177"/>
                    <a:pt x="1255" y="168"/>
                    <a:pt x="1256" y="160"/>
                  </a:cubicBezTo>
                  <a:cubicBezTo>
                    <a:pt x="1256" y="153"/>
                    <a:pt x="1253" y="148"/>
                    <a:pt x="1252" y="141"/>
                  </a:cubicBezTo>
                  <a:cubicBezTo>
                    <a:pt x="1250" y="135"/>
                    <a:pt x="1253" y="130"/>
                    <a:pt x="1252" y="124"/>
                  </a:cubicBezTo>
                  <a:lnTo>
                    <a:pt x="1252" y="124"/>
                  </a:lnTo>
                  <a:lnTo>
                    <a:pt x="1248" y="129"/>
                  </a:lnTo>
                  <a:cubicBezTo>
                    <a:pt x="1241" y="94"/>
                    <a:pt x="1221" y="64"/>
                    <a:pt x="1191" y="47"/>
                  </a:cubicBezTo>
                  <a:lnTo>
                    <a:pt x="1161" y="29"/>
                  </a:lnTo>
                  <a:cubicBezTo>
                    <a:pt x="1128" y="11"/>
                    <a:pt x="1088" y="0"/>
                    <a:pt x="1049"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4" name="Google Shape;695;p29">
              <a:extLst>
                <a:ext uri="{FF2B5EF4-FFF2-40B4-BE49-F238E27FC236}">
                  <a16:creationId xmlns:a16="http://schemas.microsoft.com/office/drawing/2014/main" id="{1D33FF97-E68F-44F0-8048-86168D88087D}"/>
                </a:ext>
              </a:extLst>
            </p:cNvPr>
            <p:cNvSpPr/>
            <p:nvPr/>
          </p:nvSpPr>
          <p:spPr>
            <a:xfrm>
              <a:off x="5249750" y="4368600"/>
              <a:ext cx="91200" cy="40800"/>
            </a:xfrm>
            <a:custGeom>
              <a:avLst/>
              <a:gdLst/>
              <a:ahLst/>
              <a:cxnLst/>
              <a:rect l="l" t="t" r="r" b="b"/>
              <a:pathLst>
                <a:path w="3648" h="1632" extrusionOk="0">
                  <a:moveTo>
                    <a:pt x="135" y="1"/>
                  </a:moveTo>
                  <a:cubicBezTo>
                    <a:pt x="67" y="1"/>
                    <a:pt x="1" y="58"/>
                    <a:pt x="26" y="136"/>
                  </a:cubicBezTo>
                  <a:cubicBezTo>
                    <a:pt x="324" y="1050"/>
                    <a:pt x="1859" y="1631"/>
                    <a:pt x="2934" y="1631"/>
                  </a:cubicBezTo>
                  <a:cubicBezTo>
                    <a:pt x="3135" y="1631"/>
                    <a:pt x="3319" y="1611"/>
                    <a:pt x="3477" y="1569"/>
                  </a:cubicBezTo>
                  <a:cubicBezTo>
                    <a:pt x="3647" y="1522"/>
                    <a:pt x="3645" y="1271"/>
                    <a:pt x="3477" y="1225"/>
                  </a:cubicBezTo>
                  <a:cubicBezTo>
                    <a:pt x="2943" y="1078"/>
                    <a:pt x="2381" y="1091"/>
                    <a:pt x="1842" y="935"/>
                  </a:cubicBezTo>
                  <a:cubicBezTo>
                    <a:pt x="1215" y="753"/>
                    <a:pt x="688" y="471"/>
                    <a:pt x="210" y="29"/>
                  </a:cubicBezTo>
                  <a:cubicBezTo>
                    <a:pt x="189" y="9"/>
                    <a:pt x="162" y="1"/>
                    <a:pt x="13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5" name="Google Shape;696;p29">
              <a:extLst>
                <a:ext uri="{FF2B5EF4-FFF2-40B4-BE49-F238E27FC236}">
                  <a16:creationId xmlns:a16="http://schemas.microsoft.com/office/drawing/2014/main" id="{23C6F04A-FA13-4F17-8E58-987304E1892E}"/>
                </a:ext>
              </a:extLst>
            </p:cNvPr>
            <p:cNvSpPr/>
            <p:nvPr/>
          </p:nvSpPr>
          <p:spPr>
            <a:xfrm>
              <a:off x="5410525" y="4384075"/>
              <a:ext cx="73725" cy="69125"/>
            </a:xfrm>
            <a:custGeom>
              <a:avLst/>
              <a:gdLst/>
              <a:ahLst/>
              <a:cxnLst/>
              <a:rect l="l" t="t" r="r" b="b"/>
              <a:pathLst>
                <a:path w="2949" h="2765" extrusionOk="0">
                  <a:moveTo>
                    <a:pt x="95" y="1"/>
                  </a:moveTo>
                  <a:cubicBezTo>
                    <a:pt x="49" y="1"/>
                    <a:pt x="0" y="34"/>
                    <a:pt x="6" y="84"/>
                  </a:cubicBezTo>
                  <a:cubicBezTo>
                    <a:pt x="69" y="687"/>
                    <a:pt x="417" y="1289"/>
                    <a:pt x="891" y="1662"/>
                  </a:cubicBezTo>
                  <a:cubicBezTo>
                    <a:pt x="1183" y="1891"/>
                    <a:pt x="1515" y="2077"/>
                    <a:pt x="1826" y="2277"/>
                  </a:cubicBezTo>
                  <a:cubicBezTo>
                    <a:pt x="2144" y="2480"/>
                    <a:pt x="2427" y="2727"/>
                    <a:pt x="2808" y="2764"/>
                  </a:cubicBezTo>
                  <a:cubicBezTo>
                    <a:pt x="2811" y="2764"/>
                    <a:pt x="2814" y="2764"/>
                    <a:pt x="2817" y="2764"/>
                  </a:cubicBezTo>
                  <a:cubicBezTo>
                    <a:pt x="2899" y="2764"/>
                    <a:pt x="2949" y="2659"/>
                    <a:pt x="2907" y="2592"/>
                  </a:cubicBezTo>
                  <a:cubicBezTo>
                    <a:pt x="2593" y="2088"/>
                    <a:pt x="1850" y="1845"/>
                    <a:pt x="1358" y="1534"/>
                  </a:cubicBezTo>
                  <a:cubicBezTo>
                    <a:pt x="1042" y="1332"/>
                    <a:pt x="808" y="1123"/>
                    <a:pt x="613" y="799"/>
                  </a:cubicBezTo>
                  <a:cubicBezTo>
                    <a:pt x="454" y="535"/>
                    <a:pt x="357" y="256"/>
                    <a:pt x="152" y="24"/>
                  </a:cubicBezTo>
                  <a:cubicBezTo>
                    <a:pt x="137" y="8"/>
                    <a:pt x="116" y="1"/>
                    <a:pt x="95"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6" name="Google Shape;697;p29">
              <a:extLst>
                <a:ext uri="{FF2B5EF4-FFF2-40B4-BE49-F238E27FC236}">
                  <a16:creationId xmlns:a16="http://schemas.microsoft.com/office/drawing/2014/main" id="{2F8F8CF4-2B71-4C40-A796-2490BC693A1A}"/>
                </a:ext>
              </a:extLst>
            </p:cNvPr>
            <p:cNvSpPr/>
            <p:nvPr/>
          </p:nvSpPr>
          <p:spPr>
            <a:xfrm>
              <a:off x="5604000" y="4390625"/>
              <a:ext cx="160125" cy="75700"/>
            </a:xfrm>
            <a:custGeom>
              <a:avLst/>
              <a:gdLst/>
              <a:ahLst/>
              <a:cxnLst/>
              <a:rect l="l" t="t" r="r" b="b"/>
              <a:pathLst>
                <a:path w="6405" h="3028" extrusionOk="0">
                  <a:moveTo>
                    <a:pt x="6094" y="1"/>
                  </a:moveTo>
                  <a:cubicBezTo>
                    <a:pt x="6069" y="1"/>
                    <a:pt x="6043" y="6"/>
                    <a:pt x="6018" y="17"/>
                  </a:cubicBezTo>
                  <a:cubicBezTo>
                    <a:pt x="5067" y="429"/>
                    <a:pt x="4222" y="1077"/>
                    <a:pt x="3324" y="1591"/>
                  </a:cubicBezTo>
                  <a:cubicBezTo>
                    <a:pt x="2298" y="2178"/>
                    <a:pt x="1197" y="2421"/>
                    <a:pt x="100" y="2827"/>
                  </a:cubicBezTo>
                  <a:cubicBezTo>
                    <a:pt x="1" y="2864"/>
                    <a:pt x="5" y="3028"/>
                    <a:pt x="122" y="3028"/>
                  </a:cubicBezTo>
                  <a:cubicBezTo>
                    <a:pt x="124" y="3028"/>
                    <a:pt x="126" y="3027"/>
                    <a:pt x="128" y="3027"/>
                  </a:cubicBezTo>
                  <a:cubicBezTo>
                    <a:pt x="2334" y="2935"/>
                    <a:pt x="4562" y="1687"/>
                    <a:pt x="6249" y="316"/>
                  </a:cubicBezTo>
                  <a:cubicBezTo>
                    <a:pt x="6405" y="189"/>
                    <a:pt x="6254" y="1"/>
                    <a:pt x="6094" y="1"/>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7" name="Google Shape;698;p29">
              <a:extLst>
                <a:ext uri="{FF2B5EF4-FFF2-40B4-BE49-F238E27FC236}">
                  <a16:creationId xmlns:a16="http://schemas.microsoft.com/office/drawing/2014/main" id="{9F9EDA8D-AA7E-4B3F-A4BD-0BF5A9ECDF81}"/>
                </a:ext>
              </a:extLst>
            </p:cNvPr>
            <p:cNvSpPr/>
            <p:nvPr/>
          </p:nvSpPr>
          <p:spPr>
            <a:xfrm>
              <a:off x="5761675" y="4542625"/>
              <a:ext cx="43275" cy="427825"/>
            </a:xfrm>
            <a:custGeom>
              <a:avLst/>
              <a:gdLst/>
              <a:ahLst/>
              <a:cxnLst/>
              <a:rect l="l" t="t" r="r" b="b"/>
              <a:pathLst>
                <a:path w="1731" h="17113" extrusionOk="0">
                  <a:moveTo>
                    <a:pt x="1516" y="0"/>
                  </a:moveTo>
                  <a:cubicBezTo>
                    <a:pt x="1492" y="0"/>
                    <a:pt x="1469" y="9"/>
                    <a:pt x="1452" y="30"/>
                  </a:cubicBezTo>
                  <a:cubicBezTo>
                    <a:pt x="692" y="958"/>
                    <a:pt x="75" y="2219"/>
                    <a:pt x="25" y="3437"/>
                  </a:cubicBezTo>
                  <a:cubicBezTo>
                    <a:pt x="0" y="4037"/>
                    <a:pt x="139" y="4567"/>
                    <a:pt x="344" y="5128"/>
                  </a:cubicBezTo>
                  <a:cubicBezTo>
                    <a:pt x="712" y="6135"/>
                    <a:pt x="874" y="6656"/>
                    <a:pt x="828" y="7720"/>
                  </a:cubicBezTo>
                  <a:cubicBezTo>
                    <a:pt x="804" y="8293"/>
                    <a:pt x="988" y="8815"/>
                    <a:pt x="961" y="9392"/>
                  </a:cubicBezTo>
                  <a:cubicBezTo>
                    <a:pt x="928" y="10141"/>
                    <a:pt x="522" y="10766"/>
                    <a:pt x="537" y="11529"/>
                  </a:cubicBezTo>
                  <a:cubicBezTo>
                    <a:pt x="553" y="12307"/>
                    <a:pt x="776" y="13084"/>
                    <a:pt x="819" y="13864"/>
                  </a:cubicBezTo>
                  <a:cubicBezTo>
                    <a:pt x="872" y="14846"/>
                    <a:pt x="858" y="15830"/>
                    <a:pt x="904" y="16811"/>
                  </a:cubicBezTo>
                  <a:cubicBezTo>
                    <a:pt x="913" y="17011"/>
                    <a:pt x="1070" y="17112"/>
                    <a:pt x="1224" y="17112"/>
                  </a:cubicBezTo>
                  <a:cubicBezTo>
                    <a:pt x="1377" y="17112"/>
                    <a:pt x="1527" y="17012"/>
                    <a:pt x="1529" y="16811"/>
                  </a:cubicBezTo>
                  <a:cubicBezTo>
                    <a:pt x="1536" y="15301"/>
                    <a:pt x="1507" y="13791"/>
                    <a:pt x="1315" y="12293"/>
                  </a:cubicBezTo>
                  <a:cubicBezTo>
                    <a:pt x="1198" y="11384"/>
                    <a:pt x="1390" y="10733"/>
                    <a:pt x="1600" y="9879"/>
                  </a:cubicBezTo>
                  <a:cubicBezTo>
                    <a:pt x="1731" y="9344"/>
                    <a:pt x="1609" y="9049"/>
                    <a:pt x="1525" y="8513"/>
                  </a:cubicBezTo>
                  <a:cubicBezTo>
                    <a:pt x="1439" y="7960"/>
                    <a:pt x="1567" y="7403"/>
                    <a:pt x="1505" y="6847"/>
                  </a:cubicBezTo>
                  <a:cubicBezTo>
                    <a:pt x="1443" y="6294"/>
                    <a:pt x="1161" y="5814"/>
                    <a:pt x="939" y="5317"/>
                  </a:cubicBezTo>
                  <a:cubicBezTo>
                    <a:pt x="449" y="4218"/>
                    <a:pt x="270" y="3351"/>
                    <a:pt x="658" y="2190"/>
                  </a:cubicBezTo>
                  <a:cubicBezTo>
                    <a:pt x="898" y="1469"/>
                    <a:pt x="1333" y="829"/>
                    <a:pt x="1619" y="128"/>
                  </a:cubicBezTo>
                  <a:cubicBezTo>
                    <a:pt x="1646" y="61"/>
                    <a:pt x="1579" y="0"/>
                    <a:pt x="1516"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8" name="Google Shape;699;p29">
              <a:extLst>
                <a:ext uri="{FF2B5EF4-FFF2-40B4-BE49-F238E27FC236}">
                  <a16:creationId xmlns:a16="http://schemas.microsoft.com/office/drawing/2014/main" id="{A695B2DD-AC92-4774-9617-DBA8E06694EF}"/>
                </a:ext>
              </a:extLst>
            </p:cNvPr>
            <p:cNvSpPr/>
            <p:nvPr/>
          </p:nvSpPr>
          <p:spPr>
            <a:xfrm>
              <a:off x="5249950" y="4400100"/>
              <a:ext cx="23600" cy="61950"/>
            </a:xfrm>
            <a:custGeom>
              <a:avLst/>
              <a:gdLst/>
              <a:ahLst/>
              <a:cxnLst/>
              <a:rect l="l" t="t" r="r" b="b"/>
              <a:pathLst>
                <a:path w="944" h="2478" extrusionOk="0">
                  <a:moveTo>
                    <a:pt x="253" y="0"/>
                  </a:moveTo>
                  <a:cubicBezTo>
                    <a:pt x="0" y="0"/>
                    <a:pt x="89" y="977"/>
                    <a:pt x="95" y="1041"/>
                  </a:cubicBezTo>
                  <a:cubicBezTo>
                    <a:pt x="144" y="1502"/>
                    <a:pt x="217" y="2400"/>
                    <a:pt x="801" y="2476"/>
                  </a:cubicBezTo>
                  <a:cubicBezTo>
                    <a:pt x="806" y="2477"/>
                    <a:pt x="810" y="2477"/>
                    <a:pt x="815" y="2477"/>
                  </a:cubicBezTo>
                  <a:cubicBezTo>
                    <a:pt x="903" y="2477"/>
                    <a:pt x="943" y="2376"/>
                    <a:pt x="932" y="2303"/>
                  </a:cubicBezTo>
                  <a:cubicBezTo>
                    <a:pt x="909" y="2154"/>
                    <a:pt x="833" y="2077"/>
                    <a:pt x="759" y="1949"/>
                  </a:cubicBezTo>
                  <a:cubicBezTo>
                    <a:pt x="655" y="1766"/>
                    <a:pt x="598" y="1566"/>
                    <a:pt x="556" y="1360"/>
                  </a:cubicBezTo>
                  <a:cubicBezTo>
                    <a:pt x="539" y="1273"/>
                    <a:pt x="332" y="192"/>
                    <a:pt x="393" y="165"/>
                  </a:cubicBezTo>
                  <a:cubicBezTo>
                    <a:pt x="424" y="152"/>
                    <a:pt x="426" y="106"/>
                    <a:pt x="404" y="85"/>
                  </a:cubicBezTo>
                  <a:cubicBezTo>
                    <a:pt x="343" y="26"/>
                    <a:pt x="293" y="0"/>
                    <a:pt x="253"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9" name="Google Shape;700;p29">
              <a:extLst>
                <a:ext uri="{FF2B5EF4-FFF2-40B4-BE49-F238E27FC236}">
                  <a16:creationId xmlns:a16="http://schemas.microsoft.com/office/drawing/2014/main" id="{BC2290A7-FD07-4247-B916-4F441BD09EAB}"/>
                </a:ext>
              </a:extLst>
            </p:cNvPr>
            <p:cNvSpPr/>
            <p:nvPr/>
          </p:nvSpPr>
          <p:spPr>
            <a:xfrm>
              <a:off x="5243700" y="4486600"/>
              <a:ext cx="50050" cy="352475"/>
            </a:xfrm>
            <a:custGeom>
              <a:avLst/>
              <a:gdLst/>
              <a:ahLst/>
              <a:cxnLst/>
              <a:rect l="l" t="t" r="r" b="b"/>
              <a:pathLst>
                <a:path w="2002" h="14099" extrusionOk="0">
                  <a:moveTo>
                    <a:pt x="1807" y="0"/>
                  </a:moveTo>
                  <a:cubicBezTo>
                    <a:pt x="1775" y="0"/>
                    <a:pt x="1742" y="12"/>
                    <a:pt x="1715" y="37"/>
                  </a:cubicBezTo>
                  <a:cubicBezTo>
                    <a:pt x="1010" y="705"/>
                    <a:pt x="302" y="1608"/>
                    <a:pt x="371" y="2640"/>
                  </a:cubicBezTo>
                  <a:cubicBezTo>
                    <a:pt x="401" y="3075"/>
                    <a:pt x="556" y="3371"/>
                    <a:pt x="785" y="3719"/>
                  </a:cubicBezTo>
                  <a:cubicBezTo>
                    <a:pt x="1174" y="4308"/>
                    <a:pt x="1203" y="4081"/>
                    <a:pt x="1193" y="4742"/>
                  </a:cubicBezTo>
                  <a:cubicBezTo>
                    <a:pt x="1183" y="5307"/>
                    <a:pt x="1004" y="5358"/>
                    <a:pt x="842" y="5854"/>
                  </a:cubicBezTo>
                  <a:cubicBezTo>
                    <a:pt x="653" y="6434"/>
                    <a:pt x="775" y="7073"/>
                    <a:pt x="606" y="7675"/>
                  </a:cubicBezTo>
                  <a:cubicBezTo>
                    <a:pt x="465" y="8174"/>
                    <a:pt x="256" y="8636"/>
                    <a:pt x="192" y="9157"/>
                  </a:cubicBezTo>
                  <a:cubicBezTo>
                    <a:pt x="1" y="10694"/>
                    <a:pt x="750" y="12149"/>
                    <a:pt x="483" y="13694"/>
                  </a:cubicBezTo>
                  <a:cubicBezTo>
                    <a:pt x="442" y="13936"/>
                    <a:pt x="642" y="14098"/>
                    <a:pt x="828" y="14098"/>
                  </a:cubicBezTo>
                  <a:cubicBezTo>
                    <a:pt x="950" y="14098"/>
                    <a:pt x="1066" y="14028"/>
                    <a:pt x="1104" y="13866"/>
                  </a:cubicBezTo>
                  <a:cubicBezTo>
                    <a:pt x="1346" y="12838"/>
                    <a:pt x="1133" y="11904"/>
                    <a:pt x="959" y="10885"/>
                  </a:cubicBezTo>
                  <a:cubicBezTo>
                    <a:pt x="715" y="9457"/>
                    <a:pt x="1193" y="8329"/>
                    <a:pt x="1384" y="6950"/>
                  </a:cubicBezTo>
                  <a:cubicBezTo>
                    <a:pt x="1471" y="6318"/>
                    <a:pt x="1742" y="5747"/>
                    <a:pt x="1863" y="5136"/>
                  </a:cubicBezTo>
                  <a:cubicBezTo>
                    <a:pt x="1927" y="4804"/>
                    <a:pt x="1969" y="4627"/>
                    <a:pt x="1852" y="4303"/>
                  </a:cubicBezTo>
                  <a:cubicBezTo>
                    <a:pt x="1690" y="3857"/>
                    <a:pt x="1197" y="3605"/>
                    <a:pt x="1026" y="3183"/>
                  </a:cubicBezTo>
                  <a:cubicBezTo>
                    <a:pt x="545" y="2009"/>
                    <a:pt x="1324" y="1098"/>
                    <a:pt x="1932" y="206"/>
                  </a:cubicBezTo>
                  <a:cubicBezTo>
                    <a:pt x="2001" y="104"/>
                    <a:pt x="1906" y="0"/>
                    <a:pt x="1807"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0" name="Google Shape;701;p29">
              <a:extLst>
                <a:ext uri="{FF2B5EF4-FFF2-40B4-BE49-F238E27FC236}">
                  <a16:creationId xmlns:a16="http://schemas.microsoft.com/office/drawing/2014/main" id="{913847C7-3AFD-4D06-B307-2871FA863E82}"/>
                </a:ext>
              </a:extLst>
            </p:cNvPr>
            <p:cNvSpPr/>
            <p:nvPr/>
          </p:nvSpPr>
          <p:spPr>
            <a:xfrm>
              <a:off x="5271000" y="4880200"/>
              <a:ext cx="81350" cy="219950"/>
            </a:xfrm>
            <a:custGeom>
              <a:avLst/>
              <a:gdLst/>
              <a:ahLst/>
              <a:cxnLst/>
              <a:rect l="l" t="t" r="r" b="b"/>
              <a:pathLst>
                <a:path w="3254" h="8798" extrusionOk="0">
                  <a:moveTo>
                    <a:pt x="312" y="0"/>
                  </a:moveTo>
                  <a:cubicBezTo>
                    <a:pt x="225" y="0"/>
                    <a:pt x="133" y="59"/>
                    <a:pt x="120" y="171"/>
                  </a:cubicBezTo>
                  <a:cubicBezTo>
                    <a:pt x="0" y="1169"/>
                    <a:pt x="60" y="2116"/>
                    <a:pt x="427" y="3058"/>
                  </a:cubicBezTo>
                  <a:cubicBezTo>
                    <a:pt x="636" y="3591"/>
                    <a:pt x="1141" y="4015"/>
                    <a:pt x="1284" y="4511"/>
                  </a:cubicBezTo>
                  <a:cubicBezTo>
                    <a:pt x="1473" y="5157"/>
                    <a:pt x="1222" y="5875"/>
                    <a:pt x="1463" y="6610"/>
                  </a:cubicBezTo>
                  <a:cubicBezTo>
                    <a:pt x="1723" y="7398"/>
                    <a:pt x="2125" y="8136"/>
                    <a:pt x="2710" y="8725"/>
                  </a:cubicBezTo>
                  <a:cubicBezTo>
                    <a:pt x="2761" y="8776"/>
                    <a:pt x="2823" y="8798"/>
                    <a:pt x="2884" y="8798"/>
                  </a:cubicBezTo>
                  <a:cubicBezTo>
                    <a:pt x="3071" y="8798"/>
                    <a:pt x="3253" y="8596"/>
                    <a:pt x="3125" y="8406"/>
                  </a:cubicBezTo>
                  <a:cubicBezTo>
                    <a:pt x="2636" y="7685"/>
                    <a:pt x="2081" y="6961"/>
                    <a:pt x="1896" y="6088"/>
                  </a:cubicBezTo>
                  <a:cubicBezTo>
                    <a:pt x="1760" y="5444"/>
                    <a:pt x="2258" y="4774"/>
                    <a:pt x="2053" y="4197"/>
                  </a:cubicBezTo>
                  <a:cubicBezTo>
                    <a:pt x="1914" y="3807"/>
                    <a:pt x="1331" y="3503"/>
                    <a:pt x="1134" y="3205"/>
                  </a:cubicBezTo>
                  <a:cubicBezTo>
                    <a:pt x="592" y="2381"/>
                    <a:pt x="467" y="1112"/>
                    <a:pt x="476" y="171"/>
                  </a:cubicBezTo>
                  <a:cubicBezTo>
                    <a:pt x="476" y="56"/>
                    <a:pt x="396" y="0"/>
                    <a:pt x="312" y="0"/>
                  </a:cubicBez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281" name="Google Shape;1247;p43">
            <a:extLst>
              <a:ext uri="{FF2B5EF4-FFF2-40B4-BE49-F238E27FC236}">
                <a16:creationId xmlns:a16="http://schemas.microsoft.com/office/drawing/2014/main" id="{A1040C0E-DAEE-47DB-8DCF-C38D6B8CC671}"/>
              </a:ext>
            </a:extLst>
          </p:cNvPr>
          <p:cNvSpPr txBox="1">
            <a:spLocks/>
          </p:cNvSpPr>
          <p:nvPr/>
        </p:nvSpPr>
        <p:spPr>
          <a:xfrm>
            <a:off x="13364381" y="4428879"/>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282" name="Rectangle 281">
            <a:extLst>
              <a:ext uri="{FF2B5EF4-FFF2-40B4-BE49-F238E27FC236}">
                <a16:creationId xmlns:a16="http://schemas.microsoft.com/office/drawing/2014/main" id="{B546E600-4672-4E47-9570-57EA5007CA8A}"/>
              </a:ext>
            </a:extLst>
          </p:cNvPr>
          <p:cNvSpPr/>
          <p:nvPr/>
        </p:nvSpPr>
        <p:spPr>
          <a:xfrm>
            <a:off x="13596290" y="5972789"/>
            <a:ext cx="9617672" cy="2677656"/>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420063509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06;p30">
            <a:extLst>
              <a:ext uri="{FF2B5EF4-FFF2-40B4-BE49-F238E27FC236}">
                <a16:creationId xmlns:a16="http://schemas.microsoft.com/office/drawing/2014/main" id="{43AEA08A-E6CA-4428-95FA-95DF3346FCF5}"/>
              </a:ext>
            </a:extLst>
          </p:cNvPr>
          <p:cNvSpPr/>
          <p:nvPr/>
        </p:nvSpPr>
        <p:spPr>
          <a:xfrm>
            <a:off x="6039115" y="212841"/>
            <a:ext cx="4118467" cy="11708400"/>
          </a:xfrm>
          <a:custGeom>
            <a:avLst/>
            <a:gdLst/>
            <a:ahLst/>
            <a:cxnLst/>
            <a:rect l="l" t="t" r="r" b="b"/>
            <a:pathLst>
              <a:path w="61777" h="175626" extrusionOk="0">
                <a:moveTo>
                  <a:pt x="38571" y="0"/>
                </a:moveTo>
                <a:cubicBezTo>
                  <a:pt x="36358" y="0"/>
                  <a:pt x="34265" y="422"/>
                  <a:pt x="32561" y="2160"/>
                </a:cubicBezTo>
                <a:cubicBezTo>
                  <a:pt x="32423" y="2300"/>
                  <a:pt x="32271" y="2427"/>
                  <a:pt x="32108" y="2539"/>
                </a:cubicBezTo>
                <a:cubicBezTo>
                  <a:pt x="31185" y="3169"/>
                  <a:pt x="30616" y="4097"/>
                  <a:pt x="30079" y="5033"/>
                </a:cubicBezTo>
                <a:cubicBezTo>
                  <a:pt x="29515" y="6012"/>
                  <a:pt x="29495" y="7356"/>
                  <a:pt x="29974" y="8503"/>
                </a:cubicBezTo>
                <a:cubicBezTo>
                  <a:pt x="29938" y="8975"/>
                  <a:pt x="29911" y="9445"/>
                  <a:pt x="29916" y="9917"/>
                </a:cubicBezTo>
                <a:cubicBezTo>
                  <a:pt x="29920" y="10251"/>
                  <a:pt x="29947" y="10583"/>
                  <a:pt x="29976" y="10915"/>
                </a:cubicBezTo>
                <a:cubicBezTo>
                  <a:pt x="29972" y="11097"/>
                  <a:pt x="29972" y="11279"/>
                  <a:pt x="29979" y="11461"/>
                </a:cubicBezTo>
                <a:cubicBezTo>
                  <a:pt x="29843" y="11367"/>
                  <a:pt x="29702" y="11250"/>
                  <a:pt x="29544" y="11171"/>
                </a:cubicBezTo>
                <a:cubicBezTo>
                  <a:pt x="29355" y="11077"/>
                  <a:pt x="29189" y="11030"/>
                  <a:pt x="29044" y="11030"/>
                </a:cubicBezTo>
                <a:cubicBezTo>
                  <a:pt x="28749" y="11030"/>
                  <a:pt x="28540" y="11222"/>
                  <a:pt x="28408" y="11601"/>
                </a:cubicBezTo>
                <a:cubicBezTo>
                  <a:pt x="28199" y="12198"/>
                  <a:pt x="28306" y="12776"/>
                  <a:pt x="28520" y="13333"/>
                </a:cubicBezTo>
                <a:cubicBezTo>
                  <a:pt x="29031" y="14665"/>
                  <a:pt x="29559" y="15992"/>
                  <a:pt x="30101" y="17313"/>
                </a:cubicBezTo>
                <a:cubicBezTo>
                  <a:pt x="30415" y="18074"/>
                  <a:pt x="31030" y="18577"/>
                  <a:pt x="31727" y="18966"/>
                </a:cubicBezTo>
                <a:cubicBezTo>
                  <a:pt x="31822" y="19020"/>
                  <a:pt x="31926" y="19053"/>
                  <a:pt x="32023" y="19053"/>
                </a:cubicBezTo>
                <a:cubicBezTo>
                  <a:pt x="32059" y="19053"/>
                  <a:pt x="32094" y="19049"/>
                  <a:pt x="32127" y="19039"/>
                </a:cubicBezTo>
                <a:cubicBezTo>
                  <a:pt x="32234" y="19404"/>
                  <a:pt x="32359" y="19762"/>
                  <a:pt x="32470" y="20125"/>
                </a:cubicBezTo>
                <a:cubicBezTo>
                  <a:pt x="32387" y="20028"/>
                  <a:pt x="32292" y="19943"/>
                  <a:pt x="32188" y="19870"/>
                </a:cubicBezTo>
                <a:lnTo>
                  <a:pt x="32188" y="19870"/>
                </a:lnTo>
                <a:cubicBezTo>
                  <a:pt x="31977" y="20419"/>
                  <a:pt x="32140" y="20947"/>
                  <a:pt x="32189" y="21478"/>
                </a:cubicBezTo>
                <a:cubicBezTo>
                  <a:pt x="32244" y="22061"/>
                  <a:pt x="32415" y="22737"/>
                  <a:pt x="32021" y="23187"/>
                </a:cubicBezTo>
                <a:cubicBezTo>
                  <a:pt x="31974" y="23240"/>
                  <a:pt x="31933" y="23296"/>
                  <a:pt x="31895" y="23356"/>
                </a:cubicBezTo>
                <a:cubicBezTo>
                  <a:pt x="31255" y="23388"/>
                  <a:pt x="30613" y="23460"/>
                  <a:pt x="30020" y="23701"/>
                </a:cubicBezTo>
                <a:cubicBezTo>
                  <a:pt x="29884" y="23756"/>
                  <a:pt x="29755" y="23846"/>
                  <a:pt x="29638" y="23952"/>
                </a:cubicBezTo>
                <a:cubicBezTo>
                  <a:pt x="29481" y="24000"/>
                  <a:pt x="29329" y="24065"/>
                  <a:pt x="29187" y="24147"/>
                </a:cubicBezTo>
                <a:cubicBezTo>
                  <a:pt x="29141" y="24039"/>
                  <a:pt x="29085" y="23918"/>
                  <a:pt x="29016" y="23783"/>
                </a:cubicBezTo>
                <a:cubicBezTo>
                  <a:pt x="28715" y="24136"/>
                  <a:pt x="28458" y="24543"/>
                  <a:pt x="28101" y="24824"/>
                </a:cubicBezTo>
                <a:cubicBezTo>
                  <a:pt x="27805" y="25058"/>
                  <a:pt x="27403" y="25194"/>
                  <a:pt x="27027" y="25283"/>
                </a:cubicBezTo>
                <a:cubicBezTo>
                  <a:pt x="25495" y="25644"/>
                  <a:pt x="23955" y="25967"/>
                  <a:pt x="22419" y="26313"/>
                </a:cubicBezTo>
                <a:cubicBezTo>
                  <a:pt x="21183" y="26591"/>
                  <a:pt x="19917" y="26732"/>
                  <a:pt x="18650" y="26732"/>
                </a:cubicBezTo>
                <a:cubicBezTo>
                  <a:pt x="18638" y="26732"/>
                  <a:pt x="18627" y="26732"/>
                  <a:pt x="18616" y="26732"/>
                </a:cubicBezTo>
                <a:cubicBezTo>
                  <a:pt x="18280" y="26732"/>
                  <a:pt x="17934" y="26798"/>
                  <a:pt x="17613" y="26900"/>
                </a:cubicBezTo>
                <a:cubicBezTo>
                  <a:pt x="14933" y="27756"/>
                  <a:pt x="13586" y="29846"/>
                  <a:pt x="12954" y="32370"/>
                </a:cubicBezTo>
                <a:cubicBezTo>
                  <a:pt x="12465" y="34321"/>
                  <a:pt x="12407" y="36368"/>
                  <a:pt x="12611" y="38392"/>
                </a:cubicBezTo>
                <a:cubicBezTo>
                  <a:pt x="12652" y="38807"/>
                  <a:pt x="12619" y="39171"/>
                  <a:pt x="12422" y="39527"/>
                </a:cubicBezTo>
                <a:cubicBezTo>
                  <a:pt x="12139" y="40044"/>
                  <a:pt x="11871" y="40571"/>
                  <a:pt x="11561" y="41071"/>
                </a:cubicBezTo>
                <a:cubicBezTo>
                  <a:pt x="10653" y="42536"/>
                  <a:pt x="9682" y="43959"/>
                  <a:pt x="8645" y="45336"/>
                </a:cubicBezTo>
                <a:cubicBezTo>
                  <a:pt x="7790" y="46474"/>
                  <a:pt x="7036" y="47692"/>
                  <a:pt x="6255" y="48886"/>
                </a:cubicBezTo>
                <a:cubicBezTo>
                  <a:pt x="6041" y="49212"/>
                  <a:pt x="5804" y="49563"/>
                  <a:pt x="5730" y="49934"/>
                </a:cubicBezTo>
                <a:cubicBezTo>
                  <a:pt x="5497" y="51086"/>
                  <a:pt x="4875" y="52151"/>
                  <a:pt x="4976" y="53378"/>
                </a:cubicBezTo>
                <a:cubicBezTo>
                  <a:pt x="4993" y="53566"/>
                  <a:pt x="4890" y="53760"/>
                  <a:pt x="4868" y="53956"/>
                </a:cubicBezTo>
                <a:cubicBezTo>
                  <a:pt x="4795" y="54637"/>
                  <a:pt x="4712" y="55318"/>
                  <a:pt x="4677" y="56000"/>
                </a:cubicBezTo>
                <a:cubicBezTo>
                  <a:pt x="4641" y="56699"/>
                  <a:pt x="4892" y="57198"/>
                  <a:pt x="5602" y="57505"/>
                </a:cubicBezTo>
                <a:cubicBezTo>
                  <a:pt x="6130" y="57733"/>
                  <a:pt x="6645" y="58094"/>
                  <a:pt x="7029" y="58520"/>
                </a:cubicBezTo>
                <a:cubicBezTo>
                  <a:pt x="7807" y="59380"/>
                  <a:pt x="8742" y="59997"/>
                  <a:pt x="9742" y="60532"/>
                </a:cubicBezTo>
                <a:cubicBezTo>
                  <a:pt x="11130" y="61275"/>
                  <a:pt x="12529" y="61993"/>
                  <a:pt x="13925" y="62719"/>
                </a:cubicBezTo>
                <a:cubicBezTo>
                  <a:pt x="14056" y="62787"/>
                  <a:pt x="14189" y="62860"/>
                  <a:pt x="14330" y="62896"/>
                </a:cubicBezTo>
                <a:cubicBezTo>
                  <a:pt x="15378" y="63162"/>
                  <a:pt x="16426" y="63424"/>
                  <a:pt x="17476" y="63679"/>
                </a:cubicBezTo>
                <a:cubicBezTo>
                  <a:pt x="17947" y="63793"/>
                  <a:pt x="18422" y="63895"/>
                  <a:pt x="18874" y="63998"/>
                </a:cubicBezTo>
                <a:cubicBezTo>
                  <a:pt x="18988" y="64773"/>
                  <a:pt x="18987" y="68882"/>
                  <a:pt x="18848" y="69495"/>
                </a:cubicBezTo>
                <a:cubicBezTo>
                  <a:pt x="18720" y="70071"/>
                  <a:pt x="18558" y="70632"/>
                  <a:pt x="17957" y="70942"/>
                </a:cubicBezTo>
                <a:cubicBezTo>
                  <a:pt x="17538" y="71156"/>
                  <a:pt x="17352" y="71552"/>
                  <a:pt x="17250" y="72011"/>
                </a:cubicBezTo>
                <a:cubicBezTo>
                  <a:pt x="16975" y="73261"/>
                  <a:pt x="16698" y="74504"/>
                  <a:pt x="16682" y="75799"/>
                </a:cubicBezTo>
                <a:cubicBezTo>
                  <a:pt x="16662" y="77572"/>
                  <a:pt x="16559" y="79344"/>
                  <a:pt x="16486" y="81117"/>
                </a:cubicBezTo>
                <a:cubicBezTo>
                  <a:pt x="16471" y="81461"/>
                  <a:pt x="16458" y="81809"/>
                  <a:pt x="16394" y="82145"/>
                </a:cubicBezTo>
                <a:cubicBezTo>
                  <a:pt x="16080" y="83787"/>
                  <a:pt x="15579" y="85380"/>
                  <a:pt x="15027" y="86953"/>
                </a:cubicBezTo>
                <a:cubicBezTo>
                  <a:pt x="14819" y="87553"/>
                  <a:pt x="14528" y="88126"/>
                  <a:pt x="14239" y="88693"/>
                </a:cubicBezTo>
                <a:cubicBezTo>
                  <a:pt x="13911" y="89336"/>
                  <a:pt x="13957" y="89856"/>
                  <a:pt x="14444" y="90433"/>
                </a:cubicBezTo>
                <a:cubicBezTo>
                  <a:pt x="14659" y="90688"/>
                  <a:pt x="14947" y="90919"/>
                  <a:pt x="15061" y="91214"/>
                </a:cubicBezTo>
                <a:cubicBezTo>
                  <a:pt x="15583" y="92564"/>
                  <a:pt x="16286" y="93790"/>
                  <a:pt x="17310" y="94739"/>
                </a:cubicBezTo>
                <a:cubicBezTo>
                  <a:pt x="17300" y="95171"/>
                  <a:pt x="17302" y="95515"/>
                  <a:pt x="17283" y="95857"/>
                </a:cubicBezTo>
                <a:cubicBezTo>
                  <a:pt x="17192" y="97580"/>
                  <a:pt x="17075" y="99301"/>
                  <a:pt x="17011" y="101024"/>
                </a:cubicBezTo>
                <a:cubicBezTo>
                  <a:pt x="16989" y="101657"/>
                  <a:pt x="17013" y="102312"/>
                  <a:pt x="17143" y="102930"/>
                </a:cubicBezTo>
                <a:cubicBezTo>
                  <a:pt x="17520" y="104711"/>
                  <a:pt x="17963" y="106479"/>
                  <a:pt x="18378" y="108252"/>
                </a:cubicBezTo>
                <a:cubicBezTo>
                  <a:pt x="18466" y="108627"/>
                  <a:pt x="18659" y="108998"/>
                  <a:pt x="18414" y="109413"/>
                </a:cubicBezTo>
                <a:cubicBezTo>
                  <a:pt x="16930" y="108955"/>
                  <a:pt x="15649" y="108118"/>
                  <a:pt x="14552" y="107073"/>
                </a:cubicBezTo>
                <a:cubicBezTo>
                  <a:pt x="13903" y="106455"/>
                  <a:pt x="13164" y="106030"/>
                  <a:pt x="12407" y="105622"/>
                </a:cubicBezTo>
                <a:cubicBezTo>
                  <a:pt x="12401" y="105490"/>
                  <a:pt x="12392" y="105367"/>
                  <a:pt x="12386" y="105261"/>
                </a:cubicBezTo>
                <a:cubicBezTo>
                  <a:pt x="12347" y="104666"/>
                  <a:pt x="12375" y="103947"/>
                  <a:pt x="12098" y="103405"/>
                </a:cubicBezTo>
                <a:cubicBezTo>
                  <a:pt x="12100" y="103287"/>
                  <a:pt x="12105" y="103168"/>
                  <a:pt x="12096" y="103051"/>
                </a:cubicBezTo>
                <a:cubicBezTo>
                  <a:pt x="12038" y="102292"/>
                  <a:pt x="11757" y="101576"/>
                  <a:pt x="11190" y="101094"/>
                </a:cubicBezTo>
                <a:cubicBezTo>
                  <a:pt x="10570" y="100567"/>
                  <a:pt x="9876" y="100023"/>
                  <a:pt x="9119" y="99789"/>
                </a:cubicBezTo>
                <a:cubicBezTo>
                  <a:pt x="8788" y="99686"/>
                  <a:pt x="8453" y="99638"/>
                  <a:pt x="8118" y="99638"/>
                </a:cubicBezTo>
                <a:cubicBezTo>
                  <a:pt x="7394" y="99638"/>
                  <a:pt x="6671" y="99861"/>
                  <a:pt x="5999" y="100238"/>
                </a:cubicBezTo>
                <a:cubicBezTo>
                  <a:pt x="5490" y="100523"/>
                  <a:pt x="5202" y="100984"/>
                  <a:pt x="5137" y="101536"/>
                </a:cubicBezTo>
                <a:cubicBezTo>
                  <a:pt x="5088" y="101948"/>
                  <a:pt x="5165" y="102375"/>
                  <a:pt x="5194" y="102797"/>
                </a:cubicBezTo>
                <a:lnTo>
                  <a:pt x="5176" y="102820"/>
                </a:lnTo>
                <a:cubicBezTo>
                  <a:pt x="5176" y="102825"/>
                  <a:pt x="5175" y="102830"/>
                  <a:pt x="5174" y="102835"/>
                </a:cubicBezTo>
                <a:cubicBezTo>
                  <a:pt x="5001" y="102768"/>
                  <a:pt x="4831" y="102703"/>
                  <a:pt x="4607" y="102617"/>
                </a:cubicBezTo>
                <a:cubicBezTo>
                  <a:pt x="4137" y="104366"/>
                  <a:pt x="3638" y="106043"/>
                  <a:pt x="2912" y="107646"/>
                </a:cubicBezTo>
                <a:cubicBezTo>
                  <a:pt x="2708" y="108097"/>
                  <a:pt x="2488" y="108572"/>
                  <a:pt x="2439" y="109075"/>
                </a:cubicBezTo>
                <a:cubicBezTo>
                  <a:pt x="2416" y="109101"/>
                  <a:pt x="2397" y="109129"/>
                  <a:pt x="2370" y="109156"/>
                </a:cubicBezTo>
                <a:cubicBezTo>
                  <a:pt x="2054" y="109488"/>
                  <a:pt x="1898" y="110150"/>
                  <a:pt x="1714" y="110575"/>
                </a:cubicBezTo>
                <a:cubicBezTo>
                  <a:pt x="1574" y="110900"/>
                  <a:pt x="1425" y="111189"/>
                  <a:pt x="1325" y="111505"/>
                </a:cubicBezTo>
                <a:cubicBezTo>
                  <a:pt x="1291" y="111568"/>
                  <a:pt x="1265" y="111635"/>
                  <a:pt x="1237" y="111698"/>
                </a:cubicBezTo>
                <a:cubicBezTo>
                  <a:pt x="1022" y="112195"/>
                  <a:pt x="857" y="112715"/>
                  <a:pt x="621" y="113200"/>
                </a:cubicBezTo>
                <a:cubicBezTo>
                  <a:pt x="80" y="114311"/>
                  <a:pt x="0" y="115502"/>
                  <a:pt x="210" y="116663"/>
                </a:cubicBezTo>
                <a:cubicBezTo>
                  <a:pt x="727" y="119513"/>
                  <a:pt x="1873" y="122115"/>
                  <a:pt x="3592" y="124455"/>
                </a:cubicBezTo>
                <a:cubicBezTo>
                  <a:pt x="4177" y="125250"/>
                  <a:pt x="4970" y="125694"/>
                  <a:pt x="5945" y="125832"/>
                </a:cubicBezTo>
                <a:cubicBezTo>
                  <a:pt x="6042" y="125846"/>
                  <a:pt x="6138" y="125853"/>
                  <a:pt x="6232" y="125853"/>
                </a:cubicBezTo>
                <a:cubicBezTo>
                  <a:pt x="6590" y="125853"/>
                  <a:pt x="6919" y="125746"/>
                  <a:pt x="7182" y="125486"/>
                </a:cubicBezTo>
                <a:cubicBezTo>
                  <a:pt x="8275" y="124401"/>
                  <a:pt x="9220" y="123191"/>
                  <a:pt x="9636" y="121688"/>
                </a:cubicBezTo>
                <a:cubicBezTo>
                  <a:pt x="10063" y="120147"/>
                  <a:pt x="10955" y="118848"/>
                  <a:pt x="11651" y="117448"/>
                </a:cubicBezTo>
                <a:cubicBezTo>
                  <a:pt x="11682" y="117385"/>
                  <a:pt x="11821" y="117378"/>
                  <a:pt x="11963" y="117323"/>
                </a:cubicBezTo>
                <a:cubicBezTo>
                  <a:pt x="12419" y="117870"/>
                  <a:pt x="12867" y="118452"/>
                  <a:pt x="13360" y="118991"/>
                </a:cubicBezTo>
                <a:cubicBezTo>
                  <a:pt x="13893" y="119574"/>
                  <a:pt x="14419" y="120146"/>
                  <a:pt x="14799" y="120855"/>
                </a:cubicBezTo>
                <a:cubicBezTo>
                  <a:pt x="14974" y="121183"/>
                  <a:pt x="15292" y="121469"/>
                  <a:pt x="15608" y="121683"/>
                </a:cubicBezTo>
                <a:cubicBezTo>
                  <a:pt x="16548" y="122312"/>
                  <a:pt x="17542" y="122863"/>
                  <a:pt x="18470" y="123507"/>
                </a:cubicBezTo>
                <a:cubicBezTo>
                  <a:pt x="19342" y="124114"/>
                  <a:pt x="20263" y="124495"/>
                  <a:pt x="21327" y="124575"/>
                </a:cubicBezTo>
                <a:cubicBezTo>
                  <a:pt x="21807" y="124612"/>
                  <a:pt x="22265" y="124752"/>
                  <a:pt x="22722" y="124984"/>
                </a:cubicBezTo>
                <a:cubicBezTo>
                  <a:pt x="23409" y="125329"/>
                  <a:pt x="24155" y="125413"/>
                  <a:pt x="24909" y="125413"/>
                </a:cubicBezTo>
                <a:cubicBezTo>
                  <a:pt x="25194" y="125413"/>
                  <a:pt x="25479" y="125401"/>
                  <a:pt x="25763" y="125387"/>
                </a:cubicBezTo>
                <a:cubicBezTo>
                  <a:pt x="25960" y="125374"/>
                  <a:pt x="26151" y="125319"/>
                  <a:pt x="26325" y="125224"/>
                </a:cubicBezTo>
                <a:cubicBezTo>
                  <a:pt x="26885" y="124914"/>
                  <a:pt x="27442" y="124597"/>
                  <a:pt x="27981" y="124252"/>
                </a:cubicBezTo>
                <a:cubicBezTo>
                  <a:pt x="28265" y="124071"/>
                  <a:pt x="28517" y="123830"/>
                  <a:pt x="28378" y="123344"/>
                </a:cubicBezTo>
                <a:cubicBezTo>
                  <a:pt x="28326" y="123344"/>
                  <a:pt x="28276" y="123349"/>
                  <a:pt x="28226" y="123353"/>
                </a:cubicBezTo>
                <a:cubicBezTo>
                  <a:pt x="28490" y="123094"/>
                  <a:pt x="28634" y="122723"/>
                  <a:pt x="28749" y="122383"/>
                </a:cubicBezTo>
                <a:cubicBezTo>
                  <a:pt x="28751" y="122374"/>
                  <a:pt x="28752" y="122365"/>
                  <a:pt x="28756" y="122357"/>
                </a:cubicBezTo>
                <a:cubicBezTo>
                  <a:pt x="28872" y="122286"/>
                  <a:pt x="28961" y="122220"/>
                  <a:pt x="29004" y="122134"/>
                </a:cubicBezTo>
                <a:cubicBezTo>
                  <a:pt x="29438" y="121253"/>
                  <a:pt x="29920" y="120378"/>
                  <a:pt x="30215" y="119449"/>
                </a:cubicBezTo>
                <a:cubicBezTo>
                  <a:pt x="30883" y="117339"/>
                  <a:pt x="31484" y="115205"/>
                  <a:pt x="32057" y="113067"/>
                </a:cubicBezTo>
                <a:cubicBezTo>
                  <a:pt x="32768" y="110410"/>
                  <a:pt x="33811" y="107837"/>
                  <a:pt x="34091" y="105068"/>
                </a:cubicBezTo>
                <a:cubicBezTo>
                  <a:pt x="34115" y="104828"/>
                  <a:pt x="34144" y="104487"/>
                  <a:pt x="34565" y="104361"/>
                </a:cubicBezTo>
                <a:cubicBezTo>
                  <a:pt x="34681" y="104560"/>
                  <a:pt x="34808" y="104758"/>
                  <a:pt x="34914" y="104970"/>
                </a:cubicBezTo>
                <a:cubicBezTo>
                  <a:pt x="35603" y="106330"/>
                  <a:pt x="36290" y="107694"/>
                  <a:pt x="36975" y="109058"/>
                </a:cubicBezTo>
                <a:cubicBezTo>
                  <a:pt x="37662" y="110424"/>
                  <a:pt x="38244" y="111830"/>
                  <a:pt x="38617" y="113322"/>
                </a:cubicBezTo>
                <a:cubicBezTo>
                  <a:pt x="38915" y="114515"/>
                  <a:pt x="39272" y="115695"/>
                  <a:pt x="39582" y="116885"/>
                </a:cubicBezTo>
                <a:cubicBezTo>
                  <a:pt x="39718" y="117408"/>
                  <a:pt x="39873" y="117903"/>
                  <a:pt x="40324" y="118299"/>
                </a:cubicBezTo>
                <a:cubicBezTo>
                  <a:pt x="40356" y="118208"/>
                  <a:pt x="40384" y="118132"/>
                  <a:pt x="40410" y="118059"/>
                </a:cubicBezTo>
                <a:lnTo>
                  <a:pt x="40410" y="118059"/>
                </a:lnTo>
                <a:cubicBezTo>
                  <a:pt x="40348" y="118898"/>
                  <a:pt x="40510" y="119755"/>
                  <a:pt x="40648" y="120592"/>
                </a:cubicBezTo>
                <a:cubicBezTo>
                  <a:pt x="40752" y="121224"/>
                  <a:pt x="40898" y="121854"/>
                  <a:pt x="41030" y="122483"/>
                </a:cubicBezTo>
                <a:cubicBezTo>
                  <a:pt x="40537" y="124403"/>
                  <a:pt x="40091" y="126288"/>
                  <a:pt x="39530" y="128136"/>
                </a:cubicBezTo>
                <a:cubicBezTo>
                  <a:pt x="39104" y="129531"/>
                  <a:pt x="38975" y="130928"/>
                  <a:pt x="39055" y="132358"/>
                </a:cubicBezTo>
                <a:cubicBezTo>
                  <a:pt x="39096" y="133140"/>
                  <a:pt x="39244" y="133918"/>
                  <a:pt x="39350" y="134697"/>
                </a:cubicBezTo>
                <a:cubicBezTo>
                  <a:pt x="39396" y="135036"/>
                  <a:pt x="39517" y="135378"/>
                  <a:pt x="39499" y="135713"/>
                </a:cubicBezTo>
                <a:cubicBezTo>
                  <a:pt x="39444" y="136771"/>
                  <a:pt x="39756" y="137757"/>
                  <a:pt x="40062" y="138740"/>
                </a:cubicBezTo>
                <a:cubicBezTo>
                  <a:pt x="40399" y="139819"/>
                  <a:pt x="40823" y="140871"/>
                  <a:pt x="41168" y="141947"/>
                </a:cubicBezTo>
                <a:cubicBezTo>
                  <a:pt x="41514" y="143022"/>
                  <a:pt x="41884" y="144094"/>
                  <a:pt x="42112" y="145199"/>
                </a:cubicBezTo>
                <a:cubicBezTo>
                  <a:pt x="42558" y="147361"/>
                  <a:pt x="43073" y="149525"/>
                  <a:pt x="42923" y="151764"/>
                </a:cubicBezTo>
                <a:cubicBezTo>
                  <a:pt x="42877" y="152473"/>
                  <a:pt x="43191" y="153047"/>
                  <a:pt x="43461" y="153651"/>
                </a:cubicBezTo>
                <a:cubicBezTo>
                  <a:pt x="43378" y="154185"/>
                  <a:pt x="43255" y="154712"/>
                  <a:pt x="43264" y="155262"/>
                </a:cubicBezTo>
                <a:cubicBezTo>
                  <a:pt x="43265" y="155477"/>
                  <a:pt x="43251" y="155692"/>
                  <a:pt x="43221" y="155905"/>
                </a:cubicBezTo>
                <a:cubicBezTo>
                  <a:pt x="43190" y="155998"/>
                  <a:pt x="43158" y="156090"/>
                  <a:pt x="43131" y="156182"/>
                </a:cubicBezTo>
                <a:cubicBezTo>
                  <a:pt x="43020" y="156531"/>
                  <a:pt x="42843" y="156881"/>
                  <a:pt x="42897" y="157304"/>
                </a:cubicBezTo>
                <a:cubicBezTo>
                  <a:pt x="42761" y="157761"/>
                  <a:pt x="42622" y="158216"/>
                  <a:pt x="42520" y="158682"/>
                </a:cubicBezTo>
                <a:cubicBezTo>
                  <a:pt x="41842" y="159389"/>
                  <a:pt x="41845" y="159416"/>
                  <a:pt x="41735" y="160333"/>
                </a:cubicBezTo>
                <a:cubicBezTo>
                  <a:pt x="41613" y="161358"/>
                  <a:pt x="41565" y="162406"/>
                  <a:pt x="41301" y="163394"/>
                </a:cubicBezTo>
                <a:cubicBezTo>
                  <a:pt x="40961" y="164672"/>
                  <a:pt x="40439" y="165902"/>
                  <a:pt x="39994" y="167154"/>
                </a:cubicBezTo>
                <a:cubicBezTo>
                  <a:pt x="39814" y="167663"/>
                  <a:pt x="39566" y="168158"/>
                  <a:pt x="39459" y="168682"/>
                </a:cubicBezTo>
                <a:cubicBezTo>
                  <a:pt x="39109" y="170397"/>
                  <a:pt x="39155" y="172020"/>
                  <a:pt x="40806" y="173141"/>
                </a:cubicBezTo>
                <a:cubicBezTo>
                  <a:pt x="41090" y="173334"/>
                  <a:pt x="41382" y="173514"/>
                  <a:pt x="41681" y="173687"/>
                </a:cubicBezTo>
                <a:cubicBezTo>
                  <a:pt x="42790" y="174331"/>
                  <a:pt x="43959" y="174838"/>
                  <a:pt x="45185" y="175226"/>
                </a:cubicBezTo>
                <a:cubicBezTo>
                  <a:pt x="46072" y="175508"/>
                  <a:pt x="46962" y="175626"/>
                  <a:pt x="47857" y="175626"/>
                </a:cubicBezTo>
                <a:cubicBezTo>
                  <a:pt x="48564" y="175626"/>
                  <a:pt x="49274" y="175552"/>
                  <a:pt x="49989" y="175428"/>
                </a:cubicBezTo>
                <a:cubicBezTo>
                  <a:pt x="51316" y="175197"/>
                  <a:pt x="52576" y="174740"/>
                  <a:pt x="53850" y="174296"/>
                </a:cubicBezTo>
                <a:cubicBezTo>
                  <a:pt x="54285" y="174473"/>
                  <a:pt x="54784" y="174594"/>
                  <a:pt x="55021" y="174667"/>
                </a:cubicBezTo>
                <a:cubicBezTo>
                  <a:pt x="55300" y="174751"/>
                  <a:pt x="55590" y="174796"/>
                  <a:pt x="55882" y="174801"/>
                </a:cubicBezTo>
                <a:cubicBezTo>
                  <a:pt x="55756" y="174853"/>
                  <a:pt x="55612" y="174931"/>
                  <a:pt x="55320" y="175064"/>
                </a:cubicBezTo>
                <a:cubicBezTo>
                  <a:pt x="55774" y="175225"/>
                  <a:pt x="55989" y="175339"/>
                  <a:pt x="56215" y="175373"/>
                </a:cubicBezTo>
                <a:cubicBezTo>
                  <a:pt x="56368" y="175395"/>
                  <a:pt x="56520" y="175406"/>
                  <a:pt x="56671" y="175406"/>
                </a:cubicBezTo>
                <a:cubicBezTo>
                  <a:pt x="57316" y="175406"/>
                  <a:pt x="57941" y="175216"/>
                  <a:pt x="58508" y="174963"/>
                </a:cubicBezTo>
                <a:cubicBezTo>
                  <a:pt x="59546" y="174500"/>
                  <a:pt x="60408" y="173815"/>
                  <a:pt x="60796" y="172619"/>
                </a:cubicBezTo>
                <a:cubicBezTo>
                  <a:pt x="61195" y="171391"/>
                  <a:pt x="61528" y="170183"/>
                  <a:pt x="61467" y="168877"/>
                </a:cubicBezTo>
                <a:cubicBezTo>
                  <a:pt x="61422" y="167894"/>
                  <a:pt x="61497" y="166908"/>
                  <a:pt x="61475" y="165924"/>
                </a:cubicBezTo>
                <a:cubicBezTo>
                  <a:pt x="61463" y="165446"/>
                  <a:pt x="61203" y="165208"/>
                  <a:pt x="60730" y="165177"/>
                </a:cubicBezTo>
                <a:cubicBezTo>
                  <a:pt x="60487" y="165163"/>
                  <a:pt x="60236" y="165139"/>
                  <a:pt x="59991" y="165139"/>
                </a:cubicBezTo>
                <a:cubicBezTo>
                  <a:pt x="59791" y="165139"/>
                  <a:pt x="59595" y="165155"/>
                  <a:pt x="59409" y="165204"/>
                </a:cubicBezTo>
                <a:cubicBezTo>
                  <a:pt x="58883" y="165343"/>
                  <a:pt x="58356" y="165386"/>
                  <a:pt x="57829" y="165386"/>
                </a:cubicBezTo>
                <a:cubicBezTo>
                  <a:pt x="57377" y="165386"/>
                  <a:pt x="56926" y="165355"/>
                  <a:pt x="56475" y="165324"/>
                </a:cubicBezTo>
                <a:cubicBezTo>
                  <a:pt x="55947" y="165289"/>
                  <a:pt x="55364" y="165201"/>
                  <a:pt x="54918" y="164942"/>
                </a:cubicBezTo>
                <a:cubicBezTo>
                  <a:pt x="53140" y="163910"/>
                  <a:pt x="51957" y="162421"/>
                  <a:pt x="51673" y="160316"/>
                </a:cubicBezTo>
                <a:cubicBezTo>
                  <a:pt x="51642" y="160088"/>
                  <a:pt x="51556" y="159867"/>
                  <a:pt x="51500" y="159665"/>
                </a:cubicBezTo>
                <a:cubicBezTo>
                  <a:pt x="51224" y="159659"/>
                  <a:pt x="51037" y="159654"/>
                  <a:pt x="50817" y="159650"/>
                </a:cubicBezTo>
                <a:cubicBezTo>
                  <a:pt x="50679" y="159325"/>
                  <a:pt x="50548" y="159009"/>
                  <a:pt x="50411" y="158697"/>
                </a:cubicBezTo>
                <a:cubicBezTo>
                  <a:pt x="50182" y="158171"/>
                  <a:pt x="49807" y="157720"/>
                  <a:pt x="49329" y="157401"/>
                </a:cubicBezTo>
                <a:cubicBezTo>
                  <a:pt x="49329" y="157387"/>
                  <a:pt x="49328" y="157373"/>
                  <a:pt x="49328" y="157361"/>
                </a:cubicBezTo>
                <a:cubicBezTo>
                  <a:pt x="49328" y="156921"/>
                  <a:pt x="49342" y="156482"/>
                  <a:pt x="49354" y="156044"/>
                </a:cubicBezTo>
                <a:cubicBezTo>
                  <a:pt x="49578" y="155295"/>
                  <a:pt x="49807" y="154547"/>
                  <a:pt x="49996" y="153788"/>
                </a:cubicBezTo>
                <a:cubicBezTo>
                  <a:pt x="50220" y="152884"/>
                  <a:pt x="50406" y="151969"/>
                  <a:pt x="50611" y="151058"/>
                </a:cubicBezTo>
                <a:cubicBezTo>
                  <a:pt x="50730" y="150530"/>
                  <a:pt x="50862" y="150006"/>
                  <a:pt x="50970" y="149475"/>
                </a:cubicBezTo>
                <a:cubicBezTo>
                  <a:pt x="51332" y="147694"/>
                  <a:pt x="51627" y="145899"/>
                  <a:pt x="52312" y="144197"/>
                </a:cubicBezTo>
                <a:cubicBezTo>
                  <a:pt x="52516" y="143696"/>
                  <a:pt x="52717" y="143189"/>
                  <a:pt x="52859" y="142668"/>
                </a:cubicBezTo>
                <a:cubicBezTo>
                  <a:pt x="53000" y="142147"/>
                  <a:pt x="53133" y="141612"/>
                  <a:pt x="53150" y="141078"/>
                </a:cubicBezTo>
                <a:cubicBezTo>
                  <a:pt x="53246" y="138172"/>
                  <a:pt x="53307" y="135267"/>
                  <a:pt x="53375" y="132359"/>
                </a:cubicBezTo>
                <a:cubicBezTo>
                  <a:pt x="53381" y="132065"/>
                  <a:pt x="53340" y="131770"/>
                  <a:pt x="53332" y="131476"/>
                </a:cubicBezTo>
                <a:cubicBezTo>
                  <a:pt x="53268" y="128824"/>
                  <a:pt x="52531" y="126295"/>
                  <a:pt x="51578" y="123882"/>
                </a:cubicBezTo>
                <a:cubicBezTo>
                  <a:pt x="50796" y="121899"/>
                  <a:pt x="50430" y="119937"/>
                  <a:pt x="50529" y="117846"/>
                </a:cubicBezTo>
                <a:cubicBezTo>
                  <a:pt x="50539" y="117649"/>
                  <a:pt x="50533" y="117452"/>
                  <a:pt x="50524" y="117256"/>
                </a:cubicBezTo>
                <a:cubicBezTo>
                  <a:pt x="50491" y="116556"/>
                  <a:pt x="50618" y="115910"/>
                  <a:pt x="50921" y="115258"/>
                </a:cubicBezTo>
                <a:cubicBezTo>
                  <a:pt x="51228" y="114597"/>
                  <a:pt x="51421" y="113871"/>
                  <a:pt x="51573" y="113152"/>
                </a:cubicBezTo>
                <a:cubicBezTo>
                  <a:pt x="51891" y="111659"/>
                  <a:pt x="52165" y="110158"/>
                  <a:pt x="52427" y="108652"/>
                </a:cubicBezTo>
                <a:cubicBezTo>
                  <a:pt x="52900" y="105932"/>
                  <a:pt x="53238" y="103192"/>
                  <a:pt x="53231" y="100428"/>
                </a:cubicBezTo>
                <a:cubicBezTo>
                  <a:pt x="53224" y="98264"/>
                  <a:pt x="53087" y="96100"/>
                  <a:pt x="52997" y="93937"/>
                </a:cubicBezTo>
                <a:cubicBezTo>
                  <a:pt x="52974" y="93399"/>
                  <a:pt x="52915" y="92865"/>
                  <a:pt x="52874" y="92349"/>
                </a:cubicBezTo>
                <a:cubicBezTo>
                  <a:pt x="52576" y="92233"/>
                  <a:pt x="52335" y="92139"/>
                  <a:pt x="51800" y="91932"/>
                </a:cubicBezTo>
                <a:cubicBezTo>
                  <a:pt x="52336" y="91633"/>
                  <a:pt x="52678" y="91443"/>
                  <a:pt x="52944" y="91295"/>
                </a:cubicBezTo>
                <a:cubicBezTo>
                  <a:pt x="52793" y="89440"/>
                  <a:pt x="52845" y="87745"/>
                  <a:pt x="52223" y="86169"/>
                </a:cubicBezTo>
                <a:cubicBezTo>
                  <a:pt x="51629" y="84664"/>
                  <a:pt x="51444" y="83134"/>
                  <a:pt x="51591" y="81542"/>
                </a:cubicBezTo>
                <a:cubicBezTo>
                  <a:pt x="51621" y="81248"/>
                  <a:pt x="51626" y="80951"/>
                  <a:pt x="51607" y="80656"/>
                </a:cubicBezTo>
                <a:cubicBezTo>
                  <a:pt x="51587" y="80366"/>
                  <a:pt x="51587" y="80044"/>
                  <a:pt x="51462" y="79795"/>
                </a:cubicBezTo>
                <a:cubicBezTo>
                  <a:pt x="50870" y="78611"/>
                  <a:pt x="50992" y="77389"/>
                  <a:pt x="51298" y="76194"/>
                </a:cubicBezTo>
                <a:cubicBezTo>
                  <a:pt x="51472" y="75520"/>
                  <a:pt x="51420" y="74941"/>
                  <a:pt x="51142" y="74340"/>
                </a:cubicBezTo>
                <a:cubicBezTo>
                  <a:pt x="50813" y="73628"/>
                  <a:pt x="50486" y="72912"/>
                  <a:pt x="50133" y="72138"/>
                </a:cubicBezTo>
                <a:cubicBezTo>
                  <a:pt x="50955" y="70978"/>
                  <a:pt x="50798" y="69642"/>
                  <a:pt x="50695" y="68322"/>
                </a:cubicBezTo>
                <a:cubicBezTo>
                  <a:pt x="50611" y="67246"/>
                  <a:pt x="50466" y="66176"/>
                  <a:pt x="50372" y="65101"/>
                </a:cubicBezTo>
                <a:cubicBezTo>
                  <a:pt x="50300" y="64279"/>
                  <a:pt x="50479" y="63421"/>
                  <a:pt x="49932" y="62676"/>
                </a:cubicBezTo>
                <a:cubicBezTo>
                  <a:pt x="49829" y="62535"/>
                  <a:pt x="49821" y="62294"/>
                  <a:pt x="49834" y="62106"/>
                </a:cubicBezTo>
                <a:cubicBezTo>
                  <a:pt x="49863" y="61715"/>
                  <a:pt x="49890" y="61322"/>
                  <a:pt x="49916" y="60930"/>
                </a:cubicBezTo>
                <a:cubicBezTo>
                  <a:pt x="50062" y="61000"/>
                  <a:pt x="50214" y="61059"/>
                  <a:pt x="50371" y="61105"/>
                </a:cubicBezTo>
                <a:cubicBezTo>
                  <a:pt x="50685" y="61472"/>
                  <a:pt x="50901" y="61957"/>
                  <a:pt x="51213" y="62328"/>
                </a:cubicBezTo>
                <a:cubicBezTo>
                  <a:pt x="51243" y="62363"/>
                  <a:pt x="51273" y="62395"/>
                  <a:pt x="51303" y="62430"/>
                </a:cubicBezTo>
                <a:cubicBezTo>
                  <a:pt x="51407" y="63096"/>
                  <a:pt x="51712" y="63693"/>
                  <a:pt x="52131" y="64261"/>
                </a:cubicBezTo>
                <a:cubicBezTo>
                  <a:pt x="52697" y="65027"/>
                  <a:pt x="53446" y="65577"/>
                  <a:pt x="54252" y="66054"/>
                </a:cubicBezTo>
                <a:cubicBezTo>
                  <a:pt x="54453" y="66172"/>
                  <a:pt x="54712" y="66225"/>
                  <a:pt x="54948" y="66247"/>
                </a:cubicBezTo>
                <a:cubicBezTo>
                  <a:pt x="54985" y="66251"/>
                  <a:pt x="55022" y="66253"/>
                  <a:pt x="55058" y="66253"/>
                </a:cubicBezTo>
                <a:cubicBezTo>
                  <a:pt x="55183" y="66253"/>
                  <a:pt x="55303" y="66226"/>
                  <a:pt x="55381" y="66135"/>
                </a:cubicBezTo>
                <a:cubicBezTo>
                  <a:pt x="55415" y="66138"/>
                  <a:pt x="55450" y="66139"/>
                  <a:pt x="55484" y="66139"/>
                </a:cubicBezTo>
                <a:cubicBezTo>
                  <a:pt x="55731" y="66139"/>
                  <a:pt x="55971" y="66077"/>
                  <a:pt x="56206" y="65978"/>
                </a:cubicBezTo>
                <a:cubicBezTo>
                  <a:pt x="56235" y="65979"/>
                  <a:pt x="56264" y="65980"/>
                  <a:pt x="56293" y="65980"/>
                </a:cubicBezTo>
                <a:cubicBezTo>
                  <a:pt x="57024" y="65980"/>
                  <a:pt x="57772" y="65650"/>
                  <a:pt x="58435" y="65393"/>
                </a:cubicBezTo>
                <a:cubicBezTo>
                  <a:pt x="58860" y="65228"/>
                  <a:pt x="59360" y="64999"/>
                  <a:pt x="59594" y="64627"/>
                </a:cubicBezTo>
                <a:cubicBezTo>
                  <a:pt x="59706" y="64570"/>
                  <a:pt x="59817" y="64508"/>
                  <a:pt x="59929" y="64440"/>
                </a:cubicBezTo>
                <a:cubicBezTo>
                  <a:pt x="60388" y="64166"/>
                  <a:pt x="60662" y="63822"/>
                  <a:pt x="60716" y="63277"/>
                </a:cubicBezTo>
                <a:cubicBezTo>
                  <a:pt x="60732" y="63101"/>
                  <a:pt x="60936" y="62951"/>
                  <a:pt x="61006" y="62770"/>
                </a:cubicBezTo>
                <a:cubicBezTo>
                  <a:pt x="61549" y="61398"/>
                  <a:pt x="61776" y="60016"/>
                  <a:pt x="60943" y="58677"/>
                </a:cubicBezTo>
                <a:cubicBezTo>
                  <a:pt x="60574" y="58082"/>
                  <a:pt x="60595" y="57459"/>
                  <a:pt x="60652" y="56821"/>
                </a:cubicBezTo>
                <a:cubicBezTo>
                  <a:pt x="60674" y="56581"/>
                  <a:pt x="60790" y="56349"/>
                  <a:pt x="60845" y="56111"/>
                </a:cubicBezTo>
                <a:cubicBezTo>
                  <a:pt x="60980" y="55519"/>
                  <a:pt x="60792" y="55019"/>
                  <a:pt x="60302" y="54687"/>
                </a:cubicBezTo>
                <a:cubicBezTo>
                  <a:pt x="59904" y="54416"/>
                  <a:pt x="59451" y="54226"/>
                  <a:pt x="58949" y="53965"/>
                </a:cubicBezTo>
                <a:cubicBezTo>
                  <a:pt x="58842" y="53599"/>
                  <a:pt x="58682" y="53183"/>
                  <a:pt x="58607" y="52753"/>
                </a:cubicBezTo>
                <a:cubicBezTo>
                  <a:pt x="58524" y="52270"/>
                  <a:pt x="58470" y="51772"/>
                  <a:pt x="58488" y="51283"/>
                </a:cubicBezTo>
                <a:cubicBezTo>
                  <a:pt x="58557" y="49363"/>
                  <a:pt x="58543" y="47429"/>
                  <a:pt x="58780" y="45530"/>
                </a:cubicBezTo>
                <a:cubicBezTo>
                  <a:pt x="59035" y="43459"/>
                  <a:pt x="58865" y="41399"/>
                  <a:pt x="58920" y="39336"/>
                </a:cubicBezTo>
                <a:cubicBezTo>
                  <a:pt x="58924" y="39188"/>
                  <a:pt x="58915" y="39040"/>
                  <a:pt x="58893" y="38894"/>
                </a:cubicBezTo>
                <a:cubicBezTo>
                  <a:pt x="58669" y="37449"/>
                  <a:pt x="58477" y="35996"/>
                  <a:pt x="58204" y="34560"/>
                </a:cubicBezTo>
                <a:cubicBezTo>
                  <a:pt x="57861" y="32742"/>
                  <a:pt x="57268" y="31043"/>
                  <a:pt x="55573" y="29990"/>
                </a:cubicBezTo>
                <a:cubicBezTo>
                  <a:pt x="55448" y="29913"/>
                  <a:pt x="55343" y="29804"/>
                  <a:pt x="55234" y="29705"/>
                </a:cubicBezTo>
                <a:cubicBezTo>
                  <a:pt x="54364" y="28919"/>
                  <a:pt x="53348" y="28541"/>
                  <a:pt x="52180" y="28372"/>
                </a:cubicBezTo>
                <a:cubicBezTo>
                  <a:pt x="51029" y="28204"/>
                  <a:pt x="49902" y="27880"/>
                  <a:pt x="48822" y="27366"/>
                </a:cubicBezTo>
                <a:cubicBezTo>
                  <a:pt x="47604" y="26788"/>
                  <a:pt x="46584" y="25947"/>
                  <a:pt x="45494" y="25194"/>
                </a:cubicBezTo>
                <a:cubicBezTo>
                  <a:pt x="45058" y="24891"/>
                  <a:pt x="44642" y="24557"/>
                  <a:pt x="44189" y="24216"/>
                </a:cubicBezTo>
                <a:cubicBezTo>
                  <a:pt x="44419" y="23749"/>
                  <a:pt x="44578" y="23333"/>
                  <a:pt x="44813" y="22967"/>
                </a:cubicBezTo>
                <a:cubicBezTo>
                  <a:pt x="45811" y="21414"/>
                  <a:pt x="46388" y="19698"/>
                  <a:pt x="46858" y="17927"/>
                </a:cubicBezTo>
                <a:cubicBezTo>
                  <a:pt x="47349" y="16090"/>
                  <a:pt x="47385" y="14218"/>
                  <a:pt x="47258" y="12355"/>
                </a:cubicBezTo>
                <a:cubicBezTo>
                  <a:pt x="47182" y="11236"/>
                  <a:pt x="46817" y="10139"/>
                  <a:pt x="46581" y="9034"/>
                </a:cubicBezTo>
                <a:cubicBezTo>
                  <a:pt x="46547" y="8874"/>
                  <a:pt x="46481" y="8751"/>
                  <a:pt x="46370" y="8677"/>
                </a:cubicBezTo>
                <a:cubicBezTo>
                  <a:pt x="46312" y="8449"/>
                  <a:pt x="46253" y="8229"/>
                  <a:pt x="46195" y="8016"/>
                </a:cubicBezTo>
                <a:cubicBezTo>
                  <a:pt x="46197" y="8005"/>
                  <a:pt x="46199" y="7993"/>
                  <a:pt x="46202" y="7982"/>
                </a:cubicBezTo>
                <a:cubicBezTo>
                  <a:pt x="46195" y="7982"/>
                  <a:pt x="46190" y="7981"/>
                  <a:pt x="46185" y="7979"/>
                </a:cubicBezTo>
                <a:cubicBezTo>
                  <a:pt x="46172" y="7928"/>
                  <a:pt x="46158" y="7875"/>
                  <a:pt x="46144" y="7825"/>
                </a:cubicBezTo>
                <a:cubicBezTo>
                  <a:pt x="46056" y="7498"/>
                  <a:pt x="45909" y="7203"/>
                  <a:pt x="45739" y="6918"/>
                </a:cubicBezTo>
                <a:cubicBezTo>
                  <a:pt x="45453" y="5728"/>
                  <a:pt x="45068" y="4656"/>
                  <a:pt x="44072" y="3781"/>
                </a:cubicBezTo>
                <a:cubicBezTo>
                  <a:pt x="43254" y="2361"/>
                  <a:pt x="42141" y="1170"/>
                  <a:pt x="40626" y="293"/>
                </a:cubicBezTo>
                <a:cubicBezTo>
                  <a:pt x="40380" y="150"/>
                  <a:pt x="40076" y="52"/>
                  <a:pt x="39793" y="37"/>
                </a:cubicBezTo>
                <a:cubicBezTo>
                  <a:pt x="39383" y="14"/>
                  <a:pt x="38975" y="0"/>
                  <a:pt x="38571" y="0"/>
                </a:cubicBezTo>
                <a:close/>
              </a:path>
            </a:pathLst>
          </a:custGeom>
          <a:solidFill>
            <a:schemeClr val="accent4">
              <a:lumMod val="75000"/>
              <a:alpha val="36160"/>
            </a:scheme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708;p30">
            <a:extLst>
              <a:ext uri="{FF2B5EF4-FFF2-40B4-BE49-F238E27FC236}">
                <a16:creationId xmlns:a16="http://schemas.microsoft.com/office/drawing/2014/main" id="{A7231F44-B072-4141-AEAD-BCD05C4D98F5}"/>
              </a:ext>
            </a:extLst>
          </p:cNvPr>
          <p:cNvSpPr/>
          <p:nvPr/>
        </p:nvSpPr>
        <p:spPr>
          <a:xfrm>
            <a:off x="1319881" y="998412"/>
            <a:ext cx="4719200" cy="12438133"/>
          </a:xfrm>
          <a:custGeom>
            <a:avLst/>
            <a:gdLst/>
            <a:ahLst/>
            <a:cxnLst/>
            <a:rect l="l" t="t" r="r" b="b"/>
            <a:pathLst>
              <a:path w="70788" h="186572" extrusionOk="0">
                <a:moveTo>
                  <a:pt x="43583" y="0"/>
                </a:moveTo>
                <a:cubicBezTo>
                  <a:pt x="43177" y="0"/>
                  <a:pt x="42701" y="148"/>
                  <a:pt x="42392" y="391"/>
                </a:cubicBezTo>
                <a:cubicBezTo>
                  <a:pt x="41963" y="727"/>
                  <a:pt x="41523" y="859"/>
                  <a:pt x="41051" y="859"/>
                </a:cubicBezTo>
                <a:cubicBezTo>
                  <a:pt x="40892" y="859"/>
                  <a:pt x="40730" y="844"/>
                  <a:pt x="40563" y="817"/>
                </a:cubicBezTo>
                <a:cubicBezTo>
                  <a:pt x="40390" y="789"/>
                  <a:pt x="40224" y="775"/>
                  <a:pt x="40063" y="775"/>
                </a:cubicBezTo>
                <a:cubicBezTo>
                  <a:pt x="39102" y="775"/>
                  <a:pt x="38342" y="1259"/>
                  <a:pt x="37608" y="1937"/>
                </a:cubicBezTo>
                <a:cubicBezTo>
                  <a:pt x="36149" y="3284"/>
                  <a:pt x="35094" y="4910"/>
                  <a:pt x="34137" y="6619"/>
                </a:cubicBezTo>
                <a:cubicBezTo>
                  <a:pt x="33719" y="7364"/>
                  <a:pt x="33375" y="8133"/>
                  <a:pt x="33278" y="9003"/>
                </a:cubicBezTo>
                <a:cubicBezTo>
                  <a:pt x="33249" y="9264"/>
                  <a:pt x="33030" y="9504"/>
                  <a:pt x="32915" y="9725"/>
                </a:cubicBezTo>
                <a:cubicBezTo>
                  <a:pt x="32290" y="9565"/>
                  <a:pt x="31764" y="9370"/>
                  <a:pt x="31222" y="9308"/>
                </a:cubicBezTo>
                <a:cubicBezTo>
                  <a:pt x="30845" y="9264"/>
                  <a:pt x="30466" y="9242"/>
                  <a:pt x="30087" y="9242"/>
                </a:cubicBezTo>
                <a:cubicBezTo>
                  <a:pt x="29820" y="9242"/>
                  <a:pt x="29552" y="9253"/>
                  <a:pt x="29286" y="9275"/>
                </a:cubicBezTo>
                <a:cubicBezTo>
                  <a:pt x="27833" y="9389"/>
                  <a:pt x="27130" y="10470"/>
                  <a:pt x="27048" y="11831"/>
                </a:cubicBezTo>
                <a:cubicBezTo>
                  <a:pt x="27014" y="12417"/>
                  <a:pt x="27120" y="13026"/>
                  <a:pt x="27253" y="13604"/>
                </a:cubicBezTo>
                <a:cubicBezTo>
                  <a:pt x="27498" y="14677"/>
                  <a:pt x="27844" y="15726"/>
                  <a:pt x="28076" y="16800"/>
                </a:cubicBezTo>
                <a:cubicBezTo>
                  <a:pt x="28190" y="17329"/>
                  <a:pt x="28310" y="17950"/>
                  <a:pt x="28141" y="18427"/>
                </a:cubicBezTo>
                <a:cubicBezTo>
                  <a:pt x="27639" y="19856"/>
                  <a:pt x="26964" y="21212"/>
                  <a:pt x="25433" y="21848"/>
                </a:cubicBezTo>
                <a:cubicBezTo>
                  <a:pt x="24463" y="22250"/>
                  <a:pt x="23483" y="22627"/>
                  <a:pt x="22512" y="23025"/>
                </a:cubicBezTo>
                <a:cubicBezTo>
                  <a:pt x="22350" y="23092"/>
                  <a:pt x="22210" y="23212"/>
                  <a:pt x="21993" y="23351"/>
                </a:cubicBezTo>
                <a:cubicBezTo>
                  <a:pt x="22314" y="23692"/>
                  <a:pt x="22635" y="23807"/>
                  <a:pt x="22964" y="23807"/>
                </a:cubicBezTo>
                <a:cubicBezTo>
                  <a:pt x="23119" y="23807"/>
                  <a:pt x="23276" y="23782"/>
                  <a:pt x="23436" y="23743"/>
                </a:cubicBezTo>
                <a:cubicBezTo>
                  <a:pt x="23951" y="23614"/>
                  <a:pt x="24458" y="23451"/>
                  <a:pt x="24953" y="23256"/>
                </a:cubicBezTo>
                <a:cubicBezTo>
                  <a:pt x="26877" y="23224"/>
                  <a:pt x="28595" y="22920"/>
                  <a:pt x="30173" y="21660"/>
                </a:cubicBezTo>
                <a:cubicBezTo>
                  <a:pt x="30374" y="21500"/>
                  <a:pt x="30574" y="21340"/>
                  <a:pt x="30775" y="21179"/>
                </a:cubicBezTo>
                <a:cubicBezTo>
                  <a:pt x="30917" y="21145"/>
                  <a:pt x="31046" y="21055"/>
                  <a:pt x="31129" y="20894"/>
                </a:cubicBezTo>
                <a:cubicBezTo>
                  <a:pt x="31191" y="20845"/>
                  <a:pt x="31254" y="20796"/>
                  <a:pt x="31314" y="20746"/>
                </a:cubicBezTo>
                <a:lnTo>
                  <a:pt x="31314" y="20746"/>
                </a:lnTo>
                <a:cubicBezTo>
                  <a:pt x="31269" y="20799"/>
                  <a:pt x="31226" y="20853"/>
                  <a:pt x="31180" y="20905"/>
                </a:cubicBezTo>
                <a:cubicBezTo>
                  <a:pt x="30803" y="21329"/>
                  <a:pt x="30306" y="21622"/>
                  <a:pt x="29917" y="22025"/>
                </a:cubicBezTo>
                <a:cubicBezTo>
                  <a:pt x="29567" y="22295"/>
                  <a:pt x="29216" y="22563"/>
                  <a:pt x="28861" y="22825"/>
                </a:cubicBezTo>
                <a:cubicBezTo>
                  <a:pt x="28749" y="22884"/>
                  <a:pt x="28644" y="22957"/>
                  <a:pt x="28547" y="23039"/>
                </a:cubicBezTo>
                <a:cubicBezTo>
                  <a:pt x="28538" y="23046"/>
                  <a:pt x="28538" y="23055"/>
                  <a:pt x="28535" y="23065"/>
                </a:cubicBezTo>
                <a:cubicBezTo>
                  <a:pt x="28455" y="23123"/>
                  <a:pt x="28378" y="23183"/>
                  <a:pt x="28297" y="23240"/>
                </a:cubicBezTo>
                <a:cubicBezTo>
                  <a:pt x="27446" y="23846"/>
                  <a:pt x="26491" y="24349"/>
                  <a:pt x="25431" y="24446"/>
                </a:cubicBezTo>
                <a:cubicBezTo>
                  <a:pt x="25278" y="24460"/>
                  <a:pt x="23369" y="24463"/>
                  <a:pt x="23369" y="24464"/>
                </a:cubicBezTo>
                <a:lnTo>
                  <a:pt x="23369" y="24464"/>
                </a:lnTo>
                <a:cubicBezTo>
                  <a:pt x="23356" y="24305"/>
                  <a:pt x="23239" y="24225"/>
                  <a:pt x="23122" y="24225"/>
                </a:cubicBezTo>
                <a:cubicBezTo>
                  <a:pt x="23005" y="24225"/>
                  <a:pt x="22888" y="24305"/>
                  <a:pt x="22875" y="24464"/>
                </a:cubicBezTo>
                <a:cubicBezTo>
                  <a:pt x="22861" y="24552"/>
                  <a:pt x="22849" y="24640"/>
                  <a:pt x="22835" y="24728"/>
                </a:cubicBezTo>
                <a:cubicBezTo>
                  <a:pt x="22804" y="24875"/>
                  <a:pt x="22876" y="25063"/>
                  <a:pt x="23042" y="25093"/>
                </a:cubicBezTo>
                <a:cubicBezTo>
                  <a:pt x="23927" y="25255"/>
                  <a:pt x="24708" y="25392"/>
                  <a:pt x="25478" y="25392"/>
                </a:cubicBezTo>
                <a:cubicBezTo>
                  <a:pt x="26255" y="25392"/>
                  <a:pt x="27019" y="25253"/>
                  <a:pt x="27865" y="24860"/>
                </a:cubicBezTo>
                <a:cubicBezTo>
                  <a:pt x="29721" y="23995"/>
                  <a:pt x="31200" y="22364"/>
                  <a:pt x="32672" y="20998"/>
                </a:cubicBezTo>
                <a:cubicBezTo>
                  <a:pt x="32794" y="20885"/>
                  <a:pt x="32812" y="20737"/>
                  <a:pt x="32774" y="20602"/>
                </a:cubicBezTo>
                <a:cubicBezTo>
                  <a:pt x="33093" y="20257"/>
                  <a:pt x="33381" y="19885"/>
                  <a:pt x="33636" y="19490"/>
                </a:cubicBezTo>
                <a:cubicBezTo>
                  <a:pt x="33920" y="19747"/>
                  <a:pt x="34239" y="19960"/>
                  <a:pt x="34584" y="20129"/>
                </a:cubicBezTo>
                <a:cubicBezTo>
                  <a:pt x="34874" y="20270"/>
                  <a:pt x="35194" y="20559"/>
                  <a:pt x="35288" y="20849"/>
                </a:cubicBezTo>
                <a:cubicBezTo>
                  <a:pt x="35520" y="21555"/>
                  <a:pt x="35713" y="22298"/>
                  <a:pt x="35763" y="23035"/>
                </a:cubicBezTo>
                <a:cubicBezTo>
                  <a:pt x="35831" y="24032"/>
                  <a:pt x="35821" y="25044"/>
                  <a:pt x="35716" y="26037"/>
                </a:cubicBezTo>
                <a:cubicBezTo>
                  <a:pt x="35609" y="27032"/>
                  <a:pt x="35358" y="28044"/>
                  <a:pt x="34547" y="28727"/>
                </a:cubicBezTo>
                <a:cubicBezTo>
                  <a:pt x="33479" y="29628"/>
                  <a:pt x="32158" y="30016"/>
                  <a:pt x="30801" y="30093"/>
                </a:cubicBezTo>
                <a:cubicBezTo>
                  <a:pt x="29677" y="30157"/>
                  <a:pt x="28549" y="30186"/>
                  <a:pt x="27420" y="30186"/>
                </a:cubicBezTo>
                <a:cubicBezTo>
                  <a:pt x="26703" y="30186"/>
                  <a:pt x="25986" y="30174"/>
                  <a:pt x="25270" y="30152"/>
                </a:cubicBezTo>
                <a:cubicBezTo>
                  <a:pt x="25181" y="30149"/>
                  <a:pt x="25093" y="30148"/>
                  <a:pt x="25005" y="30148"/>
                </a:cubicBezTo>
                <a:cubicBezTo>
                  <a:pt x="22983" y="30148"/>
                  <a:pt x="21169" y="30866"/>
                  <a:pt x="19362" y="31650"/>
                </a:cubicBezTo>
                <a:cubicBezTo>
                  <a:pt x="19187" y="31725"/>
                  <a:pt x="19030" y="31850"/>
                  <a:pt x="18884" y="31983"/>
                </a:cubicBezTo>
                <a:cubicBezTo>
                  <a:pt x="18575" y="32086"/>
                  <a:pt x="18265" y="32185"/>
                  <a:pt x="17962" y="32306"/>
                </a:cubicBezTo>
                <a:lnTo>
                  <a:pt x="17868" y="32343"/>
                </a:lnTo>
                <a:cubicBezTo>
                  <a:pt x="17762" y="32282"/>
                  <a:pt x="17669" y="32258"/>
                  <a:pt x="17586" y="32258"/>
                </a:cubicBezTo>
                <a:cubicBezTo>
                  <a:pt x="17421" y="32258"/>
                  <a:pt x="17299" y="32355"/>
                  <a:pt x="17194" y="32439"/>
                </a:cubicBezTo>
                <a:cubicBezTo>
                  <a:pt x="16258" y="33189"/>
                  <a:pt x="15349" y="33962"/>
                  <a:pt x="14659" y="34972"/>
                </a:cubicBezTo>
                <a:cubicBezTo>
                  <a:pt x="13458" y="36729"/>
                  <a:pt x="11933" y="38160"/>
                  <a:pt x="10103" y="39248"/>
                </a:cubicBezTo>
                <a:cubicBezTo>
                  <a:pt x="9030" y="39885"/>
                  <a:pt x="7983" y="40623"/>
                  <a:pt x="6827" y="41049"/>
                </a:cubicBezTo>
                <a:cubicBezTo>
                  <a:pt x="5608" y="41497"/>
                  <a:pt x="4622" y="42391"/>
                  <a:pt x="3350" y="42695"/>
                </a:cubicBezTo>
                <a:cubicBezTo>
                  <a:pt x="3330" y="42699"/>
                  <a:pt x="3319" y="42731"/>
                  <a:pt x="3307" y="42770"/>
                </a:cubicBezTo>
                <a:cubicBezTo>
                  <a:pt x="3013" y="42833"/>
                  <a:pt x="2729" y="42934"/>
                  <a:pt x="2463" y="43069"/>
                </a:cubicBezTo>
                <a:cubicBezTo>
                  <a:pt x="2463" y="43044"/>
                  <a:pt x="2463" y="43021"/>
                  <a:pt x="2464" y="42995"/>
                </a:cubicBezTo>
                <a:lnTo>
                  <a:pt x="2464" y="42995"/>
                </a:lnTo>
                <a:cubicBezTo>
                  <a:pt x="2193" y="43141"/>
                  <a:pt x="1964" y="43187"/>
                  <a:pt x="1870" y="43327"/>
                </a:cubicBezTo>
                <a:cubicBezTo>
                  <a:pt x="1363" y="44068"/>
                  <a:pt x="880" y="44827"/>
                  <a:pt x="411" y="45595"/>
                </a:cubicBezTo>
                <a:cubicBezTo>
                  <a:pt x="285" y="45802"/>
                  <a:pt x="194" y="46055"/>
                  <a:pt x="171" y="46295"/>
                </a:cubicBezTo>
                <a:cubicBezTo>
                  <a:pt x="0" y="48046"/>
                  <a:pt x="21" y="49803"/>
                  <a:pt x="454" y="51511"/>
                </a:cubicBezTo>
                <a:cubicBezTo>
                  <a:pt x="1201" y="54471"/>
                  <a:pt x="2855" y="56980"/>
                  <a:pt x="4559" y="59457"/>
                </a:cubicBezTo>
                <a:cubicBezTo>
                  <a:pt x="4671" y="59619"/>
                  <a:pt x="4810" y="59775"/>
                  <a:pt x="4968" y="59892"/>
                </a:cubicBezTo>
                <a:cubicBezTo>
                  <a:pt x="6082" y="60715"/>
                  <a:pt x="6687" y="61947"/>
                  <a:pt x="7497" y="62911"/>
                </a:cubicBezTo>
                <a:cubicBezTo>
                  <a:pt x="7431" y="63651"/>
                  <a:pt x="7323" y="64294"/>
                  <a:pt x="7328" y="64939"/>
                </a:cubicBezTo>
                <a:cubicBezTo>
                  <a:pt x="7334" y="65731"/>
                  <a:pt x="7056" y="66367"/>
                  <a:pt x="6592" y="66994"/>
                </a:cubicBezTo>
                <a:cubicBezTo>
                  <a:pt x="5555" y="68392"/>
                  <a:pt x="5588" y="68402"/>
                  <a:pt x="6246" y="69953"/>
                </a:cubicBezTo>
                <a:cubicBezTo>
                  <a:pt x="6410" y="70337"/>
                  <a:pt x="6614" y="70658"/>
                  <a:pt x="6970" y="70874"/>
                </a:cubicBezTo>
                <a:cubicBezTo>
                  <a:pt x="7654" y="71288"/>
                  <a:pt x="8308" y="71767"/>
                  <a:pt x="9033" y="72090"/>
                </a:cubicBezTo>
                <a:cubicBezTo>
                  <a:pt x="9585" y="72335"/>
                  <a:pt x="10158" y="72593"/>
                  <a:pt x="10762" y="72613"/>
                </a:cubicBezTo>
                <a:cubicBezTo>
                  <a:pt x="10862" y="72684"/>
                  <a:pt x="10976" y="72730"/>
                  <a:pt x="11095" y="72730"/>
                </a:cubicBezTo>
                <a:cubicBezTo>
                  <a:pt x="11108" y="72730"/>
                  <a:pt x="11121" y="72729"/>
                  <a:pt x="11134" y="72728"/>
                </a:cubicBezTo>
                <a:cubicBezTo>
                  <a:pt x="11561" y="72696"/>
                  <a:pt x="12093" y="72648"/>
                  <a:pt x="12397" y="72292"/>
                </a:cubicBezTo>
                <a:cubicBezTo>
                  <a:pt x="12398" y="72290"/>
                  <a:pt x="12400" y="72287"/>
                  <a:pt x="12401" y="72286"/>
                </a:cubicBezTo>
                <a:cubicBezTo>
                  <a:pt x="12478" y="72353"/>
                  <a:pt x="12574" y="72385"/>
                  <a:pt x="12669" y="72385"/>
                </a:cubicBezTo>
                <a:cubicBezTo>
                  <a:pt x="12788" y="72385"/>
                  <a:pt x="12907" y="72333"/>
                  <a:pt x="12989" y="72232"/>
                </a:cubicBezTo>
                <a:cubicBezTo>
                  <a:pt x="13078" y="72121"/>
                  <a:pt x="13096" y="71824"/>
                  <a:pt x="13011" y="71723"/>
                </a:cubicBezTo>
                <a:cubicBezTo>
                  <a:pt x="12969" y="71672"/>
                  <a:pt x="12924" y="71623"/>
                  <a:pt x="12881" y="71572"/>
                </a:cubicBezTo>
                <a:cubicBezTo>
                  <a:pt x="13076" y="71281"/>
                  <a:pt x="13305" y="71062"/>
                  <a:pt x="13842" y="71031"/>
                </a:cubicBezTo>
                <a:cubicBezTo>
                  <a:pt x="14379" y="70998"/>
                  <a:pt x="14758" y="70973"/>
                  <a:pt x="15232" y="70703"/>
                </a:cubicBezTo>
                <a:cubicBezTo>
                  <a:pt x="15398" y="70609"/>
                  <a:pt x="15548" y="70527"/>
                  <a:pt x="15693" y="70451"/>
                </a:cubicBezTo>
                <a:lnTo>
                  <a:pt x="15693" y="70451"/>
                </a:lnTo>
                <a:cubicBezTo>
                  <a:pt x="15692" y="70470"/>
                  <a:pt x="15688" y="70490"/>
                  <a:pt x="15688" y="70508"/>
                </a:cubicBezTo>
                <a:cubicBezTo>
                  <a:pt x="15571" y="70563"/>
                  <a:pt x="15449" y="70624"/>
                  <a:pt x="15197" y="70746"/>
                </a:cubicBezTo>
                <a:cubicBezTo>
                  <a:pt x="15449" y="70822"/>
                  <a:pt x="15635" y="70932"/>
                  <a:pt x="15775" y="70932"/>
                </a:cubicBezTo>
                <a:cubicBezTo>
                  <a:pt x="15798" y="70932"/>
                  <a:pt x="15819" y="70929"/>
                  <a:pt x="15840" y="70923"/>
                </a:cubicBezTo>
                <a:cubicBezTo>
                  <a:pt x="16115" y="70835"/>
                  <a:pt x="16361" y="70650"/>
                  <a:pt x="16611" y="70492"/>
                </a:cubicBezTo>
                <a:cubicBezTo>
                  <a:pt x="16683" y="70446"/>
                  <a:pt x="16771" y="70441"/>
                  <a:pt x="16862" y="70441"/>
                </a:cubicBezTo>
                <a:cubicBezTo>
                  <a:pt x="16888" y="70441"/>
                  <a:pt x="16914" y="70442"/>
                  <a:pt x="16940" y="70442"/>
                </a:cubicBezTo>
                <a:cubicBezTo>
                  <a:pt x="17122" y="70442"/>
                  <a:pt x="17303" y="70422"/>
                  <a:pt x="17388" y="70110"/>
                </a:cubicBezTo>
                <a:cubicBezTo>
                  <a:pt x="17207" y="70082"/>
                  <a:pt x="17019" y="70072"/>
                  <a:pt x="16839" y="70048"/>
                </a:cubicBezTo>
                <a:cubicBezTo>
                  <a:pt x="17104" y="70003"/>
                  <a:pt x="17373" y="69982"/>
                  <a:pt x="17643" y="69982"/>
                </a:cubicBezTo>
                <a:cubicBezTo>
                  <a:pt x="17776" y="69980"/>
                  <a:pt x="17906" y="69936"/>
                  <a:pt x="18012" y="69857"/>
                </a:cubicBezTo>
                <a:cubicBezTo>
                  <a:pt x="18070" y="69904"/>
                  <a:pt x="18126" y="69951"/>
                  <a:pt x="18183" y="69995"/>
                </a:cubicBezTo>
                <a:cubicBezTo>
                  <a:pt x="18252" y="70048"/>
                  <a:pt x="18325" y="70080"/>
                  <a:pt x="18400" y="70080"/>
                </a:cubicBezTo>
                <a:cubicBezTo>
                  <a:pt x="18512" y="70080"/>
                  <a:pt x="18630" y="70008"/>
                  <a:pt x="18746" y="69827"/>
                </a:cubicBezTo>
                <a:cubicBezTo>
                  <a:pt x="18298" y="69241"/>
                  <a:pt x="18324" y="68538"/>
                  <a:pt x="18413" y="67783"/>
                </a:cubicBezTo>
                <a:cubicBezTo>
                  <a:pt x="18519" y="66893"/>
                  <a:pt x="18453" y="65985"/>
                  <a:pt x="18476" y="65084"/>
                </a:cubicBezTo>
                <a:cubicBezTo>
                  <a:pt x="18495" y="64347"/>
                  <a:pt x="18110" y="63851"/>
                  <a:pt x="17526" y="63494"/>
                </a:cubicBezTo>
                <a:cubicBezTo>
                  <a:pt x="17232" y="63313"/>
                  <a:pt x="16884" y="63224"/>
                  <a:pt x="16569" y="63074"/>
                </a:cubicBezTo>
                <a:cubicBezTo>
                  <a:pt x="16253" y="62925"/>
                  <a:pt x="15923" y="62792"/>
                  <a:pt x="15651" y="62584"/>
                </a:cubicBezTo>
                <a:cubicBezTo>
                  <a:pt x="15180" y="62225"/>
                  <a:pt x="14761" y="61795"/>
                  <a:pt x="14296" y="61427"/>
                </a:cubicBezTo>
                <a:cubicBezTo>
                  <a:pt x="13801" y="61034"/>
                  <a:pt x="13466" y="60590"/>
                  <a:pt x="13471" y="59915"/>
                </a:cubicBezTo>
                <a:cubicBezTo>
                  <a:pt x="13474" y="59525"/>
                  <a:pt x="13405" y="59120"/>
                  <a:pt x="13293" y="58743"/>
                </a:cubicBezTo>
                <a:cubicBezTo>
                  <a:pt x="12867" y="57287"/>
                  <a:pt x="12739" y="55800"/>
                  <a:pt x="12749" y="54291"/>
                </a:cubicBezTo>
                <a:cubicBezTo>
                  <a:pt x="12756" y="53090"/>
                  <a:pt x="12745" y="51890"/>
                  <a:pt x="12726" y="50689"/>
                </a:cubicBezTo>
                <a:cubicBezTo>
                  <a:pt x="12716" y="50098"/>
                  <a:pt x="12763" y="49491"/>
                  <a:pt x="12495" y="48959"/>
                </a:cubicBezTo>
                <a:cubicBezTo>
                  <a:pt x="12193" y="48829"/>
                  <a:pt x="11923" y="48662"/>
                  <a:pt x="11637" y="48551"/>
                </a:cubicBezTo>
                <a:cubicBezTo>
                  <a:pt x="11637" y="48538"/>
                  <a:pt x="11639" y="48523"/>
                  <a:pt x="11641" y="48509"/>
                </a:cubicBezTo>
                <a:cubicBezTo>
                  <a:pt x="11671" y="48355"/>
                  <a:pt x="11711" y="48207"/>
                  <a:pt x="11750" y="48058"/>
                </a:cubicBezTo>
                <a:cubicBezTo>
                  <a:pt x="12736" y="48010"/>
                  <a:pt x="13675" y="47710"/>
                  <a:pt x="14575" y="47177"/>
                </a:cubicBezTo>
                <a:cubicBezTo>
                  <a:pt x="16679" y="45930"/>
                  <a:pt x="18803" y="44718"/>
                  <a:pt x="20906" y="43470"/>
                </a:cubicBezTo>
                <a:cubicBezTo>
                  <a:pt x="20992" y="43420"/>
                  <a:pt x="21073" y="43364"/>
                  <a:pt x="21158" y="43313"/>
                </a:cubicBezTo>
                <a:cubicBezTo>
                  <a:pt x="21230" y="43637"/>
                  <a:pt x="21292" y="43966"/>
                  <a:pt x="21313" y="44294"/>
                </a:cubicBezTo>
                <a:cubicBezTo>
                  <a:pt x="21283" y="44600"/>
                  <a:pt x="21436" y="44826"/>
                  <a:pt x="21659" y="44953"/>
                </a:cubicBezTo>
                <a:cubicBezTo>
                  <a:pt x="21671" y="45171"/>
                  <a:pt x="21737" y="45398"/>
                  <a:pt x="21865" y="45646"/>
                </a:cubicBezTo>
                <a:cubicBezTo>
                  <a:pt x="22664" y="47202"/>
                  <a:pt x="23511" y="48735"/>
                  <a:pt x="24326" y="50282"/>
                </a:cubicBezTo>
                <a:cubicBezTo>
                  <a:pt x="24648" y="50892"/>
                  <a:pt x="25165" y="51409"/>
                  <a:pt x="25224" y="52153"/>
                </a:cubicBezTo>
                <a:cubicBezTo>
                  <a:pt x="25234" y="52277"/>
                  <a:pt x="25357" y="52412"/>
                  <a:pt x="25461" y="52503"/>
                </a:cubicBezTo>
                <a:cubicBezTo>
                  <a:pt x="26503" y="53422"/>
                  <a:pt x="26884" y="54675"/>
                  <a:pt x="27087" y="55959"/>
                </a:cubicBezTo>
                <a:cubicBezTo>
                  <a:pt x="27495" y="58526"/>
                  <a:pt x="27916" y="61098"/>
                  <a:pt x="27849" y="63715"/>
                </a:cubicBezTo>
                <a:cubicBezTo>
                  <a:pt x="27846" y="63855"/>
                  <a:pt x="27794" y="64034"/>
                  <a:pt x="27872" y="64169"/>
                </a:cubicBezTo>
                <a:cubicBezTo>
                  <a:pt x="27803" y="64682"/>
                  <a:pt x="27754" y="65168"/>
                  <a:pt x="27681" y="65523"/>
                </a:cubicBezTo>
                <a:cubicBezTo>
                  <a:pt x="27446" y="66676"/>
                  <a:pt x="27183" y="67781"/>
                  <a:pt x="26808" y="68847"/>
                </a:cubicBezTo>
                <a:cubicBezTo>
                  <a:pt x="26798" y="68759"/>
                  <a:pt x="26763" y="68677"/>
                  <a:pt x="26709" y="68608"/>
                </a:cubicBezTo>
                <a:cubicBezTo>
                  <a:pt x="26621" y="68651"/>
                  <a:pt x="26498" y="68671"/>
                  <a:pt x="26458" y="68739"/>
                </a:cubicBezTo>
                <a:cubicBezTo>
                  <a:pt x="25516" y="70294"/>
                  <a:pt x="24231" y="71566"/>
                  <a:pt x="23037" y="72914"/>
                </a:cubicBezTo>
                <a:cubicBezTo>
                  <a:pt x="22806" y="73176"/>
                  <a:pt x="22581" y="73473"/>
                  <a:pt x="22288" y="73641"/>
                </a:cubicBezTo>
                <a:cubicBezTo>
                  <a:pt x="21641" y="74009"/>
                  <a:pt x="21278" y="74593"/>
                  <a:pt x="20923" y="75200"/>
                </a:cubicBezTo>
                <a:cubicBezTo>
                  <a:pt x="20272" y="76311"/>
                  <a:pt x="20389" y="77086"/>
                  <a:pt x="21430" y="77770"/>
                </a:cubicBezTo>
                <a:cubicBezTo>
                  <a:pt x="21883" y="78067"/>
                  <a:pt x="22337" y="78360"/>
                  <a:pt x="22795" y="78648"/>
                </a:cubicBezTo>
                <a:cubicBezTo>
                  <a:pt x="22521" y="79075"/>
                  <a:pt x="22302" y="79530"/>
                  <a:pt x="22167" y="80019"/>
                </a:cubicBezTo>
                <a:cubicBezTo>
                  <a:pt x="21874" y="80353"/>
                  <a:pt x="21581" y="80686"/>
                  <a:pt x="21326" y="81047"/>
                </a:cubicBezTo>
                <a:cubicBezTo>
                  <a:pt x="20833" y="81739"/>
                  <a:pt x="20451" y="82522"/>
                  <a:pt x="19900" y="83159"/>
                </a:cubicBezTo>
                <a:cubicBezTo>
                  <a:pt x="19173" y="84001"/>
                  <a:pt x="18872" y="84996"/>
                  <a:pt x="18686" y="86024"/>
                </a:cubicBezTo>
                <a:cubicBezTo>
                  <a:pt x="18481" y="87151"/>
                  <a:pt x="18398" y="88303"/>
                  <a:pt x="18298" y="89449"/>
                </a:cubicBezTo>
                <a:cubicBezTo>
                  <a:pt x="18175" y="90844"/>
                  <a:pt x="18063" y="92242"/>
                  <a:pt x="17992" y="93641"/>
                </a:cubicBezTo>
                <a:cubicBezTo>
                  <a:pt x="17953" y="94436"/>
                  <a:pt x="17908" y="95252"/>
                  <a:pt x="18038" y="96028"/>
                </a:cubicBezTo>
                <a:cubicBezTo>
                  <a:pt x="18342" y="97850"/>
                  <a:pt x="18599" y="99695"/>
                  <a:pt x="19485" y="101366"/>
                </a:cubicBezTo>
                <a:cubicBezTo>
                  <a:pt x="19646" y="101670"/>
                  <a:pt x="19707" y="102028"/>
                  <a:pt x="19822" y="102357"/>
                </a:cubicBezTo>
                <a:cubicBezTo>
                  <a:pt x="20118" y="103208"/>
                  <a:pt x="20498" y="103996"/>
                  <a:pt x="21037" y="104745"/>
                </a:cubicBezTo>
                <a:cubicBezTo>
                  <a:pt x="22112" y="106242"/>
                  <a:pt x="23181" y="107769"/>
                  <a:pt x="24037" y="109395"/>
                </a:cubicBezTo>
                <a:cubicBezTo>
                  <a:pt x="25784" y="112712"/>
                  <a:pt x="27389" y="116104"/>
                  <a:pt x="29051" y="119464"/>
                </a:cubicBezTo>
                <a:cubicBezTo>
                  <a:pt x="28464" y="121047"/>
                  <a:pt x="27267" y="122065"/>
                  <a:pt x="25994" y="122924"/>
                </a:cubicBezTo>
                <a:cubicBezTo>
                  <a:pt x="24600" y="123864"/>
                  <a:pt x="23470" y="125019"/>
                  <a:pt x="22391" y="126280"/>
                </a:cubicBezTo>
                <a:cubicBezTo>
                  <a:pt x="21806" y="126965"/>
                  <a:pt x="21359" y="127755"/>
                  <a:pt x="21071" y="128609"/>
                </a:cubicBezTo>
                <a:cubicBezTo>
                  <a:pt x="20652" y="129836"/>
                  <a:pt x="20289" y="131094"/>
                  <a:pt x="20048" y="132367"/>
                </a:cubicBezTo>
                <a:cubicBezTo>
                  <a:pt x="19633" y="134544"/>
                  <a:pt x="19707" y="136746"/>
                  <a:pt x="19988" y="138939"/>
                </a:cubicBezTo>
                <a:cubicBezTo>
                  <a:pt x="20185" y="140480"/>
                  <a:pt x="20375" y="142006"/>
                  <a:pt x="19560" y="143471"/>
                </a:cubicBezTo>
                <a:cubicBezTo>
                  <a:pt x="19464" y="143644"/>
                  <a:pt x="19388" y="143831"/>
                  <a:pt x="19320" y="144021"/>
                </a:cubicBezTo>
                <a:cubicBezTo>
                  <a:pt x="19264" y="143992"/>
                  <a:pt x="19201" y="143976"/>
                  <a:pt x="19142" y="143952"/>
                </a:cubicBezTo>
                <a:cubicBezTo>
                  <a:pt x="19111" y="143930"/>
                  <a:pt x="19074" y="143904"/>
                  <a:pt x="19045" y="143884"/>
                </a:cubicBezTo>
                <a:cubicBezTo>
                  <a:pt x="18657" y="143619"/>
                  <a:pt x="18226" y="143455"/>
                  <a:pt x="17803" y="143455"/>
                </a:cubicBezTo>
                <a:cubicBezTo>
                  <a:pt x="17653" y="143455"/>
                  <a:pt x="17504" y="143476"/>
                  <a:pt x="17358" y="143520"/>
                </a:cubicBezTo>
                <a:cubicBezTo>
                  <a:pt x="17306" y="143495"/>
                  <a:pt x="17242" y="143485"/>
                  <a:pt x="17178" y="143475"/>
                </a:cubicBezTo>
                <a:cubicBezTo>
                  <a:pt x="17153" y="143463"/>
                  <a:pt x="17127" y="143453"/>
                  <a:pt x="17100" y="143442"/>
                </a:cubicBezTo>
                <a:cubicBezTo>
                  <a:pt x="17130" y="143406"/>
                  <a:pt x="17158" y="143367"/>
                  <a:pt x="17183" y="143325"/>
                </a:cubicBezTo>
                <a:cubicBezTo>
                  <a:pt x="16699" y="143288"/>
                  <a:pt x="16265" y="143247"/>
                  <a:pt x="15845" y="143247"/>
                </a:cubicBezTo>
                <a:cubicBezTo>
                  <a:pt x="15677" y="143247"/>
                  <a:pt x="15512" y="143254"/>
                  <a:pt x="15346" y="143270"/>
                </a:cubicBezTo>
                <a:cubicBezTo>
                  <a:pt x="15060" y="143299"/>
                  <a:pt x="14728" y="143385"/>
                  <a:pt x="14517" y="143564"/>
                </a:cubicBezTo>
                <a:cubicBezTo>
                  <a:pt x="13774" y="144193"/>
                  <a:pt x="12824" y="144704"/>
                  <a:pt x="12926" y="145917"/>
                </a:cubicBezTo>
                <a:cubicBezTo>
                  <a:pt x="12939" y="146059"/>
                  <a:pt x="12838" y="146206"/>
                  <a:pt x="12827" y="146355"/>
                </a:cubicBezTo>
                <a:cubicBezTo>
                  <a:pt x="12740" y="147600"/>
                  <a:pt x="12592" y="148844"/>
                  <a:pt x="13152" y="150045"/>
                </a:cubicBezTo>
                <a:cubicBezTo>
                  <a:pt x="13312" y="150387"/>
                  <a:pt x="13311" y="150815"/>
                  <a:pt x="13328" y="151207"/>
                </a:cubicBezTo>
                <a:cubicBezTo>
                  <a:pt x="13366" y="152072"/>
                  <a:pt x="13561" y="152855"/>
                  <a:pt x="14012" y="153622"/>
                </a:cubicBezTo>
                <a:cubicBezTo>
                  <a:pt x="15038" y="155371"/>
                  <a:pt x="15011" y="155393"/>
                  <a:pt x="14985" y="157435"/>
                </a:cubicBezTo>
                <a:cubicBezTo>
                  <a:pt x="14975" y="158292"/>
                  <a:pt x="14791" y="159106"/>
                  <a:pt x="14313" y="159842"/>
                </a:cubicBezTo>
                <a:cubicBezTo>
                  <a:pt x="14183" y="160043"/>
                  <a:pt x="14063" y="160283"/>
                  <a:pt x="14042" y="160514"/>
                </a:cubicBezTo>
                <a:cubicBezTo>
                  <a:pt x="13941" y="161614"/>
                  <a:pt x="13833" y="162726"/>
                  <a:pt x="14132" y="163802"/>
                </a:cubicBezTo>
                <a:cubicBezTo>
                  <a:pt x="14629" y="165586"/>
                  <a:pt x="15155" y="167370"/>
                  <a:pt x="16017" y="169019"/>
                </a:cubicBezTo>
                <a:cubicBezTo>
                  <a:pt x="16383" y="169718"/>
                  <a:pt x="16868" y="170376"/>
                  <a:pt x="17394" y="170967"/>
                </a:cubicBezTo>
                <a:cubicBezTo>
                  <a:pt x="17854" y="171486"/>
                  <a:pt x="18421" y="171922"/>
                  <a:pt x="18989" y="172326"/>
                </a:cubicBezTo>
                <a:cubicBezTo>
                  <a:pt x="19711" y="172838"/>
                  <a:pt x="20519" y="173196"/>
                  <a:pt x="21420" y="173196"/>
                </a:cubicBezTo>
                <a:cubicBezTo>
                  <a:pt x="21446" y="173196"/>
                  <a:pt x="21472" y="173196"/>
                  <a:pt x="21498" y="173195"/>
                </a:cubicBezTo>
                <a:cubicBezTo>
                  <a:pt x="22094" y="173180"/>
                  <a:pt x="22687" y="173070"/>
                  <a:pt x="23238" y="173007"/>
                </a:cubicBezTo>
                <a:cubicBezTo>
                  <a:pt x="23988" y="172081"/>
                  <a:pt x="24383" y="171441"/>
                  <a:pt x="24615" y="170689"/>
                </a:cubicBezTo>
                <a:cubicBezTo>
                  <a:pt x="24621" y="170680"/>
                  <a:pt x="24627" y="170676"/>
                  <a:pt x="24631" y="170668"/>
                </a:cubicBezTo>
                <a:cubicBezTo>
                  <a:pt x="25298" y="169383"/>
                  <a:pt x="25204" y="168061"/>
                  <a:pt x="24920" y="166741"/>
                </a:cubicBezTo>
                <a:cubicBezTo>
                  <a:pt x="24937" y="166570"/>
                  <a:pt x="24955" y="166400"/>
                  <a:pt x="24957" y="166229"/>
                </a:cubicBezTo>
                <a:cubicBezTo>
                  <a:pt x="24984" y="164080"/>
                  <a:pt x="24913" y="161932"/>
                  <a:pt x="24850" y="159783"/>
                </a:cubicBezTo>
                <a:cubicBezTo>
                  <a:pt x="24817" y="158586"/>
                  <a:pt x="24692" y="157391"/>
                  <a:pt x="24657" y="156193"/>
                </a:cubicBezTo>
                <a:cubicBezTo>
                  <a:pt x="24615" y="154744"/>
                  <a:pt x="24619" y="153292"/>
                  <a:pt x="24615" y="151842"/>
                </a:cubicBezTo>
                <a:cubicBezTo>
                  <a:pt x="24612" y="150546"/>
                  <a:pt x="24417" y="149241"/>
                  <a:pt x="24788" y="147960"/>
                </a:cubicBezTo>
                <a:cubicBezTo>
                  <a:pt x="24815" y="147867"/>
                  <a:pt x="24843" y="147741"/>
                  <a:pt x="24801" y="147668"/>
                </a:cubicBezTo>
                <a:cubicBezTo>
                  <a:pt x="24422" y="147008"/>
                  <a:pt x="24859" y="146536"/>
                  <a:pt x="25158" y="146030"/>
                </a:cubicBezTo>
                <a:cubicBezTo>
                  <a:pt x="25769" y="144996"/>
                  <a:pt x="26375" y="143961"/>
                  <a:pt x="26993" y="142932"/>
                </a:cubicBezTo>
                <a:cubicBezTo>
                  <a:pt x="27198" y="142589"/>
                  <a:pt x="27409" y="142247"/>
                  <a:pt x="27654" y="141933"/>
                </a:cubicBezTo>
                <a:cubicBezTo>
                  <a:pt x="29199" y="139968"/>
                  <a:pt x="30752" y="138007"/>
                  <a:pt x="32310" y="136052"/>
                </a:cubicBezTo>
                <a:cubicBezTo>
                  <a:pt x="32559" y="135738"/>
                  <a:pt x="32832" y="135444"/>
                  <a:pt x="33110" y="135158"/>
                </a:cubicBezTo>
                <a:cubicBezTo>
                  <a:pt x="33231" y="135032"/>
                  <a:pt x="33391" y="134945"/>
                  <a:pt x="33709" y="134712"/>
                </a:cubicBezTo>
                <a:lnTo>
                  <a:pt x="33709" y="134712"/>
                </a:lnTo>
                <a:cubicBezTo>
                  <a:pt x="33569" y="136204"/>
                  <a:pt x="33444" y="137482"/>
                  <a:pt x="33332" y="138764"/>
                </a:cubicBezTo>
                <a:cubicBezTo>
                  <a:pt x="33216" y="140101"/>
                  <a:pt x="33117" y="141440"/>
                  <a:pt x="33010" y="142779"/>
                </a:cubicBezTo>
                <a:cubicBezTo>
                  <a:pt x="33210" y="142655"/>
                  <a:pt x="33282" y="142511"/>
                  <a:pt x="33319" y="142363"/>
                </a:cubicBezTo>
                <a:lnTo>
                  <a:pt x="33319" y="142471"/>
                </a:lnTo>
                <a:cubicBezTo>
                  <a:pt x="33314" y="142632"/>
                  <a:pt x="33353" y="142792"/>
                  <a:pt x="33431" y="142933"/>
                </a:cubicBezTo>
                <a:cubicBezTo>
                  <a:pt x="33406" y="143271"/>
                  <a:pt x="33386" y="143613"/>
                  <a:pt x="33371" y="143953"/>
                </a:cubicBezTo>
                <a:cubicBezTo>
                  <a:pt x="33137" y="144800"/>
                  <a:pt x="32824" y="145636"/>
                  <a:pt x="32818" y="146494"/>
                </a:cubicBezTo>
                <a:cubicBezTo>
                  <a:pt x="32586" y="147617"/>
                  <a:pt x="32465" y="148716"/>
                  <a:pt x="32403" y="149816"/>
                </a:cubicBezTo>
                <a:cubicBezTo>
                  <a:pt x="32380" y="150252"/>
                  <a:pt x="32416" y="150746"/>
                  <a:pt x="32602" y="151128"/>
                </a:cubicBezTo>
                <a:cubicBezTo>
                  <a:pt x="33517" y="153009"/>
                  <a:pt x="33469" y="155243"/>
                  <a:pt x="34771" y="156976"/>
                </a:cubicBezTo>
                <a:cubicBezTo>
                  <a:pt x="34827" y="157051"/>
                  <a:pt x="34839" y="157162"/>
                  <a:pt x="34869" y="157259"/>
                </a:cubicBezTo>
                <a:cubicBezTo>
                  <a:pt x="35321" y="158645"/>
                  <a:pt x="36026" y="159909"/>
                  <a:pt x="36742" y="161169"/>
                </a:cubicBezTo>
                <a:cubicBezTo>
                  <a:pt x="37578" y="162640"/>
                  <a:pt x="38385" y="164128"/>
                  <a:pt x="39203" y="165610"/>
                </a:cubicBezTo>
                <a:cubicBezTo>
                  <a:pt x="39196" y="165623"/>
                  <a:pt x="39192" y="165636"/>
                  <a:pt x="39186" y="165650"/>
                </a:cubicBezTo>
                <a:cubicBezTo>
                  <a:pt x="38763" y="166004"/>
                  <a:pt x="38469" y="166401"/>
                  <a:pt x="38504" y="167018"/>
                </a:cubicBezTo>
                <a:cubicBezTo>
                  <a:pt x="38537" y="167613"/>
                  <a:pt x="38475" y="168216"/>
                  <a:pt x="38425" y="168814"/>
                </a:cubicBezTo>
                <a:cubicBezTo>
                  <a:pt x="38362" y="169558"/>
                  <a:pt x="38308" y="170307"/>
                  <a:pt x="38176" y="171040"/>
                </a:cubicBezTo>
                <a:cubicBezTo>
                  <a:pt x="37966" y="172209"/>
                  <a:pt x="37928" y="173409"/>
                  <a:pt x="37445" y="174531"/>
                </a:cubicBezTo>
                <a:cubicBezTo>
                  <a:pt x="37130" y="175260"/>
                  <a:pt x="36931" y="176039"/>
                  <a:pt x="36956" y="176856"/>
                </a:cubicBezTo>
                <a:cubicBezTo>
                  <a:pt x="36978" y="177635"/>
                  <a:pt x="37200" y="178249"/>
                  <a:pt x="37842" y="178806"/>
                </a:cubicBezTo>
                <a:cubicBezTo>
                  <a:pt x="38738" y="179582"/>
                  <a:pt x="39489" y="180521"/>
                  <a:pt x="39946" y="181661"/>
                </a:cubicBezTo>
                <a:cubicBezTo>
                  <a:pt x="40210" y="182318"/>
                  <a:pt x="40436" y="182915"/>
                  <a:pt x="40208" y="183667"/>
                </a:cubicBezTo>
                <a:cubicBezTo>
                  <a:pt x="39872" y="184775"/>
                  <a:pt x="40561" y="185567"/>
                  <a:pt x="41286" y="186286"/>
                </a:cubicBezTo>
                <a:cubicBezTo>
                  <a:pt x="41417" y="186417"/>
                  <a:pt x="41635" y="186528"/>
                  <a:pt x="41814" y="186528"/>
                </a:cubicBezTo>
                <a:cubicBezTo>
                  <a:pt x="41822" y="186528"/>
                  <a:pt x="41831" y="186528"/>
                  <a:pt x="41840" y="186528"/>
                </a:cubicBezTo>
                <a:cubicBezTo>
                  <a:pt x="42426" y="186528"/>
                  <a:pt x="43025" y="186572"/>
                  <a:pt x="43614" y="186572"/>
                </a:cubicBezTo>
                <a:cubicBezTo>
                  <a:pt x="44120" y="186572"/>
                  <a:pt x="44619" y="186540"/>
                  <a:pt x="45096" y="186420"/>
                </a:cubicBezTo>
                <a:cubicBezTo>
                  <a:pt x="46784" y="185999"/>
                  <a:pt x="48443" y="185387"/>
                  <a:pt x="49917" y="184404"/>
                </a:cubicBezTo>
                <a:cubicBezTo>
                  <a:pt x="50749" y="183849"/>
                  <a:pt x="51623" y="183397"/>
                  <a:pt x="52656" y="183175"/>
                </a:cubicBezTo>
                <a:cubicBezTo>
                  <a:pt x="52656" y="182330"/>
                  <a:pt x="52640" y="181537"/>
                  <a:pt x="52660" y="180746"/>
                </a:cubicBezTo>
                <a:cubicBezTo>
                  <a:pt x="52679" y="180060"/>
                  <a:pt x="52445" y="179475"/>
                  <a:pt x="52043" y="178939"/>
                </a:cubicBezTo>
                <a:cubicBezTo>
                  <a:pt x="51745" y="178539"/>
                  <a:pt x="51376" y="178167"/>
                  <a:pt x="51180" y="177721"/>
                </a:cubicBezTo>
                <a:cubicBezTo>
                  <a:pt x="50790" y="176833"/>
                  <a:pt x="50138" y="176142"/>
                  <a:pt x="49595" y="175369"/>
                </a:cubicBezTo>
                <a:cubicBezTo>
                  <a:pt x="48108" y="173253"/>
                  <a:pt x="46438" y="171290"/>
                  <a:pt x="45481" y="168796"/>
                </a:cubicBezTo>
                <a:cubicBezTo>
                  <a:pt x="44547" y="166354"/>
                  <a:pt x="44119" y="163921"/>
                  <a:pt x="44445" y="161350"/>
                </a:cubicBezTo>
                <a:cubicBezTo>
                  <a:pt x="44545" y="160561"/>
                  <a:pt x="44759" y="159783"/>
                  <a:pt x="44956" y="159009"/>
                </a:cubicBezTo>
                <a:cubicBezTo>
                  <a:pt x="45143" y="158279"/>
                  <a:pt x="45264" y="157552"/>
                  <a:pt x="45258" y="156790"/>
                </a:cubicBezTo>
                <a:cubicBezTo>
                  <a:pt x="45236" y="153688"/>
                  <a:pt x="45244" y="150584"/>
                  <a:pt x="45235" y="147483"/>
                </a:cubicBezTo>
                <a:cubicBezTo>
                  <a:pt x="45235" y="147134"/>
                  <a:pt x="45258" y="146771"/>
                  <a:pt x="45180" y="146436"/>
                </a:cubicBezTo>
                <a:cubicBezTo>
                  <a:pt x="44861" y="145055"/>
                  <a:pt x="44925" y="143651"/>
                  <a:pt x="44877" y="142252"/>
                </a:cubicBezTo>
                <a:cubicBezTo>
                  <a:pt x="44846" y="141351"/>
                  <a:pt x="44800" y="140456"/>
                  <a:pt x="45235" y="139608"/>
                </a:cubicBezTo>
                <a:cubicBezTo>
                  <a:pt x="45365" y="139354"/>
                  <a:pt x="45367" y="139028"/>
                  <a:pt x="45402" y="138731"/>
                </a:cubicBezTo>
                <a:cubicBezTo>
                  <a:pt x="45533" y="137639"/>
                  <a:pt x="45646" y="136546"/>
                  <a:pt x="45777" y="135455"/>
                </a:cubicBezTo>
                <a:cubicBezTo>
                  <a:pt x="45985" y="133711"/>
                  <a:pt x="46063" y="131965"/>
                  <a:pt x="45953" y="130213"/>
                </a:cubicBezTo>
                <a:cubicBezTo>
                  <a:pt x="45935" y="129939"/>
                  <a:pt x="45975" y="129590"/>
                  <a:pt x="45558" y="129530"/>
                </a:cubicBezTo>
                <a:cubicBezTo>
                  <a:pt x="45548" y="129538"/>
                  <a:pt x="45537" y="129546"/>
                  <a:pt x="45525" y="129556"/>
                </a:cubicBezTo>
                <a:cubicBezTo>
                  <a:pt x="45519" y="129402"/>
                  <a:pt x="45513" y="129247"/>
                  <a:pt x="45507" y="129095"/>
                </a:cubicBezTo>
                <a:cubicBezTo>
                  <a:pt x="45454" y="127955"/>
                  <a:pt x="45440" y="126568"/>
                  <a:pt x="45150" y="125340"/>
                </a:cubicBezTo>
                <a:lnTo>
                  <a:pt x="45150" y="125305"/>
                </a:lnTo>
                <a:cubicBezTo>
                  <a:pt x="45028" y="123609"/>
                  <a:pt x="44888" y="121915"/>
                  <a:pt x="44769" y="120219"/>
                </a:cubicBezTo>
                <a:cubicBezTo>
                  <a:pt x="44730" y="119661"/>
                  <a:pt x="44677" y="119106"/>
                  <a:pt x="44618" y="118551"/>
                </a:cubicBezTo>
                <a:cubicBezTo>
                  <a:pt x="44632" y="118510"/>
                  <a:pt x="44648" y="118471"/>
                  <a:pt x="44661" y="118430"/>
                </a:cubicBezTo>
                <a:cubicBezTo>
                  <a:pt x="44815" y="117913"/>
                  <a:pt x="45020" y="117446"/>
                  <a:pt x="45246" y="116988"/>
                </a:cubicBezTo>
                <a:lnTo>
                  <a:pt x="45246" y="116988"/>
                </a:lnTo>
                <a:cubicBezTo>
                  <a:pt x="45238" y="117095"/>
                  <a:pt x="45234" y="117204"/>
                  <a:pt x="45220" y="117310"/>
                </a:cubicBezTo>
                <a:cubicBezTo>
                  <a:pt x="45322" y="117329"/>
                  <a:pt x="45422" y="117349"/>
                  <a:pt x="45524" y="117368"/>
                </a:cubicBezTo>
                <a:cubicBezTo>
                  <a:pt x="45651" y="117162"/>
                  <a:pt x="45798" y="116966"/>
                  <a:pt x="45904" y="116748"/>
                </a:cubicBezTo>
                <a:cubicBezTo>
                  <a:pt x="46581" y="115355"/>
                  <a:pt x="47272" y="113966"/>
                  <a:pt x="47913" y="112554"/>
                </a:cubicBezTo>
                <a:cubicBezTo>
                  <a:pt x="48286" y="111732"/>
                  <a:pt x="48682" y="110936"/>
                  <a:pt x="49223" y="110206"/>
                </a:cubicBezTo>
                <a:cubicBezTo>
                  <a:pt x="50152" y="108953"/>
                  <a:pt x="50822" y="107550"/>
                  <a:pt x="51380" y="106104"/>
                </a:cubicBezTo>
                <a:cubicBezTo>
                  <a:pt x="52301" y="103721"/>
                  <a:pt x="52946" y="101252"/>
                  <a:pt x="53578" y="98780"/>
                </a:cubicBezTo>
                <a:cubicBezTo>
                  <a:pt x="53640" y="98540"/>
                  <a:pt x="53698" y="98294"/>
                  <a:pt x="53717" y="98046"/>
                </a:cubicBezTo>
                <a:cubicBezTo>
                  <a:pt x="53816" y="96699"/>
                  <a:pt x="53925" y="95352"/>
                  <a:pt x="53987" y="94004"/>
                </a:cubicBezTo>
                <a:cubicBezTo>
                  <a:pt x="54018" y="93306"/>
                  <a:pt x="54045" y="92589"/>
                  <a:pt x="53919" y="91908"/>
                </a:cubicBezTo>
                <a:cubicBezTo>
                  <a:pt x="53717" y="90814"/>
                  <a:pt x="53762" y="89719"/>
                  <a:pt x="53719" y="88621"/>
                </a:cubicBezTo>
                <a:cubicBezTo>
                  <a:pt x="53665" y="87274"/>
                  <a:pt x="53565" y="85929"/>
                  <a:pt x="53480" y="84584"/>
                </a:cubicBezTo>
                <a:cubicBezTo>
                  <a:pt x="53480" y="84579"/>
                  <a:pt x="53480" y="84574"/>
                  <a:pt x="53479" y="84569"/>
                </a:cubicBezTo>
                <a:cubicBezTo>
                  <a:pt x="53490" y="84516"/>
                  <a:pt x="53497" y="84462"/>
                  <a:pt x="53499" y="84408"/>
                </a:cubicBezTo>
                <a:cubicBezTo>
                  <a:pt x="53507" y="84051"/>
                  <a:pt x="53506" y="83693"/>
                  <a:pt x="53501" y="83335"/>
                </a:cubicBezTo>
                <a:cubicBezTo>
                  <a:pt x="54161" y="83198"/>
                  <a:pt x="54821" y="83022"/>
                  <a:pt x="55546" y="82850"/>
                </a:cubicBezTo>
                <a:cubicBezTo>
                  <a:pt x="55703" y="82289"/>
                  <a:pt x="55975" y="81770"/>
                  <a:pt x="55976" y="81250"/>
                </a:cubicBezTo>
                <a:cubicBezTo>
                  <a:pt x="55981" y="78747"/>
                  <a:pt x="55921" y="76244"/>
                  <a:pt x="55863" y="73741"/>
                </a:cubicBezTo>
                <a:cubicBezTo>
                  <a:pt x="55855" y="73457"/>
                  <a:pt x="55795" y="73088"/>
                  <a:pt x="55613" y="72913"/>
                </a:cubicBezTo>
                <a:cubicBezTo>
                  <a:pt x="55219" y="72539"/>
                  <a:pt x="55268" y="72114"/>
                  <a:pt x="55282" y="71668"/>
                </a:cubicBezTo>
                <a:cubicBezTo>
                  <a:pt x="55309" y="70816"/>
                  <a:pt x="55287" y="69960"/>
                  <a:pt x="55369" y="69115"/>
                </a:cubicBezTo>
                <a:cubicBezTo>
                  <a:pt x="55536" y="67377"/>
                  <a:pt x="55759" y="65644"/>
                  <a:pt x="55953" y="63943"/>
                </a:cubicBezTo>
                <a:cubicBezTo>
                  <a:pt x="56110" y="63909"/>
                  <a:pt x="56214" y="63858"/>
                  <a:pt x="56287" y="63858"/>
                </a:cubicBezTo>
                <a:cubicBezTo>
                  <a:pt x="56303" y="63858"/>
                  <a:pt x="56317" y="63861"/>
                  <a:pt x="56330" y="63866"/>
                </a:cubicBezTo>
                <a:cubicBezTo>
                  <a:pt x="56953" y="64112"/>
                  <a:pt x="57589" y="64245"/>
                  <a:pt x="58255" y="64245"/>
                </a:cubicBezTo>
                <a:cubicBezTo>
                  <a:pt x="58345" y="64245"/>
                  <a:pt x="58435" y="64243"/>
                  <a:pt x="58527" y="64238"/>
                </a:cubicBezTo>
                <a:cubicBezTo>
                  <a:pt x="58539" y="64237"/>
                  <a:pt x="58551" y="64237"/>
                  <a:pt x="58563" y="64237"/>
                </a:cubicBezTo>
                <a:cubicBezTo>
                  <a:pt x="58779" y="64237"/>
                  <a:pt x="59017" y="64341"/>
                  <a:pt x="59216" y="64445"/>
                </a:cubicBezTo>
                <a:cubicBezTo>
                  <a:pt x="60454" y="65099"/>
                  <a:pt x="61693" y="65750"/>
                  <a:pt x="62913" y="66437"/>
                </a:cubicBezTo>
                <a:cubicBezTo>
                  <a:pt x="64135" y="67125"/>
                  <a:pt x="65408" y="67434"/>
                  <a:pt x="66730" y="67434"/>
                </a:cubicBezTo>
                <a:cubicBezTo>
                  <a:pt x="67285" y="67434"/>
                  <a:pt x="67848" y="67380"/>
                  <a:pt x="68421" y="67276"/>
                </a:cubicBezTo>
                <a:cubicBezTo>
                  <a:pt x="69962" y="66997"/>
                  <a:pt x="70788" y="66042"/>
                  <a:pt x="70755" y="64475"/>
                </a:cubicBezTo>
                <a:cubicBezTo>
                  <a:pt x="70699" y="61824"/>
                  <a:pt x="70616" y="59173"/>
                  <a:pt x="70540" y="56520"/>
                </a:cubicBezTo>
                <a:cubicBezTo>
                  <a:pt x="70535" y="56322"/>
                  <a:pt x="70535" y="56114"/>
                  <a:pt x="70485" y="55924"/>
                </a:cubicBezTo>
                <a:cubicBezTo>
                  <a:pt x="70000" y="54086"/>
                  <a:pt x="69582" y="52226"/>
                  <a:pt x="68983" y="50425"/>
                </a:cubicBezTo>
                <a:cubicBezTo>
                  <a:pt x="68593" y="49249"/>
                  <a:pt x="67977" y="48139"/>
                  <a:pt x="67383" y="47042"/>
                </a:cubicBezTo>
                <a:cubicBezTo>
                  <a:pt x="66955" y="46255"/>
                  <a:pt x="66401" y="45533"/>
                  <a:pt x="65894" y="44789"/>
                </a:cubicBezTo>
                <a:cubicBezTo>
                  <a:pt x="65191" y="43759"/>
                  <a:pt x="64568" y="42735"/>
                  <a:pt x="64396" y="41424"/>
                </a:cubicBezTo>
                <a:cubicBezTo>
                  <a:pt x="64282" y="40551"/>
                  <a:pt x="63981" y="39694"/>
                  <a:pt x="63889" y="38788"/>
                </a:cubicBezTo>
                <a:cubicBezTo>
                  <a:pt x="63751" y="37431"/>
                  <a:pt x="63265" y="36162"/>
                  <a:pt x="62501" y="35020"/>
                </a:cubicBezTo>
                <a:cubicBezTo>
                  <a:pt x="62030" y="34315"/>
                  <a:pt x="61527" y="33629"/>
                  <a:pt x="61032" y="32939"/>
                </a:cubicBezTo>
                <a:cubicBezTo>
                  <a:pt x="60771" y="32575"/>
                  <a:pt x="60533" y="32178"/>
                  <a:pt x="60210" y="31874"/>
                </a:cubicBezTo>
                <a:cubicBezTo>
                  <a:pt x="59973" y="31650"/>
                  <a:pt x="59626" y="31450"/>
                  <a:pt x="59309" y="31419"/>
                </a:cubicBezTo>
                <a:cubicBezTo>
                  <a:pt x="58327" y="31323"/>
                  <a:pt x="57362" y="31083"/>
                  <a:pt x="56396" y="30927"/>
                </a:cubicBezTo>
                <a:cubicBezTo>
                  <a:pt x="55933" y="30852"/>
                  <a:pt x="55484" y="30826"/>
                  <a:pt x="55038" y="30826"/>
                </a:cubicBezTo>
                <a:cubicBezTo>
                  <a:pt x="54500" y="30826"/>
                  <a:pt x="53967" y="30864"/>
                  <a:pt x="53424" y="30902"/>
                </a:cubicBezTo>
                <a:cubicBezTo>
                  <a:pt x="53080" y="30925"/>
                  <a:pt x="52735" y="30929"/>
                  <a:pt x="52390" y="30929"/>
                </a:cubicBezTo>
                <a:cubicBezTo>
                  <a:pt x="52250" y="30929"/>
                  <a:pt x="52110" y="30928"/>
                  <a:pt x="51969" y="30928"/>
                </a:cubicBezTo>
                <a:cubicBezTo>
                  <a:pt x="51708" y="30928"/>
                  <a:pt x="51447" y="30930"/>
                  <a:pt x="51187" y="30941"/>
                </a:cubicBezTo>
                <a:cubicBezTo>
                  <a:pt x="51160" y="30942"/>
                  <a:pt x="51133" y="30943"/>
                  <a:pt x="51107" y="30943"/>
                </a:cubicBezTo>
                <a:cubicBezTo>
                  <a:pt x="50185" y="30943"/>
                  <a:pt x="49606" y="30278"/>
                  <a:pt x="49005" y="29756"/>
                </a:cubicBezTo>
                <a:cubicBezTo>
                  <a:pt x="48315" y="29158"/>
                  <a:pt x="48200" y="28022"/>
                  <a:pt x="48711" y="27288"/>
                </a:cubicBezTo>
                <a:cubicBezTo>
                  <a:pt x="49220" y="26556"/>
                  <a:pt x="49578" y="25699"/>
                  <a:pt x="50339" y="25156"/>
                </a:cubicBezTo>
                <a:cubicBezTo>
                  <a:pt x="50859" y="24784"/>
                  <a:pt x="51158" y="24251"/>
                  <a:pt x="51222" y="23641"/>
                </a:cubicBezTo>
                <a:cubicBezTo>
                  <a:pt x="51344" y="22480"/>
                  <a:pt x="51769" y="21413"/>
                  <a:pt x="52135" y="20324"/>
                </a:cubicBezTo>
                <a:cubicBezTo>
                  <a:pt x="52278" y="19900"/>
                  <a:pt x="52470" y="19460"/>
                  <a:pt x="52470" y="19027"/>
                </a:cubicBezTo>
                <a:cubicBezTo>
                  <a:pt x="52470" y="16975"/>
                  <a:pt x="52458" y="14922"/>
                  <a:pt x="52357" y="12874"/>
                </a:cubicBezTo>
                <a:cubicBezTo>
                  <a:pt x="52267" y="11029"/>
                  <a:pt x="51677" y="9256"/>
                  <a:pt x="51550" y="7394"/>
                </a:cubicBezTo>
                <a:cubicBezTo>
                  <a:pt x="51451" y="5917"/>
                  <a:pt x="50930" y="4425"/>
                  <a:pt x="49782" y="3344"/>
                </a:cubicBezTo>
                <a:cubicBezTo>
                  <a:pt x="48836" y="2454"/>
                  <a:pt x="47836" y="1608"/>
                  <a:pt x="46779" y="855"/>
                </a:cubicBezTo>
                <a:cubicBezTo>
                  <a:pt x="45868" y="205"/>
                  <a:pt x="44745" y="42"/>
                  <a:pt x="43646" y="2"/>
                </a:cubicBezTo>
                <a:cubicBezTo>
                  <a:pt x="43625" y="1"/>
                  <a:pt x="43604" y="0"/>
                  <a:pt x="43583" y="0"/>
                </a:cubicBezTo>
                <a:close/>
              </a:path>
            </a:pathLst>
          </a:custGeom>
          <a:solidFill>
            <a:schemeClr val="accent1">
              <a:alpha val="26339"/>
            </a:scheme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247;p43">
            <a:extLst>
              <a:ext uri="{FF2B5EF4-FFF2-40B4-BE49-F238E27FC236}">
                <a16:creationId xmlns:a16="http://schemas.microsoft.com/office/drawing/2014/main" id="{AD9895EB-C9FE-4FF3-ABA9-F27E1905F5EF}"/>
              </a:ext>
            </a:extLst>
          </p:cNvPr>
          <p:cNvSpPr txBox="1">
            <a:spLocks/>
          </p:cNvSpPr>
          <p:nvPr/>
        </p:nvSpPr>
        <p:spPr>
          <a:xfrm>
            <a:off x="13364381" y="4428879"/>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7" name="Rectangle 6">
            <a:extLst>
              <a:ext uri="{FF2B5EF4-FFF2-40B4-BE49-F238E27FC236}">
                <a16:creationId xmlns:a16="http://schemas.microsoft.com/office/drawing/2014/main" id="{76D13496-1899-41B9-AE5E-050D47DCAB71}"/>
              </a:ext>
            </a:extLst>
          </p:cNvPr>
          <p:cNvSpPr/>
          <p:nvPr/>
        </p:nvSpPr>
        <p:spPr>
          <a:xfrm>
            <a:off x="13596290" y="5972789"/>
            <a:ext cx="9617672" cy="2677656"/>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1505472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04;p42">
            <a:extLst>
              <a:ext uri="{FF2B5EF4-FFF2-40B4-BE49-F238E27FC236}">
                <a16:creationId xmlns:a16="http://schemas.microsoft.com/office/drawing/2014/main" id="{99F79A7F-20C1-4769-86E4-5DA890BEF0CE}"/>
              </a:ext>
            </a:extLst>
          </p:cNvPr>
          <p:cNvSpPr txBox="1">
            <a:spLocks/>
          </p:cNvSpPr>
          <p:nvPr/>
        </p:nvSpPr>
        <p:spPr>
          <a:xfrm>
            <a:off x="2218478" y="1186815"/>
            <a:ext cx="21537289" cy="1527178"/>
          </a:xfrm>
          <a:prstGeom prst="rect">
            <a:avLst/>
          </a:prstGeom>
        </p:spPr>
        <p:txBody>
          <a:bodyPr vert="horz" lIns="91428" tIns="45714" rIns="91428" bIns="45714" rtlCol="0" anchor="ctr">
            <a:normAutofit/>
          </a:bodyPr>
          <a:lstStyle>
            <a:lvl1pPr algn="ctr" defTabSz="1828983">
              <a:lnSpc>
                <a:spcPct val="90000"/>
              </a:lnSpc>
              <a:spcBef>
                <a:spcPct val="0"/>
              </a:spcBef>
              <a:buNone/>
              <a:defRPr sz="7201">
                <a:solidFill>
                  <a:schemeClr val="bg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7200" b="0" i="0" u="none" strike="noStrike" kern="1200" cap="none" spc="0" normalizeH="0" baseline="0" noProof="0">
                <a:ln>
                  <a:noFill/>
                </a:ln>
                <a:solidFill>
                  <a:srgbClr val="FFFFFF"/>
                </a:solidFill>
                <a:effectLst/>
                <a:uLnTx/>
                <a:uFillTx/>
                <a:latin typeface="Montserrat SemiBold"/>
                <a:ea typeface="+mj-ea"/>
                <a:cs typeface="+mj-cs"/>
              </a:rPr>
              <a:t>Trial Timeline</a:t>
            </a:r>
          </a:p>
        </p:txBody>
      </p:sp>
      <p:grpSp>
        <p:nvGrpSpPr>
          <p:cNvPr id="3" name="Google Shape;605;p42">
            <a:extLst>
              <a:ext uri="{FF2B5EF4-FFF2-40B4-BE49-F238E27FC236}">
                <a16:creationId xmlns:a16="http://schemas.microsoft.com/office/drawing/2014/main" id="{46E9ABD9-CD94-4A60-8520-32A5F5208B86}"/>
              </a:ext>
            </a:extLst>
          </p:cNvPr>
          <p:cNvGrpSpPr/>
          <p:nvPr/>
        </p:nvGrpSpPr>
        <p:grpSpPr>
          <a:xfrm>
            <a:off x="10863599" y="1846060"/>
            <a:ext cx="10807055" cy="10481635"/>
            <a:chOff x="1109100" y="238125"/>
            <a:chExt cx="5400725" cy="5238100"/>
          </a:xfrm>
        </p:grpSpPr>
        <p:sp>
          <p:nvSpPr>
            <p:cNvPr id="4" name="Google Shape;606;p42">
              <a:extLst>
                <a:ext uri="{FF2B5EF4-FFF2-40B4-BE49-F238E27FC236}">
                  <a16:creationId xmlns:a16="http://schemas.microsoft.com/office/drawing/2014/main" id="{8C36BD2B-687A-418D-980B-A2771C71F0B2}"/>
                </a:ext>
              </a:extLst>
            </p:cNvPr>
            <p:cNvSpPr/>
            <p:nvPr/>
          </p:nvSpPr>
          <p:spPr>
            <a:xfrm>
              <a:off x="1109100" y="238125"/>
              <a:ext cx="5243750" cy="5238100"/>
            </a:xfrm>
            <a:custGeom>
              <a:avLst/>
              <a:gdLst/>
              <a:ahLst/>
              <a:cxnLst/>
              <a:rect l="l" t="t" r="r" b="b"/>
              <a:pathLst>
                <a:path w="209750" h="209524" extrusionOk="0">
                  <a:moveTo>
                    <a:pt x="175258" y="34255"/>
                  </a:moveTo>
                  <a:lnTo>
                    <a:pt x="175258" y="49533"/>
                  </a:lnTo>
                  <a:cubicBezTo>
                    <a:pt x="175258" y="57970"/>
                    <a:pt x="168418" y="64810"/>
                    <a:pt x="159979" y="64810"/>
                  </a:cubicBezTo>
                  <a:lnTo>
                    <a:pt x="160220" y="64813"/>
                  </a:lnTo>
                  <a:lnTo>
                    <a:pt x="144701" y="64813"/>
                  </a:lnTo>
                  <a:lnTo>
                    <a:pt x="144701" y="49533"/>
                  </a:lnTo>
                  <a:cubicBezTo>
                    <a:pt x="144701" y="41095"/>
                    <a:pt x="151543" y="34255"/>
                    <a:pt x="159979" y="34255"/>
                  </a:cubicBezTo>
                  <a:close/>
                  <a:moveTo>
                    <a:pt x="131443" y="78072"/>
                  </a:moveTo>
                  <a:lnTo>
                    <a:pt x="131443" y="93350"/>
                  </a:lnTo>
                  <a:cubicBezTo>
                    <a:pt x="131443" y="101788"/>
                    <a:pt x="124603" y="108630"/>
                    <a:pt x="116168" y="108630"/>
                  </a:cubicBezTo>
                  <a:lnTo>
                    <a:pt x="116407" y="108633"/>
                  </a:lnTo>
                  <a:lnTo>
                    <a:pt x="100887" y="108633"/>
                  </a:lnTo>
                  <a:lnTo>
                    <a:pt x="100887" y="93350"/>
                  </a:lnTo>
                  <a:cubicBezTo>
                    <a:pt x="100887" y="84913"/>
                    <a:pt x="107729" y="78072"/>
                    <a:pt x="116168" y="78072"/>
                  </a:cubicBezTo>
                  <a:close/>
                  <a:moveTo>
                    <a:pt x="87628" y="121892"/>
                  </a:moveTo>
                  <a:lnTo>
                    <a:pt x="87628" y="137170"/>
                  </a:lnTo>
                  <a:cubicBezTo>
                    <a:pt x="87628" y="145609"/>
                    <a:pt x="80788" y="152448"/>
                    <a:pt x="72350" y="152448"/>
                  </a:cubicBezTo>
                  <a:lnTo>
                    <a:pt x="72592" y="152451"/>
                  </a:lnTo>
                  <a:lnTo>
                    <a:pt x="57072" y="152451"/>
                  </a:lnTo>
                  <a:lnTo>
                    <a:pt x="57072" y="137170"/>
                  </a:lnTo>
                  <a:cubicBezTo>
                    <a:pt x="57072" y="128734"/>
                    <a:pt x="63914" y="121892"/>
                    <a:pt x="72350" y="121892"/>
                  </a:cubicBezTo>
                  <a:close/>
                  <a:moveTo>
                    <a:pt x="43815" y="165710"/>
                  </a:moveTo>
                  <a:lnTo>
                    <a:pt x="43815" y="180988"/>
                  </a:lnTo>
                  <a:cubicBezTo>
                    <a:pt x="43815" y="189425"/>
                    <a:pt x="36975" y="196266"/>
                    <a:pt x="28537" y="196266"/>
                  </a:cubicBezTo>
                  <a:cubicBezTo>
                    <a:pt x="20100" y="196266"/>
                    <a:pt x="13259" y="189427"/>
                    <a:pt x="13259" y="180988"/>
                  </a:cubicBezTo>
                  <a:cubicBezTo>
                    <a:pt x="13259" y="172550"/>
                    <a:pt x="20100" y="165710"/>
                    <a:pt x="28537" y="165710"/>
                  </a:cubicBezTo>
                  <a:close/>
                  <a:moveTo>
                    <a:pt x="175258" y="0"/>
                  </a:moveTo>
                  <a:lnTo>
                    <a:pt x="175258" y="125"/>
                  </a:lnTo>
                  <a:lnTo>
                    <a:pt x="175258" y="20996"/>
                  </a:lnTo>
                  <a:lnTo>
                    <a:pt x="159979" y="20996"/>
                  </a:lnTo>
                  <a:cubicBezTo>
                    <a:pt x="144219" y="20996"/>
                    <a:pt x="131443" y="33773"/>
                    <a:pt x="131443" y="49531"/>
                  </a:cubicBezTo>
                  <a:lnTo>
                    <a:pt x="131443" y="64813"/>
                  </a:lnTo>
                  <a:lnTo>
                    <a:pt x="116168" y="64813"/>
                  </a:lnTo>
                  <a:lnTo>
                    <a:pt x="116168" y="64814"/>
                  </a:lnTo>
                  <a:cubicBezTo>
                    <a:pt x="100405" y="64814"/>
                    <a:pt x="87629" y="77590"/>
                    <a:pt x="87629" y="93350"/>
                  </a:cubicBezTo>
                  <a:lnTo>
                    <a:pt x="87629" y="108633"/>
                  </a:lnTo>
                  <a:lnTo>
                    <a:pt x="72351" y="108633"/>
                  </a:lnTo>
                  <a:cubicBezTo>
                    <a:pt x="56591" y="108633"/>
                    <a:pt x="43815" y="121410"/>
                    <a:pt x="43815" y="137170"/>
                  </a:cubicBezTo>
                  <a:lnTo>
                    <a:pt x="43815" y="152451"/>
                  </a:lnTo>
                  <a:lnTo>
                    <a:pt x="28537" y="152451"/>
                  </a:lnTo>
                  <a:cubicBezTo>
                    <a:pt x="12776" y="152451"/>
                    <a:pt x="0" y="165228"/>
                    <a:pt x="0" y="180988"/>
                  </a:cubicBezTo>
                  <a:cubicBezTo>
                    <a:pt x="0" y="196748"/>
                    <a:pt x="12776" y="209524"/>
                    <a:pt x="28536" y="209524"/>
                  </a:cubicBezTo>
                  <a:cubicBezTo>
                    <a:pt x="44297" y="209524"/>
                    <a:pt x="57072" y="196748"/>
                    <a:pt x="57072" y="180988"/>
                  </a:cubicBezTo>
                  <a:lnTo>
                    <a:pt x="57072" y="165710"/>
                  </a:lnTo>
                  <a:lnTo>
                    <a:pt x="72592" y="165710"/>
                  </a:lnTo>
                  <a:lnTo>
                    <a:pt x="72592" y="165701"/>
                  </a:lnTo>
                  <a:cubicBezTo>
                    <a:pt x="88240" y="165571"/>
                    <a:pt x="100887" y="152851"/>
                    <a:pt x="100887" y="137172"/>
                  </a:cubicBezTo>
                  <a:lnTo>
                    <a:pt x="100887" y="121894"/>
                  </a:lnTo>
                  <a:lnTo>
                    <a:pt x="116407" y="121894"/>
                  </a:lnTo>
                  <a:lnTo>
                    <a:pt x="116407" y="121884"/>
                  </a:lnTo>
                  <a:cubicBezTo>
                    <a:pt x="132055" y="121753"/>
                    <a:pt x="144701" y="109032"/>
                    <a:pt x="144701" y="93351"/>
                  </a:cubicBezTo>
                  <a:lnTo>
                    <a:pt x="144701" y="78074"/>
                  </a:lnTo>
                  <a:lnTo>
                    <a:pt x="160220" y="78074"/>
                  </a:lnTo>
                  <a:lnTo>
                    <a:pt x="160220" y="78064"/>
                  </a:lnTo>
                  <a:cubicBezTo>
                    <a:pt x="175869" y="77933"/>
                    <a:pt x="188515" y="65213"/>
                    <a:pt x="188515" y="49533"/>
                  </a:cubicBezTo>
                  <a:lnTo>
                    <a:pt x="188515" y="34255"/>
                  </a:lnTo>
                  <a:lnTo>
                    <a:pt x="209750" y="34255"/>
                  </a:lnTo>
                  <a:lnTo>
                    <a:pt x="209750" y="20996"/>
                  </a:lnTo>
                  <a:lnTo>
                    <a:pt x="188515" y="20996"/>
                  </a:lnTo>
                  <a:lnTo>
                    <a:pt x="188515" y="0"/>
                  </a:lnTo>
                  <a:close/>
                </a:path>
              </a:pathLst>
            </a:custGeom>
            <a:solidFill>
              <a:srgbClr val="FFFFFF">
                <a:alpha val="598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 name="Google Shape;607;p42">
              <a:extLst>
                <a:ext uri="{FF2B5EF4-FFF2-40B4-BE49-F238E27FC236}">
                  <a16:creationId xmlns:a16="http://schemas.microsoft.com/office/drawing/2014/main" id="{A282C38F-34B8-465B-B2B1-981D21A2C6F5}"/>
                </a:ext>
              </a:extLst>
            </p:cNvPr>
            <p:cNvSpPr/>
            <p:nvPr/>
          </p:nvSpPr>
          <p:spPr>
            <a:xfrm>
              <a:off x="2917825" y="3659950"/>
              <a:ext cx="806100" cy="14900"/>
            </a:xfrm>
            <a:custGeom>
              <a:avLst/>
              <a:gdLst/>
              <a:ahLst/>
              <a:cxnLst/>
              <a:rect l="l" t="t" r="r" b="b"/>
              <a:pathLst>
                <a:path w="32244" h="596" extrusionOk="0">
                  <a:moveTo>
                    <a:pt x="1" y="0"/>
                  </a:moveTo>
                  <a:lnTo>
                    <a:pt x="1" y="595"/>
                  </a:lnTo>
                  <a:lnTo>
                    <a:pt x="32243" y="595"/>
                  </a:lnTo>
                  <a:lnTo>
                    <a:pt x="3224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 name="Google Shape;608;p42">
              <a:extLst>
                <a:ext uri="{FF2B5EF4-FFF2-40B4-BE49-F238E27FC236}">
                  <a16:creationId xmlns:a16="http://schemas.microsoft.com/office/drawing/2014/main" id="{038B71AF-DA01-414B-8B0D-E6C55F9CFE14}"/>
                </a:ext>
              </a:extLst>
            </p:cNvPr>
            <p:cNvSpPr/>
            <p:nvPr/>
          </p:nvSpPr>
          <p:spPr>
            <a:xfrm>
              <a:off x="3724300" y="3370050"/>
              <a:ext cx="594800" cy="594800"/>
            </a:xfrm>
            <a:custGeom>
              <a:avLst/>
              <a:gdLst/>
              <a:ahLst/>
              <a:cxnLst/>
              <a:rect l="l" t="t" r="r" b="b"/>
              <a:pathLst>
                <a:path w="23792" h="23792" extrusionOk="0">
                  <a:moveTo>
                    <a:pt x="11897" y="414"/>
                  </a:moveTo>
                  <a:cubicBezTo>
                    <a:pt x="18228" y="414"/>
                    <a:pt x="23378" y="5565"/>
                    <a:pt x="23378" y="11895"/>
                  </a:cubicBezTo>
                  <a:cubicBezTo>
                    <a:pt x="23378" y="14961"/>
                    <a:pt x="22184" y="17845"/>
                    <a:pt x="20016" y="20014"/>
                  </a:cubicBezTo>
                  <a:cubicBezTo>
                    <a:pt x="17847" y="22183"/>
                    <a:pt x="14964" y="23376"/>
                    <a:pt x="11897" y="23376"/>
                  </a:cubicBezTo>
                  <a:cubicBezTo>
                    <a:pt x="5565" y="23376"/>
                    <a:pt x="414" y="18227"/>
                    <a:pt x="414" y="11895"/>
                  </a:cubicBezTo>
                  <a:cubicBezTo>
                    <a:pt x="414" y="8828"/>
                    <a:pt x="1609" y="5945"/>
                    <a:pt x="3778" y="3776"/>
                  </a:cubicBezTo>
                  <a:cubicBezTo>
                    <a:pt x="5946" y="1607"/>
                    <a:pt x="8829" y="414"/>
                    <a:pt x="11896" y="414"/>
                  </a:cubicBezTo>
                  <a:close/>
                  <a:moveTo>
                    <a:pt x="11896" y="0"/>
                  </a:moveTo>
                  <a:cubicBezTo>
                    <a:pt x="8719" y="0"/>
                    <a:pt x="5733" y="1237"/>
                    <a:pt x="3486" y="3484"/>
                  </a:cubicBezTo>
                  <a:cubicBezTo>
                    <a:pt x="1239" y="5731"/>
                    <a:pt x="1" y="8717"/>
                    <a:pt x="1" y="11895"/>
                  </a:cubicBezTo>
                  <a:cubicBezTo>
                    <a:pt x="1" y="18454"/>
                    <a:pt x="5338" y="23791"/>
                    <a:pt x="11897" y="23791"/>
                  </a:cubicBezTo>
                  <a:cubicBezTo>
                    <a:pt x="15073" y="23791"/>
                    <a:pt x="18061" y="22553"/>
                    <a:pt x="20308" y="20306"/>
                  </a:cubicBezTo>
                  <a:cubicBezTo>
                    <a:pt x="22555" y="18059"/>
                    <a:pt x="23792" y="15072"/>
                    <a:pt x="23792" y="11895"/>
                  </a:cubicBezTo>
                  <a:cubicBezTo>
                    <a:pt x="23792" y="5336"/>
                    <a:pt x="18456" y="0"/>
                    <a:pt x="11896"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 name="Google Shape;609;p42">
              <a:extLst>
                <a:ext uri="{FF2B5EF4-FFF2-40B4-BE49-F238E27FC236}">
                  <a16:creationId xmlns:a16="http://schemas.microsoft.com/office/drawing/2014/main" id="{FB519701-4009-4C84-A55A-FB7F8590293E}"/>
                </a:ext>
              </a:extLst>
            </p:cNvPr>
            <p:cNvSpPr/>
            <p:nvPr/>
          </p:nvSpPr>
          <p:spPr>
            <a:xfrm>
              <a:off x="4013225" y="2564425"/>
              <a:ext cx="806075" cy="14900"/>
            </a:xfrm>
            <a:custGeom>
              <a:avLst/>
              <a:gdLst/>
              <a:ahLst/>
              <a:cxnLst/>
              <a:rect l="l" t="t" r="r" b="b"/>
              <a:pathLst>
                <a:path w="32243" h="596" extrusionOk="0">
                  <a:moveTo>
                    <a:pt x="0" y="0"/>
                  </a:moveTo>
                  <a:lnTo>
                    <a:pt x="0" y="595"/>
                  </a:lnTo>
                  <a:lnTo>
                    <a:pt x="32243" y="595"/>
                  </a:lnTo>
                  <a:lnTo>
                    <a:pt x="3224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 name="Google Shape;610;p42">
              <a:extLst>
                <a:ext uri="{FF2B5EF4-FFF2-40B4-BE49-F238E27FC236}">
                  <a16:creationId xmlns:a16="http://schemas.microsoft.com/office/drawing/2014/main" id="{7A64ADDD-986C-436E-896B-C8638A5DCE6F}"/>
                </a:ext>
              </a:extLst>
            </p:cNvPr>
            <p:cNvSpPr/>
            <p:nvPr/>
          </p:nvSpPr>
          <p:spPr>
            <a:xfrm>
              <a:off x="4819675" y="2274475"/>
              <a:ext cx="594800" cy="594825"/>
            </a:xfrm>
            <a:custGeom>
              <a:avLst/>
              <a:gdLst/>
              <a:ahLst/>
              <a:cxnLst/>
              <a:rect l="l" t="t" r="r" b="b"/>
              <a:pathLst>
                <a:path w="23792" h="23793" extrusionOk="0">
                  <a:moveTo>
                    <a:pt x="11896" y="414"/>
                  </a:moveTo>
                  <a:cubicBezTo>
                    <a:pt x="14963" y="414"/>
                    <a:pt x="17846" y="1609"/>
                    <a:pt x="20015" y="3778"/>
                  </a:cubicBezTo>
                  <a:cubicBezTo>
                    <a:pt x="22185" y="5945"/>
                    <a:pt x="23378" y="8828"/>
                    <a:pt x="23378" y="11896"/>
                  </a:cubicBezTo>
                  <a:cubicBezTo>
                    <a:pt x="23378" y="14963"/>
                    <a:pt x="22185" y="17847"/>
                    <a:pt x="20015" y="20016"/>
                  </a:cubicBezTo>
                  <a:cubicBezTo>
                    <a:pt x="17846" y="22184"/>
                    <a:pt x="14963" y="23379"/>
                    <a:pt x="11898" y="23379"/>
                  </a:cubicBezTo>
                  <a:cubicBezTo>
                    <a:pt x="5565" y="23379"/>
                    <a:pt x="414" y="18228"/>
                    <a:pt x="414" y="11896"/>
                  </a:cubicBezTo>
                  <a:cubicBezTo>
                    <a:pt x="414" y="8829"/>
                    <a:pt x="1609" y="5946"/>
                    <a:pt x="3778" y="3778"/>
                  </a:cubicBezTo>
                  <a:cubicBezTo>
                    <a:pt x="5947" y="1609"/>
                    <a:pt x="8830" y="414"/>
                    <a:pt x="11896" y="414"/>
                  </a:cubicBezTo>
                  <a:close/>
                  <a:moveTo>
                    <a:pt x="11896" y="1"/>
                  </a:moveTo>
                  <a:cubicBezTo>
                    <a:pt x="8719" y="1"/>
                    <a:pt x="5732" y="1238"/>
                    <a:pt x="3485" y="3485"/>
                  </a:cubicBezTo>
                  <a:cubicBezTo>
                    <a:pt x="1238" y="5732"/>
                    <a:pt x="1" y="8719"/>
                    <a:pt x="1" y="11896"/>
                  </a:cubicBezTo>
                  <a:cubicBezTo>
                    <a:pt x="1" y="18456"/>
                    <a:pt x="5337" y="23793"/>
                    <a:pt x="11896" y="23793"/>
                  </a:cubicBezTo>
                  <a:cubicBezTo>
                    <a:pt x="15074" y="23793"/>
                    <a:pt x="18061" y="22556"/>
                    <a:pt x="20308" y="20309"/>
                  </a:cubicBezTo>
                  <a:cubicBezTo>
                    <a:pt x="22554" y="18062"/>
                    <a:pt x="23791" y="15073"/>
                    <a:pt x="23791" y="11896"/>
                  </a:cubicBezTo>
                  <a:cubicBezTo>
                    <a:pt x="23792" y="8719"/>
                    <a:pt x="22555" y="5732"/>
                    <a:pt x="20308" y="3485"/>
                  </a:cubicBezTo>
                  <a:cubicBezTo>
                    <a:pt x="18060" y="1238"/>
                    <a:pt x="15074" y="1"/>
                    <a:pt x="1189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 name="Google Shape;611;p42">
              <a:extLst>
                <a:ext uri="{FF2B5EF4-FFF2-40B4-BE49-F238E27FC236}">
                  <a16:creationId xmlns:a16="http://schemas.microsoft.com/office/drawing/2014/main" id="{028778D4-1EA3-4ECE-B593-F48286B2692A}"/>
                </a:ext>
              </a:extLst>
            </p:cNvPr>
            <p:cNvSpPr/>
            <p:nvPr/>
          </p:nvSpPr>
          <p:spPr>
            <a:xfrm>
              <a:off x="1822500" y="4755425"/>
              <a:ext cx="806075" cy="14850"/>
            </a:xfrm>
            <a:custGeom>
              <a:avLst/>
              <a:gdLst/>
              <a:ahLst/>
              <a:cxnLst/>
              <a:rect l="l" t="t" r="r" b="b"/>
              <a:pathLst>
                <a:path w="32243" h="594" extrusionOk="0">
                  <a:moveTo>
                    <a:pt x="0" y="0"/>
                  </a:moveTo>
                  <a:lnTo>
                    <a:pt x="0" y="594"/>
                  </a:lnTo>
                  <a:lnTo>
                    <a:pt x="32243" y="594"/>
                  </a:lnTo>
                  <a:lnTo>
                    <a:pt x="3224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 name="Google Shape;612;p42">
              <a:extLst>
                <a:ext uri="{FF2B5EF4-FFF2-40B4-BE49-F238E27FC236}">
                  <a16:creationId xmlns:a16="http://schemas.microsoft.com/office/drawing/2014/main" id="{F78494FF-E8CE-495C-9FB4-074B8EB4CCE2}"/>
                </a:ext>
              </a:extLst>
            </p:cNvPr>
            <p:cNvSpPr/>
            <p:nvPr/>
          </p:nvSpPr>
          <p:spPr>
            <a:xfrm>
              <a:off x="2628950" y="4465450"/>
              <a:ext cx="594800" cy="594800"/>
            </a:xfrm>
            <a:custGeom>
              <a:avLst/>
              <a:gdLst/>
              <a:ahLst/>
              <a:cxnLst/>
              <a:rect l="l" t="t" r="r" b="b"/>
              <a:pathLst>
                <a:path w="23792" h="23792" extrusionOk="0">
                  <a:moveTo>
                    <a:pt x="11896" y="414"/>
                  </a:moveTo>
                  <a:cubicBezTo>
                    <a:pt x="18227" y="414"/>
                    <a:pt x="23377" y="5565"/>
                    <a:pt x="23377" y="11896"/>
                  </a:cubicBezTo>
                  <a:cubicBezTo>
                    <a:pt x="23377" y="18227"/>
                    <a:pt x="18227" y="23378"/>
                    <a:pt x="11896" y="23378"/>
                  </a:cubicBezTo>
                  <a:cubicBezTo>
                    <a:pt x="5565" y="23378"/>
                    <a:pt x="414" y="18227"/>
                    <a:pt x="414" y="11896"/>
                  </a:cubicBezTo>
                  <a:cubicBezTo>
                    <a:pt x="414" y="5565"/>
                    <a:pt x="5565" y="414"/>
                    <a:pt x="11896" y="414"/>
                  </a:cubicBezTo>
                  <a:close/>
                  <a:moveTo>
                    <a:pt x="11896" y="1"/>
                  </a:moveTo>
                  <a:cubicBezTo>
                    <a:pt x="5337" y="1"/>
                    <a:pt x="1" y="5337"/>
                    <a:pt x="1" y="11896"/>
                  </a:cubicBezTo>
                  <a:cubicBezTo>
                    <a:pt x="1" y="18456"/>
                    <a:pt x="5337" y="23792"/>
                    <a:pt x="11896" y="23792"/>
                  </a:cubicBezTo>
                  <a:cubicBezTo>
                    <a:pt x="18456" y="23792"/>
                    <a:pt x="23792" y="18456"/>
                    <a:pt x="23792" y="11896"/>
                  </a:cubicBezTo>
                  <a:cubicBezTo>
                    <a:pt x="23792" y="5337"/>
                    <a:pt x="18456" y="1"/>
                    <a:pt x="1189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 name="Google Shape;613;p42">
              <a:extLst>
                <a:ext uri="{FF2B5EF4-FFF2-40B4-BE49-F238E27FC236}">
                  <a16:creationId xmlns:a16="http://schemas.microsoft.com/office/drawing/2014/main" id="{4B126FCB-ABC3-40A4-BEB7-E71285138E98}"/>
                </a:ext>
              </a:extLst>
            </p:cNvPr>
            <p:cNvSpPr/>
            <p:nvPr/>
          </p:nvSpPr>
          <p:spPr>
            <a:xfrm>
              <a:off x="5108550" y="1468975"/>
              <a:ext cx="806100" cy="14900"/>
            </a:xfrm>
            <a:custGeom>
              <a:avLst/>
              <a:gdLst/>
              <a:ahLst/>
              <a:cxnLst/>
              <a:rect l="l" t="t" r="r" b="b"/>
              <a:pathLst>
                <a:path w="32244" h="596" extrusionOk="0">
                  <a:moveTo>
                    <a:pt x="1" y="0"/>
                  </a:moveTo>
                  <a:lnTo>
                    <a:pt x="1" y="595"/>
                  </a:lnTo>
                  <a:lnTo>
                    <a:pt x="32243" y="595"/>
                  </a:lnTo>
                  <a:lnTo>
                    <a:pt x="3224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 name="Google Shape;614;p42">
              <a:extLst>
                <a:ext uri="{FF2B5EF4-FFF2-40B4-BE49-F238E27FC236}">
                  <a16:creationId xmlns:a16="http://schemas.microsoft.com/office/drawing/2014/main" id="{DA64524C-4E16-40AB-B92D-944CBFCE0C66}"/>
                </a:ext>
              </a:extLst>
            </p:cNvPr>
            <p:cNvSpPr/>
            <p:nvPr/>
          </p:nvSpPr>
          <p:spPr>
            <a:xfrm>
              <a:off x="5915025" y="1179075"/>
              <a:ext cx="594800" cy="594775"/>
            </a:xfrm>
            <a:custGeom>
              <a:avLst/>
              <a:gdLst/>
              <a:ahLst/>
              <a:cxnLst/>
              <a:rect l="l" t="t" r="r" b="b"/>
              <a:pathLst>
                <a:path w="23792" h="23791" extrusionOk="0">
                  <a:moveTo>
                    <a:pt x="11896" y="414"/>
                  </a:moveTo>
                  <a:cubicBezTo>
                    <a:pt x="18227" y="414"/>
                    <a:pt x="23378" y="5564"/>
                    <a:pt x="23377" y="11893"/>
                  </a:cubicBezTo>
                  <a:cubicBezTo>
                    <a:pt x="23377" y="14961"/>
                    <a:pt x="22182" y="17845"/>
                    <a:pt x="20015" y="20014"/>
                  </a:cubicBezTo>
                  <a:cubicBezTo>
                    <a:pt x="17846" y="22183"/>
                    <a:pt x="14963" y="23378"/>
                    <a:pt x="11896" y="23378"/>
                  </a:cubicBezTo>
                  <a:lnTo>
                    <a:pt x="11895" y="23378"/>
                  </a:lnTo>
                  <a:cubicBezTo>
                    <a:pt x="8828" y="23378"/>
                    <a:pt x="5945" y="22184"/>
                    <a:pt x="3777" y="20014"/>
                  </a:cubicBezTo>
                  <a:cubicBezTo>
                    <a:pt x="1608" y="17844"/>
                    <a:pt x="414" y="14961"/>
                    <a:pt x="414" y="11895"/>
                  </a:cubicBezTo>
                  <a:cubicBezTo>
                    <a:pt x="414" y="5564"/>
                    <a:pt x="5564" y="414"/>
                    <a:pt x="11896" y="414"/>
                  </a:cubicBezTo>
                  <a:close/>
                  <a:moveTo>
                    <a:pt x="11896" y="0"/>
                  </a:moveTo>
                  <a:cubicBezTo>
                    <a:pt x="5337" y="0"/>
                    <a:pt x="1" y="5335"/>
                    <a:pt x="1" y="11895"/>
                  </a:cubicBezTo>
                  <a:cubicBezTo>
                    <a:pt x="1" y="15072"/>
                    <a:pt x="1239" y="18059"/>
                    <a:pt x="3486" y="20306"/>
                  </a:cubicBezTo>
                  <a:cubicBezTo>
                    <a:pt x="5732" y="22553"/>
                    <a:pt x="8719" y="23790"/>
                    <a:pt x="11896" y="23790"/>
                  </a:cubicBezTo>
                  <a:lnTo>
                    <a:pt x="11897" y="23790"/>
                  </a:lnTo>
                  <a:cubicBezTo>
                    <a:pt x="15073" y="23790"/>
                    <a:pt x="18062" y="22553"/>
                    <a:pt x="20308" y="20306"/>
                  </a:cubicBezTo>
                  <a:cubicBezTo>
                    <a:pt x="22553" y="18059"/>
                    <a:pt x="23792" y="15072"/>
                    <a:pt x="23792" y="11893"/>
                  </a:cubicBezTo>
                  <a:cubicBezTo>
                    <a:pt x="23792" y="5335"/>
                    <a:pt x="18456" y="0"/>
                    <a:pt x="11896"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3" name="Google Shape;615;p42">
            <a:extLst>
              <a:ext uri="{FF2B5EF4-FFF2-40B4-BE49-F238E27FC236}">
                <a16:creationId xmlns:a16="http://schemas.microsoft.com/office/drawing/2014/main" id="{1A2C1F96-A9A2-4DD2-81F2-AC5F93C63F8B}"/>
              </a:ext>
            </a:extLst>
          </p:cNvPr>
          <p:cNvSpPr txBox="1">
            <a:spLocks/>
          </p:cNvSpPr>
          <p:nvPr/>
        </p:nvSpPr>
        <p:spPr>
          <a:xfrm>
            <a:off x="7481397" y="7114167"/>
            <a:ext cx="4767131" cy="1014385"/>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prstClr val="white"/>
                </a:solidFill>
                <a:effectLst/>
                <a:uLnTx/>
                <a:uFillTx/>
                <a:latin typeface="Montserrat"/>
                <a:ea typeface="+mj-ea"/>
                <a:cs typeface="+mj-cs"/>
              </a:rPr>
              <a:t>WEEK 2</a:t>
            </a:r>
          </a:p>
        </p:txBody>
      </p:sp>
      <p:sp>
        <p:nvSpPr>
          <p:cNvPr id="14" name="Google Shape;616;p42">
            <a:extLst>
              <a:ext uri="{FF2B5EF4-FFF2-40B4-BE49-F238E27FC236}">
                <a16:creationId xmlns:a16="http://schemas.microsoft.com/office/drawing/2014/main" id="{17167AFD-A94A-4790-A218-C526A33696D1}"/>
              </a:ext>
            </a:extLst>
          </p:cNvPr>
          <p:cNvSpPr txBox="1">
            <a:spLocks/>
          </p:cNvSpPr>
          <p:nvPr/>
        </p:nvSpPr>
        <p:spPr>
          <a:xfrm>
            <a:off x="5520124" y="7737478"/>
            <a:ext cx="6728703" cy="1014385"/>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kumimoji="0" lang="en-US" sz="2800" b="0" i="0" u="none" strike="noStrike" kern="1200" cap="none" spc="0" normalizeH="0" baseline="0" noProof="0">
                <a:ln>
                  <a:noFill/>
                </a:ln>
                <a:solidFill>
                  <a:prstClr val="white"/>
                </a:solidFill>
                <a:effectLst/>
                <a:uLnTx/>
                <a:uFillTx/>
                <a:latin typeface="Montserrat Light"/>
                <a:ea typeface="+mn-ea"/>
                <a:cs typeface="+mn-cs"/>
              </a:rPr>
              <a:t>Lorem Ipsum is simply dummy text of the</a:t>
            </a:r>
          </a:p>
          <a:p>
            <a:pPr marL="0" marR="0" lvl="0" indent="0" algn="r" defTabSz="1828800" rtl="0" eaLnBrk="1" fontAlgn="auto" latinLnBrk="0" hangingPunct="1">
              <a:lnSpc>
                <a:spcPct val="90000"/>
              </a:lnSpc>
              <a:spcBef>
                <a:spcPts val="4267"/>
              </a:spcBef>
              <a:spcAft>
                <a:spcPts val="4267"/>
              </a:spcAft>
              <a:buClrTx/>
              <a:buSzTx/>
              <a:buFont typeface="Arial" panose="020B0604020202020204" pitchFamily="34" charset="0"/>
              <a:buNone/>
              <a:tabLst/>
              <a:defRPr/>
            </a:pPr>
            <a:endParaRPr kumimoji="0" lang="en-US" sz="2800" b="0" i="0" u="none" strike="noStrike" kern="1200" cap="none" spc="0" normalizeH="0" baseline="0" noProof="0">
              <a:ln>
                <a:noFill/>
              </a:ln>
              <a:solidFill>
                <a:prstClr val="white"/>
              </a:solidFill>
              <a:effectLst/>
              <a:uLnTx/>
              <a:uFillTx/>
              <a:latin typeface="Montserrat Light"/>
              <a:ea typeface="+mn-ea"/>
              <a:cs typeface="+mn-cs"/>
            </a:endParaRPr>
          </a:p>
        </p:txBody>
      </p:sp>
      <p:sp>
        <p:nvSpPr>
          <p:cNvPr id="15" name="Google Shape;617;p42">
            <a:extLst>
              <a:ext uri="{FF2B5EF4-FFF2-40B4-BE49-F238E27FC236}">
                <a16:creationId xmlns:a16="http://schemas.microsoft.com/office/drawing/2014/main" id="{C7401BA9-3AC3-47F3-BBFB-973142B1D869}"/>
              </a:ext>
            </a:extLst>
          </p:cNvPr>
          <p:cNvSpPr txBox="1">
            <a:spLocks/>
          </p:cNvSpPr>
          <p:nvPr/>
        </p:nvSpPr>
        <p:spPr>
          <a:xfrm>
            <a:off x="5486303" y="9529269"/>
            <a:ext cx="4767131" cy="1014385"/>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prstClr val="white"/>
                </a:solidFill>
                <a:effectLst/>
                <a:uLnTx/>
                <a:uFillTx/>
                <a:latin typeface="Montserrat"/>
                <a:ea typeface="+mj-ea"/>
                <a:cs typeface="+mj-cs"/>
              </a:rPr>
              <a:t>WEEK 1</a:t>
            </a:r>
          </a:p>
        </p:txBody>
      </p:sp>
      <p:sp>
        <p:nvSpPr>
          <p:cNvPr id="16" name="Google Shape;618;p42">
            <a:extLst>
              <a:ext uri="{FF2B5EF4-FFF2-40B4-BE49-F238E27FC236}">
                <a16:creationId xmlns:a16="http://schemas.microsoft.com/office/drawing/2014/main" id="{31EB6799-37C7-49C7-825A-447772ED4427}"/>
              </a:ext>
            </a:extLst>
          </p:cNvPr>
          <p:cNvSpPr txBox="1">
            <a:spLocks/>
          </p:cNvSpPr>
          <p:nvPr/>
        </p:nvSpPr>
        <p:spPr>
          <a:xfrm>
            <a:off x="3525030" y="10152579"/>
            <a:ext cx="6728703" cy="1014385"/>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800" b="0" i="0" u="none" strike="noStrike" kern="1200" cap="none" spc="0" normalizeH="0" baseline="0" noProof="0">
                <a:ln>
                  <a:noFill/>
                </a:ln>
                <a:solidFill>
                  <a:prstClr val="white"/>
                </a:solidFill>
                <a:effectLst/>
                <a:uLnTx/>
                <a:uFillTx/>
                <a:latin typeface="Montserrat Light"/>
                <a:ea typeface="+mn-ea"/>
                <a:cs typeface="+mn-cs"/>
              </a:rPr>
              <a:t>Lorem Ipsum is simply dummy text of the</a:t>
            </a:r>
          </a:p>
        </p:txBody>
      </p:sp>
      <p:sp>
        <p:nvSpPr>
          <p:cNvPr id="17" name="Google Shape;619;p42">
            <a:extLst>
              <a:ext uri="{FF2B5EF4-FFF2-40B4-BE49-F238E27FC236}">
                <a16:creationId xmlns:a16="http://schemas.microsoft.com/office/drawing/2014/main" id="{D3FB4FF7-30E3-40F6-96C4-698EE77D602F}"/>
              </a:ext>
            </a:extLst>
          </p:cNvPr>
          <p:cNvSpPr txBox="1">
            <a:spLocks/>
          </p:cNvSpPr>
          <p:nvPr/>
        </p:nvSpPr>
        <p:spPr>
          <a:xfrm>
            <a:off x="9551874" y="4797903"/>
            <a:ext cx="4767131" cy="1014385"/>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prstClr val="white"/>
                </a:solidFill>
                <a:effectLst/>
                <a:uLnTx/>
                <a:uFillTx/>
                <a:latin typeface="Montserrat"/>
                <a:ea typeface="+mj-ea"/>
                <a:cs typeface="+mj-cs"/>
              </a:rPr>
              <a:t>WEEK 3</a:t>
            </a:r>
          </a:p>
        </p:txBody>
      </p:sp>
      <p:sp>
        <p:nvSpPr>
          <p:cNvPr id="18" name="Google Shape;620;p42">
            <a:extLst>
              <a:ext uri="{FF2B5EF4-FFF2-40B4-BE49-F238E27FC236}">
                <a16:creationId xmlns:a16="http://schemas.microsoft.com/office/drawing/2014/main" id="{ED2D53C0-F427-44FA-B95A-40ECE2F74C77}"/>
              </a:ext>
            </a:extLst>
          </p:cNvPr>
          <p:cNvSpPr txBox="1">
            <a:spLocks/>
          </p:cNvSpPr>
          <p:nvPr/>
        </p:nvSpPr>
        <p:spPr>
          <a:xfrm>
            <a:off x="7590601" y="5410758"/>
            <a:ext cx="6728703" cy="1014385"/>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800" b="0" i="0" u="none" strike="noStrike" kern="1200" cap="none" spc="0" normalizeH="0" baseline="0" noProof="0">
                <a:ln>
                  <a:noFill/>
                </a:ln>
                <a:solidFill>
                  <a:prstClr val="white"/>
                </a:solidFill>
                <a:effectLst/>
                <a:uLnTx/>
                <a:uFillTx/>
                <a:latin typeface="Montserrat Light"/>
                <a:ea typeface="+mn-ea"/>
                <a:cs typeface="+mn-cs"/>
              </a:rPr>
              <a:t>Lorem Ipsum is simply dummy text of the</a:t>
            </a:r>
          </a:p>
        </p:txBody>
      </p:sp>
      <p:sp>
        <p:nvSpPr>
          <p:cNvPr id="19" name="Google Shape;621;p42">
            <a:extLst>
              <a:ext uri="{FF2B5EF4-FFF2-40B4-BE49-F238E27FC236}">
                <a16:creationId xmlns:a16="http://schemas.microsoft.com/office/drawing/2014/main" id="{65F6A02F-A649-447C-956A-266279FAB88B}"/>
              </a:ext>
            </a:extLst>
          </p:cNvPr>
          <p:cNvSpPr txBox="1">
            <a:spLocks/>
          </p:cNvSpPr>
          <p:nvPr/>
        </p:nvSpPr>
        <p:spPr>
          <a:xfrm>
            <a:off x="11891848" y="2304053"/>
            <a:ext cx="4767131" cy="1014385"/>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r" defTabSz="18288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prstClr val="white"/>
                </a:solidFill>
                <a:effectLst/>
                <a:uLnTx/>
                <a:uFillTx/>
                <a:latin typeface="Montserrat"/>
                <a:ea typeface="+mj-ea"/>
                <a:cs typeface="+mj-cs"/>
              </a:rPr>
              <a:t>WEEK 4</a:t>
            </a:r>
          </a:p>
        </p:txBody>
      </p:sp>
      <p:sp>
        <p:nvSpPr>
          <p:cNvPr id="20" name="Google Shape;622;p42">
            <a:extLst>
              <a:ext uri="{FF2B5EF4-FFF2-40B4-BE49-F238E27FC236}">
                <a16:creationId xmlns:a16="http://schemas.microsoft.com/office/drawing/2014/main" id="{69EBB2AB-B59B-4121-9F7E-7110459C6C26}"/>
              </a:ext>
            </a:extLst>
          </p:cNvPr>
          <p:cNvSpPr txBox="1">
            <a:spLocks/>
          </p:cNvSpPr>
          <p:nvPr/>
        </p:nvSpPr>
        <p:spPr>
          <a:xfrm>
            <a:off x="9930576" y="2916810"/>
            <a:ext cx="6728703" cy="1014385"/>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800" b="0" i="0" u="none" strike="noStrike" kern="1200" cap="none" spc="0" normalizeH="0" baseline="0" noProof="0">
                <a:ln>
                  <a:noFill/>
                </a:ln>
                <a:solidFill>
                  <a:prstClr val="white"/>
                </a:solidFill>
                <a:effectLst/>
                <a:uLnTx/>
                <a:uFillTx/>
                <a:latin typeface="Montserrat Light"/>
                <a:ea typeface="+mn-ea"/>
                <a:cs typeface="+mn-cs"/>
              </a:rPr>
              <a:t>Lorem Ipsum is simply dummy text of the</a:t>
            </a:r>
          </a:p>
        </p:txBody>
      </p:sp>
      <p:sp>
        <p:nvSpPr>
          <p:cNvPr id="21" name="Google Shape;623;p42">
            <a:extLst>
              <a:ext uri="{FF2B5EF4-FFF2-40B4-BE49-F238E27FC236}">
                <a16:creationId xmlns:a16="http://schemas.microsoft.com/office/drawing/2014/main" id="{23135672-C34E-474E-876F-2BE330DAE52A}"/>
              </a:ext>
            </a:extLst>
          </p:cNvPr>
          <p:cNvSpPr txBox="1">
            <a:spLocks/>
          </p:cNvSpPr>
          <p:nvPr/>
        </p:nvSpPr>
        <p:spPr>
          <a:xfrm>
            <a:off x="13947548" y="10556947"/>
            <a:ext cx="1147184" cy="702390"/>
          </a:xfrm>
          <a:prstGeom prst="rect">
            <a:avLst/>
          </a:prstGeom>
        </p:spPr>
        <p:txBody>
          <a:bodyPr spcFirstLastPara="1" vert="horz" wrap="square" lIns="243796" tIns="243796" rIns="243796" bIns="243796"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2933" b="0" i="0" u="none" strike="noStrike" kern="1200" cap="none" spc="0" normalizeH="0" baseline="0" noProof="0">
                <a:ln>
                  <a:noFill/>
                </a:ln>
                <a:solidFill>
                  <a:srgbClr val="FFFFFF"/>
                </a:solidFill>
                <a:effectLst/>
                <a:uLnTx/>
                <a:uFillTx/>
                <a:latin typeface="Montserrat"/>
                <a:ea typeface="+mj-ea"/>
                <a:cs typeface="+mj-cs"/>
              </a:rPr>
              <a:t>01</a:t>
            </a:r>
          </a:p>
        </p:txBody>
      </p:sp>
      <p:sp>
        <p:nvSpPr>
          <p:cNvPr id="22" name="Google Shape;624;p42">
            <a:extLst>
              <a:ext uri="{FF2B5EF4-FFF2-40B4-BE49-F238E27FC236}">
                <a16:creationId xmlns:a16="http://schemas.microsoft.com/office/drawing/2014/main" id="{68649B2C-90D7-4D9E-A8E4-61C30474168C}"/>
              </a:ext>
            </a:extLst>
          </p:cNvPr>
          <p:cNvSpPr txBox="1">
            <a:spLocks/>
          </p:cNvSpPr>
          <p:nvPr/>
        </p:nvSpPr>
        <p:spPr>
          <a:xfrm>
            <a:off x="16112104" y="8350726"/>
            <a:ext cx="1147184" cy="702390"/>
          </a:xfrm>
          <a:prstGeom prst="rect">
            <a:avLst/>
          </a:prstGeom>
        </p:spPr>
        <p:txBody>
          <a:bodyPr spcFirstLastPara="1" vert="horz" wrap="square" lIns="243796" tIns="243796" rIns="243796" bIns="243796"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2933" b="0" i="0" u="none" strike="noStrike" kern="1200" cap="none" spc="0" normalizeH="0" baseline="0" noProof="0">
                <a:ln>
                  <a:noFill/>
                </a:ln>
                <a:solidFill>
                  <a:srgbClr val="FFFFFF"/>
                </a:solidFill>
                <a:effectLst/>
                <a:uLnTx/>
                <a:uFillTx/>
                <a:latin typeface="Montserrat"/>
                <a:ea typeface="+mj-ea"/>
                <a:cs typeface="+mj-cs"/>
              </a:rPr>
              <a:t>02</a:t>
            </a:r>
          </a:p>
        </p:txBody>
      </p:sp>
      <p:sp>
        <p:nvSpPr>
          <p:cNvPr id="23" name="Google Shape;625;p42">
            <a:extLst>
              <a:ext uri="{FF2B5EF4-FFF2-40B4-BE49-F238E27FC236}">
                <a16:creationId xmlns:a16="http://schemas.microsoft.com/office/drawing/2014/main" id="{752459EB-C545-4CE1-9348-C6C79B101C06}"/>
              </a:ext>
            </a:extLst>
          </p:cNvPr>
          <p:cNvSpPr txBox="1">
            <a:spLocks/>
          </p:cNvSpPr>
          <p:nvPr/>
        </p:nvSpPr>
        <p:spPr>
          <a:xfrm>
            <a:off x="18297485" y="6165343"/>
            <a:ext cx="1147184" cy="702390"/>
          </a:xfrm>
          <a:prstGeom prst="rect">
            <a:avLst/>
          </a:prstGeom>
        </p:spPr>
        <p:txBody>
          <a:bodyPr spcFirstLastPara="1" vert="horz" wrap="square" lIns="243796" tIns="243796" rIns="243796" bIns="243796"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2933" b="0" i="0" u="none" strike="noStrike" kern="1200" cap="none" spc="0" normalizeH="0" baseline="0" noProof="0">
                <a:ln>
                  <a:noFill/>
                </a:ln>
                <a:solidFill>
                  <a:srgbClr val="FFFFFF"/>
                </a:solidFill>
                <a:effectLst/>
                <a:uLnTx/>
                <a:uFillTx/>
                <a:latin typeface="Montserrat"/>
                <a:ea typeface="+mj-ea"/>
                <a:cs typeface="+mj-cs"/>
              </a:rPr>
              <a:t>03</a:t>
            </a:r>
          </a:p>
        </p:txBody>
      </p:sp>
      <p:sp>
        <p:nvSpPr>
          <p:cNvPr id="24" name="Google Shape;626;p42">
            <a:extLst>
              <a:ext uri="{FF2B5EF4-FFF2-40B4-BE49-F238E27FC236}">
                <a16:creationId xmlns:a16="http://schemas.microsoft.com/office/drawing/2014/main" id="{73A226B6-BB39-4AF8-8F1E-616C2FF6F2BF}"/>
              </a:ext>
            </a:extLst>
          </p:cNvPr>
          <p:cNvSpPr txBox="1">
            <a:spLocks/>
          </p:cNvSpPr>
          <p:nvPr/>
        </p:nvSpPr>
        <p:spPr>
          <a:xfrm>
            <a:off x="20481827" y="3959176"/>
            <a:ext cx="1147184" cy="702390"/>
          </a:xfrm>
          <a:prstGeom prst="rect">
            <a:avLst/>
          </a:prstGeom>
        </p:spPr>
        <p:txBody>
          <a:bodyPr spcFirstLastPara="1" vert="horz" wrap="square" lIns="243796" tIns="243796" rIns="243796" bIns="243796"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2933" b="0" i="0" u="none" strike="noStrike" kern="1200" cap="none" spc="0" normalizeH="0" baseline="0" noProof="0">
                <a:ln>
                  <a:noFill/>
                </a:ln>
                <a:solidFill>
                  <a:srgbClr val="FFFFFF"/>
                </a:solidFill>
                <a:effectLst/>
                <a:uLnTx/>
                <a:uFillTx/>
                <a:latin typeface="Montserrat"/>
                <a:ea typeface="+mj-ea"/>
                <a:cs typeface="+mj-cs"/>
              </a:rPr>
              <a:t>04</a:t>
            </a:r>
          </a:p>
        </p:txBody>
      </p:sp>
      <p:grpSp>
        <p:nvGrpSpPr>
          <p:cNvPr id="29" name="Google Shape;631;p42">
            <a:extLst>
              <a:ext uri="{FF2B5EF4-FFF2-40B4-BE49-F238E27FC236}">
                <a16:creationId xmlns:a16="http://schemas.microsoft.com/office/drawing/2014/main" id="{213A97BA-64CE-4FB6-AE11-1E956E766F1B}"/>
              </a:ext>
            </a:extLst>
          </p:cNvPr>
          <p:cNvGrpSpPr/>
          <p:nvPr/>
        </p:nvGrpSpPr>
        <p:grpSpPr>
          <a:xfrm>
            <a:off x="18357946" y="3802353"/>
            <a:ext cx="1017575" cy="1015986"/>
            <a:chOff x="3642950" y="3104725"/>
            <a:chExt cx="593000" cy="592075"/>
          </a:xfrm>
        </p:grpSpPr>
        <p:sp>
          <p:nvSpPr>
            <p:cNvPr id="30" name="Google Shape;632;p42">
              <a:extLst>
                <a:ext uri="{FF2B5EF4-FFF2-40B4-BE49-F238E27FC236}">
                  <a16:creationId xmlns:a16="http://schemas.microsoft.com/office/drawing/2014/main" id="{5A3CEBF8-D4F2-4A4D-AC07-73CA115FF6E4}"/>
                </a:ext>
              </a:extLst>
            </p:cNvPr>
            <p:cNvSpPr/>
            <p:nvPr/>
          </p:nvSpPr>
          <p:spPr>
            <a:xfrm>
              <a:off x="3642950" y="3104725"/>
              <a:ext cx="593000" cy="592075"/>
            </a:xfrm>
            <a:custGeom>
              <a:avLst/>
              <a:gdLst/>
              <a:ahLst/>
              <a:cxnLst/>
              <a:rect l="l" t="t" r="r" b="b"/>
              <a:pathLst>
                <a:path w="23720" h="23683" extrusionOk="0">
                  <a:moveTo>
                    <a:pt x="16413" y="755"/>
                  </a:moveTo>
                  <a:cubicBezTo>
                    <a:pt x="20025" y="755"/>
                    <a:pt x="22964" y="3694"/>
                    <a:pt x="22964" y="7306"/>
                  </a:cubicBezTo>
                  <a:cubicBezTo>
                    <a:pt x="22964" y="10918"/>
                    <a:pt x="20025" y="13857"/>
                    <a:pt x="16413" y="13857"/>
                  </a:cubicBezTo>
                  <a:cubicBezTo>
                    <a:pt x="12801" y="13857"/>
                    <a:pt x="9862" y="10918"/>
                    <a:pt x="9862" y="7306"/>
                  </a:cubicBezTo>
                  <a:cubicBezTo>
                    <a:pt x="9862" y="3695"/>
                    <a:pt x="12801" y="755"/>
                    <a:pt x="16413" y="755"/>
                  </a:cubicBezTo>
                  <a:close/>
                  <a:moveTo>
                    <a:pt x="9777" y="13052"/>
                  </a:moveTo>
                  <a:lnTo>
                    <a:pt x="10663" y="13947"/>
                  </a:lnTo>
                  <a:lnTo>
                    <a:pt x="1839" y="22771"/>
                  </a:lnTo>
                  <a:lnTo>
                    <a:pt x="948" y="21880"/>
                  </a:lnTo>
                  <a:lnTo>
                    <a:pt x="9777" y="13052"/>
                  </a:lnTo>
                  <a:close/>
                  <a:moveTo>
                    <a:pt x="16413" y="1"/>
                  </a:moveTo>
                  <a:cubicBezTo>
                    <a:pt x="12384" y="1"/>
                    <a:pt x="9106" y="3278"/>
                    <a:pt x="9106" y="7306"/>
                  </a:cubicBezTo>
                  <a:cubicBezTo>
                    <a:pt x="9105" y="9114"/>
                    <a:pt x="9775" y="10856"/>
                    <a:pt x="10988" y="12196"/>
                  </a:cubicBezTo>
                  <a:lnTo>
                    <a:pt x="10489" y="12695"/>
                  </a:lnTo>
                  <a:lnTo>
                    <a:pt x="10076" y="12280"/>
                  </a:lnTo>
                  <a:cubicBezTo>
                    <a:pt x="10067" y="12268"/>
                    <a:pt x="10057" y="12258"/>
                    <a:pt x="10047" y="12247"/>
                  </a:cubicBezTo>
                  <a:cubicBezTo>
                    <a:pt x="10038" y="12237"/>
                    <a:pt x="10027" y="12228"/>
                    <a:pt x="10017" y="12219"/>
                  </a:cubicBezTo>
                  <a:lnTo>
                    <a:pt x="9691" y="11892"/>
                  </a:lnTo>
                  <a:cubicBezTo>
                    <a:pt x="9617" y="11813"/>
                    <a:pt x="9517" y="11773"/>
                    <a:pt x="9417" y="11773"/>
                  </a:cubicBezTo>
                  <a:cubicBezTo>
                    <a:pt x="9321" y="11773"/>
                    <a:pt x="9225" y="11809"/>
                    <a:pt x="9151" y="11882"/>
                  </a:cubicBezTo>
                  <a:cubicBezTo>
                    <a:pt x="9000" y="12032"/>
                    <a:pt x="9002" y="12277"/>
                    <a:pt x="9155" y="12423"/>
                  </a:cubicBezTo>
                  <a:lnTo>
                    <a:pt x="9245" y="12514"/>
                  </a:lnTo>
                  <a:lnTo>
                    <a:pt x="147" y="21613"/>
                  </a:lnTo>
                  <a:cubicBezTo>
                    <a:pt x="0" y="21760"/>
                    <a:pt x="0" y="21999"/>
                    <a:pt x="147" y="22146"/>
                  </a:cubicBezTo>
                  <a:lnTo>
                    <a:pt x="1573" y="23571"/>
                  </a:lnTo>
                  <a:cubicBezTo>
                    <a:pt x="1646" y="23645"/>
                    <a:pt x="1743" y="23682"/>
                    <a:pt x="1839" y="23682"/>
                  </a:cubicBezTo>
                  <a:cubicBezTo>
                    <a:pt x="1936" y="23682"/>
                    <a:pt x="2032" y="23645"/>
                    <a:pt x="2106" y="23571"/>
                  </a:cubicBezTo>
                  <a:lnTo>
                    <a:pt x="11195" y="14483"/>
                  </a:lnTo>
                  <a:lnTo>
                    <a:pt x="11283" y="14571"/>
                  </a:lnTo>
                  <a:cubicBezTo>
                    <a:pt x="11356" y="14643"/>
                    <a:pt x="11452" y="14679"/>
                    <a:pt x="11547" y="14679"/>
                  </a:cubicBezTo>
                  <a:cubicBezTo>
                    <a:pt x="11643" y="14679"/>
                    <a:pt x="11739" y="14642"/>
                    <a:pt x="11812" y="14570"/>
                  </a:cubicBezTo>
                  <a:cubicBezTo>
                    <a:pt x="11959" y="14424"/>
                    <a:pt x="11962" y="14188"/>
                    <a:pt x="11819" y="14039"/>
                  </a:cubicBezTo>
                  <a:lnTo>
                    <a:pt x="11021" y="13233"/>
                  </a:lnTo>
                  <a:lnTo>
                    <a:pt x="11523" y="12731"/>
                  </a:lnTo>
                  <a:cubicBezTo>
                    <a:pt x="12861" y="13942"/>
                    <a:pt x="14603" y="14613"/>
                    <a:pt x="16407" y="14613"/>
                  </a:cubicBezTo>
                  <a:cubicBezTo>
                    <a:pt x="16409" y="14613"/>
                    <a:pt x="16411" y="14613"/>
                    <a:pt x="16413" y="14613"/>
                  </a:cubicBezTo>
                  <a:cubicBezTo>
                    <a:pt x="20442" y="14613"/>
                    <a:pt x="23720" y="11335"/>
                    <a:pt x="23720" y="7307"/>
                  </a:cubicBezTo>
                  <a:cubicBezTo>
                    <a:pt x="23720" y="3278"/>
                    <a:pt x="20441" y="1"/>
                    <a:pt x="16413"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633;p42">
              <a:extLst>
                <a:ext uri="{FF2B5EF4-FFF2-40B4-BE49-F238E27FC236}">
                  <a16:creationId xmlns:a16="http://schemas.microsoft.com/office/drawing/2014/main" id="{8772E905-4797-47CA-86B0-33CC20FD17F3}"/>
                </a:ext>
              </a:extLst>
            </p:cNvPr>
            <p:cNvSpPr/>
            <p:nvPr/>
          </p:nvSpPr>
          <p:spPr>
            <a:xfrm>
              <a:off x="3908400" y="3142500"/>
              <a:ext cx="289875" cy="289800"/>
            </a:xfrm>
            <a:custGeom>
              <a:avLst/>
              <a:gdLst/>
              <a:ahLst/>
              <a:cxnLst/>
              <a:rect l="l" t="t" r="r" b="b"/>
              <a:pathLst>
                <a:path w="11595" h="11592" extrusionOk="0">
                  <a:moveTo>
                    <a:pt x="5795" y="0"/>
                  </a:moveTo>
                  <a:cubicBezTo>
                    <a:pt x="2600" y="0"/>
                    <a:pt x="0" y="2600"/>
                    <a:pt x="0" y="5796"/>
                  </a:cubicBezTo>
                  <a:cubicBezTo>
                    <a:pt x="0" y="8991"/>
                    <a:pt x="2600" y="11591"/>
                    <a:pt x="5795" y="11591"/>
                  </a:cubicBezTo>
                  <a:cubicBezTo>
                    <a:pt x="5800" y="11591"/>
                    <a:pt x="5804" y="11591"/>
                    <a:pt x="5809" y="11591"/>
                  </a:cubicBezTo>
                  <a:cubicBezTo>
                    <a:pt x="7062" y="11591"/>
                    <a:pt x="8282" y="11182"/>
                    <a:pt x="9281" y="10425"/>
                  </a:cubicBezTo>
                  <a:cubicBezTo>
                    <a:pt x="9447" y="10299"/>
                    <a:pt x="9481" y="10061"/>
                    <a:pt x="9356" y="9895"/>
                  </a:cubicBezTo>
                  <a:cubicBezTo>
                    <a:pt x="9281" y="9796"/>
                    <a:pt x="9168" y="9745"/>
                    <a:pt x="9054" y="9745"/>
                  </a:cubicBezTo>
                  <a:cubicBezTo>
                    <a:pt x="8975" y="9745"/>
                    <a:pt x="8895" y="9770"/>
                    <a:pt x="8827" y="9821"/>
                  </a:cubicBezTo>
                  <a:cubicBezTo>
                    <a:pt x="7958" y="10479"/>
                    <a:pt x="6897" y="10835"/>
                    <a:pt x="5809" y="10835"/>
                  </a:cubicBezTo>
                  <a:cubicBezTo>
                    <a:pt x="5804" y="10835"/>
                    <a:pt x="5800" y="10835"/>
                    <a:pt x="5795" y="10835"/>
                  </a:cubicBezTo>
                  <a:cubicBezTo>
                    <a:pt x="3017" y="10835"/>
                    <a:pt x="756" y="8574"/>
                    <a:pt x="756" y="5795"/>
                  </a:cubicBezTo>
                  <a:cubicBezTo>
                    <a:pt x="756" y="3017"/>
                    <a:pt x="3016" y="756"/>
                    <a:pt x="5795" y="756"/>
                  </a:cubicBezTo>
                  <a:cubicBezTo>
                    <a:pt x="8575" y="756"/>
                    <a:pt x="10834" y="3017"/>
                    <a:pt x="10834" y="5796"/>
                  </a:cubicBezTo>
                  <a:cubicBezTo>
                    <a:pt x="10837" y="6890"/>
                    <a:pt x="10482" y="7954"/>
                    <a:pt x="9821" y="8826"/>
                  </a:cubicBezTo>
                  <a:cubicBezTo>
                    <a:pt x="9695" y="8993"/>
                    <a:pt x="9729" y="9230"/>
                    <a:pt x="9895" y="9355"/>
                  </a:cubicBezTo>
                  <a:cubicBezTo>
                    <a:pt x="9963" y="9407"/>
                    <a:pt x="10043" y="9432"/>
                    <a:pt x="10122" y="9432"/>
                  </a:cubicBezTo>
                  <a:cubicBezTo>
                    <a:pt x="10237" y="9432"/>
                    <a:pt x="10350" y="9380"/>
                    <a:pt x="10424" y="9282"/>
                  </a:cubicBezTo>
                  <a:cubicBezTo>
                    <a:pt x="11185" y="8278"/>
                    <a:pt x="11594" y="7053"/>
                    <a:pt x="11590" y="5796"/>
                  </a:cubicBezTo>
                  <a:cubicBezTo>
                    <a:pt x="11590" y="2600"/>
                    <a:pt x="8990" y="0"/>
                    <a:pt x="5795"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634;p42">
              <a:extLst>
                <a:ext uri="{FF2B5EF4-FFF2-40B4-BE49-F238E27FC236}">
                  <a16:creationId xmlns:a16="http://schemas.microsoft.com/office/drawing/2014/main" id="{F6D6C06B-F9F4-46E8-B113-08A6B08CFC29}"/>
                </a:ext>
              </a:extLst>
            </p:cNvPr>
            <p:cNvSpPr/>
            <p:nvPr/>
          </p:nvSpPr>
          <p:spPr>
            <a:xfrm>
              <a:off x="3997050" y="3192900"/>
              <a:ext cx="150700" cy="189000"/>
            </a:xfrm>
            <a:custGeom>
              <a:avLst/>
              <a:gdLst/>
              <a:ahLst/>
              <a:cxnLst/>
              <a:rect l="l" t="t" r="r" b="b"/>
              <a:pathLst>
                <a:path w="6028" h="7560" extrusionOk="0">
                  <a:moveTo>
                    <a:pt x="2241" y="0"/>
                  </a:moveTo>
                  <a:cubicBezTo>
                    <a:pt x="1532" y="0"/>
                    <a:pt x="838" y="202"/>
                    <a:pt x="237" y="581"/>
                  </a:cubicBezTo>
                  <a:cubicBezTo>
                    <a:pt x="56" y="690"/>
                    <a:pt x="0" y="926"/>
                    <a:pt x="114" y="1105"/>
                  </a:cubicBezTo>
                  <a:cubicBezTo>
                    <a:pt x="185" y="1219"/>
                    <a:pt x="308" y="1282"/>
                    <a:pt x="434" y="1282"/>
                  </a:cubicBezTo>
                  <a:cubicBezTo>
                    <a:pt x="504" y="1282"/>
                    <a:pt x="576" y="1262"/>
                    <a:pt x="640" y="1220"/>
                  </a:cubicBezTo>
                  <a:cubicBezTo>
                    <a:pt x="1120" y="918"/>
                    <a:pt x="1675" y="756"/>
                    <a:pt x="2241" y="756"/>
                  </a:cubicBezTo>
                  <a:cubicBezTo>
                    <a:pt x="2244" y="756"/>
                    <a:pt x="2247" y="756"/>
                    <a:pt x="2249" y="756"/>
                  </a:cubicBezTo>
                  <a:cubicBezTo>
                    <a:pt x="3916" y="756"/>
                    <a:pt x="5273" y="2112"/>
                    <a:pt x="5273" y="3779"/>
                  </a:cubicBezTo>
                  <a:cubicBezTo>
                    <a:pt x="5273" y="5446"/>
                    <a:pt x="3916" y="6803"/>
                    <a:pt x="2249" y="6803"/>
                  </a:cubicBezTo>
                  <a:cubicBezTo>
                    <a:pt x="2244" y="6803"/>
                    <a:pt x="2238" y="6803"/>
                    <a:pt x="2233" y="6803"/>
                  </a:cubicBezTo>
                  <a:cubicBezTo>
                    <a:pt x="2025" y="6803"/>
                    <a:pt x="1854" y="6970"/>
                    <a:pt x="1854" y="7180"/>
                  </a:cubicBezTo>
                  <a:cubicBezTo>
                    <a:pt x="1854" y="7390"/>
                    <a:pt x="2025" y="7559"/>
                    <a:pt x="2233" y="7559"/>
                  </a:cubicBezTo>
                  <a:cubicBezTo>
                    <a:pt x="2239" y="7559"/>
                    <a:pt x="2244" y="7559"/>
                    <a:pt x="2249" y="7559"/>
                  </a:cubicBezTo>
                  <a:cubicBezTo>
                    <a:pt x="4333" y="7559"/>
                    <a:pt x="6028" y="5864"/>
                    <a:pt x="6028" y="3779"/>
                  </a:cubicBezTo>
                  <a:cubicBezTo>
                    <a:pt x="6028" y="1695"/>
                    <a:pt x="4333" y="0"/>
                    <a:pt x="2249" y="0"/>
                  </a:cubicBezTo>
                  <a:cubicBezTo>
                    <a:pt x="2247" y="0"/>
                    <a:pt x="2244" y="0"/>
                    <a:pt x="2241"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 name="Google Shape;635;p42">
              <a:extLst>
                <a:ext uri="{FF2B5EF4-FFF2-40B4-BE49-F238E27FC236}">
                  <a16:creationId xmlns:a16="http://schemas.microsoft.com/office/drawing/2014/main" id="{1761157C-27A2-4ACF-A7A6-899769538F63}"/>
                </a:ext>
              </a:extLst>
            </p:cNvPr>
            <p:cNvSpPr/>
            <p:nvPr/>
          </p:nvSpPr>
          <p:spPr>
            <a:xfrm>
              <a:off x="3958750" y="3232800"/>
              <a:ext cx="33200" cy="63650"/>
            </a:xfrm>
            <a:custGeom>
              <a:avLst/>
              <a:gdLst/>
              <a:ahLst/>
              <a:cxnLst/>
              <a:rect l="l" t="t" r="r" b="b"/>
              <a:pathLst>
                <a:path w="1328" h="2546" extrusionOk="0">
                  <a:moveTo>
                    <a:pt x="897" y="0"/>
                  </a:moveTo>
                  <a:cubicBezTo>
                    <a:pt x="774" y="0"/>
                    <a:pt x="653" y="61"/>
                    <a:pt x="582" y="171"/>
                  </a:cubicBezTo>
                  <a:cubicBezTo>
                    <a:pt x="201" y="774"/>
                    <a:pt x="1" y="1471"/>
                    <a:pt x="1" y="2183"/>
                  </a:cubicBezTo>
                  <a:cubicBezTo>
                    <a:pt x="10" y="2386"/>
                    <a:pt x="176" y="2545"/>
                    <a:pt x="380" y="2545"/>
                  </a:cubicBezTo>
                  <a:cubicBezTo>
                    <a:pt x="582" y="2545"/>
                    <a:pt x="748" y="2386"/>
                    <a:pt x="757" y="2183"/>
                  </a:cubicBezTo>
                  <a:cubicBezTo>
                    <a:pt x="756" y="1614"/>
                    <a:pt x="918" y="1057"/>
                    <a:pt x="1221" y="575"/>
                  </a:cubicBezTo>
                  <a:cubicBezTo>
                    <a:pt x="1327" y="398"/>
                    <a:pt x="1273" y="168"/>
                    <a:pt x="1099" y="59"/>
                  </a:cubicBezTo>
                  <a:cubicBezTo>
                    <a:pt x="1036" y="19"/>
                    <a:pt x="966" y="0"/>
                    <a:pt x="897"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34" name="Google Shape;636;p42">
            <a:extLst>
              <a:ext uri="{FF2B5EF4-FFF2-40B4-BE49-F238E27FC236}">
                <a16:creationId xmlns:a16="http://schemas.microsoft.com/office/drawing/2014/main" id="{4C04727E-03DF-4106-8135-76E04D28A245}"/>
              </a:ext>
            </a:extLst>
          </p:cNvPr>
          <p:cNvGrpSpPr/>
          <p:nvPr/>
        </p:nvGrpSpPr>
        <p:grpSpPr>
          <a:xfrm>
            <a:off x="11783230" y="10400138"/>
            <a:ext cx="1016117" cy="1016029"/>
            <a:chOff x="1073575" y="3809725"/>
            <a:chExt cx="592150" cy="592100"/>
          </a:xfrm>
        </p:grpSpPr>
        <p:sp>
          <p:nvSpPr>
            <p:cNvPr id="35" name="Google Shape;637;p42">
              <a:extLst>
                <a:ext uri="{FF2B5EF4-FFF2-40B4-BE49-F238E27FC236}">
                  <a16:creationId xmlns:a16="http://schemas.microsoft.com/office/drawing/2014/main" id="{C7F3BE71-D12D-451E-AC01-C9E98F0883EB}"/>
                </a:ext>
              </a:extLst>
            </p:cNvPr>
            <p:cNvSpPr/>
            <p:nvPr/>
          </p:nvSpPr>
          <p:spPr>
            <a:xfrm>
              <a:off x="1073575" y="3809725"/>
              <a:ext cx="592150" cy="592100"/>
            </a:xfrm>
            <a:custGeom>
              <a:avLst/>
              <a:gdLst/>
              <a:ahLst/>
              <a:cxnLst/>
              <a:rect l="l" t="t" r="r" b="b"/>
              <a:pathLst>
                <a:path w="23686" h="23684" extrusionOk="0">
                  <a:moveTo>
                    <a:pt x="11844" y="755"/>
                  </a:moveTo>
                  <a:cubicBezTo>
                    <a:pt x="17955" y="755"/>
                    <a:pt x="22929" y="5729"/>
                    <a:pt x="22929" y="11842"/>
                  </a:cubicBezTo>
                  <a:cubicBezTo>
                    <a:pt x="22929" y="17954"/>
                    <a:pt x="17955" y="22927"/>
                    <a:pt x="11844" y="22927"/>
                  </a:cubicBezTo>
                  <a:cubicBezTo>
                    <a:pt x="5731" y="22927"/>
                    <a:pt x="757" y="17954"/>
                    <a:pt x="757" y="11842"/>
                  </a:cubicBezTo>
                  <a:cubicBezTo>
                    <a:pt x="757" y="5729"/>
                    <a:pt x="5731" y="755"/>
                    <a:pt x="11844" y="755"/>
                  </a:cubicBezTo>
                  <a:close/>
                  <a:moveTo>
                    <a:pt x="11844" y="0"/>
                  </a:moveTo>
                  <a:cubicBezTo>
                    <a:pt x="8679" y="0"/>
                    <a:pt x="5705" y="1231"/>
                    <a:pt x="3470" y="3468"/>
                  </a:cubicBezTo>
                  <a:cubicBezTo>
                    <a:pt x="1233" y="5705"/>
                    <a:pt x="1" y="8678"/>
                    <a:pt x="1" y="11842"/>
                  </a:cubicBezTo>
                  <a:cubicBezTo>
                    <a:pt x="1" y="15005"/>
                    <a:pt x="1233" y="17979"/>
                    <a:pt x="3470" y="20214"/>
                  </a:cubicBezTo>
                  <a:cubicBezTo>
                    <a:pt x="5705" y="22451"/>
                    <a:pt x="8679" y="23683"/>
                    <a:pt x="11844" y="23683"/>
                  </a:cubicBezTo>
                  <a:cubicBezTo>
                    <a:pt x="15006" y="23683"/>
                    <a:pt x="17980" y="22451"/>
                    <a:pt x="20216" y="20214"/>
                  </a:cubicBezTo>
                  <a:cubicBezTo>
                    <a:pt x="22453" y="17979"/>
                    <a:pt x="23685" y="15005"/>
                    <a:pt x="23685" y="11842"/>
                  </a:cubicBezTo>
                  <a:cubicBezTo>
                    <a:pt x="23685" y="8678"/>
                    <a:pt x="22453" y="5705"/>
                    <a:pt x="20216" y="3468"/>
                  </a:cubicBezTo>
                  <a:cubicBezTo>
                    <a:pt x="17979" y="1231"/>
                    <a:pt x="15006" y="0"/>
                    <a:pt x="11844"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 name="Google Shape;638;p42">
              <a:extLst>
                <a:ext uri="{FF2B5EF4-FFF2-40B4-BE49-F238E27FC236}">
                  <a16:creationId xmlns:a16="http://schemas.microsoft.com/office/drawing/2014/main" id="{09B198C8-4A0A-4E6D-AE43-1AC1176BC924}"/>
                </a:ext>
              </a:extLst>
            </p:cNvPr>
            <p:cNvSpPr/>
            <p:nvPr/>
          </p:nvSpPr>
          <p:spPr>
            <a:xfrm>
              <a:off x="1249000" y="4143525"/>
              <a:ext cx="18925" cy="18925"/>
            </a:xfrm>
            <a:custGeom>
              <a:avLst/>
              <a:gdLst/>
              <a:ahLst/>
              <a:cxnLst/>
              <a:rect l="l" t="t" r="r" b="b"/>
              <a:pathLst>
                <a:path w="757" h="757" extrusionOk="0">
                  <a:moveTo>
                    <a:pt x="379" y="1"/>
                  </a:moveTo>
                  <a:cubicBezTo>
                    <a:pt x="170" y="1"/>
                    <a:pt x="0" y="170"/>
                    <a:pt x="0" y="379"/>
                  </a:cubicBezTo>
                  <a:cubicBezTo>
                    <a:pt x="0" y="587"/>
                    <a:pt x="170" y="757"/>
                    <a:pt x="379" y="757"/>
                  </a:cubicBezTo>
                  <a:cubicBezTo>
                    <a:pt x="587" y="757"/>
                    <a:pt x="756" y="587"/>
                    <a:pt x="756" y="379"/>
                  </a:cubicBezTo>
                  <a:cubicBezTo>
                    <a:pt x="756" y="170"/>
                    <a:pt x="587" y="1"/>
                    <a:pt x="379"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 name="Google Shape;639;p42">
              <a:extLst>
                <a:ext uri="{FF2B5EF4-FFF2-40B4-BE49-F238E27FC236}">
                  <a16:creationId xmlns:a16="http://schemas.microsoft.com/office/drawing/2014/main" id="{FB918ADE-EC38-415A-9726-FDB0D1150E4C}"/>
                </a:ext>
              </a:extLst>
            </p:cNvPr>
            <p:cNvSpPr/>
            <p:nvPr/>
          </p:nvSpPr>
          <p:spPr>
            <a:xfrm>
              <a:off x="1375550" y="4013725"/>
              <a:ext cx="18925" cy="18925"/>
            </a:xfrm>
            <a:custGeom>
              <a:avLst/>
              <a:gdLst/>
              <a:ahLst/>
              <a:cxnLst/>
              <a:rect l="l" t="t" r="r" b="b"/>
              <a:pathLst>
                <a:path w="757" h="757" extrusionOk="0">
                  <a:moveTo>
                    <a:pt x="379" y="1"/>
                  </a:moveTo>
                  <a:cubicBezTo>
                    <a:pt x="170" y="1"/>
                    <a:pt x="0" y="170"/>
                    <a:pt x="0" y="378"/>
                  </a:cubicBezTo>
                  <a:cubicBezTo>
                    <a:pt x="0" y="587"/>
                    <a:pt x="170" y="757"/>
                    <a:pt x="379" y="757"/>
                  </a:cubicBezTo>
                  <a:cubicBezTo>
                    <a:pt x="588" y="757"/>
                    <a:pt x="756" y="587"/>
                    <a:pt x="756" y="378"/>
                  </a:cubicBezTo>
                  <a:cubicBezTo>
                    <a:pt x="756" y="170"/>
                    <a:pt x="588" y="1"/>
                    <a:pt x="379"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 name="Google Shape;640;p42">
              <a:extLst>
                <a:ext uri="{FF2B5EF4-FFF2-40B4-BE49-F238E27FC236}">
                  <a16:creationId xmlns:a16="http://schemas.microsoft.com/office/drawing/2014/main" id="{EEC9BAA9-9ECB-4699-9AF2-69C5062CC893}"/>
                </a:ext>
              </a:extLst>
            </p:cNvPr>
            <p:cNvSpPr/>
            <p:nvPr/>
          </p:nvSpPr>
          <p:spPr>
            <a:xfrm>
              <a:off x="1421125" y="4056800"/>
              <a:ext cx="58925" cy="56700"/>
            </a:xfrm>
            <a:custGeom>
              <a:avLst/>
              <a:gdLst/>
              <a:ahLst/>
              <a:cxnLst/>
              <a:rect l="l" t="t" r="r" b="b"/>
              <a:pathLst>
                <a:path w="2357" h="2268" extrusionOk="0">
                  <a:moveTo>
                    <a:pt x="1132" y="756"/>
                  </a:moveTo>
                  <a:cubicBezTo>
                    <a:pt x="1133" y="756"/>
                    <a:pt x="1133" y="756"/>
                    <a:pt x="1134" y="756"/>
                  </a:cubicBezTo>
                  <a:cubicBezTo>
                    <a:pt x="1343" y="756"/>
                    <a:pt x="1512" y="924"/>
                    <a:pt x="1512" y="1134"/>
                  </a:cubicBezTo>
                  <a:cubicBezTo>
                    <a:pt x="1512" y="1362"/>
                    <a:pt x="1326" y="1512"/>
                    <a:pt x="1132" y="1512"/>
                  </a:cubicBezTo>
                  <a:cubicBezTo>
                    <a:pt x="1039" y="1512"/>
                    <a:pt x="944" y="1478"/>
                    <a:pt x="867" y="1400"/>
                  </a:cubicBezTo>
                  <a:cubicBezTo>
                    <a:pt x="629" y="1164"/>
                    <a:pt x="797" y="756"/>
                    <a:pt x="1132" y="756"/>
                  </a:cubicBezTo>
                  <a:close/>
                  <a:moveTo>
                    <a:pt x="1134" y="0"/>
                  </a:moveTo>
                  <a:cubicBezTo>
                    <a:pt x="509" y="0"/>
                    <a:pt x="0" y="507"/>
                    <a:pt x="0" y="1134"/>
                  </a:cubicBezTo>
                  <a:cubicBezTo>
                    <a:pt x="0" y="1592"/>
                    <a:pt x="276" y="2006"/>
                    <a:pt x="700" y="2182"/>
                  </a:cubicBezTo>
                  <a:cubicBezTo>
                    <a:pt x="840" y="2240"/>
                    <a:pt x="987" y="2268"/>
                    <a:pt x="1133" y="2268"/>
                  </a:cubicBezTo>
                  <a:cubicBezTo>
                    <a:pt x="1428" y="2268"/>
                    <a:pt x="1718" y="2152"/>
                    <a:pt x="1935" y="1935"/>
                  </a:cubicBezTo>
                  <a:cubicBezTo>
                    <a:pt x="2260" y="1611"/>
                    <a:pt x="2357" y="1123"/>
                    <a:pt x="2182" y="700"/>
                  </a:cubicBezTo>
                  <a:cubicBezTo>
                    <a:pt x="2006" y="276"/>
                    <a:pt x="1592" y="0"/>
                    <a:pt x="1134"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 name="Google Shape;641;p42">
              <a:extLst>
                <a:ext uri="{FF2B5EF4-FFF2-40B4-BE49-F238E27FC236}">
                  <a16:creationId xmlns:a16="http://schemas.microsoft.com/office/drawing/2014/main" id="{5AE2F8D0-D1A6-4D25-9445-7FF31D7C9432}"/>
                </a:ext>
              </a:extLst>
            </p:cNvPr>
            <p:cNvSpPr/>
            <p:nvPr/>
          </p:nvSpPr>
          <p:spPr>
            <a:xfrm>
              <a:off x="1339025" y="3897900"/>
              <a:ext cx="58975" cy="56700"/>
            </a:xfrm>
            <a:custGeom>
              <a:avLst/>
              <a:gdLst/>
              <a:ahLst/>
              <a:cxnLst/>
              <a:rect l="l" t="t" r="r" b="b"/>
              <a:pathLst>
                <a:path w="2359" h="2268" extrusionOk="0">
                  <a:moveTo>
                    <a:pt x="1222" y="755"/>
                  </a:moveTo>
                  <a:cubicBezTo>
                    <a:pt x="1417" y="755"/>
                    <a:pt x="1603" y="906"/>
                    <a:pt x="1603" y="1133"/>
                  </a:cubicBezTo>
                  <a:cubicBezTo>
                    <a:pt x="1603" y="1343"/>
                    <a:pt x="1433" y="1512"/>
                    <a:pt x="1226" y="1512"/>
                  </a:cubicBezTo>
                  <a:cubicBezTo>
                    <a:pt x="888" y="1512"/>
                    <a:pt x="719" y="1105"/>
                    <a:pt x="957" y="867"/>
                  </a:cubicBezTo>
                  <a:cubicBezTo>
                    <a:pt x="1035" y="790"/>
                    <a:pt x="1129" y="755"/>
                    <a:pt x="1222" y="755"/>
                  </a:cubicBezTo>
                  <a:close/>
                  <a:moveTo>
                    <a:pt x="1226" y="0"/>
                  </a:moveTo>
                  <a:cubicBezTo>
                    <a:pt x="766" y="0"/>
                    <a:pt x="353" y="276"/>
                    <a:pt x="178" y="700"/>
                  </a:cubicBezTo>
                  <a:cubicBezTo>
                    <a:pt x="1" y="1123"/>
                    <a:pt x="98" y="1611"/>
                    <a:pt x="422" y="1935"/>
                  </a:cubicBezTo>
                  <a:cubicBezTo>
                    <a:pt x="639" y="2152"/>
                    <a:pt x="930" y="2267"/>
                    <a:pt x="1225" y="2267"/>
                  </a:cubicBezTo>
                  <a:cubicBezTo>
                    <a:pt x="1371" y="2267"/>
                    <a:pt x="1518" y="2239"/>
                    <a:pt x="1659" y="2181"/>
                  </a:cubicBezTo>
                  <a:cubicBezTo>
                    <a:pt x="2082" y="2006"/>
                    <a:pt x="2359" y="1592"/>
                    <a:pt x="2359" y="1133"/>
                  </a:cubicBezTo>
                  <a:cubicBezTo>
                    <a:pt x="2357" y="509"/>
                    <a:pt x="1850" y="0"/>
                    <a:pt x="1226"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 name="Google Shape;642;p42">
              <a:extLst>
                <a:ext uri="{FF2B5EF4-FFF2-40B4-BE49-F238E27FC236}">
                  <a16:creationId xmlns:a16="http://schemas.microsoft.com/office/drawing/2014/main" id="{A8DBAE30-EF1B-489A-9620-A5F816BD18D0}"/>
                </a:ext>
              </a:extLst>
            </p:cNvPr>
            <p:cNvSpPr/>
            <p:nvPr/>
          </p:nvSpPr>
          <p:spPr>
            <a:xfrm>
              <a:off x="1520775" y="4077400"/>
              <a:ext cx="58975" cy="56725"/>
            </a:xfrm>
            <a:custGeom>
              <a:avLst/>
              <a:gdLst/>
              <a:ahLst/>
              <a:cxnLst/>
              <a:rect l="l" t="t" r="r" b="b"/>
              <a:pathLst>
                <a:path w="2359" h="2269" extrusionOk="0">
                  <a:moveTo>
                    <a:pt x="1136" y="756"/>
                  </a:moveTo>
                  <a:cubicBezTo>
                    <a:pt x="1472" y="756"/>
                    <a:pt x="1641" y="1163"/>
                    <a:pt x="1402" y="1402"/>
                  </a:cubicBezTo>
                  <a:cubicBezTo>
                    <a:pt x="1326" y="1479"/>
                    <a:pt x="1231" y="1513"/>
                    <a:pt x="1138" y="1513"/>
                  </a:cubicBezTo>
                  <a:cubicBezTo>
                    <a:pt x="944" y="1513"/>
                    <a:pt x="757" y="1362"/>
                    <a:pt x="757" y="1135"/>
                  </a:cubicBezTo>
                  <a:cubicBezTo>
                    <a:pt x="758" y="926"/>
                    <a:pt x="926" y="756"/>
                    <a:pt x="1136" y="756"/>
                  </a:cubicBezTo>
                  <a:close/>
                  <a:moveTo>
                    <a:pt x="1136" y="1"/>
                  </a:moveTo>
                  <a:cubicBezTo>
                    <a:pt x="990" y="1"/>
                    <a:pt x="842" y="29"/>
                    <a:pt x="701" y="87"/>
                  </a:cubicBezTo>
                  <a:cubicBezTo>
                    <a:pt x="278" y="263"/>
                    <a:pt x="1" y="675"/>
                    <a:pt x="2" y="1135"/>
                  </a:cubicBezTo>
                  <a:cubicBezTo>
                    <a:pt x="2" y="1760"/>
                    <a:pt x="509" y="2267"/>
                    <a:pt x="1136" y="2268"/>
                  </a:cubicBezTo>
                  <a:cubicBezTo>
                    <a:pt x="1594" y="2268"/>
                    <a:pt x="2008" y="1991"/>
                    <a:pt x="2184" y="1568"/>
                  </a:cubicBezTo>
                  <a:cubicBezTo>
                    <a:pt x="2359" y="1144"/>
                    <a:pt x="2262" y="657"/>
                    <a:pt x="1937" y="332"/>
                  </a:cubicBezTo>
                  <a:cubicBezTo>
                    <a:pt x="1721" y="115"/>
                    <a:pt x="1431" y="1"/>
                    <a:pt x="1136"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 name="Google Shape;643;p42">
              <a:extLst>
                <a:ext uri="{FF2B5EF4-FFF2-40B4-BE49-F238E27FC236}">
                  <a16:creationId xmlns:a16="http://schemas.microsoft.com/office/drawing/2014/main" id="{6488E213-4651-423F-8CCB-FA630D1627B8}"/>
                </a:ext>
              </a:extLst>
            </p:cNvPr>
            <p:cNvSpPr/>
            <p:nvPr/>
          </p:nvSpPr>
          <p:spPr>
            <a:xfrm>
              <a:off x="1207950" y="4199900"/>
              <a:ext cx="58925" cy="56700"/>
            </a:xfrm>
            <a:custGeom>
              <a:avLst/>
              <a:gdLst/>
              <a:ahLst/>
              <a:cxnLst/>
              <a:rect l="l" t="t" r="r" b="b"/>
              <a:pathLst>
                <a:path w="2357" h="2268" extrusionOk="0">
                  <a:moveTo>
                    <a:pt x="1220" y="754"/>
                  </a:moveTo>
                  <a:cubicBezTo>
                    <a:pt x="1414" y="754"/>
                    <a:pt x="1601" y="905"/>
                    <a:pt x="1601" y="1134"/>
                  </a:cubicBezTo>
                  <a:cubicBezTo>
                    <a:pt x="1601" y="1341"/>
                    <a:pt x="1431" y="1511"/>
                    <a:pt x="1224" y="1511"/>
                  </a:cubicBezTo>
                  <a:cubicBezTo>
                    <a:pt x="886" y="1511"/>
                    <a:pt x="718" y="1104"/>
                    <a:pt x="955" y="865"/>
                  </a:cubicBezTo>
                  <a:cubicBezTo>
                    <a:pt x="1032" y="789"/>
                    <a:pt x="1127" y="754"/>
                    <a:pt x="1220" y="754"/>
                  </a:cubicBezTo>
                  <a:close/>
                  <a:moveTo>
                    <a:pt x="1220" y="0"/>
                  </a:moveTo>
                  <a:cubicBezTo>
                    <a:pt x="763" y="0"/>
                    <a:pt x="351" y="277"/>
                    <a:pt x="176" y="699"/>
                  </a:cubicBezTo>
                  <a:cubicBezTo>
                    <a:pt x="0" y="1123"/>
                    <a:pt x="98" y="1611"/>
                    <a:pt x="422" y="1935"/>
                  </a:cubicBezTo>
                  <a:cubicBezTo>
                    <a:pt x="639" y="2152"/>
                    <a:pt x="929" y="2268"/>
                    <a:pt x="1224" y="2268"/>
                  </a:cubicBezTo>
                  <a:cubicBezTo>
                    <a:pt x="1370" y="2268"/>
                    <a:pt x="1517" y="2240"/>
                    <a:pt x="1657" y="2182"/>
                  </a:cubicBezTo>
                  <a:cubicBezTo>
                    <a:pt x="2081" y="2006"/>
                    <a:pt x="2357" y="1592"/>
                    <a:pt x="2357" y="1134"/>
                  </a:cubicBezTo>
                  <a:cubicBezTo>
                    <a:pt x="2357" y="507"/>
                    <a:pt x="1850" y="0"/>
                    <a:pt x="1224" y="0"/>
                  </a:cubicBezTo>
                  <a:cubicBezTo>
                    <a:pt x="1222" y="0"/>
                    <a:pt x="1221" y="0"/>
                    <a:pt x="1220"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 name="Google Shape;644;p42">
              <a:extLst>
                <a:ext uri="{FF2B5EF4-FFF2-40B4-BE49-F238E27FC236}">
                  <a16:creationId xmlns:a16="http://schemas.microsoft.com/office/drawing/2014/main" id="{CF091C47-3E7C-4B9D-8FA4-870D17439AE7}"/>
                </a:ext>
              </a:extLst>
            </p:cNvPr>
            <p:cNvSpPr/>
            <p:nvPr/>
          </p:nvSpPr>
          <p:spPr>
            <a:xfrm>
              <a:off x="1322375" y="4219125"/>
              <a:ext cx="98250" cy="94500"/>
            </a:xfrm>
            <a:custGeom>
              <a:avLst/>
              <a:gdLst/>
              <a:ahLst/>
              <a:cxnLst/>
              <a:rect l="l" t="t" r="r" b="b"/>
              <a:pathLst>
                <a:path w="3930" h="3780" extrusionOk="0">
                  <a:moveTo>
                    <a:pt x="1892" y="757"/>
                  </a:moveTo>
                  <a:cubicBezTo>
                    <a:pt x="2350" y="757"/>
                    <a:pt x="2763" y="1032"/>
                    <a:pt x="2938" y="1457"/>
                  </a:cubicBezTo>
                  <a:cubicBezTo>
                    <a:pt x="3113" y="1880"/>
                    <a:pt x="3018" y="2367"/>
                    <a:pt x="2692" y="2692"/>
                  </a:cubicBezTo>
                  <a:cubicBezTo>
                    <a:pt x="2475" y="2909"/>
                    <a:pt x="2185" y="3024"/>
                    <a:pt x="1890" y="3024"/>
                  </a:cubicBezTo>
                  <a:cubicBezTo>
                    <a:pt x="1744" y="3024"/>
                    <a:pt x="1597" y="2996"/>
                    <a:pt x="1457" y="2938"/>
                  </a:cubicBezTo>
                  <a:cubicBezTo>
                    <a:pt x="1032" y="2762"/>
                    <a:pt x="757" y="2348"/>
                    <a:pt x="757" y="1890"/>
                  </a:cubicBezTo>
                  <a:cubicBezTo>
                    <a:pt x="758" y="1264"/>
                    <a:pt x="1265" y="757"/>
                    <a:pt x="1892" y="757"/>
                  </a:cubicBezTo>
                  <a:close/>
                  <a:moveTo>
                    <a:pt x="1889" y="0"/>
                  </a:moveTo>
                  <a:cubicBezTo>
                    <a:pt x="1646" y="0"/>
                    <a:pt x="1401" y="47"/>
                    <a:pt x="1168" y="144"/>
                  </a:cubicBezTo>
                  <a:cubicBezTo>
                    <a:pt x="462" y="437"/>
                    <a:pt x="1" y="1125"/>
                    <a:pt x="1" y="1890"/>
                  </a:cubicBezTo>
                  <a:cubicBezTo>
                    <a:pt x="2" y="2933"/>
                    <a:pt x="848" y="3778"/>
                    <a:pt x="1892" y="3779"/>
                  </a:cubicBezTo>
                  <a:cubicBezTo>
                    <a:pt x="2655" y="3779"/>
                    <a:pt x="3345" y="3320"/>
                    <a:pt x="3637" y="2614"/>
                  </a:cubicBezTo>
                  <a:cubicBezTo>
                    <a:pt x="3930" y="1908"/>
                    <a:pt x="3768" y="1094"/>
                    <a:pt x="3227" y="553"/>
                  </a:cubicBezTo>
                  <a:cubicBezTo>
                    <a:pt x="2865" y="192"/>
                    <a:pt x="2381" y="0"/>
                    <a:pt x="1889"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 name="Google Shape;645;p42">
              <a:extLst>
                <a:ext uri="{FF2B5EF4-FFF2-40B4-BE49-F238E27FC236}">
                  <a16:creationId xmlns:a16="http://schemas.microsoft.com/office/drawing/2014/main" id="{04A77023-C809-4CAE-B7DC-CE66447AEEFC}"/>
                </a:ext>
              </a:extLst>
            </p:cNvPr>
            <p:cNvSpPr/>
            <p:nvPr/>
          </p:nvSpPr>
          <p:spPr>
            <a:xfrm>
              <a:off x="1284625" y="4067950"/>
              <a:ext cx="98200" cy="94500"/>
            </a:xfrm>
            <a:custGeom>
              <a:avLst/>
              <a:gdLst/>
              <a:ahLst/>
              <a:cxnLst/>
              <a:rect l="l" t="t" r="r" b="b"/>
              <a:pathLst>
                <a:path w="3928" h="3780" extrusionOk="0">
                  <a:moveTo>
                    <a:pt x="1890" y="757"/>
                  </a:moveTo>
                  <a:cubicBezTo>
                    <a:pt x="2348" y="757"/>
                    <a:pt x="2761" y="1033"/>
                    <a:pt x="2937" y="1457"/>
                  </a:cubicBezTo>
                  <a:cubicBezTo>
                    <a:pt x="3113" y="1880"/>
                    <a:pt x="3015" y="2368"/>
                    <a:pt x="2691" y="2692"/>
                  </a:cubicBezTo>
                  <a:cubicBezTo>
                    <a:pt x="2474" y="2909"/>
                    <a:pt x="2184" y="3024"/>
                    <a:pt x="1889" y="3024"/>
                  </a:cubicBezTo>
                  <a:cubicBezTo>
                    <a:pt x="1743" y="3024"/>
                    <a:pt x="1595" y="2996"/>
                    <a:pt x="1455" y="2938"/>
                  </a:cubicBezTo>
                  <a:cubicBezTo>
                    <a:pt x="1032" y="2763"/>
                    <a:pt x="755" y="2349"/>
                    <a:pt x="755" y="1890"/>
                  </a:cubicBezTo>
                  <a:cubicBezTo>
                    <a:pt x="756" y="1264"/>
                    <a:pt x="1263" y="757"/>
                    <a:pt x="1890" y="757"/>
                  </a:cubicBezTo>
                  <a:close/>
                  <a:moveTo>
                    <a:pt x="1888" y="1"/>
                  </a:moveTo>
                  <a:cubicBezTo>
                    <a:pt x="1645" y="1"/>
                    <a:pt x="1399" y="47"/>
                    <a:pt x="1166" y="144"/>
                  </a:cubicBezTo>
                  <a:cubicBezTo>
                    <a:pt x="460" y="437"/>
                    <a:pt x="0" y="1125"/>
                    <a:pt x="0" y="1890"/>
                  </a:cubicBezTo>
                  <a:cubicBezTo>
                    <a:pt x="0" y="2934"/>
                    <a:pt x="846" y="3778"/>
                    <a:pt x="1890" y="3780"/>
                  </a:cubicBezTo>
                  <a:cubicBezTo>
                    <a:pt x="2653" y="3780"/>
                    <a:pt x="3343" y="3320"/>
                    <a:pt x="3634" y="2614"/>
                  </a:cubicBezTo>
                  <a:cubicBezTo>
                    <a:pt x="3928" y="1908"/>
                    <a:pt x="3766" y="1094"/>
                    <a:pt x="3225" y="554"/>
                  </a:cubicBezTo>
                  <a:cubicBezTo>
                    <a:pt x="2864" y="193"/>
                    <a:pt x="2380" y="1"/>
                    <a:pt x="1888"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 name="Google Shape;646;p42">
              <a:extLst>
                <a:ext uri="{FF2B5EF4-FFF2-40B4-BE49-F238E27FC236}">
                  <a16:creationId xmlns:a16="http://schemas.microsoft.com/office/drawing/2014/main" id="{D97AF364-325B-453A-8268-9D4824F91C0C}"/>
                </a:ext>
              </a:extLst>
            </p:cNvPr>
            <p:cNvSpPr/>
            <p:nvPr/>
          </p:nvSpPr>
          <p:spPr>
            <a:xfrm>
              <a:off x="1439150" y="3952325"/>
              <a:ext cx="98250" cy="94500"/>
            </a:xfrm>
            <a:custGeom>
              <a:avLst/>
              <a:gdLst/>
              <a:ahLst/>
              <a:cxnLst/>
              <a:rect l="l" t="t" r="r" b="b"/>
              <a:pathLst>
                <a:path w="3930" h="3780" extrusionOk="0">
                  <a:moveTo>
                    <a:pt x="2038" y="757"/>
                  </a:moveTo>
                  <a:cubicBezTo>
                    <a:pt x="2334" y="757"/>
                    <a:pt x="2624" y="872"/>
                    <a:pt x="2841" y="1089"/>
                  </a:cubicBezTo>
                  <a:cubicBezTo>
                    <a:pt x="3166" y="1413"/>
                    <a:pt x="3261" y="1901"/>
                    <a:pt x="3086" y="2324"/>
                  </a:cubicBezTo>
                  <a:cubicBezTo>
                    <a:pt x="2911" y="2748"/>
                    <a:pt x="2498" y="3024"/>
                    <a:pt x="2038" y="3024"/>
                  </a:cubicBezTo>
                  <a:cubicBezTo>
                    <a:pt x="1413" y="3022"/>
                    <a:pt x="906" y="2516"/>
                    <a:pt x="906" y="1891"/>
                  </a:cubicBezTo>
                  <a:lnTo>
                    <a:pt x="905" y="1891"/>
                  </a:lnTo>
                  <a:cubicBezTo>
                    <a:pt x="905" y="1432"/>
                    <a:pt x="1182" y="1018"/>
                    <a:pt x="1605" y="843"/>
                  </a:cubicBezTo>
                  <a:cubicBezTo>
                    <a:pt x="1745" y="785"/>
                    <a:pt x="1893" y="757"/>
                    <a:pt x="2038" y="757"/>
                  </a:cubicBezTo>
                  <a:close/>
                  <a:moveTo>
                    <a:pt x="2039" y="1"/>
                  </a:moveTo>
                  <a:cubicBezTo>
                    <a:pt x="1548" y="1"/>
                    <a:pt x="1065" y="192"/>
                    <a:pt x="703" y="554"/>
                  </a:cubicBezTo>
                  <a:cubicBezTo>
                    <a:pt x="162" y="1095"/>
                    <a:pt x="0" y="1907"/>
                    <a:pt x="293" y="2613"/>
                  </a:cubicBezTo>
                  <a:cubicBezTo>
                    <a:pt x="585" y="3320"/>
                    <a:pt x="1275" y="3780"/>
                    <a:pt x="2038" y="3780"/>
                  </a:cubicBezTo>
                  <a:cubicBezTo>
                    <a:pt x="3082" y="3779"/>
                    <a:pt x="3928" y="2934"/>
                    <a:pt x="3929" y="1891"/>
                  </a:cubicBezTo>
                  <a:cubicBezTo>
                    <a:pt x="3929" y="1126"/>
                    <a:pt x="3468" y="438"/>
                    <a:pt x="2762" y="144"/>
                  </a:cubicBezTo>
                  <a:cubicBezTo>
                    <a:pt x="2528" y="48"/>
                    <a:pt x="2283" y="1"/>
                    <a:pt x="2039"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 name="Google Shape;647;p42">
              <a:extLst>
                <a:ext uri="{FF2B5EF4-FFF2-40B4-BE49-F238E27FC236}">
                  <a16:creationId xmlns:a16="http://schemas.microsoft.com/office/drawing/2014/main" id="{19B6D388-CE74-40BB-8DCB-D95F494A012C}"/>
                </a:ext>
              </a:extLst>
            </p:cNvPr>
            <p:cNvSpPr/>
            <p:nvPr/>
          </p:nvSpPr>
          <p:spPr>
            <a:xfrm>
              <a:off x="1111375" y="3847500"/>
              <a:ext cx="516550" cy="516525"/>
            </a:xfrm>
            <a:custGeom>
              <a:avLst/>
              <a:gdLst/>
              <a:ahLst/>
              <a:cxnLst/>
              <a:rect l="l" t="t" r="r" b="b"/>
              <a:pathLst>
                <a:path w="20662" h="20661" extrusionOk="0">
                  <a:moveTo>
                    <a:pt x="10332" y="0"/>
                  </a:moveTo>
                  <a:cubicBezTo>
                    <a:pt x="4636" y="0"/>
                    <a:pt x="1" y="4635"/>
                    <a:pt x="1" y="10331"/>
                  </a:cubicBezTo>
                  <a:cubicBezTo>
                    <a:pt x="1" y="16027"/>
                    <a:pt x="4636" y="20660"/>
                    <a:pt x="10332" y="20660"/>
                  </a:cubicBezTo>
                  <a:cubicBezTo>
                    <a:pt x="12799" y="20659"/>
                    <a:pt x="15185" y="19773"/>
                    <a:pt x="17056" y="18165"/>
                  </a:cubicBezTo>
                  <a:cubicBezTo>
                    <a:pt x="17211" y="18028"/>
                    <a:pt x="17227" y="17791"/>
                    <a:pt x="17093" y="17635"/>
                  </a:cubicBezTo>
                  <a:cubicBezTo>
                    <a:pt x="17018" y="17548"/>
                    <a:pt x="16912" y="17503"/>
                    <a:pt x="16806" y="17503"/>
                  </a:cubicBezTo>
                  <a:cubicBezTo>
                    <a:pt x="16720" y="17503"/>
                    <a:pt x="16634" y="17532"/>
                    <a:pt x="16564" y="17592"/>
                  </a:cubicBezTo>
                  <a:cubicBezTo>
                    <a:pt x="14829" y="19082"/>
                    <a:pt x="12619" y="19903"/>
                    <a:pt x="10332" y="19904"/>
                  </a:cubicBezTo>
                  <a:cubicBezTo>
                    <a:pt x="5051" y="19904"/>
                    <a:pt x="757" y="15610"/>
                    <a:pt x="757" y="10331"/>
                  </a:cubicBezTo>
                  <a:cubicBezTo>
                    <a:pt x="757" y="5052"/>
                    <a:pt x="5051" y="756"/>
                    <a:pt x="10332" y="756"/>
                  </a:cubicBezTo>
                  <a:cubicBezTo>
                    <a:pt x="15611" y="756"/>
                    <a:pt x="19905" y="5052"/>
                    <a:pt x="19905" y="10331"/>
                  </a:cubicBezTo>
                  <a:cubicBezTo>
                    <a:pt x="19904" y="12618"/>
                    <a:pt x="19083" y="14829"/>
                    <a:pt x="17593" y="16563"/>
                  </a:cubicBezTo>
                  <a:cubicBezTo>
                    <a:pt x="17459" y="16721"/>
                    <a:pt x="17479" y="16957"/>
                    <a:pt x="17635" y="17092"/>
                  </a:cubicBezTo>
                  <a:cubicBezTo>
                    <a:pt x="17706" y="17153"/>
                    <a:pt x="17794" y="17183"/>
                    <a:pt x="17882" y="17183"/>
                  </a:cubicBezTo>
                  <a:cubicBezTo>
                    <a:pt x="17987" y="17183"/>
                    <a:pt x="18091" y="17140"/>
                    <a:pt x="18166" y="17056"/>
                  </a:cubicBezTo>
                  <a:cubicBezTo>
                    <a:pt x="19774" y="15184"/>
                    <a:pt x="20660" y="12798"/>
                    <a:pt x="20661" y="10331"/>
                  </a:cubicBezTo>
                  <a:cubicBezTo>
                    <a:pt x="20661" y="4635"/>
                    <a:pt x="16026" y="0"/>
                    <a:pt x="10332"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 name="Google Shape;648;p42">
              <a:extLst>
                <a:ext uri="{FF2B5EF4-FFF2-40B4-BE49-F238E27FC236}">
                  <a16:creationId xmlns:a16="http://schemas.microsoft.com/office/drawing/2014/main" id="{85A26543-8476-455A-9E46-DDCCEACA9C4E}"/>
                </a:ext>
              </a:extLst>
            </p:cNvPr>
            <p:cNvSpPr/>
            <p:nvPr/>
          </p:nvSpPr>
          <p:spPr>
            <a:xfrm>
              <a:off x="1205100" y="3941250"/>
              <a:ext cx="119750" cy="119700"/>
            </a:xfrm>
            <a:custGeom>
              <a:avLst/>
              <a:gdLst/>
              <a:ahLst/>
              <a:cxnLst/>
              <a:rect l="l" t="t" r="r" b="b"/>
              <a:pathLst>
                <a:path w="4790" h="4788" extrusionOk="0">
                  <a:moveTo>
                    <a:pt x="2396" y="1"/>
                  </a:moveTo>
                  <a:cubicBezTo>
                    <a:pt x="1075" y="1"/>
                    <a:pt x="2" y="1074"/>
                    <a:pt x="2" y="2394"/>
                  </a:cubicBezTo>
                  <a:cubicBezTo>
                    <a:pt x="1" y="2715"/>
                    <a:pt x="66" y="3034"/>
                    <a:pt x="191" y="3328"/>
                  </a:cubicBezTo>
                  <a:cubicBezTo>
                    <a:pt x="255" y="3467"/>
                    <a:pt x="392" y="3549"/>
                    <a:pt x="535" y="3549"/>
                  </a:cubicBezTo>
                  <a:cubicBezTo>
                    <a:pt x="584" y="3549"/>
                    <a:pt x="634" y="3539"/>
                    <a:pt x="682" y="3519"/>
                  </a:cubicBezTo>
                  <a:cubicBezTo>
                    <a:pt x="870" y="3439"/>
                    <a:pt x="960" y="3224"/>
                    <a:pt x="887" y="3034"/>
                  </a:cubicBezTo>
                  <a:cubicBezTo>
                    <a:pt x="582" y="2313"/>
                    <a:pt x="831" y="1476"/>
                    <a:pt x="1479" y="1040"/>
                  </a:cubicBezTo>
                  <a:cubicBezTo>
                    <a:pt x="1758" y="852"/>
                    <a:pt x="2077" y="760"/>
                    <a:pt x="2393" y="760"/>
                  </a:cubicBezTo>
                  <a:cubicBezTo>
                    <a:pt x="2815" y="760"/>
                    <a:pt x="3234" y="923"/>
                    <a:pt x="3550" y="1239"/>
                  </a:cubicBezTo>
                  <a:cubicBezTo>
                    <a:pt x="4104" y="1793"/>
                    <a:pt x="4188" y="2661"/>
                    <a:pt x="3750" y="3311"/>
                  </a:cubicBezTo>
                  <a:cubicBezTo>
                    <a:pt x="3438" y="3773"/>
                    <a:pt x="2923" y="4033"/>
                    <a:pt x="2392" y="4033"/>
                  </a:cubicBezTo>
                  <a:cubicBezTo>
                    <a:pt x="2179" y="4033"/>
                    <a:pt x="1963" y="3991"/>
                    <a:pt x="1756" y="3903"/>
                  </a:cubicBezTo>
                  <a:cubicBezTo>
                    <a:pt x="1711" y="3886"/>
                    <a:pt x="1665" y="3878"/>
                    <a:pt x="1619" y="3878"/>
                  </a:cubicBezTo>
                  <a:cubicBezTo>
                    <a:pt x="1472" y="3878"/>
                    <a:pt x="1332" y="3964"/>
                    <a:pt x="1271" y="4108"/>
                  </a:cubicBezTo>
                  <a:cubicBezTo>
                    <a:pt x="1192" y="4295"/>
                    <a:pt x="1276" y="4513"/>
                    <a:pt x="1461" y="4599"/>
                  </a:cubicBezTo>
                  <a:cubicBezTo>
                    <a:pt x="1753" y="4723"/>
                    <a:pt x="2067" y="4787"/>
                    <a:pt x="2385" y="4787"/>
                  </a:cubicBezTo>
                  <a:cubicBezTo>
                    <a:pt x="2389" y="4787"/>
                    <a:pt x="2392" y="4787"/>
                    <a:pt x="2396" y="4787"/>
                  </a:cubicBezTo>
                  <a:cubicBezTo>
                    <a:pt x="3716" y="4787"/>
                    <a:pt x="4789" y="3715"/>
                    <a:pt x="4789" y="2394"/>
                  </a:cubicBezTo>
                  <a:cubicBezTo>
                    <a:pt x="4789" y="1074"/>
                    <a:pt x="3715" y="1"/>
                    <a:pt x="2396"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47" name="Google Shape;649;p42">
            <a:extLst>
              <a:ext uri="{FF2B5EF4-FFF2-40B4-BE49-F238E27FC236}">
                <a16:creationId xmlns:a16="http://schemas.microsoft.com/office/drawing/2014/main" id="{B8442394-BBB0-4634-8CAA-2793E582BBB3}"/>
              </a:ext>
            </a:extLst>
          </p:cNvPr>
          <p:cNvGrpSpPr/>
          <p:nvPr/>
        </p:nvGrpSpPr>
        <p:grpSpPr>
          <a:xfrm>
            <a:off x="14077905" y="8193864"/>
            <a:ext cx="810284" cy="1016071"/>
            <a:chOff x="2158700" y="3039150"/>
            <a:chExt cx="472200" cy="592125"/>
          </a:xfrm>
        </p:grpSpPr>
        <p:sp>
          <p:nvSpPr>
            <p:cNvPr id="48" name="Google Shape;650;p42">
              <a:extLst>
                <a:ext uri="{FF2B5EF4-FFF2-40B4-BE49-F238E27FC236}">
                  <a16:creationId xmlns:a16="http://schemas.microsoft.com/office/drawing/2014/main" id="{823B0C6B-E777-4D4E-8849-F80BF7B6601B}"/>
                </a:ext>
              </a:extLst>
            </p:cNvPr>
            <p:cNvSpPr/>
            <p:nvPr/>
          </p:nvSpPr>
          <p:spPr>
            <a:xfrm>
              <a:off x="2273800" y="3039150"/>
              <a:ext cx="316875" cy="367600"/>
            </a:xfrm>
            <a:custGeom>
              <a:avLst/>
              <a:gdLst/>
              <a:ahLst/>
              <a:cxnLst/>
              <a:rect l="l" t="t" r="r" b="b"/>
              <a:pathLst>
                <a:path w="12675" h="14704" extrusionOk="0">
                  <a:moveTo>
                    <a:pt x="4676" y="756"/>
                  </a:moveTo>
                  <a:lnTo>
                    <a:pt x="4676" y="3523"/>
                  </a:lnTo>
                  <a:lnTo>
                    <a:pt x="2392" y="3523"/>
                  </a:lnTo>
                  <a:lnTo>
                    <a:pt x="2392" y="756"/>
                  </a:lnTo>
                  <a:close/>
                  <a:moveTo>
                    <a:pt x="5692" y="4279"/>
                  </a:moveTo>
                  <a:lnTo>
                    <a:pt x="5692" y="11873"/>
                  </a:lnTo>
                  <a:lnTo>
                    <a:pt x="1378" y="11873"/>
                  </a:lnTo>
                  <a:lnTo>
                    <a:pt x="1378" y="4279"/>
                  </a:lnTo>
                  <a:close/>
                  <a:moveTo>
                    <a:pt x="2401" y="12629"/>
                  </a:moveTo>
                  <a:lnTo>
                    <a:pt x="2401" y="13948"/>
                  </a:lnTo>
                  <a:lnTo>
                    <a:pt x="1635" y="13948"/>
                  </a:lnTo>
                  <a:lnTo>
                    <a:pt x="1635" y="12629"/>
                  </a:lnTo>
                  <a:close/>
                  <a:moveTo>
                    <a:pt x="5434" y="12629"/>
                  </a:moveTo>
                  <a:lnTo>
                    <a:pt x="5434" y="13948"/>
                  </a:lnTo>
                  <a:lnTo>
                    <a:pt x="4668" y="13948"/>
                  </a:lnTo>
                  <a:lnTo>
                    <a:pt x="4668" y="12629"/>
                  </a:lnTo>
                  <a:close/>
                  <a:moveTo>
                    <a:pt x="2015" y="0"/>
                  </a:moveTo>
                  <a:cubicBezTo>
                    <a:pt x="1806" y="0"/>
                    <a:pt x="1636" y="170"/>
                    <a:pt x="1636" y="378"/>
                  </a:cubicBezTo>
                  <a:lnTo>
                    <a:pt x="1636" y="3523"/>
                  </a:lnTo>
                  <a:lnTo>
                    <a:pt x="999" y="3523"/>
                  </a:lnTo>
                  <a:cubicBezTo>
                    <a:pt x="792" y="3523"/>
                    <a:pt x="622" y="3692"/>
                    <a:pt x="622" y="3900"/>
                  </a:cubicBezTo>
                  <a:lnTo>
                    <a:pt x="622" y="11873"/>
                  </a:lnTo>
                  <a:lnTo>
                    <a:pt x="395" y="11873"/>
                  </a:lnTo>
                  <a:cubicBezTo>
                    <a:pt x="390" y="11872"/>
                    <a:pt x="385" y="11872"/>
                    <a:pt x="379" y="11872"/>
                  </a:cubicBezTo>
                  <a:cubicBezTo>
                    <a:pt x="171" y="11872"/>
                    <a:pt x="0" y="12042"/>
                    <a:pt x="0" y="12251"/>
                  </a:cubicBezTo>
                  <a:cubicBezTo>
                    <a:pt x="0" y="12461"/>
                    <a:pt x="171" y="12629"/>
                    <a:pt x="379" y="12629"/>
                  </a:cubicBezTo>
                  <a:cubicBezTo>
                    <a:pt x="385" y="12629"/>
                    <a:pt x="390" y="12629"/>
                    <a:pt x="395" y="12629"/>
                  </a:cubicBezTo>
                  <a:lnTo>
                    <a:pt x="879" y="12629"/>
                  </a:lnTo>
                  <a:lnTo>
                    <a:pt x="879" y="14325"/>
                  </a:lnTo>
                  <a:cubicBezTo>
                    <a:pt x="879" y="14534"/>
                    <a:pt x="1048" y="14704"/>
                    <a:pt x="1256" y="14704"/>
                  </a:cubicBezTo>
                  <a:lnTo>
                    <a:pt x="2780" y="14704"/>
                  </a:lnTo>
                  <a:cubicBezTo>
                    <a:pt x="2988" y="14704"/>
                    <a:pt x="3157" y="14534"/>
                    <a:pt x="3157" y="14325"/>
                  </a:cubicBezTo>
                  <a:lnTo>
                    <a:pt x="3157" y="12629"/>
                  </a:lnTo>
                  <a:lnTo>
                    <a:pt x="3913" y="12629"/>
                  </a:lnTo>
                  <a:lnTo>
                    <a:pt x="3913" y="14325"/>
                  </a:lnTo>
                  <a:cubicBezTo>
                    <a:pt x="3912" y="14534"/>
                    <a:pt x="4081" y="14704"/>
                    <a:pt x="4290" y="14704"/>
                  </a:cubicBezTo>
                  <a:lnTo>
                    <a:pt x="5813" y="14704"/>
                  </a:lnTo>
                  <a:cubicBezTo>
                    <a:pt x="6021" y="14704"/>
                    <a:pt x="6190" y="14534"/>
                    <a:pt x="6190" y="14325"/>
                  </a:cubicBezTo>
                  <a:lnTo>
                    <a:pt x="6190" y="12629"/>
                  </a:lnTo>
                  <a:lnTo>
                    <a:pt x="6673" y="12629"/>
                  </a:lnTo>
                  <a:cubicBezTo>
                    <a:pt x="6875" y="12620"/>
                    <a:pt x="7034" y="12453"/>
                    <a:pt x="7034" y="12251"/>
                  </a:cubicBezTo>
                  <a:cubicBezTo>
                    <a:pt x="7034" y="12050"/>
                    <a:pt x="6875" y="11883"/>
                    <a:pt x="6673" y="11874"/>
                  </a:cubicBezTo>
                  <a:lnTo>
                    <a:pt x="6446" y="11874"/>
                  </a:lnTo>
                  <a:lnTo>
                    <a:pt x="6446" y="6588"/>
                  </a:lnTo>
                  <a:lnTo>
                    <a:pt x="7481" y="6588"/>
                  </a:lnTo>
                  <a:lnTo>
                    <a:pt x="10779" y="8468"/>
                  </a:lnTo>
                  <a:cubicBezTo>
                    <a:pt x="11392" y="8821"/>
                    <a:pt x="11910" y="9715"/>
                    <a:pt x="11910" y="10421"/>
                  </a:cubicBezTo>
                  <a:lnTo>
                    <a:pt x="11910" y="12978"/>
                  </a:lnTo>
                  <a:cubicBezTo>
                    <a:pt x="11899" y="13193"/>
                    <a:pt x="12072" y="13373"/>
                    <a:pt x="12287" y="13373"/>
                  </a:cubicBezTo>
                  <a:cubicBezTo>
                    <a:pt x="12502" y="13373"/>
                    <a:pt x="12674" y="13193"/>
                    <a:pt x="12664" y="12978"/>
                  </a:cubicBezTo>
                  <a:lnTo>
                    <a:pt x="12664" y="10421"/>
                  </a:lnTo>
                  <a:cubicBezTo>
                    <a:pt x="12664" y="9445"/>
                    <a:pt x="12001" y="8300"/>
                    <a:pt x="11154" y="7813"/>
                  </a:cubicBezTo>
                  <a:lnTo>
                    <a:pt x="7768" y="5882"/>
                  </a:lnTo>
                  <a:cubicBezTo>
                    <a:pt x="7713" y="5851"/>
                    <a:pt x="7651" y="5833"/>
                    <a:pt x="7589" y="5833"/>
                  </a:cubicBezTo>
                  <a:cubicBezTo>
                    <a:pt x="7586" y="5833"/>
                    <a:pt x="7584" y="5833"/>
                    <a:pt x="7581" y="5833"/>
                  </a:cubicBezTo>
                  <a:lnTo>
                    <a:pt x="6446" y="5833"/>
                  </a:lnTo>
                  <a:lnTo>
                    <a:pt x="6446" y="3900"/>
                  </a:lnTo>
                  <a:cubicBezTo>
                    <a:pt x="6446" y="3692"/>
                    <a:pt x="6278" y="3523"/>
                    <a:pt x="6069" y="3523"/>
                  </a:cubicBezTo>
                  <a:lnTo>
                    <a:pt x="5432" y="3523"/>
                  </a:lnTo>
                  <a:lnTo>
                    <a:pt x="5432" y="378"/>
                  </a:lnTo>
                  <a:cubicBezTo>
                    <a:pt x="5432" y="170"/>
                    <a:pt x="5263" y="0"/>
                    <a:pt x="5054"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 name="Google Shape;651;p42">
              <a:extLst>
                <a:ext uri="{FF2B5EF4-FFF2-40B4-BE49-F238E27FC236}">
                  <a16:creationId xmlns:a16="http://schemas.microsoft.com/office/drawing/2014/main" id="{08E5A39C-2EF9-4A1E-9256-79AEC0DDEF33}"/>
                </a:ext>
              </a:extLst>
            </p:cNvPr>
            <p:cNvSpPr/>
            <p:nvPr/>
          </p:nvSpPr>
          <p:spPr>
            <a:xfrm>
              <a:off x="2158700" y="3272625"/>
              <a:ext cx="472200" cy="358650"/>
            </a:xfrm>
            <a:custGeom>
              <a:avLst/>
              <a:gdLst/>
              <a:ahLst/>
              <a:cxnLst/>
              <a:rect l="l" t="t" r="r" b="b"/>
              <a:pathLst>
                <a:path w="18888" h="14346" extrusionOk="0">
                  <a:moveTo>
                    <a:pt x="16890" y="5528"/>
                  </a:moveTo>
                  <a:cubicBezTo>
                    <a:pt x="17039" y="5528"/>
                    <a:pt x="17190" y="5557"/>
                    <a:pt x="17333" y="5617"/>
                  </a:cubicBezTo>
                  <a:cubicBezTo>
                    <a:pt x="17763" y="5795"/>
                    <a:pt x="18045" y="6215"/>
                    <a:pt x="18045" y="6682"/>
                  </a:cubicBezTo>
                  <a:cubicBezTo>
                    <a:pt x="18045" y="7319"/>
                    <a:pt x="17528" y="7836"/>
                    <a:pt x="16891" y="7838"/>
                  </a:cubicBezTo>
                  <a:lnTo>
                    <a:pt x="16891" y="7836"/>
                  </a:lnTo>
                  <a:cubicBezTo>
                    <a:pt x="16424" y="7836"/>
                    <a:pt x="16004" y="7555"/>
                    <a:pt x="15825" y="7124"/>
                  </a:cubicBezTo>
                  <a:cubicBezTo>
                    <a:pt x="15646" y="6693"/>
                    <a:pt x="15744" y="6196"/>
                    <a:pt x="16074" y="5866"/>
                  </a:cubicBezTo>
                  <a:cubicBezTo>
                    <a:pt x="16295" y="5645"/>
                    <a:pt x="16590" y="5528"/>
                    <a:pt x="16890" y="5528"/>
                  </a:cubicBezTo>
                  <a:close/>
                  <a:moveTo>
                    <a:pt x="12185" y="1"/>
                  </a:moveTo>
                  <a:cubicBezTo>
                    <a:pt x="12054" y="1"/>
                    <a:pt x="11926" y="70"/>
                    <a:pt x="11857" y="192"/>
                  </a:cubicBezTo>
                  <a:cubicBezTo>
                    <a:pt x="11753" y="373"/>
                    <a:pt x="11817" y="605"/>
                    <a:pt x="12000" y="708"/>
                  </a:cubicBezTo>
                  <a:lnTo>
                    <a:pt x="13470" y="1542"/>
                  </a:lnTo>
                  <a:lnTo>
                    <a:pt x="13470" y="6305"/>
                  </a:lnTo>
                  <a:lnTo>
                    <a:pt x="4999" y="6305"/>
                  </a:lnTo>
                  <a:cubicBezTo>
                    <a:pt x="4791" y="6305"/>
                    <a:pt x="4622" y="6473"/>
                    <a:pt x="4622" y="6682"/>
                  </a:cubicBezTo>
                  <a:lnTo>
                    <a:pt x="4622" y="8194"/>
                  </a:lnTo>
                  <a:cubicBezTo>
                    <a:pt x="4622" y="8402"/>
                    <a:pt x="4790" y="8572"/>
                    <a:pt x="4999" y="8572"/>
                  </a:cubicBezTo>
                  <a:lnTo>
                    <a:pt x="12336" y="8572"/>
                  </a:lnTo>
                  <a:cubicBezTo>
                    <a:pt x="12537" y="8563"/>
                    <a:pt x="12697" y="8396"/>
                    <a:pt x="12697" y="8194"/>
                  </a:cubicBezTo>
                  <a:cubicBezTo>
                    <a:pt x="12697" y="7992"/>
                    <a:pt x="12537" y="7826"/>
                    <a:pt x="12336" y="7817"/>
                  </a:cubicBezTo>
                  <a:lnTo>
                    <a:pt x="5378" y="7817"/>
                  </a:lnTo>
                  <a:lnTo>
                    <a:pt x="5378" y="7061"/>
                  </a:lnTo>
                  <a:lnTo>
                    <a:pt x="13469" y="7061"/>
                  </a:lnTo>
                  <a:lnTo>
                    <a:pt x="13469" y="9513"/>
                  </a:lnTo>
                  <a:lnTo>
                    <a:pt x="3716" y="9513"/>
                  </a:lnTo>
                  <a:cubicBezTo>
                    <a:pt x="2728" y="9513"/>
                    <a:pt x="1649" y="10224"/>
                    <a:pt x="1260" y="11131"/>
                  </a:cubicBezTo>
                  <a:lnTo>
                    <a:pt x="108" y="13818"/>
                  </a:lnTo>
                  <a:cubicBezTo>
                    <a:pt x="0" y="14067"/>
                    <a:pt x="183" y="14346"/>
                    <a:pt x="454" y="14346"/>
                  </a:cubicBezTo>
                  <a:lnTo>
                    <a:pt x="16891" y="14346"/>
                  </a:lnTo>
                  <a:cubicBezTo>
                    <a:pt x="17100" y="14346"/>
                    <a:pt x="17268" y="14176"/>
                    <a:pt x="17268" y="13967"/>
                  </a:cubicBezTo>
                  <a:lnTo>
                    <a:pt x="17268" y="8555"/>
                  </a:lnTo>
                  <a:cubicBezTo>
                    <a:pt x="18231" y="8361"/>
                    <a:pt x="18888" y="7469"/>
                    <a:pt x="18791" y="6494"/>
                  </a:cubicBezTo>
                  <a:cubicBezTo>
                    <a:pt x="18693" y="5518"/>
                    <a:pt x="17872" y="4774"/>
                    <a:pt x="16891" y="4774"/>
                  </a:cubicBezTo>
                  <a:lnTo>
                    <a:pt x="16891" y="4772"/>
                  </a:lnTo>
                  <a:cubicBezTo>
                    <a:pt x="15909" y="4772"/>
                    <a:pt x="15088" y="5517"/>
                    <a:pt x="14991" y="6492"/>
                  </a:cubicBezTo>
                  <a:cubicBezTo>
                    <a:pt x="14894" y="7469"/>
                    <a:pt x="15551" y="8359"/>
                    <a:pt x="16514" y="8554"/>
                  </a:cubicBezTo>
                  <a:lnTo>
                    <a:pt x="16514" y="13588"/>
                  </a:lnTo>
                  <a:lnTo>
                    <a:pt x="1027" y="13588"/>
                  </a:lnTo>
                  <a:lnTo>
                    <a:pt x="1954" y="11428"/>
                  </a:lnTo>
                  <a:cubicBezTo>
                    <a:pt x="2224" y="10798"/>
                    <a:pt x="3030" y="10268"/>
                    <a:pt x="3714" y="10268"/>
                  </a:cubicBezTo>
                  <a:lnTo>
                    <a:pt x="15360" y="10268"/>
                  </a:lnTo>
                  <a:cubicBezTo>
                    <a:pt x="15365" y="10268"/>
                    <a:pt x="15370" y="10268"/>
                    <a:pt x="15375" y="10268"/>
                  </a:cubicBezTo>
                  <a:cubicBezTo>
                    <a:pt x="15584" y="10268"/>
                    <a:pt x="15755" y="10099"/>
                    <a:pt x="15755" y="9889"/>
                  </a:cubicBezTo>
                  <a:cubicBezTo>
                    <a:pt x="15755" y="9679"/>
                    <a:pt x="15584" y="9512"/>
                    <a:pt x="15376" y="9512"/>
                  </a:cubicBezTo>
                  <a:cubicBezTo>
                    <a:pt x="15370" y="9512"/>
                    <a:pt x="15365" y="9512"/>
                    <a:pt x="15360" y="9512"/>
                  </a:cubicBezTo>
                  <a:lnTo>
                    <a:pt x="14226" y="9512"/>
                  </a:lnTo>
                  <a:lnTo>
                    <a:pt x="14226" y="1321"/>
                  </a:lnTo>
                  <a:cubicBezTo>
                    <a:pt x="14226" y="1185"/>
                    <a:pt x="14153" y="1060"/>
                    <a:pt x="14035" y="992"/>
                  </a:cubicBezTo>
                  <a:lnTo>
                    <a:pt x="12372" y="50"/>
                  </a:lnTo>
                  <a:cubicBezTo>
                    <a:pt x="12313" y="17"/>
                    <a:pt x="12249" y="1"/>
                    <a:pt x="12185"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50" name="Google Shape;652;p42">
            <a:extLst>
              <a:ext uri="{FF2B5EF4-FFF2-40B4-BE49-F238E27FC236}">
                <a16:creationId xmlns:a16="http://schemas.microsoft.com/office/drawing/2014/main" id="{48188C16-A642-43AC-B3D5-E6D5856AD987}"/>
              </a:ext>
            </a:extLst>
          </p:cNvPr>
          <p:cNvGrpSpPr/>
          <p:nvPr/>
        </p:nvGrpSpPr>
        <p:grpSpPr>
          <a:xfrm>
            <a:off x="16154527" y="6008444"/>
            <a:ext cx="1040739" cy="1016159"/>
            <a:chOff x="6135925" y="3855825"/>
            <a:chExt cx="606500" cy="592175"/>
          </a:xfrm>
        </p:grpSpPr>
        <p:sp>
          <p:nvSpPr>
            <p:cNvPr id="51" name="Google Shape;653;p42">
              <a:extLst>
                <a:ext uri="{FF2B5EF4-FFF2-40B4-BE49-F238E27FC236}">
                  <a16:creationId xmlns:a16="http://schemas.microsoft.com/office/drawing/2014/main" id="{9FCBA77E-2016-4A09-A192-37930D6092C4}"/>
                </a:ext>
              </a:extLst>
            </p:cNvPr>
            <p:cNvSpPr/>
            <p:nvPr/>
          </p:nvSpPr>
          <p:spPr>
            <a:xfrm>
              <a:off x="6135925" y="3855825"/>
              <a:ext cx="606500" cy="592175"/>
            </a:xfrm>
            <a:custGeom>
              <a:avLst/>
              <a:gdLst/>
              <a:ahLst/>
              <a:cxnLst/>
              <a:rect l="l" t="t" r="r" b="b"/>
              <a:pathLst>
                <a:path w="24260" h="23687" extrusionOk="0">
                  <a:moveTo>
                    <a:pt x="16419" y="752"/>
                  </a:moveTo>
                  <a:cubicBezTo>
                    <a:pt x="16518" y="752"/>
                    <a:pt x="16617" y="791"/>
                    <a:pt x="16692" y="868"/>
                  </a:cubicBezTo>
                  <a:lnTo>
                    <a:pt x="23283" y="7459"/>
                  </a:lnTo>
                  <a:cubicBezTo>
                    <a:pt x="23430" y="7606"/>
                    <a:pt x="23430" y="7846"/>
                    <a:pt x="23283" y="7994"/>
                  </a:cubicBezTo>
                  <a:cubicBezTo>
                    <a:pt x="23209" y="8067"/>
                    <a:pt x="23112" y="8104"/>
                    <a:pt x="23016" y="8104"/>
                  </a:cubicBezTo>
                  <a:cubicBezTo>
                    <a:pt x="22919" y="8104"/>
                    <a:pt x="22823" y="8067"/>
                    <a:pt x="22749" y="7994"/>
                  </a:cubicBezTo>
                  <a:lnTo>
                    <a:pt x="22630" y="7876"/>
                  </a:lnTo>
                  <a:cubicBezTo>
                    <a:pt x="22600" y="7827"/>
                    <a:pt x="22559" y="7786"/>
                    <a:pt x="22510" y="7755"/>
                  </a:cubicBezTo>
                  <a:lnTo>
                    <a:pt x="18472" y="3718"/>
                  </a:lnTo>
                  <a:cubicBezTo>
                    <a:pt x="18398" y="3638"/>
                    <a:pt x="18297" y="3597"/>
                    <a:pt x="18196" y="3597"/>
                  </a:cubicBezTo>
                  <a:cubicBezTo>
                    <a:pt x="18099" y="3597"/>
                    <a:pt x="18003" y="3634"/>
                    <a:pt x="17929" y="3708"/>
                  </a:cubicBezTo>
                  <a:cubicBezTo>
                    <a:pt x="17777" y="3860"/>
                    <a:pt x="17781" y="4106"/>
                    <a:pt x="17939" y="4252"/>
                  </a:cubicBezTo>
                  <a:lnTo>
                    <a:pt x="21769" y="8082"/>
                  </a:lnTo>
                  <a:lnTo>
                    <a:pt x="8103" y="21750"/>
                  </a:lnTo>
                  <a:cubicBezTo>
                    <a:pt x="7316" y="22537"/>
                    <a:pt x="6284" y="22930"/>
                    <a:pt x="5253" y="22930"/>
                  </a:cubicBezTo>
                  <a:cubicBezTo>
                    <a:pt x="4221" y="22930"/>
                    <a:pt x="3190" y="22537"/>
                    <a:pt x="2403" y="21750"/>
                  </a:cubicBezTo>
                  <a:cubicBezTo>
                    <a:pt x="832" y="20177"/>
                    <a:pt x="830" y="17620"/>
                    <a:pt x="2403" y="16048"/>
                  </a:cubicBezTo>
                  <a:lnTo>
                    <a:pt x="16070" y="2379"/>
                  </a:lnTo>
                  <a:lnTo>
                    <a:pt x="16878" y="3178"/>
                  </a:lnTo>
                  <a:cubicBezTo>
                    <a:pt x="16952" y="3251"/>
                    <a:pt x="17048" y="3287"/>
                    <a:pt x="17144" y="3287"/>
                  </a:cubicBezTo>
                  <a:cubicBezTo>
                    <a:pt x="17241" y="3287"/>
                    <a:pt x="17338" y="3250"/>
                    <a:pt x="17413" y="3175"/>
                  </a:cubicBezTo>
                  <a:cubicBezTo>
                    <a:pt x="17559" y="3026"/>
                    <a:pt x="17559" y="2787"/>
                    <a:pt x="17410" y="2641"/>
                  </a:cubicBezTo>
                  <a:lnTo>
                    <a:pt x="16391" y="1633"/>
                  </a:lnTo>
                  <a:cubicBezTo>
                    <a:pt x="16362" y="1589"/>
                    <a:pt x="16324" y="1551"/>
                    <a:pt x="16278" y="1523"/>
                  </a:cubicBezTo>
                  <a:lnTo>
                    <a:pt x="16157" y="1402"/>
                  </a:lnTo>
                  <a:cubicBezTo>
                    <a:pt x="16005" y="1256"/>
                    <a:pt x="16002" y="1013"/>
                    <a:pt x="16153" y="862"/>
                  </a:cubicBezTo>
                  <a:cubicBezTo>
                    <a:pt x="16226" y="789"/>
                    <a:pt x="16323" y="752"/>
                    <a:pt x="16419" y="752"/>
                  </a:cubicBezTo>
                  <a:close/>
                  <a:moveTo>
                    <a:pt x="16421" y="0"/>
                  </a:moveTo>
                  <a:cubicBezTo>
                    <a:pt x="16152" y="0"/>
                    <a:pt x="15882" y="96"/>
                    <a:pt x="15666" y="289"/>
                  </a:cubicBezTo>
                  <a:cubicBezTo>
                    <a:pt x="15217" y="690"/>
                    <a:pt x="15161" y="1372"/>
                    <a:pt x="15537" y="1842"/>
                  </a:cubicBezTo>
                  <a:lnTo>
                    <a:pt x="1866" y="15514"/>
                  </a:lnTo>
                  <a:cubicBezTo>
                    <a:pt x="0" y="17380"/>
                    <a:pt x="0" y="20417"/>
                    <a:pt x="1866" y="22283"/>
                  </a:cubicBezTo>
                  <a:cubicBezTo>
                    <a:pt x="2764" y="23182"/>
                    <a:pt x="3981" y="23686"/>
                    <a:pt x="5250" y="23686"/>
                  </a:cubicBezTo>
                  <a:cubicBezTo>
                    <a:pt x="6520" y="23686"/>
                    <a:pt x="7738" y="23182"/>
                    <a:pt x="8635" y="22283"/>
                  </a:cubicBezTo>
                  <a:lnTo>
                    <a:pt x="22307" y="8613"/>
                  </a:lnTo>
                  <a:cubicBezTo>
                    <a:pt x="22515" y="8779"/>
                    <a:pt x="22765" y="8861"/>
                    <a:pt x="23013" y="8861"/>
                  </a:cubicBezTo>
                  <a:cubicBezTo>
                    <a:pt x="23325" y="8861"/>
                    <a:pt x="23636" y="8732"/>
                    <a:pt x="23859" y="8483"/>
                  </a:cubicBezTo>
                  <a:cubicBezTo>
                    <a:pt x="24260" y="8035"/>
                    <a:pt x="24241" y="7351"/>
                    <a:pt x="23816" y="6925"/>
                  </a:cubicBezTo>
                  <a:lnTo>
                    <a:pt x="23818" y="6925"/>
                  </a:lnTo>
                  <a:lnTo>
                    <a:pt x="17224" y="333"/>
                  </a:lnTo>
                  <a:cubicBezTo>
                    <a:pt x="17004" y="112"/>
                    <a:pt x="16713" y="0"/>
                    <a:pt x="16421"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 name="Google Shape;654;p42">
              <a:extLst>
                <a:ext uri="{FF2B5EF4-FFF2-40B4-BE49-F238E27FC236}">
                  <a16:creationId xmlns:a16="http://schemas.microsoft.com/office/drawing/2014/main" id="{2CB0B2CE-275E-4A66-8847-45A52347CD8D}"/>
                </a:ext>
              </a:extLst>
            </p:cNvPr>
            <p:cNvSpPr/>
            <p:nvPr/>
          </p:nvSpPr>
          <p:spPr>
            <a:xfrm>
              <a:off x="6177375" y="4095150"/>
              <a:ext cx="325125" cy="315000"/>
            </a:xfrm>
            <a:custGeom>
              <a:avLst/>
              <a:gdLst/>
              <a:ahLst/>
              <a:cxnLst/>
              <a:rect l="l" t="t" r="r" b="b"/>
              <a:pathLst>
                <a:path w="13005" h="12600" extrusionOk="0">
                  <a:moveTo>
                    <a:pt x="8443" y="1"/>
                  </a:moveTo>
                  <a:cubicBezTo>
                    <a:pt x="8347" y="1"/>
                    <a:pt x="8250" y="37"/>
                    <a:pt x="8175" y="111"/>
                  </a:cubicBezTo>
                  <a:lnTo>
                    <a:pt x="5260" y="3026"/>
                  </a:lnTo>
                  <a:cubicBezTo>
                    <a:pt x="5123" y="3175"/>
                    <a:pt x="5126" y="3406"/>
                    <a:pt x="5270" y="3551"/>
                  </a:cubicBezTo>
                  <a:cubicBezTo>
                    <a:pt x="5344" y="3624"/>
                    <a:pt x="5441" y="3661"/>
                    <a:pt x="5538" y="3661"/>
                  </a:cubicBezTo>
                  <a:cubicBezTo>
                    <a:pt x="5630" y="3661"/>
                    <a:pt x="5722" y="3627"/>
                    <a:pt x="5795" y="3560"/>
                  </a:cubicBezTo>
                  <a:lnTo>
                    <a:pt x="8374" y="981"/>
                  </a:lnTo>
                  <a:cubicBezTo>
                    <a:pt x="8386" y="1028"/>
                    <a:pt x="8395" y="1078"/>
                    <a:pt x="8405" y="1135"/>
                  </a:cubicBezTo>
                  <a:cubicBezTo>
                    <a:pt x="8446" y="1367"/>
                    <a:pt x="8504" y="1685"/>
                    <a:pt x="8844" y="2025"/>
                  </a:cubicBezTo>
                  <a:cubicBezTo>
                    <a:pt x="9183" y="2366"/>
                    <a:pt x="9502" y="2423"/>
                    <a:pt x="9734" y="2465"/>
                  </a:cubicBezTo>
                  <a:cubicBezTo>
                    <a:pt x="9932" y="2500"/>
                    <a:pt x="10053" y="2522"/>
                    <a:pt x="10224" y="2693"/>
                  </a:cubicBezTo>
                  <a:cubicBezTo>
                    <a:pt x="10396" y="2865"/>
                    <a:pt x="10418" y="2985"/>
                    <a:pt x="10454" y="3184"/>
                  </a:cubicBezTo>
                  <a:cubicBezTo>
                    <a:pt x="10495" y="3417"/>
                    <a:pt x="10552" y="3735"/>
                    <a:pt x="10893" y="4074"/>
                  </a:cubicBezTo>
                  <a:cubicBezTo>
                    <a:pt x="11232" y="4414"/>
                    <a:pt x="11550" y="4472"/>
                    <a:pt x="11783" y="4513"/>
                  </a:cubicBezTo>
                  <a:cubicBezTo>
                    <a:pt x="11840" y="4523"/>
                    <a:pt x="11891" y="4532"/>
                    <a:pt x="11938" y="4544"/>
                  </a:cubicBezTo>
                  <a:lnTo>
                    <a:pt x="5374" y="11108"/>
                  </a:lnTo>
                  <a:cubicBezTo>
                    <a:pt x="4881" y="11599"/>
                    <a:pt x="4237" y="11844"/>
                    <a:pt x="3593" y="11844"/>
                  </a:cubicBezTo>
                  <a:cubicBezTo>
                    <a:pt x="2948" y="11844"/>
                    <a:pt x="2304" y="11599"/>
                    <a:pt x="1812" y="11108"/>
                  </a:cubicBezTo>
                  <a:cubicBezTo>
                    <a:pt x="829" y="10125"/>
                    <a:pt x="829" y="8526"/>
                    <a:pt x="1812" y="7545"/>
                  </a:cubicBezTo>
                  <a:lnTo>
                    <a:pt x="4727" y="4630"/>
                  </a:lnTo>
                  <a:cubicBezTo>
                    <a:pt x="4883" y="4484"/>
                    <a:pt x="4887" y="4236"/>
                    <a:pt x="4737" y="4084"/>
                  </a:cubicBezTo>
                  <a:cubicBezTo>
                    <a:pt x="4663" y="4011"/>
                    <a:pt x="4566" y="3974"/>
                    <a:pt x="4469" y="3974"/>
                  </a:cubicBezTo>
                  <a:cubicBezTo>
                    <a:pt x="4368" y="3974"/>
                    <a:pt x="4266" y="4015"/>
                    <a:pt x="4192" y="4095"/>
                  </a:cubicBezTo>
                  <a:lnTo>
                    <a:pt x="1278" y="7010"/>
                  </a:lnTo>
                  <a:cubicBezTo>
                    <a:pt x="0" y="8287"/>
                    <a:pt x="0" y="10365"/>
                    <a:pt x="1278" y="11642"/>
                  </a:cubicBezTo>
                  <a:cubicBezTo>
                    <a:pt x="1918" y="12280"/>
                    <a:pt x="2756" y="12600"/>
                    <a:pt x="3593" y="12600"/>
                  </a:cubicBezTo>
                  <a:cubicBezTo>
                    <a:pt x="4431" y="12600"/>
                    <a:pt x="5269" y="12280"/>
                    <a:pt x="5909" y="11642"/>
                  </a:cubicBezTo>
                  <a:lnTo>
                    <a:pt x="12788" y="4762"/>
                  </a:lnTo>
                  <a:cubicBezTo>
                    <a:pt x="13005" y="4546"/>
                    <a:pt x="12904" y="4314"/>
                    <a:pt x="12822" y="4221"/>
                  </a:cubicBezTo>
                  <a:cubicBezTo>
                    <a:pt x="12818" y="4217"/>
                    <a:pt x="12813" y="4212"/>
                    <a:pt x="12809" y="4208"/>
                  </a:cubicBezTo>
                  <a:lnTo>
                    <a:pt x="12807" y="4208"/>
                  </a:lnTo>
                  <a:cubicBezTo>
                    <a:pt x="12468" y="3868"/>
                    <a:pt x="12150" y="3812"/>
                    <a:pt x="11917" y="3769"/>
                  </a:cubicBezTo>
                  <a:cubicBezTo>
                    <a:pt x="11718" y="3734"/>
                    <a:pt x="11599" y="3713"/>
                    <a:pt x="11426" y="3540"/>
                  </a:cubicBezTo>
                  <a:cubicBezTo>
                    <a:pt x="11255" y="3368"/>
                    <a:pt x="11233" y="3249"/>
                    <a:pt x="11198" y="3050"/>
                  </a:cubicBezTo>
                  <a:cubicBezTo>
                    <a:pt x="11157" y="2818"/>
                    <a:pt x="11099" y="2500"/>
                    <a:pt x="10759" y="2160"/>
                  </a:cubicBezTo>
                  <a:cubicBezTo>
                    <a:pt x="10420" y="1819"/>
                    <a:pt x="10100" y="1762"/>
                    <a:pt x="9869" y="1720"/>
                  </a:cubicBezTo>
                  <a:cubicBezTo>
                    <a:pt x="9670" y="1685"/>
                    <a:pt x="9550" y="1664"/>
                    <a:pt x="9378" y="1492"/>
                  </a:cubicBezTo>
                  <a:cubicBezTo>
                    <a:pt x="9205" y="1320"/>
                    <a:pt x="9185" y="1200"/>
                    <a:pt x="9149" y="1001"/>
                  </a:cubicBezTo>
                  <a:cubicBezTo>
                    <a:pt x="9107" y="768"/>
                    <a:pt x="9051" y="450"/>
                    <a:pt x="8710" y="111"/>
                  </a:cubicBezTo>
                  <a:cubicBezTo>
                    <a:pt x="8637" y="37"/>
                    <a:pt x="8540" y="1"/>
                    <a:pt x="8443"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 name="Google Shape;655;p42">
              <a:extLst>
                <a:ext uri="{FF2B5EF4-FFF2-40B4-BE49-F238E27FC236}">
                  <a16:creationId xmlns:a16="http://schemas.microsoft.com/office/drawing/2014/main" id="{17E06012-A526-4371-AC8B-ABB1CE28275E}"/>
                </a:ext>
              </a:extLst>
            </p:cNvPr>
            <p:cNvSpPr/>
            <p:nvPr/>
          </p:nvSpPr>
          <p:spPr>
            <a:xfrm>
              <a:off x="6537125" y="4056200"/>
              <a:ext cx="61175" cy="51175"/>
            </a:xfrm>
            <a:custGeom>
              <a:avLst/>
              <a:gdLst/>
              <a:ahLst/>
              <a:cxnLst/>
              <a:rect l="l" t="t" r="r" b="b"/>
              <a:pathLst>
                <a:path w="2447" h="2047" extrusionOk="0">
                  <a:moveTo>
                    <a:pt x="1758" y="1"/>
                  </a:moveTo>
                  <a:cubicBezTo>
                    <a:pt x="1662" y="1"/>
                    <a:pt x="1565" y="38"/>
                    <a:pt x="1491" y="111"/>
                  </a:cubicBezTo>
                  <a:cubicBezTo>
                    <a:pt x="1343" y="259"/>
                    <a:pt x="1343" y="497"/>
                    <a:pt x="1491" y="645"/>
                  </a:cubicBezTo>
                  <a:cubicBezTo>
                    <a:pt x="1729" y="884"/>
                    <a:pt x="1561" y="1290"/>
                    <a:pt x="1223" y="1290"/>
                  </a:cubicBezTo>
                  <a:cubicBezTo>
                    <a:pt x="887" y="1290"/>
                    <a:pt x="718" y="884"/>
                    <a:pt x="956" y="645"/>
                  </a:cubicBezTo>
                  <a:cubicBezTo>
                    <a:pt x="1095" y="496"/>
                    <a:pt x="1091" y="265"/>
                    <a:pt x="946" y="120"/>
                  </a:cubicBezTo>
                  <a:cubicBezTo>
                    <a:pt x="873" y="46"/>
                    <a:pt x="777" y="10"/>
                    <a:pt x="681" y="10"/>
                  </a:cubicBezTo>
                  <a:cubicBezTo>
                    <a:pt x="589" y="10"/>
                    <a:pt x="496" y="44"/>
                    <a:pt x="423" y="111"/>
                  </a:cubicBezTo>
                  <a:cubicBezTo>
                    <a:pt x="97" y="434"/>
                    <a:pt x="0" y="922"/>
                    <a:pt x="175" y="1346"/>
                  </a:cubicBezTo>
                  <a:cubicBezTo>
                    <a:pt x="351" y="1771"/>
                    <a:pt x="765" y="2046"/>
                    <a:pt x="1223" y="2046"/>
                  </a:cubicBezTo>
                  <a:cubicBezTo>
                    <a:pt x="1683" y="2046"/>
                    <a:pt x="2096" y="1771"/>
                    <a:pt x="2271" y="1346"/>
                  </a:cubicBezTo>
                  <a:cubicBezTo>
                    <a:pt x="2446" y="922"/>
                    <a:pt x="2349" y="434"/>
                    <a:pt x="2025" y="111"/>
                  </a:cubicBezTo>
                  <a:cubicBezTo>
                    <a:pt x="1951" y="38"/>
                    <a:pt x="1855" y="1"/>
                    <a:pt x="1758"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 name="Google Shape;656;p42">
              <a:extLst>
                <a:ext uri="{FF2B5EF4-FFF2-40B4-BE49-F238E27FC236}">
                  <a16:creationId xmlns:a16="http://schemas.microsoft.com/office/drawing/2014/main" id="{7AEF58FD-7D45-4D1F-B4CC-BB5577B8D12A}"/>
                </a:ext>
              </a:extLst>
            </p:cNvPr>
            <p:cNvSpPr/>
            <p:nvPr/>
          </p:nvSpPr>
          <p:spPr>
            <a:xfrm>
              <a:off x="6432475" y="4058525"/>
              <a:ext cx="61150" cy="51050"/>
            </a:xfrm>
            <a:custGeom>
              <a:avLst/>
              <a:gdLst/>
              <a:ahLst/>
              <a:cxnLst/>
              <a:rect l="l" t="t" r="r" b="b"/>
              <a:pathLst>
                <a:path w="2446" h="2042" extrusionOk="0">
                  <a:moveTo>
                    <a:pt x="1762" y="1"/>
                  </a:moveTo>
                  <a:cubicBezTo>
                    <a:pt x="1665" y="1"/>
                    <a:pt x="1569" y="37"/>
                    <a:pt x="1495" y="111"/>
                  </a:cubicBezTo>
                  <a:cubicBezTo>
                    <a:pt x="1351" y="257"/>
                    <a:pt x="1348" y="491"/>
                    <a:pt x="1491" y="640"/>
                  </a:cubicBezTo>
                  <a:cubicBezTo>
                    <a:pt x="1729" y="879"/>
                    <a:pt x="1560" y="1286"/>
                    <a:pt x="1224" y="1286"/>
                  </a:cubicBezTo>
                  <a:cubicBezTo>
                    <a:pt x="886" y="1286"/>
                    <a:pt x="717" y="879"/>
                    <a:pt x="956" y="640"/>
                  </a:cubicBezTo>
                  <a:cubicBezTo>
                    <a:pt x="1094" y="491"/>
                    <a:pt x="1090" y="260"/>
                    <a:pt x="947" y="116"/>
                  </a:cubicBezTo>
                  <a:cubicBezTo>
                    <a:pt x="873" y="42"/>
                    <a:pt x="776" y="6"/>
                    <a:pt x="679" y="6"/>
                  </a:cubicBezTo>
                  <a:cubicBezTo>
                    <a:pt x="587" y="6"/>
                    <a:pt x="495" y="39"/>
                    <a:pt x="422" y="107"/>
                  </a:cubicBezTo>
                  <a:cubicBezTo>
                    <a:pt x="98" y="431"/>
                    <a:pt x="1" y="919"/>
                    <a:pt x="176" y="1342"/>
                  </a:cubicBezTo>
                  <a:cubicBezTo>
                    <a:pt x="351" y="1764"/>
                    <a:pt x="765" y="2041"/>
                    <a:pt x="1223" y="2042"/>
                  </a:cubicBezTo>
                  <a:lnTo>
                    <a:pt x="1223" y="2042"/>
                  </a:lnTo>
                  <a:cubicBezTo>
                    <a:pt x="1681" y="2041"/>
                    <a:pt x="2095" y="1764"/>
                    <a:pt x="2270" y="1342"/>
                  </a:cubicBezTo>
                  <a:cubicBezTo>
                    <a:pt x="2446" y="919"/>
                    <a:pt x="2348" y="431"/>
                    <a:pt x="2024" y="107"/>
                  </a:cubicBezTo>
                  <a:cubicBezTo>
                    <a:pt x="1951" y="36"/>
                    <a:pt x="1857" y="1"/>
                    <a:pt x="1762" y="1"/>
                  </a:cubicBezTo>
                  <a:close/>
                  <a:moveTo>
                    <a:pt x="1223" y="2042"/>
                  </a:moveTo>
                  <a:cubicBezTo>
                    <a:pt x="1223" y="2042"/>
                    <a:pt x="1223" y="2042"/>
                    <a:pt x="1222" y="2042"/>
                  </a:cubicBezTo>
                  <a:lnTo>
                    <a:pt x="1224" y="2042"/>
                  </a:lnTo>
                  <a:cubicBezTo>
                    <a:pt x="1224" y="2042"/>
                    <a:pt x="1223" y="2042"/>
                    <a:pt x="1223" y="2042"/>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Tree>
    <p:extLst>
      <p:ext uri="{BB962C8B-B14F-4D97-AF65-F5344CB8AC3E}">
        <p14:creationId xmlns:p14="http://schemas.microsoft.com/office/powerpoint/2010/main" val="315197831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oogle Shape;960;p35">
            <a:extLst>
              <a:ext uri="{FF2B5EF4-FFF2-40B4-BE49-F238E27FC236}">
                <a16:creationId xmlns:a16="http://schemas.microsoft.com/office/drawing/2014/main" id="{4F6074A9-82E8-4DB9-A247-087E18B2C740}"/>
              </a:ext>
            </a:extLst>
          </p:cNvPr>
          <p:cNvGrpSpPr/>
          <p:nvPr/>
        </p:nvGrpSpPr>
        <p:grpSpPr>
          <a:xfrm>
            <a:off x="10268842" y="3137370"/>
            <a:ext cx="3846301" cy="9758941"/>
            <a:chOff x="4707616" y="3256553"/>
            <a:chExt cx="447702" cy="1135923"/>
          </a:xfrm>
        </p:grpSpPr>
        <p:sp>
          <p:nvSpPr>
            <p:cNvPr id="11" name="Google Shape;961;p35">
              <a:extLst>
                <a:ext uri="{FF2B5EF4-FFF2-40B4-BE49-F238E27FC236}">
                  <a16:creationId xmlns:a16="http://schemas.microsoft.com/office/drawing/2014/main" id="{7830977E-4792-4740-88C1-7DD8931B08D2}"/>
                </a:ext>
              </a:extLst>
            </p:cNvPr>
            <p:cNvSpPr/>
            <p:nvPr/>
          </p:nvSpPr>
          <p:spPr>
            <a:xfrm>
              <a:off x="4707616" y="3256553"/>
              <a:ext cx="447702" cy="11359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noFill/>
            <a:ln w="19050" cap="flat" cmpd="sng">
              <a:solidFill>
                <a:schemeClr val="accent2"/>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12" name="Google Shape;962;p35">
              <a:extLst>
                <a:ext uri="{FF2B5EF4-FFF2-40B4-BE49-F238E27FC236}">
                  <a16:creationId xmlns:a16="http://schemas.microsoft.com/office/drawing/2014/main" id="{F6900D70-442A-4CEC-A49C-3F63EBCA75EA}"/>
                </a:ext>
              </a:extLst>
            </p:cNvPr>
            <p:cNvGrpSpPr/>
            <p:nvPr/>
          </p:nvGrpSpPr>
          <p:grpSpPr>
            <a:xfrm>
              <a:off x="4724641" y="3320695"/>
              <a:ext cx="412877" cy="1031270"/>
              <a:chOff x="4724641" y="3320695"/>
              <a:chExt cx="412877" cy="1031270"/>
            </a:xfrm>
          </p:grpSpPr>
          <p:sp>
            <p:nvSpPr>
              <p:cNvPr id="13" name="Google Shape;963;p35">
                <a:extLst>
                  <a:ext uri="{FF2B5EF4-FFF2-40B4-BE49-F238E27FC236}">
                    <a16:creationId xmlns:a16="http://schemas.microsoft.com/office/drawing/2014/main" id="{6CDA128E-DAEF-483F-8B3D-FC0D7B2D34CA}"/>
                  </a:ext>
                </a:extLst>
              </p:cNvPr>
              <p:cNvSpPr/>
              <p:nvPr/>
            </p:nvSpPr>
            <p:spPr>
              <a:xfrm>
                <a:off x="4861946" y="3572333"/>
                <a:ext cx="76449" cy="255075"/>
              </a:xfrm>
              <a:custGeom>
                <a:avLst/>
                <a:gdLst/>
                <a:ahLst/>
                <a:cxnLst/>
                <a:rect l="l" t="t" r="r" b="b"/>
                <a:pathLst>
                  <a:path w="3025" h="10093" extrusionOk="0">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964;p35">
                <a:extLst>
                  <a:ext uri="{FF2B5EF4-FFF2-40B4-BE49-F238E27FC236}">
                    <a16:creationId xmlns:a16="http://schemas.microsoft.com/office/drawing/2014/main" id="{9D2D0874-7EC4-4AF7-A28D-3F0CEBB32B74}"/>
                  </a:ext>
                </a:extLst>
              </p:cNvPr>
              <p:cNvSpPr/>
              <p:nvPr/>
            </p:nvSpPr>
            <p:spPr>
              <a:xfrm>
                <a:off x="4724641" y="3320695"/>
                <a:ext cx="217697" cy="547933"/>
              </a:xfrm>
              <a:custGeom>
                <a:avLst/>
                <a:gdLst/>
                <a:ahLst/>
                <a:cxnLst/>
                <a:rect l="l" t="t" r="r" b="b"/>
                <a:pathLst>
                  <a:path w="8614" h="21681" extrusionOk="0">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965;p35">
                <a:extLst>
                  <a:ext uri="{FF2B5EF4-FFF2-40B4-BE49-F238E27FC236}">
                    <a16:creationId xmlns:a16="http://schemas.microsoft.com/office/drawing/2014/main" id="{89EA2CC2-0F43-4BAA-BC24-9087D1ED794D}"/>
                  </a:ext>
                </a:extLst>
              </p:cNvPr>
              <p:cNvSpPr/>
              <p:nvPr/>
            </p:nvSpPr>
            <p:spPr>
              <a:xfrm>
                <a:off x="4802227" y="3815202"/>
                <a:ext cx="106498" cy="536763"/>
              </a:xfrm>
              <a:custGeom>
                <a:avLst/>
                <a:gdLst/>
                <a:ahLst/>
                <a:cxnLst/>
                <a:rect l="l" t="t" r="r" b="b"/>
                <a:pathLst>
                  <a:path w="4214" h="21239" extrusionOk="0">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966;p35">
                <a:extLst>
                  <a:ext uri="{FF2B5EF4-FFF2-40B4-BE49-F238E27FC236}">
                    <a16:creationId xmlns:a16="http://schemas.microsoft.com/office/drawing/2014/main" id="{628B9AFA-A537-4773-BB14-620CBB724507}"/>
                  </a:ext>
                </a:extLst>
              </p:cNvPr>
              <p:cNvSpPr/>
              <p:nvPr/>
            </p:nvSpPr>
            <p:spPr>
              <a:xfrm>
                <a:off x="4927478" y="3678983"/>
                <a:ext cx="72886" cy="148375"/>
              </a:xfrm>
              <a:custGeom>
                <a:avLst/>
                <a:gdLst/>
                <a:ahLst/>
                <a:cxnLst/>
                <a:rect l="l" t="t" r="r" b="b"/>
                <a:pathLst>
                  <a:path w="2884" h="5871" extrusionOk="0">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967;p35">
                <a:extLst>
                  <a:ext uri="{FF2B5EF4-FFF2-40B4-BE49-F238E27FC236}">
                    <a16:creationId xmlns:a16="http://schemas.microsoft.com/office/drawing/2014/main" id="{F7F0AEC7-903C-4EC3-80FC-CE48AAB4D259}"/>
                  </a:ext>
                </a:extLst>
              </p:cNvPr>
              <p:cNvSpPr/>
              <p:nvPr/>
            </p:nvSpPr>
            <p:spPr>
              <a:xfrm>
                <a:off x="4920098" y="3320695"/>
                <a:ext cx="217419" cy="547933"/>
              </a:xfrm>
              <a:custGeom>
                <a:avLst/>
                <a:gdLst/>
                <a:ahLst/>
                <a:cxnLst/>
                <a:rect l="l" t="t" r="r" b="b"/>
                <a:pathLst>
                  <a:path w="8603" h="21681" extrusionOk="0">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rgbClr val="E86C94">
                  <a:alpha val="35710"/>
                </a:srgbClr>
              </a:solidFill>
              <a:ln w="9525" cap="flat" cmpd="sng">
                <a:solidFill>
                  <a:schemeClr val="accent2"/>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968;p35">
                <a:extLst>
                  <a:ext uri="{FF2B5EF4-FFF2-40B4-BE49-F238E27FC236}">
                    <a16:creationId xmlns:a16="http://schemas.microsoft.com/office/drawing/2014/main" id="{33E48C74-5038-468D-AB62-27F79C2C8BAD}"/>
                  </a:ext>
                </a:extLst>
              </p:cNvPr>
              <p:cNvSpPr/>
              <p:nvPr/>
            </p:nvSpPr>
            <p:spPr>
              <a:xfrm>
                <a:off x="4953610" y="3815202"/>
                <a:ext cx="106625" cy="536712"/>
              </a:xfrm>
              <a:custGeom>
                <a:avLst/>
                <a:gdLst/>
                <a:ahLst/>
                <a:cxnLst/>
                <a:rect l="l" t="t" r="r" b="b"/>
                <a:pathLst>
                  <a:path w="4219" h="21237" extrusionOk="0">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969;p35">
                <a:extLst>
                  <a:ext uri="{FF2B5EF4-FFF2-40B4-BE49-F238E27FC236}">
                    <a16:creationId xmlns:a16="http://schemas.microsoft.com/office/drawing/2014/main" id="{D69E599B-9876-4096-81D4-C323B0ECAF2B}"/>
                  </a:ext>
                </a:extLst>
              </p:cNvPr>
              <p:cNvSpPr/>
              <p:nvPr/>
            </p:nvSpPr>
            <p:spPr>
              <a:xfrm>
                <a:off x="4906830" y="3546656"/>
                <a:ext cx="45870" cy="41902"/>
              </a:xfrm>
              <a:custGeom>
                <a:avLst/>
                <a:gdLst/>
                <a:ahLst/>
                <a:cxnLst/>
                <a:rect l="l" t="t" r="r" b="b"/>
                <a:pathLst>
                  <a:path w="1815" h="1658" extrusionOk="0">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970;p35">
                <a:extLst>
                  <a:ext uri="{FF2B5EF4-FFF2-40B4-BE49-F238E27FC236}">
                    <a16:creationId xmlns:a16="http://schemas.microsoft.com/office/drawing/2014/main" id="{5CBC8ECE-24D6-455B-967E-A705CBC27D8E}"/>
                  </a:ext>
                </a:extLst>
              </p:cNvPr>
              <p:cNvSpPr/>
              <p:nvPr/>
            </p:nvSpPr>
            <p:spPr>
              <a:xfrm>
                <a:off x="4938193" y="3484991"/>
                <a:ext cx="70662" cy="34800"/>
              </a:xfrm>
              <a:custGeom>
                <a:avLst/>
                <a:gdLst/>
                <a:ahLst/>
                <a:cxnLst/>
                <a:rect l="l" t="t" r="r" b="b"/>
                <a:pathLst>
                  <a:path w="2796" h="1377" extrusionOk="0">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971;p35">
                <a:extLst>
                  <a:ext uri="{FF2B5EF4-FFF2-40B4-BE49-F238E27FC236}">
                    <a16:creationId xmlns:a16="http://schemas.microsoft.com/office/drawing/2014/main" id="{3BA1A981-19B2-4337-888E-433129ACDC18}"/>
                  </a:ext>
                </a:extLst>
              </p:cNvPr>
              <p:cNvSpPr/>
              <p:nvPr/>
            </p:nvSpPr>
            <p:spPr>
              <a:xfrm>
                <a:off x="4903671" y="3485219"/>
                <a:ext cx="80164" cy="84739"/>
              </a:xfrm>
              <a:custGeom>
                <a:avLst/>
                <a:gdLst/>
                <a:ahLst/>
                <a:cxnLst/>
                <a:rect l="l" t="t" r="r" b="b"/>
                <a:pathLst>
                  <a:path w="3172" h="3353" extrusionOk="0">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sp>
        <p:nvSpPr>
          <p:cNvPr id="22" name="Google Shape;972;p35">
            <a:extLst>
              <a:ext uri="{FF2B5EF4-FFF2-40B4-BE49-F238E27FC236}">
                <a16:creationId xmlns:a16="http://schemas.microsoft.com/office/drawing/2014/main" id="{0D6F3428-AE58-4DEE-BCAF-7948183F2603}"/>
              </a:ext>
            </a:extLst>
          </p:cNvPr>
          <p:cNvSpPr/>
          <p:nvPr/>
        </p:nvSpPr>
        <p:spPr>
          <a:xfrm>
            <a:off x="11971800" y="5042867"/>
            <a:ext cx="934400" cy="934400"/>
          </a:xfrm>
          <a:prstGeom prst="ellipse">
            <a:avLst/>
          </a:prstGeom>
          <a:solidFill>
            <a:srgbClr val="6CD8E9">
              <a:alpha val="3616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973;p35">
            <a:extLst>
              <a:ext uri="{FF2B5EF4-FFF2-40B4-BE49-F238E27FC236}">
                <a16:creationId xmlns:a16="http://schemas.microsoft.com/office/drawing/2014/main" id="{090E58A2-7C41-4612-94E3-C0DC9059F355}"/>
              </a:ext>
            </a:extLst>
          </p:cNvPr>
          <p:cNvSpPr/>
          <p:nvPr/>
        </p:nvSpPr>
        <p:spPr>
          <a:xfrm>
            <a:off x="12405667" y="5042863"/>
            <a:ext cx="3804133" cy="497000"/>
          </a:xfrm>
          <a:custGeom>
            <a:avLst/>
            <a:gdLst/>
            <a:ahLst/>
            <a:cxnLst/>
            <a:rect l="l" t="t" r="r" b="b"/>
            <a:pathLst>
              <a:path w="57062" h="7455" extrusionOk="0">
                <a:moveTo>
                  <a:pt x="57062" y="4244"/>
                </a:moveTo>
                <a:cubicBezTo>
                  <a:pt x="46476" y="-5287"/>
                  <a:pt x="28281" y="3795"/>
                  <a:pt x="14424" y="7097"/>
                </a:cubicBezTo>
                <a:cubicBezTo>
                  <a:pt x="9740" y="8213"/>
                  <a:pt x="4815" y="6304"/>
                  <a:pt x="0" y="6304"/>
                </a:cubicBezTo>
              </a:path>
            </a:pathLst>
          </a:custGeom>
          <a:noFill/>
          <a:ln w="19050" cap="flat" cmpd="sng">
            <a:solidFill>
              <a:schemeClr val="dk1"/>
            </a:solidFill>
            <a:prstDash val="solid"/>
            <a:round/>
            <a:headEnd type="none" w="med" len="med"/>
            <a:tailEnd type="triangle" w="med" len="med"/>
          </a:ln>
        </p:spPr>
      </p:sp>
      <p:sp>
        <p:nvSpPr>
          <p:cNvPr id="24" name="Google Shape;974;p35">
            <a:extLst>
              <a:ext uri="{FF2B5EF4-FFF2-40B4-BE49-F238E27FC236}">
                <a16:creationId xmlns:a16="http://schemas.microsoft.com/office/drawing/2014/main" id="{CECBFC71-DD1D-46B2-B9C5-F38FA5508732}"/>
              </a:ext>
            </a:extLst>
          </p:cNvPr>
          <p:cNvSpPr/>
          <p:nvPr/>
        </p:nvSpPr>
        <p:spPr>
          <a:xfrm>
            <a:off x="13429600" y="8014533"/>
            <a:ext cx="934400" cy="934400"/>
          </a:xfrm>
          <a:prstGeom prst="ellipse">
            <a:avLst/>
          </a:prstGeom>
          <a:solidFill>
            <a:srgbClr val="6CD8E9">
              <a:alpha val="3616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975;p35">
            <a:extLst>
              <a:ext uri="{FF2B5EF4-FFF2-40B4-BE49-F238E27FC236}">
                <a16:creationId xmlns:a16="http://schemas.microsoft.com/office/drawing/2014/main" id="{0B40B911-BF97-44AB-B814-C843E86F2A96}"/>
              </a:ext>
            </a:extLst>
          </p:cNvPr>
          <p:cNvSpPr/>
          <p:nvPr/>
        </p:nvSpPr>
        <p:spPr>
          <a:xfrm>
            <a:off x="14054134" y="8622668"/>
            <a:ext cx="2134533" cy="718200"/>
          </a:xfrm>
          <a:custGeom>
            <a:avLst/>
            <a:gdLst/>
            <a:ahLst/>
            <a:cxnLst/>
            <a:rect l="l" t="t" r="r" b="b"/>
            <a:pathLst>
              <a:path w="32018" h="10773" extrusionOk="0">
                <a:moveTo>
                  <a:pt x="32018" y="9828"/>
                </a:moveTo>
                <a:cubicBezTo>
                  <a:pt x="21120" y="12250"/>
                  <a:pt x="4144" y="10367"/>
                  <a:pt x="0" y="0"/>
                </a:cubicBezTo>
              </a:path>
            </a:pathLst>
          </a:custGeom>
          <a:noFill/>
          <a:ln w="19050" cap="flat" cmpd="sng">
            <a:solidFill>
              <a:schemeClr val="dk1"/>
            </a:solidFill>
            <a:prstDash val="solid"/>
            <a:round/>
            <a:headEnd type="none" w="med" len="med"/>
            <a:tailEnd type="triangle" w="med" len="med"/>
          </a:ln>
        </p:spPr>
      </p:sp>
      <p:sp>
        <p:nvSpPr>
          <p:cNvPr id="26" name="Google Shape;976;p35">
            <a:extLst>
              <a:ext uri="{FF2B5EF4-FFF2-40B4-BE49-F238E27FC236}">
                <a16:creationId xmlns:a16="http://schemas.microsoft.com/office/drawing/2014/main" id="{3597B95E-2181-4813-9B93-C3E6E91545EF}"/>
              </a:ext>
            </a:extLst>
          </p:cNvPr>
          <p:cNvSpPr/>
          <p:nvPr/>
        </p:nvSpPr>
        <p:spPr>
          <a:xfrm>
            <a:off x="10382867" y="6799733"/>
            <a:ext cx="934400" cy="934400"/>
          </a:xfrm>
          <a:prstGeom prst="ellipse">
            <a:avLst/>
          </a:prstGeom>
          <a:solidFill>
            <a:srgbClr val="6CD8E9">
              <a:alpha val="3616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977;p35">
            <a:extLst>
              <a:ext uri="{FF2B5EF4-FFF2-40B4-BE49-F238E27FC236}">
                <a16:creationId xmlns:a16="http://schemas.microsoft.com/office/drawing/2014/main" id="{4694584C-1C4A-487A-BF4F-BEE79BF557E1}"/>
              </a:ext>
            </a:extLst>
          </p:cNvPr>
          <p:cNvSpPr/>
          <p:nvPr/>
        </p:nvSpPr>
        <p:spPr>
          <a:xfrm>
            <a:off x="8115468" y="5304668"/>
            <a:ext cx="2620600" cy="1870333"/>
          </a:xfrm>
          <a:custGeom>
            <a:avLst/>
            <a:gdLst/>
            <a:ahLst/>
            <a:cxnLst/>
            <a:rect l="l" t="t" r="r" b="b"/>
            <a:pathLst>
              <a:path w="39309" h="28055" extrusionOk="0">
                <a:moveTo>
                  <a:pt x="0" y="0"/>
                </a:moveTo>
                <a:cubicBezTo>
                  <a:pt x="15555" y="4147"/>
                  <a:pt x="23522" y="24906"/>
                  <a:pt x="39309" y="28055"/>
                </a:cubicBezTo>
              </a:path>
            </a:pathLst>
          </a:custGeom>
          <a:noFill/>
          <a:ln w="19050" cap="flat" cmpd="sng">
            <a:solidFill>
              <a:schemeClr val="dk1"/>
            </a:solidFill>
            <a:prstDash val="solid"/>
            <a:round/>
            <a:headEnd type="none" w="med" len="med"/>
            <a:tailEnd type="triangle" w="med" len="med"/>
          </a:ln>
        </p:spPr>
      </p:sp>
      <p:sp>
        <p:nvSpPr>
          <p:cNvPr id="28" name="Google Shape;978;p35">
            <a:extLst>
              <a:ext uri="{FF2B5EF4-FFF2-40B4-BE49-F238E27FC236}">
                <a16:creationId xmlns:a16="http://schemas.microsoft.com/office/drawing/2014/main" id="{D534545B-2CC7-4F2A-978D-4C0A4E4A46E1}"/>
              </a:ext>
            </a:extLst>
          </p:cNvPr>
          <p:cNvSpPr/>
          <p:nvPr/>
        </p:nvSpPr>
        <p:spPr>
          <a:xfrm>
            <a:off x="11037400" y="9813800"/>
            <a:ext cx="934400" cy="934400"/>
          </a:xfrm>
          <a:prstGeom prst="ellipse">
            <a:avLst/>
          </a:prstGeom>
          <a:solidFill>
            <a:srgbClr val="6CD8E9">
              <a:alpha val="3616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979;p35">
            <a:extLst>
              <a:ext uri="{FF2B5EF4-FFF2-40B4-BE49-F238E27FC236}">
                <a16:creationId xmlns:a16="http://schemas.microsoft.com/office/drawing/2014/main" id="{88FE33E6-B1E8-4B38-80BB-DADA409E2B9C}"/>
              </a:ext>
            </a:extLst>
          </p:cNvPr>
          <p:cNvSpPr/>
          <p:nvPr/>
        </p:nvSpPr>
        <p:spPr>
          <a:xfrm>
            <a:off x="8126067" y="9288401"/>
            <a:ext cx="3191200" cy="1251800"/>
          </a:xfrm>
          <a:custGeom>
            <a:avLst/>
            <a:gdLst/>
            <a:ahLst/>
            <a:cxnLst/>
            <a:rect l="l" t="t" r="r" b="b"/>
            <a:pathLst>
              <a:path w="47868" h="18777" extrusionOk="0">
                <a:moveTo>
                  <a:pt x="0" y="0"/>
                </a:moveTo>
                <a:cubicBezTo>
                  <a:pt x="4016" y="1339"/>
                  <a:pt x="8460" y="2360"/>
                  <a:pt x="11571" y="5231"/>
                </a:cubicBezTo>
                <a:cubicBezTo>
                  <a:pt x="15250" y="8626"/>
                  <a:pt x="17679" y="13680"/>
                  <a:pt x="22190" y="15851"/>
                </a:cubicBezTo>
                <a:cubicBezTo>
                  <a:pt x="29905" y="19565"/>
                  <a:pt x="39919" y="19667"/>
                  <a:pt x="47868" y="16485"/>
                </a:cubicBezTo>
              </a:path>
            </a:pathLst>
          </a:custGeom>
          <a:noFill/>
          <a:ln w="19050" cap="flat" cmpd="sng">
            <a:solidFill>
              <a:schemeClr val="dk1"/>
            </a:solidFill>
            <a:prstDash val="solid"/>
            <a:round/>
            <a:headEnd type="none" w="med" len="med"/>
            <a:tailEnd type="triangle" w="med" len="med"/>
          </a:ln>
        </p:spPr>
      </p:sp>
      <p:sp>
        <p:nvSpPr>
          <p:cNvPr id="30" name="Google Shape;304;p38">
            <a:extLst>
              <a:ext uri="{FF2B5EF4-FFF2-40B4-BE49-F238E27FC236}">
                <a16:creationId xmlns:a16="http://schemas.microsoft.com/office/drawing/2014/main" id="{0C897F54-EA41-4C03-B316-C7BB6AF6B9CC}"/>
              </a:ext>
            </a:extLst>
          </p:cNvPr>
          <p:cNvSpPr txBox="1"/>
          <p:nvPr/>
        </p:nvSpPr>
        <p:spPr>
          <a:xfrm>
            <a:off x="16660615" y="5149355"/>
            <a:ext cx="5476800" cy="1785545"/>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n-US" sz="2400" kern="0" dirty="0">
                <a:ea typeface="Assistant Light"/>
                <a:cs typeface="Assistant Light"/>
                <a:sym typeface="Assistant Light"/>
              </a:rPr>
              <a:t>Lorem Ipsum is simply dummy text of the</a:t>
            </a:r>
            <a:endParaRPr sz="2400" kern="0" dirty="0">
              <a:ea typeface="Assistant Light"/>
              <a:cs typeface="Assistant Light"/>
              <a:sym typeface="Assistant Light"/>
            </a:endParaRPr>
          </a:p>
        </p:txBody>
      </p:sp>
      <p:sp>
        <p:nvSpPr>
          <p:cNvPr id="31" name="Google Shape;304;p38">
            <a:extLst>
              <a:ext uri="{FF2B5EF4-FFF2-40B4-BE49-F238E27FC236}">
                <a16:creationId xmlns:a16="http://schemas.microsoft.com/office/drawing/2014/main" id="{6004472F-81CD-4A81-BD6F-4394C940EAA8}"/>
              </a:ext>
            </a:extLst>
          </p:cNvPr>
          <p:cNvSpPr txBox="1"/>
          <p:nvPr/>
        </p:nvSpPr>
        <p:spPr>
          <a:xfrm>
            <a:off x="16660615" y="4271305"/>
            <a:ext cx="5476800" cy="978109"/>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n-US" sz="4400" kern="0" dirty="0">
                <a:latin typeface="+mj-lt"/>
                <a:ea typeface="Assistant Light"/>
                <a:cs typeface="Assistant Light"/>
                <a:sym typeface="Assistant Light"/>
              </a:rPr>
              <a:t>TITLE HERE</a:t>
            </a:r>
            <a:endParaRPr sz="4400" kern="0" dirty="0">
              <a:latin typeface="+mj-lt"/>
              <a:ea typeface="Assistant Light"/>
              <a:cs typeface="Assistant Light"/>
              <a:sym typeface="Assistant Light"/>
            </a:endParaRPr>
          </a:p>
        </p:txBody>
      </p:sp>
      <p:sp>
        <p:nvSpPr>
          <p:cNvPr id="32" name="Google Shape;304;p38">
            <a:extLst>
              <a:ext uri="{FF2B5EF4-FFF2-40B4-BE49-F238E27FC236}">
                <a16:creationId xmlns:a16="http://schemas.microsoft.com/office/drawing/2014/main" id="{FC540B62-B93C-44AF-A6D7-9C0D55987A75}"/>
              </a:ext>
            </a:extLst>
          </p:cNvPr>
          <p:cNvSpPr txBox="1"/>
          <p:nvPr/>
        </p:nvSpPr>
        <p:spPr>
          <a:xfrm>
            <a:off x="16660615" y="9485970"/>
            <a:ext cx="5476800" cy="1785545"/>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n-US" sz="2400" kern="0" dirty="0">
                <a:ea typeface="Assistant Light"/>
                <a:cs typeface="Assistant Light"/>
                <a:sym typeface="Assistant Light"/>
              </a:rPr>
              <a:t>Lorem Ipsum is simply dummy text of the</a:t>
            </a:r>
            <a:endParaRPr sz="2400" kern="0" dirty="0">
              <a:ea typeface="Assistant Light"/>
              <a:cs typeface="Assistant Light"/>
              <a:sym typeface="Assistant Light"/>
            </a:endParaRPr>
          </a:p>
        </p:txBody>
      </p:sp>
      <p:sp>
        <p:nvSpPr>
          <p:cNvPr id="33" name="Google Shape;304;p38">
            <a:extLst>
              <a:ext uri="{FF2B5EF4-FFF2-40B4-BE49-F238E27FC236}">
                <a16:creationId xmlns:a16="http://schemas.microsoft.com/office/drawing/2014/main" id="{CEFDFE0F-D44A-4360-AC0D-86E7B8D4A0F3}"/>
              </a:ext>
            </a:extLst>
          </p:cNvPr>
          <p:cNvSpPr txBox="1"/>
          <p:nvPr/>
        </p:nvSpPr>
        <p:spPr>
          <a:xfrm>
            <a:off x="16660615" y="8607920"/>
            <a:ext cx="5476800" cy="978109"/>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n-US" sz="4400" kern="0" dirty="0">
                <a:latin typeface="+mj-lt"/>
                <a:ea typeface="Assistant Light"/>
                <a:cs typeface="Assistant Light"/>
                <a:sym typeface="Assistant Light"/>
              </a:rPr>
              <a:t>TITLE HERE</a:t>
            </a:r>
            <a:endParaRPr sz="4400" kern="0" dirty="0">
              <a:latin typeface="+mj-lt"/>
              <a:ea typeface="Assistant Light"/>
              <a:cs typeface="Assistant Light"/>
              <a:sym typeface="Assistant Light"/>
            </a:endParaRPr>
          </a:p>
        </p:txBody>
      </p:sp>
      <p:sp>
        <p:nvSpPr>
          <p:cNvPr id="34" name="Google Shape;304;p38">
            <a:extLst>
              <a:ext uri="{FF2B5EF4-FFF2-40B4-BE49-F238E27FC236}">
                <a16:creationId xmlns:a16="http://schemas.microsoft.com/office/drawing/2014/main" id="{89DD0221-5F54-4CC6-8E85-828C886458EC}"/>
              </a:ext>
            </a:extLst>
          </p:cNvPr>
          <p:cNvSpPr txBox="1"/>
          <p:nvPr/>
        </p:nvSpPr>
        <p:spPr>
          <a:xfrm>
            <a:off x="2315989" y="9337928"/>
            <a:ext cx="5476800" cy="1785545"/>
          </a:xfrm>
          <a:prstGeom prst="rect">
            <a:avLst/>
          </a:prstGeom>
          <a:noFill/>
          <a:ln>
            <a:noFill/>
          </a:ln>
        </p:spPr>
        <p:txBody>
          <a:bodyPr spcFirstLastPara="1" wrap="square" lIns="243800" tIns="243800" rIns="243800" bIns="243800" anchor="t" anchorCtr="0">
            <a:noAutofit/>
          </a:bodyPr>
          <a:lstStyle/>
          <a:p>
            <a:pPr algn="r" defTabSz="2438430">
              <a:buClr>
                <a:srgbClr val="000000"/>
              </a:buClr>
            </a:pPr>
            <a:r>
              <a:rPr lang="en-US" sz="2400" kern="0" dirty="0">
                <a:ea typeface="Assistant Light"/>
                <a:cs typeface="Assistant Light"/>
                <a:sym typeface="Assistant Light"/>
              </a:rPr>
              <a:t>Lorem Ipsum is simply dummy text of the</a:t>
            </a:r>
            <a:endParaRPr sz="2400" kern="0" dirty="0">
              <a:ea typeface="Assistant Light"/>
              <a:cs typeface="Assistant Light"/>
              <a:sym typeface="Assistant Light"/>
            </a:endParaRPr>
          </a:p>
        </p:txBody>
      </p:sp>
      <p:sp>
        <p:nvSpPr>
          <p:cNvPr id="35" name="Google Shape;304;p38">
            <a:extLst>
              <a:ext uri="{FF2B5EF4-FFF2-40B4-BE49-F238E27FC236}">
                <a16:creationId xmlns:a16="http://schemas.microsoft.com/office/drawing/2014/main" id="{68C0C6E0-CEE0-43E5-AE63-33C52FB13FE1}"/>
              </a:ext>
            </a:extLst>
          </p:cNvPr>
          <p:cNvSpPr txBox="1"/>
          <p:nvPr/>
        </p:nvSpPr>
        <p:spPr>
          <a:xfrm>
            <a:off x="2315989" y="8459878"/>
            <a:ext cx="5476800" cy="978109"/>
          </a:xfrm>
          <a:prstGeom prst="rect">
            <a:avLst/>
          </a:prstGeom>
          <a:noFill/>
          <a:ln>
            <a:noFill/>
          </a:ln>
        </p:spPr>
        <p:txBody>
          <a:bodyPr spcFirstLastPara="1" wrap="square" lIns="243800" tIns="243800" rIns="243800" bIns="243800" anchor="t" anchorCtr="0">
            <a:noAutofit/>
          </a:bodyPr>
          <a:lstStyle/>
          <a:p>
            <a:pPr algn="r" defTabSz="2438430">
              <a:buClr>
                <a:srgbClr val="000000"/>
              </a:buClr>
            </a:pPr>
            <a:r>
              <a:rPr lang="en-US" sz="4400" kern="0" dirty="0">
                <a:latin typeface="+mj-lt"/>
                <a:ea typeface="Assistant Light"/>
                <a:cs typeface="Assistant Light"/>
                <a:sym typeface="Assistant Light"/>
              </a:rPr>
              <a:t>TITLE HERE</a:t>
            </a:r>
            <a:endParaRPr sz="4400" kern="0" dirty="0">
              <a:latin typeface="+mj-lt"/>
              <a:ea typeface="Assistant Light"/>
              <a:cs typeface="Assistant Light"/>
              <a:sym typeface="Assistant Light"/>
            </a:endParaRPr>
          </a:p>
        </p:txBody>
      </p:sp>
      <p:sp>
        <p:nvSpPr>
          <p:cNvPr id="36" name="Google Shape;304;p38">
            <a:extLst>
              <a:ext uri="{FF2B5EF4-FFF2-40B4-BE49-F238E27FC236}">
                <a16:creationId xmlns:a16="http://schemas.microsoft.com/office/drawing/2014/main" id="{A45B49C4-FB64-4C48-940A-00791BE31DCC}"/>
              </a:ext>
            </a:extLst>
          </p:cNvPr>
          <p:cNvSpPr txBox="1"/>
          <p:nvPr/>
        </p:nvSpPr>
        <p:spPr>
          <a:xfrm>
            <a:off x="2315989" y="4999868"/>
            <a:ext cx="5476800" cy="1785545"/>
          </a:xfrm>
          <a:prstGeom prst="rect">
            <a:avLst/>
          </a:prstGeom>
          <a:noFill/>
          <a:ln>
            <a:noFill/>
          </a:ln>
        </p:spPr>
        <p:txBody>
          <a:bodyPr spcFirstLastPara="1" wrap="square" lIns="243800" tIns="243800" rIns="243800" bIns="243800" anchor="t" anchorCtr="0">
            <a:noAutofit/>
          </a:bodyPr>
          <a:lstStyle/>
          <a:p>
            <a:pPr algn="r" defTabSz="2438430">
              <a:buClr>
                <a:srgbClr val="000000"/>
              </a:buClr>
            </a:pPr>
            <a:r>
              <a:rPr lang="en-US" sz="2400" kern="0" dirty="0">
                <a:ea typeface="Assistant Light"/>
                <a:cs typeface="Assistant Light"/>
                <a:sym typeface="Assistant Light"/>
              </a:rPr>
              <a:t>Lorem Ipsum is simply dummy text of the</a:t>
            </a:r>
            <a:endParaRPr sz="2400" kern="0" dirty="0">
              <a:ea typeface="Assistant Light"/>
              <a:cs typeface="Assistant Light"/>
              <a:sym typeface="Assistant Light"/>
            </a:endParaRPr>
          </a:p>
        </p:txBody>
      </p:sp>
      <p:sp>
        <p:nvSpPr>
          <p:cNvPr id="37" name="Google Shape;304;p38">
            <a:extLst>
              <a:ext uri="{FF2B5EF4-FFF2-40B4-BE49-F238E27FC236}">
                <a16:creationId xmlns:a16="http://schemas.microsoft.com/office/drawing/2014/main" id="{2D9588F9-E666-4AEE-ACCE-57F324C8DA26}"/>
              </a:ext>
            </a:extLst>
          </p:cNvPr>
          <p:cNvSpPr txBox="1"/>
          <p:nvPr/>
        </p:nvSpPr>
        <p:spPr>
          <a:xfrm>
            <a:off x="2315989" y="4121818"/>
            <a:ext cx="5476800" cy="978109"/>
          </a:xfrm>
          <a:prstGeom prst="rect">
            <a:avLst/>
          </a:prstGeom>
          <a:noFill/>
          <a:ln>
            <a:noFill/>
          </a:ln>
        </p:spPr>
        <p:txBody>
          <a:bodyPr spcFirstLastPara="1" wrap="square" lIns="243800" tIns="243800" rIns="243800" bIns="243800" anchor="t" anchorCtr="0">
            <a:noAutofit/>
          </a:bodyPr>
          <a:lstStyle/>
          <a:p>
            <a:pPr algn="r" defTabSz="2438430">
              <a:buClr>
                <a:srgbClr val="000000"/>
              </a:buClr>
            </a:pPr>
            <a:r>
              <a:rPr lang="en-US" sz="4400" kern="0" dirty="0">
                <a:latin typeface="+mj-lt"/>
                <a:ea typeface="Assistant Light"/>
                <a:cs typeface="Assistant Light"/>
                <a:sym typeface="Assistant Light"/>
              </a:rPr>
              <a:t>TITLE HERE</a:t>
            </a:r>
            <a:endParaRPr sz="4400" kern="0" dirty="0">
              <a:latin typeface="+mj-lt"/>
              <a:ea typeface="Assistant Light"/>
              <a:cs typeface="Assistant Light"/>
              <a:sym typeface="Assistant Light"/>
            </a:endParaRPr>
          </a:p>
        </p:txBody>
      </p:sp>
      <p:sp>
        <p:nvSpPr>
          <p:cNvPr id="38" name="Title 37">
            <a:extLst>
              <a:ext uri="{FF2B5EF4-FFF2-40B4-BE49-F238E27FC236}">
                <a16:creationId xmlns:a16="http://schemas.microsoft.com/office/drawing/2014/main" id="{A2351CB4-4600-4F08-8EFB-2CB3A7BB9855}"/>
              </a:ext>
            </a:extLst>
          </p:cNvPr>
          <p:cNvSpPr>
            <a:spLocks noGrp="1"/>
          </p:cNvSpPr>
          <p:nvPr>
            <p:ph type="title"/>
          </p:nvPr>
        </p:nvSpPr>
        <p:spPr/>
        <p:txBody>
          <a:bodyPr/>
          <a:lstStyle/>
          <a:p>
            <a:r>
              <a:rPr lang="en-US" dirty="0"/>
              <a:t>TITLE HERE</a:t>
            </a:r>
          </a:p>
        </p:txBody>
      </p:sp>
    </p:spTree>
    <p:extLst>
      <p:ext uri="{BB962C8B-B14F-4D97-AF65-F5344CB8AC3E}">
        <p14:creationId xmlns:p14="http://schemas.microsoft.com/office/powerpoint/2010/main" val="350706188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Google Shape;304;p38">
            <a:extLst>
              <a:ext uri="{FF2B5EF4-FFF2-40B4-BE49-F238E27FC236}">
                <a16:creationId xmlns:a16="http://schemas.microsoft.com/office/drawing/2014/main" id="{0C897F54-EA41-4C03-B316-C7BB6AF6B9CC}"/>
              </a:ext>
            </a:extLst>
          </p:cNvPr>
          <p:cNvSpPr txBox="1"/>
          <p:nvPr/>
        </p:nvSpPr>
        <p:spPr>
          <a:xfrm>
            <a:off x="16660615" y="5149355"/>
            <a:ext cx="5476800" cy="1785545"/>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n-US" sz="2400" kern="0" dirty="0">
                <a:ea typeface="Assistant Light"/>
                <a:cs typeface="Assistant Light"/>
                <a:sym typeface="Assistant Light"/>
              </a:rPr>
              <a:t>Lorem Ipsum is simply dummy text of the</a:t>
            </a:r>
            <a:endParaRPr sz="2400" kern="0" dirty="0">
              <a:ea typeface="Assistant Light"/>
              <a:cs typeface="Assistant Light"/>
              <a:sym typeface="Assistant Light"/>
            </a:endParaRPr>
          </a:p>
        </p:txBody>
      </p:sp>
      <p:sp>
        <p:nvSpPr>
          <p:cNvPr id="31" name="Google Shape;304;p38">
            <a:extLst>
              <a:ext uri="{FF2B5EF4-FFF2-40B4-BE49-F238E27FC236}">
                <a16:creationId xmlns:a16="http://schemas.microsoft.com/office/drawing/2014/main" id="{6004472F-81CD-4A81-BD6F-4394C940EAA8}"/>
              </a:ext>
            </a:extLst>
          </p:cNvPr>
          <p:cNvSpPr txBox="1"/>
          <p:nvPr/>
        </p:nvSpPr>
        <p:spPr>
          <a:xfrm>
            <a:off x="16660615" y="4271305"/>
            <a:ext cx="5476800" cy="978109"/>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n-US" sz="4400" kern="0" dirty="0">
                <a:latin typeface="+mj-lt"/>
                <a:ea typeface="Assistant Light"/>
                <a:cs typeface="Assistant Light"/>
                <a:sym typeface="Assistant Light"/>
              </a:rPr>
              <a:t>TITLE HERE</a:t>
            </a:r>
            <a:endParaRPr sz="4400" kern="0" dirty="0">
              <a:latin typeface="+mj-lt"/>
              <a:ea typeface="Assistant Light"/>
              <a:cs typeface="Assistant Light"/>
              <a:sym typeface="Assistant Light"/>
            </a:endParaRPr>
          </a:p>
        </p:txBody>
      </p:sp>
      <p:sp>
        <p:nvSpPr>
          <p:cNvPr id="32" name="Google Shape;304;p38">
            <a:extLst>
              <a:ext uri="{FF2B5EF4-FFF2-40B4-BE49-F238E27FC236}">
                <a16:creationId xmlns:a16="http://schemas.microsoft.com/office/drawing/2014/main" id="{FC540B62-B93C-44AF-A6D7-9C0D55987A75}"/>
              </a:ext>
            </a:extLst>
          </p:cNvPr>
          <p:cNvSpPr txBox="1"/>
          <p:nvPr/>
        </p:nvSpPr>
        <p:spPr>
          <a:xfrm>
            <a:off x="16660615" y="9485970"/>
            <a:ext cx="5476800" cy="1785545"/>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n-US" sz="2400" kern="0" dirty="0">
                <a:ea typeface="Assistant Light"/>
                <a:cs typeface="Assistant Light"/>
                <a:sym typeface="Assistant Light"/>
              </a:rPr>
              <a:t>Lorem Ipsum is simply dummy text of the</a:t>
            </a:r>
            <a:endParaRPr sz="2400" kern="0" dirty="0">
              <a:ea typeface="Assistant Light"/>
              <a:cs typeface="Assistant Light"/>
              <a:sym typeface="Assistant Light"/>
            </a:endParaRPr>
          </a:p>
        </p:txBody>
      </p:sp>
      <p:sp>
        <p:nvSpPr>
          <p:cNvPr id="33" name="Google Shape;304;p38">
            <a:extLst>
              <a:ext uri="{FF2B5EF4-FFF2-40B4-BE49-F238E27FC236}">
                <a16:creationId xmlns:a16="http://schemas.microsoft.com/office/drawing/2014/main" id="{CEFDFE0F-D44A-4360-AC0D-86E7B8D4A0F3}"/>
              </a:ext>
            </a:extLst>
          </p:cNvPr>
          <p:cNvSpPr txBox="1"/>
          <p:nvPr/>
        </p:nvSpPr>
        <p:spPr>
          <a:xfrm>
            <a:off x="16660615" y="8607920"/>
            <a:ext cx="5476800" cy="978109"/>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n-US" sz="4400" kern="0" dirty="0">
                <a:latin typeface="+mj-lt"/>
                <a:ea typeface="Assistant Light"/>
                <a:cs typeface="Assistant Light"/>
                <a:sym typeface="Assistant Light"/>
              </a:rPr>
              <a:t>TITLE HERE</a:t>
            </a:r>
            <a:endParaRPr sz="4400" kern="0" dirty="0">
              <a:latin typeface="+mj-lt"/>
              <a:ea typeface="Assistant Light"/>
              <a:cs typeface="Assistant Light"/>
              <a:sym typeface="Assistant Light"/>
            </a:endParaRPr>
          </a:p>
        </p:txBody>
      </p:sp>
      <p:sp>
        <p:nvSpPr>
          <p:cNvPr id="34" name="Google Shape;304;p38">
            <a:extLst>
              <a:ext uri="{FF2B5EF4-FFF2-40B4-BE49-F238E27FC236}">
                <a16:creationId xmlns:a16="http://schemas.microsoft.com/office/drawing/2014/main" id="{89DD0221-5F54-4CC6-8E85-828C886458EC}"/>
              </a:ext>
            </a:extLst>
          </p:cNvPr>
          <p:cNvSpPr txBox="1"/>
          <p:nvPr/>
        </p:nvSpPr>
        <p:spPr>
          <a:xfrm>
            <a:off x="2315989" y="9337928"/>
            <a:ext cx="5476800" cy="1785545"/>
          </a:xfrm>
          <a:prstGeom prst="rect">
            <a:avLst/>
          </a:prstGeom>
          <a:noFill/>
          <a:ln>
            <a:noFill/>
          </a:ln>
        </p:spPr>
        <p:txBody>
          <a:bodyPr spcFirstLastPara="1" wrap="square" lIns="243800" tIns="243800" rIns="243800" bIns="243800" anchor="t" anchorCtr="0">
            <a:noAutofit/>
          </a:bodyPr>
          <a:lstStyle/>
          <a:p>
            <a:pPr algn="r" defTabSz="2438430">
              <a:buClr>
                <a:srgbClr val="000000"/>
              </a:buClr>
            </a:pPr>
            <a:r>
              <a:rPr lang="en-US" sz="2400" kern="0" dirty="0">
                <a:ea typeface="Assistant Light"/>
                <a:cs typeface="Assistant Light"/>
                <a:sym typeface="Assistant Light"/>
              </a:rPr>
              <a:t>Lorem Ipsum is simply dummy text of the</a:t>
            </a:r>
            <a:endParaRPr sz="2400" kern="0" dirty="0">
              <a:ea typeface="Assistant Light"/>
              <a:cs typeface="Assistant Light"/>
              <a:sym typeface="Assistant Light"/>
            </a:endParaRPr>
          </a:p>
        </p:txBody>
      </p:sp>
      <p:sp>
        <p:nvSpPr>
          <p:cNvPr id="35" name="Google Shape;304;p38">
            <a:extLst>
              <a:ext uri="{FF2B5EF4-FFF2-40B4-BE49-F238E27FC236}">
                <a16:creationId xmlns:a16="http://schemas.microsoft.com/office/drawing/2014/main" id="{68C0C6E0-CEE0-43E5-AE63-33C52FB13FE1}"/>
              </a:ext>
            </a:extLst>
          </p:cNvPr>
          <p:cNvSpPr txBox="1"/>
          <p:nvPr/>
        </p:nvSpPr>
        <p:spPr>
          <a:xfrm>
            <a:off x="2315989" y="8459878"/>
            <a:ext cx="5476800" cy="978109"/>
          </a:xfrm>
          <a:prstGeom prst="rect">
            <a:avLst/>
          </a:prstGeom>
          <a:noFill/>
          <a:ln>
            <a:noFill/>
          </a:ln>
        </p:spPr>
        <p:txBody>
          <a:bodyPr spcFirstLastPara="1" wrap="square" lIns="243800" tIns="243800" rIns="243800" bIns="243800" anchor="t" anchorCtr="0">
            <a:noAutofit/>
          </a:bodyPr>
          <a:lstStyle/>
          <a:p>
            <a:pPr algn="r" defTabSz="2438430">
              <a:buClr>
                <a:srgbClr val="000000"/>
              </a:buClr>
            </a:pPr>
            <a:r>
              <a:rPr lang="en-US" sz="4400" kern="0" dirty="0">
                <a:latin typeface="+mj-lt"/>
                <a:ea typeface="Assistant Light"/>
                <a:cs typeface="Assistant Light"/>
                <a:sym typeface="Assistant Light"/>
              </a:rPr>
              <a:t>TITLE HERE</a:t>
            </a:r>
            <a:endParaRPr sz="4400" kern="0" dirty="0">
              <a:latin typeface="+mj-lt"/>
              <a:ea typeface="Assistant Light"/>
              <a:cs typeface="Assistant Light"/>
              <a:sym typeface="Assistant Light"/>
            </a:endParaRPr>
          </a:p>
        </p:txBody>
      </p:sp>
      <p:sp>
        <p:nvSpPr>
          <p:cNvPr id="36" name="Google Shape;304;p38">
            <a:extLst>
              <a:ext uri="{FF2B5EF4-FFF2-40B4-BE49-F238E27FC236}">
                <a16:creationId xmlns:a16="http://schemas.microsoft.com/office/drawing/2014/main" id="{A45B49C4-FB64-4C48-940A-00791BE31DCC}"/>
              </a:ext>
            </a:extLst>
          </p:cNvPr>
          <p:cNvSpPr txBox="1"/>
          <p:nvPr/>
        </p:nvSpPr>
        <p:spPr>
          <a:xfrm>
            <a:off x="2315989" y="4999868"/>
            <a:ext cx="5476800" cy="1785545"/>
          </a:xfrm>
          <a:prstGeom prst="rect">
            <a:avLst/>
          </a:prstGeom>
          <a:noFill/>
          <a:ln>
            <a:noFill/>
          </a:ln>
        </p:spPr>
        <p:txBody>
          <a:bodyPr spcFirstLastPara="1" wrap="square" lIns="243800" tIns="243800" rIns="243800" bIns="243800" anchor="t" anchorCtr="0">
            <a:noAutofit/>
          </a:bodyPr>
          <a:lstStyle/>
          <a:p>
            <a:pPr algn="r" defTabSz="2438430">
              <a:buClr>
                <a:srgbClr val="000000"/>
              </a:buClr>
            </a:pPr>
            <a:r>
              <a:rPr lang="en-US" sz="2400" kern="0" dirty="0">
                <a:ea typeface="Assistant Light"/>
                <a:cs typeface="Assistant Light"/>
                <a:sym typeface="Assistant Light"/>
              </a:rPr>
              <a:t>Lorem Ipsum is simply dummy text of the</a:t>
            </a:r>
            <a:endParaRPr sz="2400" kern="0" dirty="0">
              <a:ea typeface="Assistant Light"/>
              <a:cs typeface="Assistant Light"/>
              <a:sym typeface="Assistant Light"/>
            </a:endParaRPr>
          </a:p>
        </p:txBody>
      </p:sp>
      <p:sp>
        <p:nvSpPr>
          <p:cNvPr id="37" name="Google Shape;304;p38">
            <a:extLst>
              <a:ext uri="{FF2B5EF4-FFF2-40B4-BE49-F238E27FC236}">
                <a16:creationId xmlns:a16="http://schemas.microsoft.com/office/drawing/2014/main" id="{2D9588F9-E666-4AEE-ACCE-57F324C8DA26}"/>
              </a:ext>
            </a:extLst>
          </p:cNvPr>
          <p:cNvSpPr txBox="1"/>
          <p:nvPr/>
        </p:nvSpPr>
        <p:spPr>
          <a:xfrm>
            <a:off x="2315989" y="4121818"/>
            <a:ext cx="5476800" cy="978109"/>
          </a:xfrm>
          <a:prstGeom prst="rect">
            <a:avLst/>
          </a:prstGeom>
          <a:noFill/>
          <a:ln>
            <a:noFill/>
          </a:ln>
        </p:spPr>
        <p:txBody>
          <a:bodyPr spcFirstLastPara="1" wrap="square" lIns="243800" tIns="243800" rIns="243800" bIns="243800" anchor="t" anchorCtr="0">
            <a:noAutofit/>
          </a:bodyPr>
          <a:lstStyle/>
          <a:p>
            <a:pPr algn="r" defTabSz="2438430">
              <a:buClr>
                <a:srgbClr val="000000"/>
              </a:buClr>
            </a:pPr>
            <a:r>
              <a:rPr lang="en-US" sz="4400" kern="0" dirty="0">
                <a:latin typeface="+mj-lt"/>
                <a:ea typeface="Assistant Light"/>
                <a:cs typeface="Assistant Light"/>
                <a:sym typeface="Assistant Light"/>
              </a:rPr>
              <a:t>TITLE HERE</a:t>
            </a:r>
            <a:endParaRPr sz="4400" kern="0" dirty="0">
              <a:latin typeface="+mj-lt"/>
              <a:ea typeface="Assistant Light"/>
              <a:cs typeface="Assistant Light"/>
              <a:sym typeface="Assistant Light"/>
            </a:endParaRPr>
          </a:p>
        </p:txBody>
      </p:sp>
      <p:sp>
        <p:nvSpPr>
          <p:cNvPr id="2" name="Title 1">
            <a:extLst>
              <a:ext uri="{FF2B5EF4-FFF2-40B4-BE49-F238E27FC236}">
                <a16:creationId xmlns:a16="http://schemas.microsoft.com/office/drawing/2014/main" id="{9CD57145-88F5-4CC4-94CB-283931F16AEC}"/>
              </a:ext>
            </a:extLst>
          </p:cNvPr>
          <p:cNvSpPr>
            <a:spLocks noGrp="1"/>
          </p:cNvSpPr>
          <p:nvPr>
            <p:ph type="title"/>
          </p:nvPr>
        </p:nvSpPr>
        <p:spPr/>
        <p:txBody>
          <a:bodyPr/>
          <a:lstStyle/>
          <a:p>
            <a:r>
              <a:rPr lang="en" dirty="0"/>
              <a:t>SYMPTOMS OF THE DISEASE</a:t>
            </a:r>
            <a:endParaRPr lang="en-US" dirty="0"/>
          </a:p>
        </p:txBody>
      </p:sp>
      <p:grpSp>
        <p:nvGrpSpPr>
          <p:cNvPr id="38" name="Google Shape;960;p35">
            <a:extLst>
              <a:ext uri="{FF2B5EF4-FFF2-40B4-BE49-F238E27FC236}">
                <a16:creationId xmlns:a16="http://schemas.microsoft.com/office/drawing/2014/main" id="{75AB984D-ACA0-4A89-8ADD-6D4022CBEDD9}"/>
              </a:ext>
            </a:extLst>
          </p:cNvPr>
          <p:cNvGrpSpPr/>
          <p:nvPr/>
        </p:nvGrpSpPr>
        <p:grpSpPr>
          <a:xfrm>
            <a:off x="10268842" y="3137370"/>
            <a:ext cx="3846301" cy="9758941"/>
            <a:chOff x="4707616" y="3256553"/>
            <a:chExt cx="447702" cy="1135923"/>
          </a:xfrm>
        </p:grpSpPr>
        <p:sp>
          <p:nvSpPr>
            <p:cNvPr id="39" name="Google Shape;961;p35">
              <a:extLst>
                <a:ext uri="{FF2B5EF4-FFF2-40B4-BE49-F238E27FC236}">
                  <a16:creationId xmlns:a16="http://schemas.microsoft.com/office/drawing/2014/main" id="{BC025D42-B7D9-4174-A2EB-5DB76763C06B}"/>
                </a:ext>
              </a:extLst>
            </p:cNvPr>
            <p:cNvSpPr/>
            <p:nvPr/>
          </p:nvSpPr>
          <p:spPr>
            <a:xfrm>
              <a:off x="4707616" y="3256553"/>
              <a:ext cx="447702" cy="11359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noFill/>
            <a:ln w="19050" cap="flat" cmpd="sng">
              <a:solidFill>
                <a:schemeClr val="accent2"/>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40" name="Google Shape;962;p35">
              <a:extLst>
                <a:ext uri="{FF2B5EF4-FFF2-40B4-BE49-F238E27FC236}">
                  <a16:creationId xmlns:a16="http://schemas.microsoft.com/office/drawing/2014/main" id="{7CDE1F5C-577A-4797-A7F6-4D57D6E84729}"/>
                </a:ext>
              </a:extLst>
            </p:cNvPr>
            <p:cNvGrpSpPr/>
            <p:nvPr/>
          </p:nvGrpSpPr>
          <p:grpSpPr>
            <a:xfrm>
              <a:off x="4724641" y="3320695"/>
              <a:ext cx="412877" cy="1031270"/>
              <a:chOff x="4724641" y="3320695"/>
              <a:chExt cx="412877" cy="1031270"/>
            </a:xfrm>
          </p:grpSpPr>
          <p:sp>
            <p:nvSpPr>
              <p:cNvPr id="41" name="Google Shape;963;p35">
                <a:extLst>
                  <a:ext uri="{FF2B5EF4-FFF2-40B4-BE49-F238E27FC236}">
                    <a16:creationId xmlns:a16="http://schemas.microsoft.com/office/drawing/2014/main" id="{E81C054C-494A-404C-8140-F7E62568A421}"/>
                  </a:ext>
                </a:extLst>
              </p:cNvPr>
              <p:cNvSpPr/>
              <p:nvPr/>
            </p:nvSpPr>
            <p:spPr>
              <a:xfrm>
                <a:off x="4861946" y="3572333"/>
                <a:ext cx="76449" cy="255075"/>
              </a:xfrm>
              <a:custGeom>
                <a:avLst/>
                <a:gdLst/>
                <a:ahLst/>
                <a:cxnLst/>
                <a:rect l="l" t="t" r="r" b="b"/>
                <a:pathLst>
                  <a:path w="3025" h="10093" extrusionOk="0">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964;p35">
                <a:extLst>
                  <a:ext uri="{FF2B5EF4-FFF2-40B4-BE49-F238E27FC236}">
                    <a16:creationId xmlns:a16="http://schemas.microsoft.com/office/drawing/2014/main" id="{A19E31D0-FAE1-440B-9374-87E802EEB4DC}"/>
                  </a:ext>
                </a:extLst>
              </p:cNvPr>
              <p:cNvSpPr/>
              <p:nvPr/>
            </p:nvSpPr>
            <p:spPr>
              <a:xfrm>
                <a:off x="4724641" y="3320695"/>
                <a:ext cx="217697" cy="547933"/>
              </a:xfrm>
              <a:custGeom>
                <a:avLst/>
                <a:gdLst/>
                <a:ahLst/>
                <a:cxnLst/>
                <a:rect l="l" t="t" r="r" b="b"/>
                <a:pathLst>
                  <a:path w="8614" h="21681" extrusionOk="0">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965;p35">
                <a:extLst>
                  <a:ext uri="{FF2B5EF4-FFF2-40B4-BE49-F238E27FC236}">
                    <a16:creationId xmlns:a16="http://schemas.microsoft.com/office/drawing/2014/main" id="{09BACC0A-4103-42FA-8D93-80156EB410AA}"/>
                  </a:ext>
                </a:extLst>
              </p:cNvPr>
              <p:cNvSpPr/>
              <p:nvPr/>
            </p:nvSpPr>
            <p:spPr>
              <a:xfrm>
                <a:off x="4802227" y="3815202"/>
                <a:ext cx="106498" cy="536763"/>
              </a:xfrm>
              <a:custGeom>
                <a:avLst/>
                <a:gdLst/>
                <a:ahLst/>
                <a:cxnLst/>
                <a:rect l="l" t="t" r="r" b="b"/>
                <a:pathLst>
                  <a:path w="4214" h="21239" extrusionOk="0">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966;p35">
                <a:extLst>
                  <a:ext uri="{FF2B5EF4-FFF2-40B4-BE49-F238E27FC236}">
                    <a16:creationId xmlns:a16="http://schemas.microsoft.com/office/drawing/2014/main" id="{D2C102A2-340D-4B7E-B745-1138872309DF}"/>
                  </a:ext>
                </a:extLst>
              </p:cNvPr>
              <p:cNvSpPr/>
              <p:nvPr/>
            </p:nvSpPr>
            <p:spPr>
              <a:xfrm>
                <a:off x="4927478" y="3678983"/>
                <a:ext cx="72886" cy="148375"/>
              </a:xfrm>
              <a:custGeom>
                <a:avLst/>
                <a:gdLst/>
                <a:ahLst/>
                <a:cxnLst/>
                <a:rect l="l" t="t" r="r" b="b"/>
                <a:pathLst>
                  <a:path w="2884" h="5871" extrusionOk="0">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967;p35">
                <a:extLst>
                  <a:ext uri="{FF2B5EF4-FFF2-40B4-BE49-F238E27FC236}">
                    <a16:creationId xmlns:a16="http://schemas.microsoft.com/office/drawing/2014/main" id="{F182EDB0-AD9E-4A28-ADD4-F9256ED1DEC7}"/>
                  </a:ext>
                </a:extLst>
              </p:cNvPr>
              <p:cNvSpPr/>
              <p:nvPr/>
            </p:nvSpPr>
            <p:spPr>
              <a:xfrm>
                <a:off x="4920098" y="3320695"/>
                <a:ext cx="217419" cy="547933"/>
              </a:xfrm>
              <a:custGeom>
                <a:avLst/>
                <a:gdLst/>
                <a:ahLst/>
                <a:cxnLst/>
                <a:rect l="l" t="t" r="r" b="b"/>
                <a:pathLst>
                  <a:path w="8603" h="21681" extrusionOk="0">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rgbClr val="E86C94">
                  <a:alpha val="35710"/>
                </a:srgbClr>
              </a:solidFill>
              <a:ln w="9525" cap="flat" cmpd="sng">
                <a:solidFill>
                  <a:schemeClr val="accent2"/>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968;p35">
                <a:extLst>
                  <a:ext uri="{FF2B5EF4-FFF2-40B4-BE49-F238E27FC236}">
                    <a16:creationId xmlns:a16="http://schemas.microsoft.com/office/drawing/2014/main" id="{3651698F-AD13-4A1F-8773-7D7A7CABAC61}"/>
                  </a:ext>
                </a:extLst>
              </p:cNvPr>
              <p:cNvSpPr/>
              <p:nvPr/>
            </p:nvSpPr>
            <p:spPr>
              <a:xfrm>
                <a:off x="4953610" y="3815202"/>
                <a:ext cx="106625" cy="536712"/>
              </a:xfrm>
              <a:custGeom>
                <a:avLst/>
                <a:gdLst/>
                <a:ahLst/>
                <a:cxnLst/>
                <a:rect l="l" t="t" r="r" b="b"/>
                <a:pathLst>
                  <a:path w="4219" h="21237" extrusionOk="0">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969;p35">
                <a:extLst>
                  <a:ext uri="{FF2B5EF4-FFF2-40B4-BE49-F238E27FC236}">
                    <a16:creationId xmlns:a16="http://schemas.microsoft.com/office/drawing/2014/main" id="{315D9489-0A38-4813-8EC8-244741EDE9C0}"/>
                  </a:ext>
                </a:extLst>
              </p:cNvPr>
              <p:cNvSpPr/>
              <p:nvPr/>
            </p:nvSpPr>
            <p:spPr>
              <a:xfrm>
                <a:off x="4906830" y="3546656"/>
                <a:ext cx="45870" cy="41902"/>
              </a:xfrm>
              <a:custGeom>
                <a:avLst/>
                <a:gdLst/>
                <a:ahLst/>
                <a:cxnLst/>
                <a:rect l="l" t="t" r="r" b="b"/>
                <a:pathLst>
                  <a:path w="1815" h="1658" extrusionOk="0">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970;p35">
                <a:extLst>
                  <a:ext uri="{FF2B5EF4-FFF2-40B4-BE49-F238E27FC236}">
                    <a16:creationId xmlns:a16="http://schemas.microsoft.com/office/drawing/2014/main" id="{60764E41-6BFE-4BC6-B325-3363C30CAA74}"/>
                  </a:ext>
                </a:extLst>
              </p:cNvPr>
              <p:cNvSpPr/>
              <p:nvPr/>
            </p:nvSpPr>
            <p:spPr>
              <a:xfrm>
                <a:off x="4938193" y="3484991"/>
                <a:ext cx="70662" cy="34800"/>
              </a:xfrm>
              <a:custGeom>
                <a:avLst/>
                <a:gdLst/>
                <a:ahLst/>
                <a:cxnLst/>
                <a:rect l="l" t="t" r="r" b="b"/>
                <a:pathLst>
                  <a:path w="2796" h="1377" extrusionOk="0">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rgbClr val="6CD8E9">
                  <a:alpha val="3616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971;p35">
                <a:extLst>
                  <a:ext uri="{FF2B5EF4-FFF2-40B4-BE49-F238E27FC236}">
                    <a16:creationId xmlns:a16="http://schemas.microsoft.com/office/drawing/2014/main" id="{7AB92F41-0607-4336-AF08-F418202A005C}"/>
                  </a:ext>
                </a:extLst>
              </p:cNvPr>
              <p:cNvSpPr/>
              <p:nvPr/>
            </p:nvSpPr>
            <p:spPr>
              <a:xfrm>
                <a:off x="4903671" y="3485219"/>
                <a:ext cx="80164" cy="84739"/>
              </a:xfrm>
              <a:custGeom>
                <a:avLst/>
                <a:gdLst/>
                <a:ahLst/>
                <a:cxnLst/>
                <a:rect l="l" t="t" r="r" b="b"/>
                <a:pathLst>
                  <a:path w="3172" h="3353" extrusionOk="0">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rgbClr val="E86C94">
                  <a:alpha val="35710"/>
                </a:srgbClr>
              </a:solidFill>
              <a:ln w="9525"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sp>
        <p:nvSpPr>
          <p:cNvPr id="50" name="Google Shape;972;p35">
            <a:extLst>
              <a:ext uri="{FF2B5EF4-FFF2-40B4-BE49-F238E27FC236}">
                <a16:creationId xmlns:a16="http://schemas.microsoft.com/office/drawing/2014/main" id="{5BE62E4D-77EF-4286-B853-358C74FF4AE8}"/>
              </a:ext>
            </a:extLst>
          </p:cNvPr>
          <p:cNvSpPr/>
          <p:nvPr/>
        </p:nvSpPr>
        <p:spPr>
          <a:xfrm>
            <a:off x="11971800" y="5042867"/>
            <a:ext cx="934400" cy="934400"/>
          </a:xfrm>
          <a:prstGeom prst="ellipse">
            <a:avLst/>
          </a:prstGeom>
          <a:solidFill>
            <a:srgbClr val="6CD8E9">
              <a:alpha val="3616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973;p35">
            <a:extLst>
              <a:ext uri="{FF2B5EF4-FFF2-40B4-BE49-F238E27FC236}">
                <a16:creationId xmlns:a16="http://schemas.microsoft.com/office/drawing/2014/main" id="{AE66337A-F04A-40AD-A498-CF16A90FC3F9}"/>
              </a:ext>
            </a:extLst>
          </p:cNvPr>
          <p:cNvSpPr/>
          <p:nvPr/>
        </p:nvSpPr>
        <p:spPr>
          <a:xfrm>
            <a:off x="12405667" y="5042863"/>
            <a:ext cx="3804133" cy="497000"/>
          </a:xfrm>
          <a:custGeom>
            <a:avLst/>
            <a:gdLst/>
            <a:ahLst/>
            <a:cxnLst/>
            <a:rect l="l" t="t" r="r" b="b"/>
            <a:pathLst>
              <a:path w="57062" h="7455" extrusionOk="0">
                <a:moveTo>
                  <a:pt x="57062" y="4244"/>
                </a:moveTo>
                <a:cubicBezTo>
                  <a:pt x="46476" y="-5287"/>
                  <a:pt x="28281" y="3795"/>
                  <a:pt x="14424" y="7097"/>
                </a:cubicBezTo>
                <a:cubicBezTo>
                  <a:pt x="9740" y="8213"/>
                  <a:pt x="4815" y="6304"/>
                  <a:pt x="0" y="6304"/>
                </a:cubicBezTo>
              </a:path>
            </a:pathLst>
          </a:custGeom>
          <a:noFill/>
          <a:ln w="19050" cap="flat" cmpd="sng">
            <a:solidFill>
              <a:schemeClr val="dk1"/>
            </a:solidFill>
            <a:prstDash val="solid"/>
            <a:round/>
            <a:headEnd type="none" w="med" len="med"/>
            <a:tailEnd type="triangle" w="med" len="med"/>
          </a:ln>
        </p:spPr>
      </p:sp>
      <p:sp>
        <p:nvSpPr>
          <p:cNvPr id="52" name="Google Shape;974;p35">
            <a:extLst>
              <a:ext uri="{FF2B5EF4-FFF2-40B4-BE49-F238E27FC236}">
                <a16:creationId xmlns:a16="http://schemas.microsoft.com/office/drawing/2014/main" id="{6E84CABF-3A99-4EA7-919E-8D2205A400B1}"/>
              </a:ext>
            </a:extLst>
          </p:cNvPr>
          <p:cNvSpPr/>
          <p:nvPr/>
        </p:nvSpPr>
        <p:spPr>
          <a:xfrm>
            <a:off x="13429600" y="8014533"/>
            <a:ext cx="934400" cy="934400"/>
          </a:xfrm>
          <a:prstGeom prst="ellipse">
            <a:avLst/>
          </a:prstGeom>
          <a:solidFill>
            <a:srgbClr val="6CD8E9">
              <a:alpha val="3616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975;p35">
            <a:extLst>
              <a:ext uri="{FF2B5EF4-FFF2-40B4-BE49-F238E27FC236}">
                <a16:creationId xmlns:a16="http://schemas.microsoft.com/office/drawing/2014/main" id="{3FE9B795-230D-44A7-93FD-E92B7A53DB8E}"/>
              </a:ext>
            </a:extLst>
          </p:cNvPr>
          <p:cNvSpPr/>
          <p:nvPr/>
        </p:nvSpPr>
        <p:spPr>
          <a:xfrm>
            <a:off x="14054134" y="8622668"/>
            <a:ext cx="2134533" cy="718200"/>
          </a:xfrm>
          <a:custGeom>
            <a:avLst/>
            <a:gdLst/>
            <a:ahLst/>
            <a:cxnLst/>
            <a:rect l="l" t="t" r="r" b="b"/>
            <a:pathLst>
              <a:path w="32018" h="10773" extrusionOk="0">
                <a:moveTo>
                  <a:pt x="32018" y="9828"/>
                </a:moveTo>
                <a:cubicBezTo>
                  <a:pt x="21120" y="12250"/>
                  <a:pt x="4144" y="10367"/>
                  <a:pt x="0" y="0"/>
                </a:cubicBezTo>
              </a:path>
            </a:pathLst>
          </a:custGeom>
          <a:noFill/>
          <a:ln w="19050" cap="flat" cmpd="sng">
            <a:solidFill>
              <a:schemeClr val="dk1"/>
            </a:solidFill>
            <a:prstDash val="solid"/>
            <a:round/>
            <a:headEnd type="none" w="med" len="med"/>
            <a:tailEnd type="triangle" w="med" len="med"/>
          </a:ln>
        </p:spPr>
      </p:sp>
      <p:sp>
        <p:nvSpPr>
          <p:cNvPr id="54" name="Google Shape;976;p35">
            <a:extLst>
              <a:ext uri="{FF2B5EF4-FFF2-40B4-BE49-F238E27FC236}">
                <a16:creationId xmlns:a16="http://schemas.microsoft.com/office/drawing/2014/main" id="{A2EEF8A8-D060-45E5-81EC-E406E9A901D1}"/>
              </a:ext>
            </a:extLst>
          </p:cNvPr>
          <p:cNvSpPr/>
          <p:nvPr/>
        </p:nvSpPr>
        <p:spPr>
          <a:xfrm>
            <a:off x="10382867" y="6799733"/>
            <a:ext cx="934400" cy="934400"/>
          </a:xfrm>
          <a:prstGeom prst="ellipse">
            <a:avLst/>
          </a:prstGeom>
          <a:solidFill>
            <a:srgbClr val="6CD8E9">
              <a:alpha val="3616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977;p35">
            <a:extLst>
              <a:ext uri="{FF2B5EF4-FFF2-40B4-BE49-F238E27FC236}">
                <a16:creationId xmlns:a16="http://schemas.microsoft.com/office/drawing/2014/main" id="{2B1B679C-E7B3-42BA-BEA6-F049EDFF315F}"/>
              </a:ext>
            </a:extLst>
          </p:cNvPr>
          <p:cNvSpPr/>
          <p:nvPr/>
        </p:nvSpPr>
        <p:spPr>
          <a:xfrm>
            <a:off x="8115468" y="5304668"/>
            <a:ext cx="2620600" cy="1870333"/>
          </a:xfrm>
          <a:custGeom>
            <a:avLst/>
            <a:gdLst/>
            <a:ahLst/>
            <a:cxnLst/>
            <a:rect l="l" t="t" r="r" b="b"/>
            <a:pathLst>
              <a:path w="39309" h="28055" extrusionOk="0">
                <a:moveTo>
                  <a:pt x="0" y="0"/>
                </a:moveTo>
                <a:cubicBezTo>
                  <a:pt x="15555" y="4147"/>
                  <a:pt x="23522" y="24906"/>
                  <a:pt x="39309" y="28055"/>
                </a:cubicBezTo>
              </a:path>
            </a:pathLst>
          </a:custGeom>
          <a:noFill/>
          <a:ln w="19050" cap="flat" cmpd="sng">
            <a:solidFill>
              <a:schemeClr val="dk1"/>
            </a:solidFill>
            <a:prstDash val="solid"/>
            <a:round/>
            <a:headEnd type="none" w="med" len="med"/>
            <a:tailEnd type="triangle" w="med" len="med"/>
          </a:ln>
        </p:spPr>
      </p:sp>
      <p:sp>
        <p:nvSpPr>
          <p:cNvPr id="56" name="Google Shape;978;p35">
            <a:extLst>
              <a:ext uri="{FF2B5EF4-FFF2-40B4-BE49-F238E27FC236}">
                <a16:creationId xmlns:a16="http://schemas.microsoft.com/office/drawing/2014/main" id="{624F488E-988F-48DB-A05E-915321C3F679}"/>
              </a:ext>
            </a:extLst>
          </p:cNvPr>
          <p:cNvSpPr/>
          <p:nvPr/>
        </p:nvSpPr>
        <p:spPr>
          <a:xfrm>
            <a:off x="11037400" y="9813800"/>
            <a:ext cx="934400" cy="934400"/>
          </a:xfrm>
          <a:prstGeom prst="ellipse">
            <a:avLst/>
          </a:prstGeom>
          <a:solidFill>
            <a:srgbClr val="6CD8E9">
              <a:alpha val="3616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979;p35">
            <a:extLst>
              <a:ext uri="{FF2B5EF4-FFF2-40B4-BE49-F238E27FC236}">
                <a16:creationId xmlns:a16="http://schemas.microsoft.com/office/drawing/2014/main" id="{1CC0135B-1BFB-41AE-8253-ACBF79DE4ACC}"/>
              </a:ext>
            </a:extLst>
          </p:cNvPr>
          <p:cNvSpPr/>
          <p:nvPr/>
        </p:nvSpPr>
        <p:spPr>
          <a:xfrm>
            <a:off x="8126067" y="9288401"/>
            <a:ext cx="3191200" cy="1251800"/>
          </a:xfrm>
          <a:custGeom>
            <a:avLst/>
            <a:gdLst/>
            <a:ahLst/>
            <a:cxnLst/>
            <a:rect l="l" t="t" r="r" b="b"/>
            <a:pathLst>
              <a:path w="47868" h="18777" extrusionOk="0">
                <a:moveTo>
                  <a:pt x="0" y="0"/>
                </a:moveTo>
                <a:cubicBezTo>
                  <a:pt x="4016" y="1339"/>
                  <a:pt x="8460" y="2360"/>
                  <a:pt x="11571" y="5231"/>
                </a:cubicBezTo>
                <a:cubicBezTo>
                  <a:pt x="15250" y="8626"/>
                  <a:pt x="17679" y="13680"/>
                  <a:pt x="22190" y="15851"/>
                </a:cubicBezTo>
                <a:cubicBezTo>
                  <a:pt x="29905" y="19565"/>
                  <a:pt x="39919" y="19667"/>
                  <a:pt x="47868" y="16485"/>
                </a:cubicBezTo>
              </a:path>
            </a:pathLst>
          </a:custGeom>
          <a:noFill/>
          <a:ln w="19050" cap="flat" cmpd="sng">
            <a:solidFill>
              <a:schemeClr val="dk1"/>
            </a:solidFill>
            <a:prstDash val="solid"/>
            <a:round/>
            <a:headEnd type="none" w="med" len="med"/>
            <a:tailEnd type="triangle" w="med" len="med"/>
          </a:ln>
        </p:spPr>
      </p:sp>
    </p:spTree>
    <p:extLst>
      <p:ext uri="{BB962C8B-B14F-4D97-AF65-F5344CB8AC3E}">
        <p14:creationId xmlns:p14="http://schemas.microsoft.com/office/powerpoint/2010/main" val="16036807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AB328D9-6348-4499-9CE6-2C11E42C1A04}"/>
              </a:ext>
            </a:extLst>
          </p:cNvPr>
          <p:cNvGrpSpPr/>
          <p:nvPr/>
        </p:nvGrpSpPr>
        <p:grpSpPr>
          <a:xfrm>
            <a:off x="3659427" y="2516108"/>
            <a:ext cx="5879591" cy="9695557"/>
            <a:chOff x="2981000" y="239377"/>
            <a:chExt cx="4208133" cy="6939291"/>
          </a:xfrm>
        </p:grpSpPr>
        <p:sp>
          <p:nvSpPr>
            <p:cNvPr id="58" name="Google Shape;1366;p49">
              <a:extLst>
                <a:ext uri="{FF2B5EF4-FFF2-40B4-BE49-F238E27FC236}">
                  <a16:creationId xmlns:a16="http://schemas.microsoft.com/office/drawing/2014/main" id="{6C5F331B-4C6C-492B-996D-16D0E2F606F6}"/>
                </a:ext>
              </a:extLst>
            </p:cNvPr>
            <p:cNvSpPr/>
            <p:nvPr/>
          </p:nvSpPr>
          <p:spPr>
            <a:xfrm rot="-3091609">
              <a:off x="4431763" y="878506"/>
              <a:ext cx="3145232" cy="1866973"/>
            </a:xfrm>
            <a:prstGeom prst="ellipse">
              <a:avLst/>
            </a:prstGeom>
            <a:solidFill>
              <a:schemeClr val="accent4">
                <a:lumMod val="75000"/>
                <a:alpha val="35710"/>
              </a:scheme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59" name="Google Shape;1374;p49">
              <a:extLst>
                <a:ext uri="{FF2B5EF4-FFF2-40B4-BE49-F238E27FC236}">
                  <a16:creationId xmlns:a16="http://schemas.microsoft.com/office/drawing/2014/main" id="{8424A64C-D285-49FD-A4C2-8D95997D9C7F}"/>
                </a:ext>
              </a:extLst>
            </p:cNvPr>
            <p:cNvGrpSpPr/>
            <p:nvPr/>
          </p:nvGrpSpPr>
          <p:grpSpPr>
            <a:xfrm>
              <a:off x="4044600" y="452135"/>
              <a:ext cx="3144533" cy="2593000"/>
              <a:chOff x="12535850" y="-1509025"/>
              <a:chExt cx="1179200" cy="972375"/>
            </a:xfrm>
          </p:grpSpPr>
          <p:sp>
            <p:nvSpPr>
              <p:cNvPr id="60" name="Google Shape;1375;p49">
                <a:extLst>
                  <a:ext uri="{FF2B5EF4-FFF2-40B4-BE49-F238E27FC236}">
                    <a16:creationId xmlns:a16="http://schemas.microsoft.com/office/drawing/2014/main" id="{39ED5A7E-7961-4D71-814C-16DF42F6389D}"/>
                  </a:ext>
                </a:extLst>
              </p:cNvPr>
              <p:cNvSpPr/>
              <p:nvPr/>
            </p:nvSpPr>
            <p:spPr>
              <a:xfrm>
                <a:off x="12535850" y="-1509025"/>
                <a:ext cx="1179200" cy="972375"/>
              </a:xfrm>
              <a:custGeom>
                <a:avLst/>
                <a:gdLst/>
                <a:ahLst/>
                <a:cxnLst/>
                <a:rect l="l" t="t" r="r" b="b"/>
                <a:pathLst>
                  <a:path w="47168" h="38895" extrusionOk="0">
                    <a:moveTo>
                      <a:pt x="21624" y="938"/>
                    </a:moveTo>
                    <a:cubicBezTo>
                      <a:pt x="21569" y="1058"/>
                      <a:pt x="21532" y="1188"/>
                      <a:pt x="21487" y="1305"/>
                    </a:cubicBezTo>
                    <a:cubicBezTo>
                      <a:pt x="21485" y="1313"/>
                      <a:pt x="21480" y="1320"/>
                      <a:pt x="21477" y="1328"/>
                    </a:cubicBezTo>
                    <a:cubicBezTo>
                      <a:pt x="21159" y="1647"/>
                      <a:pt x="20763" y="1961"/>
                      <a:pt x="20449" y="2196"/>
                    </a:cubicBezTo>
                    <a:cubicBezTo>
                      <a:pt x="20491" y="2098"/>
                      <a:pt x="20536" y="2001"/>
                      <a:pt x="20573" y="1902"/>
                    </a:cubicBezTo>
                    <a:cubicBezTo>
                      <a:pt x="20637" y="1731"/>
                      <a:pt x="20724" y="1525"/>
                      <a:pt x="20716" y="1335"/>
                    </a:cubicBezTo>
                    <a:cubicBezTo>
                      <a:pt x="21011" y="1178"/>
                      <a:pt x="21314" y="1036"/>
                      <a:pt x="21624" y="938"/>
                    </a:cubicBezTo>
                    <a:close/>
                    <a:moveTo>
                      <a:pt x="20352" y="1534"/>
                    </a:moveTo>
                    <a:lnTo>
                      <a:pt x="20352" y="1534"/>
                    </a:lnTo>
                    <a:cubicBezTo>
                      <a:pt x="20337" y="1615"/>
                      <a:pt x="20324" y="1696"/>
                      <a:pt x="20304" y="1772"/>
                    </a:cubicBezTo>
                    <a:cubicBezTo>
                      <a:pt x="20244" y="2005"/>
                      <a:pt x="20171" y="2235"/>
                      <a:pt x="20086" y="2461"/>
                    </a:cubicBezTo>
                    <a:lnTo>
                      <a:pt x="20027" y="2503"/>
                    </a:lnTo>
                    <a:cubicBezTo>
                      <a:pt x="19774" y="2682"/>
                      <a:pt x="19503" y="2833"/>
                      <a:pt x="19220" y="2956"/>
                    </a:cubicBezTo>
                    <a:cubicBezTo>
                      <a:pt x="19275" y="2840"/>
                      <a:pt x="19323" y="2721"/>
                      <a:pt x="19369" y="2602"/>
                    </a:cubicBezTo>
                    <a:cubicBezTo>
                      <a:pt x="19447" y="2402"/>
                      <a:pt x="19538" y="2190"/>
                      <a:pt x="19530" y="1973"/>
                    </a:cubicBezTo>
                    <a:cubicBezTo>
                      <a:pt x="19629" y="1924"/>
                      <a:pt x="19726" y="1874"/>
                      <a:pt x="19820" y="1826"/>
                    </a:cubicBezTo>
                    <a:cubicBezTo>
                      <a:pt x="19995" y="1736"/>
                      <a:pt x="20172" y="1636"/>
                      <a:pt x="20352" y="1534"/>
                    </a:cubicBezTo>
                    <a:close/>
                    <a:moveTo>
                      <a:pt x="19137" y="2192"/>
                    </a:moveTo>
                    <a:lnTo>
                      <a:pt x="19137" y="2192"/>
                    </a:lnTo>
                    <a:cubicBezTo>
                      <a:pt x="19105" y="2265"/>
                      <a:pt x="19076" y="2341"/>
                      <a:pt x="19048" y="2415"/>
                    </a:cubicBezTo>
                    <a:cubicBezTo>
                      <a:pt x="18962" y="2641"/>
                      <a:pt x="18880" y="2869"/>
                      <a:pt x="18843" y="3109"/>
                    </a:cubicBezTo>
                    <a:cubicBezTo>
                      <a:pt x="18728" y="3153"/>
                      <a:pt x="18610" y="3193"/>
                      <a:pt x="18493" y="3234"/>
                    </a:cubicBezTo>
                    <a:cubicBezTo>
                      <a:pt x="18556" y="2910"/>
                      <a:pt x="18627" y="2612"/>
                      <a:pt x="18905" y="2366"/>
                    </a:cubicBezTo>
                    <a:lnTo>
                      <a:pt x="18904" y="2366"/>
                    </a:lnTo>
                    <a:cubicBezTo>
                      <a:pt x="18977" y="2301"/>
                      <a:pt x="19055" y="2244"/>
                      <a:pt x="19137" y="2192"/>
                    </a:cubicBezTo>
                    <a:close/>
                    <a:moveTo>
                      <a:pt x="1730" y="24922"/>
                    </a:moveTo>
                    <a:lnTo>
                      <a:pt x="1730" y="24922"/>
                    </a:lnTo>
                    <a:cubicBezTo>
                      <a:pt x="1884" y="25219"/>
                      <a:pt x="2064" y="25503"/>
                      <a:pt x="2250" y="25784"/>
                    </a:cubicBezTo>
                    <a:cubicBezTo>
                      <a:pt x="2226" y="25787"/>
                      <a:pt x="2205" y="25803"/>
                      <a:pt x="2196" y="25826"/>
                    </a:cubicBezTo>
                    <a:cubicBezTo>
                      <a:pt x="2091" y="26149"/>
                      <a:pt x="2073" y="26506"/>
                      <a:pt x="2070" y="26843"/>
                    </a:cubicBezTo>
                    <a:cubicBezTo>
                      <a:pt x="2068" y="27154"/>
                      <a:pt x="2051" y="27474"/>
                      <a:pt x="2235" y="27737"/>
                    </a:cubicBezTo>
                    <a:cubicBezTo>
                      <a:pt x="2253" y="27763"/>
                      <a:pt x="2277" y="27775"/>
                      <a:pt x="2301" y="27775"/>
                    </a:cubicBezTo>
                    <a:cubicBezTo>
                      <a:pt x="2333" y="27775"/>
                      <a:pt x="2364" y="27754"/>
                      <a:pt x="2380" y="27718"/>
                    </a:cubicBezTo>
                    <a:cubicBezTo>
                      <a:pt x="2505" y="27419"/>
                      <a:pt x="2431" y="27087"/>
                      <a:pt x="2410" y="26771"/>
                    </a:cubicBezTo>
                    <a:cubicBezTo>
                      <a:pt x="2391" y="26487"/>
                      <a:pt x="2385" y="26196"/>
                      <a:pt x="2338" y="25914"/>
                    </a:cubicBezTo>
                    <a:lnTo>
                      <a:pt x="2338" y="25914"/>
                    </a:lnTo>
                    <a:cubicBezTo>
                      <a:pt x="2472" y="26116"/>
                      <a:pt x="2608" y="26316"/>
                      <a:pt x="2735" y="26519"/>
                    </a:cubicBezTo>
                    <a:cubicBezTo>
                      <a:pt x="3260" y="27356"/>
                      <a:pt x="4253" y="28629"/>
                      <a:pt x="4133" y="29646"/>
                    </a:cubicBezTo>
                    <a:cubicBezTo>
                      <a:pt x="4314" y="29976"/>
                      <a:pt x="4223" y="30142"/>
                      <a:pt x="3860" y="30143"/>
                    </a:cubicBezTo>
                    <a:cubicBezTo>
                      <a:pt x="3658" y="29946"/>
                      <a:pt x="3466" y="29741"/>
                      <a:pt x="3281" y="29529"/>
                    </a:cubicBezTo>
                    <a:cubicBezTo>
                      <a:pt x="3150" y="29377"/>
                      <a:pt x="3028" y="29217"/>
                      <a:pt x="2906" y="29056"/>
                    </a:cubicBezTo>
                    <a:cubicBezTo>
                      <a:pt x="3056" y="28763"/>
                      <a:pt x="3020" y="28410"/>
                      <a:pt x="3016" y="28086"/>
                    </a:cubicBezTo>
                    <a:cubicBezTo>
                      <a:pt x="3012" y="27684"/>
                      <a:pt x="2978" y="27285"/>
                      <a:pt x="2913" y="26889"/>
                    </a:cubicBezTo>
                    <a:cubicBezTo>
                      <a:pt x="2903" y="26830"/>
                      <a:pt x="2847" y="26800"/>
                      <a:pt x="2791" y="26800"/>
                    </a:cubicBezTo>
                    <a:cubicBezTo>
                      <a:pt x="2736" y="26800"/>
                      <a:pt x="2680" y="26830"/>
                      <a:pt x="2670" y="26889"/>
                    </a:cubicBezTo>
                    <a:cubicBezTo>
                      <a:pt x="2606" y="27285"/>
                      <a:pt x="2571" y="27684"/>
                      <a:pt x="2568" y="28086"/>
                    </a:cubicBezTo>
                    <a:cubicBezTo>
                      <a:pt x="2565" y="28246"/>
                      <a:pt x="2556" y="28412"/>
                      <a:pt x="2564" y="28575"/>
                    </a:cubicBezTo>
                    <a:cubicBezTo>
                      <a:pt x="2491" y="28467"/>
                      <a:pt x="2414" y="28360"/>
                      <a:pt x="2345" y="28249"/>
                    </a:cubicBezTo>
                    <a:cubicBezTo>
                      <a:pt x="1714" y="27229"/>
                      <a:pt x="999" y="26047"/>
                      <a:pt x="1730" y="24922"/>
                    </a:cubicBezTo>
                    <a:close/>
                    <a:moveTo>
                      <a:pt x="22486" y="1333"/>
                    </a:moveTo>
                    <a:cubicBezTo>
                      <a:pt x="22751" y="1722"/>
                      <a:pt x="23037" y="2101"/>
                      <a:pt x="23243" y="2542"/>
                    </a:cubicBezTo>
                    <a:cubicBezTo>
                      <a:pt x="23623" y="3354"/>
                      <a:pt x="23923" y="4211"/>
                      <a:pt x="24383" y="4985"/>
                    </a:cubicBezTo>
                    <a:cubicBezTo>
                      <a:pt x="25059" y="6122"/>
                      <a:pt x="26177" y="7103"/>
                      <a:pt x="27506" y="7275"/>
                    </a:cubicBezTo>
                    <a:cubicBezTo>
                      <a:pt x="27593" y="7363"/>
                      <a:pt x="27711" y="7412"/>
                      <a:pt x="27834" y="7412"/>
                    </a:cubicBezTo>
                    <a:cubicBezTo>
                      <a:pt x="27857" y="7412"/>
                      <a:pt x="27881" y="7410"/>
                      <a:pt x="27904" y="7406"/>
                    </a:cubicBezTo>
                    <a:cubicBezTo>
                      <a:pt x="30174" y="7100"/>
                      <a:pt x="32054" y="5592"/>
                      <a:pt x="34300" y="5170"/>
                    </a:cubicBezTo>
                    <a:cubicBezTo>
                      <a:pt x="34854" y="5066"/>
                      <a:pt x="35417" y="5015"/>
                      <a:pt x="35980" y="5015"/>
                    </a:cubicBezTo>
                    <a:cubicBezTo>
                      <a:pt x="37925" y="5015"/>
                      <a:pt x="39871" y="5627"/>
                      <a:pt x="41437" y="6788"/>
                    </a:cubicBezTo>
                    <a:cubicBezTo>
                      <a:pt x="46137" y="10266"/>
                      <a:pt x="45531" y="16161"/>
                      <a:pt x="43430" y="20934"/>
                    </a:cubicBezTo>
                    <a:cubicBezTo>
                      <a:pt x="41629" y="25025"/>
                      <a:pt x="39256" y="29070"/>
                      <a:pt x="35909" y="32087"/>
                    </a:cubicBezTo>
                    <a:cubicBezTo>
                      <a:pt x="32266" y="35372"/>
                      <a:pt x="26934" y="37425"/>
                      <a:pt x="22061" y="37858"/>
                    </a:cubicBezTo>
                    <a:cubicBezTo>
                      <a:pt x="21725" y="37888"/>
                      <a:pt x="21391" y="37902"/>
                      <a:pt x="21059" y="37902"/>
                    </a:cubicBezTo>
                    <a:cubicBezTo>
                      <a:pt x="16416" y="37902"/>
                      <a:pt x="12120" y="35049"/>
                      <a:pt x="10001" y="30922"/>
                    </a:cubicBezTo>
                    <a:cubicBezTo>
                      <a:pt x="10026" y="30899"/>
                      <a:pt x="10051" y="30875"/>
                      <a:pt x="10073" y="30848"/>
                    </a:cubicBezTo>
                    <a:cubicBezTo>
                      <a:pt x="10161" y="30746"/>
                      <a:pt x="10134" y="30579"/>
                      <a:pt x="9992" y="30541"/>
                    </a:cubicBezTo>
                    <a:cubicBezTo>
                      <a:pt x="9950" y="30530"/>
                      <a:pt x="9906" y="30523"/>
                      <a:pt x="9862" y="30515"/>
                    </a:cubicBezTo>
                    <a:cubicBezTo>
                      <a:pt x="9745" y="30078"/>
                      <a:pt x="9625" y="29641"/>
                      <a:pt x="9523" y="29200"/>
                    </a:cubicBezTo>
                    <a:cubicBezTo>
                      <a:pt x="9359" y="28484"/>
                      <a:pt x="9320" y="27698"/>
                      <a:pt x="8998" y="27034"/>
                    </a:cubicBezTo>
                    <a:cubicBezTo>
                      <a:pt x="8983" y="27002"/>
                      <a:pt x="8948" y="26987"/>
                      <a:pt x="8912" y="26987"/>
                    </a:cubicBezTo>
                    <a:cubicBezTo>
                      <a:pt x="8868" y="26987"/>
                      <a:pt x="8824" y="27011"/>
                      <a:pt x="8817" y="27058"/>
                    </a:cubicBezTo>
                    <a:cubicBezTo>
                      <a:pt x="8709" y="27807"/>
                      <a:pt x="8960" y="28582"/>
                      <a:pt x="9139" y="29307"/>
                    </a:cubicBezTo>
                    <a:cubicBezTo>
                      <a:pt x="9234" y="29700"/>
                      <a:pt x="9338" y="30090"/>
                      <a:pt x="9457" y="30476"/>
                    </a:cubicBezTo>
                    <a:cubicBezTo>
                      <a:pt x="9435" y="30475"/>
                      <a:pt x="9414" y="30475"/>
                      <a:pt x="9392" y="30475"/>
                    </a:cubicBezTo>
                    <a:cubicBezTo>
                      <a:pt x="9195" y="30475"/>
                      <a:pt x="8998" y="30488"/>
                      <a:pt x="8800" y="30488"/>
                    </a:cubicBezTo>
                    <a:cubicBezTo>
                      <a:pt x="8601" y="30488"/>
                      <a:pt x="8400" y="30475"/>
                      <a:pt x="8195" y="30423"/>
                    </a:cubicBezTo>
                    <a:cubicBezTo>
                      <a:pt x="7439" y="30231"/>
                      <a:pt x="6958" y="29701"/>
                      <a:pt x="6268" y="29432"/>
                    </a:cubicBezTo>
                    <a:cubicBezTo>
                      <a:pt x="6112" y="29372"/>
                      <a:pt x="5963" y="29344"/>
                      <a:pt x="5822" y="29344"/>
                    </a:cubicBezTo>
                    <a:cubicBezTo>
                      <a:pt x="5458" y="29344"/>
                      <a:pt x="5155" y="29533"/>
                      <a:pt x="4956" y="29838"/>
                    </a:cubicBezTo>
                    <a:cubicBezTo>
                      <a:pt x="4936" y="29668"/>
                      <a:pt x="4908" y="29497"/>
                      <a:pt x="4874" y="29338"/>
                    </a:cubicBezTo>
                    <a:cubicBezTo>
                      <a:pt x="5422" y="29203"/>
                      <a:pt x="5910" y="29067"/>
                      <a:pt x="6438" y="29067"/>
                    </a:cubicBezTo>
                    <a:cubicBezTo>
                      <a:pt x="6679" y="29067"/>
                      <a:pt x="6927" y="29095"/>
                      <a:pt x="7193" y="29164"/>
                    </a:cubicBezTo>
                    <a:cubicBezTo>
                      <a:pt x="7826" y="29329"/>
                      <a:pt x="8361" y="29756"/>
                      <a:pt x="9007" y="29814"/>
                    </a:cubicBezTo>
                    <a:cubicBezTo>
                      <a:pt x="9011" y="29815"/>
                      <a:pt x="9015" y="29815"/>
                      <a:pt x="9019" y="29815"/>
                    </a:cubicBezTo>
                    <a:cubicBezTo>
                      <a:pt x="9138" y="29815"/>
                      <a:pt x="9176" y="29658"/>
                      <a:pt x="9105" y="29577"/>
                    </a:cubicBezTo>
                    <a:cubicBezTo>
                      <a:pt x="8563" y="28966"/>
                      <a:pt x="7524" y="28600"/>
                      <a:pt x="6540" y="28600"/>
                    </a:cubicBezTo>
                    <a:cubicBezTo>
                      <a:pt x="5890" y="28600"/>
                      <a:pt x="5264" y="28759"/>
                      <a:pt x="4820" y="29113"/>
                    </a:cubicBezTo>
                    <a:cubicBezTo>
                      <a:pt x="4773" y="28918"/>
                      <a:pt x="4722" y="28749"/>
                      <a:pt x="4682" y="28631"/>
                    </a:cubicBezTo>
                    <a:cubicBezTo>
                      <a:pt x="4243" y="27332"/>
                      <a:pt x="3329" y="25675"/>
                      <a:pt x="2229" y="24627"/>
                    </a:cubicBezTo>
                    <a:cubicBezTo>
                      <a:pt x="3167" y="24267"/>
                      <a:pt x="4027" y="23398"/>
                      <a:pt x="4973" y="23096"/>
                    </a:cubicBezTo>
                    <a:cubicBezTo>
                      <a:pt x="5351" y="22975"/>
                      <a:pt x="5744" y="22925"/>
                      <a:pt x="6142" y="22925"/>
                    </a:cubicBezTo>
                    <a:cubicBezTo>
                      <a:pt x="7374" y="22925"/>
                      <a:pt x="8668" y="23400"/>
                      <a:pt x="9806" y="23720"/>
                    </a:cubicBezTo>
                    <a:cubicBezTo>
                      <a:pt x="9463" y="24061"/>
                      <a:pt x="9381" y="24592"/>
                      <a:pt x="9396" y="25072"/>
                    </a:cubicBezTo>
                    <a:cubicBezTo>
                      <a:pt x="9398" y="25131"/>
                      <a:pt x="9451" y="25167"/>
                      <a:pt x="9501" y="25167"/>
                    </a:cubicBezTo>
                    <a:cubicBezTo>
                      <a:pt x="9539" y="25167"/>
                      <a:pt x="9575" y="25146"/>
                      <a:pt x="9585" y="25098"/>
                    </a:cubicBezTo>
                    <a:cubicBezTo>
                      <a:pt x="9671" y="24685"/>
                      <a:pt x="9869" y="24315"/>
                      <a:pt x="10007" y="23922"/>
                    </a:cubicBezTo>
                    <a:cubicBezTo>
                      <a:pt x="10060" y="23957"/>
                      <a:pt x="10122" y="23978"/>
                      <a:pt x="10185" y="23981"/>
                    </a:cubicBezTo>
                    <a:cubicBezTo>
                      <a:pt x="11183" y="24023"/>
                      <a:pt x="12118" y="23973"/>
                      <a:pt x="13076" y="24339"/>
                    </a:cubicBezTo>
                    <a:cubicBezTo>
                      <a:pt x="13891" y="24650"/>
                      <a:pt x="14510" y="25197"/>
                      <a:pt x="15222" y="25674"/>
                    </a:cubicBezTo>
                    <a:cubicBezTo>
                      <a:pt x="15909" y="26134"/>
                      <a:pt x="16556" y="26366"/>
                      <a:pt x="17238" y="26366"/>
                    </a:cubicBezTo>
                    <a:cubicBezTo>
                      <a:pt x="17702" y="26366"/>
                      <a:pt x="18182" y="26259"/>
                      <a:pt x="18703" y="26044"/>
                    </a:cubicBezTo>
                    <a:cubicBezTo>
                      <a:pt x="21417" y="24918"/>
                      <a:pt x="23301" y="22357"/>
                      <a:pt x="24175" y="19622"/>
                    </a:cubicBezTo>
                    <a:cubicBezTo>
                      <a:pt x="25119" y="16670"/>
                      <a:pt x="25278" y="12938"/>
                      <a:pt x="23842" y="10117"/>
                    </a:cubicBezTo>
                    <a:cubicBezTo>
                      <a:pt x="23201" y="8857"/>
                      <a:pt x="22195" y="7817"/>
                      <a:pt x="21179" y="6853"/>
                    </a:cubicBezTo>
                    <a:cubicBezTo>
                      <a:pt x="20172" y="5897"/>
                      <a:pt x="19215" y="4824"/>
                      <a:pt x="18179" y="3895"/>
                    </a:cubicBezTo>
                    <a:cubicBezTo>
                      <a:pt x="18415" y="3887"/>
                      <a:pt x="18649" y="3850"/>
                      <a:pt x="18876" y="3786"/>
                    </a:cubicBezTo>
                    <a:cubicBezTo>
                      <a:pt x="18879" y="3794"/>
                      <a:pt x="18884" y="3803"/>
                      <a:pt x="18889" y="3810"/>
                    </a:cubicBezTo>
                    <a:cubicBezTo>
                      <a:pt x="19789" y="4954"/>
                      <a:pt x="21010" y="5940"/>
                      <a:pt x="22011" y="7008"/>
                    </a:cubicBezTo>
                    <a:cubicBezTo>
                      <a:pt x="23017" y="8081"/>
                      <a:pt x="23969" y="9240"/>
                      <a:pt x="25044" y="10248"/>
                    </a:cubicBezTo>
                    <a:cubicBezTo>
                      <a:pt x="25034" y="10282"/>
                      <a:pt x="25032" y="10318"/>
                      <a:pt x="25039" y="10353"/>
                    </a:cubicBezTo>
                    <a:cubicBezTo>
                      <a:pt x="25270" y="11431"/>
                      <a:pt x="25834" y="12414"/>
                      <a:pt x="26071" y="13510"/>
                    </a:cubicBezTo>
                    <a:cubicBezTo>
                      <a:pt x="26298" y="14571"/>
                      <a:pt x="26388" y="15658"/>
                      <a:pt x="26338" y="16743"/>
                    </a:cubicBezTo>
                    <a:cubicBezTo>
                      <a:pt x="26234" y="19048"/>
                      <a:pt x="25508" y="21341"/>
                      <a:pt x="24189" y="23241"/>
                    </a:cubicBezTo>
                    <a:cubicBezTo>
                      <a:pt x="22635" y="25477"/>
                      <a:pt x="20147" y="27265"/>
                      <a:pt x="17345" y="27311"/>
                    </a:cubicBezTo>
                    <a:cubicBezTo>
                      <a:pt x="17317" y="27311"/>
                      <a:pt x="17289" y="27312"/>
                      <a:pt x="17261" y="27312"/>
                    </a:cubicBezTo>
                    <a:cubicBezTo>
                      <a:pt x="14686" y="27312"/>
                      <a:pt x="12963" y="25389"/>
                      <a:pt x="10577" y="24755"/>
                    </a:cubicBezTo>
                    <a:cubicBezTo>
                      <a:pt x="10565" y="24752"/>
                      <a:pt x="10553" y="24750"/>
                      <a:pt x="10541" y="24750"/>
                    </a:cubicBezTo>
                    <a:cubicBezTo>
                      <a:pt x="10400" y="24750"/>
                      <a:pt x="10311" y="24965"/>
                      <a:pt x="10459" y="25032"/>
                    </a:cubicBezTo>
                    <a:cubicBezTo>
                      <a:pt x="12879" y="26137"/>
                      <a:pt x="14731" y="27860"/>
                      <a:pt x="17395" y="27860"/>
                    </a:cubicBezTo>
                    <a:cubicBezTo>
                      <a:pt x="17672" y="27860"/>
                      <a:pt x="17957" y="27841"/>
                      <a:pt x="18253" y="27801"/>
                    </a:cubicBezTo>
                    <a:cubicBezTo>
                      <a:pt x="20760" y="27465"/>
                      <a:pt x="22912" y="25869"/>
                      <a:pt x="24422" y="23902"/>
                    </a:cubicBezTo>
                    <a:cubicBezTo>
                      <a:pt x="25911" y="21963"/>
                      <a:pt x="26766" y="19588"/>
                      <a:pt x="26969" y="17160"/>
                    </a:cubicBezTo>
                    <a:cubicBezTo>
                      <a:pt x="27146" y="15020"/>
                      <a:pt x="26931" y="11810"/>
                      <a:pt x="25403" y="10140"/>
                    </a:cubicBezTo>
                    <a:cubicBezTo>
                      <a:pt x="25381" y="10115"/>
                      <a:pt x="25353" y="10097"/>
                      <a:pt x="25321" y="10086"/>
                    </a:cubicBezTo>
                    <a:cubicBezTo>
                      <a:pt x="24404" y="8789"/>
                      <a:pt x="23265" y="7627"/>
                      <a:pt x="22198" y="6459"/>
                    </a:cubicBezTo>
                    <a:cubicBezTo>
                      <a:pt x="21333" y="5513"/>
                      <a:pt x="20427" y="4207"/>
                      <a:pt x="19213" y="3675"/>
                    </a:cubicBezTo>
                    <a:cubicBezTo>
                      <a:pt x="19780" y="3461"/>
                      <a:pt x="20315" y="3122"/>
                      <a:pt x="20767" y="2787"/>
                    </a:cubicBezTo>
                    <a:cubicBezTo>
                      <a:pt x="21242" y="2436"/>
                      <a:pt x="22031" y="1928"/>
                      <a:pt x="22486" y="1333"/>
                    </a:cubicBezTo>
                    <a:close/>
                    <a:moveTo>
                      <a:pt x="22246" y="0"/>
                    </a:moveTo>
                    <a:cubicBezTo>
                      <a:pt x="21047" y="0"/>
                      <a:pt x="19621" y="807"/>
                      <a:pt x="18647" y="1402"/>
                    </a:cubicBezTo>
                    <a:cubicBezTo>
                      <a:pt x="17929" y="1840"/>
                      <a:pt x="17252" y="2703"/>
                      <a:pt x="17725" y="3491"/>
                    </a:cubicBezTo>
                    <a:cubicBezTo>
                      <a:pt x="17711" y="3497"/>
                      <a:pt x="17696" y="3501"/>
                      <a:pt x="17680" y="3506"/>
                    </a:cubicBezTo>
                    <a:cubicBezTo>
                      <a:pt x="17650" y="3518"/>
                      <a:pt x="17623" y="3537"/>
                      <a:pt x="17603" y="3563"/>
                    </a:cubicBezTo>
                    <a:cubicBezTo>
                      <a:pt x="17598" y="3568"/>
                      <a:pt x="17594" y="3572"/>
                      <a:pt x="17590" y="3578"/>
                    </a:cubicBezTo>
                    <a:lnTo>
                      <a:pt x="17587" y="3582"/>
                    </a:lnTo>
                    <a:cubicBezTo>
                      <a:pt x="17578" y="3594"/>
                      <a:pt x="17571" y="3606"/>
                      <a:pt x="17568" y="3621"/>
                    </a:cubicBezTo>
                    <a:cubicBezTo>
                      <a:pt x="17539" y="3692"/>
                      <a:pt x="17546" y="3775"/>
                      <a:pt x="17604" y="3823"/>
                    </a:cubicBezTo>
                    <a:cubicBezTo>
                      <a:pt x="18211" y="5948"/>
                      <a:pt x="20514" y="7448"/>
                      <a:pt x="21868" y="9076"/>
                    </a:cubicBezTo>
                    <a:cubicBezTo>
                      <a:pt x="24092" y="11751"/>
                      <a:pt x="24401" y="15379"/>
                      <a:pt x="23561" y="18674"/>
                    </a:cubicBezTo>
                    <a:cubicBezTo>
                      <a:pt x="22872" y="21381"/>
                      <a:pt x="20707" y="24919"/>
                      <a:pt x="17705" y="25533"/>
                    </a:cubicBezTo>
                    <a:cubicBezTo>
                      <a:pt x="17562" y="25562"/>
                      <a:pt x="17422" y="25576"/>
                      <a:pt x="17284" y="25576"/>
                    </a:cubicBezTo>
                    <a:cubicBezTo>
                      <a:pt x="15828" y="25576"/>
                      <a:pt x="14664" y="24057"/>
                      <a:pt x="13350" y="23549"/>
                    </a:cubicBezTo>
                    <a:cubicBezTo>
                      <a:pt x="12676" y="23289"/>
                      <a:pt x="11924" y="23115"/>
                      <a:pt x="11185" y="23115"/>
                    </a:cubicBezTo>
                    <a:cubicBezTo>
                      <a:pt x="10812" y="23115"/>
                      <a:pt x="10443" y="23159"/>
                      <a:pt x="10088" y="23259"/>
                    </a:cubicBezTo>
                    <a:cubicBezTo>
                      <a:pt x="10001" y="23281"/>
                      <a:pt x="9927" y="23335"/>
                      <a:pt x="9880" y="23411"/>
                    </a:cubicBezTo>
                    <a:cubicBezTo>
                      <a:pt x="9174" y="22400"/>
                      <a:pt x="7300" y="21995"/>
                      <a:pt x="5968" y="21995"/>
                    </a:cubicBezTo>
                    <a:cubicBezTo>
                      <a:pt x="5730" y="21995"/>
                      <a:pt x="5509" y="22008"/>
                      <a:pt x="5315" y="22033"/>
                    </a:cubicBezTo>
                    <a:cubicBezTo>
                      <a:pt x="4497" y="22139"/>
                      <a:pt x="3816" y="22528"/>
                      <a:pt x="3111" y="22927"/>
                    </a:cubicBezTo>
                    <a:cubicBezTo>
                      <a:pt x="2364" y="23350"/>
                      <a:pt x="1510" y="23654"/>
                      <a:pt x="1253" y="24511"/>
                    </a:cubicBezTo>
                    <a:cubicBezTo>
                      <a:pt x="0" y="25160"/>
                      <a:pt x="768" y="26981"/>
                      <a:pt x="1246" y="27913"/>
                    </a:cubicBezTo>
                    <a:cubicBezTo>
                      <a:pt x="1649" y="28694"/>
                      <a:pt x="2147" y="29423"/>
                      <a:pt x="2727" y="30083"/>
                    </a:cubicBezTo>
                    <a:cubicBezTo>
                      <a:pt x="3047" y="30448"/>
                      <a:pt x="3599" y="31186"/>
                      <a:pt x="4138" y="31260"/>
                    </a:cubicBezTo>
                    <a:cubicBezTo>
                      <a:pt x="4189" y="31266"/>
                      <a:pt x="4237" y="31270"/>
                      <a:pt x="4282" y="31270"/>
                    </a:cubicBezTo>
                    <a:cubicBezTo>
                      <a:pt x="4763" y="31270"/>
                      <a:pt x="4943" y="30898"/>
                      <a:pt x="4975" y="30425"/>
                    </a:cubicBezTo>
                    <a:cubicBezTo>
                      <a:pt x="5118" y="30316"/>
                      <a:pt x="5377" y="30115"/>
                      <a:pt x="5357" y="30115"/>
                    </a:cubicBezTo>
                    <a:cubicBezTo>
                      <a:pt x="5356" y="30115"/>
                      <a:pt x="5355" y="30116"/>
                      <a:pt x="5354" y="30116"/>
                    </a:cubicBezTo>
                    <a:cubicBezTo>
                      <a:pt x="5445" y="30088"/>
                      <a:pt x="5537" y="30076"/>
                      <a:pt x="5628" y="30076"/>
                    </a:cubicBezTo>
                    <a:cubicBezTo>
                      <a:pt x="5934" y="30076"/>
                      <a:pt x="6235" y="30210"/>
                      <a:pt x="6487" y="30337"/>
                    </a:cubicBezTo>
                    <a:cubicBezTo>
                      <a:pt x="6954" y="30574"/>
                      <a:pt x="7363" y="30855"/>
                      <a:pt x="7865" y="31021"/>
                    </a:cubicBezTo>
                    <a:cubicBezTo>
                      <a:pt x="8213" y="31137"/>
                      <a:pt x="8647" y="31248"/>
                      <a:pt x="9058" y="31248"/>
                    </a:cubicBezTo>
                    <a:cubicBezTo>
                      <a:pt x="9250" y="31248"/>
                      <a:pt x="9436" y="31223"/>
                      <a:pt x="9607" y="31164"/>
                    </a:cubicBezTo>
                    <a:cubicBezTo>
                      <a:pt x="11188" y="35323"/>
                      <a:pt x="14988" y="38233"/>
                      <a:pt x="19410" y="38802"/>
                    </a:cubicBezTo>
                    <a:cubicBezTo>
                      <a:pt x="19903" y="38866"/>
                      <a:pt x="20396" y="38895"/>
                      <a:pt x="20889" y="38895"/>
                    </a:cubicBezTo>
                    <a:cubicBezTo>
                      <a:pt x="23172" y="38895"/>
                      <a:pt x="25440" y="38275"/>
                      <a:pt x="27605" y="37600"/>
                    </a:cubicBezTo>
                    <a:cubicBezTo>
                      <a:pt x="30275" y="36770"/>
                      <a:pt x="32862" y="35652"/>
                      <a:pt x="35091" y="33942"/>
                    </a:cubicBezTo>
                    <a:cubicBezTo>
                      <a:pt x="39158" y="30819"/>
                      <a:pt x="41995" y="26226"/>
                      <a:pt x="44117" y="21627"/>
                    </a:cubicBezTo>
                    <a:cubicBezTo>
                      <a:pt x="46283" y="16936"/>
                      <a:pt x="47168" y="11512"/>
                      <a:pt x="43442" y="7344"/>
                    </a:cubicBezTo>
                    <a:cubicBezTo>
                      <a:pt x="41656" y="5346"/>
                      <a:pt x="39107" y="4178"/>
                      <a:pt x="36436" y="4057"/>
                    </a:cubicBezTo>
                    <a:cubicBezTo>
                      <a:pt x="36312" y="4051"/>
                      <a:pt x="36190" y="4049"/>
                      <a:pt x="36068" y="4049"/>
                    </a:cubicBezTo>
                    <a:cubicBezTo>
                      <a:pt x="33013" y="4049"/>
                      <a:pt x="30555" y="5763"/>
                      <a:pt x="27678" y="6583"/>
                    </a:cubicBezTo>
                    <a:cubicBezTo>
                      <a:pt x="27652" y="6590"/>
                      <a:pt x="27629" y="6600"/>
                      <a:pt x="27604" y="6611"/>
                    </a:cubicBezTo>
                    <a:cubicBezTo>
                      <a:pt x="27007" y="6268"/>
                      <a:pt x="26371" y="6006"/>
                      <a:pt x="25870" y="5484"/>
                    </a:cubicBezTo>
                    <a:cubicBezTo>
                      <a:pt x="25175" y="4762"/>
                      <a:pt x="24794" y="3799"/>
                      <a:pt x="24406" y="2894"/>
                    </a:cubicBezTo>
                    <a:cubicBezTo>
                      <a:pt x="24067" y="2101"/>
                      <a:pt x="23668" y="728"/>
                      <a:pt x="22818" y="308"/>
                    </a:cubicBezTo>
                    <a:cubicBezTo>
                      <a:pt x="22769" y="137"/>
                      <a:pt x="22626" y="22"/>
                      <a:pt x="22437" y="7"/>
                    </a:cubicBezTo>
                    <a:cubicBezTo>
                      <a:pt x="22374" y="2"/>
                      <a:pt x="22311" y="0"/>
                      <a:pt x="22246"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376;p49">
                <a:extLst>
                  <a:ext uri="{FF2B5EF4-FFF2-40B4-BE49-F238E27FC236}">
                    <a16:creationId xmlns:a16="http://schemas.microsoft.com/office/drawing/2014/main" id="{BB36CE4F-AB53-4B85-9DF5-CCD74BACF833}"/>
                  </a:ext>
                </a:extLst>
              </p:cNvPr>
              <p:cNvSpPr/>
              <p:nvPr/>
            </p:nvSpPr>
            <p:spPr>
              <a:xfrm>
                <a:off x="12805625" y="-1458200"/>
                <a:ext cx="827025" cy="826500"/>
              </a:xfrm>
              <a:custGeom>
                <a:avLst/>
                <a:gdLst/>
                <a:ahLst/>
                <a:cxnLst/>
                <a:rect l="l" t="t" r="r" b="b"/>
                <a:pathLst>
                  <a:path w="33081" h="33060" extrusionOk="0">
                    <a:moveTo>
                      <a:pt x="11036" y="0"/>
                    </a:moveTo>
                    <a:cubicBezTo>
                      <a:pt x="10975" y="0"/>
                      <a:pt x="10916" y="50"/>
                      <a:pt x="10913" y="119"/>
                    </a:cubicBezTo>
                    <a:cubicBezTo>
                      <a:pt x="10859" y="1512"/>
                      <a:pt x="12108" y="3139"/>
                      <a:pt x="12902" y="4209"/>
                    </a:cubicBezTo>
                    <a:cubicBezTo>
                      <a:pt x="13586" y="5134"/>
                      <a:pt x="14470" y="6374"/>
                      <a:pt x="15596" y="6824"/>
                    </a:cubicBezTo>
                    <a:cubicBezTo>
                      <a:pt x="15594" y="6956"/>
                      <a:pt x="15657" y="7083"/>
                      <a:pt x="15806" y="7104"/>
                    </a:cubicBezTo>
                    <a:cubicBezTo>
                      <a:pt x="16085" y="7145"/>
                      <a:pt x="16361" y="7163"/>
                      <a:pt x="16635" y="7163"/>
                    </a:cubicBezTo>
                    <a:cubicBezTo>
                      <a:pt x="19411" y="7163"/>
                      <a:pt x="21977" y="5267"/>
                      <a:pt x="24700" y="5267"/>
                    </a:cubicBezTo>
                    <a:cubicBezTo>
                      <a:pt x="25097" y="5267"/>
                      <a:pt x="25496" y="5307"/>
                      <a:pt x="25900" y="5399"/>
                    </a:cubicBezTo>
                    <a:cubicBezTo>
                      <a:pt x="30548" y="6456"/>
                      <a:pt x="32551" y="11327"/>
                      <a:pt x="31573" y="15641"/>
                    </a:cubicBezTo>
                    <a:cubicBezTo>
                      <a:pt x="30652" y="19702"/>
                      <a:pt x="27702" y="23295"/>
                      <a:pt x="24879" y="26234"/>
                    </a:cubicBezTo>
                    <a:cubicBezTo>
                      <a:pt x="21910" y="29326"/>
                      <a:pt x="18321" y="31666"/>
                      <a:pt x="14009" y="32279"/>
                    </a:cubicBezTo>
                    <a:cubicBezTo>
                      <a:pt x="13256" y="32386"/>
                      <a:pt x="12512" y="32437"/>
                      <a:pt x="11778" y="32437"/>
                    </a:cubicBezTo>
                    <a:cubicBezTo>
                      <a:pt x="7521" y="32437"/>
                      <a:pt x="3598" y="30705"/>
                      <a:pt x="229" y="27998"/>
                    </a:cubicBezTo>
                    <a:cubicBezTo>
                      <a:pt x="205" y="27979"/>
                      <a:pt x="180" y="27971"/>
                      <a:pt x="155" y="27971"/>
                    </a:cubicBezTo>
                    <a:cubicBezTo>
                      <a:pt x="70" y="27971"/>
                      <a:pt x="0" y="28070"/>
                      <a:pt x="75" y="28153"/>
                    </a:cubicBezTo>
                    <a:cubicBezTo>
                      <a:pt x="3022" y="31372"/>
                      <a:pt x="7444" y="33059"/>
                      <a:pt x="11775" y="33059"/>
                    </a:cubicBezTo>
                    <a:cubicBezTo>
                      <a:pt x="11886" y="33059"/>
                      <a:pt x="11997" y="33058"/>
                      <a:pt x="12108" y="33056"/>
                    </a:cubicBezTo>
                    <a:cubicBezTo>
                      <a:pt x="16634" y="32966"/>
                      <a:pt x="20741" y="31015"/>
                      <a:pt x="24054" y="28003"/>
                    </a:cubicBezTo>
                    <a:cubicBezTo>
                      <a:pt x="27287" y="25065"/>
                      <a:pt x="30520" y="21144"/>
                      <a:pt x="31893" y="16944"/>
                    </a:cubicBezTo>
                    <a:cubicBezTo>
                      <a:pt x="33081" y="13311"/>
                      <a:pt x="32542" y="8971"/>
                      <a:pt x="29404" y="6484"/>
                    </a:cubicBezTo>
                    <a:cubicBezTo>
                      <a:pt x="27988" y="5362"/>
                      <a:pt x="26425" y="4644"/>
                      <a:pt x="24697" y="4644"/>
                    </a:cubicBezTo>
                    <a:cubicBezTo>
                      <a:pt x="24299" y="4644"/>
                      <a:pt x="23894" y="4682"/>
                      <a:pt x="23479" y="4761"/>
                    </a:cubicBezTo>
                    <a:cubicBezTo>
                      <a:pt x="21089" y="5220"/>
                      <a:pt x="18959" y="6541"/>
                      <a:pt x="16510" y="6541"/>
                    </a:cubicBezTo>
                    <a:cubicBezTo>
                      <a:pt x="16305" y="6541"/>
                      <a:pt x="16097" y="6532"/>
                      <a:pt x="15887" y="6512"/>
                    </a:cubicBezTo>
                    <a:cubicBezTo>
                      <a:pt x="15881" y="6512"/>
                      <a:pt x="15874" y="6512"/>
                      <a:pt x="15868" y="6512"/>
                    </a:cubicBezTo>
                    <a:cubicBezTo>
                      <a:pt x="15820" y="6512"/>
                      <a:pt x="15773" y="6526"/>
                      <a:pt x="15733" y="6554"/>
                    </a:cubicBezTo>
                    <a:cubicBezTo>
                      <a:pt x="14595" y="5632"/>
                      <a:pt x="13680" y="4396"/>
                      <a:pt x="12897" y="3175"/>
                    </a:cubicBezTo>
                    <a:cubicBezTo>
                      <a:pt x="12267" y="2193"/>
                      <a:pt x="11924" y="849"/>
                      <a:pt x="11117" y="35"/>
                    </a:cubicBezTo>
                    <a:cubicBezTo>
                      <a:pt x="11093" y="11"/>
                      <a:pt x="11064" y="0"/>
                      <a:pt x="11036"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1377;p49">
                <a:extLst>
                  <a:ext uri="{FF2B5EF4-FFF2-40B4-BE49-F238E27FC236}">
                    <a16:creationId xmlns:a16="http://schemas.microsoft.com/office/drawing/2014/main" id="{3F725DB9-1B9B-4736-BE07-FE153D5677D3}"/>
                  </a:ext>
                </a:extLst>
              </p:cNvPr>
              <p:cNvSpPr/>
              <p:nvPr/>
            </p:nvSpPr>
            <p:spPr>
              <a:xfrm>
                <a:off x="12575575" y="-878450"/>
                <a:ext cx="10025" cy="42150"/>
              </a:xfrm>
              <a:custGeom>
                <a:avLst/>
                <a:gdLst/>
                <a:ahLst/>
                <a:cxnLst/>
                <a:rect l="l" t="t" r="r" b="b"/>
                <a:pathLst>
                  <a:path w="401" h="1686" extrusionOk="0">
                    <a:moveTo>
                      <a:pt x="200" y="1"/>
                    </a:moveTo>
                    <a:cubicBezTo>
                      <a:pt x="160" y="1"/>
                      <a:pt x="120" y="27"/>
                      <a:pt x="118" y="81"/>
                    </a:cubicBezTo>
                    <a:lnTo>
                      <a:pt x="76" y="1030"/>
                    </a:lnTo>
                    <a:cubicBezTo>
                      <a:pt x="65" y="1258"/>
                      <a:pt x="0" y="1485"/>
                      <a:pt x="156" y="1667"/>
                    </a:cubicBezTo>
                    <a:cubicBezTo>
                      <a:pt x="168" y="1679"/>
                      <a:pt x="184" y="1685"/>
                      <a:pt x="200" y="1685"/>
                    </a:cubicBezTo>
                    <a:cubicBezTo>
                      <a:pt x="217" y="1685"/>
                      <a:pt x="233" y="1679"/>
                      <a:pt x="245" y="1667"/>
                    </a:cubicBezTo>
                    <a:cubicBezTo>
                      <a:pt x="401" y="1484"/>
                      <a:pt x="335" y="1258"/>
                      <a:pt x="325" y="1030"/>
                    </a:cubicBezTo>
                    <a:cubicBezTo>
                      <a:pt x="311" y="714"/>
                      <a:pt x="297" y="398"/>
                      <a:pt x="284" y="81"/>
                    </a:cubicBezTo>
                    <a:cubicBezTo>
                      <a:pt x="281" y="28"/>
                      <a:pt x="240" y="1"/>
                      <a:pt x="200"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1378;p49">
                <a:extLst>
                  <a:ext uri="{FF2B5EF4-FFF2-40B4-BE49-F238E27FC236}">
                    <a16:creationId xmlns:a16="http://schemas.microsoft.com/office/drawing/2014/main" id="{0A03393D-8D9D-4D72-844E-18CB612689FC}"/>
                  </a:ext>
                </a:extLst>
              </p:cNvPr>
              <p:cNvSpPr/>
              <p:nvPr/>
            </p:nvSpPr>
            <p:spPr>
              <a:xfrm>
                <a:off x="12611575" y="-814575"/>
                <a:ext cx="17475" cy="46300"/>
              </a:xfrm>
              <a:custGeom>
                <a:avLst/>
                <a:gdLst/>
                <a:ahLst/>
                <a:cxnLst/>
                <a:rect l="l" t="t" r="r" b="b"/>
                <a:pathLst>
                  <a:path w="699" h="1852" extrusionOk="0">
                    <a:moveTo>
                      <a:pt x="412" y="1"/>
                    </a:moveTo>
                    <a:cubicBezTo>
                      <a:pt x="352" y="1"/>
                      <a:pt x="295" y="33"/>
                      <a:pt x="282" y="104"/>
                    </a:cubicBezTo>
                    <a:cubicBezTo>
                      <a:pt x="186" y="626"/>
                      <a:pt x="1" y="1332"/>
                      <a:pt x="312" y="1809"/>
                    </a:cubicBezTo>
                    <a:cubicBezTo>
                      <a:pt x="329" y="1836"/>
                      <a:pt x="361" y="1852"/>
                      <a:pt x="392" y="1852"/>
                    </a:cubicBezTo>
                    <a:cubicBezTo>
                      <a:pt x="419" y="1852"/>
                      <a:pt x="446" y="1839"/>
                      <a:pt x="461" y="1809"/>
                    </a:cubicBezTo>
                    <a:cubicBezTo>
                      <a:pt x="698" y="1325"/>
                      <a:pt x="553" y="665"/>
                      <a:pt x="568" y="144"/>
                    </a:cubicBezTo>
                    <a:cubicBezTo>
                      <a:pt x="570" y="53"/>
                      <a:pt x="489" y="1"/>
                      <a:pt x="412"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379;p49">
                <a:extLst>
                  <a:ext uri="{FF2B5EF4-FFF2-40B4-BE49-F238E27FC236}">
                    <a16:creationId xmlns:a16="http://schemas.microsoft.com/office/drawing/2014/main" id="{0723F562-4AEB-4C17-AF4F-AAFC03905070}"/>
                  </a:ext>
                </a:extLst>
              </p:cNvPr>
              <p:cNvSpPr/>
              <p:nvPr/>
            </p:nvSpPr>
            <p:spPr>
              <a:xfrm>
                <a:off x="12618150" y="-925675"/>
                <a:ext cx="147800" cy="43050"/>
              </a:xfrm>
              <a:custGeom>
                <a:avLst/>
                <a:gdLst/>
                <a:ahLst/>
                <a:cxnLst/>
                <a:rect l="l" t="t" r="r" b="b"/>
                <a:pathLst>
                  <a:path w="5912" h="1722" extrusionOk="0">
                    <a:moveTo>
                      <a:pt x="2828" y="0"/>
                    </a:moveTo>
                    <a:cubicBezTo>
                      <a:pt x="1574" y="0"/>
                      <a:pt x="371" y="469"/>
                      <a:pt x="23" y="1568"/>
                    </a:cubicBezTo>
                    <a:cubicBezTo>
                      <a:pt x="0" y="1641"/>
                      <a:pt x="70" y="1721"/>
                      <a:pt x="142" y="1721"/>
                    </a:cubicBezTo>
                    <a:cubicBezTo>
                      <a:pt x="161" y="1721"/>
                      <a:pt x="181" y="1716"/>
                      <a:pt x="199" y="1702"/>
                    </a:cubicBezTo>
                    <a:cubicBezTo>
                      <a:pt x="1051" y="1059"/>
                      <a:pt x="1735" y="603"/>
                      <a:pt x="2856" y="602"/>
                    </a:cubicBezTo>
                    <a:cubicBezTo>
                      <a:pt x="2860" y="602"/>
                      <a:pt x="2863" y="602"/>
                      <a:pt x="2866" y="602"/>
                    </a:cubicBezTo>
                    <a:cubicBezTo>
                      <a:pt x="3832" y="602"/>
                      <a:pt x="4939" y="768"/>
                      <a:pt x="5777" y="1270"/>
                    </a:cubicBezTo>
                    <a:cubicBezTo>
                      <a:pt x="5791" y="1278"/>
                      <a:pt x="5804" y="1282"/>
                      <a:pt x="5817" y="1282"/>
                    </a:cubicBezTo>
                    <a:cubicBezTo>
                      <a:pt x="5875" y="1282"/>
                      <a:pt x="5912" y="1203"/>
                      <a:pt x="5869" y="1151"/>
                    </a:cubicBezTo>
                    <a:cubicBezTo>
                      <a:pt x="5278" y="431"/>
                      <a:pt x="4029" y="0"/>
                      <a:pt x="2828"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65" name="Google Shape;1387;p49">
              <a:extLst>
                <a:ext uri="{FF2B5EF4-FFF2-40B4-BE49-F238E27FC236}">
                  <a16:creationId xmlns:a16="http://schemas.microsoft.com/office/drawing/2014/main" id="{6EEFD087-B307-44FF-815B-5CCB88DA761F}"/>
                </a:ext>
              </a:extLst>
            </p:cNvPr>
            <p:cNvSpPr/>
            <p:nvPr/>
          </p:nvSpPr>
          <p:spPr>
            <a:xfrm>
              <a:off x="2981000" y="2713935"/>
              <a:ext cx="3836533" cy="4464733"/>
            </a:xfrm>
            <a:custGeom>
              <a:avLst/>
              <a:gdLst/>
              <a:ahLst/>
              <a:cxnLst/>
              <a:rect l="l" t="t" r="r" b="b"/>
              <a:pathLst>
                <a:path w="57548" h="66971" extrusionOk="0">
                  <a:moveTo>
                    <a:pt x="47296" y="15339"/>
                  </a:moveTo>
                  <a:cubicBezTo>
                    <a:pt x="47326" y="15501"/>
                    <a:pt x="47361" y="15657"/>
                    <a:pt x="47401" y="15803"/>
                  </a:cubicBezTo>
                  <a:cubicBezTo>
                    <a:pt x="47006" y="16378"/>
                    <a:pt x="46833" y="17304"/>
                    <a:pt x="47063" y="17971"/>
                  </a:cubicBezTo>
                  <a:cubicBezTo>
                    <a:pt x="46792" y="18261"/>
                    <a:pt x="46594" y="18700"/>
                    <a:pt x="46467" y="19146"/>
                  </a:cubicBezTo>
                  <a:cubicBezTo>
                    <a:pt x="45804" y="18549"/>
                    <a:pt x="44837" y="18121"/>
                    <a:pt x="43886" y="17951"/>
                  </a:cubicBezTo>
                  <a:cubicBezTo>
                    <a:pt x="44608" y="17721"/>
                    <a:pt x="45326" y="17267"/>
                    <a:pt x="45767" y="16925"/>
                  </a:cubicBezTo>
                  <a:cubicBezTo>
                    <a:pt x="46302" y="16512"/>
                    <a:pt x="46848" y="15957"/>
                    <a:pt x="47296" y="15339"/>
                  </a:cubicBezTo>
                  <a:close/>
                  <a:moveTo>
                    <a:pt x="38395" y="19337"/>
                  </a:moveTo>
                  <a:lnTo>
                    <a:pt x="38395" y="19337"/>
                  </a:lnTo>
                  <a:cubicBezTo>
                    <a:pt x="38301" y="19560"/>
                    <a:pt x="38238" y="19777"/>
                    <a:pt x="38219" y="19926"/>
                  </a:cubicBezTo>
                  <a:cubicBezTo>
                    <a:pt x="38149" y="20457"/>
                    <a:pt x="38349" y="21081"/>
                    <a:pt x="38801" y="21376"/>
                  </a:cubicBezTo>
                  <a:cubicBezTo>
                    <a:pt x="38069" y="21654"/>
                    <a:pt x="37404" y="22118"/>
                    <a:pt x="37052" y="22783"/>
                  </a:cubicBezTo>
                  <a:cubicBezTo>
                    <a:pt x="36480" y="21888"/>
                    <a:pt x="35560" y="20829"/>
                    <a:pt x="34521" y="20206"/>
                  </a:cubicBezTo>
                  <a:lnTo>
                    <a:pt x="34521" y="20206"/>
                  </a:lnTo>
                  <a:cubicBezTo>
                    <a:pt x="34689" y="20225"/>
                    <a:pt x="34867" y="20234"/>
                    <a:pt x="35052" y="20234"/>
                  </a:cubicBezTo>
                  <a:cubicBezTo>
                    <a:pt x="36164" y="20234"/>
                    <a:pt x="37523" y="19907"/>
                    <a:pt x="38395" y="19337"/>
                  </a:cubicBezTo>
                  <a:close/>
                  <a:moveTo>
                    <a:pt x="11948" y="23307"/>
                  </a:moveTo>
                  <a:cubicBezTo>
                    <a:pt x="12020" y="23527"/>
                    <a:pt x="12101" y="23746"/>
                    <a:pt x="12196" y="23959"/>
                  </a:cubicBezTo>
                  <a:cubicBezTo>
                    <a:pt x="12431" y="24497"/>
                    <a:pt x="12778" y="25330"/>
                    <a:pt x="13331" y="25663"/>
                  </a:cubicBezTo>
                  <a:cubicBezTo>
                    <a:pt x="12574" y="26666"/>
                    <a:pt x="11972" y="27755"/>
                    <a:pt x="11954" y="28964"/>
                  </a:cubicBezTo>
                  <a:cubicBezTo>
                    <a:pt x="11799" y="28725"/>
                    <a:pt x="11610" y="28511"/>
                    <a:pt x="11394" y="28325"/>
                  </a:cubicBezTo>
                  <a:cubicBezTo>
                    <a:pt x="12350" y="27058"/>
                    <a:pt x="12104" y="25326"/>
                    <a:pt x="11003" y="24300"/>
                  </a:cubicBezTo>
                  <a:lnTo>
                    <a:pt x="11003" y="24299"/>
                  </a:lnTo>
                  <a:cubicBezTo>
                    <a:pt x="11382" y="24036"/>
                    <a:pt x="11703" y="23698"/>
                    <a:pt x="11948" y="23307"/>
                  </a:cubicBezTo>
                  <a:close/>
                  <a:moveTo>
                    <a:pt x="42226" y="18379"/>
                  </a:moveTo>
                  <a:cubicBezTo>
                    <a:pt x="43065" y="18581"/>
                    <a:pt x="43898" y="18672"/>
                    <a:pt x="44708" y="19056"/>
                  </a:cubicBezTo>
                  <a:cubicBezTo>
                    <a:pt x="45149" y="19264"/>
                    <a:pt x="45603" y="19510"/>
                    <a:pt x="45971" y="19833"/>
                  </a:cubicBezTo>
                  <a:cubicBezTo>
                    <a:pt x="46094" y="19942"/>
                    <a:pt x="46194" y="20069"/>
                    <a:pt x="46293" y="20195"/>
                  </a:cubicBezTo>
                  <a:cubicBezTo>
                    <a:pt x="46292" y="20237"/>
                    <a:pt x="46291" y="20277"/>
                    <a:pt x="46292" y="20315"/>
                  </a:cubicBezTo>
                  <a:cubicBezTo>
                    <a:pt x="46298" y="20556"/>
                    <a:pt x="46371" y="20925"/>
                    <a:pt x="46509" y="21261"/>
                  </a:cubicBezTo>
                  <a:cubicBezTo>
                    <a:pt x="45745" y="22273"/>
                    <a:pt x="45204" y="24008"/>
                    <a:pt x="45948" y="25059"/>
                  </a:cubicBezTo>
                  <a:cubicBezTo>
                    <a:pt x="45589" y="25245"/>
                    <a:pt x="45195" y="25317"/>
                    <a:pt x="44791" y="25317"/>
                  </a:cubicBezTo>
                  <a:cubicBezTo>
                    <a:pt x="44171" y="25317"/>
                    <a:pt x="43530" y="25148"/>
                    <a:pt x="42959" y="24961"/>
                  </a:cubicBezTo>
                  <a:cubicBezTo>
                    <a:pt x="42224" y="24721"/>
                    <a:pt x="41549" y="24096"/>
                    <a:pt x="40770" y="24096"/>
                  </a:cubicBezTo>
                  <a:cubicBezTo>
                    <a:pt x="40766" y="24096"/>
                    <a:pt x="40761" y="24096"/>
                    <a:pt x="40756" y="24096"/>
                  </a:cubicBezTo>
                  <a:cubicBezTo>
                    <a:pt x="40675" y="24098"/>
                    <a:pt x="40599" y="24181"/>
                    <a:pt x="40629" y="24264"/>
                  </a:cubicBezTo>
                  <a:cubicBezTo>
                    <a:pt x="40995" y="25307"/>
                    <a:pt x="42748" y="25692"/>
                    <a:pt x="43712" y="25829"/>
                  </a:cubicBezTo>
                  <a:cubicBezTo>
                    <a:pt x="43998" y="25870"/>
                    <a:pt x="44296" y="25898"/>
                    <a:pt x="44593" y="25898"/>
                  </a:cubicBezTo>
                  <a:cubicBezTo>
                    <a:pt x="45051" y="25898"/>
                    <a:pt x="45504" y="25831"/>
                    <a:pt x="45894" y="25637"/>
                  </a:cubicBezTo>
                  <a:lnTo>
                    <a:pt x="45894" y="25637"/>
                  </a:lnTo>
                  <a:cubicBezTo>
                    <a:pt x="45706" y="26717"/>
                    <a:pt x="45892" y="27967"/>
                    <a:pt x="46582" y="28774"/>
                  </a:cubicBezTo>
                  <a:cubicBezTo>
                    <a:pt x="46346" y="29185"/>
                    <a:pt x="46232" y="29714"/>
                    <a:pt x="46229" y="30266"/>
                  </a:cubicBezTo>
                  <a:cubicBezTo>
                    <a:pt x="45941" y="30418"/>
                    <a:pt x="45647" y="30548"/>
                    <a:pt x="45307" y="30620"/>
                  </a:cubicBezTo>
                  <a:cubicBezTo>
                    <a:pt x="44992" y="30688"/>
                    <a:pt x="44638" y="30676"/>
                    <a:pt x="44326" y="30760"/>
                  </a:cubicBezTo>
                  <a:cubicBezTo>
                    <a:pt x="43644" y="30404"/>
                    <a:pt x="42844" y="30218"/>
                    <a:pt x="42159" y="30218"/>
                  </a:cubicBezTo>
                  <a:cubicBezTo>
                    <a:pt x="42116" y="30218"/>
                    <a:pt x="42074" y="30219"/>
                    <a:pt x="42032" y="30220"/>
                  </a:cubicBezTo>
                  <a:cubicBezTo>
                    <a:pt x="39369" y="30312"/>
                    <a:pt x="37162" y="32059"/>
                    <a:pt x="34674" y="32059"/>
                  </a:cubicBezTo>
                  <a:cubicBezTo>
                    <a:pt x="33920" y="32059"/>
                    <a:pt x="33141" y="31899"/>
                    <a:pt x="32315" y="31484"/>
                  </a:cubicBezTo>
                  <a:cubicBezTo>
                    <a:pt x="32241" y="31446"/>
                    <a:pt x="32170" y="31402"/>
                    <a:pt x="32097" y="31362"/>
                  </a:cubicBezTo>
                  <a:cubicBezTo>
                    <a:pt x="32504" y="30336"/>
                    <a:pt x="32980" y="29993"/>
                    <a:pt x="33702" y="29182"/>
                  </a:cubicBezTo>
                  <a:cubicBezTo>
                    <a:pt x="34088" y="28749"/>
                    <a:pt x="34513" y="28241"/>
                    <a:pt x="34672" y="27674"/>
                  </a:cubicBezTo>
                  <a:cubicBezTo>
                    <a:pt x="34941" y="26709"/>
                    <a:pt x="34478" y="25492"/>
                    <a:pt x="33815" y="24706"/>
                  </a:cubicBezTo>
                  <a:lnTo>
                    <a:pt x="33815" y="24706"/>
                  </a:lnTo>
                  <a:cubicBezTo>
                    <a:pt x="33865" y="24708"/>
                    <a:pt x="33917" y="24710"/>
                    <a:pt x="33968" y="24710"/>
                  </a:cubicBezTo>
                  <a:cubicBezTo>
                    <a:pt x="34387" y="24710"/>
                    <a:pt x="34798" y="24620"/>
                    <a:pt x="34953" y="24244"/>
                  </a:cubicBezTo>
                  <a:cubicBezTo>
                    <a:pt x="34975" y="24189"/>
                    <a:pt x="34949" y="24105"/>
                    <a:pt x="34905" y="24067"/>
                  </a:cubicBezTo>
                  <a:cubicBezTo>
                    <a:pt x="34753" y="23933"/>
                    <a:pt x="34573" y="23891"/>
                    <a:pt x="34380" y="23891"/>
                  </a:cubicBezTo>
                  <a:cubicBezTo>
                    <a:pt x="34056" y="23891"/>
                    <a:pt x="33696" y="24010"/>
                    <a:pt x="33379" y="24010"/>
                  </a:cubicBezTo>
                  <a:cubicBezTo>
                    <a:pt x="33373" y="24010"/>
                    <a:pt x="33368" y="24010"/>
                    <a:pt x="33363" y="24010"/>
                  </a:cubicBezTo>
                  <a:cubicBezTo>
                    <a:pt x="32738" y="24001"/>
                    <a:pt x="32177" y="23782"/>
                    <a:pt x="31581" y="23686"/>
                  </a:cubicBezTo>
                  <a:cubicBezTo>
                    <a:pt x="31566" y="23652"/>
                    <a:pt x="31551" y="23618"/>
                    <a:pt x="31536" y="23585"/>
                  </a:cubicBezTo>
                  <a:cubicBezTo>
                    <a:pt x="31428" y="23328"/>
                    <a:pt x="31379" y="23048"/>
                    <a:pt x="31167" y="22856"/>
                  </a:cubicBezTo>
                  <a:cubicBezTo>
                    <a:pt x="31142" y="22833"/>
                    <a:pt x="31115" y="22823"/>
                    <a:pt x="31088" y="22823"/>
                  </a:cubicBezTo>
                  <a:cubicBezTo>
                    <a:pt x="31050" y="22823"/>
                    <a:pt x="31013" y="22844"/>
                    <a:pt x="30986" y="22880"/>
                  </a:cubicBezTo>
                  <a:cubicBezTo>
                    <a:pt x="30715" y="23230"/>
                    <a:pt x="30990" y="23657"/>
                    <a:pt x="31155" y="24002"/>
                  </a:cubicBezTo>
                  <a:cubicBezTo>
                    <a:pt x="31299" y="24306"/>
                    <a:pt x="31426" y="24598"/>
                    <a:pt x="31442" y="24940"/>
                  </a:cubicBezTo>
                  <a:cubicBezTo>
                    <a:pt x="31454" y="25237"/>
                    <a:pt x="31322" y="25466"/>
                    <a:pt x="31403" y="25750"/>
                  </a:cubicBezTo>
                  <a:cubicBezTo>
                    <a:pt x="31414" y="25784"/>
                    <a:pt x="31442" y="25801"/>
                    <a:pt x="31472" y="25801"/>
                  </a:cubicBezTo>
                  <a:cubicBezTo>
                    <a:pt x="31485" y="25801"/>
                    <a:pt x="31498" y="25798"/>
                    <a:pt x="31510" y="25792"/>
                  </a:cubicBezTo>
                  <a:cubicBezTo>
                    <a:pt x="31976" y="25588"/>
                    <a:pt x="31971" y="24848"/>
                    <a:pt x="31869" y="24419"/>
                  </a:cubicBezTo>
                  <a:cubicBezTo>
                    <a:pt x="31857" y="24367"/>
                    <a:pt x="31840" y="24317"/>
                    <a:pt x="31823" y="24266"/>
                  </a:cubicBezTo>
                  <a:lnTo>
                    <a:pt x="31823" y="24266"/>
                  </a:lnTo>
                  <a:cubicBezTo>
                    <a:pt x="32266" y="24496"/>
                    <a:pt x="32804" y="24607"/>
                    <a:pt x="33255" y="24655"/>
                  </a:cubicBezTo>
                  <a:lnTo>
                    <a:pt x="33307" y="24661"/>
                  </a:lnTo>
                  <a:cubicBezTo>
                    <a:pt x="33683" y="25679"/>
                    <a:pt x="34325" y="26610"/>
                    <a:pt x="33855" y="27750"/>
                  </a:cubicBezTo>
                  <a:cubicBezTo>
                    <a:pt x="33536" y="28524"/>
                    <a:pt x="32711" y="29081"/>
                    <a:pt x="32145" y="29655"/>
                  </a:cubicBezTo>
                  <a:cubicBezTo>
                    <a:pt x="31778" y="30028"/>
                    <a:pt x="31436" y="30507"/>
                    <a:pt x="31456" y="30952"/>
                  </a:cubicBezTo>
                  <a:cubicBezTo>
                    <a:pt x="30740" y="30435"/>
                    <a:pt x="30086" y="29786"/>
                    <a:pt x="29417" y="29167"/>
                  </a:cubicBezTo>
                  <a:cubicBezTo>
                    <a:pt x="30109" y="28968"/>
                    <a:pt x="30454" y="28045"/>
                    <a:pt x="30282" y="27285"/>
                  </a:cubicBezTo>
                  <a:cubicBezTo>
                    <a:pt x="30120" y="26567"/>
                    <a:pt x="29616" y="26072"/>
                    <a:pt x="29101" y="25588"/>
                  </a:cubicBezTo>
                  <a:cubicBezTo>
                    <a:pt x="28067" y="24610"/>
                    <a:pt x="27602" y="23596"/>
                    <a:pt x="28252" y="22233"/>
                  </a:cubicBezTo>
                  <a:cubicBezTo>
                    <a:pt x="28317" y="22188"/>
                    <a:pt x="28365" y="22114"/>
                    <a:pt x="28365" y="22008"/>
                  </a:cubicBezTo>
                  <a:cubicBezTo>
                    <a:pt x="28367" y="21430"/>
                    <a:pt x="27817" y="21205"/>
                    <a:pt x="27336" y="21073"/>
                  </a:cubicBezTo>
                  <a:cubicBezTo>
                    <a:pt x="27229" y="21044"/>
                    <a:pt x="27123" y="21013"/>
                    <a:pt x="27018" y="20979"/>
                  </a:cubicBezTo>
                  <a:cubicBezTo>
                    <a:pt x="27739" y="20964"/>
                    <a:pt x="28460" y="20809"/>
                    <a:pt x="28897" y="20341"/>
                  </a:cubicBezTo>
                  <a:cubicBezTo>
                    <a:pt x="29448" y="20649"/>
                    <a:pt x="30227" y="20768"/>
                    <a:pt x="30915" y="20768"/>
                  </a:cubicBezTo>
                  <a:cubicBezTo>
                    <a:pt x="31358" y="20768"/>
                    <a:pt x="31763" y="20718"/>
                    <a:pt x="32043" y="20638"/>
                  </a:cubicBezTo>
                  <a:cubicBezTo>
                    <a:pt x="32331" y="20556"/>
                    <a:pt x="32643" y="20402"/>
                    <a:pt x="32926" y="20200"/>
                  </a:cubicBezTo>
                  <a:cubicBezTo>
                    <a:pt x="34524" y="20846"/>
                    <a:pt x="35877" y="22111"/>
                    <a:pt x="36669" y="23642"/>
                  </a:cubicBezTo>
                  <a:cubicBezTo>
                    <a:pt x="37126" y="24526"/>
                    <a:pt x="37398" y="25531"/>
                    <a:pt x="37390" y="26530"/>
                  </a:cubicBezTo>
                  <a:cubicBezTo>
                    <a:pt x="37383" y="27421"/>
                    <a:pt x="37025" y="28214"/>
                    <a:pt x="36951" y="29071"/>
                  </a:cubicBezTo>
                  <a:cubicBezTo>
                    <a:pt x="36781" y="29161"/>
                    <a:pt x="36633" y="29280"/>
                    <a:pt x="36463" y="29373"/>
                  </a:cubicBezTo>
                  <a:cubicBezTo>
                    <a:pt x="36264" y="29482"/>
                    <a:pt x="36042" y="29535"/>
                    <a:pt x="35842" y="29637"/>
                  </a:cubicBezTo>
                  <a:cubicBezTo>
                    <a:pt x="35642" y="29741"/>
                    <a:pt x="35729" y="30072"/>
                    <a:pt x="35949" y="30072"/>
                  </a:cubicBezTo>
                  <a:cubicBezTo>
                    <a:pt x="35953" y="30072"/>
                    <a:pt x="35956" y="30072"/>
                    <a:pt x="35959" y="30072"/>
                  </a:cubicBezTo>
                  <a:cubicBezTo>
                    <a:pt x="36203" y="30060"/>
                    <a:pt x="36486" y="29956"/>
                    <a:pt x="36726" y="29795"/>
                  </a:cubicBezTo>
                  <a:lnTo>
                    <a:pt x="36726" y="29795"/>
                  </a:lnTo>
                  <a:cubicBezTo>
                    <a:pt x="36664" y="30126"/>
                    <a:pt x="36680" y="30462"/>
                    <a:pt x="36885" y="30646"/>
                  </a:cubicBezTo>
                  <a:cubicBezTo>
                    <a:pt x="36903" y="30662"/>
                    <a:pt x="36928" y="30672"/>
                    <a:pt x="36952" y="30672"/>
                  </a:cubicBezTo>
                  <a:cubicBezTo>
                    <a:pt x="36974" y="30672"/>
                    <a:pt x="36995" y="30664"/>
                    <a:pt x="37011" y="30646"/>
                  </a:cubicBezTo>
                  <a:cubicBezTo>
                    <a:pt x="37160" y="30471"/>
                    <a:pt x="37155" y="30216"/>
                    <a:pt x="37168" y="29993"/>
                  </a:cubicBezTo>
                  <a:cubicBezTo>
                    <a:pt x="37181" y="29790"/>
                    <a:pt x="37200" y="29588"/>
                    <a:pt x="37212" y="29386"/>
                  </a:cubicBezTo>
                  <a:cubicBezTo>
                    <a:pt x="37224" y="29379"/>
                    <a:pt x="37237" y="29371"/>
                    <a:pt x="37248" y="29362"/>
                  </a:cubicBezTo>
                  <a:cubicBezTo>
                    <a:pt x="37455" y="29174"/>
                    <a:pt x="37629" y="28954"/>
                    <a:pt x="37764" y="28710"/>
                  </a:cubicBezTo>
                  <a:cubicBezTo>
                    <a:pt x="38429" y="28368"/>
                    <a:pt x="39070" y="28204"/>
                    <a:pt x="39740" y="28204"/>
                  </a:cubicBezTo>
                  <a:cubicBezTo>
                    <a:pt x="40278" y="28204"/>
                    <a:pt x="40834" y="28310"/>
                    <a:pt x="41434" y="28515"/>
                  </a:cubicBezTo>
                  <a:cubicBezTo>
                    <a:pt x="42353" y="28829"/>
                    <a:pt x="43220" y="29408"/>
                    <a:pt x="44197" y="29408"/>
                  </a:cubicBezTo>
                  <a:cubicBezTo>
                    <a:pt x="44260" y="29408"/>
                    <a:pt x="44325" y="29405"/>
                    <a:pt x="44389" y="29400"/>
                  </a:cubicBezTo>
                  <a:cubicBezTo>
                    <a:pt x="44499" y="29391"/>
                    <a:pt x="44595" y="29243"/>
                    <a:pt x="44491" y="29157"/>
                  </a:cubicBezTo>
                  <a:cubicBezTo>
                    <a:pt x="44126" y="28861"/>
                    <a:pt x="43612" y="28552"/>
                    <a:pt x="43022" y="28281"/>
                  </a:cubicBezTo>
                  <a:cubicBezTo>
                    <a:pt x="43123" y="28237"/>
                    <a:pt x="43222" y="28187"/>
                    <a:pt x="43315" y="28128"/>
                  </a:cubicBezTo>
                  <a:cubicBezTo>
                    <a:pt x="43638" y="27927"/>
                    <a:pt x="44054" y="27584"/>
                    <a:pt x="43946" y="27155"/>
                  </a:cubicBezTo>
                  <a:cubicBezTo>
                    <a:pt x="43935" y="27112"/>
                    <a:pt x="43891" y="27079"/>
                    <a:pt x="43846" y="27079"/>
                  </a:cubicBezTo>
                  <a:cubicBezTo>
                    <a:pt x="43837" y="27079"/>
                    <a:pt x="43828" y="27081"/>
                    <a:pt x="43819" y="27083"/>
                  </a:cubicBezTo>
                  <a:cubicBezTo>
                    <a:pt x="43503" y="27187"/>
                    <a:pt x="43320" y="27496"/>
                    <a:pt x="43050" y="27675"/>
                  </a:cubicBezTo>
                  <a:cubicBezTo>
                    <a:pt x="42824" y="27826"/>
                    <a:pt x="42566" y="27895"/>
                    <a:pt x="42318" y="27991"/>
                  </a:cubicBezTo>
                  <a:cubicBezTo>
                    <a:pt x="41503" y="27691"/>
                    <a:pt x="40608" y="27488"/>
                    <a:pt x="39786" y="27488"/>
                  </a:cubicBezTo>
                  <a:cubicBezTo>
                    <a:pt x="39148" y="27488"/>
                    <a:pt x="38553" y="27610"/>
                    <a:pt x="38072" y="27907"/>
                  </a:cubicBezTo>
                  <a:cubicBezTo>
                    <a:pt x="38453" y="26384"/>
                    <a:pt x="37957" y="24415"/>
                    <a:pt x="37300" y="23206"/>
                  </a:cubicBezTo>
                  <a:cubicBezTo>
                    <a:pt x="38003" y="22268"/>
                    <a:pt x="38923" y="21757"/>
                    <a:pt x="40187" y="21708"/>
                  </a:cubicBezTo>
                  <a:cubicBezTo>
                    <a:pt x="40223" y="21706"/>
                    <a:pt x="40259" y="21706"/>
                    <a:pt x="40294" y="21706"/>
                  </a:cubicBezTo>
                  <a:cubicBezTo>
                    <a:pt x="41132" y="21706"/>
                    <a:pt x="41973" y="22065"/>
                    <a:pt x="42791" y="22065"/>
                  </a:cubicBezTo>
                  <a:cubicBezTo>
                    <a:pt x="42997" y="22065"/>
                    <a:pt x="43201" y="22043"/>
                    <a:pt x="43403" y="21985"/>
                  </a:cubicBezTo>
                  <a:cubicBezTo>
                    <a:pt x="43506" y="21957"/>
                    <a:pt x="43549" y="21818"/>
                    <a:pt x="43467" y="21743"/>
                  </a:cubicBezTo>
                  <a:cubicBezTo>
                    <a:pt x="42892" y="21212"/>
                    <a:pt x="41930" y="21011"/>
                    <a:pt x="40981" y="21011"/>
                  </a:cubicBezTo>
                  <a:cubicBezTo>
                    <a:pt x="40330" y="21011"/>
                    <a:pt x="39685" y="21105"/>
                    <a:pt x="39173" y="21252"/>
                  </a:cubicBezTo>
                  <a:cubicBezTo>
                    <a:pt x="38760" y="20766"/>
                    <a:pt x="38631" y="20205"/>
                    <a:pt x="38915" y="19595"/>
                  </a:cubicBezTo>
                  <a:cubicBezTo>
                    <a:pt x="38997" y="19418"/>
                    <a:pt x="39144" y="19267"/>
                    <a:pt x="39274" y="19112"/>
                  </a:cubicBezTo>
                  <a:cubicBezTo>
                    <a:pt x="39455" y="19181"/>
                    <a:pt x="39670" y="19210"/>
                    <a:pt x="39898" y="19210"/>
                  </a:cubicBezTo>
                  <a:cubicBezTo>
                    <a:pt x="40595" y="19210"/>
                    <a:pt x="41419" y="18940"/>
                    <a:pt x="41797" y="18709"/>
                  </a:cubicBezTo>
                  <a:cubicBezTo>
                    <a:pt x="41951" y="18614"/>
                    <a:pt x="42094" y="18504"/>
                    <a:pt x="42226" y="18379"/>
                  </a:cubicBezTo>
                  <a:close/>
                  <a:moveTo>
                    <a:pt x="13512" y="32592"/>
                  </a:moveTo>
                  <a:cubicBezTo>
                    <a:pt x="13711" y="32837"/>
                    <a:pt x="13921" y="33071"/>
                    <a:pt x="14138" y="33292"/>
                  </a:cubicBezTo>
                  <a:lnTo>
                    <a:pt x="14138" y="33292"/>
                  </a:lnTo>
                  <a:cubicBezTo>
                    <a:pt x="14072" y="33426"/>
                    <a:pt x="14025" y="33569"/>
                    <a:pt x="14000" y="33717"/>
                  </a:cubicBezTo>
                  <a:cubicBezTo>
                    <a:pt x="13792" y="33558"/>
                    <a:pt x="13569" y="33421"/>
                    <a:pt x="13334" y="33306"/>
                  </a:cubicBezTo>
                  <a:cubicBezTo>
                    <a:pt x="13431" y="33089"/>
                    <a:pt x="13488" y="32846"/>
                    <a:pt x="13512" y="32592"/>
                  </a:cubicBezTo>
                  <a:close/>
                  <a:moveTo>
                    <a:pt x="46271" y="30869"/>
                  </a:moveTo>
                  <a:cubicBezTo>
                    <a:pt x="46401" y="31828"/>
                    <a:pt x="46849" y="32762"/>
                    <a:pt x="47553" y="33205"/>
                  </a:cubicBezTo>
                  <a:cubicBezTo>
                    <a:pt x="47454" y="33404"/>
                    <a:pt x="47398" y="33632"/>
                    <a:pt x="47375" y="33873"/>
                  </a:cubicBezTo>
                  <a:cubicBezTo>
                    <a:pt x="47087" y="33736"/>
                    <a:pt x="46757" y="33659"/>
                    <a:pt x="46442" y="33659"/>
                  </a:cubicBezTo>
                  <a:cubicBezTo>
                    <a:pt x="46196" y="33659"/>
                    <a:pt x="45960" y="33706"/>
                    <a:pt x="45760" y="33806"/>
                  </a:cubicBezTo>
                  <a:cubicBezTo>
                    <a:pt x="45776" y="33683"/>
                    <a:pt x="45781" y="33557"/>
                    <a:pt x="45776" y="33432"/>
                  </a:cubicBezTo>
                  <a:cubicBezTo>
                    <a:pt x="45815" y="33400"/>
                    <a:pt x="45842" y="33355"/>
                    <a:pt x="45851" y="33305"/>
                  </a:cubicBezTo>
                  <a:cubicBezTo>
                    <a:pt x="45993" y="32472"/>
                    <a:pt x="45657" y="31792"/>
                    <a:pt x="45096" y="31286"/>
                  </a:cubicBezTo>
                  <a:cubicBezTo>
                    <a:pt x="45313" y="31234"/>
                    <a:pt x="45526" y="31171"/>
                    <a:pt x="45738" y="31098"/>
                  </a:cubicBezTo>
                  <a:cubicBezTo>
                    <a:pt x="45921" y="31037"/>
                    <a:pt x="46099" y="30960"/>
                    <a:pt x="46271" y="30869"/>
                  </a:cubicBezTo>
                  <a:close/>
                  <a:moveTo>
                    <a:pt x="14512" y="33654"/>
                  </a:moveTo>
                  <a:cubicBezTo>
                    <a:pt x="14766" y="33889"/>
                    <a:pt x="15036" y="34106"/>
                    <a:pt x="15318" y="34306"/>
                  </a:cubicBezTo>
                  <a:cubicBezTo>
                    <a:pt x="15173" y="34439"/>
                    <a:pt x="15037" y="34580"/>
                    <a:pt x="14909" y="34728"/>
                  </a:cubicBezTo>
                  <a:cubicBezTo>
                    <a:pt x="14789" y="34525"/>
                    <a:pt x="14650" y="34336"/>
                    <a:pt x="14490" y="34164"/>
                  </a:cubicBezTo>
                  <a:cubicBezTo>
                    <a:pt x="14482" y="34062"/>
                    <a:pt x="14473" y="33959"/>
                    <a:pt x="14480" y="33857"/>
                  </a:cubicBezTo>
                  <a:cubicBezTo>
                    <a:pt x="14486" y="33788"/>
                    <a:pt x="14496" y="33721"/>
                    <a:pt x="14512" y="33654"/>
                  </a:cubicBezTo>
                  <a:close/>
                  <a:moveTo>
                    <a:pt x="47775" y="38582"/>
                  </a:moveTo>
                  <a:lnTo>
                    <a:pt x="47775" y="38582"/>
                  </a:lnTo>
                  <a:cubicBezTo>
                    <a:pt x="47743" y="38691"/>
                    <a:pt x="47716" y="38800"/>
                    <a:pt x="47690" y="38908"/>
                  </a:cubicBezTo>
                  <a:cubicBezTo>
                    <a:pt x="47619" y="38866"/>
                    <a:pt x="47544" y="38831"/>
                    <a:pt x="47465" y="38803"/>
                  </a:cubicBezTo>
                  <a:cubicBezTo>
                    <a:pt x="47571" y="38732"/>
                    <a:pt x="47674" y="38658"/>
                    <a:pt x="47775" y="38582"/>
                  </a:cubicBezTo>
                  <a:close/>
                  <a:moveTo>
                    <a:pt x="12656" y="18640"/>
                  </a:moveTo>
                  <a:cubicBezTo>
                    <a:pt x="13642" y="19239"/>
                    <a:pt x="15035" y="19697"/>
                    <a:pt x="16335" y="19697"/>
                  </a:cubicBezTo>
                  <a:cubicBezTo>
                    <a:pt x="16887" y="19697"/>
                    <a:pt x="17421" y="19614"/>
                    <a:pt x="17900" y="19426"/>
                  </a:cubicBezTo>
                  <a:cubicBezTo>
                    <a:pt x="18793" y="20113"/>
                    <a:pt x="19433" y="20814"/>
                    <a:pt x="19838" y="21976"/>
                  </a:cubicBezTo>
                  <a:cubicBezTo>
                    <a:pt x="20082" y="22676"/>
                    <a:pt x="20140" y="23439"/>
                    <a:pt x="20375" y="24137"/>
                  </a:cubicBezTo>
                  <a:cubicBezTo>
                    <a:pt x="20288" y="24462"/>
                    <a:pt x="20292" y="24823"/>
                    <a:pt x="20218" y="25147"/>
                  </a:cubicBezTo>
                  <a:cubicBezTo>
                    <a:pt x="20119" y="25576"/>
                    <a:pt x="19900" y="25991"/>
                    <a:pt x="19875" y="26432"/>
                  </a:cubicBezTo>
                  <a:cubicBezTo>
                    <a:pt x="19873" y="26465"/>
                    <a:pt x="19905" y="26493"/>
                    <a:pt x="19937" y="26493"/>
                  </a:cubicBezTo>
                  <a:cubicBezTo>
                    <a:pt x="19947" y="26493"/>
                    <a:pt x="19956" y="26490"/>
                    <a:pt x="19965" y="26484"/>
                  </a:cubicBezTo>
                  <a:cubicBezTo>
                    <a:pt x="20352" y="26207"/>
                    <a:pt x="20522" y="25708"/>
                    <a:pt x="20647" y="25265"/>
                  </a:cubicBezTo>
                  <a:cubicBezTo>
                    <a:pt x="20739" y="24949"/>
                    <a:pt x="20836" y="24583"/>
                    <a:pt x="20804" y="24244"/>
                  </a:cubicBezTo>
                  <a:cubicBezTo>
                    <a:pt x="20908" y="22993"/>
                    <a:pt x="20446" y="21416"/>
                    <a:pt x="19595" y="20278"/>
                  </a:cubicBezTo>
                  <a:lnTo>
                    <a:pt x="19595" y="20278"/>
                  </a:lnTo>
                  <a:cubicBezTo>
                    <a:pt x="20255" y="20614"/>
                    <a:pt x="20991" y="20806"/>
                    <a:pt x="21703" y="20806"/>
                  </a:cubicBezTo>
                  <a:cubicBezTo>
                    <a:pt x="21921" y="20806"/>
                    <a:pt x="22137" y="20788"/>
                    <a:pt x="22348" y="20751"/>
                  </a:cubicBezTo>
                  <a:cubicBezTo>
                    <a:pt x="22885" y="21013"/>
                    <a:pt x="23423" y="21248"/>
                    <a:pt x="23837" y="21758"/>
                  </a:cubicBezTo>
                  <a:cubicBezTo>
                    <a:pt x="23931" y="21876"/>
                    <a:pt x="24291" y="22558"/>
                    <a:pt x="24572" y="22558"/>
                  </a:cubicBezTo>
                  <a:cubicBezTo>
                    <a:pt x="24652" y="22558"/>
                    <a:pt x="24726" y="22503"/>
                    <a:pt x="24785" y="22363"/>
                  </a:cubicBezTo>
                  <a:cubicBezTo>
                    <a:pt x="25016" y="21825"/>
                    <a:pt x="24143" y="21088"/>
                    <a:pt x="23784" y="20836"/>
                  </a:cubicBezTo>
                  <a:cubicBezTo>
                    <a:pt x="23592" y="20702"/>
                    <a:pt x="23387" y="20584"/>
                    <a:pt x="23173" y="20486"/>
                  </a:cubicBezTo>
                  <a:cubicBezTo>
                    <a:pt x="23365" y="20393"/>
                    <a:pt x="23545" y="20278"/>
                    <a:pt x="23710" y="20144"/>
                  </a:cubicBezTo>
                  <a:cubicBezTo>
                    <a:pt x="24240" y="20550"/>
                    <a:pt x="24977" y="20761"/>
                    <a:pt x="25594" y="20863"/>
                  </a:cubicBezTo>
                  <a:cubicBezTo>
                    <a:pt x="25676" y="20878"/>
                    <a:pt x="25763" y="20890"/>
                    <a:pt x="25853" y="20902"/>
                  </a:cubicBezTo>
                  <a:cubicBezTo>
                    <a:pt x="25997" y="21053"/>
                    <a:pt x="26174" y="21181"/>
                    <a:pt x="26332" y="21281"/>
                  </a:cubicBezTo>
                  <a:cubicBezTo>
                    <a:pt x="26839" y="21601"/>
                    <a:pt x="27424" y="21637"/>
                    <a:pt x="27802" y="22119"/>
                  </a:cubicBezTo>
                  <a:cubicBezTo>
                    <a:pt x="27308" y="22810"/>
                    <a:pt x="27160" y="23672"/>
                    <a:pt x="27438" y="24514"/>
                  </a:cubicBezTo>
                  <a:cubicBezTo>
                    <a:pt x="27854" y="25769"/>
                    <a:pt x="30916" y="27623"/>
                    <a:pt x="28900" y="28703"/>
                  </a:cubicBezTo>
                  <a:cubicBezTo>
                    <a:pt x="28017" y="27939"/>
                    <a:pt x="27075" y="27303"/>
                    <a:pt x="25899" y="27158"/>
                  </a:cubicBezTo>
                  <a:cubicBezTo>
                    <a:pt x="25778" y="27142"/>
                    <a:pt x="25645" y="27135"/>
                    <a:pt x="25506" y="27135"/>
                  </a:cubicBezTo>
                  <a:cubicBezTo>
                    <a:pt x="24665" y="27135"/>
                    <a:pt x="23553" y="27409"/>
                    <a:pt x="22787" y="27944"/>
                  </a:cubicBezTo>
                  <a:cubicBezTo>
                    <a:pt x="23242" y="27163"/>
                    <a:pt x="23570" y="26262"/>
                    <a:pt x="23746" y="25396"/>
                  </a:cubicBezTo>
                  <a:cubicBezTo>
                    <a:pt x="23904" y="25336"/>
                    <a:pt x="24062" y="25273"/>
                    <a:pt x="24231" y="25240"/>
                  </a:cubicBezTo>
                  <a:cubicBezTo>
                    <a:pt x="24506" y="25186"/>
                    <a:pt x="24783" y="25245"/>
                    <a:pt x="25055" y="25181"/>
                  </a:cubicBezTo>
                  <a:cubicBezTo>
                    <a:pt x="25256" y="25132"/>
                    <a:pt x="25280" y="24851"/>
                    <a:pt x="25111" y="24750"/>
                  </a:cubicBezTo>
                  <a:cubicBezTo>
                    <a:pt x="24957" y="24658"/>
                    <a:pt x="24769" y="24617"/>
                    <a:pt x="24570" y="24617"/>
                  </a:cubicBezTo>
                  <a:cubicBezTo>
                    <a:pt x="24330" y="24617"/>
                    <a:pt x="24075" y="24676"/>
                    <a:pt x="23846" y="24776"/>
                  </a:cubicBezTo>
                  <a:cubicBezTo>
                    <a:pt x="23856" y="24691"/>
                    <a:pt x="23865" y="24607"/>
                    <a:pt x="23872" y="24524"/>
                  </a:cubicBezTo>
                  <a:cubicBezTo>
                    <a:pt x="23880" y="24420"/>
                    <a:pt x="23805" y="24284"/>
                    <a:pt x="23710" y="24243"/>
                  </a:cubicBezTo>
                  <a:lnTo>
                    <a:pt x="23523" y="24158"/>
                  </a:lnTo>
                  <a:cubicBezTo>
                    <a:pt x="23495" y="24146"/>
                    <a:pt x="23467" y="24139"/>
                    <a:pt x="23439" y="24139"/>
                  </a:cubicBezTo>
                  <a:cubicBezTo>
                    <a:pt x="23370" y="24139"/>
                    <a:pt x="23308" y="24178"/>
                    <a:pt x="23286" y="24255"/>
                  </a:cubicBezTo>
                  <a:cubicBezTo>
                    <a:pt x="22906" y="25524"/>
                    <a:pt x="22805" y="26778"/>
                    <a:pt x="22075" y="27936"/>
                  </a:cubicBezTo>
                  <a:cubicBezTo>
                    <a:pt x="21168" y="29372"/>
                    <a:pt x="19986" y="29688"/>
                    <a:pt x="18463" y="29770"/>
                  </a:cubicBezTo>
                  <a:cubicBezTo>
                    <a:pt x="18146" y="29308"/>
                    <a:pt x="17667" y="28852"/>
                    <a:pt x="17151" y="28566"/>
                  </a:cubicBezTo>
                  <a:cubicBezTo>
                    <a:pt x="17707" y="26504"/>
                    <a:pt x="17468" y="22010"/>
                    <a:pt x="14833" y="21488"/>
                  </a:cubicBezTo>
                  <a:cubicBezTo>
                    <a:pt x="14827" y="21487"/>
                    <a:pt x="14821" y="21486"/>
                    <a:pt x="14815" y="21486"/>
                  </a:cubicBezTo>
                  <a:cubicBezTo>
                    <a:pt x="14751" y="21486"/>
                    <a:pt x="14713" y="21564"/>
                    <a:pt x="14759" y="21615"/>
                  </a:cubicBezTo>
                  <a:cubicBezTo>
                    <a:pt x="15641" y="22600"/>
                    <a:pt x="16263" y="23441"/>
                    <a:pt x="16523" y="24755"/>
                  </a:cubicBezTo>
                  <a:cubicBezTo>
                    <a:pt x="16762" y="25964"/>
                    <a:pt x="16643" y="27136"/>
                    <a:pt x="16637" y="28345"/>
                  </a:cubicBezTo>
                  <a:cubicBezTo>
                    <a:pt x="16471" y="28296"/>
                    <a:pt x="16305" y="28268"/>
                    <a:pt x="16144" y="28268"/>
                  </a:cubicBezTo>
                  <a:cubicBezTo>
                    <a:pt x="15840" y="28268"/>
                    <a:pt x="15553" y="28365"/>
                    <a:pt x="15308" y="28596"/>
                  </a:cubicBezTo>
                  <a:cubicBezTo>
                    <a:pt x="15245" y="28655"/>
                    <a:pt x="15303" y="28740"/>
                    <a:pt x="15375" y="28740"/>
                  </a:cubicBezTo>
                  <a:cubicBezTo>
                    <a:pt x="15381" y="28740"/>
                    <a:pt x="15386" y="28740"/>
                    <a:pt x="15392" y="28739"/>
                  </a:cubicBezTo>
                  <a:cubicBezTo>
                    <a:pt x="15489" y="28722"/>
                    <a:pt x="15586" y="28714"/>
                    <a:pt x="15682" y="28714"/>
                  </a:cubicBezTo>
                  <a:cubicBezTo>
                    <a:pt x="16402" y="28714"/>
                    <a:pt x="17098" y="29165"/>
                    <a:pt x="17583" y="29677"/>
                  </a:cubicBezTo>
                  <a:cubicBezTo>
                    <a:pt x="17845" y="29948"/>
                    <a:pt x="18028" y="30284"/>
                    <a:pt x="18114" y="30652"/>
                  </a:cubicBezTo>
                  <a:cubicBezTo>
                    <a:pt x="18178" y="30925"/>
                    <a:pt x="18159" y="31085"/>
                    <a:pt x="18396" y="31252"/>
                  </a:cubicBezTo>
                  <a:cubicBezTo>
                    <a:pt x="18418" y="31269"/>
                    <a:pt x="18445" y="31275"/>
                    <a:pt x="18473" y="31275"/>
                  </a:cubicBezTo>
                  <a:cubicBezTo>
                    <a:pt x="18505" y="31275"/>
                    <a:pt x="18537" y="31266"/>
                    <a:pt x="18564" y="31252"/>
                  </a:cubicBezTo>
                  <a:cubicBezTo>
                    <a:pt x="18885" y="31083"/>
                    <a:pt x="18912" y="30723"/>
                    <a:pt x="18755" y="30309"/>
                  </a:cubicBezTo>
                  <a:lnTo>
                    <a:pt x="18755" y="30309"/>
                  </a:lnTo>
                  <a:cubicBezTo>
                    <a:pt x="18912" y="30346"/>
                    <a:pt x="19075" y="30364"/>
                    <a:pt x="19239" y="30364"/>
                  </a:cubicBezTo>
                  <a:cubicBezTo>
                    <a:pt x="20222" y="30364"/>
                    <a:pt x="21286" y="29745"/>
                    <a:pt x="21917" y="29103"/>
                  </a:cubicBezTo>
                  <a:cubicBezTo>
                    <a:pt x="21922" y="29100"/>
                    <a:pt x="21925" y="29094"/>
                    <a:pt x="21930" y="29090"/>
                  </a:cubicBezTo>
                  <a:lnTo>
                    <a:pt x="21930" y="29090"/>
                  </a:lnTo>
                  <a:cubicBezTo>
                    <a:pt x="21865" y="29380"/>
                    <a:pt x="21885" y="29700"/>
                    <a:pt x="22018" y="30052"/>
                  </a:cubicBezTo>
                  <a:cubicBezTo>
                    <a:pt x="22042" y="30115"/>
                    <a:pt x="22103" y="30147"/>
                    <a:pt x="22160" y="30147"/>
                  </a:cubicBezTo>
                  <a:cubicBezTo>
                    <a:pt x="22226" y="30147"/>
                    <a:pt x="22288" y="30104"/>
                    <a:pt x="22286" y="30016"/>
                  </a:cubicBezTo>
                  <a:cubicBezTo>
                    <a:pt x="22240" y="28457"/>
                    <a:pt x="23876" y="27804"/>
                    <a:pt x="25280" y="27804"/>
                  </a:cubicBezTo>
                  <a:cubicBezTo>
                    <a:pt x="25702" y="27804"/>
                    <a:pt x="26102" y="27863"/>
                    <a:pt x="26430" y="27974"/>
                  </a:cubicBezTo>
                  <a:cubicBezTo>
                    <a:pt x="27498" y="28335"/>
                    <a:pt x="28278" y="29188"/>
                    <a:pt x="29062" y="29952"/>
                  </a:cubicBezTo>
                  <a:cubicBezTo>
                    <a:pt x="30408" y="31266"/>
                    <a:pt x="31814" y="32562"/>
                    <a:pt x="33727" y="32915"/>
                  </a:cubicBezTo>
                  <a:cubicBezTo>
                    <a:pt x="34086" y="32981"/>
                    <a:pt x="34438" y="33011"/>
                    <a:pt x="34784" y="33011"/>
                  </a:cubicBezTo>
                  <a:cubicBezTo>
                    <a:pt x="36278" y="33011"/>
                    <a:pt x="37660" y="32454"/>
                    <a:pt x="39082" y="31893"/>
                  </a:cubicBezTo>
                  <a:cubicBezTo>
                    <a:pt x="40069" y="31504"/>
                    <a:pt x="41141" y="31090"/>
                    <a:pt x="42223" y="31090"/>
                  </a:cubicBezTo>
                  <a:cubicBezTo>
                    <a:pt x="42321" y="31090"/>
                    <a:pt x="42419" y="31094"/>
                    <a:pt x="42517" y="31101"/>
                  </a:cubicBezTo>
                  <a:cubicBezTo>
                    <a:pt x="44067" y="31213"/>
                    <a:pt x="44741" y="32089"/>
                    <a:pt x="45380" y="33366"/>
                  </a:cubicBezTo>
                  <a:cubicBezTo>
                    <a:pt x="45386" y="33376"/>
                    <a:pt x="45393" y="33385"/>
                    <a:pt x="45401" y="33393"/>
                  </a:cubicBezTo>
                  <a:cubicBezTo>
                    <a:pt x="44912" y="34756"/>
                    <a:pt x="44021" y="35933"/>
                    <a:pt x="42930" y="36885"/>
                  </a:cubicBezTo>
                  <a:cubicBezTo>
                    <a:pt x="41885" y="37796"/>
                    <a:pt x="40602" y="38170"/>
                    <a:pt x="39527" y="38969"/>
                  </a:cubicBezTo>
                  <a:cubicBezTo>
                    <a:pt x="39497" y="38990"/>
                    <a:pt x="39474" y="39018"/>
                    <a:pt x="39457" y="39048"/>
                  </a:cubicBezTo>
                  <a:cubicBezTo>
                    <a:pt x="39259" y="39093"/>
                    <a:pt x="39106" y="39224"/>
                    <a:pt x="38910" y="39396"/>
                  </a:cubicBezTo>
                  <a:cubicBezTo>
                    <a:pt x="38300" y="39935"/>
                    <a:pt x="37798" y="39953"/>
                    <a:pt x="37052" y="40172"/>
                  </a:cubicBezTo>
                  <a:cubicBezTo>
                    <a:pt x="36452" y="40348"/>
                    <a:pt x="35647" y="40838"/>
                    <a:pt x="35434" y="41485"/>
                  </a:cubicBezTo>
                  <a:cubicBezTo>
                    <a:pt x="34724" y="41130"/>
                    <a:pt x="33911" y="40902"/>
                    <a:pt x="33142" y="40744"/>
                  </a:cubicBezTo>
                  <a:cubicBezTo>
                    <a:pt x="32986" y="40641"/>
                    <a:pt x="32832" y="40533"/>
                    <a:pt x="32697" y="40397"/>
                  </a:cubicBezTo>
                  <a:cubicBezTo>
                    <a:pt x="32340" y="40036"/>
                    <a:pt x="32537" y="39486"/>
                    <a:pt x="32277" y="39084"/>
                  </a:cubicBezTo>
                  <a:cubicBezTo>
                    <a:pt x="32255" y="39050"/>
                    <a:pt x="32218" y="39030"/>
                    <a:pt x="32180" y="39030"/>
                  </a:cubicBezTo>
                  <a:cubicBezTo>
                    <a:pt x="32154" y="39030"/>
                    <a:pt x="32127" y="39040"/>
                    <a:pt x="32106" y="39062"/>
                  </a:cubicBezTo>
                  <a:cubicBezTo>
                    <a:pt x="31734" y="39448"/>
                    <a:pt x="31818" y="40154"/>
                    <a:pt x="32113" y="40563"/>
                  </a:cubicBezTo>
                  <a:cubicBezTo>
                    <a:pt x="32011" y="40549"/>
                    <a:pt x="31909" y="40534"/>
                    <a:pt x="31813" y="40521"/>
                  </a:cubicBezTo>
                  <a:cubicBezTo>
                    <a:pt x="31641" y="40497"/>
                    <a:pt x="31470" y="40481"/>
                    <a:pt x="31298" y="40469"/>
                  </a:cubicBezTo>
                  <a:cubicBezTo>
                    <a:pt x="32071" y="39023"/>
                    <a:pt x="31731" y="37166"/>
                    <a:pt x="30544" y="35992"/>
                  </a:cubicBezTo>
                  <a:cubicBezTo>
                    <a:pt x="30713" y="35849"/>
                    <a:pt x="30878" y="35703"/>
                    <a:pt x="31087" y="35590"/>
                  </a:cubicBezTo>
                  <a:cubicBezTo>
                    <a:pt x="31593" y="35316"/>
                    <a:pt x="32214" y="35227"/>
                    <a:pt x="32779" y="35193"/>
                  </a:cubicBezTo>
                  <a:cubicBezTo>
                    <a:pt x="32888" y="35187"/>
                    <a:pt x="32997" y="35183"/>
                    <a:pt x="33106" y="35183"/>
                  </a:cubicBezTo>
                  <a:cubicBezTo>
                    <a:pt x="34114" y="35183"/>
                    <a:pt x="35093" y="35471"/>
                    <a:pt x="35741" y="36247"/>
                  </a:cubicBezTo>
                  <a:cubicBezTo>
                    <a:pt x="35520" y="36743"/>
                    <a:pt x="35476" y="37274"/>
                    <a:pt x="35820" y="37698"/>
                  </a:cubicBezTo>
                  <a:cubicBezTo>
                    <a:pt x="35846" y="37729"/>
                    <a:pt x="35879" y="37742"/>
                    <a:pt x="35913" y="37742"/>
                  </a:cubicBezTo>
                  <a:cubicBezTo>
                    <a:pt x="35967" y="37742"/>
                    <a:pt x="36023" y="37709"/>
                    <a:pt x="36054" y="37667"/>
                  </a:cubicBezTo>
                  <a:cubicBezTo>
                    <a:pt x="36496" y="37085"/>
                    <a:pt x="36450" y="36348"/>
                    <a:pt x="36996" y="35784"/>
                  </a:cubicBezTo>
                  <a:cubicBezTo>
                    <a:pt x="37716" y="35041"/>
                    <a:pt x="38572" y="35129"/>
                    <a:pt x="39512" y="35068"/>
                  </a:cubicBezTo>
                  <a:cubicBezTo>
                    <a:pt x="40553" y="35002"/>
                    <a:pt x="41350" y="34594"/>
                    <a:pt x="41958" y="33752"/>
                  </a:cubicBezTo>
                  <a:cubicBezTo>
                    <a:pt x="42002" y="33692"/>
                    <a:pt x="41941" y="33620"/>
                    <a:pt x="41877" y="33620"/>
                  </a:cubicBezTo>
                  <a:cubicBezTo>
                    <a:pt x="41863" y="33620"/>
                    <a:pt x="41849" y="33623"/>
                    <a:pt x="41835" y="33631"/>
                  </a:cubicBezTo>
                  <a:cubicBezTo>
                    <a:pt x="41157" y="34031"/>
                    <a:pt x="40520" y="34201"/>
                    <a:pt x="39841" y="34284"/>
                  </a:cubicBezTo>
                  <a:cubicBezTo>
                    <a:pt x="39901" y="34225"/>
                    <a:pt x="39956" y="34169"/>
                    <a:pt x="40003" y="34120"/>
                  </a:cubicBezTo>
                  <a:cubicBezTo>
                    <a:pt x="40352" y="33752"/>
                    <a:pt x="40686" y="33244"/>
                    <a:pt x="40561" y="32717"/>
                  </a:cubicBezTo>
                  <a:cubicBezTo>
                    <a:pt x="40548" y="32662"/>
                    <a:pt x="40498" y="32633"/>
                    <a:pt x="40448" y="32633"/>
                  </a:cubicBezTo>
                  <a:cubicBezTo>
                    <a:pt x="40409" y="32633"/>
                    <a:pt x="40370" y="32651"/>
                    <a:pt x="40349" y="32689"/>
                  </a:cubicBezTo>
                  <a:cubicBezTo>
                    <a:pt x="40081" y="33168"/>
                    <a:pt x="39880" y="33602"/>
                    <a:pt x="39421" y="33940"/>
                  </a:cubicBezTo>
                  <a:cubicBezTo>
                    <a:pt x="39220" y="34090"/>
                    <a:pt x="38924" y="34201"/>
                    <a:pt x="38702" y="34365"/>
                  </a:cubicBezTo>
                  <a:cubicBezTo>
                    <a:pt x="38647" y="34369"/>
                    <a:pt x="38594" y="34371"/>
                    <a:pt x="38538" y="34373"/>
                  </a:cubicBezTo>
                  <a:cubicBezTo>
                    <a:pt x="37893" y="34400"/>
                    <a:pt x="37300" y="34571"/>
                    <a:pt x="36776" y="34963"/>
                  </a:cubicBezTo>
                  <a:cubicBezTo>
                    <a:pt x="36519" y="35154"/>
                    <a:pt x="36244" y="35436"/>
                    <a:pt x="36020" y="35757"/>
                  </a:cubicBezTo>
                  <a:cubicBezTo>
                    <a:pt x="35526" y="34826"/>
                    <a:pt x="34140" y="34378"/>
                    <a:pt x="32804" y="34378"/>
                  </a:cubicBezTo>
                  <a:cubicBezTo>
                    <a:pt x="32149" y="34378"/>
                    <a:pt x="31507" y="34486"/>
                    <a:pt x="30987" y="34696"/>
                  </a:cubicBezTo>
                  <a:cubicBezTo>
                    <a:pt x="30865" y="33529"/>
                    <a:pt x="30025" y="32541"/>
                    <a:pt x="28901" y="32055"/>
                  </a:cubicBezTo>
                  <a:cubicBezTo>
                    <a:pt x="28286" y="31790"/>
                    <a:pt x="27642" y="31679"/>
                    <a:pt x="26994" y="31679"/>
                  </a:cubicBezTo>
                  <a:cubicBezTo>
                    <a:pt x="25986" y="31679"/>
                    <a:pt x="24968" y="31947"/>
                    <a:pt x="24031" y="32313"/>
                  </a:cubicBezTo>
                  <a:cubicBezTo>
                    <a:pt x="22977" y="32725"/>
                    <a:pt x="22140" y="33115"/>
                    <a:pt x="21076" y="33115"/>
                  </a:cubicBezTo>
                  <a:cubicBezTo>
                    <a:pt x="20850" y="33115"/>
                    <a:pt x="20614" y="33097"/>
                    <a:pt x="20364" y="33059"/>
                  </a:cubicBezTo>
                  <a:cubicBezTo>
                    <a:pt x="19842" y="32978"/>
                    <a:pt x="19349" y="32898"/>
                    <a:pt x="18838" y="32898"/>
                  </a:cubicBezTo>
                  <a:cubicBezTo>
                    <a:pt x="18644" y="32898"/>
                    <a:pt x="18448" y="32910"/>
                    <a:pt x="18246" y="32937"/>
                  </a:cubicBezTo>
                  <a:cubicBezTo>
                    <a:pt x="17348" y="33059"/>
                    <a:pt x="16494" y="33404"/>
                    <a:pt x="15763" y="33939"/>
                  </a:cubicBezTo>
                  <a:cubicBezTo>
                    <a:pt x="15075" y="32948"/>
                    <a:pt x="14045" y="32227"/>
                    <a:pt x="13351" y="31224"/>
                  </a:cubicBezTo>
                  <a:cubicBezTo>
                    <a:pt x="13277" y="30990"/>
                    <a:pt x="13182" y="30777"/>
                    <a:pt x="13074" y="30601"/>
                  </a:cubicBezTo>
                  <a:cubicBezTo>
                    <a:pt x="13011" y="30502"/>
                    <a:pt x="12940" y="30409"/>
                    <a:pt x="12864" y="30320"/>
                  </a:cubicBezTo>
                  <a:cubicBezTo>
                    <a:pt x="12451" y="29298"/>
                    <a:pt x="12496" y="28315"/>
                    <a:pt x="12978" y="27252"/>
                  </a:cubicBezTo>
                  <a:cubicBezTo>
                    <a:pt x="13204" y="26754"/>
                    <a:pt x="13451" y="26296"/>
                    <a:pt x="13602" y="25779"/>
                  </a:cubicBezTo>
                  <a:cubicBezTo>
                    <a:pt x="13603" y="25779"/>
                    <a:pt x="13604" y="25780"/>
                    <a:pt x="13605" y="25780"/>
                  </a:cubicBezTo>
                  <a:cubicBezTo>
                    <a:pt x="13616" y="25783"/>
                    <a:pt x="13628" y="25784"/>
                    <a:pt x="13641" y="25784"/>
                  </a:cubicBezTo>
                  <a:cubicBezTo>
                    <a:pt x="13724" y="25784"/>
                    <a:pt x="13817" y="25719"/>
                    <a:pt x="13806" y="25627"/>
                  </a:cubicBezTo>
                  <a:cubicBezTo>
                    <a:pt x="13714" y="24872"/>
                    <a:pt x="12952" y="24245"/>
                    <a:pt x="12618" y="23555"/>
                  </a:cubicBezTo>
                  <a:cubicBezTo>
                    <a:pt x="12473" y="23256"/>
                    <a:pt x="12379" y="22893"/>
                    <a:pt x="12278" y="22532"/>
                  </a:cubicBezTo>
                  <a:cubicBezTo>
                    <a:pt x="12340" y="22288"/>
                    <a:pt x="12358" y="22035"/>
                    <a:pt x="12331" y="21784"/>
                  </a:cubicBezTo>
                  <a:cubicBezTo>
                    <a:pt x="12284" y="21384"/>
                    <a:pt x="12059" y="20968"/>
                    <a:pt x="11742" y="20638"/>
                  </a:cubicBezTo>
                  <a:cubicBezTo>
                    <a:pt x="12025" y="20303"/>
                    <a:pt x="12216" y="19870"/>
                    <a:pt x="12372" y="19483"/>
                  </a:cubicBezTo>
                  <a:cubicBezTo>
                    <a:pt x="12466" y="19250"/>
                    <a:pt x="12597" y="18943"/>
                    <a:pt x="12656" y="18640"/>
                  </a:cubicBezTo>
                  <a:close/>
                  <a:moveTo>
                    <a:pt x="39501" y="39565"/>
                  </a:moveTo>
                  <a:lnTo>
                    <a:pt x="39501" y="39566"/>
                  </a:lnTo>
                  <a:cubicBezTo>
                    <a:pt x="39359" y="40075"/>
                    <a:pt x="39394" y="40599"/>
                    <a:pt x="39555" y="41097"/>
                  </a:cubicBezTo>
                  <a:cubicBezTo>
                    <a:pt x="39044" y="41303"/>
                    <a:pt x="38554" y="41714"/>
                    <a:pt x="38043" y="41894"/>
                  </a:cubicBezTo>
                  <a:cubicBezTo>
                    <a:pt x="37561" y="42065"/>
                    <a:pt x="37037" y="42113"/>
                    <a:pt x="36552" y="42268"/>
                  </a:cubicBezTo>
                  <a:cubicBezTo>
                    <a:pt x="36386" y="42105"/>
                    <a:pt x="36204" y="41957"/>
                    <a:pt x="36011" y="41826"/>
                  </a:cubicBezTo>
                  <a:cubicBezTo>
                    <a:pt x="36164" y="41650"/>
                    <a:pt x="36298" y="41455"/>
                    <a:pt x="36475" y="41291"/>
                  </a:cubicBezTo>
                  <a:cubicBezTo>
                    <a:pt x="36895" y="40904"/>
                    <a:pt x="37419" y="40793"/>
                    <a:pt x="37951" y="40648"/>
                  </a:cubicBezTo>
                  <a:cubicBezTo>
                    <a:pt x="38273" y="40559"/>
                    <a:pt x="38593" y="40458"/>
                    <a:pt x="38864" y="40258"/>
                  </a:cubicBezTo>
                  <a:cubicBezTo>
                    <a:pt x="39126" y="40067"/>
                    <a:pt x="39289" y="39795"/>
                    <a:pt x="39501" y="39565"/>
                  </a:cubicBezTo>
                  <a:close/>
                  <a:moveTo>
                    <a:pt x="46515" y="34309"/>
                  </a:moveTo>
                  <a:cubicBezTo>
                    <a:pt x="46590" y="34309"/>
                    <a:pt x="46664" y="34313"/>
                    <a:pt x="46739" y="34322"/>
                  </a:cubicBezTo>
                  <a:cubicBezTo>
                    <a:pt x="46990" y="34352"/>
                    <a:pt x="47191" y="34437"/>
                    <a:pt x="47382" y="34543"/>
                  </a:cubicBezTo>
                  <a:cubicBezTo>
                    <a:pt x="47424" y="34923"/>
                    <a:pt x="47506" y="35299"/>
                    <a:pt x="47626" y="35662"/>
                  </a:cubicBezTo>
                  <a:cubicBezTo>
                    <a:pt x="47804" y="36200"/>
                    <a:pt x="48080" y="36747"/>
                    <a:pt x="48477" y="37154"/>
                  </a:cubicBezTo>
                  <a:cubicBezTo>
                    <a:pt x="47680" y="37790"/>
                    <a:pt x="46963" y="38465"/>
                    <a:pt x="45967" y="38865"/>
                  </a:cubicBezTo>
                  <a:lnTo>
                    <a:pt x="45967" y="38866"/>
                  </a:lnTo>
                  <a:cubicBezTo>
                    <a:pt x="44917" y="39288"/>
                    <a:pt x="43702" y="39136"/>
                    <a:pt x="42717" y="39607"/>
                  </a:cubicBezTo>
                  <a:cubicBezTo>
                    <a:pt x="42619" y="39655"/>
                    <a:pt x="42635" y="39796"/>
                    <a:pt x="42717" y="39848"/>
                  </a:cubicBezTo>
                  <a:cubicBezTo>
                    <a:pt x="43027" y="40040"/>
                    <a:pt x="43401" y="40115"/>
                    <a:pt x="43796" y="40115"/>
                  </a:cubicBezTo>
                  <a:cubicBezTo>
                    <a:pt x="44650" y="40115"/>
                    <a:pt x="45608" y="39764"/>
                    <a:pt x="46266" y="39468"/>
                  </a:cubicBezTo>
                  <a:cubicBezTo>
                    <a:pt x="46443" y="39388"/>
                    <a:pt x="46624" y="39299"/>
                    <a:pt x="46805" y="39201"/>
                  </a:cubicBezTo>
                  <a:cubicBezTo>
                    <a:pt x="46975" y="39238"/>
                    <a:pt x="47150" y="39258"/>
                    <a:pt x="47321" y="39287"/>
                  </a:cubicBezTo>
                  <a:cubicBezTo>
                    <a:pt x="47415" y="39304"/>
                    <a:pt x="47508" y="39327"/>
                    <a:pt x="47601" y="39351"/>
                  </a:cubicBezTo>
                  <a:cubicBezTo>
                    <a:pt x="47574" y="39504"/>
                    <a:pt x="47554" y="39648"/>
                    <a:pt x="47541" y="39775"/>
                  </a:cubicBezTo>
                  <a:cubicBezTo>
                    <a:pt x="47465" y="40463"/>
                    <a:pt x="47524" y="41419"/>
                    <a:pt x="47892" y="42120"/>
                  </a:cubicBezTo>
                  <a:cubicBezTo>
                    <a:pt x="47622" y="42264"/>
                    <a:pt x="47384" y="42491"/>
                    <a:pt x="47207" y="42765"/>
                  </a:cubicBezTo>
                  <a:cubicBezTo>
                    <a:pt x="46777" y="42837"/>
                    <a:pt x="46378" y="43005"/>
                    <a:pt x="45923" y="43104"/>
                  </a:cubicBezTo>
                  <a:cubicBezTo>
                    <a:pt x="45344" y="43231"/>
                    <a:pt x="44725" y="43318"/>
                    <a:pt x="44111" y="43318"/>
                  </a:cubicBezTo>
                  <a:cubicBezTo>
                    <a:pt x="43701" y="43318"/>
                    <a:pt x="43294" y="43279"/>
                    <a:pt x="42902" y="43188"/>
                  </a:cubicBezTo>
                  <a:cubicBezTo>
                    <a:pt x="40951" y="42736"/>
                    <a:pt x="39938" y="41316"/>
                    <a:pt x="39900" y="39428"/>
                  </a:cubicBezTo>
                  <a:cubicBezTo>
                    <a:pt x="41234" y="39226"/>
                    <a:pt x="42583" y="38114"/>
                    <a:pt x="43520" y="37224"/>
                  </a:cubicBezTo>
                  <a:cubicBezTo>
                    <a:pt x="44270" y="36513"/>
                    <a:pt x="45246" y="35477"/>
                    <a:pt x="45623" y="34381"/>
                  </a:cubicBezTo>
                  <a:cubicBezTo>
                    <a:pt x="45921" y="34368"/>
                    <a:pt x="46218" y="34309"/>
                    <a:pt x="46515" y="34309"/>
                  </a:cubicBezTo>
                  <a:close/>
                  <a:moveTo>
                    <a:pt x="26825" y="32532"/>
                  </a:moveTo>
                  <a:cubicBezTo>
                    <a:pt x="28483" y="32532"/>
                    <a:pt x="29936" y="33369"/>
                    <a:pt x="30235" y="35164"/>
                  </a:cubicBezTo>
                  <a:cubicBezTo>
                    <a:pt x="30126" y="35266"/>
                    <a:pt x="30034" y="35385"/>
                    <a:pt x="29962" y="35517"/>
                  </a:cubicBezTo>
                  <a:cubicBezTo>
                    <a:pt x="29202" y="35000"/>
                    <a:pt x="27925" y="34358"/>
                    <a:pt x="26975" y="34358"/>
                  </a:cubicBezTo>
                  <a:cubicBezTo>
                    <a:pt x="26509" y="34358"/>
                    <a:pt x="26122" y="34512"/>
                    <a:pt x="25913" y="34911"/>
                  </a:cubicBezTo>
                  <a:cubicBezTo>
                    <a:pt x="25857" y="35020"/>
                    <a:pt x="25930" y="35120"/>
                    <a:pt x="26041" y="35135"/>
                  </a:cubicBezTo>
                  <a:cubicBezTo>
                    <a:pt x="27218" y="35284"/>
                    <a:pt x="28475" y="35496"/>
                    <a:pt x="29486" y="36166"/>
                  </a:cubicBezTo>
                  <a:cubicBezTo>
                    <a:pt x="31036" y="37196"/>
                    <a:pt x="31274" y="38858"/>
                    <a:pt x="30717" y="40455"/>
                  </a:cubicBezTo>
                  <a:cubicBezTo>
                    <a:pt x="28591" y="40477"/>
                    <a:pt x="26565" y="41399"/>
                    <a:pt x="25031" y="42934"/>
                  </a:cubicBezTo>
                  <a:cubicBezTo>
                    <a:pt x="24692" y="43275"/>
                    <a:pt x="24413" y="43663"/>
                    <a:pt x="24182" y="44081"/>
                  </a:cubicBezTo>
                  <a:cubicBezTo>
                    <a:pt x="23939" y="44141"/>
                    <a:pt x="23699" y="44168"/>
                    <a:pt x="23462" y="44168"/>
                  </a:cubicBezTo>
                  <a:cubicBezTo>
                    <a:pt x="21352" y="44168"/>
                    <a:pt x="19503" y="41971"/>
                    <a:pt x="18131" y="40682"/>
                  </a:cubicBezTo>
                  <a:lnTo>
                    <a:pt x="18131" y="40681"/>
                  </a:lnTo>
                  <a:cubicBezTo>
                    <a:pt x="17401" y="39997"/>
                    <a:pt x="16209" y="39015"/>
                    <a:pt x="15102" y="39015"/>
                  </a:cubicBezTo>
                  <a:cubicBezTo>
                    <a:pt x="15077" y="39015"/>
                    <a:pt x="15051" y="39016"/>
                    <a:pt x="15025" y="39017"/>
                  </a:cubicBezTo>
                  <a:cubicBezTo>
                    <a:pt x="15047" y="38948"/>
                    <a:pt x="15073" y="38884"/>
                    <a:pt x="15091" y="38813"/>
                  </a:cubicBezTo>
                  <a:cubicBezTo>
                    <a:pt x="15214" y="38302"/>
                    <a:pt x="15311" y="37729"/>
                    <a:pt x="15345" y="37153"/>
                  </a:cubicBezTo>
                  <a:cubicBezTo>
                    <a:pt x="16008" y="37130"/>
                    <a:pt x="16651" y="37080"/>
                    <a:pt x="17295" y="37080"/>
                  </a:cubicBezTo>
                  <a:cubicBezTo>
                    <a:pt x="17967" y="37080"/>
                    <a:pt x="18642" y="37134"/>
                    <a:pt x="19344" y="37327"/>
                  </a:cubicBezTo>
                  <a:cubicBezTo>
                    <a:pt x="21031" y="37790"/>
                    <a:pt x="22180" y="38916"/>
                    <a:pt x="23703" y="39660"/>
                  </a:cubicBezTo>
                  <a:cubicBezTo>
                    <a:pt x="24192" y="39899"/>
                    <a:pt x="24676" y="40005"/>
                    <a:pt x="25147" y="40005"/>
                  </a:cubicBezTo>
                  <a:cubicBezTo>
                    <a:pt x="26697" y="40005"/>
                    <a:pt x="28093" y="38848"/>
                    <a:pt x="28964" y="37459"/>
                  </a:cubicBezTo>
                  <a:cubicBezTo>
                    <a:pt x="29051" y="37320"/>
                    <a:pt x="28928" y="37181"/>
                    <a:pt x="28793" y="37181"/>
                  </a:cubicBezTo>
                  <a:cubicBezTo>
                    <a:pt x="28763" y="37181"/>
                    <a:pt x="28734" y="37187"/>
                    <a:pt x="28705" y="37202"/>
                  </a:cubicBezTo>
                  <a:cubicBezTo>
                    <a:pt x="27494" y="37815"/>
                    <a:pt x="26582" y="39293"/>
                    <a:pt x="25176" y="39293"/>
                  </a:cubicBezTo>
                  <a:cubicBezTo>
                    <a:pt x="24985" y="39293"/>
                    <a:pt x="24784" y="39265"/>
                    <a:pt x="24572" y="39205"/>
                  </a:cubicBezTo>
                  <a:cubicBezTo>
                    <a:pt x="23228" y="38819"/>
                    <a:pt x="22184" y="37652"/>
                    <a:pt x="20897" y="37101"/>
                  </a:cubicBezTo>
                  <a:cubicBezTo>
                    <a:pt x="19865" y="36658"/>
                    <a:pt x="18581" y="36348"/>
                    <a:pt x="17336" y="36348"/>
                  </a:cubicBezTo>
                  <a:cubicBezTo>
                    <a:pt x="16647" y="36348"/>
                    <a:pt x="15970" y="36443"/>
                    <a:pt x="15355" y="36663"/>
                  </a:cubicBezTo>
                  <a:cubicBezTo>
                    <a:pt x="15348" y="36178"/>
                    <a:pt x="15283" y="35705"/>
                    <a:pt x="15139" y="35268"/>
                  </a:cubicBezTo>
                  <a:cubicBezTo>
                    <a:pt x="16076" y="34365"/>
                    <a:pt x="17194" y="33742"/>
                    <a:pt x="18544" y="33668"/>
                  </a:cubicBezTo>
                  <a:cubicBezTo>
                    <a:pt x="18611" y="33664"/>
                    <a:pt x="18677" y="33663"/>
                    <a:pt x="18743" y="33663"/>
                  </a:cubicBezTo>
                  <a:cubicBezTo>
                    <a:pt x="19649" y="33663"/>
                    <a:pt x="20527" y="33986"/>
                    <a:pt x="21427" y="33986"/>
                  </a:cubicBezTo>
                  <a:cubicBezTo>
                    <a:pt x="21625" y="33986"/>
                    <a:pt x="21824" y="33970"/>
                    <a:pt x="22024" y="33932"/>
                  </a:cubicBezTo>
                  <a:cubicBezTo>
                    <a:pt x="23297" y="33691"/>
                    <a:pt x="24417" y="32934"/>
                    <a:pt x="25688" y="32657"/>
                  </a:cubicBezTo>
                  <a:cubicBezTo>
                    <a:pt x="26070" y="32574"/>
                    <a:pt x="26453" y="32532"/>
                    <a:pt x="26825" y="32532"/>
                  </a:cubicBezTo>
                  <a:close/>
                  <a:moveTo>
                    <a:pt x="39732" y="41536"/>
                  </a:moveTo>
                  <a:cubicBezTo>
                    <a:pt x="40123" y="42344"/>
                    <a:pt x="40822" y="43040"/>
                    <a:pt x="41579" y="43418"/>
                  </a:cubicBezTo>
                  <a:cubicBezTo>
                    <a:pt x="42104" y="43678"/>
                    <a:pt x="42827" y="43871"/>
                    <a:pt x="43603" y="43961"/>
                  </a:cubicBezTo>
                  <a:cubicBezTo>
                    <a:pt x="43470" y="44186"/>
                    <a:pt x="43323" y="44398"/>
                    <a:pt x="43114" y="44580"/>
                  </a:cubicBezTo>
                  <a:cubicBezTo>
                    <a:pt x="42994" y="44685"/>
                    <a:pt x="42862" y="44770"/>
                    <a:pt x="42728" y="44853"/>
                  </a:cubicBezTo>
                  <a:cubicBezTo>
                    <a:pt x="41977" y="44853"/>
                    <a:pt x="41228" y="45044"/>
                    <a:pt x="40737" y="45410"/>
                  </a:cubicBezTo>
                  <a:cubicBezTo>
                    <a:pt x="40421" y="44827"/>
                    <a:pt x="39791" y="44339"/>
                    <a:pt x="39295" y="43987"/>
                  </a:cubicBezTo>
                  <a:cubicBezTo>
                    <a:pt x="38672" y="43546"/>
                    <a:pt x="37933" y="43234"/>
                    <a:pt x="37172" y="43142"/>
                  </a:cubicBezTo>
                  <a:cubicBezTo>
                    <a:pt x="37101" y="42986"/>
                    <a:pt x="37014" y="42836"/>
                    <a:pt x="36914" y="42696"/>
                  </a:cubicBezTo>
                  <a:lnTo>
                    <a:pt x="36914" y="42696"/>
                  </a:lnTo>
                  <a:cubicBezTo>
                    <a:pt x="36921" y="42696"/>
                    <a:pt x="36927" y="42696"/>
                    <a:pt x="36934" y="42696"/>
                  </a:cubicBezTo>
                  <a:cubicBezTo>
                    <a:pt x="37440" y="42696"/>
                    <a:pt x="37966" y="42524"/>
                    <a:pt x="38412" y="42339"/>
                  </a:cubicBezTo>
                  <a:cubicBezTo>
                    <a:pt x="38828" y="42166"/>
                    <a:pt x="39389" y="41912"/>
                    <a:pt x="39732" y="41536"/>
                  </a:cubicBezTo>
                  <a:close/>
                  <a:moveTo>
                    <a:pt x="46877" y="43594"/>
                  </a:moveTo>
                  <a:lnTo>
                    <a:pt x="46877" y="43594"/>
                  </a:lnTo>
                  <a:cubicBezTo>
                    <a:pt x="46863" y="43675"/>
                    <a:pt x="46852" y="43758"/>
                    <a:pt x="46848" y="43840"/>
                  </a:cubicBezTo>
                  <a:cubicBezTo>
                    <a:pt x="46832" y="43840"/>
                    <a:pt x="46817" y="43840"/>
                    <a:pt x="46801" y="43840"/>
                  </a:cubicBezTo>
                  <a:cubicBezTo>
                    <a:pt x="46348" y="43840"/>
                    <a:pt x="45858" y="44044"/>
                    <a:pt x="45533" y="44302"/>
                  </a:cubicBezTo>
                  <a:cubicBezTo>
                    <a:pt x="45201" y="44565"/>
                    <a:pt x="44874" y="44981"/>
                    <a:pt x="44713" y="45426"/>
                  </a:cubicBezTo>
                  <a:cubicBezTo>
                    <a:pt x="44393" y="45176"/>
                    <a:pt x="43971" y="45010"/>
                    <a:pt x="43512" y="44923"/>
                  </a:cubicBezTo>
                  <a:cubicBezTo>
                    <a:pt x="43770" y="44657"/>
                    <a:pt x="43969" y="44327"/>
                    <a:pt x="44059" y="44000"/>
                  </a:cubicBezTo>
                  <a:cubicBezTo>
                    <a:pt x="44228" y="44011"/>
                    <a:pt x="44399" y="44016"/>
                    <a:pt x="44569" y="44016"/>
                  </a:cubicBezTo>
                  <a:cubicBezTo>
                    <a:pt x="45394" y="44016"/>
                    <a:pt x="46215" y="43890"/>
                    <a:pt x="46877" y="43594"/>
                  </a:cubicBezTo>
                  <a:close/>
                  <a:moveTo>
                    <a:pt x="7168" y="14778"/>
                  </a:moveTo>
                  <a:cubicBezTo>
                    <a:pt x="7334" y="15084"/>
                    <a:pt x="7538" y="15358"/>
                    <a:pt x="7750" y="15574"/>
                  </a:cubicBezTo>
                  <a:cubicBezTo>
                    <a:pt x="8204" y="16031"/>
                    <a:pt x="9190" y="16641"/>
                    <a:pt x="10000" y="16641"/>
                  </a:cubicBezTo>
                  <a:cubicBezTo>
                    <a:pt x="10210" y="16641"/>
                    <a:pt x="10409" y="16600"/>
                    <a:pt x="10583" y="16504"/>
                  </a:cubicBezTo>
                  <a:cubicBezTo>
                    <a:pt x="10914" y="17114"/>
                    <a:pt x="11395" y="17667"/>
                    <a:pt x="11913" y="18104"/>
                  </a:cubicBezTo>
                  <a:cubicBezTo>
                    <a:pt x="11780" y="18410"/>
                    <a:pt x="11772" y="18786"/>
                    <a:pt x="11684" y="19112"/>
                  </a:cubicBezTo>
                  <a:cubicBezTo>
                    <a:pt x="11576" y="19514"/>
                    <a:pt x="11397" y="19870"/>
                    <a:pt x="11221" y="20232"/>
                  </a:cubicBezTo>
                  <a:cubicBezTo>
                    <a:pt x="10967" y="20089"/>
                    <a:pt x="10691" y="20002"/>
                    <a:pt x="10413" y="20002"/>
                  </a:cubicBezTo>
                  <a:cubicBezTo>
                    <a:pt x="10256" y="20002"/>
                    <a:pt x="10098" y="20030"/>
                    <a:pt x="9943" y="20092"/>
                  </a:cubicBezTo>
                  <a:cubicBezTo>
                    <a:pt x="9622" y="20220"/>
                    <a:pt x="9465" y="20710"/>
                    <a:pt x="9838" y="20900"/>
                  </a:cubicBezTo>
                  <a:cubicBezTo>
                    <a:pt x="10480" y="21226"/>
                    <a:pt x="11329" y="21215"/>
                    <a:pt x="11376" y="22154"/>
                  </a:cubicBezTo>
                  <a:cubicBezTo>
                    <a:pt x="11414" y="22908"/>
                    <a:pt x="10943" y="23398"/>
                    <a:pt x="10542" y="23945"/>
                  </a:cubicBezTo>
                  <a:cubicBezTo>
                    <a:pt x="10327" y="23807"/>
                    <a:pt x="10095" y="23698"/>
                    <a:pt x="9854" y="23616"/>
                  </a:cubicBezTo>
                  <a:cubicBezTo>
                    <a:pt x="9804" y="23599"/>
                    <a:pt x="9753" y="23592"/>
                    <a:pt x="9705" y="23592"/>
                  </a:cubicBezTo>
                  <a:cubicBezTo>
                    <a:pt x="9465" y="23592"/>
                    <a:pt x="9262" y="23780"/>
                    <a:pt x="9177" y="24001"/>
                  </a:cubicBezTo>
                  <a:cubicBezTo>
                    <a:pt x="9162" y="24041"/>
                    <a:pt x="9163" y="24105"/>
                    <a:pt x="9157" y="24147"/>
                  </a:cubicBezTo>
                  <a:cubicBezTo>
                    <a:pt x="9128" y="24406"/>
                    <a:pt x="9353" y="24592"/>
                    <a:pt x="9561" y="24678"/>
                  </a:cubicBezTo>
                  <a:cubicBezTo>
                    <a:pt x="10247" y="24958"/>
                    <a:pt x="10816" y="25471"/>
                    <a:pt x="10979" y="26220"/>
                  </a:cubicBezTo>
                  <a:cubicBezTo>
                    <a:pt x="11119" y="26851"/>
                    <a:pt x="10926" y="27349"/>
                    <a:pt x="10675" y="27864"/>
                  </a:cubicBezTo>
                  <a:cubicBezTo>
                    <a:pt x="10380" y="27731"/>
                    <a:pt x="10068" y="27655"/>
                    <a:pt x="9763" y="27655"/>
                  </a:cubicBezTo>
                  <a:cubicBezTo>
                    <a:pt x="9521" y="27655"/>
                    <a:pt x="9283" y="27702"/>
                    <a:pt x="9059" y="27807"/>
                  </a:cubicBezTo>
                  <a:cubicBezTo>
                    <a:pt x="8704" y="27973"/>
                    <a:pt x="8861" y="28451"/>
                    <a:pt x="9158" y="28565"/>
                  </a:cubicBezTo>
                  <a:cubicBezTo>
                    <a:pt x="9744" y="28787"/>
                    <a:pt x="10335" y="28863"/>
                    <a:pt x="10850" y="29255"/>
                  </a:cubicBezTo>
                  <a:cubicBezTo>
                    <a:pt x="10888" y="29284"/>
                    <a:pt x="10921" y="29315"/>
                    <a:pt x="10957" y="29345"/>
                  </a:cubicBezTo>
                  <a:cubicBezTo>
                    <a:pt x="10948" y="29345"/>
                    <a:pt x="10940" y="29345"/>
                    <a:pt x="10932" y="29345"/>
                  </a:cubicBezTo>
                  <a:cubicBezTo>
                    <a:pt x="10605" y="29345"/>
                    <a:pt x="10286" y="29433"/>
                    <a:pt x="10010" y="29646"/>
                  </a:cubicBezTo>
                  <a:cubicBezTo>
                    <a:pt x="9650" y="29924"/>
                    <a:pt x="9767" y="30451"/>
                    <a:pt x="10239" y="30494"/>
                  </a:cubicBezTo>
                  <a:cubicBezTo>
                    <a:pt x="11078" y="30574"/>
                    <a:pt x="11834" y="30622"/>
                    <a:pt x="12320" y="31422"/>
                  </a:cubicBezTo>
                  <a:cubicBezTo>
                    <a:pt x="12645" y="31960"/>
                    <a:pt x="12602" y="32499"/>
                    <a:pt x="12600" y="33045"/>
                  </a:cubicBezTo>
                  <a:cubicBezTo>
                    <a:pt x="12392" y="32997"/>
                    <a:pt x="12183" y="32971"/>
                    <a:pt x="11977" y="32971"/>
                  </a:cubicBezTo>
                  <a:cubicBezTo>
                    <a:pt x="11287" y="32971"/>
                    <a:pt x="10639" y="33262"/>
                    <a:pt x="10212" y="33973"/>
                  </a:cubicBezTo>
                  <a:cubicBezTo>
                    <a:pt x="10125" y="34116"/>
                    <a:pt x="10231" y="34324"/>
                    <a:pt x="10403" y="34324"/>
                  </a:cubicBezTo>
                  <a:cubicBezTo>
                    <a:pt x="10406" y="34324"/>
                    <a:pt x="10410" y="34324"/>
                    <a:pt x="10413" y="34324"/>
                  </a:cubicBezTo>
                  <a:cubicBezTo>
                    <a:pt x="10956" y="34296"/>
                    <a:pt x="11502" y="34181"/>
                    <a:pt x="12034" y="34181"/>
                  </a:cubicBezTo>
                  <a:cubicBezTo>
                    <a:pt x="12466" y="34181"/>
                    <a:pt x="12889" y="34257"/>
                    <a:pt x="13292" y="34518"/>
                  </a:cubicBezTo>
                  <a:cubicBezTo>
                    <a:pt x="14305" y="35173"/>
                    <a:pt x="14389" y="36325"/>
                    <a:pt x="14354" y="37420"/>
                  </a:cubicBezTo>
                  <a:cubicBezTo>
                    <a:pt x="14317" y="38602"/>
                    <a:pt x="14031" y="39349"/>
                    <a:pt x="13361" y="40301"/>
                  </a:cubicBezTo>
                  <a:cubicBezTo>
                    <a:pt x="13204" y="40527"/>
                    <a:pt x="13087" y="40696"/>
                    <a:pt x="13005" y="40875"/>
                  </a:cubicBezTo>
                  <a:cubicBezTo>
                    <a:pt x="12980" y="40864"/>
                    <a:pt x="12956" y="40859"/>
                    <a:pt x="12931" y="40859"/>
                  </a:cubicBezTo>
                  <a:cubicBezTo>
                    <a:pt x="12885" y="40859"/>
                    <a:pt x="12839" y="40877"/>
                    <a:pt x="12795" y="40911"/>
                  </a:cubicBezTo>
                  <a:lnTo>
                    <a:pt x="12609" y="41057"/>
                  </a:lnTo>
                  <a:cubicBezTo>
                    <a:pt x="12478" y="41158"/>
                    <a:pt x="12474" y="41340"/>
                    <a:pt x="12495" y="41487"/>
                  </a:cubicBezTo>
                  <a:cubicBezTo>
                    <a:pt x="12754" y="43214"/>
                    <a:pt x="15615" y="44465"/>
                    <a:pt x="15525" y="46264"/>
                  </a:cubicBezTo>
                  <a:cubicBezTo>
                    <a:pt x="15439" y="46276"/>
                    <a:pt x="15354" y="46319"/>
                    <a:pt x="15279" y="46408"/>
                  </a:cubicBezTo>
                  <a:cubicBezTo>
                    <a:pt x="15082" y="46642"/>
                    <a:pt x="14910" y="46741"/>
                    <a:pt x="14760" y="46741"/>
                  </a:cubicBezTo>
                  <a:cubicBezTo>
                    <a:pt x="13995" y="46741"/>
                    <a:pt x="13790" y="44166"/>
                    <a:pt x="13619" y="43726"/>
                  </a:cubicBezTo>
                  <a:cubicBezTo>
                    <a:pt x="13379" y="43109"/>
                    <a:pt x="12888" y="42473"/>
                    <a:pt x="12211" y="42400"/>
                  </a:cubicBezTo>
                  <a:cubicBezTo>
                    <a:pt x="12161" y="42328"/>
                    <a:pt x="12075" y="42283"/>
                    <a:pt x="11992" y="42283"/>
                  </a:cubicBezTo>
                  <a:cubicBezTo>
                    <a:pt x="11918" y="42283"/>
                    <a:pt x="11845" y="42319"/>
                    <a:pt x="11802" y="42402"/>
                  </a:cubicBezTo>
                  <a:cubicBezTo>
                    <a:pt x="10881" y="44189"/>
                    <a:pt x="9411" y="44713"/>
                    <a:pt x="7472" y="44842"/>
                  </a:cubicBezTo>
                  <a:cubicBezTo>
                    <a:pt x="7350" y="44851"/>
                    <a:pt x="7230" y="44855"/>
                    <a:pt x="7114" y="44855"/>
                  </a:cubicBezTo>
                  <a:cubicBezTo>
                    <a:pt x="5301" y="44855"/>
                    <a:pt x="4170" y="43880"/>
                    <a:pt x="2998" y="42502"/>
                  </a:cubicBezTo>
                  <a:cubicBezTo>
                    <a:pt x="1829" y="41130"/>
                    <a:pt x="917" y="39269"/>
                    <a:pt x="1850" y="37513"/>
                  </a:cubicBezTo>
                  <a:cubicBezTo>
                    <a:pt x="2603" y="36100"/>
                    <a:pt x="3993" y="35758"/>
                    <a:pt x="5074" y="34759"/>
                  </a:cubicBezTo>
                  <a:cubicBezTo>
                    <a:pt x="5279" y="34570"/>
                    <a:pt x="5120" y="34208"/>
                    <a:pt x="4849" y="34208"/>
                  </a:cubicBezTo>
                  <a:cubicBezTo>
                    <a:pt x="4848" y="34208"/>
                    <a:pt x="4847" y="34208"/>
                    <a:pt x="4845" y="34208"/>
                  </a:cubicBezTo>
                  <a:cubicBezTo>
                    <a:pt x="3887" y="34224"/>
                    <a:pt x="2902" y="34830"/>
                    <a:pt x="2125" y="35619"/>
                  </a:cubicBezTo>
                  <a:cubicBezTo>
                    <a:pt x="1631" y="34587"/>
                    <a:pt x="1518" y="33406"/>
                    <a:pt x="2327" y="32460"/>
                  </a:cubicBezTo>
                  <a:cubicBezTo>
                    <a:pt x="2683" y="32045"/>
                    <a:pt x="3137" y="31764"/>
                    <a:pt x="3653" y="31595"/>
                  </a:cubicBezTo>
                  <a:cubicBezTo>
                    <a:pt x="4048" y="31465"/>
                    <a:pt x="4173" y="31477"/>
                    <a:pt x="4417" y="31155"/>
                  </a:cubicBezTo>
                  <a:cubicBezTo>
                    <a:pt x="4473" y="31080"/>
                    <a:pt x="4447" y="30951"/>
                    <a:pt x="4383" y="30890"/>
                  </a:cubicBezTo>
                  <a:cubicBezTo>
                    <a:pt x="4189" y="30706"/>
                    <a:pt x="3961" y="30629"/>
                    <a:pt x="3717" y="30629"/>
                  </a:cubicBezTo>
                  <a:cubicBezTo>
                    <a:pt x="3190" y="30629"/>
                    <a:pt x="2591" y="30989"/>
                    <a:pt x="2107" y="31418"/>
                  </a:cubicBezTo>
                  <a:cubicBezTo>
                    <a:pt x="2135" y="30898"/>
                    <a:pt x="2189" y="30406"/>
                    <a:pt x="2485" y="29882"/>
                  </a:cubicBezTo>
                  <a:cubicBezTo>
                    <a:pt x="2838" y="29254"/>
                    <a:pt x="3476" y="28861"/>
                    <a:pt x="3835" y="28245"/>
                  </a:cubicBezTo>
                  <a:cubicBezTo>
                    <a:pt x="3889" y="28151"/>
                    <a:pt x="3844" y="27996"/>
                    <a:pt x="3725" y="27975"/>
                  </a:cubicBezTo>
                  <a:cubicBezTo>
                    <a:pt x="3643" y="27961"/>
                    <a:pt x="3561" y="27955"/>
                    <a:pt x="3481" y="27955"/>
                  </a:cubicBezTo>
                  <a:cubicBezTo>
                    <a:pt x="3238" y="27955"/>
                    <a:pt x="3007" y="28017"/>
                    <a:pt x="2793" y="28126"/>
                  </a:cubicBezTo>
                  <a:cubicBezTo>
                    <a:pt x="2596" y="27564"/>
                    <a:pt x="2389" y="27018"/>
                    <a:pt x="2448" y="26395"/>
                  </a:cubicBezTo>
                  <a:cubicBezTo>
                    <a:pt x="2524" y="25572"/>
                    <a:pt x="2987" y="24944"/>
                    <a:pt x="3603" y="24425"/>
                  </a:cubicBezTo>
                  <a:cubicBezTo>
                    <a:pt x="3685" y="24355"/>
                    <a:pt x="3734" y="24239"/>
                    <a:pt x="3751" y="24122"/>
                  </a:cubicBezTo>
                  <a:cubicBezTo>
                    <a:pt x="3978" y="24059"/>
                    <a:pt x="4160" y="23792"/>
                    <a:pt x="3928" y="23597"/>
                  </a:cubicBezTo>
                  <a:cubicBezTo>
                    <a:pt x="2673" y="22547"/>
                    <a:pt x="2479" y="21037"/>
                    <a:pt x="3215" y="19560"/>
                  </a:cubicBezTo>
                  <a:cubicBezTo>
                    <a:pt x="3332" y="19325"/>
                    <a:pt x="3616" y="19072"/>
                    <a:pt x="3786" y="18816"/>
                  </a:cubicBezTo>
                  <a:cubicBezTo>
                    <a:pt x="4058" y="19038"/>
                    <a:pt x="4380" y="19213"/>
                    <a:pt x="4754" y="19339"/>
                  </a:cubicBezTo>
                  <a:cubicBezTo>
                    <a:pt x="4768" y="19344"/>
                    <a:pt x="4781" y="19346"/>
                    <a:pt x="4794" y="19346"/>
                  </a:cubicBezTo>
                  <a:cubicBezTo>
                    <a:pt x="4894" y="19346"/>
                    <a:pt x="4941" y="19208"/>
                    <a:pt x="4876" y="19131"/>
                  </a:cubicBezTo>
                  <a:cubicBezTo>
                    <a:pt x="3959" y="18053"/>
                    <a:pt x="3477" y="16717"/>
                    <a:pt x="3749" y="15321"/>
                  </a:cubicBezTo>
                  <a:cubicBezTo>
                    <a:pt x="3770" y="15206"/>
                    <a:pt x="3783" y="15090"/>
                    <a:pt x="3785" y="14975"/>
                  </a:cubicBezTo>
                  <a:cubicBezTo>
                    <a:pt x="3903" y="15005"/>
                    <a:pt x="4023" y="15021"/>
                    <a:pt x="4143" y="15021"/>
                  </a:cubicBezTo>
                  <a:cubicBezTo>
                    <a:pt x="4348" y="15021"/>
                    <a:pt x="4552" y="14976"/>
                    <a:pt x="4740" y="14888"/>
                  </a:cubicBezTo>
                  <a:cubicBezTo>
                    <a:pt x="5053" y="14991"/>
                    <a:pt x="5382" y="15036"/>
                    <a:pt x="5712" y="15036"/>
                  </a:cubicBezTo>
                  <a:cubicBezTo>
                    <a:pt x="6207" y="15036"/>
                    <a:pt x="6706" y="14935"/>
                    <a:pt x="7168" y="14778"/>
                  </a:cubicBezTo>
                  <a:close/>
                  <a:moveTo>
                    <a:pt x="52452" y="923"/>
                  </a:moveTo>
                  <a:cubicBezTo>
                    <a:pt x="53196" y="923"/>
                    <a:pt x="53677" y="1391"/>
                    <a:pt x="54300" y="1720"/>
                  </a:cubicBezTo>
                  <a:cubicBezTo>
                    <a:pt x="54344" y="1744"/>
                    <a:pt x="54394" y="1757"/>
                    <a:pt x="54444" y="1757"/>
                  </a:cubicBezTo>
                  <a:cubicBezTo>
                    <a:pt x="54464" y="1757"/>
                    <a:pt x="54483" y="1755"/>
                    <a:pt x="54502" y="1751"/>
                  </a:cubicBezTo>
                  <a:cubicBezTo>
                    <a:pt x="54875" y="2018"/>
                    <a:pt x="55289" y="2222"/>
                    <a:pt x="55608" y="2563"/>
                  </a:cubicBezTo>
                  <a:cubicBezTo>
                    <a:pt x="56273" y="3276"/>
                    <a:pt x="56541" y="4257"/>
                    <a:pt x="56597" y="5205"/>
                  </a:cubicBezTo>
                  <a:cubicBezTo>
                    <a:pt x="56645" y="6003"/>
                    <a:pt x="56561" y="6773"/>
                    <a:pt x="56153" y="7468"/>
                  </a:cubicBezTo>
                  <a:cubicBezTo>
                    <a:pt x="55649" y="8323"/>
                    <a:pt x="55019" y="8466"/>
                    <a:pt x="54157" y="8795"/>
                  </a:cubicBezTo>
                  <a:cubicBezTo>
                    <a:pt x="54026" y="8844"/>
                    <a:pt x="53983" y="9024"/>
                    <a:pt x="54116" y="9103"/>
                  </a:cubicBezTo>
                  <a:cubicBezTo>
                    <a:pt x="54411" y="9275"/>
                    <a:pt x="54692" y="9350"/>
                    <a:pt x="54957" y="9350"/>
                  </a:cubicBezTo>
                  <a:cubicBezTo>
                    <a:pt x="55173" y="9350"/>
                    <a:pt x="55378" y="9300"/>
                    <a:pt x="55570" y="9211"/>
                  </a:cubicBezTo>
                  <a:lnTo>
                    <a:pt x="55570" y="9211"/>
                  </a:lnTo>
                  <a:cubicBezTo>
                    <a:pt x="55560" y="9741"/>
                    <a:pt x="55581" y="10270"/>
                    <a:pt x="55412" y="10788"/>
                  </a:cubicBezTo>
                  <a:cubicBezTo>
                    <a:pt x="55198" y="11445"/>
                    <a:pt x="54604" y="11697"/>
                    <a:pt x="54341" y="12270"/>
                  </a:cubicBezTo>
                  <a:cubicBezTo>
                    <a:pt x="54308" y="12343"/>
                    <a:pt x="54328" y="12458"/>
                    <a:pt x="54425" y="12474"/>
                  </a:cubicBezTo>
                  <a:cubicBezTo>
                    <a:pt x="54473" y="12483"/>
                    <a:pt x="54523" y="12487"/>
                    <a:pt x="54572" y="12487"/>
                  </a:cubicBezTo>
                  <a:cubicBezTo>
                    <a:pt x="54646" y="12487"/>
                    <a:pt x="54720" y="12478"/>
                    <a:pt x="54792" y="12459"/>
                  </a:cubicBezTo>
                  <a:lnTo>
                    <a:pt x="54792" y="12459"/>
                  </a:lnTo>
                  <a:cubicBezTo>
                    <a:pt x="54790" y="12981"/>
                    <a:pt x="54661" y="13537"/>
                    <a:pt x="54413" y="13980"/>
                  </a:cubicBezTo>
                  <a:cubicBezTo>
                    <a:pt x="54264" y="14247"/>
                    <a:pt x="54068" y="14467"/>
                    <a:pt x="53840" y="14669"/>
                  </a:cubicBezTo>
                  <a:cubicBezTo>
                    <a:pt x="53656" y="14832"/>
                    <a:pt x="53489" y="14916"/>
                    <a:pt x="53448" y="15165"/>
                  </a:cubicBezTo>
                  <a:cubicBezTo>
                    <a:pt x="53439" y="15220"/>
                    <a:pt x="53453" y="15295"/>
                    <a:pt x="53512" y="15321"/>
                  </a:cubicBezTo>
                  <a:cubicBezTo>
                    <a:pt x="53586" y="15353"/>
                    <a:pt x="53660" y="15367"/>
                    <a:pt x="53733" y="15367"/>
                  </a:cubicBezTo>
                  <a:cubicBezTo>
                    <a:pt x="53839" y="15367"/>
                    <a:pt x="53943" y="15337"/>
                    <a:pt x="54044" y="15286"/>
                  </a:cubicBezTo>
                  <a:lnTo>
                    <a:pt x="54044" y="15286"/>
                  </a:lnTo>
                  <a:cubicBezTo>
                    <a:pt x="54006" y="15956"/>
                    <a:pt x="54090" y="16641"/>
                    <a:pt x="53718" y="17268"/>
                  </a:cubicBezTo>
                  <a:cubicBezTo>
                    <a:pt x="53433" y="17751"/>
                    <a:pt x="52587" y="18023"/>
                    <a:pt x="52609" y="18627"/>
                  </a:cubicBezTo>
                  <a:cubicBezTo>
                    <a:pt x="52612" y="18691"/>
                    <a:pt x="52657" y="18768"/>
                    <a:pt x="52725" y="18780"/>
                  </a:cubicBezTo>
                  <a:cubicBezTo>
                    <a:pt x="52767" y="18788"/>
                    <a:pt x="52810" y="18791"/>
                    <a:pt x="52852" y="18791"/>
                  </a:cubicBezTo>
                  <a:cubicBezTo>
                    <a:pt x="53071" y="18791"/>
                    <a:pt x="53291" y="18697"/>
                    <a:pt x="53496" y="18553"/>
                  </a:cubicBezTo>
                  <a:lnTo>
                    <a:pt x="53496" y="18553"/>
                  </a:lnTo>
                  <a:cubicBezTo>
                    <a:pt x="53575" y="19023"/>
                    <a:pt x="53672" y="19482"/>
                    <a:pt x="53492" y="19977"/>
                  </a:cubicBezTo>
                  <a:cubicBezTo>
                    <a:pt x="53285" y="20540"/>
                    <a:pt x="52707" y="20828"/>
                    <a:pt x="52515" y="21378"/>
                  </a:cubicBezTo>
                  <a:cubicBezTo>
                    <a:pt x="52489" y="21450"/>
                    <a:pt x="52543" y="21537"/>
                    <a:pt x="52615" y="21555"/>
                  </a:cubicBezTo>
                  <a:cubicBezTo>
                    <a:pt x="52685" y="21573"/>
                    <a:pt x="52753" y="21581"/>
                    <a:pt x="52820" y="21581"/>
                  </a:cubicBezTo>
                  <a:cubicBezTo>
                    <a:pt x="53099" y="21581"/>
                    <a:pt x="53347" y="21435"/>
                    <a:pt x="53554" y="21225"/>
                  </a:cubicBezTo>
                  <a:cubicBezTo>
                    <a:pt x="53661" y="21789"/>
                    <a:pt x="53776" y="22354"/>
                    <a:pt x="53707" y="22926"/>
                  </a:cubicBezTo>
                  <a:cubicBezTo>
                    <a:pt x="53659" y="23327"/>
                    <a:pt x="53527" y="23692"/>
                    <a:pt x="53295" y="24022"/>
                  </a:cubicBezTo>
                  <a:cubicBezTo>
                    <a:pt x="53130" y="24257"/>
                    <a:pt x="52987" y="24371"/>
                    <a:pt x="52916" y="24647"/>
                  </a:cubicBezTo>
                  <a:cubicBezTo>
                    <a:pt x="52887" y="24764"/>
                    <a:pt x="52971" y="24859"/>
                    <a:pt x="53084" y="24868"/>
                  </a:cubicBezTo>
                  <a:cubicBezTo>
                    <a:pt x="53106" y="24870"/>
                    <a:pt x="53127" y="24871"/>
                    <a:pt x="53148" y="24871"/>
                  </a:cubicBezTo>
                  <a:cubicBezTo>
                    <a:pt x="53459" y="24871"/>
                    <a:pt x="53706" y="24680"/>
                    <a:pt x="53896" y="24418"/>
                  </a:cubicBezTo>
                  <a:cubicBezTo>
                    <a:pt x="53995" y="24952"/>
                    <a:pt x="54077" y="25477"/>
                    <a:pt x="53975" y="26035"/>
                  </a:cubicBezTo>
                  <a:cubicBezTo>
                    <a:pt x="53868" y="26626"/>
                    <a:pt x="53340" y="27149"/>
                    <a:pt x="53358" y="27728"/>
                  </a:cubicBezTo>
                  <a:cubicBezTo>
                    <a:pt x="53361" y="27836"/>
                    <a:pt x="53443" y="27897"/>
                    <a:pt x="53540" y="27897"/>
                  </a:cubicBezTo>
                  <a:cubicBezTo>
                    <a:pt x="53552" y="27897"/>
                    <a:pt x="53565" y="27896"/>
                    <a:pt x="53578" y="27894"/>
                  </a:cubicBezTo>
                  <a:cubicBezTo>
                    <a:pt x="53827" y="27857"/>
                    <a:pt x="54023" y="27696"/>
                    <a:pt x="54176" y="27477"/>
                  </a:cubicBezTo>
                  <a:cubicBezTo>
                    <a:pt x="54448" y="28171"/>
                    <a:pt x="54667" y="28870"/>
                    <a:pt x="54692" y="29639"/>
                  </a:cubicBezTo>
                  <a:cubicBezTo>
                    <a:pt x="54717" y="30436"/>
                    <a:pt x="54275" y="31261"/>
                    <a:pt x="54440" y="32016"/>
                  </a:cubicBezTo>
                  <a:cubicBezTo>
                    <a:pt x="54456" y="32089"/>
                    <a:pt x="54530" y="32136"/>
                    <a:pt x="54602" y="32136"/>
                  </a:cubicBezTo>
                  <a:cubicBezTo>
                    <a:pt x="54630" y="32136"/>
                    <a:pt x="54657" y="32129"/>
                    <a:pt x="54681" y="32114"/>
                  </a:cubicBezTo>
                  <a:cubicBezTo>
                    <a:pt x="54685" y="32112"/>
                    <a:pt x="54688" y="32108"/>
                    <a:pt x="54692" y="32106"/>
                  </a:cubicBezTo>
                  <a:cubicBezTo>
                    <a:pt x="55127" y="32947"/>
                    <a:pt x="55554" y="33690"/>
                    <a:pt x="55673" y="34707"/>
                  </a:cubicBezTo>
                  <a:cubicBezTo>
                    <a:pt x="55744" y="35311"/>
                    <a:pt x="55763" y="35948"/>
                    <a:pt x="55629" y="36545"/>
                  </a:cubicBezTo>
                  <a:cubicBezTo>
                    <a:pt x="55532" y="36982"/>
                    <a:pt x="55368" y="37277"/>
                    <a:pt x="55368" y="37726"/>
                  </a:cubicBezTo>
                  <a:cubicBezTo>
                    <a:pt x="55368" y="37837"/>
                    <a:pt x="55457" y="37906"/>
                    <a:pt x="55553" y="37906"/>
                  </a:cubicBezTo>
                  <a:cubicBezTo>
                    <a:pt x="55584" y="37906"/>
                    <a:pt x="55615" y="37899"/>
                    <a:pt x="55645" y="37884"/>
                  </a:cubicBezTo>
                  <a:cubicBezTo>
                    <a:pt x="55707" y="37853"/>
                    <a:pt x="55765" y="37817"/>
                    <a:pt x="55821" y="37776"/>
                  </a:cubicBezTo>
                  <a:lnTo>
                    <a:pt x="55821" y="37776"/>
                  </a:lnTo>
                  <a:cubicBezTo>
                    <a:pt x="55849" y="38618"/>
                    <a:pt x="55943" y="39449"/>
                    <a:pt x="55812" y="40302"/>
                  </a:cubicBezTo>
                  <a:cubicBezTo>
                    <a:pt x="55727" y="40867"/>
                    <a:pt x="55606" y="41458"/>
                    <a:pt x="55334" y="41968"/>
                  </a:cubicBezTo>
                  <a:cubicBezTo>
                    <a:pt x="55170" y="42277"/>
                    <a:pt x="54976" y="42465"/>
                    <a:pt x="54887" y="42806"/>
                  </a:cubicBezTo>
                  <a:cubicBezTo>
                    <a:pt x="54856" y="42924"/>
                    <a:pt x="54943" y="43024"/>
                    <a:pt x="55059" y="43032"/>
                  </a:cubicBezTo>
                  <a:cubicBezTo>
                    <a:pt x="55063" y="43032"/>
                    <a:pt x="55068" y="43032"/>
                    <a:pt x="55072" y="43032"/>
                  </a:cubicBezTo>
                  <a:cubicBezTo>
                    <a:pt x="55089" y="43032"/>
                    <a:pt x="55106" y="43031"/>
                    <a:pt x="55123" y="43031"/>
                  </a:cubicBezTo>
                  <a:cubicBezTo>
                    <a:pt x="54887" y="44218"/>
                    <a:pt x="54845" y="45340"/>
                    <a:pt x="54258" y="46482"/>
                  </a:cubicBezTo>
                  <a:cubicBezTo>
                    <a:pt x="53806" y="47359"/>
                    <a:pt x="53097" y="47916"/>
                    <a:pt x="52489" y="48590"/>
                  </a:cubicBezTo>
                  <a:cubicBezTo>
                    <a:pt x="52446" y="48465"/>
                    <a:pt x="52391" y="48345"/>
                    <a:pt x="52324" y="48231"/>
                  </a:cubicBezTo>
                  <a:cubicBezTo>
                    <a:pt x="52284" y="48166"/>
                    <a:pt x="52224" y="48138"/>
                    <a:pt x="52164" y="48138"/>
                  </a:cubicBezTo>
                  <a:cubicBezTo>
                    <a:pt x="52067" y="48138"/>
                    <a:pt x="51970" y="48213"/>
                    <a:pt x="51963" y="48329"/>
                  </a:cubicBezTo>
                  <a:cubicBezTo>
                    <a:pt x="51882" y="49605"/>
                    <a:pt x="51584" y="50657"/>
                    <a:pt x="50383" y="51317"/>
                  </a:cubicBezTo>
                  <a:cubicBezTo>
                    <a:pt x="49905" y="51580"/>
                    <a:pt x="49376" y="51727"/>
                    <a:pt x="48836" y="51783"/>
                  </a:cubicBezTo>
                  <a:cubicBezTo>
                    <a:pt x="48755" y="51791"/>
                    <a:pt x="48675" y="51794"/>
                    <a:pt x="48596" y="51794"/>
                  </a:cubicBezTo>
                  <a:cubicBezTo>
                    <a:pt x="48297" y="51794"/>
                    <a:pt x="48009" y="51747"/>
                    <a:pt x="47714" y="51747"/>
                  </a:cubicBezTo>
                  <a:cubicBezTo>
                    <a:pt x="47690" y="51747"/>
                    <a:pt x="47666" y="51747"/>
                    <a:pt x="47642" y="51748"/>
                  </a:cubicBezTo>
                  <a:cubicBezTo>
                    <a:pt x="47642" y="51740"/>
                    <a:pt x="47644" y="51733"/>
                    <a:pt x="47644" y="51726"/>
                  </a:cubicBezTo>
                  <a:cubicBezTo>
                    <a:pt x="47642" y="51632"/>
                    <a:pt x="47547" y="51549"/>
                    <a:pt x="47457" y="51549"/>
                  </a:cubicBezTo>
                  <a:cubicBezTo>
                    <a:pt x="47417" y="51549"/>
                    <a:pt x="47378" y="51565"/>
                    <a:pt x="47347" y="51604"/>
                  </a:cubicBezTo>
                  <a:cubicBezTo>
                    <a:pt x="46674" y="52458"/>
                    <a:pt x="45547" y="52899"/>
                    <a:pt x="44452" y="52899"/>
                  </a:cubicBezTo>
                  <a:cubicBezTo>
                    <a:pt x="44001" y="52899"/>
                    <a:pt x="43555" y="52824"/>
                    <a:pt x="43149" y="52672"/>
                  </a:cubicBezTo>
                  <a:cubicBezTo>
                    <a:pt x="42466" y="52416"/>
                    <a:pt x="41844" y="52085"/>
                    <a:pt x="41338" y="51555"/>
                  </a:cubicBezTo>
                  <a:cubicBezTo>
                    <a:pt x="41026" y="51227"/>
                    <a:pt x="40935" y="51047"/>
                    <a:pt x="40511" y="50901"/>
                  </a:cubicBezTo>
                  <a:cubicBezTo>
                    <a:pt x="40491" y="50894"/>
                    <a:pt x="40472" y="50891"/>
                    <a:pt x="40453" y="50891"/>
                  </a:cubicBezTo>
                  <a:cubicBezTo>
                    <a:pt x="40363" y="50891"/>
                    <a:pt x="40288" y="50965"/>
                    <a:pt x="40254" y="51047"/>
                  </a:cubicBezTo>
                  <a:cubicBezTo>
                    <a:pt x="40188" y="51201"/>
                    <a:pt x="40157" y="51369"/>
                    <a:pt x="40164" y="51537"/>
                  </a:cubicBezTo>
                  <a:cubicBezTo>
                    <a:pt x="39438" y="51758"/>
                    <a:pt x="38750" y="51965"/>
                    <a:pt x="38031" y="51965"/>
                  </a:cubicBezTo>
                  <a:cubicBezTo>
                    <a:pt x="37613" y="51965"/>
                    <a:pt x="37184" y="51895"/>
                    <a:pt x="36732" y="51715"/>
                  </a:cubicBezTo>
                  <a:cubicBezTo>
                    <a:pt x="35526" y="51236"/>
                    <a:pt x="35157" y="50244"/>
                    <a:pt x="34338" y="49377"/>
                  </a:cubicBezTo>
                  <a:cubicBezTo>
                    <a:pt x="34275" y="49311"/>
                    <a:pt x="34199" y="49283"/>
                    <a:pt x="34123" y="49283"/>
                  </a:cubicBezTo>
                  <a:cubicBezTo>
                    <a:pt x="33956" y="49283"/>
                    <a:pt x="33792" y="49419"/>
                    <a:pt x="33786" y="49605"/>
                  </a:cubicBezTo>
                  <a:cubicBezTo>
                    <a:pt x="33784" y="49714"/>
                    <a:pt x="33792" y="49825"/>
                    <a:pt x="33808" y="49933"/>
                  </a:cubicBezTo>
                  <a:cubicBezTo>
                    <a:pt x="32988" y="49549"/>
                    <a:pt x="32160" y="49202"/>
                    <a:pt x="31407" y="48667"/>
                  </a:cubicBezTo>
                  <a:cubicBezTo>
                    <a:pt x="30861" y="48282"/>
                    <a:pt x="30352" y="47862"/>
                    <a:pt x="29892" y="47379"/>
                  </a:cubicBezTo>
                  <a:cubicBezTo>
                    <a:pt x="29521" y="46989"/>
                    <a:pt x="29361" y="46658"/>
                    <a:pt x="28826" y="46568"/>
                  </a:cubicBezTo>
                  <a:cubicBezTo>
                    <a:pt x="28809" y="46565"/>
                    <a:pt x="28793" y="46564"/>
                    <a:pt x="28778" y="46564"/>
                  </a:cubicBezTo>
                  <a:cubicBezTo>
                    <a:pt x="28663" y="46564"/>
                    <a:pt x="28582" y="46640"/>
                    <a:pt x="28568" y="46764"/>
                  </a:cubicBezTo>
                  <a:cubicBezTo>
                    <a:pt x="28454" y="47813"/>
                    <a:pt x="30023" y="48851"/>
                    <a:pt x="30792" y="49371"/>
                  </a:cubicBezTo>
                  <a:cubicBezTo>
                    <a:pt x="31366" y="49759"/>
                    <a:pt x="32029" y="50123"/>
                    <a:pt x="32724" y="50367"/>
                  </a:cubicBezTo>
                  <a:cubicBezTo>
                    <a:pt x="32589" y="50852"/>
                    <a:pt x="32512" y="51362"/>
                    <a:pt x="32356" y="51841"/>
                  </a:cubicBezTo>
                  <a:cubicBezTo>
                    <a:pt x="32152" y="52467"/>
                    <a:pt x="31659" y="53178"/>
                    <a:pt x="31743" y="53845"/>
                  </a:cubicBezTo>
                  <a:cubicBezTo>
                    <a:pt x="31758" y="53961"/>
                    <a:pt x="31842" y="54048"/>
                    <a:pt x="31946" y="54048"/>
                  </a:cubicBezTo>
                  <a:cubicBezTo>
                    <a:pt x="31979" y="54048"/>
                    <a:pt x="32014" y="54040"/>
                    <a:pt x="32049" y="54021"/>
                  </a:cubicBezTo>
                  <a:cubicBezTo>
                    <a:pt x="32221" y="53929"/>
                    <a:pt x="32358" y="53796"/>
                    <a:pt x="32473" y="53639"/>
                  </a:cubicBezTo>
                  <a:cubicBezTo>
                    <a:pt x="32618" y="54687"/>
                    <a:pt x="32889" y="55697"/>
                    <a:pt x="32670" y="56829"/>
                  </a:cubicBezTo>
                  <a:cubicBezTo>
                    <a:pt x="32536" y="57528"/>
                    <a:pt x="32295" y="58202"/>
                    <a:pt x="31958" y="58828"/>
                  </a:cubicBezTo>
                  <a:cubicBezTo>
                    <a:pt x="31673" y="59352"/>
                    <a:pt x="31397" y="59640"/>
                    <a:pt x="31366" y="60229"/>
                  </a:cubicBezTo>
                  <a:cubicBezTo>
                    <a:pt x="31361" y="60323"/>
                    <a:pt x="31448" y="60398"/>
                    <a:pt x="31537" y="60398"/>
                  </a:cubicBezTo>
                  <a:cubicBezTo>
                    <a:pt x="31552" y="60398"/>
                    <a:pt x="31566" y="60396"/>
                    <a:pt x="31580" y="60392"/>
                  </a:cubicBezTo>
                  <a:cubicBezTo>
                    <a:pt x="31824" y="60323"/>
                    <a:pt x="32041" y="60190"/>
                    <a:pt x="32232" y="60013"/>
                  </a:cubicBezTo>
                  <a:cubicBezTo>
                    <a:pt x="32272" y="60154"/>
                    <a:pt x="32315" y="60305"/>
                    <a:pt x="32353" y="60479"/>
                  </a:cubicBezTo>
                  <a:cubicBezTo>
                    <a:pt x="32587" y="61597"/>
                    <a:pt x="32257" y="62621"/>
                    <a:pt x="31732" y="63600"/>
                  </a:cubicBezTo>
                  <a:cubicBezTo>
                    <a:pt x="31303" y="64400"/>
                    <a:pt x="30631" y="65265"/>
                    <a:pt x="30667" y="66196"/>
                  </a:cubicBezTo>
                  <a:cubicBezTo>
                    <a:pt x="30659" y="66197"/>
                    <a:pt x="30652" y="66196"/>
                    <a:pt x="30644" y="66198"/>
                  </a:cubicBezTo>
                  <a:cubicBezTo>
                    <a:pt x="30472" y="66231"/>
                    <a:pt x="30298" y="66252"/>
                    <a:pt x="30124" y="66252"/>
                  </a:cubicBezTo>
                  <a:cubicBezTo>
                    <a:pt x="29998" y="66252"/>
                    <a:pt x="29872" y="66241"/>
                    <a:pt x="29746" y="66214"/>
                  </a:cubicBezTo>
                  <a:cubicBezTo>
                    <a:pt x="29637" y="66191"/>
                    <a:pt x="29521" y="66147"/>
                    <a:pt x="29405" y="66119"/>
                  </a:cubicBezTo>
                  <a:cubicBezTo>
                    <a:pt x="29927" y="64581"/>
                    <a:pt x="28566" y="62871"/>
                    <a:pt x="27749" y="61660"/>
                  </a:cubicBezTo>
                  <a:cubicBezTo>
                    <a:pt x="27067" y="60648"/>
                    <a:pt x="26422" y="59635"/>
                    <a:pt x="26145" y="58429"/>
                  </a:cubicBezTo>
                  <a:cubicBezTo>
                    <a:pt x="25896" y="57348"/>
                    <a:pt x="25966" y="56281"/>
                    <a:pt x="25941" y="55201"/>
                  </a:cubicBezTo>
                  <a:lnTo>
                    <a:pt x="25941" y="55201"/>
                  </a:lnTo>
                  <a:cubicBezTo>
                    <a:pt x="25952" y="55206"/>
                    <a:pt x="25961" y="55213"/>
                    <a:pt x="25971" y="55216"/>
                  </a:cubicBezTo>
                  <a:cubicBezTo>
                    <a:pt x="26004" y="55230"/>
                    <a:pt x="26037" y="55236"/>
                    <a:pt x="26068" y="55236"/>
                  </a:cubicBezTo>
                  <a:cubicBezTo>
                    <a:pt x="26260" y="55236"/>
                    <a:pt x="26412" y="55007"/>
                    <a:pt x="26362" y="54826"/>
                  </a:cubicBezTo>
                  <a:cubicBezTo>
                    <a:pt x="26169" y="54118"/>
                    <a:pt x="25686" y="53592"/>
                    <a:pt x="25348" y="52948"/>
                  </a:cubicBezTo>
                  <a:cubicBezTo>
                    <a:pt x="24922" y="52132"/>
                    <a:pt x="24640" y="51245"/>
                    <a:pt x="24484" y="50339"/>
                  </a:cubicBezTo>
                  <a:cubicBezTo>
                    <a:pt x="24151" y="48412"/>
                    <a:pt x="24195" y="45775"/>
                    <a:pt x="25392" y="44153"/>
                  </a:cubicBezTo>
                  <a:cubicBezTo>
                    <a:pt x="26582" y="42541"/>
                    <a:pt x="28806" y="41473"/>
                    <a:pt x="30814" y="41473"/>
                  </a:cubicBezTo>
                  <a:cubicBezTo>
                    <a:pt x="30954" y="41473"/>
                    <a:pt x="31093" y="41478"/>
                    <a:pt x="31230" y="41489"/>
                  </a:cubicBezTo>
                  <a:cubicBezTo>
                    <a:pt x="33234" y="41643"/>
                    <a:pt x="34811" y="42079"/>
                    <a:pt x="36377" y="43129"/>
                  </a:cubicBezTo>
                  <a:lnTo>
                    <a:pt x="36363" y="43129"/>
                  </a:lnTo>
                  <a:cubicBezTo>
                    <a:pt x="36211" y="43143"/>
                    <a:pt x="36032" y="43203"/>
                    <a:pt x="35964" y="43358"/>
                  </a:cubicBezTo>
                  <a:lnTo>
                    <a:pt x="35885" y="43535"/>
                  </a:lnTo>
                  <a:cubicBezTo>
                    <a:pt x="35847" y="43620"/>
                    <a:pt x="35857" y="43690"/>
                    <a:pt x="35914" y="43763"/>
                  </a:cubicBezTo>
                  <a:cubicBezTo>
                    <a:pt x="36148" y="44061"/>
                    <a:pt x="36308" y="44038"/>
                    <a:pt x="36680" y="44068"/>
                  </a:cubicBezTo>
                  <a:cubicBezTo>
                    <a:pt x="37364" y="44122"/>
                    <a:pt x="37952" y="44293"/>
                    <a:pt x="38562" y="44607"/>
                  </a:cubicBezTo>
                  <a:cubicBezTo>
                    <a:pt x="39186" y="44929"/>
                    <a:pt x="39719" y="45503"/>
                    <a:pt x="40339" y="45839"/>
                  </a:cubicBezTo>
                  <a:cubicBezTo>
                    <a:pt x="40213" y="46049"/>
                    <a:pt x="40154" y="46293"/>
                    <a:pt x="40174" y="46537"/>
                  </a:cubicBezTo>
                  <a:cubicBezTo>
                    <a:pt x="40181" y="46629"/>
                    <a:pt x="40252" y="46737"/>
                    <a:pt x="40355" y="46737"/>
                  </a:cubicBezTo>
                  <a:cubicBezTo>
                    <a:pt x="40361" y="46737"/>
                    <a:pt x="40367" y="46737"/>
                    <a:pt x="40373" y="46736"/>
                  </a:cubicBezTo>
                  <a:cubicBezTo>
                    <a:pt x="41026" y="46658"/>
                    <a:pt x="41492" y="46125"/>
                    <a:pt x="42135" y="45966"/>
                  </a:cubicBezTo>
                  <a:cubicBezTo>
                    <a:pt x="42406" y="45899"/>
                    <a:pt x="42762" y="45853"/>
                    <a:pt x="43133" y="45853"/>
                  </a:cubicBezTo>
                  <a:cubicBezTo>
                    <a:pt x="43679" y="45853"/>
                    <a:pt x="44257" y="45953"/>
                    <a:pt x="44640" y="46233"/>
                  </a:cubicBezTo>
                  <a:cubicBezTo>
                    <a:pt x="44669" y="46367"/>
                    <a:pt x="44725" y="46497"/>
                    <a:pt x="44802" y="46612"/>
                  </a:cubicBezTo>
                  <a:cubicBezTo>
                    <a:pt x="44873" y="46716"/>
                    <a:pt x="45007" y="46791"/>
                    <a:pt x="45136" y="46791"/>
                  </a:cubicBezTo>
                  <a:cubicBezTo>
                    <a:pt x="45220" y="46791"/>
                    <a:pt x="45301" y="46759"/>
                    <a:pt x="45362" y="46685"/>
                  </a:cubicBezTo>
                  <a:cubicBezTo>
                    <a:pt x="45722" y="46239"/>
                    <a:pt x="45756" y="45642"/>
                    <a:pt x="46144" y="45217"/>
                  </a:cubicBezTo>
                  <a:cubicBezTo>
                    <a:pt x="46406" y="44931"/>
                    <a:pt x="46729" y="44815"/>
                    <a:pt x="47058" y="44696"/>
                  </a:cubicBezTo>
                  <a:cubicBezTo>
                    <a:pt x="47159" y="44854"/>
                    <a:pt x="47297" y="44985"/>
                    <a:pt x="47457" y="45080"/>
                  </a:cubicBezTo>
                  <a:cubicBezTo>
                    <a:pt x="47513" y="45113"/>
                    <a:pt x="47586" y="45133"/>
                    <a:pt x="47658" y="45133"/>
                  </a:cubicBezTo>
                  <a:cubicBezTo>
                    <a:pt x="47724" y="45133"/>
                    <a:pt x="47789" y="45117"/>
                    <a:pt x="47839" y="45080"/>
                  </a:cubicBezTo>
                  <a:cubicBezTo>
                    <a:pt x="48220" y="44799"/>
                    <a:pt x="47861" y="44326"/>
                    <a:pt x="47823" y="43957"/>
                  </a:cubicBezTo>
                  <a:cubicBezTo>
                    <a:pt x="47768" y="43431"/>
                    <a:pt x="48087" y="43084"/>
                    <a:pt x="48366" y="42706"/>
                  </a:cubicBezTo>
                  <a:cubicBezTo>
                    <a:pt x="48441" y="42769"/>
                    <a:pt x="48522" y="42823"/>
                    <a:pt x="48609" y="42869"/>
                  </a:cubicBezTo>
                  <a:cubicBezTo>
                    <a:pt x="48677" y="42904"/>
                    <a:pt x="48762" y="42925"/>
                    <a:pt x="48847" y="42925"/>
                  </a:cubicBezTo>
                  <a:cubicBezTo>
                    <a:pt x="48960" y="42925"/>
                    <a:pt x="49071" y="42888"/>
                    <a:pt x="49141" y="42800"/>
                  </a:cubicBezTo>
                  <a:cubicBezTo>
                    <a:pt x="49547" y="42284"/>
                    <a:pt x="48701" y="41447"/>
                    <a:pt x="48580" y="40936"/>
                  </a:cubicBezTo>
                  <a:cubicBezTo>
                    <a:pt x="48399" y="40179"/>
                    <a:pt x="48527" y="39357"/>
                    <a:pt x="48763" y="38628"/>
                  </a:cubicBezTo>
                  <a:cubicBezTo>
                    <a:pt x="48873" y="38288"/>
                    <a:pt x="49061" y="37970"/>
                    <a:pt x="49170" y="37636"/>
                  </a:cubicBezTo>
                  <a:cubicBezTo>
                    <a:pt x="49324" y="37704"/>
                    <a:pt x="49487" y="37752"/>
                    <a:pt x="49655" y="37778"/>
                  </a:cubicBezTo>
                  <a:cubicBezTo>
                    <a:pt x="49696" y="37784"/>
                    <a:pt x="49735" y="37787"/>
                    <a:pt x="49773" y="37787"/>
                  </a:cubicBezTo>
                  <a:cubicBezTo>
                    <a:pt x="49953" y="37787"/>
                    <a:pt x="50097" y="37714"/>
                    <a:pt x="50212" y="37550"/>
                  </a:cubicBezTo>
                  <a:cubicBezTo>
                    <a:pt x="50332" y="37379"/>
                    <a:pt x="50321" y="37237"/>
                    <a:pt x="50212" y="37052"/>
                  </a:cubicBezTo>
                  <a:cubicBezTo>
                    <a:pt x="50110" y="36882"/>
                    <a:pt x="49956" y="36853"/>
                    <a:pt x="49790" y="36753"/>
                  </a:cubicBezTo>
                  <a:cubicBezTo>
                    <a:pt x="49440" y="36542"/>
                    <a:pt x="49179" y="36377"/>
                    <a:pt x="48943" y="36022"/>
                  </a:cubicBezTo>
                  <a:cubicBezTo>
                    <a:pt x="48605" y="35513"/>
                    <a:pt x="48440" y="34851"/>
                    <a:pt x="48343" y="34253"/>
                  </a:cubicBezTo>
                  <a:cubicBezTo>
                    <a:pt x="48299" y="33977"/>
                    <a:pt x="48293" y="33708"/>
                    <a:pt x="48251" y="33447"/>
                  </a:cubicBezTo>
                  <a:lnTo>
                    <a:pt x="48251" y="33447"/>
                  </a:lnTo>
                  <a:cubicBezTo>
                    <a:pt x="48254" y="33447"/>
                    <a:pt x="48257" y="33447"/>
                    <a:pt x="48261" y="33447"/>
                  </a:cubicBezTo>
                  <a:cubicBezTo>
                    <a:pt x="48417" y="33447"/>
                    <a:pt x="48582" y="33390"/>
                    <a:pt x="48653" y="33240"/>
                  </a:cubicBezTo>
                  <a:cubicBezTo>
                    <a:pt x="48930" y="32653"/>
                    <a:pt x="47913" y="32241"/>
                    <a:pt x="47661" y="31856"/>
                  </a:cubicBezTo>
                  <a:cubicBezTo>
                    <a:pt x="47109" y="31010"/>
                    <a:pt x="47190" y="30158"/>
                    <a:pt x="47177" y="29271"/>
                  </a:cubicBezTo>
                  <a:lnTo>
                    <a:pt x="47177" y="29271"/>
                  </a:lnTo>
                  <a:cubicBezTo>
                    <a:pt x="47204" y="29287"/>
                    <a:pt x="47228" y="29306"/>
                    <a:pt x="47255" y="29319"/>
                  </a:cubicBezTo>
                  <a:cubicBezTo>
                    <a:pt x="47325" y="29357"/>
                    <a:pt x="47399" y="29374"/>
                    <a:pt x="47471" y="29374"/>
                  </a:cubicBezTo>
                  <a:cubicBezTo>
                    <a:pt x="47871" y="29374"/>
                    <a:pt x="48232" y="28856"/>
                    <a:pt x="47845" y="28554"/>
                  </a:cubicBezTo>
                  <a:cubicBezTo>
                    <a:pt x="46897" y="27817"/>
                    <a:pt x="46630" y="26646"/>
                    <a:pt x="46560" y="25494"/>
                  </a:cubicBezTo>
                  <a:cubicBezTo>
                    <a:pt x="46886" y="25490"/>
                    <a:pt x="47198" y="25177"/>
                    <a:pt x="46965" y="24833"/>
                  </a:cubicBezTo>
                  <a:cubicBezTo>
                    <a:pt x="46500" y="24147"/>
                    <a:pt x="46459" y="23748"/>
                    <a:pt x="46644" y="22908"/>
                  </a:cubicBezTo>
                  <a:cubicBezTo>
                    <a:pt x="46722" y="22561"/>
                    <a:pt x="46830" y="22222"/>
                    <a:pt x="46925" y="21880"/>
                  </a:cubicBezTo>
                  <a:cubicBezTo>
                    <a:pt x="47048" y="21981"/>
                    <a:pt x="47189" y="22044"/>
                    <a:pt x="47349" y="22044"/>
                  </a:cubicBezTo>
                  <a:cubicBezTo>
                    <a:pt x="47425" y="22044"/>
                    <a:pt x="47506" y="22029"/>
                    <a:pt x="47591" y="21998"/>
                  </a:cubicBezTo>
                  <a:cubicBezTo>
                    <a:pt x="47655" y="21974"/>
                    <a:pt x="47728" y="21924"/>
                    <a:pt x="47740" y="21848"/>
                  </a:cubicBezTo>
                  <a:cubicBezTo>
                    <a:pt x="47824" y="21275"/>
                    <a:pt x="47301" y="20783"/>
                    <a:pt x="47239" y="20197"/>
                  </a:cubicBezTo>
                  <a:cubicBezTo>
                    <a:pt x="47179" y="19618"/>
                    <a:pt x="47306" y="19086"/>
                    <a:pt x="47477" y="18556"/>
                  </a:cubicBezTo>
                  <a:cubicBezTo>
                    <a:pt x="47552" y="18607"/>
                    <a:pt x="47639" y="18644"/>
                    <a:pt x="47726" y="18644"/>
                  </a:cubicBezTo>
                  <a:cubicBezTo>
                    <a:pt x="47781" y="18644"/>
                    <a:pt x="47837" y="18629"/>
                    <a:pt x="47889" y="18595"/>
                  </a:cubicBezTo>
                  <a:cubicBezTo>
                    <a:pt x="48281" y="18342"/>
                    <a:pt x="47894" y="17932"/>
                    <a:pt x="47786" y="17632"/>
                  </a:cubicBezTo>
                  <a:cubicBezTo>
                    <a:pt x="47626" y="17190"/>
                    <a:pt x="47733" y="16724"/>
                    <a:pt x="47821" y="16262"/>
                  </a:cubicBezTo>
                  <a:cubicBezTo>
                    <a:pt x="47842" y="16265"/>
                    <a:pt x="47864" y="16266"/>
                    <a:pt x="47886" y="16266"/>
                  </a:cubicBezTo>
                  <a:cubicBezTo>
                    <a:pt x="48169" y="16266"/>
                    <a:pt x="48455" y="16039"/>
                    <a:pt x="48352" y="15688"/>
                  </a:cubicBezTo>
                  <a:cubicBezTo>
                    <a:pt x="48223" y="15255"/>
                    <a:pt x="48152" y="14806"/>
                    <a:pt x="48141" y="14355"/>
                  </a:cubicBezTo>
                  <a:cubicBezTo>
                    <a:pt x="48137" y="14157"/>
                    <a:pt x="48141" y="13962"/>
                    <a:pt x="48131" y="13769"/>
                  </a:cubicBezTo>
                  <a:cubicBezTo>
                    <a:pt x="48140" y="13741"/>
                    <a:pt x="48150" y="13714"/>
                    <a:pt x="48158" y="13687"/>
                  </a:cubicBezTo>
                  <a:cubicBezTo>
                    <a:pt x="48925" y="13537"/>
                    <a:pt x="49698" y="13165"/>
                    <a:pt x="50258" y="12797"/>
                  </a:cubicBezTo>
                  <a:cubicBezTo>
                    <a:pt x="51560" y="11943"/>
                    <a:pt x="52828" y="10434"/>
                    <a:pt x="53049" y="8834"/>
                  </a:cubicBezTo>
                  <a:cubicBezTo>
                    <a:pt x="53808" y="8707"/>
                    <a:pt x="54552" y="8167"/>
                    <a:pt x="55026" y="7616"/>
                  </a:cubicBezTo>
                  <a:cubicBezTo>
                    <a:pt x="55673" y="6865"/>
                    <a:pt x="56633" y="5077"/>
                    <a:pt x="55937" y="4132"/>
                  </a:cubicBezTo>
                  <a:cubicBezTo>
                    <a:pt x="55900" y="4081"/>
                    <a:pt x="55839" y="4050"/>
                    <a:pt x="55780" y="4050"/>
                  </a:cubicBezTo>
                  <a:cubicBezTo>
                    <a:pt x="55727" y="4050"/>
                    <a:pt x="55677" y="4075"/>
                    <a:pt x="55646" y="4132"/>
                  </a:cubicBezTo>
                  <a:cubicBezTo>
                    <a:pt x="55454" y="4489"/>
                    <a:pt x="55490" y="4820"/>
                    <a:pt x="55434" y="5222"/>
                  </a:cubicBezTo>
                  <a:cubicBezTo>
                    <a:pt x="55358" y="5791"/>
                    <a:pt x="55162" y="6336"/>
                    <a:pt x="54860" y="6824"/>
                  </a:cubicBezTo>
                  <a:cubicBezTo>
                    <a:pt x="54186" y="7909"/>
                    <a:pt x="53196" y="8373"/>
                    <a:pt x="51962" y="8373"/>
                  </a:cubicBezTo>
                  <a:cubicBezTo>
                    <a:pt x="51935" y="8373"/>
                    <a:pt x="51907" y="8372"/>
                    <a:pt x="51878" y="8372"/>
                  </a:cubicBezTo>
                  <a:cubicBezTo>
                    <a:pt x="51878" y="8372"/>
                    <a:pt x="51877" y="8372"/>
                    <a:pt x="51877" y="8372"/>
                  </a:cubicBezTo>
                  <a:cubicBezTo>
                    <a:pt x="51754" y="8372"/>
                    <a:pt x="51725" y="8532"/>
                    <a:pt x="51819" y="8595"/>
                  </a:cubicBezTo>
                  <a:cubicBezTo>
                    <a:pt x="52008" y="8719"/>
                    <a:pt x="52221" y="8804"/>
                    <a:pt x="52445" y="8841"/>
                  </a:cubicBezTo>
                  <a:cubicBezTo>
                    <a:pt x="51872" y="9775"/>
                    <a:pt x="51385" y="10694"/>
                    <a:pt x="50501" y="11432"/>
                  </a:cubicBezTo>
                  <a:cubicBezTo>
                    <a:pt x="49961" y="11882"/>
                    <a:pt x="49393" y="12280"/>
                    <a:pt x="48736" y="12535"/>
                  </a:cubicBezTo>
                  <a:cubicBezTo>
                    <a:pt x="48334" y="12692"/>
                    <a:pt x="47981" y="12749"/>
                    <a:pt x="47636" y="12749"/>
                  </a:cubicBezTo>
                  <a:cubicBezTo>
                    <a:pt x="47168" y="12749"/>
                    <a:pt x="46715" y="12644"/>
                    <a:pt x="46172" y="12545"/>
                  </a:cubicBezTo>
                  <a:cubicBezTo>
                    <a:pt x="46156" y="12542"/>
                    <a:pt x="46139" y="12541"/>
                    <a:pt x="46122" y="12541"/>
                  </a:cubicBezTo>
                  <a:cubicBezTo>
                    <a:pt x="45924" y="12541"/>
                    <a:pt x="45728" y="12749"/>
                    <a:pt x="45864" y="12946"/>
                  </a:cubicBezTo>
                  <a:cubicBezTo>
                    <a:pt x="46238" y="13492"/>
                    <a:pt x="46776" y="13721"/>
                    <a:pt x="47365" y="13751"/>
                  </a:cubicBezTo>
                  <a:cubicBezTo>
                    <a:pt x="47331" y="13841"/>
                    <a:pt x="47306" y="13933"/>
                    <a:pt x="47285" y="14026"/>
                  </a:cubicBezTo>
                  <a:cubicBezTo>
                    <a:pt x="46714" y="14835"/>
                    <a:pt x="46182" y="15631"/>
                    <a:pt x="45309" y="16241"/>
                  </a:cubicBezTo>
                  <a:cubicBezTo>
                    <a:pt x="44766" y="16620"/>
                    <a:pt x="44160" y="16918"/>
                    <a:pt x="43524" y="17100"/>
                  </a:cubicBezTo>
                  <a:cubicBezTo>
                    <a:pt x="43291" y="17166"/>
                    <a:pt x="43092" y="17197"/>
                    <a:pt x="42906" y="17238"/>
                  </a:cubicBezTo>
                  <a:cubicBezTo>
                    <a:pt x="43024" y="16780"/>
                    <a:pt x="42980" y="16295"/>
                    <a:pt x="42781" y="15865"/>
                  </a:cubicBezTo>
                  <a:cubicBezTo>
                    <a:pt x="42747" y="15792"/>
                    <a:pt x="42682" y="15760"/>
                    <a:pt x="42614" y="15760"/>
                  </a:cubicBezTo>
                  <a:cubicBezTo>
                    <a:pt x="42520" y="15760"/>
                    <a:pt x="42420" y="15822"/>
                    <a:pt x="42391" y="15916"/>
                  </a:cubicBezTo>
                  <a:cubicBezTo>
                    <a:pt x="42110" y="16838"/>
                    <a:pt x="42040" y="17616"/>
                    <a:pt x="41058" y="18075"/>
                  </a:cubicBezTo>
                  <a:cubicBezTo>
                    <a:pt x="40688" y="18248"/>
                    <a:pt x="40272" y="18305"/>
                    <a:pt x="39866" y="18305"/>
                  </a:cubicBezTo>
                  <a:cubicBezTo>
                    <a:pt x="39810" y="18305"/>
                    <a:pt x="39753" y="18304"/>
                    <a:pt x="39698" y="18302"/>
                  </a:cubicBezTo>
                  <a:cubicBezTo>
                    <a:pt x="39551" y="18297"/>
                    <a:pt x="39426" y="18279"/>
                    <a:pt x="39311" y="18279"/>
                  </a:cubicBezTo>
                  <a:cubicBezTo>
                    <a:pt x="39292" y="18279"/>
                    <a:pt x="39272" y="18280"/>
                    <a:pt x="39253" y="18281"/>
                  </a:cubicBezTo>
                  <a:cubicBezTo>
                    <a:pt x="39317" y="17996"/>
                    <a:pt x="39272" y="17686"/>
                    <a:pt x="39083" y="17354"/>
                  </a:cubicBezTo>
                  <a:cubicBezTo>
                    <a:pt x="39055" y="17304"/>
                    <a:pt x="39011" y="17282"/>
                    <a:pt x="38966" y="17282"/>
                  </a:cubicBezTo>
                  <a:cubicBezTo>
                    <a:pt x="38903" y="17282"/>
                    <a:pt x="38838" y="17325"/>
                    <a:pt x="38811" y="17390"/>
                  </a:cubicBezTo>
                  <a:cubicBezTo>
                    <a:pt x="38280" y="18714"/>
                    <a:pt x="36758" y="19325"/>
                    <a:pt x="35288" y="19325"/>
                  </a:cubicBezTo>
                  <a:cubicBezTo>
                    <a:pt x="34775" y="19325"/>
                    <a:pt x="34267" y="19250"/>
                    <a:pt x="33811" y="19105"/>
                  </a:cubicBezTo>
                  <a:cubicBezTo>
                    <a:pt x="33920" y="18771"/>
                    <a:pt x="33903" y="18411"/>
                    <a:pt x="33689" y="18054"/>
                  </a:cubicBezTo>
                  <a:cubicBezTo>
                    <a:pt x="33656" y="18002"/>
                    <a:pt x="33602" y="17974"/>
                    <a:pt x="33547" y="17974"/>
                  </a:cubicBezTo>
                  <a:cubicBezTo>
                    <a:pt x="33505" y="17974"/>
                    <a:pt x="33464" y="17989"/>
                    <a:pt x="33431" y="18021"/>
                  </a:cubicBezTo>
                  <a:cubicBezTo>
                    <a:pt x="32864" y="18551"/>
                    <a:pt x="32827" y="19350"/>
                    <a:pt x="32001" y="19654"/>
                  </a:cubicBezTo>
                  <a:cubicBezTo>
                    <a:pt x="31593" y="19803"/>
                    <a:pt x="31167" y="19879"/>
                    <a:pt x="30747" y="19879"/>
                  </a:cubicBezTo>
                  <a:cubicBezTo>
                    <a:pt x="29878" y="19879"/>
                    <a:pt x="29037" y="19553"/>
                    <a:pt x="28452" y="18878"/>
                  </a:cubicBezTo>
                  <a:cubicBezTo>
                    <a:pt x="28427" y="18849"/>
                    <a:pt x="28391" y="18836"/>
                    <a:pt x="28355" y="18836"/>
                  </a:cubicBezTo>
                  <a:cubicBezTo>
                    <a:pt x="28291" y="18836"/>
                    <a:pt x="28225" y="18876"/>
                    <a:pt x="28212" y="18941"/>
                  </a:cubicBezTo>
                  <a:cubicBezTo>
                    <a:pt x="28162" y="19175"/>
                    <a:pt x="28169" y="19383"/>
                    <a:pt x="28221" y="19565"/>
                  </a:cubicBezTo>
                  <a:cubicBezTo>
                    <a:pt x="28119" y="19611"/>
                    <a:pt x="28006" y="19663"/>
                    <a:pt x="27848" y="19723"/>
                  </a:cubicBezTo>
                  <a:cubicBezTo>
                    <a:pt x="27497" y="19856"/>
                    <a:pt x="27117" y="19889"/>
                    <a:pt x="26738" y="19889"/>
                  </a:cubicBezTo>
                  <a:cubicBezTo>
                    <a:pt x="26536" y="19889"/>
                    <a:pt x="26334" y="19880"/>
                    <a:pt x="26138" y="19871"/>
                  </a:cubicBezTo>
                  <a:cubicBezTo>
                    <a:pt x="24964" y="19817"/>
                    <a:pt x="24173" y="19632"/>
                    <a:pt x="23376" y="18751"/>
                  </a:cubicBezTo>
                  <a:cubicBezTo>
                    <a:pt x="23338" y="18709"/>
                    <a:pt x="23286" y="18691"/>
                    <a:pt x="23234" y="18691"/>
                  </a:cubicBezTo>
                  <a:cubicBezTo>
                    <a:pt x="23121" y="18691"/>
                    <a:pt x="23005" y="18778"/>
                    <a:pt x="23011" y="18903"/>
                  </a:cubicBezTo>
                  <a:cubicBezTo>
                    <a:pt x="23020" y="19021"/>
                    <a:pt x="23042" y="19138"/>
                    <a:pt x="23076" y="19252"/>
                  </a:cubicBezTo>
                  <a:cubicBezTo>
                    <a:pt x="22491" y="19459"/>
                    <a:pt x="21900" y="19612"/>
                    <a:pt x="21298" y="19612"/>
                  </a:cubicBezTo>
                  <a:cubicBezTo>
                    <a:pt x="20941" y="19612"/>
                    <a:pt x="20580" y="19558"/>
                    <a:pt x="20213" y="19429"/>
                  </a:cubicBezTo>
                  <a:cubicBezTo>
                    <a:pt x="18948" y="18985"/>
                    <a:pt x="18443" y="17795"/>
                    <a:pt x="17856" y="16712"/>
                  </a:cubicBezTo>
                  <a:cubicBezTo>
                    <a:pt x="17809" y="16625"/>
                    <a:pt x="17737" y="16589"/>
                    <a:pt x="17664" y="16589"/>
                  </a:cubicBezTo>
                  <a:cubicBezTo>
                    <a:pt x="17539" y="16589"/>
                    <a:pt x="17410" y="16696"/>
                    <a:pt x="17394" y="16838"/>
                  </a:cubicBezTo>
                  <a:cubicBezTo>
                    <a:pt x="17335" y="17357"/>
                    <a:pt x="17428" y="17851"/>
                    <a:pt x="17627" y="18306"/>
                  </a:cubicBezTo>
                  <a:cubicBezTo>
                    <a:pt x="17157" y="18330"/>
                    <a:pt x="16697" y="18410"/>
                    <a:pt x="16193" y="18410"/>
                  </a:cubicBezTo>
                  <a:cubicBezTo>
                    <a:pt x="15384" y="18408"/>
                    <a:pt x="14589" y="18235"/>
                    <a:pt x="13838" y="17939"/>
                  </a:cubicBezTo>
                  <a:cubicBezTo>
                    <a:pt x="11943" y="17191"/>
                    <a:pt x="11202" y="15851"/>
                    <a:pt x="10634" y="14002"/>
                  </a:cubicBezTo>
                  <a:cubicBezTo>
                    <a:pt x="10610" y="13924"/>
                    <a:pt x="10551" y="13889"/>
                    <a:pt x="10490" y="13889"/>
                  </a:cubicBezTo>
                  <a:cubicBezTo>
                    <a:pt x="10424" y="13889"/>
                    <a:pt x="10357" y="13929"/>
                    <a:pt x="10328" y="14002"/>
                  </a:cubicBezTo>
                  <a:cubicBezTo>
                    <a:pt x="10119" y="14519"/>
                    <a:pt x="10106" y="15049"/>
                    <a:pt x="10222" y="15562"/>
                  </a:cubicBezTo>
                  <a:cubicBezTo>
                    <a:pt x="10037" y="15542"/>
                    <a:pt x="9844" y="15544"/>
                    <a:pt x="9646" y="15510"/>
                  </a:cubicBezTo>
                  <a:cubicBezTo>
                    <a:pt x="9202" y="15435"/>
                    <a:pt x="8785" y="15246"/>
                    <a:pt x="8434" y="14962"/>
                  </a:cubicBezTo>
                  <a:cubicBezTo>
                    <a:pt x="7623" y="14305"/>
                    <a:pt x="7588" y="13438"/>
                    <a:pt x="7285" y="12527"/>
                  </a:cubicBezTo>
                  <a:cubicBezTo>
                    <a:pt x="7261" y="12457"/>
                    <a:pt x="7196" y="12417"/>
                    <a:pt x="7131" y="12417"/>
                  </a:cubicBezTo>
                  <a:cubicBezTo>
                    <a:pt x="7082" y="12417"/>
                    <a:pt x="7034" y="12440"/>
                    <a:pt x="7004" y="12490"/>
                  </a:cubicBezTo>
                  <a:cubicBezTo>
                    <a:pt x="6745" y="12919"/>
                    <a:pt x="6722" y="13430"/>
                    <a:pt x="6839" y="13931"/>
                  </a:cubicBezTo>
                  <a:cubicBezTo>
                    <a:pt x="6162" y="14223"/>
                    <a:pt x="5462" y="14224"/>
                    <a:pt x="4764" y="14373"/>
                  </a:cubicBezTo>
                  <a:cubicBezTo>
                    <a:pt x="3487" y="14035"/>
                    <a:pt x="2691" y="13208"/>
                    <a:pt x="2927" y="11731"/>
                  </a:cubicBezTo>
                  <a:cubicBezTo>
                    <a:pt x="3031" y="11074"/>
                    <a:pt x="3325" y="10360"/>
                    <a:pt x="3906" y="9982"/>
                  </a:cubicBezTo>
                  <a:cubicBezTo>
                    <a:pt x="4271" y="9746"/>
                    <a:pt x="4655" y="9818"/>
                    <a:pt x="4932" y="9464"/>
                  </a:cubicBezTo>
                  <a:cubicBezTo>
                    <a:pt x="4999" y="9377"/>
                    <a:pt x="5029" y="9272"/>
                    <a:pt x="4970" y="9169"/>
                  </a:cubicBezTo>
                  <a:lnTo>
                    <a:pt x="4888" y="9025"/>
                  </a:lnTo>
                  <a:cubicBezTo>
                    <a:pt x="4825" y="8923"/>
                    <a:pt x="4728" y="8845"/>
                    <a:pt x="4615" y="8806"/>
                  </a:cubicBezTo>
                  <a:cubicBezTo>
                    <a:pt x="5240" y="7731"/>
                    <a:pt x="6088" y="6930"/>
                    <a:pt x="7414" y="6664"/>
                  </a:cubicBezTo>
                  <a:cubicBezTo>
                    <a:pt x="7681" y="6610"/>
                    <a:pt x="7936" y="6585"/>
                    <a:pt x="8181" y="6585"/>
                  </a:cubicBezTo>
                  <a:cubicBezTo>
                    <a:pt x="9397" y="6585"/>
                    <a:pt x="10360" y="7202"/>
                    <a:pt x="11270" y="8010"/>
                  </a:cubicBezTo>
                  <a:cubicBezTo>
                    <a:pt x="11097" y="8088"/>
                    <a:pt x="10935" y="8190"/>
                    <a:pt x="10788" y="8311"/>
                  </a:cubicBezTo>
                  <a:cubicBezTo>
                    <a:pt x="10709" y="8377"/>
                    <a:pt x="10769" y="8523"/>
                    <a:pt x="10869" y="8523"/>
                  </a:cubicBezTo>
                  <a:cubicBezTo>
                    <a:pt x="10871" y="8523"/>
                    <a:pt x="10873" y="8523"/>
                    <a:pt x="10876" y="8523"/>
                  </a:cubicBezTo>
                  <a:cubicBezTo>
                    <a:pt x="11104" y="8506"/>
                    <a:pt x="11323" y="8497"/>
                    <a:pt x="11535" y="8497"/>
                  </a:cubicBezTo>
                  <a:cubicBezTo>
                    <a:pt x="11635" y="8497"/>
                    <a:pt x="11733" y="8499"/>
                    <a:pt x="11829" y="8503"/>
                  </a:cubicBezTo>
                  <a:cubicBezTo>
                    <a:pt x="11888" y="8535"/>
                    <a:pt x="11953" y="8550"/>
                    <a:pt x="12017" y="8550"/>
                  </a:cubicBezTo>
                  <a:cubicBezTo>
                    <a:pt x="12060" y="8550"/>
                    <a:pt x="12102" y="8544"/>
                    <a:pt x="12143" y="8530"/>
                  </a:cubicBezTo>
                  <a:cubicBezTo>
                    <a:pt x="12675" y="8596"/>
                    <a:pt x="13173" y="8771"/>
                    <a:pt x="13664" y="9174"/>
                  </a:cubicBezTo>
                  <a:cubicBezTo>
                    <a:pt x="13944" y="9402"/>
                    <a:pt x="14202" y="9647"/>
                    <a:pt x="14476" y="9874"/>
                  </a:cubicBezTo>
                  <a:cubicBezTo>
                    <a:pt x="14369" y="9918"/>
                    <a:pt x="14266" y="9971"/>
                    <a:pt x="14169" y="10031"/>
                  </a:cubicBezTo>
                  <a:cubicBezTo>
                    <a:pt x="14034" y="10115"/>
                    <a:pt x="14041" y="10359"/>
                    <a:pt x="14216" y="10394"/>
                  </a:cubicBezTo>
                  <a:cubicBezTo>
                    <a:pt x="15144" y="10577"/>
                    <a:pt x="16065" y="10474"/>
                    <a:pt x="16988" y="10781"/>
                  </a:cubicBezTo>
                  <a:cubicBezTo>
                    <a:pt x="17638" y="10996"/>
                    <a:pt x="18164" y="11384"/>
                    <a:pt x="18722" y="11716"/>
                  </a:cubicBezTo>
                  <a:cubicBezTo>
                    <a:pt x="18634" y="11802"/>
                    <a:pt x="18561" y="11902"/>
                    <a:pt x="18510" y="12013"/>
                  </a:cubicBezTo>
                  <a:cubicBezTo>
                    <a:pt x="18460" y="12120"/>
                    <a:pt x="18498" y="12238"/>
                    <a:pt x="18616" y="12277"/>
                  </a:cubicBezTo>
                  <a:cubicBezTo>
                    <a:pt x="18763" y="12323"/>
                    <a:pt x="18868" y="12340"/>
                    <a:pt x="18971" y="12340"/>
                  </a:cubicBezTo>
                  <a:cubicBezTo>
                    <a:pt x="19094" y="12340"/>
                    <a:pt x="19214" y="12315"/>
                    <a:pt x="19399" y="12284"/>
                  </a:cubicBezTo>
                  <a:cubicBezTo>
                    <a:pt x="19654" y="12243"/>
                    <a:pt x="19903" y="12221"/>
                    <a:pt x="20150" y="12221"/>
                  </a:cubicBezTo>
                  <a:cubicBezTo>
                    <a:pt x="20533" y="12221"/>
                    <a:pt x="20911" y="12272"/>
                    <a:pt x="21300" y="12378"/>
                  </a:cubicBezTo>
                  <a:cubicBezTo>
                    <a:pt x="21950" y="12554"/>
                    <a:pt x="22538" y="12977"/>
                    <a:pt x="23172" y="13175"/>
                  </a:cubicBezTo>
                  <a:cubicBezTo>
                    <a:pt x="23141" y="13346"/>
                    <a:pt x="23285" y="13535"/>
                    <a:pt x="23450" y="13535"/>
                  </a:cubicBezTo>
                  <a:cubicBezTo>
                    <a:pt x="23497" y="13535"/>
                    <a:pt x="23545" y="13519"/>
                    <a:pt x="23592" y="13484"/>
                  </a:cubicBezTo>
                  <a:cubicBezTo>
                    <a:pt x="23916" y="13243"/>
                    <a:pt x="24339" y="13161"/>
                    <a:pt x="24785" y="13161"/>
                  </a:cubicBezTo>
                  <a:cubicBezTo>
                    <a:pt x="25388" y="13161"/>
                    <a:pt x="26032" y="13311"/>
                    <a:pt x="26524" y="13414"/>
                  </a:cubicBezTo>
                  <a:cubicBezTo>
                    <a:pt x="26961" y="13505"/>
                    <a:pt x="27379" y="13686"/>
                    <a:pt x="27806" y="13775"/>
                  </a:cubicBezTo>
                  <a:cubicBezTo>
                    <a:pt x="27742" y="13965"/>
                    <a:pt x="27733" y="14185"/>
                    <a:pt x="27798" y="14445"/>
                  </a:cubicBezTo>
                  <a:cubicBezTo>
                    <a:pt x="27825" y="14551"/>
                    <a:pt x="27916" y="14604"/>
                    <a:pt x="28010" y="14604"/>
                  </a:cubicBezTo>
                  <a:cubicBezTo>
                    <a:pt x="28085" y="14604"/>
                    <a:pt x="28162" y="14569"/>
                    <a:pt x="28206" y="14498"/>
                  </a:cubicBezTo>
                  <a:cubicBezTo>
                    <a:pt x="28604" y="13854"/>
                    <a:pt x="28987" y="13600"/>
                    <a:pt x="29755" y="13600"/>
                  </a:cubicBezTo>
                  <a:cubicBezTo>
                    <a:pt x="29796" y="13600"/>
                    <a:pt x="29839" y="13601"/>
                    <a:pt x="29882" y="13603"/>
                  </a:cubicBezTo>
                  <a:cubicBezTo>
                    <a:pt x="30291" y="13616"/>
                    <a:pt x="30702" y="13632"/>
                    <a:pt x="31111" y="13632"/>
                  </a:cubicBezTo>
                  <a:cubicBezTo>
                    <a:pt x="31247" y="13632"/>
                    <a:pt x="31383" y="13630"/>
                    <a:pt x="31518" y="13626"/>
                  </a:cubicBezTo>
                  <a:lnTo>
                    <a:pt x="31518" y="13626"/>
                  </a:lnTo>
                  <a:cubicBezTo>
                    <a:pt x="31486" y="13800"/>
                    <a:pt x="31508" y="13990"/>
                    <a:pt x="31608" y="14196"/>
                  </a:cubicBezTo>
                  <a:cubicBezTo>
                    <a:pt x="31630" y="14241"/>
                    <a:pt x="31668" y="14259"/>
                    <a:pt x="31708" y="14259"/>
                  </a:cubicBezTo>
                  <a:cubicBezTo>
                    <a:pt x="31764" y="14259"/>
                    <a:pt x="31824" y="14222"/>
                    <a:pt x="31843" y="14166"/>
                  </a:cubicBezTo>
                  <a:cubicBezTo>
                    <a:pt x="32184" y="13174"/>
                    <a:pt x="33783" y="13062"/>
                    <a:pt x="34663" y="12954"/>
                  </a:cubicBezTo>
                  <a:cubicBezTo>
                    <a:pt x="34759" y="12942"/>
                    <a:pt x="34846" y="12937"/>
                    <a:pt x="34927" y="12937"/>
                  </a:cubicBezTo>
                  <a:cubicBezTo>
                    <a:pt x="35331" y="12937"/>
                    <a:pt x="35570" y="13070"/>
                    <a:pt x="36007" y="13212"/>
                  </a:cubicBezTo>
                  <a:cubicBezTo>
                    <a:pt x="36203" y="13276"/>
                    <a:pt x="36263" y="13344"/>
                    <a:pt x="36477" y="13344"/>
                  </a:cubicBezTo>
                  <a:cubicBezTo>
                    <a:pt x="36491" y="13344"/>
                    <a:pt x="36507" y="13343"/>
                    <a:pt x="36523" y="13343"/>
                  </a:cubicBezTo>
                  <a:cubicBezTo>
                    <a:pt x="36806" y="13333"/>
                    <a:pt x="36940" y="13056"/>
                    <a:pt x="36827" y="12813"/>
                  </a:cubicBezTo>
                  <a:cubicBezTo>
                    <a:pt x="36789" y="12731"/>
                    <a:pt x="36745" y="12653"/>
                    <a:pt x="36695" y="12578"/>
                  </a:cubicBezTo>
                  <a:cubicBezTo>
                    <a:pt x="37034" y="12379"/>
                    <a:pt x="37367" y="12196"/>
                    <a:pt x="37777" y="12061"/>
                  </a:cubicBezTo>
                  <a:cubicBezTo>
                    <a:pt x="38192" y="11924"/>
                    <a:pt x="38795" y="11712"/>
                    <a:pt x="39311" y="11712"/>
                  </a:cubicBezTo>
                  <a:cubicBezTo>
                    <a:pt x="39493" y="11712"/>
                    <a:pt x="39664" y="11738"/>
                    <a:pt x="39812" y="11804"/>
                  </a:cubicBezTo>
                  <a:cubicBezTo>
                    <a:pt x="39876" y="11832"/>
                    <a:pt x="39938" y="11845"/>
                    <a:pt x="39998" y="11845"/>
                  </a:cubicBezTo>
                  <a:cubicBezTo>
                    <a:pt x="40405" y="11845"/>
                    <a:pt x="40680" y="11262"/>
                    <a:pt x="40243" y="11068"/>
                  </a:cubicBezTo>
                  <a:cubicBezTo>
                    <a:pt x="40235" y="11064"/>
                    <a:pt x="40226" y="11061"/>
                    <a:pt x="40218" y="11057"/>
                  </a:cubicBezTo>
                  <a:cubicBezTo>
                    <a:pt x="40628" y="10315"/>
                    <a:pt x="41885" y="10064"/>
                    <a:pt x="42623" y="9787"/>
                  </a:cubicBezTo>
                  <a:cubicBezTo>
                    <a:pt x="43101" y="9606"/>
                    <a:pt x="43685" y="9501"/>
                    <a:pt x="44113" y="9210"/>
                  </a:cubicBezTo>
                  <a:cubicBezTo>
                    <a:pt x="44133" y="9251"/>
                    <a:pt x="44157" y="9291"/>
                    <a:pt x="44183" y="9329"/>
                  </a:cubicBezTo>
                  <a:cubicBezTo>
                    <a:pt x="44216" y="9376"/>
                    <a:pt x="44271" y="9401"/>
                    <a:pt x="44324" y="9401"/>
                  </a:cubicBezTo>
                  <a:cubicBezTo>
                    <a:pt x="44386" y="9401"/>
                    <a:pt x="44446" y="9366"/>
                    <a:pt x="44464" y="9292"/>
                  </a:cubicBezTo>
                  <a:cubicBezTo>
                    <a:pt x="44728" y="8209"/>
                    <a:pt x="45579" y="7740"/>
                    <a:pt x="46395" y="7065"/>
                  </a:cubicBezTo>
                  <a:cubicBezTo>
                    <a:pt x="46747" y="6774"/>
                    <a:pt x="47330" y="6396"/>
                    <a:pt x="47677" y="5953"/>
                  </a:cubicBezTo>
                  <a:cubicBezTo>
                    <a:pt x="47697" y="5979"/>
                    <a:pt x="47716" y="6005"/>
                    <a:pt x="47739" y="6030"/>
                  </a:cubicBezTo>
                  <a:cubicBezTo>
                    <a:pt x="47778" y="6073"/>
                    <a:pt x="47823" y="6091"/>
                    <a:pt x="47868" y="6091"/>
                  </a:cubicBezTo>
                  <a:cubicBezTo>
                    <a:pt x="47969" y="6091"/>
                    <a:pt x="48067" y="5999"/>
                    <a:pt x="48078" y="5890"/>
                  </a:cubicBezTo>
                  <a:cubicBezTo>
                    <a:pt x="48160" y="5088"/>
                    <a:pt x="48196" y="4501"/>
                    <a:pt x="48654" y="3825"/>
                  </a:cubicBezTo>
                  <a:cubicBezTo>
                    <a:pt x="49065" y="3221"/>
                    <a:pt x="49569" y="2608"/>
                    <a:pt x="50098" y="2100"/>
                  </a:cubicBezTo>
                  <a:cubicBezTo>
                    <a:pt x="50721" y="1501"/>
                    <a:pt x="51487" y="957"/>
                    <a:pt x="52388" y="925"/>
                  </a:cubicBezTo>
                  <a:cubicBezTo>
                    <a:pt x="52410" y="924"/>
                    <a:pt x="52431" y="923"/>
                    <a:pt x="52452" y="923"/>
                  </a:cubicBezTo>
                  <a:close/>
                  <a:moveTo>
                    <a:pt x="52808" y="0"/>
                  </a:moveTo>
                  <a:cubicBezTo>
                    <a:pt x="51755" y="0"/>
                    <a:pt x="50554" y="482"/>
                    <a:pt x="49920" y="991"/>
                  </a:cubicBezTo>
                  <a:cubicBezTo>
                    <a:pt x="49022" y="1712"/>
                    <a:pt x="47271" y="3646"/>
                    <a:pt x="47361" y="5118"/>
                  </a:cubicBezTo>
                  <a:cubicBezTo>
                    <a:pt x="47076" y="5253"/>
                    <a:pt x="46868" y="5532"/>
                    <a:pt x="46609" y="5772"/>
                  </a:cubicBezTo>
                  <a:cubicBezTo>
                    <a:pt x="46087" y="6254"/>
                    <a:pt x="45560" y="6733"/>
                    <a:pt x="45031" y="7208"/>
                  </a:cubicBezTo>
                  <a:cubicBezTo>
                    <a:pt x="44705" y="7499"/>
                    <a:pt x="44287" y="7896"/>
                    <a:pt x="44099" y="8332"/>
                  </a:cubicBezTo>
                  <a:cubicBezTo>
                    <a:pt x="44028" y="8319"/>
                    <a:pt x="43958" y="8313"/>
                    <a:pt x="43887" y="8313"/>
                  </a:cubicBezTo>
                  <a:cubicBezTo>
                    <a:pt x="43462" y="8313"/>
                    <a:pt x="43049" y="8537"/>
                    <a:pt x="42636" y="8698"/>
                  </a:cubicBezTo>
                  <a:cubicBezTo>
                    <a:pt x="41982" y="8952"/>
                    <a:pt x="41346" y="9251"/>
                    <a:pt x="40733" y="9594"/>
                  </a:cubicBezTo>
                  <a:cubicBezTo>
                    <a:pt x="40247" y="9868"/>
                    <a:pt x="39590" y="10335"/>
                    <a:pt x="39491" y="10902"/>
                  </a:cubicBezTo>
                  <a:cubicBezTo>
                    <a:pt x="39459" y="10901"/>
                    <a:pt x="39426" y="10900"/>
                    <a:pt x="39394" y="10900"/>
                  </a:cubicBezTo>
                  <a:cubicBezTo>
                    <a:pt x="38775" y="10900"/>
                    <a:pt x="38135" y="11121"/>
                    <a:pt x="37580" y="11346"/>
                  </a:cubicBezTo>
                  <a:cubicBezTo>
                    <a:pt x="37213" y="11496"/>
                    <a:pt x="36556" y="11748"/>
                    <a:pt x="36211" y="12133"/>
                  </a:cubicBezTo>
                  <a:cubicBezTo>
                    <a:pt x="35920" y="11969"/>
                    <a:pt x="35577" y="11907"/>
                    <a:pt x="35217" y="11907"/>
                  </a:cubicBezTo>
                  <a:cubicBezTo>
                    <a:pt x="34590" y="11907"/>
                    <a:pt x="33912" y="12095"/>
                    <a:pt x="33372" y="12257"/>
                  </a:cubicBezTo>
                  <a:cubicBezTo>
                    <a:pt x="32997" y="12370"/>
                    <a:pt x="32463" y="12578"/>
                    <a:pt x="32060" y="12877"/>
                  </a:cubicBezTo>
                  <a:cubicBezTo>
                    <a:pt x="31978" y="12780"/>
                    <a:pt x="31845" y="12733"/>
                    <a:pt x="31723" y="12724"/>
                  </a:cubicBezTo>
                  <a:cubicBezTo>
                    <a:pt x="31510" y="12707"/>
                    <a:pt x="31198" y="12690"/>
                    <a:pt x="30840" y="12690"/>
                  </a:cubicBezTo>
                  <a:cubicBezTo>
                    <a:pt x="30118" y="12690"/>
                    <a:pt x="29211" y="12760"/>
                    <a:pt x="28567" y="13044"/>
                  </a:cubicBezTo>
                  <a:cubicBezTo>
                    <a:pt x="27900" y="12412"/>
                    <a:pt x="26669" y="12331"/>
                    <a:pt x="25802" y="12313"/>
                  </a:cubicBezTo>
                  <a:cubicBezTo>
                    <a:pt x="25667" y="12310"/>
                    <a:pt x="25523" y="12307"/>
                    <a:pt x="25373" y="12307"/>
                  </a:cubicBezTo>
                  <a:cubicBezTo>
                    <a:pt x="24878" y="12307"/>
                    <a:pt x="24321" y="12340"/>
                    <a:pt x="23872" y="12531"/>
                  </a:cubicBezTo>
                  <a:cubicBezTo>
                    <a:pt x="23253" y="11787"/>
                    <a:pt x="21963" y="11434"/>
                    <a:pt x="21073" y="11314"/>
                  </a:cubicBezTo>
                  <a:cubicBezTo>
                    <a:pt x="20845" y="11283"/>
                    <a:pt x="20568" y="11258"/>
                    <a:pt x="20280" y="11258"/>
                  </a:cubicBezTo>
                  <a:cubicBezTo>
                    <a:pt x="20134" y="11258"/>
                    <a:pt x="19985" y="11265"/>
                    <a:pt x="19838" y="11280"/>
                  </a:cubicBezTo>
                  <a:cubicBezTo>
                    <a:pt x="19132" y="10263"/>
                    <a:pt x="17397" y="9627"/>
                    <a:pt x="15905" y="9627"/>
                  </a:cubicBezTo>
                  <a:cubicBezTo>
                    <a:pt x="15896" y="9627"/>
                    <a:pt x="15887" y="9627"/>
                    <a:pt x="15878" y="9627"/>
                  </a:cubicBezTo>
                  <a:cubicBezTo>
                    <a:pt x="14943" y="9112"/>
                    <a:pt x="14269" y="8218"/>
                    <a:pt x="13217" y="7901"/>
                  </a:cubicBezTo>
                  <a:cubicBezTo>
                    <a:pt x="12943" y="7818"/>
                    <a:pt x="12658" y="7777"/>
                    <a:pt x="12372" y="7777"/>
                  </a:cubicBezTo>
                  <a:cubicBezTo>
                    <a:pt x="12357" y="7777"/>
                    <a:pt x="12342" y="7777"/>
                    <a:pt x="12327" y="7777"/>
                  </a:cubicBezTo>
                  <a:cubicBezTo>
                    <a:pt x="11539" y="6338"/>
                    <a:pt x="10125" y="5703"/>
                    <a:pt x="8663" y="5703"/>
                  </a:cubicBezTo>
                  <a:cubicBezTo>
                    <a:pt x="6635" y="5703"/>
                    <a:pt x="4515" y="6927"/>
                    <a:pt x="3850" y="8926"/>
                  </a:cubicBezTo>
                  <a:cubicBezTo>
                    <a:pt x="2441" y="9448"/>
                    <a:pt x="1722" y="11181"/>
                    <a:pt x="1908" y="12650"/>
                  </a:cubicBezTo>
                  <a:cubicBezTo>
                    <a:pt x="1990" y="13295"/>
                    <a:pt x="2397" y="14043"/>
                    <a:pt x="2956" y="14524"/>
                  </a:cubicBezTo>
                  <a:cubicBezTo>
                    <a:pt x="2412" y="15149"/>
                    <a:pt x="2588" y="16563"/>
                    <a:pt x="2787" y="17234"/>
                  </a:cubicBezTo>
                  <a:cubicBezTo>
                    <a:pt x="2875" y="17534"/>
                    <a:pt x="3001" y="17821"/>
                    <a:pt x="3163" y="18089"/>
                  </a:cubicBezTo>
                  <a:cubicBezTo>
                    <a:pt x="1734" y="19108"/>
                    <a:pt x="1151" y="22631"/>
                    <a:pt x="2728" y="23786"/>
                  </a:cubicBezTo>
                  <a:cubicBezTo>
                    <a:pt x="1474" y="24908"/>
                    <a:pt x="901" y="27332"/>
                    <a:pt x="2242" y="28544"/>
                  </a:cubicBezTo>
                  <a:cubicBezTo>
                    <a:pt x="1382" y="29435"/>
                    <a:pt x="986" y="31126"/>
                    <a:pt x="1471" y="32103"/>
                  </a:cubicBezTo>
                  <a:cubicBezTo>
                    <a:pt x="1406" y="32189"/>
                    <a:pt x="1347" y="32279"/>
                    <a:pt x="1293" y="32373"/>
                  </a:cubicBezTo>
                  <a:cubicBezTo>
                    <a:pt x="635" y="33556"/>
                    <a:pt x="767" y="35128"/>
                    <a:pt x="1666" y="36139"/>
                  </a:cubicBezTo>
                  <a:cubicBezTo>
                    <a:pt x="1307" y="36589"/>
                    <a:pt x="1021" y="37067"/>
                    <a:pt x="844" y="37513"/>
                  </a:cubicBezTo>
                  <a:cubicBezTo>
                    <a:pt x="0" y="39641"/>
                    <a:pt x="1113" y="41728"/>
                    <a:pt x="2523" y="43305"/>
                  </a:cubicBezTo>
                  <a:cubicBezTo>
                    <a:pt x="3947" y="44897"/>
                    <a:pt x="5268" y="45706"/>
                    <a:pt x="7198" y="45706"/>
                  </a:cubicBezTo>
                  <a:cubicBezTo>
                    <a:pt x="7521" y="45706"/>
                    <a:pt x="7862" y="45683"/>
                    <a:pt x="8223" y="45638"/>
                  </a:cubicBezTo>
                  <a:cubicBezTo>
                    <a:pt x="9744" y="45445"/>
                    <a:pt x="11864" y="44767"/>
                    <a:pt x="12204" y="43088"/>
                  </a:cubicBezTo>
                  <a:cubicBezTo>
                    <a:pt x="12699" y="43592"/>
                    <a:pt x="12935" y="44134"/>
                    <a:pt x="13027" y="44940"/>
                  </a:cubicBezTo>
                  <a:cubicBezTo>
                    <a:pt x="13097" y="45541"/>
                    <a:pt x="13097" y="46177"/>
                    <a:pt x="13380" y="46730"/>
                  </a:cubicBezTo>
                  <a:cubicBezTo>
                    <a:pt x="13675" y="47304"/>
                    <a:pt x="14205" y="47614"/>
                    <a:pt x="14745" y="47614"/>
                  </a:cubicBezTo>
                  <a:cubicBezTo>
                    <a:pt x="15162" y="47614"/>
                    <a:pt x="15585" y="47429"/>
                    <a:pt x="15911" y="47040"/>
                  </a:cubicBezTo>
                  <a:cubicBezTo>
                    <a:pt x="16040" y="46886"/>
                    <a:pt x="16044" y="46706"/>
                    <a:pt x="15981" y="46559"/>
                  </a:cubicBezTo>
                  <a:cubicBezTo>
                    <a:pt x="16317" y="45867"/>
                    <a:pt x="15737" y="44898"/>
                    <a:pt x="15390" y="44281"/>
                  </a:cubicBezTo>
                  <a:cubicBezTo>
                    <a:pt x="15073" y="43719"/>
                    <a:pt x="14664" y="43252"/>
                    <a:pt x="14252" y="42760"/>
                  </a:cubicBezTo>
                  <a:cubicBezTo>
                    <a:pt x="13932" y="42377"/>
                    <a:pt x="13633" y="42016"/>
                    <a:pt x="13429" y="41559"/>
                  </a:cubicBezTo>
                  <a:cubicBezTo>
                    <a:pt x="13399" y="41493"/>
                    <a:pt x="13375" y="41427"/>
                    <a:pt x="13352" y="41361"/>
                  </a:cubicBezTo>
                  <a:cubicBezTo>
                    <a:pt x="13856" y="40807"/>
                    <a:pt x="14378" y="40307"/>
                    <a:pt x="14738" y="39683"/>
                  </a:cubicBezTo>
                  <a:cubicBezTo>
                    <a:pt x="14945" y="39731"/>
                    <a:pt x="15128" y="39739"/>
                    <a:pt x="15543" y="39867"/>
                  </a:cubicBezTo>
                  <a:cubicBezTo>
                    <a:pt x="16348" y="40117"/>
                    <a:pt x="17004" y="40642"/>
                    <a:pt x="17615" y="41200"/>
                  </a:cubicBezTo>
                  <a:cubicBezTo>
                    <a:pt x="18390" y="41906"/>
                    <a:pt x="19062" y="42719"/>
                    <a:pt x="19913" y="43342"/>
                  </a:cubicBezTo>
                  <a:cubicBezTo>
                    <a:pt x="20774" y="43970"/>
                    <a:pt x="22180" y="44711"/>
                    <a:pt x="23417" y="44711"/>
                  </a:cubicBezTo>
                  <a:cubicBezTo>
                    <a:pt x="23581" y="44711"/>
                    <a:pt x="23743" y="44698"/>
                    <a:pt x="23900" y="44669"/>
                  </a:cubicBezTo>
                  <a:lnTo>
                    <a:pt x="23900" y="44669"/>
                  </a:lnTo>
                  <a:cubicBezTo>
                    <a:pt x="23254" y="46212"/>
                    <a:pt x="23175" y="48061"/>
                    <a:pt x="23321" y="49649"/>
                  </a:cubicBezTo>
                  <a:cubicBezTo>
                    <a:pt x="23467" y="51245"/>
                    <a:pt x="23956" y="53778"/>
                    <a:pt x="25381" y="54871"/>
                  </a:cubicBezTo>
                  <a:cubicBezTo>
                    <a:pt x="24888" y="56644"/>
                    <a:pt x="25053" y="58729"/>
                    <a:pt x="25815" y="60378"/>
                  </a:cubicBezTo>
                  <a:cubicBezTo>
                    <a:pt x="26273" y="61369"/>
                    <a:pt x="26965" y="62211"/>
                    <a:pt x="27545" y="63127"/>
                  </a:cubicBezTo>
                  <a:cubicBezTo>
                    <a:pt x="28186" y="64137"/>
                    <a:pt x="28431" y="65258"/>
                    <a:pt x="28964" y="66298"/>
                  </a:cubicBezTo>
                  <a:cubicBezTo>
                    <a:pt x="29001" y="66604"/>
                    <a:pt x="29368" y="66769"/>
                    <a:pt x="29626" y="66857"/>
                  </a:cubicBezTo>
                  <a:cubicBezTo>
                    <a:pt x="29846" y="66931"/>
                    <a:pt x="30073" y="66970"/>
                    <a:pt x="30299" y="66970"/>
                  </a:cubicBezTo>
                  <a:cubicBezTo>
                    <a:pt x="30480" y="66970"/>
                    <a:pt x="30660" y="66945"/>
                    <a:pt x="30837" y="66894"/>
                  </a:cubicBezTo>
                  <a:cubicBezTo>
                    <a:pt x="31117" y="66813"/>
                    <a:pt x="31149" y="66534"/>
                    <a:pt x="31027" y="66353"/>
                  </a:cubicBezTo>
                  <a:cubicBezTo>
                    <a:pt x="31373" y="65739"/>
                    <a:pt x="31662" y="65111"/>
                    <a:pt x="32068" y="64519"/>
                  </a:cubicBezTo>
                  <a:cubicBezTo>
                    <a:pt x="32537" y="63839"/>
                    <a:pt x="32981" y="63214"/>
                    <a:pt x="33181" y="62399"/>
                  </a:cubicBezTo>
                  <a:cubicBezTo>
                    <a:pt x="33406" y="61485"/>
                    <a:pt x="33490" y="60010"/>
                    <a:pt x="32788" y="59267"/>
                  </a:cubicBezTo>
                  <a:cubicBezTo>
                    <a:pt x="33237" y="58440"/>
                    <a:pt x="33459" y="57362"/>
                    <a:pt x="33557" y="56652"/>
                  </a:cubicBezTo>
                  <a:cubicBezTo>
                    <a:pt x="33724" y="55436"/>
                    <a:pt x="33739" y="53688"/>
                    <a:pt x="32915" y="52661"/>
                  </a:cubicBezTo>
                  <a:cubicBezTo>
                    <a:pt x="32964" y="52492"/>
                    <a:pt x="33008" y="52327"/>
                    <a:pt x="33050" y="52175"/>
                  </a:cubicBezTo>
                  <a:cubicBezTo>
                    <a:pt x="33188" y="51670"/>
                    <a:pt x="33336" y="51102"/>
                    <a:pt x="33354" y="50552"/>
                  </a:cubicBezTo>
                  <a:cubicBezTo>
                    <a:pt x="33580" y="50605"/>
                    <a:pt x="33810" y="50642"/>
                    <a:pt x="34042" y="50661"/>
                  </a:cubicBezTo>
                  <a:cubicBezTo>
                    <a:pt x="34534" y="51631"/>
                    <a:pt x="35649" y="52400"/>
                    <a:pt x="36577" y="52720"/>
                  </a:cubicBezTo>
                  <a:cubicBezTo>
                    <a:pt x="37029" y="52877"/>
                    <a:pt x="37527" y="52960"/>
                    <a:pt x="38027" y="52960"/>
                  </a:cubicBezTo>
                  <a:cubicBezTo>
                    <a:pt x="38887" y="52960"/>
                    <a:pt x="39750" y="52714"/>
                    <a:pt x="40389" y="52173"/>
                  </a:cubicBezTo>
                  <a:cubicBezTo>
                    <a:pt x="41063" y="53161"/>
                    <a:pt x="43055" y="53786"/>
                    <a:pt x="43903" y="53864"/>
                  </a:cubicBezTo>
                  <a:cubicBezTo>
                    <a:pt x="43994" y="53873"/>
                    <a:pt x="44093" y="53877"/>
                    <a:pt x="44197" y="53877"/>
                  </a:cubicBezTo>
                  <a:cubicBezTo>
                    <a:pt x="45259" y="53877"/>
                    <a:pt x="46878" y="53429"/>
                    <a:pt x="47442" y="52479"/>
                  </a:cubicBezTo>
                  <a:cubicBezTo>
                    <a:pt x="47709" y="52702"/>
                    <a:pt x="48070" y="52792"/>
                    <a:pt x="48468" y="52792"/>
                  </a:cubicBezTo>
                  <a:cubicBezTo>
                    <a:pt x="49431" y="52792"/>
                    <a:pt x="50607" y="52269"/>
                    <a:pt x="51178" y="51860"/>
                  </a:cubicBezTo>
                  <a:cubicBezTo>
                    <a:pt x="51890" y="51350"/>
                    <a:pt x="52498" y="50435"/>
                    <a:pt x="52594" y="49520"/>
                  </a:cubicBezTo>
                  <a:cubicBezTo>
                    <a:pt x="53598" y="49402"/>
                    <a:pt x="54489" y="47844"/>
                    <a:pt x="54892" y="47096"/>
                  </a:cubicBezTo>
                  <a:cubicBezTo>
                    <a:pt x="55550" y="45876"/>
                    <a:pt x="56144" y="44161"/>
                    <a:pt x="55775" y="42762"/>
                  </a:cubicBezTo>
                  <a:cubicBezTo>
                    <a:pt x="56242" y="42318"/>
                    <a:pt x="56443" y="41431"/>
                    <a:pt x="56566" y="40886"/>
                  </a:cubicBezTo>
                  <a:cubicBezTo>
                    <a:pt x="56835" y="39684"/>
                    <a:pt x="56905" y="38262"/>
                    <a:pt x="56317" y="37144"/>
                  </a:cubicBezTo>
                  <a:cubicBezTo>
                    <a:pt x="56655" y="36386"/>
                    <a:pt x="56578" y="35318"/>
                    <a:pt x="56492" y="34597"/>
                  </a:cubicBezTo>
                  <a:cubicBezTo>
                    <a:pt x="56368" y="33567"/>
                    <a:pt x="56037" y="32218"/>
                    <a:pt x="55136" y="31574"/>
                  </a:cubicBezTo>
                  <a:cubicBezTo>
                    <a:pt x="55433" y="30959"/>
                    <a:pt x="55414" y="30084"/>
                    <a:pt x="55360" y="29480"/>
                  </a:cubicBezTo>
                  <a:cubicBezTo>
                    <a:pt x="55279" y="28585"/>
                    <a:pt x="54990" y="27705"/>
                    <a:pt x="54416" y="27020"/>
                  </a:cubicBezTo>
                  <a:cubicBezTo>
                    <a:pt x="54562" y="26648"/>
                    <a:pt x="54638" y="26237"/>
                    <a:pt x="54671" y="25949"/>
                  </a:cubicBezTo>
                  <a:cubicBezTo>
                    <a:pt x="54752" y="25239"/>
                    <a:pt x="54638" y="24452"/>
                    <a:pt x="54169" y="23907"/>
                  </a:cubicBezTo>
                  <a:cubicBezTo>
                    <a:pt x="54249" y="23707"/>
                    <a:pt x="54309" y="23501"/>
                    <a:pt x="54348" y="23291"/>
                  </a:cubicBezTo>
                  <a:cubicBezTo>
                    <a:pt x="54508" y="22416"/>
                    <a:pt x="54303" y="21511"/>
                    <a:pt x="53932" y="20712"/>
                  </a:cubicBezTo>
                  <a:cubicBezTo>
                    <a:pt x="54014" y="20567"/>
                    <a:pt x="54083" y="20417"/>
                    <a:pt x="54140" y="20260"/>
                  </a:cubicBezTo>
                  <a:cubicBezTo>
                    <a:pt x="54382" y="19592"/>
                    <a:pt x="54347" y="18733"/>
                    <a:pt x="53977" y="18099"/>
                  </a:cubicBezTo>
                  <a:cubicBezTo>
                    <a:pt x="54175" y="17861"/>
                    <a:pt x="54335" y="17604"/>
                    <a:pt x="54428" y="17397"/>
                  </a:cubicBezTo>
                  <a:cubicBezTo>
                    <a:pt x="54762" y="16658"/>
                    <a:pt x="54846" y="15635"/>
                    <a:pt x="54555" y="14845"/>
                  </a:cubicBezTo>
                  <a:cubicBezTo>
                    <a:pt x="54698" y="14670"/>
                    <a:pt x="54824" y="14482"/>
                    <a:pt x="54932" y="14283"/>
                  </a:cubicBezTo>
                  <a:cubicBezTo>
                    <a:pt x="55287" y="13629"/>
                    <a:pt x="55361" y="12976"/>
                    <a:pt x="55141" y="12290"/>
                  </a:cubicBezTo>
                  <a:cubicBezTo>
                    <a:pt x="55488" y="12042"/>
                    <a:pt x="55747" y="11601"/>
                    <a:pt x="55898" y="11241"/>
                  </a:cubicBezTo>
                  <a:cubicBezTo>
                    <a:pt x="56199" y="10518"/>
                    <a:pt x="56254" y="9628"/>
                    <a:pt x="56100" y="8848"/>
                  </a:cubicBezTo>
                  <a:cubicBezTo>
                    <a:pt x="56898" y="8106"/>
                    <a:pt x="57395" y="6719"/>
                    <a:pt x="57451" y="5856"/>
                  </a:cubicBezTo>
                  <a:cubicBezTo>
                    <a:pt x="57547" y="4348"/>
                    <a:pt x="56808" y="1322"/>
                    <a:pt x="54888" y="1322"/>
                  </a:cubicBezTo>
                  <a:cubicBezTo>
                    <a:pt x="54839" y="1322"/>
                    <a:pt x="54789" y="1324"/>
                    <a:pt x="54738" y="1328"/>
                  </a:cubicBezTo>
                  <a:cubicBezTo>
                    <a:pt x="54496" y="350"/>
                    <a:pt x="53706" y="0"/>
                    <a:pt x="52808"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66" name="Google Shape;1247;p43">
            <a:extLst>
              <a:ext uri="{FF2B5EF4-FFF2-40B4-BE49-F238E27FC236}">
                <a16:creationId xmlns:a16="http://schemas.microsoft.com/office/drawing/2014/main" id="{93D81EB6-84EC-4375-B71A-CE9281779C9C}"/>
              </a:ext>
            </a:extLst>
          </p:cNvPr>
          <p:cNvSpPr txBox="1">
            <a:spLocks/>
          </p:cNvSpPr>
          <p:nvPr/>
        </p:nvSpPr>
        <p:spPr>
          <a:xfrm>
            <a:off x="12192000" y="4741269"/>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67" name="Rectangle 66">
            <a:extLst>
              <a:ext uri="{FF2B5EF4-FFF2-40B4-BE49-F238E27FC236}">
                <a16:creationId xmlns:a16="http://schemas.microsoft.com/office/drawing/2014/main" id="{83ABBA8E-021A-404E-B352-63BE5D7BB262}"/>
              </a:ext>
            </a:extLst>
          </p:cNvPr>
          <p:cNvSpPr/>
          <p:nvPr/>
        </p:nvSpPr>
        <p:spPr>
          <a:xfrm>
            <a:off x="12423909" y="6285179"/>
            <a:ext cx="9617672" cy="2677656"/>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324158284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Google Shape;1247;p43">
            <a:extLst>
              <a:ext uri="{FF2B5EF4-FFF2-40B4-BE49-F238E27FC236}">
                <a16:creationId xmlns:a16="http://schemas.microsoft.com/office/drawing/2014/main" id="{93D81EB6-84EC-4375-B71A-CE9281779C9C}"/>
              </a:ext>
            </a:extLst>
          </p:cNvPr>
          <p:cNvSpPr txBox="1">
            <a:spLocks/>
          </p:cNvSpPr>
          <p:nvPr/>
        </p:nvSpPr>
        <p:spPr>
          <a:xfrm>
            <a:off x="12192000" y="4741269"/>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67" name="Rectangle 66">
            <a:extLst>
              <a:ext uri="{FF2B5EF4-FFF2-40B4-BE49-F238E27FC236}">
                <a16:creationId xmlns:a16="http://schemas.microsoft.com/office/drawing/2014/main" id="{83ABBA8E-021A-404E-B352-63BE5D7BB262}"/>
              </a:ext>
            </a:extLst>
          </p:cNvPr>
          <p:cNvSpPr/>
          <p:nvPr/>
        </p:nvSpPr>
        <p:spPr>
          <a:xfrm>
            <a:off x="12423909" y="6285179"/>
            <a:ext cx="9617672" cy="2677656"/>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2" name="Group 1">
            <a:extLst>
              <a:ext uri="{FF2B5EF4-FFF2-40B4-BE49-F238E27FC236}">
                <a16:creationId xmlns:a16="http://schemas.microsoft.com/office/drawing/2014/main" id="{76F86A6F-6650-4F9B-B4B9-F7E8BF39BB07}"/>
              </a:ext>
            </a:extLst>
          </p:cNvPr>
          <p:cNvGrpSpPr/>
          <p:nvPr/>
        </p:nvGrpSpPr>
        <p:grpSpPr>
          <a:xfrm>
            <a:off x="1537436" y="3888752"/>
            <a:ext cx="8981065" cy="6848074"/>
            <a:chOff x="2019355" y="3269320"/>
            <a:chExt cx="6768341" cy="5160869"/>
          </a:xfrm>
        </p:grpSpPr>
        <p:sp>
          <p:nvSpPr>
            <p:cNvPr id="13" name="Google Shape;1367;p49">
              <a:extLst>
                <a:ext uri="{FF2B5EF4-FFF2-40B4-BE49-F238E27FC236}">
                  <a16:creationId xmlns:a16="http://schemas.microsoft.com/office/drawing/2014/main" id="{8A212B53-9A34-4467-B23E-3C2799DD374E}"/>
                </a:ext>
              </a:extLst>
            </p:cNvPr>
            <p:cNvSpPr/>
            <p:nvPr/>
          </p:nvSpPr>
          <p:spPr>
            <a:xfrm rot="1017370">
              <a:off x="4775348" y="4743271"/>
              <a:ext cx="1862571" cy="3144379"/>
            </a:xfrm>
            <a:prstGeom prst="ellipse">
              <a:avLst/>
            </a:prstGeom>
            <a:solidFill>
              <a:srgbClr val="FFE599">
                <a:alpha val="26339"/>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368;p49">
              <a:extLst>
                <a:ext uri="{FF2B5EF4-FFF2-40B4-BE49-F238E27FC236}">
                  <a16:creationId xmlns:a16="http://schemas.microsoft.com/office/drawing/2014/main" id="{2B22B0E4-6B75-4F07-B698-F0C62D1ED3C4}"/>
                </a:ext>
              </a:extLst>
            </p:cNvPr>
            <p:cNvSpPr/>
            <p:nvPr/>
          </p:nvSpPr>
          <p:spPr>
            <a:xfrm rot="1017370">
              <a:off x="6556972" y="5285810"/>
              <a:ext cx="1862571" cy="3144379"/>
            </a:xfrm>
            <a:prstGeom prst="ellipse">
              <a:avLst/>
            </a:prstGeom>
            <a:solidFill>
              <a:srgbClr val="FFE599">
                <a:alpha val="26339"/>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15" name="Google Shape;1380;p49">
              <a:extLst>
                <a:ext uri="{FF2B5EF4-FFF2-40B4-BE49-F238E27FC236}">
                  <a16:creationId xmlns:a16="http://schemas.microsoft.com/office/drawing/2014/main" id="{821BF5B9-82D5-43CC-A244-ED2E10B4AF3E}"/>
                </a:ext>
              </a:extLst>
            </p:cNvPr>
            <p:cNvGrpSpPr/>
            <p:nvPr/>
          </p:nvGrpSpPr>
          <p:grpSpPr>
            <a:xfrm rot="2700000">
              <a:off x="4025003" y="1854971"/>
              <a:ext cx="1276520" cy="5287816"/>
              <a:chOff x="12177725" y="-1456875"/>
              <a:chExt cx="478700" cy="1982950"/>
            </a:xfrm>
          </p:grpSpPr>
          <p:sp>
            <p:nvSpPr>
              <p:cNvPr id="16" name="Google Shape;1381;p49">
                <a:extLst>
                  <a:ext uri="{FF2B5EF4-FFF2-40B4-BE49-F238E27FC236}">
                    <a16:creationId xmlns:a16="http://schemas.microsoft.com/office/drawing/2014/main" id="{BA30D3ED-B036-45F5-B8C4-3CB15641C9F3}"/>
                  </a:ext>
                </a:extLst>
              </p:cNvPr>
              <p:cNvSpPr/>
              <p:nvPr/>
            </p:nvSpPr>
            <p:spPr>
              <a:xfrm>
                <a:off x="12177725" y="-1456875"/>
                <a:ext cx="478700" cy="1982950"/>
              </a:xfrm>
              <a:custGeom>
                <a:avLst/>
                <a:gdLst/>
                <a:ahLst/>
                <a:cxnLst/>
                <a:rect l="l" t="t" r="r" b="b"/>
                <a:pathLst>
                  <a:path w="19148" h="79318" extrusionOk="0">
                    <a:moveTo>
                      <a:pt x="10246" y="929"/>
                    </a:moveTo>
                    <a:cubicBezTo>
                      <a:pt x="10987" y="929"/>
                      <a:pt x="11796" y="1259"/>
                      <a:pt x="12414" y="1772"/>
                    </a:cubicBezTo>
                    <a:cubicBezTo>
                      <a:pt x="12289" y="1742"/>
                      <a:pt x="12161" y="1720"/>
                      <a:pt x="12033" y="1709"/>
                    </a:cubicBezTo>
                    <a:cubicBezTo>
                      <a:pt x="12025" y="1708"/>
                      <a:pt x="12017" y="1708"/>
                      <a:pt x="12009" y="1708"/>
                    </a:cubicBezTo>
                    <a:cubicBezTo>
                      <a:pt x="11770" y="1708"/>
                      <a:pt x="11736" y="2042"/>
                      <a:pt x="11910" y="2161"/>
                    </a:cubicBezTo>
                    <a:cubicBezTo>
                      <a:pt x="13163" y="3024"/>
                      <a:pt x="14895" y="4700"/>
                      <a:pt x="13763" y="6341"/>
                    </a:cubicBezTo>
                    <a:cubicBezTo>
                      <a:pt x="13602" y="6574"/>
                      <a:pt x="13413" y="6733"/>
                      <a:pt x="13197" y="6835"/>
                    </a:cubicBezTo>
                    <a:cubicBezTo>
                      <a:pt x="13323" y="6664"/>
                      <a:pt x="13432" y="6482"/>
                      <a:pt x="13478" y="6284"/>
                    </a:cubicBezTo>
                    <a:cubicBezTo>
                      <a:pt x="13492" y="6220"/>
                      <a:pt x="13441" y="6157"/>
                      <a:pt x="13380" y="6157"/>
                    </a:cubicBezTo>
                    <a:cubicBezTo>
                      <a:pt x="13364" y="6157"/>
                      <a:pt x="13348" y="6162"/>
                      <a:pt x="13332" y="6172"/>
                    </a:cubicBezTo>
                    <a:cubicBezTo>
                      <a:pt x="13047" y="6350"/>
                      <a:pt x="12859" y="6673"/>
                      <a:pt x="12682" y="6966"/>
                    </a:cubicBezTo>
                    <a:cubicBezTo>
                      <a:pt x="12628" y="6969"/>
                      <a:pt x="12573" y="6971"/>
                      <a:pt x="12519" y="6971"/>
                    </a:cubicBezTo>
                    <a:cubicBezTo>
                      <a:pt x="12376" y="6971"/>
                      <a:pt x="12233" y="6958"/>
                      <a:pt x="12092" y="6933"/>
                    </a:cubicBezTo>
                    <a:cubicBezTo>
                      <a:pt x="12068" y="6928"/>
                      <a:pt x="12044" y="6919"/>
                      <a:pt x="12021" y="6915"/>
                    </a:cubicBezTo>
                    <a:cubicBezTo>
                      <a:pt x="12052" y="6880"/>
                      <a:pt x="12087" y="6849"/>
                      <a:pt x="12119" y="6810"/>
                    </a:cubicBezTo>
                    <a:cubicBezTo>
                      <a:pt x="12261" y="6636"/>
                      <a:pt x="12445" y="6438"/>
                      <a:pt x="12441" y="6201"/>
                    </a:cubicBezTo>
                    <a:cubicBezTo>
                      <a:pt x="12440" y="6143"/>
                      <a:pt x="12397" y="6109"/>
                      <a:pt x="12348" y="6109"/>
                    </a:cubicBezTo>
                    <a:cubicBezTo>
                      <a:pt x="12333" y="6109"/>
                      <a:pt x="12317" y="6113"/>
                      <a:pt x="12302" y="6120"/>
                    </a:cubicBezTo>
                    <a:cubicBezTo>
                      <a:pt x="12094" y="6218"/>
                      <a:pt x="11976" y="6463"/>
                      <a:pt x="11836" y="6635"/>
                    </a:cubicBezTo>
                    <a:cubicBezTo>
                      <a:pt x="11786" y="6698"/>
                      <a:pt x="11734" y="6759"/>
                      <a:pt x="11681" y="6819"/>
                    </a:cubicBezTo>
                    <a:cubicBezTo>
                      <a:pt x="11453" y="6738"/>
                      <a:pt x="11235" y="6631"/>
                      <a:pt x="11031" y="6500"/>
                    </a:cubicBezTo>
                    <a:cubicBezTo>
                      <a:pt x="11051" y="6368"/>
                      <a:pt x="11083" y="6239"/>
                      <a:pt x="11122" y="6111"/>
                    </a:cubicBezTo>
                    <a:cubicBezTo>
                      <a:pt x="11174" y="5954"/>
                      <a:pt x="11260" y="5796"/>
                      <a:pt x="11254" y="5628"/>
                    </a:cubicBezTo>
                    <a:cubicBezTo>
                      <a:pt x="11253" y="5570"/>
                      <a:pt x="11205" y="5526"/>
                      <a:pt x="11150" y="5526"/>
                    </a:cubicBezTo>
                    <a:cubicBezTo>
                      <a:pt x="11142" y="5526"/>
                      <a:pt x="11133" y="5527"/>
                      <a:pt x="11124" y="5529"/>
                    </a:cubicBezTo>
                    <a:cubicBezTo>
                      <a:pt x="10836" y="5604"/>
                      <a:pt x="10704" y="5897"/>
                      <a:pt x="10662" y="6201"/>
                    </a:cubicBezTo>
                    <a:cubicBezTo>
                      <a:pt x="10417" y="5940"/>
                      <a:pt x="10238" y="5632"/>
                      <a:pt x="9985" y="5375"/>
                    </a:cubicBezTo>
                    <a:cubicBezTo>
                      <a:pt x="9999" y="5292"/>
                      <a:pt x="10018" y="5211"/>
                      <a:pt x="10041" y="5130"/>
                    </a:cubicBezTo>
                    <a:cubicBezTo>
                      <a:pt x="10099" y="4936"/>
                      <a:pt x="10181" y="4770"/>
                      <a:pt x="10197" y="4566"/>
                    </a:cubicBezTo>
                    <a:cubicBezTo>
                      <a:pt x="10201" y="4513"/>
                      <a:pt x="10155" y="4482"/>
                      <a:pt x="10109" y="4482"/>
                    </a:cubicBezTo>
                    <a:cubicBezTo>
                      <a:pt x="10095" y="4482"/>
                      <a:pt x="10080" y="4485"/>
                      <a:pt x="10067" y="4491"/>
                    </a:cubicBezTo>
                    <a:cubicBezTo>
                      <a:pt x="9829" y="4611"/>
                      <a:pt x="9710" y="4849"/>
                      <a:pt x="9661" y="5112"/>
                    </a:cubicBezTo>
                    <a:cubicBezTo>
                      <a:pt x="9489" y="5001"/>
                      <a:pt x="9301" y="4907"/>
                      <a:pt x="9118" y="4808"/>
                    </a:cubicBezTo>
                    <a:cubicBezTo>
                      <a:pt x="9125" y="4717"/>
                      <a:pt x="9137" y="4626"/>
                      <a:pt x="9155" y="4536"/>
                    </a:cubicBezTo>
                    <a:cubicBezTo>
                      <a:pt x="9195" y="4347"/>
                      <a:pt x="9281" y="4160"/>
                      <a:pt x="9278" y="3965"/>
                    </a:cubicBezTo>
                    <a:cubicBezTo>
                      <a:pt x="9276" y="3901"/>
                      <a:pt x="9229" y="3866"/>
                      <a:pt x="9175" y="3866"/>
                    </a:cubicBezTo>
                    <a:cubicBezTo>
                      <a:pt x="9158" y="3866"/>
                      <a:pt x="9140" y="3870"/>
                      <a:pt x="9123" y="3877"/>
                    </a:cubicBezTo>
                    <a:cubicBezTo>
                      <a:pt x="8847" y="3994"/>
                      <a:pt x="8740" y="4273"/>
                      <a:pt x="8731" y="4570"/>
                    </a:cubicBezTo>
                    <a:cubicBezTo>
                      <a:pt x="8637" y="4503"/>
                      <a:pt x="8549" y="4425"/>
                      <a:pt x="8471" y="4338"/>
                    </a:cubicBezTo>
                    <a:cubicBezTo>
                      <a:pt x="8552" y="3709"/>
                      <a:pt x="8685" y="3090"/>
                      <a:pt x="8745" y="2459"/>
                    </a:cubicBezTo>
                    <a:cubicBezTo>
                      <a:pt x="8750" y="2396"/>
                      <a:pt x="8702" y="2364"/>
                      <a:pt x="8651" y="2364"/>
                    </a:cubicBezTo>
                    <a:cubicBezTo>
                      <a:pt x="8616" y="2364"/>
                      <a:pt x="8580" y="2379"/>
                      <a:pt x="8559" y="2409"/>
                    </a:cubicBezTo>
                    <a:cubicBezTo>
                      <a:pt x="8392" y="2651"/>
                      <a:pt x="8278" y="2931"/>
                      <a:pt x="8204" y="3225"/>
                    </a:cubicBezTo>
                    <a:cubicBezTo>
                      <a:pt x="8243" y="2872"/>
                      <a:pt x="8338" y="2514"/>
                      <a:pt x="8417" y="2272"/>
                    </a:cubicBezTo>
                    <a:cubicBezTo>
                      <a:pt x="8729" y="1314"/>
                      <a:pt x="9447" y="929"/>
                      <a:pt x="10246" y="929"/>
                    </a:cubicBezTo>
                    <a:close/>
                    <a:moveTo>
                      <a:pt x="10830" y="7379"/>
                    </a:moveTo>
                    <a:cubicBezTo>
                      <a:pt x="10842" y="7385"/>
                      <a:pt x="10853" y="7393"/>
                      <a:pt x="10866" y="7398"/>
                    </a:cubicBezTo>
                    <a:cubicBezTo>
                      <a:pt x="10835" y="7414"/>
                      <a:pt x="10804" y="7431"/>
                      <a:pt x="10772" y="7447"/>
                    </a:cubicBezTo>
                    <a:cubicBezTo>
                      <a:pt x="10793" y="7425"/>
                      <a:pt x="10811" y="7403"/>
                      <a:pt x="10830" y="7379"/>
                    </a:cubicBezTo>
                    <a:close/>
                    <a:moveTo>
                      <a:pt x="7630" y="4595"/>
                    </a:moveTo>
                    <a:cubicBezTo>
                      <a:pt x="7679" y="4693"/>
                      <a:pt x="7735" y="4787"/>
                      <a:pt x="7797" y="4877"/>
                    </a:cubicBezTo>
                    <a:cubicBezTo>
                      <a:pt x="7676" y="5029"/>
                      <a:pt x="7565" y="5187"/>
                      <a:pt x="7465" y="5354"/>
                    </a:cubicBezTo>
                    <a:cubicBezTo>
                      <a:pt x="7342" y="5554"/>
                      <a:pt x="7174" y="5799"/>
                      <a:pt x="7275" y="6034"/>
                    </a:cubicBezTo>
                    <a:cubicBezTo>
                      <a:pt x="7286" y="6062"/>
                      <a:pt x="7316" y="6072"/>
                      <a:pt x="7344" y="6072"/>
                    </a:cubicBezTo>
                    <a:cubicBezTo>
                      <a:pt x="7351" y="6072"/>
                      <a:pt x="7358" y="6071"/>
                      <a:pt x="7364" y="6070"/>
                    </a:cubicBezTo>
                    <a:cubicBezTo>
                      <a:pt x="7628" y="6020"/>
                      <a:pt x="7744" y="5672"/>
                      <a:pt x="7836" y="5452"/>
                    </a:cubicBezTo>
                    <a:cubicBezTo>
                      <a:pt x="7887" y="5333"/>
                      <a:pt x="7934" y="5214"/>
                      <a:pt x="7974" y="5095"/>
                    </a:cubicBezTo>
                    <a:cubicBezTo>
                      <a:pt x="8088" y="5220"/>
                      <a:pt x="8215" y="5330"/>
                      <a:pt x="8356" y="5424"/>
                    </a:cubicBezTo>
                    <a:cubicBezTo>
                      <a:pt x="8296" y="5507"/>
                      <a:pt x="8243" y="5593"/>
                      <a:pt x="8195" y="5683"/>
                    </a:cubicBezTo>
                    <a:cubicBezTo>
                      <a:pt x="8107" y="5849"/>
                      <a:pt x="7865" y="6287"/>
                      <a:pt x="8088" y="6437"/>
                    </a:cubicBezTo>
                    <a:cubicBezTo>
                      <a:pt x="8124" y="6460"/>
                      <a:pt x="8157" y="6471"/>
                      <a:pt x="8189" y="6471"/>
                    </a:cubicBezTo>
                    <a:cubicBezTo>
                      <a:pt x="8353" y="6471"/>
                      <a:pt x="8467" y="6199"/>
                      <a:pt x="8528" y="6077"/>
                    </a:cubicBezTo>
                    <a:cubicBezTo>
                      <a:pt x="8598" y="5935"/>
                      <a:pt x="8674" y="5795"/>
                      <a:pt x="8748" y="5654"/>
                    </a:cubicBezTo>
                    <a:cubicBezTo>
                      <a:pt x="8881" y="5730"/>
                      <a:pt x="9007" y="5816"/>
                      <a:pt x="9124" y="5914"/>
                    </a:cubicBezTo>
                    <a:cubicBezTo>
                      <a:pt x="9034" y="6075"/>
                      <a:pt x="8956" y="6242"/>
                      <a:pt x="8893" y="6414"/>
                    </a:cubicBezTo>
                    <a:cubicBezTo>
                      <a:pt x="8871" y="6475"/>
                      <a:pt x="8894" y="6563"/>
                      <a:pt x="8943" y="6604"/>
                    </a:cubicBezTo>
                    <a:cubicBezTo>
                      <a:pt x="8992" y="6647"/>
                      <a:pt x="9020" y="6655"/>
                      <a:pt x="9081" y="6662"/>
                    </a:cubicBezTo>
                    <a:cubicBezTo>
                      <a:pt x="9086" y="6662"/>
                      <a:pt x="9090" y="6663"/>
                      <a:pt x="9095" y="6663"/>
                    </a:cubicBezTo>
                    <a:cubicBezTo>
                      <a:pt x="9156" y="6663"/>
                      <a:pt x="9222" y="6616"/>
                      <a:pt x="9250" y="6565"/>
                    </a:cubicBezTo>
                    <a:cubicBezTo>
                      <a:pt x="9314" y="6444"/>
                      <a:pt x="9370" y="6318"/>
                      <a:pt x="9418" y="6190"/>
                    </a:cubicBezTo>
                    <a:cubicBezTo>
                      <a:pt x="9436" y="6208"/>
                      <a:pt x="9454" y="6225"/>
                      <a:pt x="9471" y="6245"/>
                    </a:cubicBezTo>
                    <a:cubicBezTo>
                      <a:pt x="9410" y="6355"/>
                      <a:pt x="9352" y="6465"/>
                      <a:pt x="9307" y="6587"/>
                    </a:cubicBezTo>
                    <a:cubicBezTo>
                      <a:pt x="9257" y="6719"/>
                      <a:pt x="9173" y="6999"/>
                      <a:pt x="9370" y="7071"/>
                    </a:cubicBezTo>
                    <a:cubicBezTo>
                      <a:pt x="9392" y="7079"/>
                      <a:pt x="9414" y="7083"/>
                      <a:pt x="9434" y="7083"/>
                    </a:cubicBezTo>
                    <a:cubicBezTo>
                      <a:pt x="9572" y="7083"/>
                      <a:pt x="9663" y="6917"/>
                      <a:pt x="9706" y="6807"/>
                    </a:cubicBezTo>
                    <a:cubicBezTo>
                      <a:pt x="9734" y="6730"/>
                      <a:pt x="9757" y="6652"/>
                      <a:pt x="9774" y="6572"/>
                    </a:cubicBezTo>
                    <a:cubicBezTo>
                      <a:pt x="9852" y="6655"/>
                      <a:pt x="9936" y="6739"/>
                      <a:pt x="10026" y="6824"/>
                    </a:cubicBezTo>
                    <a:cubicBezTo>
                      <a:pt x="9945" y="6962"/>
                      <a:pt x="9864" y="7098"/>
                      <a:pt x="9775" y="7233"/>
                    </a:cubicBezTo>
                    <a:cubicBezTo>
                      <a:pt x="9664" y="7402"/>
                      <a:pt x="9829" y="7595"/>
                      <a:pt x="9995" y="7595"/>
                    </a:cubicBezTo>
                    <a:cubicBezTo>
                      <a:pt x="10050" y="7595"/>
                      <a:pt x="10105" y="7574"/>
                      <a:pt x="10150" y="7523"/>
                    </a:cubicBezTo>
                    <a:cubicBezTo>
                      <a:pt x="10254" y="7405"/>
                      <a:pt x="10345" y="7277"/>
                      <a:pt x="10423" y="7141"/>
                    </a:cubicBezTo>
                    <a:cubicBezTo>
                      <a:pt x="10435" y="7149"/>
                      <a:pt x="10446" y="7159"/>
                      <a:pt x="10457" y="7167"/>
                    </a:cubicBezTo>
                    <a:cubicBezTo>
                      <a:pt x="10379" y="7293"/>
                      <a:pt x="10327" y="7422"/>
                      <a:pt x="10280" y="7566"/>
                    </a:cubicBezTo>
                    <a:cubicBezTo>
                      <a:pt x="10263" y="7621"/>
                      <a:pt x="10306" y="7675"/>
                      <a:pt x="10358" y="7685"/>
                    </a:cubicBezTo>
                    <a:cubicBezTo>
                      <a:pt x="9238" y="8424"/>
                      <a:pt x="8366" y="9722"/>
                      <a:pt x="7890" y="10861"/>
                    </a:cubicBezTo>
                    <a:cubicBezTo>
                      <a:pt x="7503" y="11791"/>
                      <a:pt x="7285" y="12802"/>
                      <a:pt x="7293" y="13813"/>
                    </a:cubicBezTo>
                    <a:cubicBezTo>
                      <a:pt x="7301" y="14971"/>
                      <a:pt x="7960" y="16062"/>
                      <a:pt x="7917" y="17192"/>
                    </a:cubicBezTo>
                    <a:cubicBezTo>
                      <a:pt x="7892" y="17215"/>
                      <a:pt x="7872" y="17242"/>
                      <a:pt x="7856" y="17273"/>
                    </a:cubicBezTo>
                    <a:cubicBezTo>
                      <a:pt x="6841" y="19471"/>
                      <a:pt x="6933" y="22209"/>
                      <a:pt x="6940" y="24581"/>
                    </a:cubicBezTo>
                    <a:cubicBezTo>
                      <a:pt x="6949" y="27158"/>
                      <a:pt x="6636" y="29851"/>
                      <a:pt x="6850" y="32401"/>
                    </a:cubicBezTo>
                    <a:cubicBezTo>
                      <a:pt x="7296" y="37733"/>
                      <a:pt x="7973" y="43040"/>
                      <a:pt x="8881" y="48322"/>
                    </a:cubicBezTo>
                    <a:cubicBezTo>
                      <a:pt x="9797" y="53681"/>
                      <a:pt x="10587" y="58992"/>
                      <a:pt x="12168" y="64215"/>
                    </a:cubicBezTo>
                    <a:cubicBezTo>
                      <a:pt x="12817" y="66357"/>
                      <a:pt x="13574" y="68404"/>
                      <a:pt x="15251" y="69959"/>
                    </a:cubicBezTo>
                    <a:cubicBezTo>
                      <a:pt x="15441" y="70136"/>
                      <a:pt x="15651" y="70296"/>
                      <a:pt x="15859" y="70456"/>
                    </a:cubicBezTo>
                    <a:cubicBezTo>
                      <a:pt x="15932" y="70789"/>
                      <a:pt x="16024" y="71118"/>
                      <a:pt x="16091" y="71453"/>
                    </a:cubicBezTo>
                    <a:cubicBezTo>
                      <a:pt x="16164" y="71822"/>
                      <a:pt x="16196" y="72183"/>
                      <a:pt x="16336" y="72535"/>
                    </a:cubicBezTo>
                    <a:cubicBezTo>
                      <a:pt x="16352" y="72576"/>
                      <a:pt x="16384" y="72596"/>
                      <a:pt x="16417" y="72596"/>
                    </a:cubicBezTo>
                    <a:cubicBezTo>
                      <a:pt x="16450" y="72596"/>
                      <a:pt x="16484" y="72575"/>
                      <a:pt x="16501" y="72535"/>
                    </a:cubicBezTo>
                    <a:cubicBezTo>
                      <a:pt x="16705" y="72051"/>
                      <a:pt x="16636" y="71470"/>
                      <a:pt x="16434" y="70956"/>
                    </a:cubicBezTo>
                    <a:lnTo>
                      <a:pt x="16434" y="70956"/>
                    </a:lnTo>
                    <a:cubicBezTo>
                      <a:pt x="16475" y="70997"/>
                      <a:pt x="16520" y="71035"/>
                      <a:pt x="16559" y="71078"/>
                    </a:cubicBezTo>
                    <a:cubicBezTo>
                      <a:pt x="16748" y="71293"/>
                      <a:pt x="16887" y="71526"/>
                      <a:pt x="17001" y="71771"/>
                    </a:cubicBezTo>
                    <a:cubicBezTo>
                      <a:pt x="16996" y="72122"/>
                      <a:pt x="16986" y="72473"/>
                      <a:pt x="17059" y="72817"/>
                    </a:cubicBezTo>
                    <a:cubicBezTo>
                      <a:pt x="17068" y="72859"/>
                      <a:pt x="17107" y="72881"/>
                      <a:pt x="17145" y="72881"/>
                    </a:cubicBezTo>
                    <a:cubicBezTo>
                      <a:pt x="17176" y="72881"/>
                      <a:pt x="17207" y="72867"/>
                      <a:pt x="17222" y="72838"/>
                    </a:cubicBezTo>
                    <a:cubicBezTo>
                      <a:pt x="17255" y="72778"/>
                      <a:pt x="17284" y="72715"/>
                      <a:pt x="17306" y="72651"/>
                    </a:cubicBezTo>
                    <a:cubicBezTo>
                      <a:pt x="17360" y="72845"/>
                      <a:pt x="17410" y="73042"/>
                      <a:pt x="17464" y="73239"/>
                    </a:cubicBezTo>
                    <a:cubicBezTo>
                      <a:pt x="17544" y="73528"/>
                      <a:pt x="17649" y="73847"/>
                      <a:pt x="17755" y="74179"/>
                    </a:cubicBezTo>
                    <a:cubicBezTo>
                      <a:pt x="17498" y="74322"/>
                      <a:pt x="17266" y="74538"/>
                      <a:pt x="17004" y="74666"/>
                    </a:cubicBezTo>
                    <a:cubicBezTo>
                      <a:pt x="16616" y="74853"/>
                      <a:pt x="16181" y="74936"/>
                      <a:pt x="15751" y="74936"/>
                    </a:cubicBezTo>
                    <a:cubicBezTo>
                      <a:pt x="15691" y="74936"/>
                      <a:pt x="15631" y="74935"/>
                      <a:pt x="15571" y="74931"/>
                    </a:cubicBezTo>
                    <a:cubicBezTo>
                      <a:pt x="15569" y="74931"/>
                      <a:pt x="15566" y="74931"/>
                      <a:pt x="15564" y="74931"/>
                    </a:cubicBezTo>
                    <a:cubicBezTo>
                      <a:pt x="15430" y="74931"/>
                      <a:pt x="15400" y="75151"/>
                      <a:pt x="15537" y="75179"/>
                    </a:cubicBezTo>
                    <a:cubicBezTo>
                      <a:pt x="15732" y="75218"/>
                      <a:pt x="15923" y="75238"/>
                      <a:pt x="16112" y="75238"/>
                    </a:cubicBezTo>
                    <a:cubicBezTo>
                      <a:pt x="16441" y="75238"/>
                      <a:pt x="16764" y="75177"/>
                      <a:pt x="17087" y="75048"/>
                    </a:cubicBezTo>
                    <a:cubicBezTo>
                      <a:pt x="17345" y="74946"/>
                      <a:pt x="17661" y="74785"/>
                      <a:pt x="17871" y="74559"/>
                    </a:cubicBezTo>
                    <a:cubicBezTo>
                      <a:pt x="17932" y="74765"/>
                      <a:pt x="17988" y="74974"/>
                      <a:pt x="18034" y="75184"/>
                    </a:cubicBezTo>
                    <a:cubicBezTo>
                      <a:pt x="17814" y="75352"/>
                      <a:pt x="17647" y="75575"/>
                      <a:pt x="17437" y="75757"/>
                    </a:cubicBezTo>
                    <a:cubicBezTo>
                      <a:pt x="17149" y="76008"/>
                      <a:pt x="16833" y="76181"/>
                      <a:pt x="16462" y="76275"/>
                    </a:cubicBezTo>
                    <a:cubicBezTo>
                      <a:pt x="16356" y="76303"/>
                      <a:pt x="16371" y="76477"/>
                      <a:pt x="16478" y="76477"/>
                    </a:cubicBezTo>
                    <a:cubicBezTo>
                      <a:pt x="16481" y="76477"/>
                      <a:pt x="16485" y="76477"/>
                      <a:pt x="16489" y="76477"/>
                    </a:cubicBezTo>
                    <a:cubicBezTo>
                      <a:pt x="17034" y="76420"/>
                      <a:pt x="17818" y="76141"/>
                      <a:pt x="18113" y="75611"/>
                    </a:cubicBezTo>
                    <a:lnTo>
                      <a:pt x="18113" y="75611"/>
                    </a:lnTo>
                    <a:cubicBezTo>
                      <a:pt x="18224" y="76382"/>
                      <a:pt x="18139" y="77126"/>
                      <a:pt x="17549" y="77678"/>
                    </a:cubicBezTo>
                    <a:cubicBezTo>
                      <a:pt x="16674" y="77786"/>
                      <a:pt x="16042" y="78125"/>
                      <a:pt x="15293" y="78125"/>
                    </a:cubicBezTo>
                    <a:cubicBezTo>
                      <a:pt x="15226" y="78125"/>
                      <a:pt x="15158" y="78122"/>
                      <a:pt x="15089" y="78116"/>
                    </a:cubicBezTo>
                    <a:lnTo>
                      <a:pt x="15090" y="78116"/>
                    </a:lnTo>
                    <a:cubicBezTo>
                      <a:pt x="15044" y="77974"/>
                      <a:pt x="14998" y="77831"/>
                      <a:pt x="14950" y="77687"/>
                    </a:cubicBezTo>
                    <a:cubicBezTo>
                      <a:pt x="14920" y="77594"/>
                      <a:pt x="14845" y="77553"/>
                      <a:pt x="14769" y="77553"/>
                    </a:cubicBezTo>
                    <a:cubicBezTo>
                      <a:pt x="14656" y="77553"/>
                      <a:pt x="14543" y="77645"/>
                      <a:pt x="14580" y="77789"/>
                    </a:cubicBezTo>
                    <a:cubicBezTo>
                      <a:pt x="14602" y="77871"/>
                      <a:pt x="14624" y="77953"/>
                      <a:pt x="14646" y="78036"/>
                    </a:cubicBezTo>
                    <a:cubicBezTo>
                      <a:pt x="14478" y="77989"/>
                      <a:pt x="14314" y="77929"/>
                      <a:pt x="14156" y="77854"/>
                    </a:cubicBezTo>
                    <a:cubicBezTo>
                      <a:pt x="14156" y="77705"/>
                      <a:pt x="14105" y="77548"/>
                      <a:pt x="14064" y="77402"/>
                    </a:cubicBezTo>
                    <a:cubicBezTo>
                      <a:pt x="13976" y="77079"/>
                      <a:pt x="13871" y="76761"/>
                      <a:pt x="13774" y="76442"/>
                    </a:cubicBezTo>
                    <a:cubicBezTo>
                      <a:pt x="13752" y="76369"/>
                      <a:pt x="13682" y="76334"/>
                      <a:pt x="13615" y="76334"/>
                    </a:cubicBezTo>
                    <a:cubicBezTo>
                      <a:pt x="13534" y="76334"/>
                      <a:pt x="13456" y="76385"/>
                      <a:pt x="13468" y="76483"/>
                    </a:cubicBezTo>
                    <a:cubicBezTo>
                      <a:pt x="13511" y="76811"/>
                      <a:pt x="13547" y="77139"/>
                      <a:pt x="13595" y="77467"/>
                    </a:cubicBezTo>
                    <a:cubicBezTo>
                      <a:pt x="13601" y="77508"/>
                      <a:pt x="13606" y="77550"/>
                      <a:pt x="13612" y="77591"/>
                    </a:cubicBezTo>
                    <a:cubicBezTo>
                      <a:pt x="13356" y="77464"/>
                      <a:pt x="13103" y="77346"/>
                      <a:pt x="12844" y="77239"/>
                    </a:cubicBezTo>
                    <a:cubicBezTo>
                      <a:pt x="12838" y="77124"/>
                      <a:pt x="12816" y="77009"/>
                      <a:pt x="12772" y="76866"/>
                    </a:cubicBezTo>
                    <a:cubicBezTo>
                      <a:pt x="12691" y="76606"/>
                      <a:pt x="12576" y="76360"/>
                      <a:pt x="12454" y="76117"/>
                    </a:cubicBezTo>
                    <a:cubicBezTo>
                      <a:pt x="12431" y="76071"/>
                      <a:pt x="12391" y="76052"/>
                      <a:pt x="12350" y="76052"/>
                    </a:cubicBezTo>
                    <a:cubicBezTo>
                      <a:pt x="12270" y="76052"/>
                      <a:pt x="12185" y="76125"/>
                      <a:pt x="12212" y="76219"/>
                    </a:cubicBezTo>
                    <a:cubicBezTo>
                      <a:pt x="12284" y="76466"/>
                      <a:pt x="12341" y="76717"/>
                      <a:pt x="12404" y="76967"/>
                    </a:cubicBezTo>
                    <a:cubicBezTo>
                      <a:pt x="12415" y="77012"/>
                      <a:pt x="12427" y="77050"/>
                      <a:pt x="12439" y="77090"/>
                    </a:cubicBezTo>
                    <a:cubicBezTo>
                      <a:pt x="12166" y="76998"/>
                      <a:pt x="11886" y="76930"/>
                      <a:pt x="11601" y="76886"/>
                    </a:cubicBezTo>
                    <a:cubicBezTo>
                      <a:pt x="11623" y="76591"/>
                      <a:pt x="11363" y="76242"/>
                      <a:pt x="11242" y="76011"/>
                    </a:cubicBezTo>
                    <a:cubicBezTo>
                      <a:pt x="11216" y="75961"/>
                      <a:pt x="11174" y="75940"/>
                      <a:pt x="11130" y="75940"/>
                    </a:cubicBezTo>
                    <a:cubicBezTo>
                      <a:pt x="11045" y="75940"/>
                      <a:pt x="10957" y="76019"/>
                      <a:pt x="10983" y="76120"/>
                    </a:cubicBezTo>
                    <a:cubicBezTo>
                      <a:pt x="11031" y="76317"/>
                      <a:pt x="11064" y="76615"/>
                      <a:pt x="11173" y="76835"/>
                    </a:cubicBezTo>
                    <a:cubicBezTo>
                      <a:pt x="11052" y="76827"/>
                      <a:pt x="10931" y="76822"/>
                      <a:pt x="10811" y="76822"/>
                    </a:cubicBezTo>
                    <a:cubicBezTo>
                      <a:pt x="10665" y="76822"/>
                      <a:pt x="10519" y="76829"/>
                      <a:pt x="10374" y="76841"/>
                    </a:cubicBezTo>
                    <a:cubicBezTo>
                      <a:pt x="10399" y="76561"/>
                      <a:pt x="10261" y="76136"/>
                      <a:pt x="10227" y="76001"/>
                    </a:cubicBezTo>
                    <a:cubicBezTo>
                      <a:pt x="10209" y="75932"/>
                      <a:pt x="10157" y="75901"/>
                      <a:pt x="10103" y="75901"/>
                    </a:cubicBezTo>
                    <a:cubicBezTo>
                      <a:pt x="10033" y="75901"/>
                      <a:pt x="9960" y="75953"/>
                      <a:pt x="9954" y="76038"/>
                    </a:cubicBezTo>
                    <a:cubicBezTo>
                      <a:pt x="9944" y="76168"/>
                      <a:pt x="9882" y="76624"/>
                      <a:pt x="9958" y="76894"/>
                    </a:cubicBezTo>
                    <a:cubicBezTo>
                      <a:pt x="9735" y="76933"/>
                      <a:pt x="9516" y="76989"/>
                      <a:pt x="9302" y="77064"/>
                    </a:cubicBezTo>
                    <a:cubicBezTo>
                      <a:pt x="9298" y="76829"/>
                      <a:pt x="9209" y="76573"/>
                      <a:pt x="9157" y="76366"/>
                    </a:cubicBezTo>
                    <a:cubicBezTo>
                      <a:pt x="9142" y="76305"/>
                      <a:pt x="9097" y="76278"/>
                      <a:pt x="9049" y="76278"/>
                    </a:cubicBezTo>
                    <a:cubicBezTo>
                      <a:pt x="8988" y="76278"/>
                      <a:pt x="8922" y="76324"/>
                      <a:pt x="8917" y="76399"/>
                    </a:cubicBezTo>
                    <a:cubicBezTo>
                      <a:pt x="8900" y="76641"/>
                      <a:pt x="8840" y="76969"/>
                      <a:pt x="8920" y="77223"/>
                    </a:cubicBezTo>
                    <a:cubicBezTo>
                      <a:pt x="8720" y="77325"/>
                      <a:pt x="8525" y="77437"/>
                      <a:pt x="8339" y="77561"/>
                    </a:cubicBezTo>
                    <a:cubicBezTo>
                      <a:pt x="8320" y="77291"/>
                      <a:pt x="8241" y="77013"/>
                      <a:pt x="8173" y="76789"/>
                    </a:cubicBezTo>
                    <a:cubicBezTo>
                      <a:pt x="8155" y="76731"/>
                      <a:pt x="8099" y="76702"/>
                      <a:pt x="8045" y="76702"/>
                    </a:cubicBezTo>
                    <a:cubicBezTo>
                      <a:pt x="7981" y="76702"/>
                      <a:pt x="7919" y="76743"/>
                      <a:pt x="7926" y="76823"/>
                    </a:cubicBezTo>
                    <a:cubicBezTo>
                      <a:pt x="7952" y="77097"/>
                      <a:pt x="7946" y="77364"/>
                      <a:pt x="7924" y="77637"/>
                    </a:cubicBezTo>
                    <a:cubicBezTo>
                      <a:pt x="7918" y="77706"/>
                      <a:pt x="7914" y="77768"/>
                      <a:pt x="7910" y="77827"/>
                    </a:cubicBezTo>
                    <a:cubicBezTo>
                      <a:pt x="7888" y="77841"/>
                      <a:pt x="7867" y="77854"/>
                      <a:pt x="7845" y="77867"/>
                    </a:cubicBezTo>
                    <a:cubicBezTo>
                      <a:pt x="7364" y="78134"/>
                      <a:pt x="6948" y="78234"/>
                      <a:pt x="6525" y="78234"/>
                    </a:cubicBezTo>
                    <a:cubicBezTo>
                      <a:pt x="6229" y="78234"/>
                      <a:pt x="5929" y="78185"/>
                      <a:pt x="5600" y="78111"/>
                    </a:cubicBezTo>
                    <a:cubicBezTo>
                      <a:pt x="5598" y="78041"/>
                      <a:pt x="5579" y="77974"/>
                      <a:pt x="5544" y="77914"/>
                    </a:cubicBezTo>
                    <a:cubicBezTo>
                      <a:pt x="4138" y="75478"/>
                      <a:pt x="4422" y="73575"/>
                      <a:pt x="5796" y="71195"/>
                    </a:cubicBezTo>
                    <a:cubicBezTo>
                      <a:pt x="6800" y="69454"/>
                      <a:pt x="7368" y="67835"/>
                      <a:pt x="7572" y="65824"/>
                    </a:cubicBezTo>
                    <a:cubicBezTo>
                      <a:pt x="8040" y="61191"/>
                      <a:pt x="8119" y="56450"/>
                      <a:pt x="7554" y="51822"/>
                    </a:cubicBezTo>
                    <a:cubicBezTo>
                      <a:pt x="6980" y="47141"/>
                      <a:pt x="6008" y="42518"/>
                      <a:pt x="5463" y="37826"/>
                    </a:cubicBezTo>
                    <a:cubicBezTo>
                      <a:pt x="4949" y="33410"/>
                      <a:pt x="4754" y="28878"/>
                      <a:pt x="3919" y="24503"/>
                    </a:cubicBezTo>
                    <a:cubicBezTo>
                      <a:pt x="3957" y="24479"/>
                      <a:pt x="3986" y="24443"/>
                      <a:pt x="4001" y="24401"/>
                    </a:cubicBezTo>
                    <a:cubicBezTo>
                      <a:pt x="4416" y="23095"/>
                      <a:pt x="4081" y="21655"/>
                      <a:pt x="3900" y="20324"/>
                    </a:cubicBezTo>
                    <a:cubicBezTo>
                      <a:pt x="3703" y="18882"/>
                      <a:pt x="3458" y="17452"/>
                      <a:pt x="2863" y="16113"/>
                    </a:cubicBezTo>
                    <a:cubicBezTo>
                      <a:pt x="2224" y="14678"/>
                      <a:pt x="1088" y="13373"/>
                      <a:pt x="938" y="11763"/>
                    </a:cubicBezTo>
                    <a:cubicBezTo>
                      <a:pt x="858" y="10919"/>
                      <a:pt x="1270" y="10035"/>
                      <a:pt x="985" y="9266"/>
                    </a:cubicBezTo>
                    <a:cubicBezTo>
                      <a:pt x="1041" y="9144"/>
                      <a:pt x="1052" y="9019"/>
                      <a:pt x="1072" y="8819"/>
                    </a:cubicBezTo>
                    <a:cubicBezTo>
                      <a:pt x="1129" y="8251"/>
                      <a:pt x="1270" y="7758"/>
                      <a:pt x="1594" y="7285"/>
                    </a:cubicBezTo>
                    <a:cubicBezTo>
                      <a:pt x="1894" y="6849"/>
                      <a:pt x="2929" y="5689"/>
                      <a:pt x="3634" y="5689"/>
                    </a:cubicBezTo>
                    <a:cubicBezTo>
                      <a:pt x="3793" y="5689"/>
                      <a:pt x="3935" y="5748"/>
                      <a:pt x="4048" y="5887"/>
                    </a:cubicBezTo>
                    <a:cubicBezTo>
                      <a:pt x="4315" y="6215"/>
                      <a:pt x="4154" y="6943"/>
                      <a:pt x="4744" y="7017"/>
                    </a:cubicBezTo>
                    <a:cubicBezTo>
                      <a:pt x="4765" y="7020"/>
                      <a:pt x="4785" y="7021"/>
                      <a:pt x="4805" y="7021"/>
                    </a:cubicBezTo>
                    <a:cubicBezTo>
                      <a:pt x="4876" y="7021"/>
                      <a:pt x="4946" y="7005"/>
                      <a:pt x="5009" y="6972"/>
                    </a:cubicBezTo>
                    <a:cubicBezTo>
                      <a:pt x="5035" y="6989"/>
                      <a:pt x="5065" y="6998"/>
                      <a:pt x="5096" y="6998"/>
                    </a:cubicBezTo>
                    <a:cubicBezTo>
                      <a:pt x="5110" y="6998"/>
                      <a:pt x="5124" y="6996"/>
                      <a:pt x="5138" y="6992"/>
                    </a:cubicBezTo>
                    <a:cubicBezTo>
                      <a:pt x="5826" y="6802"/>
                      <a:pt x="6407" y="6112"/>
                      <a:pt x="6873" y="5602"/>
                    </a:cubicBezTo>
                    <a:cubicBezTo>
                      <a:pt x="7042" y="5419"/>
                      <a:pt x="7486" y="4984"/>
                      <a:pt x="7630" y="4595"/>
                    </a:cubicBezTo>
                    <a:close/>
                    <a:moveTo>
                      <a:pt x="10190" y="1"/>
                    </a:moveTo>
                    <a:cubicBezTo>
                      <a:pt x="9572" y="1"/>
                      <a:pt x="8970" y="185"/>
                      <a:pt x="8466" y="607"/>
                    </a:cubicBezTo>
                    <a:cubicBezTo>
                      <a:pt x="7569" y="1358"/>
                      <a:pt x="7147" y="2820"/>
                      <a:pt x="7424" y="4007"/>
                    </a:cubicBezTo>
                    <a:cubicBezTo>
                      <a:pt x="7390" y="3994"/>
                      <a:pt x="7356" y="3988"/>
                      <a:pt x="7323" y="3988"/>
                    </a:cubicBezTo>
                    <a:cubicBezTo>
                      <a:pt x="6967" y="3988"/>
                      <a:pt x="6658" y="4663"/>
                      <a:pt x="6518" y="4884"/>
                    </a:cubicBezTo>
                    <a:cubicBezTo>
                      <a:pt x="6279" y="5261"/>
                      <a:pt x="6005" y="5611"/>
                      <a:pt x="5697" y="5933"/>
                    </a:cubicBezTo>
                    <a:cubicBezTo>
                      <a:pt x="5521" y="6115"/>
                      <a:pt x="5329" y="6281"/>
                      <a:pt x="5162" y="6467"/>
                    </a:cubicBezTo>
                    <a:cubicBezTo>
                      <a:pt x="5142" y="6447"/>
                      <a:pt x="5115" y="6436"/>
                      <a:pt x="5087" y="6436"/>
                    </a:cubicBezTo>
                    <a:cubicBezTo>
                      <a:pt x="5077" y="6436"/>
                      <a:pt x="5068" y="6438"/>
                      <a:pt x="5058" y="6440"/>
                    </a:cubicBezTo>
                    <a:cubicBezTo>
                      <a:pt x="5082" y="6434"/>
                      <a:pt x="4778" y="5439"/>
                      <a:pt x="4685" y="5321"/>
                    </a:cubicBezTo>
                    <a:cubicBezTo>
                      <a:pt x="4540" y="5137"/>
                      <a:pt x="4335" y="5000"/>
                      <a:pt x="4113" y="4922"/>
                    </a:cubicBezTo>
                    <a:cubicBezTo>
                      <a:pt x="3964" y="4869"/>
                      <a:pt x="3816" y="4846"/>
                      <a:pt x="3670" y="4846"/>
                    </a:cubicBezTo>
                    <a:cubicBezTo>
                      <a:pt x="3097" y="4846"/>
                      <a:pt x="2563" y="5207"/>
                      <a:pt x="2117" y="5560"/>
                    </a:cubicBezTo>
                    <a:cubicBezTo>
                      <a:pt x="1430" y="6103"/>
                      <a:pt x="805" y="6765"/>
                      <a:pt x="473" y="7589"/>
                    </a:cubicBezTo>
                    <a:cubicBezTo>
                      <a:pt x="239" y="8171"/>
                      <a:pt x="1" y="9047"/>
                      <a:pt x="541" y="9493"/>
                    </a:cubicBezTo>
                    <a:cubicBezTo>
                      <a:pt x="494" y="10444"/>
                      <a:pt x="63" y="11345"/>
                      <a:pt x="232" y="12349"/>
                    </a:cubicBezTo>
                    <a:cubicBezTo>
                      <a:pt x="448" y="13635"/>
                      <a:pt x="1189" y="14704"/>
                      <a:pt x="1746" y="15855"/>
                    </a:cubicBezTo>
                    <a:cubicBezTo>
                      <a:pt x="2389" y="17182"/>
                      <a:pt x="2662" y="18581"/>
                      <a:pt x="2877" y="20030"/>
                    </a:cubicBezTo>
                    <a:cubicBezTo>
                      <a:pt x="3062" y="21273"/>
                      <a:pt x="3028" y="22628"/>
                      <a:pt x="3411" y="23835"/>
                    </a:cubicBezTo>
                    <a:cubicBezTo>
                      <a:pt x="3222" y="28831"/>
                      <a:pt x="3912" y="33960"/>
                      <a:pt x="4525" y="38911"/>
                    </a:cubicBezTo>
                    <a:cubicBezTo>
                      <a:pt x="5127" y="43763"/>
                      <a:pt x="6250" y="48569"/>
                      <a:pt x="6683" y="53435"/>
                    </a:cubicBezTo>
                    <a:cubicBezTo>
                      <a:pt x="6899" y="55861"/>
                      <a:pt x="6936" y="58299"/>
                      <a:pt x="6856" y="60732"/>
                    </a:cubicBezTo>
                    <a:cubicBezTo>
                      <a:pt x="6779" y="63132"/>
                      <a:pt x="6829" y="65832"/>
                      <a:pt x="6131" y="68145"/>
                    </a:cubicBezTo>
                    <a:cubicBezTo>
                      <a:pt x="5523" y="70162"/>
                      <a:pt x="3901" y="71723"/>
                      <a:pt x="3548" y="73837"/>
                    </a:cubicBezTo>
                    <a:cubicBezTo>
                      <a:pt x="3276" y="75462"/>
                      <a:pt x="3711" y="77242"/>
                      <a:pt x="4849" y="78449"/>
                    </a:cubicBezTo>
                    <a:cubicBezTo>
                      <a:pt x="4936" y="78542"/>
                      <a:pt x="5039" y="78580"/>
                      <a:pt x="5141" y="78580"/>
                    </a:cubicBezTo>
                    <a:cubicBezTo>
                      <a:pt x="5157" y="78580"/>
                      <a:pt x="5173" y="78579"/>
                      <a:pt x="5189" y="78577"/>
                    </a:cubicBezTo>
                    <a:cubicBezTo>
                      <a:pt x="5622" y="78913"/>
                      <a:pt x="6136" y="79069"/>
                      <a:pt x="6670" y="79069"/>
                    </a:cubicBezTo>
                    <a:cubicBezTo>
                      <a:pt x="6964" y="79069"/>
                      <a:pt x="7264" y="79022"/>
                      <a:pt x="7560" y="78932"/>
                    </a:cubicBezTo>
                    <a:cubicBezTo>
                      <a:pt x="8116" y="78763"/>
                      <a:pt x="8551" y="78387"/>
                      <a:pt x="9065" y="78139"/>
                    </a:cubicBezTo>
                    <a:cubicBezTo>
                      <a:pt x="9576" y="77892"/>
                      <a:pt x="10116" y="77784"/>
                      <a:pt x="10660" y="77784"/>
                    </a:cubicBezTo>
                    <a:cubicBezTo>
                      <a:pt x="11135" y="77784"/>
                      <a:pt x="11613" y="77866"/>
                      <a:pt x="12076" y="78009"/>
                    </a:cubicBezTo>
                    <a:cubicBezTo>
                      <a:pt x="13233" y="78368"/>
                      <a:pt x="14108" y="79318"/>
                      <a:pt x="15372" y="79318"/>
                    </a:cubicBezTo>
                    <a:cubicBezTo>
                      <a:pt x="15381" y="79318"/>
                      <a:pt x="15390" y="79318"/>
                      <a:pt x="15399" y="79317"/>
                    </a:cubicBezTo>
                    <a:cubicBezTo>
                      <a:pt x="16379" y="79306"/>
                      <a:pt x="17462" y="78920"/>
                      <a:pt x="17906" y="78012"/>
                    </a:cubicBezTo>
                    <a:cubicBezTo>
                      <a:pt x="17953" y="77915"/>
                      <a:pt x="17931" y="77785"/>
                      <a:pt x="17854" y="77713"/>
                    </a:cubicBezTo>
                    <a:cubicBezTo>
                      <a:pt x="19147" y="76743"/>
                      <a:pt x="18557" y="74926"/>
                      <a:pt x="18240" y="73559"/>
                    </a:cubicBezTo>
                    <a:cubicBezTo>
                      <a:pt x="18031" y="72655"/>
                      <a:pt x="17884" y="71659"/>
                      <a:pt x="17348" y="70878"/>
                    </a:cubicBezTo>
                    <a:cubicBezTo>
                      <a:pt x="16625" y="69823"/>
                      <a:pt x="15455" y="69176"/>
                      <a:pt x="14722" y="68094"/>
                    </a:cubicBezTo>
                    <a:cubicBezTo>
                      <a:pt x="13126" y="65740"/>
                      <a:pt x="12553" y="62533"/>
                      <a:pt x="11897" y="59805"/>
                    </a:cubicBezTo>
                    <a:cubicBezTo>
                      <a:pt x="11229" y="57021"/>
                      <a:pt x="10704" y="54204"/>
                      <a:pt x="10323" y="51367"/>
                    </a:cubicBezTo>
                    <a:cubicBezTo>
                      <a:pt x="9543" y="45584"/>
                      <a:pt x="8498" y="39863"/>
                      <a:pt x="7956" y="34042"/>
                    </a:cubicBezTo>
                    <a:cubicBezTo>
                      <a:pt x="7694" y="31226"/>
                      <a:pt x="7932" y="28446"/>
                      <a:pt x="7905" y="25617"/>
                    </a:cubicBezTo>
                    <a:cubicBezTo>
                      <a:pt x="7892" y="24241"/>
                      <a:pt x="7875" y="22862"/>
                      <a:pt x="7969" y="21487"/>
                    </a:cubicBezTo>
                    <a:cubicBezTo>
                      <a:pt x="8061" y="20124"/>
                      <a:pt x="8381" y="18809"/>
                      <a:pt x="8540" y="17458"/>
                    </a:cubicBezTo>
                    <a:cubicBezTo>
                      <a:pt x="8541" y="17438"/>
                      <a:pt x="8539" y="17419"/>
                      <a:pt x="8535" y="17401"/>
                    </a:cubicBezTo>
                    <a:cubicBezTo>
                      <a:pt x="8840" y="17074"/>
                      <a:pt x="9010" y="16699"/>
                      <a:pt x="8922" y="16196"/>
                    </a:cubicBezTo>
                    <a:cubicBezTo>
                      <a:pt x="8836" y="15708"/>
                      <a:pt x="8466" y="15248"/>
                      <a:pt x="8327" y="14763"/>
                    </a:cubicBezTo>
                    <a:cubicBezTo>
                      <a:pt x="8155" y="14164"/>
                      <a:pt x="8126" y="13599"/>
                      <a:pt x="8187" y="12980"/>
                    </a:cubicBezTo>
                    <a:cubicBezTo>
                      <a:pt x="8302" y="11803"/>
                      <a:pt x="8742" y="10675"/>
                      <a:pt x="9390" y="9689"/>
                    </a:cubicBezTo>
                    <a:cubicBezTo>
                      <a:pt x="9949" y="8841"/>
                      <a:pt x="10690" y="8290"/>
                      <a:pt x="11386" y="7609"/>
                    </a:cubicBezTo>
                    <a:cubicBezTo>
                      <a:pt x="11478" y="7641"/>
                      <a:pt x="11569" y="7673"/>
                      <a:pt x="11661" y="7702"/>
                    </a:cubicBezTo>
                    <a:cubicBezTo>
                      <a:pt x="12071" y="7833"/>
                      <a:pt x="12470" y="7916"/>
                      <a:pt x="12847" y="7916"/>
                    </a:cubicBezTo>
                    <a:cubicBezTo>
                      <a:pt x="13463" y="7916"/>
                      <a:pt x="14021" y="7693"/>
                      <a:pt x="14474" y="7086"/>
                    </a:cubicBezTo>
                    <a:cubicBezTo>
                      <a:pt x="15528" y="5670"/>
                      <a:pt x="15016" y="3594"/>
                      <a:pt x="13750" y="2477"/>
                    </a:cubicBezTo>
                    <a:cubicBezTo>
                      <a:pt x="13274" y="1086"/>
                      <a:pt x="11689" y="1"/>
                      <a:pt x="10190"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382;p49">
                <a:extLst>
                  <a:ext uri="{FF2B5EF4-FFF2-40B4-BE49-F238E27FC236}">
                    <a16:creationId xmlns:a16="http://schemas.microsoft.com/office/drawing/2014/main" id="{7F96AE40-0A21-4FC4-A0EB-8E1AE6CD206C}"/>
                  </a:ext>
                </a:extLst>
              </p:cNvPr>
              <p:cNvSpPr/>
              <p:nvPr/>
            </p:nvSpPr>
            <p:spPr>
              <a:xfrm>
                <a:off x="12354775" y="371600"/>
                <a:ext cx="171875" cy="77950"/>
              </a:xfrm>
              <a:custGeom>
                <a:avLst/>
                <a:gdLst/>
                <a:ahLst/>
                <a:cxnLst/>
                <a:rect l="l" t="t" r="r" b="b"/>
                <a:pathLst>
                  <a:path w="6875" h="3118" extrusionOk="0">
                    <a:moveTo>
                      <a:pt x="3658" y="1"/>
                    </a:moveTo>
                    <a:cubicBezTo>
                      <a:pt x="1819" y="1"/>
                      <a:pt x="437" y="1226"/>
                      <a:pt x="18" y="2988"/>
                    </a:cubicBezTo>
                    <a:cubicBezTo>
                      <a:pt x="0" y="3063"/>
                      <a:pt x="60" y="3117"/>
                      <a:pt x="121" y="3117"/>
                    </a:cubicBezTo>
                    <a:cubicBezTo>
                      <a:pt x="154" y="3117"/>
                      <a:pt x="186" y="3102"/>
                      <a:pt x="209" y="3068"/>
                    </a:cubicBezTo>
                    <a:cubicBezTo>
                      <a:pt x="948" y="1918"/>
                      <a:pt x="1792" y="887"/>
                      <a:pt x="3259" y="887"/>
                    </a:cubicBezTo>
                    <a:cubicBezTo>
                      <a:pt x="3334" y="887"/>
                      <a:pt x="3411" y="889"/>
                      <a:pt x="3489" y="895"/>
                    </a:cubicBezTo>
                    <a:cubicBezTo>
                      <a:pt x="4389" y="958"/>
                      <a:pt x="5684" y="1846"/>
                      <a:pt x="6280" y="2599"/>
                    </a:cubicBezTo>
                    <a:cubicBezTo>
                      <a:pt x="6311" y="2638"/>
                      <a:pt x="6355" y="2655"/>
                      <a:pt x="6401" y="2655"/>
                    </a:cubicBezTo>
                    <a:cubicBezTo>
                      <a:pt x="6470" y="2655"/>
                      <a:pt x="6542" y="2617"/>
                      <a:pt x="6576" y="2560"/>
                    </a:cubicBezTo>
                    <a:cubicBezTo>
                      <a:pt x="6874" y="2072"/>
                      <a:pt x="6646" y="1737"/>
                      <a:pt x="6255" y="1382"/>
                    </a:cubicBezTo>
                    <a:cubicBezTo>
                      <a:pt x="5564" y="755"/>
                      <a:pt x="4893" y="67"/>
                      <a:pt x="3916" y="9"/>
                    </a:cubicBezTo>
                    <a:cubicBezTo>
                      <a:pt x="3829" y="3"/>
                      <a:pt x="3743" y="1"/>
                      <a:pt x="3658"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383;p49">
                <a:extLst>
                  <a:ext uri="{FF2B5EF4-FFF2-40B4-BE49-F238E27FC236}">
                    <a16:creationId xmlns:a16="http://schemas.microsoft.com/office/drawing/2014/main" id="{17967602-FBB4-4B0F-916B-0B8CCF4CF1BE}"/>
                  </a:ext>
                </a:extLst>
              </p:cNvPr>
              <p:cNvSpPr/>
              <p:nvPr/>
            </p:nvSpPr>
            <p:spPr>
              <a:xfrm>
                <a:off x="12246500" y="-1242300"/>
                <a:ext cx="105175" cy="162125"/>
              </a:xfrm>
              <a:custGeom>
                <a:avLst/>
                <a:gdLst/>
                <a:ahLst/>
                <a:cxnLst/>
                <a:rect l="l" t="t" r="r" b="b"/>
                <a:pathLst>
                  <a:path w="4207" h="6485" extrusionOk="0">
                    <a:moveTo>
                      <a:pt x="541" y="0"/>
                    </a:moveTo>
                    <a:cubicBezTo>
                      <a:pt x="507" y="0"/>
                      <a:pt x="472" y="18"/>
                      <a:pt x="456" y="47"/>
                    </a:cubicBezTo>
                    <a:cubicBezTo>
                      <a:pt x="374" y="192"/>
                      <a:pt x="387" y="401"/>
                      <a:pt x="413" y="597"/>
                    </a:cubicBezTo>
                    <a:cubicBezTo>
                      <a:pt x="382" y="580"/>
                      <a:pt x="351" y="564"/>
                      <a:pt x="320" y="549"/>
                    </a:cubicBezTo>
                    <a:cubicBezTo>
                      <a:pt x="293" y="535"/>
                      <a:pt x="266" y="529"/>
                      <a:pt x="240" y="529"/>
                    </a:cubicBezTo>
                    <a:cubicBezTo>
                      <a:pt x="104" y="529"/>
                      <a:pt x="1" y="693"/>
                      <a:pt x="115" y="814"/>
                    </a:cubicBezTo>
                    <a:cubicBezTo>
                      <a:pt x="516" y="1240"/>
                      <a:pt x="720" y="1596"/>
                      <a:pt x="757" y="2179"/>
                    </a:cubicBezTo>
                    <a:cubicBezTo>
                      <a:pt x="774" y="2447"/>
                      <a:pt x="753" y="2603"/>
                      <a:pt x="820" y="2869"/>
                    </a:cubicBezTo>
                    <a:cubicBezTo>
                      <a:pt x="925" y="3279"/>
                      <a:pt x="1153" y="3641"/>
                      <a:pt x="1421" y="3965"/>
                    </a:cubicBezTo>
                    <a:cubicBezTo>
                      <a:pt x="2160" y="4855"/>
                      <a:pt x="3146" y="5623"/>
                      <a:pt x="3964" y="6448"/>
                    </a:cubicBezTo>
                    <a:cubicBezTo>
                      <a:pt x="3988" y="6473"/>
                      <a:pt x="4016" y="6484"/>
                      <a:pt x="4044" y="6484"/>
                    </a:cubicBezTo>
                    <a:cubicBezTo>
                      <a:pt x="4104" y="6484"/>
                      <a:pt x="4161" y="6433"/>
                      <a:pt x="4166" y="6365"/>
                    </a:cubicBezTo>
                    <a:cubicBezTo>
                      <a:pt x="4207" y="5907"/>
                      <a:pt x="4053" y="5534"/>
                      <a:pt x="3806" y="5207"/>
                    </a:cubicBezTo>
                    <a:cubicBezTo>
                      <a:pt x="3829" y="5180"/>
                      <a:pt x="3839" y="5144"/>
                      <a:pt x="3834" y="5109"/>
                    </a:cubicBezTo>
                    <a:cubicBezTo>
                      <a:pt x="3804" y="4804"/>
                      <a:pt x="3789" y="4502"/>
                      <a:pt x="3684" y="4211"/>
                    </a:cubicBezTo>
                    <a:cubicBezTo>
                      <a:pt x="3670" y="4173"/>
                      <a:pt x="3629" y="4150"/>
                      <a:pt x="3591" y="4150"/>
                    </a:cubicBezTo>
                    <a:cubicBezTo>
                      <a:pt x="3557" y="4150"/>
                      <a:pt x="3525" y="4169"/>
                      <a:pt x="3517" y="4211"/>
                    </a:cubicBezTo>
                    <a:cubicBezTo>
                      <a:pt x="3478" y="4430"/>
                      <a:pt x="3485" y="4643"/>
                      <a:pt x="3499" y="4860"/>
                    </a:cubicBezTo>
                    <a:cubicBezTo>
                      <a:pt x="3302" y="4666"/>
                      <a:pt x="3081" y="4486"/>
                      <a:pt x="2863" y="4308"/>
                    </a:cubicBezTo>
                    <a:cubicBezTo>
                      <a:pt x="2989" y="3927"/>
                      <a:pt x="3131" y="3515"/>
                      <a:pt x="3088" y="3127"/>
                    </a:cubicBezTo>
                    <a:cubicBezTo>
                      <a:pt x="3082" y="3083"/>
                      <a:pt x="3047" y="3055"/>
                      <a:pt x="3011" y="3055"/>
                    </a:cubicBezTo>
                    <a:cubicBezTo>
                      <a:pt x="2990" y="3055"/>
                      <a:pt x="2967" y="3066"/>
                      <a:pt x="2952" y="3090"/>
                    </a:cubicBezTo>
                    <a:cubicBezTo>
                      <a:pt x="2760" y="3387"/>
                      <a:pt x="2699" y="3768"/>
                      <a:pt x="2648" y="4133"/>
                    </a:cubicBezTo>
                    <a:cubicBezTo>
                      <a:pt x="2468" y="3985"/>
                      <a:pt x="2296" y="3838"/>
                      <a:pt x="2149" y="3685"/>
                    </a:cubicBezTo>
                    <a:cubicBezTo>
                      <a:pt x="2135" y="3671"/>
                      <a:pt x="2124" y="3657"/>
                      <a:pt x="2110" y="3642"/>
                    </a:cubicBezTo>
                    <a:cubicBezTo>
                      <a:pt x="2297" y="3168"/>
                      <a:pt x="2458" y="2565"/>
                      <a:pt x="2305" y="2092"/>
                    </a:cubicBezTo>
                    <a:cubicBezTo>
                      <a:pt x="2290" y="2045"/>
                      <a:pt x="2244" y="2017"/>
                      <a:pt x="2200" y="2017"/>
                    </a:cubicBezTo>
                    <a:cubicBezTo>
                      <a:pt x="2167" y="2017"/>
                      <a:pt x="2136" y="2033"/>
                      <a:pt x="2117" y="2067"/>
                    </a:cubicBezTo>
                    <a:cubicBezTo>
                      <a:pt x="1930" y="2422"/>
                      <a:pt x="1878" y="2892"/>
                      <a:pt x="1847" y="3328"/>
                    </a:cubicBezTo>
                    <a:cubicBezTo>
                      <a:pt x="1722" y="3157"/>
                      <a:pt x="1623" y="2966"/>
                      <a:pt x="1556" y="2765"/>
                    </a:cubicBezTo>
                    <a:cubicBezTo>
                      <a:pt x="1741" y="2110"/>
                      <a:pt x="1771" y="1421"/>
                      <a:pt x="1451" y="802"/>
                    </a:cubicBezTo>
                    <a:cubicBezTo>
                      <a:pt x="1439" y="779"/>
                      <a:pt x="1419" y="769"/>
                      <a:pt x="1398" y="769"/>
                    </a:cubicBezTo>
                    <a:cubicBezTo>
                      <a:pt x="1364" y="769"/>
                      <a:pt x="1328" y="796"/>
                      <a:pt x="1328" y="835"/>
                    </a:cubicBezTo>
                    <a:cubicBezTo>
                      <a:pt x="1324" y="1031"/>
                      <a:pt x="1326" y="1227"/>
                      <a:pt x="1328" y="1422"/>
                    </a:cubicBezTo>
                    <a:cubicBezTo>
                      <a:pt x="1205" y="1136"/>
                      <a:pt x="997" y="941"/>
                      <a:pt x="748" y="784"/>
                    </a:cubicBezTo>
                    <a:cubicBezTo>
                      <a:pt x="742" y="531"/>
                      <a:pt x="751" y="212"/>
                      <a:pt x="601" y="28"/>
                    </a:cubicBezTo>
                    <a:cubicBezTo>
                      <a:pt x="586" y="9"/>
                      <a:pt x="564" y="0"/>
                      <a:pt x="541"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384;p49">
                <a:extLst>
                  <a:ext uri="{FF2B5EF4-FFF2-40B4-BE49-F238E27FC236}">
                    <a16:creationId xmlns:a16="http://schemas.microsoft.com/office/drawing/2014/main" id="{80E5CF08-F6B8-4647-83D6-949BD7CEC177}"/>
                  </a:ext>
                </a:extLst>
              </p:cNvPr>
              <p:cNvSpPr/>
              <p:nvPr/>
            </p:nvSpPr>
            <p:spPr>
              <a:xfrm>
                <a:off x="12301975" y="407275"/>
                <a:ext cx="20650" cy="64000"/>
              </a:xfrm>
              <a:custGeom>
                <a:avLst/>
                <a:gdLst/>
                <a:ahLst/>
                <a:cxnLst/>
                <a:rect l="l" t="t" r="r" b="b"/>
                <a:pathLst>
                  <a:path w="826" h="2560" extrusionOk="0">
                    <a:moveTo>
                      <a:pt x="103" y="1"/>
                    </a:moveTo>
                    <a:cubicBezTo>
                      <a:pt x="66" y="1"/>
                      <a:pt x="29" y="27"/>
                      <a:pt x="27" y="75"/>
                    </a:cubicBezTo>
                    <a:cubicBezTo>
                      <a:pt x="0" y="909"/>
                      <a:pt x="196" y="1777"/>
                      <a:pt x="610" y="2506"/>
                    </a:cubicBezTo>
                    <a:cubicBezTo>
                      <a:pt x="632" y="2544"/>
                      <a:pt x="664" y="2560"/>
                      <a:pt x="697" y="2560"/>
                    </a:cubicBezTo>
                    <a:cubicBezTo>
                      <a:pt x="761" y="2560"/>
                      <a:pt x="825" y="2499"/>
                      <a:pt x="810" y="2421"/>
                    </a:cubicBezTo>
                    <a:cubicBezTo>
                      <a:pt x="655" y="1627"/>
                      <a:pt x="427" y="823"/>
                      <a:pt x="177" y="55"/>
                    </a:cubicBezTo>
                    <a:cubicBezTo>
                      <a:pt x="165" y="18"/>
                      <a:pt x="134" y="1"/>
                      <a:pt x="103"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385;p49">
                <a:extLst>
                  <a:ext uri="{FF2B5EF4-FFF2-40B4-BE49-F238E27FC236}">
                    <a16:creationId xmlns:a16="http://schemas.microsoft.com/office/drawing/2014/main" id="{1AE18BFF-49AB-4E21-AB65-DE23DDF0E558}"/>
                  </a:ext>
                </a:extLst>
              </p:cNvPr>
              <p:cNvSpPr/>
              <p:nvPr/>
            </p:nvSpPr>
            <p:spPr>
              <a:xfrm>
                <a:off x="12401725" y="259700"/>
                <a:ext cx="51075" cy="116500"/>
              </a:xfrm>
              <a:custGeom>
                <a:avLst/>
                <a:gdLst/>
                <a:ahLst/>
                <a:cxnLst/>
                <a:rect l="l" t="t" r="r" b="b"/>
                <a:pathLst>
                  <a:path w="2043" h="4660" extrusionOk="0">
                    <a:moveTo>
                      <a:pt x="1483" y="1"/>
                    </a:moveTo>
                    <a:cubicBezTo>
                      <a:pt x="1442" y="1"/>
                      <a:pt x="1402" y="24"/>
                      <a:pt x="1387" y="72"/>
                    </a:cubicBezTo>
                    <a:cubicBezTo>
                      <a:pt x="1133" y="820"/>
                      <a:pt x="1162" y="1644"/>
                      <a:pt x="934" y="2411"/>
                    </a:cubicBezTo>
                    <a:cubicBezTo>
                      <a:pt x="707" y="3173"/>
                      <a:pt x="314" y="3863"/>
                      <a:pt x="16" y="4595"/>
                    </a:cubicBezTo>
                    <a:cubicBezTo>
                      <a:pt x="1" y="4633"/>
                      <a:pt x="35" y="4660"/>
                      <a:pt x="69" y="4660"/>
                    </a:cubicBezTo>
                    <a:cubicBezTo>
                      <a:pt x="82" y="4660"/>
                      <a:pt x="95" y="4656"/>
                      <a:pt x="105" y="4647"/>
                    </a:cubicBezTo>
                    <a:cubicBezTo>
                      <a:pt x="1145" y="3684"/>
                      <a:pt x="2043" y="1472"/>
                      <a:pt x="1578" y="72"/>
                    </a:cubicBezTo>
                    <a:cubicBezTo>
                      <a:pt x="1564" y="24"/>
                      <a:pt x="1523" y="1"/>
                      <a:pt x="1483"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386;p49">
                <a:extLst>
                  <a:ext uri="{FF2B5EF4-FFF2-40B4-BE49-F238E27FC236}">
                    <a16:creationId xmlns:a16="http://schemas.microsoft.com/office/drawing/2014/main" id="{E693A56E-950B-4D2F-B07F-B4BC29A732AA}"/>
                  </a:ext>
                </a:extLst>
              </p:cNvPr>
              <p:cNvSpPr/>
              <p:nvPr/>
            </p:nvSpPr>
            <p:spPr>
              <a:xfrm>
                <a:off x="12456475" y="278775"/>
                <a:ext cx="56875" cy="111200"/>
              </a:xfrm>
              <a:custGeom>
                <a:avLst/>
                <a:gdLst/>
                <a:ahLst/>
                <a:cxnLst/>
                <a:rect l="l" t="t" r="r" b="b"/>
                <a:pathLst>
                  <a:path w="2275" h="4448" extrusionOk="0">
                    <a:moveTo>
                      <a:pt x="177" y="0"/>
                    </a:moveTo>
                    <a:cubicBezTo>
                      <a:pt x="90" y="0"/>
                      <a:pt x="1" y="73"/>
                      <a:pt x="25" y="185"/>
                    </a:cubicBezTo>
                    <a:cubicBezTo>
                      <a:pt x="366" y="1745"/>
                      <a:pt x="921" y="3288"/>
                      <a:pt x="2094" y="4420"/>
                    </a:cubicBezTo>
                    <a:cubicBezTo>
                      <a:pt x="2114" y="4439"/>
                      <a:pt x="2136" y="4447"/>
                      <a:pt x="2157" y="4447"/>
                    </a:cubicBezTo>
                    <a:cubicBezTo>
                      <a:pt x="2220" y="4447"/>
                      <a:pt x="2275" y="4377"/>
                      <a:pt x="2240" y="4308"/>
                    </a:cubicBezTo>
                    <a:cubicBezTo>
                      <a:pt x="1544" y="2919"/>
                      <a:pt x="754" y="1609"/>
                      <a:pt x="313" y="106"/>
                    </a:cubicBezTo>
                    <a:cubicBezTo>
                      <a:pt x="291" y="32"/>
                      <a:pt x="235" y="0"/>
                      <a:pt x="177" y="0"/>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22" name="Google Shape;1388;p49">
              <a:extLst>
                <a:ext uri="{FF2B5EF4-FFF2-40B4-BE49-F238E27FC236}">
                  <a16:creationId xmlns:a16="http://schemas.microsoft.com/office/drawing/2014/main" id="{A987854C-8AF6-4AA4-A60A-7DDDE655223A}"/>
                </a:ext>
              </a:extLst>
            </p:cNvPr>
            <p:cNvSpPr/>
            <p:nvPr/>
          </p:nvSpPr>
          <p:spPr>
            <a:xfrm rot="1016180">
              <a:off x="4721485" y="3269320"/>
              <a:ext cx="4066211" cy="4722323"/>
            </a:xfrm>
            <a:custGeom>
              <a:avLst/>
              <a:gdLst/>
              <a:ahLst/>
              <a:cxnLst/>
              <a:rect l="l" t="t" r="r" b="b"/>
              <a:pathLst>
                <a:path w="60995" h="70837" extrusionOk="0">
                  <a:moveTo>
                    <a:pt x="28053" y="2642"/>
                  </a:moveTo>
                  <a:cubicBezTo>
                    <a:pt x="28246" y="2642"/>
                    <a:pt x="28432" y="2679"/>
                    <a:pt x="28604" y="2767"/>
                  </a:cubicBezTo>
                  <a:cubicBezTo>
                    <a:pt x="28561" y="2758"/>
                    <a:pt x="28518" y="2753"/>
                    <a:pt x="28474" y="2753"/>
                  </a:cubicBezTo>
                  <a:cubicBezTo>
                    <a:pt x="28328" y="2753"/>
                    <a:pt x="28178" y="2808"/>
                    <a:pt x="28033" y="2942"/>
                  </a:cubicBezTo>
                  <a:cubicBezTo>
                    <a:pt x="28001" y="2972"/>
                    <a:pt x="27990" y="3035"/>
                    <a:pt x="28016" y="3071"/>
                  </a:cubicBezTo>
                  <a:cubicBezTo>
                    <a:pt x="28156" y="3264"/>
                    <a:pt x="28343" y="3370"/>
                    <a:pt x="28500" y="3549"/>
                  </a:cubicBezTo>
                  <a:cubicBezTo>
                    <a:pt x="28807" y="3903"/>
                    <a:pt x="28897" y="4383"/>
                    <a:pt x="28917" y="4842"/>
                  </a:cubicBezTo>
                  <a:cubicBezTo>
                    <a:pt x="28946" y="5545"/>
                    <a:pt x="28494" y="6161"/>
                    <a:pt x="28597" y="6828"/>
                  </a:cubicBezTo>
                  <a:cubicBezTo>
                    <a:pt x="28622" y="6991"/>
                    <a:pt x="28764" y="7055"/>
                    <a:pt x="28907" y="7056"/>
                  </a:cubicBezTo>
                  <a:cubicBezTo>
                    <a:pt x="28757" y="7100"/>
                    <a:pt x="28605" y="7176"/>
                    <a:pt x="28429" y="7304"/>
                  </a:cubicBezTo>
                  <a:cubicBezTo>
                    <a:pt x="28251" y="7432"/>
                    <a:pt x="28014" y="7531"/>
                    <a:pt x="27825" y="7668"/>
                  </a:cubicBezTo>
                  <a:cubicBezTo>
                    <a:pt x="27807" y="7666"/>
                    <a:pt x="27789" y="7665"/>
                    <a:pt x="27771" y="7665"/>
                  </a:cubicBezTo>
                  <a:cubicBezTo>
                    <a:pt x="27717" y="7665"/>
                    <a:pt x="27663" y="7675"/>
                    <a:pt x="27612" y="7696"/>
                  </a:cubicBezTo>
                  <a:cubicBezTo>
                    <a:pt x="27489" y="6730"/>
                    <a:pt x="27419" y="5787"/>
                    <a:pt x="26818" y="4911"/>
                  </a:cubicBezTo>
                  <a:lnTo>
                    <a:pt x="26817" y="4911"/>
                  </a:lnTo>
                  <a:cubicBezTo>
                    <a:pt x="26386" y="4283"/>
                    <a:pt x="25826" y="3797"/>
                    <a:pt x="25828" y="3070"/>
                  </a:cubicBezTo>
                  <a:lnTo>
                    <a:pt x="25828" y="3070"/>
                  </a:lnTo>
                  <a:cubicBezTo>
                    <a:pt x="25936" y="3195"/>
                    <a:pt x="26092" y="3276"/>
                    <a:pt x="26256" y="3276"/>
                  </a:cubicBezTo>
                  <a:cubicBezTo>
                    <a:pt x="26347" y="3276"/>
                    <a:pt x="26440" y="3251"/>
                    <a:pt x="26528" y="3194"/>
                  </a:cubicBezTo>
                  <a:cubicBezTo>
                    <a:pt x="26950" y="2924"/>
                    <a:pt x="27523" y="2642"/>
                    <a:pt x="28053" y="2642"/>
                  </a:cubicBezTo>
                  <a:close/>
                  <a:moveTo>
                    <a:pt x="31919" y="2607"/>
                  </a:moveTo>
                  <a:cubicBezTo>
                    <a:pt x="32039" y="2607"/>
                    <a:pt x="32181" y="2639"/>
                    <a:pt x="32353" y="2711"/>
                  </a:cubicBezTo>
                  <a:cubicBezTo>
                    <a:pt x="32742" y="2875"/>
                    <a:pt x="32968" y="3246"/>
                    <a:pt x="33331" y="3451"/>
                  </a:cubicBezTo>
                  <a:cubicBezTo>
                    <a:pt x="33559" y="3579"/>
                    <a:pt x="33803" y="3631"/>
                    <a:pt x="34050" y="3631"/>
                  </a:cubicBezTo>
                  <a:cubicBezTo>
                    <a:pt x="34218" y="3631"/>
                    <a:pt x="34387" y="3607"/>
                    <a:pt x="34554" y="3567"/>
                  </a:cubicBezTo>
                  <a:lnTo>
                    <a:pt x="34554" y="3567"/>
                  </a:lnTo>
                  <a:cubicBezTo>
                    <a:pt x="34396" y="4095"/>
                    <a:pt x="34139" y="4586"/>
                    <a:pt x="33917" y="5113"/>
                  </a:cubicBezTo>
                  <a:cubicBezTo>
                    <a:pt x="33745" y="5520"/>
                    <a:pt x="33676" y="5923"/>
                    <a:pt x="33620" y="6361"/>
                  </a:cubicBezTo>
                  <a:cubicBezTo>
                    <a:pt x="33545" y="6936"/>
                    <a:pt x="33399" y="7374"/>
                    <a:pt x="33201" y="7819"/>
                  </a:cubicBezTo>
                  <a:cubicBezTo>
                    <a:pt x="33140" y="7772"/>
                    <a:pt x="33071" y="7738"/>
                    <a:pt x="32998" y="7719"/>
                  </a:cubicBezTo>
                  <a:cubicBezTo>
                    <a:pt x="32733" y="7425"/>
                    <a:pt x="32359" y="7218"/>
                    <a:pt x="31979" y="7073"/>
                  </a:cubicBezTo>
                  <a:cubicBezTo>
                    <a:pt x="31738" y="6981"/>
                    <a:pt x="31506" y="6952"/>
                    <a:pt x="31278" y="6952"/>
                  </a:cubicBezTo>
                  <a:cubicBezTo>
                    <a:pt x="30869" y="6952"/>
                    <a:pt x="30470" y="7046"/>
                    <a:pt x="30040" y="7046"/>
                  </a:cubicBezTo>
                  <a:cubicBezTo>
                    <a:pt x="29967" y="7046"/>
                    <a:pt x="29893" y="7044"/>
                    <a:pt x="29818" y="7037"/>
                  </a:cubicBezTo>
                  <a:cubicBezTo>
                    <a:pt x="29615" y="7019"/>
                    <a:pt x="29448" y="7003"/>
                    <a:pt x="29295" y="7003"/>
                  </a:cubicBezTo>
                  <a:cubicBezTo>
                    <a:pt x="29226" y="7003"/>
                    <a:pt x="29159" y="7007"/>
                    <a:pt x="29093" y="7015"/>
                  </a:cubicBezTo>
                  <a:cubicBezTo>
                    <a:pt x="29882" y="6662"/>
                    <a:pt x="29949" y="5309"/>
                    <a:pt x="29794" y="4427"/>
                  </a:cubicBezTo>
                  <a:lnTo>
                    <a:pt x="29794" y="4427"/>
                  </a:lnTo>
                  <a:cubicBezTo>
                    <a:pt x="29841" y="4462"/>
                    <a:pt x="29891" y="4494"/>
                    <a:pt x="29943" y="4524"/>
                  </a:cubicBezTo>
                  <a:cubicBezTo>
                    <a:pt x="30023" y="4568"/>
                    <a:pt x="30113" y="4588"/>
                    <a:pt x="30204" y="4588"/>
                  </a:cubicBezTo>
                  <a:cubicBezTo>
                    <a:pt x="30376" y="4588"/>
                    <a:pt x="30549" y="4514"/>
                    <a:pt x="30658" y="4385"/>
                  </a:cubicBezTo>
                  <a:lnTo>
                    <a:pt x="30658" y="4385"/>
                  </a:lnTo>
                  <a:cubicBezTo>
                    <a:pt x="30405" y="5177"/>
                    <a:pt x="30506" y="6239"/>
                    <a:pt x="31185" y="6764"/>
                  </a:cubicBezTo>
                  <a:cubicBezTo>
                    <a:pt x="31304" y="6856"/>
                    <a:pt x="31426" y="6895"/>
                    <a:pt x="31539" y="6895"/>
                  </a:cubicBezTo>
                  <a:cubicBezTo>
                    <a:pt x="31977" y="6895"/>
                    <a:pt x="32284" y="6308"/>
                    <a:pt x="31806" y="5959"/>
                  </a:cubicBezTo>
                  <a:cubicBezTo>
                    <a:pt x="31379" y="5647"/>
                    <a:pt x="31465" y="4681"/>
                    <a:pt x="31661" y="4274"/>
                  </a:cubicBezTo>
                  <a:cubicBezTo>
                    <a:pt x="31862" y="3858"/>
                    <a:pt x="32172" y="3476"/>
                    <a:pt x="32503" y="3161"/>
                  </a:cubicBezTo>
                  <a:cubicBezTo>
                    <a:pt x="32579" y="3088"/>
                    <a:pt x="32549" y="2976"/>
                    <a:pt x="32472" y="2921"/>
                  </a:cubicBezTo>
                  <a:cubicBezTo>
                    <a:pt x="32359" y="2841"/>
                    <a:pt x="32242" y="2806"/>
                    <a:pt x="32125" y="2806"/>
                  </a:cubicBezTo>
                  <a:cubicBezTo>
                    <a:pt x="31814" y="2806"/>
                    <a:pt x="31502" y="3054"/>
                    <a:pt x="31246" y="3357"/>
                  </a:cubicBezTo>
                  <a:cubicBezTo>
                    <a:pt x="31373" y="2966"/>
                    <a:pt x="31517" y="2607"/>
                    <a:pt x="31919" y="2607"/>
                  </a:cubicBezTo>
                  <a:close/>
                  <a:moveTo>
                    <a:pt x="31149" y="7837"/>
                  </a:moveTo>
                  <a:cubicBezTo>
                    <a:pt x="31153" y="7837"/>
                    <a:pt x="31156" y="7837"/>
                    <a:pt x="31159" y="7837"/>
                  </a:cubicBezTo>
                  <a:cubicBezTo>
                    <a:pt x="30976" y="7872"/>
                    <a:pt x="30790" y="7891"/>
                    <a:pt x="30604" y="7893"/>
                  </a:cubicBezTo>
                  <a:lnTo>
                    <a:pt x="30604" y="7893"/>
                  </a:lnTo>
                  <a:cubicBezTo>
                    <a:pt x="30784" y="7868"/>
                    <a:pt x="30959" y="7837"/>
                    <a:pt x="31149" y="7837"/>
                  </a:cubicBezTo>
                  <a:close/>
                  <a:moveTo>
                    <a:pt x="28599" y="8080"/>
                  </a:moveTo>
                  <a:cubicBezTo>
                    <a:pt x="29073" y="8567"/>
                    <a:pt x="29967" y="8847"/>
                    <a:pt x="30796" y="8847"/>
                  </a:cubicBezTo>
                  <a:cubicBezTo>
                    <a:pt x="31416" y="8847"/>
                    <a:pt x="32000" y="8691"/>
                    <a:pt x="32348" y="8350"/>
                  </a:cubicBezTo>
                  <a:cubicBezTo>
                    <a:pt x="32426" y="8403"/>
                    <a:pt x="32507" y="8452"/>
                    <a:pt x="32590" y="8496"/>
                  </a:cubicBezTo>
                  <a:cubicBezTo>
                    <a:pt x="32600" y="8620"/>
                    <a:pt x="32616" y="8743"/>
                    <a:pt x="32618" y="8858"/>
                  </a:cubicBezTo>
                  <a:cubicBezTo>
                    <a:pt x="32619" y="9046"/>
                    <a:pt x="32570" y="9239"/>
                    <a:pt x="32533" y="9432"/>
                  </a:cubicBezTo>
                  <a:cubicBezTo>
                    <a:pt x="32205" y="9363"/>
                    <a:pt x="31896" y="9154"/>
                    <a:pt x="31548" y="9154"/>
                  </a:cubicBezTo>
                  <a:cubicBezTo>
                    <a:pt x="31479" y="9154"/>
                    <a:pt x="31408" y="9163"/>
                    <a:pt x="31335" y="9182"/>
                  </a:cubicBezTo>
                  <a:cubicBezTo>
                    <a:pt x="30994" y="9273"/>
                    <a:pt x="30858" y="9438"/>
                    <a:pt x="30538" y="9438"/>
                  </a:cubicBezTo>
                  <a:cubicBezTo>
                    <a:pt x="30481" y="9438"/>
                    <a:pt x="30419" y="9433"/>
                    <a:pt x="30349" y="9421"/>
                  </a:cubicBezTo>
                  <a:cubicBezTo>
                    <a:pt x="30050" y="9372"/>
                    <a:pt x="29820" y="9239"/>
                    <a:pt x="29547" y="9239"/>
                  </a:cubicBezTo>
                  <a:cubicBezTo>
                    <a:pt x="29459" y="9239"/>
                    <a:pt x="29368" y="9252"/>
                    <a:pt x="29268" y="9287"/>
                  </a:cubicBezTo>
                  <a:cubicBezTo>
                    <a:pt x="28896" y="9415"/>
                    <a:pt x="28532" y="9582"/>
                    <a:pt x="28160" y="9731"/>
                  </a:cubicBezTo>
                  <a:cubicBezTo>
                    <a:pt x="28149" y="9722"/>
                    <a:pt x="28136" y="9715"/>
                    <a:pt x="28124" y="9706"/>
                  </a:cubicBezTo>
                  <a:cubicBezTo>
                    <a:pt x="28117" y="9605"/>
                    <a:pt x="28107" y="9504"/>
                    <a:pt x="28104" y="9409"/>
                  </a:cubicBezTo>
                  <a:cubicBezTo>
                    <a:pt x="28088" y="9002"/>
                    <a:pt x="28154" y="8647"/>
                    <a:pt x="28254" y="8255"/>
                  </a:cubicBezTo>
                  <a:cubicBezTo>
                    <a:pt x="28262" y="8223"/>
                    <a:pt x="28268" y="8189"/>
                    <a:pt x="28269" y="8155"/>
                  </a:cubicBezTo>
                  <a:cubicBezTo>
                    <a:pt x="28362" y="8139"/>
                    <a:pt x="28458" y="8121"/>
                    <a:pt x="28550" y="8096"/>
                  </a:cubicBezTo>
                  <a:lnTo>
                    <a:pt x="28551" y="8096"/>
                  </a:lnTo>
                  <a:cubicBezTo>
                    <a:pt x="28569" y="8090"/>
                    <a:pt x="28584" y="8085"/>
                    <a:pt x="28599" y="8080"/>
                  </a:cubicBezTo>
                  <a:close/>
                  <a:moveTo>
                    <a:pt x="29555" y="10177"/>
                  </a:moveTo>
                  <a:cubicBezTo>
                    <a:pt x="29789" y="10177"/>
                    <a:pt x="29984" y="10265"/>
                    <a:pt x="30291" y="10354"/>
                  </a:cubicBezTo>
                  <a:cubicBezTo>
                    <a:pt x="30503" y="10415"/>
                    <a:pt x="30631" y="10441"/>
                    <a:pt x="30742" y="10441"/>
                  </a:cubicBezTo>
                  <a:cubicBezTo>
                    <a:pt x="30892" y="10441"/>
                    <a:pt x="31011" y="10393"/>
                    <a:pt x="31262" y="10318"/>
                  </a:cubicBezTo>
                  <a:cubicBezTo>
                    <a:pt x="31424" y="10269"/>
                    <a:pt x="31569" y="10251"/>
                    <a:pt x="31705" y="10251"/>
                  </a:cubicBezTo>
                  <a:cubicBezTo>
                    <a:pt x="32016" y="10251"/>
                    <a:pt x="32281" y="10344"/>
                    <a:pt x="32599" y="10376"/>
                  </a:cubicBezTo>
                  <a:cubicBezTo>
                    <a:pt x="32610" y="10571"/>
                    <a:pt x="32639" y="10772"/>
                    <a:pt x="32627" y="10963"/>
                  </a:cubicBezTo>
                  <a:cubicBezTo>
                    <a:pt x="32621" y="10963"/>
                    <a:pt x="32615" y="10963"/>
                    <a:pt x="32609" y="10963"/>
                  </a:cubicBezTo>
                  <a:cubicBezTo>
                    <a:pt x="32457" y="10963"/>
                    <a:pt x="32324" y="11055"/>
                    <a:pt x="32174" y="11098"/>
                  </a:cubicBezTo>
                  <a:cubicBezTo>
                    <a:pt x="31785" y="11213"/>
                    <a:pt x="31432" y="11284"/>
                    <a:pt x="31020" y="11310"/>
                  </a:cubicBezTo>
                  <a:cubicBezTo>
                    <a:pt x="30809" y="11323"/>
                    <a:pt x="30594" y="11328"/>
                    <a:pt x="30379" y="11328"/>
                  </a:cubicBezTo>
                  <a:cubicBezTo>
                    <a:pt x="30001" y="11328"/>
                    <a:pt x="29621" y="11312"/>
                    <a:pt x="29249" y="11297"/>
                  </a:cubicBezTo>
                  <a:cubicBezTo>
                    <a:pt x="28949" y="11286"/>
                    <a:pt x="28630" y="11225"/>
                    <a:pt x="28322" y="11225"/>
                  </a:cubicBezTo>
                  <a:cubicBezTo>
                    <a:pt x="28312" y="11225"/>
                    <a:pt x="28302" y="11225"/>
                    <a:pt x="28292" y="11225"/>
                  </a:cubicBezTo>
                  <a:lnTo>
                    <a:pt x="28292" y="11225"/>
                  </a:lnTo>
                  <a:cubicBezTo>
                    <a:pt x="28287" y="11222"/>
                    <a:pt x="28283" y="11219"/>
                    <a:pt x="28278" y="11215"/>
                  </a:cubicBezTo>
                  <a:cubicBezTo>
                    <a:pt x="28314" y="10971"/>
                    <a:pt x="28293" y="10711"/>
                    <a:pt x="28302" y="10463"/>
                  </a:cubicBezTo>
                  <a:lnTo>
                    <a:pt x="28302" y="10463"/>
                  </a:lnTo>
                  <a:cubicBezTo>
                    <a:pt x="28319" y="10463"/>
                    <a:pt x="28337" y="10464"/>
                    <a:pt x="28356" y="10464"/>
                  </a:cubicBezTo>
                  <a:cubicBezTo>
                    <a:pt x="28393" y="10464"/>
                    <a:pt x="28432" y="10463"/>
                    <a:pt x="28475" y="10460"/>
                  </a:cubicBezTo>
                  <a:cubicBezTo>
                    <a:pt x="28870" y="10435"/>
                    <a:pt x="28821" y="10362"/>
                    <a:pt x="29192" y="10241"/>
                  </a:cubicBezTo>
                  <a:cubicBezTo>
                    <a:pt x="29332" y="10196"/>
                    <a:pt x="29447" y="10177"/>
                    <a:pt x="29555" y="10177"/>
                  </a:cubicBezTo>
                  <a:close/>
                  <a:moveTo>
                    <a:pt x="32659" y="11873"/>
                  </a:moveTo>
                  <a:cubicBezTo>
                    <a:pt x="32699" y="12119"/>
                    <a:pt x="32743" y="12367"/>
                    <a:pt x="32719" y="12610"/>
                  </a:cubicBezTo>
                  <a:cubicBezTo>
                    <a:pt x="32710" y="12696"/>
                    <a:pt x="32690" y="12783"/>
                    <a:pt x="32662" y="12865"/>
                  </a:cubicBezTo>
                  <a:cubicBezTo>
                    <a:pt x="31763" y="13216"/>
                    <a:pt x="30782" y="13387"/>
                    <a:pt x="29805" y="13387"/>
                  </a:cubicBezTo>
                  <a:cubicBezTo>
                    <a:pt x="29354" y="13387"/>
                    <a:pt x="28904" y="13351"/>
                    <a:pt x="28464" y="13279"/>
                  </a:cubicBezTo>
                  <a:cubicBezTo>
                    <a:pt x="28423" y="13189"/>
                    <a:pt x="28356" y="13113"/>
                    <a:pt x="28270" y="13062"/>
                  </a:cubicBezTo>
                  <a:cubicBezTo>
                    <a:pt x="28245" y="12917"/>
                    <a:pt x="28218" y="12772"/>
                    <a:pt x="28224" y="12629"/>
                  </a:cubicBezTo>
                  <a:cubicBezTo>
                    <a:pt x="28234" y="12376"/>
                    <a:pt x="28323" y="12146"/>
                    <a:pt x="28383" y="11910"/>
                  </a:cubicBezTo>
                  <a:cubicBezTo>
                    <a:pt x="28839" y="12065"/>
                    <a:pt x="29406" y="12067"/>
                    <a:pt x="29828" y="12110"/>
                  </a:cubicBezTo>
                  <a:lnTo>
                    <a:pt x="29829" y="12110"/>
                  </a:lnTo>
                  <a:cubicBezTo>
                    <a:pt x="30192" y="12148"/>
                    <a:pt x="30546" y="12174"/>
                    <a:pt x="30895" y="12174"/>
                  </a:cubicBezTo>
                  <a:cubicBezTo>
                    <a:pt x="31491" y="12174"/>
                    <a:pt x="32072" y="12098"/>
                    <a:pt x="32659" y="11873"/>
                  </a:cubicBezTo>
                  <a:close/>
                  <a:moveTo>
                    <a:pt x="28322" y="13887"/>
                  </a:moveTo>
                  <a:cubicBezTo>
                    <a:pt x="28888" y="14169"/>
                    <a:pt x="29573" y="14286"/>
                    <a:pt x="30275" y="14286"/>
                  </a:cubicBezTo>
                  <a:cubicBezTo>
                    <a:pt x="31075" y="14286"/>
                    <a:pt x="31896" y="14134"/>
                    <a:pt x="32588" y="13903"/>
                  </a:cubicBezTo>
                  <a:lnTo>
                    <a:pt x="32589" y="13903"/>
                  </a:lnTo>
                  <a:cubicBezTo>
                    <a:pt x="32611" y="14016"/>
                    <a:pt x="32642" y="14126"/>
                    <a:pt x="32659" y="14225"/>
                  </a:cubicBezTo>
                  <a:cubicBezTo>
                    <a:pt x="32709" y="14509"/>
                    <a:pt x="32659" y="14767"/>
                    <a:pt x="32625" y="15033"/>
                  </a:cubicBezTo>
                  <a:cubicBezTo>
                    <a:pt x="32264" y="15140"/>
                    <a:pt x="31869" y="15371"/>
                    <a:pt x="31682" y="15422"/>
                  </a:cubicBezTo>
                  <a:cubicBezTo>
                    <a:pt x="31155" y="15571"/>
                    <a:pt x="30618" y="15638"/>
                    <a:pt x="30074" y="15638"/>
                  </a:cubicBezTo>
                  <a:cubicBezTo>
                    <a:pt x="29986" y="15638"/>
                    <a:pt x="29898" y="15636"/>
                    <a:pt x="29810" y="15633"/>
                  </a:cubicBezTo>
                  <a:cubicBezTo>
                    <a:pt x="29216" y="15610"/>
                    <a:pt x="28735" y="15383"/>
                    <a:pt x="28194" y="15254"/>
                  </a:cubicBezTo>
                  <a:cubicBezTo>
                    <a:pt x="28194" y="15180"/>
                    <a:pt x="28190" y="15105"/>
                    <a:pt x="28184" y="15032"/>
                  </a:cubicBezTo>
                  <a:cubicBezTo>
                    <a:pt x="28144" y="14590"/>
                    <a:pt x="28142" y="14261"/>
                    <a:pt x="28322" y="13887"/>
                  </a:cubicBezTo>
                  <a:close/>
                  <a:moveTo>
                    <a:pt x="28244" y="15999"/>
                  </a:moveTo>
                  <a:cubicBezTo>
                    <a:pt x="28797" y="16364"/>
                    <a:pt x="29526" y="16512"/>
                    <a:pt x="30277" y="16512"/>
                  </a:cubicBezTo>
                  <a:cubicBezTo>
                    <a:pt x="31131" y="16512"/>
                    <a:pt x="32015" y="16321"/>
                    <a:pt x="32702" y="16039"/>
                  </a:cubicBezTo>
                  <a:cubicBezTo>
                    <a:pt x="32764" y="16249"/>
                    <a:pt x="32836" y="16461"/>
                    <a:pt x="32835" y="16685"/>
                  </a:cubicBezTo>
                  <a:cubicBezTo>
                    <a:pt x="32833" y="16881"/>
                    <a:pt x="32764" y="17072"/>
                    <a:pt x="32708" y="17264"/>
                  </a:cubicBezTo>
                  <a:cubicBezTo>
                    <a:pt x="32061" y="17496"/>
                    <a:pt x="31412" y="17577"/>
                    <a:pt x="30760" y="17577"/>
                  </a:cubicBezTo>
                  <a:cubicBezTo>
                    <a:pt x="29974" y="17577"/>
                    <a:pt x="29183" y="17460"/>
                    <a:pt x="28383" y="17348"/>
                  </a:cubicBezTo>
                  <a:cubicBezTo>
                    <a:pt x="28330" y="17288"/>
                    <a:pt x="28262" y="17244"/>
                    <a:pt x="28187" y="17220"/>
                  </a:cubicBezTo>
                  <a:cubicBezTo>
                    <a:pt x="28159" y="16998"/>
                    <a:pt x="28142" y="16775"/>
                    <a:pt x="28138" y="16552"/>
                  </a:cubicBezTo>
                  <a:cubicBezTo>
                    <a:pt x="28136" y="16353"/>
                    <a:pt x="28192" y="16177"/>
                    <a:pt x="28244" y="15999"/>
                  </a:cubicBezTo>
                  <a:close/>
                  <a:moveTo>
                    <a:pt x="28430" y="18010"/>
                  </a:moveTo>
                  <a:cubicBezTo>
                    <a:pt x="29172" y="18352"/>
                    <a:pt x="30038" y="18481"/>
                    <a:pt x="30851" y="18481"/>
                  </a:cubicBezTo>
                  <a:cubicBezTo>
                    <a:pt x="30947" y="18481"/>
                    <a:pt x="31042" y="18479"/>
                    <a:pt x="31136" y="18476"/>
                  </a:cubicBezTo>
                  <a:cubicBezTo>
                    <a:pt x="31560" y="18459"/>
                    <a:pt x="32193" y="18431"/>
                    <a:pt x="32736" y="18281"/>
                  </a:cubicBezTo>
                  <a:cubicBezTo>
                    <a:pt x="32782" y="18471"/>
                    <a:pt x="32834" y="18664"/>
                    <a:pt x="32836" y="18854"/>
                  </a:cubicBezTo>
                  <a:lnTo>
                    <a:pt x="32837" y="18854"/>
                  </a:lnTo>
                  <a:cubicBezTo>
                    <a:pt x="32840" y="19002"/>
                    <a:pt x="32800" y="19155"/>
                    <a:pt x="32757" y="19309"/>
                  </a:cubicBezTo>
                  <a:cubicBezTo>
                    <a:pt x="32091" y="19610"/>
                    <a:pt x="31614" y="20081"/>
                    <a:pt x="30730" y="20081"/>
                  </a:cubicBezTo>
                  <a:cubicBezTo>
                    <a:pt x="30722" y="20081"/>
                    <a:pt x="30713" y="20081"/>
                    <a:pt x="30705" y="20081"/>
                  </a:cubicBezTo>
                  <a:cubicBezTo>
                    <a:pt x="29865" y="20073"/>
                    <a:pt x="29080" y="19872"/>
                    <a:pt x="28288" y="19641"/>
                  </a:cubicBezTo>
                  <a:cubicBezTo>
                    <a:pt x="28244" y="19567"/>
                    <a:pt x="28184" y="19505"/>
                    <a:pt x="28108" y="19461"/>
                  </a:cubicBezTo>
                  <a:cubicBezTo>
                    <a:pt x="28113" y="19241"/>
                    <a:pt x="28112" y="19021"/>
                    <a:pt x="28133" y="18800"/>
                  </a:cubicBezTo>
                  <a:cubicBezTo>
                    <a:pt x="28160" y="18514"/>
                    <a:pt x="28331" y="18268"/>
                    <a:pt x="28430" y="18010"/>
                  </a:cubicBezTo>
                  <a:close/>
                  <a:moveTo>
                    <a:pt x="28284" y="20312"/>
                  </a:moveTo>
                  <a:cubicBezTo>
                    <a:pt x="29027" y="20769"/>
                    <a:pt x="30083" y="20879"/>
                    <a:pt x="30893" y="20892"/>
                  </a:cubicBezTo>
                  <a:cubicBezTo>
                    <a:pt x="30908" y="20892"/>
                    <a:pt x="30923" y="20892"/>
                    <a:pt x="30939" y="20892"/>
                  </a:cubicBezTo>
                  <a:cubicBezTo>
                    <a:pt x="31535" y="20892"/>
                    <a:pt x="32199" y="20722"/>
                    <a:pt x="32734" y="20388"/>
                  </a:cubicBezTo>
                  <a:cubicBezTo>
                    <a:pt x="32764" y="20484"/>
                    <a:pt x="32790" y="20581"/>
                    <a:pt x="32793" y="20676"/>
                  </a:cubicBezTo>
                  <a:cubicBezTo>
                    <a:pt x="32807" y="21011"/>
                    <a:pt x="32633" y="21278"/>
                    <a:pt x="32548" y="21580"/>
                  </a:cubicBezTo>
                  <a:cubicBezTo>
                    <a:pt x="31869" y="21636"/>
                    <a:pt x="31182" y="21913"/>
                    <a:pt x="30478" y="21913"/>
                  </a:cubicBezTo>
                  <a:cubicBezTo>
                    <a:pt x="30472" y="21913"/>
                    <a:pt x="30467" y="21913"/>
                    <a:pt x="30461" y="21913"/>
                  </a:cubicBezTo>
                  <a:cubicBezTo>
                    <a:pt x="29817" y="21908"/>
                    <a:pt x="29145" y="21686"/>
                    <a:pt x="28500" y="21686"/>
                  </a:cubicBezTo>
                  <a:cubicBezTo>
                    <a:pt x="28434" y="21686"/>
                    <a:pt x="28368" y="21688"/>
                    <a:pt x="28303" y="21693"/>
                  </a:cubicBezTo>
                  <a:cubicBezTo>
                    <a:pt x="28306" y="21556"/>
                    <a:pt x="28281" y="21411"/>
                    <a:pt x="28269" y="21269"/>
                  </a:cubicBezTo>
                  <a:cubicBezTo>
                    <a:pt x="28241" y="20943"/>
                    <a:pt x="28240" y="20630"/>
                    <a:pt x="28284" y="20312"/>
                  </a:cubicBezTo>
                  <a:close/>
                  <a:moveTo>
                    <a:pt x="28369" y="22309"/>
                  </a:moveTo>
                  <a:cubicBezTo>
                    <a:pt x="29038" y="22636"/>
                    <a:pt x="29931" y="22682"/>
                    <a:pt x="30621" y="22709"/>
                  </a:cubicBezTo>
                  <a:cubicBezTo>
                    <a:pt x="30751" y="22714"/>
                    <a:pt x="30891" y="22718"/>
                    <a:pt x="31036" y="22718"/>
                  </a:cubicBezTo>
                  <a:cubicBezTo>
                    <a:pt x="31562" y="22718"/>
                    <a:pt x="32156" y="22669"/>
                    <a:pt x="32625" y="22448"/>
                  </a:cubicBezTo>
                  <a:cubicBezTo>
                    <a:pt x="32674" y="22584"/>
                    <a:pt x="32726" y="22719"/>
                    <a:pt x="32760" y="22853"/>
                  </a:cubicBezTo>
                  <a:cubicBezTo>
                    <a:pt x="32816" y="23081"/>
                    <a:pt x="32775" y="23277"/>
                    <a:pt x="32722" y="23467"/>
                  </a:cubicBezTo>
                  <a:cubicBezTo>
                    <a:pt x="32115" y="23624"/>
                    <a:pt x="31553" y="23966"/>
                    <a:pt x="30887" y="24046"/>
                  </a:cubicBezTo>
                  <a:cubicBezTo>
                    <a:pt x="30727" y="24065"/>
                    <a:pt x="30568" y="24073"/>
                    <a:pt x="30412" y="24073"/>
                  </a:cubicBezTo>
                  <a:cubicBezTo>
                    <a:pt x="29673" y="24073"/>
                    <a:pt x="28971" y="23893"/>
                    <a:pt x="28235" y="23840"/>
                  </a:cubicBezTo>
                  <a:cubicBezTo>
                    <a:pt x="28244" y="23659"/>
                    <a:pt x="28227" y="23477"/>
                    <a:pt x="28225" y="23278"/>
                  </a:cubicBezTo>
                  <a:cubicBezTo>
                    <a:pt x="28223" y="22937"/>
                    <a:pt x="28266" y="22627"/>
                    <a:pt x="28369" y="22309"/>
                  </a:cubicBezTo>
                  <a:close/>
                  <a:moveTo>
                    <a:pt x="28298" y="24404"/>
                  </a:moveTo>
                  <a:cubicBezTo>
                    <a:pt x="28903" y="24731"/>
                    <a:pt x="29653" y="24841"/>
                    <a:pt x="30367" y="24841"/>
                  </a:cubicBezTo>
                  <a:cubicBezTo>
                    <a:pt x="30681" y="24841"/>
                    <a:pt x="30987" y="24820"/>
                    <a:pt x="31272" y="24786"/>
                  </a:cubicBezTo>
                  <a:cubicBezTo>
                    <a:pt x="31616" y="24746"/>
                    <a:pt x="32211" y="24673"/>
                    <a:pt x="32663" y="24466"/>
                  </a:cubicBezTo>
                  <a:cubicBezTo>
                    <a:pt x="32692" y="24653"/>
                    <a:pt x="32735" y="24842"/>
                    <a:pt x="32743" y="25031"/>
                  </a:cubicBezTo>
                  <a:cubicBezTo>
                    <a:pt x="32754" y="25290"/>
                    <a:pt x="32671" y="25513"/>
                    <a:pt x="32600" y="25740"/>
                  </a:cubicBezTo>
                  <a:cubicBezTo>
                    <a:pt x="32425" y="25776"/>
                    <a:pt x="32319" y="25858"/>
                    <a:pt x="32021" y="25965"/>
                  </a:cubicBezTo>
                  <a:cubicBezTo>
                    <a:pt x="31590" y="26120"/>
                    <a:pt x="31123" y="26156"/>
                    <a:pt x="30671" y="26174"/>
                  </a:cubicBezTo>
                  <a:cubicBezTo>
                    <a:pt x="30527" y="26180"/>
                    <a:pt x="30384" y="26182"/>
                    <a:pt x="30241" y="26182"/>
                  </a:cubicBezTo>
                  <a:cubicBezTo>
                    <a:pt x="29574" y="26182"/>
                    <a:pt x="28920" y="26122"/>
                    <a:pt x="28262" y="26021"/>
                  </a:cubicBezTo>
                  <a:lnTo>
                    <a:pt x="28258" y="26019"/>
                  </a:lnTo>
                  <a:cubicBezTo>
                    <a:pt x="28232" y="25772"/>
                    <a:pt x="28156" y="25525"/>
                    <a:pt x="28135" y="25279"/>
                  </a:cubicBezTo>
                  <a:cubicBezTo>
                    <a:pt x="28125" y="25157"/>
                    <a:pt x="28108" y="25013"/>
                    <a:pt x="28131" y="24893"/>
                  </a:cubicBezTo>
                  <a:cubicBezTo>
                    <a:pt x="28162" y="24720"/>
                    <a:pt x="28269" y="24581"/>
                    <a:pt x="28298" y="24406"/>
                  </a:cubicBezTo>
                  <a:lnTo>
                    <a:pt x="28298" y="24404"/>
                  </a:lnTo>
                  <a:close/>
                  <a:moveTo>
                    <a:pt x="33530" y="26256"/>
                  </a:moveTo>
                  <a:cubicBezTo>
                    <a:pt x="33517" y="26302"/>
                    <a:pt x="33503" y="26347"/>
                    <a:pt x="33492" y="26393"/>
                  </a:cubicBezTo>
                  <a:lnTo>
                    <a:pt x="33492" y="26393"/>
                  </a:lnTo>
                  <a:cubicBezTo>
                    <a:pt x="33485" y="26379"/>
                    <a:pt x="33476" y="26369"/>
                    <a:pt x="33468" y="26357"/>
                  </a:cubicBezTo>
                  <a:cubicBezTo>
                    <a:pt x="33490" y="26325"/>
                    <a:pt x="33510" y="26291"/>
                    <a:pt x="33530" y="26256"/>
                  </a:cubicBezTo>
                  <a:close/>
                  <a:moveTo>
                    <a:pt x="32707" y="26589"/>
                  </a:moveTo>
                  <a:cubicBezTo>
                    <a:pt x="32713" y="26698"/>
                    <a:pt x="32725" y="26806"/>
                    <a:pt x="32744" y="26913"/>
                  </a:cubicBezTo>
                  <a:cubicBezTo>
                    <a:pt x="32800" y="27203"/>
                    <a:pt x="32774" y="27470"/>
                    <a:pt x="32757" y="27760"/>
                  </a:cubicBezTo>
                  <a:cubicBezTo>
                    <a:pt x="32750" y="27878"/>
                    <a:pt x="32752" y="27995"/>
                    <a:pt x="32764" y="28112"/>
                  </a:cubicBezTo>
                  <a:cubicBezTo>
                    <a:pt x="32017" y="28188"/>
                    <a:pt x="31274" y="28430"/>
                    <a:pt x="30508" y="28436"/>
                  </a:cubicBezTo>
                  <a:cubicBezTo>
                    <a:pt x="30498" y="28436"/>
                    <a:pt x="30488" y="28436"/>
                    <a:pt x="30478" y="28436"/>
                  </a:cubicBezTo>
                  <a:cubicBezTo>
                    <a:pt x="29661" y="28436"/>
                    <a:pt x="28911" y="28167"/>
                    <a:pt x="28125" y="28070"/>
                  </a:cubicBezTo>
                  <a:cubicBezTo>
                    <a:pt x="28096" y="27840"/>
                    <a:pt x="28059" y="27601"/>
                    <a:pt x="28017" y="27356"/>
                  </a:cubicBezTo>
                  <a:cubicBezTo>
                    <a:pt x="28028" y="27277"/>
                    <a:pt x="28033" y="27195"/>
                    <a:pt x="28050" y="27118"/>
                  </a:cubicBezTo>
                  <a:lnTo>
                    <a:pt x="28051" y="27118"/>
                  </a:lnTo>
                  <a:cubicBezTo>
                    <a:pt x="28090" y="26938"/>
                    <a:pt x="28159" y="26793"/>
                    <a:pt x="28251" y="26646"/>
                  </a:cubicBezTo>
                  <a:cubicBezTo>
                    <a:pt x="28847" y="26968"/>
                    <a:pt x="29722" y="26978"/>
                    <a:pt x="30388" y="26978"/>
                  </a:cubicBezTo>
                  <a:cubicBezTo>
                    <a:pt x="30430" y="26978"/>
                    <a:pt x="30472" y="26978"/>
                    <a:pt x="30512" y="26978"/>
                  </a:cubicBezTo>
                  <a:cubicBezTo>
                    <a:pt x="30567" y="26978"/>
                    <a:pt x="30620" y="26978"/>
                    <a:pt x="30671" y="26978"/>
                  </a:cubicBezTo>
                  <a:cubicBezTo>
                    <a:pt x="30705" y="26978"/>
                    <a:pt x="30740" y="26978"/>
                    <a:pt x="30775" y="26978"/>
                  </a:cubicBezTo>
                  <a:cubicBezTo>
                    <a:pt x="31367" y="26978"/>
                    <a:pt x="32192" y="26943"/>
                    <a:pt x="32707" y="26589"/>
                  </a:cubicBezTo>
                  <a:close/>
                  <a:moveTo>
                    <a:pt x="28199" y="28744"/>
                  </a:moveTo>
                  <a:lnTo>
                    <a:pt x="28199" y="28744"/>
                  </a:lnTo>
                  <a:cubicBezTo>
                    <a:pt x="28881" y="29107"/>
                    <a:pt x="29816" y="29287"/>
                    <a:pt x="30737" y="29287"/>
                  </a:cubicBezTo>
                  <a:cubicBezTo>
                    <a:pt x="31616" y="29287"/>
                    <a:pt x="32483" y="29123"/>
                    <a:pt x="33105" y="28800"/>
                  </a:cubicBezTo>
                  <a:lnTo>
                    <a:pt x="33105" y="28800"/>
                  </a:lnTo>
                  <a:cubicBezTo>
                    <a:pt x="33070" y="29234"/>
                    <a:pt x="33053" y="29663"/>
                    <a:pt x="33058" y="30081"/>
                  </a:cubicBezTo>
                  <a:cubicBezTo>
                    <a:pt x="33059" y="30106"/>
                    <a:pt x="33065" y="30129"/>
                    <a:pt x="33074" y="30152"/>
                  </a:cubicBezTo>
                  <a:cubicBezTo>
                    <a:pt x="32981" y="30173"/>
                    <a:pt x="32886" y="30215"/>
                    <a:pt x="32737" y="30269"/>
                  </a:cubicBezTo>
                  <a:cubicBezTo>
                    <a:pt x="32134" y="30486"/>
                    <a:pt x="31581" y="30606"/>
                    <a:pt x="30935" y="30606"/>
                  </a:cubicBezTo>
                  <a:cubicBezTo>
                    <a:pt x="30923" y="30606"/>
                    <a:pt x="30912" y="30606"/>
                    <a:pt x="30900" y="30606"/>
                  </a:cubicBezTo>
                  <a:cubicBezTo>
                    <a:pt x="30061" y="30599"/>
                    <a:pt x="29241" y="30394"/>
                    <a:pt x="28410" y="30336"/>
                  </a:cubicBezTo>
                  <a:cubicBezTo>
                    <a:pt x="28397" y="30263"/>
                    <a:pt x="28385" y="30190"/>
                    <a:pt x="28373" y="30117"/>
                  </a:cubicBezTo>
                  <a:cubicBezTo>
                    <a:pt x="28313" y="29787"/>
                    <a:pt x="28292" y="29443"/>
                    <a:pt x="28208" y="29122"/>
                  </a:cubicBezTo>
                  <a:cubicBezTo>
                    <a:pt x="28218" y="29088"/>
                    <a:pt x="28223" y="29054"/>
                    <a:pt x="28221" y="29019"/>
                  </a:cubicBezTo>
                  <a:cubicBezTo>
                    <a:pt x="28215" y="28930"/>
                    <a:pt x="28207" y="28837"/>
                    <a:pt x="28199" y="28744"/>
                  </a:cubicBezTo>
                  <a:close/>
                  <a:moveTo>
                    <a:pt x="28510" y="30919"/>
                  </a:moveTo>
                  <a:lnTo>
                    <a:pt x="28510" y="30919"/>
                  </a:lnTo>
                  <a:cubicBezTo>
                    <a:pt x="29317" y="31271"/>
                    <a:pt x="30298" y="31380"/>
                    <a:pt x="31136" y="31380"/>
                  </a:cubicBezTo>
                  <a:cubicBezTo>
                    <a:pt x="31166" y="31380"/>
                    <a:pt x="31195" y="31380"/>
                    <a:pt x="31225" y="31380"/>
                  </a:cubicBezTo>
                  <a:cubicBezTo>
                    <a:pt x="31614" y="31376"/>
                    <a:pt x="32191" y="31352"/>
                    <a:pt x="32682" y="31203"/>
                  </a:cubicBezTo>
                  <a:lnTo>
                    <a:pt x="32682" y="31203"/>
                  </a:lnTo>
                  <a:cubicBezTo>
                    <a:pt x="32503" y="31592"/>
                    <a:pt x="32339" y="31988"/>
                    <a:pt x="32190" y="32391"/>
                  </a:cubicBezTo>
                  <a:lnTo>
                    <a:pt x="32191" y="32391"/>
                  </a:lnTo>
                  <a:cubicBezTo>
                    <a:pt x="31824" y="32529"/>
                    <a:pt x="31459" y="32741"/>
                    <a:pt x="31095" y="32806"/>
                  </a:cubicBezTo>
                  <a:cubicBezTo>
                    <a:pt x="30947" y="32833"/>
                    <a:pt x="30799" y="32844"/>
                    <a:pt x="30651" y="32844"/>
                  </a:cubicBezTo>
                  <a:cubicBezTo>
                    <a:pt x="30079" y="32844"/>
                    <a:pt x="29514" y="32671"/>
                    <a:pt x="28947" y="32543"/>
                  </a:cubicBezTo>
                  <a:cubicBezTo>
                    <a:pt x="28857" y="32367"/>
                    <a:pt x="28766" y="32193"/>
                    <a:pt x="28672" y="32020"/>
                  </a:cubicBezTo>
                  <a:cubicBezTo>
                    <a:pt x="28675" y="31973"/>
                    <a:pt x="28672" y="31924"/>
                    <a:pt x="28665" y="31877"/>
                  </a:cubicBezTo>
                  <a:cubicBezTo>
                    <a:pt x="28613" y="31558"/>
                    <a:pt x="28562" y="31238"/>
                    <a:pt x="28510" y="30919"/>
                  </a:cubicBezTo>
                  <a:close/>
                  <a:moveTo>
                    <a:pt x="29368" y="33406"/>
                  </a:moveTo>
                  <a:cubicBezTo>
                    <a:pt x="29824" y="33541"/>
                    <a:pt x="30307" y="33610"/>
                    <a:pt x="30740" y="33610"/>
                  </a:cubicBezTo>
                  <a:cubicBezTo>
                    <a:pt x="30879" y="33610"/>
                    <a:pt x="31013" y="33603"/>
                    <a:pt x="31139" y="33589"/>
                  </a:cubicBezTo>
                  <a:cubicBezTo>
                    <a:pt x="31374" y="33562"/>
                    <a:pt x="31608" y="33518"/>
                    <a:pt x="31838" y="33457"/>
                  </a:cubicBezTo>
                  <a:lnTo>
                    <a:pt x="31838" y="33457"/>
                  </a:lnTo>
                  <a:cubicBezTo>
                    <a:pt x="31791" y="33615"/>
                    <a:pt x="31744" y="33771"/>
                    <a:pt x="31703" y="33929"/>
                  </a:cubicBezTo>
                  <a:cubicBezTo>
                    <a:pt x="31672" y="33935"/>
                    <a:pt x="31642" y="33945"/>
                    <a:pt x="31614" y="33961"/>
                  </a:cubicBezTo>
                  <a:cubicBezTo>
                    <a:pt x="31279" y="34155"/>
                    <a:pt x="30928" y="34216"/>
                    <a:pt x="30569" y="34216"/>
                  </a:cubicBezTo>
                  <a:cubicBezTo>
                    <a:pt x="30279" y="34216"/>
                    <a:pt x="29983" y="34176"/>
                    <a:pt x="29687" y="34134"/>
                  </a:cubicBezTo>
                  <a:cubicBezTo>
                    <a:pt x="29585" y="33890"/>
                    <a:pt x="29479" y="33648"/>
                    <a:pt x="29368" y="33406"/>
                  </a:cubicBezTo>
                  <a:close/>
                  <a:moveTo>
                    <a:pt x="29967" y="34841"/>
                  </a:moveTo>
                  <a:cubicBezTo>
                    <a:pt x="30250" y="34928"/>
                    <a:pt x="30549" y="34980"/>
                    <a:pt x="30836" y="34980"/>
                  </a:cubicBezTo>
                  <a:cubicBezTo>
                    <a:pt x="31068" y="34980"/>
                    <a:pt x="31293" y="34946"/>
                    <a:pt x="31496" y="34870"/>
                  </a:cubicBezTo>
                  <a:lnTo>
                    <a:pt x="31496" y="34870"/>
                  </a:lnTo>
                  <a:cubicBezTo>
                    <a:pt x="31442" y="35152"/>
                    <a:pt x="31398" y="35435"/>
                    <a:pt x="31363" y="35719"/>
                  </a:cubicBezTo>
                  <a:cubicBezTo>
                    <a:pt x="31096" y="35756"/>
                    <a:pt x="30839" y="35841"/>
                    <a:pt x="30604" y="35972"/>
                  </a:cubicBezTo>
                  <a:cubicBezTo>
                    <a:pt x="30531" y="36013"/>
                    <a:pt x="30461" y="36061"/>
                    <a:pt x="30396" y="36113"/>
                  </a:cubicBezTo>
                  <a:cubicBezTo>
                    <a:pt x="30268" y="35688"/>
                    <a:pt x="30126" y="35264"/>
                    <a:pt x="29967" y="34841"/>
                  </a:cubicBezTo>
                  <a:close/>
                  <a:moveTo>
                    <a:pt x="21667" y="20222"/>
                  </a:moveTo>
                  <a:cubicBezTo>
                    <a:pt x="22525" y="20222"/>
                    <a:pt x="23389" y="20620"/>
                    <a:pt x="24215" y="21630"/>
                  </a:cubicBezTo>
                  <a:cubicBezTo>
                    <a:pt x="25868" y="23653"/>
                    <a:pt x="26768" y="26328"/>
                    <a:pt x="27526" y="28804"/>
                  </a:cubicBezTo>
                  <a:cubicBezTo>
                    <a:pt x="27389" y="29107"/>
                    <a:pt x="27322" y="29465"/>
                    <a:pt x="27300" y="29841"/>
                  </a:cubicBezTo>
                  <a:cubicBezTo>
                    <a:pt x="26729" y="29047"/>
                    <a:pt x="26113" y="28309"/>
                    <a:pt x="25460" y="27651"/>
                  </a:cubicBezTo>
                  <a:cubicBezTo>
                    <a:pt x="25409" y="27600"/>
                    <a:pt x="25344" y="27578"/>
                    <a:pt x="25278" y="27578"/>
                  </a:cubicBezTo>
                  <a:cubicBezTo>
                    <a:pt x="25106" y="27578"/>
                    <a:pt x="24931" y="27726"/>
                    <a:pt x="25003" y="27917"/>
                  </a:cubicBezTo>
                  <a:cubicBezTo>
                    <a:pt x="26324" y="31382"/>
                    <a:pt x="28649" y="34279"/>
                    <a:pt x="29459" y="37978"/>
                  </a:cubicBezTo>
                  <a:cubicBezTo>
                    <a:pt x="29859" y="39811"/>
                    <a:pt x="29878" y="41748"/>
                    <a:pt x="29525" y="43591"/>
                  </a:cubicBezTo>
                  <a:lnTo>
                    <a:pt x="29526" y="43591"/>
                  </a:lnTo>
                  <a:cubicBezTo>
                    <a:pt x="29179" y="45403"/>
                    <a:pt x="28315" y="46900"/>
                    <a:pt x="27679" y="48588"/>
                  </a:cubicBezTo>
                  <a:cubicBezTo>
                    <a:pt x="25967" y="49601"/>
                    <a:pt x="24110" y="49860"/>
                    <a:pt x="22187" y="49860"/>
                  </a:cubicBezTo>
                  <a:cubicBezTo>
                    <a:pt x="21561" y="49860"/>
                    <a:pt x="20928" y="49832"/>
                    <a:pt x="20291" y="49795"/>
                  </a:cubicBezTo>
                  <a:cubicBezTo>
                    <a:pt x="17499" y="49629"/>
                    <a:pt x="14766" y="49043"/>
                    <a:pt x="12091" y="48246"/>
                  </a:cubicBezTo>
                  <a:cubicBezTo>
                    <a:pt x="10132" y="47662"/>
                    <a:pt x="6866" y="47054"/>
                    <a:pt x="5741" y="45088"/>
                  </a:cubicBezTo>
                  <a:cubicBezTo>
                    <a:pt x="4985" y="43765"/>
                    <a:pt x="5761" y="42188"/>
                    <a:pt x="6204" y="40887"/>
                  </a:cubicBezTo>
                  <a:cubicBezTo>
                    <a:pt x="6694" y="39448"/>
                    <a:pt x="7196" y="38010"/>
                    <a:pt x="7809" y="36616"/>
                  </a:cubicBezTo>
                  <a:cubicBezTo>
                    <a:pt x="9961" y="31715"/>
                    <a:pt x="13547" y="27057"/>
                    <a:pt x="17122" y="23100"/>
                  </a:cubicBezTo>
                  <a:cubicBezTo>
                    <a:pt x="18402" y="21683"/>
                    <a:pt x="20023" y="20222"/>
                    <a:pt x="21667" y="20222"/>
                  </a:cubicBezTo>
                  <a:close/>
                  <a:moveTo>
                    <a:pt x="40155" y="20364"/>
                  </a:moveTo>
                  <a:cubicBezTo>
                    <a:pt x="41664" y="20364"/>
                    <a:pt x="43043" y="21528"/>
                    <a:pt x="44201" y="22528"/>
                  </a:cubicBezTo>
                  <a:cubicBezTo>
                    <a:pt x="45543" y="23692"/>
                    <a:pt x="46789" y="24964"/>
                    <a:pt x="47925" y="26330"/>
                  </a:cubicBezTo>
                  <a:cubicBezTo>
                    <a:pt x="50229" y="29098"/>
                    <a:pt x="52071" y="32246"/>
                    <a:pt x="53535" y="35530"/>
                  </a:cubicBezTo>
                  <a:cubicBezTo>
                    <a:pt x="54345" y="37346"/>
                    <a:pt x="55025" y="39216"/>
                    <a:pt x="55630" y="41110"/>
                  </a:cubicBezTo>
                  <a:cubicBezTo>
                    <a:pt x="55986" y="42224"/>
                    <a:pt x="56183" y="43609"/>
                    <a:pt x="56667" y="44760"/>
                  </a:cubicBezTo>
                  <a:cubicBezTo>
                    <a:pt x="56630" y="45378"/>
                    <a:pt x="56704" y="46006"/>
                    <a:pt x="56710" y="46640"/>
                  </a:cubicBezTo>
                  <a:cubicBezTo>
                    <a:pt x="56717" y="47749"/>
                    <a:pt x="56654" y="48857"/>
                    <a:pt x="56520" y="49958"/>
                  </a:cubicBezTo>
                  <a:cubicBezTo>
                    <a:pt x="56259" y="52093"/>
                    <a:pt x="55730" y="54210"/>
                    <a:pt x="54972" y="56224"/>
                  </a:cubicBezTo>
                  <a:cubicBezTo>
                    <a:pt x="54214" y="58237"/>
                    <a:pt x="53217" y="60188"/>
                    <a:pt x="51984" y="61955"/>
                  </a:cubicBezTo>
                  <a:cubicBezTo>
                    <a:pt x="51107" y="63214"/>
                    <a:pt x="50359" y="63381"/>
                    <a:pt x="48905" y="63387"/>
                  </a:cubicBezTo>
                  <a:cubicBezTo>
                    <a:pt x="48880" y="63387"/>
                    <a:pt x="48854" y="63387"/>
                    <a:pt x="48829" y="63387"/>
                  </a:cubicBezTo>
                  <a:cubicBezTo>
                    <a:pt x="48699" y="63387"/>
                    <a:pt x="48570" y="63386"/>
                    <a:pt x="48441" y="63386"/>
                  </a:cubicBezTo>
                  <a:cubicBezTo>
                    <a:pt x="48061" y="63386"/>
                    <a:pt x="47691" y="63396"/>
                    <a:pt x="47326" y="63478"/>
                  </a:cubicBezTo>
                  <a:cubicBezTo>
                    <a:pt x="46250" y="63094"/>
                    <a:pt x="45435" y="62802"/>
                    <a:pt x="45016" y="61620"/>
                  </a:cubicBezTo>
                  <a:cubicBezTo>
                    <a:pt x="44693" y="60710"/>
                    <a:pt x="44744" y="59751"/>
                    <a:pt x="44835" y="58805"/>
                  </a:cubicBezTo>
                  <a:cubicBezTo>
                    <a:pt x="45004" y="57062"/>
                    <a:pt x="45186" y="55457"/>
                    <a:pt x="44710" y="53744"/>
                  </a:cubicBezTo>
                  <a:cubicBezTo>
                    <a:pt x="44368" y="52511"/>
                    <a:pt x="43870" y="51132"/>
                    <a:pt x="42972" y="50187"/>
                  </a:cubicBezTo>
                  <a:cubicBezTo>
                    <a:pt x="41922" y="49083"/>
                    <a:pt x="40334" y="48749"/>
                    <a:pt x="39197" y="47694"/>
                  </a:cubicBezTo>
                  <a:cubicBezTo>
                    <a:pt x="36758" y="45430"/>
                    <a:pt x="33748" y="42657"/>
                    <a:pt x="32798" y="39371"/>
                  </a:cubicBezTo>
                  <a:cubicBezTo>
                    <a:pt x="31635" y="35360"/>
                    <a:pt x="33856" y="31853"/>
                    <a:pt x="35017" y="28169"/>
                  </a:cubicBezTo>
                  <a:lnTo>
                    <a:pt x="35017" y="28168"/>
                  </a:lnTo>
                  <a:cubicBezTo>
                    <a:pt x="35075" y="27983"/>
                    <a:pt x="34933" y="27868"/>
                    <a:pt x="34783" y="27868"/>
                  </a:cubicBezTo>
                  <a:cubicBezTo>
                    <a:pt x="34702" y="27868"/>
                    <a:pt x="34618" y="27902"/>
                    <a:pt x="34564" y="27977"/>
                  </a:cubicBezTo>
                  <a:cubicBezTo>
                    <a:pt x="34286" y="28359"/>
                    <a:pt x="34018" y="28758"/>
                    <a:pt x="33763" y="29173"/>
                  </a:cubicBezTo>
                  <a:cubicBezTo>
                    <a:pt x="34384" y="26045"/>
                    <a:pt x="35894" y="22280"/>
                    <a:pt x="38698" y="20750"/>
                  </a:cubicBezTo>
                  <a:cubicBezTo>
                    <a:pt x="39194" y="20479"/>
                    <a:pt x="39681" y="20364"/>
                    <a:pt x="40155" y="20364"/>
                  </a:cubicBezTo>
                  <a:close/>
                  <a:moveTo>
                    <a:pt x="5208" y="46665"/>
                  </a:moveTo>
                  <a:cubicBezTo>
                    <a:pt x="7117" y="48661"/>
                    <a:pt x="10864" y="49558"/>
                    <a:pt x="13140" y="50188"/>
                  </a:cubicBezTo>
                  <a:cubicBezTo>
                    <a:pt x="15965" y="50970"/>
                    <a:pt x="18880" y="51453"/>
                    <a:pt x="21815" y="51481"/>
                  </a:cubicBezTo>
                  <a:cubicBezTo>
                    <a:pt x="22108" y="51484"/>
                    <a:pt x="22431" y="51489"/>
                    <a:pt x="22773" y="51489"/>
                  </a:cubicBezTo>
                  <a:cubicBezTo>
                    <a:pt x="24274" y="51489"/>
                    <a:pt x="26135" y="51396"/>
                    <a:pt x="27417" y="50635"/>
                  </a:cubicBezTo>
                  <a:lnTo>
                    <a:pt x="27417" y="50635"/>
                  </a:lnTo>
                  <a:cubicBezTo>
                    <a:pt x="27376" y="51830"/>
                    <a:pt x="27391" y="53015"/>
                    <a:pt x="26852" y="54195"/>
                  </a:cubicBezTo>
                  <a:cubicBezTo>
                    <a:pt x="25980" y="56104"/>
                    <a:pt x="24249" y="57634"/>
                    <a:pt x="22594" y="58864"/>
                  </a:cubicBezTo>
                  <a:cubicBezTo>
                    <a:pt x="20879" y="60137"/>
                    <a:pt x="19013" y="61195"/>
                    <a:pt x="17041" y="62014"/>
                  </a:cubicBezTo>
                  <a:cubicBezTo>
                    <a:pt x="15497" y="62654"/>
                    <a:pt x="13661" y="62885"/>
                    <a:pt x="12144" y="63585"/>
                  </a:cubicBezTo>
                  <a:cubicBezTo>
                    <a:pt x="11579" y="62465"/>
                    <a:pt x="10274" y="61542"/>
                    <a:pt x="9567" y="60522"/>
                  </a:cubicBezTo>
                  <a:cubicBezTo>
                    <a:pt x="8570" y="59086"/>
                    <a:pt x="7730" y="57516"/>
                    <a:pt x="6943" y="55960"/>
                  </a:cubicBezTo>
                  <a:cubicBezTo>
                    <a:pt x="5977" y="54054"/>
                    <a:pt x="5331" y="52112"/>
                    <a:pt x="5181" y="49970"/>
                  </a:cubicBezTo>
                  <a:cubicBezTo>
                    <a:pt x="5104" y="48876"/>
                    <a:pt x="5145" y="47793"/>
                    <a:pt x="5199" y="46710"/>
                  </a:cubicBezTo>
                  <a:cubicBezTo>
                    <a:pt x="5202" y="46694"/>
                    <a:pt x="5205" y="46679"/>
                    <a:pt x="5208" y="46665"/>
                  </a:cubicBezTo>
                  <a:close/>
                  <a:moveTo>
                    <a:pt x="35133" y="45578"/>
                  </a:moveTo>
                  <a:lnTo>
                    <a:pt x="35133" y="45578"/>
                  </a:lnTo>
                  <a:cubicBezTo>
                    <a:pt x="35963" y="46493"/>
                    <a:pt x="36839" y="47354"/>
                    <a:pt x="37673" y="48176"/>
                  </a:cubicBezTo>
                  <a:cubicBezTo>
                    <a:pt x="38293" y="48787"/>
                    <a:pt x="38914" y="49411"/>
                    <a:pt x="39663" y="49867"/>
                  </a:cubicBezTo>
                  <a:cubicBezTo>
                    <a:pt x="40564" y="50414"/>
                    <a:pt x="41590" y="50596"/>
                    <a:pt x="42248" y="51501"/>
                  </a:cubicBezTo>
                  <a:cubicBezTo>
                    <a:pt x="43449" y="53152"/>
                    <a:pt x="43808" y="55459"/>
                    <a:pt x="43638" y="57433"/>
                  </a:cubicBezTo>
                  <a:cubicBezTo>
                    <a:pt x="43547" y="58486"/>
                    <a:pt x="43382" y="59593"/>
                    <a:pt x="43459" y="60665"/>
                  </a:cubicBezTo>
                  <a:cubicBezTo>
                    <a:pt x="42141" y="60683"/>
                    <a:pt x="40582" y="62198"/>
                    <a:pt x="39797" y="62984"/>
                  </a:cubicBezTo>
                  <a:cubicBezTo>
                    <a:pt x="39240" y="63542"/>
                    <a:pt x="38610" y="64416"/>
                    <a:pt x="38423" y="65285"/>
                  </a:cubicBezTo>
                  <a:cubicBezTo>
                    <a:pt x="38183" y="64996"/>
                    <a:pt x="37950" y="64698"/>
                    <a:pt x="37737" y="64389"/>
                  </a:cubicBezTo>
                  <a:lnTo>
                    <a:pt x="37737" y="64388"/>
                  </a:lnTo>
                  <a:cubicBezTo>
                    <a:pt x="33872" y="58767"/>
                    <a:pt x="36808" y="51709"/>
                    <a:pt x="35133" y="45578"/>
                  </a:cubicBezTo>
                  <a:close/>
                  <a:moveTo>
                    <a:pt x="57966" y="49349"/>
                  </a:moveTo>
                  <a:cubicBezTo>
                    <a:pt x="58000" y="49465"/>
                    <a:pt x="58031" y="49579"/>
                    <a:pt x="58060" y="49692"/>
                  </a:cubicBezTo>
                  <a:cubicBezTo>
                    <a:pt x="58595" y="51792"/>
                    <a:pt x="59020" y="53923"/>
                    <a:pt x="59248" y="56079"/>
                  </a:cubicBezTo>
                  <a:cubicBezTo>
                    <a:pt x="59445" y="57951"/>
                    <a:pt x="59508" y="59834"/>
                    <a:pt x="59436" y="61715"/>
                  </a:cubicBezTo>
                  <a:lnTo>
                    <a:pt x="59435" y="61715"/>
                  </a:lnTo>
                  <a:cubicBezTo>
                    <a:pt x="59363" y="63597"/>
                    <a:pt x="58949" y="65420"/>
                    <a:pt x="58770" y="67281"/>
                  </a:cubicBezTo>
                  <a:cubicBezTo>
                    <a:pt x="58411" y="66503"/>
                    <a:pt x="57356" y="65866"/>
                    <a:pt x="56724" y="65512"/>
                  </a:cubicBezTo>
                  <a:cubicBezTo>
                    <a:pt x="55423" y="64786"/>
                    <a:pt x="53831" y="64000"/>
                    <a:pt x="52315" y="63584"/>
                  </a:cubicBezTo>
                  <a:cubicBezTo>
                    <a:pt x="53908" y="62072"/>
                    <a:pt x="55009" y="59566"/>
                    <a:pt x="55842" y="57621"/>
                  </a:cubicBezTo>
                  <a:cubicBezTo>
                    <a:pt x="56801" y="55381"/>
                    <a:pt x="57463" y="53024"/>
                    <a:pt x="57813" y="50612"/>
                  </a:cubicBezTo>
                  <a:cubicBezTo>
                    <a:pt x="57875" y="50193"/>
                    <a:pt x="57923" y="49771"/>
                    <a:pt x="57966" y="49349"/>
                  </a:cubicBezTo>
                  <a:close/>
                  <a:moveTo>
                    <a:pt x="3973" y="50450"/>
                  </a:moveTo>
                  <a:cubicBezTo>
                    <a:pt x="4108" y="52434"/>
                    <a:pt x="4570" y="54390"/>
                    <a:pt x="5438" y="56265"/>
                  </a:cubicBezTo>
                  <a:cubicBezTo>
                    <a:pt x="6268" y="58059"/>
                    <a:pt x="7199" y="59871"/>
                    <a:pt x="8313" y="61508"/>
                  </a:cubicBezTo>
                  <a:cubicBezTo>
                    <a:pt x="8801" y="62226"/>
                    <a:pt x="9428" y="63192"/>
                    <a:pt x="10200" y="63845"/>
                  </a:cubicBezTo>
                  <a:cubicBezTo>
                    <a:pt x="10165" y="63855"/>
                    <a:pt x="10131" y="63865"/>
                    <a:pt x="10099" y="63875"/>
                  </a:cubicBezTo>
                  <a:cubicBezTo>
                    <a:pt x="9005" y="64201"/>
                    <a:pt x="7932" y="64632"/>
                    <a:pt x="6906" y="65128"/>
                  </a:cubicBezTo>
                  <a:cubicBezTo>
                    <a:pt x="5757" y="65682"/>
                    <a:pt x="4103" y="66484"/>
                    <a:pt x="3313" y="67677"/>
                  </a:cubicBezTo>
                  <a:cubicBezTo>
                    <a:pt x="1640" y="64411"/>
                    <a:pt x="1479" y="60657"/>
                    <a:pt x="2124" y="57061"/>
                  </a:cubicBezTo>
                  <a:cubicBezTo>
                    <a:pt x="2480" y="55074"/>
                    <a:pt x="3056" y="53135"/>
                    <a:pt x="3698" y="51223"/>
                  </a:cubicBezTo>
                  <a:cubicBezTo>
                    <a:pt x="3784" y="50968"/>
                    <a:pt x="3877" y="50710"/>
                    <a:pt x="3973" y="50450"/>
                  </a:cubicBezTo>
                  <a:close/>
                  <a:moveTo>
                    <a:pt x="27209" y="56568"/>
                  </a:moveTo>
                  <a:cubicBezTo>
                    <a:pt x="27257" y="57011"/>
                    <a:pt x="27315" y="57458"/>
                    <a:pt x="27331" y="57900"/>
                  </a:cubicBezTo>
                  <a:cubicBezTo>
                    <a:pt x="27381" y="59286"/>
                    <a:pt x="27294" y="60675"/>
                    <a:pt x="26880" y="62007"/>
                  </a:cubicBezTo>
                  <a:cubicBezTo>
                    <a:pt x="25938" y="65041"/>
                    <a:pt x="23502" y="66333"/>
                    <a:pt x="20586" y="67027"/>
                  </a:cubicBezTo>
                  <a:cubicBezTo>
                    <a:pt x="15047" y="68345"/>
                    <a:pt x="9404" y="67936"/>
                    <a:pt x="3814" y="68606"/>
                  </a:cubicBezTo>
                  <a:cubicBezTo>
                    <a:pt x="3796" y="68558"/>
                    <a:pt x="3775" y="68512"/>
                    <a:pt x="3749" y="68468"/>
                  </a:cubicBezTo>
                  <a:cubicBezTo>
                    <a:pt x="3742" y="68457"/>
                    <a:pt x="3737" y="68445"/>
                    <a:pt x="3730" y="68434"/>
                  </a:cubicBezTo>
                  <a:cubicBezTo>
                    <a:pt x="4815" y="67076"/>
                    <a:pt x="6666" y="66273"/>
                    <a:pt x="8213" y="65664"/>
                  </a:cubicBezTo>
                  <a:cubicBezTo>
                    <a:pt x="9037" y="65339"/>
                    <a:pt x="9875" y="65077"/>
                    <a:pt x="10728" y="64842"/>
                  </a:cubicBezTo>
                  <a:cubicBezTo>
                    <a:pt x="11062" y="64750"/>
                    <a:pt x="11420" y="64698"/>
                    <a:pt x="11717" y="64549"/>
                  </a:cubicBezTo>
                  <a:cubicBezTo>
                    <a:pt x="11756" y="64552"/>
                    <a:pt x="11796" y="64559"/>
                    <a:pt x="11837" y="64560"/>
                  </a:cubicBezTo>
                  <a:cubicBezTo>
                    <a:pt x="11840" y="64560"/>
                    <a:pt x="11843" y="64560"/>
                    <a:pt x="11846" y="64560"/>
                  </a:cubicBezTo>
                  <a:cubicBezTo>
                    <a:pt x="11997" y="64560"/>
                    <a:pt x="12136" y="64478"/>
                    <a:pt x="12224" y="64359"/>
                  </a:cubicBezTo>
                  <a:cubicBezTo>
                    <a:pt x="12381" y="64372"/>
                    <a:pt x="12539" y="64379"/>
                    <a:pt x="12700" y="64379"/>
                  </a:cubicBezTo>
                  <a:cubicBezTo>
                    <a:pt x="14554" y="64379"/>
                    <a:pt x="16660" y="63513"/>
                    <a:pt x="18242" y="62869"/>
                  </a:cubicBezTo>
                  <a:cubicBezTo>
                    <a:pt x="20382" y="62002"/>
                    <a:pt x="22394" y="60846"/>
                    <a:pt x="24219" y="59432"/>
                  </a:cubicBezTo>
                  <a:cubicBezTo>
                    <a:pt x="25282" y="58607"/>
                    <a:pt x="26356" y="57660"/>
                    <a:pt x="27209" y="56568"/>
                  </a:cubicBezTo>
                  <a:close/>
                  <a:moveTo>
                    <a:pt x="43653" y="61810"/>
                  </a:moveTo>
                  <a:cubicBezTo>
                    <a:pt x="43735" y="62103"/>
                    <a:pt x="43847" y="62386"/>
                    <a:pt x="43988" y="62656"/>
                  </a:cubicBezTo>
                  <a:cubicBezTo>
                    <a:pt x="44490" y="63608"/>
                    <a:pt x="45512" y="64552"/>
                    <a:pt x="46612" y="64552"/>
                  </a:cubicBezTo>
                  <a:cubicBezTo>
                    <a:pt x="46850" y="64552"/>
                    <a:pt x="47092" y="64508"/>
                    <a:pt x="47334" y="64409"/>
                  </a:cubicBezTo>
                  <a:cubicBezTo>
                    <a:pt x="47373" y="64392"/>
                    <a:pt x="47411" y="64370"/>
                    <a:pt x="47446" y="64344"/>
                  </a:cubicBezTo>
                  <a:cubicBezTo>
                    <a:pt x="48054" y="64500"/>
                    <a:pt x="48743" y="64602"/>
                    <a:pt x="49424" y="64602"/>
                  </a:cubicBezTo>
                  <a:cubicBezTo>
                    <a:pt x="50128" y="64602"/>
                    <a:pt x="50822" y="64493"/>
                    <a:pt x="51408" y="64222"/>
                  </a:cubicBezTo>
                  <a:cubicBezTo>
                    <a:pt x="52597" y="65078"/>
                    <a:pt x="54028" y="65599"/>
                    <a:pt x="55333" y="66243"/>
                  </a:cubicBezTo>
                  <a:cubicBezTo>
                    <a:pt x="56017" y="66581"/>
                    <a:pt x="56704" y="66942"/>
                    <a:pt x="57248" y="67487"/>
                  </a:cubicBezTo>
                  <a:cubicBezTo>
                    <a:pt x="57353" y="67592"/>
                    <a:pt x="57440" y="67693"/>
                    <a:pt x="57521" y="67790"/>
                  </a:cubicBezTo>
                  <a:cubicBezTo>
                    <a:pt x="57336" y="67881"/>
                    <a:pt x="57150" y="67978"/>
                    <a:pt x="56952" y="68070"/>
                  </a:cubicBezTo>
                  <a:cubicBezTo>
                    <a:pt x="56054" y="68487"/>
                    <a:pt x="55108" y="68770"/>
                    <a:pt x="54137" y="68960"/>
                  </a:cubicBezTo>
                  <a:lnTo>
                    <a:pt x="54137" y="68959"/>
                  </a:lnTo>
                  <a:cubicBezTo>
                    <a:pt x="52651" y="69249"/>
                    <a:pt x="51128" y="69309"/>
                    <a:pt x="49613" y="69309"/>
                  </a:cubicBezTo>
                  <a:cubicBezTo>
                    <a:pt x="49265" y="69309"/>
                    <a:pt x="48917" y="69305"/>
                    <a:pt x="48570" y="69301"/>
                  </a:cubicBezTo>
                  <a:cubicBezTo>
                    <a:pt x="46450" y="69277"/>
                    <a:pt x="44292" y="69243"/>
                    <a:pt x="42328" y="68342"/>
                  </a:cubicBezTo>
                  <a:cubicBezTo>
                    <a:pt x="41175" y="67812"/>
                    <a:pt x="40131" y="67062"/>
                    <a:pt x="39226" y="66169"/>
                  </a:cubicBezTo>
                  <a:cubicBezTo>
                    <a:pt x="39304" y="65800"/>
                    <a:pt x="39382" y="65433"/>
                    <a:pt x="39551" y="65091"/>
                  </a:cubicBezTo>
                  <a:cubicBezTo>
                    <a:pt x="39858" y="64472"/>
                    <a:pt x="40375" y="63983"/>
                    <a:pt x="40891" y="63539"/>
                  </a:cubicBezTo>
                  <a:cubicBezTo>
                    <a:pt x="41374" y="63120"/>
                    <a:pt x="41887" y="62720"/>
                    <a:pt x="42423" y="62371"/>
                  </a:cubicBezTo>
                  <a:cubicBezTo>
                    <a:pt x="42807" y="62120"/>
                    <a:pt x="43248" y="61993"/>
                    <a:pt x="43653" y="61810"/>
                  </a:cubicBezTo>
                  <a:close/>
                  <a:moveTo>
                    <a:pt x="26634" y="1"/>
                  </a:moveTo>
                  <a:cubicBezTo>
                    <a:pt x="24958" y="1"/>
                    <a:pt x="24063" y="2900"/>
                    <a:pt x="24660" y="4216"/>
                  </a:cubicBezTo>
                  <a:cubicBezTo>
                    <a:pt x="25229" y="5468"/>
                    <a:pt x="26202" y="6156"/>
                    <a:pt x="26425" y="7633"/>
                  </a:cubicBezTo>
                  <a:cubicBezTo>
                    <a:pt x="26530" y="8335"/>
                    <a:pt x="26593" y="8927"/>
                    <a:pt x="27223" y="9221"/>
                  </a:cubicBezTo>
                  <a:cubicBezTo>
                    <a:pt x="27228" y="9249"/>
                    <a:pt x="27231" y="9278"/>
                    <a:pt x="27236" y="9307"/>
                  </a:cubicBezTo>
                  <a:cubicBezTo>
                    <a:pt x="27264" y="9480"/>
                    <a:pt x="27304" y="9693"/>
                    <a:pt x="27376" y="9888"/>
                  </a:cubicBezTo>
                  <a:cubicBezTo>
                    <a:pt x="27348" y="9955"/>
                    <a:pt x="27333" y="10024"/>
                    <a:pt x="27332" y="10095"/>
                  </a:cubicBezTo>
                  <a:cubicBezTo>
                    <a:pt x="27322" y="10465"/>
                    <a:pt x="27359" y="10997"/>
                    <a:pt x="27597" y="11338"/>
                  </a:cubicBezTo>
                  <a:cubicBezTo>
                    <a:pt x="27291" y="11694"/>
                    <a:pt x="27231" y="12233"/>
                    <a:pt x="27321" y="12691"/>
                  </a:cubicBezTo>
                  <a:cubicBezTo>
                    <a:pt x="27360" y="12886"/>
                    <a:pt x="27429" y="13075"/>
                    <a:pt x="27525" y="13250"/>
                  </a:cubicBezTo>
                  <a:cubicBezTo>
                    <a:pt x="27205" y="13730"/>
                    <a:pt x="27164" y="14297"/>
                    <a:pt x="27283" y="14852"/>
                  </a:cubicBezTo>
                  <a:cubicBezTo>
                    <a:pt x="27305" y="14958"/>
                    <a:pt x="27349" y="15229"/>
                    <a:pt x="27438" y="15458"/>
                  </a:cubicBezTo>
                  <a:cubicBezTo>
                    <a:pt x="27008" y="15951"/>
                    <a:pt x="27124" y="16912"/>
                    <a:pt x="27538" y="17468"/>
                  </a:cubicBezTo>
                  <a:cubicBezTo>
                    <a:pt x="27268" y="17802"/>
                    <a:pt x="27195" y="18365"/>
                    <a:pt x="27205" y="18742"/>
                  </a:cubicBezTo>
                  <a:cubicBezTo>
                    <a:pt x="27214" y="19076"/>
                    <a:pt x="27254" y="19363"/>
                    <a:pt x="27380" y="19609"/>
                  </a:cubicBezTo>
                  <a:cubicBezTo>
                    <a:pt x="27329" y="19694"/>
                    <a:pt x="27301" y="19788"/>
                    <a:pt x="27297" y="19886"/>
                  </a:cubicBezTo>
                  <a:cubicBezTo>
                    <a:pt x="27269" y="20455"/>
                    <a:pt x="27304" y="21082"/>
                    <a:pt x="27527" y="21612"/>
                  </a:cubicBezTo>
                  <a:cubicBezTo>
                    <a:pt x="27537" y="21636"/>
                    <a:pt x="27555" y="21673"/>
                    <a:pt x="27577" y="21716"/>
                  </a:cubicBezTo>
                  <a:cubicBezTo>
                    <a:pt x="27513" y="21774"/>
                    <a:pt x="27465" y="21849"/>
                    <a:pt x="27438" y="21931"/>
                  </a:cubicBezTo>
                  <a:cubicBezTo>
                    <a:pt x="27237" y="22530"/>
                    <a:pt x="27270" y="23430"/>
                    <a:pt x="27638" y="24016"/>
                  </a:cubicBezTo>
                  <a:cubicBezTo>
                    <a:pt x="27452" y="24156"/>
                    <a:pt x="27353" y="24350"/>
                    <a:pt x="27314" y="24567"/>
                  </a:cubicBezTo>
                  <a:cubicBezTo>
                    <a:pt x="26350" y="21708"/>
                    <a:pt x="24592" y="18964"/>
                    <a:pt x="21814" y="18784"/>
                  </a:cubicBezTo>
                  <a:cubicBezTo>
                    <a:pt x="21723" y="18778"/>
                    <a:pt x="21634" y="18775"/>
                    <a:pt x="21545" y="18775"/>
                  </a:cubicBezTo>
                  <a:cubicBezTo>
                    <a:pt x="19311" y="18775"/>
                    <a:pt x="17554" y="20583"/>
                    <a:pt x="16151" y="22129"/>
                  </a:cubicBezTo>
                  <a:cubicBezTo>
                    <a:pt x="14368" y="24093"/>
                    <a:pt x="12771" y="26222"/>
                    <a:pt x="11211" y="28366"/>
                  </a:cubicBezTo>
                  <a:cubicBezTo>
                    <a:pt x="9524" y="30685"/>
                    <a:pt x="7892" y="33045"/>
                    <a:pt x="6706" y="35667"/>
                  </a:cubicBezTo>
                  <a:cubicBezTo>
                    <a:pt x="5663" y="37967"/>
                    <a:pt x="4469" y="40589"/>
                    <a:pt x="4068" y="43093"/>
                  </a:cubicBezTo>
                  <a:cubicBezTo>
                    <a:pt x="3933" y="43940"/>
                    <a:pt x="4038" y="44681"/>
                    <a:pt x="4315" y="45334"/>
                  </a:cubicBezTo>
                  <a:cubicBezTo>
                    <a:pt x="4216" y="45847"/>
                    <a:pt x="4135" y="46360"/>
                    <a:pt x="4073" y="46875"/>
                  </a:cubicBezTo>
                  <a:cubicBezTo>
                    <a:pt x="3350" y="48310"/>
                    <a:pt x="2858" y="49967"/>
                    <a:pt x="2348" y="51396"/>
                  </a:cubicBezTo>
                  <a:cubicBezTo>
                    <a:pt x="1569" y="53578"/>
                    <a:pt x="889" y="55808"/>
                    <a:pt x="555" y="58106"/>
                  </a:cubicBezTo>
                  <a:cubicBezTo>
                    <a:pt x="1" y="61924"/>
                    <a:pt x="397" y="65898"/>
                    <a:pt x="2397" y="69260"/>
                  </a:cubicBezTo>
                  <a:cubicBezTo>
                    <a:pt x="2554" y="69524"/>
                    <a:pt x="2789" y="69633"/>
                    <a:pt x="3026" y="69633"/>
                  </a:cubicBezTo>
                  <a:cubicBezTo>
                    <a:pt x="3201" y="69633"/>
                    <a:pt x="3376" y="69574"/>
                    <a:pt x="3521" y="69474"/>
                  </a:cubicBezTo>
                  <a:cubicBezTo>
                    <a:pt x="5256" y="69668"/>
                    <a:pt x="7025" y="69745"/>
                    <a:pt x="8793" y="69745"/>
                  </a:cubicBezTo>
                  <a:cubicBezTo>
                    <a:pt x="10442" y="69745"/>
                    <a:pt x="12090" y="69678"/>
                    <a:pt x="13710" y="69575"/>
                  </a:cubicBezTo>
                  <a:cubicBezTo>
                    <a:pt x="16879" y="69371"/>
                    <a:pt x="20242" y="69032"/>
                    <a:pt x="23229" y="67891"/>
                  </a:cubicBezTo>
                  <a:cubicBezTo>
                    <a:pt x="25722" y="66938"/>
                    <a:pt x="27492" y="65172"/>
                    <a:pt x="28352" y="62636"/>
                  </a:cubicBezTo>
                  <a:cubicBezTo>
                    <a:pt x="28835" y="61210"/>
                    <a:pt x="28969" y="59667"/>
                    <a:pt x="28937" y="58171"/>
                  </a:cubicBezTo>
                  <a:cubicBezTo>
                    <a:pt x="28914" y="56990"/>
                    <a:pt x="28970" y="55606"/>
                    <a:pt x="28414" y="54537"/>
                  </a:cubicBezTo>
                  <a:cubicBezTo>
                    <a:pt x="28425" y="54509"/>
                    <a:pt x="28439" y="54481"/>
                    <a:pt x="28451" y="54452"/>
                  </a:cubicBezTo>
                  <a:cubicBezTo>
                    <a:pt x="29044" y="52955"/>
                    <a:pt x="29552" y="50602"/>
                    <a:pt x="28818" y="49034"/>
                  </a:cubicBezTo>
                  <a:cubicBezTo>
                    <a:pt x="31037" y="46346"/>
                    <a:pt x="31471" y="41812"/>
                    <a:pt x="30960" y="38542"/>
                  </a:cubicBezTo>
                  <a:cubicBezTo>
                    <a:pt x="30874" y="37988"/>
                    <a:pt x="30753" y="37429"/>
                    <a:pt x="30609" y="36867"/>
                  </a:cubicBezTo>
                  <a:cubicBezTo>
                    <a:pt x="30725" y="36828"/>
                    <a:pt x="30841" y="36793"/>
                    <a:pt x="30939" y="36762"/>
                  </a:cubicBezTo>
                  <a:cubicBezTo>
                    <a:pt x="31050" y="36729"/>
                    <a:pt x="31165" y="36708"/>
                    <a:pt x="31281" y="36703"/>
                  </a:cubicBezTo>
                  <a:lnTo>
                    <a:pt x="31281" y="36703"/>
                  </a:lnTo>
                  <a:cubicBezTo>
                    <a:pt x="31249" y="37463"/>
                    <a:pt x="31290" y="38220"/>
                    <a:pt x="31420" y="38963"/>
                  </a:cubicBezTo>
                  <a:cubicBezTo>
                    <a:pt x="31759" y="40899"/>
                    <a:pt x="32733" y="42615"/>
                    <a:pt x="33950" y="44176"/>
                  </a:cubicBezTo>
                  <a:cubicBezTo>
                    <a:pt x="35688" y="51902"/>
                    <a:pt x="31830" y="60827"/>
                    <a:pt x="38084" y="67160"/>
                  </a:cubicBezTo>
                  <a:cubicBezTo>
                    <a:pt x="41138" y="70254"/>
                    <a:pt x="44892" y="70837"/>
                    <a:pt x="49047" y="70837"/>
                  </a:cubicBezTo>
                  <a:cubicBezTo>
                    <a:pt x="49124" y="70837"/>
                    <a:pt x="49201" y="70837"/>
                    <a:pt x="49278" y="70836"/>
                  </a:cubicBezTo>
                  <a:cubicBezTo>
                    <a:pt x="51184" y="70826"/>
                    <a:pt x="53113" y="70741"/>
                    <a:pt x="54972" y="70289"/>
                  </a:cubicBezTo>
                  <a:cubicBezTo>
                    <a:pt x="56385" y="69946"/>
                    <a:pt x="58683" y="69346"/>
                    <a:pt x="59191" y="67812"/>
                  </a:cubicBezTo>
                  <a:cubicBezTo>
                    <a:pt x="59218" y="67727"/>
                    <a:pt x="59203" y="67633"/>
                    <a:pt x="59151" y="67560"/>
                  </a:cubicBezTo>
                  <a:cubicBezTo>
                    <a:pt x="60979" y="64290"/>
                    <a:pt x="60995" y="59681"/>
                    <a:pt x="60635" y="56080"/>
                  </a:cubicBezTo>
                  <a:cubicBezTo>
                    <a:pt x="60435" y="54065"/>
                    <a:pt x="60081" y="52067"/>
                    <a:pt x="59619" y="50096"/>
                  </a:cubicBezTo>
                  <a:cubicBezTo>
                    <a:pt x="59275" y="48626"/>
                    <a:pt x="59025" y="46556"/>
                    <a:pt x="58177" y="45145"/>
                  </a:cubicBezTo>
                  <a:cubicBezTo>
                    <a:pt x="58194" y="44395"/>
                    <a:pt x="57950" y="43673"/>
                    <a:pt x="57752" y="42926"/>
                  </a:cubicBezTo>
                  <a:cubicBezTo>
                    <a:pt x="57443" y="41766"/>
                    <a:pt x="57100" y="40618"/>
                    <a:pt x="56713" y="39482"/>
                  </a:cubicBezTo>
                  <a:cubicBezTo>
                    <a:pt x="55975" y="37315"/>
                    <a:pt x="55111" y="35184"/>
                    <a:pt x="54095" y="33132"/>
                  </a:cubicBezTo>
                  <a:cubicBezTo>
                    <a:pt x="52263" y="29432"/>
                    <a:pt x="49884" y="25967"/>
                    <a:pt x="46941" y="23061"/>
                  </a:cubicBezTo>
                  <a:cubicBezTo>
                    <a:pt x="45131" y="21273"/>
                    <a:pt x="42724" y="18993"/>
                    <a:pt x="40167" y="18993"/>
                  </a:cubicBezTo>
                  <a:cubicBezTo>
                    <a:pt x="39341" y="18993"/>
                    <a:pt x="38500" y="19231"/>
                    <a:pt x="37657" y="19800"/>
                  </a:cubicBezTo>
                  <a:cubicBezTo>
                    <a:pt x="35768" y="21075"/>
                    <a:pt x="34496" y="23153"/>
                    <a:pt x="33778" y="25395"/>
                  </a:cubicBezTo>
                  <a:cubicBezTo>
                    <a:pt x="33811" y="24983"/>
                    <a:pt x="33746" y="24559"/>
                    <a:pt x="33556" y="24251"/>
                  </a:cubicBezTo>
                  <a:cubicBezTo>
                    <a:pt x="33848" y="23892"/>
                    <a:pt x="33891" y="23312"/>
                    <a:pt x="33809" y="22868"/>
                  </a:cubicBezTo>
                  <a:cubicBezTo>
                    <a:pt x="33761" y="22610"/>
                    <a:pt x="33631" y="22276"/>
                    <a:pt x="33436" y="22022"/>
                  </a:cubicBezTo>
                  <a:cubicBezTo>
                    <a:pt x="33814" y="21653"/>
                    <a:pt x="33911" y="20955"/>
                    <a:pt x="33816" y="20475"/>
                  </a:cubicBezTo>
                  <a:cubicBezTo>
                    <a:pt x="33780" y="20292"/>
                    <a:pt x="33715" y="20087"/>
                    <a:pt x="33612" y="19912"/>
                  </a:cubicBezTo>
                  <a:cubicBezTo>
                    <a:pt x="33889" y="19374"/>
                    <a:pt x="33814" y="18475"/>
                    <a:pt x="33472" y="17929"/>
                  </a:cubicBezTo>
                  <a:cubicBezTo>
                    <a:pt x="33544" y="17871"/>
                    <a:pt x="33607" y="17802"/>
                    <a:pt x="33659" y="17726"/>
                  </a:cubicBezTo>
                  <a:cubicBezTo>
                    <a:pt x="33736" y="17612"/>
                    <a:pt x="33748" y="17502"/>
                    <a:pt x="33720" y="17406"/>
                  </a:cubicBezTo>
                  <a:cubicBezTo>
                    <a:pt x="33893" y="16841"/>
                    <a:pt x="33798" y="16069"/>
                    <a:pt x="33459" y="15631"/>
                  </a:cubicBezTo>
                  <a:cubicBezTo>
                    <a:pt x="33785" y="15176"/>
                    <a:pt x="33802" y="14548"/>
                    <a:pt x="33653" y="14017"/>
                  </a:cubicBezTo>
                  <a:cubicBezTo>
                    <a:pt x="33625" y="13920"/>
                    <a:pt x="33560" y="13773"/>
                    <a:pt x="33472" y="13629"/>
                  </a:cubicBezTo>
                  <a:cubicBezTo>
                    <a:pt x="33679" y="13332"/>
                    <a:pt x="33735" y="12867"/>
                    <a:pt x="33720" y="12551"/>
                  </a:cubicBezTo>
                  <a:cubicBezTo>
                    <a:pt x="33708" y="12284"/>
                    <a:pt x="33650" y="12026"/>
                    <a:pt x="33533" y="11807"/>
                  </a:cubicBezTo>
                  <a:cubicBezTo>
                    <a:pt x="33809" y="11472"/>
                    <a:pt x="33791" y="10914"/>
                    <a:pt x="33706" y="10522"/>
                  </a:cubicBezTo>
                  <a:cubicBezTo>
                    <a:pt x="33677" y="10393"/>
                    <a:pt x="33635" y="10267"/>
                    <a:pt x="33580" y="10148"/>
                  </a:cubicBezTo>
                  <a:cubicBezTo>
                    <a:pt x="33774" y="9906"/>
                    <a:pt x="33845" y="9560"/>
                    <a:pt x="33837" y="9217"/>
                  </a:cubicBezTo>
                  <a:cubicBezTo>
                    <a:pt x="34334" y="8948"/>
                    <a:pt x="34619" y="8430"/>
                    <a:pt x="34793" y="7840"/>
                  </a:cubicBezTo>
                  <a:cubicBezTo>
                    <a:pt x="34967" y="7248"/>
                    <a:pt x="34880" y="6616"/>
                    <a:pt x="35033" y="6027"/>
                  </a:cubicBezTo>
                  <a:cubicBezTo>
                    <a:pt x="35177" y="5479"/>
                    <a:pt x="35522" y="4997"/>
                    <a:pt x="35713" y="4465"/>
                  </a:cubicBezTo>
                  <a:cubicBezTo>
                    <a:pt x="36183" y="3152"/>
                    <a:pt x="36088" y="811"/>
                    <a:pt x="34511" y="320"/>
                  </a:cubicBezTo>
                  <a:cubicBezTo>
                    <a:pt x="34478" y="286"/>
                    <a:pt x="34443" y="256"/>
                    <a:pt x="34406" y="229"/>
                  </a:cubicBezTo>
                  <a:cubicBezTo>
                    <a:pt x="34338" y="183"/>
                    <a:pt x="34262" y="162"/>
                    <a:pt x="34185" y="162"/>
                  </a:cubicBezTo>
                  <a:cubicBezTo>
                    <a:pt x="33983" y="162"/>
                    <a:pt x="33779" y="307"/>
                    <a:pt x="33727" y="505"/>
                  </a:cubicBezTo>
                  <a:cubicBezTo>
                    <a:pt x="33612" y="934"/>
                    <a:pt x="33842" y="1465"/>
                    <a:pt x="33917" y="1894"/>
                  </a:cubicBezTo>
                  <a:cubicBezTo>
                    <a:pt x="33933" y="1982"/>
                    <a:pt x="33944" y="2074"/>
                    <a:pt x="33957" y="2166"/>
                  </a:cubicBezTo>
                  <a:cubicBezTo>
                    <a:pt x="33818" y="2056"/>
                    <a:pt x="33634" y="1870"/>
                    <a:pt x="33488" y="1764"/>
                  </a:cubicBezTo>
                  <a:cubicBezTo>
                    <a:pt x="33073" y="1463"/>
                    <a:pt x="32521" y="1270"/>
                    <a:pt x="31991" y="1270"/>
                  </a:cubicBezTo>
                  <a:cubicBezTo>
                    <a:pt x="31865" y="1270"/>
                    <a:pt x="31740" y="1281"/>
                    <a:pt x="31618" y="1304"/>
                  </a:cubicBezTo>
                  <a:cubicBezTo>
                    <a:pt x="30860" y="1449"/>
                    <a:pt x="30508" y="1974"/>
                    <a:pt x="30343" y="2604"/>
                  </a:cubicBezTo>
                  <a:cubicBezTo>
                    <a:pt x="30088" y="2155"/>
                    <a:pt x="29718" y="1782"/>
                    <a:pt x="29219" y="1569"/>
                  </a:cubicBezTo>
                  <a:cubicBezTo>
                    <a:pt x="28885" y="1427"/>
                    <a:pt x="28547" y="1364"/>
                    <a:pt x="28212" y="1364"/>
                  </a:cubicBezTo>
                  <a:cubicBezTo>
                    <a:pt x="27740" y="1364"/>
                    <a:pt x="27275" y="1489"/>
                    <a:pt x="26839" y="1692"/>
                  </a:cubicBezTo>
                  <a:cubicBezTo>
                    <a:pt x="26884" y="1333"/>
                    <a:pt x="26950" y="978"/>
                    <a:pt x="26994" y="613"/>
                  </a:cubicBezTo>
                  <a:cubicBezTo>
                    <a:pt x="27012" y="559"/>
                    <a:pt x="27033" y="507"/>
                    <a:pt x="27048" y="449"/>
                  </a:cubicBezTo>
                  <a:cubicBezTo>
                    <a:pt x="27104" y="219"/>
                    <a:pt x="26940" y="15"/>
                    <a:pt x="26707" y="3"/>
                  </a:cubicBezTo>
                  <a:cubicBezTo>
                    <a:pt x="26683" y="1"/>
                    <a:pt x="26658" y="1"/>
                    <a:pt x="26634" y="1"/>
                  </a:cubicBezTo>
                  <a:close/>
                </a:path>
              </a:pathLst>
            </a:custGeom>
            <a:solidFill>
              <a:srgbClr val="1D1D1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372102620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444;p38">
            <a:extLst>
              <a:ext uri="{FF2B5EF4-FFF2-40B4-BE49-F238E27FC236}">
                <a16:creationId xmlns:a16="http://schemas.microsoft.com/office/drawing/2014/main" id="{FAB679CB-9C1A-4C62-9410-6D52313F61F0}"/>
              </a:ext>
            </a:extLst>
          </p:cNvPr>
          <p:cNvGrpSpPr/>
          <p:nvPr/>
        </p:nvGrpSpPr>
        <p:grpSpPr>
          <a:xfrm>
            <a:off x="13934330" y="1485066"/>
            <a:ext cx="9820632" cy="11168272"/>
            <a:chOff x="5247496" y="678574"/>
            <a:chExt cx="3682737" cy="4188102"/>
          </a:xfrm>
        </p:grpSpPr>
        <p:sp>
          <p:nvSpPr>
            <p:cNvPr id="3" name="Google Shape;445;p38">
              <a:extLst>
                <a:ext uri="{FF2B5EF4-FFF2-40B4-BE49-F238E27FC236}">
                  <a16:creationId xmlns:a16="http://schemas.microsoft.com/office/drawing/2014/main" id="{0BE947DB-F6A9-429F-ACB0-DB726970261F}"/>
                </a:ext>
              </a:extLst>
            </p:cNvPr>
            <p:cNvSpPr/>
            <p:nvPr/>
          </p:nvSpPr>
          <p:spPr>
            <a:xfrm>
              <a:off x="7299561" y="765718"/>
              <a:ext cx="123745" cy="123745"/>
            </a:xfrm>
            <a:custGeom>
              <a:avLst/>
              <a:gdLst/>
              <a:ahLst/>
              <a:cxnLst/>
              <a:rect l="l" t="t" r="r" b="b"/>
              <a:pathLst>
                <a:path w="3861" h="3861" extrusionOk="0">
                  <a:moveTo>
                    <a:pt x="1" y="0"/>
                  </a:moveTo>
                  <a:lnTo>
                    <a:pt x="1" y="1922"/>
                  </a:lnTo>
                  <a:cubicBezTo>
                    <a:pt x="1" y="2991"/>
                    <a:pt x="870" y="3860"/>
                    <a:pt x="1939" y="3860"/>
                  </a:cubicBezTo>
                  <a:cubicBezTo>
                    <a:pt x="3008" y="3860"/>
                    <a:pt x="3861" y="2991"/>
                    <a:pt x="3861" y="1922"/>
                  </a:cubicBezTo>
                  <a:lnTo>
                    <a:pt x="3861" y="418"/>
                  </a:lnTo>
                  <a:lnTo>
                    <a:pt x="3008" y="418"/>
                  </a:lnTo>
                  <a:lnTo>
                    <a:pt x="3008" y="1922"/>
                  </a:lnTo>
                  <a:cubicBezTo>
                    <a:pt x="3008" y="2523"/>
                    <a:pt x="2524" y="3008"/>
                    <a:pt x="1939" y="3008"/>
                  </a:cubicBezTo>
                  <a:cubicBezTo>
                    <a:pt x="1338" y="3008"/>
                    <a:pt x="853" y="2523"/>
                    <a:pt x="853" y="1922"/>
                  </a:cubicBezTo>
                  <a:lnTo>
                    <a:pt x="853" y="0"/>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446;p38">
              <a:extLst>
                <a:ext uri="{FF2B5EF4-FFF2-40B4-BE49-F238E27FC236}">
                  <a16:creationId xmlns:a16="http://schemas.microsoft.com/office/drawing/2014/main" id="{D2D11BD1-BE8E-4390-BB4C-C5D4D8F4EF5D}"/>
                </a:ext>
              </a:extLst>
            </p:cNvPr>
            <p:cNvSpPr/>
            <p:nvPr/>
          </p:nvSpPr>
          <p:spPr>
            <a:xfrm>
              <a:off x="6798876" y="765718"/>
              <a:ext cx="124258" cy="123745"/>
            </a:xfrm>
            <a:custGeom>
              <a:avLst/>
              <a:gdLst/>
              <a:ahLst/>
              <a:cxnLst/>
              <a:rect l="l" t="t" r="r" b="b"/>
              <a:pathLst>
                <a:path w="3877" h="3861" extrusionOk="0">
                  <a:moveTo>
                    <a:pt x="0" y="0"/>
                  </a:moveTo>
                  <a:lnTo>
                    <a:pt x="0" y="1922"/>
                  </a:lnTo>
                  <a:cubicBezTo>
                    <a:pt x="0" y="2991"/>
                    <a:pt x="869" y="3860"/>
                    <a:pt x="1939" y="3860"/>
                  </a:cubicBezTo>
                  <a:cubicBezTo>
                    <a:pt x="3008" y="3860"/>
                    <a:pt x="3860" y="2991"/>
                    <a:pt x="3877" y="1922"/>
                  </a:cubicBezTo>
                  <a:lnTo>
                    <a:pt x="3877" y="418"/>
                  </a:lnTo>
                  <a:lnTo>
                    <a:pt x="3008" y="418"/>
                  </a:lnTo>
                  <a:lnTo>
                    <a:pt x="3008" y="1922"/>
                  </a:lnTo>
                  <a:cubicBezTo>
                    <a:pt x="3008" y="2523"/>
                    <a:pt x="2523" y="3008"/>
                    <a:pt x="1939" y="3008"/>
                  </a:cubicBezTo>
                  <a:cubicBezTo>
                    <a:pt x="1337" y="3008"/>
                    <a:pt x="852" y="2523"/>
                    <a:pt x="852" y="1922"/>
                  </a:cubicBezTo>
                  <a:lnTo>
                    <a:pt x="852" y="0"/>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447;p38">
              <a:extLst>
                <a:ext uri="{FF2B5EF4-FFF2-40B4-BE49-F238E27FC236}">
                  <a16:creationId xmlns:a16="http://schemas.microsoft.com/office/drawing/2014/main" id="{6B88B881-DB19-403C-977D-3BA21D177279}"/>
                </a:ext>
              </a:extLst>
            </p:cNvPr>
            <p:cNvSpPr/>
            <p:nvPr/>
          </p:nvSpPr>
          <p:spPr>
            <a:xfrm>
              <a:off x="7084281" y="678574"/>
              <a:ext cx="66440" cy="4168263"/>
            </a:xfrm>
            <a:custGeom>
              <a:avLst/>
              <a:gdLst/>
              <a:ahLst/>
              <a:cxnLst/>
              <a:rect l="l" t="t" r="r" b="b"/>
              <a:pathLst>
                <a:path w="2073" h="130055" extrusionOk="0">
                  <a:moveTo>
                    <a:pt x="1037" y="0"/>
                  </a:moveTo>
                  <a:cubicBezTo>
                    <a:pt x="523" y="0"/>
                    <a:pt x="9" y="338"/>
                    <a:pt x="1" y="1015"/>
                  </a:cubicBezTo>
                  <a:lnTo>
                    <a:pt x="1" y="130055"/>
                  </a:lnTo>
                  <a:lnTo>
                    <a:pt x="2073" y="130055"/>
                  </a:lnTo>
                  <a:lnTo>
                    <a:pt x="2073" y="1015"/>
                  </a:lnTo>
                  <a:cubicBezTo>
                    <a:pt x="2065" y="338"/>
                    <a:pt x="1551" y="0"/>
                    <a:pt x="1037"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448;p38">
              <a:extLst>
                <a:ext uri="{FF2B5EF4-FFF2-40B4-BE49-F238E27FC236}">
                  <a16:creationId xmlns:a16="http://schemas.microsoft.com/office/drawing/2014/main" id="{0FF763EB-3F65-4A00-BC40-47F024E4B74F}"/>
                </a:ext>
              </a:extLst>
            </p:cNvPr>
            <p:cNvSpPr/>
            <p:nvPr/>
          </p:nvSpPr>
          <p:spPr>
            <a:xfrm>
              <a:off x="6847592" y="741071"/>
              <a:ext cx="527511" cy="49293"/>
            </a:xfrm>
            <a:custGeom>
              <a:avLst/>
              <a:gdLst/>
              <a:ahLst/>
              <a:cxnLst/>
              <a:rect l="l" t="t" r="r" b="b"/>
              <a:pathLst>
                <a:path w="16459" h="1538" extrusionOk="0">
                  <a:moveTo>
                    <a:pt x="1020" y="1"/>
                  </a:moveTo>
                  <a:cubicBezTo>
                    <a:pt x="1" y="1"/>
                    <a:pt x="1" y="1538"/>
                    <a:pt x="1020" y="1538"/>
                  </a:cubicBezTo>
                  <a:lnTo>
                    <a:pt x="15423" y="1538"/>
                  </a:lnTo>
                  <a:cubicBezTo>
                    <a:pt x="16459" y="1538"/>
                    <a:pt x="16459" y="1"/>
                    <a:pt x="15423"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449;p38">
              <a:extLst>
                <a:ext uri="{FF2B5EF4-FFF2-40B4-BE49-F238E27FC236}">
                  <a16:creationId xmlns:a16="http://schemas.microsoft.com/office/drawing/2014/main" id="{D2CC961A-8AAD-4E9D-A467-44EA5FB4CAC0}"/>
                </a:ext>
              </a:extLst>
            </p:cNvPr>
            <p:cNvSpPr/>
            <p:nvPr/>
          </p:nvSpPr>
          <p:spPr>
            <a:xfrm>
              <a:off x="7299561" y="2580004"/>
              <a:ext cx="123745" cy="123745"/>
            </a:xfrm>
            <a:custGeom>
              <a:avLst/>
              <a:gdLst/>
              <a:ahLst/>
              <a:cxnLst/>
              <a:rect l="l" t="t" r="r" b="b"/>
              <a:pathLst>
                <a:path w="3861" h="3861" extrusionOk="0">
                  <a:moveTo>
                    <a:pt x="1" y="1"/>
                  </a:moveTo>
                  <a:lnTo>
                    <a:pt x="1" y="1922"/>
                  </a:lnTo>
                  <a:cubicBezTo>
                    <a:pt x="1" y="2992"/>
                    <a:pt x="870" y="3860"/>
                    <a:pt x="1939" y="3860"/>
                  </a:cubicBezTo>
                  <a:cubicBezTo>
                    <a:pt x="3008" y="3860"/>
                    <a:pt x="3861" y="2992"/>
                    <a:pt x="3861" y="1922"/>
                  </a:cubicBezTo>
                  <a:lnTo>
                    <a:pt x="3861" y="419"/>
                  </a:lnTo>
                  <a:lnTo>
                    <a:pt x="3008" y="419"/>
                  </a:lnTo>
                  <a:lnTo>
                    <a:pt x="3008" y="1922"/>
                  </a:lnTo>
                  <a:cubicBezTo>
                    <a:pt x="3008" y="2524"/>
                    <a:pt x="2524" y="3008"/>
                    <a:pt x="1939" y="3008"/>
                  </a:cubicBezTo>
                  <a:cubicBezTo>
                    <a:pt x="1338" y="3008"/>
                    <a:pt x="853" y="2524"/>
                    <a:pt x="853" y="1922"/>
                  </a:cubicBezTo>
                  <a:lnTo>
                    <a:pt x="853" y="1"/>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450;p38">
              <a:extLst>
                <a:ext uri="{FF2B5EF4-FFF2-40B4-BE49-F238E27FC236}">
                  <a16:creationId xmlns:a16="http://schemas.microsoft.com/office/drawing/2014/main" id="{2A3E484E-2C7D-42AC-AF3B-173536D5CF70}"/>
                </a:ext>
              </a:extLst>
            </p:cNvPr>
            <p:cNvSpPr/>
            <p:nvPr/>
          </p:nvSpPr>
          <p:spPr>
            <a:xfrm>
              <a:off x="6798876" y="2580004"/>
              <a:ext cx="124258" cy="123745"/>
            </a:xfrm>
            <a:custGeom>
              <a:avLst/>
              <a:gdLst/>
              <a:ahLst/>
              <a:cxnLst/>
              <a:rect l="l" t="t" r="r" b="b"/>
              <a:pathLst>
                <a:path w="3877" h="3861" extrusionOk="0">
                  <a:moveTo>
                    <a:pt x="0" y="1"/>
                  </a:moveTo>
                  <a:lnTo>
                    <a:pt x="0" y="1922"/>
                  </a:lnTo>
                  <a:cubicBezTo>
                    <a:pt x="0" y="2992"/>
                    <a:pt x="869" y="3860"/>
                    <a:pt x="1939" y="3860"/>
                  </a:cubicBezTo>
                  <a:cubicBezTo>
                    <a:pt x="3008" y="3860"/>
                    <a:pt x="3860" y="2992"/>
                    <a:pt x="3877" y="1922"/>
                  </a:cubicBezTo>
                  <a:lnTo>
                    <a:pt x="3877" y="419"/>
                  </a:lnTo>
                  <a:lnTo>
                    <a:pt x="3008" y="419"/>
                  </a:lnTo>
                  <a:lnTo>
                    <a:pt x="3008" y="1922"/>
                  </a:lnTo>
                  <a:cubicBezTo>
                    <a:pt x="3008" y="2524"/>
                    <a:pt x="2523" y="3008"/>
                    <a:pt x="1939" y="3008"/>
                  </a:cubicBezTo>
                  <a:cubicBezTo>
                    <a:pt x="1337" y="3008"/>
                    <a:pt x="852" y="2524"/>
                    <a:pt x="852" y="1922"/>
                  </a:cubicBezTo>
                  <a:lnTo>
                    <a:pt x="852" y="1"/>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451;p38">
              <a:extLst>
                <a:ext uri="{FF2B5EF4-FFF2-40B4-BE49-F238E27FC236}">
                  <a16:creationId xmlns:a16="http://schemas.microsoft.com/office/drawing/2014/main" id="{470D0BF0-A986-4809-8132-CB588FD1D343}"/>
                </a:ext>
              </a:extLst>
            </p:cNvPr>
            <p:cNvSpPr/>
            <p:nvPr/>
          </p:nvSpPr>
          <p:spPr>
            <a:xfrm>
              <a:off x="6847592" y="2555902"/>
              <a:ext cx="527511" cy="48780"/>
            </a:xfrm>
            <a:custGeom>
              <a:avLst/>
              <a:gdLst/>
              <a:ahLst/>
              <a:cxnLst/>
              <a:rect l="l" t="t" r="r" b="b"/>
              <a:pathLst>
                <a:path w="16459" h="1522" extrusionOk="0">
                  <a:moveTo>
                    <a:pt x="1020" y="1"/>
                  </a:moveTo>
                  <a:cubicBezTo>
                    <a:pt x="1" y="1"/>
                    <a:pt x="1" y="1521"/>
                    <a:pt x="1020" y="1521"/>
                  </a:cubicBezTo>
                  <a:lnTo>
                    <a:pt x="15423" y="1521"/>
                  </a:lnTo>
                  <a:cubicBezTo>
                    <a:pt x="16459" y="1521"/>
                    <a:pt x="16459" y="1"/>
                    <a:pt x="15423"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452;p38">
              <a:extLst>
                <a:ext uri="{FF2B5EF4-FFF2-40B4-BE49-F238E27FC236}">
                  <a16:creationId xmlns:a16="http://schemas.microsoft.com/office/drawing/2014/main" id="{E7EE10D1-E1DE-47C9-ADB0-998B014E51D2}"/>
                </a:ext>
              </a:extLst>
            </p:cNvPr>
            <p:cNvSpPr/>
            <p:nvPr/>
          </p:nvSpPr>
          <p:spPr>
            <a:xfrm>
              <a:off x="6633562" y="4800749"/>
              <a:ext cx="971820" cy="65927"/>
            </a:xfrm>
            <a:custGeom>
              <a:avLst/>
              <a:gdLst/>
              <a:ahLst/>
              <a:cxnLst/>
              <a:rect l="l" t="t" r="r" b="b"/>
              <a:pathLst>
                <a:path w="30322" h="2057" extrusionOk="0">
                  <a:moveTo>
                    <a:pt x="1350" y="1"/>
                  </a:moveTo>
                  <a:cubicBezTo>
                    <a:pt x="1" y="1"/>
                    <a:pt x="6" y="2056"/>
                    <a:pt x="1366" y="2056"/>
                  </a:cubicBezTo>
                  <a:cubicBezTo>
                    <a:pt x="1371" y="2056"/>
                    <a:pt x="1377" y="2056"/>
                    <a:pt x="1382" y="2056"/>
                  </a:cubicBezTo>
                  <a:lnTo>
                    <a:pt x="29286" y="2056"/>
                  </a:lnTo>
                  <a:cubicBezTo>
                    <a:pt x="29854" y="2056"/>
                    <a:pt x="30321" y="1588"/>
                    <a:pt x="30321" y="1020"/>
                  </a:cubicBezTo>
                  <a:cubicBezTo>
                    <a:pt x="30321" y="452"/>
                    <a:pt x="29854" y="1"/>
                    <a:pt x="29286" y="1"/>
                  </a:cubicBezTo>
                  <a:lnTo>
                    <a:pt x="1382" y="1"/>
                  </a:lnTo>
                  <a:cubicBezTo>
                    <a:pt x="1371" y="1"/>
                    <a:pt x="1360" y="1"/>
                    <a:pt x="1350"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453;p38">
              <a:extLst>
                <a:ext uri="{FF2B5EF4-FFF2-40B4-BE49-F238E27FC236}">
                  <a16:creationId xmlns:a16="http://schemas.microsoft.com/office/drawing/2014/main" id="{FDAA9E55-FA13-46F9-8BF9-EDDBBB9FF66E}"/>
                </a:ext>
              </a:extLst>
            </p:cNvPr>
            <p:cNvSpPr/>
            <p:nvPr/>
          </p:nvSpPr>
          <p:spPr>
            <a:xfrm>
              <a:off x="6970760" y="2007559"/>
              <a:ext cx="139802" cy="159609"/>
            </a:xfrm>
            <a:custGeom>
              <a:avLst/>
              <a:gdLst/>
              <a:ahLst/>
              <a:cxnLst/>
              <a:rect l="l" t="t" r="r" b="b"/>
              <a:pathLst>
                <a:path w="4362" h="4980" extrusionOk="0">
                  <a:moveTo>
                    <a:pt x="3109" y="0"/>
                  </a:moveTo>
                  <a:lnTo>
                    <a:pt x="1672" y="919"/>
                  </a:lnTo>
                  <a:cubicBezTo>
                    <a:pt x="1538" y="786"/>
                    <a:pt x="1454" y="719"/>
                    <a:pt x="1454" y="719"/>
                  </a:cubicBezTo>
                  <a:lnTo>
                    <a:pt x="1" y="2072"/>
                  </a:lnTo>
                  <a:cubicBezTo>
                    <a:pt x="1" y="2072"/>
                    <a:pt x="1839" y="4445"/>
                    <a:pt x="2858" y="4980"/>
                  </a:cubicBezTo>
                  <a:cubicBezTo>
                    <a:pt x="4278" y="4528"/>
                    <a:pt x="3994" y="3376"/>
                    <a:pt x="3827" y="3025"/>
                  </a:cubicBezTo>
                  <a:cubicBezTo>
                    <a:pt x="3827" y="3025"/>
                    <a:pt x="4328" y="2223"/>
                    <a:pt x="4345" y="1838"/>
                  </a:cubicBezTo>
                  <a:cubicBezTo>
                    <a:pt x="4362" y="1437"/>
                    <a:pt x="3109" y="0"/>
                    <a:pt x="3109"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454;p38">
              <a:extLst>
                <a:ext uri="{FF2B5EF4-FFF2-40B4-BE49-F238E27FC236}">
                  <a16:creationId xmlns:a16="http://schemas.microsoft.com/office/drawing/2014/main" id="{63E18E98-E864-4C38-A2C1-D88349FD3BAD}"/>
                </a:ext>
              </a:extLst>
            </p:cNvPr>
            <p:cNvSpPr/>
            <p:nvPr/>
          </p:nvSpPr>
          <p:spPr>
            <a:xfrm>
              <a:off x="6991112" y="1947786"/>
              <a:ext cx="110348" cy="102015"/>
            </a:xfrm>
            <a:custGeom>
              <a:avLst/>
              <a:gdLst/>
              <a:ahLst/>
              <a:cxnLst/>
              <a:rect l="l" t="t" r="r" b="b"/>
              <a:pathLst>
                <a:path w="3443" h="3183" extrusionOk="0">
                  <a:moveTo>
                    <a:pt x="402" y="0"/>
                  </a:moveTo>
                  <a:cubicBezTo>
                    <a:pt x="289" y="0"/>
                    <a:pt x="207" y="10"/>
                    <a:pt x="168" y="27"/>
                  </a:cubicBezTo>
                  <a:cubicBezTo>
                    <a:pt x="1" y="94"/>
                    <a:pt x="118" y="462"/>
                    <a:pt x="569" y="796"/>
                  </a:cubicBezTo>
                  <a:cubicBezTo>
                    <a:pt x="936" y="1063"/>
                    <a:pt x="1337" y="1314"/>
                    <a:pt x="1738" y="1531"/>
                  </a:cubicBezTo>
                  <a:cubicBezTo>
                    <a:pt x="1939" y="1865"/>
                    <a:pt x="2106" y="2216"/>
                    <a:pt x="2223" y="2584"/>
                  </a:cubicBezTo>
                  <a:cubicBezTo>
                    <a:pt x="2366" y="3047"/>
                    <a:pt x="2685" y="3183"/>
                    <a:pt x="2904" y="3183"/>
                  </a:cubicBezTo>
                  <a:cubicBezTo>
                    <a:pt x="3016" y="3183"/>
                    <a:pt x="3103" y="3147"/>
                    <a:pt x="3125" y="3102"/>
                  </a:cubicBezTo>
                  <a:cubicBezTo>
                    <a:pt x="3443" y="2500"/>
                    <a:pt x="2824" y="880"/>
                    <a:pt x="2173" y="462"/>
                  </a:cubicBezTo>
                  <a:cubicBezTo>
                    <a:pt x="1659" y="132"/>
                    <a:pt x="822" y="0"/>
                    <a:pt x="402"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455;p38">
              <a:extLst>
                <a:ext uri="{FF2B5EF4-FFF2-40B4-BE49-F238E27FC236}">
                  <a16:creationId xmlns:a16="http://schemas.microsoft.com/office/drawing/2014/main" id="{BA0B829A-26EA-49F8-B41D-9DB9BC7C3849}"/>
                </a:ext>
              </a:extLst>
            </p:cNvPr>
            <p:cNvSpPr/>
            <p:nvPr/>
          </p:nvSpPr>
          <p:spPr>
            <a:xfrm>
              <a:off x="6946146" y="1956279"/>
              <a:ext cx="69645" cy="94676"/>
            </a:xfrm>
            <a:custGeom>
              <a:avLst/>
              <a:gdLst/>
              <a:ahLst/>
              <a:cxnLst/>
              <a:rect l="l" t="t" r="r" b="b"/>
              <a:pathLst>
                <a:path w="2173" h="2954" extrusionOk="0">
                  <a:moveTo>
                    <a:pt x="1939" y="1"/>
                  </a:moveTo>
                  <a:cubicBezTo>
                    <a:pt x="1713" y="1"/>
                    <a:pt x="1040" y="481"/>
                    <a:pt x="719" y="849"/>
                  </a:cubicBezTo>
                  <a:cubicBezTo>
                    <a:pt x="368" y="1233"/>
                    <a:pt x="0" y="2135"/>
                    <a:pt x="50" y="2336"/>
                  </a:cubicBezTo>
                  <a:cubicBezTo>
                    <a:pt x="117" y="2536"/>
                    <a:pt x="585" y="2954"/>
                    <a:pt x="585" y="2954"/>
                  </a:cubicBezTo>
                  <a:cubicBezTo>
                    <a:pt x="769" y="2854"/>
                    <a:pt x="1203" y="2703"/>
                    <a:pt x="1320" y="2369"/>
                  </a:cubicBezTo>
                  <a:cubicBezTo>
                    <a:pt x="1370" y="2185"/>
                    <a:pt x="1170" y="1684"/>
                    <a:pt x="1170" y="1684"/>
                  </a:cubicBezTo>
                  <a:cubicBezTo>
                    <a:pt x="1170" y="1684"/>
                    <a:pt x="1938" y="932"/>
                    <a:pt x="2055" y="698"/>
                  </a:cubicBezTo>
                  <a:cubicBezTo>
                    <a:pt x="2172" y="464"/>
                    <a:pt x="2156" y="113"/>
                    <a:pt x="1989" y="13"/>
                  </a:cubicBezTo>
                  <a:cubicBezTo>
                    <a:pt x="1976" y="5"/>
                    <a:pt x="1959" y="1"/>
                    <a:pt x="1939"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456;p38">
              <a:extLst>
                <a:ext uri="{FF2B5EF4-FFF2-40B4-BE49-F238E27FC236}">
                  <a16:creationId xmlns:a16="http://schemas.microsoft.com/office/drawing/2014/main" id="{53E8F6EA-F001-4E0A-90DC-E63E105FBB92}"/>
                </a:ext>
              </a:extLst>
            </p:cNvPr>
            <p:cNvSpPr/>
            <p:nvPr/>
          </p:nvSpPr>
          <p:spPr>
            <a:xfrm>
              <a:off x="7043610" y="2053070"/>
              <a:ext cx="529242" cy="499435"/>
            </a:xfrm>
            <a:custGeom>
              <a:avLst/>
              <a:gdLst/>
              <a:ahLst/>
              <a:cxnLst/>
              <a:rect l="l" t="t" r="r" b="b"/>
              <a:pathLst>
                <a:path w="16513" h="15583" extrusionOk="0">
                  <a:moveTo>
                    <a:pt x="2607" y="1"/>
                  </a:moveTo>
                  <a:cubicBezTo>
                    <a:pt x="1554" y="1822"/>
                    <a:pt x="1170" y="2808"/>
                    <a:pt x="0" y="3727"/>
                  </a:cubicBezTo>
                  <a:cubicBezTo>
                    <a:pt x="0" y="3727"/>
                    <a:pt x="10410" y="15005"/>
                    <a:pt x="12582" y="15506"/>
                  </a:cubicBezTo>
                  <a:cubicBezTo>
                    <a:pt x="12815" y="15558"/>
                    <a:pt x="13039" y="15583"/>
                    <a:pt x="13254" y="15583"/>
                  </a:cubicBezTo>
                  <a:cubicBezTo>
                    <a:pt x="15318" y="15583"/>
                    <a:pt x="16512" y="13306"/>
                    <a:pt x="16391" y="11112"/>
                  </a:cubicBezTo>
                  <a:cubicBezTo>
                    <a:pt x="16258" y="8672"/>
                    <a:pt x="2607" y="1"/>
                    <a:pt x="2607"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457;p38">
              <a:extLst>
                <a:ext uri="{FF2B5EF4-FFF2-40B4-BE49-F238E27FC236}">
                  <a16:creationId xmlns:a16="http://schemas.microsoft.com/office/drawing/2014/main" id="{89F331DA-B5CB-438C-B0B0-8C30AC55FD8B}"/>
                </a:ext>
              </a:extLst>
            </p:cNvPr>
            <p:cNvSpPr/>
            <p:nvPr/>
          </p:nvSpPr>
          <p:spPr>
            <a:xfrm>
              <a:off x="6953646" y="1994707"/>
              <a:ext cx="125315" cy="122175"/>
            </a:xfrm>
            <a:custGeom>
              <a:avLst/>
              <a:gdLst/>
              <a:ahLst/>
              <a:cxnLst/>
              <a:rect l="l" t="t" r="r" b="b"/>
              <a:pathLst>
                <a:path w="3910" h="3812" extrusionOk="0">
                  <a:moveTo>
                    <a:pt x="3191" y="0"/>
                  </a:moveTo>
                  <a:cubicBezTo>
                    <a:pt x="3074" y="0"/>
                    <a:pt x="1671" y="535"/>
                    <a:pt x="1454" y="619"/>
                  </a:cubicBezTo>
                  <a:cubicBezTo>
                    <a:pt x="1253" y="702"/>
                    <a:pt x="0" y="1755"/>
                    <a:pt x="84" y="1939"/>
                  </a:cubicBezTo>
                  <a:cubicBezTo>
                    <a:pt x="217" y="2139"/>
                    <a:pt x="368" y="2323"/>
                    <a:pt x="535" y="2473"/>
                  </a:cubicBezTo>
                  <a:cubicBezTo>
                    <a:pt x="585" y="2690"/>
                    <a:pt x="668" y="2908"/>
                    <a:pt x="769" y="3108"/>
                  </a:cubicBezTo>
                  <a:cubicBezTo>
                    <a:pt x="869" y="3175"/>
                    <a:pt x="986" y="3242"/>
                    <a:pt x="1120" y="3259"/>
                  </a:cubicBezTo>
                  <a:cubicBezTo>
                    <a:pt x="1203" y="3409"/>
                    <a:pt x="1287" y="3559"/>
                    <a:pt x="1387" y="3693"/>
                  </a:cubicBezTo>
                  <a:cubicBezTo>
                    <a:pt x="1466" y="3772"/>
                    <a:pt x="1610" y="3812"/>
                    <a:pt x="1793" y="3812"/>
                  </a:cubicBezTo>
                  <a:cubicBezTo>
                    <a:pt x="2271" y="3812"/>
                    <a:pt x="3015" y="3538"/>
                    <a:pt x="3559" y="2958"/>
                  </a:cubicBezTo>
                  <a:cubicBezTo>
                    <a:pt x="3676" y="2824"/>
                    <a:pt x="3709" y="2640"/>
                    <a:pt x="3609" y="2490"/>
                  </a:cubicBezTo>
                  <a:cubicBezTo>
                    <a:pt x="3592" y="2440"/>
                    <a:pt x="3576" y="2406"/>
                    <a:pt x="3559" y="2373"/>
                  </a:cubicBezTo>
                  <a:cubicBezTo>
                    <a:pt x="3509" y="2289"/>
                    <a:pt x="3442" y="2223"/>
                    <a:pt x="3375" y="2156"/>
                  </a:cubicBezTo>
                  <a:cubicBezTo>
                    <a:pt x="3392" y="2139"/>
                    <a:pt x="3910" y="1855"/>
                    <a:pt x="3893" y="1621"/>
                  </a:cubicBezTo>
                  <a:cubicBezTo>
                    <a:pt x="3876" y="1387"/>
                    <a:pt x="3509" y="936"/>
                    <a:pt x="3509" y="936"/>
                  </a:cubicBezTo>
                  <a:cubicBezTo>
                    <a:pt x="3676" y="853"/>
                    <a:pt x="3743" y="652"/>
                    <a:pt x="3676" y="468"/>
                  </a:cubicBezTo>
                  <a:cubicBezTo>
                    <a:pt x="3659" y="452"/>
                    <a:pt x="3659" y="418"/>
                    <a:pt x="3643" y="401"/>
                  </a:cubicBezTo>
                  <a:cubicBezTo>
                    <a:pt x="3559" y="218"/>
                    <a:pt x="3392" y="67"/>
                    <a:pt x="3191" y="0"/>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458;p38">
              <a:extLst>
                <a:ext uri="{FF2B5EF4-FFF2-40B4-BE49-F238E27FC236}">
                  <a16:creationId xmlns:a16="http://schemas.microsoft.com/office/drawing/2014/main" id="{E83A208C-0E17-4F3B-A2E5-5CD110B60028}"/>
                </a:ext>
              </a:extLst>
            </p:cNvPr>
            <p:cNvSpPr/>
            <p:nvPr/>
          </p:nvSpPr>
          <p:spPr>
            <a:xfrm>
              <a:off x="6988452" y="2007559"/>
              <a:ext cx="85157" cy="57337"/>
            </a:xfrm>
            <a:custGeom>
              <a:avLst/>
              <a:gdLst/>
              <a:ahLst/>
              <a:cxnLst/>
              <a:rect l="l" t="t" r="r" b="b"/>
              <a:pathLst>
                <a:path w="2657" h="1789" extrusionOk="0">
                  <a:moveTo>
                    <a:pt x="2557" y="0"/>
                  </a:moveTo>
                  <a:cubicBezTo>
                    <a:pt x="2089" y="167"/>
                    <a:pt x="1153" y="518"/>
                    <a:pt x="902" y="719"/>
                  </a:cubicBezTo>
                  <a:cubicBezTo>
                    <a:pt x="568" y="1053"/>
                    <a:pt x="268" y="1404"/>
                    <a:pt x="0" y="1788"/>
                  </a:cubicBezTo>
                  <a:cubicBezTo>
                    <a:pt x="334" y="1504"/>
                    <a:pt x="685" y="1237"/>
                    <a:pt x="1036" y="970"/>
                  </a:cubicBezTo>
                  <a:cubicBezTo>
                    <a:pt x="1487" y="802"/>
                    <a:pt x="1955" y="652"/>
                    <a:pt x="2423" y="535"/>
                  </a:cubicBezTo>
                  <a:cubicBezTo>
                    <a:pt x="2590" y="452"/>
                    <a:pt x="2657" y="251"/>
                    <a:pt x="2590" y="67"/>
                  </a:cubicBezTo>
                  <a:cubicBezTo>
                    <a:pt x="2573" y="51"/>
                    <a:pt x="2573" y="17"/>
                    <a:pt x="2557"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459;p38">
              <a:extLst>
                <a:ext uri="{FF2B5EF4-FFF2-40B4-BE49-F238E27FC236}">
                  <a16:creationId xmlns:a16="http://schemas.microsoft.com/office/drawing/2014/main" id="{B0ED113F-2DA2-415D-AAA6-E9104ED3A8BD}"/>
                </a:ext>
              </a:extLst>
            </p:cNvPr>
            <p:cNvSpPr/>
            <p:nvPr/>
          </p:nvSpPr>
          <p:spPr>
            <a:xfrm>
              <a:off x="7017906" y="2063775"/>
              <a:ext cx="49838" cy="19999"/>
            </a:xfrm>
            <a:custGeom>
              <a:avLst/>
              <a:gdLst/>
              <a:ahLst/>
              <a:cxnLst/>
              <a:rect l="l" t="t" r="r" b="b"/>
              <a:pathLst>
                <a:path w="1555" h="624" extrusionOk="0">
                  <a:moveTo>
                    <a:pt x="1370" y="1"/>
                  </a:moveTo>
                  <a:lnTo>
                    <a:pt x="0" y="586"/>
                  </a:lnTo>
                  <a:cubicBezTo>
                    <a:pt x="142" y="611"/>
                    <a:pt x="284" y="623"/>
                    <a:pt x="426" y="623"/>
                  </a:cubicBezTo>
                  <a:cubicBezTo>
                    <a:pt x="568" y="623"/>
                    <a:pt x="710" y="611"/>
                    <a:pt x="852" y="586"/>
                  </a:cubicBezTo>
                  <a:cubicBezTo>
                    <a:pt x="1086" y="485"/>
                    <a:pt x="1320" y="352"/>
                    <a:pt x="1554" y="218"/>
                  </a:cubicBezTo>
                  <a:cubicBezTo>
                    <a:pt x="1504" y="134"/>
                    <a:pt x="1437" y="68"/>
                    <a:pt x="1370"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460;p38">
              <a:extLst>
                <a:ext uri="{FF2B5EF4-FFF2-40B4-BE49-F238E27FC236}">
                  <a16:creationId xmlns:a16="http://schemas.microsoft.com/office/drawing/2014/main" id="{E2954E87-B3F7-4529-A3CC-FB34D409F6C1}"/>
                </a:ext>
              </a:extLst>
            </p:cNvPr>
            <p:cNvSpPr/>
            <p:nvPr/>
          </p:nvSpPr>
          <p:spPr>
            <a:xfrm>
              <a:off x="6759775" y="1304959"/>
              <a:ext cx="648532" cy="2417339"/>
            </a:xfrm>
            <a:custGeom>
              <a:avLst/>
              <a:gdLst/>
              <a:ahLst/>
              <a:cxnLst/>
              <a:rect l="l" t="t" r="r" b="b"/>
              <a:pathLst>
                <a:path w="20235" h="75424" extrusionOk="0">
                  <a:moveTo>
                    <a:pt x="18814" y="1"/>
                  </a:moveTo>
                  <a:lnTo>
                    <a:pt x="18814" y="5982"/>
                  </a:lnTo>
                  <a:cubicBezTo>
                    <a:pt x="18814" y="8522"/>
                    <a:pt x="17294" y="10795"/>
                    <a:pt x="14955" y="11764"/>
                  </a:cubicBezTo>
                  <a:cubicBezTo>
                    <a:pt x="10443" y="13618"/>
                    <a:pt x="7486" y="18013"/>
                    <a:pt x="7486" y="22892"/>
                  </a:cubicBezTo>
                  <a:lnTo>
                    <a:pt x="7486" y="48272"/>
                  </a:lnTo>
                  <a:cubicBezTo>
                    <a:pt x="7486" y="48865"/>
                    <a:pt x="7043" y="49161"/>
                    <a:pt x="6600" y="49161"/>
                  </a:cubicBezTo>
                  <a:cubicBezTo>
                    <a:pt x="6158" y="49161"/>
                    <a:pt x="5715" y="48865"/>
                    <a:pt x="5715" y="48272"/>
                  </a:cubicBezTo>
                  <a:lnTo>
                    <a:pt x="5715" y="43777"/>
                  </a:lnTo>
                  <a:cubicBezTo>
                    <a:pt x="5715" y="42190"/>
                    <a:pt x="4428" y="40920"/>
                    <a:pt x="2858" y="40920"/>
                  </a:cubicBezTo>
                  <a:cubicBezTo>
                    <a:pt x="1287" y="40920"/>
                    <a:pt x="1" y="42190"/>
                    <a:pt x="1" y="43777"/>
                  </a:cubicBezTo>
                  <a:lnTo>
                    <a:pt x="1" y="75423"/>
                  </a:lnTo>
                  <a:lnTo>
                    <a:pt x="1404" y="75423"/>
                  </a:lnTo>
                  <a:lnTo>
                    <a:pt x="1404" y="43777"/>
                  </a:lnTo>
                  <a:cubicBezTo>
                    <a:pt x="1404" y="42975"/>
                    <a:pt x="2056" y="42324"/>
                    <a:pt x="2858" y="42324"/>
                  </a:cubicBezTo>
                  <a:cubicBezTo>
                    <a:pt x="3660" y="42324"/>
                    <a:pt x="4311" y="42975"/>
                    <a:pt x="4311" y="43777"/>
                  </a:cubicBezTo>
                  <a:lnTo>
                    <a:pt x="4311" y="48272"/>
                  </a:lnTo>
                  <a:cubicBezTo>
                    <a:pt x="4311" y="49542"/>
                    <a:pt x="5331" y="50561"/>
                    <a:pt x="6600" y="50561"/>
                  </a:cubicBezTo>
                  <a:cubicBezTo>
                    <a:pt x="7870" y="50561"/>
                    <a:pt x="8906" y="49542"/>
                    <a:pt x="8906" y="48272"/>
                  </a:cubicBezTo>
                  <a:lnTo>
                    <a:pt x="8906" y="22875"/>
                  </a:lnTo>
                  <a:cubicBezTo>
                    <a:pt x="8906" y="18581"/>
                    <a:pt x="11496" y="14704"/>
                    <a:pt x="15489" y="13067"/>
                  </a:cubicBezTo>
                  <a:cubicBezTo>
                    <a:pt x="18363" y="11881"/>
                    <a:pt x="20235" y="9090"/>
                    <a:pt x="20218" y="5982"/>
                  </a:cubicBezTo>
                  <a:lnTo>
                    <a:pt x="20218" y="1"/>
                  </a:ln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461;p38">
              <a:extLst>
                <a:ext uri="{FF2B5EF4-FFF2-40B4-BE49-F238E27FC236}">
                  <a16:creationId xmlns:a16="http://schemas.microsoft.com/office/drawing/2014/main" id="{C3A1FC54-1D2D-4ABF-8DCF-237210539E68}"/>
                </a:ext>
              </a:extLst>
            </p:cNvPr>
            <p:cNvSpPr/>
            <p:nvPr/>
          </p:nvSpPr>
          <p:spPr>
            <a:xfrm>
              <a:off x="7346162" y="829850"/>
              <a:ext cx="41280" cy="110476"/>
            </a:xfrm>
            <a:custGeom>
              <a:avLst/>
              <a:gdLst/>
              <a:ahLst/>
              <a:cxnLst/>
              <a:rect l="l" t="t" r="r" b="b"/>
              <a:pathLst>
                <a:path w="1288" h="3447" extrusionOk="0">
                  <a:moveTo>
                    <a:pt x="644" y="0"/>
                  </a:moveTo>
                  <a:cubicBezTo>
                    <a:pt x="322" y="0"/>
                    <a:pt x="0" y="213"/>
                    <a:pt x="0" y="639"/>
                  </a:cubicBezTo>
                  <a:lnTo>
                    <a:pt x="0" y="2811"/>
                  </a:lnTo>
                  <a:cubicBezTo>
                    <a:pt x="0" y="3162"/>
                    <a:pt x="285" y="3446"/>
                    <a:pt x="635" y="3446"/>
                  </a:cubicBezTo>
                  <a:cubicBezTo>
                    <a:pt x="1003" y="3446"/>
                    <a:pt x="1287" y="3162"/>
                    <a:pt x="1287" y="2811"/>
                  </a:cubicBezTo>
                  <a:lnTo>
                    <a:pt x="1287" y="639"/>
                  </a:lnTo>
                  <a:cubicBezTo>
                    <a:pt x="1287" y="213"/>
                    <a:pt x="965" y="0"/>
                    <a:pt x="644"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462;p38">
              <a:extLst>
                <a:ext uri="{FF2B5EF4-FFF2-40B4-BE49-F238E27FC236}">
                  <a16:creationId xmlns:a16="http://schemas.microsoft.com/office/drawing/2014/main" id="{08BC7C92-E585-47E1-AF29-61189912E8BD}"/>
                </a:ext>
              </a:extLst>
            </p:cNvPr>
            <p:cNvSpPr/>
            <p:nvPr/>
          </p:nvSpPr>
          <p:spPr>
            <a:xfrm>
              <a:off x="7207994" y="909238"/>
              <a:ext cx="318128" cy="420400"/>
            </a:xfrm>
            <a:custGeom>
              <a:avLst/>
              <a:gdLst/>
              <a:ahLst/>
              <a:cxnLst/>
              <a:rect l="l" t="t" r="r" b="b"/>
              <a:pathLst>
                <a:path w="9926" h="13117" extrusionOk="0">
                  <a:moveTo>
                    <a:pt x="2474" y="0"/>
                  </a:moveTo>
                  <a:cubicBezTo>
                    <a:pt x="1103" y="0"/>
                    <a:pt x="1" y="1103"/>
                    <a:pt x="1" y="2473"/>
                  </a:cubicBezTo>
                  <a:lnTo>
                    <a:pt x="1" y="10644"/>
                  </a:lnTo>
                  <a:cubicBezTo>
                    <a:pt x="1" y="12014"/>
                    <a:pt x="1103" y="13116"/>
                    <a:pt x="2474" y="13116"/>
                  </a:cubicBezTo>
                  <a:lnTo>
                    <a:pt x="7453" y="13116"/>
                  </a:lnTo>
                  <a:cubicBezTo>
                    <a:pt x="8823" y="13116"/>
                    <a:pt x="9926" y="12014"/>
                    <a:pt x="9926" y="10644"/>
                  </a:cubicBezTo>
                  <a:lnTo>
                    <a:pt x="9926" y="2473"/>
                  </a:lnTo>
                  <a:cubicBezTo>
                    <a:pt x="9926" y="1103"/>
                    <a:pt x="8823" y="0"/>
                    <a:pt x="7453"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463;p38">
              <a:extLst>
                <a:ext uri="{FF2B5EF4-FFF2-40B4-BE49-F238E27FC236}">
                  <a16:creationId xmlns:a16="http://schemas.microsoft.com/office/drawing/2014/main" id="{F78374AE-5F59-478E-BC96-AB21032D25AE}"/>
                </a:ext>
              </a:extLst>
            </p:cNvPr>
            <p:cNvSpPr/>
            <p:nvPr/>
          </p:nvSpPr>
          <p:spPr>
            <a:xfrm>
              <a:off x="7269594" y="969748"/>
              <a:ext cx="194960" cy="303674"/>
            </a:xfrm>
            <a:custGeom>
              <a:avLst/>
              <a:gdLst/>
              <a:ahLst/>
              <a:cxnLst/>
              <a:rect l="l" t="t" r="r" b="b"/>
              <a:pathLst>
                <a:path w="6083" h="9475" extrusionOk="0">
                  <a:moveTo>
                    <a:pt x="802" y="0"/>
                  </a:moveTo>
                  <a:cubicBezTo>
                    <a:pt x="368" y="0"/>
                    <a:pt x="0" y="351"/>
                    <a:pt x="0" y="786"/>
                  </a:cubicBezTo>
                  <a:lnTo>
                    <a:pt x="0" y="8689"/>
                  </a:lnTo>
                  <a:cubicBezTo>
                    <a:pt x="0" y="9123"/>
                    <a:pt x="368" y="9474"/>
                    <a:pt x="802" y="9474"/>
                  </a:cubicBezTo>
                  <a:lnTo>
                    <a:pt x="5297" y="9474"/>
                  </a:lnTo>
                  <a:cubicBezTo>
                    <a:pt x="5731" y="9474"/>
                    <a:pt x="6082" y="9123"/>
                    <a:pt x="6082" y="8689"/>
                  </a:cubicBezTo>
                  <a:lnTo>
                    <a:pt x="6082" y="786"/>
                  </a:lnTo>
                  <a:cubicBezTo>
                    <a:pt x="6082" y="351"/>
                    <a:pt x="5731" y="0"/>
                    <a:pt x="5297"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464;p38">
              <a:extLst>
                <a:ext uri="{FF2B5EF4-FFF2-40B4-BE49-F238E27FC236}">
                  <a16:creationId xmlns:a16="http://schemas.microsoft.com/office/drawing/2014/main" id="{66B8ED02-80A1-4658-A3A3-62DDF963F46D}"/>
                </a:ext>
              </a:extLst>
            </p:cNvPr>
            <p:cNvSpPr/>
            <p:nvPr/>
          </p:nvSpPr>
          <p:spPr>
            <a:xfrm>
              <a:off x="7297446" y="1117018"/>
              <a:ext cx="142462" cy="28396"/>
            </a:xfrm>
            <a:custGeom>
              <a:avLst/>
              <a:gdLst/>
              <a:ahLst/>
              <a:cxnLst/>
              <a:rect l="l" t="t" r="r" b="b"/>
              <a:pathLst>
                <a:path w="4445" h="886" extrusionOk="0">
                  <a:moveTo>
                    <a:pt x="602" y="0"/>
                  </a:moveTo>
                  <a:cubicBezTo>
                    <a:pt x="0" y="0"/>
                    <a:pt x="0" y="886"/>
                    <a:pt x="602" y="886"/>
                  </a:cubicBezTo>
                  <a:lnTo>
                    <a:pt x="3843" y="886"/>
                  </a:lnTo>
                  <a:cubicBezTo>
                    <a:pt x="4444" y="886"/>
                    <a:pt x="4444" y="0"/>
                    <a:pt x="3843"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465;p38">
              <a:extLst>
                <a:ext uri="{FF2B5EF4-FFF2-40B4-BE49-F238E27FC236}">
                  <a16:creationId xmlns:a16="http://schemas.microsoft.com/office/drawing/2014/main" id="{49FDA4F2-B437-46E5-970A-6D1DAEFC9F18}"/>
                </a:ext>
              </a:extLst>
            </p:cNvPr>
            <p:cNvSpPr/>
            <p:nvPr/>
          </p:nvSpPr>
          <p:spPr>
            <a:xfrm>
              <a:off x="7302253" y="1117018"/>
              <a:ext cx="132847" cy="28396"/>
            </a:xfrm>
            <a:custGeom>
              <a:avLst/>
              <a:gdLst/>
              <a:ahLst/>
              <a:cxnLst/>
              <a:rect l="l" t="t" r="r" b="b"/>
              <a:pathLst>
                <a:path w="4145" h="886" extrusionOk="0">
                  <a:moveTo>
                    <a:pt x="0" y="0"/>
                  </a:moveTo>
                  <a:lnTo>
                    <a:pt x="0" y="886"/>
                  </a:lnTo>
                  <a:lnTo>
                    <a:pt x="4144" y="886"/>
                  </a:lnTo>
                  <a:lnTo>
                    <a:pt x="4144" y="0"/>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466;p38">
              <a:extLst>
                <a:ext uri="{FF2B5EF4-FFF2-40B4-BE49-F238E27FC236}">
                  <a16:creationId xmlns:a16="http://schemas.microsoft.com/office/drawing/2014/main" id="{E5333A77-B8EC-4E7B-89D7-7234EB2A753C}"/>
                </a:ext>
              </a:extLst>
            </p:cNvPr>
            <p:cNvSpPr/>
            <p:nvPr/>
          </p:nvSpPr>
          <p:spPr>
            <a:xfrm>
              <a:off x="7297446" y="1163586"/>
              <a:ext cx="142462" cy="28428"/>
            </a:xfrm>
            <a:custGeom>
              <a:avLst/>
              <a:gdLst/>
              <a:ahLst/>
              <a:cxnLst/>
              <a:rect l="l" t="t" r="r" b="b"/>
              <a:pathLst>
                <a:path w="4445" h="887" extrusionOk="0">
                  <a:moveTo>
                    <a:pt x="602" y="1"/>
                  </a:moveTo>
                  <a:cubicBezTo>
                    <a:pt x="0" y="1"/>
                    <a:pt x="0" y="886"/>
                    <a:pt x="602" y="886"/>
                  </a:cubicBezTo>
                  <a:lnTo>
                    <a:pt x="3843" y="886"/>
                  </a:lnTo>
                  <a:cubicBezTo>
                    <a:pt x="4444" y="886"/>
                    <a:pt x="4444" y="1"/>
                    <a:pt x="3843"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467;p38">
              <a:extLst>
                <a:ext uri="{FF2B5EF4-FFF2-40B4-BE49-F238E27FC236}">
                  <a16:creationId xmlns:a16="http://schemas.microsoft.com/office/drawing/2014/main" id="{D860E6E5-D689-4236-81DE-7369F092BD8B}"/>
                </a:ext>
              </a:extLst>
            </p:cNvPr>
            <p:cNvSpPr/>
            <p:nvPr/>
          </p:nvSpPr>
          <p:spPr>
            <a:xfrm>
              <a:off x="7302253" y="1163586"/>
              <a:ext cx="132847" cy="28428"/>
            </a:xfrm>
            <a:custGeom>
              <a:avLst/>
              <a:gdLst/>
              <a:ahLst/>
              <a:cxnLst/>
              <a:rect l="l" t="t" r="r" b="b"/>
              <a:pathLst>
                <a:path w="4145" h="887" extrusionOk="0">
                  <a:moveTo>
                    <a:pt x="0" y="1"/>
                  </a:moveTo>
                  <a:lnTo>
                    <a:pt x="0" y="886"/>
                  </a:lnTo>
                  <a:lnTo>
                    <a:pt x="4144" y="886"/>
                  </a:lnTo>
                  <a:lnTo>
                    <a:pt x="4144" y="1"/>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468;p38">
              <a:extLst>
                <a:ext uri="{FF2B5EF4-FFF2-40B4-BE49-F238E27FC236}">
                  <a16:creationId xmlns:a16="http://schemas.microsoft.com/office/drawing/2014/main" id="{A084D624-0DF9-4206-BFDB-99DFED4E1967}"/>
                </a:ext>
              </a:extLst>
            </p:cNvPr>
            <p:cNvSpPr/>
            <p:nvPr/>
          </p:nvSpPr>
          <p:spPr>
            <a:xfrm>
              <a:off x="7297446" y="1209642"/>
              <a:ext cx="142462" cy="28428"/>
            </a:xfrm>
            <a:custGeom>
              <a:avLst/>
              <a:gdLst/>
              <a:ahLst/>
              <a:cxnLst/>
              <a:rect l="l" t="t" r="r" b="b"/>
              <a:pathLst>
                <a:path w="4445" h="887" extrusionOk="0">
                  <a:moveTo>
                    <a:pt x="602" y="1"/>
                  </a:moveTo>
                  <a:cubicBezTo>
                    <a:pt x="0" y="1"/>
                    <a:pt x="0" y="886"/>
                    <a:pt x="602" y="886"/>
                  </a:cubicBezTo>
                  <a:lnTo>
                    <a:pt x="3843" y="886"/>
                  </a:lnTo>
                  <a:cubicBezTo>
                    <a:pt x="4444" y="886"/>
                    <a:pt x="4444" y="1"/>
                    <a:pt x="3843"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469;p38">
              <a:extLst>
                <a:ext uri="{FF2B5EF4-FFF2-40B4-BE49-F238E27FC236}">
                  <a16:creationId xmlns:a16="http://schemas.microsoft.com/office/drawing/2014/main" id="{706CDE08-C46B-48FD-96A5-6FB5C810111E}"/>
                </a:ext>
              </a:extLst>
            </p:cNvPr>
            <p:cNvSpPr/>
            <p:nvPr/>
          </p:nvSpPr>
          <p:spPr>
            <a:xfrm>
              <a:off x="7302253" y="1209642"/>
              <a:ext cx="132847" cy="28428"/>
            </a:xfrm>
            <a:custGeom>
              <a:avLst/>
              <a:gdLst/>
              <a:ahLst/>
              <a:cxnLst/>
              <a:rect l="l" t="t" r="r" b="b"/>
              <a:pathLst>
                <a:path w="4145" h="887" extrusionOk="0">
                  <a:moveTo>
                    <a:pt x="0" y="1"/>
                  </a:moveTo>
                  <a:lnTo>
                    <a:pt x="0" y="886"/>
                  </a:lnTo>
                  <a:lnTo>
                    <a:pt x="4144" y="886"/>
                  </a:lnTo>
                  <a:lnTo>
                    <a:pt x="4144" y="1"/>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470;p38">
              <a:extLst>
                <a:ext uri="{FF2B5EF4-FFF2-40B4-BE49-F238E27FC236}">
                  <a16:creationId xmlns:a16="http://schemas.microsoft.com/office/drawing/2014/main" id="{32FA6E07-234E-4178-8869-988EE24628F1}"/>
                </a:ext>
              </a:extLst>
            </p:cNvPr>
            <p:cNvSpPr/>
            <p:nvPr/>
          </p:nvSpPr>
          <p:spPr>
            <a:xfrm>
              <a:off x="7744031" y="1376078"/>
              <a:ext cx="1186203" cy="1043612"/>
            </a:xfrm>
            <a:custGeom>
              <a:avLst/>
              <a:gdLst/>
              <a:ahLst/>
              <a:cxnLst/>
              <a:rect l="l" t="t" r="r" b="b"/>
              <a:pathLst>
                <a:path w="37011" h="32562" extrusionOk="0">
                  <a:moveTo>
                    <a:pt x="7061" y="1"/>
                  </a:moveTo>
                  <a:cubicBezTo>
                    <a:pt x="5217" y="1"/>
                    <a:pt x="3534" y="929"/>
                    <a:pt x="2173" y="2193"/>
                  </a:cubicBezTo>
                  <a:cubicBezTo>
                    <a:pt x="469" y="3780"/>
                    <a:pt x="419" y="5652"/>
                    <a:pt x="352" y="7957"/>
                  </a:cubicBezTo>
                  <a:cubicBezTo>
                    <a:pt x="1" y="20305"/>
                    <a:pt x="9107" y="30898"/>
                    <a:pt x="21388" y="32402"/>
                  </a:cubicBezTo>
                  <a:cubicBezTo>
                    <a:pt x="22226" y="32505"/>
                    <a:pt x="23078" y="32561"/>
                    <a:pt x="23929" y="32561"/>
                  </a:cubicBezTo>
                  <a:cubicBezTo>
                    <a:pt x="26793" y="32561"/>
                    <a:pt x="29654" y="31927"/>
                    <a:pt x="31998" y="30330"/>
                  </a:cubicBezTo>
                  <a:cubicBezTo>
                    <a:pt x="35056" y="28258"/>
                    <a:pt x="37010" y="24365"/>
                    <a:pt x="36091" y="20789"/>
                  </a:cubicBezTo>
                  <a:cubicBezTo>
                    <a:pt x="35256" y="17598"/>
                    <a:pt x="32533" y="15459"/>
                    <a:pt x="29575" y="13772"/>
                  </a:cubicBezTo>
                  <a:cubicBezTo>
                    <a:pt x="28756" y="13304"/>
                    <a:pt x="27921" y="12870"/>
                    <a:pt x="27102" y="12452"/>
                  </a:cubicBezTo>
                  <a:cubicBezTo>
                    <a:pt x="23543" y="10664"/>
                    <a:pt x="19149" y="9177"/>
                    <a:pt x="16208" y="6520"/>
                  </a:cubicBezTo>
                  <a:cubicBezTo>
                    <a:pt x="13752" y="4298"/>
                    <a:pt x="11647" y="873"/>
                    <a:pt x="8205" y="121"/>
                  </a:cubicBezTo>
                  <a:cubicBezTo>
                    <a:pt x="7818" y="39"/>
                    <a:pt x="7436" y="1"/>
                    <a:pt x="7061"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471;p38">
              <a:extLst>
                <a:ext uri="{FF2B5EF4-FFF2-40B4-BE49-F238E27FC236}">
                  <a16:creationId xmlns:a16="http://schemas.microsoft.com/office/drawing/2014/main" id="{57E53B0C-E0F5-4492-8A9D-70EB75C4FFED}"/>
                </a:ext>
              </a:extLst>
            </p:cNvPr>
            <p:cNvSpPr/>
            <p:nvPr/>
          </p:nvSpPr>
          <p:spPr>
            <a:xfrm>
              <a:off x="7806176" y="1452229"/>
              <a:ext cx="861664" cy="841441"/>
            </a:xfrm>
            <a:custGeom>
              <a:avLst/>
              <a:gdLst/>
              <a:ahLst/>
              <a:cxnLst/>
              <a:rect l="l" t="t" r="r" b="b"/>
              <a:pathLst>
                <a:path w="26885" h="26254" extrusionOk="0">
                  <a:moveTo>
                    <a:pt x="1253" y="1"/>
                  </a:moveTo>
                  <a:cubicBezTo>
                    <a:pt x="1253" y="1"/>
                    <a:pt x="0" y="4796"/>
                    <a:pt x="384" y="10009"/>
                  </a:cubicBezTo>
                  <a:cubicBezTo>
                    <a:pt x="585" y="12632"/>
                    <a:pt x="3776" y="20970"/>
                    <a:pt x="10961" y="24362"/>
                  </a:cubicBezTo>
                  <a:cubicBezTo>
                    <a:pt x="13611" y="25622"/>
                    <a:pt x="16299" y="26254"/>
                    <a:pt x="18669" y="26254"/>
                  </a:cubicBezTo>
                  <a:cubicBezTo>
                    <a:pt x="22709" y="26254"/>
                    <a:pt x="25822" y="24416"/>
                    <a:pt x="26233" y="20719"/>
                  </a:cubicBezTo>
                  <a:cubicBezTo>
                    <a:pt x="26884" y="14838"/>
                    <a:pt x="21003" y="14838"/>
                    <a:pt x="16308" y="13017"/>
                  </a:cubicBezTo>
                  <a:cubicBezTo>
                    <a:pt x="11613" y="11195"/>
                    <a:pt x="10309" y="8839"/>
                    <a:pt x="9524" y="5966"/>
                  </a:cubicBezTo>
                  <a:cubicBezTo>
                    <a:pt x="8739" y="3108"/>
                    <a:pt x="6132" y="1788"/>
                    <a:pt x="4177" y="1538"/>
                  </a:cubicBezTo>
                  <a:cubicBezTo>
                    <a:pt x="3041" y="1404"/>
                    <a:pt x="2005" y="853"/>
                    <a:pt x="1253" y="1"/>
                  </a:cubicBezTo>
                  <a:close/>
                </a:path>
              </a:pathLst>
            </a:custGeom>
            <a:solidFill>
              <a:srgbClr val="0B1F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472;p38">
              <a:extLst>
                <a:ext uri="{FF2B5EF4-FFF2-40B4-BE49-F238E27FC236}">
                  <a16:creationId xmlns:a16="http://schemas.microsoft.com/office/drawing/2014/main" id="{764747A9-D791-4A2D-A97B-888BF53203F6}"/>
                </a:ext>
              </a:extLst>
            </p:cNvPr>
            <p:cNvSpPr/>
            <p:nvPr/>
          </p:nvSpPr>
          <p:spPr>
            <a:xfrm>
              <a:off x="7363309" y="4662613"/>
              <a:ext cx="539273" cy="184768"/>
            </a:xfrm>
            <a:custGeom>
              <a:avLst/>
              <a:gdLst/>
              <a:ahLst/>
              <a:cxnLst/>
              <a:rect l="l" t="t" r="r" b="b"/>
              <a:pathLst>
                <a:path w="16826" h="5765" extrusionOk="0">
                  <a:moveTo>
                    <a:pt x="8020" y="0"/>
                  </a:moveTo>
                  <a:cubicBezTo>
                    <a:pt x="8020" y="0"/>
                    <a:pt x="7402" y="1404"/>
                    <a:pt x="6767" y="1821"/>
                  </a:cubicBezTo>
                  <a:cubicBezTo>
                    <a:pt x="6149" y="2222"/>
                    <a:pt x="3442" y="3108"/>
                    <a:pt x="1938" y="3743"/>
                  </a:cubicBezTo>
                  <a:cubicBezTo>
                    <a:pt x="1070" y="4094"/>
                    <a:pt x="0" y="5197"/>
                    <a:pt x="0" y="5765"/>
                  </a:cubicBezTo>
                  <a:lnTo>
                    <a:pt x="16826" y="5765"/>
                  </a:lnTo>
                  <a:lnTo>
                    <a:pt x="16291" y="2072"/>
                  </a:lnTo>
                  <a:lnTo>
                    <a:pt x="8020" y="0"/>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473;p38">
              <a:extLst>
                <a:ext uri="{FF2B5EF4-FFF2-40B4-BE49-F238E27FC236}">
                  <a16:creationId xmlns:a16="http://schemas.microsoft.com/office/drawing/2014/main" id="{CB21F5E5-16E3-4066-AA4D-87A28B67E7E3}"/>
                </a:ext>
              </a:extLst>
            </p:cNvPr>
            <p:cNvSpPr/>
            <p:nvPr/>
          </p:nvSpPr>
          <p:spPr>
            <a:xfrm>
              <a:off x="7337060" y="4720976"/>
              <a:ext cx="638372" cy="145154"/>
            </a:xfrm>
            <a:custGeom>
              <a:avLst/>
              <a:gdLst/>
              <a:ahLst/>
              <a:cxnLst/>
              <a:rect l="l" t="t" r="r" b="b"/>
              <a:pathLst>
                <a:path w="19918" h="4529" extrusionOk="0">
                  <a:moveTo>
                    <a:pt x="6650" y="0"/>
                  </a:moveTo>
                  <a:cubicBezTo>
                    <a:pt x="5715" y="518"/>
                    <a:pt x="2807" y="1822"/>
                    <a:pt x="1454" y="2707"/>
                  </a:cubicBezTo>
                  <a:cubicBezTo>
                    <a:pt x="101" y="3593"/>
                    <a:pt x="0" y="4528"/>
                    <a:pt x="0" y="4528"/>
                  </a:cubicBezTo>
                  <a:lnTo>
                    <a:pt x="19115" y="4528"/>
                  </a:lnTo>
                  <a:cubicBezTo>
                    <a:pt x="19917" y="4528"/>
                    <a:pt x="19917" y="3325"/>
                    <a:pt x="19115" y="3325"/>
                  </a:cubicBezTo>
                  <a:lnTo>
                    <a:pt x="8472" y="3325"/>
                  </a:lnTo>
                  <a:cubicBezTo>
                    <a:pt x="8472" y="3325"/>
                    <a:pt x="8004" y="1187"/>
                    <a:pt x="6650"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474;p38">
              <a:extLst>
                <a:ext uri="{FF2B5EF4-FFF2-40B4-BE49-F238E27FC236}">
                  <a16:creationId xmlns:a16="http://schemas.microsoft.com/office/drawing/2014/main" id="{DDD0BC23-36C1-4C0B-B8EA-04CB4B306683}"/>
                </a:ext>
              </a:extLst>
            </p:cNvPr>
            <p:cNvSpPr/>
            <p:nvPr/>
          </p:nvSpPr>
          <p:spPr>
            <a:xfrm>
              <a:off x="7392218" y="2840795"/>
              <a:ext cx="534466" cy="1948223"/>
            </a:xfrm>
            <a:custGeom>
              <a:avLst/>
              <a:gdLst/>
              <a:ahLst/>
              <a:cxnLst/>
              <a:rect l="l" t="t" r="r" b="b"/>
              <a:pathLst>
                <a:path w="16676" h="60787" extrusionOk="0">
                  <a:moveTo>
                    <a:pt x="0" y="1"/>
                  </a:moveTo>
                  <a:cubicBezTo>
                    <a:pt x="0" y="68"/>
                    <a:pt x="218" y="2056"/>
                    <a:pt x="552" y="5264"/>
                  </a:cubicBezTo>
                  <a:cubicBezTo>
                    <a:pt x="2039" y="19399"/>
                    <a:pt x="6049" y="57144"/>
                    <a:pt x="6049" y="57144"/>
                  </a:cubicBezTo>
                  <a:lnTo>
                    <a:pt x="16676" y="60786"/>
                  </a:lnTo>
                  <a:lnTo>
                    <a:pt x="12081" y="5264"/>
                  </a:lnTo>
                  <a:lnTo>
                    <a:pt x="11663" y="251"/>
                  </a:lnTo>
                  <a:lnTo>
                    <a:pt x="0" y="1"/>
                  </a:ln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475;p38">
              <a:extLst>
                <a:ext uri="{FF2B5EF4-FFF2-40B4-BE49-F238E27FC236}">
                  <a16:creationId xmlns:a16="http://schemas.microsoft.com/office/drawing/2014/main" id="{F89BBE0C-E12C-4D55-9F65-09DCE23BCD26}"/>
                </a:ext>
              </a:extLst>
            </p:cNvPr>
            <p:cNvSpPr/>
            <p:nvPr/>
          </p:nvSpPr>
          <p:spPr>
            <a:xfrm>
              <a:off x="8034307" y="4578546"/>
              <a:ext cx="523216" cy="260278"/>
            </a:xfrm>
            <a:custGeom>
              <a:avLst/>
              <a:gdLst/>
              <a:ahLst/>
              <a:cxnLst/>
              <a:rect l="l" t="t" r="r" b="b"/>
              <a:pathLst>
                <a:path w="16325" h="8121" extrusionOk="0">
                  <a:moveTo>
                    <a:pt x="14420" y="0"/>
                  </a:moveTo>
                  <a:lnTo>
                    <a:pt x="5698" y="451"/>
                  </a:lnTo>
                  <a:cubicBezTo>
                    <a:pt x="5698" y="451"/>
                    <a:pt x="5631" y="1938"/>
                    <a:pt x="5196" y="2506"/>
                  </a:cubicBezTo>
                  <a:cubicBezTo>
                    <a:pt x="4745" y="3058"/>
                    <a:pt x="2490" y="4662"/>
                    <a:pt x="1287" y="5681"/>
                  </a:cubicBezTo>
                  <a:cubicBezTo>
                    <a:pt x="602" y="6249"/>
                    <a:pt x="0" y="7586"/>
                    <a:pt x="217" y="8120"/>
                  </a:cubicBezTo>
                  <a:lnTo>
                    <a:pt x="16324" y="3292"/>
                  </a:lnTo>
                  <a:lnTo>
                    <a:pt x="14420" y="0"/>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476;p38">
              <a:extLst>
                <a:ext uri="{FF2B5EF4-FFF2-40B4-BE49-F238E27FC236}">
                  <a16:creationId xmlns:a16="http://schemas.microsoft.com/office/drawing/2014/main" id="{DD573050-A7AA-4FD4-940A-5F0199E5CC28}"/>
                </a:ext>
              </a:extLst>
            </p:cNvPr>
            <p:cNvSpPr/>
            <p:nvPr/>
          </p:nvSpPr>
          <p:spPr>
            <a:xfrm>
              <a:off x="8014469" y="4650658"/>
              <a:ext cx="611065" cy="212780"/>
            </a:xfrm>
            <a:custGeom>
              <a:avLst/>
              <a:gdLst/>
              <a:ahLst/>
              <a:cxnLst/>
              <a:rect l="l" t="t" r="r" b="b"/>
              <a:pathLst>
                <a:path w="19066" h="6639" extrusionOk="0">
                  <a:moveTo>
                    <a:pt x="18297" y="1"/>
                  </a:moveTo>
                  <a:cubicBezTo>
                    <a:pt x="18241" y="1"/>
                    <a:pt x="18185" y="8"/>
                    <a:pt x="18130" y="22"/>
                  </a:cubicBezTo>
                  <a:lnTo>
                    <a:pt x="7937" y="3097"/>
                  </a:lnTo>
                  <a:cubicBezTo>
                    <a:pt x="7937" y="3097"/>
                    <a:pt x="6668" y="1242"/>
                    <a:pt x="4913" y="524"/>
                  </a:cubicBezTo>
                  <a:cubicBezTo>
                    <a:pt x="4211" y="1276"/>
                    <a:pt x="1922" y="3314"/>
                    <a:pt x="953" y="4534"/>
                  </a:cubicBezTo>
                  <a:cubicBezTo>
                    <a:pt x="1" y="5737"/>
                    <a:pt x="251" y="6639"/>
                    <a:pt x="251" y="6639"/>
                  </a:cubicBezTo>
                  <a:lnTo>
                    <a:pt x="18581" y="1142"/>
                  </a:lnTo>
                  <a:cubicBezTo>
                    <a:pt x="18898" y="1058"/>
                    <a:pt x="19065" y="707"/>
                    <a:pt x="18932" y="407"/>
                  </a:cubicBezTo>
                  <a:cubicBezTo>
                    <a:pt x="18821" y="158"/>
                    <a:pt x="18562" y="1"/>
                    <a:pt x="18297"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477;p38">
              <a:extLst>
                <a:ext uri="{FF2B5EF4-FFF2-40B4-BE49-F238E27FC236}">
                  <a16:creationId xmlns:a16="http://schemas.microsoft.com/office/drawing/2014/main" id="{259342CC-5D3A-4419-8EB5-4070E2B98318}"/>
                </a:ext>
              </a:extLst>
            </p:cNvPr>
            <p:cNvSpPr/>
            <p:nvPr/>
          </p:nvSpPr>
          <p:spPr>
            <a:xfrm>
              <a:off x="7671758" y="2891145"/>
              <a:ext cx="873971" cy="1734001"/>
            </a:xfrm>
            <a:custGeom>
              <a:avLst/>
              <a:gdLst/>
              <a:ahLst/>
              <a:cxnLst/>
              <a:rect l="l" t="t" r="r" b="b"/>
              <a:pathLst>
                <a:path w="27269" h="54103" extrusionOk="0">
                  <a:moveTo>
                    <a:pt x="0" y="0"/>
                  </a:moveTo>
                  <a:cubicBezTo>
                    <a:pt x="0" y="67"/>
                    <a:pt x="16174" y="53718"/>
                    <a:pt x="16174" y="53718"/>
                  </a:cubicBezTo>
                  <a:lnTo>
                    <a:pt x="27269" y="54103"/>
                  </a:lnTo>
                  <a:lnTo>
                    <a:pt x="11680" y="251"/>
                  </a:lnTo>
                  <a:lnTo>
                    <a:pt x="0" y="0"/>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478;p38">
              <a:extLst>
                <a:ext uri="{FF2B5EF4-FFF2-40B4-BE49-F238E27FC236}">
                  <a16:creationId xmlns:a16="http://schemas.microsoft.com/office/drawing/2014/main" id="{4511E1AF-3362-46DD-A2F0-0350F09EFB7D}"/>
                </a:ext>
              </a:extLst>
            </p:cNvPr>
            <p:cNvSpPr/>
            <p:nvPr/>
          </p:nvSpPr>
          <p:spPr>
            <a:xfrm>
              <a:off x="7359014" y="1837790"/>
              <a:ext cx="932367" cy="1071592"/>
            </a:xfrm>
            <a:custGeom>
              <a:avLst/>
              <a:gdLst/>
              <a:ahLst/>
              <a:cxnLst/>
              <a:rect l="l" t="t" r="r" b="b"/>
              <a:pathLst>
                <a:path w="29091" h="33435" extrusionOk="0">
                  <a:moveTo>
                    <a:pt x="12462" y="0"/>
                  </a:moveTo>
                  <a:cubicBezTo>
                    <a:pt x="11433" y="0"/>
                    <a:pt x="9041" y="347"/>
                    <a:pt x="8355" y="870"/>
                  </a:cubicBezTo>
                  <a:cubicBezTo>
                    <a:pt x="7285" y="1672"/>
                    <a:pt x="585" y="22708"/>
                    <a:pt x="0" y="33435"/>
                  </a:cubicBezTo>
                  <a:lnTo>
                    <a:pt x="23326" y="33435"/>
                  </a:lnTo>
                  <a:lnTo>
                    <a:pt x="20702" y="24646"/>
                  </a:lnTo>
                  <a:cubicBezTo>
                    <a:pt x="20702" y="24646"/>
                    <a:pt x="29090" y="8673"/>
                    <a:pt x="28338" y="6383"/>
                  </a:cubicBezTo>
                  <a:cubicBezTo>
                    <a:pt x="27469" y="3677"/>
                    <a:pt x="24846" y="3008"/>
                    <a:pt x="22607" y="2106"/>
                  </a:cubicBezTo>
                  <a:cubicBezTo>
                    <a:pt x="22290" y="1989"/>
                    <a:pt x="21972" y="1855"/>
                    <a:pt x="21672" y="1705"/>
                  </a:cubicBezTo>
                  <a:cubicBezTo>
                    <a:pt x="19115" y="1137"/>
                    <a:pt x="13785" y="101"/>
                    <a:pt x="13635" y="51"/>
                  </a:cubicBezTo>
                  <a:cubicBezTo>
                    <a:pt x="13635" y="51"/>
                    <a:pt x="13167" y="1"/>
                    <a:pt x="12532" y="1"/>
                  </a:cubicBezTo>
                  <a:cubicBezTo>
                    <a:pt x="12509" y="0"/>
                    <a:pt x="12486" y="0"/>
                    <a:pt x="12462"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479;p38">
              <a:extLst>
                <a:ext uri="{FF2B5EF4-FFF2-40B4-BE49-F238E27FC236}">
                  <a16:creationId xmlns:a16="http://schemas.microsoft.com/office/drawing/2014/main" id="{7878052D-44DB-40AE-91FF-3ABA185A12C0}"/>
                </a:ext>
              </a:extLst>
            </p:cNvPr>
            <p:cNvSpPr/>
            <p:nvPr/>
          </p:nvSpPr>
          <p:spPr>
            <a:xfrm>
              <a:off x="7791176" y="2640514"/>
              <a:ext cx="176211" cy="196691"/>
            </a:xfrm>
            <a:custGeom>
              <a:avLst/>
              <a:gdLst/>
              <a:ahLst/>
              <a:cxnLst/>
              <a:rect l="l" t="t" r="r" b="b"/>
              <a:pathLst>
                <a:path w="5498" h="6137" extrusionOk="0">
                  <a:moveTo>
                    <a:pt x="5247" y="1"/>
                  </a:moveTo>
                  <a:lnTo>
                    <a:pt x="0" y="68"/>
                  </a:lnTo>
                  <a:lnTo>
                    <a:pt x="151" y="4362"/>
                  </a:lnTo>
                  <a:cubicBezTo>
                    <a:pt x="151" y="4362"/>
                    <a:pt x="318" y="5615"/>
                    <a:pt x="2005" y="6033"/>
                  </a:cubicBezTo>
                  <a:cubicBezTo>
                    <a:pt x="2296" y="6105"/>
                    <a:pt x="2582" y="6137"/>
                    <a:pt x="2857" y="6137"/>
                  </a:cubicBezTo>
                  <a:cubicBezTo>
                    <a:pt x="4181" y="6137"/>
                    <a:pt x="5253" y="5390"/>
                    <a:pt x="5364" y="4713"/>
                  </a:cubicBezTo>
                  <a:cubicBezTo>
                    <a:pt x="5497" y="3810"/>
                    <a:pt x="5264" y="84"/>
                    <a:pt x="5247"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480;p38">
              <a:extLst>
                <a:ext uri="{FF2B5EF4-FFF2-40B4-BE49-F238E27FC236}">
                  <a16:creationId xmlns:a16="http://schemas.microsoft.com/office/drawing/2014/main" id="{BB10414B-245A-47D8-B8F4-D72E976B2941}"/>
                </a:ext>
              </a:extLst>
            </p:cNvPr>
            <p:cNvSpPr/>
            <p:nvPr/>
          </p:nvSpPr>
          <p:spPr>
            <a:xfrm>
              <a:off x="7445228" y="2642662"/>
              <a:ext cx="176756" cy="196691"/>
            </a:xfrm>
            <a:custGeom>
              <a:avLst/>
              <a:gdLst/>
              <a:ahLst/>
              <a:cxnLst/>
              <a:rect l="l" t="t" r="r" b="b"/>
              <a:pathLst>
                <a:path w="5515" h="6137" extrusionOk="0">
                  <a:moveTo>
                    <a:pt x="5247" y="1"/>
                  </a:moveTo>
                  <a:lnTo>
                    <a:pt x="1" y="68"/>
                  </a:lnTo>
                  <a:lnTo>
                    <a:pt x="151" y="4362"/>
                  </a:lnTo>
                  <a:cubicBezTo>
                    <a:pt x="151" y="4362"/>
                    <a:pt x="318" y="5615"/>
                    <a:pt x="2006" y="6032"/>
                  </a:cubicBezTo>
                  <a:cubicBezTo>
                    <a:pt x="2296" y="6104"/>
                    <a:pt x="2582" y="6137"/>
                    <a:pt x="2858" y="6137"/>
                  </a:cubicBezTo>
                  <a:cubicBezTo>
                    <a:pt x="4181" y="6137"/>
                    <a:pt x="5253" y="5390"/>
                    <a:pt x="5364" y="4713"/>
                  </a:cubicBezTo>
                  <a:cubicBezTo>
                    <a:pt x="5514" y="3810"/>
                    <a:pt x="5280" y="84"/>
                    <a:pt x="5247"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481;p38">
              <a:extLst>
                <a:ext uri="{FF2B5EF4-FFF2-40B4-BE49-F238E27FC236}">
                  <a16:creationId xmlns:a16="http://schemas.microsoft.com/office/drawing/2014/main" id="{7A2F3F1E-6C7B-442E-9E2D-E7C88A55803B}"/>
                </a:ext>
              </a:extLst>
            </p:cNvPr>
            <p:cNvSpPr/>
            <p:nvPr/>
          </p:nvSpPr>
          <p:spPr>
            <a:xfrm>
              <a:off x="7760633" y="1837790"/>
              <a:ext cx="322968" cy="240888"/>
            </a:xfrm>
            <a:custGeom>
              <a:avLst/>
              <a:gdLst/>
              <a:ahLst/>
              <a:cxnLst/>
              <a:rect l="l" t="t" r="r" b="b"/>
              <a:pathLst>
                <a:path w="10077" h="7516" extrusionOk="0">
                  <a:moveTo>
                    <a:pt x="1" y="1"/>
                  </a:moveTo>
                  <a:cubicBezTo>
                    <a:pt x="101" y="2240"/>
                    <a:pt x="419" y="6701"/>
                    <a:pt x="1555" y="7503"/>
                  </a:cubicBezTo>
                  <a:cubicBezTo>
                    <a:pt x="1628" y="7511"/>
                    <a:pt x="1704" y="7515"/>
                    <a:pt x="1783" y="7515"/>
                  </a:cubicBezTo>
                  <a:cubicBezTo>
                    <a:pt x="3939" y="7515"/>
                    <a:pt x="8174" y="4492"/>
                    <a:pt x="10076" y="2106"/>
                  </a:cubicBezTo>
                  <a:cubicBezTo>
                    <a:pt x="9759" y="1989"/>
                    <a:pt x="9441" y="1855"/>
                    <a:pt x="9141" y="1705"/>
                  </a:cubicBezTo>
                  <a:cubicBezTo>
                    <a:pt x="6584" y="1137"/>
                    <a:pt x="1254" y="101"/>
                    <a:pt x="1104" y="51"/>
                  </a:cubicBezTo>
                  <a:cubicBezTo>
                    <a:pt x="1104" y="51"/>
                    <a:pt x="636" y="1"/>
                    <a:pt x="1"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482;p38">
              <a:extLst>
                <a:ext uri="{FF2B5EF4-FFF2-40B4-BE49-F238E27FC236}">
                  <a16:creationId xmlns:a16="http://schemas.microsoft.com/office/drawing/2014/main" id="{7667A7F7-E7BA-4E17-A474-E9362C86256A}"/>
                </a:ext>
              </a:extLst>
            </p:cNvPr>
            <p:cNvSpPr/>
            <p:nvPr/>
          </p:nvSpPr>
          <p:spPr>
            <a:xfrm>
              <a:off x="7770824" y="1452229"/>
              <a:ext cx="330435" cy="591771"/>
            </a:xfrm>
            <a:custGeom>
              <a:avLst/>
              <a:gdLst/>
              <a:ahLst/>
              <a:cxnLst/>
              <a:rect l="l" t="t" r="r" b="b"/>
              <a:pathLst>
                <a:path w="10310" h="18464" extrusionOk="0">
                  <a:moveTo>
                    <a:pt x="2356" y="1"/>
                  </a:moveTo>
                  <a:cubicBezTo>
                    <a:pt x="1939" y="301"/>
                    <a:pt x="1571" y="886"/>
                    <a:pt x="1270" y="2139"/>
                  </a:cubicBezTo>
                  <a:cubicBezTo>
                    <a:pt x="853" y="4445"/>
                    <a:pt x="151" y="3743"/>
                    <a:pt x="51" y="4295"/>
                  </a:cubicBezTo>
                  <a:cubicBezTo>
                    <a:pt x="0" y="4529"/>
                    <a:pt x="619" y="4729"/>
                    <a:pt x="485" y="5414"/>
                  </a:cubicBezTo>
                  <a:cubicBezTo>
                    <a:pt x="335" y="6133"/>
                    <a:pt x="218" y="7252"/>
                    <a:pt x="418" y="7520"/>
                  </a:cubicBezTo>
                  <a:cubicBezTo>
                    <a:pt x="719" y="7921"/>
                    <a:pt x="1504" y="8171"/>
                    <a:pt x="2557" y="8205"/>
                  </a:cubicBezTo>
                  <a:cubicBezTo>
                    <a:pt x="2674" y="8221"/>
                    <a:pt x="2791" y="8221"/>
                    <a:pt x="2874" y="8238"/>
                  </a:cubicBezTo>
                  <a:cubicBezTo>
                    <a:pt x="3626" y="8338"/>
                    <a:pt x="3325" y="9992"/>
                    <a:pt x="3292" y="10260"/>
                  </a:cubicBezTo>
                  <a:cubicBezTo>
                    <a:pt x="3192" y="10878"/>
                    <a:pt x="2858" y="11446"/>
                    <a:pt x="2356" y="11814"/>
                  </a:cubicBezTo>
                  <a:cubicBezTo>
                    <a:pt x="2010" y="12052"/>
                    <a:pt x="1357" y="12086"/>
                    <a:pt x="1012" y="12086"/>
                  </a:cubicBezTo>
                  <a:cubicBezTo>
                    <a:pt x="874" y="12086"/>
                    <a:pt x="786" y="12081"/>
                    <a:pt x="786" y="12081"/>
                  </a:cubicBezTo>
                  <a:lnTo>
                    <a:pt x="786" y="12081"/>
                  </a:lnTo>
                  <a:cubicBezTo>
                    <a:pt x="786" y="12081"/>
                    <a:pt x="752" y="17946"/>
                    <a:pt x="1805" y="18464"/>
                  </a:cubicBezTo>
                  <a:cubicBezTo>
                    <a:pt x="3476" y="18180"/>
                    <a:pt x="7619" y="15506"/>
                    <a:pt x="9056" y="13869"/>
                  </a:cubicBezTo>
                  <a:cubicBezTo>
                    <a:pt x="7987" y="13234"/>
                    <a:pt x="7001" y="12365"/>
                    <a:pt x="6868" y="11195"/>
                  </a:cubicBezTo>
                  <a:cubicBezTo>
                    <a:pt x="6734" y="10009"/>
                    <a:pt x="7954" y="6032"/>
                    <a:pt x="7954" y="6032"/>
                  </a:cubicBezTo>
                  <a:cubicBezTo>
                    <a:pt x="7954" y="6032"/>
                    <a:pt x="8090" y="6159"/>
                    <a:pt x="8389" y="6159"/>
                  </a:cubicBezTo>
                  <a:cubicBezTo>
                    <a:pt x="8495" y="6159"/>
                    <a:pt x="8623" y="6143"/>
                    <a:pt x="8772" y="6099"/>
                  </a:cubicBezTo>
                  <a:cubicBezTo>
                    <a:pt x="9340" y="5949"/>
                    <a:pt x="10310" y="3660"/>
                    <a:pt x="9524" y="3276"/>
                  </a:cubicBezTo>
                  <a:cubicBezTo>
                    <a:pt x="9358" y="3193"/>
                    <a:pt x="9197" y="3153"/>
                    <a:pt x="9040" y="3153"/>
                  </a:cubicBezTo>
                  <a:cubicBezTo>
                    <a:pt x="8503" y="3153"/>
                    <a:pt x="8024" y="3619"/>
                    <a:pt x="7636" y="4395"/>
                  </a:cubicBezTo>
                  <a:cubicBezTo>
                    <a:pt x="7018" y="3560"/>
                    <a:pt x="6834" y="3276"/>
                    <a:pt x="5899" y="2691"/>
                  </a:cubicBezTo>
                  <a:cubicBezTo>
                    <a:pt x="5113" y="2206"/>
                    <a:pt x="3726" y="1839"/>
                    <a:pt x="2941" y="1070"/>
                  </a:cubicBezTo>
                  <a:cubicBezTo>
                    <a:pt x="2657" y="769"/>
                    <a:pt x="2457" y="402"/>
                    <a:pt x="2356"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483;p38">
              <a:extLst>
                <a:ext uri="{FF2B5EF4-FFF2-40B4-BE49-F238E27FC236}">
                  <a16:creationId xmlns:a16="http://schemas.microsoft.com/office/drawing/2014/main" id="{17132ECE-1462-4CE8-9BFF-93891E152A22}"/>
                </a:ext>
              </a:extLst>
            </p:cNvPr>
            <p:cNvSpPr/>
            <p:nvPr/>
          </p:nvSpPr>
          <p:spPr>
            <a:xfrm>
              <a:off x="7794926" y="1619305"/>
              <a:ext cx="266175" cy="424695"/>
            </a:xfrm>
            <a:custGeom>
              <a:avLst/>
              <a:gdLst/>
              <a:ahLst/>
              <a:cxnLst/>
              <a:rect l="l" t="t" r="r" b="b"/>
              <a:pathLst>
                <a:path w="8305" h="13251" extrusionOk="0">
                  <a:moveTo>
                    <a:pt x="6851" y="1"/>
                  </a:moveTo>
                  <a:lnTo>
                    <a:pt x="6851" y="1"/>
                  </a:lnTo>
                  <a:cubicBezTo>
                    <a:pt x="6700" y="335"/>
                    <a:pt x="6583" y="552"/>
                    <a:pt x="6517" y="719"/>
                  </a:cubicBezTo>
                  <a:cubicBezTo>
                    <a:pt x="5311" y="2775"/>
                    <a:pt x="3275" y="3029"/>
                    <a:pt x="2329" y="3029"/>
                  </a:cubicBezTo>
                  <a:cubicBezTo>
                    <a:pt x="2253" y="3029"/>
                    <a:pt x="2183" y="3027"/>
                    <a:pt x="2122" y="3025"/>
                  </a:cubicBezTo>
                  <a:lnTo>
                    <a:pt x="2122" y="3025"/>
                  </a:lnTo>
                  <a:cubicBezTo>
                    <a:pt x="2874" y="3125"/>
                    <a:pt x="2573" y="4779"/>
                    <a:pt x="2540" y="5047"/>
                  </a:cubicBezTo>
                  <a:cubicBezTo>
                    <a:pt x="2440" y="5665"/>
                    <a:pt x="2106" y="6233"/>
                    <a:pt x="1604" y="6601"/>
                  </a:cubicBezTo>
                  <a:cubicBezTo>
                    <a:pt x="1258" y="6839"/>
                    <a:pt x="605" y="6873"/>
                    <a:pt x="260" y="6873"/>
                  </a:cubicBezTo>
                  <a:cubicBezTo>
                    <a:pt x="122" y="6873"/>
                    <a:pt x="34" y="6868"/>
                    <a:pt x="34" y="6868"/>
                  </a:cubicBezTo>
                  <a:lnTo>
                    <a:pt x="34" y="6868"/>
                  </a:lnTo>
                  <a:cubicBezTo>
                    <a:pt x="34" y="6868"/>
                    <a:pt x="0" y="12733"/>
                    <a:pt x="1053" y="13251"/>
                  </a:cubicBezTo>
                  <a:cubicBezTo>
                    <a:pt x="2724" y="12967"/>
                    <a:pt x="6867" y="10293"/>
                    <a:pt x="8304" y="8656"/>
                  </a:cubicBezTo>
                  <a:cubicBezTo>
                    <a:pt x="7235" y="8021"/>
                    <a:pt x="6249" y="7152"/>
                    <a:pt x="6116" y="5982"/>
                  </a:cubicBezTo>
                  <a:cubicBezTo>
                    <a:pt x="5982" y="4796"/>
                    <a:pt x="7202" y="819"/>
                    <a:pt x="7202" y="819"/>
                  </a:cubicBezTo>
                  <a:cubicBezTo>
                    <a:pt x="7202" y="819"/>
                    <a:pt x="6817" y="636"/>
                    <a:pt x="6851"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484;p38">
              <a:extLst>
                <a:ext uri="{FF2B5EF4-FFF2-40B4-BE49-F238E27FC236}">
                  <a16:creationId xmlns:a16="http://schemas.microsoft.com/office/drawing/2014/main" id="{AB530488-A80E-4768-96CB-EC2D4A815A92}"/>
                </a:ext>
              </a:extLst>
            </p:cNvPr>
            <p:cNvSpPr/>
            <p:nvPr/>
          </p:nvSpPr>
          <p:spPr>
            <a:xfrm>
              <a:off x="8021968" y="1570750"/>
              <a:ext cx="49293" cy="58587"/>
            </a:xfrm>
            <a:custGeom>
              <a:avLst/>
              <a:gdLst/>
              <a:ahLst/>
              <a:cxnLst/>
              <a:rect l="l" t="t" r="r" b="b"/>
              <a:pathLst>
                <a:path w="1538" h="1828" extrusionOk="0">
                  <a:moveTo>
                    <a:pt x="1223" y="0"/>
                  </a:moveTo>
                  <a:cubicBezTo>
                    <a:pt x="1149" y="0"/>
                    <a:pt x="1059" y="17"/>
                    <a:pt x="953" y="62"/>
                  </a:cubicBezTo>
                  <a:cubicBezTo>
                    <a:pt x="368" y="313"/>
                    <a:pt x="1" y="1700"/>
                    <a:pt x="519" y="1816"/>
                  </a:cubicBezTo>
                  <a:cubicBezTo>
                    <a:pt x="551" y="1824"/>
                    <a:pt x="582" y="1827"/>
                    <a:pt x="612" y="1827"/>
                  </a:cubicBezTo>
                  <a:cubicBezTo>
                    <a:pt x="1062" y="1827"/>
                    <a:pt x="1232" y="1054"/>
                    <a:pt x="903" y="898"/>
                  </a:cubicBezTo>
                  <a:cubicBezTo>
                    <a:pt x="836" y="864"/>
                    <a:pt x="769" y="831"/>
                    <a:pt x="686" y="797"/>
                  </a:cubicBezTo>
                  <a:cubicBezTo>
                    <a:pt x="686" y="797"/>
                    <a:pt x="908" y="143"/>
                    <a:pt x="1392" y="143"/>
                  </a:cubicBezTo>
                  <a:cubicBezTo>
                    <a:pt x="1438" y="143"/>
                    <a:pt x="1487" y="149"/>
                    <a:pt x="1538" y="162"/>
                  </a:cubicBezTo>
                  <a:cubicBezTo>
                    <a:pt x="1538" y="162"/>
                    <a:pt x="1452" y="0"/>
                    <a:pt x="1223"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485;p38">
              <a:extLst>
                <a:ext uri="{FF2B5EF4-FFF2-40B4-BE49-F238E27FC236}">
                  <a16:creationId xmlns:a16="http://schemas.microsoft.com/office/drawing/2014/main" id="{0AB1D881-9B71-49AD-B49D-F424E2ED60F0}"/>
                </a:ext>
              </a:extLst>
            </p:cNvPr>
            <p:cNvSpPr/>
            <p:nvPr/>
          </p:nvSpPr>
          <p:spPr>
            <a:xfrm>
              <a:off x="7828643" y="1511104"/>
              <a:ext cx="44582" cy="27916"/>
            </a:xfrm>
            <a:custGeom>
              <a:avLst/>
              <a:gdLst/>
              <a:ahLst/>
              <a:cxnLst/>
              <a:rect l="l" t="t" r="r" b="b"/>
              <a:pathLst>
                <a:path w="1391" h="871" extrusionOk="0">
                  <a:moveTo>
                    <a:pt x="670" y="0"/>
                  </a:moveTo>
                  <a:cubicBezTo>
                    <a:pt x="415" y="0"/>
                    <a:pt x="152" y="120"/>
                    <a:pt x="1" y="319"/>
                  </a:cubicBezTo>
                  <a:cubicBezTo>
                    <a:pt x="519" y="336"/>
                    <a:pt x="1003" y="536"/>
                    <a:pt x="1371" y="870"/>
                  </a:cubicBezTo>
                  <a:cubicBezTo>
                    <a:pt x="1391" y="249"/>
                    <a:pt x="1038" y="0"/>
                    <a:pt x="670"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486;p38">
              <a:extLst>
                <a:ext uri="{FF2B5EF4-FFF2-40B4-BE49-F238E27FC236}">
                  <a16:creationId xmlns:a16="http://schemas.microsoft.com/office/drawing/2014/main" id="{2EDCD7EE-A80C-41B9-AFD2-0B1EDAC57D8E}"/>
                </a:ext>
              </a:extLst>
            </p:cNvPr>
            <p:cNvSpPr/>
            <p:nvPr/>
          </p:nvSpPr>
          <p:spPr>
            <a:xfrm>
              <a:off x="7826527" y="1543603"/>
              <a:ext cx="26249" cy="26153"/>
            </a:xfrm>
            <a:custGeom>
              <a:avLst/>
              <a:gdLst/>
              <a:ahLst/>
              <a:cxnLst/>
              <a:rect l="l" t="t" r="r" b="b"/>
              <a:pathLst>
                <a:path w="819" h="816" extrusionOk="0">
                  <a:moveTo>
                    <a:pt x="419" y="1"/>
                  </a:moveTo>
                  <a:cubicBezTo>
                    <a:pt x="331" y="1"/>
                    <a:pt x="248" y="23"/>
                    <a:pt x="184" y="74"/>
                  </a:cubicBezTo>
                  <a:cubicBezTo>
                    <a:pt x="100" y="124"/>
                    <a:pt x="33" y="224"/>
                    <a:pt x="0" y="324"/>
                  </a:cubicBezTo>
                  <a:cubicBezTo>
                    <a:pt x="0" y="358"/>
                    <a:pt x="0" y="408"/>
                    <a:pt x="0" y="441"/>
                  </a:cubicBezTo>
                  <a:cubicBezTo>
                    <a:pt x="0" y="508"/>
                    <a:pt x="33" y="575"/>
                    <a:pt x="67" y="642"/>
                  </a:cubicBezTo>
                  <a:lnTo>
                    <a:pt x="150" y="725"/>
                  </a:lnTo>
                  <a:cubicBezTo>
                    <a:pt x="201" y="775"/>
                    <a:pt x="267" y="809"/>
                    <a:pt x="334" y="809"/>
                  </a:cubicBezTo>
                  <a:cubicBezTo>
                    <a:pt x="359" y="813"/>
                    <a:pt x="385" y="815"/>
                    <a:pt x="412" y="815"/>
                  </a:cubicBezTo>
                  <a:cubicBezTo>
                    <a:pt x="491" y="815"/>
                    <a:pt x="572" y="796"/>
                    <a:pt x="635" y="759"/>
                  </a:cubicBezTo>
                  <a:cubicBezTo>
                    <a:pt x="685" y="725"/>
                    <a:pt x="735" y="692"/>
                    <a:pt x="752" y="642"/>
                  </a:cubicBezTo>
                  <a:cubicBezTo>
                    <a:pt x="785" y="592"/>
                    <a:pt x="802" y="542"/>
                    <a:pt x="819" y="491"/>
                  </a:cubicBezTo>
                  <a:cubicBezTo>
                    <a:pt x="819" y="458"/>
                    <a:pt x="819" y="425"/>
                    <a:pt x="819" y="391"/>
                  </a:cubicBezTo>
                  <a:cubicBezTo>
                    <a:pt x="819" y="308"/>
                    <a:pt x="802" y="241"/>
                    <a:pt x="752" y="174"/>
                  </a:cubicBezTo>
                  <a:lnTo>
                    <a:pt x="685" y="90"/>
                  </a:lnTo>
                  <a:cubicBezTo>
                    <a:pt x="635" y="57"/>
                    <a:pt x="568" y="24"/>
                    <a:pt x="501" y="7"/>
                  </a:cubicBezTo>
                  <a:cubicBezTo>
                    <a:pt x="474" y="3"/>
                    <a:pt x="446" y="1"/>
                    <a:pt x="419"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487;p38">
              <a:extLst>
                <a:ext uri="{FF2B5EF4-FFF2-40B4-BE49-F238E27FC236}">
                  <a16:creationId xmlns:a16="http://schemas.microsoft.com/office/drawing/2014/main" id="{BCBA92AF-A93A-4F1C-9FF2-5D4442C646E3}"/>
                </a:ext>
              </a:extLst>
            </p:cNvPr>
            <p:cNvSpPr/>
            <p:nvPr/>
          </p:nvSpPr>
          <p:spPr>
            <a:xfrm>
              <a:off x="7805086" y="1639112"/>
              <a:ext cx="63779" cy="23204"/>
            </a:xfrm>
            <a:custGeom>
              <a:avLst/>
              <a:gdLst/>
              <a:ahLst/>
              <a:cxnLst/>
              <a:rect l="l" t="t" r="r" b="b"/>
              <a:pathLst>
                <a:path w="1990" h="724" extrusionOk="0">
                  <a:moveTo>
                    <a:pt x="1989" y="1"/>
                  </a:moveTo>
                  <a:lnTo>
                    <a:pt x="1" y="352"/>
                  </a:lnTo>
                  <a:cubicBezTo>
                    <a:pt x="1" y="352"/>
                    <a:pt x="432" y="724"/>
                    <a:pt x="947" y="724"/>
                  </a:cubicBezTo>
                  <a:cubicBezTo>
                    <a:pt x="1292" y="724"/>
                    <a:pt x="1674" y="557"/>
                    <a:pt x="1989"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488;p38">
              <a:extLst>
                <a:ext uri="{FF2B5EF4-FFF2-40B4-BE49-F238E27FC236}">
                  <a16:creationId xmlns:a16="http://schemas.microsoft.com/office/drawing/2014/main" id="{68449B97-1C56-42C1-9831-124EB1BB7CD1}"/>
                </a:ext>
              </a:extLst>
            </p:cNvPr>
            <p:cNvSpPr/>
            <p:nvPr/>
          </p:nvSpPr>
          <p:spPr>
            <a:xfrm>
              <a:off x="7400326" y="1387391"/>
              <a:ext cx="104387" cy="148936"/>
            </a:xfrm>
            <a:custGeom>
              <a:avLst/>
              <a:gdLst/>
              <a:ahLst/>
              <a:cxnLst/>
              <a:rect l="l" t="t" r="r" b="b"/>
              <a:pathLst>
                <a:path w="3257" h="4647" extrusionOk="0">
                  <a:moveTo>
                    <a:pt x="244" y="0"/>
                  </a:moveTo>
                  <a:cubicBezTo>
                    <a:pt x="29" y="0"/>
                    <a:pt x="0" y="478"/>
                    <a:pt x="65" y="720"/>
                  </a:cubicBezTo>
                  <a:cubicBezTo>
                    <a:pt x="132" y="971"/>
                    <a:pt x="349" y="1305"/>
                    <a:pt x="549" y="1372"/>
                  </a:cubicBezTo>
                  <a:cubicBezTo>
                    <a:pt x="917" y="1439"/>
                    <a:pt x="1301" y="1489"/>
                    <a:pt x="1669" y="1522"/>
                  </a:cubicBezTo>
                  <a:lnTo>
                    <a:pt x="3006" y="4647"/>
                  </a:lnTo>
                  <a:cubicBezTo>
                    <a:pt x="3006" y="4647"/>
                    <a:pt x="3256" y="2809"/>
                    <a:pt x="2822" y="1439"/>
                  </a:cubicBezTo>
                  <a:cubicBezTo>
                    <a:pt x="2523" y="531"/>
                    <a:pt x="2341" y="327"/>
                    <a:pt x="2146" y="327"/>
                  </a:cubicBezTo>
                  <a:cubicBezTo>
                    <a:pt x="2046" y="327"/>
                    <a:pt x="1943" y="380"/>
                    <a:pt x="1819" y="420"/>
                  </a:cubicBezTo>
                  <a:cubicBezTo>
                    <a:pt x="1519" y="503"/>
                    <a:pt x="1218" y="570"/>
                    <a:pt x="900" y="620"/>
                  </a:cubicBezTo>
                  <a:cubicBezTo>
                    <a:pt x="900" y="620"/>
                    <a:pt x="499" y="35"/>
                    <a:pt x="265" y="2"/>
                  </a:cubicBezTo>
                  <a:cubicBezTo>
                    <a:pt x="258" y="1"/>
                    <a:pt x="251" y="0"/>
                    <a:pt x="244"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489;p38">
              <a:extLst>
                <a:ext uri="{FF2B5EF4-FFF2-40B4-BE49-F238E27FC236}">
                  <a16:creationId xmlns:a16="http://schemas.microsoft.com/office/drawing/2014/main" id="{4D41E14C-34B4-46A6-8719-33E70C8181A9}"/>
                </a:ext>
              </a:extLst>
            </p:cNvPr>
            <p:cNvSpPr/>
            <p:nvPr/>
          </p:nvSpPr>
          <p:spPr>
            <a:xfrm>
              <a:off x="7336002" y="1412326"/>
              <a:ext cx="168166" cy="161211"/>
            </a:xfrm>
            <a:custGeom>
              <a:avLst/>
              <a:gdLst/>
              <a:ahLst/>
              <a:cxnLst/>
              <a:rect l="l" t="t" r="r" b="b"/>
              <a:pathLst>
                <a:path w="5247" h="5030" extrusionOk="0">
                  <a:moveTo>
                    <a:pt x="1409" y="1"/>
                  </a:moveTo>
                  <a:cubicBezTo>
                    <a:pt x="909" y="1"/>
                    <a:pt x="136" y="68"/>
                    <a:pt x="67" y="193"/>
                  </a:cubicBezTo>
                  <a:cubicBezTo>
                    <a:pt x="17" y="277"/>
                    <a:pt x="0" y="360"/>
                    <a:pt x="0" y="460"/>
                  </a:cubicBezTo>
                  <a:cubicBezTo>
                    <a:pt x="0" y="561"/>
                    <a:pt x="50" y="644"/>
                    <a:pt x="117" y="711"/>
                  </a:cubicBezTo>
                  <a:lnTo>
                    <a:pt x="652" y="828"/>
                  </a:lnTo>
                  <a:cubicBezTo>
                    <a:pt x="652" y="828"/>
                    <a:pt x="518" y="1279"/>
                    <a:pt x="602" y="1329"/>
                  </a:cubicBezTo>
                  <a:cubicBezTo>
                    <a:pt x="802" y="1413"/>
                    <a:pt x="1003" y="1480"/>
                    <a:pt x="1203" y="1546"/>
                  </a:cubicBezTo>
                  <a:cubicBezTo>
                    <a:pt x="1186" y="1630"/>
                    <a:pt x="1170" y="1730"/>
                    <a:pt x="1153" y="1814"/>
                  </a:cubicBezTo>
                  <a:cubicBezTo>
                    <a:pt x="1136" y="1931"/>
                    <a:pt x="1153" y="2031"/>
                    <a:pt x="1203" y="2131"/>
                  </a:cubicBezTo>
                  <a:cubicBezTo>
                    <a:pt x="1253" y="2215"/>
                    <a:pt x="1337" y="2265"/>
                    <a:pt x="1420" y="2315"/>
                  </a:cubicBezTo>
                  <a:cubicBezTo>
                    <a:pt x="1320" y="2348"/>
                    <a:pt x="1220" y="2399"/>
                    <a:pt x="1120" y="2465"/>
                  </a:cubicBezTo>
                  <a:cubicBezTo>
                    <a:pt x="1086" y="2482"/>
                    <a:pt x="1053" y="2499"/>
                    <a:pt x="1036" y="2532"/>
                  </a:cubicBezTo>
                  <a:cubicBezTo>
                    <a:pt x="1003" y="2716"/>
                    <a:pt x="1069" y="2917"/>
                    <a:pt x="1203" y="3033"/>
                  </a:cubicBezTo>
                  <a:cubicBezTo>
                    <a:pt x="1370" y="3117"/>
                    <a:pt x="2373" y="3418"/>
                    <a:pt x="2373" y="3418"/>
                  </a:cubicBezTo>
                  <a:cubicBezTo>
                    <a:pt x="2373" y="3418"/>
                    <a:pt x="3457" y="5029"/>
                    <a:pt x="4463" y="5029"/>
                  </a:cubicBezTo>
                  <a:cubicBezTo>
                    <a:pt x="4501" y="5029"/>
                    <a:pt x="4540" y="5027"/>
                    <a:pt x="4578" y="5022"/>
                  </a:cubicBezTo>
                  <a:cubicBezTo>
                    <a:pt x="5247" y="4922"/>
                    <a:pt x="5230" y="2031"/>
                    <a:pt x="4394" y="1212"/>
                  </a:cubicBezTo>
                  <a:cubicBezTo>
                    <a:pt x="3676" y="494"/>
                    <a:pt x="2089" y="26"/>
                    <a:pt x="1671" y="9"/>
                  </a:cubicBezTo>
                  <a:cubicBezTo>
                    <a:pt x="1600" y="4"/>
                    <a:pt x="1510" y="1"/>
                    <a:pt x="1409"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490;p38">
              <a:extLst>
                <a:ext uri="{FF2B5EF4-FFF2-40B4-BE49-F238E27FC236}">
                  <a16:creationId xmlns:a16="http://schemas.microsoft.com/office/drawing/2014/main" id="{B44C9FAD-FAD4-4450-A42B-651928CAB3BD}"/>
                </a:ext>
              </a:extLst>
            </p:cNvPr>
            <p:cNvSpPr/>
            <p:nvPr/>
          </p:nvSpPr>
          <p:spPr>
            <a:xfrm>
              <a:off x="7336002" y="1427069"/>
              <a:ext cx="81407" cy="23044"/>
            </a:xfrm>
            <a:custGeom>
              <a:avLst/>
              <a:gdLst/>
              <a:ahLst/>
              <a:cxnLst/>
              <a:rect l="l" t="t" r="r" b="b"/>
              <a:pathLst>
                <a:path w="2540" h="719" extrusionOk="0">
                  <a:moveTo>
                    <a:pt x="0" y="0"/>
                  </a:moveTo>
                  <a:cubicBezTo>
                    <a:pt x="0" y="101"/>
                    <a:pt x="50" y="184"/>
                    <a:pt x="117" y="251"/>
                  </a:cubicBezTo>
                  <a:lnTo>
                    <a:pt x="652" y="368"/>
                  </a:lnTo>
                  <a:cubicBezTo>
                    <a:pt x="652" y="368"/>
                    <a:pt x="2272" y="652"/>
                    <a:pt x="2540" y="719"/>
                  </a:cubicBezTo>
                  <a:cubicBezTo>
                    <a:pt x="2306" y="452"/>
                    <a:pt x="1988" y="268"/>
                    <a:pt x="1637" y="201"/>
                  </a:cubicBezTo>
                  <a:cubicBezTo>
                    <a:pt x="1103" y="101"/>
                    <a:pt x="551" y="34"/>
                    <a:pt x="0"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491;p38">
              <a:extLst>
                <a:ext uri="{FF2B5EF4-FFF2-40B4-BE49-F238E27FC236}">
                  <a16:creationId xmlns:a16="http://schemas.microsoft.com/office/drawing/2014/main" id="{50487BB6-7B74-4FA8-BC3D-0340D98D40F9}"/>
                </a:ext>
              </a:extLst>
            </p:cNvPr>
            <p:cNvSpPr/>
            <p:nvPr/>
          </p:nvSpPr>
          <p:spPr>
            <a:xfrm>
              <a:off x="7372924" y="1461876"/>
              <a:ext cx="49325" cy="13942"/>
            </a:xfrm>
            <a:custGeom>
              <a:avLst/>
              <a:gdLst/>
              <a:ahLst/>
              <a:cxnLst/>
              <a:rect l="l" t="t" r="r" b="b"/>
              <a:pathLst>
                <a:path w="1539" h="435" extrusionOk="0">
                  <a:moveTo>
                    <a:pt x="51" y="0"/>
                  </a:moveTo>
                  <a:cubicBezTo>
                    <a:pt x="34" y="84"/>
                    <a:pt x="18" y="184"/>
                    <a:pt x="1" y="268"/>
                  </a:cubicBezTo>
                  <a:cubicBezTo>
                    <a:pt x="502" y="385"/>
                    <a:pt x="1020" y="435"/>
                    <a:pt x="1538" y="435"/>
                  </a:cubicBezTo>
                  <a:lnTo>
                    <a:pt x="51" y="0"/>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492;p38">
              <a:extLst>
                <a:ext uri="{FF2B5EF4-FFF2-40B4-BE49-F238E27FC236}">
                  <a16:creationId xmlns:a16="http://schemas.microsoft.com/office/drawing/2014/main" id="{CFA7241C-7311-4CE3-8218-0B53DDFE0B96}"/>
                </a:ext>
              </a:extLst>
            </p:cNvPr>
            <p:cNvSpPr/>
            <p:nvPr/>
          </p:nvSpPr>
          <p:spPr>
            <a:xfrm>
              <a:off x="7371866" y="1486522"/>
              <a:ext cx="40191" cy="9647"/>
            </a:xfrm>
            <a:custGeom>
              <a:avLst/>
              <a:gdLst/>
              <a:ahLst/>
              <a:cxnLst/>
              <a:rect l="l" t="t" r="r" b="b"/>
              <a:pathLst>
                <a:path w="1254" h="301" extrusionOk="0">
                  <a:moveTo>
                    <a:pt x="301" y="0"/>
                  </a:moveTo>
                  <a:cubicBezTo>
                    <a:pt x="201" y="33"/>
                    <a:pt x="101" y="84"/>
                    <a:pt x="1" y="150"/>
                  </a:cubicBezTo>
                  <a:cubicBezTo>
                    <a:pt x="418" y="217"/>
                    <a:pt x="836" y="267"/>
                    <a:pt x="1254" y="301"/>
                  </a:cubicBezTo>
                  <a:cubicBezTo>
                    <a:pt x="936" y="167"/>
                    <a:pt x="619" y="67"/>
                    <a:pt x="301"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493;p38">
              <a:extLst>
                <a:ext uri="{FF2B5EF4-FFF2-40B4-BE49-F238E27FC236}">
                  <a16:creationId xmlns:a16="http://schemas.microsoft.com/office/drawing/2014/main" id="{5DFB9CFD-D784-4828-A683-5C1900598950}"/>
                </a:ext>
              </a:extLst>
            </p:cNvPr>
            <p:cNvSpPr/>
            <p:nvPr/>
          </p:nvSpPr>
          <p:spPr>
            <a:xfrm>
              <a:off x="7368116" y="1516938"/>
              <a:ext cx="902368" cy="697889"/>
            </a:xfrm>
            <a:custGeom>
              <a:avLst/>
              <a:gdLst/>
              <a:ahLst/>
              <a:cxnLst/>
              <a:rect l="l" t="t" r="r" b="b"/>
              <a:pathLst>
                <a:path w="28155" h="21775" extrusionOk="0">
                  <a:moveTo>
                    <a:pt x="5406" y="1"/>
                  </a:moveTo>
                  <a:cubicBezTo>
                    <a:pt x="5168" y="1"/>
                    <a:pt x="1" y="1825"/>
                    <a:pt x="1" y="1825"/>
                  </a:cubicBezTo>
                  <a:cubicBezTo>
                    <a:pt x="1" y="1825"/>
                    <a:pt x="1772" y="14807"/>
                    <a:pt x="4228" y="20104"/>
                  </a:cubicBezTo>
                  <a:cubicBezTo>
                    <a:pt x="6695" y="21349"/>
                    <a:pt x="10622" y="21774"/>
                    <a:pt x="14405" y="21774"/>
                  </a:cubicBezTo>
                  <a:cubicBezTo>
                    <a:pt x="18794" y="21774"/>
                    <a:pt x="22989" y="21201"/>
                    <a:pt x="24479" y="20672"/>
                  </a:cubicBezTo>
                  <a:cubicBezTo>
                    <a:pt x="27252" y="19686"/>
                    <a:pt x="27987" y="17882"/>
                    <a:pt x="28071" y="17196"/>
                  </a:cubicBezTo>
                  <a:cubicBezTo>
                    <a:pt x="28154" y="16511"/>
                    <a:pt x="28104" y="15024"/>
                    <a:pt x="26851" y="14072"/>
                  </a:cubicBezTo>
                  <a:cubicBezTo>
                    <a:pt x="26120" y="13524"/>
                    <a:pt x="20393" y="13407"/>
                    <a:pt x="15665" y="13407"/>
                  </a:cubicBezTo>
                  <a:cubicBezTo>
                    <a:pt x="12181" y="13407"/>
                    <a:pt x="9240" y="13470"/>
                    <a:pt x="9240" y="13470"/>
                  </a:cubicBezTo>
                  <a:cubicBezTo>
                    <a:pt x="9240" y="13470"/>
                    <a:pt x="5414" y="104"/>
                    <a:pt x="5414" y="3"/>
                  </a:cubicBezTo>
                  <a:cubicBezTo>
                    <a:pt x="5414" y="2"/>
                    <a:pt x="5411" y="1"/>
                    <a:pt x="5406"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494;p38">
              <a:extLst>
                <a:ext uri="{FF2B5EF4-FFF2-40B4-BE49-F238E27FC236}">
                  <a16:creationId xmlns:a16="http://schemas.microsoft.com/office/drawing/2014/main" id="{A3DEF85E-B29D-44A5-8516-B5BA5761C63F}"/>
                </a:ext>
              </a:extLst>
            </p:cNvPr>
            <p:cNvSpPr/>
            <p:nvPr/>
          </p:nvSpPr>
          <p:spPr>
            <a:xfrm>
              <a:off x="5832280" y="2001758"/>
              <a:ext cx="947879" cy="442386"/>
            </a:xfrm>
            <a:custGeom>
              <a:avLst/>
              <a:gdLst/>
              <a:ahLst/>
              <a:cxnLst/>
              <a:rect l="l" t="t" r="r" b="b"/>
              <a:pathLst>
                <a:path w="29575" h="13803" extrusionOk="0">
                  <a:moveTo>
                    <a:pt x="27306" y="1"/>
                  </a:moveTo>
                  <a:cubicBezTo>
                    <a:pt x="26976" y="1"/>
                    <a:pt x="26082" y="566"/>
                    <a:pt x="26082" y="566"/>
                  </a:cubicBezTo>
                  <a:cubicBezTo>
                    <a:pt x="25648" y="399"/>
                    <a:pt x="25197" y="265"/>
                    <a:pt x="24746" y="165"/>
                  </a:cubicBezTo>
                  <a:cubicBezTo>
                    <a:pt x="24742" y="164"/>
                    <a:pt x="24738" y="164"/>
                    <a:pt x="24734" y="164"/>
                  </a:cubicBezTo>
                  <a:cubicBezTo>
                    <a:pt x="24387" y="164"/>
                    <a:pt x="22006" y="1501"/>
                    <a:pt x="22006" y="1501"/>
                  </a:cubicBezTo>
                  <a:cubicBezTo>
                    <a:pt x="22006" y="1501"/>
                    <a:pt x="15907" y="5044"/>
                    <a:pt x="12264" y="8085"/>
                  </a:cubicBezTo>
                  <a:cubicBezTo>
                    <a:pt x="9792" y="5779"/>
                    <a:pt x="6099" y="2387"/>
                    <a:pt x="5063" y="1635"/>
                  </a:cubicBezTo>
                  <a:cubicBezTo>
                    <a:pt x="4452" y="1296"/>
                    <a:pt x="3711" y="1036"/>
                    <a:pt x="3004" y="1036"/>
                  </a:cubicBezTo>
                  <a:cubicBezTo>
                    <a:pt x="2105" y="1036"/>
                    <a:pt x="1260" y="1456"/>
                    <a:pt x="802" y="2671"/>
                  </a:cubicBezTo>
                  <a:cubicBezTo>
                    <a:pt x="0" y="4860"/>
                    <a:pt x="3910" y="9104"/>
                    <a:pt x="7820" y="12212"/>
                  </a:cubicBezTo>
                  <a:cubicBezTo>
                    <a:pt x="9230" y="13332"/>
                    <a:pt x="10580" y="13802"/>
                    <a:pt x="11886" y="13802"/>
                  </a:cubicBezTo>
                  <a:cubicBezTo>
                    <a:pt x="13968" y="13802"/>
                    <a:pt x="15935" y="12605"/>
                    <a:pt x="17845" y="10942"/>
                  </a:cubicBezTo>
                  <a:cubicBezTo>
                    <a:pt x="20452" y="8653"/>
                    <a:pt x="21287" y="7065"/>
                    <a:pt x="23442" y="4359"/>
                  </a:cubicBezTo>
                  <a:cubicBezTo>
                    <a:pt x="23559" y="4375"/>
                    <a:pt x="23660" y="4392"/>
                    <a:pt x="23760" y="4409"/>
                  </a:cubicBezTo>
                  <a:cubicBezTo>
                    <a:pt x="24278" y="4492"/>
                    <a:pt x="25748" y="4676"/>
                    <a:pt x="25748" y="4676"/>
                  </a:cubicBezTo>
                  <a:lnTo>
                    <a:pt x="25631" y="4125"/>
                  </a:lnTo>
                  <a:lnTo>
                    <a:pt x="26600" y="3272"/>
                  </a:lnTo>
                  <a:lnTo>
                    <a:pt x="26734" y="3172"/>
                  </a:lnTo>
                  <a:cubicBezTo>
                    <a:pt x="26734" y="3172"/>
                    <a:pt x="27152" y="3022"/>
                    <a:pt x="27503" y="2888"/>
                  </a:cubicBezTo>
                  <a:cubicBezTo>
                    <a:pt x="27686" y="2821"/>
                    <a:pt x="27870" y="2755"/>
                    <a:pt x="27937" y="2738"/>
                  </a:cubicBezTo>
                  <a:cubicBezTo>
                    <a:pt x="28288" y="2504"/>
                    <a:pt x="28622" y="2237"/>
                    <a:pt x="28889" y="1919"/>
                  </a:cubicBezTo>
                  <a:cubicBezTo>
                    <a:pt x="29240" y="1552"/>
                    <a:pt x="29575" y="1084"/>
                    <a:pt x="29407" y="883"/>
                  </a:cubicBezTo>
                  <a:lnTo>
                    <a:pt x="29424" y="883"/>
                  </a:lnTo>
                  <a:cubicBezTo>
                    <a:pt x="29406" y="861"/>
                    <a:pt x="29377" y="851"/>
                    <a:pt x="29338" y="851"/>
                  </a:cubicBezTo>
                  <a:cubicBezTo>
                    <a:pt x="29025" y="851"/>
                    <a:pt x="28109" y="1516"/>
                    <a:pt x="27737" y="1769"/>
                  </a:cubicBezTo>
                  <a:cubicBezTo>
                    <a:pt x="27620" y="1852"/>
                    <a:pt x="27486" y="1902"/>
                    <a:pt x="27336" y="1953"/>
                  </a:cubicBezTo>
                  <a:cubicBezTo>
                    <a:pt x="27068" y="2036"/>
                    <a:pt x="26801" y="2086"/>
                    <a:pt x="26517" y="2120"/>
                  </a:cubicBezTo>
                  <a:lnTo>
                    <a:pt x="26383" y="1886"/>
                  </a:lnTo>
                  <a:lnTo>
                    <a:pt x="26283" y="1719"/>
                  </a:lnTo>
                  <a:cubicBezTo>
                    <a:pt x="26283" y="1719"/>
                    <a:pt x="27118" y="1234"/>
                    <a:pt x="27302" y="883"/>
                  </a:cubicBezTo>
                  <a:cubicBezTo>
                    <a:pt x="27419" y="666"/>
                    <a:pt x="27570" y="215"/>
                    <a:pt x="27402" y="31"/>
                  </a:cubicBezTo>
                  <a:cubicBezTo>
                    <a:pt x="27382" y="10"/>
                    <a:pt x="27348" y="1"/>
                    <a:pt x="27306"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495;p38">
              <a:extLst>
                <a:ext uri="{FF2B5EF4-FFF2-40B4-BE49-F238E27FC236}">
                  <a16:creationId xmlns:a16="http://schemas.microsoft.com/office/drawing/2014/main" id="{30F4320A-BB9F-40E6-9676-DAA731048AEE}"/>
                </a:ext>
              </a:extLst>
            </p:cNvPr>
            <p:cNvSpPr/>
            <p:nvPr/>
          </p:nvSpPr>
          <p:spPr>
            <a:xfrm>
              <a:off x="6669811" y="2062172"/>
              <a:ext cx="43941" cy="44485"/>
            </a:xfrm>
            <a:custGeom>
              <a:avLst/>
              <a:gdLst/>
              <a:ahLst/>
              <a:cxnLst/>
              <a:rect l="l" t="t" r="r" b="b"/>
              <a:pathLst>
                <a:path w="1371" h="1388" extrusionOk="0">
                  <a:moveTo>
                    <a:pt x="251" y="1"/>
                  </a:moveTo>
                  <a:cubicBezTo>
                    <a:pt x="101" y="68"/>
                    <a:pt x="1" y="134"/>
                    <a:pt x="1" y="134"/>
                  </a:cubicBezTo>
                  <a:lnTo>
                    <a:pt x="485" y="1387"/>
                  </a:lnTo>
                  <a:lnTo>
                    <a:pt x="602" y="1287"/>
                  </a:lnTo>
                  <a:cubicBezTo>
                    <a:pt x="602" y="1287"/>
                    <a:pt x="1020" y="1137"/>
                    <a:pt x="1371" y="1003"/>
                  </a:cubicBezTo>
                  <a:cubicBezTo>
                    <a:pt x="1371" y="686"/>
                    <a:pt x="1321" y="368"/>
                    <a:pt x="1204" y="68"/>
                  </a:cubicBezTo>
                  <a:cubicBezTo>
                    <a:pt x="936" y="151"/>
                    <a:pt x="669" y="201"/>
                    <a:pt x="385" y="235"/>
                  </a:cubicBezTo>
                  <a:lnTo>
                    <a:pt x="251" y="1"/>
                  </a:lnTo>
                  <a:close/>
                </a:path>
              </a:pathLst>
            </a:custGeom>
            <a:solidFill>
              <a:srgbClr val="DE494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496;p38">
              <a:extLst>
                <a:ext uri="{FF2B5EF4-FFF2-40B4-BE49-F238E27FC236}">
                  <a16:creationId xmlns:a16="http://schemas.microsoft.com/office/drawing/2014/main" id="{74171FE1-E13F-4776-A7BD-65845AE28D0E}"/>
                </a:ext>
              </a:extLst>
            </p:cNvPr>
            <p:cNvSpPr/>
            <p:nvPr/>
          </p:nvSpPr>
          <p:spPr>
            <a:xfrm>
              <a:off x="6608756" y="2041051"/>
              <a:ext cx="98586" cy="110925"/>
            </a:xfrm>
            <a:custGeom>
              <a:avLst/>
              <a:gdLst/>
              <a:ahLst/>
              <a:cxnLst/>
              <a:rect l="l" t="t" r="r" b="b"/>
              <a:pathLst>
                <a:path w="3076" h="3461" extrusionOk="0">
                  <a:moveTo>
                    <a:pt x="1688" y="1"/>
                  </a:moveTo>
                  <a:cubicBezTo>
                    <a:pt x="1351" y="1"/>
                    <a:pt x="1120" y="359"/>
                    <a:pt x="1120" y="359"/>
                  </a:cubicBezTo>
                  <a:lnTo>
                    <a:pt x="1120" y="376"/>
                  </a:lnTo>
                  <a:lnTo>
                    <a:pt x="1404" y="626"/>
                  </a:lnTo>
                  <a:cubicBezTo>
                    <a:pt x="1404" y="626"/>
                    <a:pt x="1310" y="614"/>
                    <a:pt x="1190" y="614"/>
                  </a:cubicBezTo>
                  <a:cubicBezTo>
                    <a:pt x="1025" y="614"/>
                    <a:pt x="813" y="637"/>
                    <a:pt x="736" y="743"/>
                  </a:cubicBezTo>
                  <a:cubicBezTo>
                    <a:pt x="602" y="927"/>
                    <a:pt x="803" y="1328"/>
                    <a:pt x="803" y="1328"/>
                  </a:cubicBezTo>
                  <a:cubicBezTo>
                    <a:pt x="669" y="1244"/>
                    <a:pt x="535" y="1194"/>
                    <a:pt x="385" y="1161"/>
                  </a:cubicBezTo>
                  <a:cubicBezTo>
                    <a:pt x="268" y="1161"/>
                    <a:pt x="151" y="1328"/>
                    <a:pt x="84" y="1529"/>
                  </a:cubicBezTo>
                  <a:cubicBezTo>
                    <a:pt x="1" y="1729"/>
                    <a:pt x="1037" y="3350"/>
                    <a:pt x="1037" y="3350"/>
                  </a:cubicBezTo>
                  <a:cubicBezTo>
                    <a:pt x="1037" y="3350"/>
                    <a:pt x="1295" y="3460"/>
                    <a:pt x="1452" y="3460"/>
                  </a:cubicBezTo>
                  <a:cubicBezTo>
                    <a:pt x="1479" y="3460"/>
                    <a:pt x="1502" y="3457"/>
                    <a:pt x="1521" y="3450"/>
                  </a:cubicBezTo>
                  <a:cubicBezTo>
                    <a:pt x="1672" y="3400"/>
                    <a:pt x="1805" y="2899"/>
                    <a:pt x="1805" y="2899"/>
                  </a:cubicBezTo>
                  <a:cubicBezTo>
                    <a:pt x="1872" y="2899"/>
                    <a:pt x="1939" y="2882"/>
                    <a:pt x="2006" y="2865"/>
                  </a:cubicBezTo>
                  <a:cubicBezTo>
                    <a:pt x="2123" y="2848"/>
                    <a:pt x="2223" y="2798"/>
                    <a:pt x="2323" y="2732"/>
                  </a:cubicBezTo>
                  <a:cubicBezTo>
                    <a:pt x="2474" y="2598"/>
                    <a:pt x="2424" y="2214"/>
                    <a:pt x="2424" y="2214"/>
                  </a:cubicBezTo>
                  <a:cubicBezTo>
                    <a:pt x="2424" y="2214"/>
                    <a:pt x="2507" y="2197"/>
                    <a:pt x="2591" y="2147"/>
                  </a:cubicBezTo>
                  <a:cubicBezTo>
                    <a:pt x="2708" y="2113"/>
                    <a:pt x="2808" y="2046"/>
                    <a:pt x="2891" y="1980"/>
                  </a:cubicBezTo>
                  <a:cubicBezTo>
                    <a:pt x="3075" y="1779"/>
                    <a:pt x="2808" y="1228"/>
                    <a:pt x="2657" y="843"/>
                  </a:cubicBezTo>
                  <a:cubicBezTo>
                    <a:pt x="2524" y="442"/>
                    <a:pt x="2223" y="142"/>
                    <a:pt x="1839" y="25"/>
                  </a:cubicBezTo>
                  <a:cubicBezTo>
                    <a:pt x="1787" y="8"/>
                    <a:pt x="1736" y="1"/>
                    <a:pt x="1688"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497;p38">
              <a:extLst>
                <a:ext uri="{FF2B5EF4-FFF2-40B4-BE49-F238E27FC236}">
                  <a16:creationId xmlns:a16="http://schemas.microsoft.com/office/drawing/2014/main" id="{36BA1D8C-7EF5-4E05-9734-820421769F6B}"/>
                </a:ext>
              </a:extLst>
            </p:cNvPr>
            <p:cNvSpPr/>
            <p:nvPr/>
          </p:nvSpPr>
          <p:spPr>
            <a:xfrm>
              <a:off x="5743245" y="1959260"/>
              <a:ext cx="499788" cy="496551"/>
            </a:xfrm>
            <a:custGeom>
              <a:avLst/>
              <a:gdLst/>
              <a:ahLst/>
              <a:cxnLst/>
              <a:rect l="l" t="t" r="r" b="b"/>
              <a:pathLst>
                <a:path w="15594" h="15493" extrusionOk="0">
                  <a:moveTo>
                    <a:pt x="4500" y="0"/>
                  </a:moveTo>
                  <a:cubicBezTo>
                    <a:pt x="2194" y="0"/>
                    <a:pt x="1" y="2033"/>
                    <a:pt x="1776" y="4999"/>
                  </a:cubicBezTo>
                  <a:cubicBezTo>
                    <a:pt x="4082" y="8842"/>
                    <a:pt x="10732" y="15492"/>
                    <a:pt x="10732" y="15492"/>
                  </a:cubicBezTo>
                  <a:lnTo>
                    <a:pt x="15594" y="8458"/>
                  </a:lnTo>
                  <a:lnTo>
                    <a:pt x="6438" y="538"/>
                  </a:lnTo>
                  <a:cubicBezTo>
                    <a:pt x="5845" y="171"/>
                    <a:pt x="5167" y="0"/>
                    <a:pt x="4500"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498;p38">
              <a:extLst>
                <a:ext uri="{FF2B5EF4-FFF2-40B4-BE49-F238E27FC236}">
                  <a16:creationId xmlns:a16="http://schemas.microsoft.com/office/drawing/2014/main" id="{2DBC33DA-751F-4510-A665-7429D33A0EF6}"/>
                </a:ext>
              </a:extLst>
            </p:cNvPr>
            <p:cNvSpPr/>
            <p:nvPr/>
          </p:nvSpPr>
          <p:spPr>
            <a:xfrm>
              <a:off x="6693400" y="1997912"/>
              <a:ext cx="66408" cy="77721"/>
            </a:xfrm>
            <a:custGeom>
              <a:avLst/>
              <a:gdLst/>
              <a:ahLst/>
              <a:cxnLst/>
              <a:rect l="l" t="t" r="r" b="b"/>
              <a:pathLst>
                <a:path w="2072" h="2425" extrusionOk="0">
                  <a:moveTo>
                    <a:pt x="768" y="1"/>
                  </a:moveTo>
                  <a:cubicBezTo>
                    <a:pt x="317" y="1087"/>
                    <a:pt x="267" y="1120"/>
                    <a:pt x="117" y="1688"/>
                  </a:cubicBezTo>
                  <a:cubicBezTo>
                    <a:pt x="1" y="2129"/>
                    <a:pt x="521" y="2425"/>
                    <a:pt x="928" y="2425"/>
                  </a:cubicBezTo>
                  <a:cubicBezTo>
                    <a:pt x="1107" y="2425"/>
                    <a:pt x="1265" y="2367"/>
                    <a:pt x="1336" y="2240"/>
                  </a:cubicBezTo>
                  <a:cubicBezTo>
                    <a:pt x="1470" y="2006"/>
                    <a:pt x="2072" y="535"/>
                    <a:pt x="2072" y="535"/>
                  </a:cubicBezTo>
                  <a:cubicBezTo>
                    <a:pt x="2072" y="535"/>
                    <a:pt x="986" y="101"/>
                    <a:pt x="768"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499;p38">
              <a:extLst>
                <a:ext uri="{FF2B5EF4-FFF2-40B4-BE49-F238E27FC236}">
                  <a16:creationId xmlns:a16="http://schemas.microsoft.com/office/drawing/2014/main" id="{06805498-0DE2-492E-9460-0EDD7D424A2B}"/>
                </a:ext>
              </a:extLst>
            </p:cNvPr>
            <p:cNvSpPr/>
            <p:nvPr/>
          </p:nvSpPr>
          <p:spPr>
            <a:xfrm>
              <a:off x="6706220" y="1988810"/>
              <a:ext cx="61632" cy="32691"/>
            </a:xfrm>
            <a:custGeom>
              <a:avLst/>
              <a:gdLst/>
              <a:ahLst/>
              <a:cxnLst/>
              <a:rect l="l" t="t" r="r" b="b"/>
              <a:pathLst>
                <a:path w="1923" h="1020" extrusionOk="0">
                  <a:moveTo>
                    <a:pt x="168" y="1"/>
                  </a:moveTo>
                  <a:lnTo>
                    <a:pt x="1" y="368"/>
                  </a:lnTo>
                  <a:lnTo>
                    <a:pt x="1755" y="1020"/>
                  </a:lnTo>
                  <a:lnTo>
                    <a:pt x="1922" y="602"/>
                  </a:lnTo>
                  <a:lnTo>
                    <a:pt x="168" y="1"/>
                  </a:ln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500;p38">
              <a:extLst>
                <a:ext uri="{FF2B5EF4-FFF2-40B4-BE49-F238E27FC236}">
                  <a16:creationId xmlns:a16="http://schemas.microsoft.com/office/drawing/2014/main" id="{D098F2B2-4D1C-4F3F-94E5-C1DB99B57261}"/>
                </a:ext>
              </a:extLst>
            </p:cNvPr>
            <p:cNvSpPr/>
            <p:nvPr/>
          </p:nvSpPr>
          <p:spPr>
            <a:xfrm>
              <a:off x="6704072" y="2031116"/>
              <a:ext cx="35928" cy="35800"/>
            </a:xfrm>
            <a:custGeom>
              <a:avLst/>
              <a:gdLst/>
              <a:ahLst/>
              <a:cxnLst/>
              <a:rect l="l" t="t" r="r" b="b"/>
              <a:pathLst>
                <a:path w="1121" h="1117" extrusionOk="0">
                  <a:moveTo>
                    <a:pt x="268" y="1"/>
                  </a:moveTo>
                  <a:cubicBezTo>
                    <a:pt x="268" y="1"/>
                    <a:pt x="1" y="485"/>
                    <a:pt x="51" y="803"/>
                  </a:cubicBezTo>
                  <a:cubicBezTo>
                    <a:pt x="74" y="1025"/>
                    <a:pt x="312" y="1116"/>
                    <a:pt x="515" y="1116"/>
                  </a:cubicBezTo>
                  <a:cubicBezTo>
                    <a:pt x="601" y="1116"/>
                    <a:pt x="681" y="1100"/>
                    <a:pt x="736" y="1070"/>
                  </a:cubicBezTo>
                  <a:cubicBezTo>
                    <a:pt x="920" y="986"/>
                    <a:pt x="1120" y="251"/>
                    <a:pt x="1120" y="251"/>
                  </a:cubicBezTo>
                  <a:lnTo>
                    <a:pt x="268" y="1"/>
                  </a:lnTo>
                  <a:close/>
                </a:path>
              </a:pathLst>
            </a:custGeom>
            <a:solidFill>
              <a:srgbClr val="F3E0A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501;p38">
              <a:extLst>
                <a:ext uri="{FF2B5EF4-FFF2-40B4-BE49-F238E27FC236}">
                  <a16:creationId xmlns:a16="http://schemas.microsoft.com/office/drawing/2014/main" id="{38FE22F8-9B46-4E46-ADAB-D18DEC095FA8}"/>
                </a:ext>
              </a:extLst>
            </p:cNvPr>
            <p:cNvSpPr/>
            <p:nvPr/>
          </p:nvSpPr>
          <p:spPr>
            <a:xfrm>
              <a:off x="5872984" y="4672773"/>
              <a:ext cx="508217" cy="193903"/>
            </a:xfrm>
            <a:custGeom>
              <a:avLst/>
              <a:gdLst/>
              <a:ahLst/>
              <a:cxnLst/>
              <a:rect l="l" t="t" r="r" b="b"/>
              <a:pathLst>
                <a:path w="15857" h="6050" extrusionOk="0">
                  <a:moveTo>
                    <a:pt x="6283" y="1"/>
                  </a:moveTo>
                  <a:lnTo>
                    <a:pt x="0" y="435"/>
                  </a:lnTo>
                  <a:lnTo>
                    <a:pt x="117" y="3326"/>
                  </a:lnTo>
                  <a:lnTo>
                    <a:pt x="234" y="6049"/>
                  </a:lnTo>
                  <a:lnTo>
                    <a:pt x="15857" y="6049"/>
                  </a:lnTo>
                  <a:cubicBezTo>
                    <a:pt x="15857" y="6049"/>
                    <a:pt x="14954" y="4261"/>
                    <a:pt x="12415" y="3727"/>
                  </a:cubicBezTo>
                  <a:cubicBezTo>
                    <a:pt x="11329" y="3526"/>
                    <a:pt x="10276" y="3209"/>
                    <a:pt x="9240" y="2791"/>
                  </a:cubicBezTo>
                  <a:cubicBezTo>
                    <a:pt x="6216" y="1521"/>
                    <a:pt x="6283" y="1"/>
                    <a:pt x="6283"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502;p38">
              <a:extLst>
                <a:ext uri="{FF2B5EF4-FFF2-40B4-BE49-F238E27FC236}">
                  <a16:creationId xmlns:a16="http://schemas.microsoft.com/office/drawing/2014/main" id="{310D269E-1B5B-4D6E-ABC6-B2F8DA556AAF}"/>
                </a:ext>
              </a:extLst>
            </p:cNvPr>
            <p:cNvSpPr/>
            <p:nvPr/>
          </p:nvSpPr>
          <p:spPr>
            <a:xfrm>
              <a:off x="5876734" y="4762224"/>
              <a:ext cx="504467" cy="104451"/>
            </a:xfrm>
            <a:custGeom>
              <a:avLst/>
              <a:gdLst/>
              <a:ahLst/>
              <a:cxnLst/>
              <a:rect l="l" t="t" r="r" b="b"/>
              <a:pathLst>
                <a:path w="15740" h="3259" extrusionOk="0">
                  <a:moveTo>
                    <a:pt x="9123" y="0"/>
                  </a:moveTo>
                  <a:cubicBezTo>
                    <a:pt x="8438" y="618"/>
                    <a:pt x="7736" y="1387"/>
                    <a:pt x="7352" y="2155"/>
                  </a:cubicBezTo>
                  <a:cubicBezTo>
                    <a:pt x="3643" y="1838"/>
                    <a:pt x="1437" y="936"/>
                    <a:pt x="0" y="535"/>
                  </a:cubicBezTo>
                  <a:lnTo>
                    <a:pt x="0" y="535"/>
                  </a:lnTo>
                  <a:lnTo>
                    <a:pt x="117" y="3258"/>
                  </a:lnTo>
                  <a:lnTo>
                    <a:pt x="15740" y="3258"/>
                  </a:lnTo>
                  <a:cubicBezTo>
                    <a:pt x="15740" y="3258"/>
                    <a:pt x="14837" y="1470"/>
                    <a:pt x="12298" y="936"/>
                  </a:cubicBezTo>
                  <a:cubicBezTo>
                    <a:pt x="11212" y="735"/>
                    <a:pt x="10159" y="418"/>
                    <a:pt x="9123"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503;p38">
              <a:extLst>
                <a:ext uri="{FF2B5EF4-FFF2-40B4-BE49-F238E27FC236}">
                  <a16:creationId xmlns:a16="http://schemas.microsoft.com/office/drawing/2014/main" id="{01ABE534-B240-4AF5-B8C5-FBA3EECC640F}"/>
                </a:ext>
              </a:extLst>
            </p:cNvPr>
            <p:cNvSpPr/>
            <p:nvPr/>
          </p:nvSpPr>
          <p:spPr>
            <a:xfrm>
              <a:off x="5678056" y="2978418"/>
              <a:ext cx="459501" cy="1762397"/>
            </a:xfrm>
            <a:custGeom>
              <a:avLst/>
              <a:gdLst/>
              <a:ahLst/>
              <a:cxnLst/>
              <a:rect l="l" t="t" r="r" b="b"/>
              <a:pathLst>
                <a:path w="14337" h="54989" extrusionOk="0">
                  <a:moveTo>
                    <a:pt x="12264" y="1"/>
                  </a:moveTo>
                  <a:lnTo>
                    <a:pt x="0" y="870"/>
                  </a:lnTo>
                  <a:cubicBezTo>
                    <a:pt x="0" y="870"/>
                    <a:pt x="251" y="2841"/>
                    <a:pt x="619" y="5749"/>
                  </a:cubicBezTo>
                  <a:cubicBezTo>
                    <a:pt x="769" y="6918"/>
                    <a:pt x="936" y="8238"/>
                    <a:pt x="1120" y="9642"/>
                  </a:cubicBezTo>
                  <a:cubicBezTo>
                    <a:pt x="2072" y="17060"/>
                    <a:pt x="3309" y="26768"/>
                    <a:pt x="3543" y="28623"/>
                  </a:cubicBezTo>
                  <a:cubicBezTo>
                    <a:pt x="3543" y="33552"/>
                    <a:pt x="4461" y="54989"/>
                    <a:pt x="4461" y="54989"/>
                  </a:cubicBezTo>
                  <a:lnTo>
                    <a:pt x="13718" y="52984"/>
                  </a:lnTo>
                  <a:cubicBezTo>
                    <a:pt x="13718" y="52984"/>
                    <a:pt x="14336" y="33101"/>
                    <a:pt x="14186" y="27236"/>
                  </a:cubicBezTo>
                  <a:cubicBezTo>
                    <a:pt x="14119" y="25181"/>
                    <a:pt x="13467" y="15941"/>
                    <a:pt x="12933" y="8790"/>
                  </a:cubicBezTo>
                  <a:cubicBezTo>
                    <a:pt x="12849" y="7720"/>
                    <a:pt x="12766" y="6701"/>
                    <a:pt x="12699" y="5749"/>
                  </a:cubicBezTo>
                  <a:cubicBezTo>
                    <a:pt x="12448" y="2390"/>
                    <a:pt x="12264" y="1"/>
                    <a:pt x="12264" y="1"/>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504;p38">
              <a:extLst>
                <a:ext uri="{FF2B5EF4-FFF2-40B4-BE49-F238E27FC236}">
                  <a16:creationId xmlns:a16="http://schemas.microsoft.com/office/drawing/2014/main" id="{F7EA4860-E01F-416C-B4AF-E60747C37DE6}"/>
                </a:ext>
              </a:extLst>
            </p:cNvPr>
            <p:cNvSpPr/>
            <p:nvPr/>
          </p:nvSpPr>
          <p:spPr>
            <a:xfrm>
              <a:off x="5678056" y="2978418"/>
              <a:ext cx="414503" cy="309026"/>
            </a:xfrm>
            <a:custGeom>
              <a:avLst/>
              <a:gdLst/>
              <a:ahLst/>
              <a:cxnLst/>
              <a:rect l="l" t="t" r="r" b="b"/>
              <a:pathLst>
                <a:path w="12933" h="9642" extrusionOk="0">
                  <a:moveTo>
                    <a:pt x="12264" y="1"/>
                  </a:moveTo>
                  <a:lnTo>
                    <a:pt x="0" y="870"/>
                  </a:lnTo>
                  <a:cubicBezTo>
                    <a:pt x="0" y="870"/>
                    <a:pt x="251" y="2841"/>
                    <a:pt x="619" y="5749"/>
                  </a:cubicBezTo>
                  <a:cubicBezTo>
                    <a:pt x="769" y="6918"/>
                    <a:pt x="936" y="8238"/>
                    <a:pt x="1120" y="9642"/>
                  </a:cubicBezTo>
                  <a:lnTo>
                    <a:pt x="12933" y="8790"/>
                  </a:lnTo>
                  <a:cubicBezTo>
                    <a:pt x="12849" y="7720"/>
                    <a:pt x="12766" y="6701"/>
                    <a:pt x="12699" y="5749"/>
                  </a:cubicBezTo>
                  <a:cubicBezTo>
                    <a:pt x="12448" y="2390"/>
                    <a:pt x="12264" y="1"/>
                    <a:pt x="12264"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505;p38">
              <a:extLst>
                <a:ext uri="{FF2B5EF4-FFF2-40B4-BE49-F238E27FC236}">
                  <a16:creationId xmlns:a16="http://schemas.microsoft.com/office/drawing/2014/main" id="{00880369-3AD1-4C1A-93F9-2FA496D7AD68}"/>
                </a:ext>
              </a:extLst>
            </p:cNvPr>
            <p:cNvSpPr/>
            <p:nvPr/>
          </p:nvSpPr>
          <p:spPr>
            <a:xfrm>
              <a:off x="5382971" y="4672773"/>
              <a:ext cx="500749" cy="193903"/>
            </a:xfrm>
            <a:custGeom>
              <a:avLst/>
              <a:gdLst/>
              <a:ahLst/>
              <a:cxnLst/>
              <a:rect l="l" t="t" r="r" b="b"/>
              <a:pathLst>
                <a:path w="15624" h="6050" extrusionOk="0">
                  <a:moveTo>
                    <a:pt x="6534" y="1"/>
                  </a:moveTo>
                  <a:lnTo>
                    <a:pt x="218" y="435"/>
                  </a:lnTo>
                  <a:lnTo>
                    <a:pt x="101" y="3326"/>
                  </a:lnTo>
                  <a:lnTo>
                    <a:pt x="1" y="6049"/>
                  </a:lnTo>
                  <a:lnTo>
                    <a:pt x="15623" y="6049"/>
                  </a:lnTo>
                  <a:cubicBezTo>
                    <a:pt x="15623" y="6049"/>
                    <a:pt x="14871" y="4261"/>
                    <a:pt x="12365" y="3727"/>
                  </a:cubicBezTo>
                  <a:cubicBezTo>
                    <a:pt x="11296" y="3526"/>
                    <a:pt x="10260" y="3209"/>
                    <a:pt x="9274" y="2791"/>
                  </a:cubicBezTo>
                  <a:cubicBezTo>
                    <a:pt x="6333" y="1521"/>
                    <a:pt x="6534" y="1"/>
                    <a:pt x="6534"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506;p38">
              <a:extLst>
                <a:ext uri="{FF2B5EF4-FFF2-40B4-BE49-F238E27FC236}">
                  <a16:creationId xmlns:a16="http://schemas.microsoft.com/office/drawing/2014/main" id="{F6202061-A677-4D6F-B9F8-FDB6B37D9210}"/>
                </a:ext>
              </a:extLst>
            </p:cNvPr>
            <p:cNvSpPr/>
            <p:nvPr/>
          </p:nvSpPr>
          <p:spPr>
            <a:xfrm>
              <a:off x="5382971" y="4762224"/>
              <a:ext cx="500749" cy="104451"/>
            </a:xfrm>
            <a:custGeom>
              <a:avLst/>
              <a:gdLst/>
              <a:ahLst/>
              <a:cxnLst/>
              <a:rect l="l" t="t" r="r" b="b"/>
              <a:pathLst>
                <a:path w="15624" h="3259" extrusionOk="0">
                  <a:moveTo>
                    <a:pt x="9274" y="0"/>
                  </a:moveTo>
                  <a:cubicBezTo>
                    <a:pt x="8539" y="618"/>
                    <a:pt x="7754" y="1387"/>
                    <a:pt x="7319" y="2155"/>
                  </a:cubicBezTo>
                  <a:cubicBezTo>
                    <a:pt x="3627" y="1838"/>
                    <a:pt x="1505" y="936"/>
                    <a:pt x="101" y="535"/>
                  </a:cubicBezTo>
                  <a:lnTo>
                    <a:pt x="1" y="3258"/>
                  </a:lnTo>
                  <a:lnTo>
                    <a:pt x="15623" y="3258"/>
                  </a:lnTo>
                  <a:cubicBezTo>
                    <a:pt x="15623" y="3258"/>
                    <a:pt x="14871" y="1470"/>
                    <a:pt x="12365" y="936"/>
                  </a:cubicBezTo>
                  <a:cubicBezTo>
                    <a:pt x="11296" y="735"/>
                    <a:pt x="10260" y="418"/>
                    <a:pt x="9274"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507;p38">
              <a:extLst>
                <a:ext uri="{FF2B5EF4-FFF2-40B4-BE49-F238E27FC236}">
                  <a16:creationId xmlns:a16="http://schemas.microsoft.com/office/drawing/2014/main" id="{6A7117E0-AE07-4714-9C00-6A13948BAE9C}"/>
                </a:ext>
              </a:extLst>
            </p:cNvPr>
            <p:cNvSpPr/>
            <p:nvPr/>
          </p:nvSpPr>
          <p:spPr>
            <a:xfrm>
              <a:off x="5327300" y="2978418"/>
              <a:ext cx="395241" cy="1762397"/>
            </a:xfrm>
            <a:custGeom>
              <a:avLst/>
              <a:gdLst/>
              <a:ahLst/>
              <a:cxnLst/>
              <a:rect l="l" t="t" r="r" b="b"/>
              <a:pathLst>
                <a:path w="12332" h="54989" extrusionOk="0">
                  <a:moveTo>
                    <a:pt x="12331" y="1"/>
                  </a:moveTo>
                  <a:lnTo>
                    <a:pt x="0" y="870"/>
                  </a:lnTo>
                  <a:cubicBezTo>
                    <a:pt x="0" y="870"/>
                    <a:pt x="100" y="2841"/>
                    <a:pt x="234" y="5749"/>
                  </a:cubicBezTo>
                  <a:cubicBezTo>
                    <a:pt x="301" y="6918"/>
                    <a:pt x="368" y="8238"/>
                    <a:pt x="435" y="9642"/>
                  </a:cubicBezTo>
                  <a:cubicBezTo>
                    <a:pt x="802" y="17060"/>
                    <a:pt x="1270" y="26768"/>
                    <a:pt x="1354" y="28623"/>
                  </a:cubicBezTo>
                  <a:cubicBezTo>
                    <a:pt x="969" y="33552"/>
                    <a:pt x="201" y="54989"/>
                    <a:pt x="201" y="54989"/>
                  </a:cubicBezTo>
                  <a:lnTo>
                    <a:pt x="9608" y="52984"/>
                  </a:lnTo>
                  <a:cubicBezTo>
                    <a:pt x="9608" y="52984"/>
                    <a:pt x="11796" y="33101"/>
                    <a:pt x="12097" y="27236"/>
                  </a:cubicBezTo>
                  <a:cubicBezTo>
                    <a:pt x="12214" y="25181"/>
                    <a:pt x="12264" y="15941"/>
                    <a:pt x="12298" y="8790"/>
                  </a:cubicBezTo>
                  <a:cubicBezTo>
                    <a:pt x="12314" y="7720"/>
                    <a:pt x="12314" y="6701"/>
                    <a:pt x="12314" y="5749"/>
                  </a:cubicBezTo>
                  <a:cubicBezTo>
                    <a:pt x="12331" y="2390"/>
                    <a:pt x="12331" y="1"/>
                    <a:pt x="12331" y="1"/>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508;p38">
              <a:extLst>
                <a:ext uri="{FF2B5EF4-FFF2-40B4-BE49-F238E27FC236}">
                  <a16:creationId xmlns:a16="http://schemas.microsoft.com/office/drawing/2014/main" id="{92B0B69A-E33D-4798-BD62-A503454E0EB3}"/>
                </a:ext>
              </a:extLst>
            </p:cNvPr>
            <p:cNvSpPr/>
            <p:nvPr/>
          </p:nvSpPr>
          <p:spPr>
            <a:xfrm>
              <a:off x="5327300" y="2978418"/>
              <a:ext cx="395241" cy="309026"/>
            </a:xfrm>
            <a:custGeom>
              <a:avLst/>
              <a:gdLst/>
              <a:ahLst/>
              <a:cxnLst/>
              <a:rect l="l" t="t" r="r" b="b"/>
              <a:pathLst>
                <a:path w="12332" h="9642" extrusionOk="0">
                  <a:moveTo>
                    <a:pt x="12331" y="1"/>
                  </a:moveTo>
                  <a:lnTo>
                    <a:pt x="0" y="870"/>
                  </a:lnTo>
                  <a:cubicBezTo>
                    <a:pt x="0" y="870"/>
                    <a:pt x="100" y="2841"/>
                    <a:pt x="234" y="5749"/>
                  </a:cubicBezTo>
                  <a:cubicBezTo>
                    <a:pt x="301" y="6918"/>
                    <a:pt x="368" y="8238"/>
                    <a:pt x="435" y="9642"/>
                  </a:cubicBezTo>
                  <a:lnTo>
                    <a:pt x="12298" y="8790"/>
                  </a:lnTo>
                  <a:cubicBezTo>
                    <a:pt x="12314" y="7720"/>
                    <a:pt x="12314" y="6701"/>
                    <a:pt x="12314" y="5749"/>
                  </a:cubicBezTo>
                  <a:cubicBezTo>
                    <a:pt x="12331" y="2390"/>
                    <a:pt x="12331" y="1"/>
                    <a:pt x="12331" y="1"/>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509;p38">
              <a:extLst>
                <a:ext uri="{FF2B5EF4-FFF2-40B4-BE49-F238E27FC236}">
                  <a16:creationId xmlns:a16="http://schemas.microsoft.com/office/drawing/2014/main" id="{BD6344EE-1DA6-4E70-8270-9A6B4F7752F6}"/>
                </a:ext>
              </a:extLst>
            </p:cNvPr>
            <p:cNvSpPr/>
            <p:nvPr/>
          </p:nvSpPr>
          <p:spPr>
            <a:xfrm>
              <a:off x="5278552" y="1926697"/>
              <a:ext cx="829005" cy="1100501"/>
            </a:xfrm>
            <a:custGeom>
              <a:avLst/>
              <a:gdLst/>
              <a:ahLst/>
              <a:cxnLst/>
              <a:rect l="l" t="t" r="r" b="b"/>
              <a:pathLst>
                <a:path w="25866" h="34337" extrusionOk="0">
                  <a:moveTo>
                    <a:pt x="8739" y="0"/>
                  </a:moveTo>
                  <a:cubicBezTo>
                    <a:pt x="8422" y="84"/>
                    <a:pt x="8088" y="134"/>
                    <a:pt x="7737" y="201"/>
                  </a:cubicBezTo>
                  <a:cubicBezTo>
                    <a:pt x="5364" y="585"/>
                    <a:pt x="2657" y="685"/>
                    <a:pt x="1220" y="3125"/>
                  </a:cubicBezTo>
                  <a:cubicBezTo>
                    <a:pt x="1" y="5197"/>
                    <a:pt x="1053" y="11262"/>
                    <a:pt x="2139" y="16391"/>
                  </a:cubicBezTo>
                  <a:cubicBezTo>
                    <a:pt x="2741" y="19249"/>
                    <a:pt x="2741" y="22223"/>
                    <a:pt x="2173" y="25097"/>
                  </a:cubicBezTo>
                  <a:cubicBezTo>
                    <a:pt x="1371" y="29090"/>
                    <a:pt x="569" y="34336"/>
                    <a:pt x="569" y="34336"/>
                  </a:cubicBezTo>
                  <a:lnTo>
                    <a:pt x="25866" y="34336"/>
                  </a:lnTo>
                  <a:cubicBezTo>
                    <a:pt x="24729" y="29123"/>
                    <a:pt x="21204" y="18848"/>
                    <a:pt x="21187" y="18764"/>
                  </a:cubicBezTo>
                  <a:cubicBezTo>
                    <a:pt x="21187" y="18764"/>
                    <a:pt x="21872" y="2674"/>
                    <a:pt x="20937" y="1554"/>
                  </a:cubicBezTo>
                  <a:cubicBezTo>
                    <a:pt x="20352" y="886"/>
                    <a:pt x="18998" y="502"/>
                    <a:pt x="18029" y="301"/>
                  </a:cubicBezTo>
                  <a:cubicBezTo>
                    <a:pt x="17411" y="184"/>
                    <a:pt x="16943" y="134"/>
                    <a:pt x="16943" y="134"/>
                  </a:cubicBezTo>
                  <a:cubicBezTo>
                    <a:pt x="16776" y="134"/>
                    <a:pt x="11363" y="0"/>
                    <a:pt x="8739"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510;p38">
              <a:extLst>
                <a:ext uri="{FF2B5EF4-FFF2-40B4-BE49-F238E27FC236}">
                  <a16:creationId xmlns:a16="http://schemas.microsoft.com/office/drawing/2014/main" id="{54B9057A-2F91-456C-9280-07BA34270458}"/>
                </a:ext>
              </a:extLst>
            </p:cNvPr>
            <p:cNvSpPr/>
            <p:nvPr/>
          </p:nvSpPr>
          <p:spPr>
            <a:xfrm>
              <a:off x="5526491" y="1926697"/>
              <a:ext cx="329923" cy="234574"/>
            </a:xfrm>
            <a:custGeom>
              <a:avLst/>
              <a:gdLst/>
              <a:ahLst/>
              <a:cxnLst/>
              <a:rect l="l" t="t" r="r" b="b"/>
              <a:pathLst>
                <a:path w="10294" h="7319" extrusionOk="0">
                  <a:moveTo>
                    <a:pt x="1003" y="0"/>
                  </a:moveTo>
                  <a:cubicBezTo>
                    <a:pt x="686" y="84"/>
                    <a:pt x="352" y="134"/>
                    <a:pt x="1" y="201"/>
                  </a:cubicBezTo>
                  <a:cubicBezTo>
                    <a:pt x="1388" y="3041"/>
                    <a:pt x="5080" y="7085"/>
                    <a:pt x="7169" y="7319"/>
                  </a:cubicBezTo>
                  <a:cubicBezTo>
                    <a:pt x="8439" y="6767"/>
                    <a:pt x="9725" y="2473"/>
                    <a:pt x="10293" y="301"/>
                  </a:cubicBezTo>
                  <a:cubicBezTo>
                    <a:pt x="9675" y="184"/>
                    <a:pt x="9207" y="134"/>
                    <a:pt x="9207" y="134"/>
                  </a:cubicBezTo>
                  <a:cubicBezTo>
                    <a:pt x="9040" y="134"/>
                    <a:pt x="3627" y="0"/>
                    <a:pt x="1003"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511;p38">
              <a:extLst>
                <a:ext uri="{FF2B5EF4-FFF2-40B4-BE49-F238E27FC236}">
                  <a16:creationId xmlns:a16="http://schemas.microsoft.com/office/drawing/2014/main" id="{F1DD493E-4BEF-4816-ABCD-1D908789ADE4}"/>
                </a:ext>
              </a:extLst>
            </p:cNvPr>
            <p:cNvSpPr/>
            <p:nvPr/>
          </p:nvSpPr>
          <p:spPr>
            <a:xfrm>
              <a:off x="6086180" y="1928780"/>
              <a:ext cx="49998" cy="160891"/>
            </a:xfrm>
            <a:custGeom>
              <a:avLst/>
              <a:gdLst/>
              <a:ahLst/>
              <a:cxnLst/>
              <a:rect l="l" t="t" r="r" b="b"/>
              <a:pathLst>
                <a:path w="1560" h="5020" extrusionOk="0">
                  <a:moveTo>
                    <a:pt x="716" y="1"/>
                  </a:moveTo>
                  <a:cubicBezTo>
                    <a:pt x="704" y="1"/>
                    <a:pt x="693" y="1"/>
                    <a:pt x="683" y="2"/>
                  </a:cubicBezTo>
                  <a:cubicBezTo>
                    <a:pt x="516" y="2"/>
                    <a:pt x="733" y="1189"/>
                    <a:pt x="683" y="1289"/>
                  </a:cubicBezTo>
                  <a:cubicBezTo>
                    <a:pt x="616" y="1372"/>
                    <a:pt x="132" y="2224"/>
                    <a:pt x="65" y="2542"/>
                  </a:cubicBezTo>
                  <a:cubicBezTo>
                    <a:pt x="1" y="2864"/>
                    <a:pt x="1134" y="4867"/>
                    <a:pt x="1214" y="5007"/>
                  </a:cubicBezTo>
                  <a:lnTo>
                    <a:pt x="1214" y="5007"/>
                  </a:lnTo>
                  <a:cubicBezTo>
                    <a:pt x="1214" y="4807"/>
                    <a:pt x="1560" y="2204"/>
                    <a:pt x="1418" y="1105"/>
                  </a:cubicBezTo>
                  <a:cubicBezTo>
                    <a:pt x="1308" y="146"/>
                    <a:pt x="903" y="1"/>
                    <a:pt x="716" y="1"/>
                  </a:cubicBezTo>
                  <a:close/>
                  <a:moveTo>
                    <a:pt x="1214" y="5007"/>
                  </a:moveTo>
                  <a:lnTo>
                    <a:pt x="1214" y="5007"/>
                  </a:lnTo>
                  <a:cubicBezTo>
                    <a:pt x="1214" y="5015"/>
                    <a:pt x="1214" y="5019"/>
                    <a:pt x="1215" y="5019"/>
                  </a:cubicBezTo>
                  <a:cubicBezTo>
                    <a:pt x="1216" y="5019"/>
                    <a:pt x="1217" y="5018"/>
                    <a:pt x="1218" y="5015"/>
                  </a:cubicBezTo>
                  <a:cubicBezTo>
                    <a:pt x="1218" y="5015"/>
                    <a:pt x="1216" y="5012"/>
                    <a:pt x="1214" y="5007"/>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512;p38">
              <a:extLst>
                <a:ext uri="{FF2B5EF4-FFF2-40B4-BE49-F238E27FC236}">
                  <a16:creationId xmlns:a16="http://schemas.microsoft.com/office/drawing/2014/main" id="{83776698-D33E-4B6A-B6BE-339AC93E2793}"/>
                </a:ext>
              </a:extLst>
            </p:cNvPr>
            <p:cNvSpPr/>
            <p:nvPr/>
          </p:nvSpPr>
          <p:spPr>
            <a:xfrm>
              <a:off x="6109128" y="1874648"/>
              <a:ext cx="64837" cy="181147"/>
            </a:xfrm>
            <a:custGeom>
              <a:avLst/>
              <a:gdLst/>
              <a:ahLst/>
              <a:cxnLst/>
              <a:rect l="l" t="t" r="r" b="b"/>
              <a:pathLst>
                <a:path w="2023" h="5652" extrusionOk="0">
                  <a:moveTo>
                    <a:pt x="1720" y="1"/>
                  </a:moveTo>
                  <a:cubicBezTo>
                    <a:pt x="1390" y="1"/>
                    <a:pt x="455" y="1769"/>
                    <a:pt x="235" y="2510"/>
                  </a:cubicBezTo>
                  <a:cubicBezTo>
                    <a:pt x="1" y="3312"/>
                    <a:pt x="485" y="5651"/>
                    <a:pt x="485" y="5651"/>
                  </a:cubicBezTo>
                  <a:lnTo>
                    <a:pt x="1321" y="4966"/>
                  </a:lnTo>
                  <a:cubicBezTo>
                    <a:pt x="1321" y="4966"/>
                    <a:pt x="1304" y="3964"/>
                    <a:pt x="1204" y="3095"/>
                  </a:cubicBezTo>
                  <a:cubicBezTo>
                    <a:pt x="1237" y="2660"/>
                    <a:pt x="1839" y="1424"/>
                    <a:pt x="1889" y="906"/>
                  </a:cubicBezTo>
                  <a:cubicBezTo>
                    <a:pt x="1939" y="388"/>
                    <a:pt x="2022" y="254"/>
                    <a:pt x="1772" y="20"/>
                  </a:cubicBezTo>
                  <a:cubicBezTo>
                    <a:pt x="1757" y="7"/>
                    <a:pt x="1739" y="1"/>
                    <a:pt x="1720"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513;p38">
              <a:extLst>
                <a:ext uri="{FF2B5EF4-FFF2-40B4-BE49-F238E27FC236}">
                  <a16:creationId xmlns:a16="http://schemas.microsoft.com/office/drawing/2014/main" id="{0DDFD20D-B059-4C15-AEC9-83DD15A2E2D9}"/>
                </a:ext>
              </a:extLst>
            </p:cNvPr>
            <p:cNvSpPr/>
            <p:nvPr/>
          </p:nvSpPr>
          <p:spPr>
            <a:xfrm>
              <a:off x="6138037" y="1851187"/>
              <a:ext cx="46633" cy="158551"/>
            </a:xfrm>
            <a:custGeom>
              <a:avLst/>
              <a:gdLst/>
              <a:ahLst/>
              <a:cxnLst/>
              <a:rect l="l" t="t" r="r" b="b"/>
              <a:pathLst>
                <a:path w="1455" h="4947" extrusionOk="0">
                  <a:moveTo>
                    <a:pt x="1304" y="1"/>
                  </a:moveTo>
                  <a:lnTo>
                    <a:pt x="1" y="151"/>
                  </a:lnTo>
                  <a:lnTo>
                    <a:pt x="201" y="4946"/>
                  </a:lnTo>
                  <a:lnTo>
                    <a:pt x="1455" y="4779"/>
                  </a:lnTo>
                  <a:cubicBezTo>
                    <a:pt x="1455" y="4395"/>
                    <a:pt x="1354" y="168"/>
                    <a:pt x="1304"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514;p38">
              <a:extLst>
                <a:ext uri="{FF2B5EF4-FFF2-40B4-BE49-F238E27FC236}">
                  <a16:creationId xmlns:a16="http://schemas.microsoft.com/office/drawing/2014/main" id="{9758319D-E1B9-4482-B961-48872EE81043}"/>
                </a:ext>
              </a:extLst>
            </p:cNvPr>
            <p:cNvSpPr/>
            <p:nvPr/>
          </p:nvSpPr>
          <p:spPr>
            <a:xfrm>
              <a:off x="6086629" y="1940799"/>
              <a:ext cx="159096" cy="211370"/>
            </a:xfrm>
            <a:custGeom>
              <a:avLst/>
              <a:gdLst/>
              <a:ahLst/>
              <a:cxnLst/>
              <a:rect l="l" t="t" r="r" b="b"/>
              <a:pathLst>
                <a:path w="4964" h="6595" extrusionOk="0">
                  <a:moveTo>
                    <a:pt x="3032" y="0"/>
                  </a:moveTo>
                  <a:cubicBezTo>
                    <a:pt x="2348" y="0"/>
                    <a:pt x="1545" y="958"/>
                    <a:pt x="1271" y="1415"/>
                  </a:cubicBezTo>
                  <a:cubicBezTo>
                    <a:pt x="1104" y="1666"/>
                    <a:pt x="1020" y="1966"/>
                    <a:pt x="1020" y="2267"/>
                  </a:cubicBezTo>
                  <a:cubicBezTo>
                    <a:pt x="1037" y="3203"/>
                    <a:pt x="686" y="4105"/>
                    <a:pt x="51" y="4807"/>
                  </a:cubicBezTo>
                  <a:lnTo>
                    <a:pt x="1" y="4857"/>
                  </a:lnTo>
                  <a:lnTo>
                    <a:pt x="1204" y="6595"/>
                  </a:lnTo>
                  <a:cubicBezTo>
                    <a:pt x="1889" y="6311"/>
                    <a:pt x="2524" y="5910"/>
                    <a:pt x="3042" y="5375"/>
                  </a:cubicBezTo>
                  <a:cubicBezTo>
                    <a:pt x="3710" y="4657"/>
                    <a:pt x="4278" y="3637"/>
                    <a:pt x="4228" y="3203"/>
                  </a:cubicBezTo>
                  <a:cubicBezTo>
                    <a:pt x="4429" y="3119"/>
                    <a:pt x="4612" y="3002"/>
                    <a:pt x="4780" y="2869"/>
                  </a:cubicBezTo>
                  <a:cubicBezTo>
                    <a:pt x="4963" y="2702"/>
                    <a:pt x="4930" y="1649"/>
                    <a:pt x="4880" y="1432"/>
                  </a:cubicBezTo>
                  <a:cubicBezTo>
                    <a:pt x="4863" y="1332"/>
                    <a:pt x="4729" y="1231"/>
                    <a:pt x="4579" y="1131"/>
                  </a:cubicBezTo>
                  <a:cubicBezTo>
                    <a:pt x="4445" y="1047"/>
                    <a:pt x="4295" y="964"/>
                    <a:pt x="4145" y="897"/>
                  </a:cubicBezTo>
                  <a:cubicBezTo>
                    <a:pt x="4211" y="780"/>
                    <a:pt x="4195" y="646"/>
                    <a:pt x="4095" y="546"/>
                  </a:cubicBezTo>
                  <a:cubicBezTo>
                    <a:pt x="4095" y="546"/>
                    <a:pt x="4078" y="546"/>
                    <a:pt x="4078" y="530"/>
                  </a:cubicBezTo>
                  <a:cubicBezTo>
                    <a:pt x="3927" y="463"/>
                    <a:pt x="3777" y="429"/>
                    <a:pt x="3627" y="413"/>
                  </a:cubicBezTo>
                  <a:cubicBezTo>
                    <a:pt x="3593" y="296"/>
                    <a:pt x="3510" y="179"/>
                    <a:pt x="3409" y="112"/>
                  </a:cubicBezTo>
                  <a:cubicBezTo>
                    <a:pt x="3343" y="78"/>
                    <a:pt x="3293" y="45"/>
                    <a:pt x="3226" y="28"/>
                  </a:cubicBezTo>
                  <a:cubicBezTo>
                    <a:pt x="3163" y="9"/>
                    <a:pt x="3098" y="0"/>
                    <a:pt x="3032" y="0"/>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515;p38">
              <a:extLst>
                <a:ext uri="{FF2B5EF4-FFF2-40B4-BE49-F238E27FC236}">
                  <a16:creationId xmlns:a16="http://schemas.microsoft.com/office/drawing/2014/main" id="{B819D8DA-6DF8-4B27-A403-EB999478DD6C}"/>
                </a:ext>
              </a:extLst>
            </p:cNvPr>
            <p:cNvSpPr/>
            <p:nvPr/>
          </p:nvSpPr>
          <p:spPr>
            <a:xfrm>
              <a:off x="6155729" y="1946536"/>
              <a:ext cx="47146" cy="51953"/>
            </a:xfrm>
            <a:custGeom>
              <a:avLst/>
              <a:gdLst/>
              <a:ahLst/>
              <a:cxnLst/>
              <a:rect l="l" t="t" r="r" b="b"/>
              <a:pathLst>
                <a:path w="1471" h="1621" extrusionOk="0">
                  <a:moveTo>
                    <a:pt x="1173" y="1"/>
                  </a:moveTo>
                  <a:cubicBezTo>
                    <a:pt x="1127" y="1"/>
                    <a:pt x="1080" y="11"/>
                    <a:pt x="1036" y="33"/>
                  </a:cubicBezTo>
                  <a:cubicBezTo>
                    <a:pt x="752" y="133"/>
                    <a:pt x="502" y="284"/>
                    <a:pt x="284" y="501"/>
                  </a:cubicBezTo>
                  <a:cubicBezTo>
                    <a:pt x="34" y="835"/>
                    <a:pt x="0" y="1587"/>
                    <a:pt x="0" y="1604"/>
                  </a:cubicBezTo>
                  <a:lnTo>
                    <a:pt x="0" y="1620"/>
                  </a:lnTo>
                  <a:cubicBezTo>
                    <a:pt x="17" y="1587"/>
                    <a:pt x="301" y="902"/>
                    <a:pt x="619" y="601"/>
                  </a:cubicBezTo>
                  <a:cubicBezTo>
                    <a:pt x="869" y="401"/>
                    <a:pt x="1170" y="284"/>
                    <a:pt x="1471" y="234"/>
                  </a:cubicBezTo>
                  <a:cubicBezTo>
                    <a:pt x="1434" y="85"/>
                    <a:pt x="1305" y="1"/>
                    <a:pt x="1173"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516;p38">
              <a:extLst>
                <a:ext uri="{FF2B5EF4-FFF2-40B4-BE49-F238E27FC236}">
                  <a16:creationId xmlns:a16="http://schemas.microsoft.com/office/drawing/2014/main" id="{27BAA8A8-2B6B-4953-8AB0-9BB95B42FE11}"/>
                </a:ext>
              </a:extLst>
            </p:cNvPr>
            <p:cNvSpPr/>
            <p:nvPr/>
          </p:nvSpPr>
          <p:spPr>
            <a:xfrm>
              <a:off x="6189445" y="1957753"/>
              <a:ext cx="32178" cy="37531"/>
            </a:xfrm>
            <a:custGeom>
              <a:avLst/>
              <a:gdLst/>
              <a:ahLst/>
              <a:cxnLst/>
              <a:rect l="l" t="t" r="r" b="b"/>
              <a:pathLst>
                <a:path w="1004" h="1171" extrusionOk="0">
                  <a:moveTo>
                    <a:pt x="870" y="1"/>
                  </a:moveTo>
                  <a:cubicBezTo>
                    <a:pt x="452" y="285"/>
                    <a:pt x="151" y="702"/>
                    <a:pt x="1" y="1170"/>
                  </a:cubicBezTo>
                  <a:cubicBezTo>
                    <a:pt x="268" y="853"/>
                    <a:pt x="586" y="585"/>
                    <a:pt x="937" y="368"/>
                  </a:cubicBezTo>
                  <a:cubicBezTo>
                    <a:pt x="1003" y="251"/>
                    <a:pt x="987" y="117"/>
                    <a:pt x="887" y="17"/>
                  </a:cubicBezTo>
                  <a:cubicBezTo>
                    <a:pt x="887" y="17"/>
                    <a:pt x="870" y="17"/>
                    <a:pt x="870"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517;p38">
              <a:extLst>
                <a:ext uri="{FF2B5EF4-FFF2-40B4-BE49-F238E27FC236}">
                  <a16:creationId xmlns:a16="http://schemas.microsoft.com/office/drawing/2014/main" id="{0D54D634-6B07-405C-B72C-31D46E0C56A9}"/>
                </a:ext>
              </a:extLst>
            </p:cNvPr>
            <p:cNvSpPr/>
            <p:nvPr/>
          </p:nvSpPr>
          <p:spPr>
            <a:xfrm>
              <a:off x="6218387" y="1977047"/>
              <a:ext cx="27339" cy="66408"/>
            </a:xfrm>
            <a:custGeom>
              <a:avLst/>
              <a:gdLst/>
              <a:ahLst/>
              <a:cxnLst/>
              <a:rect l="l" t="t" r="r" b="b"/>
              <a:pathLst>
                <a:path w="853" h="2072" extrusionOk="0">
                  <a:moveTo>
                    <a:pt x="468" y="0"/>
                  </a:moveTo>
                  <a:cubicBezTo>
                    <a:pt x="468" y="0"/>
                    <a:pt x="468" y="0"/>
                    <a:pt x="468" y="17"/>
                  </a:cubicBezTo>
                  <a:cubicBezTo>
                    <a:pt x="134" y="602"/>
                    <a:pt x="0" y="1270"/>
                    <a:pt x="100" y="1938"/>
                  </a:cubicBezTo>
                  <a:lnTo>
                    <a:pt x="117" y="2072"/>
                  </a:lnTo>
                  <a:cubicBezTo>
                    <a:pt x="318" y="1988"/>
                    <a:pt x="501" y="1871"/>
                    <a:pt x="669" y="1738"/>
                  </a:cubicBezTo>
                  <a:cubicBezTo>
                    <a:pt x="852" y="1571"/>
                    <a:pt x="819" y="518"/>
                    <a:pt x="769" y="301"/>
                  </a:cubicBezTo>
                  <a:cubicBezTo>
                    <a:pt x="752" y="201"/>
                    <a:pt x="618" y="100"/>
                    <a:pt x="468"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518;p38">
              <a:extLst>
                <a:ext uri="{FF2B5EF4-FFF2-40B4-BE49-F238E27FC236}">
                  <a16:creationId xmlns:a16="http://schemas.microsoft.com/office/drawing/2014/main" id="{13B56B3D-B5D4-4008-93F7-9E856724A6FB}"/>
                </a:ext>
              </a:extLst>
            </p:cNvPr>
            <p:cNvSpPr/>
            <p:nvPr/>
          </p:nvSpPr>
          <p:spPr>
            <a:xfrm>
              <a:off x="6138037" y="1822278"/>
              <a:ext cx="41825" cy="40223"/>
            </a:xfrm>
            <a:custGeom>
              <a:avLst/>
              <a:gdLst/>
              <a:ahLst/>
              <a:cxnLst/>
              <a:rect l="l" t="t" r="r" b="b"/>
              <a:pathLst>
                <a:path w="1305" h="1255" extrusionOk="0">
                  <a:moveTo>
                    <a:pt x="569" y="0"/>
                  </a:moveTo>
                  <a:lnTo>
                    <a:pt x="1" y="1053"/>
                  </a:lnTo>
                  <a:cubicBezTo>
                    <a:pt x="201" y="1170"/>
                    <a:pt x="419" y="1237"/>
                    <a:pt x="653" y="1253"/>
                  </a:cubicBezTo>
                  <a:cubicBezTo>
                    <a:pt x="668" y="1254"/>
                    <a:pt x="683" y="1255"/>
                    <a:pt x="697" y="1255"/>
                  </a:cubicBezTo>
                  <a:cubicBezTo>
                    <a:pt x="948" y="1255"/>
                    <a:pt x="1178" y="1123"/>
                    <a:pt x="1304" y="903"/>
                  </a:cubicBezTo>
                  <a:lnTo>
                    <a:pt x="569" y="0"/>
                  </a:lnTo>
                  <a:close/>
                </a:path>
              </a:pathLst>
            </a:custGeom>
            <a:solidFill>
              <a:srgbClr val="B5B5B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519;p38">
              <a:extLst>
                <a:ext uri="{FF2B5EF4-FFF2-40B4-BE49-F238E27FC236}">
                  <a16:creationId xmlns:a16="http://schemas.microsoft.com/office/drawing/2014/main" id="{C8761D58-58D8-4AA9-81D8-8F2B2E3BAF66}"/>
                </a:ext>
              </a:extLst>
            </p:cNvPr>
            <p:cNvSpPr/>
            <p:nvPr/>
          </p:nvSpPr>
          <p:spPr>
            <a:xfrm>
              <a:off x="6149832" y="1728019"/>
              <a:ext cx="10737" cy="104739"/>
            </a:xfrm>
            <a:custGeom>
              <a:avLst/>
              <a:gdLst/>
              <a:ahLst/>
              <a:cxnLst/>
              <a:rect l="l" t="t" r="r" b="b"/>
              <a:pathLst>
                <a:path w="335" h="3268" extrusionOk="0">
                  <a:moveTo>
                    <a:pt x="101" y="1"/>
                  </a:moveTo>
                  <a:cubicBezTo>
                    <a:pt x="17" y="686"/>
                    <a:pt x="1" y="1371"/>
                    <a:pt x="51" y="2056"/>
                  </a:cubicBezTo>
                  <a:lnTo>
                    <a:pt x="118" y="3175"/>
                  </a:lnTo>
                  <a:cubicBezTo>
                    <a:pt x="118" y="3238"/>
                    <a:pt x="165" y="3267"/>
                    <a:pt x="216" y="3267"/>
                  </a:cubicBezTo>
                  <a:cubicBezTo>
                    <a:pt x="273" y="3267"/>
                    <a:pt x="335" y="3229"/>
                    <a:pt x="335" y="3158"/>
                  </a:cubicBezTo>
                  <a:lnTo>
                    <a:pt x="101" y="1"/>
                  </a:lnTo>
                  <a:close/>
                </a:path>
              </a:pathLst>
            </a:custGeom>
            <a:solidFill>
              <a:srgbClr val="B5B5B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520;p38">
              <a:extLst>
                <a:ext uri="{FF2B5EF4-FFF2-40B4-BE49-F238E27FC236}">
                  <a16:creationId xmlns:a16="http://schemas.microsoft.com/office/drawing/2014/main" id="{51D15FDC-B44D-4195-8A10-9A3E12E1BD3D}"/>
                </a:ext>
              </a:extLst>
            </p:cNvPr>
            <p:cNvSpPr/>
            <p:nvPr/>
          </p:nvSpPr>
          <p:spPr>
            <a:xfrm>
              <a:off x="5542035" y="2055762"/>
              <a:ext cx="621738" cy="437515"/>
            </a:xfrm>
            <a:custGeom>
              <a:avLst/>
              <a:gdLst/>
              <a:ahLst/>
              <a:cxnLst/>
              <a:rect l="l" t="t" r="r" b="b"/>
              <a:pathLst>
                <a:path w="19399" h="13651" extrusionOk="0">
                  <a:moveTo>
                    <a:pt x="18179" y="0"/>
                  </a:moveTo>
                  <a:cubicBezTo>
                    <a:pt x="18179" y="0"/>
                    <a:pt x="8204" y="5464"/>
                    <a:pt x="5080" y="7151"/>
                  </a:cubicBezTo>
                  <a:cubicBezTo>
                    <a:pt x="1939" y="8822"/>
                    <a:pt x="0" y="12197"/>
                    <a:pt x="4228" y="13534"/>
                  </a:cubicBezTo>
                  <a:cubicBezTo>
                    <a:pt x="4477" y="13613"/>
                    <a:pt x="4743" y="13650"/>
                    <a:pt x="5025" y="13650"/>
                  </a:cubicBezTo>
                  <a:cubicBezTo>
                    <a:pt x="9938" y="13650"/>
                    <a:pt x="19399" y="2306"/>
                    <a:pt x="19399" y="2306"/>
                  </a:cubicBezTo>
                  <a:lnTo>
                    <a:pt x="18179" y="0"/>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521;p38">
              <a:extLst>
                <a:ext uri="{FF2B5EF4-FFF2-40B4-BE49-F238E27FC236}">
                  <a16:creationId xmlns:a16="http://schemas.microsoft.com/office/drawing/2014/main" id="{B36C833B-AC5D-4EF2-9EAA-8BB40C6EC44B}"/>
                </a:ext>
              </a:extLst>
            </p:cNvPr>
            <p:cNvSpPr/>
            <p:nvPr/>
          </p:nvSpPr>
          <p:spPr>
            <a:xfrm>
              <a:off x="5247496" y="1992592"/>
              <a:ext cx="491647" cy="500172"/>
            </a:xfrm>
            <a:custGeom>
              <a:avLst/>
              <a:gdLst/>
              <a:ahLst/>
              <a:cxnLst/>
              <a:rect l="l" t="t" r="r" b="b"/>
              <a:pathLst>
                <a:path w="15340" h="15606" extrusionOk="0">
                  <a:moveTo>
                    <a:pt x="3604" y="0"/>
                  </a:moveTo>
                  <a:cubicBezTo>
                    <a:pt x="3475" y="0"/>
                    <a:pt x="3365" y="22"/>
                    <a:pt x="3275" y="66"/>
                  </a:cubicBezTo>
                  <a:cubicBezTo>
                    <a:pt x="1137" y="1119"/>
                    <a:pt x="1" y="4110"/>
                    <a:pt x="1638" y="6867"/>
                  </a:cubicBezTo>
                  <a:cubicBezTo>
                    <a:pt x="3275" y="9624"/>
                    <a:pt x="7887" y="13968"/>
                    <a:pt x="10728" y="15605"/>
                  </a:cubicBezTo>
                  <a:cubicBezTo>
                    <a:pt x="12265" y="13166"/>
                    <a:pt x="15339" y="7819"/>
                    <a:pt x="15339" y="7819"/>
                  </a:cubicBezTo>
                  <a:cubicBezTo>
                    <a:pt x="15339" y="7819"/>
                    <a:pt x="6071" y="0"/>
                    <a:pt x="3604" y="0"/>
                  </a:cubicBezTo>
                  <a:close/>
                </a:path>
              </a:pathLst>
            </a:custGeom>
            <a:solidFill>
              <a:schemeClr val="dk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522;p38">
              <a:extLst>
                <a:ext uri="{FF2B5EF4-FFF2-40B4-BE49-F238E27FC236}">
                  <a16:creationId xmlns:a16="http://schemas.microsoft.com/office/drawing/2014/main" id="{72C1E0C5-9794-4206-B6FC-FE93C6FFA777}"/>
                </a:ext>
              </a:extLst>
            </p:cNvPr>
            <p:cNvSpPr/>
            <p:nvPr/>
          </p:nvSpPr>
          <p:spPr>
            <a:xfrm>
              <a:off x="5431719" y="1392936"/>
              <a:ext cx="579464" cy="510653"/>
            </a:xfrm>
            <a:custGeom>
              <a:avLst/>
              <a:gdLst/>
              <a:ahLst/>
              <a:cxnLst/>
              <a:rect l="l" t="t" r="r" b="b"/>
              <a:pathLst>
                <a:path w="18080" h="15933" extrusionOk="0">
                  <a:moveTo>
                    <a:pt x="12671" y="0"/>
                  </a:moveTo>
                  <a:cubicBezTo>
                    <a:pt x="12332" y="0"/>
                    <a:pt x="11980" y="72"/>
                    <a:pt x="11630" y="230"/>
                  </a:cubicBezTo>
                  <a:cubicBezTo>
                    <a:pt x="11195" y="430"/>
                    <a:pt x="11028" y="798"/>
                    <a:pt x="10660" y="1099"/>
                  </a:cubicBezTo>
                  <a:cubicBezTo>
                    <a:pt x="10106" y="602"/>
                    <a:pt x="9391" y="337"/>
                    <a:pt x="8660" y="337"/>
                  </a:cubicBezTo>
                  <a:cubicBezTo>
                    <a:pt x="8334" y="337"/>
                    <a:pt x="8005" y="389"/>
                    <a:pt x="7686" y="497"/>
                  </a:cubicBezTo>
                  <a:cubicBezTo>
                    <a:pt x="6667" y="848"/>
                    <a:pt x="5915" y="1734"/>
                    <a:pt x="5731" y="2803"/>
                  </a:cubicBezTo>
                  <a:cubicBezTo>
                    <a:pt x="5371" y="2424"/>
                    <a:pt x="4845" y="2233"/>
                    <a:pt x="4314" y="2233"/>
                  </a:cubicBezTo>
                  <a:cubicBezTo>
                    <a:pt x="3908" y="2233"/>
                    <a:pt x="3498" y="2345"/>
                    <a:pt x="3158" y="2569"/>
                  </a:cubicBezTo>
                  <a:cubicBezTo>
                    <a:pt x="2373" y="3121"/>
                    <a:pt x="1955" y="4073"/>
                    <a:pt x="2072" y="5042"/>
                  </a:cubicBezTo>
                  <a:cubicBezTo>
                    <a:pt x="1253" y="5142"/>
                    <a:pt x="552" y="5744"/>
                    <a:pt x="351" y="6562"/>
                  </a:cubicBezTo>
                  <a:cubicBezTo>
                    <a:pt x="201" y="7398"/>
                    <a:pt x="568" y="8250"/>
                    <a:pt x="1270" y="8718"/>
                  </a:cubicBezTo>
                  <a:cubicBezTo>
                    <a:pt x="518" y="9269"/>
                    <a:pt x="0" y="10656"/>
                    <a:pt x="568" y="11525"/>
                  </a:cubicBezTo>
                  <a:cubicBezTo>
                    <a:pt x="1061" y="12287"/>
                    <a:pt x="2288" y="12608"/>
                    <a:pt x="3211" y="12608"/>
                  </a:cubicBezTo>
                  <a:cubicBezTo>
                    <a:pt x="3321" y="12608"/>
                    <a:pt x="3426" y="12603"/>
                    <a:pt x="3526" y="12594"/>
                  </a:cubicBezTo>
                  <a:lnTo>
                    <a:pt x="3526" y="12594"/>
                  </a:lnTo>
                  <a:cubicBezTo>
                    <a:pt x="3292" y="13563"/>
                    <a:pt x="4061" y="14365"/>
                    <a:pt x="4980" y="14532"/>
                  </a:cubicBezTo>
                  <a:cubicBezTo>
                    <a:pt x="5095" y="14553"/>
                    <a:pt x="5212" y="14563"/>
                    <a:pt x="5328" y="14563"/>
                  </a:cubicBezTo>
                  <a:cubicBezTo>
                    <a:pt x="5780" y="14563"/>
                    <a:pt x="6221" y="14411"/>
                    <a:pt x="6567" y="14131"/>
                  </a:cubicBezTo>
                  <a:cubicBezTo>
                    <a:pt x="6634" y="14215"/>
                    <a:pt x="6684" y="14315"/>
                    <a:pt x="6751" y="14399"/>
                  </a:cubicBezTo>
                  <a:cubicBezTo>
                    <a:pt x="7205" y="15061"/>
                    <a:pt x="7795" y="15425"/>
                    <a:pt x="8446" y="15425"/>
                  </a:cubicBezTo>
                  <a:cubicBezTo>
                    <a:pt x="8895" y="15425"/>
                    <a:pt x="9374" y="15252"/>
                    <a:pt x="9858" y="14883"/>
                  </a:cubicBezTo>
                  <a:cubicBezTo>
                    <a:pt x="10176" y="15533"/>
                    <a:pt x="10830" y="15933"/>
                    <a:pt x="11541" y="15933"/>
                  </a:cubicBezTo>
                  <a:cubicBezTo>
                    <a:pt x="11653" y="15933"/>
                    <a:pt x="11766" y="15923"/>
                    <a:pt x="11880" y="15903"/>
                  </a:cubicBezTo>
                  <a:cubicBezTo>
                    <a:pt x="12665" y="15752"/>
                    <a:pt x="13467" y="15234"/>
                    <a:pt x="13501" y="14432"/>
                  </a:cubicBezTo>
                  <a:cubicBezTo>
                    <a:pt x="13761" y="14537"/>
                    <a:pt x="14031" y="14587"/>
                    <a:pt x="14298" y="14587"/>
                  </a:cubicBezTo>
                  <a:cubicBezTo>
                    <a:pt x="15008" y="14587"/>
                    <a:pt x="15695" y="14233"/>
                    <a:pt x="16107" y="13613"/>
                  </a:cubicBezTo>
                  <a:cubicBezTo>
                    <a:pt x="16625" y="12761"/>
                    <a:pt x="16508" y="11542"/>
                    <a:pt x="15740" y="10923"/>
                  </a:cubicBezTo>
                  <a:lnTo>
                    <a:pt x="15740" y="10923"/>
                  </a:lnTo>
                  <a:cubicBezTo>
                    <a:pt x="15777" y="10925"/>
                    <a:pt x="15814" y="10926"/>
                    <a:pt x="15851" y="10926"/>
                  </a:cubicBezTo>
                  <a:cubicBezTo>
                    <a:pt x="16744" y="10926"/>
                    <a:pt x="17556" y="10353"/>
                    <a:pt x="17828" y="9486"/>
                  </a:cubicBezTo>
                  <a:cubicBezTo>
                    <a:pt x="18079" y="8601"/>
                    <a:pt x="17661" y="7364"/>
                    <a:pt x="16843" y="6947"/>
                  </a:cubicBezTo>
                  <a:cubicBezTo>
                    <a:pt x="17528" y="6278"/>
                    <a:pt x="17678" y="5209"/>
                    <a:pt x="17210" y="4374"/>
                  </a:cubicBezTo>
                  <a:cubicBezTo>
                    <a:pt x="16872" y="3749"/>
                    <a:pt x="16220" y="3378"/>
                    <a:pt x="15538" y="3378"/>
                  </a:cubicBezTo>
                  <a:cubicBezTo>
                    <a:pt x="15344" y="3378"/>
                    <a:pt x="15147" y="3408"/>
                    <a:pt x="14955" y="3471"/>
                  </a:cubicBezTo>
                  <a:cubicBezTo>
                    <a:pt x="15690" y="1736"/>
                    <a:pt x="14338" y="0"/>
                    <a:pt x="12671"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523;p38">
              <a:extLst>
                <a:ext uri="{FF2B5EF4-FFF2-40B4-BE49-F238E27FC236}">
                  <a16:creationId xmlns:a16="http://schemas.microsoft.com/office/drawing/2014/main" id="{6F36DC15-0048-45A1-BE05-FFD9CEDAA3DF}"/>
                </a:ext>
              </a:extLst>
            </p:cNvPr>
            <p:cNvSpPr/>
            <p:nvPr/>
          </p:nvSpPr>
          <p:spPr>
            <a:xfrm>
              <a:off x="5550593" y="1541648"/>
              <a:ext cx="348640" cy="581611"/>
            </a:xfrm>
            <a:custGeom>
              <a:avLst/>
              <a:gdLst/>
              <a:ahLst/>
              <a:cxnLst/>
              <a:rect l="l" t="t" r="r" b="b"/>
              <a:pathLst>
                <a:path w="10878" h="18147" extrusionOk="0">
                  <a:moveTo>
                    <a:pt x="9525" y="1"/>
                  </a:moveTo>
                  <a:cubicBezTo>
                    <a:pt x="9458" y="151"/>
                    <a:pt x="9525" y="636"/>
                    <a:pt x="9240" y="1120"/>
                  </a:cubicBezTo>
                  <a:cubicBezTo>
                    <a:pt x="8856" y="1789"/>
                    <a:pt x="6367" y="1555"/>
                    <a:pt x="5498" y="1872"/>
                  </a:cubicBezTo>
                  <a:cubicBezTo>
                    <a:pt x="4462" y="2223"/>
                    <a:pt x="4211" y="2474"/>
                    <a:pt x="3426" y="3159"/>
                  </a:cubicBezTo>
                  <a:cubicBezTo>
                    <a:pt x="3178" y="2197"/>
                    <a:pt x="2753" y="1617"/>
                    <a:pt x="2127" y="1617"/>
                  </a:cubicBezTo>
                  <a:cubicBezTo>
                    <a:pt x="2035" y="1617"/>
                    <a:pt x="1939" y="1629"/>
                    <a:pt x="1839" y="1655"/>
                  </a:cubicBezTo>
                  <a:cubicBezTo>
                    <a:pt x="986" y="1856"/>
                    <a:pt x="1421" y="4312"/>
                    <a:pt x="1939" y="4579"/>
                  </a:cubicBezTo>
                  <a:cubicBezTo>
                    <a:pt x="2190" y="4705"/>
                    <a:pt x="2390" y="4738"/>
                    <a:pt x="2531" y="4738"/>
                  </a:cubicBezTo>
                  <a:cubicBezTo>
                    <a:pt x="2690" y="4738"/>
                    <a:pt x="2774" y="4696"/>
                    <a:pt x="2774" y="4696"/>
                  </a:cubicBezTo>
                  <a:lnTo>
                    <a:pt x="2774" y="4696"/>
                  </a:lnTo>
                  <a:cubicBezTo>
                    <a:pt x="2774" y="4696"/>
                    <a:pt x="3092" y="8823"/>
                    <a:pt x="2707" y="9959"/>
                  </a:cubicBezTo>
                  <a:cubicBezTo>
                    <a:pt x="2323" y="11079"/>
                    <a:pt x="1187" y="11697"/>
                    <a:pt x="1" y="12081"/>
                  </a:cubicBezTo>
                  <a:cubicBezTo>
                    <a:pt x="1037" y="14003"/>
                    <a:pt x="4512" y="17512"/>
                    <a:pt x="6083" y="18146"/>
                  </a:cubicBezTo>
                  <a:cubicBezTo>
                    <a:pt x="7235" y="17862"/>
                    <a:pt x="8455" y="12148"/>
                    <a:pt x="8455" y="12148"/>
                  </a:cubicBezTo>
                  <a:cubicBezTo>
                    <a:pt x="8455" y="12148"/>
                    <a:pt x="7369" y="11964"/>
                    <a:pt x="6985" y="11547"/>
                  </a:cubicBezTo>
                  <a:cubicBezTo>
                    <a:pt x="6417" y="10928"/>
                    <a:pt x="6567" y="10143"/>
                    <a:pt x="6601" y="9842"/>
                  </a:cubicBezTo>
                  <a:cubicBezTo>
                    <a:pt x="6617" y="9580"/>
                    <a:pt x="6505" y="7936"/>
                    <a:pt x="7210" y="7936"/>
                  </a:cubicBezTo>
                  <a:cubicBezTo>
                    <a:pt x="7224" y="7936"/>
                    <a:pt x="7238" y="7936"/>
                    <a:pt x="7252" y="7938"/>
                  </a:cubicBezTo>
                  <a:cubicBezTo>
                    <a:pt x="7352" y="7938"/>
                    <a:pt x="7453" y="7954"/>
                    <a:pt x="7553" y="7971"/>
                  </a:cubicBezTo>
                  <a:cubicBezTo>
                    <a:pt x="7932" y="8043"/>
                    <a:pt x="8282" y="8079"/>
                    <a:pt x="8591" y="8079"/>
                  </a:cubicBezTo>
                  <a:cubicBezTo>
                    <a:pt x="9140" y="8079"/>
                    <a:pt x="9563" y="7967"/>
                    <a:pt x="9809" y="7754"/>
                  </a:cubicBezTo>
                  <a:cubicBezTo>
                    <a:pt x="10059" y="7537"/>
                    <a:pt x="10043" y="6584"/>
                    <a:pt x="10193" y="5682"/>
                  </a:cubicBezTo>
                  <a:cubicBezTo>
                    <a:pt x="10310" y="4997"/>
                    <a:pt x="10845" y="4930"/>
                    <a:pt x="10861" y="4696"/>
                  </a:cubicBezTo>
                  <a:cubicBezTo>
                    <a:pt x="10878" y="4128"/>
                    <a:pt x="10043" y="4663"/>
                    <a:pt x="10143" y="2323"/>
                  </a:cubicBezTo>
                  <a:cubicBezTo>
                    <a:pt x="10109" y="1037"/>
                    <a:pt x="9875" y="385"/>
                    <a:pt x="9525"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524;p38">
              <a:extLst>
                <a:ext uri="{FF2B5EF4-FFF2-40B4-BE49-F238E27FC236}">
                  <a16:creationId xmlns:a16="http://schemas.microsoft.com/office/drawing/2014/main" id="{83064573-D787-43A6-B9C5-16066B144A2F}"/>
                </a:ext>
              </a:extLst>
            </p:cNvPr>
            <p:cNvSpPr/>
            <p:nvPr/>
          </p:nvSpPr>
          <p:spPr>
            <a:xfrm>
              <a:off x="5550593" y="1668566"/>
              <a:ext cx="271015" cy="454693"/>
            </a:xfrm>
            <a:custGeom>
              <a:avLst/>
              <a:gdLst/>
              <a:ahLst/>
              <a:cxnLst/>
              <a:rect l="l" t="t" r="r" b="b"/>
              <a:pathLst>
                <a:path w="8456" h="14187" extrusionOk="0">
                  <a:moveTo>
                    <a:pt x="3292" y="1"/>
                  </a:moveTo>
                  <a:cubicBezTo>
                    <a:pt x="3175" y="619"/>
                    <a:pt x="2774" y="736"/>
                    <a:pt x="2774" y="736"/>
                  </a:cubicBezTo>
                  <a:cubicBezTo>
                    <a:pt x="2774" y="736"/>
                    <a:pt x="3092" y="4863"/>
                    <a:pt x="2707" y="5999"/>
                  </a:cubicBezTo>
                  <a:cubicBezTo>
                    <a:pt x="2323" y="7119"/>
                    <a:pt x="1187" y="7737"/>
                    <a:pt x="1" y="8121"/>
                  </a:cubicBezTo>
                  <a:cubicBezTo>
                    <a:pt x="1037" y="10043"/>
                    <a:pt x="4512" y="13552"/>
                    <a:pt x="6083" y="14186"/>
                  </a:cubicBezTo>
                  <a:cubicBezTo>
                    <a:pt x="7235" y="13902"/>
                    <a:pt x="8455" y="8188"/>
                    <a:pt x="8455" y="8188"/>
                  </a:cubicBezTo>
                  <a:cubicBezTo>
                    <a:pt x="8455" y="8188"/>
                    <a:pt x="7319" y="8054"/>
                    <a:pt x="6985" y="7587"/>
                  </a:cubicBezTo>
                  <a:cubicBezTo>
                    <a:pt x="6550" y="6985"/>
                    <a:pt x="6567" y="6183"/>
                    <a:pt x="6601" y="5882"/>
                  </a:cubicBezTo>
                  <a:cubicBezTo>
                    <a:pt x="6617" y="5620"/>
                    <a:pt x="6505" y="3976"/>
                    <a:pt x="7210" y="3976"/>
                  </a:cubicBezTo>
                  <a:cubicBezTo>
                    <a:pt x="7224" y="3976"/>
                    <a:pt x="7238" y="3976"/>
                    <a:pt x="7252" y="3978"/>
                  </a:cubicBezTo>
                  <a:cubicBezTo>
                    <a:pt x="6433" y="3827"/>
                    <a:pt x="4245" y="3226"/>
                    <a:pt x="3459" y="770"/>
                  </a:cubicBezTo>
                  <a:cubicBezTo>
                    <a:pt x="3426" y="586"/>
                    <a:pt x="3359" y="352"/>
                    <a:pt x="3292"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525;p38">
              <a:extLst>
                <a:ext uri="{FF2B5EF4-FFF2-40B4-BE49-F238E27FC236}">
                  <a16:creationId xmlns:a16="http://schemas.microsoft.com/office/drawing/2014/main" id="{32E53F7D-2911-4E43-ADB7-C87EDAFA3C07}"/>
                </a:ext>
              </a:extLst>
            </p:cNvPr>
            <p:cNvSpPr/>
            <p:nvPr/>
          </p:nvSpPr>
          <p:spPr>
            <a:xfrm>
              <a:off x="5609501" y="1610684"/>
              <a:ext cx="38043" cy="61664"/>
            </a:xfrm>
            <a:custGeom>
              <a:avLst/>
              <a:gdLst/>
              <a:ahLst/>
              <a:cxnLst/>
              <a:rect l="l" t="t" r="r" b="b"/>
              <a:pathLst>
                <a:path w="1187" h="1924" extrusionOk="0">
                  <a:moveTo>
                    <a:pt x="260" y="1"/>
                  </a:moveTo>
                  <a:cubicBezTo>
                    <a:pt x="96" y="1"/>
                    <a:pt x="1" y="103"/>
                    <a:pt x="1" y="103"/>
                  </a:cubicBezTo>
                  <a:cubicBezTo>
                    <a:pt x="7" y="102"/>
                    <a:pt x="13" y="102"/>
                    <a:pt x="19" y="102"/>
                  </a:cubicBezTo>
                  <a:cubicBezTo>
                    <a:pt x="620" y="102"/>
                    <a:pt x="702" y="905"/>
                    <a:pt x="702" y="905"/>
                  </a:cubicBezTo>
                  <a:cubicBezTo>
                    <a:pt x="619" y="921"/>
                    <a:pt x="535" y="938"/>
                    <a:pt x="468" y="955"/>
                  </a:cubicBezTo>
                  <a:cubicBezTo>
                    <a:pt x="101" y="1038"/>
                    <a:pt x="134" y="1924"/>
                    <a:pt x="652" y="1924"/>
                  </a:cubicBezTo>
                  <a:cubicBezTo>
                    <a:pt x="1187" y="1924"/>
                    <a:pt x="1120" y="504"/>
                    <a:pt x="602" y="136"/>
                  </a:cubicBezTo>
                  <a:cubicBezTo>
                    <a:pt x="469" y="33"/>
                    <a:pt x="354" y="1"/>
                    <a:pt x="260"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526;p38">
              <a:extLst>
                <a:ext uri="{FF2B5EF4-FFF2-40B4-BE49-F238E27FC236}">
                  <a16:creationId xmlns:a16="http://schemas.microsoft.com/office/drawing/2014/main" id="{AD85BC8F-3415-465A-89DE-E90E811AEFF4}"/>
                </a:ext>
              </a:extLst>
            </p:cNvPr>
            <p:cNvSpPr/>
            <p:nvPr/>
          </p:nvSpPr>
          <p:spPr>
            <a:xfrm>
              <a:off x="5825325" y="1632157"/>
              <a:ext cx="27851" cy="27339"/>
            </a:xfrm>
            <a:custGeom>
              <a:avLst/>
              <a:gdLst/>
              <a:ahLst/>
              <a:cxnLst/>
              <a:rect l="l" t="t" r="r" b="b"/>
              <a:pathLst>
                <a:path w="869" h="853" extrusionOk="0">
                  <a:moveTo>
                    <a:pt x="435" y="1"/>
                  </a:moveTo>
                  <a:cubicBezTo>
                    <a:pt x="368" y="1"/>
                    <a:pt x="301" y="17"/>
                    <a:pt x="234" y="51"/>
                  </a:cubicBezTo>
                  <a:cubicBezTo>
                    <a:pt x="201" y="68"/>
                    <a:pt x="167" y="101"/>
                    <a:pt x="134" y="118"/>
                  </a:cubicBezTo>
                  <a:cubicBezTo>
                    <a:pt x="84" y="168"/>
                    <a:pt x="50" y="235"/>
                    <a:pt x="17" y="318"/>
                  </a:cubicBezTo>
                  <a:cubicBezTo>
                    <a:pt x="17" y="352"/>
                    <a:pt x="17" y="385"/>
                    <a:pt x="0" y="418"/>
                  </a:cubicBezTo>
                  <a:cubicBezTo>
                    <a:pt x="17" y="535"/>
                    <a:pt x="50" y="636"/>
                    <a:pt x="117" y="719"/>
                  </a:cubicBezTo>
                  <a:cubicBezTo>
                    <a:pt x="201" y="803"/>
                    <a:pt x="318" y="853"/>
                    <a:pt x="418" y="853"/>
                  </a:cubicBezTo>
                  <a:cubicBezTo>
                    <a:pt x="501" y="853"/>
                    <a:pt x="568" y="836"/>
                    <a:pt x="635" y="803"/>
                  </a:cubicBezTo>
                  <a:cubicBezTo>
                    <a:pt x="668" y="786"/>
                    <a:pt x="702" y="753"/>
                    <a:pt x="735" y="736"/>
                  </a:cubicBezTo>
                  <a:cubicBezTo>
                    <a:pt x="785" y="686"/>
                    <a:pt x="819" y="619"/>
                    <a:pt x="852" y="552"/>
                  </a:cubicBezTo>
                  <a:cubicBezTo>
                    <a:pt x="852" y="502"/>
                    <a:pt x="852" y="469"/>
                    <a:pt x="852" y="435"/>
                  </a:cubicBezTo>
                  <a:cubicBezTo>
                    <a:pt x="869" y="385"/>
                    <a:pt x="852" y="335"/>
                    <a:pt x="836" y="285"/>
                  </a:cubicBezTo>
                  <a:cubicBezTo>
                    <a:pt x="769" y="118"/>
                    <a:pt x="618" y="1"/>
                    <a:pt x="435"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527;p38">
              <a:extLst>
                <a:ext uri="{FF2B5EF4-FFF2-40B4-BE49-F238E27FC236}">
                  <a16:creationId xmlns:a16="http://schemas.microsoft.com/office/drawing/2014/main" id="{BDEF97A8-EAFC-4302-A876-81765E93EFA3}"/>
                </a:ext>
              </a:extLst>
            </p:cNvPr>
            <p:cNvSpPr/>
            <p:nvPr/>
          </p:nvSpPr>
          <p:spPr>
            <a:xfrm>
              <a:off x="5807121" y="1718372"/>
              <a:ext cx="56248" cy="26537"/>
            </a:xfrm>
            <a:custGeom>
              <a:avLst/>
              <a:gdLst/>
              <a:ahLst/>
              <a:cxnLst/>
              <a:rect l="l" t="t" r="r" b="b"/>
              <a:pathLst>
                <a:path w="1755" h="828" extrusionOk="0">
                  <a:moveTo>
                    <a:pt x="0" y="1"/>
                  </a:moveTo>
                  <a:lnTo>
                    <a:pt x="0" y="1"/>
                  </a:lnTo>
                  <a:cubicBezTo>
                    <a:pt x="50" y="419"/>
                    <a:pt x="368" y="753"/>
                    <a:pt x="785" y="820"/>
                  </a:cubicBezTo>
                  <a:cubicBezTo>
                    <a:pt x="822" y="825"/>
                    <a:pt x="858" y="827"/>
                    <a:pt x="894" y="827"/>
                  </a:cubicBezTo>
                  <a:cubicBezTo>
                    <a:pt x="1404" y="827"/>
                    <a:pt x="1754" y="302"/>
                    <a:pt x="1754" y="302"/>
                  </a:cubicBezTo>
                  <a:cubicBezTo>
                    <a:pt x="1754" y="302"/>
                    <a:pt x="1370" y="285"/>
                    <a:pt x="852" y="218"/>
                  </a:cubicBezTo>
                  <a:cubicBezTo>
                    <a:pt x="568" y="185"/>
                    <a:pt x="284" y="101"/>
                    <a:pt x="0"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528;p38">
              <a:extLst>
                <a:ext uri="{FF2B5EF4-FFF2-40B4-BE49-F238E27FC236}">
                  <a16:creationId xmlns:a16="http://schemas.microsoft.com/office/drawing/2014/main" id="{61A602C2-9722-4F22-8BA9-979E2B1D07EF}"/>
                </a:ext>
              </a:extLst>
            </p:cNvPr>
            <p:cNvSpPr/>
            <p:nvPr/>
          </p:nvSpPr>
          <p:spPr>
            <a:xfrm>
              <a:off x="5811928" y="1604851"/>
              <a:ext cx="43941" cy="21441"/>
            </a:xfrm>
            <a:custGeom>
              <a:avLst/>
              <a:gdLst/>
              <a:ahLst/>
              <a:cxnLst/>
              <a:rect l="l" t="t" r="r" b="b"/>
              <a:pathLst>
                <a:path w="1371" h="669" extrusionOk="0">
                  <a:moveTo>
                    <a:pt x="685" y="1"/>
                  </a:moveTo>
                  <a:cubicBezTo>
                    <a:pt x="218" y="17"/>
                    <a:pt x="0" y="669"/>
                    <a:pt x="0" y="669"/>
                  </a:cubicBezTo>
                  <a:cubicBezTo>
                    <a:pt x="218" y="535"/>
                    <a:pt x="452" y="452"/>
                    <a:pt x="685" y="385"/>
                  </a:cubicBezTo>
                  <a:cubicBezTo>
                    <a:pt x="763" y="374"/>
                    <a:pt x="841" y="368"/>
                    <a:pt x="919" y="368"/>
                  </a:cubicBezTo>
                  <a:cubicBezTo>
                    <a:pt x="1073" y="368"/>
                    <a:pt x="1226" y="390"/>
                    <a:pt x="1371" y="435"/>
                  </a:cubicBezTo>
                  <a:cubicBezTo>
                    <a:pt x="1371" y="435"/>
                    <a:pt x="1053" y="1"/>
                    <a:pt x="685"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87" name="Google Shape;1247;p43">
            <a:extLst>
              <a:ext uri="{FF2B5EF4-FFF2-40B4-BE49-F238E27FC236}">
                <a16:creationId xmlns:a16="http://schemas.microsoft.com/office/drawing/2014/main" id="{A98E4B3D-B364-4D2B-A5BB-D12D8084DCA0}"/>
              </a:ext>
            </a:extLst>
          </p:cNvPr>
          <p:cNvSpPr txBox="1">
            <a:spLocks/>
          </p:cNvSpPr>
          <p:nvPr/>
        </p:nvSpPr>
        <p:spPr>
          <a:xfrm>
            <a:off x="2015953" y="5903634"/>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t>TITLE HERE</a:t>
            </a:r>
          </a:p>
        </p:txBody>
      </p:sp>
      <p:sp>
        <p:nvSpPr>
          <p:cNvPr id="88" name="Rectangle 87">
            <a:extLst>
              <a:ext uri="{FF2B5EF4-FFF2-40B4-BE49-F238E27FC236}">
                <a16:creationId xmlns:a16="http://schemas.microsoft.com/office/drawing/2014/main" id="{9D75C68D-636E-4BEE-AC33-957D66A89B9A}"/>
              </a:ext>
            </a:extLst>
          </p:cNvPr>
          <p:cNvSpPr/>
          <p:nvPr/>
        </p:nvSpPr>
        <p:spPr>
          <a:xfrm>
            <a:off x="2247861" y="7447544"/>
            <a:ext cx="10310031" cy="2308324"/>
          </a:xfrm>
          <a:prstGeom prst="rect">
            <a:avLst/>
          </a:prstGeom>
        </p:spPr>
        <p:txBody>
          <a:bodyPr wrap="square">
            <a:spAutoFit/>
          </a:bodyPr>
          <a:lstStyle/>
          <a:p>
            <a:pPr algn="r"/>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256661286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Google Shape;1247;p43">
            <a:extLst>
              <a:ext uri="{FF2B5EF4-FFF2-40B4-BE49-F238E27FC236}">
                <a16:creationId xmlns:a16="http://schemas.microsoft.com/office/drawing/2014/main" id="{A98E4B3D-B364-4D2B-A5BB-D12D8084DCA0}"/>
              </a:ext>
            </a:extLst>
          </p:cNvPr>
          <p:cNvSpPr txBox="1">
            <a:spLocks/>
          </p:cNvSpPr>
          <p:nvPr/>
        </p:nvSpPr>
        <p:spPr>
          <a:xfrm>
            <a:off x="13095907" y="3924549"/>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RESULT</a:t>
            </a:r>
          </a:p>
        </p:txBody>
      </p:sp>
      <p:sp>
        <p:nvSpPr>
          <p:cNvPr id="88" name="Rectangle 87">
            <a:extLst>
              <a:ext uri="{FF2B5EF4-FFF2-40B4-BE49-F238E27FC236}">
                <a16:creationId xmlns:a16="http://schemas.microsoft.com/office/drawing/2014/main" id="{9D75C68D-636E-4BEE-AC33-957D66A89B9A}"/>
              </a:ext>
            </a:extLst>
          </p:cNvPr>
          <p:cNvSpPr/>
          <p:nvPr/>
        </p:nvSpPr>
        <p:spPr>
          <a:xfrm>
            <a:off x="13327815" y="5468459"/>
            <a:ext cx="10310031"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
        <p:nvSpPr>
          <p:cNvPr id="89" name="Google Shape;796;p45">
            <a:extLst>
              <a:ext uri="{FF2B5EF4-FFF2-40B4-BE49-F238E27FC236}">
                <a16:creationId xmlns:a16="http://schemas.microsoft.com/office/drawing/2014/main" id="{B6A386D6-CCBF-448C-80A4-2AE592094877}"/>
              </a:ext>
            </a:extLst>
          </p:cNvPr>
          <p:cNvSpPr/>
          <p:nvPr/>
        </p:nvSpPr>
        <p:spPr>
          <a:xfrm>
            <a:off x="2496248" y="2819841"/>
            <a:ext cx="2110400" cy="2110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797;p45">
            <a:extLst>
              <a:ext uri="{FF2B5EF4-FFF2-40B4-BE49-F238E27FC236}">
                <a16:creationId xmlns:a16="http://schemas.microsoft.com/office/drawing/2014/main" id="{399A5F5D-9327-4D21-83D9-E2036DC2C972}"/>
              </a:ext>
            </a:extLst>
          </p:cNvPr>
          <p:cNvSpPr/>
          <p:nvPr/>
        </p:nvSpPr>
        <p:spPr>
          <a:xfrm>
            <a:off x="2052648" y="5187275"/>
            <a:ext cx="2110400" cy="2110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798;p45">
            <a:extLst>
              <a:ext uri="{FF2B5EF4-FFF2-40B4-BE49-F238E27FC236}">
                <a16:creationId xmlns:a16="http://schemas.microsoft.com/office/drawing/2014/main" id="{CD8994BB-8DE3-4326-8B3D-C83F4F43B072}"/>
              </a:ext>
            </a:extLst>
          </p:cNvPr>
          <p:cNvSpPr/>
          <p:nvPr/>
        </p:nvSpPr>
        <p:spPr>
          <a:xfrm>
            <a:off x="2739656" y="7554742"/>
            <a:ext cx="2110400" cy="2110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799;p45">
            <a:extLst>
              <a:ext uri="{FF2B5EF4-FFF2-40B4-BE49-F238E27FC236}">
                <a16:creationId xmlns:a16="http://schemas.microsoft.com/office/drawing/2014/main" id="{197F764E-23FE-44C1-8E8B-236B27ECEC1A}"/>
              </a:ext>
            </a:extLst>
          </p:cNvPr>
          <p:cNvSpPr/>
          <p:nvPr/>
        </p:nvSpPr>
        <p:spPr>
          <a:xfrm>
            <a:off x="4604989" y="9098937"/>
            <a:ext cx="2110400" cy="2110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93" name="Google Shape;800;p45">
            <a:extLst>
              <a:ext uri="{FF2B5EF4-FFF2-40B4-BE49-F238E27FC236}">
                <a16:creationId xmlns:a16="http://schemas.microsoft.com/office/drawing/2014/main" id="{D96240D4-2C9F-4469-BC82-EDF8135473CF}"/>
              </a:ext>
            </a:extLst>
          </p:cNvPr>
          <p:cNvGrpSpPr/>
          <p:nvPr/>
        </p:nvGrpSpPr>
        <p:grpSpPr>
          <a:xfrm>
            <a:off x="4692148" y="2379525"/>
            <a:ext cx="6451267" cy="13045933"/>
            <a:chOff x="2489600" y="934706"/>
            <a:chExt cx="2419225" cy="4892225"/>
          </a:xfrm>
        </p:grpSpPr>
        <p:sp>
          <p:nvSpPr>
            <p:cNvPr id="94" name="Google Shape;801;p45">
              <a:extLst>
                <a:ext uri="{FF2B5EF4-FFF2-40B4-BE49-F238E27FC236}">
                  <a16:creationId xmlns:a16="http://schemas.microsoft.com/office/drawing/2014/main" id="{728BAF02-DE8E-4ECB-ADAB-CBA6CA8C6F01}"/>
                </a:ext>
              </a:extLst>
            </p:cNvPr>
            <p:cNvSpPr/>
            <p:nvPr/>
          </p:nvSpPr>
          <p:spPr>
            <a:xfrm>
              <a:off x="2489600" y="934706"/>
              <a:ext cx="2419225" cy="4892225"/>
            </a:xfrm>
            <a:custGeom>
              <a:avLst/>
              <a:gdLst/>
              <a:ahLst/>
              <a:cxnLst/>
              <a:rect l="l" t="t" r="r" b="b"/>
              <a:pathLst>
                <a:path w="96769" h="195689" extrusionOk="0">
                  <a:moveTo>
                    <a:pt x="48396" y="7631"/>
                  </a:moveTo>
                  <a:cubicBezTo>
                    <a:pt x="53453" y="7653"/>
                    <a:pt x="58488" y="8607"/>
                    <a:pt x="63190" y="10470"/>
                  </a:cubicBezTo>
                  <a:cubicBezTo>
                    <a:pt x="70731" y="13419"/>
                    <a:pt x="77229" y="18543"/>
                    <a:pt x="81842" y="25197"/>
                  </a:cubicBezTo>
                  <a:cubicBezTo>
                    <a:pt x="86589" y="31984"/>
                    <a:pt x="89139" y="40079"/>
                    <a:pt x="89117" y="48374"/>
                  </a:cubicBezTo>
                  <a:cubicBezTo>
                    <a:pt x="89117" y="70842"/>
                    <a:pt x="70864" y="89117"/>
                    <a:pt x="48396" y="89117"/>
                  </a:cubicBezTo>
                  <a:cubicBezTo>
                    <a:pt x="42341" y="89117"/>
                    <a:pt x="36353" y="87764"/>
                    <a:pt x="30897" y="85125"/>
                  </a:cubicBezTo>
                  <a:cubicBezTo>
                    <a:pt x="24065" y="81843"/>
                    <a:pt x="18254" y="76741"/>
                    <a:pt x="14129" y="70376"/>
                  </a:cubicBezTo>
                  <a:cubicBezTo>
                    <a:pt x="9893" y="63811"/>
                    <a:pt x="7653" y="56181"/>
                    <a:pt x="7653" y="48374"/>
                  </a:cubicBezTo>
                  <a:cubicBezTo>
                    <a:pt x="7653" y="25906"/>
                    <a:pt x="25928" y="7631"/>
                    <a:pt x="48396" y="7631"/>
                  </a:cubicBezTo>
                  <a:close/>
                  <a:moveTo>
                    <a:pt x="48396" y="1"/>
                  </a:moveTo>
                  <a:cubicBezTo>
                    <a:pt x="21714" y="1"/>
                    <a:pt x="1" y="21715"/>
                    <a:pt x="1" y="48374"/>
                  </a:cubicBezTo>
                  <a:cubicBezTo>
                    <a:pt x="1" y="67027"/>
                    <a:pt x="10980" y="84216"/>
                    <a:pt x="27969" y="92178"/>
                  </a:cubicBezTo>
                  <a:cubicBezTo>
                    <a:pt x="33115" y="94596"/>
                    <a:pt x="38637" y="96082"/>
                    <a:pt x="44293" y="96592"/>
                  </a:cubicBezTo>
                  <a:lnTo>
                    <a:pt x="45690" y="96703"/>
                  </a:lnTo>
                  <a:lnTo>
                    <a:pt x="45690" y="109256"/>
                  </a:lnTo>
                  <a:lnTo>
                    <a:pt x="43494" y="109256"/>
                  </a:lnTo>
                  <a:cubicBezTo>
                    <a:pt x="42363" y="109256"/>
                    <a:pt x="41454" y="110166"/>
                    <a:pt x="41454" y="111297"/>
                  </a:cubicBezTo>
                  <a:lnTo>
                    <a:pt x="41454" y="193648"/>
                  </a:lnTo>
                  <a:cubicBezTo>
                    <a:pt x="41454" y="194780"/>
                    <a:pt x="42363" y="195689"/>
                    <a:pt x="43494" y="195689"/>
                  </a:cubicBezTo>
                  <a:lnTo>
                    <a:pt x="53298" y="195689"/>
                  </a:lnTo>
                  <a:cubicBezTo>
                    <a:pt x="54407" y="195689"/>
                    <a:pt x="55338" y="194780"/>
                    <a:pt x="55338" y="193648"/>
                  </a:cubicBezTo>
                  <a:lnTo>
                    <a:pt x="55338" y="111297"/>
                  </a:lnTo>
                  <a:cubicBezTo>
                    <a:pt x="55338" y="110166"/>
                    <a:pt x="54407" y="109256"/>
                    <a:pt x="53298" y="109256"/>
                  </a:cubicBezTo>
                  <a:lnTo>
                    <a:pt x="51102" y="109256"/>
                  </a:lnTo>
                  <a:lnTo>
                    <a:pt x="51102" y="96703"/>
                  </a:lnTo>
                  <a:lnTo>
                    <a:pt x="52499" y="96592"/>
                  </a:lnTo>
                  <a:cubicBezTo>
                    <a:pt x="77318" y="94485"/>
                    <a:pt x="96769" y="73326"/>
                    <a:pt x="96769" y="48374"/>
                  </a:cubicBezTo>
                  <a:cubicBezTo>
                    <a:pt x="96769" y="28524"/>
                    <a:pt x="84814" y="10891"/>
                    <a:pt x="66317" y="3483"/>
                  </a:cubicBezTo>
                  <a:cubicBezTo>
                    <a:pt x="60617" y="1199"/>
                    <a:pt x="54540" y="1"/>
                    <a:pt x="48396"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802;p45">
              <a:extLst>
                <a:ext uri="{FF2B5EF4-FFF2-40B4-BE49-F238E27FC236}">
                  <a16:creationId xmlns:a16="http://schemas.microsoft.com/office/drawing/2014/main" id="{3C258158-BF21-46E4-B4DF-DB35EDFD5154}"/>
                </a:ext>
              </a:extLst>
            </p:cNvPr>
            <p:cNvSpPr/>
            <p:nvPr/>
          </p:nvSpPr>
          <p:spPr>
            <a:xfrm>
              <a:off x="3604125" y="3280731"/>
              <a:ext cx="187425" cy="429750"/>
            </a:xfrm>
            <a:custGeom>
              <a:avLst/>
              <a:gdLst/>
              <a:ahLst/>
              <a:cxnLst/>
              <a:rect l="l" t="t" r="r" b="b"/>
              <a:pathLst>
                <a:path w="7497" h="17190" extrusionOk="0">
                  <a:moveTo>
                    <a:pt x="0" y="1"/>
                  </a:moveTo>
                  <a:lnTo>
                    <a:pt x="0" y="17190"/>
                  </a:lnTo>
                  <a:lnTo>
                    <a:pt x="7497" y="17190"/>
                  </a:lnTo>
                  <a:lnTo>
                    <a:pt x="7497"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96" name="Google Shape;805;p45">
            <a:extLst>
              <a:ext uri="{FF2B5EF4-FFF2-40B4-BE49-F238E27FC236}">
                <a16:creationId xmlns:a16="http://schemas.microsoft.com/office/drawing/2014/main" id="{8465E92C-2B38-4C81-85D9-7AAA78CCBE60}"/>
              </a:ext>
            </a:extLst>
          </p:cNvPr>
          <p:cNvGrpSpPr/>
          <p:nvPr/>
        </p:nvGrpSpPr>
        <p:grpSpPr>
          <a:xfrm>
            <a:off x="5043975" y="9596693"/>
            <a:ext cx="1232429" cy="1232429"/>
            <a:chOff x="2494029" y="3641144"/>
            <a:chExt cx="462161" cy="462161"/>
          </a:xfrm>
        </p:grpSpPr>
        <p:sp>
          <p:nvSpPr>
            <p:cNvPr id="97" name="Google Shape;806;p45">
              <a:extLst>
                <a:ext uri="{FF2B5EF4-FFF2-40B4-BE49-F238E27FC236}">
                  <a16:creationId xmlns:a16="http://schemas.microsoft.com/office/drawing/2014/main" id="{FBCAAB13-8FD5-4A5A-B9C7-2DB4626189C9}"/>
                </a:ext>
              </a:extLst>
            </p:cNvPr>
            <p:cNvSpPr/>
            <p:nvPr/>
          </p:nvSpPr>
          <p:spPr>
            <a:xfrm>
              <a:off x="2650369" y="3715564"/>
              <a:ext cx="149449" cy="218517"/>
            </a:xfrm>
            <a:custGeom>
              <a:avLst/>
              <a:gdLst/>
              <a:ahLst/>
              <a:cxnLst/>
              <a:rect l="l" t="t" r="r" b="b"/>
              <a:pathLst>
                <a:path w="4663" h="6818" extrusionOk="0">
                  <a:moveTo>
                    <a:pt x="1" y="1"/>
                  </a:moveTo>
                  <a:lnTo>
                    <a:pt x="486" y="1304"/>
                  </a:lnTo>
                  <a:cubicBezTo>
                    <a:pt x="636" y="1671"/>
                    <a:pt x="703" y="2056"/>
                    <a:pt x="703" y="2457"/>
                  </a:cubicBezTo>
                  <a:lnTo>
                    <a:pt x="703" y="2490"/>
                  </a:lnTo>
                  <a:cubicBezTo>
                    <a:pt x="703" y="3275"/>
                    <a:pt x="987" y="4044"/>
                    <a:pt x="1521" y="4646"/>
                  </a:cubicBezTo>
                  <a:cubicBezTo>
                    <a:pt x="2039" y="5247"/>
                    <a:pt x="2323" y="6016"/>
                    <a:pt x="2323" y="6818"/>
                  </a:cubicBezTo>
                  <a:cubicBezTo>
                    <a:pt x="2340" y="6016"/>
                    <a:pt x="2624" y="5247"/>
                    <a:pt x="3142" y="4646"/>
                  </a:cubicBezTo>
                  <a:cubicBezTo>
                    <a:pt x="3677" y="4044"/>
                    <a:pt x="3961" y="3275"/>
                    <a:pt x="3961" y="2490"/>
                  </a:cubicBezTo>
                  <a:lnTo>
                    <a:pt x="3961" y="2457"/>
                  </a:lnTo>
                  <a:cubicBezTo>
                    <a:pt x="3961" y="2056"/>
                    <a:pt x="4028" y="1671"/>
                    <a:pt x="4161" y="1304"/>
                  </a:cubicBezTo>
                  <a:lnTo>
                    <a:pt x="4663" y="1"/>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807;p45">
              <a:extLst>
                <a:ext uri="{FF2B5EF4-FFF2-40B4-BE49-F238E27FC236}">
                  <a16:creationId xmlns:a16="http://schemas.microsoft.com/office/drawing/2014/main" id="{1B8962A6-3219-4A47-ACD3-34F3F70CC172}"/>
                </a:ext>
              </a:extLst>
            </p:cNvPr>
            <p:cNvSpPr/>
            <p:nvPr/>
          </p:nvSpPr>
          <p:spPr>
            <a:xfrm>
              <a:off x="2494029" y="3641144"/>
              <a:ext cx="462161" cy="462161"/>
            </a:xfrm>
            <a:custGeom>
              <a:avLst/>
              <a:gdLst/>
              <a:ahLst/>
              <a:cxnLst/>
              <a:rect l="l" t="t" r="r" b="b"/>
              <a:pathLst>
                <a:path w="14420" h="14420" extrusionOk="0">
                  <a:moveTo>
                    <a:pt x="2161" y="2088"/>
                  </a:moveTo>
                  <a:cubicBezTo>
                    <a:pt x="2345" y="2088"/>
                    <a:pt x="2534" y="2155"/>
                    <a:pt x="2690" y="2306"/>
                  </a:cubicBezTo>
                  <a:lnTo>
                    <a:pt x="3308" y="2941"/>
                  </a:lnTo>
                  <a:lnTo>
                    <a:pt x="3609" y="3342"/>
                  </a:lnTo>
                  <a:cubicBezTo>
                    <a:pt x="4127" y="4094"/>
                    <a:pt x="4428" y="4979"/>
                    <a:pt x="4411" y="5898"/>
                  </a:cubicBezTo>
                  <a:cubicBezTo>
                    <a:pt x="4411" y="6166"/>
                    <a:pt x="4445" y="6433"/>
                    <a:pt x="4495" y="6700"/>
                  </a:cubicBezTo>
                  <a:cubicBezTo>
                    <a:pt x="4094" y="6617"/>
                    <a:pt x="3726" y="6433"/>
                    <a:pt x="3425" y="6149"/>
                  </a:cubicBezTo>
                  <a:cubicBezTo>
                    <a:pt x="4060" y="5798"/>
                    <a:pt x="4144" y="4912"/>
                    <a:pt x="3576" y="4461"/>
                  </a:cubicBezTo>
                  <a:lnTo>
                    <a:pt x="2991" y="3993"/>
                  </a:lnTo>
                  <a:cubicBezTo>
                    <a:pt x="2757" y="3810"/>
                    <a:pt x="2490" y="3709"/>
                    <a:pt x="2206" y="3709"/>
                  </a:cubicBezTo>
                  <a:cubicBezTo>
                    <a:pt x="1754" y="3709"/>
                    <a:pt x="1404" y="3358"/>
                    <a:pt x="1404" y="2924"/>
                  </a:cubicBezTo>
                  <a:lnTo>
                    <a:pt x="1404" y="2841"/>
                  </a:lnTo>
                  <a:cubicBezTo>
                    <a:pt x="1404" y="2387"/>
                    <a:pt x="1772" y="2088"/>
                    <a:pt x="2161" y="2088"/>
                  </a:cubicBezTo>
                  <a:close/>
                  <a:moveTo>
                    <a:pt x="12259" y="2088"/>
                  </a:moveTo>
                  <a:cubicBezTo>
                    <a:pt x="12647" y="2088"/>
                    <a:pt x="13016" y="2387"/>
                    <a:pt x="13016" y="2841"/>
                  </a:cubicBezTo>
                  <a:lnTo>
                    <a:pt x="13016" y="2924"/>
                  </a:lnTo>
                  <a:cubicBezTo>
                    <a:pt x="13016" y="3358"/>
                    <a:pt x="12665" y="3709"/>
                    <a:pt x="12214" y="3709"/>
                  </a:cubicBezTo>
                  <a:cubicBezTo>
                    <a:pt x="11930" y="3709"/>
                    <a:pt x="11663" y="3810"/>
                    <a:pt x="11429" y="3993"/>
                  </a:cubicBezTo>
                  <a:lnTo>
                    <a:pt x="10844" y="4461"/>
                  </a:lnTo>
                  <a:cubicBezTo>
                    <a:pt x="10276" y="4912"/>
                    <a:pt x="10359" y="5798"/>
                    <a:pt x="10994" y="6149"/>
                  </a:cubicBezTo>
                  <a:cubicBezTo>
                    <a:pt x="10694" y="6433"/>
                    <a:pt x="10326" y="6617"/>
                    <a:pt x="9925" y="6700"/>
                  </a:cubicBezTo>
                  <a:cubicBezTo>
                    <a:pt x="9975" y="6433"/>
                    <a:pt x="9992" y="6166"/>
                    <a:pt x="9992" y="5898"/>
                  </a:cubicBezTo>
                  <a:cubicBezTo>
                    <a:pt x="9992" y="4979"/>
                    <a:pt x="10276" y="4094"/>
                    <a:pt x="10811" y="3342"/>
                  </a:cubicBezTo>
                  <a:lnTo>
                    <a:pt x="11111" y="2941"/>
                  </a:lnTo>
                  <a:lnTo>
                    <a:pt x="11729" y="2306"/>
                  </a:lnTo>
                  <a:cubicBezTo>
                    <a:pt x="11885" y="2155"/>
                    <a:pt x="12074" y="2088"/>
                    <a:pt x="12259" y="2088"/>
                  </a:cubicBezTo>
                  <a:close/>
                  <a:moveTo>
                    <a:pt x="3008" y="0"/>
                  </a:moveTo>
                  <a:cubicBezTo>
                    <a:pt x="1353" y="0"/>
                    <a:pt x="0" y="1353"/>
                    <a:pt x="0" y="3008"/>
                  </a:cubicBezTo>
                  <a:cubicBezTo>
                    <a:pt x="0" y="3826"/>
                    <a:pt x="318" y="4612"/>
                    <a:pt x="902" y="5180"/>
                  </a:cubicBezTo>
                  <a:lnTo>
                    <a:pt x="1337" y="5614"/>
                  </a:lnTo>
                  <a:cubicBezTo>
                    <a:pt x="1754" y="6032"/>
                    <a:pt x="2323" y="6266"/>
                    <a:pt x="2924" y="6266"/>
                  </a:cubicBezTo>
                  <a:cubicBezTo>
                    <a:pt x="3342" y="6784"/>
                    <a:pt x="3943" y="7118"/>
                    <a:pt x="4595" y="7185"/>
                  </a:cubicBezTo>
                  <a:cubicBezTo>
                    <a:pt x="4762" y="7770"/>
                    <a:pt x="5029" y="8321"/>
                    <a:pt x="5397" y="8805"/>
                  </a:cubicBezTo>
                  <a:lnTo>
                    <a:pt x="5631" y="9140"/>
                  </a:lnTo>
                  <a:cubicBezTo>
                    <a:pt x="6199" y="9892"/>
                    <a:pt x="6516" y="10810"/>
                    <a:pt x="6516" y="11763"/>
                  </a:cubicBezTo>
                  <a:lnTo>
                    <a:pt x="6516" y="14403"/>
                  </a:lnTo>
                  <a:lnTo>
                    <a:pt x="6968" y="14403"/>
                  </a:lnTo>
                  <a:lnTo>
                    <a:pt x="6968" y="11763"/>
                  </a:lnTo>
                  <a:cubicBezTo>
                    <a:pt x="6968" y="10710"/>
                    <a:pt x="6633" y="9691"/>
                    <a:pt x="5998" y="8856"/>
                  </a:cubicBezTo>
                  <a:lnTo>
                    <a:pt x="5765" y="8521"/>
                  </a:lnTo>
                  <a:cubicBezTo>
                    <a:pt x="5196" y="7770"/>
                    <a:pt x="4879" y="6851"/>
                    <a:pt x="4879" y="5898"/>
                  </a:cubicBezTo>
                  <a:cubicBezTo>
                    <a:pt x="4879" y="4879"/>
                    <a:pt x="4562" y="3893"/>
                    <a:pt x="3977" y="3074"/>
                  </a:cubicBezTo>
                  <a:lnTo>
                    <a:pt x="3676" y="2657"/>
                  </a:lnTo>
                  <a:cubicBezTo>
                    <a:pt x="3676" y="2640"/>
                    <a:pt x="3659" y="2623"/>
                    <a:pt x="3659" y="2623"/>
                  </a:cubicBezTo>
                  <a:lnTo>
                    <a:pt x="3008" y="1988"/>
                  </a:lnTo>
                  <a:cubicBezTo>
                    <a:pt x="2758" y="1738"/>
                    <a:pt x="2451" y="1626"/>
                    <a:pt x="2151" y="1626"/>
                  </a:cubicBezTo>
                  <a:cubicBezTo>
                    <a:pt x="1529" y="1626"/>
                    <a:pt x="936" y="2108"/>
                    <a:pt x="936" y="2841"/>
                  </a:cubicBezTo>
                  <a:lnTo>
                    <a:pt x="936" y="2924"/>
                  </a:lnTo>
                  <a:cubicBezTo>
                    <a:pt x="936" y="3609"/>
                    <a:pt x="1504" y="4177"/>
                    <a:pt x="2189" y="4177"/>
                  </a:cubicBezTo>
                  <a:cubicBezTo>
                    <a:pt x="2373" y="4177"/>
                    <a:pt x="2556" y="4244"/>
                    <a:pt x="2690" y="4361"/>
                  </a:cubicBezTo>
                  <a:lnTo>
                    <a:pt x="3275" y="4829"/>
                  </a:lnTo>
                  <a:cubicBezTo>
                    <a:pt x="3693" y="5146"/>
                    <a:pt x="3459" y="5815"/>
                    <a:pt x="2941" y="5815"/>
                  </a:cubicBezTo>
                  <a:cubicBezTo>
                    <a:pt x="2456" y="5815"/>
                    <a:pt x="2005" y="5614"/>
                    <a:pt x="1654" y="5280"/>
                  </a:cubicBezTo>
                  <a:lnTo>
                    <a:pt x="1220" y="4846"/>
                  </a:lnTo>
                  <a:cubicBezTo>
                    <a:pt x="735" y="4361"/>
                    <a:pt x="468" y="3693"/>
                    <a:pt x="468" y="3008"/>
                  </a:cubicBezTo>
                  <a:cubicBezTo>
                    <a:pt x="468" y="1604"/>
                    <a:pt x="1604" y="468"/>
                    <a:pt x="3008" y="468"/>
                  </a:cubicBezTo>
                  <a:lnTo>
                    <a:pt x="3158" y="468"/>
                  </a:lnTo>
                  <a:cubicBezTo>
                    <a:pt x="3626" y="468"/>
                    <a:pt x="4094" y="602"/>
                    <a:pt x="4511" y="852"/>
                  </a:cubicBezTo>
                  <a:cubicBezTo>
                    <a:pt x="5338" y="1370"/>
                    <a:pt x="6274" y="1629"/>
                    <a:pt x="7210" y="1629"/>
                  </a:cubicBezTo>
                  <a:cubicBezTo>
                    <a:pt x="8146" y="1629"/>
                    <a:pt x="9081" y="1370"/>
                    <a:pt x="9908" y="852"/>
                  </a:cubicBezTo>
                  <a:cubicBezTo>
                    <a:pt x="10309" y="602"/>
                    <a:pt x="10777" y="468"/>
                    <a:pt x="11262" y="468"/>
                  </a:cubicBezTo>
                  <a:lnTo>
                    <a:pt x="11412" y="468"/>
                  </a:lnTo>
                  <a:cubicBezTo>
                    <a:pt x="12816" y="468"/>
                    <a:pt x="13952" y="1604"/>
                    <a:pt x="13952" y="3008"/>
                  </a:cubicBezTo>
                  <a:cubicBezTo>
                    <a:pt x="13952" y="3693"/>
                    <a:pt x="13684" y="4361"/>
                    <a:pt x="13183" y="4846"/>
                  </a:cubicBezTo>
                  <a:lnTo>
                    <a:pt x="12749" y="5280"/>
                  </a:lnTo>
                  <a:cubicBezTo>
                    <a:pt x="12415" y="5614"/>
                    <a:pt x="11963" y="5815"/>
                    <a:pt x="11479" y="5815"/>
                  </a:cubicBezTo>
                  <a:cubicBezTo>
                    <a:pt x="10961" y="5815"/>
                    <a:pt x="10727" y="5146"/>
                    <a:pt x="11128" y="4829"/>
                  </a:cubicBezTo>
                  <a:lnTo>
                    <a:pt x="11713" y="4361"/>
                  </a:lnTo>
                  <a:cubicBezTo>
                    <a:pt x="11863" y="4244"/>
                    <a:pt x="12030" y="4177"/>
                    <a:pt x="12214" y="4177"/>
                  </a:cubicBezTo>
                  <a:cubicBezTo>
                    <a:pt x="12916" y="4177"/>
                    <a:pt x="13484" y="3609"/>
                    <a:pt x="13484" y="2924"/>
                  </a:cubicBezTo>
                  <a:lnTo>
                    <a:pt x="13484" y="2841"/>
                  </a:lnTo>
                  <a:cubicBezTo>
                    <a:pt x="13484" y="2108"/>
                    <a:pt x="12883" y="1626"/>
                    <a:pt x="12256" y="1626"/>
                  </a:cubicBezTo>
                  <a:cubicBezTo>
                    <a:pt x="11954" y="1626"/>
                    <a:pt x="11645" y="1738"/>
                    <a:pt x="11395" y="1988"/>
                  </a:cubicBezTo>
                  <a:lnTo>
                    <a:pt x="10760" y="2623"/>
                  </a:lnTo>
                  <a:cubicBezTo>
                    <a:pt x="10760" y="2640"/>
                    <a:pt x="10744" y="2640"/>
                    <a:pt x="10744" y="2657"/>
                  </a:cubicBezTo>
                  <a:lnTo>
                    <a:pt x="10443" y="3074"/>
                  </a:lnTo>
                  <a:cubicBezTo>
                    <a:pt x="9841" y="3893"/>
                    <a:pt x="9524" y="4879"/>
                    <a:pt x="9524" y="5898"/>
                  </a:cubicBezTo>
                  <a:cubicBezTo>
                    <a:pt x="9524" y="6851"/>
                    <a:pt x="9223" y="7770"/>
                    <a:pt x="8655" y="8538"/>
                  </a:cubicBezTo>
                  <a:lnTo>
                    <a:pt x="8404" y="8856"/>
                  </a:lnTo>
                  <a:cubicBezTo>
                    <a:pt x="7786" y="9691"/>
                    <a:pt x="7435" y="10710"/>
                    <a:pt x="7435" y="11763"/>
                  </a:cubicBezTo>
                  <a:lnTo>
                    <a:pt x="7435" y="14420"/>
                  </a:lnTo>
                  <a:lnTo>
                    <a:pt x="7903" y="14420"/>
                  </a:lnTo>
                  <a:lnTo>
                    <a:pt x="7903" y="11763"/>
                  </a:lnTo>
                  <a:cubicBezTo>
                    <a:pt x="7903" y="10810"/>
                    <a:pt x="8221" y="9892"/>
                    <a:pt x="8789" y="9140"/>
                  </a:cubicBezTo>
                  <a:lnTo>
                    <a:pt x="9023" y="8805"/>
                  </a:lnTo>
                  <a:cubicBezTo>
                    <a:pt x="9390" y="8321"/>
                    <a:pt x="9658" y="7770"/>
                    <a:pt x="9825" y="7185"/>
                  </a:cubicBezTo>
                  <a:cubicBezTo>
                    <a:pt x="10476" y="7118"/>
                    <a:pt x="11078" y="6784"/>
                    <a:pt x="11496" y="6266"/>
                  </a:cubicBezTo>
                  <a:cubicBezTo>
                    <a:pt x="12097" y="6266"/>
                    <a:pt x="12665" y="6032"/>
                    <a:pt x="13083" y="5614"/>
                  </a:cubicBezTo>
                  <a:lnTo>
                    <a:pt x="13517" y="5180"/>
                  </a:lnTo>
                  <a:cubicBezTo>
                    <a:pt x="14085" y="4595"/>
                    <a:pt x="14420" y="3826"/>
                    <a:pt x="14420" y="3008"/>
                  </a:cubicBezTo>
                  <a:cubicBezTo>
                    <a:pt x="14420" y="1337"/>
                    <a:pt x="13066" y="0"/>
                    <a:pt x="11395" y="0"/>
                  </a:cubicBezTo>
                  <a:lnTo>
                    <a:pt x="11262" y="0"/>
                  </a:lnTo>
                  <a:cubicBezTo>
                    <a:pt x="10694" y="0"/>
                    <a:pt x="10142" y="150"/>
                    <a:pt x="9658" y="451"/>
                  </a:cubicBezTo>
                  <a:cubicBezTo>
                    <a:pt x="8906" y="927"/>
                    <a:pt x="8054" y="1165"/>
                    <a:pt x="7201" y="1165"/>
                  </a:cubicBezTo>
                  <a:cubicBezTo>
                    <a:pt x="6349" y="1165"/>
                    <a:pt x="5497" y="927"/>
                    <a:pt x="4745" y="451"/>
                  </a:cubicBezTo>
                  <a:cubicBezTo>
                    <a:pt x="4277" y="150"/>
                    <a:pt x="3726" y="0"/>
                    <a:pt x="3158"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808;p45">
              <a:extLst>
                <a:ext uri="{FF2B5EF4-FFF2-40B4-BE49-F238E27FC236}">
                  <a16:creationId xmlns:a16="http://schemas.microsoft.com/office/drawing/2014/main" id="{8F56DED3-ED64-4395-BD94-E6FD6648A3B2}"/>
                </a:ext>
              </a:extLst>
            </p:cNvPr>
            <p:cNvSpPr/>
            <p:nvPr/>
          </p:nvSpPr>
          <p:spPr>
            <a:xfrm>
              <a:off x="2643414" y="3712904"/>
              <a:ext cx="163359" cy="225985"/>
            </a:xfrm>
            <a:custGeom>
              <a:avLst/>
              <a:gdLst/>
              <a:ahLst/>
              <a:cxnLst/>
              <a:rect l="l" t="t" r="r" b="b"/>
              <a:pathLst>
                <a:path w="5097" h="7051" extrusionOk="0">
                  <a:moveTo>
                    <a:pt x="435" y="0"/>
                  </a:moveTo>
                  <a:lnTo>
                    <a:pt x="1" y="167"/>
                  </a:lnTo>
                  <a:lnTo>
                    <a:pt x="485" y="1470"/>
                  </a:lnTo>
                  <a:cubicBezTo>
                    <a:pt x="619" y="1805"/>
                    <a:pt x="686" y="2172"/>
                    <a:pt x="686" y="2540"/>
                  </a:cubicBezTo>
                  <a:lnTo>
                    <a:pt x="686" y="2573"/>
                  </a:lnTo>
                  <a:cubicBezTo>
                    <a:pt x="686" y="3425"/>
                    <a:pt x="1003" y="4244"/>
                    <a:pt x="1555" y="4879"/>
                  </a:cubicBezTo>
                  <a:cubicBezTo>
                    <a:pt x="2039" y="5447"/>
                    <a:pt x="2323" y="6165"/>
                    <a:pt x="2323" y="6901"/>
                  </a:cubicBezTo>
                  <a:lnTo>
                    <a:pt x="2323" y="7051"/>
                  </a:lnTo>
                  <a:lnTo>
                    <a:pt x="2774" y="7051"/>
                  </a:lnTo>
                  <a:lnTo>
                    <a:pt x="2774" y="6901"/>
                  </a:lnTo>
                  <a:cubicBezTo>
                    <a:pt x="2774" y="6165"/>
                    <a:pt x="3042" y="5447"/>
                    <a:pt x="3543" y="4879"/>
                  </a:cubicBezTo>
                  <a:cubicBezTo>
                    <a:pt x="4094" y="4244"/>
                    <a:pt x="4412" y="3425"/>
                    <a:pt x="4412" y="2573"/>
                  </a:cubicBezTo>
                  <a:lnTo>
                    <a:pt x="4412" y="2540"/>
                  </a:lnTo>
                  <a:cubicBezTo>
                    <a:pt x="4412" y="2172"/>
                    <a:pt x="4479" y="1805"/>
                    <a:pt x="4596" y="1470"/>
                  </a:cubicBezTo>
                  <a:lnTo>
                    <a:pt x="5097" y="167"/>
                  </a:lnTo>
                  <a:lnTo>
                    <a:pt x="4662" y="0"/>
                  </a:lnTo>
                  <a:lnTo>
                    <a:pt x="4161" y="1303"/>
                  </a:lnTo>
                  <a:cubicBezTo>
                    <a:pt x="4011" y="1704"/>
                    <a:pt x="3944" y="2122"/>
                    <a:pt x="3944" y="2540"/>
                  </a:cubicBezTo>
                  <a:lnTo>
                    <a:pt x="3944" y="2573"/>
                  </a:lnTo>
                  <a:cubicBezTo>
                    <a:pt x="3944" y="3308"/>
                    <a:pt x="3677" y="4027"/>
                    <a:pt x="3192" y="4578"/>
                  </a:cubicBezTo>
                  <a:cubicBezTo>
                    <a:pt x="2908" y="4896"/>
                    <a:pt x="2691" y="5246"/>
                    <a:pt x="2540" y="5647"/>
                  </a:cubicBezTo>
                  <a:cubicBezTo>
                    <a:pt x="2407" y="5246"/>
                    <a:pt x="2190" y="4896"/>
                    <a:pt x="1906" y="4578"/>
                  </a:cubicBezTo>
                  <a:cubicBezTo>
                    <a:pt x="1421" y="4027"/>
                    <a:pt x="1154" y="3308"/>
                    <a:pt x="1154" y="2573"/>
                  </a:cubicBezTo>
                  <a:lnTo>
                    <a:pt x="1154" y="2540"/>
                  </a:lnTo>
                  <a:cubicBezTo>
                    <a:pt x="1154" y="2122"/>
                    <a:pt x="1070" y="1704"/>
                    <a:pt x="936" y="1303"/>
                  </a:cubicBezTo>
                  <a:lnTo>
                    <a:pt x="435"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00" name="Google Shape;809;p45">
            <a:extLst>
              <a:ext uri="{FF2B5EF4-FFF2-40B4-BE49-F238E27FC236}">
                <a16:creationId xmlns:a16="http://schemas.microsoft.com/office/drawing/2014/main" id="{7F6EA754-EB37-4DD9-A643-1778B5D16632}"/>
              </a:ext>
            </a:extLst>
          </p:cNvPr>
          <p:cNvGrpSpPr/>
          <p:nvPr/>
        </p:nvGrpSpPr>
        <p:grpSpPr>
          <a:xfrm>
            <a:off x="6316905" y="3891642"/>
            <a:ext cx="3201752" cy="3108936"/>
            <a:chOff x="2984009" y="1618500"/>
            <a:chExt cx="1200657" cy="1165851"/>
          </a:xfrm>
        </p:grpSpPr>
        <p:sp>
          <p:nvSpPr>
            <p:cNvPr id="101" name="Google Shape;810;p45">
              <a:extLst>
                <a:ext uri="{FF2B5EF4-FFF2-40B4-BE49-F238E27FC236}">
                  <a16:creationId xmlns:a16="http://schemas.microsoft.com/office/drawing/2014/main" id="{6E072316-58D7-4796-BFE2-B306D110CD34}"/>
                </a:ext>
              </a:extLst>
            </p:cNvPr>
            <p:cNvSpPr/>
            <p:nvPr/>
          </p:nvSpPr>
          <p:spPr>
            <a:xfrm>
              <a:off x="3470240" y="1630840"/>
              <a:ext cx="228164" cy="532318"/>
            </a:xfrm>
            <a:custGeom>
              <a:avLst/>
              <a:gdLst/>
              <a:ahLst/>
              <a:cxnLst/>
              <a:rect l="l" t="t" r="r" b="b"/>
              <a:pathLst>
                <a:path w="7119" h="16609" extrusionOk="0">
                  <a:moveTo>
                    <a:pt x="2373" y="0"/>
                  </a:moveTo>
                  <a:lnTo>
                    <a:pt x="2373" y="10677"/>
                  </a:lnTo>
                  <a:lnTo>
                    <a:pt x="1" y="13651"/>
                  </a:lnTo>
                  <a:lnTo>
                    <a:pt x="586" y="16609"/>
                  </a:lnTo>
                  <a:lnTo>
                    <a:pt x="3560" y="13050"/>
                  </a:lnTo>
                  <a:lnTo>
                    <a:pt x="6517" y="16609"/>
                  </a:lnTo>
                  <a:lnTo>
                    <a:pt x="7119" y="13651"/>
                  </a:lnTo>
                  <a:lnTo>
                    <a:pt x="4746" y="10677"/>
                  </a:lnTo>
                  <a:lnTo>
                    <a:pt x="4746" y="0"/>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811;p45">
              <a:extLst>
                <a:ext uri="{FF2B5EF4-FFF2-40B4-BE49-F238E27FC236}">
                  <a16:creationId xmlns:a16="http://schemas.microsoft.com/office/drawing/2014/main" id="{975606D2-8D17-4EB1-8E35-F05967D8E166}"/>
                </a:ext>
              </a:extLst>
            </p:cNvPr>
            <p:cNvSpPr/>
            <p:nvPr/>
          </p:nvSpPr>
          <p:spPr>
            <a:xfrm>
              <a:off x="2984009" y="1618500"/>
              <a:ext cx="1200657" cy="1165851"/>
            </a:xfrm>
            <a:custGeom>
              <a:avLst/>
              <a:gdLst/>
              <a:ahLst/>
              <a:cxnLst/>
              <a:rect l="l" t="t" r="r" b="b"/>
              <a:pathLst>
                <a:path w="37462" h="36376" extrusionOk="0">
                  <a:moveTo>
                    <a:pt x="19533" y="4930"/>
                  </a:moveTo>
                  <a:lnTo>
                    <a:pt x="19533" y="6534"/>
                  </a:lnTo>
                  <a:lnTo>
                    <a:pt x="17929" y="6534"/>
                  </a:lnTo>
                  <a:lnTo>
                    <a:pt x="17929" y="4930"/>
                  </a:lnTo>
                  <a:close/>
                  <a:moveTo>
                    <a:pt x="19533" y="7303"/>
                  </a:moveTo>
                  <a:lnTo>
                    <a:pt x="19533" y="8907"/>
                  </a:lnTo>
                  <a:lnTo>
                    <a:pt x="17929" y="8907"/>
                  </a:lnTo>
                  <a:lnTo>
                    <a:pt x="17929" y="7303"/>
                  </a:lnTo>
                  <a:close/>
                  <a:moveTo>
                    <a:pt x="19533" y="9675"/>
                  </a:moveTo>
                  <a:lnTo>
                    <a:pt x="19533" y="11079"/>
                  </a:lnTo>
                  <a:cubicBezTo>
                    <a:pt x="19533" y="11162"/>
                    <a:pt x="19566" y="11246"/>
                    <a:pt x="19616" y="11313"/>
                  </a:cubicBezTo>
                  <a:lnTo>
                    <a:pt x="21705" y="13936"/>
                  </a:lnTo>
                  <a:lnTo>
                    <a:pt x="21321" y="15958"/>
                  </a:lnTo>
                  <a:lnTo>
                    <a:pt x="19031" y="13201"/>
                  </a:lnTo>
                  <a:cubicBezTo>
                    <a:pt x="18948" y="13117"/>
                    <a:pt x="18839" y="13075"/>
                    <a:pt x="18731" y="13075"/>
                  </a:cubicBezTo>
                  <a:cubicBezTo>
                    <a:pt x="18622" y="13075"/>
                    <a:pt x="18514" y="13117"/>
                    <a:pt x="18430" y="13201"/>
                  </a:cubicBezTo>
                  <a:lnTo>
                    <a:pt x="16141" y="15958"/>
                  </a:lnTo>
                  <a:lnTo>
                    <a:pt x="15740" y="13936"/>
                  </a:lnTo>
                  <a:lnTo>
                    <a:pt x="17845" y="11313"/>
                  </a:lnTo>
                  <a:cubicBezTo>
                    <a:pt x="17895" y="11246"/>
                    <a:pt x="17929" y="11162"/>
                    <a:pt x="17929" y="11062"/>
                  </a:cubicBezTo>
                  <a:lnTo>
                    <a:pt x="17929" y="9675"/>
                  </a:lnTo>
                  <a:close/>
                  <a:moveTo>
                    <a:pt x="11730" y="10260"/>
                  </a:moveTo>
                  <a:lnTo>
                    <a:pt x="11546" y="11045"/>
                  </a:lnTo>
                  <a:cubicBezTo>
                    <a:pt x="10995" y="13585"/>
                    <a:pt x="9742" y="15907"/>
                    <a:pt x="7920" y="17762"/>
                  </a:cubicBezTo>
                  <a:lnTo>
                    <a:pt x="8472" y="18314"/>
                  </a:lnTo>
                  <a:cubicBezTo>
                    <a:pt x="8990" y="17779"/>
                    <a:pt x="9457" y="17211"/>
                    <a:pt x="9892" y="16609"/>
                  </a:cubicBezTo>
                  <a:lnTo>
                    <a:pt x="10009" y="16425"/>
                  </a:lnTo>
                  <a:lnTo>
                    <a:pt x="11813" y="17779"/>
                  </a:lnTo>
                  <a:lnTo>
                    <a:pt x="12265" y="17161"/>
                  </a:lnTo>
                  <a:lnTo>
                    <a:pt x="10427" y="15791"/>
                  </a:lnTo>
                  <a:lnTo>
                    <a:pt x="10527" y="15623"/>
                  </a:lnTo>
                  <a:cubicBezTo>
                    <a:pt x="11362" y="14253"/>
                    <a:pt x="11947" y="12766"/>
                    <a:pt x="12298" y="11212"/>
                  </a:cubicBezTo>
                  <a:lnTo>
                    <a:pt x="12498" y="10327"/>
                  </a:lnTo>
                  <a:lnTo>
                    <a:pt x="12716" y="10377"/>
                  </a:lnTo>
                  <a:cubicBezTo>
                    <a:pt x="13735" y="10661"/>
                    <a:pt x="14503" y="11496"/>
                    <a:pt x="14687" y="12516"/>
                  </a:cubicBezTo>
                  <a:lnTo>
                    <a:pt x="15974" y="19182"/>
                  </a:lnTo>
                  <a:lnTo>
                    <a:pt x="14771" y="20034"/>
                  </a:lnTo>
                  <a:cubicBezTo>
                    <a:pt x="13050" y="21271"/>
                    <a:pt x="10978" y="21939"/>
                    <a:pt x="8856" y="21956"/>
                  </a:cubicBezTo>
                  <a:lnTo>
                    <a:pt x="8856" y="22725"/>
                  </a:lnTo>
                  <a:cubicBezTo>
                    <a:pt x="9625" y="22725"/>
                    <a:pt x="10393" y="22624"/>
                    <a:pt x="11145" y="22474"/>
                  </a:cubicBezTo>
                  <a:lnTo>
                    <a:pt x="11529" y="22390"/>
                  </a:lnTo>
                  <a:lnTo>
                    <a:pt x="10744" y="24379"/>
                  </a:lnTo>
                  <a:lnTo>
                    <a:pt x="11446" y="24663"/>
                  </a:lnTo>
                  <a:lnTo>
                    <a:pt x="12482" y="22090"/>
                  </a:lnTo>
                  <a:lnTo>
                    <a:pt x="12565" y="22056"/>
                  </a:lnTo>
                  <a:cubicBezTo>
                    <a:pt x="13501" y="21705"/>
                    <a:pt x="14403" y="21238"/>
                    <a:pt x="15205" y="20669"/>
                  </a:cubicBezTo>
                  <a:lnTo>
                    <a:pt x="16124" y="20001"/>
                  </a:lnTo>
                  <a:lnTo>
                    <a:pt x="16759" y="23309"/>
                  </a:lnTo>
                  <a:cubicBezTo>
                    <a:pt x="17026" y="24663"/>
                    <a:pt x="17160" y="26050"/>
                    <a:pt x="17160" y="27420"/>
                  </a:cubicBezTo>
                  <a:cubicBezTo>
                    <a:pt x="17160" y="29324"/>
                    <a:pt x="15623" y="30862"/>
                    <a:pt x="13718" y="30862"/>
                  </a:cubicBezTo>
                  <a:cubicBezTo>
                    <a:pt x="12281" y="30862"/>
                    <a:pt x="10928" y="31597"/>
                    <a:pt x="10159" y="32833"/>
                  </a:cubicBezTo>
                  <a:lnTo>
                    <a:pt x="9441" y="33986"/>
                  </a:lnTo>
                  <a:cubicBezTo>
                    <a:pt x="8806" y="35005"/>
                    <a:pt x="7720" y="35607"/>
                    <a:pt x="6533" y="35607"/>
                  </a:cubicBezTo>
                  <a:lnTo>
                    <a:pt x="5197" y="35607"/>
                  </a:lnTo>
                  <a:cubicBezTo>
                    <a:pt x="2707" y="35607"/>
                    <a:pt x="853" y="33284"/>
                    <a:pt x="1404" y="30862"/>
                  </a:cubicBezTo>
                  <a:lnTo>
                    <a:pt x="1738" y="29408"/>
                  </a:lnTo>
                  <a:lnTo>
                    <a:pt x="3793" y="30444"/>
                  </a:lnTo>
                  <a:cubicBezTo>
                    <a:pt x="5180" y="31129"/>
                    <a:pt x="6300" y="32232"/>
                    <a:pt x="7018" y="33602"/>
                  </a:cubicBezTo>
                  <a:lnTo>
                    <a:pt x="7703" y="33251"/>
                  </a:lnTo>
                  <a:cubicBezTo>
                    <a:pt x="7419" y="32700"/>
                    <a:pt x="7068" y="32182"/>
                    <a:pt x="6650" y="31714"/>
                  </a:cubicBezTo>
                  <a:lnTo>
                    <a:pt x="6517" y="31547"/>
                  </a:lnTo>
                  <a:lnTo>
                    <a:pt x="8706" y="29893"/>
                  </a:lnTo>
                  <a:lnTo>
                    <a:pt x="8238" y="29274"/>
                  </a:lnTo>
                  <a:lnTo>
                    <a:pt x="5965" y="30995"/>
                  </a:lnTo>
                  <a:lnTo>
                    <a:pt x="5832" y="30878"/>
                  </a:lnTo>
                  <a:cubicBezTo>
                    <a:pt x="5314" y="30444"/>
                    <a:pt x="4746" y="30060"/>
                    <a:pt x="4144" y="29742"/>
                  </a:cubicBezTo>
                  <a:lnTo>
                    <a:pt x="1922" y="28639"/>
                  </a:lnTo>
                  <a:lnTo>
                    <a:pt x="2273" y="27069"/>
                  </a:lnTo>
                  <a:cubicBezTo>
                    <a:pt x="3576" y="21338"/>
                    <a:pt x="6149" y="15958"/>
                    <a:pt x="9775" y="11329"/>
                  </a:cubicBezTo>
                  <a:cubicBezTo>
                    <a:pt x="10193" y="10811"/>
                    <a:pt x="10761" y="10461"/>
                    <a:pt x="11412" y="10327"/>
                  </a:cubicBezTo>
                  <a:lnTo>
                    <a:pt x="11730" y="10260"/>
                  </a:lnTo>
                  <a:close/>
                  <a:moveTo>
                    <a:pt x="25732" y="10260"/>
                  </a:moveTo>
                  <a:lnTo>
                    <a:pt x="26049" y="10327"/>
                  </a:lnTo>
                  <a:cubicBezTo>
                    <a:pt x="26701" y="10461"/>
                    <a:pt x="27286" y="10811"/>
                    <a:pt x="27687" y="11329"/>
                  </a:cubicBezTo>
                  <a:cubicBezTo>
                    <a:pt x="31312" y="15958"/>
                    <a:pt x="33885" y="21338"/>
                    <a:pt x="35189" y="27069"/>
                  </a:cubicBezTo>
                  <a:lnTo>
                    <a:pt x="35540" y="28639"/>
                  </a:lnTo>
                  <a:lnTo>
                    <a:pt x="33317" y="29742"/>
                  </a:lnTo>
                  <a:cubicBezTo>
                    <a:pt x="32716" y="30060"/>
                    <a:pt x="32148" y="30444"/>
                    <a:pt x="31630" y="30878"/>
                  </a:cubicBezTo>
                  <a:lnTo>
                    <a:pt x="31496" y="30995"/>
                  </a:lnTo>
                  <a:lnTo>
                    <a:pt x="29224" y="29274"/>
                  </a:lnTo>
                  <a:lnTo>
                    <a:pt x="28756" y="29893"/>
                  </a:lnTo>
                  <a:lnTo>
                    <a:pt x="30945" y="31547"/>
                  </a:lnTo>
                  <a:lnTo>
                    <a:pt x="30811" y="31714"/>
                  </a:lnTo>
                  <a:cubicBezTo>
                    <a:pt x="30393" y="32182"/>
                    <a:pt x="30042" y="32700"/>
                    <a:pt x="29758" y="33251"/>
                  </a:cubicBezTo>
                  <a:lnTo>
                    <a:pt x="30443" y="33602"/>
                  </a:lnTo>
                  <a:cubicBezTo>
                    <a:pt x="31162" y="32232"/>
                    <a:pt x="32281" y="31129"/>
                    <a:pt x="33668" y="30444"/>
                  </a:cubicBezTo>
                  <a:lnTo>
                    <a:pt x="35723" y="29408"/>
                  </a:lnTo>
                  <a:lnTo>
                    <a:pt x="36058" y="30862"/>
                  </a:lnTo>
                  <a:cubicBezTo>
                    <a:pt x="36609" y="33284"/>
                    <a:pt x="34754" y="35607"/>
                    <a:pt x="32265" y="35607"/>
                  </a:cubicBezTo>
                  <a:lnTo>
                    <a:pt x="30928" y="35607"/>
                  </a:lnTo>
                  <a:cubicBezTo>
                    <a:pt x="29742" y="35607"/>
                    <a:pt x="28639" y="35005"/>
                    <a:pt x="28021" y="33986"/>
                  </a:cubicBezTo>
                  <a:lnTo>
                    <a:pt x="27302" y="32833"/>
                  </a:lnTo>
                  <a:cubicBezTo>
                    <a:pt x="26534" y="31597"/>
                    <a:pt x="25180" y="30862"/>
                    <a:pt x="23727" y="30862"/>
                  </a:cubicBezTo>
                  <a:cubicBezTo>
                    <a:pt x="21839" y="30862"/>
                    <a:pt x="20301" y="29324"/>
                    <a:pt x="20301" y="27420"/>
                  </a:cubicBezTo>
                  <a:cubicBezTo>
                    <a:pt x="20301" y="26050"/>
                    <a:pt x="20435" y="24663"/>
                    <a:pt x="20686" y="23309"/>
                  </a:cubicBezTo>
                  <a:lnTo>
                    <a:pt x="21321" y="20001"/>
                  </a:lnTo>
                  <a:lnTo>
                    <a:pt x="22256" y="20669"/>
                  </a:lnTo>
                  <a:cubicBezTo>
                    <a:pt x="23058" y="21238"/>
                    <a:pt x="23944" y="21705"/>
                    <a:pt x="24896" y="22056"/>
                  </a:cubicBezTo>
                  <a:lnTo>
                    <a:pt x="24980" y="22090"/>
                  </a:lnTo>
                  <a:lnTo>
                    <a:pt x="26016" y="24663"/>
                  </a:lnTo>
                  <a:lnTo>
                    <a:pt x="26717" y="24379"/>
                  </a:lnTo>
                  <a:lnTo>
                    <a:pt x="25932" y="22390"/>
                  </a:lnTo>
                  <a:lnTo>
                    <a:pt x="26316" y="22474"/>
                  </a:lnTo>
                  <a:cubicBezTo>
                    <a:pt x="27068" y="22641"/>
                    <a:pt x="27837" y="22725"/>
                    <a:pt x="28605" y="22725"/>
                  </a:cubicBezTo>
                  <a:lnTo>
                    <a:pt x="28605" y="21956"/>
                  </a:lnTo>
                  <a:cubicBezTo>
                    <a:pt x="26484" y="21939"/>
                    <a:pt x="24412" y="21271"/>
                    <a:pt x="22691" y="20034"/>
                  </a:cubicBezTo>
                  <a:lnTo>
                    <a:pt x="21488" y="19182"/>
                  </a:lnTo>
                  <a:lnTo>
                    <a:pt x="22774" y="12516"/>
                  </a:lnTo>
                  <a:cubicBezTo>
                    <a:pt x="22975" y="11496"/>
                    <a:pt x="23727" y="10661"/>
                    <a:pt x="24746" y="10377"/>
                  </a:cubicBezTo>
                  <a:lnTo>
                    <a:pt x="24963" y="10327"/>
                  </a:lnTo>
                  <a:lnTo>
                    <a:pt x="25164" y="11212"/>
                  </a:lnTo>
                  <a:cubicBezTo>
                    <a:pt x="25514" y="12766"/>
                    <a:pt x="26099" y="14253"/>
                    <a:pt x="26935" y="15623"/>
                  </a:cubicBezTo>
                  <a:lnTo>
                    <a:pt x="27035" y="15791"/>
                  </a:lnTo>
                  <a:lnTo>
                    <a:pt x="25197" y="17161"/>
                  </a:lnTo>
                  <a:lnTo>
                    <a:pt x="25648" y="17779"/>
                  </a:lnTo>
                  <a:lnTo>
                    <a:pt x="27453" y="16425"/>
                  </a:lnTo>
                  <a:lnTo>
                    <a:pt x="27570" y="16609"/>
                  </a:lnTo>
                  <a:cubicBezTo>
                    <a:pt x="28004" y="17211"/>
                    <a:pt x="28472" y="17779"/>
                    <a:pt x="28990" y="18314"/>
                  </a:cubicBezTo>
                  <a:lnTo>
                    <a:pt x="29541" y="17762"/>
                  </a:lnTo>
                  <a:cubicBezTo>
                    <a:pt x="27720" y="15907"/>
                    <a:pt x="26467" y="13585"/>
                    <a:pt x="25915" y="11045"/>
                  </a:cubicBezTo>
                  <a:lnTo>
                    <a:pt x="25732" y="10260"/>
                  </a:lnTo>
                  <a:close/>
                  <a:moveTo>
                    <a:pt x="17160" y="1"/>
                  </a:moveTo>
                  <a:lnTo>
                    <a:pt x="17160" y="10928"/>
                  </a:lnTo>
                  <a:lnTo>
                    <a:pt x="15556" y="12933"/>
                  </a:lnTo>
                  <a:lnTo>
                    <a:pt x="15439" y="12382"/>
                  </a:lnTo>
                  <a:cubicBezTo>
                    <a:pt x="15092" y="10555"/>
                    <a:pt x="13529" y="9495"/>
                    <a:pt x="11939" y="9495"/>
                  </a:cubicBezTo>
                  <a:cubicBezTo>
                    <a:pt x="10926" y="9495"/>
                    <a:pt x="9902" y="9925"/>
                    <a:pt x="9173" y="10862"/>
                  </a:cubicBezTo>
                  <a:cubicBezTo>
                    <a:pt x="5464" y="15573"/>
                    <a:pt x="2858" y="21054"/>
                    <a:pt x="1521" y="26902"/>
                  </a:cubicBezTo>
                  <a:lnTo>
                    <a:pt x="652" y="30695"/>
                  </a:lnTo>
                  <a:cubicBezTo>
                    <a:pt x="0" y="33602"/>
                    <a:pt x="2206" y="36375"/>
                    <a:pt x="5197" y="36375"/>
                  </a:cubicBezTo>
                  <a:lnTo>
                    <a:pt x="6533" y="36375"/>
                  </a:lnTo>
                  <a:cubicBezTo>
                    <a:pt x="7970" y="36375"/>
                    <a:pt x="9324" y="35640"/>
                    <a:pt x="10092" y="34404"/>
                  </a:cubicBezTo>
                  <a:lnTo>
                    <a:pt x="10811" y="33234"/>
                  </a:lnTo>
                  <a:cubicBezTo>
                    <a:pt x="11446" y="32232"/>
                    <a:pt x="12549" y="31630"/>
                    <a:pt x="13718" y="31630"/>
                  </a:cubicBezTo>
                  <a:cubicBezTo>
                    <a:pt x="16041" y="31630"/>
                    <a:pt x="17929" y="29742"/>
                    <a:pt x="17929" y="27420"/>
                  </a:cubicBezTo>
                  <a:cubicBezTo>
                    <a:pt x="17929" y="25999"/>
                    <a:pt x="17795" y="24563"/>
                    <a:pt x="17528" y="23159"/>
                  </a:cubicBezTo>
                  <a:lnTo>
                    <a:pt x="16325" y="16927"/>
                  </a:lnTo>
                  <a:lnTo>
                    <a:pt x="18731" y="14036"/>
                  </a:lnTo>
                  <a:lnTo>
                    <a:pt x="21137" y="16927"/>
                  </a:lnTo>
                  <a:lnTo>
                    <a:pt x="19934" y="23159"/>
                  </a:lnTo>
                  <a:cubicBezTo>
                    <a:pt x="19666" y="24563"/>
                    <a:pt x="19533" y="25999"/>
                    <a:pt x="19533" y="27420"/>
                  </a:cubicBezTo>
                  <a:cubicBezTo>
                    <a:pt x="19533" y="29742"/>
                    <a:pt x="21421" y="31630"/>
                    <a:pt x="23727" y="31630"/>
                  </a:cubicBezTo>
                  <a:cubicBezTo>
                    <a:pt x="24913" y="31630"/>
                    <a:pt x="26016" y="32232"/>
                    <a:pt x="26651" y="33234"/>
                  </a:cubicBezTo>
                  <a:lnTo>
                    <a:pt x="27369" y="34404"/>
                  </a:lnTo>
                  <a:cubicBezTo>
                    <a:pt x="28138" y="35624"/>
                    <a:pt x="29474" y="36375"/>
                    <a:pt x="30928" y="36375"/>
                  </a:cubicBezTo>
                  <a:lnTo>
                    <a:pt x="32265" y="36375"/>
                  </a:lnTo>
                  <a:cubicBezTo>
                    <a:pt x="35256" y="36375"/>
                    <a:pt x="37461" y="33602"/>
                    <a:pt x="36793" y="30695"/>
                  </a:cubicBezTo>
                  <a:lnTo>
                    <a:pt x="35941" y="26902"/>
                  </a:lnTo>
                  <a:cubicBezTo>
                    <a:pt x="34604" y="21054"/>
                    <a:pt x="31981" y="15573"/>
                    <a:pt x="28288" y="10862"/>
                  </a:cubicBezTo>
                  <a:cubicBezTo>
                    <a:pt x="27553" y="9931"/>
                    <a:pt x="26526" y="9502"/>
                    <a:pt x="25512" y="9502"/>
                  </a:cubicBezTo>
                  <a:cubicBezTo>
                    <a:pt x="23922" y="9502"/>
                    <a:pt x="22363" y="10556"/>
                    <a:pt x="22006" y="12382"/>
                  </a:cubicBezTo>
                  <a:lnTo>
                    <a:pt x="21905" y="12933"/>
                  </a:lnTo>
                  <a:lnTo>
                    <a:pt x="20301" y="10928"/>
                  </a:lnTo>
                  <a:lnTo>
                    <a:pt x="20301" y="1"/>
                  </a:lnTo>
                  <a:lnTo>
                    <a:pt x="19533" y="1"/>
                  </a:lnTo>
                  <a:lnTo>
                    <a:pt x="19533" y="4161"/>
                  </a:lnTo>
                  <a:lnTo>
                    <a:pt x="17929" y="4161"/>
                  </a:lnTo>
                  <a:lnTo>
                    <a:pt x="17929"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03" name="Google Shape;812;p45">
            <a:extLst>
              <a:ext uri="{FF2B5EF4-FFF2-40B4-BE49-F238E27FC236}">
                <a16:creationId xmlns:a16="http://schemas.microsoft.com/office/drawing/2014/main" id="{170DED39-688F-42E2-91A3-7FD2CB80F745}"/>
              </a:ext>
            </a:extLst>
          </p:cNvPr>
          <p:cNvGrpSpPr/>
          <p:nvPr/>
        </p:nvGrpSpPr>
        <p:grpSpPr>
          <a:xfrm>
            <a:off x="2490222" y="5625233"/>
            <a:ext cx="1235251" cy="1234480"/>
            <a:chOff x="1612045" y="2241104"/>
            <a:chExt cx="463219" cy="462930"/>
          </a:xfrm>
        </p:grpSpPr>
        <p:sp>
          <p:nvSpPr>
            <p:cNvPr id="104" name="Google Shape;813;p45">
              <a:extLst>
                <a:ext uri="{FF2B5EF4-FFF2-40B4-BE49-F238E27FC236}">
                  <a16:creationId xmlns:a16="http://schemas.microsoft.com/office/drawing/2014/main" id="{0A4EA57C-677B-42A0-985E-9A6DD73A1AC0}"/>
                </a:ext>
              </a:extLst>
            </p:cNvPr>
            <p:cNvSpPr/>
            <p:nvPr/>
          </p:nvSpPr>
          <p:spPr>
            <a:xfrm>
              <a:off x="1977800" y="2495132"/>
              <a:ext cx="59998" cy="134450"/>
            </a:xfrm>
            <a:custGeom>
              <a:avLst/>
              <a:gdLst/>
              <a:ahLst/>
              <a:cxnLst/>
              <a:rect l="l" t="t" r="r" b="b"/>
              <a:pathLst>
                <a:path w="1872" h="4195" extrusionOk="0">
                  <a:moveTo>
                    <a:pt x="936" y="1"/>
                  </a:moveTo>
                  <a:lnTo>
                    <a:pt x="0" y="452"/>
                  </a:lnTo>
                  <a:cubicBezTo>
                    <a:pt x="618" y="1221"/>
                    <a:pt x="936" y="2156"/>
                    <a:pt x="936" y="3109"/>
                  </a:cubicBezTo>
                  <a:lnTo>
                    <a:pt x="936" y="4195"/>
                  </a:lnTo>
                  <a:lnTo>
                    <a:pt x="1871" y="4195"/>
                  </a:lnTo>
                  <a:lnTo>
                    <a:pt x="1871" y="2657"/>
                  </a:lnTo>
                  <a:cubicBezTo>
                    <a:pt x="1871" y="1688"/>
                    <a:pt x="1537" y="753"/>
                    <a:pt x="936" y="1"/>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814;p45">
              <a:extLst>
                <a:ext uri="{FF2B5EF4-FFF2-40B4-BE49-F238E27FC236}">
                  <a16:creationId xmlns:a16="http://schemas.microsoft.com/office/drawing/2014/main" id="{87683610-2856-487D-9293-F3EF363FABB7}"/>
                </a:ext>
              </a:extLst>
            </p:cNvPr>
            <p:cNvSpPr/>
            <p:nvPr/>
          </p:nvSpPr>
          <p:spPr>
            <a:xfrm>
              <a:off x="1716464" y="2248283"/>
              <a:ext cx="59998" cy="149417"/>
            </a:xfrm>
            <a:custGeom>
              <a:avLst/>
              <a:gdLst/>
              <a:ahLst/>
              <a:cxnLst/>
              <a:rect l="l" t="t" r="r" b="b"/>
              <a:pathLst>
                <a:path w="1872" h="4662" extrusionOk="0">
                  <a:moveTo>
                    <a:pt x="936" y="0"/>
                  </a:moveTo>
                  <a:cubicBezTo>
                    <a:pt x="334" y="752"/>
                    <a:pt x="0" y="1704"/>
                    <a:pt x="0" y="2657"/>
                  </a:cubicBezTo>
                  <a:lnTo>
                    <a:pt x="0" y="4662"/>
                  </a:lnTo>
                  <a:lnTo>
                    <a:pt x="936" y="4662"/>
                  </a:lnTo>
                  <a:lnTo>
                    <a:pt x="936" y="3125"/>
                  </a:lnTo>
                  <a:cubicBezTo>
                    <a:pt x="936" y="2156"/>
                    <a:pt x="1270" y="1220"/>
                    <a:pt x="1872" y="468"/>
                  </a:cubicBezTo>
                  <a:lnTo>
                    <a:pt x="936" y="0"/>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815;p45">
              <a:extLst>
                <a:ext uri="{FF2B5EF4-FFF2-40B4-BE49-F238E27FC236}">
                  <a16:creationId xmlns:a16="http://schemas.microsoft.com/office/drawing/2014/main" id="{A7CD35EF-EB2E-44EC-8DD1-3DDE837A08F4}"/>
                </a:ext>
              </a:extLst>
            </p:cNvPr>
            <p:cNvSpPr/>
            <p:nvPr/>
          </p:nvSpPr>
          <p:spPr>
            <a:xfrm>
              <a:off x="1612045" y="2241104"/>
              <a:ext cx="463219" cy="462930"/>
            </a:xfrm>
            <a:custGeom>
              <a:avLst/>
              <a:gdLst/>
              <a:ahLst/>
              <a:cxnLst/>
              <a:rect l="l" t="t" r="r" b="b"/>
              <a:pathLst>
                <a:path w="14453" h="14444" extrusionOk="0">
                  <a:moveTo>
                    <a:pt x="9724" y="525"/>
                  </a:moveTo>
                  <a:cubicBezTo>
                    <a:pt x="10226" y="1210"/>
                    <a:pt x="10493" y="2045"/>
                    <a:pt x="10493" y="2881"/>
                  </a:cubicBezTo>
                  <a:lnTo>
                    <a:pt x="10493" y="4184"/>
                  </a:lnTo>
                  <a:lnTo>
                    <a:pt x="10025" y="4184"/>
                  </a:lnTo>
                  <a:lnTo>
                    <a:pt x="10025" y="3349"/>
                  </a:lnTo>
                  <a:cubicBezTo>
                    <a:pt x="10025" y="2430"/>
                    <a:pt x="9741" y="1527"/>
                    <a:pt x="9206" y="776"/>
                  </a:cubicBezTo>
                  <a:lnTo>
                    <a:pt x="9724" y="525"/>
                  </a:lnTo>
                  <a:close/>
                  <a:moveTo>
                    <a:pt x="4261" y="525"/>
                  </a:moveTo>
                  <a:lnTo>
                    <a:pt x="4779" y="776"/>
                  </a:lnTo>
                  <a:cubicBezTo>
                    <a:pt x="4244" y="1527"/>
                    <a:pt x="3960" y="2430"/>
                    <a:pt x="3960" y="3349"/>
                  </a:cubicBezTo>
                  <a:lnTo>
                    <a:pt x="3960" y="4652"/>
                  </a:lnTo>
                  <a:lnTo>
                    <a:pt x="3492" y="4652"/>
                  </a:lnTo>
                  <a:lnTo>
                    <a:pt x="3492" y="2881"/>
                  </a:lnTo>
                  <a:cubicBezTo>
                    <a:pt x="3492" y="2045"/>
                    <a:pt x="3759" y="1210"/>
                    <a:pt x="4261" y="525"/>
                  </a:cubicBezTo>
                  <a:close/>
                  <a:moveTo>
                    <a:pt x="4992" y="3498"/>
                  </a:moveTo>
                  <a:cubicBezTo>
                    <a:pt x="5729" y="3498"/>
                    <a:pt x="6462" y="3680"/>
                    <a:pt x="7118" y="4000"/>
                  </a:cubicBezTo>
                  <a:cubicBezTo>
                    <a:pt x="7151" y="4017"/>
                    <a:pt x="7185" y="4034"/>
                    <a:pt x="7218" y="4034"/>
                  </a:cubicBezTo>
                  <a:cubicBezTo>
                    <a:pt x="7268" y="4034"/>
                    <a:pt x="7302" y="4017"/>
                    <a:pt x="7335" y="4000"/>
                  </a:cubicBezTo>
                  <a:cubicBezTo>
                    <a:pt x="8020" y="3666"/>
                    <a:pt x="8789" y="3499"/>
                    <a:pt x="9557" y="3499"/>
                  </a:cubicBezTo>
                  <a:lnTo>
                    <a:pt x="9557" y="4418"/>
                  </a:lnTo>
                  <a:cubicBezTo>
                    <a:pt x="9557" y="4552"/>
                    <a:pt x="9658" y="4652"/>
                    <a:pt x="9791" y="4652"/>
                  </a:cubicBezTo>
                  <a:lnTo>
                    <a:pt x="10727" y="4652"/>
                  </a:lnTo>
                  <a:cubicBezTo>
                    <a:pt x="10844" y="4652"/>
                    <a:pt x="10961" y="4552"/>
                    <a:pt x="10961" y="4418"/>
                  </a:cubicBezTo>
                  <a:lnTo>
                    <a:pt x="10961" y="3683"/>
                  </a:lnTo>
                  <a:cubicBezTo>
                    <a:pt x="12749" y="4184"/>
                    <a:pt x="13985" y="5604"/>
                    <a:pt x="13985" y="7225"/>
                  </a:cubicBezTo>
                  <a:cubicBezTo>
                    <a:pt x="13985" y="7944"/>
                    <a:pt x="13735" y="8645"/>
                    <a:pt x="13300" y="9213"/>
                  </a:cubicBezTo>
                  <a:cubicBezTo>
                    <a:pt x="13133" y="8679"/>
                    <a:pt x="12866" y="8194"/>
                    <a:pt x="12531" y="7776"/>
                  </a:cubicBezTo>
                  <a:cubicBezTo>
                    <a:pt x="12486" y="7720"/>
                    <a:pt x="12418" y="7686"/>
                    <a:pt x="12347" y="7686"/>
                  </a:cubicBezTo>
                  <a:cubicBezTo>
                    <a:pt x="12313" y="7686"/>
                    <a:pt x="12280" y="7694"/>
                    <a:pt x="12247" y="7710"/>
                  </a:cubicBezTo>
                  <a:lnTo>
                    <a:pt x="11312" y="8177"/>
                  </a:lnTo>
                  <a:cubicBezTo>
                    <a:pt x="11178" y="8244"/>
                    <a:pt x="11145" y="8411"/>
                    <a:pt x="11245" y="8528"/>
                  </a:cubicBezTo>
                  <a:cubicBezTo>
                    <a:pt x="11646" y="9046"/>
                    <a:pt x="11930" y="9648"/>
                    <a:pt x="12047" y="10299"/>
                  </a:cubicBezTo>
                  <a:cubicBezTo>
                    <a:pt x="11295" y="10734"/>
                    <a:pt x="10426" y="10951"/>
                    <a:pt x="9557" y="10951"/>
                  </a:cubicBezTo>
                  <a:cubicBezTo>
                    <a:pt x="8789" y="10951"/>
                    <a:pt x="8020" y="10767"/>
                    <a:pt x="7335" y="10433"/>
                  </a:cubicBezTo>
                  <a:cubicBezTo>
                    <a:pt x="7302" y="10416"/>
                    <a:pt x="7264" y="10408"/>
                    <a:pt x="7227" y="10408"/>
                  </a:cubicBezTo>
                  <a:cubicBezTo>
                    <a:pt x="7189" y="10408"/>
                    <a:pt x="7151" y="10416"/>
                    <a:pt x="7118" y="10433"/>
                  </a:cubicBezTo>
                  <a:cubicBezTo>
                    <a:pt x="6516" y="10734"/>
                    <a:pt x="5848" y="10901"/>
                    <a:pt x="5180" y="10934"/>
                  </a:cubicBezTo>
                  <a:cubicBezTo>
                    <a:pt x="5280" y="10233"/>
                    <a:pt x="5564" y="9564"/>
                    <a:pt x="6015" y="8996"/>
                  </a:cubicBezTo>
                  <a:cubicBezTo>
                    <a:pt x="6099" y="8879"/>
                    <a:pt x="6065" y="8712"/>
                    <a:pt x="5932" y="8645"/>
                  </a:cubicBezTo>
                  <a:lnTo>
                    <a:pt x="4996" y="8177"/>
                  </a:lnTo>
                  <a:cubicBezTo>
                    <a:pt x="4964" y="8161"/>
                    <a:pt x="4930" y="8154"/>
                    <a:pt x="4897" y="8154"/>
                  </a:cubicBezTo>
                  <a:cubicBezTo>
                    <a:pt x="4826" y="8154"/>
                    <a:pt x="4757" y="8188"/>
                    <a:pt x="4712" y="8244"/>
                  </a:cubicBezTo>
                  <a:cubicBezTo>
                    <a:pt x="4127" y="8979"/>
                    <a:pt x="3793" y="9882"/>
                    <a:pt x="3743" y="10817"/>
                  </a:cubicBezTo>
                  <a:cubicBezTo>
                    <a:pt x="3041" y="10667"/>
                    <a:pt x="2389" y="10350"/>
                    <a:pt x="1838" y="9915"/>
                  </a:cubicBezTo>
                  <a:cubicBezTo>
                    <a:pt x="2005" y="9581"/>
                    <a:pt x="2222" y="9280"/>
                    <a:pt x="2490" y="9030"/>
                  </a:cubicBezTo>
                  <a:lnTo>
                    <a:pt x="2957" y="8545"/>
                  </a:lnTo>
                  <a:cubicBezTo>
                    <a:pt x="3074" y="8445"/>
                    <a:pt x="3041" y="8244"/>
                    <a:pt x="2907" y="8177"/>
                  </a:cubicBezTo>
                  <a:lnTo>
                    <a:pt x="1972" y="7710"/>
                  </a:lnTo>
                  <a:cubicBezTo>
                    <a:pt x="1940" y="7691"/>
                    <a:pt x="1904" y="7681"/>
                    <a:pt x="1868" y="7681"/>
                  </a:cubicBezTo>
                  <a:cubicBezTo>
                    <a:pt x="1807" y="7681"/>
                    <a:pt x="1746" y="7708"/>
                    <a:pt x="1704" y="7760"/>
                  </a:cubicBezTo>
                  <a:lnTo>
                    <a:pt x="1220" y="8228"/>
                  </a:lnTo>
                  <a:cubicBezTo>
                    <a:pt x="1086" y="8378"/>
                    <a:pt x="952" y="8528"/>
                    <a:pt x="835" y="8695"/>
                  </a:cubicBezTo>
                  <a:cubicBezTo>
                    <a:pt x="602" y="8244"/>
                    <a:pt x="468" y="7726"/>
                    <a:pt x="468" y="7225"/>
                  </a:cubicBezTo>
                  <a:cubicBezTo>
                    <a:pt x="468" y="5771"/>
                    <a:pt x="1487" y="4451"/>
                    <a:pt x="3024" y="3833"/>
                  </a:cubicBezTo>
                  <a:lnTo>
                    <a:pt x="3024" y="4886"/>
                  </a:lnTo>
                  <a:cubicBezTo>
                    <a:pt x="3024" y="5020"/>
                    <a:pt x="3141" y="5120"/>
                    <a:pt x="3258" y="5120"/>
                  </a:cubicBezTo>
                  <a:lnTo>
                    <a:pt x="4194" y="5120"/>
                  </a:lnTo>
                  <a:cubicBezTo>
                    <a:pt x="4328" y="5120"/>
                    <a:pt x="4428" y="5020"/>
                    <a:pt x="4428" y="4886"/>
                  </a:cubicBezTo>
                  <a:lnTo>
                    <a:pt x="4428" y="3516"/>
                  </a:lnTo>
                  <a:cubicBezTo>
                    <a:pt x="4578" y="3499"/>
                    <a:pt x="4745" y="3499"/>
                    <a:pt x="4896" y="3499"/>
                  </a:cubicBezTo>
                  <a:cubicBezTo>
                    <a:pt x="4928" y="3498"/>
                    <a:pt x="4960" y="3498"/>
                    <a:pt x="4992" y="3498"/>
                  </a:cubicBezTo>
                  <a:close/>
                  <a:moveTo>
                    <a:pt x="1922" y="8194"/>
                  </a:moveTo>
                  <a:lnTo>
                    <a:pt x="2406" y="8445"/>
                  </a:lnTo>
                  <a:lnTo>
                    <a:pt x="2155" y="8695"/>
                  </a:lnTo>
                  <a:cubicBezTo>
                    <a:pt x="1437" y="9414"/>
                    <a:pt x="1003" y="10383"/>
                    <a:pt x="936" y="11419"/>
                  </a:cubicBezTo>
                  <a:lnTo>
                    <a:pt x="468" y="11419"/>
                  </a:lnTo>
                  <a:lnTo>
                    <a:pt x="468" y="11185"/>
                  </a:lnTo>
                  <a:cubicBezTo>
                    <a:pt x="468" y="10199"/>
                    <a:pt x="852" y="9247"/>
                    <a:pt x="1554" y="8562"/>
                  </a:cubicBezTo>
                  <a:lnTo>
                    <a:pt x="1922" y="8194"/>
                  </a:lnTo>
                  <a:close/>
                  <a:moveTo>
                    <a:pt x="12281" y="8211"/>
                  </a:moveTo>
                  <a:cubicBezTo>
                    <a:pt x="12782" y="8896"/>
                    <a:pt x="13049" y="9731"/>
                    <a:pt x="13049" y="10583"/>
                  </a:cubicBezTo>
                  <a:lnTo>
                    <a:pt x="13049" y="11887"/>
                  </a:lnTo>
                  <a:lnTo>
                    <a:pt x="12582" y="11887"/>
                  </a:lnTo>
                  <a:lnTo>
                    <a:pt x="12582" y="11035"/>
                  </a:lnTo>
                  <a:cubicBezTo>
                    <a:pt x="12582" y="10116"/>
                    <a:pt x="12298" y="9230"/>
                    <a:pt x="11780" y="8462"/>
                  </a:cubicBezTo>
                  <a:lnTo>
                    <a:pt x="12281" y="8211"/>
                  </a:lnTo>
                  <a:close/>
                  <a:moveTo>
                    <a:pt x="4963" y="8679"/>
                  </a:moveTo>
                  <a:lnTo>
                    <a:pt x="5480" y="8929"/>
                  </a:lnTo>
                  <a:cubicBezTo>
                    <a:pt x="4946" y="9698"/>
                    <a:pt x="4662" y="10583"/>
                    <a:pt x="4662" y="11502"/>
                  </a:cubicBezTo>
                  <a:lnTo>
                    <a:pt x="4662" y="12355"/>
                  </a:lnTo>
                  <a:lnTo>
                    <a:pt x="4194" y="12355"/>
                  </a:lnTo>
                  <a:lnTo>
                    <a:pt x="4194" y="11035"/>
                  </a:lnTo>
                  <a:cubicBezTo>
                    <a:pt x="4194" y="10199"/>
                    <a:pt x="4461" y="9364"/>
                    <a:pt x="4963" y="8679"/>
                  </a:cubicBezTo>
                  <a:close/>
                  <a:moveTo>
                    <a:pt x="4202" y="0"/>
                  </a:moveTo>
                  <a:cubicBezTo>
                    <a:pt x="4132" y="0"/>
                    <a:pt x="4056" y="34"/>
                    <a:pt x="4010" y="91"/>
                  </a:cubicBezTo>
                  <a:cubicBezTo>
                    <a:pt x="3375" y="876"/>
                    <a:pt x="3041" y="1862"/>
                    <a:pt x="3041" y="2881"/>
                  </a:cubicBezTo>
                  <a:lnTo>
                    <a:pt x="3041" y="3349"/>
                  </a:lnTo>
                  <a:cubicBezTo>
                    <a:pt x="1220" y="3984"/>
                    <a:pt x="0" y="5521"/>
                    <a:pt x="0" y="7225"/>
                  </a:cubicBezTo>
                  <a:cubicBezTo>
                    <a:pt x="0" y="7893"/>
                    <a:pt x="201" y="8562"/>
                    <a:pt x="551" y="9130"/>
                  </a:cubicBezTo>
                  <a:cubicBezTo>
                    <a:pt x="184" y="9765"/>
                    <a:pt x="0" y="10467"/>
                    <a:pt x="0" y="11185"/>
                  </a:cubicBezTo>
                  <a:lnTo>
                    <a:pt x="0" y="11653"/>
                  </a:lnTo>
                  <a:cubicBezTo>
                    <a:pt x="0" y="11770"/>
                    <a:pt x="117" y="11887"/>
                    <a:pt x="234" y="11887"/>
                  </a:cubicBezTo>
                  <a:lnTo>
                    <a:pt x="1170" y="11887"/>
                  </a:lnTo>
                  <a:cubicBezTo>
                    <a:pt x="1303" y="11887"/>
                    <a:pt x="1404" y="11770"/>
                    <a:pt x="1404" y="11653"/>
                  </a:cubicBezTo>
                  <a:cubicBezTo>
                    <a:pt x="1404" y="11202"/>
                    <a:pt x="1487" y="10767"/>
                    <a:pt x="1637" y="10350"/>
                  </a:cubicBezTo>
                  <a:cubicBezTo>
                    <a:pt x="2256" y="10817"/>
                    <a:pt x="2974" y="11135"/>
                    <a:pt x="3726" y="11285"/>
                  </a:cubicBezTo>
                  <a:lnTo>
                    <a:pt x="3726" y="12572"/>
                  </a:lnTo>
                  <a:cubicBezTo>
                    <a:pt x="3726" y="12705"/>
                    <a:pt x="3843" y="12806"/>
                    <a:pt x="3960" y="12806"/>
                  </a:cubicBezTo>
                  <a:lnTo>
                    <a:pt x="4896" y="12806"/>
                  </a:lnTo>
                  <a:cubicBezTo>
                    <a:pt x="5029" y="12806"/>
                    <a:pt x="5130" y="12705"/>
                    <a:pt x="5130" y="12572"/>
                  </a:cubicBezTo>
                  <a:lnTo>
                    <a:pt x="5130" y="11502"/>
                  </a:lnTo>
                  <a:cubicBezTo>
                    <a:pt x="5130" y="11469"/>
                    <a:pt x="5130" y="11436"/>
                    <a:pt x="5130" y="11402"/>
                  </a:cubicBezTo>
                  <a:cubicBezTo>
                    <a:pt x="5397" y="11402"/>
                    <a:pt x="5664" y="11369"/>
                    <a:pt x="5932" y="11319"/>
                  </a:cubicBezTo>
                  <a:cubicBezTo>
                    <a:pt x="6182" y="12121"/>
                    <a:pt x="6299" y="12956"/>
                    <a:pt x="6299" y="13792"/>
                  </a:cubicBezTo>
                  <a:lnTo>
                    <a:pt x="6299" y="14443"/>
                  </a:lnTo>
                  <a:lnTo>
                    <a:pt x="6767" y="14443"/>
                  </a:lnTo>
                  <a:lnTo>
                    <a:pt x="6767" y="13792"/>
                  </a:lnTo>
                  <a:cubicBezTo>
                    <a:pt x="6767" y="12906"/>
                    <a:pt x="6633" y="12054"/>
                    <a:pt x="6383" y="11218"/>
                  </a:cubicBezTo>
                  <a:cubicBezTo>
                    <a:pt x="6683" y="11135"/>
                    <a:pt x="6951" y="11035"/>
                    <a:pt x="7235" y="10901"/>
                  </a:cubicBezTo>
                  <a:cubicBezTo>
                    <a:pt x="7502" y="11035"/>
                    <a:pt x="7786" y="11135"/>
                    <a:pt x="8070" y="11218"/>
                  </a:cubicBezTo>
                  <a:cubicBezTo>
                    <a:pt x="7820" y="12054"/>
                    <a:pt x="7686" y="12906"/>
                    <a:pt x="7686" y="13792"/>
                  </a:cubicBezTo>
                  <a:lnTo>
                    <a:pt x="7686" y="14443"/>
                  </a:lnTo>
                  <a:lnTo>
                    <a:pt x="8154" y="14443"/>
                  </a:lnTo>
                  <a:lnTo>
                    <a:pt x="8154" y="13792"/>
                  </a:lnTo>
                  <a:cubicBezTo>
                    <a:pt x="8154" y="12956"/>
                    <a:pt x="8288" y="12121"/>
                    <a:pt x="8521" y="11319"/>
                  </a:cubicBezTo>
                  <a:cubicBezTo>
                    <a:pt x="8856" y="11385"/>
                    <a:pt x="9206" y="11419"/>
                    <a:pt x="9557" y="11419"/>
                  </a:cubicBezTo>
                  <a:cubicBezTo>
                    <a:pt x="10443" y="11419"/>
                    <a:pt x="11328" y="11202"/>
                    <a:pt x="12114" y="10801"/>
                  </a:cubicBezTo>
                  <a:cubicBezTo>
                    <a:pt x="12114" y="10884"/>
                    <a:pt x="12114" y="10968"/>
                    <a:pt x="12114" y="11035"/>
                  </a:cubicBezTo>
                  <a:lnTo>
                    <a:pt x="12114" y="12121"/>
                  </a:lnTo>
                  <a:cubicBezTo>
                    <a:pt x="12114" y="12238"/>
                    <a:pt x="12231" y="12355"/>
                    <a:pt x="12348" y="12355"/>
                  </a:cubicBezTo>
                  <a:lnTo>
                    <a:pt x="13283" y="12355"/>
                  </a:lnTo>
                  <a:cubicBezTo>
                    <a:pt x="13417" y="12338"/>
                    <a:pt x="13517" y="12238"/>
                    <a:pt x="13517" y="12121"/>
                  </a:cubicBezTo>
                  <a:lnTo>
                    <a:pt x="13517" y="10583"/>
                  </a:lnTo>
                  <a:cubicBezTo>
                    <a:pt x="13517" y="10299"/>
                    <a:pt x="13484" y="10032"/>
                    <a:pt x="13434" y="9765"/>
                  </a:cubicBezTo>
                  <a:cubicBezTo>
                    <a:pt x="14085" y="9063"/>
                    <a:pt x="14436" y="8161"/>
                    <a:pt x="14453" y="7225"/>
                  </a:cubicBezTo>
                  <a:cubicBezTo>
                    <a:pt x="14453" y="5354"/>
                    <a:pt x="13016" y="3733"/>
                    <a:pt x="10961" y="3198"/>
                  </a:cubicBezTo>
                  <a:lnTo>
                    <a:pt x="10961" y="2881"/>
                  </a:lnTo>
                  <a:cubicBezTo>
                    <a:pt x="10944" y="1862"/>
                    <a:pt x="10610" y="876"/>
                    <a:pt x="9975" y="91"/>
                  </a:cubicBezTo>
                  <a:cubicBezTo>
                    <a:pt x="9930" y="34"/>
                    <a:pt x="9853" y="0"/>
                    <a:pt x="9783" y="0"/>
                  </a:cubicBezTo>
                  <a:cubicBezTo>
                    <a:pt x="9750" y="0"/>
                    <a:pt x="9718" y="8"/>
                    <a:pt x="9691" y="24"/>
                  </a:cubicBezTo>
                  <a:lnTo>
                    <a:pt x="8755" y="492"/>
                  </a:lnTo>
                  <a:cubicBezTo>
                    <a:pt x="8622" y="558"/>
                    <a:pt x="8588" y="725"/>
                    <a:pt x="8672" y="842"/>
                  </a:cubicBezTo>
                  <a:cubicBezTo>
                    <a:pt x="9173" y="1477"/>
                    <a:pt x="9474" y="2229"/>
                    <a:pt x="9541" y="3031"/>
                  </a:cubicBezTo>
                  <a:cubicBezTo>
                    <a:pt x="8739" y="3031"/>
                    <a:pt x="7953" y="3198"/>
                    <a:pt x="7218" y="3532"/>
                  </a:cubicBezTo>
                  <a:cubicBezTo>
                    <a:pt x="6488" y="3209"/>
                    <a:pt x="5698" y="3028"/>
                    <a:pt x="4900" y="3028"/>
                  </a:cubicBezTo>
                  <a:cubicBezTo>
                    <a:pt x="4748" y="3028"/>
                    <a:pt x="4596" y="3035"/>
                    <a:pt x="4445" y="3048"/>
                  </a:cubicBezTo>
                  <a:cubicBezTo>
                    <a:pt x="4511" y="2246"/>
                    <a:pt x="4812" y="1477"/>
                    <a:pt x="5313" y="842"/>
                  </a:cubicBezTo>
                  <a:cubicBezTo>
                    <a:pt x="5397" y="725"/>
                    <a:pt x="5364" y="558"/>
                    <a:pt x="5230" y="492"/>
                  </a:cubicBezTo>
                  <a:lnTo>
                    <a:pt x="4294" y="24"/>
                  </a:lnTo>
                  <a:cubicBezTo>
                    <a:pt x="4267" y="8"/>
                    <a:pt x="4235" y="0"/>
                    <a:pt x="4202"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816;p45">
              <a:extLst>
                <a:ext uri="{FF2B5EF4-FFF2-40B4-BE49-F238E27FC236}">
                  <a16:creationId xmlns:a16="http://schemas.microsoft.com/office/drawing/2014/main" id="{57BB215A-C37F-465C-AE26-DBEA9588E6D5}"/>
                </a:ext>
              </a:extLst>
            </p:cNvPr>
            <p:cNvSpPr/>
            <p:nvPr/>
          </p:nvSpPr>
          <p:spPr>
            <a:xfrm>
              <a:off x="1838542" y="2407315"/>
              <a:ext cx="144642" cy="102304"/>
            </a:xfrm>
            <a:custGeom>
              <a:avLst/>
              <a:gdLst/>
              <a:ahLst/>
              <a:cxnLst/>
              <a:rect l="l" t="t" r="r" b="b"/>
              <a:pathLst>
                <a:path w="4513" h="3192" extrusionOk="0">
                  <a:moveTo>
                    <a:pt x="318" y="1"/>
                  </a:moveTo>
                  <a:lnTo>
                    <a:pt x="1" y="335"/>
                  </a:lnTo>
                  <a:lnTo>
                    <a:pt x="235" y="585"/>
                  </a:lnTo>
                  <a:cubicBezTo>
                    <a:pt x="936" y="1270"/>
                    <a:pt x="1321" y="2223"/>
                    <a:pt x="1321" y="3192"/>
                  </a:cubicBezTo>
                  <a:lnTo>
                    <a:pt x="1789" y="3192"/>
                  </a:lnTo>
                  <a:cubicBezTo>
                    <a:pt x="1789" y="2808"/>
                    <a:pt x="1738" y="2407"/>
                    <a:pt x="1622" y="2022"/>
                  </a:cubicBezTo>
                  <a:cubicBezTo>
                    <a:pt x="2708" y="2006"/>
                    <a:pt x="3744" y="1571"/>
                    <a:pt x="4512" y="803"/>
                  </a:cubicBezTo>
                  <a:lnTo>
                    <a:pt x="4178" y="468"/>
                  </a:lnTo>
                  <a:cubicBezTo>
                    <a:pt x="3493" y="1170"/>
                    <a:pt x="2540" y="1571"/>
                    <a:pt x="1555" y="1571"/>
                  </a:cubicBezTo>
                  <a:lnTo>
                    <a:pt x="1454" y="1571"/>
                  </a:lnTo>
                  <a:cubicBezTo>
                    <a:pt x="1254" y="1070"/>
                    <a:pt x="953" y="636"/>
                    <a:pt x="569" y="251"/>
                  </a:cubicBezTo>
                  <a:lnTo>
                    <a:pt x="318"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08" name="Google Shape;817;p45">
            <a:extLst>
              <a:ext uri="{FF2B5EF4-FFF2-40B4-BE49-F238E27FC236}">
                <a16:creationId xmlns:a16="http://schemas.microsoft.com/office/drawing/2014/main" id="{5160351B-1458-4395-81D4-E22E8FD30445}"/>
              </a:ext>
            </a:extLst>
          </p:cNvPr>
          <p:cNvGrpSpPr/>
          <p:nvPr/>
        </p:nvGrpSpPr>
        <p:grpSpPr>
          <a:xfrm>
            <a:off x="3257185" y="7992571"/>
            <a:ext cx="1075341" cy="1234736"/>
            <a:chOff x="1872291" y="3077769"/>
            <a:chExt cx="403253" cy="463026"/>
          </a:xfrm>
        </p:grpSpPr>
        <p:sp>
          <p:nvSpPr>
            <p:cNvPr id="109" name="Google Shape;818;p45">
              <a:extLst>
                <a:ext uri="{FF2B5EF4-FFF2-40B4-BE49-F238E27FC236}">
                  <a16:creationId xmlns:a16="http://schemas.microsoft.com/office/drawing/2014/main" id="{7CEC5520-EDF1-4CF7-AD28-9A82BD218C65}"/>
                </a:ext>
              </a:extLst>
            </p:cNvPr>
            <p:cNvSpPr/>
            <p:nvPr/>
          </p:nvSpPr>
          <p:spPr>
            <a:xfrm>
              <a:off x="1988504" y="3369103"/>
              <a:ext cx="170859" cy="96951"/>
            </a:xfrm>
            <a:custGeom>
              <a:avLst/>
              <a:gdLst/>
              <a:ahLst/>
              <a:cxnLst/>
              <a:rect l="l" t="t" r="r" b="b"/>
              <a:pathLst>
                <a:path w="5331" h="3025" extrusionOk="0">
                  <a:moveTo>
                    <a:pt x="568" y="0"/>
                  </a:moveTo>
                  <a:lnTo>
                    <a:pt x="435" y="134"/>
                  </a:lnTo>
                  <a:cubicBezTo>
                    <a:pt x="0" y="568"/>
                    <a:pt x="0" y="1287"/>
                    <a:pt x="435" y="1721"/>
                  </a:cubicBezTo>
                  <a:lnTo>
                    <a:pt x="702" y="1988"/>
                  </a:lnTo>
                  <a:cubicBezTo>
                    <a:pt x="919" y="2206"/>
                    <a:pt x="1203" y="2323"/>
                    <a:pt x="1504" y="2323"/>
                  </a:cubicBezTo>
                  <a:cubicBezTo>
                    <a:pt x="1888" y="2323"/>
                    <a:pt x="2206" y="2640"/>
                    <a:pt x="2206" y="3024"/>
                  </a:cubicBezTo>
                  <a:lnTo>
                    <a:pt x="3125" y="3024"/>
                  </a:lnTo>
                  <a:cubicBezTo>
                    <a:pt x="3125" y="2640"/>
                    <a:pt x="3442" y="2323"/>
                    <a:pt x="3826" y="2323"/>
                  </a:cubicBezTo>
                  <a:cubicBezTo>
                    <a:pt x="4127" y="2323"/>
                    <a:pt x="4411" y="2206"/>
                    <a:pt x="4628" y="1988"/>
                  </a:cubicBezTo>
                  <a:lnTo>
                    <a:pt x="4896" y="1721"/>
                  </a:lnTo>
                  <a:cubicBezTo>
                    <a:pt x="5330" y="1287"/>
                    <a:pt x="5330" y="568"/>
                    <a:pt x="4896" y="134"/>
                  </a:cubicBezTo>
                  <a:lnTo>
                    <a:pt x="4762" y="0"/>
                  </a:lnTo>
                  <a:lnTo>
                    <a:pt x="4528" y="0"/>
                  </a:lnTo>
                  <a:cubicBezTo>
                    <a:pt x="4278" y="0"/>
                    <a:pt x="4060" y="201"/>
                    <a:pt x="4060" y="468"/>
                  </a:cubicBezTo>
                  <a:cubicBezTo>
                    <a:pt x="4060" y="602"/>
                    <a:pt x="3994" y="752"/>
                    <a:pt x="3877" y="836"/>
                  </a:cubicBezTo>
                  <a:lnTo>
                    <a:pt x="3325" y="1253"/>
                  </a:lnTo>
                  <a:cubicBezTo>
                    <a:pt x="3208" y="1337"/>
                    <a:pt x="3125" y="1487"/>
                    <a:pt x="3125" y="1621"/>
                  </a:cubicBezTo>
                  <a:lnTo>
                    <a:pt x="3125" y="1855"/>
                  </a:lnTo>
                  <a:lnTo>
                    <a:pt x="2206" y="1855"/>
                  </a:lnTo>
                  <a:lnTo>
                    <a:pt x="2206" y="1621"/>
                  </a:lnTo>
                  <a:cubicBezTo>
                    <a:pt x="2206" y="1487"/>
                    <a:pt x="2122" y="1337"/>
                    <a:pt x="2005" y="1253"/>
                  </a:cubicBezTo>
                  <a:lnTo>
                    <a:pt x="1454" y="836"/>
                  </a:lnTo>
                  <a:cubicBezTo>
                    <a:pt x="1337" y="752"/>
                    <a:pt x="1270" y="602"/>
                    <a:pt x="1270" y="468"/>
                  </a:cubicBezTo>
                  <a:cubicBezTo>
                    <a:pt x="1270" y="201"/>
                    <a:pt x="1053" y="0"/>
                    <a:pt x="802"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819;p45">
              <a:extLst>
                <a:ext uri="{FF2B5EF4-FFF2-40B4-BE49-F238E27FC236}">
                  <a16:creationId xmlns:a16="http://schemas.microsoft.com/office/drawing/2014/main" id="{993366C7-DC9F-410F-AA9D-8F287215A7D7}"/>
                </a:ext>
              </a:extLst>
            </p:cNvPr>
            <p:cNvSpPr/>
            <p:nvPr/>
          </p:nvSpPr>
          <p:spPr>
            <a:xfrm>
              <a:off x="1872291" y="3077769"/>
              <a:ext cx="403253" cy="463026"/>
            </a:xfrm>
            <a:custGeom>
              <a:avLst/>
              <a:gdLst/>
              <a:ahLst/>
              <a:cxnLst/>
              <a:rect l="l" t="t" r="r" b="b"/>
              <a:pathLst>
                <a:path w="12582" h="14447" extrusionOk="0">
                  <a:moveTo>
                    <a:pt x="7319" y="936"/>
                  </a:moveTo>
                  <a:lnTo>
                    <a:pt x="7018" y="1521"/>
                  </a:lnTo>
                  <a:cubicBezTo>
                    <a:pt x="6934" y="1688"/>
                    <a:pt x="7051" y="1872"/>
                    <a:pt x="7219" y="1872"/>
                  </a:cubicBezTo>
                  <a:lnTo>
                    <a:pt x="8154" y="1872"/>
                  </a:lnTo>
                  <a:cubicBezTo>
                    <a:pt x="7937" y="2156"/>
                    <a:pt x="7586" y="2323"/>
                    <a:pt x="7219" y="2323"/>
                  </a:cubicBezTo>
                  <a:cubicBezTo>
                    <a:pt x="7102" y="2323"/>
                    <a:pt x="6985" y="2440"/>
                    <a:pt x="6985" y="2557"/>
                  </a:cubicBezTo>
                  <a:lnTo>
                    <a:pt x="6985" y="3259"/>
                  </a:lnTo>
                  <a:lnTo>
                    <a:pt x="5598" y="3259"/>
                  </a:lnTo>
                  <a:lnTo>
                    <a:pt x="5598" y="2557"/>
                  </a:lnTo>
                  <a:cubicBezTo>
                    <a:pt x="5598" y="2440"/>
                    <a:pt x="5481" y="2323"/>
                    <a:pt x="5364" y="2323"/>
                  </a:cubicBezTo>
                  <a:cubicBezTo>
                    <a:pt x="4996" y="2323"/>
                    <a:pt x="4645" y="2156"/>
                    <a:pt x="4428" y="1872"/>
                  </a:cubicBezTo>
                  <a:lnTo>
                    <a:pt x="5364" y="1872"/>
                  </a:lnTo>
                  <a:cubicBezTo>
                    <a:pt x="5531" y="1872"/>
                    <a:pt x="5648" y="1688"/>
                    <a:pt x="5564" y="1521"/>
                  </a:cubicBezTo>
                  <a:lnTo>
                    <a:pt x="5264" y="936"/>
                  </a:lnTo>
                  <a:close/>
                  <a:moveTo>
                    <a:pt x="7319" y="3727"/>
                  </a:moveTo>
                  <a:lnTo>
                    <a:pt x="7018" y="4328"/>
                  </a:lnTo>
                  <a:cubicBezTo>
                    <a:pt x="6934" y="4479"/>
                    <a:pt x="7051" y="4662"/>
                    <a:pt x="7219" y="4662"/>
                  </a:cubicBezTo>
                  <a:lnTo>
                    <a:pt x="8154" y="4662"/>
                  </a:lnTo>
                  <a:cubicBezTo>
                    <a:pt x="7937" y="4946"/>
                    <a:pt x="7586" y="5130"/>
                    <a:pt x="7219" y="5130"/>
                  </a:cubicBezTo>
                  <a:cubicBezTo>
                    <a:pt x="7102" y="5130"/>
                    <a:pt x="6985" y="5230"/>
                    <a:pt x="6985" y="5364"/>
                  </a:cubicBezTo>
                  <a:lnTo>
                    <a:pt x="6985" y="6200"/>
                  </a:lnTo>
                  <a:cubicBezTo>
                    <a:pt x="6985" y="6200"/>
                    <a:pt x="6968" y="6216"/>
                    <a:pt x="6968" y="6216"/>
                  </a:cubicBezTo>
                  <a:lnTo>
                    <a:pt x="6918" y="6266"/>
                  </a:lnTo>
                  <a:cubicBezTo>
                    <a:pt x="6742" y="6433"/>
                    <a:pt x="6517" y="6517"/>
                    <a:pt x="6291" y="6517"/>
                  </a:cubicBezTo>
                  <a:cubicBezTo>
                    <a:pt x="6066" y="6517"/>
                    <a:pt x="5840" y="6433"/>
                    <a:pt x="5665" y="6266"/>
                  </a:cubicBezTo>
                  <a:lnTo>
                    <a:pt x="5615" y="6216"/>
                  </a:lnTo>
                  <a:cubicBezTo>
                    <a:pt x="5615" y="6216"/>
                    <a:pt x="5598" y="6200"/>
                    <a:pt x="5598" y="6200"/>
                  </a:cubicBezTo>
                  <a:lnTo>
                    <a:pt x="5598" y="5364"/>
                  </a:lnTo>
                  <a:cubicBezTo>
                    <a:pt x="5598" y="5230"/>
                    <a:pt x="5481" y="5130"/>
                    <a:pt x="5364" y="5130"/>
                  </a:cubicBezTo>
                  <a:cubicBezTo>
                    <a:pt x="4996" y="5130"/>
                    <a:pt x="4645" y="4946"/>
                    <a:pt x="4428" y="4662"/>
                  </a:cubicBezTo>
                  <a:lnTo>
                    <a:pt x="5364" y="4662"/>
                  </a:lnTo>
                  <a:cubicBezTo>
                    <a:pt x="5531" y="4662"/>
                    <a:pt x="5648" y="4479"/>
                    <a:pt x="5564" y="4328"/>
                  </a:cubicBezTo>
                  <a:lnTo>
                    <a:pt x="5264" y="3727"/>
                  </a:lnTo>
                  <a:close/>
                  <a:moveTo>
                    <a:pt x="4428" y="12348"/>
                  </a:moveTo>
                  <a:cubicBezTo>
                    <a:pt x="4629" y="12348"/>
                    <a:pt x="4746" y="12599"/>
                    <a:pt x="4595" y="12749"/>
                  </a:cubicBezTo>
                  <a:cubicBezTo>
                    <a:pt x="4548" y="12797"/>
                    <a:pt x="4490" y="12818"/>
                    <a:pt x="4434" y="12818"/>
                  </a:cubicBezTo>
                  <a:cubicBezTo>
                    <a:pt x="4312" y="12818"/>
                    <a:pt x="4194" y="12719"/>
                    <a:pt x="4194" y="12582"/>
                  </a:cubicBezTo>
                  <a:cubicBezTo>
                    <a:pt x="4194" y="12449"/>
                    <a:pt x="4295" y="12348"/>
                    <a:pt x="4428" y="12348"/>
                  </a:cubicBezTo>
                  <a:close/>
                  <a:moveTo>
                    <a:pt x="8154" y="12348"/>
                  </a:moveTo>
                  <a:cubicBezTo>
                    <a:pt x="8288" y="12348"/>
                    <a:pt x="8388" y="12449"/>
                    <a:pt x="8388" y="12582"/>
                  </a:cubicBezTo>
                  <a:cubicBezTo>
                    <a:pt x="8388" y="12719"/>
                    <a:pt x="8271" y="12818"/>
                    <a:pt x="8148" y="12818"/>
                  </a:cubicBezTo>
                  <a:cubicBezTo>
                    <a:pt x="8092" y="12818"/>
                    <a:pt x="8035" y="12797"/>
                    <a:pt x="7987" y="12749"/>
                  </a:cubicBezTo>
                  <a:cubicBezTo>
                    <a:pt x="7837" y="12599"/>
                    <a:pt x="7954" y="12348"/>
                    <a:pt x="8154" y="12348"/>
                  </a:cubicBezTo>
                  <a:close/>
                  <a:moveTo>
                    <a:pt x="10730" y="4888"/>
                  </a:moveTo>
                  <a:cubicBezTo>
                    <a:pt x="11436" y="4888"/>
                    <a:pt x="12114" y="5427"/>
                    <a:pt x="12114" y="6266"/>
                  </a:cubicBezTo>
                  <a:lnTo>
                    <a:pt x="12114" y="6550"/>
                  </a:lnTo>
                  <a:cubicBezTo>
                    <a:pt x="12114" y="6918"/>
                    <a:pt x="11980" y="7269"/>
                    <a:pt x="11713" y="7536"/>
                  </a:cubicBezTo>
                  <a:lnTo>
                    <a:pt x="11045" y="8188"/>
                  </a:lnTo>
                  <a:cubicBezTo>
                    <a:pt x="10694" y="8555"/>
                    <a:pt x="10477" y="9040"/>
                    <a:pt x="10493" y="9558"/>
                  </a:cubicBezTo>
                  <a:cubicBezTo>
                    <a:pt x="10493" y="9942"/>
                    <a:pt x="10326" y="10310"/>
                    <a:pt x="10059" y="10577"/>
                  </a:cubicBezTo>
                  <a:lnTo>
                    <a:pt x="9875" y="10761"/>
                  </a:lnTo>
                  <a:cubicBezTo>
                    <a:pt x="9691" y="10945"/>
                    <a:pt x="9558" y="11162"/>
                    <a:pt x="9457" y="11396"/>
                  </a:cubicBezTo>
                  <a:cubicBezTo>
                    <a:pt x="9090" y="11713"/>
                    <a:pt x="8639" y="11880"/>
                    <a:pt x="8154" y="11880"/>
                  </a:cubicBezTo>
                  <a:cubicBezTo>
                    <a:pt x="7536" y="11880"/>
                    <a:pt x="7219" y="12632"/>
                    <a:pt x="7653" y="13083"/>
                  </a:cubicBezTo>
                  <a:cubicBezTo>
                    <a:pt x="7797" y="13222"/>
                    <a:pt x="7972" y="13284"/>
                    <a:pt x="8143" y="13284"/>
                  </a:cubicBezTo>
                  <a:cubicBezTo>
                    <a:pt x="8508" y="13284"/>
                    <a:pt x="8856" y="13003"/>
                    <a:pt x="8856" y="12582"/>
                  </a:cubicBezTo>
                  <a:cubicBezTo>
                    <a:pt x="8856" y="12465"/>
                    <a:pt x="8823" y="12365"/>
                    <a:pt x="8772" y="12265"/>
                  </a:cubicBezTo>
                  <a:cubicBezTo>
                    <a:pt x="8973" y="12215"/>
                    <a:pt x="9157" y="12148"/>
                    <a:pt x="9324" y="12048"/>
                  </a:cubicBezTo>
                  <a:cubicBezTo>
                    <a:pt x="9324" y="12081"/>
                    <a:pt x="9324" y="12098"/>
                    <a:pt x="9324" y="12114"/>
                  </a:cubicBezTo>
                  <a:lnTo>
                    <a:pt x="9324" y="13100"/>
                  </a:lnTo>
                  <a:cubicBezTo>
                    <a:pt x="9324" y="13636"/>
                    <a:pt x="8881" y="13978"/>
                    <a:pt x="8429" y="13978"/>
                  </a:cubicBezTo>
                  <a:cubicBezTo>
                    <a:pt x="8190" y="13978"/>
                    <a:pt x="7949" y="13882"/>
                    <a:pt x="7770" y="13668"/>
                  </a:cubicBezTo>
                  <a:lnTo>
                    <a:pt x="7235" y="13017"/>
                  </a:lnTo>
                  <a:cubicBezTo>
                    <a:pt x="6993" y="12724"/>
                    <a:pt x="6642" y="12578"/>
                    <a:pt x="6291" y="12578"/>
                  </a:cubicBezTo>
                  <a:cubicBezTo>
                    <a:pt x="5940" y="12578"/>
                    <a:pt x="5589" y="12724"/>
                    <a:pt x="5347" y="13017"/>
                  </a:cubicBezTo>
                  <a:lnTo>
                    <a:pt x="4812" y="13668"/>
                  </a:lnTo>
                  <a:cubicBezTo>
                    <a:pt x="4633" y="13882"/>
                    <a:pt x="4392" y="13978"/>
                    <a:pt x="4153" y="13978"/>
                  </a:cubicBezTo>
                  <a:cubicBezTo>
                    <a:pt x="3702" y="13978"/>
                    <a:pt x="3259" y="13636"/>
                    <a:pt x="3259" y="13100"/>
                  </a:cubicBezTo>
                  <a:lnTo>
                    <a:pt x="3259" y="12114"/>
                  </a:lnTo>
                  <a:cubicBezTo>
                    <a:pt x="3259" y="12098"/>
                    <a:pt x="3259" y="12081"/>
                    <a:pt x="3259" y="12048"/>
                  </a:cubicBezTo>
                  <a:cubicBezTo>
                    <a:pt x="3426" y="12148"/>
                    <a:pt x="3609" y="12215"/>
                    <a:pt x="3810" y="12265"/>
                  </a:cubicBezTo>
                  <a:cubicBezTo>
                    <a:pt x="3557" y="12770"/>
                    <a:pt x="3950" y="13275"/>
                    <a:pt x="4424" y="13275"/>
                  </a:cubicBezTo>
                  <a:cubicBezTo>
                    <a:pt x="4546" y="13275"/>
                    <a:pt x="4673" y="13242"/>
                    <a:pt x="4796" y="13167"/>
                  </a:cubicBezTo>
                  <a:cubicBezTo>
                    <a:pt x="5397" y="12799"/>
                    <a:pt x="5130" y="11880"/>
                    <a:pt x="4428" y="11880"/>
                  </a:cubicBezTo>
                  <a:cubicBezTo>
                    <a:pt x="3944" y="11880"/>
                    <a:pt x="3493" y="11713"/>
                    <a:pt x="3125" y="11396"/>
                  </a:cubicBezTo>
                  <a:cubicBezTo>
                    <a:pt x="3025" y="11162"/>
                    <a:pt x="2891" y="10945"/>
                    <a:pt x="2707" y="10761"/>
                  </a:cubicBezTo>
                  <a:lnTo>
                    <a:pt x="2523" y="10577"/>
                  </a:lnTo>
                  <a:cubicBezTo>
                    <a:pt x="2256" y="10310"/>
                    <a:pt x="2089" y="9942"/>
                    <a:pt x="2106" y="9558"/>
                  </a:cubicBezTo>
                  <a:cubicBezTo>
                    <a:pt x="2106" y="9040"/>
                    <a:pt x="1888" y="8555"/>
                    <a:pt x="1538" y="8188"/>
                  </a:cubicBezTo>
                  <a:lnTo>
                    <a:pt x="869" y="7520"/>
                  </a:lnTo>
                  <a:cubicBezTo>
                    <a:pt x="619" y="7269"/>
                    <a:pt x="468" y="6918"/>
                    <a:pt x="468" y="6550"/>
                  </a:cubicBezTo>
                  <a:lnTo>
                    <a:pt x="468" y="6266"/>
                  </a:lnTo>
                  <a:cubicBezTo>
                    <a:pt x="468" y="5427"/>
                    <a:pt x="1147" y="4888"/>
                    <a:pt x="1853" y="4888"/>
                  </a:cubicBezTo>
                  <a:cubicBezTo>
                    <a:pt x="2215" y="4888"/>
                    <a:pt x="2585" y="5030"/>
                    <a:pt x="2874" y="5347"/>
                  </a:cubicBezTo>
                  <a:lnTo>
                    <a:pt x="3994" y="6617"/>
                  </a:lnTo>
                  <a:cubicBezTo>
                    <a:pt x="3543" y="6784"/>
                    <a:pt x="3259" y="7219"/>
                    <a:pt x="3259" y="7687"/>
                  </a:cubicBezTo>
                  <a:cubicBezTo>
                    <a:pt x="3259" y="8188"/>
                    <a:pt x="3409" y="8672"/>
                    <a:pt x="3693" y="9090"/>
                  </a:cubicBezTo>
                  <a:lnTo>
                    <a:pt x="3760" y="9207"/>
                  </a:lnTo>
                  <a:cubicBezTo>
                    <a:pt x="3359" y="9742"/>
                    <a:pt x="3409" y="10510"/>
                    <a:pt x="3894" y="10978"/>
                  </a:cubicBezTo>
                  <a:lnTo>
                    <a:pt x="4161" y="11246"/>
                  </a:lnTo>
                  <a:cubicBezTo>
                    <a:pt x="4428" y="11513"/>
                    <a:pt x="4762" y="11647"/>
                    <a:pt x="5130" y="11647"/>
                  </a:cubicBezTo>
                  <a:cubicBezTo>
                    <a:pt x="5381" y="11647"/>
                    <a:pt x="5598" y="11864"/>
                    <a:pt x="5598" y="12114"/>
                  </a:cubicBezTo>
                  <a:lnTo>
                    <a:pt x="6066" y="12114"/>
                  </a:lnTo>
                  <a:cubicBezTo>
                    <a:pt x="6066" y="11596"/>
                    <a:pt x="5648" y="11179"/>
                    <a:pt x="5130" y="11179"/>
                  </a:cubicBezTo>
                  <a:cubicBezTo>
                    <a:pt x="4896" y="11179"/>
                    <a:pt x="4662" y="11095"/>
                    <a:pt x="4495" y="10928"/>
                  </a:cubicBezTo>
                  <a:lnTo>
                    <a:pt x="4228" y="10644"/>
                  </a:lnTo>
                  <a:cubicBezTo>
                    <a:pt x="3877" y="10293"/>
                    <a:pt x="3877" y="9742"/>
                    <a:pt x="4228" y="9391"/>
                  </a:cubicBezTo>
                  <a:lnTo>
                    <a:pt x="4295" y="9324"/>
                  </a:lnTo>
                  <a:lnTo>
                    <a:pt x="4428" y="9324"/>
                  </a:lnTo>
                  <a:cubicBezTo>
                    <a:pt x="4562" y="9324"/>
                    <a:pt x="4662" y="9424"/>
                    <a:pt x="4662" y="9558"/>
                  </a:cubicBezTo>
                  <a:cubicBezTo>
                    <a:pt x="4662" y="9775"/>
                    <a:pt x="4762" y="9976"/>
                    <a:pt x="4946" y="10109"/>
                  </a:cubicBezTo>
                  <a:lnTo>
                    <a:pt x="5498" y="10527"/>
                  </a:lnTo>
                  <a:cubicBezTo>
                    <a:pt x="5564" y="10577"/>
                    <a:pt x="5598" y="10644"/>
                    <a:pt x="5598" y="10711"/>
                  </a:cubicBezTo>
                  <a:lnTo>
                    <a:pt x="5598" y="10945"/>
                  </a:lnTo>
                  <a:lnTo>
                    <a:pt x="6066" y="10945"/>
                  </a:lnTo>
                  <a:lnTo>
                    <a:pt x="6066" y="10711"/>
                  </a:lnTo>
                  <a:cubicBezTo>
                    <a:pt x="6066" y="10494"/>
                    <a:pt x="5949" y="10293"/>
                    <a:pt x="5782" y="10159"/>
                  </a:cubicBezTo>
                  <a:lnTo>
                    <a:pt x="5213" y="9742"/>
                  </a:lnTo>
                  <a:cubicBezTo>
                    <a:pt x="5163" y="9692"/>
                    <a:pt x="5130" y="9625"/>
                    <a:pt x="5130" y="9558"/>
                  </a:cubicBezTo>
                  <a:cubicBezTo>
                    <a:pt x="5130" y="9157"/>
                    <a:pt x="4812" y="8856"/>
                    <a:pt x="4428" y="8856"/>
                  </a:cubicBezTo>
                  <a:lnTo>
                    <a:pt x="4194" y="8856"/>
                  </a:lnTo>
                  <a:cubicBezTo>
                    <a:pt x="4161" y="8856"/>
                    <a:pt x="4127" y="8856"/>
                    <a:pt x="4094" y="8873"/>
                  </a:cubicBezTo>
                  <a:lnTo>
                    <a:pt x="4077" y="8840"/>
                  </a:lnTo>
                  <a:cubicBezTo>
                    <a:pt x="3843" y="8505"/>
                    <a:pt x="3726" y="8104"/>
                    <a:pt x="3726" y="7687"/>
                  </a:cubicBezTo>
                  <a:cubicBezTo>
                    <a:pt x="3726" y="7319"/>
                    <a:pt x="4010" y="7018"/>
                    <a:pt x="4378" y="6985"/>
                  </a:cubicBezTo>
                  <a:lnTo>
                    <a:pt x="4796" y="7202"/>
                  </a:lnTo>
                  <a:cubicBezTo>
                    <a:pt x="4828" y="7216"/>
                    <a:pt x="4861" y="7223"/>
                    <a:pt x="4893" y="7223"/>
                  </a:cubicBezTo>
                  <a:cubicBezTo>
                    <a:pt x="5016" y="7223"/>
                    <a:pt x="5130" y="7130"/>
                    <a:pt x="5130" y="6985"/>
                  </a:cubicBezTo>
                  <a:lnTo>
                    <a:pt x="5130" y="6617"/>
                  </a:lnTo>
                  <a:cubicBezTo>
                    <a:pt x="5130" y="6561"/>
                    <a:pt x="5176" y="6527"/>
                    <a:pt x="5227" y="6527"/>
                  </a:cubicBezTo>
                  <a:cubicBezTo>
                    <a:pt x="5251" y="6527"/>
                    <a:pt x="5276" y="6534"/>
                    <a:pt x="5297" y="6550"/>
                  </a:cubicBezTo>
                  <a:lnTo>
                    <a:pt x="5330" y="6584"/>
                  </a:lnTo>
                  <a:cubicBezTo>
                    <a:pt x="5598" y="6851"/>
                    <a:pt x="5944" y="6985"/>
                    <a:pt x="6291" y="6985"/>
                  </a:cubicBezTo>
                  <a:cubicBezTo>
                    <a:pt x="6638" y="6985"/>
                    <a:pt x="6985" y="6851"/>
                    <a:pt x="7252" y="6584"/>
                  </a:cubicBezTo>
                  <a:lnTo>
                    <a:pt x="7285" y="6550"/>
                  </a:lnTo>
                  <a:cubicBezTo>
                    <a:pt x="7307" y="6534"/>
                    <a:pt x="7332" y="6527"/>
                    <a:pt x="7356" y="6527"/>
                  </a:cubicBezTo>
                  <a:cubicBezTo>
                    <a:pt x="7406" y="6527"/>
                    <a:pt x="7452" y="6561"/>
                    <a:pt x="7452" y="6617"/>
                  </a:cubicBezTo>
                  <a:lnTo>
                    <a:pt x="7452" y="6985"/>
                  </a:lnTo>
                  <a:cubicBezTo>
                    <a:pt x="7452" y="7130"/>
                    <a:pt x="7567" y="7223"/>
                    <a:pt x="7689" y="7223"/>
                  </a:cubicBezTo>
                  <a:cubicBezTo>
                    <a:pt x="7722" y="7223"/>
                    <a:pt x="7755" y="7216"/>
                    <a:pt x="7787" y="7202"/>
                  </a:cubicBezTo>
                  <a:lnTo>
                    <a:pt x="8204" y="6985"/>
                  </a:lnTo>
                  <a:cubicBezTo>
                    <a:pt x="8572" y="7018"/>
                    <a:pt x="8856" y="7319"/>
                    <a:pt x="8856" y="7687"/>
                  </a:cubicBezTo>
                  <a:cubicBezTo>
                    <a:pt x="8856" y="8104"/>
                    <a:pt x="8739" y="8505"/>
                    <a:pt x="8505" y="8840"/>
                  </a:cubicBezTo>
                  <a:lnTo>
                    <a:pt x="8488" y="8873"/>
                  </a:lnTo>
                  <a:cubicBezTo>
                    <a:pt x="8455" y="8856"/>
                    <a:pt x="8422" y="8856"/>
                    <a:pt x="8388" y="8856"/>
                  </a:cubicBezTo>
                  <a:lnTo>
                    <a:pt x="8154" y="8856"/>
                  </a:lnTo>
                  <a:cubicBezTo>
                    <a:pt x="7770" y="8856"/>
                    <a:pt x="7452" y="9174"/>
                    <a:pt x="7452" y="9558"/>
                  </a:cubicBezTo>
                  <a:cubicBezTo>
                    <a:pt x="7452" y="9625"/>
                    <a:pt x="7419" y="9692"/>
                    <a:pt x="7369" y="9742"/>
                  </a:cubicBezTo>
                  <a:lnTo>
                    <a:pt x="6801" y="10159"/>
                  </a:lnTo>
                  <a:cubicBezTo>
                    <a:pt x="6634" y="10293"/>
                    <a:pt x="6517" y="10494"/>
                    <a:pt x="6517" y="10711"/>
                  </a:cubicBezTo>
                  <a:lnTo>
                    <a:pt x="6517" y="10945"/>
                  </a:lnTo>
                  <a:lnTo>
                    <a:pt x="6985" y="10945"/>
                  </a:lnTo>
                  <a:lnTo>
                    <a:pt x="6985" y="10711"/>
                  </a:lnTo>
                  <a:cubicBezTo>
                    <a:pt x="6985" y="10644"/>
                    <a:pt x="7018" y="10577"/>
                    <a:pt x="7085" y="10527"/>
                  </a:cubicBezTo>
                  <a:lnTo>
                    <a:pt x="7636" y="10109"/>
                  </a:lnTo>
                  <a:cubicBezTo>
                    <a:pt x="7820" y="9976"/>
                    <a:pt x="7920" y="9775"/>
                    <a:pt x="7920" y="9558"/>
                  </a:cubicBezTo>
                  <a:cubicBezTo>
                    <a:pt x="7920" y="9424"/>
                    <a:pt x="8021" y="9324"/>
                    <a:pt x="8154" y="9324"/>
                  </a:cubicBezTo>
                  <a:lnTo>
                    <a:pt x="8288" y="9324"/>
                  </a:lnTo>
                  <a:lnTo>
                    <a:pt x="8355" y="9391"/>
                  </a:lnTo>
                  <a:cubicBezTo>
                    <a:pt x="8706" y="9742"/>
                    <a:pt x="8706" y="10293"/>
                    <a:pt x="8355" y="10644"/>
                  </a:cubicBezTo>
                  <a:lnTo>
                    <a:pt x="8087" y="10928"/>
                  </a:lnTo>
                  <a:cubicBezTo>
                    <a:pt x="7920" y="11095"/>
                    <a:pt x="7686" y="11179"/>
                    <a:pt x="7452" y="11179"/>
                  </a:cubicBezTo>
                  <a:cubicBezTo>
                    <a:pt x="6934" y="11179"/>
                    <a:pt x="6533" y="11596"/>
                    <a:pt x="6517" y="12114"/>
                  </a:cubicBezTo>
                  <a:lnTo>
                    <a:pt x="6985" y="12114"/>
                  </a:lnTo>
                  <a:cubicBezTo>
                    <a:pt x="6985" y="11864"/>
                    <a:pt x="7202" y="11647"/>
                    <a:pt x="7452" y="11647"/>
                  </a:cubicBezTo>
                  <a:cubicBezTo>
                    <a:pt x="7820" y="11647"/>
                    <a:pt x="8171" y="11513"/>
                    <a:pt x="8422" y="11246"/>
                  </a:cubicBezTo>
                  <a:lnTo>
                    <a:pt x="8689" y="10978"/>
                  </a:lnTo>
                  <a:cubicBezTo>
                    <a:pt x="9173" y="10510"/>
                    <a:pt x="9224" y="9742"/>
                    <a:pt x="8823" y="9207"/>
                  </a:cubicBezTo>
                  <a:lnTo>
                    <a:pt x="8889" y="9090"/>
                  </a:lnTo>
                  <a:cubicBezTo>
                    <a:pt x="9173" y="8672"/>
                    <a:pt x="9324" y="8188"/>
                    <a:pt x="9324" y="7687"/>
                  </a:cubicBezTo>
                  <a:cubicBezTo>
                    <a:pt x="9324" y="7219"/>
                    <a:pt x="9040" y="6784"/>
                    <a:pt x="8605" y="6617"/>
                  </a:cubicBezTo>
                  <a:lnTo>
                    <a:pt x="9708" y="5347"/>
                  </a:lnTo>
                  <a:cubicBezTo>
                    <a:pt x="9997" y="5030"/>
                    <a:pt x="10367" y="4888"/>
                    <a:pt x="10730" y="4888"/>
                  </a:cubicBezTo>
                  <a:close/>
                  <a:moveTo>
                    <a:pt x="5130" y="1"/>
                  </a:moveTo>
                  <a:lnTo>
                    <a:pt x="5130" y="469"/>
                  </a:lnTo>
                  <a:lnTo>
                    <a:pt x="4896" y="469"/>
                  </a:lnTo>
                  <a:cubicBezTo>
                    <a:pt x="4712" y="469"/>
                    <a:pt x="4612" y="652"/>
                    <a:pt x="4679" y="803"/>
                  </a:cubicBezTo>
                  <a:lnTo>
                    <a:pt x="4980" y="1404"/>
                  </a:lnTo>
                  <a:lnTo>
                    <a:pt x="3960" y="1404"/>
                  </a:lnTo>
                  <a:cubicBezTo>
                    <a:pt x="3760" y="1404"/>
                    <a:pt x="3660" y="1621"/>
                    <a:pt x="3777" y="1772"/>
                  </a:cubicBezTo>
                  <a:lnTo>
                    <a:pt x="4061" y="2139"/>
                  </a:lnTo>
                  <a:cubicBezTo>
                    <a:pt x="4311" y="2490"/>
                    <a:pt x="4696" y="2707"/>
                    <a:pt x="5130" y="2774"/>
                  </a:cubicBezTo>
                  <a:lnTo>
                    <a:pt x="5130" y="3259"/>
                  </a:lnTo>
                  <a:lnTo>
                    <a:pt x="4896" y="3259"/>
                  </a:lnTo>
                  <a:cubicBezTo>
                    <a:pt x="4712" y="3259"/>
                    <a:pt x="4612" y="3443"/>
                    <a:pt x="4679" y="3593"/>
                  </a:cubicBezTo>
                  <a:lnTo>
                    <a:pt x="4980" y="4195"/>
                  </a:lnTo>
                  <a:lnTo>
                    <a:pt x="3960" y="4195"/>
                  </a:lnTo>
                  <a:cubicBezTo>
                    <a:pt x="3760" y="4195"/>
                    <a:pt x="3660" y="4412"/>
                    <a:pt x="3777" y="4562"/>
                  </a:cubicBezTo>
                  <a:lnTo>
                    <a:pt x="4061" y="4930"/>
                  </a:lnTo>
                  <a:cubicBezTo>
                    <a:pt x="4311" y="5281"/>
                    <a:pt x="4696" y="5515"/>
                    <a:pt x="5130" y="5581"/>
                  </a:cubicBezTo>
                  <a:lnTo>
                    <a:pt x="5130" y="6066"/>
                  </a:lnTo>
                  <a:cubicBezTo>
                    <a:pt x="4863" y="6116"/>
                    <a:pt x="4662" y="6333"/>
                    <a:pt x="4662" y="6617"/>
                  </a:cubicBezTo>
                  <a:lnTo>
                    <a:pt x="4562" y="6567"/>
                  </a:lnTo>
                  <a:lnTo>
                    <a:pt x="3208" y="5047"/>
                  </a:lnTo>
                  <a:cubicBezTo>
                    <a:pt x="2828" y="4616"/>
                    <a:pt x="2337" y="4423"/>
                    <a:pt x="1853" y="4423"/>
                  </a:cubicBezTo>
                  <a:cubicBezTo>
                    <a:pt x="912" y="4423"/>
                    <a:pt x="0" y="5152"/>
                    <a:pt x="0" y="6266"/>
                  </a:cubicBezTo>
                  <a:lnTo>
                    <a:pt x="0" y="6550"/>
                  </a:lnTo>
                  <a:cubicBezTo>
                    <a:pt x="0" y="7052"/>
                    <a:pt x="184" y="7520"/>
                    <a:pt x="535" y="7854"/>
                  </a:cubicBezTo>
                  <a:lnTo>
                    <a:pt x="1203" y="8522"/>
                  </a:lnTo>
                  <a:cubicBezTo>
                    <a:pt x="1471" y="8789"/>
                    <a:pt x="1638" y="9157"/>
                    <a:pt x="1638" y="9558"/>
                  </a:cubicBezTo>
                  <a:cubicBezTo>
                    <a:pt x="1621" y="10059"/>
                    <a:pt x="1838" y="10544"/>
                    <a:pt x="2189" y="10911"/>
                  </a:cubicBezTo>
                  <a:lnTo>
                    <a:pt x="2373" y="11078"/>
                  </a:lnTo>
                  <a:cubicBezTo>
                    <a:pt x="2640" y="11362"/>
                    <a:pt x="2791" y="11730"/>
                    <a:pt x="2791" y="12114"/>
                  </a:cubicBezTo>
                  <a:lnTo>
                    <a:pt x="2791" y="13100"/>
                  </a:lnTo>
                  <a:cubicBezTo>
                    <a:pt x="2791" y="13916"/>
                    <a:pt x="3456" y="14441"/>
                    <a:pt x="4142" y="14441"/>
                  </a:cubicBezTo>
                  <a:cubicBezTo>
                    <a:pt x="4510" y="14441"/>
                    <a:pt x="4883" y="14291"/>
                    <a:pt x="5163" y="13952"/>
                  </a:cubicBezTo>
                  <a:lnTo>
                    <a:pt x="5698" y="13317"/>
                  </a:lnTo>
                  <a:cubicBezTo>
                    <a:pt x="5857" y="13134"/>
                    <a:pt x="6074" y="13042"/>
                    <a:pt x="6289" y="13042"/>
                  </a:cubicBezTo>
                  <a:cubicBezTo>
                    <a:pt x="6504" y="13042"/>
                    <a:pt x="6717" y="13134"/>
                    <a:pt x="6868" y="13317"/>
                  </a:cubicBezTo>
                  <a:lnTo>
                    <a:pt x="7402" y="13969"/>
                  </a:lnTo>
                  <a:cubicBezTo>
                    <a:pt x="7686" y="14299"/>
                    <a:pt x="8059" y="14446"/>
                    <a:pt x="8426" y="14446"/>
                  </a:cubicBezTo>
                  <a:cubicBezTo>
                    <a:pt x="9120" y="14446"/>
                    <a:pt x="9792" y="13920"/>
                    <a:pt x="9792" y="13100"/>
                  </a:cubicBezTo>
                  <a:lnTo>
                    <a:pt x="9792" y="12114"/>
                  </a:lnTo>
                  <a:cubicBezTo>
                    <a:pt x="9775" y="11730"/>
                    <a:pt x="9942" y="11362"/>
                    <a:pt x="10209" y="11078"/>
                  </a:cubicBezTo>
                  <a:lnTo>
                    <a:pt x="10393" y="10911"/>
                  </a:lnTo>
                  <a:cubicBezTo>
                    <a:pt x="10744" y="10544"/>
                    <a:pt x="10945" y="10059"/>
                    <a:pt x="10945" y="9558"/>
                  </a:cubicBezTo>
                  <a:cubicBezTo>
                    <a:pt x="10945" y="9174"/>
                    <a:pt x="11095" y="8789"/>
                    <a:pt x="11379" y="8522"/>
                  </a:cubicBezTo>
                  <a:lnTo>
                    <a:pt x="12047" y="7854"/>
                  </a:lnTo>
                  <a:cubicBezTo>
                    <a:pt x="12381" y="7520"/>
                    <a:pt x="12582" y="7052"/>
                    <a:pt x="12582" y="6550"/>
                  </a:cubicBezTo>
                  <a:lnTo>
                    <a:pt x="12582" y="6266"/>
                  </a:lnTo>
                  <a:cubicBezTo>
                    <a:pt x="12582" y="5247"/>
                    <a:pt x="11763" y="4428"/>
                    <a:pt x="10744" y="4428"/>
                  </a:cubicBezTo>
                  <a:cubicBezTo>
                    <a:pt x="10209" y="4428"/>
                    <a:pt x="9708" y="4646"/>
                    <a:pt x="9374" y="5047"/>
                  </a:cubicBezTo>
                  <a:lnTo>
                    <a:pt x="8004" y="6567"/>
                  </a:lnTo>
                  <a:lnTo>
                    <a:pt x="7920" y="6617"/>
                  </a:lnTo>
                  <a:cubicBezTo>
                    <a:pt x="7920" y="6350"/>
                    <a:pt x="7720" y="6116"/>
                    <a:pt x="7452" y="6066"/>
                  </a:cubicBezTo>
                  <a:lnTo>
                    <a:pt x="7452" y="5581"/>
                  </a:lnTo>
                  <a:cubicBezTo>
                    <a:pt x="7887" y="5515"/>
                    <a:pt x="8271" y="5281"/>
                    <a:pt x="8522" y="4946"/>
                  </a:cubicBezTo>
                  <a:lnTo>
                    <a:pt x="8806" y="4562"/>
                  </a:lnTo>
                  <a:cubicBezTo>
                    <a:pt x="8923" y="4412"/>
                    <a:pt x="8806" y="4195"/>
                    <a:pt x="8622" y="4195"/>
                  </a:cubicBezTo>
                  <a:lnTo>
                    <a:pt x="7603" y="4195"/>
                  </a:lnTo>
                  <a:lnTo>
                    <a:pt x="7904" y="3593"/>
                  </a:lnTo>
                  <a:cubicBezTo>
                    <a:pt x="7970" y="3443"/>
                    <a:pt x="7870" y="3259"/>
                    <a:pt x="7686" y="3259"/>
                  </a:cubicBezTo>
                  <a:lnTo>
                    <a:pt x="7452" y="3259"/>
                  </a:lnTo>
                  <a:lnTo>
                    <a:pt x="7452" y="2774"/>
                  </a:lnTo>
                  <a:cubicBezTo>
                    <a:pt x="7887" y="2707"/>
                    <a:pt x="8271" y="2490"/>
                    <a:pt x="8522" y="2139"/>
                  </a:cubicBezTo>
                  <a:lnTo>
                    <a:pt x="8806" y="1772"/>
                  </a:lnTo>
                  <a:cubicBezTo>
                    <a:pt x="8923" y="1621"/>
                    <a:pt x="8806" y="1404"/>
                    <a:pt x="8622" y="1404"/>
                  </a:cubicBezTo>
                  <a:lnTo>
                    <a:pt x="7603" y="1404"/>
                  </a:lnTo>
                  <a:lnTo>
                    <a:pt x="7904" y="803"/>
                  </a:lnTo>
                  <a:cubicBezTo>
                    <a:pt x="7970" y="652"/>
                    <a:pt x="7853" y="469"/>
                    <a:pt x="7686" y="469"/>
                  </a:cubicBezTo>
                  <a:lnTo>
                    <a:pt x="7452" y="469"/>
                  </a:lnTo>
                  <a:lnTo>
                    <a:pt x="7452" y="1"/>
                  </a:lnTo>
                  <a:lnTo>
                    <a:pt x="6985" y="1"/>
                  </a:lnTo>
                  <a:lnTo>
                    <a:pt x="6985" y="469"/>
                  </a:lnTo>
                  <a:lnTo>
                    <a:pt x="5598" y="469"/>
                  </a:lnTo>
                  <a:lnTo>
                    <a:pt x="5598"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11" name="Google Shape;820;p45">
            <a:extLst>
              <a:ext uri="{FF2B5EF4-FFF2-40B4-BE49-F238E27FC236}">
                <a16:creationId xmlns:a16="http://schemas.microsoft.com/office/drawing/2014/main" id="{09461B05-AD3B-4507-92F2-F4F985C316FE}"/>
              </a:ext>
            </a:extLst>
          </p:cNvPr>
          <p:cNvGrpSpPr/>
          <p:nvPr/>
        </p:nvGrpSpPr>
        <p:grpSpPr>
          <a:xfrm>
            <a:off x="2921790" y="3240239"/>
            <a:ext cx="1126792" cy="1269608"/>
            <a:chOff x="1728771" y="1371106"/>
            <a:chExt cx="422547" cy="476103"/>
          </a:xfrm>
        </p:grpSpPr>
        <p:sp>
          <p:nvSpPr>
            <p:cNvPr id="112" name="Google Shape;821;p45">
              <a:extLst>
                <a:ext uri="{FF2B5EF4-FFF2-40B4-BE49-F238E27FC236}">
                  <a16:creationId xmlns:a16="http://schemas.microsoft.com/office/drawing/2014/main" id="{F3C6D3AB-4677-4188-8C28-D4D32D170988}"/>
                </a:ext>
              </a:extLst>
            </p:cNvPr>
            <p:cNvSpPr/>
            <p:nvPr/>
          </p:nvSpPr>
          <p:spPr>
            <a:xfrm>
              <a:off x="1728771" y="1493730"/>
              <a:ext cx="283867" cy="207299"/>
            </a:xfrm>
            <a:custGeom>
              <a:avLst/>
              <a:gdLst/>
              <a:ahLst/>
              <a:cxnLst/>
              <a:rect l="l" t="t" r="r" b="b"/>
              <a:pathLst>
                <a:path w="8857" h="6468" extrusionOk="0">
                  <a:moveTo>
                    <a:pt x="6951" y="1"/>
                  </a:moveTo>
                  <a:lnTo>
                    <a:pt x="6617" y="135"/>
                  </a:lnTo>
                  <a:cubicBezTo>
                    <a:pt x="5782" y="502"/>
                    <a:pt x="5147" y="1254"/>
                    <a:pt x="4946" y="2156"/>
                  </a:cubicBezTo>
                  <a:lnTo>
                    <a:pt x="4796" y="2875"/>
                  </a:lnTo>
                  <a:lnTo>
                    <a:pt x="4779" y="2958"/>
                  </a:lnTo>
                  <a:cubicBezTo>
                    <a:pt x="4612" y="3008"/>
                    <a:pt x="4462" y="3059"/>
                    <a:pt x="4311" y="3125"/>
                  </a:cubicBezTo>
                  <a:cubicBezTo>
                    <a:pt x="3526" y="3443"/>
                    <a:pt x="2674" y="3593"/>
                    <a:pt x="1822" y="3593"/>
                  </a:cubicBezTo>
                  <a:lnTo>
                    <a:pt x="1" y="3593"/>
                  </a:lnTo>
                  <a:lnTo>
                    <a:pt x="1" y="4562"/>
                  </a:lnTo>
                  <a:lnTo>
                    <a:pt x="2390" y="4562"/>
                  </a:lnTo>
                  <a:lnTo>
                    <a:pt x="3877" y="5398"/>
                  </a:lnTo>
                  <a:cubicBezTo>
                    <a:pt x="5097" y="6100"/>
                    <a:pt x="6500" y="6467"/>
                    <a:pt x="7920" y="6467"/>
                  </a:cubicBezTo>
                  <a:lnTo>
                    <a:pt x="8856" y="6467"/>
                  </a:lnTo>
                  <a:lnTo>
                    <a:pt x="8856" y="5515"/>
                  </a:lnTo>
                  <a:lnTo>
                    <a:pt x="8405" y="5515"/>
                  </a:lnTo>
                  <a:cubicBezTo>
                    <a:pt x="6834" y="5515"/>
                    <a:pt x="5297" y="5114"/>
                    <a:pt x="3910" y="4362"/>
                  </a:cubicBezTo>
                  <a:cubicBezTo>
                    <a:pt x="4194" y="4295"/>
                    <a:pt x="4478" y="4211"/>
                    <a:pt x="4746" y="4094"/>
                  </a:cubicBezTo>
                  <a:lnTo>
                    <a:pt x="4829" y="4061"/>
                  </a:lnTo>
                  <a:cubicBezTo>
                    <a:pt x="5598" y="3760"/>
                    <a:pt x="6417" y="3593"/>
                    <a:pt x="7235" y="3593"/>
                  </a:cubicBezTo>
                  <a:lnTo>
                    <a:pt x="7904" y="3593"/>
                  </a:lnTo>
                  <a:lnTo>
                    <a:pt x="7185" y="2641"/>
                  </a:lnTo>
                  <a:lnTo>
                    <a:pt x="6801" y="2641"/>
                  </a:lnTo>
                  <a:cubicBezTo>
                    <a:pt x="6450" y="2641"/>
                    <a:pt x="6082" y="2674"/>
                    <a:pt x="5732" y="2724"/>
                  </a:cubicBezTo>
                  <a:lnTo>
                    <a:pt x="5748" y="2641"/>
                  </a:lnTo>
                  <a:lnTo>
                    <a:pt x="5782" y="2474"/>
                  </a:lnTo>
                  <a:cubicBezTo>
                    <a:pt x="5915" y="1822"/>
                    <a:pt x="6333" y="1271"/>
                    <a:pt x="6935" y="970"/>
                  </a:cubicBezTo>
                  <a:lnTo>
                    <a:pt x="6951" y="970"/>
                  </a:lnTo>
                  <a:lnTo>
                    <a:pt x="6951" y="1"/>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822;p45">
              <a:extLst>
                <a:ext uri="{FF2B5EF4-FFF2-40B4-BE49-F238E27FC236}">
                  <a16:creationId xmlns:a16="http://schemas.microsoft.com/office/drawing/2014/main" id="{68DFBA5F-4CA9-4C76-B81C-F09B4C234254}"/>
                </a:ext>
              </a:extLst>
            </p:cNvPr>
            <p:cNvSpPr/>
            <p:nvPr/>
          </p:nvSpPr>
          <p:spPr>
            <a:xfrm>
              <a:off x="2012606" y="1401650"/>
              <a:ext cx="107656" cy="107656"/>
            </a:xfrm>
            <a:custGeom>
              <a:avLst/>
              <a:gdLst/>
              <a:ahLst/>
              <a:cxnLst/>
              <a:rect l="l" t="t" r="r" b="b"/>
              <a:pathLst>
                <a:path w="3359" h="3359" extrusionOk="0">
                  <a:moveTo>
                    <a:pt x="0" y="0"/>
                  </a:moveTo>
                  <a:lnTo>
                    <a:pt x="0" y="485"/>
                  </a:lnTo>
                  <a:cubicBezTo>
                    <a:pt x="1587" y="485"/>
                    <a:pt x="2874" y="1771"/>
                    <a:pt x="2891" y="3358"/>
                  </a:cubicBezTo>
                  <a:lnTo>
                    <a:pt x="3358" y="3358"/>
                  </a:lnTo>
                  <a:cubicBezTo>
                    <a:pt x="3358" y="1504"/>
                    <a:pt x="1855" y="0"/>
                    <a:pt x="0"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823;p45">
              <a:extLst>
                <a:ext uri="{FF2B5EF4-FFF2-40B4-BE49-F238E27FC236}">
                  <a16:creationId xmlns:a16="http://schemas.microsoft.com/office/drawing/2014/main" id="{D2AB62FB-D36E-4947-AC19-E6FDB8582A45}"/>
                </a:ext>
              </a:extLst>
            </p:cNvPr>
            <p:cNvSpPr/>
            <p:nvPr/>
          </p:nvSpPr>
          <p:spPr>
            <a:xfrm>
              <a:off x="1979915" y="1402708"/>
              <a:ext cx="18781" cy="18781"/>
            </a:xfrm>
            <a:custGeom>
              <a:avLst/>
              <a:gdLst/>
              <a:ahLst/>
              <a:cxnLst/>
              <a:rect l="l" t="t" r="r" b="b"/>
              <a:pathLst>
                <a:path w="586" h="586" extrusionOk="0">
                  <a:moveTo>
                    <a:pt x="519" y="0"/>
                  </a:moveTo>
                  <a:cubicBezTo>
                    <a:pt x="335" y="34"/>
                    <a:pt x="168" y="84"/>
                    <a:pt x="1" y="134"/>
                  </a:cubicBezTo>
                  <a:lnTo>
                    <a:pt x="135" y="585"/>
                  </a:lnTo>
                  <a:cubicBezTo>
                    <a:pt x="285" y="535"/>
                    <a:pt x="435" y="502"/>
                    <a:pt x="586" y="485"/>
                  </a:cubicBezTo>
                  <a:lnTo>
                    <a:pt x="519"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824;p45">
              <a:extLst>
                <a:ext uri="{FF2B5EF4-FFF2-40B4-BE49-F238E27FC236}">
                  <a16:creationId xmlns:a16="http://schemas.microsoft.com/office/drawing/2014/main" id="{C97165B2-96B9-4303-9055-B30C49E78292}"/>
                </a:ext>
              </a:extLst>
            </p:cNvPr>
            <p:cNvSpPr/>
            <p:nvPr/>
          </p:nvSpPr>
          <p:spPr>
            <a:xfrm>
              <a:off x="1728771" y="1371106"/>
              <a:ext cx="422547" cy="476103"/>
            </a:xfrm>
            <a:custGeom>
              <a:avLst/>
              <a:gdLst/>
              <a:ahLst/>
              <a:cxnLst/>
              <a:rect l="l" t="t" r="r" b="b"/>
              <a:pathLst>
                <a:path w="13184" h="14855" extrusionOk="0">
                  <a:moveTo>
                    <a:pt x="6717" y="5230"/>
                  </a:moveTo>
                  <a:cubicBezTo>
                    <a:pt x="6717" y="5565"/>
                    <a:pt x="6767" y="5899"/>
                    <a:pt x="6884" y="6233"/>
                  </a:cubicBezTo>
                  <a:lnTo>
                    <a:pt x="6801" y="6233"/>
                  </a:lnTo>
                  <a:cubicBezTo>
                    <a:pt x="6550" y="6233"/>
                    <a:pt x="6283" y="6250"/>
                    <a:pt x="6032" y="6266"/>
                  </a:cubicBezTo>
                  <a:cubicBezTo>
                    <a:pt x="6133" y="5849"/>
                    <a:pt x="6366" y="5481"/>
                    <a:pt x="6717" y="5230"/>
                  </a:cubicBezTo>
                  <a:close/>
                  <a:moveTo>
                    <a:pt x="6701" y="4194"/>
                  </a:moveTo>
                  <a:lnTo>
                    <a:pt x="6701" y="4646"/>
                  </a:lnTo>
                  <a:cubicBezTo>
                    <a:pt x="6099" y="4996"/>
                    <a:pt x="5681" y="5581"/>
                    <a:pt x="5548" y="6250"/>
                  </a:cubicBezTo>
                  <a:lnTo>
                    <a:pt x="5531" y="6350"/>
                  </a:lnTo>
                  <a:cubicBezTo>
                    <a:pt x="5381" y="6367"/>
                    <a:pt x="5230" y="6400"/>
                    <a:pt x="5097" y="6433"/>
                  </a:cubicBezTo>
                  <a:lnTo>
                    <a:pt x="5180" y="6032"/>
                  </a:lnTo>
                  <a:cubicBezTo>
                    <a:pt x="5364" y="5214"/>
                    <a:pt x="5932" y="4529"/>
                    <a:pt x="6701" y="4194"/>
                  </a:cubicBezTo>
                  <a:close/>
                  <a:moveTo>
                    <a:pt x="5648" y="7870"/>
                  </a:moveTo>
                  <a:cubicBezTo>
                    <a:pt x="5732" y="7971"/>
                    <a:pt x="5798" y="8054"/>
                    <a:pt x="5882" y="8138"/>
                  </a:cubicBezTo>
                  <a:lnTo>
                    <a:pt x="5999" y="8255"/>
                  </a:lnTo>
                  <a:cubicBezTo>
                    <a:pt x="6183" y="8455"/>
                    <a:pt x="6366" y="8672"/>
                    <a:pt x="6517" y="8906"/>
                  </a:cubicBezTo>
                  <a:cubicBezTo>
                    <a:pt x="5849" y="8756"/>
                    <a:pt x="5180" y="8539"/>
                    <a:pt x="4562" y="8255"/>
                  </a:cubicBezTo>
                  <a:cubicBezTo>
                    <a:pt x="4646" y="8221"/>
                    <a:pt x="4746" y="8188"/>
                    <a:pt x="4846" y="8138"/>
                  </a:cubicBezTo>
                  <a:lnTo>
                    <a:pt x="4913" y="8104"/>
                  </a:lnTo>
                  <a:cubicBezTo>
                    <a:pt x="5163" y="8021"/>
                    <a:pt x="5397" y="7937"/>
                    <a:pt x="5648" y="7870"/>
                  </a:cubicBezTo>
                  <a:close/>
                  <a:moveTo>
                    <a:pt x="7803" y="7670"/>
                  </a:moveTo>
                  <a:cubicBezTo>
                    <a:pt x="8188" y="8054"/>
                    <a:pt x="8455" y="8555"/>
                    <a:pt x="8572" y="9107"/>
                  </a:cubicBezTo>
                  <a:lnTo>
                    <a:pt x="8405" y="9107"/>
                  </a:lnTo>
                  <a:cubicBezTo>
                    <a:pt x="7987" y="9107"/>
                    <a:pt x="7553" y="9073"/>
                    <a:pt x="7135" y="9007"/>
                  </a:cubicBezTo>
                  <a:cubicBezTo>
                    <a:pt x="6935" y="8606"/>
                    <a:pt x="6651" y="8238"/>
                    <a:pt x="6333" y="7904"/>
                  </a:cubicBezTo>
                  <a:lnTo>
                    <a:pt x="6216" y="7804"/>
                  </a:lnTo>
                  <a:cubicBezTo>
                    <a:pt x="6216" y="7787"/>
                    <a:pt x="6199" y="7770"/>
                    <a:pt x="6183" y="7753"/>
                  </a:cubicBezTo>
                  <a:cubicBezTo>
                    <a:pt x="6534" y="7703"/>
                    <a:pt x="6884" y="7670"/>
                    <a:pt x="7235" y="7670"/>
                  </a:cubicBezTo>
                  <a:close/>
                  <a:moveTo>
                    <a:pt x="3894" y="8438"/>
                  </a:moveTo>
                  <a:cubicBezTo>
                    <a:pt x="5280" y="9190"/>
                    <a:pt x="6834" y="9575"/>
                    <a:pt x="8405" y="9575"/>
                  </a:cubicBezTo>
                  <a:lnTo>
                    <a:pt x="8622" y="9575"/>
                  </a:lnTo>
                  <a:cubicBezTo>
                    <a:pt x="8622" y="9608"/>
                    <a:pt x="8622" y="9641"/>
                    <a:pt x="8622" y="9675"/>
                  </a:cubicBezTo>
                  <a:lnTo>
                    <a:pt x="8622" y="10059"/>
                  </a:lnTo>
                  <a:lnTo>
                    <a:pt x="7920" y="10059"/>
                  </a:lnTo>
                  <a:cubicBezTo>
                    <a:pt x="6534" y="10059"/>
                    <a:pt x="5180" y="9708"/>
                    <a:pt x="3994" y="9023"/>
                  </a:cubicBezTo>
                  <a:lnTo>
                    <a:pt x="3192" y="8572"/>
                  </a:lnTo>
                  <a:cubicBezTo>
                    <a:pt x="3426" y="8539"/>
                    <a:pt x="3660" y="8489"/>
                    <a:pt x="3894" y="8438"/>
                  </a:cubicBezTo>
                  <a:close/>
                  <a:moveTo>
                    <a:pt x="8876" y="485"/>
                  </a:moveTo>
                  <a:cubicBezTo>
                    <a:pt x="8897" y="485"/>
                    <a:pt x="8918" y="485"/>
                    <a:pt x="8940" y="485"/>
                  </a:cubicBezTo>
                  <a:cubicBezTo>
                    <a:pt x="11028" y="519"/>
                    <a:pt x="12682" y="2223"/>
                    <a:pt x="12699" y="4311"/>
                  </a:cubicBezTo>
                  <a:lnTo>
                    <a:pt x="12699" y="9107"/>
                  </a:lnTo>
                  <a:cubicBezTo>
                    <a:pt x="12699" y="10878"/>
                    <a:pt x="11997" y="12582"/>
                    <a:pt x="10727" y="13852"/>
                  </a:cubicBezTo>
                  <a:lnTo>
                    <a:pt x="10694" y="13885"/>
                  </a:lnTo>
                  <a:cubicBezTo>
                    <a:pt x="10377" y="14203"/>
                    <a:pt x="9959" y="14370"/>
                    <a:pt x="9508" y="14370"/>
                  </a:cubicBezTo>
                  <a:lnTo>
                    <a:pt x="9341" y="14370"/>
                  </a:lnTo>
                  <a:cubicBezTo>
                    <a:pt x="8422" y="14370"/>
                    <a:pt x="7670" y="13618"/>
                    <a:pt x="7670" y="12699"/>
                  </a:cubicBezTo>
                  <a:lnTo>
                    <a:pt x="7670" y="11129"/>
                  </a:lnTo>
                  <a:cubicBezTo>
                    <a:pt x="7670" y="10928"/>
                    <a:pt x="7653" y="10728"/>
                    <a:pt x="7620" y="10527"/>
                  </a:cubicBezTo>
                  <a:cubicBezTo>
                    <a:pt x="7720" y="10527"/>
                    <a:pt x="7820" y="10544"/>
                    <a:pt x="7920" y="10544"/>
                  </a:cubicBezTo>
                  <a:lnTo>
                    <a:pt x="8622" y="10544"/>
                  </a:lnTo>
                  <a:lnTo>
                    <a:pt x="8622" y="11012"/>
                  </a:lnTo>
                  <a:lnTo>
                    <a:pt x="9107" y="11012"/>
                  </a:lnTo>
                  <a:lnTo>
                    <a:pt x="9107" y="9675"/>
                  </a:lnTo>
                  <a:cubicBezTo>
                    <a:pt x="9107" y="8789"/>
                    <a:pt x="8756" y="7937"/>
                    <a:pt x="8121" y="7302"/>
                  </a:cubicBezTo>
                  <a:lnTo>
                    <a:pt x="8021" y="7202"/>
                  </a:lnTo>
                  <a:cubicBezTo>
                    <a:pt x="7486" y="6667"/>
                    <a:pt x="7185" y="5932"/>
                    <a:pt x="7185" y="5180"/>
                  </a:cubicBezTo>
                  <a:lnTo>
                    <a:pt x="7185" y="3359"/>
                  </a:lnTo>
                  <a:lnTo>
                    <a:pt x="6701" y="3359"/>
                  </a:lnTo>
                  <a:lnTo>
                    <a:pt x="6701" y="3677"/>
                  </a:lnTo>
                  <a:lnTo>
                    <a:pt x="6534" y="3743"/>
                  </a:lnTo>
                  <a:cubicBezTo>
                    <a:pt x="5899" y="4027"/>
                    <a:pt x="5364" y="4495"/>
                    <a:pt x="5030" y="5113"/>
                  </a:cubicBezTo>
                  <a:cubicBezTo>
                    <a:pt x="5030" y="5047"/>
                    <a:pt x="5030" y="4980"/>
                    <a:pt x="5030" y="4913"/>
                  </a:cubicBezTo>
                  <a:lnTo>
                    <a:pt x="5030" y="4412"/>
                  </a:lnTo>
                  <a:cubicBezTo>
                    <a:pt x="5030" y="3342"/>
                    <a:pt x="5464" y="2323"/>
                    <a:pt x="6233" y="1571"/>
                  </a:cubicBezTo>
                  <a:cubicBezTo>
                    <a:pt x="6936" y="868"/>
                    <a:pt x="7880" y="485"/>
                    <a:pt x="8876" y="485"/>
                  </a:cubicBezTo>
                  <a:close/>
                  <a:moveTo>
                    <a:pt x="8873" y="1"/>
                  </a:moveTo>
                  <a:cubicBezTo>
                    <a:pt x="7753" y="1"/>
                    <a:pt x="6684" y="435"/>
                    <a:pt x="5899" y="1237"/>
                  </a:cubicBezTo>
                  <a:cubicBezTo>
                    <a:pt x="5047" y="2073"/>
                    <a:pt x="4562" y="3225"/>
                    <a:pt x="4545" y="4412"/>
                  </a:cubicBezTo>
                  <a:lnTo>
                    <a:pt x="4545" y="4913"/>
                  </a:lnTo>
                  <a:cubicBezTo>
                    <a:pt x="4545" y="5297"/>
                    <a:pt x="4595" y="5682"/>
                    <a:pt x="4696" y="6049"/>
                  </a:cubicBezTo>
                  <a:lnTo>
                    <a:pt x="4562" y="6601"/>
                  </a:lnTo>
                  <a:cubicBezTo>
                    <a:pt x="4445" y="6634"/>
                    <a:pt x="4328" y="6684"/>
                    <a:pt x="4228" y="6717"/>
                  </a:cubicBezTo>
                  <a:cubicBezTo>
                    <a:pt x="3459" y="7035"/>
                    <a:pt x="2640" y="7185"/>
                    <a:pt x="1822" y="7185"/>
                  </a:cubicBezTo>
                  <a:lnTo>
                    <a:pt x="1" y="7185"/>
                  </a:lnTo>
                  <a:lnTo>
                    <a:pt x="1" y="7670"/>
                  </a:lnTo>
                  <a:lnTo>
                    <a:pt x="1822" y="7670"/>
                  </a:lnTo>
                  <a:cubicBezTo>
                    <a:pt x="2707" y="7670"/>
                    <a:pt x="3576" y="7503"/>
                    <a:pt x="4395" y="7169"/>
                  </a:cubicBezTo>
                  <a:cubicBezTo>
                    <a:pt x="5163" y="6868"/>
                    <a:pt x="5982" y="6701"/>
                    <a:pt x="6801" y="6701"/>
                  </a:cubicBezTo>
                  <a:lnTo>
                    <a:pt x="7068" y="6701"/>
                  </a:lnTo>
                  <a:cubicBezTo>
                    <a:pt x="7169" y="6868"/>
                    <a:pt x="7269" y="7035"/>
                    <a:pt x="7386" y="7185"/>
                  </a:cubicBezTo>
                  <a:lnTo>
                    <a:pt x="7235" y="7185"/>
                  </a:lnTo>
                  <a:cubicBezTo>
                    <a:pt x="6383" y="7185"/>
                    <a:pt x="5531" y="7352"/>
                    <a:pt x="4746" y="7670"/>
                  </a:cubicBezTo>
                  <a:lnTo>
                    <a:pt x="4662" y="7703"/>
                  </a:lnTo>
                  <a:cubicBezTo>
                    <a:pt x="3927" y="7987"/>
                    <a:pt x="3142" y="8138"/>
                    <a:pt x="2340" y="8138"/>
                  </a:cubicBezTo>
                  <a:lnTo>
                    <a:pt x="1" y="8138"/>
                  </a:lnTo>
                  <a:lnTo>
                    <a:pt x="1" y="8622"/>
                  </a:lnTo>
                  <a:lnTo>
                    <a:pt x="2323" y="8622"/>
                  </a:lnTo>
                  <a:lnTo>
                    <a:pt x="3743" y="9441"/>
                  </a:lnTo>
                  <a:cubicBezTo>
                    <a:pt x="4796" y="10026"/>
                    <a:pt x="5949" y="10393"/>
                    <a:pt x="7135" y="10494"/>
                  </a:cubicBezTo>
                  <a:cubicBezTo>
                    <a:pt x="7169" y="10711"/>
                    <a:pt x="7185" y="10911"/>
                    <a:pt x="7185" y="11129"/>
                  </a:cubicBezTo>
                  <a:lnTo>
                    <a:pt x="7185" y="12699"/>
                  </a:lnTo>
                  <a:cubicBezTo>
                    <a:pt x="7185" y="13885"/>
                    <a:pt x="8154" y="14855"/>
                    <a:pt x="9341" y="14855"/>
                  </a:cubicBezTo>
                  <a:lnTo>
                    <a:pt x="9508" y="14855"/>
                  </a:lnTo>
                  <a:cubicBezTo>
                    <a:pt x="10076" y="14855"/>
                    <a:pt x="10627" y="14637"/>
                    <a:pt x="11028" y="14220"/>
                  </a:cubicBezTo>
                  <a:lnTo>
                    <a:pt x="11078" y="14186"/>
                  </a:lnTo>
                  <a:cubicBezTo>
                    <a:pt x="12432" y="12833"/>
                    <a:pt x="13184" y="11012"/>
                    <a:pt x="13184" y="9107"/>
                  </a:cubicBezTo>
                  <a:lnTo>
                    <a:pt x="13184" y="4311"/>
                  </a:lnTo>
                  <a:cubicBezTo>
                    <a:pt x="13167" y="1972"/>
                    <a:pt x="11296" y="51"/>
                    <a:pt x="8940"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285748313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29;p46">
            <a:extLst>
              <a:ext uri="{FF2B5EF4-FFF2-40B4-BE49-F238E27FC236}">
                <a16:creationId xmlns:a16="http://schemas.microsoft.com/office/drawing/2014/main" id="{73C579A4-5889-4E43-8D1B-CF903C93BFFC}"/>
              </a:ext>
            </a:extLst>
          </p:cNvPr>
          <p:cNvSpPr txBox="1">
            <a:spLocks/>
          </p:cNvSpPr>
          <p:nvPr/>
        </p:nvSpPr>
        <p:spPr>
          <a:xfrm>
            <a:off x="2455800" y="2422867"/>
            <a:ext cx="13350400" cy="5539200"/>
          </a:xfrm>
          <a:prstGeom prst="rect">
            <a:avLst/>
          </a:prstGeom>
        </p:spPr>
        <p:txBody>
          <a:bodyPr spcFirstLastPara="1" wrap="square" lIns="243800" tIns="243800" rIns="243800" bIns="243800"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
              <a:t>4,497,374</a:t>
            </a:r>
          </a:p>
        </p:txBody>
      </p:sp>
      <p:sp>
        <p:nvSpPr>
          <p:cNvPr id="3" name="Google Shape;830;p46">
            <a:extLst>
              <a:ext uri="{FF2B5EF4-FFF2-40B4-BE49-F238E27FC236}">
                <a16:creationId xmlns:a16="http://schemas.microsoft.com/office/drawing/2014/main" id="{F29E53AD-A50E-4BB2-AD4B-AAD4734FC35A}"/>
              </a:ext>
            </a:extLst>
          </p:cNvPr>
          <p:cNvSpPr txBox="1">
            <a:spLocks/>
          </p:cNvSpPr>
          <p:nvPr/>
        </p:nvSpPr>
        <p:spPr>
          <a:xfrm>
            <a:off x="2455800" y="7833600"/>
            <a:ext cx="13350400" cy="1641600"/>
          </a:xfrm>
          <a:prstGeom prst="rect">
            <a:avLst/>
          </a:prstGeom>
        </p:spPr>
        <p:txBody>
          <a:bodyPr spcFirstLastPara="1" wrap="square" lIns="243800" tIns="243800" rIns="243800" bIns="24380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spcAft>
                <a:spcPts val="4267"/>
              </a:spcAft>
              <a:buFont typeface="Arial" panose="020B0604020202020204" pitchFamily="34" charset="0"/>
              <a:buNone/>
            </a:pPr>
            <a:r>
              <a:rPr lang="en-US" dirty="0"/>
              <a:t>Big numbers catch your audience’s attention</a:t>
            </a:r>
          </a:p>
        </p:txBody>
      </p:sp>
      <p:grpSp>
        <p:nvGrpSpPr>
          <p:cNvPr id="4" name="Google Shape;831;p46">
            <a:extLst>
              <a:ext uri="{FF2B5EF4-FFF2-40B4-BE49-F238E27FC236}">
                <a16:creationId xmlns:a16="http://schemas.microsoft.com/office/drawing/2014/main" id="{E6A59696-3FD4-499D-B88C-C467C1743A08}"/>
              </a:ext>
            </a:extLst>
          </p:cNvPr>
          <p:cNvGrpSpPr/>
          <p:nvPr/>
        </p:nvGrpSpPr>
        <p:grpSpPr>
          <a:xfrm>
            <a:off x="17493057" y="1336516"/>
            <a:ext cx="3959928" cy="11554184"/>
            <a:chOff x="2908125" y="238100"/>
            <a:chExt cx="1790850" cy="5225300"/>
          </a:xfrm>
        </p:grpSpPr>
        <p:sp>
          <p:nvSpPr>
            <p:cNvPr id="5" name="Google Shape;832;p46">
              <a:extLst>
                <a:ext uri="{FF2B5EF4-FFF2-40B4-BE49-F238E27FC236}">
                  <a16:creationId xmlns:a16="http://schemas.microsoft.com/office/drawing/2014/main" id="{49AFC47E-EA5D-4B9B-958F-E3A4F9794D9B}"/>
                </a:ext>
              </a:extLst>
            </p:cNvPr>
            <p:cNvSpPr/>
            <p:nvPr/>
          </p:nvSpPr>
          <p:spPr>
            <a:xfrm>
              <a:off x="3192700" y="5133000"/>
              <a:ext cx="744050" cy="330400"/>
            </a:xfrm>
            <a:custGeom>
              <a:avLst/>
              <a:gdLst/>
              <a:ahLst/>
              <a:cxnLst/>
              <a:rect l="l" t="t" r="r" b="b"/>
              <a:pathLst>
                <a:path w="29762" h="13216" extrusionOk="0">
                  <a:moveTo>
                    <a:pt x="17698" y="1"/>
                  </a:moveTo>
                  <a:cubicBezTo>
                    <a:pt x="17698" y="1"/>
                    <a:pt x="17979" y="3123"/>
                    <a:pt x="12299" y="5986"/>
                  </a:cubicBezTo>
                  <a:cubicBezTo>
                    <a:pt x="10398" y="6925"/>
                    <a:pt x="8403" y="7653"/>
                    <a:pt x="6361" y="8169"/>
                  </a:cubicBezTo>
                  <a:cubicBezTo>
                    <a:pt x="1550" y="9460"/>
                    <a:pt x="1" y="13215"/>
                    <a:pt x="1" y="13215"/>
                  </a:cubicBezTo>
                  <a:lnTo>
                    <a:pt x="29762" y="11901"/>
                  </a:lnTo>
                  <a:lnTo>
                    <a:pt x="29738" y="6315"/>
                  </a:lnTo>
                  <a:lnTo>
                    <a:pt x="29691" y="400"/>
                  </a:lnTo>
                  <a:lnTo>
                    <a:pt x="17698" y="1"/>
                  </a:lnTo>
                  <a:close/>
                </a:path>
              </a:pathLst>
            </a:custGeom>
            <a:solidFill>
              <a:srgbClr val="F3805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833;p46">
              <a:extLst>
                <a:ext uri="{FF2B5EF4-FFF2-40B4-BE49-F238E27FC236}">
                  <a16:creationId xmlns:a16="http://schemas.microsoft.com/office/drawing/2014/main" id="{D61A9AD5-5528-4080-8F7A-A1A783AC347C}"/>
                </a:ext>
              </a:extLst>
            </p:cNvPr>
            <p:cNvSpPr/>
            <p:nvPr/>
          </p:nvSpPr>
          <p:spPr>
            <a:xfrm>
              <a:off x="3192700" y="5282650"/>
              <a:ext cx="744050" cy="180750"/>
            </a:xfrm>
            <a:custGeom>
              <a:avLst/>
              <a:gdLst/>
              <a:ahLst/>
              <a:cxnLst/>
              <a:rect l="l" t="t" r="r" b="b"/>
              <a:pathLst>
                <a:path w="29762" h="7230" extrusionOk="0">
                  <a:moveTo>
                    <a:pt x="12299" y="0"/>
                  </a:moveTo>
                  <a:cubicBezTo>
                    <a:pt x="10398" y="939"/>
                    <a:pt x="8403" y="1667"/>
                    <a:pt x="6361" y="2183"/>
                  </a:cubicBezTo>
                  <a:cubicBezTo>
                    <a:pt x="1550" y="3474"/>
                    <a:pt x="1" y="7229"/>
                    <a:pt x="1" y="7229"/>
                  </a:cubicBezTo>
                  <a:lnTo>
                    <a:pt x="29762" y="5915"/>
                  </a:lnTo>
                  <a:lnTo>
                    <a:pt x="29738" y="329"/>
                  </a:lnTo>
                  <a:cubicBezTo>
                    <a:pt x="27039" y="1268"/>
                    <a:pt x="22932" y="3309"/>
                    <a:pt x="15890" y="4248"/>
                  </a:cubicBezTo>
                  <a:cubicBezTo>
                    <a:pt x="15092" y="2723"/>
                    <a:pt x="13661" y="1221"/>
                    <a:pt x="12299"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834;p46">
              <a:extLst>
                <a:ext uri="{FF2B5EF4-FFF2-40B4-BE49-F238E27FC236}">
                  <a16:creationId xmlns:a16="http://schemas.microsoft.com/office/drawing/2014/main" id="{7EDCF536-F648-4067-8309-DA5CE62EF7E1}"/>
                </a:ext>
              </a:extLst>
            </p:cNvPr>
            <p:cNvSpPr/>
            <p:nvPr/>
          </p:nvSpPr>
          <p:spPr>
            <a:xfrm>
              <a:off x="3520700" y="2446150"/>
              <a:ext cx="587400" cy="2779600"/>
            </a:xfrm>
            <a:custGeom>
              <a:avLst/>
              <a:gdLst/>
              <a:ahLst/>
              <a:cxnLst/>
              <a:rect l="l" t="t" r="r" b="b"/>
              <a:pathLst>
                <a:path w="23496" h="111184" extrusionOk="0">
                  <a:moveTo>
                    <a:pt x="23495" y="1"/>
                  </a:moveTo>
                  <a:lnTo>
                    <a:pt x="3545" y="1503"/>
                  </a:lnTo>
                  <a:cubicBezTo>
                    <a:pt x="3545" y="1503"/>
                    <a:pt x="3005" y="6197"/>
                    <a:pt x="2277" y="12886"/>
                  </a:cubicBezTo>
                  <a:cubicBezTo>
                    <a:pt x="822" y="26124"/>
                    <a:pt x="1" y="48163"/>
                    <a:pt x="142" y="56144"/>
                  </a:cubicBezTo>
                  <a:cubicBezTo>
                    <a:pt x="376" y="68161"/>
                    <a:pt x="2019" y="107850"/>
                    <a:pt x="2019" y="107850"/>
                  </a:cubicBezTo>
                  <a:lnTo>
                    <a:pt x="19810" y="111183"/>
                  </a:lnTo>
                  <a:cubicBezTo>
                    <a:pt x="19810" y="111183"/>
                    <a:pt x="19670" y="67222"/>
                    <a:pt x="19224" y="57129"/>
                  </a:cubicBezTo>
                  <a:cubicBezTo>
                    <a:pt x="19716" y="50065"/>
                    <a:pt x="21477" y="26547"/>
                    <a:pt x="22580" y="11994"/>
                  </a:cubicBezTo>
                  <a:cubicBezTo>
                    <a:pt x="23120" y="4953"/>
                    <a:pt x="23495" y="1"/>
                    <a:pt x="23495"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835;p46">
              <a:extLst>
                <a:ext uri="{FF2B5EF4-FFF2-40B4-BE49-F238E27FC236}">
                  <a16:creationId xmlns:a16="http://schemas.microsoft.com/office/drawing/2014/main" id="{361A5F5B-F8B0-44D3-A551-2BA2F4E51B59}"/>
                </a:ext>
              </a:extLst>
            </p:cNvPr>
            <p:cNvSpPr/>
            <p:nvPr/>
          </p:nvSpPr>
          <p:spPr>
            <a:xfrm>
              <a:off x="3871600" y="5104850"/>
              <a:ext cx="744050" cy="328625"/>
            </a:xfrm>
            <a:custGeom>
              <a:avLst/>
              <a:gdLst/>
              <a:ahLst/>
              <a:cxnLst/>
              <a:rect l="l" t="t" r="r" b="b"/>
              <a:pathLst>
                <a:path w="29762" h="13145" extrusionOk="0">
                  <a:moveTo>
                    <a:pt x="16571" y="0"/>
                  </a:moveTo>
                  <a:lnTo>
                    <a:pt x="16571" y="0"/>
                  </a:lnTo>
                  <a:cubicBezTo>
                    <a:pt x="16571" y="0"/>
                    <a:pt x="17134" y="3099"/>
                    <a:pt x="11689" y="5962"/>
                  </a:cubicBezTo>
                  <a:cubicBezTo>
                    <a:pt x="9858" y="6901"/>
                    <a:pt x="7910" y="7628"/>
                    <a:pt x="5915" y="8145"/>
                  </a:cubicBezTo>
                  <a:cubicBezTo>
                    <a:pt x="1221" y="9412"/>
                    <a:pt x="0" y="13144"/>
                    <a:pt x="0" y="13144"/>
                  </a:cubicBezTo>
                  <a:lnTo>
                    <a:pt x="29762" y="11853"/>
                  </a:lnTo>
                  <a:lnTo>
                    <a:pt x="29222" y="6291"/>
                  </a:lnTo>
                  <a:lnTo>
                    <a:pt x="28659" y="399"/>
                  </a:lnTo>
                  <a:lnTo>
                    <a:pt x="16571" y="0"/>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836;p46">
              <a:extLst>
                <a:ext uri="{FF2B5EF4-FFF2-40B4-BE49-F238E27FC236}">
                  <a16:creationId xmlns:a16="http://schemas.microsoft.com/office/drawing/2014/main" id="{C1490345-1C00-4E99-B085-5E5624E45B81}"/>
                </a:ext>
              </a:extLst>
            </p:cNvPr>
            <p:cNvSpPr/>
            <p:nvPr/>
          </p:nvSpPr>
          <p:spPr>
            <a:xfrm>
              <a:off x="3871600" y="5253875"/>
              <a:ext cx="744050" cy="179600"/>
            </a:xfrm>
            <a:custGeom>
              <a:avLst/>
              <a:gdLst/>
              <a:ahLst/>
              <a:cxnLst/>
              <a:rect l="l" t="t" r="r" b="b"/>
              <a:pathLst>
                <a:path w="29762" h="7184" extrusionOk="0">
                  <a:moveTo>
                    <a:pt x="11689" y="1"/>
                  </a:moveTo>
                  <a:cubicBezTo>
                    <a:pt x="9858" y="940"/>
                    <a:pt x="7910" y="1667"/>
                    <a:pt x="5915" y="2184"/>
                  </a:cubicBezTo>
                  <a:cubicBezTo>
                    <a:pt x="1221" y="3451"/>
                    <a:pt x="0" y="7183"/>
                    <a:pt x="0" y="7183"/>
                  </a:cubicBezTo>
                  <a:lnTo>
                    <a:pt x="29762" y="5892"/>
                  </a:lnTo>
                  <a:lnTo>
                    <a:pt x="29222" y="330"/>
                  </a:lnTo>
                  <a:cubicBezTo>
                    <a:pt x="26593" y="1245"/>
                    <a:pt x="22673" y="3287"/>
                    <a:pt x="15679" y="4226"/>
                  </a:cubicBezTo>
                  <a:cubicBezTo>
                    <a:pt x="14740" y="2700"/>
                    <a:pt x="13168" y="1198"/>
                    <a:pt x="11689"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837;p46">
              <a:extLst>
                <a:ext uri="{FF2B5EF4-FFF2-40B4-BE49-F238E27FC236}">
                  <a16:creationId xmlns:a16="http://schemas.microsoft.com/office/drawing/2014/main" id="{E0A1B474-8D8E-4ACD-96A8-4CD137C3AC19}"/>
                </a:ext>
              </a:extLst>
            </p:cNvPr>
            <p:cNvSpPr/>
            <p:nvPr/>
          </p:nvSpPr>
          <p:spPr>
            <a:xfrm>
              <a:off x="4002450" y="2427975"/>
              <a:ext cx="674225" cy="2769025"/>
            </a:xfrm>
            <a:custGeom>
              <a:avLst/>
              <a:gdLst/>
              <a:ahLst/>
              <a:cxnLst/>
              <a:rect l="l" t="t" r="r" b="b"/>
              <a:pathLst>
                <a:path w="26969" h="110761" extrusionOk="0">
                  <a:moveTo>
                    <a:pt x="20655" y="0"/>
                  </a:moveTo>
                  <a:lnTo>
                    <a:pt x="775" y="1502"/>
                  </a:lnTo>
                  <a:cubicBezTo>
                    <a:pt x="775" y="1502"/>
                    <a:pt x="634" y="6173"/>
                    <a:pt x="517" y="12839"/>
                  </a:cubicBezTo>
                  <a:cubicBezTo>
                    <a:pt x="235" y="26030"/>
                    <a:pt x="0" y="47013"/>
                    <a:pt x="869" y="54969"/>
                  </a:cubicBezTo>
                  <a:cubicBezTo>
                    <a:pt x="2183" y="66916"/>
                    <a:pt x="8802" y="107451"/>
                    <a:pt x="8802" y="107451"/>
                  </a:cubicBezTo>
                  <a:lnTo>
                    <a:pt x="26969" y="110760"/>
                  </a:lnTo>
                  <a:cubicBezTo>
                    <a:pt x="26969" y="110760"/>
                    <a:pt x="22861" y="66963"/>
                    <a:pt x="21500" y="56894"/>
                  </a:cubicBezTo>
                  <a:cubicBezTo>
                    <a:pt x="21359" y="49876"/>
                    <a:pt x="21031" y="26452"/>
                    <a:pt x="20819" y="11947"/>
                  </a:cubicBezTo>
                  <a:cubicBezTo>
                    <a:pt x="20725" y="4929"/>
                    <a:pt x="20655" y="0"/>
                    <a:pt x="20655"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838;p46">
              <a:extLst>
                <a:ext uri="{FF2B5EF4-FFF2-40B4-BE49-F238E27FC236}">
                  <a16:creationId xmlns:a16="http://schemas.microsoft.com/office/drawing/2014/main" id="{1FDDE9D6-3744-4DF5-8F82-133CE3C5828E}"/>
                </a:ext>
              </a:extLst>
            </p:cNvPr>
            <p:cNvSpPr/>
            <p:nvPr/>
          </p:nvSpPr>
          <p:spPr>
            <a:xfrm>
              <a:off x="4005975" y="3086325"/>
              <a:ext cx="528125" cy="305750"/>
            </a:xfrm>
            <a:custGeom>
              <a:avLst/>
              <a:gdLst/>
              <a:ahLst/>
              <a:cxnLst/>
              <a:rect l="l" t="t" r="r" b="b"/>
              <a:pathLst>
                <a:path w="21125" h="12230" extrusionOk="0">
                  <a:moveTo>
                    <a:pt x="20983" y="1"/>
                  </a:moveTo>
                  <a:lnTo>
                    <a:pt x="0" y="494"/>
                  </a:lnTo>
                  <a:lnTo>
                    <a:pt x="0" y="12229"/>
                  </a:lnTo>
                  <a:lnTo>
                    <a:pt x="21124" y="11948"/>
                  </a:lnTo>
                  <a:cubicBezTo>
                    <a:pt x="21124" y="4906"/>
                    <a:pt x="20983" y="1"/>
                    <a:pt x="20983"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839;p46">
              <a:extLst>
                <a:ext uri="{FF2B5EF4-FFF2-40B4-BE49-F238E27FC236}">
                  <a16:creationId xmlns:a16="http://schemas.microsoft.com/office/drawing/2014/main" id="{45422A22-747D-4BC3-BB75-A57729EBC1D3}"/>
                </a:ext>
              </a:extLst>
            </p:cNvPr>
            <p:cNvSpPr/>
            <p:nvPr/>
          </p:nvSpPr>
          <p:spPr>
            <a:xfrm>
              <a:off x="3752475" y="319075"/>
              <a:ext cx="624950" cy="1124375"/>
            </a:xfrm>
            <a:custGeom>
              <a:avLst/>
              <a:gdLst/>
              <a:ahLst/>
              <a:cxnLst/>
              <a:rect l="l" t="t" r="r" b="b"/>
              <a:pathLst>
                <a:path w="24998" h="44975" extrusionOk="0">
                  <a:moveTo>
                    <a:pt x="11317" y="0"/>
                  </a:moveTo>
                  <a:cubicBezTo>
                    <a:pt x="6609" y="0"/>
                    <a:pt x="3498" y="1785"/>
                    <a:pt x="1691" y="5446"/>
                  </a:cubicBezTo>
                  <a:cubicBezTo>
                    <a:pt x="564" y="7723"/>
                    <a:pt x="1" y="10234"/>
                    <a:pt x="48" y="12769"/>
                  </a:cubicBezTo>
                  <a:cubicBezTo>
                    <a:pt x="24" y="15234"/>
                    <a:pt x="329" y="17675"/>
                    <a:pt x="893" y="20092"/>
                  </a:cubicBezTo>
                  <a:cubicBezTo>
                    <a:pt x="1268" y="21524"/>
                    <a:pt x="1714" y="22956"/>
                    <a:pt x="2630" y="24200"/>
                  </a:cubicBezTo>
                  <a:cubicBezTo>
                    <a:pt x="3874" y="25913"/>
                    <a:pt x="5540" y="26899"/>
                    <a:pt x="7770" y="26922"/>
                  </a:cubicBezTo>
                  <a:cubicBezTo>
                    <a:pt x="8263" y="26922"/>
                    <a:pt x="8756" y="26946"/>
                    <a:pt x="9225" y="26969"/>
                  </a:cubicBezTo>
                  <a:cubicBezTo>
                    <a:pt x="9240" y="26968"/>
                    <a:pt x="9255" y="26967"/>
                    <a:pt x="9269" y="26967"/>
                  </a:cubicBezTo>
                  <a:cubicBezTo>
                    <a:pt x="9483" y="26967"/>
                    <a:pt x="9649" y="27125"/>
                    <a:pt x="9671" y="27345"/>
                  </a:cubicBezTo>
                  <a:cubicBezTo>
                    <a:pt x="9812" y="28565"/>
                    <a:pt x="9929" y="29786"/>
                    <a:pt x="10046" y="31006"/>
                  </a:cubicBezTo>
                  <a:cubicBezTo>
                    <a:pt x="10093" y="31335"/>
                    <a:pt x="9859" y="31640"/>
                    <a:pt x="9530" y="31664"/>
                  </a:cubicBezTo>
                  <a:cubicBezTo>
                    <a:pt x="8896" y="31804"/>
                    <a:pt x="8263" y="31922"/>
                    <a:pt x="7629" y="32086"/>
                  </a:cubicBezTo>
                  <a:cubicBezTo>
                    <a:pt x="7371" y="32133"/>
                    <a:pt x="7183" y="32391"/>
                    <a:pt x="7253" y="32673"/>
                  </a:cubicBezTo>
                  <a:cubicBezTo>
                    <a:pt x="7324" y="33072"/>
                    <a:pt x="7418" y="33471"/>
                    <a:pt x="7535" y="33870"/>
                  </a:cubicBezTo>
                  <a:cubicBezTo>
                    <a:pt x="8427" y="36733"/>
                    <a:pt x="9600" y="39503"/>
                    <a:pt x="11032" y="42132"/>
                  </a:cubicBezTo>
                  <a:cubicBezTo>
                    <a:pt x="11502" y="42953"/>
                    <a:pt x="12088" y="43704"/>
                    <a:pt x="12769" y="44338"/>
                  </a:cubicBezTo>
                  <a:cubicBezTo>
                    <a:pt x="13199" y="44757"/>
                    <a:pt x="13448" y="44974"/>
                    <a:pt x="13667" y="44974"/>
                  </a:cubicBezTo>
                  <a:cubicBezTo>
                    <a:pt x="13913" y="44974"/>
                    <a:pt x="14120" y="44699"/>
                    <a:pt x="14506" y="44127"/>
                  </a:cubicBezTo>
                  <a:cubicBezTo>
                    <a:pt x="14741" y="43775"/>
                    <a:pt x="14975" y="43423"/>
                    <a:pt x="15187" y="43070"/>
                  </a:cubicBezTo>
                  <a:cubicBezTo>
                    <a:pt x="17815" y="38916"/>
                    <a:pt x="21007" y="35137"/>
                    <a:pt x="24645" y="31828"/>
                  </a:cubicBezTo>
                  <a:cubicBezTo>
                    <a:pt x="24716" y="31757"/>
                    <a:pt x="24786" y="31687"/>
                    <a:pt x="24857" y="31593"/>
                  </a:cubicBezTo>
                  <a:cubicBezTo>
                    <a:pt x="24997" y="31382"/>
                    <a:pt x="24927" y="31147"/>
                    <a:pt x="24692" y="31124"/>
                  </a:cubicBezTo>
                  <a:cubicBezTo>
                    <a:pt x="23824" y="30983"/>
                    <a:pt x="23589" y="30396"/>
                    <a:pt x="23495" y="29692"/>
                  </a:cubicBezTo>
                  <a:cubicBezTo>
                    <a:pt x="23378" y="28941"/>
                    <a:pt x="23308" y="28166"/>
                    <a:pt x="23214" y="27415"/>
                  </a:cubicBezTo>
                  <a:cubicBezTo>
                    <a:pt x="22768" y="24059"/>
                    <a:pt x="22322" y="20703"/>
                    <a:pt x="21852" y="17346"/>
                  </a:cubicBezTo>
                  <a:cubicBezTo>
                    <a:pt x="21477" y="14717"/>
                    <a:pt x="21148" y="12065"/>
                    <a:pt x="20468" y="9483"/>
                  </a:cubicBezTo>
                  <a:cubicBezTo>
                    <a:pt x="19951" y="7371"/>
                    <a:pt x="19106" y="5352"/>
                    <a:pt x="17980" y="3498"/>
                  </a:cubicBezTo>
                  <a:cubicBezTo>
                    <a:pt x="17088" y="2090"/>
                    <a:pt x="15726" y="1057"/>
                    <a:pt x="14154" y="541"/>
                  </a:cubicBezTo>
                  <a:cubicBezTo>
                    <a:pt x="13309" y="236"/>
                    <a:pt x="12417" y="48"/>
                    <a:pt x="11502" y="1"/>
                  </a:cubicBezTo>
                  <a:cubicBezTo>
                    <a:pt x="11440" y="0"/>
                    <a:pt x="11379" y="0"/>
                    <a:pt x="11317" y="0"/>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840;p46">
              <a:extLst>
                <a:ext uri="{FF2B5EF4-FFF2-40B4-BE49-F238E27FC236}">
                  <a16:creationId xmlns:a16="http://schemas.microsoft.com/office/drawing/2014/main" id="{9C924383-065D-4EDB-96CF-457CAC1D7D1A}"/>
                </a:ext>
              </a:extLst>
            </p:cNvPr>
            <p:cNvSpPr/>
            <p:nvPr/>
          </p:nvSpPr>
          <p:spPr>
            <a:xfrm>
              <a:off x="3737225" y="304500"/>
              <a:ext cx="581525" cy="481375"/>
            </a:xfrm>
            <a:custGeom>
              <a:avLst/>
              <a:gdLst/>
              <a:ahLst/>
              <a:cxnLst/>
              <a:rect l="l" t="t" r="r" b="b"/>
              <a:pathLst>
                <a:path w="23261" h="19255" extrusionOk="0">
                  <a:moveTo>
                    <a:pt x="10978" y="1"/>
                  </a:moveTo>
                  <a:cubicBezTo>
                    <a:pt x="9800" y="1"/>
                    <a:pt x="8624" y="121"/>
                    <a:pt x="7464" y="349"/>
                  </a:cubicBezTo>
                  <a:cubicBezTo>
                    <a:pt x="5563" y="748"/>
                    <a:pt x="3756" y="1406"/>
                    <a:pt x="2207" y="2579"/>
                  </a:cubicBezTo>
                  <a:cubicBezTo>
                    <a:pt x="705" y="3706"/>
                    <a:pt x="1" y="5184"/>
                    <a:pt x="353" y="7039"/>
                  </a:cubicBezTo>
                  <a:cubicBezTo>
                    <a:pt x="611" y="8470"/>
                    <a:pt x="1503" y="9292"/>
                    <a:pt x="3028" y="9480"/>
                  </a:cubicBezTo>
                  <a:cubicBezTo>
                    <a:pt x="3714" y="9559"/>
                    <a:pt x="4411" y="9607"/>
                    <a:pt x="5111" y="9607"/>
                  </a:cubicBezTo>
                  <a:cubicBezTo>
                    <a:pt x="5441" y="9607"/>
                    <a:pt x="5772" y="9596"/>
                    <a:pt x="6103" y="9573"/>
                  </a:cubicBezTo>
                  <a:cubicBezTo>
                    <a:pt x="6690" y="9527"/>
                    <a:pt x="7277" y="9527"/>
                    <a:pt x="7863" y="9503"/>
                  </a:cubicBezTo>
                  <a:cubicBezTo>
                    <a:pt x="7923" y="9501"/>
                    <a:pt x="7981" y="9500"/>
                    <a:pt x="8039" y="9500"/>
                  </a:cubicBezTo>
                  <a:cubicBezTo>
                    <a:pt x="9179" y="9500"/>
                    <a:pt x="10099" y="9951"/>
                    <a:pt x="10680" y="11381"/>
                  </a:cubicBezTo>
                  <a:cubicBezTo>
                    <a:pt x="10844" y="11803"/>
                    <a:pt x="10915" y="12273"/>
                    <a:pt x="11055" y="12719"/>
                  </a:cubicBezTo>
                  <a:cubicBezTo>
                    <a:pt x="11102" y="12859"/>
                    <a:pt x="11220" y="12977"/>
                    <a:pt x="11337" y="13047"/>
                  </a:cubicBezTo>
                  <a:cubicBezTo>
                    <a:pt x="11484" y="13104"/>
                    <a:pt x="11635" y="13130"/>
                    <a:pt x="11783" y="13130"/>
                  </a:cubicBezTo>
                  <a:cubicBezTo>
                    <a:pt x="12252" y="13130"/>
                    <a:pt x="12696" y="12865"/>
                    <a:pt x="12910" y="12437"/>
                  </a:cubicBezTo>
                  <a:cubicBezTo>
                    <a:pt x="13027" y="12132"/>
                    <a:pt x="13144" y="11850"/>
                    <a:pt x="13285" y="11592"/>
                  </a:cubicBezTo>
                  <a:cubicBezTo>
                    <a:pt x="13488" y="11165"/>
                    <a:pt x="13927" y="10910"/>
                    <a:pt x="14397" y="10910"/>
                  </a:cubicBezTo>
                  <a:cubicBezTo>
                    <a:pt x="14417" y="10910"/>
                    <a:pt x="14438" y="10910"/>
                    <a:pt x="14459" y="10911"/>
                  </a:cubicBezTo>
                  <a:cubicBezTo>
                    <a:pt x="14999" y="10911"/>
                    <a:pt x="15468" y="11310"/>
                    <a:pt x="15609" y="11827"/>
                  </a:cubicBezTo>
                  <a:cubicBezTo>
                    <a:pt x="15703" y="12179"/>
                    <a:pt x="15773" y="12531"/>
                    <a:pt x="15773" y="12883"/>
                  </a:cubicBezTo>
                  <a:cubicBezTo>
                    <a:pt x="15797" y="13235"/>
                    <a:pt x="15773" y="13610"/>
                    <a:pt x="15773" y="13963"/>
                  </a:cubicBezTo>
                  <a:cubicBezTo>
                    <a:pt x="15632" y="14972"/>
                    <a:pt x="15703" y="16028"/>
                    <a:pt x="15984" y="17014"/>
                  </a:cubicBezTo>
                  <a:cubicBezTo>
                    <a:pt x="16424" y="18463"/>
                    <a:pt x="17541" y="19255"/>
                    <a:pt x="19066" y="19255"/>
                  </a:cubicBezTo>
                  <a:cubicBezTo>
                    <a:pt x="19172" y="19255"/>
                    <a:pt x="19279" y="19251"/>
                    <a:pt x="19388" y="19244"/>
                  </a:cubicBezTo>
                  <a:cubicBezTo>
                    <a:pt x="19974" y="19197"/>
                    <a:pt x="20538" y="19032"/>
                    <a:pt x="21078" y="18798"/>
                  </a:cubicBezTo>
                  <a:cubicBezTo>
                    <a:pt x="21993" y="18469"/>
                    <a:pt x="22650" y="17718"/>
                    <a:pt x="22885" y="16779"/>
                  </a:cubicBezTo>
                  <a:cubicBezTo>
                    <a:pt x="23166" y="15723"/>
                    <a:pt x="23260" y="14643"/>
                    <a:pt x="23166" y="13587"/>
                  </a:cubicBezTo>
                  <a:cubicBezTo>
                    <a:pt x="23026" y="11005"/>
                    <a:pt x="22345" y="8494"/>
                    <a:pt x="21148" y="6194"/>
                  </a:cubicBezTo>
                  <a:cubicBezTo>
                    <a:pt x="20655" y="5278"/>
                    <a:pt x="20068" y="4410"/>
                    <a:pt x="19364" y="3635"/>
                  </a:cubicBezTo>
                  <a:cubicBezTo>
                    <a:pt x="17369" y="1452"/>
                    <a:pt x="14905" y="162"/>
                    <a:pt x="11807" y="21"/>
                  </a:cubicBezTo>
                  <a:cubicBezTo>
                    <a:pt x="11530" y="7"/>
                    <a:pt x="11254" y="1"/>
                    <a:pt x="10978" y="1"/>
                  </a:cubicBezTo>
                  <a:close/>
                </a:path>
              </a:pathLst>
            </a:custGeom>
            <a:solidFill>
              <a:srgbClr val="00000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841;p46">
              <a:extLst>
                <a:ext uri="{FF2B5EF4-FFF2-40B4-BE49-F238E27FC236}">
                  <a16:creationId xmlns:a16="http://schemas.microsoft.com/office/drawing/2014/main" id="{C35D9770-8624-4005-82AA-56445F2611AE}"/>
                </a:ext>
              </a:extLst>
            </p:cNvPr>
            <p:cNvSpPr/>
            <p:nvPr/>
          </p:nvSpPr>
          <p:spPr>
            <a:xfrm>
              <a:off x="3747800" y="541275"/>
              <a:ext cx="420725" cy="468150"/>
            </a:xfrm>
            <a:custGeom>
              <a:avLst/>
              <a:gdLst/>
              <a:ahLst/>
              <a:cxnLst/>
              <a:rect l="l" t="t" r="r" b="b"/>
              <a:pathLst>
                <a:path w="16829" h="18726" extrusionOk="0">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842;p46">
              <a:extLst>
                <a:ext uri="{FF2B5EF4-FFF2-40B4-BE49-F238E27FC236}">
                  <a16:creationId xmlns:a16="http://schemas.microsoft.com/office/drawing/2014/main" id="{ED3E7299-68AA-4B16-805D-2EC62A15B4C4}"/>
                </a:ext>
              </a:extLst>
            </p:cNvPr>
            <p:cNvSpPr/>
            <p:nvPr/>
          </p:nvSpPr>
          <p:spPr>
            <a:xfrm>
              <a:off x="3736050" y="238100"/>
              <a:ext cx="559225" cy="339200"/>
            </a:xfrm>
            <a:custGeom>
              <a:avLst/>
              <a:gdLst/>
              <a:ahLst/>
              <a:cxnLst/>
              <a:rect l="l" t="t" r="r" b="b"/>
              <a:pathLst>
                <a:path w="22369" h="13568" extrusionOk="0">
                  <a:moveTo>
                    <a:pt x="17893" y="1"/>
                  </a:moveTo>
                  <a:cubicBezTo>
                    <a:pt x="17683" y="1"/>
                    <a:pt x="17447" y="10"/>
                    <a:pt x="17181" y="24"/>
                  </a:cubicBezTo>
                  <a:cubicBezTo>
                    <a:pt x="15351" y="118"/>
                    <a:pt x="13520" y="283"/>
                    <a:pt x="11689" y="470"/>
                  </a:cubicBezTo>
                  <a:cubicBezTo>
                    <a:pt x="9694" y="635"/>
                    <a:pt x="7723" y="869"/>
                    <a:pt x="5728" y="1081"/>
                  </a:cubicBezTo>
                  <a:cubicBezTo>
                    <a:pt x="4601" y="1175"/>
                    <a:pt x="3474" y="1362"/>
                    <a:pt x="2371" y="1621"/>
                  </a:cubicBezTo>
                  <a:cubicBezTo>
                    <a:pt x="1644" y="1761"/>
                    <a:pt x="1057" y="2348"/>
                    <a:pt x="893" y="3099"/>
                  </a:cubicBezTo>
                  <a:cubicBezTo>
                    <a:pt x="822" y="3381"/>
                    <a:pt x="799" y="3686"/>
                    <a:pt x="728" y="3991"/>
                  </a:cubicBezTo>
                  <a:cubicBezTo>
                    <a:pt x="376" y="5704"/>
                    <a:pt x="400" y="7465"/>
                    <a:pt x="188" y="9178"/>
                  </a:cubicBezTo>
                  <a:cubicBezTo>
                    <a:pt x="118" y="10352"/>
                    <a:pt x="48" y="11525"/>
                    <a:pt x="24" y="12722"/>
                  </a:cubicBezTo>
                  <a:cubicBezTo>
                    <a:pt x="1" y="13403"/>
                    <a:pt x="165" y="13567"/>
                    <a:pt x="846" y="13567"/>
                  </a:cubicBezTo>
                  <a:cubicBezTo>
                    <a:pt x="1550" y="13567"/>
                    <a:pt x="2254" y="13520"/>
                    <a:pt x="2935" y="13473"/>
                  </a:cubicBezTo>
                  <a:cubicBezTo>
                    <a:pt x="5422" y="13262"/>
                    <a:pt x="7887" y="13051"/>
                    <a:pt x="10375" y="12816"/>
                  </a:cubicBezTo>
                  <a:cubicBezTo>
                    <a:pt x="13755" y="12535"/>
                    <a:pt x="17134" y="12065"/>
                    <a:pt x="20467" y="11408"/>
                  </a:cubicBezTo>
                  <a:cubicBezTo>
                    <a:pt x="22369" y="11009"/>
                    <a:pt x="22275" y="11267"/>
                    <a:pt x="21758" y="9483"/>
                  </a:cubicBezTo>
                  <a:cubicBezTo>
                    <a:pt x="21688" y="9178"/>
                    <a:pt x="21594" y="8897"/>
                    <a:pt x="21524" y="8591"/>
                  </a:cubicBezTo>
                  <a:cubicBezTo>
                    <a:pt x="21007" y="6456"/>
                    <a:pt x="20491" y="4296"/>
                    <a:pt x="19998" y="2160"/>
                  </a:cubicBezTo>
                  <a:cubicBezTo>
                    <a:pt x="19588" y="419"/>
                    <a:pt x="19339" y="1"/>
                    <a:pt x="17893"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843;p46">
              <a:extLst>
                <a:ext uri="{FF2B5EF4-FFF2-40B4-BE49-F238E27FC236}">
                  <a16:creationId xmlns:a16="http://schemas.microsoft.com/office/drawing/2014/main" id="{0E4A1A3C-5BB9-49F4-8572-A07AEA2DC2EC}"/>
                </a:ext>
              </a:extLst>
            </p:cNvPr>
            <p:cNvSpPr/>
            <p:nvPr/>
          </p:nvSpPr>
          <p:spPr>
            <a:xfrm>
              <a:off x="3081225" y="1082900"/>
              <a:ext cx="1605425" cy="2088875"/>
            </a:xfrm>
            <a:custGeom>
              <a:avLst/>
              <a:gdLst/>
              <a:ahLst/>
              <a:cxnLst/>
              <a:rect l="l" t="t" r="r" b="b"/>
              <a:pathLst>
                <a:path w="64217" h="83555" extrusionOk="0">
                  <a:moveTo>
                    <a:pt x="50869" y="0"/>
                  </a:moveTo>
                  <a:cubicBezTo>
                    <a:pt x="50437" y="0"/>
                    <a:pt x="50160" y="296"/>
                    <a:pt x="49242" y="1134"/>
                  </a:cubicBezTo>
                  <a:cubicBezTo>
                    <a:pt x="46355" y="3857"/>
                    <a:pt x="43727" y="6861"/>
                    <a:pt x="41426" y="10100"/>
                  </a:cubicBezTo>
                  <a:cubicBezTo>
                    <a:pt x="41004" y="10687"/>
                    <a:pt x="40652" y="11344"/>
                    <a:pt x="40088" y="11837"/>
                  </a:cubicBezTo>
                  <a:cubicBezTo>
                    <a:pt x="39643" y="11626"/>
                    <a:pt x="39502" y="11203"/>
                    <a:pt x="39267" y="10875"/>
                  </a:cubicBezTo>
                  <a:cubicBezTo>
                    <a:pt x="37648" y="8340"/>
                    <a:pt x="36357" y="5617"/>
                    <a:pt x="35418" y="2754"/>
                  </a:cubicBezTo>
                  <a:cubicBezTo>
                    <a:pt x="34967" y="1381"/>
                    <a:pt x="34832" y="1093"/>
                    <a:pt x="33843" y="1093"/>
                  </a:cubicBezTo>
                  <a:cubicBezTo>
                    <a:pt x="33597" y="1093"/>
                    <a:pt x="33299" y="1111"/>
                    <a:pt x="32930" y="1134"/>
                  </a:cubicBezTo>
                  <a:cubicBezTo>
                    <a:pt x="32719" y="1157"/>
                    <a:pt x="32507" y="1157"/>
                    <a:pt x="32296" y="1204"/>
                  </a:cubicBezTo>
                  <a:cubicBezTo>
                    <a:pt x="29949" y="1510"/>
                    <a:pt x="27672" y="2143"/>
                    <a:pt x="25490" y="3082"/>
                  </a:cubicBezTo>
                  <a:cubicBezTo>
                    <a:pt x="22743" y="4326"/>
                    <a:pt x="20162" y="5969"/>
                    <a:pt x="17861" y="7941"/>
                  </a:cubicBezTo>
                  <a:cubicBezTo>
                    <a:pt x="12979" y="11978"/>
                    <a:pt x="8426" y="16320"/>
                    <a:pt x="3779" y="20615"/>
                  </a:cubicBezTo>
                  <a:cubicBezTo>
                    <a:pt x="3615" y="20756"/>
                    <a:pt x="3474" y="20897"/>
                    <a:pt x="3333" y="21061"/>
                  </a:cubicBezTo>
                  <a:cubicBezTo>
                    <a:pt x="2746" y="21648"/>
                    <a:pt x="2394" y="22446"/>
                    <a:pt x="2371" y="23267"/>
                  </a:cubicBezTo>
                  <a:cubicBezTo>
                    <a:pt x="2371" y="24089"/>
                    <a:pt x="2371" y="24910"/>
                    <a:pt x="2371" y="25732"/>
                  </a:cubicBezTo>
                  <a:cubicBezTo>
                    <a:pt x="2371" y="27422"/>
                    <a:pt x="2441" y="29135"/>
                    <a:pt x="2371" y="30801"/>
                  </a:cubicBezTo>
                  <a:cubicBezTo>
                    <a:pt x="2300" y="32280"/>
                    <a:pt x="1925" y="33665"/>
                    <a:pt x="188" y="34228"/>
                  </a:cubicBezTo>
                  <a:cubicBezTo>
                    <a:pt x="0" y="34275"/>
                    <a:pt x="23" y="34627"/>
                    <a:pt x="211" y="34721"/>
                  </a:cubicBezTo>
                  <a:cubicBezTo>
                    <a:pt x="446" y="34839"/>
                    <a:pt x="704" y="34932"/>
                    <a:pt x="962" y="35003"/>
                  </a:cubicBezTo>
                  <a:cubicBezTo>
                    <a:pt x="1585" y="35098"/>
                    <a:pt x="2213" y="35145"/>
                    <a:pt x="2842" y="35145"/>
                  </a:cubicBezTo>
                  <a:cubicBezTo>
                    <a:pt x="3610" y="35145"/>
                    <a:pt x="4379" y="35074"/>
                    <a:pt x="5140" y="34932"/>
                  </a:cubicBezTo>
                  <a:cubicBezTo>
                    <a:pt x="6572" y="34627"/>
                    <a:pt x="7957" y="34228"/>
                    <a:pt x="9318" y="33735"/>
                  </a:cubicBezTo>
                  <a:cubicBezTo>
                    <a:pt x="12158" y="32656"/>
                    <a:pt x="14928" y="31365"/>
                    <a:pt x="17556" y="29863"/>
                  </a:cubicBezTo>
                  <a:cubicBezTo>
                    <a:pt x="17932" y="29651"/>
                    <a:pt x="18307" y="29464"/>
                    <a:pt x="18683" y="29276"/>
                  </a:cubicBezTo>
                  <a:cubicBezTo>
                    <a:pt x="18740" y="29244"/>
                    <a:pt x="18798" y="29230"/>
                    <a:pt x="18853" y="29230"/>
                  </a:cubicBezTo>
                  <a:cubicBezTo>
                    <a:pt x="19005" y="29230"/>
                    <a:pt x="19135" y="29339"/>
                    <a:pt x="19152" y="29511"/>
                  </a:cubicBezTo>
                  <a:cubicBezTo>
                    <a:pt x="19152" y="29816"/>
                    <a:pt x="19129" y="30121"/>
                    <a:pt x="19105" y="30426"/>
                  </a:cubicBezTo>
                  <a:cubicBezTo>
                    <a:pt x="18706" y="33853"/>
                    <a:pt x="18613" y="37280"/>
                    <a:pt x="18049" y="40683"/>
                  </a:cubicBezTo>
                  <a:cubicBezTo>
                    <a:pt x="17650" y="43265"/>
                    <a:pt x="17392" y="45870"/>
                    <a:pt x="17110" y="48475"/>
                  </a:cubicBezTo>
                  <a:cubicBezTo>
                    <a:pt x="16735" y="51879"/>
                    <a:pt x="16383" y="55305"/>
                    <a:pt x="16031" y="58709"/>
                  </a:cubicBezTo>
                  <a:cubicBezTo>
                    <a:pt x="15843" y="60492"/>
                    <a:pt x="15726" y="62276"/>
                    <a:pt x="15538" y="64083"/>
                  </a:cubicBezTo>
                  <a:cubicBezTo>
                    <a:pt x="15092" y="68707"/>
                    <a:pt x="14646" y="73355"/>
                    <a:pt x="14200" y="78002"/>
                  </a:cubicBezTo>
                  <a:cubicBezTo>
                    <a:pt x="14130" y="78612"/>
                    <a:pt x="14083" y="79222"/>
                    <a:pt x="14059" y="79833"/>
                  </a:cubicBezTo>
                  <a:cubicBezTo>
                    <a:pt x="14036" y="80372"/>
                    <a:pt x="14177" y="80560"/>
                    <a:pt x="14763" y="80701"/>
                  </a:cubicBezTo>
                  <a:cubicBezTo>
                    <a:pt x="15444" y="80865"/>
                    <a:pt x="16125" y="81006"/>
                    <a:pt x="16805" y="81124"/>
                  </a:cubicBezTo>
                  <a:cubicBezTo>
                    <a:pt x="20302" y="81781"/>
                    <a:pt x="23847" y="82133"/>
                    <a:pt x="27391" y="82461"/>
                  </a:cubicBezTo>
                  <a:cubicBezTo>
                    <a:pt x="30606" y="82766"/>
                    <a:pt x="33822" y="83142"/>
                    <a:pt x="37061" y="83306"/>
                  </a:cubicBezTo>
                  <a:cubicBezTo>
                    <a:pt x="39770" y="83472"/>
                    <a:pt x="42487" y="83554"/>
                    <a:pt x="45205" y="83554"/>
                  </a:cubicBezTo>
                  <a:cubicBezTo>
                    <a:pt x="49433" y="83554"/>
                    <a:pt x="53665" y="83354"/>
                    <a:pt x="57880" y="82954"/>
                  </a:cubicBezTo>
                  <a:cubicBezTo>
                    <a:pt x="59170" y="82837"/>
                    <a:pt x="60461" y="82766"/>
                    <a:pt x="61752" y="82555"/>
                  </a:cubicBezTo>
                  <a:cubicBezTo>
                    <a:pt x="64146" y="82180"/>
                    <a:pt x="63935" y="82438"/>
                    <a:pt x="63865" y="80208"/>
                  </a:cubicBezTo>
                  <a:cubicBezTo>
                    <a:pt x="63747" y="76429"/>
                    <a:pt x="63513" y="72627"/>
                    <a:pt x="63325" y="68848"/>
                  </a:cubicBezTo>
                  <a:cubicBezTo>
                    <a:pt x="63137" y="64248"/>
                    <a:pt x="62668" y="59647"/>
                    <a:pt x="62715" y="55024"/>
                  </a:cubicBezTo>
                  <a:cubicBezTo>
                    <a:pt x="62715" y="54296"/>
                    <a:pt x="62668" y="53592"/>
                    <a:pt x="62644" y="52864"/>
                  </a:cubicBezTo>
                  <a:cubicBezTo>
                    <a:pt x="62550" y="50095"/>
                    <a:pt x="62386" y="47349"/>
                    <a:pt x="62339" y="44579"/>
                  </a:cubicBezTo>
                  <a:cubicBezTo>
                    <a:pt x="62269" y="40378"/>
                    <a:pt x="62480" y="36176"/>
                    <a:pt x="62715" y="31975"/>
                  </a:cubicBezTo>
                  <a:cubicBezTo>
                    <a:pt x="62949" y="27562"/>
                    <a:pt x="63560" y="23197"/>
                    <a:pt x="63888" y="18808"/>
                  </a:cubicBezTo>
                  <a:cubicBezTo>
                    <a:pt x="64123" y="16202"/>
                    <a:pt x="64217" y="13574"/>
                    <a:pt x="64170" y="10968"/>
                  </a:cubicBezTo>
                  <a:cubicBezTo>
                    <a:pt x="64123" y="10311"/>
                    <a:pt x="64052" y="9631"/>
                    <a:pt x="63935" y="8997"/>
                  </a:cubicBezTo>
                  <a:cubicBezTo>
                    <a:pt x="63653" y="7002"/>
                    <a:pt x="62480" y="5241"/>
                    <a:pt x="60766" y="4185"/>
                  </a:cubicBezTo>
                  <a:cubicBezTo>
                    <a:pt x="58232" y="2495"/>
                    <a:pt x="55439" y="1228"/>
                    <a:pt x="52481" y="406"/>
                  </a:cubicBezTo>
                  <a:cubicBezTo>
                    <a:pt x="51617" y="173"/>
                    <a:pt x="51198" y="0"/>
                    <a:pt x="50869"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844;p46">
              <a:extLst>
                <a:ext uri="{FF2B5EF4-FFF2-40B4-BE49-F238E27FC236}">
                  <a16:creationId xmlns:a16="http://schemas.microsoft.com/office/drawing/2014/main" id="{1DCDA3F0-F7D2-4E56-8203-4BF4DC0C1502}"/>
                </a:ext>
              </a:extLst>
            </p:cNvPr>
            <p:cNvSpPr/>
            <p:nvPr/>
          </p:nvSpPr>
          <p:spPr>
            <a:xfrm>
              <a:off x="2927475" y="1162275"/>
              <a:ext cx="792175" cy="865525"/>
            </a:xfrm>
            <a:custGeom>
              <a:avLst/>
              <a:gdLst/>
              <a:ahLst/>
              <a:cxnLst/>
              <a:rect l="l" t="t" r="r" b="b"/>
              <a:pathLst>
                <a:path w="31687" h="34621" extrusionOk="0">
                  <a:moveTo>
                    <a:pt x="25232" y="26124"/>
                  </a:moveTo>
                  <a:cubicBezTo>
                    <a:pt x="25232" y="26124"/>
                    <a:pt x="24645" y="5000"/>
                    <a:pt x="31686" y="1"/>
                  </a:cubicBezTo>
                  <a:cubicBezTo>
                    <a:pt x="31686" y="1"/>
                    <a:pt x="24011" y="2911"/>
                    <a:pt x="12605" y="14952"/>
                  </a:cubicBezTo>
                  <a:cubicBezTo>
                    <a:pt x="12605" y="14952"/>
                    <a:pt x="1" y="28166"/>
                    <a:pt x="6173" y="31405"/>
                  </a:cubicBezTo>
                  <a:cubicBezTo>
                    <a:pt x="12323" y="34621"/>
                    <a:pt x="25232" y="26124"/>
                    <a:pt x="25232" y="26124"/>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845;p46">
              <a:extLst>
                <a:ext uri="{FF2B5EF4-FFF2-40B4-BE49-F238E27FC236}">
                  <a16:creationId xmlns:a16="http://schemas.microsoft.com/office/drawing/2014/main" id="{53FB6AAE-D384-45F4-BDF5-7EA23EC36C67}"/>
                </a:ext>
              </a:extLst>
            </p:cNvPr>
            <p:cNvSpPr/>
            <p:nvPr/>
          </p:nvSpPr>
          <p:spPr>
            <a:xfrm>
              <a:off x="3911500" y="1135900"/>
              <a:ext cx="787475" cy="912575"/>
            </a:xfrm>
            <a:custGeom>
              <a:avLst/>
              <a:gdLst/>
              <a:ahLst/>
              <a:cxnLst/>
              <a:rect l="l" t="t" r="r" b="b"/>
              <a:pathLst>
                <a:path w="31499" h="36503" extrusionOk="0">
                  <a:moveTo>
                    <a:pt x="24366" y="1"/>
                  </a:moveTo>
                  <a:cubicBezTo>
                    <a:pt x="23501" y="1"/>
                    <a:pt x="22637" y="204"/>
                    <a:pt x="21852" y="610"/>
                  </a:cubicBezTo>
                  <a:cubicBezTo>
                    <a:pt x="20608" y="1197"/>
                    <a:pt x="19458" y="2018"/>
                    <a:pt x="18496" y="3004"/>
                  </a:cubicBezTo>
                  <a:cubicBezTo>
                    <a:pt x="17745" y="3779"/>
                    <a:pt x="17017" y="4624"/>
                    <a:pt x="16313" y="5469"/>
                  </a:cubicBezTo>
                  <a:cubicBezTo>
                    <a:pt x="14553" y="7675"/>
                    <a:pt x="12956" y="9998"/>
                    <a:pt x="11525" y="12416"/>
                  </a:cubicBezTo>
                  <a:cubicBezTo>
                    <a:pt x="8826" y="16922"/>
                    <a:pt x="6103" y="21429"/>
                    <a:pt x="3286" y="25865"/>
                  </a:cubicBezTo>
                  <a:cubicBezTo>
                    <a:pt x="2395" y="27273"/>
                    <a:pt x="1573" y="28705"/>
                    <a:pt x="728" y="30137"/>
                  </a:cubicBezTo>
                  <a:cubicBezTo>
                    <a:pt x="540" y="30465"/>
                    <a:pt x="376" y="30770"/>
                    <a:pt x="235" y="31122"/>
                  </a:cubicBezTo>
                  <a:cubicBezTo>
                    <a:pt x="0" y="31545"/>
                    <a:pt x="71" y="32061"/>
                    <a:pt x="376" y="32413"/>
                  </a:cubicBezTo>
                  <a:cubicBezTo>
                    <a:pt x="564" y="32672"/>
                    <a:pt x="799" y="32883"/>
                    <a:pt x="1033" y="33094"/>
                  </a:cubicBezTo>
                  <a:cubicBezTo>
                    <a:pt x="2911" y="34690"/>
                    <a:pt x="5141" y="35793"/>
                    <a:pt x="7535" y="36333"/>
                  </a:cubicBezTo>
                  <a:cubicBezTo>
                    <a:pt x="7994" y="36446"/>
                    <a:pt x="8458" y="36502"/>
                    <a:pt x="8917" y="36502"/>
                  </a:cubicBezTo>
                  <a:cubicBezTo>
                    <a:pt x="10173" y="36502"/>
                    <a:pt x="11397" y="36084"/>
                    <a:pt x="12393" y="35277"/>
                  </a:cubicBezTo>
                  <a:cubicBezTo>
                    <a:pt x="13355" y="34526"/>
                    <a:pt x="14271" y="33728"/>
                    <a:pt x="15139" y="32883"/>
                  </a:cubicBezTo>
                  <a:cubicBezTo>
                    <a:pt x="16430" y="31592"/>
                    <a:pt x="17627" y="30184"/>
                    <a:pt x="18707" y="28705"/>
                  </a:cubicBezTo>
                  <a:cubicBezTo>
                    <a:pt x="21195" y="25325"/>
                    <a:pt x="23659" y="21969"/>
                    <a:pt x="26077" y="18565"/>
                  </a:cubicBezTo>
                  <a:cubicBezTo>
                    <a:pt x="27931" y="15984"/>
                    <a:pt x="29480" y="13214"/>
                    <a:pt x="30724" y="10304"/>
                  </a:cubicBezTo>
                  <a:cubicBezTo>
                    <a:pt x="31217" y="9154"/>
                    <a:pt x="31499" y="7933"/>
                    <a:pt x="31499" y="6689"/>
                  </a:cubicBezTo>
                  <a:cubicBezTo>
                    <a:pt x="31499" y="5985"/>
                    <a:pt x="31358" y="5257"/>
                    <a:pt x="31053" y="4600"/>
                  </a:cubicBezTo>
                  <a:cubicBezTo>
                    <a:pt x="30114" y="2582"/>
                    <a:pt x="28377" y="1033"/>
                    <a:pt x="26241" y="328"/>
                  </a:cubicBezTo>
                  <a:cubicBezTo>
                    <a:pt x="25635" y="110"/>
                    <a:pt x="25000" y="1"/>
                    <a:pt x="24366"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846;p46">
              <a:extLst>
                <a:ext uri="{FF2B5EF4-FFF2-40B4-BE49-F238E27FC236}">
                  <a16:creationId xmlns:a16="http://schemas.microsoft.com/office/drawing/2014/main" id="{1EA15A41-17A4-443D-B7E7-965700252835}"/>
                </a:ext>
              </a:extLst>
            </p:cNvPr>
            <p:cNvSpPr/>
            <p:nvPr/>
          </p:nvSpPr>
          <p:spPr>
            <a:xfrm>
              <a:off x="2953875" y="921125"/>
              <a:ext cx="305150" cy="1028925"/>
            </a:xfrm>
            <a:custGeom>
              <a:avLst/>
              <a:gdLst/>
              <a:ahLst/>
              <a:cxnLst/>
              <a:rect l="l" t="t" r="r" b="b"/>
              <a:pathLst>
                <a:path w="12206" h="41157" extrusionOk="0">
                  <a:moveTo>
                    <a:pt x="3310" y="0"/>
                  </a:moveTo>
                  <a:cubicBezTo>
                    <a:pt x="3029" y="0"/>
                    <a:pt x="2817" y="235"/>
                    <a:pt x="2794" y="517"/>
                  </a:cubicBezTo>
                  <a:cubicBezTo>
                    <a:pt x="2723" y="1221"/>
                    <a:pt x="2630" y="1948"/>
                    <a:pt x="2630" y="2653"/>
                  </a:cubicBezTo>
                  <a:cubicBezTo>
                    <a:pt x="2536" y="5117"/>
                    <a:pt x="2324" y="7558"/>
                    <a:pt x="1972" y="9999"/>
                  </a:cubicBezTo>
                  <a:cubicBezTo>
                    <a:pt x="1433" y="14318"/>
                    <a:pt x="775" y="18636"/>
                    <a:pt x="423" y="22979"/>
                  </a:cubicBezTo>
                  <a:cubicBezTo>
                    <a:pt x="165" y="26147"/>
                    <a:pt x="1" y="29316"/>
                    <a:pt x="470" y="32484"/>
                  </a:cubicBezTo>
                  <a:cubicBezTo>
                    <a:pt x="728" y="34573"/>
                    <a:pt x="1409" y="36592"/>
                    <a:pt x="2489" y="38423"/>
                  </a:cubicBezTo>
                  <a:cubicBezTo>
                    <a:pt x="3052" y="39385"/>
                    <a:pt x="3850" y="40159"/>
                    <a:pt x="4836" y="40699"/>
                  </a:cubicBezTo>
                  <a:cubicBezTo>
                    <a:pt x="5367" y="41003"/>
                    <a:pt x="5966" y="41156"/>
                    <a:pt x="6568" y="41156"/>
                  </a:cubicBezTo>
                  <a:cubicBezTo>
                    <a:pt x="7082" y="41156"/>
                    <a:pt x="7599" y="41044"/>
                    <a:pt x="8075" y="40817"/>
                  </a:cubicBezTo>
                  <a:cubicBezTo>
                    <a:pt x="8990" y="40394"/>
                    <a:pt x="9765" y="39737"/>
                    <a:pt x="10305" y="38892"/>
                  </a:cubicBezTo>
                  <a:cubicBezTo>
                    <a:pt x="11337" y="37202"/>
                    <a:pt x="11924" y="35301"/>
                    <a:pt x="12018" y="33353"/>
                  </a:cubicBezTo>
                  <a:cubicBezTo>
                    <a:pt x="12206" y="30161"/>
                    <a:pt x="11994" y="26992"/>
                    <a:pt x="11408" y="23847"/>
                  </a:cubicBezTo>
                  <a:cubicBezTo>
                    <a:pt x="11079" y="21875"/>
                    <a:pt x="10657" y="19927"/>
                    <a:pt x="10422" y="17956"/>
                  </a:cubicBezTo>
                  <a:cubicBezTo>
                    <a:pt x="10046" y="14834"/>
                    <a:pt x="9859" y="11712"/>
                    <a:pt x="9882" y="8591"/>
                  </a:cubicBezTo>
                  <a:cubicBezTo>
                    <a:pt x="9882" y="6032"/>
                    <a:pt x="9788" y="3474"/>
                    <a:pt x="9741" y="916"/>
                  </a:cubicBezTo>
                  <a:cubicBezTo>
                    <a:pt x="9718" y="681"/>
                    <a:pt x="9671" y="470"/>
                    <a:pt x="9600" y="235"/>
                  </a:cubicBezTo>
                  <a:cubicBezTo>
                    <a:pt x="7512" y="0"/>
                    <a:pt x="5399" y="94"/>
                    <a:pt x="3310" y="0"/>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847;p46">
              <a:extLst>
                <a:ext uri="{FF2B5EF4-FFF2-40B4-BE49-F238E27FC236}">
                  <a16:creationId xmlns:a16="http://schemas.microsoft.com/office/drawing/2014/main" id="{013189CB-DD59-4B65-BE4D-295CF84436F0}"/>
                </a:ext>
              </a:extLst>
            </p:cNvPr>
            <p:cNvSpPr/>
            <p:nvPr/>
          </p:nvSpPr>
          <p:spPr>
            <a:xfrm>
              <a:off x="3425075" y="1193375"/>
              <a:ext cx="789225" cy="818550"/>
            </a:xfrm>
            <a:custGeom>
              <a:avLst/>
              <a:gdLst/>
              <a:ahLst/>
              <a:cxnLst/>
              <a:rect l="l" t="t" r="r" b="b"/>
              <a:pathLst>
                <a:path w="31569" h="32742" extrusionOk="0">
                  <a:moveTo>
                    <a:pt x="5218" y="0"/>
                  </a:moveTo>
                  <a:cubicBezTo>
                    <a:pt x="5079" y="0"/>
                    <a:pt x="4931" y="72"/>
                    <a:pt x="4741" y="212"/>
                  </a:cubicBezTo>
                  <a:cubicBezTo>
                    <a:pt x="3192" y="1339"/>
                    <a:pt x="1666" y="2465"/>
                    <a:pt x="0" y="3709"/>
                  </a:cubicBezTo>
                  <a:cubicBezTo>
                    <a:pt x="516" y="4414"/>
                    <a:pt x="1901" y="5728"/>
                    <a:pt x="2371" y="6268"/>
                  </a:cubicBezTo>
                  <a:cubicBezTo>
                    <a:pt x="4788" y="9155"/>
                    <a:pt x="5962" y="11549"/>
                    <a:pt x="8074" y="14623"/>
                  </a:cubicBezTo>
                  <a:cubicBezTo>
                    <a:pt x="11008" y="18872"/>
                    <a:pt x="13989" y="23073"/>
                    <a:pt x="17486" y="26922"/>
                  </a:cubicBezTo>
                  <a:cubicBezTo>
                    <a:pt x="19199" y="28870"/>
                    <a:pt x="21265" y="30490"/>
                    <a:pt x="23565" y="31663"/>
                  </a:cubicBezTo>
                  <a:cubicBezTo>
                    <a:pt x="24668" y="32227"/>
                    <a:pt x="25865" y="32579"/>
                    <a:pt x="27109" y="32720"/>
                  </a:cubicBezTo>
                  <a:cubicBezTo>
                    <a:pt x="27274" y="32734"/>
                    <a:pt x="27437" y="32741"/>
                    <a:pt x="27598" y="32741"/>
                  </a:cubicBezTo>
                  <a:cubicBezTo>
                    <a:pt x="28770" y="32741"/>
                    <a:pt x="29834" y="32354"/>
                    <a:pt x="30536" y="31405"/>
                  </a:cubicBezTo>
                  <a:cubicBezTo>
                    <a:pt x="31287" y="30443"/>
                    <a:pt x="31569" y="29222"/>
                    <a:pt x="31334" y="28049"/>
                  </a:cubicBezTo>
                  <a:cubicBezTo>
                    <a:pt x="31005" y="26312"/>
                    <a:pt x="30278" y="24669"/>
                    <a:pt x="29174" y="23308"/>
                  </a:cubicBezTo>
                  <a:cubicBezTo>
                    <a:pt x="28283" y="22205"/>
                    <a:pt x="27414" y="21078"/>
                    <a:pt x="26428" y="20069"/>
                  </a:cubicBezTo>
                  <a:cubicBezTo>
                    <a:pt x="24574" y="18191"/>
                    <a:pt x="22579" y="16478"/>
                    <a:pt x="20467" y="14882"/>
                  </a:cubicBezTo>
                  <a:cubicBezTo>
                    <a:pt x="16735" y="12065"/>
                    <a:pt x="13519" y="8756"/>
                    <a:pt x="10398" y="5376"/>
                  </a:cubicBezTo>
                  <a:cubicBezTo>
                    <a:pt x="8849" y="3709"/>
                    <a:pt x="7346" y="2043"/>
                    <a:pt x="5821" y="400"/>
                  </a:cubicBezTo>
                  <a:cubicBezTo>
                    <a:pt x="5578" y="131"/>
                    <a:pt x="5406" y="0"/>
                    <a:pt x="5218" y="0"/>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848;p46">
              <a:extLst>
                <a:ext uri="{FF2B5EF4-FFF2-40B4-BE49-F238E27FC236}">
                  <a16:creationId xmlns:a16="http://schemas.microsoft.com/office/drawing/2014/main" id="{86085C59-DF6B-4254-80E4-3D3B8552EFBE}"/>
                </a:ext>
              </a:extLst>
            </p:cNvPr>
            <p:cNvSpPr/>
            <p:nvPr/>
          </p:nvSpPr>
          <p:spPr>
            <a:xfrm>
              <a:off x="3913500" y="1072200"/>
              <a:ext cx="480950" cy="384125"/>
            </a:xfrm>
            <a:custGeom>
              <a:avLst/>
              <a:gdLst/>
              <a:ahLst/>
              <a:cxnLst/>
              <a:rect l="l" t="t" r="r" b="b"/>
              <a:pathLst>
                <a:path w="19238" h="15365" extrusionOk="0">
                  <a:moveTo>
                    <a:pt x="17860" y="0"/>
                  </a:moveTo>
                  <a:cubicBezTo>
                    <a:pt x="17461" y="0"/>
                    <a:pt x="17072" y="174"/>
                    <a:pt x="16796" y="482"/>
                  </a:cubicBezTo>
                  <a:cubicBezTo>
                    <a:pt x="16421" y="858"/>
                    <a:pt x="16022" y="1210"/>
                    <a:pt x="15646" y="1562"/>
                  </a:cubicBezTo>
                  <a:cubicBezTo>
                    <a:pt x="12783" y="4308"/>
                    <a:pt x="10177" y="7336"/>
                    <a:pt x="7877" y="10575"/>
                  </a:cubicBezTo>
                  <a:cubicBezTo>
                    <a:pt x="7549" y="11138"/>
                    <a:pt x="7126" y="11608"/>
                    <a:pt x="6633" y="12007"/>
                  </a:cubicBezTo>
                  <a:cubicBezTo>
                    <a:pt x="6375" y="11584"/>
                    <a:pt x="6164" y="11303"/>
                    <a:pt x="6023" y="10974"/>
                  </a:cubicBezTo>
                  <a:cubicBezTo>
                    <a:pt x="5272" y="9425"/>
                    <a:pt x="4521" y="7899"/>
                    <a:pt x="3840" y="6350"/>
                  </a:cubicBezTo>
                  <a:cubicBezTo>
                    <a:pt x="3206" y="4918"/>
                    <a:pt x="2596" y="3510"/>
                    <a:pt x="2033" y="2055"/>
                  </a:cubicBezTo>
                  <a:cubicBezTo>
                    <a:pt x="1879" y="1571"/>
                    <a:pt x="1437" y="1252"/>
                    <a:pt x="938" y="1252"/>
                  </a:cubicBezTo>
                  <a:cubicBezTo>
                    <a:pt x="904" y="1252"/>
                    <a:pt x="870" y="1254"/>
                    <a:pt x="836" y="1257"/>
                  </a:cubicBezTo>
                  <a:cubicBezTo>
                    <a:pt x="803" y="1256"/>
                    <a:pt x="770" y="1255"/>
                    <a:pt x="740" y="1255"/>
                  </a:cubicBezTo>
                  <a:cubicBezTo>
                    <a:pt x="140" y="1255"/>
                    <a:pt x="0" y="1477"/>
                    <a:pt x="179" y="2102"/>
                  </a:cubicBezTo>
                  <a:cubicBezTo>
                    <a:pt x="273" y="2430"/>
                    <a:pt x="413" y="2782"/>
                    <a:pt x="531" y="3111"/>
                  </a:cubicBezTo>
                  <a:cubicBezTo>
                    <a:pt x="2009" y="7101"/>
                    <a:pt x="3864" y="10927"/>
                    <a:pt x="6046" y="14565"/>
                  </a:cubicBezTo>
                  <a:cubicBezTo>
                    <a:pt x="6117" y="14706"/>
                    <a:pt x="6187" y="14847"/>
                    <a:pt x="6281" y="14964"/>
                  </a:cubicBezTo>
                  <a:cubicBezTo>
                    <a:pt x="6470" y="15229"/>
                    <a:pt x="6639" y="15365"/>
                    <a:pt x="6810" y="15365"/>
                  </a:cubicBezTo>
                  <a:cubicBezTo>
                    <a:pt x="6956" y="15365"/>
                    <a:pt x="7104" y="15264"/>
                    <a:pt x="7267" y="15058"/>
                  </a:cubicBezTo>
                  <a:cubicBezTo>
                    <a:pt x="8041" y="14072"/>
                    <a:pt x="8769" y="13063"/>
                    <a:pt x="9497" y="12030"/>
                  </a:cubicBezTo>
                  <a:cubicBezTo>
                    <a:pt x="11985" y="8416"/>
                    <a:pt x="14848" y="5059"/>
                    <a:pt x="17993" y="2008"/>
                  </a:cubicBezTo>
                  <a:cubicBezTo>
                    <a:pt x="18251" y="1750"/>
                    <a:pt x="18510" y="1492"/>
                    <a:pt x="18768" y="1210"/>
                  </a:cubicBezTo>
                  <a:cubicBezTo>
                    <a:pt x="19237" y="670"/>
                    <a:pt x="19120" y="342"/>
                    <a:pt x="18392" y="107"/>
                  </a:cubicBezTo>
                  <a:cubicBezTo>
                    <a:pt x="18219" y="34"/>
                    <a:pt x="18038" y="0"/>
                    <a:pt x="17860"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849;p46">
              <a:extLst>
                <a:ext uri="{FF2B5EF4-FFF2-40B4-BE49-F238E27FC236}">
                  <a16:creationId xmlns:a16="http://schemas.microsoft.com/office/drawing/2014/main" id="{3D81AAA4-7CCE-4B88-B7C0-6B79E9BD3318}"/>
                </a:ext>
              </a:extLst>
            </p:cNvPr>
            <p:cNvSpPr/>
            <p:nvPr/>
          </p:nvSpPr>
          <p:spPr>
            <a:xfrm>
              <a:off x="2908125" y="425475"/>
              <a:ext cx="322150" cy="571950"/>
            </a:xfrm>
            <a:custGeom>
              <a:avLst/>
              <a:gdLst/>
              <a:ahLst/>
              <a:cxnLst/>
              <a:rect l="l" t="t" r="r" b="b"/>
              <a:pathLst>
                <a:path w="12886" h="22878" extrusionOk="0">
                  <a:moveTo>
                    <a:pt x="5231" y="1"/>
                  </a:moveTo>
                  <a:cubicBezTo>
                    <a:pt x="5099" y="1"/>
                    <a:pt x="4965" y="51"/>
                    <a:pt x="4859" y="158"/>
                  </a:cubicBezTo>
                  <a:cubicBezTo>
                    <a:pt x="4718" y="298"/>
                    <a:pt x="4600" y="486"/>
                    <a:pt x="4530" y="697"/>
                  </a:cubicBezTo>
                  <a:cubicBezTo>
                    <a:pt x="4342" y="1542"/>
                    <a:pt x="4037" y="2364"/>
                    <a:pt x="4061" y="3256"/>
                  </a:cubicBezTo>
                  <a:cubicBezTo>
                    <a:pt x="4084" y="4077"/>
                    <a:pt x="4037" y="4875"/>
                    <a:pt x="4014" y="5697"/>
                  </a:cubicBezTo>
                  <a:lnTo>
                    <a:pt x="3708" y="5650"/>
                  </a:lnTo>
                  <a:cubicBezTo>
                    <a:pt x="3732" y="4570"/>
                    <a:pt x="3755" y="3490"/>
                    <a:pt x="3755" y="2411"/>
                  </a:cubicBezTo>
                  <a:cubicBezTo>
                    <a:pt x="3755" y="1965"/>
                    <a:pt x="3708" y="1542"/>
                    <a:pt x="3638" y="1120"/>
                  </a:cubicBezTo>
                  <a:cubicBezTo>
                    <a:pt x="3615" y="885"/>
                    <a:pt x="3403" y="721"/>
                    <a:pt x="3169" y="721"/>
                  </a:cubicBezTo>
                  <a:cubicBezTo>
                    <a:pt x="2934" y="721"/>
                    <a:pt x="2746" y="885"/>
                    <a:pt x="2676" y="1096"/>
                  </a:cubicBezTo>
                  <a:cubicBezTo>
                    <a:pt x="2582" y="1284"/>
                    <a:pt x="2488" y="1495"/>
                    <a:pt x="2441" y="1707"/>
                  </a:cubicBezTo>
                  <a:cubicBezTo>
                    <a:pt x="2230" y="2927"/>
                    <a:pt x="1901" y="4148"/>
                    <a:pt x="1972" y="5415"/>
                  </a:cubicBezTo>
                  <a:cubicBezTo>
                    <a:pt x="1995" y="5955"/>
                    <a:pt x="2066" y="6495"/>
                    <a:pt x="1784" y="7058"/>
                  </a:cubicBezTo>
                  <a:cubicBezTo>
                    <a:pt x="1620" y="6706"/>
                    <a:pt x="1549" y="6330"/>
                    <a:pt x="1620" y="5931"/>
                  </a:cubicBezTo>
                  <a:cubicBezTo>
                    <a:pt x="1620" y="5227"/>
                    <a:pt x="1643" y="4523"/>
                    <a:pt x="1643" y="3819"/>
                  </a:cubicBezTo>
                  <a:cubicBezTo>
                    <a:pt x="1643" y="3537"/>
                    <a:pt x="1596" y="3279"/>
                    <a:pt x="1502" y="3021"/>
                  </a:cubicBezTo>
                  <a:cubicBezTo>
                    <a:pt x="1432" y="2880"/>
                    <a:pt x="1291" y="2786"/>
                    <a:pt x="1127" y="2763"/>
                  </a:cubicBezTo>
                  <a:cubicBezTo>
                    <a:pt x="962" y="2763"/>
                    <a:pt x="822" y="2857"/>
                    <a:pt x="728" y="2974"/>
                  </a:cubicBezTo>
                  <a:cubicBezTo>
                    <a:pt x="587" y="3279"/>
                    <a:pt x="469" y="3584"/>
                    <a:pt x="399" y="3913"/>
                  </a:cubicBezTo>
                  <a:cubicBezTo>
                    <a:pt x="188" y="5180"/>
                    <a:pt x="47" y="6495"/>
                    <a:pt x="47" y="7786"/>
                  </a:cubicBezTo>
                  <a:cubicBezTo>
                    <a:pt x="0" y="9499"/>
                    <a:pt x="423" y="11166"/>
                    <a:pt x="1267" y="12644"/>
                  </a:cubicBezTo>
                  <a:cubicBezTo>
                    <a:pt x="1620" y="13278"/>
                    <a:pt x="1995" y="13888"/>
                    <a:pt x="2347" y="14498"/>
                  </a:cubicBezTo>
                  <a:cubicBezTo>
                    <a:pt x="3474" y="16493"/>
                    <a:pt x="4272" y="18559"/>
                    <a:pt x="4037" y="20883"/>
                  </a:cubicBezTo>
                  <a:cubicBezTo>
                    <a:pt x="4014" y="21305"/>
                    <a:pt x="4037" y="21751"/>
                    <a:pt x="4061" y="22173"/>
                  </a:cubicBezTo>
                  <a:cubicBezTo>
                    <a:pt x="4107" y="22643"/>
                    <a:pt x="4342" y="22878"/>
                    <a:pt x="4835" y="22878"/>
                  </a:cubicBezTo>
                  <a:cubicBezTo>
                    <a:pt x="5398" y="22878"/>
                    <a:pt x="5962" y="22878"/>
                    <a:pt x="6548" y="22854"/>
                  </a:cubicBezTo>
                  <a:cubicBezTo>
                    <a:pt x="8074" y="22807"/>
                    <a:pt x="9623" y="22784"/>
                    <a:pt x="11172" y="22737"/>
                  </a:cubicBezTo>
                  <a:cubicBezTo>
                    <a:pt x="11783" y="22713"/>
                    <a:pt x="11994" y="22502"/>
                    <a:pt x="12111" y="21962"/>
                  </a:cubicBezTo>
                  <a:cubicBezTo>
                    <a:pt x="12182" y="21657"/>
                    <a:pt x="12228" y="21329"/>
                    <a:pt x="12228" y="21000"/>
                  </a:cubicBezTo>
                  <a:cubicBezTo>
                    <a:pt x="12322" y="19803"/>
                    <a:pt x="12463" y="18629"/>
                    <a:pt x="12581" y="17432"/>
                  </a:cubicBezTo>
                  <a:cubicBezTo>
                    <a:pt x="12792" y="15390"/>
                    <a:pt x="12886" y="13325"/>
                    <a:pt x="12064" y="11330"/>
                  </a:cubicBezTo>
                  <a:cubicBezTo>
                    <a:pt x="11900" y="10813"/>
                    <a:pt x="11759" y="10274"/>
                    <a:pt x="11642" y="9757"/>
                  </a:cubicBezTo>
                  <a:cubicBezTo>
                    <a:pt x="11407" y="8959"/>
                    <a:pt x="11172" y="8185"/>
                    <a:pt x="10938" y="7410"/>
                  </a:cubicBezTo>
                  <a:cubicBezTo>
                    <a:pt x="10773" y="6941"/>
                    <a:pt x="10679" y="6424"/>
                    <a:pt x="10069" y="6307"/>
                  </a:cubicBezTo>
                  <a:cubicBezTo>
                    <a:pt x="10053" y="6305"/>
                    <a:pt x="10037" y="6304"/>
                    <a:pt x="10021" y="6304"/>
                  </a:cubicBezTo>
                  <a:cubicBezTo>
                    <a:pt x="9671" y="6304"/>
                    <a:pt x="9433" y="6792"/>
                    <a:pt x="9388" y="7645"/>
                  </a:cubicBezTo>
                  <a:cubicBezTo>
                    <a:pt x="9365" y="8396"/>
                    <a:pt x="9365" y="9124"/>
                    <a:pt x="9342" y="9922"/>
                  </a:cubicBezTo>
                  <a:cubicBezTo>
                    <a:pt x="8637" y="9194"/>
                    <a:pt x="8497" y="8959"/>
                    <a:pt x="8426" y="8091"/>
                  </a:cubicBezTo>
                  <a:cubicBezTo>
                    <a:pt x="8309" y="6612"/>
                    <a:pt x="8215" y="5157"/>
                    <a:pt x="8168" y="3702"/>
                  </a:cubicBezTo>
                  <a:cubicBezTo>
                    <a:pt x="8168" y="2998"/>
                    <a:pt x="8074" y="2293"/>
                    <a:pt x="7910" y="1589"/>
                  </a:cubicBezTo>
                  <a:cubicBezTo>
                    <a:pt x="7816" y="1167"/>
                    <a:pt x="7722" y="721"/>
                    <a:pt x="7182" y="604"/>
                  </a:cubicBezTo>
                  <a:cubicBezTo>
                    <a:pt x="7155" y="598"/>
                    <a:pt x="7127" y="595"/>
                    <a:pt x="7101" y="595"/>
                  </a:cubicBezTo>
                  <a:cubicBezTo>
                    <a:pt x="6811" y="595"/>
                    <a:pt x="6586" y="942"/>
                    <a:pt x="6478" y="1566"/>
                  </a:cubicBezTo>
                  <a:cubicBezTo>
                    <a:pt x="6431" y="1941"/>
                    <a:pt x="6408" y="2317"/>
                    <a:pt x="6337" y="2692"/>
                  </a:cubicBezTo>
                  <a:cubicBezTo>
                    <a:pt x="6314" y="2904"/>
                    <a:pt x="6408" y="3162"/>
                    <a:pt x="5962" y="3162"/>
                  </a:cubicBezTo>
                  <a:cubicBezTo>
                    <a:pt x="5938" y="2481"/>
                    <a:pt x="5891" y="1777"/>
                    <a:pt x="5844" y="1096"/>
                  </a:cubicBezTo>
                  <a:cubicBezTo>
                    <a:pt x="5821" y="815"/>
                    <a:pt x="5774" y="557"/>
                    <a:pt x="5704" y="298"/>
                  </a:cubicBezTo>
                  <a:cubicBezTo>
                    <a:pt x="5607" y="105"/>
                    <a:pt x="5420" y="1"/>
                    <a:pt x="5231"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850;p46">
              <a:extLst>
                <a:ext uri="{FF2B5EF4-FFF2-40B4-BE49-F238E27FC236}">
                  <a16:creationId xmlns:a16="http://schemas.microsoft.com/office/drawing/2014/main" id="{EB8A8688-2BC9-467D-B427-A1274D280021}"/>
                </a:ext>
              </a:extLst>
            </p:cNvPr>
            <p:cNvSpPr/>
            <p:nvPr/>
          </p:nvSpPr>
          <p:spPr>
            <a:xfrm>
              <a:off x="3249025" y="1063150"/>
              <a:ext cx="160800" cy="205375"/>
            </a:xfrm>
            <a:custGeom>
              <a:avLst/>
              <a:gdLst/>
              <a:ahLst/>
              <a:cxnLst/>
              <a:rect l="l" t="t" r="r" b="b"/>
              <a:pathLst>
                <a:path w="6432" h="8215" extrusionOk="0">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851;p46">
              <a:extLst>
                <a:ext uri="{FF2B5EF4-FFF2-40B4-BE49-F238E27FC236}">
                  <a16:creationId xmlns:a16="http://schemas.microsoft.com/office/drawing/2014/main" id="{A0338560-8405-498B-BD93-18DD3F3A7F40}"/>
                </a:ext>
              </a:extLst>
            </p:cNvPr>
            <p:cNvSpPr/>
            <p:nvPr/>
          </p:nvSpPr>
          <p:spPr>
            <a:xfrm>
              <a:off x="3185075" y="967825"/>
              <a:ext cx="461825" cy="408375"/>
            </a:xfrm>
            <a:custGeom>
              <a:avLst/>
              <a:gdLst/>
              <a:ahLst/>
              <a:cxnLst/>
              <a:rect l="l" t="t" r="r" b="b"/>
              <a:pathLst>
                <a:path w="18473" h="16335" extrusionOk="0">
                  <a:moveTo>
                    <a:pt x="7087" y="0"/>
                  </a:moveTo>
                  <a:cubicBezTo>
                    <a:pt x="6619" y="0"/>
                    <a:pt x="6165" y="86"/>
                    <a:pt x="5751" y="362"/>
                  </a:cubicBezTo>
                  <a:cubicBezTo>
                    <a:pt x="5505" y="485"/>
                    <a:pt x="5241" y="554"/>
                    <a:pt x="4959" y="554"/>
                  </a:cubicBezTo>
                  <a:cubicBezTo>
                    <a:pt x="4919" y="554"/>
                    <a:pt x="4877" y="553"/>
                    <a:pt x="4835" y="550"/>
                  </a:cubicBezTo>
                  <a:cubicBezTo>
                    <a:pt x="4796" y="548"/>
                    <a:pt x="4755" y="546"/>
                    <a:pt x="4715" y="546"/>
                  </a:cubicBezTo>
                  <a:cubicBezTo>
                    <a:pt x="4353" y="546"/>
                    <a:pt x="3979" y="641"/>
                    <a:pt x="3662" y="832"/>
                  </a:cubicBezTo>
                  <a:cubicBezTo>
                    <a:pt x="3286" y="1082"/>
                    <a:pt x="2890" y="1144"/>
                    <a:pt x="2480" y="1144"/>
                  </a:cubicBezTo>
                  <a:cubicBezTo>
                    <a:pt x="2274" y="1144"/>
                    <a:pt x="2066" y="1129"/>
                    <a:pt x="1855" y="1113"/>
                  </a:cubicBezTo>
                  <a:cubicBezTo>
                    <a:pt x="1701" y="1089"/>
                    <a:pt x="1541" y="1076"/>
                    <a:pt x="1380" y="1076"/>
                  </a:cubicBezTo>
                  <a:cubicBezTo>
                    <a:pt x="1074" y="1076"/>
                    <a:pt x="762" y="1123"/>
                    <a:pt x="470" y="1231"/>
                  </a:cubicBezTo>
                  <a:cubicBezTo>
                    <a:pt x="71" y="1395"/>
                    <a:pt x="0" y="1935"/>
                    <a:pt x="352" y="2193"/>
                  </a:cubicBezTo>
                  <a:cubicBezTo>
                    <a:pt x="634" y="2404"/>
                    <a:pt x="986" y="2545"/>
                    <a:pt x="1338" y="2592"/>
                  </a:cubicBezTo>
                  <a:cubicBezTo>
                    <a:pt x="2254" y="2803"/>
                    <a:pt x="3122" y="3061"/>
                    <a:pt x="3990" y="3413"/>
                  </a:cubicBezTo>
                  <a:cubicBezTo>
                    <a:pt x="4976" y="3836"/>
                    <a:pt x="5704" y="4446"/>
                    <a:pt x="6056" y="5338"/>
                  </a:cubicBezTo>
                  <a:cubicBezTo>
                    <a:pt x="6690" y="6253"/>
                    <a:pt x="6877" y="7450"/>
                    <a:pt x="7253" y="8507"/>
                  </a:cubicBezTo>
                  <a:cubicBezTo>
                    <a:pt x="7535" y="9352"/>
                    <a:pt x="7887" y="10197"/>
                    <a:pt x="8262" y="11018"/>
                  </a:cubicBezTo>
                  <a:cubicBezTo>
                    <a:pt x="8450" y="11417"/>
                    <a:pt x="8661" y="11793"/>
                    <a:pt x="8896" y="12168"/>
                  </a:cubicBezTo>
                  <a:cubicBezTo>
                    <a:pt x="9882" y="13553"/>
                    <a:pt x="11407" y="14726"/>
                    <a:pt x="12182" y="15689"/>
                  </a:cubicBezTo>
                  <a:cubicBezTo>
                    <a:pt x="12547" y="16130"/>
                    <a:pt x="12737" y="16334"/>
                    <a:pt x="12969" y="16334"/>
                  </a:cubicBezTo>
                  <a:cubicBezTo>
                    <a:pt x="13168" y="16334"/>
                    <a:pt x="13399" y="16182"/>
                    <a:pt x="13801" y="15900"/>
                  </a:cubicBezTo>
                  <a:cubicBezTo>
                    <a:pt x="14459" y="15454"/>
                    <a:pt x="15116" y="14985"/>
                    <a:pt x="15773" y="14492"/>
                  </a:cubicBezTo>
                  <a:cubicBezTo>
                    <a:pt x="16477" y="13975"/>
                    <a:pt x="17158" y="13482"/>
                    <a:pt x="17815" y="12943"/>
                  </a:cubicBezTo>
                  <a:cubicBezTo>
                    <a:pt x="18472" y="12403"/>
                    <a:pt x="18472" y="12309"/>
                    <a:pt x="17909" y="11605"/>
                  </a:cubicBezTo>
                  <a:lnTo>
                    <a:pt x="17932" y="11605"/>
                  </a:lnTo>
                  <a:cubicBezTo>
                    <a:pt x="17345" y="10854"/>
                    <a:pt x="16759" y="10103"/>
                    <a:pt x="16101" y="9398"/>
                  </a:cubicBezTo>
                  <a:cubicBezTo>
                    <a:pt x="15045" y="8295"/>
                    <a:pt x="14341" y="6887"/>
                    <a:pt x="14036" y="5385"/>
                  </a:cubicBezTo>
                  <a:cubicBezTo>
                    <a:pt x="13848" y="4470"/>
                    <a:pt x="13567" y="3578"/>
                    <a:pt x="13332" y="2686"/>
                  </a:cubicBezTo>
                  <a:cubicBezTo>
                    <a:pt x="13121" y="1911"/>
                    <a:pt x="12534" y="1277"/>
                    <a:pt x="11759" y="1019"/>
                  </a:cubicBezTo>
                  <a:cubicBezTo>
                    <a:pt x="10492" y="526"/>
                    <a:pt x="9178" y="198"/>
                    <a:pt x="7840" y="57"/>
                  </a:cubicBezTo>
                  <a:cubicBezTo>
                    <a:pt x="7588" y="24"/>
                    <a:pt x="7335" y="0"/>
                    <a:pt x="7087"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852;p46">
              <a:extLst>
                <a:ext uri="{FF2B5EF4-FFF2-40B4-BE49-F238E27FC236}">
                  <a16:creationId xmlns:a16="http://schemas.microsoft.com/office/drawing/2014/main" id="{B94853C4-97F3-404D-94BC-237029C6B88D}"/>
                </a:ext>
              </a:extLst>
            </p:cNvPr>
            <p:cNvSpPr/>
            <p:nvPr/>
          </p:nvSpPr>
          <p:spPr>
            <a:xfrm>
              <a:off x="3811150" y="643575"/>
              <a:ext cx="41700" cy="41675"/>
            </a:xfrm>
            <a:custGeom>
              <a:avLst/>
              <a:gdLst/>
              <a:ahLst/>
              <a:cxnLst/>
              <a:rect l="l" t="t" r="r" b="b"/>
              <a:pathLst>
                <a:path w="1668" h="1667" extrusionOk="0">
                  <a:moveTo>
                    <a:pt x="822" y="1"/>
                  </a:moveTo>
                  <a:cubicBezTo>
                    <a:pt x="611" y="24"/>
                    <a:pt x="400" y="118"/>
                    <a:pt x="236" y="259"/>
                  </a:cubicBezTo>
                  <a:cubicBezTo>
                    <a:pt x="165" y="353"/>
                    <a:pt x="118" y="446"/>
                    <a:pt x="71" y="540"/>
                  </a:cubicBezTo>
                  <a:cubicBezTo>
                    <a:pt x="24" y="634"/>
                    <a:pt x="1" y="752"/>
                    <a:pt x="24" y="845"/>
                  </a:cubicBezTo>
                  <a:lnTo>
                    <a:pt x="48" y="1057"/>
                  </a:lnTo>
                  <a:cubicBezTo>
                    <a:pt x="95" y="1198"/>
                    <a:pt x="165" y="1338"/>
                    <a:pt x="283" y="1432"/>
                  </a:cubicBezTo>
                  <a:lnTo>
                    <a:pt x="447" y="1573"/>
                  </a:lnTo>
                  <a:cubicBezTo>
                    <a:pt x="588" y="1620"/>
                    <a:pt x="729" y="1667"/>
                    <a:pt x="869" y="1667"/>
                  </a:cubicBezTo>
                  <a:cubicBezTo>
                    <a:pt x="963" y="1667"/>
                    <a:pt x="1081" y="1644"/>
                    <a:pt x="1175" y="1597"/>
                  </a:cubicBezTo>
                  <a:cubicBezTo>
                    <a:pt x="1268" y="1550"/>
                    <a:pt x="1362" y="1479"/>
                    <a:pt x="1433" y="1409"/>
                  </a:cubicBezTo>
                  <a:cubicBezTo>
                    <a:pt x="1574" y="1245"/>
                    <a:pt x="1667" y="1033"/>
                    <a:pt x="1667" y="822"/>
                  </a:cubicBezTo>
                  <a:lnTo>
                    <a:pt x="1644" y="611"/>
                  </a:lnTo>
                  <a:cubicBezTo>
                    <a:pt x="1597" y="470"/>
                    <a:pt x="1527" y="353"/>
                    <a:pt x="1409" y="235"/>
                  </a:cubicBezTo>
                  <a:lnTo>
                    <a:pt x="1245" y="118"/>
                  </a:lnTo>
                  <a:cubicBezTo>
                    <a:pt x="1104" y="47"/>
                    <a:pt x="963" y="1"/>
                    <a:pt x="822"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853;p46">
              <a:extLst>
                <a:ext uri="{FF2B5EF4-FFF2-40B4-BE49-F238E27FC236}">
                  <a16:creationId xmlns:a16="http://schemas.microsoft.com/office/drawing/2014/main" id="{9E5C6208-24E2-4470-B98A-7AF77E1F3BCB}"/>
                </a:ext>
              </a:extLst>
            </p:cNvPr>
            <p:cNvSpPr/>
            <p:nvPr/>
          </p:nvSpPr>
          <p:spPr>
            <a:xfrm>
              <a:off x="3807050" y="602500"/>
              <a:ext cx="66325" cy="32300"/>
            </a:xfrm>
            <a:custGeom>
              <a:avLst/>
              <a:gdLst/>
              <a:ahLst/>
              <a:cxnLst/>
              <a:rect l="l" t="t" r="r" b="b"/>
              <a:pathLst>
                <a:path w="2653" h="1292" extrusionOk="0">
                  <a:moveTo>
                    <a:pt x="1339" y="1"/>
                  </a:moveTo>
                  <a:cubicBezTo>
                    <a:pt x="611" y="1"/>
                    <a:pt x="1" y="869"/>
                    <a:pt x="1" y="869"/>
                  </a:cubicBezTo>
                  <a:cubicBezTo>
                    <a:pt x="277" y="761"/>
                    <a:pt x="574" y="714"/>
                    <a:pt x="871" y="714"/>
                  </a:cubicBezTo>
                  <a:cubicBezTo>
                    <a:pt x="1028" y="714"/>
                    <a:pt x="1185" y="727"/>
                    <a:pt x="1339" y="752"/>
                  </a:cubicBezTo>
                  <a:cubicBezTo>
                    <a:pt x="1784" y="869"/>
                    <a:pt x="2230" y="1033"/>
                    <a:pt x="2653" y="1291"/>
                  </a:cubicBezTo>
                  <a:cubicBezTo>
                    <a:pt x="2653" y="1291"/>
                    <a:pt x="2254" y="24"/>
                    <a:pt x="1339"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854;p46">
              <a:extLst>
                <a:ext uri="{FF2B5EF4-FFF2-40B4-BE49-F238E27FC236}">
                  <a16:creationId xmlns:a16="http://schemas.microsoft.com/office/drawing/2014/main" id="{A17789DE-5BA4-4476-A759-62C33A3F2E97}"/>
                </a:ext>
              </a:extLst>
            </p:cNvPr>
            <p:cNvSpPr/>
            <p:nvPr/>
          </p:nvSpPr>
          <p:spPr>
            <a:xfrm>
              <a:off x="3249025" y="1063150"/>
              <a:ext cx="160800" cy="205375"/>
            </a:xfrm>
            <a:custGeom>
              <a:avLst/>
              <a:gdLst/>
              <a:ahLst/>
              <a:cxnLst/>
              <a:rect l="l" t="t" r="r" b="b"/>
              <a:pathLst>
                <a:path w="6432" h="8215" extrusionOk="0">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000000">
                <a:alpha val="84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855;p46">
              <a:extLst>
                <a:ext uri="{FF2B5EF4-FFF2-40B4-BE49-F238E27FC236}">
                  <a16:creationId xmlns:a16="http://schemas.microsoft.com/office/drawing/2014/main" id="{AD848C61-565C-4D3F-8945-BA8958EDF1CC}"/>
                </a:ext>
              </a:extLst>
            </p:cNvPr>
            <p:cNvSpPr/>
            <p:nvPr/>
          </p:nvSpPr>
          <p:spPr>
            <a:xfrm>
              <a:off x="3747800" y="541275"/>
              <a:ext cx="420725" cy="468150"/>
            </a:xfrm>
            <a:custGeom>
              <a:avLst/>
              <a:gdLst/>
              <a:ahLst/>
              <a:cxnLst/>
              <a:rect l="l" t="t" r="r" b="b"/>
              <a:pathLst>
                <a:path w="16829" h="18726" extrusionOk="0">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000000">
                <a:alpha val="84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328848384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185;p49">
            <a:extLst>
              <a:ext uri="{FF2B5EF4-FFF2-40B4-BE49-F238E27FC236}">
                <a16:creationId xmlns:a16="http://schemas.microsoft.com/office/drawing/2014/main" id="{0A299111-37EC-436E-BBF3-E396827C7C12}"/>
              </a:ext>
            </a:extLst>
          </p:cNvPr>
          <p:cNvSpPr/>
          <p:nvPr/>
        </p:nvSpPr>
        <p:spPr>
          <a:xfrm>
            <a:off x="9194893" y="4202933"/>
            <a:ext cx="7771200" cy="1711200"/>
          </a:xfrm>
          <a:prstGeom prst="wedgeRectCallout">
            <a:avLst>
              <a:gd name="adj1" fmla="val -54815"/>
              <a:gd name="adj2" fmla="val -11980"/>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600" kern="0">
              <a:solidFill>
                <a:srgbClr val="000000"/>
              </a:solidFill>
              <a:cs typeface="Arial"/>
              <a:sym typeface="Arial"/>
            </a:endParaRPr>
          </a:p>
        </p:txBody>
      </p:sp>
      <p:sp>
        <p:nvSpPr>
          <p:cNvPr id="3" name="Google Shape;1186;p49">
            <a:extLst>
              <a:ext uri="{FF2B5EF4-FFF2-40B4-BE49-F238E27FC236}">
                <a16:creationId xmlns:a16="http://schemas.microsoft.com/office/drawing/2014/main" id="{BC8F3219-7876-4B14-AB23-4AEAE48A9894}"/>
              </a:ext>
            </a:extLst>
          </p:cNvPr>
          <p:cNvSpPr/>
          <p:nvPr/>
        </p:nvSpPr>
        <p:spPr>
          <a:xfrm>
            <a:off x="9194893" y="7017235"/>
            <a:ext cx="7771200" cy="1711200"/>
          </a:xfrm>
          <a:prstGeom prst="wedgeRectCallout">
            <a:avLst>
              <a:gd name="adj1" fmla="val -54995"/>
              <a:gd name="adj2" fmla="val -22187"/>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600" kern="0">
              <a:solidFill>
                <a:srgbClr val="000000"/>
              </a:solidFill>
              <a:cs typeface="Arial"/>
              <a:sym typeface="Arial"/>
            </a:endParaRPr>
          </a:p>
        </p:txBody>
      </p:sp>
      <p:sp>
        <p:nvSpPr>
          <p:cNvPr id="4" name="Google Shape;1187;p49">
            <a:extLst>
              <a:ext uri="{FF2B5EF4-FFF2-40B4-BE49-F238E27FC236}">
                <a16:creationId xmlns:a16="http://schemas.microsoft.com/office/drawing/2014/main" id="{E61B4951-D730-4860-BA32-0A663639E1CA}"/>
              </a:ext>
            </a:extLst>
          </p:cNvPr>
          <p:cNvSpPr/>
          <p:nvPr/>
        </p:nvSpPr>
        <p:spPr>
          <a:xfrm rot="10800000" flipH="1">
            <a:off x="9194893" y="9827733"/>
            <a:ext cx="7771200" cy="1711200"/>
          </a:xfrm>
          <a:prstGeom prst="wedgeRectCallout">
            <a:avLst>
              <a:gd name="adj1" fmla="val -54973"/>
              <a:gd name="adj2" fmla="val 31007"/>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600" kern="0">
              <a:solidFill>
                <a:srgbClr val="000000"/>
              </a:solidFill>
              <a:cs typeface="Arial"/>
              <a:sym typeface="Arial"/>
            </a:endParaRPr>
          </a:p>
        </p:txBody>
      </p:sp>
      <p:sp>
        <p:nvSpPr>
          <p:cNvPr id="5" name="Google Shape;1189;p49">
            <a:extLst>
              <a:ext uri="{FF2B5EF4-FFF2-40B4-BE49-F238E27FC236}">
                <a16:creationId xmlns:a16="http://schemas.microsoft.com/office/drawing/2014/main" id="{22A67A09-0D38-4690-8E5B-FC5DB646D2EC}"/>
              </a:ext>
            </a:extLst>
          </p:cNvPr>
          <p:cNvSpPr txBox="1">
            <a:spLocks/>
          </p:cNvSpPr>
          <p:nvPr/>
        </p:nvSpPr>
        <p:spPr>
          <a:xfrm>
            <a:off x="9280867" y="4211600"/>
            <a:ext cx="7599200" cy="17112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800" dirty="0"/>
              <a:t>“Lorem Ipsum is simply dummy text ’’</a:t>
            </a:r>
          </a:p>
        </p:txBody>
      </p:sp>
      <p:sp>
        <p:nvSpPr>
          <p:cNvPr id="6" name="Google Shape;1190;p49">
            <a:extLst>
              <a:ext uri="{FF2B5EF4-FFF2-40B4-BE49-F238E27FC236}">
                <a16:creationId xmlns:a16="http://schemas.microsoft.com/office/drawing/2014/main" id="{B3F7FDB9-4330-408B-B558-E0FD9EC9338C}"/>
              </a:ext>
            </a:extLst>
          </p:cNvPr>
          <p:cNvSpPr txBox="1">
            <a:spLocks/>
          </p:cNvSpPr>
          <p:nvPr/>
        </p:nvSpPr>
        <p:spPr>
          <a:xfrm>
            <a:off x="17252133" y="4203267"/>
            <a:ext cx="5212000" cy="17112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800"/>
              <a:t>Dr. John Doe</a:t>
            </a:r>
          </a:p>
        </p:txBody>
      </p:sp>
      <p:sp>
        <p:nvSpPr>
          <p:cNvPr id="8" name="Google Shape;1192;p49">
            <a:extLst>
              <a:ext uri="{FF2B5EF4-FFF2-40B4-BE49-F238E27FC236}">
                <a16:creationId xmlns:a16="http://schemas.microsoft.com/office/drawing/2014/main" id="{CB87DFD8-F665-4C3C-A9EB-D2B83E616DA3}"/>
              </a:ext>
            </a:extLst>
          </p:cNvPr>
          <p:cNvSpPr txBox="1">
            <a:spLocks/>
          </p:cNvSpPr>
          <p:nvPr/>
        </p:nvSpPr>
        <p:spPr>
          <a:xfrm>
            <a:off x="17252133" y="7017435"/>
            <a:ext cx="5212000" cy="17112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800"/>
              <a:t>Dr. Jenna James</a:t>
            </a:r>
          </a:p>
        </p:txBody>
      </p:sp>
      <p:sp>
        <p:nvSpPr>
          <p:cNvPr id="10" name="Google Shape;1194;p49">
            <a:extLst>
              <a:ext uri="{FF2B5EF4-FFF2-40B4-BE49-F238E27FC236}">
                <a16:creationId xmlns:a16="http://schemas.microsoft.com/office/drawing/2014/main" id="{ECC6D172-02B2-45A5-A8C3-1D800527A59A}"/>
              </a:ext>
            </a:extLst>
          </p:cNvPr>
          <p:cNvSpPr txBox="1">
            <a:spLocks/>
          </p:cNvSpPr>
          <p:nvPr/>
        </p:nvSpPr>
        <p:spPr>
          <a:xfrm>
            <a:off x="17252133" y="9835933"/>
            <a:ext cx="5212000" cy="17112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800"/>
              <a:t>Dr. Daniel Patterson</a:t>
            </a:r>
          </a:p>
        </p:txBody>
      </p:sp>
      <p:grpSp>
        <p:nvGrpSpPr>
          <p:cNvPr id="11" name="Google Shape;1195;p49">
            <a:extLst>
              <a:ext uri="{FF2B5EF4-FFF2-40B4-BE49-F238E27FC236}">
                <a16:creationId xmlns:a16="http://schemas.microsoft.com/office/drawing/2014/main" id="{58E38327-361B-40A1-8138-3E96689AD6F0}"/>
              </a:ext>
            </a:extLst>
          </p:cNvPr>
          <p:cNvGrpSpPr/>
          <p:nvPr/>
        </p:nvGrpSpPr>
        <p:grpSpPr>
          <a:xfrm rot="-150418" flipH="1">
            <a:off x="3129092" y="4189520"/>
            <a:ext cx="5310845" cy="12747296"/>
            <a:chOff x="2714675" y="237925"/>
            <a:chExt cx="2177825" cy="5227300"/>
          </a:xfrm>
        </p:grpSpPr>
        <p:sp>
          <p:nvSpPr>
            <p:cNvPr id="12" name="Google Shape;1196;p49">
              <a:extLst>
                <a:ext uri="{FF2B5EF4-FFF2-40B4-BE49-F238E27FC236}">
                  <a16:creationId xmlns:a16="http://schemas.microsoft.com/office/drawing/2014/main" id="{A77D4010-A1D1-478A-BA1E-3356F3FAFAD7}"/>
                </a:ext>
              </a:extLst>
            </p:cNvPr>
            <p:cNvSpPr/>
            <p:nvPr/>
          </p:nvSpPr>
          <p:spPr>
            <a:xfrm>
              <a:off x="4179775" y="5184425"/>
              <a:ext cx="712725" cy="280800"/>
            </a:xfrm>
            <a:custGeom>
              <a:avLst/>
              <a:gdLst/>
              <a:ahLst/>
              <a:cxnLst/>
              <a:rect l="l" t="t" r="r" b="b"/>
              <a:pathLst>
                <a:path w="28509" h="11232" extrusionOk="0">
                  <a:moveTo>
                    <a:pt x="10740" y="1"/>
                  </a:moveTo>
                  <a:lnTo>
                    <a:pt x="0" y="818"/>
                  </a:lnTo>
                  <a:lnTo>
                    <a:pt x="794" y="6188"/>
                  </a:lnTo>
                  <a:lnTo>
                    <a:pt x="1541" y="11231"/>
                  </a:lnTo>
                  <a:lnTo>
                    <a:pt x="28508" y="11231"/>
                  </a:lnTo>
                  <a:cubicBezTo>
                    <a:pt x="27014" y="9013"/>
                    <a:pt x="24726" y="7472"/>
                    <a:pt x="22087" y="6935"/>
                  </a:cubicBezTo>
                  <a:cubicBezTo>
                    <a:pt x="20150" y="6538"/>
                    <a:pt x="18258" y="5954"/>
                    <a:pt x="16437" y="5184"/>
                  </a:cubicBezTo>
                  <a:cubicBezTo>
                    <a:pt x="10927" y="2826"/>
                    <a:pt x="10740" y="1"/>
                    <a:pt x="10740"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197;p49">
              <a:extLst>
                <a:ext uri="{FF2B5EF4-FFF2-40B4-BE49-F238E27FC236}">
                  <a16:creationId xmlns:a16="http://schemas.microsoft.com/office/drawing/2014/main" id="{CFF792D2-1A4C-469E-A044-E0486E77BEFE}"/>
                </a:ext>
              </a:extLst>
            </p:cNvPr>
            <p:cNvSpPr/>
            <p:nvPr/>
          </p:nvSpPr>
          <p:spPr>
            <a:xfrm>
              <a:off x="4199600" y="5314000"/>
              <a:ext cx="692900" cy="151225"/>
            </a:xfrm>
            <a:custGeom>
              <a:avLst/>
              <a:gdLst/>
              <a:ahLst/>
              <a:cxnLst/>
              <a:rect l="l" t="t" r="r" b="b"/>
              <a:pathLst>
                <a:path w="27716" h="6049" extrusionOk="0">
                  <a:moveTo>
                    <a:pt x="15644" y="1"/>
                  </a:moveTo>
                  <a:cubicBezTo>
                    <a:pt x="14570" y="1168"/>
                    <a:pt x="13519" y="2569"/>
                    <a:pt x="13006" y="3993"/>
                  </a:cubicBezTo>
                  <a:cubicBezTo>
                    <a:pt x="6515" y="3433"/>
                    <a:pt x="2546" y="1729"/>
                    <a:pt x="1" y="1005"/>
                  </a:cubicBezTo>
                  <a:lnTo>
                    <a:pt x="1" y="1005"/>
                  </a:lnTo>
                  <a:lnTo>
                    <a:pt x="748" y="6048"/>
                  </a:lnTo>
                  <a:lnTo>
                    <a:pt x="27715" y="6048"/>
                  </a:lnTo>
                  <a:cubicBezTo>
                    <a:pt x="26221" y="3830"/>
                    <a:pt x="23933" y="2289"/>
                    <a:pt x="21294" y="1752"/>
                  </a:cubicBezTo>
                  <a:cubicBezTo>
                    <a:pt x="19357" y="1355"/>
                    <a:pt x="17465" y="771"/>
                    <a:pt x="15644"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198;p49">
              <a:extLst>
                <a:ext uri="{FF2B5EF4-FFF2-40B4-BE49-F238E27FC236}">
                  <a16:creationId xmlns:a16="http://schemas.microsoft.com/office/drawing/2014/main" id="{56C767BA-8E15-4506-8175-5B8C6252AD44}"/>
                </a:ext>
              </a:extLst>
            </p:cNvPr>
            <p:cNvSpPr/>
            <p:nvPr/>
          </p:nvSpPr>
          <p:spPr>
            <a:xfrm>
              <a:off x="3899000" y="2851950"/>
              <a:ext cx="644425" cy="2504100"/>
            </a:xfrm>
            <a:custGeom>
              <a:avLst/>
              <a:gdLst/>
              <a:ahLst/>
              <a:cxnLst/>
              <a:rect l="l" t="t" r="r" b="b"/>
              <a:pathLst>
                <a:path w="25777" h="100164" extrusionOk="0">
                  <a:moveTo>
                    <a:pt x="17558" y="0"/>
                  </a:moveTo>
                  <a:lnTo>
                    <a:pt x="1" y="187"/>
                  </a:lnTo>
                  <a:lnTo>
                    <a:pt x="561" y="6701"/>
                  </a:lnTo>
                  <a:lnTo>
                    <a:pt x="8850" y="100164"/>
                  </a:lnTo>
                  <a:lnTo>
                    <a:pt x="25777" y="94280"/>
                  </a:lnTo>
                  <a:lnTo>
                    <a:pt x="18142" y="6701"/>
                  </a:lnTo>
                  <a:lnTo>
                    <a:pt x="17558" y="0"/>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199;p49">
              <a:extLst>
                <a:ext uri="{FF2B5EF4-FFF2-40B4-BE49-F238E27FC236}">
                  <a16:creationId xmlns:a16="http://schemas.microsoft.com/office/drawing/2014/main" id="{7B40AC1F-C2B4-4726-9667-1BFB036AA627}"/>
                </a:ext>
              </a:extLst>
            </p:cNvPr>
            <p:cNvSpPr/>
            <p:nvPr/>
          </p:nvSpPr>
          <p:spPr>
            <a:xfrm>
              <a:off x="3163525" y="5184425"/>
              <a:ext cx="683550" cy="280800"/>
            </a:xfrm>
            <a:custGeom>
              <a:avLst/>
              <a:gdLst/>
              <a:ahLst/>
              <a:cxnLst/>
              <a:rect l="l" t="t" r="r" b="b"/>
              <a:pathLst>
                <a:path w="27342" h="11232" extrusionOk="0">
                  <a:moveTo>
                    <a:pt x="16508" y="1"/>
                  </a:moveTo>
                  <a:cubicBezTo>
                    <a:pt x="16508" y="1"/>
                    <a:pt x="16648" y="2826"/>
                    <a:pt x="11395" y="5184"/>
                  </a:cubicBezTo>
                  <a:cubicBezTo>
                    <a:pt x="9644" y="5954"/>
                    <a:pt x="7799" y="6538"/>
                    <a:pt x="5931" y="6935"/>
                  </a:cubicBezTo>
                  <a:cubicBezTo>
                    <a:pt x="1542" y="7916"/>
                    <a:pt x="1" y="11231"/>
                    <a:pt x="1" y="11231"/>
                  </a:cubicBezTo>
                  <a:lnTo>
                    <a:pt x="26968" y="11231"/>
                  </a:lnTo>
                  <a:lnTo>
                    <a:pt x="27155" y="6188"/>
                  </a:lnTo>
                  <a:lnTo>
                    <a:pt x="27342" y="818"/>
                  </a:lnTo>
                  <a:lnTo>
                    <a:pt x="16508" y="1"/>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200;p49">
              <a:extLst>
                <a:ext uri="{FF2B5EF4-FFF2-40B4-BE49-F238E27FC236}">
                  <a16:creationId xmlns:a16="http://schemas.microsoft.com/office/drawing/2014/main" id="{399DD1F0-05BF-41CB-A201-9DEA008FC3CA}"/>
                </a:ext>
              </a:extLst>
            </p:cNvPr>
            <p:cNvSpPr/>
            <p:nvPr/>
          </p:nvSpPr>
          <p:spPr>
            <a:xfrm>
              <a:off x="3163525" y="5314000"/>
              <a:ext cx="678875" cy="151225"/>
            </a:xfrm>
            <a:custGeom>
              <a:avLst/>
              <a:gdLst/>
              <a:ahLst/>
              <a:cxnLst/>
              <a:rect l="l" t="t" r="r" b="b"/>
              <a:pathLst>
                <a:path w="27155" h="6049" extrusionOk="0">
                  <a:moveTo>
                    <a:pt x="11395" y="1"/>
                  </a:moveTo>
                  <a:cubicBezTo>
                    <a:pt x="9644" y="771"/>
                    <a:pt x="7799" y="1355"/>
                    <a:pt x="5931" y="1752"/>
                  </a:cubicBezTo>
                  <a:cubicBezTo>
                    <a:pt x="1542" y="2733"/>
                    <a:pt x="1" y="6048"/>
                    <a:pt x="1" y="6048"/>
                  </a:cubicBezTo>
                  <a:lnTo>
                    <a:pt x="26968" y="6048"/>
                  </a:lnTo>
                  <a:lnTo>
                    <a:pt x="27155" y="1005"/>
                  </a:lnTo>
                  <a:lnTo>
                    <a:pt x="27155" y="1005"/>
                  </a:lnTo>
                  <a:cubicBezTo>
                    <a:pt x="24680" y="1729"/>
                    <a:pt x="20898" y="3433"/>
                    <a:pt x="14477" y="3993"/>
                  </a:cubicBezTo>
                  <a:cubicBezTo>
                    <a:pt x="13823" y="2569"/>
                    <a:pt x="12586" y="1168"/>
                    <a:pt x="11395"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201;p49">
              <a:extLst>
                <a:ext uri="{FF2B5EF4-FFF2-40B4-BE49-F238E27FC236}">
                  <a16:creationId xmlns:a16="http://schemas.microsoft.com/office/drawing/2014/main" id="{F7FB1C72-0FBF-46A1-B68C-45A08F5C6E29}"/>
                </a:ext>
              </a:extLst>
            </p:cNvPr>
            <p:cNvSpPr/>
            <p:nvPr/>
          </p:nvSpPr>
          <p:spPr>
            <a:xfrm>
              <a:off x="3427950" y="2851950"/>
              <a:ext cx="495600" cy="2504100"/>
            </a:xfrm>
            <a:custGeom>
              <a:avLst/>
              <a:gdLst/>
              <a:ahLst/>
              <a:cxnLst/>
              <a:rect l="l" t="t" r="r" b="b"/>
              <a:pathLst>
                <a:path w="19824" h="100164" extrusionOk="0">
                  <a:moveTo>
                    <a:pt x="1" y="0"/>
                  </a:moveTo>
                  <a:lnTo>
                    <a:pt x="164" y="6701"/>
                  </a:lnTo>
                  <a:lnTo>
                    <a:pt x="2242" y="94280"/>
                  </a:lnTo>
                  <a:lnTo>
                    <a:pt x="19823" y="100164"/>
                  </a:lnTo>
                  <a:lnTo>
                    <a:pt x="17722" y="6701"/>
                  </a:lnTo>
                  <a:lnTo>
                    <a:pt x="17582" y="187"/>
                  </a:lnTo>
                  <a:lnTo>
                    <a:pt x="1" y="0"/>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202;p49">
              <a:extLst>
                <a:ext uri="{FF2B5EF4-FFF2-40B4-BE49-F238E27FC236}">
                  <a16:creationId xmlns:a16="http://schemas.microsoft.com/office/drawing/2014/main" id="{E157B352-6ED6-4CDB-9B0D-090BC5F66EBC}"/>
                </a:ext>
              </a:extLst>
            </p:cNvPr>
            <p:cNvSpPr/>
            <p:nvPr/>
          </p:nvSpPr>
          <p:spPr>
            <a:xfrm>
              <a:off x="2714675" y="668875"/>
              <a:ext cx="289525" cy="692900"/>
            </a:xfrm>
            <a:custGeom>
              <a:avLst/>
              <a:gdLst/>
              <a:ahLst/>
              <a:cxnLst/>
              <a:rect l="l" t="t" r="r" b="b"/>
              <a:pathLst>
                <a:path w="11581" h="27716" extrusionOk="0">
                  <a:moveTo>
                    <a:pt x="9409" y="9153"/>
                  </a:moveTo>
                  <a:cubicBezTo>
                    <a:pt x="9409" y="9153"/>
                    <a:pt x="9573" y="1986"/>
                    <a:pt x="8872" y="982"/>
                  </a:cubicBezTo>
                  <a:cubicBezTo>
                    <a:pt x="8149" y="1"/>
                    <a:pt x="7425" y="585"/>
                    <a:pt x="7168" y="1285"/>
                  </a:cubicBezTo>
                  <a:cubicBezTo>
                    <a:pt x="6911" y="1962"/>
                    <a:pt x="6911" y="8266"/>
                    <a:pt x="6911" y="8266"/>
                  </a:cubicBezTo>
                  <a:cubicBezTo>
                    <a:pt x="6444" y="7799"/>
                    <a:pt x="5720" y="7659"/>
                    <a:pt x="5113" y="7963"/>
                  </a:cubicBezTo>
                  <a:cubicBezTo>
                    <a:pt x="3993" y="8430"/>
                    <a:pt x="1891" y="8873"/>
                    <a:pt x="1471" y="9714"/>
                  </a:cubicBezTo>
                  <a:cubicBezTo>
                    <a:pt x="1027" y="10554"/>
                    <a:pt x="0" y="11558"/>
                    <a:pt x="304" y="12539"/>
                  </a:cubicBezTo>
                  <a:cubicBezTo>
                    <a:pt x="631" y="13496"/>
                    <a:pt x="1168" y="17185"/>
                    <a:pt x="2732" y="18913"/>
                  </a:cubicBezTo>
                  <a:cubicBezTo>
                    <a:pt x="4273" y="20664"/>
                    <a:pt x="3946" y="27715"/>
                    <a:pt x="3946" y="27715"/>
                  </a:cubicBezTo>
                  <a:lnTo>
                    <a:pt x="10950" y="27435"/>
                  </a:lnTo>
                  <a:cubicBezTo>
                    <a:pt x="10950" y="27435"/>
                    <a:pt x="9876" y="23676"/>
                    <a:pt x="9783" y="20711"/>
                  </a:cubicBezTo>
                  <a:cubicBezTo>
                    <a:pt x="9736" y="19380"/>
                    <a:pt x="10367" y="18586"/>
                    <a:pt x="10787" y="16531"/>
                  </a:cubicBezTo>
                  <a:cubicBezTo>
                    <a:pt x="11231" y="14477"/>
                    <a:pt x="11581" y="12376"/>
                    <a:pt x="10600" y="11115"/>
                  </a:cubicBezTo>
                  <a:cubicBezTo>
                    <a:pt x="10017" y="10368"/>
                    <a:pt x="9596" y="9247"/>
                    <a:pt x="9409" y="9130"/>
                  </a:cubicBezTo>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203;p49">
              <a:extLst>
                <a:ext uri="{FF2B5EF4-FFF2-40B4-BE49-F238E27FC236}">
                  <a16:creationId xmlns:a16="http://schemas.microsoft.com/office/drawing/2014/main" id="{A2E2F516-7A51-44AA-A231-0D7E24466AF1}"/>
                </a:ext>
              </a:extLst>
            </p:cNvPr>
            <p:cNvSpPr/>
            <p:nvPr/>
          </p:nvSpPr>
          <p:spPr>
            <a:xfrm>
              <a:off x="2750050" y="954325"/>
              <a:ext cx="77300" cy="95625"/>
            </a:xfrm>
            <a:custGeom>
              <a:avLst/>
              <a:gdLst/>
              <a:ahLst/>
              <a:cxnLst/>
              <a:rect l="l" t="t" r="r" b="b"/>
              <a:pathLst>
                <a:path w="3092" h="3825" extrusionOk="0">
                  <a:moveTo>
                    <a:pt x="258" y="0"/>
                  </a:moveTo>
                  <a:cubicBezTo>
                    <a:pt x="125" y="0"/>
                    <a:pt x="0" y="153"/>
                    <a:pt x="79" y="327"/>
                  </a:cubicBezTo>
                  <a:cubicBezTo>
                    <a:pt x="383" y="864"/>
                    <a:pt x="733" y="1378"/>
                    <a:pt x="1107" y="1868"/>
                  </a:cubicBezTo>
                  <a:cubicBezTo>
                    <a:pt x="1317" y="2172"/>
                    <a:pt x="1504" y="2498"/>
                    <a:pt x="1644" y="2849"/>
                  </a:cubicBezTo>
                  <a:cubicBezTo>
                    <a:pt x="1714" y="3129"/>
                    <a:pt x="1761" y="3409"/>
                    <a:pt x="1761" y="3713"/>
                  </a:cubicBezTo>
                  <a:cubicBezTo>
                    <a:pt x="1778" y="3781"/>
                    <a:pt x="1832" y="3824"/>
                    <a:pt x="1897" y="3824"/>
                  </a:cubicBezTo>
                  <a:cubicBezTo>
                    <a:pt x="1921" y="3824"/>
                    <a:pt x="1946" y="3818"/>
                    <a:pt x="1971" y="3806"/>
                  </a:cubicBezTo>
                  <a:cubicBezTo>
                    <a:pt x="3091" y="3222"/>
                    <a:pt x="733" y="701"/>
                    <a:pt x="430" y="117"/>
                  </a:cubicBezTo>
                  <a:cubicBezTo>
                    <a:pt x="385" y="34"/>
                    <a:pt x="320" y="0"/>
                    <a:pt x="258"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204;p49">
              <a:extLst>
                <a:ext uri="{FF2B5EF4-FFF2-40B4-BE49-F238E27FC236}">
                  <a16:creationId xmlns:a16="http://schemas.microsoft.com/office/drawing/2014/main" id="{3D5D2BDF-A93D-45DA-BE77-2A6D6DD517CD}"/>
                </a:ext>
              </a:extLst>
            </p:cNvPr>
            <p:cNvSpPr/>
            <p:nvPr/>
          </p:nvSpPr>
          <p:spPr>
            <a:xfrm>
              <a:off x="2781800" y="923650"/>
              <a:ext cx="56625" cy="113075"/>
            </a:xfrm>
            <a:custGeom>
              <a:avLst/>
              <a:gdLst/>
              <a:ahLst/>
              <a:cxnLst/>
              <a:rect l="l" t="t" r="r" b="b"/>
              <a:pathLst>
                <a:path w="2265" h="4523" extrusionOk="0">
                  <a:moveTo>
                    <a:pt x="222" y="1"/>
                  </a:moveTo>
                  <a:cubicBezTo>
                    <a:pt x="112" y="1"/>
                    <a:pt x="1" y="148"/>
                    <a:pt x="70" y="270"/>
                  </a:cubicBezTo>
                  <a:cubicBezTo>
                    <a:pt x="514" y="924"/>
                    <a:pt x="864" y="1647"/>
                    <a:pt x="1144" y="2395"/>
                  </a:cubicBezTo>
                  <a:cubicBezTo>
                    <a:pt x="1354" y="3072"/>
                    <a:pt x="1261" y="3889"/>
                    <a:pt x="1658" y="4473"/>
                  </a:cubicBezTo>
                  <a:cubicBezTo>
                    <a:pt x="1690" y="4505"/>
                    <a:pt x="1733" y="4523"/>
                    <a:pt x="1774" y="4523"/>
                  </a:cubicBezTo>
                  <a:cubicBezTo>
                    <a:pt x="1821" y="4523"/>
                    <a:pt x="1866" y="4499"/>
                    <a:pt x="1891" y="4449"/>
                  </a:cubicBezTo>
                  <a:cubicBezTo>
                    <a:pt x="2265" y="3842"/>
                    <a:pt x="1891" y="2885"/>
                    <a:pt x="1635" y="2255"/>
                  </a:cubicBezTo>
                  <a:cubicBezTo>
                    <a:pt x="1308" y="1461"/>
                    <a:pt x="864" y="737"/>
                    <a:pt x="327" y="60"/>
                  </a:cubicBezTo>
                  <a:cubicBezTo>
                    <a:pt x="297" y="18"/>
                    <a:pt x="260" y="1"/>
                    <a:pt x="222"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205;p49">
              <a:extLst>
                <a:ext uri="{FF2B5EF4-FFF2-40B4-BE49-F238E27FC236}">
                  <a16:creationId xmlns:a16="http://schemas.microsoft.com/office/drawing/2014/main" id="{55875B1C-D380-4451-ABA5-BEF1FA6495AA}"/>
                </a:ext>
              </a:extLst>
            </p:cNvPr>
            <p:cNvSpPr/>
            <p:nvPr/>
          </p:nvSpPr>
          <p:spPr>
            <a:xfrm>
              <a:off x="2821175" y="898425"/>
              <a:ext cx="45875" cy="125450"/>
            </a:xfrm>
            <a:custGeom>
              <a:avLst/>
              <a:gdLst/>
              <a:ahLst/>
              <a:cxnLst/>
              <a:rect l="l" t="t" r="r" b="b"/>
              <a:pathLst>
                <a:path w="1835" h="5018" extrusionOk="0">
                  <a:moveTo>
                    <a:pt x="163" y="0"/>
                  </a:moveTo>
                  <a:cubicBezTo>
                    <a:pt x="79" y="0"/>
                    <a:pt x="1" y="58"/>
                    <a:pt x="13" y="182"/>
                  </a:cubicBezTo>
                  <a:cubicBezTo>
                    <a:pt x="153" y="905"/>
                    <a:pt x="363" y="1653"/>
                    <a:pt x="620" y="2353"/>
                  </a:cubicBezTo>
                  <a:cubicBezTo>
                    <a:pt x="760" y="2773"/>
                    <a:pt x="853" y="3170"/>
                    <a:pt x="923" y="3590"/>
                  </a:cubicBezTo>
                  <a:cubicBezTo>
                    <a:pt x="970" y="4011"/>
                    <a:pt x="760" y="4384"/>
                    <a:pt x="807" y="4781"/>
                  </a:cubicBezTo>
                  <a:cubicBezTo>
                    <a:pt x="828" y="4909"/>
                    <a:pt x="908" y="5018"/>
                    <a:pt x="1028" y="5018"/>
                  </a:cubicBezTo>
                  <a:cubicBezTo>
                    <a:pt x="1040" y="5018"/>
                    <a:pt x="1051" y="5017"/>
                    <a:pt x="1064" y="5015"/>
                  </a:cubicBezTo>
                  <a:cubicBezTo>
                    <a:pt x="1834" y="4851"/>
                    <a:pt x="1717" y="3731"/>
                    <a:pt x="1577" y="3077"/>
                  </a:cubicBezTo>
                  <a:cubicBezTo>
                    <a:pt x="1367" y="2003"/>
                    <a:pt x="643" y="1162"/>
                    <a:pt x="340" y="135"/>
                  </a:cubicBezTo>
                  <a:cubicBezTo>
                    <a:pt x="318" y="47"/>
                    <a:pt x="238" y="0"/>
                    <a:pt x="163"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206;p49">
              <a:extLst>
                <a:ext uri="{FF2B5EF4-FFF2-40B4-BE49-F238E27FC236}">
                  <a16:creationId xmlns:a16="http://schemas.microsoft.com/office/drawing/2014/main" id="{39581FA9-B53F-4EE5-9EB0-D69E83A7E437}"/>
                </a:ext>
              </a:extLst>
            </p:cNvPr>
            <p:cNvSpPr/>
            <p:nvPr/>
          </p:nvSpPr>
          <p:spPr>
            <a:xfrm>
              <a:off x="2869750" y="891875"/>
              <a:ext cx="84850" cy="189575"/>
            </a:xfrm>
            <a:custGeom>
              <a:avLst/>
              <a:gdLst/>
              <a:ahLst/>
              <a:cxnLst/>
              <a:rect l="l" t="t" r="r" b="b"/>
              <a:pathLst>
                <a:path w="3394" h="7583" extrusionOk="0">
                  <a:moveTo>
                    <a:pt x="123" y="1"/>
                  </a:moveTo>
                  <a:cubicBezTo>
                    <a:pt x="59" y="1"/>
                    <a:pt x="1" y="72"/>
                    <a:pt x="31" y="163"/>
                  </a:cubicBezTo>
                  <a:cubicBezTo>
                    <a:pt x="195" y="747"/>
                    <a:pt x="311" y="1307"/>
                    <a:pt x="428" y="1891"/>
                  </a:cubicBezTo>
                  <a:cubicBezTo>
                    <a:pt x="288" y="2031"/>
                    <a:pt x="218" y="2218"/>
                    <a:pt x="241" y="2405"/>
                  </a:cubicBezTo>
                  <a:cubicBezTo>
                    <a:pt x="265" y="2662"/>
                    <a:pt x="358" y="2895"/>
                    <a:pt x="475" y="3082"/>
                  </a:cubicBezTo>
                  <a:cubicBezTo>
                    <a:pt x="521" y="3152"/>
                    <a:pt x="568" y="3245"/>
                    <a:pt x="615" y="3315"/>
                  </a:cubicBezTo>
                  <a:cubicBezTo>
                    <a:pt x="615" y="3829"/>
                    <a:pt x="545" y="4319"/>
                    <a:pt x="568" y="4810"/>
                  </a:cubicBezTo>
                  <a:cubicBezTo>
                    <a:pt x="583" y="4911"/>
                    <a:pt x="661" y="4968"/>
                    <a:pt x="740" y="4968"/>
                  </a:cubicBezTo>
                  <a:cubicBezTo>
                    <a:pt x="788" y="4968"/>
                    <a:pt x="836" y="4947"/>
                    <a:pt x="872" y="4903"/>
                  </a:cubicBezTo>
                  <a:cubicBezTo>
                    <a:pt x="1035" y="4693"/>
                    <a:pt x="1152" y="4459"/>
                    <a:pt x="1222" y="4203"/>
                  </a:cubicBezTo>
                  <a:cubicBezTo>
                    <a:pt x="1269" y="4249"/>
                    <a:pt x="1292" y="4273"/>
                    <a:pt x="1339" y="4319"/>
                  </a:cubicBezTo>
                  <a:cubicBezTo>
                    <a:pt x="1876" y="4926"/>
                    <a:pt x="2273" y="5650"/>
                    <a:pt x="2529" y="6421"/>
                  </a:cubicBezTo>
                  <a:cubicBezTo>
                    <a:pt x="2669" y="6888"/>
                    <a:pt x="2693" y="7145"/>
                    <a:pt x="2996" y="7518"/>
                  </a:cubicBezTo>
                  <a:cubicBezTo>
                    <a:pt x="3027" y="7564"/>
                    <a:pt x="3067" y="7582"/>
                    <a:pt x="3108" y="7582"/>
                  </a:cubicBezTo>
                  <a:cubicBezTo>
                    <a:pt x="3192" y="7582"/>
                    <a:pt x="3277" y="7503"/>
                    <a:pt x="3277" y="7425"/>
                  </a:cubicBezTo>
                  <a:cubicBezTo>
                    <a:pt x="3393" y="6421"/>
                    <a:pt x="2833" y="5370"/>
                    <a:pt x="2273" y="4553"/>
                  </a:cubicBezTo>
                  <a:cubicBezTo>
                    <a:pt x="1969" y="4156"/>
                    <a:pt x="1666" y="3782"/>
                    <a:pt x="1339" y="3409"/>
                  </a:cubicBezTo>
                  <a:cubicBezTo>
                    <a:pt x="1245" y="3315"/>
                    <a:pt x="1152" y="3199"/>
                    <a:pt x="1082" y="3105"/>
                  </a:cubicBezTo>
                  <a:cubicBezTo>
                    <a:pt x="988" y="2942"/>
                    <a:pt x="872" y="2802"/>
                    <a:pt x="825" y="2662"/>
                  </a:cubicBezTo>
                  <a:cubicBezTo>
                    <a:pt x="802" y="2615"/>
                    <a:pt x="802" y="2592"/>
                    <a:pt x="802" y="2568"/>
                  </a:cubicBezTo>
                  <a:cubicBezTo>
                    <a:pt x="778" y="2545"/>
                    <a:pt x="778" y="2545"/>
                    <a:pt x="778" y="2545"/>
                  </a:cubicBezTo>
                  <a:cubicBezTo>
                    <a:pt x="732" y="2311"/>
                    <a:pt x="825" y="2148"/>
                    <a:pt x="1105" y="2055"/>
                  </a:cubicBezTo>
                  <a:cubicBezTo>
                    <a:pt x="1188" y="2029"/>
                    <a:pt x="1280" y="2019"/>
                    <a:pt x="1376" y="2019"/>
                  </a:cubicBezTo>
                  <a:cubicBezTo>
                    <a:pt x="1904" y="2019"/>
                    <a:pt x="2567" y="2342"/>
                    <a:pt x="2646" y="2381"/>
                  </a:cubicBezTo>
                  <a:cubicBezTo>
                    <a:pt x="2661" y="2390"/>
                    <a:pt x="2676" y="2394"/>
                    <a:pt x="2690" y="2394"/>
                  </a:cubicBezTo>
                  <a:cubicBezTo>
                    <a:pt x="2836" y="2394"/>
                    <a:pt x="2960" y="1997"/>
                    <a:pt x="2833" y="1891"/>
                  </a:cubicBezTo>
                  <a:cubicBezTo>
                    <a:pt x="2531" y="1678"/>
                    <a:pt x="1934" y="1546"/>
                    <a:pt x="1408" y="1546"/>
                  </a:cubicBezTo>
                  <a:cubicBezTo>
                    <a:pt x="1241" y="1546"/>
                    <a:pt x="1082" y="1560"/>
                    <a:pt x="942" y="1588"/>
                  </a:cubicBezTo>
                  <a:cubicBezTo>
                    <a:pt x="755" y="1074"/>
                    <a:pt x="498" y="560"/>
                    <a:pt x="218" y="70"/>
                  </a:cubicBezTo>
                  <a:cubicBezTo>
                    <a:pt x="194" y="21"/>
                    <a:pt x="158" y="1"/>
                    <a:pt x="123"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207;p49">
              <a:extLst>
                <a:ext uri="{FF2B5EF4-FFF2-40B4-BE49-F238E27FC236}">
                  <a16:creationId xmlns:a16="http://schemas.microsoft.com/office/drawing/2014/main" id="{E81EBB86-EEB3-4F58-BBDE-630D63B84095}"/>
                </a:ext>
              </a:extLst>
            </p:cNvPr>
            <p:cNvSpPr/>
            <p:nvPr/>
          </p:nvSpPr>
          <p:spPr>
            <a:xfrm>
              <a:off x="2761950" y="1155700"/>
              <a:ext cx="921700" cy="1060025"/>
            </a:xfrm>
            <a:custGeom>
              <a:avLst/>
              <a:gdLst/>
              <a:ahLst/>
              <a:cxnLst/>
              <a:rect l="l" t="t" r="r" b="b"/>
              <a:pathLst>
                <a:path w="36868" h="42401" extrusionOk="0">
                  <a:moveTo>
                    <a:pt x="31310" y="23395"/>
                  </a:moveTo>
                  <a:lnTo>
                    <a:pt x="36867" y="0"/>
                  </a:lnTo>
                  <a:cubicBezTo>
                    <a:pt x="36867" y="0"/>
                    <a:pt x="29045" y="2429"/>
                    <a:pt x="26290" y="4483"/>
                  </a:cubicBezTo>
                  <a:cubicBezTo>
                    <a:pt x="23512" y="6538"/>
                    <a:pt x="15247" y="24726"/>
                    <a:pt x="14336" y="24282"/>
                  </a:cubicBezTo>
                  <a:cubicBezTo>
                    <a:pt x="13402" y="23839"/>
                    <a:pt x="10367" y="1051"/>
                    <a:pt x="10367" y="1051"/>
                  </a:cubicBezTo>
                  <a:cubicBezTo>
                    <a:pt x="8709" y="1915"/>
                    <a:pt x="6911" y="2522"/>
                    <a:pt x="5067" y="2825"/>
                  </a:cubicBezTo>
                  <a:cubicBezTo>
                    <a:pt x="3363" y="3036"/>
                    <a:pt x="1681" y="3362"/>
                    <a:pt x="0" y="3759"/>
                  </a:cubicBezTo>
                  <a:cubicBezTo>
                    <a:pt x="0" y="3759"/>
                    <a:pt x="2172" y="31474"/>
                    <a:pt x="4623" y="35793"/>
                  </a:cubicBezTo>
                  <a:cubicBezTo>
                    <a:pt x="7052" y="40113"/>
                    <a:pt x="13449" y="42401"/>
                    <a:pt x="17605" y="39435"/>
                  </a:cubicBezTo>
                  <a:cubicBezTo>
                    <a:pt x="26244" y="33295"/>
                    <a:pt x="31310" y="23395"/>
                    <a:pt x="31310" y="23395"/>
                  </a:cubicBezTo>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208;p49">
              <a:extLst>
                <a:ext uri="{FF2B5EF4-FFF2-40B4-BE49-F238E27FC236}">
                  <a16:creationId xmlns:a16="http://schemas.microsoft.com/office/drawing/2014/main" id="{420B37B2-6F39-4E7D-AAB3-75560DF033A1}"/>
                </a:ext>
              </a:extLst>
            </p:cNvPr>
            <p:cNvSpPr/>
            <p:nvPr/>
          </p:nvSpPr>
          <p:spPr>
            <a:xfrm>
              <a:off x="3317050" y="1112450"/>
              <a:ext cx="1203625" cy="2226300"/>
            </a:xfrm>
            <a:custGeom>
              <a:avLst/>
              <a:gdLst/>
              <a:ahLst/>
              <a:cxnLst/>
              <a:rect l="l" t="t" r="r" b="b"/>
              <a:pathLst>
                <a:path w="48145" h="89052" extrusionOk="0">
                  <a:moveTo>
                    <a:pt x="26237" y="1"/>
                  </a:moveTo>
                  <a:cubicBezTo>
                    <a:pt x="22628" y="1"/>
                    <a:pt x="20827" y="750"/>
                    <a:pt x="20827" y="750"/>
                  </a:cubicBezTo>
                  <a:cubicBezTo>
                    <a:pt x="20827" y="750"/>
                    <a:pt x="5044" y="2081"/>
                    <a:pt x="4600" y="8688"/>
                  </a:cubicBezTo>
                  <a:cubicBezTo>
                    <a:pt x="4273" y="13755"/>
                    <a:pt x="2219" y="54310"/>
                    <a:pt x="2662" y="57089"/>
                  </a:cubicBezTo>
                  <a:cubicBezTo>
                    <a:pt x="3082" y="59867"/>
                    <a:pt x="0" y="85644"/>
                    <a:pt x="1004" y="87909"/>
                  </a:cubicBezTo>
                  <a:cubicBezTo>
                    <a:pt x="1373" y="88732"/>
                    <a:pt x="7300" y="89052"/>
                    <a:pt x="14747" y="89052"/>
                  </a:cubicBezTo>
                  <a:cubicBezTo>
                    <a:pt x="27563" y="89052"/>
                    <a:pt x="44881" y="88106"/>
                    <a:pt x="46136" y="87161"/>
                  </a:cubicBezTo>
                  <a:cubicBezTo>
                    <a:pt x="48144" y="85644"/>
                    <a:pt x="44946" y="66405"/>
                    <a:pt x="44269" y="61432"/>
                  </a:cubicBezTo>
                  <a:cubicBezTo>
                    <a:pt x="43265" y="54007"/>
                    <a:pt x="41910" y="47376"/>
                    <a:pt x="41934" y="38620"/>
                  </a:cubicBezTo>
                  <a:cubicBezTo>
                    <a:pt x="41957" y="23491"/>
                    <a:pt x="44619" y="4579"/>
                    <a:pt x="41257" y="3248"/>
                  </a:cubicBezTo>
                  <a:cubicBezTo>
                    <a:pt x="34642" y="666"/>
                    <a:pt x="29637" y="1"/>
                    <a:pt x="26237" y="1"/>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209;p49">
              <a:extLst>
                <a:ext uri="{FF2B5EF4-FFF2-40B4-BE49-F238E27FC236}">
                  <a16:creationId xmlns:a16="http://schemas.microsoft.com/office/drawing/2014/main" id="{613A469E-7078-4890-A59B-01CD3F2AC55E}"/>
                </a:ext>
              </a:extLst>
            </p:cNvPr>
            <p:cNvSpPr/>
            <p:nvPr/>
          </p:nvSpPr>
          <p:spPr>
            <a:xfrm>
              <a:off x="3905425" y="2490050"/>
              <a:ext cx="903600" cy="748325"/>
            </a:xfrm>
            <a:custGeom>
              <a:avLst/>
              <a:gdLst/>
              <a:ahLst/>
              <a:cxnLst/>
              <a:rect l="l" t="t" r="r" b="b"/>
              <a:pathLst>
                <a:path w="36144" h="29933" extrusionOk="0">
                  <a:moveTo>
                    <a:pt x="33879" y="0"/>
                  </a:moveTo>
                  <a:lnTo>
                    <a:pt x="0" y="3012"/>
                  </a:lnTo>
                  <a:lnTo>
                    <a:pt x="1728" y="29933"/>
                  </a:lnTo>
                  <a:lnTo>
                    <a:pt x="36143" y="26594"/>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210;p49">
              <a:extLst>
                <a:ext uri="{FF2B5EF4-FFF2-40B4-BE49-F238E27FC236}">
                  <a16:creationId xmlns:a16="http://schemas.microsoft.com/office/drawing/2014/main" id="{E7F66E0A-0E8C-46D8-9185-8FBD478CF3B0}"/>
                </a:ext>
              </a:extLst>
            </p:cNvPr>
            <p:cNvSpPr/>
            <p:nvPr/>
          </p:nvSpPr>
          <p:spPr>
            <a:xfrm>
              <a:off x="3875075" y="2741625"/>
              <a:ext cx="152950" cy="302975"/>
            </a:xfrm>
            <a:custGeom>
              <a:avLst/>
              <a:gdLst/>
              <a:ahLst/>
              <a:cxnLst/>
              <a:rect l="l" t="t" r="r" b="b"/>
              <a:pathLst>
                <a:path w="6118" h="12119" extrusionOk="0">
                  <a:moveTo>
                    <a:pt x="4997" y="0"/>
                  </a:moveTo>
                  <a:lnTo>
                    <a:pt x="6118" y="11208"/>
                  </a:lnTo>
                  <a:cubicBezTo>
                    <a:pt x="6118" y="11208"/>
                    <a:pt x="1471" y="12118"/>
                    <a:pt x="1028" y="11745"/>
                  </a:cubicBezTo>
                  <a:cubicBezTo>
                    <a:pt x="561" y="11348"/>
                    <a:pt x="0" y="374"/>
                    <a:pt x="0" y="374"/>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211;p49">
              <a:extLst>
                <a:ext uri="{FF2B5EF4-FFF2-40B4-BE49-F238E27FC236}">
                  <a16:creationId xmlns:a16="http://schemas.microsoft.com/office/drawing/2014/main" id="{F5DD4DC0-0952-4C14-931A-C7CF87297427}"/>
                </a:ext>
              </a:extLst>
            </p:cNvPr>
            <p:cNvSpPr/>
            <p:nvPr/>
          </p:nvSpPr>
          <p:spPr>
            <a:xfrm>
              <a:off x="4272000" y="2695500"/>
              <a:ext cx="372425" cy="564475"/>
            </a:xfrm>
            <a:custGeom>
              <a:avLst/>
              <a:gdLst/>
              <a:ahLst/>
              <a:cxnLst/>
              <a:rect l="l" t="t" r="r" b="b"/>
              <a:pathLst>
                <a:path w="14897" h="22579" extrusionOk="0">
                  <a:moveTo>
                    <a:pt x="14896" y="2709"/>
                  </a:moveTo>
                  <a:cubicBezTo>
                    <a:pt x="14896" y="2709"/>
                    <a:pt x="13285" y="7239"/>
                    <a:pt x="13285" y="8406"/>
                  </a:cubicBezTo>
                  <a:cubicBezTo>
                    <a:pt x="13309" y="9597"/>
                    <a:pt x="13962" y="13426"/>
                    <a:pt x="13168" y="16018"/>
                  </a:cubicBezTo>
                  <a:cubicBezTo>
                    <a:pt x="12375" y="18586"/>
                    <a:pt x="11861" y="21154"/>
                    <a:pt x="10927" y="21271"/>
                  </a:cubicBezTo>
                  <a:cubicBezTo>
                    <a:pt x="9853" y="21388"/>
                    <a:pt x="8779" y="21691"/>
                    <a:pt x="7822" y="22182"/>
                  </a:cubicBezTo>
                  <a:cubicBezTo>
                    <a:pt x="7238" y="22462"/>
                    <a:pt x="6584" y="22579"/>
                    <a:pt x="5931" y="22509"/>
                  </a:cubicBezTo>
                  <a:cubicBezTo>
                    <a:pt x="4786" y="22415"/>
                    <a:pt x="2685" y="21061"/>
                    <a:pt x="1634" y="20314"/>
                  </a:cubicBezTo>
                  <a:cubicBezTo>
                    <a:pt x="584" y="19567"/>
                    <a:pt x="467" y="18820"/>
                    <a:pt x="1401" y="17862"/>
                  </a:cubicBezTo>
                  <a:cubicBezTo>
                    <a:pt x="2312" y="16882"/>
                    <a:pt x="4786" y="14173"/>
                    <a:pt x="5300" y="12142"/>
                  </a:cubicBezTo>
                  <a:cubicBezTo>
                    <a:pt x="4460" y="12632"/>
                    <a:pt x="3666" y="13193"/>
                    <a:pt x="2919" y="13776"/>
                  </a:cubicBezTo>
                  <a:cubicBezTo>
                    <a:pt x="1751" y="14710"/>
                    <a:pt x="1985" y="15177"/>
                    <a:pt x="1354" y="15177"/>
                  </a:cubicBezTo>
                  <a:cubicBezTo>
                    <a:pt x="724" y="15201"/>
                    <a:pt x="0" y="14243"/>
                    <a:pt x="1238" y="12516"/>
                  </a:cubicBezTo>
                  <a:cubicBezTo>
                    <a:pt x="2452" y="10788"/>
                    <a:pt x="3712" y="9901"/>
                    <a:pt x="4623" y="8616"/>
                  </a:cubicBezTo>
                  <a:cubicBezTo>
                    <a:pt x="5557" y="7332"/>
                    <a:pt x="7215" y="7402"/>
                    <a:pt x="7215" y="7402"/>
                  </a:cubicBezTo>
                  <a:lnTo>
                    <a:pt x="9760" y="1"/>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212;p49">
              <a:extLst>
                <a:ext uri="{FF2B5EF4-FFF2-40B4-BE49-F238E27FC236}">
                  <a16:creationId xmlns:a16="http://schemas.microsoft.com/office/drawing/2014/main" id="{9D096F31-7C5C-4DBA-80B7-8401561B6140}"/>
                </a:ext>
              </a:extLst>
            </p:cNvPr>
            <p:cNvSpPr/>
            <p:nvPr/>
          </p:nvSpPr>
          <p:spPr>
            <a:xfrm>
              <a:off x="4316925" y="3051925"/>
              <a:ext cx="136625" cy="162525"/>
            </a:xfrm>
            <a:custGeom>
              <a:avLst/>
              <a:gdLst/>
              <a:ahLst/>
              <a:cxnLst/>
              <a:rect l="l" t="t" r="r" b="b"/>
              <a:pathLst>
                <a:path w="5465" h="6501" extrusionOk="0">
                  <a:moveTo>
                    <a:pt x="5255" y="1"/>
                  </a:moveTo>
                  <a:cubicBezTo>
                    <a:pt x="5176" y="1"/>
                    <a:pt x="5081" y="90"/>
                    <a:pt x="4997" y="196"/>
                  </a:cubicBezTo>
                  <a:cubicBezTo>
                    <a:pt x="4997" y="196"/>
                    <a:pt x="3993" y="3208"/>
                    <a:pt x="2919" y="4049"/>
                  </a:cubicBezTo>
                  <a:cubicBezTo>
                    <a:pt x="1845" y="4889"/>
                    <a:pt x="1589" y="5380"/>
                    <a:pt x="865" y="5753"/>
                  </a:cubicBezTo>
                  <a:cubicBezTo>
                    <a:pt x="491" y="5917"/>
                    <a:pt x="211" y="6080"/>
                    <a:pt x="1" y="6174"/>
                  </a:cubicBezTo>
                  <a:cubicBezTo>
                    <a:pt x="164" y="6290"/>
                    <a:pt x="304" y="6384"/>
                    <a:pt x="491" y="6500"/>
                  </a:cubicBezTo>
                  <a:cubicBezTo>
                    <a:pt x="1098" y="6150"/>
                    <a:pt x="2593" y="5240"/>
                    <a:pt x="3340" y="4329"/>
                  </a:cubicBezTo>
                  <a:cubicBezTo>
                    <a:pt x="4297" y="3162"/>
                    <a:pt x="5464" y="757"/>
                    <a:pt x="5418" y="313"/>
                  </a:cubicBezTo>
                  <a:cubicBezTo>
                    <a:pt x="5395" y="84"/>
                    <a:pt x="5332" y="1"/>
                    <a:pt x="5255"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213;p49">
              <a:extLst>
                <a:ext uri="{FF2B5EF4-FFF2-40B4-BE49-F238E27FC236}">
                  <a16:creationId xmlns:a16="http://schemas.microsoft.com/office/drawing/2014/main" id="{09229699-2FEC-413B-A2A8-D1F0457C3198}"/>
                </a:ext>
              </a:extLst>
            </p:cNvPr>
            <p:cNvSpPr/>
            <p:nvPr/>
          </p:nvSpPr>
          <p:spPr>
            <a:xfrm>
              <a:off x="4365375" y="3076525"/>
              <a:ext cx="143050" cy="166525"/>
            </a:xfrm>
            <a:custGeom>
              <a:avLst/>
              <a:gdLst/>
              <a:ahLst/>
              <a:cxnLst/>
              <a:rect l="l" t="t" r="r" b="b"/>
              <a:pathLst>
                <a:path w="5722" h="6661" extrusionOk="0">
                  <a:moveTo>
                    <a:pt x="5396" y="0"/>
                  </a:moveTo>
                  <a:cubicBezTo>
                    <a:pt x="5330" y="0"/>
                    <a:pt x="5282" y="205"/>
                    <a:pt x="5114" y="450"/>
                  </a:cubicBezTo>
                  <a:cubicBezTo>
                    <a:pt x="5114" y="450"/>
                    <a:pt x="3666" y="4396"/>
                    <a:pt x="2803" y="4933"/>
                  </a:cubicBezTo>
                  <a:lnTo>
                    <a:pt x="2803" y="4909"/>
                  </a:lnTo>
                  <a:cubicBezTo>
                    <a:pt x="1939" y="5446"/>
                    <a:pt x="468" y="6123"/>
                    <a:pt x="47" y="6380"/>
                  </a:cubicBezTo>
                  <a:cubicBezTo>
                    <a:pt x="24" y="6380"/>
                    <a:pt x="24" y="6404"/>
                    <a:pt x="1" y="6404"/>
                  </a:cubicBezTo>
                  <a:cubicBezTo>
                    <a:pt x="164" y="6497"/>
                    <a:pt x="328" y="6567"/>
                    <a:pt x="468" y="6660"/>
                  </a:cubicBezTo>
                  <a:cubicBezTo>
                    <a:pt x="865" y="6474"/>
                    <a:pt x="1262" y="6264"/>
                    <a:pt x="1612" y="6007"/>
                  </a:cubicBezTo>
                  <a:cubicBezTo>
                    <a:pt x="2149" y="5586"/>
                    <a:pt x="3363" y="5400"/>
                    <a:pt x="3923" y="4326"/>
                  </a:cubicBezTo>
                  <a:cubicBezTo>
                    <a:pt x="4460" y="3228"/>
                    <a:pt x="5721" y="613"/>
                    <a:pt x="5534" y="193"/>
                  </a:cubicBezTo>
                  <a:cubicBezTo>
                    <a:pt x="5470" y="56"/>
                    <a:pt x="5431" y="0"/>
                    <a:pt x="5396"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214;p49">
              <a:extLst>
                <a:ext uri="{FF2B5EF4-FFF2-40B4-BE49-F238E27FC236}">
                  <a16:creationId xmlns:a16="http://schemas.microsoft.com/office/drawing/2014/main" id="{AB83A952-DABF-4058-B617-06431B1D1960}"/>
                </a:ext>
              </a:extLst>
            </p:cNvPr>
            <p:cNvSpPr/>
            <p:nvPr/>
          </p:nvSpPr>
          <p:spPr>
            <a:xfrm>
              <a:off x="4471625" y="3099525"/>
              <a:ext cx="81400" cy="148200"/>
            </a:xfrm>
            <a:custGeom>
              <a:avLst/>
              <a:gdLst/>
              <a:ahLst/>
              <a:cxnLst/>
              <a:rect l="l" t="t" r="r" b="b"/>
              <a:pathLst>
                <a:path w="3256" h="5928" extrusionOk="0">
                  <a:moveTo>
                    <a:pt x="3003" y="1"/>
                  </a:moveTo>
                  <a:cubicBezTo>
                    <a:pt x="2957" y="1"/>
                    <a:pt x="2916" y="40"/>
                    <a:pt x="2895" y="137"/>
                  </a:cubicBezTo>
                  <a:cubicBezTo>
                    <a:pt x="2825" y="440"/>
                    <a:pt x="1915" y="3032"/>
                    <a:pt x="1775" y="3522"/>
                  </a:cubicBezTo>
                  <a:cubicBezTo>
                    <a:pt x="1658" y="4013"/>
                    <a:pt x="1168" y="4456"/>
                    <a:pt x="911" y="4947"/>
                  </a:cubicBezTo>
                  <a:cubicBezTo>
                    <a:pt x="654" y="5320"/>
                    <a:pt x="350" y="5647"/>
                    <a:pt x="0" y="5927"/>
                  </a:cubicBezTo>
                  <a:cubicBezTo>
                    <a:pt x="350" y="5764"/>
                    <a:pt x="724" y="5624"/>
                    <a:pt x="1074" y="5507"/>
                  </a:cubicBezTo>
                  <a:cubicBezTo>
                    <a:pt x="1681" y="4760"/>
                    <a:pt x="2148" y="3896"/>
                    <a:pt x="2475" y="2985"/>
                  </a:cubicBezTo>
                  <a:cubicBezTo>
                    <a:pt x="2709" y="2192"/>
                    <a:pt x="3222" y="440"/>
                    <a:pt x="3222" y="440"/>
                  </a:cubicBezTo>
                  <a:cubicBezTo>
                    <a:pt x="3255" y="226"/>
                    <a:pt x="3114" y="1"/>
                    <a:pt x="3003"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215;p49">
              <a:extLst>
                <a:ext uri="{FF2B5EF4-FFF2-40B4-BE49-F238E27FC236}">
                  <a16:creationId xmlns:a16="http://schemas.microsoft.com/office/drawing/2014/main" id="{457C3FEF-2208-4B78-B6C7-1AD857898194}"/>
                </a:ext>
              </a:extLst>
            </p:cNvPr>
            <p:cNvSpPr/>
            <p:nvPr/>
          </p:nvSpPr>
          <p:spPr>
            <a:xfrm>
              <a:off x="3718650" y="919875"/>
              <a:ext cx="317650" cy="352750"/>
            </a:xfrm>
            <a:custGeom>
              <a:avLst/>
              <a:gdLst/>
              <a:ahLst/>
              <a:cxnLst/>
              <a:rect l="l" t="t" r="r" b="b"/>
              <a:pathLst>
                <a:path w="12706" h="14110" extrusionOk="0">
                  <a:moveTo>
                    <a:pt x="9479" y="1"/>
                  </a:moveTo>
                  <a:lnTo>
                    <a:pt x="1494" y="1191"/>
                  </a:lnTo>
                  <a:lnTo>
                    <a:pt x="0" y="9994"/>
                  </a:lnTo>
                  <a:cubicBezTo>
                    <a:pt x="0" y="9994"/>
                    <a:pt x="3432" y="13379"/>
                    <a:pt x="5650" y="14056"/>
                  </a:cubicBezTo>
                  <a:cubicBezTo>
                    <a:pt x="5771" y="14092"/>
                    <a:pt x="5900" y="14109"/>
                    <a:pt x="6036" y="14109"/>
                  </a:cubicBezTo>
                  <a:cubicBezTo>
                    <a:pt x="8367" y="14109"/>
                    <a:pt x="12705" y="9104"/>
                    <a:pt x="12375" y="9060"/>
                  </a:cubicBezTo>
                  <a:lnTo>
                    <a:pt x="9479" y="1"/>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216;p49">
              <a:extLst>
                <a:ext uri="{FF2B5EF4-FFF2-40B4-BE49-F238E27FC236}">
                  <a16:creationId xmlns:a16="http://schemas.microsoft.com/office/drawing/2014/main" id="{654F61AF-163E-4EFD-9029-7D22CE0763B4}"/>
                </a:ext>
              </a:extLst>
            </p:cNvPr>
            <p:cNvSpPr/>
            <p:nvPr/>
          </p:nvSpPr>
          <p:spPr>
            <a:xfrm>
              <a:off x="3517850" y="339950"/>
              <a:ext cx="663575" cy="685600"/>
            </a:xfrm>
            <a:custGeom>
              <a:avLst/>
              <a:gdLst/>
              <a:ahLst/>
              <a:cxnLst/>
              <a:rect l="l" t="t" r="r" b="b"/>
              <a:pathLst>
                <a:path w="26543" h="27424" extrusionOk="0">
                  <a:moveTo>
                    <a:pt x="13197" y="0"/>
                  </a:moveTo>
                  <a:cubicBezTo>
                    <a:pt x="9283" y="0"/>
                    <a:pt x="5446" y="3223"/>
                    <a:pt x="3853" y="7391"/>
                  </a:cubicBezTo>
                  <a:cubicBezTo>
                    <a:pt x="3222" y="9072"/>
                    <a:pt x="2895" y="10846"/>
                    <a:pt x="2872" y="12644"/>
                  </a:cubicBezTo>
                  <a:cubicBezTo>
                    <a:pt x="2656" y="12589"/>
                    <a:pt x="2432" y="12561"/>
                    <a:pt x="2210" y="12561"/>
                  </a:cubicBezTo>
                  <a:cubicBezTo>
                    <a:pt x="1302" y="12561"/>
                    <a:pt x="421" y="13028"/>
                    <a:pt x="234" y="14022"/>
                  </a:cubicBezTo>
                  <a:cubicBezTo>
                    <a:pt x="0" y="15259"/>
                    <a:pt x="817" y="16847"/>
                    <a:pt x="1611" y="17734"/>
                  </a:cubicBezTo>
                  <a:cubicBezTo>
                    <a:pt x="2195" y="18365"/>
                    <a:pt x="4039" y="18832"/>
                    <a:pt x="4063" y="18902"/>
                  </a:cubicBezTo>
                  <a:cubicBezTo>
                    <a:pt x="4787" y="20886"/>
                    <a:pt x="6491" y="25533"/>
                    <a:pt x="11021" y="26957"/>
                  </a:cubicBezTo>
                  <a:cubicBezTo>
                    <a:pt x="12073" y="27281"/>
                    <a:pt x="12981" y="27424"/>
                    <a:pt x="13777" y="27424"/>
                  </a:cubicBezTo>
                  <a:cubicBezTo>
                    <a:pt x="16422" y="27424"/>
                    <a:pt x="17823" y="25844"/>
                    <a:pt x="19169" y="24085"/>
                  </a:cubicBezTo>
                  <a:cubicBezTo>
                    <a:pt x="20500" y="22357"/>
                    <a:pt x="22111" y="20653"/>
                    <a:pt x="22578" y="18691"/>
                  </a:cubicBezTo>
                  <a:cubicBezTo>
                    <a:pt x="24539" y="18178"/>
                    <a:pt x="25963" y="16543"/>
                    <a:pt x="26220" y="14536"/>
                  </a:cubicBezTo>
                  <a:cubicBezTo>
                    <a:pt x="26542" y="11846"/>
                    <a:pt x="24882" y="11031"/>
                    <a:pt x="23708" y="11031"/>
                  </a:cubicBezTo>
                  <a:cubicBezTo>
                    <a:pt x="23435" y="11031"/>
                    <a:pt x="23188" y="11075"/>
                    <a:pt x="22998" y="11150"/>
                  </a:cubicBezTo>
                  <a:cubicBezTo>
                    <a:pt x="22438" y="8138"/>
                    <a:pt x="21107" y="5313"/>
                    <a:pt x="19099" y="2978"/>
                  </a:cubicBezTo>
                  <a:cubicBezTo>
                    <a:pt x="17318" y="884"/>
                    <a:pt x="15247" y="0"/>
                    <a:pt x="13197" y="0"/>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217;p49">
              <a:extLst>
                <a:ext uri="{FF2B5EF4-FFF2-40B4-BE49-F238E27FC236}">
                  <a16:creationId xmlns:a16="http://schemas.microsoft.com/office/drawing/2014/main" id="{6C94E737-7EA2-4B89-B6AD-807890C558F1}"/>
                </a:ext>
              </a:extLst>
            </p:cNvPr>
            <p:cNvSpPr/>
            <p:nvPr/>
          </p:nvSpPr>
          <p:spPr>
            <a:xfrm>
              <a:off x="3652100" y="1113675"/>
              <a:ext cx="423200" cy="197300"/>
            </a:xfrm>
            <a:custGeom>
              <a:avLst/>
              <a:gdLst/>
              <a:ahLst/>
              <a:cxnLst/>
              <a:rect l="l" t="t" r="r" b="b"/>
              <a:pathLst>
                <a:path w="16928" h="7892" extrusionOk="0">
                  <a:moveTo>
                    <a:pt x="14593" y="0"/>
                  </a:moveTo>
                  <a:lnTo>
                    <a:pt x="7799" y="5837"/>
                  </a:lnTo>
                  <a:lnTo>
                    <a:pt x="2639" y="1168"/>
                  </a:lnTo>
                  <a:lnTo>
                    <a:pt x="0" y="2055"/>
                  </a:lnTo>
                  <a:cubicBezTo>
                    <a:pt x="0" y="2055"/>
                    <a:pt x="6655" y="7378"/>
                    <a:pt x="7892" y="7588"/>
                  </a:cubicBezTo>
                  <a:cubicBezTo>
                    <a:pt x="9666" y="7892"/>
                    <a:pt x="16928" y="304"/>
                    <a:pt x="16928" y="304"/>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218;p49">
              <a:extLst>
                <a:ext uri="{FF2B5EF4-FFF2-40B4-BE49-F238E27FC236}">
                  <a16:creationId xmlns:a16="http://schemas.microsoft.com/office/drawing/2014/main" id="{6C2E1E9B-4590-4FFB-8586-AC6378784B4D}"/>
                </a:ext>
              </a:extLst>
            </p:cNvPr>
            <p:cNvSpPr/>
            <p:nvPr/>
          </p:nvSpPr>
          <p:spPr>
            <a:xfrm>
              <a:off x="4287750" y="1172625"/>
              <a:ext cx="559800" cy="1752300"/>
            </a:xfrm>
            <a:custGeom>
              <a:avLst/>
              <a:gdLst/>
              <a:ahLst/>
              <a:cxnLst/>
              <a:rect l="l" t="t" r="r" b="b"/>
              <a:pathLst>
                <a:path w="22392" h="70092" extrusionOk="0">
                  <a:moveTo>
                    <a:pt x="9130" y="5277"/>
                  </a:moveTo>
                  <a:cubicBezTo>
                    <a:pt x="11068" y="8172"/>
                    <a:pt x="22391" y="34462"/>
                    <a:pt x="21574" y="38291"/>
                  </a:cubicBezTo>
                  <a:cubicBezTo>
                    <a:pt x="20780" y="42097"/>
                    <a:pt x="15947" y="69228"/>
                    <a:pt x="14943" y="69648"/>
                  </a:cubicBezTo>
                  <a:cubicBezTo>
                    <a:pt x="13963" y="70092"/>
                    <a:pt x="5230" y="65515"/>
                    <a:pt x="5230" y="65515"/>
                  </a:cubicBezTo>
                  <a:lnTo>
                    <a:pt x="9503" y="37568"/>
                  </a:lnTo>
                  <a:lnTo>
                    <a:pt x="3316" y="20103"/>
                  </a:lnTo>
                  <a:cubicBezTo>
                    <a:pt x="3316" y="20103"/>
                    <a:pt x="0" y="514"/>
                    <a:pt x="1238" y="257"/>
                  </a:cubicBezTo>
                  <a:cubicBezTo>
                    <a:pt x="2499" y="0"/>
                    <a:pt x="7215" y="2382"/>
                    <a:pt x="9130" y="5277"/>
                  </a:cubicBezTo>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219;p49">
              <a:extLst>
                <a:ext uri="{FF2B5EF4-FFF2-40B4-BE49-F238E27FC236}">
                  <a16:creationId xmlns:a16="http://schemas.microsoft.com/office/drawing/2014/main" id="{9BE3174E-8710-4AAF-B0C2-51F0C9ADC59D}"/>
                </a:ext>
              </a:extLst>
            </p:cNvPr>
            <p:cNvSpPr/>
            <p:nvPr/>
          </p:nvSpPr>
          <p:spPr>
            <a:xfrm>
              <a:off x="4086375" y="2109425"/>
              <a:ext cx="335750" cy="407050"/>
            </a:xfrm>
            <a:custGeom>
              <a:avLst/>
              <a:gdLst/>
              <a:ahLst/>
              <a:cxnLst/>
              <a:rect l="l" t="t" r="r" b="b"/>
              <a:pathLst>
                <a:path w="13430" h="16282" extrusionOk="0">
                  <a:moveTo>
                    <a:pt x="526" y="1"/>
                  </a:moveTo>
                  <a:cubicBezTo>
                    <a:pt x="514" y="1"/>
                    <a:pt x="503" y="1"/>
                    <a:pt x="491" y="2"/>
                  </a:cubicBezTo>
                  <a:cubicBezTo>
                    <a:pt x="210" y="2"/>
                    <a:pt x="0" y="236"/>
                    <a:pt x="0" y="516"/>
                  </a:cubicBezTo>
                  <a:cubicBezTo>
                    <a:pt x="24" y="1030"/>
                    <a:pt x="654" y="13124"/>
                    <a:pt x="5347" y="15342"/>
                  </a:cubicBezTo>
                  <a:cubicBezTo>
                    <a:pt x="6772" y="16011"/>
                    <a:pt x="7917" y="16281"/>
                    <a:pt x="8894" y="16281"/>
                  </a:cubicBezTo>
                  <a:cubicBezTo>
                    <a:pt x="8974" y="16281"/>
                    <a:pt x="9052" y="16280"/>
                    <a:pt x="9129" y="16276"/>
                  </a:cubicBezTo>
                  <a:lnTo>
                    <a:pt x="9129" y="16253"/>
                  </a:lnTo>
                  <a:cubicBezTo>
                    <a:pt x="10857" y="16159"/>
                    <a:pt x="12001" y="15155"/>
                    <a:pt x="13075" y="13988"/>
                  </a:cubicBezTo>
                  <a:cubicBezTo>
                    <a:pt x="13430" y="13633"/>
                    <a:pt x="13084" y="13144"/>
                    <a:pt x="12703" y="13144"/>
                  </a:cubicBezTo>
                  <a:cubicBezTo>
                    <a:pt x="12582" y="13144"/>
                    <a:pt x="12458" y="13193"/>
                    <a:pt x="12352" y="13311"/>
                  </a:cubicBezTo>
                  <a:cubicBezTo>
                    <a:pt x="11329" y="14410"/>
                    <a:pt x="10346" y="15270"/>
                    <a:pt x="8802" y="15270"/>
                  </a:cubicBezTo>
                  <a:cubicBezTo>
                    <a:pt x="7985" y="15270"/>
                    <a:pt x="7011" y="15029"/>
                    <a:pt x="5791" y="14455"/>
                  </a:cubicBezTo>
                  <a:cubicBezTo>
                    <a:pt x="1611" y="12470"/>
                    <a:pt x="1004" y="586"/>
                    <a:pt x="1004" y="469"/>
                  </a:cubicBezTo>
                  <a:cubicBezTo>
                    <a:pt x="982" y="224"/>
                    <a:pt x="769" y="1"/>
                    <a:pt x="526"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220;p49">
              <a:extLst>
                <a:ext uri="{FF2B5EF4-FFF2-40B4-BE49-F238E27FC236}">
                  <a16:creationId xmlns:a16="http://schemas.microsoft.com/office/drawing/2014/main" id="{091B6115-A2C5-4E97-9AA8-0E824CC537DD}"/>
                </a:ext>
              </a:extLst>
            </p:cNvPr>
            <p:cNvSpPr/>
            <p:nvPr/>
          </p:nvSpPr>
          <p:spPr>
            <a:xfrm>
              <a:off x="4381150" y="2416600"/>
              <a:ext cx="53725" cy="54850"/>
            </a:xfrm>
            <a:custGeom>
              <a:avLst/>
              <a:gdLst/>
              <a:ahLst/>
              <a:cxnLst/>
              <a:rect l="l" t="t" r="r" b="b"/>
              <a:pathLst>
                <a:path w="2149" h="2194" extrusionOk="0">
                  <a:moveTo>
                    <a:pt x="1276" y="0"/>
                  </a:moveTo>
                  <a:cubicBezTo>
                    <a:pt x="1114" y="0"/>
                    <a:pt x="923" y="76"/>
                    <a:pt x="701" y="277"/>
                  </a:cubicBezTo>
                  <a:cubicBezTo>
                    <a:pt x="701" y="277"/>
                    <a:pt x="0" y="1141"/>
                    <a:pt x="94" y="1421"/>
                  </a:cubicBezTo>
                  <a:cubicBezTo>
                    <a:pt x="177" y="1650"/>
                    <a:pt x="483" y="2194"/>
                    <a:pt x="879" y="2194"/>
                  </a:cubicBezTo>
                  <a:cubicBezTo>
                    <a:pt x="927" y="2194"/>
                    <a:pt x="977" y="2186"/>
                    <a:pt x="1028" y="2168"/>
                  </a:cubicBezTo>
                  <a:cubicBezTo>
                    <a:pt x="1494" y="2004"/>
                    <a:pt x="2148" y="884"/>
                    <a:pt x="1985" y="603"/>
                  </a:cubicBezTo>
                  <a:cubicBezTo>
                    <a:pt x="1886" y="423"/>
                    <a:pt x="1661" y="0"/>
                    <a:pt x="1276"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221;p49">
              <a:extLst>
                <a:ext uri="{FF2B5EF4-FFF2-40B4-BE49-F238E27FC236}">
                  <a16:creationId xmlns:a16="http://schemas.microsoft.com/office/drawing/2014/main" id="{59BFCFC5-72C1-4475-97B9-56F45E5FCD00}"/>
                </a:ext>
              </a:extLst>
            </p:cNvPr>
            <p:cNvSpPr/>
            <p:nvPr/>
          </p:nvSpPr>
          <p:spPr>
            <a:xfrm>
              <a:off x="4093700" y="2093650"/>
              <a:ext cx="316075" cy="428700"/>
            </a:xfrm>
            <a:custGeom>
              <a:avLst/>
              <a:gdLst/>
              <a:ahLst/>
              <a:cxnLst/>
              <a:rect l="l" t="t" r="r" b="b"/>
              <a:pathLst>
                <a:path w="12643" h="17148" extrusionOk="0">
                  <a:moveTo>
                    <a:pt x="11358" y="1"/>
                  </a:moveTo>
                  <a:cubicBezTo>
                    <a:pt x="11343" y="1"/>
                    <a:pt x="11327" y="2"/>
                    <a:pt x="11311" y="3"/>
                  </a:cubicBezTo>
                  <a:cubicBezTo>
                    <a:pt x="11031" y="3"/>
                    <a:pt x="10821" y="260"/>
                    <a:pt x="10844" y="517"/>
                  </a:cubicBezTo>
                  <a:cubicBezTo>
                    <a:pt x="10844" y="633"/>
                    <a:pt x="11615" y="12518"/>
                    <a:pt x="7692" y="14946"/>
                  </a:cubicBezTo>
                  <a:cubicBezTo>
                    <a:pt x="6326" y="15802"/>
                    <a:pt x="5252" y="16143"/>
                    <a:pt x="4340" y="16143"/>
                  </a:cubicBezTo>
                  <a:cubicBezTo>
                    <a:pt x="3040" y="16143"/>
                    <a:pt x="2067" y="15450"/>
                    <a:pt x="1038" y="14572"/>
                  </a:cubicBezTo>
                  <a:cubicBezTo>
                    <a:pt x="937" y="14485"/>
                    <a:pt x="828" y="14448"/>
                    <a:pt x="725" y="14448"/>
                  </a:cubicBezTo>
                  <a:cubicBezTo>
                    <a:pt x="327" y="14448"/>
                    <a:pt x="0" y="14991"/>
                    <a:pt x="408" y="15343"/>
                  </a:cubicBezTo>
                  <a:cubicBezTo>
                    <a:pt x="1539" y="16319"/>
                    <a:pt x="2734" y="17147"/>
                    <a:pt x="4332" y="17147"/>
                  </a:cubicBezTo>
                  <a:cubicBezTo>
                    <a:pt x="4416" y="17147"/>
                    <a:pt x="4501" y="17145"/>
                    <a:pt x="4587" y="17140"/>
                  </a:cubicBezTo>
                  <a:cubicBezTo>
                    <a:pt x="5614" y="17070"/>
                    <a:pt x="6805" y="16697"/>
                    <a:pt x="8229" y="15786"/>
                  </a:cubicBezTo>
                  <a:cubicBezTo>
                    <a:pt x="12642" y="13031"/>
                    <a:pt x="11872" y="960"/>
                    <a:pt x="11848" y="447"/>
                  </a:cubicBezTo>
                  <a:cubicBezTo>
                    <a:pt x="11826" y="182"/>
                    <a:pt x="11617" y="1"/>
                    <a:pt x="11358"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222;p49">
              <a:extLst>
                <a:ext uri="{FF2B5EF4-FFF2-40B4-BE49-F238E27FC236}">
                  <a16:creationId xmlns:a16="http://schemas.microsoft.com/office/drawing/2014/main" id="{6CCAD47F-2C63-4A1F-BEB1-5A2EA4F46C52}"/>
                </a:ext>
              </a:extLst>
            </p:cNvPr>
            <p:cNvSpPr/>
            <p:nvPr/>
          </p:nvSpPr>
          <p:spPr>
            <a:xfrm>
              <a:off x="4079950" y="2434625"/>
              <a:ext cx="54300" cy="53450"/>
            </a:xfrm>
            <a:custGeom>
              <a:avLst/>
              <a:gdLst/>
              <a:ahLst/>
              <a:cxnLst/>
              <a:rect l="l" t="t" r="r" b="b"/>
              <a:pathLst>
                <a:path w="2172" h="2138" extrusionOk="0">
                  <a:moveTo>
                    <a:pt x="834" y="0"/>
                  </a:moveTo>
                  <a:cubicBezTo>
                    <a:pt x="404" y="0"/>
                    <a:pt x="227" y="492"/>
                    <a:pt x="141" y="700"/>
                  </a:cubicBezTo>
                  <a:cubicBezTo>
                    <a:pt x="1" y="980"/>
                    <a:pt x="794" y="2007"/>
                    <a:pt x="1261" y="2124"/>
                  </a:cubicBezTo>
                  <a:cubicBezTo>
                    <a:pt x="1300" y="2133"/>
                    <a:pt x="1337" y="2137"/>
                    <a:pt x="1372" y="2137"/>
                  </a:cubicBezTo>
                  <a:cubicBezTo>
                    <a:pt x="1794" y="2137"/>
                    <a:pt x="2037" y="1542"/>
                    <a:pt x="2102" y="1283"/>
                  </a:cubicBezTo>
                  <a:cubicBezTo>
                    <a:pt x="2172" y="1003"/>
                    <a:pt x="1378" y="209"/>
                    <a:pt x="1378" y="209"/>
                  </a:cubicBezTo>
                  <a:cubicBezTo>
                    <a:pt x="1162" y="59"/>
                    <a:pt x="983" y="0"/>
                    <a:pt x="834"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223;p49">
              <a:extLst>
                <a:ext uri="{FF2B5EF4-FFF2-40B4-BE49-F238E27FC236}">
                  <a16:creationId xmlns:a16="http://schemas.microsoft.com/office/drawing/2014/main" id="{D07BA3F3-C36B-4F21-B8FD-2E16B35FE211}"/>
                </a:ext>
              </a:extLst>
            </p:cNvPr>
            <p:cNvSpPr/>
            <p:nvPr/>
          </p:nvSpPr>
          <p:spPr>
            <a:xfrm>
              <a:off x="4002325" y="1069900"/>
              <a:ext cx="256850" cy="772850"/>
            </a:xfrm>
            <a:custGeom>
              <a:avLst/>
              <a:gdLst/>
              <a:ahLst/>
              <a:cxnLst/>
              <a:rect l="l" t="t" r="r" b="b"/>
              <a:pathLst>
                <a:path w="10274" h="30914" extrusionOk="0">
                  <a:moveTo>
                    <a:pt x="0" y="0"/>
                  </a:moveTo>
                  <a:cubicBezTo>
                    <a:pt x="0" y="0"/>
                    <a:pt x="3456" y="280"/>
                    <a:pt x="6001" y="4226"/>
                  </a:cubicBezTo>
                  <a:cubicBezTo>
                    <a:pt x="8546" y="8172"/>
                    <a:pt x="10273" y="27761"/>
                    <a:pt x="9923" y="30913"/>
                  </a:cubicBezTo>
                  <a:lnTo>
                    <a:pt x="8756" y="30446"/>
                  </a:lnTo>
                  <a:cubicBezTo>
                    <a:pt x="8756" y="30446"/>
                    <a:pt x="7682" y="7448"/>
                    <a:pt x="4460" y="4039"/>
                  </a:cubicBezTo>
                  <a:cubicBezTo>
                    <a:pt x="1495" y="911"/>
                    <a:pt x="304" y="1168"/>
                    <a:pt x="304" y="1168"/>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224;p49">
              <a:extLst>
                <a:ext uri="{FF2B5EF4-FFF2-40B4-BE49-F238E27FC236}">
                  <a16:creationId xmlns:a16="http://schemas.microsoft.com/office/drawing/2014/main" id="{80AA79C5-6B5D-4AC9-A97C-409E3A769160}"/>
                </a:ext>
              </a:extLst>
            </p:cNvPr>
            <p:cNvSpPr/>
            <p:nvPr/>
          </p:nvSpPr>
          <p:spPr>
            <a:xfrm>
              <a:off x="4075275" y="1811125"/>
              <a:ext cx="322225" cy="331650"/>
            </a:xfrm>
            <a:custGeom>
              <a:avLst/>
              <a:gdLst/>
              <a:ahLst/>
              <a:cxnLst/>
              <a:rect l="l" t="t" r="r" b="b"/>
              <a:pathLst>
                <a:path w="12889" h="13266" extrusionOk="0">
                  <a:moveTo>
                    <a:pt x="6145" y="0"/>
                  </a:moveTo>
                  <a:cubicBezTo>
                    <a:pt x="5033" y="0"/>
                    <a:pt x="3956" y="463"/>
                    <a:pt x="3176" y="1288"/>
                  </a:cubicBezTo>
                  <a:cubicBezTo>
                    <a:pt x="1" y="4486"/>
                    <a:pt x="281" y="12845"/>
                    <a:pt x="281" y="13195"/>
                  </a:cubicBezTo>
                  <a:lnTo>
                    <a:pt x="1612" y="13148"/>
                  </a:lnTo>
                  <a:cubicBezTo>
                    <a:pt x="1612" y="13078"/>
                    <a:pt x="1332" y="5023"/>
                    <a:pt x="4110" y="2221"/>
                  </a:cubicBezTo>
                  <a:cubicBezTo>
                    <a:pt x="4650" y="1636"/>
                    <a:pt x="5408" y="1333"/>
                    <a:pt x="6194" y="1333"/>
                  </a:cubicBezTo>
                  <a:cubicBezTo>
                    <a:pt x="6223" y="1333"/>
                    <a:pt x="6252" y="1333"/>
                    <a:pt x="6281" y="1334"/>
                  </a:cubicBezTo>
                  <a:cubicBezTo>
                    <a:pt x="10367" y="1451"/>
                    <a:pt x="10951" y="5187"/>
                    <a:pt x="11371" y="10860"/>
                  </a:cubicBezTo>
                  <a:cubicBezTo>
                    <a:pt x="11441" y="11654"/>
                    <a:pt x="11488" y="12471"/>
                    <a:pt x="11581" y="13265"/>
                  </a:cubicBezTo>
                  <a:lnTo>
                    <a:pt x="12889" y="13125"/>
                  </a:lnTo>
                  <a:cubicBezTo>
                    <a:pt x="12819" y="12355"/>
                    <a:pt x="12749" y="11537"/>
                    <a:pt x="12702" y="10767"/>
                  </a:cubicBezTo>
                  <a:cubicBezTo>
                    <a:pt x="12329" y="5794"/>
                    <a:pt x="11908" y="167"/>
                    <a:pt x="6305" y="3"/>
                  </a:cubicBezTo>
                  <a:cubicBezTo>
                    <a:pt x="6251" y="1"/>
                    <a:pt x="6198" y="0"/>
                    <a:pt x="6145"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225;p49">
              <a:extLst>
                <a:ext uri="{FF2B5EF4-FFF2-40B4-BE49-F238E27FC236}">
                  <a16:creationId xmlns:a16="http://schemas.microsoft.com/office/drawing/2014/main" id="{32A03296-BE97-4CAB-9183-1C6D3945BD20}"/>
                </a:ext>
              </a:extLst>
            </p:cNvPr>
            <p:cNvSpPr/>
            <p:nvPr/>
          </p:nvSpPr>
          <p:spPr>
            <a:xfrm>
              <a:off x="3485750" y="1113675"/>
              <a:ext cx="239325" cy="577875"/>
            </a:xfrm>
            <a:custGeom>
              <a:avLst/>
              <a:gdLst/>
              <a:ahLst/>
              <a:cxnLst/>
              <a:rect l="l" t="t" r="r" b="b"/>
              <a:pathLst>
                <a:path w="9573" h="23115" extrusionOk="0">
                  <a:moveTo>
                    <a:pt x="9573" y="0"/>
                  </a:moveTo>
                  <a:lnTo>
                    <a:pt x="9573" y="0"/>
                  </a:lnTo>
                  <a:cubicBezTo>
                    <a:pt x="6608" y="1308"/>
                    <a:pt x="4133" y="3526"/>
                    <a:pt x="2475" y="6328"/>
                  </a:cubicBezTo>
                  <a:cubicBezTo>
                    <a:pt x="0" y="10484"/>
                    <a:pt x="911" y="23115"/>
                    <a:pt x="911" y="23115"/>
                  </a:cubicBezTo>
                  <a:lnTo>
                    <a:pt x="2078" y="22998"/>
                  </a:lnTo>
                  <a:cubicBezTo>
                    <a:pt x="2078" y="22998"/>
                    <a:pt x="1448" y="12165"/>
                    <a:pt x="3129" y="7705"/>
                  </a:cubicBezTo>
                  <a:cubicBezTo>
                    <a:pt x="4810" y="3246"/>
                    <a:pt x="9293" y="1168"/>
                    <a:pt x="9293" y="1168"/>
                  </a:cubicBezTo>
                  <a:lnTo>
                    <a:pt x="9573" y="0"/>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226;p49">
              <a:extLst>
                <a:ext uri="{FF2B5EF4-FFF2-40B4-BE49-F238E27FC236}">
                  <a16:creationId xmlns:a16="http://schemas.microsoft.com/office/drawing/2014/main" id="{86821FE8-BAB2-478C-AD8D-00DB08C47E58}"/>
                </a:ext>
              </a:extLst>
            </p:cNvPr>
            <p:cNvSpPr/>
            <p:nvPr/>
          </p:nvSpPr>
          <p:spPr>
            <a:xfrm>
              <a:off x="3417450" y="1676950"/>
              <a:ext cx="215400" cy="216000"/>
            </a:xfrm>
            <a:custGeom>
              <a:avLst/>
              <a:gdLst/>
              <a:ahLst/>
              <a:cxnLst/>
              <a:rect l="l" t="t" r="r" b="b"/>
              <a:pathLst>
                <a:path w="8616" h="8640" extrusionOk="0">
                  <a:moveTo>
                    <a:pt x="8616" y="3713"/>
                  </a:moveTo>
                  <a:cubicBezTo>
                    <a:pt x="8592" y="7005"/>
                    <a:pt x="4623" y="8639"/>
                    <a:pt x="2312" y="6304"/>
                  </a:cubicBezTo>
                  <a:cubicBezTo>
                    <a:pt x="0" y="3969"/>
                    <a:pt x="1658" y="0"/>
                    <a:pt x="4927" y="24"/>
                  </a:cubicBezTo>
                  <a:cubicBezTo>
                    <a:pt x="6958" y="24"/>
                    <a:pt x="8616" y="1681"/>
                    <a:pt x="8616" y="3713"/>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227;p49">
              <a:extLst>
                <a:ext uri="{FF2B5EF4-FFF2-40B4-BE49-F238E27FC236}">
                  <a16:creationId xmlns:a16="http://schemas.microsoft.com/office/drawing/2014/main" id="{BD0947A9-F146-4BC8-835F-DEB8E93AC076}"/>
                </a:ext>
              </a:extLst>
            </p:cNvPr>
            <p:cNvSpPr/>
            <p:nvPr/>
          </p:nvSpPr>
          <p:spPr>
            <a:xfrm>
              <a:off x="3498575" y="1738225"/>
              <a:ext cx="73000" cy="73000"/>
            </a:xfrm>
            <a:custGeom>
              <a:avLst/>
              <a:gdLst/>
              <a:ahLst/>
              <a:cxnLst/>
              <a:rect l="l" t="t" r="r" b="b"/>
              <a:pathLst>
                <a:path w="2920" h="2920" extrusionOk="0">
                  <a:moveTo>
                    <a:pt x="2919" y="1262"/>
                  </a:moveTo>
                  <a:cubicBezTo>
                    <a:pt x="2919" y="2359"/>
                    <a:pt x="1565" y="2919"/>
                    <a:pt x="795" y="2126"/>
                  </a:cubicBezTo>
                  <a:cubicBezTo>
                    <a:pt x="1" y="1332"/>
                    <a:pt x="561" y="1"/>
                    <a:pt x="1682" y="1"/>
                  </a:cubicBezTo>
                  <a:cubicBezTo>
                    <a:pt x="2359" y="1"/>
                    <a:pt x="2919" y="561"/>
                    <a:pt x="2919" y="1262"/>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228;p49">
              <a:extLst>
                <a:ext uri="{FF2B5EF4-FFF2-40B4-BE49-F238E27FC236}">
                  <a16:creationId xmlns:a16="http://schemas.microsoft.com/office/drawing/2014/main" id="{ADB4D459-12E8-47E2-9CB4-A65FEECE78D6}"/>
                </a:ext>
              </a:extLst>
            </p:cNvPr>
            <p:cNvSpPr/>
            <p:nvPr/>
          </p:nvSpPr>
          <p:spPr>
            <a:xfrm>
              <a:off x="3722725" y="680550"/>
              <a:ext cx="47875" cy="47900"/>
            </a:xfrm>
            <a:custGeom>
              <a:avLst/>
              <a:gdLst/>
              <a:ahLst/>
              <a:cxnLst/>
              <a:rect l="l" t="t" r="r" b="b"/>
              <a:pathLst>
                <a:path w="1915" h="1916" extrusionOk="0">
                  <a:moveTo>
                    <a:pt x="934" y="1"/>
                  </a:moveTo>
                  <a:cubicBezTo>
                    <a:pt x="561" y="1"/>
                    <a:pt x="211" y="258"/>
                    <a:pt x="71" y="631"/>
                  </a:cubicBezTo>
                  <a:cubicBezTo>
                    <a:pt x="24" y="725"/>
                    <a:pt x="0" y="865"/>
                    <a:pt x="0" y="982"/>
                  </a:cubicBezTo>
                  <a:lnTo>
                    <a:pt x="47" y="1215"/>
                  </a:lnTo>
                  <a:cubicBezTo>
                    <a:pt x="94" y="1378"/>
                    <a:pt x="187" y="1542"/>
                    <a:pt x="304" y="1659"/>
                  </a:cubicBezTo>
                  <a:cubicBezTo>
                    <a:pt x="374" y="1705"/>
                    <a:pt x="444" y="1752"/>
                    <a:pt x="514" y="1799"/>
                  </a:cubicBezTo>
                  <a:cubicBezTo>
                    <a:pt x="654" y="1869"/>
                    <a:pt x="818" y="1915"/>
                    <a:pt x="981" y="1915"/>
                  </a:cubicBezTo>
                  <a:cubicBezTo>
                    <a:pt x="1098" y="1915"/>
                    <a:pt x="1238" y="1892"/>
                    <a:pt x="1331" y="1822"/>
                  </a:cubicBezTo>
                  <a:cubicBezTo>
                    <a:pt x="1682" y="1682"/>
                    <a:pt x="1915" y="1332"/>
                    <a:pt x="1915" y="935"/>
                  </a:cubicBezTo>
                  <a:lnTo>
                    <a:pt x="1892" y="701"/>
                  </a:lnTo>
                  <a:cubicBezTo>
                    <a:pt x="1845" y="538"/>
                    <a:pt x="1752" y="374"/>
                    <a:pt x="1635" y="258"/>
                  </a:cubicBezTo>
                  <a:lnTo>
                    <a:pt x="1425" y="118"/>
                  </a:lnTo>
                  <a:cubicBezTo>
                    <a:pt x="1261" y="48"/>
                    <a:pt x="1098" y="1"/>
                    <a:pt x="934"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229;p49">
              <a:extLst>
                <a:ext uri="{FF2B5EF4-FFF2-40B4-BE49-F238E27FC236}">
                  <a16:creationId xmlns:a16="http://schemas.microsoft.com/office/drawing/2014/main" id="{F1673E71-65B1-4F2C-B938-7966A67F6693}"/>
                </a:ext>
              </a:extLst>
            </p:cNvPr>
            <p:cNvSpPr/>
            <p:nvPr/>
          </p:nvSpPr>
          <p:spPr>
            <a:xfrm>
              <a:off x="3879750" y="680550"/>
              <a:ext cx="47875" cy="47900"/>
            </a:xfrm>
            <a:custGeom>
              <a:avLst/>
              <a:gdLst/>
              <a:ahLst/>
              <a:cxnLst/>
              <a:rect l="l" t="t" r="r" b="b"/>
              <a:pathLst>
                <a:path w="1915" h="1916" extrusionOk="0">
                  <a:moveTo>
                    <a:pt x="957" y="1"/>
                  </a:moveTo>
                  <a:cubicBezTo>
                    <a:pt x="560" y="1"/>
                    <a:pt x="210" y="258"/>
                    <a:pt x="94" y="631"/>
                  </a:cubicBezTo>
                  <a:cubicBezTo>
                    <a:pt x="23" y="725"/>
                    <a:pt x="0" y="865"/>
                    <a:pt x="23" y="982"/>
                  </a:cubicBezTo>
                  <a:lnTo>
                    <a:pt x="47" y="1215"/>
                  </a:lnTo>
                  <a:cubicBezTo>
                    <a:pt x="94" y="1378"/>
                    <a:pt x="187" y="1542"/>
                    <a:pt x="304" y="1659"/>
                  </a:cubicBezTo>
                  <a:cubicBezTo>
                    <a:pt x="374" y="1705"/>
                    <a:pt x="444" y="1752"/>
                    <a:pt x="514" y="1799"/>
                  </a:cubicBezTo>
                  <a:cubicBezTo>
                    <a:pt x="654" y="1869"/>
                    <a:pt x="817" y="1915"/>
                    <a:pt x="981" y="1915"/>
                  </a:cubicBezTo>
                  <a:cubicBezTo>
                    <a:pt x="1121" y="1915"/>
                    <a:pt x="1238" y="1892"/>
                    <a:pt x="1354" y="1822"/>
                  </a:cubicBezTo>
                  <a:cubicBezTo>
                    <a:pt x="1471" y="1799"/>
                    <a:pt x="1564" y="1705"/>
                    <a:pt x="1658" y="1612"/>
                  </a:cubicBezTo>
                  <a:cubicBezTo>
                    <a:pt x="1821" y="1425"/>
                    <a:pt x="1915" y="1192"/>
                    <a:pt x="1915" y="935"/>
                  </a:cubicBezTo>
                  <a:cubicBezTo>
                    <a:pt x="1915" y="865"/>
                    <a:pt x="1891" y="771"/>
                    <a:pt x="1891" y="701"/>
                  </a:cubicBezTo>
                  <a:cubicBezTo>
                    <a:pt x="1845" y="538"/>
                    <a:pt x="1751" y="374"/>
                    <a:pt x="1634" y="258"/>
                  </a:cubicBezTo>
                  <a:cubicBezTo>
                    <a:pt x="1564" y="211"/>
                    <a:pt x="1494" y="164"/>
                    <a:pt x="1424" y="118"/>
                  </a:cubicBezTo>
                  <a:cubicBezTo>
                    <a:pt x="1284" y="48"/>
                    <a:pt x="1121" y="1"/>
                    <a:pt x="957"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230;p49">
              <a:extLst>
                <a:ext uri="{FF2B5EF4-FFF2-40B4-BE49-F238E27FC236}">
                  <a16:creationId xmlns:a16="http://schemas.microsoft.com/office/drawing/2014/main" id="{A5C604C3-4659-48EC-AF5C-1EAC9B966FBA}"/>
                </a:ext>
              </a:extLst>
            </p:cNvPr>
            <p:cNvSpPr/>
            <p:nvPr/>
          </p:nvSpPr>
          <p:spPr>
            <a:xfrm>
              <a:off x="3703450" y="608750"/>
              <a:ext cx="80000" cy="38575"/>
            </a:xfrm>
            <a:custGeom>
              <a:avLst/>
              <a:gdLst/>
              <a:ahLst/>
              <a:cxnLst/>
              <a:rect l="l" t="t" r="r" b="b"/>
              <a:pathLst>
                <a:path w="3200" h="1543" extrusionOk="0">
                  <a:moveTo>
                    <a:pt x="1618" y="1"/>
                  </a:moveTo>
                  <a:cubicBezTo>
                    <a:pt x="1608" y="1"/>
                    <a:pt x="1598" y="1"/>
                    <a:pt x="1589" y="1"/>
                  </a:cubicBezTo>
                  <a:cubicBezTo>
                    <a:pt x="491" y="24"/>
                    <a:pt x="1" y="1542"/>
                    <a:pt x="1" y="1542"/>
                  </a:cubicBezTo>
                  <a:cubicBezTo>
                    <a:pt x="491" y="1262"/>
                    <a:pt x="1028" y="1052"/>
                    <a:pt x="1589" y="888"/>
                  </a:cubicBezTo>
                  <a:cubicBezTo>
                    <a:pt x="1723" y="877"/>
                    <a:pt x="1859" y="871"/>
                    <a:pt x="1995" y="871"/>
                  </a:cubicBezTo>
                  <a:cubicBezTo>
                    <a:pt x="2403" y="871"/>
                    <a:pt x="2814" y="923"/>
                    <a:pt x="3200" y="1028"/>
                  </a:cubicBezTo>
                  <a:cubicBezTo>
                    <a:pt x="3200" y="1028"/>
                    <a:pt x="2492" y="1"/>
                    <a:pt x="1618"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1231;p49">
              <a:extLst>
                <a:ext uri="{FF2B5EF4-FFF2-40B4-BE49-F238E27FC236}">
                  <a16:creationId xmlns:a16="http://schemas.microsoft.com/office/drawing/2014/main" id="{55D6E398-B442-4F2C-8F99-C0EDEA06A3B7}"/>
                </a:ext>
              </a:extLst>
            </p:cNvPr>
            <p:cNvSpPr/>
            <p:nvPr/>
          </p:nvSpPr>
          <p:spPr>
            <a:xfrm>
              <a:off x="3865150" y="608750"/>
              <a:ext cx="80575" cy="38575"/>
            </a:xfrm>
            <a:custGeom>
              <a:avLst/>
              <a:gdLst/>
              <a:ahLst/>
              <a:cxnLst/>
              <a:rect l="l" t="t" r="r" b="b"/>
              <a:pathLst>
                <a:path w="3223" h="1543" extrusionOk="0">
                  <a:moveTo>
                    <a:pt x="1582" y="1"/>
                  </a:moveTo>
                  <a:cubicBezTo>
                    <a:pt x="708" y="1"/>
                    <a:pt x="0" y="1028"/>
                    <a:pt x="0" y="1028"/>
                  </a:cubicBezTo>
                  <a:cubicBezTo>
                    <a:pt x="381" y="913"/>
                    <a:pt x="762" y="867"/>
                    <a:pt x="1143" y="867"/>
                  </a:cubicBezTo>
                  <a:cubicBezTo>
                    <a:pt x="1299" y="867"/>
                    <a:pt x="1455" y="875"/>
                    <a:pt x="1611" y="888"/>
                  </a:cubicBezTo>
                  <a:cubicBezTo>
                    <a:pt x="2172" y="1052"/>
                    <a:pt x="2709" y="1262"/>
                    <a:pt x="3222" y="1542"/>
                  </a:cubicBezTo>
                  <a:cubicBezTo>
                    <a:pt x="3222" y="1542"/>
                    <a:pt x="2732" y="24"/>
                    <a:pt x="1611" y="1"/>
                  </a:cubicBezTo>
                  <a:cubicBezTo>
                    <a:pt x="1602" y="1"/>
                    <a:pt x="1592" y="1"/>
                    <a:pt x="1582"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1232;p49">
              <a:extLst>
                <a:ext uri="{FF2B5EF4-FFF2-40B4-BE49-F238E27FC236}">
                  <a16:creationId xmlns:a16="http://schemas.microsoft.com/office/drawing/2014/main" id="{6D4319B5-B4FA-47F3-8A05-CDA48EEB11C4}"/>
                </a:ext>
              </a:extLst>
            </p:cNvPr>
            <p:cNvSpPr/>
            <p:nvPr/>
          </p:nvSpPr>
          <p:spPr>
            <a:xfrm>
              <a:off x="3777000" y="842825"/>
              <a:ext cx="138950" cy="67750"/>
            </a:xfrm>
            <a:custGeom>
              <a:avLst/>
              <a:gdLst/>
              <a:ahLst/>
              <a:cxnLst/>
              <a:rect l="l" t="t" r="r" b="b"/>
              <a:pathLst>
                <a:path w="5558" h="2710" extrusionOk="0">
                  <a:moveTo>
                    <a:pt x="5558" y="1"/>
                  </a:moveTo>
                  <a:lnTo>
                    <a:pt x="5558" y="1"/>
                  </a:lnTo>
                  <a:cubicBezTo>
                    <a:pt x="5558" y="1"/>
                    <a:pt x="3970" y="981"/>
                    <a:pt x="2382" y="981"/>
                  </a:cubicBezTo>
                  <a:cubicBezTo>
                    <a:pt x="2305" y="986"/>
                    <a:pt x="2228" y="988"/>
                    <a:pt x="2151" y="988"/>
                  </a:cubicBezTo>
                  <a:cubicBezTo>
                    <a:pt x="1392" y="988"/>
                    <a:pt x="658" y="781"/>
                    <a:pt x="1" y="421"/>
                  </a:cubicBezTo>
                  <a:lnTo>
                    <a:pt x="1" y="421"/>
                  </a:lnTo>
                  <a:cubicBezTo>
                    <a:pt x="1" y="421"/>
                    <a:pt x="188" y="2709"/>
                    <a:pt x="2709" y="2709"/>
                  </a:cubicBezTo>
                  <a:cubicBezTo>
                    <a:pt x="2720" y="2709"/>
                    <a:pt x="2730" y="2709"/>
                    <a:pt x="2741" y="2709"/>
                  </a:cubicBezTo>
                  <a:cubicBezTo>
                    <a:pt x="5210" y="2709"/>
                    <a:pt x="5558" y="1"/>
                    <a:pt x="5558"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1233;p49">
              <a:extLst>
                <a:ext uri="{FF2B5EF4-FFF2-40B4-BE49-F238E27FC236}">
                  <a16:creationId xmlns:a16="http://schemas.microsoft.com/office/drawing/2014/main" id="{A15E0A74-572E-47D9-8CE6-DF79AE86033A}"/>
                </a:ext>
              </a:extLst>
            </p:cNvPr>
            <p:cNvSpPr/>
            <p:nvPr/>
          </p:nvSpPr>
          <p:spPr>
            <a:xfrm>
              <a:off x="3791025" y="639550"/>
              <a:ext cx="52550" cy="178525"/>
            </a:xfrm>
            <a:custGeom>
              <a:avLst/>
              <a:gdLst/>
              <a:ahLst/>
              <a:cxnLst/>
              <a:rect l="l" t="t" r="r" b="b"/>
              <a:pathLst>
                <a:path w="2102" h="7141" extrusionOk="0">
                  <a:moveTo>
                    <a:pt x="1188" y="0"/>
                  </a:moveTo>
                  <a:cubicBezTo>
                    <a:pt x="1122" y="0"/>
                    <a:pt x="1051" y="60"/>
                    <a:pt x="1051" y="147"/>
                  </a:cubicBezTo>
                  <a:cubicBezTo>
                    <a:pt x="1051" y="1011"/>
                    <a:pt x="1261" y="1874"/>
                    <a:pt x="1238" y="2762"/>
                  </a:cubicBezTo>
                  <a:cubicBezTo>
                    <a:pt x="1238" y="3532"/>
                    <a:pt x="1074" y="4256"/>
                    <a:pt x="771" y="4933"/>
                  </a:cubicBezTo>
                  <a:cubicBezTo>
                    <a:pt x="514" y="5423"/>
                    <a:pt x="0" y="5914"/>
                    <a:pt x="234" y="6497"/>
                  </a:cubicBezTo>
                  <a:cubicBezTo>
                    <a:pt x="447" y="6995"/>
                    <a:pt x="958" y="7141"/>
                    <a:pt x="1458" y="7141"/>
                  </a:cubicBezTo>
                  <a:cubicBezTo>
                    <a:pt x="1615" y="7141"/>
                    <a:pt x="1770" y="7127"/>
                    <a:pt x="1915" y="7104"/>
                  </a:cubicBezTo>
                  <a:cubicBezTo>
                    <a:pt x="2102" y="7058"/>
                    <a:pt x="2078" y="6824"/>
                    <a:pt x="1891" y="6801"/>
                  </a:cubicBezTo>
                  <a:cubicBezTo>
                    <a:pt x="1494" y="6778"/>
                    <a:pt x="1028" y="6824"/>
                    <a:pt x="724" y="6521"/>
                  </a:cubicBezTo>
                  <a:cubicBezTo>
                    <a:pt x="444" y="6217"/>
                    <a:pt x="607" y="5937"/>
                    <a:pt x="794" y="5657"/>
                  </a:cubicBezTo>
                  <a:cubicBezTo>
                    <a:pt x="1121" y="5143"/>
                    <a:pt x="1354" y="4606"/>
                    <a:pt x="1494" y="4022"/>
                  </a:cubicBezTo>
                  <a:cubicBezTo>
                    <a:pt x="1611" y="3415"/>
                    <a:pt x="1658" y="2808"/>
                    <a:pt x="1611" y="2201"/>
                  </a:cubicBezTo>
                  <a:cubicBezTo>
                    <a:pt x="1588" y="1477"/>
                    <a:pt x="1471" y="777"/>
                    <a:pt x="1284" y="77"/>
                  </a:cubicBezTo>
                  <a:cubicBezTo>
                    <a:pt x="1267" y="23"/>
                    <a:pt x="1228" y="0"/>
                    <a:pt x="1188"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234;p49">
              <a:extLst>
                <a:ext uri="{FF2B5EF4-FFF2-40B4-BE49-F238E27FC236}">
                  <a16:creationId xmlns:a16="http://schemas.microsoft.com/office/drawing/2014/main" id="{B773C915-86B4-4806-9EF8-6704B14E30D1}"/>
                </a:ext>
              </a:extLst>
            </p:cNvPr>
            <p:cNvSpPr/>
            <p:nvPr/>
          </p:nvSpPr>
          <p:spPr>
            <a:xfrm>
              <a:off x="3941025" y="3308975"/>
              <a:ext cx="455325" cy="220100"/>
            </a:xfrm>
            <a:custGeom>
              <a:avLst/>
              <a:gdLst/>
              <a:ahLst/>
              <a:cxnLst/>
              <a:rect l="l" t="t" r="r" b="b"/>
              <a:pathLst>
                <a:path w="18213" h="8804" extrusionOk="0">
                  <a:moveTo>
                    <a:pt x="17465" y="1"/>
                  </a:moveTo>
                  <a:cubicBezTo>
                    <a:pt x="13473" y="421"/>
                    <a:pt x="6818" y="818"/>
                    <a:pt x="1" y="1028"/>
                  </a:cubicBezTo>
                  <a:lnTo>
                    <a:pt x="701" y="8803"/>
                  </a:lnTo>
                  <a:lnTo>
                    <a:pt x="18212" y="8219"/>
                  </a:lnTo>
                  <a:lnTo>
                    <a:pt x="17465"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235;p49">
              <a:extLst>
                <a:ext uri="{FF2B5EF4-FFF2-40B4-BE49-F238E27FC236}">
                  <a16:creationId xmlns:a16="http://schemas.microsoft.com/office/drawing/2014/main" id="{AFC9B59B-6EBB-4E06-97A2-A057501C9174}"/>
                </a:ext>
              </a:extLst>
            </p:cNvPr>
            <p:cNvSpPr/>
            <p:nvPr/>
          </p:nvSpPr>
          <p:spPr>
            <a:xfrm>
              <a:off x="3439625" y="3331175"/>
              <a:ext cx="443050" cy="197900"/>
            </a:xfrm>
            <a:custGeom>
              <a:avLst/>
              <a:gdLst/>
              <a:ahLst/>
              <a:cxnLst/>
              <a:rect l="l" t="t" r="r" b="b"/>
              <a:pathLst>
                <a:path w="17722" h="7916" extrusionOk="0">
                  <a:moveTo>
                    <a:pt x="1" y="0"/>
                  </a:moveTo>
                  <a:lnTo>
                    <a:pt x="47" y="7331"/>
                  </a:lnTo>
                  <a:lnTo>
                    <a:pt x="17722" y="7915"/>
                  </a:lnTo>
                  <a:lnTo>
                    <a:pt x="17722" y="7915"/>
                  </a:lnTo>
                  <a:lnTo>
                    <a:pt x="17558" y="210"/>
                  </a:lnTo>
                  <a:cubicBezTo>
                    <a:pt x="15028" y="262"/>
                    <a:pt x="12519" y="291"/>
                    <a:pt x="10159" y="291"/>
                  </a:cubicBezTo>
                  <a:cubicBezTo>
                    <a:pt x="6138" y="291"/>
                    <a:pt x="2546" y="206"/>
                    <a:pt x="1"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1236;p49">
              <a:extLst>
                <a:ext uri="{FF2B5EF4-FFF2-40B4-BE49-F238E27FC236}">
                  <a16:creationId xmlns:a16="http://schemas.microsoft.com/office/drawing/2014/main" id="{81B5D4FA-9708-4BC9-9B07-A67920E2613E}"/>
                </a:ext>
              </a:extLst>
            </p:cNvPr>
            <p:cNvSpPr/>
            <p:nvPr/>
          </p:nvSpPr>
          <p:spPr>
            <a:xfrm>
              <a:off x="4082275" y="615750"/>
              <a:ext cx="99425" cy="191500"/>
            </a:xfrm>
            <a:custGeom>
              <a:avLst/>
              <a:gdLst/>
              <a:ahLst/>
              <a:cxnLst/>
              <a:rect l="l" t="t" r="r" b="b"/>
              <a:pathLst>
                <a:path w="3977" h="7660" extrusionOk="0">
                  <a:moveTo>
                    <a:pt x="1053" y="0"/>
                  </a:moveTo>
                  <a:cubicBezTo>
                    <a:pt x="618" y="0"/>
                    <a:pt x="304" y="71"/>
                    <a:pt x="304" y="71"/>
                  </a:cubicBezTo>
                  <a:cubicBezTo>
                    <a:pt x="304" y="71"/>
                    <a:pt x="887" y="5616"/>
                    <a:pt x="27" y="7653"/>
                  </a:cubicBezTo>
                  <a:lnTo>
                    <a:pt x="27" y="7653"/>
                  </a:lnTo>
                  <a:cubicBezTo>
                    <a:pt x="1975" y="7154"/>
                    <a:pt x="3411" y="5503"/>
                    <a:pt x="3643" y="3504"/>
                  </a:cubicBezTo>
                  <a:cubicBezTo>
                    <a:pt x="3976" y="440"/>
                    <a:pt x="2136" y="0"/>
                    <a:pt x="1053" y="0"/>
                  </a:cubicBezTo>
                  <a:close/>
                  <a:moveTo>
                    <a:pt x="27" y="7653"/>
                  </a:moveTo>
                  <a:cubicBezTo>
                    <a:pt x="18" y="7655"/>
                    <a:pt x="10" y="7657"/>
                    <a:pt x="1" y="7659"/>
                  </a:cubicBezTo>
                  <a:lnTo>
                    <a:pt x="24" y="7659"/>
                  </a:lnTo>
                  <a:cubicBezTo>
                    <a:pt x="25" y="7657"/>
                    <a:pt x="26" y="7655"/>
                    <a:pt x="27" y="7653"/>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1237;p49">
              <a:extLst>
                <a:ext uri="{FF2B5EF4-FFF2-40B4-BE49-F238E27FC236}">
                  <a16:creationId xmlns:a16="http://schemas.microsoft.com/office/drawing/2014/main" id="{2FDE7C43-2DE1-4AA9-BD7D-57E67941870A}"/>
                </a:ext>
              </a:extLst>
            </p:cNvPr>
            <p:cNvSpPr/>
            <p:nvPr/>
          </p:nvSpPr>
          <p:spPr>
            <a:xfrm>
              <a:off x="3517850" y="653950"/>
              <a:ext cx="105075" cy="160525"/>
            </a:xfrm>
            <a:custGeom>
              <a:avLst/>
              <a:gdLst/>
              <a:ahLst/>
              <a:cxnLst/>
              <a:rect l="l" t="t" r="r" b="b"/>
              <a:pathLst>
                <a:path w="4203" h="6421" extrusionOk="0">
                  <a:moveTo>
                    <a:pt x="2190" y="1"/>
                  </a:moveTo>
                  <a:cubicBezTo>
                    <a:pt x="1279" y="1"/>
                    <a:pt x="427" y="475"/>
                    <a:pt x="234" y="1462"/>
                  </a:cubicBezTo>
                  <a:cubicBezTo>
                    <a:pt x="0" y="2699"/>
                    <a:pt x="817" y="4287"/>
                    <a:pt x="1611" y="5174"/>
                  </a:cubicBezTo>
                  <a:cubicBezTo>
                    <a:pt x="2195" y="5805"/>
                    <a:pt x="3993" y="6272"/>
                    <a:pt x="4063" y="6342"/>
                  </a:cubicBezTo>
                  <a:cubicBezTo>
                    <a:pt x="4128" y="6406"/>
                    <a:pt x="4164" y="6421"/>
                    <a:pt x="4183" y="6421"/>
                  </a:cubicBezTo>
                  <a:cubicBezTo>
                    <a:pt x="4198" y="6421"/>
                    <a:pt x="4203" y="6412"/>
                    <a:pt x="4203" y="6412"/>
                  </a:cubicBezTo>
                  <a:cubicBezTo>
                    <a:pt x="2895" y="2232"/>
                    <a:pt x="2755" y="388"/>
                    <a:pt x="2755" y="61"/>
                  </a:cubicBezTo>
                  <a:cubicBezTo>
                    <a:pt x="2568" y="21"/>
                    <a:pt x="2378" y="1"/>
                    <a:pt x="2190"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238;p49">
              <a:extLst>
                <a:ext uri="{FF2B5EF4-FFF2-40B4-BE49-F238E27FC236}">
                  <a16:creationId xmlns:a16="http://schemas.microsoft.com/office/drawing/2014/main" id="{CFEB11D7-9401-40D8-8F75-6BB20091780C}"/>
                </a:ext>
              </a:extLst>
            </p:cNvPr>
            <p:cNvSpPr/>
            <p:nvPr/>
          </p:nvSpPr>
          <p:spPr>
            <a:xfrm>
              <a:off x="3546450" y="237925"/>
              <a:ext cx="579050" cy="464275"/>
            </a:xfrm>
            <a:custGeom>
              <a:avLst/>
              <a:gdLst/>
              <a:ahLst/>
              <a:cxnLst/>
              <a:rect l="l" t="t" r="r" b="b"/>
              <a:pathLst>
                <a:path w="23162" h="18571" extrusionOk="0">
                  <a:moveTo>
                    <a:pt x="9238" y="0"/>
                  </a:moveTo>
                  <a:cubicBezTo>
                    <a:pt x="8995" y="0"/>
                    <a:pt x="8748" y="62"/>
                    <a:pt x="8522" y="195"/>
                  </a:cubicBezTo>
                  <a:cubicBezTo>
                    <a:pt x="7635" y="615"/>
                    <a:pt x="7075" y="1526"/>
                    <a:pt x="7051" y="2530"/>
                  </a:cubicBezTo>
                  <a:cubicBezTo>
                    <a:pt x="6888" y="2156"/>
                    <a:pt x="6748" y="1806"/>
                    <a:pt x="6584" y="1526"/>
                  </a:cubicBezTo>
                  <a:cubicBezTo>
                    <a:pt x="6350" y="1125"/>
                    <a:pt x="5845" y="872"/>
                    <a:pt x="5361" y="872"/>
                  </a:cubicBezTo>
                  <a:cubicBezTo>
                    <a:pt x="5027" y="872"/>
                    <a:pt x="4702" y="992"/>
                    <a:pt x="4483" y="1269"/>
                  </a:cubicBezTo>
                  <a:cubicBezTo>
                    <a:pt x="3993" y="1829"/>
                    <a:pt x="3666" y="2506"/>
                    <a:pt x="3549" y="3230"/>
                  </a:cubicBezTo>
                  <a:cubicBezTo>
                    <a:pt x="3456" y="3137"/>
                    <a:pt x="3386" y="3043"/>
                    <a:pt x="3292" y="2950"/>
                  </a:cubicBezTo>
                  <a:cubicBezTo>
                    <a:pt x="3077" y="2711"/>
                    <a:pt x="2734" y="2582"/>
                    <a:pt x="2393" y="2582"/>
                  </a:cubicBezTo>
                  <a:cubicBezTo>
                    <a:pt x="2068" y="2582"/>
                    <a:pt x="1746" y="2699"/>
                    <a:pt x="1541" y="2950"/>
                  </a:cubicBezTo>
                  <a:cubicBezTo>
                    <a:pt x="0" y="4841"/>
                    <a:pt x="70" y="8273"/>
                    <a:pt x="1425" y="10305"/>
                  </a:cubicBezTo>
                  <a:cubicBezTo>
                    <a:pt x="1518" y="10445"/>
                    <a:pt x="1658" y="10561"/>
                    <a:pt x="1821" y="10631"/>
                  </a:cubicBezTo>
                  <a:cubicBezTo>
                    <a:pt x="1051" y="12616"/>
                    <a:pt x="607" y="14787"/>
                    <a:pt x="1214" y="16865"/>
                  </a:cubicBezTo>
                  <a:cubicBezTo>
                    <a:pt x="1332" y="17244"/>
                    <a:pt x="1675" y="17447"/>
                    <a:pt x="2020" y="17447"/>
                  </a:cubicBezTo>
                  <a:cubicBezTo>
                    <a:pt x="2293" y="17447"/>
                    <a:pt x="2567" y="17320"/>
                    <a:pt x="2732" y="17052"/>
                  </a:cubicBezTo>
                  <a:cubicBezTo>
                    <a:pt x="3596" y="15861"/>
                    <a:pt x="4250" y="14531"/>
                    <a:pt x="4693" y="13106"/>
                  </a:cubicBezTo>
                  <a:cubicBezTo>
                    <a:pt x="5137" y="11542"/>
                    <a:pt x="5324" y="10258"/>
                    <a:pt x="6047" y="8857"/>
                  </a:cubicBezTo>
                  <a:cubicBezTo>
                    <a:pt x="7308" y="9651"/>
                    <a:pt x="8873" y="10048"/>
                    <a:pt x="10437" y="10235"/>
                  </a:cubicBezTo>
                  <a:cubicBezTo>
                    <a:pt x="11277" y="10328"/>
                    <a:pt x="12095" y="10375"/>
                    <a:pt x="12935" y="10398"/>
                  </a:cubicBezTo>
                  <a:cubicBezTo>
                    <a:pt x="14219" y="10421"/>
                    <a:pt x="13659" y="10421"/>
                    <a:pt x="14570" y="11238"/>
                  </a:cubicBezTo>
                  <a:cubicBezTo>
                    <a:pt x="16157" y="12663"/>
                    <a:pt x="18095" y="13200"/>
                    <a:pt x="18235" y="15698"/>
                  </a:cubicBezTo>
                  <a:cubicBezTo>
                    <a:pt x="18305" y="16677"/>
                    <a:pt x="19552" y="18571"/>
                    <a:pt x="20469" y="18571"/>
                  </a:cubicBezTo>
                  <a:cubicBezTo>
                    <a:pt x="20777" y="18571"/>
                    <a:pt x="21048" y="18357"/>
                    <a:pt x="21224" y="17823"/>
                  </a:cubicBezTo>
                  <a:cubicBezTo>
                    <a:pt x="22648" y="13433"/>
                    <a:pt x="23162" y="10491"/>
                    <a:pt x="21878" y="8297"/>
                  </a:cubicBezTo>
                  <a:cubicBezTo>
                    <a:pt x="20944" y="6709"/>
                    <a:pt x="19636" y="4771"/>
                    <a:pt x="17838" y="4094"/>
                  </a:cubicBezTo>
                  <a:cubicBezTo>
                    <a:pt x="17395" y="3253"/>
                    <a:pt x="16601" y="2670"/>
                    <a:pt x="15667" y="2506"/>
                  </a:cubicBezTo>
                  <a:cubicBezTo>
                    <a:pt x="14653" y="2330"/>
                    <a:pt x="13847" y="1092"/>
                    <a:pt x="12758" y="1092"/>
                  </a:cubicBezTo>
                  <a:cubicBezTo>
                    <a:pt x="12693" y="1092"/>
                    <a:pt x="12628" y="1096"/>
                    <a:pt x="12562" y="1105"/>
                  </a:cubicBezTo>
                  <a:cubicBezTo>
                    <a:pt x="11978" y="1152"/>
                    <a:pt x="11418" y="1386"/>
                    <a:pt x="10997" y="1806"/>
                  </a:cubicBezTo>
                  <a:cubicBezTo>
                    <a:pt x="10834" y="1432"/>
                    <a:pt x="10647" y="1059"/>
                    <a:pt x="10460" y="685"/>
                  </a:cubicBezTo>
                  <a:cubicBezTo>
                    <a:pt x="10196" y="249"/>
                    <a:pt x="9724" y="0"/>
                    <a:pt x="9238" y="0"/>
                  </a:cubicBezTo>
                  <a:close/>
                </a:path>
              </a:pathLst>
            </a:custGeom>
            <a:solidFill>
              <a:srgbClr val="F3E0A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55" name="Google Shape;1189;p49">
            <a:extLst>
              <a:ext uri="{FF2B5EF4-FFF2-40B4-BE49-F238E27FC236}">
                <a16:creationId xmlns:a16="http://schemas.microsoft.com/office/drawing/2014/main" id="{3F5CE2B5-6E87-4D5A-B433-FA5102F708E4}"/>
              </a:ext>
            </a:extLst>
          </p:cNvPr>
          <p:cNvSpPr txBox="1">
            <a:spLocks/>
          </p:cNvSpPr>
          <p:nvPr/>
        </p:nvSpPr>
        <p:spPr>
          <a:xfrm>
            <a:off x="9366893" y="6877529"/>
            <a:ext cx="7599200" cy="17112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800" dirty="0"/>
              <a:t>“Lorem Ipsum is simply dummy text ’’</a:t>
            </a:r>
          </a:p>
        </p:txBody>
      </p:sp>
      <p:sp>
        <p:nvSpPr>
          <p:cNvPr id="56" name="Google Shape;1189;p49">
            <a:extLst>
              <a:ext uri="{FF2B5EF4-FFF2-40B4-BE49-F238E27FC236}">
                <a16:creationId xmlns:a16="http://schemas.microsoft.com/office/drawing/2014/main" id="{1F8F976A-FE08-449E-9D15-3D74E124292B}"/>
              </a:ext>
            </a:extLst>
          </p:cNvPr>
          <p:cNvSpPr txBox="1">
            <a:spLocks/>
          </p:cNvSpPr>
          <p:nvPr/>
        </p:nvSpPr>
        <p:spPr>
          <a:xfrm>
            <a:off x="9366893" y="9798004"/>
            <a:ext cx="7599200" cy="17112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800" dirty="0"/>
              <a:t>“Lorem Ipsum is simply dummy text ’’</a:t>
            </a:r>
          </a:p>
        </p:txBody>
      </p:sp>
      <p:sp>
        <p:nvSpPr>
          <p:cNvPr id="57" name="Google Shape;1188;p49">
            <a:extLst>
              <a:ext uri="{FF2B5EF4-FFF2-40B4-BE49-F238E27FC236}">
                <a16:creationId xmlns:a16="http://schemas.microsoft.com/office/drawing/2014/main" id="{8EAE840E-24DF-4140-91E8-6F1A4E8DE9C2}"/>
              </a:ext>
            </a:extLst>
          </p:cNvPr>
          <p:cNvSpPr txBox="1">
            <a:spLocks/>
          </p:cNvSpPr>
          <p:nvPr/>
        </p:nvSpPr>
        <p:spPr>
          <a:xfrm>
            <a:off x="1920000" y="1440000"/>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a:t>Discussions</a:t>
            </a:r>
            <a:endParaRPr lang="en-US" sz="6600" dirty="0"/>
          </a:p>
        </p:txBody>
      </p:sp>
    </p:spTree>
    <p:extLst>
      <p:ext uri="{BB962C8B-B14F-4D97-AF65-F5344CB8AC3E}">
        <p14:creationId xmlns:p14="http://schemas.microsoft.com/office/powerpoint/2010/main" val="413075424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301;p51">
            <a:extLst>
              <a:ext uri="{FF2B5EF4-FFF2-40B4-BE49-F238E27FC236}">
                <a16:creationId xmlns:a16="http://schemas.microsoft.com/office/drawing/2014/main" id="{119EC9D5-E18F-4679-BA66-5D1AD1FC530F}"/>
              </a:ext>
            </a:extLst>
          </p:cNvPr>
          <p:cNvSpPr txBox="1">
            <a:spLocks/>
          </p:cNvSpPr>
          <p:nvPr/>
        </p:nvSpPr>
        <p:spPr>
          <a:xfrm>
            <a:off x="7798648" y="6754443"/>
            <a:ext cx="10649600" cy="1641600"/>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a:t>Diagnosis</a:t>
            </a:r>
          </a:p>
        </p:txBody>
      </p:sp>
      <p:sp>
        <p:nvSpPr>
          <p:cNvPr id="3" name="Google Shape;1303;p51">
            <a:extLst>
              <a:ext uri="{FF2B5EF4-FFF2-40B4-BE49-F238E27FC236}">
                <a16:creationId xmlns:a16="http://schemas.microsoft.com/office/drawing/2014/main" id="{F47D3290-1538-4488-9CAF-152672D83E78}"/>
              </a:ext>
            </a:extLst>
          </p:cNvPr>
          <p:cNvSpPr txBox="1">
            <a:spLocks/>
          </p:cNvSpPr>
          <p:nvPr/>
        </p:nvSpPr>
        <p:spPr>
          <a:xfrm>
            <a:off x="7798333" y="8846832"/>
            <a:ext cx="10649600" cy="77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buNone/>
            </a:pPr>
            <a:r>
              <a:rPr lang="en-US" sz="2800" dirty="0"/>
              <a:t>You could enter a subtitle here if you need it</a:t>
            </a:r>
          </a:p>
        </p:txBody>
      </p:sp>
      <p:grpSp>
        <p:nvGrpSpPr>
          <p:cNvPr id="4" name="Google Shape;1304;p51">
            <a:extLst>
              <a:ext uri="{FF2B5EF4-FFF2-40B4-BE49-F238E27FC236}">
                <a16:creationId xmlns:a16="http://schemas.microsoft.com/office/drawing/2014/main" id="{E9268292-6C8E-4066-B807-B76C6AEEB2D0}"/>
              </a:ext>
            </a:extLst>
          </p:cNvPr>
          <p:cNvGrpSpPr/>
          <p:nvPr/>
        </p:nvGrpSpPr>
        <p:grpSpPr>
          <a:xfrm rot="10312717">
            <a:off x="19694272" y="2255807"/>
            <a:ext cx="1503563" cy="10638936"/>
            <a:chOff x="1932519" y="1192092"/>
            <a:chExt cx="404538" cy="2862233"/>
          </a:xfrm>
        </p:grpSpPr>
        <p:sp>
          <p:nvSpPr>
            <p:cNvPr id="5" name="Google Shape;1305;p51">
              <a:extLst>
                <a:ext uri="{FF2B5EF4-FFF2-40B4-BE49-F238E27FC236}">
                  <a16:creationId xmlns:a16="http://schemas.microsoft.com/office/drawing/2014/main" id="{DCC3F209-DE97-40A1-9BD1-60E419138CD2}"/>
                </a:ext>
              </a:extLst>
            </p:cNvPr>
            <p:cNvSpPr/>
            <p:nvPr/>
          </p:nvSpPr>
          <p:spPr>
            <a:xfrm>
              <a:off x="1932519" y="1192092"/>
              <a:ext cx="404538" cy="2862233"/>
            </a:xfrm>
            <a:custGeom>
              <a:avLst/>
              <a:gdLst/>
              <a:ahLst/>
              <a:cxnLst/>
              <a:rect l="l" t="t" r="r" b="b"/>
              <a:pathLst>
                <a:path w="26462" h="187227" extrusionOk="0">
                  <a:moveTo>
                    <a:pt x="13231" y="0"/>
                  </a:moveTo>
                  <a:cubicBezTo>
                    <a:pt x="11496" y="0"/>
                    <a:pt x="9762" y="1150"/>
                    <a:pt x="9762" y="3449"/>
                  </a:cubicBezTo>
                  <a:lnTo>
                    <a:pt x="9762" y="11678"/>
                  </a:lnTo>
                  <a:cubicBezTo>
                    <a:pt x="9520" y="18212"/>
                    <a:pt x="9842" y="30233"/>
                    <a:pt x="9842" y="56049"/>
                  </a:cubicBezTo>
                  <a:cubicBezTo>
                    <a:pt x="9842" y="67585"/>
                    <a:pt x="0" y="85495"/>
                    <a:pt x="0" y="95338"/>
                  </a:cubicBezTo>
                  <a:lnTo>
                    <a:pt x="0" y="180853"/>
                  </a:lnTo>
                  <a:cubicBezTo>
                    <a:pt x="0" y="184402"/>
                    <a:pt x="2824" y="187226"/>
                    <a:pt x="6293" y="187226"/>
                  </a:cubicBezTo>
                  <a:lnTo>
                    <a:pt x="20169" y="187226"/>
                  </a:lnTo>
                  <a:cubicBezTo>
                    <a:pt x="23638" y="187226"/>
                    <a:pt x="26461" y="184402"/>
                    <a:pt x="26461" y="180853"/>
                  </a:cubicBezTo>
                  <a:lnTo>
                    <a:pt x="26461" y="95338"/>
                  </a:lnTo>
                  <a:cubicBezTo>
                    <a:pt x="26461" y="79848"/>
                    <a:pt x="17668" y="67424"/>
                    <a:pt x="17668" y="55565"/>
                  </a:cubicBezTo>
                  <a:cubicBezTo>
                    <a:pt x="17668" y="30152"/>
                    <a:pt x="16700" y="12404"/>
                    <a:pt x="16700" y="12404"/>
                  </a:cubicBezTo>
                  <a:lnTo>
                    <a:pt x="16700" y="3449"/>
                  </a:lnTo>
                  <a:cubicBezTo>
                    <a:pt x="16700" y="1150"/>
                    <a:pt x="14965" y="0"/>
                    <a:pt x="13231" y="0"/>
                  </a:cubicBezTo>
                  <a:close/>
                </a:path>
              </a:pathLst>
            </a:custGeom>
            <a:solidFill>
              <a:srgbClr val="D1D1D1"/>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6" name="Google Shape;1306;p51">
              <a:extLst>
                <a:ext uri="{FF2B5EF4-FFF2-40B4-BE49-F238E27FC236}">
                  <a16:creationId xmlns:a16="http://schemas.microsoft.com/office/drawing/2014/main" id="{7FF1E086-B8A9-4043-BCB8-606503901699}"/>
                </a:ext>
              </a:extLst>
            </p:cNvPr>
            <p:cNvSpPr/>
            <p:nvPr/>
          </p:nvSpPr>
          <p:spPr>
            <a:xfrm>
              <a:off x="2081740" y="1192092"/>
              <a:ext cx="106080" cy="167429"/>
            </a:xfrm>
            <a:custGeom>
              <a:avLst/>
              <a:gdLst/>
              <a:ahLst/>
              <a:cxnLst/>
              <a:rect l="l" t="t" r="r" b="b"/>
              <a:pathLst>
                <a:path w="6939" h="10952" extrusionOk="0">
                  <a:moveTo>
                    <a:pt x="3470" y="0"/>
                  </a:moveTo>
                  <a:cubicBezTo>
                    <a:pt x="1735" y="0"/>
                    <a:pt x="1" y="1150"/>
                    <a:pt x="1" y="3449"/>
                  </a:cubicBezTo>
                  <a:lnTo>
                    <a:pt x="1" y="10952"/>
                  </a:lnTo>
                  <a:lnTo>
                    <a:pt x="6939" y="10952"/>
                  </a:lnTo>
                  <a:lnTo>
                    <a:pt x="6939" y="3449"/>
                  </a:lnTo>
                  <a:cubicBezTo>
                    <a:pt x="6939" y="1150"/>
                    <a:pt x="5204" y="0"/>
                    <a:pt x="3470" y="0"/>
                  </a:cubicBezTo>
                  <a:close/>
                </a:path>
              </a:pathLst>
            </a:custGeom>
            <a:solidFill>
              <a:srgbClr val="0A2E4E"/>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7" name="Google Shape;1307;p51">
              <a:extLst>
                <a:ext uri="{FF2B5EF4-FFF2-40B4-BE49-F238E27FC236}">
                  <a16:creationId xmlns:a16="http://schemas.microsoft.com/office/drawing/2014/main" id="{89175884-EC55-4FB6-B908-0E26FF60CEC6}"/>
                </a:ext>
              </a:extLst>
            </p:cNvPr>
            <p:cNvSpPr/>
            <p:nvPr/>
          </p:nvSpPr>
          <p:spPr>
            <a:xfrm>
              <a:off x="1932519" y="3828604"/>
              <a:ext cx="404538" cy="225720"/>
            </a:xfrm>
            <a:custGeom>
              <a:avLst/>
              <a:gdLst/>
              <a:ahLst/>
              <a:cxnLst/>
              <a:rect l="l" t="t" r="r" b="b"/>
              <a:pathLst>
                <a:path w="26462" h="14765" extrusionOk="0">
                  <a:moveTo>
                    <a:pt x="0" y="1"/>
                  </a:moveTo>
                  <a:lnTo>
                    <a:pt x="0" y="8391"/>
                  </a:lnTo>
                  <a:cubicBezTo>
                    <a:pt x="0" y="11940"/>
                    <a:pt x="2824" y="14764"/>
                    <a:pt x="6293" y="14764"/>
                  </a:cubicBezTo>
                  <a:lnTo>
                    <a:pt x="20169" y="14764"/>
                  </a:lnTo>
                  <a:cubicBezTo>
                    <a:pt x="23638" y="14764"/>
                    <a:pt x="26461" y="11940"/>
                    <a:pt x="26461" y="8391"/>
                  </a:cubicBezTo>
                  <a:lnTo>
                    <a:pt x="26461" y="1"/>
                  </a:lnTo>
                  <a:close/>
                </a:path>
              </a:pathLst>
            </a:custGeom>
            <a:solidFill>
              <a:srgbClr val="0A2E4E"/>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8" name="Google Shape;1308;p51">
              <a:extLst>
                <a:ext uri="{FF2B5EF4-FFF2-40B4-BE49-F238E27FC236}">
                  <a16:creationId xmlns:a16="http://schemas.microsoft.com/office/drawing/2014/main" id="{00119AB6-DD6A-488D-9404-B883F7FD551D}"/>
                </a:ext>
              </a:extLst>
            </p:cNvPr>
            <p:cNvSpPr/>
            <p:nvPr/>
          </p:nvSpPr>
          <p:spPr>
            <a:xfrm>
              <a:off x="2015148" y="2825928"/>
              <a:ext cx="263939" cy="878129"/>
            </a:xfrm>
            <a:custGeom>
              <a:avLst/>
              <a:gdLst/>
              <a:ahLst/>
              <a:cxnLst/>
              <a:rect l="l" t="t" r="r" b="b"/>
              <a:pathLst>
                <a:path w="17265" h="57441" extrusionOk="0">
                  <a:moveTo>
                    <a:pt x="3550" y="0"/>
                  </a:moveTo>
                  <a:cubicBezTo>
                    <a:pt x="1614" y="0"/>
                    <a:pt x="0" y="1613"/>
                    <a:pt x="0" y="3550"/>
                  </a:cubicBezTo>
                  <a:lnTo>
                    <a:pt x="0" y="53891"/>
                  </a:lnTo>
                  <a:cubicBezTo>
                    <a:pt x="0" y="55827"/>
                    <a:pt x="1614" y="57440"/>
                    <a:pt x="3550" y="57440"/>
                  </a:cubicBezTo>
                  <a:lnTo>
                    <a:pt x="13715" y="57440"/>
                  </a:lnTo>
                  <a:cubicBezTo>
                    <a:pt x="15651" y="57440"/>
                    <a:pt x="17265" y="55827"/>
                    <a:pt x="17265" y="53891"/>
                  </a:cubicBezTo>
                  <a:lnTo>
                    <a:pt x="17265" y="3550"/>
                  </a:lnTo>
                  <a:cubicBezTo>
                    <a:pt x="17265" y="1613"/>
                    <a:pt x="15651" y="0"/>
                    <a:pt x="13715" y="0"/>
                  </a:cubicBezTo>
                  <a:close/>
                </a:path>
              </a:pathLst>
            </a:custGeom>
            <a:solidFill>
              <a:srgbClr val="0A2E4E"/>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9" name="Google Shape;1309;p51">
              <a:extLst>
                <a:ext uri="{FF2B5EF4-FFF2-40B4-BE49-F238E27FC236}">
                  <a16:creationId xmlns:a16="http://schemas.microsoft.com/office/drawing/2014/main" id="{C24E208E-19BA-46BC-8C76-DADF4485C826}"/>
                </a:ext>
              </a:extLst>
            </p:cNvPr>
            <p:cNvSpPr/>
            <p:nvPr/>
          </p:nvSpPr>
          <p:spPr>
            <a:xfrm>
              <a:off x="2060781" y="2891282"/>
              <a:ext cx="166511" cy="407014"/>
            </a:xfrm>
            <a:custGeom>
              <a:avLst/>
              <a:gdLst/>
              <a:ahLst/>
              <a:cxnLst/>
              <a:rect l="l" t="t" r="r" b="b"/>
              <a:pathLst>
                <a:path w="10892" h="26624" extrusionOk="0">
                  <a:moveTo>
                    <a:pt x="3550" y="1"/>
                  </a:moveTo>
                  <a:cubicBezTo>
                    <a:pt x="1614" y="1"/>
                    <a:pt x="0" y="1614"/>
                    <a:pt x="0" y="3550"/>
                  </a:cubicBezTo>
                  <a:lnTo>
                    <a:pt x="0" y="23074"/>
                  </a:lnTo>
                  <a:cubicBezTo>
                    <a:pt x="0" y="25091"/>
                    <a:pt x="1614" y="26623"/>
                    <a:pt x="3550" y="26623"/>
                  </a:cubicBezTo>
                  <a:lnTo>
                    <a:pt x="7342" y="26623"/>
                  </a:lnTo>
                  <a:cubicBezTo>
                    <a:pt x="9278" y="26623"/>
                    <a:pt x="10891" y="25091"/>
                    <a:pt x="10891" y="23074"/>
                  </a:cubicBezTo>
                  <a:lnTo>
                    <a:pt x="10891" y="3550"/>
                  </a:lnTo>
                  <a:cubicBezTo>
                    <a:pt x="10891" y="1614"/>
                    <a:pt x="9278" y="1"/>
                    <a:pt x="7342" y="1"/>
                  </a:cubicBezTo>
                  <a:close/>
                </a:path>
              </a:pathLst>
            </a:custGeom>
            <a:solidFill>
              <a:srgbClr val="FFFFFF"/>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10" name="Google Shape;1310;p51">
              <a:extLst>
                <a:ext uri="{FF2B5EF4-FFF2-40B4-BE49-F238E27FC236}">
                  <a16:creationId xmlns:a16="http://schemas.microsoft.com/office/drawing/2014/main" id="{9C2E8E96-B2C9-4D6D-8A62-69BCB7861F42}"/>
                </a:ext>
              </a:extLst>
            </p:cNvPr>
            <p:cNvSpPr/>
            <p:nvPr/>
          </p:nvSpPr>
          <p:spPr>
            <a:xfrm>
              <a:off x="2078040" y="3507949"/>
              <a:ext cx="127054" cy="128277"/>
            </a:xfrm>
            <a:custGeom>
              <a:avLst/>
              <a:gdLst/>
              <a:ahLst/>
              <a:cxnLst/>
              <a:rect l="l" t="t" r="r" b="b"/>
              <a:pathLst>
                <a:path w="8311" h="8391" extrusionOk="0">
                  <a:moveTo>
                    <a:pt x="3550" y="0"/>
                  </a:moveTo>
                  <a:cubicBezTo>
                    <a:pt x="1533" y="0"/>
                    <a:pt x="1" y="1614"/>
                    <a:pt x="1" y="3550"/>
                  </a:cubicBezTo>
                  <a:lnTo>
                    <a:pt x="1" y="4760"/>
                  </a:lnTo>
                  <a:cubicBezTo>
                    <a:pt x="1" y="6777"/>
                    <a:pt x="1533" y="8390"/>
                    <a:pt x="3550" y="8390"/>
                  </a:cubicBezTo>
                  <a:lnTo>
                    <a:pt x="4760" y="8390"/>
                  </a:lnTo>
                  <a:cubicBezTo>
                    <a:pt x="6697" y="8390"/>
                    <a:pt x="8310" y="6777"/>
                    <a:pt x="8310" y="4841"/>
                  </a:cubicBezTo>
                  <a:lnTo>
                    <a:pt x="8310" y="3550"/>
                  </a:lnTo>
                  <a:cubicBezTo>
                    <a:pt x="8310" y="1614"/>
                    <a:pt x="6697" y="0"/>
                    <a:pt x="4760" y="0"/>
                  </a:cubicBezTo>
                  <a:close/>
                </a:path>
              </a:pathLst>
            </a:custGeom>
            <a:solidFill>
              <a:srgbClr val="F3E0A0"/>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grpSp>
      <p:grpSp>
        <p:nvGrpSpPr>
          <p:cNvPr id="11" name="Google Shape;1311;p51">
            <a:extLst>
              <a:ext uri="{FF2B5EF4-FFF2-40B4-BE49-F238E27FC236}">
                <a16:creationId xmlns:a16="http://schemas.microsoft.com/office/drawing/2014/main" id="{8E2287B0-FCA6-40DC-BA9F-88CEC42D6781}"/>
              </a:ext>
            </a:extLst>
          </p:cNvPr>
          <p:cNvGrpSpPr/>
          <p:nvPr/>
        </p:nvGrpSpPr>
        <p:grpSpPr>
          <a:xfrm rot="-1528481">
            <a:off x="849189" y="2515047"/>
            <a:ext cx="8377035" cy="5194141"/>
            <a:chOff x="7168681" y="1649764"/>
            <a:chExt cx="562580" cy="348867"/>
          </a:xfrm>
        </p:grpSpPr>
        <p:sp>
          <p:nvSpPr>
            <p:cNvPr id="12" name="Google Shape;1312;p51">
              <a:extLst>
                <a:ext uri="{FF2B5EF4-FFF2-40B4-BE49-F238E27FC236}">
                  <a16:creationId xmlns:a16="http://schemas.microsoft.com/office/drawing/2014/main" id="{0E7EB182-7922-4A0D-86F0-80AAC4C26D1D}"/>
                </a:ext>
              </a:extLst>
            </p:cNvPr>
            <p:cNvSpPr/>
            <p:nvPr/>
          </p:nvSpPr>
          <p:spPr>
            <a:xfrm>
              <a:off x="7168681" y="1788798"/>
              <a:ext cx="324786" cy="209833"/>
            </a:xfrm>
            <a:custGeom>
              <a:avLst/>
              <a:gdLst/>
              <a:ahLst/>
              <a:cxnLst/>
              <a:rect l="l" t="t" r="r" b="b"/>
              <a:pathLst>
                <a:path w="10129" h="6544" extrusionOk="0">
                  <a:moveTo>
                    <a:pt x="8350" y="0"/>
                  </a:moveTo>
                  <a:cubicBezTo>
                    <a:pt x="8336" y="0"/>
                    <a:pt x="8321" y="1"/>
                    <a:pt x="8305" y="4"/>
                  </a:cubicBezTo>
                  <a:cubicBezTo>
                    <a:pt x="6651" y="188"/>
                    <a:pt x="5014" y="589"/>
                    <a:pt x="3460" y="1174"/>
                  </a:cubicBezTo>
                  <a:cubicBezTo>
                    <a:pt x="2390" y="1591"/>
                    <a:pt x="1054" y="2076"/>
                    <a:pt x="536" y="3179"/>
                  </a:cubicBezTo>
                  <a:cubicBezTo>
                    <a:pt x="1" y="4298"/>
                    <a:pt x="786" y="5551"/>
                    <a:pt x="1789" y="6069"/>
                  </a:cubicBezTo>
                  <a:cubicBezTo>
                    <a:pt x="2503" y="6426"/>
                    <a:pt x="3329" y="6544"/>
                    <a:pt x="4153" y="6544"/>
                  </a:cubicBezTo>
                  <a:cubicBezTo>
                    <a:pt x="4756" y="6544"/>
                    <a:pt x="5358" y="6481"/>
                    <a:pt x="5916" y="6403"/>
                  </a:cubicBezTo>
                  <a:cubicBezTo>
                    <a:pt x="7353" y="6236"/>
                    <a:pt x="8740" y="5785"/>
                    <a:pt x="10009" y="5100"/>
                  </a:cubicBezTo>
                  <a:cubicBezTo>
                    <a:pt x="10128" y="5040"/>
                    <a:pt x="10075" y="4875"/>
                    <a:pt x="9968" y="4875"/>
                  </a:cubicBezTo>
                  <a:cubicBezTo>
                    <a:pt x="9954" y="4875"/>
                    <a:pt x="9940" y="4877"/>
                    <a:pt x="9926" y="4883"/>
                  </a:cubicBezTo>
                  <a:cubicBezTo>
                    <a:pt x="8572" y="5434"/>
                    <a:pt x="7136" y="5802"/>
                    <a:pt x="5682" y="5986"/>
                  </a:cubicBezTo>
                  <a:cubicBezTo>
                    <a:pt x="5211" y="6048"/>
                    <a:pt x="4731" y="6082"/>
                    <a:pt x="4248" y="6082"/>
                  </a:cubicBezTo>
                  <a:cubicBezTo>
                    <a:pt x="4080" y="6082"/>
                    <a:pt x="3912" y="6078"/>
                    <a:pt x="3744" y="6069"/>
                  </a:cubicBezTo>
                  <a:cubicBezTo>
                    <a:pt x="3713" y="6070"/>
                    <a:pt x="3683" y="6070"/>
                    <a:pt x="3652" y="6070"/>
                  </a:cubicBezTo>
                  <a:cubicBezTo>
                    <a:pt x="3016" y="6070"/>
                    <a:pt x="2397" y="5905"/>
                    <a:pt x="1839" y="5618"/>
                  </a:cubicBezTo>
                  <a:cubicBezTo>
                    <a:pt x="1354" y="5334"/>
                    <a:pt x="987" y="4883"/>
                    <a:pt x="836" y="4331"/>
                  </a:cubicBezTo>
                  <a:cubicBezTo>
                    <a:pt x="719" y="3747"/>
                    <a:pt x="937" y="3162"/>
                    <a:pt x="1388" y="2778"/>
                  </a:cubicBezTo>
                  <a:cubicBezTo>
                    <a:pt x="1789" y="2443"/>
                    <a:pt x="2257" y="2159"/>
                    <a:pt x="2741" y="1976"/>
                  </a:cubicBezTo>
                  <a:cubicBezTo>
                    <a:pt x="3343" y="1708"/>
                    <a:pt x="3961" y="1491"/>
                    <a:pt x="4579" y="1290"/>
                  </a:cubicBezTo>
                  <a:cubicBezTo>
                    <a:pt x="5816" y="889"/>
                    <a:pt x="7102" y="622"/>
                    <a:pt x="8389" y="488"/>
                  </a:cubicBezTo>
                  <a:cubicBezTo>
                    <a:pt x="8691" y="441"/>
                    <a:pt x="8630" y="0"/>
                    <a:pt x="8350" y="0"/>
                  </a:cubicBezTo>
                  <a:close/>
                </a:path>
              </a:pathLst>
            </a:custGeom>
            <a:solidFill>
              <a:schemeClr val="accent5"/>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13" name="Google Shape;1313;p51">
              <a:extLst>
                <a:ext uri="{FF2B5EF4-FFF2-40B4-BE49-F238E27FC236}">
                  <a16:creationId xmlns:a16="http://schemas.microsoft.com/office/drawing/2014/main" id="{AC33D589-3AE6-4D28-B054-6BAB99406CFA}"/>
                </a:ext>
              </a:extLst>
            </p:cNvPr>
            <p:cNvSpPr/>
            <p:nvPr/>
          </p:nvSpPr>
          <p:spPr>
            <a:xfrm>
              <a:off x="7477819" y="1929275"/>
              <a:ext cx="47713" cy="37548"/>
            </a:xfrm>
            <a:custGeom>
              <a:avLst/>
              <a:gdLst/>
              <a:ahLst/>
              <a:cxnLst/>
              <a:rect l="l" t="t" r="r" b="b"/>
              <a:pathLst>
                <a:path w="1488" h="1171" extrusionOk="0">
                  <a:moveTo>
                    <a:pt x="1304" y="1"/>
                  </a:moveTo>
                  <a:lnTo>
                    <a:pt x="1" y="318"/>
                  </a:lnTo>
                  <a:lnTo>
                    <a:pt x="268" y="1170"/>
                  </a:lnTo>
                  <a:lnTo>
                    <a:pt x="1488" y="702"/>
                  </a:lnTo>
                  <a:lnTo>
                    <a:pt x="1304" y="1"/>
                  </a:lnTo>
                  <a:close/>
                </a:path>
              </a:pathLst>
            </a:custGeom>
            <a:solidFill>
              <a:schemeClr val="accent3"/>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14" name="Google Shape;1314;p51">
              <a:extLst>
                <a:ext uri="{FF2B5EF4-FFF2-40B4-BE49-F238E27FC236}">
                  <a16:creationId xmlns:a16="http://schemas.microsoft.com/office/drawing/2014/main" id="{47793E74-F0DE-4E27-AF53-A6F78A52A86D}"/>
                </a:ext>
              </a:extLst>
            </p:cNvPr>
            <p:cNvSpPr/>
            <p:nvPr/>
          </p:nvSpPr>
          <p:spPr>
            <a:xfrm>
              <a:off x="7486413" y="1902981"/>
              <a:ext cx="87377" cy="69036"/>
            </a:xfrm>
            <a:custGeom>
              <a:avLst/>
              <a:gdLst/>
              <a:ahLst/>
              <a:cxnLst/>
              <a:rect l="l" t="t" r="r" b="b"/>
              <a:pathLst>
                <a:path w="2725" h="2153" extrusionOk="0">
                  <a:moveTo>
                    <a:pt x="1365" y="0"/>
                  </a:moveTo>
                  <a:cubicBezTo>
                    <a:pt x="1275" y="0"/>
                    <a:pt x="1181" y="11"/>
                    <a:pt x="1086" y="35"/>
                  </a:cubicBezTo>
                  <a:cubicBezTo>
                    <a:pt x="167" y="286"/>
                    <a:pt x="0" y="1522"/>
                    <a:pt x="819" y="2007"/>
                  </a:cubicBezTo>
                  <a:cubicBezTo>
                    <a:pt x="989" y="2106"/>
                    <a:pt x="1174" y="2152"/>
                    <a:pt x="1356" y="2152"/>
                  </a:cubicBezTo>
                  <a:cubicBezTo>
                    <a:pt x="1728" y="2152"/>
                    <a:pt x="2087" y="1959"/>
                    <a:pt x="2289" y="1623"/>
                  </a:cubicBezTo>
                  <a:cubicBezTo>
                    <a:pt x="2724" y="872"/>
                    <a:pt x="2162" y="0"/>
                    <a:pt x="1365" y="0"/>
                  </a:cubicBezTo>
                  <a:close/>
                </a:path>
              </a:pathLst>
            </a:custGeom>
            <a:solidFill>
              <a:schemeClr val="accent3"/>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15" name="Google Shape;1315;p51">
              <a:extLst>
                <a:ext uri="{FF2B5EF4-FFF2-40B4-BE49-F238E27FC236}">
                  <a16:creationId xmlns:a16="http://schemas.microsoft.com/office/drawing/2014/main" id="{BB0DBBC1-4ED2-44C7-AD84-92A76E869D03}"/>
                </a:ext>
              </a:extLst>
            </p:cNvPr>
            <p:cNvSpPr/>
            <p:nvPr/>
          </p:nvSpPr>
          <p:spPr>
            <a:xfrm>
              <a:off x="7505684" y="1919623"/>
              <a:ext cx="48803" cy="35817"/>
            </a:xfrm>
            <a:custGeom>
              <a:avLst/>
              <a:gdLst/>
              <a:ahLst/>
              <a:cxnLst/>
              <a:rect l="l" t="t" r="r" b="b"/>
              <a:pathLst>
                <a:path w="1522" h="1117" extrusionOk="0">
                  <a:moveTo>
                    <a:pt x="769" y="1"/>
                  </a:moveTo>
                  <a:cubicBezTo>
                    <a:pt x="251" y="1"/>
                    <a:pt x="1" y="602"/>
                    <a:pt x="368" y="953"/>
                  </a:cubicBezTo>
                  <a:cubicBezTo>
                    <a:pt x="477" y="1062"/>
                    <a:pt x="619" y="1116"/>
                    <a:pt x="761" y="1116"/>
                  </a:cubicBezTo>
                  <a:cubicBezTo>
                    <a:pt x="903" y="1116"/>
                    <a:pt x="1045" y="1062"/>
                    <a:pt x="1154" y="953"/>
                  </a:cubicBezTo>
                  <a:cubicBezTo>
                    <a:pt x="1521" y="602"/>
                    <a:pt x="1270" y="1"/>
                    <a:pt x="769" y="1"/>
                  </a:cubicBezTo>
                  <a:close/>
                </a:path>
              </a:pathLst>
            </a:custGeom>
            <a:solidFill>
              <a:srgbClr val="D1D1D1"/>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16" name="Google Shape;1316;p51">
              <a:extLst>
                <a:ext uri="{FF2B5EF4-FFF2-40B4-BE49-F238E27FC236}">
                  <a16:creationId xmlns:a16="http://schemas.microsoft.com/office/drawing/2014/main" id="{9C75D5D9-C836-4387-AEB6-8777CC068E78}"/>
                </a:ext>
              </a:extLst>
            </p:cNvPr>
            <p:cNvSpPr/>
            <p:nvPr/>
          </p:nvSpPr>
          <p:spPr>
            <a:xfrm>
              <a:off x="7675532" y="1675993"/>
              <a:ext cx="38061" cy="35111"/>
            </a:xfrm>
            <a:custGeom>
              <a:avLst/>
              <a:gdLst/>
              <a:ahLst/>
              <a:cxnLst/>
              <a:rect l="l" t="t" r="r" b="b"/>
              <a:pathLst>
                <a:path w="1187" h="1095" extrusionOk="0">
                  <a:moveTo>
                    <a:pt x="619" y="1"/>
                  </a:moveTo>
                  <a:cubicBezTo>
                    <a:pt x="482" y="1"/>
                    <a:pt x="346" y="57"/>
                    <a:pt x="251" y="164"/>
                  </a:cubicBezTo>
                  <a:cubicBezTo>
                    <a:pt x="0" y="414"/>
                    <a:pt x="67" y="832"/>
                    <a:pt x="368" y="1016"/>
                  </a:cubicBezTo>
                  <a:cubicBezTo>
                    <a:pt x="451" y="1070"/>
                    <a:pt x="545" y="1095"/>
                    <a:pt x="639" y="1095"/>
                  </a:cubicBezTo>
                  <a:cubicBezTo>
                    <a:pt x="862" y="1095"/>
                    <a:pt x="1082" y="951"/>
                    <a:pt x="1153" y="715"/>
                  </a:cubicBezTo>
                  <a:cubicBezTo>
                    <a:pt x="1170" y="665"/>
                    <a:pt x="1187" y="615"/>
                    <a:pt x="1187" y="565"/>
                  </a:cubicBezTo>
                  <a:cubicBezTo>
                    <a:pt x="1187" y="531"/>
                    <a:pt x="1187" y="514"/>
                    <a:pt x="1187" y="481"/>
                  </a:cubicBezTo>
                  <a:cubicBezTo>
                    <a:pt x="1170" y="431"/>
                    <a:pt x="1153" y="381"/>
                    <a:pt x="1136" y="331"/>
                  </a:cubicBezTo>
                  <a:cubicBezTo>
                    <a:pt x="1070" y="180"/>
                    <a:pt x="936" y="63"/>
                    <a:pt x="786" y="30"/>
                  </a:cubicBezTo>
                  <a:cubicBezTo>
                    <a:pt x="732" y="10"/>
                    <a:pt x="675" y="1"/>
                    <a:pt x="619" y="1"/>
                  </a:cubicBezTo>
                  <a:close/>
                </a:path>
              </a:pathLst>
            </a:custGeom>
            <a:solidFill>
              <a:schemeClr val="accent3"/>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17" name="Google Shape;1317;p51">
              <a:extLst>
                <a:ext uri="{FF2B5EF4-FFF2-40B4-BE49-F238E27FC236}">
                  <a16:creationId xmlns:a16="http://schemas.microsoft.com/office/drawing/2014/main" id="{DE5BEFE5-2702-496B-8CC6-EA94B8FB777B}"/>
                </a:ext>
              </a:extLst>
            </p:cNvPr>
            <p:cNvSpPr/>
            <p:nvPr/>
          </p:nvSpPr>
          <p:spPr>
            <a:xfrm>
              <a:off x="7693200" y="1727009"/>
              <a:ext cx="38061" cy="35015"/>
            </a:xfrm>
            <a:custGeom>
              <a:avLst/>
              <a:gdLst/>
              <a:ahLst/>
              <a:cxnLst/>
              <a:rect l="l" t="t" r="r" b="b"/>
              <a:pathLst>
                <a:path w="1187" h="1092" extrusionOk="0">
                  <a:moveTo>
                    <a:pt x="619" y="0"/>
                  </a:moveTo>
                  <a:cubicBezTo>
                    <a:pt x="477" y="0"/>
                    <a:pt x="333" y="66"/>
                    <a:pt x="235" y="177"/>
                  </a:cubicBezTo>
                  <a:cubicBezTo>
                    <a:pt x="1" y="427"/>
                    <a:pt x="51" y="828"/>
                    <a:pt x="352" y="1012"/>
                  </a:cubicBezTo>
                  <a:cubicBezTo>
                    <a:pt x="440" y="1066"/>
                    <a:pt x="536" y="1091"/>
                    <a:pt x="630" y="1091"/>
                  </a:cubicBezTo>
                  <a:cubicBezTo>
                    <a:pt x="855" y="1091"/>
                    <a:pt x="1071" y="947"/>
                    <a:pt x="1154" y="711"/>
                  </a:cubicBezTo>
                  <a:cubicBezTo>
                    <a:pt x="1170" y="678"/>
                    <a:pt x="1170" y="611"/>
                    <a:pt x="1170" y="561"/>
                  </a:cubicBezTo>
                  <a:cubicBezTo>
                    <a:pt x="1170" y="544"/>
                    <a:pt x="1187" y="511"/>
                    <a:pt x="1170" y="494"/>
                  </a:cubicBezTo>
                  <a:cubicBezTo>
                    <a:pt x="1170" y="427"/>
                    <a:pt x="1154" y="377"/>
                    <a:pt x="1120" y="327"/>
                  </a:cubicBezTo>
                  <a:cubicBezTo>
                    <a:pt x="1053" y="177"/>
                    <a:pt x="936" y="76"/>
                    <a:pt x="769" y="26"/>
                  </a:cubicBezTo>
                  <a:cubicBezTo>
                    <a:pt x="721" y="9"/>
                    <a:pt x="670" y="0"/>
                    <a:pt x="619" y="0"/>
                  </a:cubicBezTo>
                  <a:close/>
                </a:path>
              </a:pathLst>
            </a:custGeom>
            <a:solidFill>
              <a:schemeClr val="accent3"/>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18" name="Google Shape;1318;p51">
              <a:extLst>
                <a:ext uri="{FF2B5EF4-FFF2-40B4-BE49-F238E27FC236}">
                  <a16:creationId xmlns:a16="http://schemas.microsoft.com/office/drawing/2014/main" id="{A6A44955-8777-496C-8BB6-DA90D5537CFE}"/>
                </a:ext>
              </a:extLst>
            </p:cNvPr>
            <p:cNvSpPr/>
            <p:nvPr/>
          </p:nvSpPr>
          <p:spPr>
            <a:xfrm>
              <a:off x="7427990" y="1649764"/>
              <a:ext cx="278645" cy="111618"/>
            </a:xfrm>
            <a:custGeom>
              <a:avLst/>
              <a:gdLst/>
              <a:ahLst/>
              <a:cxnLst/>
              <a:rect l="l" t="t" r="r" b="b"/>
              <a:pathLst>
                <a:path w="8690" h="3481" extrusionOk="0">
                  <a:moveTo>
                    <a:pt x="6309" y="0"/>
                  </a:moveTo>
                  <a:cubicBezTo>
                    <a:pt x="5470" y="0"/>
                    <a:pt x="4615" y="192"/>
                    <a:pt x="3810" y="397"/>
                  </a:cubicBezTo>
                  <a:cubicBezTo>
                    <a:pt x="2891" y="614"/>
                    <a:pt x="2023" y="948"/>
                    <a:pt x="1187" y="1399"/>
                  </a:cubicBezTo>
                  <a:cubicBezTo>
                    <a:pt x="820" y="1600"/>
                    <a:pt x="502" y="1884"/>
                    <a:pt x="285" y="2251"/>
                  </a:cubicBezTo>
                  <a:cubicBezTo>
                    <a:pt x="101" y="2586"/>
                    <a:pt x="1" y="3087"/>
                    <a:pt x="235" y="3421"/>
                  </a:cubicBezTo>
                  <a:cubicBezTo>
                    <a:pt x="270" y="3462"/>
                    <a:pt x="316" y="3481"/>
                    <a:pt x="361" y="3481"/>
                  </a:cubicBezTo>
                  <a:cubicBezTo>
                    <a:pt x="444" y="3481"/>
                    <a:pt x="525" y="3418"/>
                    <a:pt x="536" y="3321"/>
                  </a:cubicBezTo>
                  <a:cubicBezTo>
                    <a:pt x="502" y="3120"/>
                    <a:pt x="502" y="2903"/>
                    <a:pt x="552" y="2686"/>
                  </a:cubicBezTo>
                  <a:cubicBezTo>
                    <a:pt x="619" y="2502"/>
                    <a:pt x="703" y="2335"/>
                    <a:pt x="836" y="2185"/>
                  </a:cubicBezTo>
                  <a:cubicBezTo>
                    <a:pt x="1137" y="1900"/>
                    <a:pt x="1488" y="1667"/>
                    <a:pt x="1889" y="1516"/>
                  </a:cubicBezTo>
                  <a:cubicBezTo>
                    <a:pt x="2624" y="1182"/>
                    <a:pt x="3393" y="931"/>
                    <a:pt x="4178" y="731"/>
                  </a:cubicBezTo>
                  <a:cubicBezTo>
                    <a:pt x="4851" y="573"/>
                    <a:pt x="5572" y="416"/>
                    <a:pt x="6269" y="416"/>
                  </a:cubicBezTo>
                  <a:cubicBezTo>
                    <a:pt x="6386" y="416"/>
                    <a:pt x="6502" y="421"/>
                    <a:pt x="6617" y="430"/>
                  </a:cubicBezTo>
                  <a:cubicBezTo>
                    <a:pt x="7018" y="464"/>
                    <a:pt x="7403" y="580"/>
                    <a:pt x="7737" y="781"/>
                  </a:cubicBezTo>
                  <a:cubicBezTo>
                    <a:pt x="7887" y="865"/>
                    <a:pt x="8038" y="982"/>
                    <a:pt x="8155" y="1115"/>
                  </a:cubicBezTo>
                  <a:cubicBezTo>
                    <a:pt x="8238" y="1232"/>
                    <a:pt x="8338" y="1332"/>
                    <a:pt x="8472" y="1399"/>
                  </a:cubicBezTo>
                  <a:cubicBezTo>
                    <a:pt x="8489" y="1408"/>
                    <a:pt x="8508" y="1412"/>
                    <a:pt x="8526" y="1412"/>
                  </a:cubicBezTo>
                  <a:cubicBezTo>
                    <a:pt x="8577" y="1412"/>
                    <a:pt x="8623" y="1378"/>
                    <a:pt x="8623" y="1316"/>
                  </a:cubicBezTo>
                  <a:cubicBezTo>
                    <a:pt x="8689" y="915"/>
                    <a:pt x="8205" y="564"/>
                    <a:pt x="7887" y="380"/>
                  </a:cubicBezTo>
                  <a:cubicBezTo>
                    <a:pt x="7520" y="163"/>
                    <a:pt x="7102" y="46"/>
                    <a:pt x="6668" y="12"/>
                  </a:cubicBezTo>
                  <a:cubicBezTo>
                    <a:pt x="6549" y="4"/>
                    <a:pt x="6429" y="0"/>
                    <a:pt x="6309" y="0"/>
                  </a:cubicBezTo>
                  <a:close/>
                </a:path>
              </a:pathLst>
            </a:custGeom>
            <a:solidFill>
              <a:schemeClr val="accent5"/>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19" name="Google Shape;1319;p51">
              <a:extLst>
                <a:ext uri="{FF2B5EF4-FFF2-40B4-BE49-F238E27FC236}">
                  <a16:creationId xmlns:a16="http://schemas.microsoft.com/office/drawing/2014/main" id="{B1365CC2-76B1-4348-A9DE-796EF48B0F60}"/>
                </a:ext>
              </a:extLst>
            </p:cNvPr>
            <p:cNvSpPr/>
            <p:nvPr/>
          </p:nvSpPr>
          <p:spPr>
            <a:xfrm>
              <a:off x="7461851" y="1746216"/>
              <a:ext cx="264055" cy="118224"/>
            </a:xfrm>
            <a:custGeom>
              <a:avLst/>
              <a:gdLst/>
              <a:ahLst/>
              <a:cxnLst/>
              <a:rect l="l" t="t" r="r" b="b"/>
              <a:pathLst>
                <a:path w="8235" h="3687" extrusionOk="0">
                  <a:moveTo>
                    <a:pt x="7866" y="1"/>
                  </a:moveTo>
                  <a:cubicBezTo>
                    <a:pt x="7770" y="1"/>
                    <a:pt x="7685" y="102"/>
                    <a:pt x="7734" y="212"/>
                  </a:cubicBezTo>
                  <a:cubicBezTo>
                    <a:pt x="8084" y="914"/>
                    <a:pt x="6865" y="1349"/>
                    <a:pt x="6414" y="1566"/>
                  </a:cubicBezTo>
                  <a:cubicBezTo>
                    <a:pt x="5779" y="1883"/>
                    <a:pt x="5110" y="2167"/>
                    <a:pt x="4442" y="2435"/>
                  </a:cubicBezTo>
                  <a:cubicBezTo>
                    <a:pt x="3757" y="2702"/>
                    <a:pt x="3055" y="2936"/>
                    <a:pt x="2353" y="3136"/>
                  </a:cubicBezTo>
                  <a:cubicBezTo>
                    <a:pt x="2088" y="3225"/>
                    <a:pt x="1812" y="3266"/>
                    <a:pt x="1535" y="3266"/>
                  </a:cubicBezTo>
                  <a:cubicBezTo>
                    <a:pt x="1446" y="3266"/>
                    <a:pt x="1357" y="3262"/>
                    <a:pt x="1267" y="3253"/>
                  </a:cubicBezTo>
                  <a:cubicBezTo>
                    <a:pt x="900" y="3220"/>
                    <a:pt x="566" y="3036"/>
                    <a:pt x="332" y="2752"/>
                  </a:cubicBezTo>
                  <a:cubicBezTo>
                    <a:pt x="300" y="2717"/>
                    <a:pt x="264" y="2702"/>
                    <a:pt x="228" y="2702"/>
                  </a:cubicBezTo>
                  <a:cubicBezTo>
                    <a:pt x="112" y="2702"/>
                    <a:pt x="1" y="2858"/>
                    <a:pt x="64" y="2986"/>
                  </a:cubicBezTo>
                  <a:cubicBezTo>
                    <a:pt x="359" y="3498"/>
                    <a:pt x="967" y="3687"/>
                    <a:pt x="1544" y="3687"/>
                  </a:cubicBezTo>
                  <a:cubicBezTo>
                    <a:pt x="1719" y="3687"/>
                    <a:pt x="1892" y="3669"/>
                    <a:pt x="2053" y="3638"/>
                  </a:cubicBezTo>
                  <a:cubicBezTo>
                    <a:pt x="2938" y="3437"/>
                    <a:pt x="3807" y="3170"/>
                    <a:pt x="4643" y="2802"/>
                  </a:cubicBezTo>
                  <a:cubicBezTo>
                    <a:pt x="5495" y="2468"/>
                    <a:pt x="6347" y="2084"/>
                    <a:pt x="7166" y="1649"/>
                  </a:cubicBezTo>
                  <a:cubicBezTo>
                    <a:pt x="7516" y="1466"/>
                    <a:pt x="7901" y="1265"/>
                    <a:pt x="8068" y="897"/>
                  </a:cubicBezTo>
                  <a:cubicBezTo>
                    <a:pt x="8235" y="613"/>
                    <a:pt x="8185" y="279"/>
                    <a:pt x="7968" y="45"/>
                  </a:cubicBezTo>
                  <a:cubicBezTo>
                    <a:pt x="7936" y="14"/>
                    <a:pt x="7900" y="1"/>
                    <a:pt x="7866" y="1"/>
                  </a:cubicBezTo>
                  <a:close/>
                </a:path>
              </a:pathLst>
            </a:custGeom>
            <a:solidFill>
              <a:schemeClr val="accent5"/>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sp>
          <p:nvSpPr>
            <p:cNvPr id="20" name="Google Shape;1320;p51">
              <a:extLst>
                <a:ext uri="{FF2B5EF4-FFF2-40B4-BE49-F238E27FC236}">
                  <a16:creationId xmlns:a16="http://schemas.microsoft.com/office/drawing/2014/main" id="{7EDD5D4B-FA5C-4712-B5F8-07A043DAF8A5}"/>
                </a:ext>
              </a:extLst>
            </p:cNvPr>
            <p:cNvSpPr/>
            <p:nvPr/>
          </p:nvSpPr>
          <p:spPr>
            <a:xfrm>
              <a:off x="7413529" y="1719794"/>
              <a:ext cx="77726" cy="139996"/>
            </a:xfrm>
            <a:custGeom>
              <a:avLst/>
              <a:gdLst/>
              <a:ahLst/>
              <a:cxnLst/>
              <a:rect l="l" t="t" r="r" b="b"/>
              <a:pathLst>
                <a:path w="2424" h="4366" extrusionOk="0">
                  <a:moveTo>
                    <a:pt x="772" y="0"/>
                  </a:moveTo>
                  <a:cubicBezTo>
                    <a:pt x="561" y="0"/>
                    <a:pt x="357" y="130"/>
                    <a:pt x="302" y="351"/>
                  </a:cubicBezTo>
                  <a:cubicBezTo>
                    <a:pt x="1" y="1772"/>
                    <a:pt x="469" y="3259"/>
                    <a:pt x="1555" y="4228"/>
                  </a:cubicBezTo>
                  <a:cubicBezTo>
                    <a:pt x="1655" y="4320"/>
                    <a:pt x="1780" y="4366"/>
                    <a:pt x="1903" y="4366"/>
                  </a:cubicBezTo>
                  <a:cubicBezTo>
                    <a:pt x="2027" y="4366"/>
                    <a:pt x="2148" y="4320"/>
                    <a:pt x="2240" y="4228"/>
                  </a:cubicBezTo>
                  <a:cubicBezTo>
                    <a:pt x="2424" y="4027"/>
                    <a:pt x="2424" y="3727"/>
                    <a:pt x="2240" y="3543"/>
                  </a:cubicBezTo>
                  <a:cubicBezTo>
                    <a:pt x="2022" y="3359"/>
                    <a:pt x="1855" y="3142"/>
                    <a:pt x="1705" y="2908"/>
                  </a:cubicBezTo>
                  <a:cubicBezTo>
                    <a:pt x="1621" y="2791"/>
                    <a:pt x="1555" y="2657"/>
                    <a:pt x="1488" y="2507"/>
                  </a:cubicBezTo>
                  <a:cubicBezTo>
                    <a:pt x="1454" y="2457"/>
                    <a:pt x="1438" y="2390"/>
                    <a:pt x="1404" y="2323"/>
                  </a:cubicBezTo>
                  <a:cubicBezTo>
                    <a:pt x="1388" y="2290"/>
                    <a:pt x="1388" y="2256"/>
                    <a:pt x="1371" y="2223"/>
                  </a:cubicBezTo>
                  <a:cubicBezTo>
                    <a:pt x="1371" y="2206"/>
                    <a:pt x="1354" y="2173"/>
                    <a:pt x="1354" y="2156"/>
                  </a:cubicBezTo>
                  <a:cubicBezTo>
                    <a:pt x="1354" y="2173"/>
                    <a:pt x="1354" y="2189"/>
                    <a:pt x="1354" y="2206"/>
                  </a:cubicBezTo>
                  <a:cubicBezTo>
                    <a:pt x="1304" y="2072"/>
                    <a:pt x="1271" y="1922"/>
                    <a:pt x="1254" y="1772"/>
                  </a:cubicBezTo>
                  <a:cubicBezTo>
                    <a:pt x="1237" y="1705"/>
                    <a:pt x="1220" y="1638"/>
                    <a:pt x="1220" y="1571"/>
                  </a:cubicBezTo>
                  <a:cubicBezTo>
                    <a:pt x="1204" y="1538"/>
                    <a:pt x="1204" y="1488"/>
                    <a:pt x="1204" y="1454"/>
                  </a:cubicBezTo>
                  <a:cubicBezTo>
                    <a:pt x="1204" y="1454"/>
                    <a:pt x="1204" y="1437"/>
                    <a:pt x="1204" y="1437"/>
                  </a:cubicBezTo>
                  <a:lnTo>
                    <a:pt x="1204" y="1421"/>
                  </a:lnTo>
                  <a:cubicBezTo>
                    <a:pt x="1187" y="1287"/>
                    <a:pt x="1187" y="1137"/>
                    <a:pt x="1204" y="986"/>
                  </a:cubicBezTo>
                  <a:cubicBezTo>
                    <a:pt x="1204" y="919"/>
                    <a:pt x="1204" y="853"/>
                    <a:pt x="1220" y="769"/>
                  </a:cubicBezTo>
                  <a:cubicBezTo>
                    <a:pt x="1220" y="736"/>
                    <a:pt x="1220" y="702"/>
                    <a:pt x="1237" y="669"/>
                  </a:cubicBezTo>
                  <a:cubicBezTo>
                    <a:pt x="1235" y="669"/>
                    <a:pt x="1234" y="669"/>
                    <a:pt x="1232" y="669"/>
                  </a:cubicBezTo>
                  <a:lnTo>
                    <a:pt x="1232" y="669"/>
                  </a:lnTo>
                  <a:cubicBezTo>
                    <a:pt x="1237" y="658"/>
                    <a:pt x="1237" y="647"/>
                    <a:pt x="1237" y="635"/>
                  </a:cubicBezTo>
                  <a:cubicBezTo>
                    <a:pt x="1304" y="385"/>
                    <a:pt x="1170" y="101"/>
                    <a:pt x="903" y="17"/>
                  </a:cubicBezTo>
                  <a:cubicBezTo>
                    <a:pt x="860" y="6"/>
                    <a:pt x="816" y="0"/>
                    <a:pt x="772" y="0"/>
                  </a:cubicBezTo>
                  <a:close/>
                </a:path>
              </a:pathLst>
            </a:custGeom>
            <a:solidFill>
              <a:schemeClr val="accent3"/>
            </a:solidFill>
            <a:ln>
              <a:noFill/>
            </a:ln>
          </p:spPr>
          <p:txBody>
            <a:bodyPr spcFirstLastPara="1" wrap="square" lIns="243800" tIns="243800" rIns="243800" bIns="243800" anchor="ctr" anchorCtr="0">
              <a:noAutofit/>
            </a:bodyPr>
            <a:lstStyle/>
            <a:p>
              <a:pPr algn="r" defTabSz="2438430">
                <a:buClr>
                  <a:srgbClr val="000000"/>
                </a:buClr>
              </a:pPr>
              <a:endParaRPr sz="3733" kern="0">
                <a:latin typeface="Arial"/>
                <a:cs typeface="Arial"/>
                <a:sym typeface="Arial"/>
              </a:endParaRPr>
            </a:p>
          </p:txBody>
        </p:sp>
      </p:grpSp>
    </p:spTree>
    <p:extLst>
      <p:ext uri="{BB962C8B-B14F-4D97-AF65-F5344CB8AC3E}">
        <p14:creationId xmlns:p14="http://schemas.microsoft.com/office/powerpoint/2010/main" val="56363807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Google Shape;1188;p49">
            <a:extLst>
              <a:ext uri="{FF2B5EF4-FFF2-40B4-BE49-F238E27FC236}">
                <a16:creationId xmlns:a16="http://schemas.microsoft.com/office/drawing/2014/main" id="{8EAE840E-24DF-4140-91E8-6F1A4E8DE9C2}"/>
              </a:ext>
            </a:extLst>
          </p:cNvPr>
          <p:cNvSpPr txBox="1">
            <a:spLocks/>
          </p:cNvSpPr>
          <p:nvPr/>
        </p:nvSpPr>
        <p:spPr>
          <a:xfrm>
            <a:off x="1920000" y="1440000"/>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dirty="0"/>
              <a:t>DISCUSSIONS</a:t>
            </a:r>
          </a:p>
        </p:txBody>
      </p:sp>
      <p:grpSp>
        <p:nvGrpSpPr>
          <p:cNvPr id="58" name="Google Shape;1338;p52">
            <a:extLst>
              <a:ext uri="{FF2B5EF4-FFF2-40B4-BE49-F238E27FC236}">
                <a16:creationId xmlns:a16="http://schemas.microsoft.com/office/drawing/2014/main" id="{14657EF0-6F6B-4559-9CF4-A9BACDDAF755}"/>
              </a:ext>
            </a:extLst>
          </p:cNvPr>
          <p:cNvGrpSpPr/>
          <p:nvPr/>
        </p:nvGrpSpPr>
        <p:grpSpPr>
          <a:xfrm>
            <a:off x="8917797" y="3008076"/>
            <a:ext cx="3247392" cy="9939091"/>
            <a:chOff x="3344174" y="1128028"/>
            <a:chExt cx="1217772" cy="3727159"/>
          </a:xfrm>
        </p:grpSpPr>
        <p:sp>
          <p:nvSpPr>
            <p:cNvPr id="59" name="Google Shape;1339;p52">
              <a:extLst>
                <a:ext uri="{FF2B5EF4-FFF2-40B4-BE49-F238E27FC236}">
                  <a16:creationId xmlns:a16="http://schemas.microsoft.com/office/drawing/2014/main" id="{FFB00C8D-B8E4-4C19-BB5E-A202206AB69D}"/>
                </a:ext>
              </a:extLst>
            </p:cNvPr>
            <p:cNvSpPr/>
            <p:nvPr/>
          </p:nvSpPr>
          <p:spPr>
            <a:xfrm>
              <a:off x="3624772" y="4650067"/>
              <a:ext cx="544113" cy="186916"/>
            </a:xfrm>
            <a:custGeom>
              <a:avLst/>
              <a:gdLst/>
              <a:ahLst/>
              <a:cxnLst/>
              <a:rect l="l" t="t" r="r" b="b"/>
              <a:pathLst>
                <a:path w="16977" h="5832" extrusionOk="0">
                  <a:moveTo>
                    <a:pt x="8088" y="0"/>
                  </a:moveTo>
                  <a:cubicBezTo>
                    <a:pt x="8088" y="0"/>
                    <a:pt x="7469" y="1420"/>
                    <a:pt x="6834" y="1838"/>
                  </a:cubicBezTo>
                  <a:cubicBezTo>
                    <a:pt x="6199" y="2256"/>
                    <a:pt x="3476" y="3141"/>
                    <a:pt x="1939" y="3776"/>
                  </a:cubicBezTo>
                  <a:cubicBezTo>
                    <a:pt x="1070" y="4144"/>
                    <a:pt x="1" y="5247"/>
                    <a:pt x="1" y="5831"/>
                  </a:cubicBezTo>
                  <a:lnTo>
                    <a:pt x="16976" y="5831"/>
                  </a:lnTo>
                  <a:lnTo>
                    <a:pt x="16459" y="2089"/>
                  </a:lnTo>
                  <a:lnTo>
                    <a:pt x="8088" y="0"/>
                  </a:lnTo>
                  <a:close/>
                </a:path>
              </a:pathLst>
            </a:custGeom>
            <a:solidFill>
              <a:srgbClr val="F3805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340;p52">
              <a:extLst>
                <a:ext uri="{FF2B5EF4-FFF2-40B4-BE49-F238E27FC236}">
                  <a16:creationId xmlns:a16="http://schemas.microsoft.com/office/drawing/2014/main" id="{835DAB9F-DDA4-47A4-8B1F-7A9BD08F205C}"/>
                </a:ext>
              </a:extLst>
            </p:cNvPr>
            <p:cNvSpPr/>
            <p:nvPr/>
          </p:nvSpPr>
          <p:spPr>
            <a:xfrm>
              <a:off x="3597465" y="4708942"/>
              <a:ext cx="645327" cy="146244"/>
            </a:xfrm>
            <a:custGeom>
              <a:avLst/>
              <a:gdLst/>
              <a:ahLst/>
              <a:cxnLst/>
              <a:rect l="l" t="t" r="r" b="b"/>
              <a:pathLst>
                <a:path w="20135" h="4563" extrusionOk="0">
                  <a:moveTo>
                    <a:pt x="6734" y="1"/>
                  </a:moveTo>
                  <a:cubicBezTo>
                    <a:pt x="5798" y="519"/>
                    <a:pt x="2841" y="1839"/>
                    <a:pt x="1488" y="2724"/>
                  </a:cubicBezTo>
                  <a:cubicBezTo>
                    <a:pt x="117" y="3627"/>
                    <a:pt x="0" y="4562"/>
                    <a:pt x="0" y="4562"/>
                  </a:cubicBezTo>
                  <a:lnTo>
                    <a:pt x="19332" y="4562"/>
                  </a:lnTo>
                  <a:cubicBezTo>
                    <a:pt x="20134" y="4562"/>
                    <a:pt x="20134" y="3359"/>
                    <a:pt x="19332" y="3359"/>
                  </a:cubicBezTo>
                  <a:lnTo>
                    <a:pt x="8572" y="3359"/>
                  </a:lnTo>
                  <a:cubicBezTo>
                    <a:pt x="8572" y="3359"/>
                    <a:pt x="8104" y="1204"/>
                    <a:pt x="6734"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341;p52">
              <a:extLst>
                <a:ext uri="{FF2B5EF4-FFF2-40B4-BE49-F238E27FC236}">
                  <a16:creationId xmlns:a16="http://schemas.microsoft.com/office/drawing/2014/main" id="{79C4C243-3124-4C4A-801B-3B3E9F826BED}"/>
                </a:ext>
              </a:extLst>
            </p:cNvPr>
            <p:cNvSpPr/>
            <p:nvPr/>
          </p:nvSpPr>
          <p:spPr>
            <a:xfrm>
              <a:off x="3654226" y="2809499"/>
              <a:ext cx="539305" cy="1968575"/>
            </a:xfrm>
            <a:custGeom>
              <a:avLst/>
              <a:gdLst/>
              <a:ahLst/>
              <a:cxnLst/>
              <a:rect l="l" t="t" r="r" b="b"/>
              <a:pathLst>
                <a:path w="16827" h="61422" extrusionOk="0">
                  <a:moveTo>
                    <a:pt x="1" y="1"/>
                  </a:moveTo>
                  <a:cubicBezTo>
                    <a:pt x="1" y="84"/>
                    <a:pt x="201" y="2089"/>
                    <a:pt x="535" y="5331"/>
                  </a:cubicBezTo>
                  <a:cubicBezTo>
                    <a:pt x="2039" y="19617"/>
                    <a:pt x="6099" y="57729"/>
                    <a:pt x="6099" y="57729"/>
                  </a:cubicBezTo>
                  <a:lnTo>
                    <a:pt x="16826" y="61421"/>
                  </a:lnTo>
                  <a:lnTo>
                    <a:pt x="12181" y="5331"/>
                  </a:lnTo>
                  <a:lnTo>
                    <a:pt x="11763" y="268"/>
                  </a:lnTo>
                  <a:lnTo>
                    <a:pt x="1"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1342;p52">
              <a:extLst>
                <a:ext uri="{FF2B5EF4-FFF2-40B4-BE49-F238E27FC236}">
                  <a16:creationId xmlns:a16="http://schemas.microsoft.com/office/drawing/2014/main" id="{07AD1345-97E3-47A5-A8A6-9240D19040A3}"/>
                </a:ext>
              </a:extLst>
            </p:cNvPr>
            <p:cNvSpPr/>
            <p:nvPr/>
          </p:nvSpPr>
          <p:spPr>
            <a:xfrm>
              <a:off x="3908062" y="4650067"/>
              <a:ext cx="544658" cy="186916"/>
            </a:xfrm>
            <a:custGeom>
              <a:avLst/>
              <a:gdLst/>
              <a:ahLst/>
              <a:cxnLst/>
              <a:rect l="l" t="t" r="r" b="b"/>
              <a:pathLst>
                <a:path w="16994" h="5832" extrusionOk="0">
                  <a:moveTo>
                    <a:pt x="8104" y="0"/>
                  </a:moveTo>
                  <a:cubicBezTo>
                    <a:pt x="8104" y="0"/>
                    <a:pt x="7469" y="1420"/>
                    <a:pt x="6834" y="1838"/>
                  </a:cubicBezTo>
                  <a:cubicBezTo>
                    <a:pt x="6216" y="2256"/>
                    <a:pt x="3476" y="3141"/>
                    <a:pt x="1955" y="3776"/>
                  </a:cubicBezTo>
                  <a:cubicBezTo>
                    <a:pt x="1086" y="4144"/>
                    <a:pt x="0" y="5247"/>
                    <a:pt x="0" y="5831"/>
                  </a:cubicBezTo>
                  <a:lnTo>
                    <a:pt x="16993" y="5831"/>
                  </a:lnTo>
                  <a:lnTo>
                    <a:pt x="16458" y="2089"/>
                  </a:lnTo>
                  <a:lnTo>
                    <a:pt x="8104" y="0"/>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1343;p52">
              <a:extLst>
                <a:ext uri="{FF2B5EF4-FFF2-40B4-BE49-F238E27FC236}">
                  <a16:creationId xmlns:a16="http://schemas.microsoft.com/office/drawing/2014/main" id="{6C22F07F-25F9-4F32-832F-35D0A3126024}"/>
                </a:ext>
              </a:extLst>
            </p:cNvPr>
            <p:cNvSpPr/>
            <p:nvPr/>
          </p:nvSpPr>
          <p:spPr>
            <a:xfrm>
              <a:off x="3881268" y="4708942"/>
              <a:ext cx="645327" cy="146244"/>
            </a:xfrm>
            <a:custGeom>
              <a:avLst/>
              <a:gdLst/>
              <a:ahLst/>
              <a:cxnLst/>
              <a:rect l="l" t="t" r="r" b="b"/>
              <a:pathLst>
                <a:path w="20135" h="4563" extrusionOk="0">
                  <a:moveTo>
                    <a:pt x="6735" y="1"/>
                  </a:moveTo>
                  <a:cubicBezTo>
                    <a:pt x="5782" y="519"/>
                    <a:pt x="2841" y="1839"/>
                    <a:pt x="1471" y="2724"/>
                  </a:cubicBezTo>
                  <a:cubicBezTo>
                    <a:pt x="101" y="3627"/>
                    <a:pt x="1" y="4562"/>
                    <a:pt x="1" y="4562"/>
                  </a:cubicBezTo>
                  <a:lnTo>
                    <a:pt x="19316" y="4562"/>
                  </a:lnTo>
                  <a:cubicBezTo>
                    <a:pt x="20135" y="4562"/>
                    <a:pt x="20135" y="3359"/>
                    <a:pt x="19316" y="3359"/>
                  </a:cubicBezTo>
                  <a:lnTo>
                    <a:pt x="8572" y="3359"/>
                  </a:lnTo>
                  <a:cubicBezTo>
                    <a:pt x="8572" y="3359"/>
                    <a:pt x="8105" y="1204"/>
                    <a:pt x="6735"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344;p52">
              <a:extLst>
                <a:ext uri="{FF2B5EF4-FFF2-40B4-BE49-F238E27FC236}">
                  <a16:creationId xmlns:a16="http://schemas.microsoft.com/office/drawing/2014/main" id="{DAD1D161-5E3F-4F1C-B03D-EE3AF937CC58}"/>
                </a:ext>
              </a:extLst>
            </p:cNvPr>
            <p:cNvSpPr/>
            <p:nvPr/>
          </p:nvSpPr>
          <p:spPr>
            <a:xfrm>
              <a:off x="3937516" y="2809499"/>
              <a:ext cx="539273" cy="1968575"/>
            </a:xfrm>
            <a:custGeom>
              <a:avLst/>
              <a:gdLst/>
              <a:ahLst/>
              <a:cxnLst/>
              <a:rect l="l" t="t" r="r" b="b"/>
              <a:pathLst>
                <a:path w="16826" h="61422" extrusionOk="0">
                  <a:moveTo>
                    <a:pt x="0" y="1"/>
                  </a:moveTo>
                  <a:cubicBezTo>
                    <a:pt x="0" y="84"/>
                    <a:pt x="218" y="2089"/>
                    <a:pt x="552" y="5331"/>
                  </a:cubicBezTo>
                  <a:cubicBezTo>
                    <a:pt x="2039" y="19617"/>
                    <a:pt x="6099" y="57729"/>
                    <a:pt x="6099" y="57729"/>
                  </a:cubicBezTo>
                  <a:lnTo>
                    <a:pt x="16826" y="61421"/>
                  </a:lnTo>
                  <a:lnTo>
                    <a:pt x="12198" y="5331"/>
                  </a:lnTo>
                  <a:lnTo>
                    <a:pt x="11780" y="268"/>
                  </a:lnTo>
                  <a:lnTo>
                    <a:pt x="0" y="1"/>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345;p52">
              <a:extLst>
                <a:ext uri="{FF2B5EF4-FFF2-40B4-BE49-F238E27FC236}">
                  <a16:creationId xmlns:a16="http://schemas.microsoft.com/office/drawing/2014/main" id="{02D5F44A-F54D-4BC7-8A26-BEE2EE55B4BE}"/>
                </a:ext>
              </a:extLst>
            </p:cNvPr>
            <p:cNvSpPr/>
            <p:nvPr/>
          </p:nvSpPr>
          <p:spPr>
            <a:xfrm>
              <a:off x="3937516" y="2809499"/>
              <a:ext cx="390946" cy="170859"/>
            </a:xfrm>
            <a:custGeom>
              <a:avLst/>
              <a:gdLst/>
              <a:ahLst/>
              <a:cxnLst/>
              <a:rect l="l" t="t" r="r" b="b"/>
              <a:pathLst>
                <a:path w="12198" h="5331" extrusionOk="0">
                  <a:moveTo>
                    <a:pt x="0" y="1"/>
                  </a:moveTo>
                  <a:cubicBezTo>
                    <a:pt x="0" y="84"/>
                    <a:pt x="218" y="2089"/>
                    <a:pt x="552" y="5331"/>
                  </a:cubicBezTo>
                  <a:lnTo>
                    <a:pt x="12198" y="5331"/>
                  </a:lnTo>
                  <a:lnTo>
                    <a:pt x="11780" y="268"/>
                  </a:lnTo>
                  <a:lnTo>
                    <a:pt x="0"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1346;p52">
              <a:extLst>
                <a:ext uri="{FF2B5EF4-FFF2-40B4-BE49-F238E27FC236}">
                  <a16:creationId xmlns:a16="http://schemas.microsoft.com/office/drawing/2014/main" id="{A4C1ED06-09C2-48CE-862B-B83F87960600}"/>
                </a:ext>
              </a:extLst>
            </p:cNvPr>
            <p:cNvSpPr/>
            <p:nvPr/>
          </p:nvSpPr>
          <p:spPr>
            <a:xfrm>
              <a:off x="3951970" y="1368211"/>
              <a:ext cx="484147" cy="661127"/>
            </a:xfrm>
            <a:custGeom>
              <a:avLst/>
              <a:gdLst/>
              <a:ahLst/>
              <a:cxnLst/>
              <a:rect l="l" t="t" r="r" b="b"/>
              <a:pathLst>
                <a:path w="15106" h="20628" extrusionOk="0">
                  <a:moveTo>
                    <a:pt x="6004" y="0"/>
                  </a:moveTo>
                  <a:cubicBezTo>
                    <a:pt x="5499" y="0"/>
                    <a:pt x="5026" y="24"/>
                    <a:pt x="4612" y="75"/>
                  </a:cubicBezTo>
                  <a:cubicBezTo>
                    <a:pt x="2306" y="342"/>
                    <a:pt x="1989" y="927"/>
                    <a:pt x="1822" y="1495"/>
                  </a:cubicBezTo>
                  <a:cubicBezTo>
                    <a:pt x="1471" y="2631"/>
                    <a:pt x="2273" y="4586"/>
                    <a:pt x="2273" y="4586"/>
                  </a:cubicBezTo>
                  <a:cubicBezTo>
                    <a:pt x="2373" y="4586"/>
                    <a:pt x="1" y="14611"/>
                    <a:pt x="301" y="16650"/>
                  </a:cubicBezTo>
                  <a:cubicBezTo>
                    <a:pt x="619" y="18688"/>
                    <a:pt x="3075" y="20125"/>
                    <a:pt x="5498" y="20576"/>
                  </a:cubicBezTo>
                  <a:cubicBezTo>
                    <a:pt x="5683" y="20611"/>
                    <a:pt x="5886" y="20627"/>
                    <a:pt x="6105" y="20627"/>
                  </a:cubicBezTo>
                  <a:cubicBezTo>
                    <a:pt x="8743" y="20627"/>
                    <a:pt x="13547" y="18242"/>
                    <a:pt x="14303" y="16683"/>
                  </a:cubicBezTo>
                  <a:cubicBezTo>
                    <a:pt x="15105" y="14996"/>
                    <a:pt x="13835" y="2247"/>
                    <a:pt x="12465" y="1295"/>
                  </a:cubicBezTo>
                  <a:cubicBezTo>
                    <a:pt x="11353" y="512"/>
                    <a:pt x="8334" y="0"/>
                    <a:pt x="6004"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347;p52">
              <a:extLst>
                <a:ext uri="{FF2B5EF4-FFF2-40B4-BE49-F238E27FC236}">
                  <a16:creationId xmlns:a16="http://schemas.microsoft.com/office/drawing/2014/main" id="{79061BA1-A358-40A2-869E-1934781F90B9}"/>
                </a:ext>
              </a:extLst>
            </p:cNvPr>
            <p:cNvSpPr/>
            <p:nvPr/>
          </p:nvSpPr>
          <p:spPr>
            <a:xfrm>
              <a:off x="4013571" y="1534743"/>
              <a:ext cx="348640" cy="389440"/>
            </a:xfrm>
            <a:custGeom>
              <a:avLst/>
              <a:gdLst/>
              <a:ahLst/>
              <a:cxnLst/>
              <a:rect l="l" t="t" r="r" b="b"/>
              <a:pathLst>
                <a:path w="10878" h="12151" extrusionOk="0">
                  <a:moveTo>
                    <a:pt x="4770" y="1"/>
                  </a:moveTo>
                  <a:cubicBezTo>
                    <a:pt x="3944" y="1"/>
                    <a:pt x="3235" y="103"/>
                    <a:pt x="2891" y="393"/>
                  </a:cubicBezTo>
                  <a:cubicBezTo>
                    <a:pt x="1754" y="1345"/>
                    <a:pt x="0" y="8346"/>
                    <a:pt x="1270" y="10451"/>
                  </a:cubicBezTo>
                  <a:cubicBezTo>
                    <a:pt x="1956" y="11588"/>
                    <a:pt x="4338" y="12150"/>
                    <a:pt x="6494" y="12150"/>
                  </a:cubicBezTo>
                  <a:cubicBezTo>
                    <a:pt x="8330" y="12150"/>
                    <a:pt x="10003" y="11743"/>
                    <a:pt x="10326" y="10936"/>
                  </a:cubicBezTo>
                  <a:cubicBezTo>
                    <a:pt x="10877" y="9516"/>
                    <a:pt x="9908" y="3735"/>
                    <a:pt x="9490" y="1479"/>
                  </a:cubicBezTo>
                  <a:cubicBezTo>
                    <a:pt x="9390" y="928"/>
                    <a:pt x="8956" y="493"/>
                    <a:pt x="8404" y="393"/>
                  </a:cubicBezTo>
                  <a:cubicBezTo>
                    <a:pt x="7468" y="224"/>
                    <a:pt x="5991" y="1"/>
                    <a:pt x="4770" y="1"/>
                  </a:cubicBezTo>
                  <a:close/>
                </a:path>
              </a:pathLst>
            </a:custGeom>
            <a:solidFill>
              <a:srgbClr val="0B1F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348;p52">
              <a:extLst>
                <a:ext uri="{FF2B5EF4-FFF2-40B4-BE49-F238E27FC236}">
                  <a16:creationId xmlns:a16="http://schemas.microsoft.com/office/drawing/2014/main" id="{5588B46F-D450-4DFE-BE5E-CE852622D5BB}"/>
                </a:ext>
              </a:extLst>
            </p:cNvPr>
            <p:cNvSpPr/>
            <p:nvPr/>
          </p:nvSpPr>
          <p:spPr>
            <a:xfrm>
              <a:off x="3400390" y="1506090"/>
              <a:ext cx="608918" cy="589688"/>
            </a:xfrm>
            <a:custGeom>
              <a:avLst/>
              <a:gdLst/>
              <a:ahLst/>
              <a:cxnLst/>
              <a:rect l="l" t="t" r="r" b="b"/>
              <a:pathLst>
                <a:path w="18999" h="18399" extrusionOk="0">
                  <a:moveTo>
                    <a:pt x="5114" y="0"/>
                  </a:moveTo>
                  <a:lnTo>
                    <a:pt x="1" y="1120"/>
                  </a:lnTo>
                  <a:cubicBezTo>
                    <a:pt x="1" y="1120"/>
                    <a:pt x="1605" y="16224"/>
                    <a:pt x="3443" y="17895"/>
                  </a:cubicBezTo>
                  <a:cubicBezTo>
                    <a:pt x="3842" y="18251"/>
                    <a:pt x="4664" y="18398"/>
                    <a:pt x="5720" y="18398"/>
                  </a:cubicBezTo>
                  <a:cubicBezTo>
                    <a:pt x="9566" y="18398"/>
                    <a:pt x="16517" y="16447"/>
                    <a:pt x="17461" y="15556"/>
                  </a:cubicBezTo>
                  <a:cubicBezTo>
                    <a:pt x="18815" y="14269"/>
                    <a:pt x="18998" y="10276"/>
                    <a:pt x="16609" y="9959"/>
                  </a:cubicBezTo>
                  <a:cubicBezTo>
                    <a:pt x="16320" y="9923"/>
                    <a:pt x="15976" y="9907"/>
                    <a:pt x="15594" y="9907"/>
                  </a:cubicBezTo>
                  <a:cubicBezTo>
                    <a:pt x="12789" y="9907"/>
                    <a:pt x="7937" y="10761"/>
                    <a:pt x="7937" y="10761"/>
                  </a:cubicBezTo>
                  <a:lnTo>
                    <a:pt x="5114"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349;p52">
              <a:extLst>
                <a:ext uri="{FF2B5EF4-FFF2-40B4-BE49-F238E27FC236}">
                  <a16:creationId xmlns:a16="http://schemas.microsoft.com/office/drawing/2014/main" id="{5A3E2D66-64E0-4B27-B5BE-65AAF8077556}"/>
                </a:ext>
              </a:extLst>
            </p:cNvPr>
            <p:cNvSpPr/>
            <p:nvPr/>
          </p:nvSpPr>
          <p:spPr>
            <a:xfrm>
              <a:off x="3620477" y="1796303"/>
              <a:ext cx="941469" cy="1082841"/>
            </a:xfrm>
            <a:custGeom>
              <a:avLst/>
              <a:gdLst/>
              <a:ahLst/>
              <a:cxnLst/>
              <a:rect l="l" t="t" r="r" b="b"/>
              <a:pathLst>
                <a:path w="29375" h="33786" extrusionOk="0">
                  <a:moveTo>
                    <a:pt x="12581" y="1"/>
                  </a:moveTo>
                  <a:cubicBezTo>
                    <a:pt x="11538" y="1"/>
                    <a:pt x="9125" y="364"/>
                    <a:pt x="8422" y="904"/>
                  </a:cubicBezTo>
                  <a:cubicBezTo>
                    <a:pt x="7353" y="1706"/>
                    <a:pt x="586" y="22959"/>
                    <a:pt x="1" y="33786"/>
                  </a:cubicBezTo>
                  <a:lnTo>
                    <a:pt x="23543" y="33786"/>
                  </a:lnTo>
                  <a:lnTo>
                    <a:pt x="20903" y="24897"/>
                  </a:lnTo>
                  <a:cubicBezTo>
                    <a:pt x="20903" y="24897"/>
                    <a:pt x="29375" y="8773"/>
                    <a:pt x="28606" y="6451"/>
                  </a:cubicBezTo>
                  <a:cubicBezTo>
                    <a:pt x="27720" y="3727"/>
                    <a:pt x="25097" y="3059"/>
                    <a:pt x="22825" y="2140"/>
                  </a:cubicBezTo>
                  <a:cubicBezTo>
                    <a:pt x="22507" y="2023"/>
                    <a:pt x="22190" y="1889"/>
                    <a:pt x="21889" y="1739"/>
                  </a:cubicBezTo>
                  <a:cubicBezTo>
                    <a:pt x="19299" y="1171"/>
                    <a:pt x="13919" y="118"/>
                    <a:pt x="13752" y="68"/>
                  </a:cubicBezTo>
                  <a:cubicBezTo>
                    <a:pt x="13752" y="68"/>
                    <a:pt x="13284" y="18"/>
                    <a:pt x="12649" y="1"/>
                  </a:cubicBezTo>
                  <a:cubicBezTo>
                    <a:pt x="12627" y="1"/>
                    <a:pt x="12605" y="1"/>
                    <a:pt x="12581" y="1"/>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350;p52">
              <a:extLst>
                <a:ext uri="{FF2B5EF4-FFF2-40B4-BE49-F238E27FC236}">
                  <a16:creationId xmlns:a16="http://schemas.microsoft.com/office/drawing/2014/main" id="{0799F262-3E53-4F2E-9714-97FB73C85769}"/>
                </a:ext>
              </a:extLst>
            </p:cNvPr>
            <p:cNvSpPr/>
            <p:nvPr/>
          </p:nvSpPr>
          <p:spPr>
            <a:xfrm>
              <a:off x="4056389" y="2607616"/>
              <a:ext cx="178358" cy="198357"/>
            </a:xfrm>
            <a:custGeom>
              <a:avLst/>
              <a:gdLst/>
              <a:ahLst/>
              <a:cxnLst/>
              <a:rect l="l" t="t" r="r" b="b"/>
              <a:pathLst>
                <a:path w="5565" h="6189" extrusionOk="0">
                  <a:moveTo>
                    <a:pt x="5314" y="1"/>
                  </a:moveTo>
                  <a:lnTo>
                    <a:pt x="1" y="68"/>
                  </a:lnTo>
                  <a:lnTo>
                    <a:pt x="168" y="4412"/>
                  </a:lnTo>
                  <a:cubicBezTo>
                    <a:pt x="168" y="4412"/>
                    <a:pt x="335" y="5665"/>
                    <a:pt x="2039" y="6083"/>
                  </a:cubicBezTo>
                  <a:cubicBezTo>
                    <a:pt x="2336" y="6155"/>
                    <a:pt x="2628" y="6188"/>
                    <a:pt x="2908" y="6188"/>
                  </a:cubicBezTo>
                  <a:cubicBezTo>
                    <a:pt x="4236" y="6188"/>
                    <a:pt x="5304" y="5453"/>
                    <a:pt x="5414" y="4763"/>
                  </a:cubicBezTo>
                  <a:cubicBezTo>
                    <a:pt x="5565" y="3844"/>
                    <a:pt x="5331" y="84"/>
                    <a:pt x="5314"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351;p52">
              <a:extLst>
                <a:ext uri="{FF2B5EF4-FFF2-40B4-BE49-F238E27FC236}">
                  <a16:creationId xmlns:a16="http://schemas.microsoft.com/office/drawing/2014/main" id="{215F468F-E306-42F0-8A59-81176A0E86E4}"/>
                </a:ext>
              </a:extLst>
            </p:cNvPr>
            <p:cNvSpPr/>
            <p:nvPr/>
          </p:nvSpPr>
          <p:spPr>
            <a:xfrm>
              <a:off x="3707237" y="2609764"/>
              <a:ext cx="178358" cy="198325"/>
            </a:xfrm>
            <a:custGeom>
              <a:avLst/>
              <a:gdLst/>
              <a:ahLst/>
              <a:cxnLst/>
              <a:rect l="l" t="t" r="r" b="b"/>
              <a:pathLst>
                <a:path w="5565" h="6188" extrusionOk="0">
                  <a:moveTo>
                    <a:pt x="5314" y="1"/>
                  </a:moveTo>
                  <a:lnTo>
                    <a:pt x="1" y="67"/>
                  </a:lnTo>
                  <a:lnTo>
                    <a:pt x="151" y="4395"/>
                  </a:lnTo>
                  <a:cubicBezTo>
                    <a:pt x="151" y="4395"/>
                    <a:pt x="318" y="5665"/>
                    <a:pt x="2022" y="6082"/>
                  </a:cubicBezTo>
                  <a:cubicBezTo>
                    <a:pt x="2319" y="6155"/>
                    <a:pt x="2612" y="6188"/>
                    <a:pt x="2893" y="6188"/>
                  </a:cubicBezTo>
                  <a:cubicBezTo>
                    <a:pt x="4225" y="6188"/>
                    <a:pt x="5304" y="5452"/>
                    <a:pt x="5414" y="4763"/>
                  </a:cubicBezTo>
                  <a:cubicBezTo>
                    <a:pt x="5565" y="3844"/>
                    <a:pt x="5331" y="84"/>
                    <a:pt x="5314"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352;p52">
              <a:extLst>
                <a:ext uri="{FF2B5EF4-FFF2-40B4-BE49-F238E27FC236}">
                  <a16:creationId xmlns:a16="http://schemas.microsoft.com/office/drawing/2014/main" id="{5AC5CA03-D6ED-4909-8B01-C9086C8A1B7D}"/>
                </a:ext>
              </a:extLst>
            </p:cNvPr>
            <p:cNvSpPr/>
            <p:nvPr/>
          </p:nvSpPr>
          <p:spPr>
            <a:xfrm>
              <a:off x="4025878" y="1796335"/>
              <a:ext cx="326141" cy="244061"/>
            </a:xfrm>
            <a:custGeom>
              <a:avLst/>
              <a:gdLst/>
              <a:ahLst/>
              <a:cxnLst/>
              <a:rect l="l" t="t" r="r" b="b"/>
              <a:pathLst>
                <a:path w="10176" h="7615" extrusionOk="0">
                  <a:moveTo>
                    <a:pt x="0" y="0"/>
                  </a:moveTo>
                  <a:cubicBezTo>
                    <a:pt x="101" y="2273"/>
                    <a:pt x="418" y="6784"/>
                    <a:pt x="1571" y="7603"/>
                  </a:cubicBezTo>
                  <a:cubicBezTo>
                    <a:pt x="1644" y="7611"/>
                    <a:pt x="1720" y="7615"/>
                    <a:pt x="1798" y="7615"/>
                  </a:cubicBezTo>
                  <a:cubicBezTo>
                    <a:pt x="3972" y="7615"/>
                    <a:pt x="8257" y="4558"/>
                    <a:pt x="10176" y="2139"/>
                  </a:cubicBezTo>
                  <a:cubicBezTo>
                    <a:pt x="9858" y="2022"/>
                    <a:pt x="9541" y="1872"/>
                    <a:pt x="9240" y="1738"/>
                  </a:cubicBezTo>
                  <a:cubicBezTo>
                    <a:pt x="6650" y="1153"/>
                    <a:pt x="1270" y="117"/>
                    <a:pt x="1103" y="67"/>
                  </a:cubicBezTo>
                  <a:cubicBezTo>
                    <a:pt x="1103" y="67"/>
                    <a:pt x="635" y="17"/>
                    <a:pt x="0"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353;p52">
              <a:extLst>
                <a:ext uri="{FF2B5EF4-FFF2-40B4-BE49-F238E27FC236}">
                  <a16:creationId xmlns:a16="http://schemas.microsoft.com/office/drawing/2014/main" id="{63F289AC-994A-4AB3-8869-841F3ADE803E}"/>
                </a:ext>
              </a:extLst>
            </p:cNvPr>
            <p:cNvSpPr/>
            <p:nvPr/>
          </p:nvSpPr>
          <p:spPr>
            <a:xfrm>
              <a:off x="3683744" y="1320745"/>
              <a:ext cx="101182" cy="154834"/>
            </a:xfrm>
            <a:custGeom>
              <a:avLst/>
              <a:gdLst/>
              <a:ahLst/>
              <a:cxnLst/>
              <a:rect l="l" t="t" r="r" b="b"/>
              <a:pathLst>
                <a:path w="3157" h="4831" extrusionOk="0">
                  <a:moveTo>
                    <a:pt x="277" y="1"/>
                  </a:moveTo>
                  <a:cubicBezTo>
                    <a:pt x="61" y="1"/>
                    <a:pt x="0" y="462"/>
                    <a:pt x="49" y="704"/>
                  </a:cubicBezTo>
                  <a:cubicBezTo>
                    <a:pt x="115" y="971"/>
                    <a:pt x="299" y="1322"/>
                    <a:pt x="516" y="1406"/>
                  </a:cubicBezTo>
                  <a:cubicBezTo>
                    <a:pt x="884" y="1489"/>
                    <a:pt x="1252" y="1556"/>
                    <a:pt x="1636" y="1606"/>
                  </a:cubicBezTo>
                  <a:lnTo>
                    <a:pt x="2806" y="4831"/>
                  </a:lnTo>
                  <a:cubicBezTo>
                    <a:pt x="2806" y="4831"/>
                    <a:pt x="3156" y="2993"/>
                    <a:pt x="2789" y="1589"/>
                  </a:cubicBezTo>
                  <a:cubicBezTo>
                    <a:pt x="2537" y="630"/>
                    <a:pt x="2364" y="436"/>
                    <a:pt x="2157" y="436"/>
                  </a:cubicBezTo>
                  <a:cubicBezTo>
                    <a:pt x="2061" y="436"/>
                    <a:pt x="1958" y="477"/>
                    <a:pt x="1836" y="503"/>
                  </a:cubicBezTo>
                  <a:cubicBezTo>
                    <a:pt x="1519" y="570"/>
                    <a:pt x="1218" y="620"/>
                    <a:pt x="901" y="654"/>
                  </a:cubicBezTo>
                  <a:cubicBezTo>
                    <a:pt x="901" y="654"/>
                    <a:pt x="533" y="52"/>
                    <a:pt x="299" y="2"/>
                  </a:cubicBezTo>
                  <a:cubicBezTo>
                    <a:pt x="292" y="1"/>
                    <a:pt x="284" y="1"/>
                    <a:pt x="277"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1354;p52">
              <a:extLst>
                <a:ext uri="{FF2B5EF4-FFF2-40B4-BE49-F238E27FC236}">
                  <a16:creationId xmlns:a16="http://schemas.microsoft.com/office/drawing/2014/main" id="{1C63EF63-041B-4755-8761-76D6558EBF08}"/>
                </a:ext>
              </a:extLst>
            </p:cNvPr>
            <p:cNvSpPr/>
            <p:nvPr/>
          </p:nvSpPr>
          <p:spPr>
            <a:xfrm>
              <a:off x="3344174" y="1128028"/>
              <a:ext cx="442354" cy="624430"/>
            </a:xfrm>
            <a:custGeom>
              <a:avLst/>
              <a:gdLst/>
              <a:ahLst/>
              <a:cxnLst/>
              <a:rect l="l" t="t" r="r" b="b"/>
              <a:pathLst>
                <a:path w="13802" h="19483" extrusionOk="0">
                  <a:moveTo>
                    <a:pt x="3392" y="0"/>
                  </a:moveTo>
                  <a:lnTo>
                    <a:pt x="0" y="16542"/>
                  </a:lnTo>
                  <a:lnTo>
                    <a:pt x="10226" y="19482"/>
                  </a:lnTo>
                  <a:lnTo>
                    <a:pt x="13802" y="2790"/>
                  </a:lnTo>
                  <a:lnTo>
                    <a:pt x="3392" y="0"/>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355;p52">
              <a:extLst>
                <a:ext uri="{FF2B5EF4-FFF2-40B4-BE49-F238E27FC236}">
                  <a16:creationId xmlns:a16="http://schemas.microsoft.com/office/drawing/2014/main" id="{8B73D781-C314-4A41-A5F8-C2A4F43BE2CA}"/>
                </a:ext>
              </a:extLst>
            </p:cNvPr>
            <p:cNvSpPr/>
            <p:nvPr/>
          </p:nvSpPr>
          <p:spPr>
            <a:xfrm>
              <a:off x="3617272" y="1343949"/>
              <a:ext cx="166596" cy="168198"/>
            </a:xfrm>
            <a:custGeom>
              <a:avLst/>
              <a:gdLst/>
              <a:ahLst/>
              <a:cxnLst/>
              <a:rect l="l" t="t" r="r" b="b"/>
              <a:pathLst>
                <a:path w="5198" h="5248" extrusionOk="0">
                  <a:moveTo>
                    <a:pt x="1065" y="0"/>
                  </a:moveTo>
                  <a:cubicBezTo>
                    <a:pt x="621" y="0"/>
                    <a:pt x="148" y="35"/>
                    <a:pt x="84" y="130"/>
                  </a:cubicBezTo>
                  <a:cubicBezTo>
                    <a:pt x="34" y="214"/>
                    <a:pt x="17" y="297"/>
                    <a:pt x="17" y="398"/>
                  </a:cubicBezTo>
                  <a:cubicBezTo>
                    <a:pt x="1" y="498"/>
                    <a:pt x="34" y="598"/>
                    <a:pt x="101" y="665"/>
                  </a:cubicBezTo>
                  <a:lnTo>
                    <a:pt x="652" y="799"/>
                  </a:lnTo>
                  <a:cubicBezTo>
                    <a:pt x="652" y="799"/>
                    <a:pt x="485" y="1250"/>
                    <a:pt x="569" y="1317"/>
                  </a:cubicBezTo>
                  <a:cubicBezTo>
                    <a:pt x="769" y="1417"/>
                    <a:pt x="953" y="1484"/>
                    <a:pt x="1154" y="1551"/>
                  </a:cubicBezTo>
                  <a:cubicBezTo>
                    <a:pt x="1137" y="1651"/>
                    <a:pt x="1120" y="1734"/>
                    <a:pt x="1103" y="1835"/>
                  </a:cubicBezTo>
                  <a:cubicBezTo>
                    <a:pt x="1087" y="1935"/>
                    <a:pt x="1087" y="2052"/>
                    <a:pt x="1137" y="2152"/>
                  </a:cubicBezTo>
                  <a:cubicBezTo>
                    <a:pt x="1187" y="2236"/>
                    <a:pt x="1254" y="2302"/>
                    <a:pt x="1337" y="2336"/>
                  </a:cubicBezTo>
                  <a:cubicBezTo>
                    <a:pt x="1237" y="2386"/>
                    <a:pt x="1137" y="2419"/>
                    <a:pt x="1037" y="2469"/>
                  </a:cubicBezTo>
                  <a:cubicBezTo>
                    <a:pt x="986" y="2503"/>
                    <a:pt x="970" y="2520"/>
                    <a:pt x="936" y="2553"/>
                  </a:cubicBezTo>
                  <a:cubicBezTo>
                    <a:pt x="886" y="2737"/>
                    <a:pt x="953" y="2937"/>
                    <a:pt x="1087" y="3054"/>
                  </a:cubicBezTo>
                  <a:cubicBezTo>
                    <a:pt x="1254" y="3155"/>
                    <a:pt x="2240" y="3522"/>
                    <a:pt x="2240" y="3522"/>
                  </a:cubicBezTo>
                  <a:cubicBezTo>
                    <a:pt x="2240" y="3522"/>
                    <a:pt x="3268" y="5247"/>
                    <a:pt x="4294" y="5247"/>
                  </a:cubicBezTo>
                  <a:cubicBezTo>
                    <a:pt x="4322" y="5247"/>
                    <a:pt x="4350" y="5246"/>
                    <a:pt x="4378" y="5243"/>
                  </a:cubicBezTo>
                  <a:cubicBezTo>
                    <a:pt x="5063" y="5176"/>
                    <a:pt x="5197" y="2269"/>
                    <a:pt x="4412" y="1400"/>
                  </a:cubicBezTo>
                  <a:cubicBezTo>
                    <a:pt x="3727" y="632"/>
                    <a:pt x="2139" y="80"/>
                    <a:pt x="1722" y="30"/>
                  </a:cubicBezTo>
                  <a:cubicBezTo>
                    <a:pt x="1569" y="12"/>
                    <a:pt x="1322" y="0"/>
                    <a:pt x="1065" y="0"/>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356;p52">
              <a:extLst>
                <a:ext uri="{FF2B5EF4-FFF2-40B4-BE49-F238E27FC236}">
                  <a16:creationId xmlns:a16="http://schemas.microsoft.com/office/drawing/2014/main" id="{4E0438E3-E350-46B8-976D-635C11A84D2C}"/>
                </a:ext>
              </a:extLst>
            </p:cNvPr>
            <p:cNvSpPr/>
            <p:nvPr/>
          </p:nvSpPr>
          <p:spPr>
            <a:xfrm>
              <a:off x="3617272" y="1356673"/>
              <a:ext cx="81439" cy="27883"/>
            </a:xfrm>
            <a:custGeom>
              <a:avLst/>
              <a:gdLst/>
              <a:ahLst/>
              <a:cxnLst/>
              <a:rect l="l" t="t" r="r" b="b"/>
              <a:pathLst>
                <a:path w="2541" h="870" extrusionOk="0">
                  <a:moveTo>
                    <a:pt x="17" y="1"/>
                  </a:moveTo>
                  <a:cubicBezTo>
                    <a:pt x="1" y="101"/>
                    <a:pt x="34" y="201"/>
                    <a:pt x="101" y="268"/>
                  </a:cubicBezTo>
                  <a:lnTo>
                    <a:pt x="652" y="402"/>
                  </a:lnTo>
                  <a:cubicBezTo>
                    <a:pt x="652" y="402"/>
                    <a:pt x="2273" y="786"/>
                    <a:pt x="2540" y="869"/>
                  </a:cubicBezTo>
                  <a:cubicBezTo>
                    <a:pt x="2323" y="585"/>
                    <a:pt x="2006" y="385"/>
                    <a:pt x="1655" y="285"/>
                  </a:cubicBezTo>
                  <a:cubicBezTo>
                    <a:pt x="1103" y="151"/>
                    <a:pt x="569" y="67"/>
                    <a:pt x="17"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1357;p52">
              <a:extLst>
                <a:ext uri="{FF2B5EF4-FFF2-40B4-BE49-F238E27FC236}">
                  <a16:creationId xmlns:a16="http://schemas.microsoft.com/office/drawing/2014/main" id="{E60FEA7F-DC44-406E-901A-FA2B1F68FE89}"/>
                </a:ext>
              </a:extLst>
            </p:cNvPr>
            <p:cNvSpPr/>
            <p:nvPr/>
          </p:nvSpPr>
          <p:spPr>
            <a:xfrm>
              <a:off x="3652623" y="1393626"/>
              <a:ext cx="48748" cy="17179"/>
            </a:xfrm>
            <a:custGeom>
              <a:avLst/>
              <a:gdLst/>
              <a:ahLst/>
              <a:cxnLst/>
              <a:rect l="l" t="t" r="r" b="b"/>
              <a:pathLst>
                <a:path w="1521" h="536" extrusionOk="0">
                  <a:moveTo>
                    <a:pt x="51" y="1"/>
                  </a:moveTo>
                  <a:cubicBezTo>
                    <a:pt x="34" y="101"/>
                    <a:pt x="17" y="184"/>
                    <a:pt x="0" y="285"/>
                  </a:cubicBezTo>
                  <a:cubicBezTo>
                    <a:pt x="502" y="418"/>
                    <a:pt x="1003" y="502"/>
                    <a:pt x="1521" y="535"/>
                  </a:cubicBezTo>
                  <a:lnTo>
                    <a:pt x="51" y="1"/>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1358;p52">
              <a:extLst>
                <a:ext uri="{FF2B5EF4-FFF2-40B4-BE49-F238E27FC236}">
                  <a16:creationId xmlns:a16="http://schemas.microsoft.com/office/drawing/2014/main" id="{B498E679-84F3-4DF4-965F-29E957269E4A}"/>
                </a:ext>
              </a:extLst>
            </p:cNvPr>
            <p:cNvSpPr/>
            <p:nvPr/>
          </p:nvSpPr>
          <p:spPr>
            <a:xfrm>
              <a:off x="3650476" y="1418786"/>
              <a:ext cx="39678" cy="11826"/>
            </a:xfrm>
            <a:custGeom>
              <a:avLst/>
              <a:gdLst/>
              <a:ahLst/>
              <a:cxnLst/>
              <a:rect l="l" t="t" r="r" b="b"/>
              <a:pathLst>
                <a:path w="1238" h="369" extrusionOk="0">
                  <a:moveTo>
                    <a:pt x="301" y="1"/>
                  </a:moveTo>
                  <a:cubicBezTo>
                    <a:pt x="201" y="34"/>
                    <a:pt x="101" y="84"/>
                    <a:pt x="1" y="134"/>
                  </a:cubicBezTo>
                  <a:cubicBezTo>
                    <a:pt x="402" y="251"/>
                    <a:pt x="819" y="318"/>
                    <a:pt x="1237" y="368"/>
                  </a:cubicBezTo>
                  <a:cubicBezTo>
                    <a:pt x="936" y="218"/>
                    <a:pt x="619" y="101"/>
                    <a:pt x="301"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1359;p52">
              <a:extLst>
                <a:ext uri="{FF2B5EF4-FFF2-40B4-BE49-F238E27FC236}">
                  <a16:creationId xmlns:a16="http://schemas.microsoft.com/office/drawing/2014/main" id="{3FD5E47D-2D71-4FB3-A782-5AAF4EC63921}"/>
                </a:ext>
              </a:extLst>
            </p:cNvPr>
            <p:cNvSpPr/>
            <p:nvPr/>
          </p:nvSpPr>
          <p:spPr>
            <a:xfrm>
              <a:off x="3398243" y="1300393"/>
              <a:ext cx="84644" cy="37242"/>
            </a:xfrm>
            <a:custGeom>
              <a:avLst/>
              <a:gdLst/>
              <a:ahLst/>
              <a:cxnLst/>
              <a:rect l="l" t="t" r="r" b="b"/>
              <a:pathLst>
                <a:path w="2641" h="1162" extrusionOk="0">
                  <a:moveTo>
                    <a:pt x="1434" y="1"/>
                  </a:moveTo>
                  <a:cubicBezTo>
                    <a:pt x="1407" y="1"/>
                    <a:pt x="1380" y="1"/>
                    <a:pt x="1354" y="2"/>
                  </a:cubicBezTo>
                  <a:cubicBezTo>
                    <a:pt x="920" y="19"/>
                    <a:pt x="168" y="336"/>
                    <a:pt x="84" y="487"/>
                  </a:cubicBezTo>
                  <a:cubicBezTo>
                    <a:pt x="18" y="704"/>
                    <a:pt x="1" y="938"/>
                    <a:pt x="18" y="1155"/>
                  </a:cubicBezTo>
                  <a:cubicBezTo>
                    <a:pt x="35" y="1160"/>
                    <a:pt x="55" y="1162"/>
                    <a:pt x="78" y="1162"/>
                  </a:cubicBezTo>
                  <a:cubicBezTo>
                    <a:pt x="382" y="1162"/>
                    <a:pt x="1120" y="771"/>
                    <a:pt x="1120" y="771"/>
                  </a:cubicBezTo>
                  <a:cubicBezTo>
                    <a:pt x="1212" y="775"/>
                    <a:pt x="1304" y="777"/>
                    <a:pt x="1396" y="777"/>
                  </a:cubicBezTo>
                  <a:cubicBezTo>
                    <a:pt x="1672" y="777"/>
                    <a:pt x="1947" y="758"/>
                    <a:pt x="2223" y="721"/>
                  </a:cubicBezTo>
                  <a:cubicBezTo>
                    <a:pt x="2424" y="654"/>
                    <a:pt x="2641" y="437"/>
                    <a:pt x="2607" y="270"/>
                  </a:cubicBezTo>
                  <a:cubicBezTo>
                    <a:pt x="2560" y="128"/>
                    <a:pt x="1889" y="1"/>
                    <a:pt x="1434"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1360;p52">
              <a:extLst>
                <a:ext uri="{FF2B5EF4-FFF2-40B4-BE49-F238E27FC236}">
                  <a16:creationId xmlns:a16="http://schemas.microsoft.com/office/drawing/2014/main" id="{ED8B1EFB-7300-42DD-BCFA-2A972F0DD920}"/>
                </a:ext>
              </a:extLst>
            </p:cNvPr>
            <p:cNvSpPr/>
            <p:nvPr/>
          </p:nvSpPr>
          <p:spPr>
            <a:xfrm>
              <a:off x="3380583" y="1333340"/>
              <a:ext cx="108201" cy="88170"/>
            </a:xfrm>
            <a:custGeom>
              <a:avLst/>
              <a:gdLst/>
              <a:ahLst/>
              <a:cxnLst/>
              <a:rect l="l" t="t" r="r" b="b"/>
              <a:pathLst>
                <a:path w="3376" h="2751" extrusionOk="0">
                  <a:moveTo>
                    <a:pt x="706" y="1"/>
                  </a:moveTo>
                  <a:cubicBezTo>
                    <a:pt x="489" y="1"/>
                    <a:pt x="324" y="21"/>
                    <a:pt x="301" y="77"/>
                  </a:cubicBezTo>
                  <a:cubicBezTo>
                    <a:pt x="268" y="278"/>
                    <a:pt x="234" y="461"/>
                    <a:pt x="251" y="662"/>
                  </a:cubicBezTo>
                  <a:cubicBezTo>
                    <a:pt x="151" y="829"/>
                    <a:pt x="67" y="996"/>
                    <a:pt x="0" y="1163"/>
                  </a:cubicBezTo>
                  <a:cubicBezTo>
                    <a:pt x="17" y="1280"/>
                    <a:pt x="67" y="1380"/>
                    <a:pt x="117" y="1481"/>
                  </a:cubicBezTo>
                  <a:cubicBezTo>
                    <a:pt x="67" y="1614"/>
                    <a:pt x="34" y="1748"/>
                    <a:pt x="17" y="1898"/>
                  </a:cubicBezTo>
                  <a:cubicBezTo>
                    <a:pt x="17" y="2216"/>
                    <a:pt x="1354" y="2750"/>
                    <a:pt x="1721" y="2750"/>
                  </a:cubicBezTo>
                  <a:cubicBezTo>
                    <a:pt x="1872" y="2750"/>
                    <a:pt x="2005" y="2650"/>
                    <a:pt x="2039" y="2500"/>
                  </a:cubicBezTo>
                  <a:cubicBezTo>
                    <a:pt x="2056" y="2466"/>
                    <a:pt x="2072" y="2433"/>
                    <a:pt x="2072" y="2399"/>
                  </a:cubicBezTo>
                  <a:cubicBezTo>
                    <a:pt x="2089" y="2333"/>
                    <a:pt x="2106" y="2249"/>
                    <a:pt x="2106" y="2182"/>
                  </a:cubicBezTo>
                  <a:cubicBezTo>
                    <a:pt x="2116" y="2182"/>
                    <a:pt x="2312" y="2237"/>
                    <a:pt x="2486" y="2237"/>
                  </a:cubicBezTo>
                  <a:cubicBezTo>
                    <a:pt x="2584" y="2237"/>
                    <a:pt x="2676" y="2220"/>
                    <a:pt x="2724" y="2166"/>
                  </a:cubicBezTo>
                  <a:cubicBezTo>
                    <a:pt x="2858" y="2015"/>
                    <a:pt x="2908" y="1547"/>
                    <a:pt x="2908" y="1547"/>
                  </a:cubicBezTo>
                  <a:cubicBezTo>
                    <a:pt x="2933" y="1553"/>
                    <a:pt x="2959" y="1556"/>
                    <a:pt x="2985" y="1556"/>
                  </a:cubicBezTo>
                  <a:cubicBezTo>
                    <a:pt x="3111" y="1556"/>
                    <a:pt x="3234" y="1489"/>
                    <a:pt x="3275" y="1364"/>
                  </a:cubicBezTo>
                  <a:cubicBezTo>
                    <a:pt x="3292" y="1347"/>
                    <a:pt x="3292" y="1330"/>
                    <a:pt x="3309" y="1313"/>
                  </a:cubicBezTo>
                  <a:cubicBezTo>
                    <a:pt x="3376" y="1146"/>
                    <a:pt x="3359" y="963"/>
                    <a:pt x="3275" y="795"/>
                  </a:cubicBezTo>
                  <a:cubicBezTo>
                    <a:pt x="3209" y="729"/>
                    <a:pt x="2072" y="194"/>
                    <a:pt x="1905" y="127"/>
                  </a:cubicBezTo>
                  <a:cubicBezTo>
                    <a:pt x="1783" y="83"/>
                    <a:pt x="1140" y="1"/>
                    <a:pt x="706"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1361;p52">
              <a:extLst>
                <a:ext uri="{FF2B5EF4-FFF2-40B4-BE49-F238E27FC236}">
                  <a16:creationId xmlns:a16="http://schemas.microsoft.com/office/drawing/2014/main" id="{45B974A9-BC89-4E78-9B47-3A2E8E027978}"/>
                </a:ext>
              </a:extLst>
            </p:cNvPr>
            <p:cNvSpPr/>
            <p:nvPr/>
          </p:nvSpPr>
          <p:spPr>
            <a:xfrm>
              <a:off x="3404140" y="1356673"/>
              <a:ext cx="82497" cy="26537"/>
            </a:xfrm>
            <a:custGeom>
              <a:avLst/>
              <a:gdLst/>
              <a:ahLst/>
              <a:cxnLst/>
              <a:rect l="l" t="t" r="r" b="b"/>
              <a:pathLst>
                <a:path w="2574" h="828" extrusionOk="0">
                  <a:moveTo>
                    <a:pt x="1170" y="1"/>
                  </a:moveTo>
                  <a:cubicBezTo>
                    <a:pt x="786" y="1"/>
                    <a:pt x="385" y="34"/>
                    <a:pt x="1" y="101"/>
                  </a:cubicBezTo>
                  <a:cubicBezTo>
                    <a:pt x="1" y="101"/>
                    <a:pt x="920" y="184"/>
                    <a:pt x="1103" y="235"/>
                  </a:cubicBezTo>
                  <a:cubicBezTo>
                    <a:pt x="1471" y="418"/>
                    <a:pt x="1822" y="602"/>
                    <a:pt x="2173" y="819"/>
                  </a:cubicBezTo>
                  <a:cubicBezTo>
                    <a:pt x="2198" y="825"/>
                    <a:pt x="2224" y="828"/>
                    <a:pt x="2250" y="828"/>
                  </a:cubicBezTo>
                  <a:cubicBezTo>
                    <a:pt x="2376" y="828"/>
                    <a:pt x="2499" y="761"/>
                    <a:pt x="2540" y="636"/>
                  </a:cubicBezTo>
                  <a:cubicBezTo>
                    <a:pt x="2557" y="619"/>
                    <a:pt x="2557" y="602"/>
                    <a:pt x="2574" y="585"/>
                  </a:cubicBezTo>
                  <a:cubicBezTo>
                    <a:pt x="2189" y="402"/>
                    <a:pt x="1454" y="51"/>
                    <a:pt x="1170"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1362;p52">
              <a:extLst>
                <a:ext uri="{FF2B5EF4-FFF2-40B4-BE49-F238E27FC236}">
                  <a16:creationId xmlns:a16="http://schemas.microsoft.com/office/drawing/2014/main" id="{66817A3A-2A68-4368-A08F-204063EC21D4}"/>
                </a:ext>
              </a:extLst>
            </p:cNvPr>
            <p:cNvSpPr/>
            <p:nvPr/>
          </p:nvSpPr>
          <p:spPr>
            <a:xfrm>
              <a:off x="3411095" y="1387729"/>
              <a:ext cx="36986" cy="22531"/>
            </a:xfrm>
            <a:custGeom>
              <a:avLst/>
              <a:gdLst/>
              <a:ahLst/>
              <a:cxnLst/>
              <a:rect l="l" t="t" r="r" b="b"/>
              <a:pathLst>
                <a:path w="1154" h="703" extrusionOk="0">
                  <a:moveTo>
                    <a:pt x="1" y="1"/>
                  </a:moveTo>
                  <a:lnTo>
                    <a:pt x="1" y="1"/>
                  </a:lnTo>
                  <a:cubicBezTo>
                    <a:pt x="135" y="201"/>
                    <a:pt x="302" y="368"/>
                    <a:pt x="502" y="502"/>
                  </a:cubicBezTo>
                  <a:cubicBezTo>
                    <a:pt x="703" y="586"/>
                    <a:pt x="903" y="652"/>
                    <a:pt x="1120" y="702"/>
                  </a:cubicBezTo>
                  <a:cubicBezTo>
                    <a:pt x="1137" y="636"/>
                    <a:pt x="1154" y="552"/>
                    <a:pt x="1154" y="485"/>
                  </a:cubicBezTo>
                  <a:lnTo>
                    <a:pt x="1" y="1"/>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1363;p52">
              <a:extLst>
                <a:ext uri="{FF2B5EF4-FFF2-40B4-BE49-F238E27FC236}">
                  <a16:creationId xmlns:a16="http://schemas.microsoft.com/office/drawing/2014/main" id="{2F9911FB-344D-434F-9E72-8153092A27F1}"/>
                </a:ext>
              </a:extLst>
            </p:cNvPr>
            <p:cNvSpPr/>
            <p:nvPr/>
          </p:nvSpPr>
          <p:spPr>
            <a:xfrm>
              <a:off x="4036038" y="1407536"/>
              <a:ext cx="333673" cy="597124"/>
            </a:xfrm>
            <a:custGeom>
              <a:avLst/>
              <a:gdLst/>
              <a:ahLst/>
              <a:cxnLst/>
              <a:rect l="l" t="t" r="r" b="b"/>
              <a:pathLst>
                <a:path w="10411" h="18631" extrusionOk="0">
                  <a:moveTo>
                    <a:pt x="2390" y="1"/>
                  </a:moveTo>
                  <a:cubicBezTo>
                    <a:pt x="1956" y="285"/>
                    <a:pt x="1588" y="887"/>
                    <a:pt x="1287" y="2156"/>
                  </a:cubicBezTo>
                  <a:cubicBezTo>
                    <a:pt x="870" y="4479"/>
                    <a:pt x="151" y="3777"/>
                    <a:pt x="51" y="4328"/>
                  </a:cubicBezTo>
                  <a:cubicBezTo>
                    <a:pt x="1" y="4562"/>
                    <a:pt x="636" y="4763"/>
                    <a:pt x="485" y="5448"/>
                  </a:cubicBezTo>
                  <a:cubicBezTo>
                    <a:pt x="352" y="6183"/>
                    <a:pt x="218" y="7303"/>
                    <a:pt x="418" y="7570"/>
                  </a:cubicBezTo>
                  <a:cubicBezTo>
                    <a:pt x="736" y="7988"/>
                    <a:pt x="1521" y="8238"/>
                    <a:pt x="2591" y="8288"/>
                  </a:cubicBezTo>
                  <a:cubicBezTo>
                    <a:pt x="2691" y="8288"/>
                    <a:pt x="2808" y="8288"/>
                    <a:pt x="2908" y="8305"/>
                  </a:cubicBezTo>
                  <a:cubicBezTo>
                    <a:pt x="3660" y="8405"/>
                    <a:pt x="3359" y="10076"/>
                    <a:pt x="3326" y="10360"/>
                  </a:cubicBezTo>
                  <a:cubicBezTo>
                    <a:pt x="3226" y="10978"/>
                    <a:pt x="2891" y="11547"/>
                    <a:pt x="2373" y="11931"/>
                  </a:cubicBezTo>
                  <a:cubicBezTo>
                    <a:pt x="2039" y="12170"/>
                    <a:pt x="1373" y="12204"/>
                    <a:pt x="1019" y="12204"/>
                  </a:cubicBezTo>
                  <a:cubicBezTo>
                    <a:pt x="877" y="12204"/>
                    <a:pt x="786" y="12198"/>
                    <a:pt x="786" y="12198"/>
                  </a:cubicBezTo>
                  <a:lnTo>
                    <a:pt x="786" y="12198"/>
                  </a:lnTo>
                  <a:cubicBezTo>
                    <a:pt x="786" y="12198"/>
                    <a:pt x="753" y="18113"/>
                    <a:pt x="1839" y="18631"/>
                  </a:cubicBezTo>
                  <a:cubicBezTo>
                    <a:pt x="3510" y="18347"/>
                    <a:pt x="7703" y="15657"/>
                    <a:pt x="9140" y="13986"/>
                  </a:cubicBezTo>
                  <a:cubicBezTo>
                    <a:pt x="8071" y="13351"/>
                    <a:pt x="7703" y="12649"/>
                    <a:pt x="7570" y="11463"/>
                  </a:cubicBezTo>
                  <a:cubicBezTo>
                    <a:pt x="7436" y="10260"/>
                    <a:pt x="8038" y="6083"/>
                    <a:pt x="8038" y="6083"/>
                  </a:cubicBezTo>
                  <a:cubicBezTo>
                    <a:pt x="8038" y="6083"/>
                    <a:pt x="8181" y="6217"/>
                    <a:pt x="8504" y="6217"/>
                  </a:cubicBezTo>
                  <a:cubicBezTo>
                    <a:pt x="8608" y="6217"/>
                    <a:pt x="8731" y="6203"/>
                    <a:pt x="8873" y="6166"/>
                  </a:cubicBezTo>
                  <a:cubicBezTo>
                    <a:pt x="9441" y="5999"/>
                    <a:pt x="10410" y="3677"/>
                    <a:pt x="9608" y="3293"/>
                  </a:cubicBezTo>
                  <a:cubicBezTo>
                    <a:pt x="9445" y="3215"/>
                    <a:pt x="9286" y="3177"/>
                    <a:pt x="9133" y="3177"/>
                  </a:cubicBezTo>
                  <a:cubicBezTo>
                    <a:pt x="8596" y="3177"/>
                    <a:pt x="8123" y="3636"/>
                    <a:pt x="7720" y="4429"/>
                  </a:cubicBezTo>
                  <a:cubicBezTo>
                    <a:pt x="7085" y="3593"/>
                    <a:pt x="6901" y="3293"/>
                    <a:pt x="5949" y="2708"/>
                  </a:cubicBezTo>
                  <a:cubicBezTo>
                    <a:pt x="5164" y="2223"/>
                    <a:pt x="3760" y="1856"/>
                    <a:pt x="2975" y="1070"/>
                  </a:cubicBezTo>
                  <a:cubicBezTo>
                    <a:pt x="2674" y="770"/>
                    <a:pt x="2474" y="402"/>
                    <a:pt x="2390"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1364;p52">
              <a:extLst>
                <a:ext uri="{FF2B5EF4-FFF2-40B4-BE49-F238E27FC236}">
                  <a16:creationId xmlns:a16="http://schemas.microsoft.com/office/drawing/2014/main" id="{99725853-1F0B-489A-B647-25C7F37DB331}"/>
                </a:ext>
              </a:extLst>
            </p:cNvPr>
            <p:cNvSpPr/>
            <p:nvPr/>
          </p:nvSpPr>
          <p:spPr>
            <a:xfrm>
              <a:off x="4070331" y="1592977"/>
              <a:ext cx="63747" cy="25063"/>
            </a:xfrm>
            <a:custGeom>
              <a:avLst/>
              <a:gdLst/>
              <a:ahLst/>
              <a:cxnLst/>
              <a:rect l="l" t="t" r="r" b="b"/>
              <a:pathLst>
                <a:path w="1989" h="782" extrusionOk="0">
                  <a:moveTo>
                    <a:pt x="1059" y="0"/>
                  </a:moveTo>
                  <a:cubicBezTo>
                    <a:pt x="696" y="0"/>
                    <a:pt x="296" y="176"/>
                    <a:pt x="0" y="781"/>
                  </a:cubicBezTo>
                  <a:lnTo>
                    <a:pt x="1988" y="330"/>
                  </a:lnTo>
                  <a:cubicBezTo>
                    <a:pt x="1988" y="330"/>
                    <a:pt x="1558" y="0"/>
                    <a:pt x="105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1365;p52">
              <a:extLst>
                <a:ext uri="{FF2B5EF4-FFF2-40B4-BE49-F238E27FC236}">
                  <a16:creationId xmlns:a16="http://schemas.microsoft.com/office/drawing/2014/main" id="{07BB7C22-B9FA-4212-AF5E-EE86A9C99AC0}"/>
                </a:ext>
              </a:extLst>
            </p:cNvPr>
            <p:cNvSpPr/>
            <p:nvPr/>
          </p:nvSpPr>
          <p:spPr>
            <a:xfrm>
              <a:off x="4061229" y="1461540"/>
              <a:ext cx="225472" cy="99451"/>
            </a:xfrm>
            <a:custGeom>
              <a:avLst/>
              <a:gdLst/>
              <a:ahLst/>
              <a:cxnLst/>
              <a:rect l="l" t="t" r="r" b="b"/>
              <a:pathLst>
                <a:path w="7035" h="3103" extrusionOk="0">
                  <a:moveTo>
                    <a:pt x="2147" y="425"/>
                  </a:moveTo>
                  <a:cubicBezTo>
                    <a:pt x="2817" y="425"/>
                    <a:pt x="3408" y="1034"/>
                    <a:pt x="3242" y="1791"/>
                  </a:cubicBezTo>
                  <a:cubicBezTo>
                    <a:pt x="3126" y="2312"/>
                    <a:pt x="2659" y="2670"/>
                    <a:pt x="2146" y="2670"/>
                  </a:cubicBezTo>
                  <a:cubicBezTo>
                    <a:pt x="2066" y="2670"/>
                    <a:pt x="1986" y="2661"/>
                    <a:pt x="1905" y="2643"/>
                  </a:cubicBezTo>
                  <a:cubicBezTo>
                    <a:pt x="936" y="2426"/>
                    <a:pt x="702" y="1140"/>
                    <a:pt x="1537" y="605"/>
                  </a:cubicBezTo>
                  <a:cubicBezTo>
                    <a:pt x="1735" y="481"/>
                    <a:pt x="1945" y="425"/>
                    <a:pt x="2147" y="425"/>
                  </a:cubicBezTo>
                  <a:close/>
                  <a:moveTo>
                    <a:pt x="2133" y="1"/>
                  </a:moveTo>
                  <a:cubicBezTo>
                    <a:pt x="1577" y="1"/>
                    <a:pt x="1018" y="288"/>
                    <a:pt x="735" y="922"/>
                  </a:cubicBezTo>
                  <a:cubicBezTo>
                    <a:pt x="708" y="978"/>
                    <a:pt x="657" y="1010"/>
                    <a:pt x="602" y="1010"/>
                  </a:cubicBezTo>
                  <a:cubicBezTo>
                    <a:pt x="591" y="1010"/>
                    <a:pt x="580" y="1009"/>
                    <a:pt x="568" y="1006"/>
                  </a:cubicBezTo>
                  <a:lnTo>
                    <a:pt x="234" y="922"/>
                  </a:lnTo>
                  <a:cubicBezTo>
                    <a:pt x="221" y="920"/>
                    <a:pt x="209" y="919"/>
                    <a:pt x="197" y="919"/>
                  </a:cubicBezTo>
                  <a:cubicBezTo>
                    <a:pt x="113" y="919"/>
                    <a:pt x="46" y="969"/>
                    <a:pt x="17" y="1056"/>
                  </a:cubicBezTo>
                  <a:cubicBezTo>
                    <a:pt x="0" y="1140"/>
                    <a:pt x="50" y="1223"/>
                    <a:pt x="150" y="1257"/>
                  </a:cubicBezTo>
                  <a:lnTo>
                    <a:pt x="485" y="1323"/>
                  </a:lnTo>
                  <a:cubicBezTo>
                    <a:pt x="551" y="1340"/>
                    <a:pt x="602" y="1407"/>
                    <a:pt x="602" y="1491"/>
                  </a:cubicBezTo>
                  <a:cubicBezTo>
                    <a:pt x="562" y="2501"/>
                    <a:pt x="1370" y="3102"/>
                    <a:pt x="2175" y="3102"/>
                  </a:cubicBezTo>
                  <a:cubicBezTo>
                    <a:pt x="2741" y="3102"/>
                    <a:pt x="3307" y="2805"/>
                    <a:pt x="3576" y="2142"/>
                  </a:cubicBezTo>
                  <a:cubicBezTo>
                    <a:pt x="3609" y="2075"/>
                    <a:pt x="3676" y="2042"/>
                    <a:pt x="3759" y="2042"/>
                  </a:cubicBezTo>
                  <a:lnTo>
                    <a:pt x="6817" y="2727"/>
                  </a:lnTo>
                  <a:cubicBezTo>
                    <a:pt x="6830" y="2729"/>
                    <a:pt x="6842" y="2730"/>
                    <a:pt x="6854" y="2730"/>
                  </a:cubicBezTo>
                  <a:cubicBezTo>
                    <a:pt x="6938" y="2730"/>
                    <a:pt x="7003" y="2681"/>
                    <a:pt x="7018" y="2593"/>
                  </a:cubicBezTo>
                  <a:cubicBezTo>
                    <a:pt x="7034" y="2510"/>
                    <a:pt x="6984" y="2426"/>
                    <a:pt x="6884" y="2410"/>
                  </a:cubicBezTo>
                  <a:lnTo>
                    <a:pt x="3810" y="1724"/>
                  </a:lnTo>
                  <a:cubicBezTo>
                    <a:pt x="3743" y="1708"/>
                    <a:pt x="3693" y="1641"/>
                    <a:pt x="3693" y="1574"/>
                  </a:cubicBezTo>
                  <a:cubicBezTo>
                    <a:pt x="3712" y="583"/>
                    <a:pt x="2925" y="1"/>
                    <a:pt x="2133"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1366;p52">
              <a:extLst>
                <a:ext uri="{FF2B5EF4-FFF2-40B4-BE49-F238E27FC236}">
                  <a16:creationId xmlns:a16="http://schemas.microsoft.com/office/drawing/2014/main" id="{737BFC14-CED8-4C0E-B48C-CDDC3B4EDEFD}"/>
                </a:ext>
              </a:extLst>
            </p:cNvPr>
            <p:cNvSpPr/>
            <p:nvPr/>
          </p:nvSpPr>
          <p:spPr>
            <a:xfrm>
              <a:off x="4060139" y="1576247"/>
              <a:ext cx="268867" cy="428412"/>
            </a:xfrm>
            <a:custGeom>
              <a:avLst/>
              <a:gdLst/>
              <a:ahLst/>
              <a:cxnLst/>
              <a:rect l="l" t="t" r="r" b="b"/>
              <a:pathLst>
                <a:path w="8389" h="13367" extrusionOk="0">
                  <a:moveTo>
                    <a:pt x="6935" y="0"/>
                  </a:moveTo>
                  <a:lnTo>
                    <a:pt x="6935" y="0"/>
                  </a:lnTo>
                  <a:cubicBezTo>
                    <a:pt x="6784" y="334"/>
                    <a:pt x="6651" y="552"/>
                    <a:pt x="6584" y="719"/>
                  </a:cubicBezTo>
                  <a:cubicBezTo>
                    <a:pt x="5378" y="2790"/>
                    <a:pt x="3328" y="3045"/>
                    <a:pt x="2366" y="3045"/>
                  </a:cubicBezTo>
                  <a:cubicBezTo>
                    <a:pt x="2289" y="3045"/>
                    <a:pt x="2218" y="3044"/>
                    <a:pt x="2156" y="3041"/>
                  </a:cubicBezTo>
                  <a:lnTo>
                    <a:pt x="2156" y="3041"/>
                  </a:lnTo>
                  <a:cubicBezTo>
                    <a:pt x="2908" y="3141"/>
                    <a:pt x="2607" y="4812"/>
                    <a:pt x="2574" y="5096"/>
                  </a:cubicBezTo>
                  <a:cubicBezTo>
                    <a:pt x="2474" y="5714"/>
                    <a:pt x="2139" y="6283"/>
                    <a:pt x="1621" y="6667"/>
                  </a:cubicBezTo>
                  <a:cubicBezTo>
                    <a:pt x="1287" y="6906"/>
                    <a:pt x="621" y="6940"/>
                    <a:pt x="267" y="6940"/>
                  </a:cubicBezTo>
                  <a:cubicBezTo>
                    <a:pt x="125" y="6940"/>
                    <a:pt x="34" y="6934"/>
                    <a:pt x="34" y="6934"/>
                  </a:cubicBezTo>
                  <a:lnTo>
                    <a:pt x="34" y="6934"/>
                  </a:lnTo>
                  <a:cubicBezTo>
                    <a:pt x="34" y="6934"/>
                    <a:pt x="1" y="12849"/>
                    <a:pt x="1087" y="13367"/>
                  </a:cubicBezTo>
                  <a:cubicBezTo>
                    <a:pt x="2758" y="13083"/>
                    <a:pt x="6951" y="10393"/>
                    <a:pt x="8388" y="8722"/>
                  </a:cubicBezTo>
                  <a:cubicBezTo>
                    <a:pt x="7319" y="8087"/>
                    <a:pt x="6951" y="7385"/>
                    <a:pt x="6818" y="6199"/>
                  </a:cubicBezTo>
                  <a:cubicBezTo>
                    <a:pt x="6684" y="4996"/>
                    <a:pt x="7286" y="819"/>
                    <a:pt x="7286" y="819"/>
                  </a:cubicBezTo>
                  <a:cubicBezTo>
                    <a:pt x="7286" y="819"/>
                    <a:pt x="6901" y="635"/>
                    <a:pt x="6935"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1367;p52">
              <a:extLst>
                <a:ext uri="{FF2B5EF4-FFF2-40B4-BE49-F238E27FC236}">
                  <a16:creationId xmlns:a16="http://schemas.microsoft.com/office/drawing/2014/main" id="{CA137B32-E058-4B2D-8F00-0AA67565C25D}"/>
                </a:ext>
              </a:extLst>
            </p:cNvPr>
            <p:cNvSpPr/>
            <p:nvPr/>
          </p:nvSpPr>
          <p:spPr>
            <a:xfrm>
              <a:off x="4289874" y="1526890"/>
              <a:ext cx="49838" cy="58812"/>
            </a:xfrm>
            <a:custGeom>
              <a:avLst/>
              <a:gdLst/>
              <a:ahLst/>
              <a:cxnLst/>
              <a:rect l="l" t="t" r="r" b="b"/>
              <a:pathLst>
                <a:path w="1555" h="1835" extrusionOk="0">
                  <a:moveTo>
                    <a:pt x="1230" y="1"/>
                  </a:moveTo>
                  <a:cubicBezTo>
                    <a:pt x="1154" y="1"/>
                    <a:pt x="1062" y="20"/>
                    <a:pt x="953" y="70"/>
                  </a:cubicBezTo>
                  <a:cubicBezTo>
                    <a:pt x="368" y="320"/>
                    <a:pt x="1" y="1707"/>
                    <a:pt x="519" y="1824"/>
                  </a:cubicBezTo>
                  <a:cubicBezTo>
                    <a:pt x="551" y="1832"/>
                    <a:pt x="582" y="1835"/>
                    <a:pt x="612" y="1835"/>
                  </a:cubicBezTo>
                  <a:cubicBezTo>
                    <a:pt x="1062" y="1835"/>
                    <a:pt x="1233" y="1062"/>
                    <a:pt x="920" y="905"/>
                  </a:cubicBezTo>
                  <a:cubicBezTo>
                    <a:pt x="853" y="872"/>
                    <a:pt x="769" y="838"/>
                    <a:pt x="686" y="805"/>
                  </a:cubicBezTo>
                  <a:cubicBezTo>
                    <a:pt x="686" y="805"/>
                    <a:pt x="908" y="151"/>
                    <a:pt x="1404" y="151"/>
                  </a:cubicBezTo>
                  <a:cubicBezTo>
                    <a:pt x="1452" y="151"/>
                    <a:pt x="1502" y="157"/>
                    <a:pt x="1555" y="170"/>
                  </a:cubicBezTo>
                  <a:cubicBezTo>
                    <a:pt x="1555" y="170"/>
                    <a:pt x="1461" y="1"/>
                    <a:pt x="1230"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1368;p52">
              <a:extLst>
                <a:ext uri="{FF2B5EF4-FFF2-40B4-BE49-F238E27FC236}">
                  <a16:creationId xmlns:a16="http://schemas.microsoft.com/office/drawing/2014/main" id="{B1BE8EEF-73D9-4440-ACBE-B009361C6D4E}"/>
                </a:ext>
              </a:extLst>
            </p:cNvPr>
            <p:cNvSpPr/>
            <p:nvPr/>
          </p:nvSpPr>
          <p:spPr>
            <a:xfrm>
              <a:off x="4129239" y="1444810"/>
              <a:ext cx="45094" cy="28653"/>
            </a:xfrm>
            <a:custGeom>
              <a:avLst/>
              <a:gdLst/>
              <a:ahLst/>
              <a:cxnLst/>
              <a:rect l="l" t="t" r="r" b="b"/>
              <a:pathLst>
                <a:path w="1407" h="894" extrusionOk="0">
                  <a:moveTo>
                    <a:pt x="662" y="0"/>
                  </a:moveTo>
                  <a:cubicBezTo>
                    <a:pt x="404" y="0"/>
                    <a:pt x="143" y="121"/>
                    <a:pt x="0" y="325"/>
                  </a:cubicBezTo>
                  <a:cubicBezTo>
                    <a:pt x="518" y="342"/>
                    <a:pt x="1003" y="542"/>
                    <a:pt x="1387" y="893"/>
                  </a:cubicBezTo>
                  <a:cubicBezTo>
                    <a:pt x="1407" y="258"/>
                    <a:pt x="1038" y="0"/>
                    <a:pt x="662"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1369;p52">
              <a:extLst>
                <a:ext uri="{FF2B5EF4-FFF2-40B4-BE49-F238E27FC236}">
                  <a16:creationId xmlns:a16="http://schemas.microsoft.com/office/drawing/2014/main" id="{C7B9083E-7B62-4D9D-A26C-2B0C7C368A48}"/>
                </a:ext>
              </a:extLst>
            </p:cNvPr>
            <p:cNvSpPr/>
            <p:nvPr/>
          </p:nvSpPr>
          <p:spPr>
            <a:xfrm>
              <a:off x="4106195" y="1497116"/>
              <a:ext cx="23589" cy="23845"/>
            </a:xfrm>
            <a:custGeom>
              <a:avLst/>
              <a:gdLst/>
              <a:ahLst/>
              <a:cxnLst/>
              <a:rect l="l" t="t" r="r" b="b"/>
              <a:pathLst>
                <a:path w="736" h="744" extrusionOk="0">
                  <a:moveTo>
                    <a:pt x="374" y="0"/>
                  </a:moveTo>
                  <a:cubicBezTo>
                    <a:pt x="351" y="0"/>
                    <a:pt x="326" y="5"/>
                    <a:pt x="301" y="13"/>
                  </a:cubicBezTo>
                  <a:cubicBezTo>
                    <a:pt x="251" y="13"/>
                    <a:pt x="201" y="30"/>
                    <a:pt x="168" y="63"/>
                  </a:cubicBezTo>
                  <a:cubicBezTo>
                    <a:pt x="84" y="113"/>
                    <a:pt x="34" y="197"/>
                    <a:pt x="17" y="297"/>
                  </a:cubicBezTo>
                  <a:cubicBezTo>
                    <a:pt x="1" y="330"/>
                    <a:pt x="1" y="364"/>
                    <a:pt x="1" y="397"/>
                  </a:cubicBezTo>
                  <a:cubicBezTo>
                    <a:pt x="1" y="464"/>
                    <a:pt x="34" y="514"/>
                    <a:pt x="67" y="581"/>
                  </a:cubicBezTo>
                  <a:cubicBezTo>
                    <a:pt x="84" y="598"/>
                    <a:pt x="118" y="631"/>
                    <a:pt x="134" y="648"/>
                  </a:cubicBezTo>
                  <a:cubicBezTo>
                    <a:pt x="184" y="698"/>
                    <a:pt x="235" y="715"/>
                    <a:pt x="301" y="731"/>
                  </a:cubicBezTo>
                  <a:cubicBezTo>
                    <a:pt x="326" y="740"/>
                    <a:pt x="351" y="744"/>
                    <a:pt x="374" y="744"/>
                  </a:cubicBezTo>
                  <a:cubicBezTo>
                    <a:pt x="397" y="744"/>
                    <a:pt x="418" y="740"/>
                    <a:pt x="435" y="731"/>
                  </a:cubicBezTo>
                  <a:cubicBezTo>
                    <a:pt x="485" y="731"/>
                    <a:pt x="535" y="698"/>
                    <a:pt x="569" y="681"/>
                  </a:cubicBezTo>
                  <a:cubicBezTo>
                    <a:pt x="652" y="614"/>
                    <a:pt x="702" y="531"/>
                    <a:pt x="736" y="447"/>
                  </a:cubicBezTo>
                  <a:cubicBezTo>
                    <a:pt x="736" y="414"/>
                    <a:pt x="736" y="381"/>
                    <a:pt x="736" y="347"/>
                  </a:cubicBezTo>
                  <a:cubicBezTo>
                    <a:pt x="736" y="280"/>
                    <a:pt x="719" y="213"/>
                    <a:pt x="686" y="163"/>
                  </a:cubicBezTo>
                  <a:lnTo>
                    <a:pt x="619" y="97"/>
                  </a:lnTo>
                  <a:cubicBezTo>
                    <a:pt x="569" y="46"/>
                    <a:pt x="502" y="30"/>
                    <a:pt x="435" y="13"/>
                  </a:cubicBezTo>
                  <a:cubicBezTo>
                    <a:pt x="418" y="5"/>
                    <a:pt x="397" y="0"/>
                    <a:pt x="374"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1370;p52">
              <a:extLst>
                <a:ext uri="{FF2B5EF4-FFF2-40B4-BE49-F238E27FC236}">
                  <a16:creationId xmlns:a16="http://schemas.microsoft.com/office/drawing/2014/main" id="{F0BE1B02-A2D7-4E7E-921A-B8FF79859781}"/>
                </a:ext>
              </a:extLst>
            </p:cNvPr>
            <p:cNvSpPr/>
            <p:nvPr/>
          </p:nvSpPr>
          <p:spPr>
            <a:xfrm>
              <a:off x="3641919" y="1458816"/>
              <a:ext cx="885221" cy="721862"/>
            </a:xfrm>
            <a:custGeom>
              <a:avLst/>
              <a:gdLst/>
              <a:ahLst/>
              <a:cxnLst/>
              <a:rect l="l" t="t" r="r" b="b"/>
              <a:pathLst>
                <a:path w="27620" h="22523" extrusionOk="0">
                  <a:moveTo>
                    <a:pt x="5533" y="1"/>
                  </a:moveTo>
                  <a:cubicBezTo>
                    <a:pt x="5223" y="1"/>
                    <a:pt x="0" y="1542"/>
                    <a:pt x="0" y="1542"/>
                  </a:cubicBezTo>
                  <a:cubicBezTo>
                    <a:pt x="0" y="1542"/>
                    <a:pt x="1086" y="14725"/>
                    <a:pt x="3275" y="20206"/>
                  </a:cubicBezTo>
                  <a:cubicBezTo>
                    <a:pt x="6328" y="21957"/>
                    <a:pt x="11822" y="22522"/>
                    <a:pt x="16421" y="22522"/>
                  </a:cubicBezTo>
                  <a:cubicBezTo>
                    <a:pt x="19676" y="22522"/>
                    <a:pt x="22483" y="22239"/>
                    <a:pt x="23660" y="21893"/>
                  </a:cubicBezTo>
                  <a:cubicBezTo>
                    <a:pt x="26500" y="21041"/>
                    <a:pt x="27352" y="19270"/>
                    <a:pt x="27469" y="18568"/>
                  </a:cubicBezTo>
                  <a:cubicBezTo>
                    <a:pt x="27603" y="17883"/>
                    <a:pt x="27620" y="16379"/>
                    <a:pt x="26400" y="15360"/>
                  </a:cubicBezTo>
                  <a:cubicBezTo>
                    <a:pt x="25197" y="14324"/>
                    <a:pt x="8672" y="13789"/>
                    <a:pt x="8672" y="13789"/>
                  </a:cubicBezTo>
                  <a:cubicBezTo>
                    <a:pt x="8672" y="13789"/>
                    <a:pt x="5548" y="105"/>
                    <a:pt x="5548" y="5"/>
                  </a:cubicBezTo>
                  <a:cubicBezTo>
                    <a:pt x="5548" y="2"/>
                    <a:pt x="5543" y="1"/>
                    <a:pt x="5533"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91" name="Google Shape;1371;p52">
            <a:extLst>
              <a:ext uri="{FF2B5EF4-FFF2-40B4-BE49-F238E27FC236}">
                <a16:creationId xmlns:a16="http://schemas.microsoft.com/office/drawing/2014/main" id="{12CF4286-21EF-419A-91FA-76B703A449A4}"/>
              </a:ext>
            </a:extLst>
          </p:cNvPr>
          <p:cNvGrpSpPr/>
          <p:nvPr/>
        </p:nvGrpSpPr>
        <p:grpSpPr>
          <a:xfrm>
            <a:off x="11879476" y="3643180"/>
            <a:ext cx="3778653" cy="9311080"/>
            <a:chOff x="4454803" y="1366192"/>
            <a:chExt cx="1416995" cy="3491655"/>
          </a:xfrm>
        </p:grpSpPr>
        <p:sp>
          <p:nvSpPr>
            <p:cNvPr id="92" name="Google Shape;1372;p52">
              <a:extLst>
                <a:ext uri="{FF2B5EF4-FFF2-40B4-BE49-F238E27FC236}">
                  <a16:creationId xmlns:a16="http://schemas.microsoft.com/office/drawing/2014/main" id="{0978D48B-4311-4027-9F2D-FE4425E96A0A}"/>
                </a:ext>
              </a:extLst>
            </p:cNvPr>
            <p:cNvSpPr/>
            <p:nvPr/>
          </p:nvSpPr>
          <p:spPr>
            <a:xfrm>
              <a:off x="4788443" y="1366192"/>
              <a:ext cx="629782" cy="560490"/>
            </a:xfrm>
            <a:custGeom>
              <a:avLst/>
              <a:gdLst/>
              <a:ahLst/>
              <a:cxnLst/>
              <a:rect l="l" t="t" r="r" b="b"/>
              <a:pathLst>
                <a:path w="19650" h="17488" extrusionOk="0">
                  <a:moveTo>
                    <a:pt x="15500" y="1"/>
                  </a:moveTo>
                  <a:cubicBezTo>
                    <a:pt x="15198" y="1"/>
                    <a:pt x="14899" y="20"/>
                    <a:pt x="14620" y="55"/>
                  </a:cubicBezTo>
                  <a:cubicBezTo>
                    <a:pt x="10761" y="589"/>
                    <a:pt x="8104" y="873"/>
                    <a:pt x="7670" y="3998"/>
                  </a:cubicBezTo>
                  <a:cubicBezTo>
                    <a:pt x="7536" y="5000"/>
                    <a:pt x="6684" y="5769"/>
                    <a:pt x="5748" y="6203"/>
                  </a:cubicBezTo>
                  <a:cubicBezTo>
                    <a:pt x="4829" y="6621"/>
                    <a:pt x="3810" y="6805"/>
                    <a:pt x="2874" y="7189"/>
                  </a:cubicBezTo>
                  <a:cubicBezTo>
                    <a:pt x="1922" y="7573"/>
                    <a:pt x="953" y="8158"/>
                    <a:pt x="635" y="9127"/>
                  </a:cubicBezTo>
                  <a:cubicBezTo>
                    <a:pt x="0" y="11116"/>
                    <a:pt x="385" y="13288"/>
                    <a:pt x="1638" y="14959"/>
                  </a:cubicBezTo>
                  <a:cubicBezTo>
                    <a:pt x="2933" y="16632"/>
                    <a:pt x="5046" y="17488"/>
                    <a:pt x="7141" y="17488"/>
                  </a:cubicBezTo>
                  <a:cubicBezTo>
                    <a:pt x="8100" y="17488"/>
                    <a:pt x="9055" y="17309"/>
                    <a:pt x="9925" y="16947"/>
                  </a:cubicBezTo>
                  <a:cubicBezTo>
                    <a:pt x="11112" y="16446"/>
                    <a:pt x="12198" y="15761"/>
                    <a:pt x="13167" y="14892"/>
                  </a:cubicBezTo>
                  <a:cubicBezTo>
                    <a:pt x="14370" y="13806"/>
                    <a:pt x="15389" y="12419"/>
                    <a:pt x="16893" y="11784"/>
                  </a:cubicBezTo>
                  <a:cubicBezTo>
                    <a:pt x="17444" y="11533"/>
                    <a:pt x="18062" y="11400"/>
                    <a:pt x="18564" y="11049"/>
                  </a:cubicBezTo>
                  <a:cubicBezTo>
                    <a:pt x="19249" y="10547"/>
                    <a:pt x="19583" y="9662"/>
                    <a:pt x="19616" y="8810"/>
                  </a:cubicBezTo>
                  <a:cubicBezTo>
                    <a:pt x="19650" y="7874"/>
                    <a:pt x="19466" y="6955"/>
                    <a:pt x="19299" y="6053"/>
                  </a:cubicBezTo>
                  <a:cubicBezTo>
                    <a:pt x="18831" y="3513"/>
                    <a:pt x="19265" y="1742"/>
                    <a:pt x="18112" y="706"/>
                  </a:cubicBezTo>
                  <a:cubicBezTo>
                    <a:pt x="17548" y="206"/>
                    <a:pt x="16500" y="1"/>
                    <a:pt x="15500" y="1"/>
                  </a:cubicBezTo>
                  <a:close/>
                </a:path>
              </a:pathLst>
            </a:custGeom>
            <a:solidFill>
              <a:srgbClr val="ED30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1373;p52">
              <a:extLst>
                <a:ext uri="{FF2B5EF4-FFF2-40B4-BE49-F238E27FC236}">
                  <a16:creationId xmlns:a16="http://schemas.microsoft.com/office/drawing/2014/main" id="{D07DD7F5-A37A-458A-A17F-89E9B6CE0F05}"/>
                </a:ext>
              </a:extLst>
            </p:cNvPr>
            <p:cNvSpPr/>
            <p:nvPr/>
          </p:nvSpPr>
          <p:spPr>
            <a:xfrm>
              <a:off x="4882702" y="1438625"/>
              <a:ext cx="490557" cy="464981"/>
            </a:xfrm>
            <a:custGeom>
              <a:avLst/>
              <a:gdLst/>
              <a:ahLst/>
              <a:cxnLst/>
              <a:rect l="l" t="t" r="r" b="b"/>
              <a:pathLst>
                <a:path w="15306" h="14508" extrusionOk="0">
                  <a:moveTo>
                    <a:pt x="14770" y="0"/>
                  </a:moveTo>
                  <a:cubicBezTo>
                    <a:pt x="14770" y="0"/>
                    <a:pt x="14587" y="485"/>
                    <a:pt x="12899" y="535"/>
                  </a:cubicBezTo>
                  <a:cubicBezTo>
                    <a:pt x="11228" y="568"/>
                    <a:pt x="7719" y="401"/>
                    <a:pt x="7268" y="2840"/>
                  </a:cubicBezTo>
                  <a:cubicBezTo>
                    <a:pt x="6834" y="5280"/>
                    <a:pt x="5998" y="6299"/>
                    <a:pt x="4578" y="6600"/>
                  </a:cubicBezTo>
                  <a:cubicBezTo>
                    <a:pt x="3141" y="6917"/>
                    <a:pt x="986" y="6867"/>
                    <a:pt x="485" y="8638"/>
                  </a:cubicBezTo>
                  <a:cubicBezTo>
                    <a:pt x="0" y="10426"/>
                    <a:pt x="2573" y="14319"/>
                    <a:pt x="6249" y="14503"/>
                  </a:cubicBezTo>
                  <a:cubicBezTo>
                    <a:pt x="6312" y="14506"/>
                    <a:pt x="6375" y="14507"/>
                    <a:pt x="6436" y="14507"/>
                  </a:cubicBezTo>
                  <a:cubicBezTo>
                    <a:pt x="9966" y="14507"/>
                    <a:pt x="10669" y="9877"/>
                    <a:pt x="12114" y="9039"/>
                  </a:cubicBezTo>
                  <a:cubicBezTo>
                    <a:pt x="13567" y="8204"/>
                    <a:pt x="14687" y="7669"/>
                    <a:pt x="14988" y="6333"/>
                  </a:cubicBezTo>
                  <a:cubicBezTo>
                    <a:pt x="15305" y="5013"/>
                    <a:pt x="14770" y="0"/>
                    <a:pt x="14770" y="0"/>
                  </a:cubicBezTo>
                  <a:close/>
                </a:path>
              </a:pathLst>
            </a:custGeom>
            <a:solidFill>
              <a:srgbClr val="CD202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1374;p52">
              <a:extLst>
                <a:ext uri="{FF2B5EF4-FFF2-40B4-BE49-F238E27FC236}">
                  <a16:creationId xmlns:a16="http://schemas.microsoft.com/office/drawing/2014/main" id="{90B1D953-D011-4096-BD4C-9ED58091529A}"/>
                </a:ext>
              </a:extLst>
            </p:cNvPr>
            <p:cNvSpPr/>
            <p:nvPr/>
          </p:nvSpPr>
          <p:spPr>
            <a:xfrm>
              <a:off x="5346434" y="4644682"/>
              <a:ext cx="518954" cy="213165"/>
            </a:xfrm>
            <a:custGeom>
              <a:avLst/>
              <a:gdLst/>
              <a:ahLst/>
              <a:cxnLst/>
              <a:rect l="l" t="t" r="r" b="b"/>
              <a:pathLst>
                <a:path w="16192" h="6651" extrusionOk="0">
                  <a:moveTo>
                    <a:pt x="6417" y="1"/>
                  </a:moveTo>
                  <a:lnTo>
                    <a:pt x="1" y="502"/>
                  </a:lnTo>
                  <a:lnTo>
                    <a:pt x="118" y="3660"/>
                  </a:lnTo>
                  <a:lnTo>
                    <a:pt x="235" y="6651"/>
                  </a:lnTo>
                  <a:lnTo>
                    <a:pt x="16191" y="6651"/>
                  </a:lnTo>
                  <a:cubicBezTo>
                    <a:pt x="16191" y="6651"/>
                    <a:pt x="15272" y="4679"/>
                    <a:pt x="12682" y="4111"/>
                  </a:cubicBezTo>
                  <a:cubicBezTo>
                    <a:pt x="11563" y="3877"/>
                    <a:pt x="10477" y="3526"/>
                    <a:pt x="9441" y="3075"/>
                  </a:cubicBezTo>
                  <a:cubicBezTo>
                    <a:pt x="6333" y="1672"/>
                    <a:pt x="6417" y="1"/>
                    <a:pt x="6417" y="1"/>
                  </a:cubicBezTo>
                  <a:close/>
                </a:path>
              </a:pathLst>
            </a:custGeom>
            <a:solidFill>
              <a:srgbClr val="F3805D"/>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1375;p52">
              <a:extLst>
                <a:ext uri="{FF2B5EF4-FFF2-40B4-BE49-F238E27FC236}">
                  <a16:creationId xmlns:a16="http://schemas.microsoft.com/office/drawing/2014/main" id="{1507280C-51BC-4C57-91F9-22AB6C0890C2}"/>
                </a:ext>
              </a:extLst>
            </p:cNvPr>
            <p:cNvSpPr/>
            <p:nvPr/>
          </p:nvSpPr>
          <p:spPr>
            <a:xfrm>
              <a:off x="5146698" y="2814339"/>
              <a:ext cx="449309" cy="1905373"/>
            </a:xfrm>
            <a:custGeom>
              <a:avLst/>
              <a:gdLst/>
              <a:ahLst/>
              <a:cxnLst/>
              <a:rect l="l" t="t" r="r" b="b"/>
              <a:pathLst>
                <a:path w="14019" h="59450" extrusionOk="0">
                  <a:moveTo>
                    <a:pt x="0" y="0"/>
                  </a:moveTo>
                  <a:cubicBezTo>
                    <a:pt x="0" y="0"/>
                    <a:pt x="318" y="2640"/>
                    <a:pt x="769" y="6400"/>
                  </a:cubicBezTo>
                  <a:cubicBezTo>
                    <a:pt x="1705" y="14169"/>
                    <a:pt x="3208" y="26717"/>
                    <a:pt x="3626" y="30493"/>
                  </a:cubicBezTo>
                  <a:cubicBezTo>
                    <a:pt x="3626" y="35907"/>
                    <a:pt x="4578" y="59449"/>
                    <a:pt x="4578" y="59449"/>
                  </a:cubicBezTo>
                  <a:lnTo>
                    <a:pt x="14019" y="57244"/>
                  </a:lnTo>
                  <a:cubicBezTo>
                    <a:pt x="14019" y="57244"/>
                    <a:pt x="13969" y="35957"/>
                    <a:pt x="13818" y="29507"/>
                  </a:cubicBezTo>
                  <a:cubicBezTo>
                    <a:pt x="13718" y="25230"/>
                    <a:pt x="12766" y="13451"/>
                    <a:pt x="11680" y="6400"/>
                  </a:cubicBezTo>
                  <a:cubicBezTo>
                    <a:pt x="11128" y="2824"/>
                    <a:pt x="10727" y="334"/>
                    <a:pt x="10727" y="334"/>
                  </a:cubicBezTo>
                  <a:lnTo>
                    <a:pt x="0"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1376;p52">
              <a:extLst>
                <a:ext uri="{FF2B5EF4-FFF2-40B4-BE49-F238E27FC236}">
                  <a16:creationId xmlns:a16="http://schemas.microsoft.com/office/drawing/2014/main" id="{05929CB4-E4B0-4866-9510-DC251DC18F44}"/>
                </a:ext>
              </a:extLst>
            </p:cNvPr>
            <p:cNvSpPr/>
            <p:nvPr/>
          </p:nvSpPr>
          <p:spPr>
            <a:xfrm>
              <a:off x="5350184" y="4743236"/>
              <a:ext cx="515204" cy="114611"/>
            </a:xfrm>
            <a:custGeom>
              <a:avLst/>
              <a:gdLst/>
              <a:ahLst/>
              <a:cxnLst/>
              <a:rect l="l" t="t" r="r" b="b"/>
              <a:pathLst>
                <a:path w="16075" h="3576" extrusionOk="0">
                  <a:moveTo>
                    <a:pt x="9324" y="0"/>
                  </a:moveTo>
                  <a:cubicBezTo>
                    <a:pt x="8622" y="685"/>
                    <a:pt x="7904" y="1521"/>
                    <a:pt x="7503" y="2373"/>
                  </a:cubicBezTo>
                  <a:cubicBezTo>
                    <a:pt x="3710" y="2022"/>
                    <a:pt x="1471" y="1036"/>
                    <a:pt x="1" y="585"/>
                  </a:cubicBezTo>
                  <a:lnTo>
                    <a:pt x="1" y="585"/>
                  </a:lnTo>
                  <a:lnTo>
                    <a:pt x="118" y="3576"/>
                  </a:lnTo>
                  <a:lnTo>
                    <a:pt x="16074" y="3576"/>
                  </a:lnTo>
                  <a:cubicBezTo>
                    <a:pt x="16074" y="3576"/>
                    <a:pt x="15155" y="1604"/>
                    <a:pt x="12565" y="1036"/>
                  </a:cubicBezTo>
                  <a:cubicBezTo>
                    <a:pt x="11446" y="802"/>
                    <a:pt x="10360" y="451"/>
                    <a:pt x="9324"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1377;p52">
              <a:extLst>
                <a:ext uri="{FF2B5EF4-FFF2-40B4-BE49-F238E27FC236}">
                  <a16:creationId xmlns:a16="http://schemas.microsoft.com/office/drawing/2014/main" id="{138D1F72-8B6C-4F07-ADC1-FDF448127FC1}"/>
                </a:ext>
              </a:extLst>
            </p:cNvPr>
            <p:cNvSpPr/>
            <p:nvPr/>
          </p:nvSpPr>
          <p:spPr>
            <a:xfrm>
              <a:off x="4886965" y="4644682"/>
              <a:ext cx="511454" cy="213165"/>
            </a:xfrm>
            <a:custGeom>
              <a:avLst/>
              <a:gdLst/>
              <a:ahLst/>
              <a:cxnLst/>
              <a:rect l="l" t="t" r="r" b="b"/>
              <a:pathLst>
                <a:path w="15958" h="6651" extrusionOk="0">
                  <a:moveTo>
                    <a:pt x="6784" y="1"/>
                  </a:moveTo>
                  <a:lnTo>
                    <a:pt x="335" y="502"/>
                  </a:lnTo>
                  <a:lnTo>
                    <a:pt x="168" y="3660"/>
                  </a:lnTo>
                  <a:lnTo>
                    <a:pt x="1" y="6651"/>
                  </a:lnTo>
                  <a:lnTo>
                    <a:pt x="15957" y="6651"/>
                  </a:lnTo>
                  <a:cubicBezTo>
                    <a:pt x="15957" y="6651"/>
                    <a:pt x="15222" y="4679"/>
                    <a:pt x="12682" y="4111"/>
                  </a:cubicBezTo>
                  <a:cubicBezTo>
                    <a:pt x="11596" y="3877"/>
                    <a:pt x="10544" y="3543"/>
                    <a:pt x="9541" y="3075"/>
                  </a:cubicBezTo>
                  <a:cubicBezTo>
                    <a:pt x="6567" y="1672"/>
                    <a:pt x="6784" y="1"/>
                    <a:pt x="6784"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1378;p52">
              <a:extLst>
                <a:ext uri="{FF2B5EF4-FFF2-40B4-BE49-F238E27FC236}">
                  <a16:creationId xmlns:a16="http://schemas.microsoft.com/office/drawing/2014/main" id="{F1C758B8-8CDE-4EB1-9D79-77B40100B614}"/>
                </a:ext>
              </a:extLst>
            </p:cNvPr>
            <p:cNvSpPr/>
            <p:nvPr/>
          </p:nvSpPr>
          <p:spPr>
            <a:xfrm>
              <a:off x="4838762" y="2814339"/>
              <a:ext cx="415592" cy="1905373"/>
            </a:xfrm>
            <a:custGeom>
              <a:avLst/>
              <a:gdLst/>
              <a:ahLst/>
              <a:cxnLst/>
              <a:rect l="l" t="t" r="r" b="b"/>
              <a:pathLst>
                <a:path w="12967" h="59450" extrusionOk="0">
                  <a:moveTo>
                    <a:pt x="803" y="0"/>
                  </a:moveTo>
                  <a:cubicBezTo>
                    <a:pt x="803" y="0"/>
                    <a:pt x="886" y="2640"/>
                    <a:pt x="987" y="6400"/>
                  </a:cubicBezTo>
                  <a:cubicBezTo>
                    <a:pt x="1221" y="14169"/>
                    <a:pt x="1588" y="26717"/>
                    <a:pt x="1672" y="30493"/>
                  </a:cubicBezTo>
                  <a:cubicBezTo>
                    <a:pt x="1187" y="35907"/>
                    <a:pt x="1" y="59449"/>
                    <a:pt x="1" y="59449"/>
                  </a:cubicBezTo>
                  <a:lnTo>
                    <a:pt x="9658" y="57244"/>
                  </a:lnTo>
                  <a:cubicBezTo>
                    <a:pt x="9658" y="57244"/>
                    <a:pt x="12265" y="35406"/>
                    <a:pt x="12683" y="28956"/>
                  </a:cubicBezTo>
                  <a:cubicBezTo>
                    <a:pt x="12967" y="24679"/>
                    <a:pt x="12332" y="13451"/>
                    <a:pt x="11897" y="6400"/>
                  </a:cubicBezTo>
                  <a:cubicBezTo>
                    <a:pt x="11664" y="2824"/>
                    <a:pt x="11480" y="334"/>
                    <a:pt x="11480" y="334"/>
                  </a:cubicBezTo>
                  <a:lnTo>
                    <a:pt x="803" y="0"/>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1379;p52">
              <a:extLst>
                <a:ext uri="{FF2B5EF4-FFF2-40B4-BE49-F238E27FC236}">
                  <a16:creationId xmlns:a16="http://schemas.microsoft.com/office/drawing/2014/main" id="{9201DF1A-C863-42A0-93E7-99D4E9E2CF1C}"/>
                </a:ext>
              </a:extLst>
            </p:cNvPr>
            <p:cNvSpPr/>
            <p:nvPr/>
          </p:nvSpPr>
          <p:spPr>
            <a:xfrm>
              <a:off x="4866101" y="2814339"/>
              <a:ext cx="382357" cy="205120"/>
            </a:xfrm>
            <a:custGeom>
              <a:avLst/>
              <a:gdLst/>
              <a:ahLst/>
              <a:cxnLst/>
              <a:rect l="l" t="t" r="r" b="b"/>
              <a:pathLst>
                <a:path w="11930" h="6400" extrusionOk="0">
                  <a:moveTo>
                    <a:pt x="0" y="0"/>
                  </a:moveTo>
                  <a:cubicBezTo>
                    <a:pt x="0" y="0"/>
                    <a:pt x="84" y="2640"/>
                    <a:pt x="217" y="6400"/>
                  </a:cubicBezTo>
                  <a:lnTo>
                    <a:pt x="11930" y="6400"/>
                  </a:lnTo>
                  <a:cubicBezTo>
                    <a:pt x="11696" y="2824"/>
                    <a:pt x="11496" y="334"/>
                    <a:pt x="11496" y="334"/>
                  </a:cubicBezTo>
                  <a:lnTo>
                    <a:pt x="0"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1380;p52">
              <a:extLst>
                <a:ext uri="{FF2B5EF4-FFF2-40B4-BE49-F238E27FC236}">
                  <a16:creationId xmlns:a16="http://schemas.microsoft.com/office/drawing/2014/main" id="{994CBC95-F784-4D71-B849-FEFA79DEB0F4}"/>
                </a:ext>
              </a:extLst>
            </p:cNvPr>
            <p:cNvSpPr/>
            <p:nvPr/>
          </p:nvSpPr>
          <p:spPr>
            <a:xfrm>
              <a:off x="4886965" y="4743236"/>
              <a:ext cx="511454" cy="114611"/>
            </a:xfrm>
            <a:custGeom>
              <a:avLst/>
              <a:gdLst/>
              <a:ahLst/>
              <a:cxnLst/>
              <a:rect l="l" t="t" r="r" b="b"/>
              <a:pathLst>
                <a:path w="15958" h="3576" extrusionOk="0">
                  <a:moveTo>
                    <a:pt x="9541" y="0"/>
                  </a:moveTo>
                  <a:cubicBezTo>
                    <a:pt x="8773" y="685"/>
                    <a:pt x="7971" y="1521"/>
                    <a:pt x="7503" y="2373"/>
                  </a:cubicBezTo>
                  <a:cubicBezTo>
                    <a:pt x="3743" y="2022"/>
                    <a:pt x="1588" y="1036"/>
                    <a:pt x="168" y="585"/>
                  </a:cubicBezTo>
                  <a:lnTo>
                    <a:pt x="1" y="3576"/>
                  </a:lnTo>
                  <a:lnTo>
                    <a:pt x="15957" y="3576"/>
                  </a:lnTo>
                  <a:cubicBezTo>
                    <a:pt x="15957" y="3576"/>
                    <a:pt x="15222" y="1604"/>
                    <a:pt x="12682" y="1036"/>
                  </a:cubicBezTo>
                  <a:cubicBezTo>
                    <a:pt x="11596" y="802"/>
                    <a:pt x="10544" y="468"/>
                    <a:pt x="9541"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1381;p52">
              <a:extLst>
                <a:ext uri="{FF2B5EF4-FFF2-40B4-BE49-F238E27FC236}">
                  <a16:creationId xmlns:a16="http://schemas.microsoft.com/office/drawing/2014/main" id="{EDEF51DB-7076-4BF6-84A1-A214EAAAC671}"/>
                </a:ext>
              </a:extLst>
            </p:cNvPr>
            <p:cNvSpPr/>
            <p:nvPr/>
          </p:nvSpPr>
          <p:spPr>
            <a:xfrm>
              <a:off x="5704689" y="1612111"/>
              <a:ext cx="115188" cy="133905"/>
            </a:xfrm>
            <a:custGeom>
              <a:avLst/>
              <a:gdLst/>
              <a:ahLst/>
              <a:cxnLst/>
              <a:rect l="l" t="t" r="r" b="b"/>
              <a:pathLst>
                <a:path w="3594" h="4178" extrusionOk="0">
                  <a:moveTo>
                    <a:pt x="836" y="1"/>
                  </a:moveTo>
                  <a:lnTo>
                    <a:pt x="1" y="3810"/>
                  </a:lnTo>
                  <a:lnTo>
                    <a:pt x="3593" y="4178"/>
                  </a:lnTo>
                  <a:lnTo>
                    <a:pt x="3326" y="602"/>
                  </a:lnTo>
                  <a:lnTo>
                    <a:pt x="836" y="1"/>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1382;p52">
              <a:extLst>
                <a:ext uri="{FF2B5EF4-FFF2-40B4-BE49-F238E27FC236}">
                  <a16:creationId xmlns:a16="http://schemas.microsoft.com/office/drawing/2014/main" id="{BB644FDE-7F18-4615-B302-7790A1072E35}"/>
                </a:ext>
              </a:extLst>
            </p:cNvPr>
            <p:cNvSpPr/>
            <p:nvPr/>
          </p:nvSpPr>
          <p:spPr>
            <a:xfrm>
              <a:off x="5179357" y="1675314"/>
              <a:ext cx="685485" cy="626449"/>
            </a:xfrm>
            <a:custGeom>
              <a:avLst/>
              <a:gdLst/>
              <a:ahLst/>
              <a:cxnLst/>
              <a:rect l="l" t="t" r="r" b="b"/>
              <a:pathLst>
                <a:path w="21388" h="19546" extrusionOk="0">
                  <a:moveTo>
                    <a:pt x="21204" y="0"/>
                  </a:moveTo>
                  <a:lnTo>
                    <a:pt x="15055" y="17"/>
                  </a:lnTo>
                  <a:cubicBezTo>
                    <a:pt x="15055" y="17"/>
                    <a:pt x="14236" y="4996"/>
                    <a:pt x="13635" y="9541"/>
                  </a:cubicBezTo>
                  <a:cubicBezTo>
                    <a:pt x="11663" y="8171"/>
                    <a:pt x="9675" y="6968"/>
                    <a:pt x="8422" y="6199"/>
                  </a:cubicBezTo>
                  <a:cubicBezTo>
                    <a:pt x="7223" y="5454"/>
                    <a:pt x="6057" y="5121"/>
                    <a:pt x="5007" y="5121"/>
                  </a:cubicBezTo>
                  <a:cubicBezTo>
                    <a:pt x="3348" y="5121"/>
                    <a:pt x="1977" y="5951"/>
                    <a:pt x="1220" y="7302"/>
                  </a:cubicBezTo>
                  <a:cubicBezTo>
                    <a:pt x="1" y="9491"/>
                    <a:pt x="4579" y="13334"/>
                    <a:pt x="6417" y="14436"/>
                  </a:cubicBezTo>
                  <a:cubicBezTo>
                    <a:pt x="8505" y="15690"/>
                    <a:pt x="10577" y="16976"/>
                    <a:pt x="12783" y="17995"/>
                  </a:cubicBezTo>
                  <a:cubicBezTo>
                    <a:pt x="13981" y="18562"/>
                    <a:pt x="15258" y="19546"/>
                    <a:pt x="16561" y="19546"/>
                  </a:cubicBezTo>
                  <a:cubicBezTo>
                    <a:pt x="16948" y="19546"/>
                    <a:pt x="17338" y="19459"/>
                    <a:pt x="17728" y="19248"/>
                  </a:cubicBezTo>
                  <a:cubicBezTo>
                    <a:pt x="20435" y="17795"/>
                    <a:pt x="21154" y="12348"/>
                    <a:pt x="21254" y="9791"/>
                  </a:cubicBezTo>
                  <a:cubicBezTo>
                    <a:pt x="21388" y="6533"/>
                    <a:pt x="21354" y="3258"/>
                    <a:pt x="21204"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1383;p52">
              <a:extLst>
                <a:ext uri="{FF2B5EF4-FFF2-40B4-BE49-F238E27FC236}">
                  <a16:creationId xmlns:a16="http://schemas.microsoft.com/office/drawing/2014/main" id="{3E9CCDD8-C7AF-4CD3-A0E2-82ADD8B4B47B}"/>
                </a:ext>
              </a:extLst>
            </p:cNvPr>
            <p:cNvSpPr/>
            <p:nvPr/>
          </p:nvSpPr>
          <p:spPr>
            <a:xfrm>
              <a:off x="4778252" y="1823641"/>
              <a:ext cx="829005" cy="1100501"/>
            </a:xfrm>
            <a:custGeom>
              <a:avLst/>
              <a:gdLst/>
              <a:ahLst/>
              <a:cxnLst/>
              <a:rect l="l" t="t" r="r" b="b"/>
              <a:pathLst>
                <a:path w="25866" h="34337" extrusionOk="0">
                  <a:moveTo>
                    <a:pt x="8739" y="0"/>
                  </a:moveTo>
                  <a:cubicBezTo>
                    <a:pt x="8422" y="84"/>
                    <a:pt x="8088" y="151"/>
                    <a:pt x="7754" y="201"/>
                  </a:cubicBezTo>
                  <a:cubicBezTo>
                    <a:pt x="5364" y="602"/>
                    <a:pt x="2674" y="686"/>
                    <a:pt x="1237" y="3125"/>
                  </a:cubicBezTo>
                  <a:cubicBezTo>
                    <a:pt x="1" y="5214"/>
                    <a:pt x="1070" y="11262"/>
                    <a:pt x="2140" y="16392"/>
                  </a:cubicBezTo>
                  <a:cubicBezTo>
                    <a:pt x="2741" y="19265"/>
                    <a:pt x="2758" y="22223"/>
                    <a:pt x="2173" y="25097"/>
                  </a:cubicBezTo>
                  <a:cubicBezTo>
                    <a:pt x="1371" y="29090"/>
                    <a:pt x="569" y="34336"/>
                    <a:pt x="569" y="34336"/>
                  </a:cubicBezTo>
                  <a:lnTo>
                    <a:pt x="25866" y="34336"/>
                  </a:lnTo>
                  <a:cubicBezTo>
                    <a:pt x="24730" y="29123"/>
                    <a:pt x="21221" y="18848"/>
                    <a:pt x="21187" y="18764"/>
                  </a:cubicBezTo>
                  <a:cubicBezTo>
                    <a:pt x="21187" y="18764"/>
                    <a:pt x="21889" y="2674"/>
                    <a:pt x="20937" y="1571"/>
                  </a:cubicBezTo>
                  <a:cubicBezTo>
                    <a:pt x="20369" y="886"/>
                    <a:pt x="19015" y="502"/>
                    <a:pt x="18046" y="318"/>
                  </a:cubicBezTo>
                  <a:cubicBezTo>
                    <a:pt x="17428" y="184"/>
                    <a:pt x="16960" y="134"/>
                    <a:pt x="16960" y="134"/>
                  </a:cubicBezTo>
                  <a:cubicBezTo>
                    <a:pt x="16793" y="134"/>
                    <a:pt x="11379" y="0"/>
                    <a:pt x="8739"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1384;p52">
              <a:extLst>
                <a:ext uri="{FF2B5EF4-FFF2-40B4-BE49-F238E27FC236}">
                  <a16:creationId xmlns:a16="http://schemas.microsoft.com/office/drawing/2014/main" id="{1133A48A-0D36-4DD0-844E-9CA8320EAF6D}"/>
                </a:ext>
              </a:extLst>
            </p:cNvPr>
            <p:cNvSpPr/>
            <p:nvPr/>
          </p:nvSpPr>
          <p:spPr>
            <a:xfrm>
              <a:off x="4946418" y="2631718"/>
              <a:ext cx="158007" cy="181339"/>
            </a:xfrm>
            <a:custGeom>
              <a:avLst/>
              <a:gdLst/>
              <a:ahLst/>
              <a:cxnLst/>
              <a:rect l="l" t="t" r="r" b="b"/>
              <a:pathLst>
                <a:path w="4930" h="5658" extrusionOk="0">
                  <a:moveTo>
                    <a:pt x="4929" y="1"/>
                  </a:moveTo>
                  <a:lnTo>
                    <a:pt x="117" y="118"/>
                  </a:lnTo>
                  <a:cubicBezTo>
                    <a:pt x="101" y="201"/>
                    <a:pt x="0" y="3610"/>
                    <a:pt x="167" y="4445"/>
                  </a:cubicBezTo>
                  <a:cubicBezTo>
                    <a:pt x="288" y="5046"/>
                    <a:pt x="1229" y="5657"/>
                    <a:pt x="2387" y="5657"/>
                  </a:cubicBezTo>
                  <a:cubicBezTo>
                    <a:pt x="2678" y="5657"/>
                    <a:pt x="2983" y="5618"/>
                    <a:pt x="3292" y="5531"/>
                  </a:cubicBezTo>
                  <a:cubicBezTo>
                    <a:pt x="4812" y="5097"/>
                    <a:pt x="4929" y="3944"/>
                    <a:pt x="4929" y="3944"/>
                  </a:cubicBezTo>
                  <a:lnTo>
                    <a:pt x="4929"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1385;p52">
              <a:extLst>
                <a:ext uri="{FF2B5EF4-FFF2-40B4-BE49-F238E27FC236}">
                  <a16:creationId xmlns:a16="http://schemas.microsoft.com/office/drawing/2014/main" id="{70B0FD58-B08F-4B72-9523-5E5109324EC1}"/>
                </a:ext>
              </a:extLst>
            </p:cNvPr>
            <p:cNvSpPr/>
            <p:nvPr/>
          </p:nvSpPr>
          <p:spPr>
            <a:xfrm>
              <a:off x="5312172" y="2631718"/>
              <a:ext cx="158007" cy="181339"/>
            </a:xfrm>
            <a:custGeom>
              <a:avLst/>
              <a:gdLst/>
              <a:ahLst/>
              <a:cxnLst/>
              <a:rect l="l" t="t" r="r" b="b"/>
              <a:pathLst>
                <a:path w="4930" h="5658" extrusionOk="0">
                  <a:moveTo>
                    <a:pt x="4929" y="1"/>
                  </a:moveTo>
                  <a:lnTo>
                    <a:pt x="101" y="118"/>
                  </a:lnTo>
                  <a:cubicBezTo>
                    <a:pt x="84" y="201"/>
                    <a:pt x="0" y="3610"/>
                    <a:pt x="167" y="4445"/>
                  </a:cubicBezTo>
                  <a:cubicBezTo>
                    <a:pt x="288" y="5046"/>
                    <a:pt x="1229" y="5657"/>
                    <a:pt x="2378" y="5657"/>
                  </a:cubicBezTo>
                  <a:cubicBezTo>
                    <a:pt x="2667" y="5657"/>
                    <a:pt x="2969" y="5618"/>
                    <a:pt x="3275" y="5531"/>
                  </a:cubicBezTo>
                  <a:cubicBezTo>
                    <a:pt x="4812" y="5097"/>
                    <a:pt x="4929" y="3944"/>
                    <a:pt x="4929" y="3944"/>
                  </a:cubicBezTo>
                  <a:lnTo>
                    <a:pt x="4929"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1386;p52">
              <a:extLst>
                <a:ext uri="{FF2B5EF4-FFF2-40B4-BE49-F238E27FC236}">
                  <a16:creationId xmlns:a16="http://schemas.microsoft.com/office/drawing/2014/main" id="{5F3F1A69-E90A-4362-9F33-6F050A4070F3}"/>
                </a:ext>
              </a:extLst>
            </p:cNvPr>
            <p:cNvSpPr/>
            <p:nvPr/>
          </p:nvSpPr>
          <p:spPr>
            <a:xfrm>
              <a:off x="5026735" y="1823641"/>
              <a:ext cx="329923" cy="234574"/>
            </a:xfrm>
            <a:custGeom>
              <a:avLst/>
              <a:gdLst/>
              <a:ahLst/>
              <a:cxnLst/>
              <a:rect l="l" t="t" r="r" b="b"/>
              <a:pathLst>
                <a:path w="10294" h="7319" extrusionOk="0">
                  <a:moveTo>
                    <a:pt x="986" y="0"/>
                  </a:moveTo>
                  <a:cubicBezTo>
                    <a:pt x="669" y="84"/>
                    <a:pt x="335" y="151"/>
                    <a:pt x="1" y="201"/>
                  </a:cubicBezTo>
                  <a:cubicBezTo>
                    <a:pt x="1387" y="3041"/>
                    <a:pt x="5080" y="7085"/>
                    <a:pt x="7152" y="7319"/>
                  </a:cubicBezTo>
                  <a:cubicBezTo>
                    <a:pt x="8438" y="6767"/>
                    <a:pt x="9708" y="2473"/>
                    <a:pt x="10293" y="301"/>
                  </a:cubicBezTo>
                  <a:cubicBezTo>
                    <a:pt x="9675" y="184"/>
                    <a:pt x="9207" y="134"/>
                    <a:pt x="9207" y="134"/>
                  </a:cubicBezTo>
                  <a:cubicBezTo>
                    <a:pt x="9040" y="134"/>
                    <a:pt x="3626" y="0"/>
                    <a:pt x="986"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1387;p52">
              <a:extLst>
                <a:ext uri="{FF2B5EF4-FFF2-40B4-BE49-F238E27FC236}">
                  <a16:creationId xmlns:a16="http://schemas.microsoft.com/office/drawing/2014/main" id="{E21AF129-0814-499C-B451-C707052B0ADA}"/>
                </a:ext>
              </a:extLst>
            </p:cNvPr>
            <p:cNvSpPr/>
            <p:nvPr/>
          </p:nvSpPr>
          <p:spPr>
            <a:xfrm>
              <a:off x="4483199" y="2977121"/>
              <a:ext cx="175538" cy="319122"/>
            </a:xfrm>
            <a:custGeom>
              <a:avLst/>
              <a:gdLst/>
              <a:ahLst/>
              <a:cxnLst/>
              <a:rect l="l" t="t" r="r" b="b"/>
              <a:pathLst>
                <a:path w="5477" h="9957" extrusionOk="0">
                  <a:moveTo>
                    <a:pt x="752" y="1"/>
                  </a:moveTo>
                  <a:lnTo>
                    <a:pt x="468" y="4679"/>
                  </a:lnTo>
                  <a:cubicBezTo>
                    <a:pt x="0" y="5899"/>
                    <a:pt x="518" y="9007"/>
                    <a:pt x="736" y="9207"/>
                  </a:cubicBezTo>
                  <a:cubicBezTo>
                    <a:pt x="757" y="9225"/>
                    <a:pt x="776" y="9234"/>
                    <a:pt x="794" y="9234"/>
                  </a:cubicBezTo>
                  <a:cubicBezTo>
                    <a:pt x="1139" y="9234"/>
                    <a:pt x="903" y="6081"/>
                    <a:pt x="1112" y="6081"/>
                  </a:cubicBezTo>
                  <a:cubicBezTo>
                    <a:pt x="1115" y="6081"/>
                    <a:pt x="1117" y="6082"/>
                    <a:pt x="1120" y="6083"/>
                  </a:cubicBezTo>
                  <a:cubicBezTo>
                    <a:pt x="1335" y="6149"/>
                    <a:pt x="1042" y="9642"/>
                    <a:pt x="1491" y="9642"/>
                  </a:cubicBezTo>
                  <a:cubicBezTo>
                    <a:pt x="1496" y="9642"/>
                    <a:pt x="1500" y="9642"/>
                    <a:pt x="1504" y="9641"/>
                  </a:cubicBezTo>
                  <a:cubicBezTo>
                    <a:pt x="1966" y="9575"/>
                    <a:pt x="1858" y="6231"/>
                    <a:pt x="2048" y="6231"/>
                  </a:cubicBezTo>
                  <a:cubicBezTo>
                    <a:pt x="2051" y="6231"/>
                    <a:pt x="2053" y="6232"/>
                    <a:pt x="2056" y="6233"/>
                  </a:cubicBezTo>
                  <a:cubicBezTo>
                    <a:pt x="2256" y="6316"/>
                    <a:pt x="2022" y="9040"/>
                    <a:pt x="2106" y="9458"/>
                  </a:cubicBezTo>
                  <a:cubicBezTo>
                    <a:pt x="2173" y="9737"/>
                    <a:pt x="2262" y="9956"/>
                    <a:pt x="2399" y="9956"/>
                  </a:cubicBezTo>
                  <a:cubicBezTo>
                    <a:pt x="2467" y="9956"/>
                    <a:pt x="2546" y="9902"/>
                    <a:pt x="2640" y="9775"/>
                  </a:cubicBezTo>
                  <a:cubicBezTo>
                    <a:pt x="2924" y="9374"/>
                    <a:pt x="2791" y="6400"/>
                    <a:pt x="3025" y="6350"/>
                  </a:cubicBezTo>
                  <a:cubicBezTo>
                    <a:pt x="3026" y="6350"/>
                    <a:pt x="3028" y="6349"/>
                    <a:pt x="3029" y="6349"/>
                  </a:cubicBezTo>
                  <a:cubicBezTo>
                    <a:pt x="3227" y="6349"/>
                    <a:pt x="2815" y="9526"/>
                    <a:pt x="3292" y="9526"/>
                  </a:cubicBezTo>
                  <a:cubicBezTo>
                    <a:pt x="3313" y="9526"/>
                    <a:pt x="3335" y="9520"/>
                    <a:pt x="3359" y="9508"/>
                  </a:cubicBezTo>
                  <a:cubicBezTo>
                    <a:pt x="3827" y="9274"/>
                    <a:pt x="4127" y="5147"/>
                    <a:pt x="4127" y="5147"/>
                  </a:cubicBezTo>
                  <a:lnTo>
                    <a:pt x="4445" y="5915"/>
                  </a:lnTo>
                  <a:cubicBezTo>
                    <a:pt x="4445" y="5915"/>
                    <a:pt x="4445" y="7603"/>
                    <a:pt x="4846" y="7753"/>
                  </a:cubicBezTo>
                  <a:cubicBezTo>
                    <a:pt x="4864" y="7761"/>
                    <a:pt x="4882" y="7765"/>
                    <a:pt x="4900" y="7765"/>
                  </a:cubicBezTo>
                  <a:cubicBezTo>
                    <a:pt x="5268" y="7765"/>
                    <a:pt x="5477" y="6179"/>
                    <a:pt x="5397" y="5765"/>
                  </a:cubicBezTo>
                  <a:cubicBezTo>
                    <a:pt x="5297" y="5331"/>
                    <a:pt x="5063" y="4044"/>
                    <a:pt x="4061" y="3392"/>
                  </a:cubicBezTo>
                  <a:lnTo>
                    <a:pt x="4729" y="1"/>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1388;p52">
              <a:extLst>
                <a:ext uri="{FF2B5EF4-FFF2-40B4-BE49-F238E27FC236}">
                  <a16:creationId xmlns:a16="http://schemas.microsoft.com/office/drawing/2014/main" id="{54A4F964-5D42-4DA3-878C-EFB54DC36F23}"/>
                </a:ext>
              </a:extLst>
            </p:cNvPr>
            <p:cNvSpPr/>
            <p:nvPr/>
          </p:nvSpPr>
          <p:spPr>
            <a:xfrm>
              <a:off x="4454803" y="1875819"/>
              <a:ext cx="564465" cy="1160787"/>
            </a:xfrm>
            <a:custGeom>
              <a:avLst/>
              <a:gdLst/>
              <a:ahLst/>
              <a:cxnLst/>
              <a:rect l="l" t="t" r="r" b="b"/>
              <a:pathLst>
                <a:path w="17612" h="36218" extrusionOk="0">
                  <a:moveTo>
                    <a:pt x="13359" y="1"/>
                  </a:moveTo>
                  <a:cubicBezTo>
                    <a:pt x="10084" y="1"/>
                    <a:pt x="1970" y="14142"/>
                    <a:pt x="1003" y="18122"/>
                  </a:cubicBezTo>
                  <a:cubicBezTo>
                    <a:pt x="1" y="22249"/>
                    <a:pt x="1" y="36217"/>
                    <a:pt x="1" y="36217"/>
                  </a:cubicBezTo>
                  <a:lnTo>
                    <a:pt x="7052" y="36217"/>
                  </a:lnTo>
                  <a:lnTo>
                    <a:pt x="9775" y="19659"/>
                  </a:lnTo>
                  <a:cubicBezTo>
                    <a:pt x="9775" y="19659"/>
                    <a:pt x="15607" y="10319"/>
                    <a:pt x="16609" y="6760"/>
                  </a:cubicBezTo>
                  <a:cubicBezTo>
                    <a:pt x="17612" y="3185"/>
                    <a:pt x="16342" y="1046"/>
                    <a:pt x="13702" y="60"/>
                  </a:cubicBezTo>
                  <a:cubicBezTo>
                    <a:pt x="13595" y="20"/>
                    <a:pt x="13480" y="1"/>
                    <a:pt x="13359"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1389;p52">
              <a:extLst>
                <a:ext uri="{FF2B5EF4-FFF2-40B4-BE49-F238E27FC236}">
                  <a16:creationId xmlns:a16="http://schemas.microsoft.com/office/drawing/2014/main" id="{F1A0831E-3614-4620-BA3E-7E2F9F5C35F5}"/>
                </a:ext>
              </a:extLst>
            </p:cNvPr>
            <p:cNvSpPr/>
            <p:nvPr/>
          </p:nvSpPr>
          <p:spPr>
            <a:xfrm>
              <a:off x="5689177" y="1380069"/>
              <a:ext cx="152109" cy="272233"/>
            </a:xfrm>
            <a:custGeom>
              <a:avLst/>
              <a:gdLst/>
              <a:ahLst/>
              <a:cxnLst/>
              <a:rect l="l" t="t" r="r" b="b"/>
              <a:pathLst>
                <a:path w="4746" h="8494" extrusionOk="0">
                  <a:moveTo>
                    <a:pt x="2008" y="1"/>
                  </a:moveTo>
                  <a:cubicBezTo>
                    <a:pt x="1870" y="1"/>
                    <a:pt x="1738" y="94"/>
                    <a:pt x="1704" y="240"/>
                  </a:cubicBezTo>
                  <a:cubicBezTo>
                    <a:pt x="1337" y="1643"/>
                    <a:pt x="234" y="5353"/>
                    <a:pt x="334" y="5386"/>
                  </a:cubicBezTo>
                  <a:cubicBezTo>
                    <a:pt x="334" y="5386"/>
                    <a:pt x="0" y="6138"/>
                    <a:pt x="1103" y="7491"/>
                  </a:cubicBezTo>
                  <a:cubicBezTo>
                    <a:pt x="1489" y="7957"/>
                    <a:pt x="2255" y="8493"/>
                    <a:pt x="3016" y="8493"/>
                  </a:cubicBezTo>
                  <a:cubicBezTo>
                    <a:pt x="3373" y="8493"/>
                    <a:pt x="3729" y="8375"/>
                    <a:pt x="4044" y="8076"/>
                  </a:cubicBezTo>
                  <a:cubicBezTo>
                    <a:pt x="4745" y="7424"/>
                    <a:pt x="4562" y="5837"/>
                    <a:pt x="4127" y="4851"/>
                  </a:cubicBezTo>
                  <a:cubicBezTo>
                    <a:pt x="3960" y="4434"/>
                    <a:pt x="3175" y="3849"/>
                    <a:pt x="2757" y="3665"/>
                  </a:cubicBezTo>
                  <a:cubicBezTo>
                    <a:pt x="2735" y="3654"/>
                    <a:pt x="2703" y="3650"/>
                    <a:pt x="2664" y="3650"/>
                  </a:cubicBezTo>
                  <a:cubicBezTo>
                    <a:pt x="2570" y="3650"/>
                    <a:pt x="2440" y="3672"/>
                    <a:pt x="2332" y="3672"/>
                  </a:cubicBezTo>
                  <a:cubicBezTo>
                    <a:pt x="2275" y="3672"/>
                    <a:pt x="2225" y="3666"/>
                    <a:pt x="2189" y="3648"/>
                  </a:cubicBezTo>
                  <a:cubicBezTo>
                    <a:pt x="2222" y="3314"/>
                    <a:pt x="2423" y="1944"/>
                    <a:pt x="2523" y="1276"/>
                  </a:cubicBezTo>
                  <a:cubicBezTo>
                    <a:pt x="2590" y="858"/>
                    <a:pt x="2540" y="340"/>
                    <a:pt x="2206" y="73"/>
                  </a:cubicBezTo>
                  <a:cubicBezTo>
                    <a:pt x="2145" y="23"/>
                    <a:pt x="2076" y="1"/>
                    <a:pt x="2008"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1390;p52">
              <a:extLst>
                <a:ext uri="{FF2B5EF4-FFF2-40B4-BE49-F238E27FC236}">
                  <a16:creationId xmlns:a16="http://schemas.microsoft.com/office/drawing/2014/main" id="{DD251F25-09C9-4913-88CF-85D42F1ABF4C}"/>
                </a:ext>
              </a:extLst>
            </p:cNvPr>
            <p:cNvSpPr/>
            <p:nvPr/>
          </p:nvSpPr>
          <p:spPr>
            <a:xfrm>
              <a:off x="5765199" y="1605156"/>
              <a:ext cx="39678" cy="59998"/>
            </a:xfrm>
            <a:custGeom>
              <a:avLst/>
              <a:gdLst/>
              <a:ahLst/>
              <a:cxnLst/>
              <a:rect l="l" t="t" r="r" b="b"/>
              <a:pathLst>
                <a:path w="1238" h="1872" extrusionOk="0">
                  <a:moveTo>
                    <a:pt x="251" y="0"/>
                  </a:moveTo>
                  <a:lnTo>
                    <a:pt x="1" y="1855"/>
                  </a:lnTo>
                  <a:lnTo>
                    <a:pt x="1237" y="1872"/>
                  </a:lnTo>
                  <a:lnTo>
                    <a:pt x="1204" y="101"/>
                  </a:lnTo>
                  <a:lnTo>
                    <a:pt x="251" y="0"/>
                  </a:ln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1391;p52">
              <a:extLst>
                <a:ext uri="{FF2B5EF4-FFF2-40B4-BE49-F238E27FC236}">
                  <a16:creationId xmlns:a16="http://schemas.microsoft.com/office/drawing/2014/main" id="{138049CC-4648-4ACC-81DD-6BE30143C37B}"/>
                </a:ext>
              </a:extLst>
            </p:cNvPr>
            <p:cNvSpPr/>
            <p:nvPr/>
          </p:nvSpPr>
          <p:spPr>
            <a:xfrm>
              <a:off x="5730393" y="1510417"/>
              <a:ext cx="129867" cy="119643"/>
            </a:xfrm>
            <a:custGeom>
              <a:avLst/>
              <a:gdLst/>
              <a:ahLst/>
              <a:cxnLst/>
              <a:rect l="l" t="t" r="r" b="b"/>
              <a:pathLst>
                <a:path w="4052" h="3733" extrusionOk="0">
                  <a:moveTo>
                    <a:pt x="2072" y="0"/>
                  </a:moveTo>
                  <a:cubicBezTo>
                    <a:pt x="1564" y="0"/>
                    <a:pt x="1050" y="208"/>
                    <a:pt x="669" y="667"/>
                  </a:cubicBezTo>
                  <a:cubicBezTo>
                    <a:pt x="1" y="1453"/>
                    <a:pt x="101" y="2622"/>
                    <a:pt x="886" y="3291"/>
                  </a:cubicBezTo>
                  <a:cubicBezTo>
                    <a:pt x="1250" y="3597"/>
                    <a:pt x="1668" y="3733"/>
                    <a:pt x="2076" y="3733"/>
                  </a:cubicBezTo>
                  <a:cubicBezTo>
                    <a:pt x="3094" y="3733"/>
                    <a:pt x="4051" y="2884"/>
                    <a:pt x="3944" y="1703"/>
                  </a:cubicBezTo>
                  <a:cubicBezTo>
                    <a:pt x="3848" y="647"/>
                    <a:pt x="2969" y="0"/>
                    <a:pt x="2072"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1392;p52">
              <a:extLst>
                <a:ext uri="{FF2B5EF4-FFF2-40B4-BE49-F238E27FC236}">
                  <a16:creationId xmlns:a16="http://schemas.microsoft.com/office/drawing/2014/main" id="{BE8CD858-9CDB-47ED-8F4B-46D56F2ABC30}"/>
                </a:ext>
              </a:extLst>
            </p:cNvPr>
            <p:cNvSpPr/>
            <p:nvPr/>
          </p:nvSpPr>
          <p:spPr>
            <a:xfrm>
              <a:off x="5765744" y="1539871"/>
              <a:ext cx="69645" cy="62850"/>
            </a:xfrm>
            <a:custGeom>
              <a:avLst/>
              <a:gdLst/>
              <a:ahLst/>
              <a:cxnLst/>
              <a:rect l="l" t="t" r="r" b="b"/>
              <a:pathLst>
                <a:path w="2173" h="1961" extrusionOk="0">
                  <a:moveTo>
                    <a:pt x="1100" y="1"/>
                  </a:moveTo>
                  <a:cubicBezTo>
                    <a:pt x="911" y="1"/>
                    <a:pt x="716" y="57"/>
                    <a:pt x="535" y="183"/>
                  </a:cubicBezTo>
                  <a:cubicBezTo>
                    <a:pt x="101" y="500"/>
                    <a:pt x="0" y="1102"/>
                    <a:pt x="301" y="1553"/>
                  </a:cubicBezTo>
                  <a:cubicBezTo>
                    <a:pt x="500" y="1832"/>
                    <a:pt x="797" y="1960"/>
                    <a:pt x="1092" y="1960"/>
                  </a:cubicBezTo>
                  <a:cubicBezTo>
                    <a:pt x="1539" y="1960"/>
                    <a:pt x="1982" y="1665"/>
                    <a:pt x="2072" y="1152"/>
                  </a:cubicBezTo>
                  <a:cubicBezTo>
                    <a:pt x="2172" y="501"/>
                    <a:pt x="1664" y="1"/>
                    <a:pt x="1100"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1393;p52">
              <a:extLst>
                <a:ext uri="{FF2B5EF4-FFF2-40B4-BE49-F238E27FC236}">
                  <a16:creationId xmlns:a16="http://schemas.microsoft.com/office/drawing/2014/main" id="{A664283A-A332-42BE-8B04-87417EF0D924}"/>
                </a:ext>
              </a:extLst>
            </p:cNvPr>
            <p:cNvSpPr/>
            <p:nvPr/>
          </p:nvSpPr>
          <p:spPr>
            <a:xfrm>
              <a:off x="5678985" y="1527499"/>
              <a:ext cx="112880" cy="102624"/>
            </a:xfrm>
            <a:custGeom>
              <a:avLst/>
              <a:gdLst/>
              <a:ahLst/>
              <a:cxnLst/>
              <a:rect l="l" t="t" r="r" b="b"/>
              <a:pathLst>
                <a:path w="3522" h="3202" extrusionOk="0">
                  <a:moveTo>
                    <a:pt x="786" y="1"/>
                  </a:moveTo>
                  <a:lnTo>
                    <a:pt x="786" y="1"/>
                  </a:lnTo>
                  <a:cubicBezTo>
                    <a:pt x="1" y="2156"/>
                    <a:pt x="736" y="3008"/>
                    <a:pt x="1354" y="3192"/>
                  </a:cubicBezTo>
                  <a:cubicBezTo>
                    <a:pt x="1378" y="3199"/>
                    <a:pt x="1403" y="3202"/>
                    <a:pt x="1431" y="3202"/>
                  </a:cubicBezTo>
                  <a:cubicBezTo>
                    <a:pt x="1947" y="3202"/>
                    <a:pt x="3104" y="2057"/>
                    <a:pt x="3326" y="1772"/>
                  </a:cubicBezTo>
                  <a:cubicBezTo>
                    <a:pt x="3521" y="1520"/>
                    <a:pt x="3425" y="1351"/>
                    <a:pt x="3134" y="1351"/>
                  </a:cubicBezTo>
                  <a:cubicBezTo>
                    <a:pt x="3077" y="1351"/>
                    <a:pt x="3013" y="1357"/>
                    <a:pt x="2941" y="1371"/>
                  </a:cubicBezTo>
                  <a:cubicBezTo>
                    <a:pt x="2507" y="1454"/>
                    <a:pt x="1788" y="1989"/>
                    <a:pt x="1788" y="1989"/>
                  </a:cubicBezTo>
                  <a:cubicBezTo>
                    <a:pt x="1788" y="1989"/>
                    <a:pt x="1454" y="1237"/>
                    <a:pt x="786"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1394;p52">
              <a:extLst>
                <a:ext uri="{FF2B5EF4-FFF2-40B4-BE49-F238E27FC236}">
                  <a16:creationId xmlns:a16="http://schemas.microsoft.com/office/drawing/2014/main" id="{EE032B6F-983A-4183-AF82-85048A64F05C}"/>
                </a:ext>
              </a:extLst>
            </p:cNvPr>
            <p:cNvSpPr/>
            <p:nvPr/>
          </p:nvSpPr>
          <p:spPr>
            <a:xfrm>
              <a:off x="5748085" y="1462053"/>
              <a:ext cx="123713" cy="91919"/>
            </a:xfrm>
            <a:custGeom>
              <a:avLst/>
              <a:gdLst/>
              <a:ahLst/>
              <a:cxnLst/>
              <a:rect l="l" t="t" r="r" b="b"/>
              <a:pathLst>
                <a:path w="3860" h="2868" extrusionOk="0">
                  <a:moveTo>
                    <a:pt x="1604" y="0"/>
                  </a:moveTo>
                  <a:cubicBezTo>
                    <a:pt x="1316" y="0"/>
                    <a:pt x="1134" y="402"/>
                    <a:pt x="1086" y="639"/>
                  </a:cubicBezTo>
                  <a:cubicBezTo>
                    <a:pt x="1028" y="628"/>
                    <a:pt x="970" y="623"/>
                    <a:pt x="912" y="623"/>
                  </a:cubicBezTo>
                  <a:cubicBezTo>
                    <a:pt x="706" y="623"/>
                    <a:pt x="508" y="692"/>
                    <a:pt x="351" y="823"/>
                  </a:cubicBezTo>
                  <a:cubicBezTo>
                    <a:pt x="0" y="1241"/>
                    <a:pt x="434" y="1592"/>
                    <a:pt x="434" y="1592"/>
                  </a:cubicBezTo>
                  <a:cubicBezTo>
                    <a:pt x="434" y="1592"/>
                    <a:pt x="836" y="1725"/>
                    <a:pt x="1019" y="1775"/>
                  </a:cubicBezTo>
                  <a:cubicBezTo>
                    <a:pt x="1203" y="1842"/>
                    <a:pt x="2022" y="2477"/>
                    <a:pt x="2122" y="2477"/>
                  </a:cubicBezTo>
                  <a:cubicBezTo>
                    <a:pt x="2144" y="2481"/>
                    <a:pt x="2167" y="2482"/>
                    <a:pt x="2189" y="2482"/>
                  </a:cubicBezTo>
                  <a:cubicBezTo>
                    <a:pt x="2379" y="2482"/>
                    <a:pt x="2543" y="2356"/>
                    <a:pt x="2573" y="2176"/>
                  </a:cubicBezTo>
                  <a:cubicBezTo>
                    <a:pt x="2577" y="2177"/>
                    <a:pt x="2582" y="2178"/>
                    <a:pt x="2587" y="2178"/>
                  </a:cubicBezTo>
                  <a:cubicBezTo>
                    <a:pt x="2669" y="2178"/>
                    <a:pt x="2891" y="2059"/>
                    <a:pt x="2891" y="2059"/>
                  </a:cubicBezTo>
                  <a:cubicBezTo>
                    <a:pt x="2891" y="2059"/>
                    <a:pt x="2924" y="2611"/>
                    <a:pt x="3041" y="2728"/>
                  </a:cubicBezTo>
                  <a:cubicBezTo>
                    <a:pt x="3115" y="2793"/>
                    <a:pt x="3189" y="2868"/>
                    <a:pt x="3289" y="2868"/>
                  </a:cubicBezTo>
                  <a:cubicBezTo>
                    <a:pt x="3369" y="2868"/>
                    <a:pt x="3466" y="2819"/>
                    <a:pt x="3592" y="2678"/>
                  </a:cubicBezTo>
                  <a:cubicBezTo>
                    <a:pt x="3860" y="2360"/>
                    <a:pt x="3726" y="1408"/>
                    <a:pt x="3509" y="1090"/>
                  </a:cubicBezTo>
                  <a:cubicBezTo>
                    <a:pt x="3292" y="790"/>
                    <a:pt x="3225" y="706"/>
                    <a:pt x="2673" y="706"/>
                  </a:cubicBezTo>
                  <a:cubicBezTo>
                    <a:pt x="2289" y="255"/>
                    <a:pt x="1955" y="54"/>
                    <a:pt x="1654" y="4"/>
                  </a:cubicBezTo>
                  <a:cubicBezTo>
                    <a:pt x="1637" y="2"/>
                    <a:pt x="1620" y="0"/>
                    <a:pt x="1604" y="0"/>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1395;p52">
              <a:extLst>
                <a:ext uri="{FF2B5EF4-FFF2-40B4-BE49-F238E27FC236}">
                  <a16:creationId xmlns:a16="http://schemas.microsoft.com/office/drawing/2014/main" id="{8C4EB875-F97B-45A0-A1B7-26CDB2FE3297}"/>
                </a:ext>
              </a:extLst>
            </p:cNvPr>
            <p:cNvSpPr/>
            <p:nvPr/>
          </p:nvSpPr>
          <p:spPr>
            <a:xfrm>
              <a:off x="5028883" y="1763131"/>
              <a:ext cx="341685" cy="335051"/>
            </a:xfrm>
            <a:custGeom>
              <a:avLst/>
              <a:gdLst/>
              <a:ahLst/>
              <a:cxnLst/>
              <a:rect l="l" t="t" r="r" b="b"/>
              <a:pathLst>
                <a:path w="10661" h="10454" extrusionOk="0">
                  <a:moveTo>
                    <a:pt x="2189" y="0"/>
                  </a:moveTo>
                  <a:cubicBezTo>
                    <a:pt x="1955" y="0"/>
                    <a:pt x="1721" y="51"/>
                    <a:pt x="1504" y="134"/>
                  </a:cubicBezTo>
                  <a:cubicBezTo>
                    <a:pt x="602" y="502"/>
                    <a:pt x="151" y="1454"/>
                    <a:pt x="67" y="2356"/>
                  </a:cubicBezTo>
                  <a:cubicBezTo>
                    <a:pt x="0" y="3292"/>
                    <a:pt x="134" y="4211"/>
                    <a:pt x="435" y="5097"/>
                  </a:cubicBezTo>
                  <a:cubicBezTo>
                    <a:pt x="986" y="6734"/>
                    <a:pt x="2039" y="8171"/>
                    <a:pt x="3442" y="9190"/>
                  </a:cubicBezTo>
                  <a:cubicBezTo>
                    <a:pt x="4399" y="9885"/>
                    <a:pt x="5665" y="10454"/>
                    <a:pt x="6890" y="10454"/>
                  </a:cubicBezTo>
                  <a:cubicBezTo>
                    <a:pt x="7548" y="10454"/>
                    <a:pt x="8194" y="10289"/>
                    <a:pt x="8772" y="9892"/>
                  </a:cubicBezTo>
                  <a:cubicBezTo>
                    <a:pt x="9508" y="9357"/>
                    <a:pt x="10042" y="8605"/>
                    <a:pt x="10293" y="7753"/>
                  </a:cubicBezTo>
                  <a:cubicBezTo>
                    <a:pt x="10627" y="6717"/>
                    <a:pt x="10661" y="5614"/>
                    <a:pt x="10627" y="4545"/>
                  </a:cubicBezTo>
                  <a:cubicBezTo>
                    <a:pt x="10610" y="3526"/>
                    <a:pt x="10544" y="2440"/>
                    <a:pt x="10026" y="1538"/>
                  </a:cubicBezTo>
                  <a:cubicBezTo>
                    <a:pt x="9580" y="762"/>
                    <a:pt x="8776" y="100"/>
                    <a:pt x="7838" y="100"/>
                  </a:cubicBezTo>
                  <a:cubicBezTo>
                    <a:pt x="7827" y="100"/>
                    <a:pt x="7815" y="100"/>
                    <a:pt x="7803" y="101"/>
                  </a:cubicBezTo>
                  <a:cubicBezTo>
                    <a:pt x="7519" y="101"/>
                    <a:pt x="7469" y="518"/>
                    <a:pt x="7770" y="552"/>
                  </a:cubicBezTo>
                  <a:cubicBezTo>
                    <a:pt x="7954" y="552"/>
                    <a:pt x="8121" y="585"/>
                    <a:pt x="8288" y="652"/>
                  </a:cubicBezTo>
                  <a:cubicBezTo>
                    <a:pt x="9040" y="886"/>
                    <a:pt x="9574" y="1571"/>
                    <a:pt x="9825" y="2289"/>
                  </a:cubicBezTo>
                  <a:cubicBezTo>
                    <a:pt x="10159" y="3208"/>
                    <a:pt x="10143" y="4228"/>
                    <a:pt x="10143" y="5180"/>
                  </a:cubicBezTo>
                  <a:cubicBezTo>
                    <a:pt x="10126" y="6116"/>
                    <a:pt x="10059" y="7102"/>
                    <a:pt x="9658" y="7987"/>
                  </a:cubicBezTo>
                  <a:cubicBezTo>
                    <a:pt x="9357" y="8689"/>
                    <a:pt x="8839" y="9357"/>
                    <a:pt x="8104" y="9691"/>
                  </a:cubicBezTo>
                  <a:cubicBezTo>
                    <a:pt x="7717" y="9869"/>
                    <a:pt x="7305" y="9943"/>
                    <a:pt x="6890" y="9943"/>
                  </a:cubicBezTo>
                  <a:cubicBezTo>
                    <a:pt x="6408" y="9943"/>
                    <a:pt x="5922" y="9844"/>
                    <a:pt x="5464" y="9691"/>
                  </a:cubicBezTo>
                  <a:cubicBezTo>
                    <a:pt x="4696" y="9424"/>
                    <a:pt x="3977" y="9006"/>
                    <a:pt x="3342" y="8488"/>
                  </a:cubicBezTo>
                  <a:cubicBezTo>
                    <a:pt x="2122" y="7486"/>
                    <a:pt x="1237" y="6132"/>
                    <a:pt x="819" y="4612"/>
                  </a:cubicBezTo>
                  <a:cubicBezTo>
                    <a:pt x="585" y="3793"/>
                    <a:pt x="452" y="2858"/>
                    <a:pt x="635" y="2022"/>
                  </a:cubicBezTo>
                  <a:cubicBezTo>
                    <a:pt x="819" y="1270"/>
                    <a:pt x="1387" y="518"/>
                    <a:pt x="2223" y="518"/>
                  </a:cubicBezTo>
                  <a:cubicBezTo>
                    <a:pt x="2557" y="518"/>
                    <a:pt x="2523" y="0"/>
                    <a:pt x="2189"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1396;p52">
              <a:extLst>
                <a:ext uri="{FF2B5EF4-FFF2-40B4-BE49-F238E27FC236}">
                  <a16:creationId xmlns:a16="http://schemas.microsoft.com/office/drawing/2014/main" id="{99305479-FB36-47E8-AB8F-3375265119BB}"/>
                </a:ext>
              </a:extLst>
            </p:cNvPr>
            <p:cNvSpPr/>
            <p:nvPr/>
          </p:nvSpPr>
          <p:spPr>
            <a:xfrm>
              <a:off x="5083496" y="1747202"/>
              <a:ext cx="47658" cy="36505"/>
            </a:xfrm>
            <a:custGeom>
              <a:avLst/>
              <a:gdLst/>
              <a:ahLst/>
              <a:cxnLst/>
              <a:rect l="l" t="t" r="r" b="b"/>
              <a:pathLst>
                <a:path w="1487" h="1139" extrusionOk="0">
                  <a:moveTo>
                    <a:pt x="667" y="0"/>
                  </a:moveTo>
                  <a:cubicBezTo>
                    <a:pt x="636" y="0"/>
                    <a:pt x="602" y="5"/>
                    <a:pt x="569" y="13"/>
                  </a:cubicBezTo>
                  <a:cubicBezTo>
                    <a:pt x="385" y="46"/>
                    <a:pt x="235" y="147"/>
                    <a:pt x="134" y="314"/>
                  </a:cubicBezTo>
                  <a:cubicBezTo>
                    <a:pt x="17" y="497"/>
                    <a:pt x="1" y="748"/>
                    <a:pt x="134" y="949"/>
                  </a:cubicBezTo>
                  <a:cubicBezTo>
                    <a:pt x="218" y="1083"/>
                    <a:pt x="336" y="1139"/>
                    <a:pt x="463" y="1139"/>
                  </a:cubicBezTo>
                  <a:cubicBezTo>
                    <a:pt x="918" y="1139"/>
                    <a:pt x="1487" y="427"/>
                    <a:pt x="1003" y="113"/>
                  </a:cubicBezTo>
                  <a:cubicBezTo>
                    <a:pt x="953" y="80"/>
                    <a:pt x="903" y="46"/>
                    <a:pt x="853" y="30"/>
                  </a:cubicBezTo>
                  <a:cubicBezTo>
                    <a:pt x="819" y="13"/>
                    <a:pt x="786" y="13"/>
                    <a:pt x="753" y="13"/>
                  </a:cubicBezTo>
                  <a:cubicBezTo>
                    <a:pt x="728" y="5"/>
                    <a:pt x="698" y="0"/>
                    <a:pt x="667"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1397;p52">
              <a:extLst>
                <a:ext uri="{FF2B5EF4-FFF2-40B4-BE49-F238E27FC236}">
                  <a16:creationId xmlns:a16="http://schemas.microsoft.com/office/drawing/2014/main" id="{104335AB-2844-47EE-AD21-A85DF7C48DBB}"/>
                </a:ext>
              </a:extLst>
            </p:cNvPr>
            <p:cNvSpPr/>
            <p:nvPr/>
          </p:nvSpPr>
          <p:spPr>
            <a:xfrm>
              <a:off x="5257014" y="1755407"/>
              <a:ext cx="47626" cy="36569"/>
            </a:xfrm>
            <a:custGeom>
              <a:avLst/>
              <a:gdLst/>
              <a:ahLst/>
              <a:cxnLst/>
              <a:rect l="l" t="t" r="r" b="b"/>
              <a:pathLst>
                <a:path w="1486" h="1141" extrusionOk="0">
                  <a:moveTo>
                    <a:pt x="690" y="0"/>
                  </a:moveTo>
                  <a:cubicBezTo>
                    <a:pt x="650" y="0"/>
                    <a:pt x="613" y="7"/>
                    <a:pt x="568" y="7"/>
                  </a:cubicBezTo>
                  <a:cubicBezTo>
                    <a:pt x="385" y="41"/>
                    <a:pt x="234" y="141"/>
                    <a:pt x="134" y="308"/>
                  </a:cubicBezTo>
                  <a:cubicBezTo>
                    <a:pt x="0" y="492"/>
                    <a:pt x="0" y="743"/>
                    <a:pt x="134" y="943"/>
                  </a:cubicBezTo>
                  <a:cubicBezTo>
                    <a:pt x="215" y="1083"/>
                    <a:pt x="332" y="1140"/>
                    <a:pt x="459" y="1140"/>
                  </a:cubicBezTo>
                  <a:cubicBezTo>
                    <a:pt x="910" y="1140"/>
                    <a:pt x="1485" y="421"/>
                    <a:pt x="1003" y="108"/>
                  </a:cubicBezTo>
                  <a:cubicBezTo>
                    <a:pt x="953" y="74"/>
                    <a:pt x="903" y="41"/>
                    <a:pt x="836" y="24"/>
                  </a:cubicBezTo>
                  <a:cubicBezTo>
                    <a:pt x="819" y="7"/>
                    <a:pt x="786" y="7"/>
                    <a:pt x="752" y="7"/>
                  </a:cubicBezTo>
                  <a:cubicBezTo>
                    <a:pt x="730" y="2"/>
                    <a:pt x="709" y="0"/>
                    <a:pt x="690"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1398;p52">
              <a:extLst>
                <a:ext uri="{FF2B5EF4-FFF2-40B4-BE49-F238E27FC236}">
                  <a16:creationId xmlns:a16="http://schemas.microsoft.com/office/drawing/2014/main" id="{94EF8FEE-69EB-4615-9811-DA7ED2E7A212}"/>
                </a:ext>
              </a:extLst>
            </p:cNvPr>
            <p:cNvSpPr/>
            <p:nvPr/>
          </p:nvSpPr>
          <p:spPr>
            <a:xfrm>
              <a:off x="5165960" y="2049401"/>
              <a:ext cx="169801" cy="56248"/>
            </a:xfrm>
            <a:custGeom>
              <a:avLst/>
              <a:gdLst/>
              <a:ahLst/>
              <a:cxnLst/>
              <a:rect l="l" t="t" r="r" b="b"/>
              <a:pathLst>
                <a:path w="5298" h="1755" extrusionOk="0">
                  <a:moveTo>
                    <a:pt x="4681" y="0"/>
                  </a:moveTo>
                  <a:cubicBezTo>
                    <a:pt x="4588" y="0"/>
                    <a:pt x="4495" y="24"/>
                    <a:pt x="4412" y="74"/>
                  </a:cubicBezTo>
                  <a:cubicBezTo>
                    <a:pt x="4145" y="241"/>
                    <a:pt x="3861" y="375"/>
                    <a:pt x="3560" y="459"/>
                  </a:cubicBezTo>
                  <a:cubicBezTo>
                    <a:pt x="3393" y="509"/>
                    <a:pt x="3226" y="542"/>
                    <a:pt x="3059" y="576"/>
                  </a:cubicBezTo>
                  <a:cubicBezTo>
                    <a:pt x="2975" y="592"/>
                    <a:pt x="2891" y="609"/>
                    <a:pt x="2825" y="609"/>
                  </a:cubicBezTo>
                  <a:cubicBezTo>
                    <a:pt x="2791" y="609"/>
                    <a:pt x="2741" y="626"/>
                    <a:pt x="2708" y="626"/>
                  </a:cubicBezTo>
                  <a:lnTo>
                    <a:pt x="2674" y="626"/>
                  </a:lnTo>
                  <a:cubicBezTo>
                    <a:pt x="2591" y="634"/>
                    <a:pt x="2507" y="638"/>
                    <a:pt x="2424" y="638"/>
                  </a:cubicBezTo>
                  <a:cubicBezTo>
                    <a:pt x="2340" y="638"/>
                    <a:pt x="2257" y="634"/>
                    <a:pt x="2173" y="626"/>
                  </a:cubicBezTo>
                  <a:cubicBezTo>
                    <a:pt x="2106" y="609"/>
                    <a:pt x="2023" y="609"/>
                    <a:pt x="1939" y="592"/>
                  </a:cubicBezTo>
                  <a:cubicBezTo>
                    <a:pt x="1906" y="592"/>
                    <a:pt x="1856" y="592"/>
                    <a:pt x="1805" y="576"/>
                  </a:cubicBezTo>
                  <a:lnTo>
                    <a:pt x="1789" y="576"/>
                  </a:lnTo>
                  <a:cubicBezTo>
                    <a:pt x="1622" y="542"/>
                    <a:pt x="1455" y="492"/>
                    <a:pt x="1304" y="442"/>
                  </a:cubicBezTo>
                  <a:cubicBezTo>
                    <a:pt x="1221" y="425"/>
                    <a:pt x="1154" y="392"/>
                    <a:pt x="1070" y="358"/>
                  </a:cubicBezTo>
                  <a:cubicBezTo>
                    <a:pt x="1037" y="342"/>
                    <a:pt x="987" y="325"/>
                    <a:pt x="953" y="308"/>
                  </a:cubicBezTo>
                  <a:lnTo>
                    <a:pt x="953" y="308"/>
                  </a:lnTo>
                  <a:cubicBezTo>
                    <a:pt x="953" y="308"/>
                    <a:pt x="970" y="325"/>
                    <a:pt x="970" y="325"/>
                  </a:cubicBezTo>
                  <a:cubicBezTo>
                    <a:pt x="953" y="308"/>
                    <a:pt x="937" y="292"/>
                    <a:pt x="920" y="292"/>
                  </a:cubicBezTo>
                  <a:cubicBezTo>
                    <a:pt x="835" y="241"/>
                    <a:pt x="739" y="217"/>
                    <a:pt x="643" y="217"/>
                  </a:cubicBezTo>
                  <a:cubicBezTo>
                    <a:pt x="453" y="217"/>
                    <a:pt x="262" y="309"/>
                    <a:pt x="151" y="475"/>
                  </a:cubicBezTo>
                  <a:cubicBezTo>
                    <a:pt x="1" y="726"/>
                    <a:pt x="68" y="1077"/>
                    <a:pt x="335" y="1244"/>
                  </a:cubicBezTo>
                  <a:cubicBezTo>
                    <a:pt x="1003" y="1585"/>
                    <a:pt x="1729" y="1755"/>
                    <a:pt x="2454" y="1755"/>
                  </a:cubicBezTo>
                  <a:cubicBezTo>
                    <a:pt x="3326" y="1755"/>
                    <a:pt x="4197" y="1510"/>
                    <a:pt x="4963" y="1027"/>
                  </a:cubicBezTo>
                  <a:cubicBezTo>
                    <a:pt x="5214" y="860"/>
                    <a:pt x="5297" y="525"/>
                    <a:pt x="5164" y="275"/>
                  </a:cubicBezTo>
                  <a:cubicBezTo>
                    <a:pt x="5052" y="97"/>
                    <a:pt x="4867" y="0"/>
                    <a:pt x="4681"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1399;p52">
              <a:extLst>
                <a:ext uri="{FF2B5EF4-FFF2-40B4-BE49-F238E27FC236}">
                  <a16:creationId xmlns:a16="http://schemas.microsoft.com/office/drawing/2014/main" id="{F6D1131A-0F82-4B1B-B173-622290D946E5}"/>
                </a:ext>
              </a:extLst>
            </p:cNvPr>
            <p:cNvSpPr/>
            <p:nvPr/>
          </p:nvSpPr>
          <p:spPr>
            <a:xfrm>
              <a:off x="5244419" y="1648360"/>
              <a:ext cx="554561" cy="664461"/>
            </a:xfrm>
            <a:custGeom>
              <a:avLst/>
              <a:gdLst/>
              <a:ahLst/>
              <a:cxnLst/>
              <a:rect l="l" t="t" r="r" b="b"/>
              <a:pathLst>
                <a:path w="17303" h="20732" extrusionOk="0">
                  <a:moveTo>
                    <a:pt x="17004" y="0"/>
                  </a:moveTo>
                  <a:cubicBezTo>
                    <a:pt x="16987" y="0"/>
                    <a:pt x="16969" y="2"/>
                    <a:pt x="16952" y="6"/>
                  </a:cubicBezTo>
                  <a:cubicBezTo>
                    <a:pt x="16784" y="39"/>
                    <a:pt x="16684" y="173"/>
                    <a:pt x="16701" y="323"/>
                  </a:cubicBezTo>
                  <a:cubicBezTo>
                    <a:pt x="16734" y="657"/>
                    <a:pt x="16751" y="992"/>
                    <a:pt x="16734" y="1309"/>
                  </a:cubicBezTo>
                  <a:cubicBezTo>
                    <a:pt x="16634" y="3899"/>
                    <a:pt x="16667" y="6405"/>
                    <a:pt x="16300" y="8945"/>
                  </a:cubicBezTo>
                  <a:cubicBezTo>
                    <a:pt x="15966" y="11251"/>
                    <a:pt x="15632" y="13540"/>
                    <a:pt x="14445" y="15545"/>
                  </a:cubicBezTo>
                  <a:cubicBezTo>
                    <a:pt x="13376" y="17316"/>
                    <a:pt x="11872" y="18970"/>
                    <a:pt x="9900" y="19705"/>
                  </a:cubicBezTo>
                  <a:cubicBezTo>
                    <a:pt x="9079" y="20013"/>
                    <a:pt x="8208" y="20164"/>
                    <a:pt x="7333" y="20164"/>
                  </a:cubicBezTo>
                  <a:cubicBezTo>
                    <a:pt x="7069" y="20164"/>
                    <a:pt x="6805" y="20150"/>
                    <a:pt x="6542" y="20123"/>
                  </a:cubicBezTo>
                  <a:cubicBezTo>
                    <a:pt x="6007" y="20039"/>
                    <a:pt x="5473" y="19922"/>
                    <a:pt x="4955" y="19739"/>
                  </a:cubicBezTo>
                  <a:cubicBezTo>
                    <a:pt x="4420" y="19555"/>
                    <a:pt x="3919" y="19304"/>
                    <a:pt x="3468" y="18970"/>
                  </a:cubicBezTo>
                  <a:cubicBezTo>
                    <a:pt x="1763" y="17750"/>
                    <a:pt x="677" y="15862"/>
                    <a:pt x="460" y="13774"/>
                  </a:cubicBezTo>
                  <a:cubicBezTo>
                    <a:pt x="444" y="13634"/>
                    <a:pt x="330" y="13563"/>
                    <a:pt x="221" y="13563"/>
                  </a:cubicBezTo>
                  <a:cubicBezTo>
                    <a:pt x="108" y="13563"/>
                    <a:pt x="1" y="13638"/>
                    <a:pt x="9" y="13790"/>
                  </a:cubicBezTo>
                  <a:cubicBezTo>
                    <a:pt x="26" y="14074"/>
                    <a:pt x="59" y="14342"/>
                    <a:pt x="109" y="14626"/>
                  </a:cubicBezTo>
                  <a:cubicBezTo>
                    <a:pt x="527" y="16798"/>
                    <a:pt x="1880" y="18686"/>
                    <a:pt x="3819" y="19772"/>
                  </a:cubicBezTo>
                  <a:cubicBezTo>
                    <a:pt x="4086" y="19906"/>
                    <a:pt x="4353" y="20006"/>
                    <a:pt x="4621" y="20140"/>
                  </a:cubicBezTo>
                  <a:cubicBezTo>
                    <a:pt x="4888" y="20273"/>
                    <a:pt x="5172" y="20373"/>
                    <a:pt x="5456" y="20440"/>
                  </a:cubicBezTo>
                  <a:cubicBezTo>
                    <a:pt x="6024" y="20591"/>
                    <a:pt x="6609" y="20691"/>
                    <a:pt x="7194" y="20724"/>
                  </a:cubicBezTo>
                  <a:cubicBezTo>
                    <a:pt x="7302" y="20729"/>
                    <a:pt x="7410" y="20731"/>
                    <a:pt x="7518" y="20731"/>
                  </a:cubicBezTo>
                  <a:cubicBezTo>
                    <a:pt x="8565" y="20731"/>
                    <a:pt x="9615" y="20512"/>
                    <a:pt x="10569" y="20073"/>
                  </a:cubicBezTo>
                  <a:cubicBezTo>
                    <a:pt x="12591" y="19170"/>
                    <a:pt x="14128" y="17399"/>
                    <a:pt x="15180" y="15495"/>
                  </a:cubicBezTo>
                  <a:cubicBezTo>
                    <a:pt x="16400" y="13306"/>
                    <a:pt x="16701" y="10866"/>
                    <a:pt x="16985" y="8393"/>
                  </a:cubicBezTo>
                  <a:cubicBezTo>
                    <a:pt x="17302" y="5687"/>
                    <a:pt x="17236" y="3331"/>
                    <a:pt x="17269" y="240"/>
                  </a:cubicBezTo>
                  <a:cubicBezTo>
                    <a:pt x="17254" y="107"/>
                    <a:pt x="17135" y="0"/>
                    <a:pt x="17004"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1400;p52">
              <a:extLst>
                <a:ext uri="{FF2B5EF4-FFF2-40B4-BE49-F238E27FC236}">
                  <a16:creationId xmlns:a16="http://schemas.microsoft.com/office/drawing/2014/main" id="{92B53DD9-6FA2-45F4-9F0A-D659838E7562}"/>
                </a:ext>
              </a:extLst>
            </p:cNvPr>
            <p:cNvSpPr/>
            <p:nvPr/>
          </p:nvSpPr>
          <p:spPr>
            <a:xfrm>
              <a:off x="5050837" y="1439137"/>
              <a:ext cx="348640" cy="581066"/>
            </a:xfrm>
            <a:custGeom>
              <a:avLst/>
              <a:gdLst/>
              <a:ahLst/>
              <a:cxnLst/>
              <a:rect l="l" t="t" r="r" b="b"/>
              <a:pathLst>
                <a:path w="10878" h="18130" extrusionOk="0">
                  <a:moveTo>
                    <a:pt x="9524" y="1"/>
                  </a:moveTo>
                  <a:cubicBezTo>
                    <a:pt x="9341" y="368"/>
                    <a:pt x="9073" y="686"/>
                    <a:pt x="8722" y="920"/>
                  </a:cubicBezTo>
                  <a:cubicBezTo>
                    <a:pt x="7787" y="1488"/>
                    <a:pt x="6350" y="1555"/>
                    <a:pt x="5498" y="1855"/>
                  </a:cubicBezTo>
                  <a:cubicBezTo>
                    <a:pt x="4445" y="2223"/>
                    <a:pt x="4211" y="2457"/>
                    <a:pt x="3409" y="3142"/>
                  </a:cubicBezTo>
                  <a:cubicBezTo>
                    <a:pt x="3174" y="2186"/>
                    <a:pt x="2744" y="1605"/>
                    <a:pt x="2098" y="1605"/>
                  </a:cubicBezTo>
                  <a:cubicBezTo>
                    <a:pt x="2010" y="1605"/>
                    <a:pt x="1918" y="1616"/>
                    <a:pt x="1822" y="1638"/>
                  </a:cubicBezTo>
                  <a:cubicBezTo>
                    <a:pt x="970" y="1839"/>
                    <a:pt x="1421" y="4295"/>
                    <a:pt x="1939" y="4562"/>
                  </a:cubicBezTo>
                  <a:cubicBezTo>
                    <a:pt x="2177" y="4693"/>
                    <a:pt x="2369" y="4728"/>
                    <a:pt x="2507" y="4728"/>
                  </a:cubicBezTo>
                  <a:cubicBezTo>
                    <a:pt x="2670" y="4728"/>
                    <a:pt x="2757" y="4679"/>
                    <a:pt x="2757" y="4679"/>
                  </a:cubicBezTo>
                  <a:lnTo>
                    <a:pt x="2757" y="4679"/>
                  </a:lnTo>
                  <a:cubicBezTo>
                    <a:pt x="2757" y="4679"/>
                    <a:pt x="3092" y="8823"/>
                    <a:pt x="2707" y="9942"/>
                  </a:cubicBezTo>
                  <a:cubicBezTo>
                    <a:pt x="2323" y="11062"/>
                    <a:pt x="1170" y="11697"/>
                    <a:pt x="1" y="12081"/>
                  </a:cubicBezTo>
                  <a:cubicBezTo>
                    <a:pt x="1036" y="13986"/>
                    <a:pt x="4512" y="17495"/>
                    <a:pt x="6066" y="18129"/>
                  </a:cubicBezTo>
                  <a:cubicBezTo>
                    <a:pt x="7219" y="17845"/>
                    <a:pt x="8455" y="12131"/>
                    <a:pt x="8455" y="12131"/>
                  </a:cubicBezTo>
                  <a:cubicBezTo>
                    <a:pt x="8455" y="12131"/>
                    <a:pt x="7369" y="11964"/>
                    <a:pt x="6968" y="11530"/>
                  </a:cubicBezTo>
                  <a:cubicBezTo>
                    <a:pt x="6567" y="11045"/>
                    <a:pt x="6350" y="10427"/>
                    <a:pt x="6400" y="9809"/>
                  </a:cubicBezTo>
                  <a:cubicBezTo>
                    <a:pt x="6416" y="9547"/>
                    <a:pt x="6481" y="7919"/>
                    <a:pt x="7192" y="7919"/>
                  </a:cubicBezTo>
                  <a:cubicBezTo>
                    <a:pt x="7206" y="7919"/>
                    <a:pt x="7221" y="7919"/>
                    <a:pt x="7235" y="7921"/>
                  </a:cubicBezTo>
                  <a:cubicBezTo>
                    <a:pt x="7336" y="7921"/>
                    <a:pt x="7453" y="7937"/>
                    <a:pt x="7553" y="7954"/>
                  </a:cubicBezTo>
                  <a:cubicBezTo>
                    <a:pt x="7926" y="8026"/>
                    <a:pt x="8272" y="8062"/>
                    <a:pt x="8579" y="8062"/>
                  </a:cubicBezTo>
                  <a:cubicBezTo>
                    <a:pt x="9123" y="8062"/>
                    <a:pt x="9546" y="7950"/>
                    <a:pt x="9792" y="7737"/>
                  </a:cubicBezTo>
                  <a:cubicBezTo>
                    <a:pt x="10042" y="7520"/>
                    <a:pt x="10176" y="6400"/>
                    <a:pt x="10176" y="5682"/>
                  </a:cubicBezTo>
                  <a:cubicBezTo>
                    <a:pt x="10193" y="4980"/>
                    <a:pt x="10844" y="4930"/>
                    <a:pt x="10844" y="4679"/>
                  </a:cubicBezTo>
                  <a:cubicBezTo>
                    <a:pt x="10878" y="4128"/>
                    <a:pt x="10026" y="4646"/>
                    <a:pt x="10126" y="2323"/>
                  </a:cubicBezTo>
                  <a:cubicBezTo>
                    <a:pt x="10092" y="1037"/>
                    <a:pt x="9875" y="368"/>
                    <a:pt x="9524"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1401;p52">
              <a:extLst>
                <a:ext uri="{FF2B5EF4-FFF2-40B4-BE49-F238E27FC236}">
                  <a16:creationId xmlns:a16="http://schemas.microsoft.com/office/drawing/2014/main" id="{85B94091-16CC-47C3-9418-877647112C27}"/>
                </a:ext>
              </a:extLst>
            </p:cNvPr>
            <p:cNvSpPr/>
            <p:nvPr/>
          </p:nvSpPr>
          <p:spPr>
            <a:xfrm>
              <a:off x="5050837" y="1565511"/>
              <a:ext cx="271015" cy="454693"/>
            </a:xfrm>
            <a:custGeom>
              <a:avLst/>
              <a:gdLst/>
              <a:ahLst/>
              <a:cxnLst/>
              <a:rect l="l" t="t" r="r" b="b"/>
              <a:pathLst>
                <a:path w="8456" h="14187" extrusionOk="0">
                  <a:moveTo>
                    <a:pt x="3275" y="1"/>
                  </a:moveTo>
                  <a:cubicBezTo>
                    <a:pt x="3175" y="619"/>
                    <a:pt x="2757" y="736"/>
                    <a:pt x="2757" y="736"/>
                  </a:cubicBezTo>
                  <a:cubicBezTo>
                    <a:pt x="2757" y="736"/>
                    <a:pt x="3092" y="4880"/>
                    <a:pt x="2707" y="5999"/>
                  </a:cubicBezTo>
                  <a:cubicBezTo>
                    <a:pt x="2323" y="7119"/>
                    <a:pt x="1170" y="7754"/>
                    <a:pt x="1" y="8138"/>
                  </a:cubicBezTo>
                  <a:cubicBezTo>
                    <a:pt x="1036" y="10043"/>
                    <a:pt x="4512" y="13552"/>
                    <a:pt x="6066" y="14186"/>
                  </a:cubicBezTo>
                  <a:cubicBezTo>
                    <a:pt x="7219" y="13902"/>
                    <a:pt x="8455" y="8188"/>
                    <a:pt x="8455" y="8188"/>
                  </a:cubicBezTo>
                  <a:cubicBezTo>
                    <a:pt x="8455" y="8188"/>
                    <a:pt x="7369" y="8021"/>
                    <a:pt x="6968" y="7587"/>
                  </a:cubicBezTo>
                  <a:cubicBezTo>
                    <a:pt x="6567" y="7102"/>
                    <a:pt x="6350" y="6484"/>
                    <a:pt x="6400" y="5866"/>
                  </a:cubicBezTo>
                  <a:cubicBezTo>
                    <a:pt x="6416" y="5604"/>
                    <a:pt x="6481" y="3976"/>
                    <a:pt x="7192" y="3976"/>
                  </a:cubicBezTo>
                  <a:cubicBezTo>
                    <a:pt x="7206" y="3976"/>
                    <a:pt x="7221" y="3976"/>
                    <a:pt x="7235" y="3978"/>
                  </a:cubicBezTo>
                  <a:cubicBezTo>
                    <a:pt x="6433" y="3827"/>
                    <a:pt x="4244" y="3226"/>
                    <a:pt x="3459" y="770"/>
                  </a:cubicBezTo>
                  <a:cubicBezTo>
                    <a:pt x="3426" y="602"/>
                    <a:pt x="3342" y="369"/>
                    <a:pt x="3275"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1402;p52">
              <a:extLst>
                <a:ext uri="{FF2B5EF4-FFF2-40B4-BE49-F238E27FC236}">
                  <a16:creationId xmlns:a16="http://schemas.microsoft.com/office/drawing/2014/main" id="{97FA6FAE-BB60-43EF-ADA6-949D6492BCC8}"/>
                </a:ext>
              </a:extLst>
            </p:cNvPr>
            <p:cNvSpPr/>
            <p:nvPr/>
          </p:nvSpPr>
          <p:spPr>
            <a:xfrm>
              <a:off x="5109745" y="1507628"/>
              <a:ext cx="37531" cy="62209"/>
            </a:xfrm>
            <a:custGeom>
              <a:avLst/>
              <a:gdLst/>
              <a:ahLst/>
              <a:cxnLst/>
              <a:rect l="l" t="t" r="r" b="b"/>
              <a:pathLst>
                <a:path w="1171" h="1941" extrusionOk="0">
                  <a:moveTo>
                    <a:pt x="253" y="1"/>
                  </a:moveTo>
                  <a:cubicBezTo>
                    <a:pt x="89" y="1"/>
                    <a:pt x="0" y="103"/>
                    <a:pt x="0" y="103"/>
                  </a:cubicBezTo>
                  <a:cubicBezTo>
                    <a:pt x="6" y="103"/>
                    <a:pt x="12" y="102"/>
                    <a:pt x="18" y="102"/>
                  </a:cubicBezTo>
                  <a:cubicBezTo>
                    <a:pt x="604" y="102"/>
                    <a:pt x="686" y="921"/>
                    <a:pt x="686" y="921"/>
                  </a:cubicBezTo>
                  <a:cubicBezTo>
                    <a:pt x="619" y="921"/>
                    <a:pt x="535" y="938"/>
                    <a:pt x="452" y="955"/>
                  </a:cubicBezTo>
                  <a:cubicBezTo>
                    <a:pt x="84" y="1055"/>
                    <a:pt x="117" y="1941"/>
                    <a:pt x="652" y="1941"/>
                  </a:cubicBezTo>
                  <a:cubicBezTo>
                    <a:pt x="1170" y="1941"/>
                    <a:pt x="1103" y="504"/>
                    <a:pt x="602" y="136"/>
                  </a:cubicBezTo>
                  <a:cubicBezTo>
                    <a:pt x="463" y="33"/>
                    <a:pt x="346" y="1"/>
                    <a:pt x="253"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1403;p52">
              <a:extLst>
                <a:ext uri="{FF2B5EF4-FFF2-40B4-BE49-F238E27FC236}">
                  <a16:creationId xmlns:a16="http://schemas.microsoft.com/office/drawing/2014/main" id="{64515406-B76A-4867-A510-B501013E144D}"/>
                </a:ext>
              </a:extLst>
            </p:cNvPr>
            <p:cNvSpPr/>
            <p:nvPr/>
          </p:nvSpPr>
          <p:spPr>
            <a:xfrm>
              <a:off x="5285924" y="1489071"/>
              <a:ext cx="51985" cy="25608"/>
            </a:xfrm>
            <a:custGeom>
              <a:avLst/>
              <a:gdLst/>
              <a:ahLst/>
              <a:cxnLst/>
              <a:rect l="l" t="t" r="r" b="b"/>
              <a:pathLst>
                <a:path w="1622" h="799" extrusionOk="0">
                  <a:moveTo>
                    <a:pt x="792" y="1"/>
                  </a:moveTo>
                  <a:cubicBezTo>
                    <a:pt x="448" y="1"/>
                    <a:pt x="109" y="222"/>
                    <a:pt x="1" y="799"/>
                  </a:cubicBezTo>
                  <a:cubicBezTo>
                    <a:pt x="355" y="591"/>
                    <a:pt x="762" y="491"/>
                    <a:pt x="1171" y="491"/>
                  </a:cubicBezTo>
                  <a:cubicBezTo>
                    <a:pt x="1322" y="491"/>
                    <a:pt x="1473" y="504"/>
                    <a:pt x="1621" y="531"/>
                  </a:cubicBezTo>
                  <a:cubicBezTo>
                    <a:pt x="1488" y="222"/>
                    <a:pt x="1137" y="1"/>
                    <a:pt x="792"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1404;p52">
              <a:extLst>
                <a:ext uri="{FF2B5EF4-FFF2-40B4-BE49-F238E27FC236}">
                  <a16:creationId xmlns:a16="http://schemas.microsoft.com/office/drawing/2014/main" id="{3F4BD8FB-D49B-4FE1-9918-01CAF1790504}"/>
                </a:ext>
              </a:extLst>
            </p:cNvPr>
            <p:cNvSpPr/>
            <p:nvPr/>
          </p:nvSpPr>
          <p:spPr>
            <a:xfrm>
              <a:off x="5308967" y="1536057"/>
              <a:ext cx="28941" cy="28973"/>
            </a:xfrm>
            <a:custGeom>
              <a:avLst/>
              <a:gdLst/>
              <a:ahLst/>
              <a:cxnLst/>
              <a:rect l="l" t="t" r="r" b="b"/>
              <a:pathLst>
                <a:path w="903" h="904" extrusionOk="0">
                  <a:moveTo>
                    <a:pt x="468" y="1"/>
                  </a:moveTo>
                  <a:cubicBezTo>
                    <a:pt x="384" y="1"/>
                    <a:pt x="301" y="18"/>
                    <a:pt x="234" y="51"/>
                  </a:cubicBezTo>
                  <a:cubicBezTo>
                    <a:pt x="201" y="85"/>
                    <a:pt x="167" y="101"/>
                    <a:pt x="134" y="135"/>
                  </a:cubicBezTo>
                  <a:cubicBezTo>
                    <a:pt x="84" y="185"/>
                    <a:pt x="33" y="252"/>
                    <a:pt x="17" y="335"/>
                  </a:cubicBezTo>
                  <a:cubicBezTo>
                    <a:pt x="17" y="369"/>
                    <a:pt x="0" y="402"/>
                    <a:pt x="0" y="435"/>
                  </a:cubicBezTo>
                  <a:cubicBezTo>
                    <a:pt x="0" y="686"/>
                    <a:pt x="201" y="887"/>
                    <a:pt x="434" y="903"/>
                  </a:cubicBezTo>
                  <a:cubicBezTo>
                    <a:pt x="518" y="903"/>
                    <a:pt x="602" y="887"/>
                    <a:pt x="668" y="853"/>
                  </a:cubicBezTo>
                  <a:cubicBezTo>
                    <a:pt x="702" y="820"/>
                    <a:pt x="735" y="803"/>
                    <a:pt x="769" y="786"/>
                  </a:cubicBezTo>
                  <a:cubicBezTo>
                    <a:pt x="819" y="719"/>
                    <a:pt x="869" y="653"/>
                    <a:pt x="886" y="569"/>
                  </a:cubicBezTo>
                  <a:cubicBezTo>
                    <a:pt x="886" y="536"/>
                    <a:pt x="902" y="502"/>
                    <a:pt x="902" y="469"/>
                  </a:cubicBezTo>
                  <a:cubicBezTo>
                    <a:pt x="902" y="285"/>
                    <a:pt x="802" y="118"/>
                    <a:pt x="635" y="34"/>
                  </a:cubicBezTo>
                  <a:cubicBezTo>
                    <a:pt x="585" y="18"/>
                    <a:pt x="518" y="1"/>
                    <a:pt x="468"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1405;p52">
              <a:extLst>
                <a:ext uri="{FF2B5EF4-FFF2-40B4-BE49-F238E27FC236}">
                  <a16:creationId xmlns:a16="http://schemas.microsoft.com/office/drawing/2014/main" id="{503746D3-B04B-4121-873E-D4F884D5A5DE}"/>
                </a:ext>
              </a:extLst>
            </p:cNvPr>
            <p:cNvSpPr/>
            <p:nvPr/>
          </p:nvSpPr>
          <p:spPr>
            <a:xfrm>
              <a:off x="5295571" y="1624418"/>
              <a:ext cx="61600" cy="29742"/>
            </a:xfrm>
            <a:custGeom>
              <a:avLst/>
              <a:gdLst/>
              <a:ahLst/>
              <a:cxnLst/>
              <a:rect l="l" t="t" r="r" b="b"/>
              <a:pathLst>
                <a:path w="1922" h="928" extrusionOk="0">
                  <a:moveTo>
                    <a:pt x="0" y="1"/>
                  </a:moveTo>
                  <a:lnTo>
                    <a:pt x="0" y="1"/>
                  </a:lnTo>
                  <a:cubicBezTo>
                    <a:pt x="50" y="469"/>
                    <a:pt x="401" y="836"/>
                    <a:pt x="869" y="920"/>
                  </a:cubicBezTo>
                  <a:cubicBezTo>
                    <a:pt x="906" y="925"/>
                    <a:pt x="941" y="927"/>
                    <a:pt x="976" y="927"/>
                  </a:cubicBezTo>
                  <a:cubicBezTo>
                    <a:pt x="1537" y="927"/>
                    <a:pt x="1922" y="335"/>
                    <a:pt x="1922" y="335"/>
                  </a:cubicBezTo>
                  <a:cubicBezTo>
                    <a:pt x="1922" y="335"/>
                    <a:pt x="1504" y="302"/>
                    <a:pt x="936" y="235"/>
                  </a:cubicBezTo>
                  <a:cubicBezTo>
                    <a:pt x="602" y="201"/>
                    <a:pt x="301" y="118"/>
                    <a:pt x="0"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26" name="Google Shape;1247;p43">
            <a:extLst>
              <a:ext uri="{FF2B5EF4-FFF2-40B4-BE49-F238E27FC236}">
                <a16:creationId xmlns:a16="http://schemas.microsoft.com/office/drawing/2014/main" id="{97E3383E-3F77-44B4-BB76-019A762ED3C0}"/>
              </a:ext>
            </a:extLst>
          </p:cNvPr>
          <p:cNvSpPr txBox="1">
            <a:spLocks/>
          </p:cNvSpPr>
          <p:nvPr/>
        </p:nvSpPr>
        <p:spPr>
          <a:xfrm>
            <a:off x="16777109" y="4211561"/>
            <a:ext cx="7606891"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600" dirty="0"/>
              <a:t>TITLE HERE</a:t>
            </a:r>
          </a:p>
        </p:txBody>
      </p:sp>
      <p:sp>
        <p:nvSpPr>
          <p:cNvPr id="127" name="Rectangle 126">
            <a:extLst>
              <a:ext uri="{FF2B5EF4-FFF2-40B4-BE49-F238E27FC236}">
                <a16:creationId xmlns:a16="http://schemas.microsoft.com/office/drawing/2014/main" id="{42797638-EF9E-49A3-BB94-31FE3F354BA4}"/>
              </a:ext>
            </a:extLst>
          </p:cNvPr>
          <p:cNvSpPr/>
          <p:nvPr/>
        </p:nvSpPr>
        <p:spPr>
          <a:xfrm>
            <a:off x="17006998" y="5199567"/>
            <a:ext cx="6572013" cy="830997"/>
          </a:xfrm>
          <a:prstGeom prst="rect">
            <a:avLst/>
          </a:prstGeom>
        </p:spPr>
        <p:txBody>
          <a:bodyPr wrap="square">
            <a:spAutoFit/>
          </a:bodyPr>
          <a:lstStyle/>
          <a:p>
            <a:r>
              <a:rPr lang="en-US" sz="2400" b="1" dirty="0"/>
              <a:t>Lorem Ipsum</a:t>
            </a:r>
            <a:r>
              <a:rPr lang="en-US" sz="2400" dirty="0"/>
              <a:t> is simply dummy text of the printing and</a:t>
            </a:r>
          </a:p>
        </p:txBody>
      </p:sp>
      <p:sp>
        <p:nvSpPr>
          <p:cNvPr id="128" name="Google Shape;1247;p43">
            <a:extLst>
              <a:ext uri="{FF2B5EF4-FFF2-40B4-BE49-F238E27FC236}">
                <a16:creationId xmlns:a16="http://schemas.microsoft.com/office/drawing/2014/main" id="{6CE00A20-E61C-4103-A711-95502E646AFE}"/>
              </a:ext>
            </a:extLst>
          </p:cNvPr>
          <p:cNvSpPr txBox="1">
            <a:spLocks/>
          </p:cNvSpPr>
          <p:nvPr/>
        </p:nvSpPr>
        <p:spPr>
          <a:xfrm>
            <a:off x="16777109" y="6513481"/>
            <a:ext cx="7606891"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600" dirty="0"/>
              <a:t>TITLE HERE</a:t>
            </a:r>
          </a:p>
        </p:txBody>
      </p:sp>
      <p:sp>
        <p:nvSpPr>
          <p:cNvPr id="129" name="Rectangle 128">
            <a:extLst>
              <a:ext uri="{FF2B5EF4-FFF2-40B4-BE49-F238E27FC236}">
                <a16:creationId xmlns:a16="http://schemas.microsoft.com/office/drawing/2014/main" id="{660E5957-046E-4CDA-B6E6-007B0B7802FC}"/>
              </a:ext>
            </a:extLst>
          </p:cNvPr>
          <p:cNvSpPr/>
          <p:nvPr/>
        </p:nvSpPr>
        <p:spPr>
          <a:xfrm>
            <a:off x="17006998" y="7501487"/>
            <a:ext cx="6572013" cy="830997"/>
          </a:xfrm>
          <a:prstGeom prst="rect">
            <a:avLst/>
          </a:prstGeom>
        </p:spPr>
        <p:txBody>
          <a:bodyPr wrap="square">
            <a:spAutoFit/>
          </a:bodyPr>
          <a:lstStyle/>
          <a:p>
            <a:r>
              <a:rPr lang="en-US" sz="2400" b="1" dirty="0"/>
              <a:t>Lorem Ipsum</a:t>
            </a:r>
            <a:r>
              <a:rPr lang="en-US" sz="2400" dirty="0"/>
              <a:t> is simply dummy text of the printing and</a:t>
            </a:r>
          </a:p>
        </p:txBody>
      </p:sp>
      <p:sp>
        <p:nvSpPr>
          <p:cNvPr id="130" name="Google Shape;1247;p43">
            <a:extLst>
              <a:ext uri="{FF2B5EF4-FFF2-40B4-BE49-F238E27FC236}">
                <a16:creationId xmlns:a16="http://schemas.microsoft.com/office/drawing/2014/main" id="{C43D74E6-D2C5-43E0-B4AC-00A584A19D3C}"/>
              </a:ext>
            </a:extLst>
          </p:cNvPr>
          <p:cNvSpPr txBox="1">
            <a:spLocks/>
          </p:cNvSpPr>
          <p:nvPr/>
        </p:nvSpPr>
        <p:spPr>
          <a:xfrm>
            <a:off x="16777109" y="9050204"/>
            <a:ext cx="7606891"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600" dirty="0"/>
              <a:t>TITLE HERE</a:t>
            </a:r>
          </a:p>
        </p:txBody>
      </p:sp>
      <p:sp>
        <p:nvSpPr>
          <p:cNvPr id="131" name="Rectangle 130">
            <a:extLst>
              <a:ext uri="{FF2B5EF4-FFF2-40B4-BE49-F238E27FC236}">
                <a16:creationId xmlns:a16="http://schemas.microsoft.com/office/drawing/2014/main" id="{49782239-10EB-4662-A9BD-DC387D5AC017}"/>
              </a:ext>
            </a:extLst>
          </p:cNvPr>
          <p:cNvSpPr/>
          <p:nvPr/>
        </p:nvSpPr>
        <p:spPr>
          <a:xfrm>
            <a:off x="17006998" y="10038210"/>
            <a:ext cx="6572013" cy="830997"/>
          </a:xfrm>
          <a:prstGeom prst="rect">
            <a:avLst/>
          </a:prstGeom>
        </p:spPr>
        <p:txBody>
          <a:bodyPr wrap="square">
            <a:spAutoFit/>
          </a:bodyPr>
          <a:lstStyle/>
          <a:p>
            <a:r>
              <a:rPr lang="en-US" sz="2400" b="1" dirty="0"/>
              <a:t>Lorem Ipsum</a:t>
            </a:r>
            <a:r>
              <a:rPr lang="en-US" sz="2400" dirty="0"/>
              <a:t> is simply dummy text of the printing and</a:t>
            </a:r>
          </a:p>
        </p:txBody>
      </p:sp>
      <p:sp>
        <p:nvSpPr>
          <p:cNvPr id="132" name="Google Shape;1247;p43">
            <a:extLst>
              <a:ext uri="{FF2B5EF4-FFF2-40B4-BE49-F238E27FC236}">
                <a16:creationId xmlns:a16="http://schemas.microsoft.com/office/drawing/2014/main" id="{57D75757-221E-4A7F-BFB2-6B006C79DA8B}"/>
              </a:ext>
            </a:extLst>
          </p:cNvPr>
          <p:cNvSpPr txBox="1">
            <a:spLocks/>
          </p:cNvSpPr>
          <p:nvPr/>
        </p:nvSpPr>
        <p:spPr>
          <a:xfrm>
            <a:off x="583048" y="4211561"/>
            <a:ext cx="7606891"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3600" dirty="0"/>
              <a:t>TITLE HERE</a:t>
            </a:r>
          </a:p>
        </p:txBody>
      </p:sp>
      <p:sp>
        <p:nvSpPr>
          <p:cNvPr id="133" name="Rectangle 132">
            <a:extLst>
              <a:ext uri="{FF2B5EF4-FFF2-40B4-BE49-F238E27FC236}">
                <a16:creationId xmlns:a16="http://schemas.microsoft.com/office/drawing/2014/main" id="{34080831-9A5C-4BBD-AC0E-6CA09DBFEF93}"/>
              </a:ext>
            </a:extLst>
          </p:cNvPr>
          <p:cNvSpPr/>
          <p:nvPr/>
        </p:nvSpPr>
        <p:spPr>
          <a:xfrm>
            <a:off x="1314386" y="5199567"/>
            <a:ext cx="6572013" cy="830997"/>
          </a:xfrm>
          <a:prstGeom prst="rect">
            <a:avLst/>
          </a:prstGeom>
        </p:spPr>
        <p:txBody>
          <a:bodyPr wrap="square">
            <a:spAutoFit/>
          </a:bodyPr>
          <a:lstStyle/>
          <a:p>
            <a:pPr algn="r"/>
            <a:r>
              <a:rPr lang="en-US" sz="2400" b="1" dirty="0"/>
              <a:t>Lorem Ipsum</a:t>
            </a:r>
            <a:r>
              <a:rPr lang="en-US" sz="2400" dirty="0"/>
              <a:t> is simply dummy text of the printing and</a:t>
            </a:r>
          </a:p>
        </p:txBody>
      </p:sp>
      <p:sp>
        <p:nvSpPr>
          <p:cNvPr id="134" name="Google Shape;1247;p43">
            <a:extLst>
              <a:ext uri="{FF2B5EF4-FFF2-40B4-BE49-F238E27FC236}">
                <a16:creationId xmlns:a16="http://schemas.microsoft.com/office/drawing/2014/main" id="{3EFAC65A-0F03-4268-8BDB-B621AED79EB2}"/>
              </a:ext>
            </a:extLst>
          </p:cNvPr>
          <p:cNvSpPr txBox="1">
            <a:spLocks/>
          </p:cNvSpPr>
          <p:nvPr/>
        </p:nvSpPr>
        <p:spPr>
          <a:xfrm>
            <a:off x="583048" y="6513481"/>
            <a:ext cx="7606891"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3600" dirty="0"/>
              <a:t>TITLE HERE</a:t>
            </a:r>
          </a:p>
        </p:txBody>
      </p:sp>
      <p:sp>
        <p:nvSpPr>
          <p:cNvPr id="135" name="Rectangle 134">
            <a:extLst>
              <a:ext uri="{FF2B5EF4-FFF2-40B4-BE49-F238E27FC236}">
                <a16:creationId xmlns:a16="http://schemas.microsoft.com/office/drawing/2014/main" id="{C5F46637-DC8C-4A36-84C1-DC97882B73B3}"/>
              </a:ext>
            </a:extLst>
          </p:cNvPr>
          <p:cNvSpPr/>
          <p:nvPr/>
        </p:nvSpPr>
        <p:spPr>
          <a:xfrm>
            <a:off x="1314386" y="7501487"/>
            <a:ext cx="6572013" cy="830997"/>
          </a:xfrm>
          <a:prstGeom prst="rect">
            <a:avLst/>
          </a:prstGeom>
        </p:spPr>
        <p:txBody>
          <a:bodyPr wrap="square">
            <a:spAutoFit/>
          </a:bodyPr>
          <a:lstStyle/>
          <a:p>
            <a:pPr algn="r"/>
            <a:r>
              <a:rPr lang="en-US" sz="2400" b="1" dirty="0"/>
              <a:t>Lorem Ipsum</a:t>
            </a:r>
            <a:r>
              <a:rPr lang="en-US" sz="2400" dirty="0"/>
              <a:t> is simply dummy text of the printing and</a:t>
            </a:r>
          </a:p>
        </p:txBody>
      </p:sp>
      <p:sp>
        <p:nvSpPr>
          <p:cNvPr id="136" name="Google Shape;1247;p43">
            <a:extLst>
              <a:ext uri="{FF2B5EF4-FFF2-40B4-BE49-F238E27FC236}">
                <a16:creationId xmlns:a16="http://schemas.microsoft.com/office/drawing/2014/main" id="{E7A9416A-AE95-4627-A087-91E854E3CEFB}"/>
              </a:ext>
            </a:extLst>
          </p:cNvPr>
          <p:cNvSpPr txBox="1">
            <a:spLocks/>
          </p:cNvSpPr>
          <p:nvPr/>
        </p:nvSpPr>
        <p:spPr>
          <a:xfrm>
            <a:off x="583048" y="9050204"/>
            <a:ext cx="7606891"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3600" dirty="0"/>
              <a:t>TITLE HERE</a:t>
            </a:r>
          </a:p>
        </p:txBody>
      </p:sp>
      <p:sp>
        <p:nvSpPr>
          <p:cNvPr id="137" name="Rectangle 136">
            <a:extLst>
              <a:ext uri="{FF2B5EF4-FFF2-40B4-BE49-F238E27FC236}">
                <a16:creationId xmlns:a16="http://schemas.microsoft.com/office/drawing/2014/main" id="{E240504F-FAD7-47CE-A85C-D125D798B1E2}"/>
              </a:ext>
            </a:extLst>
          </p:cNvPr>
          <p:cNvSpPr/>
          <p:nvPr/>
        </p:nvSpPr>
        <p:spPr>
          <a:xfrm>
            <a:off x="1314386" y="10038210"/>
            <a:ext cx="6572013" cy="830997"/>
          </a:xfrm>
          <a:prstGeom prst="rect">
            <a:avLst/>
          </a:prstGeom>
        </p:spPr>
        <p:txBody>
          <a:bodyPr wrap="square">
            <a:spAutoFit/>
          </a:bodyPr>
          <a:lstStyle/>
          <a:p>
            <a:pPr algn="r"/>
            <a:r>
              <a:rPr lang="en-US" sz="2400" b="1" dirty="0"/>
              <a:t>Lorem Ipsum</a:t>
            </a:r>
            <a:r>
              <a:rPr lang="en-US" sz="2400" dirty="0"/>
              <a:t> is simply dummy text of the printing and</a:t>
            </a:r>
          </a:p>
        </p:txBody>
      </p:sp>
    </p:spTree>
    <p:extLst>
      <p:ext uri="{BB962C8B-B14F-4D97-AF65-F5344CB8AC3E}">
        <p14:creationId xmlns:p14="http://schemas.microsoft.com/office/powerpoint/2010/main" val="1711068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744;p47">
            <a:extLst>
              <a:ext uri="{FF2B5EF4-FFF2-40B4-BE49-F238E27FC236}">
                <a16:creationId xmlns:a16="http://schemas.microsoft.com/office/drawing/2014/main" id="{BAB11F97-EE85-4EAB-9823-AD0E028B4BD5}"/>
              </a:ext>
            </a:extLst>
          </p:cNvPr>
          <p:cNvGrpSpPr/>
          <p:nvPr/>
        </p:nvGrpSpPr>
        <p:grpSpPr>
          <a:xfrm>
            <a:off x="4474311" y="3022720"/>
            <a:ext cx="3057655" cy="9378974"/>
            <a:chOff x="2955975" y="238100"/>
            <a:chExt cx="1707575" cy="5237775"/>
          </a:xfrm>
        </p:grpSpPr>
        <p:sp>
          <p:nvSpPr>
            <p:cNvPr id="3" name="Google Shape;745;p47">
              <a:extLst>
                <a:ext uri="{FF2B5EF4-FFF2-40B4-BE49-F238E27FC236}">
                  <a16:creationId xmlns:a16="http://schemas.microsoft.com/office/drawing/2014/main" id="{2EEC1A50-BE12-4B13-99E4-78CD9567FE4D}"/>
                </a:ext>
              </a:extLst>
            </p:cNvPr>
            <p:cNvSpPr/>
            <p:nvPr/>
          </p:nvSpPr>
          <p:spPr>
            <a:xfrm>
              <a:off x="2955975" y="238100"/>
              <a:ext cx="1707575" cy="5237775"/>
            </a:xfrm>
            <a:custGeom>
              <a:avLst/>
              <a:gdLst/>
              <a:ahLst/>
              <a:cxnLst/>
              <a:rect l="l" t="t" r="r" b="b"/>
              <a:pathLst>
                <a:path w="68303" h="209511" extrusionOk="0">
                  <a:moveTo>
                    <a:pt x="55401" y="58775"/>
                  </a:moveTo>
                  <a:cubicBezTo>
                    <a:pt x="55401" y="58776"/>
                    <a:pt x="55197" y="69314"/>
                    <a:pt x="58074" y="76571"/>
                  </a:cubicBezTo>
                  <a:cubicBezTo>
                    <a:pt x="58148" y="76756"/>
                    <a:pt x="58223" y="76937"/>
                    <a:pt x="58300" y="77117"/>
                  </a:cubicBezTo>
                  <a:cubicBezTo>
                    <a:pt x="61413" y="84379"/>
                    <a:pt x="56512" y="93358"/>
                    <a:pt x="57285" y="98634"/>
                  </a:cubicBezTo>
                  <a:cubicBezTo>
                    <a:pt x="58057" y="103912"/>
                    <a:pt x="57463" y="108013"/>
                    <a:pt x="57463" y="108013"/>
                  </a:cubicBezTo>
                  <a:cubicBezTo>
                    <a:pt x="57463" y="108013"/>
                    <a:pt x="55647" y="110513"/>
                    <a:pt x="54677" y="112961"/>
                  </a:cubicBezTo>
                  <a:cubicBezTo>
                    <a:pt x="54591" y="113180"/>
                    <a:pt x="54375" y="113619"/>
                    <a:pt x="54095" y="114179"/>
                  </a:cubicBezTo>
                  <a:cubicBezTo>
                    <a:pt x="54103" y="113843"/>
                    <a:pt x="54107" y="113516"/>
                    <a:pt x="54107" y="113201"/>
                  </a:cubicBezTo>
                  <a:cubicBezTo>
                    <a:pt x="54560" y="109903"/>
                    <a:pt x="54878" y="106518"/>
                    <a:pt x="54735" y="104156"/>
                  </a:cubicBezTo>
                  <a:cubicBezTo>
                    <a:pt x="54354" y="97902"/>
                    <a:pt x="52794" y="96504"/>
                    <a:pt x="53187" y="95137"/>
                  </a:cubicBezTo>
                  <a:cubicBezTo>
                    <a:pt x="53579" y="93770"/>
                    <a:pt x="53979" y="89654"/>
                    <a:pt x="53790" y="86137"/>
                  </a:cubicBezTo>
                  <a:cubicBezTo>
                    <a:pt x="53601" y="82620"/>
                    <a:pt x="51657" y="76552"/>
                    <a:pt x="52641" y="73036"/>
                  </a:cubicBezTo>
                  <a:cubicBezTo>
                    <a:pt x="53623" y="69522"/>
                    <a:pt x="55400" y="58776"/>
                    <a:pt x="55401" y="58775"/>
                  </a:cubicBezTo>
                  <a:close/>
                  <a:moveTo>
                    <a:pt x="12987" y="58698"/>
                  </a:moveTo>
                  <a:cubicBezTo>
                    <a:pt x="12987" y="58700"/>
                    <a:pt x="14727" y="69450"/>
                    <a:pt x="15697" y="72968"/>
                  </a:cubicBezTo>
                  <a:cubicBezTo>
                    <a:pt x="16667" y="76487"/>
                    <a:pt x="14703" y="82544"/>
                    <a:pt x="14502" y="86061"/>
                  </a:cubicBezTo>
                  <a:cubicBezTo>
                    <a:pt x="14300" y="89578"/>
                    <a:pt x="14683" y="93689"/>
                    <a:pt x="15072" y="95058"/>
                  </a:cubicBezTo>
                  <a:lnTo>
                    <a:pt x="15071" y="95057"/>
                  </a:lnTo>
                  <a:lnTo>
                    <a:pt x="15071" y="95057"/>
                  </a:lnTo>
                  <a:cubicBezTo>
                    <a:pt x="15460" y="96425"/>
                    <a:pt x="13894" y="97831"/>
                    <a:pt x="13492" y="104083"/>
                  </a:cubicBezTo>
                  <a:cubicBezTo>
                    <a:pt x="13341" y="106442"/>
                    <a:pt x="13647" y="109825"/>
                    <a:pt x="14086" y="113124"/>
                  </a:cubicBezTo>
                  <a:cubicBezTo>
                    <a:pt x="14085" y="114245"/>
                    <a:pt x="14127" y="115513"/>
                    <a:pt x="14205" y="116887"/>
                  </a:cubicBezTo>
                  <a:cubicBezTo>
                    <a:pt x="13809" y="115857"/>
                    <a:pt x="13279" y="114622"/>
                    <a:pt x="13280" y="113601"/>
                  </a:cubicBezTo>
                  <a:cubicBezTo>
                    <a:pt x="13283" y="111646"/>
                    <a:pt x="10750" y="107930"/>
                    <a:pt x="10750" y="107930"/>
                  </a:cubicBezTo>
                  <a:cubicBezTo>
                    <a:pt x="10750" y="107930"/>
                    <a:pt x="10171" y="103826"/>
                    <a:pt x="10962" y="98551"/>
                  </a:cubicBezTo>
                  <a:cubicBezTo>
                    <a:pt x="11753" y="93278"/>
                    <a:pt x="6885" y="84282"/>
                    <a:pt x="10024" y="77030"/>
                  </a:cubicBezTo>
                  <a:cubicBezTo>
                    <a:pt x="10102" y="76851"/>
                    <a:pt x="10178" y="76670"/>
                    <a:pt x="10251" y="76485"/>
                  </a:cubicBezTo>
                  <a:cubicBezTo>
                    <a:pt x="13154" y="69238"/>
                    <a:pt x="12987" y="58700"/>
                    <a:pt x="12987" y="58698"/>
                  </a:cubicBezTo>
                  <a:close/>
                  <a:moveTo>
                    <a:pt x="56023" y="116730"/>
                  </a:moveTo>
                  <a:cubicBezTo>
                    <a:pt x="56023" y="116730"/>
                    <a:pt x="55782" y="119782"/>
                    <a:pt x="55632" y="121393"/>
                  </a:cubicBezTo>
                  <a:cubicBezTo>
                    <a:pt x="55558" y="122190"/>
                    <a:pt x="54474" y="122646"/>
                    <a:pt x="53478" y="122981"/>
                  </a:cubicBezTo>
                  <a:cubicBezTo>
                    <a:pt x="53584" y="121919"/>
                    <a:pt x="53680" y="120880"/>
                    <a:pt x="53764" y="119877"/>
                  </a:cubicBezTo>
                  <a:cubicBezTo>
                    <a:pt x="54928" y="118664"/>
                    <a:pt x="56022" y="116730"/>
                    <a:pt x="56023" y="116730"/>
                  </a:cubicBezTo>
                  <a:close/>
                  <a:moveTo>
                    <a:pt x="12297" y="117312"/>
                  </a:moveTo>
                  <a:cubicBezTo>
                    <a:pt x="12297" y="117312"/>
                    <a:pt x="13351" y="118972"/>
                    <a:pt x="14138" y="118972"/>
                  </a:cubicBezTo>
                  <a:cubicBezTo>
                    <a:pt x="14207" y="118972"/>
                    <a:pt x="14275" y="118959"/>
                    <a:pt x="14339" y="118931"/>
                  </a:cubicBezTo>
                  <a:cubicBezTo>
                    <a:pt x="14482" y="120856"/>
                    <a:pt x="14675" y="122930"/>
                    <a:pt x="14900" y="125061"/>
                  </a:cubicBezTo>
                  <a:cubicBezTo>
                    <a:pt x="14283" y="124108"/>
                    <a:pt x="12636" y="122466"/>
                    <a:pt x="12534" y="121316"/>
                  </a:cubicBezTo>
                  <a:cubicBezTo>
                    <a:pt x="12390" y="119706"/>
                    <a:pt x="12297" y="117312"/>
                    <a:pt x="12297" y="117312"/>
                  </a:cubicBezTo>
                  <a:close/>
                  <a:moveTo>
                    <a:pt x="34272" y="1"/>
                  </a:moveTo>
                  <a:cubicBezTo>
                    <a:pt x="31385" y="1"/>
                    <a:pt x="28635" y="874"/>
                    <a:pt x="26285" y="4480"/>
                  </a:cubicBezTo>
                  <a:cubicBezTo>
                    <a:pt x="23928" y="8096"/>
                    <a:pt x="25441" y="12817"/>
                    <a:pt x="25441" y="12817"/>
                  </a:cubicBezTo>
                  <a:cubicBezTo>
                    <a:pt x="25441" y="12817"/>
                    <a:pt x="25272" y="12715"/>
                    <a:pt x="25084" y="12715"/>
                  </a:cubicBezTo>
                  <a:cubicBezTo>
                    <a:pt x="24919" y="12715"/>
                    <a:pt x="24738" y="12794"/>
                    <a:pt x="24645" y="13092"/>
                  </a:cubicBezTo>
                  <a:cubicBezTo>
                    <a:pt x="24444" y="13727"/>
                    <a:pt x="24638" y="15355"/>
                    <a:pt x="24854" y="16369"/>
                  </a:cubicBezTo>
                  <a:cubicBezTo>
                    <a:pt x="25285" y="18397"/>
                    <a:pt x="26020" y="18417"/>
                    <a:pt x="26020" y="18417"/>
                  </a:cubicBezTo>
                  <a:cubicBezTo>
                    <a:pt x="26415" y="20011"/>
                    <a:pt x="26835" y="28810"/>
                    <a:pt x="26835" y="28810"/>
                  </a:cubicBezTo>
                  <a:lnTo>
                    <a:pt x="26835" y="28938"/>
                  </a:lnTo>
                  <a:cubicBezTo>
                    <a:pt x="26835" y="29964"/>
                    <a:pt x="26284" y="31228"/>
                    <a:pt x="23937" y="32690"/>
                  </a:cubicBezTo>
                  <a:cubicBezTo>
                    <a:pt x="21589" y="34152"/>
                    <a:pt x="17310" y="35599"/>
                    <a:pt x="15697" y="36329"/>
                  </a:cubicBezTo>
                  <a:cubicBezTo>
                    <a:pt x="14084" y="37058"/>
                    <a:pt x="12651" y="36470"/>
                    <a:pt x="8839" y="38076"/>
                  </a:cubicBezTo>
                  <a:cubicBezTo>
                    <a:pt x="5026" y="39680"/>
                    <a:pt x="2391" y="47295"/>
                    <a:pt x="2240" y="50665"/>
                  </a:cubicBezTo>
                  <a:cubicBezTo>
                    <a:pt x="2087" y="54035"/>
                    <a:pt x="3696" y="60047"/>
                    <a:pt x="3841" y="61366"/>
                  </a:cubicBezTo>
                  <a:cubicBezTo>
                    <a:pt x="3984" y="62686"/>
                    <a:pt x="2809" y="67226"/>
                    <a:pt x="2659" y="68984"/>
                  </a:cubicBezTo>
                  <a:cubicBezTo>
                    <a:pt x="2510" y="70742"/>
                    <a:pt x="2067" y="73233"/>
                    <a:pt x="1329" y="76163"/>
                  </a:cubicBezTo>
                  <a:cubicBezTo>
                    <a:pt x="591" y="79092"/>
                    <a:pt x="0" y="82169"/>
                    <a:pt x="286" y="86272"/>
                  </a:cubicBezTo>
                  <a:cubicBezTo>
                    <a:pt x="573" y="90375"/>
                    <a:pt x="2904" y="98146"/>
                    <a:pt x="4218" y="100494"/>
                  </a:cubicBezTo>
                  <a:cubicBezTo>
                    <a:pt x="5532" y="102840"/>
                    <a:pt x="6841" y="108704"/>
                    <a:pt x="6841" y="108704"/>
                  </a:cubicBezTo>
                  <a:cubicBezTo>
                    <a:pt x="6392" y="113539"/>
                    <a:pt x="6240" y="117349"/>
                    <a:pt x="7554" y="119844"/>
                  </a:cubicBezTo>
                  <a:cubicBezTo>
                    <a:pt x="8821" y="122245"/>
                    <a:pt x="13720" y="125818"/>
                    <a:pt x="14865" y="125818"/>
                  </a:cubicBezTo>
                  <a:cubicBezTo>
                    <a:pt x="14908" y="125818"/>
                    <a:pt x="14947" y="125812"/>
                    <a:pt x="14979" y="125802"/>
                  </a:cubicBezTo>
                  <a:cubicBezTo>
                    <a:pt x="16163" y="136725"/>
                    <a:pt x="18093" y="148833"/>
                    <a:pt x="18028" y="149839"/>
                  </a:cubicBezTo>
                  <a:cubicBezTo>
                    <a:pt x="17929" y="151393"/>
                    <a:pt x="17440" y="153456"/>
                    <a:pt x="17628" y="156665"/>
                  </a:cubicBezTo>
                  <a:cubicBezTo>
                    <a:pt x="17817" y="159874"/>
                    <a:pt x="18130" y="159658"/>
                    <a:pt x="18361" y="160922"/>
                  </a:cubicBezTo>
                  <a:cubicBezTo>
                    <a:pt x="18593" y="162185"/>
                    <a:pt x="18538" y="169867"/>
                    <a:pt x="18818" y="176576"/>
                  </a:cubicBezTo>
                  <a:cubicBezTo>
                    <a:pt x="19097" y="183284"/>
                    <a:pt x="21854" y="190240"/>
                    <a:pt x="22238" y="193352"/>
                  </a:cubicBezTo>
                  <a:cubicBezTo>
                    <a:pt x="22435" y="194947"/>
                    <a:pt x="22464" y="196115"/>
                    <a:pt x="22409" y="197024"/>
                  </a:cubicBezTo>
                  <a:cubicBezTo>
                    <a:pt x="22412" y="197023"/>
                    <a:pt x="22414" y="197023"/>
                    <a:pt x="22416" y="197022"/>
                  </a:cubicBezTo>
                  <a:lnTo>
                    <a:pt x="22416" y="197022"/>
                  </a:lnTo>
                  <a:cubicBezTo>
                    <a:pt x="21719" y="199545"/>
                    <a:pt x="19068" y="202415"/>
                    <a:pt x="16420" y="204281"/>
                  </a:cubicBezTo>
                  <a:cubicBezTo>
                    <a:pt x="14079" y="205931"/>
                    <a:pt x="12601" y="205554"/>
                    <a:pt x="12254" y="206596"/>
                  </a:cubicBezTo>
                  <a:cubicBezTo>
                    <a:pt x="11906" y="207637"/>
                    <a:pt x="13874" y="208215"/>
                    <a:pt x="14683" y="208679"/>
                  </a:cubicBezTo>
                  <a:cubicBezTo>
                    <a:pt x="15304" y="209034"/>
                    <a:pt x="16673" y="209509"/>
                    <a:pt x="18060" y="209509"/>
                  </a:cubicBezTo>
                  <a:cubicBezTo>
                    <a:pt x="18482" y="209509"/>
                    <a:pt x="18907" y="209465"/>
                    <a:pt x="19312" y="209360"/>
                  </a:cubicBezTo>
                  <a:cubicBezTo>
                    <a:pt x="21047" y="208910"/>
                    <a:pt x="24750" y="206595"/>
                    <a:pt x="26023" y="206479"/>
                  </a:cubicBezTo>
                  <a:cubicBezTo>
                    <a:pt x="27296" y="206365"/>
                    <a:pt x="30056" y="205602"/>
                    <a:pt x="30188" y="203934"/>
                  </a:cubicBezTo>
                  <a:cubicBezTo>
                    <a:pt x="30505" y="199948"/>
                    <a:pt x="28800" y="197570"/>
                    <a:pt x="28522" y="193094"/>
                  </a:cubicBezTo>
                  <a:cubicBezTo>
                    <a:pt x="28361" y="190756"/>
                    <a:pt x="28385" y="187843"/>
                    <a:pt x="28803" y="184272"/>
                  </a:cubicBezTo>
                  <a:cubicBezTo>
                    <a:pt x="30261" y="171812"/>
                    <a:pt x="31136" y="168528"/>
                    <a:pt x="29956" y="162498"/>
                  </a:cubicBezTo>
                  <a:cubicBezTo>
                    <a:pt x="29250" y="158894"/>
                    <a:pt x="29859" y="156762"/>
                    <a:pt x="30584" y="154138"/>
                  </a:cubicBezTo>
                  <a:cubicBezTo>
                    <a:pt x="31310" y="151515"/>
                    <a:pt x="31578" y="135474"/>
                    <a:pt x="32502" y="131100"/>
                  </a:cubicBezTo>
                  <a:cubicBezTo>
                    <a:pt x="33426" y="126726"/>
                    <a:pt x="33846" y="114196"/>
                    <a:pt x="33846" y="114196"/>
                  </a:cubicBezTo>
                  <a:lnTo>
                    <a:pt x="34098" y="112208"/>
                  </a:lnTo>
                  <a:lnTo>
                    <a:pt x="34344" y="114197"/>
                  </a:lnTo>
                  <a:cubicBezTo>
                    <a:pt x="34344" y="114197"/>
                    <a:pt x="34719" y="126730"/>
                    <a:pt x="35628" y="131106"/>
                  </a:cubicBezTo>
                  <a:cubicBezTo>
                    <a:pt x="36537" y="135482"/>
                    <a:pt x="36746" y="151524"/>
                    <a:pt x="37462" y="154151"/>
                  </a:cubicBezTo>
                  <a:cubicBezTo>
                    <a:pt x="38179" y="156778"/>
                    <a:pt x="38781" y="158912"/>
                    <a:pt x="38063" y="162514"/>
                  </a:cubicBezTo>
                  <a:cubicBezTo>
                    <a:pt x="36860" y="168538"/>
                    <a:pt x="37724" y="171826"/>
                    <a:pt x="39137" y="184292"/>
                  </a:cubicBezTo>
                  <a:cubicBezTo>
                    <a:pt x="39621" y="188556"/>
                    <a:pt x="38902" y="195044"/>
                    <a:pt x="38813" y="195895"/>
                  </a:cubicBezTo>
                  <a:cubicBezTo>
                    <a:pt x="38770" y="196108"/>
                    <a:pt x="38726" y="196323"/>
                    <a:pt x="38680" y="196541"/>
                  </a:cubicBezTo>
                  <a:cubicBezTo>
                    <a:pt x="38703" y="196534"/>
                    <a:pt x="38726" y="196528"/>
                    <a:pt x="38749" y="196521"/>
                  </a:cubicBezTo>
                  <a:lnTo>
                    <a:pt x="38749" y="196521"/>
                  </a:lnTo>
                  <a:cubicBezTo>
                    <a:pt x="38448" y="199462"/>
                    <a:pt x="37763" y="202488"/>
                    <a:pt x="37826" y="203703"/>
                  </a:cubicBezTo>
                  <a:cubicBezTo>
                    <a:pt x="37910" y="205375"/>
                    <a:pt x="40602" y="206365"/>
                    <a:pt x="41875" y="206480"/>
                  </a:cubicBezTo>
                  <a:cubicBezTo>
                    <a:pt x="43148" y="206596"/>
                    <a:pt x="46850" y="208910"/>
                    <a:pt x="48587" y="209361"/>
                  </a:cubicBezTo>
                  <a:cubicBezTo>
                    <a:pt x="48991" y="209466"/>
                    <a:pt x="49415" y="209510"/>
                    <a:pt x="49837" y="209510"/>
                  </a:cubicBezTo>
                  <a:cubicBezTo>
                    <a:pt x="51224" y="209510"/>
                    <a:pt x="52594" y="209034"/>
                    <a:pt x="53215" y="208679"/>
                  </a:cubicBezTo>
                  <a:cubicBezTo>
                    <a:pt x="54025" y="208216"/>
                    <a:pt x="55992" y="207638"/>
                    <a:pt x="55645" y="206596"/>
                  </a:cubicBezTo>
                  <a:cubicBezTo>
                    <a:pt x="55297" y="205555"/>
                    <a:pt x="53819" y="205931"/>
                    <a:pt x="51479" y="204282"/>
                  </a:cubicBezTo>
                  <a:cubicBezTo>
                    <a:pt x="48576" y="202236"/>
                    <a:pt x="45664" y="198984"/>
                    <a:pt x="45332" y="196305"/>
                  </a:cubicBezTo>
                  <a:cubicBezTo>
                    <a:pt x="45368" y="195832"/>
                    <a:pt x="45601" y="193936"/>
                    <a:pt x="45669" y="193394"/>
                  </a:cubicBezTo>
                  <a:cubicBezTo>
                    <a:pt x="46064" y="190283"/>
                    <a:pt x="48846" y="183337"/>
                    <a:pt x="49150" y="176630"/>
                  </a:cubicBezTo>
                  <a:cubicBezTo>
                    <a:pt x="49454" y="169923"/>
                    <a:pt x="49426" y="162241"/>
                    <a:pt x="49662" y="160978"/>
                  </a:cubicBezTo>
                  <a:cubicBezTo>
                    <a:pt x="49897" y="159715"/>
                    <a:pt x="50209" y="159931"/>
                    <a:pt x="50410" y="156723"/>
                  </a:cubicBezTo>
                  <a:cubicBezTo>
                    <a:pt x="50610" y="153515"/>
                    <a:pt x="50128" y="151451"/>
                    <a:pt x="50035" y="149896"/>
                  </a:cubicBezTo>
                  <a:cubicBezTo>
                    <a:pt x="49971" y="148853"/>
                    <a:pt x="52099" y="135856"/>
                    <a:pt x="53305" y="124637"/>
                  </a:cubicBezTo>
                  <a:cubicBezTo>
                    <a:pt x="53532" y="124684"/>
                    <a:pt x="53765" y="124707"/>
                    <a:pt x="54003" y="124707"/>
                  </a:cubicBezTo>
                  <a:cubicBezTo>
                    <a:pt x="56575" y="124707"/>
                    <a:pt x="59678" y="122068"/>
                    <a:pt x="60616" y="119939"/>
                  </a:cubicBezTo>
                  <a:cubicBezTo>
                    <a:pt x="61751" y="117358"/>
                    <a:pt x="61800" y="113638"/>
                    <a:pt x="61368" y="108801"/>
                  </a:cubicBezTo>
                  <a:cubicBezTo>
                    <a:pt x="61368" y="108801"/>
                    <a:pt x="62697" y="102944"/>
                    <a:pt x="64021" y="100601"/>
                  </a:cubicBezTo>
                  <a:cubicBezTo>
                    <a:pt x="65344" y="98258"/>
                    <a:pt x="67702" y="90495"/>
                    <a:pt x="68002" y="86392"/>
                  </a:cubicBezTo>
                  <a:cubicBezTo>
                    <a:pt x="68302" y="82290"/>
                    <a:pt x="67724" y="79211"/>
                    <a:pt x="66996" y="76280"/>
                  </a:cubicBezTo>
                  <a:cubicBezTo>
                    <a:pt x="66268" y="73347"/>
                    <a:pt x="65833" y="70855"/>
                    <a:pt x="65689" y="69096"/>
                  </a:cubicBezTo>
                  <a:cubicBezTo>
                    <a:pt x="65547" y="67337"/>
                    <a:pt x="64382" y="62794"/>
                    <a:pt x="64531" y="61474"/>
                  </a:cubicBezTo>
                  <a:cubicBezTo>
                    <a:pt x="64679" y="60155"/>
                    <a:pt x="66303" y="54151"/>
                    <a:pt x="66161" y="50780"/>
                  </a:cubicBezTo>
                  <a:cubicBezTo>
                    <a:pt x="66020" y="47409"/>
                    <a:pt x="63397" y="39784"/>
                    <a:pt x="59589" y="38165"/>
                  </a:cubicBezTo>
                  <a:cubicBezTo>
                    <a:pt x="55782" y="36547"/>
                    <a:pt x="54316" y="37130"/>
                    <a:pt x="52706" y="36394"/>
                  </a:cubicBezTo>
                  <a:cubicBezTo>
                    <a:pt x="51095" y="35659"/>
                    <a:pt x="47291" y="32868"/>
                    <a:pt x="44948" y="31399"/>
                  </a:cubicBezTo>
                  <a:cubicBezTo>
                    <a:pt x="43561" y="30527"/>
                    <a:pt x="42433" y="29915"/>
                    <a:pt x="41742" y="29347"/>
                  </a:cubicBezTo>
                  <a:cubicBezTo>
                    <a:pt x="41606" y="29186"/>
                    <a:pt x="41483" y="29016"/>
                    <a:pt x="41373" y="28836"/>
                  </a:cubicBezTo>
                  <a:cubicBezTo>
                    <a:pt x="41373" y="28836"/>
                    <a:pt x="42021" y="20039"/>
                    <a:pt x="42419" y="18446"/>
                  </a:cubicBezTo>
                  <a:cubicBezTo>
                    <a:pt x="42419" y="18446"/>
                    <a:pt x="43247" y="18430"/>
                    <a:pt x="43686" y="16403"/>
                  </a:cubicBezTo>
                  <a:cubicBezTo>
                    <a:pt x="43905" y="15389"/>
                    <a:pt x="44107" y="13761"/>
                    <a:pt x="43907" y="13126"/>
                  </a:cubicBezTo>
                  <a:cubicBezTo>
                    <a:pt x="43813" y="12828"/>
                    <a:pt x="43631" y="12748"/>
                    <a:pt x="43465" y="12748"/>
                  </a:cubicBezTo>
                  <a:cubicBezTo>
                    <a:pt x="43279" y="12748"/>
                    <a:pt x="43111" y="12849"/>
                    <a:pt x="43111" y="12849"/>
                  </a:cubicBezTo>
                  <a:cubicBezTo>
                    <a:pt x="43111" y="12849"/>
                    <a:pt x="44641" y="8134"/>
                    <a:pt x="42297" y="4508"/>
                  </a:cubicBezTo>
                  <a:cubicBezTo>
                    <a:pt x="39952" y="883"/>
                    <a:pt x="37196" y="6"/>
                    <a:pt x="34299" y="1"/>
                  </a:cubicBezTo>
                  <a:cubicBezTo>
                    <a:pt x="34290" y="1"/>
                    <a:pt x="34281" y="1"/>
                    <a:pt x="34272" y="1"/>
                  </a:cubicBezTo>
                  <a:close/>
                </a:path>
              </a:pathLst>
            </a:custGeom>
            <a:noFill/>
            <a:ln w="9525" cap="flat" cmpd="sng">
              <a:solidFill>
                <a:srgbClr val="FFFFFF"/>
              </a:solidFill>
              <a:prstDash val="solid"/>
              <a:round/>
              <a:headEnd type="none" w="sm" len="sm"/>
              <a:tailEnd type="none" w="sm" len="sm"/>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 name="Google Shape;746;p47">
              <a:extLst>
                <a:ext uri="{FF2B5EF4-FFF2-40B4-BE49-F238E27FC236}">
                  <a16:creationId xmlns:a16="http://schemas.microsoft.com/office/drawing/2014/main" id="{9DC2DE22-78A7-4D2A-8586-34C41322261C}"/>
                </a:ext>
              </a:extLst>
            </p:cNvPr>
            <p:cNvSpPr/>
            <p:nvPr/>
          </p:nvSpPr>
          <p:spPr>
            <a:xfrm>
              <a:off x="3566550" y="2659675"/>
              <a:ext cx="498050" cy="560650"/>
            </a:xfrm>
            <a:custGeom>
              <a:avLst/>
              <a:gdLst/>
              <a:ahLst/>
              <a:cxnLst/>
              <a:rect l="l" t="t" r="r" b="b"/>
              <a:pathLst>
                <a:path w="19922" h="22426" extrusionOk="0">
                  <a:moveTo>
                    <a:pt x="3933" y="1"/>
                  </a:moveTo>
                  <a:cubicBezTo>
                    <a:pt x="3619" y="1"/>
                    <a:pt x="3315" y="45"/>
                    <a:pt x="3025" y="135"/>
                  </a:cubicBezTo>
                  <a:cubicBezTo>
                    <a:pt x="1853" y="495"/>
                    <a:pt x="1000" y="1423"/>
                    <a:pt x="621" y="2748"/>
                  </a:cubicBezTo>
                  <a:cubicBezTo>
                    <a:pt x="1" y="4919"/>
                    <a:pt x="790" y="7693"/>
                    <a:pt x="2632" y="9815"/>
                  </a:cubicBezTo>
                  <a:cubicBezTo>
                    <a:pt x="4436" y="11892"/>
                    <a:pt x="4692" y="14666"/>
                    <a:pt x="4694" y="16065"/>
                  </a:cubicBezTo>
                  <a:cubicBezTo>
                    <a:pt x="3673" y="16503"/>
                    <a:pt x="2937" y="17720"/>
                    <a:pt x="2937" y="19157"/>
                  </a:cubicBezTo>
                  <a:cubicBezTo>
                    <a:pt x="2937" y="20963"/>
                    <a:pt x="4097" y="22426"/>
                    <a:pt x="5529" y="22426"/>
                  </a:cubicBezTo>
                  <a:cubicBezTo>
                    <a:pt x="5804" y="22425"/>
                    <a:pt x="6077" y="22370"/>
                    <a:pt x="6332" y="22264"/>
                  </a:cubicBezTo>
                  <a:cubicBezTo>
                    <a:pt x="6432" y="21508"/>
                    <a:pt x="6820" y="20912"/>
                    <a:pt x="7180" y="20559"/>
                  </a:cubicBezTo>
                  <a:lnTo>
                    <a:pt x="6763" y="16283"/>
                  </a:lnTo>
                  <a:cubicBezTo>
                    <a:pt x="6396" y="16032"/>
                    <a:pt x="5976" y="15889"/>
                    <a:pt x="5529" y="15889"/>
                  </a:cubicBezTo>
                  <a:cubicBezTo>
                    <a:pt x="5497" y="15889"/>
                    <a:pt x="5467" y="15893"/>
                    <a:pt x="5437" y="15894"/>
                  </a:cubicBezTo>
                  <a:cubicBezTo>
                    <a:pt x="5421" y="14344"/>
                    <a:pt x="5097" y="11527"/>
                    <a:pt x="3190" y="9331"/>
                  </a:cubicBezTo>
                  <a:cubicBezTo>
                    <a:pt x="1507" y="7393"/>
                    <a:pt x="777" y="4888"/>
                    <a:pt x="1331" y="2951"/>
                  </a:cubicBezTo>
                  <a:cubicBezTo>
                    <a:pt x="1638" y="1874"/>
                    <a:pt x="2318" y="1125"/>
                    <a:pt x="3242" y="841"/>
                  </a:cubicBezTo>
                  <a:cubicBezTo>
                    <a:pt x="3461" y="773"/>
                    <a:pt x="3693" y="740"/>
                    <a:pt x="3935" y="740"/>
                  </a:cubicBezTo>
                  <a:cubicBezTo>
                    <a:pt x="4692" y="740"/>
                    <a:pt x="5545" y="1068"/>
                    <a:pt x="6401" y="1701"/>
                  </a:cubicBezTo>
                  <a:cubicBezTo>
                    <a:pt x="6539" y="1803"/>
                    <a:pt x="6673" y="1912"/>
                    <a:pt x="6806" y="2025"/>
                  </a:cubicBezTo>
                  <a:cubicBezTo>
                    <a:pt x="6764" y="2123"/>
                    <a:pt x="6729" y="2211"/>
                    <a:pt x="6707" y="2277"/>
                  </a:cubicBezTo>
                  <a:cubicBezTo>
                    <a:pt x="6556" y="2716"/>
                    <a:pt x="6540" y="3163"/>
                    <a:pt x="6808" y="3556"/>
                  </a:cubicBezTo>
                  <a:cubicBezTo>
                    <a:pt x="6980" y="3807"/>
                    <a:pt x="7259" y="3905"/>
                    <a:pt x="7545" y="3905"/>
                  </a:cubicBezTo>
                  <a:cubicBezTo>
                    <a:pt x="7745" y="3905"/>
                    <a:pt x="7949" y="3857"/>
                    <a:pt x="8122" y="3782"/>
                  </a:cubicBezTo>
                  <a:cubicBezTo>
                    <a:pt x="8182" y="3754"/>
                    <a:pt x="8237" y="3719"/>
                    <a:pt x="8286" y="3677"/>
                  </a:cubicBezTo>
                  <a:cubicBezTo>
                    <a:pt x="8698" y="4273"/>
                    <a:pt x="9026" y="4905"/>
                    <a:pt x="9240" y="5522"/>
                  </a:cubicBezTo>
                  <a:cubicBezTo>
                    <a:pt x="8407" y="5897"/>
                    <a:pt x="7809" y="6898"/>
                    <a:pt x="7809" y="8077"/>
                  </a:cubicBezTo>
                  <a:cubicBezTo>
                    <a:pt x="7809" y="9577"/>
                    <a:pt x="9961" y="10793"/>
                    <a:pt x="9961" y="10793"/>
                  </a:cubicBezTo>
                  <a:cubicBezTo>
                    <a:pt x="9961" y="10793"/>
                    <a:pt x="12112" y="9577"/>
                    <a:pt x="12112" y="8077"/>
                  </a:cubicBezTo>
                  <a:cubicBezTo>
                    <a:pt x="12112" y="6898"/>
                    <a:pt x="11515" y="5897"/>
                    <a:pt x="10682" y="5522"/>
                  </a:cubicBezTo>
                  <a:cubicBezTo>
                    <a:pt x="10896" y="4905"/>
                    <a:pt x="11223" y="4273"/>
                    <a:pt x="11635" y="3677"/>
                  </a:cubicBezTo>
                  <a:cubicBezTo>
                    <a:pt x="11684" y="3719"/>
                    <a:pt x="11740" y="3754"/>
                    <a:pt x="11800" y="3782"/>
                  </a:cubicBezTo>
                  <a:cubicBezTo>
                    <a:pt x="11973" y="3857"/>
                    <a:pt x="12176" y="3905"/>
                    <a:pt x="12376" y="3905"/>
                  </a:cubicBezTo>
                  <a:cubicBezTo>
                    <a:pt x="12663" y="3905"/>
                    <a:pt x="12942" y="3807"/>
                    <a:pt x="13113" y="3556"/>
                  </a:cubicBezTo>
                  <a:cubicBezTo>
                    <a:pt x="13382" y="3163"/>
                    <a:pt x="13365" y="2716"/>
                    <a:pt x="13215" y="2277"/>
                  </a:cubicBezTo>
                  <a:cubicBezTo>
                    <a:pt x="13191" y="2211"/>
                    <a:pt x="13158" y="2123"/>
                    <a:pt x="13115" y="2025"/>
                  </a:cubicBezTo>
                  <a:cubicBezTo>
                    <a:pt x="13248" y="1912"/>
                    <a:pt x="13382" y="1803"/>
                    <a:pt x="13520" y="1701"/>
                  </a:cubicBezTo>
                  <a:cubicBezTo>
                    <a:pt x="14376" y="1068"/>
                    <a:pt x="15229" y="740"/>
                    <a:pt x="15987" y="740"/>
                  </a:cubicBezTo>
                  <a:cubicBezTo>
                    <a:pt x="16229" y="740"/>
                    <a:pt x="16461" y="773"/>
                    <a:pt x="16680" y="841"/>
                  </a:cubicBezTo>
                  <a:cubicBezTo>
                    <a:pt x="17604" y="1125"/>
                    <a:pt x="18282" y="1874"/>
                    <a:pt x="18590" y="2951"/>
                  </a:cubicBezTo>
                  <a:cubicBezTo>
                    <a:pt x="19145" y="4888"/>
                    <a:pt x="18415" y="7394"/>
                    <a:pt x="16731" y="9332"/>
                  </a:cubicBezTo>
                  <a:cubicBezTo>
                    <a:pt x="14824" y="11528"/>
                    <a:pt x="14500" y="14345"/>
                    <a:pt x="14484" y="15895"/>
                  </a:cubicBezTo>
                  <a:cubicBezTo>
                    <a:pt x="14454" y="15894"/>
                    <a:pt x="14423" y="15889"/>
                    <a:pt x="14393" y="15889"/>
                  </a:cubicBezTo>
                  <a:cubicBezTo>
                    <a:pt x="13884" y="15889"/>
                    <a:pt x="13411" y="16077"/>
                    <a:pt x="13010" y="16398"/>
                  </a:cubicBezTo>
                  <a:lnTo>
                    <a:pt x="12604" y="20559"/>
                  </a:lnTo>
                  <a:cubicBezTo>
                    <a:pt x="12953" y="20901"/>
                    <a:pt x="13326" y="21472"/>
                    <a:pt x="13441" y="22196"/>
                  </a:cubicBezTo>
                  <a:cubicBezTo>
                    <a:pt x="13736" y="22343"/>
                    <a:pt x="14055" y="22426"/>
                    <a:pt x="14392" y="22426"/>
                  </a:cubicBezTo>
                  <a:cubicBezTo>
                    <a:pt x="15823" y="22426"/>
                    <a:pt x="16982" y="20963"/>
                    <a:pt x="16982" y="19157"/>
                  </a:cubicBezTo>
                  <a:cubicBezTo>
                    <a:pt x="16982" y="17720"/>
                    <a:pt x="16247" y="16502"/>
                    <a:pt x="15226" y="16065"/>
                  </a:cubicBezTo>
                  <a:cubicBezTo>
                    <a:pt x="15226" y="14667"/>
                    <a:pt x="15480" y="11896"/>
                    <a:pt x="17288" y="9815"/>
                  </a:cubicBezTo>
                  <a:cubicBezTo>
                    <a:pt x="19131" y="7694"/>
                    <a:pt x="19921" y="4919"/>
                    <a:pt x="19299" y="2748"/>
                  </a:cubicBezTo>
                  <a:cubicBezTo>
                    <a:pt x="18922" y="1423"/>
                    <a:pt x="18068" y="495"/>
                    <a:pt x="16896" y="135"/>
                  </a:cubicBezTo>
                  <a:cubicBezTo>
                    <a:pt x="16607" y="46"/>
                    <a:pt x="16303" y="2"/>
                    <a:pt x="15989" y="2"/>
                  </a:cubicBezTo>
                  <a:cubicBezTo>
                    <a:pt x="15071" y="2"/>
                    <a:pt x="14067" y="379"/>
                    <a:pt x="13081" y="1106"/>
                  </a:cubicBezTo>
                  <a:cubicBezTo>
                    <a:pt x="13061" y="1121"/>
                    <a:pt x="13042" y="1139"/>
                    <a:pt x="13022" y="1154"/>
                  </a:cubicBezTo>
                  <a:cubicBezTo>
                    <a:pt x="12830" y="728"/>
                    <a:pt x="12415" y="467"/>
                    <a:pt x="11949" y="467"/>
                  </a:cubicBezTo>
                  <a:cubicBezTo>
                    <a:pt x="11845" y="467"/>
                    <a:pt x="11738" y="480"/>
                    <a:pt x="11631" y="507"/>
                  </a:cubicBezTo>
                  <a:cubicBezTo>
                    <a:pt x="11112" y="638"/>
                    <a:pt x="10863" y="1286"/>
                    <a:pt x="10950" y="1765"/>
                  </a:cubicBezTo>
                  <a:cubicBezTo>
                    <a:pt x="10961" y="1827"/>
                    <a:pt x="10974" y="1886"/>
                    <a:pt x="10987" y="1946"/>
                  </a:cubicBezTo>
                  <a:cubicBezTo>
                    <a:pt x="10986" y="1944"/>
                    <a:pt x="10985" y="1943"/>
                    <a:pt x="10985" y="1943"/>
                  </a:cubicBezTo>
                  <a:lnTo>
                    <a:pt x="10985" y="1943"/>
                  </a:lnTo>
                  <a:cubicBezTo>
                    <a:pt x="10983" y="1943"/>
                    <a:pt x="10985" y="1962"/>
                    <a:pt x="10990" y="2003"/>
                  </a:cubicBezTo>
                  <a:cubicBezTo>
                    <a:pt x="10999" y="2090"/>
                    <a:pt x="11010" y="2176"/>
                    <a:pt x="11028" y="2264"/>
                  </a:cubicBezTo>
                  <a:cubicBezTo>
                    <a:pt x="11069" y="2475"/>
                    <a:pt x="11110" y="2691"/>
                    <a:pt x="11180" y="2897"/>
                  </a:cubicBezTo>
                  <a:cubicBezTo>
                    <a:pt x="11190" y="2928"/>
                    <a:pt x="11202" y="2960"/>
                    <a:pt x="11212" y="2992"/>
                  </a:cubicBezTo>
                  <a:cubicBezTo>
                    <a:pt x="10660" y="3738"/>
                    <a:pt x="10227" y="4550"/>
                    <a:pt x="9961" y="5348"/>
                  </a:cubicBezTo>
                  <a:cubicBezTo>
                    <a:pt x="9694" y="4550"/>
                    <a:pt x="9262" y="3738"/>
                    <a:pt x="8708" y="2992"/>
                  </a:cubicBezTo>
                  <a:cubicBezTo>
                    <a:pt x="8719" y="2959"/>
                    <a:pt x="8731" y="2927"/>
                    <a:pt x="8741" y="2897"/>
                  </a:cubicBezTo>
                  <a:cubicBezTo>
                    <a:pt x="8811" y="2691"/>
                    <a:pt x="8851" y="2475"/>
                    <a:pt x="8893" y="2263"/>
                  </a:cubicBezTo>
                  <a:cubicBezTo>
                    <a:pt x="8910" y="2176"/>
                    <a:pt x="8921" y="2090"/>
                    <a:pt x="8931" y="2003"/>
                  </a:cubicBezTo>
                  <a:cubicBezTo>
                    <a:pt x="8936" y="1962"/>
                    <a:pt x="8937" y="1943"/>
                    <a:pt x="8936" y="1943"/>
                  </a:cubicBezTo>
                  <a:lnTo>
                    <a:pt x="8936" y="1943"/>
                  </a:lnTo>
                  <a:cubicBezTo>
                    <a:pt x="8935" y="1943"/>
                    <a:pt x="8935" y="1944"/>
                    <a:pt x="8934" y="1946"/>
                  </a:cubicBezTo>
                  <a:cubicBezTo>
                    <a:pt x="8947" y="1886"/>
                    <a:pt x="8960" y="1825"/>
                    <a:pt x="8971" y="1765"/>
                  </a:cubicBezTo>
                  <a:cubicBezTo>
                    <a:pt x="9058" y="1286"/>
                    <a:pt x="8809" y="637"/>
                    <a:pt x="8290" y="507"/>
                  </a:cubicBezTo>
                  <a:cubicBezTo>
                    <a:pt x="8182" y="480"/>
                    <a:pt x="8076" y="467"/>
                    <a:pt x="7972" y="467"/>
                  </a:cubicBezTo>
                  <a:cubicBezTo>
                    <a:pt x="7506" y="467"/>
                    <a:pt x="7091" y="727"/>
                    <a:pt x="6899" y="1153"/>
                  </a:cubicBezTo>
                  <a:cubicBezTo>
                    <a:pt x="6879" y="1138"/>
                    <a:pt x="6860" y="1121"/>
                    <a:pt x="6840" y="1106"/>
                  </a:cubicBezTo>
                  <a:cubicBezTo>
                    <a:pt x="5854" y="378"/>
                    <a:pt x="4851" y="1"/>
                    <a:pt x="3933"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 name="Google Shape;747;p47">
              <a:extLst>
                <a:ext uri="{FF2B5EF4-FFF2-40B4-BE49-F238E27FC236}">
                  <a16:creationId xmlns:a16="http://schemas.microsoft.com/office/drawing/2014/main" id="{2C575AA2-0740-41D0-8A02-4A4F3E362974}"/>
                </a:ext>
              </a:extLst>
            </p:cNvPr>
            <p:cNvSpPr/>
            <p:nvPr/>
          </p:nvSpPr>
          <p:spPr>
            <a:xfrm>
              <a:off x="3725350" y="2945300"/>
              <a:ext cx="176875" cy="362750"/>
            </a:xfrm>
            <a:custGeom>
              <a:avLst/>
              <a:gdLst/>
              <a:ahLst/>
              <a:cxnLst/>
              <a:rect l="l" t="t" r="r" b="b"/>
              <a:pathLst>
                <a:path w="7075" h="14510" extrusionOk="0">
                  <a:moveTo>
                    <a:pt x="649" y="0"/>
                  </a:moveTo>
                  <a:lnTo>
                    <a:pt x="1566" y="9248"/>
                  </a:lnTo>
                  <a:cubicBezTo>
                    <a:pt x="1578" y="9371"/>
                    <a:pt x="1535" y="9491"/>
                    <a:pt x="1439" y="9570"/>
                  </a:cubicBezTo>
                  <a:cubicBezTo>
                    <a:pt x="1382" y="9619"/>
                    <a:pt x="1" y="10799"/>
                    <a:pt x="1132" y="12614"/>
                  </a:cubicBezTo>
                  <a:cubicBezTo>
                    <a:pt x="2112" y="14188"/>
                    <a:pt x="2805" y="14510"/>
                    <a:pt x="3539" y="14510"/>
                  </a:cubicBezTo>
                  <a:cubicBezTo>
                    <a:pt x="4272" y="14510"/>
                    <a:pt x="4963" y="14188"/>
                    <a:pt x="5943" y="12614"/>
                  </a:cubicBezTo>
                  <a:cubicBezTo>
                    <a:pt x="7075" y="10799"/>
                    <a:pt x="5692" y="9618"/>
                    <a:pt x="5632" y="9568"/>
                  </a:cubicBezTo>
                  <a:cubicBezTo>
                    <a:pt x="5537" y="9490"/>
                    <a:pt x="5488" y="9370"/>
                    <a:pt x="5500" y="9247"/>
                  </a:cubicBezTo>
                  <a:lnTo>
                    <a:pt x="6349" y="0"/>
                  </a:lnTo>
                  <a:lnTo>
                    <a:pt x="6349" y="0"/>
                  </a:lnTo>
                  <a:cubicBezTo>
                    <a:pt x="5459" y="339"/>
                    <a:pt x="4390" y="458"/>
                    <a:pt x="3695" y="496"/>
                  </a:cubicBezTo>
                  <a:lnTo>
                    <a:pt x="3695" y="10735"/>
                  </a:lnTo>
                  <a:cubicBezTo>
                    <a:pt x="3695" y="10939"/>
                    <a:pt x="3552" y="11104"/>
                    <a:pt x="3349" y="11104"/>
                  </a:cubicBezTo>
                  <a:cubicBezTo>
                    <a:pt x="3145" y="11104"/>
                    <a:pt x="3001" y="10939"/>
                    <a:pt x="3001" y="10735"/>
                  </a:cubicBezTo>
                  <a:lnTo>
                    <a:pt x="3001" y="478"/>
                  </a:lnTo>
                  <a:cubicBezTo>
                    <a:pt x="2654" y="426"/>
                    <a:pt x="1431" y="298"/>
                    <a:pt x="649"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 name="Google Shape;748;p47">
              <a:extLst>
                <a:ext uri="{FF2B5EF4-FFF2-40B4-BE49-F238E27FC236}">
                  <a16:creationId xmlns:a16="http://schemas.microsoft.com/office/drawing/2014/main" id="{AAF158CC-A89E-4BA4-8FCF-19AE099FB061}"/>
                </a:ext>
              </a:extLst>
            </p:cNvPr>
            <p:cNvSpPr/>
            <p:nvPr/>
          </p:nvSpPr>
          <p:spPr>
            <a:xfrm>
              <a:off x="3487950" y="2509875"/>
              <a:ext cx="616200" cy="454650"/>
            </a:xfrm>
            <a:custGeom>
              <a:avLst/>
              <a:gdLst/>
              <a:ahLst/>
              <a:cxnLst/>
              <a:rect l="l" t="t" r="r" b="b"/>
              <a:pathLst>
                <a:path w="24648" h="18186" extrusionOk="0">
                  <a:moveTo>
                    <a:pt x="22931" y="3555"/>
                  </a:moveTo>
                  <a:cubicBezTo>
                    <a:pt x="22938" y="3556"/>
                    <a:pt x="22942" y="3556"/>
                    <a:pt x="22931" y="3557"/>
                  </a:cubicBezTo>
                  <a:cubicBezTo>
                    <a:pt x="22931" y="3556"/>
                    <a:pt x="22931" y="3556"/>
                    <a:pt x="22931" y="3555"/>
                  </a:cubicBezTo>
                  <a:close/>
                  <a:moveTo>
                    <a:pt x="17400" y="5921"/>
                  </a:moveTo>
                  <a:cubicBezTo>
                    <a:pt x="17586" y="6168"/>
                    <a:pt x="17877" y="6338"/>
                    <a:pt x="18280" y="6338"/>
                  </a:cubicBezTo>
                  <a:cubicBezTo>
                    <a:pt x="18624" y="6338"/>
                    <a:pt x="18888" y="6213"/>
                    <a:pt x="19073" y="6023"/>
                  </a:cubicBezTo>
                  <a:cubicBezTo>
                    <a:pt x="19190" y="6077"/>
                    <a:pt x="19314" y="6113"/>
                    <a:pt x="19442" y="6131"/>
                  </a:cubicBezTo>
                  <a:cubicBezTo>
                    <a:pt x="19438" y="6168"/>
                    <a:pt x="19440" y="6205"/>
                    <a:pt x="19440" y="6242"/>
                  </a:cubicBezTo>
                  <a:lnTo>
                    <a:pt x="19440" y="6435"/>
                  </a:lnTo>
                  <a:cubicBezTo>
                    <a:pt x="19440" y="6849"/>
                    <a:pt x="19664" y="7216"/>
                    <a:pt x="19999" y="7420"/>
                  </a:cubicBezTo>
                  <a:cubicBezTo>
                    <a:pt x="19902" y="7577"/>
                    <a:pt x="19856" y="7760"/>
                    <a:pt x="19872" y="7944"/>
                  </a:cubicBezTo>
                  <a:cubicBezTo>
                    <a:pt x="19853" y="7943"/>
                    <a:pt x="19836" y="7939"/>
                    <a:pt x="19818" y="7939"/>
                  </a:cubicBezTo>
                  <a:cubicBezTo>
                    <a:pt x="19330" y="7939"/>
                    <a:pt x="18979" y="8153"/>
                    <a:pt x="18766" y="8462"/>
                  </a:cubicBezTo>
                  <a:cubicBezTo>
                    <a:pt x="18731" y="8417"/>
                    <a:pt x="18695" y="8374"/>
                    <a:pt x="18656" y="8334"/>
                  </a:cubicBezTo>
                  <a:cubicBezTo>
                    <a:pt x="18393" y="8071"/>
                    <a:pt x="18049" y="7939"/>
                    <a:pt x="17705" y="7939"/>
                  </a:cubicBezTo>
                  <a:cubicBezTo>
                    <a:pt x="17360" y="7939"/>
                    <a:pt x="17016" y="8071"/>
                    <a:pt x="16753" y="8334"/>
                  </a:cubicBezTo>
                  <a:cubicBezTo>
                    <a:pt x="16719" y="8367"/>
                    <a:pt x="16686" y="8404"/>
                    <a:pt x="16656" y="8442"/>
                  </a:cubicBezTo>
                  <a:cubicBezTo>
                    <a:pt x="16651" y="8447"/>
                    <a:pt x="16646" y="8452"/>
                    <a:pt x="16640" y="8458"/>
                  </a:cubicBezTo>
                  <a:cubicBezTo>
                    <a:pt x="16439" y="8168"/>
                    <a:pt x="16114" y="7965"/>
                    <a:pt x="15668" y="7943"/>
                  </a:cubicBezTo>
                  <a:cubicBezTo>
                    <a:pt x="15680" y="7856"/>
                    <a:pt x="15687" y="7770"/>
                    <a:pt x="15687" y="7683"/>
                  </a:cubicBezTo>
                  <a:cubicBezTo>
                    <a:pt x="15687" y="7196"/>
                    <a:pt x="15370" y="6771"/>
                    <a:pt x="14936" y="6606"/>
                  </a:cubicBezTo>
                  <a:cubicBezTo>
                    <a:pt x="15036" y="6546"/>
                    <a:pt x="15125" y="6472"/>
                    <a:pt x="15203" y="6387"/>
                  </a:cubicBezTo>
                  <a:cubicBezTo>
                    <a:pt x="15245" y="6455"/>
                    <a:pt x="15296" y="6519"/>
                    <a:pt x="15353" y="6577"/>
                  </a:cubicBezTo>
                  <a:cubicBezTo>
                    <a:pt x="15574" y="6798"/>
                    <a:pt x="15872" y="6910"/>
                    <a:pt x="16170" y="6910"/>
                  </a:cubicBezTo>
                  <a:cubicBezTo>
                    <a:pt x="16467" y="6910"/>
                    <a:pt x="16763" y="6800"/>
                    <a:pt x="16982" y="6577"/>
                  </a:cubicBezTo>
                  <a:cubicBezTo>
                    <a:pt x="17167" y="6390"/>
                    <a:pt x="17309" y="6168"/>
                    <a:pt x="17400" y="5921"/>
                  </a:cubicBezTo>
                  <a:close/>
                  <a:moveTo>
                    <a:pt x="9733" y="5709"/>
                  </a:moveTo>
                  <a:cubicBezTo>
                    <a:pt x="9945" y="5899"/>
                    <a:pt x="10232" y="6020"/>
                    <a:pt x="10597" y="6020"/>
                  </a:cubicBezTo>
                  <a:cubicBezTo>
                    <a:pt x="10926" y="6020"/>
                    <a:pt x="11192" y="5921"/>
                    <a:pt x="11396" y="5764"/>
                  </a:cubicBezTo>
                  <a:cubicBezTo>
                    <a:pt x="11517" y="5989"/>
                    <a:pt x="11707" y="6170"/>
                    <a:pt x="11937" y="6279"/>
                  </a:cubicBezTo>
                  <a:cubicBezTo>
                    <a:pt x="11809" y="6791"/>
                    <a:pt x="11970" y="7402"/>
                    <a:pt x="12420" y="7658"/>
                  </a:cubicBezTo>
                  <a:cubicBezTo>
                    <a:pt x="12554" y="7962"/>
                    <a:pt x="12818" y="8194"/>
                    <a:pt x="13138" y="8297"/>
                  </a:cubicBezTo>
                  <a:cubicBezTo>
                    <a:pt x="12904" y="8395"/>
                    <a:pt x="12708" y="8566"/>
                    <a:pt x="12579" y="8784"/>
                  </a:cubicBezTo>
                  <a:cubicBezTo>
                    <a:pt x="12415" y="8314"/>
                    <a:pt x="12011" y="7939"/>
                    <a:pt x="11366" y="7939"/>
                  </a:cubicBezTo>
                  <a:cubicBezTo>
                    <a:pt x="11061" y="7939"/>
                    <a:pt x="10812" y="8024"/>
                    <a:pt x="10615" y="8161"/>
                  </a:cubicBezTo>
                  <a:cubicBezTo>
                    <a:pt x="10428" y="7744"/>
                    <a:pt x="10039" y="7427"/>
                    <a:pt x="9445" y="7427"/>
                  </a:cubicBezTo>
                  <a:cubicBezTo>
                    <a:pt x="9014" y="7427"/>
                    <a:pt x="8691" y="7594"/>
                    <a:pt x="8475" y="7846"/>
                  </a:cubicBezTo>
                  <a:cubicBezTo>
                    <a:pt x="8279" y="7459"/>
                    <a:pt x="7899" y="7172"/>
                    <a:pt x="7333" y="7172"/>
                  </a:cubicBezTo>
                  <a:cubicBezTo>
                    <a:pt x="7202" y="7172"/>
                    <a:pt x="7073" y="7189"/>
                    <a:pt x="6947" y="7224"/>
                  </a:cubicBezTo>
                  <a:cubicBezTo>
                    <a:pt x="6946" y="7088"/>
                    <a:pt x="6924" y="6952"/>
                    <a:pt x="6880" y="6823"/>
                  </a:cubicBezTo>
                  <a:cubicBezTo>
                    <a:pt x="7171" y="6709"/>
                    <a:pt x="7381" y="6497"/>
                    <a:pt x="7511" y="6241"/>
                  </a:cubicBezTo>
                  <a:cubicBezTo>
                    <a:pt x="7728" y="6493"/>
                    <a:pt x="8052" y="6660"/>
                    <a:pt x="8484" y="6660"/>
                  </a:cubicBezTo>
                  <a:cubicBezTo>
                    <a:pt x="9180" y="6660"/>
                    <a:pt x="9596" y="6227"/>
                    <a:pt x="9733" y="5709"/>
                  </a:cubicBezTo>
                  <a:close/>
                  <a:moveTo>
                    <a:pt x="21717" y="0"/>
                  </a:moveTo>
                  <a:cubicBezTo>
                    <a:pt x="20215" y="0"/>
                    <a:pt x="20029" y="2028"/>
                    <a:pt x="21136" y="2561"/>
                  </a:cubicBezTo>
                  <a:cubicBezTo>
                    <a:pt x="20726" y="2759"/>
                    <a:pt x="20501" y="3162"/>
                    <a:pt x="20449" y="3590"/>
                  </a:cubicBezTo>
                  <a:cubicBezTo>
                    <a:pt x="20305" y="3520"/>
                    <a:pt x="20149" y="3477"/>
                    <a:pt x="19990" y="3463"/>
                  </a:cubicBezTo>
                  <a:cubicBezTo>
                    <a:pt x="19955" y="3258"/>
                    <a:pt x="19865" y="3066"/>
                    <a:pt x="19729" y="2908"/>
                  </a:cubicBezTo>
                  <a:cubicBezTo>
                    <a:pt x="19704" y="2843"/>
                    <a:pt x="19675" y="2779"/>
                    <a:pt x="19642" y="2719"/>
                  </a:cubicBezTo>
                  <a:cubicBezTo>
                    <a:pt x="19625" y="2688"/>
                    <a:pt x="19606" y="2657"/>
                    <a:pt x="19584" y="2629"/>
                  </a:cubicBezTo>
                  <a:cubicBezTo>
                    <a:pt x="19531" y="2528"/>
                    <a:pt x="19463" y="2435"/>
                    <a:pt x="19384" y="2354"/>
                  </a:cubicBezTo>
                  <a:cubicBezTo>
                    <a:pt x="19168" y="2138"/>
                    <a:pt x="18874" y="2017"/>
                    <a:pt x="18569" y="2017"/>
                  </a:cubicBezTo>
                  <a:cubicBezTo>
                    <a:pt x="18526" y="2017"/>
                    <a:pt x="18484" y="2020"/>
                    <a:pt x="18442" y="2025"/>
                  </a:cubicBezTo>
                  <a:cubicBezTo>
                    <a:pt x="18415" y="1891"/>
                    <a:pt x="18369" y="1773"/>
                    <a:pt x="18291" y="1620"/>
                  </a:cubicBezTo>
                  <a:cubicBezTo>
                    <a:pt x="18188" y="1422"/>
                    <a:pt x="18000" y="1268"/>
                    <a:pt x="17819" y="1149"/>
                  </a:cubicBezTo>
                  <a:cubicBezTo>
                    <a:pt x="17659" y="1044"/>
                    <a:pt x="17436" y="987"/>
                    <a:pt x="17236" y="969"/>
                  </a:cubicBezTo>
                  <a:cubicBezTo>
                    <a:pt x="17154" y="872"/>
                    <a:pt x="17055" y="792"/>
                    <a:pt x="16942" y="733"/>
                  </a:cubicBezTo>
                  <a:cubicBezTo>
                    <a:pt x="16771" y="646"/>
                    <a:pt x="16608" y="543"/>
                    <a:pt x="16436" y="457"/>
                  </a:cubicBezTo>
                  <a:cubicBezTo>
                    <a:pt x="16099" y="289"/>
                    <a:pt x="15779" y="203"/>
                    <a:pt x="15399" y="192"/>
                  </a:cubicBezTo>
                  <a:cubicBezTo>
                    <a:pt x="15389" y="192"/>
                    <a:pt x="15379" y="192"/>
                    <a:pt x="15369" y="192"/>
                  </a:cubicBezTo>
                  <a:cubicBezTo>
                    <a:pt x="14754" y="192"/>
                    <a:pt x="14247" y="741"/>
                    <a:pt x="14247" y="1344"/>
                  </a:cubicBezTo>
                  <a:cubicBezTo>
                    <a:pt x="14247" y="1972"/>
                    <a:pt x="14747" y="2453"/>
                    <a:pt x="15354" y="2493"/>
                  </a:cubicBezTo>
                  <a:cubicBezTo>
                    <a:pt x="15497" y="2569"/>
                    <a:pt x="15635" y="2650"/>
                    <a:pt x="15777" y="2724"/>
                  </a:cubicBezTo>
                  <a:cubicBezTo>
                    <a:pt x="15927" y="2801"/>
                    <a:pt x="16091" y="2847"/>
                    <a:pt x="16260" y="2862"/>
                  </a:cubicBezTo>
                  <a:cubicBezTo>
                    <a:pt x="16304" y="2912"/>
                    <a:pt x="16352" y="2960"/>
                    <a:pt x="16405" y="3003"/>
                  </a:cubicBezTo>
                  <a:cubicBezTo>
                    <a:pt x="16435" y="3044"/>
                    <a:pt x="16468" y="3084"/>
                    <a:pt x="16505" y="3121"/>
                  </a:cubicBezTo>
                  <a:cubicBezTo>
                    <a:pt x="16722" y="3336"/>
                    <a:pt x="17015" y="3458"/>
                    <a:pt x="17320" y="3458"/>
                  </a:cubicBezTo>
                  <a:cubicBezTo>
                    <a:pt x="17364" y="3458"/>
                    <a:pt x="17408" y="3454"/>
                    <a:pt x="17452" y="3448"/>
                  </a:cubicBezTo>
                  <a:cubicBezTo>
                    <a:pt x="17475" y="3564"/>
                    <a:pt x="17512" y="3667"/>
                    <a:pt x="17591" y="3813"/>
                  </a:cubicBezTo>
                  <a:cubicBezTo>
                    <a:pt x="17608" y="3844"/>
                    <a:pt x="17627" y="3873"/>
                    <a:pt x="17648" y="3902"/>
                  </a:cubicBezTo>
                  <a:cubicBezTo>
                    <a:pt x="17670" y="3942"/>
                    <a:pt x="17694" y="3981"/>
                    <a:pt x="17720" y="4018"/>
                  </a:cubicBezTo>
                  <a:cubicBezTo>
                    <a:pt x="17726" y="4064"/>
                    <a:pt x="17737" y="4111"/>
                    <a:pt x="17750" y="4155"/>
                  </a:cubicBezTo>
                  <a:cubicBezTo>
                    <a:pt x="17525" y="4271"/>
                    <a:pt x="17366" y="4456"/>
                    <a:pt x="17271" y="4674"/>
                  </a:cubicBezTo>
                  <a:cubicBezTo>
                    <a:pt x="17051" y="4404"/>
                    <a:pt x="16711" y="4226"/>
                    <a:pt x="16360" y="4226"/>
                  </a:cubicBezTo>
                  <a:cubicBezTo>
                    <a:pt x="16054" y="4227"/>
                    <a:pt x="15761" y="4348"/>
                    <a:pt x="15545" y="4564"/>
                  </a:cubicBezTo>
                  <a:cubicBezTo>
                    <a:pt x="15485" y="4625"/>
                    <a:pt x="15432" y="4693"/>
                    <a:pt x="15387" y="4766"/>
                  </a:cubicBezTo>
                  <a:cubicBezTo>
                    <a:pt x="15190" y="4383"/>
                    <a:pt x="14811" y="4098"/>
                    <a:pt x="14247" y="4098"/>
                  </a:cubicBezTo>
                  <a:cubicBezTo>
                    <a:pt x="13987" y="4098"/>
                    <a:pt x="13767" y="4159"/>
                    <a:pt x="13585" y="4262"/>
                  </a:cubicBezTo>
                  <a:cubicBezTo>
                    <a:pt x="13375" y="3941"/>
                    <a:pt x="13020" y="3714"/>
                    <a:pt x="12519" y="3714"/>
                  </a:cubicBezTo>
                  <a:cubicBezTo>
                    <a:pt x="12189" y="3714"/>
                    <a:pt x="11924" y="3812"/>
                    <a:pt x="11720" y="3970"/>
                  </a:cubicBezTo>
                  <a:cubicBezTo>
                    <a:pt x="11520" y="3601"/>
                    <a:pt x="11145" y="3330"/>
                    <a:pt x="10598" y="3330"/>
                  </a:cubicBezTo>
                  <a:cubicBezTo>
                    <a:pt x="9904" y="3330"/>
                    <a:pt x="9489" y="3763"/>
                    <a:pt x="9353" y="4281"/>
                  </a:cubicBezTo>
                  <a:cubicBezTo>
                    <a:pt x="9140" y="4091"/>
                    <a:pt x="8852" y="3970"/>
                    <a:pt x="8485" y="3970"/>
                  </a:cubicBezTo>
                  <a:cubicBezTo>
                    <a:pt x="7919" y="3970"/>
                    <a:pt x="7538" y="4258"/>
                    <a:pt x="7341" y="4644"/>
                  </a:cubicBezTo>
                  <a:cubicBezTo>
                    <a:pt x="7125" y="4394"/>
                    <a:pt x="6803" y="4226"/>
                    <a:pt x="6372" y="4226"/>
                  </a:cubicBezTo>
                  <a:cubicBezTo>
                    <a:pt x="5648" y="4226"/>
                    <a:pt x="5229" y="4697"/>
                    <a:pt x="5112" y="5244"/>
                  </a:cubicBezTo>
                  <a:cubicBezTo>
                    <a:pt x="5056" y="5176"/>
                    <a:pt x="4993" y="5113"/>
                    <a:pt x="4926" y="5056"/>
                  </a:cubicBezTo>
                  <a:cubicBezTo>
                    <a:pt x="5109" y="4827"/>
                    <a:pt x="5220" y="4549"/>
                    <a:pt x="5220" y="4238"/>
                  </a:cubicBezTo>
                  <a:cubicBezTo>
                    <a:pt x="5220" y="3505"/>
                    <a:pt x="4608" y="2906"/>
                    <a:pt x="3874" y="2906"/>
                  </a:cubicBezTo>
                  <a:lnTo>
                    <a:pt x="3747" y="2906"/>
                  </a:lnTo>
                  <a:cubicBezTo>
                    <a:pt x="3014" y="2906"/>
                    <a:pt x="2403" y="3505"/>
                    <a:pt x="2403" y="4238"/>
                  </a:cubicBezTo>
                  <a:cubicBezTo>
                    <a:pt x="2403" y="4683"/>
                    <a:pt x="2655" y="5076"/>
                    <a:pt x="2997" y="5322"/>
                  </a:cubicBezTo>
                  <a:cubicBezTo>
                    <a:pt x="2841" y="5541"/>
                    <a:pt x="2777" y="5799"/>
                    <a:pt x="2777" y="6083"/>
                  </a:cubicBezTo>
                  <a:lnTo>
                    <a:pt x="2777" y="6211"/>
                  </a:lnTo>
                  <a:cubicBezTo>
                    <a:pt x="2777" y="6612"/>
                    <a:pt x="2934" y="6976"/>
                    <a:pt x="3219" y="7224"/>
                  </a:cubicBezTo>
                  <a:cubicBezTo>
                    <a:pt x="3202" y="7223"/>
                    <a:pt x="3172" y="7220"/>
                    <a:pt x="3154" y="7220"/>
                  </a:cubicBezTo>
                  <a:cubicBezTo>
                    <a:pt x="2871" y="7220"/>
                    <a:pt x="2506" y="7335"/>
                    <a:pt x="2325" y="7561"/>
                  </a:cubicBezTo>
                  <a:cubicBezTo>
                    <a:pt x="2111" y="7825"/>
                    <a:pt x="2148" y="7766"/>
                    <a:pt x="2018" y="8077"/>
                  </a:cubicBezTo>
                  <a:cubicBezTo>
                    <a:pt x="2003" y="8111"/>
                    <a:pt x="1900" y="8173"/>
                    <a:pt x="1891" y="8233"/>
                  </a:cubicBezTo>
                  <a:cubicBezTo>
                    <a:pt x="1770" y="8190"/>
                    <a:pt x="1736" y="8164"/>
                    <a:pt x="1389" y="8164"/>
                  </a:cubicBezTo>
                  <a:cubicBezTo>
                    <a:pt x="0" y="8164"/>
                    <a:pt x="0" y="10469"/>
                    <a:pt x="1389" y="10469"/>
                  </a:cubicBezTo>
                  <a:cubicBezTo>
                    <a:pt x="2083" y="10469"/>
                    <a:pt x="2411" y="10118"/>
                    <a:pt x="2539" y="9690"/>
                  </a:cubicBezTo>
                  <a:cubicBezTo>
                    <a:pt x="2685" y="9758"/>
                    <a:pt x="2892" y="9797"/>
                    <a:pt x="3061" y="9797"/>
                  </a:cubicBezTo>
                  <a:cubicBezTo>
                    <a:pt x="3552" y="9797"/>
                    <a:pt x="4000" y="9476"/>
                    <a:pt x="4164" y="9036"/>
                  </a:cubicBezTo>
                  <a:cubicBezTo>
                    <a:pt x="4298" y="8805"/>
                    <a:pt x="4358" y="8534"/>
                    <a:pt x="4316" y="8264"/>
                  </a:cubicBezTo>
                  <a:lnTo>
                    <a:pt x="4316" y="8264"/>
                  </a:lnTo>
                  <a:cubicBezTo>
                    <a:pt x="4408" y="8320"/>
                    <a:pt x="4506" y="8364"/>
                    <a:pt x="4610" y="8394"/>
                  </a:cubicBezTo>
                  <a:cubicBezTo>
                    <a:pt x="4857" y="8664"/>
                    <a:pt x="5212" y="8837"/>
                    <a:pt x="5601" y="8837"/>
                  </a:cubicBezTo>
                  <a:cubicBezTo>
                    <a:pt x="5753" y="8836"/>
                    <a:pt x="5905" y="8809"/>
                    <a:pt x="6049" y="8757"/>
                  </a:cubicBezTo>
                  <a:cubicBezTo>
                    <a:pt x="6141" y="9340"/>
                    <a:pt x="6568" y="9860"/>
                    <a:pt x="7332" y="9860"/>
                  </a:cubicBezTo>
                  <a:cubicBezTo>
                    <a:pt x="7764" y="9860"/>
                    <a:pt x="8089" y="9694"/>
                    <a:pt x="8305" y="9442"/>
                  </a:cubicBezTo>
                  <a:cubicBezTo>
                    <a:pt x="8501" y="9829"/>
                    <a:pt x="8880" y="10116"/>
                    <a:pt x="9445" y="10116"/>
                  </a:cubicBezTo>
                  <a:cubicBezTo>
                    <a:pt x="9749" y="10116"/>
                    <a:pt x="9999" y="10032"/>
                    <a:pt x="10196" y="9895"/>
                  </a:cubicBezTo>
                  <a:cubicBezTo>
                    <a:pt x="10382" y="10312"/>
                    <a:pt x="10772" y="10629"/>
                    <a:pt x="11366" y="10629"/>
                  </a:cubicBezTo>
                  <a:cubicBezTo>
                    <a:pt x="11888" y="10629"/>
                    <a:pt x="12251" y="10383"/>
                    <a:pt x="12458" y="10041"/>
                  </a:cubicBezTo>
                  <a:cubicBezTo>
                    <a:pt x="12621" y="10510"/>
                    <a:pt x="13025" y="10885"/>
                    <a:pt x="13671" y="10885"/>
                  </a:cubicBezTo>
                  <a:cubicBezTo>
                    <a:pt x="14176" y="10885"/>
                    <a:pt x="14531" y="10655"/>
                    <a:pt x="14742" y="10329"/>
                  </a:cubicBezTo>
                  <a:cubicBezTo>
                    <a:pt x="14951" y="10512"/>
                    <a:pt x="15234" y="10629"/>
                    <a:pt x="15592" y="10629"/>
                  </a:cubicBezTo>
                  <a:cubicBezTo>
                    <a:pt x="16002" y="10629"/>
                    <a:pt x="16314" y="10476"/>
                    <a:pt x="16529" y="10246"/>
                  </a:cubicBezTo>
                  <a:cubicBezTo>
                    <a:pt x="16770" y="10552"/>
                    <a:pt x="17139" y="10757"/>
                    <a:pt x="17548" y="10757"/>
                  </a:cubicBezTo>
                  <a:cubicBezTo>
                    <a:pt x="17557" y="10757"/>
                    <a:pt x="17567" y="10757"/>
                    <a:pt x="17576" y="10757"/>
                  </a:cubicBezTo>
                  <a:cubicBezTo>
                    <a:pt x="17884" y="10750"/>
                    <a:pt x="18054" y="10690"/>
                    <a:pt x="18325" y="10554"/>
                  </a:cubicBezTo>
                  <a:cubicBezTo>
                    <a:pt x="18495" y="10468"/>
                    <a:pt x="18666" y="10295"/>
                    <a:pt x="18784" y="10129"/>
                  </a:cubicBezTo>
                  <a:cubicBezTo>
                    <a:pt x="18813" y="10169"/>
                    <a:pt x="18846" y="10208"/>
                    <a:pt x="18879" y="10245"/>
                  </a:cubicBezTo>
                  <a:cubicBezTo>
                    <a:pt x="18626" y="10518"/>
                    <a:pt x="18507" y="10900"/>
                    <a:pt x="18524" y="11276"/>
                  </a:cubicBezTo>
                  <a:cubicBezTo>
                    <a:pt x="17965" y="11327"/>
                    <a:pt x="17610" y="11674"/>
                    <a:pt x="17456" y="12104"/>
                  </a:cubicBezTo>
                  <a:cubicBezTo>
                    <a:pt x="17265" y="11983"/>
                    <a:pt x="17029" y="11910"/>
                    <a:pt x="16745" y="11910"/>
                  </a:cubicBezTo>
                  <a:cubicBezTo>
                    <a:pt x="16691" y="11910"/>
                    <a:pt x="16637" y="11912"/>
                    <a:pt x="16583" y="11917"/>
                  </a:cubicBezTo>
                  <a:cubicBezTo>
                    <a:pt x="16412" y="11832"/>
                    <a:pt x="16210" y="11781"/>
                    <a:pt x="15976" y="11781"/>
                  </a:cubicBezTo>
                  <a:cubicBezTo>
                    <a:pt x="15475" y="11781"/>
                    <a:pt x="15120" y="12008"/>
                    <a:pt x="14909" y="12330"/>
                  </a:cubicBezTo>
                  <a:cubicBezTo>
                    <a:pt x="14728" y="12227"/>
                    <a:pt x="14508" y="12166"/>
                    <a:pt x="14248" y="12166"/>
                  </a:cubicBezTo>
                  <a:cubicBezTo>
                    <a:pt x="13957" y="12166"/>
                    <a:pt x="13715" y="12242"/>
                    <a:pt x="13522" y="12369"/>
                  </a:cubicBezTo>
                  <a:cubicBezTo>
                    <a:pt x="13306" y="12095"/>
                    <a:pt x="12973" y="11910"/>
                    <a:pt x="12520" y="11910"/>
                  </a:cubicBezTo>
                  <a:cubicBezTo>
                    <a:pt x="12214" y="11910"/>
                    <a:pt x="11965" y="11994"/>
                    <a:pt x="11768" y="12131"/>
                  </a:cubicBezTo>
                  <a:cubicBezTo>
                    <a:pt x="11583" y="11714"/>
                    <a:pt x="11193" y="11397"/>
                    <a:pt x="10599" y="11397"/>
                  </a:cubicBezTo>
                  <a:cubicBezTo>
                    <a:pt x="10307" y="11397"/>
                    <a:pt x="10067" y="11522"/>
                    <a:pt x="9874" y="11648"/>
                  </a:cubicBezTo>
                  <a:cubicBezTo>
                    <a:pt x="9626" y="11369"/>
                    <a:pt x="9267" y="11237"/>
                    <a:pt x="8869" y="11237"/>
                  </a:cubicBezTo>
                  <a:lnTo>
                    <a:pt x="8742" y="11237"/>
                  </a:lnTo>
                  <a:cubicBezTo>
                    <a:pt x="8527" y="11237"/>
                    <a:pt x="8324" y="11242"/>
                    <a:pt x="8143" y="11334"/>
                  </a:cubicBezTo>
                  <a:cubicBezTo>
                    <a:pt x="7967" y="10893"/>
                    <a:pt x="7569" y="10524"/>
                    <a:pt x="6949" y="10524"/>
                  </a:cubicBezTo>
                  <a:cubicBezTo>
                    <a:pt x="6588" y="10524"/>
                    <a:pt x="6304" y="10630"/>
                    <a:pt x="6093" y="10815"/>
                  </a:cubicBezTo>
                  <a:cubicBezTo>
                    <a:pt x="5908" y="10706"/>
                    <a:pt x="5681" y="10634"/>
                    <a:pt x="5412" y="10634"/>
                  </a:cubicBezTo>
                  <a:cubicBezTo>
                    <a:pt x="5273" y="10634"/>
                    <a:pt x="5117" y="10651"/>
                    <a:pt x="5000" y="10683"/>
                  </a:cubicBezTo>
                  <a:cubicBezTo>
                    <a:pt x="4806" y="10288"/>
                    <a:pt x="4514" y="9989"/>
                    <a:pt x="3819" y="9989"/>
                  </a:cubicBezTo>
                  <a:cubicBezTo>
                    <a:pt x="2084" y="9989"/>
                    <a:pt x="2084" y="12678"/>
                    <a:pt x="3819" y="12678"/>
                  </a:cubicBezTo>
                  <a:cubicBezTo>
                    <a:pt x="4167" y="12678"/>
                    <a:pt x="4115" y="12659"/>
                    <a:pt x="4233" y="12627"/>
                  </a:cubicBezTo>
                  <a:cubicBezTo>
                    <a:pt x="4294" y="12753"/>
                    <a:pt x="4389" y="12870"/>
                    <a:pt x="4491" y="12969"/>
                  </a:cubicBezTo>
                  <a:cubicBezTo>
                    <a:pt x="4597" y="13361"/>
                    <a:pt x="4878" y="13683"/>
                    <a:pt x="5252" y="13840"/>
                  </a:cubicBezTo>
                  <a:cubicBezTo>
                    <a:pt x="5454" y="14205"/>
                    <a:pt x="5829" y="14471"/>
                    <a:pt x="6372" y="14471"/>
                  </a:cubicBezTo>
                  <a:cubicBezTo>
                    <a:pt x="6388" y="14471"/>
                    <a:pt x="6402" y="14469"/>
                    <a:pt x="6418" y="14469"/>
                  </a:cubicBezTo>
                  <a:cubicBezTo>
                    <a:pt x="6389" y="15162"/>
                    <a:pt x="6821" y="15879"/>
                    <a:pt x="7717" y="15879"/>
                  </a:cubicBezTo>
                  <a:cubicBezTo>
                    <a:pt x="7983" y="15879"/>
                    <a:pt x="8207" y="15815"/>
                    <a:pt x="8392" y="15708"/>
                  </a:cubicBezTo>
                  <a:cubicBezTo>
                    <a:pt x="8532" y="16221"/>
                    <a:pt x="8947" y="16648"/>
                    <a:pt x="9638" y="16648"/>
                  </a:cubicBezTo>
                  <a:cubicBezTo>
                    <a:pt x="10070" y="16648"/>
                    <a:pt x="10395" y="16480"/>
                    <a:pt x="10612" y="16230"/>
                  </a:cubicBezTo>
                  <a:cubicBezTo>
                    <a:pt x="10807" y="16615"/>
                    <a:pt x="11186" y="16903"/>
                    <a:pt x="11751" y="16903"/>
                  </a:cubicBezTo>
                  <a:cubicBezTo>
                    <a:pt x="12017" y="16903"/>
                    <a:pt x="12241" y="16840"/>
                    <a:pt x="12426" y="16732"/>
                  </a:cubicBezTo>
                  <a:cubicBezTo>
                    <a:pt x="12477" y="16987"/>
                    <a:pt x="12602" y="17222"/>
                    <a:pt x="12785" y="17407"/>
                  </a:cubicBezTo>
                  <a:lnTo>
                    <a:pt x="13041" y="17662"/>
                  </a:lnTo>
                  <a:cubicBezTo>
                    <a:pt x="13300" y="17921"/>
                    <a:pt x="13645" y="18051"/>
                    <a:pt x="13990" y="18051"/>
                  </a:cubicBezTo>
                  <a:cubicBezTo>
                    <a:pt x="14331" y="18051"/>
                    <a:pt x="14672" y="17924"/>
                    <a:pt x="14930" y="17672"/>
                  </a:cubicBezTo>
                  <a:cubicBezTo>
                    <a:pt x="15142" y="17975"/>
                    <a:pt x="15623" y="18185"/>
                    <a:pt x="15969" y="18185"/>
                  </a:cubicBezTo>
                  <a:cubicBezTo>
                    <a:pt x="17706" y="18185"/>
                    <a:pt x="17706" y="15495"/>
                    <a:pt x="15969" y="15495"/>
                  </a:cubicBezTo>
                  <a:cubicBezTo>
                    <a:pt x="15623" y="15495"/>
                    <a:pt x="15256" y="15647"/>
                    <a:pt x="15040" y="15876"/>
                  </a:cubicBezTo>
                  <a:cubicBezTo>
                    <a:pt x="15009" y="15836"/>
                    <a:pt x="14976" y="15798"/>
                    <a:pt x="14940" y="15762"/>
                  </a:cubicBezTo>
                  <a:lnTo>
                    <a:pt x="14686" y="15505"/>
                  </a:lnTo>
                  <a:cubicBezTo>
                    <a:pt x="14427" y="15247"/>
                    <a:pt x="14083" y="15118"/>
                    <a:pt x="13739" y="15118"/>
                  </a:cubicBezTo>
                  <a:cubicBezTo>
                    <a:pt x="13491" y="15118"/>
                    <a:pt x="13244" y="15184"/>
                    <a:pt x="13028" y="15316"/>
                  </a:cubicBezTo>
                  <a:cubicBezTo>
                    <a:pt x="12985" y="15045"/>
                    <a:pt x="12869" y="14789"/>
                    <a:pt x="12681" y="14592"/>
                  </a:cubicBezTo>
                  <a:cubicBezTo>
                    <a:pt x="12880" y="14572"/>
                    <a:pt x="13074" y="14506"/>
                    <a:pt x="13242" y="14397"/>
                  </a:cubicBezTo>
                  <a:cubicBezTo>
                    <a:pt x="13458" y="14671"/>
                    <a:pt x="13793" y="14856"/>
                    <a:pt x="14248" y="14856"/>
                  </a:cubicBezTo>
                  <a:cubicBezTo>
                    <a:pt x="14750" y="14856"/>
                    <a:pt x="15107" y="14630"/>
                    <a:pt x="15317" y="14309"/>
                  </a:cubicBezTo>
                  <a:cubicBezTo>
                    <a:pt x="15499" y="14410"/>
                    <a:pt x="15718" y="14472"/>
                    <a:pt x="15977" y="14472"/>
                  </a:cubicBezTo>
                  <a:cubicBezTo>
                    <a:pt x="16031" y="14472"/>
                    <a:pt x="16085" y="14469"/>
                    <a:pt x="16138" y="14463"/>
                  </a:cubicBezTo>
                  <a:cubicBezTo>
                    <a:pt x="16308" y="14549"/>
                    <a:pt x="16510" y="14599"/>
                    <a:pt x="16746" y="14599"/>
                  </a:cubicBezTo>
                  <a:cubicBezTo>
                    <a:pt x="17386" y="14599"/>
                    <a:pt x="17789" y="14230"/>
                    <a:pt x="17954" y="13765"/>
                  </a:cubicBezTo>
                  <a:cubicBezTo>
                    <a:pt x="18145" y="13886"/>
                    <a:pt x="18382" y="13959"/>
                    <a:pt x="18666" y="13959"/>
                  </a:cubicBezTo>
                  <a:cubicBezTo>
                    <a:pt x="19561" y="13959"/>
                    <a:pt x="19991" y="13239"/>
                    <a:pt x="19960" y="12545"/>
                  </a:cubicBezTo>
                  <a:cubicBezTo>
                    <a:pt x="20729" y="12474"/>
                    <a:pt x="21114" y="11841"/>
                    <a:pt x="21114" y="11207"/>
                  </a:cubicBezTo>
                  <a:cubicBezTo>
                    <a:pt x="21251" y="11249"/>
                    <a:pt x="21394" y="11270"/>
                    <a:pt x="21537" y="11270"/>
                  </a:cubicBezTo>
                  <a:cubicBezTo>
                    <a:pt x="21540" y="11270"/>
                    <a:pt x="21544" y="11270"/>
                    <a:pt x="21547" y="11270"/>
                  </a:cubicBezTo>
                  <a:cubicBezTo>
                    <a:pt x="22670" y="11270"/>
                    <a:pt x="23065" y="10143"/>
                    <a:pt x="22734" y="9349"/>
                  </a:cubicBezTo>
                  <a:cubicBezTo>
                    <a:pt x="24431" y="9311"/>
                    <a:pt x="24420" y="6659"/>
                    <a:pt x="22698" y="6659"/>
                  </a:cubicBezTo>
                  <a:cubicBezTo>
                    <a:pt x="22341" y="6659"/>
                    <a:pt x="22057" y="6773"/>
                    <a:pt x="21847" y="6956"/>
                  </a:cubicBezTo>
                  <a:cubicBezTo>
                    <a:pt x="21789" y="6912"/>
                    <a:pt x="21620" y="6874"/>
                    <a:pt x="21553" y="6841"/>
                  </a:cubicBezTo>
                  <a:cubicBezTo>
                    <a:pt x="21602" y="6714"/>
                    <a:pt x="21524" y="6577"/>
                    <a:pt x="21524" y="6434"/>
                  </a:cubicBezTo>
                  <a:lnTo>
                    <a:pt x="21524" y="6242"/>
                  </a:lnTo>
                  <a:cubicBezTo>
                    <a:pt x="21524" y="5818"/>
                    <a:pt x="21390" y="5441"/>
                    <a:pt x="21041" y="5241"/>
                  </a:cubicBezTo>
                  <a:cubicBezTo>
                    <a:pt x="21066" y="5170"/>
                    <a:pt x="21139" y="5097"/>
                    <a:pt x="21152" y="5020"/>
                  </a:cubicBezTo>
                  <a:cubicBezTo>
                    <a:pt x="21307" y="5085"/>
                    <a:pt x="21511" y="5122"/>
                    <a:pt x="21711" y="5122"/>
                  </a:cubicBezTo>
                  <a:cubicBezTo>
                    <a:pt x="21814" y="5122"/>
                    <a:pt x="21838" y="5112"/>
                    <a:pt x="21928" y="5094"/>
                  </a:cubicBezTo>
                  <a:cubicBezTo>
                    <a:pt x="22059" y="5515"/>
                    <a:pt x="22564" y="5859"/>
                    <a:pt x="22912" y="5859"/>
                  </a:cubicBezTo>
                  <a:cubicBezTo>
                    <a:pt x="24641" y="5859"/>
                    <a:pt x="24647" y="3570"/>
                    <a:pt x="22931" y="3554"/>
                  </a:cubicBezTo>
                  <a:lnTo>
                    <a:pt x="22931" y="3554"/>
                  </a:lnTo>
                  <a:cubicBezTo>
                    <a:pt x="22871" y="3138"/>
                    <a:pt x="22685" y="2753"/>
                    <a:pt x="22287" y="2561"/>
                  </a:cubicBezTo>
                  <a:cubicBezTo>
                    <a:pt x="23394" y="2028"/>
                    <a:pt x="23218" y="0"/>
                    <a:pt x="21717"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 name="Google Shape;749;p47">
              <a:extLst>
                <a:ext uri="{FF2B5EF4-FFF2-40B4-BE49-F238E27FC236}">
                  <a16:creationId xmlns:a16="http://schemas.microsoft.com/office/drawing/2014/main" id="{5BC0B8DF-14E8-47D3-90FF-1D60DDC1C944}"/>
                </a:ext>
              </a:extLst>
            </p:cNvPr>
            <p:cNvSpPr/>
            <p:nvPr/>
          </p:nvSpPr>
          <p:spPr>
            <a:xfrm>
              <a:off x="3390325" y="2352900"/>
              <a:ext cx="841175" cy="739975"/>
            </a:xfrm>
            <a:custGeom>
              <a:avLst/>
              <a:gdLst/>
              <a:ahLst/>
              <a:cxnLst/>
              <a:rect l="l" t="t" r="r" b="b"/>
              <a:pathLst>
                <a:path w="33647" h="29599" extrusionOk="0">
                  <a:moveTo>
                    <a:pt x="30014" y="0"/>
                  </a:moveTo>
                  <a:cubicBezTo>
                    <a:pt x="29493" y="0"/>
                    <a:pt x="28973" y="195"/>
                    <a:pt x="28582" y="585"/>
                  </a:cubicBezTo>
                  <a:cubicBezTo>
                    <a:pt x="28442" y="725"/>
                    <a:pt x="28324" y="886"/>
                    <a:pt x="28231" y="1062"/>
                  </a:cubicBezTo>
                  <a:cubicBezTo>
                    <a:pt x="27853" y="664"/>
                    <a:pt x="27328" y="424"/>
                    <a:pt x="26767" y="424"/>
                  </a:cubicBezTo>
                  <a:cubicBezTo>
                    <a:pt x="26593" y="424"/>
                    <a:pt x="26415" y="447"/>
                    <a:pt x="26237" y="496"/>
                  </a:cubicBezTo>
                  <a:cubicBezTo>
                    <a:pt x="25518" y="694"/>
                    <a:pt x="24964" y="1304"/>
                    <a:pt x="24797" y="2010"/>
                  </a:cubicBezTo>
                  <a:cubicBezTo>
                    <a:pt x="24789" y="2005"/>
                    <a:pt x="24784" y="2000"/>
                    <a:pt x="24775" y="1995"/>
                  </a:cubicBezTo>
                  <a:cubicBezTo>
                    <a:pt x="24454" y="1807"/>
                    <a:pt x="24103" y="1718"/>
                    <a:pt x="23756" y="1718"/>
                  </a:cubicBezTo>
                  <a:cubicBezTo>
                    <a:pt x="23060" y="1718"/>
                    <a:pt x="22383" y="2077"/>
                    <a:pt x="22006" y="2722"/>
                  </a:cubicBezTo>
                  <a:cubicBezTo>
                    <a:pt x="21989" y="2752"/>
                    <a:pt x="21972" y="2786"/>
                    <a:pt x="21955" y="2819"/>
                  </a:cubicBezTo>
                  <a:cubicBezTo>
                    <a:pt x="21730" y="2737"/>
                    <a:pt x="21490" y="2693"/>
                    <a:pt x="21249" y="2693"/>
                  </a:cubicBezTo>
                  <a:cubicBezTo>
                    <a:pt x="21077" y="2693"/>
                    <a:pt x="20904" y="2715"/>
                    <a:pt x="20734" y="2763"/>
                  </a:cubicBezTo>
                  <a:cubicBezTo>
                    <a:pt x="20002" y="2963"/>
                    <a:pt x="19488" y="3546"/>
                    <a:pt x="19317" y="4234"/>
                  </a:cubicBezTo>
                  <a:cubicBezTo>
                    <a:pt x="19024" y="4071"/>
                    <a:pt x="18693" y="3985"/>
                    <a:pt x="18357" y="3985"/>
                  </a:cubicBezTo>
                  <a:cubicBezTo>
                    <a:pt x="17662" y="3985"/>
                    <a:pt x="17026" y="4359"/>
                    <a:pt x="16659" y="4916"/>
                  </a:cubicBezTo>
                  <a:cubicBezTo>
                    <a:pt x="16397" y="4606"/>
                    <a:pt x="16048" y="4382"/>
                    <a:pt x="15657" y="4273"/>
                  </a:cubicBezTo>
                  <a:cubicBezTo>
                    <a:pt x="15498" y="4229"/>
                    <a:pt x="15330" y="4208"/>
                    <a:pt x="15160" y="4208"/>
                  </a:cubicBezTo>
                  <a:cubicBezTo>
                    <a:pt x="14461" y="4208"/>
                    <a:pt x="13722" y="4564"/>
                    <a:pt x="13365" y="5164"/>
                  </a:cubicBezTo>
                  <a:cubicBezTo>
                    <a:pt x="13099" y="4838"/>
                    <a:pt x="12740" y="4602"/>
                    <a:pt x="12335" y="4489"/>
                  </a:cubicBezTo>
                  <a:cubicBezTo>
                    <a:pt x="12179" y="4446"/>
                    <a:pt x="12012" y="4425"/>
                    <a:pt x="11843" y="4425"/>
                  </a:cubicBezTo>
                  <a:cubicBezTo>
                    <a:pt x="11293" y="4425"/>
                    <a:pt x="10708" y="4644"/>
                    <a:pt x="10311" y="5030"/>
                  </a:cubicBezTo>
                  <a:cubicBezTo>
                    <a:pt x="9934" y="4433"/>
                    <a:pt x="9284" y="4094"/>
                    <a:pt x="8609" y="4094"/>
                  </a:cubicBezTo>
                  <a:cubicBezTo>
                    <a:pt x="8378" y="4094"/>
                    <a:pt x="8144" y="4134"/>
                    <a:pt x="7917" y="4217"/>
                  </a:cubicBezTo>
                  <a:cubicBezTo>
                    <a:pt x="7666" y="3450"/>
                    <a:pt x="7282" y="2755"/>
                    <a:pt x="6551" y="2336"/>
                  </a:cubicBezTo>
                  <a:cubicBezTo>
                    <a:pt x="6182" y="2124"/>
                    <a:pt x="5794" y="2030"/>
                    <a:pt x="5411" y="2030"/>
                  </a:cubicBezTo>
                  <a:cubicBezTo>
                    <a:pt x="4446" y="2030"/>
                    <a:pt x="3514" y="2632"/>
                    <a:pt x="2994" y="3477"/>
                  </a:cubicBezTo>
                  <a:cubicBezTo>
                    <a:pt x="2472" y="4328"/>
                    <a:pt x="2421" y="5345"/>
                    <a:pt x="2527" y="6308"/>
                  </a:cubicBezTo>
                  <a:cubicBezTo>
                    <a:pt x="2448" y="6341"/>
                    <a:pt x="2371" y="6379"/>
                    <a:pt x="2298" y="6421"/>
                  </a:cubicBezTo>
                  <a:cubicBezTo>
                    <a:pt x="1719" y="6760"/>
                    <a:pt x="1241" y="7473"/>
                    <a:pt x="1295" y="8168"/>
                  </a:cubicBezTo>
                  <a:cubicBezTo>
                    <a:pt x="1336" y="8678"/>
                    <a:pt x="1445" y="9072"/>
                    <a:pt x="1632" y="9502"/>
                  </a:cubicBezTo>
                  <a:cubicBezTo>
                    <a:pt x="714" y="9649"/>
                    <a:pt x="0" y="10620"/>
                    <a:pt x="0" y="11514"/>
                  </a:cubicBezTo>
                  <a:cubicBezTo>
                    <a:pt x="0" y="12587"/>
                    <a:pt x="756" y="13279"/>
                    <a:pt x="1711" y="13485"/>
                  </a:cubicBezTo>
                  <a:cubicBezTo>
                    <a:pt x="912" y="13759"/>
                    <a:pt x="324" y="14511"/>
                    <a:pt x="324" y="15400"/>
                  </a:cubicBezTo>
                  <a:cubicBezTo>
                    <a:pt x="324" y="16217"/>
                    <a:pt x="838" y="16948"/>
                    <a:pt x="1557" y="17261"/>
                  </a:cubicBezTo>
                  <a:cubicBezTo>
                    <a:pt x="928" y="17750"/>
                    <a:pt x="598" y="18561"/>
                    <a:pt x="828" y="19391"/>
                  </a:cubicBezTo>
                  <a:cubicBezTo>
                    <a:pt x="1040" y="20161"/>
                    <a:pt x="1736" y="20754"/>
                    <a:pt x="2511" y="20866"/>
                  </a:cubicBezTo>
                  <a:cubicBezTo>
                    <a:pt x="1785" y="21451"/>
                    <a:pt x="1663" y="22670"/>
                    <a:pt x="2111" y="23436"/>
                  </a:cubicBezTo>
                  <a:cubicBezTo>
                    <a:pt x="2505" y="24108"/>
                    <a:pt x="3133" y="24401"/>
                    <a:pt x="3802" y="24401"/>
                  </a:cubicBezTo>
                  <a:cubicBezTo>
                    <a:pt x="3845" y="24401"/>
                    <a:pt x="3889" y="24400"/>
                    <a:pt x="3932" y="24397"/>
                  </a:cubicBezTo>
                  <a:lnTo>
                    <a:pt x="3932" y="24397"/>
                  </a:lnTo>
                  <a:cubicBezTo>
                    <a:pt x="3847" y="24881"/>
                    <a:pt x="3919" y="25396"/>
                    <a:pt x="4162" y="25810"/>
                  </a:cubicBezTo>
                  <a:cubicBezTo>
                    <a:pt x="4429" y="26265"/>
                    <a:pt x="4863" y="26599"/>
                    <a:pt x="5372" y="26741"/>
                  </a:cubicBezTo>
                  <a:cubicBezTo>
                    <a:pt x="5546" y="26789"/>
                    <a:pt x="5715" y="26811"/>
                    <a:pt x="5881" y="26811"/>
                  </a:cubicBezTo>
                  <a:cubicBezTo>
                    <a:pt x="6242" y="26811"/>
                    <a:pt x="6587" y="26707"/>
                    <a:pt x="6931" y="26537"/>
                  </a:cubicBezTo>
                  <a:cubicBezTo>
                    <a:pt x="7548" y="26232"/>
                    <a:pt x="8125" y="25950"/>
                    <a:pt x="8636" y="25465"/>
                  </a:cubicBezTo>
                  <a:cubicBezTo>
                    <a:pt x="9435" y="24705"/>
                    <a:pt x="9400" y="23368"/>
                    <a:pt x="8636" y="22603"/>
                  </a:cubicBezTo>
                  <a:cubicBezTo>
                    <a:pt x="8383" y="22350"/>
                    <a:pt x="8067" y="22171"/>
                    <a:pt x="7720" y="22084"/>
                  </a:cubicBezTo>
                  <a:cubicBezTo>
                    <a:pt x="8004" y="21509"/>
                    <a:pt x="8019" y="20825"/>
                    <a:pt x="7656" y="20207"/>
                  </a:cubicBezTo>
                  <a:cubicBezTo>
                    <a:pt x="7444" y="19842"/>
                    <a:pt x="7102" y="19557"/>
                    <a:pt x="6714" y="19383"/>
                  </a:cubicBezTo>
                  <a:cubicBezTo>
                    <a:pt x="6946" y="18914"/>
                    <a:pt x="7019" y="18357"/>
                    <a:pt x="6889" y="17884"/>
                  </a:cubicBezTo>
                  <a:cubicBezTo>
                    <a:pt x="6708" y="17229"/>
                    <a:pt x="6278" y="16804"/>
                    <a:pt x="5738" y="16593"/>
                  </a:cubicBezTo>
                  <a:cubicBezTo>
                    <a:pt x="6555" y="16034"/>
                    <a:pt x="6734" y="14768"/>
                    <a:pt x="6253" y="13947"/>
                  </a:cubicBezTo>
                  <a:cubicBezTo>
                    <a:pt x="6140" y="13753"/>
                    <a:pt x="5996" y="13579"/>
                    <a:pt x="5825" y="13434"/>
                  </a:cubicBezTo>
                  <a:cubicBezTo>
                    <a:pt x="6492" y="13099"/>
                    <a:pt x="6961" y="12408"/>
                    <a:pt x="6961" y="11623"/>
                  </a:cubicBezTo>
                  <a:cubicBezTo>
                    <a:pt x="6961" y="11024"/>
                    <a:pt x="6688" y="10479"/>
                    <a:pt x="6264" y="10107"/>
                  </a:cubicBezTo>
                  <a:cubicBezTo>
                    <a:pt x="6477" y="9946"/>
                    <a:pt x="6657" y="9744"/>
                    <a:pt x="6793" y="9514"/>
                  </a:cubicBezTo>
                  <a:cubicBezTo>
                    <a:pt x="6934" y="9273"/>
                    <a:pt x="7016" y="8990"/>
                    <a:pt x="7044" y="8698"/>
                  </a:cubicBezTo>
                  <a:cubicBezTo>
                    <a:pt x="7094" y="8683"/>
                    <a:pt x="7143" y="8667"/>
                    <a:pt x="7191" y="8648"/>
                  </a:cubicBezTo>
                  <a:cubicBezTo>
                    <a:pt x="7342" y="8803"/>
                    <a:pt x="7511" y="8938"/>
                    <a:pt x="7693" y="9052"/>
                  </a:cubicBezTo>
                  <a:cubicBezTo>
                    <a:pt x="7995" y="9244"/>
                    <a:pt x="8335" y="9333"/>
                    <a:pt x="8675" y="9333"/>
                  </a:cubicBezTo>
                  <a:cubicBezTo>
                    <a:pt x="9146" y="9333"/>
                    <a:pt x="9617" y="9163"/>
                    <a:pt x="9987" y="8867"/>
                  </a:cubicBezTo>
                  <a:cubicBezTo>
                    <a:pt x="10037" y="9010"/>
                    <a:pt x="10093" y="9153"/>
                    <a:pt x="10158" y="9298"/>
                  </a:cubicBezTo>
                  <a:cubicBezTo>
                    <a:pt x="10457" y="9960"/>
                    <a:pt x="11182" y="10287"/>
                    <a:pt x="11893" y="10287"/>
                  </a:cubicBezTo>
                  <a:cubicBezTo>
                    <a:pt x="12262" y="10287"/>
                    <a:pt x="12627" y="10199"/>
                    <a:pt x="12926" y="10024"/>
                  </a:cubicBezTo>
                  <a:cubicBezTo>
                    <a:pt x="13324" y="9789"/>
                    <a:pt x="13630" y="9428"/>
                    <a:pt x="13796" y="8998"/>
                  </a:cubicBezTo>
                  <a:cubicBezTo>
                    <a:pt x="14224" y="9534"/>
                    <a:pt x="14836" y="9867"/>
                    <a:pt x="15479" y="9867"/>
                  </a:cubicBezTo>
                  <a:cubicBezTo>
                    <a:pt x="15806" y="9867"/>
                    <a:pt x="16141" y="9781"/>
                    <a:pt x="16465" y="9592"/>
                  </a:cubicBezTo>
                  <a:cubicBezTo>
                    <a:pt x="16843" y="9369"/>
                    <a:pt x="17144" y="9000"/>
                    <a:pt x="17318" y="8580"/>
                  </a:cubicBezTo>
                  <a:cubicBezTo>
                    <a:pt x="17332" y="8595"/>
                    <a:pt x="17345" y="8613"/>
                    <a:pt x="17358" y="8628"/>
                  </a:cubicBezTo>
                  <a:cubicBezTo>
                    <a:pt x="17732" y="9023"/>
                    <a:pt x="18248" y="9214"/>
                    <a:pt x="18767" y="9214"/>
                  </a:cubicBezTo>
                  <a:cubicBezTo>
                    <a:pt x="19299" y="9214"/>
                    <a:pt x="19833" y="9014"/>
                    <a:pt x="20219" y="8628"/>
                  </a:cubicBezTo>
                  <a:cubicBezTo>
                    <a:pt x="20414" y="8432"/>
                    <a:pt x="20565" y="8199"/>
                    <a:pt x="20665" y="7943"/>
                  </a:cubicBezTo>
                  <a:cubicBezTo>
                    <a:pt x="20678" y="7954"/>
                    <a:pt x="20690" y="7968"/>
                    <a:pt x="20704" y="7980"/>
                  </a:cubicBezTo>
                  <a:cubicBezTo>
                    <a:pt x="21145" y="8347"/>
                    <a:pt x="21677" y="8557"/>
                    <a:pt x="22203" y="8557"/>
                  </a:cubicBezTo>
                  <a:cubicBezTo>
                    <a:pt x="22686" y="8557"/>
                    <a:pt x="23165" y="8379"/>
                    <a:pt x="23565" y="7980"/>
                  </a:cubicBezTo>
                  <a:cubicBezTo>
                    <a:pt x="23787" y="7756"/>
                    <a:pt x="23954" y="7466"/>
                    <a:pt x="24052" y="7151"/>
                  </a:cubicBezTo>
                  <a:cubicBezTo>
                    <a:pt x="24263" y="7235"/>
                    <a:pt x="24489" y="7277"/>
                    <a:pt x="24716" y="7277"/>
                  </a:cubicBezTo>
                  <a:cubicBezTo>
                    <a:pt x="24719" y="7277"/>
                    <a:pt x="24722" y="7277"/>
                    <a:pt x="24725" y="7277"/>
                  </a:cubicBezTo>
                  <a:cubicBezTo>
                    <a:pt x="25261" y="7276"/>
                    <a:pt x="25775" y="7063"/>
                    <a:pt x="26155" y="6684"/>
                  </a:cubicBezTo>
                  <a:cubicBezTo>
                    <a:pt x="26313" y="6525"/>
                    <a:pt x="26443" y="6341"/>
                    <a:pt x="26540" y="6139"/>
                  </a:cubicBezTo>
                  <a:cubicBezTo>
                    <a:pt x="26886" y="6384"/>
                    <a:pt x="27315" y="6510"/>
                    <a:pt x="27744" y="6510"/>
                  </a:cubicBezTo>
                  <a:cubicBezTo>
                    <a:pt x="28003" y="6510"/>
                    <a:pt x="28263" y="6464"/>
                    <a:pt x="28503" y="6370"/>
                  </a:cubicBezTo>
                  <a:lnTo>
                    <a:pt x="28503" y="6370"/>
                  </a:lnTo>
                  <a:cubicBezTo>
                    <a:pt x="28260" y="6640"/>
                    <a:pt x="28073" y="6959"/>
                    <a:pt x="27976" y="7313"/>
                  </a:cubicBezTo>
                  <a:cubicBezTo>
                    <a:pt x="27807" y="7929"/>
                    <a:pt x="27894" y="8588"/>
                    <a:pt x="28214" y="9139"/>
                  </a:cubicBezTo>
                  <a:cubicBezTo>
                    <a:pt x="28333" y="9341"/>
                    <a:pt x="28481" y="9525"/>
                    <a:pt x="28655" y="9683"/>
                  </a:cubicBezTo>
                  <a:cubicBezTo>
                    <a:pt x="28224" y="9927"/>
                    <a:pt x="27885" y="10327"/>
                    <a:pt x="27737" y="10868"/>
                  </a:cubicBezTo>
                  <a:cubicBezTo>
                    <a:pt x="27592" y="11393"/>
                    <a:pt x="27689" y="11980"/>
                    <a:pt x="27965" y="12456"/>
                  </a:cubicBezTo>
                  <a:cubicBezTo>
                    <a:pt x="27916" y="12519"/>
                    <a:pt x="27873" y="12584"/>
                    <a:pt x="27833" y="12651"/>
                  </a:cubicBezTo>
                  <a:cubicBezTo>
                    <a:pt x="27559" y="13123"/>
                    <a:pt x="27485" y="13684"/>
                    <a:pt x="27629" y="14210"/>
                  </a:cubicBezTo>
                  <a:cubicBezTo>
                    <a:pt x="27658" y="14315"/>
                    <a:pt x="27697" y="14417"/>
                    <a:pt x="27745" y="14514"/>
                  </a:cubicBezTo>
                  <a:cubicBezTo>
                    <a:pt x="27576" y="14605"/>
                    <a:pt x="27422" y="14719"/>
                    <a:pt x="27287" y="14856"/>
                  </a:cubicBezTo>
                  <a:cubicBezTo>
                    <a:pt x="26713" y="15428"/>
                    <a:pt x="26558" y="16300"/>
                    <a:pt x="26835" y="17028"/>
                  </a:cubicBezTo>
                  <a:cubicBezTo>
                    <a:pt x="26534" y="17200"/>
                    <a:pt x="26283" y="17448"/>
                    <a:pt x="26107" y="17747"/>
                  </a:cubicBezTo>
                  <a:cubicBezTo>
                    <a:pt x="25873" y="18145"/>
                    <a:pt x="25798" y="18598"/>
                    <a:pt x="25856" y="19030"/>
                  </a:cubicBezTo>
                  <a:cubicBezTo>
                    <a:pt x="25127" y="19193"/>
                    <a:pt x="24472" y="19822"/>
                    <a:pt x="24283" y="20507"/>
                  </a:cubicBezTo>
                  <a:cubicBezTo>
                    <a:pt x="24149" y="20998"/>
                    <a:pt x="24199" y="21444"/>
                    <a:pt x="24378" y="21827"/>
                  </a:cubicBezTo>
                  <a:cubicBezTo>
                    <a:pt x="24318" y="21823"/>
                    <a:pt x="24259" y="21821"/>
                    <a:pt x="24199" y="21821"/>
                  </a:cubicBezTo>
                  <a:cubicBezTo>
                    <a:pt x="23826" y="21821"/>
                    <a:pt x="23458" y="21908"/>
                    <a:pt x="23163" y="22080"/>
                  </a:cubicBezTo>
                  <a:cubicBezTo>
                    <a:pt x="22788" y="22302"/>
                    <a:pt x="22493" y="22638"/>
                    <a:pt x="22322" y="23041"/>
                  </a:cubicBezTo>
                  <a:cubicBezTo>
                    <a:pt x="22188" y="23016"/>
                    <a:pt x="22052" y="23004"/>
                    <a:pt x="21917" y="23004"/>
                  </a:cubicBezTo>
                  <a:cubicBezTo>
                    <a:pt x="21556" y="23004"/>
                    <a:pt x="21198" y="23091"/>
                    <a:pt x="20896" y="23268"/>
                  </a:cubicBezTo>
                  <a:cubicBezTo>
                    <a:pt x="20741" y="23358"/>
                    <a:pt x="20600" y="23470"/>
                    <a:pt x="20474" y="23598"/>
                  </a:cubicBezTo>
                  <a:cubicBezTo>
                    <a:pt x="20173" y="23450"/>
                    <a:pt x="19837" y="23369"/>
                    <a:pt x="19506" y="23369"/>
                  </a:cubicBezTo>
                  <a:cubicBezTo>
                    <a:pt x="19336" y="23369"/>
                    <a:pt x="19167" y="23391"/>
                    <a:pt x="19005" y="23435"/>
                  </a:cubicBezTo>
                  <a:cubicBezTo>
                    <a:pt x="18975" y="23444"/>
                    <a:pt x="18947" y="23455"/>
                    <a:pt x="18917" y="23464"/>
                  </a:cubicBezTo>
                  <a:cubicBezTo>
                    <a:pt x="18671" y="23340"/>
                    <a:pt x="18399" y="23266"/>
                    <a:pt x="18112" y="23266"/>
                  </a:cubicBezTo>
                  <a:cubicBezTo>
                    <a:pt x="18086" y="23266"/>
                    <a:pt x="18059" y="23266"/>
                    <a:pt x="18032" y="23268"/>
                  </a:cubicBezTo>
                  <a:cubicBezTo>
                    <a:pt x="16821" y="23324"/>
                    <a:pt x="15535" y="23729"/>
                    <a:pt x="14919" y="24868"/>
                  </a:cubicBezTo>
                  <a:cubicBezTo>
                    <a:pt x="14387" y="25849"/>
                    <a:pt x="14480" y="27017"/>
                    <a:pt x="15042" y="27965"/>
                  </a:cubicBezTo>
                  <a:cubicBezTo>
                    <a:pt x="15462" y="28674"/>
                    <a:pt x="16265" y="29425"/>
                    <a:pt x="17117" y="29544"/>
                  </a:cubicBezTo>
                  <a:cubicBezTo>
                    <a:pt x="17344" y="29576"/>
                    <a:pt x="17572" y="29598"/>
                    <a:pt x="17798" y="29598"/>
                  </a:cubicBezTo>
                  <a:cubicBezTo>
                    <a:pt x="18246" y="29598"/>
                    <a:pt x="18683" y="29511"/>
                    <a:pt x="19077" y="29234"/>
                  </a:cubicBezTo>
                  <a:cubicBezTo>
                    <a:pt x="19112" y="29209"/>
                    <a:pt x="19143" y="29182"/>
                    <a:pt x="19178" y="29157"/>
                  </a:cubicBezTo>
                  <a:cubicBezTo>
                    <a:pt x="19366" y="29215"/>
                    <a:pt x="19562" y="29244"/>
                    <a:pt x="19759" y="29244"/>
                  </a:cubicBezTo>
                  <a:cubicBezTo>
                    <a:pt x="20360" y="29244"/>
                    <a:pt x="20915" y="28965"/>
                    <a:pt x="21292" y="28530"/>
                  </a:cubicBezTo>
                  <a:cubicBezTo>
                    <a:pt x="21425" y="28686"/>
                    <a:pt x="21583" y="28818"/>
                    <a:pt x="21760" y="28920"/>
                  </a:cubicBezTo>
                  <a:cubicBezTo>
                    <a:pt x="22073" y="29102"/>
                    <a:pt x="22427" y="29196"/>
                    <a:pt x="22783" y="29196"/>
                  </a:cubicBezTo>
                  <a:cubicBezTo>
                    <a:pt x="22962" y="29196"/>
                    <a:pt x="23143" y="29172"/>
                    <a:pt x="23319" y="29124"/>
                  </a:cubicBezTo>
                  <a:cubicBezTo>
                    <a:pt x="23994" y="28938"/>
                    <a:pt x="24628" y="28287"/>
                    <a:pt x="24798" y="27563"/>
                  </a:cubicBezTo>
                  <a:cubicBezTo>
                    <a:pt x="25063" y="27706"/>
                    <a:pt x="25345" y="27794"/>
                    <a:pt x="25695" y="27794"/>
                  </a:cubicBezTo>
                  <a:cubicBezTo>
                    <a:pt x="26232" y="27793"/>
                    <a:pt x="26746" y="27580"/>
                    <a:pt x="27126" y="27201"/>
                  </a:cubicBezTo>
                  <a:cubicBezTo>
                    <a:pt x="27692" y="26635"/>
                    <a:pt x="27905" y="25588"/>
                    <a:pt x="27530" y="24840"/>
                  </a:cubicBezTo>
                  <a:lnTo>
                    <a:pt x="27530" y="24840"/>
                  </a:lnTo>
                  <a:cubicBezTo>
                    <a:pt x="27780" y="24953"/>
                    <a:pt x="28057" y="25008"/>
                    <a:pt x="28336" y="25008"/>
                  </a:cubicBezTo>
                  <a:cubicBezTo>
                    <a:pt x="28887" y="25008"/>
                    <a:pt x="29446" y="24797"/>
                    <a:pt x="29824" y="24419"/>
                  </a:cubicBezTo>
                  <a:cubicBezTo>
                    <a:pt x="30463" y="23780"/>
                    <a:pt x="30540" y="22919"/>
                    <a:pt x="30211" y="22173"/>
                  </a:cubicBezTo>
                  <a:cubicBezTo>
                    <a:pt x="30800" y="22065"/>
                    <a:pt x="31352" y="21703"/>
                    <a:pt x="31652" y="21192"/>
                  </a:cubicBezTo>
                  <a:cubicBezTo>
                    <a:pt x="32069" y="20479"/>
                    <a:pt x="31984" y="19688"/>
                    <a:pt x="31570" y="19069"/>
                  </a:cubicBezTo>
                  <a:cubicBezTo>
                    <a:pt x="31777" y="18913"/>
                    <a:pt x="31952" y="18718"/>
                    <a:pt x="32084" y="18493"/>
                  </a:cubicBezTo>
                  <a:cubicBezTo>
                    <a:pt x="32472" y="17830"/>
                    <a:pt x="32427" y="17036"/>
                    <a:pt x="32054" y="16420"/>
                  </a:cubicBezTo>
                  <a:cubicBezTo>
                    <a:pt x="32073" y="16410"/>
                    <a:pt x="32094" y="16401"/>
                    <a:pt x="32113" y="16390"/>
                  </a:cubicBezTo>
                  <a:cubicBezTo>
                    <a:pt x="33078" y="15826"/>
                    <a:pt x="33403" y="14586"/>
                    <a:pt x="32839" y="13621"/>
                  </a:cubicBezTo>
                  <a:cubicBezTo>
                    <a:pt x="32807" y="13567"/>
                    <a:pt x="32774" y="13518"/>
                    <a:pt x="32739" y="13469"/>
                  </a:cubicBezTo>
                  <a:cubicBezTo>
                    <a:pt x="32862" y="13353"/>
                    <a:pt x="32969" y="13220"/>
                    <a:pt x="33057" y="13074"/>
                  </a:cubicBezTo>
                  <a:cubicBezTo>
                    <a:pt x="33331" y="12603"/>
                    <a:pt x="33404" y="12041"/>
                    <a:pt x="33261" y="11515"/>
                  </a:cubicBezTo>
                  <a:cubicBezTo>
                    <a:pt x="33111" y="10972"/>
                    <a:pt x="32775" y="10623"/>
                    <a:pt x="32331" y="10306"/>
                  </a:cubicBezTo>
                  <a:cubicBezTo>
                    <a:pt x="32297" y="10281"/>
                    <a:pt x="32257" y="10262"/>
                    <a:pt x="32221" y="10239"/>
                  </a:cubicBezTo>
                  <a:cubicBezTo>
                    <a:pt x="33054" y="9867"/>
                    <a:pt x="33646" y="9027"/>
                    <a:pt x="33646" y="8069"/>
                  </a:cubicBezTo>
                  <a:cubicBezTo>
                    <a:pt x="33646" y="7176"/>
                    <a:pt x="33131" y="6386"/>
                    <a:pt x="32386" y="5982"/>
                  </a:cubicBezTo>
                  <a:cubicBezTo>
                    <a:pt x="32586" y="5110"/>
                    <a:pt x="32266" y="4102"/>
                    <a:pt x="31429" y="3666"/>
                  </a:cubicBezTo>
                  <a:cubicBezTo>
                    <a:pt x="31471" y="3631"/>
                    <a:pt x="31513" y="3595"/>
                    <a:pt x="31553" y="3555"/>
                  </a:cubicBezTo>
                  <a:cubicBezTo>
                    <a:pt x="32332" y="2774"/>
                    <a:pt x="32332" y="1472"/>
                    <a:pt x="31553" y="693"/>
                  </a:cubicBezTo>
                  <a:cubicBezTo>
                    <a:pt x="31517" y="657"/>
                    <a:pt x="31480" y="620"/>
                    <a:pt x="31445" y="585"/>
                  </a:cubicBezTo>
                  <a:cubicBezTo>
                    <a:pt x="31054" y="195"/>
                    <a:pt x="30534" y="0"/>
                    <a:pt x="30014"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 name="Google Shape;750;p47">
              <a:extLst>
                <a:ext uri="{FF2B5EF4-FFF2-40B4-BE49-F238E27FC236}">
                  <a16:creationId xmlns:a16="http://schemas.microsoft.com/office/drawing/2014/main" id="{CD6B824D-A28A-4412-87CC-6933AC943788}"/>
                </a:ext>
              </a:extLst>
            </p:cNvPr>
            <p:cNvSpPr/>
            <p:nvPr/>
          </p:nvSpPr>
          <p:spPr>
            <a:xfrm>
              <a:off x="3680025" y="2021150"/>
              <a:ext cx="570650" cy="491150"/>
            </a:xfrm>
            <a:custGeom>
              <a:avLst/>
              <a:gdLst/>
              <a:ahLst/>
              <a:cxnLst/>
              <a:rect l="l" t="t" r="r" b="b"/>
              <a:pathLst>
                <a:path w="22826" h="19646" extrusionOk="0">
                  <a:moveTo>
                    <a:pt x="13419" y="1"/>
                  </a:moveTo>
                  <a:cubicBezTo>
                    <a:pt x="12243" y="1"/>
                    <a:pt x="10886" y="679"/>
                    <a:pt x="10886" y="679"/>
                  </a:cubicBezTo>
                  <a:cubicBezTo>
                    <a:pt x="10664" y="5573"/>
                    <a:pt x="14890" y="6797"/>
                    <a:pt x="12777" y="12136"/>
                  </a:cubicBezTo>
                  <a:cubicBezTo>
                    <a:pt x="12484" y="12876"/>
                    <a:pt x="12058" y="13159"/>
                    <a:pt x="11566" y="13159"/>
                  </a:cubicBezTo>
                  <a:cubicBezTo>
                    <a:pt x="10855" y="13159"/>
                    <a:pt x="10007" y="12570"/>
                    <a:pt x="9218" y="11913"/>
                  </a:cubicBezTo>
                  <a:cubicBezTo>
                    <a:pt x="8773" y="11542"/>
                    <a:pt x="8241" y="11418"/>
                    <a:pt x="7730" y="11418"/>
                  </a:cubicBezTo>
                  <a:cubicBezTo>
                    <a:pt x="7012" y="11418"/>
                    <a:pt x="6334" y="11663"/>
                    <a:pt x="5995" y="11809"/>
                  </a:cubicBezTo>
                  <a:cubicBezTo>
                    <a:pt x="5861" y="11976"/>
                    <a:pt x="5752" y="12160"/>
                    <a:pt x="5696" y="12354"/>
                  </a:cubicBezTo>
                  <a:cubicBezTo>
                    <a:pt x="5656" y="12496"/>
                    <a:pt x="5526" y="12595"/>
                    <a:pt x="5378" y="12595"/>
                  </a:cubicBezTo>
                  <a:cubicBezTo>
                    <a:pt x="5346" y="12595"/>
                    <a:pt x="5316" y="12589"/>
                    <a:pt x="5286" y="12581"/>
                  </a:cubicBezTo>
                  <a:cubicBezTo>
                    <a:pt x="5110" y="12531"/>
                    <a:pt x="5008" y="12347"/>
                    <a:pt x="5058" y="12170"/>
                  </a:cubicBezTo>
                  <a:cubicBezTo>
                    <a:pt x="5153" y="11840"/>
                    <a:pt x="5345" y="11543"/>
                    <a:pt x="5569" y="11288"/>
                  </a:cubicBezTo>
                  <a:cubicBezTo>
                    <a:pt x="5366" y="10867"/>
                    <a:pt x="4974" y="10388"/>
                    <a:pt x="4238" y="10388"/>
                  </a:cubicBezTo>
                  <a:cubicBezTo>
                    <a:pt x="3925" y="10388"/>
                    <a:pt x="3550" y="10475"/>
                    <a:pt x="3101" y="10689"/>
                  </a:cubicBezTo>
                  <a:cubicBezTo>
                    <a:pt x="1" y="12165"/>
                    <a:pt x="654" y="17696"/>
                    <a:pt x="654" y="17696"/>
                  </a:cubicBezTo>
                  <a:cubicBezTo>
                    <a:pt x="654" y="17696"/>
                    <a:pt x="1371" y="17815"/>
                    <a:pt x="1856" y="18311"/>
                  </a:cubicBezTo>
                  <a:cubicBezTo>
                    <a:pt x="2282" y="17701"/>
                    <a:pt x="3223" y="17517"/>
                    <a:pt x="3223" y="17517"/>
                  </a:cubicBezTo>
                  <a:cubicBezTo>
                    <a:pt x="3223" y="17517"/>
                    <a:pt x="3160" y="16854"/>
                    <a:pt x="3469" y="15823"/>
                  </a:cubicBezTo>
                  <a:lnTo>
                    <a:pt x="3469" y="15823"/>
                  </a:lnTo>
                  <a:cubicBezTo>
                    <a:pt x="3406" y="15831"/>
                    <a:pt x="3342" y="15836"/>
                    <a:pt x="3280" y="15837"/>
                  </a:cubicBezTo>
                  <a:cubicBezTo>
                    <a:pt x="3031" y="15837"/>
                    <a:pt x="2774" y="15790"/>
                    <a:pt x="2514" y="15693"/>
                  </a:cubicBezTo>
                  <a:cubicBezTo>
                    <a:pt x="2344" y="15628"/>
                    <a:pt x="2257" y="15438"/>
                    <a:pt x="2321" y="15267"/>
                  </a:cubicBezTo>
                  <a:cubicBezTo>
                    <a:pt x="2371" y="15134"/>
                    <a:pt x="2497" y="15050"/>
                    <a:pt x="2632" y="15050"/>
                  </a:cubicBezTo>
                  <a:cubicBezTo>
                    <a:pt x="2670" y="15050"/>
                    <a:pt x="2708" y="15057"/>
                    <a:pt x="2745" y="15070"/>
                  </a:cubicBezTo>
                  <a:cubicBezTo>
                    <a:pt x="2944" y="15145"/>
                    <a:pt x="3121" y="15174"/>
                    <a:pt x="3278" y="15174"/>
                  </a:cubicBezTo>
                  <a:cubicBezTo>
                    <a:pt x="3566" y="15174"/>
                    <a:pt x="3783" y="15074"/>
                    <a:pt x="3931" y="14969"/>
                  </a:cubicBezTo>
                  <a:cubicBezTo>
                    <a:pt x="4250" y="14742"/>
                    <a:pt x="4444" y="14356"/>
                    <a:pt x="4436" y="13959"/>
                  </a:cubicBezTo>
                  <a:lnTo>
                    <a:pt x="4436" y="13953"/>
                  </a:lnTo>
                  <a:cubicBezTo>
                    <a:pt x="4436" y="13941"/>
                    <a:pt x="4438" y="13928"/>
                    <a:pt x="4439" y="13916"/>
                  </a:cubicBezTo>
                  <a:cubicBezTo>
                    <a:pt x="4442" y="13907"/>
                    <a:pt x="4442" y="13897"/>
                    <a:pt x="4443" y="13887"/>
                  </a:cubicBezTo>
                  <a:cubicBezTo>
                    <a:pt x="4446" y="13876"/>
                    <a:pt x="4449" y="13866"/>
                    <a:pt x="4452" y="13855"/>
                  </a:cubicBezTo>
                  <a:cubicBezTo>
                    <a:pt x="4457" y="13844"/>
                    <a:pt x="4459" y="13834"/>
                    <a:pt x="4462" y="13826"/>
                  </a:cubicBezTo>
                  <a:cubicBezTo>
                    <a:pt x="4466" y="13816"/>
                    <a:pt x="4472" y="13806"/>
                    <a:pt x="4477" y="13797"/>
                  </a:cubicBezTo>
                  <a:cubicBezTo>
                    <a:pt x="4482" y="13788"/>
                    <a:pt x="4487" y="13778"/>
                    <a:pt x="4492" y="13769"/>
                  </a:cubicBezTo>
                  <a:cubicBezTo>
                    <a:pt x="4499" y="13761"/>
                    <a:pt x="4506" y="13752"/>
                    <a:pt x="4512" y="13745"/>
                  </a:cubicBezTo>
                  <a:cubicBezTo>
                    <a:pt x="4518" y="13737"/>
                    <a:pt x="4526" y="13727"/>
                    <a:pt x="4533" y="13720"/>
                  </a:cubicBezTo>
                  <a:cubicBezTo>
                    <a:pt x="4541" y="13713"/>
                    <a:pt x="4548" y="13706"/>
                    <a:pt x="4556" y="13700"/>
                  </a:cubicBezTo>
                  <a:cubicBezTo>
                    <a:pt x="4565" y="13693"/>
                    <a:pt x="4573" y="13685"/>
                    <a:pt x="4582" y="13679"/>
                  </a:cubicBezTo>
                  <a:cubicBezTo>
                    <a:pt x="4592" y="13672"/>
                    <a:pt x="4599" y="13670"/>
                    <a:pt x="4608" y="13665"/>
                  </a:cubicBezTo>
                  <a:cubicBezTo>
                    <a:pt x="4618" y="13658"/>
                    <a:pt x="4628" y="13653"/>
                    <a:pt x="4639" y="13648"/>
                  </a:cubicBezTo>
                  <a:cubicBezTo>
                    <a:pt x="4648" y="13645"/>
                    <a:pt x="4656" y="13642"/>
                    <a:pt x="4665" y="13640"/>
                  </a:cubicBezTo>
                  <a:cubicBezTo>
                    <a:pt x="4677" y="13636"/>
                    <a:pt x="4690" y="13631"/>
                    <a:pt x="4702" y="13629"/>
                  </a:cubicBezTo>
                  <a:cubicBezTo>
                    <a:pt x="4704" y="13628"/>
                    <a:pt x="4706" y="13628"/>
                    <a:pt x="4708" y="13627"/>
                  </a:cubicBezTo>
                  <a:cubicBezTo>
                    <a:pt x="4717" y="13626"/>
                    <a:pt x="4726" y="13626"/>
                    <a:pt x="4733" y="13626"/>
                  </a:cubicBezTo>
                  <a:cubicBezTo>
                    <a:pt x="4743" y="13624"/>
                    <a:pt x="4753" y="13623"/>
                    <a:pt x="4761" y="13623"/>
                  </a:cubicBezTo>
                  <a:cubicBezTo>
                    <a:pt x="4763" y="13622"/>
                    <a:pt x="4764" y="13622"/>
                    <a:pt x="4766" y="13622"/>
                  </a:cubicBezTo>
                  <a:cubicBezTo>
                    <a:pt x="4768" y="13622"/>
                    <a:pt x="4769" y="13622"/>
                    <a:pt x="4771" y="13623"/>
                  </a:cubicBezTo>
                  <a:lnTo>
                    <a:pt x="4785" y="13623"/>
                  </a:lnTo>
                  <a:cubicBezTo>
                    <a:pt x="4846" y="13624"/>
                    <a:pt x="4905" y="13643"/>
                    <a:pt x="4954" y="13679"/>
                  </a:cubicBezTo>
                  <a:cubicBezTo>
                    <a:pt x="4960" y="13682"/>
                    <a:pt x="4965" y="13686"/>
                    <a:pt x="4970" y="13691"/>
                  </a:cubicBezTo>
                  <a:cubicBezTo>
                    <a:pt x="4992" y="13708"/>
                    <a:pt x="5014" y="13728"/>
                    <a:pt x="5031" y="13752"/>
                  </a:cubicBezTo>
                  <a:cubicBezTo>
                    <a:pt x="5033" y="13755"/>
                    <a:pt x="5035" y="13759"/>
                    <a:pt x="5039" y="13762"/>
                  </a:cubicBezTo>
                  <a:cubicBezTo>
                    <a:pt x="5048" y="13777"/>
                    <a:pt x="5058" y="13792"/>
                    <a:pt x="5066" y="13808"/>
                  </a:cubicBezTo>
                  <a:cubicBezTo>
                    <a:pt x="5068" y="13812"/>
                    <a:pt x="5070" y="13816"/>
                    <a:pt x="5072" y="13819"/>
                  </a:cubicBezTo>
                  <a:cubicBezTo>
                    <a:pt x="5078" y="13833"/>
                    <a:pt x="5083" y="13847"/>
                    <a:pt x="5086" y="13862"/>
                  </a:cubicBezTo>
                  <a:cubicBezTo>
                    <a:pt x="5088" y="13870"/>
                    <a:pt x="5092" y="13877"/>
                    <a:pt x="5093" y="13885"/>
                  </a:cubicBezTo>
                  <a:cubicBezTo>
                    <a:pt x="5093" y="13888"/>
                    <a:pt x="5095" y="13890"/>
                    <a:pt x="5095" y="13894"/>
                  </a:cubicBezTo>
                  <a:cubicBezTo>
                    <a:pt x="5098" y="13904"/>
                    <a:pt x="5272" y="14829"/>
                    <a:pt x="5805" y="15922"/>
                  </a:cubicBezTo>
                  <a:cubicBezTo>
                    <a:pt x="6561" y="17018"/>
                    <a:pt x="7622" y="18648"/>
                    <a:pt x="10553" y="19364"/>
                  </a:cubicBezTo>
                  <a:cubicBezTo>
                    <a:pt x="11334" y="19554"/>
                    <a:pt x="12090" y="19645"/>
                    <a:pt x="12818" y="19645"/>
                  </a:cubicBezTo>
                  <a:cubicBezTo>
                    <a:pt x="16759" y="19645"/>
                    <a:pt x="19874" y="16985"/>
                    <a:pt x="21565" y="13136"/>
                  </a:cubicBezTo>
                  <a:cubicBezTo>
                    <a:pt x="22826" y="10261"/>
                    <a:pt x="22398" y="5072"/>
                    <a:pt x="19839" y="3960"/>
                  </a:cubicBezTo>
                  <a:cubicBezTo>
                    <a:pt x="19294" y="3723"/>
                    <a:pt x="18832" y="3632"/>
                    <a:pt x="18430" y="3632"/>
                  </a:cubicBezTo>
                  <a:cubicBezTo>
                    <a:pt x="17131" y="3632"/>
                    <a:pt x="16464" y="4578"/>
                    <a:pt x="15672" y="4578"/>
                  </a:cubicBezTo>
                  <a:cubicBezTo>
                    <a:pt x="15560" y="4578"/>
                    <a:pt x="15445" y="4559"/>
                    <a:pt x="15325" y="4515"/>
                  </a:cubicBezTo>
                  <a:cubicBezTo>
                    <a:pt x="14102" y="4070"/>
                    <a:pt x="13668" y="11"/>
                    <a:pt x="13668" y="11"/>
                  </a:cubicBezTo>
                  <a:cubicBezTo>
                    <a:pt x="13586" y="4"/>
                    <a:pt x="13503" y="1"/>
                    <a:pt x="13419"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 name="Google Shape;751;p47">
              <a:extLst>
                <a:ext uri="{FF2B5EF4-FFF2-40B4-BE49-F238E27FC236}">
                  <a16:creationId xmlns:a16="http://schemas.microsoft.com/office/drawing/2014/main" id="{99683B37-45B6-4155-BF6B-01AA0A5422D1}"/>
                </a:ext>
              </a:extLst>
            </p:cNvPr>
            <p:cNvSpPr/>
            <p:nvPr/>
          </p:nvSpPr>
          <p:spPr>
            <a:xfrm>
              <a:off x="3729400" y="684175"/>
              <a:ext cx="138050" cy="295275"/>
            </a:xfrm>
            <a:custGeom>
              <a:avLst/>
              <a:gdLst/>
              <a:ahLst/>
              <a:cxnLst/>
              <a:rect l="l" t="t" r="r" b="b"/>
              <a:pathLst>
                <a:path w="5522" h="11811" extrusionOk="0">
                  <a:moveTo>
                    <a:pt x="2761" y="1"/>
                  </a:moveTo>
                  <a:cubicBezTo>
                    <a:pt x="1" y="1"/>
                    <a:pt x="738" y="1897"/>
                    <a:pt x="1608" y="3208"/>
                  </a:cubicBezTo>
                  <a:cubicBezTo>
                    <a:pt x="1785" y="3475"/>
                    <a:pt x="2182" y="4674"/>
                    <a:pt x="2237" y="6415"/>
                  </a:cubicBezTo>
                  <a:cubicBezTo>
                    <a:pt x="2284" y="7900"/>
                    <a:pt x="2280" y="9780"/>
                    <a:pt x="2246" y="11811"/>
                  </a:cubicBezTo>
                  <a:lnTo>
                    <a:pt x="3321" y="11811"/>
                  </a:lnTo>
                  <a:cubicBezTo>
                    <a:pt x="3282" y="9802"/>
                    <a:pt x="3266" y="7929"/>
                    <a:pt x="3287" y="6416"/>
                  </a:cubicBezTo>
                  <a:cubicBezTo>
                    <a:pt x="3317" y="4339"/>
                    <a:pt x="3596" y="3474"/>
                    <a:pt x="3768" y="3208"/>
                  </a:cubicBezTo>
                  <a:cubicBezTo>
                    <a:pt x="4520" y="2041"/>
                    <a:pt x="5521" y="1"/>
                    <a:pt x="2761" y="1"/>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 name="Google Shape;752;p47">
              <a:extLst>
                <a:ext uri="{FF2B5EF4-FFF2-40B4-BE49-F238E27FC236}">
                  <a16:creationId xmlns:a16="http://schemas.microsoft.com/office/drawing/2014/main" id="{48406713-8B4B-4D1C-9B7A-9EAC52BCACE2}"/>
                </a:ext>
              </a:extLst>
            </p:cNvPr>
            <p:cNvSpPr/>
            <p:nvPr/>
          </p:nvSpPr>
          <p:spPr>
            <a:xfrm>
              <a:off x="3580000" y="2358550"/>
              <a:ext cx="49400" cy="28350"/>
            </a:xfrm>
            <a:custGeom>
              <a:avLst/>
              <a:gdLst/>
              <a:ahLst/>
              <a:cxnLst/>
              <a:rect l="l" t="t" r="r" b="b"/>
              <a:pathLst>
                <a:path w="1976" h="1134" extrusionOk="0">
                  <a:moveTo>
                    <a:pt x="1975" y="0"/>
                  </a:moveTo>
                  <a:lnTo>
                    <a:pt x="1975" y="0"/>
                  </a:lnTo>
                  <a:cubicBezTo>
                    <a:pt x="1240" y="263"/>
                    <a:pt x="565" y="493"/>
                    <a:pt x="0" y="679"/>
                  </a:cubicBezTo>
                  <a:cubicBezTo>
                    <a:pt x="304" y="974"/>
                    <a:pt x="620" y="1133"/>
                    <a:pt x="917" y="1133"/>
                  </a:cubicBezTo>
                  <a:cubicBezTo>
                    <a:pt x="1002" y="1133"/>
                    <a:pt x="1086" y="1120"/>
                    <a:pt x="1167" y="1093"/>
                  </a:cubicBezTo>
                  <a:cubicBezTo>
                    <a:pt x="1505" y="981"/>
                    <a:pt x="1823" y="609"/>
                    <a:pt x="1975"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 name="Google Shape;753;p47">
              <a:extLst>
                <a:ext uri="{FF2B5EF4-FFF2-40B4-BE49-F238E27FC236}">
                  <a16:creationId xmlns:a16="http://schemas.microsoft.com/office/drawing/2014/main" id="{422889A0-CA19-408A-AC3E-AAC49BCF7865}"/>
                </a:ext>
              </a:extLst>
            </p:cNvPr>
            <p:cNvSpPr/>
            <p:nvPr/>
          </p:nvSpPr>
          <p:spPr>
            <a:xfrm>
              <a:off x="3859125" y="1983700"/>
              <a:ext cx="252650" cy="245025"/>
            </a:xfrm>
            <a:custGeom>
              <a:avLst/>
              <a:gdLst/>
              <a:ahLst/>
              <a:cxnLst/>
              <a:rect l="l" t="t" r="r" b="b"/>
              <a:pathLst>
                <a:path w="10106" h="9801" extrusionOk="0">
                  <a:moveTo>
                    <a:pt x="2215" y="0"/>
                  </a:moveTo>
                  <a:cubicBezTo>
                    <a:pt x="1079" y="1735"/>
                    <a:pt x="713" y="3656"/>
                    <a:pt x="604" y="5003"/>
                  </a:cubicBezTo>
                  <a:cubicBezTo>
                    <a:pt x="849" y="6504"/>
                    <a:pt x="651" y="8107"/>
                    <a:pt x="1" y="9801"/>
                  </a:cubicBezTo>
                  <a:cubicBezTo>
                    <a:pt x="1554" y="9600"/>
                    <a:pt x="5341" y="8843"/>
                    <a:pt x="7479" y="5875"/>
                  </a:cubicBezTo>
                  <a:cubicBezTo>
                    <a:pt x="7655" y="5632"/>
                    <a:pt x="7832" y="5392"/>
                    <a:pt x="8006" y="5156"/>
                  </a:cubicBezTo>
                  <a:cubicBezTo>
                    <a:pt x="9085" y="3689"/>
                    <a:pt x="10106" y="2256"/>
                    <a:pt x="9705" y="1462"/>
                  </a:cubicBezTo>
                  <a:cubicBezTo>
                    <a:pt x="9231" y="524"/>
                    <a:pt x="6758" y="0"/>
                    <a:pt x="2354"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 name="Google Shape;754;p47">
              <a:extLst>
                <a:ext uri="{FF2B5EF4-FFF2-40B4-BE49-F238E27FC236}">
                  <a16:creationId xmlns:a16="http://schemas.microsoft.com/office/drawing/2014/main" id="{32BB98DA-26E8-4CCC-B2A5-1DE6D9818AEC}"/>
                </a:ext>
              </a:extLst>
            </p:cNvPr>
            <p:cNvSpPr/>
            <p:nvPr/>
          </p:nvSpPr>
          <p:spPr>
            <a:xfrm>
              <a:off x="3810975" y="1986325"/>
              <a:ext cx="78325" cy="75750"/>
            </a:xfrm>
            <a:custGeom>
              <a:avLst/>
              <a:gdLst/>
              <a:ahLst/>
              <a:cxnLst/>
              <a:rect l="l" t="t" r="r" b="b"/>
              <a:pathLst>
                <a:path w="3133" h="3030" extrusionOk="0">
                  <a:moveTo>
                    <a:pt x="3133" y="1"/>
                  </a:moveTo>
                  <a:lnTo>
                    <a:pt x="3133" y="1"/>
                  </a:lnTo>
                  <a:cubicBezTo>
                    <a:pt x="2241" y="16"/>
                    <a:pt x="1274" y="46"/>
                    <a:pt x="240" y="93"/>
                  </a:cubicBezTo>
                  <a:cubicBezTo>
                    <a:pt x="161" y="96"/>
                    <a:pt x="81" y="99"/>
                    <a:pt x="0" y="102"/>
                  </a:cubicBezTo>
                  <a:cubicBezTo>
                    <a:pt x="884" y="1074"/>
                    <a:pt x="1528" y="2038"/>
                    <a:pt x="1961" y="3029"/>
                  </a:cubicBezTo>
                  <a:cubicBezTo>
                    <a:pt x="2213" y="1896"/>
                    <a:pt x="2607" y="880"/>
                    <a:pt x="3133" y="1"/>
                  </a:cubicBezTo>
                  <a:close/>
                </a:path>
              </a:pathLst>
            </a:custGeom>
            <a:solidFill>
              <a:srgbClr val="C3E1E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 name="Google Shape;755;p47">
              <a:extLst>
                <a:ext uri="{FF2B5EF4-FFF2-40B4-BE49-F238E27FC236}">
                  <a16:creationId xmlns:a16="http://schemas.microsoft.com/office/drawing/2014/main" id="{52472401-ED23-46A2-A3AC-044110D777AF}"/>
                </a:ext>
              </a:extLst>
            </p:cNvPr>
            <p:cNvSpPr/>
            <p:nvPr/>
          </p:nvSpPr>
          <p:spPr>
            <a:xfrm>
              <a:off x="3372175" y="1985750"/>
              <a:ext cx="486575" cy="442250"/>
            </a:xfrm>
            <a:custGeom>
              <a:avLst/>
              <a:gdLst/>
              <a:ahLst/>
              <a:cxnLst/>
              <a:rect l="l" t="t" r="r" b="b"/>
              <a:pathLst>
                <a:path w="19463" h="17690" extrusionOk="0">
                  <a:moveTo>
                    <a:pt x="9777" y="0"/>
                  </a:moveTo>
                  <a:cubicBezTo>
                    <a:pt x="6646" y="0"/>
                    <a:pt x="3547" y="321"/>
                    <a:pt x="2083" y="2649"/>
                  </a:cubicBezTo>
                  <a:cubicBezTo>
                    <a:pt x="0" y="5958"/>
                    <a:pt x="445" y="9325"/>
                    <a:pt x="837" y="12294"/>
                  </a:cubicBezTo>
                  <a:cubicBezTo>
                    <a:pt x="923" y="12938"/>
                    <a:pt x="1004" y="13547"/>
                    <a:pt x="1058" y="14145"/>
                  </a:cubicBezTo>
                  <a:cubicBezTo>
                    <a:pt x="1253" y="16272"/>
                    <a:pt x="1583" y="17689"/>
                    <a:pt x="2565" y="17689"/>
                  </a:cubicBezTo>
                  <a:cubicBezTo>
                    <a:pt x="3358" y="17689"/>
                    <a:pt x="4589" y="16924"/>
                    <a:pt x="6222" y="15413"/>
                  </a:cubicBezTo>
                  <a:cubicBezTo>
                    <a:pt x="6269" y="15369"/>
                    <a:pt x="6325" y="15337"/>
                    <a:pt x="6387" y="15318"/>
                  </a:cubicBezTo>
                  <a:cubicBezTo>
                    <a:pt x="6485" y="15289"/>
                    <a:pt x="16228" y="12323"/>
                    <a:pt x="18481" y="9952"/>
                  </a:cubicBezTo>
                  <a:cubicBezTo>
                    <a:pt x="19194" y="8308"/>
                    <a:pt x="19462" y="6788"/>
                    <a:pt x="19270" y="5338"/>
                  </a:cubicBezTo>
                  <a:cubicBezTo>
                    <a:pt x="19235" y="5270"/>
                    <a:pt x="19217" y="5194"/>
                    <a:pt x="19223" y="5117"/>
                  </a:cubicBezTo>
                  <a:cubicBezTo>
                    <a:pt x="19224" y="5099"/>
                    <a:pt x="19226" y="5081"/>
                    <a:pt x="19227" y="5063"/>
                  </a:cubicBezTo>
                  <a:cubicBezTo>
                    <a:pt x="18932" y="3367"/>
                    <a:pt x="18001" y="1760"/>
                    <a:pt x="16403" y="149"/>
                  </a:cubicBezTo>
                  <a:cubicBezTo>
                    <a:pt x="16320" y="149"/>
                    <a:pt x="16239" y="150"/>
                    <a:pt x="16155" y="150"/>
                  </a:cubicBezTo>
                  <a:cubicBezTo>
                    <a:pt x="15063" y="150"/>
                    <a:pt x="13948" y="111"/>
                    <a:pt x="12872" y="73"/>
                  </a:cubicBezTo>
                  <a:cubicBezTo>
                    <a:pt x="11794" y="36"/>
                    <a:pt x="10777" y="0"/>
                    <a:pt x="9777"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 name="Google Shape;756;p47">
              <a:extLst>
                <a:ext uri="{FF2B5EF4-FFF2-40B4-BE49-F238E27FC236}">
                  <a16:creationId xmlns:a16="http://schemas.microsoft.com/office/drawing/2014/main" id="{4A85BD51-45AB-4C15-8999-F275D9FD1421}"/>
                </a:ext>
              </a:extLst>
            </p:cNvPr>
            <p:cNvSpPr/>
            <p:nvPr/>
          </p:nvSpPr>
          <p:spPr>
            <a:xfrm>
              <a:off x="3701250" y="1634525"/>
              <a:ext cx="86075" cy="97725"/>
            </a:xfrm>
            <a:custGeom>
              <a:avLst/>
              <a:gdLst/>
              <a:ahLst/>
              <a:cxnLst/>
              <a:rect l="l" t="t" r="r" b="b"/>
              <a:pathLst>
                <a:path w="3443" h="3909" extrusionOk="0">
                  <a:moveTo>
                    <a:pt x="2676" y="1"/>
                  </a:moveTo>
                  <a:cubicBezTo>
                    <a:pt x="2482" y="1"/>
                    <a:pt x="2367" y="42"/>
                    <a:pt x="2354" y="46"/>
                  </a:cubicBezTo>
                  <a:cubicBezTo>
                    <a:pt x="2319" y="60"/>
                    <a:pt x="2273" y="69"/>
                    <a:pt x="2227" y="69"/>
                  </a:cubicBezTo>
                  <a:cubicBezTo>
                    <a:pt x="2187" y="69"/>
                    <a:pt x="2149" y="62"/>
                    <a:pt x="2119" y="48"/>
                  </a:cubicBezTo>
                  <a:cubicBezTo>
                    <a:pt x="2118" y="48"/>
                    <a:pt x="2116" y="47"/>
                    <a:pt x="2115" y="47"/>
                  </a:cubicBezTo>
                  <a:cubicBezTo>
                    <a:pt x="2012" y="47"/>
                    <a:pt x="667" y="973"/>
                    <a:pt x="617" y="1030"/>
                  </a:cubicBezTo>
                  <a:cubicBezTo>
                    <a:pt x="333" y="1354"/>
                    <a:pt x="137" y="1702"/>
                    <a:pt x="0" y="2063"/>
                  </a:cubicBezTo>
                  <a:cubicBezTo>
                    <a:pt x="115" y="2575"/>
                    <a:pt x="279" y="3228"/>
                    <a:pt x="492" y="3868"/>
                  </a:cubicBezTo>
                  <a:cubicBezTo>
                    <a:pt x="573" y="3879"/>
                    <a:pt x="654" y="3892"/>
                    <a:pt x="735" y="3908"/>
                  </a:cubicBezTo>
                  <a:cubicBezTo>
                    <a:pt x="751" y="3896"/>
                    <a:pt x="766" y="3886"/>
                    <a:pt x="779" y="3876"/>
                  </a:cubicBezTo>
                  <a:cubicBezTo>
                    <a:pt x="837" y="2674"/>
                    <a:pt x="1385" y="1168"/>
                    <a:pt x="3443" y="186"/>
                  </a:cubicBezTo>
                  <a:cubicBezTo>
                    <a:pt x="3127" y="39"/>
                    <a:pt x="2864" y="1"/>
                    <a:pt x="2676" y="1"/>
                  </a:cubicBezTo>
                  <a:close/>
                </a:path>
              </a:pathLst>
            </a:custGeom>
            <a:solidFill>
              <a:srgbClr val="05265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 name="Google Shape;758;p47">
              <a:extLst>
                <a:ext uri="{FF2B5EF4-FFF2-40B4-BE49-F238E27FC236}">
                  <a16:creationId xmlns:a16="http://schemas.microsoft.com/office/drawing/2014/main" id="{1FD32089-376A-4D55-8144-BC7B24885C95}"/>
                </a:ext>
              </a:extLst>
            </p:cNvPr>
            <p:cNvSpPr/>
            <p:nvPr/>
          </p:nvSpPr>
          <p:spPr>
            <a:xfrm>
              <a:off x="3629250" y="1743275"/>
              <a:ext cx="77500" cy="136975"/>
            </a:xfrm>
            <a:custGeom>
              <a:avLst/>
              <a:gdLst/>
              <a:ahLst/>
              <a:cxnLst/>
              <a:rect l="l" t="t" r="r" b="b"/>
              <a:pathLst>
                <a:path w="3100" h="5479" extrusionOk="0">
                  <a:moveTo>
                    <a:pt x="2830" y="0"/>
                  </a:moveTo>
                  <a:cubicBezTo>
                    <a:pt x="2504" y="0"/>
                    <a:pt x="2191" y="47"/>
                    <a:pt x="1901" y="143"/>
                  </a:cubicBezTo>
                  <a:cubicBezTo>
                    <a:pt x="1280" y="349"/>
                    <a:pt x="796" y="770"/>
                    <a:pt x="501" y="1359"/>
                  </a:cubicBezTo>
                  <a:cubicBezTo>
                    <a:pt x="1" y="2354"/>
                    <a:pt x="822" y="4316"/>
                    <a:pt x="1440" y="5478"/>
                  </a:cubicBezTo>
                  <a:cubicBezTo>
                    <a:pt x="1413" y="5110"/>
                    <a:pt x="1405" y="4746"/>
                    <a:pt x="1409" y="4393"/>
                  </a:cubicBezTo>
                  <a:cubicBezTo>
                    <a:pt x="1429" y="2103"/>
                    <a:pt x="2405" y="714"/>
                    <a:pt x="3100" y="11"/>
                  </a:cubicBezTo>
                  <a:cubicBezTo>
                    <a:pt x="3009" y="4"/>
                    <a:pt x="2919" y="0"/>
                    <a:pt x="2830" y="0"/>
                  </a:cubicBezTo>
                  <a:close/>
                </a:path>
              </a:pathLst>
            </a:custGeom>
            <a:solidFill>
              <a:srgbClr val="FFE0C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 name="Google Shape;761;p47">
              <a:extLst>
                <a:ext uri="{FF2B5EF4-FFF2-40B4-BE49-F238E27FC236}">
                  <a16:creationId xmlns:a16="http://schemas.microsoft.com/office/drawing/2014/main" id="{4CA237C6-410E-46FC-9661-ECD6173DCBD1}"/>
                </a:ext>
              </a:extLst>
            </p:cNvPr>
            <p:cNvSpPr/>
            <p:nvPr/>
          </p:nvSpPr>
          <p:spPr>
            <a:xfrm>
              <a:off x="3923125" y="431275"/>
              <a:ext cx="86025" cy="132150"/>
            </a:xfrm>
            <a:custGeom>
              <a:avLst/>
              <a:gdLst/>
              <a:ahLst/>
              <a:cxnLst/>
              <a:rect l="l" t="t" r="r" b="b"/>
              <a:pathLst>
                <a:path w="3441" h="5286" extrusionOk="0">
                  <a:moveTo>
                    <a:pt x="2809" y="1"/>
                  </a:moveTo>
                  <a:cubicBezTo>
                    <a:pt x="2577" y="279"/>
                    <a:pt x="2273" y="489"/>
                    <a:pt x="1932" y="608"/>
                  </a:cubicBezTo>
                  <a:cubicBezTo>
                    <a:pt x="1723" y="681"/>
                    <a:pt x="1504" y="718"/>
                    <a:pt x="1282" y="718"/>
                  </a:cubicBezTo>
                  <a:cubicBezTo>
                    <a:pt x="1219" y="718"/>
                    <a:pt x="1156" y="714"/>
                    <a:pt x="1093" y="708"/>
                  </a:cubicBezTo>
                  <a:cubicBezTo>
                    <a:pt x="1040" y="915"/>
                    <a:pt x="957" y="1115"/>
                    <a:pt x="846" y="1297"/>
                  </a:cubicBezTo>
                  <a:cubicBezTo>
                    <a:pt x="1628" y="1658"/>
                    <a:pt x="2059" y="2509"/>
                    <a:pt x="1887" y="3353"/>
                  </a:cubicBezTo>
                  <a:cubicBezTo>
                    <a:pt x="1715" y="4196"/>
                    <a:pt x="985" y="4811"/>
                    <a:pt x="125" y="4837"/>
                  </a:cubicBezTo>
                  <a:cubicBezTo>
                    <a:pt x="106" y="4837"/>
                    <a:pt x="88" y="4838"/>
                    <a:pt x="70" y="4838"/>
                  </a:cubicBezTo>
                  <a:cubicBezTo>
                    <a:pt x="46" y="4838"/>
                    <a:pt x="23" y="4835"/>
                    <a:pt x="1" y="4835"/>
                  </a:cubicBezTo>
                  <a:cubicBezTo>
                    <a:pt x="258" y="5110"/>
                    <a:pt x="621" y="5286"/>
                    <a:pt x="1022" y="5286"/>
                  </a:cubicBezTo>
                  <a:cubicBezTo>
                    <a:pt x="1787" y="5286"/>
                    <a:pt x="2425" y="4648"/>
                    <a:pt x="2425" y="3882"/>
                  </a:cubicBezTo>
                  <a:cubicBezTo>
                    <a:pt x="2424" y="3632"/>
                    <a:pt x="2356" y="3386"/>
                    <a:pt x="2225" y="3171"/>
                  </a:cubicBezTo>
                  <a:cubicBezTo>
                    <a:pt x="2452" y="3070"/>
                    <a:pt x="2658" y="2930"/>
                    <a:pt x="2834" y="2755"/>
                  </a:cubicBezTo>
                  <a:cubicBezTo>
                    <a:pt x="3365" y="2225"/>
                    <a:pt x="3441" y="1568"/>
                    <a:pt x="3315" y="863"/>
                  </a:cubicBezTo>
                  <a:cubicBezTo>
                    <a:pt x="3255" y="525"/>
                    <a:pt x="3065" y="231"/>
                    <a:pt x="2809"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 name="Google Shape;762;p47">
              <a:extLst>
                <a:ext uri="{FF2B5EF4-FFF2-40B4-BE49-F238E27FC236}">
                  <a16:creationId xmlns:a16="http://schemas.microsoft.com/office/drawing/2014/main" id="{BB2C39A8-2467-46A3-99A7-05A7A47596BB}"/>
                </a:ext>
              </a:extLst>
            </p:cNvPr>
            <p:cNvSpPr/>
            <p:nvPr/>
          </p:nvSpPr>
          <p:spPr>
            <a:xfrm>
              <a:off x="3845325" y="536900"/>
              <a:ext cx="76475" cy="40725"/>
            </a:xfrm>
            <a:custGeom>
              <a:avLst/>
              <a:gdLst/>
              <a:ahLst/>
              <a:cxnLst/>
              <a:rect l="l" t="t" r="r" b="b"/>
              <a:pathLst>
                <a:path w="3059" h="1629" extrusionOk="0">
                  <a:moveTo>
                    <a:pt x="1804" y="1"/>
                  </a:moveTo>
                  <a:cubicBezTo>
                    <a:pt x="1515" y="155"/>
                    <a:pt x="1193" y="240"/>
                    <a:pt x="865" y="250"/>
                  </a:cubicBezTo>
                  <a:cubicBezTo>
                    <a:pt x="843" y="250"/>
                    <a:pt x="823" y="251"/>
                    <a:pt x="801" y="251"/>
                  </a:cubicBezTo>
                  <a:cubicBezTo>
                    <a:pt x="669" y="251"/>
                    <a:pt x="539" y="239"/>
                    <a:pt x="410" y="214"/>
                  </a:cubicBezTo>
                  <a:cubicBezTo>
                    <a:pt x="377" y="320"/>
                    <a:pt x="338" y="421"/>
                    <a:pt x="300" y="513"/>
                  </a:cubicBezTo>
                  <a:lnTo>
                    <a:pt x="296" y="525"/>
                  </a:lnTo>
                  <a:lnTo>
                    <a:pt x="290" y="537"/>
                  </a:lnTo>
                  <a:cubicBezTo>
                    <a:pt x="211" y="700"/>
                    <a:pt x="114" y="855"/>
                    <a:pt x="1" y="996"/>
                  </a:cubicBezTo>
                  <a:cubicBezTo>
                    <a:pt x="28" y="1026"/>
                    <a:pt x="54" y="1055"/>
                    <a:pt x="81" y="1082"/>
                  </a:cubicBezTo>
                  <a:cubicBezTo>
                    <a:pt x="445" y="1446"/>
                    <a:pt x="921" y="1628"/>
                    <a:pt x="1398" y="1628"/>
                  </a:cubicBezTo>
                  <a:cubicBezTo>
                    <a:pt x="1875" y="1628"/>
                    <a:pt x="2351" y="1446"/>
                    <a:pt x="2715" y="1082"/>
                  </a:cubicBezTo>
                  <a:cubicBezTo>
                    <a:pt x="2855" y="943"/>
                    <a:pt x="2970" y="782"/>
                    <a:pt x="3059" y="606"/>
                  </a:cubicBezTo>
                  <a:cubicBezTo>
                    <a:pt x="2628" y="579"/>
                    <a:pt x="2222" y="402"/>
                    <a:pt x="1909" y="107"/>
                  </a:cubicBezTo>
                  <a:cubicBezTo>
                    <a:pt x="1872" y="73"/>
                    <a:pt x="1838" y="37"/>
                    <a:pt x="1804"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763;p47">
              <a:extLst>
                <a:ext uri="{FF2B5EF4-FFF2-40B4-BE49-F238E27FC236}">
                  <a16:creationId xmlns:a16="http://schemas.microsoft.com/office/drawing/2014/main" id="{CCF4E0C5-DB92-4EB1-8F82-65C339C9C4E2}"/>
                </a:ext>
              </a:extLst>
            </p:cNvPr>
            <p:cNvSpPr/>
            <p:nvPr/>
          </p:nvSpPr>
          <p:spPr>
            <a:xfrm>
              <a:off x="3640075" y="328775"/>
              <a:ext cx="115525" cy="75275"/>
            </a:xfrm>
            <a:custGeom>
              <a:avLst/>
              <a:gdLst/>
              <a:ahLst/>
              <a:cxnLst/>
              <a:rect l="l" t="t" r="r" b="b"/>
              <a:pathLst>
                <a:path w="4621" h="3011" extrusionOk="0">
                  <a:moveTo>
                    <a:pt x="3758" y="1"/>
                  </a:moveTo>
                  <a:cubicBezTo>
                    <a:pt x="3620" y="1"/>
                    <a:pt x="3482" y="19"/>
                    <a:pt x="3349" y="56"/>
                  </a:cubicBezTo>
                  <a:cubicBezTo>
                    <a:pt x="2873" y="190"/>
                    <a:pt x="2487" y="540"/>
                    <a:pt x="2309" y="1001"/>
                  </a:cubicBezTo>
                  <a:cubicBezTo>
                    <a:pt x="2104" y="907"/>
                    <a:pt x="1886" y="862"/>
                    <a:pt x="1670" y="862"/>
                  </a:cubicBezTo>
                  <a:cubicBezTo>
                    <a:pt x="1275" y="862"/>
                    <a:pt x="886" y="1013"/>
                    <a:pt x="591" y="1301"/>
                  </a:cubicBezTo>
                  <a:cubicBezTo>
                    <a:pt x="136" y="1746"/>
                    <a:pt x="1" y="2425"/>
                    <a:pt x="251" y="3010"/>
                  </a:cubicBezTo>
                  <a:cubicBezTo>
                    <a:pt x="541" y="2899"/>
                    <a:pt x="801" y="2791"/>
                    <a:pt x="1157" y="2760"/>
                  </a:cubicBezTo>
                  <a:lnTo>
                    <a:pt x="1174" y="2671"/>
                  </a:lnTo>
                  <a:lnTo>
                    <a:pt x="1192" y="2671"/>
                  </a:lnTo>
                  <a:cubicBezTo>
                    <a:pt x="1503" y="2671"/>
                    <a:pt x="1802" y="2807"/>
                    <a:pt x="2087" y="2917"/>
                  </a:cubicBezTo>
                  <a:cubicBezTo>
                    <a:pt x="2157" y="2874"/>
                    <a:pt x="2228" y="2871"/>
                    <a:pt x="2303" y="2833"/>
                  </a:cubicBezTo>
                  <a:lnTo>
                    <a:pt x="2317" y="2846"/>
                  </a:lnTo>
                  <a:lnTo>
                    <a:pt x="2332" y="2849"/>
                  </a:lnTo>
                  <a:cubicBezTo>
                    <a:pt x="2635" y="2729"/>
                    <a:pt x="2837" y="2659"/>
                    <a:pt x="3125" y="2634"/>
                  </a:cubicBezTo>
                  <a:cubicBezTo>
                    <a:pt x="3189" y="2627"/>
                    <a:pt x="3252" y="2623"/>
                    <a:pt x="3315" y="2621"/>
                  </a:cubicBezTo>
                  <a:cubicBezTo>
                    <a:pt x="3349" y="2493"/>
                    <a:pt x="3393" y="2368"/>
                    <a:pt x="3447" y="2246"/>
                  </a:cubicBezTo>
                  <a:cubicBezTo>
                    <a:pt x="3571" y="1745"/>
                    <a:pt x="3918" y="1333"/>
                    <a:pt x="4392" y="1101"/>
                  </a:cubicBezTo>
                  <a:cubicBezTo>
                    <a:pt x="4404" y="936"/>
                    <a:pt x="4432" y="772"/>
                    <a:pt x="4475" y="612"/>
                  </a:cubicBezTo>
                  <a:lnTo>
                    <a:pt x="4482" y="587"/>
                  </a:lnTo>
                  <a:lnTo>
                    <a:pt x="4491" y="563"/>
                  </a:lnTo>
                  <a:lnTo>
                    <a:pt x="4621" y="258"/>
                  </a:lnTo>
                  <a:cubicBezTo>
                    <a:pt x="4364" y="90"/>
                    <a:pt x="4065" y="2"/>
                    <a:pt x="3758"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764;p47">
              <a:extLst>
                <a:ext uri="{FF2B5EF4-FFF2-40B4-BE49-F238E27FC236}">
                  <a16:creationId xmlns:a16="http://schemas.microsoft.com/office/drawing/2014/main" id="{849CC3DD-F904-409C-AF63-E7AA0F8EAC73}"/>
                </a:ext>
              </a:extLst>
            </p:cNvPr>
            <p:cNvSpPr/>
            <p:nvPr/>
          </p:nvSpPr>
          <p:spPr>
            <a:xfrm>
              <a:off x="3759725" y="304675"/>
              <a:ext cx="107575" cy="55550"/>
            </a:xfrm>
            <a:custGeom>
              <a:avLst/>
              <a:gdLst/>
              <a:ahLst/>
              <a:cxnLst/>
              <a:rect l="l" t="t" r="r" b="b"/>
              <a:pathLst>
                <a:path w="4303" h="2222" extrusionOk="0">
                  <a:moveTo>
                    <a:pt x="2256" y="1"/>
                  </a:moveTo>
                  <a:cubicBezTo>
                    <a:pt x="2254" y="1"/>
                    <a:pt x="2252" y="1"/>
                    <a:pt x="2250" y="1"/>
                  </a:cubicBezTo>
                  <a:cubicBezTo>
                    <a:pt x="1773" y="42"/>
                    <a:pt x="1521" y="71"/>
                    <a:pt x="1101" y="315"/>
                  </a:cubicBezTo>
                  <a:cubicBezTo>
                    <a:pt x="797" y="490"/>
                    <a:pt x="427" y="833"/>
                    <a:pt x="271" y="1153"/>
                  </a:cubicBezTo>
                  <a:cubicBezTo>
                    <a:pt x="199" y="1327"/>
                    <a:pt x="125" y="1499"/>
                    <a:pt x="52" y="1673"/>
                  </a:cubicBezTo>
                  <a:cubicBezTo>
                    <a:pt x="29" y="1755"/>
                    <a:pt x="13" y="1837"/>
                    <a:pt x="0" y="1921"/>
                  </a:cubicBezTo>
                  <a:lnTo>
                    <a:pt x="14" y="1917"/>
                  </a:lnTo>
                  <a:cubicBezTo>
                    <a:pt x="164" y="1881"/>
                    <a:pt x="316" y="1863"/>
                    <a:pt x="468" y="1863"/>
                  </a:cubicBezTo>
                  <a:cubicBezTo>
                    <a:pt x="795" y="1863"/>
                    <a:pt x="1118" y="1945"/>
                    <a:pt x="1408" y="2106"/>
                  </a:cubicBezTo>
                  <a:cubicBezTo>
                    <a:pt x="1745" y="1866"/>
                    <a:pt x="2147" y="1737"/>
                    <a:pt x="2560" y="1737"/>
                  </a:cubicBezTo>
                  <a:cubicBezTo>
                    <a:pt x="2562" y="1737"/>
                    <a:pt x="2564" y="1737"/>
                    <a:pt x="2565" y="1737"/>
                  </a:cubicBezTo>
                  <a:cubicBezTo>
                    <a:pt x="2608" y="1737"/>
                    <a:pt x="2650" y="1738"/>
                    <a:pt x="2693" y="1741"/>
                  </a:cubicBezTo>
                  <a:cubicBezTo>
                    <a:pt x="3035" y="1763"/>
                    <a:pt x="3367" y="1873"/>
                    <a:pt x="3654" y="2062"/>
                  </a:cubicBezTo>
                  <a:lnTo>
                    <a:pt x="3676" y="2076"/>
                  </a:lnTo>
                  <a:lnTo>
                    <a:pt x="3697" y="2093"/>
                  </a:lnTo>
                  <a:lnTo>
                    <a:pt x="3844" y="2222"/>
                  </a:lnTo>
                  <a:cubicBezTo>
                    <a:pt x="3927" y="1924"/>
                    <a:pt x="4085" y="1652"/>
                    <a:pt x="4303" y="1431"/>
                  </a:cubicBezTo>
                  <a:cubicBezTo>
                    <a:pt x="4194" y="1134"/>
                    <a:pt x="4021" y="865"/>
                    <a:pt x="3797" y="642"/>
                  </a:cubicBezTo>
                  <a:lnTo>
                    <a:pt x="3355" y="299"/>
                  </a:lnTo>
                  <a:cubicBezTo>
                    <a:pt x="3022" y="103"/>
                    <a:pt x="2642" y="1"/>
                    <a:pt x="2256"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765;p47">
              <a:extLst>
                <a:ext uri="{FF2B5EF4-FFF2-40B4-BE49-F238E27FC236}">
                  <a16:creationId xmlns:a16="http://schemas.microsoft.com/office/drawing/2014/main" id="{17ED7465-8821-414B-B166-E48C664DA392}"/>
                </a:ext>
              </a:extLst>
            </p:cNvPr>
            <p:cNvSpPr/>
            <p:nvPr/>
          </p:nvSpPr>
          <p:spPr>
            <a:xfrm>
              <a:off x="3857775" y="471425"/>
              <a:ext cx="106600" cy="71425"/>
            </a:xfrm>
            <a:custGeom>
              <a:avLst/>
              <a:gdLst/>
              <a:ahLst/>
              <a:cxnLst/>
              <a:rect l="l" t="t" r="r" b="b"/>
              <a:pathLst>
                <a:path w="4264" h="2857" extrusionOk="0">
                  <a:moveTo>
                    <a:pt x="3231" y="0"/>
                  </a:moveTo>
                  <a:cubicBezTo>
                    <a:pt x="3199" y="38"/>
                    <a:pt x="3165" y="74"/>
                    <a:pt x="3131" y="109"/>
                  </a:cubicBezTo>
                  <a:cubicBezTo>
                    <a:pt x="2716" y="523"/>
                    <a:pt x="2172" y="751"/>
                    <a:pt x="1598" y="751"/>
                  </a:cubicBezTo>
                  <a:cubicBezTo>
                    <a:pt x="1282" y="751"/>
                    <a:pt x="971" y="681"/>
                    <a:pt x="686" y="548"/>
                  </a:cubicBezTo>
                  <a:lnTo>
                    <a:pt x="686" y="548"/>
                  </a:lnTo>
                  <a:cubicBezTo>
                    <a:pt x="687" y="568"/>
                    <a:pt x="688" y="589"/>
                    <a:pt x="688" y="608"/>
                  </a:cubicBezTo>
                  <a:cubicBezTo>
                    <a:pt x="694" y="959"/>
                    <a:pt x="558" y="1295"/>
                    <a:pt x="304" y="1553"/>
                  </a:cubicBezTo>
                  <a:cubicBezTo>
                    <a:pt x="214" y="1643"/>
                    <a:pt x="112" y="1721"/>
                    <a:pt x="1" y="1784"/>
                  </a:cubicBezTo>
                  <a:cubicBezTo>
                    <a:pt x="8" y="1818"/>
                    <a:pt x="14" y="1850"/>
                    <a:pt x="18" y="1878"/>
                  </a:cubicBezTo>
                  <a:cubicBezTo>
                    <a:pt x="52" y="2075"/>
                    <a:pt x="42" y="2276"/>
                    <a:pt x="6" y="2469"/>
                  </a:cubicBezTo>
                  <a:cubicBezTo>
                    <a:pt x="104" y="2487"/>
                    <a:pt x="204" y="2494"/>
                    <a:pt x="303" y="2494"/>
                  </a:cubicBezTo>
                  <a:lnTo>
                    <a:pt x="356" y="2494"/>
                  </a:lnTo>
                  <a:cubicBezTo>
                    <a:pt x="735" y="2481"/>
                    <a:pt x="1101" y="2349"/>
                    <a:pt x="1400" y="2113"/>
                  </a:cubicBezTo>
                  <a:cubicBezTo>
                    <a:pt x="1663" y="2573"/>
                    <a:pt x="2153" y="2856"/>
                    <a:pt x="2684" y="2856"/>
                  </a:cubicBezTo>
                  <a:cubicBezTo>
                    <a:pt x="2698" y="2856"/>
                    <a:pt x="2712" y="2856"/>
                    <a:pt x="2727" y="2855"/>
                  </a:cubicBezTo>
                  <a:cubicBezTo>
                    <a:pt x="3429" y="2834"/>
                    <a:pt x="4018" y="2324"/>
                    <a:pt x="4141" y="1633"/>
                  </a:cubicBezTo>
                  <a:cubicBezTo>
                    <a:pt x="4263" y="942"/>
                    <a:pt x="3883" y="260"/>
                    <a:pt x="3231"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766;p47">
              <a:extLst>
                <a:ext uri="{FF2B5EF4-FFF2-40B4-BE49-F238E27FC236}">
                  <a16:creationId xmlns:a16="http://schemas.microsoft.com/office/drawing/2014/main" id="{C90628EA-342E-4280-9AA9-0E8305E863D4}"/>
                </a:ext>
              </a:extLst>
            </p:cNvPr>
            <p:cNvSpPr/>
            <p:nvPr/>
          </p:nvSpPr>
          <p:spPr>
            <a:xfrm>
              <a:off x="3608950" y="409250"/>
              <a:ext cx="73900" cy="99650"/>
            </a:xfrm>
            <a:custGeom>
              <a:avLst/>
              <a:gdLst/>
              <a:ahLst/>
              <a:cxnLst/>
              <a:rect l="l" t="t" r="r" b="b"/>
              <a:pathLst>
                <a:path w="2956" h="3986" extrusionOk="0">
                  <a:moveTo>
                    <a:pt x="2436" y="0"/>
                  </a:moveTo>
                  <a:cubicBezTo>
                    <a:pt x="1959" y="43"/>
                    <a:pt x="1708" y="71"/>
                    <a:pt x="1287" y="315"/>
                  </a:cubicBezTo>
                  <a:cubicBezTo>
                    <a:pt x="983" y="491"/>
                    <a:pt x="613" y="833"/>
                    <a:pt x="458" y="1153"/>
                  </a:cubicBezTo>
                  <a:cubicBezTo>
                    <a:pt x="385" y="1326"/>
                    <a:pt x="312" y="1499"/>
                    <a:pt x="238" y="1673"/>
                  </a:cubicBezTo>
                  <a:cubicBezTo>
                    <a:pt x="1" y="2531"/>
                    <a:pt x="311" y="3447"/>
                    <a:pt x="1020" y="3986"/>
                  </a:cubicBezTo>
                  <a:cubicBezTo>
                    <a:pt x="1021" y="3692"/>
                    <a:pt x="1087" y="3404"/>
                    <a:pt x="1213" y="3139"/>
                  </a:cubicBezTo>
                  <a:lnTo>
                    <a:pt x="1223" y="3117"/>
                  </a:lnTo>
                  <a:lnTo>
                    <a:pt x="1237" y="3096"/>
                  </a:lnTo>
                  <a:lnTo>
                    <a:pt x="1391" y="2857"/>
                  </a:lnTo>
                  <a:lnTo>
                    <a:pt x="1462" y="2748"/>
                  </a:lnTo>
                  <a:lnTo>
                    <a:pt x="1476" y="2728"/>
                  </a:lnTo>
                  <a:lnTo>
                    <a:pt x="1491" y="2710"/>
                  </a:lnTo>
                  <a:cubicBezTo>
                    <a:pt x="1691" y="2475"/>
                    <a:pt x="1942" y="2290"/>
                    <a:pt x="2225" y="2168"/>
                  </a:cubicBezTo>
                  <a:cubicBezTo>
                    <a:pt x="2170" y="1795"/>
                    <a:pt x="2202" y="1415"/>
                    <a:pt x="2320" y="1058"/>
                  </a:cubicBezTo>
                  <a:lnTo>
                    <a:pt x="2328" y="1034"/>
                  </a:lnTo>
                  <a:lnTo>
                    <a:pt x="2338" y="1011"/>
                  </a:lnTo>
                  <a:lnTo>
                    <a:pt x="2511" y="654"/>
                  </a:lnTo>
                  <a:lnTo>
                    <a:pt x="2567" y="537"/>
                  </a:lnTo>
                  <a:lnTo>
                    <a:pt x="2578" y="514"/>
                  </a:lnTo>
                  <a:lnTo>
                    <a:pt x="2593" y="493"/>
                  </a:lnTo>
                  <a:cubicBezTo>
                    <a:pt x="2697" y="336"/>
                    <a:pt x="2819" y="193"/>
                    <a:pt x="2956" y="63"/>
                  </a:cubicBezTo>
                  <a:cubicBezTo>
                    <a:pt x="2785" y="22"/>
                    <a:pt x="2612" y="0"/>
                    <a:pt x="2436"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767;p47">
              <a:extLst>
                <a:ext uri="{FF2B5EF4-FFF2-40B4-BE49-F238E27FC236}">
                  <a16:creationId xmlns:a16="http://schemas.microsoft.com/office/drawing/2014/main" id="{FC2BC867-61D5-446D-A165-F97EB7C37EE7}"/>
                </a:ext>
              </a:extLst>
            </p:cNvPr>
            <p:cNvSpPr/>
            <p:nvPr/>
          </p:nvSpPr>
          <p:spPr>
            <a:xfrm>
              <a:off x="3863700" y="335425"/>
              <a:ext cx="136725" cy="104400"/>
            </a:xfrm>
            <a:custGeom>
              <a:avLst/>
              <a:gdLst/>
              <a:ahLst/>
              <a:cxnLst/>
              <a:rect l="l" t="t" r="r" b="b"/>
              <a:pathLst>
                <a:path w="5469" h="4176" extrusionOk="0">
                  <a:moveTo>
                    <a:pt x="1494" y="0"/>
                  </a:moveTo>
                  <a:cubicBezTo>
                    <a:pt x="918" y="0"/>
                    <a:pt x="388" y="328"/>
                    <a:pt x="134" y="851"/>
                  </a:cubicBezTo>
                  <a:lnTo>
                    <a:pt x="135" y="851"/>
                  </a:lnTo>
                  <a:cubicBezTo>
                    <a:pt x="67" y="991"/>
                    <a:pt x="22" y="1140"/>
                    <a:pt x="0" y="1293"/>
                  </a:cubicBezTo>
                  <a:cubicBezTo>
                    <a:pt x="166" y="1503"/>
                    <a:pt x="289" y="1745"/>
                    <a:pt x="361" y="2004"/>
                  </a:cubicBezTo>
                  <a:cubicBezTo>
                    <a:pt x="378" y="2024"/>
                    <a:pt x="397" y="2043"/>
                    <a:pt x="415" y="2063"/>
                  </a:cubicBezTo>
                  <a:cubicBezTo>
                    <a:pt x="706" y="1918"/>
                    <a:pt x="1028" y="1842"/>
                    <a:pt x="1354" y="1842"/>
                  </a:cubicBezTo>
                  <a:cubicBezTo>
                    <a:pt x="1356" y="1842"/>
                    <a:pt x="1358" y="1842"/>
                    <a:pt x="1361" y="1842"/>
                  </a:cubicBezTo>
                  <a:cubicBezTo>
                    <a:pt x="1935" y="1842"/>
                    <a:pt x="2479" y="2070"/>
                    <a:pt x="2893" y="2484"/>
                  </a:cubicBezTo>
                  <a:cubicBezTo>
                    <a:pt x="3307" y="2898"/>
                    <a:pt x="3535" y="3443"/>
                    <a:pt x="3535" y="4016"/>
                  </a:cubicBezTo>
                  <a:cubicBezTo>
                    <a:pt x="3535" y="4068"/>
                    <a:pt x="3533" y="4119"/>
                    <a:pt x="3529" y="4169"/>
                  </a:cubicBezTo>
                  <a:cubicBezTo>
                    <a:pt x="3572" y="4173"/>
                    <a:pt x="3616" y="4176"/>
                    <a:pt x="3659" y="4176"/>
                  </a:cubicBezTo>
                  <a:cubicBezTo>
                    <a:pt x="3660" y="4176"/>
                    <a:pt x="3660" y="4176"/>
                    <a:pt x="3661" y="4176"/>
                  </a:cubicBezTo>
                  <a:cubicBezTo>
                    <a:pt x="4700" y="4176"/>
                    <a:pt x="5469" y="3209"/>
                    <a:pt x="5235" y="2197"/>
                  </a:cubicBezTo>
                  <a:cubicBezTo>
                    <a:pt x="5058" y="1435"/>
                    <a:pt x="4382" y="946"/>
                    <a:pt x="3661" y="946"/>
                  </a:cubicBezTo>
                  <a:cubicBezTo>
                    <a:pt x="3423" y="946"/>
                    <a:pt x="3181" y="999"/>
                    <a:pt x="2950" y="1113"/>
                  </a:cubicBezTo>
                  <a:cubicBezTo>
                    <a:pt x="2941" y="1081"/>
                    <a:pt x="2932" y="1049"/>
                    <a:pt x="2921" y="1016"/>
                  </a:cubicBezTo>
                  <a:cubicBezTo>
                    <a:pt x="2721" y="439"/>
                    <a:pt x="2193" y="39"/>
                    <a:pt x="1583" y="3"/>
                  </a:cubicBezTo>
                  <a:cubicBezTo>
                    <a:pt x="1553" y="1"/>
                    <a:pt x="1524" y="0"/>
                    <a:pt x="1494"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 name="Google Shape;768;p47">
              <a:extLst>
                <a:ext uri="{FF2B5EF4-FFF2-40B4-BE49-F238E27FC236}">
                  <a16:creationId xmlns:a16="http://schemas.microsoft.com/office/drawing/2014/main" id="{BECCB9C2-0789-433D-B928-D3F3B7327F1E}"/>
                </a:ext>
              </a:extLst>
            </p:cNvPr>
            <p:cNvSpPr/>
            <p:nvPr/>
          </p:nvSpPr>
          <p:spPr>
            <a:xfrm>
              <a:off x="3643300" y="472700"/>
              <a:ext cx="207200" cy="106575"/>
            </a:xfrm>
            <a:custGeom>
              <a:avLst/>
              <a:gdLst/>
              <a:ahLst/>
              <a:cxnLst/>
              <a:rect l="l" t="t" r="r" b="b"/>
              <a:pathLst>
                <a:path w="8288" h="4263" extrusionOk="0">
                  <a:moveTo>
                    <a:pt x="8228" y="1901"/>
                  </a:moveTo>
                  <a:cubicBezTo>
                    <a:pt x="8229" y="1902"/>
                    <a:pt x="8229" y="1903"/>
                    <a:pt x="8229" y="1903"/>
                  </a:cubicBezTo>
                  <a:cubicBezTo>
                    <a:pt x="8229" y="1903"/>
                    <a:pt x="8229" y="1902"/>
                    <a:pt x="8228" y="1901"/>
                  </a:cubicBezTo>
                  <a:close/>
                  <a:moveTo>
                    <a:pt x="943" y="1"/>
                  </a:moveTo>
                  <a:cubicBezTo>
                    <a:pt x="735" y="99"/>
                    <a:pt x="552" y="240"/>
                    <a:pt x="403" y="414"/>
                  </a:cubicBezTo>
                  <a:cubicBezTo>
                    <a:pt x="327" y="530"/>
                    <a:pt x="253" y="647"/>
                    <a:pt x="177" y="762"/>
                  </a:cubicBezTo>
                  <a:cubicBezTo>
                    <a:pt x="53" y="1021"/>
                    <a:pt x="0" y="1310"/>
                    <a:pt x="25" y="1596"/>
                  </a:cubicBezTo>
                  <a:cubicBezTo>
                    <a:pt x="28" y="1611"/>
                    <a:pt x="32" y="1626"/>
                    <a:pt x="35" y="1641"/>
                  </a:cubicBezTo>
                  <a:cubicBezTo>
                    <a:pt x="65" y="1783"/>
                    <a:pt x="96" y="1924"/>
                    <a:pt x="128" y="2064"/>
                  </a:cubicBezTo>
                  <a:cubicBezTo>
                    <a:pt x="362" y="2701"/>
                    <a:pt x="968" y="3124"/>
                    <a:pt x="1646" y="3124"/>
                  </a:cubicBezTo>
                  <a:cubicBezTo>
                    <a:pt x="1690" y="3124"/>
                    <a:pt x="1734" y="3121"/>
                    <a:pt x="1778" y="3117"/>
                  </a:cubicBezTo>
                  <a:cubicBezTo>
                    <a:pt x="1805" y="3115"/>
                    <a:pt x="1834" y="3112"/>
                    <a:pt x="1862" y="3108"/>
                  </a:cubicBezTo>
                  <a:cubicBezTo>
                    <a:pt x="2051" y="3786"/>
                    <a:pt x="2666" y="4257"/>
                    <a:pt x="3369" y="4263"/>
                  </a:cubicBezTo>
                  <a:cubicBezTo>
                    <a:pt x="3696" y="4263"/>
                    <a:pt x="4009" y="4153"/>
                    <a:pt x="4256" y="3938"/>
                  </a:cubicBezTo>
                  <a:cubicBezTo>
                    <a:pt x="4452" y="3832"/>
                    <a:pt x="4628" y="3695"/>
                    <a:pt x="4778" y="3531"/>
                  </a:cubicBezTo>
                  <a:cubicBezTo>
                    <a:pt x="4795" y="3546"/>
                    <a:pt x="4811" y="3562"/>
                    <a:pt x="4830" y="3578"/>
                  </a:cubicBezTo>
                  <a:cubicBezTo>
                    <a:pt x="4930" y="3662"/>
                    <a:pt x="5038" y="3737"/>
                    <a:pt x="5154" y="3802"/>
                  </a:cubicBezTo>
                  <a:cubicBezTo>
                    <a:pt x="5351" y="3925"/>
                    <a:pt x="5512" y="3974"/>
                    <a:pt x="5829" y="4060"/>
                  </a:cubicBezTo>
                  <a:cubicBezTo>
                    <a:pt x="5953" y="4082"/>
                    <a:pt x="6079" y="4094"/>
                    <a:pt x="6205" y="4094"/>
                  </a:cubicBezTo>
                  <a:cubicBezTo>
                    <a:pt x="6443" y="4093"/>
                    <a:pt x="6679" y="4052"/>
                    <a:pt x="6903" y="3970"/>
                  </a:cubicBezTo>
                  <a:cubicBezTo>
                    <a:pt x="7058" y="3889"/>
                    <a:pt x="7213" y="3808"/>
                    <a:pt x="7368" y="3727"/>
                  </a:cubicBezTo>
                  <a:cubicBezTo>
                    <a:pt x="7653" y="3526"/>
                    <a:pt x="7882" y="3255"/>
                    <a:pt x="8033" y="2942"/>
                  </a:cubicBezTo>
                  <a:cubicBezTo>
                    <a:pt x="8160" y="2629"/>
                    <a:pt x="8288" y="2243"/>
                    <a:pt x="8227" y="1895"/>
                  </a:cubicBezTo>
                  <a:lnTo>
                    <a:pt x="8227" y="1895"/>
                  </a:lnTo>
                  <a:cubicBezTo>
                    <a:pt x="8228" y="1897"/>
                    <a:pt x="8228" y="1899"/>
                    <a:pt x="8228" y="1901"/>
                  </a:cubicBezTo>
                  <a:lnTo>
                    <a:pt x="8228" y="1901"/>
                  </a:lnTo>
                  <a:cubicBezTo>
                    <a:pt x="8228" y="1896"/>
                    <a:pt x="8226" y="1886"/>
                    <a:pt x="8224" y="1872"/>
                  </a:cubicBezTo>
                  <a:cubicBezTo>
                    <a:pt x="8121" y="1898"/>
                    <a:pt x="8016" y="1910"/>
                    <a:pt x="7911" y="1910"/>
                  </a:cubicBezTo>
                  <a:cubicBezTo>
                    <a:pt x="7540" y="1910"/>
                    <a:pt x="7180" y="1752"/>
                    <a:pt x="6928" y="1466"/>
                  </a:cubicBezTo>
                  <a:cubicBezTo>
                    <a:pt x="6718" y="1664"/>
                    <a:pt x="6471" y="1816"/>
                    <a:pt x="6202" y="1914"/>
                  </a:cubicBezTo>
                  <a:cubicBezTo>
                    <a:pt x="6028" y="1975"/>
                    <a:pt x="5845" y="2007"/>
                    <a:pt x="5662" y="2007"/>
                  </a:cubicBezTo>
                  <a:cubicBezTo>
                    <a:pt x="5659" y="2007"/>
                    <a:pt x="5656" y="2007"/>
                    <a:pt x="5653" y="2007"/>
                  </a:cubicBezTo>
                  <a:cubicBezTo>
                    <a:pt x="5325" y="2007"/>
                    <a:pt x="5006" y="1917"/>
                    <a:pt x="4727" y="1748"/>
                  </a:cubicBezTo>
                  <a:cubicBezTo>
                    <a:pt x="4600" y="1668"/>
                    <a:pt x="4480" y="1578"/>
                    <a:pt x="4370" y="1477"/>
                  </a:cubicBezTo>
                  <a:lnTo>
                    <a:pt x="4359" y="1482"/>
                  </a:lnTo>
                  <a:cubicBezTo>
                    <a:pt x="4028" y="1642"/>
                    <a:pt x="3665" y="1725"/>
                    <a:pt x="3298" y="1725"/>
                  </a:cubicBezTo>
                  <a:cubicBezTo>
                    <a:pt x="3247" y="1725"/>
                    <a:pt x="3195" y="1723"/>
                    <a:pt x="3143" y="1721"/>
                  </a:cubicBezTo>
                  <a:lnTo>
                    <a:pt x="3118" y="1719"/>
                  </a:lnTo>
                  <a:lnTo>
                    <a:pt x="3095" y="1714"/>
                  </a:lnTo>
                  <a:lnTo>
                    <a:pt x="2681" y="1635"/>
                  </a:lnTo>
                  <a:lnTo>
                    <a:pt x="2579" y="1614"/>
                  </a:lnTo>
                  <a:lnTo>
                    <a:pt x="2538" y="1607"/>
                  </a:lnTo>
                  <a:lnTo>
                    <a:pt x="2501" y="1590"/>
                  </a:lnTo>
                  <a:cubicBezTo>
                    <a:pt x="2472" y="1577"/>
                    <a:pt x="2444" y="1565"/>
                    <a:pt x="2414" y="1554"/>
                  </a:cubicBezTo>
                  <a:cubicBezTo>
                    <a:pt x="2267" y="1490"/>
                    <a:pt x="2096" y="1419"/>
                    <a:pt x="1938" y="1314"/>
                  </a:cubicBezTo>
                  <a:cubicBezTo>
                    <a:pt x="1911" y="1297"/>
                    <a:pt x="1832" y="1243"/>
                    <a:pt x="1621" y="1054"/>
                  </a:cubicBezTo>
                  <a:cubicBezTo>
                    <a:pt x="1571" y="1008"/>
                    <a:pt x="1526" y="967"/>
                    <a:pt x="1492" y="936"/>
                  </a:cubicBezTo>
                  <a:cubicBezTo>
                    <a:pt x="1479" y="924"/>
                    <a:pt x="1465" y="911"/>
                    <a:pt x="1450" y="896"/>
                  </a:cubicBezTo>
                  <a:cubicBezTo>
                    <a:pt x="1191" y="651"/>
                    <a:pt x="1044" y="322"/>
                    <a:pt x="943"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769;p47">
              <a:extLst>
                <a:ext uri="{FF2B5EF4-FFF2-40B4-BE49-F238E27FC236}">
                  <a16:creationId xmlns:a16="http://schemas.microsoft.com/office/drawing/2014/main" id="{253D23A2-C235-4820-8BA2-A26D0ABF10EB}"/>
                </a:ext>
              </a:extLst>
            </p:cNvPr>
            <p:cNvSpPr/>
            <p:nvPr/>
          </p:nvSpPr>
          <p:spPr>
            <a:xfrm>
              <a:off x="3672550" y="357475"/>
              <a:ext cx="184500" cy="148975"/>
            </a:xfrm>
            <a:custGeom>
              <a:avLst/>
              <a:gdLst/>
              <a:ahLst/>
              <a:cxnLst/>
              <a:rect l="l" t="t" r="r" b="b"/>
              <a:pathLst>
                <a:path w="7380" h="5959" extrusionOk="0">
                  <a:moveTo>
                    <a:pt x="6054" y="1"/>
                  </a:moveTo>
                  <a:cubicBezTo>
                    <a:pt x="5661" y="1"/>
                    <a:pt x="5280" y="144"/>
                    <a:pt x="4985" y="403"/>
                  </a:cubicBezTo>
                  <a:cubicBezTo>
                    <a:pt x="4963" y="422"/>
                    <a:pt x="4942" y="441"/>
                    <a:pt x="4923" y="461"/>
                  </a:cubicBezTo>
                  <a:cubicBezTo>
                    <a:pt x="4645" y="242"/>
                    <a:pt x="4304" y="127"/>
                    <a:pt x="3958" y="127"/>
                  </a:cubicBezTo>
                  <a:cubicBezTo>
                    <a:pt x="3835" y="127"/>
                    <a:pt x="3711" y="142"/>
                    <a:pt x="3590" y="171"/>
                  </a:cubicBezTo>
                  <a:cubicBezTo>
                    <a:pt x="3037" y="304"/>
                    <a:pt x="2620" y="703"/>
                    <a:pt x="2506" y="1222"/>
                  </a:cubicBezTo>
                  <a:cubicBezTo>
                    <a:pt x="2412" y="1423"/>
                    <a:pt x="2352" y="1639"/>
                    <a:pt x="2330" y="1859"/>
                  </a:cubicBezTo>
                  <a:cubicBezTo>
                    <a:pt x="2307" y="1857"/>
                    <a:pt x="2283" y="1853"/>
                    <a:pt x="2259" y="1852"/>
                  </a:cubicBezTo>
                  <a:cubicBezTo>
                    <a:pt x="2217" y="1849"/>
                    <a:pt x="2174" y="1848"/>
                    <a:pt x="2132" y="1848"/>
                  </a:cubicBezTo>
                  <a:cubicBezTo>
                    <a:pt x="2043" y="1848"/>
                    <a:pt x="1955" y="1853"/>
                    <a:pt x="1866" y="1865"/>
                  </a:cubicBezTo>
                  <a:cubicBezTo>
                    <a:pt x="1635" y="1884"/>
                    <a:pt x="1476" y="1941"/>
                    <a:pt x="1171" y="2060"/>
                  </a:cubicBezTo>
                  <a:cubicBezTo>
                    <a:pt x="843" y="2221"/>
                    <a:pt x="563" y="2467"/>
                    <a:pt x="361" y="2772"/>
                  </a:cubicBezTo>
                  <a:cubicBezTo>
                    <a:pt x="286" y="2930"/>
                    <a:pt x="209" y="3088"/>
                    <a:pt x="133" y="3245"/>
                  </a:cubicBezTo>
                  <a:cubicBezTo>
                    <a:pt x="23" y="3577"/>
                    <a:pt x="1" y="3930"/>
                    <a:pt x="66" y="4272"/>
                  </a:cubicBezTo>
                  <a:cubicBezTo>
                    <a:pt x="154" y="4602"/>
                    <a:pt x="281" y="4992"/>
                    <a:pt x="543" y="5235"/>
                  </a:cubicBezTo>
                  <a:cubicBezTo>
                    <a:pt x="533" y="5226"/>
                    <a:pt x="529" y="5223"/>
                    <a:pt x="529" y="5223"/>
                  </a:cubicBezTo>
                  <a:lnTo>
                    <a:pt x="529" y="5223"/>
                  </a:lnTo>
                  <a:cubicBezTo>
                    <a:pt x="528" y="5223"/>
                    <a:pt x="844" y="5522"/>
                    <a:pt x="977" y="5611"/>
                  </a:cubicBezTo>
                  <a:cubicBezTo>
                    <a:pt x="1132" y="5713"/>
                    <a:pt x="1312" y="5781"/>
                    <a:pt x="1481" y="5855"/>
                  </a:cubicBezTo>
                  <a:lnTo>
                    <a:pt x="1997" y="5955"/>
                  </a:lnTo>
                  <a:cubicBezTo>
                    <a:pt x="2040" y="5957"/>
                    <a:pt x="2084" y="5959"/>
                    <a:pt x="2128" y="5959"/>
                  </a:cubicBezTo>
                  <a:cubicBezTo>
                    <a:pt x="2130" y="5959"/>
                    <a:pt x="2133" y="5959"/>
                    <a:pt x="2136" y="5959"/>
                  </a:cubicBezTo>
                  <a:cubicBezTo>
                    <a:pt x="2407" y="5959"/>
                    <a:pt x="2675" y="5904"/>
                    <a:pt x="2926" y="5798"/>
                  </a:cubicBezTo>
                  <a:cubicBezTo>
                    <a:pt x="2631" y="5435"/>
                    <a:pt x="2440" y="4999"/>
                    <a:pt x="2374" y="4537"/>
                  </a:cubicBezTo>
                  <a:cubicBezTo>
                    <a:pt x="2303" y="4019"/>
                    <a:pt x="2323" y="3619"/>
                    <a:pt x="2435" y="3309"/>
                  </a:cubicBezTo>
                  <a:cubicBezTo>
                    <a:pt x="2442" y="3289"/>
                    <a:pt x="2449" y="3266"/>
                    <a:pt x="2458" y="3239"/>
                  </a:cubicBezTo>
                  <a:cubicBezTo>
                    <a:pt x="2507" y="3088"/>
                    <a:pt x="2580" y="2859"/>
                    <a:pt x="2728" y="2664"/>
                  </a:cubicBezTo>
                  <a:cubicBezTo>
                    <a:pt x="2896" y="2444"/>
                    <a:pt x="3192" y="2308"/>
                    <a:pt x="3502" y="2308"/>
                  </a:cubicBezTo>
                  <a:cubicBezTo>
                    <a:pt x="3505" y="2308"/>
                    <a:pt x="3507" y="2308"/>
                    <a:pt x="3510" y="2308"/>
                  </a:cubicBezTo>
                  <a:cubicBezTo>
                    <a:pt x="3629" y="2308"/>
                    <a:pt x="3748" y="2332"/>
                    <a:pt x="3857" y="2378"/>
                  </a:cubicBezTo>
                  <a:cubicBezTo>
                    <a:pt x="4199" y="2525"/>
                    <a:pt x="4373" y="2799"/>
                    <a:pt x="4480" y="3031"/>
                  </a:cubicBezTo>
                  <a:cubicBezTo>
                    <a:pt x="4515" y="2991"/>
                    <a:pt x="4552" y="2953"/>
                    <a:pt x="4589" y="2915"/>
                  </a:cubicBezTo>
                  <a:cubicBezTo>
                    <a:pt x="4663" y="2844"/>
                    <a:pt x="4738" y="2772"/>
                    <a:pt x="4820" y="2705"/>
                  </a:cubicBezTo>
                  <a:cubicBezTo>
                    <a:pt x="4801" y="2598"/>
                    <a:pt x="4791" y="2492"/>
                    <a:pt x="4791" y="2384"/>
                  </a:cubicBezTo>
                  <a:cubicBezTo>
                    <a:pt x="4790" y="1759"/>
                    <a:pt x="5103" y="1176"/>
                    <a:pt x="5626" y="833"/>
                  </a:cubicBezTo>
                  <a:cubicBezTo>
                    <a:pt x="5933" y="631"/>
                    <a:pt x="6288" y="528"/>
                    <a:pt x="6645" y="528"/>
                  </a:cubicBezTo>
                  <a:cubicBezTo>
                    <a:pt x="6894" y="528"/>
                    <a:pt x="7144" y="578"/>
                    <a:pt x="7379" y="680"/>
                  </a:cubicBezTo>
                  <a:cubicBezTo>
                    <a:pt x="7355" y="645"/>
                    <a:pt x="7328" y="613"/>
                    <a:pt x="7298" y="579"/>
                  </a:cubicBezTo>
                  <a:cubicBezTo>
                    <a:pt x="7288" y="570"/>
                    <a:pt x="7276" y="559"/>
                    <a:pt x="7264" y="549"/>
                  </a:cubicBezTo>
                  <a:cubicBezTo>
                    <a:pt x="7156" y="454"/>
                    <a:pt x="7047" y="359"/>
                    <a:pt x="6937" y="264"/>
                  </a:cubicBezTo>
                  <a:cubicBezTo>
                    <a:pt x="6704" y="111"/>
                    <a:pt x="6434" y="21"/>
                    <a:pt x="6155" y="4"/>
                  </a:cubicBezTo>
                  <a:cubicBezTo>
                    <a:pt x="6122" y="2"/>
                    <a:pt x="6088" y="1"/>
                    <a:pt x="6054"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770;p47">
              <a:extLst>
                <a:ext uri="{FF2B5EF4-FFF2-40B4-BE49-F238E27FC236}">
                  <a16:creationId xmlns:a16="http://schemas.microsoft.com/office/drawing/2014/main" id="{530A504F-DEE8-432C-8EFF-8C6D0062B188}"/>
                </a:ext>
              </a:extLst>
            </p:cNvPr>
            <p:cNvSpPr/>
            <p:nvPr/>
          </p:nvSpPr>
          <p:spPr>
            <a:xfrm>
              <a:off x="3801675" y="380025"/>
              <a:ext cx="141025" cy="100800"/>
            </a:xfrm>
            <a:custGeom>
              <a:avLst/>
              <a:gdLst/>
              <a:ahLst/>
              <a:cxnLst/>
              <a:rect l="l" t="t" r="r" b="b"/>
              <a:pathLst>
                <a:path w="5641" h="4032" extrusionOk="0">
                  <a:moveTo>
                    <a:pt x="1482" y="1"/>
                  </a:moveTo>
                  <a:cubicBezTo>
                    <a:pt x="1291" y="1"/>
                    <a:pt x="1099" y="38"/>
                    <a:pt x="916" y="114"/>
                  </a:cubicBezTo>
                  <a:cubicBezTo>
                    <a:pt x="362" y="344"/>
                    <a:pt x="1" y="882"/>
                    <a:pt x="1" y="1482"/>
                  </a:cubicBezTo>
                  <a:cubicBezTo>
                    <a:pt x="1" y="1515"/>
                    <a:pt x="4" y="1547"/>
                    <a:pt x="6" y="1580"/>
                  </a:cubicBezTo>
                  <a:cubicBezTo>
                    <a:pt x="42" y="1563"/>
                    <a:pt x="79" y="1545"/>
                    <a:pt x="106" y="1533"/>
                  </a:cubicBezTo>
                  <a:cubicBezTo>
                    <a:pt x="228" y="1460"/>
                    <a:pt x="364" y="1415"/>
                    <a:pt x="505" y="1401"/>
                  </a:cubicBezTo>
                  <a:cubicBezTo>
                    <a:pt x="598" y="1388"/>
                    <a:pt x="691" y="1381"/>
                    <a:pt x="784" y="1381"/>
                  </a:cubicBezTo>
                  <a:cubicBezTo>
                    <a:pt x="1244" y="1381"/>
                    <a:pt x="1632" y="1550"/>
                    <a:pt x="1970" y="1895"/>
                  </a:cubicBezTo>
                  <a:cubicBezTo>
                    <a:pt x="2113" y="2014"/>
                    <a:pt x="2289" y="2181"/>
                    <a:pt x="2417" y="2434"/>
                  </a:cubicBezTo>
                  <a:lnTo>
                    <a:pt x="2416" y="2435"/>
                  </a:lnTo>
                  <a:cubicBezTo>
                    <a:pt x="2438" y="2474"/>
                    <a:pt x="2461" y="2519"/>
                    <a:pt x="2485" y="2568"/>
                  </a:cubicBezTo>
                  <a:cubicBezTo>
                    <a:pt x="2543" y="2680"/>
                    <a:pt x="2573" y="2741"/>
                    <a:pt x="2587" y="2791"/>
                  </a:cubicBezTo>
                  <a:cubicBezTo>
                    <a:pt x="2588" y="2792"/>
                    <a:pt x="2589" y="2793"/>
                    <a:pt x="2589" y="2794"/>
                  </a:cubicBezTo>
                  <a:cubicBezTo>
                    <a:pt x="2602" y="2826"/>
                    <a:pt x="2617" y="2857"/>
                    <a:pt x="2630" y="2888"/>
                  </a:cubicBezTo>
                  <a:cubicBezTo>
                    <a:pt x="2721" y="3088"/>
                    <a:pt x="2815" y="3295"/>
                    <a:pt x="2855" y="3544"/>
                  </a:cubicBezTo>
                  <a:cubicBezTo>
                    <a:pt x="2867" y="3612"/>
                    <a:pt x="2877" y="3680"/>
                    <a:pt x="2887" y="3750"/>
                  </a:cubicBezTo>
                  <a:cubicBezTo>
                    <a:pt x="3172" y="3933"/>
                    <a:pt x="3503" y="4031"/>
                    <a:pt x="3842" y="4032"/>
                  </a:cubicBezTo>
                  <a:cubicBezTo>
                    <a:pt x="4823" y="4032"/>
                    <a:pt x="5640" y="3213"/>
                    <a:pt x="5640" y="2233"/>
                  </a:cubicBezTo>
                  <a:cubicBezTo>
                    <a:pt x="5640" y="1253"/>
                    <a:pt x="4823" y="434"/>
                    <a:pt x="3842" y="434"/>
                  </a:cubicBezTo>
                  <a:cubicBezTo>
                    <a:pt x="3461" y="435"/>
                    <a:pt x="3092" y="557"/>
                    <a:pt x="2787" y="784"/>
                  </a:cubicBezTo>
                  <a:cubicBezTo>
                    <a:pt x="2719" y="654"/>
                    <a:pt x="2631" y="538"/>
                    <a:pt x="2529" y="434"/>
                  </a:cubicBezTo>
                  <a:cubicBezTo>
                    <a:pt x="2246" y="151"/>
                    <a:pt x="1867" y="1"/>
                    <a:pt x="1482"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771;p47">
              <a:extLst>
                <a:ext uri="{FF2B5EF4-FFF2-40B4-BE49-F238E27FC236}">
                  <a16:creationId xmlns:a16="http://schemas.microsoft.com/office/drawing/2014/main" id="{F7E26262-9729-4DA6-8939-D9883B1CCCCF}"/>
                </a:ext>
              </a:extLst>
            </p:cNvPr>
            <p:cNvSpPr/>
            <p:nvPr/>
          </p:nvSpPr>
          <p:spPr>
            <a:xfrm>
              <a:off x="3739425" y="423925"/>
              <a:ext cx="126400" cy="89575"/>
            </a:xfrm>
            <a:custGeom>
              <a:avLst/>
              <a:gdLst/>
              <a:ahLst/>
              <a:cxnLst/>
              <a:rect l="l" t="t" r="r" b="b"/>
              <a:pathLst>
                <a:path w="5056" h="3583" extrusionOk="0">
                  <a:moveTo>
                    <a:pt x="3274" y="1"/>
                  </a:moveTo>
                  <a:cubicBezTo>
                    <a:pt x="3195" y="1"/>
                    <a:pt x="3116" y="6"/>
                    <a:pt x="3038" y="17"/>
                  </a:cubicBezTo>
                  <a:cubicBezTo>
                    <a:pt x="2943" y="26"/>
                    <a:pt x="2852" y="57"/>
                    <a:pt x="2772" y="109"/>
                  </a:cubicBezTo>
                  <a:cubicBezTo>
                    <a:pt x="2703" y="141"/>
                    <a:pt x="2610" y="184"/>
                    <a:pt x="2569" y="208"/>
                  </a:cubicBezTo>
                  <a:cubicBezTo>
                    <a:pt x="2424" y="287"/>
                    <a:pt x="2294" y="410"/>
                    <a:pt x="2176" y="526"/>
                  </a:cubicBezTo>
                  <a:cubicBezTo>
                    <a:pt x="1987" y="710"/>
                    <a:pt x="1847" y="968"/>
                    <a:pt x="1728" y="1207"/>
                  </a:cubicBezTo>
                  <a:cubicBezTo>
                    <a:pt x="1692" y="1115"/>
                    <a:pt x="1663" y="1024"/>
                    <a:pt x="1621" y="934"/>
                  </a:cubicBezTo>
                  <a:cubicBezTo>
                    <a:pt x="1619" y="927"/>
                    <a:pt x="1616" y="921"/>
                    <a:pt x="1613" y="912"/>
                  </a:cubicBezTo>
                  <a:cubicBezTo>
                    <a:pt x="1592" y="844"/>
                    <a:pt x="1565" y="778"/>
                    <a:pt x="1539" y="711"/>
                  </a:cubicBezTo>
                  <a:cubicBezTo>
                    <a:pt x="1434" y="441"/>
                    <a:pt x="1315" y="187"/>
                    <a:pt x="1032" y="65"/>
                  </a:cubicBezTo>
                  <a:cubicBezTo>
                    <a:pt x="968" y="38"/>
                    <a:pt x="897" y="25"/>
                    <a:pt x="827" y="25"/>
                  </a:cubicBezTo>
                  <a:cubicBezTo>
                    <a:pt x="644" y="25"/>
                    <a:pt x="450" y="103"/>
                    <a:pt x="351" y="233"/>
                  </a:cubicBezTo>
                  <a:cubicBezTo>
                    <a:pt x="214" y="413"/>
                    <a:pt x="154" y="664"/>
                    <a:pt x="112" y="779"/>
                  </a:cubicBezTo>
                  <a:cubicBezTo>
                    <a:pt x="0" y="1089"/>
                    <a:pt x="26" y="1505"/>
                    <a:pt x="70" y="1827"/>
                  </a:cubicBezTo>
                  <a:cubicBezTo>
                    <a:pt x="162" y="2468"/>
                    <a:pt x="531" y="3036"/>
                    <a:pt x="1080" y="3380"/>
                  </a:cubicBezTo>
                  <a:cubicBezTo>
                    <a:pt x="1299" y="3513"/>
                    <a:pt x="1551" y="3582"/>
                    <a:pt x="1806" y="3582"/>
                  </a:cubicBezTo>
                  <a:cubicBezTo>
                    <a:pt x="1810" y="3582"/>
                    <a:pt x="1813" y="3582"/>
                    <a:pt x="1816" y="3582"/>
                  </a:cubicBezTo>
                  <a:cubicBezTo>
                    <a:pt x="1956" y="3582"/>
                    <a:pt x="2097" y="3559"/>
                    <a:pt x="2230" y="3511"/>
                  </a:cubicBezTo>
                  <a:cubicBezTo>
                    <a:pt x="2627" y="3369"/>
                    <a:pt x="2902" y="3108"/>
                    <a:pt x="3145" y="2777"/>
                  </a:cubicBezTo>
                  <a:cubicBezTo>
                    <a:pt x="3266" y="3182"/>
                    <a:pt x="3625" y="3486"/>
                    <a:pt x="4075" y="3486"/>
                  </a:cubicBezTo>
                  <a:cubicBezTo>
                    <a:pt x="4599" y="3486"/>
                    <a:pt x="5055" y="3044"/>
                    <a:pt x="5048" y="2513"/>
                  </a:cubicBezTo>
                  <a:cubicBezTo>
                    <a:pt x="5043" y="2290"/>
                    <a:pt x="5011" y="2069"/>
                    <a:pt x="4975" y="1848"/>
                  </a:cubicBezTo>
                  <a:cubicBezTo>
                    <a:pt x="4937" y="1613"/>
                    <a:pt x="4832" y="1407"/>
                    <a:pt x="4736" y="1191"/>
                  </a:cubicBezTo>
                  <a:cubicBezTo>
                    <a:pt x="4712" y="1137"/>
                    <a:pt x="4687" y="1085"/>
                    <a:pt x="4659" y="1033"/>
                  </a:cubicBezTo>
                  <a:lnTo>
                    <a:pt x="4659" y="1033"/>
                  </a:lnTo>
                  <a:cubicBezTo>
                    <a:pt x="4697" y="1102"/>
                    <a:pt x="4712" y="1129"/>
                    <a:pt x="4714" y="1129"/>
                  </a:cubicBezTo>
                  <a:cubicBezTo>
                    <a:pt x="4717" y="1129"/>
                    <a:pt x="4568" y="838"/>
                    <a:pt x="4568" y="838"/>
                  </a:cubicBezTo>
                  <a:lnTo>
                    <a:pt x="4568" y="838"/>
                  </a:lnTo>
                  <a:cubicBezTo>
                    <a:pt x="4568" y="838"/>
                    <a:pt x="4569" y="838"/>
                    <a:pt x="4569" y="840"/>
                  </a:cubicBezTo>
                  <a:lnTo>
                    <a:pt x="4569" y="840"/>
                  </a:lnTo>
                  <a:cubicBezTo>
                    <a:pt x="4475" y="661"/>
                    <a:pt x="4350" y="535"/>
                    <a:pt x="4205" y="415"/>
                  </a:cubicBezTo>
                  <a:cubicBezTo>
                    <a:pt x="3948" y="146"/>
                    <a:pt x="3657" y="1"/>
                    <a:pt x="3274"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772;p47">
              <a:extLst>
                <a:ext uri="{FF2B5EF4-FFF2-40B4-BE49-F238E27FC236}">
                  <a16:creationId xmlns:a16="http://schemas.microsoft.com/office/drawing/2014/main" id="{1AFD8284-B5D9-4F52-9370-895CFDAE6C73}"/>
                </a:ext>
              </a:extLst>
            </p:cNvPr>
            <p:cNvSpPr/>
            <p:nvPr/>
          </p:nvSpPr>
          <p:spPr>
            <a:xfrm>
              <a:off x="3756950" y="959650"/>
              <a:ext cx="78150" cy="34725"/>
            </a:xfrm>
            <a:custGeom>
              <a:avLst/>
              <a:gdLst/>
              <a:ahLst/>
              <a:cxnLst/>
              <a:rect l="l" t="t" r="r" b="b"/>
              <a:pathLst>
                <a:path w="3126" h="1389" extrusionOk="0">
                  <a:moveTo>
                    <a:pt x="695" y="0"/>
                  </a:moveTo>
                  <a:cubicBezTo>
                    <a:pt x="312" y="0"/>
                    <a:pt x="1" y="310"/>
                    <a:pt x="1" y="694"/>
                  </a:cubicBezTo>
                  <a:cubicBezTo>
                    <a:pt x="1" y="1078"/>
                    <a:pt x="312" y="1389"/>
                    <a:pt x="695" y="1389"/>
                  </a:cubicBezTo>
                  <a:lnTo>
                    <a:pt x="2431" y="1389"/>
                  </a:lnTo>
                  <a:cubicBezTo>
                    <a:pt x="2815" y="1389"/>
                    <a:pt x="3126" y="1078"/>
                    <a:pt x="3126" y="694"/>
                  </a:cubicBezTo>
                  <a:cubicBezTo>
                    <a:pt x="3126" y="310"/>
                    <a:pt x="2815" y="0"/>
                    <a:pt x="2431"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773;p47">
              <a:extLst>
                <a:ext uri="{FF2B5EF4-FFF2-40B4-BE49-F238E27FC236}">
                  <a16:creationId xmlns:a16="http://schemas.microsoft.com/office/drawing/2014/main" id="{E8505EED-DEB2-4055-A2CE-84D545B2C800}"/>
                </a:ext>
              </a:extLst>
            </p:cNvPr>
            <p:cNvSpPr/>
            <p:nvPr/>
          </p:nvSpPr>
          <p:spPr>
            <a:xfrm>
              <a:off x="3756950" y="1020375"/>
              <a:ext cx="78150" cy="34750"/>
            </a:xfrm>
            <a:custGeom>
              <a:avLst/>
              <a:gdLst/>
              <a:ahLst/>
              <a:cxnLst/>
              <a:rect l="l" t="t" r="r" b="b"/>
              <a:pathLst>
                <a:path w="3126" h="1390" extrusionOk="0">
                  <a:moveTo>
                    <a:pt x="695" y="1"/>
                  </a:moveTo>
                  <a:cubicBezTo>
                    <a:pt x="312" y="1"/>
                    <a:pt x="1" y="312"/>
                    <a:pt x="1" y="695"/>
                  </a:cubicBezTo>
                  <a:cubicBezTo>
                    <a:pt x="1" y="1078"/>
                    <a:pt x="312" y="1389"/>
                    <a:pt x="695" y="1389"/>
                  </a:cubicBezTo>
                  <a:lnTo>
                    <a:pt x="2431" y="1389"/>
                  </a:lnTo>
                  <a:cubicBezTo>
                    <a:pt x="2815" y="1389"/>
                    <a:pt x="3126" y="1078"/>
                    <a:pt x="3126" y="695"/>
                  </a:cubicBezTo>
                  <a:cubicBezTo>
                    <a:pt x="3126" y="312"/>
                    <a:pt x="2815" y="1"/>
                    <a:pt x="2431"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774;p47">
              <a:extLst>
                <a:ext uri="{FF2B5EF4-FFF2-40B4-BE49-F238E27FC236}">
                  <a16:creationId xmlns:a16="http://schemas.microsoft.com/office/drawing/2014/main" id="{80AF0EFE-0071-4868-BD89-6EA970AC2BD3}"/>
                </a:ext>
              </a:extLst>
            </p:cNvPr>
            <p:cNvSpPr/>
            <p:nvPr/>
          </p:nvSpPr>
          <p:spPr>
            <a:xfrm>
              <a:off x="3756950" y="1081150"/>
              <a:ext cx="78150" cy="34725"/>
            </a:xfrm>
            <a:custGeom>
              <a:avLst/>
              <a:gdLst/>
              <a:ahLst/>
              <a:cxnLst/>
              <a:rect l="l" t="t" r="r" b="b"/>
              <a:pathLst>
                <a:path w="3126" h="1389" extrusionOk="0">
                  <a:moveTo>
                    <a:pt x="695" y="0"/>
                  </a:moveTo>
                  <a:cubicBezTo>
                    <a:pt x="312" y="0"/>
                    <a:pt x="1" y="311"/>
                    <a:pt x="1" y="694"/>
                  </a:cubicBezTo>
                  <a:cubicBezTo>
                    <a:pt x="1" y="1078"/>
                    <a:pt x="312" y="1389"/>
                    <a:pt x="695" y="1389"/>
                  </a:cubicBezTo>
                  <a:lnTo>
                    <a:pt x="2431" y="1389"/>
                  </a:lnTo>
                  <a:cubicBezTo>
                    <a:pt x="2815" y="1389"/>
                    <a:pt x="3126" y="1078"/>
                    <a:pt x="3126" y="694"/>
                  </a:cubicBezTo>
                  <a:cubicBezTo>
                    <a:pt x="3126" y="311"/>
                    <a:pt x="2815" y="0"/>
                    <a:pt x="2431"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 name="Google Shape;775;p47">
              <a:extLst>
                <a:ext uri="{FF2B5EF4-FFF2-40B4-BE49-F238E27FC236}">
                  <a16:creationId xmlns:a16="http://schemas.microsoft.com/office/drawing/2014/main" id="{E8231AE3-DE9C-430E-BDBF-542F198EAFBE}"/>
                </a:ext>
              </a:extLst>
            </p:cNvPr>
            <p:cNvSpPr/>
            <p:nvPr/>
          </p:nvSpPr>
          <p:spPr>
            <a:xfrm>
              <a:off x="3756950" y="1133200"/>
              <a:ext cx="78150" cy="34750"/>
            </a:xfrm>
            <a:custGeom>
              <a:avLst/>
              <a:gdLst/>
              <a:ahLst/>
              <a:cxnLst/>
              <a:rect l="l" t="t" r="r" b="b"/>
              <a:pathLst>
                <a:path w="3126" h="1390" extrusionOk="0">
                  <a:moveTo>
                    <a:pt x="695" y="1"/>
                  </a:moveTo>
                  <a:cubicBezTo>
                    <a:pt x="312" y="1"/>
                    <a:pt x="1" y="312"/>
                    <a:pt x="1" y="695"/>
                  </a:cubicBezTo>
                  <a:cubicBezTo>
                    <a:pt x="1" y="1078"/>
                    <a:pt x="312" y="1389"/>
                    <a:pt x="695" y="1389"/>
                  </a:cubicBezTo>
                  <a:lnTo>
                    <a:pt x="2431" y="1389"/>
                  </a:lnTo>
                  <a:cubicBezTo>
                    <a:pt x="2815" y="1389"/>
                    <a:pt x="3126" y="1078"/>
                    <a:pt x="3126" y="695"/>
                  </a:cubicBezTo>
                  <a:cubicBezTo>
                    <a:pt x="3126" y="312"/>
                    <a:pt x="2815" y="1"/>
                    <a:pt x="2431"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 name="Google Shape;776;p47">
              <a:extLst>
                <a:ext uri="{FF2B5EF4-FFF2-40B4-BE49-F238E27FC236}">
                  <a16:creationId xmlns:a16="http://schemas.microsoft.com/office/drawing/2014/main" id="{5E7337E0-C092-45AA-B4EC-B9A9DF863C9E}"/>
                </a:ext>
              </a:extLst>
            </p:cNvPr>
            <p:cNvSpPr/>
            <p:nvPr/>
          </p:nvSpPr>
          <p:spPr>
            <a:xfrm>
              <a:off x="3756950" y="1193950"/>
              <a:ext cx="78150" cy="34725"/>
            </a:xfrm>
            <a:custGeom>
              <a:avLst/>
              <a:gdLst/>
              <a:ahLst/>
              <a:cxnLst/>
              <a:rect l="l" t="t" r="r" b="b"/>
              <a:pathLst>
                <a:path w="3126" h="1389" extrusionOk="0">
                  <a:moveTo>
                    <a:pt x="695" y="0"/>
                  </a:moveTo>
                  <a:cubicBezTo>
                    <a:pt x="312" y="0"/>
                    <a:pt x="1" y="311"/>
                    <a:pt x="1" y="695"/>
                  </a:cubicBezTo>
                  <a:cubicBezTo>
                    <a:pt x="1" y="1078"/>
                    <a:pt x="312" y="1389"/>
                    <a:pt x="695" y="1389"/>
                  </a:cubicBezTo>
                  <a:lnTo>
                    <a:pt x="2431" y="1389"/>
                  </a:lnTo>
                  <a:cubicBezTo>
                    <a:pt x="2815" y="1389"/>
                    <a:pt x="3126" y="1078"/>
                    <a:pt x="3126" y="695"/>
                  </a:cubicBezTo>
                  <a:cubicBezTo>
                    <a:pt x="3126" y="311"/>
                    <a:pt x="2815" y="0"/>
                    <a:pt x="2431"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 name="Google Shape;777;p47">
              <a:extLst>
                <a:ext uri="{FF2B5EF4-FFF2-40B4-BE49-F238E27FC236}">
                  <a16:creationId xmlns:a16="http://schemas.microsoft.com/office/drawing/2014/main" id="{084617E7-BE6E-43AF-A982-D82F956669E6}"/>
                </a:ext>
              </a:extLst>
            </p:cNvPr>
            <p:cNvSpPr/>
            <p:nvPr/>
          </p:nvSpPr>
          <p:spPr>
            <a:xfrm>
              <a:off x="3756950" y="1254700"/>
              <a:ext cx="78150" cy="34750"/>
            </a:xfrm>
            <a:custGeom>
              <a:avLst/>
              <a:gdLst/>
              <a:ahLst/>
              <a:cxnLst/>
              <a:rect l="l" t="t" r="r" b="b"/>
              <a:pathLst>
                <a:path w="3126" h="1390" extrusionOk="0">
                  <a:moveTo>
                    <a:pt x="695" y="1"/>
                  </a:moveTo>
                  <a:cubicBezTo>
                    <a:pt x="312" y="1"/>
                    <a:pt x="1" y="312"/>
                    <a:pt x="1" y="695"/>
                  </a:cubicBezTo>
                  <a:cubicBezTo>
                    <a:pt x="1" y="1078"/>
                    <a:pt x="312" y="1389"/>
                    <a:pt x="695" y="1389"/>
                  </a:cubicBezTo>
                  <a:lnTo>
                    <a:pt x="2431" y="1389"/>
                  </a:lnTo>
                  <a:cubicBezTo>
                    <a:pt x="2815" y="1389"/>
                    <a:pt x="3126" y="1078"/>
                    <a:pt x="3126" y="695"/>
                  </a:cubicBezTo>
                  <a:cubicBezTo>
                    <a:pt x="3126" y="312"/>
                    <a:pt x="2815" y="1"/>
                    <a:pt x="2431"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 name="Google Shape;778;p47">
              <a:extLst>
                <a:ext uri="{FF2B5EF4-FFF2-40B4-BE49-F238E27FC236}">
                  <a16:creationId xmlns:a16="http://schemas.microsoft.com/office/drawing/2014/main" id="{6F7ECF9F-0F00-4416-9AAD-791D164C3B68}"/>
                </a:ext>
              </a:extLst>
            </p:cNvPr>
            <p:cNvSpPr/>
            <p:nvPr/>
          </p:nvSpPr>
          <p:spPr>
            <a:xfrm>
              <a:off x="3756950" y="1315450"/>
              <a:ext cx="78150" cy="34725"/>
            </a:xfrm>
            <a:custGeom>
              <a:avLst/>
              <a:gdLst/>
              <a:ahLst/>
              <a:cxnLst/>
              <a:rect l="l" t="t" r="r" b="b"/>
              <a:pathLst>
                <a:path w="3126" h="1389" extrusionOk="0">
                  <a:moveTo>
                    <a:pt x="695" y="0"/>
                  </a:moveTo>
                  <a:cubicBezTo>
                    <a:pt x="312" y="0"/>
                    <a:pt x="1" y="311"/>
                    <a:pt x="1" y="694"/>
                  </a:cubicBezTo>
                  <a:cubicBezTo>
                    <a:pt x="1" y="1078"/>
                    <a:pt x="312" y="1389"/>
                    <a:pt x="695" y="1389"/>
                  </a:cubicBezTo>
                  <a:lnTo>
                    <a:pt x="2431" y="1389"/>
                  </a:lnTo>
                  <a:cubicBezTo>
                    <a:pt x="2815" y="1389"/>
                    <a:pt x="3126" y="1078"/>
                    <a:pt x="3126" y="694"/>
                  </a:cubicBezTo>
                  <a:cubicBezTo>
                    <a:pt x="3126" y="311"/>
                    <a:pt x="2815" y="0"/>
                    <a:pt x="2431"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 name="Google Shape;779;p47">
              <a:extLst>
                <a:ext uri="{FF2B5EF4-FFF2-40B4-BE49-F238E27FC236}">
                  <a16:creationId xmlns:a16="http://schemas.microsoft.com/office/drawing/2014/main" id="{1BAEF67A-2ECB-4960-86FD-B2DD342F61ED}"/>
                </a:ext>
              </a:extLst>
            </p:cNvPr>
            <p:cNvSpPr/>
            <p:nvPr/>
          </p:nvSpPr>
          <p:spPr>
            <a:xfrm>
              <a:off x="3756950" y="1367500"/>
              <a:ext cx="78150" cy="34750"/>
            </a:xfrm>
            <a:custGeom>
              <a:avLst/>
              <a:gdLst/>
              <a:ahLst/>
              <a:cxnLst/>
              <a:rect l="l" t="t" r="r" b="b"/>
              <a:pathLst>
                <a:path w="3126" h="1390" extrusionOk="0">
                  <a:moveTo>
                    <a:pt x="695" y="1"/>
                  </a:moveTo>
                  <a:cubicBezTo>
                    <a:pt x="312" y="1"/>
                    <a:pt x="1" y="312"/>
                    <a:pt x="1" y="695"/>
                  </a:cubicBezTo>
                  <a:cubicBezTo>
                    <a:pt x="1" y="1079"/>
                    <a:pt x="312" y="1390"/>
                    <a:pt x="695" y="1390"/>
                  </a:cubicBezTo>
                  <a:lnTo>
                    <a:pt x="2431" y="1390"/>
                  </a:lnTo>
                  <a:cubicBezTo>
                    <a:pt x="2815" y="1390"/>
                    <a:pt x="3126" y="1079"/>
                    <a:pt x="3126" y="695"/>
                  </a:cubicBezTo>
                  <a:cubicBezTo>
                    <a:pt x="3126" y="312"/>
                    <a:pt x="2815" y="1"/>
                    <a:pt x="2431"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 name="Google Shape;780;p47">
              <a:extLst>
                <a:ext uri="{FF2B5EF4-FFF2-40B4-BE49-F238E27FC236}">
                  <a16:creationId xmlns:a16="http://schemas.microsoft.com/office/drawing/2014/main" id="{A26E5DDF-3949-4B79-A734-CDC5395933F1}"/>
                </a:ext>
              </a:extLst>
            </p:cNvPr>
            <p:cNvSpPr/>
            <p:nvPr/>
          </p:nvSpPr>
          <p:spPr>
            <a:xfrm>
              <a:off x="3681525" y="1360425"/>
              <a:ext cx="247900" cy="143475"/>
            </a:xfrm>
            <a:custGeom>
              <a:avLst/>
              <a:gdLst/>
              <a:ahLst/>
              <a:cxnLst/>
              <a:rect l="l" t="t" r="r" b="b"/>
              <a:pathLst>
                <a:path w="9916" h="5739" extrusionOk="0">
                  <a:moveTo>
                    <a:pt x="4458" y="0"/>
                  </a:moveTo>
                  <a:lnTo>
                    <a:pt x="0" y="3813"/>
                  </a:lnTo>
                  <a:lnTo>
                    <a:pt x="1579" y="5660"/>
                  </a:lnTo>
                  <a:lnTo>
                    <a:pt x="4622" y="3057"/>
                  </a:lnTo>
                  <a:lnTo>
                    <a:pt x="8543" y="5739"/>
                  </a:lnTo>
                  <a:lnTo>
                    <a:pt x="9915" y="3734"/>
                  </a:lnTo>
                  <a:lnTo>
                    <a:pt x="4458" y="0"/>
                  </a:ln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 name="Google Shape;781;p47">
              <a:extLst>
                <a:ext uri="{FF2B5EF4-FFF2-40B4-BE49-F238E27FC236}">
                  <a16:creationId xmlns:a16="http://schemas.microsoft.com/office/drawing/2014/main" id="{4C9DBD91-E265-48E5-B5A5-9CC8961198ED}"/>
                </a:ext>
              </a:extLst>
            </p:cNvPr>
            <p:cNvSpPr/>
            <p:nvPr/>
          </p:nvSpPr>
          <p:spPr>
            <a:xfrm>
              <a:off x="3358950" y="1624625"/>
              <a:ext cx="254150" cy="486850"/>
            </a:xfrm>
            <a:custGeom>
              <a:avLst/>
              <a:gdLst/>
              <a:ahLst/>
              <a:cxnLst/>
              <a:rect l="l" t="t" r="r" b="b"/>
              <a:pathLst>
                <a:path w="10166" h="19474" extrusionOk="0">
                  <a:moveTo>
                    <a:pt x="487" y="0"/>
                  </a:moveTo>
                  <a:cubicBezTo>
                    <a:pt x="256" y="1472"/>
                    <a:pt x="163" y="2961"/>
                    <a:pt x="207" y="4450"/>
                  </a:cubicBezTo>
                  <a:cubicBezTo>
                    <a:pt x="265" y="6425"/>
                    <a:pt x="221" y="8454"/>
                    <a:pt x="176" y="10416"/>
                  </a:cubicBezTo>
                  <a:cubicBezTo>
                    <a:pt x="90" y="14306"/>
                    <a:pt x="0" y="18328"/>
                    <a:pt x="947" y="19296"/>
                  </a:cubicBezTo>
                  <a:cubicBezTo>
                    <a:pt x="1066" y="19418"/>
                    <a:pt x="1196" y="19474"/>
                    <a:pt x="1357" y="19474"/>
                  </a:cubicBezTo>
                  <a:cubicBezTo>
                    <a:pt x="1459" y="19474"/>
                    <a:pt x="1574" y="19451"/>
                    <a:pt x="1705" y="19408"/>
                  </a:cubicBezTo>
                  <a:cubicBezTo>
                    <a:pt x="3581" y="18791"/>
                    <a:pt x="5108" y="17696"/>
                    <a:pt x="7041" y="16309"/>
                  </a:cubicBezTo>
                  <a:cubicBezTo>
                    <a:pt x="7971" y="15641"/>
                    <a:pt x="8984" y="14916"/>
                    <a:pt x="10166" y="14146"/>
                  </a:cubicBezTo>
                  <a:cubicBezTo>
                    <a:pt x="7481" y="12124"/>
                    <a:pt x="4995" y="9010"/>
                    <a:pt x="2755" y="4843"/>
                  </a:cubicBezTo>
                  <a:cubicBezTo>
                    <a:pt x="1913" y="3271"/>
                    <a:pt x="1156" y="1655"/>
                    <a:pt x="487"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 name="Google Shape;782;p47">
              <a:extLst>
                <a:ext uri="{FF2B5EF4-FFF2-40B4-BE49-F238E27FC236}">
                  <a16:creationId xmlns:a16="http://schemas.microsoft.com/office/drawing/2014/main" id="{2E27F4C5-A6FF-4FF1-B53B-2E69810759B4}"/>
                </a:ext>
              </a:extLst>
            </p:cNvPr>
            <p:cNvSpPr/>
            <p:nvPr/>
          </p:nvSpPr>
          <p:spPr>
            <a:xfrm>
              <a:off x="3405500" y="1633600"/>
              <a:ext cx="327400" cy="328425"/>
            </a:xfrm>
            <a:custGeom>
              <a:avLst/>
              <a:gdLst/>
              <a:ahLst/>
              <a:cxnLst/>
              <a:rect l="l" t="t" r="r" b="b"/>
              <a:pathLst>
                <a:path w="13096" h="13137" extrusionOk="0">
                  <a:moveTo>
                    <a:pt x="1" y="1"/>
                  </a:moveTo>
                  <a:lnTo>
                    <a:pt x="1" y="1"/>
                  </a:lnTo>
                  <a:cubicBezTo>
                    <a:pt x="1604" y="3760"/>
                    <a:pt x="4751" y="9865"/>
                    <a:pt x="9329" y="13137"/>
                  </a:cubicBezTo>
                  <a:cubicBezTo>
                    <a:pt x="9660" y="12932"/>
                    <a:pt x="9999" y="12725"/>
                    <a:pt x="10359" y="12514"/>
                  </a:cubicBezTo>
                  <a:cubicBezTo>
                    <a:pt x="12652" y="11170"/>
                    <a:pt x="13096" y="8214"/>
                    <a:pt x="12983" y="4731"/>
                  </a:cubicBezTo>
                  <a:cubicBezTo>
                    <a:pt x="7250" y="4652"/>
                    <a:pt x="3379" y="2686"/>
                    <a:pt x="1016" y="855"/>
                  </a:cubicBezTo>
                  <a:cubicBezTo>
                    <a:pt x="652" y="572"/>
                    <a:pt x="315" y="286"/>
                    <a:pt x="1"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 name="Google Shape;783;p47">
              <a:extLst>
                <a:ext uri="{FF2B5EF4-FFF2-40B4-BE49-F238E27FC236}">
                  <a16:creationId xmlns:a16="http://schemas.microsoft.com/office/drawing/2014/main" id="{A736AA1E-0119-433F-9DC7-B1084AE856CE}"/>
                </a:ext>
              </a:extLst>
            </p:cNvPr>
            <p:cNvSpPr/>
            <p:nvPr/>
          </p:nvSpPr>
          <p:spPr>
            <a:xfrm>
              <a:off x="3382625" y="1184225"/>
              <a:ext cx="351750" cy="539425"/>
            </a:xfrm>
            <a:custGeom>
              <a:avLst/>
              <a:gdLst/>
              <a:ahLst/>
              <a:cxnLst/>
              <a:rect l="l" t="t" r="r" b="b"/>
              <a:pathLst>
                <a:path w="14070" h="21577" extrusionOk="0">
                  <a:moveTo>
                    <a:pt x="10380" y="1"/>
                  </a:moveTo>
                  <a:cubicBezTo>
                    <a:pt x="8116" y="1"/>
                    <a:pt x="6376" y="2761"/>
                    <a:pt x="4842" y="5198"/>
                  </a:cubicBezTo>
                  <a:cubicBezTo>
                    <a:pt x="4664" y="5481"/>
                    <a:pt x="4489" y="5760"/>
                    <a:pt x="4316" y="6030"/>
                  </a:cubicBezTo>
                  <a:cubicBezTo>
                    <a:pt x="2633" y="8648"/>
                    <a:pt x="941" y="11694"/>
                    <a:pt x="0" y="15369"/>
                  </a:cubicBezTo>
                  <a:cubicBezTo>
                    <a:pt x="783" y="16341"/>
                    <a:pt x="1678" y="17216"/>
                    <a:pt x="2667" y="17976"/>
                  </a:cubicBezTo>
                  <a:cubicBezTo>
                    <a:pt x="5673" y="20288"/>
                    <a:pt x="9486" y="21503"/>
                    <a:pt x="13845" y="21577"/>
                  </a:cubicBezTo>
                  <a:cubicBezTo>
                    <a:pt x="13802" y="20883"/>
                    <a:pt x="13746" y="20175"/>
                    <a:pt x="13683" y="19457"/>
                  </a:cubicBezTo>
                  <a:cubicBezTo>
                    <a:pt x="13639" y="18971"/>
                    <a:pt x="13665" y="17922"/>
                    <a:pt x="13700" y="16469"/>
                  </a:cubicBezTo>
                  <a:cubicBezTo>
                    <a:pt x="13811" y="11924"/>
                    <a:pt x="14069" y="1281"/>
                    <a:pt x="11678" y="280"/>
                  </a:cubicBezTo>
                  <a:cubicBezTo>
                    <a:pt x="11234" y="96"/>
                    <a:pt x="10796" y="1"/>
                    <a:pt x="10380"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 name="Google Shape;784;p47">
              <a:extLst>
                <a:ext uri="{FF2B5EF4-FFF2-40B4-BE49-F238E27FC236}">
                  <a16:creationId xmlns:a16="http://schemas.microsoft.com/office/drawing/2014/main" id="{8766C750-4ABA-41A3-AE5E-FC321A709A23}"/>
                </a:ext>
              </a:extLst>
            </p:cNvPr>
            <p:cNvSpPr/>
            <p:nvPr/>
          </p:nvSpPr>
          <p:spPr>
            <a:xfrm>
              <a:off x="3885200" y="1631900"/>
              <a:ext cx="328125" cy="330125"/>
            </a:xfrm>
            <a:custGeom>
              <a:avLst/>
              <a:gdLst/>
              <a:ahLst/>
              <a:cxnLst/>
              <a:rect l="l" t="t" r="r" b="b"/>
              <a:pathLst>
                <a:path w="13125" h="13205" extrusionOk="0">
                  <a:moveTo>
                    <a:pt x="13125" y="1"/>
                  </a:moveTo>
                  <a:lnTo>
                    <a:pt x="13125" y="1"/>
                  </a:lnTo>
                  <a:cubicBezTo>
                    <a:pt x="10583" y="2316"/>
                    <a:pt x="6433" y="4712"/>
                    <a:pt x="114" y="4799"/>
                  </a:cubicBezTo>
                  <a:cubicBezTo>
                    <a:pt x="1" y="8282"/>
                    <a:pt x="444" y="11237"/>
                    <a:pt x="2738" y="12582"/>
                  </a:cubicBezTo>
                  <a:cubicBezTo>
                    <a:pt x="3098" y="12793"/>
                    <a:pt x="3437" y="13000"/>
                    <a:pt x="3769" y="13205"/>
                  </a:cubicBezTo>
                  <a:cubicBezTo>
                    <a:pt x="8376" y="9913"/>
                    <a:pt x="11531" y="3752"/>
                    <a:pt x="13125"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 name="Google Shape;785;p47">
              <a:extLst>
                <a:ext uri="{FF2B5EF4-FFF2-40B4-BE49-F238E27FC236}">
                  <a16:creationId xmlns:a16="http://schemas.microsoft.com/office/drawing/2014/main" id="{68524DE5-DAA0-4E83-9F6A-71AD0F361F40}"/>
                </a:ext>
              </a:extLst>
            </p:cNvPr>
            <p:cNvSpPr/>
            <p:nvPr/>
          </p:nvSpPr>
          <p:spPr>
            <a:xfrm>
              <a:off x="4005000" y="1624625"/>
              <a:ext cx="254125" cy="486825"/>
            </a:xfrm>
            <a:custGeom>
              <a:avLst/>
              <a:gdLst/>
              <a:ahLst/>
              <a:cxnLst/>
              <a:rect l="l" t="t" r="r" b="b"/>
              <a:pathLst>
                <a:path w="10165" h="19473" extrusionOk="0">
                  <a:moveTo>
                    <a:pt x="9679" y="0"/>
                  </a:moveTo>
                  <a:cubicBezTo>
                    <a:pt x="9012" y="1655"/>
                    <a:pt x="8254" y="3271"/>
                    <a:pt x="7412" y="4843"/>
                  </a:cubicBezTo>
                  <a:cubicBezTo>
                    <a:pt x="5172" y="9010"/>
                    <a:pt x="2688" y="12124"/>
                    <a:pt x="0" y="14146"/>
                  </a:cubicBezTo>
                  <a:cubicBezTo>
                    <a:pt x="1183" y="14916"/>
                    <a:pt x="2197" y="15640"/>
                    <a:pt x="3125" y="16308"/>
                  </a:cubicBezTo>
                  <a:cubicBezTo>
                    <a:pt x="5059" y="17695"/>
                    <a:pt x="6586" y="18790"/>
                    <a:pt x="8461" y="19408"/>
                  </a:cubicBezTo>
                  <a:cubicBezTo>
                    <a:pt x="8593" y="19450"/>
                    <a:pt x="8711" y="19472"/>
                    <a:pt x="8814" y="19472"/>
                  </a:cubicBezTo>
                  <a:cubicBezTo>
                    <a:pt x="8976" y="19472"/>
                    <a:pt x="9100" y="19417"/>
                    <a:pt x="9219" y="19296"/>
                  </a:cubicBezTo>
                  <a:cubicBezTo>
                    <a:pt x="10165" y="18329"/>
                    <a:pt x="10076" y="14306"/>
                    <a:pt x="9990" y="10414"/>
                  </a:cubicBezTo>
                  <a:cubicBezTo>
                    <a:pt x="9947" y="8453"/>
                    <a:pt x="9901" y="6424"/>
                    <a:pt x="9960" y="4450"/>
                  </a:cubicBezTo>
                  <a:cubicBezTo>
                    <a:pt x="10003" y="2961"/>
                    <a:pt x="9909" y="1472"/>
                    <a:pt x="9679" y="0"/>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 name="Google Shape;786;p47">
              <a:extLst>
                <a:ext uri="{FF2B5EF4-FFF2-40B4-BE49-F238E27FC236}">
                  <a16:creationId xmlns:a16="http://schemas.microsoft.com/office/drawing/2014/main" id="{55789029-DE27-424C-9799-DA7ACCC4AFA5}"/>
                </a:ext>
              </a:extLst>
            </p:cNvPr>
            <p:cNvSpPr/>
            <p:nvPr/>
          </p:nvSpPr>
          <p:spPr>
            <a:xfrm>
              <a:off x="3883775" y="1184225"/>
              <a:ext cx="351650" cy="539575"/>
            </a:xfrm>
            <a:custGeom>
              <a:avLst/>
              <a:gdLst/>
              <a:ahLst/>
              <a:cxnLst/>
              <a:rect l="l" t="t" r="r" b="b"/>
              <a:pathLst>
                <a:path w="14066" h="21583" extrusionOk="0">
                  <a:moveTo>
                    <a:pt x="3689" y="1"/>
                  </a:moveTo>
                  <a:cubicBezTo>
                    <a:pt x="3272" y="1"/>
                    <a:pt x="2836" y="96"/>
                    <a:pt x="2392" y="281"/>
                  </a:cubicBezTo>
                  <a:cubicBezTo>
                    <a:pt x="0" y="1281"/>
                    <a:pt x="260" y="11923"/>
                    <a:pt x="370" y="16467"/>
                  </a:cubicBezTo>
                  <a:cubicBezTo>
                    <a:pt x="404" y="17921"/>
                    <a:pt x="430" y="18973"/>
                    <a:pt x="387" y="19457"/>
                  </a:cubicBezTo>
                  <a:cubicBezTo>
                    <a:pt x="321" y="20176"/>
                    <a:pt x="266" y="20886"/>
                    <a:pt x="224" y="21582"/>
                  </a:cubicBezTo>
                  <a:cubicBezTo>
                    <a:pt x="7846" y="21458"/>
                    <a:pt x="12074" y="17820"/>
                    <a:pt x="14066" y="15360"/>
                  </a:cubicBezTo>
                  <a:cubicBezTo>
                    <a:pt x="13127" y="11689"/>
                    <a:pt x="11435" y="8646"/>
                    <a:pt x="9754" y="6030"/>
                  </a:cubicBezTo>
                  <a:cubicBezTo>
                    <a:pt x="9580" y="5760"/>
                    <a:pt x="9405" y="5481"/>
                    <a:pt x="9227" y="5198"/>
                  </a:cubicBezTo>
                  <a:cubicBezTo>
                    <a:pt x="7692" y="2761"/>
                    <a:pt x="5954" y="1"/>
                    <a:pt x="3689" y="1"/>
                  </a:cubicBezTo>
                  <a:close/>
                </a:path>
              </a:pathLst>
            </a:custGeom>
            <a:solidFill>
              <a:schemeClr val="lt1"/>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 name="Google Shape;787;p47">
              <a:extLst>
                <a:ext uri="{FF2B5EF4-FFF2-40B4-BE49-F238E27FC236}">
                  <a16:creationId xmlns:a16="http://schemas.microsoft.com/office/drawing/2014/main" id="{A5AAD44E-4D00-4E56-A922-9E83F17D2E30}"/>
                </a:ext>
              </a:extLst>
            </p:cNvPr>
            <p:cNvSpPr/>
            <p:nvPr/>
          </p:nvSpPr>
          <p:spPr>
            <a:xfrm>
              <a:off x="3585625" y="607875"/>
              <a:ext cx="125800" cy="62075"/>
            </a:xfrm>
            <a:custGeom>
              <a:avLst/>
              <a:gdLst/>
              <a:ahLst/>
              <a:cxnLst/>
              <a:rect l="l" t="t" r="r" b="b"/>
              <a:pathLst>
                <a:path w="5032" h="2483" extrusionOk="0">
                  <a:moveTo>
                    <a:pt x="605" y="0"/>
                  </a:moveTo>
                  <a:cubicBezTo>
                    <a:pt x="459" y="0"/>
                    <a:pt x="313" y="87"/>
                    <a:pt x="252" y="261"/>
                  </a:cubicBezTo>
                  <a:cubicBezTo>
                    <a:pt x="88" y="740"/>
                    <a:pt x="1" y="1244"/>
                    <a:pt x="65" y="1747"/>
                  </a:cubicBezTo>
                  <a:cubicBezTo>
                    <a:pt x="113" y="2126"/>
                    <a:pt x="466" y="2483"/>
                    <a:pt x="829" y="2483"/>
                  </a:cubicBezTo>
                  <a:cubicBezTo>
                    <a:pt x="987" y="2483"/>
                    <a:pt x="1147" y="2415"/>
                    <a:pt x="1285" y="2252"/>
                  </a:cubicBezTo>
                  <a:cubicBezTo>
                    <a:pt x="1353" y="2172"/>
                    <a:pt x="1422" y="2093"/>
                    <a:pt x="1491" y="2013"/>
                  </a:cubicBezTo>
                  <a:cubicBezTo>
                    <a:pt x="2059" y="2276"/>
                    <a:pt x="2675" y="2464"/>
                    <a:pt x="3285" y="2464"/>
                  </a:cubicBezTo>
                  <a:cubicBezTo>
                    <a:pt x="3664" y="2464"/>
                    <a:pt x="4040" y="2392"/>
                    <a:pt x="4400" y="2220"/>
                  </a:cubicBezTo>
                  <a:cubicBezTo>
                    <a:pt x="5031" y="1919"/>
                    <a:pt x="4692" y="973"/>
                    <a:pt x="4060" y="964"/>
                  </a:cubicBezTo>
                  <a:cubicBezTo>
                    <a:pt x="3191" y="951"/>
                    <a:pt x="2454" y="825"/>
                    <a:pt x="1686" y="393"/>
                  </a:cubicBezTo>
                  <a:cubicBezTo>
                    <a:pt x="1562" y="323"/>
                    <a:pt x="1436" y="291"/>
                    <a:pt x="1314" y="291"/>
                  </a:cubicBezTo>
                  <a:cubicBezTo>
                    <a:pt x="1203" y="291"/>
                    <a:pt x="1095" y="317"/>
                    <a:pt x="995" y="365"/>
                  </a:cubicBezTo>
                  <a:lnTo>
                    <a:pt x="959" y="261"/>
                  </a:lnTo>
                  <a:cubicBezTo>
                    <a:pt x="898" y="88"/>
                    <a:pt x="751" y="0"/>
                    <a:pt x="605"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 name="Google Shape;788;p47">
              <a:extLst>
                <a:ext uri="{FF2B5EF4-FFF2-40B4-BE49-F238E27FC236}">
                  <a16:creationId xmlns:a16="http://schemas.microsoft.com/office/drawing/2014/main" id="{260D384B-F31E-4A9B-9786-0307CB420E3B}"/>
                </a:ext>
              </a:extLst>
            </p:cNvPr>
            <p:cNvSpPr/>
            <p:nvPr/>
          </p:nvSpPr>
          <p:spPr>
            <a:xfrm>
              <a:off x="3897975" y="607875"/>
              <a:ext cx="125775" cy="62075"/>
            </a:xfrm>
            <a:custGeom>
              <a:avLst/>
              <a:gdLst/>
              <a:ahLst/>
              <a:cxnLst/>
              <a:rect l="l" t="t" r="r" b="b"/>
              <a:pathLst>
                <a:path w="5031" h="2483" extrusionOk="0">
                  <a:moveTo>
                    <a:pt x="4427" y="0"/>
                  </a:moveTo>
                  <a:cubicBezTo>
                    <a:pt x="4281" y="0"/>
                    <a:pt x="4134" y="88"/>
                    <a:pt x="4073" y="261"/>
                  </a:cubicBezTo>
                  <a:cubicBezTo>
                    <a:pt x="4060" y="296"/>
                    <a:pt x="4049" y="331"/>
                    <a:pt x="4036" y="365"/>
                  </a:cubicBezTo>
                  <a:cubicBezTo>
                    <a:pt x="3936" y="317"/>
                    <a:pt x="3828" y="291"/>
                    <a:pt x="3718" y="291"/>
                  </a:cubicBezTo>
                  <a:cubicBezTo>
                    <a:pt x="3595" y="291"/>
                    <a:pt x="3469" y="323"/>
                    <a:pt x="3345" y="393"/>
                  </a:cubicBezTo>
                  <a:cubicBezTo>
                    <a:pt x="2579" y="825"/>
                    <a:pt x="1840" y="951"/>
                    <a:pt x="972" y="964"/>
                  </a:cubicBezTo>
                  <a:cubicBezTo>
                    <a:pt x="340" y="973"/>
                    <a:pt x="0" y="1919"/>
                    <a:pt x="632" y="2220"/>
                  </a:cubicBezTo>
                  <a:cubicBezTo>
                    <a:pt x="992" y="2392"/>
                    <a:pt x="1368" y="2464"/>
                    <a:pt x="1746" y="2464"/>
                  </a:cubicBezTo>
                  <a:cubicBezTo>
                    <a:pt x="2356" y="2464"/>
                    <a:pt x="2973" y="2276"/>
                    <a:pt x="3541" y="2013"/>
                  </a:cubicBezTo>
                  <a:cubicBezTo>
                    <a:pt x="3610" y="2093"/>
                    <a:pt x="3679" y="2172"/>
                    <a:pt x="3747" y="2252"/>
                  </a:cubicBezTo>
                  <a:cubicBezTo>
                    <a:pt x="3885" y="2415"/>
                    <a:pt x="4045" y="2483"/>
                    <a:pt x="4203" y="2483"/>
                  </a:cubicBezTo>
                  <a:cubicBezTo>
                    <a:pt x="4566" y="2483"/>
                    <a:pt x="4919" y="2126"/>
                    <a:pt x="4967" y="1747"/>
                  </a:cubicBezTo>
                  <a:cubicBezTo>
                    <a:pt x="5031" y="1244"/>
                    <a:pt x="4943" y="740"/>
                    <a:pt x="4779" y="261"/>
                  </a:cubicBezTo>
                  <a:cubicBezTo>
                    <a:pt x="4719" y="87"/>
                    <a:pt x="4573" y="0"/>
                    <a:pt x="4427" y="0"/>
                  </a:cubicBezTo>
                  <a:close/>
                </a:path>
              </a:pathLst>
            </a:custGeom>
            <a:solidFill>
              <a:schemeClr val="accent2"/>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47" name="Google Shape;789;p47">
            <a:extLst>
              <a:ext uri="{FF2B5EF4-FFF2-40B4-BE49-F238E27FC236}">
                <a16:creationId xmlns:a16="http://schemas.microsoft.com/office/drawing/2014/main" id="{9AD1C909-5B8C-4CE9-848E-9EAE8DBBB23F}"/>
              </a:ext>
            </a:extLst>
          </p:cNvPr>
          <p:cNvSpPr txBox="1">
            <a:spLocks/>
          </p:cNvSpPr>
          <p:nvPr/>
        </p:nvSpPr>
        <p:spPr>
          <a:xfrm>
            <a:off x="2218478" y="1186815"/>
            <a:ext cx="21537289" cy="1527178"/>
          </a:xfrm>
          <a:prstGeom prst="rect">
            <a:avLst/>
          </a:prstGeom>
        </p:spPr>
        <p:txBody>
          <a:bodyPr vert="horz" lIns="91428" tIns="45714" rIns="91428" bIns="45714" rtlCol="0" anchor="ctr">
            <a:normAutofit/>
          </a:bodyPr>
          <a:lstStyle>
            <a:lvl1pPr algn="ctr" defTabSz="1828983">
              <a:lnSpc>
                <a:spcPct val="90000"/>
              </a:lnSpc>
              <a:spcBef>
                <a:spcPct val="0"/>
              </a:spcBef>
              <a:buNone/>
              <a:defRPr sz="7201">
                <a:solidFill>
                  <a:schemeClr val="bg1"/>
                </a:solidFill>
                <a:latin typeface="+mj-lt"/>
                <a:ea typeface="+mj-ea"/>
                <a:cs typeface="+mj-cs"/>
              </a:defRPr>
            </a:lvl1pPr>
          </a:lstStyle>
          <a:p>
            <a:pPr marL="0" marR="0" lvl="0" indent="0" algn="l" defTabSz="1828800" rtl="0" eaLnBrk="1" fontAlgn="auto" latinLnBrk="0" hangingPunct="1">
              <a:lnSpc>
                <a:spcPct val="90000"/>
              </a:lnSpc>
              <a:spcBef>
                <a:spcPct val="0"/>
              </a:spcBef>
              <a:spcAft>
                <a:spcPts val="0"/>
              </a:spcAft>
              <a:buClrTx/>
              <a:buSzTx/>
              <a:buFontTx/>
              <a:buNone/>
              <a:tabLst/>
              <a:defRPr/>
            </a:pPr>
            <a:r>
              <a:rPr kumimoji="0" lang="en-US" sz="7200" b="0" i="0" u="none" strike="noStrike" kern="1200" cap="none" spc="0" normalizeH="0" baseline="0" noProof="0">
                <a:ln>
                  <a:noFill/>
                </a:ln>
                <a:solidFill>
                  <a:srgbClr val="FFFFFF"/>
                </a:solidFill>
                <a:effectLst/>
                <a:uLnTx/>
                <a:uFillTx/>
                <a:latin typeface="Montserrat SemiBold"/>
                <a:ea typeface="+mj-ea"/>
                <a:cs typeface="+mj-cs"/>
              </a:rPr>
              <a:t>Results Analysis</a:t>
            </a:r>
          </a:p>
        </p:txBody>
      </p:sp>
      <p:grpSp>
        <p:nvGrpSpPr>
          <p:cNvPr id="48" name="Google Shape;790;p47">
            <a:extLst>
              <a:ext uri="{FF2B5EF4-FFF2-40B4-BE49-F238E27FC236}">
                <a16:creationId xmlns:a16="http://schemas.microsoft.com/office/drawing/2014/main" id="{F667BE50-894F-4D45-807C-87DE37D5FEA8}"/>
              </a:ext>
            </a:extLst>
          </p:cNvPr>
          <p:cNvGrpSpPr/>
          <p:nvPr/>
        </p:nvGrpSpPr>
        <p:grpSpPr>
          <a:xfrm>
            <a:off x="8784058" y="4267053"/>
            <a:ext cx="2061560" cy="2061560"/>
            <a:chOff x="4049800" y="640400"/>
            <a:chExt cx="858900" cy="858900"/>
          </a:xfrm>
        </p:grpSpPr>
        <p:sp>
          <p:nvSpPr>
            <p:cNvPr id="49" name="Google Shape;791;p47">
              <a:extLst>
                <a:ext uri="{FF2B5EF4-FFF2-40B4-BE49-F238E27FC236}">
                  <a16:creationId xmlns:a16="http://schemas.microsoft.com/office/drawing/2014/main" id="{8E2974BA-6757-4F10-9707-9D641B1B4A85}"/>
                </a:ext>
              </a:extLst>
            </p:cNvPr>
            <p:cNvSpPr/>
            <p:nvPr/>
          </p:nvSpPr>
          <p:spPr>
            <a:xfrm>
              <a:off x="4049800" y="640400"/>
              <a:ext cx="858900" cy="858900"/>
            </a:xfrm>
            <a:prstGeom prst="donut">
              <a:avLst>
                <a:gd name="adj" fmla="val 10959"/>
              </a:avLst>
            </a:pr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 name="Google Shape;792;p47">
              <a:extLst>
                <a:ext uri="{FF2B5EF4-FFF2-40B4-BE49-F238E27FC236}">
                  <a16:creationId xmlns:a16="http://schemas.microsoft.com/office/drawing/2014/main" id="{E3FC1FF0-755C-4075-829B-38B5B27B496C}"/>
                </a:ext>
              </a:extLst>
            </p:cNvPr>
            <p:cNvSpPr/>
            <p:nvPr/>
          </p:nvSpPr>
          <p:spPr>
            <a:xfrm>
              <a:off x="4049800" y="640400"/>
              <a:ext cx="858900" cy="858900"/>
            </a:xfrm>
            <a:prstGeom prst="blockArc">
              <a:avLst>
                <a:gd name="adj1" fmla="val 15897344"/>
                <a:gd name="adj2" fmla="val 1692164"/>
                <a:gd name="adj3" fmla="val 10920"/>
              </a:avLst>
            </a:prstGeom>
            <a:solidFill>
              <a:schemeClr val="accent5">
                <a:lumMod val="20000"/>
                <a:lumOff val="80000"/>
                <a:alpha val="59820"/>
              </a:scheme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51" name="Google Shape;793;p47">
            <a:extLst>
              <a:ext uri="{FF2B5EF4-FFF2-40B4-BE49-F238E27FC236}">
                <a16:creationId xmlns:a16="http://schemas.microsoft.com/office/drawing/2014/main" id="{6E47E13B-EC9D-4834-9EB1-F8962B58A772}"/>
              </a:ext>
            </a:extLst>
          </p:cNvPr>
          <p:cNvSpPr txBox="1">
            <a:spLocks/>
          </p:cNvSpPr>
          <p:nvPr/>
        </p:nvSpPr>
        <p:spPr>
          <a:xfrm>
            <a:off x="8704476" y="4561544"/>
            <a:ext cx="2215168" cy="991186"/>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 sz="3733" b="0" i="0" u="none" strike="noStrike" kern="1200" cap="none" spc="0" normalizeH="0" baseline="0" noProof="0">
                <a:ln>
                  <a:noFill/>
                </a:ln>
                <a:solidFill>
                  <a:srgbClr val="FFFFFF"/>
                </a:solidFill>
                <a:effectLst/>
                <a:uLnTx/>
                <a:uFillTx/>
                <a:latin typeface="Montserrat Light"/>
                <a:ea typeface="+mn-ea"/>
                <a:cs typeface="+mn-cs"/>
              </a:rPr>
              <a:t>350%</a:t>
            </a:r>
          </a:p>
        </p:txBody>
      </p:sp>
      <p:grpSp>
        <p:nvGrpSpPr>
          <p:cNvPr id="52" name="Google Shape;794;p47">
            <a:extLst>
              <a:ext uri="{FF2B5EF4-FFF2-40B4-BE49-F238E27FC236}">
                <a16:creationId xmlns:a16="http://schemas.microsoft.com/office/drawing/2014/main" id="{E70269D3-2132-4812-9CF2-714B0AEBCE0D}"/>
              </a:ext>
            </a:extLst>
          </p:cNvPr>
          <p:cNvGrpSpPr/>
          <p:nvPr/>
        </p:nvGrpSpPr>
        <p:grpSpPr>
          <a:xfrm>
            <a:off x="8784058" y="6681419"/>
            <a:ext cx="2061560" cy="2061560"/>
            <a:chOff x="4049800" y="640400"/>
            <a:chExt cx="858900" cy="858900"/>
          </a:xfrm>
        </p:grpSpPr>
        <p:sp>
          <p:nvSpPr>
            <p:cNvPr id="53" name="Google Shape;795;p47">
              <a:extLst>
                <a:ext uri="{FF2B5EF4-FFF2-40B4-BE49-F238E27FC236}">
                  <a16:creationId xmlns:a16="http://schemas.microsoft.com/office/drawing/2014/main" id="{6401FE8F-FC7E-4E0B-BCCD-1DB30E36A839}"/>
                </a:ext>
              </a:extLst>
            </p:cNvPr>
            <p:cNvSpPr/>
            <p:nvPr/>
          </p:nvSpPr>
          <p:spPr>
            <a:xfrm>
              <a:off x="4049800" y="640400"/>
              <a:ext cx="858900" cy="858900"/>
            </a:xfrm>
            <a:prstGeom prst="donut">
              <a:avLst>
                <a:gd name="adj" fmla="val 10959"/>
              </a:avLst>
            </a:pr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 name="Google Shape;796;p47">
              <a:extLst>
                <a:ext uri="{FF2B5EF4-FFF2-40B4-BE49-F238E27FC236}">
                  <a16:creationId xmlns:a16="http://schemas.microsoft.com/office/drawing/2014/main" id="{C6816A74-429D-4403-98D0-4F9630853800}"/>
                </a:ext>
              </a:extLst>
            </p:cNvPr>
            <p:cNvSpPr/>
            <p:nvPr/>
          </p:nvSpPr>
          <p:spPr>
            <a:xfrm>
              <a:off x="4049800" y="640400"/>
              <a:ext cx="858900" cy="858900"/>
            </a:xfrm>
            <a:prstGeom prst="blockArc">
              <a:avLst>
                <a:gd name="adj1" fmla="val 12458975"/>
                <a:gd name="adj2" fmla="val 1692164"/>
                <a:gd name="adj3" fmla="val 10920"/>
              </a:avLst>
            </a:prstGeom>
            <a:solidFill>
              <a:srgbClr val="FFFFFF">
                <a:alpha val="598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55" name="Google Shape;797;p47">
            <a:extLst>
              <a:ext uri="{FF2B5EF4-FFF2-40B4-BE49-F238E27FC236}">
                <a16:creationId xmlns:a16="http://schemas.microsoft.com/office/drawing/2014/main" id="{6ACF0FC1-F530-44AF-B51D-7CD7EBCE29DC}"/>
              </a:ext>
            </a:extLst>
          </p:cNvPr>
          <p:cNvSpPr txBox="1">
            <a:spLocks/>
          </p:cNvSpPr>
          <p:nvPr/>
        </p:nvSpPr>
        <p:spPr>
          <a:xfrm>
            <a:off x="8654202" y="7005372"/>
            <a:ext cx="2215168" cy="991186"/>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 sz="3733" b="0" i="0" u="none" strike="noStrike" kern="1200" cap="none" spc="0" normalizeH="0" baseline="0" noProof="0">
                <a:ln>
                  <a:noFill/>
                </a:ln>
                <a:solidFill>
                  <a:srgbClr val="FFFFFF"/>
                </a:solidFill>
                <a:effectLst/>
                <a:uLnTx/>
                <a:uFillTx/>
                <a:latin typeface="Montserrat Light"/>
                <a:ea typeface="+mn-ea"/>
                <a:cs typeface="+mn-cs"/>
              </a:rPr>
              <a:t>55%</a:t>
            </a:r>
          </a:p>
        </p:txBody>
      </p:sp>
      <p:grpSp>
        <p:nvGrpSpPr>
          <p:cNvPr id="56" name="Google Shape;798;p47">
            <a:extLst>
              <a:ext uri="{FF2B5EF4-FFF2-40B4-BE49-F238E27FC236}">
                <a16:creationId xmlns:a16="http://schemas.microsoft.com/office/drawing/2014/main" id="{F9EE7544-3B64-4501-B6DB-F604F904D99E}"/>
              </a:ext>
            </a:extLst>
          </p:cNvPr>
          <p:cNvGrpSpPr/>
          <p:nvPr/>
        </p:nvGrpSpPr>
        <p:grpSpPr>
          <a:xfrm>
            <a:off x="8784058" y="9095783"/>
            <a:ext cx="2061560" cy="2061560"/>
            <a:chOff x="4049800" y="640400"/>
            <a:chExt cx="858900" cy="858900"/>
          </a:xfrm>
        </p:grpSpPr>
        <p:sp>
          <p:nvSpPr>
            <p:cNvPr id="57" name="Google Shape;799;p47">
              <a:extLst>
                <a:ext uri="{FF2B5EF4-FFF2-40B4-BE49-F238E27FC236}">
                  <a16:creationId xmlns:a16="http://schemas.microsoft.com/office/drawing/2014/main" id="{8C1BE24F-CD18-4AC6-96A2-A3FC7E8B4FE3}"/>
                </a:ext>
              </a:extLst>
            </p:cNvPr>
            <p:cNvSpPr/>
            <p:nvPr/>
          </p:nvSpPr>
          <p:spPr>
            <a:xfrm>
              <a:off x="4049800" y="640400"/>
              <a:ext cx="858900" cy="858900"/>
            </a:xfrm>
            <a:prstGeom prst="donut">
              <a:avLst>
                <a:gd name="adj" fmla="val 10959"/>
              </a:avLst>
            </a:prstGeom>
            <a:solidFill>
              <a:schemeClr val="accent5"/>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8" name="Google Shape;800;p47">
              <a:extLst>
                <a:ext uri="{FF2B5EF4-FFF2-40B4-BE49-F238E27FC236}">
                  <a16:creationId xmlns:a16="http://schemas.microsoft.com/office/drawing/2014/main" id="{BF9E7A3C-FCAD-435A-ACEB-68E521A3B3AD}"/>
                </a:ext>
              </a:extLst>
            </p:cNvPr>
            <p:cNvSpPr/>
            <p:nvPr/>
          </p:nvSpPr>
          <p:spPr>
            <a:xfrm>
              <a:off x="4049800" y="640400"/>
              <a:ext cx="858900" cy="858900"/>
            </a:xfrm>
            <a:prstGeom prst="blockArc">
              <a:avLst>
                <a:gd name="adj1" fmla="val 4875716"/>
                <a:gd name="adj2" fmla="val 1692164"/>
                <a:gd name="adj3" fmla="val 10920"/>
              </a:avLst>
            </a:prstGeom>
            <a:solidFill>
              <a:srgbClr val="FFFFFF">
                <a:alpha val="59820"/>
              </a:srgbClr>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59" name="Google Shape;801;p47">
            <a:extLst>
              <a:ext uri="{FF2B5EF4-FFF2-40B4-BE49-F238E27FC236}">
                <a16:creationId xmlns:a16="http://schemas.microsoft.com/office/drawing/2014/main" id="{F0880703-3486-488F-A087-B58E0B35430E}"/>
              </a:ext>
            </a:extLst>
          </p:cNvPr>
          <p:cNvSpPr txBox="1">
            <a:spLocks/>
          </p:cNvSpPr>
          <p:nvPr/>
        </p:nvSpPr>
        <p:spPr>
          <a:xfrm>
            <a:off x="8637501" y="9469293"/>
            <a:ext cx="2215168" cy="991186"/>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 sz="3733" b="0" i="0" u="none" strike="noStrike" kern="1200" cap="none" spc="0" normalizeH="0" baseline="0" noProof="0">
                <a:ln>
                  <a:noFill/>
                </a:ln>
                <a:solidFill>
                  <a:srgbClr val="FFFFFF"/>
                </a:solidFill>
                <a:effectLst/>
                <a:uLnTx/>
                <a:uFillTx/>
                <a:latin typeface="Montserrat Light"/>
                <a:ea typeface="+mn-ea"/>
                <a:cs typeface="+mn-cs"/>
              </a:rPr>
              <a:t>80%</a:t>
            </a:r>
          </a:p>
        </p:txBody>
      </p:sp>
      <p:cxnSp>
        <p:nvCxnSpPr>
          <p:cNvPr id="60" name="Google Shape;802;p47">
            <a:extLst>
              <a:ext uri="{FF2B5EF4-FFF2-40B4-BE49-F238E27FC236}">
                <a16:creationId xmlns:a16="http://schemas.microsoft.com/office/drawing/2014/main" id="{00ED0829-004E-4D81-B20C-8139C50ED1B2}"/>
              </a:ext>
            </a:extLst>
          </p:cNvPr>
          <p:cNvCxnSpPr>
            <a:stCxn id="51" idx="1"/>
          </p:cNvCxnSpPr>
          <p:nvPr/>
        </p:nvCxnSpPr>
        <p:spPr>
          <a:xfrm rot="10800000">
            <a:off x="6554907" y="5057137"/>
            <a:ext cx="2149569" cy="0"/>
          </a:xfrm>
          <a:prstGeom prst="straightConnector1">
            <a:avLst/>
          </a:prstGeom>
          <a:noFill/>
          <a:ln w="19050" cap="flat" cmpd="sng">
            <a:solidFill>
              <a:schemeClr val="accent2"/>
            </a:solidFill>
            <a:prstDash val="solid"/>
            <a:round/>
            <a:headEnd type="oval" w="med" len="med"/>
            <a:tailEnd type="none" w="med" len="med"/>
          </a:ln>
        </p:spPr>
      </p:cxnSp>
      <p:cxnSp>
        <p:nvCxnSpPr>
          <p:cNvPr id="61" name="Google Shape;803;p47">
            <a:extLst>
              <a:ext uri="{FF2B5EF4-FFF2-40B4-BE49-F238E27FC236}">
                <a16:creationId xmlns:a16="http://schemas.microsoft.com/office/drawing/2014/main" id="{3E86ECFA-D949-4E87-8209-D263E958244F}"/>
              </a:ext>
            </a:extLst>
          </p:cNvPr>
          <p:cNvCxnSpPr>
            <a:endCxn id="55" idx="1"/>
          </p:cNvCxnSpPr>
          <p:nvPr/>
        </p:nvCxnSpPr>
        <p:spPr>
          <a:xfrm>
            <a:off x="6005441" y="6153783"/>
            <a:ext cx="2648762" cy="1347181"/>
          </a:xfrm>
          <a:prstGeom prst="bentConnector3">
            <a:avLst>
              <a:gd name="adj1" fmla="val 50000"/>
            </a:avLst>
          </a:prstGeom>
          <a:noFill/>
          <a:ln w="19050" cap="flat" cmpd="sng">
            <a:solidFill>
              <a:schemeClr val="accent2"/>
            </a:solidFill>
            <a:prstDash val="solid"/>
            <a:round/>
            <a:headEnd type="none" w="med" len="med"/>
            <a:tailEnd type="oval" w="med" len="med"/>
          </a:ln>
        </p:spPr>
      </p:cxnSp>
      <p:cxnSp>
        <p:nvCxnSpPr>
          <p:cNvPr id="62" name="Google Shape;804;p47">
            <a:extLst>
              <a:ext uri="{FF2B5EF4-FFF2-40B4-BE49-F238E27FC236}">
                <a16:creationId xmlns:a16="http://schemas.microsoft.com/office/drawing/2014/main" id="{4EAFB60A-207B-416C-BBE2-5FB321F952CF}"/>
              </a:ext>
            </a:extLst>
          </p:cNvPr>
          <p:cNvCxnSpPr>
            <a:endCxn id="59" idx="1"/>
          </p:cNvCxnSpPr>
          <p:nvPr/>
        </p:nvCxnSpPr>
        <p:spPr>
          <a:xfrm>
            <a:off x="6259136" y="8013714"/>
            <a:ext cx="2378365" cy="1951172"/>
          </a:xfrm>
          <a:prstGeom prst="bentConnector3">
            <a:avLst>
              <a:gd name="adj1" fmla="val 50000"/>
            </a:avLst>
          </a:prstGeom>
          <a:noFill/>
          <a:ln w="19050" cap="flat" cmpd="sng">
            <a:solidFill>
              <a:schemeClr val="accent2"/>
            </a:solidFill>
            <a:prstDash val="solid"/>
            <a:round/>
            <a:headEnd type="none" w="med" len="med"/>
            <a:tailEnd type="oval" w="med" len="med"/>
          </a:ln>
        </p:spPr>
      </p:cxnSp>
      <p:sp>
        <p:nvSpPr>
          <p:cNvPr id="63" name="Google Shape;805;p47">
            <a:extLst>
              <a:ext uri="{FF2B5EF4-FFF2-40B4-BE49-F238E27FC236}">
                <a16:creationId xmlns:a16="http://schemas.microsoft.com/office/drawing/2014/main" id="{1BD0CE20-6E2E-4E6C-8D85-EC3F15594581}"/>
              </a:ext>
            </a:extLst>
          </p:cNvPr>
          <p:cNvSpPr txBox="1">
            <a:spLocks/>
          </p:cNvSpPr>
          <p:nvPr/>
        </p:nvSpPr>
        <p:spPr>
          <a:xfrm>
            <a:off x="13684579" y="5667682"/>
            <a:ext cx="6193511" cy="1527178"/>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4000" b="0" i="0" u="none" strike="noStrike" kern="0" cap="none" spc="0" normalizeH="0" baseline="0" noProof="0">
                <a:ln>
                  <a:noFill/>
                </a:ln>
                <a:solidFill>
                  <a:prstClr val="white"/>
                </a:solidFill>
                <a:effectLst/>
                <a:uLnTx/>
                <a:uFillTx/>
                <a:latin typeface="Montserrat Light"/>
                <a:ea typeface="+mn-ea"/>
                <a:cs typeface="+mn-cs"/>
              </a:rPr>
              <a:t>Lorem Ipsum is simply dummy text of the</a:t>
            </a:r>
          </a:p>
        </p:txBody>
      </p:sp>
      <p:sp>
        <p:nvSpPr>
          <p:cNvPr id="64" name="Google Shape;806;p47">
            <a:extLst>
              <a:ext uri="{FF2B5EF4-FFF2-40B4-BE49-F238E27FC236}">
                <a16:creationId xmlns:a16="http://schemas.microsoft.com/office/drawing/2014/main" id="{E6CF531F-3093-4153-8543-F17B86FD734C}"/>
              </a:ext>
            </a:extLst>
          </p:cNvPr>
          <p:cNvSpPr txBox="1">
            <a:spLocks/>
          </p:cNvSpPr>
          <p:nvPr/>
        </p:nvSpPr>
        <p:spPr>
          <a:xfrm>
            <a:off x="13684587" y="3932211"/>
            <a:ext cx="6193511" cy="152717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9600" b="0" i="0" u="none" strike="noStrike" kern="1200" cap="none" spc="0" normalizeH="0" baseline="0" noProof="0">
                <a:ln>
                  <a:noFill/>
                </a:ln>
                <a:solidFill>
                  <a:prstClr val="white"/>
                </a:solidFill>
                <a:effectLst/>
                <a:uLnTx/>
                <a:uFillTx/>
                <a:latin typeface="Montserrat"/>
                <a:ea typeface="+mj-ea"/>
                <a:cs typeface="+mj-cs"/>
              </a:rPr>
              <a:t>35,000</a:t>
            </a:r>
          </a:p>
        </p:txBody>
      </p:sp>
      <p:sp>
        <p:nvSpPr>
          <p:cNvPr id="65" name="Google Shape;807;p47">
            <a:extLst>
              <a:ext uri="{FF2B5EF4-FFF2-40B4-BE49-F238E27FC236}">
                <a16:creationId xmlns:a16="http://schemas.microsoft.com/office/drawing/2014/main" id="{A3B73B8D-6EAE-461E-9036-B9227766F66A}"/>
              </a:ext>
            </a:extLst>
          </p:cNvPr>
          <p:cNvSpPr txBox="1">
            <a:spLocks/>
          </p:cNvSpPr>
          <p:nvPr/>
        </p:nvSpPr>
        <p:spPr>
          <a:xfrm>
            <a:off x="13684579" y="9965019"/>
            <a:ext cx="6193511" cy="1527178"/>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4000" b="0" i="0" u="none" strike="noStrike" kern="0" cap="none" spc="0" normalizeH="0" baseline="0" noProof="0">
                <a:ln>
                  <a:noFill/>
                </a:ln>
                <a:solidFill>
                  <a:prstClr val="white"/>
                </a:solidFill>
                <a:effectLst/>
                <a:uLnTx/>
                <a:uFillTx/>
                <a:latin typeface="Montserrat Light"/>
                <a:ea typeface="+mn-ea"/>
                <a:cs typeface="+mn-cs"/>
              </a:rPr>
              <a:t>Lorem Ipsum is simply dummy text of the</a:t>
            </a:r>
          </a:p>
        </p:txBody>
      </p:sp>
      <p:sp>
        <p:nvSpPr>
          <p:cNvPr id="66" name="Google Shape;808;p47">
            <a:extLst>
              <a:ext uri="{FF2B5EF4-FFF2-40B4-BE49-F238E27FC236}">
                <a16:creationId xmlns:a16="http://schemas.microsoft.com/office/drawing/2014/main" id="{8FC79B7A-2FCB-4463-A867-AA8A348031C3}"/>
              </a:ext>
            </a:extLst>
          </p:cNvPr>
          <p:cNvSpPr txBox="1">
            <a:spLocks/>
          </p:cNvSpPr>
          <p:nvPr/>
        </p:nvSpPr>
        <p:spPr>
          <a:xfrm>
            <a:off x="13684587" y="8229549"/>
            <a:ext cx="6193511" cy="1527178"/>
          </a:xfrm>
          <a:prstGeom prst="rect">
            <a:avLst/>
          </a:prstGeom>
        </p:spPr>
        <p:txBody>
          <a:bodyPr spcFirstLastPara="1" vert="horz" wrap="square" lIns="243796" tIns="243796" rIns="243796" bIns="243796"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marL="0" marR="0" lvl="0" indent="0" algn="ctr" defTabSz="1828800" rtl="0" eaLnBrk="1" fontAlgn="auto" latinLnBrk="0" hangingPunct="1">
              <a:lnSpc>
                <a:spcPct val="90000"/>
              </a:lnSpc>
              <a:spcBef>
                <a:spcPct val="0"/>
              </a:spcBef>
              <a:spcAft>
                <a:spcPts val="0"/>
              </a:spcAft>
              <a:buClrTx/>
              <a:buSzTx/>
              <a:buFontTx/>
              <a:buNone/>
              <a:tabLst/>
              <a:defRPr/>
            </a:pPr>
            <a:r>
              <a:rPr kumimoji="0" lang="en" sz="9600" b="0" i="0" u="none" strike="noStrike" kern="1200" cap="none" spc="0" normalizeH="0" baseline="0" noProof="0">
                <a:ln>
                  <a:noFill/>
                </a:ln>
                <a:solidFill>
                  <a:prstClr val="white"/>
                </a:solidFill>
                <a:effectLst/>
                <a:uLnTx/>
                <a:uFillTx/>
                <a:latin typeface="Montserrat"/>
                <a:ea typeface="+mj-ea"/>
                <a:cs typeface="+mj-cs"/>
              </a:rPr>
              <a:t>777,000</a:t>
            </a:r>
          </a:p>
        </p:txBody>
      </p:sp>
    </p:spTree>
    <p:extLst>
      <p:ext uri="{BB962C8B-B14F-4D97-AF65-F5344CB8AC3E}">
        <p14:creationId xmlns:p14="http://schemas.microsoft.com/office/powerpoint/2010/main" val="344221388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677;p60">
            <a:extLst>
              <a:ext uri="{FF2B5EF4-FFF2-40B4-BE49-F238E27FC236}">
                <a16:creationId xmlns:a16="http://schemas.microsoft.com/office/drawing/2014/main" id="{C89A0F94-816D-485C-B3C4-D981CD49B12C}"/>
              </a:ext>
            </a:extLst>
          </p:cNvPr>
          <p:cNvSpPr/>
          <p:nvPr/>
        </p:nvSpPr>
        <p:spPr>
          <a:xfrm rot="1354772">
            <a:off x="7582211" y="3244646"/>
            <a:ext cx="9177909" cy="9177909"/>
          </a:xfrm>
          <a:prstGeom prst="chord">
            <a:avLst>
              <a:gd name="adj1" fmla="val 4029601"/>
              <a:gd name="adj2" fmla="val 14860968"/>
            </a:avLst>
          </a:prstGeom>
          <a:gradFill>
            <a:gsLst>
              <a:gs pos="0">
                <a:srgbClr val="E3FFD5"/>
              </a:gs>
              <a:gs pos="100000">
                <a:srgbClr val="90EBBA"/>
              </a:gs>
            </a:gsLst>
            <a:lin ang="0" scaled="0"/>
          </a:gra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3" name="Google Shape;1678;p60">
            <a:extLst>
              <a:ext uri="{FF2B5EF4-FFF2-40B4-BE49-F238E27FC236}">
                <a16:creationId xmlns:a16="http://schemas.microsoft.com/office/drawing/2014/main" id="{A46624E1-1AF0-4C6D-B56A-1227432CE9D8}"/>
              </a:ext>
            </a:extLst>
          </p:cNvPr>
          <p:cNvSpPr/>
          <p:nvPr/>
        </p:nvSpPr>
        <p:spPr>
          <a:xfrm rot="-1354772" flipH="1">
            <a:off x="7623878" y="3244646"/>
            <a:ext cx="9177909" cy="9177909"/>
          </a:xfrm>
          <a:prstGeom prst="chord">
            <a:avLst>
              <a:gd name="adj1" fmla="val 4029601"/>
              <a:gd name="adj2" fmla="val 14860968"/>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4" name="Google Shape;1679;p60">
            <a:extLst>
              <a:ext uri="{FF2B5EF4-FFF2-40B4-BE49-F238E27FC236}">
                <a16:creationId xmlns:a16="http://schemas.microsoft.com/office/drawing/2014/main" id="{E7069539-2BFE-459A-850E-A9DE1AE18FB1}"/>
              </a:ext>
            </a:extLst>
          </p:cNvPr>
          <p:cNvSpPr/>
          <p:nvPr/>
        </p:nvSpPr>
        <p:spPr>
          <a:xfrm>
            <a:off x="15331483" y="4454067"/>
            <a:ext cx="314400" cy="3144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5" name="Google Shape;1680;p60">
            <a:extLst>
              <a:ext uri="{FF2B5EF4-FFF2-40B4-BE49-F238E27FC236}">
                <a16:creationId xmlns:a16="http://schemas.microsoft.com/office/drawing/2014/main" id="{E30EB921-C91A-43C3-A38C-0554F72CFEEE}"/>
              </a:ext>
            </a:extLst>
          </p:cNvPr>
          <p:cNvSpPr/>
          <p:nvPr/>
        </p:nvSpPr>
        <p:spPr>
          <a:xfrm>
            <a:off x="15331483" y="10846067"/>
            <a:ext cx="314400" cy="3144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6" name="Google Shape;1681;p60">
            <a:extLst>
              <a:ext uri="{FF2B5EF4-FFF2-40B4-BE49-F238E27FC236}">
                <a16:creationId xmlns:a16="http://schemas.microsoft.com/office/drawing/2014/main" id="{901051E4-B16E-4F18-B77F-DDE065824A41}"/>
              </a:ext>
            </a:extLst>
          </p:cNvPr>
          <p:cNvSpPr/>
          <p:nvPr/>
        </p:nvSpPr>
        <p:spPr>
          <a:xfrm>
            <a:off x="16510483" y="8715400"/>
            <a:ext cx="314400" cy="3144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7" name="Google Shape;1682;p60">
            <a:extLst>
              <a:ext uri="{FF2B5EF4-FFF2-40B4-BE49-F238E27FC236}">
                <a16:creationId xmlns:a16="http://schemas.microsoft.com/office/drawing/2014/main" id="{473C0DFA-A264-44D2-862F-AFA8CF641BE5}"/>
              </a:ext>
            </a:extLst>
          </p:cNvPr>
          <p:cNvSpPr/>
          <p:nvPr/>
        </p:nvSpPr>
        <p:spPr>
          <a:xfrm>
            <a:off x="16510483" y="6584733"/>
            <a:ext cx="314400" cy="3144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8" name="Google Shape;1683;p60">
            <a:extLst>
              <a:ext uri="{FF2B5EF4-FFF2-40B4-BE49-F238E27FC236}">
                <a16:creationId xmlns:a16="http://schemas.microsoft.com/office/drawing/2014/main" id="{5B33F82F-FECC-46AA-9E2E-E44D9640D793}"/>
              </a:ext>
            </a:extLst>
          </p:cNvPr>
          <p:cNvSpPr/>
          <p:nvPr/>
        </p:nvSpPr>
        <p:spPr>
          <a:xfrm flipH="1">
            <a:off x="8779749" y="4454067"/>
            <a:ext cx="314400" cy="3144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9" name="Google Shape;1684;p60">
            <a:extLst>
              <a:ext uri="{FF2B5EF4-FFF2-40B4-BE49-F238E27FC236}">
                <a16:creationId xmlns:a16="http://schemas.microsoft.com/office/drawing/2014/main" id="{57F34A1C-D8DC-46EE-BECB-B4C10BE3954D}"/>
              </a:ext>
            </a:extLst>
          </p:cNvPr>
          <p:cNvSpPr/>
          <p:nvPr/>
        </p:nvSpPr>
        <p:spPr>
          <a:xfrm flipH="1">
            <a:off x="8779749" y="10846067"/>
            <a:ext cx="314400" cy="3144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0" name="Google Shape;1685;p60">
            <a:extLst>
              <a:ext uri="{FF2B5EF4-FFF2-40B4-BE49-F238E27FC236}">
                <a16:creationId xmlns:a16="http://schemas.microsoft.com/office/drawing/2014/main" id="{1A1AAD6D-F2EE-498C-9B4F-BB23ABC029A6}"/>
              </a:ext>
            </a:extLst>
          </p:cNvPr>
          <p:cNvSpPr/>
          <p:nvPr/>
        </p:nvSpPr>
        <p:spPr>
          <a:xfrm flipH="1">
            <a:off x="7600749" y="8715400"/>
            <a:ext cx="314400" cy="3144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1" name="Google Shape;1686;p60">
            <a:extLst>
              <a:ext uri="{FF2B5EF4-FFF2-40B4-BE49-F238E27FC236}">
                <a16:creationId xmlns:a16="http://schemas.microsoft.com/office/drawing/2014/main" id="{38ADB3E6-4B6C-4A90-9509-FA41C8B63B7E}"/>
              </a:ext>
            </a:extLst>
          </p:cNvPr>
          <p:cNvSpPr/>
          <p:nvPr/>
        </p:nvSpPr>
        <p:spPr>
          <a:xfrm flipH="1">
            <a:off x="7600749" y="6584733"/>
            <a:ext cx="314400" cy="3144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12" name="Google Shape;1688;p60">
            <a:extLst>
              <a:ext uri="{FF2B5EF4-FFF2-40B4-BE49-F238E27FC236}">
                <a16:creationId xmlns:a16="http://schemas.microsoft.com/office/drawing/2014/main" id="{C5D4C82D-036A-47B2-A991-65A00598B3E4}"/>
              </a:ext>
            </a:extLst>
          </p:cNvPr>
          <p:cNvSpPr txBox="1">
            <a:spLocks/>
          </p:cNvSpPr>
          <p:nvPr/>
        </p:nvSpPr>
        <p:spPr>
          <a:xfrm>
            <a:off x="1920000" y="6099467"/>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buNone/>
            </a:pPr>
            <a:r>
              <a:rPr lang="en-US" sz="2400"/>
              <a:t>Jupiter is a gas giant and the fourth-brightest object in the sky</a:t>
            </a:r>
            <a:endParaRPr lang="en-US" sz="2400" dirty="0"/>
          </a:p>
        </p:txBody>
      </p:sp>
      <p:sp>
        <p:nvSpPr>
          <p:cNvPr id="13" name="Google Shape;1689;p60">
            <a:extLst>
              <a:ext uri="{FF2B5EF4-FFF2-40B4-BE49-F238E27FC236}">
                <a16:creationId xmlns:a16="http://schemas.microsoft.com/office/drawing/2014/main" id="{2B2419E0-8963-4864-8390-0952F93FDD3A}"/>
              </a:ext>
            </a:extLst>
          </p:cNvPr>
          <p:cNvSpPr txBox="1">
            <a:spLocks/>
          </p:cNvSpPr>
          <p:nvPr/>
        </p:nvSpPr>
        <p:spPr>
          <a:xfrm>
            <a:off x="1920000" y="3968800"/>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buNone/>
            </a:pPr>
            <a:r>
              <a:rPr lang="en-US" sz="2400" dirty="0"/>
              <a:t>Saturn is the ringed one. It’s a gas giant, composed of hydrogen and helium</a:t>
            </a:r>
          </a:p>
        </p:txBody>
      </p:sp>
      <p:sp>
        <p:nvSpPr>
          <p:cNvPr id="14" name="Google Shape;1690;p60">
            <a:extLst>
              <a:ext uri="{FF2B5EF4-FFF2-40B4-BE49-F238E27FC236}">
                <a16:creationId xmlns:a16="http://schemas.microsoft.com/office/drawing/2014/main" id="{65EFA9CC-F6AB-429B-A0DA-E699587E069E}"/>
              </a:ext>
            </a:extLst>
          </p:cNvPr>
          <p:cNvSpPr txBox="1">
            <a:spLocks/>
          </p:cNvSpPr>
          <p:nvPr/>
        </p:nvSpPr>
        <p:spPr>
          <a:xfrm>
            <a:off x="1920000" y="8230133"/>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buNone/>
            </a:pPr>
            <a:r>
              <a:rPr lang="en-US" sz="2400"/>
              <a:t>Venus has a beautiful name and is the second planet from the Sun</a:t>
            </a:r>
          </a:p>
        </p:txBody>
      </p:sp>
      <p:sp>
        <p:nvSpPr>
          <p:cNvPr id="15" name="Google Shape;1691;p60">
            <a:extLst>
              <a:ext uri="{FF2B5EF4-FFF2-40B4-BE49-F238E27FC236}">
                <a16:creationId xmlns:a16="http://schemas.microsoft.com/office/drawing/2014/main" id="{015B1896-9D52-4019-8624-CDBC0ED9C3A4}"/>
              </a:ext>
            </a:extLst>
          </p:cNvPr>
          <p:cNvSpPr txBox="1">
            <a:spLocks/>
          </p:cNvSpPr>
          <p:nvPr/>
        </p:nvSpPr>
        <p:spPr>
          <a:xfrm>
            <a:off x="1920000" y="10360800"/>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buNone/>
            </a:pPr>
            <a:r>
              <a:rPr lang="en-US" sz="2400"/>
              <a:t>Mercury is the closest planet to the Sun and the smallest in our Solar System</a:t>
            </a:r>
          </a:p>
        </p:txBody>
      </p:sp>
      <p:sp>
        <p:nvSpPr>
          <p:cNvPr id="16" name="Google Shape;1692;p60">
            <a:extLst>
              <a:ext uri="{FF2B5EF4-FFF2-40B4-BE49-F238E27FC236}">
                <a16:creationId xmlns:a16="http://schemas.microsoft.com/office/drawing/2014/main" id="{6C191273-D3FB-4CAB-B5A6-3C579801B64E}"/>
              </a:ext>
            </a:extLst>
          </p:cNvPr>
          <p:cNvSpPr txBox="1">
            <a:spLocks/>
          </p:cNvSpPr>
          <p:nvPr/>
        </p:nvSpPr>
        <p:spPr>
          <a:xfrm>
            <a:off x="17466400" y="6099467"/>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a:t>Neptune is the fourth-largest planet in our Solar System</a:t>
            </a:r>
          </a:p>
        </p:txBody>
      </p:sp>
      <p:sp>
        <p:nvSpPr>
          <p:cNvPr id="17" name="Google Shape;1693;p60">
            <a:extLst>
              <a:ext uri="{FF2B5EF4-FFF2-40B4-BE49-F238E27FC236}">
                <a16:creationId xmlns:a16="http://schemas.microsoft.com/office/drawing/2014/main" id="{E3D7EBE4-BEB4-47AF-B716-0628EDEB82AA}"/>
              </a:ext>
            </a:extLst>
          </p:cNvPr>
          <p:cNvSpPr txBox="1">
            <a:spLocks/>
          </p:cNvSpPr>
          <p:nvPr/>
        </p:nvSpPr>
        <p:spPr>
          <a:xfrm>
            <a:off x="17466400" y="3968800"/>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a:t>Despite being red, Mars is actually a cold place. It’s full of iron oxide dust</a:t>
            </a:r>
          </a:p>
        </p:txBody>
      </p:sp>
      <p:sp>
        <p:nvSpPr>
          <p:cNvPr id="18" name="Google Shape;1694;p60">
            <a:extLst>
              <a:ext uri="{FF2B5EF4-FFF2-40B4-BE49-F238E27FC236}">
                <a16:creationId xmlns:a16="http://schemas.microsoft.com/office/drawing/2014/main" id="{46EB3D06-CEC9-481F-95FB-1BDD0CF239C4}"/>
              </a:ext>
            </a:extLst>
          </p:cNvPr>
          <p:cNvSpPr txBox="1">
            <a:spLocks/>
          </p:cNvSpPr>
          <p:nvPr/>
        </p:nvSpPr>
        <p:spPr>
          <a:xfrm>
            <a:off x="17466400" y="8230133"/>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a:t>Pluto is in the Kuiper belt and is considered a dwarf planet since 2006</a:t>
            </a:r>
          </a:p>
        </p:txBody>
      </p:sp>
      <p:sp>
        <p:nvSpPr>
          <p:cNvPr id="19" name="Google Shape;1695;p60">
            <a:extLst>
              <a:ext uri="{FF2B5EF4-FFF2-40B4-BE49-F238E27FC236}">
                <a16:creationId xmlns:a16="http://schemas.microsoft.com/office/drawing/2014/main" id="{CCB738F0-BD65-4C58-A930-8BC9EB824BFD}"/>
              </a:ext>
            </a:extLst>
          </p:cNvPr>
          <p:cNvSpPr txBox="1">
            <a:spLocks/>
          </p:cNvSpPr>
          <p:nvPr/>
        </p:nvSpPr>
        <p:spPr>
          <a:xfrm>
            <a:off x="17466400" y="10360800"/>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a:t>Ceres is a dwarf planet and the biggest object in the asteroid belt</a:t>
            </a:r>
          </a:p>
        </p:txBody>
      </p:sp>
      <p:grpSp>
        <p:nvGrpSpPr>
          <p:cNvPr id="20" name="Google Shape;1696;p60">
            <a:extLst>
              <a:ext uri="{FF2B5EF4-FFF2-40B4-BE49-F238E27FC236}">
                <a16:creationId xmlns:a16="http://schemas.microsoft.com/office/drawing/2014/main" id="{239C744A-36C1-4FE9-8CD8-BCE814DCFA2F}"/>
              </a:ext>
            </a:extLst>
          </p:cNvPr>
          <p:cNvGrpSpPr/>
          <p:nvPr/>
        </p:nvGrpSpPr>
        <p:grpSpPr>
          <a:xfrm>
            <a:off x="10677707" y="5147639"/>
            <a:ext cx="3028587" cy="5360067"/>
            <a:chOff x="3937169" y="1805847"/>
            <a:chExt cx="1322296" cy="2340232"/>
          </a:xfrm>
        </p:grpSpPr>
        <p:sp>
          <p:nvSpPr>
            <p:cNvPr id="21" name="Google Shape;1697;p60">
              <a:extLst>
                <a:ext uri="{FF2B5EF4-FFF2-40B4-BE49-F238E27FC236}">
                  <a16:creationId xmlns:a16="http://schemas.microsoft.com/office/drawing/2014/main" id="{9C0A89D0-23CB-48BF-B002-F87CBD999B7E}"/>
                </a:ext>
              </a:extLst>
            </p:cNvPr>
            <p:cNvSpPr/>
            <p:nvPr/>
          </p:nvSpPr>
          <p:spPr>
            <a:xfrm>
              <a:off x="4004666" y="1853528"/>
              <a:ext cx="1187303" cy="2292551"/>
            </a:xfrm>
            <a:custGeom>
              <a:avLst/>
              <a:gdLst/>
              <a:ahLst/>
              <a:cxnLst/>
              <a:rect l="l" t="t" r="r" b="b"/>
              <a:pathLst>
                <a:path w="37028" h="71497" extrusionOk="0">
                  <a:moveTo>
                    <a:pt x="3092" y="1"/>
                  </a:moveTo>
                  <a:cubicBezTo>
                    <a:pt x="1388" y="1"/>
                    <a:pt x="1" y="1371"/>
                    <a:pt x="1" y="3075"/>
                  </a:cubicBezTo>
                  <a:lnTo>
                    <a:pt x="1" y="68405"/>
                  </a:lnTo>
                  <a:cubicBezTo>
                    <a:pt x="1" y="70109"/>
                    <a:pt x="1388" y="71496"/>
                    <a:pt x="3092" y="71496"/>
                  </a:cubicBezTo>
                  <a:lnTo>
                    <a:pt x="33936" y="71496"/>
                  </a:lnTo>
                  <a:cubicBezTo>
                    <a:pt x="35640" y="71496"/>
                    <a:pt x="37027" y="70109"/>
                    <a:pt x="37027" y="68405"/>
                  </a:cubicBezTo>
                  <a:lnTo>
                    <a:pt x="37027" y="3075"/>
                  </a:lnTo>
                  <a:cubicBezTo>
                    <a:pt x="37027" y="1371"/>
                    <a:pt x="35640" y="1"/>
                    <a:pt x="33936"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2" name="Google Shape;1698;p60">
              <a:extLst>
                <a:ext uri="{FF2B5EF4-FFF2-40B4-BE49-F238E27FC236}">
                  <a16:creationId xmlns:a16="http://schemas.microsoft.com/office/drawing/2014/main" id="{46945645-4C86-41F3-A40E-4A44CBBB4995}"/>
                </a:ext>
              </a:extLst>
            </p:cNvPr>
            <p:cNvSpPr/>
            <p:nvPr/>
          </p:nvSpPr>
          <p:spPr>
            <a:xfrm>
              <a:off x="3937169" y="1805847"/>
              <a:ext cx="1322296" cy="505793"/>
            </a:xfrm>
            <a:custGeom>
              <a:avLst/>
              <a:gdLst/>
              <a:ahLst/>
              <a:cxnLst/>
              <a:rect l="l" t="t" r="r" b="b"/>
              <a:pathLst>
                <a:path w="41238" h="15774" extrusionOk="0">
                  <a:moveTo>
                    <a:pt x="3075" y="0"/>
                  </a:moveTo>
                  <a:cubicBezTo>
                    <a:pt x="1371" y="0"/>
                    <a:pt x="1" y="1371"/>
                    <a:pt x="1" y="3075"/>
                  </a:cubicBezTo>
                  <a:lnTo>
                    <a:pt x="1" y="12699"/>
                  </a:lnTo>
                  <a:cubicBezTo>
                    <a:pt x="1" y="14403"/>
                    <a:pt x="1371" y="15773"/>
                    <a:pt x="3075" y="15773"/>
                  </a:cubicBezTo>
                  <a:lnTo>
                    <a:pt x="38163" y="15773"/>
                  </a:lnTo>
                  <a:cubicBezTo>
                    <a:pt x="39867" y="15773"/>
                    <a:pt x="41237" y="14403"/>
                    <a:pt x="41237" y="12699"/>
                  </a:cubicBezTo>
                  <a:lnTo>
                    <a:pt x="41237" y="3075"/>
                  </a:lnTo>
                  <a:cubicBezTo>
                    <a:pt x="41237" y="1371"/>
                    <a:pt x="39867" y="0"/>
                    <a:pt x="38163"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3" name="Google Shape;1699;p60">
              <a:extLst>
                <a:ext uri="{FF2B5EF4-FFF2-40B4-BE49-F238E27FC236}">
                  <a16:creationId xmlns:a16="http://schemas.microsoft.com/office/drawing/2014/main" id="{351A4D73-9D85-4836-A3C4-A7F3BB994B13}"/>
                </a:ext>
              </a:extLst>
            </p:cNvPr>
            <p:cNvSpPr/>
            <p:nvPr/>
          </p:nvSpPr>
          <p:spPr>
            <a:xfrm>
              <a:off x="4250060" y="1876422"/>
              <a:ext cx="67016" cy="364483"/>
            </a:xfrm>
            <a:custGeom>
              <a:avLst/>
              <a:gdLst/>
              <a:ahLst/>
              <a:cxnLst/>
              <a:rect l="l" t="t" r="r" b="b"/>
              <a:pathLst>
                <a:path w="2090" h="11367" extrusionOk="0">
                  <a:moveTo>
                    <a:pt x="1045" y="1"/>
                  </a:moveTo>
                  <a:cubicBezTo>
                    <a:pt x="523" y="1"/>
                    <a:pt x="0" y="348"/>
                    <a:pt x="0" y="1041"/>
                  </a:cubicBezTo>
                  <a:lnTo>
                    <a:pt x="0" y="10331"/>
                  </a:lnTo>
                  <a:cubicBezTo>
                    <a:pt x="0" y="10899"/>
                    <a:pt x="468" y="11367"/>
                    <a:pt x="1053" y="11367"/>
                  </a:cubicBezTo>
                  <a:cubicBezTo>
                    <a:pt x="1621" y="11367"/>
                    <a:pt x="2089" y="10899"/>
                    <a:pt x="2089" y="10331"/>
                  </a:cubicBezTo>
                  <a:lnTo>
                    <a:pt x="2089" y="1041"/>
                  </a:lnTo>
                  <a:cubicBezTo>
                    <a:pt x="2089" y="348"/>
                    <a:pt x="1567" y="1"/>
                    <a:pt x="1045"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4" name="Google Shape;1700;p60">
              <a:extLst>
                <a:ext uri="{FF2B5EF4-FFF2-40B4-BE49-F238E27FC236}">
                  <a16:creationId xmlns:a16="http://schemas.microsoft.com/office/drawing/2014/main" id="{D546C5B7-C5E3-4978-98A0-529CFB2DB2F1}"/>
                </a:ext>
              </a:extLst>
            </p:cNvPr>
            <p:cNvSpPr/>
            <p:nvPr/>
          </p:nvSpPr>
          <p:spPr>
            <a:xfrm>
              <a:off x="4040322" y="1876037"/>
              <a:ext cx="66984" cy="364355"/>
            </a:xfrm>
            <a:custGeom>
              <a:avLst/>
              <a:gdLst/>
              <a:ahLst/>
              <a:cxnLst/>
              <a:rect l="l" t="t" r="r" b="b"/>
              <a:pathLst>
                <a:path w="2089" h="11363" extrusionOk="0">
                  <a:moveTo>
                    <a:pt x="1044" y="0"/>
                  </a:moveTo>
                  <a:cubicBezTo>
                    <a:pt x="522" y="0"/>
                    <a:pt x="0" y="351"/>
                    <a:pt x="8" y="1053"/>
                  </a:cubicBezTo>
                  <a:lnTo>
                    <a:pt x="8" y="10343"/>
                  </a:lnTo>
                  <a:cubicBezTo>
                    <a:pt x="8" y="10911"/>
                    <a:pt x="476" y="11362"/>
                    <a:pt x="1044" y="11362"/>
                  </a:cubicBezTo>
                  <a:cubicBezTo>
                    <a:pt x="1612" y="11362"/>
                    <a:pt x="2080" y="10911"/>
                    <a:pt x="2080" y="10343"/>
                  </a:cubicBezTo>
                  <a:lnTo>
                    <a:pt x="2080" y="1053"/>
                  </a:lnTo>
                  <a:cubicBezTo>
                    <a:pt x="2089" y="351"/>
                    <a:pt x="1567" y="0"/>
                    <a:pt x="104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5" name="Google Shape;1701;p60">
              <a:extLst>
                <a:ext uri="{FF2B5EF4-FFF2-40B4-BE49-F238E27FC236}">
                  <a16:creationId xmlns:a16="http://schemas.microsoft.com/office/drawing/2014/main" id="{01FE849F-7A43-4474-B71D-3B2B73F3A9F7}"/>
                </a:ext>
              </a:extLst>
            </p:cNvPr>
            <p:cNvSpPr/>
            <p:nvPr/>
          </p:nvSpPr>
          <p:spPr>
            <a:xfrm>
              <a:off x="4460085" y="1876422"/>
              <a:ext cx="66471" cy="364483"/>
            </a:xfrm>
            <a:custGeom>
              <a:avLst/>
              <a:gdLst/>
              <a:ahLst/>
              <a:cxnLst/>
              <a:rect l="l" t="t" r="r" b="b"/>
              <a:pathLst>
                <a:path w="2073" h="11367" extrusionOk="0">
                  <a:moveTo>
                    <a:pt x="1036" y="1"/>
                  </a:moveTo>
                  <a:cubicBezTo>
                    <a:pt x="518" y="1"/>
                    <a:pt x="0" y="348"/>
                    <a:pt x="0" y="1041"/>
                  </a:cubicBezTo>
                  <a:lnTo>
                    <a:pt x="0" y="10331"/>
                  </a:lnTo>
                  <a:cubicBezTo>
                    <a:pt x="0" y="10899"/>
                    <a:pt x="468" y="11367"/>
                    <a:pt x="1036" y="11367"/>
                  </a:cubicBezTo>
                  <a:cubicBezTo>
                    <a:pt x="1604" y="11367"/>
                    <a:pt x="2072" y="10899"/>
                    <a:pt x="2072" y="10331"/>
                  </a:cubicBezTo>
                  <a:lnTo>
                    <a:pt x="2072" y="1041"/>
                  </a:lnTo>
                  <a:cubicBezTo>
                    <a:pt x="2072" y="348"/>
                    <a:pt x="1554" y="1"/>
                    <a:pt x="103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6" name="Google Shape;1702;p60">
              <a:extLst>
                <a:ext uri="{FF2B5EF4-FFF2-40B4-BE49-F238E27FC236}">
                  <a16:creationId xmlns:a16="http://schemas.microsoft.com/office/drawing/2014/main" id="{48CD25E5-CE5C-409F-8E9B-489CCC55F409}"/>
                </a:ext>
              </a:extLst>
            </p:cNvPr>
            <p:cNvSpPr/>
            <p:nvPr/>
          </p:nvSpPr>
          <p:spPr>
            <a:xfrm>
              <a:off x="4670111" y="1876422"/>
              <a:ext cx="66439" cy="364483"/>
            </a:xfrm>
            <a:custGeom>
              <a:avLst/>
              <a:gdLst/>
              <a:ahLst/>
              <a:cxnLst/>
              <a:rect l="l" t="t" r="r" b="b"/>
              <a:pathLst>
                <a:path w="2072" h="11367" extrusionOk="0">
                  <a:moveTo>
                    <a:pt x="1036" y="1"/>
                  </a:moveTo>
                  <a:cubicBezTo>
                    <a:pt x="518" y="1"/>
                    <a:pt x="0" y="348"/>
                    <a:pt x="0" y="1041"/>
                  </a:cubicBezTo>
                  <a:lnTo>
                    <a:pt x="0" y="10331"/>
                  </a:lnTo>
                  <a:cubicBezTo>
                    <a:pt x="0" y="10899"/>
                    <a:pt x="468" y="11367"/>
                    <a:pt x="1036" y="11367"/>
                  </a:cubicBezTo>
                  <a:cubicBezTo>
                    <a:pt x="1604" y="11367"/>
                    <a:pt x="2072" y="10899"/>
                    <a:pt x="2072" y="10331"/>
                  </a:cubicBezTo>
                  <a:lnTo>
                    <a:pt x="2072" y="1041"/>
                  </a:lnTo>
                  <a:cubicBezTo>
                    <a:pt x="2072" y="348"/>
                    <a:pt x="1554" y="1"/>
                    <a:pt x="103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7" name="Google Shape;1703;p60">
              <a:extLst>
                <a:ext uri="{FF2B5EF4-FFF2-40B4-BE49-F238E27FC236}">
                  <a16:creationId xmlns:a16="http://schemas.microsoft.com/office/drawing/2014/main" id="{0BA40027-C94F-4F56-A4A1-A4D55EBF64E4}"/>
                </a:ext>
              </a:extLst>
            </p:cNvPr>
            <p:cNvSpPr/>
            <p:nvPr/>
          </p:nvSpPr>
          <p:spPr>
            <a:xfrm>
              <a:off x="4880105" y="1876422"/>
              <a:ext cx="66471" cy="364483"/>
            </a:xfrm>
            <a:custGeom>
              <a:avLst/>
              <a:gdLst/>
              <a:ahLst/>
              <a:cxnLst/>
              <a:rect l="l" t="t" r="r" b="b"/>
              <a:pathLst>
                <a:path w="2073" h="11367" extrusionOk="0">
                  <a:moveTo>
                    <a:pt x="1037" y="1"/>
                  </a:moveTo>
                  <a:cubicBezTo>
                    <a:pt x="519" y="1"/>
                    <a:pt x="1" y="348"/>
                    <a:pt x="1" y="1041"/>
                  </a:cubicBezTo>
                  <a:lnTo>
                    <a:pt x="1" y="10331"/>
                  </a:lnTo>
                  <a:cubicBezTo>
                    <a:pt x="1" y="10899"/>
                    <a:pt x="452" y="11367"/>
                    <a:pt x="1037" y="11367"/>
                  </a:cubicBezTo>
                  <a:cubicBezTo>
                    <a:pt x="1605" y="11367"/>
                    <a:pt x="2073" y="10899"/>
                    <a:pt x="2073" y="10331"/>
                  </a:cubicBezTo>
                  <a:lnTo>
                    <a:pt x="2073" y="1041"/>
                  </a:lnTo>
                  <a:cubicBezTo>
                    <a:pt x="2073" y="348"/>
                    <a:pt x="1555" y="1"/>
                    <a:pt x="1037"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8" name="Google Shape;1704;p60">
              <a:extLst>
                <a:ext uri="{FF2B5EF4-FFF2-40B4-BE49-F238E27FC236}">
                  <a16:creationId xmlns:a16="http://schemas.microsoft.com/office/drawing/2014/main" id="{FD23D537-13F1-4394-BF44-F94F36399A54}"/>
                </a:ext>
              </a:extLst>
            </p:cNvPr>
            <p:cNvSpPr/>
            <p:nvPr/>
          </p:nvSpPr>
          <p:spPr>
            <a:xfrm>
              <a:off x="5089585" y="1876422"/>
              <a:ext cx="66471" cy="364483"/>
            </a:xfrm>
            <a:custGeom>
              <a:avLst/>
              <a:gdLst/>
              <a:ahLst/>
              <a:cxnLst/>
              <a:rect l="l" t="t" r="r" b="b"/>
              <a:pathLst>
                <a:path w="2073" h="11367" extrusionOk="0">
                  <a:moveTo>
                    <a:pt x="1037" y="1"/>
                  </a:moveTo>
                  <a:cubicBezTo>
                    <a:pt x="519" y="1"/>
                    <a:pt x="1" y="348"/>
                    <a:pt x="1" y="1041"/>
                  </a:cubicBezTo>
                  <a:lnTo>
                    <a:pt x="1" y="10331"/>
                  </a:lnTo>
                  <a:cubicBezTo>
                    <a:pt x="1" y="10899"/>
                    <a:pt x="469" y="11367"/>
                    <a:pt x="1037" y="11367"/>
                  </a:cubicBezTo>
                  <a:cubicBezTo>
                    <a:pt x="1622" y="11367"/>
                    <a:pt x="2073" y="10899"/>
                    <a:pt x="2073" y="10331"/>
                  </a:cubicBezTo>
                  <a:lnTo>
                    <a:pt x="2073" y="1041"/>
                  </a:lnTo>
                  <a:cubicBezTo>
                    <a:pt x="2073" y="348"/>
                    <a:pt x="1555" y="1"/>
                    <a:pt x="1037"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sp>
          <p:nvSpPr>
            <p:cNvPr id="29" name="Google Shape;1705;p60">
              <a:extLst>
                <a:ext uri="{FF2B5EF4-FFF2-40B4-BE49-F238E27FC236}">
                  <a16:creationId xmlns:a16="http://schemas.microsoft.com/office/drawing/2014/main" id="{E4D33DA0-D128-455D-8E3E-5686E84BBF0C}"/>
                </a:ext>
              </a:extLst>
            </p:cNvPr>
            <p:cNvSpPr/>
            <p:nvPr/>
          </p:nvSpPr>
          <p:spPr>
            <a:xfrm>
              <a:off x="4109679" y="2630911"/>
              <a:ext cx="977277" cy="290958"/>
            </a:xfrm>
            <a:custGeom>
              <a:avLst/>
              <a:gdLst/>
              <a:ahLst/>
              <a:cxnLst/>
              <a:rect l="l" t="t" r="r" b="b"/>
              <a:pathLst>
                <a:path w="30478" h="9074" extrusionOk="0">
                  <a:moveTo>
                    <a:pt x="1" y="1"/>
                  </a:moveTo>
                  <a:lnTo>
                    <a:pt x="1" y="9073"/>
                  </a:lnTo>
                  <a:lnTo>
                    <a:pt x="30477" y="9073"/>
                  </a:lnTo>
                  <a:lnTo>
                    <a:pt x="30477"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100" kern="0">
                <a:solidFill>
                  <a:srgbClr val="000000"/>
                </a:solidFill>
                <a:latin typeface="Arial"/>
                <a:cs typeface="Arial"/>
                <a:sym typeface="Arial"/>
              </a:endParaRPr>
            </a:p>
          </p:txBody>
        </p:sp>
      </p:grpSp>
      <p:sp>
        <p:nvSpPr>
          <p:cNvPr id="30" name="Google Shape;1188;p49">
            <a:extLst>
              <a:ext uri="{FF2B5EF4-FFF2-40B4-BE49-F238E27FC236}">
                <a16:creationId xmlns:a16="http://schemas.microsoft.com/office/drawing/2014/main" id="{B0E81560-8379-4EE7-BF78-B2826E3A98C5}"/>
              </a:ext>
            </a:extLst>
          </p:cNvPr>
          <p:cNvSpPr txBox="1">
            <a:spLocks/>
          </p:cNvSpPr>
          <p:nvPr/>
        </p:nvSpPr>
        <p:spPr>
          <a:xfrm>
            <a:off x="1920000" y="1440000"/>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6600" dirty="0"/>
              <a:t>CONTRAINDICATIONS - INDICATIONS</a:t>
            </a:r>
            <a:endParaRPr lang="en-US" sz="6600" dirty="0"/>
          </a:p>
        </p:txBody>
      </p:sp>
    </p:spTree>
    <p:extLst>
      <p:ext uri="{BB962C8B-B14F-4D97-AF65-F5344CB8AC3E}">
        <p14:creationId xmlns:p14="http://schemas.microsoft.com/office/powerpoint/2010/main" val="116077850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10;p61">
            <a:extLst>
              <a:ext uri="{FF2B5EF4-FFF2-40B4-BE49-F238E27FC236}">
                <a16:creationId xmlns:a16="http://schemas.microsoft.com/office/drawing/2014/main" id="{E568D46A-7178-4885-B578-A3C0B0152557}"/>
              </a:ext>
            </a:extLst>
          </p:cNvPr>
          <p:cNvSpPr/>
          <p:nvPr/>
        </p:nvSpPr>
        <p:spPr>
          <a:xfrm rot="5400000">
            <a:off x="17708368" y="7925075"/>
            <a:ext cx="314400" cy="314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cxnSp>
        <p:nvCxnSpPr>
          <p:cNvPr id="3" name="Google Shape;1711;p61">
            <a:extLst>
              <a:ext uri="{FF2B5EF4-FFF2-40B4-BE49-F238E27FC236}">
                <a16:creationId xmlns:a16="http://schemas.microsoft.com/office/drawing/2014/main" id="{55CECE7B-A75C-4F4D-9343-5462EE47D156}"/>
              </a:ext>
            </a:extLst>
          </p:cNvPr>
          <p:cNvCxnSpPr>
            <a:stCxn id="2" idx="4"/>
          </p:cNvCxnSpPr>
          <p:nvPr/>
        </p:nvCxnSpPr>
        <p:spPr>
          <a:xfrm rot="10800000">
            <a:off x="14807568" y="8082275"/>
            <a:ext cx="2900800" cy="0"/>
          </a:xfrm>
          <a:prstGeom prst="straightConnector1">
            <a:avLst/>
          </a:prstGeom>
          <a:noFill/>
          <a:ln w="19050" cap="flat" cmpd="sng">
            <a:solidFill>
              <a:schemeClr val="dk1"/>
            </a:solidFill>
            <a:prstDash val="solid"/>
            <a:round/>
            <a:headEnd type="none" w="med" len="med"/>
            <a:tailEnd type="none" w="med" len="med"/>
          </a:ln>
        </p:spPr>
      </p:cxnSp>
      <p:sp>
        <p:nvSpPr>
          <p:cNvPr id="4" name="Google Shape;1712;p61">
            <a:extLst>
              <a:ext uri="{FF2B5EF4-FFF2-40B4-BE49-F238E27FC236}">
                <a16:creationId xmlns:a16="http://schemas.microsoft.com/office/drawing/2014/main" id="{39A344F5-9B06-4F60-819E-DE5E09C14DAA}"/>
              </a:ext>
            </a:extLst>
          </p:cNvPr>
          <p:cNvSpPr/>
          <p:nvPr/>
        </p:nvSpPr>
        <p:spPr>
          <a:xfrm rot="5400000">
            <a:off x="16183829" y="4896203"/>
            <a:ext cx="314400" cy="314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5" name="Google Shape;1713;p61">
            <a:extLst>
              <a:ext uri="{FF2B5EF4-FFF2-40B4-BE49-F238E27FC236}">
                <a16:creationId xmlns:a16="http://schemas.microsoft.com/office/drawing/2014/main" id="{F0A370DA-675F-428F-8ADA-3AD358049C63}"/>
              </a:ext>
            </a:extLst>
          </p:cNvPr>
          <p:cNvSpPr/>
          <p:nvPr/>
        </p:nvSpPr>
        <p:spPr>
          <a:xfrm rot="5400000">
            <a:off x="16183829" y="10953949"/>
            <a:ext cx="314400" cy="314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6" name="Google Shape;1714;p61">
            <a:extLst>
              <a:ext uri="{FF2B5EF4-FFF2-40B4-BE49-F238E27FC236}">
                <a16:creationId xmlns:a16="http://schemas.microsoft.com/office/drawing/2014/main" id="{DBE4BFFF-AC31-4A0B-9CD3-3235F0DB764E}"/>
              </a:ext>
            </a:extLst>
          </p:cNvPr>
          <p:cNvSpPr/>
          <p:nvPr/>
        </p:nvSpPr>
        <p:spPr>
          <a:xfrm>
            <a:off x="13282635" y="5063800"/>
            <a:ext cx="2901083" cy="883611"/>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grpSp>
        <p:nvGrpSpPr>
          <p:cNvPr id="7" name="Google Shape;1715;p61">
            <a:extLst>
              <a:ext uri="{FF2B5EF4-FFF2-40B4-BE49-F238E27FC236}">
                <a16:creationId xmlns:a16="http://schemas.microsoft.com/office/drawing/2014/main" id="{50396DBE-2D53-4ED7-914C-72E230310621}"/>
              </a:ext>
            </a:extLst>
          </p:cNvPr>
          <p:cNvGrpSpPr/>
          <p:nvPr/>
        </p:nvGrpSpPr>
        <p:grpSpPr>
          <a:xfrm>
            <a:off x="9878746" y="6312565"/>
            <a:ext cx="4705453" cy="3408752"/>
            <a:chOff x="3704529" y="2367212"/>
            <a:chExt cx="1764545" cy="1278282"/>
          </a:xfrm>
        </p:grpSpPr>
        <p:sp>
          <p:nvSpPr>
            <p:cNvPr id="8" name="Google Shape;1716;p61">
              <a:extLst>
                <a:ext uri="{FF2B5EF4-FFF2-40B4-BE49-F238E27FC236}">
                  <a16:creationId xmlns:a16="http://schemas.microsoft.com/office/drawing/2014/main" id="{C6712203-A426-46F8-9043-3F9CEF99950D}"/>
                </a:ext>
              </a:extLst>
            </p:cNvPr>
            <p:cNvSpPr/>
            <p:nvPr/>
          </p:nvSpPr>
          <p:spPr>
            <a:xfrm>
              <a:off x="4295211" y="2367212"/>
              <a:ext cx="583182" cy="314923"/>
            </a:xfrm>
            <a:custGeom>
              <a:avLst/>
              <a:gdLst/>
              <a:ahLst/>
              <a:cxnLst/>
              <a:rect l="l" t="t" r="r" b="b"/>
              <a:pathLst>
                <a:path w="18196" h="9826" extrusionOk="0">
                  <a:moveTo>
                    <a:pt x="14203" y="2156"/>
                  </a:moveTo>
                  <a:cubicBezTo>
                    <a:pt x="15005" y="2156"/>
                    <a:pt x="15656" y="2808"/>
                    <a:pt x="15656" y="3610"/>
                  </a:cubicBezTo>
                  <a:lnTo>
                    <a:pt x="15656" y="8021"/>
                  </a:lnTo>
                  <a:cubicBezTo>
                    <a:pt x="15656" y="8806"/>
                    <a:pt x="15005" y="9458"/>
                    <a:pt x="14203" y="9458"/>
                  </a:cubicBezTo>
                  <a:lnTo>
                    <a:pt x="3977" y="9458"/>
                  </a:lnTo>
                  <a:cubicBezTo>
                    <a:pt x="3175" y="9458"/>
                    <a:pt x="2540" y="8806"/>
                    <a:pt x="2540" y="8021"/>
                  </a:cubicBezTo>
                  <a:lnTo>
                    <a:pt x="2540" y="3610"/>
                  </a:lnTo>
                  <a:cubicBezTo>
                    <a:pt x="2540" y="2808"/>
                    <a:pt x="3175" y="2156"/>
                    <a:pt x="3977" y="2156"/>
                  </a:cubicBezTo>
                  <a:close/>
                  <a:moveTo>
                    <a:pt x="2005" y="0"/>
                  </a:moveTo>
                  <a:cubicBezTo>
                    <a:pt x="903" y="0"/>
                    <a:pt x="0" y="903"/>
                    <a:pt x="0" y="2022"/>
                  </a:cubicBezTo>
                  <a:lnTo>
                    <a:pt x="0" y="7820"/>
                  </a:lnTo>
                  <a:cubicBezTo>
                    <a:pt x="0" y="8923"/>
                    <a:pt x="903" y="9825"/>
                    <a:pt x="2005" y="9825"/>
                  </a:cubicBezTo>
                  <a:lnTo>
                    <a:pt x="16191" y="9825"/>
                  </a:lnTo>
                  <a:cubicBezTo>
                    <a:pt x="17294" y="9825"/>
                    <a:pt x="18196" y="8923"/>
                    <a:pt x="18196" y="7820"/>
                  </a:cubicBezTo>
                  <a:lnTo>
                    <a:pt x="18196" y="2022"/>
                  </a:lnTo>
                  <a:cubicBezTo>
                    <a:pt x="18196" y="903"/>
                    <a:pt x="17294" y="0"/>
                    <a:pt x="16191" y="0"/>
                  </a:cubicBezTo>
                  <a:close/>
                </a:path>
              </a:pathLst>
            </a:custGeom>
            <a:solidFill>
              <a:srgbClr val="000000">
                <a:alpha val="3393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9" name="Google Shape;1717;p61">
              <a:extLst>
                <a:ext uri="{FF2B5EF4-FFF2-40B4-BE49-F238E27FC236}">
                  <a16:creationId xmlns:a16="http://schemas.microsoft.com/office/drawing/2014/main" id="{13487A5E-5197-4D6F-8127-E012142D6A30}"/>
                </a:ext>
              </a:extLst>
            </p:cNvPr>
            <p:cNvSpPr/>
            <p:nvPr/>
          </p:nvSpPr>
          <p:spPr>
            <a:xfrm>
              <a:off x="3846992" y="2484483"/>
              <a:ext cx="234574" cy="65895"/>
            </a:xfrm>
            <a:custGeom>
              <a:avLst/>
              <a:gdLst/>
              <a:ahLst/>
              <a:cxnLst/>
              <a:rect l="l" t="t" r="r" b="b"/>
              <a:pathLst>
                <a:path w="7319" h="2056" extrusionOk="0">
                  <a:moveTo>
                    <a:pt x="1370" y="1"/>
                  </a:moveTo>
                  <a:cubicBezTo>
                    <a:pt x="0" y="1"/>
                    <a:pt x="0" y="2056"/>
                    <a:pt x="1370" y="2056"/>
                  </a:cubicBezTo>
                  <a:lnTo>
                    <a:pt x="6299" y="2056"/>
                  </a:lnTo>
                  <a:cubicBezTo>
                    <a:pt x="6851" y="2056"/>
                    <a:pt x="7319" y="1588"/>
                    <a:pt x="7319" y="1037"/>
                  </a:cubicBezTo>
                  <a:cubicBezTo>
                    <a:pt x="7319" y="468"/>
                    <a:pt x="6851" y="1"/>
                    <a:pt x="6299" y="1"/>
                  </a:cubicBezTo>
                  <a:close/>
                </a:path>
              </a:pathLst>
            </a:custGeom>
            <a:solidFill>
              <a:srgbClr val="000000">
                <a:alpha val="3393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0" name="Google Shape;1718;p61">
              <a:extLst>
                <a:ext uri="{FF2B5EF4-FFF2-40B4-BE49-F238E27FC236}">
                  <a16:creationId xmlns:a16="http://schemas.microsoft.com/office/drawing/2014/main" id="{5259104E-E1A3-4476-BE34-B2FB89BE8DE1}"/>
                </a:ext>
              </a:extLst>
            </p:cNvPr>
            <p:cNvSpPr/>
            <p:nvPr/>
          </p:nvSpPr>
          <p:spPr>
            <a:xfrm>
              <a:off x="5081333" y="2484483"/>
              <a:ext cx="234061" cy="65895"/>
            </a:xfrm>
            <a:custGeom>
              <a:avLst/>
              <a:gdLst/>
              <a:ahLst/>
              <a:cxnLst/>
              <a:rect l="l" t="t" r="r" b="b"/>
              <a:pathLst>
                <a:path w="7303" h="2056" extrusionOk="0">
                  <a:moveTo>
                    <a:pt x="1354" y="1"/>
                  </a:moveTo>
                  <a:cubicBezTo>
                    <a:pt x="0" y="1"/>
                    <a:pt x="0" y="2056"/>
                    <a:pt x="1354" y="2056"/>
                  </a:cubicBezTo>
                  <a:lnTo>
                    <a:pt x="6283" y="2056"/>
                  </a:lnTo>
                  <a:cubicBezTo>
                    <a:pt x="6851" y="2056"/>
                    <a:pt x="7302" y="1588"/>
                    <a:pt x="7302" y="1037"/>
                  </a:cubicBezTo>
                  <a:cubicBezTo>
                    <a:pt x="7302" y="468"/>
                    <a:pt x="6851" y="1"/>
                    <a:pt x="6283" y="1"/>
                  </a:cubicBezTo>
                  <a:close/>
                </a:path>
              </a:pathLst>
            </a:custGeom>
            <a:solidFill>
              <a:srgbClr val="000000">
                <a:alpha val="3393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1" name="Google Shape;1719;p61">
              <a:extLst>
                <a:ext uri="{FF2B5EF4-FFF2-40B4-BE49-F238E27FC236}">
                  <a16:creationId xmlns:a16="http://schemas.microsoft.com/office/drawing/2014/main" id="{3AD61129-20B3-481E-A860-5DDF53B9CD90}"/>
                </a:ext>
              </a:extLst>
            </p:cNvPr>
            <p:cNvSpPr/>
            <p:nvPr/>
          </p:nvSpPr>
          <p:spPr>
            <a:xfrm>
              <a:off x="3704529" y="2524642"/>
              <a:ext cx="1764545" cy="1120853"/>
            </a:xfrm>
            <a:custGeom>
              <a:avLst/>
              <a:gdLst/>
              <a:ahLst/>
              <a:cxnLst/>
              <a:rect l="l" t="t" r="r" b="b"/>
              <a:pathLst>
                <a:path w="55056" h="34972" extrusionOk="0">
                  <a:moveTo>
                    <a:pt x="2440" y="1"/>
                  </a:moveTo>
                  <a:cubicBezTo>
                    <a:pt x="1087" y="1"/>
                    <a:pt x="1" y="1104"/>
                    <a:pt x="1" y="2457"/>
                  </a:cubicBezTo>
                  <a:lnTo>
                    <a:pt x="1" y="27353"/>
                  </a:lnTo>
                  <a:cubicBezTo>
                    <a:pt x="101" y="27336"/>
                    <a:pt x="201" y="27336"/>
                    <a:pt x="318" y="27336"/>
                  </a:cubicBezTo>
                  <a:cubicBezTo>
                    <a:pt x="4362" y="27336"/>
                    <a:pt x="7436" y="30995"/>
                    <a:pt x="6734" y="34972"/>
                  </a:cubicBezTo>
                  <a:lnTo>
                    <a:pt x="48322" y="34972"/>
                  </a:lnTo>
                  <a:cubicBezTo>
                    <a:pt x="47620" y="30995"/>
                    <a:pt x="50695" y="27336"/>
                    <a:pt x="54738" y="27336"/>
                  </a:cubicBezTo>
                  <a:cubicBezTo>
                    <a:pt x="54838" y="27336"/>
                    <a:pt x="54955" y="27336"/>
                    <a:pt x="55055" y="27353"/>
                  </a:cubicBezTo>
                  <a:lnTo>
                    <a:pt x="55055" y="2457"/>
                  </a:lnTo>
                  <a:cubicBezTo>
                    <a:pt x="55055" y="1104"/>
                    <a:pt x="53969" y="1"/>
                    <a:pt x="52616"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2" name="Google Shape;1720;p61">
              <a:extLst>
                <a:ext uri="{FF2B5EF4-FFF2-40B4-BE49-F238E27FC236}">
                  <a16:creationId xmlns:a16="http://schemas.microsoft.com/office/drawing/2014/main" id="{E6DD67BF-7181-431B-B19B-E290D2EA929D}"/>
                </a:ext>
              </a:extLst>
            </p:cNvPr>
            <p:cNvSpPr/>
            <p:nvPr/>
          </p:nvSpPr>
          <p:spPr>
            <a:xfrm>
              <a:off x="3704529" y="2524642"/>
              <a:ext cx="1764545" cy="1120853"/>
            </a:xfrm>
            <a:custGeom>
              <a:avLst/>
              <a:gdLst/>
              <a:ahLst/>
              <a:cxnLst/>
              <a:rect l="l" t="t" r="r" b="b"/>
              <a:pathLst>
                <a:path w="55056" h="34972" extrusionOk="0">
                  <a:moveTo>
                    <a:pt x="2440" y="1"/>
                  </a:moveTo>
                  <a:cubicBezTo>
                    <a:pt x="1087" y="1"/>
                    <a:pt x="1" y="1104"/>
                    <a:pt x="1" y="2457"/>
                  </a:cubicBezTo>
                  <a:lnTo>
                    <a:pt x="1" y="27353"/>
                  </a:lnTo>
                  <a:cubicBezTo>
                    <a:pt x="101" y="27336"/>
                    <a:pt x="201" y="27336"/>
                    <a:pt x="318" y="27336"/>
                  </a:cubicBezTo>
                  <a:cubicBezTo>
                    <a:pt x="4362" y="27336"/>
                    <a:pt x="7436" y="30995"/>
                    <a:pt x="6734" y="34972"/>
                  </a:cubicBezTo>
                  <a:lnTo>
                    <a:pt x="48322" y="34972"/>
                  </a:lnTo>
                  <a:cubicBezTo>
                    <a:pt x="47620" y="30995"/>
                    <a:pt x="50695" y="27336"/>
                    <a:pt x="54738" y="27336"/>
                  </a:cubicBezTo>
                  <a:cubicBezTo>
                    <a:pt x="54838" y="27336"/>
                    <a:pt x="54955" y="27336"/>
                    <a:pt x="55055" y="27353"/>
                  </a:cubicBezTo>
                  <a:lnTo>
                    <a:pt x="55055" y="2457"/>
                  </a:lnTo>
                  <a:cubicBezTo>
                    <a:pt x="55055" y="1104"/>
                    <a:pt x="53969" y="1"/>
                    <a:pt x="52616" y="1"/>
                  </a:cubicBezTo>
                  <a:close/>
                </a:path>
              </a:pathLst>
            </a:custGeom>
            <a:solidFill>
              <a:srgbClr val="FFFFFF">
                <a:alpha val="4598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3" name="Google Shape;1721;p61">
              <a:extLst>
                <a:ext uri="{FF2B5EF4-FFF2-40B4-BE49-F238E27FC236}">
                  <a16:creationId xmlns:a16="http://schemas.microsoft.com/office/drawing/2014/main" id="{9D455B32-8250-4155-8C89-606AE38393FE}"/>
                </a:ext>
              </a:extLst>
            </p:cNvPr>
            <p:cNvSpPr/>
            <p:nvPr/>
          </p:nvSpPr>
          <p:spPr>
            <a:xfrm>
              <a:off x="3704529" y="3400729"/>
              <a:ext cx="238356" cy="244766"/>
            </a:xfrm>
            <a:custGeom>
              <a:avLst/>
              <a:gdLst/>
              <a:ahLst/>
              <a:cxnLst/>
              <a:rect l="l" t="t" r="r" b="b"/>
              <a:pathLst>
                <a:path w="7437" h="7637" extrusionOk="0">
                  <a:moveTo>
                    <a:pt x="318" y="1"/>
                  </a:moveTo>
                  <a:cubicBezTo>
                    <a:pt x="201" y="1"/>
                    <a:pt x="101" y="1"/>
                    <a:pt x="1" y="18"/>
                  </a:cubicBezTo>
                  <a:lnTo>
                    <a:pt x="1" y="5197"/>
                  </a:lnTo>
                  <a:cubicBezTo>
                    <a:pt x="1" y="6534"/>
                    <a:pt x="1087" y="7637"/>
                    <a:pt x="2440" y="7637"/>
                  </a:cubicBezTo>
                  <a:lnTo>
                    <a:pt x="6734" y="7637"/>
                  </a:lnTo>
                  <a:cubicBezTo>
                    <a:pt x="7436" y="3660"/>
                    <a:pt x="4362" y="1"/>
                    <a:pt x="318" y="1"/>
                  </a:cubicBezTo>
                  <a:close/>
                </a:path>
              </a:pathLst>
            </a:custGeom>
            <a:solidFill>
              <a:srgbClr val="000000">
                <a:alpha val="3393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4" name="Google Shape;1722;p61">
              <a:extLst>
                <a:ext uri="{FF2B5EF4-FFF2-40B4-BE49-F238E27FC236}">
                  <a16:creationId xmlns:a16="http://schemas.microsoft.com/office/drawing/2014/main" id="{E4C28C7E-2927-4CE9-BFE0-141F2ECA17FB}"/>
                </a:ext>
              </a:extLst>
            </p:cNvPr>
            <p:cNvSpPr/>
            <p:nvPr/>
          </p:nvSpPr>
          <p:spPr>
            <a:xfrm>
              <a:off x="5230750" y="3400729"/>
              <a:ext cx="238324" cy="244766"/>
            </a:xfrm>
            <a:custGeom>
              <a:avLst/>
              <a:gdLst/>
              <a:ahLst/>
              <a:cxnLst/>
              <a:rect l="l" t="t" r="r" b="b"/>
              <a:pathLst>
                <a:path w="7436" h="7637" extrusionOk="0">
                  <a:moveTo>
                    <a:pt x="7118" y="1"/>
                  </a:moveTo>
                  <a:cubicBezTo>
                    <a:pt x="3075" y="1"/>
                    <a:pt x="0" y="3643"/>
                    <a:pt x="702" y="7637"/>
                  </a:cubicBezTo>
                  <a:lnTo>
                    <a:pt x="4996" y="7637"/>
                  </a:lnTo>
                  <a:cubicBezTo>
                    <a:pt x="6349" y="7637"/>
                    <a:pt x="7435" y="6534"/>
                    <a:pt x="7435" y="5197"/>
                  </a:cubicBezTo>
                  <a:lnTo>
                    <a:pt x="7435" y="18"/>
                  </a:lnTo>
                  <a:cubicBezTo>
                    <a:pt x="7335" y="1"/>
                    <a:pt x="7218" y="1"/>
                    <a:pt x="7118" y="1"/>
                  </a:cubicBezTo>
                  <a:close/>
                </a:path>
              </a:pathLst>
            </a:custGeom>
            <a:solidFill>
              <a:srgbClr val="000000">
                <a:alpha val="3393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5" name="Google Shape;1723;p61">
              <a:extLst>
                <a:ext uri="{FF2B5EF4-FFF2-40B4-BE49-F238E27FC236}">
                  <a16:creationId xmlns:a16="http://schemas.microsoft.com/office/drawing/2014/main" id="{39391D54-4353-4412-AE97-86CCE5A8B80B}"/>
                </a:ext>
              </a:extLst>
            </p:cNvPr>
            <p:cNvSpPr/>
            <p:nvPr/>
          </p:nvSpPr>
          <p:spPr>
            <a:xfrm>
              <a:off x="3844043" y="2622779"/>
              <a:ext cx="45799" cy="738624"/>
            </a:xfrm>
            <a:custGeom>
              <a:avLst/>
              <a:gdLst/>
              <a:ahLst/>
              <a:cxnLst/>
              <a:rect l="l" t="t" r="r" b="b"/>
              <a:pathLst>
                <a:path w="1429" h="23046" extrusionOk="0">
                  <a:moveTo>
                    <a:pt x="717" y="1"/>
                  </a:moveTo>
                  <a:cubicBezTo>
                    <a:pt x="360" y="1"/>
                    <a:pt x="0" y="239"/>
                    <a:pt x="9" y="715"/>
                  </a:cubicBezTo>
                  <a:lnTo>
                    <a:pt x="9" y="22319"/>
                  </a:lnTo>
                  <a:cubicBezTo>
                    <a:pt x="0" y="22804"/>
                    <a:pt x="360" y="23046"/>
                    <a:pt x="717" y="23046"/>
                  </a:cubicBezTo>
                  <a:cubicBezTo>
                    <a:pt x="1074" y="23046"/>
                    <a:pt x="1429" y="22804"/>
                    <a:pt x="1412" y="22319"/>
                  </a:cubicBezTo>
                  <a:lnTo>
                    <a:pt x="1412" y="715"/>
                  </a:lnTo>
                  <a:cubicBezTo>
                    <a:pt x="1429" y="239"/>
                    <a:pt x="1074" y="1"/>
                    <a:pt x="717" y="1"/>
                  </a:cubicBezTo>
                  <a:close/>
                </a:path>
              </a:pathLst>
            </a:custGeom>
            <a:solidFill>
              <a:srgbClr val="000000">
                <a:alpha val="824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6" name="Google Shape;1724;p61">
              <a:extLst>
                <a:ext uri="{FF2B5EF4-FFF2-40B4-BE49-F238E27FC236}">
                  <a16:creationId xmlns:a16="http://schemas.microsoft.com/office/drawing/2014/main" id="{7954D5E9-F786-415E-8E7B-E3AEC1554CDF}"/>
                </a:ext>
              </a:extLst>
            </p:cNvPr>
            <p:cNvSpPr/>
            <p:nvPr/>
          </p:nvSpPr>
          <p:spPr>
            <a:xfrm>
              <a:off x="4023715" y="2623997"/>
              <a:ext cx="46056" cy="939834"/>
            </a:xfrm>
            <a:custGeom>
              <a:avLst/>
              <a:gdLst/>
              <a:ahLst/>
              <a:cxnLst/>
              <a:rect l="l" t="t" r="r" b="b"/>
              <a:pathLst>
                <a:path w="1437" h="29324" extrusionOk="0">
                  <a:moveTo>
                    <a:pt x="719" y="0"/>
                  </a:moveTo>
                  <a:cubicBezTo>
                    <a:pt x="376" y="0"/>
                    <a:pt x="33" y="226"/>
                    <a:pt x="17" y="677"/>
                  </a:cubicBezTo>
                  <a:lnTo>
                    <a:pt x="17" y="28597"/>
                  </a:lnTo>
                  <a:cubicBezTo>
                    <a:pt x="0" y="29081"/>
                    <a:pt x="359" y="29324"/>
                    <a:pt x="719" y="29324"/>
                  </a:cubicBezTo>
                  <a:cubicBezTo>
                    <a:pt x="1078" y="29324"/>
                    <a:pt x="1437" y="29081"/>
                    <a:pt x="1420" y="28597"/>
                  </a:cubicBezTo>
                  <a:lnTo>
                    <a:pt x="1420" y="677"/>
                  </a:lnTo>
                  <a:cubicBezTo>
                    <a:pt x="1404" y="226"/>
                    <a:pt x="1061" y="0"/>
                    <a:pt x="719" y="0"/>
                  </a:cubicBezTo>
                  <a:close/>
                </a:path>
              </a:pathLst>
            </a:custGeom>
            <a:solidFill>
              <a:srgbClr val="000000">
                <a:alpha val="824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7" name="Google Shape;1725;p61">
              <a:extLst>
                <a:ext uri="{FF2B5EF4-FFF2-40B4-BE49-F238E27FC236}">
                  <a16:creationId xmlns:a16="http://schemas.microsoft.com/office/drawing/2014/main" id="{E4041887-AF69-488D-8A77-C03CD9174DA0}"/>
                </a:ext>
              </a:extLst>
            </p:cNvPr>
            <p:cNvSpPr/>
            <p:nvPr/>
          </p:nvSpPr>
          <p:spPr>
            <a:xfrm>
              <a:off x="4204157" y="2623196"/>
              <a:ext cx="45030" cy="939834"/>
            </a:xfrm>
            <a:custGeom>
              <a:avLst/>
              <a:gdLst/>
              <a:ahLst/>
              <a:cxnLst/>
              <a:rect l="l" t="t" r="r" b="b"/>
              <a:pathLst>
                <a:path w="1405" h="29324" extrusionOk="0">
                  <a:moveTo>
                    <a:pt x="703" y="0"/>
                  </a:moveTo>
                  <a:cubicBezTo>
                    <a:pt x="352" y="0"/>
                    <a:pt x="1" y="234"/>
                    <a:pt x="1" y="702"/>
                  </a:cubicBezTo>
                  <a:lnTo>
                    <a:pt x="1" y="28622"/>
                  </a:lnTo>
                  <a:cubicBezTo>
                    <a:pt x="1" y="29090"/>
                    <a:pt x="352" y="29324"/>
                    <a:pt x="703" y="29324"/>
                  </a:cubicBezTo>
                  <a:cubicBezTo>
                    <a:pt x="1053" y="29324"/>
                    <a:pt x="1404" y="29090"/>
                    <a:pt x="1404" y="28622"/>
                  </a:cubicBezTo>
                  <a:lnTo>
                    <a:pt x="1404" y="702"/>
                  </a:lnTo>
                  <a:cubicBezTo>
                    <a:pt x="1404" y="234"/>
                    <a:pt x="1053" y="0"/>
                    <a:pt x="703" y="0"/>
                  </a:cubicBezTo>
                  <a:close/>
                </a:path>
              </a:pathLst>
            </a:custGeom>
            <a:solidFill>
              <a:srgbClr val="000000">
                <a:alpha val="824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8" name="Google Shape;1726;p61">
              <a:extLst>
                <a:ext uri="{FF2B5EF4-FFF2-40B4-BE49-F238E27FC236}">
                  <a16:creationId xmlns:a16="http://schemas.microsoft.com/office/drawing/2014/main" id="{A96F9D23-6905-40C4-89F6-32927A03F178}"/>
                </a:ext>
              </a:extLst>
            </p:cNvPr>
            <p:cNvSpPr/>
            <p:nvPr/>
          </p:nvSpPr>
          <p:spPr>
            <a:xfrm>
              <a:off x="4383829" y="2623580"/>
              <a:ext cx="45832" cy="939866"/>
            </a:xfrm>
            <a:custGeom>
              <a:avLst/>
              <a:gdLst/>
              <a:ahLst/>
              <a:cxnLst/>
              <a:rect l="l" t="t" r="r" b="b"/>
              <a:pathLst>
                <a:path w="1430" h="29325" extrusionOk="0">
                  <a:moveTo>
                    <a:pt x="717" y="1"/>
                  </a:moveTo>
                  <a:cubicBezTo>
                    <a:pt x="372" y="1"/>
                    <a:pt x="26" y="230"/>
                    <a:pt x="9" y="690"/>
                  </a:cubicBezTo>
                  <a:lnTo>
                    <a:pt x="9" y="28610"/>
                  </a:lnTo>
                  <a:cubicBezTo>
                    <a:pt x="1" y="29086"/>
                    <a:pt x="360" y="29324"/>
                    <a:pt x="717" y="29324"/>
                  </a:cubicBezTo>
                  <a:cubicBezTo>
                    <a:pt x="1074" y="29324"/>
                    <a:pt x="1429" y="29086"/>
                    <a:pt x="1412" y="28610"/>
                  </a:cubicBezTo>
                  <a:lnTo>
                    <a:pt x="1412" y="690"/>
                  </a:lnTo>
                  <a:cubicBezTo>
                    <a:pt x="1404" y="230"/>
                    <a:pt x="1062" y="1"/>
                    <a:pt x="717" y="1"/>
                  </a:cubicBezTo>
                  <a:close/>
                </a:path>
              </a:pathLst>
            </a:custGeom>
            <a:solidFill>
              <a:srgbClr val="000000">
                <a:alpha val="824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9" name="Google Shape;1727;p61">
              <a:extLst>
                <a:ext uri="{FF2B5EF4-FFF2-40B4-BE49-F238E27FC236}">
                  <a16:creationId xmlns:a16="http://schemas.microsoft.com/office/drawing/2014/main" id="{9DC8A485-D80F-443B-88F9-7BC77E4BA683}"/>
                </a:ext>
              </a:extLst>
            </p:cNvPr>
            <p:cNvSpPr/>
            <p:nvPr/>
          </p:nvSpPr>
          <p:spPr>
            <a:xfrm>
              <a:off x="4564046" y="2623997"/>
              <a:ext cx="45543" cy="939834"/>
            </a:xfrm>
            <a:custGeom>
              <a:avLst/>
              <a:gdLst/>
              <a:ahLst/>
              <a:cxnLst/>
              <a:rect l="l" t="t" r="r" b="b"/>
              <a:pathLst>
                <a:path w="1421" h="29324" extrusionOk="0">
                  <a:moveTo>
                    <a:pt x="704" y="0"/>
                  </a:moveTo>
                  <a:cubicBezTo>
                    <a:pt x="363" y="0"/>
                    <a:pt x="25" y="226"/>
                    <a:pt x="17" y="677"/>
                  </a:cubicBezTo>
                  <a:lnTo>
                    <a:pt x="17" y="28597"/>
                  </a:lnTo>
                  <a:cubicBezTo>
                    <a:pt x="0" y="29081"/>
                    <a:pt x="355" y="29324"/>
                    <a:pt x="710" y="29324"/>
                  </a:cubicBezTo>
                  <a:cubicBezTo>
                    <a:pt x="1065" y="29324"/>
                    <a:pt x="1420" y="29081"/>
                    <a:pt x="1404" y="28597"/>
                  </a:cubicBezTo>
                  <a:lnTo>
                    <a:pt x="1404" y="677"/>
                  </a:lnTo>
                  <a:cubicBezTo>
                    <a:pt x="1387" y="226"/>
                    <a:pt x="1044" y="0"/>
                    <a:pt x="704" y="0"/>
                  </a:cubicBezTo>
                  <a:close/>
                </a:path>
              </a:pathLst>
            </a:custGeom>
            <a:solidFill>
              <a:srgbClr val="000000">
                <a:alpha val="824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20" name="Google Shape;1728;p61">
              <a:extLst>
                <a:ext uri="{FF2B5EF4-FFF2-40B4-BE49-F238E27FC236}">
                  <a16:creationId xmlns:a16="http://schemas.microsoft.com/office/drawing/2014/main" id="{B382FE5F-C088-4713-B6C1-2093FF94D37F}"/>
                </a:ext>
              </a:extLst>
            </p:cNvPr>
            <p:cNvSpPr/>
            <p:nvPr/>
          </p:nvSpPr>
          <p:spPr>
            <a:xfrm>
              <a:off x="4743975" y="2623997"/>
              <a:ext cx="45543" cy="939834"/>
            </a:xfrm>
            <a:custGeom>
              <a:avLst/>
              <a:gdLst/>
              <a:ahLst/>
              <a:cxnLst/>
              <a:rect l="l" t="t" r="r" b="b"/>
              <a:pathLst>
                <a:path w="1421" h="29324" extrusionOk="0">
                  <a:moveTo>
                    <a:pt x="704" y="0"/>
                  </a:moveTo>
                  <a:cubicBezTo>
                    <a:pt x="363" y="0"/>
                    <a:pt x="25" y="226"/>
                    <a:pt x="17" y="677"/>
                  </a:cubicBezTo>
                  <a:lnTo>
                    <a:pt x="17" y="28597"/>
                  </a:lnTo>
                  <a:cubicBezTo>
                    <a:pt x="0" y="29081"/>
                    <a:pt x="355" y="29324"/>
                    <a:pt x="710" y="29324"/>
                  </a:cubicBezTo>
                  <a:cubicBezTo>
                    <a:pt x="1065" y="29324"/>
                    <a:pt x="1420" y="29081"/>
                    <a:pt x="1404" y="28597"/>
                  </a:cubicBezTo>
                  <a:lnTo>
                    <a:pt x="1404" y="677"/>
                  </a:lnTo>
                  <a:cubicBezTo>
                    <a:pt x="1387" y="226"/>
                    <a:pt x="1044" y="0"/>
                    <a:pt x="704" y="0"/>
                  </a:cubicBezTo>
                  <a:close/>
                </a:path>
              </a:pathLst>
            </a:custGeom>
            <a:solidFill>
              <a:srgbClr val="000000">
                <a:alpha val="824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21" name="Google Shape;1729;p61">
              <a:extLst>
                <a:ext uri="{FF2B5EF4-FFF2-40B4-BE49-F238E27FC236}">
                  <a16:creationId xmlns:a16="http://schemas.microsoft.com/office/drawing/2014/main" id="{8C2D5336-EC69-4325-9ACD-6112171298BF}"/>
                </a:ext>
              </a:extLst>
            </p:cNvPr>
            <p:cNvSpPr/>
            <p:nvPr/>
          </p:nvSpPr>
          <p:spPr>
            <a:xfrm>
              <a:off x="4923904" y="2623580"/>
              <a:ext cx="45543" cy="939866"/>
            </a:xfrm>
            <a:custGeom>
              <a:avLst/>
              <a:gdLst/>
              <a:ahLst/>
              <a:cxnLst/>
              <a:rect l="l" t="t" r="r" b="b"/>
              <a:pathLst>
                <a:path w="1421" h="29325" extrusionOk="0">
                  <a:moveTo>
                    <a:pt x="710" y="1"/>
                  </a:moveTo>
                  <a:cubicBezTo>
                    <a:pt x="368" y="1"/>
                    <a:pt x="25" y="230"/>
                    <a:pt x="17" y="690"/>
                  </a:cubicBezTo>
                  <a:lnTo>
                    <a:pt x="17" y="28610"/>
                  </a:lnTo>
                  <a:cubicBezTo>
                    <a:pt x="0" y="29086"/>
                    <a:pt x="355" y="29324"/>
                    <a:pt x="710" y="29324"/>
                  </a:cubicBezTo>
                  <a:cubicBezTo>
                    <a:pt x="1065" y="29324"/>
                    <a:pt x="1420" y="29086"/>
                    <a:pt x="1404" y="28610"/>
                  </a:cubicBezTo>
                  <a:lnTo>
                    <a:pt x="1404" y="690"/>
                  </a:lnTo>
                  <a:cubicBezTo>
                    <a:pt x="1395" y="230"/>
                    <a:pt x="1053" y="1"/>
                    <a:pt x="710" y="1"/>
                  </a:cubicBezTo>
                  <a:close/>
                </a:path>
              </a:pathLst>
            </a:custGeom>
            <a:solidFill>
              <a:srgbClr val="000000">
                <a:alpha val="824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22" name="Google Shape;1730;p61">
              <a:extLst>
                <a:ext uri="{FF2B5EF4-FFF2-40B4-BE49-F238E27FC236}">
                  <a16:creationId xmlns:a16="http://schemas.microsoft.com/office/drawing/2014/main" id="{6CD9A70C-F100-4CEE-890E-ED917F7E1DFC}"/>
                </a:ext>
              </a:extLst>
            </p:cNvPr>
            <p:cNvSpPr/>
            <p:nvPr/>
          </p:nvSpPr>
          <p:spPr>
            <a:xfrm>
              <a:off x="5103832" y="2623580"/>
              <a:ext cx="45543" cy="939866"/>
            </a:xfrm>
            <a:custGeom>
              <a:avLst/>
              <a:gdLst/>
              <a:ahLst/>
              <a:cxnLst/>
              <a:rect l="l" t="t" r="r" b="b"/>
              <a:pathLst>
                <a:path w="1421" h="29325" extrusionOk="0">
                  <a:moveTo>
                    <a:pt x="710" y="1"/>
                  </a:moveTo>
                  <a:cubicBezTo>
                    <a:pt x="368" y="1"/>
                    <a:pt x="25" y="230"/>
                    <a:pt x="17" y="690"/>
                  </a:cubicBezTo>
                  <a:lnTo>
                    <a:pt x="17" y="28610"/>
                  </a:lnTo>
                  <a:cubicBezTo>
                    <a:pt x="0" y="29086"/>
                    <a:pt x="355" y="29324"/>
                    <a:pt x="710" y="29324"/>
                  </a:cubicBezTo>
                  <a:cubicBezTo>
                    <a:pt x="1065" y="29324"/>
                    <a:pt x="1420" y="29086"/>
                    <a:pt x="1404" y="28610"/>
                  </a:cubicBezTo>
                  <a:lnTo>
                    <a:pt x="1404" y="690"/>
                  </a:lnTo>
                  <a:cubicBezTo>
                    <a:pt x="1395" y="230"/>
                    <a:pt x="1053" y="1"/>
                    <a:pt x="710" y="1"/>
                  </a:cubicBezTo>
                  <a:close/>
                </a:path>
              </a:pathLst>
            </a:custGeom>
            <a:solidFill>
              <a:srgbClr val="000000">
                <a:alpha val="824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23" name="Google Shape;1731;p61">
              <a:extLst>
                <a:ext uri="{FF2B5EF4-FFF2-40B4-BE49-F238E27FC236}">
                  <a16:creationId xmlns:a16="http://schemas.microsoft.com/office/drawing/2014/main" id="{ACE7CF02-0BC7-44C6-BB87-F9C966B9E97E}"/>
                </a:ext>
              </a:extLst>
            </p:cNvPr>
            <p:cNvSpPr/>
            <p:nvPr/>
          </p:nvSpPr>
          <p:spPr>
            <a:xfrm>
              <a:off x="5283761" y="2622779"/>
              <a:ext cx="45799" cy="738624"/>
            </a:xfrm>
            <a:custGeom>
              <a:avLst/>
              <a:gdLst/>
              <a:ahLst/>
              <a:cxnLst/>
              <a:rect l="l" t="t" r="r" b="b"/>
              <a:pathLst>
                <a:path w="1429" h="23046" extrusionOk="0">
                  <a:moveTo>
                    <a:pt x="713" y="1"/>
                  </a:moveTo>
                  <a:cubicBezTo>
                    <a:pt x="355" y="1"/>
                    <a:pt x="0" y="239"/>
                    <a:pt x="17" y="715"/>
                  </a:cubicBezTo>
                  <a:lnTo>
                    <a:pt x="17" y="22319"/>
                  </a:lnTo>
                  <a:cubicBezTo>
                    <a:pt x="0" y="22804"/>
                    <a:pt x="355" y="23046"/>
                    <a:pt x="713" y="23046"/>
                  </a:cubicBezTo>
                  <a:cubicBezTo>
                    <a:pt x="1070" y="23046"/>
                    <a:pt x="1429" y="22804"/>
                    <a:pt x="1421" y="22319"/>
                  </a:cubicBezTo>
                  <a:lnTo>
                    <a:pt x="1421" y="715"/>
                  </a:lnTo>
                  <a:cubicBezTo>
                    <a:pt x="1429" y="239"/>
                    <a:pt x="1070" y="1"/>
                    <a:pt x="713" y="1"/>
                  </a:cubicBezTo>
                  <a:close/>
                </a:path>
              </a:pathLst>
            </a:custGeom>
            <a:solidFill>
              <a:srgbClr val="000000">
                <a:alpha val="8240"/>
              </a:srgbClr>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24" name="Google Shape;1732;p61">
              <a:extLst>
                <a:ext uri="{FF2B5EF4-FFF2-40B4-BE49-F238E27FC236}">
                  <a16:creationId xmlns:a16="http://schemas.microsoft.com/office/drawing/2014/main" id="{53932B2B-D231-4E43-8E04-C45F2E906B88}"/>
                </a:ext>
              </a:extLst>
            </p:cNvPr>
            <p:cNvSpPr/>
            <p:nvPr/>
          </p:nvSpPr>
          <p:spPr>
            <a:xfrm>
              <a:off x="4179542" y="2761299"/>
              <a:ext cx="790449" cy="663563"/>
            </a:xfrm>
            <a:custGeom>
              <a:avLst/>
              <a:gdLst/>
              <a:ahLst/>
              <a:cxnLst/>
              <a:rect l="l" t="t" r="r" b="b"/>
              <a:pathLst>
                <a:path w="24663" h="20704" extrusionOk="0">
                  <a:moveTo>
                    <a:pt x="18220" y="0"/>
                  </a:moveTo>
                  <a:cubicBezTo>
                    <a:pt x="16014" y="0"/>
                    <a:pt x="13905" y="1128"/>
                    <a:pt x="12699" y="3076"/>
                  </a:cubicBezTo>
                  <a:cubicBezTo>
                    <a:pt x="11474" y="1075"/>
                    <a:pt x="9353" y="5"/>
                    <a:pt x="7199" y="5"/>
                  </a:cubicBezTo>
                  <a:cubicBezTo>
                    <a:pt x="5738" y="5"/>
                    <a:pt x="4263" y="496"/>
                    <a:pt x="3041" y="1522"/>
                  </a:cubicBezTo>
                  <a:cubicBezTo>
                    <a:pt x="34" y="4079"/>
                    <a:pt x="0" y="8724"/>
                    <a:pt x="2974" y="11314"/>
                  </a:cubicBezTo>
                  <a:lnTo>
                    <a:pt x="12114" y="20453"/>
                  </a:lnTo>
                  <a:cubicBezTo>
                    <a:pt x="12281" y="20620"/>
                    <a:pt x="12494" y="20704"/>
                    <a:pt x="12707" y="20704"/>
                  </a:cubicBezTo>
                  <a:cubicBezTo>
                    <a:pt x="12920" y="20704"/>
                    <a:pt x="13133" y="20620"/>
                    <a:pt x="13300" y="20453"/>
                  </a:cubicBezTo>
                  <a:lnTo>
                    <a:pt x="22440" y="11314"/>
                  </a:lnTo>
                  <a:cubicBezTo>
                    <a:pt x="23843" y="10094"/>
                    <a:pt x="24645" y="8323"/>
                    <a:pt x="24645" y="6451"/>
                  </a:cubicBezTo>
                  <a:cubicBezTo>
                    <a:pt x="24662" y="3561"/>
                    <a:pt x="22741" y="1021"/>
                    <a:pt x="19950" y="236"/>
                  </a:cubicBezTo>
                  <a:cubicBezTo>
                    <a:pt x="19376" y="77"/>
                    <a:pt x="18795" y="0"/>
                    <a:pt x="18220"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25" name="Google Shape;1733;p61">
              <a:extLst>
                <a:ext uri="{FF2B5EF4-FFF2-40B4-BE49-F238E27FC236}">
                  <a16:creationId xmlns:a16="http://schemas.microsoft.com/office/drawing/2014/main" id="{8F6DDA91-B8A8-4DB2-B8EC-CACBF5F078E3}"/>
                </a:ext>
              </a:extLst>
            </p:cNvPr>
            <p:cNvSpPr/>
            <p:nvPr/>
          </p:nvSpPr>
          <p:spPr>
            <a:xfrm>
              <a:off x="4452640" y="2947157"/>
              <a:ext cx="268323" cy="268323"/>
            </a:xfrm>
            <a:custGeom>
              <a:avLst/>
              <a:gdLst/>
              <a:ahLst/>
              <a:cxnLst/>
              <a:rect l="l" t="t" r="r" b="b"/>
              <a:pathLst>
                <a:path w="8372" h="8372" extrusionOk="0">
                  <a:moveTo>
                    <a:pt x="3275" y="1"/>
                  </a:moveTo>
                  <a:cubicBezTo>
                    <a:pt x="3075" y="1"/>
                    <a:pt x="2908" y="151"/>
                    <a:pt x="2908" y="352"/>
                  </a:cubicBezTo>
                  <a:lnTo>
                    <a:pt x="2908" y="2908"/>
                  </a:lnTo>
                  <a:lnTo>
                    <a:pt x="368" y="2908"/>
                  </a:lnTo>
                  <a:cubicBezTo>
                    <a:pt x="168" y="2908"/>
                    <a:pt x="1" y="3075"/>
                    <a:pt x="1" y="3276"/>
                  </a:cubicBezTo>
                  <a:lnTo>
                    <a:pt x="1" y="5097"/>
                  </a:lnTo>
                  <a:cubicBezTo>
                    <a:pt x="1" y="5297"/>
                    <a:pt x="168" y="5448"/>
                    <a:pt x="368" y="5448"/>
                  </a:cubicBezTo>
                  <a:lnTo>
                    <a:pt x="2908" y="5448"/>
                  </a:lnTo>
                  <a:lnTo>
                    <a:pt x="2908" y="8004"/>
                  </a:lnTo>
                  <a:cubicBezTo>
                    <a:pt x="2908" y="8205"/>
                    <a:pt x="3075" y="8372"/>
                    <a:pt x="3275" y="8372"/>
                  </a:cubicBezTo>
                  <a:lnTo>
                    <a:pt x="5097" y="8372"/>
                  </a:lnTo>
                  <a:cubicBezTo>
                    <a:pt x="5297" y="8372"/>
                    <a:pt x="5464" y="8205"/>
                    <a:pt x="5464" y="8004"/>
                  </a:cubicBezTo>
                  <a:lnTo>
                    <a:pt x="5464" y="5448"/>
                  </a:lnTo>
                  <a:lnTo>
                    <a:pt x="8004" y="5448"/>
                  </a:lnTo>
                  <a:cubicBezTo>
                    <a:pt x="8205" y="5448"/>
                    <a:pt x="8372" y="5297"/>
                    <a:pt x="8372" y="5097"/>
                  </a:cubicBezTo>
                  <a:lnTo>
                    <a:pt x="8372" y="3276"/>
                  </a:lnTo>
                  <a:cubicBezTo>
                    <a:pt x="8372" y="3075"/>
                    <a:pt x="8205" y="2908"/>
                    <a:pt x="8004" y="2908"/>
                  </a:cubicBezTo>
                  <a:lnTo>
                    <a:pt x="5464" y="2908"/>
                  </a:lnTo>
                  <a:lnTo>
                    <a:pt x="5464" y="352"/>
                  </a:lnTo>
                  <a:cubicBezTo>
                    <a:pt x="5464" y="151"/>
                    <a:pt x="5297" y="1"/>
                    <a:pt x="5097"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grpSp>
      <p:sp>
        <p:nvSpPr>
          <p:cNvPr id="26" name="Google Shape;1734;p61">
            <a:extLst>
              <a:ext uri="{FF2B5EF4-FFF2-40B4-BE49-F238E27FC236}">
                <a16:creationId xmlns:a16="http://schemas.microsoft.com/office/drawing/2014/main" id="{8FA62E75-DD58-46CE-85B8-8BF0E965473C}"/>
              </a:ext>
            </a:extLst>
          </p:cNvPr>
          <p:cNvSpPr/>
          <p:nvPr/>
        </p:nvSpPr>
        <p:spPr>
          <a:xfrm rot="10800000" flipH="1">
            <a:off x="13282635" y="10231312"/>
            <a:ext cx="2901083" cy="883611"/>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cxnSp>
        <p:nvCxnSpPr>
          <p:cNvPr id="27" name="Google Shape;1735;p61">
            <a:extLst>
              <a:ext uri="{FF2B5EF4-FFF2-40B4-BE49-F238E27FC236}">
                <a16:creationId xmlns:a16="http://schemas.microsoft.com/office/drawing/2014/main" id="{A3E71B64-D782-4401-B3AA-E0C7034230B4}"/>
              </a:ext>
            </a:extLst>
          </p:cNvPr>
          <p:cNvCxnSpPr>
            <a:stCxn id="32" idx="4"/>
          </p:cNvCxnSpPr>
          <p:nvPr/>
        </p:nvCxnSpPr>
        <p:spPr>
          <a:xfrm>
            <a:off x="6674835" y="8082275"/>
            <a:ext cx="2901600" cy="0"/>
          </a:xfrm>
          <a:prstGeom prst="straightConnector1">
            <a:avLst/>
          </a:prstGeom>
          <a:noFill/>
          <a:ln w="19050" cap="flat" cmpd="sng">
            <a:solidFill>
              <a:schemeClr val="dk1"/>
            </a:solidFill>
            <a:prstDash val="solid"/>
            <a:round/>
            <a:headEnd type="none" w="med" len="med"/>
            <a:tailEnd type="none" w="med" len="med"/>
          </a:ln>
        </p:spPr>
      </p:cxnSp>
      <p:sp>
        <p:nvSpPr>
          <p:cNvPr id="28" name="Google Shape;1737;p61">
            <a:extLst>
              <a:ext uri="{FF2B5EF4-FFF2-40B4-BE49-F238E27FC236}">
                <a16:creationId xmlns:a16="http://schemas.microsoft.com/office/drawing/2014/main" id="{E1DCC01C-16E4-4E5C-89F9-D517EF7EC016}"/>
              </a:ext>
            </a:extLst>
          </p:cNvPr>
          <p:cNvSpPr/>
          <p:nvPr/>
        </p:nvSpPr>
        <p:spPr>
          <a:xfrm rot="-5400000" flipH="1">
            <a:off x="7885771" y="4896200"/>
            <a:ext cx="314400" cy="314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29" name="Google Shape;1738;p61">
            <a:extLst>
              <a:ext uri="{FF2B5EF4-FFF2-40B4-BE49-F238E27FC236}">
                <a16:creationId xmlns:a16="http://schemas.microsoft.com/office/drawing/2014/main" id="{3B78E852-1A12-4B93-9EEE-E7B89C18AAB3}"/>
              </a:ext>
            </a:extLst>
          </p:cNvPr>
          <p:cNvSpPr/>
          <p:nvPr/>
        </p:nvSpPr>
        <p:spPr>
          <a:xfrm rot="-5400000" flipH="1">
            <a:off x="7885771" y="10953949"/>
            <a:ext cx="314400" cy="314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30" name="Google Shape;1739;p61">
            <a:extLst>
              <a:ext uri="{FF2B5EF4-FFF2-40B4-BE49-F238E27FC236}">
                <a16:creationId xmlns:a16="http://schemas.microsoft.com/office/drawing/2014/main" id="{6A69044C-1278-448E-9776-8CE98172DFBA}"/>
              </a:ext>
            </a:extLst>
          </p:cNvPr>
          <p:cNvSpPr/>
          <p:nvPr/>
        </p:nvSpPr>
        <p:spPr>
          <a:xfrm flipH="1">
            <a:off x="8200285" y="5063800"/>
            <a:ext cx="2901083" cy="883611"/>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31" name="Google Shape;1740;p61">
            <a:extLst>
              <a:ext uri="{FF2B5EF4-FFF2-40B4-BE49-F238E27FC236}">
                <a16:creationId xmlns:a16="http://schemas.microsoft.com/office/drawing/2014/main" id="{AE0E4683-B58A-4F0D-B682-81ABDFE0EE91}"/>
              </a:ext>
            </a:extLst>
          </p:cNvPr>
          <p:cNvSpPr/>
          <p:nvPr/>
        </p:nvSpPr>
        <p:spPr>
          <a:xfrm rot="10800000">
            <a:off x="8200285" y="10231312"/>
            <a:ext cx="2901083" cy="883611"/>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32" name="Google Shape;1736;p61">
            <a:extLst>
              <a:ext uri="{FF2B5EF4-FFF2-40B4-BE49-F238E27FC236}">
                <a16:creationId xmlns:a16="http://schemas.microsoft.com/office/drawing/2014/main" id="{FC3A9EBB-DCF0-4FB4-A3FC-B9CAA4DFE067}"/>
              </a:ext>
            </a:extLst>
          </p:cNvPr>
          <p:cNvSpPr/>
          <p:nvPr/>
        </p:nvSpPr>
        <p:spPr>
          <a:xfrm rot="-5400000" flipH="1">
            <a:off x="6360435" y="7925075"/>
            <a:ext cx="314400" cy="314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45" name="Google Shape;1188;p49">
            <a:extLst>
              <a:ext uri="{FF2B5EF4-FFF2-40B4-BE49-F238E27FC236}">
                <a16:creationId xmlns:a16="http://schemas.microsoft.com/office/drawing/2014/main" id="{789AF8DA-623B-4628-8698-EA37B20AF99A}"/>
              </a:ext>
            </a:extLst>
          </p:cNvPr>
          <p:cNvSpPr txBox="1">
            <a:spLocks/>
          </p:cNvSpPr>
          <p:nvPr/>
        </p:nvSpPr>
        <p:spPr>
          <a:xfrm>
            <a:off x="1920000" y="1440000"/>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6600" dirty="0"/>
              <a:t>POST-PREVENTION</a:t>
            </a:r>
            <a:endParaRPr lang="en-US" sz="6600" dirty="0"/>
          </a:p>
        </p:txBody>
      </p:sp>
      <p:sp>
        <p:nvSpPr>
          <p:cNvPr id="46" name="Google Shape;1689;p60">
            <a:extLst>
              <a:ext uri="{FF2B5EF4-FFF2-40B4-BE49-F238E27FC236}">
                <a16:creationId xmlns:a16="http://schemas.microsoft.com/office/drawing/2014/main" id="{AB3B6FC4-7B35-4AF9-9C19-0328941C10F5}"/>
              </a:ext>
            </a:extLst>
          </p:cNvPr>
          <p:cNvSpPr txBox="1">
            <a:spLocks/>
          </p:cNvSpPr>
          <p:nvPr/>
        </p:nvSpPr>
        <p:spPr>
          <a:xfrm>
            <a:off x="2539432" y="4271451"/>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buNone/>
            </a:pPr>
            <a:r>
              <a:rPr lang="en-US" sz="2400" dirty="0"/>
              <a:t>Saturn is the ringed one. It’s a gas giant, composed of hydrogen and helium</a:t>
            </a:r>
          </a:p>
        </p:txBody>
      </p:sp>
      <p:sp>
        <p:nvSpPr>
          <p:cNvPr id="47" name="Google Shape;1689;p60">
            <a:extLst>
              <a:ext uri="{FF2B5EF4-FFF2-40B4-BE49-F238E27FC236}">
                <a16:creationId xmlns:a16="http://schemas.microsoft.com/office/drawing/2014/main" id="{A616E803-3B7E-4B79-BAE7-FBAEE8DE498B}"/>
              </a:ext>
            </a:extLst>
          </p:cNvPr>
          <p:cNvSpPr txBox="1">
            <a:spLocks/>
          </p:cNvSpPr>
          <p:nvPr/>
        </p:nvSpPr>
        <p:spPr>
          <a:xfrm>
            <a:off x="1240104" y="7310109"/>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buNone/>
            </a:pPr>
            <a:r>
              <a:rPr lang="en-US" sz="2400" dirty="0"/>
              <a:t>Saturn is the ringed one. It’s a gas giant, composed of hydrogen and helium</a:t>
            </a:r>
          </a:p>
        </p:txBody>
      </p:sp>
      <p:sp>
        <p:nvSpPr>
          <p:cNvPr id="48" name="Google Shape;1689;p60">
            <a:extLst>
              <a:ext uri="{FF2B5EF4-FFF2-40B4-BE49-F238E27FC236}">
                <a16:creationId xmlns:a16="http://schemas.microsoft.com/office/drawing/2014/main" id="{F0AA5296-0E36-44F7-A883-09BA678FA147}"/>
              </a:ext>
            </a:extLst>
          </p:cNvPr>
          <p:cNvSpPr txBox="1">
            <a:spLocks/>
          </p:cNvSpPr>
          <p:nvPr/>
        </p:nvSpPr>
        <p:spPr>
          <a:xfrm>
            <a:off x="2725479" y="10294933"/>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a:buNone/>
            </a:pPr>
            <a:r>
              <a:rPr lang="en-US" sz="2400" dirty="0"/>
              <a:t>Saturn is the ringed one. It’s a gas giant, composed of hydrogen and helium</a:t>
            </a:r>
          </a:p>
        </p:txBody>
      </p:sp>
      <p:sp>
        <p:nvSpPr>
          <p:cNvPr id="49" name="Google Shape;1689;p60">
            <a:extLst>
              <a:ext uri="{FF2B5EF4-FFF2-40B4-BE49-F238E27FC236}">
                <a16:creationId xmlns:a16="http://schemas.microsoft.com/office/drawing/2014/main" id="{C1ACBD71-E453-4AD0-B0DA-61AB2A29FECB}"/>
              </a:ext>
            </a:extLst>
          </p:cNvPr>
          <p:cNvSpPr txBox="1">
            <a:spLocks/>
          </p:cNvSpPr>
          <p:nvPr/>
        </p:nvSpPr>
        <p:spPr>
          <a:xfrm>
            <a:off x="17112439" y="10374339"/>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dirty="0"/>
              <a:t>Saturn is the ringed one. It’s a gas giant, composed of hydrogen and helium</a:t>
            </a:r>
          </a:p>
        </p:txBody>
      </p:sp>
      <p:sp>
        <p:nvSpPr>
          <p:cNvPr id="50" name="Google Shape;1689;p60">
            <a:extLst>
              <a:ext uri="{FF2B5EF4-FFF2-40B4-BE49-F238E27FC236}">
                <a16:creationId xmlns:a16="http://schemas.microsoft.com/office/drawing/2014/main" id="{F4FD487C-2488-451A-B1F1-69B36CBF110F}"/>
              </a:ext>
            </a:extLst>
          </p:cNvPr>
          <p:cNvSpPr txBox="1">
            <a:spLocks/>
          </p:cNvSpPr>
          <p:nvPr/>
        </p:nvSpPr>
        <p:spPr>
          <a:xfrm>
            <a:off x="18424768" y="7355296"/>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dirty="0"/>
              <a:t>Saturn is the ringed one. It’s a gas giant, composed of hydrogen and helium</a:t>
            </a:r>
          </a:p>
        </p:txBody>
      </p:sp>
      <p:sp>
        <p:nvSpPr>
          <p:cNvPr id="51" name="Google Shape;1689;p60">
            <a:extLst>
              <a:ext uri="{FF2B5EF4-FFF2-40B4-BE49-F238E27FC236}">
                <a16:creationId xmlns:a16="http://schemas.microsoft.com/office/drawing/2014/main" id="{1F775FB6-6065-4FAF-9EC8-91288DA81AE7}"/>
              </a:ext>
            </a:extLst>
          </p:cNvPr>
          <p:cNvSpPr txBox="1">
            <a:spLocks/>
          </p:cNvSpPr>
          <p:nvPr/>
        </p:nvSpPr>
        <p:spPr>
          <a:xfrm>
            <a:off x="16846970" y="4376634"/>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dirty="0"/>
              <a:t>Saturn is the ringed one. It’s a gas giant, composed of hydrogen and helium</a:t>
            </a:r>
          </a:p>
        </p:txBody>
      </p:sp>
    </p:spTree>
    <p:extLst>
      <p:ext uri="{BB962C8B-B14F-4D97-AF65-F5344CB8AC3E}">
        <p14:creationId xmlns:p14="http://schemas.microsoft.com/office/powerpoint/2010/main" val="28097494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1767;p62">
            <a:extLst>
              <a:ext uri="{FF2B5EF4-FFF2-40B4-BE49-F238E27FC236}">
                <a16:creationId xmlns:a16="http://schemas.microsoft.com/office/drawing/2014/main" id="{BBE5D68F-B900-48C3-82D9-2EDBA706CD05}"/>
              </a:ext>
            </a:extLst>
          </p:cNvPr>
          <p:cNvSpPr/>
          <p:nvPr/>
        </p:nvSpPr>
        <p:spPr>
          <a:xfrm>
            <a:off x="-424125" y="4009468"/>
            <a:ext cx="25275685" cy="2393907"/>
          </a:xfrm>
          <a:custGeom>
            <a:avLst/>
            <a:gdLst/>
            <a:ahLst/>
            <a:cxnLst/>
            <a:rect l="l" t="t" r="r" b="b"/>
            <a:pathLst>
              <a:path w="285107" h="27003" extrusionOk="0">
                <a:moveTo>
                  <a:pt x="27753" y="0"/>
                </a:moveTo>
                <a:cubicBezTo>
                  <a:pt x="27333" y="0"/>
                  <a:pt x="26997" y="280"/>
                  <a:pt x="26913" y="672"/>
                </a:cubicBezTo>
                <a:lnTo>
                  <a:pt x="22824" y="22374"/>
                </a:lnTo>
                <a:lnTo>
                  <a:pt x="18679" y="6889"/>
                </a:lnTo>
                <a:cubicBezTo>
                  <a:pt x="18567" y="6525"/>
                  <a:pt x="18231" y="6273"/>
                  <a:pt x="17867" y="6273"/>
                </a:cubicBezTo>
                <a:cubicBezTo>
                  <a:pt x="17475" y="6273"/>
                  <a:pt x="17139" y="6525"/>
                  <a:pt x="17055" y="6889"/>
                </a:cubicBezTo>
                <a:lnTo>
                  <a:pt x="13667" y="19042"/>
                </a:lnTo>
                <a:lnTo>
                  <a:pt x="1121" y="19042"/>
                </a:lnTo>
                <a:cubicBezTo>
                  <a:pt x="1" y="19042"/>
                  <a:pt x="1" y="20722"/>
                  <a:pt x="1121" y="20722"/>
                </a:cubicBezTo>
                <a:lnTo>
                  <a:pt x="14283" y="20722"/>
                </a:lnTo>
                <a:cubicBezTo>
                  <a:pt x="14675" y="20722"/>
                  <a:pt x="15011" y="20470"/>
                  <a:pt x="15095" y="20106"/>
                </a:cubicBezTo>
                <a:lnTo>
                  <a:pt x="17839" y="10305"/>
                </a:lnTo>
                <a:lnTo>
                  <a:pt x="22152" y="26379"/>
                </a:lnTo>
                <a:cubicBezTo>
                  <a:pt x="22260" y="26799"/>
                  <a:pt x="22611" y="27003"/>
                  <a:pt x="22964" y="27003"/>
                </a:cubicBezTo>
                <a:cubicBezTo>
                  <a:pt x="23340" y="27003"/>
                  <a:pt x="23717" y="26771"/>
                  <a:pt x="23804" y="26323"/>
                </a:cubicBezTo>
                <a:lnTo>
                  <a:pt x="27725" y="5545"/>
                </a:lnTo>
                <a:lnTo>
                  <a:pt x="31337" y="26295"/>
                </a:lnTo>
                <a:cubicBezTo>
                  <a:pt x="31421" y="26687"/>
                  <a:pt x="31729" y="26967"/>
                  <a:pt x="32093" y="26995"/>
                </a:cubicBezTo>
                <a:lnTo>
                  <a:pt x="32177" y="26995"/>
                </a:lnTo>
                <a:cubicBezTo>
                  <a:pt x="32541" y="26995"/>
                  <a:pt x="32849" y="26771"/>
                  <a:pt x="32961" y="26435"/>
                </a:cubicBezTo>
                <a:lnTo>
                  <a:pt x="36658" y="16214"/>
                </a:lnTo>
                <a:lnTo>
                  <a:pt x="54552" y="16214"/>
                </a:lnTo>
                <a:lnTo>
                  <a:pt x="58221" y="26435"/>
                </a:lnTo>
                <a:cubicBezTo>
                  <a:pt x="58333" y="26771"/>
                  <a:pt x="58669" y="26995"/>
                  <a:pt x="59005" y="26995"/>
                </a:cubicBezTo>
                <a:lnTo>
                  <a:pt x="59089" y="26995"/>
                </a:lnTo>
                <a:cubicBezTo>
                  <a:pt x="59453" y="26967"/>
                  <a:pt x="59789" y="26687"/>
                  <a:pt x="59845" y="26295"/>
                </a:cubicBezTo>
                <a:lnTo>
                  <a:pt x="63485" y="5545"/>
                </a:lnTo>
                <a:lnTo>
                  <a:pt x="67378" y="26323"/>
                </a:lnTo>
                <a:cubicBezTo>
                  <a:pt x="67465" y="26771"/>
                  <a:pt x="67842" y="27003"/>
                  <a:pt x="68218" y="27003"/>
                </a:cubicBezTo>
                <a:cubicBezTo>
                  <a:pt x="68571" y="27003"/>
                  <a:pt x="68922" y="26799"/>
                  <a:pt x="69030" y="26379"/>
                </a:cubicBezTo>
                <a:lnTo>
                  <a:pt x="73343" y="10305"/>
                </a:lnTo>
                <a:lnTo>
                  <a:pt x="76087" y="20106"/>
                </a:lnTo>
                <a:cubicBezTo>
                  <a:pt x="76199" y="20470"/>
                  <a:pt x="76535" y="20722"/>
                  <a:pt x="76899" y="20722"/>
                </a:cubicBezTo>
                <a:lnTo>
                  <a:pt x="90593" y="20722"/>
                </a:lnTo>
                <a:cubicBezTo>
                  <a:pt x="90985" y="20722"/>
                  <a:pt x="91321" y="20470"/>
                  <a:pt x="91405" y="20106"/>
                </a:cubicBezTo>
                <a:lnTo>
                  <a:pt x="94149" y="10305"/>
                </a:lnTo>
                <a:lnTo>
                  <a:pt x="98462" y="26379"/>
                </a:lnTo>
                <a:cubicBezTo>
                  <a:pt x="98570" y="26799"/>
                  <a:pt x="98921" y="27003"/>
                  <a:pt x="99274" y="27003"/>
                </a:cubicBezTo>
                <a:cubicBezTo>
                  <a:pt x="99650" y="27003"/>
                  <a:pt x="100028" y="26771"/>
                  <a:pt x="100114" y="26323"/>
                </a:cubicBezTo>
                <a:lnTo>
                  <a:pt x="104035" y="5545"/>
                </a:lnTo>
                <a:lnTo>
                  <a:pt x="107647" y="26295"/>
                </a:lnTo>
                <a:cubicBezTo>
                  <a:pt x="107731" y="26687"/>
                  <a:pt x="108039" y="26967"/>
                  <a:pt x="108403" y="26995"/>
                </a:cubicBezTo>
                <a:lnTo>
                  <a:pt x="108487" y="26995"/>
                </a:lnTo>
                <a:cubicBezTo>
                  <a:pt x="108851" y="26995"/>
                  <a:pt x="109159" y="26771"/>
                  <a:pt x="109271" y="26435"/>
                </a:cubicBezTo>
                <a:lnTo>
                  <a:pt x="112968" y="16214"/>
                </a:lnTo>
                <a:lnTo>
                  <a:pt x="130862" y="16214"/>
                </a:lnTo>
                <a:lnTo>
                  <a:pt x="134531" y="26435"/>
                </a:lnTo>
                <a:cubicBezTo>
                  <a:pt x="134643" y="26771"/>
                  <a:pt x="134979" y="26995"/>
                  <a:pt x="135315" y="26995"/>
                </a:cubicBezTo>
                <a:lnTo>
                  <a:pt x="135399" y="26995"/>
                </a:lnTo>
                <a:cubicBezTo>
                  <a:pt x="135763" y="26967"/>
                  <a:pt x="136099" y="26687"/>
                  <a:pt x="136155" y="26295"/>
                </a:cubicBezTo>
                <a:lnTo>
                  <a:pt x="139796" y="5545"/>
                </a:lnTo>
                <a:lnTo>
                  <a:pt x="143716" y="26323"/>
                </a:lnTo>
                <a:cubicBezTo>
                  <a:pt x="143788" y="26771"/>
                  <a:pt x="144159" y="27003"/>
                  <a:pt x="144532" y="27003"/>
                </a:cubicBezTo>
                <a:cubicBezTo>
                  <a:pt x="144881" y="27003"/>
                  <a:pt x="145232" y="26799"/>
                  <a:pt x="145340" y="26379"/>
                </a:cubicBezTo>
                <a:lnTo>
                  <a:pt x="149653" y="10305"/>
                </a:lnTo>
                <a:lnTo>
                  <a:pt x="152397" y="20106"/>
                </a:lnTo>
                <a:cubicBezTo>
                  <a:pt x="152509" y="20470"/>
                  <a:pt x="152845" y="20722"/>
                  <a:pt x="153209" y="20722"/>
                </a:cubicBezTo>
                <a:lnTo>
                  <a:pt x="167267" y="20722"/>
                </a:lnTo>
                <a:cubicBezTo>
                  <a:pt x="167631" y="20722"/>
                  <a:pt x="167967" y="20470"/>
                  <a:pt x="168079" y="20106"/>
                </a:cubicBezTo>
                <a:lnTo>
                  <a:pt x="170824" y="10305"/>
                </a:lnTo>
                <a:lnTo>
                  <a:pt x="175136" y="26379"/>
                </a:lnTo>
                <a:cubicBezTo>
                  <a:pt x="175245" y="26799"/>
                  <a:pt x="175596" y="27003"/>
                  <a:pt x="175945" y="27003"/>
                </a:cubicBezTo>
                <a:cubicBezTo>
                  <a:pt x="176318" y="27003"/>
                  <a:pt x="176688" y="26771"/>
                  <a:pt x="176760" y="26323"/>
                </a:cubicBezTo>
                <a:lnTo>
                  <a:pt x="180681" y="5545"/>
                </a:lnTo>
                <a:lnTo>
                  <a:pt x="184321" y="26295"/>
                </a:lnTo>
                <a:cubicBezTo>
                  <a:pt x="184377" y="26687"/>
                  <a:pt x="184686" y="26967"/>
                  <a:pt x="185078" y="26995"/>
                </a:cubicBezTo>
                <a:lnTo>
                  <a:pt x="185134" y="26995"/>
                </a:lnTo>
                <a:cubicBezTo>
                  <a:pt x="185498" y="26995"/>
                  <a:pt x="185806" y="26771"/>
                  <a:pt x="185946" y="26435"/>
                </a:cubicBezTo>
                <a:lnTo>
                  <a:pt x="189614" y="16214"/>
                </a:lnTo>
                <a:lnTo>
                  <a:pt x="207509" y="16214"/>
                </a:lnTo>
                <a:lnTo>
                  <a:pt x="211205" y="26435"/>
                </a:lnTo>
                <a:cubicBezTo>
                  <a:pt x="211317" y="26771"/>
                  <a:pt x="211625" y="26995"/>
                  <a:pt x="211989" y="26995"/>
                </a:cubicBezTo>
                <a:lnTo>
                  <a:pt x="212045" y="26995"/>
                </a:lnTo>
                <a:cubicBezTo>
                  <a:pt x="212437" y="26967"/>
                  <a:pt x="212745" y="26687"/>
                  <a:pt x="212801" y="26295"/>
                </a:cubicBezTo>
                <a:lnTo>
                  <a:pt x="216442" y="5545"/>
                </a:lnTo>
                <a:lnTo>
                  <a:pt x="220362" y="26323"/>
                </a:lnTo>
                <a:cubicBezTo>
                  <a:pt x="220449" y="26771"/>
                  <a:pt x="220819" y="27003"/>
                  <a:pt x="221192" y="27003"/>
                </a:cubicBezTo>
                <a:cubicBezTo>
                  <a:pt x="221541" y="27003"/>
                  <a:pt x="221893" y="26799"/>
                  <a:pt x="222014" y="26379"/>
                </a:cubicBezTo>
                <a:lnTo>
                  <a:pt x="226327" y="10305"/>
                </a:lnTo>
                <a:lnTo>
                  <a:pt x="229071" y="20106"/>
                </a:lnTo>
                <a:cubicBezTo>
                  <a:pt x="229155" y="20470"/>
                  <a:pt x="229491" y="20722"/>
                  <a:pt x="229884" y="20722"/>
                </a:cubicBezTo>
                <a:lnTo>
                  <a:pt x="243913" y="20722"/>
                </a:lnTo>
                <a:cubicBezTo>
                  <a:pt x="244305" y="20722"/>
                  <a:pt x="244642" y="20470"/>
                  <a:pt x="244726" y="20106"/>
                </a:cubicBezTo>
                <a:lnTo>
                  <a:pt x="247470" y="10305"/>
                </a:lnTo>
                <a:lnTo>
                  <a:pt x="251782" y="26379"/>
                </a:lnTo>
                <a:cubicBezTo>
                  <a:pt x="251891" y="26799"/>
                  <a:pt x="252242" y="27003"/>
                  <a:pt x="252594" y="27003"/>
                </a:cubicBezTo>
                <a:cubicBezTo>
                  <a:pt x="252970" y="27003"/>
                  <a:pt x="253348" y="26771"/>
                  <a:pt x="253435" y="26323"/>
                </a:cubicBezTo>
                <a:lnTo>
                  <a:pt x="257355" y="5545"/>
                </a:lnTo>
                <a:lnTo>
                  <a:pt x="260968" y="26295"/>
                </a:lnTo>
                <a:cubicBezTo>
                  <a:pt x="261052" y="26687"/>
                  <a:pt x="261360" y="26967"/>
                  <a:pt x="261724" y="26995"/>
                </a:cubicBezTo>
                <a:lnTo>
                  <a:pt x="261808" y="26995"/>
                </a:lnTo>
                <a:cubicBezTo>
                  <a:pt x="262172" y="26995"/>
                  <a:pt x="262480" y="26771"/>
                  <a:pt x="262592" y="26435"/>
                </a:cubicBezTo>
                <a:lnTo>
                  <a:pt x="266288" y="16214"/>
                </a:lnTo>
                <a:lnTo>
                  <a:pt x="283987" y="16214"/>
                </a:lnTo>
                <a:cubicBezTo>
                  <a:pt x="285107" y="16214"/>
                  <a:pt x="285107" y="14534"/>
                  <a:pt x="283987" y="14534"/>
                </a:cubicBezTo>
                <a:lnTo>
                  <a:pt x="265672" y="14534"/>
                </a:lnTo>
                <a:cubicBezTo>
                  <a:pt x="265336" y="14534"/>
                  <a:pt x="265000" y="14758"/>
                  <a:pt x="264888" y="15094"/>
                </a:cubicBezTo>
                <a:lnTo>
                  <a:pt x="262088" y="22906"/>
                </a:lnTo>
                <a:lnTo>
                  <a:pt x="258195" y="700"/>
                </a:lnTo>
                <a:cubicBezTo>
                  <a:pt x="258139" y="308"/>
                  <a:pt x="257775" y="0"/>
                  <a:pt x="257383" y="0"/>
                </a:cubicBezTo>
                <a:cubicBezTo>
                  <a:pt x="256963" y="0"/>
                  <a:pt x="256627" y="280"/>
                  <a:pt x="256543" y="672"/>
                </a:cubicBezTo>
                <a:lnTo>
                  <a:pt x="252455" y="22374"/>
                </a:lnTo>
                <a:lnTo>
                  <a:pt x="248310" y="6889"/>
                </a:lnTo>
                <a:cubicBezTo>
                  <a:pt x="248198" y="6525"/>
                  <a:pt x="247862" y="6273"/>
                  <a:pt x="247498" y="6273"/>
                </a:cubicBezTo>
                <a:cubicBezTo>
                  <a:pt x="247106" y="6273"/>
                  <a:pt x="246770" y="6525"/>
                  <a:pt x="246686" y="6889"/>
                </a:cubicBezTo>
                <a:lnTo>
                  <a:pt x="243269" y="19042"/>
                </a:lnTo>
                <a:lnTo>
                  <a:pt x="230500" y="19042"/>
                </a:lnTo>
                <a:lnTo>
                  <a:pt x="227111" y="6889"/>
                </a:lnTo>
                <a:cubicBezTo>
                  <a:pt x="226999" y="6525"/>
                  <a:pt x="226691" y="6273"/>
                  <a:pt x="226299" y="6273"/>
                </a:cubicBezTo>
                <a:cubicBezTo>
                  <a:pt x="225907" y="6273"/>
                  <a:pt x="225599" y="6525"/>
                  <a:pt x="225487" y="6889"/>
                </a:cubicBezTo>
                <a:lnTo>
                  <a:pt x="221342" y="22374"/>
                </a:lnTo>
                <a:lnTo>
                  <a:pt x="217254" y="672"/>
                </a:lnTo>
                <a:cubicBezTo>
                  <a:pt x="217170" y="280"/>
                  <a:pt x="216834" y="0"/>
                  <a:pt x="216414" y="0"/>
                </a:cubicBezTo>
                <a:cubicBezTo>
                  <a:pt x="215994" y="0"/>
                  <a:pt x="215658" y="308"/>
                  <a:pt x="215574" y="700"/>
                </a:cubicBezTo>
                <a:lnTo>
                  <a:pt x="211709" y="22906"/>
                </a:lnTo>
                <a:lnTo>
                  <a:pt x="208909" y="15094"/>
                </a:lnTo>
                <a:cubicBezTo>
                  <a:pt x="208769" y="14758"/>
                  <a:pt x="208461" y="14534"/>
                  <a:pt x="208097" y="14534"/>
                </a:cubicBezTo>
                <a:lnTo>
                  <a:pt x="189026" y="14534"/>
                </a:lnTo>
                <a:cubicBezTo>
                  <a:pt x="188662" y="14534"/>
                  <a:pt x="188354" y="14758"/>
                  <a:pt x="188242" y="15094"/>
                </a:cubicBezTo>
                <a:lnTo>
                  <a:pt x="185442" y="22906"/>
                </a:lnTo>
                <a:lnTo>
                  <a:pt x="181549" y="700"/>
                </a:lnTo>
                <a:cubicBezTo>
                  <a:pt x="181465" y="308"/>
                  <a:pt x="181129" y="0"/>
                  <a:pt x="180709" y="0"/>
                </a:cubicBezTo>
                <a:cubicBezTo>
                  <a:pt x="180317" y="0"/>
                  <a:pt x="179953" y="280"/>
                  <a:pt x="179897" y="672"/>
                </a:cubicBezTo>
                <a:lnTo>
                  <a:pt x="175808" y="22374"/>
                </a:lnTo>
                <a:lnTo>
                  <a:pt x="171636" y="6889"/>
                </a:lnTo>
                <a:cubicBezTo>
                  <a:pt x="171552" y="6525"/>
                  <a:pt x="171216" y="6273"/>
                  <a:pt x="170824" y="6273"/>
                </a:cubicBezTo>
                <a:cubicBezTo>
                  <a:pt x="170460" y="6273"/>
                  <a:pt x="170124" y="6525"/>
                  <a:pt x="170012" y="6889"/>
                </a:cubicBezTo>
                <a:lnTo>
                  <a:pt x="166623" y="19042"/>
                </a:lnTo>
                <a:lnTo>
                  <a:pt x="153853" y="19042"/>
                </a:lnTo>
                <a:lnTo>
                  <a:pt x="150465" y="6889"/>
                </a:lnTo>
                <a:cubicBezTo>
                  <a:pt x="150353" y="6525"/>
                  <a:pt x="150017" y="6273"/>
                  <a:pt x="149653" y="6273"/>
                </a:cubicBezTo>
                <a:lnTo>
                  <a:pt x="149625" y="6273"/>
                </a:lnTo>
                <a:cubicBezTo>
                  <a:pt x="149261" y="6273"/>
                  <a:pt x="148925" y="6525"/>
                  <a:pt x="148841" y="6889"/>
                </a:cubicBezTo>
                <a:lnTo>
                  <a:pt x="144668" y="22374"/>
                </a:lnTo>
                <a:lnTo>
                  <a:pt x="140580" y="672"/>
                </a:lnTo>
                <a:cubicBezTo>
                  <a:pt x="140496" y="280"/>
                  <a:pt x="140160" y="0"/>
                  <a:pt x="139768" y="0"/>
                </a:cubicBezTo>
                <a:lnTo>
                  <a:pt x="139740" y="0"/>
                </a:lnTo>
                <a:cubicBezTo>
                  <a:pt x="139348" y="0"/>
                  <a:pt x="138983" y="308"/>
                  <a:pt x="138927" y="700"/>
                </a:cubicBezTo>
                <a:lnTo>
                  <a:pt x="135035" y="22906"/>
                </a:lnTo>
                <a:lnTo>
                  <a:pt x="132235" y="15094"/>
                </a:lnTo>
                <a:cubicBezTo>
                  <a:pt x="132123" y="14758"/>
                  <a:pt x="131786" y="14534"/>
                  <a:pt x="131450" y="14534"/>
                </a:cubicBezTo>
                <a:lnTo>
                  <a:pt x="112352" y="14534"/>
                </a:lnTo>
                <a:cubicBezTo>
                  <a:pt x="112016" y="14534"/>
                  <a:pt x="111680" y="14758"/>
                  <a:pt x="111568" y="15094"/>
                </a:cubicBezTo>
                <a:lnTo>
                  <a:pt x="108767" y="22906"/>
                </a:lnTo>
                <a:lnTo>
                  <a:pt x="104875" y="700"/>
                </a:lnTo>
                <a:cubicBezTo>
                  <a:pt x="104819" y="308"/>
                  <a:pt x="104455" y="0"/>
                  <a:pt x="104063" y="0"/>
                </a:cubicBezTo>
                <a:cubicBezTo>
                  <a:pt x="103643" y="0"/>
                  <a:pt x="103307" y="280"/>
                  <a:pt x="103223" y="672"/>
                </a:cubicBezTo>
                <a:lnTo>
                  <a:pt x="99134" y="22374"/>
                </a:lnTo>
                <a:lnTo>
                  <a:pt x="94990" y="6889"/>
                </a:lnTo>
                <a:cubicBezTo>
                  <a:pt x="94878" y="6525"/>
                  <a:pt x="94542" y="6273"/>
                  <a:pt x="94177" y="6273"/>
                </a:cubicBezTo>
                <a:cubicBezTo>
                  <a:pt x="93785" y="6273"/>
                  <a:pt x="93449" y="6525"/>
                  <a:pt x="93365" y="6889"/>
                </a:cubicBezTo>
                <a:lnTo>
                  <a:pt x="89949" y="19042"/>
                </a:lnTo>
                <a:lnTo>
                  <a:pt x="77543" y="19042"/>
                </a:lnTo>
                <a:lnTo>
                  <a:pt x="74155" y="6889"/>
                </a:lnTo>
                <a:cubicBezTo>
                  <a:pt x="74043" y="6525"/>
                  <a:pt x="73707" y="6273"/>
                  <a:pt x="73343" y="6273"/>
                </a:cubicBezTo>
                <a:lnTo>
                  <a:pt x="73315" y="6273"/>
                </a:lnTo>
                <a:cubicBezTo>
                  <a:pt x="72951" y="6273"/>
                  <a:pt x="72615" y="6525"/>
                  <a:pt x="72531" y="6889"/>
                </a:cubicBezTo>
                <a:lnTo>
                  <a:pt x="68358" y="22374"/>
                </a:lnTo>
                <a:lnTo>
                  <a:pt x="64270" y="672"/>
                </a:lnTo>
                <a:cubicBezTo>
                  <a:pt x="64186" y="280"/>
                  <a:pt x="63849" y="0"/>
                  <a:pt x="63457" y="0"/>
                </a:cubicBezTo>
                <a:lnTo>
                  <a:pt x="63429" y="0"/>
                </a:lnTo>
                <a:cubicBezTo>
                  <a:pt x="63037" y="0"/>
                  <a:pt x="62673" y="308"/>
                  <a:pt x="62617" y="700"/>
                </a:cubicBezTo>
                <a:lnTo>
                  <a:pt x="58725" y="22906"/>
                </a:lnTo>
                <a:lnTo>
                  <a:pt x="55924" y="15094"/>
                </a:lnTo>
                <a:cubicBezTo>
                  <a:pt x="55812" y="14758"/>
                  <a:pt x="55476" y="14534"/>
                  <a:pt x="55140" y="14534"/>
                </a:cubicBezTo>
                <a:lnTo>
                  <a:pt x="36042" y="14534"/>
                </a:lnTo>
                <a:cubicBezTo>
                  <a:pt x="35706" y="14534"/>
                  <a:pt x="35370" y="14758"/>
                  <a:pt x="35258" y="15094"/>
                </a:cubicBezTo>
                <a:lnTo>
                  <a:pt x="32457" y="22906"/>
                </a:lnTo>
                <a:lnTo>
                  <a:pt x="28565" y="700"/>
                </a:lnTo>
                <a:cubicBezTo>
                  <a:pt x="28509" y="308"/>
                  <a:pt x="28145" y="0"/>
                  <a:pt x="27753" y="0"/>
                </a:cubicBezTo>
                <a:close/>
              </a:path>
            </a:pathLst>
          </a:custGeom>
          <a:gradFill>
            <a:gsLst>
              <a:gs pos="0">
                <a:srgbClr val="E3FFD5"/>
              </a:gs>
              <a:gs pos="100000">
                <a:srgbClr val="90EBBA"/>
              </a:gs>
            </a:gsLst>
            <a:lin ang="0" scaled="0"/>
          </a:gra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cxnSp>
        <p:nvCxnSpPr>
          <p:cNvPr id="11" name="Google Shape;1768;p62">
            <a:extLst>
              <a:ext uri="{FF2B5EF4-FFF2-40B4-BE49-F238E27FC236}">
                <a16:creationId xmlns:a16="http://schemas.microsoft.com/office/drawing/2014/main" id="{839B7911-A964-4ED3-9E77-B65986A57246}"/>
              </a:ext>
            </a:extLst>
          </p:cNvPr>
          <p:cNvCxnSpPr/>
          <p:nvPr/>
        </p:nvCxnSpPr>
        <p:spPr>
          <a:xfrm>
            <a:off x="2814501" y="5555667"/>
            <a:ext cx="0" cy="2927200"/>
          </a:xfrm>
          <a:prstGeom prst="straightConnector1">
            <a:avLst/>
          </a:prstGeom>
          <a:noFill/>
          <a:ln w="19050" cap="flat" cmpd="sng">
            <a:solidFill>
              <a:schemeClr val="dk1"/>
            </a:solidFill>
            <a:prstDash val="solid"/>
            <a:round/>
            <a:headEnd type="none" w="med" len="med"/>
            <a:tailEnd type="none" w="med" len="med"/>
          </a:ln>
        </p:spPr>
      </p:cxnSp>
      <p:sp>
        <p:nvSpPr>
          <p:cNvPr id="12" name="Google Shape;1769;p62">
            <a:extLst>
              <a:ext uri="{FF2B5EF4-FFF2-40B4-BE49-F238E27FC236}">
                <a16:creationId xmlns:a16="http://schemas.microsoft.com/office/drawing/2014/main" id="{58DE7769-D339-41C4-822B-8DB1C2FCC3C0}"/>
              </a:ext>
            </a:extLst>
          </p:cNvPr>
          <p:cNvSpPr/>
          <p:nvPr/>
        </p:nvSpPr>
        <p:spPr>
          <a:xfrm flipH="1">
            <a:off x="2657301" y="5220741"/>
            <a:ext cx="314400" cy="314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cxnSp>
        <p:nvCxnSpPr>
          <p:cNvPr id="13" name="Google Shape;1770;p62">
            <a:extLst>
              <a:ext uri="{FF2B5EF4-FFF2-40B4-BE49-F238E27FC236}">
                <a16:creationId xmlns:a16="http://schemas.microsoft.com/office/drawing/2014/main" id="{47351991-35AA-4AE8-89EE-B7FD1A89EC79}"/>
              </a:ext>
            </a:extLst>
          </p:cNvPr>
          <p:cNvCxnSpPr/>
          <p:nvPr/>
        </p:nvCxnSpPr>
        <p:spPr>
          <a:xfrm>
            <a:off x="17779667" y="5558067"/>
            <a:ext cx="0" cy="2924800"/>
          </a:xfrm>
          <a:prstGeom prst="straightConnector1">
            <a:avLst/>
          </a:prstGeom>
          <a:noFill/>
          <a:ln w="19050" cap="flat" cmpd="sng">
            <a:solidFill>
              <a:schemeClr val="dk1"/>
            </a:solidFill>
            <a:prstDash val="solid"/>
            <a:round/>
            <a:headEnd type="none" w="med" len="med"/>
            <a:tailEnd type="none" w="med" len="med"/>
          </a:ln>
        </p:spPr>
      </p:cxnSp>
      <p:sp>
        <p:nvSpPr>
          <p:cNvPr id="14" name="Google Shape;1771;p62">
            <a:extLst>
              <a:ext uri="{FF2B5EF4-FFF2-40B4-BE49-F238E27FC236}">
                <a16:creationId xmlns:a16="http://schemas.microsoft.com/office/drawing/2014/main" id="{9FA8E727-767A-427F-A8C0-011FFC15B94E}"/>
              </a:ext>
            </a:extLst>
          </p:cNvPr>
          <p:cNvSpPr/>
          <p:nvPr/>
        </p:nvSpPr>
        <p:spPr>
          <a:xfrm flipH="1">
            <a:off x="17622459" y="5220741"/>
            <a:ext cx="314400" cy="314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cxnSp>
        <p:nvCxnSpPr>
          <p:cNvPr id="15" name="Google Shape;1772;p62">
            <a:extLst>
              <a:ext uri="{FF2B5EF4-FFF2-40B4-BE49-F238E27FC236}">
                <a16:creationId xmlns:a16="http://schemas.microsoft.com/office/drawing/2014/main" id="{CEE127B6-E9EE-4858-8F1B-842BBB615CA2}"/>
              </a:ext>
            </a:extLst>
          </p:cNvPr>
          <p:cNvCxnSpPr/>
          <p:nvPr/>
        </p:nvCxnSpPr>
        <p:spPr>
          <a:xfrm>
            <a:off x="12783133" y="4966867"/>
            <a:ext cx="0" cy="3516000"/>
          </a:xfrm>
          <a:prstGeom prst="straightConnector1">
            <a:avLst/>
          </a:prstGeom>
          <a:noFill/>
          <a:ln w="19050" cap="flat" cmpd="sng">
            <a:solidFill>
              <a:schemeClr val="dk1"/>
            </a:solidFill>
            <a:prstDash val="solid"/>
            <a:round/>
            <a:headEnd type="none" w="med" len="med"/>
            <a:tailEnd type="none" w="med" len="med"/>
          </a:ln>
        </p:spPr>
      </p:cxnSp>
      <p:sp>
        <p:nvSpPr>
          <p:cNvPr id="16" name="Google Shape;1773;p62">
            <a:extLst>
              <a:ext uri="{FF2B5EF4-FFF2-40B4-BE49-F238E27FC236}">
                <a16:creationId xmlns:a16="http://schemas.microsoft.com/office/drawing/2014/main" id="{919AC890-42D4-4F22-8E26-C77FA12D46E1}"/>
              </a:ext>
            </a:extLst>
          </p:cNvPr>
          <p:cNvSpPr/>
          <p:nvPr/>
        </p:nvSpPr>
        <p:spPr>
          <a:xfrm flipH="1">
            <a:off x="12625925" y="4652475"/>
            <a:ext cx="314400" cy="314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cxnSp>
        <p:nvCxnSpPr>
          <p:cNvPr id="17" name="Google Shape;1774;p62">
            <a:extLst>
              <a:ext uri="{FF2B5EF4-FFF2-40B4-BE49-F238E27FC236}">
                <a16:creationId xmlns:a16="http://schemas.microsoft.com/office/drawing/2014/main" id="{19EA8754-8E04-461F-B814-DBFB4EA2D101}"/>
              </a:ext>
            </a:extLst>
          </p:cNvPr>
          <p:cNvCxnSpPr/>
          <p:nvPr/>
        </p:nvCxnSpPr>
        <p:spPr>
          <a:xfrm>
            <a:off x="7798867" y="5151667"/>
            <a:ext cx="0" cy="3331200"/>
          </a:xfrm>
          <a:prstGeom prst="straightConnector1">
            <a:avLst/>
          </a:prstGeom>
          <a:noFill/>
          <a:ln w="19050" cap="flat" cmpd="sng">
            <a:solidFill>
              <a:schemeClr val="dk1"/>
            </a:solidFill>
            <a:prstDash val="solid"/>
            <a:round/>
            <a:headEnd type="none" w="med" len="med"/>
            <a:tailEnd type="none" w="med" len="med"/>
          </a:ln>
        </p:spPr>
      </p:cxnSp>
      <p:sp>
        <p:nvSpPr>
          <p:cNvPr id="18" name="Google Shape;1775;p62">
            <a:extLst>
              <a:ext uri="{FF2B5EF4-FFF2-40B4-BE49-F238E27FC236}">
                <a16:creationId xmlns:a16="http://schemas.microsoft.com/office/drawing/2014/main" id="{3178E249-7541-451E-8DC1-77926C9EAF22}"/>
              </a:ext>
            </a:extLst>
          </p:cNvPr>
          <p:cNvSpPr/>
          <p:nvPr/>
        </p:nvSpPr>
        <p:spPr>
          <a:xfrm flipH="1">
            <a:off x="7641659" y="4830008"/>
            <a:ext cx="314400" cy="314400"/>
          </a:xfrm>
          <a:prstGeom prst="ellipse">
            <a:avLst/>
          </a:prstGeom>
          <a:noFill/>
          <a:ln w="19050" cap="flat" cmpd="sng">
            <a:solidFill>
              <a:schemeClr val="dk1"/>
            </a:solidFill>
            <a:prstDash val="solid"/>
            <a:round/>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759;p62">
            <a:extLst>
              <a:ext uri="{FF2B5EF4-FFF2-40B4-BE49-F238E27FC236}">
                <a16:creationId xmlns:a16="http://schemas.microsoft.com/office/drawing/2014/main" id="{42033E32-0F37-48CD-895D-C30DFAC07DEC}"/>
              </a:ext>
            </a:extLst>
          </p:cNvPr>
          <p:cNvSpPr txBox="1">
            <a:spLocks/>
          </p:cNvSpPr>
          <p:nvPr/>
        </p:nvSpPr>
        <p:spPr>
          <a:xfrm>
            <a:off x="2384339" y="8535655"/>
            <a:ext cx="4709600" cy="874369"/>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dirty="0">
                <a:solidFill>
                  <a:srgbClr val="33894A"/>
                </a:solidFill>
              </a:rPr>
              <a:t>Phase 1</a:t>
            </a:r>
          </a:p>
        </p:txBody>
      </p:sp>
      <p:sp>
        <p:nvSpPr>
          <p:cNvPr id="27" name="Google Shape;1689;p60">
            <a:extLst>
              <a:ext uri="{FF2B5EF4-FFF2-40B4-BE49-F238E27FC236}">
                <a16:creationId xmlns:a16="http://schemas.microsoft.com/office/drawing/2014/main" id="{E4A65C66-987C-42BD-93E7-D90578C7117A}"/>
              </a:ext>
            </a:extLst>
          </p:cNvPr>
          <p:cNvSpPr txBox="1">
            <a:spLocks/>
          </p:cNvSpPr>
          <p:nvPr/>
        </p:nvSpPr>
        <p:spPr>
          <a:xfrm>
            <a:off x="2384339" y="9698788"/>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dirty="0"/>
              <a:t>Saturn is the ringed one. It’s a gas giant, composed of hydrogen and helium</a:t>
            </a:r>
          </a:p>
        </p:txBody>
      </p:sp>
      <p:sp>
        <p:nvSpPr>
          <p:cNvPr id="28" name="Google Shape;1759;p62">
            <a:extLst>
              <a:ext uri="{FF2B5EF4-FFF2-40B4-BE49-F238E27FC236}">
                <a16:creationId xmlns:a16="http://schemas.microsoft.com/office/drawing/2014/main" id="{B2CFA28D-5832-4C3D-BE65-A290033911DB}"/>
              </a:ext>
            </a:extLst>
          </p:cNvPr>
          <p:cNvSpPr txBox="1">
            <a:spLocks/>
          </p:cNvSpPr>
          <p:nvPr/>
        </p:nvSpPr>
        <p:spPr>
          <a:xfrm>
            <a:off x="7798867" y="8535655"/>
            <a:ext cx="4709600" cy="874369"/>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dirty="0">
                <a:solidFill>
                  <a:srgbClr val="33894A"/>
                </a:solidFill>
              </a:rPr>
              <a:t>Phase 2</a:t>
            </a:r>
          </a:p>
        </p:txBody>
      </p:sp>
      <p:sp>
        <p:nvSpPr>
          <p:cNvPr id="29" name="Google Shape;1689;p60">
            <a:extLst>
              <a:ext uri="{FF2B5EF4-FFF2-40B4-BE49-F238E27FC236}">
                <a16:creationId xmlns:a16="http://schemas.microsoft.com/office/drawing/2014/main" id="{A6357882-8A95-4788-911D-6CE9871169A1}"/>
              </a:ext>
            </a:extLst>
          </p:cNvPr>
          <p:cNvSpPr txBox="1">
            <a:spLocks/>
          </p:cNvSpPr>
          <p:nvPr/>
        </p:nvSpPr>
        <p:spPr>
          <a:xfrm>
            <a:off x="7798867" y="9698788"/>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dirty="0"/>
              <a:t>Saturn is the ringed one. It’s a gas giant, composed of hydrogen and helium</a:t>
            </a:r>
          </a:p>
        </p:txBody>
      </p:sp>
      <p:sp>
        <p:nvSpPr>
          <p:cNvPr id="30" name="Google Shape;1759;p62">
            <a:extLst>
              <a:ext uri="{FF2B5EF4-FFF2-40B4-BE49-F238E27FC236}">
                <a16:creationId xmlns:a16="http://schemas.microsoft.com/office/drawing/2014/main" id="{79331709-E8B4-4E28-94AD-8206CBF4A001}"/>
              </a:ext>
            </a:extLst>
          </p:cNvPr>
          <p:cNvSpPr txBox="1">
            <a:spLocks/>
          </p:cNvSpPr>
          <p:nvPr/>
        </p:nvSpPr>
        <p:spPr>
          <a:xfrm>
            <a:off x="12580463" y="8535655"/>
            <a:ext cx="4709600" cy="874369"/>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dirty="0">
                <a:solidFill>
                  <a:srgbClr val="33894A"/>
                </a:solidFill>
              </a:rPr>
              <a:t>Phase 3</a:t>
            </a:r>
          </a:p>
        </p:txBody>
      </p:sp>
      <p:sp>
        <p:nvSpPr>
          <p:cNvPr id="31" name="Google Shape;1689;p60">
            <a:extLst>
              <a:ext uri="{FF2B5EF4-FFF2-40B4-BE49-F238E27FC236}">
                <a16:creationId xmlns:a16="http://schemas.microsoft.com/office/drawing/2014/main" id="{6B69B45C-AF7A-4098-AAB7-8AFF1572150A}"/>
              </a:ext>
            </a:extLst>
          </p:cNvPr>
          <p:cNvSpPr txBox="1">
            <a:spLocks/>
          </p:cNvSpPr>
          <p:nvPr/>
        </p:nvSpPr>
        <p:spPr>
          <a:xfrm>
            <a:off x="12580463" y="9698788"/>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dirty="0"/>
              <a:t>Saturn is the ringed one. It’s a gas giant, composed of hydrogen and helium</a:t>
            </a:r>
          </a:p>
        </p:txBody>
      </p:sp>
      <p:sp>
        <p:nvSpPr>
          <p:cNvPr id="32" name="Google Shape;1759;p62">
            <a:extLst>
              <a:ext uri="{FF2B5EF4-FFF2-40B4-BE49-F238E27FC236}">
                <a16:creationId xmlns:a16="http://schemas.microsoft.com/office/drawing/2014/main" id="{F5FCB77E-6393-4AAB-A5A4-95DD00660A42}"/>
              </a:ext>
            </a:extLst>
          </p:cNvPr>
          <p:cNvSpPr txBox="1">
            <a:spLocks/>
          </p:cNvSpPr>
          <p:nvPr/>
        </p:nvSpPr>
        <p:spPr>
          <a:xfrm>
            <a:off x="17852728" y="8535655"/>
            <a:ext cx="4709600" cy="874369"/>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dirty="0">
                <a:solidFill>
                  <a:srgbClr val="33894A"/>
                </a:solidFill>
              </a:rPr>
              <a:t>Phase 4</a:t>
            </a:r>
          </a:p>
        </p:txBody>
      </p:sp>
      <p:sp>
        <p:nvSpPr>
          <p:cNvPr id="33" name="Google Shape;1689;p60">
            <a:extLst>
              <a:ext uri="{FF2B5EF4-FFF2-40B4-BE49-F238E27FC236}">
                <a16:creationId xmlns:a16="http://schemas.microsoft.com/office/drawing/2014/main" id="{664F78ED-E1B2-49F2-B3BD-62AA0C063E6D}"/>
              </a:ext>
            </a:extLst>
          </p:cNvPr>
          <p:cNvSpPr txBox="1">
            <a:spLocks/>
          </p:cNvSpPr>
          <p:nvPr/>
        </p:nvSpPr>
        <p:spPr>
          <a:xfrm>
            <a:off x="17852728" y="9698788"/>
            <a:ext cx="4997600" cy="1337600"/>
          </a:xfrm>
          <a:prstGeom prst="rect">
            <a:avLst/>
          </a:prstGeom>
        </p:spPr>
        <p:txBody>
          <a:bodyPr spcFirstLastPara="1" wrap="square" lIns="243800" tIns="243800" rIns="243800" bIns="24380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400" dirty="0"/>
              <a:t>Saturn is the ringed one. It’s a gas giant, composed of hydrogen and helium</a:t>
            </a:r>
          </a:p>
        </p:txBody>
      </p:sp>
    </p:spTree>
    <p:extLst>
      <p:ext uri="{BB962C8B-B14F-4D97-AF65-F5344CB8AC3E}">
        <p14:creationId xmlns:p14="http://schemas.microsoft.com/office/powerpoint/2010/main" val="52864105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980;p67">
            <a:extLst>
              <a:ext uri="{FF2B5EF4-FFF2-40B4-BE49-F238E27FC236}">
                <a16:creationId xmlns:a16="http://schemas.microsoft.com/office/drawing/2014/main" id="{BBB8420B-DFEE-46E2-A2A7-97B96A0423C0}"/>
              </a:ext>
            </a:extLst>
          </p:cNvPr>
          <p:cNvGrpSpPr/>
          <p:nvPr/>
        </p:nvGrpSpPr>
        <p:grpSpPr>
          <a:xfrm>
            <a:off x="3671270" y="2041201"/>
            <a:ext cx="3466949" cy="10327979"/>
            <a:chOff x="1232929" y="1554945"/>
            <a:chExt cx="1031371" cy="3072436"/>
          </a:xfrm>
        </p:grpSpPr>
        <p:sp>
          <p:nvSpPr>
            <p:cNvPr id="3" name="Google Shape;1981;p67">
              <a:extLst>
                <a:ext uri="{FF2B5EF4-FFF2-40B4-BE49-F238E27FC236}">
                  <a16:creationId xmlns:a16="http://schemas.microsoft.com/office/drawing/2014/main" id="{FDC84171-D52C-4F21-A5CC-E4118C49183D}"/>
                </a:ext>
              </a:extLst>
            </p:cNvPr>
            <p:cNvSpPr/>
            <p:nvPr/>
          </p:nvSpPr>
          <p:spPr>
            <a:xfrm>
              <a:off x="1582245" y="1554945"/>
              <a:ext cx="440958" cy="466642"/>
            </a:xfrm>
            <a:custGeom>
              <a:avLst/>
              <a:gdLst/>
              <a:ahLst/>
              <a:cxnLst/>
              <a:rect l="l" t="t" r="r" b="b"/>
              <a:pathLst>
                <a:path w="13752" h="14553" extrusionOk="0">
                  <a:moveTo>
                    <a:pt x="8438" y="1"/>
                  </a:moveTo>
                  <a:cubicBezTo>
                    <a:pt x="7661" y="1"/>
                    <a:pt x="6783" y="142"/>
                    <a:pt x="6116" y="229"/>
                  </a:cubicBezTo>
                  <a:cubicBezTo>
                    <a:pt x="4010" y="529"/>
                    <a:pt x="2690" y="1866"/>
                    <a:pt x="1905" y="3804"/>
                  </a:cubicBezTo>
                  <a:cubicBezTo>
                    <a:pt x="969" y="6160"/>
                    <a:pt x="2005" y="8717"/>
                    <a:pt x="1003" y="11006"/>
                  </a:cubicBezTo>
                  <a:cubicBezTo>
                    <a:pt x="819" y="11407"/>
                    <a:pt x="618" y="11791"/>
                    <a:pt x="368" y="12175"/>
                  </a:cubicBezTo>
                  <a:cubicBezTo>
                    <a:pt x="201" y="12443"/>
                    <a:pt x="0" y="12676"/>
                    <a:pt x="0" y="13011"/>
                  </a:cubicBezTo>
                  <a:cubicBezTo>
                    <a:pt x="0" y="13763"/>
                    <a:pt x="518" y="14297"/>
                    <a:pt x="1237" y="14481"/>
                  </a:cubicBezTo>
                  <a:cubicBezTo>
                    <a:pt x="1483" y="14535"/>
                    <a:pt x="1734" y="14552"/>
                    <a:pt x="1986" y="14552"/>
                  </a:cubicBezTo>
                  <a:cubicBezTo>
                    <a:pt x="2435" y="14552"/>
                    <a:pt x="2887" y="14498"/>
                    <a:pt x="3325" y="14498"/>
                  </a:cubicBezTo>
                  <a:lnTo>
                    <a:pt x="7486" y="14498"/>
                  </a:lnTo>
                  <a:cubicBezTo>
                    <a:pt x="8522" y="14498"/>
                    <a:pt x="9541" y="14481"/>
                    <a:pt x="10560" y="14481"/>
                  </a:cubicBezTo>
                  <a:cubicBezTo>
                    <a:pt x="12081" y="14464"/>
                    <a:pt x="13033" y="13111"/>
                    <a:pt x="13417" y="11724"/>
                  </a:cubicBezTo>
                  <a:cubicBezTo>
                    <a:pt x="13751" y="10521"/>
                    <a:pt x="13401" y="9351"/>
                    <a:pt x="13350" y="8148"/>
                  </a:cubicBezTo>
                  <a:cubicBezTo>
                    <a:pt x="13300" y="6895"/>
                    <a:pt x="13150" y="5642"/>
                    <a:pt x="13050" y="4389"/>
                  </a:cubicBezTo>
                  <a:cubicBezTo>
                    <a:pt x="12966" y="3186"/>
                    <a:pt x="12866" y="1615"/>
                    <a:pt x="11663" y="813"/>
                  </a:cubicBezTo>
                  <a:cubicBezTo>
                    <a:pt x="11011" y="379"/>
                    <a:pt x="9992" y="195"/>
                    <a:pt x="9207" y="62"/>
                  </a:cubicBezTo>
                  <a:cubicBezTo>
                    <a:pt x="8972" y="18"/>
                    <a:pt x="8711" y="1"/>
                    <a:pt x="8438" y="1"/>
                  </a:cubicBezTo>
                  <a:close/>
                </a:path>
              </a:pathLst>
            </a:custGeom>
            <a:solidFill>
              <a:srgbClr val="F3E0A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1982;p67">
              <a:extLst>
                <a:ext uri="{FF2B5EF4-FFF2-40B4-BE49-F238E27FC236}">
                  <a16:creationId xmlns:a16="http://schemas.microsoft.com/office/drawing/2014/main" id="{FDE371F8-AD4D-4F70-AA4D-66838F9DA4BB}"/>
                </a:ext>
              </a:extLst>
            </p:cNvPr>
            <p:cNvSpPr/>
            <p:nvPr/>
          </p:nvSpPr>
          <p:spPr>
            <a:xfrm>
              <a:off x="1663209" y="1689234"/>
              <a:ext cx="289258" cy="328602"/>
            </a:xfrm>
            <a:custGeom>
              <a:avLst/>
              <a:gdLst/>
              <a:ahLst/>
              <a:cxnLst/>
              <a:rect l="l" t="t" r="r" b="b"/>
              <a:pathLst>
                <a:path w="9021" h="10248" extrusionOk="0">
                  <a:moveTo>
                    <a:pt x="2361" y="0"/>
                  </a:moveTo>
                  <a:cubicBezTo>
                    <a:pt x="1841" y="0"/>
                    <a:pt x="2250" y="2567"/>
                    <a:pt x="1602" y="4194"/>
                  </a:cubicBezTo>
                  <a:cubicBezTo>
                    <a:pt x="867" y="5982"/>
                    <a:pt x="132" y="6584"/>
                    <a:pt x="65" y="7937"/>
                  </a:cubicBezTo>
                  <a:cubicBezTo>
                    <a:pt x="1" y="9285"/>
                    <a:pt x="1555" y="10248"/>
                    <a:pt x="3958" y="10248"/>
                  </a:cubicBezTo>
                  <a:cubicBezTo>
                    <a:pt x="4057" y="10248"/>
                    <a:pt x="4157" y="10246"/>
                    <a:pt x="4259" y="10243"/>
                  </a:cubicBezTo>
                  <a:cubicBezTo>
                    <a:pt x="6832" y="10176"/>
                    <a:pt x="8620" y="8472"/>
                    <a:pt x="8804" y="5782"/>
                  </a:cubicBezTo>
                  <a:cubicBezTo>
                    <a:pt x="9021" y="2223"/>
                    <a:pt x="8620" y="502"/>
                    <a:pt x="8620" y="502"/>
                  </a:cubicBezTo>
                  <a:cubicBezTo>
                    <a:pt x="8620" y="502"/>
                    <a:pt x="6431" y="1722"/>
                    <a:pt x="4827" y="1722"/>
                  </a:cubicBezTo>
                  <a:cubicBezTo>
                    <a:pt x="3223" y="1722"/>
                    <a:pt x="2889" y="34"/>
                    <a:pt x="2371" y="1"/>
                  </a:cubicBezTo>
                  <a:cubicBezTo>
                    <a:pt x="2367" y="0"/>
                    <a:pt x="2364" y="0"/>
                    <a:pt x="2361" y="0"/>
                  </a:cubicBezTo>
                  <a:close/>
                </a:path>
              </a:pathLst>
            </a:custGeom>
            <a:solidFill>
              <a:srgbClr val="F4D57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1983;p67">
              <a:extLst>
                <a:ext uri="{FF2B5EF4-FFF2-40B4-BE49-F238E27FC236}">
                  <a16:creationId xmlns:a16="http://schemas.microsoft.com/office/drawing/2014/main" id="{3D482C15-60E9-4C2F-BFA2-C9594E57685B}"/>
                </a:ext>
              </a:extLst>
            </p:cNvPr>
            <p:cNvSpPr/>
            <p:nvPr/>
          </p:nvSpPr>
          <p:spPr>
            <a:xfrm>
              <a:off x="1632074" y="4229808"/>
              <a:ext cx="362719" cy="397574"/>
            </a:xfrm>
            <a:custGeom>
              <a:avLst/>
              <a:gdLst/>
              <a:ahLst/>
              <a:cxnLst/>
              <a:rect l="l" t="t" r="r" b="b"/>
              <a:pathLst>
                <a:path w="11312" h="12399" extrusionOk="0">
                  <a:moveTo>
                    <a:pt x="2490" y="0"/>
                  </a:moveTo>
                  <a:cubicBezTo>
                    <a:pt x="2490" y="0"/>
                    <a:pt x="2122" y="568"/>
                    <a:pt x="1688" y="1304"/>
                  </a:cubicBezTo>
                  <a:cubicBezTo>
                    <a:pt x="986" y="2457"/>
                    <a:pt x="67" y="4044"/>
                    <a:pt x="0" y="4462"/>
                  </a:cubicBezTo>
                  <a:cubicBezTo>
                    <a:pt x="1387" y="7252"/>
                    <a:pt x="4578" y="12398"/>
                    <a:pt x="4578" y="12398"/>
                  </a:cubicBezTo>
                  <a:lnTo>
                    <a:pt x="11312" y="12398"/>
                  </a:lnTo>
                  <a:cubicBezTo>
                    <a:pt x="11312" y="12398"/>
                    <a:pt x="10827" y="11412"/>
                    <a:pt x="9440" y="10426"/>
                  </a:cubicBezTo>
                  <a:lnTo>
                    <a:pt x="9424" y="10426"/>
                  </a:lnTo>
                  <a:cubicBezTo>
                    <a:pt x="8037" y="9424"/>
                    <a:pt x="7452" y="8438"/>
                    <a:pt x="6550" y="6249"/>
                  </a:cubicBezTo>
                  <a:cubicBezTo>
                    <a:pt x="5664" y="4077"/>
                    <a:pt x="6249" y="1487"/>
                    <a:pt x="6249" y="1487"/>
                  </a:cubicBezTo>
                  <a:lnTo>
                    <a:pt x="2490" y="0"/>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984;p67">
              <a:extLst>
                <a:ext uri="{FF2B5EF4-FFF2-40B4-BE49-F238E27FC236}">
                  <a16:creationId xmlns:a16="http://schemas.microsoft.com/office/drawing/2014/main" id="{24AEA329-1F4C-4E36-8A89-81F454CB9B63}"/>
                </a:ext>
              </a:extLst>
            </p:cNvPr>
            <p:cNvSpPr/>
            <p:nvPr/>
          </p:nvSpPr>
          <p:spPr>
            <a:xfrm>
              <a:off x="1632074" y="4271588"/>
              <a:ext cx="362719" cy="355793"/>
            </a:xfrm>
            <a:custGeom>
              <a:avLst/>
              <a:gdLst/>
              <a:ahLst/>
              <a:cxnLst/>
              <a:rect l="l" t="t" r="r" b="b"/>
              <a:pathLst>
                <a:path w="11312" h="11096" extrusionOk="0">
                  <a:moveTo>
                    <a:pt x="1688" y="1"/>
                  </a:moveTo>
                  <a:cubicBezTo>
                    <a:pt x="986" y="1154"/>
                    <a:pt x="67" y="2741"/>
                    <a:pt x="0" y="3159"/>
                  </a:cubicBezTo>
                  <a:cubicBezTo>
                    <a:pt x="1387" y="5949"/>
                    <a:pt x="4578" y="11095"/>
                    <a:pt x="4578" y="11095"/>
                  </a:cubicBezTo>
                  <a:lnTo>
                    <a:pt x="11312" y="11095"/>
                  </a:lnTo>
                  <a:cubicBezTo>
                    <a:pt x="11312" y="11095"/>
                    <a:pt x="10827" y="10109"/>
                    <a:pt x="9440" y="9123"/>
                  </a:cubicBezTo>
                  <a:lnTo>
                    <a:pt x="9424" y="9123"/>
                  </a:lnTo>
                  <a:cubicBezTo>
                    <a:pt x="9374" y="9073"/>
                    <a:pt x="8638" y="8823"/>
                    <a:pt x="7469" y="8823"/>
                  </a:cubicBezTo>
                  <a:cubicBezTo>
                    <a:pt x="6249" y="8823"/>
                    <a:pt x="4428" y="8906"/>
                    <a:pt x="4428" y="8906"/>
                  </a:cubicBezTo>
                  <a:cubicBezTo>
                    <a:pt x="4428" y="8906"/>
                    <a:pt x="2523" y="5247"/>
                    <a:pt x="2306" y="3810"/>
                  </a:cubicBezTo>
                  <a:cubicBezTo>
                    <a:pt x="2122" y="2574"/>
                    <a:pt x="2423" y="903"/>
                    <a:pt x="1688"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985;p67">
              <a:extLst>
                <a:ext uri="{FF2B5EF4-FFF2-40B4-BE49-F238E27FC236}">
                  <a16:creationId xmlns:a16="http://schemas.microsoft.com/office/drawing/2014/main" id="{B4097973-FA10-490F-B31B-4910F64F2CA6}"/>
                </a:ext>
              </a:extLst>
            </p:cNvPr>
            <p:cNvSpPr/>
            <p:nvPr/>
          </p:nvSpPr>
          <p:spPr>
            <a:xfrm>
              <a:off x="1644387" y="2900040"/>
              <a:ext cx="472029" cy="1451422"/>
            </a:xfrm>
            <a:custGeom>
              <a:avLst/>
              <a:gdLst/>
              <a:ahLst/>
              <a:cxnLst/>
              <a:rect l="l" t="t" r="r" b="b"/>
              <a:pathLst>
                <a:path w="14721" h="45265" extrusionOk="0">
                  <a:moveTo>
                    <a:pt x="14119" y="1"/>
                  </a:moveTo>
                  <a:lnTo>
                    <a:pt x="4813" y="101"/>
                  </a:lnTo>
                  <a:cubicBezTo>
                    <a:pt x="4629" y="719"/>
                    <a:pt x="4579" y="2373"/>
                    <a:pt x="4612" y="4512"/>
                  </a:cubicBezTo>
                  <a:cubicBezTo>
                    <a:pt x="4712" y="10878"/>
                    <a:pt x="5514" y="21505"/>
                    <a:pt x="5514" y="21505"/>
                  </a:cubicBezTo>
                  <a:lnTo>
                    <a:pt x="0" y="42808"/>
                  </a:lnTo>
                  <a:lnTo>
                    <a:pt x="6350" y="45264"/>
                  </a:lnTo>
                  <a:cubicBezTo>
                    <a:pt x="6350" y="45264"/>
                    <a:pt x="13300" y="31029"/>
                    <a:pt x="14119" y="27453"/>
                  </a:cubicBezTo>
                  <a:cubicBezTo>
                    <a:pt x="14721" y="24846"/>
                    <a:pt x="14453" y="11613"/>
                    <a:pt x="14253" y="4512"/>
                  </a:cubicBezTo>
                  <a:cubicBezTo>
                    <a:pt x="14186" y="1822"/>
                    <a:pt x="14119" y="1"/>
                    <a:pt x="14119"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1986;p67">
              <a:extLst>
                <a:ext uri="{FF2B5EF4-FFF2-40B4-BE49-F238E27FC236}">
                  <a16:creationId xmlns:a16="http://schemas.microsoft.com/office/drawing/2014/main" id="{BCC95D5A-41CD-4DAD-A833-38DF04045409}"/>
                </a:ext>
              </a:extLst>
            </p:cNvPr>
            <p:cNvSpPr/>
            <p:nvPr/>
          </p:nvSpPr>
          <p:spPr>
            <a:xfrm>
              <a:off x="1543671" y="4440347"/>
              <a:ext cx="449006" cy="187035"/>
            </a:xfrm>
            <a:custGeom>
              <a:avLst/>
              <a:gdLst/>
              <a:ahLst/>
              <a:cxnLst/>
              <a:rect l="l" t="t" r="r" b="b"/>
              <a:pathLst>
                <a:path w="14003" h="5833" extrusionOk="0">
                  <a:moveTo>
                    <a:pt x="5948" y="1"/>
                  </a:moveTo>
                  <a:lnTo>
                    <a:pt x="284" y="435"/>
                  </a:lnTo>
                  <a:lnTo>
                    <a:pt x="134" y="3209"/>
                  </a:lnTo>
                  <a:lnTo>
                    <a:pt x="0" y="5832"/>
                  </a:lnTo>
                  <a:lnTo>
                    <a:pt x="14002" y="5832"/>
                  </a:lnTo>
                  <a:cubicBezTo>
                    <a:pt x="14002" y="5832"/>
                    <a:pt x="13350" y="4111"/>
                    <a:pt x="11128" y="3610"/>
                  </a:cubicBezTo>
                  <a:cubicBezTo>
                    <a:pt x="10176" y="3409"/>
                    <a:pt x="9240" y="3109"/>
                    <a:pt x="8355" y="2708"/>
                  </a:cubicBezTo>
                  <a:cubicBezTo>
                    <a:pt x="5748" y="1471"/>
                    <a:pt x="5948" y="1"/>
                    <a:pt x="5948"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1987;p67">
              <a:extLst>
                <a:ext uri="{FF2B5EF4-FFF2-40B4-BE49-F238E27FC236}">
                  <a16:creationId xmlns:a16="http://schemas.microsoft.com/office/drawing/2014/main" id="{78E37019-08EE-4E1D-9D34-2E57CEA7430D}"/>
                </a:ext>
              </a:extLst>
            </p:cNvPr>
            <p:cNvSpPr/>
            <p:nvPr/>
          </p:nvSpPr>
          <p:spPr>
            <a:xfrm>
              <a:off x="1501345" y="2833088"/>
              <a:ext cx="364355" cy="1673184"/>
            </a:xfrm>
            <a:custGeom>
              <a:avLst/>
              <a:gdLst/>
              <a:ahLst/>
              <a:cxnLst/>
              <a:rect l="l" t="t" r="r" b="b"/>
              <a:pathLst>
                <a:path w="11363" h="52181" extrusionOk="0">
                  <a:moveTo>
                    <a:pt x="702" y="0"/>
                  </a:moveTo>
                  <a:cubicBezTo>
                    <a:pt x="702" y="0"/>
                    <a:pt x="769" y="2323"/>
                    <a:pt x="869" y="5631"/>
                  </a:cubicBezTo>
                  <a:cubicBezTo>
                    <a:pt x="1070" y="12448"/>
                    <a:pt x="1387" y="23459"/>
                    <a:pt x="1471" y="26767"/>
                  </a:cubicBezTo>
                  <a:cubicBezTo>
                    <a:pt x="1036" y="31513"/>
                    <a:pt x="0" y="52181"/>
                    <a:pt x="0" y="52181"/>
                  </a:cubicBezTo>
                  <a:lnTo>
                    <a:pt x="8472" y="50243"/>
                  </a:lnTo>
                  <a:cubicBezTo>
                    <a:pt x="8472" y="50243"/>
                    <a:pt x="10744" y="31078"/>
                    <a:pt x="11128" y="25431"/>
                  </a:cubicBezTo>
                  <a:cubicBezTo>
                    <a:pt x="11362" y="21671"/>
                    <a:pt x="10827" y="11813"/>
                    <a:pt x="10426" y="5631"/>
                  </a:cubicBezTo>
                  <a:cubicBezTo>
                    <a:pt x="10226" y="2507"/>
                    <a:pt x="10076" y="301"/>
                    <a:pt x="10076" y="301"/>
                  </a:cubicBezTo>
                  <a:lnTo>
                    <a:pt x="752" y="17"/>
                  </a:lnTo>
                  <a:lnTo>
                    <a:pt x="702" y="0"/>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988;p67">
              <a:extLst>
                <a:ext uri="{FF2B5EF4-FFF2-40B4-BE49-F238E27FC236}">
                  <a16:creationId xmlns:a16="http://schemas.microsoft.com/office/drawing/2014/main" id="{F5582914-2F21-42E0-AEC8-8B53434E7B78}"/>
                </a:ext>
              </a:extLst>
            </p:cNvPr>
            <p:cNvSpPr/>
            <p:nvPr/>
          </p:nvSpPr>
          <p:spPr>
            <a:xfrm>
              <a:off x="1525458" y="2833601"/>
              <a:ext cx="310229" cy="180045"/>
            </a:xfrm>
            <a:custGeom>
              <a:avLst/>
              <a:gdLst/>
              <a:ahLst/>
              <a:cxnLst/>
              <a:rect l="l" t="t" r="r" b="b"/>
              <a:pathLst>
                <a:path w="9675" h="5615" extrusionOk="0">
                  <a:moveTo>
                    <a:pt x="0" y="1"/>
                  </a:moveTo>
                  <a:cubicBezTo>
                    <a:pt x="0" y="68"/>
                    <a:pt x="67" y="2357"/>
                    <a:pt x="184" y="5615"/>
                  </a:cubicBezTo>
                  <a:lnTo>
                    <a:pt x="9674" y="5615"/>
                  </a:lnTo>
                  <a:cubicBezTo>
                    <a:pt x="9474" y="2491"/>
                    <a:pt x="9324" y="285"/>
                    <a:pt x="9324" y="285"/>
                  </a:cubicBezTo>
                  <a:lnTo>
                    <a:pt x="0" y="1"/>
                  </a:lnTo>
                  <a:close/>
                </a:path>
              </a:pathLst>
            </a:custGeom>
            <a:solidFill>
              <a:srgbClr val="08BCC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989;p67">
              <a:extLst>
                <a:ext uri="{FF2B5EF4-FFF2-40B4-BE49-F238E27FC236}">
                  <a16:creationId xmlns:a16="http://schemas.microsoft.com/office/drawing/2014/main" id="{D0362094-87B9-425A-A073-936A72182BE7}"/>
                </a:ext>
              </a:extLst>
            </p:cNvPr>
            <p:cNvSpPr/>
            <p:nvPr/>
          </p:nvSpPr>
          <p:spPr>
            <a:xfrm>
              <a:off x="1543671" y="4527146"/>
              <a:ext cx="449006" cy="100235"/>
            </a:xfrm>
            <a:custGeom>
              <a:avLst/>
              <a:gdLst/>
              <a:ahLst/>
              <a:cxnLst/>
              <a:rect l="l" t="t" r="r" b="b"/>
              <a:pathLst>
                <a:path w="14003" h="3126" extrusionOk="0">
                  <a:moveTo>
                    <a:pt x="8355" y="1"/>
                  </a:moveTo>
                  <a:cubicBezTo>
                    <a:pt x="7686" y="585"/>
                    <a:pt x="6984" y="1321"/>
                    <a:pt x="6583" y="2072"/>
                  </a:cubicBezTo>
                  <a:cubicBezTo>
                    <a:pt x="3275" y="1772"/>
                    <a:pt x="1387" y="886"/>
                    <a:pt x="134" y="502"/>
                  </a:cubicBezTo>
                  <a:lnTo>
                    <a:pt x="0" y="3125"/>
                  </a:lnTo>
                  <a:lnTo>
                    <a:pt x="14002" y="3125"/>
                  </a:lnTo>
                  <a:cubicBezTo>
                    <a:pt x="14002" y="3125"/>
                    <a:pt x="13350" y="1404"/>
                    <a:pt x="11128" y="903"/>
                  </a:cubicBezTo>
                  <a:cubicBezTo>
                    <a:pt x="10176" y="702"/>
                    <a:pt x="9240" y="402"/>
                    <a:pt x="8355"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990;p67">
              <a:extLst>
                <a:ext uri="{FF2B5EF4-FFF2-40B4-BE49-F238E27FC236}">
                  <a16:creationId xmlns:a16="http://schemas.microsoft.com/office/drawing/2014/main" id="{17D011EA-046B-4E72-81E7-90C768DEBC0F}"/>
                </a:ext>
              </a:extLst>
            </p:cNvPr>
            <p:cNvSpPr/>
            <p:nvPr/>
          </p:nvSpPr>
          <p:spPr>
            <a:xfrm>
              <a:off x="1448310" y="1964095"/>
              <a:ext cx="727587" cy="965445"/>
            </a:xfrm>
            <a:custGeom>
              <a:avLst/>
              <a:gdLst/>
              <a:ahLst/>
              <a:cxnLst/>
              <a:rect l="l" t="t" r="r" b="b"/>
              <a:pathLst>
                <a:path w="22691" h="30109" extrusionOk="0">
                  <a:moveTo>
                    <a:pt x="7669" y="0"/>
                  </a:moveTo>
                  <a:cubicBezTo>
                    <a:pt x="7385" y="67"/>
                    <a:pt x="7085" y="117"/>
                    <a:pt x="6784" y="167"/>
                  </a:cubicBezTo>
                  <a:cubicBezTo>
                    <a:pt x="4695" y="518"/>
                    <a:pt x="2339" y="585"/>
                    <a:pt x="1069" y="2740"/>
                  </a:cubicBezTo>
                  <a:cubicBezTo>
                    <a:pt x="0" y="4561"/>
                    <a:pt x="936" y="9875"/>
                    <a:pt x="1871" y="14369"/>
                  </a:cubicBezTo>
                  <a:cubicBezTo>
                    <a:pt x="2406" y="16892"/>
                    <a:pt x="2406" y="19482"/>
                    <a:pt x="1905" y="22005"/>
                  </a:cubicBezTo>
                  <a:cubicBezTo>
                    <a:pt x="1203" y="25531"/>
                    <a:pt x="501" y="30109"/>
                    <a:pt x="501" y="30109"/>
                  </a:cubicBezTo>
                  <a:lnTo>
                    <a:pt x="22690" y="30109"/>
                  </a:lnTo>
                  <a:cubicBezTo>
                    <a:pt x="21688" y="25547"/>
                    <a:pt x="18613" y="16541"/>
                    <a:pt x="18580" y="16458"/>
                  </a:cubicBezTo>
                  <a:cubicBezTo>
                    <a:pt x="18580" y="16458"/>
                    <a:pt x="19198" y="2339"/>
                    <a:pt x="18363" y="1370"/>
                  </a:cubicBezTo>
                  <a:cubicBezTo>
                    <a:pt x="17862" y="769"/>
                    <a:pt x="16675" y="434"/>
                    <a:pt x="15823" y="267"/>
                  </a:cubicBezTo>
                  <a:cubicBezTo>
                    <a:pt x="15272" y="150"/>
                    <a:pt x="14871" y="117"/>
                    <a:pt x="14871" y="117"/>
                  </a:cubicBezTo>
                  <a:cubicBezTo>
                    <a:pt x="14720" y="117"/>
                    <a:pt x="9975" y="0"/>
                    <a:pt x="7669"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991;p67">
              <a:extLst>
                <a:ext uri="{FF2B5EF4-FFF2-40B4-BE49-F238E27FC236}">
                  <a16:creationId xmlns:a16="http://schemas.microsoft.com/office/drawing/2014/main" id="{95D02827-8409-45BD-AC60-CE2B57D7C6B3}"/>
                </a:ext>
              </a:extLst>
            </p:cNvPr>
            <p:cNvSpPr/>
            <p:nvPr/>
          </p:nvSpPr>
          <p:spPr>
            <a:xfrm>
              <a:off x="1675458" y="2281795"/>
              <a:ext cx="138809" cy="158946"/>
            </a:xfrm>
            <a:custGeom>
              <a:avLst/>
              <a:gdLst/>
              <a:ahLst/>
              <a:cxnLst/>
              <a:rect l="l" t="t" r="r" b="b"/>
              <a:pathLst>
                <a:path w="4329" h="4957" extrusionOk="0">
                  <a:moveTo>
                    <a:pt x="4328" y="0"/>
                  </a:moveTo>
                  <a:lnTo>
                    <a:pt x="101" y="84"/>
                  </a:lnTo>
                  <a:cubicBezTo>
                    <a:pt x="84" y="167"/>
                    <a:pt x="1" y="3158"/>
                    <a:pt x="151" y="3893"/>
                  </a:cubicBezTo>
                  <a:cubicBezTo>
                    <a:pt x="258" y="4414"/>
                    <a:pt x="1080" y="4957"/>
                    <a:pt x="2098" y="4957"/>
                  </a:cubicBezTo>
                  <a:cubicBezTo>
                    <a:pt x="2353" y="4957"/>
                    <a:pt x="2620" y="4923"/>
                    <a:pt x="2891" y="4846"/>
                  </a:cubicBezTo>
                  <a:cubicBezTo>
                    <a:pt x="4228" y="4461"/>
                    <a:pt x="4328" y="3459"/>
                    <a:pt x="4328" y="3459"/>
                  </a:cubicBezTo>
                  <a:lnTo>
                    <a:pt x="4328"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992;p67">
              <a:extLst>
                <a:ext uri="{FF2B5EF4-FFF2-40B4-BE49-F238E27FC236}">
                  <a16:creationId xmlns:a16="http://schemas.microsoft.com/office/drawing/2014/main" id="{93A266C1-B14D-4AF2-A43F-827FB51B0623}"/>
                </a:ext>
              </a:extLst>
            </p:cNvPr>
            <p:cNvSpPr/>
            <p:nvPr/>
          </p:nvSpPr>
          <p:spPr>
            <a:xfrm>
              <a:off x="1665806" y="1964095"/>
              <a:ext cx="289900" cy="205761"/>
            </a:xfrm>
            <a:custGeom>
              <a:avLst/>
              <a:gdLst/>
              <a:ahLst/>
              <a:cxnLst/>
              <a:rect l="l" t="t" r="r" b="b"/>
              <a:pathLst>
                <a:path w="9041" h="6417" extrusionOk="0">
                  <a:moveTo>
                    <a:pt x="886" y="0"/>
                  </a:moveTo>
                  <a:cubicBezTo>
                    <a:pt x="602" y="67"/>
                    <a:pt x="302" y="117"/>
                    <a:pt x="1" y="167"/>
                  </a:cubicBezTo>
                  <a:cubicBezTo>
                    <a:pt x="1221" y="2657"/>
                    <a:pt x="4462" y="6216"/>
                    <a:pt x="6283" y="6416"/>
                  </a:cubicBezTo>
                  <a:cubicBezTo>
                    <a:pt x="7419" y="5932"/>
                    <a:pt x="8539" y="2172"/>
                    <a:pt x="9040" y="267"/>
                  </a:cubicBezTo>
                  <a:cubicBezTo>
                    <a:pt x="8489" y="150"/>
                    <a:pt x="8088" y="117"/>
                    <a:pt x="8088" y="117"/>
                  </a:cubicBezTo>
                  <a:cubicBezTo>
                    <a:pt x="7937" y="117"/>
                    <a:pt x="3192" y="0"/>
                    <a:pt x="886"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993;p67">
              <a:extLst>
                <a:ext uri="{FF2B5EF4-FFF2-40B4-BE49-F238E27FC236}">
                  <a16:creationId xmlns:a16="http://schemas.microsoft.com/office/drawing/2014/main" id="{1A73AD63-5A2A-4539-832C-F9DCE1C10F7F}"/>
                </a:ext>
              </a:extLst>
            </p:cNvPr>
            <p:cNvSpPr/>
            <p:nvPr/>
          </p:nvSpPr>
          <p:spPr>
            <a:xfrm>
              <a:off x="1232929" y="2849153"/>
              <a:ext cx="590958" cy="388467"/>
            </a:xfrm>
            <a:custGeom>
              <a:avLst/>
              <a:gdLst/>
              <a:ahLst/>
              <a:cxnLst/>
              <a:rect l="l" t="t" r="r" b="b"/>
              <a:pathLst>
                <a:path w="18430" h="12115" extrusionOk="0">
                  <a:moveTo>
                    <a:pt x="1320" y="0"/>
                  </a:moveTo>
                  <a:cubicBezTo>
                    <a:pt x="585" y="0"/>
                    <a:pt x="0" y="585"/>
                    <a:pt x="0" y="1304"/>
                  </a:cubicBezTo>
                  <a:lnTo>
                    <a:pt x="0" y="10811"/>
                  </a:lnTo>
                  <a:cubicBezTo>
                    <a:pt x="0" y="10878"/>
                    <a:pt x="17" y="10961"/>
                    <a:pt x="17" y="11028"/>
                  </a:cubicBezTo>
                  <a:cubicBezTo>
                    <a:pt x="134" y="11663"/>
                    <a:pt x="669" y="12114"/>
                    <a:pt x="1320" y="12114"/>
                  </a:cubicBezTo>
                  <a:lnTo>
                    <a:pt x="16926" y="12114"/>
                  </a:lnTo>
                  <a:cubicBezTo>
                    <a:pt x="17645" y="12114"/>
                    <a:pt x="18229" y="11546"/>
                    <a:pt x="18246" y="10828"/>
                  </a:cubicBezTo>
                  <a:lnTo>
                    <a:pt x="18413" y="1337"/>
                  </a:lnTo>
                  <a:cubicBezTo>
                    <a:pt x="18430" y="635"/>
                    <a:pt x="17895" y="51"/>
                    <a:pt x="17210" y="0"/>
                  </a:cubicBezTo>
                  <a:close/>
                </a:path>
              </a:pathLst>
            </a:custGeom>
            <a:solidFill>
              <a:srgbClr val="0B1F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994;p67">
              <a:extLst>
                <a:ext uri="{FF2B5EF4-FFF2-40B4-BE49-F238E27FC236}">
                  <a16:creationId xmlns:a16="http://schemas.microsoft.com/office/drawing/2014/main" id="{EF9EB529-EFA0-4308-A9B9-9F0288BF213A}"/>
                </a:ext>
              </a:extLst>
            </p:cNvPr>
            <p:cNvSpPr/>
            <p:nvPr/>
          </p:nvSpPr>
          <p:spPr>
            <a:xfrm>
              <a:off x="1232929" y="2849153"/>
              <a:ext cx="552384" cy="353645"/>
            </a:xfrm>
            <a:custGeom>
              <a:avLst/>
              <a:gdLst/>
              <a:ahLst/>
              <a:cxnLst/>
              <a:rect l="l" t="t" r="r" b="b"/>
              <a:pathLst>
                <a:path w="17227" h="11029" extrusionOk="0">
                  <a:moveTo>
                    <a:pt x="1320" y="0"/>
                  </a:moveTo>
                  <a:cubicBezTo>
                    <a:pt x="585" y="0"/>
                    <a:pt x="0" y="585"/>
                    <a:pt x="0" y="1304"/>
                  </a:cubicBezTo>
                  <a:lnTo>
                    <a:pt x="0" y="10811"/>
                  </a:lnTo>
                  <a:cubicBezTo>
                    <a:pt x="0" y="10878"/>
                    <a:pt x="17" y="10961"/>
                    <a:pt x="17" y="11028"/>
                  </a:cubicBezTo>
                  <a:lnTo>
                    <a:pt x="16375" y="11028"/>
                  </a:lnTo>
                  <a:cubicBezTo>
                    <a:pt x="16759" y="11028"/>
                    <a:pt x="17076" y="10727"/>
                    <a:pt x="17076" y="10343"/>
                  </a:cubicBezTo>
                  <a:lnTo>
                    <a:pt x="17227" y="251"/>
                  </a:lnTo>
                  <a:cubicBezTo>
                    <a:pt x="17227" y="168"/>
                    <a:pt x="17210" y="84"/>
                    <a:pt x="17210"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995;p67">
              <a:extLst>
                <a:ext uri="{FF2B5EF4-FFF2-40B4-BE49-F238E27FC236}">
                  <a16:creationId xmlns:a16="http://schemas.microsoft.com/office/drawing/2014/main" id="{7A4C9C7D-684D-42CE-BD95-DDC2C2573154}"/>
                </a:ext>
              </a:extLst>
            </p:cNvPr>
            <p:cNvSpPr/>
            <p:nvPr/>
          </p:nvSpPr>
          <p:spPr>
            <a:xfrm>
              <a:off x="1480984" y="3001847"/>
              <a:ext cx="188414" cy="286853"/>
            </a:xfrm>
            <a:custGeom>
              <a:avLst/>
              <a:gdLst/>
              <a:ahLst/>
              <a:cxnLst/>
              <a:rect l="l" t="t" r="r" b="b"/>
              <a:pathLst>
                <a:path w="5876" h="8946" extrusionOk="0">
                  <a:moveTo>
                    <a:pt x="3342" y="0"/>
                  </a:moveTo>
                  <a:lnTo>
                    <a:pt x="0" y="1053"/>
                  </a:lnTo>
                  <a:lnTo>
                    <a:pt x="1020" y="5030"/>
                  </a:lnTo>
                  <a:cubicBezTo>
                    <a:pt x="953" y="6183"/>
                    <a:pt x="2206" y="8655"/>
                    <a:pt x="2440" y="8756"/>
                  </a:cubicBezTo>
                  <a:cubicBezTo>
                    <a:pt x="2454" y="8761"/>
                    <a:pt x="2466" y="8764"/>
                    <a:pt x="2477" y="8764"/>
                  </a:cubicBezTo>
                  <a:cubicBezTo>
                    <a:pt x="2820" y="8764"/>
                    <a:pt x="1711" y="6032"/>
                    <a:pt x="1922" y="6032"/>
                  </a:cubicBezTo>
                  <a:cubicBezTo>
                    <a:pt x="2133" y="6048"/>
                    <a:pt x="2784" y="8914"/>
                    <a:pt x="3159" y="8914"/>
                  </a:cubicBezTo>
                  <a:cubicBezTo>
                    <a:pt x="3170" y="8914"/>
                    <a:pt x="3181" y="8911"/>
                    <a:pt x="3192" y="8906"/>
                  </a:cubicBezTo>
                  <a:cubicBezTo>
                    <a:pt x="3575" y="8723"/>
                    <a:pt x="2563" y="5915"/>
                    <a:pt x="2756" y="5915"/>
                  </a:cubicBezTo>
                  <a:cubicBezTo>
                    <a:pt x="2756" y="5915"/>
                    <a:pt x="2757" y="5915"/>
                    <a:pt x="2757" y="5915"/>
                  </a:cubicBezTo>
                  <a:cubicBezTo>
                    <a:pt x="2941" y="5932"/>
                    <a:pt x="3476" y="8271"/>
                    <a:pt x="3660" y="8605"/>
                  </a:cubicBezTo>
                  <a:cubicBezTo>
                    <a:pt x="3770" y="8797"/>
                    <a:pt x="3893" y="8946"/>
                    <a:pt x="4003" y="8946"/>
                  </a:cubicBezTo>
                  <a:cubicBezTo>
                    <a:pt x="4075" y="8946"/>
                    <a:pt x="4141" y="8881"/>
                    <a:pt x="4194" y="8722"/>
                  </a:cubicBezTo>
                  <a:cubicBezTo>
                    <a:pt x="4328" y="8321"/>
                    <a:pt x="3426" y="5865"/>
                    <a:pt x="3593" y="5765"/>
                  </a:cubicBezTo>
                  <a:cubicBezTo>
                    <a:pt x="3595" y="5763"/>
                    <a:pt x="3598" y="5762"/>
                    <a:pt x="3601" y="5762"/>
                  </a:cubicBezTo>
                  <a:cubicBezTo>
                    <a:pt x="3766" y="5762"/>
                    <a:pt x="4237" y="8341"/>
                    <a:pt x="4633" y="8341"/>
                  </a:cubicBezTo>
                  <a:cubicBezTo>
                    <a:pt x="4660" y="8341"/>
                    <a:pt x="4686" y="8329"/>
                    <a:pt x="4712" y="8305"/>
                  </a:cubicBezTo>
                  <a:cubicBezTo>
                    <a:pt x="5046" y="7987"/>
                    <a:pt x="4194" y="4462"/>
                    <a:pt x="4194" y="4462"/>
                  </a:cubicBezTo>
                  <a:lnTo>
                    <a:pt x="4194" y="4462"/>
                  </a:lnTo>
                  <a:lnTo>
                    <a:pt x="4662" y="5013"/>
                  </a:lnTo>
                  <a:cubicBezTo>
                    <a:pt x="4662" y="5013"/>
                    <a:pt x="5113" y="6416"/>
                    <a:pt x="5497" y="6450"/>
                  </a:cubicBezTo>
                  <a:cubicBezTo>
                    <a:pt x="5502" y="6450"/>
                    <a:pt x="5506" y="6450"/>
                    <a:pt x="5510" y="6450"/>
                  </a:cubicBezTo>
                  <a:cubicBezTo>
                    <a:pt x="5876" y="6450"/>
                    <a:pt x="5612" y="4976"/>
                    <a:pt x="5414" y="4645"/>
                  </a:cubicBezTo>
                  <a:cubicBezTo>
                    <a:pt x="5230" y="4295"/>
                    <a:pt x="4695" y="3292"/>
                    <a:pt x="3676" y="3008"/>
                  </a:cubicBezTo>
                  <a:lnTo>
                    <a:pt x="3342" y="0"/>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996;p67">
              <a:extLst>
                <a:ext uri="{FF2B5EF4-FFF2-40B4-BE49-F238E27FC236}">
                  <a16:creationId xmlns:a16="http://schemas.microsoft.com/office/drawing/2014/main" id="{29C6B309-9943-44DB-961B-CFBDE343D378}"/>
                </a:ext>
              </a:extLst>
            </p:cNvPr>
            <p:cNvSpPr/>
            <p:nvPr/>
          </p:nvSpPr>
          <p:spPr>
            <a:xfrm>
              <a:off x="1317581" y="2006196"/>
              <a:ext cx="333252" cy="1093192"/>
            </a:xfrm>
            <a:custGeom>
              <a:avLst/>
              <a:gdLst/>
              <a:ahLst/>
              <a:cxnLst/>
              <a:rect l="l" t="t" r="r" b="b"/>
              <a:pathLst>
                <a:path w="10393" h="34093" extrusionOk="0">
                  <a:moveTo>
                    <a:pt x="7069" y="0"/>
                  </a:moveTo>
                  <a:cubicBezTo>
                    <a:pt x="6934" y="0"/>
                    <a:pt x="6795" y="8"/>
                    <a:pt x="6650" y="24"/>
                  </a:cubicBezTo>
                  <a:cubicBezTo>
                    <a:pt x="3776" y="324"/>
                    <a:pt x="0" y="14978"/>
                    <a:pt x="251" y="18687"/>
                  </a:cubicBezTo>
                  <a:cubicBezTo>
                    <a:pt x="501" y="22413"/>
                    <a:pt x="4227" y="34092"/>
                    <a:pt x="4227" y="34092"/>
                  </a:cubicBezTo>
                  <a:lnTo>
                    <a:pt x="9407" y="32455"/>
                  </a:lnTo>
                  <a:lnTo>
                    <a:pt x="7385" y="18336"/>
                  </a:lnTo>
                  <a:cubicBezTo>
                    <a:pt x="7385" y="18336"/>
                    <a:pt x="10393" y="8278"/>
                    <a:pt x="10276" y="5036"/>
                  </a:cubicBezTo>
                  <a:cubicBezTo>
                    <a:pt x="10182" y="1985"/>
                    <a:pt x="9229" y="0"/>
                    <a:pt x="7069"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997;p67">
              <a:extLst>
                <a:ext uri="{FF2B5EF4-FFF2-40B4-BE49-F238E27FC236}">
                  <a16:creationId xmlns:a16="http://schemas.microsoft.com/office/drawing/2014/main" id="{C96B411A-A835-4D11-9D11-AE163D9391AE}"/>
                </a:ext>
              </a:extLst>
            </p:cNvPr>
            <p:cNvSpPr/>
            <p:nvPr/>
          </p:nvSpPr>
          <p:spPr>
            <a:xfrm>
              <a:off x="1827606" y="2798266"/>
              <a:ext cx="147371" cy="131883"/>
            </a:xfrm>
            <a:custGeom>
              <a:avLst/>
              <a:gdLst/>
              <a:ahLst/>
              <a:cxnLst/>
              <a:rect l="l" t="t" r="r" b="b"/>
              <a:pathLst>
                <a:path w="4596" h="4113" extrusionOk="0">
                  <a:moveTo>
                    <a:pt x="2925" y="0"/>
                  </a:moveTo>
                  <a:cubicBezTo>
                    <a:pt x="1956" y="418"/>
                    <a:pt x="1" y="2406"/>
                    <a:pt x="1" y="2406"/>
                  </a:cubicBezTo>
                  <a:lnTo>
                    <a:pt x="385" y="3375"/>
                  </a:lnTo>
                  <a:cubicBezTo>
                    <a:pt x="385" y="3375"/>
                    <a:pt x="1044" y="4113"/>
                    <a:pt x="1800" y="4113"/>
                  </a:cubicBezTo>
                  <a:cubicBezTo>
                    <a:pt x="1824" y="4113"/>
                    <a:pt x="1848" y="4112"/>
                    <a:pt x="1872" y="4110"/>
                  </a:cubicBezTo>
                  <a:cubicBezTo>
                    <a:pt x="2657" y="4077"/>
                    <a:pt x="4596" y="2874"/>
                    <a:pt x="4596" y="2874"/>
                  </a:cubicBezTo>
                  <a:lnTo>
                    <a:pt x="2925" y="0"/>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998;p67">
              <a:extLst>
                <a:ext uri="{FF2B5EF4-FFF2-40B4-BE49-F238E27FC236}">
                  <a16:creationId xmlns:a16="http://schemas.microsoft.com/office/drawing/2014/main" id="{C882B348-780E-40B0-97B1-F58845F25479}"/>
                </a:ext>
              </a:extLst>
            </p:cNvPr>
            <p:cNvSpPr/>
            <p:nvPr/>
          </p:nvSpPr>
          <p:spPr>
            <a:xfrm>
              <a:off x="1728494" y="2811060"/>
              <a:ext cx="176293" cy="142080"/>
            </a:xfrm>
            <a:custGeom>
              <a:avLst/>
              <a:gdLst/>
              <a:ahLst/>
              <a:cxnLst/>
              <a:rect l="l" t="t" r="r" b="b"/>
              <a:pathLst>
                <a:path w="5498" h="4431" extrusionOk="0">
                  <a:moveTo>
                    <a:pt x="2875" y="1"/>
                  </a:moveTo>
                  <a:cubicBezTo>
                    <a:pt x="2289" y="1"/>
                    <a:pt x="561" y="1250"/>
                    <a:pt x="184" y="1840"/>
                  </a:cubicBezTo>
                  <a:cubicBezTo>
                    <a:pt x="1" y="2107"/>
                    <a:pt x="84" y="2475"/>
                    <a:pt x="368" y="2625"/>
                  </a:cubicBezTo>
                  <a:cubicBezTo>
                    <a:pt x="435" y="2676"/>
                    <a:pt x="519" y="2709"/>
                    <a:pt x="602" y="2742"/>
                  </a:cubicBezTo>
                  <a:cubicBezTo>
                    <a:pt x="602" y="2742"/>
                    <a:pt x="519" y="3294"/>
                    <a:pt x="1037" y="3361"/>
                  </a:cubicBezTo>
                  <a:cubicBezTo>
                    <a:pt x="1071" y="3365"/>
                    <a:pt x="1105" y="3368"/>
                    <a:pt x="1139" y="3368"/>
                  </a:cubicBezTo>
                  <a:cubicBezTo>
                    <a:pt x="1222" y="3368"/>
                    <a:pt x="1305" y="3356"/>
                    <a:pt x="1388" y="3344"/>
                  </a:cubicBezTo>
                  <a:cubicBezTo>
                    <a:pt x="1546" y="3777"/>
                    <a:pt x="1755" y="3886"/>
                    <a:pt x="2035" y="3886"/>
                  </a:cubicBezTo>
                  <a:cubicBezTo>
                    <a:pt x="2079" y="3886"/>
                    <a:pt x="2125" y="3883"/>
                    <a:pt x="2173" y="3879"/>
                  </a:cubicBezTo>
                  <a:cubicBezTo>
                    <a:pt x="2240" y="4012"/>
                    <a:pt x="2340" y="4129"/>
                    <a:pt x="2440" y="4229"/>
                  </a:cubicBezTo>
                  <a:cubicBezTo>
                    <a:pt x="2574" y="4346"/>
                    <a:pt x="2741" y="4413"/>
                    <a:pt x="2925" y="4430"/>
                  </a:cubicBezTo>
                  <a:cubicBezTo>
                    <a:pt x="2930" y="4431"/>
                    <a:pt x="2936" y="4431"/>
                    <a:pt x="2943" y="4431"/>
                  </a:cubicBezTo>
                  <a:cubicBezTo>
                    <a:pt x="3267" y="4431"/>
                    <a:pt x="5051" y="3655"/>
                    <a:pt x="5264" y="3361"/>
                  </a:cubicBezTo>
                  <a:cubicBezTo>
                    <a:pt x="5498" y="3060"/>
                    <a:pt x="3610" y="36"/>
                    <a:pt x="2908" y="2"/>
                  </a:cubicBezTo>
                  <a:cubicBezTo>
                    <a:pt x="2897" y="1"/>
                    <a:pt x="2887" y="1"/>
                    <a:pt x="2875"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999;p67">
              <a:extLst>
                <a:ext uri="{FF2B5EF4-FFF2-40B4-BE49-F238E27FC236}">
                  <a16:creationId xmlns:a16="http://schemas.microsoft.com/office/drawing/2014/main" id="{E8BDE0C7-FCF4-4A91-AEE2-F7BD0BBACCE0}"/>
                </a:ext>
              </a:extLst>
            </p:cNvPr>
            <p:cNvSpPr/>
            <p:nvPr/>
          </p:nvSpPr>
          <p:spPr>
            <a:xfrm>
              <a:off x="1740293" y="2844856"/>
              <a:ext cx="91097" cy="54158"/>
            </a:xfrm>
            <a:custGeom>
              <a:avLst/>
              <a:gdLst/>
              <a:ahLst/>
              <a:cxnLst/>
              <a:rect l="l" t="t" r="r" b="b"/>
              <a:pathLst>
                <a:path w="2841" h="1689" extrusionOk="0">
                  <a:moveTo>
                    <a:pt x="2841" y="1"/>
                  </a:moveTo>
                  <a:cubicBezTo>
                    <a:pt x="2807" y="1"/>
                    <a:pt x="1721" y="235"/>
                    <a:pt x="1304" y="402"/>
                  </a:cubicBezTo>
                  <a:cubicBezTo>
                    <a:pt x="752" y="619"/>
                    <a:pt x="284" y="1037"/>
                    <a:pt x="0" y="1571"/>
                  </a:cubicBezTo>
                  <a:cubicBezTo>
                    <a:pt x="67" y="1622"/>
                    <a:pt x="151" y="1655"/>
                    <a:pt x="234" y="1688"/>
                  </a:cubicBezTo>
                  <a:cubicBezTo>
                    <a:pt x="301" y="1505"/>
                    <a:pt x="635" y="1237"/>
                    <a:pt x="936" y="1003"/>
                  </a:cubicBezTo>
                  <a:cubicBezTo>
                    <a:pt x="1237" y="786"/>
                    <a:pt x="2791" y="18"/>
                    <a:pt x="2841"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2000;p67">
              <a:extLst>
                <a:ext uri="{FF2B5EF4-FFF2-40B4-BE49-F238E27FC236}">
                  <a16:creationId xmlns:a16="http://schemas.microsoft.com/office/drawing/2014/main" id="{8B728474-4A09-4811-871A-54B76E1350AE}"/>
                </a:ext>
              </a:extLst>
            </p:cNvPr>
            <p:cNvSpPr/>
            <p:nvPr/>
          </p:nvSpPr>
          <p:spPr>
            <a:xfrm>
              <a:off x="1761713" y="2879679"/>
              <a:ext cx="79874" cy="39376"/>
            </a:xfrm>
            <a:custGeom>
              <a:avLst/>
              <a:gdLst/>
              <a:ahLst/>
              <a:cxnLst/>
              <a:rect l="l" t="t" r="r" b="b"/>
              <a:pathLst>
                <a:path w="2491" h="1228" extrusionOk="0">
                  <a:moveTo>
                    <a:pt x="2490" y="1"/>
                  </a:moveTo>
                  <a:lnTo>
                    <a:pt x="2490" y="1"/>
                  </a:lnTo>
                  <a:cubicBezTo>
                    <a:pt x="2440" y="18"/>
                    <a:pt x="1154" y="218"/>
                    <a:pt x="636" y="602"/>
                  </a:cubicBezTo>
                  <a:cubicBezTo>
                    <a:pt x="402" y="786"/>
                    <a:pt x="184" y="987"/>
                    <a:pt x="1" y="1221"/>
                  </a:cubicBezTo>
                  <a:cubicBezTo>
                    <a:pt x="35" y="1225"/>
                    <a:pt x="69" y="1228"/>
                    <a:pt x="103" y="1228"/>
                  </a:cubicBezTo>
                  <a:cubicBezTo>
                    <a:pt x="186" y="1228"/>
                    <a:pt x="269" y="1216"/>
                    <a:pt x="352" y="1204"/>
                  </a:cubicBezTo>
                  <a:lnTo>
                    <a:pt x="2490" y="1"/>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2001;p67">
              <a:extLst>
                <a:ext uri="{FF2B5EF4-FFF2-40B4-BE49-F238E27FC236}">
                  <a16:creationId xmlns:a16="http://schemas.microsoft.com/office/drawing/2014/main" id="{29341C3B-D0AD-493A-A6BB-63F6C51065B5}"/>
                </a:ext>
              </a:extLst>
            </p:cNvPr>
            <p:cNvSpPr/>
            <p:nvPr/>
          </p:nvSpPr>
          <p:spPr>
            <a:xfrm>
              <a:off x="1798139" y="2916137"/>
              <a:ext cx="53068" cy="30558"/>
            </a:xfrm>
            <a:custGeom>
              <a:avLst/>
              <a:gdLst/>
              <a:ahLst/>
              <a:cxnLst/>
              <a:rect l="l" t="t" r="r" b="b"/>
              <a:pathLst>
                <a:path w="1655" h="953" extrusionOk="0">
                  <a:moveTo>
                    <a:pt x="1655" y="0"/>
                  </a:moveTo>
                  <a:lnTo>
                    <a:pt x="1" y="602"/>
                  </a:lnTo>
                  <a:cubicBezTo>
                    <a:pt x="68" y="735"/>
                    <a:pt x="168" y="852"/>
                    <a:pt x="268" y="952"/>
                  </a:cubicBezTo>
                  <a:cubicBezTo>
                    <a:pt x="769" y="685"/>
                    <a:pt x="1237" y="368"/>
                    <a:pt x="1655"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2002;p67">
              <a:extLst>
                <a:ext uri="{FF2B5EF4-FFF2-40B4-BE49-F238E27FC236}">
                  <a16:creationId xmlns:a16="http://schemas.microsoft.com/office/drawing/2014/main" id="{9CEBCE30-2653-4EEB-9EE8-FECD4A6D7068}"/>
                </a:ext>
              </a:extLst>
            </p:cNvPr>
            <p:cNvSpPr/>
            <p:nvPr/>
          </p:nvSpPr>
          <p:spPr>
            <a:xfrm>
              <a:off x="1865123" y="2008024"/>
              <a:ext cx="399177" cy="943481"/>
            </a:xfrm>
            <a:custGeom>
              <a:avLst/>
              <a:gdLst/>
              <a:ahLst/>
              <a:cxnLst/>
              <a:rect l="l" t="t" r="r" b="b"/>
              <a:pathLst>
                <a:path w="12449" h="29424" extrusionOk="0">
                  <a:moveTo>
                    <a:pt x="5364" y="0"/>
                  </a:moveTo>
                  <a:lnTo>
                    <a:pt x="5497" y="16675"/>
                  </a:lnTo>
                  <a:lnTo>
                    <a:pt x="0" y="24161"/>
                  </a:lnTo>
                  <a:lnTo>
                    <a:pt x="3559" y="29424"/>
                  </a:lnTo>
                  <a:cubicBezTo>
                    <a:pt x="3559" y="29424"/>
                    <a:pt x="12365" y="21588"/>
                    <a:pt x="12448" y="18396"/>
                  </a:cubicBezTo>
                  <a:cubicBezTo>
                    <a:pt x="11095" y="6784"/>
                    <a:pt x="5364" y="0"/>
                    <a:pt x="5364"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2003;p67">
              <a:extLst>
                <a:ext uri="{FF2B5EF4-FFF2-40B4-BE49-F238E27FC236}">
                  <a16:creationId xmlns:a16="http://schemas.microsoft.com/office/drawing/2014/main" id="{B830B39C-9A4B-4D5B-8429-3BA4567E4ED0}"/>
                </a:ext>
              </a:extLst>
            </p:cNvPr>
            <p:cNvSpPr/>
            <p:nvPr/>
          </p:nvSpPr>
          <p:spPr>
            <a:xfrm>
              <a:off x="1687258" y="1626001"/>
              <a:ext cx="305932" cy="510090"/>
            </a:xfrm>
            <a:custGeom>
              <a:avLst/>
              <a:gdLst/>
              <a:ahLst/>
              <a:cxnLst/>
              <a:rect l="l" t="t" r="r" b="b"/>
              <a:pathLst>
                <a:path w="9541" h="15908" extrusionOk="0">
                  <a:moveTo>
                    <a:pt x="8354" y="1"/>
                  </a:moveTo>
                  <a:cubicBezTo>
                    <a:pt x="8304" y="135"/>
                    <a:pt x="8354" y="552"/>
                    <a:pt x="8104" y="987"/>
                  </a:cubicBezTo>
                  <a:cubicBezTo>
                    <a:pt x="7770" y="1572"/>
                    <a:pt x="5581" y="1371"/>
                    <a:pt x="4829" y="1638"/>
                  </a:cubicBezTo>
                  <a:cubicBezTo>
                    <a:pt x="3910" y="1956"/>
                    <a:pt x="3693" y="2173"/>
                    <a:pt x="3008" y="2775"/>
                  </a:cubicBezTo>
                  <a:cubicBezTo>
                    <a:pt x="2788" y="1926"/>
                    <a:pt x="2415" y="1424"/>
                    <a:pt x="1855" y="1424"/>
                  </a:cubicBezTo>
                  <a:cubicBezTo>
                    <a:pt x="1775" y="1424"/>
                    <a:pt x="1692" y="1434"/>
                    <a:pt x="1604" y="1455"/>
                  </a:cubicBezTo>
                  <a:cubicBezTo>
                    <a:pt x="852" y="1622"/>
                    <a:pt x="1253" y="3777"/>
                    <a:pt x="1704" y="4011"/>
                  </a:cubicBezTo>
                  <a:cubicBezTo>
                    <a:pt x="1909" y="4125"/>
                    <a:pt x="2077" y="4156"/>
                    <a:pt x="2198" y="4156"/>
                  </a:cubicBezTo>
                  <a:cubicBezTo>
                    <a:pt x="2343" y="4156"/>
                    <a:pt x="2423" y="4111"/>
                    <a:pt x="2423" y="4111"/>
                  </a:cubicBezTo>
                  <a:lnTo>
                    <a:pt x="2423" y="4111"/>
                  </a:lnTo>
                  <a:cubicBezTo>
                    <a:pt x="2423" y="4111"/>
                    <a:pt x="2707" y="7754"/>
                    <a:pt x="2373" y="8739"/>
                  </a:cubicBezTo>
                  <a:cubicBezTo>
                    <a:pt x="2039" y="9725"/>
                    <a:pt x="1036" y="10277"/>
                    <a:pt x="0" y="10611"/>
                  </a:cubicBezTo>
                  <a:cubicBezTo>
                    <a:pt x="902" y="12282"/>
                    <a:pt x="3960" y="15356"/>
                    <a:pt x="5330" y="15907"/>
                  </a:cubicBezTo>
                  <a:cubicBezTo>
                    <a:pt x="6333" y="15674"/>
                    <a:pt x="7419" y="10661"/>
                    <a:pt x="7419" y="10661"/>
                  </a:cubicBezTo>
                  <a:cubicBezTo>
                    <a:pt x="7419" y="10661"/>
                    <a:pt x="6466" y="10511"/>
                    <a:pt x="6115" y="10126"/>
                  </a:cubicBezTo>
                  <a:cubicBezTo>
                    <a:pt x="5631" y="9592"/>
                    <a:pt x="5765" y="8890"/>
                    <a:pt x="5781" y="8623"/>
                  </a:cubicBezTo>
                  <a:cubicBezTo>
                    <a:pt x="5798" y="8392"/>
                    <a:pt x="5701" y="6950"/>
                    <a:pt x="6318" y="6950"/>
                  </a:cubicBezTo>
                  <a:cubicBezTo>
                    <a:pt x="6328" y="6950"/>
                    <a:pt x="6339" y="6951"/>
                    <a:pt x="6349" y="6952"/>
                  </a:cubicBezTo>
                  <a:cubicBezTo>
                    <a:pt x="6450" y="6968"/>
                    <a:pt x="6533" y="6985"/>
                    <a:pt x="6633" y="7002"/>
                  </a:cubicBezTo>
                  <a:cubicBezTo>
                    <a:pt x="6945" y="7059"/>
                    <a:pt x="7235" y="7087"/>
                    <a:pt x="7494" y="7087"/>
                  </a:cubicBezTo>
                  <a:cubicBezTo>
                    <a:pt x="7986" y="7087"/>
                    <a:pt x="8370" y="6987"/>
                    <a:pt x="8588" y="6801"/>
                  </a:cubicBezTo>
                  <a:cubicBezTo>
                    <a:pt x="8822" y="6618"/>
                    <a:pt x="8806" y="5765"/>
                    <a:pt x="8939" y="4997"/>
                  </a:cubicBezTo>
                  <a:cubicBezTo>
                    <a:pt x="9039" y="4395"/>
                    <a:pt x="9524" y="4328"/>
                    <a:pt x="9524" y="4111"/>
                  </a:cubicBezTo>
                  <a:cubicBezTo>
                    <a:pt x="9541" y="3627"/>
                    <a:pt x="8806" y="4095"/>
                    <a:pt x="8889" y="2039"/>
                  </a:cubicBezTo>
                  <a:cubicBezTo>
                    <a:pt x="8872" y="920"/>
                    <a:pt x="8655" y="335"/>
                    <a:pt x="8354"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2004;p67">
              <a:extLst>
                <a:ext uri="{FF2B5EF4-FFF2-40B4-BE49-F238E27FC236}">
                  <a16:creationId xmlns:a16="http://schemas.microsoft.com/office/drawing/2014/main" id="{B7D64EDA-9AED-4612-AD79-F039F1AF5627}"/>
                </a:ext>
              </a:extLst>
            </p:cNvPr>
            <p:cNvSpPr/>
            <p:nvPr/>
          </p:nvSpPr>
          <p:spPr>
            <a:xfrm>
              <a:off x="1687258" y="1737459"/>
              <a:ext cx="237890" cy="398632"/>
            </a:xfrm>
            <a:custGeom>
              <a:avLst/>
              <a:gdLst/>
              <a:ahLst/>
              <a:cxnLst/>
              <a:rect l="l" t="t" r="r" b="b"/>
              <a:pathLst>
                <a:path w="7419" h="12432" extrusionOk="0">
                  <a:moveTo>
                    <a:pt x="2874" y="0"/>
                  </a:moveTo>
                  <a:cubicBezTo>
                    <a:pt x="2790" y="535"/>
                    <a:pt x="2423" y="635"/>
                    <a:pt x="2423" y="635"/>
                  </a:cubicBezTo>
                  <a:cubicBezTo>
                    <a:pt x="2423" y="635"/>
                    <a:pt x="2707" y="4278"/>
                    <a:pt x="2373" y="5263"/>
                  </a:cubicBezTo>
                  <a:cubicBezTo>
                    <a:pt x="2039" y="6249"/>
                    <a:pt x="1036" y="6801"/>
                    <a:pt x="0" y="7135"/>
                  </a:cubicBezTo>
                  <a:cubicBezTo>
                    <a:pt x="902" y="8806"/>
                    <a:pt x="3960" y="11880"/>
                    <a:pt x="5330" y="12431"/>
                  </a:cubicBezTo>
                  <a:cubicBezTo>
                    <a:pt x="6333" y="12198"/>
                    <a:pt x="7419" y="7185"/>
                    <a:pt x="7419" y="7185"/>
                  </a:cubicBezTo>
                  <a:cubicBezTo>
                    <a:pt x="7419" y="7185"/>
                    <a:pt x="6416" y="7068"/>
                    <a:pt x="6115" y="6650"/>
                  </a:cubicBezTo>
                  <a:cubicBezTo>
                    <a:pt x="5748" y="6132"/>
                    <a:pt x="5765" y="5414"/>
                    <a:pt x="5781" y="5147"/>
                  </a:cubicBezTo>
                  <a:cubicBezTo>
                    <a:pt x="5798" y="4916"/>
                    <a:pt x="5701" y="3474"/>
                    <a:pt x="6318" y="3474"/>
                  </a:cubicBezTo>
                  <a:cubicBezTo>
                    <a:pt x="6328" y="3474"/>
                    <a:pt x="6339" y="3475"/>
                    <a:pt x="6349" y="3476"/>
                  </a:cubicBezTo>
                  <a:cubicBezTo>
                    <a:pt x="5648" y="3359"/>
                    <a:pt x="3726" y="2824"/>
                    <a:pt x="3041" y="669"/>
                  </a:cubicBezTo>
                  <a:cubicBezTo>
                    <a:pt x="3008" y="518"/>
                    <a:pt x="2941" y="318"/>
                    <a:pt x="2874"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2005;p67">
              <a:extLst>
                <a:ext uri="{FF2B5EF4-FFF2-40B4-BE49-F238E27FC236}">
                  <a16:creationId xmlns:a16="http://schemas.microsoft.com/office/drawing/2014/main" id="{5CF49CE2-B978-4CAD-9257-65922066FB26}"/>
                </a:ext>
              </a:extLst>
            </p:cNvPr>
            <p:cNvSpPr/>
            <p:nvPr/>
          </p:nvSpPr>
          <p:spPr>
            <a:xfrm>
              <a:off x="1739203" y="1686444"/>
              <a:ext cx="32738" cy="54254"/>
            </a:xfrm>
            <a:custGeom>
              <a:avLst/>
              <a:gdLst/>
              <a:ahLst/>
              <a:cxnLst/>
              <a:rect l="l" t="t" r="r" b="b"/>
              <a:pathLst>
                <a:path w="1021" h="1692" extrusionOk="0">
                  <a:moveTo>
                    <a:pt x="214" y="0"/>
                  </a:moveTo>
                  <a:cubicBezTo>
                    <a:pt x="75" y="0"/>
                    <a:pt x="1" y="88"/>
                    <a:pt x="1" y="88"/>
                  </a:cubicBezTo>
                  <a:cubicBezTo>
                    <a:pt x="536" y="88"/>
                    <a:pt x="602" y="806"/>
                    <a:pt x="602" y="806"/>
                  </a:cubicBezTo>
                  <a:cubicBezTo>
                    <a:pt x="536" y="806"/>
                    <a:pt x="469" y="823"/>
                    <a:pt x="402" y="839"/>
                  </a:cubicBezTo>
                  <a:cubicBezTo>
                    <a:pt x="68" y="923"/>
                    <a:pt x="101" y="1692"/>
                    <a:pt x="569" y="1692"/>
                  </a:cubicBezTo>
                  <a:cubicBezTo>
                    <a:pt x="1020" y="1692"/>
                    <a:pt x="970" y="455"/>
                    <a:pt x="519" y="121"/>
                  </a:cubicBezTo>
                  <a:cubicBezTo>
                    <a:pt x="397" y="29"/>
                    <a:pt x="294" y="0"/>
                    <a:pt x="214"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2006;p67">
              <a:extLst>
                <a:ext uri="{FF2B5EF4-FFF2-40B4-BE49-F238E27FC236}">
                  <a16:creationId xmlns:a16="http://schemas.microsoft.com/office/drawing/2014/main" id="{111F509D-CDF7-4E92-B413-2E392B1C2059}"/>
                </a:ext>
              </a:extLst>
            </p:cNvPr>
            <p:cNvSpPr/>
            <p:nvPr/>
          </p:nvSpPr>
          <p:spPr>
            <a:xfrm>
              <a:off x="1928323" y="1705298"/>
              <a:ext cx="24145" cy="24145"/>
            </a:xfrm>
            <a:custGeom>
              <a:avLst/>
              <a:gdLst/>
              <a:ahLst/>
              <a:cxnLst/>
              <a:rect l="l" t="t" r="r" b="b"/>
              <a:pathLst>
                <a:path w="753" h="753" extrusionOk="0">
                  <a:moveTo>
                    <a:pt x="385" y="1"/>
                  </a:moveTo>
                  <a:cubicBezTo>
                    <a:pt x="318" y="1"/>
                    <a:pt x="252" y="18"/>
                    <a:pt x="201" y="51"/>
                  </a:cubicBezTo>
                  <a:lnTo>
                    <a:pt x="118" y="118"/>
                  </a:lnTo>
                  <a:cubicBezTo>
                    <a:pt x="68" y="151"/>
                    <a:pt x="34" y="218"/>
                    <a:pt x="18" y="285"/>
                  </a:cubicBezTo>
                  <a:lnTo>
                    <a:pt x="1" y="368"/>
                  </a:lnTo>
                  <a:cubicBezTo>
                    <a:pt x="1" y="469"/>
                    <a:pt x="34" y="569"/>
                    <a:pt x="101" y="636"/>
                  </a:cubicBezTo>
                  <a:cubicBezTo>
                    <a:pt x="135" y="686"/>
                    <a:pt x="185" y="703"/>
                    <a:pt x="235" y="719"/>
                  </a:cubicBezTo>
                  <a:cubicBezTo>
                    <a:pt x="268" y="753"/>
                    <a:pt x="318" y="753"/>
                    <a:pt x="369" y="753"/>
                  </a:cubicBezTo>
                  <a:cubicBezTo>
                    <a:pt x="435" y="753"/>
                    <a:pt x="502" y="736"/>
                    <a:pt x="552" y="703"/>
                  </a:cubicBezTo>
                  <a:lnTo>
                    <a:pt x="636" y="652"/>
                  </a:lnTo>
                  <a:cubicBezTo>
                    <a:pt x="686" y="602"/>
                    <a:pt x="719" y="552"/>
                    <a:pt x="736" y="485"/>
                  </a:cubicBezTo>
                  <a:lnTo>
                    <a:pt x="753" y="385"/>
                  </a:lnTo>
                  <a:cubicBezTo>
                    <a:pt x="753" y="335"/>
                    <a:pt x="753" y="285"/>
                    <a:pt x="719" y="251"/>
                  </a:cubicBezTo>
                  <a:cubicBezTo>
                    <a:pt x="703" y="201"/>
                    <a:pt x="686" y="151"/>
                    <a:pt x="653" y="118"/>
                  </a:cubicBezTo>
                  <a:cubicBezTo>
                    <a:pt x="569" y="51"/>
                    <a:pt x="486" y="18"/>
                    <a:pt x="385"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2007;p67">
              <a:extLst>
                <a:ext uri="{FF2B5EF4-FFF2-40B4-BE49-F238E27FC236}">
                  <a16:creationId xmlns:a16="http://schemas.microsoft.com/office/drawing/2014/main" id="{0C84B14C-15C5-43EF-9B0C-1F8A633B9B53}"/>
                </a:ext>
              </a:extLst>
            </p:cNvPr>
            <p:cNvSpPr/>
            <p:nvPr/>
          </p:nvSpPr>
          <p:spPr>
            <a:xfrm>
              <a:off x="1912258" y="1780843"/>
              <a:ext cx="49316" cy="23792"/>
            </a:xfrm>
            <a:custGeom>
              <a:avLst/>
              <a:gdLst/>
              <a:ahLst/>
              <a:cxnLst/>
              <a:rect l="l" t="t" r="r" b="b"/>
              <a:pathLst>
                <a:path w="1538" h="742" extrusionOk="0">
                  <a:moveTo>
                    <a:pt x="1" y="1"/>
                  </a:moveTo>
                  <a:lnTo>
                    <a:pt x="1" y="1"/>
                  </a:lnTo>
                  <a:cubicBezTo>
                    <a:pt x="51" y="368"/>
                    <a:pt x="335" y="669"/>
                    <a:pt x="702" y="736"/>
                  </a:cubicBezTo>
                  <a:cubicBezTo>
                    <a:pt x="731" y="740"/>
                    <a:pt x="759" y="742"/>
                    <a:pt x="787" y="742"/>
                  </a:cubicBezTo>
                  <a:cubicBezTo>
                    <a:pt x="1227" y="742"/>
                    <a:pt x="1538" y="268"/>
                    <a:pt x="1538" y="268"/>
                  </a:cubicBezTo>
                  <a:cubicBezTo>
                    <a:pt x="1538" y="268"/>
                    <a:pt x="1204" y="251"/>
                    <a:pt x="753" y="201"/>
                  </a:cubicBezTo>
                  <a:cubicBezTo>
                    <a:pt x="485" y="168"/>
                    <a:pt x="235" y="101"/>
                    <a:pt x="1"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2008;p67">
              <a:extLst>
                <a:ext uri="{FF2B5EF4-FFF2-40B4-BE49-F238E27FC236}">
                  <a16:creationId xmlns:a16="http://schemas.microsoft.com/office/drawing/2014/main" id="{4757B181-D9E3-4583-AF77-1F9618ABE2DE}"/>
                </a:ext>
              </a:extLst>
            </p:cNvPr>
            <p:cNvSpPr/>
            <p:nvPr/>
          </p:nvSpPr>
          <p:spPr>
            <a:xfrm>
              <a:off x="1916555" y="1681730"/>
              <a:ext cx="38606" cy="18245"/>
            </a:xfrm>
            <a:custGeom>
              <a:avLst/>
              <a:gdLst/>
              <a:ahLst/>
              <a:cxnLst/>
              <a:rect l="l" t="t" r="r" b="b"/>
              <a:pathLst>
                <a:path w="1204" h="569" extrusionOk="0">
                  <a:moveTo>
                    <a:pt x="621" y="0"/>
                  </a:moveTo>
                  <a:cubicBezTo>
                    <a:pt x="615" y="0"/>
                    <a:pt x="608" y="0"/>
                    <a:pt x="602" y="1"/>
                  </a:cubicBezTo>
                  <a:cubicBezTo>
                    <a:pt x="184" y="1"/>
                    <a:pt x="0" y="569"/>
                    <a:pt x="0" y="569"/>
                  </a:cubicBezTo>
                  <a:cubicBezTo>
                    <a:pt x="184" y="468"/>
                    <a:pt x="385" y="385"/>
                    <a:pt x="602" y="335"/>
                  </a:cubicBezTo>
                  <a:cubicBezTo>
                    <a:pt x="669" y="324"/>
                    <a:pt x="736" y="318"/>
                    <a:pt x="802" y="318"/>
                  </a:cubicBezTo>
                  <a:cubicBezTo>
                    <a:pt x="936" y="318"/>
                    <a:pt x="1070" y="340"/>
                    <a:pt x="1203" y="385"/>
                  </a:cubicBezTo>
                  <a:cubicBezTo>
                    <a:pt x="1203" y="385"/>
                    <a:pt x="931" y="0"/>
                    <a:pt x="621"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31" name="Google Shape;1247;p43">
            <a:extLst>
              <a:ext uri="{FF2B5EF4-FFF2-40B4-BE49-F238E27FC236}">
                <a16:creationId xmlns:a16="http://schemas.microsoft.com/office/drawing/2014/main" id="{BB08DB58-C4D0-4A4D-8403-D7EE0A7DE814}"/>
              </a:ext>
            </a:extLst>
          </p:cNvPr>
          <p:cNvSpPr txBox="1">
            <a:spLocks/>
          </p:cNvSpPr>
          <p:nvPr/>
        </p:nvSpPr>
        <p:spPr>
          <a:xfrm>
            <a:off x="10854153" y="4534767"/>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32" name="Rectangle 31">
            <a:extLst>
              <a:ext uri="{FF2B5EF4-FFF2-40B4-BE49-F238E27FC236}">
                <a16:creationId xmlns:a16="http://schemas.microsoft.com/office/drawing/2014/main" id="{4852F85D-AC0B-47DD-9508-47B02EC52738}"/>
              </a:ext>
            </a:extLst>
          </p:cNvPr>
          <p:cNvSpPr/>
          <p:nvPr/>
        </p:nvSpPr>
        <p:spPr>
          <a:xfrm>
            <a:off x="11086061" y="6078677"/>
            <a:ext cx="10310031"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383599635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Google Shape;1247;p43">
            <a:extLst>
              <a:ext uri="{FF2B5EF4-FFF2-40B4-BE49-F238E27FC236}">
                <a16:creationId xmlns:a16="http://schemas.microsoft.com/office/drawing/2014/main" id="{BB08DB58-C4D0-4A4D-8403-D7EE0A7DE814}"/>
              </a:ext>
            </a:extLst>
          </p:cNvPr>
          <p:cNvSpPr txBox="1">
            <a:spLocks/>
          </p:cNvSpPr>
          <p:nvPr/>
        </p:nvSpPr>
        <p:spPr>
          <a:xfrm>
            <a:off x="10854153" y="4534767"/>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32" name="Rectangle 31">
            <a:extLst>
              <a:ext uri="{FF2B5EF4-FFF2-40B4-BE49-F238E27FC236}">
                <a16:creationId xmlns:a16="http://schemas.microsoft.com/office/drawing/2014/main" id="{4852F85D-AC0B-47DD-9508-47B02EC52738}"/>
              </a:ext>
            </a:extLst>
          </p:cNvPr>
          <p:cNvSpPr/>
          <p:nvPr/>
        </p:nvSpPr>
        <p:spPr>
          <a:xfrm>
            <a:off x="11086061" y="6078677"/>
            <a:ext cx="10310031"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33" name="Google Shape;2036;p67">
            <a:extLst>
              <a:ext uri="{FF2B5EF4-FFF2-40B4-BE49-F238E27FC236}">
                <a16:creationId xmlns:a16="http://schemas.microsoft.com/office/drawing/2014/main" id="{F305E887-5202-4565-B541-BF8CF2209627}"/>
              </a:ext>
            </a:extLst>
          </p:cNvPr>
          <p:cNvGrpSpPr/>
          <p:nvPr/>
        </p:nvGrpSpPr>
        <p:grpSpPr>
          <a:xfrm>
            <a:off x="4054553" y="2547389"/>
            <a:ext cx="3118600" cy="7992992"/>
            <a:chOff x="2471728" y="1630010"/>
            <a:chExt cx="1169475" cy="2997372"/>
          </a:xfrm>
        </p:grpSpPr>
        <p:sp>
          <p:nvSpPr>
            <p:cNvPr id="34" name="Google Shape;2037;p67">
              <a:extLst>
                <a:ext uri="{FF2B5EF4-FFF2-40B4-BE49-F238E27FC236}">
                  <a16:creationId xmlns:a16="http://schemas.microsoft.com/office/drawing/2014/main" id="{7F26C29D-6AFB-434D-9CC7-0BC978BD523B}"/>
                </a:ext>
              </a:extLst>
            </p:cNvPr>
            <p:cNvSpPr/>
            <p:nvPr/>
          </p:nvSpPr>
          <p:spPr>
            <a:xfrm>
              <a:off x="3008432" y="1630010"/>
              <a:ext cx="425951" cy="582012"/>
            </a:xfrm>
            <a:custGeom>
              <a:avLst/>
              <a:gdLst/>
              <a:ahLst/>
              <a:cxnLst/>
              <a:rect l="l" t="t" r="r" b="b"/>
              <a:pathLst>
                <a:path w="13284" h="18151" extrusionOk="0">
                  <a:moveTo>
                    <a:pt x="8051" y="1"/>
                  </a:moveTo>
                  <a:cubicBezTo>
                    <a:pt x="6006" y="1"/>
                    <a:pt x="3305" y="453"/>
                    <a:pt x="2306" y="1146"/>
                  </a:cubicBezTo>
                  <a:cubicBezTo>
                    <a:pt x="1103" y="1981"/>
                    <a:pt x="0" y="13209"/>
                    <a:pt x="702" y="14680"/>
                  </a:cubicBezTo>
                  <a:cubicBezTo>
                    <a:pt x="1365" y="16052"/>
                    <a:pt x="5587" y="18150"/>
                    <a:pt x="7901" y="18150"/>
                  </a:cubicBezTo>
                  <a:cubicBezTo>
                    <a:pt x="8095" y="18150"/>
                    <a:pt x="8275" y="18136"/>
                    <a:pt x="8438" y="18105"/>
                  </a:cubicBezTo>
                  <a:cubicBezTo>
                    <a:pt x="10577" y="17704"/>
                    <a:pt x="12732" y="16434"/>
                    <a:pt x="13000" y="14646"/>
                  </a:cubicBezTo>
                  <a:cubicBezTo>
                    <a:pt x="13284" y="12858"/>
                    <a:pt x="11195" y="4053"/>
                    <a:pt x="11279" y="4053"/>
                  </a:cubicBezTo>
                  <a:cubicBezTo>
                    <a:pt x="11279" y="4053"/>
                    <a:pt x="11981" y="2315"/>
                    <a:pt x="11680" y="1330"/>
                  </a:cubicBezTo>
                  <a:cubicBezTo>
                    <a:pt x="11529" y="828"/>
                    <a:pt x="11245" y="310"/>
                    <a:pt x="9207" y="60"/>
                  </a:cubicBezTo>
                  <a:cubicBezTo>
                    <a:pt x="8863" y="20"/>
                    <a:pt x="8471" y="1"/>
                    <a:pt x="8051"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2038;p67">
              <a:extLst>
                <a:ext uri="{FF2B5EF4-FFF2-40B4-BE49-F238E27FC236}">
                  <a16:creationId xmlns:a16="http://schemas.microsoft.com/office/drawing/2014/main" id="{C46E83E5-47D6-4D71-8D3C-B0D1D293887D}"/>
                </a:ext>
              </a:extLst>
            </p:cNvPr>
            <p:cNvSpPr/>
            <p:nvPr/>
          </p:nvSpPr>
          <p:spPr>
            <a:xfrm>
              <a:off x="3073268" y="1776707"/>
              <a:ext cx="307022" cy="342582"/>
            </a:xfrm>
            <a:custGeom>
              <a:avLst/>
              <a:gdLst/>
              <a:ahLst/>
              <a:cxnLst/>
              <a:rect l="l" t="t" r="r" b="b"/>
              <a:pathLst>
                <a:path w="9575" h="10684" extrusionOk="0">
                  <a:moveTo>
                    <a:pt x="5375" y="0"/>
                  </a:moveTo>
                  <a:cubicBezTo>
                    <a:pt x="4302" y="0"/>
                    <a:pt x="2999" y="197"/>
                    <a:pt x="2172" y="347"/>
                  </a:cubicBezTo>
                  <a:cubicBezTo>
                    <a:pt x="1688" y="430"/>
                    <a:pt x="1303" y="815"/>
                    <a:pt x="1220" y="1299"/>
                  </a:cubicBezTo>
                  <a:cubicBezTo>
                    <a:pt x="852" y="3288"/>
                    <a:pt x="0" y="8384"/>
                    <a:pt x="485" y="9620"/>
                  </a:cubicBezTo>
                  <a:cubicBezTo>
                    <a:pt x="769" y="10326"/>
                    <a:pt x="2234" y="10683"/>
                    <a:pt x="3845" y="10683"/>
                  </a:cubicBezTo>
                  <a:cubicBezTo>
                    <a:pt x="5741" y="10683"/>
                    <a:pt x="7840" y="10188"/>
                    <a:pt x="8455" y="9186"/>
                  </a:cubicBezTo>
                  <a:cubicBezTo>
                    <a:pt x="9574" y="7331"/>
                    <a:pt x="8020" y="1199"/>
                    <a:pt x="7018" y="347"/>
                  </a:cubicBezTo>
                  <a:cubicBezTo>
                    <a:pt x="6721" y="91"/>
                    <a:pt x="6100" y="0"/>
                    <a:pt x="5375" y="0"/>
                  </a:cubicBezTo>
                  <a:close/>
                </a:path>
              </a:pathLst>
            </a:custGeom>
            <a:solidFill>
              <a:srgbClr val="0B1F2C"/>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2039;p67">
              <a:extLst>
                <a:ext uri="{FF2B5EF4-FFF2-40B4-BE49-F238E27FC236}">
                  <a16:creationId xmlns:a16="http://schemas.microsoft.com/office/drawing/2014/main" id="{0C2BE809-9BA0-41EB-9679-87DC632E6BB7}"/>
                </a:ext>
              </a:extLst>
            </p:cNvPr>
            <p:cNvSpPr/>
            <p:nvPr/>
          </p:nvSpPr>
          <p:spPr>
            <a:xfrm>
              <a:off x="2618393" y="4135505"/>
              <a:ext cx="331680" cy="433455"/>
            </a:xfrm>
            <a:custGeom>
              <a:avLst/>
              <a:gdLst/>
              <a:ahLst/>
              <a:cxnLst/>
              <a:rect l="l" t="t" r="r" b="b"/>
              <a:pathLst>
                <a:path w="10344" h="13518" extrusionOk="0">
                  <a:moveTo>
                    <a:pt x="3392" y="1"/>
                  </a:moveTo>
                  <a:lnTo>
                    <a:pt x="1655" y="1889"/>
                  </a:lnTo>
                  <a:lnTo>
                    <a:pt x="1" y="3660"/>
                  </a:lnTo>
                  <a:lnTo>
                    <a:pt x="9775" y="13518"/>
                  </a:lnTo>
                  <a:cubicBezTo>
                    <a:pt x="9775" y="13518"/>
                    <a:pt x="10343" y="11830"/>
                    <a:pt x="9090" y="9892"/>
                  </a:cubicBezTo>
                  <a:cubicBezTo>
                    <a:pt x="8539" y="9090"/>
                    <a:pt x="8071" y="8221"/>
                    <a:pt x="7687" y="7319"/>
                  </a:cubicBezTo>
                  <a:cubicBezTo>
                    <a:pt x="6601" y="4595"/>
                    <a:pt x="7603" y="3693"/>
                    <a:pt x="7603" y="3693"/>
                  </a:cubicBezTo>
                  <a:lnTo>
                    <a:pt x="3392" y="1"/>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2040;p67">
              <a:extLst>
                <a:ext uri="{FF2B5EF4-FFF2-40B4-BE49-F238E27FC236}">
                  <a16:creationId xmlns:a16="http://schemas.microsoft.com/office/drawing/2014/main" id="{1806D606-6BC0-4787-B368-A4772CBBA652}"/>
                </a:ext>
              </a:extLst>
            </p:cNvPr>
            <p:cNvSpPr/>
            <p:nvPr/>
          </p:nvSpPr>
          <p:spPr>
            <a:xfrm>
              <a:off x="2618393" y="4196043"/>
              <a:ext cx="331680" cy="372916"/>
            </a:xfrm>
            <a:custGeom>
              <a:avLst/>
              <a:gdLst/>
              <a:ahLst/>
              <a:cxnLst/>
              <a:rect l="l" t="t" r="r" b="b"/>
              <a:pathLst>
                <a:path w="10344" h="11630" extrusionOk="0">
                  <a:moveTo>
                    <a:pt x="1655" y="1"/>
                  </a:moveTo>
                  <a:lnTo>
                    <a:pt x="1" y="1772"/>
                  </a:lnTo>
                  <a:lnTo>
                    <a:pt x="9775" y="11630"/>
                  </a:lnTo>
                  <a:cubicBezTo>
                    <a:pt x="9775" y="11630"/>
                    <a:pt x="10343" y="9942"/>
                    <a:pt x="9090" y="8004"/>
                  </a:cubicBezTo>
                  <a:cubicBezTo>
                    <a:pt x="8539" y="7202"/>
                    <a:pt x="8071" y="6333"/>
                    <a:pt x="7687" y="5431"/>
                  </a:cubicBezTo>
                  <a:cubicBezTo>
                    <a:pt x="7459" y="5417"/>
                    <a:pt x="7223" y="5408"/>
                    <a:pt x="6986" y="5408"/>
                  </a:cubicBezTo>
                  <a:cubicBezTo>
                    <a:pt x="6372" y="5408"/>
                    <a:pt x="5749" y="5467"/>
                    <a:pt x="5230" y="5648"/>
                  </a:cubicBezTo>
                  <a:cubicBezTo>
                    <a:pt x="3092" y="3108"/>
                    <a:pt x="2290" y="1154"/>
                    <a:pt x="1655"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2041;p67">
              <a:extLst>
                <a:ext uri="{FF2B5EF4-FFF2-40B4-BE49-F238E27FC236}">
                  <a16:creationId xmlns:a16="http://schemas.microsoft.com/office/drawing/2014/main" id="{CDA57DE6-EE8E-4340-83FB-269F605E09F1}"/>
                </a:ext>
              </a:extLst>
            </p:cNvPr>
            <p:cNvSpPr/>
            <p:nvPr/>
          </p:nvSpPr>
          <p:spPr>
            <a:xfrm>
              <a:off x="2671429" y="2952563"/>
              <a:ext cx="795661" cy="1328709"/>
            </a:xfrm>
            <a:custGeom>
              <a:avLst/>
              <a:gdLst/>
              <a:ahLst/>
              <a:cxnLst/>
              <a:rect l="l" t="t" r="r" b="b"/>
              <a:pathLst>
                <a:path w="24814" h="41438" extrusionOk="0">
                  <a:moveTo>
                    <a:pt x="14838" y="0"/>
                  </a:moveTo>
                  <a:lnTo>
                    <a:pt x="14337" y="4729"/>
                  </a:lnTo>
                  <a:lnTo>
                    <a:pt x="12683" y="20518"/>
                  </a:lnTo>
                  <a:lnTo>
                    <a:pt x="1" y="38781"/>
                  </a:lnTo>
                  <a:lnTo>
                    <a:pt x="6718" y="41437"/>
                  </a:lnTo>
                  <a:cubicBezTo>
                    <a:pt x="6718" y="41437"/>
                    <a:pt x="20853" y="25230"/>
                    <a:pt x="21922" y="22857"/>
                  </a:cubicBezTo>
                  <a:cubicBezTo>
                    <a:pt x="22825" y="20869"/>
                    <a:pt x="23844" y="10827"/>
                    <a:pt x="24412" y="4729"/>
                  </a:cubicBezTo>
                  <a:cubicBezTo>
                    <a:pt x="24663" y="1955"/>
                    <a:pt x="24813" y="0"/>
                    <a:pt x="24813"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2042;p67">
              <a:extLst>
                <a:ext uri="{FF2B5EF4-FFF2-40B4-BE49-F238E27FC236}">
                  <a16:creationId xmlns:a16="http://schemas.microsoft.com/office/drawing/2014/main" id="{EF69A7F2-63FD-4973-BA13-F1E60018E66B}"/>
                </a:ext>
              </a:extLst>
            </p:cNvPr>
            <p:cNvSpPr/>
            <p:nvPr/>
          </p:nvSpPr>
          <p:spPr>
            <a:xfrm>
              <a:off x="3033603" y="4454808"/>
              <a:ext cx="451700" cy="172574"/>
            </a:xfrm>
            <a:custGeom>
              <a:avLst/>
              <a:gdLst/>
              <a:ahLst/>
              <a:cxnLst/>
              <a:rect l="l" t="t" r="r" b="b"/>
              <a:pathLst>
                <a:path w="14087" h="5382" extrusionOk="0">
                  <a:moveTo>
                    <a:pt x="5581" y="1"/>
                  </a:moveTo>
                  <a:lnTo>
                    <a:pt x="1" y="402"/>
                  </a:lnTo>
                  <a:lnTo>
                    <a:pt x="101" y="2975"/>
                  </a:lnTo>
                  <a:lnTo>
                    <a:pt x="201" y="5381"/>
                  </a:lnTo>
                  <a:lnTo>
                    <a:pt x="14086" y="5381"/>
                  </a:lnTo>
                  <a:cubicBezTo>
                    <a:pt x="14086" y="5381"/>
                    <a:pt x="13284" y="3794"/>
                    <a:pt x="11028" y="3326"/>
                  </a:cubicBezTo>
                  <a:cubicBezTo>
                    <a:pt x="10059" y="3142"/>
                    <a:pt x="9124" y="2858"/>
                    <a:pt x="8205" y="2490"/>
                  </a:cubicBezTo>
                  <a:cubicBezTo>
                    <a:pt x="5515" y="1371"/>
                    <a:pt x="5581" y="1"/>
                    <a:pt x="5581"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2043;p67">
              <a:extLst>
                <a:ext uri="{FF2B5EF4-FFF2-40B4-BE49-F238E27FC236}">
                  <a16:creationId xmlns:a16="http://schemas.microsoft.com/office/drawing/2014/main" id="{4383EE6B-D5A6-4881-A43E-59E506650A7A}"/>
                </a:ext>
              </a:extLst>
            </p:cNvPr>
            <p:cNvSpPr/>
            <p:nvPr/>
          </p:nvSpPr>
          <p:spPr>
            <a:xfrm>
              <a:off x="2860035" y="2949324"/>
              <a:ext cx="408284" cy="1566600"/>
            </a:xfrm>
            <a:custGeom>
              <a:avLst/>
              <a:gdLst/>
              <a:ahLst/>
              <a:cxnLst/>
              <a:rect l="l" t="t" r="r" b="b"/>
              <a:pathLst>
                <a:path w="12733" h="48857" extrusionOk="0">
                  <a:moveTo>
                    <a:pt x="10894" y="1"/>
                  </a:moveTo>
                  <a:lnTo>
                    <a:pt x="0" y="753"/>
                  </a:lnTo>
                  <a:cubicBezTo>
                    <a:pt x="0" y="753"/>
                    <a:pt x="217" y="2524"/>
                    <a:pt x="552" y="5097"/>
                  </a:cubicBezTo>
                  <a:cubicBezTo>
                    <a:pt x="685" y="6133"/>
                    <a:pt x="836" y="7319"/>
                    <a:pt x="1003" y="8556"/>
                  </a:cubicBezTo>
                  <a:cubicBezTo>
                    <a:pt x="1838" y="15156"/>
                    <a:pt x="2941" y="23777"/>
                    <a:pt x="3141" y="25415"/>
                  </a:cubicBezTo>
                  <a:cubicBezTo>
                    <a:pt x="3141" y="29809"/>
                    <a:pt x="3960" y="48857"/>
                    <a:pt x="3960" y="48857"/>
                  </a:cubicBezTo>
                  <a:lnTo>
                    <a:pt x="12181" y="47069"/>
                  </a:lnTo>
                  <a:cubicBezTo>
                    <a:pt x="12181" y="47069"/>
                    <a:pt x="12732" y="29391"/>
                    <a:pt x="12598" y="24195"/>
                  </a:cubicBezTo>
                  <a:cubicBezTo>
                    <a:pt x="12548" y="22374"/>
                    <a:pt x="11964" y="14153"/>
                    <a:pt x="11479" y="7804"/>
                  </a:cubicBezTo>
                  <a:cubicBezTo>
                    <a:pt x="11412" y="6851"/>
                    <a:pt x="11345" y="5933"/>
                    <a:pt x="11278" y="5097"/>
                  </a:cubicBezTo>
                  <a:cubicBezTo>
                    <a:pt x="11061" y="2106"/>
                    <a:pt x="10894" y="1"/>
                    <a:pt x="10894" y="1"/>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2044;p67">
              <a:extLst>
                <a:ext uri="{FF2B5EF4-FFF2-40B4-BE49-F238E27FC236}">
                  <a16:creationId xmlns:a16="http://schemas.microsoft.com/office/drawing/2014/main" id="{1D3D7E85-3D4F-4013-941A-6B6D888B33BB}"/>
                </a:ext>
              </a:extLst>
            </p:cNvPr>
            <p:cNvSpPr/>
            <p:nvPr/>
          </p:nvSpPr>
          <p:spPr>
            <a:xfrm>
              <a:off x="2860035" y="2949324"/>
              <a:ext cx="368074" cy="274348"/>
            </a:xfrm>
            <a:custGeom>
              <a:avLst/>
              <a:gdLst/>
              <a:ahLst/>
              <a:cxnLst/>
              <a:rect l="l" t="t" r="r" b="b"/>
              <a:pathLst>
                <a:path w="11479" h="8556" extrusionOk="0">
                  <a:moveTo>
                    <a:pt x="10894" y="1"/>
                  </a:moveTo>
                  <a:lnTo>
                    <a:pt x="0" y="753"/>
                  </a:lnTo>
                  <a:cubicBezTo>
                    <a:pt x="0" y="753"/>
                    <a:pt x="217" y="2524"/>
                    <a:pt x="552" y="5097"/>
                  </a:cubicBezTo>
                  <a:cubicBezTo>
                    <a:pt x="685" y="6133"/>
                    <a:pt x="836" y="7319"/>
                    <a:pt x="1003" y="8556"/>
                  </a:cubicBezTo>
                  <a:lnTo>
                    <a:pt x="11479" y="7804"/>
                  </a:lnTo>
                  <a:cubicBezTo>
                    <a:pt x="11412" y="6851"/>
                    <a:pt x="11345" y="5949"/>
                    <a:pt x="11278" y="5097"/>
                  </a:cubicBezTo>
                  <a:cubicBezTo>
                    <a:pt x="11061" y="2106"/>
                    <a:pt x="10894" y="1"/>
                    <a:pt x="10894"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2045;p67">
              <a:extLst>
                <a:ext uri="{FF2B5EF4-FFF2-40B4-BE49-F238E27FC236}">
                  <a16:creationId xmlns:a16="http://schemas.microsoft.com/office/drawing/2014/main" id="{C5CCCD51-B07C-474E-ABA4-63221FCCCF93}"/>
                </a:ext>
              </a:extLst>
            </p:cNvPr>
            <p:cNvSpPr/>
            <p:nvPr/>
          </p:nvSpPr>
          <p:spPr>
            <a:xfrm>
              <a:off x="3036842" y="4534650"/>
              <a:ext cx="448461" cy="92732"/>
            </a:xfrm>
            <a:custGeom>
              <a:avLst/>
              <a:gdLst/>
              <a:ahLst/>
              <a:cxnLst/>
              <a:rect l="l" t="t" r="r" b="b"/>
              <a:pathLst>
                <a:path w="13986" h="2892" extrusionOk="0">
                  <a:moveTo>
                    <a:pt x="8104" y="0"/>
                  </a:moveTo>
                  <a:cubicBezTo>
                    <a:pt x="7502" y="552"/>
                    <a:pt x="6867" y="1237"/>
                    <a:pt x="6516" y="1922"/>
                  </a:cubicBezTo>
                  <a:cubicBezTo>
                    <a:pt x="3225" y="1638"/>
                    <a:pt x="1270" y="836"/>
                    <a:pt x="0" y="485"/>
                  </a:cubicBezTo>
                  <a:lnTo>
                    <a:pt x="0" y="485"/>
                  </a:lnTo>
                  <a:lnTo>
                    <a:pt x="100" y="2891"/>
                  </a:lnTo>
                  <a:lnTo>
                    <a:pt x="13985" y="2891"/>
                  </a:lnTo>
                  <a:cubicBezTo>
                    <a:pt x="13985" y="2891"/>
                    <a:pt x="13183" y="1304"/>
                    <a:pt x="10927" y="836"/>
                  </a:cubicBezTo>
                  <a:cubicBezTo>
                    <a:pt x="9958" y="652"/>
                    <a:pt x="9023" y="368"/>
                    <a:pt x="8104"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2046;p67">
              <a:extLst>
                <a:ext uri="{FF2B5EF4-FFF2-40B4-BE49-F238E27FC236}">
                  <a16:creationId xmlns:a16="http://schemas.microsoft.com/office/drawing/2014/main" id="{CBF50F76-E5A7-4A23-A448-3A969F7495BC}"/>
                </a:ext>
              </a:extLst>
            </p:cNvPr>
            <p:cNvSpPr/>
            <p:nvPr/>
          </p:nvSpPr>
          <p:spPr>
            <a:xfrm>
              <a:off x="2814471" y="2013892"/>
              <a:ext cx="737238" cy="978335"/>
            </a:xfrm>
            <a:custGeom>
              <a:avLst/>
              <a:gdLst/>
              <a:ahLst/>
              <a:cxnLst/>
              <a:rect l="l" t="t" r="r" b="b"/>
              <a:pathLst>
                <a:path w="22992" h="30511" extrusionOk="0">
                  <a:moveTo>
                    <a:pt x="7770" y="1"/>
                  </a:moveTo>
                  <a:cubicBezTo>
                    <a:pt x="7486" y="84"/>
                    <a:pt x="7186" y="135"/>
                    <a:pt x="6885" y="185"/>
                  </a:cubicBezTo>
                  <a:cubicBezTo>
                    <a:pt x="4763" y="536"/>
                    <a:pt x="2374" y="602"/>
                    <a:pt x="1087" y="2775"/>
                  </a:cubicBezTo>
                  <a:cubicBezTo>
                    <a:pt x="1" y="4629"/>
                    <a:pt x="953" y="10009"/>
                    <a:pt x="1906" y="14571"/>
                  </a:cubicBezTo>
                  <a:cubicBezTo>
                    <a:pt x="2440" y="17110"/>
                    <a:pt x="2457" y="19750"/>
                    <a:pt x="1939" y="22307"/>
                  </a:cubicBezTo>
                  <a:cubicBezTo>
                    <a:pt x="1221" y="25866"/>
                    <a:pt x="502" y="30511"/>
                    <a:pt x="502" y="30511"/>
                  </a:cubicBezTo>
                  <a:lnTo>
                    <a:pt x="22992" y="30511"/>
                  </a:lnTo>
                  <a:cubicBezTo>
                    <a:pt x="21973" y="25882"/>
                    <a:pt x="18848" y="16760"/>
                    <a:pt x="18832" y="16676"/>
                  </a:cubicBezTo>
                  <a:cubicBezTo>
                    <a:pt x="18832" y="16676"/>
                    <a:pt x="19450" y="2374"/>
                    <a:pt x="18614" y="1388"/>
                  </a:cubicBezTo>
                  <a:cubicBezTo>
                    <a:pt x="18096" y="803"/>
                    <a:pt x="16893" y="452"/>
                    <a:pt x="16024" y="285"/>
                  </a:cubicBezTo>
                  <a:cubicBezTo>
                    <a:pt x="15473" y="168"/>
                    <a:pt x="15072" y="118"/>
                    <a:pt x="15072" y="118"/>
                  </a:cubicBezTo>
                  <a:cubicBezTo>
                    <a:pt x="15063" y="119"/>
                    <a:pt x="15038" y="119"/>
                    <a:pt x="14999" y="119"/>
                  </a:cubicBezTo>
                  <a:cubicBezTo>
                    <a:pt x="14364" y="119"/>
                    <a:pt x="9972" y="1"/>
                    <a:pt x="7770" y="1"/>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2047;p67">
              <a:extLst>
                <a:ext uri="{FF2B5EF4-FFF2-40B4-BE49-F238E27FC236}">
                  <a16:creationId xmlns:a16="http://schemas.microsoft.com/office/drawing/2014/main" id="{2EB4DBD8-881F-473D-9162-7B97B53A23EF}"/>
                </a:ext>
              </a:extLst>
            </p:cNvPr>
            <p:cNvSpPr/>
            <p:nvPr/>
          </p:nvSpPr>
          <p:spPr>
            <a:xfrm>
              <a:off x="3252735" y="2335889"/>
              <a:ext cx="140926" cy="161095"/>
            </a:xfrm>
            <a:custGeom>
              <a:avLst/>
              <a:gdLst/>
              <a:ahLst/>
              <a:cxnLst/>
              <a:rect l="l" t="t" r="r" b="b"/>
              <a:pathLst>
                <a:path w="4395" h="5024" extrusionOk="0">
                  <a:moveTo>
                    <a:pt x="4395" y="1"/>
                  </a:moveTo>
                  <a:lnTo>
                    <a:pt x="101" y="101"/>
                  </a:lnTo>
                  <a:cubicBezTo>
                    <a:pt x="101" y="168"/>
                    <a:pt x="1" y="3209"/>
                    <a:pt x="151" y="3944"/>
                  </a:cubicBezTo>
                  <a:cubicBezTo>
                    <a:pt x="258" y="4479"/>
                    <a:pt x="1103" y="5024"/>
                    <a:pt x="2129" y="5024"/>
                  </a:cubicBezTo>
                  <a:cubicBezTo>
                    <a:pt x="2386" y="5024"/>
                    <a:pt x="2654" y="4990"/>
                    <a:pt x="2925" y="4913"/>
                  </a:cubicBezTo>
                  <a:cubicBezTo>
                    <a:pt x="4295" y="4529"/>
                    <a:pt x="4395" y="3493"/>
                    <a:pt x="4395" y="3493"/>
                  </a:cubicBezTo>
                  <a:lnTo>
                    <a:pt x="4395"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2048;p67">
              <a:extLst>
                <a:ext uri="{FF2B5EF4-FFF2-40B4-BE49-F238E27FC236}">
                  <a16:creationId xmlns:a16="http://schemas.microsoft.com/office/drawing/2014/main" id="{7AF08DFF-F279-4388-9D68-978A0BDCA1E1}"/>
                </a:ext>
              </a:extLst>
            </p:cNvPr>
            <p:cNvSpPr/>
            <p:nvPr/>
          </p:nvSpPr>
          <p:spPr>
            <a:xfrm>
              <a:off x="3035206" y="2014437"/>
              <a:ext cx="293106" cy="207909"/>
            </a:xfrm>
            <a:custGeom>
              <a:avLst/>
              <a:gdLst/>
              <a:ahLst/>
              <a:cxnLst/>
              <a:rect l="l" t="t" r="r" b="b"/>
              <a:pathLst>
                <a:path w="9141" h="6484" extrusionOk="0">
                  <a:moveTo>
                    <a:pt x="886" y="1"/>
                  </a:moveTo>
                  <a:cubicBezTo>
                    <a:pt x="602" y="67"/>
                    <a:pt x="302" y="118"/>
                    <a:pt x="1" y="168"/>
                  </a:cubicBezTo>
                  <a:cubicBezTo>
                    <a:pt x="1237" y="2691"/>
                    <a:pt x="4512" y="6283"/>
                    <a:pt x="6367" y="6484"/>
                  </a:cubicBezTo>
                  <a:cubicBezTo>
                    <a:pt x="7503" y="5999"/>
                    <a:pt x="8639" y="2189"/>
                    <a:pt x="9140" y="268"/>
                  </a:cubicBezTo>
                  <a:cubicBezTo>
                    <a:pt x="8589" y="151"/>
                    <a:pt x="8188" y="101"/>
                    <a:pt x="8188" y="101"/>
                  </a:cubicBezTo>
                  <a:cubicBezTo>
                    <a:pt x="8178" y="102"/>
                    <a:pt x="8147" y="103"/>
                    <a:pt x="8098" y="103"/>
                  </a:cubicBezTo>
                  <a:cubicBezTo>
                    <a:pt x="7407" y="103"/>
                    <a:pt x="3070" y="1"/>
                    <a:pt x="886"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2049;p67">
              <a:extLst>
                <a:ext uri="{FF2B5EF4-FFF2-40B4-BE49-F238E27FC236}">
                  <a16:creationId xmlns:a16="http://schemas.microsoft.com/office/drawing/2014/main" id="{DB6ED555-281B-4C6F-A92B-4C30A05247E1}"/>
                </a:ext>
              </a:extLst>
            </p:cNvPr>
            <p:cNvSpPr/>
            <p:nvPr/>
          </p:nvSpPr>
          <p:spPr>
            <a:xfrm>
              <a:off x="3056658" y="1672079"/>
              <a:ext cx="309684" cy="516503"/>
            </a:xfrm>
            <a:custGeom>
              <a:avLst/>
              <a:gdLst/>
              <a:ahLst/>
              <a:cxnLst/>
              <a:rect l="l" t="t" r="r" b="b"/>
              <a:pathLst>
                <a:path w="9658" h="16108" extrusionOk="0">
                  <a:moveTo>
                    <a:pt x="8455" y="1"/>
                  </a:moveTo>
                  <a:cubicBezTo>
                    <a:pt x="8405" y="135"/>
                    <a:pt x="8455" y="552"/>
                    <a:pt x="8204" y="987"/>
                  </a:cubicBezTo>
                  <a:cubicBezTo>
                    <a:pt x="7870" y="1588"/>
                    <a:pt x="5648" y="1388"/>
                    <a:pt x="4879" y="1655"/>
                  </a:cubicBezTo>
                  <a:cubicBezTo>
                    <a:pt x="3960" y="1972"/>
                    <a:pt x="3743" y="2190"/>
                    <a:pt x="3041" y="2791"/>
                  </a:cubicBezTo>
                  <a:cubicBezTo>
                    <a:pt x="2821" y="1940"/>
                    <a:pt x="2446" y="1424"/>
                    <a:pt x="1872" y="1424"/>
                  </a:cubicBezTo>
                  <a:cubicBezTo>
                    <a:pt x="1792" y="1424"/>
                    <a:pt x="1709" y="1434"/>
                    <a:pt x="1621" y="1455"/>
                  </a:cubicBezTo>
                  <a:cubicBezTo>
                    <a:pt x="869" y="1638"/>
                    <a:pt x="1253" y="3827"/>
                    <a:pt x="1721" y="4061"/>
                  </a:cubicBezTo>
                  <a:cubicBezTo>
                    <a:pt x="1934" y="4175"/>
                    <a:pt x="2105" y="4206"/>
                    <a:pt x="2229" y="4206"/>
                  </a:cubicBezTo>
                  <a:cubicBezTo>
                    <a:pt x="2377" y="4206"/>
                    <a:pt x="2456" y="4161"/>
                    <a:pt x="2456" y="4161"/>
                  </a:cubicBezTo>
                  <a:lnTo>
                    <a:pt x="2456" y="4161"/>
                  </a:lnTo>
                  <a:cubicBezTo>
                    <a:pt x="2456" y="4161"/>
                    <a:pt x="2740" y="7837"/>
                    <a:pt x="2406" y="8840"/>
                  </a:cubicBezTo>
                  <a:cubicBezTo>
                    <a:pt x="2055" y="9842"/>
                    <a:pt x="1036" y="10394"/>
                    <a:pt x="0" y="10728"/>
                  </a:cubicBezTo>
                  <a:cubicBezTo>
                    <a:pt x="919" y="12432"/>
                    <a:pt x="4010" y="15557"/>
                    <a:pt x="5397" y="16108"/>
                  </a:cubicBezTo>
                  <a:cubicBezTo>
                    <a:pt x="6416" y="15874"/>
                    <a:pt x="7519" y="10778"/>
                    <a:pt x="7519" y="10778"/>
                  </a:cubicBezTo>
                  <a:cubicBezTo>
                    <a:pt x="7519" y="10778"/>
                    <a:pt x="6550" y="10627"/>
                    <a:pt x="6199" y="10243"/>
                  </a:cubicBezTo>
                  <a:cubicBezTo>
                    <a:pt x="5698" y="9709"/>
                    <a:pt x="5832" y="9007"/>
                    <a:pt x="5848" y="8739"/>
                  </a:cubicBezTo>
                  <a:cubicBezTo>
                    <a:pt x="5881" y="8493"/>
                    <a:pt x="5768" y="7034"/>
                    <a:pt x="6401" y="7034"/>
                  </a:cubicBezTo>
                  <a:cubicBezTo>
                    <a:pt x="6411" y="7034"/>
                    <a:pt x="6422" y="7034"/>
                    <a:pt x="6433" y="7035"/>
                  </a:cubicBezTo>
                  <a:cubicBezTo>
                    <a:pt x="6517" y="7052"/>
                    <a:pt x="6617" y="7052"/>
                    <a:pt x="6717" y="7085"/>
                  </a:cubicBezTo>
                  <a:cubicBezTo>
                    <a:pt x="7034" y="7143"/>
                    <a:pt x="7330" y="7171"/>
                    <a:pt x="7594" y="7171"/>
                  </a:cubicBezTo>
                  <a:cubicBezTo>
                    <a:pt x="8096" y="7171"/>
                    <a:pt x="8487" y="7071"/>
                    <a:pt x="8705" y="6885"/>
                  </a:cubicBezTo>
                  <a:cubicBezTo>
                    <a:pt x="8923" y="6684"/>
                    <a:pt x="8923" y="5832"/>
                    <a:pt x="9056" y="5047"/>
                  </a:cubicBezTo>
                  <a:cubicBezTo>
                    <a:pt x="9157" y="4429"/>
                    <a:pt x="9641" y="4379"/>
                    <a:pt x="9641" y="4161"/>
                  </a:cubicBezTo>
                  <a:cubicBezTo>
                    <a:pt x="9658" y="3660"/>
                    <a:pt x="8906" y="4145"/>
                    <a:pt x="9006" y="2056"/>
                  </a:cubicBezTo>
                  <a:cubicBezTo>
                    <a:pt x="8973" y="920"/>
                    <a:pt x="8772" y="335"/>
                    <a:pt x="8455"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050;p67">
              <a:extLst>
                <a:ext uri="{FF2B5EF4-FFF2-40B4-BE49-F238E27FC236}">
                  <a16:creationId xmlns:a16="http://schemas.microsoft.com/office/drawing/2014/main" id="{01349C4E-65B7-486E-8DF9-C411E492F010}"/>
                </a:ext>
              </a:extLst>
            </p:cNvPr>
            <p:cNvSpPr/>
            <p:nvPr/>
          </p:nvSpPr>
          <p:spPr>
            <a:xfrm>
              <a:off x="3056658" y="1784595"/>
              <a:ext cx="241129" cy="403987"/>
            </a:xfrm>
            <a:custGeom>
              <a:avLst/>
              <a:gdLst/>
              <a:ahLst/>
              <a:cxnLst/>
              <a:rect l="l" t="t" r="r" b="b"/>
              <a:pathLst>
                <a:path w="7520" h="12599" extrusionOk="0">
                  <a:moveTo>
                    <a:pt x="2908" y="1"/>
                  </a:moveTo>
                  <a:cubicBezTo>
                    <a:pt x="2824" y="552"/>
                    <a:pt x="2456" y="652"/>
                    <a:pt x="2456" y="652"/>
                  </a:cubicBezTo>
                  <a:cubicBezTo>
                    <a:pt x="2456" y="652"/>
                    <a:pt x="2740" y="4328"/>
                    <a:pt x="2406" y="5331"/>
                  </a:cubicBezTo>
                  <a:cubicBezTo>
                    <a:pt x="2055" y="6333"/>
                    <a:pt x="1036" y="6885"/>
                    <a:pt x="0" y="7219"/>
                  </a:cubicBezTo>
                  <a:cubicBezTo>
                    <a:pt x="919" y="8923"/>
                    <a:pt x="4010" y="12048"/>
                    <a:pt x="5397" y="12599"/>
                  </a:cubicBezTo>
                  <a:cubicBezTo>
                    <a:pt x="6416" y="12365"/>
                    <a:pt x="7519" y="7269"/>
                    <a:pt x="7519" y="7269"/>
                  </a:cubicBezTo>
                  <a:cubicBezTo>
                    <a:pt x="7519" y="7269"/>
                    <a:pt x="6500" y="7152"/>
                    <a:pt x="6199" y="6734"/>
                  </a:cubicBezTo>
                  <a:cubicBezTo>
                    <a:pt x="5815" y="6216"/>
                    <a:pt x="5832" y="5498"/>
                    <a:pt x="5848" y="5230"/>
                  </a:cubicBezTo>
                  <a:cubicBezTo>
                    <a:pt x="5881" y="4984"/>
                    <a:pt x="5768" y="3525"/>
                    <a:pt x="6401" y="3525"/>
                  </a:cubicBezTo>
                  <a:cubicBezTo>
                    <a:pt x="6411" y="3525"/>
                    <a:pt x="6422" y="3525"/>
                    <a:pt x="6433" y="3526"/>
                  </a:cubicBezTo>
                  <a:cubicBezTo>
                    <a:pt x="5715" y="3409"/>
                    <a:pt x="3776" y="2858"/>
                    <a:pt x="3075" y="686"/>
                  </a:cubicBezTo>
                  <a:cubicBezTo>
                    <a:pt x="3041" y="535"/>
                    <a:pt x="2974" y="318"/>
                    <a:pt x="2908"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2051;p67">
              <a:extLst>
                <a:ext uri="{FF2B5EF4-FFF2-40B4-BE49-F238E27FC236}">
                  <a16:creationId xmlns:a16="http://schemas.microsoft.com/office/drawing/2014/main" id="{6E70D010-2C6E-4AFF-B5F6-5AE8CF985A3D}"/>
                </a:ext>
              </a:extLst>
            </p:cNvPr>
            <p:cNvSpPr/>
            <p:nvPr/>
          </p:nvSpPr>
          <p:spPr>
            <a:xfrm>
              <a:off x="3109148" y="1733034"/>
              <a:ext cx="33251" cy="55344"/>
            </a:xfrm>
            <a:custGeom>
              <a:avLst/>
              <a:gdLst/>
              <a:ahLst/>
              <a:cxnLst/>
              <a:rect l="l" t="t" r="r" b="b"/>
              <a:pathLst>
                <a:path w="1037" h="1726" extrusionOk="0">
                  <a:moveTo>
                    <a:pt x="218" y="1"/>
                  </a:moveTo>
                  <a:cubicBezTo>
                    <a:pt x="75" y="1"/>
                    <a:pt x="1" y="88"/>
                    <a:pt x="1" y="88"/>
                  </a:cubicBezTo>
                  <a:cubicBezTo>
                    <a:pt x="535" y="88"/>
                    <a:pt x="619" y="807"/>
                    <a:pt x="619" y="807"/>
                  </a:cubicBezTo>
                  <a:cubicBezTo>
                    <a:pt x="535" y="823"/>
                    <a:pt x="469" y="840"/>
                    <a:pt x="402" y="857"/>
                  </a:cubicBezTo>
                  <a:cubicBezTo>
                    <a:pt x="84" y="940"/>
                    <a:pt x="101" y="1726"/>
                    <a:pt x="569" y="1726"/>
                  </a:cubicBezTo>
                  <a:cubicBezTo>
                    <a:pt x="1037" y="1726"/>
                    <a:pt x="986" y="456"/>
                    <a:pt x="535" y="122"/>
                  </a:cubicBezTo>
                  <a:cubicBezTo>
                    <a:pt x="407" y="30"/>
                    <a:pt x="301" y="1"/>
                    <a:pt x="218"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2052;p67">
              <a:extLst>
                <a:ext uri="{FF2B5EF4-FFF2-40B4-BE49-F238E27FC236}">
                  <a16:creationId xmlns:a16="http://schemas.microsoft.com/office/drawing/2014/main" id="{37E42AF9-14E4-494B-A0D5-26F89BA466C7}"/>
                </a:ext>
              </a:extLst>
            </p:cNvPr>
            <p:cNvSpPr/>
            <p:nvPr/>
          </p:nvSpPr>
          <p:spPr>
            <a:xfrm>
              <a:off x="3300961" y="1752466"/>
              <a:ext cx="24145" cy="24145"/>
            </a:xfrm>
            <a:custGeom>
              <a:avLst/>
              <a:gdLst/>
              <a:ahLst/>
              <a:cxnLst/>
              <a:rect l="l" t="t" r="r" b="b"/>
              <a:pathLst>
                <a:path w="753" h="753" extrusionOk="0">
                  <a:moveTo>
                    <a:pt x="385" y="0"/>
                  </a:moveTo>
                  <a:cubicBezTo>
                    <a:pt x="318" y="0"/>
                    <a:pt x="251" y="17"/>
                    <a:pt x="201" y="50"/>
                  </a:cubicBezTo>
                  <a:lnTo>
                    <a:pt x="117" y="100"/>
                  </a:lnTo>
                  <a:cubicBezTo>
                    <a:pt x="67" y="151"/>
                    <a:pt x="34" y="201"/>
                    <a:pt x="17" y="267"/>
                  </a:cubicBezTo>
                  <a:cubicBezTo>
                    <a:pt x="0" y="301"/>
                    <a:pt x="0" y="334"/>
                    <a:pt x="0" y="368"/>
                  </a:cubicBezTo>
                  <a:cubicBezTo>
                    <a:pt x="0" y="418"/>
                    <a:pt x="0" y="468"/>
                    <a:pt x="17" y="518"/>
                  </a:cubicBezTo>
                  <a:cubicBezTo>
                    <a:pt x="84" y="652"/>
                    <a:pt x="218" y="752"/>
                    <a:pt x="368" y="752"/>
                  </a:cubicBezTo>
                  <a:cubicBezTo>
                    <a:pt x="435" y="752"/>
                    <a:pt x="502" y="735"/>
                    <a:pt x="552" y="702"/>
                  </a:cubicBezTo>
                  <a:cubicBezTo>
                    <a:pt x="585" y="685"/>
                    <a:pt x="619" y="668"/>
                    <a:pt x="635" y="652"/>
                  </a:cubicBezTo>
                  <a:cubicBezTo>
                    <a:pt x="685" y="602"/>
                    <a:pt x="719" y="552"/>
                    <a:pt x="736" y="485"/>
                  </a:cubicBezTo>
                  <a:cubicBezTo>
                    <a:pt x="752" y="451"/>
                    <a:pt x="752" y="418"/>
                    <a:pt x="752" y="384"/>
                  </a:cubicBezTo>
                  <a:cubicBezTo>
                    <a:pt x="752" y="184"/>
                    <a:pt x="585" y="0"/>
                    <a:pt x="385"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2053;p67">
              <a:extLst>
                <a:ext uri="{FF2B5EF4-FFF2-40B4-BE49-F238E27FC236}">
                  <a16:creationId xmlns:a16="http://schemas.microsoft.com/office/drawing/2014/main" id="{E56100E0-BF5D-42B7-9BC0-4F21CAFA0928}"/>
                </a:ext>
              </a:extLst>
            </p:cNvPr>
            <p:cNvSpPr/>
            <p:nvPr/>
          </p:nvSpPr>
          <p:spPr>
            <a:xfrm>
              <a:off x="3284897" y="1828524"/>
              <a:ext cx="49316" cy="24337"/>
            </a:xfrm>
            <a:custGeom>
              <a:avLst/>
              <a:gdLst/>
              <a:ahLst/>
              <a:cxnLst/>
              <a:rect l="l" t="t" r="r" b="b"/>
              <a:pathLst>
                <a:path w="1538" h="759" extrusionOk="0">
                  <a:moveTo>
                    <a:pt x="0" y="1"/>
                  </a:moveTo>
                  <a:lnTo>
                    <a:pt x="0" y="1"/>
                  </a:lnTo>
                  <a:cubicBezTo>
                    <a:pt x="34" y="385"/>
                    <a:pt x="318" y="686"/>
                    <a:pt x="685" y="753"/>
                  </a:cubicBezTo>
                  <a:cubicBezTo>
                    <a:pt x="715" y="757"/>
                    <a:pt x="744" y="758"/>
                    <a:pt x="772" y="758"/>
                  </a:cubicBezTo>
                  <a:cubicBezTo>
                    <a:pt x="1226" y="758"/>
                    <a:pt x="1537" y="285"/>
                    <a:pt x="1537" y="285"/>
                  </a:cubicBezTo>
                  <a:cubicBezTo>
                    <a:pt x="1537" y="285"/>
                    <a:pt x="1203" y="268"/>
                    <a:pt x="752" y="201"/>
                  </a:cubicBezTo>
                  <a:cubicBezTo>
                    <a:pt x="485" y="168"/>
                    <a:pt x="234" y="118"/>
                    <a:pt x="0"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2054;p67">
              <a:extLst>
                <a:ext uri="{FF2B5EF4-FFF2-40B4-BE49-F238E27FC236}">
                  <a16:creationId xmlns:a16="http://schemas.microsoft.com/office/drawing/2014/main" id="{D3A9A8DE-1145-4326-BEC5-94B185ADBB10}"/>
                </a:ext>
              </a:extLst>
            </p:cNvPr>
            <p:cNvSpPr/>
            <p:nvPr/>
          </p:nvSpPr>
          <p:spPr>
            <a:xfrm>
              <a:off x="3288648" y="1728321"/>
              <a:ext cx="39119" cy="18822"/>
            </a:xfrm>
            <a:custGeom>
              <a:avLst/>
              <a:gdLst/>
              <a:ahLst/>
              <a:cxnLst/>
              <a:rect l="l" t="t" r="r" b="b"/>
              <a:pathLst>
                <a:path w="1220" h="587" extrusionOk="0">
                  <a:moveTo>
                    <a:pt x="639" y="1"/>
                  </a:moveTo>
                  <a:cubicBezTo>
                    <a:pt x="632" y="1"/>
                    <a:pt x="625" y="1"/>
                    <a:pt x="618" y="1"/>
                  </a:cubicBezTo>
                  <a:cubicBezTo>
                    <a:pt x="184" y="1"/>
                    <a:pt x="0" y="586"/>
                    <a:pt x="0" y="586"/>
                  </a:cubicBezTo>
                  <a:cubicBezTo>
                    <a:pt x="201" y="469"/>
                    <a:pt x="401" y="386"/>
                    <a:pt x="618" y="335"/>
                  </a:cubicBezTo>
                  <a:cubicBezTo>
                    <a:pt x="685" y="324"/>
                    <a:pt x="752" y="319"/>
                    <a:pt x="819" y="319"/>
                  </a:cubicBezTo>
                  <a:cubicBezTo>
                    <a:pt x="952" y="319"/>
                    <a:pt x="1086" y="341"/>
                    <a:pt x="1220" y="386"/>
                  </a:cubicBezTo>
                  <a:cubicBezTo>
                    <a:pt x="1220" y="386"/>
                    <a:pt x="963" y="1"/>
                    <a:pt x="639"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2055;p67">
              <a:extLst>
                <a:ext uri="{FF2B5EF4-FFF2-40B4-BE49-F238E27FC236}">
                  <a16:creationId xmlns:a16="http://schemas.microsoft.com/office/drawing/2014/main" id="{3307B707-C5E0-4969-9C78-FEAE9FBBA5D2}"/>
                </a:ext>
              </a:extLst>
            </p:cNvPr>
            <p:cNvSpPr/>
            <p:nvPr/>
          </p:nvSpPr>
          <p:spPr>
            <a:xfrm>
              <a:off x="2629648" y="2858805"/>
              <a:ext cx="707771" cy="248087"/>
            </a:xfrm>
            <a:custGeom>
              <a:avLst/>
              <a:gdLst/>
              <a:ahLst/>
              <a:cxnLst/>
              <a:rect l="l" t="t" r="r" b="b"/>
              <a:pathLst>
                <a:path w="22073" h="7737" extrusionOk="0">
                  <a:moveTo>
                    <a:pt x="3175" y="0"/>
                  </a:moveTo>
                  <a:cubicBezTo>
                    <a:pt x="1421" y="0"/>
                    <a:pt x="1" y="1420"/>
                    <a:pt x="1" y="3175"/>
                  </a:cubicBezTo>
                  <a:lnTo>
                    <a:pt x="1" y="4562"/>
                  </a:lnTo>
                  <a:cubicBezTo>
                    <a:pt x="1" y="6316"/>
                    <a:pt x="1421" y="7736"/>
                    <a:pt x="3175" y="7736"/>
                  </a:cubicBezTo>
                  <a:lnTo>
                    <a:pt x="18915" y="7736"/>
                  </a:lnTo>
                  <a:cubicBezTo>
                    <a:pt x="20652" y="7736"/>
                    <a:pt x="22073" y="6316"/>
                    <a:pt x="22073" y="4562"/>
                  </a:cubicBezTo>
                  <a:lnTo>
                    <a:pt x="22073" y="3192"/>
                  </a:lnTo>
                  <a:cubicBezTo>
                    <a:pt x="22073" y="1454"/>
                    <a:pt x="20652" y="34"/>
                    <a:pt x="18915" y="34"/>
                  </a:cubicBezTo>
                  <a:lnTo>
                    <a:pt x="3175" y="0"/>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2056;p67">
              <a:extLst>
                <a:ext uri="{FF2B5EF4-FFF2-40B4-BE49-F238E27FC236}">
                  <a16:creationId xmlns:a16="http://schemas.microsoft.com/office/drawing/2014/main" id="{2D0DFBD8-A4D5-4C5E-9805-1760E550E5D8}"/>
                </a:ext>
              </a:extLst>
            </p:cNvPr>
            <p:cNvSpPr/>
            <p:nvPr/>
          </p:nvSpPr>
          <p:spPr>
            <a:xfrm>
              <a:off x="2669281" y="2862973"/>
              <a:ext cx="324786" cy="209833"/>
            </a:xfrm>
            <a:custGeom>
              <a:avLst/>
              <a:gdLst/>
              <a:ahLst/>
              <a:cxnLst/>
              <a:rect l="l" t="t" r="r" b="b"/>
              <a:pathLst>
                <a:path w="10129" h="6544" extrusionOk="0">
                  <a:moveTo>
                    <a:pt x="8350" y="0"/>
                  </a:moveTo>
                  <a:cubicBezTo>
                    <a:pt x="8336" y="0"/>
                    <a:pt x="8321" y="1"/>
                    <a:pt x="8305" y="4"/>
                  </a:cubicBezTo>
                  <a:cubicBezTo>
                    <a:pt x="6651" y="188"/>
                    <a:pt x="5014" y="589"/>
                    <a:pt x="3460" y="1174"/>
                  </a:cubicBezTo>
                  <a:cubicBezTo>
                    <a:pt x="2390" y="1591"/>
                    <a:pt x="1054" y="2076"/>
                    <a:pt x="536" y="3179"/>
                  </a:cubicBezTo>
                  <a:cubicBezTo>
                    <a:pt x="1" y="4298"/>
                    <a:pt x="786" y="5551"/>
                    <a:pt x="1789" y="6069"/>
                  </a:cubicBezTo>
                  <a:cubicBezTo>
                    <a:pt x="2503" y="6426"/>
                    <a:pt x="3329" y="6544"/>
                    <a:pt x="4153" y="6544"/>
                  </a:cubicBezTo>
                  <a:cubicBezTo>
                    <a:pt x="4756" y="6544"/>
                    <a:pt x="5358" y="6481"/>
                    <a:pt x="5916" y="6403"/>
                  </a:cubicBezTo>
                  <a:cubicBezTo>
                    <a:pt x="7353" y="6236"/>
                    <a:pt x="8740" y="5785"/>
                    <a:pt x="10009" y="5100"/>
                  </a:cubicBezTo>
                  <a:cubicBezTo>
                    <a:pt x="10128" y="5040"/>
                    <a:pt x="10075" y="4875"/>
                    <a:pt x="9968" y="4875"/>
                  </a:cubicBezTo>
                  <a:cubicBezTo>
                    <a:pt x="9954" y="4875"/>
                    <a:pt x="9940" y="4877"/>
                    <a:pt x="9926" y="4883"/>
                  </a:cubicBezTo>
                  <a:cubicBezTo>
                    <a:pt x="8572" y="5434"/>
                    <a:pt x="7136" y="5802"/>
                    <a:pt x="5682" y="5986"/>
                  </a:cubicBezTo>
                  <a:cubicBezTo>
                    <a:pt x="5211" y="6048"/>
                    <a:pt x="4731" y="6082"/>
                    <a:pt x="4248" y="6082"/>
                  </a:cubicBezTo>
                  <a:cubicBezTo>
                    <a:pt x="4080" y="6082"/>
                    <a:pt x="3912" y="6078"/>
                    <a:pt x="3744" y="6069"/>
                  </a:cubicBezTo>
                  <a:cubicBezTo>
                    <a:pt x="3713" y="6070"/>
                    <a:pt x="3683" y="6070"/>
                    <a:pt x="3652" y="6070"/>
                  </a:cubicBezTo>
                  <a:cubicBezTo>
                    <a:pt x="3016" y="6070"/>
                    <a:pt x="2397" y="5905"/>
                    <a:pt x="1839" y="5618"/>
                  </a:cubicBezTo>
                  <a:cubicBezTo>
                    <a:pt x="1354" y="5334"/>
                    <a:pt x="987" y="4883"/>
                    <a:pt x="836" y="4331"/>
                  </a:cubicBezTo>
                  <a:cubicBezTo>
                    <a:pt x="719" y="3747"/>
                    <a:pt x="937" y="3162"/>
                    <a:pt x="1388" y="2778"/>
                  </a:cubicBezTo>
                  <a:cubicBezTo>
                    <a:pt x="1789" y="2443"/>
                    <a:pt x="2257" y="2159"/>
                    <a:pt x="2741" y="1976"/>
                  </a:cubicBezTo>
                  <a:cubicBezTo>
                    <a:pt x="3343" y="1708"/>
                    <a:pt x="3961" y="1491"/>
                    <a:pt x="4579" y="1290"/>
                  </a:cubicBezTo>
                  <a:cubicBezTo>
                    <a:pt x="5816" y="889"/>
                    <a:pt x="7102" y="622"/>
                    <a:pt x="8389" y="488"/>
                  </a:cubicBezTo>
                  <a:cubicBezTo>
                    <a:pt x="8691" y="441"/>
                    <a:pt x="8630" y="0"/>
                    <a:pt x="8350"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2057;p67">
              <a:extLst>
                <a:ext uri="{FF2B5EF4-FFF2-40B4-BE49-F238E27FC236}">
                  <a16:creationId xmlns:a16="http://schemas.microsoft.com/office/drawing/2014/main" id="{4DF55224-EABC-4FEB-80E1-FFE82336D3C3}"/>
                </a:ext>
              </a:extLst>
            </p:cNvPr>
            <p:cNvSpPr/>
            <p:nvPr/>
          </p:nvSpPr>
          <p:spPr>
            <a:xfrm>
              <a:off x="2978419" y="3003450"/>
              <a:ext cx="47713" cy="37548"/>
            </a:xfrm>
            <a:custGeom>
              <a:avLst/>
              <a:gdLst/>
              <a:ahLst/>
              <a:cxnLst/>
              <a:rect l="l" t="t" r="r" b="b"/>
              <a:pathLst>
                <a:path w="1488" h="1171" extrusionOk="0">
                  <a:moveTo>
                    <a:pt x="1304" y="1"/>
                  </a:moveTo>
                  <a:lnTo>
                    <a:pt x="1" y="318"/>
                  </a:lnTo>
                  <a:lnTo>
                    <a:pt x="268" y="1170"/>
                  </a:lnTo>
                  <a:lnTo>
                    <a:pt x="1488" y="702"/>
                  </a:lnTo>
                  <a:lnTo>
                    <a:pt x="1304"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2058;p67">
              <a:extLst>
                <a:ext uri="{FF2B5EF4-FFF2-40B4-BE49-F238E27FC236}">
                  <a16:creationId xmlns:a16="http://schemas.microsoft.com/office/drawing/2014/main" id="{9B2414EB-CB21-4147-B3EF-AC552478DB8F}"/>
                </a:ext>
              </a:extLst>
            </p:cNvPr>
            <p:cNvSpPr/>
            <p:nvPr/>
          </p:nvSpPr>
          <p:spPr>
            <a:xfrm>
              <a:off x="2987013" y="2977156"/>
              <a:ext cx="87377" cy="69036"/>
            </a:xfrm>
            <a:custGeom>
              <a:avLst/>
              <a:gdLst/>
              <a:ahLst/>
              <a:cxnLst/>
              <a:rect l="l" t="t" r="r" b="b"/>
              <a:pathLst>
                <a:path w="2725" h="2153" extrusionOk="0">
                  <a:moveTo>
                    <a:pt x="1365" y="0"/>
                  </a:moveTo>
                  <a:cubicBezTo>
                    <a:pt x="1275" y="0"/>
                    <a:pt x="1181" y="11"/>
                    <a:pt x="1086" y="35"/>
                  </a:cubicBezTo>
                  <a:cubicBezTo>
                    <a:pt x="167" y="286"/>
                    <a:pt x="0" y="1522"/>
                    <a:pt x="819" y="2007"/>
                  </a:cubicBezTo>
                  <a:cubicBezTo>
                    <a:pt x="989" y="2106"/>
                    <a:pt x="1174" y="2152"/>
                    <a:pt x="1356" y="2152"/>
                  </a:cubicBezTo>
                  <a:cubicBezTo>
                    <a:pt x="1728" y="2152"/>
                    <a:pt x="2087" y="1959"/>
                    <a:pt x="2289" y="1623"/>
                  </a:cubicBezTo>
                  <a:cubicBezTo>
                    <a:pt x="2724" y="872"/>
                    <a:pt x="2162" y="0"/>
                    <a:pt x="1365"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2059;p67">
              <a:extLst>
                <a:ext uri="{FF2B5EF4-FFF2-40B4-BE49-F238E27FC236}">
                  <a16:creationId xmlns:a16="http://schemas.microsoft.com/office/drawing/2014/main" id="{1BD4D32A-26E9-4ACA-958C-68FF5D271781}"/>
                </a:ext>
              </a:extLst>
            </p:cNvPr>
            <p:cNvSpPr/>
            <p:nvPr/>
          </p:nvSpPr>
          <p:spPr>
            <a:xfrm>
              <a:off x="3006284" y="2993798"/>
              <a:ext cx="48803" cy="35817"/>
            </a:xfrm>
            <a:custGeom>
              <a:avLst/>
              <a:gdLst/>
              <a:ahLst/>
              <a:cxnLst/>
              <a:rect l="l" t="t" r="r" b="b"/>
              <a:pathLst>
                <a:path w="1522" h="1117" extrusionOk="0">
                  <a:moveTo>
                    <a:pt x="769" y="1"/>
                  </a:moveTo>
                  <a:cubicBezTo>
                    <a:pt x="251" y="1"/>
                    <a:pt x="1" y="602"/>
                    <a:pt x="368" y="953"/>
                  </a:cubicBezTo>
                  <a:cubicBezTo>
                    <a:pt x="477" y="1062"/>
                    <a:pt x="619" y="1116"/>
                    <a:pt x="761" y="1116"/>
                  </a:cubicBezTo>
                  <a:cubicBezTo>
                    <a:pt x="903" y="1116"/>
                    <a:pt x="1045" y="1062"/>
                    <a:pt x="1154" y="953"/>
                  </a:cubicBezTo>
                  <a:cubicBezTo>
                    <a:pt x="1521" y="602"/>
                    <a:pt x="1270" y="1"/>
                    <a:pt x="769"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2060;p67">
              <a:extLst>
                <a:ext uri="{FF2B5EF4-FFF2-40B4-BE49-F238E27FC236}">
                  <a16:creationId xmlns:a16="http://schemas.microsoft.com/office/drawing/2014/main" id="{AFBE7470-72C9-4975-9406-20DB2D11D1B2}"/>
                </a:ext>
              </a:extLst>
            </p:cNvPr>
            <p:cNvSpPr/>
            <p:nvPr/>
          </p:nvSpPr>
          <p:spPr>
            <a:xfrm>
              <a:off x="3176132" y="2750168"/>
              <a:ext cx="38061" cy="35111"/>
            </a:xfrm>
            <a:custGeom>
              <a:avLst/>
              <a:gdLst/>
              <a:ahLst/>
              <a:cxnLst/>
              <a:rect l="l" t="t" r="r" b="b"/>
              <a:pathLst>
                <a:path w="1187" h="1095" extrusionOk="0">
                  <a:moveTo>
                    <a:pt x="619" y="1"/>
                  </a:moveTo>
                  <a:cubicBezTo>
                    <a:pt x="482" y="1"/>
                    <a:pt x="346" y="57"/>
                    <a:pt x="251" y="164"/>
                  </a:cubicBezTo>
                  <a:cubicBezTo>
                    <a:pt x="0" y="414"/>
                    <a:pt x="67" y="832"/>
                    <a:pt x="368" y="1016"/>
                  </a:cubicBezTo>
                  <a:cubicBezTo>
                    <a:pt x="451" y="1070"/>
                    <a:pt x="545" y="1095"/>
                    <a:pt x="639" y="1095"/>
                  </a:cubicBezTo>
                  <a:cubicBezTo>
                    <a:pt x="862" y="1095"/>
                    <a:pt x="1082" y="951"/>
                    <a:pt x="1153" y="715"/>
                  </a:cubicBezTo>
                  <a:cubicBezTo>
                    <a:pt x="1170" y="665"/>
                    <a:pt x="1187" y="615"/>
                    <a:pt x="1187" y="565"/>
                  </a:cubicBezTo>
                  <a:cubicBezTo>
                    <a:pt x="1187" y="531"/>
                    <a:pt x="1187" y="514"/>
                    <a:pt x="1187" y="481"/>
                  </a:cubicBezTo>
                  <a:cubicBezTo>
                    <a:pt x="1170" y="431"/>
                    <a:pt x="1153" y="381"/>
                    <a:pt x="1136" y="331"/>
                  </a:cubicBezTo>
                  <a:cubicBezTo>
                    <a:pt x="1070" y="180"/>
                    <a:pt x="936" y="63"/>
                    <a:pt x="786" y="30"/>
                  </a:cubicBezTo>
                  <a:cubicBezTo>
                    <a:pt x="732" y="10"/>
                    <a:pt x="675" y="1"/>
                    <a:pt x="619"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2061;p67">
              <a:extLst>
                <a:ext uri="{FF2B5EF4-FFF2-40B4-BE49-F238E27FC236}">
                  <a16:creationId xmlns:a16="http://schemas.microsoft.com/office/drawing/2014/main" id="{2B76C553-0E7E-4651-80B1-AC5FAC51F53A}"/>
                </a:ext>
              </a:extLst>
            </p:cNvPr>
            <p:cNvSpPr/>
            <p:nvPr/>
          </p:nvSpPr>
          <p:spPr>
            <a:xfrm>
              <a:off x="3193800" y="2801184"/>
              <a:ext cx="38061" cy="35015"/>
            </a:xfrm>
            <a:custGeom>
              <a:avLst/>
              <a:gdLst/>
              <a:ahLst/>
              <a:cxnLst/>
              <a:rect l="l" t="t" r="r" b="b"/>
              <a:pathLst>
                <a:path w="1187" h="1092" extrusionOk="0">
                  <a:moveTo>
                    <a:pt x="619" y="0"/>
                  </a:moveTo>
                  <a:cubicBezTo>
                    <a:pt x="477" y="0"/>
                    <a:pt x="333" y="66"/>
                    <a:pt x="235" y="177"/>
                  </a:cubicBezTo>
                  <a:cubicBezTo>
                    <a:pt x="1" y="427"/>
                    <a:pt x="51" y="828"/>
                    <a:pt x="352" y="1012"/>
                  </a:cubicBezTo>
                  <a:cubicBezTo>
                    <a:pt x="440" y="1066"/>
                    <a:pt x="536" y="1091"/>
                    <a:pt x="630" y="1091"/>
                  </a:cubicBezTo>
                  <a:cubicBezTo>
                    <a:pt x="855" y="1091"/>
                    <a:pt x="1071" y="947"/>
                    <a:pt x="1154" y="711"/>
                  </a:cubicBezTo>
                  <a:cubicBezTo>
                    <a:pt x="1170" y="678"/>
                    <a:pt x="1170" y="611"/>
                    <a:pt x="1170" y="561"/>
                  </a:cubicBezTo>
                  <a:cubicBezTo>
                    <a:pt x="1170" y="544"/>
                    <a:pt x="1187" y="511"/>
                    <a:pt x="1170" y="494"/>
                  </a:cubicBezTo>
                  <a:cubicBezTo>
                    <a:pt x="1170" y="427"/>
                    <a:pt x="1154" y="377"/>
                    <a:pt x="1120" y="327"/>
                  </a:cubicBezTo>
                  <a:cubicBezTo>
                    <a:pt x="1053" y="177"/>
                    <a:pt x="936" y="76"/>
                    <a:pt x="769" y="26"/>
                  </a:cubicBezTo>
                  <a:cubicBezTo>
                    <a:pt x="721" y="9"/>
                    <a:pt x="670" y="0"/>
                    <a:pt x="61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2062;p67">
              <a:extLst>
                <a:ext uri="{FF2B5EF4-FFF2-40B4-BE49-F238E27FC236}">
                  <a16:creationId xmlns:a16="http://schemas.microsoft.com/office/drawing/2014/main" id="{3837C5F3-D16C-444C-9D2E-CBA60F1C3C0A}"/>
                </a:ext>
              </a:extLst>
            </p:cNvPr>
            <p:cNvSpPr/>
            <p:nvPr/>
          </p:nvSpPr>
          <p:spPr>
            <a:xfrm>
              <a:off x="2928590" y="2723939"/>
              <a:ext cx="278645" cy="111618"/>
            </a:xfrm>
            <a:custGeom>
              <a:avLst/>
              <a:gdLst/>
              <a:ahLst/>
              <a:cxnLst/>
              <a:rect l="l" t="t" r="r" b="b"/>
              <a:pathLst>
                <a:path w="8690" h="3481" extrusionOk="0">
                  <a:moveTo>
                    <a:pt x="6309" y="0"/>
                  </a:moveTo>
                  <a:cubicBezTo>
                    <a:pt x="5470" y="0"/>
                    <a:pt x="4615" y="192"/>
                    <a:pt x="3810" y="397"/>
                  </a:cubicBezTo>
                  <a:cubicBezTo>
                    <a:pt x="2891" y="614"/>
                    <a:pt x="2023" y="948"/>
                    <a:pt x="1187" y="1399"/>
                  </a:cubicBezTo>
                  <a:cubicBezTo>
                    <a:pt x="820" y="1600"/>
                    <a:pt x="502" y="1884"/>
                    <a:pt x="285" y="2251"/>
                  </a:cubicBezTo>
                  <a:cubicBezTo>
                    <a:pt x="101" y="2586"/>
                    <a:pt x="1" y="3087"/>
                    <a:pt x="235" y="3421"/>
                  </a:cubicBezTo>
                  <a:cubicBezTo>
                    <a:pt x="270" y="3462"/>
                    <a:pt x="316" y="3481"/>
                    <a:pt x="361" y="3481"/>
                  </a:cubicBezTo>
                  <a:cubicBezTo>
                    <a:pt x="444" y="3481"/>
                    <a:pt x="525" y="3418"/>
                    <a:pt x="536" y="3321"/>
                  </a:cubicBezTo>
                  <a:cubicBezTo>
                    <a:pt x="502" y="3120"/>
                    <a:pt x="502" y="2903"/>
                    <a:pt x="552" y="2686"/>
                  </a:cubicBezTo>
                  <a:cubicBezTo>
                    <a:pt x="619" y="2502"/>
                    <a:pt x="703" y="2335"/>
                    <a:pt x="836" y="2185"/>
                  </a:cubicBezTo>
                  <a:cubicBezTo>
                    <a:pt x="1137" y="1900"/>
                    <a:pt x="1488" y="1667"/>
                    <a:pt x="1889" y="1516"/>
                  </a:cubicBezTo>
                  <a:cubicBezTo>
                    <a:pt x="2624" y="1182"/>
                    <a:pt x="3393" y="931"/>
                    <a:pt x="4178" y="731"/>
                  </a:cubicBezTo>
                  <a:cubicBezTo>
                    <a:pt x="4851" y="573"/>
                    <a:pt x="5572" y="416"/>
                    <a:pt x="6269" y="416"/>
                  </a:cubicBezTo>
                  <a:cubicBezTo>
                    <a:pt x="6386" y="416"/>
                    <a:pt x="6502" y="421"/>
                    <a:pt x="6617" y="430"/>
                  </a:cubicBezTo>
                  <a:cubicBezTo>
                    <a:pt x="7018" y="464"/>
                    <a:pt x="7403" y="580"/>
                    <a:pt x="7737" y="781"/>
                  </a:cubicBezTo>
                  <a:cubicBezTo>
                    <a:pt x="7887" y="865"/>
                    <a:pt x="8038" y="982"/>
                    <a:pt x="8155" y="1115"/>
                  </a:cubicBezTo>
                  <a:cubicBezTo>
                    <a:pt x="8238" y="1232"/>
                    <a:pt x="8338" y="1332"/>
                    <a:pt x="8472" y="1399"/>
                  </a:cubicBezTo>
                  <a:cubicBezTo>
                    <a:pt x="8489" y="1408"/>
                    <a:pt x="8508" y="1412"/>
                    <a:pt x="8526" y="1412"/>
                  </a:cubicBezTo>
                  <a:cubicBezTo>
                    <a:pt x="8577" y="1412"/>
                    <a:pt x="8623" y="1378"/>
                    <a:pt x="8623" y="1316"/>
                  </a:cubicBezTo>
                  <a:cubicBezTo>
                    <a:pt x="8689" y="915"/>
                    <a:pt x="8205" y="564"/>
                    <a:pt x="7887" y="380"/>
                  </a:cubicBezTo>
                  <a:cubicBezTo>
                    <a:pt x="7520" y="163"/>
                    <a:pt x="7102" y="46"/>
                    <a:pt x="6668" y="12"/>
                  </a:cubicBezTo>
                  <a:cubicBezTo>
                    <a:pt x="6549" y="4"/>
                    <a:pt x="6429" y="0"/>
                    <a:pt x="6309"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2063;p67">
              <a:extLst>
                <a:ext uri="{FF2B5EF4-FFF2-40B4-BE49-F238E27FC236}">
                  <a16:creationId xmlns:a16="http://schemas.microsoft.com/office/drawing/2014/main" id="{CA81ADC3-9B3B-42EF-83A2-F509E8149E5E}"/>
                </a:ext>
              </a:extLst>
            </p:cNvPr>
            <p:cNvSpPr/>
            <p:nvPr/>
          </p:nvSpPr>
          <p:spPr>
            <a:xfrm>
              <a:off x="2962451" y="2820391"/>
              <a:ext cx="264055" cy="118224"/>
            </a:xfrm>
            <a:custGeom>
              <a:avLst/>
              <a:gdLst/>
              <a:ahLst/>
              <a:cxnLst/>
              <a:rect l="l" t="t" r="r" b="b"/>
              <a:pathLst>
                <a:path w="8235" h="3687" extrusionOk="0">
                  <a:moveTo>
                    <a:pt x="7866" y="1"/>
                  </a:moveTo>
                  <a:cubicBezTo>
                    <a:pt x="7770" y="1"/>
                    <a:pt x="7685" y="102"/>
                    <a:pt x="7734" y="212"/>
                  </a:cubicBezTo>
                  <a:cubicBezTo>
                    <a:pt x="8084" y="914"/>
                    <a:pt x="6865" y="1349"/>
                    <a:pt x="6414" y="1566"/>
                  </a:cubicBezTo>
                  <a:cubicBezTo>
                    <a:pt x="5779" y="1883"/>
                    <a:pt x="5110" y="2167"/>
                    <a:pt x="4442" y="2435"/>
                  </a:cubicBezTo>
                  <a:cubicBezTo>
                    <a:pt x="3757" y="2702"/>
                    <a:pt x="3055" y="2936"/>
                    <a:pt x="2353" y="3136"/>
                  </a:cubicBezTo>
                  <a:cubicBezTo>
                    <a:pt x="2088" y="3225"/>
                    <a:pt x="1812" y="3266"/>
                    <a:pt x="1535" y="3266"/>
                  </a:cubicBezTo>
                  <a:cubicBezTo>
                    <a:pt x="1446" y="3266"/>
                    <a:pt x="1357" y="3262"/>
                    <a:pt x="1267" y="3253"/>
                  </a:cubicBezTo>
                  <a:cubicBezTo>
                    <a:pt x="900" y="3220"/>
                    <a:pt x="566" y="3036"/>
                    <a:pt x="332" y="2752"/>
                  </a:cubicBezTo>
                  <a:cubicBezTo>
                    <a:pt x="300" y="2717"/>
                    <a:pt x="264" y="2702"/>
                    <a:pt x="228" y="2702"/>
                  </a:cubicBezTo>
                  <a:cubicBezTo>
                    <a:pt x="112" y="2702"/>
                    <a:pt x="1" y="2858"/>
                    <a:pt x="64" y="2986"/>
                  </a:cubicBezTo>
                  <a:cubicBezTo>
                    <a:pt x="359" y="3498"/>
                    <a:pt x="967" y="3687"/>
                    <a:pt x="1544" y="3687"/>
                  </a:cubicBezTo>
                  <a:cubicBezTo>
                    <a:pt x="1719" y="3687"/>
                    <a:pt x="1892" y="3669"/>
                    <a:pt x="2053" y="3638"/>
                  </a:cubicBezTo>
                  <a:cubicBezTo>
                    <a:pt x="2938" y="3437"/>
                    <a:pt x="3807" y="3170"/>
                    <a:pt x="4643" y="2802"/>
                  </a:cubicBezTo>
                  <a:cubicBezTo>
                    <a:pt x="5495" y="2468"/>
                    <a:pt x="6347" y="2084"/>
                    <a:pt x="7166" y="1649"/>
                  </a:cubicBezTo>
                  <a:cubicBezTo>
                    <a:pt x="7516" y="1466"/>
                    <a:pt x="7901" y="1265"/>
                    <a:pt x="8068" y="897"/>
                  </a:cubicBezTo>
                  <a:cubicBezTo>
                    <a:pt x="8235" y="613"/>
                    <a:pt x="8185" y="279"/>
                    <a:pt x="7968" y="45"/>
                  </a:cubicBezTo>
                  <a:cubicBezTo>
                    <a:pt x="7936" y="14"/>
                    <a:pt x="7900" y="1"/>
                    <a:pt x="7866"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2064;p67">
              <a:extLst>
                <a:ext uri="{FF2B5EF4-FFF2-40B4-BE49-F238E27FC236}">
                  <a16:creationId xmlns:a16="http://schemas.microsoft.com/office/drawing/2014/main" id="{59FBEC80-D077-439F-8923-1BE20E5E5901}"/>
                </a:ext>
              </a:extLst>
            </p:cNvPr>
            <p:cNvSpPr/>
            <p:nvPr/>
          </p:nvSpPr>
          <p:spPr>
            <a:xfrm>
              <a:off x="2914129" y="2793969"/>
              <a:ext cx="77726" cy="139996"/>
            </a:xfrm>
            <a:custGeom>
              <a:avLst/>
              <a:gdLst/>
              <a:ahLst/>
              <a:cxnLst/>
              <a:rect l="l" t="t" r="r" b="b"/>
              <a:pathLst>
                <a:path w="2424" h="4366" extrusionOk="0">
                  <a:moveTo>
                    <a:pt x="772" y="0"/>
                  </a:moveTo>
                  <a:cubicBezTo>
                    <a:pt x="561" y="0"/>
                    <a:pt x="357" y="130"/>
                    <a:pt x="302" y="351"/>
                  </a:cubicBezTo>
                  <a:cubicBezTo>
                    <a:pt x="1" y="1772"/>
                    <a:pt x="469" y="3259"/>
                    <a:pt x="1555" y="4228"/>
                  </a:cubicBezTo>
                  <a:cubicBezTo>
                    <a:pt x="1655" y="4320"/>
                    <a:pt x="1780" y="4366"/>
                    <a:pt x="1903" y="4366"/>
                  </a:cubicBezTo>
                  <a:cubicBezTo>
                    <a:pt x="2027" y="4366"/>
                    <a:pt x="2148" y="4320"/>
                    <a:pt x="2240" y="4228"/>
                  </a:cubicBezTo>
                  <a:cubicBezTo>
                    <a:pt x="2424" y="4027"/>
                    <a:pt x="2424" y="3727"/>
                    <a:pt x="2240" y="3543"/>
                  </a:cubicBezTo>
                  <a:cubicBezTo>
                    <a:pt x="2022" y="3359"/>
                    <a:pt x="1855" y="3142"/>
                    <a:pt x="1705" y="2908"/>
                  </a:cubicBezTo>
                  <a:cubicBezTo>
                    <a:pt x="1621" y="2791"/>
                    <a:pt x="1555" y="2657"/>
                    <a:pt x="1488" y="2507"/>
                  </a:cubicBezTo>
                  <a:cubicBezTo>
                    <a:pt x="1454" y="2457"/>
                    <a:pt x="1438" y="2390"/>
                    <a:pt x="1404" y="2323"/>
                  </a:cubicBezTo>
                  <a:cubicBezTo>
                    <a:pt x="1388" y="2290"/>
                    <a:pt x="1388" y="2256"/>
                    <a:pt x="1371" y="2223"/>
                  </a:cubicBezTo>
                  <a:cubicBezTo>
                    <a:pt x="1371" y="2206"/>
                    <a:pt x="1354" y="2173"/>
                    <a:pt x="1354" y="2156"/>
                  </a:cubicBezTo>
                  <a:cubicBezTo>
                    <a:pt x="1354" y="2173"/>
                    <a:pt x="1354" y="2189"/>
                    <a:pt x="1354" y="2206"/>
                  </a:cubicBezTo>
                  <a:cubicBezTo>
                    <a:pt x="1304" y="2072"/>
                    <a:pt x="1271" y="1922"/>
                    <a:pt x="1254" y="1772"/>
                  </a:cubicBezTo>
                  <a:cubicBezTo>
                    <a:pt x="1237" y="1705"/>
                    <a:pt x="1220" y="1638"/>
                    <a:pt x="1220" y="1571"/>
                  </a:cubicBezTo>
                  <a:cubicBezTo>
                    <a:pt x="1204" y="1538"/>
                    <a:pt x="1204" y="1488"/>
                    <a:pt x="1204" y="1454"/>
                  </a:cubicBezTo>
                  <a:cubicBezTo>
                    <a:pt x="1204" y="1454"/>
                    <a:pt x="1204" y="1437"/>
                    <a:pt x="1204" y="1437"/>
                  </a:cubicBezTo>
                  <a:lnTo>
                    <a:pt x="1204" y="1421"/>
                  </a:lnTo>
                  <a:cubicBezTo>
                    <a:pt x="1187" y="1287"/>
                    <a:pt x="1187" y="1137"/>
                    <a:pt x="1204" y="986"/>
                  </a:cubicBezTo>
                  <a:cubicBezTo>
                    <a:pt x="1204" y="919"/>
                    <a:pt x="1204" y="853"/>
                    <a:pt x="1220" y="769"/>
                  </a:cubicBezTo>
                  <a:cubicBezTo>
                    <a:pt x="1220" y="736"/>
                    <a:pt x="1220" y="702"/>
                    <a:pt x="1237" y="669"/>
                  </a:cubicBezTo>
                  <a:cubicBezTo>
                    <a:pt x="1235" y="669"/>
                    <a:pt x="1234" y="669"/>
                    <a:pt x="1232" y="669"/>
                  </a:cubicBezTo>
                  <a:lnTo>
                    <a:pt x="1232" y="669"/>
                  </a:lnTo>
                  <a:cubicBezTo>
                    <a:pt x="1237" y="658"/>
                    <a:pt x="1237" y="647"/>
                    <a:pt x="1237" y="635"/>
                  </a:cubicBezTo>
                  <a:cubicBezTo>
                    <a:pt x="1304" y="385"/>
                    <a:pt x="1170" y="101"/>
                    <a:pt x="903" y="17"/>
                  </a:cubicBezTo>
                  <a:cubicBezTo>
                    <a:pt x="860" y="6"/>
                    <a:pt x="816" y="0"/>
                    <a:pt x="772"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2065;p67">
              <a:extLst>
                <a:ext uri="{FF2B5EF4-FFF2-40B4-BE49-F238E27FC236}">
                  <a16:creationId xmlns:a16="http://schemas.microsoft.com/office/drawing/2014/main" id="{CD23208B-F05F-4C88-A3B6-C8E832C879F3}"/>
                </a:ext>
              </a:extLst>
            </p:cNvPr>
            <p:cNvSpPr/>
            <p:nvPr/>
          </p:nvSpPr>
          <p:spPr>
            <a:xfrm>
              <a:off x="3198642" y="2858805"/>
              <a:ext cx="149487" cy="134000"/>
            </a:xfrm>
            <a:custGeom>
              <a:avLst/>
              <a:gdLst/>
              <a:ahLst/>
              <a:cxnLst/>
              <a:rect l="l" t="t" r="r" b="b"/>
              <a:pathLst>
                <a:path w="4662" h="4179" extrusionOk="0">
                  <a:moveTo>
                    <a:pt x="2957" y="0"/>
                  </a:moveTo>
                  <a:cubicBezTo>
                    <a:pt x="1972" y="435"/>
                    <a:pt x="0" y="2440"/>
                    <a:pt x="0" y="2440"/>
                  </a:cubicBezTo>
                  <a:lnTo>
                    <a:pt x="401" y="3425"/>
                  </a:lnTo>
                  <a:cubicBezTo>
                    <a:pt x="401" y="3425"/>
                    <a:pt x="1090" y="4178"/>
                    <a:pt x="1856" y="4178"/>
                  </a:cubicBezTo>
                  <a:cubicBezTo>
                    <a:pt x="1872" y="4178"/>
                    <a:pt x="1888" y="4178"/>
                    <a:pt x="1905" y="4177"/>
                  </a:cubicBezTo>
                  <a:cubicBezTo>
                    <a:pt x="2690" y="4144"/>
                    <a:pt x="4662" y="2924"/>
                    <a:pt x="4662" y="2924"/>
                  </a:cubicBezTo>
                  <a:lnTo>
                    <a:pt x="2957" y="0"/>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2066;p67">
              <a:extLst>
                <a:ext uri="{FF2B5EF4-FFF2-40B4-BE49-F238E27FC236}">
                  <a16:creationId xmlns:a16="http://schemas.microsoft.com/office/drawing/2014/main" id="{63CA3B40-B710-422E-B232-C3A43B4803ED}"/>
                </a:ext>
              </a:extLst>
            </p:cNvPr>
            <p:cNvSpPr/>
            <p:nvPr/>
          </p:nvSpPr>
          <p:spPr>
            <a:xfrm>
              <a:off x="3098439" y="2871631"/>
              <a:ext cx="178987" cy="144260"/>
            </a:xfrm>
            <a:custGeom>
              <a:avLst/>
              <a:gdLst/>
              <a:ahLst/>
              <a:cxnLst/>
              <a:rect l="l" t="t" r="r" b="b"/>
              <a:pathLst>
                <a:path w="5582" h="4499" extrusionOk="0">
                  <a:moveTo>
                    <a:pt x="2920" y="1"/>
                  </a:moveTo>
                  <a:cubicBezTo>
                    <a:pt x="2344" y="1"/>
                    <a:pt x="564" y="1279"/>
                    <a:pt x="184" y="1889"/>
                  </a:cubicBezTo>
                  <a:cubicBezTo>
                    <a:pt x="1" y="2140"/>
                    <a:pt x="84" y="2508"/>
                    <a:pt x="368" y="2658"/>
                  </a:cubicBezTo>
                  <a:cubicBezTo>
                    <a:pt x="435" y="2708"/>
                    <a:pt x="518" y="2758"/>
                    <a:pt x="602" y="2792"/>
                  </a:cubicBezTo>
                  <a:cubicBezTo>
                    <a:pt x="602" y="2792"/>
                    <a:pt x="535" y="3343"/>
                    <a:pt x="1053" y="3410"/>
                  </a:cubicBezTo>
                  <a:cubicBezTo>
                    <a:pt x="1102" y="3417"/>
                    <a:pt x="1150" y="3421"/>
                    <a:pt x="1198" y="3421"/>
                  </a:cubicBezTo>
                  <a:cubicBezTo>
                    <a:pt x="1267" y="3421"/>
                    <a:pt x="1336" y="3413"/>
                    <a:pt x="1404" y="3393"/>
                  </a:cubicBezTo>
                  <a:cubicBezTo>
                    <a:pt x="1565" y="3833"/>
                    <a:pt x="1778" y="3951"/>
                    <a:pt x="2075" y="3951"/>
                  </a:cubicBezTo>
                  <a:cubicBezTo>
                    <a:pt x="2117" y="3951"/>
                    <a:pt x="2161" y="3949"/>
                    <a:pt x="2206" y="3944"/>
                  </a:cubicBezTo>
                  <a:cubicBezTo>
                    <a:pt x="2273" y="4078"/>
                    <a:pt x="2356" y="4195"/>
                    <a:pt x="2473" y="4295"/>
                  </a:cubicBezTo>
                  <a:cubicBezTo>
                    <a:pt x="2607" y="4412"/>
                    <a:pt x="2774" y="4479"/>
                    <a:pt x="2958" y="4496"/>
                  </a:cubicBezTo>
                  <a:cubicBezTo>
                    <a:pt x="2966" y="4497"/>
                    <a:pt x="2975" y="4498"/>
                    <a:pt x="2986" y="4498"/>
                  </a:cubicBezTo>
                  <a:cubicBezTo>
                    <a:pt x="3334" y="4498"/>
                    <a:pt x="5104" y="3718"/>
                    <a:pt x="5331" y="3410"/>
                  </a:cubicBezTo>
                  <a:cubicBezTo>
                    <a:pt x="5581" y="3109"/>
                    <a:pt x="3643" y="51"/>
                    <a:pt x="2941" y="1"/>
                  </a:cubicBezTo>
                  <a:cubicBezTo>
                    <a:pt x="2934" y="1"/>
                    <a:pt x="2927" y="1"/>
                    <a:pt x="2920"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2067;p67">
              <a:extLst>
                <a:ext uri="{FF2B5EF4-FFF2-40B4-BE49-F238E27FC236}">
                  <a16:creationId xmlns:a16="http://schemas.microsoft.com/office/drawing/2014/main" id="{2BF4BD2C-00A6-4747-BC03-AAC64A7144D4}"/>
                </a:ext>
              </a:extLst>
            </p:cNvPr>
            <p:cNvSpPr/>
            <p:nvPr/>
          </p:nvSpPr>
          <p:spPr>
            <a:xfrm>
              <a:off x="3110239" y="2905940"/>
              <a:ext cx="92155" cy="55216"/>
            </a:xfrm>
            <a:custGeom>
              <a:avLst/>
              <a:gdLst/>
              <a:ahLst/>
              <a:cxnLst/>
              <a:rect l="l" t="t" r="r" b="b"/>
              <a:pathLst>
                <a:path w="2874" h="1722" extrusionOk="0">
                  <a:moveTo>
                    <a:pt x="2874" y="1"/>
                  </a:moveTo>
                  <a:lnTo>
                    <a:pt x="2874" y="1"/>
                  </a:lnTo>
                  <a:cubicBezTo>
                    <a:pt x="2840" y="17"/>
                    <a:pt x="1754" y="251"/>
                    <a:pt x="1337" y="402"/>
                  </a:cubicBezTo>
                  <a:cubicBezTo>
                    <a:pt x="769" y="636"/>
                    <a:pt x="301" y="1053"/>
                    <a:pt x="0" y="1588"/>
                  </a:cubicBezTo>
                  <a:cubicBezTo>
                    <a:pt x="67" y="1638"/>
                    <a:pt x="150" y="1688"/>
                    <a:pt x="234" y="1722"/>
                  </a:cubicBezTo>
                  <a:cubicBezTo>
                    <a:pt x="318" y="1538"/>
                    <a:pt x="652" y="1254"/>
                    <a:pt x="952" y="1037"/>
                  </a:cubicBezTo>
                  <a:cubicBezTo>
                    <a:pt x="1270" y="803"/>
                    <a:pt x="2840" y="17"/>
                    <a:pt x="2874"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2068;p67">
              <a:extLst>
                <a:ext uri="{FF2B5EF4-FFF2-40B4-BE49-F238E27FC236}">
                  <a16:creationId xmlns:a16="http://schemas.microsoft.com/office/drawing/2014/main" id="{0BBE4B00-745F-458A-9F8B-2138E5EC55BB}"/>
                </a:ext>
              </a:extLst>
            </p:cNvPr>
            <p:cNvSpPr/>
            <p:nvPr/>
          </p:nvSpPr>
          <p:spPr>
            <a:xfrm>
              <a:off x="3132203" y="2941853"/>
              <a:ext cx="80932" cy="39472"/>
            </a:xfrm>
            <a:custGeom>
              <a:avLst/>
              <a:gdLst/>
              <a:ahLst/>
              <a:cxnLst/>
              <a:rect l="l" t="t" r="r" b="b"/>
              <a:pathLst>
                <a:path w="2524" h="1231" extrusionOk="0">
                  <a:moveTo>
                    <a:pt x="2523" y="0"/>
                  </a:moveTo>
                  <a:cubicBezTo>
                    <a:pt x="2473" y="0"/>
                    <a:pt x="1170" y="217"/>
                    <a:pt x="652" y="602"/>
                  </a:cubicBezTo>
                  <a:cubicBezTo>
                    <a:pt x="401" y="785"/>
                    <a:pt x="184" y="986"/>
                    <a:pt x="0" y="1220"/>
                  </a:cubicBezTo>
                  <a:cubicBezTo>
                    <a:pt x="49" y="1227"/>
                    <a:pt x="97" y="1231"/>
                    <a:pt x="145" y="1231"/>
                  </a:cubicBezTo>
                  <a:cubicBezTo>
                    <a:pt x="214" y="1231"/>
                    <a:pt x="283" y="1223"/>
                    <a:pt x="351" y="1203"/>
                  </a:cubicBezTo>
                  <a:lnTo>
                    <a:pt x="2523" y="0"/>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2069;p67">
              <a:extLst>
                <a:ext uri="{FF2B5EF4-FFF2-40B4-BE49-F238E27FC236}">
                  <a16:creationId xmlns:a16="http://schemas.microsoft.com/office/drawing/2014/main" id="{F0C2D85E-38E7-422F-BA40-42E6BC332D2C}"/>
                </a:ext>
              </a:extLst>
            </p:cNvPr>
            <p:cNvSpPr/>
            <p:nvPr/>
          </p:nvSpPr>
          <p:spPr>
            <a:xfrm>
              <a:off x="3169174" y="2978279"/>
              <a:ext cx="53581" cy="31103"/>
            </a:xfrm>
            <a:custGeom>
              <a:avLst/>
              <a:gdLst/>
              <a:ahLst/>
              <a:cxnLst/>
              <a:rect l="l" t="t" r="r" b="b"/>
              <a:pathLst>
                <a:path w="1671" h="970" extrusionOk="0">
                  <a:moveTo>
                    <a:pt x="1671" y="0"/>
                  </a:moveTo>
                  <a:lnTo>
                    <a:pt x="0" y="618"/>
                  </a:lnTo>
                  <a:cubicBezTo>
                    <a:pt x="67" y="752"/>
                    <a:pt x="150" y="869"/>
                    <a:pt x="267" y="969"/>
                  </a:cubicBezTo>
                  <a:cubicBezTo>
                    <a:pt x="769" y="702"/>
                    <a:pt x="1236" y="385"/>
                    <a:pt x="1671"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2070;p67">
              <a:extLst>
                <a:ext uri="{FF2B5EF4-FFF2-40B4-BE49-F238E27FC236}">
                  <a16:creationId xmlns:a16="http://schemas.microsoft.com/office/drawing/2014/main" id="{B7FDCFE0-4EED-432C-A910-1DC98D59B060}"/>
                </a:ext>
              </a:extLst>
            </p:cNvPr>
            <p:cNvSpPr/>
            <p:nvPr/>
          </p:nvSpPr>
          <p:spPr>
            <a:xfrm>
              <a:off x="3236671" y="2058366"/>
              <a:ext cx="404532" cy="955826"/>
            </a:xfrm>
            <a:custGeom>
              <a:avLst/>
              <a:gdLst/>
              <a:ahLst/>
              <a:cxnLst/>
              <a:rect l="l" t="t" r="r" b="b"/>
              <a:pathLst>
                <a:path w="12616" h="29809" extrusionOk="0">
                  <a:moveTo>
                    <a:pt x="5447" y="1"/>
                  </a:moveTo>
                  <a:lnTo>
                    <a:pt x="5564" y="16910"/>
                  </a:lnTo>
                  <a:lnTo>
                    <a:pt x="0" y="24479"/>
                  </a:lnTo>
                  <a:lnTo>
                    <a:pt x="3609" y="29809"/>
                  </a:lnTo>
                  <a:cubicBezTo>
                    <a:pt x="3609" y="29809"/>
                    <a:pt x="12532" y="21872"/>
                    <a:pt x="12615" y="18647"/>
                  </a:cubicBezTo>
                  <a:cubicBezTo>
                    <a:pt x="11245" y="6885"/>
                    <a:pt x="5448" y="1"/>
                    <a:pt x="5447"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2071;p67">
              <a:extLst>
                <a:ext uri="{FF2B5EF4-FFF2-40B4-BE49-F238E27FC236}">
                  <a16:creationId xmlns:a16="http://schemas.microsoft.com/office/drawing/2014/main" id="{16651676-75D3-4C1D-9E9D-F0952887133A}"/>
                </a:ext>
              </a:extLst>
            </p:cNvPr>
            <p:cNvSpPr/>
            <p:nvPr/>
          </p:nvSpPr>
          <p:spPr>
            <a:xfrm>
              <a:off x="2768939" y="2896834"/>
              <a:ext cx="144164" cy="112003"/>
            </a:xfrm>
            <a:custGeom>
              <a:avLst/>
              <a:gdLst/>
              <a:ahLst/>
              <a:cxnLst/>
              <a:rect l="l" t="t" r="r" b="b"/>
              <a:pathLst>
                <a:path w="4496" h="3493" extrusionOk="0">
                  <a:moveTo>
                    <a:pt x="2875" y="1"/>
                  </a:moveTo>
                  <a:lnTo>
                    <a:pt x="1" y="1287"/>
                  </a:lnTo>
                  <a:lnTo>
                    <a:pt x="2708" y="3493"/>
                  </a:lnTo>
                  <a:lnTo>
                    <a:pt x="4495" y="2306"/>
                  </a:lnTo>
                  <a:cubicBezTo>
                    <a:pt x="4495" y="2156"/>
                    <a:pt x="2875" y="1"/>
                    <a:pt x="2875"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2072;p67">
              <a:extLst>
                <a:ext uri="{FF2B5EF4-FFF2-40B4-BE49-F238E27FC236}">
                  <a16:creationId xmlns:a16="http://schemas.microsoft.com/office/drawing/2014/main" id="{CBE2CAC3-CE0C-4942-AF48-A34F80012E80}"/>
                </a:ext>
              </a:extLst>
            </p:cNvPr>
            <p:cNvSpPr/>
            <p:nvPr/>
          </p:nvSpPr>
          <p:spPr>
            <a:xfrm>
              <a:off x="2471728" y="2058655"/>
              <a:ext cx="547446" cy="928218"/>
            </a:xfrm>
            <a:custGeom>
              <a:avLst/>
              <a:gdLst/>
              <a:ahLst/>
              <a:cxnLst/>
              <a:rect l="l" t="t" r="r" b="b"/>
              <a:pathLst>
                <a:path w="17073" h="28948" extrusionOk="0">
                  <a:moveTo>
                    <a:pt x="13160" y="1"/>
                  </a:moveTo>
                  <a:cubicBezTo>
                    <a:pt x="10953" y="1"/>
                    <a:pt x="1" y="13529"/>
                    <a:pt x="314" y="16166"/>
                  </a:cubicBezTo>
                  <a:cubicBezTo>
                    <a:pt x="615" y="18839"/>
                    <a:pt x="9186" y="28948"/>
                    <a:pt x="9186" y="28948"/>
                  </a:cubicBezTo>
                  <a:lnTo>
                    <a:pt x="13547" y="26575"/>
                  </a:lnTo>
                  <a:lnTo>
                    <a:pt x="8351" y="15781"/>
                  </a:lnTo>
                  <a:cubicBezTo>
                    <a:pt x="8351" y="15781"/>
                    <a:pt x="14784" y="8964"/>
                    <a:pt x="15920" y="6374"/>
                  </a:cubicBezTo>
                  <a:cubicBezTo>
                    <a:pt x="17073" y="3768"/>
                    <a:pt x="15235" y="393"/>
                    <a:pt x="13246" y="8"/>
                  </a:cubicBezTo>
                  <a:cubicBezTo>
                    <a:pt x="13219" y="3"/>
                    <a:pt x="13190" y="1"/>
                    <a:pt x="13160"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2073;p67">
              <a:extLst>
                <a:ext uri="{FF2B5EF4-FFF2-40B4-BE49-F238E27FC236}">
                  <a16:creationId xmlns:a16="http://schemas.microsoft.com/office/drawing/2014/main" id="{B1DE3174-D277-4771-A25F-7B5549621711}"/>
                </a:ext>
              </a:extLst>
            </p:cNvPr>
            <p:cNvSpPr/>
            <p:nvPr/>
          </p:nvSpPr>
          <p:spPr>
            <a:xfrm>
              <a:off x="2819858" y="2950222"/>
              <a:ext cx="163435" cy="199829"/>
            </a:xfrm>
            <a:custGeom>
              <a:avLst/>
              <a:gdLst/>
              <a:ahLst/>
              <a:cxnLst/>
              <a:rect l="l" t="t" r="r" b="b"/>
              <a:pathLst>
                <a:path w="5097" h="6232" extrusionOk="0">
                  <a:moveTo>
                    <a:pt x="3141" y="1"/>
                  </a:moveTo>
                  <a:cubicBezTo>
                    <a:pt x="2178" y="1"/>
                    <a:pt x="928" y="330"/>
                    <a:pt x="334" y="1310"/>
                  </a:cubicBezTo>
                  <a:cubicBezTo>
                    <a:pt x="0" y="1878"/>
                    <a:pt x="652" y="3983"/>
                    <a:pt x="869" y="4468"/>
                  </a:cubicBezTo>
                  <a:cubicBezTo>
                    <a:pt x="1053" y="4902"/>
                    <a:pt x="1370" y="5286"/>
                    <a:pt x="1771" y="5554"/>
                  </a:cubicBezTo>
                  <a:cubicBezTo>
                    <a:pt x="1938" y="5637"/>
                    <a:pt x="2105" y="5721"/>
                    <a:pt x="2272" y="5754"/>
                  </a:cubicBezTo>
                  <a:cubicBezTo>
                    <a:pt x="2467" y="6143"/>
                    <a:pt x="2591" y="6231"/>
                    <a:pt x="2727" y="6231"/>
                  </a:cubicBezTo>
                  <a:cubicBezTo>
                    <a:pt x="2778" y="6231"/>
                    <a:pt x="2831" y="6219"/>
                    <a:pt x="2891" y="6205"/>
                  </a:cubicBezTo>
                  <a:cubicBezTo>
                    <a:pt x="3108" y="6155"/>
                    <a:pt x="2891" y="3983"/>
                    <a:pt x="2974" y="3448"/>
                  </a:cubicBezTo>
                  <a:cubicBezTo>
                    <a:pt x="3024" y="3031"/>
                    <a:pt x="3358" y="1744"/>
                    <a:pt x="3358" y="1744"/>
                  </a:cubicBezTo>
                  <a:cubicBezTo>
                    <a:pt x="3358" y="1744"/>
                    <a:pt x="3459" y="2713"/>
                    <a:pt x="3475" y="2864"/>
                  </a:cubicBezTo>
                  <a:cubicBezTo>
                    <a:pt x="3492" y="2997"/>
                    <a:pt x="3609" y="3214"/>
                    <a:pt x="4127" y="3515"/>
                  </a:cubicBezTo>
                  <a:cubicBezTo>
                    <a:pt x="4287" y="3603"/>
                    <a:pt x="4436" y="3636"/>
                    <a:pt x="4566" y="3636"/>
                  </a:cubicBezTo>
                  <a:cubicBezTo>
                    <a:pt x="4858" y="3636"/>
                    <a:pt x="5056" y="3469"/>
                    <a:pt x="5079" y="3365"/>
                  </a:cubicBezTo>
                  <a:cubicBezTo>
                    <a:pt x="5096" y="3214"/>
                    <a:pt x="4545" y="2613"/>
                    <a:pt x="4545" y="2613"/>
                  </a:cubicBezTo>
                  <a:cubicBezTo>
                    <a:pt x="4545" y="2613"/>
                    <a:pt x="4628" y="675"/>
                    <a:pt x="4361" y="290"/>
                  </a:cubicBezTo>
                  <a:cubicBezTo>
                    <a:pt x="4197" y="121"/>
                    <a:pt x="3722" y="1"/>
                    <a:pt x="3141"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2074;p67">
              <a:extLst>
                <a:ext uri="{FF2B5EF4-FFF2-40B4-BE49-F238E27FC236}">
                  <a16:creationId xmlns:a16="http://schemas.microsoft.com/office/drawing/2014/main" id="{712246ED-CC90-4ABD-84CE-2A95C675DF7F}"/>
                </a:ext>
              </a:extLst>
            </p:cNvPr>
            <p:cNvSpPr/>
            <p:nvPr/>
          </p:nvSpPr>
          <p:spPr>
            <a:xfrm>
              <a:off x="2869655" y="3031859"/>
              <a:ext cx="23087" cy="102897"/>
            </a:xfrm>
            <a:custGeom>
              <a:avLst/>
              <a:gdLst/>
              <a:ahLst/>
              <a:cxnLst/>
              <a:rect l="l" t="t" r="r" b="b"/>
              <a:pathLst>
                <a:path w="720" h="3209" extrusionOk="0">
                  <a:moveTo>
                    <a:pt x="502" y="0"/>
                  </a:moveTo>
                  <a:cubicBezTo>
                    <a:pt x="502" y="0"/>
                    <a:pt x="1" y="1504"/>
                    <a:pt x="1" y="2005"/>
                  </a:cubicBezTo>
                  <a:cubicBezTo>
                    <a:pt x="34" y="2339"/>
                    <a:pt x="118" y="2673"/>
                    <a:pt x="218" y="3008"/>
                  </a:cubicBezTo>
                  <a:cubicBezTo>
                    <a:pt x="385" y="3091"/>
                    <a:pt x="552" y="3175"/>
                    <a:pt x="719" y="3208"/>
                  </a:cubicBezTo>
                  <a:cubicBezTo>
                    <a:pt x="586" y="2707"/>
                    <a:pt x="485" y="2206"/>
                    <a:pt x="435" y="1688"/>
                  </a:cubicBezTo>
                  <a:cubicBezTo>
                    <a:pt x="435" y="1186"/>
                    <a:pt x="502" y="0"/>
                    <a:pt x="502"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324023144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Google Shape;1247;p43">
            <a:extLst>
              <a:ext uri="{FF2B5EF4-FFF2-40B4-BE49-F238E27FC236}">
                <a16:creationId xmlns:a16="http://schemas.microsoft.com/office/drawing/2014/main" id="{BB08DB58-C4D0-4A4D-8403-D7EE0A7DE814}"/>
              </a:ext>
            </a:extLst>
          </p:cNvPr>
          <p:cNvSpPr txBox="1">
            <a:spLocks/>
          </p:cNvSpPr>
          <p:nvPr/>
        </p:nvSpPr>
        <p:spPr>
          <a:xfrm>
            <a:off x="10854153" y="4534767"/>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t>TITLE HERE</a:t>
            </a:r>
          </a:p>
        </p:txBody>
      </p:sp>
      <p:sp>
        <p:nvSpPr>
          <p:cNvPr id="32" name="Rectangle 31">
            <a:extLst>
              <a:ext uri="{FF2B5EF4-FFF2-40B4-BE49-F238E27FC236}">
                <a16:creationId xmlns:a16="http://schemas.microsoft.com/office/drawing/2014/main" id="{4852F85D-AC0B-47DD-9508-47B02EC52738}"/>
              </a:ext>
            </a:extLst>
          </p:cNvPr>
          <p:cNvSpPr/>
          <p:nvPr/>
        </p:nvSpPr>
        <p:spPr>
          <a:xfrm>
            <a:off x="11086061" y="6078677"/>
            <a:ext cx="10310031" cy="2308324"/>
          </a:xfrm>
          <a:prstGeom prst="rect">
            <a:avLst/>
          </a:prstGeom>
        </p:spPr>
        <p:txBody>
          <a:bodyPr wrap="square">
            <a:spAutoFit/>
          </a:bodyPr>
          <a:lstStyle/>
          <a:p>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72" name="Google Shape;2104;p67">
            <a:extLst>
              <a:ext uri="{FF2B5EF4-FFF2-40B4-BE49-F238E27FC236}">
                <a16:creationId xmlns:a16="http://schemas.microsoft.com/office/drawing/2014/main" id="{76852746-195E-431D-BD62-45D10398C960}"/>
              </a:ext>
            </a:extLst>
          </p:cNvPr>
          <p:cNvGrpSpPr/>
          <p:nvPr/>
        </p:nvGrpSpPr>
        <p:grpSpPr>
          <a:xfrm>
            <a:off x="3285844" y="2769370"/>
            <a:ext cx="4253357" cy="8177259"/>
            <a:chOff x="3720981" y="1611252"/>
            <a:chExt cx="1595009" cy="3066472"/>
          </a:xfrm>
        </p:grpSpPr>
        <p:sp>
          <p:nvSpPr>
            <p:cNvPr id="73" name="Google Shape;2105;p67">
              <a:extLst>
                <a:ext uri="{FF2B5EF4-FFF2-40B4-BE49-F238E27FC236}">
                  <a16:creationId xmlns:a16="http://schemas.microsoft.com/office/drawing/2014/main" id="{F1D81CBB-1E9E-40BC-BEDD-140D7B330332}"/>
                </a:ext>
              </a:extLst>
            </p:cNvPr>
            <p:cNvSpPr/>
            <p:nvPr/>
          </p:nvSpPr>
          <p:spPr>
            <a:xfrm>
              <a:off x="4292635" y="1611252"/>
              <a:ext cx="435090" cy="443395"/>
            </a:xfrm>
            <a:custGeom>
              <a:avLst/>
              <a:gdLst/>
              <a:ahLst/>
              <a:cxnLst/>
              <a:rect l="l" t="t" r="r" b="b"/>
              <a:pathLst>
                <a:path w="13569" h="13828" extrusionOk="0">
                  <a:moveTo>
                    <a:pt x="7953" y="1"/>
                  </a:moveTo>
                  <a:cubicBezTo>
                    <a:pt x="6331" y="1"/>
                    <a:pt x="4651" y="499"/>
                    <a:pt x="3376" y="1346"/>
                  </a:cubicBezTo>
                  <a:cubicBezTo>
                    <a:pt x="1421" y="2633"/>
                    <a:pt x="84" y="4889"/>
                    <a:pt x="51" y="7228"/>
                  </a:cubicBezTo>
                  <a:cubicBezTo>
                    <a:pt x="1" y="9584"/>
                    <a:pt x="1321" y="11940"/>
                    <a:pt x="3393" y="13009"/>
                  </a:cubicBezTo>
                  <a:cubicBezTo>
                    <a:pt x="4579" y="13627"/>
                    <a:pt x="5916" y="13811"/>
                    <a:pt x="7252" y="13828"/>
                  </a:cubicBezTo>
                  <a:cubicBezTo>
                    <a:pt x="9024" y="13828"/>
                    <a:pt x="10928" y="13443"/>
                    <a:pt x="12081" y="12090"/>
                  </a:cubicBezTo>
                  <a:cubicBezTo>
                    <a:pt x="13167" y="10820"/>
                    <a:pt x="13318" y="9032"/>
                    <a:pt x="13418" y="7378"/>
                  </a:cubicBezTo>
                  <a:cubicBezTo>
                    <a:pt x="13501" y="6142"/>
                    <a:pt x="13568" y="4872"/>
                    <a:pt x="13268" y="3669"/>
                  </a:cubicBezTo>
                  <a:cubicBezTo>
                    <a:pt x="12583" y="1068"/>
                    <a:pt x="10329" y="1"/>
                    <a:pt x="7953"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2106;p67">
              <a:extLst>
                <a:ext uri="{FF2B5EF4-FFF2-40B4-BE49-F238E27FC236}">
                  <a16:creationId xmlns:a16="http://schemas.microsoft.com/office/drawing/2014/main" id="{0FEFC0D5-A1FC-4192-BA08-2DBE6BC487A8}"/>
                </a:ext>
              </a:extLst>
            </p:cNvPr>
            <p:cNvSpPr/>
            <p:nvPr/>
          </p:nvSpPr>
          <p:spPr>
            <a:xfrm>
              <a:off x="4408422" y="1788892"/>
              <a:ext cx="293234" cy="234716"/>
            </a:xfrm>
            <a:custGeom>
              <a:avLst/>
              <a:gdLst/>
              <a:ahLst/>
              <a:cxnLst/>
              <a:rect l="l" t="t" r="r" b="b"/>
              <a:pathLst>
                <a:path w="9145" h="7320" extrusionOk="0">
                  <a:moveTo>
                    <a:pt x="4787" y="0"/>
                  </a:moveTo>
                  <a:cubicBezTo>
                    <a:pt x="3902" y="0"/>
                    <a:pt x="2938" y="227"/>
                    <a:pt x="1954" y="752"/>
                  </a:cubicBezTo>
                  <a:cubicBezTo>
                    <a:pt x="1954" y="752"/>
                    <a:pt x="250" y="2089"/>
                    <a:pt x="133" y="3960"/>
                  </a:cubicBezTo>
                  <a:cubicBezTo>
                    <a:pt x="0" y="5828"/>
                    <a:pt x="1732" y="7319"/>
                    <a:pt x="4065" y="7319"/>
                  </a:cubicBezTo>
                  <a:cubicBezTo>
                    <a:pt x="4091" y="7319"/>
                    <a:pt x="4117" y="7319"/>
                    <a:pt x="4143" y="7319"/>
                  </a:cubicBezTo>
                  <a:cubicBezTo>
                    <a:pt x="6515" y="7269"/>
                    <a:pt x="8855" y="6583"/>
                    <a:pt x="9022" y="3843"/>
                  </a:cubicBezTo>
                  <a:cubicBezTo>
                    <a:pt x="9145" y="1808"/>
                    <a:pt x="7283" y="0"/>
                    <a:pt x="4787"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2107;p67">
              <a:extLst>
                <a:ext uri="{FF2B5EF4-FFF2-40B4-BE49-F238E27FC236}">
                  <a16:creationId xmlns:a16="http://schemas.microsoft.com/office/drawing/2014/main" id="{E643E11F-E901-42B3-B3B1-FE8FA2DD9849}"/>
                </a:ext>
              </a:extLst>
            </p:cNvPr>
            <p:cNvSpPr/>
            <p:nvPr/>
          </p:nvSpPr>
          <p:spPr>
            <a:xfrm>
              <a:off x="4408422" y="1788892"/>
              <a:ext cx="293234" cy="234716"/>
            </a:xfrm>
            <a:custGeom>
              <a:avLst/>
              <a:gdLst/>
              <a:ahLst/>
              <a:cxnLst/>
              <a:rect l="l" t="t" r="r" b="b"/>
              <a:pathLst>
                <a:path w="9145" h="7320" extrusionOk="0">
                  <a:moveTo>
                    <a:pt x="4787" y="0"/>
                  </a:moveTo>
                  <a:cubicBezTo>
                    <a:pt x="3902" y="0"/>
                    <a:pt x="2938" y="227"/>
                    <a:pt x="1954" y="752"/>
                  </a:cubicBezTo>
                  <a:cubicBezTo>
                    <a:pt x="1954" y="752"/>
                    <a:pt x="250" y="2089"/>
                    <a:pt x="133" y="3960"/>
                  </a:cubicBezTo>
                  <a:cubicBezTo>
                    <a:pt x="0" y="5828"/>
                    <a:pt x="1732" y="7319"/>
                    <a:pt x="4065" y="7319"/>
                  </a:cubicBezTo>
                  <a:cubicBezTo>
                    <a:pt x="4091" y="7319"/>
                    <a:pt x="4117" y="7319"/>
                    <a:pt x="4143" y="7319"/>
                  </a:cubicBezTo>
                  <a:cubicBezTo>
                    <a:pt x="6515" y="7269"/>
                    <a:pt x="8855" y="6583"/>
                    <a:pt x="9022" y="3843"/>
                  </a:cubicBezTo>
                  <a:cubicBezTo>
                    <a:pt x="9145" y="1808"/>
                    <a:pt x="7283" y="0"/>
                    <a:pt x="4787" y="0"/>
                  </a:cubicBez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2108;p67">
              <a:extLst>
                <a:ext uri="{FF2B5EF4-FFF2-40B4-BE49-F238E27FC236}">
                  <a16:creationId xmlns:a16="http://schemas.microsoft.com/office/drawing/2014/main" id="{81242F87-F8CB-4302-8C79-DF84ABEAA40A}"/>
                </a:ext>
              </a:extLst>
            </p:cNvPr>
            <p:cNvSpPr/>
            <p:nvPr/>
          </p:nvSpPr>
          <p:spPr>
            <a:xfrm>
              <a:off x="3720981" y="4234617"/>
              <a:ext cx="339184" cy="443106"/>
            </a:xfrm>
            <a:custGeom>
              <a:avLst/>
              <a:gdLst/>
              <a:ahLst/>
              <a:cxnLst/>
              <a:rect l="l" t="t" r="r" b="b"/>
              <a:pathLst>
                <a:path w="10578" h="13819" extrusionOk="0">
                  <a:moveTo>
                    <a:pt x="3476" y="1"/>
                  </a:moveTo>
                  <a:lnTo>
                    <a:pt x="1688" y="1922"/>
                  </a:lnTo>
                  <a:lnTo>
                    <a:pt x="1" y="3727"/>
                  </a:lnTo>
                  <a:lnTo>
                    <a:pt x="9993" y="13819"/>
                  </a:lnTo>
                  <a:cubicBezTo>
                    <a:pt x="9993" y="13819"/>
                    <a:pt x="10577" y="12098"/>
                    <a:pt x="9291" y="10126"/>
                  </a:cubicBezTo>
                  <a:cubicBezTo>
                    <a:pt x="8739" y="9291"/>
                    <a:pt x="8255" y="8405"/>
                    <a:pt x="7871" y="7469"/>
                  </a:cubicBezTo>
                  <a:cubicBezTo>
                    <a:pt x="6751" y="4696"/>
                    <a:pt x="7787" y="3777"/>
                    <a:pt x="7787" y="3777"/>
                  </a:cubicBezTo>
                  <a:lnTo>
                    <a:pt x="3476" y="1"/>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2109;p67">
              <a:extLst>
                <a:ext uri="{FF2B5EF4-FFF2-40B4-BE49-F238E27FC236}">
                  <a16:creationId xmlns:a16="http://schemas.microsoft.com/office/drawing/2014/main" id="{8640C693-329E-4E09-AE9C-74B08F4FDDF4}"/>
                </a:ext>
              </a:extLst>
            </p:cNvPr>
            <p:cNvSpPr/>
            <p:nvPr/>
          </p:nvSpPr>
          <p:spPr>
            <a:xfrm>
              <a:off x="3720981" y="4296246"/>
              <a:ext cx="339184" cy="381477"/>
            </a:xfrm>
            <a:custGeom>
              <a:avLst/>
              <a:gdLst/>
              <a:ahLst/>
              <a:cxnLst/>
              <a:rect l="l" t="t" r="r" b="b"/>
              <a:pathLst>
                <a:path w="10578" h="11897" extrusionOk="0">
                  <a:moveTo>
                    <a:pt x="1688" y="0"/>
                  </a:moveTo>
                  <a:lnTo>
                    <a:pt x="1" y="1805"/>
                  </a:lnTo>
                  <a:lnTo>
                    <a:pt x="9993" y="11897"/>
                  </a:lnTo>
                  <a:cubicBezTo>
                    <a:pt x="9993" y="11897"/>
                    <a:pt x="10577" y="10176"/>
                    <a:pt x="9291" y="8204"/>
                  </a:cubicBezTo>
                  <a:cubicBezTo>
                    <a:pt x="8739" y="7369"/>
                    <a:pt x="8255" y="6483"/>
                    <a:pt x="7871" y="5547"/>
                  </a:cubicBezTo>
                  <a:cubicBezTo>
                    <a:pt x="7662" y="5535"/>
                    <a:pt x="7446" y="5528"/>
                    <a:pt x="7227" y="5528"/>
                  </a:cubicBezTo>
                  <a:cubicBezTo>
                    <a:pt x="6573" y="5528"/>
                    <a:pt x="5899" y="5593"/>
                    <a:pt x="5348" y="5781"/>
                  </a:cubicBezTo>
                  <a:cubicBezTo>
                    <a:pt x="3159" y="3175"/>
                    <a:pt x="2357" y="1187"/>
                    <a:pt x="1688"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2110;p67">
              <a:extLst>
                <a:ext uri="{FF2B5EF4-FFF2-40B4-BE49-F238E27FC236}">
                  <a16:creationId xmlns:a16="http://schemas.microsoft.com/office/drawing/2014/main" id="{ACF32637-ED5D-4FCA-91C3-A770A3CD7DE8}"/>
                </a:ext>
              </a:extLst>
            </p:cNvPr>
            <p:cNvSpPr/>
            <p:nvPr/>
          </p:nvSpPr>
          <p:spPr>
            <a:xfrm>
              <a:off x="3775106" y="3023811"/>
              <a:ext cx="813842" cy="1359235"/>
            </a:xfrm>
            <a:custGeom>
              <a:avLst/>
              <a:gdLst/>
              <a:ahLst/>
              <a:cxnLst/>
              <a:rect l="l" t="t" r="r" b="b"/>
              <a:pathLst>
                <a:path w="25381" h="42390" extrusionOk="0">
                  <a:moveTo>
                    <a:pt x="15172" y="0"/>
                  </a:moveTo>
                  <a:lnTo>
                    <a:pt x="14671" y="4863"/>
                  </a:lnTo>
                  <a:lnTo>
                    <a:pt x="12983" y="21003"/>
                  </a:lnTo>
                  <a:lnTo>
                    <a:pt x="0" y="39683"/>
                  </a:lnTo>
                  <a:lnTo>
                    <a:pt x="6868" y="42390"/>
                  </a:lnTo>
                  <a:cubicBezTo>
                    <a:pt x="6868" y="42390"/>
                    <a:pt x="21337" y="25815"/>
                    <a:pt x="22423" y="23392"/>
                  </a:cubicBezTo>
                  <a:cubicBezTo>
                    <a:pt x="23342" y="21371"/>
                    <a:pt x="24395" y="11095"/>
                    <a:pt x="24963" y="4863"/>
                  </a:cubicBezTo>
                  <a:cubicBezTo>
                    <a:pt x="25230" y="2005"/>
                    <a:pt x="25381" y="0"/>
                    <a:pt x="25381"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2111;p67">
              <a:extLst>
                <a:ext uri="{FF2B5EF4-FFF2-40B4-BE49-F238E27FC236}">
                  <a16:creationId xmlns:a16="http://schemas.microsoft.com/office/drawing/2014/main" id="{65BF30A4-79F5-4F5F-A16A-36D4C8974503}"/>
                </a:ext>
              </a:extLst>
            </p:cNvPr>
            <p:cNvSpPr/>
            <p:nvPr/>
          </p:nvSpPr>
          <p:spPr>
            <a:xfrm>
              <a:off x="4245500" y="3024356"/>
              <a:ext cx="343993" cy="155387"/>
            </a:xfrm>
            <a:custGeom>
              <a:avLst/>
              <a:gdLst/>
              <a:ahLst/>
              <a:cxnLst/>
              <a:rect l="l" t="t" r="r" b="b"/>
              <a:pathLst>
                <a:path w="10728" h="4846" extrusionOk="0">
                  <a:moveTo>
                    <a:pt x="502" y="0"/>
                  </a:moveTo>
                  <a:lnTo>
                    <a:pt x="1" y="4846"/>
                  </a:lnTo>
                  <a:lnTo>
                    <a:pt x="10293" y="4846"/>
                  </a:lnTo>
                  <a:cubicBezTo>
                    <a:pt x="10560" y="2005"/>
                    <a:pt x="10727" y="0"/>
                    <a:pt x="10727"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2112;p67">
              <a:extLst>
                <a:ext uri="{FF2B5EF4-FFF2-40B4-BE49-F238E27FC236}">
                  <a16:creationId xmlns:a16="http://schemas.microsoft.com/office/drawing/2014/main" id="{077211DE-1B43-441B-933B-0C91B4C14796}"/>
                </a:ext>
              </a:extLst>
            </p:cNvPr>
            <p:cNvSpPr/>
            <p:nvPr/>
          </p:nvSpPr>
          <p:spPr>
            <a:xfrm>
              <a:off x="4659651" y="4455353"/>
              <a:ext cx="461864" cy="176293"/>
            </a:xfrm>
            <a:custGeom>
              <a:avLst/>
              <a:gdLst/>
              <a:ahLst/>
              <a:cxnLst/>
              <a:rect l="l" t="t" r="r" b="b"/>
              <a:pathLst>
                <a:path w="14404" h="5498" extrusionOk="0">
                  <a:moveTo>
                    <a:pt x="5715" y="1"/>
                  </a:moveTo>
                  <a:lnTo>
                    <a:pt x="0" y="402"/>
                  </a:lnTo>
                  <a:lnTo>
                    <a:pt x="101" y="3025"/>
                  </a:lnTo>
                  <a:lnTo>
                    <a:pt x="201" y="5498"/>
                  </a:lnTo>
                  <a:lnTo>
                    <a:pt x="14403" y="5498"/>
                  </a:lnTo>
                  <a:cubicBezTo>
                    <a:pt x="14403" y="5498"/>
                    <a:pt x="13584" y="3877"/>
                    <a:pt x="11279" y="3392"/>
                  </a:cubicBezTo>
                  <a:cubicBezTo>
                    <a:pt x="10293" y="3209"/>
                    <a:pt x="9324" y="2925"/>
                    <a:pt x="8405" y="2540"/>
                  </a:cubicBezTo>
                  <a:cubicBezTo>
                    <a:pt x="5631" y="1387"/>
                    <a:pt x="5715" y="1"/>
                    <a:pt x="5715"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2113;p67">
              <a:extLst>
                <a:ext uri="{FF2B5EF4-FFF2-40B4-BE49-F238E27FC236}">
                  <a16:creationId xmlns:a16="http://schemas.microsoft.com/office/drawing/2014/main" id="{1EDFE326-ED4F-4BA8-8A09-82081032A709}"/>
                </a:ext>
              </a:extLst>
            </p:cNvPr>
            <p:cNvSpPr/>
            <p:nvPr/>
          </p:nvSpPr>
          <p:spPr>
            <a:xfrm>
              <a:off x="4662858" y="4536798"/>
              <a:ext cx="458658" cy="94848"/>
            </a:xfrm>
            <a:custGeom>
              <a:avLst/>
              <a:gdLst/>
              <a:ahLst/>
              <a:cxnLst/>
              <a:rect l="l" t="t" r="r" b="b"/>
              <a:pathLst>
                <a:path w="14304" h="2958" extrusionOk="0">
                  <a:moveTo>
                    <a:pt x="8305" y="0"/>
                  </a:moveTo>
                  <a:cubicBezTo>
                    <a:pt x="7670" y="568"/>
                    <a:pt x="7035" y="1253"/>
                    <a:pt x="6684" y="1955"/>
                  </a:cubicBezTo>
                  <a:cubicBezTo>
                    <a:pt x="3309" y="1671"/>
                    <a:pt x="1304" y="852"/>
                    <a:pt x="1" y="485"/>
                  </a:cubicBezTo>
                  <a:lnTo>
                    <a:pt x="1" y="485"/>
                  </a:lnTo>
                  <a:lnTo>
                    <a:pt x="101" y="2958"/>
                  </a:lnTo>
                  <a:lnTo>
                    <a:pt x="14303" y="2958"/>
                  </a:lnTo>
                  <a:cubicBezTo>
                    <a:pt x="14303" y="2958"/>
                    <a:pt x="13484" y="1337"/>
                    <a:pt x="11179" y="852"/>
                  </a:cubicBezTo>
                  <a:cubicBezTo>
                    <a:pt x="10193" y="669"/>
                    <a:pt x="9224" y="385"/>
                    <a:pt x="8305"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2114;p67">
              <a:extLst>
                <a:ext uri="{FF2B5EF4-FFF2-40B4-BE49-F238E27FC236}">
                  <a16:creationId xmlns:a16="http://schemas.microsoft.com/office/drawing/2014/main" id="{B59D0F29-2512-498B-89B0-68F2D3DF40E2}"/>
                </a:ext>
              </a:extLst>
            </p:cNvPr>
            <p:cNvSpPr/>
            <p:nvPr/>
          </p:nvSpPr>
          <p:spPr>
            <a:xfrm>
              <a:off x="4481787" y="2939705"/>
              <a:ext cx="417903" cy="1577822"/>
            </a:xfrm>
            <a:custGeom>
              <a:avLst/>
              <a:gdLst/>
              <a:ahLst/>
              <a:cxnLst/>
              <a:rect l="l" t="t" r="r" b="b"/>
              <a:pathLst>
                <a:path w="13033" h="49207" extrusionOk="0">
                  <a:moveTo>
                    <a:pt x="0" y="0"/>
                  </a:moveTo>
                  <a:cubicBezTo>
                    <a:pt x="0" y="0"/>
                    <a:pt x="284" y="2189"/>
                    <a:pt x="685" y="5297"/>
                  </a:cubicBezTo>
                  <a:cubicBezTo>
                    <a:pt x="785" y="5982"/>
                    <a:pt x="869" y="6717"/>
                    <a:pt x="969" y="7486"/>
                  </a:cubicBezTo>
                  <a:cubicBezTo>
                    <a:pt x="1788" y="13868"/>
                    <a:pt x="2891" y="22440"/>
                    <a:pt x="3225" y="25230"/>
                  </a:cubicBezTo>
                  <a:cubicBezTo>
                    <a:pt x="3225" y="29725"/>
                    <a:pt x="4077" y="49207"/>
                    <a:pt x="4077" y="49207"/>
                  </a:cubicBezTo>
                  <a:lnTo>
                    <a:pt x="12481" y="47386"/>
                  </a:lnTo>
                  <a:cubicBezTo>
                    <a:pt x="12481" y="47386"/>
                    <a:pt x="13033" y="29290"/>
                    <a:pt x="12899" y="23977"/>
                  </a:cubicBezTo>
                  <a:cubicBezTo>
                    <a:pt x="12816" y="20852"/>
                    <a:pt x="11679" y="13233"/>
                    <a:pt x="10744" y="7469"/>
                  </a:cubicBezTo>
                  <a:cubicBezTo>
                    <a:pt x="10627" y="6717"/>
                    <a:pt x="10493" y="5982"/>
                    <a:pt x="10393" y="5297"/>
                  </a:cubicBezTo>
                  <a:cubicBezTo>
                    <a:pt x="9892" y="2356"/>
                    <a:pt x="9541" y="284"/>
                    <a:pt x="9541" y="284"/>
                  </a:cubicBezTo>
                  <a:lnTo>
                    <a:pt x="0"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2115;p67">
              <a:extLst>
                <a:ext uri="{FF2B5EF4-FFF2-40B4-BE49-F238E27FC236}">
                  <a16:creationId xmlns:a16="http://schemas.microsoft.com/office/drawing/2014/main" id="{49FC7C5D-C18E-45C8-9643-9055F949EABA}"/>
                </a:ext>
              </a:extLst>
            </p:cNvPr>
            <p:cNvSpPr/>
            <p:nvPr/>
          </p:nvSpPr>
          <p:spPr>
            <a:xfrm>
              <a:off x="4153890" y="2085108"/>
              <a:ext cx="758658" cy="1001967"/>
            </a:xfrm>
            <a:custGeom>
              <a:avLst/>
              <a:gdLst/>
              <a:ahLst/>
              <a:cxnLst/>
              <a:rect l="l" t="t" r="r" b="b"/>
              <a:pathLst>
                <a:path w="23660" h="31248" extrusionOk="0">
                  <a:moveTo>
                    <a:pt x="8497" y="0"/>
                  </a:moveTo>
                  <a:cubicBezTo>
                    <a:pt x="8286" y="0"/>
                    <a:pt x="8087" y="1"/>
                    <a:pt x="7904" y="2"/>
                  </a:cubicBezTo>
                  <a:cubicBezTo>
                    <a:pt x="7620" y="86"/>
                    <a:pt x="7319" y="136"/>
                    <a:pt x="7001" y="186"/>
                  </a:cubicBezTo>
                  <a:cubicBezTo>
                    <a:pt x="4846" y="570"/>
                    <a:pt x="2390" y="654"/>
                    <a:pt x="1103" y="2893"/>
                  </a:cubicBezTo>
                  <a:cubicBezTo>
                    <a:pt x="0" y="4781"/>
                    <a:pt x="986" y="10278"/>
                    <a:pt x="1989" y="14940"/>
                  </a:cubicBezTo>
                  <a:cubicBezTo>
                    <a:pt x="2557" y="17546"/>
                    <a:pt x="2590" y="20236"/>
                    <a:pt x="2072" y="22843"/>
                  </a:cubicBezTo>
                  <a:cubicBezTo>
                    <a:pt x="1371" y="26485"/>
                    <a:pt x="669" y="31247"/>
                    <a:pt x="669" y="31247"/>
                  </a:cubicBezTo>
                  <a:lnTo>
                    <a:pt x="23660" y="31113"/>
                  </a:lnTo>
                  <a:cubicBezTo>
                    <a:pt x="22607" y="26385"/>
                    <a:pt x="19349" y="17078"/>
                    <a:pt x="19316" y="16995"/>
                  </a:cubicBezTo>
                  <a:cubicBezTo>
                    <a:pt x="19316" y="16995"/>
                    <a:pt x="19867" y="2358"/>
                    <a:pt x="18998" y="1356"/>
                  </a:cubicBezTo>
                  <a:cubicBezTo>
                    <a:pt x="18480" y="754"/>
                    <a:pt x="17244" y="403"/>
                    <a:pt x="16358" y="236"/>
                  </a:cubicBezTo>
                  <a:cubicBezTo>
                    <a:pt x="15790" y="119"/>
                    <a:pt x="15372" y="86"/>
                    <a:pt x="15372" y="86"/>
                  </a:cubicBezTo>
                  <a:cubicBezTo>
                    <a:pt x="15233" y="86"/>
                    <a:pt x="11023" y="0"/>
                    <a:pt x="8497"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2116;p67">
              <a:extLst>
                <a:ext uri="{FF2B5EF4-FFF2-40B4-BE49-F238E27FC236}">
                  <a16:creationId xmlns:a16="http://schemas.microsoft.com/office/drawing/2014/main" id="{4508F3FD-305F-411B-9722-DCE7A71370F6}"/>
                </a:ext>
              </a:extLst>
            </p:cNvPr>
            <p:cNvSpPr/>
            <p:nvPr/>
          </p:nvSpPr>
          <p:spPr>
            <a:xfrm>
              <a:off x="4310335" y="2819685"/>
              <a:ext cx="144132" cy="165584"/>
            </a:xfrm>
            <a:custGeom>
              <a:avLst/>
              <a:gdLst/>
              <a:ahLst/>
              <a:cxnLst/>
              <a:rect l="l" t="t" r="r" b="b"/>
              <a:pathLst>
                <a:path w="4495" h="5164" extrusionOk="0">
                  <a:moveTo>
                    <a:pt x="4461" y="1"/>
                  </a:moveTo>
                  <a:lnTo>
                    <a:pt x="84" y="134"/>
                  </a:lnTo>
                  <a:cubicBezTo>
                    <a:pt x="84" y="201"/>
                    <a:pt x="0" y="3326"/>
                    <a:pt x="167" y="4061"/>
                  </a:cubicBezTo>
                  <a:cubicBezTo>
                    <a:pt x="274" y="4607"/>
                    <a:pt x="1135" y="5164"/>
                    <a:pt x="2182" y="5164"/>
                  </a:cubicBezTo>
                  <a:cubicBezTo>
                    <a:pt x="2448" y="5164"/>
                    <a:pt x="2727" y="5128"/>
                    <a:pt x="3008" y="5046"/>
                  </a:cubicBezTo>
                  <a:cubicBezTo>
                    <a:pt x="4395" y="4629"/>
                    <a:pt x="4495" y="3593"/>
                    <a:pt x="4495" y="3593"/>
                  </a:cubicBezTo>
                  <a:lnTo>
                    <a:pt x="4461"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2117;p67">
              <a:extLst>
                <a:ext uri="{FF2B5EF4-FFF2-40B4-BE49-F238E27FC236}">
                  <a16:creationId xmlns:a16="http://schemas.microsoft.com/office/drawing/2014/main" id="{3769E00F-1BC2-4563-ABF0-A5FBFC22677C}"/>
                </a:ext>
              </a:extLst>
            </p:cNvPr>
            <p:cNvSpPr/>
            <p:nvPr/>
          </p:nvSpPr>
          <p:spPr>
            <a:xfrm>
              <a:off x="4643042" y="2818082"/>
              <a:ext cx="143619" cy="165039"/>
            </a:xfrm>
            <a:custGeom>
              <a:avLst/>
              <a:gdLst/>
              <a:ahLst/>
              <a:cxnLst/>
              <a:rect l="l" t="t" r="r" b="b"/>
              <a:pathLst>
                <a:path w="4479" h="5147" extrusionOk="0">
                  <a:moveTo>
                    <a:pt x="4462" y="0"/>
                  </a:moveTo>
                  <a:lnTo>
                    <a:pt x="84" y="117"/>
                  </a:lnTo>
                  <a:cubicBezTo>
                    <a:pt x="67" y="201"/>
                    <a:pt x="0" y="3309"/>
                    <a:pt x="151" y="4044"/>
                  </a:cubicBezTo>
                  <a:cubicBezTo>
                    <a:pt x="271" y="4590"/>
                    <a:pt x="1123" y="5147"/>
                    <a:pt x="2167" y="5147"/>
                  </a:cubicBezTo>
                  <a:cubicBezTo>
                    <a:pt x="2432" y="5147"/>
                    <a:pt x="2710" y="5111"/>
                    <a:pt x="2991" y="5030"/>
                  </a:cubicBezTo>
                  <a:cubicBezTo>
                    <a:pt x="4395" y="4629"/>
                    <a:pt x="4478" y="3576"/>
                    <a:pt x="4478" y="3576"/>
                  </a:cubicBezTo>
                  <a:lnTo>
                    <a:pt x="4462"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2118;p67">
              <a:extLst>
                <a:ext uri="{FF2B5EF4-FFF2-40B4-BE49-F238E27FC236}">
                  <a16:creationId xmlns:a16="http://schemas.microsoft.com/office/drawing/2014/main" id="{704C4B52-9BB3-49D0-9EC7-0B1C5BE41CED}"/>
                </a:ext>
              </a:extLst>
            </p:cNvPr>
            <p:cNvSpPr/>
            <p:nvPr/>
          </p:nvSpPr>
          <p:spPr>
            <a:xfrm>
              <a:off x="4378377" y="2085108"/>
              <a:ext cx="300064" cy="212238"/>
            </a:xfrm>
            <a:custGeom>
              <a:avLst/>
              <a:gdLst/>
              <a:ahLst/>
              <a:cxnLst/>
              <a:rect l="l" t="t" r="r" b="b"/>
              <a:pathLst>
                <a:path w="9358" h="6619" extrusionOk="0">
                  <a:moveTo>
                    <a:pt x="1496" y="0"/>
                  </a:moveTo>
                  <a:cubicBezTo>
                    <a:pt x="1285" y="0"/>
                    <a:pt x="1086" y="1"/>
                    <a:pt x="903" y="2"/>
                  </a:cubicBezTo>
                  <a:cubicBezTo>
                    <a:pt x="619" y="86"/>
                    <a:pt x="318" y="136"/>
                    <a:pt x="0" y="186"/>
                  </a:cubicBezTo>
                  <a:cubicBezTo>
                    <a:pt x="1270" y="2759"/>
                    <a:pt x="4662" y="6418"/>
                    <a:pt x="6550" y="6619"/>
                  </a:cubicBezTo>
                  <a:cubicBezTo>
                    <a:pt x="7703" y="6117"/>
                    <a:pt x="8856" y="2208"/>
                    <a:pt x="9357" y="236"/>
                  </a:cubicBezTo>
                  <a:cubicBezTo>
                    <a:pt x="8789" y="119"/>
                    <a:pt x="8371" y="86"/>
                    <a:pt x="8371" y="86"/>
                  </a:cubicBezTo>
                  <a:cubicBezTo>
                    <a:pt x="8232" y="86"/>
                    <a:pt x="4022" y="0"/>
                    <a:pt x="1496"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2119;p67">
              <a:extLst>
                <a:ext uri="{FF2B5EF4-FFF2-40B4-BE49-F238E27FC236}">
                  <a16:creationId xmlns:a16="http://schemas.microsoft.com/office/drawing/2014/main" id="{CDC039B1-9CB8-4EAF-81A9-76B6FF0EADA0}"/>
                </a:ext>
              </a:extLst>
            </p:cNvPr>
            <p:cNvSpPr/>
            <p:nvPr/>
          </p:nvSpPr>
          <p:spPr>
            <a:xfrm>
              <a:off x="4397648" y="2212150"/>
              <a:ext cx="918342" cy="722232"/>
            </a:xfrm>
            <a:custGeom>
              <a:avLst/>
              <a:gdLst/>
              <a:ahLst/>
              <a:cxnLst/>
              <a:rect l="l" t="t" r="r" b="b"/>
              <a:pathLst>
                <a:path w="28640" h="22524" extrusionOk="0">
                  <a:moveTo>
                    <a:pt x="25247" y="0"/>
                  </a:moveTo>
                  <a:lnTo>
                    <a:pt x="16091" y="1922"/>
                  </a:lnTo>
                  <a:lnTo>
                    <a:pt x="1" y="5280"/>
                  </a:lnTo>
                  <a:lnTo>
                    <a:pt x="3226" y="22523"/>
                  </a:lnTo>
                  <a:lnTo>
                    <a:pt x="19851" y="19248"/>
                  </a:lnTo>
                  <a:lnTo>
                    <a:pt x="28639" y="17511"/>
                  </a:lnTo>
                  <a:lnTo>
                    <a:pt x="25247" y="0"/>
                  </a:lnTo>
                  <a:close/>
                </a:path>
              </a:pathLst>
            </a:custGeom>
            <a:solidFill>
              <a:srgbClr val="AD422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2120;p67">
              <a:extLst>
                <a:ext uri="{FF2B5EF4-FFF2-40B4-BE49-F238E27FC236}">
                  <a16:creationId xmlns:a16="http://schemas.microsoft.com/office/drawing/2014/main" id="{D8615002-5EBE-4BEC-BA4E-4AEC507414E4}"/>
                </a:ext>
              </a:extLst>
            </p:cNvPr>
            <p:cNvSpPr/>
            <p:nvPr/>
          </p:nvSpPr>
          <p:spPr>
            <a:xfrm>
              <a:off x="4913606" y="2212150"/>
              <a:ext cx="402384" cy="617219"/>
            </a:xfrm>
            <a:custGeom>
              <a:avLst/>
              <a:gdLst/>
              <a:ahLst/>
              <a:cxnLst/>
              <a:rect l="l" t="t" r="r" b="b"/>
              <a:pathLst>
                <a:path w="12549" h="19249" extrusionOk="0">
                  <a:moveTo>
                    <a:pt x="9156" y="0"/>
                  </a:moveTo>
                  <a:lnTo>
                    <a:pt x="0" y="1922"/>
                  </a:lnTo>
                  <a:lnTo>
                    <a:pt x="3760" y="19248"/>
                  </a:lnTo>
                  <a:lnTo>
                    <a:pt x="12548" y="17511"/>
                  </a:lnTo>
                  <a:lnTo>
                    <a:pt x="9156" y="0"/>
                  </a:lnTo>
                  <a:close/>
                </a:path>
              </a:pathLst>
            </a:custGeom>
            <a:solidFill>
              <a:srgbClr val="CE4E2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2121;p67">
              <a:extLst>
                <a:ext uri="{FF2B5EF4-FFF2-40B4-BE49-F238E27FC236}">
                  <a16:creationId xmlns:a16="http://schemas.microsoft.com/office/drawing/2014/main" id="{D2134587-4293-48D1-8D40-3D001AE32C3C}"/>
                </a:ext>
              </a:extLst>
            </p:cNvPr>
            <p:cNvSpPr/>
            <p:nvPr/>
          </p:nvSpPr>
          <p:spPr>
            <a:xfrm>
              <a:off x="4247648" y="2444108"/>
              <a:ext cx="657397" cy="384844"/>
            </a:xfrm>
            <a:custGeom>
              <a:avLst/>
              <a:gdLst/>
              <a:ahLst/>
              <a:cxnLst/>
              <a:rect l="l" t="t" r="r" b="b"/>
              <a:pathLst>
                <a:path w="20502" h="12002" extrusionOk="0">
                  <a:moveTo>
                    <a:pt x="5731" y="1"/>
                  </a:moveTo>
                  <a:lnTo>
                    <a:pt x="0" y="1722"/>
                  </a:lnTo>
                  <a:cubicBezTo>
                    <a:pt x="0" y="1722"/>
                    <a:pt x="2156" y="9124"/>
                    <a:pt x="2774" y="9909"/>
                  </a:cubicBezTo>
                  <a:cubicBezTo>
                    <a:pt x="3270" y="10525"/>
                    <a:pt x="7624" y="12002"/>
                    <a:pt x="14579" y="12002"/>
                  </a:cubicBezTo>
                  <a:cubicBezTo>
                    <a:pt x="16295" y="12002"/>
                    <a:pt x="18170" y="11912"/>
                    <a:pt x="20184" y="11697"/>
                  </a:cubicBezTo>
                  <a:cubicBezTo>
                    <a:pt x="20368" y="10845"/>
                    <a:pt x="20485" y="9993"/>
                    <a:pt x="20502" y="9124"/>
                  </a:cubicBezTo>
                  <a:lnTo>
                    <a:pt x="7803" y="6099"/>
                  </a:lnTo>
                  <a:lnTo>
                    <a:pt x="5731" y="1"/>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2122;p67">
              <a:extLst>
                <a:ext uri="{FF2B5EF4-FFF2-40B4-BE49-F238E27FC236}">
                  <a16:creationId xmlns:a16="http://schemas.microsoft.com/office/drawing/2014/main" id="{4F5393EB-12C6-4764-B388-6FD6DD330999}"/>
                </a:ext>
              </a:extLst>
            </p:cNvPr>
            <p:cNvSpPr/>
            <p:nvPr/>
          </p:nvSpPr>
          <p:spPr>
            <a:xfrm>
              <a:off x="4848226" y="2621588"/>
              <a:ext cx="294164" cy="230836"/>
            </a:xfrm>
            <a:custGeom>
              <a:avLst/>
              <a:gdLst/>
              <a:ahLst/>
              <a:cxnLst/>
              <a:rect l="l" t="t" r="r" b="b"/>
              <a:pathLst>
                <a:path w="9174" h="7199" extrusionOk="0">
                  <a:moveTo>
                    <a:pt x="6667" y="0"/>
                  </a:moveTo>
                  <a:cubicBezTo>
                    <a:pt x="6649" y="0"/>
                    <a:pt x="6633" y="4"/>
                    <a:pt x="6617" y="13"/>
                  </a:cubicBezTo>
                  <a:cubicBezTo>
                    <a:pt x="6300" y="180"/>
                    <a:pt x="5999" y="1283"/>
                    <a:pt x="5498" y="1383"/>
                  </a:cubicBezTo>
                  <a:cubicBezTo>
                    <a:pt x="4997" y="1500"/>
                    <a:pt x="3710" y="1550"/>
                    <a:pt x="3259" y="1784"/>
                  </a:cubicBezTo>
                  <a:cubicBezTo>
                    <a:pt x="3025" y="1901"/>
                    <a:pt x="2791" y="2603"/>
                    <a:pt x="2624" y="3255"/>
                  </a:cubicBezTo>
                  <a:lnTo>
                    <a:pt x="1655" y="3071"/>
                  </a:lnTo>
                  <a:lnTo>
                    <a:pt x="1" y="2753"/>
                  </a:lnTo>
                  <a:lnTo>
                    <a:pt x="936" y="6864"/>
                  </a:lnTo>
                  <a:lnTo>
                    <a:pt x="2173" y="6496"/>
                  </a:lnTo>
                  <a:lnTo>
                    <a:pt x="2808" y="6295"/>
                  </a:lnTo>
                  <a:cubicBezTo>
                    <a:pt x="3253" y="6592"/>
                    <a:pt x="4219" y="7198"/>
                    <a:pt x="4613" y="7198"/>
                  </a:cubicBezTo>
                  <a:cubicBezTo>
                    <a:pt x="4619" y="7198"/>
                    <a:pt x="4624" y="7198"/>
                    <a:pt x="4629" y="7198"/>
                  </a:cubicBezTo>
                  <a:cubicBezTo>
                    <a:pt x="4763" y="7181"/>
                    <a:pt x="4896" y="7164"/>
                    <a:pt x="5030" y="7114"/>
                  </a:cubicBezTo>
                  <a:cubicBezTo>
                    <a:pt x="5281" y="7031"/>
                    <a:pt x="5515" y="6914"/>
                    <a:pt x="5748" y="6780"/>
                  </a:cubicBezTo>
                  <a:cubicBezTo>
                    <a:pt x="5748" y="6780"/>
                    <a:pt x="6159" y="6907"/>
                    <a:pt x="6464" y="6907"/>
                  </a:cubicBezTo>
                  <a:cubicBezTo>
                    <a:pt x="6558" y="6907"/>
                    <a:pt x="6642" y="6895"/>
                    <a:pt x="6701" y="6864"/>
                  </a:cubicBezTo>
                  <a:lnTo>
                    <a:pt x="6935" y="6730"/>
                  </a:lnTo>
                  <a:lnTo>
                    <a:pt x="7369" y="6479"/>
                  </a:lnTo>
                  <a:cubicBezTo>
                    <a:pt x="7369" y="6479"/>
                    <a:pt x="7967" y="6593"/>
                    <a:pt x="8378" y="6593"/>
                  </a:cubicBezTo>
                  <a:cubicBezTo>
                    <a:pt x="8490" y="6593"/>
                    <a:pt x="8588" y="6584"/>
                    <a:pt x="8656" y="6563"/>
                  </a:cubicBezTo>
                  <a:cubicBezTo>
                    <a:pt x="8840" y="6479"/>
                    <a:pt x="9023" y="6362"/>
                    <a:pt x="9174" y="6229"/>
                  </a:cubicBezTo>
                  <a:cubicBezTo>
                    <a:pt x="9174" y="6229"/>
                    <a:pt x="5682" y="3856"/>
                    <a:pt x="5281" y="3472"/>
                  </a:cubicBezTo>
                  <a:cubicBezTo>
                    <a:pt x="5698" y="2519"/>
                    <a:pt x="6250" y="2252"/>
                    <a:pt x="6250" y="2252"/>
                  </a:cubicBezTo>
                  <a:cubicBezTo>
                    <a:pt x="6250" y="2252"/>
                    <a:pt x="6918" y="2135"/>
                    <a:pt x="7252" y="1751"/>
                  </a:cubicBezTo>
                  <a:cubicBezTo>
                    <a:pt x="7569" y="1386"/>
                    <a:pt x="6985" y="0"/>
                    <a:pt x="6667"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2123;p67">
              <a:extLst>
                <a:ext uri="{FF2B5EF4-FFF2-40B4-BE49-F238E27FC236}">
                  <a16:creationId xmlns:a16="http://schemas.microsoft.com/office/drawing/2014/main" id="{8B9AF4F2-CD46-4BC8-AC6F-D69912C7F899}"/>
                </a:ext>
              </a:extLst>
            </p:cNvPr>
            <p:cNvSpPr/>
            <p:nvPr/>
          </p:nvSpPr>
          <p:spPr>
            <a:xfrm>
              <a:off x="4901261" y="2720027"/>
              <a:ext cx="37003" cy="109342"/>
            </a:xfrm>
            <a:custGeom>
              <a:avLst/>
              <a:gdLst/>
              <a:ahLst/>
              <a:cxnLst/>
              <a:rect l="l" t="t" r="r" b="b"/>
              <a:pathLst>
                <a:path w="1154" h="3410" extrusionOk="0">
                  <a:moveTo>
                    <a:pt x="1" y="1"/>
                  </a:moveTo>
                  <a:lnTo>
                    <a:pt x="519" y="3409"/>
                  </a:lnTo>
                  <a:lnTo>
                    <a:pt x="1154" y="3225"/>
                  </a:lnTo>
                  <a:lnTo>
                    <a:pt x="970" y="185"/>
                  </a:lnTo>
                  <a:lnTo>
                    <a:pt x="1" y="1"/>
                  </a:ln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2124;p67">
              <a:extLst>
                <a:ext uri="{FF2B5EF4-FFF2-40B4-BE49-F238E27FC236}">
                  <a16:creationId xmlns:a16="http://schemas.microsoft.com/office/drawing/2014/main" id="{DFD6E4EE-C38B-48E4-BE8A-0491C95353CC}"/>
                </a:ext>
              </a:extLst>
            </p:cNvPr>
            <p:cNvSpPr/>
            <p:nvPr/>
          </p:nvSpPr>
          <p:spPr>
            <a:xfrm>
              <a:off x="4971997" y="2816992"/>
              <a:ext cx="59513" cy="32738"/>
            </a:xfrm>
            <a:custGeom>
              <a:avLst/>
              <a:gdLst/>
              <a:ahLst/>
              <a:cxnLst/>
              <a:rect l="l" t="t" r="r" b="b"/>
              <a:pathLst>
                <a:path w="1856" h="1021" extrusionOk="0">
                  <a:moveTo>
                    <a:pt x="0" y="1"/>
                  </a:moveTo>
                  <a:cubicBezTo>
                    <a:pt x="0" y="1"/>
                    <a:pt x="619" y="619"/>
                    <a:pt x="1137" y="1020"/>
                  </a:cubicBezTo>
                  <a:cubicBezTo>
                    <a:pt x="1387" y="937"/>
                    <a:pt x="1621" y="820"/>
                    <a:pt x="1855" y="686"/>
                  </a:cubicBezTo>
                  <a:lnTo>
                    <a:pt x="0" y="1"/>
                  </a:ln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2125;p67">
              <a:extLst>
                <a:ext uri="{FF2B5EF4-FFF2-40B4-BE49-F238E27FC236}">
                  <a16:creationId xmlns:a16="http://schemas.microsoft.com/office/drawing/2014/main" id="{6F14514E-842B-4855-916F-40CA33EF8F52}"/>
                </a:ext>
              </a:extLst>
            </p:cNvPr>
            <p:cNvSpPr/>
            <p:nvPr/>
          </p:nvSpPr>
          <p:spPr>
            <a:xfrm>
              <a:off x="5031477" y="2812727"/>
              <a:ext cx="53068" cy="24658"/>
            </a:xfrm>
            <a:custGeom>
              <a:avLst/>
              <a:gdLst/>
              <a:ahLst/>
              <a:cxnLst/>
              <a:rect l="l" t="t" r="r" b="b"/>
              <a:pathLst>
                <a:path w="1655" h="769" extrusionOk="0">
                  <a:moveTo>
                    <a:pt x="0" y="0"/>
                  </a:moveTo>
                  <a:lnTo>
                    <a:pt x="1220" y="769"/>
                  </a:lnTo>
                  <a:cubicBezTo>
                    <a:pt x="1454" y="619"/>
                    <a:pt x="1654" y="518"/>
                    <a:pt x="1654" y="518"/>
                  </a:cubicBezTo>
                  <a:lnTo>
                    <a:pt x="0" y="0"/>
                  </a:ln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2126;p67">
              <a:extLst>
                <a:ext uri="{FF2B5EF4-FFF2-40B4-BE49-F238E27FC236}">
                  <a16:creationId xmlns:a16="http://schemas.microsoft.com/office/drawing/2014/main" id="{9D92B15B-D59C-4095-A550-F2BF91628476}"/>
                </a:ext>
              </a:extLst>
            </p:cNvPr>
            <p:cNvSpPr/>
            <p:nvPr/>
          </p:nvSpPr>
          <p:spPr>
            <a:xfrm>
              <a:off x="4144239" y="2132404"/>
              <a:ext cx="317732" cy="404981"/>
            </a:xfrm>
            <a:custGeom>
              <a:avLst/>
              <a:gdLst/>
              <a:ahLst/>
              <a:cxnLst/>
              <a:rect l="l" t="t" r="r" b="b"/>
              <a:pathLst>
                <a:path w="9909" h="12630" extrusionOk="0">
                  <a:moveTo>
                    <a:pt x="3627" y="0"/>
                  </a:moveTo>
                  <a:cubicBezTo>
                    <a:pt x="2958" y="0"/>
                    <a:pt x="2278" y="267"/>
                    <a:pt x="1605" y="850"/>
                  </a:cubicBezTo>
                  <a:cubicBezTo>
                    <a:pt x="1" y="2220"/>
                    <a:pt x="1772" y="12629"/>
                    <a:pt x="1772" y="12629"/>
                  </a:cubicBezTo>
                  <a:cubicBezTo>
                    <a:pt x="1772" y="12629"/>
                    <a:pt x="9658" y="10774"/>
                    <a:pt x="9909" y="10774"/>
                  </a:cubicBezTo>
                  <a:cubicBezTo>
                    <a:pt x="9909" y="10774"/>
                    <a:pt x="8338" y="3506"/>
                    <a:pt x="6300" y="1401"/>
                  </a:cubicBezTo>
                  <a:cubicBezTo>
                    <a:pt x="5457" y="509"/>
                    <a:pt x="4552" y="0"/>
                    <a:pt x="3627"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2127;p67">
              <a:extLst>
                <a:ext uri="{FF2B5EF4-FFF2-40B4-BE49-F238E27FC236}">
                  <a16:creationId xmlns:a16="http://schemas.microsoft.com/office/drawing/2014/main" id="{293BDA5C-0110-4439-9AAA-1440425A89B1}"/>
                </a:ext>
              </a:extLst>
            </p:cNvPr>
            <p:cNvSpPr/>
            <p:nvPr/>
          </p:nvSpPr>
          <p:spPr>
            <a:xfrm>
              <a:off x="4961287" y="2189640"/>
              <a:ext cx="100203" cy="94784"/>
            </a:xfrm>
            <a:custGeom>
              <a:avLst/>
              <a:gdLst/>
              <a:ahLst/>
              <a:cxnLst/>
              <a:rect l="l" t="t" r="r" b="b"/>
              <a:pathLst>
                <a:path w="3125" h="2956" extrusionOk="0">
                  <a:moveTo>
                    <a:pt x="2573" y="0"/>
                  </a:moveTo>
                  <a:lnTo>
                    <a:pt x="1805" y="1136"/>
                  </a:lnTo>
                  <a:cubicBezTo>
                    <a:pt x="1805" y="1136"/>
                    <a:pt x="0" y="2339"/>
                    <a:pt x="50" y="2557"/>
                  </a:cubicBezTo>
                  <a:cubicBezTo>
                    <a:pt x="95" y="2712"/>
                    <a:pt x="455" y="2955"/>
                    <a:pt x="942" y="2955"/>
                  </a:cubicBezTo>
                  <a:cubicBezTo>
                    <a:pt x="1188" y="2955"/>
                    <a:pt x="1468" y="2893"/>
                    <a:pt x="1755" y="2724"/>
                  </a:cubicBezTo>
                  <a:cubicBezTo>
                    <a:pt x="2607" y="2239"/>
                    <a:pt x="3125" y="919"/>
                    <a:pt x="3125" y="919"/>
                  </a:cubicBezTo>
                  <a:lnTo>
                    <a:pt x="2573" y="0"/>
                  </a:ln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2128;p67">
              <a:extLst>
                <a:ext uri="{FF2B5EF4-FFF2-40B4-BE49-F238E27FC236}">
                  <a16:creationId xmlns:a16="http://schemas.microsoft.com/office/drawing/2014/main" id="{075514C6-D693-4DCF-A48E-934E64FDDBE1}"/>
                </a:ext>
              </a:extLst>
            </p:cNvPr>
            <p:cNvSpPr/>
            <p:nvPr/>
          </p:nvSpPr>
          <p:spPr>
            <a:xfrm>
              <a:off x="5063606" y="2200895"/>
              <a:ext cx="11287" cy="63232"/>
            </a:xfrm>
            <a:custGeom>
              <a:avLst/>
              <a:gdLst/>
              <a:ahLst/>
              <a:cxnLst/>
              <a:rect l="l" t="t" r="r" b="b"/>
              <a:pathLst>
                <a:path w="352" h="1972" extrusionOk="0">
                  <a:moveTo>
                    <a:pt x="201" y="0"/>
                  </a:moveTo>
                  <a:cubicBezTo>
                    <a:pt x="51" y="351"/>
                    <a:pt x="1" y="719"/>
                    <a:pt x="51" y="1086"/>
                  </a:cubicBezTo>
                  <a:cubicBezTo>
                    <a:pt x="67" y="1471"/>
                    <a:pt x="168" y="1771"/>
                    <a:pt x="184" y="1972"/>
                  </a:cubicBezTo>
                  <a:cubicBezTo>
                    <a:pt x="268" y="1838"/>
                    <a:pt x="335" y="1688"/>
                    <a:pt x="351" y="1537"/>
                  </a:cubicBezTo>
                  <a:lnTo>
                    <a:pt x="201" y="0"/>
                  </a:ln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2129;p67">
              <a:extLst>
                <a:ext uri="{FF2B5EF4-FFF2-40B4-BE49-F238E27FC236}">
                  <a16:creationId xmlns:a16="http://schemas.microsoft.com/office/drawing/2014/main" id="{4882D123-7274-431F-94FF-B14589E5C371}"/>
                </a:ext>
              </a:extLst>
            </p:cNvPr>
            <p:cNvSpPr/>
            <p:nvPr/>
          </p:nvSpPr>
          <p:spPr>
            <a:xfrm>
              <a:off x="5104874" y="2200350"/>
              <a:ext cx="17155" cy="52522"/>
            </a:xfrm>
            <a:custGeom>
              <a:avLst/>
              <a:gdLst/>
              <a:ahLst/>
              <a:cxnLst/>
              <a:rect l="l" t="t" r="r" b="b"/>
              <a:pathLst>
                <a:path w="535" h="1638" extrusionOk="0">
                  <a:moveTo>
                    <a:pt x="17" y="0"/>
                  </a:moveTo>
                  <a:lnTo>
                    <a:pt x="17" y="0"/>
                  </a:lnTo>
                  <a:cubicBezTo>
                    <a:pt x="34" y="569"/>
                    <a:pt x="0" y="1621"/>
                    <a:pt x="0" y="1621"/>
                  </a:cubicBezTo>
                  <a:cubicBezTo>
                    <a:pt x="67" y="1621"/>
                    <a:pt x="134" y="1638"/>
                    <a:pt x="201" y="1638"/>
                  </a:cubicBezTo>
                  <a:cubicBezTo>
                    <a:pt x="535" y="853"/>
                    <a:pt x="251" y="518"/>
                    <a:pt x="17"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2130;p67">
              <a:extLst>
                <a:ext uri="{FF2B5EF4-FFF2-40B4-BE49-F238E27FC236}">
                  <a16:creationId xmlns:a16="http://schemas.microsoft.com/office/drawing/2014/main" id="{2C835B0D-2B6A-42E5-BBD9-48836FC9B1A3}"/>
                </a:ext>
              </a:extLst>
            </p:cNvPr>
            <p:cNvSpPr/>
            <p:nvPr/>
          </p:nvSpPr>
          <p:spPr>
            <a:xfrm>
              <a:off x="5130045" y="2196598"/>
              <a:ext cx="21451" cy="68106"/>
            </a:xfrm>
            <a:custGeom>
              <a:avLst/>
              <a:gdLst/>
              <a:ahLst/>
              <a:cxnLst/>
              <a:rect l="l" t="t" r="r" b="b"/>
              <a:pathLst>
                <a:path w="669" h="2124" extrusionOk="0">
                  <a:moveTo>
                    <a:pt x="117" y="1"/>
                  </a:moveTo>
                  <a:lnTo>
                    <a:pt x="117" y="1"/>
                  </a:lnTo>
                  <a:cubicBezTo>
                    <a:pt x="117" y="1"/>
                    <a:pt x="368" y="619"/>
                    <a:pt x="318" y="869"/>
                  </a:cubicBezTo>
                  <a:cubicBezTo>
                    <a:pt x="284" y="1020"/>
                    <a:pt x="234" y="1187"/>
                    <a:pt x="151" y="1320"/>
                  </a:cubicBezTo>
                  <a:lnTo>
                    <a:pt x="151" y="1337"/>
                  </a:lnTo>
                  <a:cubicBezTo>
                    <a:pt x="134" y="1387"/>
                    <a:pt x="0" y="2022"/>
                    <a:pt x="67" y="2122"/>
                  </a:cubicBezTo>
                  <a:cubicBezTo>
                    <a:pt x="68" y="2123"/>
                    <a:pt x="69" y="2124"/>
                    <a:pt x="70" y="2124"/>
                  </a:cubicBezTo>
                  <a:cubicBezTo>
                    <a:pt x="122" y="2124"/>
                    <a:pt x="668" y="867"/>
                    <a:pt x="635" y="719"/>
                  </a:cubicBezTo>
                  <a:cubicBezTo>
                    <a:pt x="585" y="468"/>
                    <a:pt x="518" y="234"/>
                    <a:pt x="418" y="17"/>
                  </a:cubicBezTo>
                  <a:lnTo>
                    <a:pt x="117" y="1"/>
                  </a:ln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2131;p67">
              <a:extLst>
                <a:ext uri="{FF2B5EF4-FFF2-40B4-BE49-F238E27FC236}">
                  <a16:creationId xmlns:a16="http://schemas.microsoft.com/office/drawing/2014/main" id="{D52965C9-E4E1-4E52-B79D-44F250B124D2}"/>
                </a:ext>
              </a:extLst>
            </p:cNvPr>
            <p:cNvSpPr/>
            <p:nvPr/>
          </p:nvSpPr>
          <p:spPr>
            <a:xfrm>
              <a:off x="4400342" y="1741788"/>
              <a:ext cx="315584" cy="521281"/>
            </a:xfrm>
            <a:custGeom>
              <a:avLst/>
              <a:gdLst/>
              <a:ahLst/>
              <a:cxnLst/>
              <a:rect l="l" t="t" r="r" b="b"/>
              <a:pathLst>
                <a:path w="9842" h="16257" extrusionOk="0">
                  <a:moveTo>
                    <a:pt x="7064" y="1"/>
                  </a:moveTo>
                  <a:cubicBezTo>
                    <a:pt x="6407" y="1"/>
                    <a:pt x="5728" y="213"/>
                    <a:pt x="5163" y="500"/>
                  </a:cubicBezTo>
                  <a:cubicBezTo>
                    <a:pt x="4261" y="951"/>
                    <a:pt x="3526" y="1687"/>
                    <a:pt x="3075" y="2606"/>
                  </a:cubicBezTo>
                  <a:cubicBezTo>
                    <a:pt x="3008" y="2422"/>
                    <a:pt x="2958" y="2205"/>
                    <a:pt x="2874" y="2037"/>
                  </a:cubicBezTo>
                  <a:cubicBezTo>
                    <a:pt x="2807" y="1887"/>
                    <a:pt x="2690" y="1787"/>
                    <a:pt x="2624" y="1653"/>
                  </a:cubicBezTo>
                  <a:cubicBezTo>
                    <a:pt x="2438" y="1401"/>
                    <a:pt x="2148" y="1255"/>
                    <a:pt x="1844" y="1255"/>
                  </a:cubicBezTo>
                  <a:cubicBezTo>
                    <a:pt x="1764" y="1255"/>
                    <a:pt x="1684" y="1265"/>
                    <a:pt x="1604" y="1286"/>
                  </a:cubicBezTo>
                  <a:cubicBezTo>
                    <a:pt x="836" y="1469"/>
                    <a:pt x="1253" y="3692"/>
                    <a:pt x="1721" y="3942"/>
                  </a:cubicBezTo>
                  <a:cubicBezTo>
                    <a:pt x="1934" y="4056"/>
                    <a:pt x="2109" y="4087"/>
                    <a:pt x="2236" y="4087"/>
                  </a:cubicBezTo>
                  <a:cubicBezTo>
                    <a:pt x="2389" y="4087"/>
                    <a:pt x="2473" y="4042"/>
                    <a:pt x="2473" y="4042"/>
                  </a:cubicBezTo>
                  <a:lnTo>
                    <a:pt x="2473" y="4042"/>
                  </a:lnTo>
                  <a:cubicBezTo>
                    <a:pt x="2473" y="4043"/>
                    <a:pt x="2791" y="7802"/>
                    <a:pt x="2457" y="8821"/>
                  </a:cubicBezTo>
                  <a:cubicBezTo>
                    <a:pt x="2106" y="9840"/>
                    <a:pt x="1070" y="10425"/>
                    <a:pt x="0" y="10776"/>
                  </a:cubicBezTo>
                  <a:cubicBezTo>
                    <a:pt x="953" y="12514"/>
                    <a:pt x="4127" y="15688"/>
                    <a:pt x="5548" y="16256"/>
                  </a:cubicBezTo>
                  <a:cubicBezTo>
                    <a:pt x="6600" y="15989"/>
                    <a:pt x="7686" y="10793"/>
                    <a:pt x="7686" y="10793"/>
                  </a:cubicBezTo>
                  <a:cubicBezTo>
                    <a:pt x="7686" y="10793"/>
                    <a:pt x="6700" y="10642"/>
                    <a:pt x="6333" y="10241"/>
                  </a:cubicBezTo>
                  <a:cubicBezTo>
                    <a:pt x="5965" y="9807"/>
                    <a:pt x="5765" y="9256"/>
                    <a:pt x="5815" y="8687"/>
                  </a:cubicBezTo>
                  <a:cubicBezTo>
                    <a:pt x="5831" y="8441"/>
                    <a:pt x="5880" y="6965"/>
                    <a:pt x="6534" y="6965"/>
                  </a:cubicBezTo>
                  <a:cubicBezTo>
                    <a:pt x="6545" y="6965"/>
                    <a:pt x="6556" y="6966"/>
                    <a:pt x="6567" y="6966"/>
                  </a:cubicBezTo>
                  <a:cubicBezTo>
                    <a:pt x="6650" y="6966"/>
                    <a:pt x="6751" y="6983"/>
                    <a:pt x="6834" y="7000"/>
                  </a:cubicBezTo>
                  <a:cubicBezTo>
                    <a:pt x="7159" y="7057"/>
                    <a:pt x="7461" y="7085"/>
                    <a:pt x="7730" y="7085"/>
                  </a:cubicBezTo>
                  <a:cubicBezTo>
                    <a:pt x="8251" y="7085"/>
                    <a:pt x="8652" y="6981"/>
                    <a:pt x="8873" y="6783"/>
                  </a:cubicBezTo>
                  <a:cubicBezTo>
                    <a:pt x="9107" y="6599"/>
                    <a:pt x="9223" y="5580"/>
                    <a:pt x="9223" y="4911"/>
                  </a:cubicBezTo>
                  <a:cubicBezTo>
                    <a:pt x="9223" y="4276"/>
                    <a:pt x="9825" y="4226"/>
                    <a:pt x="9825" y="3992"/>
                  </a:cubicBezTo>
                  <a:cubicBezTo>
                    <a:pt x="9842" y="3708"/>
                    <a:pt x="9441" y="3541"/>
                    <a:pt x="9324" y="3307"/>
                  </a:cubicBezTo>
                  <a:cubicBezTo>
                    <a:pt x="8923" y="2422"/>
                    <a:pt x="9407" y="1402"/>
                    <a:pt x="8672" y="617"/>
                  </a:cubicBezTo>
                  <a:cubicBezTo>
                    <a:pt x="8555" y="484"/>
                    <a:pt x="8405" y="367"/>
                    <a:pt x="8238" y="283"/>
                  </a:cubicBezTo>
                  <a:cubicBezTo>
                    <a:pt x="7877" y="84"/>
                    <a:pt x="7475" y="1"/>
                    <a:pt x="7064"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2132;p67">
              <a:extLst>
                <a:ext uri="{FF2B5EF4-FFF2-40B4-BE49-F238E27FC236}">
                  <a16:creationId xmlns:a16="http://schemas.microsoft.com/office/drawing/2014/main" id="{77824CEB-A2AE-4A93-AF82-55ED89284EB0}"/>
                </a:ext>
              </a:extLst>
            </p:cNvPr>
            <p:cNvSpPr/>
            <p:nvPr/>
          </p:nvSpPr>
          <p:spPr>
            <a:xfrm>
              <a:off x="4400342" y="1849976"/>
              <a:ext cx="246484" cy="413093"/>
            </a:xfrm>
            <a:custGeom>
              <a:avLst/>
              <a:gdLst/>
              <a:ahLst/>
              <a:cxnLst/>
              <a:rect l="l" t="t" r="r" b="b"/>
              <a:pathLst>
                <a:path w="7687" h="12883" extrusionOk="0">
                  <a:moveTo>
                    <a:pt x="2941" y="0"/>
                  </a:moveTo>
                  <a:cubicBezTo>
                    <a:pt x="2841" y="568"/>
                    <a:pt x="2473" y="668"/>
                    <a:pt x="2473" y="668"/>
                  </a:cubicBezTo>
                  <a:cubicBezTo>
                    <a:pt x="2473" y="668"/>
                    <a:pt x="2791" y="4428"/>
                    <a:pt x="2457" y="5447"/>
                  </a:cubicBezTo>
                  <a:cubicBezTo>
                    <a:pt x="2106" y="6466"/>
                    <a:pt x="1070" y="7051"/>
                    <a:pt x="0" y="7402"/>
                  </a:cubicBezTo>
                  <a:cubicBezTo>
                    <a:pt x="953" y="9140"/>
                    <a:pt x="4127" y="12314"/>
                    <a:pt x="5548" y="12882"/>
                  </a:cubicBezTo>
                  <a:cubicBezTo>
                    <a:pt x="6600" y="12615"/>
                    <a:pt x="7686" y="7419"/>
                    <a:pt x="7686" y="7419"/>
                  </a:cubicBezTo>
                  <a:cubicBezTo>
                    <a:pt x="7686" y="7419"/>
                    <a:pt x="6700" y="7268"/>
                    <a:pt x="6333" y="6867"/>
                  </a:cubicBezTo>
                  <a:cubicBezTo>
                    <a:pt x="5965" y="6433"/>
                    <a:pt x="5765" y="5882"/>
                    <a:pt x="5815" y="5313"/>
                  </a:cubicBezTo>
                  <a:cubicBezTo>
                    <a:pt x="5831" y="5067"/>
                    <a:pt x="5880" y="3591"/>
                    <a:pt x="6534" y="3591"/>
                  </a:cubicBezTo>
                  <a:cubicBezTo>
                    <a:pt x="6545" y="3591"/>
                    <a:pt x="6556" y="3592"/>
                    <a:pt x="6567" y="3592"/>
                  </a:cubicBezTo>
                  <a:cubicBezTo>
                    <a:pt x="5815" y="3459"/>
                    <a:pt x="3827" y="2924"/>
                    <a:pt x="3108" y="702"/>
                  </a:cubicBezTo>
                  <a:cubicBezTo>
                    <a:pt x="3075" y="535"/>
                    <a:pt x="3008" y="334"/>
                    <a:pt x="2941"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2133;p67">
              <a:extLst>
                <a:ext uri="{FF2B5EF4-FFF2-40B4-BE49-F238E27FC236}">
                  <a16:creationId xmlns:a16="http://schemas.microsoft.com/office/drawing/2014/main" id="{85FCB2B8-38A0-4C22-AEBD-AFBAE642DD0C}"/>
                </a:ext>
              </a:extLst>
            </p:cNvPr>
            <p:cNvSpPr/>
            <p:nvPr/>
          </p:nvSpPr>
          <p:spPr>
            <a:xfrm>
              <a:off x="4452319" y="1797485"/>
              <a:ext cx="34310" cy="56274"/>
            </a:xfrm>
            <a:custGeom>
              <a:avLst/>
              <a:gdLst/>
              <a:ahLst/>
              <a:cxnLst/>
              <a:rect l="l" t="t" r="r" b="b"/>
              <a:pathLst>
                <a:path w="1070" h="1755" extrusionOk="0">
                  <a:moveTo>
                    <a:pt x="241" y="1"/>
                  </a:moveTo>
                  <a:cubicBezTo>
                    <a:pt x="85" y="1"/>
                    <a:pt x="0" y="100"/>
                    <a:pt x="0" y="100"/>
                  </a:cubicBezTo>
                  <a:cubicBezTo>
                    <a:pt x="6" y="100"/>
                    <a:pt x="12" y="100"/>
                    <a:pt x="18" y="100"/>
                  </a:cubicBezTo>
                  <a:cubicBezTo>
                    <a:pt x="553" y="100"/>
                    <a:pt x="635" y="835"/>
                    <a:pt x="635" y="835"/>
                  </a:cubicBezTo>
                  <a:cubicBezTo>
                    <a:pt x="551" y="835"/>
                    <a:pt x="485" y="852"/>
                    <a:pt x="418" y="869"/>
                  </a:cubicBezTo>
                  <a:cubicBezTo>
                    <a:pt x="84" y="952"/>
                    <a:pt x="117" y="1754"/>
                    <a:pt x="602" y="1754"/>
                  </a:cubicBezTo>
                  <a:cubicBezTo>
                    <a:pt x="1069" y="1754"/>
                    <a:pt x="1003" y="468"/>
                    <a:pt x="551" y="117"/>
                  </a:cubicBezTo>
                  <a:cubicBezTo>
                    <a:pt x="429" y="29"/>
                    <a:pt x="325" y="1"/>
                    <a:pt x="241"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2134;p67">
              <a:extLst>
                <a:ext uri="{FF2B5EF4-FFF2-40B4-BE49-F238E27FC236}">
                  <a16:creationId xmlns:a16="http://schemas.microsoft.com/office/drawing/2014/main" id="{42759733-9C46-4738-8B22-566C9CF31D5C}"/>
                </a:ext>
              </a:extLst>
            </p:cNvPr>
            <p:cNvSpPr/>
            <p:nvPr/>
          </p:nvSpPr>
          <p:spPr>
            <a:xfrm>
              <a:off x="4629093" y="1781581"/>
              <a:ext cx="42358" cy="21259"/>
            </a:xfrm>
            <a:custGeom>
              <a:avLst/>
              <a:gdLst/>
              <a:ahLst/>
              <a:cxnLst/>
              <a:rect l="l" t="t" r="r" b="b"/>
              <a:pathLst>
                <a:path w="1321" h="663" extrusionOk="0">
                  <a:moveTo>
                    <a:pt x="647" y="1"/>
                  </a:moveTo>
                  <a:cubicBezTo>
                    <a:pt x="363" y="1"/>
                    <a:pt x="85" y="184"/>
                    <a:pt x="1" y="663"/>
                  </a:cubicBezTo>
                  <a:cubicBezTo>
                    <a:pt x="300" y="488"/>
                    <a:pt x="637" y="397"/>
                    <a:pt x="976" y="397"/>
                  </a:cubicBezTo>
                  <a:cubicBezTo>
                    <a:pt x="1091" y="397"/>
                    <a:pt x="1207" y="408"/>
                    <a:pt x="1321" y="429"/>
                  </a:cubicBezTo>
                  <a:cubicBezTo>
                    <a:pt x="1213" y="180"/>
                    <a:pt x="927" y="1"/>
                    <a:pt x="647" y="1"/>
                  </a:cubicBezTo>
                  <a:close/>
                </a:path>
              </a:pathLst>
            </a:custGeom>
            <a:solidFill>
              <a:srgbClr val="ED30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2135;p67">
              <a:extLst>
                <a:ext uri="{FF2B5EF4-FFF2-40B4-BE49-F238E27FC236}">
                  <a16:creationId xmlns:a16="http://schemas.microsoft.com/office/drawing/2014/main" id="{EB874FAF-2C84-42C5-B61D-FFE8A91E4681}"/>
                </a:ext>
              </a:extLst>
            </p:cNvPr>
            <p:cNvSpPr/>
            <p:nvPr/>
          </p:nvSpPr>
          <p:spPr>
            <a:xfrm>
              <a:off x="4639835" y="1816211"/>
              <a:ext cx="25203" cy="24690"/>
            </a:xfrm>
            <a:custGeom>
              <a:avLst/>
              <a:gdLst/>
              <a:ahLst/>
              <a:cxnLst/>
              <a:rect l="l" t="t" r="r" b="b"/>
              <a:pathLst>
                <a:path w="786" h="770" extrusionOk="0">
                  <a:moveTo>
                    <a:pt x="401" y="0"/>
                  </a:moveTo>
                  <a:cubicBezTo>
                    <a:pt x="334" y="0"/>
                    <a:pt x="267" y="17"/>
                    <a:pt x="201" y="51"/>
                  </a:cubicBezTo>
                  <a:lnTo>
                    <a:pt x="117" y="117"/>
                  </a:lnTo>
                  <a:cubicBezTo>
                    <a:pt x="67" y="151"/>
                    <a:pt x="33" y="218"/>
                    <a:pt x="17" y="285"/>
                  </a:cubicBezTo>
                  <a:cubicBezTo>
                    <a:pt x="17" y="318"/>
                    <a:pt x="0" y="351"/>
                    <a:pt x="0" y="385"/>
                  </a:cubicBezTo>
                  <a:cubicBezTo>
                    <a:pt x="0" y="435"/>
                    <a:pt x="17" y="485"/>
                    <a:pt x="33" y="518"/>
                  </a:cubicBezTo>
                  <a:cubicBezTo>
                    <a:pt x="84" y="669"/>
                    <a:pt x="217" y="769"/>
                    <a:pt x="384" y="769"/>
                  </a:cubicBezTo>
                  <a:cubicBezTo>
                    <a:pt x="451" y="769"/>
                    <a:pt x="518" y="752"/>
                    <a:pt x="568" y="719"/>
                  </a:cubicBezTo>
                  <a:cubicBezTo>
                    <a:pt x="602" y="702"/>
                    <a:pt x="635" y="686"/>
                    <a:pt x="652" y="669"/>
                  </a:cubicBezTo>
                  <a:cubicBezTo>
                    <a:pt x="702" y="619"/>
                    <a:pt x="735" y="552"/>
                    <a:pt x="769" y="485"/>
                  </a:cubicBezTo>
                  <a:cubicBezTo>
                    <a:pt x="769" y="452"/>
                    <a:pt x="769" y="418"/>
                    <a:pt x="769" y="401"/>
                  </a:cubicBezTo>
                  <a:cubicBezTo>
                    <a:pt x="785" y="351"/>
                    <a:pt x="769" y="301"/>
                    <a:pt x="752" y="251"/>
                  </a:cubicBezTo>
                  <a:cubicBezTo>
                    <a:pt x="702" y="101"/>
                    <a:pt x="551" y="0"/>
                    <a:pt x="401"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2136;p67">
              <a:extLst>
                <a:ext uri="{FF2B5EF4-FFF2-40B4-BE49-F238E27FC236}">
                  <a16:creationId xmlns:a16="http://schemas.microsoft.com/office/drawing/2014/main" id="{9E61D796-03D4-445A-9D4A-B2A7AA9608F2}"/>
                </a:ext>
              </a:extLst>
            </p:cNvPr>
            <p:cNvSpPr/>
            <p:nvPr/>
          </p:nvSpPr>
          <p:spPr>
            <a:xfrm>
              <a:off x="4539632" y="1869792"/>
              <a:ext cx="175748" cy="111266"/>
            </a:xfrm>
            <a:custGeom>
              <a:avLst/>
              <a:gdLst/>
              <a:ahLst/>
              <a:cxnLst/>
              <a:rect l="l" t="t" r="r" b="b"/>
              <a:pathLst>
                <a:path w="5481" h="3470" extrusionOk="0">
                  <a:moveTo>
                    <a:pt x="5481" y="0"/>
                  </a:moveTo>
                  <a:lnTo>
                    <a:pt x="5481" y="0"/>
                  </a:lnTo>
                  <a:cubicBezTo>
                    <a:pt x="5481" y="0"/>
                    <a:pt x="368" y="184"/>
                    <a:pt x="201" y="552"/>
                  </a:cubicBezTo>
                  <a:cubicBezTo>
                    <a:pt x="51" y="919"/>
                    <a:pt x="1" y="2390"/>
                    <a:pt x="368" y="2690"/>
                  </a:cubicBezTo>
                  <a:cubicBezTo>
                    <a:pt x="635" y="2921"/>
                    <a:pt x="2148" y="3470"/>
                    <a:pt x="3377" y="3470"/>
                  </a:cubicBezTo>
                  <a:cubicBezTo>
                    <a:pt x="3839" y="3470"/>
                    <a:pt x="4261" y="3392"/>
                    <a:pt x="4562" y="3192"/>
                  </a:cubicBezTo>
                  <a:cubicBezTo>
                    <a:pt x="5180" y="2774"/>
                    <a:pt x="5481" y="0"/>
                    <a:pt x="548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2137;p67">
              <a:extLst>
                <a:ext uri="{FF2B5EF4-FFF2-40B4-BE49-F238E27FC236}">
                  <a16:creationId xmlns:a16="http://schemas.microsoft.com/office/drawing/2014/main" id="{1A37933E-4D79-4C7C-950E-C9875FA94DC4}"/>
                </a:ext>
              </a:extLst>
            </p:cNvPr>
            <p:cNvSpPr/>
            <p:nvPr/>
          </p:nvSpPr>
          <p:spPr>
            <a:xfrm>
              <a:off x="4488200" y="1736882"/>
              <a:ext cx="210603" cy="88467"/>
            </a:xfrm>
            <a:custGeom>
              <a:avLst/>
              <a:gdLst/>
              <a:ahLst/>
              <a:cxnLst/>
              <a:rect l="l" t="t" r="r" b="b"/>
              <a:pathLst>
                <a:path w="6568" h="2759" extrusionOk="0">
                  <a:moveTo>
                    <a:pt x="4031" y="1"/>
                  </a:moveTo>
                  <a:cubicBezTo>
                    <a:pt x="3997" y="1"/>
                    <a:pt x="3962" y="1"/>
                    <a:pt x="3927" y="2"/>
                  </a:cubicBezTo>
                  <a:cubicBezTo>
                    <a:pt x="1705" y="68"/>
                    <a:pt x="1" y="1940"/>
                    <a:pt x="1" y="1940"/>
                  </a:cubicBezTo>
                  <a:cubicBezTo>
                    <a:pt x="67" y="2241"/>
                    <a:pt x="168" y="2508"/>
                    <a:pt x="335" y="2759"/>
                  </a:cubicBezTo>
                  <a:cubicBezTo>
                    <a:pt x="1605" y="1472"/>
                    <a:pt x="3125" y="820"/>
                    <a:pt x="4495" y="770"/>
                  </a:cubicBezTo>
                  <a:cubicBezTo>
                    <a:pt x="4527" y="769"/>
                    <a:pt x="4559" y="769"/>
                    <a:pt x="4590" y="769"/>
                  </a:cubicBezTo>
                  <a:cubicBezTo>
                    <a:pt x="5904" y="769"/>
                    <a:pt x="6367" y="1439"/>
                    <a:pt x="6367" y="1439"/>
                  </a:cubicBezTo>
                  <a:cubicBezTo>
                    <a:pt x="6567" y="1104"/>
                    <a:pt x="6467" y="670"/>
                    <a:pt x="6133" y="469"/>
                  </a:cubicBezTo>
                  <a:cubicBezTo>
                    <a:pt x="5728" y="243"/>
                    <a:pt x="5073" y="1"/>
                    <a:pt x="4031" y="1"/>
                  </a:cubicBezTo>
                  <a:close/>
                </a:path>
              </a:pathLst>
            </a:custGeom>
            <a:solidFill>
              <a:srgbClr val="EAF1F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2138;p67">
              <a:extLst>
                <a:ext uri="{FF2B5EF4-FFF2-40B4-BE49-F238E27FC236}">
                  <a16:creationId xmlns:a16="http://schemas.microsoft.com/office/drawing/2014/main" id="{CAEF6BE3-67E8-4952-B8DA-19C972FA3F93}"/>
                </a:ext>
              </a:extLst>
            </p:cNvPr>
            <p:cNvSpPr/>
            <p:nvPr/>
          </p:nvSpPr>
          <p:spPr>
            <a:xfrm>
              <a:off x="4494549" y="1808131"/>
              <a:ext cx="75128" cy="87954"/>
            </a:xfrm>
            <a:custGeom>
              <a:avLst/>
              <a:gdLst/>
              <a:ahLst/>
              <a:cxnLst/>
              <a:rect l="l" t="t" r="r" b="b"/>
              <a:pathLst>
                <a:path w="2343" h="2743" extrusionOk="0">
                  <a:moveTo>
                    <a:pt x="218" y="0"/>
                  </a:moveTo>
                  <a:cubicBezTo>
                    <a:pt x="94" y="0"/>
                    <a:pt x="0" y="150"/>
                    <a:pt x="53" y="269"/>
                  </a:cubicBezTo>
                  <a:cubicBezTo>
                    <a:pt x="204" y="520"/>
                    <a:pt x="371" y="737"/>
                    <a:pt x="571" y="954"/>
                  </a:cubicBezTo>
                  <a:cubicBezTo>
                    <a:pt x="755" y="1171"/>
                    <a:pt x="939" y="1389"/>
                    <a:pt x="1106" y="1623"/>
                  </a:cubicBezTo>
                  <a:cubicBezTo>
                    <a:pt x="1306" y="1856"/>
                    <a:pt x="1507" y="2090"/>
                    <a:pt x="1707" y="2324"/>
                  </a:cubicBezTo>
                  <a:cubicBezTo>
                    <a:pt x="1841" y="2508"/>
                    <a:pt x="1958" y="2725"/>
                    <a:pt x="2209" y="2742"/>
                  </a:cubicBezTo>
                  <a:cubicBezTo>
                    <a:pt x="2259" y="2742"/>
                    <a:pt x="2309" y="2692"/>
                    <a:pt x="2309" y="2642"/>
                  </a:cubicBezTo>
                  <a:cubicBezTo>
                    <a:pt x="2342" y="2408"/>
                    <a:pt x="2142" y="2224"/>
                    <a:pt x="1991" y="2040"/>
                  </a:cubicBezTo>
                  <a:cubicBezTo>
                    <a:pt x="1824" y="1823"/>
                    <a:pt x="1640" y="1606"/>
                    <a:pt x="1457" y="1389"/>
                  </a:cubicBezTo>
                  <a:cubicBezTo>
                    <a:pt x="1273" y="1155"/>
                    <a:pt x="1072" y="921"/>
                    <a:pt x="889" y="687"/>
                  </a:cubicBezTo>
                  <a:cubicBezTo>
                    <a:pt x="722" y="436"/>
                    <a:pt x="521" y="219"/>
                    <a:pt x="321" y="35"/>
                  </a:cubicBezTo>
                  <a:cubicBezTo>
                    <a:pt x="285" y="11"/>
                    <a:pt x="250" y="0"/>
                    <a:pt x="21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2139;p67">
              <a:extLst>
                <a:ext uri="{FF2B5EF4-FFF2-40B4-BE49-F238E27FC236}">
                  <a16:creationId xmlns:a16="http://schemas.microsoft.com/office/drawing/2014/main" id="{6F98B7D9-B69F-4D28-85AB-DF5A9A4B2A85}"/>
                </a:ext>
              </a:extLst>
            </p:cNvPr>
            <p:cNvSpPr/>
            <p:nvPr/>
          </p:nvSpPr>
          <p:spPr>
            <a:xfrm>
              <a:off x="4491727" y="1850456"/>
              <a:ext cx="95458" cy="89045"/>
            </a:xfrm>
            <a:custGeom>
              <a:avLst/>
              <a:gdLst/>
              <a:ahLst/>
              <a:cxnLst/>
              <a:rect l="l" t="t" r="r" b="b"/>
              <a:pathLst>
                <a:path w="2977" h="2777" extrusionOk="0">
                  <a:moveTo>
                    <a:pt x="168" y="1"/>
                  </a:moveTo>
                  <a:cubicBezTo>
                    <a:pt x="83" y="1"/>
                    <a:pt x="1" y="81"/>
                    <a:pt x="24" y="186"/>
                  </a:cubicBezTo>
                  <a:cubicBezTo>
                    <a:pt x="58" y="470"/>
                    <a:pt x="308" y="754"/>
                    <a:pt x="475" y="988"/>
                  </a:cubicBezTo>
                  <a:cubicBezTo>
                    <a:pt x="659" y="1238"/>
                    <a:pt x="876" y="1489"/>
                    <a:pt x="1110" y="1706"/>
                  </a:cubicBezTo>
                  <a:cubicBezTo>
                    <a:pt x="1561" y="2174"/>
                    <a:pt x="2129" y="2542"/>
                    <a:pt x="2748" y="2759"/>
                  </a:cubicBezTo>
                  <a:cubicBezTo>
                    <a:pt x="2770" y="2771"/>
                    <a:pt x="2791" y="2777"/>
                    <a:pt x="2811" y="2777"/>
                  </a:cubicBezTo>
                  <a:cubicBezTo>
                    <a:pt x="2922" y="2777"/>
                    <a:pt x="2976" y="2598"/>
                    <a:pt x="2848" y="2542"/>
                  </a:cubicBezTo>
                  <a:cubicBezTo>
                    <a:pt x="2313" y="2224"/>
                    <a:pt x="1812" y="1873"/>
                    <a:pt x="1344" y="1455"/>
                  </a:cubicBezTo>
                  <a:cubicBezTo>
                    <a:pt x="1144" y="1238"/>
                    <a:pt x="943" y="1021"/>
                    <a:pt x="776" y="787"/>
                  </a:cubicBezTo>
                  <a:cubicBezTo>
                    <a:pt x="592" y="553"/>
                    <a:pt x="475" y="252"/>
                    <a:pt x="275" y="52"/>
                  </a:cubicBezTo>
                  <a:cubicBezTo>
                    <a:pt x="244" y="16"/>
                    <a:pt x="206" y="1"/>
                    <a:pt x="168"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2140;p67">
              <a:extLst>
                <a:ext uri="{FF2B5EF4-FFF2-40B4-BE49-F238E27FC236}">
                  <a16:creationId xmlns:a16="http://schemas.microsoft.com/office/drawing/2014/main" id="{4E6E0646-A95E-468C-AAF1-6AB5C347AF71}"/>
                </a:ext>
              </a:extLst>
            </p:cNvPr>
            <p:cNvSpPr/>
            <p:nvPr/>
          </p:nvSpPr>
          <p:spPr>
            <a:xfrm>
              <a:off x="4901261" y="2720027"/>
              <a:ext cx="37003" cy="109342"/>
            </a:xfrm>
            <a:custGeom>
              <a:avLst/>
              <a:gdLst/>
              <a:ahLst/>
              <a:cxnLst/>
              <a:rect l="l" t="t" r="r" b="b"/>
              <a:pathLst>
                <a:path w="1154" h="3410" extrusionOk="0">
                  <a:moveTo>
                    <a:pt x="1" y="1"/>
                  </a:moveTo>
                  <a:lnTo>
                    <a:pt x="519" y="3409"/>
                  </a:lnTo>
                  <a:lnTo>
                    <a:pt x="1154" y="3225"/>
                  </a:lnTo>
                  <a:lnTo>
                    <a:pt x="970" y="185"/>
                  </a:lnTo>
                  <a:lnTo>
                    <a:pt x="1" y="1"/>
                  </a:ln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2141;p67">
              <a:extLst>
                <a:ext uri="{FF2B5EF4-FFF2-40B4-BE49-F238E27FC236}">
                  <a16:creationId xmlns:a16="http://schemas.microsoft.com/office/drawing/2014/main" id="{D9F90890-AD82-41EC-89C6-DE562B92E209}"/>
                </a:ext>
              </a:extLst>
            </p:cNvPr>
            <p:cNvSpPr/>
            <p:nvPr/>
          </p:nvSpPr>
          <p:spPr>
            <a:xfrm>
              <a:off x="4971997" y="2816992"/>
              <a:ext cx="59513" cy="32738"/>
            </a:xfrm>
            <a:custGeom>
              <a:avLst/>
              <a:gdLst/>
              <a:ahLst/>
              <a:cxnLst/>
              <a:rect l="l" t="t" r="r" b="b"/>
              <a:pathLst>
                <a:path w="1856" h="1021" extrusionOk="0">
                  <a:moveTo>
                    <a:pt x="0" y="1"/>
                  </a:moveTo>
                  <a:cubicBezTo>
                    <a:pt x="0" y="1"/>
                    <a:pt x="619" y="619"/>
                    <a:pt x="1137" y="1020"/>
                  </a:cubicBezTo>
                  <a:cubicBezTo>
                    <a:pt x="1387" y="937"/>
                    <a:pt x="1621" y="820"/>
                    <a:pt x="1855" y="686"/>
                  </a:cubicBezTo>
                  <a:lnTo>
                    <a:pt x="0" y="1"/>
                  </a:ln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2142;p67">
              <a:extLst>
                <a:ext uri="{FF2B5EF4-FFF2-40B4-BE49-F238E27FC236}">
                  <a16:creationId xmlns:a16="http://schemas.microsoft.com/office/drawing/2014/main" id="{FF51359A-A02D-48DB-A715-38D752977016}"/>
                </a:ext>
              </a:extLst>
            </p:cNvPr>
            <p:cNvSpPr/>
            <p:nvPr/>
          </p:nvSpPr>
          <p:spPr>
            <a:xfrm>
              <a:off x="5031477" y="2812727"/>
              <a:ext cx="53068" cy="24658"/>
            </a:xfrm>
            <a:custGeom>
              <a:avLst/>
              <a:gdLst/>
              <a:ahLst/>
              <a:cxnLst/>
              <a:rect l="l" t="t" r="r" b="b"/>
              <a:pathLst>
                <a:path w="1655" h="769" extrusionOk="0">
                  <a:moveTo>
                    <a:pt x="0" y="0"/>
                  </a:moveTo>
                  <a:lnTo>
                    <a:pt x="1220" y="769"/>
                  </a:lnTo>
                  <a:cubicBezTo>
                    <a:pt x="1454" y="619"/>
                    <a:pt x="1654" y="518"/>
                    <a:pt x="1654" y="518"/>
                  </a:cubicBezTo>
                  <a:lnTo>
                    <a:pt x="0" y="0"/>
                  </a:ln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2143;p67">
              <a:extLst>
                <a:ext uri="{FF2B5EF4-FFF2-40B4-BE49-F238E27FC236}">
                  <a16:creationId xmlns:a16="http://schemas.microsoft.com/office/drawing/2014/main" id="{A06B1E5B-EB70-4C90-8A01-26BE615A9556}"/>
                </a:ext>
              </a:extLst>
            </p:cNvPr>
            <p:cNvSpPr/>
            <p:nvPr/>
          </p:nvSpPr>
          <p:spPr>
            <a:xfrm>
              <a:off x="4961287" y="2189640"/>
              <a:ext cx="100203" cy="94784"/>
            </a:xfrm>
            <a:custGeom>
              <a:avLst/>
              <a:gdLst/>
              <a:ahLst/>
              <a:cxnLst/>
              <a:rect l="l" t="t" r="r" b="b"/>
              <a:pathLst>
                <a:path w="3125" h="2956" extrusionOk="0">
                  <a:moveTo>
                    <a:pt x="2573" y="0"/>
                  </a:moveTo>
                  <a:lnTo>
                    <a:pt x="1805" y="1136"/>
                  </a:lnTo>
                  <a:cubicBezTo>
                    <a:pt x="1805" y="1136"/>
                    <a:pt x="0" y="2339"/>
                    <a:pt x="50" y="2557"/>
                  </a:cubicBezTo>
                  <a:cubicBezTo>
                    <a:pt x="95" y="2712"/>
                    <a:pt x="455" y="2955"/>
                    <a:pt x="942" y="2955"/>
                  </a:cubicBezTo>
                  <a:cubicBezTo>
                    <a:pt x="1188" y="2955"/>
                    <a:pt x="1468" y="2893"/>
                    <a:pt x="1755" y="2724"/>
                  </a:cubicBezTo>
                  <a:cubicBezTo>
                    <a:pt x="2607" y="2239"/>
                    <a:pt x="3125" y="919"/>
                    <a:pt x="3125" y="919"/>
                  </a:cubicBezTo>
                  <a:lnTo>
                    <a:pt x="2573" y="0"/>
                  </a:ln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2144;p67">
              <a:extLst>
                <a:ext uri="{FF2B5EF4-FFF2-40B4-BE49-F238E27FC236}">
                  <a16:creationId xmlns:a16="http://schemas.microsoft.com/office/drawing/2014/main" id="{A5C6F978-62B7-4608-94F7-8F79B318D8A5}"/>
                </a:ext>
              </a:extLst>
            </p:cNvPr>
            <p:cNvSpPr/>
            <p:nvPr/>
          </p:nvSpPr>
          <p:spPr>
            <a:xfrm>
              <a:off x="5029329" y="2171459"/>
              <a:ext cx="133422" cy="99113"/>
            </a:xfrm>
            <a:custGeom>
              <a:avLst/>
              <a:gdLst/>
              <a:ahLst/>
              <a:cxnLst/>
              <a:rect l="l" t="t" r="r" b="b"/>
              <a:pathLst>
                <a:path w="4161" h="3091" extrusionOk="0">
                  <a:moveTo>
                    <a:pt x="361" y="0"/>
                  </a:moveTo>
                  <a:cubicBezTo>
                    <a:pt x="240" y="0"/>
                    <a:pt x="130" y="23"/>
                    <a:pt x="50" y="83"/>
                  </a:cubicBezTo>
                  <a:cubicBezTo>
                    <a:pt x="0" y="133"/>
                    <a:pt x="368" y="2606"/>
                    <a:pt x="485" y="2806"/>
                  </a:cubicBezTo>
                  <a:cubicBezTo>
                    <a:pt x="603" y="2935"/>
                    <a:pt x="763" y="3002"/>
                    <a:pt x="929" y="3002"/>
                  </a:cubicBezTo>
                  <a:cubicBezTo>
                    <a:pt x="1020" y="3002"/>
                    <a:pt x="1114" y="2982"/>
                    <a:pt x="1203" y="2940"/>
                  </a:cubicBezTo>
                  <a:cubicBezTo>
                    <a:pt x="1220" y="2923"/>
                    <a:pt x="1237" y="2906"/>
                    <a:pt x="1253" y="2890"/>
                  </a:cubicBezTo>
                  <a:cubicBezTo>
                    <a:pt x="1337" y="2756"/>
                    <a:pt x="1404" y="2606"/>
                    <a:pt x="1420" y="2455"/>
                  </a:cubicBezTo>
                  <a:cubicBezTo>
                    <a:pt x="1420" y="2455"/>
                    <a:pt x="1890" y="2568"/>
                    <a:pt x="2168" y="2568"/>
                  </a:cubicBezTo>
                  <a:cubicBezTo>
                    <a:pt x="2260" y="2568"/>
                    <a:pt x="2331" y="2556"/>
                    <a:pt x="2356" y="2522"/>
                  </a:cubicBezTo>
                  <a:cubicBezTo>
                    <a:pt x="2423" y="2522"/>
                    <a:pt x="2490" y="2539"/>
                    <a:pt x="2557" y="2539"/>
                  </a:cubicBezTo>
                  <a:cubicBezTo>
                    <a:pt x="2591" y="2546"/>
                    <a:pt x="2626" y="2549"/>
                    <a:pt x="2661" y="2549"/>
                  </a:cubicBezTo>
                  <a:cubicBezTo>
                    <a:pt x="2792" y="2549"/>
                    <a:pt x="2919" y="2501"/>
                    <a:pt x="3024" y="2422"/>
                  </a:cubicBezTo>
                  <a:cubicBezTo>
                    <a:pt x="3141" y="2288"/>
                    <a:pt x="3292" y="2104"/>
                    <a:pt x="3292" y="2104"/>
                  </a:cubicBezTo>
                  <a:lnTo>
                    <a:pt x="3292" y="2121"/>
                  </a:lnTo>
                  <a:cubicBezTo>
                    <a:pt x="3275" y="2171"/>
                    <a:pt x="3141" y="2806"/>
                    <a:pt x="3208" y="2906"/>
                  </a:cubicBezTo>
                  <a:cubicBezTo>
                    <a:pt x="3309" y="2990"/>
                    <a:pt x="3425" y="3057"/>
                    <a:pt x="3542" y="3074"/>
                  </a:cubicBezTo>
                  <a:cubicBezTo>
                    <a:pt x="3587" y="3085"/>
                    <a:pt x="3630" y="3090"/>
                    <a:pt x="3671" y="3090"/>
                  </a:cubicBezTo>
                  <a:cubicBezTo>
                    <a:pt x="3754" y="3090"/>
                    <a:pt x="3832" y="3068"/>
                    <a:pt x="3910" y="3023"/>
                  </a:cubicBezTo>
                  <a:cubicBezTo>
                    <a:pt x="4077" y="2873"/>
                    <a:pt x="4161" y="1770"/>
                    <a:pt x="4161" y="1520"/>
                  </a:cubicBezTo>
                  <a:cubicBezTo>
                    <a:pt x="4144" y="1286"/>
                    <a:pt x="4094" y="1052"/>
                    <a:pt x="4010" y="818"/>
                  </a:cubicBezTo>
                  <a:lnTo>
                    <a:pt x="3559" y="801"/>
                  </a:lnTo>
                  <a:lnTo>
                    <a:pt x="3258" y="785"/>
                  </a:lnTo>
                  <a:cubicBezTo>
                    <a:pt x="3258" y="785"/>
                    <a:pt x="3158" y="400"/>
                    <a:pt x="3058" y="350"/>
                  </a:cubicBezTo>
                  <a:cubicBezTo>
                    <a:pt x="2932" y="340"/>
                    <a:pt x="2807" y="331"/>
                    <a:pt x="2682" y="331"/>
                  </a:cubicBezTo>
                  <a:cubicBezTo>
                    <a:pt x="2590" y="331"/>
                    <a:pt x="2498" y="336"/>
                    <a:pt x="2406" y="350"/>
                  </a:cubicBezTo>
                  <a:cubicBezTo>
                    <a:pt x="2406" y="350"/>
                    <a:pt x="2221" y="8"/>
                    <a:pt x="2009" y="8"/>
                  </a:cubicBezTo>
                  <a:cubicBezTo>
                    <a:pt x="1991" y="8"/>
                    <a:pt x="1973" y="11"/>
                    <a:pt x="1955" y="16"/>
                  </a:cubicBezTo>
                  <a:cubicBezTo>
                    <a:pt x="1738" y="66"/>
                    <a:pt x="1253" y="233"/>
                    <a:pt x="1253" y="233"/>
                  </a:cubicBezTo>
                  <a:cubicBezTo>
                    <a:pt x="1253" y="233"/>
                    <a:pt x="749" y="0"/>
                    <a:pt x="361"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2145;p67">
              <a:extLst>
                <a:ext uri="{FF2B5EF4-FFF2-40B4-BE49-F238E27FC236}">
                  <a16:creationId xmlns:a16="http://schemas.microsoft.com/office/drawing/2014/main" id="{4B18C5DA-D72A-4359-8A87-E153B1B8B327}"/>
                </a:ext>
              </a:extLst>
            </p:cNvPr>
            <p:cNvSpPr/>
            <p:nvPr/>
          </p:nvSpPr>
          <p:spPr>
            <a:xfrm>
              <a:off x="5063606" y="2200895"/>
              <a:ext cx="11287" cy="63232"/>
            </a:xfrm>
            <a:custGeom>
              <a:avLst/>
              <a:gdLst/>
              <a:ahLst/>
              <a:cxnLst/>
              <a:rect l="l" t="t" r="r" b="b"/>
              <a:pathLst>
                <a:path w="352" h="1972" extrusionOk="0">
                  <a:moveTo>
                    <a:pt x="201" y="0"/>
                  </a:moveTo>
                  <a:cubicBezTo>
                    <a:pt x="51" y="351"/>
                    <a:pt x="1" y="719"/>
                    <a:pt x="51" y="1086"/>
                  </a:cubicBezTo>
                  <a:cubicBezTo>
                    <a:pt x="67" y="1471"/>
                    <a:pt x="168" y="1771"/>
                    <a:pt x="184" y="1972"/>
                  </a:cubicBezTo>
                  <a:cubicBezTo>
                    <a:pt x="268" y="1838"/>
                    <a:pt x="335" y="1688"/>
                    <a:pt x="351" y="1537"/>
                  </a:cubicBezTo>
                  <a:lnTo>
                    <a:pt x="201" y="0"/>
                  </a:ln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2146;p67">
              <a:extLst>
                <a:ext uri="{FF2B5EF4-FFF2-40B4-BE49-F238E27FC236}">
                  <a16:creationId xmlns:a16="http://schemas.microsoft.com/office/drawing/2014/main" id="{C861DB82-92CE-4DAA-AAF3-93053E0D8B4E}"/>
                </a:ext>
              </a:extLst>
            </p:cNvPr>
            <p:cNvSpPr/>
            <p:nvPr/>
          </p:nvSpPr>
          <p:spPr>
            <a:xfrm>
              <a:off x="5104874" y="2200350"/>
              <a:ext cx="17155" cy="52522"/>
            </a:xfrm>
            <a:custGeom>
              <a:avLst/>
              <a:gdLst/>
              <a:ahLst/>
              <a:cxnLst/>
              <a:rect l="l" t="t" r="r" b="b"/>
              <a:pathLst>
                <a:path w="535" h="1638" extrusionOk="0">
                  <a:moveTo>
                    <a:pt x="17" y="0"/>
                  </a:moveTo>
                  <a:lnTo>
                    <a:pt x="17" y="0"/>
                  </a:lnTo>
                  <a:cubicBezTo>
                    <a:pt x="34" y="569"/>
                    <a:pt x="0" y="1621"/>
                    <a:pt x="0" y="1621"/>
                  </a:cubicBezTo>
                  <a:cubicBezTo>
                    <a:pt x="67" y="1621"/>
                    <a:pt x="134" y="1638"/>
                    <a:pt x="201" y="1638"/>
                  </a:cubicBezTo>
                  <a:cubicBezTo>
                    <a:pt x="535" y="853"/>
                    <a:pt x="251" y="518"/>
                    <a:pt x="17" y="0"/>
                  </a:cubicBez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2147;p67">
              <a:extLst>
                <a:ext uri="{FF2B5EF4-FFF2-40B4-BE49-F238E27FC236}">
                  <a16:creationId xmlns:a16="http://schemas.microsoft.com/office/drawing/2014/main" id="{8C7328E2-166B-47E8-AE0B-6B43053BFC09}"/>
                </a:ext>
              </a:extLst>
            </p:cNvPr>
            <p:cNvSpPr/>
            <p:nvPr/>
          </p:nvSpPr>
          <p:spPr>
            <a:xfrm>
              <a:off x="5130045" y="2196598"/>
              <a:ext cx="21451" cy="68106"/>
            </a:xfrm>
            <a:custGeom>
              <a:avLst/>
              <a:gdLst/>
              <a:ahLst/>
              <a:cxnLst/>
              <a:rect l="l" t="t" r="r" b="b"/>
              <a:pathLst>
                <a:path w="669" h="2124" extrusionOk="0">
                  <a:moveTo>
                    <a:pt x="117" y="1"/>
                  </a:moveTo>
                  <a:lnTo>
                    <a:pt x="117" y="1"/>
                  </a:lnTo>
                  <a:cubicBezTo>
                    <a:pt x="117" y="1"/>
                    <a:pt x="368" y="619"/>
                    <a:pt x="318" y="869"/>
                  </a:cubicBezTo>
                  <a:cubicBezTo>
                    <a:pt x="284" y="1020"/>
                    <a:pt x="234" y="1187"/>
                    <a:pt x="151" y="1320"/>
                  </a:cubicBezTo>
                  <a:lnTo>
                    <a:pt x="151" y="1337"/>
                  </a:lnTo>
                  <a:cubicBezTo>
                    <a:pt x="134" y="1387"/>
                    <a:pt x="0" y="2022"/>
                    <a:pt x="67" y="2122"/>
                  </a:cubicBezTo>
                  <a:cubicBezTo>
                    <a:pt x="68" y="2123"/>
                    <a:pt x="69" y="2124"/>
                    <a:pt x="70" y="2124"/>
                  </a:cubicBezTo>
                  <a:cubicBezTo>
                    <a:pt x="122" y="2124"/>
                    <a:pt x="668" y="867"/>
                    <a:pt x="635" y="719"/>
                  </a:cubicBezTo>
                  <a:cubicBezTo>
                    <a:pt x="585" y="468"/>
                    <a:pt x="518" y="234"/>
                    <a:pt x="418" y="17"/>
                  </a:cubicBezTo>
                  <a:lnTo>
                    <a:pt x="117" y="1"/>
                  </a:ln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109610866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Google Shape;1247;p43">
            <a:extLst>
              <a:ext uri="{FF2B5EF4-FFF2-40B4-BE49-F238E27FC236}">
                <a16:creationId xmlns:a16="http://schemas.microsoft.com/office/drawing/2014/main" id="{BB08DB58-C4D0-4A4D-8403-D7EE0A7DE814}"/>
              </a:ext>
            </a:extLst>
          </p:cNvPr>
          <p:cNvSpPr txBox="1">
            <a:spLocks/>
          </p:cNvSpPr>
          <p:nvPr/>
        </p:nvSpPr>
        <p:spPr>
          <a:xfrm>
            <a:off x="4164629" y="6440351"/>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t>TITLE HERE</a:t>
            </a:r>
          </a:p>
        </p:txBody>
      </p:sp>
      <p:sp>
        <p:nvSpPr>
          <p:cNvPr id="32" name="Rectangle 31">
            <a:extLst>
              <a:ext uri="{FF2B5EF4-FFF2-40B4-BE49-F238E27FC236}">
                <a16:creationId xmlns:a16="http://schemas.microsoft.com/office/drawing/2014/main" id="{4852F85D-AC0B-47DD-9508-47B02EC52738}"/>
              </a:ext>
            </a:extLst>
          </p:cNvPr>
          <p:cNvSpPr/>
          <p:nvPr/>
        </p:nvSpPr>
        <p:spPr>
          <a:xfrm>
            <a:off x="4396537" y="7984261"/>
            <a:ext cx="10310031" cy="2308324"/>
          </a:xfrm>
          <a:prstGeom prst="rect">
            <a:avLst/>
          </a:prstGeom>
        </p:spPr>
        <p:txBody>
          <a:bodyPr wrap="square">
            <a:spAutoFit/>
          </a:bodyPr>
          <a:lstStyle/>
          <a:p>
            <a:pPr algn="r"/>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48" name="Google Shape;2009;p67">
            <a:extLst>
              <a:ext uri="{FF2B5EF4-FFF2-40B4-BE49-F238E27FC236}">
                <a16:creationId xmlns:a16="http://schemas.microsoft.com/office/drawing/2014/main" id="{22869BFF-FD8E-452C-842B-79E3A385ABEB}"/>
              </a:ext>
            </a:extLst>
          </p:cNvPr>
          <p:cNvGrpSpPr/>
          <p:nvPr/>
        </p:nvGrpSpPr>
        <p:grpSpPr>
          <a:xfrm>
            <a:off x="16932581" y="3788490"/>
            <a:ext cx="3612571" cy="8152376"/>
            <a:chOff x="4944934" y="1570240"/>
            <a:chExt cx="1354714" cy="3057141"/>
          </a:xfrm>
        </p:grpSpPr>
        <p:sp>
          <p:nvSpPr>
            <p:cNvPr id="49" name="Google Shape;2010;p67">
              <a:extLst>
                <a:ext uri="{FF2B5EF4-FFF2-40B4-BE49-F238E27FC236}">
                  <a16:creationId xmlns:a16="http://schemas.microsoft.com/office/drawing/2014/main" id="{60416BE0-3224-47B6-9774-0640F42AF738}"/>
                </a:ext>
              </a:extLst>
            </p:cNvPr>
            <p:cNvSpPr/>
            <p:nvPr/>
          </p:nvSpPr>
          <p:spPr>
            <a:xfrm>
              <a:off x="5645458" y="1570240"/>
              <a:ext cx="654190" cy="588264"/>
            </a:xfrm>
            <a:custGeom>
              <a:avLst/>
              <a:gdLst/>
              <a:ahLst/>
              <a:cxnLst/>
              <a:rect l="l" t="t" r="r" b="b"/>
              <a:pathLst>
                <a:path w="20402" h="18346" extrusionOk="0">
                  <a:moveTo>
                    <a:pt x="4511" y="0"/>
                  </a:moveTo>
                  <a:cubicBezTo>
                    <a:pt x="4010" y="0"/>
                    <a:pt x="3515" y="56"/>
                    <a:pt x="3041" y="203"/>
                  </a:cubicBezTo>
                  <a:cubicBezTo>
                    <a:pt x="2874" y="270"/>
                    <a:pt x="2724" y="320"/>
                    <a:pt x="2556" y="403"/>
                  </a:cubicBezTo>
                  <a:cubicBezTo>
                    <a:pt x="0" y="1640"/>
                    <a:pt x="1470" y="4614"/>
                    <a:pt x="1587" y="6719"/>
                  </a:cubicBezTo>
                  <a:cubicBezTo>
                    <a:pt x="1721" y="9376"/>
                    <a:pt x="1253" y="12199"/>
                    <a:pt x="2523" y="14656"/>
                  </a:cubicBezTo>
                  <a:cubicBezTo>
                    <a:pt x="3722" y="17022"/>
                    <a:pt x="6455" y="18345"/>
                    <a:pt x="9105" y="18345"/>
                  </a:cubicBezTo>
                  <a:cubicBezTo>
                    <a:pt x="9261" y="18345"/>
                    <a:pt x="9418" y="18341"/>
                    <a:pt x="9574" y="18332"/>
                  </a:cubicBezTo>
                  <a:cubicBezTo>
                    <a:pt x="13233" y="18114"/>
                    <a:pt x="20401" y="14221"/>
                    <a:pt x="15305" y="10395"/>
                  </a:cubicBezTo>
                  <a:cubicBezTo>
                    <a:pt x="14286" y="9626"/>
                    <a:pt x="13083" y="8975"/>
                    <a:pt x="12465" y="7855"/>
                  </a:cubicBezTo>
                  <a:cubicBezTo>
                    <a:pt x="11646" y="6368"/>
                    <a:pt x="12097" y="4430"/>
                    <a:pt x="11328" y="2910"/>
                  </a:cubicBezTo>
                  <a:cubicBezTo>
                    <a:pt x="10476" y="1239"/>
                    <a:pt x="8455" y="587"/>
                    <a:pt x="6617" y="236"/>
                  </a:cubicBezTo>
                  <a:cubicBezTo>
                    <a:pt x="5926" y="110"/>
                    <a:pt x="5212" y="0"/>
                    <a:pt x="4511" y="0"/>
                  </a:cubicBezTo>
                  <a:close/>
                </a:path>
              </a:pathLst>
            </a:custGeom>
            <a:solidFill>
              <a:srgbClr val="CE4E2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2011;p67">
              <a:extLst>
                <a:ext uri="{FF2B5EF4-FFF2-40B4-BE49-F238E27FC236}">
                  <a16:creationId xmlns:a16="http://schemas.microsoft.com/office/drawing/2014/main" id="{A19B22DA-E562-4024-A153-47A9EB30E344}"/>
                </a:ext>
              </a:extLst>
            </p:cNvPr>
            <p:cNvSpPr/>
            <p:nvPr/>
          </p:nvSpPr>
          <p:spPr>
            <a:xfrm>
              <a:off x="5735977" y="1605127"/>
              <a:ext cx="341332" cy="472542"/>
            </a:xfrm>
            <a:custGeom>
              <a:avLst/>
              <a:gdLst/>
              <a:ahLst/>
              <a:cxnLst/>
              <a:rect l="l" t="t" r="r" b="b"/>
              <a:pathLst>
                <a:path w="10645" h="14737" extrusionOk="0">
                  <a:moveTo>
                    <a:pt x="1003" y="0"/>
                  </a:moveTo>
                  <a:cubicBezTo>
                    <a:pt x="669" y="17"/>
                    <a:pt x="352" y="117"/>
                    <a:pt x="68" y="268"/>
                  </a:cubicBezTo>
                  <a:cubicBezTo>
                    <a:pt x="1" y="869"/>
                    <a:pt x="535" y="1621"/>
                    <a:pt x="636" y="2172"/>
                  </a:cubicBezTo>
                  <a:cubicBezTo>
                    <a:pt x="1070" y="4445"/>
                    <a:pt x="1" y="6767"/>
                    <a:pt x="185" y="9073"/>
                  </a:cubicBezTo>
                  <a:cubicBezTo>
                    <a:pt x="352" y="10944"/>
                    <a:pt x="1338" y="12665"/>
                    <a:pt x="2875" y="13751"/>
                  </a:cubicBezTo>
                  <a:cubicBezTo>
                    <a:pt x="3947" y="14506"/>
                    <a:pt x="5169" y="14736"/>
                    <a:pt x="6441" y="14736"/>
                  </a:cubicBezTo>
                  <a:cubicBezTo>
                    <a:pt x="6973" y="14736"/>
                    <a:pt x="7513" y="14696"/>
                    <a:pt x="8054" y="14637"/>
                  </a:cubicBezTo>
                  <a:cubicBezTo>
                    <a:pt x="10410" y="14386"/>
                    <a:pt x="10644" y="11111"/>
                    <a:pt x="9742" y="9507"/>
                  </a:cubicBezTo>
                  <a:cubicBezTo>
                    <a:pt x="9625" y="9290"/>
                    <a:pt x="9491" y="9090"/>
                    <a:pt x="9341" y="8889"/>
                  </a:cubicBezTo>
                  <a:cubicBezTo>
                    <a:pt x="8923" y="8304"/>
                    <a:pt x="8422" y="7786"/>
                    <a:pt x="7954" y="7235"/>
                  </a:cubicBezTo>
                  <a:cubicBezTo>
                    <a:pt x="7319" y="6500"/>
                    <a:pt x="6751" y="5681"/>
                    <a:pt x="6567" y="4746"/>
                  </a:cubicBezTo>
                  <a:cubicBezTo>
                    <a:pt x="6417" y="3944"/>
                    <a:pt x="6551" y="3108"/>
                    <a:pt x="6300" y="2340"/>
                  </a:cubicBezTo>
                  <a:cubicBezTo>
                    <a:pt x="5982" y="1354"/>
                    <a:pt x="5064" y="669"/>
                    <a:pt x="4078" y="334"/>
                  </a:cubicBezTo>
                  <a:cubicBezTo>
                    <a:pt x="3092" y="17"/>
                    <a:pt x="2039" y="0"/>
                    <a:pt x="1003" y="0"/>
                  </a:cubicBezTo>
                  <a:close/>
                </a:path>
              </a:pathLst>
            </a:custGeom>
            <a:solidFill>
              <a:srgbClr val="AD422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2012;p67">
              <a:extLst>
                <a:ext uri="{FF2B5EF4-FFF2-40B4-BE49-F238E27FC236}">
                  <a16:creationId xmlns:a16="http://schemas.microsoft.com/office/drawing/2014/main" id="{A090E0F7-2661-40D5-A7D4-2F918C61FA7A}"/>
                </a:ext>
              </a:extLst>
            </p:cNvPr>
            <p:cNvSpPr/>
            <p:nvPr/>
          </p:nvSpPr>
          <p:spPr>
            <a:xfrm>
              <a:off x="5718309" y="4197134"/>
              <a:ext cx="346142" cy="416300"/>
            </a:xfrm>
            <a:custGeom>
              <a:avLst/>
              <a:gdLst/>
              <a:ahLst/>
              <a:cxnLst/>
              <a:rect l="l" t="t" r="r" b="b"/>
              <a:pathLst>
                <a:path w="10795" h="12983" extrusionOk="0">
                  <a:moveTo>
                    <a:pt x="7737" y="0"/>
                  </a:moveTo>
                  <a:lnTo>
                    <a:pt x="4044" y="1955"/>
                  </a:lnTo>
                  <a:cubicBezTo>
                    <a:pt x="4044" y="1955"/>
                    <a:pt x="4946" y="4545"/>
                    <a:pt x="4278" y="6884"/>
                  </a:cubicBezTo>
                  <a:cubicBezTo>
                    <a:pt x="3609" y="9223"/>
                    <a:pt x="3108" y="10309"/>
                    <a:pt x="1805" y="11479"/>
                  </a:cubicBezTo>
                  <a:cubicBezTo>
                    <a:pt x="1237" y="12014"/>
                    <a:pt x="635" y="12515"/>
                    <a:pt x="0" y="12983"/>
                  </a:cubicBezTo>
                  <a:lnTo>
                    <a:pt x="7001" y="12966"/>
                  </a:lnTo>
                  <a:cubicBezTo>
                    <a:pt x="7001" y="12966"/>
                    <a:pt x="9675" y="7302"/>
                    <a:pt x="10794" y="4294"/>
                  </a:cubicBezTo>
                  <a:cubicBezTo>
                    <a:pt x="10677" y="3877"/>
                    <a:pt x="9558" y="2356"/>
                    <a:pt x="8706" y="1253"/>
                  </a:cubicBezTo>
                  <a:cubicBezTo>
                    <a:pt x="8171" y="552"/>
                    <a:pt x="7737" y="0"/>
                    <a:pt x="7737"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2013;p67">
              <a:extLst>
                <a:ext uri="{FF2B5EF4-FFF2-40B4-BE49-F238E27FC236}">
                  <a16:creationId xmlns:a16="http://schemas.microsoft.com/office/drawing/2014/main" id="{FFCA7DCC-7AB3-4E68-A2B6-53DBC63D5464}"/>
                </a:ext>
              </a:extLst>
            </p:cNvPr>
            <p:cNvSpPr/>
            <p:nvPr/>
          </p:nvSpPr>
          <p:spPr>
            <a:xfrm>
              <a:off x="5718309" y="4237311"/>
              <a:ext cx="346142" cy="376122"/>
            </a:xfrm>
            <a:custGeom>
              <a:avLst/>
              <a:gdLst/>
              <a:ahLst/>
              <a:cxnLst/>
              <a:rect l="l" t="t" r="r" b="b"/>
              <a:pathLst>
                <a:path w="10795" h="11730" extrusionOk="0">
                  <a:moveTo>
                    <a:pt x="8706" y="0"/>
                  </a:moveTo>
                  <a:cubicBezTo>
                    <a:pt x="8054" y="1003"/>
                    <a:pt x="8539" y="2690"/>
                    <a:pt x="8505" y="3977"/>
                  </a:cubicBezTo>
                  <a:cubicBezTo>
                    <a:pt x="8455" y="5464"/>
                    <a:pt x="6901" y="9441"/>
                    <a:pt x="6901" y="9441"/>
                  </a:cubicBezTo>
                  <a:cubicBezTo>
                    <a:pt x="6901" y="9441"/>
                    <a:pt x="5030" y="9574"/>
                    <a:pt x="3793" y="9708"/>
                  </a:cubicBezTo>
                  <a:cubicBezTo>
                    <a:pt x="2574" y="9842"/>
                    <a:pt x="1855" y="10176"/>
                    <a:pt x="1805" y="10226"/>
                  </a:cubicBezTo>
                  <a:cubicBezTo>
                    <a:pt x="1237" y="10761"/>
                    <a:pt x="635" y="11262"/>
                    <a:pt x="0" y="11730"/>
                  </a:cubicBezTo>
                  <a:lnTo>
                    <a:pt x="7001" y="11713"/>
                  </a:lnTo>
                  <a:cubicBezTo>
                    <a:pt x="7001" y="11713"/>
                    <a:pt x="9675" y="6049"/>
                    <a:pt x="10794" y="3041"/>
                  </a:cubicBezTo>
                  <a:cubicBezTo>
                    <a:pt x="10677" y="2624"/>
                    <a:pt x="9558" y="1103"/>
                    <a:pt x="8706"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2014;p67">
              <a:extLst>
                <a:ext uri="{FF2B5EF4-FFF2-40B4-BE49-F238E27FC236}">
                  <a16:creationId xmlns:a16="http://schemas.microsoft.com/office/drawing/2014/main" id="{7896A240-5459-4D6F-A599-A2DDE3264EE3}"/>
                </a:ext>
              </a:extLst>
            </p:cNvPr>
            <p:cNvSpPr/>
            <p:nvPr/>
          </p:nvSpPr>
          <p:spPr>
            <a:xfrm>
              <a:off x="5572029" y="2835750"/>
              <a:ext cx="487580" cy="1497500"/>
            </a:xfrm>
            <a:custGeom>
              <a:avLst/>
              <a:gdLst/>
              <a:ahLst/>
              <a:cxnLst/>
              <a:rect l="l" t="t" r="r" b="b"/>
              <a:pathLst>
                <a:path w="15206" h="46702" extrusionOk="0">
                  <a:moveTo>
                    <a:pt x="619" y="1"/>
                  </a:moveTo>
                  <a:cubicBezTo>
                    <a:pt x="619" y="1"/>
                    <a:pt x="552" y="1872"/>
                    <a:pt x="486" y="4646"/>
                  </a:cubicBezTo>
                  <a:cubicBezTo>
                    <a:pt x="285" y="11981"/>
                    <a:pt x="1" y="25632"/>
                    <a:pt x="619" y="28322"/>
                  </a:cubicBezTo>
                  <a:cubicBezTo>
                    <a:pt x="1471" y="32014"/>
                    <a:pt x="8656" y="46701"/>
                    <a:pt x="8656" y="46701"/>
                  </a:cubicBezTo>
                  <a:lnTo>
                    <a:pt x="15206" y="44161"/>
                  </a:lnTo>
                  <a:lnTo>
                    <a:pt x="9491" y="22190"/>
                  </a:lnTo>
                  <a:cubicBezTo>
                    <a:pt x="9491" y="22190"/>
                    <a:pt x="10327" y="11229"/>
                    <a:pt x="10427" y="4646"/>
                  </a:cubicBezTo>
                  <a:cubicBezTo>
                    <a:pt x="10461" y="2457"/>
                    <a:pt x="10427" y="753"/>
                    <a:pt x="10227" y="118"/>
                  </a:cubicBezTo>
                  <a:lnTo>
                    <a:pt x="619"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2015;p67">
              <a:extLst>
                <a:ext uri="{FF2B5EF4-FFF2-40B4-BE49-F238E27FC236}">
                  <a16:creationId xmlns:a16="http://schemas.microsoft.com/office/drawing/2014/main" id="{A92B5C97-CBBA-40D7-8A7E-375D55418064}"/>
                </a:ext>
              </a:extLst>
            </p:cNvPr>
            <p:cNvSpPr/>
            <p:nvPr/>
          </p:nvSpPr>
          <p:spPr>
            <a:xfrm>
              <a:off x="5696890" y="4444098"/>
              <a:ext cx="463981" cy="183284"/>
            </a:xfrm>
            <a:custGeom>
              <a:avLst/>
              <a:gdLst/>
              <a:ahLst/>
              <a:cxnLst/>
              <a:rect l="l" t="t" r="r" b="b"/>
              <a:pathLst>
                <a:path w="14470" h="5716" extrusionOk="0">
                  <a:moveTo>
                    <a:pt x="8003" y="1"/>
                  </a:moveTo>
                  <a:cubicBezTo>
                    <a:pt x="8004" y="1"/>
                    <a:pt x="8288" y="1505"/>
                    <a:pt x="5664" y="2925"/>
                  </a:cubicBezTo>
                  <a:cubicBezTo>
                    <a:pt x="4779" y="3376"/>
                    <a:pt x="3843" y="3743"/>
                    <a:pt x="2874" y="4011"/>
                  </a:cubicBezTo>
                  <a:cubicBezTo>
                    <a:pt x="602" y="4646"/>
                    <a:pt x="0" y="5715"/>
                    <a:pt x="0" y="5715"/>
                  </a:cubicBezTo>
                  <a:lnTo>
                    <a:pt x="14470" y="5665"/>
                  </a:lnTo>
                  <a:lnTo>
                    <a:pt x="14169" y="2975"/>
                  </a:lnTo>
                  <a:lnTo>
                    <a:pt x="13868" y="118"/>
                  </a:lnTo>
                  <a:lnTo>
                    <a:pt x="8003" y="1"/>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2016;p67">
              <a:extLst>
                <a:ext uri="{FF2B5EF4-FFF2-40B4-BE49-F238E27FC236}">
                  <a16:creationId xmlns:a16="http://schemas.microsoft.com/office/drawing/2014/main" id="{B117568F-0E82-4218-BB06-1DF00C7461AE}"/>
                </a:ext>
              </a:extLst>
            </p:cNvPr>
            <p:cNvSpPr/>
            <p:nvPr/>
          </p:nvSpPr>
          <p:spPr>
            <a:xfrm>
              <a:off x="5831339" y="2781656"/>
              <a:ext cx="375609" cy="1725706"/>
            </a:xfrm>
            <a:custGeom>
              <a:avLst/>
              <a:gdLst/>
              <a:ahLst/>
              <a:cxnLst/>
              <a:rect l="l" t="t" r="r" b="b"/>
              <a:pathLst>
                <a:path w="11714" h="53819" extrusionOk="0">
                  <a:moveTo>
                    <a:pt x="10928" y="0"/>
                  </a:moveTo>
                  <a:lnTo>
                    <a:pt x="1321" y="301"/>
                  </a:lnTo>
                  <a:cubicBezTo>
                    <a:pt x="1321" y="301"/>
                    <a:pt x="1154" y="2557"/>
                    <a:pt x="953" y="5781"/>
                  </a:cubicBezTo>
                  <a:cubicBezTo>
                    <a:pt x="920" y="6333"/>
                    <a:pt x="886" y="6884"/>
                    <a:pt x="836" y="7469"/>
                  </a:cubicBezTo>
                  <a:cubicBezTo>
                    <a:pt x="452" y="13835"/>
                    <a:pt x="1" y="22674"/>
                    <a:pt x="235" y="26216"/>
                  </a:cubicBezTo>
                  <a:cubicBezTo>
                    <a:pt x="619" y="32047"/>
                    <a:pt x="2975" y="51830"/>
                    <a:pt x="2975" y="51830"/>
                  </a:cubicBezTo>
                  <a:lnTo>
                    <a:pt x="11714" y="53818"/>
                  </a:lnTo>
                  <a:cubicBezTo>
                    <a:pt x="11714" y="53818"/>
                    <a:pt x="10644" y="32498"/>
                    <a:pt x="10193" y="27603"/>
                  </a:cubicBezTo>
                  <a:cubicBezTo>
                    <a:pt x="10260" y="24445"/>
                    <a:pt x="10561" y="14520"/>
                    <a:pt x="10761" y="7469"/>
                  </a:cubicBezTo>
                  <a:cubicBezTo>
                    <a:pt x="10778" y="6884"/>
                    <a:pt x="10795" y="6333"/>
                    <a:pt x="10811" y="5781"/>
                  </a:cubicBezTo>
                  <a:cubicBezTo>
                    <a:pt x="10912" y="2390"/>
                    <a:pt x="10995" y="0"/>
                    <a:pt x="10995"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2017;p67">
              <a:extLst>
                <a:ext uri="{FF2B5EF4-FFF2-40B4-BE49-F238E27FC236}">
                  <a16:creationId xmlns:a16="http://schemas.microsoft.com/office/drawing/2014/main" id="{D454108F-CF8A-4075-9174-5058C330C537}"/>
                </a:ext>
              </a:extLst>
            </p:cNvPr>
            <p:cNvSpPr/>
            <p:nvPr/>
          </p:nvSpPr>
          <p:spPr>
            <a:xfrm>
              <a:off x="5858145" y="2781656"/>
              <a:ext cx="325780" cy="239493"/>
            </a:xfrm>
            <a:custGeom>
              <a:avLst/>
              <a:gdLst/>
              <a:ahLst/>
              <a:cxnLst/>
              <a:rect l="l" t="t" r="r" b="b"/>
              <a:pathLst>
                <a:path w="10160" h="7469" extrusionOk="0">
                  <a:moveTo>
                    <a:pt x="10092" y="0"/>
                  </a:moveTo>
                  <a:lnTo>
                    <a:pt x="485" y="301"/>
                  </a:lnTo>
                  <a:cubicBezTo>
                    <a:pt x="485" y="301"/>
                    <a:pt x="318" y="2557"/>
                    <a:pt x="117" y="5781"/>
                  </a:cubicBezTo>
                  <a:cubicBezTo>
                    <a:pt x="84" y="6333"/>
                    <a:pt x="50" y="6884"/>
                    <a:pt x="0" y="7469"/>
                  </a:cubicBezTo>
                  <a:lnTo>
                    <a:pt x="9925" y="7469"/>
                  </a:lnTo>
                  <a:cubicBezTo>
                    <a:pt x="9942" y="6884"/>
                    <a:pt x="9959" y="6333"/>
                    <a:pt x="9975" y="5781"/>
                  </a:cubicBezTo>
                  <a:cubicBezTo>
                    <a:pt x="10076" y="2390"/>
                    <a:pt x="10159" y="0"/>
                    <a:pt x="10159"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2018;p67">
              <a:extLst>
                <a:ext uri="{FF2B5EF4-FFF2-40B4-BE49-F238E27FC236}">
                  <a16:creationId xmlns:a16="http://schemas.microsoft.com/office/drawing/2014/main" id="{80A40E55-27DE-48FA-BF93-93A3E9A157BE}"/>
                </a:ext>
              </a:extLst>
            </p:cNvPr>
            <p:cNvSpPr/>
            <p:nvPr/>
          </p:nvSpPr>
          <p:spPr>
            <a:xfrm>
              <a:off x="5696890" y="4537856"/>
              <a:ext cx="463981" cy="89525"/>
            </a:xfrm>
            <a:custGeom>
              <a:avLst/>
              <a:gdLst/>
              <a:ahLst/>
              <a:cxnLst/>
              <a:rect l="l" t="t" r="r" b="b"/>
              <a:pathLst>
                <a:path w="14470" h="2792" extrusionOk="0">
                  <a:moveTo>
                    <a:pt x="5664" y="1"/>
                  </a:moveTo>
                  <a:cubicBezTo>
                    <a:pt x="4779" y="452"/>
                    <a:pt x="3843" y="819"/>
                    <a:pt x="2874" y="1087"/>
                  </a:cubicBezTo>
                  <a:cubicBezTo>
                    <a:pt x="602" y="1722"/>
                    <a:pt x="0" y="2791"/>
                    <a:pt x="0" y="2791"/>
                  </a:cubicBezTo>
                  <a:lnTo>
                    <a:pt x="14470" y="2741"/>
                  </a:lnTo>
                  <a:lnTo>
                    <a:pt x="14169" y="51"/>
                  </a:lnTo>
                  <a:cubicBezTo>
                    <a:pt x="12899" y="519"/>
                    <a:pt x="11011" y="1521"/>
                    <a:pt x="7619" y="2022"/>
                  </a:cubicBezTo>
                  <a:cubicBezTo>
                    <a:pt x="7151" y="1287"/>
                    <a:pt x="6383" y="569"/>
                    <a:pt x="5664"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2019;p67">
              <a:extLst>
                <a:ext uri="{FF2B5EF4-FFF2-40B4-BE49-F238E27FC236}">
                  <a16:creationId xmlns:a16="http://schemas.microsoft.com/office/drawing/2014/main" id="{4750DF33-036A-4149-9198-D17220904B41}"/>
                </a:ext>
              </a:extLst>
            </p:cNvPr>
            <p:cNvSpPr/>
            <p:nvPr/>
          </p:nvSpPr>
          <p:spPr>
            <a:xfrm>
              <a:off x="5049145" y="2010974"/>
              <a:ext cx="105334" cy="71986"/>
            </a:xfrm>
            <a:custGeom>
              <a:avLst/>
              <a:gdLst/>
              <a:ahLst/>
              <a:cxnLst/>
              <a:rect l="l" t="t" r="r" b="b"/>
              <a:pathLst>
                <a:path w="3285" h="2245" extrusionOk="0">
                  <a:moveTo>
                    <a:pt x="464" y="1"/>
                  </a:moveTo>
                  <a:cubicBezTo>
                    <a:pt x="407" y="1"/>
                    <a:pt x="363" y="14"/>
                    <a:pt x="335" y="42"/>
                  </a:cubicBezTo>
                  <a:cubicBezTo>
                    <a:pt x="0" y="376"/>
                    <a:pt x="168" y="543"/>
                    <a:pt x="552" y="994"/>
                  </a:cubicBezTo>
                  <a:cubicBezTo>
                    <a:pt x="953" y="1445"/>
                    <a:pt x="2373" y="2130"/>
                    <a:pt x="2373" y="2130"/>
                  </a:cubicBezTo>
                  <a:cubicBezTo>
                    <a:pt x="2373" y="2130"/>
                    <a:pt x="2585" y="2244"/>
                    <a:pt x="2802" y="2244"/>
                  </a:cubicBezTo>
                  <a:cubicBezTo>
                    <a:pt x="3041" y="2244"/>
                    <a:pt x="3285" y="2106"/>
                    <a:pt x="3259" y="1529"/>
                  </a:cubicBezTo>
                  <a:cubicBezTo>
                    <a:pt x="3259" y="1529"/>
                    <a:pt x="1086" y="1"/>
                    <a:pt x="464"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2020;p67">
              <a:extLst>
                <a:ext uri="{FF2B5EF4-FFF2-40B4-BE49-F238E27FC236}">
                  <a16:creationId xmlns:a16="http://schemas.microsoft.com/office/drawing/2014/main" id="{E7D78FA6-D9AD-47EF-B379-399CE03E5E7C}"/>
                </a:ext>
              </a:extLst>
            </p:cNvPr>
            <p:cNvSpPr/>
            <p:nvPr/>
          </p:nvSpPr>
          <p:spPr>
            <a:xfrm>
              <a:off x="4986458" y="1966179"/>
              <a:ext cx="51047" cy="114280"/>
            </a:xfrm>
            <a:custGeom>
              <a:avLst/>
              <a:gdLst/>
              <a:ahLst/>
              <a:cxnLst/>
              <a:rect l="l" t="t" r="r" b="b"/>
              <a:pathLst>
                <a:path w="1592" h="3564" extrusionOk="0">
                  <a:moveTo>
                    <a:pt x="384" y="1"/>
                  </a:moveTo>
                  <a:cubicBezTo>
                    <a:pt x="325" y="1"/>
                    <a:pt x="277" y="16"/>
                    <a:pt x="251" y="52"/>
                  </a:cubicBezTo>
                  <a:cubicBezTo>
                    <a:pt x="84" y="603"/>
                    <a:pt x="1" y="1171"/>
                    <a:pt x="17" y="1740"/>
                  </a:cubicBezTo>
                  <a:cubicBezTo>
                    <a:pt x="67" y="2274"/>
                    <a:pt x="285" y="3293"/>
                    <a:pt x="786" y="3461"/>
                  </a:cubicBezTo>
                  <a:cubicBezTo>
                    <a:pt x="991" y="3520"/>
                    <a:pt x="1162" y="3564"/>
                    <a:pt x="1292" y="3564"/>
                  </a:cubicBezTo>
                  <a:cubicBezTo>
                    <a:pt x="1490" y="3564"/>
                    <a:pt x="1591" y="3462"/>
                    <a:pt x="1571" y="3160"/>
                  </a:cubicBezTo>
                  <a:cubicBezTo>
                    <a:pt x="1538" y="2659"/>
                    <a:pt x="936" y="1856"/>
                    <a:pt x="869" y="1656"/>
                  </a:cubicBezTo>
                  <a:cubicBezTo>
                    <a:pt x="970" y="954"/>
                    <a:pt x="903" y="353"/>
                    <a:pt x="786" y="186"/>
                  </a:cubicBezTo>
                  <a:cubicBezTo>
                    <a:pt x="705" y="81"/>
                    <a:pt x="518" y="1"/>
                    <a:pt x="384"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2021;p67">
              <a:extLst>
                <a:ext uri="{FF2B5EF4-FFF2-40B4-BE49-F238E27FC236}">
                  <a16:creationId xmlns:a16="http://schemas.microsoft.com/office/drawing/2014/main" id="{52B0D434-8019-4383-8B59-21CEA0495E54}"/>
                </a:ext>
              </a:extLst>
            </p:cNvPr>
            <p:cNvSpPr/>
            <p:nvPr/>
          </p:nvSpPr>
          <p:spPr>
            <a:xfrm>
              <a:off x="4944934" y="1983270"/>
              <a:ext cx="307824" cy="220864"/>
            </a:xfrm>
            <a:custGeom>
              <a:avLst/>
              <a:gdLst/>
              <a:ahLst/>
              <a:cxnLst/>
              <a:rect l="l" t="t" r="r" b="b"/>
              <a:pathLst>
                <a:path w="9600" h="6888" extrusionOk="0">
                  <a:moveTo>
                    <a:pt x="518" y="1"/>
                  </a:moveTo>
                  <a:cubicBezTo>
                    <a:pt x="219" y="1"/>
                    <a:pt x="0" y="174"/>
                    <a:pt x="42" y="371"/>
                  </a:cubicBezTo>
                  <a:cubicBezTo>
                    <a:pt x="109" y="605"/>
                    <a:pt x="1463" y="4030"/>
                    <a:pt x="2164" y="4247"/>
                  </a:cubicBezTo>
                  <a:cubicBezTo>
                    <a:pt x="2515" y="4348"/>
                    <a:pt x="3196" y="4373"/>
                    <a:pt x="3789" y="4373"/>
                  </a:cubicBezTo>
                  <a:cubicBezTo>
                    <a:pt x="4382" y="4373"/>
                    <a:pt x="4888" y="4348"/>
                    <a:pt x="4888" y="4348"/>
                  </a:cubicBezTo>
                  <a:lnTo>
                    <a:pt x="7277" y="6887"/>
                  </a:lnTo>
                  <a:lnTo>
                    <a:pt x="9600" y="4966"/>
                  </a:lnTo>
                  <a:cubicBezTo>
                    <a:pt x="9600" y="4966"/>
                    <a:pt x="7210" y="2577"/>
                    <a:pt x="6509" y="2393"/>
                  </a:cubicBezTo>
                  <a:cubicBezTo>
                    <a:pt x="6280" y="2337"/>
                    <a:pt x="5703" y="2319"/>
                    <a:pt x="5035" y="2319"/>
                  </a:cubicBezTo>
                  <a:cubicBezTo>
                    <a:pt x="3698" y="2319"/>
                    <a:pt x="1997" y="2393"/>
                    <a:pt x="1997" y="2393"/>
                  </a:cubicBezTo>
                  <a:cubicBezTo>
                    <a:pt x="1997" y="2393"/>
                    <a:pt x="1062" y="120"/>
                    <a:pt x="694" y="20"/>
                  </a:cubicBezTo>
                  <a:cubicBezTo>
                    <a:pt x="633" y="7"/>
                    <a:pt x="574" y="1"/>
                    <a:pt x="518"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2022;p67">
              <a:extLst>
                <a:ext uri="{FF2B5EF4-FFF2-40B4-BE49-F238E27FC236}">
                  <a16:creationId xmlns:a16="http://schemas.microsoft.com/office/drawing/2014/main" id="{676F2B4C-EBFE-4B1E-B9B4-054BD7A3462C}"/>
                </a:ext>
              </a:extLst>
            </p:cNvPr>
            <p:cNvSpPr/>
            <p:nvPr/>
          </p:nvSpPr>
          <p:spPr>
            <a:xfrm>
              <a:off x="5119848" y="1986316"/>
              <a:ext cx="655248" cy="507653"/>
            </a:xfrm>
            <a:custGeom>
              <a:avLst/>
              <a:gdLst/>
              <a:ahLst/>
              <a:cxnLst/>
              <a:rect l="l" t="t" r="r" b="b"/>
              <a:pathLst>
                <a:path w="20435" h="15832" extrusionOk="0">
                  <a:moveTo>
                    <a:pt x="16991" y="0"/>
                  </a:moveTo>
                  <a:cubicBezTo>
                    <a:pt x="16811" y="0"/>
                    <a:pt x="16632" y="24"/>
                    <a:pt x="16459" y="76"/>
                  </a:cubicBezTo>
                  <a:cubicBezTo>
                    <a:pt x="14705" y="577"/>
                    <a:pt x="8305" y="8497"/>
                    <a:pt x="8305" y="8497"/>
                  </a:cubicBezTo>
                  <a:lnTo>
                    <a:pt x="3326" y="3133"/>
                  </a:lnTo>
                  <a:lnTo>
                    <a:pt x="1" y="6525"/>
                  </a:lnTo>
                  <a:cubicBezTo>
                    <a:pt x="1" y="6525"/>
                    <a:pt x="5431" y="15113"/>
                    <a:pt x="8138" y="15798"/>
                  </a:cubicBezTo>
                  <a:cubicBezTo>
                    <a:pt x="8226" y="15820"/>
                    <a:pt x="8320" y="15831"/>
                    <a:pt x="8419" y="15831"/>
                  </a:cubicBezTo>
                  <a:cubicBezTo>
                    <a:pt x="11396" y="15831"/>
                    <a:pt x="19305" y="6161"/>
                    <a:pt x="19968" y="3751"/>
                  </a:cubicBezTo>
                  <a:cubicBezTo>
                    <a:pt x="20434" y="2005"/>
                    <a:pt x="18635" y="0"/>
                    <a:pt x="16991"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2023;p67">
              <a:extLst>
                <a:ext uri="{FF2B5EF4-FFF2-40B4-BE49-F238E27FC236}">
                  <a16:creationId xmlns:a16="http://schemas.microsoft.com/office/drawing/2014/main" id="{C33F2C1B-9111-4327-B3C0-2C076D75F05E}"/>
                </a:ext>
              </a:extLst>
            </p:cNvPr>
            <p:cNvSpPr/>
            <p:nvPr/>
          </p:nvSpPr>
          <p:spPr>
            <a:xfrm>
              <a:off x="5518993" y="1949601"/>
              <a:ext cx="722777" cy="959064"/>
            </a:xfrm>
            <a:custGeom>
              <a:avLst/>
              <a:gdLst/>
              <a:ahLst/>
              <a:cxnLst/>
              <a:rect l="l" t="t" r="r" b="b"/>
              <a:pathLst>
                <a:path w="22541" h="29910" extrusionOk="0">
                  <a:moveTo>
                    <a:pt x="14922" y="1"/>
                  </a:moveTo>
                  <a:cubicBezTo>
                    <a:pt x="12785" y="1"/>
                    <a:pt x="8538" y="103"/>
                    <a:pt x="7859" y="103"/>
                  </a:cubicBezTo>
                  <a:cubicBezTo>
                    <a:pt x="7811" y="103"/>
                    <a:pt x="7780" y="102"/>
                    <a:pt x="7770" y="101"/>
                  </a:cubicBezTo>
                  <a:cubicBezTo>
                    <a:pt x="7770" y="101"/>
                    <a:pt x="7369" y="151"/>
                    <a:pt x="6818" y="268"/>
                  </a:cubicBezTo>
                  <a:cubicBezTo>
                    <a:pt x="5983" y="435"/>
                    <a:pt x="4796" y="769"/>
                    <a:pt x="4295" y="1354"/>
                  </a:cubicBezTo>
                  <a:cubicBezTo>
                    <a:pt x="3476" y="2323"/>
                    <a:pt x="4078" y="16342"/>
                    <a:pt x="4078" y="16342"/>
                  </a:cubicBezTo>
                  <a:cubicBezTo>
                    <a:pt x="4061" y="16425"/>
                    <a:pt x="987" y="25364"/>
                    <a:pt x="1" y="29909"/>
                  </a:cubicBezTo>
                  <a:lnTo>
                    <a:pt x="22039" y="29909"/>
                  </a:lnTo>
                  <a:cubicBezTo>
                    <a:pt x="22039" y="29909"/>
                    <a:pt x="21354" y="25348"/>
                    <a:pt x="20653" y="21856"/>
                  </a:cubicBezTo>
                  <a:cubicBezTo>
                    <a:pt x="20151" y="19349"/>
                    <a:pt x="20151" y="16776"/>
                    <a:pt x="20686" y="14270"/>
                  </a:cubicBezTo>
                  <a:cubicBezTo>
                    <a:pt x="21622" y="9809"/>
                    <a:pt x="22541" y="4529"/>
                    <a:pt x="21471" y="2708"/>
                  </a:cubicBezTo>
                  <a:cubicBezTo>
                    <a:pt x="20218" y="586"/>
                    <a:pt x="17879" y="519"/>
                    <a:pt x="15790" y="168"/>
                  </a:cubicBezTo>
                  <a:cubicBezTo>
                    <a:pt x="15490" y="118"/>
                    <a:pt x="15206" y="68"/>
                    <a:pt x="14922" y="1"/>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2024;p67">
              <a:extLst>
                <a:ext uri="{FF2B5EF4-FFF2-40B4-BE49-F238E27FC236}">
                  <a16:creationId xmlns:a16="http://schemas.microsoft.com/office/drawing/2014/main" id="{3E3718A2-5E88-4D23-8FA8-6C93B24FE48C}"/>
                </a:ext>
              </a:extLst>
            </p:cNvPr>
            <p:cNvSpPr/>
            <p:nvPr/>
          </p:nvSpPr>
          <p:spPr>
            <a:xfrm>
              <a:off x="5957803" y="2654134"/>
              <a:ext cx="137719" cy="157888"/>
            </a:xfrm>
            <a:custGeom>
              <a:avLst/>
              <a:gdLst/>
              <a:ahLst/>
              <a:cxnLst/>
              <a:rect l="l" t="t" r="r" b="b"/>
              <a:pathLst>
                <a:path w="4295" h="4924" extrusionOk="0">
                  <a:moveTo>
                    <a:pt x="0" y="1"/>
                  </a:moveTo>
                  <a:lnTo>
                    <a:pt x="0" y="3426"/>
                  </a:lnTo>
                  <a:cubicBezTo>
                    <a:pt x="0" y="3426"/>
                    <a:pt x="84" y="4428"/>
                    <a:pt x="1420" y="4813"/>
                  </a:cubicBezTo>
                  <a:cubicBezTo>
                    <a:pt x="1688" y="4890"/>
                    <a:pt x="1953" y="4924"/>
                    <a:pt x="2206" y="4924"/>
                  </a:cubicBezTo>
                  <a:cubicBezTo>
                    <a:pt x="3214" y="4924"/>
                    <a:pt x="4037" y="4381"/>
                    <a:pt x="4144" y="3860"/>
                  </a:cubicBezTo>
                  <a:cubicBezTo>
                    <a:pt x="4294" y="3142"/>
                    <a:pt x="4211" y="151"/>
                    <a:pt x="4194" y="84"/>
                  </a:cubicBezTo>
                  <a:lnTo>
                    <a:pt x="0"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2025;p67">
              <a:extLst>
                <a:ext uri="{FF2B5EF4-FFF2-40B4-BE49-F238E27FC236}">
                  <a16:creationId xmlns:a16="http://schemas.microsoft.com/office/drawing/2014/main" id="{779A6003-327E-44A1-B6C7-8B966B5F9B87}"/>
                </a:ext>
              </a:extLst>
            </p:cNvPr>
            <p:cNvSpPr/>
            <p:nvPr/>
          </p:nvSpPr>
          <p:spPr>
            <a:xfrm>
              <a:off x="5639013" y="2654134"/>
              <a:ext cx="137719" cy="157888"/>
            </a:xfrm>
            <a:custGeom>
              <a:avLst/>
              <a:gdLst/>
              <a:ahLst/>
              <a:cxnLst/>
              <a:rect l="l" t="t" r="r" b="b"/>
              <a:pathLst>
                <a:path w="4295" h="4924" extrusionOk="0">
                  <a:moveTo>
                    <a:pt x="1" y="1"/>
                  </a:moveTo>
                  <a:lnTo>
                    <a:pt x="1" y="3426"/>
                  </a:lnTo>
                  <a:cubicBezTo>
                    <a:pt x="1" y="3426"/>
                    <a:pt x="84" y="4428"/>
                    <a:pt x="1421" y="4813"/>
                  </a:cubicBezTo>
                  <a:cubicBezTo>
                    <a:pt x="1689" y="4890"/>
                    <a:pt x="1953" y="4924"/>
                    <a:pt x="2206" y="4924"/>
                  </a:cubicBezTo>
                  <a:cubicBezTo>
                    <a:pt x="3215" y="4924"/>
                    <a:pt x="4037" y="4381"/>
                    <a:pt x="4144" y="3860"/>
                  </a:cubicBezTo>
                  <a:cubicBezTo>
                    <a:pt x="4295" y="3142"/>
                    <a:pt x="4211" y="151"/>
                    <a:pt x="4194" y="84"/>
                  </a:cubicBezTo>
                  <a:lnTo>
                    <a:pt x="1"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2026;p67">
              <a:extLst>
                <a:ext uri="{FF2B5EF4-FFF2-40B4-BE49-F238E27FC236}">
                  <a16:creationId xmlns:a16="http://schemas.microsoft.com/office/drawing/2014/main" id="{249ACDF3-4D20-4903-8834-656EE2FF459D}"/>
                </a:ext>
              </a:extLst>
            </p:cNvPr>
            <p:cNvSpPr/>
            <p:nvPr/>
          </p:nvSpPr>
          <p:spPr>
            <a:xfrm>
              <a:off x="5737580" y="1949601"/>
              <a:ext cx="287751" cy="204158"/>
            </a:xfrm>
            <a:custGeom>
              <a:avLst/>
              <a:gdLst/>
              <a:ahLst/>
              <a:cxnLst/>
              <a:rect l="l" t="t" r="r" b="b"/>
              <a:pathLst>
                <a:path w="8974" h="6367" extrusionOk="0">
                  <a:moveTo>
                    <a:pt x="8105" y="1"/>
                  </a:moveTo>
                  <a:cubicBezTo>
                    <a:pt x="5968" y="1"/>
                    <a:pt x="1721" y="103"/>
                    <a:pt x="1042" y="103"/>
                  </a:cubicBezTo>
                  <a:cubicBezTo>
                    <a:pt x="994" y="103"/>
                    <a:pt x="963" y="102"/>
                    <a:pt x="953" y="101"/>
                  </a:cubicBezTo>
                  <a:cubicBezTo>
                    <a:pt x="953" y="101"/>
                    <a:pt x="552" y="151"/>
                    <a:pt x="1" y="268"/>
                  </a:cubicBezTo>
                  <a:cubicBezTo>
                    <a:pt x="502" y="2156"/>
                    <a:pt x="1622" y="5882"/>
                    <a:pt x="2741" y="6367"/>
                  </a:cubicBezTo>
                  <a:cubicBezTo>
                    <a:pt x="4546" y="6166"/>
                    <a:pt x="7770" y="2641"/>
                    <a:pt x="8973" y="168"/>
                  </a:cubicBezTo>
                  <a:cubicBezTo>
                    <a:pt x="8673" y="118"/>
                    <a:pt x="8389" y="68"/>
                    <a:pt x="8105"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2027;p67">
              <a:extLst>
                <a:ext uri="{FF2B5EF4-FFF2-40B4-BE49-F238E27FC236}">
                  <a16:creationId xmlns:a16="http://schemas.microsoft.com/office/drawing/2014/main" id="{0A67D663-3788-451C-8F77-62F07442791B}"/>
                </a:ext>
              </a:extLst>
            </p:cNvPr>
            <p:cNvSpPr/>
            <p:nvPr/>
          </p:nvSpPr>
          <p:spPr>
            <a:xfrm>
              <a:off x="5453100" y="1990741"/>
              <a:ext cx="51015" cy="114023"/>
            </a:xfrm>
            <a:custGeom>
              <a:avLst/>
              <a:gdLst/>
              <a:ahLst/>
              <a:cxnLst/>
              <a:rect l="l" t="t" r="r" b="b"/>
              <a:pathLst>
                <a:path w="1591" h="3556" extrusionOk="0">
                  <a:moveTo>
                    <a:pt x="387" y="0"/>
                  </a:moveTo>
                  <a:cubicBezTo>
                    <a:pt x="324" y="0"/>
                    <a:pt x="273" y="17"/>
                    <a:pt x="251" y="55"/>
                  </a:cubicBezTo>
                  <a:cubicBezTo>
                    <a:pt x="68" y="589"/>
                    <a:pt x="1" y="1157"/>
                    <a:pt x="17" y="1742"/>
                  </a:cubicBezTo>
                  <a:cubicBezTo>
                    <a:pt x="68" y="2260"/>
                    <a:pt x="285" y="3296"/>
                    <a:pt x="786" y="3446"/>
                  </a:cubicBezTo>
                  <a:cubicBezTo>
                    <a:pt x="999" y="3508"/>
                    <a:pt x="1175" y="3556"/>
                    <a:pt x="1306" y="3556"/>
                  </a:cubicBezTo>
                  <a:cubicBezTo>
                    <a:pt x="1495" y="3556"/>
                    <a:pt x="1591" y="3458"/>
                    <a:pt x="1571" y="3162"/>
                  </a:cubicBezTo>
                  <a:cubicBezTo>
                    <a:pt x="1538" y="2644"/>
                    <a:pt x="920" y="1859"/>
                    <a:pt x="870" y="1642"/>
                  </a:cubicBezTo>
                  <a:cubicBezTo>
                    <a:pt x="970" y="940"/>
                    <a:pt x="903" y="339"/>
                    <a:pt x="786" y="188"/>
                  </a:cubicBezTo>
                  <a:cubicBezTo>
                    <a:pt x="707" y="75"/>
                    <a:pt x="520" y="0"/>
                    <a:pt x="387"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2028;p67">
              <a:extLst>
                <a:ext uri="{FF2B5EF4-FFF2-40B4-BE49-F238E27FC236}">
                  <a16:creationId xmlns:a16="http://schemas.microsoft.com/office/drawing/2014/main" id="{80313849-FACD-4575-BFD1-A26FD18DF36F}"/>
                </a:ext>
              </a:extLst>
            </p:cNvPr>
            <p:cNvSpPr/>
            <p:nvPr/>
          </p:nvSpPr>
          <p:spPr>
            <a:xfrm>
              <a:off x="5411576" y="2007928"/>
              <a:ext cx="307824" cy="220319"/>
            </a:xfrm>
            <a:custGeom>
              <a:avLst/>
              <a:gdLst/>
              <a:ahLst/>
              <a:cxnLst/>
              <a:rect l="l" t="t" r="r" b="b"/>
              <a:pathLst>
                <a:path w="9600" h="6871" extrusionOk="0">
                  <a:moveTo>
                    <a:pt x="518" y="1"/>
                  </a:moveTo>
                  <a:cubicBezTo>
                    <a:pt x="219" y="1"/>
                    <a:pt x="0" y="174"/>
                    <a:pt x="43" y="371"/>
                  </a:cubicBezTo>
                  <a:cubicBezTo>
                    <a:pt x="109" y="605"/>
                    <a:pt x="1463" y="4030"/>
                    <a:pt x="2165" y="4230"/>
                  </a:cubicBezTo>
                  <a:cubicBezTo>
                    <a:pt x="2515" y="4331"/>
                    <a:pt x="3196" y="4356"/>
                    <a:pt x="3789" y="4356"/>
                  </a:cubicBezTo>
                  <a:cubicBezTo>
                    <a:pt x="4383" y="4356"/>
                    <a:pt x="4888" y="4331"/>
                    <a:pt x="4888" y="4331"/>
                  </a:cubicBezTo>
                  <a:lnTo>
                    <a:pt x="7277" y="6870"/>
                  </a:lnTo>
                  <a:lnTo>
                    <a:pt x="9600" y="4949"/>
                  </a:lnTo>
                  <a:cubicBezTo>
                    <a:pt x="8647" y="3996"/>
                    <a:pt x="7628" y="3144"/>
                    <a:pt x="6525" y="2376"/>
                  </a:cubicBezTo>
                  <a:cubicBezTo>
                    <a:pt x="6074" y="2058"/>
                    <a:pt x="5607" y="1774"/>
                    <a:pt x="5139" y="1490"/>
                  </a:cubicBezTo>
                  <a:cubicBezTo>
                    <a:pt x="4940" y="1377"/>
                    <a:pt x="4153" y="831"/>
                    <a:pt x="3755" y="831"/>
                  </a:cubicBezTo>
                  <a:cubicBezTo>
                    <a:pt x="3684" y="831"/>
                    <a:pt x="3625" y="848"/>
                    <a:pt x="3585" y="889"/>
                  </a:cubicBezTo>
                  <a:cubicBezTo>
                    <a:pt x="3234" y="1240"/>
                    <a:pt x="3418" y="1407"/>
                    <a:pt x="3802" y="1858"/>
                  </a:cubicBezTo>
                  <a:cubicBezTo>
                    <a:pt x="3986" y="2025"/>
                    <a:pt x="4186" y="2192"/>
                    <a:pt x="4387" y="2309"/>
                  </a:cubicBezTo>
                  <a:cubicBezTo>
                    <a:pt x="3200" y="2326"/>
                    <a:pt x="1997" y="2392"/>
                    <a:pt x="1997" y="2392"/>
                  </a:cubicBezTo>
                  <a:cubicBezTo>
                    <a:pt x="1997" y="2392"/>
                    <a:pt x="1062" y="103"/>
                    <a:pt x="694" y="20"/>
                  </a:cubicBezTo>
                  <a:cubicBezTo>
                    <a:pt x="633" y="7"/>
                    <a:pt x="574" y="1"/>
                    <a:pt x="518"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2029;p67">
              <a:extLst>
                <a:ext uri="{FF2B5EF4-FFF2-40B4-BE49-F238E27FC236}">
                  <a16:creationId xmlns:a16="http://schemas.microsoft.com/office/drawing/2014/main" id="{5EC50BFB-F369-4731-A7F4-7248CD6AF85A}"/>
                </a:ext>
              </a:extLst>
            </p:cNvPr>
            <p:cNvSpPr/>
            <p:nvPr/>
          </p:nvSpPr>
          <p:spPr>
            <a:xfrm>
              <a:off x="5585977" y="2010557"/>
              <a:ext cx="655761" cy="507525"/>
            </a:xfrm>
            <a:custGeom>
              <a:avLst/>
              <a:gdLst/>
              <a:ahLst/>
              <a:cxnLst/>
              <a:rect l="l" t="t" r="r" b="b"/>
              <a:pathLst>
                <a:path w="20451" h="15828" extrusionOk="0">
                  <a:moveTo>
                    <a:pt x="16988" y="1"/>
                  </a:moveTo>
                  <a:cubicBezTo>
                    <a:pt x="16814" y="1"/>
                    <a:pt x="16642" y="23"/>
                    <a:pt x="16475" y="71"/>
                  </a:cubicBezTo>
                  <a:cubicBezTo>
                    <a:pt x="14721" y="589"/>
                    <a:pt x="8321" y="8509"/>
                    <a:pt x="8321" y="8509"/>
                  </a:cubicBezTo>
                  <a:lnTo>
                    <a:pt x="3342" y="3129"/>
                  </a:lnTo>
                  <a:lnTo>
                    <a:pt x="0" y="6521"/>
                  </a:lnTo>
                  <a:cubicBezTo>
                    <a:pt x="0" y="6521"/>
                    <a:pt x="5431" y="15126"/>
                    <a:pt x="8154" y="15794"/>
                  </a:cubicBezTo>
                  <a:cubicBezTo>
                    <a:pt x="8241" y="15816"/>
                    <a:pt x="8335" y="15827"/>
                    <a:pt x="8433" y="15827"/>
                  </a:cubicBezTo>
                  <a:cubicBezTo>
                    <a:pt x="11397" y="15827"/>
                    <a:pt x="19320" y="6157"/>
                    <a:pt x="19967" y="3747"/>
                  </a:cubicBezTo>
                  <a:cubicBezTo>
                    <a:pt x="20450" y="2011"/>
                    <a:pt x="18627" y="1"/>
                    <a:pt x="16988"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2030;p67">
              <a:extLst>
                <a:ext uri="{FF2B5EF4-FFF2-40B4-BE49-F238E27FC236}">
                  <a16:creationId xmlns:a16="http://schemas.microsoft.com/office/drawing/2014/main" id="{E0FE24DD-0851-40EA-8FEB-6C7386B3E709}"/>
                </a:ext>
              </a:extLst>
            </p:cNvPr>
            <p:cNvSpPr/>
            <p:nvPr/>
          </p:nvSpPr>
          <p:spPr>
            <a:xfrm>
              <a:off x="5700642" y="1613689"/>
              <a:ext cx="303784" cy="506851"/>
            </a:xfrm>
            <a:custGeom>
              <a:avLst/>
              <a:gdLst/>
              <a:ahLst/>
              <a:cxnLst/>
              <a:rect l="l" t="t" r="r" b="b"/>
              <a:pathLst>
                <a:path w="9474" h="15807" extrusionOk="0">
                  <a:moveTo>
                    <a:pt x="1170" y="1"/>
                  </a:moveTo>
                  <a:cubicBezTo>
                    <a:pt x="869" y="335"/>
                    <a:pt x="668" y="903"/>
                    <a:pt x="652" y="2039"/>
                  </a:cubicBezTo>
                  <a:cubicBezTo>
                    <a:pt x="735" y="4061"/>
                    <a:pt x="0" y="3610"/>
                    <a:pt x="17" y="4094"/>
                  </a:cubicBezTo>
                  <a:cubicBezTo>
                    <a:pt x="17" y="4295"/>
                    <a:pt x="585" y="4345"/>
                    <a:pt x="602" y="4963"/>
                  </a:cubicBezTo>
                  <a:cubicBezTo>
                    <a:pt x="602" y="5598"/>
                    <a:pt x="719" y="6567"/>
                    <a:pt x="936" y="6751"/>
                  </a:cubicBezTo>
                  <a:cubicBezTo>
                    <a:pt x="1151" y="6944"/>
                    <a:pt x="1524" y="7041"/>
                    <a:pt x="2003" y="7041"/>
                  </a:cubicBezTo>
                  <a:cubicBezTo>
                    <a:pt x="2270" y="7041"/>
                    <a:pt x="2568" y="7011"/>
                    <a:pt x="2891" y="6951"/>
                  </a:cubicBezTo>
                  <a:cubicBezTo>
                    <a:pt x="2991" y="6935"/>
                    <a:pt x="3074" y="6918"/>
                    <a:pt x="3158" y="6918"/>
                  </a:cubicBezTo>
                  <a:cubicBezTo>
                    <a:pt x="3172" y="6916"/>
                    <a:pt x="3187" y="6916"/>
                    <a:pt x="3200" y="6916"/>
                  </a:cubicBezTo>
                  <a:cubicBezTo>
                    <a:pt x="3813" y="6916"/>
                    <a:pt x="3877" y="8327"/>
                    <a:pt x="3893" y="8555"/>
                  </a:cubicBezTo>
                  <a:cubicBezTo>
                    <a:pt x="3927" y="9107"/>
                    <a:pt x="3759" y="9641"/>
                    <a:pt x="3392" y="10059"/>
                  </a:cubicBezTo>
                  <a:cubicBezTo>
                    <a:pt x="3058" y="10427"/>
                    <a:pt x="2105" y="10577"/>
                    <a:pt x="2105" y="10577"/>
                  </a:cubicBezTo>
                  <a:cubicBezTo>
                    <a:pt x="2105" y="10577"/>
                    <a:pt x="3175" y="15573"/>
                    <a:pt x="4177" y="15807"/>
                  </a:cubicBezTo>
                  <a:cubicBezTo>
                    <a:pt x="5547" y="15256"/>
                    <a:pt x="8572" y="12215"/>
                    <a:pt x="9474" y="10544"/>
                  </a:cubicBezTo>
                  <a:lnTo>
                    <a:pt x="9474" y="10527"/>
                  </a:lnTo>
                  <a:cubicBezTo>
                    <a:pt x="8455" y="10193"/>
                    <a:pt x="7452" y="9658"/>
                    <a:pt x="7118" y="8672"/>
                  </a:cubicBezTo>
                  <a:cubicBezTo>
                    <a:pt x="6784" y="7703"/>
                    <a:pt x="7068" y="4094"/>
                    <a:pt x="7068" y="4094"/>
                  </a:cubicBezTo>
                  <a:lnTo>
                    <a:pt x="7068" y="4094"/>
                  </a:lnTo>
                  <a:cubicBezTo>
                    <a:pt x="7068" y="4094"/>
                    <a:pt x="7144" y="4132"/>
                    <a:pt x="7283" y="4132"/>
                  </a:cubicBezTo>
                  <a:cubicBezTo>
                    <a:pt x="7405" y="4132"/>
                    <a:pt x="7576" y="4103"/>
                    <a:pt x="7786" y="3994"/>
                  </a:cubicBezTo>
                  <a:cubicBezTo>
                    <a:pt x="8237" y="3760"/>
                    <a:pt x="8622" y="1621"/>
                    <a:pt x="7870" y="1438"/>
                  </a:cubicBezTo>
                  <a:cubicBezTo>
                    <a:pt x="7784" y="1417"/>
                    <a:pt x="7703" y="1407"/>
                    <a:pt x="7625" y="1407"/>
                  </a:cubicBezTo>
                  <a:cubicBezTo>
                    <a:pt x="7076" y="1407"/>
                    <a:pt x="6704" y="1909"/>
                    <a:pt x="6500" y="2758"/>
                  </a:cubicBezTo>
                  <a:cubicBezTo>
                    <a:pt x="5798" y="2156"/>
                    <a:pt x="5597" y="1939"/>
                    <a:pt x="4678" y="1621"/>
                  </a:cubicBezTo>
                  <a:cubicBezTo>
                    <a:pt x="3927" y="1371"/>
                    <a:pt x="2673" y="1304"/>
                    <a:pt x="1871" y="803"/>
                  </a:cubicBezTo>
                  <a:cubicBezTo>
                    <a:pt x="1571" y="602"/>
                    <a:pt x="1320" y="335"/>
                    <a:pt x="1170"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2031;p67">
              <a:extLst>
                <a:ext uri="{FF2B5EF4-FFF2-40B4-BE49-F238E27FC236}">
                  <a16:creationId xmlns:a16="http://schemas.microsoft.com/office/drawing/2014/main" id="{55EE2D41-18B8-43E1-8901-E560B6DF6D23}"/>
                </a:ext>
              </a:extLst>
            </p:cNvPr>
            <p:cNvSpPr/>
            <p:nvPr/>
          </p:nvSpPr>
          <p:spPr>
            <a:xfrm>
              <a:off x="5768138" y="1724601"/>
              <a:ext cx="236287" cy="395939"/>
            </a:xfrm>
            <a:custGeom>
              <a:avLst/>
              <a:gdLst/>
              <a:ahLst/>
              <a:cxnLst/>
              <a:rect l="l" t="t" r="r" b="b"/>
              <a:pathLst>
                <a:path w="7369" h="12348" extrusionOk="0">
                  <a:moveTo>
                    <a:pt x="4512" y="0"/>
                  </a:moveTo>
                  <a:cubicBezTo>
                    <a:pt x="4445" y="301"/>
                    <a:pt x="4378" y="502"/>
                    <a:pt x="4361" y="669"/>
                  </a:cubicBezTo>
                  <a:cubicBezTo>
                    <a:pt x="3676" y="2791"/>
                    <a:pt x="1755" y="3325"/>
                    <a:pt x="1053" y="3459"/>
                  </a:cubicBezTo>
                  <a:cubicBezTo>
                    <a:pt x="1067" y="3457"/>
                    <a:pt x="1082" y="3457"/>
                    <a:pt x="1095" y="3457"/>
                  </a:cubicBezTo>
                  <a:cubicBezTo>
                    <a:pt x="1708" y="3457"/>
                    <a:pt x="1772" y="4868"/>
                    <a:pt x="1788" y="5096"/>
                  </a:cubicBezTo>
                  <a:cubicBezTo>
                    <a:pt x="1822" y="5648"/>
                    <a:pt x="1654" y="6182"/>
                    <a:pt x="1287" y="6600"/>
                  </a:cubicBezTo>
                  <a:cubicBezTo>
                    <a:pt x="953" y="6968"/>
                    <a:pt x="0" y="7118"/>
                    <a:pt x="0" y="7118"/>
                  </a:cubicBezTo>
                  <a:cubicBezTo>
                    <a:pt x="0" y="7118"/>
                    <a:pt x="1070" y="12114"/>
                    <a:pt x="2072" y="12348"/>
                  </a:cubicBezTo>
                  <a:cubicBezTo>
                    <a:pt x="3442" y="11797"/>
                    <a:pt x="6467" y="8756"/>
                    <a:pt x="7369" y="7085"/>
                  </a:cubicBezTo>
                  <a:lnTo>
                    <a:pt x="7369" y="7068"/>
                  </a:lnTo>
                  <a:cubicBezTo>
                    <a:pt x="6350" y="6734"/>
                    <a:pt x="5347" y="6199"/>
                    <a:pt x="5013" y="5213"/>
                  </a:cubicBezTo>
                  <a:cubicBezTo>
                    <a:pt x="4679" y="4244"/>
                    <a:pt x="4963" y="619"/>
                    <a:pt x="4963" y="619"/>
                  </a:cubicBezTo>
                  <a:cubicBezTo>
                    <a:pt x="4963" y="619"/>
                    <a:pt x="4612" y="535"/>
                    <a:pt x="4512"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2032;p67">
              <a:extLst>
                <a:ext uri="{FF2B5EF4-FFF2-40B4-BE49-F238E27FC236}">
                  <a16:creationId xmlns:a16="http://schemas.microsoft.com/office/drawing/2014/main" id="{18367A5E-3E94-4A05-AF09-30FD4209A66E}"/>
                </a:ext>
              </a:extLst>
            </p:cNvPr>
            <p:cNvSpPr/>
            <p:nvPr/>
          </p:nvSpPr>
          <p:spPr>
            <a:xfrm>
              <a:off x="5920287" y="1673971"/>
              <a:ext cx="32706" cy="53869"/>
            </a:xfrm>
            <a:custGeom>
              <a:avLst/>
              <a:gdLst/>
              <a:ahLst/>
              <a:cxnLst/>
              <a:rect l="l" t="t" r="r" b="b"/>
              <a:pathLst>
                <a:path w="1020" h="1680" extrusionOk="0">
                  <a:moveTo>
                    <a:pt x="1020" y="76"/>
                  </a:moveTo>
                  <a:cubicBezTo>
                    <a:pt x="1014" y="76"/>
                    <a:pt x="1009" y="76"/>
                    <a:pt x="1003" y="76"/>
                  </a:cubicBezTo>
                  <a:lnTo>
                    <a:pt x="1003" y="76"/>
                  </a:lnTo>
                  <a:cubicBezTo>
                    <a:pt x="1014" y="86"/>
                    <a:pt x="1020" y="92"/>
                    <a:pt x="1020" y="92"/>
                  </a:cubicBezTo>
                  <a:lnTo>
                    <a:pt x="1020" y="76"/>
                  </a:lnTo>
                  <a:close/>
                  <a:moveTo>
                    <a:pt x="796" y="0"/>
                  </a:moveTo>
                  <a:cubicBezTo>
                    <a:pt x="717" y="0"/>
                    <a:pt x="619" y="27"/>
                    <a:pt x="502" y="109"/>
                  </a:cubicBezTo>
                  <a:cubicBezTo>
                    <a:pt x="51" y="443"/>
                    <a:pt x="1" y="1680"/>
                    <a:pt x="452" y="1680"/>
                  </a:cubicBezTo>
                  <a:cubicBezTo>
                    <a:pt x="920" y="1680"/>
                    <a:pt x="936" y="911"/>
                    <a:pt x="619" y="827"/>
                  </a:cubicBezTo>
                  <a:cubicBezTo>
                    <a:pt x="552" y="811"/>
                    <a:pt x="485" y="794"/>
                    <a:pt x="418" y="794"/>
                  </a:cubicBezTo>
                  <a:cubicBezTo>
                    <a:pt x="418" y="794"/>
                    <a:pt x="484" y="91"/>
                    <a:pt x="1003" y="76"/>
                  </a:cubicBezTo>
                  <a:lnTo>
                    <a:pt x="1003" y="76"/>
                  </a:lnTo>
                  <a:cubicBezTo>
                    <a:pt x="973" y="49"/>
                    <a:pt x="903" y="0"/>
                    <a:pt x="796"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2033;p67">
              <a:extLst>
                <a:ext uri="{FF2B5EF4-FFF2-40B4-BE49-F238E27FC236}">
                  <a16:creationId xmlns:a16="http://schemas.microsoft.com/office/drawing/2014/main" id="{40EECF1D-AEFE-4F72-A9B5-13CBC84FA41A}"/>
                </a:ext>
              </a:extLst>
            </p:cNvPr>
            <p:cNvSpPr/>
            <p:nvPr/>
          </p:nvSpPr>
          <p:spPr>
            <a:xfrm>
              <a:off x="5742967" y="1659766"/>
              <a:ext cx="40723" cy="20393"/>
            </a:xfrm>
            <a:custGeom>
              <a:avLst/>
              <a:gdLst/>
              <a:ahLst/>
              <a:cxnLst/>
              <a:rect l="l" t="t" r="r" b="b"/>
              <a:pathLst>
                <a:path w="1270" h="636" extrusionOk="0">
                  <a:moveTo>
                    <a:pt x="641" y="1"/>
                  </a:moveTo>
                  <a:cubicBezTo>
                    <a:pt x="372" y="1"/>
                    <a:pt x="100" y="176"/>
                    <a:pt x="0" y="418"/>
                  </a:cubicBezTo>
                  <a:cubicBezTo>
                    <a:pt x="119" y="395"/>
                    <a:pt x="239" y="384"/>
                    <a:pt x="359" y="384"/>
                  </a:cubicBezTo>
                  <a:cubicBezTo>
                    <a:pt x="676" y="384"/>
                    <a:pt x="991" y="466"/>
                    <a:pt x="1270" y="636"/>
                  </a:cubicBezTo>
                  <a:cubicBezTo>
                    <a:pt x="1178" y="176"/>
                    <a:pt x="911" y="1"/>
                    <a:pt x="641" y="1"/>
                  </a:cubicBezTo>
                  <a:close/>
                </a:path>
              </a:pathLst>
            </a:custGeom>
            <a:solidFill>
              <a:srgbClr val="ED30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2034;p67">
              <a:extLst>
                <a:ext uri="{FF2B5EF4-FFF2-40B4-BE49-F238E27FC236}">
                  <a16:creationId xmlns:a16="http://schemas.microsoft.com/office/drawing/2014/main" id="{DAB6704E-7928-43EF-AE46-F92D3066358D}"/>
                </a:ext>
              </a:extLst>
            </p:cNvPr>
            <p:cNvSpPr/>
            <p:nvPr/>
          </p:nvSpPr>
          <p:spPr>
            <a:xfrm>
              <a:off x="5749380" y="1692985"/>
              <a:ext cx="23600" cy="23600"/>
            </a:xfrm>
            <a:custGeom>
              <a:avLst/>
              <a:gdLst/>
              <a:ahLst/>
              <a:cxnLst/>
              <a:rect l="l" t="t" r="r" b="b"/>
              <a:pathLst>
                <a:path w="736" h="736" extrusionOk="0">
                  <a:moveTo>
                    <a:pt x="368" y="1"/>
                  </a:moveTo>
                  <a:cubicBezTo>
                    <a:pt x="168" y="1"/>
                    <a:pt x="1" y="168"/>
                    <a:pt x="1" y="368"/>
                  </a:cubicBezTo>
                  <a:cubicBezTo>
                    <a:pt x="1" y="402"/>
                    <a:pt x="17" y="435"/>
                    <a:pt x="17" y="468"/>
                  </a:cubicBezTo>
                  <a:cubicBezTo>
                    <a:pt x="34" y="535"/>
                    <a:pt x="67" y="585"/>
                    <a:pt x="117" y="635"/>
                  </a:cubicBezTo>
                  <a:lnTo>
                    <a:pt x="201" y="686"/>
                  </a:lnTo>
                  <a:cubicBezTo>
                    <a:pt x="251" y="719"/>
                    <a:pt x="318" y="736"/>
                    <a:pt x="385" y="736"/>
                  </a:cubicBezTo>
                  <a:cubicBezTo>
                    <a:pt x="435" y="736"/>
                    <a:pt x="468" y="736"/>
                    <a:pt x="518" y="702"/>
                  </a:cubicBezTo>
                  <a:cubicBezTo>
                    <a:pt x="652" y="635"/>
                    <a:pt x="736" y="502"/>
                    <a:pt x="736" y="351"/>
                  </a:cubicBezTo>
                  <a:cubicBezTo>
                    <a:pt x="736" y="335"/>
                    <a:pt x="736" y="301"/>
                    <a:pt x="736" y="268"/>
                  </a:cubicBezTo>
                  <a:cubicBezTo>
                    <a:pt x="702" y="201"/>
                    <a:pt x="669" y="151"/>
                    <a:pt x="635" y="101"/>
                  </a:cubicBezTo>
                  <a:lnTo>
                    <a:pt x="552" y="34"/>
                  </a:lnTo>
                  <a:cubicBezTo>
                    <a:pt x="485" y="17"/>
                    <a:pt x="435" y="1"/>
                    <a:pt x="368"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2035;p67">
              <a:extLst>
                <a:ext uri="{FF2B5EF4-FFF2-40B4-BE49-F238E27FC236}">
                  <a16:creationId xmlns:a16="http://schemas.microsoft.com/office/drawing/2014/main" id="{13FC54D2-DAFE-4CD3-B07A-4F2B5EA11565}"/>
                </a:ext>
              </a:extLst>
            </p:cNvPr>
            <p:cNvSpPr/>
            <p:nvPr/>
          </p:nvSpPr>
          <p:spPr>
            <a:xfrm>
              <a:off x="5728474" y="1770134"/>
              <a:ext cx="48803" cy="23792"/>
            </a:xfrm>
            <a:custGeom>
              <a:avLst/>
              <a:gdLst/>
              <a:ahLst/>
              <a:cxnLst/>
              <a:rect l="l" t="t" r="r" b="b"/>
              <a:pathLst>
                <a:path w="1522" h="742" extrusionOk="0">
                  <a:moveTo>
                    <a:pt x="1521" y="1"/>
                  </a:moveTo>
                  <a:cubicBezTo>
                    <a:pt x="1287" y="101"/>
                    <a:pt x="1037" y="168"/>
                    <a:pt x="786" y="201"/>
                  </a:cubicBezTo>
                  <a:cubicBezTo>
                    <a:pt x="352" y="251"/>
                    <a:pt x="1" y="268"/>
                    <a:pt x="1" y="268"/>
                  </a:cubicBezTo>
                  <a:cubicBezTo>
                    <a:pt x="1" y="268"/>
                    <a:pt x="312" y="741"/>
                    <a:pt x="752" y="741"/>
                  </a:cubicBezTo>
                  <a:cubicBezTo>
                    <a:pt x="780" y="741"/>
                    <a:pt x="808" y="740"/>
                    <a:pt x="836" y="736"/>
                  </a:cubicBezTo>
                  <a:cubicBezTo>
                    <a:pt x="1204" y="669"/>
                    <a:pt x="1488" y="385"/>
                    <a:pt x="1521"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73053777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Google Shape;1247;p43">
            <a:extLst>
              <a:ext uri="{FF2B5EF4-FFF2-40B4-BE49-F238E27FC236}">
                <a16:creationId xmlns:a16="http://schemas.microsoft.com/office/drawing/2014/main" id="{BB08DB58-C4D0-4A4D-8403-D7EE0A7DE814}"/>
              </a:ext>
            </a:extLst>
          </p:cNvPr>
          <p:cNvSpPr txBox="1">
            <a:spLocks/>
          </p:cNvSpPr>
          <p:nvPr/>
        </p:nvSpPr>
        <p:spPr>
          <a:xfrm>
            <a:off x="4164629" y="6440351"/>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t>TITLE HERE</a:t>
            </a:r>
          </a:p>
        </p:txBody>
      </p:sp>
      <p:sp>
        <p:nvSpPr>
          <p:cNvPr id="32" name="Rectangle 31">
            <a:extLst>
              <a:ext uri="{FF2B5EF4-FFF2-40B4-BE49-F238E27FC236}">
                <a16:creationId xmlns:a16="http://schemas.microsoft.com/office/drawing/2014/main" id="{4852F85D-AC0B-47DD-9508-47B02EC52738}"/>
              </a:ext>
            </a:extLst>
          </p:cNvPr>
          <p:cNvSpPr/>
          <p:nvPr/>
        </p:nvSpPr>
        <p:spPr>
          <a:xfrm>
            <a:off x="4396537" y="7984261"/>
            <a:ext cx="10310031" cy="2308324"/>
          </a:xfrm>
          <a:prstGeom prst="rect">
            <a:avLst/>
          </a:prstGeom>
        </p:spPr>
        <p:txBody>
          <a:bodyPr wrap="square">
            <a:spAutoFit/>
          </a:bodyPr>
          <a:lstStyle/>
          <a:p>
            <a:pPr algn="r"/>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33" name="Google Shape;2075;p67">
            <a:extLst>
              <a:ext uri="{FF2B5EF4-FFF2-40B4-BE49-F238E27FC236}">
                <a16:creationId xmlns:a16="http://schemas.microsoft.com/office/drawing/2014/main" id="{9CEECF91-90A4-4767-B45A-395FD9390433}"/>
              </a:ext>
            </a:extLst>
          </p:cNvPr>
          <p:cNvGrpSpPr/>
          <p:nvPr/>
        </p:nvGrpSpPr>
        <p:grpSpPr>
          <a:xfrm>
            <a:off x="17653271" y="3096499"/>
            <a:ext cx="4115347" cy="9243185"/>
            <a:chOff x="6619977" y="1567226"/>
            <a:chExt cx="1362474" cy="3060155"/>
          </a:xfrm>
        </p:grpSpPr>
        <p:sp>
          <p:nvSpPr>
            <p:cNvPr id="34" name="Google Shape;2076;p67">
              <a:extLst>
                <a:ext uri="{FF2B5EF4-FFF2-40B4-BE49-F238E27FC236}">
                  <a16:creationId xmlns:a16="http://schemas.microsoft.com/office/drawing/2014/main" id="{BB9BABB9-1688-4795-8C7E-C1FBD2AD6C41}"/>
                </a:ext>
              </a:extLst>
            </p:cNvPr>
            <p:cNvSpPr/>
            <p:nvPr/>
          </p:nvSpPr>
          <p:spPr>
            <a:xfrm>
              <a:off x="7531842" y="4375543"/>
              <a:ext cx="433487" cy="251839"/>
            </a:xfrm>
            <a:custGeom>
              <a:avLst/>
              <a:gdLst/>
              <a:ahLst/>
              <a:cxnLst/>
              <a:rect l="l" t="t" r="r" b="b"/>
              <a:pathLst>
                <a:path w="13519" h="7854" extrusionOk="0">
                  <a:moveTo>
                    <a:pt x="12198" y="0"/>
                  </a:moveTo>
                  <a:lnTo>
                    <a:pt x="6634" y="668"/>
                  </a:lnTo>
                  <a:cubicBezTo>
                    <a:pt x="6634" y="668"/>
                    <a:pt x="7119" y="2055"/>
                    <a:pt x="4846" y="3743"/>
                  </a:cubicBezTo>
                  <a:cubicBezTo>
                    <a:pt x="4061" y="4294"/>
                    <a:pt x="3226" y="4762"/>
                    <a:pt x="2357" y="5146"/>
                  </a:cubicBezTo>
                  <a:cubicBezTo>
                    <a:pt x="285" y="6065"/>
                    <a:pt x="1" y="7853"/>
                    <a:pt x="1" y="7853"/>
                  </a:cubicBezTo>
                  <a:lnTo>
                    <a:pt x="13518" y="5146"/>
                  </a:lnTo>
                  <a:lnTo>
                    <a:pt x="12867" y="2640"/>
                  </a:lnTo>
                  <a:lnTo>
                    <a:pt x="12198" y="0"/>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2077;p67">
              <a:extLst>
                <a:ext uri="{FF2B5EF4-FFF2-40B4-BE49-F238E27FC236}">
                  <a16:creationId xmlns:a16="http://schemas.microsoft.com/office/drawing/2014/main" id="{D4442BBF-96BE-487D-ABA9-10FBD75EF2C0}"/>
                </a:ext>
              </a:extLst>
            </p:cNvPr>
            <p:cNvSpPr/>
            <p:nvPr/>
          </p:nvSpPr>
          <p:spPr>
            <a:xfrm>
              <a:off x="7349167" y="2805769"/>
              <a:ext cx="633284" cy="1609984"/>
            </a:xfrm>
            <a:custGeom>
              <a:avLst/>
              <a:gdLst/>
              <a:ahLst/>
              <a:cxnLst/>
              <a:rect l="l" t="t" r="r" b="b"/>
              <a:pathLst>
                <a:path w="19750" h="50210" extrusionOk="0">
                  <a:moveTo>
                    <a:pt x="8939" y="0"/>
                  </a:moveTo>
                  <a:lnTo>
                    <a:pt x="0" y="2089"/>
                  </a:lnTo>
                  <a:cubicBezTo>
                    <a:pt x="0" y="2089"/>
                    <a:pt x="234" y="3927"/>
                    <a:pt x="602" y="6617"/>
                  </a:cubicBezTo>
                  <a:cubicBezTo>
                    <a:pt x="602" y="6684"/>
                    <a:pt x="619" y="6750"/>
                    <a:pt x="619" y="6817"/>
                  </a:cubicBezTo>
                  <a:cubicBezTo>
                    <a:pt x="635" y="6984"/>
                    <a:pt x="669" y="7135"/>
                    <a:pt x="685" y="7302"/>
                  </a:cubicBezTo>
                  <a:cubicBezTo>
                    <a:pt x="1504" y="13350"/>
                    <a:pt x="2874" y="22958"/>
                    <a:pt x="3843" y="26533"/>
                  </a:cubicBezTo>
                  <a:cubicBezTo>
                    <a:pt x="5297" y="31913"/>
                    <a:pt x="11212" y="49975"/>
                    <a:pt x="11212" y="49975"/>
                  </a:cubicBezTo>
                  <a:lnTo>
                    <a:pt x="19750" y="50209"/>
                  </a:lnTo>
                  <a:cubicBezTo>
                    <a:pt x="19750" y="50209"/>
                    <a:pt x="14754" y="30460"/>
                    <a:pt x="13417" y="25965"/>
                  </a:cubicBezTo>
                  <a:cubicBezTo>
                    <a:pt x="12899" y="22974"/>
                    <a:pt x="11279" y="13501"/>
                    <a:pt x="10159" y="6867"/>
                  </a:cubicBezTo>
                  <a:cubicBezTo>
                    <a:pt x="10159" y="6851"/>
                    <a:pt x="10142" y="6834"/>
                    <a:pt x="10142" y="6817"/>
                  </a:cubicBezTo>
                  <a:cubicBezTo>
                    <a:pt x="10059" y="6349"/>
                    <a:pt x="9992" y="5882"/>
                    <a:pt x="9909" y="5447"/>
                  </a:cubicBezTo>
                  <a:cubicBezTo>
                    <a:pt x="9374" y="2239"/>
                    <a:pt x="8990" y="0"/>
                    <a:pt x="8990"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2078;p67">
              <a:extLst>
                <a:ext uri="{FF2B5EF4-FFF2-40B4-BE49-F238E27FC236}">
                  <a16:creationId xmlns:a16="http://schemas.microsoft.com/office/drawing/2014/main" id="{B4FEA898-6477-4F10-89A6-C82BC364DFC0}"/>
                </a:ext>
              </a:extLst>
            </p:cNvPr>
            <p:cNvSpPr/>
            <p:nvPr/>
          </p:nvSpPr>
          <p:spPr>
            <a:xfrm>
              <a:off x="7531842" y="4460195"/>
              <a:ext cx="433487" cy="167187"/>
            </a:xfrm>
            <a:custGeom>
              <a:avLst/>
              <a:gdLst/>
              <a:ahLst/>
              <a:cxnLst/>
              <a:rect l="l" t="t" r="r" b="b"/>
              <a:pathLst>
                <a:path w="13519" h="5214" extrusionOk="0">
                  <a:moveTo>
                    <a:pt x="12867" y="0"/>
                  </a:moveTo>
                  <a:lnTo>
                    <a:pt x="12869" y="8"/>
                  </a:lnTo>
                  <a:lnTo>
                    <a:pt x="12869" y="8"/>
                  </a:lnTo>
                  <a:cubicBezTo>
                    <a:pt x="12874" y="5"/>
                    <a:pt x="12878" y="3"/>
                    <a:pt x="12883" y="0"/>
                  </a:cubicBezTo>
                  <a:close/>
                  <a:moveTo>
                    <a:pt x="12869" y="8"/>
                  </a:moveTo>
                  <a:lnTo>
                    <a:pt x="12869" y="8"/>
                  </a:lnTo>
                  <a:cubicBezTo>
                    <a:pt x="11733" y="629"/>
                    <a:pt x="10079" y="1825"/>
                    <a:pt x="6952" y="2757"/>
                  </a:cubicBezTo>
                  <a:cubicBezTo>
                    <a:pt x="6350" y="2089"/>
                    <a:pt x="5632" y="1537"/>
                    <a:pt x="4846" y="1103"/>
                  </a:cubicBezTo>
                  <a:cubicBezTo>
                    <a:pt x="4061" y="1654"/>
                    <a:pt x="3226" y="2139"/>
                    <a:pt x="2357" y="2506"/>
                  </a:cubicBezTo>
                  <a:cubicBezTo>
                    <a:pt x="285" y="3425"/>
                    <a:pt x="1" y="5213"/>
                    <a:pt x="1" y="5213"/>
                  </a:cubicBezTo>
                  <a:lnTo>
                    <a:pt x="13518" y="2506"/>
                  </a:lnTo>
                  <a:lnTo>
                    <a:pt x="12869" y="8"/>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2079;p67">
              <a:extLst>
                <a:ext uri="{FF2B5EF4-FFF2-40B4-BE49-F238E27FC236}">
                  <a16:creationId xmlns:a16="http://schemas.microsoft.com/office/drawing/2014/main" id="{55EB5A8E-7187-464F-9BED-30FD472981FF}"/>
                </a:ext>
              </a:extLst>
            </p:cNvPr>
            <p:cNvSpPr/>
            <p:nvPr/>
          </p:nvSpPr>
          <p:spPr>
            <a:xfrm>
              <a:off x="7349167" y="2805769"/>
              <a:ext cx="325780" cy="220222"/>
            </a:xfrm>
            <a:custGeom>
              <a:avLst/>
              <a:gdLst/>
              <a:ahLst/>
              <a:cxnLst/>
              <a:rect l="l" t="t" r="r" b="b"/>
              <a:pathLst>
                <a:path w="10160" h="6868" extrusionOk="0">
                  <a:moveTo>
                    <a:pt x="8939" y="0"/>
                  </a:moveTo>
                  <a:lnTo>
                    <a:pt x="0" y="2089"/>
                  </a:lnTo>
                  <a:cubicBezTo>
                    <a:pt x="0" y="2089"/>
                    <a:pt x="234" y="3927"/>
                    <a:pt x="602" y="6617"/>
                  </a:cubicBezTo>
                  <a:cubicBezTo>
                    <a:pt x="669" y="6717"/>
                    <a:pt x="752" y="6800"/>
                    <a:pt x="819" y="6867"/>
                  </a:cubicBezTo>
                  <a:lnTo>
                    <a:pt x="10159" y="6867"/>
                  </a:lnTo>
                  <a:cubicBezTo>
                    <a:pt x="10159" y="6851"/>
                    <a:pt x="10142" y="6834"/>
                    <a:pt x="10142" y="6817"/>
                  </a:cubicBezTo>
                  <a:cubicBezTo>
                    <a:pt x="10059" y="6349"/>
                    <a:pt x="9992" y="5882"/>
                    <a:pt x="9909" y="5447"/>
                  </a:cubicBezTo>
                  <a:cubicBezTo>
                    <a:pt x="9374" y="2239"/>
                    <a:pt x="8990" y="0"/>
                    <a:pt x="8990" y="0"/>
                  </a:cubicBezTo>
                  <a:close/>
                </a:path>
              </a:pathLst>
            </a:custGeom>
            <a:solidFill>
              <a:srgbClr val="08BCC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2080;p67">
              <a:extLst>
                <a:ext uri="{FF2B5EF4-FFF2-40B4-BE49-F238E27FC236}">
                  <a16:creationId xmlns:a16="http://schemas.microsoft.com/office/drawing/2014/main" id="{51E12018-3D39-40C9-B6AC-1A76B8AD15AF}"/>
                </a:ext>
              </a:extLst>
            </p:cNvPr>
            <p:cNvSpPr/>
            <p:nvPr/>
          </p:nvSpPr>
          <p:spPr>
            <a:xfrm>
              <a:off x="6640884" y="4372850"/>
              <a:ext cx="458658" cy="218074"/>
            </a:xfrm>
            <a:custGeom>
              <a:avLst/>
              <a:gdLst/>
              <a:ahLst/>
              <a:cxnLst/>
              <a:rect l="l" t="t" r="r" b="b"/>
              <a:pathLst>
                <a:path w="14304" h="6801" extrusionOk="0">
                  <a:moveTo>
                    <a:pt x="8923" y="1"/>
                  </a:moveTo>
                  <a:cubicBezTo>
                    <a:pt x="8923" y="1"/>
                    <a:pt x="8823" y="1454"/>
                    <a:pt x="6066" y="2139"/>
                  </a:cubicBezTo>
                  <a:cubicBezTo>
                    <a:pt x="5130" y="2340"/>
                    <a:pt x="4178" y="2457"/>
                    <a:pt x="3225" y="2457"/>
                  </a:cubicBezTo>
                  <a:cubicBezTo>
                    <a:pt x="970" y="2507"/>
                    <a:pt x="1" y="4061"/>
                    <a:pt x="1" y="4061"/>
                  </a:cubicBezTo>
                  <a:lnTo>
                    <a:pt x="13518" y="6801"/>
                  </a:lnTo>
                  <a:lnTo>
                    <a:pt x="13902" y="4228"/>
                  </a:lnTo>
                  <a:lnTo>
                    <a:pt x="14303" y="1521"/>
                  </a:lnTo>
                  <a:lnTo>
                    <a:pt x="8923" y="1"/>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2081;p67">
              <a:extLst>
                <a:ext uri="{FF2B5EF4-FFF2-40B4-BE49-F238E27FC236}">
                  <a16:creationId xmlns:a16="http://schemas.microsoft.com/office/drawing/2014/main" id="{77B351D6-4BAE-4079-ACAD-A3D6405CFFAF}"/>
                </a:ext>
              </a:extLst>
            </p:cNvPr>
            <p:cNvSpPr/>
            <p:nvPr/>
          </p:nvSpPr>
          <p:spPr>
            <a:xfrm>
              <a:off x="6888938" y="2814330"/>
              <a:ext cx="555622" cy="1667316"/>
            </a:xfrm>
            <a:custGeom>
              <a:avLst/>
              <a:gdLst/>
              <a:ahLst/>
              <a:cxnLst/>
              <a:rect l="l" t="t" r="r" b="b"/>
              <a:pathLst>
                <a:path w="17328" h="51998" extrusionOk="0">
                  <a:moveTo>
                    <a:pt x="8238" y="0"/>
                  </a:moveTo>
                  <a:cubicBezTo>
                    <a:pt x="8238" y="0"/>
                    <a:pt x="7653" y="2089"/>
                    <a:pt x="6851" y="5063"/>
                  </a:cubicBezTo>
                  <a:cubicBezTo>
                    <a:pt x="6718" y="5548"/>
                    <a:pt x="6584" y="6032"/>
                    <a:pt x="6450" y="6550"/>
                  </a:cubicBezTo>
                  <a:cubicBezTo>
                    <a:pt x="4863" y="12448"/>
                    <a:pt x="2758" y="20652"/>
                    <a:pt x="2306" y="24027"/>
                  </a:cubicBezTo>
                  <a:cubicBezTo>
                    <a:pt x="1555" y="29541"/>
                    <a:pt x="1" y="48489"/>
                    <a:pt x="1" y="48489"/>
                  </a:cubicBezTo>
                  <a:lnTo>
                    <a:pt x="7787" y="51997"/>
                  </a:lnTo>
                  <a:cubicBezTo>
                    <a:pt x="7787" y="51997"/>
                    <a:pt x="10828" y="31880"/>
                    <a:pt x="11346" y="27202"/>
                  </a:cubicBezTo>
                  <a:cubicBezTo>
                    <a:pt x="12081" y="24027"/>
                    <a:pt x="14537" y="13484"/>
                    <a:pt x="16074" y="6934"/>
                  </a:cubicBezTo>
                  <a:cubicBezTo>
                    <a:pt x="16091" y="6801"/>
                    <a:pt x="16124" y="6684"/>
                    <a:pt x="16158" y="6550"/>
                  </a:cubicBezTo>
                  <a:cubicBezTo>
                    <a:pt x="16843" y="3593"/>
                    <a:pt x="17327" y="1554"/>
                    <a:pt x="17327" y="1554"/>
                  </a:cubicBezTo>
                  <a:lnTo>
                    <a:pt x="17277" y="1538"/>
                  </a:lnTo>
                  <a:lnTo>
                    <a:pt x="8238" y="0"/>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2082;p67">
              <a:extLst>
                <a:ext uri="{FF2B5EF4-FFF2-40B4-BE49-F238E27FC236}">
                  <a16:creationId xmlns:a16="http://schemas.microsoft.com/office/drawing/2014/main" id="{63264977-1F6A-4433-9C9F-4DE80B89A8BB}"/>
                </a:ext>
              </a:extLst>
            </p:cNvPr>
            <p:cNvSpPr/>
            <p:nvPr/>
          </p:nvSpPr>
          <p:spPr>
            <a:xfrm>
              <a:off x="7095758" y="2814330"/>
              <a:ext cx="348803" cy="210058"/>
            </a:xfrm>
            <a:custGeom>
              <a:avLst/>
              <a:gdLst/>
              <a:ahLst/>
              <a:cxnLst/>
              <a:rect l="l" t="t" r="r" b="b"/>
              <a:pathLst>
                <a:path w="10878" h="6551" extrusionOk="0">
                  <a:moveTo>
                    <a:pt x="1788" y="0"/>
                  </a:moveTo>
                  <a:cubicBezTo>
                    <a:pt x="1788" y="0"/>
                    <a:pt x="1203" y="2089"/>
                    <a:pt x="384" y="5063"/>
                  </a:cubicBezTo>
                  <a:cubicBezTo>
                    <a:pt x="268" y="5548"/>
                    <a:pt x="134" y="6032"/>
                    <a:pt x="0" y="6550"/>
                  </a:cubicBezTo>
                  <a:lnTo>
                    <a:pt x="9708" y="6550"/>
                  </a:lnTo>
                  <a:cubicBezTo>
                    <a:pt x="10393" y="3593"/>
                    <a:pt x="10877" y="1554"/>
                    <a:pt x="10877" y="1554"/>
                  </a:cubicBezTo>
                  <a:lnTo>
                    <a:pt x="10827" y="1538"/>
                  </a:lnTo>
                  <a:lnTo>
                    <a:pt x="1788"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2083;p67">
              <a:extLst>
                <a:ext uri="{FF2B5EF4-FFF2-40B4-BE49-F238E27FC236}">
                  <a16:creationId xmlns:a16="http://schemas.microsoft.com/office/drawing/2014/main" id="{CF6A3865-2382-4F72-A933-071E643E2187}"/>
                </a:ext>
              </a:extLst>
            </p:cNvPr>
            <p:cNvSpPr/>
            <p:nvPr/>
          </p:nvSpPr>
          <p:spPr>
            <a:xfrm>
              <a:off x="6640884" y="4440892"/>
              <a:ext cx="445800" cy="150032"/>
            </a:xfrm>
            <a:custGeom>
              <a:avLst/>
              <a:gdLst/>
              <a:ahLst/>
              <a:cxnLst/>
              <a:rect l="l" t="t" r="r" b="b"/>
              <a:pathLst>
                <a:path w="13903" h="4679" extrusionOk="0">
                  <a:moveTo>
                    <a:pt x="6066" y="1"/>
                  </a:moveTo>
                  <a:cubicBezTo>
                    <a:pt x="5130" y="218"/>
                    <a:pt x="4178" y="335"/>
                    <a:pt x="3225" y="335"/>
                  </a:cubicBezTo>
                  <a:cubicBezTo>
                    <a:pt x="970" y="385"/>
                    <a:pt x="1" y="1939"/>
                    <a:pt x="1" y="1939"/>
                  </a:cubicBezTo>
                  <a:lnTo>
                    <a:pt x="13518" y="4679"/>
                  </a:lnTo>
                  <a:lnTo>
                    <a:pt x="13902" y="2106"/>
                  </a:lnTo>
                  <a:lnTo>
                    <a:pt x="13902" y="2106"/>
                  </a:lnTo>
                  <a:cubicBezTo>
                    <a:pt x="12954" y="2204"/>
                    <a:pt x="11624" y="2484"/>
                    <a:pt x="9686" y="2484"/>
                  </a:cubicBezTo>
                  <a:cubicBezTo>
                    <a:pt x="8995" y="2484"/>
                    <a:pt x="8226" y="2449"/>
                    <a:pt x="7369" y="2356"/>
                  </a:cubicBezTo>
                  <a:cubicBezTo>
                    <a:pt x="7068" y="1504"/>
                    <a:pt x="6617" y="719"/>
                    <a:pt x="6066"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2084;p67">
              <a:extLst>
                <a:ext uri="{FF2B5EF4-FFF2-40B4-BE49-F238E27FC236}">
                  <a16:creationId xmlns:a16="http://schemas.microsoft.com/office/drawing/2014/main" id="{A7888AE8-CF91-477C-9EBD-F49B9C688DED}"/>
                </a:ext>
              </a:extLst>
            </p:cNvPr>
            <p:cNvSpPr/>
            <p:nvPr/>
          </p:nvSpPr>
          <p:spPr>
            <a:xfrm>
              <a:off x="7558648" y="2001034"/>
              <a:ext cx="334887" cy="994400"/>
            </a:xfrm>
            <a:custGeom>
              <a:avLst/>
              <a:gdLst/>
              <a:ahLst/>
              <a:cxnLst/>
              <a:rect l="l" t="t" r="r" b="b"/>
              <a:pathLst>
                <a:path w="10444" h="31012" extrusionOk="0">
                  <a:moveTo>
                    <a:pt x="0" y="1"/>
                  </a:moveTo>
                  <a:lnTo>
                    <a:pt x="8639" y="31012"/>
                  </a:lnTo>
                  <a:lnTo>
                    <a:pt x="10443" y="31012"/>
                  </a:lnTo>
                  <a:lnTo>
                    <a:pt x="1604" y="268"/>
                  </a:lnTo>
                  <a:lnTo>
                    <a:pt x="0" y="1"/>
                  </a:ln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2085;p67">
              <a:extLst>
                <a:ext uri="{FF2B5EF4-FFF2-40B4-BE49-F238E27FC236}">
                  <a16:creationId xmlns:a16="http://schemas.microsoft.com/office/drawing/2014/main" id="{8E6CFDB4-8664-40C5-95B6-4B3A3B71E2E4}"/>
                </a:ext>
              </a:extLst>
            </p:cNvPr>
            <p:cNvSpPr/>
            <p:nvPr/>
          </p:nvSpPr>
          <p:spPr>
            <a:xfrm>
              <a:off x="6619977" y="2766650"/>
              <a:ext cx="250235" cy="250235"/>
            </a:xfrm>
            <a:custGeom>
              <a:avLst/>
              <a:gdLst/>
              <a:ahLst/>
              <a:cxnLst/>
              <a:rect l="l" t="t" r="r" b="b"/>
              <a:pathLst>
                <a:path w="7804" h="7804" extrusionOk="0">
                  <a:moveTo>
                    <a:pt x="5548" y="0"/>
                  </a:moveTo>
                  <a:lnTo>
                    <a:pt x="3710" y="2356"/>
                  </a:lnTo>
                  <a:cubicBezTo>
                    <a:pt x="3519" y="2301"/>
                    <a:pt x="3328" y="2278"/>
                    <a:pt x="3143" y="2278"/>
                  </a:cubicBezTo>
                  <a:cubicBezTo>
                    <a:pt x="2372" y="2278"/>
                    <a:pt x="1687" y="2676"/>
                    <a:pt x="1404" y="2824"/>
                  </a:cubicBezTo>
                  <a:cubicBezTo>
                    <a:pt x="1087" y="3008"/>
                    <a:pt x="85" y="4144"/>
                    <a:pt x="419" y="4311"/>
                  </a:cubicBezTo>
                  <a:cubicBezTo>
                    <a:pt x="446" y="4325"/>
                    <a:pt x="478" y="4331"/>
                    <a:pt x="514" y="4331"/>
                  </a:cubicBezTo>
                  <a:cubicBezTo>
                    <a:pt x="924" y="4331"/>
                    <a:pt x="1856" y="3526"/>
                    <a:pt x="1856" y="3526"/>
                  </a:cubicBezTo>
                  <a:lnTo>
                    <a:pt x="2524" y="3292"/>
                  </a:lnTo>
                  <a:lnTo>
                    <a:pt x="2524" y="3292"/>
                  </a:lnTo>
                  <a:cubicBezTo>
                    <a:pt x="2524" y="3292"/>
                    <a:pt x="1" y="5832"/>
                    <a:pt x="118" y="6266"/>
                  </a:cubicBezTo>
                  <a:cubicBezTo>
                    <a:pt x="132" y="6326"/>
                    <a:pt x="169" y="6352"/>
                    <a:pt x="222" y="6352"/>
                  </a:cubicBezTo>
                  <a:cubicBezTo>
                    <a:pt x="646" y="6352"/>
                    <a:pt x="2146" y="4702"/>
                    <a:pt x="2353" y="4702"/>
                  </a:cubicBezTo>
                  <a:cubicBezTo>
                    <a:pt x="2363" y="4702"/>
                    <a:pt x="2370" y="4705"/>
                    <a:pt x="2374" y="4712"/>
                  </a:cubicBezTo>
                  <a:cubicBezTo>
                    <a:pt x="2457" y="4879"/>
                    <a:pt x="435" y="6483"/>
                    <a:pt x="352" y="6884"/>
                  </a:cubicBezTo>
                  <a:cubicBezTo>
                    <a:pt x="297" y="7105"/>
                    <a:pt x="358" y="7189"/>
                    <a:pt x="478" y="7189"/>
                  </a:cubicBezTo>
                  <a:cubicBezTo>
                    <a:pt x="575" y="7189"/>
                    <a:pt x="711" y="7134"/>
                    <a:pt x="853" y="7051"/>
                  </a:cubicBezTo>
                  <a:cubicBezTo>
                    <a:pt x="1179" y="6872"/>
                    <a:pt x="2746" y="5261"/>
                    <a:pt x="2977" y="5261"/>
                  </a:cubicBezTo>
                  <a:cubicBezTo>
                    <a:pt x="2983" y="5261"/>
                    <a:pt x="2988" y="5262"/>
                    <a:pt x="2992" y="5264"/>
                  </a:cubicBezTo>
                  <a:cubicBezTo>
                    <a:pt x="3159" y="5364"/>
                    <a:pt x="853" y="7202"/>
                    <a:pt x="1087" y="7553"/>
                  </a:cubicBezTo>
                  <a:cubicBezTo>
                    <a:pt x="1103" y="7579"/>
                    <a:pt x="1130" y="7591"/>
                    <a:pt x="1165" y="7591"/>
                  </a:cubicBezTo>
                  <a:cubicBezTo>
                    <a:pt x="1599" y="7591"/>
                    <a:pt x="3369" y="5795"/>
                    <a:pt x="3612" y="5795"/>
                  </a:cubicBezTo>
                  <a:cubicBezTo>
                    <a:pt x="3618" y="5795"/>
                    <a:pt x="3623" y="5796"/>
                    <a:pt x="3627" y="5798"/>
                  </a:cubicBezTo>
                  <a:cubicBezTo>
                    <a:pt x="3811" y="5898"/>
                    <a:pt x="1321" y="7736"/>
                    <a:pt x="1789" y="7803"/>
                  </a:cubicBezTo>
                  <a:cubicBezTo>
                    <a:pt x="1792" y="7804"/>
                    <a:pt x="1795" y="7804"/>
                    <a:pt x="1799" y="7804"/>
                  </a:cubicBezTo>
                  <a:cubicBezTo>
                    <a:pt x="2110" y="7804"/>
                    <a:pt x="4385" y="6405"/>
                    <a:pt x="4913" y="5431"/>
                  </a:cubicBezTo>
                  <a:lnTo>
                    <a:pt x="7804" y="2607"/>
                  </a:lnTo>
                  <a:lnTo>
                    <a:pt x="5548" y="0"/>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2086;p67">
              <a:extLst>
                <a:ext uri="{FF2B5EF4-FFF2-40B4-BE49-F238E27FC236}">
                  <a16:creationId xmlns:a16="http://schemas.microsoft.com/office/drawing/2014/main" id="{7239849E-D404-46E9-94D2-5CE25FFBDAB6}"/>
                </a:ext>
              </a:extLst>
            </p:cNvPr>
            <p:cNvSpPr/>
            <p:nvPr/>
          </p:nvSpPr>
          <p:spPr>
            <a:xfrm>
              <a:off x="6733038" y="2022902"/>
              <a:ext cx="614622" cy="894870"/>
            </a:xfrm>
            <a:custGeom>
              <a:avLst/>
              <a:gdLst/>
              <a:ahLst/>
              <a:cxnLst/>
              <a:rect l="l" t="t" r="r" b="b"/>
              <a:pathLst>
                <a:path w="19168" h="27908" extrusionOk="0">
                  <a:moveTo>
                    <a:pt x="15795" y="1"/>
                  </a:moveTo>
                  <a:cubicBezTo>
                    <a:pt x="15048" y="1"/>
                    <a:pt x="14315" y="341"/>
                    <a:pt x="13768" y="1174"/>
                  </a:cubicBezTo>
                  <a:cubicBezTo>
                    <a:pt x="11997" y="3847"/>
                    <a:pt x="9290" y="12168"/>
                    <a:pt x="9290" y="12168"/>
                  </a:cubicBezTo>
                  <a:lnTo>
                    <a:pt x="0" y="23296"/>
                  </a:lnTo>
                  <a:lnTo>
                    <a:pt x="3994" y="27907"/>
                  </a:lnTo>
                  <a:cubicBezTo>
                    <a:pt x="3994" y="27907"/>
                    <a:pt x="13117" y="20021"/>
                    <a:pt x="15239" y="17030"/>
                  </a:cubicBezTo>
                  <a:cubicBezTo>
                    <a:pt x="17361" y="14056"/>
                    <a:pt x="19032" y="4833"/>
                    <a:pt x="19098" y="3329"/>
                  </a:cubicBezTo>
                  <a:cubicBezTo>
                    <a:pt x="19167" y="1661"/>
                    <a:pt x="17447" y="1"/>
                    <a:pt x="15795"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2087;p67">
              <a:extLst>
                <a:ext uri="{FF2B5EF4-FFF2-40B4-BE49-F238E27FC236}">
                  <a16:creationId xmlns:a16="http://schemas.microsoft.com/office/drawing/2014/main" id="{B9C71235-1FC8-4748-9CFE-7EBD73353B1D}"/>
                </a:ext>
              </a:extLst>
            </p:cNvPr>
            <p:cNvSpPr/>
            <p:nvPr/>
          </p:nvSpPr>
          <p:spPr>
            <a:xfrm>
              <a:off x="7040574" y="1993017"/>
              <a:ext cx="716332" cy="950984"/>
            </a:xfrm>
            <a:custGeom>
              <a:avLst/>
              <a:gdLst/>
              <a:ahLst/>
              <a:cxnLst/>
              <a:rect l="l" t="t" r="r" b="b"/>
              <a:pathLst>
                <a:path w="22340" h="29658" extrusionOk="0">
                  <a:moveTo>
                    <a:pt x="14787" y="0"/>
                  </a:moveTo>
                  <a:cubicBezTo>
                    <a:pt x="12515" y="0"/>
                    <a:pt x="7837" y="117"/>
                    <a:pt x="7703" y="117"/>
                  </a:cubicBezTo>
                  <a:cubicBezTo>
                    <a:pt x="7703" y="117"/>
                    <a:pt x="7302" y="167"/>
                    <a:pt x="6767" y="268"/>
                  </a:cubicBezTo>
                  <a:cubicBezTo>
                    <a:pt x="5932" y="435"/>
                    <a:pt x="4595" y="969"/>
                    <a:pt x="4177" y="2106"/>
                  </a:cubicBezTo>
                  <a:cubicBezTo>
                    <a:pt x="3743" y="3292"/>
                    <a:pt x="4044" y="16208"/>
                    <a:pt x="4044" y="16208"/>
                  </a:cubicBezTo>
                  <a:cubicBezTo>
                    <a:pt x="4027" y="16274"/>
                    <a:pt x="986" y="25147"/>
                    <a:pt x="0" y="29641"/>
                  </a:cubicBezTo>
                  <a:lnTo>
                    <a:pt x="0" y="29658"/>
                  </a:lnTo>
                  <a:lnTo>
                    <a:pt x="21855" y="29658"/>
                  </a:lnTo>
                  <a:cubicBezTo>
                    <a:pt x="21855" y="29658"/>
                    <a:pt x="21153" y="25130"/>
                    <a:pt x="20468" y="21671"/>
                  </a:cubicBezTo>
                  <a:cubicBezTo>
                    <a:pt x="19967" y="19182"/>
                    <a:pt x="19967" y="16625"/>
                    <a:pt x="20485" y="14152"/>
                  </a:cubicBezTo>
                  <a:cubicBezTo>
                    <a:pt x="21421" y="9725"/>
                    <a:pt x="22340" y="4495"/>
                    <a:pt x="21287" y="2707"/>
                  </a:cubicBezTo>
                  <a:cubicBezTo>
                    <a:pt x="20451" y="1304"/>
                    <a:pt x="19148" y="802"/>
                    <a:pt x="17761" y="518"/>
                  </a:cubicBezTo>
                  <a:cubicBezTo>
                    <a:pt x="17227" y="401"/>
                    <a:pt x="16692" y="334"/>
                    <a:pt x="16157" y="251"/>
                  </a:cubicBezTo>
                  <a:cubicBezTo>
                    <a:pt x="15990" y="234"/>
                    <a:pt x="15823" y="201"/>
                    <a:pt x="15656" y="184"/>
                  </a:cubicBezTo>
                  <a:cubicBezTo>
                    <a:pt x="15355" y="134"/>
                    <a:pt x="15071" y="67"/>
                    <a:pt x="14787" y="0"/>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2088;p67">
              <a:extLst>
                <a:ext uri="{FF2B5EF4-FFF2-40B4-BE49-F238E27FC236}">
                  <a16:creationId xmlns:a16="http://schemas.microsoft.com/office/drawing/2014/main" id="{3EC276B5-D0AE-44B6-8323-36C342F519C2}"/>
                </a:ext>
              </a:extLst>
            </p:cNvPr>
            <p:cNvSpPr/>
            <p:nvPr/>
          </p:nvSpPr>
          <p:spPr>
            <a:xfrm>
              <a:off x="7396848" y="2305908"/>
              <a:ext cx="136116" cy="156605"/>
            </a:xfrm>
            <a:custGeom>
              <a:avLst/>
              <a:gdLst/>
              <a:ahLst/>
              <a:cxnLst/>
              <a:rect l="l" t="t" r="r" b="b"/>
              <a:pathLst>
                <a:path w="4245" h="4884" extrusionOk="0">
                  <a:moveTo>
                    <a:pt x="0" y="0"/>
                  </a:moveTo>
                  <a:lnTo>
                    <a:pt x="0" y="3409"/>
                  </a:lnTo>
                  <a:cubicBezTo>
                    <a:pt x="0" y="3409"/>
                    <a:pt x="84" y="4394"/>
                    <a:pt x="1421" y="4779"/>
                  </a:cubicBezTo>
                  <a:cubicBezTo>
                    <a:pt x="1681" y="4851"/>
                    <a:pt x="1938" y="4883"/>
                    <a:pt x="2184" y="4883"/>
                  </a:cubicBezTo>
                  <a:cubicBezTo>
                    <a:pt x="3185" y="4883"/>
                    <a:pt x="4003" y="4349"/>
                    <a:pt x="4111" y="3826"/>
                  </a:cubicBezTo>
                  <a:cubicBezTo>
                    <a:pt x="4244" y="3125"/>
                    <a:pt x="4161" y="167"/>
                    <a:pt x="4161" y="84"/>
                  </a:cubicBezTo>
                  <a:lnTo>
                    <a:pt x="0"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089;p67">
              <a:extLst>
                <a:ext uri="{FF2B5EF4-FFF2-40B4-BE49-F238E27FC236}">
                  <a16:creationId xmlns:a16="http://schemas.microsoft.com/office/drawing/2014/main" id="{DB44B155-8C48-4E07-A6AF-42AAA7194923}"/>
                </a:ext>
              </a:extLst>
            </p:cNvPr>
            <p:cNvSpPr/>
            <p:nvPr/>
          </p:nvSpPr>
          <p:spPr>
            <a:xfrm>
              <a:off x="7333103" y="2941853"/>
              <a:ext cx="581306" cy="382535"/>
            </a:xfrm>
            <a:custGeom>
              <a:avLst/>
              <a:gdLst/>
              <a:ahLst/>
              <a:cxnLst/>
              <a:rect l="l" t="t" r="r" b="b"/>
              <a:pathLst>
                <a:path w="18129" h="11930" extrusionOk="0">
                  <a:moveTo>
                    <a:pt x="1203" y="0"/>
                  </a:moveTo>
                  <a:cubicBezTo>
                    <a:pt x="518" y="50"/>
                    <a:pt x="0" y="635"/>
                    <a:pt x="17" y="1303"/>
                  </a:cubicBezTo>
                  <a:lnTo>
                    <a:pt x="184" y="10660"/>
                  </a:lnTo>
                  <a:cubicBezTo>
                    <a:pt x="201" y="11362"/>
                    <a:pt x="769" y="11930"/>
                    <a:pt x="1470" y="11930"/>
                  </a:cubicBezTo>
                  <a:lnTo>
                    <a:pt x="16842" y="11930"/>
                  </a:lnTo>
                  <a:cubicBezTo>
                    <a:pt x="17461" y="11930"/>
                    <a:pt x="18012" y="11462"/>
                    <a:pt x="18112" y="10844"/>
                  </a:cubicBezTo>
                  <a:cubicBezTo>
                    <a:pt x="18129" y="10777"/>
                    <a:pt x="18129" y="10710"/>
                    <a:pt x="18129" y="10627"/>
                  </a:cubicBezTo>
                  <a:lnTo>
                    <a:pt x="18129" y="1287"/>
                  </a:lnTo>
                  <a:cubicBezTo>
                    <a:pt x="18129" y="568"/>
                    <a:pt x="17544" y="0"/>
                    <a:pt x="16842"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2090;p67">
              <a:extLst>
                <a:ext uri="{FF2B5EF4-FFF2-40B4-BE49-F238E27FC236}">
                  <a16:creationId xmlns:a16="http://schemas.microsoft.com/office/drawing/2014/main" id="{32EDD5DD-8AA4-4E63-8747-3C1D0AD7F027}"/>
                </a:ext>
              </a:extLst>
            </p:cNvPr>
            <p:cNvSpPr/>
            <p:nvPr/>
          </p:nvSpPr>
          <p:spPr>
            <a:xfrm>
              <a:off x="7371132" y="2941853"/>
              <a:ext cx="543277" cy="347713"/>
            </a:xfrm>
            <a:custGeom>
              <a:avLst/>
              <a:gdLst/>
              <a:ahLst/>
              <a:cxnLst/>
              <a:rect l="l" t="t" r="r" b="b"/>
              <a:pathLst>
                <a:path w="16943" h="10844" extrusionOk="0">
                  <a:moveTo>
                    <a:pt x="17" y="0"/>
                  </a:moveTo>
                  <a:cubicBezTo>
                    <a:pt x="0" y="84"/>
                    <a:pt x="0" y="167"/>
                    <a:pt x="0" y="234"/>
                  </a:cubicBezTo>
                  <a:lnTo>
                    <a:pt x="151" y="10176"/>
                  </a:lnTo>
                  <a:cubicBezTo>
                    <a:pt x="151" y="10543"/>
                    <a:pt x="452" y="10844"/>
                    <a:pt x="836" y="10844"/>
                  </a:cubicBezTo>
                  <a:lnTo>
                    <a:pt x="16926" y="10844"/>
                  </a:lnTo>
                  <a:cubicBezTo>
                    <a:pt x="16943" y="10777"/>
                    <a:pt x="16943" y="10710"/>
                    <a:pt x="16943" y="10627"/>
                  </a:cubicBezTo>
                  <a:lnTo>
                    <a:pt x="16943" y="1287"/>
                  </a:lnTo>
                  <a:cubicBezTo>
                    <a:pt x="16943" y="568"/>
                    <a:pt x="16358" y="0"/>
                    <a:pt x="15656"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2091;p67">
              <a:extLst>
                <a:ext uri="{FF2B5EF4-FFF2-40B4-BE49-F238E27FC236}">
                  <a16:creationId xmlns:a16="http://schemas.microsoft.com/office/drawing/2014/main" id="{581A67A0-A04C-4333-AFD3-F2982141A721}"/>
                </a:ext>
              </a:extLst>
            </p:cNvPr>
            <p:cNvSpPr/>
            <p:nvPr/>
          </p:nvSpPr>
          <p:spPr>
            <a:xfrm>
              <a:off x="7336854" y="2001034"/>
              <a:ext cx="273258" cy="971377"/>
            </a:xfrm>
            <a:custGeom>
              <a:avLst/>
              <a:gdLst/>
              <a:ahLst/>
              <a:cxnLst/>
              <a:rect l="l" t="t" r="r" b="b"/>
              <a:pathLst>
                <a:path w="8522" h="30294" extrusionOk="0">
                  <a:moveTo>
                    <a:pt x="6917" y="1"/>
                  </a:moveTo>
                  <a:lnTo>
                    <a:pt x="100" y="29408"/>
                  </a:lnTo>
                  <a:cubicBezTo>
                    <a:pt x="0" y="29859"/>
                    <a:pt x="334" y="30293"/>
                    <a:pt x="802" y="30293"/>
                  </a:cubicBezTo>
                  <a:lnTo>
                    <a:pt x="1404" y="30293"/>
                  </a:lnTo>
                  <a:cubicBezTo>
                    <a:pt x="1738" y="30293"/>
                    <a:pt x="2038" y="30060"/>
                    <a:pt x="2105" y="29725"/>
                  </a:cubicBezTo>
                  <a:lnTo>
                    <a:pt x="2172" y="29391"/>
                  </a:lnTo>
                  <a:lnTo>
                    <a:pt x="8521" y="268"/>
                  </a:lnTo>
                  <a:cubicBezTo>
                    <a:pt x="7987" y="168"/>
                    <a:pt x="7452" y="84"/>
                    <a:pt x="6917"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2092;p67">
              <a:extLst>
                <a:ext uri="{FF2B5EF4-FFF2-40B4-BE49-F238E27FC236}">
                  <a16:creationId xmlns:a16="http://schemas.microsoft.com/office/drawing/2014/main" id="{83B27F49-E81E-4B0F-A081-903E75D20D01}"/>
                </a:ext>
              </a:extLst>
            </p:cNvPr>
            <p:cNvSpPr/>
            <p:nvPr/>
          </p:nvSpPr>
          <p:spPr>
            <a:xfrm>
              <a:off x="7219497" y="1567226"/>
              <a:ext cx="338638" cy="337965"/>
            </a:xfrm>
            <a:custGeom>
              <a:avLst/>
              <a:gdLst/>
              <a:ahLst/>
              <a:cxnLst/>
              <a:rect l="l" t="t" r="r" b="b"/>
              <a:pathLst>
                <a:path w="10561" h="10540" extrusionOk="0">
                  <a:moveTo>
                    <a:pt x="4185" y="0"/>
                  </a:moveTo>
                  <a:cubicBezTo>
                    <a:pt x="3539" y="0"/>
                    <a:pt x="2902" y="109"/>
                    <a:pt x="2307" y="364"/>
                  </a:cubicBezTo>
                  <a:cubicBezTo>
                    <a:pt x="1003" y="898"/>
                    <a:pt x="1" y="2235"/>
                    <a:pt x="135" y="3638"/>
                  </a:cubicBezTo>
                  <a:cubicBezTo>
                    <a:pt x="151" y="3722"/>
                    <a:pt x="168" y="3789"/>
                    <a:pt x="168" y="3872"/>
                  </a:cubicBezTo>
                  <a:cubicBezTo>
                    <a:pt x="569" y="6629"/>
                    <a:pt x="2891" y="9169"/>
                    <a:pt x="5531" y="9988"/>
                  </a:cubicBezTo>
                  <a:lnTo>
                    <a:pt x="7035" y="10539"/>
                  </a:lnTo>
                  <a:cubicBezTo>
                    <a:pt x="7018" y="9704"/>
                    <a:pt x="7503" y="8952"/>
                    <a:pt x="8071" y="8317"/>
                  </a:cubicBezTo>
                  <a:cubicBezTo>
                    <a:pt x="8155" y="8217"/>
                    <a:pt x="8238" y="8133"/>
                    <a:pt x="8322" y="8050"/>
                  </a:cubicBezTo>
                  <a:cubicBezTo>
                    <a:pt x="8990" y="7364"/>
                    <a:pt x="9742" y="6713"/>
                    <a:pt x="10110" y="5827"/>
                  </a:cubicBezTo>
                  <a:cubicBezTo>
                    <a:pt x="10561" y="4691"/>
                    <a:pt x="10243" y="3321"/>
                    <a:pt x="9475" y="2352"/>
                  </a:cubicBezTo>
                  <a:cubicBezTo>
                    <a:pt x="8723" y="1383"/>
                    <a:pt x="7587" y="748"/>
                    <a:pt x="6417" y="380"/>
                  </a:cubicBezTo>
                  <a:cubicBezTo>
                    <a:pt x="5698" y="147"/>
                    <a:pt x="4936" y="0"/>
                    <a:pt x="4185" y="0"/>
                  </a:cubicBezTo>
                  <a:close/>
                </a:path>
              </a:pathLst>
            </a:custGeom>
            <a:solidFill>
              <a:srgbClr val="CE4E2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2093;p67">
              <a:extLst>
                <a:ext uri="{FF2B5EF4-FFF2-40B4-BE49-F238E27FC236}">
                  <a16:creationId xmlns:a16="http://schemas.microsoft.com/office/drawing/2014/main" id="{94AB97F2-ACF9-4FB5-9CD1-4AB0518DB6F4}"/>
                </a:ext>
              </a:extLst>
            </p:cNvPr>
            <p:cNvSpPr/>
            <p:nvPr/>
          </p:nvSpPr>
          <p:spPr>
            <a:xfrm>
              <a:off x="7225397" y="1632992"/>
              <a:ext cx="279158" cy="272200"/>
            </a:xfrm>
            <a:custGeom>
              <a:avLst/>
              <a:gdLst/>
              <a:ahLst/>
              <a:cxnLst/>
              <a:rect l="l" t="t" r="r" b="b"/>
              <a:pathLst>
                <a:path w="8706" h="8489" extrusionOk="0">
                  <a:moveTo>
                    <a:pt x="1070" y="0"/>
                  </a:moveTo>
                  <a:lnTo>
                    <a:pt x="1070" y="17"/>
                  </a:lnTo>
                  <a:cubicBezTo>
                    <a:pt x="184" y="1069"/>
                    <a:pt x="1" y="2540"/>
                    <a:pt x="602" y="3776"/>
                  </a:cubicBezTo>
                  <a:cubicBezTo>
                    <a:pt x="1538" y="5714"/>
                    <a:pt x="3342" y="7318"/>
                    <a:pt x="5347" y="7937"/>
                  </a:cubicBezTo>
                  <a:lnTo>
                    <a:pt x="6851" y="8488"/>
                  </a:lnTo>
                  <a:cubicBezTo>
                    <a:pt x="6834" y="7369"/>
                    <a:pt x="7252" y="6333"/>
                    <a:pt x="7770" y="5380"/>
                  </a:cubicBezTo>
                  <a:cubicBezTo>
                    <a:pt x="8255" y="4495"/>
                    <a:pt x="8706" y="3659"/>
                    <a:pt x="8338" y="2607"/>
                  </a:cubicBezTo>
                  <a:cubicBezTo>
                    <a:pt x="8138" y="2072"/>
                    <a:pt x="7670" y="1437"/>
                    <a:pt x="7102" y="1237"/>
                  </a:cubicBezTo>
                  <a:cubicBezTo>
                    <a:pt x="6871" y="1158"/>
                    <a:pt x="6617" y="1128"/>
                    <a:pt x="6356" y="1128"/>
                  </a:cubicBezTo>
                  <a:cubicBezTo>
                    <a:pt x="5843" y="1128"/>
                    <a:pt x="5300" y="1243"/>
                    <a:pt x="4846" y="1320"/>
                  </a:cubicBezTo>
                  <a:cubicBezTo>
                    <a:pt x="4360" y="1397"/>
                    <a:pt x="3866" y="1475"/>
                    <a:pt x="3380" y="1475"/>
                  </a:cubicBezTo>
                  <a:cubicBezTo>
                    <a:pt x="3131" y="1475"/>
                    <a:pt x="2884" y="1455"/>
                    <a:pt x="2641" y="1404"/>
                  </a:cubicBezTo>
                  <a:cubicBezTo>
                    <a:pt x="1922" y="1237"/>
                    <a:pt x="1220" y="735"/>
                    <a:pt x="1070" y="0"/>
                  </a:cubicBezTo>
                  <a:close/>
                </a:path>
              </a:pathLst>
            </a:custGeom>
            <a:solidFill>
              <a:srgbClr val="AD422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2094;p67">
              <a:extLst>
                <a:ext uri="{FF2B5EF4-FFF2-40B4-BE49-F238E27FC236}">
                  <a16:creationId xmlns:a16="http://schemas.microsoft.com/office/drawing/2014/main" id="{1BCD2E23-59AB-4AD1-8377-FCCD33718B13}"/>
                </a:ext>
              </a:extLst>
            </p:cNvPr>
            <p:cNvSpPr/>
            <p:nvPr/>
          </p:nvSpPr>
          <p:spPr>
            <a:xfrm>
              <a:off x="7257558" y="1993017"/>
              <a:ext cx="285058" cy="202555"/>
            </a:xfrm>
            <a:custGeom>
              <a:avLst/>
              <a:gdLst/>
              <a:ahLst/>
              <a:cxnLst/>
              <a:rect l="l" t="t" r="r" b="b"/>
              <a:pathLst>
                <a:path w="8890" h="6317" extrusionOk="0">
                  <a:moveTo>
                    <a:pt x="8020" y="0"/>
                  </a:moveTo>
                  <a:cubicBezTo>
                    <a:pt x="5748" y="0"/>
                    <a:pt x="1086" y="117"/>
                    <a:pt x="936" y="117"/>
                  </a:cubicBezTo>
                  <a:cubicBezTo>
                    <a:pt x="936" y="117"/>
                    <a:pt x="535" y="167"/>
                    <a:pt x="0" y="268"/>
                  </a:cubicBezTo>
                  <a:cubicBezTo>
                    <a:pt x="501" y="2139"/>
                    <a:pt x="1604" y="5848"/>
                    <a:pt x="2707" y="6316"/>
                  </a:cubicBezTo>
                  <a:cubicBezTo>
                    <a:pt x="4495" y="6132"/>
                    <a:pt x="7686" y="2624"/>
                    <a:pt x="8889" y="184"/>
                  </a:cubicBezTo>
                  <a:cubicBezTo>
                    <a:pt x="8588" y="134"/>
                    <a:pt x="8304" y="67"/>
                    <a:pt x="8020"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2095;p67">
              <a:extLst>
                <a:ext uri="{FF2B5EF4-FFF2-40B4-BE49-F238E27FC236}">
                  <a16:creationId xmlns:a16="http://schemas.microsoft.com/office/drawing/2014/main" id="{67237D92-ACA3-477B-A41C-5CBEAA1DDDD6}"/>
                </a:ext>
              </a:extLst>
            </p:cNvPr>
            <p:cNvSpPr/>
            <p:nvPr/>
          </p:nvSpPr>
          <p:spPr>
            <a:xfrm>
              <a:off x="7220587" y="1660824"/>
              <a:ext cx="301122" cy="502042"/>
            </a:xfrm>
            <a:custGeom>
              <a:avLst/>
              <a:gdLst/>
              <a:ahLst/>
              <a:cxnLst/>
              <a:rect l="l" t="t" r="r" b="b"/>
              <a:pathLst>
                <a:path w="9391" h="15657" extrusionOk="0">
                  <a:moveTo>
                    <a:pt x="1170" y="1"/>
                  </a:moveTo>
                  <a:cubicBezTo>
                    <a:pt x="869" y="318"/>
                    <a:pt x="669" y="887"/>
                    <a:pt x="635" y="2006"/>
                  </a:cubicBezTo>
                  <a:cubicBezTo>
                    <a:pt x="735" y="4028"/>
                    <a:pt x="0" y="3560"/>
                    <a:pt x="17" y="4044"/>
                  </a:cubicBezTo>
                  <a:cubicBezTo>
                    <a:pt x="34" y="4262"/>
                    <a:pt x="502" y="4312"/>
                    <a:pt x="602" y="4913"/>
                  </a:cubicBezTo>
                  <a:cubicBezTo>
                    <a:pt x="719" y="5665"/>
                    <a:pt x="719" y="6501"/>
                    <a:pt x="936" y="6684"/>
                  </a:cubicBezTo>
                  <a:cubicBezTo>
                    <a:pt x="1144" y="6870"/>
                    <a:pt x="1523" y="6963"/>
                    <a:pt x="2012" y="6963"/>
                  </a:cubicBezTo>
                  <a:cubicBezTo>
                    <a:pt x="2272" y="6963"/>
                    <a:pt x="2562" y="6937"/>
                    <a:pt x="2874" y="6885"/>
                  </a:cubicBezTo>
                  <a:cubicBezTo>
                    <a:pt x="2958" y="6868"/>
                    <a:pt x="3041" y="6851"/>
                    <a:pt x="3141" y="6835"/>
                  </a:cubicBezTo>
                  <a:cubicBezTo>
                    <a:pt x="3152" y="6834"/>
                    <a:pt x="3163" y="6834"/>
                    <a:pt x="3173" y="6834"/>
                  </a:cubicBezTo>
                  <a:cubicBezTo>
                    <a:pt x="3773" y="6834"/>
                    <a:pt x="3676" y="8259"/>
                    <a:pt x="3693" y="8489"/>
                  </a:cubicBezTo>
                  <a:cubicBezTo>
                    <a:pt x="3726" y="8740"/>
                    <a:pt x="3843" y="9425"/>
                    <a:pt x="3359" y="9959"/>
                  </a:cubicBezTo>
                  <a:cubicBezTo>
                    <a:pt x="3025" y="10327"/>
                    <a:pt x="2089" y="10477"/>
                    <a:pt x="2089" y="10477"/>
                  </a:cubicBezTo>
                  <a:cubicBezTo>
                    <a:pt x="2089" y="10477"/>
                    <a:pt x="3158" y="15423"/>
                    <a:pt x="4144" y="15657"/>
                  </a:cubicBezTo>
                  <a:cubicBezTo>
                    <a:pt x="5497" y="15105"/>
                    <a:pt x="8488" y="12081"/>
                    <a:pt x="9390" y="10427"/>
                  </a:cubicBezTo>
                  <a:cubicBezTo>
                    <a:pt x="8371" y="10093"/>
                    <a:pt x="7753" y="9308"/>
                    <a:pt x="7436" y="8339"/>
                  </a:cubicBezTo>
                  <a:cubicBezTo>
                    <a:pt x="7101" y="7369"/>
                    <a:pt x="7001" y="4045"/>
                    <a:pt x="7001" y="4044"/>
                  </a:cubicBezTo>
                  <a:lnTo>
                    <a:pt x="7001" y="4044"/>
                  </a:lnTo>
                  <a:cubicBezTo>
                    <a:pt x="7001" y="4044"/>
                    <a:pt x="7077" y="4082"/>
                    <a:pt x="7217" y="4082"/>
                  </a:cubicBezTo>
                  <a:cubicBezTo>
                    <a:pt x="7339" y="4082"/>
                    <a:pt x="7509" y="4053"/>
                    <a:pt x="7720" y="3944"/>
                  </a:cubicBezTo>
                  <a:cubicBezTo>
                    <a:pt x="8171" y="3710"/>
                    <a:pt x="8538" y="1588"/>
                    <a:pt x="7803" y="1421"/>
                  </a:cubicBezTo>
                  <a:cubicBezTo>
                    <a:pt x="7718" y="1400"/>
                    <a:pt x="7636" y="1390"/>
                    <a:pt x="7557" y="1390"/>
                  </a:cubicBezTo>
                  <a:cubicBezTo>
                    <a:pt x="7009" y="1390"/>
                    <a:pt x="6638" y="1889"/>
                    <a:pt x="6433" y="2708"/>
                  </a:cubicBezTo>
                  <a:cubicBezTo>
                    <a:pt x="5748" y="2123"/>
                    <a:pt x="5548" y="1922"/>
                    <a:pt x="4645" y="1605"/>
                  </a:cubicBezTo>
                  <a:cubicBezTo>
                    <a:pt x="3893" y="1338"/>
                    <a:pt x="1738" y="1538"/>
                    <a:pt x="1420" y="953"/>
                  </a:cubicBezTo>
                  <a:cubicBezTo>
                    <a:pt x="1170" y="536"/>
                    <a:pt x="1220" y="118"/>
                    <a:pt x="1170"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2096;p67">
              <a:extLst>
                <a:ext uri="{FF2B5EF4-FFF2-40B4-BE49-F238E27FC236}">
                  <a16:creationId xmlns:a16="http://schemas.microsoft.com/office/drawing/2014/main" id="{58716AF3-65A0-4817-B5F2-38B169AC445D}"/>
                </a:ext>
              </a:extLst>
            </p:cNvPr>
            <p:cNvSpPr/>
            <p:nvPr/>
          </p:nvSpPr>
          <p:spPr>
            <a:xfrm>
              <a:off x="7287538" y="1770134"/>
              <a:ext cx="234171" cy="392732"/>
            </a:xfrm>
            <a:custGeom>
              <a:avLst/>
              <a:gdLst/>
              <a:ahLst/>
              <a:cxnLst/>
              <a:rect l="l" t="t" r="r" b="b"/>
              <a:pathLst>
                <a:path w="7303" h="12248" extrusionOk="0">
                  <a:moveTo>
                    <a:pt x="4462" y="1"/>
                  </a:moveTo>
                  <a:cubicBezTo>
                    <a:pt x="4412" y="318"/>
                    <a:pt x="4345" y="518"/>
                    <a:pt x="4312" y="669"/>
                  </a:cubicBezTo>
                  <a:cubicBezTo>
                    <a:pt x="3643" y="2774"/>
                    <a:pt x="1755" y="3309"/>
                    <a:pt x="1053" y="3426"/>
                  </a:cubicBezTo>
                  <a:cubicBezTo>
                    <a:pt x="1064" y="3425"/>
                    <a:pt x="1075" y="3425"/>
                    <a:pt x="1085" y="3425"/>
                  </a:cubicBezTo>
                  <a:cubicBezTo>
                    <a:pt x="1685" y="3425"/>
                    <a:pt x="1588" y="4850"/>
                    <a:pt x="1605" y="5080"/>
                  </a:cubicBezTo>
                  <a:cubicBezTo>
                    <a:pt x="1638" y="5331"/>
                    <a:pt x="1638" y="6032"/>
                    <a:pt x="1271" y="6550"/>
                  </a:cubicBezTo>
                  <a:cubicBezTo>
                    <a:pt x="987" y="6951"/>
                    <a:pt x="1" y="7068"/>
                    <a:pt x="1" y="7068"/>
                  </a:cubicBezTo>
                  <a:cubicBezTo>
                    <a:pt x="1" y="7068"/>
                    <a:pt x="1070" y="12014"/>
                    <a:pt x="2056" y="12248"/>
                  </a:cubicBezTo>
                  <a:cubicBezTo>
                    <a:pt x="3409" y="11696"/>
                    <a:pt x="6400" y="8672"/>
                    <a:pt x="7302" y="7018"/>
                  </a:cubicBezTo>
                  <a:cubicBezTo>
                    <a:pt x="6283" y="6684"/>
                    <a:pt x="5665" y="5899"/>
                    <a:pt x="5348" y="4930"/>
                  </a:cubicBezTo>
                  <a:cubicBezTo>
                    <a:pt x="5013" y="3960"/>
                    <a:pt x="4913" y="635"/>
                    <a:pt x="4913" y="635"/>
                  </a:cubicBezTo>
                  <a:cubicBezTo>
                    <a:pt x="4913" y="635"/>
                    <a:pt x="4562" y="535"/>
                    <a:pt x="4462"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2097;p67">
              <a:extLst>
                <a:ext uri="{FF2B5EF4-FFF2-40B4-BE49-F238E27FC236}">
                  <a16:creationId xmlns:a16="http://schemas.microsoft.com/office/drawing/2014/main" id="{13EEE332-2CB8-4E00-BA99-0EBA4C54A15D}"/>
                </a:ext>
              </a:extLst>
            </p:cNvPr>
            <p:cNvSpPr/>
            <p:nvPr/>
          </p:nvSpPr>
          <p:spPr>
            <a:xfrm>
              <a:off x="7438084" y="1720176"/>
              <a:ext cx="32738" cy="53741"/>
            </a:xfrm>
            <a:custGeom>
              <a:avLst/>
              <a:gdLst/>
              <a:ahLst/>
              <a:cxnLst/>
              <a:rect l="l" t="t" r="r" b="b"/>
              <a:pathLst>
                <a:path w="1021" h="1676" extrusionOk="0">
                  <a:moveTo>
                    <a:pt x="807" y="1"/>
                  </a:moveTo>
                  <a:cubicBezTo>
                    <a:pt x="727" y="1"/>
                    <a:pt x="624" y="30"/>
                    <a:pt x="502" y="122"/>
                  </a:cubicBezTo>
                  <a:cubicBezTo>
                    <a:pt x="68" y="439"/>
                    <a:pt x="1" y="1675"/>
                    <a:pt x="452" y="1675"/>
                  </a:cubicBezTo>
                  <a:cubicBezTo>
                    <a:pt x="920" y="1675"/>
                    <a:pt x="937" y="907"/>
                    <a:pt x="619" y="823"/>
                  </a:cubicBezTo>
                  <a:cubicBezTo>
                    <a:pt x="552" y="807"/>
                    <a:pt x="485" y="790"/>
                    <a:pt x="419" y="790"/>
                  </a:cubicBezTo>
                  <a:cubicBezTo>
                    <a:pt x="419" y="790"/>
                    <a:pt x="484" y="88"/>
                    <a:pt x="1002" y="88"/>
                  </a:cubicBezTo>
                  <a:cubicBezTo>
                    <a:pt x="1008" y="88"/>
                    <a:pt x="1014" y="88"/>
                    <a:pt x="1020" y="88"/>
                  </a:cubicBezTo>
                  <a:cubicBezTo>
                    <a:pt x="1020" y="88"/>
                    <a:pt x="946" y="1"/>
                    <a:pt x="807"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2098;p67">
              <a:extLst>
                <a:ext uri="{FF2B5EF4-FFF2-40B4-BE49-F238E27FC236}">
                  <a16:creationId xmlns:a16="http://schemas.microsoft.com/office/drawing/2014/main" id="{99DC4A9B-D539-49BE-88AF-7093A9CB9259}"/>
                </a:ext>
              </a:extLst>
            </p:cNvPr>
            <p:cNvSpPr/>
            <p:nvPr/>
          </p:nvSpPr>
          <p:spPr>
            <a:xfrm>
              <a:off x="7260764" y="1738838"/>
              <a:ext cx="23600" cy="23824"/>
            </a:xfrm>
            <a:custGeom>
              <a:avLst/>
              <a:gdLst/>
              <a:ahLst/>
              <a:cxnLst/>
              <a:rect l="l" t="t" r="r" b="b"/>
              <a:pathLst>
                <a:path w="736" h="743" extrusionOk="0">
                  <a:moveTo>
                    <a:pt x="405" y="1"/>
                  </a:moveTo>
                  <a:cubicBezTo>
                    <a:pt x="387" y="1"/>
                    <a:pt x="369" y="3"/>
                    <a:pt x="351" y="7"/>
                  </a:cubicBezTo>
                  <a:cubicBezTo>
                    <a:pt x="318" y="7"/>
                    <a:pt x="268" y="7"/>
                    <a:pt x="218" y="41"/>
                  </a:cubicBezTo>
                  <a:cubicBezTo>
                    <a:pt x="84" y="91"/>
                    <a:pt x="0" y="225"/>
                    <a:pt x="0" y="375"/>
                  </a:cubicBezTo>
                  <a:cubicBezTo>
                    <a:pt x="0" y="408"/>
                    <a:pt x="0" y="442"/>
                    <a:pt x="17" y="475"/>
                  </a:cubicBezTo>
                  <a:cubicBezTo>
                    <a:pt x="34" y="525"/>
                    <a:pt x="67" y="592"/>
                    <a:pt x="117" y="642"/>
                  </a:cubicBezTo>
                  <a:lnTo>
                    <a:pt x="184" y="692"/>
                  </a:lnTo>
                  <a:cubicBezTo>
                    <a:pt x="251" y="726"/>
                    <a:pt x="301" y="743"/>
                    <a:pt x="368" y="743"/>
                  </a:cubicBezTo>
                  <a:cubicBezTo>
                    <a:pt x="418" y="743"/>
                    <a:pt x="468" y="726"/>
                    <a:pt x="518" y="709"/>
                  </a:cubicBezTo>
                  <a:cubicBezTo>
                    <a:pt x="652" y="642"/>
                    <a:pt x="736" y="509"/>
                    <a:pt x="736" y="358"/>
                  </a:cubicBezTo>
                  <a:lnTo>
                    <a:pt x="719" y="275"/>
                  </a:lnTo>
                  <a:cubicBezTo>
                    <a:pt x="702" y="208"/>
                    <a:pt x="669" y="141"/>
                    <a:pt x="619" y="108"/>
                  </a:cubicBezTo>
                  <a:cubicBezTo>
                    <a:pt x="602" y="91"/>
                    <a:pt x="569" y="58"/>
                    <a:pt x="535" y="41"/>
                  </a:cubicBezTo>
                  <a:cubicBezTo>
                    <a:pt x="498" y="16"/>
                    <a:pt x="453" y="1"/>
                    <a:pt x="405"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2099;p67">
              <a:extLst>
                <a:ext uri="{FF2B5EF4-FFF2-40B4-BE49-F238E27FC236}">
                  <a16:creationId xmlns:a16="http://schemas.microsoft.com/office/drawing/2014/main" id="{E7E78EF0-45A9-4CA9-978E-2C2F7A299CD7}"/>
                </a:ext>
              </a:extLst>
            </p:cNvPr>
            <p:cNvSpPr/>
            <p:nvPr/>
          </p:nvSpPr>
          <p:spPr>
            <a:xfrm>
              <a:off x="7251658" y="1813005"/>
              <a:ext cx="48258" cy="23247"/>
            </a:xfrm>
            <a:custGeom>
              <a:avLst/>
              <a:gdLst/>
              <a:ahLst/>
              <a:cxnLst/>
              <a:rect l="l" t="t" r="r" b="b"/>
              <a:pathLst>
                <a:path w="1505" h="725" extrusionOk="0">
                  <a:moveTo>
                    <a:pt x="1504" y="0"/>
                  </a:moveTo>
                  <a:lnTo>
                    <a:pt x="1504" y="0"/>
                  </a:lnTo>
                  <a:cubicBezTo>
                    <a:pt x="1270" y="100"/>
                    <a:pt x="1036" y="167"/>
                    <a:pt x="786" y="201"/>
                  </a:cubicBezTo>
                  <a:cubicBezTo>
                    <a:pt x="335" y="251"/>
                    <a:pt x="0" y="268"/>
                    <a:pt x="0" y="268"/>
                  </a:cubicBezTo>
                  <a:cubicBezTo>
                    <a:pt x="0" y="268"/>
                    <a:pt x="310" y="725"/>
                    <a:pt x="749" y="725"/>
                  </a:cubicBezTo>
                  <a:cubicBezTo>
                    <a:pt x="778" y="725"/>
                    <a:pt x="806" y="723"/>
                    <a:pt x="836" y="719"/>
                  </a:cubicBezTo>
                  <a:cubicBezTo>
                    <a:pt x="1187" y="669"/>
                    <a:pt x="1471" y="368"/>
                    <a:pt x="150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2100;p67">
              <a:extLst>
                <a:ext uri="{FF2B5EF4-FFF2-40B4-BE49-F238E27FC236}">
                  <a16:creationId xmlns:a16="http://schemas.microsoft.com/office/drawing/2014/main" id="{03847FDE-D196-4D7E-9534-8E5AD6201B2F}"/>
                </a:ext>
              </a:extLst>
            </p:cNvPr>
            <p:cNvSpPr/>
            <p:nvPr/>
          </p:nvSpPr>
          <p:spPr>
            <a:xfrm>
              <a:off x="7258071" y="1715463"/>
              <a:ext cx="38093" cy="18277"/>
            </a:xfrm>
            <a:custGeom>
              <a:avLst/>
              <a:gdLst/>
              <a:ahLst/>
              <a:cxnLst/>
              <a:rect l="l" t="t" r="r" b="b"/>
              <a:pathLst>
                <a:path w="1188" h="570" extrusionOk="0">
                  <a:moveTo>
                    <a:pt x="565" y="1"/>
                  </a:moveTo>
                  <a:cubicBezTo>
                    <a:pt x="257" y="1"/>
                    <a:pt x="1" y="369"/>
                    <a:pt x="1" y="369"/>
                  </a:cubicBezTo>
                  <a:cubicBezTo>
                    <a:pt x="130" y="336"/>
                    <a:pt x="260" y="318"/>
                    <a:pt x="385" y="318"/>
                  </a:cubicBezTo>
                  <a:cubicBezTo>
                    <a:pt x="453" y="318"/>
                    <a:pt x="521" y="324"/>
                    <a:pt x="586" y="335"/>
                  </a:cubicBezTo>
                  <a:cubicBezTo>
                    <a:pt x="803" y="369"/>
                    <a:pt x="1003" y="452"/>
                    <a:pt x="1187" y="569"/>
                  </a:cubicBezTo>
                  <a:cubicBezTo>
                    <a:pt x="1187" y="569"/>
                    <a:pt x="1003" y="1"/>
                    <a:pt x="586" y="1"/>
                  </a:cubicBezTo>
                  <a:cubicBezTo>
                    <a:pt x="579" y="1"/>
                    <a:pt x="572" y="1"/>
                    <a:pt x="565"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2101;p67">
              <a:extLst>
                <a:ext uri="{FF2B5EF4-FFF2-40B4-BE49-F238E27FC236}">
                  <a16:creationId xmlns:a16="http://schemas.microsoft.com/office/drawing/2014/main" id="{150CD6E4-08F2-4A16-92C5-FBB9F5FA6DD8}"/>
                </a:ext>
              </a:extLst>
            </p:cNvPr>
            <p:cNvSpPr/>
            <p:nvPr/>
          </p:nvSpPr>
          <p:spPr>
            <a:xfrm>
              <a:off x="7336854" y="2001034"/>
              <a:ext cx="577555" cy="1288532"/>
            </a:xfrm>
            <a:custGeom>
              <a:avLst/>
              <a:gdLst/>
              <a:ahLst/>
              <a:cxnLst/>
              <a:rect l="l" t="t" r="r" b="b"/>
              <a:pathLst>
                <a:path w="18012" h="40185" extrusionOk="0">
                  <a:moveTo>
                    <a:pt x="6917" y="1"/>
                  </a:moveTo>
                  <a:lnTo>
                    <a:pt x="100" y="29408"/>
                  </a:lnTo>
                  <a:cubicBezTo>
                    <a:pt x="0" y="29859"/>
                    <a:pt x="334" y="30293"/>
                    <a:pt x="802" y="30293"/>
                  </a:cubicBezTo>
                  <a:lnTo>
                    <a:pt x="1086" y="30293"/>
                  </a:lnTo>
                  <a:lnTo>
                    <a:pt x="1220" y="39517"/>
                  </a:lnTo>
                  <a:cubicBezTo>
                    <a:pt x="1220" y="39884"/>
                    <a:pt x="1521" y="40185"/>
                    <a:pt x="1905" y="40185"/>
                  </a:cubicBezTo>
                  <a:lnTo>
                    <a:pt x="17995" y="40185"/>
                  </a:lnTo>
                  <a:cubicBezTo>
                    <a:pt x="18012" y="40118"/>
                    <a:pt x="18012" y="40051"/>
                    <a:pt x="18012" y="39968"/>
                  </a:cubicBezTo>
                  <a:lnTo>
                    <a:pt x="18012" y="30628"/>
                  </a:lnTo>
                  <a:cubicBezTo>
                    <a:pt x="18012" y="29909"/>
                    <a:pt x="17427" y="29341"/>
                    <a:pt x="16725" y="29341"/>
                  </a:cubicBezTo>
                  <a:lnTo>
                    <a:pt x="2189" y="29341"/>
                  </a:lnTo>
                  <a:lnTo>
                    <a:pt x="8521" y="268"/>
                  </a:lnTo>
                  <a:cubicBezTo>
                    <a:pt x="7987" y="168"/>
                    <a:pt x="7452" y="84"/>
                    <a:pt x="6917" y="1"/>
                  </a:cubicBezTo>
                  <a:close/>
                </a:path>
              </a:pathLst>
            </a:custGeom>
            <a:solidFill>
              <a:srgbClr val="D1D1D1">
                <a:alpha val="4063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2102;p67">
              <a:extLst>
                <a:ext uri="{FF2B5EF4-FFF2-40B4-BE49-F238E27FC236}">
                  <a16:creationId xmlns:a16="http://schemas.microsoft.com/office/drawing/2014/main" id="{532D7F23-3650-4CBB-9D61-08B586722D10}"/>
                </a:ext>
              </a:extLst>
            </p:cNvPr>
            <p:cNvSpPr/>
            <p:nvPr/>
          </p:nvSpPr>
          <p:spPr>
            <a:xfrm>
              <a:off x="7539537" y="3014705"/>
              <a:ext cx="184694" cy="282300"/>
            </a:xfrm>
            <a:custGeom>
              <a:avLst/>
              <a:gdLst/>
              <a:ahLst/>
              <a:cxnLst/>
              <a:rect l="l" t="t" r="r" b="b"/>
              <a:pathLst>
                <a:path w="5760" h="8804" extrusionOk="0">
                  <a:moveTo>
                    <a:pt x="2484" y="0"/>
                  </a:moveTo>
                  <a:lnTo>
                    <a:pt x="2150" y="2958"/>
                  </a:lnTo>
                  <a:cubicBezTo>
                    <a:pt x="1164" y="3242"/>
                    <a:pt x="630" y="4228"/>
                    <a:pt x="446" y="4562"/>
                  </a:cubicBezTo>
                  <a:cubicBezTo>
                    <a:pt x="264" y="4892"/>
                    <a:pt x="1" y="6350"/>
                    <a:pt x="350" y="6350"/>
                  </a:cubicBezTo>
                  <a:cubicBezTo>
                    <a:pt x="354" y="6350"/>
                    <a:pt x="358" y="6350"/>
                    <a:pt x="362" y="6350"/>
                  </a:cubicBezTo>
                  <a:cubicBezTo>
                    <a:pt x="747" y="6316"/>
                    <a:pt x="1181" y="4929"/>
                    <a:pt x="1181" y="4929"/>
                  </a:cubicBezTo>
                  <a:lnTo>
                    <a:pt x="1632" y="4378"/>
                  </a:lnTo>
                  <a:lnTo>
                    <a:pt x="1632" y="4378"/>
                  </a:lnTo>
                  <a:cubicBezTo>
                    <a:pt x="1632" y="4379"/>
                    <a:pt x="814" y="7853"/>
                    <a:pt x="1131" y="8171"/>
                  </a:cubicBezTo>
                  <a:cubicBezTo>
                    <a:pt x="1157" y="8196"/>
                    <a:pt x="1184" y="8208"/>
                    <a:pt x="1211" y="8208"/>
                  </a:cubicBezTo>
                  <a:cubicBezTo>
                    <a:pt x="1605" y="8208"/>
                    <a:pt x="2061" y="5662"/>
                    <a:pt x="2225" y="5662"/>
                  </a:cubicBezTo>
                  <a:cubicBezTo>
                    <a:pt x="2228" y="5662"/>
                    <a:pt x="2231" y="5663"/>
                    <a:pt x="2234" y="5665"/>
                  </a:cubicBezTo>
                  <a:cubicBezTo>
                    <a:pt x="2401" y="5765"/>
                    <a:pt x="1515" y="8188"/>
                    <a:pt x="1649" y="8589"/>
                  </a:cubicBezTo>
                  <a:cubicBezTo>
                    <a:pt x="1702" y="8741"/>
                    <a:pt x="1765" y="8804"/>
                    <a:pt x="1834" y="8804"/>
                  </a:cubicBezTo>
                  <a:cubicBezTo>
                    <a:pt x="1939" y="8804"/>
                    <a:pt x="2056" y="8657"/>
                    <a:pt x="2167" y="8455"/>
                  </a:cubicBezTo>
                  <a:cubicBezTo>
                    <a:pt x="2351" y="8137"/>
                    <a:pt x="2869" y="5832"/>
                    <a:pt x="3069" y="5815"/>
                  </a:cubicBezTo>
                  <a:cubicBezTo>
                    <a:pt x="3070" y="5815"/>
                    <a:pt x="3070" y="5815"/>
                    <a:pt x="3071" y="5815"/>
                  </a:cubicBezTo>
                  <a:cubicBezTo>
                    <a:pt x="3247" y="5815"/>
                    <a:pt x="2252" y="8589"/>
                    <a:pt x="2618" y="8772"/>
                  </a:cubicBezTo>
                  <a:cubicBezTo>
                    <a:pt x="2628" y="8777"/>
                    <a:pt x="2638" y="8779"/>
                    <a:pt x="2649" y="8779"/>
                  </a:cubicBezTo>
                  <a:cubicBezTo>
                    <a:pt x="3023" y="8779"/>
                    <a:pt x="3676" y="5948"/>
                    <a:pt x="3871" y="5932"/>
                  </a:cubicBezTo>
                  <a:cubicBezTo>
                    <a:pt x="4082" y="5932"/>
                    <a:pt x="2990" y="8614"/>
                    <a:pt x="3332" y="8614"/>
                  </a:cubicBezTo>
                  <a:cubicBezTo>
                    <a:pt x="3343" y="8614"/>
                    <a:pt x="3356" y="8611"/>
                    <a:pt x="3370" y="8605"/>
                  </a:cubicBezTo>
                  <a:cubicBezTo>
                    <a:pt x="3604" y="8505"/>
                    <a:pt x="4840" y="6082"/>
                    <a:pt x="4774" y="4946"/>
                  </a:cubicBezTo>
                  <a:lnTo>
                    <a:pt x="5759" y="1036"/>
                  </a:lnTo>
                  <a:lnTo>
                    <a:pt x="2484" y="0"/>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2103;p67">
              <a:extLst>
                <a:ext uri="{FF2B5EF4-FFF2-40B4-BE49-F238E27FC236}">
                  <a16:creationId xmlns:a16="http://schemas.microsoft.com/office/drawing/2014/main" id="{2E05F329-6D45-45F7-B983-C1253DF39E12}"/>
                </a:ext>
              </a:extLst>
            </p:cNvPr>
            <p:cNvSpPr/>
            <p:nvPr/>
          </p:nvSpPr>
          <p:spPr>
            <a:xfrm>
              <a:off x="7588084" y="2034189"/>
              <a:ext cx="297403" cy="1075909"/>
            </a:xfrm>
            <a:custGeom>
              <a:avLst/>
              <a:gdLst/>
              <a:ahLst/>
              <a:cxnLst/>
              <a:rect l="l" t="t" r="r" b="b"/>
              <a:pathLst>
                <a:path w="9275" h="33554" extrusionOk="0">
                  <a:moveTo>
                    <a:pt x="2129" y="1"/>
                  </a:moveTo>
                  <a:cubicBezTo>
                    <a:pt x="250" y="1"/>
                    <a:pt x="1" y="1271"/>
                    <a:pt x="168" y="4180"/>
                  </a:cubicBezTo>
                  <a:cubicBezTo>
                    <a:pt x="336" y="7472"/>
                    <a:pt x="2006" y="18065"/>
                    <a:pt x="2006" y="18065"/>
                  </a:cubicBezTo>
                  <a:lnTo>
                    <a:pt x="18" y="31950"/>
                  </a:lnTo>
                  <a:lnTo>
                    <a:pt x="5114" y="33554"/>
                  </a:lnTo>
                  <a:cubicBezTo>
                    <a:pt x="5114" y="33554"/>
                    <a:pt x="8773" y="22075"/>
                    <a:pt x="9024" y="18416"/>
                  </a:cubicBezTo>
                  <a:cubicBezTo>
                    <a:pt x="9275" y="14756"/>
                    <a:pt x="5565" y="337"/>
                    <a:pt x="2725" y="36"/>
                  </a:cubicBezTo>
                  <a:cubicBezTo>
                    <a:pt x="2510" y="13"/>
                    <a:pt x="2312" y="1"/>
                    <a:pt x="2129"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42813623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2157;p68">
            <a:extLst>
              <a:ext uri="{FF2B5EF4-FFF2-40B4-BE49-F238E27FC236}">
                <a16:creationId xmlns:a16="http://schemas.microsoft.com/office/drawing/2014/main" id="{F674262B-0060-4ED8-AEFA-E81F3A587819}"/>
              </a:ext>
            </a:extLst>
          </p:cNvPr>
          <p:cNvGrpSpPr/>
          <p:nvPr/>
        </p:nvGrpSpPr>
        <p:grpSpPr>
          <a:xfrm>
            <a:off x="12779771" y="3097511"/>
            <a:ext cx="8686411" cy="9170963"/>
            <a:chOff x="5620603" y="1572940"/>
            <a:chExt cx="2837707" cy="2996002"/>
          </a:xfrm>
        </p:grpSpPr>
        <p:sp>
          <p:nvSpPr>
            <p:cNvPr id="3" name="Google Shape;2158;p68">
              <a:extLst>
                <a:ext uri="{FF2B5EF4-FFF2-40B4-BE49-F238E27FC236}">
                  <a16:creationId xmlns:a16="http://schemas.microsoft.com/office/drawing/2014/main" id="{A2A94D3E-D16A-4990-A8D0-3AB132688213}"/>
                </a:ext>
              </a:extLst>
            </p:cNvPr>
            <p:cNvSpPr/>
            <p:nvPr/>
          </p:nvSpPr>
          <p:spPr>
            <a:xfrm>
              <a:off x="5726657" y="3542317"/>
              <a:ext cx="980538" cy="943264"/>
            </a:xfrm>
            <a:custGeom>
              <a:avLst/>
              <a:gdLst/>
              <a:ahLst/>
              <a:cxnLst/>
              <a:rect l="l" t="t" r="r" b="b"/>
              <a:pathLst>
                <a:path w="30594" h="29431" extrusionOk="0">
                  <a:moveTo>
                    <a:pt x="15883" y="4542"/>
                  </a:moveTo>
                  <a:cubicBezTo>
                    <a:pt x="17192" y="4542"/>
                    <a:pt x="18511" y="4795"/>
                    <a:pt x="19766" y="5314"/>
                  </a:cubicBezTo>
                  <a:cubicBezTo>
                    <a:pt x="23576" y="6902"/>
                    <a:pt x="26049" y="10611"/>
                    <a:pt x="26049" y="14721"/>
                  </a:cubicBezTo>
                  <a:cubicBezTo>
                    <a:pt x="26049" y="20335"/>
                    <a:pt x="21504" y="24880"/>
                    <a:pt x="15873" y="24880"/>
                  </a:cubicBezTo>
                  <a:cubicBezTo>
                    <a:pt x="11763" y="24880"/>
                    <a:pt x="8054" y="22407"/>
                    <a:pt x="6483" y="18614"/>
                  </a:cubicBezTo>
                  <a:cubicBezTo>
                    <a:pt x="4912" y="14805"/>
                    <a:pt x="5781" y="10427"/>
                    <a:pt x="8688" y="7520"/>
                  </a:cubicBezTo>
                  <a:cubicBezTo>
                    <a:pt x="10634" y="5575"/>
                    <a:pt x="13237" y="4542"/>
                    <a:pt x="15883" y="4542"/>
                  </a:cubicBezTo>
                  <a:close/>
                  <a:moveTo>
                    <a:pt x="15873" y="1"/>
                  </a:moveTo>
                  <a:cubicBezTo>
                    <a:pt x="9925" y="1"/>
                    <a:pt x="4561" y="3593"/>
                    <a:pt x="2289" y="9090"/>
                  </a:cubicBezTo>
                  <a:cubicBezTo>
                    <a:pt x="0" y="14588"/>
                    <a:pt x="1270" y="20903"/>
                    <a:pt x="5480" y="25114"/>
                  </a:cubicBezTo>
                  <a:cubicBezTo>
                    <a:pt x="8286" y="27930"/>
                    <a:pt x="12048" y="29431"/>
                    <a:pt x="15877" y="29431"/>
                  </a:cubicBezTo>
                  <a:cubicBezTo>
                    <a:pt x="17772" y="29431"/>
                    <a:pt x="19684" y="29063"/>
                    <a:pt x="21504" y="28305"/>
                  </a:cubicBezTo>
                  <a:cubicBezTo>
                    <a:pt x="27001" y="26033"/>
                    <a:pt x="30593" y="20669"/>
                    <a:pt x="30593" y="14721"/>
                  </a:cubicBezTo>
                  <a:cubicBezTo>
                    <a:pt x="30593" y="6584"/>
                    <a:pt x="24010" y="1"/>
                    <a:pt x="15873"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2159;p68">
              <a:extLst>
                <a:ext uri="{FF2B5EF4-FFF2-40B4-BE49-F238E27FC236}">
                  <a16:creationId xmlns:a16="http://schemas.microsoft.com/office/drawing/2014/main" id="{F11F6B2B-4ECB-4D98-B46C-07C1792FB96A}"/>
                </a:ext>
              </a:extLst>
            </p:cNvPr>
            <p:cNvSpPr/>
            <p:nvPr/>
          </p:nvSpPr>
          <p:spPr>
            <a:xfrm>
              <a:off x="5726657" y="3542317"/>
              <a:ext cx="980538" cy="943264"/>
            </a:xfrm>
            <a:custGeom>
              <a:avLst/>
              <a:gdLst/>
              <a:ahLst/>
              <a:cxnLst/>
              <a:rect l="l" t="t" r="r" b="b"/>
              <a:pathLst>
                <a:path w="30594" h="29431" extrusionOk="0">
                  <a:moveTo>
                    <a:pt x="15883" y="4542"/>
                  </a:moveTo>
                  <a:cubicBezTo>
                    <a:pt x="17192" y="4542"/>
                    <a:pt x="18511" y="4795"/>
                    <a:pt x="19766" y="5314"/>
                  </a:cubicBezTo>
                  <a:cubicBezTo>
                    <a:pt x="23576" y="6902"/>
                    <a:pt x="26049" y="10611"/>
                    <a:pt x="26049" y="14721"/>
                  </a:cubicBezTo>
                  <a:cubicBezTo>
                    <a:pt x="26049" y="20335"/>
                    <a:pt x="21504" y="24880"/>
                    <a:pt x="15873" y="24880"/>
                  </a:cubicBezTo>
                  <a:cubicBezTo>
                    <a:pt x="11763" y="24880"/>
                    <a:pt x="8054" y="22407"/>
                    <a:pt x="6483" y="18614"/>
                  </a:cubicBezTo>
                  <a:cubicBezTo>
                    <a:pt x="4912" y="14805"/>
                    <a:pt x="5781" y="10427"/>
                    <a:pt x="8688" y="7520"/>
                  </a:cubicBezTo>
                  <a:cubicBezTo>
                    <a:pt x="10634" y="5575"/>
                    <a:pt x="13237" y="4542"/>
                    <a:pt x="15883" y="4542"/>
                  </a:cubicBezTo>
                  <a:close/>
                  <a:moveTo>
                    <a:pt x="15873" y="1"/>
                  </a:moveTo>
                  <a:cubicBezTo>
                    <a:pt x="9925" y="1"/>
                    <a:pt x="4561" y="3593"/>
                    <a:pt x="2289" y="9090"/>
                  </a:cubicBezTo>
                  <a:cubicBezTo>
                    <a:pt x="0" y="14588"/>
                    <a:pt x="1270" y="20903"/>
                    <a:pt x="5480" y="25114"/>
                  </a:cubicBezTo>
                  <a:cubicBezTo>
                    <a:pt x="8286" y="27930"/>
                    <a:pt x="12048" y="29431"/>
                    <a:pt x="15877" y="29431"/>
                  </a:cubicBezTo>
                  <a:cubicBezTo>
                    <a:pt x="17772" y="29431"/>
                    <a:pt x="19684" y="29063"/>
                    <a:pt x="21504" y="28305"/>
                  </a:cubicBezTo>
                  <a:cubicBezTo>
                    <a:pt x="27001" y="26033"/>
                    <a:pt x="30593" y="20669"/>
                    <a:pt x="30593" y="14721"/>
                  </a:cubicBezTo>
                  <a:cubicBezTo>
                    <a:pt x="30593" y="6584"/>
                    <a:pt x="24010" y="1"/>
                    <a:pt x="15873" y="1"/>
                  </a:cubicBez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2160;p68">
              <a:extLst>
                <a:ext uri="{FF2B5EF4-FFF2-40B4-BE49-F238E27FC236}">
                  <a16:creationId xmlns:a16="http://schemas.microsoft.com/office/drawing/2014/main" id="{07FFD096-7562-4B98-8357-A89D200F2484}"/>
                </a:ext>
              </a:extLst>
            </p:cNvPr>
            <p:cNvSpPr/>
            <p:nvPr/>
          </p:nvSpPr>
          <p:spPr>
            <a:xfrm>
              <a:off x="5704670" y="3507126"/>
              <a:ext cx="1094091" cy="1016818"/>
            </a:xfrm>
            <a:custGeom>
              <a:avLst/>
              <a:gdLst/>
              <a:ahLst/>
              <a:cxnLst/>
              <a:rect l="l" t="t" r="r" b="b"/>
              <a:pathLst>
                <a:path w="34137" h="31726" extrusionOk="0">
                  <a:moveTo>
                    <a:pt x="16559" y="2285"/>
                  </a:moveTo>
                  <a:cubicBezTo>
                    <a:pt x="18380" y="2285"/>
                    <a:pt x="20168" y="2653"/>
                    <a:pt x="21822" y="3355"/>
                  </a:cubicBezTo>
                  <a:cubicBezTo>
                    <a:pt x="28205" y="6045"/>
                    <a:pt x="31497" y="13129"/>
                    <a:pt x="29458" y="19746"/>
                  </a:cubicBezTo>
                  <a:cubicBezTo>
                    <a:pt x="27689" y="25473"/>
                    <a:pt x="22397" y="29237"/>
                    <a:pt x="16596" y="29237"/>
                  </a:cubicBezTo>
                  <a:cubicBezTo>
                    <a:pt x="15712" y="29237"/>
                    <a:pt x="14816" y="29150"/>
                    <a:pt x="13919" y="28969"/>
                  </a:cubicBezTo>
                  <a:cubicBezTo>
                    <a:pt x="7136" y="27599"/>
                    <a:pt x="2491" y="21316"/>
                    <a:pt x="3176" y="14432"/>
                  </a:cubicBezTo>
                  <a:cubicBezTo>
                    <a:pt x="3861" y="7548"/>
                    <a:pt x="9642" y="2302"/>
                    <a:pt x="16559" y="2285"/>
                  </a:cubicBezTo>
                  <a:close/>
                  <a:moveTo>
                    <a:pt x="16592" y="0"/>
                  </a:moveTo>
                  <a:cubicBezTo>
                    <a:pt x="15555" y="0"/>
                    <a:pt x="14504" y="102"/>
                    <a:pt x="13451" y="314"/>
                  </a:cubicBezTo>
                  <a:cubicBezTo>
                    <a:pt x="5465" y="1934"/>
                    <a:pt x="1" y="9320"/>
                    <a:pt x="803" y="17423"/>
                  </a:cubicBezTo>
                  <a:cubicBezTo>
                    <a:pt x="1605" y="25527"/>
                    <a:pt x="8422" y="31709"/>
                    <a:pt x="16559" y="31726"/>
                  </a:cubicBezTo>
                  <a:cubicBezTo>
                    <a:pt x="18698" y="31726"/>
                    <a:pt x="20803" y="31308"/>
                    <a:pt x="22758" y="30473"/>
                  </a:cubicBezTo>
                  <a:cubicBezTo>
                    <a:pt x="30260" y="27298"/>
                    <a:pt x="34137" y="18960"/>
                    <a:pt x="31747" y="11174"/>
                  </a:cubicBezTo>
                  <a:cubicBezTo>
                    <a:pt x="29658" y="4429"/>
                    <a:pt x="23425" y="0"/>
                    <a:pt x="16592"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2161;p68">
              <a:extLst>
                <a:ext uri="{FF2B5EF4-FFF2-40B4-BE49-F238E27FC236}">
                  <a16:creationId xmlns:a16="http://schemas.microsoft.com/office/drawing/2014/main" id="{6CEDC05C-D295-44F4-9801-3E2B7DF75AA8}"/>
                </a:ext>
              </a:extLst>
            </p:cNvPr>
            <p:cNvSpPr/>
            <p:nvPr/>
          </p:nvSpPr>
          <p:spPr>
            <a:xfrm>
              <a:off x="5869087" y="3367772"/>
              <a:ext cx="732599" cy="1003550"/>
            </a:xfrm>
            <a:custGeom>
              <a:avLst/>
              <a:gdLst/>
              <a:ahLst/>
              <a:cxnLst/>
              <a:rect l="l" t="t" r="r" b="b"/>
              <a:pathLst>
                <a:path w="22858" h="31312" extrusionOk="0">
                  <a:moveTo>
                    <a:pt x="2991" y="0"/>
                  </a:moveTo>
                  <a:cubicBezTo>
                    <a:pt x="2423" y="0"/>
                    <a:pt x="1955" y="401"/>
                    <a:pt x="1855" y="952"/>
                  </a:cubicBezTo>
                  <a:lnTo>
                    <a:pt x="1237" y="4662"/>
                  </a:lnTo>
                  <a:cubicBezTo>
                    <a:pt x="418" y="9507"/>
                    <a:pt x="1" y="14436"/>
                    <a:pt x="1" y="19365"/>
                  </a:cubicBezTo>
                  <a:lnTo>
                    <a:pt x="1" y="20936"/>
                  </a:lnTo>
                  <a:cubicBezTo>
                    <a:pt x="1" y="26667"/>
                    <a:pt x="4645" y="31312"/>
                    <a:pt x="10377" y="31312"/>
                  </a:cubicBezTo>
                  <a:lnTo>
                    <a:pt x="12482" y="31312"/>
                  </a:lnTo>
                  <a:cubicBezTo>
                    <a:pt x="18213" y="31312"/>
                    <a:pt x="22858" y="26667"/>
                    <a:pt x="22858" y="20936"/>
                  </a:cubicBezTo>
                  <a:lnTo>
                    <a:pt x="22858" y="0"/>
                  </a:ln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2162;p68">
              <a:extLst>
                <a:ext uri="{FF2B5EF4-FFF2-40B4-BE49-F238E27FC236}">
                  <a16:creationId xmlns:a16="http://schemas.microsoft.com/office/drawing/2014/main" id="{2A1C4CA0-5945-498E-9BE1-89D60D6DEE24}"/>
                </a:ext>
              </a:extLst>
            </p:cNvPr>
            <p:cNvSpPr/>
            <p:nvPr/>
          </p:nvSpPr>
          <p:spPr>
            <a:xfrm>
              <a:off x="6972761" y="2090772"/>
              <a:ext cx="654429" cy="842723"/>
            </a:xfrm>
            <a:custGeom>
              <a:avLst/>
              <a:gdLst/>
              <a:ahLst/>
              <a:cxnLst/>
              <a:rect l="l" t="t" r="r" b="b"/>
              <a:pathLst>
                <a:path w="20419" h="26294" extrusionOk="0">
                  <a:moveTo>
                    <a:pt x="15714" y="1"/>
                  </a:moveTo>
                  <a:cubicBezTo>
                    <a:pt x="14573" y="1"/>
                    <a:pt x="14075" y="847"/>
                    <a:pt x="13351" y="2584"/>
                  </a:cubicBezTo>
                  <a:cubicBezTo>
                    <a:pt x="12633" y="4255"/>
                    <a:pt x="8589" y="14848"/>
                    <a:pt x="8589" y="14848"/>
                  </a:cubicBezTo>
                  <a:lnTo>
                    <a:pt x="1" y="24339"/>
                  </a:lnTo>
                  <a:lnTo>
                    <a:pt x="2123" y="26293"/>
                  </a:lnTo>
                  <a:cubicBezTo>
                    <a:pt x="2123" y="26293"/>
                    <a:pt x="10594" y="20963"/>
                    <a:pt x="12482" y="17672"/>
                  </a:cubicBezTo>
                  <a:cubicBezTo>
                    <a:pt x="14370" y="14380"/>
                    <a:pt x="20419" y="863"/>
                    <a:pt x="16292" y="61"/>
                  </a:cubicBezTo>
                  <a:cubicBezTo>
                    <a:pt x="16082" y="21"/>
                    <a:pt x="15890" y="1"/>
                    <a:pt x="15714" y="1"/>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2163;p68">
              <a:extLst>
                <a:ext uri="{FF2B5EF4-FFF2-40B4-BE49-F238E27FC236}">
                  <a16:creationId xmlns:a16="http://schemas.microsoft.com/office/drawing/2014/main" id="{8F14B0F4-A82A-4D8E-9EE3-3B372FBD15BB}"/>
                </a:ext>
              </a:extLst>
            </p:cNvPr>
            <p:cNvSpPr/>
            <p:nvPr/>
          </p:nvSpPr>
          <p:spPr>
            <a:xfrm>
              <a:off x="6893501" y="2835710"/>
              <a:ext cx="156404" cy="120796"/>
            </a:xfrm>
            <a:custGeom>
              <a:avLst/>
              <a:gdLst/>
              <a:ahLst/>
              <a:cxnLst/>
              <a:rect l="l" t="t" r="r" b="b"/>
              <a:pathLst>
                <a:path w="4880" h="3769" extrusionOk="0">
                  <a:moveTo>
                    <a:pt x="2264" y="1"/>
                  </a:moveTo>
                  <a:cubicBezTo>
                    <a:pt x="1708" y="1"/>
                    <a:pt x="1205" y="118"/>
                    <a:pt x="1037" y="461"/>
                  </a:cubicBezTo>
                  <a:cubicBezTo>
                    <a:pt x="853" y="811"/>
                    <a:pt x="903" y="1964"/>
                    <a:pt x="486" y="2148"/>
                  </a:cubicBezTo>
                  <a:cubicBezTo>
                    <a:pt x="235" y="2265"/>
                    <a:pt x="1" y="2399"/>
                    <a:pt x="18" y="2499"/>
                  </a:cubicBezTo>
                  <a:cubicBezTo>
                    <a:pt x="34" y="2700"/>
                    <a:pt x="385" y="2833"/>
                    <a:pt x="569" y="2867"/>
                  </a:cubicBezTo>
                  <a:cubicBezTo>
                    <a:pt x="595" y="2871"/>
                    <a:pt x="624" y="2873"/>
                    <a:pt x="655" y="2873"/>
                  </a:cubicBezTo>
                  <a:cubicBezTo>
                    <a:pt x="985" y="2873"/>
                    <a:pt x="1572" y="2649"/>
                    <a:pt x="1572" y="2649"/>
                  </a:cubicBezTo>
                  <a:cubicBezTo>
                    <a:pt x="1572" y="2649"/>
                    <a:pt x="2106" y="3602"/>
                    <a:pt x="2290" y="3618"/>
                  </a:cubicBezTo>
                  <a:cubicBezTo>
                    <a:pt x="2407" y="3618"/>
                    <a:pt x="2541" y="3585"/>
                    <a:pt x="2674" y="3552"/>
                  </a:cubicBezTo>
                  <a:cubicBezTo>
                    <a:pt x="2892" y="3518"/>
                    <a:pt x="3126" y="3468"/>
                    <a:pt x="3359" y="3435"/>
                  </a:cubicBezTo>
                  <a:lnTo>
                    <a:pt x="3627" y="3769"/>
                  </a:lnTo>
                  <a:cubicBezTo>
                    <a:pt x="3627" y="3769"/>
                    <a:pt x="4245" y="2783"/>
                    <a:pt x="4445" y="2432"/>
                  </a:cubicBezTo>
                  <a:cubicBezTo>
                    <a:pt x="4479" y="2382"/>
                    <a:pt x="4496" y="2332"/>
                    <a:pt x="4529" y="2265"/>
                  </a:cubicBezTo>
                  <a:cubicBezTo>
                    <a:pt x="4880" y="1630"/>
                    <a:pt x="4713" y="828"/>
                    <a:pt x="4128" y="394"/>
                  </a:cubicBezTo>
                  <a:cubicBezTo>
                    <a:pt x="3914" y="228"/>
                    <a:pt x="3038" y="1"/>
                    <a:pt x="2264"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2164;p68">
              <a:extLst>
                <a:ext uri="{FF2B5EF4-FFF2-40B4-BE49-F238E27FC236}">
                  <a16:creationId xmlns:a16="http://schemas.microsoft.com/office/drawing/2014/main" id="{FFBB4BB7-29EF-490A-AA42-A0D9A3A6C7F8}"/>
                </a:ext>
              </a:extLst>
            </p:cNvPr>
            <p:cNvSpPr/>
            <p:nvPr/>
          </p:nvSpPr>
          <p:spPr>
            <a:xfrm>
              <a:off x="7252845" y="2067888"/>
              <a:ext cx="348640" cy="467706"/>
            </a:xfrm>
            <a:custGeom>
              <a:avLst/>
              <a:gdLst/>
              <a:ahLst/>
              <a:cxnLst/>
              <a:rect l="l" t="t" r="r" b="b"/>
              <a:pathLst>
                <a:path w="10878" h="14593" extrusionOk="0">
                  <a:moveTo>
                    <a:pt x="7384" y="0"/>
                  </a:moveTo>
                  <a:cubicBezTo>
                    <a:pt x="6964" y="0"/>
                    <a:pt x="6534" y="98"/>
                    <a:pt x="6116" y="307"/>
                  </a:cubicBezTo>
                  <a:cubicBezTo>
                    <a:pt x="4428" y="1143"/>
                    <a:pt x="0" y="11134"/>
                    <a:pt x="0" y="11134"/>
                  </a:cubicBezTo>
                  <a:lnTo>
                    <a:pt x="6918" y="14593"/>
                  </a:lnTo>
                  <a:cubicBezTo>
                    <a:pt x="6918" y="14593"/>
                    <a:pt x="10878" y="4217"/>
                    <a:pt x="10260" y="2312"/>
                  </a:cubicBezTo>
                  <a:cubicBezTo>
                    <a:pt x="9808" y="884"/>
                    <a:pt x="8643" y="0"/>
                    <a:pt x="7384" y="0"/>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2165;p68">
              <a:extLst>
                <a:ext uri="{FF2B5EF4-FFF2-40B4-BE49-F238E27FC236}">
                  <a16:creationId xmlns:a16="http://schemas.microsoft.com/office/drawing/2014/main" id="{9760C0C6-5652-461D-AFC1-660AB8F23053}"/>
                </a:ext>
              </a:extLst>
            </p:cNvPr>
            <p:cNvSpPr/>
            <p:nvPr/>
          </p:nvSpPr>
          <p:spPr>
            <a:xfrm>
              <a:off x="7094326" y="4352028"/>
              <a:ext cx="449854" cy="171916"/>
            </a:xfrm>
            <a:custGeom>
              <a:avLst/>
              <a:gdLst/>
              <a:ahLst/>
              <a:cxnLst/>
              <a:rect l="l" t="t" r="r" b="b"/>
              <a:pathLst>
                <a:path w="14036" h="5364" extrusionOk="0">
                  <a:moveTo>
                    <a:pt x="8472" y="0"/>
                  </a:moveTo>
                  <a:cubicBezTo>
                    <a:pt x="8472" y="0"/>
                    <a:pt x="8539" y="1354"/>
                    <a:pt x="5865" y="2473"/>
                  </a:cubicBezTo>
                  <a:cubicBezTo>
                    <a:pt x="4946" y="2841"/>
                    <a:pt x="4011" y="3125"/>
                    <a:pt x="3042" y="3309"/>
                  </a:cubicBezTo>
                  <a:cubicBezTo>
                    <a:pt x="803" y="3776"/>
                    <a:pt x="1" y="5364"/>
                    <a:pt x="1" y="5364"/>
                  </a:cubicBezTo>
                  <a:lnTo>
                    <a:pt x="13835" y="5364"/>
                  </a:lnTo>
                  <a:lnTo>
                    <a:pt x="13936" y="2941"/>
                  </a:lnTo>
                  <a:lnTo>
                    <a:pt x="14036" y="401"/>
                  </a:lnTo>
                  <a:lnTo>
                    <a:pt x="8472" y="0"/>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2166;p68">
              <a:extLst>
                <a:ext uri="{FF2B5EF4-FFF2-40B4-BE49-F238E27FC236}">
                  <a16:creationId xmlns:a16="http://schemas.microsoft.com/office/drawing/2014/main" id="{9E2C9549-1778-4118-9AC9-BDFE14C98DD4}"/>
                </a:ext>
              </a:extLst>
            </p:cNvPr>
            <p:cNvSpPr/>
            <p:nvPr/>
          </p:nvSpPr>
          <p:spPr>
            <a:xfrm>
              <a:off x="7094326" y="4431288"/>
              <a:ext cx="446649" cy="92657"/>
            </a:xfrm>
            <a:custGeom>
              <a:avLst/>
              <a:gdLst/>
              <a:ahLst/>
              <a:cxnLst/>
              <a:rect l="l" t="t" r="r" b="b"/>
              <a:pathLst>
                <a:path w="13936" h="2891" extrusionOk="0">
                  <a:moveTo>
                    <a:pt x="5865" y="0"/>
                  </a:moveTo>
                  <a:cubicBezTo>
                    <a:pt x="4946" y="368"/>
                    <a:pt x="4011" y="652"/>
                    <a:pt x="3042" y="836"/>
                  </a:cubicBezTo>
                  <a:cubicBezTo>
                    <a:pt x="803" y="1303"/>
                    <a:pt x="1" y="2891"/>
                    <a:pt x="1" y="2891"/>
                  </a:cubicBezTo>
                  <a:lnTo>
                    <a:pt x="13835" y="2891"/>
                  </a:lnTo>
                  <a:lnTo>
                    <a:pt x="13936" y="468"/>
                  </a:lnTo>
                  <a:lnTo>
                    <a:pt x="13936" y="468"/>
                  </a:lnTo>
                  <a:cubicBezTo>
                    <a:pt x="12666" y="836"/>
                    <a:pt x="10728" y="1638"/>
                    <a:pt x="7436" y="1905"/>
                  </a:cubicBezTo>
                  <a:cubicBezTo>
                    <a:pt x="7102" y="1237"/>
                    <a:pt x="6467" y="552"/>
                    <a:pt x="5865"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2167;p68">
              <a:extLst>
                <a:ext uri="{FF2B5EF4-FFF2-40B4-BE49-F238E27FC236}">
                  <a16:creationId xmlns:a16="http://schemas.microsoft.com/office/drawing/2014/main" id="{772479B8-C307-4E5E-9D8E-12AA886A4778}"/>
                </a:ext>
              </a:extLst>
            </p:cNvPr>
            <p:cNvSpPr/>
            <p:nvPr/>
          </p:nvSpPr>
          <p:spPr>
            <a:xfrm>
              <a:off x="7310151" y="2876157"/>
              <a:ext cx="407003" cy="1536413"/>
            </a:xfrm>
            <a:custGeom>
              <a:avLst/>
              <a:gdLst/>
              <a:ahLst/>
              <a:cxnLst/>
              <a:rect l="l" t="t" r="r" b="b"/>
              <a:pathLst>
                <a:path w="12699" h="47938" extrusionOk="0">
                  <a:moveTo>
                    <a:pt x="12699" y="1"/>
                  </a:moveTo>
                  <a:lnTo>
                    <a:pt x="3426" y="285"/>
                  </a:lnTo>
                  <a:cubicBezTo>
                    <a:pt x="3426" y="285"/>
                    <a:pt x="3058" y="2290"/>
                    <a:pt x="2590" y="5164"/>
                  </a:cubicBezTo>
                  <a:cubicBezTo>
                    <a:pt x="2473" y="5832"/>
                    <a:pt x="2356" y="6534"/>
                    <a:pt x="2239" y="7286"/>
                  </a:cubicBezTo>
                  <a:cubicBezTo>
                    <a:pt x="1337" y="12900"/>
                    <a:pt x="217" y="20318"/>
                    <a:pt x="134" y="23359"/>
                  </a:cubicBezTo>
                  <a:cubicBezTo>
                    <a:pt x="0" y="28539"/>
                    <a:pt x="552" y="46150"/>
                    <a:pt x="552" y="46150"/>
                  </a:cubicBezTo>
                  <a:lnTo>
                    <a:pt x="8739" y="47937"/>
                  </a:lnTo>
                  <a:cubicBezTo>
                    <a:pt x="8739" y="47937"/>
                    <a:pt x="9558" y="28956"/>
                    <a:pt x="9558" y="24579"/>
                  </a:cubicBezTo>
                  <a:cubicBezTo>
                    <a:pt x="9892" y="21872"/>
                    <a:pt x="10961" y="13501"/>
                    <a:pt x="11763" y="7286"/>
                  </a:cubicBezTo>
                  <a:cubicBezTo>
                    <a:pt x="11863" y="6550"/>
                    <a:pt x="11947" y="5832"/>
                    <a:pt x="12030" y="5164"/>
                  </a:cubicBezTo>
                  <a:cubicBezTo>
                    <a:pt x="12431" y="2139"/>
                    <a:pt x="12699" y="1"/>
                    <a:pt x="12699"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2168;p68">
              <a:extLst>
                <a:ext uri="{FF2B5EF4-FFF2-40B4-BE49-F238E27FC236}">
                  <a16:creationId xmlns:a16="http://schemas.microsoft.com/office/drawing/2014/main" id="{1B1C6713-8D3B-4A5C-93FE-638B8B9C4B64}"/>
                </a:ext>
              </a:extLst>
            </p:cNvPr>
            <p:cNvSpPr/>
            <p:nvPr/>
          </p:nvSpPr>
          <p:spPr>
            <a:xfrm>
              <a:off x="8127875" y="4137293"/>
              <a:ext cx="330435" cy="431649"/>
            </a:xfrm>
            <a:custGeom>
              <a:avLst/>
              <a:gdLst/>
              <a:ahLst/>
              <a:cxnLst/>
              <a:rect l="l" t="t" r="r" b="b"/>
              <a:pathLst>
                <a:path w="10310" h="13468" extrusionOk="0">
                  <a:moveTo>
                    <a:pt x="6918" y="0"/>
                  </a:moveTo>
                  <a:lnTo>
                    <a:pt x="2724" y="3659"/>
                  </a:lnTo>
                  <a:cubicBezTo>
                    <a:pt x="2724" y="3659"/>
                    <a:pt x="3726" y="4562"/>
                    <a:pt x="2640" y="7268"/>
                  </a:cubicBezTo>
                  <a:cubicBezTo>
                    <a:pt x="2273" y="8171"/>
                    <a:pt x="1805" y="9039"/>
                    <a:pt x="1253" y="9858"/>
                  </a:cubicBezTo>
                  <a:cubicBezTo>
                    <a:pt x="0" y="11780"/>
                    <a:pt x="568" y="13467"/>
                    <a:pt x="568" y="13467"/>
                  </a:cubicBezTo>
                  <a:lnTo>
                    <a:pt x="10309" y="3626"/>
                  </a:lnTo>
                  <a:lnTo>
                    <a:pt x="8655" y="1872"/>
                  </a:lnTo>
                  <a:lnTo>
                    <a:pt x="6918" y="0"/>
                  </a:ln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2169;p68">
              <a:extLst>
                <a:ext uri="{FF2B5EF4-FFF2-40B4-BE49-F238E27FC236}">
                  <a16:creationId xmlns:a16="http://schemas.microsoft.com/office/drawing/2014/main" id="{3B6FF858-35EC-45F8-BC1C-733ED41B057F}"/>
                </a:ext>
              </a:extLst>
            </p:cNvPr>
            <p:cNvSpPr/>
            <p:nvPr/>
          </p:nvSpPr>
          <p:spPr>
            <a:xfrm>
              <a:off x="8127875" y="4197258"/>
              <a:ext cx="330435" cy="371684"/>
            </a:xfrm>
            <a:custGeom>
              <a:avLst/>
              <a:gdLst/>
              <a:ahLst/>
              <a:cxnLst/>
              <a:rect l="l" t="t" r="r" b="b"/>
              <a:pathLst>
                <a:path w="10310" h="11597" extrusionOk="0">
                  <a:moveTo>
                    <a:pt x="8655" y="1"/>
                  </a:moveTo>
                  <a:lnTo>
                    <a:pt x="8666" y="12"/>
                  </a:lnTo>
                  <a:lnTo>
                    <a:pt x="8666" y="12"/>
                  </a:lnTo>
                  <a:cubicBezTo>
                    <a:pt x="8668" y="8"/>
                    <a:pt x="8670" y="4"/>
                    <a:pt x="8672" y="1"/>
                  </a:cubicBezTo>
                  <a:close/>
                  <a:moveTo>
                    <a:pt x="8666" y="12"/>
                  </a:moveTo>
                  <a:cubicBezTo>
                    <a:pt x="8015" y="1166"/>
                    <a:pt x="7212" y="3100"/>
                    <a:pt x="5096" y="5615"/>
                  </a:cubicBezTo>
                  <a:cubicBezTo>
                    <a:pt x="4549" y="5436"/>
                    <a:pt x="3886" y="5384"/>
                    <a:pt x="3239" y="5384"/>
                  </a:cubicBezTo>
                  <a:cubicBezTo>
                    <a:pt x="3036" y="5384"/>
                    <a:pt x="2835" y="5389"/>
                    <a:pt x="2640" y="5397"/>
                  </a:cubicBezTo>
                  <a:cubicBezTo>
                    <a:pt x="2273" y="6300"/>
                    <a:pt x="1805" y="7168"/>
                    <a:pt x="1253" y="7987"/>
                  </a:cubicBezTo>
                  <a:cubicBezTo>
                    <a:pt x="0" y="9909"/>
                    <a:pt x="568" y="11596"/>
                    <a:pt x="568" y="11596"/>
                  </a:cubicBezTo>
                  <a:lnTo>
                    <a:pt x="10309" y="1755"/>
                  </a:lnTo>
                  <a:lnTo>
                    <a:pt x="8666" y="12"/>
                  </a:ln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2170;p68">
              <a:extLst>
                <a:ext uri="{FF2B5EF4-FFF2-40B4-BE49-F238E27FC236}">
                  <a16:creationId xmlns:a16="http://schemas.microsoft.com/office/drawing/2014/main" id="{68C1A85A-0160-44FC-BA86-B27D7F01C4C9}"/>
                </a:ext>
              </a:extLst>
            </p:cNvPr>
            <p:cNvSpPr/>
            <p:nvPr/>
          </p:nvSpPr>
          <p:spPr>
            <a:xfrm>
              <a:off x="7612703" y="2958622"/>
              <a:ext cx="792596" cy="1323280"/>
            </a:xfrm>
            <a:custGeom>
              <a:avLst/>
              <a:gdLst/>
              <a:ahLst/>
              <a:cxnLst/>
              <a:rect l="l" t="t" r="r" b="b"/>
              <a:pathLst>
                <a:path w="24730" h="41288" extrusionOk="0">
                  <a:moveTo>
                    <a:pt x="1" y="1"/>
                  </a:moveTo>
                  <a:cubicBezTo>
                    <a:pt x="1" y="1"/>
                    <a:pt x="168" y="1939"/>
                    <a:pt x="418" y="4713"/>
                  </a:cubicBezTo>
                  <a:cubicBezTo>
                    <a:pt x="970" y="10794"/>
                    <a:pt x="1989" y="20803"/>
                    <a:pt x="2891" y="22774"/>
                  </a:cubicBezTo>
                  <a:cubicBezTo>
                    <a:pt x="3944" y="25147"/>
                    <a:pt x="18046" y="41287"/>
                    <a:pt x="18046" y="41287"/>
                  </a:cubicBezTo>
                  <a:lnTo>
                    <a:pt x="24729" y="38648"/>
                  </a:lnTo>
                  <a:lnTo>
                    <a:pt x="12098" y="20452"/>
                  </a:lnTo>
                  <a:lnTo>
                    <a:pt x="10443" y="4713"/>
                  </a:lnTo>
                  <a:lnTo>
                    <a:pt x="9959" y="1"/>
                  </a:ln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2171;p68">
              <a:extLst>
                <a:ext uri="{FF2B5EF4-FFF2-40B4-BE49-F238E27FC236}">
                  <a16:creationId xmlns:a16="http://schemas.microsoft.com/office/drawing/2014/main" id="{73ABD747-5051-4CFD-9E04-8256597E3078}"/>
                </a:ext>
              </a:extLst>
            </p:cNvPr>
            <p:cNvSpPr/>
            <p:nvPr/>
          </p:nvSpPr>
          <p:spPr>
            <a:xfrm>
              <a:off x="7612703" y="2958622"/>
              <a:ext cx="334730" cy="151468"/>
            </a:xfrm>
            <a:custGeom>
              <a:avLst/>
              <a:gdLst/>
              <a:ahLst/>
              <a:cxnLst/>
              <a:rect l="l" t="t" r="r" b="b"/>
              <a:pathLst>
                <a:path w="10444" h="4726" extrusionOk="0">
                  <a:moveTo>
                    <a:pt x="1" y="1"/>
                  </a:moveTo>
                  <a:cubicBezTo>
                    <a:pt x="1" y="1"/>
                    <a:pt x="151" y="1939"/>
                    <a:pt x="418" y="4713"/>
                  </a:cubicBezTo>
                  <a:cubicBezTo>
                    <a:pt x="1964" y="4721"/>
                    <a:pt x="3580" y="4725"/>
                    <a:pt x="5255" y="4725"/>
                  </a:cubicBezTo>
                  <a:cubicBezTo>
                    <a:pt x="6930" y="4725"/>
                    <a:pt x="8664" y="4721"/>
                    <a:pt x="10443" y="4713"/>
                  </a:cubicBezTo>
                  <a:lnTo>
                    <a:pt x="9959" y="1"/>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2172;p68">
              <a:extLst>
                <a:ext uri="{FF2B5EF4-FFF2-40B4-BE49-F238E27FC236}">
                  <a16:creationId xmlns:a16="http://schemas.microsoft.com/office/drawing/2014/main" id="{F1937436-E097-4068-8A46-F82A4216FE61}"/>
                </a:ext>
              </a:extLst>
            </p:cNvPr>
            <p:cNvSpPr/>
            <p:nvPr/>
          </p:nvSpPr>
          <p:spPr>
            <a:xfrm>
              <a:off x="7302106" y="2043434"/>
              <a:ext cx="734233" cy="974128"/>
            </a:xfrm>
            <a:custGeom>
              <a:avLst/>
              <a:gdLst/>
              <a:ahLst/>
              <a:cxnLst/>
              <a:rect l="l" t="t" r="r" b="b"/>
              <a:pathLst>
                <a:path w="22909" h="30394" extrusionOk="0">
                  <a:moveTo>
                    <a:pt x="15172" y="1"/>
                  </a:moveTo>
                  <a:cubicBezTo>
                    <a:pt x="12833" y="1"/>
                    <a:pt x="8037" y="118"/>
                    <a:pt x="7904" y="118"/>
                  </a:cubicBezTo>
                  <a:cubicBezTo>
                    <a:pt x="7904" y="118"/>
                    <a:pt x="7486" y="168"/>
                    <a:pt x="6935" y="268"/>
                  </a:cubicBezTo>
                  <a:cubicBezTo>
                    <a:pt x="6083" y="452"/>
                    <a:pt x="4880" y="786"/>
                    <a:pt x="4362" y="1388"/>
                  </a:cubicBezTo>
                  <a:cubicBezTo>
                    <a:pt x="3526" y="2373"/>
                    <a:pt x="4144" y="16626"/>
                    <a:pt x="4144" y="16626"/>
                  </a:cubicBezTo>
                  <a:cubicBezTo>
                    <a:pt x="4128" y="16693"/>
                    <a:pt x="1020" y="25799"/>
                    <a:pt x="1" y="30394"/>
                  </a:cubicBezTo>
                  <a:lnTo>
                    <a:pt x="22407" y="30394"/>
                  </a:lnTo>
                  <a:cubicBezTo>
                    <a:pt x="22407" y="30394"/>
                    <a:pt x="21688" y="25765"/>
                    <a:pt x="20987" y="22223"/>
                  </a:cubicBezTo>
                  <a:cubicBezTo>
                    <a:pt x="20469" y="19683"/>
                    <a:pt x="20485" y="17060"/>
                    <a:pt x="21020" y="14521"/>
                  </a:cubicBezTo>
                  <a:cubicBezTo>
                    <a:pt x="21972" y="9976"/>
                    <a:pt x="22908" y="4612"/>
                    <a:pt x="21822" y="2774"/>
                  </a:cubicBezTo>
                  <a:cubicBezTo>
                    <a:pt x="20552" y="602"/>
                    <a:pt x="18163" y="536"/>
                    <a:pt x="16058" y="185"/>
                  </a:cubicBezTo>
                  <a:cubicBezTo>
                    <a:pt x="15757" y="135"/>
                    <a:pt x="15456" y="68"/>
                    <a:pt x="15172" y="1"/>
                  </a:cubicBezTo>
                  <a:close/>
                </a:path>
              </a:pathLst>
            </a:custGeom>
            <a:solidFill>
              <a:srgbClr val="62C09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2173;p68">
              <a:extLst>
                <a:ext uri="{FF2B5EF4-FFF2-40B4-BE49-F238E27FC236}">
                  <a16:creationId xmlns:a16="http://schemas.microsoft.com/office/drawing/2014/main" id="{D583DA1E-A43E-4D32-B99A-3A1BD88AE42B}"/>
                </a:ext>
              </a:extLst>
            </p:cNvPr>
            <p:cNvSpPr/>
            <p:nvPr/>
          </p:nvSpPr>
          <p:spPr>
            <a:xfrm>
              <a:off x="7747665" y="2758886"/>
              <a:ext cx="139802" cy="160699"/>
            </a:xfrm>
            <a:custGeom>
              <a:avLst/>
              <a:gdLst/>
              <a:ahLst/>
              <a:cxnLst/>
              <a:rect l="l" t="t" r="r" b="b"/>
              <a:pathLst>
                <a:path w="4362" h="5014" extrusionOk="0">
                  <a:moveTo>
                    <a:pt x="0" y="0"/>
                  </a:moveTo>
                  <a:lnTo>
                    <a:pt x="0" y="3493"/>
                  </a:lnTo>
                  <a:cubicBezTo>
                    <a:pt x="0" y="3493"/>
                    <a:pt x="100" y="4512"/>
                    <a:pt x="1454" y="4896"/>
                  </a:cubicBezTo>
                  <a:cubicBezTo>
                    <a:pt x="1729" y="4977"/>
                    <a:pt x="2000" y="5013"/>
                    <a:pt x="2259" y="5013"/>
                  </a:cubicBezTo>
                  <a:cubicBezTo>
                    <a:pt x="3276" y="5013"/>
                    <a:pt x="4104" y="4460"/>
                    <a:pt x="4211" y="3927"/>
                  </a:cubicBezTo>
                  <a:cubicBezTo>
                    <a:pt x="4361" y="3208"/>
                    <a:pt x="4278" y="168"/>
                    <a:pt x="4261" y="101"/>
                  </a:cubicBezTo>
                  <a:lnTo>
                    <a:pt x="0"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2174;p68">
              <a:extLst>
                <a:ext uri="{FF2B5EF4-FFF2-40B4-BE49-F238E27FC236}">
                  <a16:creationId xmlns:a16="http://schemas.microsoft.com/office/drawing/2014/main" id="{7AD2F888-1CAB-49A6-9961-76A1A7783ACA}"/>
                </a:ext>
              </a:extLst>
            </p:cNvPr>
            <p:cNvSpPr/>
            <p:nvPr/>
          </p:nvSpPr>
          <p:spPr>
            <a:xfrm>
              <a:off x="7424217" y="2758886"/>
              <a:ext cx="139802" cy="160699"/>
            </a:xfrm>
            <a:custGeom>
              <a:avLst/>
              <a:gdLst/>
              <a:ahLst/>
              <a:cxnLst/>
              <a:rect l="l" t="t" r="r" b="b"/>
              <a:pathLst>
                <a:path w="4362" h="5014" extrusionOk="0">
                  <a:moveTo>
                    <a:pt x="0" y="0"/>
                  </a:moveTo>
                  <a:lnTo>
                    <a:pt x="0" y="3493"/>
                  </a:lnTo>
                  <a:cubicBezTo>
                    <a:pt x="0" y="3493"/>
                    <a:pt x="84" y="4512"/>
                    <a:pt x="1454" y="4896"/>
                  </a:cubicBezTo>
                  <a:cubicBezTo>
                    <a:pt x="1729" y="4977"/>
                    <a:pt x="2000" y="5013"/>
                    <a:pt x="2259" y="5013"/>
                  </a:cubicBezTo>
                  <a:cubicBezTo>
                    <a:pt x="3276" y="5013"/>
                    <a:pt x="4104" y="4460"/>
                    <a:pt x="4211" y="3927"/>
                  </a:cubicBezTo>
                  <a:cubicBezTo>
                    <a:pt x="4361" y="3208"/>
                    <a:pt x="4278" y="168"/>
                    <a:pt x="4261" y="101"/>
                  </a:cubicBezTo>
                  <a:lnTo>
                    <a:pt x="0" y="0"/>
                  </a:ln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2175;p68">
              <a:extLst>
                <a:ext uri="{FF2B5EF4-FFF2-40B4-BE49-F238E27FC236}">
                  <a16:creationId xmlns:a16="http://schemas.microsoft.com/office/drawing/2014/main" id="{BF3FB746-60D1-42F8-B7A1-208354290FEC}"/>
                </a:ext>
              </a:extLst>
            </p:cNvPr>
            <p:cNvSpPr/>
            <p:nvPr/>
          </p:nvSpPr>
          <p:spPr>
            <a:xfrm>
              <a:off x="7524341" y="2043434"/>
              <a:ext cx="292424" cy="207812"/>
            </a:xfrm>
            <a:custGeom>
              <a:avLst/>
              <a:gdLst/>
              <a:ahLst/>
              <a:cxnLst/>
              <a:rect l="l" t="t" r="r" b="b"/>
              <a:pathLst>
                <a:path w="9124" h="6484" extrusionOk="0">
                  <a:moveTo>
                    <a:pt x="8238" y="1"/>
                  </a:moveTo>
                  <a:cubicBezTo>
                    <a:pt x="5899" y="1"/>
                    <a:pt x="1103" y="118"/>
                    <a:pt x="970" y="118"/>
                  </a:cubicBezTo>
                  <a:cubicBezTo>
                    <a:pt x="970" y="118"/>
                    <a:pt x="552" y="168"/>
                    <a:pt x="1" y="268"/>
                  </a:cubicBezTo>
                  <a:cubicBezTo>
                    <a:pt x="519" y="2190"/>
                    <a:pt x="1638" y="5982"/>
                    <a:pt x="2774" y="6484"/>
                  </a:cubicBezTo>
                  <a:cubicBezTo>
                    <a:pt x="4629" y="6283"/>
                    <a:pt x="7887" y="2691"/>
                    <a:pt x="9124" y="185"/>
                  </a:cubicBezTo>
                  <a:cubicBezTo>
                    <a:pt x="8823" y="135"/>
                    <a:pt x="8522" y="68"/>
                    <a:pt x="8238"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2176;p68">
              <a:extLst>
                <a:ext uri="{FF2B5EF4-FFF2-40B4-BE49-F238E27FC236}">
                  <a16:creationId xmlns:a16="http://schemas.microsoft.com/office/drawing/2014/main" id="{4AD0F7B6-4F9C-4390-91A8-8618E61E73AA}"/>
                </a:ext>
              </a:extLst>
            </p:cNvPr>
            <p:cNvSpPr/>
            <p:nvPr/>
          </p:nvSpPr>
          <p:spPr>
            <a:xfrm>
              <a:off x="7451523" y="1572940"/>
              <a:ext cx="424695" cy="431457"/>
            </a:xfrm>
            <a:custGeom>
              <a:avLst/>
              <a:gdLst/>
              <a:ahLst/>
              <a:cxnLst/>
              <a:rect l="l" t="t" r="r" b="b"/>
              <a:pathLst>
                <a:path w="13251" h="13462" extrusionOk="0">
                  <a:moveTo>
                    <a:pt x="5495" y="0"/>
                  </a:moveTo>
                  <a:cubicBezTo>
                    <a:pt x="3163" y="0"/>
                    <a:pt x="950" y="1046"/>
                    <a:pt x="301" y="3603"/>
                  </a:cubicBezTo>
                  <a:cubicBezTo>
                    <a:pt x="0" y="4773"/>
                    <a:pt x="84" y="6009"/>
                    <a:pt x="167" y="7212"/>
                  </a:cubicBezTo>
                  <a:cubicBezTo>
                    <a:pt x="268" y="8833"/>
                    <a:pt x="435" y="10571"/>
                    <a:pt x="1487" y="11807"/>
                  </a:cubicBezTo>
                  <a:cubicBezTo>
                    <a:pt x="2599" y="13082"/>
                    <a:pt x="4415" y="13462"/>
                    <a:pt x="6105" y="13462"/>
                  </a:cubicBezTo>
                  <a:cubicBezTo>
                    <a:pt x="6142" y="13462"/>
                    <a:pt x="6179" y="13461"/>
                    <a:pt x="6216" y="13461"/>
                  </a:cubicBezTo>
                  <a:cubicBezTo>
                    <a:pt x="7502" y="13444"/>
                    <a:pt x="8822" y="13244"/>
                    <a:pt x="9959" y="12642"/>
                  </a:cubicBezTo>
                  <a:cubicBezTo>
                    <a:pt x="11980" y="11590"/>
                    <a:pt x="13250" y="9284"/>
                    <a:pt x="13200" y="6995"/>
                  </a:cubicBezTo>
                  <a:cubicBezTo>
                    <a:pt x="13133" y="4723"/>
                    <a:pt x="11830" y="2534"/>
                    <a:pt x="9925" y="1281"/>
                  </a:cubicBezTo>
                  <a:cubicBezTo>
                    <a:pt x="8688" y="474"/>
                    <a:pt x="7065" y="0"/>
                    <a:pt x="5495"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2177;p68">
              <a:extLst>
                <a:ext uri="{FF2B5EF4-FFF2-40B4-BE49-F238E27FC236}">
                  <a16:creationId xmlns:a16="http://schemas.microsoft.com/office/drawing/2014/main" id="{9F146999-098B-4856-8739-8B45EA04EB01}"/>
                </a:ext>
              </a:extLst>
            </p:cNvPr>
            <p:cNvSpPr/>
            <p:nvPr/>
          </p:nvSpPr>
          <p:spPr>
            <a:xfrm>
              <a:off x="7500175" y="1755625"/>
              <a:ext cx="286591" cy="228420"/>
            </a:xfrm>
            <a:custGeom>
              <a:avLst/>
              <a:gdLst/>
              <a:ahLst/>
              <a:cxnLst/>
              <a:rect l="l" t="t" r="r" b="b"/>
              <a:pathLst>
                <a:path w="8942" h="7127" extrusionOk="0">
                  <a:moveTo>
                    <a:pt x="4286" y="1"/>
                  </a:moveTo>
                  <a:cubicBezTo>
                    <a:pt x="1835" y="1"/>
                    <a:pt x="0" y="1783"/>
                    <a:pt x="136" y="3768"/>
                  </a:cubicBezTo>
                  <a:cubicBezTo>
                    <a:pt x="320" y="6441"/>
                    <a:pt x="2609" y="7093"/>
                    <a:pt x="4915" y="7126"/>
                  </a:cubicBezTo>
                  <a:cubicBezTo>
                    <a:pt x="4928" y="7126"/>
                    <a:pt x="4941" y="7126"/>
                    <a:pt x="4954" y="7126"/>
                  </a:cubicBezTo>
                  <a:cubicBezTo>
                    <a:pt x="7257" y="7126"/>
                    <a:pt x="8941" y="5662"/>
                    <a:pt x="8808" y="3851"/>
                  </a:cubicBezTo>
                  <a:cubicBezTo>
                    <a:pt x="8675" y="2013"/>
                    <a:pt x="7004" y="710"/>
                    <a:pt x="7004" y="710"/>
                  </a:cubicBezTo>
                  <a:cubicBezTo>
                    <a:pt x="6061" y="215"/>
                    <a:pt x="5137" y="1"/>
                    <a:pt x="4286" y="1"/>
                  </a:cubicBez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2178;p68">
              <a:extLst>
                <a:ext uri="{FF2B5EF4-FFF2-40B4-BE49-F238E27FC236}">
                  <a16:creationId xmlns:a16="http://schemas.microsoft.com/office/drawing/2014/main" id="{23F8ECA8-B5BC-42C5-B337-B136BD69A42A}"/>
                </a:ext>
              </a:extLst>
            </p:cNvPr>
            <p:cNvSpPr/>
            <p:nvPr/>
          </p:nvSpPr>
          <p:spPr>
            <a:xfrm>
              <a:off x="7486875" y="1710210"/>
              <a:ext cx="308481" cy="507319"/>
            </a:xfrm>
            <a:custGeom>
              <a:avLst/>
              <a:gdLst/>
              <a:ahLst/>
              <a:cxnLst/>
              <a:rect l="l" t="t" r="r" b="b"/>
              <a:pathLst>
                <a:path w="9625" h="15829" extrusionOk="0">
                  <a:moveTo>
                    <a:pt x="2710" y="0"/>
                  </a:moveTo>
                  <a:cubicBezTo>
                    <a:pt x="2301" y="0"/>
                    <a:pt x="1900" y="85"/>
                    <a:pt x="1537" y="289"/>
                  </a:cubicBezTo>
                  <a:cubicBezTo>
                    <a:pt x="1370" y="373"/>
                    <a:pt x="1237" y="490"/>
                    <a:pt x="1103" y="623"/>
                  </a:cubicBezTo>
                  <a:cubicBezTo>
                    <a:pt x="401" y="1375"/>
                    <a:pt x="886" y="2361"/>
                    <a:pt x="501" y="3230"/>
                  </a:cubicBezTo>
                  <a:cubicBezTo>
                    <a:pt x="384" y="3481"/>
                    <a:pt x="0" y="3648"/>
                    <a:pt x="0" y="3915"/>
                  </a:cubicBezTo>
                  <a:cubicBezTo>
                    <a:pt x="17" y="4132"/>
                    <a:pt x="585" y="4182"/>
                    <a:pt x="602" y="4800"/>
                  </a:cubicBezTo>
                  <a:cubicBezTo>
                    <a:pt x="618" y="5452"/>
                    <a:pt x="719" y="6438"/>
                    <a:pt x="952" y="6622"/>
                  </a:cubicBezTo>
                  <a:cubicBezTo>
                    <a:pt x="1167" y="6815"/>
                    <a:pt x="1541" y="6912"/>
                    <a:pt x="2029" y="6912"/>
                  </a:cubicBezTo>
                  <a:cubicBezTo>
                    <a:pt x="2300" y="6912"/>
                    <a:pt x="2607" y="6882"/>
                    <a:pt x="2941" y="6822"/>
                  </a:cubicBezTo>
                  <a:cubicBezTo>
                    <a:pt x="3041" y="6806"/>
                    <a:pt x="3125" y="6789"/>
                    <a:pt x="3208" y="6789"/>
                  </a:cubicBezTo>
                  <a:cubicBezTo>
                    <a:pt x="3219" y="6788"/>
                    <a:pt x="3230" y="6788"/>
                    <a:pt x="3241" y="6788"/>
                  </a:cubicBezTo>
                  <a:cubicBezTo>
                    <a:pt x="3878" y="6788"/>
                    <a:pt x="3927" y="8213"/>
                    <a:pt x="3943" y="8460"/>
                  </a:cubicBezTo>
                  <a:cubicBezTo>
                    <a:pt x="3993" y="9011"/>
                    <a:pt x="3810" y="9562"/>
                    <a:pt x="3442" y="9980"/>
                  </a:cubicBezTo>
                  <a:cubicBezTo>
                    <a:pt x="3091" y="10364"/>
                    <a:pt x="2139" y="10515"/>
                    <a:pt x="2139" y="10515"/>
                  </a:cubicBezTo>
                  <a:cubicBezTo>
                    <a:pt x="2139" y="10515"/>
                    <a:pt x="3225" y="15577"/>
                    <a:pt x="4244" y="15828"/>
                  </a:cubicBezTo>
                  <a:cubicBezTo>
                    <a:pt x="5631" y="15260"/>
                    <a:pt x="8705" y="12169"/>
                    <a:pt x="9624" y="10465"/>
                  </a:cubicBezTo>
                  <a:cubicBezTo>
                    <a:pt x="8588" y="10131"/>
                    <a:pt x="7569" y="9562"/>
                    <a:pt x="7218" y="8577"/>
                  </a:cubicBezTo>
                  <a:cubicBezTo>
                    <a:pt x="6884" y="7591"/>
                    <a:pt x="7168" y="3915"/>
                    <a:pt x="7168" y="3915"/>
                  </a:cubicBezTo>
                  <a:lnTo>
                    <a:pt x="7168" y="3915"/>
                  </a:lnTo>
                  <a:cubicBezTo>
                    <a:pt x="7168" y="3915"/>
                    <a:pt x="7248" y="3960"/>
                    <a:pt x="7396" y="3960"/>
                  </a:cubicBezTo>
                  <a:cubicBezTo>
                    <a:pt x="7519" y="3960"/>
                    <a:pt x="7691" y="3929"/>
                    <a:pt x="7903" y="3815"/>
                  </a:cubicBezTo>
                  <a:cubicBezTo>
                    <a:pt x="8371" y="3581"/>
                    <a:pt x="8755" y="1409"/>
                    <a:pt x="8004" y="1225"/>
                  </a:cubicBezTo>
                  <a:cubicBezTo>
                    <a:pt x="7927" y="1204"/>
                    <a:pt x="7850" y="1194"/>
                    <a:pt x="7773" y="1194"/>
                  </a:cubicBezTo>
                  <a:cubicBezTo>
                    <a:pt x="7478" y="1194"/>
                    <a:pt x="7190" y="1341"/>
                    <a:pt x="7018" y="1592"/>
                  </a:cubicBezTo>
                  <a:cubicBezTo>
                    <a:pt x="6951" y="1726"/>
                    <a:pt x="6834" y="1826"/>
                    <a:pt x="6784" y="1960"/>
                  </a:cubicBezTo>
                  <a:cubicBezTo>
                    <a:pt x="6700" y="2144"/>
                    <a:pt x="6633" y="2328"/>
                    <a:pt x="6583" y="2511"/>
                  </a:cubicBezTo>
                  <a:cubicBezTo>
                    <a:pt x="6132" y="1643"/>
                    <a:pt x="5414" y="924"/>
                    <a:pt x="4528" y="473"/>
                  </a:cubicBezTo>
                  <a:cubicBezTo>
                    <a:pt x="3982" y="200"/>
                    <a:pt x="3337" y="0"/>
                    <a:pt x="2710" y="0"/>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2179;p68">
              <a:extLst>
                <a:ext uri="{FF2B5EF4-FFF2-40B4-BE49-F238E27FC236}">
                  <a16:creationId xmlns:a16="http://schemas.microsoft.com/office/drawing/2014/main" id="{B4D2319A-BCE4-46F6-9165-0481A9A4E6CC}"/>
                </a:ext>
              </a:extLst>
            </p:cNvPr>
            <p:cNvSpPr/>
            <p:nvPr/>
          </p:nvSpPr>
          <p:spPr>
            <a:xfrm>
              <a:off x="7555397" y="1814790"/>
              <a:ext cx="239958" cy="402740"/>
            </a:xfrm>
            <a:custGeom>
              <a:avLst/>
              <a:gdLst/>
              <a:ahLst/>
              <a:cxnLst/>
              <a:rect l="l" t="t" r="r" b="b"/>
              <a:pathLst>
                <a:path w="7487" h="12566" extrusionOk="0">
                  <a:moveTo>
                    <a:pt x="4579" y="0"/>
                  </a:moveTo>
                  <a:cubicBezTo>
                    <a:pt x="4512" y="318"/>
                    <a:pt x="4445" y="535"/>
                    <a:pt x="4412" y="685"/>
                  </a:cubicBezTo>
                  <a:cubicBezTo>
                    <a:pt x="3727" y="2857"/>
                    <a:pt x="1789" y="3392"/>
                    <a:pt x="1070" y="3526"/>
                  </a:cubicBezTo>
                  <a:cubicBezTo>
                    <a:pt x="1081" y="3525"/>
                    <a:pt x="1092" y="3525"/>
                    <a:pt x="1103" y="3525"/>
                  </a:cubicBezTo>
                  <a:cubicBezTo>
                    <a:pt x="1740" y="3525"/>
                    <a:pt x="1789" y="4950"/>
                    <a:pt x="1805" y="5197"/>
                  </a:cubicBezTo>
                  <a:cubicBezTo>
                    <a:pt x="1855" y="5748"/>
                    <a:pt x="1672" y="6299"/>
                    <a:pt x="1304" y="6717"/>
                  </a:cubicBezTo>
                  <a:cubicBezTo>
                    <a:pt x="953" y="7101"/>
                    <a:pt x="1" y="7252"/>
                    <a:pt x="1" y="7252"/>
                  </a:cubicBezTo>
                  <a:cubicBezTo>
                    <a:pt x="1" y="7252"/>
                    <a:pt x="1087" y="12314"/>
                    <a:pt x="2106" y="12565"/>
                  </a:cubicBezTo>
                  <a:cubicBezTo>
                    <a:pt x="3493" y="11997"/>
                    <a:pt x="6567" y="8906"/>
                    <a:pt x="7486" y="7202"/>
                  </a:cubicBezTo>
                  <a:cubicBezTo>
                    <a:pt x="6450" y="6868"/>
                    <a:pt x="5431" y="6299"/>
                    <a:pt x="5080" y="5314"/>
                  </a:cubicBezTo>
                  <a:cubicBezTo>
                    <a:pt x="4746" y="4311"/>
                    <a:pt x="5030" y="652"/>
                    <a:pt x="5030" y="652"/>
                  </a:cubicBezTo>
                  <a:cubicBezTo>
                    <a:pt x="5030" y="652"/>
                    <a:pt x="4679" y="552"/>
                    <a:pt x="4579"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2180;p68">
              <a:extLst>
                <a:ext uri="{FF2B5EF4-FFF2-40B4-BE49-F238E27FC236}">
                  <a16:creationId xmlns:a16="http://schemas.microsoft.com/office/drawing/2014/main" id="{67F6A8E4-D4CD-4CFA-9748-A182894F74E1}"/>
                </a:ext>
              </a:extLst>
            </p:cNvPr>
            <p:cNvSpPr/>
            <p:nvPr/>
          </p:nvSpPr>
          <p:spPr>
            <a:xfrm>
              <a:off x="7709622" y="1763798"/>
              <a:ext cx="33236" cy="54773"/>
            </a:xfrm>
            <a:custGeom>
              <a:avLst/>
              <a:gdLst/>
              <a:ahLst/>
              <a:cxnLst/>
              <a:rect l="l" t="t" r="r" b="b"/>
              <a:pathLst>
                <a:path w="1037" h="1709" extrusionOk="0">
                  <a:moveTo>
                    <a:pt x="819" y="0"/>
                  </a:moveTo>
                  <a:cubicBezTo>
                    <a:pt x="736" y="0"/>
                    <a:pt x="630" y="29"/>
                    <a:pt x="502" y="121"/>
                  </a:cubicBezTo>
                  <a:cubicBezTo>
                    <a:pt x="68" y="438"/>
                    <a:pt x="1" y="1708"/>
                    <a:pt x="469" y="1708"/>
                  </a:cubicBezTo>
                  <a:cubicBezTo>
                    <a:pt x="937" y="1708"/>
                    <a:pt x="953" y="923"/>
                    <a:pt x="636" y="839"/>
                  </a:cubicBezTo>
                  <a:cubicBezTo>
                    <a:pt x="569" y="823"/>
                    <a:pt x="502" y="806"/>
                    <a:pt x="435" y="806"/>
                  </a:cubicBezTo>
                  <a:cubicBezTo>
                    <a:pt x="435" y="806"/>
                    <a:pt x="501" y="87"/>
                    <a:pt x="1019" y="87"/>
                  </a:cubicBezTo>
                  <a:cubicBezTo>
                    <a:pt x="1025" y="87"/>
                    <a:pt x="1031" y="87"/>
                    <a:pt x="1037" y="88"/>
                  </a:cubicBezTo>
                  <a:cubicBezTo>
                    <a:pt x="1037" y="88"/>
                    <a:pt x="963" y="0"/>
                    <a:pt x="819"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2181;p68">
              <a:extLst>
                <a:ext uri="{FF2B5EF4-FFF2-40B4-BE49-F238E27FC236}">
                  <a16:creationId xmlns:a16="http://schemas.microsoft.com/office/drawing/2014/main" id="{6D463BDE-5967-4A0B-B0C7-5056E2B08F9A}"/>
                </a:ext>
              </a:extLst>
            </p:cNvPr>
            <p:cNvSpPr/>
            <p:nvPr/>
          </p:nvSpPr>
          <p:spPr>
            <a:xfrm>
              <a:off x="7529693" y="1749440"/>
              <a:ext cx="41280" cy="20384"/>
            </a:xfrm>
            <a:custGeom>
              <a:avLst/>
              <a:gdLst/>
              <a:ahLst/>
              <a:cxnLst/>
              <a:rect l="l" t="t" r="r" b="b"/>
              <a:pathLst>
                <a:path w="1288" h="636" extrusionOk="0">
                  <a:moveTo>
                    <a:pt x="657" y="1"/>
                  </a:moveTo>
                  <a:cubicBezTo>
                    <a:pt x="385" y="1"/>
                    <a:pt x="109" y="176"/>
                    <a:pt x="1" y="419"/>
                  </a:cubicBezTo>
                  <a:cubicBezTo>
                    <a:pt x="112" y="397"/>
                    <a:pt x="226" y="387"/>
                    <a:pt x="340" y="387"/>
                  </a:cubicBezTo>
                  <a:cubicBezTo>
                    <a:pt x="670" y="387"/>
                    <a:pt x="1002" y="474"/>
                    <a:pt x="1287" y="636"/>
                  </a:cubicBezTo>
                  <a:cubicBezTo>
                    <a:pt x="1195" y="176"/>
                    <a:pt x="928" y="1"/>
                    <a:pt x="657" y="1"/>
                  </a:cubicBezTo>
                  <a:close/>
                </a:path>
              </a:pathLst>
            </a:custGeom>
            <a:solidFill>
              <a:srgbClr val="ED302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2182;p68">
              <a:extLst>
                <a:ext uri="{FF2B5EF4-FFF2-40B4-BE49-F238E27FC236}">
                  <a16:creationId xmlns:a16="http://schemas.microsoft.com/office/drawing/2014/main" id="{03BC26A7-2C16-42DA-B443-25149666BA17}"/>
                </a:ext>
              </a:extLst>
            </p:cNvPr>
            <p:cNvSpPr/>
            <p:nvPr/>
          </p:nvSpPr>
          <p:spPr>
            <a:xfrm>
              <a:off x="7536135" y="1782964"/>
              <a:ext cx="24134" cy="24358"/>
            </a:xfrm>
            <a:custGeom>
              <a:avLst/>
              <a:gdLst/>
              <a:ahLst/>
              <a:cxnLst/>
              <a:rect l="l" t="t" r="r" b="b"/>
              <a:pathLst>
                <a:path w="753" h="760" extrusionOk="0">
                  <a:moveTo>
                    <a:pt x="328" y="1"/>
                  </a:moveTo>
                  <a:cubicBezTo>
                    <a:pt x="292" y="1"/>
                    <a:pt x="259" y="16"/>
                    <a:pt x="234" y="41"/>
                  </a:cubicBezTo>
                  <a:cubicBezTo>
                    <a:pt x="184" y="58"/>
                    <a:pt x="134" y="74"/>
                    <a:pt x="101" y="124"/>
                  </a:cubicBezTo>
                  <a:cubicBezTo>
                    <a:pt x="67" y="158"/>
                    <a:pt x="50" y="191"/>
                    <a:pt x="34" y="241"/>
                  </a:cubicBezTo>
                  <a:cubicBezTo>
                    <a:pt x="17" y="292"/>
                    <a:pt x="0" y="342"/>
                    <a:pt x="0" y="392"/>
                  </a:cubicBezTo>
                  <a:cubicBezTo>
                    <a:pt x="0" y="409"/>
                    <a:pt x="17" y="442"/>
                    <a:pt x="17" y="475"/>
                  </a:cubicBezTo>
                  <a:cubicBezTo>
                    <a:pt x="34" y="542"/>
                    <a:pt x="67" y="609"/>
                    <a:pt x="117" y="642"/>
                  </a:cubicBezTo>
                  <a:lnTo>
                    <a:pt x="201" y="709"/>
                  </a:lnTo>
                  <a:cubicBezTo>
                    <a:pt x="251" y="743"/>
                    <a:pt x="318" y="759"/>
                    <a:pt x="385" y="759"/>
                  </a:cubicBezTo>
                  <a:cubicBezTo>
                    <a:pt x="485" y="743"/>
                    <a:pt x="585" y="709"/>
                    <a:pt x="652" y="642"/>
                  </a:cubicBezTo>
                  <a:cubicBezTo>
                    <a:pt x="685" y="609"/>
                    <a:pt x="719" y="559"/>
                    <a:pt x="735" y="509"/>
                  </a:cubicBezTo>
                  <a:cubicBezTo>
                    <a:pt x="752" y="459"/>
                    <a:pt x="752" y="425"/>
                    <a:pt x="752" y="375"/>
                  </a:cubicBezTo>
                  <a:lnTo>
                    <a:pt x="735" y="275"/>
                  </a:lnTo>
                  <a:cubicBezTo>
                    <a:pt x="719" y="208"/>
                    <a:pt x="685" y="158"/>
                    <a:pt x="635" y="108"/>
                  </a:cubicBezTo>
                  <a:cubicBezTo>
                    <a:pt x="619" y="91"/>
                    <a:pt x="585" y="58"/>
                    <a:pt x="552" y="41"/>
                  </a:cubicBezTo>
                  <a:cubicBezTo>
                    <a:pt x="515" y="16"/>
                    <a:pt x="469" y="1"/>
                    <a:pt x="421" y="1"/>
                  </a:cubicBezTo>
                  <a:cubicBezTo>
                    <a:pt x="404" y="1"/>
                    <a:pt x="386" y="3"/>
                    <a:pt x="368" y="7"/>
                  </a:cubicBezTo>
                  <a:cubicBezTo>
                    <a:pt x="354" y="3"/>
                    <a:pt x="341" y="1"/>
                    <a:pt x="328"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2183;p68">
              <a:extLst>
                <a:ext uri="{FF2B5EF4-FFF2-40B4-BE49-F238E27FC236}">
                  <a16:creationId xmlns:a16="http://schemas.microsoft.com/office/drawing/2014/main" id="{AE9564BC-95D2-48B5-9F96-3072487A1D2C}"/>
                </a:ext>
              </a:extLst>
            </p:cNvPr>
            <p:cNvSpPr/>
            <p:nvPr/>
          </p:nvSpPr>
          <p:spPr>
            <a:xfrm>
              <a:off x="7486875" y="1835654"/>
              <a:ext cx="171916" cy="107912"/>
            </a:xfrm>
            <a:custGeom>
              <a:avLst/>
              <a:gdLst/>
              <a:ahLst/>
              <a:cxnLst/>
              <a:rect l="l" t="t" r="r" b="b"/>
              <a:pathLst>
                <a:path w="5364" h="3367" extrusionOk="0">
                  <a:moveTo>
                    <a:pt x="0" y="1"/>
                  </a:moveTo>
                  <a:cubicBezTo>
                    <a:pt x="0" y="1"/>
                    <a:pt x="318" y="2691"/>
                    <a:pt x="936" y="3109"/>
                  </a:cubicBezTo>
                  <a:cubicBezTo>
                    <a:pt x="1219" y="3295"/>
                    <a:pt x="1613" y="3367"/>
                    <a:pt x="2045" y="3367"/>
                  </a:cubicBezTo>
                  <a:cubicBezTo>
                    <a:pt x="3244" y="3367"/>
                    <a:pt x="4738" y="2812"/>
                    <a:pt x="4996" y="2591"/>
                  </a:cubicBezTo>
                  <a:cubicBezTo>
                    <a:pt x="5364" y="2290"/>
                    <a:pt x="5313" y="870"/>
                    <a:pt x="5146" y="502"/>
                  </a:cubicBezTo>
                  <a:cubicBezTo>
                    <a:pt x="4996" y="151"/>
                    <a:pt x="1" y="1"/>
                    <a:pt x="0"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2184;p68">
              <a:extLst>
                <a:ext uri="{FF2B5EF4-FFF2-40B4-BE49-F238E27FC236}">
                  <a16:creationId xmlns:a16="http://schemas.microsoft.com/office/drawing/2014/main" id="{E2798EF2-7F82-47A0-AE4E-5B362B85B1A4}"/>
                </a:ext>
              </a:extLst>
            </p:cNvPr>
            <p:cNvSpPr/>
            <p:nvPr/>
          </p:nvSpPr>
          <p:spPr>
            <a:xfrm>
              <a:off x="7502387" y="1705499"/>
              <a:ext cx="205665" cy="85221"/>
            </a:xfrm>
            <a:custGeom>
              <a:avLst/>
              <a:gdLst/>
              <a:ahLst/>
              <a:cxnLst/>
              <a:rect l="l" t="t" r="r" b="b"/>
              <a:pathLst>
                <a:path w="6417" h="2659" extrusionOk="0">
                  <a:moveTo>
                    <a:pt x="2488" y="1"/>
                  </a:moveTo>
                  <a:cubicBezTo>
                    <a:pt x="1462" y="1"/>
                    <a:pt x="823" y="243"/>
                    <a:pt x="435" y="470"/>
                  </a:cubicBezTo>
                  <a:cubicBezTo>
                    <a:pt x="101" y="670"/>
                    <a:pt x="1" y="1088"/>
                    <a:pt x="218" y="1422"/>
                  </a:cubicBezTo>
                  <a:cubicBezTo>
                    <a:pt x="218" y="1422"/>
                    <a:pt x="664" y="752"/>
                    <a:pt x="1931" y="752"/>
                  </a:cubicBezTo>
                  <a:cubicBezTo>
                    <a:pt x="1961" y="752"/>
                    <a:pt x="1991" y="753"/>
                    <a:pt x="2022" y="754"/>
                  </a:cubicBezTo>
                  <a:cubicBezTo>
                    <a:pt x="3359" y="787"/>
                    <a:pt x="4846" y="1422"/>
                    <a:pt x="6099" y="2658"/>
                  </a:cubicBezTo>
                  <a:cubicBezTo>
                    <a:pt x="6250" y="2424"/>
                    <a:pt x="6367" y="2157"/>
                    <a:pt x="6417" y="1873"/>
                  </a:cubicBezTo>
                  <a:cubicBezTo>
                    <a:pt x="6417" y="1873"/>
                    <a:pt x="4746" y="52"/>
                    <a:pt x="2590" y="2"/>
                  </a:cubicBezTo>
                  <a:cubicBezTo>
                    <a:pt x="2556" y="1"/>
                    <a:pt x="2522" y="1"/>
                    <a:pt x="2488" y="1"/>
                  </a:cubicBezTo>
                  <a:close/>
                </a:path>
              </a:pathLst>
            </a:custGeom>
            <a:solidFill>
              <a:srgbClr val="EAF1FA"/>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2185;p68">
              <a:extLst>
                <a:ext uri="{FF2B5EF4-FFF2-40B4-BE49-F238E27FC236}">
                  <a16:creationId xmlns:a16="http://schemas.microsoft.com/office/drawing/2014/main" id="{233A47B1-4A43-4275-BB55-22668ADFA36D}"/>
                </a:ext>
              </a:extLst>
            </p:cNvPr>
            <p:cNvSpPr/>
            <p:nvPr/>
          </p:nvSpPr>
          <p:spPr>
            <a:xfrm>
              <a:off x="6637005" y="2859011"/>
              <a:ext cx="462706" cy="1007332"/>
            </a:xfrm>
            <a:custGeom>
              <a:avLst/>
              <a:gdLst/>
              <a:ahLst/>
              <a:cxnLst/>
              <a:rect l="l" t="t" r="r" b="b"/>
              <a:pathLst>
                <a:path w="14437" h="31430" extrusionOk="0">
                  <a:moveTo>
                    <a:pt x="2774" y="1"/>
                  </a:moveTo>
                  <a:cubicBezTo>
                    <a:pt x="1237" y="1"/>
                    <a:pt x="1" y="1237"/>
                    <a:pt x="1" y="2758"/>
                  </a:cubicBezTo>
                  <a:lnTo>
                    <a:pt x="1" y="31430"/>
                  </a:lnTo>
                  <a:lnTo>
                    <a:pt x="1839" y="31430"/>
                  </a:lnTo>
                  <a:lnTo>
                    <a:pt x="1839" y="2340"/>
                  </a:lnTo>
                  <a:cubicBezTo>
                    <a:pt x="1839" y="2056"/>
                    <a:pt x="2056" y="1822"/>
                    <a:pt x="2340" y="1822"/>
                  </a:cubicBezTo>
                  <a:lnTo>
                    <a:pt x="13234" y="1822"/>
                  </a:lnTo>
                  <a:cubicBezTo>
                    <a:pt x="14437" y="1805"/>
                    <a:pt x="14437" y="18"/>
                    <a:pt x="13234"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2186;p68">
              <a:extLst>
                <a:ext uri="{FF2B5EF4-FFF2-40B4-BE49-F238E27FC236}">
                  <a16:creationId xmlns:a16="http://schemas.microsoft.com/office/drawing/2014/main" id="{8CB4138D-919E-4356-9EAC-D297A91DD574}"/>
                </a:ext>
              </a:extLst>
            </p:cNvPr>
            <p:cNvSpPr/>
            <p:nvPr/>
          </p:nvSpPr>
          <p:spPr>
            <a:xfrm>
              <a:off x="7131825" y="2859011"/>
              <a:ext cx="462706" cy="1007332"/>
            </a:xfrm>
            <a:custGeom>
              <a:avLst/>
              <a:gdLst/>
              <a:ahLst/>
              <a:cxnLst/>
              <a:rect l="l" t="t" r="r" b="b"/>
              <a:pathLst>
                <a:path w="14437" h="31430" extrusionOk="0">
                  <a:moveTo>
                    <a:pt x="2774" y="1"/>
                  </a:moveTo>
                  <a:cubicBezTo>
                    <a:pt x="1237" y="1"/>
                    <a:pt x="0" y="1237"/>
                    <a:pt x="0" y="2758"/>
                  </a:cubicBezTo>
                  <a:lnTo>
                    <a:pt x="0" y="31430"/>
                  </a:lnTo>
                  <a:lnTo>
                    <a:pt x="1838" y="31430"/>
                  </a:lnTo>
                  <a:lnTo>
                    <a:pt x="1838" y="2340"/>
                  </a:lnTo>
                  <a:cubicBezTo>
                    <a:pt x="1838" y="2056"/>
                    <a:pt x="2055" y="1822"/>
                    <a:pt x="2340" y="1822"/>
                  </a:cubicBezTo>
                  <a:lnTo>
                    <a:pt x="13234" y="1822"/>
                  </a:lnTo>
                  <a:cubicBezTo>
                    <a:pt x="14437" y="1805"/>
                    <a:pt x="14437" y="18"/>
                    <a:pt x="13234"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2187;p68">
              <a:extLst>
                <a:ext uri="{FF2B5EF4-FFF2-40B4-BE49-F238E27FC236}">
                  <a16:creationId xmlns:a16="http://schemas.microsoft.com/office/drawing/2014/main" id="{D6EBCE10-07BB-4D1C-B596-D90D8C25BDBD}"/>
                </a:ext>
              </a:extLst>
            </p:cNvPr>
            <p:cNvSpPr/>
            <p:nvPr/>
          </p:nvSpPr>
          <p:spPr>
            <a:xfrm>
              <a:off x="6446371" y="3026632"/>
              <a:ext cx="698882" cy="762598"/>
            </a:xfrm>
            <a:custGeom>
              <a:avLst/>
              <a:gdLst/>
              <a:ahLst/>
              <a:cxnLst/>
              <a:rect l="l" t="t" r="r" b="b"/>
              <a:pathLst>
                <a:path w="21806" h="23794" extrusionOk="0">
                  <a:moveTo>
                    <a:pt x="20218" y="1"/>
                  </a:moveTo>
                  <a:lnTo>
                    <a:pt x="17193" y="17"/>
                  </a:lnTo>
                  <a:lnTo>
                    <a:pt x="3242" y="101"/>
                  </a:lnTo>
                  <a:cubicBezTo>
                    <a:pt x="1437" y="118"/>
                    <a:pt x="0" y="1588"/>
                    <a:pt x="17" y="3376"/>
                  </a:cubicBezTo>
                  <a:lnTo>
                    <a:pt x="218" y="23794"/>
                  </a:lnTo>
                  <a:lnTo>
                    <a:pt x="21805" y="23660"/>
                  </a:lnTo>
                  <a:lnTo>
                    <a:pt x="21772" y="18280"/>
                  </a:lnTo>
                  <a:lnTo>
                    <a:pt x="21588" y="2707"/>
                  </a:lnTo>
                  <a:cubicBezTo>
                    <a:pt x="21571" y="418"/>
                    <a:pt x="20368" y="1"/>
                    <a:pt x="20218"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2188;p68">
              <a:extLst>
                <a:ext uri="{FF2B5EF4-FFF2-40B4-BE49-F238E27FC236}">
                  <a16:creationId xmlns:a16="http://schemas.microsoft.com/office/drawing/2014/main" id="{04E19520-A0CA-4C4A-BFD9-964C97D1248A}"/>
                </a:ext>
              </a:extLst>
            </p:cNvPr>
            <p:cNvSpPr/>
            <p:nvPr/>
          </p:nvSpPr>
          <p:spPr>
            <a:xfrm>
              <a:off x="5917290" y="3877015"/>
              <a:ext cx="67497" cy="551613"/>
            </a:xfrm>
            <a:custGeom>
              <a:avLst/>
              <a:gdLst/>
              <a:ahLst/>
              <a:cxnLst/>
              <a:rect l="l" t="t" r="r" b="b"/>
              <a:pathLst>
                <a:path w="2106" h="17211" extrusionOk="0">
                  <a:moveTo>
                    <a:pt x="1053" y="1"/>
                  </a:moveTo>
                  <a:cubicBezTo>
                    <a:pt x="527" y="1"/>
                    <a:pt x="0" y="352"/>
                    <a:pt x="0" y="1053"/>
                  </a:cubicBezTo>
                  <a:lnTo>
                    <a:pt x="0" y="16158"/>
                  </a:lnTo>
                  <a:cubicBezTo>
                    <a:pt x="0" y="16743"/>
                    <a:pt x="468" y="17211"/>
                    <a:pt x="1053" y="17211"/>
                  </a:cubicBezTo>
                  <a:cubicBezTo>
                    <a:pt x="1638" y="17211"/>
                    <a:pt x="2106" y="16743"/>
                    <a:pt x="2106" y="16158"/>
                  </a:cubicBezTo>
                  <a:lnTo>
                    <a:pt x="2106" y="1053"/>
                  </a:lnTo>
                  <a:cubicBezTo>
                    <a:pt x="2106" y="352"/>
                    <a:pt x="1579" y="1"/>
                    <a:pt x="1053"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2189;p68">
              <a:extLst>
                <a:ext uri="{FF2B5EF4-FFF2-40B4-BE49-F238E27FC236}">
                  <a16:creationId xmlns:a16="http://schemas.microsoft.com/office/drawing/2014/main" id="{10B838C2-CB6F-45C9-B692-C81793AEA0DD}"/>
                </a:ext>
              </a:extLst>
            </p:cNvPr>
            <p:cNvSpPr/>
            <p:nvPr/>
          </p:nvSpPr>
          <p:spPr>
            <a:xfrm>
              <a:off x="5620603" y="4264724"/>
              <a:ext cx="306366" cy="262489"/>
            </a:xfrm>
            <a:custGeom>
              <a:avLst/>
              <a:gdLst/>
              <a:ahLst/>
              <a:cxnLst/>
              <a:rect l="l" t="t" r="r" b="b"/>
              <a:pathLst>
                <a:path w="9559" h="8190" extrusionOk="0">
                  <a:moveTo>
                    <a:pt x="4094" y="1"/>
                  </a:moveTo>
                  <a:cubicBezTo>
                    <a:pt x="1822" y="1"/>
                    <a:pt x="1" y="1822"/>
                    <a:pt x="1" y="4094"/>
                  </a:cubicBezTo>
                  <a:cubicBezTo>
                    <a:pt x="1" y="6559"/>
                    <a:pt x="2012" y="8190"/>
                    <a:pt x="4116" y="8190"/>
                  </a:cubicBezTo>
                  <a:cubicBezTo>
                    <a:pt x="5121" y="8190"/>
                    <a:pt x="6147" y="7817"/>
                    <a:pt x="6985" y="6985"/>
                  </a:cubicBezTo>
                  <a:cubicBezTo>
                    <a:pt x="9558" y="4395"/>
                    <a:pt x="7737" y="1"/>
                    <a:pt x="4094"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2190;p68">
              <a:extLst>
                <a:ext uri="{FF2B5EF4-FFF2-40B4-BE49-F238E27FC236}">
                  <a16:creationId xmlns:a16="http://schemas.microsoft.com/office/drawing/2014/main" id="{61F4C457-5620-45C7-B39F-DABDCD38283A}"/>
                </a:ext>
              </a:extLst>
            </p:cNvPr>
            <p:cNvSpPr/>
            <p:nvPr/>
          </p:nvSpPr>
          <p:spPr>
            <a:xfrm>
              <a:off x="5695568" y="4339689"/>
              <a:ext cx="130700" cy="111919"/>
            </a:xfrm>
            <a:custGeom>
              <a:avLst/>
              <a:gdLst/>
              <a:ahLst/>
              <a:cxnLst/>
              <a:rect l="l" t="t" r="r" b="b"/>
              <a:pathLst>
                <a:path w="4078" h="3492" extrusionOk="0">
                  <a:moveTo>
                    <a:pt x="1755" y="1"/>
                  </a:moveTo>
                  <a:cubicBezTo>
                    <a:pt x="786" y="1"/>
                    <a:pt x="1" y="786"/>
                    <a:pt x="1" y="1755"/>
                  </a:cubicBezTo>
                  <a:cubicBezTo>
                    <a:pt x="1" y="2795"/>
                    <a:pt x="865" y="3491"/>
                    <a:pt x="1760" y="3491"/>
                  </a:cubicBezTo>
                  <a:cubicBezTo>
                    <a:pt x="2188" y="3491"/>
                    <a:pt x="2624" y="3332"/>
                    <a:pt x="2975" y="2975"/>
                  </a:cubicBezTo>
                  <a:cubicBezTo>
                    <a:pt x="4078" y="1889"/>
                    <a:pt x="3293" y="1"/>
                    <a:pt x="1755"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2191;p68">
              <a:extLst>
                <a:ext uri="{FF2B5EF4-FFF2-40B4-BE49-F238E27FC236}">
                  <a16:creationId xmlns:a16="http://schemas.microsoft.com/office/drawing/2014/main" id="{D4117A2C-49F9-4E56-BD6A-C537DA857F00}"/>
                </a:ext>
              </a:extLst>
            </p:cNvPr>
            <p:cNvSpPr/>
            <p:nvPr/>
          </p:nvSpPr>
          <p:spPr>
            <a:xfrm>
              <a:off x="5706305" y="4360585"/>
              <a:ext cx="278482" cy="67497"/>
            </a:xfrm>
            <a:custGeom>
              <a:avLst/>
              <a:gdLst/>
              <a:ahLst/>
              <a:cxnLst/>
              <a:rect l="l" t="t" r="r" b="b"/>
              <a:pathLst>
                <a:path w="8689" h="2106" extrusionOk="0">
                  <a:moveTo>
                    <a:pt x="1420" y="1"/>
                  </a:moveTo>
                  <a:cubicBezTo>
                    <a:pt x="0" y="1"/>
                    <a:pt x="0" y="2106"/>
                    <a:pt x="1420" y="2106"/>
                  </a:cubicBezTo>
                  <a:lnTo>
                    <a:pt x="7636" y="2106"/>
                  </a:lnTo>
                  <a:cubicBezTo>
                    <a:pt x="8221" y="2106"/>
                    <a:pt x="8689" y="1638"/>
                    <a:pt x="8689" y="1053"/>
                  </a:cubicBezTo>
                  <a:cubicBezTo>
                    <a:pt x="8689" y="468"/>
                    <a:pt x="8221" y="1"/>
                    <a:pt x="763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2192;p68">
              <a:extLst>
                <a:ext uri="{FF2B5EF4-FFF2-40B4-BE49-F238E27FC236}">
                  <a16:creationId xmlns:a16="http://schemas.microsoft.com/office/drawing/2014/main" id="{3CBD5891-C249-40C1-BA22-37C1D52366A9}"/>
                </a:ext>
              </a:extLst>
            </p:cNvPr>
            <p:cNvSpPr/>
            <p:nvPr/>
          </p:nvSpPr>
          <p:spPr>
            <a:xfrm>
              <a:off x="6315703" y="3877015"/>
              <a:ext cx="67497" cy="551613"/>
            </a:xfrm>
            <a:custGeom>
              <a:avLst/>
              <a:gdLst/>
              <a:ahLst/>
              <a:cxnLst/>
              <a:rect l="l" t="t" r="r" b="b"/>
              <a:pathLst>
                <a:path w="2106" h="17211" extrusionOk="0">
                  <a:moveTo>
                    <a:pt x="1053" y="1"/>
                  </a:moveTo>
                  <a:cubicBezTo>
                    <a:pt x="527" y="1"/>
                    <a:pt x="0" y="352"/>
                    <a:pt x="0" y="1053"/>
                  </a:cubicBezTo>
                  <a:lnTo>
                    <a:pt x="0" y="16158"/>
                  </a:lnTo>
                  <a:cubicBezTo>
                    <a:pt x="0" y="16743"/>
                    <a:pt x="468" y="17211"/>
                    <a:pt x="1053" y="17211"/>
                  </a:cubicBezTo>
                  <a:cubicBezTo>
                    <a:pt x="1638" y="17211"/>
                    <a:pt x="2106" y="16743"/>
                    <a:pt x="2106" y="16158"/>
                  </a:cubicBezTo>
                  <a:lnTo>
                    <a:pt x="2106" y="1053"/>
                  </a:lnTo>
                  <a:cubicBezTo>
                    <a:pt x="2106" y="352"/>
                    <a:pt x="1579" y="1"/>
                    <a:pt x="1053"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2193;p68">
              <a:extLst>
                <a:ext uri="{FF2B5EF4-FFF2-40B4-BE49-F238E27FC236}">
                  <a16:creationId xmlns:a16="http://schemas.microsoft.com/office/drawing/2014/main" id="{26F69FEA-23EE-42A0-8CD6-15EDD85B20A0}"/>
                </a:ext>
              </a:extLst>
            </p:cNvPr>
            <p:cNvSpPr/>
            <p:nvPr/>
          </p:nvSpPr>
          <p:spPr>
            <a:xfrm>
              <a:off x="6019017" y="4264724"/>
              <a:ext cx="306366" cy="262489"/>
            </a:xfrm>
            <a:custGeom>
              <a:avLst/>
              <a:gdLst/>
              <a:ahLst/>
              <a:cxnLst/>
              <a:rect l="l" t="t" r="r" b="b"/>
              <a:pathLst>
                <a:path w="9559" h="8190" extrusionOk="0">
                  <a:moveTo>
                    <a:pt x="4095" y="1"/>
                  </a:moveTo>
                  <a:cubicBezTo>
                    <a:pt x="1839" y="1"/>
                    <a:pt x="1" y="1822"/>
                    <a:pt x="1" y="4094"/>
                  </a:cubicBezTo>
                  <a:cubicBezTo>
                    <a:pt x="1" y="6559"/>
                    <a:pt x="2020" y="8190"/>
                    <a:pt x="4123" y="8190"/>
                  </a:cubicBezTo>
                  <a:cubicBezTo>
                    <a:pt x="5129" y="8190"/>
                    <a:pt x="6153" y="7817"/>
                    <a:pt x="6985" y="6985"/>
                  </a:cubicBezTo>
                  <a:cubicBezTo>
                    <a:pt x="9558" y="4395"/>
                    <a:pt x="7737" y="1"/>
                    <a:pt x="4095"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2194;p68">
              <a:extLst>
                <a:ext uri="{FF2B5EF4-FFF2-40B4-BE49-F238E27FC236}">
                  <a16:creationId xmlns:a16="http://schemas.microsoft.com/office/drawing/2014/main" id="{28616704-733D-49A8-B548-3DAD0EAAA626}"/>
                </a:ext>
              </a:extLst>
            </p:cNvPr>
            <p:cNvSpPr/>
            <p:nvPr/>
          </p:nvSpPr>
          <p:spPr>
            <a:xfrm>
              <a:off x="6094526" y="4339689"/>
              <a:ext cx="130155" cy="111919"/>
            </a:xfrm>
            <a:custGeom>
              <a:avLst/>
              <a:gdLst/>
              <a:ahLst/>
              <a:cxnLst/>
              <a:rect l="l" t="t" r="r" b="b"/>
              <a:pathLst>
                <a:path w="4061" h="3492" extrusionOk="0">
                  <a:moveTo>
                    <a:pt x="1739" y="1"/>
                  </a:moveTo>
                  <a:cubicBezTo>
                    <a:pt x="769" y="1"/>
                    <a:pt x="1" y="786"/>
                    <a:pt x="1" y="1755"/>
                  </a:cubicBezTo>
                  <a:cubicBezTo>
                    <a:pt x="1" y="2795"/>
                    <a:pt x="857" y="3491"/>
                    <a:pt x="1747" y="3491"/>
                  </a:cubicBezTo>
                  <a:cubicBezTo>
                    <a:pt x="2173" y="3491"/>
                    <a:pt x="2607" y="3332"/>
                    <a:pt x="2958" y="2975"/>
                  </a:cubicBezTo>
                  <a:cubicBezTo>
                    <a:pt x="4061" y="1889"/>
                    <a:pt x="3292" y="1"/>
                    <a:pt x="1739"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2195;p68">
              <a:extLst>
                <a:ext uri="{FF2B5EF4-FFF2-40B4-BE49-F238E27FC236}">
                  <a16:creationId xmlns:a16="http://schemas.microsoft.com/office/drawing/2014/main" id="{A107E5CF-167A-41A7-AF7C-AF5F0C3C467C}"/>
                </a:ext>
              </a:extLst>
            </p:cNvPr>
            <p:cNvSpPr/>
            <p:nvPr/>
          </p:nvSpPr>
          <p:spPr>
            <a:xfrm>
              <a:off x="6105231" y="4360585"/>
              <a:ext cx="277970" cy="67497"/>
            </a:xfrm>
            <a:custGeom>
              <a:avLst/>
              <a:gdLst/>
              <a:ahLst/>
              <a:cxnLst/>
              <a:rect l="l" t="t" r="r" b="b"/>
              <a:pathLst>
                <a:path w="8673" h="2106" extrusionOk="0">
                  <a:moveTo>
                    <a:pt x="1405" y="1"/>
                  </a:moveTo>
                  <a:cubicBezTo>
                    <a:pt x="1" y="1"/>
                    <a:pt x="1" y="2106"/>
                    <a:pt x="1405" y="2106"/>
                  </a:cubicBezTo>
                  <a:lnTo>
                    <a:pt x="7620" y="2106"/>
                  </a:lnTo>
                  <a:cubicBezTo>
                    <a:pt x="8205" y="2106"/>
                    <a:pt x="8673" y="1638"/>
                    <a:pt x="8673" y="1053"/>
                  </a:cubicBezTo>
                  <a:cubicBezTo>
                    <a:pt x="8673" y="468"/>
                    <a:pt x="8205" y="1"/>
                    <a:pt x="7620"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2196;p68">
              <a:extLst>
                <a:ext uri="{FF2B5EF4-FFF2-40B4-BE49-F238E27FC236}">
                  <a16:creationId xmlns:a16="http://schemas.microsoft.com/office/drawing/2014/main" id="{F0197A4C-1E8A-4633-B479-9F6B774E2BDD}"/>
                </a:ext>
              </a:extLst>
            </p:cNvPr>
            <p:cNvSpPr/>
            <p:nvPr/>
          </p:nvSpPr>
          <p:spPr>
            <a:xfrm>
              <a:off x="5816621" y="3853458"/>
              <a:ext cx="1401450" cy="136052"/>
            </a:xfrm>
            <a:custGeom>
              <a:avLst/>
              <a:gdLst/>
              <a:ahLst/>
              <a:cxnLst/>
              <a:rect l="l" t="t" r="r" b="b"/>
              <a:pathLst>
                <a:path w="43727" h="4245" extrusionOk="0">
                  <a:moveTo>
                    <a:pt x="1370" y="1"/>
                  </a:moveTo>
                  <a:cubicBezTo>
                    <a:pt x="551" y="1"/>
                    <a:pt x="0" y="819"/>
                    <a:pt x="301" y="1588"/>
                  </a:cubicBezTo>
                  <a:cubicBezTo>
                    <a:pt x="952" y="3192"/>
                    <a:pt x="2506" y="4245"/>
                    <a:pt x="4244" y="4245"/>
                  </a:cubicBezTo>
                  <a:lnTo>
                    <a:pt x="39482" y="4245"/>
                  </a:lnTo>
                  <a:cubicBezTo>
                    <a:pt x="41220" y="4245"/>
                    <a:pt x="42774" y="3192"/>
                    <a:pt x="43426" y="1588"/>
                  </a:cubicBezTo>
                  <a:cubicBezTo>
                    <a:pt x="43726" y="819"/>
                    <a:pt x="43175" y="1"/>
                    <a:pt x="42356"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2197;p68">
              <a:extLst>
                <a:ext uri="{FF2B5EF4-FFF2-40B4-BE49-F238E27FC236}">
                  <a16:creationId xmlns:a16="http://schemas.microsoft.com/office/drawing/2014/main" id="{FCEABAB1-AB4F-4383-AEAF-48C6C46371A0}"/>
                </a:ext>
              </a:extLst>
            </p:cNvPr>
            <p:cNvSpPr/>
            <p:nvPr/>
          </p:nvSpPr>
          <p:spPr>
            <a:xfrm>
              <a:off x="7094326" y="3026632"/>
              <a:ext cx="98041" cy="768238"/>
            </a:xfrm>
            <a:custGeom>
              <a:avLst/>
              <a:gdLst/>
              <a:ahLst/>
              <a:cxnLst/>
              <a:rect l="l" t="t" r="r" b="b"/>
              <a:pathLst>
                <a:path w="3059" h="23970" extrusionOk="0">
                  <a:moveTo>
                    <a:pt x="1" y="1"/>
                  </a:moveTo>
                  <a:lnTo>
                    <a:pt x="218" y="22557"/>
                  </a:lnTo>
                  <a:cubicBezTo>
                    <a:pt x="226" y="23583"/>
                    <a:pt x="892" y="23970"/>
                    <a:pt x="1572" y="23970"/>
                  </a:cubicBezTo>
                  <a:cubicBezTo>
                    <a:pt x="2287" y="23970"/>
                    <a:pt x="3017" y="23541"/>
                    <a:pt x="3008" y="22975"/>
                  </a:cubicBezTo>
                  <a:cubicBezTo>
                    <a:pt x="3008" y="21855"/>
                    <a:pt x="3058" y="3810"/>
                    <a:pt x="2791" y="2022"/>
                  </a:cubicBezTo>
                  <a:cubicBezTo>
                    <a:pt x="2557" y="418"/>
                    <a:pt x="1204" y="51"/>
                    <a:pt x="1"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2198;p68">
              <a:extLst>
                <a:ext uri="{FF2B5EF4-FFF2-40B4-BE49-F238E27FC236}">
                  <a16:creationId xmlns:a16="http://schemas.microsoft.com/office/drawing/2014/main" id="{98C27403-C2CF-4A87-B1D6-0434D81C0BCD}"/>
                </a:ext>
              </a:extLst>
            </p:cNvPr>
            <p:cNvSpPr/>
            <p:nvPr/>
          </p:nvSpPr>
          <p:spPr>
            <a:xfrm>
              <a:off x="6916000" y="2866735"/>
              <a:ext cx="143552" cy="99515"/>
            </a:xfrm>
            <a:custGeom>
              <a:avLst/>
              <a:gdLst/>
              <a:ahLst/>
              <a:cxnLst/>
              <a:rect l="l" t="t" r="r" b="b"/>
              <a:pathLst>
                <a:path w="4479" h="3105" extrusionOk="0">
                  <a:moveTo>
                    <a:pt x="1418" y="0"/>
                  </a:moveTo>
                  <a:cubicBezTo>
                    <a:pt x="1297" y="0"/>
                    <a:pt x="1176" y="38"/>
                    <a:pt x="1070" y="111"/>
                  </a:cubicBezTo>
                  <a:cubicBezTo>
                    <a:pt x="903" y="261"/>
                    <a:pt x="1" y="2534"/>
                    <a:pt x="51" y="2584"/>
                  </a:cubicBezTo>
                  <a:cubicBezTo>
                    <a:pt x="167" y="2731"/>
                    <a:pt x="427" y="2770"/>
                    <a:pt x="672" y="2770"/>
                  </a:cubicBezTo>
                  <a:cubicBezTo>
                    <a:pt x="956" y="2770"/>
                    <a:pt x="1220" y="2717"/>
                    <a:pt x="1220" y="2717"/>
                  </a:cubicBezTo>
                  <a:cubicBezTo>
                    <a:pt x="1220" y="2717"/>
                    <a:pt x="1638" y="2985"/>
                    <a:pt x="1839" y="3085"/>
                  </a:cubicBezTo>
                  <a:cubicBezTo>
                    <a:pt x="1866" y="3099"/>
                    <a:pt x="1895" y="3104"/>
                    <a:pt x="1924" y="3104"/>
                  </a:cubicBezTo>
                  <a:cubicBezTo>
                    <a:pt x="2111" y="3104"/>
                    <a:pt x="2323" y="2868"/>
                    <a:pt x="2323" y="2868"/>
                  </a:cubicBezTo>
                  <a:cubicBezTo>
                    <a:pt x="2540" y="2935"/>
                    <a:pt x="2741" y="2985"/>
                    <a:pt x="2958" y="3001"/>
                  </a:cubicBezTo>
                  <a:cubicBezTo>
                    <a:pt x="3075" y="2985"/>
                    <a:pt x="3242" y="2650"/>
                    <a:pt x="3242" y="2650"/>
                  </a:cubicBezTo>
                  <a:lnTo>
                    <a:pt x="3526" y="2701"/>
                  </a:lnTo>
                  <a:lnTo>
                    <a:pt x="3977" y="2784"/>
                  </a:lnTo>
                  <a:cubicBezTo>
                    <a:pt x="4094" y="2584"/>
                    <a:pt x="4195" y="2366"/>
                    <a:pt x="4261" y="2149"/>
                  </a:cubicBezTo>
                  <a:cubicBezTo>
                    <a:pt x="4312" y="1915"/>
                    <a:pt x="4479" y="846"/>
                    <a:pt x="4362" y="662"/>
                  </a:cubicBezTo>
                  <a:cubicBezTo>
                    <a:pt x="4289" y="589"/>
                    <a:pt x="4178" y="542"/>
                    <a:pt x="4074" y="542"/>
                  </a:cubicBezTo>
                  <a:cubicBezTo>
                    <a:pt x="4058" y="542"/>
                    <a:pt x="4043" y="543"/>
                    <a:pt x="4028" y="545"/>
                  </a:cubicBezTo>
                  <a:cubicBezTo>
                    <a:pt x="4007" y="542"/>
                    <a:pt x="3986" y="541"/>
                    <a:pt x="3964" y="541"/>
                  </a:cubicBezTo>
                  <a:cubicBezTo>
                    <a:pt x="3864" y="541"/>
                    <a:pt x="3756" y="571"/>
                    <a:pt x="3660" y="612"/>
                  </a:cubicBezTo>
                  <a:cubicBezTo>
                    <a:pt x="3593" y="696"/>
                    <a:pt x="3576" y="1331"/>
                    <a:pt x="3576" y="1397"/>
                  </a:cubicBezTo>
                  <a:cubicBezTo>
                    <a:pt x="3576" y="1397"/>
                    <a:pt x="3476" y="1197"/>
                    <a:pt x="3393" y="1046"/>
                  </a:cubicBezTo>
                  <a:cubicBezTo>
                    <a:pt x="3292" y="913"/>
                    <a:pt x="3142" y="829"/>
                    <a:pt x="2975" y="829"/>
                  </a:cubicBezTo>
                  <a:cubicBezTo>
                    <a:pt x="2908" y="813"/>
                    <a:pt x="2841" y="796"/>
                    <a:pt x="2774" y="796"/>
                  </a:cubicBezTo>
                  <a:cubicBezTo>
                    <a:pt x="2708" y="645"/>
                    <a:pt x="1872" y="645"/>
                    <a:pt x="1872" y="645"/>
                  </a:cubicBezTo>
                  <a:cubicBezTo>
                    <a:pt x="1889" y="495"/>
                    <a:pt x="1872" y="345"/>
                    <a:pt x="1822" y="194"/>
                  </a:cubicBezTo>
                  <a:cubicBezTo>
                    <a:pt x="1805" y="178"/>
                    <a:pt x="1789" y="144"/>
                    <a:pt x="1772" y="128"/>
                  </a:cubicBezTo>
                  <a:cubicBezTo>
                    <a:pt x="1669" y="42"/>
                    <a:pt x="1544" y="0"/>
                    <a:pt x="1418" y="0"/>
                  </a:cubicBez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2199;p68">
              <a:extLst>
                <a:ext uri="{FF2B5EF4-FFF2-40B4-BE49-F238E27FC236}">
                  <a16:creationId xmlns:a16="http://schemas.microsoft.com/office/drawing/2014/main" id="{8BE65BBC-1F3A-4264-890C-D01C6A46440C}"/>
                </a:ext>
              </a:extLst>
            </p:cNvPr>
            <p:cNvSpPr/>
            <p:nvPr/>
          </p:nvSpPr>
          <p:spPr>
            <a:xfrm>
              <a:off x="6958306" y="2872952"/>
              <a:ext cx="18236" cy="59998"/>
            </a:xfrm>
            <a:custGeom>
              <a:avLst/>
              <a:gdLst/>
              <a:ahLst/>
              <a:cxnLst/>
              <a:rect l="l" t="t" r="r" b="b"/>
              <a:pathLst>
                <a:path w="569" h="1872" extrusionOk="0">
                  <a:moveTo>
                    <a:pt x="502" y="0"/>
                  </a:moveTo>
                  <a:cubicBezTo>
                    <a:pt x="435" y="201"/>
                    <a:pt x="268" y="451"/>
                    <a:pt x="168" y="802"/>
                  </a:cubicBezTo>
                  <a:cubicBezTo>
                    <a:pt x="34" y="1153"/>
                    <a:pt x="1" y="1521"/>
                    <a:pt x="68" y="1872"/>
                  </a:cubicBezTo>
                  <a:lnTo>
                    <a:pt x="552" y="451"/>
                  </a:lnTo>
                  <a:cubicBezTo>
                    <a:pt x="569" y="301"/>
                    <a:pt x="552" y="151"/>
                    <a:pt x="502"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2200;p68">
              <a:extLst>
                <a:ext uri="{FF2B5EF4-FFF2-40B4-BE49-F238E27FC236}">
                  <a16:creationId xmlns:a16="http://schemas.microsoft.com/office/drawing/2014/main" id="{9AF3D357-3319-4DA7-95F1-6EC414B2FAD8}"/>
                </a:ext>
              </a:extLst>
            </p:cNvPr>
            <p:cNvSpPr/>
            <p:nvPr/>
          </p:nvSpPr>
          <p:spPr>
            <a:xfrm>
              <a:off x="6993657" y="2892214"/>
              <a:ext cx="21986" cy="49325"/>
            </a:xfrm>
            <a:custGeom>
              <a:avLst/>
              <a:gdLst/>
              <a:ahLst/>
              <a:cxnLst/>
              <a:rect l="l" t="t" r="r" b="b"/>
              <a:pathLst>
                <a:path w="686" h="1539" extrusionOk="0">
                  <a:moveTo>
                    <a:pt x="351" y="1"/>
                  </a:moveTo>
                  <a:cubicBezTo>
                    <a:pt x="351" y="1"/>
                    <a:pt x="151" y="1003"/>
                    <a:pt x="1" y="1538"/>
                  </a:cubicBezTo>
                  <a:cubicBezTo>
                    <a:pt x="335" y="1087"/>
                    <a:pt x="686" y="853"/>
                    <a:pt x="552" y="34"/>
                  </a:cubicBezTo>
                  <a:cubicBezTo>
                    <a:pt x="485" y="18"/>
                    <a:pt x="418" y="1"/>
                    <a:pt x="351"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2201;p68">
              <a:extLst>
                <a:ext uri="{FF2B5EF4-FFF2-40B4-BE49-F238E27FC236}">
                  <a16:creationId xmlns:a16="http://schemas.microsoft.com/office/drawing/2014/main" id="{AA983D07-ADC9-48CD-9156-141926277BD7}"/>
                </a:ext>
              </a:extLst>
            </p:cNvPr>
            <p:cNvSpPr/>
            <p:nvPr/>
          </p:nvSpPr>
          <p:spPr>
            <a:xfrm>
              <a:off x="7019906" y="2886317"/>
              <a:ext cx="23012" cy="66985"/>
            </a:xfrm>
            <a:custGeom>
              <a:avLst/>
              <a:gdLst/>
              <a:ahLst/>
              <a:cxnLst/>
              <a:rect l="l" t="t" r="r" b="b"/>
              <a:pathLst>
                <a:path w="718" h="2090" extrusionOk="0">
                  <a:moveTo>
                    <a:pt x="420" y="0"/>
                  </a:moveTo>
                  <a:cubicBezTo>
                    <a:pt x="419" y="0"/>
                    <a:pt x="419" y="1"/>
                    <a:pt x="418" y="1"/>
                  </a:cubicBezTo>
                  <a:cubicBezTo>
                    <a:pt x="351" y="85"/>
                    <a:pt x="334" y="720"/>
                    <a:pt x="334" y="770"/>
                  </a:cubicBezTo>
                  <a:lnTo>
                    <a:pt x="334" y="786"/>
                  </a:lnTo>
                  <a:cubicBezTo>
                    <a:pt x="368" y="937"/>
                    <a:pt x="385" y="1087"/>
                    <a:pt x="385" y="1254"/>
                  </a:cubicBezTo>
                  <a:cubicBezTo>
                    <a:pt x="368" y="1505"/>
                    <a:pt x="0" y="2039"/>
                    <a:pt x="0" y="2039"/>
                  </a:cubicBezTo>
                  <a:lnTo>
                    <a:pt x="284" y="2090"/>
                  </a:lnTo>
                  <a:cubicBezTo>
                    <a:pt x="435" y="1889"/>
                    <a:pt x="552" y="1689"/>
                    <a:pt x="652" y="1471"/>
                  </a:cubicBezTo>
                  <a:cubicBezTo>
                    <a:pt x="718" y="1339"/>
                    <a:pt x="474" y="0"/>
                    <a:pt x="420"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202;p68">
              <a:extLst>
                <a:ext uri="{FF2B5EF4-FFF2-40B4-BE49-F238E27FC236}">
                  <a16:creationId xmlns:a16="http://schemas.microsoft.com/office/drawing/2014/main" id="{1A41FE21-0325-4FED-97C6-C76C03794565}"/>
                </a:ext>
              </a:extLst>
            </p:cNvPr>
            <p:cNvSpPr/>
            <p:nvPr/>
          </p:nvSpPr>
          <p:spPr>
            <a:xfrm>
              <a:off x="7450979" y="2445085"/>
              <a:ext cx="615328" cy="490557"/>
            </a:xfrm>
            <a:custGeom>
              <a:avLst/>
              <a:gdLst/>
              <a:ahLst/>
              <a:cxnLst/>
              <a:rect l="l" t="t" r="r" b="b"/>
              <a:pathLst>
                <a:path w="19199" h="15306" extrusionOk="0">
                  <a:moveTo>
                    <a:pt x="12916" y="0"/>
                  </a:moveTo>
                  <a:lnTo>
                    <a:pt x="12365" y="6283"/>
                  </a:lnTo>
                  <a:cubicBezTo>
                    <a:pt x="12365" y="6283"/>
                    <a:pt x="6517" y="10226"/>
                    <a:pt x="4646" y="11345"/>
                  </a:cubicBezTo>
                  <a:cubicBezTo>
                    <a:pt x="4423" y="11470"/>
                    <a:pt x="4190" y="11538"/>
                    <a:pt x="3945" y="11538"/>
                  </a:cubicBezTo>
                  <a:cubicBezTo>
                    <a:pt x="3895" y="11538"/>
                    <a:pt x="3844" y="11535"/>
                    <a:pt x="3793" y="11529"/>
                  </a:cubicBezTo>
                  <a:cubicBezTo>
                    <a:pt x="3175" y="11503"/>
                    <a:pt x="2669" y="11439"/>
                    <a:pt x="2257" y="11439"/>
                  </a:cubicBezTo>
                  <a:cubicBezTo>
                    <a:pt x="1891" y="11439"/>
                    <a:pt x="1599" y="11490"/>
                    <a:pt x="1371" y="11663"/>
                  </a:cubicBezTo>
                  <a:cubicBezTo>
                    <a:pt x="986" y="11980"/>
                    <a:pt x="652" y="12381"/>
                    <a:pt x="385" y="12799"/>
                  </a:cubicBezTo>
                  <a:cubicBezTo>
                    <a:pt x="1" y="13317"/>
                    <a:pt x="67" y="13952"/>
                    <a:pt x="17" y="14553"/>
                  </a:cubicBezTo>
                  <a:cubicBezTo>
                    <a:pt x="1" y="14804"/>
                    <a:pt x="17" y="15238"/>
                    <a:pt x="352" y="15238"/>
                  </a:cubicBezTo>
                  <a:cubicBezTo>
                    <a:pt x="385" y="15238"/>
                    <a:pt x="402" y="15222"/>
                    <a:pt x="435" y="15222"/>
                  </a:cubicBezTo>
                  <a:cubicBezTo>
                    <a:pt x="636" y="15155"/>
                    <a:pt x="719" y="14837"/>
                    <a:pt x="786" y="14654"/>
                  </a:cubicBezTo>
                  <a:cubicBezTo>
                    <a:pt x="903" y="14888"/>
                    <a:pt x="1103" y="15222"/>
                    <a:pt x="1371" y="15289"/>
                  </a:cubicBezTo>
                  <a:cubicBezTo>
                    <a:pt x="1438" y="15305"/>
                    <a:pt x="1504" y="15305"/>
                    <a:pt x="1555" y="15305"/>
                  </a:cubicBezTo>
                  <a:cubicBezTo>
                    <a:pt x="1671" y="15289"/>
                    <a:pt x="1788" y="15238"/>
                    <a:pt x="1855" y="15172"/>
                  </a:cubicBezTo>
                  <a:cubicBezTo>
                    <a:pt x="1956" y="15205"/>
                    <a:pt x="2056" y="15238"/>
                    <a:pt x="2139" y="15272"/>
                  </a:cubicBezTo>
                  <a:lnTo>
                    <a:pt x="2290" y="15272"/>
                  </a:lnTo>
                  <a:cubicBezTo>
                    <a:pt x="2457" y="15238"/>
                    <a:pt x="2473" y="15038"/>
                    <a:pt x="2473" y="15021"/>
                  </a:cubicBezTo>
                  <a:cubicBezTo>
                    <a:pt x="2624" y="15038"/>
                    <a:pt x="2758" y="15038"/>
                    <a:pt x="2908" y="15038"/>
                  </a:cubicBezTo>
                  <a:cubicBezTo>
                    <a:pt x="3025" y="15038"/>
                    <a:pt x="3159" y="15004"/>
                    <a:pt x="3259" y="14938"/>
                  </a:cubicBezTo>
                  <a:cubicBezTo>
                    <a:pt x="3409" y="14804"/>
                    <a:pt x="3877" y="14002"/>
                    <a:pt x="3827" y="13785"/>
                  </a:cubicBezTo>
                  <a:lnTo>
                    <a:pt x="3827" y="13785"/>
                  </a:lnTo>
                  <a:cubicBezTo>
                    <a:pt x="3827" y="13785"/>
                    <a:pt x="4147" y="13896"/>
                    <a:pt x="4864" y="13896"/>
                  </a:cubicBezTo>
                  <a:cubicBezTo>
                    <a:pt x="6557" y="13896"/>
                    <a:pt x="10464" y="13278"/>
                    <a:pt x="17611" y="9123"/>
                  </a:cubicBezTo>
                  <a:cubicBezTo>
                    <a:pt x="19199" y="8588"/>
                    <a:pt x="18530" y="284"/>
                    <a:pt x="18530" y="284"/>
                  </a:cubicBezTo>
                  <a:lnTo>
                    <a:pt x="12916" y="0"/>
                  </a:lnTo>
                  <a:close/>
                </a:path>
              </a:pathLst>
            </a:custGeom>
            <a:solidFill>
              <a:srgbClr val="F7A6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2203;p68">
              <a:extLst>
                <a:ext uri="{FF2B5EF4-FFF2-40B4-BE49-F238E27FC236}">
                  <a16:creationId xmlns:a16="http://schemas.microsoft.com/office/drawing/2014/main" id="{1EA3EC07-D6EA-453F-98B9-5C781AC5E56C}"/>
                </a:ext>
              </a:extLst>
            </p:cNvPr>
            <p:cNvSpPr/>
            <p:nvPr/>
          </p:nvSpPr>
          <p:spPr>
            <a:xfrm>
              <a:off x="7483670" y="2876702"/>
              <a:ext cx="27307" cy="57145"/>
            </a:xfrm>
            <a:custGeom>
              <a:avLst/>
              <a:gdLst/>
              <a:ahLst/>
              <a:cxnLst/>
              <a:rect l="l" t="t" r="r" b="b"/>
              <a:pathLst>
                <a:path w="852" h="1783" extrusionOk="0">
                  <a:moveTo>
                    <a:pt x="317" y="0"/>
                  </a:moveTo>
                  <a:cubicBezTo>
                    <a:pt x="317" y="1"/>
                    <a:pt x="317" y="1"/>
                    <a:pt x="317" y="1"/>
                  </a:cubicBezTo>
                  <a:lnTo>
                    <a:pt x="317" y="1"/>
                  </a:lnTo>
                  <a:cubicBezTo>
                    <a:pt x="317" y="1"/>
                    <a:pt x="317" y="0"/>
                    <a:pt x="317" y="0"/>
                  </a:cubicBezTo>
                  <a:close/>
                  <a:moveTo>
                    <a:pt x="317" y="1"/>
                  </a:moveTo>
                  <a:lnTo>
                    <a:pt x="317" y="1"/>
                  </a:lnTo>
                  <a:cubicBezTo>
                    <a:pt x="311" y="29"/>
                    <a:pt x="0" y="622"/>
                    <a:pt x="50" y="969"/>
                  </a:cubicBezTo>
                  <a:cubicBezTo>
                    <a:pt x="117" y="1237"/>
                    <a:pt x="234" y="1471"/>
                    <a:pt x="401" y="1671"/>
                  </a:cubicBezTo>
                  <a:cubicBezTo>
                    <a:pt x="456" y="1745"/>
                    <a:pt x="541" y="1783"/>
                    <a:pt x="629" y="1783"/>
                  </a:cubicBezTo>
                  <a:cubicBezTo>
                    <a:pt x="701" y="1783"/>
                    <a:pt x="775" y="1757"/>
                    <a:pt x="835" y="1705"/>
                  </a:cubicBezTo>
                  <a:lnTo>
                    <a:pt x="852" y="1705"/>
                  </a:lnTo>
                  <a:cubicBezTo>
                    <a:pt x="618" y="1521"/>
                    <a:pt x="451" y="1304"/>
                    <a:pt x="351" y="1036"/>
                  </a:cubicBezTo>
                  <a:cubicBezTo>
                    <a:pt x="284" y="702"/>
                    <a:pt x="267" y="352"/>
                    <a:pt x="317"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2204;p68">
              <a:extLst>
                <a:ext uri="{FF2B5EF4-FFF2-40B4-BE49-F238E27FC236}">
                  <a16:creationId xmlns:a16="http://schemas.microsoft.com/office/drawing/2014/main" id="{6B9F2A98-932B-4F2B-9186-E629979CC09A}"/>
                </a:ext>
              </a:extLst>
            </p:cNvPr>
            <p:cNvSpPr/>
            <p:nvPr/>
          </p:nvSpPr>
          <p:spPr>
            <a:xfrm>
              <a:off x="7544148" y="2870805"/>
              <a:ext cx="31088" cy="56248"/>
            </a:xfrm>
            <a:custGeom>
              <a:avLst/>
              <a:gdLst/>
              <a:ahLst/>
              <a:cxnLst/>
              <a:rect l="l" t="t" r="r" b="b"/>
              <a:pathLst>
                <a:path w="970" h="1755" extrusionOk="0">
                  <a:moveTo>
                    <a:pt x="636" y="1"/>
                  </a:moveTo>
                  <a:lnTo>
                    <a:pt x="385" y="335"/>
                  </a:lnTo>
                  <a:cubicBezTo>
                    <a:pt x="151" y="619"/>
                    <a:pt x="18" y="986"/>
                    <a:pt x="1" y="1354"/>
                  </a:cubicBezTo>
                  <a:cubicBezTo>
                    <a:pt x="1" y="1488"/>
                    <a:pt x="1" y="1638"/>
                    <a:pt x="1" y="1755"/>
                  </a:cubicBezTo>
                  <a:cubicBezTo>
                    <a:pt x="118" y="1755"/>
                    <a:pt x="252" y="1721"/>
                    <a:pt x="352" y="1655"/>
                  </a:cubicBezTo>
                  <a:cubicBezTo>
                    <a:pt x="502" y="1521"/>
                    <a:pt x="970" y="719"/>
                    <a:pt x="920" y="502"/>
                  </a:cubicBezTo>
                  <a:cubicBezTo>
                    <a:pt x="853" y="318"/>
                    <a:pt x="753" y="151"/>
                    <a:pt x="636"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2205;p68">
              <a:extLst>
                <a:ext uri="{FF2B5EF4-FFF2-40B4-BE49-F238E27FC236}">
                  <a16:creationId xmlns:a16="http://schemas.microsoft.com/office/drawing/2014/main" id="{82D859D5-29A9-49A9-89C8-5BBC1ABA9690}"/>
                </a:ext>
              </a:extLst>
            </p:cNvPr>
            <p:cNvSpPr/>
            <p:nvPr/>
          </p:nvSpPr>
          <p:spPr>
            <a:xfrm>
              <a:off x="7462773" y="2868658"/>
              <a:ext cx="14487" cy="64292"/>
            </a:xfrm>
            <a:custGeom>
              <a:avLst/>
              <a:gdLst/>
              <a:ahLst/>
              <a:cxnLst/>
              <a:rect l="l" t="t" r="r" b="b"/>
              <a:pathLst>
                <a:path w="452" h="2006" extrusionOk="0">
                  <a:moveTo>
                    <a:pt x="451" y="1"/>
                  </a:moveTo>
                  <a:cubicBezTo>
                    <a:pt x="451" y="1"/>
                    <a:pt x="50" y="569"/>
                    <a:pt x="34" y="736"/>
                  </a:cubicBezTo>
                  <a:cubicBezTo>
                    <a:pt x="0" y="1037"/>
                    <a:pt x="17" y="1337"/>
                    <a:pt x="50" y="1621"/>
                  </a:cubicBezTo>
                  <a:cubicBezTo>
                    <a:pt x="67" y="1755"/>
                    <a:pt x="67" y="1872"/>
                    <a:pt x="67" y="2006"/>
                  </a:cubicBezTo>
                  <a:cubicBezTo>
                    <a:pt x="268" y="1939"/>
                    <a:pt x="351" y="1621"/>
                    <a:pt x="418" y="1438"/>
                  </a:cubicBezTo>
                  <a:cubicBezTo>
                    <a:pt x="418" y="1438"/>
                    <a:pt x="201" y="803"/>
                    <a:pt x="234" y="585"/>
                  </a:cubicBezTo>
                  <a:cubicBezTo>
                    <a:pt x="284" y="385"/>
                    <a:pt x="368" y="184"/>
                    <a:pt x="451" y="1"/>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2206;p68">
              <a:extLst>
                <a:ext uri="{FF2B5EF4-FFF2-40B4-BE49-F238E27FC236}">
                  <a16:creationId xmlns:a16="http://schemas.microsoft.com/office/drawing/2014/main" id="{66953215-BF41-4680-81E2-569FA0F821B9}"/>
                </a:ext>
              </a:extLst>
            </p:cNvPr>
            <p:cNvSpPr/>
            <p:nvPr/>
          </p:nvSpPr>
          <p:spPr>
            <a:xfrm>
              <a:off x="7510431" y="2878850"/>
              <a:ext cx="19839" cy="55703"/>
            </a:xfrm>
            <a:custGeom>
              <a:avLst/>
              <a:gdLst/>
              <a:ahLst/>
              <a:cxnLst/>
              <a:rect l="l" t="t" r="r" b="b"/>
              <a:pathLst>
                <a:path w="619" h="1738" extrusionOk="0">
                  <a:moveTo>
                    <a:pt x="535" y="0"/>
                  </a:moveTo>
                  <a:lnTo>
                    <a:pt x="535" y="0"/>
                  </a:lnTo>
                  <a:cubicBezTo>
                    <a:pt x="84" y="468"/>
                    <a:pt x="0" y="1170"/>
                    <a:pt x="284" y="1738"/>
                  </a:cubicBezTo>
                  <a:lnTo>
                    <a:pt x="435" y="1738"/>
                  </a:lnTo>
                  <a:cubicBezTo>
                    <a:pt x="602" y="1704"/>
                    <a:pt x="618" y="1504"/>
                    <a:pt x="618" y="1487"/>
                  </a:cubicBezTo>
                  <a:cubicBezTo>
                    <a:pt x="435" y="1019"/>
                    <a:pt x="418" y="501"/>
                    <a:pt x="535" y="0"/>
                  </a:cubicBezTo>
                  <a:close/>
                </a:path>
              </a:pathLst>
            </a:custGeom>
            <a:solidFill>
              <a:srgbClr val="F37B5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2207;p68">
              <a:extLst>
                <a:ext uri="{FF2B5EF4-FFF2-40B4-BE49-F238E27FC236}">
                  <a16:creationId xmlns:a16="http://schemas.microsoft.com/office/drawing/2014/main" id="{58B09566-C9AB-4C97-9B8B-524C56BC7675}"/>
                </a:ext>
              </a:extLst>
            </p:cNvPr>
            <p:cNvSpPr/>
            <p:nvPr/>
          </p:nvSpPr>
          <p:spPr>
            <a:xfrm>
              <a:off x="7811381" y="2082343"/>
              <a:ext cx="264989" cy="380433"/>
            </a:xfrm>
            <a:custGeom>
              <a:avLst/>
              <a:gdLst/>
              <a:ahLst/>
              <a:cxnLst/>
              <a:rect l="l" t="t" r="r" b="b"/>
              <a:pathLst>
                <a:path w="8268" h="11870" extrusionOk="0">
                  <a:moveTo>
                    <a:pt x="3708" y="1"/>
                  </a:moveTo>
                  <a:cubicBezTo>
                    <a:pt x="3653" y="1"/>
                    <a:pt x="3598" y="3"/>
                    <a:pt x="3543" y="7"/>
                  </a:cubicBezTo>
                  <a:cubicBezTo>
                    <a:pt x="0" y="240"/>
                    <a:pt x="719" y="11435"/>
                    <a:pt x="736" y="11669"/>
                  </a:cubicBezTo>
                  <a:lnTo>
                    <a:pt x="8104" y="11870"/>
                  </a:lnTo>
                  <a:cubicBezTo>
                    <a:pt x="8267" y="3557"/>
                    <a:pt x="6100" y="1"/>
                    <a:pt x="3708" y="1"/>
                  </a:cubicBezTo>
                  <a:close/>
                </a:path>
              </a:pathLst>
            </a:custGeom>
            <a:solidFill>
              <a:srgbClr val="4AA276"/>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2208;p68">
              <a:extLst>
                <a:ext uri="{FF2B5EF4-FFF2-40B4-BE49-F238E27FC236}">
                  <a16:creationId xmlns:a16="http://schemas.microsoft.com/office/drawing/2014/main" id="{6A312D3D-95C2-44CE-9FED-8168DAFBFA02}"/>
                </a:ext>
              </a:extLst>
            </p:cNvPr>
            <p:cNvSpPr/>
            <p:nvPr/>
          </p:nvSpPr>
          <p:spPr>
            <a:xfrm>
              <a:off x="6446371" y="3026632"/>
              <a:ext cx="698882" cy="762598"/>
            </a:xfrm>
            <a:custGeom>
              <a:avLst/>
              <a:gdLst/>
              <a:ahLst/>
              <a:cxnLst/>
              <a:rect l="l" t="t" r="r" b="b"/>
              <a:pathLst>
                <a:path w="21806" h="23794" extrusionOk="0">
                  <a:moveTo>
                    <a:pt x="20218" y="1"/>
                  </a:moveTo>
                  <a:lnTo>
                    <a:pt x="17193" y="17"/>
                  </a:lnTo>
                  <a:lnTo>
                    <a:pt x="3242" y="101"/>
                  </a:lnTo>
                  <a:cubicBezTo>
                    <a:pt x="1437" y="118"/>
                    <a:pt x="0" y="1588"/>
                    <a:pt x="17" y="3376"/>
                  </a:cubicBezTo>
                  <a:lnTo>
                    <a:pt x="218" y="23794"/>
                  </a:lnTo>
                  <a:lnTo>
                    <a:pt x="21805" y="23660"/>
                  </a:lnTo>
                  <a:lnTo>
                    <a:pt x="21772" y="18280"/>
                  </a:lnTo>
                  <a:lnTo>
                    <a:pt x="21588" y="2707"/>
                  </a:lnTo>
                  <a:cubicBezTo>
                    <a:pt x="21571" y="418"/>
                    <a:pt x="20368" y="1"/>
                    <a:pt x="20218" y="1"/>
                  </a:cubicBez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2209;p68">
              <a:extLst>
                <a:ext uri="{FF2B5EF4-FFF2-40B4-BE49-F238E27FC236}">
                  <a16:creationId xmlns:a16="http://schemas.microsoft.com/office/drawing/2014/main" id="{CDD148A4-8D83-47A1-AF9B-BD9F4B9F7DB3}"/>
                </a:ext>
              </a:extLst>
            </p:cNvPr>
            <p:cNvSpPr/>
            <p:nvPr/>
          </p:nvSpPr>
          <p:spPr>
            <a:xfrm>
              <a:off x="5816621" y="3853458"/>
              <a:ext cx="1401450" cy="136052"/>
            </a:xfrm>
            <a:custGeom>
              <a:avLst/>
              <a:gdLst/>
              <a:ahLst/>
              <a:cxnLst/>
              <a:rect l="l" t="t" r="r" b="b"/>
              <a:pathLst>
                <a:path w="43727" h="4245" extrusionOk="0">
                  <a:moveTo>
                    <a:pt x="1370" y="1"/>
                  </a:moveTo>
                  <a:cubicBezTo>
                    <a:pt x="551" y="1"/>
                    <a:pt x="0" y="819"/>
                    <a:pt x="301" y="1588"/>
                  </a:cubicBezTo>
                  <a:cubicBezTo>
                    <a:pt x="952" y="3192"/>
                    <a:pt x="2506" y="4245"/>
                    <a:pt x="4244" y="4245"/>
                  </a:cubicBezTo>
                  <a:lnTo>
                    <a:pt x="39482" y="4245"/>
                  </a:lnTo>
                  <a:cubicBezTo>
                    <a:pt x="41220" y="4245"/>
                    <a:pt x="42774" y="3192"/>
                    <a:pt x="43426" y="1588"/>
                  </a:cubicBezTo>
                  <a:cubicBezTo>
                    <a:pt x="43726" y="819"/>
                    <a:pt x="43175" y="1"/>
                    <a:pt x="42356" y="1"/>
                  </a:cubicBez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2210;p68">
              <a:extLst>
                <a:ext uri="{FF2B5EF4-FFF2-40B4-BE49-F238E27FC236}">
                  <a16:creationId xmlns:a16="http://schemas.microsoft.com/office/drawing/2014/main" id="{4C4EB317-2DD7-4D6A-BF38-69CF9BAF5B91}"/>
                </a:ext>
              </a:extLst>
            </p:cNvPr>
            <p:cNvSpPr/>
            <p:nvPr/>
          </p:nvSpPr>
          <p:spPr>
            <a:xfrm>
              <a:off x="6531528" y="3367772"/>
              <a:ext cx="732599" cy="1003550"/>
            </a:xfrm>
            <a:custGeom>
              <a:avLst/>
              <a:gdLst/>
              <a:ahLst/>
              <a:cxnLst/>
              <a:rect l="l" t="t" r="r" b="b"/>
              <a:pathLst>
                <a:path w="22858" h="31312" extrusionOk="0">
                  <a:moveTo>
                    <a:pt x="2974" y="0"/>
                  </a:moveTo>
                  <a:cubicBezTo>
                    <a:pt x="2423" y="0"/>
                    <a:pt x="1955" y="401"/>
                    <a:pt x="1855" y="952"/>
                  </a:cubicBezTo>
                  <a:lnTo>
                    <a:pt x="1236" y="4662"/>
                  </a:lnTo>
                  <a:cubicBezTo>
                    <a:pt x="401" y="9507"/>
                    <a:pt x="0" y="14436"/>
                    <a:pt x="0" y="19365"/>
                  </a:cubicBezTo>
                  <a:lnTo>
                    <a:pt x="0" y="20936"/>
                  </a:lnTo>
                  <a:cubicBezTo>
                    <a:pt x="0" y="26667"/>
                    <a:pt x="4645" y="31312"/>
                    <a:pt x="10359" y="31312"/>
                  </a:cubicBezTo>
                  <a:lnTo>
                    <a:pt x="12481" y="31312"/>
                  </a:lnTo>
                  <a:cubicBezTo>
                    <a:pt x="18212" y="31312"/>
                    <a:pt x="22857" y="26667"/>
                    <a:pt x="22857" y="20936"/>
                  </a:cubicBezTo>
                  <a:lnTo>
                    <a:pt x="22857" y="2556"/>
                  </a:lnTo>
                  <a:cubicBezTo>
                    <a:pt x="22857" y="1136"/>
                    <a:pt x="21704" y="0"/>
                    <a:pt x="20284" y="0"/>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2211;p68">
              <a:extLst>
                <a:ext uri="{FF2B5EF4-FFF2-40B4-BE49-F238E27FC236}">
                  <a16:creationId xmlns:a16="http://schemas.microsoft.com/office/drawing/2014/main" id="{EBA4B53D-80DA-45E3-8B2E-2D59481A10F1}"/>
                </a:ext>
              </a:extLst>
            </p:cNvPr>
            <p:cNvSpPr/>
            <p:nvPr/>
          </p:nvSpPr>
          <p:spPr>
            <a:xfrm>
              <a:off x="6868342" y="3519850"/>
              <a:ext cx="48235" cy="988037"/>
            </a:xfrm>
            <a:custGeom>
              <a:avLst/>
              <a:gdLst/>
              <a:ahLst/>
              <a:cxnLst/>
              <a:rect l="l" t="t" r="r" b="b"/>
              <a:pathLst>
                <a:path w="1505" h="30828" extrusionOk="0">
                  <a:moveTo>
                    <a:pt x="686" y="0"/>
                  </a:moveTo>
                  <a:cubicBezTo>
                    <a:pt x="301" y="0"/>
                    <a:pt x="1" y="318"/>
                    <a:pt x="1" y="702"/>
                  </a:cubicBezTo>
                  <a:lnTo>
                    <a:pt x="101" y="30142"/>
                  </a:lnTo>
                  <a:cubicBezTo>
                    <a:pt x="101" y="30527"/>
                    <a:pt x="418" y="30827"/>
                    <a:pt x="803" y="30827"/>
                  </a:cubicBezTo>
                  <a:cubicBezTo>
                    <a:pt x="1187" y="30827"/>
                    <a:pt x="1504" y="30510"/>
                    <a:pt x="1504" y="30126"/>
                  </a:cubicBezTo>
                  <a:lnTo>
                    <a:pt x="1388" y="702"/>
                  </a:lnTo>
                  <a:cubicBezTo>
                    <a:pt x="1388" y="318"/>
                    <a:pt x="1070" y="0"/>
                    <a:pt x="686"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2212;p68">
              <a:extLst>
                <a:ext uri="{FF2B5EF4-FFF2-40B4-BE49-F238E27FC236}">
                  <a16:creationId xmlns:a16="http://schemas.microsoft.com/office/drawing/2014/main" id="{09F6D5CB-BE7B-42A8-8DD3-3B6707355C36}"/>
                </a:ext>
              </a:extLst>
            </p:cNvPr>
            <p:cNvSpPr/>
            <p:nvPr/>
          </p:nvSpPr>
          <p:spPr>
            <a:xfrm>
              <a:off x="6530438" y="3656511"/>
              <a:ext cx="726189" cy="714811"/>
            </a:xfrm>
            <a:custGeom>
              <a:avLst/>
              <a:gdLst/>
              <a:ahLst/>
              <a:cxnLst/>
              <a:rect l="l" t="t" r="r" b="b"/>
              <a:pathLst>
                <a:path w="22658" h="22303" extrusionOk="0">
                  <a:moveTo>
                    <a:pt x="21644" y="0"/>
                  </a:moveTo>
                  <a:cubicBezTo>
                    <a:pt x="21480" y="0"/>
                    <a:pt x="21308" y="63"/>
                    <a:pt x="21154" y="214"/>
                  </a:cubicBezTo>
                  <a:lnTo>
                    <a:pt x="435" y="21100"/>
                  </a:lnTo>
                  <a:cubicBezTo>
                    <a:pt x="1" y="21551"/>
                    <a:pt x="301" y="22303"/>
                    <a:pt x="920" y="22303"/>
                  </a:cubicBezTo>
                  <a:cubicBezTo>
                    <a:pt x="1120" y="22303"/>
                    <a:pt x="1287" y="22219"/>
                    <a:pt x="1421" y="22086"/>
                  </a:cubicBezTo>
                  <a:lnTo>
                    <a:pt x="22156" y="1200"/>
                  </a:lnTo>
                  <a:cubicBezTo>
                    <a:pt x="22657" y="699"/>
                    <a:pt x="22190" y="0"/>
                    <a:pt x="21644"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2213;p68">
              <a:extLst>
                <a:ext uri="{FF2B5EF4-FFF2-40B4-BE49-F238E27FC236}">
                  <a16:creationId xmlns:a16="http://schemas.microsoft.com/office/drawing/2014/main" id="{83C6EF30-1D62-4BCB-B562-BEA96E78ADE2}"/>
                </a:ext>
              </a:extLst>
            </p:cNvPr>
            <p:cNvSpPr/>
            <p:nvPr/>
          </p:nvSpPr>
          <p:spPr>
            <a:xfrm>
              <a:off x="6390668" y="3990023"/>
              <a:ext cx="1003037" cy="48235"/>
            </a:xfrm>
            <a:custGeom>
              <a:avLst/>
              <a:gdLst/>
              <a:ahLst/>
              <a:cxnLst/>
              <a:rect l="l" t="t" r="r" b="b"/>
              <a:pathLst>
                <a:path w="31296" h="1505" extrusionOk="0">
                  <a:moveTo>
                    <a:pt x="30360" y="0"/>
                  </a:moveTo>
                  <a:lnTo>
                    <a:pt x="936" y="101"/>
                  </a:lnTo>
                  <a:cubicBezTo>
                    <a:pt x="1" y="101"/>
                    <a:pt x="1" y="1504"/>
                    <a:pt x="936" y="1504"/>
                  </a:cubicBezTo>
                  <a:lnTo>
                    <a:pt x="30377" y="1387"/>
                  </a:lnTo>
                  <a:cubicBezTo>
                    <a:pt x="31296" y="1387"/>
                    <a:pt x="31296" y="0"/>
                    <a:pt x="30360"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2214;p68">
              <a:extLst>
                <a:ext uri="{FF2B5EF4-FFF2-40B4-BE49-F238E27FC236}">
                  <a16:creationId xmlns:a16="http://schemas.microsoft.com/office/drawing/2014/main" id="{BEB0DF4F-AF8B-4E23-B08A-A185E17D600C}"/>
                </a:ext>
              </a:extLst>
            </p:cNvPr>
            <p:cNvSpPr/>
            <p:nvPr/>
          </p:nvSpPr>
          <p:spPr>
            <a:xfrm>
              <a:off x="6524125" y="3658306"/>
              <a:ext cx="733048" cy="710356"/>
            </a:xfrm>
            <a:custGeom>
              <a:avLst/>
              <a:gdLst/>
              <a:ahLst/>
              <a:cxnLst/>
              <a:rect l="l" t="t" r="r" b="b"/>
              <a:pathLst>
                <a:path w="22872" h="22164" extrusionOk="0">
                  <a:moveTo>
                    <a:pt x="1031" y="0"/>
                  </a:moveTo>
                  <a:cubicBezTo>
                    <a:pt x="483" y="0"/>
                    <a:pt x="1" y="731"/>
                    <a:pt x="548" y="1227"/>
                  </a:cubicBezTo>
                  <a:lnTo>
                    <a:pt x="21434" y="21963"/>
                  </a:lnTo>
                  <a:cubicBezTo>
                    <a:pt x="21568" y="22096"/>
                    <a:pt x="21752" y="22163"/>
                    <a:pt x="21935" y="22163"/>
                  </a:cubicBezTo>
                  <a:cubicBezTo>
                    <a:pt x="22554" y="22163"/>
                    <a:pt x="22871" y="21411"/>
                    <a:pt x="22420" y="20977"/>
                  </a:cubicBezTo>
                  <a:lnTo>
                    <a:pt x="1534" y="242"/>
                  </a:lnTo>
                  <a:cubicBezTo>
                    <a:pt x="1380" y="71"/>
                    <a:pt x="1202" y="0"/>
                    <a:pt x="1031"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2215;p68">
              <a:extLst>
                <a:ext uri="{FF2B5EF4-FFF2-40B4-BE49-F238E27FC236}">
                  <a16:creationId xmlns:a16="http://schemas.microsoft.com/office/drawing/2014/main" id="{0B458D19-2575-4AE6-9CA7-852105A694E6}"/>
                </a:ext>
              </a:extLst>
            </p:cNvPr>
            <p:cNvSpPr/>
            <p:nvPr/>
          </p:nvSpPr>
          <p:spPr>
            <a:xfrm>
              <a:off x="6383714" y="3542317"/>
              <a:ext cx="980025" cy="943264"/>
            </a:xfrm>
            <a:custGeom>
              <a:avLst/>
              <a:gdLst/>
              <a:ahLst/>
              <a:cxnLst/>
              <a:rect l="l" t="t" r="r" b="b"/>
              <a:pathLst>
                <a:path w="30578" h="29431" extrusionOk="0">
                  <a:moveTo>
                    <a:pt x="15872" y="4542"/>
                  </a:moveTo>
                  <a:cubicBezTo>
                    <a:pt x="17183" y="4542"/>
                    <a:pt x="18506" y="4795"/>
                    <a:pt x="19767" y="5314"/>
                  </a:cubicBezTo>
                  <a:cubicBezTo>
                    <a:pt x="23560" y="6902"/>
                    <a:pt x="26032" y="10594"/>
                    <a:pt x="26032" y="14721"/>
                  </a:cubicBezTo>
                  <a:cubicBezTo>
                    <a:pt x="26032" y="20335"/>
                    <a:pt x="21488" y="24880"/>
                    <a:pt x="15874" y="24880"/>
                  </a:cubicBezTo>
                  <a:cubicBezTo>
                    <a:pt x="11747" y="24880"/>
                    <a:pt x="8054" y="22407"/>
                    <a:pt x="6467" y="18614"/>
                  </a:cubicBezTo>
                  <a:cubicBezTo>
                    <a:pt x="4896" y="14805"/>
                    <a:pt x="5765" y="10427"/>
                    <a:pt x="8672" y="7520"/>
                  </a:cubicBezTo>
                  <a:cubicBezTo>
                    <a:pt x="10617" y="5575"/>
                    <a:pt x="13221" y="4542"/>
                    <a:pt x="15872" y="4542"/>
                  </a:cubicBezTo>
                  <a:close/>
                  <a:moveTo>
                    <a:pt x="15874" y="1"/>
                  </a:moveTo>
                  <a:cubicBezTo>
                    <a:pt x="9909" y="1"/>
                    <a:pt x="4545" y="3593"/>
                    <a:pt x="2273" y="9090"/>
                  </a:cubicBezTo>
                  <a:cubicBezTo>
                    <a:pt x="0" y="14588"/>
                    <a:pt x="1254" y="20920"/>
                    <a:pt x="5464" y="25114"/>
                  </a:cubicBezTo>
                  <a:cubicBezTo>
                    <a:pt x="8281" y="27930"/>
                    <a:pt x="12046" y="29431"/>
                    <a:pt x="15876" y="29431"/>
                  </a:cubicBezTo>
                  <a:cubicBezTo>
                    <a:pt x="17772" y="29431"/>
                    <a:pt x="19684" y="29063"/>
                    <a:pt x="21504" y="28305"/>
                  </a:cubicBezTo>
                  <a:cubicBezTo>
                    <a:pt x="27001" y="26033"/>
                    <a:pt x="30577" y="20669"/>
                    <a:pt x="30577" y="14721"/>
                  </a:cubicBezTo>
                  <a:cubicBezTo>
                    <a:pt x="30577" y="6584"/>
                    <a:pt x="23994" y="1"/>
                    <a:pt x="15874" y="1"/>
                  </a:cubicBezTo>
                  <a:close/>
                </a:path>
              </a:pathLst>
            </a:custGeom>
            <a:solidFill>
              <a:srgbClr val="D1D1D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2216;p68">
              <a:extLst>
                <a:ext uri="{FF2B5EF4-FFF2-40B4-BE49-F238E27FC236}">
                  <a16:creationId xmlns:a16="http://schemas.microsoft.com/office/drawing/2014/main" id="{E576B5EA-DCFE-49B4-B389-84C4018541FE}"/>
                </a:ext>
              </a:extLst>
            </p:cNvPr>
            <p:cNvSpPr/>
            <p:nvPr/>
          </p:nvSpPr>
          <p:spPr>
            <a:xfrm>
              <a:off x="6739821" y="3899514"/>
              <a:ext cx="266720" cy="229061"/>
            </a:xfrm>
            <a:custGeom>
              <a:avLst/>
              <a:gdLst/>
              <a:ahLst/>
              <a:cxnLst/>
              <a:rect l="l" t="t" r="r" b="b"/>
              <a:pathLst>
                <a:path w="8322" h="7147" extrusionOk="0">
                  <a:moveTo>
                    <a:pt x="4763" y="1"/>
                  </a:moveTo>
                  <a:cubicBezTo>
                    <a:pt x="1588" y="1"/>
                    <a:pt x="1" y="3844"/>
                    <a:pt x="2240" y="6099"/>
                  </a:cubicBezTo>
                  <a:cubicBezTo>
                    <a:pt x="2963" y="6823"/>
                    <a:pt x="3854" y="7147"/>
                    <a:pt x="4729" y="7147"/>
                  </a:cubicBezTo>
                  <a:cubicBezTo>
                    <a:pt x="6561" y="7147"/>
                    <a:pt x="8322" y="5725"/>
                    <a:pt x="8322" y="3576"/>
                  </a:cubicBezTo>
                  <a:cubicBezTo>
                    <a:pt x="8322" y="1605"/>
                    <a:pt x="6717" y="1"/>
                    <a:pt x="4763" y="1"/>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2217;p68">
              <a:extLst>
                <a:ext uri="{FF2B5EF4-FFF2-40B4-BE49-F238E27FC236}">
                  <a16:creationId xmlns:a16="http://schemas.microsoft.com/office/drawing/2014/main" id="{5C40EEEF-9856-48D0-BC45-2EE39AE24524}"/>
                </a:ext>
              </a:extLst>
            </p:cNvPr>
            <p:cNvSpPr/>
            <p:nvPr/>
          </p:nvSpPr>
          <p:spPr>
            <a:xfrm>
              <a:off x="6820683" y="3960569"/>
              <a:ext cx="124803" cy="106951"/>
            </a:xfrm>
            <a:custGeom>
              <a:avLst/>
              <a:gdLst/>
              <a:ahLst/>
              <a:cxnLst/>
              <a:rect l="l" t="t" r="r" b="b"/>
              <a:pathLst>
                <a:path w="3894" h="3337" extrusionOk="0">
                  <a:moveTo>
                    <a:pt x="2240" y="0"/>
                  </a:moveTo>
                  <a:cubicBezTo>
                    <a:pt x="753" y="0"/>
                    <a:pt x="1" y="1788"/>
                    <a:pt x="1053" y="2841"/>
                  </a:cubicBezTo>
                  <a:cubicBezTo>
                    <a:pt x="1395" y="3183"/>
                    <a:pt x="1815" y="3336"/>
                    <a:pt x="2226" y="3336"/>
                  </a:cubicBezTo>
                  <a:cubicBezTo>
                    <a:pt x="3079" y="3336"/>
                    <a:pt x="3894" y="2675"/>
                    <a:pt x="3894" y="1671"/>
                  </a:cubicBezTo>
                  <a:cubicBezTo>
                    <a:pt x="3894" y="752"/>
                    <a:pt x="3159" y="0"/>
                    <a:pt x="224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2218;p68">
              <a:extLst>
                <a:ext uri="{FF2B5EF4-FFF2-40B4-BE49-F238E27FC236}">
                  <a16:creationId xmlns:a16="http://schemas.microsoft.com/office/drawing/2014/main" id="{FBD25A94-4F7E-40A6-8212-2914AD51B2B9}"/>
                </a:ext>
              </a:extLst>
            </p:cNvPr>
            <p:cNvSpPr/>
            <p:nvPr/>
          </p:nvSpPr>
          <p:spPr>
            <a:xfrm>
              <a:off x="6383714" y="3542317"/>
              <a:ext cx="980025" cy="943264"/>
            </a:xfrm>
            <a:custGeom>
              <a:avLst/>
              <a:gdLst/>
              <a:ahLst/>
              <a:cxnLst/>
              <a:rect l="l" t="t" r="r" b="b"/>
              <a:pathLst>
                <a:path w="30578" h="29431" extrusionOk="0">
                  <a:moveTo>
                    <a:pt x="15872" y="4542"/>
                  </a:moveTo>
                  <a:cubicBezTo>
                    <a:pt x="17183" y="4542"/>
                    <a:pt x="18506" y="4795"/>
                    <a:pt x="19767" y="5314"/>
                  </a:cubicBezTo>
                  <a:cubicBezTo>
                    <a:pt x="23560" y="6902"/>
                    <a:pt x="26032" y="10594"/>
                    <a:pt x="26032" y="14721"/>
                  </a:cubicBezTo>
                  <a:cubicBezTo>
                    <a:pt x="26032" y="20335"/>
                    <a:pt x="21488" y="24880"/>
                    <a:pt x="15874" y="24880"/>
                  </a:cubicBezTo>
                  <a:cubicBezTo>
                    <a:pt x="11747" y="24880"/>
                    <a:pt x="8054" y="22407"/>
                    <a:pt x="6467" y="18614"/>
                  </a:cubicBezTo>
                  <a:cubicBezTo>
                    <a:pt x="4896" y="14805"/>
                    <a:pt x="5765" y="10427"/>
                    <a:pt x="8672" y="7520"/>
                  </a:cubicBezTo>
                  <a:cubicBezTo>
                    <a:pt x="10617" y="5575"/>
                    <a:pt x="13221" y="4542"/>
                    <a:pt x="15872" y="4542"/>
                  </a:cubicBezTo>
                  <a:close/>
                  <a:moveTo>
                    <a:pt x="15874" y="1"/>
                  </a:moveTo>
                  <a:cubicBezTo>
                    <a:pt x="9909" y="1"/>
                    <a:pt x="4545" y="3593"/>
                    <a:pt x="2273" y="9090"/>
                  </a:cubicBezTo>
                  <a:cubicBezTo>
                    <a:pt x="0" y="14588"/>
                    <a:pt x="1254" y="20920"/>
                    <a:pt x="5464" y="25114"/>
                  </a:cubicBezTo>
                  <a:cubicBezTo>
                    <a:pt x="8281" y="27930"/>
                    <a:pt x="12046" y="29431"/>
                    <a:pt x="15876" y="29431"/>
                  </a:cubicBezTo>
                  <a:cubicBezTo>
                    <a:pt x="17772" y="29431"/>
                    <a:pt x="19684" y="29063"/>
                    <a:pt x="21504" y="28305"/>
                  </a:cubicBezTo>
                  <a:cubicBezTo>
                    <a:pt x="27001" y="26033"/>
                    <a:pt x="30577" y="20669"/>
                    <a:pt x="30577" y="14721"/>
                  </a:cubicBezTo>
                  <a:cubicBezTo>
                    <a:pt x="30577" y="6584"/>
                    <a:pt x="23994" y="1"/>
                    <a:pt x="15874" y="1"/>
                  </a:cubicBezTo>
                  <a:close/>
                </a:path>
              </a:pathLst>
            </a:custGeom>
            <a:solidFill>
              <a:srgbClr val="000000">
                <a:alpha val="20980"/>
              </a:srgbClr>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2219;p68">
              <a:extLst>
                <a:ext uri="{FF2B5EF4-FFF2-40B4-BE49-F238E27FC236}">
                  <a16:creationId xmlns:a16="http://schemas.microsoft.com/office/drawing/2014/main" id="{0CBB67D6-A6A4-49ED-899E-FC7E4699A99D}"/>
                </a:ext>
              </a:extLst>
            </p:cNvPr>
            <p:cNvSpPr/>
            <p:nvPr/>
          </p:nvSpPr>
          <p:spPr>
            <a:xfrm>
              <a:off x="6361214" y="3507478"/>
              <a:ext cx="1094604" cy="1016466"/>
            </a:xfrm>
            <a:custGeom>
              <a:avLst/>
              <a:gdLst/>
              <a:ahLst/>
              <a:cxnLst/>
              <a:rect l="l" t="t" r="r" b="b"/>
              <a:pathLst>
                <a:path w="34153" h="31715" extrusionOk="0">
                  <a:moveTo>
                    <a:pt x="16576" y="2274"/>
                  </a:moveTo>
                  <a:cubicBezTo>
                    <a:pt x="18380" y="2274"/>
                    <a:pt x="20168" y="2642"/>
                    <a:pt x="21839" y="3344"/>
                  </a:cubicBezTo>
                  <a:cubicBezTo>
                    <a:pt x="28205" y="6034"/>
                    <a:pt x="31496" y="13118"/>
                    <a:pt x="29458" y="19718"/>
                  </a:cubicBezTo>
                  <a:cubicBezTo>
                    <a:pt x="27687" y="25466"/>
                    <a:pt x="22386" y="29221"/>
                    <a:pt x="16588" y="29221"/>
                  </a:cubicBezTo>
                  <a:cubicBezTo>
                    <a:pt x="15712" y="29221"/>
                    <a:pt x="14824" y="29136"/>
                    <a:pt x="13936" y="28958"/>
                  </a:cubicBezTo>
                  <a:cubicBezTo>
                    <a:pt x="7152" y="27588"/>
                    <a:pt x="2507" y="21305"/>
                    <a:pt x="3192" y="14421"/>
                  </a:cubicBezTo>
                  <a:cubicBezTo>
                    <a:pt x="3860" y="7537"/>
                    <a:pt x="9658" y="2291"/>
                    <a:pt x="16576" y="2274"/>
                  </a:cubicBezTo>
                  <a:close/>
                  <a:moveTo>
                    <a:pt x="16616" y="0"/>
                  </a:moveTo>
                  <a:cubicBezTo>
                    <a:pt x="15571" y="0"/>
                    <a:pt x="14512" y="104"/>
                    <a:pt x="13451" y="319"/>
                  </a:cubicBezTo>
                  <a:cubicBezTo>
                    <a:pt x="5464" y="1923"/>
                    <a:pt x="1" y="9325"/>
                    <a:pt x="803" y="17412"/>
                  </a:cubicBezTo>
                  <a:cubicBezTo>
                    <a:pt x="1605" y="25516"/>
                    <a:pt x="8422" y="31698"/>
                    <a:pt x="16576" y="31715"/>
                  </a:cubicBezTo>
                  <a:cubicBezTo>
                    <a:pt x="18698" y="31715"/>
                    <a:pt x="20803" y="31297"/>
                    <a:pt x="22758" y="30462"/>
                  </a:cubicBezTo>
                  <a:cubicBezTo>
                    <a:pt x="30260" y="27287"/>
                    <a:pt x="34153" y="18949"/>
                    <a:pt x="31747" y="11180"/>
                  </a:cubicBezTo>
                  <a:cubicBezTo>
                    <a:pt x="29660" y="4428"/>
                    <a:pt x="23440" y="0"/>
                    <a:pt x="16616" y="0"/>
                  </a:cubicBezTo>
                  <a:close/>
                </a:path>
              </a:pathLst>
            </a:custGeom>
            <a:solidFill>
              <a:srgbClr val="0A2E4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65" name="Google Shape;1247;p43">
            <a:extLst>
              <a:ext uri="{FF2B5EF4-FFF2-40B4-BE49-F238E27FC236}">
                <a16:creationId xmlns:a16="http://schemas.microsoft.com/office/drawing/2014/main" id="{6B685405-927F-4CCA-ACC9-153165C42916}"/>
              </a:ext>
            </a:extLst>
          </p:cNvPr>
          <p:cNvSpPr txBox="1">
            <a:spLocks/>
          </p:cNvSpPr>
          <p:nvPr/>
        </p:nvSpPr>
        <p:spPr>
          <a:xfrm>
            <a:off x="921626" y="6226096"/>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t>TITLE HERE</a:t>
            </a:r>
          </a:p>
        </p:txBody>
      </p:sp>
      <p:sp>
        <p:nvSpPr>
          <p:cNvPr id="66" name="Rectangle 65">
            <a:extLst>
              <a:ext uri="{FF2B5EF4-FFF2-40B4-BE49-F238E27FC236}">
                <a16:creationId xmlns:a16="http://schemas.microsoft.com/office/drawing/2014/main" id="{7CC36293-9332-4C2F-B618-FC12244E257A}"/>
              </a:ext>
            </a:extLst>
          </p:cNvPr>
          <p:cNvSpPr/>
          <p:nvPr/>
        </p:nvSpPr>
        <p:spPr>
          <a:xfrm>
            <a:off x="1153534" y="7770006"/>
            <a:ext cx="10310031" cy="2308324"/>
          </a:xfrm>
          <a:prstGeom prst="rect">
            <a:avLst/>
          </a:prstGeom>
        </p:spPr>
        <p:txBody>
          <a:bodyPr wrap="square">
            <a:spAutoFit/>
          </a:bodyPr>
          <a:lstStyle/>
          <a:p>
            <a:pPr algn="r"/>
            <a:r>
              <a:rPr lang="en-US" sz="2400" b="1" dirty="0"/>
              <a:t>Lorem Ipsum</a:t>
            </a:r>
            <a:r>
              <a:rPr lang="en-US" sz="24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131600758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99;p21">
            <a:extLst>
              <a:ext uri="{FF2B5EF4-FFF2-40B4-BE49-F238E27FC236}">
                <a16:creationId xmlns:a16="http://schemas.microsoft.com/office/drawing/2014/main" id="{295C2777-5BE9-4A94-9B81-6CCB0A093F35}"/>
              </a:ext>
            </a:extLst>
          </p:cNvPr>
          <p:cNvSpPr/>
          <p:nvPr/>
        </p:nvSpPr>
        <p:spPr>
          <a:xfrm>
            <a:off x="12321200" y="2463533"/>
            <a:ext cx="9372000" cy="9372000"/>
          </a:xfrm>
          <a:prstGeom prst="ellipse">
            <a:avLst/>
          </a:prstGeom>
          <a:solidFill>
            <a:schemeClr val="bg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3" name="Google Shape;304;p21">
            <a:extLst>
              <a:ext uri="{FF2B5EF4-FFF2-40B4-BE49-F238E27FC236}">
                <a16:creationId xmlns:a16="http://schemas.microsoft.com/office/drawing/2014/main" id="{EAC8439C-501A-4DDA-A1A7-B24B5F3C2826}"/>
              </a:ext>
            </a:extLst>
          </p:cNvPr>
          <p:cNvGrpSpPr/>
          <p:nvPr/>
        </p:nvGrpSpPr>
        <p:grpSpPr>
          <a:xfrm>
            <a:off x="10195204" y="6742982"/>
            <a:ext cx="5078925" cy="5111813"/>
            <a:chOff x="661825" y="1465225"/>
            <a:chExt cx="505775" cy="509050"/>
          </a:xfrm>
        </p:grpSpPr>
        <p:sp>
          <p:nvSpPr>
            <p:cNvPr id="4" name="Google Shape;305;p21">
              <a:extLst>
                <a:ext uri="{FF2B5EF4-FFF2-40B4-BE49-F238E27FC236}">
                  <a16:creationId xmlns:a16="http://schemas.microsoft.com/office/drawing/2014/main" id="{34764F3D-834F-4062-A52E-37D777DD6C39}"/>
                </a:ext>
              </a:extLst>
            </p:cNvPr>
            <p:cNvSpPr/>
            <p:nvPr/>
          </p:nvSpPr>
          <p:spPr>
            <a:xfrm>
              <a:off x="661825" y="1468600"/>
              <a:ext cx="505775" cy="505675"/>
            </a:xfrm>
            <a:custGeom>
              <a:avLst/>
              <a:gdLst/>
              <a:ahLst/>
              <a:cxnLst/>
              <a:rect l="l" t="t" r="r" b="b"/>
              <a:pathLst>
                <a:path w="20231" h="20227" extrusionOk="0">
                  <a:moveTo>
                    <a:pt x="10113" y="0"/>
                  </a:moveTo>
                  <a:cubicBezTo>
                    <a:pt x="4530" y="0"/>
                    <a:pt x="0" y="4526"/>
                    <a:pt x="0" y="10113"/>
                  </a:cubicBezTo>
                  <a:cubicBezTo>
                    <a:pt x="0" y="15701"/>
                    <a:pt x="4530" y="20226"/>
                    <a:pt x="10113" y="20226"/>
                  </a:cubicBezTo>
                  <a:cubicBezTo>
                    <a:pt x="15700" y="20226"/>
                    <a:pt x="20230" y="15701"/>
                    <a:pt x="20230" y="10113"/>
                  </a:cubicBezTo>
                  <a:cubicBezTo>
                    <a:pt x="20230" y="4526"/>
                    <a:pt x="15700" y="0"/>
                    <a:pt x="10113"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306;p21">
              <a:extLst>
                <a:ext uri="{FF2B5EF4-FFF2-40B4-BE49-F238E27FC236}">
                  <a16:creationId xmlns:a16="http://schemas.microsoft.com/office/drawing/2014/main" id="{F92DE893-2F7A-4D19-9EEB-E6BD4AE6928C}"/>
                </a:ext>
              </a:extLst>
            </p:cNvPr>
            <p:cNvSpPr/>
            <p:nvPr/>
          </p:nvSpPr>
          <p:spPr>
            <a:xfrm>
              <a:off x="770225" y="1468550"/>
              <a:ext cx="294000" cy="504375"/>
            </a:xfrm>
            <a:custGeom>
              <a:avLst/>
              <a:gdLst/>
              <a:ahLst/>
              <a:cxnLst/>
              <a:rect l="l" t="t" r="r" b="b"/>
              <a:pathLst>
                <a:path w="11760" h="20175" extrusionOk="0">
                  <a:moveTo>
                    <a:pt x="5776" y="0"/>
                  </a:moveTo>
                  <a:cubicBezTo>
                    <a:pt x="4736" y="0"/>
                    <a:pt x="3696" y="160"/>
                    <a:pt x="2695" y="479"/>
                  </a:cubicBezTo>
                  <a:cubicBezTo>
                    <a:pt x="3001" y="1042"/>
                    <a:pt x="3442" y="1464"/>
                    <a:pt x="4067" y="1703"/>
                  </a:cubicBezTo>
                  <a:cubicBezTo>
                    <a:pt x="4238" y="1770"/>
                    <a:pt x="4414" y="1815"/>
                    <a:pt x="4589" y="1838"/>
                  </a:cubicBezTo>
                  <a:cubicBezTo>
                    <a:pt x="4823" y="1869"/>
                    <a:pt x="4999" y="2063"/>
                    <a:pt x="4999" y="2297"/>
                  </a:cubicBezTo>
                  <a:lnTo>
                    <a:pt x="4999" y="2328"/>
                  </a:lnTo>
                  <a:cubicBezTo>
                    <a:pt x="4999" y="2580"/>
                    <a:pt x="4792" y="2787"/>
                    <a:pt x="4535" y="2787"/>
                  </a:cubicBezTo>
                  <a:lnTo>
                    <a:pt x="3941" y="2787"/>
                  </a:lnTo>
                  <a:cubicBezTo>
                    <a:pt x="3829" y="2787"/>
                    <a:pt x="3406" y="2836"/>
                    <a:pt x="3312" y="2872"/>
                  </a:cubicBezTo>
                  <a:cubicBezTo>
                    <a:pt x="2263" y="3255"/>
                    <a:pt x="1373" y="4164"/>
                    <a:pt x="860" y="5360"/>
                  </a:cubicBezTo>
                  <a:cubicBezTo>
                    <a:pt x="415" y="6399"/>
                    <a:pt x="293" y="7502"/>
                    <a:pt x="212" y="8451"/>
                  </a:cubicBezTo>
                  <a:cubicBezTo>
                    <a:pt x="1" y="10947"/>
                    <a:pt x="23" y="13458"/>
                    <a:pt x="275" y="15950"/>
                  </a:cubicBezTo>
                  <a:cubicBezTo>
                    <a:pt x="320" y="16377"/>
                    <a:pt x="680" y="16701"/>
                    <a:pt x="1107" y="16706"/>
                  </a:cubicBezTo>
                  <a:cubicBezTo>
                    <a:pt x="1310" y="16706"/>
                    <a:pt x="1508" y="16625"/>
                    <a:pt x="1647" y="16472"/>
                  </a:cubicBezTo>
                  <a:cubicBezTo>
                    <a:pt x="1859" y="16247"/>
                    <a:pt x="1962" y="15936"/>
                    <a:pt x="1926" y="15631"/>
                  </a:cubicBezTo>
                  <a:cubicBezTo>
                    <a:pt x="1697" y="13291"/>
                    <a:pt x="1683" y="10934"/>
                    <a:pt x="1881" y="8595"/>
                  </a:cubicBezTo>
                  <a:cubicBezTo>
                    <a:pt x="1926" y="8023"/>
                    <a:pt x="1994" y="7394"/>
                    <a:pt x="2146" y="6791"/>
                  </a:cubicBezTo>
                  <a:lnTo>
                    <a:pt x="2146" y="19553"/>
                  </a:lnTo>
                  <a:cubicBezTo>
                    <a:pt x="2983" y="19877"/>
                    <a:pt x="3865" y="20084"/>
                    <a:pt x="4756" y="20174"/>
                  </a:cubicBezTo>
                  <a:lnTo>
                    <a:pt x="4756" y="17241"/>
                  </a:lnTo>
                  <a:cubicBezTo>
                    <a:pt x="4756" y="16665"/>
                    <a:pt x="5188" y="16166"/>
                    <a:pt x="5759" y="16130"/>
                  </a:cubicBezTo>
                  <a:cubicBezTo>
                    <a:pt x="5783" y="16128"/>
                    <a:pt x="5807" y="16128"/>
                    <a:pt x="5830" y="16128"/>
                  </a:cubicBezTo>
                  <a:cubicBezTo>
                    <a:pt x="6420" y="16128"/>
                    <a:pt x="6906" y="16604"/>
                    <a:pt x="6906" y="17205"/>
                  </a:cubicBezTo>
                  <a:lnTo>
                    <a:pt x="6906" y="20165"/>
                  </a:lnTo>
                  <a:cubicBezTo>
                    <a:pt x="7806" y="20066"/>
                    <a:pt x="8683" y="19846"/>
                    <a:pt x="9520" y="19513"/>
                  </a:cubicBezTo>
                  <a:lnTo>
                    <a:pt x="9520" y="6449"/>
                  </a:lnTo>
                  <a:cubicBezTo>
                    <a:pt x="9745" y="7151"/>
                    <a:pt x="9826" y="7911"/>
                    <a:pt x="9884" y="8595"/>
                  </a:cubicBezTo>
                  <a:cubicBezTo>
                    <a:pt x="10082" y="10974"/>
                    <a:pt x="10064" y="13368"/>
                    <a:pt x="9826" y="15743"/>
                  </a:cubicBezTo>
                  <a:cubicBezTo>
                    <a:pt x="9785" y="16112"/>
                    <a:pt x="9979" y="16463"/>
                    <a:pt x="10311" y="16625"/>
                  </a:cubicBezTo>
                  <a:cubicBezTo>
                    <a:pt x="10419" y="16679"/>
                    <a:pt x="10536" y="16706"/>
                    <a:pt x="10653" y="16706"/>
                  </a:cubicBezTo>
                  <a:cubicBezTo>
                    <a:pt x="11085" y="16706"/>
                    <a:pt x="11445" y="16377"/>
                    <a:pt x="11486" y="15950"/>
                  </a:cubicBezTo>
                  <a:cubicBezTo>
                    <a:pt x="11742" y="13458"/>
                    <a:pt x="11760" y="10952"/>
                    <a:pt x="11553" y="8455"/>
                  </a:cubicBezTo>
                  <a:cubicBezTo>
                    <a:pt x="11472" y="7502"/>
                    <a:pt x="11351" y="6399"/>
                    <a:pt x="10905" y="5360"/>
                  </a:cubicBezTo>
                  <a:cubicBezTo>
                    <a:pt x="10392" y="4164"/>
                    <a:pt x="9497" y="3259"/>
                    <a:pt x="8454" y="2872"/>
                  </a:cubicBezTo>
                  <a:cubicBezTo>
                    <a:pt x="8332" y="2827"/>
                    <a:pt x="7851" y="2791"/>
                    <a:pt x="7729" y="2791"/>
                  </a:cubicBezTo>
                  <a:lnTo>
                    <a:pt x="7135" y="2791"/>
                  </a:lnTo>
                  <a:cubicBezTo>
                    <a:pt x="6879" y="2791"/>
                    <a:pt x="6672" y="2585"/>
                    <a:pt x="6672" y="2328"/>
                  </a:cubicBezTo>
                  <a:lnTo>
                    <a:pt x="6672" y="2306"/>
                  </a:lnTo>
                  <a:cubicBezTo>
                    <a:pt x="6672" y="2076"/>
                    <a:pt x="6839" y="1878"/>
                    <a:pt x="7068" y="1847"/>
                  </a:cubicBezTo>
                  <a:cubicBezTo>
                    <a:pt x="7261" y="1820"/>
                    <a:pt x="7455" y="1775"/>
                    <a:pt x="7644" y="1703"/>
                  </a:cubicBezTo>
                  <a:cubicBezTo>
                    <a:pt x="8251" y="1469"/>
                    <a:pt x="8687" y="1064"/>
                    <a:pt x="8993" y="524"/>
                  </a:cubicBezTo>
                  <a:cubicBezTo>
                    <a:pt x="7950" y="175"/>
                    <a:pt x="6863" y="0"/>
                    <a:pt x="577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307;p21">
              <a:extLst>
                <a:ext uri="{FF2B5EF4-FFF2-40B4-BE49-F238E27FC236}">
                  <a16:creationId xmlns:a16="http://schemas.microsoft.com/office/drawing/2014/main" id="{0A518CB5-97EB-4FF3-B82C-AEBDAE58DA8F}"/>
                </a:ext>
              </a:extLst>
            </p:cNvPr>
            <p:cNvSpPr/>
            <p:nvPr/>
          </p:nvSpPr>
          <p:spPr>
            <a:xfrm>
              <a:off x="846700" y="1707800"/>
              <a:ext cx="139250" cy="91400"/>
            </a:xfrm>
            <a:custGeom>
              <a:avLst/>
              <a:gdLst/>
              <a:ahLst/>
              <a:cxnLst/>
              <a:rect l="l" t="t" r="r" b="b"/>
              <a:pathLst>
                <a:path w="5570" h="3656" extrusionOk="0">
                  <a:moveTo>
                    <a:pt x="4400" y="1"/>
                  </a:moveTo>
                  <a:cubicBezTo>
                    <a:pt x="4180" y="1"/>
                    <a:pt x="3977" y="113"/>
                    <a:pt x="3860" y="302"/>
                  </a:cubicBezTo>
                  <a:cubicBezTo>
                    <a:pt x="3600" y="734"/>
                    <a:pt x="2970" y="1481"/>
                    <a:pt x="1737" y="1481"/>
                  </a:cubicBezTo>
                  <a:cubicBezTo>
                    <a:pt x="1" y="1481"/>
                    <a:pt x="379" y="2943"/>
                    <a:pt x="1224" y="3388"/>
                  </a:cubicBezTo>
                  <a:cubicBezTo>
                    <a:pt x="1431" y="3497"/>
                    <a:pt x="2046" y="3656"/>
                    <a:pt x="2728" y="3656"/>
                  </a:cubicBezTo>
                  <a:cubicBezTo>
                    <a:pt x="4026" y="3656"/>
                    <a:pt x="5569" y="3082"/>
                    <a:pt x="5021" y="500"/>
                  </a:cubicBezTo>
                  <a:cubicBezTo>
                    <a:pt x="4958" y="208"/>
                    <a:pt x="4697" y="1"/>
                    <a:pt x="4400"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308;p21">
              <a:extLst>
                <a:ext uri="{FF2B5EF4-FFF2-40B4-BE49-F238E27FC236}">
                  <a16:creationId xmlns:a16="http://schemas.microsoft.com/office/drawing/2014/main" id="{B4D185B4-0E82-4AC2-B5F5-B8338BD070EC}"/>
                </a:ext>
              </a:extLst>
            </p:cNvPr>
            <p:cNvSpPr/>
            <p:nvPr/>
          </p:nvSpPr>
          <p:spPr>
            <a:xfrm>
              <a:off x="871900" y="1762225"/>
              <a:ext cx="90550" cy="22875"/>
            </a:xfrm>
            <a:custGeom>
              <a:avLst/>
              <a:gdLst/>
              <a:ahLst/>
              <a:cxnLst/>
              <a:rect l="l" t="t" r="r" b="b"/>
              <a:pathLst>
                <a:path w="3622" h="915" extrusionOk="0">
                  <a:moveTo>
                    <a:pt x="2513" y="1"/>
                  </a:moveTo>
                  <a:cubicBezTo>
                    <a:pt x="2381" y="1"/>
                    <a:pt x="2279" y="145"/>
                    <a:pt x="2214" y="271"/>
                  </a:cubicBezTo>
                  <a:cubicBezTo>
                    <a:pt x="2150" y="406"/>
                    <a:pt x="2040" y="557"/>
                    <a:pt x="1908" y="557"/>
                  </a:cubicBezTo>
                  <a:cubicBezTo>
                    <a:pt x="1899" y="557"/>
                    <a:pt x="1890" y="556"/>
                    <a:pt x="1881" y="555"/>
                  </a:cubicBezTo>
                  <a:cubicBezTo>
                    <a:pt x="1736" y="528"/>
                    <a:pt x="1651" y="343"/>
                    <a:pt x="1508" y="343"/>
                  </a:cubicBezTo>
                  <a:cubicBezTo>
                    <a:pt x="1505" y="343"/>
                    <a:pt x="1502" y="343"/>
                    <a:pt x="1498" y="343"/>
                  </a:cubicBezTo>
                  <a:cubicBezTo>
                    <a:pt x="1363" y="348"/>
                    <a:pt x="1291" y="510"/>
                    <a:pt x="1170" y="559"/>
                  </a:cubicBezTo>
                  <a:cubicBezTo>
                    <a:pt x="1145" y="568"/>
                    <a:pt x="1121" y="572"/>
                    <a:pt x="1097" y="572"/>
                  </a:cubicBezTo>
                  <a:cubicBezTo>
                    <a:pt x="947" y="572"/>
                    <a:pt x="813" y="421"/>
                    <a:pt x="666" y="348"/>
                  </a:cubicBezTo>
                  <a:cubicBezTo>
                    <a:pt x="613" y="321"/>
                    <a:pt x="545" y="309"/>
                    <a:pt x="473" y="309"/>
                  </a:cubicBezTo>
                  <a:cubicBezTo>
                    <a:pt x="259" y="309"/>
                    <a:pt x="12" y="422"/>
                    <a:pt x="5" y="640"/>
                  </a:cubicBezTo>
                  <a:cubicBezTo>
                    <a:pt x="0" y="772"/>
                    <a:pt x="31" y="817"/>
                    <a:pt x="80" y="817"/>
                  </a:cubicBezTo>
                  <a:cubicBezTo>
                    <a:pt x="171" y="817"/>
                    <a:pt x="324" y="662"/>
                    <a:pt x="423" y="627"/>
                  </a:cubicBezTo>
                  <a:cubicBezTo>
                    <a:pt x="451" y="616"/>
                    <a:pt x="479" y="611"/>
                    <a:pt x="506" y="611"/>
                  </a:cubicBezTo>
                  <a:cubicBezTo>
                    <a:pt x="725" y="611"/>
                    <a:pt x="923" y="914"/>
                    <a:pt x="1146" y="914"/>
                  </a:cubicBezTo>
                  <a:cubicBezTo>
                    <a:pt x="1167" y="914"/>
                    <a:pt x="1189" y="911"/>
                    <a:pt x="1211" y="905"/>
                  </a:cubicBezTo>
                  <a:cubicBezTo>
                    <a:pt x="1336" y="874"/>
                    <a:pt x="1426" y="739"/>
                    <a:pt x="1552" y="730"/>
                  </a:cubicBezTo>
                  <a:cubicBezTo>
                    <a:pt x="1558" y="730"/>
                    <a:pt x="1564" y="729"/>
                    <a:pt x="1569" y="729"/>
                  </a:cubicBezTo>
                  <a:cubicBezTo>
                    <a:pt x="1723" y="729"/>
                    <a:pt x="1837" y="901"/>
                    <a:pt x="1989" y="901"/>
                  </a:cubicBezTo>
                  <a:cubicBezTo>
                    <a:pt x="1990" y="901"/>
                    <a:pt x="1991" y="901"/>
                    <a:pt x="1993" y="901"/>
                  </a:cubicBezTo>
                  <a:cubicBezTo>
                    <a:pt x="2237" y="901"/>
                    <a:pt x="2327" y="492"/>
                    <a:pt x="2574" y="492"/>
                  </a:cubicBezTo>
                  <a:cubicBezTo>
                    <a:pt x="2577" y="491"/>
                    <a:pt x="2580" y="491"/>
                    <a:pt x="2584" y="491"/>
                  </a:cubicBezTo>
                  <a:cubicBezTo>
                    <a:pt x="2665" y="491"/>
                    <a:pt x="2739" y="542"/>
                    <a:pt x="2817" y="577"/>
                  </a:cubicBezTo>
                  <a:cubicBezTo>
                    <a:pt x="2892" y="607"/>
                    <a:pt x="2970" y="622"/>
                    <a:pt x="3047" y="622"/>
                  </a:cubicBezTo>
                  <a:cubicBezTo>
                    <a:pt x="3236" y="622"/>
                    <a:pt x="3418" y="534"/>
                    <a:pt x="3536" y="375"/>
                  </a:cubicBezTo>
                  <a:cubicBezTo>
                    <a:pt x="3622" y="334"/>
                    <a:pt x="3568" y="181"/>
                    <a:pt x="3473" y="163"/>
                  </a:cubicBezTo>
                  <a:cubicBezTo>
                    <a:pt x="3462" y="161"/>
                    <a:pt x="3451" y="160"/>
                    <a:pt x="3440" y="160"/>
                  </a:cubicBezTo>
                  <a:cubicBezTo>
                    <a:pt x="3358" y="160"/>
                    <a:pt x="3279" y="215"/>
                    <a:pt x="3208" y="262"/>
                  </a:cubicBezTo>
                  <a:cubicBezTo>
                    <a:pt x="3141" y="313"/>
                    <a:pt x="3060" y="364"/>
                    <a:pt x="2978" y="364"/>
                  </a:cubicBezTo>
                  <a:cubicBezTo>
                    <a:pt x="2966" y="364"/>
                    <a:pt x="2954" y="363"/>
                    <a:pt x="2942" y="361"/>
                  </a:cubicBezTo>
                  <a:cubicBezTo>
                    <a:pt x="2767" y="321"/>
                    <a:pt x="2731" y="51"/>
                    <a:pt x="2556" y="6"/>
                  </a:cubicBezTo>
                  <a:cubicBezTo>
                    <a:pt x="2541" y="2"/>
                    <a:pt x="2527" y="1"/>
                    <a:pt x="2513" y="1"/>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309;p21">
              <a:extLst>
                <a:ext uri="{FF2B5EF4-FFF2-40B4-BE49-F238E27FC236}">
                  <a16:creationId xmlns:a16="http://schemas.microsoft.com/office/drawing/2014/main" id="{B9112F78-61CF-40C9-A004-779CB245CC7C}"/>
                </a:ext>
              </a:extLst>
            </p:cNvPr>
            <p:cNvSpPr/>
            <p:nvPr/>
          </p:nvSpPr>
          <p:spPr>
            <a:xfrm>
              <a:off x="885600" y="1757700"/>
              <a:ext cx="36700" cy="10825"/>
            </a:xfrm>
            <a:custGeom>
              <a:avLst/>
              <a:gdLst/>
              <a:ahLst/>
              <a:cxnLst/>
              <a:rect l="l" t="t" r="r" b="b"/>
              <a:pathLst>
                <a:path w="1468" h="433" extrusionOk="0">
                  <a:moveTo>
                    <a:pt x="877" y="0"/>
                  </a:moveTo>
                  <a:cubicBezTo>
                    <a:pt x="869" y="0"/>
                    <a:pt x="860" y="1"/>
                    <a:pt x="851" y="2"/>
                  </a:cubicBezTo>
                  <a:cubicBezTo>
                    <a:pt x="730" y="25"/>
                    <a:pt x="667" y="178"/>
                    <a:pt x="546" y="205"/>
                  </a:cubicBezTo>
                  <a:cubicBezTo>
                    <a:pt x="534" y="207"/>
                    <a:pt x="522" y="208"/>
                    <a:pt x="511" y="208"/>
                  </a:cubicBezTo>
                  <a:cubicBezTo>
                    <a:pt x="386" y="208"/>
                    <a:pt x="273" y="76"/>
                    <a:pt x="145" y="76"/>
                  </a:cubicBezTo>
                  <a:cubicBezTo>
                    <a:pt x="135" y="76"/>
                    <a:pt x="124" y="77"/>
                    <a:pt x="114" y="79"/>
                  </a:cubicBezTo>
                  <a:cubicBezTo>
                    <a:pt x="73" y="83"/>
                    <a:pt x="33" y="110"/>
                    <a:pt x="19" y="155"/>
                  </a:cubicBezTo>
                  <a:cubicBezTo>
                    <a:pt x="0" y="224"/>
                    <a:pt x="42" y="232"/>
                    <a:pt x="86" y="232"/>
                  </a:cubicBezTo>
                  <a:cubicBezTo>
                    <a:pt x="100" y="232"/>
                    <a:pt x="113" y="231"/>
                    <a:pt x="126" y="231"/>
                  </a:cubicBezTo>
                  <a:cubicBezTo>
                    <a:pt x="131" y="231"/>
                    <a:pt x="136" y="231"/>
                    <a:pt x="141" y="232"/>
                  </a:cubicBezTo>
                  <a:cubicBezTo>
                    <a:pt x="213" y="241"/>
                    <a:pt x="285" y="277"/>
                    <a:pt x="343" y="326"/>
                  </a:cubicBezTo>
                  <a:cubicBezTo>
                    <a:pt x="401" y="376"/>
                    <a:pt x="475" y="432"/>
                    <a:pt x="549" y="432"/>
                  </a:cubicBezTo>
                  <a:cubicBezTo>
                    <a:pt x="567" y="432"/>
                    <a:pt x="586" y="429"/>
                    <a:pt x="604" y="421"/>
                  </a:cubicBezTo>
                  <a:cubicBezTo>
                    <a:pt x="654" y="394"/>
                    <a:pt x="685" y="344"/>
                    <a:pt x="721" y="304"/>
                  </a:cubicBezTo>
                  <a:cubicBezTo>
                    <a:pt x="777" y="250"/>
                    <a:pt x="849" y="222"/>
                    <a:pt x="923" y="222"/>
                  </a:cubicBezTo>
                  <a:cubicBezTo>
                    <a:pt x="961" y="222"/>
                    <a:pt x="999" y="230"/>
                    <a:pt x="1036" y="245"/>
                  </a:cubicBezTo>
                  <a:cubicBezTo>
                    <a:pt x="1112" y="281"/>
                    <a:pt x="1171" y="349"/>
                    <a:pt x="1252" y="362"/>
                  </a:cubicBezTo>
                  <a:cubicBezTo>
                    <a:pt x="1259" y="363"/>
                    <a:pt x="1266" y="363"/>
                    <a:pt x="1273" y="363"/>
                  </a:cubicBezTo>
                  <a:cubicBezTo>
                    <a:pt x="1377" y="363"/>
                    <a:pt x="1467" y="274"/>
                    <a:pt x="1459" y="164"/>
                  </a:cubicBezTo>
                  <a:cubicBezTo>
                    <a:pt x="1455" y="127"/>
                    <a:pt x="1423" y="82"/>
                    <a:pt x="1386" y="82"/>
                  </a:cubicBezTo>
                  <a:cubicBezTo>
                    <a:pt x="1379" y="82"/>
                    <a:pt x="1372" y="84"/>
                    <a:pt x="1364" y="88"/>
                  </a:cubicBezTo>
                  <a:cubicBezTo>
                    <a:pt x="1351" y="92"/>
                    <a:pt x="1337" y="101"/>
                    <a:pt x="1328" y="115"/>
                  </a:cubicBezTo>
                  <a:cubicBezTo>
                    <a:pt x="1304" y="133"/>
                    <a:pt x="1275" y="140"/>
                    <a:pt x="1245" y="140"/>
                  </a:cubicBezTo>
                  <a:cubicBezTo>
                    <a:pt x="1191" y="140"/>
                    <a:pt x="1131" y="117"/>
                    <a:pt x="1085" y="88"/>
                  </a:cubicBezTo>
                  <a:cubicBezTo>
                    <a:pt x="1021" y="48"/>
                    <a:pt x="950" y="0"/>
                    <a:pt x="877"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310;p21">
              <a:extLst>
                <a:ext uri="{FF2B5EF4-FFF2-40B4-BE49-F238E27FC236}">
                  <a16:creationId xmlns:a16="http://schemas.microsoft.com/office/drawing/2014/main" id="{E88FE643-7DA5-4EF4-83BA-BE3C025977CD}"/>
                </a:ext>
              </a:extLst>
            </p:cNvPr>
            <p:cNvSpPr/>
            <p:nvPr/>
          </p:nvSpPr>
          <p:spPr>
            <a:xfrm>
              <a:off x="932625" y="1780400"/>
              <a:ext cx="20375" cy="8225"/>
            </a:xfrm>
            <a:custGeom>
              <a:avLst/>
              <a:gdLst/>
              <a:ahLst/>
              <a:cxnLst/>
              <a:rect l="l" t="t" r="r" b="b"/>
              <a:pathLst>
                <a:path w="815" h="329" extrusionOk="0">
                  <a:moveTo>
                    <a:pt x="728" y="0"/>
                  </a:moveTo>
                  <a:cubicBezTo>
                    <a:pt x="717" y="0"/>
                    <a:pt x="707" y="1"/>
                    <a:pt x="698" y="3"/>
                  </a:cubicBezTo>
                  <a:cubicBezTo>
                    <a:pt x="580" y="25"/>
                    <a:pt x="497" y="147"/>
                    <a:pt x="382" y="147"/>
                  </a:cubicBezTo>
                  <a:cubicBezTo>
                    <a:pt x="378" y="147"/>
                    <a:pt x="374" y="147"/>
                    <a:pt x="370" y="147"/>
                  </a:cubicBezTo>
                  <a:cubicBezTo>
                    <a:pt x="294" y="140"/>
                    <a:pt x="221" y="81"/>
                    <a:pt x="148" y="81"/>
                  </a:cubicBezTo>
                  <a:cubicBezTo>
                    <a:pt x="121" y="81"/>
                    <a:pt x="95" y="89"/>
                    <a:pt x="68" y="111"/>
                  </a:cubicBezTo>
                  <a:cubicBezTo>
                    <a:pt x="19" y="156"/>
                    <a:pt x="1" y="219"/>
                    <a:pt x="14" y="286"/>
                  </a:cubicBezTo>
                  <a:cubicBezTo>
                    <a:pt x="28" y="318"/>
                    <a:pt x="39" y="329"/>
                    <a:pt x="51" y="329"/>
                  </a:cubicBezTo>
                  <a:cubicBezTo>
                    <a:pt x="70" y="329"/>
                    <a:pt x="91" y="301"/>
                    <a:pt x="127" y="282"/>
                  </a:cubicBezTo>
                  <a:cubicBezTo>
                    <a:pt x="162" y="261"/>
                    <a:pt x="195" y="254"/>
                    <a:pt x="229" y="254"/>
                  </a:cubicBezTo>
                  <a:cubicBezTo>
                    <a:pt x="288" y="254"/>
                    <a:pt x="347" y="276"/>
                    <a:pt x="419" y="282"/>
                  </a:cubicBezTo>
                  <a:cubicBezTo>
                    <a:pt x="426" y="282"/>
                    <a:pt x="433" y="283"/>
                    <a:pt x="440" y="283"/>
                  </a:cubicBezTo>
                  <a:cubicBezTo>
                    <a:pt x="553" y="283"/>
                    <a:pt x="659" y="215"/>
                    <a:pt x="752" y="151"/>
                  </a:cubicBezTo>
                  <a:cubicBezTo>
                    <a:pt x="783" y="133"/>
                    <a:pt x="815" y="106"/>
                    <a:pt x="815" y="70"/>
                  </a:cubicBezTo>
                  <a:cubicBezTo>
                    <a:pt x="815" y="44"/>
                    <a:pt x="797" y="21"/>
                    <a:pt x="774" y="8"/>
                  </a:cubicBezTo>
                  <a:cubicBezTo>
                    <a:pt x="759" y="2"/>
                    <a:pt x="743" y="0"/>
                    <a:pt x="728" y="0"/>
                  </a:cubicBezTo>
                  <a:close/>
                </a:path>
              </a:pathLst>
            </a:custGeom>
            <a:solidFill>
              <a:schemeClr val="accen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311;p21">
              <a:extLst>
                <a:ext uri="{FF2B5EF4-FFF2-40B4-BE49-F238E27FC236}">
                  <a16:creationId xmlns:a16="http://schemas.microsoft.com/office/drawing/2014/main" id="{68825C8E-DFD9-4B04-8B97-3AB66AC5E683}"/>
                </a:ext>
              </a:extLst>
            </p:cNvPr>
            <p:cNvSpPr/>
            <p:nvPr/>
          </p:nvSpPr>
          <p:spPr>
            <a:xfrm>
              <a:off x="844125" y="1697350"/>
              <a:ext cx="114725" cy="40375"/>
            </a:xfrm>
            <a:custGeom>
              <a:avLst/>
              <a:gdLst/>
              <a:ahLst/>
              <a:cxnLst/>
              <a:rect l="l" t="t" r="r" b="b"/>
              <a:pathLst>
                <a:path w="4589" h="1615" extrusionOk="0">
                  <a:moveTo>
                    <a:pt x="2253" y="0"/>
                  </a:moveTo>
                  <a:cubicBezTo>
                    <a:pt x="1694" y="0"/>
                    <a:pt x="1095" y="65"/>
                    <a:pt x="630" y="360"/>
                  </a:cubicBezTo>
                  <a:cubicBezTo>
                    <a:pt x="441" y="473"/>
                    <a:pt x="288" y="639"/>
                    <a:pt x="185" y="837"/>
                  </a:cubicBezTo>
                  <a:cubicBezTo>
                    <a:pt x="108" y="990"/>
                    <a:pt x="0" y="1242"/>
                    <a:pt x="54" y="1418"/>
                  </a:cubicBezTo>
                  <a:cubicBezTo>
                    <a:pt x="81" y="1517"/>
                    <a:pt x="167" y="1589"/>
                    <a:pt x="275" y="1602"/>
                  </a:cubicBezTo>
                  <a:cubicBezTo>
                    <a:pt x="314" y="1611"/>
                    <a:pt x="353" y="1615"/>
                    <a:pt x="393" y="1615"/>
                  </a:cubicBezTo>
                  <a:cubicBezTo>
                    <a:pt x="623" y="1615"/>
                    <a:pt x="859" y="1487"/>
                    <a:pt x="1066" y="1418"/>
                  </a:cubicBezTo>
                  <a:cubicBezTo>
                    <a:pt x="2169" y="1035"/>
                    <a:pt x="4589" y="95"/>
                    <a:pt x="2659" y="10"/>
                  </a:cubicBezTo>
                  <a:cubicBezTo>
                    <a:pt x="2528" y="4"/>
                    <a:pt x="2392" y="0"/>
                    <a:pt x="2253"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312;p21">
              <a:extLst>
                <a:ext uri="{FF2B5EF4-FFF2-40B4-BE49-F238E27FC236}">
                  <a16:creationId xmlns:a16="http://schemas.microsoft.com/office/drawing/2014/main" id="{75B898A3-310E-4AF3-9388-ACF31B1559F4}"/>
                </a:ext>
              </a:extLst>
            </p:cNvPr>
            <p:cNvSpPr/>
            <p:nvPr/>
          </p:nvSpPr>
          <p:spPr>
            <a:xfrm>
              <a:off x="860100" y="1797325"/>
              <a:ext cx="112025" cy="63700"/>
            </a:xfrm>
            <a:custGeom>
              <a:avLst/>
              <a:gdLst/>
              <a:ahLst/>
              <a:cxnLst/>
              <a:rect l="l" t="t" r="r" b="b"/>
              <a:pathLst>
                <a:path w="4481" h="2548" extrusionOk="0">
                  <a:moveTo>
                    <a:pt x="222" y="1"/>
                  </a:moveTo>
                  <a:cubicBezTo>
                    <a:pt x="99" y="1"/>
                    <a:pt x="0" y="102"/>
                    <a:pt x="0" y="226"/>
                  </a:cubicBezTo>
                  <a:cubicBezTo>
                    <a:pt x="0" y="446"/>
                    <a:pt x="112" y="734"/>
                    <a:pt x="666" y="847"/>
                  </a:cubicBezTo>
                  <a:cubicBezTo>
                    <a:pt x="1044" y="922"/>
                    <a:pt x="1426" y="960"/>
                    <a:pt x="1808" y="960"/>
                  </a:cubicBezTo>
                  <a:cubicBezTo>
                    <a:pt x="2354" y="960"/>
                    <a:pt x="2899" y="883"/>
                    <a:pt x="3428" y="730"/>
                  </a:cubicBezTo>
                  <a:lnTo>
                    <a:pt x="3459" y="721"/>
                  </a:lnTo>
                  <a:cubicBezTo>
                    <a:pt x="3572" y="689"/>
                    <a:pt x="3706" y="649"/>
                    <a:pt x="3816" y="649"/>
                  </a:cubicBezTo>
                  <a:cubicBezTo>
                    <a:pt x="3878" y="649"/>
                    <a:pt x="3932" y="662"/>
                    <a:pt x="3972" y="694"/>
                  </a:cubicBezTo>
                  <a:cubicBezTo>
                    <a:pt x="4004" y="716"/>
                    <a:pt x="4017" y="757"/>
                    <a:pt x="4013" y="797"/>
                  </a:cubicBezTo>
                  <a:cubicBezTo>
                    <a:pt x="4004" y="883"/>
                    <a:pt x="3954" y="964"/>
                    <a:pt x="3878" y="1013"/>
                  </a:cubicBezTo>
                  <a:cubicBezTo>
                    <a:pt x="3725" y="1107"/>
                    <a:pt x="3500" y="1112"/>
                    <a:pt x="3306" y="1116"/>
                  </a:cubicBezTo>
                  <a:lnTo>
                    <a:pt x="877" y="1161"/>
                  </a:lnTo>
                  <a:cubicBezTo>
                    <a:pt x="792" y="1166"/>
                    <a:pt x="495" y="1184"/>
                    <a:pt x="315" y="1386"/>
                  </a:cubicBezTo>
                  <a:cubicBezTo>
                    <a:pt x="229" y="1485"/>
                    <a:pt x="189" y="1616"/>
                    <a:pt x="202" y="1746"/>
                  </a:cubicBezTo>
                  <a:cubicBezTo>
                    <a:pt x="216" y="1886"/>
                    <a:pt x="288" y="2016"/>
                    <a:pt x="400" y="2102"/>
                  </a:cubicBezTo>
                  <a:cubicBezTo>
                    <a:pt x="558" y="2222"/>
                    <a:pt x="787" y="2261"/>
                    <a:pt x="1038" y="2261"/>
                  </a:cubicBezTo>
                  <a:cubicBezTo>
                    <a:pt x="1303" y="2261"/>
                    <a:pt x="1592" y="2217"/>
                    <a:pt x="1849" y="2178"/>
                  </a:cubicBezTo>
                  <a:cubicBezTo>
                    <a:pt x="1984" y="2156"/>
                    <a:pt x="2119" y="2138"/>
                    <a:pt x="2254" y="2133"/>
                  </a:cubicBezTo>
                  <a:cubicBezTo>
                    <a:pt x="2326" y="2142"/>
                    <a:pt x="2402" y="2169"/>
                    <a:pt x="2470" y="2210"/>
                  </a:cubicBezTo>
                  <a:cubicBezTo>
                    <a:pt x="2384" y="2363"/>
                    <a:pt x="2497" y="2547"/>
                    <a:pt x="2668" y="2547"/>
                  </a:cubicBezTo>
                  <a:cubicBezTo>
                    <a:pt x="2731" y="2543"/>
                    <a:pt x="2789" y="2516"/>
                    <a:pt x="2830" y="2471"/>
                  </a:cubicBezTo>
                  <a:cubicBezTo>
                    <a:pt x="2938" y="2363"/>
                    <a:pt x="2974" y="2205"/>
                    <a:pt x="2924" y="2061"/>
                  </a:cubicBezTo>
                  <a:cubicBezTo>
                    <a:pt x="2821" y="1800"/>
                    <a:pt x="2438" y="1683"/>
                    <a:pt x="2281" y="1674"/>
                  </a:cubicBezTo>
                  <a:cubicBezTo>
                    <a:pt x="2110" y="1674"/>
                    <a:pt x="1943" y="1692"/>
                    <a:pt x="1777" y="1724"/>
                  </a:cubicBezTo>
                  <a:cubicBezTo>
                    <a:pt x="1574" y="1755"/>
                    <a:pt x="1260" y="1803"/>
                    <a:pt x="1012" y="1803"/>
                  </a:cubicBezTo>
                  <a:cubicBezTo>
                    <a:pt x="864" y="1803"/>
                    <a:pt x="739" y="1786"/>
                    <a:pt x="675" y="1737"/>
                  </a:cubicBezTo>
                  <a:cubicBezTo>
                    <a:pt x="661" y="1728"/>
                    <a:pt x="657" y="1719"/>
                    <a:pt x="652" y="1683"/>
                  </a:cubicBezTo>
                  <a:cubicBezTo>
                    <a:pt x="666" y="1661"/>
                    <a:pt x="765" y="1611"/>
                    <a:pt x="886" y="1611"/>
                  </a:cubicBezTo>
                  <a:lnTo>
                    <a:pt x="3311" y="1566"/>
                  </a:lnTo>
                  <a:cubicBezTo>
                    <a:pt x="3554" y="1566"/>
                    <a:pt x="3855" y="1562"/>
                    <a:pt x="4116" y="1400"/>
                  </a:cubicBezTo>
                  <a:cubicBezTo>
                    <a:pt x="4314" y="1274"/>
                    <a:pt x="4445" y="1062"/>
                    <a:pt x="4467" y="829"/>
                  </a:cubicBezTo>
                  <a:cubicBezTo>
                    <a:pt x="4481" y="640"/>
                    <a:pt x="4400" y="460"/>
                    <a:pt x="4256" y="343"/>
                  </a:cubicBezTo>
                  <a:cubicBezTo>
                    <a:pt x="4120" y="232"/>
                    <a:pt x="3968" y="195"/>
                    <a:pt x="3818" y="195"/>
                  </a:cubicBezTo>
                  <a:cubicBezTo>
                    <a:pt x="3640" y="195"/>
                    <a:pt x="3466" y="247"/>
                    <a:pt x="3329" y="289"/>
                  </a:cubicBezTo>
                  <a:lnTo>
                    <a:pt x="3298" y="293"/>
                  </a:lnTo>
                  <a:cubicBezTo>
                    <a:pt x="2812" y="436"/>
                    <a:pt x="2310" y="507"/>
                    <a:pt x="1808" y="507"/>
                  </a:cubicBezTo>
                  <a:cubicBezTo>
                    <a:pt x="1455" y="507"/>
                    <a:pt x="1101" y="472"/>
                    <a:pt x="751" y="401"/>
                  </a:cubicBezTo>
                  <a:cubicBezTo>
                    <a:pt x="553" y="361"/>
                    <a:pt x="454" y="302"/>
                    <a:pt x="454" y="230"/>
                  </a:cubicBezTo>
                  <a:cubicBezTo>
                    <a:pt x="454" y="104"/>
                    <a:pt x="355" y="1"/>
                    <a:pt x="229" y="1"/>
                  </a:cubicBezTo>
                  <a:cubicBezTo>
                    <a:pt x="227" y="1"/>
                    <a:pt x="224" y="1"/>
                    <a:pt x="222"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313;p21">
              <a:extLst>
                <a:ext uri="{FF2B5EF4-FFF2-40B4-BE49-F238E27FC236}">
                  <a16:creationId xmlns:a16="http://schemas.microsoft.com/office/drawing/2014/main" id="{EED1C6E1-70D4-4C99-9757-1708F4504993}"/>
                </a:ext>
              </a:extLst>
            </p:cNvPr>
            <p:cNvSpPr/>
            <p:nvPr/>
          </p:nvSpPr>
          <p:spPr>
            <a:xfrm>
              <a:off x="834225" y="1751100"/>
              <a:ext cx="25450" cy="39700"/>
            </a:xfrm>
            <a:custGeom>
              <a:avLst/>
              <a:gdLst/>
              <a:ahLst/>
              <a:cxnLst/>
              <a:rect l="l" t="t" r="r" b="b"/>
              <a:pathLst>
                <a:path w="1018" h="1588" extrusionOk="0">
                  <a:moveTo>
                    <a:pt x="483" y="1"/>
                  </a:moveTo>
                  <a:cubicBezTo>
                    <a:pt x="443" y="1"/>
                    <a:pt x="403" y="7"/>
                    <a:pt x="365" y="19"/>
                  </a:cubicBezTo>
                  <a:cubicBezTo>
                    <a:pt x="185" y="77"/>
                    <a:pt x="63" y="257"/>
                    <a:pt x="27" y="442"/>
                  </a:cubicBezTo>
                  <a:cubicBezTo>
                    <a:pt x="0" y="626"/>
                    <a:pt x="23" y="820"/>
                    <a:pt x="95" y="995"/>
                  </a:cubicBezTo>
                  <a:cubicBezTo>
                    <a:pt x="188" y="1270"/>
                    <a:pt x="315" y="1588"/>
                    <a:pt x="579" y="1588"/>
                  </a:cubicBezTo>
                  <a:cubicBezTo>
                    <a:pt x="648" y="1588"/>
                    <a:pt x="726" y="1566"/>
                    <a:pt x="815" y="1517"/>
                  </a:cubicBezTo>
                  <a:cubicBezTo>
                    <a:pt x="927" y="1454"/>
                    <a:pt x="1017" y="1332"/>
                    <a:pt x="995" y="1202"/>
                  </a:cubicBezTo>
                  <a:cubicBezTo>
                    <a:pt x="972" y="1072"/>
                    <a:pt x="851" y="977"/>
                    <a:pt x="810" y="856"/>
                  </a:cubicBezTo>
                  <a:cubicBezTo>
                    <a:pt x="743" y="653"/>
                    <a:pt x="896" y="428"/>
                    <a:pt x="828" y="226"/>
                  </a:cubicBezTo>
                  <a:cubicBezTo>
                    <a:pt x="782" y="84"/>
                    <a:pt x="632" y="1"/>
                    <a:pt x="483"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314;p21">
              <a:extLst>
                <a:ext uri="{FF2B5EF4-FFF2-40B4-BE49-F238E27FC236}">
                  <a16:creationId xmlns:a16="http://schemas.microsoft.com/office/drawing/2014/main" id="{AE04C9E8-8415-4E68-BB0B-ADC3834A929D}"/>
                </a:ext>
              </a:extLst>
            </p:cNvPr>
            <p:cNvSpPr/>
            <p:nvPr/>
          </p:nvSpPr>
          <p:spPr>
            <a:xfrm>
              <a:off x="974575" y="1744925"/>
              <a:ext cx="25325" cy="39700"/>
            </a:xfrm>
            <a:custGeom>
              <a:avLst/>
              <a:gdLst/>
              <a:ahLst/>
              <a:cxnLst/>
              <a:rect l="l" t="t" r="r" b="b"/>
              <a:pathLst>
                <a:path w="1013" h="1588" extrusionOk="0">
                  <a:moveTo>
                    <a:pt x="531" y="0"/>
                  </a:moveTo>
                  <a:cubicBezTo>
                    <a:pt x="381" y="0"/>
                    <a:pt x="231" y="83"/>
                    <a:pt x="185" y="225"/>
                  </a:cubicBezTo>
                  <a:cubicBezTo>
                    <a:pt x="122" y="428"/>
                    <a:pt x="271" y="653"/>
                    <a:pt x="203" y="855"/>
                  </a:cubicBezTo>
                  <a:cubicBezTo>
                    <a:pt x="163" y="981"/>
                    <a:pt x="41" y="1071"/>
                    <a:pt x="19" y="1202"/>
                  </a:cubicBezTo>
                  <a:cubicBezTo>
                    <a:pt x="1" y="1332"/>
                    <a:pt x="86" y="1458"/>
                    <a:pt x="199" y="1516"/>
                  </a:cubicBezTo>
                  <a:cubicBezTo>
                    <a:pt x="288" y="1566"/>
                    <a:pt x="366" y="1587"/>
                    <a:pt x="434" y="1587"/>
                  </a:cubicBezTo>
                  <a:cubicBezTo>
                    <a:pt x="699" y="1587"/>
                    <a:pt x="826" y="1270"/>
                    <a:pt x="923" y="995"/>
                  </a:cubicBezTo>
                  <a:cubicBezTo>
                    <a:pt x="990" y="819"/>
                    <a:pt x="1013" y="630"/>
                    <a:pt x="986" y="441"/>
                  </a:cubicBezTo>
                  <a:cubicBezTo>
                    <a:pt x="950" y="257"/>
                    <a:pt x="828" y="81"/>
                    <a:pt x="648" y="18"/>
                  </a:cubicBezTo>
                  <a:cubicBezTo>
                    <a:pt x="610" y="6"/>
                    <a:pt x="571" y="0"/>
                    <a:pt x="531"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315;p21">
              <a:extLst>
                <a:ext uri="{FF2B5EF4-FFF2-40B4-BE49-F238E27FC236}">
                  <a16:creationId xmlns:a16="http://schemas.microsoft.com/office/drawing/2014/main" id="{1DB399FB-E4CB-473B-9C0E-741C29D2530E}"/>
                </a:ext>
              </a:extLst>
            </p:cNvPr>
            <p:cNvSpPr/>
            <p:nvPr/>
          </p:nvSpPr>
          <p:spPr>
            <a:xfrm>
              <a:off x="819500" y="1465225"/>
              <a:ext cx="195475" cy="222400"/>
            </a:xfrm>
            <a:custGeom>
              <a:avLst/>
              <a:gdLst/>
              <a:ahLst/>
              <a:cxnLst/>
              <a:rect l="l" t="t" r="r" b="b"/>
              <a:pathLst>
                <a:path w="7819" h="8896" extrusionOk="0">
                  <a:moveTo>
                    <a:pt x="3603" y="0"/>
                  </a:moveTo>
                  <a:cubicBezTo>
                    <a:pt x="3527" y="0"/>
                    <a:pt x="3464" y="63"/>
                    <a:pt x="3464" y="140"/>
                  </a:cubicBezTo>
                  <a:lnTo>
                    <a:pt x="3464" y="243"/>
                  </a:lnTo>
                  <a:cubicBezTo>
                    <a:pt x="3464" y="293"/>
                    <a:pt x="3491" y="338"/>
                    <a:pt x="3536" y="365"/>
                  </a:cubicBezTo>
                  <a:cubicBezTo>
                    <a:pt x="3644" y="432"/>
                    <a:pt x="3707" y="545"/>
                    <a:pt x="3707" y="671"/>
                  </a:cubicBezTo>
                  <a:lnTo>
                    <a:pt x="3707" y="4818"/>
                  </a:lnTo>
                  <a:cubicBezTo>
                    <a:pt x="3702" y="4881"/>
                    <a:pt x="3689" y="4944"/>
                    <a:pt x="3662" y="5003"/>
                  </a:cubicBezTo>
                  <a:cubicBezTo>
                    <a:pt x="3648" y="5034"/>
                    <a:pt x="3626" y="5066"/>
                    <a:pt x="3603" y="5088"/>
                  </a:cubicBezTo>
                  <a:cubicBezTo>
                    <a:pt x="3574" y="5120"/>
                    <a:pt x="3536" y="5134"/>
                    <a:pt x="3500" y="5134"/>
                  </a:cubicBezTo>
                  <a:cubicBezTo>
                    <a:pt x="3426" y="5134"/>
                    <a:pt x="3356" y="5077"/>
                    <a:pt x="3356" y="4989"/>
                  </a:cubicBezTo>
                  <a:lnTo>
                    <a:pt x="3356" y="3896"/>
                  </a:lnTo>
                  <a:cubicBezTo>
                    <a:pt x="3356" y="3562"/>
                    <a:pt x="3199" y="3416"/>
                    <a:pt x="2963" y="3416"/>
                  </a:cubicBezTo>
                  <a:cubicBezTo>
                    <a:pt x="2373" y="3416"/>
                    <a:pt x="1286" y="4323"/>
                    <a:pt x="891" y="5466"/>
                  </a:cubicBezTo>
                  <a:cubicBezTo>
                    <a:pt x="391" y="6906"/>
                    <a:pt x="0" y="8759"/>
                    <a:pt x="2366" y="8894"/>
                  </a:cubicBezTo>
                  <a:cubicBezTo>
                    <a:pt x="2383" y="8895"/>
                    <a:pt x="2400" y="8896"/>
                    <a:pt x="2417" y="8896"/>
                  </a:cubicBezTo>
                  <a:cubicBezTo>
                    <a:pt x="2885" y="8896"/>
                    <a:pt x="3276" y="8535"/>
                    <a:pt x="3316" y="8066"/>
                  </a:cubicBezTo>
                  <a:lnTo>
                    <a:pt x="3356" y="7599"/>
                  </a:lnTo>
                  <a:lnTo>
                    <a:pt x="3356" y="7522"/>
                  </a:lnTo>
                  <a:lnTo>
                    <a:pt x="3356" y="5754"/>
                  </a:lnTo>
                  <a:cubicBezTo>
                    <a:pt x="3356" y="5691"/>
                    <a:pt x="3396" y="5637"/>
                    <a:pt x="3459" y="5619"/>
                  </a:cubicBezTo>
                  <a:cubicBezTo>
                    <a:pt x="3590" y="5583"/>
                    <a:pt x="3711" y="5520"/>
                    <a:pt x="3815" y="5439"/>
                  </a:cubicBezTo>
                  <a:cubicBezTo>
                    <a:pt x="3842" y="5417"/>
                    <a:pt x="3874" y="5405"/>
                    <a:pt x="3907" y="5405"/>
                  </a:cubicBezTo>
                  <a:cubicBezTo>
                    <a:pt x="3940" y="5405"/>
                    <a:pt x="3972" y="5417"/>
                    <a:pt x="3999" y="5439"/>
                  </a:cubicBezTo>
                  <a:cubicBezTo>
                    <a:pt x="4103" y="5520"/>
                    <a:pt x="4224" y="5583"/>
                    <a:pt x="4359" y="5619"/>
                  </a:cubicBezTo>
                  <a:cubicBezTo>
                    <a:pt x="4418" y="5637"/>
                    <a:pt x="4458" y="5691"/>
                    <a:pt x="4458" y="5754"/>
                  </a:cubicBezTo>
                  <a:lnTo>
                    <a:pt x="4458" y="7522"/>
                  </a:lnTo>
                  <a:lnTo>
                    <a:pt x="4463" y="7599"/>
                  </a:lnTo>
                  <a:lnTo>
                    <a:pt x="4499" y="8066"/>
                  </a:lnTo>
                  <a:cubicBezTo>
                    <a:pt x="4538" y="8535"/>
                    <a:pt x="4933" y="8896"/>
                    <a:pt x="5402" y="8896"/>
                  </a:cubicBezTo>
                  <a:cubicBezTo>
                    <a:pt x="5419" y="8896"/>
                    <a:pt x="5435" y="8895"/>
                    <a:pt x="5452" y="8894"/>
                  </a:cubicBezTo>
                  <a:cubicBezTo>
                    <a:pt x="7819" y="8759"/>
                    <a:pt x="7427" y="6906"/>
                    <a:pt x="6928" y="5462"/>
                  </a:cubicBezTo>
                  <a:cubicBezTo>
                    <a:pt x="6533" y="4318"/>
                    <a:pt x="5446" y="3411"/>
                    <a:pt x="4856" y="3411"/>
                  </a:cubicBezTo>
                  <a:cubicBezTo>
                    <a:pt x="4619" y="3411"/>
                    <a:pt x="4463" y="3557"/>
                    <a:pt x="4463" y="3892"/>
                  </a:cubicBezTo>
                  <a:lnTo>
                    <a:pt x="4463" y="4989"/>
                  </a:lnTo>
                  <a:cubicBezTo>
                    <a:pt x="4463" y="5077"/>
                    <a:pt x="4392" y="5134"/>
                    <a:pt x="4319" y="5134"/>
                  </a:cubicBezTo>
                  <a:cubicBezTo>
                    <a:pt x="4282" y="5134"/>
                    <a:pt x="4245" y="5120"/>
                    <a:pt x="4215" y="5088"/>
                  </a:cubicBezTo>
                  <a:cubicBezTo>
                    <a:pt x="4193" y="5066"/>
                    <a:pt x="4170" y="5034"/>
                    <a:pt x="4157" y="5003"/>
                  </a:cubicBezTo>
                  <a:cubicBezTo>
                    <a:pt x="4130" y="4944"/>
                    <a:pt x="4116" y="4881"/>
                    <a:pt x="4112" y="4818"/>
                  </a:cubicBezTo>
                  <a:lnTo>
                    <a:pt x="4112" y="504"/>
                  </a:lnTo>
                  <a:cubicBezTo>
                    <a:pt x="4112" y="225"/>
                    <a:pt x="3887" y="0"/>
                    <a:pt x="3603"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316;p21">
              <a:extLst>
                <a:ext uri="{FF2B5EF4-FFF2-40B4-BE49-F238E27FC236}">
                  <a16:creationId xmlns:a16="http://schemas.microsoft.com/office/drawing/2014/main" id="{54AAC709-AF78-45AB-8BA4-C6E41BDCE25B}"/>
                </a:ext>
              </a:extLst>
            </p:cNvPr>
            <p:cNvSpPr/>
            <p:nvPr/>
          </p:nvSpPr>
          <p:spPr>
            <a:xfrm>
              <a:off x="950850" y="1571850"/>
              <a:ext cx="14200" cy="14075"/>
            </a:xfrm>
            <a:custGeom>
              <a:avLst/>
              <a:gdLst/>
              <a:ahLst/>
              <a:cxnLst/>
              <a:rect l="l" t="t" r="r" b="b"/>
              <a:pathLst>
                <a:path w="568" h="563" extrusionOk="0">
                  <a:moveTo>
                    <a:pt x="284" y="0"/>
                  </a:moveTo>
                  <a:cubicBezTo>
                    <a:pt x="126" y="0"/>
                    <a:pt x="0" y="126"/>
                    <a:pt x="0" y="283"/>
                  </a:cubicBezTo>
                  <a:cubicBezTo>
                    <a:pt x="0" y="436"/>
                    <a:pt x="126" y="562"/>
                    <a:pt x="284" y="562"/>
                  </a:cubicBezTo>
                  <a:cubicBezTo>
                    <a:pt x="437" y="562"/>
                    <a:pt x="567" y="436"/>
                    <a:pt x="567" y="283"/>
                  </a:cubicBezTo>
                  <a:cubicBezTo>
                    <a:pt x="567" y="126"/>
                    <a:pt x="437" y="0"/>
                    <a:pt x="284"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317;p21">
              <a:extLst>
                <a:ext uri="{FF2B5EF4-FFF2-40B4-BE49-F238E27FC236}">
                  <a16:creationId xmlns:a16="http://schemas.microsoft.com/office/drawing/2014/main" id="{D9E95E1A-F999-4B34-9A1C-B171679D8073}"/>
                </a:ext>
              </a:extLst>
            </p:cNvPr>
            <p:cNvSpPr/>
            <p:nvPr/>
          </p:nvSpPr>
          <p:spPr>
            <a:xfrm>
              <a:off x="946575" y="1591175"/>
              <a:ext cx="4300" cy="4300"/>
            </a:xfrm>
            <a:custGeom>
              <a:avLst/>
              <a:gdLst/>
              <a:ahLst/>
              <a:cxnLst/>
              <a:rect l="l" t="t" r="r" b="b"/>
              <a:pathLst>
                <a:path w="172" h="172" extrusionOk="0">
                  <a:moveTo>
                    <a:pt x="86" y="1"/>
                  </a:moveTo>
                  <a:cubicBezTo>
                    <a:pt x="36" y="1"/>
                    <a:pt x="0" y="41"/>
                    <a:pt x="0" y="86"/>
                  </a:cubicBezTo>
                  <a:cubicBezTo>
                    <a:pt x="0" y="136"/>
                    <a:pt x="36" y="172"/>
                    <a:pt x="86" y="172"/>
                  </a:cubicBezTo>
                  <a:cubicBezTo>
                    <a:pt x="131" y="172"/>
                    <a:pt x="171" y="136"/>
                    <a:pt x="171" y="86"/>
                  </a:cubicBezTo>
                  <a:cubicBezTo>
                    <a:pt x="171" y="41"/>
                    <a:pt x="131" y="1"/>
                    <a:pt x="8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318;p21">
              <a:extLst>
                <a:ext uri="{FF2B5EF4-FFF2-40B4-BE49-F238E27FC236}">
                  <a16:creationId xmlns:a16="http://schemas.microsoft.com/office/drawing/2014/main" id="{9931E27D-E3F0-4766-9B5D-60C6240D859B}"/>
                </a:ext>
              </a:extLst>
            </p:cNvPr>
            <p:cNvSpPr/>
            <p:nvPr/>
          </p:nvSpPr>
          <p:spPr>
            <a:xfrm>
              <a:off x="945000" y="1621100"/>
              <a:ext cx="25225" cy="21625"/>
            </a:xfrm>
            <a:custGeom>
              <a:avLst/>
              <a:gdLst/>
              <a:ahLst/>
              <a:cxnLst/>
              <a:rect l="l" t="t" r="r" b="b"/>
              <a:pathLst>
                <a:path w="1009" h="865" extrusionOk="0">
                  <a:moveTo>
                    <a:pt x="581" y="0"/>
                  </a:moveTo>
                  <a:cubicBezTo>
                    <a:pt x="194" y="0"/>
                    <a:pt x="0" y="464"/>
                    <a:pt x="275" y="738"/>
                  </a:cubicBezTo>
                  <a:cubicBezTo>
                    <a:pt x="362" y="825"/>
                    <a:pt x="469" y="864"/>
                    <a:pt x="574" y="864"/>
                  </a:cubicBezTo>
                  <a:cubicBezTo>
                    <a:pt x="795" y="864"/>
                    <a:pt x="1008" y="692"/>
                    <a:pt x="1008" y="432"/>
                  </a:cubicBezTo>
                  <a:cubicBezTo>
                    <a:pt x="1008" y="194"/>
                    <a:pt x="815" y="0"/>
                    <a:pt x="581"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319;p21">
              <a:extLst>
                <a:ext uri="{FF2B5EF4-FFF2-40B4-BE49-F238E27FC236}">
                  <a16:creationId xmlns:a16="http://schemas.microsoft.com/office/drawing/2014/main" id="{1D1C895E-9F35-4266-82DD-C5F0FA26FF38}"/>
                </a:ext>
              </a:extLst>
            </p:cNvPr>
            <p:cNvSpPr/>
            <p:nvPr/>
          </p:nvSpPr>
          <p:spPr>
            <a:xfrm>
              <a:off x="983000" y="1629975"/>
              <a:ext cx="6000" cy="6000"/>
            </a:xfrm>
            <a:custGeom>
              <a:avLst/>
              <a:gdLst/>
              <a:ahLst/>
              <a:cxnLst/>
              <a:rect l="l" t="t" r="r" b="b"/>
              <a:pathLst>
                <a:path w="240" h="240" extrusionOk="0">
                  <a:moveTo>
                    <a:pt x="122" y="1"/>
                  </a:moveTo>
                  <a:cubicBezTo>
                    <a:pt x="55" y="1"/>
                    <a:pt x="1" y="55"/>
                    <a:pt x="1" y="118"/>
                  </a:cubicBezTo>
                  <a:cubicBezTo>
                    <a:pt x="1" y="185"/>
                    <a:pt x="55" y="239"/>
                    <a:pt x="122" y="239"/>
                  </a:cubicBezTo>
                  <a:cubicBezTo>
                    <a:pt x="185" y="239"/>
                    <a:pt x="239" y="185"/>
                    <a:pt x="239" y="118"/>
                  </a:cubicBezTo>
                  <a:cubicBezTo>
                    <a:pt x="239" y="55"/>
                    <a:pt x="185" y="1"/>
                    <a:pt x="12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320;p21">
              <a:extLst>
                <a:ext uri="{FF2B5EF4-FFF2-40B4-BE49-F238E27FC236}">
                  <a16:creationId xmlns:a16="http://schemas.microsoft.com/office/drawing/2014/main" id="{DC54F32D-C326-4F52-9CC8-CE782B8E9D33}"/>
                </a:ext>
              </a:extLst>
            </p:cNvPr>
            <p:cNvSpPr/>
            <p:nvPr/>
          </p:nvSpPr>
          <p:spPr>
            <a:xfrm>
              <a:off x="964900" y="1646750"/>
              <a:ext cx="24100" cy="23975"/>
            </a:xfrm>
            <a:custGeom>
              <a:avLst/>
              <a:gdLst/>
              <a:ahLst/>
              <a:cxnLst/>
              <a:rect l="l" t="t" r="r" b="b"/>
              <a:pathLst>
                <a:path w="964" h="959" extrusionOk="0">
                  <a:moveTo>
                    <a:pt x="482" y="0"/>
                  </a:moveTo>
                  <a:cubicBezTo>
                    <a:pt x="217" y="0"/>
                    <a:pt x="1" y="216"/>
                    <a:pt x="1" y="482"/>
                  </a:cubicBezTo>
                  <a:cubicBezTo>
                    <a:pt x="1" y="747"/>
                    <a:pt x="217" y="958"/>
                    <a:pt x="482" y="958"/>
                  </a:cubicBezTo>
                  <a:cubicBezTo>
                    <a:pt x="747" y="958"/>
                    <a:pt x="963" y="747"/>
                    <a:pt x="963" y="482"/>
                  </a:cubicBezTo>
                  <a:cubicBezTo>
                    <a:pt x="963" y="216"/>
                    <a:pt x="747" y="0"/>
                    <a:pt x="48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321;p21">
              <a:extLst>
                <a:ext uri="{FF2B5EF4-FFF2-40B4-BE49-F238E27FC236}">
                  <a16:creationId xmlns:a16="http://schemas.microsoft.com/office/drawing/2014/main" id="{8C3CC205-36C6-4E0B-BF67-5919F86FDDDD}"/>
                </a:ext>
              </a:extLst>
            </p:cNvPr>
            <p:cNvSpPr/>
            <p:nvPr/>
          </p:nvSpPr>
          <p:spPr>
            <a:xfrm>
              <a:off x="943750" y="1658775"/>
              <a:ext cx="5650" cy="4750"/>
            </a:xfrm>
            <a:custGeom>
              <a:avLst/>
              <a:gdLst/>
              <a:ahLst/>
              <a:cxnLst/>
              <a:rect l="l" t="t" r="r" b="b"/>
              <a:pathLst>
                <a:path w="226" h="190" extrusionOk="0">
                  <a:moveTo>
                    <a:pt x="131" y="1"/>
                  </a:moveTo>
                  <a:cubicBezTo>
                    <a:pt x="46" y="1"/>
                    <a:pt x="1" y="104"/>
                    <a:pt x="59" y="162"/>
                  </a:cubicBezTo>
                  <a:cubicBezTo>
                    <a:pt x="80" y="181"/>
                    <a:pt x="105" y="190"/>
                    <a:pt x="129" y="190"/>
                  </a:cubicBezTo>
                  <a:cubicBezTo>
                    <a:pt x="179" y="190"/>
                    <a:pt x="226" y="153"/>
                    <a:pt x="226" y="95"/>
                  </a:cubicBezTo>
                  <a:cubicBezTo>
                    <a:pt x="226" y="41"/>
                    <a:pt x="181" y="1"/>
                    <a:pt x="131"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322;p21">
              <a:extLst>
                <a:ext uri="{FF2B5EF4-FFF2-40B4-BE49-F238E27FC236}">
                  <a16:creationId xmlns:a16="http://schemas.microsoft.com/office/drawing/2014/main" id="{6603749E-5AC6-47F3-986E-52887BE54A43}"/>
                </a:ext>
              </a:extLst>
            </p:cNvPr>
            <p:cNvSpPr/>
            <p:nvPr/>
          </p:nvSpPr>
          <p:spPr>
            <a:xfrm>
              <a:off x="932075" y="1595450"/>
              <a:ext cx="7000" cy="6900"/>
            </a:xfrm>
            <a:custGeom>
              <a:avLst/>
              <a:gdLst/>
              <a:ahLst/>
              <a:cxnLst/>
              <a:rect l="l" t="t" r="r" b="b"/>
              <a:pathLst>
                <a:path w="280" h="276" extrusionOk="0">
                  <a:moveTo>
                    <a:pt x="140" y="1"/>
                  </a:moveTo>
                  <a:cubicBezTo>
                    <a:pt x="63" y="1"/>
                    <a:pt x="0" y="64"/>
                    <a:pt x="0" y="140"/>
                  </a:cubicBezTo>
                  <a:cubicBezTo>
                    <a:pt x="0" y="217"/>
                    <a:pt x="63" y="275"/>
                    <a:pt x="140" y="275"/>
                  </a:cubicBezTo>
                  <a:cubicBezTo>
                    <a:pt x="216" y="275"/>
                    <a:pt x="279" y="217"/>
                    <a:pt x="279" y="140"/>
                  </a:cubicBezTo>
                  <a:cubicBezTo>
                    <a:pt x="279" y="64"/>
                    <a:pt x="216" y="1"/>
                    <a:pt x="140"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323;p21">
              <a:extLst>
                <a:ext uri="{FF2B5EF4-FFF2-40B4-BE49-F238E27FC236}">
                  <a16:creationId xmlns:a16="http://schemas.microsoft.com/office/drawing/2014/main" id="{612E0223-B64E-4165-A806-D84B17B1DEF6}"/>
                </a:ext>
              </a:extLst>
            </p:cNvPr>
            <p:cNvSpPr/>
            <p:nvPr/>
          </p:nvSpPr>
          <p:spPr>
            <a:xfrm>
              <a:off x="914625" y="1546875"/>
              <a:ext cx="3075" cy="2950"/>
            </a:xfrm>
            <a:custGeom>
              <a:avLst/>
              <a:gdLst/>
              <a:ahLst/>
              <a:cxnLst/>
              <a:rect l="l" t="t" r="r" b="b"/>
              <a:pathLst>
                <a:path w="123" h="118" extrusionOk="0">
                  <a:moveTo>
                    <a:pt x="59" y="0"/>
                  </a:moveTo>
                  <a:cubicBezTo>
                    <a:pt x="28" y="0"/>
                    <a:pt x="1" y="27"/>
                    <a:pt x="1" y="59"/>
                  </a:cubicBezTo>
                  <a:cubicBezTo>
                    <a:pt x="1" y="90"/>
                    <a:pt x="28" y="117"/>
                    <a:pt x="59" y="117"/>
                  </a:cubicBezTo>
                  <a:cubicBezTo>
                    <a:pt x="95" y="117"/>
                    <a:pt x="122" y="90"/>
                    <a:pt x="122" y="59"/>
                  </a:cubicBezTo>
                  <a:cubicBezTo>
                    <a:pt x="122" y="27"/>
                    <a:pt x="95" y="0"/>
                    <a:pt x="5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324;p21">
              <a:extLst>
                <a:ext uri="{FF2B5EF4-FFF2-40B4-BE49-F238E27FC236}">
                  <a16:creationId xmlns:a16="http://schemas.microsoft.com/office/drawing/2014/main" id="{7DE35B66-AFF7-4EF1-BF7C-ED11AC79A062}"/>
                </a:ext>
              </a:extLst>
            </p:cNvPr>
            <p:cNvSpPr/>
            <p:nvPr/>
          </p:nvSpPr>
          <p:spPr>
            <a:xfrm>
              <a:off x="913400" y="1589600"/>
              <a:ext cx="5875" cy="5875"/>
            </a:xfrm>
            <a:custGeom>
              <a:avLst/>
              <a:gdLst/>
              <a:ahLst/>
              <a:cxnLst/>
              <a:rect l="l" t="t" r="r" b="b"/>
              <a:pathLst>
                <a:path w="235" h="235" extrusionOk="0">
                  <a:moveTo>
                    <a:pt x="117" y="1"/>
                  </a:moveTo>
                  <a:cubicBezTo>
                    <a:pt x="54" y="1"/>
                    <a:pt x="0" y="55"/>
                    <a:pt x="0" y="118"/>
                  </a:cubicBezTo>
                  <a:cubicBezTo>
                    <a:pt x="0" y="181"/>
                    <a:pt x="54" y="235"/>
                    <a:pt x="117" y="235"/>
                  </a:cubicBezTo>
                  <a:cubicBezTo>
                    <a:pt x="180" y="235"/>
                    <a:pt x="234" y="181"/>
                    <a:pt x="234" y="118"/>
                  </a:cubicBezTo>
                  <a:cubicBezTo>
                    <a:pt x="234" y="55"/>
                    <a:pt x="180" y="1"/>
                    <a:pt x="11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325;p21">
              <a:extLst>
                <a:ext uri="{FF2B5EF4-FFF2-40B4-BE49-F238E27FC236}">
                  <a16:creationId xmlns:a16="http://schemas.microsoft.com/office/drawing/2014/main" id="{1F2C796B-4D9D-498E-B223-5F609F222E7F}"/>
                </a:ext>
              </a:extLst>
            </p:cNvPr>
            <p:cNvSpPr/>
            <p:nvPr/>
          </p:nvSpPr>
          <p:spPr>
            <a:xfrm>
              <a:off x="886075" y="1569600"/>
              <a:ext cx="5750" cy="4900"/>
            </a:xfrm>
            <a:custGeom>
              <a:avLst/>
              <a:gdLst/>
              <a:ahLst/>
              <a:cxnLst/>
              <a:rect l="l" t="t" r="r" b="b"/>
              <a:pathLst>
                <a:path w="230" h="196" extrusionOk="0">
                  <a:moveTo>
                    <a:pt x="131" y="0"/>
                  </a:moveTo>
                  <a:cubicBezTo>
                    <a:pt x="41" y="0"/>
                    <a:pt x="0" y="104"/>
                    <a:pt x="63" y="167"/>
                  </a:cubicBezTo>
                  <a:cubicBezTo>
                    <a:pt x="82" y="187"/>
                    <a:pt x="106" y="196"/>
                    <a:pt x="130" y="196"/>
                  </a:cubicBezTo>
                  <a:cubicBezTo>
                    <a:pt x="180" y="196"/>
                    <a:pt x="230" y="156"/>
                    <a:pt x="230" y="95"/>
                  </a:cubicBezTo>
                  <a:cubicBezTo>
                    <a:pt x="230" y="41"/>
                    <a:pt x="185" y="0"/>
                    <a:pt x="131"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326;p21">
              <a:extLst>
                <a:ext uri="{FF2B5EF4-FFF2-40B4-BE49-F238E27FC236}">
                  <a16:creationId xmlns:a16="http://schemas.microsoft.com/office/drawing/2014/main" id="{F98B7167-F73E-4B66-8365-4006286B7F88}"/>
                </a:ext>
              </a:extLst>
            </p:cNvPr>
            <p:cNvSpPr/>
            <p:nvPr/>
          </p:nvSpPr>
          <p:spPr>
            <a:xfrm>
              <a:off x="862450" y="1571950"/>
              <a:ext cx="24425" cy="20950"/>
            </a:xfrm>
            <a:custGeom>
              <a:avLst/>
              <a:gdLst/>
              <a:ahLst/>
              <a:cxnLst/>
              <a:rect l="l" t="t" r="r" b="b"/>
              <a:pathLst>
                <a:path w="977" h="838" extrusionOk="0">
                  <a:moveTo>
                    <a:pt x="563" y="1"/>
                  </a:moveTo>
                  <a:cubicBezTo>
                    <a:pt x="189" y="1"/>
                    <a:pt x="1" y="450"/>
                    <a:pt x="266" y="716"/>
                  </a:cubicBezTo>
                  <a:cubicBezTo>
                    <a:pt x="350" y="800"/>
                    <a:pt x="454" y="838"/>
                    <a:pt x="556" y="838"/>
                  </a:cubicBezTo>
                  <a:cubicBezTo>
                    <a:pt x="770" y="838"/>
                    <a:pt x="977" y="672"/>
                    <a:pt x="977" y="419"/>
                  </a:cubicBezTo>
                  <a:cubicBezTo>
                    <a:pt x="977" y="190"/>
                    <a:pt x="792" y="1"/>
                    <a:pt x="563"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327;p21">
              <a:extLst>
                <a:ext uri="{FF2B5EF4-FFF2-40B4-BE49-F238E27FC236}">
                  <a16:creationId xmlns:a16="http://schemas.microsoft.com/office/drawing/2014/main" id="{73BF233F-A7A3-4A43-8996-3E114316A5AA}"/>
                </a:ext>
              </a:extLst>
            </p:cNvPr>
            <p:cNvSpPr/>
            <p:nvPr/>
          </p:nvSpPr>
          <p:spPr>
            <a:xfrm>
              <a:off x="852900" y="1606700"/>
              <a:ext cx="7325" cy="6225"/>
            </a:xfrm>
            <a:custGeom>
              <a:avLst/>
              <a:gdLst/>
              <a:ahLst/>
              <a:cxnLst/>
              <a:rect l="l" t="t" r="r" b="b"/>
              <a:pathLst>
                <a:path w="293" h="249" extrusionOk="0">
                  <a:moveTo>
                    <a:pt x="126" y="1"/>
                  </a:moveTo>
                  <a:cubicBezTo>
                    <a:pt x="62" y="1"/>
                    <a:pt x="0" y="50"/>
                    <a:pt x="0" y="127"/>
                  </a:cubicBezTo>
                  <a:cubicBezTo>
                    <a:pt x="0" y="194"/>
                    <a:pt x="54" y="248"/>
                    <a:pt x="126" y="248"/>
                  </a:cubicBezTo>
                  <a:cubicBezTo>
                    <a:pt x="234" y="248"/>
                    <a:pt x="293" y="113"/>
                    <a:pt x="212" y="37"/>
                  </a:cubicBezTo>
                  <a:cubicBezTo>
                    <a:pt x="187" y="12"/>
                    <a:pt x="156" y="1"/>
                    <a:pt x="12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328;p21">
              <a:extLst>
                <a:ext uri="{FF2B5EF4-FFF2-40B4-BE49-F238E27FC236}">
                  <a16:creationId xmlns:a16="http://schemas.microsoft.com/office/drawing/2014/main" id="{56B0EABE-A870-4A48-84DA-1F3B4EF93799}"/>
                </a:ext>
              </a:extLst>
            </p:cNvPr>
            <p:cNvSpPr/>
            <p:nvPr/>
          </p:nvSpPr>
          <p:spPr>
            <a:xfrm>
              <a:off x="881450" y="1602425"/>
              <a:ext cx="13525" cy="13425"/>
            </a:xfrm>
            <a:custGeom>
              <a:avLst/>
              <a:gdLst/>
              <a:ahLst/>
              <a:cxnLst/>
              <a:rect l="l" t="t" r="r" b="b"/>
              <a:pathLst>
                <a:path w="541" h="537" extrusionOk="0">
                  <a:moveTo>
                    <a:pt x="271" y="1"/>
                  </a:moveTo>
                  <a:cubicBezTo>
                    <a:pt x="122" y="1"/>
                    <a:pt x="1" y="118"/>
                    <a:pt x="1" y="266"/>
                  </a:cubicBezTo>
                  <a:cubicBezTo>
                    <a:pt x="1" y="419"/>
                    <a:pt x="122" y="536"/>
                    <a:pt x="271" y="536"/>
                  </a:cubicBezTo>
                  <a:cubicBezTo>
                    <a:pt x="419" y="536"/>
                    <a:pt x="541" y="419"/>
                    <a:pt x="541" y="266"/>
                  </a:cubicBezTo>
                  <a:cubicBezTo>
                    <a:pt x="541" y="118"/>
                    <a:pt x="419" y="1"/>
                    <a:pt x="271"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329;p21">
              <a:extLst>
                <a:ext uri="{FF2B5EF4-FFF2-40B4-BE49-F238E27FC236}">
                  <a16:creationId xmlns:a16="http://schemas.microsoft.com/office/drawing/2014/main" id="{E563A402-C570-4132-A0DE-CEDEB42A4CAB}"/>
                </a:ext>
              </a:extLst>
            </p:cNvPr>
            <p:cNvSpPr/>
            <p:nvPr/>
          </p:nvSpPr>
          <p:spPr>
            <a:xfrm>
              <a:off x="891800" y="1631400"/>
              <a:ext cx="5325" cy="4575"/>
            </a:xfrm>
            <a:custGeom>
              <a:avLst/>
              <a:gdLst/>
              <a:ahLst/>
              <a:cxnLst/>
              <a:rect l="l" t="t" r="r" b="b"/>
              <a:pathLst>
                <a:path w="213" h="183" extrusionOk="0">
                  <a:moveTo>
                    <a:pt x="92" y="0"/>
                  </a:moveTo>
                  <a:cubicBezTo>
                    <a:pt x="45" y="0"/>
                    <a:pt x="1" y="37"/>
                    <a:pt x="1" y="92"/>
                  </a:cubicBezTo>
                  <a:cubicBezTo>
                    <a:pt x="1" y="142"/>
                    <a:pt x="41" y="182"/>
                    <a:pt x="91" y="182"/>
                  </a:cubicBezTo>
                  <a:cubicBezTo>
                    <a:pt x="172" y="182"/>
                    <a:pt x="212" y="83"/>
                    <a:pt x="154" y="25"/>
                  </a:cubicBezTo>
                  <a:cubicBezTo>
                    <a:pt x="135" y="8"/>
                    <a:pt x="113" y="0"/>
                    <a:pt x="9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330;p21">
              <a:extLst>
                <a:ext uri="{FF2B5EF4-FFF2-40B4-BE49-F238E27FC236}">
                  <a16:creationId xmlns:a16="http://schemas.microsoft.com/office/drawing/2014/main" id="{B00BBCD2-3556-4C74-BCEA-ECB0ED979FA4}"/>
                </a:ext>
              </a:extLst>
            </p:cNvPr>
            <p:cNvSpPr/>
            <p:nvPr/>
          </p:nvSpPr>
          <p:spPr>
            <a:xfrm>
              <a:off x="866050" y="1640225"/>
              <a:ext cx="8225" cy="8225"/>
            </a:xfrm>
            <a:custGeom>
              <a:avLst/>
              <a:gdLst/>
              <a:ahLst/>
              <a:cxnLst/>
              <a:rect l="l" t="t" r="r" b="b"/>
              <a:pathLst>
                <a:path w="329" h="329" extrusionOk="0">
                  <a:moveTo>
                    <a:pt x="162" y="0"/>
                  </a:moveTo>
                  <a:cubicBezTo>
                    <a:pt x="72" y="0"/>
                    <a:pt x="0" y="72"/>
                    <a:pt x="0" y="162"/>
                  </a:cubicBezTo>
                  <a:cubicBezTo>
                    <a:pt x="0" y="252"/>
                    <a:pt x="72" y="329"/>
                    <a:pt x="162" y="329"/>
                  </a:cubicBezTo>
                  <a:cubicBezTo>
                    <a:pt x="257" y="329"/>
                    <a:pt x="329" y="252"/>
                    <a:pt x="329" y="162"/>
                  </a:cubicBezTo>
                  <a:cubicBezTo>
                    <a:pt x="329" y="72"/>
                    <a:pt x="257" y="0"/>
                    <a:pt x="16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331;p21">
              <a:extLst>
                <a:ext uri="{FF2B5EF4-FFF2-40B4-BE49-F238E27FC236}">
                  <a16:creationId xmlns:a16="http://schemas.microsoft.com/office/drawing/2014/main" id="{682985A7-D477-4330-A908-05135C80C9C3}"/>
                </a:ext>
              </a:extLst>
            </p:cNvPr>
            <p:cNvSpPr/>
            <p:nvPr/>
          </p:nvSpPr>
          <p:spPr>
            <a:xfrm>
              <a:off x="884375" y="1665625"/>
              <a:ext cx="4525" cy="3850"/>
            </a:xfrm>
            <a:custGeom>
              <a:avLst/>
              <a:gdLst/>
              <a:ahLst/>
              <a:cxnLst/>
              <a:rect l="l" t="t" r="r" b="b"/>
              <a:pathLst>
                <a:path w="181" h="154" extrusionOk="0">
                  <a:moveTo>
                    <a:pt x="79" y="0"/>
                  </a:moveTo>
                  <a:cubicBezTo>
                    <a:pt x="40" y="0"/>
                    <a:pt x="2" y="32"/>
                    <a:pt x="5" y="77"/>
                  </a:cubicBezTo>
                  <a:cubicBezTo>
                    <a:pt x="1" y="118"/>
                    <a:pt x="37" y="154"/>
                    <a:pt x="77" y="154"/>
                  </a:cubicBezTo>
                  <a:cubicBezTo>
                    <a:pt x="145" y="154"/>
                    <a:pt x="181" y="73"/>
                    <a:pt x="131" y="23"/>
                  </a:cubicBezTo>
                  <a:cubicBezTo>
                    <a:pt x="117" y="7"/>
                    <a:pt x="98" y="0"/>
                    <a:pt x="7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332;p21">
              <a:extLst>
                <a:ext uri="{FF2B5EF4-FFF2-40B4-BE49-F238E27FC236}">
                  <a16:creationId xmlns:a16="http://schemas.microsoft.com/office/drawing/2014/main" id="{F325FD56-325D-4302-9CB1-CB9FB2EF82C9}"/>
                </a:ext>
              </a:extLst>
            </p:cNvPr>
            <p:cNvSpPr/>
            <p:nvPr/>
          </p:nvSpPr>
          <p:spPr>
            <a:xfrm>
              <a:off x="856050" y="1664200"/>
              <a:ext cx="16425" cy="14050"/>
            </a:xfrm>
            <a:custGeom>
              <a:avLst/>
              <a:gdLst/>
              <a:ahLst/>
              <a:cxnLst/>
              <a:rect l="l" t="t" r="r" b="b"/>
              <a:pathLst>
                <a:path w="657" h="562" extrusionOk="0">
                  <a:moveTo>
                    <a:pt x="280" y="0"/>
                  </a:moveTo>
                  <a:cubicBezTo>
                    <a:pt x="137" y="0"/>
                    <a:pt x="0" y="113"/>
                    <a:pt x="0" y="283"/>
                  </a:cubicBezTo>
                  <a:cubicBezTo>
                    <a:pt x="0" y="436"/>
                    <a:pt x="126" y="562"/>
                    <a:pt x="279" y="562"/>
                  </a:cubicBezTo>
                  <a:cubicBezTo>
                    <a:pt x="531" y="562"/>
                    <a:pt x="657" y="260"/>
                    <a:pt x="477" y="85"/>
                  </a:cubicBezTo>
                  <a:cubicBezTo>
                    <a:pt x="420" y="26"/>
                    <a:pt x="349" y="0"/>
                    <a:pt x="28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333;p21">
              <a:extLst>
                <a:ext uri="{FF2B5EF4-FFF2-40B4-BE49-F238E27FC236}">
                  <a16:creationId xmlns:a16="http://schemas.microsoft.com/office/drawing/2014/main" id="{070B3DAD-8BF7-4D47-A611-2FE0F3AE580E}"/>
                </a:ext>
              </a:extLst>
            </p:cNvPr>
            <p:cNvSpPr/>
            <p:nvPr/>
          </p:nvSpPr>
          <p:spPr>
            <a:xfrm>
              <a:off x="838375" y="1648425"/>
              <a:ext cx="3750" cy="3625"/>
            </a:xfrm>
            <a:custGeom>
              <a:avLst/>
              <a:gdLst/>
              <a:ahLst/>
              <a:cxnLst/>
              <a:rect l="l" t="t" r="r" b="b"/>
              <a:pathLst>
                <a:path w="150" h="145" extrusionOk="0">
                  <a:moveTo>
                    <a:pt x="73" y="1"/>
                  </a:moveTo>
                  <a:cubicBezTo>
                    <a:pt x="37" y="1"/>
                    <a:pt x="1" y="32"/>
                    <a:pt x="1" y="73"/>
                  </a:cubicBezTo>
                  <a:cubicBezTo>
                    <a:pt x="1" y="113"/>
                    <a:pt x="37" y="145"/>
                    <a:pt x="73" y="145"/>
                  </a:cubicBezTo>
                  <a:cubicBezTo>
                    <a:pt x="113" y="145"/>
                    <a:pt x="149" y="113"/>
                    <a:pt x="149" y="73"/>
                  </a:cubicBezTo>
                  <a:cubicBezTo>
                    <a:pt x="149" y="32"/>
                    <a:pt x="113" y="1"/>
                    <a:pt x="73"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334;p21">
              <a:extLst>
                <a:ext uri="{FF2B5EF4-FFF2-40B4-BE49-F238E27FC236}">
                  <a16:creationId xmlns:a16="http://schemas.microsoft.com/office/drawing/2014/main" id="{63A7FC18-40B0-4789-8F89-F981B47F3136}"/>
                </a:ext>
              </a:extLst>
            </p:cNvPr>
            <p:cNvSpPr/>
            <p:nvPr/>
          </p:nvSpPr>
          <p:spPr>
            <a:xfrm>
              <a:off x="845125" y="1627725"/>
              <a:ext cx="5550" cy="5550"/>
            </a:xfrm>
            <a:custGeom>
              <a:avLst/>
              <a:gdLst/>
              <a:ahLst/>
              <a:cxnLst/>
              <a:rect l="l" t="t" r="r" b="b"/>
              <a:pathLst>
                <a:path w="222" h="222" extrusionOk="0">
                  <a:moveTo>
                    <a:pt x="109" y="1"/>
                  </a:moveTo>
                  <a:cubicBezTo>
                    <a:pt x="50" y="1"/>
                    <a:pt x="1" y="50"/>
                    <a:pt x="1" y="109"/>
                  </a:cubicBezTo>
                  <a:cubicBezTo>
                    <a:pt x="1" y="172"/>
                    <a:pt x="50" y="221"/>
                    <a:pt x="109" y="221"/>
                  </a:cubicBezTo>
                  <a:cubicBezTo>
                    <a:pt x="172" y="221"/>
                    <a:pt x="221" y="172"/>
                    <a:pt x="221" y="109"/>
                  </a:cubicBezTo>
                  <a:cubicBezTo>
                    <a:pt x="221" y="50"/>
                    <a:pt x="172" y="1"/>
                    <a:pt x="10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335;p21">
              <a:extLst>
                <a:ext uri="{FF2B5EF4-FFF2-40B4-BE49-F238E27FC236}">
                  <a16:creationId xmlns:a16="http://schemas.microsoft.com/office/drawing/2014/main" id="{40C59B42-68E5-41AA-A852-3CB1BEF9E129}"/>
                </a:ext>
              </a:extLst>
            </p:cNvPr>
            <p:cNvSpPr/>
            <p:nvPr/>
          </p:nvSpPr>
          <p:spPr>
            <a:xfrm>
              <a:off x="971550" y="1595450"/>
              <a:ext cx="9925" cy="9925"/>
            </a:xfrm>
            <a:custGeom>
              <a:avLst/>
              <a:gdLst/>
              <a:ahLst/>
              <a:cxnLst/>
              <a:rect l="l" t="t" r="r" b="b"/>
              <a:pathLst>
                <a:path w="397" h="397" extrusionOk="0">
                  <a:moveTo>
                    <a:pt x="198" y="1"/>
                  </a:moveTo>
                  <a:cubicBezTo>
                    <a:pt x="90" y="1"/>
                    <a:pt x="0" y="91"/>
                    <a:pt x="0" y="199"/>
                  </a:cubicBezTo>
                  <a:cubicBezTo>
                    <a:pt x="0" y="307"/>
                    <a:pt x="90" y="397"/>
                    <a:pt x="198" y="397"/>
                  </a:cubicBezTo>
                  <a:cubicBezTo>
                    <a:pt x="306" y="397"/>
                    <a:pt x="396" y="307"/>
                    <a:pt x="396" y="199"/>
                  </a:cubicBezTo>
                  <a:cubicBezTo>
                    <a:pt x="396" y="91"/>
                    <a:pt x="306" y="1"/>
                    <a:pt x="19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336;p21">
              <a:extLst>
                <a:ext uri="{FF2B5EF4-FFF2-40B4-BE49-F238E27FC236}">
                  <a16:creationId xmlns:a16="http://schemas.microsoft.com/office/drawing/2014/main" id="{7FE0E433-D212-4529-9B78-7E8ED519B5BB}"/>
                </a:ext>
              </a:extLst>
            </p:cNvPr>
            <p:cNvSpPr/>
            <p:nvPr/>
          </p:nvSpPr>
          <p:spPr>
            <a:xfrm>
              <a:off x="944550" y="1609850"/>
              <a:ext cx="6325" cy="6225"/>
            </a:xfrm>
            <a:custGeom>
              <a:avLst/>
              <a:gdLst/>
              <a:ahLst/>
              <a:cxnLst/>
              <a:rect l="l" t="t" r="r" b="b"/>
              <a:pathLst>
                <a:path w="253" h="249" extrusionOk="0">
                  <a:moveTo>
                    <a:pt x="126" y="1"/>
                  </a:moveTo>
                  <a:cubicBezTo>
                    <a:pt x="59" y="1"/>
                    <a:pt x="0" y="55"/>
                    <a:pt x="0" y="122"/>
                  </a:cubicBezTo>
                  <a:cubicBezTo>
                    <a:pt x="0" y="194"/>
                    <a:pt x="59" y="248"/>
                    <a:pt x="126" y="248"/>
                  </a:cubicBezTo>
                  <a:cubicBezTo>
                    <a:pt x="194" y="248"/>
                    <a:pt x="252" y="194"/>
                    <a:pt x="252" y="122"/>
                  </a:cubicBezTo>
                  <a:cubicBezTo>
                    <a:pt x="252" y="55"/>
                    <a:pt x="194" y="1"/>
                    <a:pt x="12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337;p21">
              <a:extLst>
                <a:ext uri="{FF2B5EF4-FFF2-40B4-BE49-F238E27FC236}">
                  <a16:creationId xmlns:a16="http://schemas.microsoft.com/office/drawing/2014/main" id="{D73FB04E-D4C8-4870-BDF4-E8E7062488C1}"/>
                </a:ext>
              </a:extLst>
            </p:cNvPr>
            <p:cNvSpPr/>
            <p:nvPr/>
          </p:nvSpPr>
          <p:spPr>
            <a:xfrm>
              <a:off x="939050" y="1558000"/>
              <a:ext cx="7550" cy="7575"/>
            </a:xfrm>
            <a:custGeom>
              <a:avLst/>
              <a:gdLst/>
              <a:ahLst/>
              <a:cxnLst/>
              <a:rect l="l" t="t" r="r" b="b"/>
              <a:pathLst>
                <a:path w="302" h="303" extrusionOk="0">
                  <a:moveTo>
                    <a:pt x="148" y="1"/>
                  </a:moveTo>
                  <a:cubicBezTo>
                    <a:pt x="68" y="1"/>
                    <a:pt x="0" y="68"/>
                    <a:pt x="0" y="154"/>
                  </a:cubicBezTo>
                  <a:cubicBezTo>
                    <a:pt x="0" y="235"/>
                    <a:pt x="68" y="302"/>
                    <a:pt x="148" y="302"/>
                  </a:cubicBezTo>
                  <a:cubicBezTo>
                    <a:pt x="234" y="302"/>
                    <a:pt x="301" y="235"/>
                    <a:pt x="301" y="154"/>
                  </a:cubicBezTo>
                  <a:cubicBezTo>
                    <a:pt x="301" y="68"/>
                    <a:pt x="234" y="1"/>
                    <a:pt x="14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338;p21">
              <a:extLst>
                <a:ext uri="{FF2B5EF4-FFF2-40B4-BE49-F238E27FC236}">
                  <a16:creationId xmlns:a16="http://schemas.microsoft.com/office/drawing/2014/main" id="{62029B40-F59B-401E-9144-38E34D3AA4F9}"/>
                </a:ext>
              </a:extLst>
            </p:cNvPr>
            <p:cNvSpPr/>
            <p:nvPr/>
          </p:nvSpPr>
          <p:spPr>
            <a:xfrm>
              <a:off x="937250" y="1642700"/>
              <a:ext cx="12150" cy="10325"/>
            </a:xfrm>
            <a:custGeom>
              <a:avLst/>
              <a:gdLst/>
              <a:ahLst/>
              <a:cxnLst/>
              <a:rect l="l" t="t" r="r" b="b"/>
              <a:pathLst>
                <a:path w="486" h="413" extrusionOk="0">
                  <a:moveTo>
                    <a:pt x="279" y="0"/>
                  </a:moveTo>
                  <a:cubicBezTo>
                    <a:pt x="95" y="0"/>
                    <a:pt x="0" y="221"/>
                    <a:pt x="131" y="351"/>
                  </a:cubicBezTo>
                  <a:cubicBezTo>
                    <a:pt x="173" y="394"/>
                    <a:pt x="226" y="413"/>
                    <a:pt x="277" y="413"/>
                  </a:cubicBezTo>
                  <a:cubicBezTo>
                    <a:pt x="384" y="413"/>
                    <a:pt x="486" y="331"/>
                    <a:pt x="486" y="207"/>
                  </a:cubicBezTo>
                  <a:cubicBezTo>
                    <a:pt x="486" y="90"/>
                    <a:pt x="391" y="0"/>
                    <a:pt x="27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339;p21">
              <a:extLst>
                <a:ext uri="{FF2B5EF4-FFF2-40B4-BE49-F238E27FC236}">
                  <a16:creationId xmlns:a16="http://schemas.microsoft.com/office/drawing/2014/main" id="{A454F505-F755-4D60-836E-D148AD2CB4A4}"/>
                </a:ext>
              </a:extLst>
            </p:cNvPr>
            <p:cNvSpPr/>
            <p:nvPr/>
          </p:nvSpPr>
          <p:spPr>
            <a:xfrm>
              <a:off x="851775" y="1697575"/>
              <a:ext cx="40725" cy="22500"/>
            </a:xfrm>
            <a:custGeom>
              <a:avLst/>
              <a:gdLst/>
              <a:ahLst/>
              <a:cxnLst/>
              <a:rect l="l" t="t" r="r" b="b"/>
              <a:pathLst>
                <a:path w="1629" h="900" extrusionOk="0">
                  <a:moveTo>
                    <a:pt x="1615" y="1"/>
                  </a:moveTo>
                  <a:lnTo>
                    <a:pt x="1615" y="1"/>
                  </a:lnTo>
                  <a:cubicBezTo>
                    <a:pt x="1161" y="23"/>
                    <a:pt x="697" y="113"/>
                    <a:pt x="324" y="351"/>
                  </a:cubicBezTo>
                  <a:cubicBezTo>
                    <a:pt x="198" y="428"/>
                    <a:pt x="90" y="527"/>
                    <a:pt x="0" y="644"/>
                  </a:cubicBezTo>
                  <a:cubicBezTo>
                    <a:pt x="0" y="716"/>
                    <a:pt x="27" y="788"/>
                    <a:pt x="81" y="837"/>
                  </a:cubicBezTo>
                  <a:cubicBezTo>
                    <a:pt x="131" y="880"/>
                    <a:pt x="189" y="899"/>
                    <a:pt x="247" y="899"/>
                  </a:cubicBezTo>
                  <a:cubicBezTo>
                    <a:pt x="370" y="899"/>
                    <a:pt x="489" y="809"/>
                    <a:pt x="504" y="671"/>
                  </a:cubicBezTo>
                  <a:cubicBezTo>
                    <a:pt x="519" y="686"/>
                    <a:pt x="541" y="695"/>
                    <a:pt x="561" y="695"/>
                  </a:cubicBezTo>
                  <a:cubicBezTo>
                    <a:pt x="571" y="695"/>
                    <a:pt x="581" y="693"/>
                    <a:pt x="589" y="689"/>
                  </a:cubicBezTo>
                  <a:cubicBezTo>
                    <a:pt x="621" y="675"/>
                    <a:pt x="639" y="644"/>
                    <a:pt x="634" y="612"/>
                  </a:cubicBezTo>
                  <a:lnTo>
                    <a:pt x="634" y="612"/>
                  </a:lnTo>
                  <a:cubicBezTo>
                    <a:pt x="735" y="765"/>
                    <a:pt x="880" y="831"/>
                    <a:pt x="1024" y="831"/>
                  </a:cubicBezTo>
                  <a:cubicBezTo>
                    <a:pt x="1313" y="831"/>
                    <a:pt x="1594" y="568"/>
                    <a:pt x="1489" y="216"/>
                  </a:cubicBezTo>
                  <a:cubicBezTo>
                    <a:pt x="1539" y="207"/>
                    <a:pt x="1579" y="176"/>
                    <a:pt x="1602" y="131"/>
                  </a:cubicBezTo>
                  <a:cubicBezTo>
                    <a:pt x="1624" y="95"/>
                    <a:pt x="1629" y="46"/>
                    <a:pt x="161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340;p21">
              <a:extLst>
                <a:ext uri="{FF2B5EF4-FFF2-40B4-BE49-F238E27FC236}">
                  <a16:creationId xmlns:a16="http://schemas.microsoft.com/office/drawing/2014/main" id="{2F9E37A4-CD47-4155-9A87-BBB1D9379200}"/>
                </a:ext>
              </a:extLst>
            </p:cNvPr>
            <p:cNvSpPr/>
            <p:nvPr/>
          </p:nvSpPr>
          <p:spPr>
            <a:xfrm>
              <a:off x="868075" y="1721100"/>
              <a:ext cx="16225" cy="12375"/>
            </a:xfrm>
            <a:custGeom>
              <a:avLst/>
              <a:gdLst/>
              <a:ahLst/>
              <a:cxnLst/>
              <a:rect l="l" t="t" r="r" b="b"/>
              <a:pathLst>
                <a:path w="649" h="495" extrusionOk="0">
                  <a:moveTo>
                    <a:pt x="437" y="0"/>
                  </a:moveTo>
                  <a:cubicBezTo>
                    <a:pt x="419" y="0"/>
                    <a:pt x="401" y="3"/>
                    <a:pt x="383" y="9"/>
                  </a:cubicBezTo>
                  <a:cubicBezTo>
                    <a:pt x="324" y="27"/>
                    <a:pt x="288" y="85"/>
                    <a:pt x="293" y="148"/>
                  </a:cubicBezTo>
                  <a:cubicBezTo>
                    <a:pt x="301" y="208"/>
                    <a:pt x="355" y="248"/>
                    <a:pt x="410" y="248"/>
                  </a:cubicBezTo>
                  <a:cubicBezTo>
                    <a:pt x="413" y="248"/>
                    <a:pt x="416" y="247"/>
                    <a:pt x="419" y="247"/>
                  </a:cubicBezTo>
                  <a:lnTo>
                    <a:pt x="419" y="247"/>
                  </a:lnTo>
                  <a:lnTo>
                    <a:pt x="392" y="270"/>
                  </a:lnTo>
                  <a:cubicBezTo>
                    <a:pt x="368" y="242"/>
                    <a:pt x="334" y="228"/>
                    <a:pt x="302" y="228"/>
                  </a:cubicBezTo>
                  <a:cubicBezTo>
                    <a:pt x="297" y="228"/>
                    <a:pt x="293" y="229"/>
                    <a:pt x="288" y="229"/>
                  </a:cubicBezTo>
                  <a:cubicBezTo>
                    <a:pt x="248" y="234"/>
                    <a:pt x="216" y="261"/>
                    <a:pt x="203" y="301"/>
                  </a:cubicBezTo>
                  <a:cubicBezTo>
                    <a:pt x="182" y="282"/>
                    <a:pt x="156" y="273"/>
                    <a:pt x="131" y="273"/>
                  </a:cubicBezTo>
                  <a:cubicBezTo>
                    <a:pt x="102" y="273"/>
                    <a:pt x="74" y="284"/>
                    <a:pt x="50" y="306"/>
                  </a:cubicBezTo>
                  <a:cubicBezTo>
                    <a:pt x="14" y="346"/>
                    <a:pt x="0" y="405"/>
                    <a:pt x="14" y="459"/>
                  </a:cubicBezTo>
                  <a:cubicBezTo>
                    <a:pt x="14" y="472"/>
                    <a:pt x="18" y="486"/>
                    <a:pt x="23" y="495"/>
                  </a:cubicBezTo>
                  <a:lnTo>
                    <a:pt x="108" y="463"/>
                  </a:lnTo>
                  <a:cubicBezTo>
                    <a:pt x="266" y="409"/>
                    <a:pt x="450" y="346"/>
                    <a:pt x="648" y="270"/>
                  </a:cubicBezTo>
                  <a:lnTo>
                    <a:pt x="648" y="247"/>
                  </a:lnTo>
                  <a:cubicBezTo>
                    <a:pt x="644" y="180"/>
                    <a:pt x="617" y="112"/>
                    <a:pt x="572" y="58"/>
                  </a:cubicBezTo>
                  <a:cubicBezTo>
                    <a:pt x="539" y="22"/>
                    <a:pt x="488" y="0"/>
                    <a:pt x="437"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341;p21">
              <a:extLst>
                <a:ext uri="{FF2B5EF4-FFF2-40B4-BE49-F238E27FC236}">
                  <a16:creationId xmlns:a16="http://schemas.microsoft.com/office/drawing/2014/main" id="{60F3B615-8D7F-4553-9980-DA332C8976E7}"/>
                </a:ext>
              </a:extLst>
            </p:cNvPr>
            <p:cNvSpPr/>
            <p:nvPr/>
          </p:nvSpPr>
          <p:spPr>
            <a:xfrm>
              <a:off x="844450" y="1721650"/>
              <a:ext cx="22075" cy="16075"/>
            </a:xfrm>
            <a:custGeom>
              <a:avLst/>
              <a:gdLst/>
              <a:ahLst/>
              <a:cxnLst/>
              <a:rect l="l" t="t" r="r" b="b"/>
              <a:pathLst>
                <a:path w="883" h="643" extrusionOk="0">
                  <a:moveTo>
                    <a:pt x="109" y="0"/>
                  </a:moveTo>
                  <a:cubicBezTo>
                    <a:pt x="55" y="144"/>
                    <a:pt x="1" y="315"/>
                    <a:pt x="41" y="446"/>
                  </a:cubicBezTo>
                  <a:cubicBezTo>
                    <a:pt x="68" y="545"/>
                    <a:pt x="158" y="617"/>
                    <a:pt x="262" y="630"/>
                  </a:cubicBezTo>
                  <a:cubicBezTo>
                    <a:pt x="301" y="639"/>
                    <a:pt x="340" y="643"/>
                    <a:pt x="379" y="643"/>
                  </a:cubicBezTo>
                  <a:cubicBezTo>
                    <a:pt x="545" y="643"/>
                    <a:pt x="714" y="575"/>
                    <a:pt x="873" y="513"/>
                  </a:cubicBezTo>
                  <a:cubicBezTo>
                    <a:pt x="882" y="437"/>
                    <a:pt x="869" y="356"/>
                    <a:pt x="837" y="288"/>
                  </a:cubicBezTo>
                  <a:cubicBezTo>
                    <a:pt x="810" y="212"/>
                    <a:pt x="743" y="158"/>
                    <a:pt x="667" y="144"/>
                  </a:cubicBezTo>
                  <a:cubicBezTo>
                    <a:pt x="604" y="149"/>
                    <a:pt x="545" y="176"/>
                    <a:pt x="509" y="225"/>
                  </a:cubicBezTo>
                  <a:cubicBezTo>
                    <a:pt x="469" y="275"/>
                    <a:pt x="437" y="324"/>
                    <a:pt x="406" y="378"/>
                  </a:cubicBezTo>
                  <a:cubicBezTo>
                    <a:pt x="395" y="396"/>
                    <a:pt x="376" y="414"/>
                    <a:pt x="357" y="414"/>
                  </a:cubicBezTo>
                  <a:cubicBezTo>
                    <a:pt x="352" y="414"/>
                    <a:pt x="347" y="412"/>
                    <a:pt x="343" y="410"/>
                  </a:cubicBezTo>
                  <a:cubicBezTo>
                    <a:pt x="320" y="392"/>
                    <a:pt x="343" y="351"/>
                    <a:pt x="361" y="324"/>
                  </a:cubicBezTo>
                  <a:cubicBezTo>
                    <a:pt x="401" y="251"/>
                    <a:pt x="342" y="177"/>
                    <a:pt x="276" y="177"/>
                  </a:cubicBezTo>
                  <a:cubicBezTo>
                    <a:pt x="253" y="177"/>
                    <a:pt x="229" y="186"/>
                    <a:pt x="208" y="207"/>
                  </a:cubicBezTo>
                  <a:cubicBezTo>
                    <a:pt x="244" y="126"/>
                    <a:pt x="203" y="32"/>
                    <a:pt x="11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41" name="Google Shape;342;p21">
            <a:extLst>
              <a:ext uri="{FF2B5EF4-FFF2-40B4-BE49-F238E27FC236}">
                <a16:creationId xmlns:a16="http://schemas.microsoft.com/office/drawing/2014/main" id="{5879ECE8-DE66-4261-B6DE-9E366D439940}"/>
              </a:ext>
            </a:extLst>
          </p:cNvPr>
          <p:cNvGrpSpPr/>
          <p:nvPr/>
        </p:nvGrpSpPr>
        <p:grpSpPr>
          <a:xfrm>
            <a:off x="16711469" y="1510309"/>
            <a:ext cx="3532496" cy="9556464"/>
            <a:chOff x="1382375" y="1217375"/>
            <a:chExt cx="305925" cy="827600"/>
          </a:xfrm>
        </p:grpSpPr>
        <p:sp>
          <p:nvSpPr>
            <p:cNvPr id="42" name="Google Shape;343;p21">
              <a:extLst>
                <a:ext uri="{FF2B5EF4-FFF2-40B4-BE49-F238E27FC236}">
                  <a16:creationId xmlns:a16="http://schemas.microsoft.com/office/drawing/2014/main" id="{A41660E6-82C5-4C18-BA12-B75D02C2478F}"/>
                </a:ext>
              </a:extLst>
            </p:cNvPr>
            <p:cNvSpPr/>
            <p:nvPr/>
          </p:nvSpPr>
          <p:spPr>
            <a:xfrm>
              <a:off x="1533300" y="1395050"/>
              <a:ext cx="39050" cy="23175"/>
            </a:xfrm>
            <a:custGeom>
              <a:avLst/>
              <a:gdLst/>
              <a:ahLst/>
              <a:cxnLst/>
              <a:rect l="l" t="t" r="r" b="b"/>
              <a:pathLst>
                <a:path w="1562" h="927" extrusionOk="0">
                  <a:moveTo>
                    <a:pt x="212" y="0"/>
                  </a:moveTo>
                  <a:lnTo>
                    <a:pt x="1" y="257"/>
                  </a:lnTo>
                  <a:cubicBezTo>
                    <a:pt x="374" y="635"/>
                    <a:pt x="864" y="868"/>
                    <a:pt x="1395" y="922"/>
                  </a:cubicBezTo>
                  <a:lnTo>
                    <a:pt x="1404" y="927"/>
                  </a:lnTo>
                  <a:cubicBezTo>
                    <a:pt x="1427" y="868"/>
                    <a:pt x="1445" y="815"/>
                    <a:pt x="1467" y="761"/>
                  </a:cubicBezTo>
                  <a:cubicBezTo>
                    <a:pt x="1499" y="671"/>
                    <a:pt x="1530" y="590"/>
                    <a:pt x="1562" y="504"/>
                  </a:cubicBezTo>
                  <a:lnTo>
                    <a:pt x="1562" y="504"/>
                  </a:lnTo>
                  <a:cubicBezTo>
                    <a:pt x="1525" y="508"/>
                    <a:pt x="1488" y="510"/>
                    <a:pt x="1451" y="510"/>
                  </a:cubicBezTo>
                  <a:cubicBezTo>
                    <a:pt x="860" y="510"/>
                    <a:pt x="230" y="0"/>
                    <a:pt x="230"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344;p21">
              <a:extLst>
                <a:ext uri="{FF2B5EF4-FFF2-40B4-BE49-F238E27FC236}">
                  <a16:creationId xmlns:a16="http://schemas.microsoft.com/office/drawing/2014/main" id="{D7BD89B2-6D65-498D-B21B-4150DAB967B2}"/>
                </a:ext>
              </a:extLst>
            </p:cNvPr>
            <p:cNvSpPr/>
            <p:nvPr/>
          </p:nvSpPr>
          <p:spPr>
            <a:xfrm>
              <a:off x="1592575" y="1645625"/>
              <a:ext cx="26675" cy="14400"/>
            </a:xfrm>
            <a:custGeom>
              <a:avLst/>
              <a:gdLst/>
              <a:ahLst/>
              <a:cxnLst/>
              <a:rect l="l" t="t" r="r" b="b"/>
              <a:pathLst>
                <a:path w="1067" h="576" extrusionOk="0">
                  <a:moveTo>
                    <a:pt x="999" y="0"/>
                  </a:moveTo>
                  <a:cubicBezTo>
                    <a:pt x="716" y="266"/>
                    <a:pt x="104" y="306"/>
                    <a:pt x="0" y="315"/>
                  </a:cubicBezTo>
                  <a:cubicBezTo>
                    <a:pt x="23" y="401"/>
                    <a:pt x="41" y="486"/>
                    <a:pt x="63" y="576"/>
                  </a:cubicBezTo>
                  <a:cubicBezTo>
                    <a:pt x="63" y="576"/>
                    <a:pt x="747" y="576"/>
                    <a:pt x="1067" y="275"/>
                  </a:cubicBezTo>
                  <a:cubicBezTo>
                    <a:pt x="1053" y="194"/>
                    <a:pt x="1040" y="104"/>
                    <a:pt x="1022"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345;p21">
              <a:extLst>
                <a:ext uri="{FF2B5EF4-FFF2-40B4-BE49-F238E27FC236}">
                  <a16:creationId xmlns:a16="http://schemas.microsoft.com/office/drawing/2014/main" id="{C82D8552-5FEF-4D0B-AB32-18F165366B8F}"/>
                </a:ext>
              </a:extLst>
            </p:cNvPr>
            <p:cNvSpPr/>
            <p:nvPr/>
          </p:nvSpPr>
          <p:spPr>
            <a:xfrm>
              <a:off x="1612925" y="2003250"/>
              <a:ext cx="60200" cy="23875"/>
            </a:xfrm>
            <a:custGeom>
              <a:avLst/>
              <a:gdLst/>
              <a:ahLst/>
              <a:cxnLst/>
              <a:rect l="l" t="t" r="r" b="b"/>
              <a:pathLst>
                <a:path w="2408" h="955" extrusionOk="0">
                  <a:moveTo>
                    <a:pt x="28" y="1"/>
                  </a:moveTo>
                  <a:lnTo>
                    <a:pt x="1" y="14"/>
                  </a:lnTo>
                  <a:cubicBezTo>
                    <a:pt x="32" y="91"/>
                    <a:pt x="68" y="172"/>
                    <a:pt x="109" y="248"/>
                  </a:cubicBezTo>
                  <a:cubicBezTo>
                    <a:pt x="274" y="514"/>
                    <a:pt x="1841" y="954"/>
                    <a:pt x="2288" y="954"/>
                  </a:cubicBezTo>
                  <a:cubicBezTo>
                    <a:pt x="2364" y="954"/>
                    <a:pt x="2407" y="942"/>
                    <a:pt x="2407" y="914"/>
                  </a:cubicBezTo>
                  <a:cubicBezTo>
                    <a:pt x="2407" y="716"/>
                    <a:pt x="1827" y="365"/>
                    <a:pt x="1589" y="91"/>
                  </a:cubicBezTo>
                  <a:cubicBezTo>
                    <a:pt x="1429" y="141"/>
                    <a:pt x="1248" y="160"/>
                    <a:pt x="1069" y="160"/>
                  </a:cubicBezTo>
                  <a:cubicBezTo>
                    <a:pt x="546" y="160"/>
                    <a:pt x="28" y="1"/>
                    <a:pt x="2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346;p21">
              <a:extLst>
                <a:ext uri="{FF2B5EF4-FFF2-40B4-BE49-F238E27FC236}">
                  <a16:creationId xmlns:a16="http://schemas.microsoft.com/office/drawing/2014/main" id="{40C196AC-D5C5-472D-A537-10B187460E33}"/>
                </a:ext>
              </a:extLst>
            </p:cNvPr>
            <p:cNvSpPr/>
            <p:nvPr/>
          </p:nvSpPr>
          <p:spPr>
            <a:xfrm>
              <a:off x="1382375" y="1984700"/>
              <a:ext cx="53325" cy="60275"/>
            </a:xfrm>
            <a:custGeom>
              <a:avLst/>
              <a:gdLst/>
              <a:ahLst/>
              <a:cxnLst/>
              <a:rect l="l" t="t" r="r" b="b"/>
              <a:pathLst>
                <a:path w="2133" h="2411" extrusionOk="0">
                  <a:moveTo>
                    <a:pt x="55" y="0"/>
                  </a:moveTo>
                  <a:cubicBezTo>
                    <a:pt x="19" y="392"/>
                    <a:pt x="1" y="653"/>
                    <a:pt x="19" y="716"/>
                  </a:cubicBezTo>
                  <a:cubicBezTo>
                    <a:pt x="119" y="1070"/>
                    <a:pt x="1648" y="2411"/>
                    <a:pt x="1923" y="2411"/>
                  </a:cubicBezTo>
                  <a:cubicBezTo>
                    <a:pt x="1931" y="2411"/>
                    <a:pt x="1938" y="2410"/>
                    <a:pt x="1944" y="2407"/>
                  </a:cubicBezTo>
                  <a:cubicBezTo>
                    <a:pt x="2133" y="2335"/>
                    <a:pt x="1634" y="1517"/>
                    <a:pt x="1678" y="1035"/>
                  </a:cubicBezTo>
                  <a:lnTo>
                    <a:pt x="1643" y="1031"/>
                  </a:lnTo>
                  <a:cubicBezTo>
                    <a:pt x="986" y="941"/>
                    <a:pt x="405" y="563"/>
                    <a:pt x="55"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347;p21">
              <a:extLst>
                <a:ext uri="{FF2B5EF4-FFF2-40B4-BE49-F238E27FC236}">
                  <a16:creationId xmlns:a16="http://schemas.microsoft.com/office/drawing/2014/main" id="{EB4D4941-165D-45BC-8103-81E9541A74F2}"/>
                </a:ext>
              </a:extLst>
            </p:cNvPr>
            <p:cNvSpPr/>
            <p:nvPr/>
          </p:nvSpPr>
          <p:spPr>
            <a:xfrm>
              <a:off x="1383725" y="1563175"/>
              <a:ext cx="268925" cy="447300"/>
            </a:xfrm>
            <a:custGeom>
              <a:avLst/>
              <a:gdLst/>
              <a:ahLst/>
              <a:cxnLst/>
              <a:rect l="l" t="t" r="r" b="b"/>
              <a:pathLst>
                <a:path w="10757" h="17892" extrusionOk="0">
                  <a:moveTo>
                    <a:pt x="2992" y="1"/>
                  </a:moveTo>
                  <a:cubicBezTo>
                    <a:pt x="2992" y="1"/>
                    <a:pt x="1211" y="1868"/>
                    <a:pt x="950" y="3690"/>
                  </a:cubicBezTo>
                  <a:cubicBezTo>
                    <a:pt x="689" y="5507"/>
                    <a:pt x="792" y="9200"/>
                    <a:pt x="846" y="9722"/>
                  </a:cubicBezTo>
                  <a:cubicBezTo>
                    <a:pt x="891" y="10150"/>
                    <a:pt x="189" y="14986"/>
                    <a:pt x="1" y="16857"/>
                  </a:cubicBezTo>
                  <a:cubicBezTo>
                    <a:pt x="351" y="17419"/>
                    <a:pt x="932" y="17797"/>
                    <a:pt x="1589" y="17887"/>
                  </a:cubicBezTo>
                  <a:lnTo>
                    <a:pt x="1624" y="17892"/>
                  </a:lnTo>
                  <a:cubicBezTo>
                    <a:pt x="1624" y="17847"/>
                    <a:pt x="1638" y="17802"/>
                    <a:pt x="1651" y="17757"/>
                  </a:cubicBezTo>
                  <a:cubicBezTo>
                    <a:pt x="1836" y="17316"/>
                    <a:pt x="4022" y="10267"/>
                    <a:pt x="4175" y="9565"/>
                  </a:cubicBezTo>
                  <a:cubicBezTo>
                    <a:pt x="4270" y="9142"/>
                    <a:pt x="4562" y="6893"/>
                    <a:pt x="4778" y="5170"/>
                  </a:cubicBezTo>
                  <a:lnTo>
                    <a:pt x="4787" y="5170"/>
                  </a:lnTo>
                  <a:cubicBezTo>
                    <a:pt x="4787" y="5170"/>
                    <a:pt x="6074" y="8719"/>
                    <a:pt x="6622" y="10321"/>
                  </a:cubicBezTo>
                  <a:cubicBezTo>
                    <a:pt x="7122" y="11787"/>
                    <a:pt x="8719" y="16475"/>
                    <a:pt x="9169" y="17613"/>
                  </a:cubicBezTo>
                  <a:lnTo>
                    <a:pt x="9196" y="17604"/>
                  </a:lnTo>
                  <a:cubicBezTo>
                    <a:pt x="9196" y="17604"/>
                    <a:pt x="9716" y="17761"/>
                    <a:pt x="10240" y="17761"/>
                  </a:cubicBezTo>
                  <a:cubicBezTo>
                    <a:pt x="10418" y="17761"/>
                    <a:pt x="10598" y="17743"/>
                    <a:pt x="10757" y="17694"/>
                  </a:cubicBezTo>
                  <a:cubicBezTo>
                    <a:pt x="10518" y="17419"/>
                    <a:pt x="9740" y="11643"/>
                    <a:pt x="9506" y="9268"/>
                  </a:cubicBezTo>
                  <a:cubicBezTo>
                    <a:pt x="9425" y="8445"/>
                    <a:pt x="9160" y="7104"/>
                    <a:pt x="8845" y="5700"/>
                  </a:cubicBezTo>
                  <a:cubicBezTo>
                    <a:pt x="8768" y="5372"/>
                    <a:pt x="8692" y="5039"/>
                    <a:pt x="8615" y="4706"/>
                  </a:cubicBezTo>
                  <a:cubicBezTo>
                    <a:pt x="8570" y="4558"/>
                    <a:pt x="8539" y="4405"/>
                    <a:pt x="8534" y="4369"/>
                  </a:cubicBezTo>
                  <a:lnTo>
                    <a:pt x="8534" y="4360"/>
                  </a:lnTo>
                  <a:cubicBezTo>
                    <a:pt x="8494" y="4198"/>
                    <a:pt x="8453" y="4031"/>
                    <a:pt x="8417" y="3874"/>
                  </a:cubicBezTo>
                  <a:cubicBezTo>
                    <a:pt x="8395" y="3784"/>
                    <a:pt x="8377" y="3699"/>
                    <a:pt x="8354" y="3613"/>
                  </a:cubicBezTo>
                  <a:cubicBezTo>
                    <a:pt x="7896" y="1733"/>
                    <a:pt x="7477" y="176"/>
                    <a:pt x="7477" y="176"/>
                  </a:cubicBezTo>
                  <a:cubicBezTo>
                    <a:pt x="7477" y="176"/>
                    <a:pt x="6633" y="622"/>
                    <a:pt x="5409" y="622"/>
                  </a:cubicBezTo>
                  <a:cubicBezTo>
                    <a:pt x="4700" y="622"/>
                    <a:pt x="3865" y="472"/>
                    <a:pt x="2992"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348;p21">
              <a:extLst>
                <a:ext uri="{FF2B5EF4-FFF2-40B4-BE49-F238E27FC236}">
                  <a16:creationId xmlns:a16="http://schemas.microsoft.com/office/drawing/2014/main" id="{3756D888-3E4D-47E8-9C28-5E9DF1630D8F}"/>
                </a:ext>
              </a:extLst>
            </p:cNvPr>
            <p:cNvSpPr/>
            <p:nvPr/>
          </p:nvSpPr>
          <p:spPr>
            <a:xfrm>
              <a:off x="1512825" y="1333650"/>
              <a:ext cx="113050" cy="65575"/>
            </a:xfrm>
            <a:custGeom>
              <a:avLst/>
              <a:gdLst/>
              <a:ahLst/>
              <a:cxnLst/>
              <a:rect l="l" t="t" r="r" b="b"/>
              <a:pathLst>
                <a:path w="4522" h="2623" extrusionOk="0">
                  <a:moveTo>
                    <a:pt x="4189" y="0"/>
                  </a:moveTo>
                  <a:cubicBezTo>
                    <a:pt x="3523" y="103"/>
                    <a:pt x="2849" y="162"/>
                    <a:pt x="2174" y="162"/>
                  </a:cubicBezTo>
                  <a:cubicBezTo>
                    <a:pt x="2016" y="164"/>
                    <a:pt x="1866" y="164"/>
                    <a:pt x="1724" y="164"/>
                  </a:cubicBezTo>
                  <a:cubicBezTo>
                    <a:pt x="777" y="164"/>
                    <a:pt x="199" y="130"/>
                    <a:pt x="199" y="130"/>
                  </a:cubicBezTo>
                  <a:cubicBezTo>
                    <a:pt x="199" y="130"/>
                    <a:pt x="185" y="1588"/>
                    <a:pt x="1" y="1952"/>
                  </a:cubicBezTo>
                  <a:cubicBezTo>
                    <a:pt x="1" y="1952"/>
                    <a:pt x="574" y="2457"/>
                    <a:pt x="999" y="2457"/>
                  </a:cubicBezTo>
                  <a:cubicBezTo>
                    <a:pt x="1010" y="2457"/>
                    <a:pt x="1020" y="2457"/>
                    <a:pt x="1031" y="2456"/>
                  </a:cubicBezTo>
                  <a:lnTo>
                    <a:pt x="1085" y="2389"/>
                  </a:lnTo>
                  <a:cubicBezTo>
                    <a:pt x="1085" y="2389"/>
                    <a:pt x="1216" y="1642"/>
                    <a:pt x="1319" y="1588"/>
                  </a:cubicBezTo>
                  <a:cubicBezTo>
                    <a:pt x="1335" y="1581"/>
                    <a:pt x="1349" y="1577"/>
                    <a:pt x="1362" y="1577"/>
                  </a:cubicBezTo>
                  <a:cubicBezTo>
                    <a:pt x="1515" y="1577"/>
                    <a:pt x="1503" y="2047"/>
                    <a:pt x="1503" y="2047"/>
                  </a:cubicBezTo>
                  <a:cubicBezTo>
                    <a:pt x="1503" y="2047"/>
                    <a:pt x="1779" y="1061"/>
                    <a:pt x="1977" y="1061"/>
                  </a:cubicBezTo>
                  <a:cubicBezTo>
                    <a:pt x="1980" y="1061"/>
                    <a:pt x="1982" y="1061"/>
                    <a:pt x="1985" y="1062"/>
                  </a:cubicBezTo>
                  <a:cubicBezTo>
                    <a:pt x="2075" y="1075"/>
                    <a:pt x="2079" y="1287"/>
                    <a:pt x="2057" y="1507"/>
                  </a:cubicBezTo>
                  <a:cubicBezTo>
                    <a:pt x="2097" y="1396"/>
                    <a:pt x="2186" y="1147"/>
                    <a:pt x="2279" y="1147"/>
                  </a:cubicBezTo>
                  <a:cubicBezTo>
                    <a:pt x="2280" y="1147"/>
                    <a:pt x="2281" y="1147"/>
                    <a:pt x="2282" y="1147"/>
                  </a:cubicBezTo>
                  <a:cubicBezTo>
                    <a:pt x="2417" y="1152"/>
                    <a:pt x="2408" y="1467"/>
                    <a:pt x="2372" y="1750"/>
                  </a:cubicBezTo>
                  <a:lnTo>
                    <a:pt x="2381" y="1750"/>
                  </a:lnTo>
                  <a:cubicBezTo>
                    <a:pt x="2381" y="1750"/>
                    <a:pt x="2439" y="1511"/>
                    <a:pt x="2516" y="1511"/>
                  </a:cubicBezTo>
                  <a:cubicBezTo>
                    <a:pt x="2519" y="1511"/>
                    <a:pt x="2522" y="1511"/>
                    <a:pt x="2525" y="1512"/>
                  </a:cubicBezTo>
                  <a:cubicBezTo>
                    <a:pt x="2678" y="1543"/>
                    <a:pt x="2705" y="1916"/>
                    <a:pt x="2489" y="2623"/>
                  </a:cubicBezTo>
                  <a:cubicBezTo>
                    <a:pt x="4095" y="2375"/>
                    <a:pt x="4522" y="1219"/>
                    <a:pt x="4522" y="913"/>
                  </a:cubicBezTo>
                  <a:cubicBezTo>
                    <a:pt x="4522" y="544"/>
                    <a:pt x="4347" y="328"/>
                    <a:pt x="418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349;p21">
              <a:extLst>
                <a:ext uri="{FF2B5EF4-FFF2-40B4-BE49-F238E27FC236}">
                  <a16:creationId xmlns:a16="http://schemas.microsoft.com/office/drawing/2014/main" id="{7074F0E3-DC5C-44D4-899D-169D9BF0A5AF}"/>
                </a:ext>
              </a:extLst>
            </p:cNvPr>
            <p:cNvSpPr/>
            <p:nvPr/>
          </p:nvSpPr>
          <p:spPr>
            <a:xfrm>
              <a:off x="1594150" y="1652475"/>
              <a:ext cx="28250" cy="54100"/>
            </a:xfrm>
            <a:custGeom>
              <a:avLst/>
              <a:gdLst/>
              <a:ahLst/>
              <a:cxnLst/>
              <a:rect l="l" t="t" r="r" b="b"/>
              <a:pathLst>
                <a:path w="1130" h="2164" extrusionOk="0">
                  <a:moveTo>
                    <a:pt x="1004" y="1"/>
                  </a:moveTo>
                  <a:cubicBezTo>
                    <a:pt x="689" y="302"/>
                    <a:pt x="0" y="302"/>
                    <a:pt x="0" y="302"/>
                  </a:cubicBezTo>
                  <a:cubicBezTo>
                    <a:pt x="41" y="464"/>
                    <a:pt x="81" y="626"/>
                    <a:pt x="117" y="792"/>
                  </a:cubicBezTo>
                  <a:lnTo>
                    <a:pt x="117" y="801"/>
                  </a:lnTo>
                  <a:cubicBezTo>
                    <a:pt x="144" y="914"/>
                    <a:pt x="171" y="1026"/>
                    <a:pt x="198" y="1139"/>
                  </a:cubicBezTo>
                  <a:cubicBezTo>
                    <a:pt x="250" y="1308"/>
                    <a:pt x="319" y="1486"/>
                    <a:pt x="397" y="1486"/>
                  </a:cubicBezTo>
                  <a:cubicBezTo>
                    <a:pt x="400" y="1486"/>
                    <a:pt x="402" y="1486"/>
                    <a:pt x="405" y="1485"/>
                  </a:cubicBezTo>
                  <a:cubicBezTo>
                    <a:pt x="554" y="1458"/>
                    <a:pt x="446" y="855"/>
                    <a:pt x="558" y="783"/>
                  </a:cubicBezTo>
                  <a:cubicBezTo>
                    <a:pt x="560" y="782"/>
                    <a:pt x="562" y="782"/>
                    <a:pt x="564" y="782"/>
                  </a:cubicBezTo>
                  <a:cubicBezTo>
                    <a:pt x="609" y="782"/>
                    <a:pt x="666" y="1056"/>
                    <a:pt x="657" y="1206"/>
                  </a:cubicBezTo>
                  <a:cubicBezTo>
                    <a:pt x="639" y="1548"/>
                    <a:pt x="396" y="1993"/>
                    <a:pt x="437" y="2133"/>
                  </a:cubicBezTo>
                  <a:cubicBezTo>
                    <a:pt x="437" y="2142"/>
                    <a:pt x="441" y="2151"/>
                    <a:pt x="450" y="2155"/>
                  </a:cubicBezTo>
                  <a:cubicBezTo>
                    <a:pt x="455" y="2161"/>
                    <a:pt x="461" y="2163"/>
                    <a:pt x="468" y="2163"/>
                  </a:cubicBezTo>
                  <a:cubicBezTo>
                    <a:pt x="587" y="2163"/>
                    <a:pt x="1015" y="1397"/>
                    <a:pt x="1062" y="1202"/>
                  </a:cubicBezTo>
                  <a:cubicBezTo>
                    <a:pt x="1130" y="932"/>
                    <a:pt x="1026" y="248"/>
                    <a:pt x="1026" y="248"/>
                  </a:cubicBezTo>
                  <a:cubicBezTo>
                    <a:pt x="1026" y="167"/>
                    <a:pt x="1017" y="82"/>
                    <a:pt x="1004"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350;p21">
              <a:extLst>
                <a:ext uri="{FF2B5EF4-FFF2-40B4-BE49-F238E27FC236}">
                  <a16:creationId xmlns:a16="http://schemas.microsoft.com/office/drawing/2014/main" id="{32D20A95-A33E-402E-A7A9-1D7BE5EEB95D}"/>
                </a:ext>
              </a:extLst>
            </p:cNvPr>
            <p:cNvSpPr/>
            <p:nvPr/>
          </p:nvSpPr>
          <p:spPr>
            <a:xfrm>
              <a:off x="1458075" y="1413950"/>
              <a:ext cx="161300" cy="239450"/>
            </a:xfrm>
            <a:custGeom>
              <a:avLst/>
              <a:gdLst/>
              <a:ahLst/>
              <a:cxnLst/>
              <a:rect l="l" t="t" r="r" b="b"/>
              <a:pathLst>
                <a:path w="6452" h="9578" extrusionOk="0">
                  <a:moveTo>
                    <a:pt x="4476" y="0"/>
                  </a:moveTo>
                  <a:cubicBezTo>
                    <a:pt x="4454" y="54"/>
                    <a:pt x="4431" y="108"/>
                    <a:pt x="4409" y="166"/>
                  </a:cubicBezTo>
                  <a:cubicBezTo>
                    <a:pt x="4143" y="805"/>
                    <a:pt x="3837" y="1431"/>
                    <a:pt x="3491" y="2038"/>
                  </a:cubicBezTo>
                  <a:cubicBezTo>
                    <a:pt x="2429" y="3941"/>
                    <a:pt x="1174" y="5299"/>
                    <a:pt x="0" y="5524"/>
                  </a:cubicBezTo>
                  <a:lnTo>
                    <a:pt x="23" y="5974"/>
                  </a:lnTo>
                  <a:cubicBezTo>
                    <a:pt x="893" y="6446"/>
                    <a:pt x="1729" y="6595"/>
                    <a:pt x="2437" y="6595"/>
                  </a:cubicBezTo>
                  <a:cubicBezTo>
                    <a:pt x="3661" y="6595"/>
                    <a:pt x="4508" y="6150"/>
                    <a:pt x="4508" y="6150"/>
                  </a:cubicBezTo>
                  <a:cubicBezTo>
                    <a:pt x="4508" y="6150"/>
                    <a:pt x="4922" y="7702"/>
                    <a:pt x="5380" y="9578"/>
                  </a:cubicBezTo>
                  <a:cubicBezTo>
                    <a:pt x="5484" y="9569"/>
                    <a:pt x="6096" y="9528"/>
                    <a:pt x="6379" y="9263"/>
                  </a:cubicBezTo>
                  <a:lnTo>
                    <a:pt x="6402" y="9263"/>
                  </a:lnTo>
                  <a:cubicBezTo>
                    <a:pt x="6262" y="8502"/>
                    <a:pt x="5965" y="7202"/>
                    <a:pt x="5911" y="6730"/>
                  </a:cubicBezTo>
                  <a:cubicBezTo>
                    <a:pt x="5844" y="6208"/>
                    <a:pt x="6451" y="3761"/>
                    <a:pt x="6433" y="2380"/>
                  </a:cubicBezTo>
                  <a:cubicBezTo>
                    <a:pt x="6438" y="2155"/>
                    <a:pt x="6406" y="1930"/>
                    <a:pt x="6339" y="1718"/>
                  </a:cubicBezTo>
                  <a:cubicBezTo>
                    <a:pt x="5988" y="756"/>
                    <a:pt x="4692" y="135"/>
                    <a:pt x="4476"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351;p21">
              <a:extLst>
                <a:ext uri="{FF2B5EF4-FFF2-40B4-BE49-F238E27FC236}">
                  <a16:creationId xmlns:a16="http://schemas.microsoft.com/office/drawing/2014/main" id="{871BFD7C-0E0F-40AE-B0CF-5028237D0776}"/>
                </a:ext>
              </a:extLst>
            </p:cNvPr>
            <p:cNvSpPr/>
            <p:nvPr/>
          </p:nvSpPr>
          <p:spPr>
            <a:xfrm>
              <a:off x="1500475" y="1243550"/>
              <a:ext cx="117100" cy="138800"/>
            </a:xfrm>
            <a:custGeom>
              <a:avLst/>
              <a:gdLst/>
              <a:ahLst/>
              <a:cxnLst/>
              <a:rect l="l" t="t" r="r" b="b"/>
              <a:pathLst>
                <a:path w="4684" h="5552" extrusionOk="0">
                  <a:moveTo>
                    <a:pt x="2600" y="1"/>
                  </a:moveTo>
                  <a:cubicBezTo>
                    <a:pt x="2465" y="581"/>
                    <a:pt x="1930" y="2385"/>
                    <a:pt x="247" y="3078"/>
                  </a:cubicBezTo>
                  <a:lnTo>
                    <a:pt x="256" y="3096"/>
                  </a:lnTo>
                  <a:cubicBezTo>
                    <a:pt x="256" y="3096"/>
                    <a:pt x="0" y="3874"/>
                    <a:pt x="175" y="4342"/>
                  </a:cubicBezTo>
                  <a:cubicBezTo>
                    <a:pt x="315" y="4711"/>
                    <a:pt x="526" y="5044"/>
                    <a:pt x="463" y="5547"/>
                  </a:cubicBezTo>
                  <a:lnTo>
                    <a:pt x="495" y="5552"/>
                  </a:lnTo>
                  <a:cubicBezTo>
                    <a:pt x="679" y="5188"/>
                    <a:pt x="693" y="3730"/>
                    <a:pt x="693" y="3730"/>
                  </a:cubicBezTo>
                  <a:cubicBezTo>
                    <a:pt x="1266" y="3788"/>
                    <a:pt x="1840" y="3813"/>
                    <a:pt x="2416" y="3813"/>
                  </a:cubicBezTo>
                  <a:cubicBezTo>
                    <a:pt x="2509" y="3813"/>
                    <a:pt x="2602" y="3812"/>
                    <a:pt x="2695" y="3811"/>
                  </a:cubicBezTo>
                  <a:cubicBezTo>
                    <a:pt x="3905" y="3797"/>
                    <a:pt x="4683" y="3604"/>
                    <a:pt x="4683" y="3604"/>
                  </a:cubicBezTo>
                  <a:cubicBezTo>
                    <a:pt x="4625" y="3474"/>
                    <a:pt x="4638" y="2542"/>
                    <a:pt x="4643" y="2281"/>
                  </a:cubicBezTo>
                  <a:cubicBezTo>
                    <a:pt x="2992" y="1742"/>
                    <a:pt x="2623" y="5"/>
                    <a:pt x="2623" y="5"/>
                  </a:cubicBezTo>
                  <a:lnTo>
                    <a:pt x="2600" y="1"/>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352;p21">
              <a:extLst>
                <a:ext uri="{FF2B5EF4-FFF2-40B4-BE49-F238E27FC236}">
                  <a16:creationId xmlns:a16="http://schemas.microsoft.com/office/drawing/2014/main" id="{87A0554C-586B-4C6D-8E72-2832A443ABD5}"/>
                </a:ext>
              </a:extLst>
            </p:cNvPr>
            <p:cNvSpPr/>
            <p:nvPr/>
          </p:nvSpPr>
          <p:spPr>
            <a:xfrm>
              <a:off x="1599100" y="1672000"/>
              <a:ext cx="11700" cy="33800"/>
            </a:xfrm>
            <a:custGeom>
              <a:avLst/>
              <a:gdLst/>
              <a:ahLst/>
              <a:cxnLst/>
              <a:rect l="l" t="t" r="r" b="b"/>
              <a:pathLst>
                <a:path w="468" h="1352" extrusionOk="0">
                  <a:moveTo>
                    <a:pt x="366" y="1"/>
                  </a:moveTo>
                  <a:cubicBezTo>
                    <a:pt x="364" y="1"/>
                    <a:pt x="362" y="1"/>
                    <a:pt x="360" y="2"/>
                  </a:cubicBezTo>
                  <a:cubicBezTo>
                    <a:pt x="248" y="74"/>
                    <a:pt x="356" y="677"/>
                    <a:pt x="203" y="704"/>
                  </a:cubicBezTo>
                  <a:cubicBezTo>
                    <a:pt x="200" y="705"/>
                    <a:pt x="197" y="705"/>
                    <a:pt x="195" y="705"/>
                  </a:cubicBezTo>
                  <a:cubicBezTo>
                    <a:pt x="121" y="705"/>
                    <a:pt x="52" y="531"/>
                    <a:pt x="0" y="358"/>
                  </a:cubicBezTo>
                  <a:lnTo>
                    <a:pt x="0" y="358"/>
                  </a:lnTo>
                  <a:cubicBezTo>
                    <a:pt x="77" y="691"/>
                    <a:pt x="158" y="1024"/>
                    <a:pt x="230" y="1352"/>
                  </a:cubicBezTo>
                  <a:lnTo>
                    <a:pt x="239" y="1352"/>
                  </a:lnTo>
                  <a:cubicBezTo>
                    <a:pt x="198" y="1212"/>
                    <a:pt x="441" y="772"/>
                    <a:pt x="459" y="425"/>
                  </a:cubicBezTo>
                  <a:cubicBezTo>
                    <a:pt x="468" y="275"/>
                    <a:pt x="411" y="1"/>
                    <a:pt x="366"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353;p21">
              <a:extLst>
                <a:ext uri="{FF2B5EF4-FFF2-40B4-BE49-F238E27FC236}">
                  <a16:creationId xmlns:a16="http://schemas.microsoft.com/office/drawing/2014/main" id="{10419E6C-29A1-4A64-949D-579C86E6FF4C}"/>
                </a:ext>
              </a:extLst>
            </p:cNvPr>
            <p:cNvSpPr/>
            <p:nvPr/>
          </p:nvSpPr>
          <p:spPr>
            <a:xfrm>
              <a:off x="1538600" y="1360175"/>
              <a:ext cx="41850" cy="47625"/>
            </a:xfrm>
            <a:custGeom>
              <a:avLst/>
              <a:gdLst/>
              <a:ahLst/>
              <a:cxnLst/>
              <a:rect l="l" t="t" r="r" b="b"/>
              <a:pathLst>
                <a:path w="1674" h="1905" extrusionOk="0">
                  <a:moveTo>
                    <a:pt x="942" y="0"/>
                  </a:moveTo>
                  <a:cubicBezTo>
                    <a:pt x="748" y="0"/>
                    <a:pt x="472" y="986"/>
                    <a:pt x="472" y="986"/>
                  </a:cubicBezTo>
                  <a:cubicBezTo>
                    <a:pt x="472" y="986"/>
                    <a:pt x="484" y="515"/>
                    <a:pt x="332" y="515"/>
                  </a:cubicBezTo>
                  <a:cubicBezTo>
                    <a:pt x="319" y="515"/>
                    <a:pt x="304" y="519"/>
                    <a:pt x="288" y="527"/>
                  </a:cubicBezTo>
                  <a:cubicBezTo>
                    <a:pt x="180" y="581"/>
                    <a:pt x="54" y="1328"/>
                    <a:pt x="54" y="1328"/>
                  </a:cubicBezTo>
                  <a:lnTo>
                    <a:pt x="0" y="1395"/>
                  </a:lnTo>
                  <a:lnTo>
                    <a:pt x="18" y="1395"/>
                  </a:lnTo>
                  <a:cubicBezTo>
                    <a:pt x="18" y="1395"/>
                    <a:pt x="652" y="1905"/>
                    <a:pt x="1241" y="1905"/>
                  </a:cubicBezTo>
                  <a:cubicBezTo>
                    <a:pt x="1276" y="1905"/>
                    <a:pt x="1311" y="1903"/>
                    <a:pt x="1345" y="1899"/>
                  </a:cubicBezTo>
                  <a:cubicBezTo>
                    <a:pt x="1390" y="1782"/>
                    <a:pt x="1431" y="1665"/>
                    <a:pt x="1458" y="1562"/>
                  </a:cubicBezTo>
                  <a:cubicBezTo>
                    <a:pt x="1674" y="855"/>
                    <a:pt x="1647" y="482"/>
                    <a:pt x="1494" y="446"/>
                  </a:cubicBezTo>
                  <a:cubicBezTo>
                    <a:pt x="1491" y="445"/>
                    <a:pt x="1488" y="445"/>
                    <a:pt x="1485" y="445"/>
                  </a:cubicBezTo>
                  <a:cubicBezTo>
                    <a:pt x="1408" y="445"/>
                    <a:pt x="1350" y="684"/>
                    <a:pt x="1350" y="684"/>
                  </a:cubicBezTo>
                  <a:lnTo>
                    <a:pt x="1341" y="684"/>
                  </a:lnTo>
                  <a:cubicBezTo>
                    <a:pt x="1377" y="406"/>
                    <a:pt x="1386" y="86"/>
                    <a:pt x="1251" y="82"/>
                  </a:cubicBezTo>
                  <a:cubicBezTo>
                    <a:pt x="1250" y="82"/>
                    <a:pt x="1249" y="82"/>
                    <a:pt x="1248" y="82"/>
                  </a:cubicBezTo>
                  <a:cubicBezTo>
                    <a:pt x="1155" y="82"/>
                    <a:pt x="1061" y="335"/>
                    <a:pt x="1026" y="446"/>
                  </a:cubicBezTo>
                  <a:cubicBezTo>
                    <a:pt x="1048" y="226"/>
                    <a:pt x="1044" y="14"/>
                    <a:pt x="949" y="1"/>
                  </a:cubicBezTo>
                  <a:cubicBezTo>
                    <a:pt x="947" y="0"/>
                    <a:pt x="944" y="0"/>
                    <a:pt x="942"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354;p21">
              <a:extLst>
                <a:ext uri="{FF2B5EF4-FFF2-40B4-BE49-F238E27FC236}">
                  <a16:creationId xmlns:a16="http://schemas.microsoft.com/office/drawing/2014/main" id="{63927D0C-C248-42EC-BD4A-671A7A94B942}"/>
                </a:ext>
              </a:extLst>
            </p:cNvPr>
            <p:cNvSpPr/>
            <p:nvPr/>
          </p:nvSpPr>
          <p:spPr>
            <a:xfrm>
              <a:off x="1402625" y="1401450"/>
              <a:ext cx="165675" cy="151450"/>
            </a:xfrm>
            <a:custGeom>
              <a:avLst/>
              <a:gdLst/>
              <a:ahLst/>
              <a:cxnLst/>
              <a:rect l="l" t="t" r="r" b="b"/>
              <a:pathLst>
                <a:path w="6627" h="6058" extrusionOk="0">
                  <a:moveTo>
                    <a:pt x="5228" y="1"/>
                  </a:moveTo>
                  <a:cubicBezTo>
                    <a:pt x="5115" y="131"/>
                    <a:pt x="4980" y="298"/>
                    <a:pt x="4827" y="482"/>
                  </a:cubicBezTo>
                  <a:cubicBezTo>
                    <a:pt x="4526" y="851"/>
                    <a:pt x="4161" y="1296"/>
                    <a:pt x="3838" y="1688"/>
                  </a:cubicBezTo>
                  <a:cubicBezTo>
                    <a:pt x="3770" y="1773"/>
                    <a:pt x="3676" y="1805"/>
                    <a:pt x="3613" y="1886"/>
                  </a:cubicBezTo>
                  <a:cubicBezTo>
                    <a:pt x="3235" y="2349"/>
                    <a:pt x="2852" y="2547"/>
                    <a:pt x="2560" y="2754"/>
                  </a:cubicBezTo>
                  <a:cubicBezTo>
                    <a:pt x="2328" y="2810"/>
                    <a:pt x="2093" y="2840"/>
                    <a:pt x="1859" y="2840"/>
                  </a:cubicBezTo>
                  <a:cubicBezTo>
                    <a:pt x="1531" y="2840"/>
                    <a:pt x="1207" y="2780"/>
                    <a:pt x="904" y="2646"/>
                  </a:cubicBezTo>
                  <a:lnTo>
                    <a:pt x="904" y="2646"/>
                  </a:lnTo>
                  <a:cubicBezTo>
                    <a:pt x="770" y="3042"/>
                    <a:pt x="0" y="5449"/>
                    <a:pt x="1287" y="5948"/>
                  </a:cubicBezTo>
                  <a:cubicBezTo>
                    <a:pt x="1479" y="6021"/>
                    <a:pt x="1682" y="6058"/>
                    <a:pt x="1886" y="6058"/>
                  </a:cubicBezTo>
                  <a:cubicBezTo>
                    <a:pt x="1997" y="6058"/>
                    <a:pt x="2108" y="6047"/>
                    <a:pt x="2218" y="6024"/>
                  </a:cubicBezTo>
                  <a:cubicBezTo>
                    <a:pt x="3388" y="5795"/>
                    <a:pt x="4647" y="4441"/>
                    <a:pt x="5709" y="2538"/>
                  </a:cubicBezTo>
                  <a:cubicBezTo>
                    <a:pt x="6055" y="1935"/>
                    <a:pt x="6361" y="1310"/>
                    <a:pt x="6627" y="671"/>
                  </a:cubicBezTo>
                  <a:lnTo>
                    <a:pt x="6622" y="666"/>
                  </a:lnTo>
                  <a:cubicBezTo>
                    <a:pt x="6091" y="612"/>
                    <a:pt x="5597" y="379"/>
                    <a:pt x="5228"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355;p21">
              <a:extLst>
                <a:ext uri="{FF2B5EF4-FFF2-40B4-BE49-F238E27FC236}">
                  <a16:creationId xmlns:a16="http://schemas.microsoft.com/office/drawing/2014/main" id="{5B88C1AA-8AC1-47FB-B70C-96DDF0F33E70}"/>
                </a:ext>
              </a:extLst>
            </p:cNvPr>
            <p:cNvSpPr/>
            <p:nvPr/>
          </p:nvSpPr>
          <p:spPr>
            <a:xfrm>
              <a:off x="1507200" y="1382225"/>
              <a:ext cx="31425" cy="31300"/>
            </a:xfrm>
            <a:custGeom>
              <a:avLst/>
              <a:gdLst/>
              <a:ahLst/>
              <a:cxnLst/>
              <a:rect l="l" t="t" r="r" b="b"/>
              <a:pathLst>
                <a:path w="1257" h="1252" extrusionOk="0">
                  <a:moveTo>
                    <a:pt x="194" y="0"/>
                  </a:moveTo>
                  <a:cubicBezTo>
                    <a:pt x="172" y="185"/>
                    <a:pt x="122" y="360"/>
                    <a:pt x="46" y="531"/>
                  </a:cubicBezTo>
                  <a:cubicBezTo>
                    <a:pt x="32" y="572"/>
                    <a:pt x="14" y="608"/>
                    <a:pt x="1" y="648"/>
                  </a:cubicBezTo>
                  <a:cubicBezTo>
                    <a:pt x="14" y="761"/>
                    <a:pt x="109" y="1062"/>
                    <a:pt x="617" y="1229"/>
                  </a:cubicBezTo>
                  <a:lnTo>
                    <a:pt x="644" y="1251"/>
                  </a:lnTo>
                  <a:cubicBezTo>
                    <a:pt x="797" y="1067"/>
                    <a:pt x="932" y="900"/>
                    <a:pt x="1045" y="770"/>
                  </a:cubicBezTo>
                  <a:lnTo>
                    <a:pt x="1256" y="513"/>
                  </a:lnTo>
                  <a:lnTo>
                    <a:pt x="1256" y="513"/>
                  </a:lnTo>
                  <a:cubicBezTo>
                    <a:pt x="1247" y="514"/>
                    <a:pt x="1238" y="514"/>
                    <a:pt x="1229" y="514"/>
                  </a:cubicBezTo>
                  <a:cubicBezTo>
                    <a:pt x="804" y="514"/>
                    <a:pt x="230" y="5"/>
                    <a:pt x="230" y="5"/>
                  </a:cubicBezTo>
                  <a:lnTo>
                    <a:pt x="194" y="0"/>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356;p21">
              <a:extLst>
                <a:ext uri="{FF2B5EF4-FFF2-40B4-BE49-F238E27FC236}">
                  <a16:creationId xmlns:a16="http://schemas.microsoft.com/office/drawing/2014/main" id="{C1DDD788-2BB6-4CDE-87FC-650835A7F831}"/>
                </a:ext>
              </a:extLst>
            </p:cNvPr>
            <p:cNvSpPr/>
            <p:nvPr/>
          </p:nvSpPr>
          <p:spPr>
            <a:xfrm>
              <a:off x="1493825" y="1398425"/>
              <a:ext cx="29500" cy="45225"/>
            </a:xfrm>
            <a:custGeom>
              <a:avLst/>
              <a:gdLst/>
              <a:ahLst/>
              <a:cxnLst/>
              <a:rect l="l" t="t" r="r" b="b"/>
              <a:pathLst>
                <a:path w="1180" h="1809" extrusionOk="0">
                  <a:moveTo>
                    <a:pt x="531" y="0"/>
                  </a:moveTo>
                  <a:cubicBezTo>
                    <a:pt x="1" y="1314"/>
                    <a:pt x="136" y="1714"/>
                    <a:pt x="190" y="1809"/>
                  </a:cubicBezTo>
                  <a:cubicBezTo>
                    <a:pt x="513" y="1413"/>
                    <a:pt x="878" y="972"/>
                    <a:pt x="1179" y="603"/>
                  </a:cubicBezTo>
                  <a:lnTo>
                    <a:pt x="1152" y="581"/>
                  </a:lnTo>
                  <a:cubicBezTo>
                    <a:pt x="644" y="414"/>
                    <a:pt x="549" y="113"/>
                    <a:pt x="53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357;p21">
              <a:extLst>
                <a:ext uri="{FF2B5EF4-FFF2-40B4-BE49-F238E27FC236}">
                  <a16:creationId xmlns:a16="http://schemas.microsoft.com/office/drawing/2014/main" id="{C25FFD22-9CB9-40BE-AEED-A231F8602B18}"/>
                </a:ext>
              </a:extLst>
            </p:cNvPr>
            <p:cNvSpPr/>
            <p:nvPr/>
          </p:nvSpPr>
          <p:spPr>
            <a:xfrm>
              <a:off x="1387650" y="1217375"/>
              <a:ext cx="300650" cy="312775"/>
            </a:xfrm>
            <a:custGeom>
              <a:avLst/>
              <a:gdLst/>
              <a:ahLst/>
              <a:cxnLst/>
              <a:rect l="l" t="t" r="r" b="b"/>
              <a:pathLst>
                <a:path w="12026" h="12511" extrusionOk="0">
                  <a:moveTo>
                    <a:pt x="5210" y="0"/>
                  </a:moveTo>
                  <a:cubicBezTo>
                    <a:pt x="4747" y="0"/>
                    <a:pt x="4215" y="97"/>
                    <a:pt x="3667" y="395"/>
                  </a:cubicBezTo>
                  <a:cubicBezTo>
                    <a:pt x="2088" y="1250"/>
                    <a:pt x="2403" y="3922"/>
                    <a:pt x="2048" y="4570"/>
                  </a:cubicBezTo>
                  <a:cubicBezTo>
                    <a:pt x="1697" y="5213"/>
                    <a:pt x="937" y="5366"/>
                    <a:pt x="644" y="6284"/>
                  </a:cubicBezTo>
                  <a:cubicBezTo>
                    <a:pt x="442" y="6909"/>
                    <a:pt x="563" y="7422"/>
                    <a:pt x="698" y="8034"/>
                  </a:cubicBezTo>
                  <a:cubicBezTo>
                    <a:pt x="851" y="8718"/>
                    <a:pt x="653" y="9298"/>
                    <a:pt x="361" y="9919"/>
                  </a:cubicBezTo>
                  <a:cubicBezTo>
                    <a:pt x="158" y="10351"/>
                    <a:pt x="1" y="10886"/>
                    <a:pt x="248" y="11295"/>
                  </a:cubicBezTo>
                  <a:cubicBezTo>
                    <a:pt x="436" y="11602"/>
                    <a:pt x="814" y="11745"/>
                    <a:pt x="1175" y="11745"/>
                  </a:cubicBezTo>
                  <a:cubicBezTo>
                    <a:pt x="1211" y="11745"/>
                    <a:pt x="1247" y="11744"/>
                    <a:pt x="1283" y="11741"/>
                  </a:cubicBezTo>
                  <a:cubicBezTo>
                    <a:pt x="1679" y="11705"/>
                    <a:pt x="2043" y="11529"/>
                    <a:pt x="2399" y="11358"/>
                  </a:cubicBezTo>
                  <a:cubicBezTo>
                    <a:pt x="2808" y="11156"/>
                    <a:pt x="3262" y="10904"/>
                    <a:pt x="3348" y="10459"/>
                  </a:cubicBezTo>
                  <a:cubicBezTo>
                    <a:pt x="3370" y="10351"/>
                    <a:pt x="3370" y="10234"/>
                    <a:pt x="3406" y="10130"/>
                  </a:cubicBezTo>
                  <a:cubicBezTo>
                    <a:pt x="3469" y="9950"/>
                    <a:pt x="3744" y="9739"/>
                    <a:pt x="3978" y="9546"/>
                  </a:cubicBezTo>
                  <a:lnTo>
                    <a:pt x="3973" y="9546"/>
                  </a:lnTo>
                  <a:cubicBezTo>
                    <a:pt x="4068" y="9474"/>
                    <a:pt x="4153" y="9393"/>
                    <a:pt x="4230" y="9307"/>
                  </a:cubicBezTo>
                  <a:cubicBezTo>
                    <a:pt x="4293" y="9231"/>
                    <a:pt x="4356" y="9150"/>
                    <a:pt x="4423" y="9064"/>
                  </a:cubicBezTo>
                  <a:cubicBezTo>
                    <a:pt x="4333" y="7957"/>
                    <a:pt x="5089" y="6905"/>
                    <a:pt x="5089" y="6567"/>
                  </a:cubicBezTo>
                  <a:cubicBezTo>
                    <a:pt x="5089" y="6055"/>
                    <a:pt x="4814" y="5771"/>
                    <a:pt x="4679" y="5407"/>
                  </a:cubicBezTo>
                  <a:cubicBezTo>
                    <a:pt x="4504" y="4939"/>
                    <a:pt x="4756" y="4156"/>
                    <a:pt x="4756" y="4156"/>
                  </a:cubicBezTo>
                  <a:lnTo>
                    <a:pt x="4747" y="4138"/>
                  </a:lnTo>
                  <a:cubicBezTo>
                    <a:pt x="6429" y="3445"/>
                    <a:pt x="6969" y="1641"/>
                    <a:pt x="7100" y="1061"/>
                  </a:cubicBezTo>
                  <a:lnTo>
                    <a:pt x="7122" y="1066"/>
                  </a:lnTo>
                  <a:cubicBezTo>
                    <a:pt x="7122" y="1066"/>
                    <a:pt x="7496" y="2802"/>
                    <a:pt x="9142" y="3346"/>
                  </a:cubicBezTo>
                  <a:cubicBezTo>
                    <a:pt x="9138" y="3603"/>
                    <a:pt x="9124" y="4534"/>
                    <a:pt x="9183" y="4665"/>
                  </a:cubicBezTo>
                  <a:cubicBezTo>
                    <a:pt x="9340" y="4997"/>
                    <a:pt x="9515" y="5209"/>
                    <a:pt x="9515" y="5582"/>
                  </a:cubicBezTo>
                  <a:cubicBezTo>
                    <a:pt x="9515" y="5884"/>
                    <a:pt x="9093" y="7044"/>
                    <a:pt x="7487" y="7292"/>
                  </a:cubicBezTo>
                  <a:cubicBezTo>
                    <a:pt x="7455" y="7391"/>
                    <a:pt x="7415" y="7508"/>
                    <a:pt x="7374" y="7629"/>
                  </a:cubicBezTo>
                  <a:cubicBezTo>
                    <a:pt x="7343" y="7706"/>
                    <a:pt x="7311" y="7791"/>
                    <a:pt x="7280" y="7881"/>
                  </a:cubicBezTo>
                  <a:cubicBezTo>
                    <a:pt x="7280" y="7880"/>
                    <a:pt x="7282" y="7879"/>
                    <a:pt x="7284" y="7879"/>
                  </a:cubicBezTo>
                  <a:cubicBezTo>
                    <a:pt x="7371" y="7879"/>
                    <a:pt x="8609" y="8806"/>
                    <a:pt x="8692" y="8893"/>
                  </a:cubicBezTo>
                  <a:cubicBezTo>
                    <a:pt x="9214" y="9460"/>
                    <a:pt x="9318" y="10535"/>
                    <a:pt x="9169" y="11291"/>
                  </a:cubicBezTo>
                  <a:cubicBezTo>
                    <a:pt x="9097" y="11660"/>
                    <a:pt x="9030" y="12303"/>
                    <a:pt x="9030" y="12303"/>
                  </a:cubicBezTo>
                  <a:cubicBezTo>
                    <a:pt x="9039" y="12362"/>
                    <a:pt x="9169" y="12474"/>
                    <a:pt x="9219" y="12510"/>
                  </a:cubicBezTo>
                  <a:cubicBezTo>
                    <a:pt x="9686" y="12411"/>
                    <a:pt x="10087" y="12110"/>
                    <a:pt x="10307" y="11687"/>
                  </a:cubicBezTo>
                  <a:cubicBezTo>
                    <a:pt x="10424" y="11466"/>
                    <a:pt x="10487" y="11214"/>
                    <a:pt x="10640" y="11017"/>
                  </a:cubicBezTo>
                  <a:cubicBezTo>
                    <a:pt x="10847" y="10742"/>
                    <a:pt x="11189" y="10612"/>
                    <a:pt x="11441" y="10382"/>
                  </a:cubicBezTo>
                  <a:cubicBezTo>
                    <a:pt x="11918" y="9959"/>
                    <a:pt x="12026" y="9172"/>
                    <a:pt x="11702" y="8623"/>
                  </a:cubicBezTo>
                  <a:cubicBezTo>
                    <a:pt x="11405" y="8124"/>
                    <a:pt x="11243" y="7926"/>
                    <a:pt x="11423" y="7292"/>
                  </a:cubicBezTo>
                  <a:cubicBezTo>
                    <a:pt x="11760" y="6095"/>
                    <a:pt x="11243" y="5290"/>
                    <a:pt x="10667" y="4871"/>
                  </a:cubicBezTo>
                  <a:cubicBezTo>
                    <a:pt x="10091" y="4458"/>
                    <a:pt x="10384" y="4170"/>
                    <a:pt x="10411" y="2951"/>
                  </a:cubicBezTo>
                  <a:cubicBezTo>
                    <a:pt x="10438" y="1727"/>
                    <a:pt x="9902" y="922"/>
                    <a:pt x="8773" y="400"/>
                  </a:cubicBezTo>
                  <a:cubicBezTo>
                    <a:pt x="8367" y="213"/>
                    <a:pt x="7987" y="153"/>
                    <a:pt x="7666" y="153"/>
                  </a:cubicBezTo>
                  <a:cubicBezTo>
                    <a:pt x="7089" y="153"/>
                    <a:pt x="6704" y="346"/>
                    <a:pt x="6704" y="346"/>
                  </a:cubicBezTo>
                  <a:cubicBezTo>
                    <a:pt x="6704" y="346"/>
                    <a:pt x="6082" y="0"/>
                    <a:pt x="521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358;p21">
              <a:extLst>
                <a:ext uri="{FF2B5EF4-FFF2-40B4-BE49-F238E27FC236}">
                  <a16:creationId xmlns:a16="http://schemas.microsoft.com/office/drawing/2014/main" id="{6037F72E-9972-47A5-AF4E-EA44F204823A}"/>
                </a:ext>
              </a:extLst>
            </p:cNvPr>
            <p:cNvSpPr/>
            <p:nvPr/>
          </p:nvSpPr>
          <p:spPr>
            <a:xfrm>
              <a:off x="1572000" y="1370750"/>
              <a:ext cx="7900" cy="37300"/>
            </a:xfrm>
            <a:custGeom>
              <a:avLst/>
              <a:gdLst/>
              <a:ahLst/>
              <a:cxnLst/>
              <a:rect l="l" t="t" r="r" b="b"/>
              <a:pathLst>
                <a:path w="316" h="1492" extrusionOk="0">
                  <a:moveTo>
                    <a:pt x="149" y="1"/>
                  </a:moveTo>
                  <a:cubicBezTo>
                    <a:pt x="140" y="1"/>
                    <a:pt x="135" y="1"/>
                    <a:pt x="126" y="5"/>
                  </a:cubicBezTo>
                  <a:cubicBezTo>
                    <a:pt x="117" y="10"/>
                    <a:pt x="113" y="14"/>
                    <a:pt x="108" y="19"/>
                  </a:cubicBezTo>
                  <a:cubicBezTo>
                    <a:pt x="99" y="28"/>
                    <a:pt x="90" y="37"/>
                    <a:pt x="81" y="46"/>
                  </a:cubicBezTo>
                  <a:cubicBezTo>
                    <a:pt x="72" y="59"/>
                    <a:pt x="63" y="77"/>
                    <a:pt x="54" y="95"/>
                  </a:cubicBezTo>
                  <a:cubicBezTo>
                    <a:pt x="41" y="127"/>
                    <a:pt x="32" y="154"/>
                    <a:pt x="23" y="185"/>
                  </a:cubicBezTo>
                  <a:cubicBezTo>
                    <a:pt x="14" y="207"/>
                    <a:pt x="9" y="234"/>
                    <a:pt x="5" y="261"/>
                  </a:cubicBezTo>
                  <a:cubicBezTo>
                    <a:pt x="5" y="266"/>
                    <a:pt x="5" y="270"/>
                    <a:pt x="9" y="275"/>
                  </a:cubicBezTo>
                  <a:cubicBezTo>
                    <a:pt x="14" y="275"/>
                    <a:pt x="23" y="270"/>
                    <a:pt x="23" y="266"/>
                  </a:cubicBezTo>
                  <a:cubicBezTo>
                    <a:pt x="23" y="266"/>
                    <a:pt x="32" y="239"/>
                    <a:pt x="50" y="194"/>
                  </a:cubicBezTo>
                  <a:cubicBezTo>
                    <a:pt x="63" y="167"/>
                    <a:pt x="77" y="140"/>
                    <a:pt x="90" y="113"/>
                  </a:cubicBezTo>
                  <a:cubicBezTo>
                    <a:pt x="99" y="100"/>
                    <a:pt x="108" y="86"/>
                    <a:pt x="117" y="73"/>
                  </a:cubicBezTo>
                  <a:cubicBezTo>
                    <a:pt x="131" y="59"/>
                    <a:pt x="140" y="50"/>
                    <a:pt x="149" y="50"/>
                  </a:cubicBezTo>
                  <a:cubicBezTo>
                    <a:pt x="185" y="59"/>
                    <a:pt x="212" y="91"/>
                    <a:pt x="221" y="127"/>
                  </a:cubicBezTo>
                  <a:cubicBezTo>
                    <a:pt x="234" y="172"/>
                    <a:pt x="239" y="216"/>
                    <a:pt x="243" y="266"/>
                  </a:cubicBezTo>
                  <a:cubicBezTo>
                    <a:pt x="243" y="374"/>
                    <a:pt x="234" y="486"/>
                    <a:pt x="216" y="594"/>
                  </a:cubicBezTo>
                  <a:cubicBezTo>
                    <a:pt x="207" y="644"/>
                    <a:pt x="198" y="702"/>
                    <a:pt x="185" y="756"/>
                  </a:cubicBezTo>
                  <a:cubicBezTo>
                    <a:pt x="171" y="815"/>
                    <a:pt x="162" y="869"/>
                    <a:pt x="149" y="918"/>
                  </a:cubicBezTo>
                  <a:lnTo>
                    <a:pt x="113" y="1067"/>
                  </a:lnTo>
                  <a:cubicBezTo>
                    <a:pt x="99" y="1116"/>
                    <a:pt x="86" y="1157"/>
                    <a:pt x="77" y="1202"/>
                  </a:cubicBezTo>
                  <a:cubicBezTo>
                    <a:pt x="27" y="1364"/>
                    <a:pt x="0" y="1476"/>
                    <a:pt x="0" y="1476"/>
                  </a:cubicBezTo>
                  <a:cubicBezTo>
                    <a:pt x="0" y="1481"/>
                    <a:pt x="0" y="1490"/>
                    <a:pt x="9" y="1490"/>
                  </a:cubicBezTo>
                  <a:cubicBezTo>
                    <a:pt x="10" y="1491"/>
                    <a:pt x="12" y="1491"/>
                    <a:pt x="14" y="1491"/>
                  </a:cubicBezTo>
                  <a:cubicBezTo>
                    <a:pt x="18" y="1491"/>
                    <a:pt x="23" y="1488"/>
                    <a:pt x="23" y="1485"/>
                  </a:cubicBezTo>
                  <a:cubicBezTo>
                    <a:pt x="23" y="1485"/>
                    <a:pt x="68" y="1377"/>
                    <a:pt x="126" y="1215"/>
                  </a:cubicBezTo>
                  <a:cubicBezTo>
                    <a:pt x="144" y="1179"/>
                    <a:pt x="158" y="1130"/>
                    <a:pt x="171" y="1085"/>
                  </a:cubicBezTo>
                  <a:cubicBezTo>
                    <a:pt x="189" y="1040"/>
                    <a:pt x="203" y="990"/>
                    <a:pt x="216" y="936"/>
                  </a:cubicBezTo>
                  <a:cubicBezTo>
                    <a:pt x="248" y="828"/>
                    <a:pt x="275" y="716"/>
                    <a:pt x="293" y="603"/>
                  </a:cubicBezTo>
                  <a:cubicBezTo>
                    <a:pt x="311" y="491"/>
                    <a:pt x="315" y="378"/>
                    <a:pt x="311" y="261"/>
                  </a:cubicBezTo>
                  <a:cubicBezTo>
                    <a:pt x="306" y="207"/>
                    <a:pt x="293" y="154"/>
                    <a:pt x="275" y="100"/>
                  </a:cubicBezTo>
                  <a:cubicBezTo>
                    <a:pt x="257" y="46"/>
                    <a:pt x="207" y="5"/>
                    <a:pt x="14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359;p21">
              <a:extLst>
                <a:ext uri="{FF2B5EF4-FFF2-40B4-BE49-F238E27FC236}">
                  <a16:creationId xmlns:a16="http://schemas.microsoft.com/office/drawing/2014/main" id="{F76E33C4-B3F7-474C-9104-78EA22148227}"/>
                </a:ext>
              </a:extLst>
            </p:cNvPr>
            <p:cNvSpPr/>
            <p:nvPr/>
          </p:nvSpPr>
          <p:spPr>
            <a:xfrm>
              <a:off x="1436250" y="1407650"/>
              <a:ext cx="136100" cy="145550"/>
            </a:xfrm>
            <a:custGeom>
              <a:avLst/>
              <a:gdLst/>
              <a:ahLst/>
              <a:cxnLst/>
              <a:rect l="l" t="t" r="r" b="b"/>
              <a:pathLst>
                <a:path w="5444" h="5822" extrusionOk="0">
                  <a:moveTo>
                    <a:pt x="5444" y="0"/>
                  </a:moveTo>
                  <a:lnTo>
                    <a:pt x="5300" y="337"/>
                  </a:lnTo>
                  <a:cubicBezTo>
                    <a:pt x="5255" y="445"/>
                    <a:pt x="5192" y="571"/>
                    <a:pt x="5120" y="715"/>
                  </a:cubicBezTo>
                  <a:cubicBezTo>
                    <a:pt x="5048" y="859"/>
                    <a:pt x="4971" y="1026"/>
                    <a:pt x="4886" y="1201"/>
                  </a:cubicBezTo>
                  <a:cubicBezTo>
                    <a:pt x="4796" y="1377"/>
                    <a:pt x="4683" y="1561"/>
                    <a:pt x="4575" y="1764"/>
                  </a:cubicBezTo>
                  <a:lnTo>
                    <a:pt x="4409" y="2069"/>
                  </a:lnTo>
                  <a:cubicBezTo>
                    <a:pt x="4377" y="2123"/>
                    <a:pt x="4350" y="2182"/>
                    <a:pt x="4323" y="2231"/>
                  </a:cubicBezTo>
                  <a:cubicBezTo>
                    <a:pt x="4297" y="2281"/>
                    <a:pt x="4261" y="2335"/>
                    <a:pt x="4229" y="2389"/>
                  </a:cubicBezTo>
                  <a:cubicBezTo>
                    <a:pt x="4108" y="2600"/>
                    <a:pt x="3973" y="2821"/>
                    <a:pt x="3829" y="3037"/>
                  </a:cubicBezTo>
                  <a:cubicBezTo>
                    <a:pt x="3757" y="3145"/>
                    <a:pt x="3689" y="3253"/>
                    <a:pt x="3613" y="3361"/>
                  </a:cubicBezTo>
                  <a:cubicBezTo>
                    <a:pt x="3536" y="3469"/>
                    <a:pt x="3460" y="3577"/>
                    <a:pt x="3383" y="3684"/>
                  </a:cubicBezTo>
                  <a:lnTo>
                    <a:pt x="3262" y="3842"/>
                  </a:lnTo>
                  <a:lnTo>
                    <a:pt x="3140" y="3995"/>
                  </a:lnTo>
                  <a:cubicBezTo>
                    <a:pt x="3059" y="4098"/>
                    <a:pt x="2974" y="4197"/>
                    <a:pt x="2893" y="4296"/>
                  </a:cubicBezTo>
                  <a:cubicBezTo>
                    <a:pt x="2812" y="4395"/>
                    <a:pt x="2722" y="4490"/>
                    <a:pt x="2637" y="4580"/>
                  </a:cubicBezTo>
                  <a:cubicBezTo>
                    <a:pt x="2547" y="4670"/>
                    <a:pt x="2461" y="4764"/>
                    <a:pt x="2371" y="4845"/>
                  </a:cubicBezTo>
                  <a:cubicBezTo>
                    <a:pt x="2277" y="4926"/>
                    <a:pt x="2191" y="5012"/>
                    <a:pt x="2097" y="5079"/>
                  </a:cubicBezTo>
                  <a:cubicBezTo>
                    <a:pt x="2052" y="5120"/>
                    <a:pt x="2007" y="5160"/>
                    <a:pt x="1962" y="5192"/>
                  </a:cubicBezTo>
                  <a:cubicBezTo>
                    <a:pt x="1917" y="5227"/>
                    <a:pt x="1867" y="5259"/>
                    <a:pt x="1822" y="5290"/>
                  </a:cubicBezTo>
                  <a:cubicBezTo>
                    <a:pt x="1732" y="5362"/>
                    <a:pt x="1638" y="5412"/>
                    <a:pt x="1548" y="5466"/>
                  </a:cubicBezTo>
                  <a:cubicBezTo>
                    <a:pt x="1503" y="5497"/>
                    <a:pt x="1458" y="5520"/>
                    <a:pt x="1408" y="5542"/>
                  </a:cubicBezTo>
                  <a:cubicBezTo>
                    <a:pt x="1363" y="5560"/>
                    <a:pt x="1318" y="5587"/>
                    <a:pt x="1273" y="5605"/>
                  </a:cubicBezTo>
                  <a:lnTo>
                    <a:pt x="1143" y="5659"/>
                  </a:lnTo>
                  <a:lnTo>
                    <a:pt x="1080" y="5682"/>
                  </a:lnTo>
                  <a:lnTo>
                    <a:pt x="1013" y="5700"/>
                  </a:lnTo>
                  <a:lnTo>
                    <a:pt x="887" y="5736"/>
                  </a:lnTo>
                  <a:cubicBezTo>
                    <a:pt x="851" y="5749"/>
                    <a:pt x="806" y="5754"/>
                    <a:pt x="765" y="5758"/>
                  </a:cubicBezTo>
                  <a:lnTo>
                    <a:pt x="653" y="5781"/>
                  </a:lnTo>
                  <a:lnTo>
                    <a:pt x="549" y="5785"/>
                  </a:lnTo>
                  <a:lnTo>
                    <a:pt x="446" y="5785"/>
                  </a:lnTo>
                  <a:cubicBezTo>
                    <a:pt x="419" y="5785"/>
                    <a:pt x="387" y="5785"/>
                    <a:pt x="360" y="5781"/>
                  </a:cubicBezTo>
                  <a:cubicBezTo>
                    <a:pt x="302" y="5772"/>
                    <a:pt x="248" y="5772"/>
                    <a:pt x="207" y="5763"/>
                  </a:cubicBezTo>
                  <a:lnTo>
                    <a:pt x="95" y="5740"/>
                  </a:lnTo>
                  <a:lnTo>
                    <a:pt x="0" y="5718"/>
                  </a:lnTo>
                  <a:lnTo>
                    <a:pt x="90" y="5745"/>
                  </a:lnTo>
                  <a:lnTo>
                    <a:pt x="198" y="5781"/>
                  </a:lnTo>
                  <a:cubicBezTo>
                    <a:pt x="243" y="5790"/>
                    <a:pt x="297" y="5799"/>
                    <a:pt x="351" y="5808"/>
                  </a:cubicBezTo>
                  <a:cubicBezTo>
                    <a:pt x="383" y="5812"/>
                    <a:pt x="414" y="5817"/>
                    <a:pt x="446" y="5821"/>
                  </a:cubicBezTo>
                  <a:lnTo>
                    <a:pt x="657" y="5821"/>
                  </a:lnTo>
                  <a:lnTo>
                    <a:pt x="779" y="5812"/>
                  </a:lnTo>
                  <a:cubicBezTo>
                    <a:pt x="819" y="5808"/>
                    <a:pt x="860" y="5803"/>
                    <a:pt x="905" y="5799"/>
                  </a:cubicBezTo>
                  <a:lnTo>
                    <a:pt x="1035" y="5767"/>
                  </a:lnTo>
                  <a:lnTo>
                    <a:pt x="1103" y="5754"/>
                  </a:lnTo>
                  <a:cubicBezTo>
                    <a:pt x="1125" y="5749"/>
                    <a:pt x="1147" y="5740"/>
                    <a:pt x="1170" y="5731"/>
                  </a:cubicBezTo>
                  <a:lnTo>
                    <a:pt x="1309" y="5682"/>
                  </a:lnTo>
                  <a:cubicBezTo>
                    <a:pt x="1359" y="5668"/>
                    <a:pt x="1408" y="5646"/>
                    <a:pt x="1453" y="5623"/>
                  </a:cubicBezTo>
                  <a:cubicBezTo>
                    <a:pt x="1503" y="5601"/>
                    <a:pt x="1552" y="5583"/>
                    <a:pt x="1597" y="5556"/>
                  </a:cubicBezTo>
                  <a:cubicBezTo>
                    <a:pt x="1692" y="5502"/>
                    <a:pt x="1795" y="5452"/>
                    <a:pt x="1890" y="5385"/>
                  </a:cubicBezTo>
                  <a:cubicBezTo>
                    <a:pt x="2092" y="5254"/>
                    <a:pt x="2286" y="5106"/>
                    <a:pt x="2466" y="4944"/>
                  </a:cubicBezTo>
                  <a:cubicBezTo>
                    <a:pt x="2556" y="4859"/>
                    <a:pt x="2650" y="4773"/>
                    <a:pt x="2740" y="4679"/>
                  </a:cubicBezTo>
                  <a:cubicBezTo>
                    <a:pt x="2830" y="4584"/>
                    <a:pt x="2920" y="4490"/>
                    <a:pt x="3005" y="4391"/>
                  </a:cubicBezTo>
                  <a:cubicBezTo>
                    <a:pt x="3095" y="4292"/>
                    <a:pt x="3181" y="4193"/>
                    <a:pt x="3262" y="4089"/>
                  </a:cubicBezTo>
                  <a:lnTo>
                    <a:pt x="3388" y="3932"/>
                  </a:lnTo>
                  <a:lnTo>
                    <a:pt x="3505" y="3770"/>
                  </a:lnTo>
                  <a:cubicBezTo>
                    <a:pt x="3586" y="3666"/>
                    <a:pt x="3662" y="3550"/>
                    <a:pt x="3739" y="3446"/>
                  </a:cubicBezTo>
                  <a:cubicBezTo>
                    <a:pt x="3815" y="3338"/>
                    <a:pt x="3883" y="3226"/>
                    <a:pt x="3955" y="3113"/>
                  </a:cubicBezTo>
                  <a:cubicBezTo>
                    <a:pt x="4099" y="2893"/>
                    <a:pt x="4229" y="2672"/>
                    <a:pt x="4350" y="2452"/>
                  </a:cubicBezTo>
                  <a:cubicBezTo>
                    <a:pt x="4377" y="2398"/>
                    <a:pt x="4409" y="2344"/>
                    <a:pt x="4440" y="2290"/>
                  </a:cubicBezTo>
                  <a:lnTo>
                    <a:pt x="4521" y="2128"/>
                  </a:lnTo>
                  <a:lnTo>
                    <a:pt x="4679" y="1813"/>
                  </a:lnTo>
                  <a:cubicBezTo>
                    <a:pt x="4778" y="1611"/>
                    <a:pt x="4881" y="1422"/>
                    <a:pt x="4962" y="1237"/>
                  </a:cubicBezTo>
                  <a:cubicBezTo>
                    <a:pt x="5039" y="1053"/>
                    <a:pt x="5111" y="886"/>
                    <a:pt x="5169" y="738"/>
                  </a:cubicBezTo>
                  <a:cubicBezTo>
                    <a:pt x="5232" y="585"/>
                    <a:pt x="5286" y="454"/>
                    <a:pt x="5327" y="346"/>
                  </a:cubicBezTo>
                  <a:cubicBezTo>
                    <a:pt x="5367" y="239"/>
                    <a:pt x="5394" y="149"/>
                    <a:pt x="5412" y="90"/>
                  </a:cubicBezTo>
                  <a:lnTo>
                    <a:pt x="5444" y="0"/>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360;p21">
              <a:extLst>
                <a:ext uri="{FF2B5EF4-FFF2-40B4-BE49-F238E27FC236}">
                  <a16:creationId xmlns:a16="http://schemas.microsoft.com/office/drawing/2014/main" id="{85253628-2A09-4A94-BD28-B09BE4C8383E}"/>
                </a:ext>
              </a:extLst>
            </p:cNvPr>
            <p:cNvSpPr/>
            <p:nvPr/>
          </p:nvSpPr>
          <p:spPr>
            <a:xfrm>
              <a:off x="1564000" y="1361300"/>
              <a:ext cx="9700" cy="26850"/>
            </a:xfrm>
            <a:custGeom>
              <a:avLst/>
              <a:gdLst/>
              <a:ahLst/>
              <a:cxnLst/>
              <a:rect l="l" t="t" r="r" b="b"/>
              <a:pathLst>
                <a:path w="388" h="1074" extrusionOk="0">
                  <a:moveTo>
                    <a:pt x="221" y="1"/>
                  </a:moveTo>
                  <a:cubicBezTo>
                    <a:pt x="212" y="1"/>
                    <a:pt x="208" y="5"/>
                    <a:pt x="199" y="5"/>
                  </a:cubicBezTo>
                  <a:cubicBezTo>
                    <a:pt x="176" y="19"/>
                    <a:pt x="154" y="32"/>
                    <a:pt x="136" y="55"/>
                  </a:cubicBezTo>
                  <a:cubicBezTo>
                    <a:pt x="113" y="91"/>
                    <a:pt x="91" y="122"/>
                    <a:pt x="77" y="163"/>
                  </a:cubicBezTo>
                  <a:cubicBezTo>
                    <a:pt x="55" y="217"/>
                    <a:pt x="32" y="271"/>
                    <a:pt x="19" y="329"/>
                  </a:cubicBezTo>
                  <a:cubicBezTo>
                    <a:pt x="10" y="370"/>
                    <a:pt x="5" y="392"/>
                    <a:pt x="5" y="392"/>
                  </a:cubicBezTo>
                  <a:cubicBezTo>
                    <a:pt x="1" y="397"/>
                    <a:pt x="5" y="406"/>
                    <a:pt x="10" y="406"/>
                  </a:cubicBezTo>
                  <a:cubicBezTo>
                    <a:pt x="14" y="406"/>
                    <a:pt x="19" y="406"/>
                    <a:pt x="23" y="401"/>
                  </a:cubicBezTo>
                  <a:cubicBezTo>
                    <a:pt x="23" y="401"/>
                    <a:pt x="32" y="379"/>
                    <a:pt x="50" y="343"/>
                  </a:cubicBezTo>
                  <a:cubicBezTo>
                    <a:pt x="73" y="289"/>
                    <a:pt x="95" y="239"/>
                    <a:pt x="127" y="190"/>
                  </a:cubicBezTo>
                  <a:cubicBezTo>
                    <a:pt x="140" y="158"/>
                    <a:pt x="163" y="127"/>
                    <a:pt x="185" y="100"/>
                  </a:cubicBezTo>
                  <a:cubicBezTo>
                    <a:pt x="194" y="91"/>
                    <a:pt x="208" y="82"/>
                    <a:pt x="221" y="73"/>
                  </a:cubicBezTo>
                  <a:lnTo>
                    <a:pt x="248" y="73"/>
                  </a:lnTo>
                  <a:lnTo>
                    <a:pt x="257" y="77"/>
                  </a:lnTo>
                  <a:cubicBezTo>
                    <a:pt x="284" y="104"/>
                    <a:pt x="298" y="140"/>
                    <a:pt x="302" y="176"/>
                  </a:cubicBezTo>
                  <a:cubicBezTo>
                    <a:pt x="307" y="221"/>
                    <a:pt x="311" y="266"/>
                    <a:pt x="311" y="311"/>
                  </a:cubicBezTo>
                  <a:cubicBezTo>
                    <a:pt x="311" y="406"/>
                    <a:pt x="307" y="496"/>
                    <a:pt x="298" y="585"/>
                  </a:cubicBezTo>
                  <a:cubicBezTo>
                    <a:pt x="289" y="675"/>
                    <a:pt x="275" y="756"/>
                    <a:pt x="266" y="828"/>
                  </a:cubicBezTo>
                  <a:cubicBezTo>
                    <a:pt x="257" y="896"/>
                    <a:pt x="253" y="959"/>
                    <a:pt x="248" y="999"/>
                  </a:cubicBezTo>
                  <a:lnTo>
                    <a:pt x="239" y="1062"/>
                  </a:lnTo>
                  <a:cubicBezTo>
                    <a:pt x="239" y="1067"/>
                    <a:pt x="244" y="1071"/>
                    <a:pt x="244" y="1071"/>
                  </a:cubicBezTo>
                  <a:cubicBezTo>
                    <a:pt x="246" y="1073"/>
                    <a:pt x="248" y="1073"/>
                    <a:pt x="251" y="1073"/>
                  </a:cubicBezTo>
                  <a:cubicBezTo>
                    <a:pt x="257" y="1073"/>
                    <a:pt x="262" y="1069"/>
                    <a:pt x="262" y="1062"/>
                  </a:cubicBezTo>
                  <a:cubicBezTo>
                    <a:pt x="262" y="1062"/>
                    <a:pt x="271" y="1040"/>
                    <a:pt x="280" y="999"/>
                  </a:cubicBezTo>
                  <a:cubicBezTo>
                    <a:pt x="293" y="959"/>
                    <a:pt x="307" y="900"/>
                    <a:pt x="320" y="833"/>
                  </a:cubicBezTo>
                  <a:cubicBezTo>
                    <a:pt x="334" y="761"/>
                    <a:pt x="352" y="680"/>
                    <a:pt x="365" y="590"/>
                  </a:cubicBezTo>
                  <a:cubicBezTo>
                    <a:pt x="379" y="496"/>
                    <a:pt x="388" y="401"/>
                    <a:pt x="383" y="307"/>
                  </a:cubicBezTo>
                  <a:cubicBezTo>
                    <a:pt x="383" y="257"/>
                    <a:pt x="379" y="208"/>
                    <a:pt x="370" y="158"/>
                  </a:cubicBezTo>
                  <a:cubicBezTo>
                    <a:pt x="365" y="131"/>
                    <a:pt x="356" y="109"/>
                    <a:pt x="347" y="82"/>
                  </a:cubicBezTo>
                  <a:cubicBezTo>
                    <a:pt x="334" y="55"/>
                    <a:pt x="316" y="32"/>
                    <a:pt x="289" y="19"/>
                  </a:cubicBezTo>
                  <a:lnTo>
                    <a:pt x="271" y="5"/>
                  </a:lnTo>
                  <a:lnTo>
                    <a:pt x="248" y="1"/>
                  </a:ln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361;p21">
              <a:extLst>
                <a:ext uri="{FF2B5EF4-FFF2-40B4-BE49-F238E27FC236}">
                  <a16:creationId xmlns:a16="http://schemas.microsoft.com/office/drawing/2014/main" id="{435CCF9A-C2C7-49FE-B626-FC1D7E93577A}"/>
                </a:ext>
              </a:extLst>
            </p:cNvPr>
            <p:cNvSpPr/>
            <p:nvPr/>
          </p:nvSpPr>
          <p:spPr>
            <a:xfrm>
              <a:off x="1496650" y="1395050"/>
              <a:ext cx="41975" cy="54000"/>
            </a:xfrm>
            <a:custGeom>
              <a:avLst/>
              <a:gdLst/>
              <a:ahLst/>
              <a:cxnLst/>
              <a:rect l="l" t="t" r="r" b="b"/>
              <a:pathLst>
                <a:path w="1679" h="2160" extrusionOk="0">
                  <a:moveTo>
                    <a:pt x="1678" y="0"/>
                  </a:moveTo>
                  <a:cubicBezTo>
                    <a:pt x="1678" y="0"/>
                    <a:pt x="1624" y="54"/>
                    <a:pt x="1530" y="153"/>
                  </a:cubicBezTo>
                  <a:cubicBezTo>
                    <a:pt x="1440" y="252"/>
                    <a:pt x="1309" y="396"/>
                    <a:pt x="1152" y="567"/>
                  </a:cubicBezTo>
                  <a:cubicBezTo>
                    <a:pt x="994" y="743"/>
                    <a:pt x="819" y="949"/>
                    <a:pt x="630" y="1165"/>
                  </a:cubicBezTo>
                  <a:cubicBezTo>
                    <a:pt x="436" y="1386"/>
                    <a:pt x="243" y="1624"/>
                    <a:pt x="45" y="1863"/>
                  </a:cubicBezTo>
                  <a:cubicBezTo>
                    <a:pt x="40" y="1869"/>
                    <a:pt x="38" y="1871"/>
                    <a:pt x="38" y="1871"/>
                  </a:cubicBezTo>
                  <a:cubicBezTo>
                    <a:pt x="38" y="1871"/>
                    <a:pt x="151" y="1737"/>
                    <a:pt x="151" y="1737"/>
                  </a:cubicBezTo>
                  <a:lnTo>
                    <a:pt x="151" y="1737"/>
                  </a:lnTo>
                  <a:cubicBezTo>
                    <a:pt x="151" y="1737"/>
                    <a:pt x="149" y="1740"/>
                    <a:pt x="144" y="1746"/>
                  </a:cubicBezTo>
                  <a:lnTo>
                    <a:pt x="0" y="2160"/>
                  </a:lnTo>
                  <a:cubicBezTo>
                    <a:pt x="54" y="2092"/>
                    <a:pt x="104" y="2025"/>
                    <a:pt x="162" y="1962"/>
                  </a:cubicBezTo>
                  <a:cubicBezTo>
                    <a:pt x="355" y="1719"/>
                    <a:pt x="549" y="1480"/>
                    <a:pt x="729" y="1251"/>
                  </a:cubicBezTo>
                  <a:cubicBezTo>
                    <a:pt x="909" y="1021"/>
                    <a:pt x="1071" y="806"/>
                    <a:pt x="1215" y="621"/>
                  </a:cubicBezTo>
                  <a:cubicBezTo>
                    <a:pt x="1359" y="437"/>
                    <a:pt x="1471" y="284"/>
                    <a:pt x="1552" y="171"/>
                  </a:cubicBezTo>
                  <a:cubicBezTo>
                    <a:pt x="1633" y="63"/>
                    <a:pt x="1678" y="0"/>
                    <a:pt x="1678"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362;p21">
              <a:extLst>
                <a:ext uri="{FF2B5EF4-FFF2-40B4-BE49-F238E27FC236}">
                  <a16:creationId xmlns:a16="http://schemas.microsoft.com/office/drawing/2014/main" id="{4EFE4775-5CCD-4E37-9496-B43A2533D79B}"/>
                </a:ext>
              </a:extLst>
            </p:cNvPr>
            <p:cNvSpPr/>
            <p:nvPr/>
          </p:nvSpPr>
          <p:spPr>
            <a:xfrm>
              <a:off x="1539600" y="1359275"/>
              <a:ext cx="25225" cy="34325"/>
            </a:xfrm>
            <a:custGeom>
              <a:avLst/>
              <a:gdLst/>
              <a:ahLst/>
              <a:cxnLst/>
              <a:rect l="l" t="t" r="r" b="b"/>
              <a:pathLst>
                <a:path w="1009" h="1373" extrusionOk="0">
                  <a:moveTo>
                    <a:pt x="900" y="1"/>
                  </a:moveTo>
                  <a:cubicBezTo>
                    <a:pt x="873" y="1"/>
                    <a:pt x="842" y="14"/>
                    <a:pt x="819" y="32"/>
                  </a:cubicBezTo>
                  <a:cubicBezTo>
                    <a:pt x="783" y="68"/>
                    <a:pt x="756" y="104"/>
                    <a:pt x="729" y="145"/>
                  </a:cubicBezTo>
                  <a:cubicBezTo>
                    <a:pt x="707" y="185"/>
                    <a:pt x="684" y="226"/>
                    <a:pt x="666" y="266"/>
                  </a:cubicBezTo>
                  <a:cubicBezTo>
                    <a:pt x="626" y="347"/>
                    <a:pt x="590" y="428"/>
                    <a:pt x="558" y="509"/>
                  </a:cubicBezTo>
                  <a:cubicBezTo>
                    <a:pt x="520" y="611"/>
                    <a:pt x="486" y="714"/>
                    <a:pt x="454" y="817"/>
                  </a:cubicBezTo>
                  <a:lnTo>
                    <a:pt x="454" y="817"/>
                  </a:lnTo>
                  <a:cubicBezTo>
                    <a:pt x="447" y="765"/>
                    <a:pt x="437" y="713"/>
                    <a:pt x="423" y="662"/>
                  </a:cubicBezTo>
                  <a:cubicBezTo>
                    <a:pt x="414" y="631"/>
                    <a:pt x="401" y="599"/>
                    <a:pt x="383" y="572"/>
                  </a:cubicBezTo>
                  <a:cubicBezTo>
                    <a:pt x="369" y="559"/>
                    <a:pt x="356" y="545"/>
                    <a:pt x="338" y="536"/>
                  </a:cubicBezTo>
                  <a:cubicBezTo>
                    <a:pt x="324" y="526"/>
                    <a:pt x="311" y="521"/>
                    <a:pt x="296" y="521"/>
                  </a:cubicBezTo>
                  <a:cubicBezTo>
                    <a:pt x="290" y="521"/>
                    <a:pt x="285" y="521"/>
                    <a:pt x="279" y="523"/>
                  </a:cubicBezTo>
                  <a:cubicBezTo>
                    <a:pt x="257" y="523"/>
                    <a:pt x="239" y="532"/>
                    <a:pt x="221" y="541"/>
                  </a:cubicBezTo>
                  <a:cubicBezTo>
                    <a:pt x="216" y="550"/>
                    <a:pt x="207" y="554"/>
                    <a:pt x="198" y="563"/>
                  </a:cubicBezTo>
                  <a:cubicBezTo>
                    <a:pt x="194" y="572"/>
                    <a:pt x="189" y="577"/>
                    <a:pt x="185" y="586"/>
                  </a:cubicBezTo>
                  <a:cubicBezTo>
                    <a:pt x="172" y="613"/>
                    <a:pt x="158" y="640"/>
                    <a:pt x="149" y="671"/>
                  </a:cubicBezTo>
                  <a:cubicBezTo>
                    <a:pt x="109" y="783"/>
                    <a:pt x="82" y="896"/>
                    <a:pt x="59" y="1013"/>
                  </a:cubicBezTo>
                  <a:cubicBezTo>
                    <a:pt x="37" y="1130"/>
                    <a:pt x="19" y="1247"/>
                    <a:pt x="1" y="1359"/>
                  </a:cubicBezTo>
                  <a:cubicBezTo>
                    <a:pt x="1" y="1368"/>
                    <a:pt x="5" y="1373"/>
                    <a:pt x="10" y="1373"/>
                  </a:cubicBezTo>
                  <a:cubicBezTo>
                    <a:pt x="14" y="1373"/>
                    <a:pt x="19" y="1368"/>
                    <a:pt x="23" y="1364"/>
                  </a:cubicBezTo>
                  <a:cubicBezTo>
                    <a:pt x="46" y="1251"/>
                    <a:pt x="73" y="1134"/>
                    <a:pt x="100" y="1022"/>
                  </a:cubicBezTo>
                  <a:cubicBezTo>
                    <a:pt x="127" y="909"/>
                    <a:pt x="163" y="797"/>
                    <a:pt x="203" y="689"/>
                  </a:cubicBezTo>
                  <a:cubicBezTo>
                    <a:pt x="212" y="662"/>
                    <a:pt x="225" y="640"/>
                    <a:pt x="239" y="617"/>
                  </a:cubicBezTo>
                  <a:cubicBezTo>
                    <a:pt x="243" y="608"/>
                    <a:pt x="248" y="604"/>
                    <a:pt x="248" y="599"/>
                  </a:cubicBezTo>
                  <a:cubicBezTo>
                    <a:pt x="252" y="599"/>
                    <a:pt x="252" y="595"/>
                    <a:pt x="257" y="590"/>
                  </a:cubicBezTo>
                  <a:cubicBezTo>
                    <a:pt x="266" y="586"/>
                    <a:pt x="275" y="586"/>
                    <a:pt x="284" y="586"/>
                  </a:cubicBezTo>
                  <a:cubicBezTo>
                    <a:pt x="306" y="586"/>
                    <a:pt x="320" y="595"/>
                    <a:pt x="329" y="613"/>
                  </a:cubicBezTo>
                  <a:cubicBezTo>
                    <a:pt x="342" y="635"/>
                    <a:pt x="356" y="657"/>
                    <a:pt x="360" y="684"/>
                  </a:cubicBezTo>
                  <a:cubicBezTo>
                    <a:pt x="387" y="789"/>
                    <a:pt x="400" y="898"/>
                    <a:pt x="397" y="1012"/>
                  </a:cubicBezTo>
                  <a:lnTo>
                    <a:pt x="397" y="1012"/>
                  </a:lnTo>
                  <a:cubicBezTo>
                    <a:pt x="397" y="1012"/>
                    <a:pt x="397" y="1012"/>
                    <a:pt x="396" y="1013"/>
                  </a:cubicBezTo>
                  <a:lnTo>
                    <a:pt x="397" y="1013"/>
                  </a:lnTo>
                  <a:lnTo>
                    <a:pt x="397" y="1013"/>
                  </a:lnTo>
                  <a:cubicBezTo>
                    <a:pt x="397" y="1016"/>
                    <a:pt x="397" y="1019"/>
                    <a:pt x="396" y="1022"/>
                  </a:cubicBezTo>
                  <a:cubicBezTo>
                    <a:pt x="396" y="1035"/>
                    <a:pt x="405" y="1049"/>
                    <a:pt x="423" y="1053"/>
                  </a:cubicBezTo>
                  <a:cubicBezTo>
                    <a:pt x="427" y="1055"/>
                    <a:pt x="431" y="1056"/>
                    <a:pt x="435" y="1056"/>
                  </a:cubicBezTo>
                  <a:cubicBezTo>
                    <a:pt x="449" y="1056"/>
                    <a:pt x="460" y="1045"/>
                    <a:pt x="464" y="1031"/>
                  </a:cubicBezTo>
                  <a:cubicBezTo>
                    <a:pt x="518" y="864"/>
                    <a:pt x="576" y="698"/>
                    <a:pt x="635" y="536"/>
                  </a:cubicBezTo>
                  <a:cubicBezTo>
                    <a:pt x="666" y="455"/>
                    <a:pt x="698" y="374"/>
                    <a:pt x="734" y="298"/>
                  </a:cubicBezTo>
                  <a:cubicBezTo>
                    <a:pt x="752" y="257"/>
                    <a:pt x="774" y="221"/>
                    <a:pt x="797" y="185"/>
                  </a:cubicBezTo>
                  <a:cubicBezTo>
                    <a:pt x="815" y="149"/>
                    <a:pt x="842" y="118"/>
                    <a:pt x="869" y="91"/>
                  </a:cubicBezTo>
                  <a:cubicBezTo>
                    <a:pt x="878" y="82"/>
                    <a:pt x="891" y="73"/>
                    <a:pt x="905" y="73"/>
                  </a:cubicBezTo>
                  <a:lnTo>
                    <a:pt x="914" y="73"/>
                  </a:lnTo>
                  <a:cubicBezTo>
                    <a:pt x="918" y="77"/>
                    <a:pt x="918" y="82"/>
                    <a:pt x="923" y="86"/>
                  </a:cubicBezTo>
                  <a:cubicBezTo>
                    <a:pt x="936" y="122"/>
                    <a:pt x="945" y="163"/>
                    <a:pt x="945" y="203"/>
                  </a:cubicBezTo>
                  <a:cubicBezTo>
                    <a:pt x="950" y="289"/>
                    <a:pt x="950" y="374"/>
                    <a:pt x="945" y="464"/>
                  </a:cubicBezTo>
                  <a:cubicBezTo>
                    <a:pt x="936" y="635"/>
                    <a:pt x="918" y="810"/>
                    <a:pt x="896" y="986"/>
                  </a:cubicBezTo>
                  <a:cubicBezTo>
                    <a:pt x="891" y="990"/>
                    <a:pt x="896" y="995"/>
                    <a:pt x="900" y="999"/>
                  </a:cubicBezTo>
                  <a:cubicBezTo>
                    <a:pt x="905" y="999"/>
                    <a:pt x="914" y="995"/>
                    <a:pt x="914" y="990"/>
                  </a:cubicBezTo>
                  <a:cubicBezTo>
                    <a:pt x="932" y="905"/>
                    <a:pt x="950" y="815"/>
                    <a:pt x="963" y="729"/>
                  </a:cubicBezTo>
                  <a:cubicBezTo>
                    <a:pt x="977" y="644"/>
                    <a:pt x="986" y="554"/>
                    <a:pt x="995" y="469"/>
                  </a:cubicBezTo>
                  <a:cubicBezTo>
                    <a:pt x="1004" y="379"/>
                    <a:pt x="1008" y="289"/>
                    <a:pt x="1004" y="203"/>
                  </a:cubicBezTo>
                  <a:cubicBezTo>
                    <a:pt x="1004" y="154"/>
                    <a:pt x="995" y="104"/>
                    <a:pt x="981" y="59"/>
                  </a:cubicBezTo>
                  <a:cubicBezTo>
                    <a:pt x="977" y="46"/>
                    <a:pt x="968" y="32"/>
                    <a:pt x="954" y="23"/>
                  </a:cubicBezTo>
                  <a:cubicBezTo>
                    <a:pt x="941" y="10"/>
                    <a:pt x="923" y="1"/>
                    <a:pt x="90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363;p21">
              <a:extLst>
                <a:ext uri="{FF2B5EF4-FFF2-40B4-BE49-F238E27FC236}">
                  <a16:creationId xmlns:a16="http://schemas.microsoft.com/office/drawing/2014/main" id="{FFDB7909-DDA9-4FB7-8D46-9012FE7B51F0}"/>
                </a:ext>
              </a:extLst>
            </p:cNvPr>
            <p:cNvSpPr/>
            <p:nvPr/>
          </p:nvSpPr>
          <p:spPr>
            <a:xfrm>
              <a:off x="1570200" y="1451000"/>
              <a:ext cx="27450" cy="117175"/>
            </a:xfrm>
            <a:custGeom>
              <a:avLst/>
              <a:gdLst/>
              <a:ahLst/>
              <a:cxnLst/>
              <a:rect l="l" t="t" r="r" b="b"/>
              <a:pathLst>
                <a:path w="1098" h="4687" extrusionOk="0">
                  <a:moveTo>
                    <a:pt x="391" y="1"/>
                  </a:moveTo>
                  <a:cubicBezTo>
                    <a:pt x="388" y="1"/>
                    <a:pt x="385" y="1"/>
                    <a:pt x="383" y="3"/>
                  </a:cubicBezTo>
                  <a:cubicBezTo>
                    <a:pt x="369" y="12"/>
                    <a:pt x="365" y="25"/>
                    <a:pt x="369" y="39"/>
                  </a:cubicBezTo>
                  <a:cubicBezTo>
                    <a:pt x="432" y="165"/>
                    <a:pt x="491" y="290"/>
                    <a:pt x="545" y="421"/>
                  </a:cubicBezTo>
                  <a:cubicBezTo>
                    <a:pt x="598" y="551"/>
                    <a:pt x="652" y="677"/>
                    <a:pt x="702" y="808"/>
                  </a:cubicBezTo>
                  <a:cubicBezTo>
                    <a:pt x="729" y="875"/>
                    <a:pt x="751" y="938"/>
                    <a:pt x="774" y="1006"/>
                  </a:cubicBezTo>
                  <a:cubicBezTo>
                    <a:pt x="796" y="1069"/>
                    <a:pt x="814" y="1136"/>
                    <a:pt x="841" y="1204"/>
                  </a:cubicBezTo>
                  <a:cubicBezTo>
                    <a:pt x="864" y="1271"/>
                    <a:pt x="882" y="1339"/>
                    <a:pt x="895" y="1402"/>
                  </a:cubicBezTo>
                  <a:cubicBezTo>
                    <a:pt x="909" y="1469"/>
                    <a:pt x="927" y="1537"/>
                    <a:pt x="936" y="1604"/>
                  </a:cubicBezTo>
                  <a:lnTo>
                    <a:pt x="949" y="1703"/>
                  </a:lnTo>
                  <a:lnTo>
                    <a:pt x="949" y="1802"/>
                  </a:lnTo>
                  <a:cubicBezTo>
                    <a:pt x="949" y="1834"/>
                    <a:pt x="945" y="1865"/>
                    <a:pt x="940" y="1896"/>
                  </a:cubicBezTo>
                  <a:lnTo>
                    <a:pt x="936" y="1946"/>
                  </a:lnTo>
                  <a:lnTo>
                    <a:pt x="922" y="1991"/>
                  </a:lnTo>
                  <a:lnTo>
                    <a:pt x="909" y="2045"/>
                  </a:lnTo>
                  <a:cubicBezTo>
                    <a:pt x="904" y="2058"/>
                    <a:pt x="900" y="2072"/>
                    <a:pt x="891" y="2090"/>
                  </a:cubicBezTo>
                  <a:cubicBezTo>
                    <a:pt x="882" y="2121"/>
                    <a:pt x="868" y="2148"/>
                    <a:pt x="855" y="2180"/>
                  </a:cubicBezTo>
                  <a:cubicBezTo>
                    <a:pt x="828" y="2243"/>
                    <a:pt x="796" y="2301"/>
                    <a:pt x="765" y="2360"/>
                  </a:cubicBezTo>
                  <a:cubicBezTo>
                    <a:pt x="693" y="2477"/>
                    <a:pt x="612" y="2589"/>
                    <a:pt x="527" y="2697"/>
                  </a:cubicBezTo>
                  <a:cubicBezTo>
                    <a:pt x="482" y="2751"/>
                    <a:pt x="437" y="2801"/>
                    <a:pt x="392" y="2855"/>
                  </a:cubicBezTo>
                  <a:cubicBezTo>
                    <a:pt x="347" y="2904"/>
                    <a:pt x="297" y="2954"/>
                    <a:pt x="248" y="2999"/>
                  </a:cubicBezTo>
                  <a:cubicBezTo>
                    <a:pt x="239" y="3008"/>
                    <a:pt x="230" y="3021"/>
                    <a:pt x="230" y="3039"/>
                  </a:cubicBezTo>
                  <a:cubicBezTo>
                    <a:pt x="185" y="3309"/>
                    <a:pt x="149" y="3579"/>
                    <a:pt x="108" y="3849"/>
                  </a:cubicBezTo>
                  <a:cubicBezTo>
                    <a:pt x="86" y="3984"/>
                    <a:pt x="72" y="4123"/>
                    <a:pt x="54" y="4258"/>
                  </a:cubicBezTo>
                  <a:cubicBezTo>
                    <a:pt x="36" y="4393"/>
                    <a:pt x="18" y="4528"/>
                    <a:pt x="5" y="4663"/>
                  </a:cubicBezTo>
                  <a:cubicBezTo>
                    <a:pt x="0" y="4677"/>
                    <a:pt x="9" y="4686"/>
                    <a:pt x="18" y="4686"/>
                  </a:cubicBezTo>
                  <a:cubicBezTo>
                    <a:pt x="20" y="4686"/>
                    <a:pt x="21" y="4687"/>
                    <a:pt x="23" y="4687"/>
                  </a:cubicBezTo>
                  <a:cubicBezTo>
                    <a:pt x="30" y="4687"/>
                    <a:pt x="37" y="4679"/>
                    <a:pt x="41" y="4672"/>
                  </a:cubicBezTo>
                  <a:cubicBezTo>
                    <a:pt x="72" y="4537"/>
                    <a:pt x="99" y="4402"/>
                    <a:pt x="126" y="4272"/>
                  </a:cubicBezTo>
                  <a:cubicBezTo>
                    <a:pt x="153" y="4137"/>
                    <a:pt x="185" y="4002"/>
                    <a:pt x="207" y="3867"/>
                  </a:cubicBezTo>
                  <a:cubicBezTo>
                    <a:pt x="260" y="3605"/>
                    <a:pt x="312" y="3347"/>
                    <a:pt x="360" y="3086"/>
                  </a:cubicBezTo>
                  <a:lnTo>
                    <a:pt x="360" y="3086"/>
                  </a:lnTo>
                  <a:cubicBezTo>
                    <a:pt x="408" y="3042"/>
                    <a:pt x="456" y="2997"/>
                    <a:pt x="500" y="2949"/>
                  </a:cubicBezTo>
                  <a:cubicBezTo>
                    <a:pt x="549" y="2900"/>
                    <a:pt x="594" y="2846"/>
                    <a:pt x="643" y="2792"/>
                  </a:cubicBezTo>
                  <a:cubicBezTo>
                    <a:pt x="733" y="2679"/>
                    <a:pt x="819" y="2562"/>
                    <a:pt x="895" y="2436"/>
                  </a:cubicBezTo>
                  <a:cubicBezTo>
                    <a:pt x="931" y="2373"/>
                    <a:pt x="967" y="2310"/>
                    <a:pt x="994" y="2243"/>
                  </a:cubicBezTo>
                  <a:cubicBezTo>
                    <a:pt x="1012" y="2207"/>
                    <a:pt x="1026" y="2171"/>
                    <a:pt x="1039" y="2139"/>
                  </a:cubicBezTo>
                  <a:cubicBezTo>
                    <a:pt x="1053" y="2103"/>
                    <a:pt x="1062" y="2067"/>
                    <a:pt x="1071" y="2031"/>
                  </a:cubicBezTo>
                  <a:cubicBezTo>
                    <a:pt x="1075" y="2013"/>
                    <a:pt x="1080" y="2000"/>
                    <a:pt x="1084" y="1977"/>
                  </a:cubicBezTo>
                  <a:lnTo>
                    <a:pt x="1093" y="1919"/>
                  </a:lnTo>
                  <a:cubicBezTo>
                    <a:pt x="1098" y="1883"/>
                    <a:pt x="1098" y="1843"/>
                    <a:pt x="1098" y="1807"/>
                  </a:cubicBezTo>
                  <a:cubicBezTo>
                    <a:pt x="1098" y="1766"/>
                    <a:pt x="1098" y="1730"/>
                    <a:pt x="1093" y="1694"/>
                  </a:cubicBezTo>
                  <a:lnTo>
                    <a:pt x="1080" y="1582"/>
                  </a:lnTo>
                  <a:cubicBezTo>
                    <a:pt x="1066" y="1510"/>
                    <a:pt x="1053" y="1438"/>
                    <a:pt x="1030" y="1370"/>
                  </a:cubicBezTo>
                  <a:cubicBezTo>
                    <a:pt x="1012" y="1303"/>
                    <a:pt x="990" y="1231"/>
                    <a:pt x="967" y="1163"/>
                  </a:cubicBezTo>
                  <a:cubicBezTo>
                    <a:pt x="945" y="1096"/>
                    <a:pt x="918" y="1033"/>
                    <a:pt x="891" y="965"/>
                  </a:cubicBezTo>
                  <a:cubicBezTo>
                    <a:pt x="864" y="898"/>
                    <a:pt x="837" y="830"/>
                    <a:pt x="810" y="767"/>
                  </a:cubicBezTo>
                  <a:cubicBezTo>
                    <a:pt x="751" y="637"/>
                    <a:pt x="688" y="511"/>
                    <a:pt x="625" y="385"/>
                  </a:cubicBezTo>
                  <a:cubicBezTo>
                    <a:pt x="558" y="259"/>
                    <a:pt x="491" y="133"/>
                    <a:pt x="414" y="16"/>
                  </a:cubicBezTo>
                  <a:cubicBezTo>
                    <a:pt x="411" y="6"/>
                    <a:pt x="400" y="1"/>
                    <a:pt x="391"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364;p21">
              <a:extLst>
                <a:ext uri="{FF2B5EF4-FFF2-40B4-BE49-F238E27FC236}">
                  <a16:creationId xmlns:a16="http://schemas.microsoft.com/office/drawing/2014/main" id="{1C53CA98-6912-44F9-A4DB-81F4453BCCD0}"/>
                </a:ext>
              </a:extLst>
            </p:cNvPr>
            <p:cNvSpPr/>
            <p:nvPr/>
          </p:nvSpPr>
          <p:spPr>
            <a:xfrm>
              <a:off x="1480325" y="1623225"/>
              <a:ext cx="56775" cy="206850"/>
            </a:xfrm>
            <a:custGeom>
              <a:avLst/>
              <a:gdLst/>
              <a:ahLst/>
              <a:cxnLst/>
              <a:rect l="l" t="t" r="r" b="b"/>
              <a:pathLst>
                <a:path w="2271" h="8274" extrusionOk="0">
                  <a:moveTo>
                    <a:pt x="2210" y="0"/>
                  </a:moveTo>
                  <a:cubicBezTo>
                    <a:pt x="2204" y="0"/>
                    <a:pt x="2198" y="2"/>
                    <a:pt x="2192" y="5"/>
                  </a:cubicBezTo>
                  <a:lnTo>
                    <a:pt x="2187" y="10"/>
                  </a:lnTo>
                  <a:lnTo>
                    <a:pt x="1935" y="185"/>
                  </a:lnTo>
                  <a:lnTo>
                    <a:pt x="1670" y="347"/>
                  </a:lnTo>
                  <a:cubicBezTo>
                    <a:pt x="1584" y="401"/>
                    <a:pt x="1494" y="455"/>
                    <a:pt x="1404" y="505"/>
                  </a:cubicBezTo>
                  <a:lnTo>
                    <a:pt x="1139" y="662"/>
                  </a:lnTo>
                  <a:cubicBezTo>
                    <a:pt x="1121" y="676"/>
                    <a:pt x="1112" y="689"/>
                    <a:pt x="1107" y="712"/>
                  </a:cubicBezTo>
                  <a:lnTo>
                    <a:pt x="981" y="1656"/>
                  </a:lnTo>
                  <a:cubicBezTo>
                    <a:pt x="937" y="1976"/>
                    <a:pt x="901" y="2291"/>
                    <a:pt x="860" y="2610"/>
                  </a:cubicBezTo>
                  <a:lnTo>
                    <a:pt x="739" y="3559"/>
                  </a:lnTo>
                  <a:lnTo>
                    <a:pt x="622" y="4509"/>
                  </a:lnTo>
                  <a:lnTo>
                    <a:pt x="388" y="6407"/>
                  </a:lnTo>
                  <a:cubicBezTo>
                    <a:pt x="370" y="6564"/>
                    <a:pt x="343" y="6722"/>
                    <a:pt x="320" y="6879"/>
                  </a:cubicBezTo>
                  <a:lnTo>
                    <a:pt x="284" y="7118"/>
                  </a:lnTo>
                  <a:cubicBezTo>
                    <a:pt x="284" y="7136"/>
                    <a:pt x="280" y="7154"/>
                    <a:pt x="275" y="7172"/>
                  </a:cubicBezTo>
                  <a:lnTo>
                    <a:pt x="262" y="7230"/>
                  </a:lnTo>
                  <a:lnTo>
                    <a:pt x="235" y="7347"/>
                  </a:lnTo>
                  <a:cubicBezTo>
                    <a:pt x="154" y="7653"/>
                    <a:pt x="77" y="7963"/>
                    <a:pt x="1" y="8274"/>
                  </a:cubicBezTo>
                  <a:cubicBezTo>
                    <a:pt x="100" y="7972"/>
                    <a:pt x="194" y="7667"/>
                    <a:pt x="293" y="7356"/>
                  </a:cubicBezTo>
                  <a:lnTo>
                    <a:pt x="329" y="7244"/>
                  </a:lnTo>
                  <a:lnTo>
                    <a:pt x="347" y="7190"/>
                  </a:lnTo>
                  <a:cubicBezTo>
                    <a:pt x="352" y="7167"/>
                    <a:pt x="356" y="7149"/>
                    <a:pt x="361" y="7127"/>
                  </a:cubicBezTo>
                  <a:lnTo>
                    <a:pt x="401" y="6893"/>
                  </a:lnTo>
                  <a:cubicBezTo>
                    <a:pt x="428" y="6735"/>
                    <a:pt x="464" y="6578"/>
                    <a:pt x="487" y="6420"/>
                  </a:cubicBezTo>
                  <a:cubicBezTo>
                    <a:pt x="536" y="6106"/>
                    <a:pt x="586" y="5791"/>
                    <a:pt x="635" y="5476"/>
                  </a:cubicBezTo>
                  <a:lnTo>
                    <a:pt x="766" y="4527"/>
                  </a:lnTo>
                  <a:cubicBezTo>
                    <a:pt x="815" y="4212"/>
                    <a:pt x="856" y="3892"/>
                    <a:pt x="896" y="3577"/>
                  </a:cubicBezTo>
                  <a:lnTo>
                    <a:pt x="1013" y="2628"/>
                  </a:lnTo>
                  <a:cubicBezTo>
                    <a:pt x="1053" y="2309"/>
                    <a:pt x="1094" y="1994"/>
                    <a:pt x="1125" y="1674"/>
                  </a:cubicBezTo>
                  <a:lnTo>
                    <a:pt x="1234" y="757"/>
                  </a:lnTo>
                  <a:lnTo>
                    <a:pt x="1234" y="757"/>
                  </a:lnTo>
                  <a:cubicBezTo>
                    <a:pt x="1314" y="705"/>
                    <a:pt x="1391" y="656"/>
                    <a:pt x="1472" y="604"/>
                  </a:cubicBezTo>
                  <a:cubicBezTo>
                    <a:pt x="1557" y="550"/>
                    <a:pt x="1643" y="491"/>
                    <a:pt x="1733" y="437"/>
                  </a:cubicBezTo>
                  <a:lnTo>
                    <a:pt x="1989" y="266"/>
                  </a:lnTo>
                  <a:lnTo>
                    <a:pt x="2237" y="73"/>
                  </a:lnTo>
                  <a:cubicBezTo>
                    <a:pt x="2271" y="46"/>
                    <a:pt x="2244" y="0"/>
                    <a:pt x="221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365;p21">
              <a:extLst>
                <a:ext uri="{FF2B5EF4-FFF2-40B4-BE49-F238E27FC236}">
                  <a16:creationId xmlns:a16="http://schemas.microsoft.com/office/drawing/2014/main" id="{EFA68B91-2951-46D3-868D-D35D76DAFB70}"/>
                </a:ext>
              </a:extLst>
            </p:cNvPr>
            <p:cNvSpPr/>
            <p:nvPr/>
          </p:nvSpPr>
          <p:spPr>
            <a:xfrm>
              <a:off x="1581175" y="1297800"/>
              <a:ext cx="26950" cy="9775"/>
            </a:xfrm>
            <a:custGeom>
              <a:avLst/>
              <a:gdLst/>
              <a:ahLst/>
              <a:cxnLst/>
              <a:rect l="l" t="t" r="r" b="b"/>
              <a:pathLst>
                <a:path w="1078" h="391" extrusionOk="0">
                  <a:moveTo>
                    <a:pt x="243" y="0"/>
                  </a:moveTo>
                  <a:cubicBezTo>
                    <a:pt x="208" y="0"/>
                    <a:pt x="174" y="14"/>
                    <a:pt x="137" y="48"/>
                  </a:cubicBezTo>
                  <a:cubicBezTo>
                    <a:pt x="0" y="176"/>
                    <a:pt x="369" y="391"/>
                    <a:pt x="702" y="391"/>
                  </a:cubicBezTo>
                  <a:cubicBezTo>
                    <a:pt x="708" y="391"/>
                    <a:pt x="715" y="391"/>
                    <a:pt x="722" y="390"/>
                  </a:cubicBezTo>
                  <a:cubicBezTo>
                    <a:pt x="992" y="377"/>
                    <a:pt x="1077" y="269"/>
                    <a:pt x="1050" y="201"/>
                  </a:cubicBezTo>
                  <a:cubicBezTo>
                    <a:pt x="1041" y="174"/>
                    <a:pt x="1024" y="166"/>
                    <a:pt x="995" y="166"/>
                  </a:cubicBezTo>
                  <a:cubicBezTo>
                    <a:pt x="956" y="166"/>
                    <a:pt x="895" y="180"/>
                    <a:pt x="802" y="180"/>
                  </a:cubicBezTo>
                  <a:cubicBezTo>
                    <a:pt x="770" y="180"/>
                    <a:pt x="735" y="179"/>
                    <a:pt x="695" y="174"/>
                  </a:cubicBezTo>
                  <a:cubicBezTo>
                    <a:pt x="478" y="147"/>
                    <a:pt x="358" y="0"/>
                    <a:pt x="24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366;p21">
              <a:extLst>
                <a:ext uri="{FF2B5EF4-FFF2-40B4-BE49-F238E27FC236}">
                  <a16:creationId xmlns:a16="http://schemas.microsoft.com/office/drawing/2014/main" id="{ECB7298D-849F-437C-AC26-9F2012171D0F}"/>
                </a:ext>
              </a:extLst>
            </p:cNvPr>
            <p:cNvSpPr/>
            <p:nvPr/>
          </p:nvSpPr>
          <p:spPr>
            <a:xfrm>
              <a:off x="1528950" y="1297500"/>
              <a:ext cx="26650" cy="10900"/>
            </a:xfrm>
            <a:custGeom>
              <a:avLst/>
              <a:gdLst/>
              <a:ahLst/>
              <a:cxnLst/>
              <a:rect l="l" t="t" r="r" b="b"/>
              <a:pathLst>
                <a:path w="1066" h="436" extrusionOk="0">
                  <a:moveTo>
                    <a:pt x="818" y="1"/>
                  </a:moveTo>
                  <a:cubicBezTo>
                    <a:pt x="700" y="1"/>
                    <a:pt x="595" y="168"/>
                    <a:pt x="373" y="218"/>
                  </a:cubicBezTo>
                  <a:cubicBezTo>
                    <a:pt x="295" y="234"/>
                    <a:pt x="234" y="237"/>
                    <a:pt x="185" y="237"/>
                  </a:cubicBezTo>
                  <a:cubicBezTo>
                    <a:pt x="146" y="237"/>
                    <a:pt x="115" y="235"/>
                    <a:pt x="91" y="235"/>
                  </a:cubicBezTo>
                  <a:cubicBezTo>
                    <a:pt x="49" y="235"/>
                    <a:pt x="27" y="241"/>
                    <a:pt x="17" y="276"/>
                  </a:cubicBezTo>
                  <a:cubicBezTo>
                    <a:pt x="0" y="340"/>
                    <a:pt x="83" y="435"/>
                    <a:pt x="313" y="435"/>
                  </a:cubicBezTo>
                  <a:cubicBezTo>
                    <a:pt x="328" y="435"/>
                    <a:pt x="343" y="435"/>
                    <a:pt x="359" y="434"/>
                  </a:cubicBezTo>
                  <a:cubicBezTo>
                    <a:pt x="701" y="416"/>
                    <a:pt x="1065" y="159"/>
                    <a:pt x="912" y="38"/>
                  </a:cubicBezTo>
                  <a:cubicBezTo>
                    <a:pt x="879" y="11"/>
                    <a:pt x="848" y="1"/>
                    <a:pt x="81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367;p21">
              <a:extLst>
                <a:ext uri="{FF2B5EF4-FFF2-40B4-BE49-F238E27FC236}">
                  <a16:creationId xmlns:a16="http://schemas.microsoft.com/office/drawing/2014/main" id="{2855F245-E507-4065-A6F2-8E451B40E55A}"/>
                </a:ext>
              </a:extLst>
            </p:cNvPr>
            <p:cNvSpPr/>
            <p:nvPr/>
          </p:nvSpPr>
          <p:spPr>
            <a:xfrm>
              <a:off x="1503950" y="1330200"/>
              <a:ext cx="19850" cy="10575"/>
            </a:xfrm>
            <a:custGeom>
              <a:avLst/>
              <a:gdLst/>
              <a:ahLst/>
              <a:cxnLst/>
              <a:rect l="l" t="t" r="r" b="b"/>
              <a:pathLst>
                <a:path w="794" h="423" extrusionOk="0">
                  <a:moveTo>
                    <a:pt x="21" y="0"/>
                  </a:moveTo>
                  <a:cubicBezTo>
                    <a:pt x="16" y="0"/>
                    <a:pt x="10" y="2"/>
                    <a:pt x="5" y="8"/>
                  </a:cubicBezTo>
                  <a:cubicBezTo>
                    <a:pt x="1" y="17"/>
                    <a:pt x="1" y="26"/>
                    <a:pt x="5" y="35"/>
                  </a:cubicBezTo>
                  <a:lnTo>
                    <a:pt x="32" y="62"/>
                  </a:lnTo>
                  <a:lnTo>
                    <a:pt x="63" y="89"/>
                  </a:lnTo>
                  <a:cubicBezTo>
                    <a:pt x="77" y="102"/>
                    <a:pt x="90" y="116"/>
                    <a:pt x="104" y="125"/>
                  </a:cubicBezTo>
                  <a:lnTo>
                    <a:pt x="158" y="165"/>
                  </a:lnTo>
                  <a:cubicBezTo>
                    <a:pt x="180" y="179"/>
                    <a:pt x="198" y="192"/>
                    <a:pt x="221" y="205"/>
                  </a:cubicBezTo>
                  <a:cubicBezTo>
                    <a:pt x="266" y="228"/>
                    <a:pt x="311" y="255"/>
                    <a:pt x="360" y="277"/>
                  </a:cubicBezTo>
                  <a:cubicBezTo>
                    <a:pt x="446" y="318"/>
                    <a:pt x="536" y="354"/>
                    <a:pt x="630" y="385"/>
                  </a:cubicBezTo>
                  <a:cubicBezTo>
                    <a:pt x="702" y="408"/>
                    <a:pt x="756" y="421"/>
                    <a:pt x="756" y="421"/>
                  </a:cubicBezTo>
                  <a:cubicBezTo>
                    <a:pt x="759" y="422"/>
                    <a:pt x="762" y="423"/>
                    <a:pt x="765" y="423"/>
                  </a:cubicBezTo>
                  <a:cubicBezTo>
                    <a:pt x="786" y="423"/>
                    <a:pt x="794" y="393"/>
                    <a:pt x="770" y="385"/>
                  </a:cubicBezTo>
                  <a:lnTo>
                    <a:pt x="648" y="327"/>
                  </a:lnTo>
                  <a:cubicBezTo>
                    <a:pt x="612" y="313"/>
                    <a:pt x="576" y="291"/>
                    <a:pt x="531" y="273"/>
                  </a:cubicBezTo>
                  <a:cubicBezTo>
                    <a:pt x="486" y="255"/>
                    <a:pt x="437" y="228"/>
                    <a:pt x="392" y="205"/>
                  </a:cubicBezTo>
                  <a:cubicBezTo>
                    <a:pt x="347" y="187"/>
                    <a:pt x="297" y="161"/>
                    <a:pt x="257" y="138"/>
                  </a:cubicBezTo>
                  <a:cubicBezTo>
                    <a:pt x="234" y="129"/>
                    <a:pt x="216" y="116"/>
                    <a:pt x="198" y="107"/>
                  </a:cubicBezTo>
                  <a:lnTo>
                    <a:pt x="140" y="75"/>
                  </a:lnTo>
                  <a:cubicBezTo>
                    <a:pt x="126" y="66"/>
                    <a:pt x="108" y="57"/>
                    <a:pt x="95" y="48"/>
                  </a:cubicBezTo>
                  <a:lnTo>
                    <a:pt x="63" y="21"/>
                  </a:lnTo>
                  <a:lnTo>
                    <a:pt x="32" y="3"/>
                  </a:lnTo>
                  <a:cubicBezTo>
                    <a:pt x="28" y="1"/>
                    <a:pt x="25" y="0"/>
                    <a:pt x="21"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368;p21">
              <a:extLst>
                <a:ext uri="{FF2B5EF4-FFF2-40B4-BE49-F238E27FC236}">
                  <a16:creationId xmlns:a16="http://schemas.microsoft.com/office/drawing/2014/main" id="{9066A292-894D-4D06-A309-EA4186F5D75B}"/>
                </a:ext>
              </a:extLst>
            </p:cNvPr>
            <p:cNvSpPr/>
            <p:nvPr/>
          </p:nvSpPr>
          <p:spPr>
            <a:xfrm>
              <a:off x="1586375" y="1321025"/>
              <a:ext cx="18825" cy="12975"/>
            </a:xfrm>
            <a:custGeom>
              <a:avLst/>
              <a:gdLst/>
              <a:ahLst/>
              <a:cxnLst/>
              <a:rect l="l" t="t" r="r" b="b"/>
              <a:pathLst>
                <a:path w="753" h="519" extrusionOk="0">
                  <a:moveTo>
                    <a:pt x="710" y="0"/>
                  </a:moveTo>
                  <a:cubicBezTo>
                    <a:pt x="695" y="0"/>
                    <a:pt x="679" y="9"/>
                    <a:pt x="671" y="28"/>
                  </a:cubicBezTo>
                  <a:cubicBezTo>
                    <a:pt x="671" y="28"/>
                    <a:pt x="667" y="42"/>
                    <a:pt x="658" y="69"/>
                  </a:cubicBezTo>
                  <a:cubicBezTo>
                    <a:pt x="644" y="109"/>
                    <a:pt x="626" y="145"/>
                    <a:pt x="608" y="181"/>
                  </a:cubicBezTo>
                  <a:cubicBezTo>
                    <a:pt x="586" y="231"/>
                    <a:pt x="554" y="276"/>
                    <a:pt x="518" y="312"/>
                  </a:cubicBezTo>
                  <a:cubicBezTo>
                    <a:pt x="500" y="330"/>
                    <a:pt x="482" y="343"/>
                    <a:pt x="460" y="352"/>
                  </a:cubicBezTo>
                  <a:cubicBezTo>
                    <a:pt x="451" y="357"/>
                    <a:pt x="437" y="361"/>
                    <a:pt x="428" y="366"/>
                  </a:cubicBezTo>
                  <a:lnTo>
                    <a:pt x="392" y="366"/>
                  </a:lnTo>
                  <a:cubicBezTo>
                    <a:pt x="338" y="361"/>
                    <a:pt x="289" y="343"/>
                    <a:pt x="248" y="312"/>
                  </a:cubicBezTo>
                  <a:cubicBezTo>
                    <a:pt x="208" y="280"/>
                    <a:pt x="176" y="240"/>
                    <a:pt x="149" y="195"/>
                  </a:cubicBezTo>
                  <a:cubicBezTo>
                    <a:pt x="131" y="159"/>
                    <a:pt x="113" y="127"/>
                    <a:pt x="100" y="87"/>
                  </a:cubicBezTo>
                  <a:cubicBezTo>
                    <a:pt x="86" y="60"/>
                    <a:pt x="82" y="46"/>
                    <a:pt x="82" y="46"/>
                  </a:cubicBezTo>
                  <a:lnTo>
                    <a:pt x="82" y="37"/>
                  </a:lnTo>
                  <a:cubicBezTo>
                    <a:pt x="74" y="18"/>
                    <a:pt x="58" y="9"/>
                    <a:pt x="43" y="9"/>
                  </a:cubicBezTo>
                  <a:cubicBezTo>
                    <a:pt x="22" y="9"/>
                    <a:pt x="1" y="25"/>
                    <a:pt x="1" y="51"/>
                  </a:cubicBezTo>
                  <a:cubicBezTo>
                    <a:pt x="1" y="69"/>
                    <a:pt x="1" y="91"/>
                    <a:pt x="1" y="109"/>
                  </a:cubicBezTo>
                  <a:cubicBezTo>
                    <a:pt x="5" y="154"/>
                    <a:pt x="19" y="199"/>
                    <a:pt x="32" y="244"/>
                  </a:cubicBezTo>
                  <a:cubicBezTo>
                    <a:pt x="59" y="312"/>
                    <a:pt x="100" y="375"/>
                    <a:pt x="149" y="420"/>
                  </a:cubicBezTo>
                  <a:cubicBezTo>
                    <a:pt x="217" y="483"/>
                    <a:pt x="298" y="514"/>
                    <a:pt x="388" y="519"/>
                  </a:cubicBezTo>
                  <a:lnTo>
                    <a:pt x="419" y="519"/>
                  </a:lnTo>
                  <a:cubicBezTo>
                    <a:pt x="433" y="514"/>
                    <a:pt x="446" y="514"/>
                    <a:pt x="455" y="514"/>
                  </a:cubicBezTo>
                  <a:cubicBezTo>
                    <a:pt x="482" y="505"/>
                    <a:pt x="505" y="501"/>
                    <a:pt x="527" y="492"/>
                  </a:cubicBezTo>
                  <a:cubicBezTo>
                    <a:pt x="563" y="469"/>
                    <a:pt x="599" y="442"/>
                    <a:pt x="626" y="411"/>
                  </a:cubicBezTo>
                  <a:cubicBezTo>
                    <a:pt x="671" y="357"/>
                    <a:pt x="703" y="298"/>
                    <a:pt x="721" y="231"/>
                  </a:cubicBezTo>
                  <a:cubicBezTo>
                    <a:pt x="734" y="186"/>
                    <a:pt x="743" y="141"/>
                    <a:pt x="752" y="96"/>
                  </a:cubicBezTo>
                  <a:cubicBezTo>
                    <a:pt x="752" y="78"/>
                    <a:pt x="752" y="60"/>
                    <a:pt x="752" y="42"/>
                  </a:cubicBezTo>
                  <a:cubicBezTo>
                    <a:pt x="752" y="16"/>
                    <a:pt x="732" y="0"/>
                    <a:pt x="71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369;p21">
              <a:extLst>
                <a:ext uri="{FF2B5EF4-FFF2-40B4-BE49-F238E27FC236}">
                  <a16:creationId xmlns:a16="http://schemas.microsoft.com/office/drawing/2014/main" id="{006C9734-3EBB-4C68-AE32-2EA31EEB0FD6}"/>
                </a:ext>
              </a:extLst>
            </p:cNvPr>
            <p:cNvSpPr/>
            <p:nvPr/>
          </p:nvSpPr>
          <p:spPr>
            <a:xfrm>
              <a:off x="1601900" y="1325200"/>
              <a:ext cx="8700" cy="3225"/>
            </a:xfrm>
            <a:custGeom>
              <a:avLst/>
              <a:gdLst/>
              <a:ahLst/>
              <a:cxnLst/>
              <a:rect l="l" t="t" r="r" b="b"/>
              <a:pathLst>
                <a:path w="348" h="129" extrusionOk="0">
                  <a:moveTo>
                    <a:pt x="68" y="0"/>
                  </a:moveTo>
                  <a:cubicBezTo>
                    <a:pt x="65" y="0"/>
                    <a:pt x="62" y="0"/>
                    <a:pt x="59" y="1"/>
                  </a:cubicBezTo>
                  <a:cubicBezTo>
                    <a:pt x="1" y="10"/>
                    <a:pt x="41" y="100"/>
                    <a:pt x="41" y="100"/>
                  </a:cubicBezTo>
                  <a:cubicBezTo>
                    <a:pt x="76" y="120"/>
                    <a:pt x="116" y="128"/>
                    <a:pt x="155" y="128"/>
                  </a:cubicBezTo>
                  <a:cubicBezTo>
                    <a:pt x="254" y="128"/>
                    <a:pt x="348" y="77"/>
                    <a:pt x="338" y="41"/>
                  </a:cubicBezTo>
                  <a:cubicBezTo>
                    <a:pt x="336" y="35"/>
                    <a:pt x="330" y="33"/>
                    <a:pt x="321" y="33"/>
                  </a:cubicBezTo>
                  <a:cubicBezTo>
                    <a:pt x="304" y="33"/>
                    <a:pt x="276" y="40"/>
                    <a:pt x="237" y="40"/>
                  </a:cubicBezTo>
                  <a:cubicBezTo>
                    <a:pt x="222" y="40"/>
                    <a:pt x="207" y="39"/>
                    <a:pt x="190" y="37"/>
                  </a:cubicBezTo>
                  <a:cubicBezTo>
                    <a:pt x="127" y="24"/>
                    <a:pt x="103" y="0"/>
                    <a:pt x="6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370;p21">
              <a:extLst>
                <a:ext uri="{FF2B5EF4-FFF2-40B4-BE49-F238E27FC236}">
                  <a16:creationId xmlns:a16="http://schemas.microsoft.com/office/drawing/2014/main" id="{7D06AE97-92BC-427F-BB14-C4FA9647557A}"/>
                </a:ext>
              </a:extLst>
            </p:cNvPr>
            <p:cNvSpPr/>
            <p:nvPr/>
          </p:nvSpPr>
          <p:spPr>
            <a:xfrm>
              <a:off x="1600250" y="1328525"/>
              <a:ext cx="7525" cy="4500"/>
            </a:xfrm>
            <a:custGeom>
              <a:avLst/>
              <a:gdLst/>
              <a:ahLst/>
              <a:cxnLst/>
              <a:rect l="l" t="t" r="r" b="b"/>
              <a:pathLst>
                <a:path w="301" h="180" extrusionOk="0">
                  <a:moveTo>
                    <a:pt x="44" y="0"/>
                  </a:moveTo>
                  <a:cubicBezTo>
                    <a:pt x="0" y="0"/>
                    <a:pt x="4" y="84"/>
                    <a:pt x="4" y="84"/>
                  </a:cubicBezTo>
                  <a:cubicBezTo>
                    <a:pt x="52" y="153"/>
                    <a:pt x="145" y="179"/>
                    <a:pt x="214" y="179"/>
                  </a:cubicBezTo>
                  <a:cubicBezTo>
                    <a:pt x="261" y="179"/>
                    <a:pt x="296" y="167"/>
                    <a:pt x="296" y="147"/>
                  </a:cubicBezTo>
                  <a:cubicBezTo>
                    <a:pt x="301" y="124"/>
                    <a:pt x="247" y="133"/>
                    <a:pt x="166" y="84"/>
                  </a:cubicBezTo>
                  <a:cubicBezTo>
                    <a:pt x="107" y="48"/>
                    <a:pt x="98" y="12"/>
                    <a:pt x="58" y="3"/>
                  </a:cubicBezTo>
                  <a:cubicBezTo>
                    <a:pt x="53" y="1"/>
                    <a:pt x="48" y="0"/>
                    <a:pt x="4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371;p21">
              <a:extLst>
                <a:ext uri="{FF2B5EF4-FFF2-40B4-BE49-F238E27FC236}">
                  <a16:creationId xmlns:a16="http://schemas.microsoft.com/office/drawing/2014/main" id="{4C675B05-7922-4BA3-8DE3-297F77518448}"/>
                </a:ext>
              </a:extLst>
            </p:cNvPr>
            <p:cNvSpPr/>
            <p:nvPr/>
          </p:nvSpPr>
          <p:spPr>
            <a:xfrm>
              <a:off x="1533750" y="1320600"/>
              <a:ext cx="18925" cy="13075"/>
            </a:xfrm>
            <a:custGeom>
              <a:avLst/>
              <a:gdLst/>
              <a:ahLst/>
              <a:cxnLst/>
              <a:rect l="l" t="t" r="r" b="b"/>
              <a:pathLst>
                <a:path w="757" h="523" extrusionOk="0">
                  <a:moveTo>
                    <a:pt x="46" y="0"/>
                  </a:moveTo>
                  <a:cubicBezTo>
                    <a:pt x="23" y="0"/>
                    <a:pt x="1" y="18"/>
                    <a:pt x="1" y="41"/>
                  </a:cubicBezTo>
                  <a:cubicBezTo>
                    <a:pt x="1" y="41"/>
                    <a:pt x="1" y="63"/>
                    <a:pt x="5" y="95"/>
                  </a:cubicBezTo>
                  <a:cubicBezTo>
                    <a:pt x="10" y="140"/>
                    <a:pt x="19" y="185"/>
                    <a:pt x="32" y="230"/>
                  </a:cubicBezTo>
                  <a:cubicBezTo>
                    <a:pt x="50" y="297"/>
                    <a:pt x="86" y="360"/>
                    <a:pt x="131" y="414"/>
                  </a:cubicBezTo>
                  <a:cubicBezTo>
                    <a:pt x="158" y="446"/>
                    <a:pt x="194" y="473"/>
                    <a:pt x="230" y="495"/>
                  </a:cubicBezTo>
                  <a:cubicBezTo>
                    <a:pt x="253" y="504"/>
                    <a:pt x="275" y="513"/>
                    <a:pt x="302" y="518"/>
                  </a:cubicBezTo>
                  <a:cubicBezTo>
                    <a:pt x="311" y="518"/>
                    <a:pt x="325" y="522"/>
                    <a:pt x="338" y="522"/>
                  </a:cubicBezTo>
                  <a:lnTo>
                    <a:pt x="370" y="522"/>
                  </a:lnTo>
                  <a:cubicBezTo>
                    <a:pt x="459" y="518"/>
                    <a:pt x="540" y="486"/>
                    <a:pt x="608" y="428"/>
                  </a:cubicBezTo>
                  <a:cubicBezTo>
                    <a:pt x="657" y="378"/>
                    <a:pt x="698" y="315"/>
                    <a:pt x="720" y="252"/>
                  </a:cubicBezTo>
                  <a:cubicBezTo>
                    <a:pt x="738" y="207"/>
                    <a:pt x="747" y="158"/>
                    <a:pt x="752" y="113"/>
                  </a:cubicBezTo>
                  <a:cubicBezTo>
                    <a:pt x="752" y="95"/>
                    <a:pt x="752" y="77"/>
                    <a:pt x="752" y="59"/>
                  </a:cubicBezTo>
                  <a:lnTo>
                    <a:pt x="756" y="59"/>
                  </a:lnTo>
                  <a:cubicBezTo>
                    <a:pt x="754" y="33"/>
                    <a:pt x="733" y="19"/>
                    <a:pt x="712" y="19"/>
                  </a:cubicBezTo>
                  <a:cubicBezTo>
                    <a:pt x="697" y="19"/>
                    <a:pt x="681" y="28"/>
                    <a:pt x="675" y="45"/>
                  </a:cubicBezTo>
                  <a:lnTo>
                    <a:pt x="657" y="86"/>
                  </a:lnTo>
                  <a:cubicBezTo>
                    <a:pt x="644" y="126"/>
                    <a:pt x="626" y="162"/>
                    <a:pt x="608" y="194"/>
                  </a:cubicBezTo>
                  <a:cubicBezTo>
                    <a:pt x="581" y="239"/>
                    <a:pt x="549" y="279"/>
                    <a:pt x="509" y="311"/>
                  </a:cubicBezTo>
                  <a:cubicBezTo>
                    <a:pt x="468" y="342"/>
                    <a:pt x="419" y="360"/>
                    <a:pt x="365" y="365"/>
                  </a:cubicBezTo>
                  <a:lnTo>
                    <a:pt x="329" y="365"/>
                  </a:lnTo>
                  <a:cubicBezTo>
                    <a:pt x="316" y="360"/>
                    <a:pt x="307" y="360"/>
                    <a:pt x="298" y="356"/>
                  </a:cubicBezTo>
                  <a:cubicBezTo>
                    <a:pt x="275" y="347"/>
                    <a:pt x="253" y="329"/>
                    <a:pt x="235" y="315"/>
                  </a:cubicBezTo>
                  <a:cubicBezTo>
                    <a:pt x="199" y="275"/>
                    <a:pt x="172" y="230"/>
                    <a:pt x="149" y="185"/>
                  </a:cubicBezTo>
                  <a:cubicBezTo>
                    <a:pt x="127" y="140"/>
                    <a:pt x="109" y="99"/>
                    <a:pt x="100" y="72"/>
                  </a:cubicBezTo>
                  <a:lnTo>
                    <a:pt x="82" y="27"/>
                  </a:lnTo>
                  <a:cubicBezTo>
                    <a:pt x="77" y="14"/>
                    <a:pt x="64" y="0"/>
                    <a:pt x="4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372;p21">
              <a:extLst>
                <a:ext uri="{FF2B5EF4-FFF2-40B4-BE49-F238E27FC236}">
                  <a16:creationId xmlns:a16="http://schemas.microsoft.com/office/drawing/2014/main" id="{1DCFCC04-67AD-44FA-8DE8-47FD7F5CFC80}"/>
                </a:ext>
              </a:extLst>
            </p:cNvPr>
            <p:cNvSpPr/>
            <p:nvPr/>
          </p:nvSpPr>
          <p:spPr>
            <a:xfrm>
              <a:off x="1528375" y="1324750"/>
              <a:ext cx="8775" cy="3175"/>
            </a:xfrm>
            <a:custGeom>
              <a:avLst/>
              <a:gdLst/>
              <a:ahLst/>
              <a:cxnLst/>
              <a:rect l="l" t="t" r="r" b="b"/>
              <a:pathLst>
                <a:path w="351" h="127" extrusionOk="0">
                  <a:moveTo>
                    <a:pt x="279" y="0"/>
                  </a:moveTo>
                  <a:cubicBezTo>
                    <a:pt x="243" y="0"/>
                    <a:pt x="220" y="24"/>
                    <a:pt x="157" y="32"/>
                  </a:cubicBezTo>
                  <a:cubicBezTo>
                    <a:pt x="135" y="37"/>
                    <a:pt x="116" y="38"/>
                    <a:pt x="99" y="38"/>
                  </a:cubicBezTo>
                  <a:cubicBezTo>
                    <a:pt x="66" y="38"/>
                    <a:pt x="42" y="33"/>
                    <a:pt x="28" y="33"/>
                  </a:cubicBezTo>
                  <a:cubicBezTo>
                    <a:pt x="20" y="33"/>
                    <a:pt x="14" y="35"/>
                    <a:pt x="13" y="41"/>
                  </a:cubicBezTo>
                  <a:cubicBezTo>
                    <a:pt x="1" y="76"/>
                    <a:pt x="93" y="127"/>
                    <a:pt x="189" y="127"/>
                  </a:cubicBezTo>
                  <a:cubicBezTo>
                    <a:pt x="230" y="127"/>
                    <a:pt x="271" y="118"/>
                    <a:pt x="306" y="95"/>
                  </a:cubicBezTo>
                  <a:cubicBezTo>
                    <a:pt x="306" y="95"/>
                    <a:pt x="351" y="5"/>
                    <a:pt x="288" y="1"/>
                  </a:cubicBezTo>
                  <a:cubicBezTo>
                    <a:pt x="285" y="0"/>
                    <a:pt x="282" y="0"/>
                    <a:pt x="27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373;p21">
              <a:extLst>
                <a:ext uri="{FF2B5EF4-FFF2-40B4-BE49-F238E27FC236}">
                  <a16:creationId xmlns:a16="http://schemas.microsoft.com/office/drawing/2014/main" id="{FC529D79-BA11-4AA9-8BD0-E636631B30EC}"/>
                </a:ext>
              </a:extLst>
            </p:cNvPr>
            <p:cNvSpPr/>
            <p:nvPr/>
          </p:nvSpPr>
          <p:spPr>
            <a:xfrm>
              <a:off x="1531175" y="1327950"/>
              <a:ext cx="7525" cy="4575"/>
            </a:xfrm>
            <a:custGeom>
              <a:avLst/>
              <a:gdLst/>
              <a:ahLst/>
              <a:cxnLst/>
              <a:rect l="l" t="t" r="r" b="b"/>
              <a:pathLst>
                <a:path w="301" h="183" extrusionOk="0">
                  <a:moveTo>
                    <a:pt x="256" y="1"/>
                  </a:moveTo>
                  <a:cubicBezTo>
                    <a:pt x="252" y="1"/>
                    <a:pt x="248" y="2"/>
                    <a:pt x="243" y="3"/>
                  </a:cubicBezTo>
                  <a:cubicBezTo>
                    <a:pt x="207" y="17"/>
                    <a:pt x="194" y="48"/>
                    <a:pt x="135" y="84"/>
                  </a:cubicBezTo>
                  <a:cubicBezTo>
                    <a:pt x="59" y="134"/>
                    <a:pt x="0" y="125"/>
                    <a:pt x="5" y="152"/>
                  </a:cubicBezTo>
                  <a:cubicBezTo>
                    <a:pt x="6" y="171"/>
                    <a:pt x="40" y="183"/>
                    <a:pt x="84" y="183"/>
                  </a:cubicBezTo>
                  <a:cubicBezTo>
                    <a:pt x="153" y="183"/>
                    <a:pt x="248" y="155"/>
                    <a:pt x="297" y="84"/>
                  </a:cubicBezTo>
                  <a:cubicBezTo>
                    <a:pt x="297" y="84"/>
                    <a:pt x="301" y="1"/>
                    <a:pt x="25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cxnSp>
        <p:nvCxnSpPr>
          <p:cNvPr id="73" name="Google Shape;303;p21">
            <a:extLst>
              <a:ext uri="{FF2B5EF4-FFF2-40B4-BE49-F238E27FC236}">
                <a16:creationId xmlns:a16="http://schemas.microsoft.com/office/drawing/2014/main" id="{F58CFF16-B5C4-420B-B02E-538703D6B77C}"/>
              </a:ext>
            </a:extLst>
          </p:cNvPr>
          <p:cNvCxnSpPr/>
          <p:nvPr/>
        </p:nvCxnSpPr>
        <p:spPr>
          <a:xfrm rot="10800000" flipH="1">
            <a:off x="13734864" y="4260669"/>
            <a:ext cx="2697600" cy="1865600"/>
          </a:xfrm>
          <a:prstGeom prst="curvedConnector3">
            <a:avLst>
              <a:gd name="adj1" fmla="val 50000"/>
            </a:avLst>
          </a:prstGeom>
          <a:noFill/>
          <a:ln w="19050" cap="flat" cmpd="sng">
            <a:solidFill>
              <a:schemeClr val="tx1">
                <a:lumMod val="25000"/>
                <a:lumOff val="75000"/>
              </a:schemeClr>
            </a:solidFill>
            <a:prstDash val="solid"/>
            <a:round/>
            <a:headEnd type="oval" w="med" len="med"/>
            <a:tailEnd type="oval" w="med" len="med"/>
          </a:ln>
        </p:spPr>
      </p:cxnSp>
      <p:sp>
        <p:nvSpPr>
          <p:cNvPr id="74" name="Google Shape;1247;p43">
            <a:extLst>
              <a:ext uri="{FF2B5EF4-FFF2-40B4-BE49-F238E27FC236}">
                <a16:creationId xmlns:a16="http://schemas.microsoft.com/office/drawing/2014/main" id="{B29A58EE-8E58-44CF-92D7-384C1582E073}"/>
              </a:ext>
            </a:extLst>
          </p:cNvPr>
          <p:cNvSpPr txBox="1">
            <a:spLocks/>
          </p:cNvSpPr>
          <p:nvPr/>
        </p:nvSpPr>
        <p:spPr>
          <a:xfrm>
            <a:off x="747954" y="2478696"/>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solidFill>
                  <a:schemeClr val="bg1"/>
                </a:solidFill>
              </a:rPr>
              <a:t>TITLE HERE</a:t>
            </a:r>
          </a:p>
        </p:txBody>
      </p:sp>
      <p:sp>
        <p:nvSpPr>
          <p:cNvPr id="75" name="Rectangle 74">
            <a:extLst>
              <a:ext uri="{FF2B5EF4-FFF2-40B4-BE49-F238E27FC236}">
                <a16:creationId xmlns:a16="http://schemas.microsoft.com/office/drawing/2014/main" id="{EEE8F5F1-EA8E-4B5C-9330-5E42A241B29B}"/>
              </a:ext>
            </a:extLst>
          </p:cNvPr>
          <p:cNvSpPr/>
          <p:nvPr/>
        </p:nvSpPr>
        <p:spPr>
          <a:xfrm>
            <a:off x="979862" y="4022606"/>
            <a:ext cx="10310031" cy="2308324"/>
          </a:xfrm>
          <a:prstGeom prst="rect">
            <a:avLst/>
          </a:prstGeom>
        </p:spPr>
        <p:txBody>
          <a:bodyPr wrap="square">
            <a:spAutoFit/>
          </a:bodyPr>
          <a:lstStyle/>
          <a:p>
            <a:pPr algn="r"/>
            <a:r>
              <a:rPr lang="en-US" sz="2400" b="1" dirty="0">
                <a:solidFill>
                  <a:schemeClr val="bg1"/>
                </a:solidFill>
              </a:rPr>
              <a:t>Lorem Ipsum</a:t>
            </a:r>
            <a:r>
              <a:rPr lang="en-US" sz="24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3225240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48D27-A06C-4030-ADA1-3C1AC9606F77}"/>
              </a:ext>
            </a:extLst>
          </p:cNvPr>
          <p:cNvSpPr>
            <a:spLocks noGrp="1"/>
          </p:cNvSpPr>
          <p:nvPr>
            <p:ph type="title" idx="4294967295"/>
          </p:nvPr>
        </p:nvSpPr>
        <p:spPr>
          <a:xfrm>
            <a:off x="1676401" y="730340"/>
            <a:ext cx="21031200" cy="2651088"/>
          </a:xfrm>
          <a:prstGeom prst="rect">
            <a:avLst/>
          </a:prstGeom>
        </p:spPr>
        <p:txBody>
          <a:bodyPr vert="horz" lIns="91428" tIns="45714" rIns="91428" bIns="45714" rtlCol="0" anchor="ctr">
            <a:normAutofit/>
          </a:bodyPr>
          <a:lstStyle>
            <a:lvl1pPr algn="l" defTabSz="1828983" rtl="0" eaLnBrk="1" latinLnBrk="0" hangingPunct="1">
              <a:lnSpc>
                <a:spcPct val="90000"/>
              </a:lnSpc>
              <a:spcBef>
                <a:spcPct val="0"/>
              </a:spcBef>
              <a:buNone/>
              <a:defRPr sz="8801" kern="1200">
                <a:solidFill>
                  <a:schemeClr val="tx1"/>
                </a:solidFill>
                <a:latin typeface="+mj-lt"/>
                <a:ea typeface="+mj-ea"/>
                <a:cs typeface="+mj-cs"/>
              </a:defRPr>
            </a:lvl1pPr>
          </a:lstStyle>
          <a:p>
            <a:pPr algn="ctr"/>
            <a:r>
              <a:rPr lang="en-US"/>
              <a:t>Click to edit Master title style</a:t>
            </a:r>
            <a:endParaRPr lang="en-US" sz="7200">
              <a:solidFill>
                <a:schemeClr val="bg1"/>
              </a:solidFill>
            </a:endParaRPr>
          </a:p>
        </p:txBody>
      </p:sp>
      <p:sp>
        <p:nvSpPr>
          <p:cNvPr id="3" name="Google Shape;1428;p38">
            <a:extLst>
              <a:ext uri="{FF2B5EF4-FFF2-40B4-BE49-F238E27FC236}">
                <a16:creationId xmlns:a16="http://schemas.microsoft.com/office/drawing/2014/main" id="{AAE3933F-937E-426B-8138-C844C63315B8}"/>
              </a:ext>
            </a:extLst>
          </p:cNvPr>
          <p:cNvSpPr/>
          <p:nvPr/>
        </p:nvSpPr>
        <p:spPr>
          <a:xfrm>
            <a:off x="8423684" y="8051980"/>
            <a:ext cx="664" cy="995"/>
          </a:xfrm>
          <a:custGeom>
            <a:avLst/>
            <a:gdLst/>
            <a:ahLst/>
            <a:cxnLst/>
            <a:rect l="l" t="t" r="r" b="b"/>
            <a:pathLst>
              <a:path w="8" h="12" extrusionOk="0">
                <a:moveTo>
                  <a:pt x="1" y="1"/>
                </a:moveTo>
                <a:cubicBezTo>
                  <a:pt x="4" y="4"/>
                  <a:pt x="4" y="7"/>
                  <a:pt x="7" y="11"/>
                </a:cubicBezTo>
                <a:cubicBezTo>
                  <a:pt x="4" y="7"/>
                  <a:pt x="4" y="4"/>
                  <a:pt x="4" y="1"/>
                </a:cubicBez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 name="Google Shape;1429;p38">
            <a:extLst>
              <a:ext uri="{FF2B5EF4-FFF2-40B4-BE49-F238E27FC236}">
                <a16:creationId xmlns:a16="http://schemas.microsoft.com/office/drawing/2014/main" id="{B56CDD29-F11E-49B2-8051-AF3900A4CF49}"/>
              </a:ext>
            </a:extLst>
          </p:cNvPr>
          <p:cNvSpPr/>
          <p:nvPr/>
        </p:nvSpPr>
        <p:spPr>
          <a:xfrm>
            <a:off x="8391761" y="8055378"/>
            <a:ext cx="747" cy="331"/>
          </a:xfrm>
          <a:custGeom>
            <a:avLst/>
            <a:gdLst/>
            <a:ahLst/>
            <a:cxnLst/>
            <a:rect l="l" t="t" r="r" b="b"/>
            <a:pathLst>
              <a:path w="9" h="4" extrusionOk="0">
                <a:moveTo>
                  <a:pt x="8" y="1"/>
                </a:moveTo>
                <a:cubicBezTo>
                  <a:pt x="4" y="1"/>
                  <a:pt x="4" y="4"/>
                  <a:pt x="1" y="4"/>
                </a:cubicBezTo>
                <a:cubicBezTo>
                  <a:pt x="4" y="4"/>
                  <a:pt x="4" y="4"/>
                  <a:pt x="8" y="1"/>
                </a:cubicBez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 name="Google Shape;1430;p38">
            <a:extLst>
              <a:ext uri="{FF2B5EF4-FFF2-40B4-BE49-F238E27FC236}">
                <a16:creationId xmlns:a16="http://schemas.microsoft.com/office/drawing/2014/main" id="{F07F0E2C-6E37-4DC1-9E14-CEFEA0BE6E00}"/>
              </a:ext>
            </a:extLst>
          </p:cNvPr>
          <p:cNvSpPr/>
          <p:nvPr/>
        </p:nvSpPr>
        <p:spPr>
          <a:xfrm>
            <a:off x="8391266" y="8069228"/>
            <a:ext cx="83" cy="83"/>
          </a:xfrm>
          <a:custGeom>
            <a:avLst/>
            <a:gdLst/>
            <a:ahLst/>
            <a:cxnLst/>
            <a:rect l="l" t="t" r="r" b="b"/>
            <a:pathLst>
              <a:path w="1" h="1" extrusionOk="0">
                <a:moveTo>
                  <a:pt x="0" y="0"/>
                </a:move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6" name="Google Shape;1431;p38">
            <a:extLst>
              <a:ext uri="{FF2B5EF4-FFF2-40B4-BE49-F238E27FC236}">
                <a16:creationId xmlns:a16="http://schemas.microsoft.com/office/drawing/2014/main" id="{5165F28F-9342-4769-8D7A-60C57CD2392A}"/>
              </a:ext>
            </a:extLst>
          </p:cNvPr>
          <p:cNvGrpSpPr/>
          <p:nvPr/>
        </p:nvGrpSpPr>
        <p:grpSpPr>
          <a:xfrm>
            <a:off x="5115473" y="6858000"/>
            <a:ext cx="13505377" cy="2876082"/>
            <a:chOff x="2713709" y="2393033"/>
            <a:chExt cx="3716585" cy="791477"/>
          </a:xfrm>
        </p:grpSpPr>
        <p:grpSp>
          <p:nvGrpSpPr>
            <p:cNvPr id="7" name="Google Shape;1432;p38">
              <a:extLst>
                <a:ext uri="{FF2B5EF4-FFF2-40B4-BE49-F238E27FC236}">
                  <a16:creationId xmlns:a16="http://schemas.microsoft.com/office/drawing/2014/main" id="{1E918265-60BF-41A4-A4A4-38478E6CE7AF}"/>
                </a:ext>
              </a:extLst>
            </p:cNvPr>
            <p:cNvGrpSpPr/>
            <p:nvPr/>
          </p:nvGrpSpPr>
          <p:grpSpPr>
            <a:xfrm>
              <a:off x="4234910" y="2393033"/>
              <a:ext cx="691802" cy="791477"/>
              <a:chOff x="5688723" y="2393033"/>
              <a:chExt cx="691802" cy="791477"/>
            </a:xfrm>
          </p:grpSpPr>
          <p:sp>
            <p:nvSpPr>
              <p:cNvPr id="115" name="Google Shape;1433;p38">
                <a:extLst>
                  <a:ext uri="{FF2B5EF4-FFF2-40B4-BE49-F238E27FC236}">
                    <a16:creationId xmlns:a16="http://schemas.microsoft.com/office/drawing/2014/main" id="{A9855BD0-C565-4BAF-A8E5-E87AB90A7525}"/>
                  </a:ext>
                </a:extLst>
              </p:cNvPr>
              <p:cNvSpPr/>
              <p:nvPr/>
            </p:nvSpPr>
            <p:spPr>
              <a:xfrm>
                <a:off x="5692983" y="2399688"/>
                <a:ext cx="679301" cy="382313"/>
              </a:xfrm>
              <a:custGeom>
                <a:avLst/>
                <a:gdLst/>
                <a:ahLst/>
                <a:cxnLst/>
                <a:rect l="l" t="t" r="r" b="b"/>
                <a:pathLst>
                  <a:path w="21846" h="12294" extrusionOk="0">
                    <a:moveTo>
                      <a:pt x="16525" y="0"/>
                    </a:moveTo>
                    <a:cubicBezTo>
                      <a:pt x="16345" y="0"/>
                      <a:pt x="16161" y="11"/>
                      <a:pt x="15980" y="18"/>
                    </a:cubicBezTo>
                    <a:cubicBezTo>
                      <a:pt x="15701" y="31"/>
                      <a:pt x="15404" y="58"/>
                      <a:pt x="15074" y="99"/>
                    </a:cubicBezTo>
                    <a:cubicBezTo>
                      <a:pt x="14773" y="134"/>
                      <a:pt x="14481" y="198"/>
                      <a:pt x="14208" y="260"/>
                    </a:cubicBezTo>
                    <a:cubicBezTo>
                      <a:pt x="13646" y="389"/>
                      <a:pt x="13076" y="546"/>
                      <a:pt x="12474" y="741"/>
                    </a:cubicBezTo>
                    <a:cubicBezTo>
                      <a:pt x="12231" y="818"/>
                      <a:pt x="11989" y="900"/>
                      <a:pt x="11750" y="986"/>
                    </a:cubicBezTo>
                    <a:lnTo>
                      <a:pt x="11553" y="1054"/>
                    </a:lnTo>
                    <a:cubicBezTo>
                      <a:pt x="11448" y="1091"/>
                      <a:pt x="11338" y="1125"/>
                      <a:pt x="11236" y="1166"/>
                    </a:cubicBezTo>
                    <a:cubicBezTo>
                      <a:pt x="11090" y="1221"/>
                      <a:pt x="10943" y="1276"/>
                      <a:pt x="10800" y="1326"/>
                    </a:cubicBezTo>
                    <a:lnTo>
                      <a:pt x="10766" y="1340"/>
                    </a:lnTo>
                    <a:lnTo>
                      <a:pt x="10766" y="1343"/>
                    </a:lnTo>
                    <a:cubicBezTo>
                      <a:pt x="10722" y="1350"/>
                      <a:pt x="10660" y="1374"/>
                      <a:pt x="10602" y="1398"/>
                    </a:cubicBezTo>
                    <a:lnTo>
                      <a:pt x="10643" y="1388"/>
                    </a:lnTo>
                    <a:lnTo>
                      <a:pt x="10643" y="1388"/>
                    </a:lnTo>
                    <a:cubicBezTo>
                      <a:pt x="10511" y="1425"/>
                      <a:pt x="10377" y="1469"/>
                      <a:pt x="10248" y="1510"/>
                    </a:cubicBezTo>
                    <a:cubicBezTo>
                      <a:pt x="10231" y="1507"/>
                      <a:pt x="10224" y="1497"/>
                      <a:pt x="10214" y="1483"/>
                    </a:cubicBezTo>
                    <a:cubicBezTo>
                      <a:pt x="10183" y="1449"/>
                      <a:pt x="10146" y="1436"/>
                      <a:pt x="10098" y="1428"/>
                    </a:cubicBezTo>
                    <a:lnTo>
                      <a:pt x="10030" y="1419"/>
                    </a:lnTo>
                    <a:lnTo>
                      <a:pt x="9965" y="1405"/>
                    </a:lnTo>
                    <a:cubicBezTo>
                      <a:pt x="9754" y="1364"/>
                      <a:pt x="9550" y="1296"/>
                      <a:pt x="9348" y="1227"/>
                    </a:cubicBezTo>
                    <a:lnTo>
                      <a:pt x="9256" y="1197"/>
                    </a:lnTo>
                    <a:cubicBezTo>
                      <a:pt x="9031" y="1122"/>
                      <a:pt x="8810" y="1027"/>
                      <a:pt x="8595" y="938"/>
                    </a:cubicBezTo>
                    <a:lnTo>
                      <a:pt x="8455" y="880"/>
                    </a:lnTo>
                    <a:cubicBezTo>
                      <a:pt x="8230" y="785"/>
                      <a:pt x="7992" y="706"/>
                      <a:pt x="7760" y="631"/>
                    </a:cubicBezTo>
                    <a:lnTo>
                      <a:pt x="7634" y="587"/>
                    </a:lnTo>
                    <a:cubicBezTo>
                      <a:pt x="7491" y="543"/>
                      <a:pt x="7351" y="502"/>
                      <a:pt x="7208" y="461"/>
                    </a:cubicBezTo>
                    <a:cubicBezTo>
                      <a:pt x="7034" y="409"/>
                      <a:pt x="6881" y="373"/>
                      <a:pt x="6731" y="338"/>
                    </a:cubicBezTo>
                    <a:cubicBezTo>
                      <a:pt x="6401" y="270"/>
                      <a:pt x="6107" y="222"/>
                      <a:pt x="5838" y="195"/>
                    </a:cubicBezTo>
                    <a:cubicBezTo>
                      <a:pt x="5695" y="184"/>
                      <a:pt x="5552" y="175"/>
                      <a:pt x="5412" y="168"/>
                    </a:cubicBezTo>
                    <a:lnTo>
                      <a:pt x="5337" y="161"/>
                    </a:lnTo>
                    <a:cubicBezTo>
                      <a:pt x="5242" y="154"/>
                      <a:pt x="5143" y="148"/>
                      <a:pt x="5044" y="148"/>
                    </a:cubicBezTo>
                    <a:cubicBezTo>
                      <a:pt x="5023" y="148"/>
                      <a:pt x="5007" y="148"/>
                      <a:pt x="4986" y="151"/>
                    </a:cubicBezTo>
                    <a:cubicBezTo>
                      <a:pt x="4809" y="154"/>
                      <a:pt x="4649" y="168"/>
                      <a:pt x="4499" y="195"/>
                    </a:cubicBezTo>
                    <a:cubicBezTo>
                      <a:pt x="4366" y="216"/>
                      <a:pt x="4222" y="250"/>
                      <a:pt x="4049" y="301"/>
                    </a:cubicBezTo>
                    <a:cubicBezTo>
                      <a:pt x="3875" y="352"/>
                      <a:pt x="3708" y="420"/>
                      <a:pt x="3571" y="478"/>
                    </a:cubicBezTo>
                    <a:cubicBezTo>
                      <a:pt x="3428" y="539"/>
                      <a:pt x="3289" y="607"/>
                      <a:pt x="3153" y="679"/>
                    </a:cubicBezTo>
                    <a:cubicBezTo>
                      <a:pt x="2934" y="798"/>
                      <a:pt x="2727" y="928"/>
                      <a:pt x="2508" y="1081"/>
                    </a:cubicBezTo>
                    <a:cubicBezTo>
                      <a:pt x="2423" y="1142"/>
                      <a:pt x="2341" y="1200"/>
                      <a:pt x="2256" y="1262"/>
                    </a:cubicBezTo>
                    <a:cubicBezTo>
                      <a:pt x="2229" y="1282"/>
                      <a:pt x="2201" y="1303"/>
                      <a:pt x="2174" y="1326"/>
                    </a:cubicBezTo>
                    <a:cubicBezTo>
                      <a:pt x="2113" y="1343"/>
                      <a:pt x="2075" y="1384"/>
                      <a:pt x="2048" y="1425"/>
                    </a:cubicBezTo>
                    <a:lnTo>
                      <a:pt x="1997" y="1466"/>
                    </a:lnTo>
                    <a:lnTo>
                      <a:pt x="1943" y="1510"/>
                    </a:lnTo>
                    <a:cubicBezTo>
                      <a:pt x="1905" y="1541"/>
                      <a:pt x="1888" y="1585"/>
                      <a:pt x="1888" y="1636"/>
                    </a:cubicBezTo>
                    <a:lnTo>
                      <a:pt x="1608" y="1977"/>
                    </a:lnTo>
                    <a:lnTo>
                      <a:pt x="1534" y="2073"/>
                    </a:lnTo>
                    <a:cubicBezTo>
                      <a:pt x="1411" y="2223"/>
                      <a:pt x="1285" y="2380"/>
                      <a:pt x="1183" y="2547"/>
                    </a:cubicBezTo>
                    <a:cubicBezTo>
                      <a:pt x="1060" y="2748"/>
                      <a:pt x="944" y="2973"/>
                      <a:pt x="818" y="3256"/>
                    </a:cubicBezTo>
                    <a:cubicBezTo>
                      <a:pt x="699" y="3525"/>
                      <a:pt x="603" y="3808"/>
                      <a:pt x="508" y="4080"/>
                    </a:cubicBezTo>
                    <a:cubicBezTo>
                      <a:pt x="406" y="4390"/>
                      <a:pt x="331" y="4673"/>
                      <a:pt x="283" y="4939"/>
                    </a:cubicBezTo>
                    <a:lnTo>
                      <a:pt x="263" y="5044"/>
                    </a:lnTo>
                    <a:lnTo>
                      <a:pt x="246" y="5153"/>
                    </a:lnTo>
                    <a:cubicBezTo>
                      <a:pt x="232" y="5228"/>
                      <a:pt x="218" y="5307"/>
                      <a:pt x="205" y="5386"/>
                    </a:cubicBezTo>
                    <a:cubicBezTo>
                      <a:pt x="188" y="5491"/>
                      <a:pt x="174" y="5597"/>
                      <a:pt x="161" y="5699"/>
                    </a:cubicBezTo>
                    <a:lnTo>
                      <a:pt x="147" y="5801"/>
                    </a:lnTo>
                    <a:lnTo>
                      <a:pt x="116" y="6019"/>
                    </a:lnTo>
                    <a:lnTo>
                      <a:pt x="89" y="6237"/>
                    </a:lnTo>
                    <a:lnTo>
                      <a:pt x="72" y="6364"/>
                    </a:lnTo>
                    <a:cubicBezTo>
                      <a:pt x="58" y="6473"/>
                      <a:pt x="45" y="6585"/>
                      <a:pt x="34" y="6701"/>
                    </a:cubicBezTo>
                    <a:cubicBezTo>
                      <a:pt x="10" y="6990"/>
                      <a:pt x="0" y="7277"/>
                      <a:pt x="4" y="7580"/>
                    </a:cubicBezTo>
                    <a:cubicBezTo>
                      <a:pt x="4" y="7798"/>
                      <a:pt x="10" y="8040"/>
                      <a:pt x="31" y="8282"/>
                    </a:cubicBezTo>
                    <a:cubicBezTo>
                      <a:pt x="48" y="8503"/>
                      <a:pt x="72" y="8756"/>
                      <a:pt x="126" y="9001"/>
                    </a:cubicBezTo>
                    <a:cubicBezTo>
                      <a:pt x="171" y="9230"/>
                      <a:pt x="222" y="9458"/>
                      <a:pt x="279" y="9683"/>
                    </a:cubicBezTo>
                    <a:lnTo>
                      <a:pt x="324" y="9850"/>
                    </a:lnTo>
                    <a:lnTo>
                      <a:pt x="368" y="10017"/>
                    </a:lnTo>
                    <a:cubicBezTo>
                      <a:pt x="389" y="10092"/>
                      <a:pt x="409" y="10163"/>
                      <a:pt x="430" y="10238"/>
                    </a:cubicBezTo>
                    <a:lnTo>
                      <a:pt x="467" y="10361"/>
                    </a:lnTo>
                    <a:cubicBezTo>
                      <a:pt x="515" y="10528"/>
                      <a:pt x="562" y="10691"/>
                      <a:pt x="620" y="10852"/>
                    </a:cubicBezTo>
                    <a:cubicBezTo>
                      <a:pt x="644" y="10924"/>
                      <a:pt x="672" y="10991"/>
                      <a:pt x="696" y="11059"/>
                    </a:cubicBezTo>
                    <a:cubicBezTo>
                      <a:pt x="723" y="11131"/>
                      <a:pt x="750" y="11202"/>
                      <a:pt x="774" y="11271"/>
                    </a:cubicBezTo>
                    <a:cubicBezTo>
                      <a:pt x="818" y="11394"/>
                      <a:pt x="872" y="11512"/>
                      <a:pt x="927" y="11632"/>
                    </a:cubicBezTo>
                    <a:lnTo>
                      <a:pt x="941" y="11666"/>
                    </a:lnTo>
                    <a:cubicBezTo>
                      <a:pt x="968" y="11721"/>
                      <a:pt x="992" y="11775"/>
                      <a:pt x="1012" y="11830"/>
                    </a:cubicBezTo>
                    <a:cubicBezTo>
                      <a:pt x="1047" y="11908"/>
                      <a:pt x="1081" y="11987"/>
                      <a:pt x="1114" y="12061"/>
                    </a:cubicBezTo>
                    <a:cubicBezTo>
                      <a:pt x="1138" y="12099"/>
                      <a:pt x="1152" y="12137"/>
                      <a:pt x="1172" y="12177"/>
                    </a:cubicBezTo>
                    <a:lnTo>
                      <a:pt x="1646" y="12177"/>
                    </a:lnTo>
                    <a:cubicBezTo>
                      <a:pt x="1797" y="12177"/>
                      <a:pt x="1950" y="12177"/>
                      <a:pt x="2103" y="12171"/>
                    </a:cubicBezTo>
                    <a:lnTo>
                      <a:pt x="2215" y="12164"/>
                    </a:lnTo>
                    <a:cubicBezTo>
                      <a:pt x="2324" y="12160"/>
                      <a:pt x="2434" y="12157"/>
                      <a:pt x="2542" y="12157"/>
                    </a:cubicBezTo>
                    <a:lnTo>
                      <a:pt x="3428" y="12157"/>
                    </a:lnTo>
                    <a:cubicBezTo>
                      <a:pt x="3592" y="12157"/>
                      <a:pt x="3755" y="12157"/>
                      <a:pt x="3919" y="12150"/>
                    </a:cubicBezTo>
                    <a:lnTo>
                      <a:pt x="4008" y="12146"/>
                    </a:lnTo>
                    <a:cubicBezTo>
                      <a:pt x="4137" y="12143"/>
                      <a:pt x="4263" y="12140"/>
                      <a:pt x="4393" y="12140"/>
                    </a:cubicBezTo>
                    <a:lnTo>
                      <a:pt x="6455" y="12140"/>
                    </a:lnTo>
                    <a:cubicBezTo>
                      <a:pt x="6670" y="12140"/>
                      <a:pt x="6891" y="12140"/>
                      <a:pt x="7093" y="12160"/>
                    </a:cubicBezTo>
                    <a:cubicBezTo>
                      <a:pt x="7096" y="12116"/>
                      <a:pt x="7096" y="12069"/>
                      <a:pt x="7096" y="12024"/>
                    </a:cubicBezTo>
                    <a:lnTo>
                      <a:pt x="7096" y="11789"/>
                    </a:lnTo>
                    <a:lnTo>
                      <a:pt x="7096" y="11472"/>
                    </a:lnTo>
                    <a:cubicBezTo>
                      <a:pt x="7093" y="11196"/>
                      <a:pt x="7088" y="10865"/>
                      <a:pt x="7109" y="10515"/>
                    </a:cubicBezTo>
                    <a:cubicBezTo>
                      <a:pt x="7116" y="10331"/>
                      <a:pt x="7126" y="10142"/>
                      <a:pt x="7140" y="9938"/>
                    </a:cubicBezTo>
                    <a:lnTo>
                      <a:pt x="7157" y="9645"/>
                    </a:lnTo>
                    <a:cubicBezTo>
                      <a:pt x="7167" y="9468"/>
                      <a:pt x="7184" y="9325"/>
                      <a:pt x="7208" y="9202"/>
                    </a:cubicBezTo>
                    <a:cubicBezTo>
                      <a:pt x="7222" y="9131"/>
                      <a:pt x="7242" y="9063"/>
                      <a:pt x="7272" y="8988"/>
                    </a:cubicBezTo>
                    <a:cubicBezTo>
                      <a:pt x="7293" y="8933"/>
                      <a:pt x="7331" y="8838"/>
                      <a:pt x="7382" y="8759"/>
                    </a:cubicBezTo>
                    <a:cubicBezTo>
                      <a:pt x="7474" y="8613"/>
                      <a:pt x="7604" y="8494"/>
                      <a:pt x="7757" y="8415"/>
                    </a:cubicBezTo>
                    <a:cubicBezTo>
                      <a:pt x="7801" y="8391"/>
                      <a:pt x="7845" y="8371"/>
                      <a:pt x="7920" y="8337"/>
                    </a:cubicBezTo>
                    <a:lnTo>
                      <a:pt x="7958" y="8319"/>
                    </a:lnTo>
                    <a:lnTo>
                      <a:pt x="7999" y="8299"/>
                    </a:lnTo>
                    <a:cubicBezTo>
                      <a:pt x="8040" y="8278"/>
                      <a:pt x="8081" y="8269"/>
                      <a:pt x="8121" y="8269"/>
                    </a:cubicBezTo>
                    <a:cubicBezTo>
                      <a:pt x="8210" y="8269"/>
                      <a:pt x="8299" y="8316"/>
                      <a:pt x="8326" y="8377"/>
                    </a:cubicBezTo>
                    <a:cubicBezTo>
                      <a:pt x="8472" y="8368"/>
                      <a:pt x="8615" y="8364"/>
                      <a:pt x="8762" y="8364"/>
                    </a:cubicBezTo>
                    <a:lnTo>
                      <a:pt x="8861" y="8364"/>
                    </a:lnTo>
                    <a:cubicBezTo>
                      <a:pt x="8953" y="8364"/>
                      <a:pt x="9045" y="8360"/>
                      <a:pt x="9137" y="8360"/>
                    </a:cubicBezTo>
                    <a:lnTo>
                      <a:pt x="9229" y="8357"/>
                    </a:lnTo>
                    <a:lnTo>
                      <a:pt x="9386" y="8357"/>
                    </a:lnTo>
                    <a:cubicBezTo>
                      <a:pt x="9460" y="8357"/>
                      <a:pt x="9536" y="8357"/>
                      <a:pt x="9611" y="8350"/>
                    </a:cubicBezTo>
                    <a:cubicBezTo>
                      <a:pt x="9743" y="8340"/>
                      <a:pt x="9877" y="8337"/>
                      <a:pt x="10012" y="8337"/>
                    </a:cubicBezTo>
                    <a:cubicBezTo>
                      <a:pt x="10156" y="8337"/>
                      <a:pt x="10299" y="8347"/>
                      <a:pt x="10446" y="8364"/>
                    </a:cubicBezTo>
                    <a:cubicBezTo>
                      <a:pt x="10728" y="8398"/>
                      <a:pt x="11001" y="8432"/>
                      <a:pt x="11284" y="8445"/>
                    </a:cubicBezTo>
                    <a:cubicBezTo>
                      <a:pt x="11553" y="8462"/>
                      <a:pt x="11802" y="8470"/>
                      <a:pt x="12047" y="8470"/>
                    </a:cubicBezTo>
                    <a:lnTo>
                      <a:pt x="12255" y="8470"/>
                    </a:lnTo>
                    <a:cubicBezTo>
                      <a:pt x="12572" y="8462"/>
                      <a:pt x="12886" y="8456"/>
                      <a:pt x="13202" y="8445"/>
                    </a:cubicBezTo>
                    <a:lnTo>
                      <a:pt x="13394" y="8445"/>
                    </a:lnTo>
                    <a:cubicBezTo>
                      <a:pt x="13543" y="8445"/>
                      <a:pt x="13690" y="8449"/>
                      <a:pt x="13840" y="8453"/>
                    </a:cubicBezTo>
                    <a:lnTo>
                      <a:pt x="13952" y="8456"/>
                    </a:lnTo>
                    <a:lnTo>
                      <a:pt x="14028" y="8459"/>
                    </a:lnTo>
                    <a:lnTo>
                      <a:pt x="14177" y="8459"/>
                    </a:lnTo>
                    <a:cubicBezTo>
                      <a:pt x="14218" y="8462"/>
                      <a:pt x="14262" y="8462"/>
                      <a:pt x="14303" y="8462"/>
                    </a:cubicBezTo>
                    <a:cubicBezTo>
                      <a:pt x="14419" y="8462"/>
                      <a:pt x="14539" y="8462"/>
                      <a:pt x="14641" y="8483"/>
                    </a:cubicBezTo>
                    <a:cubicBezTo>
                      <a:pt x="14651" y="8462"/>
                      <a:pt x="14661" y="8449"/>
                      <a:pt x="14679" y="8435"/>
                    </a:cubicBezTo>
                    <a:cubicBezTo>
                      <a:pt x="14706" y="8408"/>
                      <a:pt x="14767" y="8368"/>
                      <a:pt x="14869" y="8368"/>
                    </a:cubicBezTo>
                    <a:cubicBezTo>
                      <a:pt x="14961" y="8377"/>
                      <a:pt x="15043" y="8404"/>
                      <a:pt x="15142" y="8445"/>
                    </a:cubicBezTo>
                    <a:cubicBezTo>
                      <a:pt x="15203" y="8473"/>
                      <a:pt x="15272" y="8503"/>
                      <a:pt x="15326" y="8544"/>
                    </a:cubicBezTo>
                    <a:cubicBezTo>
                      <a:pt x="15415" y="8626"/>
                      <a:pt x="15492" y="8728"/>
                      <a:pt x="15561" y="8862"/>
                    </a:cubicBezTo>
                    <a:cubicBezTo>
                      <a:pt x="15656" y="9035"/>
                      <a:pt x="15681" y="9239"/>
                      <a:pt x="15694" y="9397"/>
                    </a:cubicBezTo>
                    <a:cubicBezTo>
                      <a:pt x="15701" y="9549"/>
                      <a:pt x="15711" y="9703"/>
                      <a:pt x="15714" y="9853"/>
                    </a:cubicBezTo>
                    <a:cubicBezTo>
                      <a:pt x="15714" y="9966"/>
                      <a:pt x="15717" y="10081"/>
                      <a:pt x="15721" y="10197"/>
                    </a:cubicBezTo>
                    <a:lnTo>
                      <a:pt x="15728" y="10290"/>
                    </a:lnTo>
                    <a:cubicBezTo>
                      <a:pt x="15728" y="10326"/>
                      <a:pt x="15731" y="10364"/>
                      <a:pt x="15735" y="10405"/>
                    </a:cubicBezTo>
                    <a:cubicBezTo>
                      <a:pt x="15735" y="10466"/>
                      <a:pt x="15738" y="10528"/>
                      <a:pt x="15742" y="10589"/>
                    </a:cubicBezTo>
                    <a:lnTo>
                      <a:pt x="15762" y="10740"/>
                    </a:lnTo>
                    <a:cubicBezTo>
                      <a:pt x="15775" y="10814"/>
                      <a:pt x="15786" y="10886"/>
                      <a:pt x="15793" y="10957"/>
                    </a:cubicBezTo>
                    <a:cubicBezTo>
                      <a:pt x="15803" y="11059"/>
                      <a:pt x="15803" y="11165"/>
                      <a:pt x="15807" y="11267"/>
                    </a:cubicBezTo>
                    <a:lnTo>
                      <a:pt x="15810" y="11414"/>
                    </a:lnTo>
                    <a:cubicBezTo>
                      <a:pt x="15813" y="11537"/>
                      <a:pt x="15810" y="11663"/>
                      <a:pt x="15803" y="11786"/>
                    </a:cubicBezTo>
                    <a:cubicBezTo>
                      <a:pt x="15793" y="11912"/>
                      <a:pt x="15786" y="12061"/>
                      <a:pt x="15796" y="12208"/>
                    </a:cubicBezTo>
                    <a:cubicBezTo>
                      <a:pt x="15803" y="12232"/>
                      <a:pt x="15807" y="12266"/>
                      <a:pt x="15796" y="12283"/>
                    </a:cubicBezTo>
                    <a:cubicBezTo>
                      <a:pt x="15793" y="12286"/>
                      <a:pt x="15793" y="12286"/>
                      <a:pt x="15793" y="12289"/>
                    </a:cubicBezTo>
                    <a:lnTo>
                      <a:pt x="15830" y="12289"/>
                    </a:lnTo>
                    <a:lnTo>
                      <a:pt x="15926" y="12286"/>
                    </a:lnTo>
                    <a:cubicBezTo>
                      <a:pt x="16014" y="12286"/>
                      <a:pt x="16103" y="12289"/>
                      <a:pt x="16192" y="12289"/>
                    </a:cubicBezTo>
                    <a:lnTo>
                      <a:pt x="16417" y="12294"/>
                    </a:lnTo>
                    <a:lnTo>
                      <a:pt x="16580" y="12289"/>
                    </a:lnTo>
                    <a:cubicBezTo>
                      <a:pt x="16730" y="12286"/>
                      <a:pt x="16880" y="12286"/>
                      <a:pt x="17033" y="12283"/>
                    </a:cubicBezTo>
                    <a:lnTo>
                      <a:pt x="17173" y="12280"/>
                    </a:lnTo>
                    <a:cubicBezTo>
                      <a:pt x="17238" y="12280"/>
                      <a:pt x="17299" y="12276"/>
                      <a:pt x="17364" y="12276"/>
                    </a:cubicBezTo>
                    <a:cubicBezTo>
                      <a:pt x="17405" y="12276"/>
                      <a:pt x="17449" y="12276"/>
                      <a:pt x="17490" y="12280"/>
                    </a:cubicBezTo>
                    <a:cubicBezTo>
                      <a:pt x="17554" y="12283"/>
                      <a:pt x="17619" y="12283"/>
                      <a:pt x="17680" y="12283"/>
                    </a:cubicBezTo>
                    <a:cubicBezTo>
                      <a:pt x="17817" y="12283"/>
                      <a:pt x="17950" y="12280"/>
                      <a:pt x="18083" y="12273"/>
                    </a:cubicBezTo>
                    <a:cubicBezTo>
                      <a:pt x="18192" y="12273"/>
                      <a:pt x="18301" y="12269"/>
                      <a:pt x="18410" y="12269"/>
                    </a:cubicBezTo>
                    <a:cubicBezTo>
                      <a:pt x="18580" y="12269"/>
                      <a:pt x="18768" y="12262"/>
                      <a:pt x="18989" y="12256"/>
                    </a:cubicBezTo>
                    <a:lnTo>
                      <a:pt x="19112" y="12262"/>
                    </a:lnTo>
                    <a:cubicBezTo>
                      <a:pt x="19157" y="12259"/>
                      <a:pt x="19204" y="12256"/>
                      <a:pt x="19248" y="12253"/>
                    </a:cubicBezTo>
                    <a:lnTo>
                      <a:pt x="19248" y="12249"/>
                    </a:lnTo>
                    <a:lnTo>
                      <a:pt x="19242" y="12249"/>
                    </a:lnTo>
                    <a:lnTo>
                      <a:pt x="19234" y="12245"/>
                    </a:lnTo>
                    <a:lnTo>
                      <a:pt x="19238" y="12245"/>
                    </a:lnTo>
                    <a:lnTo>
                      <a:pt x="19234" y="12242"/>
                    </a:lnTo>
                    <a:lnTo>
                      <a:pt x="19238" y="12242"/>
                    </a:lnTo>
                    <a:lnTo>
                      <a:pt x="19234" y="12239"/>
                    </a:lnTo>
                    <a:lnTo>
                      <a:pt x="19238" y="12239"/>
                    </a:lnTo>
                    <a:lnTo>
                      <a:pt x="19234" y="12235"/>
                    </a:lnTo>
                    <a:lnTo>
                      <a:pt x="19238" y="12235"/>
                    </a:lnTo>
                    <a:lnTo>
                      <a:pt x="19234" y="12232"/>
                    </a:lnTo>
                    <a:cubicBezTo>
                      <a:pt x="19582" y="12201"/>
                      <a:pt x="19821" y="12184"/>
                      <a:pt x="20036" y="12184"/>
                    </a:cubicBezTo>
                    <a:cubicBezTo>
                      <a:pt x="20134" y="12184"/>
                      <a:pt x="20236" y="12181"/>
                      <a:pt x="20335" y="12174"/>
                    </a:cubicBezTo>
                    <a:cubicBezTo>
                      <a:pt x="20451" y="12167"/>
                      <a:pt x="20568" y="12164"/>
                      <a:pt x="20683" y="12164"/>
                    </a:cubicBezTo>
                    <a:lnTo>
                      <a:pt x="20768" y="12164"/>
                    </a:lnTo>
                    <a:cubicBezTo>
                      <a:pt x="20846" y="11973"/>
                      <a:pt x="20925" y="11778"/>
                      <a:pt x="20993" y="11584"/>
                    </a:cubicBezTo>
                    <a:cubicBezTo>
                      <a:pt x="21085" y="11312"/>
                      <a:pt x="21167" y="11036"/>
                      <a:pt x="21249" y="10756"/>
                    </a:cubicBezTo>
                    <a:cubicBezTo>
                      <a:pt x="21259" y="10726"/>
                      <a:pt x="21269" y="10691"/>
                      <a:pt x="21276" y="10658"/>
                    </a:cubicBezTo>
                    <a:lnTo>
                      <a:pt x="21300" y="10586"/>
                    </a:lnTo>
                    <a:lnTo>
                      <a:pt x="21331" y="10480"/>
                    </a:lnTo>
                    <a:lnTo>
                      <a:pt x="21365" y="10375"/>
                    </a:lnTo>
                    <a:cubicBezTo>
                      <a:pt x="21406" y="10238"/>
                      <a:pt x="21447" y="10106"/>
                      <a:pt x="21480" y="9969"/>
                    </a:cubicBezTo>
                    <a:lnTo>
                      <a:pt x="21525" y="9802"/>
                    </a:lnTo>
                    <a:cubicBezTo>
                      <a:pt x="21542" y="9730"/>
                      <a:pt x="21559" y="9659"/>
                      <a:pt x="21576" y="9590"/>
                    </a:cubicBezTo>
                    <a:cubicBezTo>
                      <a:pt x="21603" y="9475"/>
                      <a:pt x="21627" y="9356"/>
                      <a:pt x="21647" y="9239"/>
                    </a:cubicBezTo>
                    <a:lnTo>
                      <a:pt x="21664" y="9154"/>
                    </a:lnTo>
                    <a:cubicBezTo>
                      <a:pt x="21722" y="8868"/>
                      <a:pt x="21760" y="8606"/>
                      <a:pt x="21787" y="8357"/>
                    </a:cubicBezTo>
                    <a:cubicBezTo>
                      <a:pt x="21801" y="8207"/>
                      <a:pt x="21815" y="8064"/>
                      <a:pt x="21818" y="7921"/>
                    </a:cubicBezTo>
                    <a:cubicBezTo>
                      <a:pt x="21821" y="7775"/>
                      <a:pt x="21828" y="7627"/>
                      <a:pt x="21831" y="7484"/>
                    </a:cubicBezTo>
                    <a:lnTo>
                      <a:pt x="21835" y="7335"/>
                    </a:lnTo>
                    <a:cubicBezTo>
                      <a:pt x="21839" y="7232"/>
                      <a:pt x="21842" y="7133"/>
                      <a:pt x="21845" y="7034"/>
                    </a:cubicBezTo>
                    <a:cubicBezTo>
                      <a:pt x="21845" y="6916"/>
                      <a:pt x="21845" y="6793"/>
                      <a:pt x="21839" y="6674"/>
                    </a:cubicBezTo>
                    <a:lnTo>
                      <a:pt x="21839" y="6585"/>
                    </a:lnTo>
                    <a:cubicBezTo>
                      <a:pt x="21831" y="6295"/>
                      <a:pt x="21825" y="6002"/>
                      <a:pt x="21798" y="5713"/>
                    </a:cubicBezTo>
                    <a:cubicBezTo>
                      <a:pt x="21781" y="5556"/>
                      <a:pt x="21760" y="5403"/>
                      <a:pt x="21733" y="5249"/>
                    </a:cubicBezTo>
                    <a:cubicBezTo>
                      <a:pt x="21709" y="5071"/>
                      <a:pt x="21678" y="4928"/>
                      <a:pt x="21641" y="4796"/>
                    </a:cubicBezTo>
                    <a:cubicBezTo>
                      <a:pt x="21610" y="4676"/>
                      <a:pt x="21579" y="4560"/>
                      <a:pt x="21542" y="4442"/>
                    </a:cubicBezTo>
                    <a:cubicBezTo>
                      <a:pt x="21525" y="4390"/>
                      <a:pt x="21508" y="4339"/>
                      <a:pt x="21491" y="4285"/>
                    </a:cubicBezTo>
                    <a:cubicBezTo>
                      <a:pt x="21471" y="4223"/>
                      <a:pt x="21450" y="4165"/>
                      <a:pt x="21433" y="4104"/>
                    </a:cubicBezTo>
                    <a:cubicBezTo>
                      <a:pt x="21412" y="4036"/>
                      <a:pt x="21395" y="3971"/>
                      <a:pt x="21378" y="3903"/>
                    </a:cubicBezTo>
                    <a:cubicBezTo>
                      <a:pt x="21368" y="3855"/>
                      <a:pt x="21358" y="3811"/>
                      <a:pt x="21348" y="3767"/>
                    </a:cubicBezTo>
                    <a:cubicBezTo>
                      <a:pt x="21324" y="3674"/>
                      <a:pt x="21296" y="3579"/>
                      <a:pt x="21269" y="3484"/>
                    </a:cubicBezTo>
                    <a:cubicBezTo>
                      <a:pt x="21215" y="3300"/>
                      <a:pt x="21143" y="3108"/>
                      <a:pt x="21041" y="2880"/>
                    </a:cubicBezTo>
                    <a:cubicBezTo>
                      <a:pt x="20993" y="2771"/>
                      <a:pt x="20939" y="2663"/>
                      <a:pt x="20881" y="2553"/>
                    </a:cubicBezTo>
                    <a:cubicBezTo>
                      <a:pt x="20833" y="2461"/>
                      <a:pt x="20785" y="2369"/>
                      <a:pt x="20731" y="2284"/>
                    </a:cubicBezTo>
                    <a:cubicBezTo>
                      <a:pt x="20612" y="2097"/>
                      <a:pt x="20472" y="1913"/>
                      <a:pt x="20318" y="1735"/>
                    </a:cubicBezTo>
                    <a:cubicBezTo>
                      <a:pt x="20288" y="1698"/>
                      <a:pt x="20261" y="1664"/>
                      <a:pt x="20226" y="1630"/>
                    </a:cubicBezTo>
                    <a:cubicBezTo>
                      <a:pt x="20203" y="1606"/>
                      <a:pt x="20175" y="1582"/>
                      <a:pt x="20148" y="1559"/>
                    </a:cubicBezTo>
                    <a:lnTo>
                      <a:pt x="20114" y="1531"/>
                    </a:lnTo>
                    <a:cubicBezTo>
                      <a:pt x="20087" y="1504"/>
                      <a:pt x="20056" y="1477"/>
                      <a:pt x="20032" y="1446"/>
                    </a:cubicBezTo>
                    <a:cubicBezTo>
                      <a:pt x="20002" y="1419"/>
                      <a:pt x="19975" y="1391"/>
                      <a:pt x="19943" y="1367"/>
                    </a:cubicBezTo>
                    <a:cubicBezTo>
                      <a:pt x="19893" y="1323"/>
                      <a:pt x="19845" y="1279"/>
                      <a:pt x="19794" y="1235"/>
                    </a:cubicBezTo>
                    <a:cubicBezTo>
                      <a:pt x="19811" y="1207"/>
                      <a:pt x="19818" y="1166"/>
                      <a:pt x="19807" y="1129"/>
                    </a:cubicBezTo>
                    <a:cubicBezTo>
                      <a:pt x="19800" y="1091"/>
                      <a:pt x="19773" y="1043"/>
                      <a:pt x="19736" y="1023"/>
                    </a:cubicBezTo>
                    <a:cubicBezTo>
                      <a:pt x="19674" y="993"/>
                      <a:pt x="19610" y="961"/>
                      <a:pt x="19548" y="934"/>
                    </a:cubicBezTo>
                    <a:lnTo>
                      <a:pt x="19422" y="873"/>
                    </a:lnTo>
                    <a:cubicBezTo>
                      <a:pt x="19337" y="829"/>
                      <a:pt x="19252" y="777"/>
                      <a:pt x="19170" y="730"/>
                    </a:cubicBezTo>
                    <a:lnTo>
                      <a:pt x="19041" y="655"/>
                    </a:lnTo>
                    <a:cubicBezTo>
                      <a:pt x="18921" y="580"/>
                      <a:pt x="18785" y="512"/>
                      <a:pt x="18621" y="437"/>
                    </a:cubicBezTo>
                    <a:cubicBezTo>
                      <a:pt x="18488" y="376"/>
                      <a:pt x="18355" y="321"/>
                      <a:pt x="18219" y="270"/>
                    </a:cubicBezTo>
                    <a:cubicBezTo>
                      <a:pt x="18083" y="219"/>
                      <a:pt x="17957" y="181"/>
                      <a:pt x="17834" y="151"/>
                    </a:cubicBezTo>
                    <a:cubicBezTo>
                      <a:pt x="17674" y="113"/>
                      <a:pt x="17517" y="86"/>
                      <a:pt x="17364" y="69"/>
                    </a:cubicBezTo>
                    <a:cubicBezTo>
                      <a:pt x="17316" y="62"/>
                      <a:pt x="17268" y="58"/>
                      <a:pt x="17221" y="52"/>
                    </a:cubicBezTo>
                    <a:lnTo>
                      <a:pt x="17149" y="45"/>
                    </a:lnTo>
                    <a:lnTo>
                      <a:pt x="17078" y="38"/>
                    </a:lnTo>
                    <a:cubicBezTo>
                      <a:pt x="17013" y="28"/>
                      <a:pt x="16948" y="21"/>
                      <a:pt x="16883" y="14"/>
                    </a:cubicBezTo>
                    <a:cubicBezTo>
                      <a:pt x="16764" y="4"/>
                      <a:pt x="16645" y="0"/>
                      <a:pt x="16525" y="0"/>
                    </a:cubicBezTo>
                    <a:close/>
                  </a:path>
                </a:pathLst>
              </a:custGeom>
              <a:solidFill>
                <a:srgbClr val="FEFEF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6" name="Google Shape;1434;p38">
                <a:extLst>
                  <a:ext uri="{FF2B5EF4-FFF2-40B4-BE49-F238E27FC236}">
                    <a16:creationId xmlns:a16="http://schemas.microsoft.com/office/drawing/2014/main" id="{60E8C5CE-D242-46F1-BDB9-75241FD0D6AF}"/>
                  </a:ext>
                </a:extLst>
              </p:cNvPr>
              <p:cNvSpPr/>
              <p:nvPr/>
            </p:nvSpPr>
            <p:spPr>
              <a:xfrm>
                <a:off x="5754860" y="2828164"/>
                <a:ext cx="568541" cy="353579"/>
              </a:xfrm>
              <a:custGeom>
                <a:avLst/>
                <a:gdLst/>
                <a:ahLst/>
                <a:cxnLst/>
                <a:rect l="l" t="t" r="r" b="b"/>
                <a:pathLst>
                  <a:path w="18284" h="11370" extrusionOk="0">
                    <a:moveTo>
                      <a:pt x="5266" y="2060"/>
                    </a:moveTo>
                    <a:lnTo>
                      <a:pt x="5266" y="2066"/>
                    </a:lnTo>
                    <a:lnTo>
                      <a:pt x="5269" y="2060"/>
                    </a:lnTo>
                    <a:close/>
                    <a:moveTo>
                      <a:pt x="16413" y="1"/>
                    </a:moveTo>
                    <a:lnTo>
                      <a:pt x="16352" y="4"/>
                    </a:lnTo>
                    <a:cubicBezTo>
                      <a:pt x="16226" y="4"/>
                      <a:pt x="16099" y="12"/>
                      <a:pt x="15977" y="18"/>
                    </a:cubicBezTo>
                    <a:lnTo>
                      <a:pt x="15868" y="29"/>
                    </a:lnTo>
                    <a:lnTo>
                      <a:pt x="15756" y="39"/>
                    </a:lnTo>
                    <a:lnTo>
                      <a:pt x="15684" y="42"/>
                    </a:lnTo>
                    <a:lnTo>
                      <a:pt x="15500" y="59"/>
                    </a:lnTo>
                    <a:lnTo>
                      <a:pt x="15339" y="70"/>
                    </a:lnTo>
                    <a:lnTo>
                      <a:pt x="15213" y="70"/>
                    </a:lnTo>
                    <a:cubicBezTo>
                      <a:pt x="15196" y="70"/>
                      <a:pt x="15179" y="70"/>
                      <a:pt x="15163" y="66"/>
                    </a:cubicBezTo>
                    <a:lnTo>
                      <a:pt x="15125" y="79"/>
                    </a:lnTo>
                    <a:lnTo>
                      <a:pt x="15081" y="86"/>
                    </a:lnTo>
                    <a:lnTo>
                      <a:pt x="15033" y="90"/>
                    </a:lnTo>
                    <a:lnTo>
                      <a:pt x="14999" y="93"/>
                    </a:lnTo>
                    <a:cubicBezTo>
                      <a:pt x="14910" y="103"/>
                      <a:pt x="14811" y="114"/>
                      <a:pt x="14688" y="114"/>
                    </a:cubicBezTo>
                    <a:cubicBezTo>
                      <a:pt x="14624" y="114"/>
                      <a:pt x="14559" y="110"/>
                      <a:pt x="14491" y="110"/>
                    </a:cubicBezTo>
                    <a:cubicBezTo>
                      <a:pt x="14413" y="110"/>
                      <a:pt x="14334" y="114"/>
                      <a:pt x="14256" y="117"/>
                    </a:cubicBezTo>
                    <a:cubicBezTo>
                      <a:pt x="14174" y="127"/>
                      <a:pt x="14092" y="137"/>
                      <a:pt x="14010" y="141"/>
                    </a:cubicBezTo>
                    <a:lnTo>
                      <a:pt x="13969" y="144"/>
                    </a:lnTo>
                    <a:cubicBezTo>
                      <a:pt x="13925" y="151"/>
                      <a:pt x="13884" y="155"/>
                      <a:pt x="13834" y="155"/>
                    </a:cubicBezTo>
                    <a:cubicBezTo>
                      <a:pt x="13820" y="155"/>
                      <a:pt x="13803" y="155"/>
                      <a:pt x="13799" y="144"/>
                    </a:cubicBezTo>
                    <a:lnTo>
                      <a:pt x="13799" y="202"/>
                    </a:lnTo>
                    <a:cubicBezTo>
                      <a:pt x="13796" y="263"/>
                      <a:pt x="13799" y="328"/>
                      <a:pt x="13803" y="389"/>
                    </a:cubicBezTo>
                    <a:cubicBezTo>
                      <a:pt x="13803" y="454"/>
                      <a:pt x="13806" y="519"/>
                      <a:pt x="13806" y="581"/>
                    </a:cubicBezTo>
                    <a:cubicBezTo>
                      <a:pt x="13803" y="625"/>
                      <a:pt x="13799" y="666"/>
                      <a:pt x="13796" y="727"/>
                    </a:cubicBezTo>
                    <a:lnTo>
                      <a:pt x="13789" y="836"/>
                    </a:lnTo>
                    <a:cubicBezTo>
                      <a:pt x="13782" y="908"/>
                      <a:pt x="13779" y="979"/>
                      <a:pt x="13776" y="1051"/>
                    </a:cubicBezTo>
                    <a:cubicBezTo>
                      <a:pt x="13772" y="1177"/>
                      <a:pt x="13765" y="1303"/>
                      <a:pt x="13755" y="1429"/>
                    </a:cubicBezTo>
                    <a:lnTo>
                      <a:pt x="13748" y="1511"/>
                    </a:lnTo>
                    <a:cubicBezTo>
                      <a:pt x="13745" y="1603"/>
                      <a:pt x="13741" y="1695"/>
                      <a:pt x="13741" y="1783"/>
                    </a:cubicBezTo>
                    <a:lnTo>
                      <a:pt x="13738" y="1824"/>
                    </a:lnTo>
                    <a:cubicBezTo>
                      <a:pt x="13738" y="1940"/>
                      <a:pt x="13735" y="2056"/>
                      <a:pt x="13724" y="2168"/>
                    </a:cubicBezTo>
                    <a:cubicBezTo>
                      <a:pt x="13714" y="2278"/>
                      <a:pt x="13694" y="2380"/>
                      <a:pt x="13653" y="2560"/>
                    </a:cubicBezTo>
                    <a:cubicBezTo>
                      <a:pt x="13636" y="2629"/>
                      <a:pt x="13619" y="2707"/>
                      <a:pt x="13584" y="2779"/>
                    </a:cubicBezTo>
                    <a:cubicBezTo>
                      <a:pt x="13557" y="2833"/>
                      <a:pt x="13530" y="2895"/>
                      <a:pt x="13486" y="2953"/>
                    </a:cubicBezTo>
                    <a:cubicBezTo>
                      <a:pt x="13452" y="2997"/>
                      <a:pt x="13417" y="3038"/>
                      <a:pt x="13376" y="3075"/>
                    </a:cubicBezTo>
                    <a:cubicBezTo>
                      <a:pt x="13271" y="3167"/>
                      <a:pt x="13145" y="3228"/>
                      <a:pt x="13039" y="3246"/>
                    </a:cubicBezTo>
                    <a:cubicBezTo>
                      <a:pt x="12978" y="3255"/>
                      <a:pt x="12917" y="3263"/>
                      <a:pt x="12855" y="3263"/>
                    </a:cubicBezTo>
                    <a:cubicBezTo>
                      <a:pt x="12838" y="3263"/>
                      <a:pt x="12818" y="3263"/>
                      <a:pt x="12797" y="3259"/>
                    </a:cubicBezTo>
                    <a:lnTo>
                      <a:pt x="12733" y="3255"/>
                    </a:lnTo>
                    <a:lnTo>
                      <a:pt x="12528" y="3242"/>
                    </a:lnTo>
                    <a:cubicBezTo>
                      <a:pt x="12474" y="3242"/>
                      <a:pt x="12419" y="3239"/>
                      <a:pt x="12334" y="3225"/>
                    </a:cubicBezTo>
                    <a:cubicBezTo>
                      <a:pt x="12239" y="3208"/>
                      <a:pt x="12137" y="3194"/>
                      <a:pt x="12061" y="3116"/>
                    </a:cubicBezTo>
                    <a:cubicBezTo>
                      <a:pt x="12051" y="3102"/>
                      <a:pt x="12024" y="3068"/>
                      <a:pt x="12030" y="3048"/>
                    </a:cubicBezTo>
                    <a:lnTo>
                      <a:pt x="12030" y="3044"/>
                    </a:lnTo>
                    <a:lnTo>
                      <a:pt x="11799" y="3058"/>
                    </a:lnTo>
                    <a:lnTo>
                      <a:pt x="11567" y="3071"/>
                    </a:lnTo>
                    <a:lnTo>
                      <a:pt x="11373" y="3092"/>
                    </a:lnTo>
                    <a:lnTo>
                      <a:pt x="11315" y="3099"/>
                    </a:lnTo>
                    <a:lnTo>
                      <a:pt x="11270" y="3102"/>
                    </a:lnTo>
                    <a:cubicBezTo>
                      <a:pt x="11042" y="3126"/>
                      <a:pt x="10824" y="3147"/>
                      <a:pt x="10609" y="3153"/>
                    </a:cubicBezTo>
                    <a:lnTo>
                      <a:pt x="10531" y="3153"/>
                    </a:lnTo>
                    <a:lnTo>
                      <a:pt x="10344" y="3150"/>
                    </a:lnTo>
                    <a:lnTo>
                      <a:pt x="10276" y="3150"/>
                    </a:lnTo>
                    <a:lnTo>
                      <a:pt x="10129" y="3147"/>
                    </a:lnTo>
                    <a:lnTo>
                      <a:pt x="10078" y="3147"/>
                    </a:lnTo>
                    <a:lnTo>
                      <a:pt x="9819" y="3150"/>
                    </a:lnTo>
                    <a:lnTo>
                      <a:pt x="9553" y="3157"/>
                    </a:lnTo>
                    <a:cubicBezTo>
                      <a:pt x="9433" y="3157"/>
                      <a:pt x="9307" y="3164"/>
                      <a:pt x="9178" y="3170"/>
                    </a:cubicBezTo>
                    <a:lnTo>
                      <a:pt x="9100" y="3178"/>
                    </a:lnTo>
                    <a:cubicBezTo>
                      <a:pt x="9052" y="3178"/>
                      <a:pt x="9008" y="3181"/>
                      <a:pt x="8960" y="3181"/>
                    </a:cubicBezTo>
                    <a:cubicBezTo>
                      <a:pt x="8889" y="3184"/>
                      <a:pt x="8817" y="3184"/>
                      <a:pt x="8745" y="3191"/>
                    </a:cubicBezTo>
                    <a:cubicBezTo>
                      <a:pt x="8609" y="3205"/>
                      <a:pt x="8472" y="3211"/>
                      <a:pt x="8333" y="3222"/>
                    </a:cubicBezTo>
                    <a:lnTo>
                      <a:pt x="8197" y="3232"/>
                    </a:lnTo>
                    <a:lnTo>
                      <a:pt x="7958" y="3246"/>
                    </a:lnTo>
                    <a:lnTo>
                      <a:pt x="7859" y="3252"/>
                    </a:lnTo>
                    <a:lnTo>
                      <a:pt x="7798" y="3255"/>
                    </a:lnTo>
                    <a:cubicBezTo>
                      <a:pt x="7675" y="3266"/>
                      <a:pt x="7549" y="3273"/>
                      <a:pt x="7423" y="3276"/>
                    </a:cubicBezTo>
                    <a:cubicBezTo>
                      <a:pt x="7382" y="3276"/>
                      <a:pt x="7341" y="3276"/>
                      <a:pt x="7304" y="3280"/>
                    </a:cubicBezTo>
                    <a:lnTo>
                      <a:pt x="7212" y="3286"/>
                    </a:lnTo>
                    <a:lnTo>
                      <a:pt x="6762" y="3286"/>
                    </a:lnTo>
                    <a:cubicBezTo>
                      <a:pt x="6619" y="3286"/>
                      <a:pt x="6479" y="3283"/>
                      <a:pt x="6336" y="3266"/>
                    </a:cubicBezTo>
                    <a:cubicBezTo>
                      <a:pt x="6186" y="3246"/>
                      <a:pt x="6029" y="3222"/>
                      <a:pt x="5883" y="3157"/>
                    </a:cubicBezTo>
                    <a:cubicBezTo>
                      <a:pt x="5773" y="3112"/>
                      <a:pt x="5688" y="3058"/>
                      <a:pt x="5606" y="2986"/>
                    </a:cubicBezTo>
                    <a:cubicBezTo>
                      <a:pt x="5518" y="2918"/>
                      <a:pt x="5453" y="2854"/>
                      <a:pt x="5405" y="2761"/>
                    </a:cubicBezTo>
                    <a:cubicBezTo>
                      <a:pt x="5354" y="2676"/>
                      <a:pt x="5320" y="2577"/>
                      <a:pt x="5300" y="2469"/>
                    </a:cubicBezTo>
                    <a:lnTo>
                      <a:pt x="5293" y="2431"/>
                    </a:lnTo>
                    <a:cubicBezTo>
                      <a:pt x="5282" y="2380"/>
                      <a:pt x="5273" y="2332"/>
                      <a:pt x="5269" y="2284"/>
                    </a:cubicBezTo>
                    <a:cubicBezTo>
                      <a:pt x="5262" y="2223"/>
                      <a:pt x="5255" y="2162"/>
                      <a:pt x="5252" y="2094"/>
                    </a:cubicBezTo>
                    <a:lnTo>
                      <a:pt x="5266" y="2073"/>
                    </a:lnTo>
                    <a:lnTo>
                      <a:pt x="5266" y="2066"/>
                    </a:lnTo>
                    <a:lnTo>
                      <a:pt x="5262" y="2073"/>
                    </a:lnTo>
                    <a:lnTo>
                      <a:pt x="5262" y="2066"/>
                    </a:lnTo>
                    <a:lnTo>
                      <a:pt x="5259" y="2073"/>
                    </a:lnTo>
                    <a:lnTo>
                      <a:pt x="5259" y="2069"/>
                    </a:lnTo>
                    <a:lnTo>
                      <a:pt x="5255" y="2073"/>
                    </a:lnTo>
                    <a:lnTo>
                      <a:pt x="5255" y="2069"/>
                    </a:lnTo>
                    <a:lnTo>
                      <a:pt x="5252" y="2073"/>
                    </a:lnTo>
                    <a:cubicBezTo>
                      <a:pt x="5232" y="1879"/>
                      <a:pt x="5225" y="1685"/>
                      <a:pt x="5218" y="1490"/>
                    </a:cubicBezTo>
                    <a:lnTo>
                      <a:pt x="5215" y="1395"/>
                    </a:lnTo>
                    <a:lnTo>
                      <a:pt x="5205" y="1204"/>
                    </a:lnTo>
                    <a:lnTo>
                      <a:pt x="5201" y="1143"/>
                    </a:lnTo>
                    <a:cubicBezTo>
                      <a:pt x="5194" y="1017"/>
                      <a:pt x="5191" y="894"/>
                      <a:pt x="5191" y="771"/>
                    </a:cubicBezTo>
                    <a:lnTo>
                      <a:pt x="5191" y="690"/>
                    </a:lnTo>
                    <a:cubicBezTo>
                      <a:pt x="5188" y="512"/>
                      <a:pt x="5188" y="331"/>
                      <a:pt x="5205" y="151"/>
                    </a:cubicBezTo>
                    <a:lnTo>
                      <a:pt x="5215" y="137"/>
                    </a:lnTo>
                    <a:lnTo>
                      <a:pt x="5215" y="131"/>
                    </a:lnTo>
                    <a:lnTo>
                      <a:pt x="5218" y="124"/>
                    </a:lnTo>
                    <a:lnTo>
                      <a:pt x="5184" y="127"/>
                    </a:lnTo>
                    <a:lnTo>
                      <a:pt x="4768" y="127"/>
                    </a:lnTo>
                    <a:lnTo>
                      <a:pt x="4625" y="124"/>
                    </a:lnTo>
                    <a:lnTo>
                      <a:pt x="4516" y="120"/>
                    </a:lnTo>
                    <a:cubicBezTo>
                      <a:pt x="4458" y="120"/>
                      <a:pt x="4411" y="114"/>
                      <a:pt x="4376" y="100"/>
                    </a:cubicBezTo>
                    <a:lnTo>
                      <a:pt x="4332" y="100"/>
                    </a:lnTo>
                    <a:lnTo>
                      <a:pt x="4199" y="93"/>
                    </a:lnTo>
                    <a:lnTo>
                      <a:pt x="4066" y="86"/>
                    </a:lnTo>
                    <a:lnTo>
                      <a:pt x="3923" y="79"/>
                    </a:lnTo>
                    <a:cubicBezTo>
                      <a:pt x="3763" y="70"/>
                      <a:pt x="3602" y="62"/>
                      <a:pt x="3439" y="59"/>
                    </a:cubicBezTo>
                    <a:cubicBezTo>
                      <a:pt x="3170" y="52"/>
                      <a:pt x="2897" y="49"/>
                      <a:pt x="2624" y="49"/>
                    </a:cubicBezTo>
                    <a:lnTo>
                      <a:pt x="2147" y="52"/>
                    </a:lnTo>
                    <a:lnTo>
                      <a:pt x="1210" y="52"/>
                    </a:lnTo>
                    <a:cubicBezTo>
                      <a:pt x="1132" y="52"/>
                      <a:pt x="1050" y="56"/>
                      <a:pt x="972" y="59"/>
                    </a:cubicBezTo>
                    <a:cubicBezTo>
                      <a:pt x="900" y="62"/>
                      <a:pt x="829" y="66"/>
                      <a:pt x="754" y="70"/>
                    </a:cubicBezTo>
                    <a:lnTo>
                      <a:pt x="587" y="70"/>
                    </a:lnTo>
                    <a:cubicBezTo>
                      <a:pt x="474" y="70"/>
                      <a:pt x="362" y="70"/>
                      <a:pt x="249" y="76"/>
                    </a:cubicBezTo>
                    <a:cubicBezTo>
                      <a:pt x="167" y="79"/>
                      <a:pt x="85" y="83"/>
                      <a:pt x="0" y="86"/>
                    </a:cubicBezTo>
                    <a:cubicBezTo>
                      <a:pt x="68" y="223"/>
                      <a:pt x="126" y="369"/>
                      <a:pt x="175" y="526"/>
                    </a:cubicBezTo>
                    <a:cubicBezTo>
                      <a:pt x="232" y="740"/>
                      <a:pt x="263" y="965"/>
                      <a:pt x="290" y="1184"/>
                    </a:cubicBezTo>
                    <a:lnTo>
                      <a:pt x="301" y="1262"/>
                    </a:lnTo>
                    <a:cubicBezTo>
                      <a:pt x="338" y="1545"/>
                      <a:pt x="375" y="1828"/>
                      <a:pt x="403" y="2114"/>
                    </a:cubicBezTo>
                    <a:cubicBezTo>
                      <a:pt x="423" y="2288"/>
                      <a:pt x="433" y="2465"/>
                      <a:pt x="444" y="2639"/>
                    </a:cubicBezTo>
                    <a:cubicBezTo>
                      <a:pt x="450" y="2761"/>
                      <a:pt x="457" y="2881"/>
                      <a:pt x="464" y="3000"/>
                    </a:cubicBezTo>
                    <a:cubicBezTo>
                      <a:pt x="471" y="3085"/>
                      <a:pt x="477" y="3174"/>
                      <a:pt x="481" y="3259"/>
                    </a:cubicBezTo>
                    <a:lnTo>
                      <a:pt x="491" y="3467"/>
                    </a:lnTo>
                    <a:lnTo>
                      <a:pt x="508" y="3678"/>
                    </a:lnTo>
                    <a:lnTo>
                      <a:pt x="525" y="3889"/>
                    </a:lnTo>
                    <a:cubicBezTo>
                      <a:pt x="570" y="4537"/>
                      <a:pt x="645" y="5110"/>
                      <a:pt x="750" y="5641"/>
                    </a:cubicBezTo>
                    <a:cubicBezTo>
                      <a:pt x="812" y="5931"/>
                      <a:pt x="894" y="6220"/>
                      <a:pt x="993" y="6500"/>
                    </a:cubicBezTo>
                    <a:cubicBezTo>
                      <a:pt x="1095" y="6786"/>
                      <a:pt x="1213" y="7066"/>
                      <a:pt x="1343" y="7329"/>
                    </a:cubicBezTo>
                    <a:cubicBezTo>
                      <a:pt x="1438" y="7522"/>
                      <a:pt x="1545" y="7710"/>
                      <a:pt x="1650" y="7901"/>
                    </a:cubicBezTo>
                    <a:lnTo>
                      <a:pt x="1742" y="8068"/>
                    </a:lnTo>
                    <a:cubicBezTo>
                      <a:pt x="1895" y="8344"/>
                      <a:pt x="2069" y="8613"/>
                      <a:pt x="2232" y="8862"/>
                    </a:cubicBezTo>
                    <a:cubicBezTo>
                      <a:pt x="2318" y="8985"/>
                      <a:pt x="2399" y="9107"/>
                      <a:pt x="2492" y="9223"/>
                    </a:cubicBezTo>
                    <a:lnTo>
                      <a:pt x="2539" y="9284"/>
                    </a:lnTo>
                    <a:lnTo>
                      <a:pt x="2754" y="9557"/>
                    </a:lnTo>
                    <a:cubicBezTo>
                      <a:pt x="2894" y="9745"/>
                      <a:pt x="3064" y="9959"/>
                      <a:pt x="3255" y="10157"/>
                    </a:cubicBezTo>
                    <a:cubicBezTo>
                      <a:pt x="3439" y="10341"/>
                      <a:pt x="3623" y="10518"/>
                      <a:pt x="3827" y="10654"/>
                    </a:cubicBezTo>
                    <a:lnTo>
                      <a:pt x="3917" y="10716"/>
                    </a:lnTo>
                    <a:cubicBezTo>
                      <a:pt x="3994" y="10767"/>
                      <a:pt x="4073" y="10821"/>
                      <a:pt x="4158" y="10869"/>
                    </a:cubicBezTo>
                    <a:cubicBezTo>
                      <a:pt x="4267" y="10934"/>
                      <a:pt x="4379" y="10985"/>
                      <a:pt x="4496" y="11039"/>
                    </a:cubicBezTo>
                    <a:cubicBezTo>
                      <a:pt x="4546" y="11060"/>
                      <a:pt x="4598" y="11087"/>
                      <a:pt x="4645" y="11111"/>
                    </a:cubicBezTo>
                    <a:cubicBezTo>
                      <a:pt x="4714" y="11145"/>
                      <a:pt x="4782" y="11179"/>
                      <a:pt x="4853" y="11206"/>
                    </a:cubicBezTo>
                    <a:cubicBezTo>
                      <a:pt x="4911" y="11230"/>
                      <a:pt x="4972" y="11250"/>
                      <a:pt x="5031" y="11264"/>
                    </a:cubicBezTo>
                    <a:lnTo>
                      <a:pt x="5106" y="11285"/>
                    </a:lnTo>
                    <a:cubicBezTo>
                      <a:pt x="5150" y="11302"/>
                      <a:pt x="5197" y="11312"/>
                      <a:pt x="5242" y="11322"/>
                    </a:cubicBezTo>
                    <a:cubicBezTo>
                      <a:pt x="5307" y="11340"/>
                      <a:pt x="5368" y="11349"/>
                      <a:pt x="5433" y="11360"/>
                    </a:cubicBezTo>
                    <a:cubicBezTo>
                      <a:pt x="5491" y="11370"/>
                      <a:pt x="5548" y="11370"/>
                      <a:pt x="5606" y="11370"/>
                    </a:cubicBezTo>
                    <a:lnTo>
                      <a:pt x="5651" y="11370"/>
                    </a:lnTo>
                    <a:cubicBezTo>
                      <a:pt x="5749" y="11367"/>
                      <a:pt x="5848" y="11357"/>
                      <a:pt x="5947" y="11340"/>
                    </a:cubicBezTo>
                    <a:cubicBezTo>
                      <a:pt x="6128" y="11305"/>
                      <a:pt x="6298" y="11234"/>
                      <a:pt x="6428" y="11176"/>
                    </a:cubicBezTo>
                    <a:cubicBezTo>
                      <a:pt x="6489" y="11145"/>
                      <a:pt x="6550" y="11111"/>
                      <a:pt x="6608" y="11070"/>
                    </a:cubicBezTo>
                    <a:cubicBezTo>
                      <a:pt x="6632" y="11053"/>
                      <a:pt x="6657" y="11033"/>
                      <a:pt x="6680" y="11009"/>
                    </a:cubicBezTo>
                    <a:cubicBezTo>
                      <a:pt x="6734" y="10958"/>
                      <a:pt x="6765" y="10923"/>
                      <a:pt x="6800" y="10890"/>
                    </a:cubicBezTo>
                    <a:cubicBezTo>
                      <a:pt x="6949" y="10719"/>
                      <a:pt x="7055" y="10511"/>
                      <a:pt x="7140" y="10327"/>
                    </a:cubicBezTo>
                    <a:lnTo>
                      <a:pt x="7160" y="10276"/>
                    </a:lnTo>
                    <a:cubicBezTo>
                      <a:pt x="7195" y="10198"/>
                      <a:pt x="7229" y="10123"/>
                      <a:pt x="7256" y="10044"/>
                    </a:cubicBezTo>
                    <a:cubicBezTo>
                      <a:pt x="7297" y="9918"/>
                      <a:pt x="7331" y="9792"/>
                      <a:pt x="7362" y="9666"/>
                    </a:cubicBezTo>
                    <a:cubicBezTo>
                      <a:pt x="7385" y="9567"/>
                      <a:pt x="7396" y="9485"/>
                      <a:pt x="7409" y="9404"/>
                    </a:cubicBezTo>
                    <a:cubicBezTo>
                      <a:pt x="7423" y="9315"/>
                      <a:pt x="7437" y="9230"/>
                      <a:pt x="7447" y="9141"/>
                    </a:cubicBezTo>
                    <a:cubicBezTo>
                      <a:pt x="7467" y="8954"/>
                      <a:pt x="7467" y="8763"/>
                      <a:pt x="7467" y="8600"/>
                    </a:cubicBezTo>
                    <a:lnTo>
                      <a:pt x="7467" y="8600"/>
                    </a:lnTo>
                    <a:lnTo>
                      <a:pt x="7461" y="8644"/>
                    </a:lnTo>
                    <a:cubicBezTo>
                      <a:pt x="7464" y="8515"/>
                      <a:pt x="7464" y="8388"/>
                      <a:pt x="7461" y="8262"/>
                    </a:cubicBezTo>
                    <a:lnTo>
                      <a:pt x="7454" y="8081"/>
                    </a:lnTo>
                    <a:lnTo>
                      <a:pt x="7454" y="8071"/>
                    </a:lnTo>
                    <a:lnTo>
                      <a:pt x="7454" y="8010"/>
                    </a:lnTo>
                    <a:lnTo>
                      <a:pt x="7454" y="7935"/>
                    </a:lnTo>
                    <a:lnTo>
                      <a:pt x="7454" y="7815"/>
                    </a:lnTo>
                    <a:lnTo>
                      <a:pt x="7454" y="7778"/>
                    </a:lnTo>
                    <a:lnTo>
                      <a:pt x="7454" y="7727"/>
                    </a:lnTo>
                    <a:lnTo>
                      <a:pt x="7450" y="7672"/>
                    </a:lnTo>
                    <a:lnTo>
                      <a:pt x="7443" y="7717"/>
                    </a:lnTo>
                    <a:cubicBezTo>
                      <a:pt x="7450" y="7601"/>
                      <a:pt x="7447" y="7485"/>
                      <a:pt x="7443" y="7365"/>
                    </a:cubicBezTo>
                    <a:lnTo>
                      <a:pt x="7440" y="7090"/>
                    </a:lnTo>
                    <a:cubicBezTo>
                      <a:pt x="7440" y="6848"/>
                      <a:pt x="7437" y="6599"/>
                      <a:pt x="7454" y="6357"/>
                    </a:cubicBezTo>
                    <a:cubicBezTo>
                      <a:pt x="7467" y="6220"/>
                      <a:pt x="7481" y="6091"/>
                      <a:pt x="7498" y="5954"/>
                    </a:cubicBezTo>
                    <a:cubicBezTo>
                      <a:pt x="7515" y="5819"/>
                      <a:pt x="7536" y="5685"/>
                      <a:pt x="7566" y="5553"/>
                    </a:cubicBezTo>
                    <a:cubicBezTo>
                      <a:pt x="7627" y="5341"/>
                      <a:pt x="7723" y="5120"/>
                      <a:pt x="7846" y="4902"/>
                    </a:cubicBezTo>
                    <a:cubicBezTo>
                      <a:pt x="8006" y="4629"/>
                      <a:pt x="8217" y="4360"/>
                      <a:pt x="8466" y="4101"/>
                    </a:cubicBezTo>
                    <a:cubicBezTo>
                      <a:pt x="8643" y="3930"/>
                      <a:pt x="8820" y="3791"/>
                      <a:pt x="9008" y="3678"/>
                    </a:cubicBezTo>
                    <a:cubicBezTo>
                      <a:pt x="9042" y="3658"/>
                      <a:pt x="9076" y="3641"/>
                      <a:pt x="9110" y="3628"/>
                    </a:cubicBezTo>
                    <a:lnTo>
                      <a:pt x="9154" y="3628"/>
                    </a:lnTo>
                    <a:cubicBezTo>
                      <a:pt x="9249" y="3628"/>
                      <a:pt x="9307" y="3590"/>
                      <a:pt x="9338" y="3535"/>
                    </a:cubicBezTo>
                    <a:cubicBezTo>
                      <a:pt x="9383" y="3529"/>
                      <a:pt x="9430" y="3525"/>
                      <a:pt x="9478" y="3525"/>
                    </a:cubicBezTo>
                    <a:cubicBezTo>
                      <a:pt x="9540" y="3525"/>
                      <a:pt x="9601" y="3529"/>
                      <a:pt x="9662" y="3535"/>
                    </a:cubicBezTo>
                    <a:cubicBezTo>
                      <a:pt x="9740" y="3546"/>
                      <a:pt x="9819" y="3562"/>
                      <a:pt x="9897" y="3583"/>
                    </a:cubicBezTo>
                    <a:lnTo>
                      <a:pt x="9955" y="3596"/>
                    </a:lnTo>
                    <a:cubicBezTo>
                      <a:pt x="10013" y="3614"/>
                      <a:pt x="10075" y="3628"/>
                      <a:pt x="10133" y="3648"/>
                    </a:cubicBezTo>
                    <a:cubicBezTo>
                      <a:pt x="10235" y="3692"/>
                      <a:pt x="10337" y="3740"/>
                      <a:pt x="10443" y="3787"/>
                    </a:cubicBezTo>
                    <a:cubicBezTo>
                      <a:pt x="10538" y="3828"/>
                      <a:pt x="10613" y="3873"/>
                      <a:pt x="10681" y="3917"/>
                    </a:cubicBezTo>
                    <a:cubicBezTo>
                      <a:pt x="10742" y="3964"/>
                      <a:pt x="10803" y="4019"/>
                      <a:pt x="10861" y="4073"/>
                    </a:cubicBezTo>
                    <a:cubicBezTo>
                      <a:pt x="10954" y="4162"/>
                      <a:pt x="11022" y="4230"/>
                      <a:pt x="11090" y="4306"/>
                    </a:cubicBezTo>
                    <a:lnTo>
                      <a:pt x="11114" y="4333"/>
                    </a:lnTo>
                    <a:lnTo>
                      <a:pt x="11117" y="4329"/>
                    </a:lnTo>
                    <a:cubicBezTo>
                      <a:pt x="11130" y="4353"/>
                      <a:pt x="11155" y="4387"/>
                      <a:pt x="11179" y="4428"/>
                    </a:cubicBezTo>
                    <a:cubicBezTo>
                      <a:pt x="11212" y="4479"/>
                      <a:pt x="11240" y="4534"/>
                      <a:pt x="11267" y="4592"/>
                    </a:cubicBezTo>
                    <a:cubicBezTo>
                      <a:pt x="11376" y="4844"/>
                      <a:pt x="11465" y="5075"/>
                      <a:pt x="11539" y="5297"/>
                    </a:cubicBezTo>
                    <a:lnTo>
                      <a:pt x="11557" y="5355"/>
                    </a:lnTo>
                    <a:cubicBezTo>
                      <a:pt x="11588" y="5451"/>
                      <a:pt x="11621" y="5550"/>
                      <a:pt x="11646" y="5648"/>
                    </a:cubicBezTo>
                    <a:cubicBezTo>
                      <a:pt x="11666" y="5730"/>
                      <a:pt x="11683" y="5808"/>
                      <a:pt x="11696" y="5890"/>
                    </a:cubicBezTo>
                    <a:cubicBezTo>
                      <a:pt x="11723" y="6064"/>
                      <a:pt x="11751" y="6265"/>
                      <a:pt x="11768" y="6473"/>
                    </a:cubicBezTo>
                    <a:lnTo>
                      <a:pt x="11772" y="6616"/>
                    </a:lnTo>
                    <a:lnTo>
                      <a:pt x="11782" y="6759"/>
                    </a:lnTo>
                    <a:cubicBezTo>
                      <a:pt x="11782" y="6810"/>
                      <a:pt x="11789" y="6865"/>
                      <a:pt x="11795" y="6915"/>
                    </a:cubicBezTo>
                    <a:cubicBezTo>
                      <a:pt x="11799" y="6967"/>
                      <a:pt x="11802" y="7014"/>
                      <a:pt x="11805" y="7069"/>
                    </a:cubicBezTo>
                    <a:lnTo>
                      <a:pt x="11819" y="7291"/>
                    </a:lnTo>
                    <a:cubicBezTo>
                      <a:pt x="11840" y="7652"/>
                      <a:pt x="11863" y="8027"/>
                      <a:pt x="11921" y="8392"/>
                    </a:cubicBezTo>
                    <a:cubicBezTo>
                      <a:pt x="11945" y="8524"/>
                      <a:pt x="11973" y="8658"/>
                      <a:pt x="12000" y="8787"/>
                    </a:cubicBezTo>
                    <a:cubicBezTo>
                      <a:pt x="12020" y="8892"/>
                      <a:pt x="12041" y="8974"/>
                      <a:pt x="12065" y="9056"/>
                    </a:cubicBezTo>
                    <a:lnTo>
                      <a:pt x="12099" y="9196"/>
                    </a:lnTo>
                    <a:cubicBezTo>
                      <a:pt x="12157" y="9435"/>
                      <a:pt x="12245" y="9663"/>
                      <a:pt x="12357" y="9935"/>
                    </a:cubicBezTo>
                    <a:cubicBezTo>
                      <a:pt x="12409" y="10069"/>
                      <a:pt x="12474" y="10198"/>
                      <a:pt x="12538" y="10327"/>
                    </a:cubicBezTo>
                    <a:cubicBezTo>
                      <a:pt x="12582" y="10412"/>
                      <a:pt x="12627" y="10498"/>
                      <a:pt x="12678" y="10576"/>
                    </a:cubicBezTo>
                    <a:cubicBezTo>
                      <a:pt x="12753" y="10692"/>
                      <a:pt x="12845" y="10801"/>
                      <a:pt x="12947" y="10896"/>
                    </a:cubicBezTo>
                    <a:cubicBezTo>
                      <a:pt x="13057" y="10995"/>
                      <a:pt x="13165" y="11074"/>
                      <a:pt x="13278" y="11121"/>
                    </a:cubicBezTo>
                    <a:cubicBezTo>
                      <a:pt x="13373" y="11165"/>
                      <a:pt x="13469" y="11196"/>
                      <a:pt x="13557" y="11206"/>
                    </a:cubicBezTo>
                    <a:cubicBezTo>
                      <a:pt x="13619" y="11217"/>
                      <a:pt x="13677" y="11220"/>
                      <a:pt x="13735" y="11220"/>
                    </a:cubicBezTo>
                    <a:cubicBezTo>
                      <a:pt x="13768" y="11220"/>
                      <a:pt x="13799" y="11220"/>
                      <a:pt x="13834" y="11217"/>
                    </a:cubicBezTo>
                    <a:cubicBezTo>
                      <a:pt x="13939" y="11214"/>
                      <a:pt x="14086" y="11203"/>
                      <a:pt x="14225" y="11165"/>
                    </a:cubicBezTo>
                    <a:cubicBezTo>
                      <a:pt x="14334" y="11135"/>
                      <a:pt x="14436" y="11084"/>
                      <a:pt x="14532" y="11033"/>
                    </a:cubicBezTo>
                    <a:cubicBezTo>
                      <a:pt x="14661" y="10968"/>
                      <a:pt x="14781" y="10896"/>
                      <a:pt x="14897" y="10825"/>
                    </a:cubicBezTo>
                    <a:cubicBezTo>
                      <a:pt x="15026" y="10747"/>
                      <a:pt x="15132" y="10654"/>
                      <a:pt x="15210" y="10583"/>
                    </a:cubicBezTo>
                    <a:cubicBezTo>
                      <a:pt x="15360" y="10443"/>
                      <a:pt x="15486" y="10276"/>
                      <a:pt x="15609" y="10113"/>
                    </a:cubicBezTo>
                    <a:lnTo>
                      <a:pt x="15803" y="9857"/>
                    </a:lnTo>
                    <a:cubicBezTo>
                      <a:pt x="15858" y="9789"/>
                      <a:pt x="15905" y="9717"/>
                      <a:pt x="15953" y="9646"/>
                    </a:cubicBezTo>
                    <a:lnTo>
                      <a:pt x="16008" y="9564"/>
                    </a:lnTo>
                    <a:lnTo>
                      <a:pt x="16017" y="9547"/>
                    </a:lnTo>
                    <a:lnTo>
                      <a:pt x="16035" y="9520"/>
                    </a:lnTo>
                    <a:lnTo>
                      <a:pt x="16083" y="9451"/>
                    </a:lnTo>
                    <a:cubicBezTo>
                      <a:pt x="16083" y="9451"/>
                      <a:pt x="16093" y="9435"/>
                      <a:pt x="16089" y="9435"/>
                    </a:cubicBezTo>
                    <a:lnTo>
                      <a:pt x="16096" y="9421"/>
                    </a:lnTo>
                    <a:cubicBezTo>
                      <a:pt x="16188" y="9301"/>
                      <a:pt x="16270" y="9182"/>
                      <a:pt x="16349" y="9063"/>
                    </a:cubicBezTo>
                    <a:cubicBezTo>
                      <a:pt x="16426" y="8940"/>
                      <a:pt x="16505" y="8817"/>
                      <a:pt x="16587" y="8694"/>
                    </a:cubicBezTo>
                    <a:lnTo>
                      <a:pt x="16624" y="8640"/>
                    </a:lnTo>
                    <a:cubicBezTo>
                      <a:pt x="16679" y="8562"/>
                      <a:pt x="16730" y="8483"/>
                      <a:pt x="16778" y="8402"/>
                    </a:cubicBezTo>
                    <a:cubicBezTo>
                      <a:pt x="16832" y="8310"/>
                      <a:pt x="16873" y="8211"/>
                      <a:pt x="16917" y="8115"/>
                    </a:cubicBezTo>
                    <a:lnTo>
                      <a:pt x="16969" y="8003"/>
                    </a:lnTo>
                    <a:cubicBezTo>
                      <a:pt x="16996" y="7942"/>
                      <a:pt x="17024" y="7884"/>
                      <a:pt x="17051" y="7823"/>
                    </a:cubicBezTo>
                    <a:lnTo>
                      <a:pt x="17074" y="7774"/>
                    </a:lnTo>
                    <a:cubicBezTo>
                      <a:pt x="17098" y="7720"/>
                      <a:pt x="17126" y="7669"/>
                      <a:pt x="17149" y="7615"/>
                    </a:cubicBezTo>
                    <a:cubicBezTo>
                      <a:pt x="17194" y="7505"/>
                      <a:pt x="17231" y="7390"/>
                      <a:pt x="17265" y="7277"/>
                    </a:cubicBezTo>
                    <a:lnTo>
                      <a:pt x="17282" y="7226"/>
                    </a:lnTo>
                    <a:lnTo>
                      <a:pt x="17310" y="7148"/>
                    </a:lnTo>
                    <a:cubicBezTo>
                      <a:pt x="17340" y="7049"/>
                      <a:pt x="17374" y="6947"/>
                      <a:pt x="17401" y="6844"/>
                    </a:cubicBezTo>
                    <a:lnTo>
                      <a:pt x="17422" y="6769"/>
                    </a:lnTo>
                    <a:cubicBezTo>
                      <a:pt x="17446" y="6670"/>
                      <a:pt x="17473" y="6575"/>
                      <a:pt x="17494" y="6473"/>
                    </a:cubicBezTo>
                    <a:lnTo>
                      <a:pt x="17510" y="6388"/>
                    </a:lnTo>
                    <a:cubicBezTo>
                      <a:pt x="17535" y="6269"/>
                      <a:pt x="17558" y="6149"/>
                      <a:pt x="17596" y="6033"/>
                    </a:cubicBezTo>
                    <a:cubicBezTo>
                      <a:pt x="17640" y="5890"/>
                      <a:pt x="17684" y="5750"/>
                      <a:pt x="17725" y="5607"/>
                    </a:cubicBezTo>
                    <a:cubicBezTo>
                      <a:pt x="17763" y="5474"/>
                      <a:pt x="17783" y="5338"/>
                      <a:pt x="17807" y="5205"/>
                    </a:cubicBezTo>
                    <a:cubicBezTo>
                      <a:pt x="17817" y="5137"/>
                      <a:pt x="17834" y="5079"/>
                      <a:pt x="17848" y="5018"/>
                    </a:cubicBezTo>
                    <a:cubicBezTo>
                      <a:pt x="17862" y="4957"/>
                      <a:pt x="17875" y="4895"/>
                      <a:pt x="17889" y="4834"/>
                    </a:cubicBezTo>
                    <a:cubicBezTo>
                      <a:pt x="17906" y="4738"/>
                      <a:pt x="17919" y="4643"/>
                      <a:pt x="17930" y="4544"/>
                    </a:cubicBezTo>
                    <a:lnTo>
                      <a:pt x="17947" y="4408"/>
                    </a:lnTo>
                    <a:cubicBezTo>
                      <a:pt x="17967" y="4268"/>
                      <a:pt x="17988" y="4128"/>
                      <a:pt x="18012" y="3988"/>
                    </a:cubicBezTo>
                    <a:cubicBezTo>
                      <a:pt x="18029" y="3886"/>
                      <a:pt x="18056" y="3787"/>
                      <a:pt x="18079" y="3685"/>
                    </a:cubicBezTo>
                    <a:lnTo>
                      <a:pt x="18100" y="3590"/>
                    </a:lnTo>
                    <a:cubicBezTo>
                      <a:pt x="18117" y="3525"/>
                      <a:pt x="18131" y="3453"/>
                      <a:pt x="18144" y="3389"/>
                    </a:cubicBezTo>
                    <a:cubicBezTo>
                      <a:pt x="18155" y="3345"/>
                      <a:pt x="18161" y="3296"/>
                      <a:pt x="18169" y="3252"/>
                    </a:cubicBezTo>
                    <a:lnTo>
                      <a:pt x="18182" y="3184"/>
                    </a:lnTo>
                    <a:lnTo>
                      <a:pt x="18192" y="3126"/>
                    </a:lnTo>
                    <a:cubicBezTo>
                      <a:pt x="18205" y="3044"/>
                      <a:pt x="18219" y="2963"/>
                      <a:pt x="18233" y="2881"/>
                    </a:cubicBezTo>
                    <a:cubicBezTo>
                      <a:pt x="18243" y="2792"/>
                      <a:pt x="18250" y="2703"/>
                      <a:pt x="18257" y="2615"/>
                    </a:cubicBezTo>
                    <a:lnTo>
                      <a:pt x="18260" y="2567"/>
                    </a:lnTo>
                    <a:cubicBezTo>
                      <a:pt x="18271" y="2445"/>
                      <a:pt x="18277" y="2319"/>
                      <a:pt x="18281" y="2196"/>
                    </a:cubicBezTo>
                    <a:lnTo>
                      <a:pt x="18281" y="2005"/>
                    </a:lnTo>
                    <a:lnTo>
                      <a:pt x="18284" y="1814"/>
                    </a:lnTo>
                    <a:cubicBezTo>
                      <a:pt x="18284" y="1678"/>
                      <a:pt x="18284" y="1542"/>
                      <a:pt x="18274" y="1409"/>
                    </a:cubicBezTo>
                    <a:lnTo>
                      <a:pt x="18263" y="1292"/>
                    </a:lnTo>
                    <a:cubicBezTo>
                      <a:pt x="18260" y="1235"/>
                      <a:pt x="18254" y="1180"/>
                      <a:pt x="18250" y="1122"/>
                    </a:cubicBezTo>
                    <a:lnTo>
                      <a:pt x="18246" y="1051"/>
                    </a:lnTo>
                    <a:cubicBezTo>
                      <a:pt x="18240" y="969"/>
                      <a:pt x="18236" y="888"/>
                      <a:pt x="18226" y="806"/>
                    </a:cubicBezTo>
                    <a:cubicBezTo>
                      <a:pt x="18216" y="740"/>
                      <a:pt x="18205" y="676"/>
                      <a:pt x="18192" y="614"/>
                    </a:cubicBezTo>
                    <a:lnTo>
                      <a:pt x="18175" y="509"/>
                    </a:lnTo>
                    <a:cubicBezTo>
                      <a:pt x="18165" y="458"/>
                      <a:pt x="18161" y="403"/>
                      <a:pt x="18155" y="352"/>
                    </a:cubicBezTo>
                    <a:cubicBezTo>
                      <a:pt x="18151" y="301"/>
                      <a:pt x="18144" y="254"/>
                      <a:pt x="18138" y="205"/>
                    </a:cubicBezTo>
                    <a:cubicBezTo>
                      <a:pt x="18128" y="144"/>
                      <a:pt x="18117" y="83"/>
                      <a:pt x="18100" y="21"/>
                    </a:cubicBezTo>
                    <a:lnTo>
                      <a:pt x="17974" y="21"/>
                    </a:lnTo>
                    <a:cubicBezTo>
                      <a:pt x="17882" y="21"/>
                      <a:pt x="17790" y="21"/>
                      <a:pt x="17694" y="25"/>
                    </a:cubicBezTo>
                    <a:lnTo>
                      <a:pt x="17620" y="25"/>
                    </a:lnTo>
                    <a:cubicBezTo>
                      <a:pt x="17572" y="29"/>
                      <a:pt x="17521" y="29"/>
                      <a:pt x="17469" y="29"/>
                    </a:cubicBezTo>
                    <a:cubicBezTo>
                      <a:pt x="17422" y="29"/>
                      <a:pt x="17371" y="29"/>
                      <a:pt x="17320" y="25"/>
                    </a:cubicBezTo>
                    <a:lnTo>
                      <a:pt x="17228" y="21"/>
                    </a:lnTo>
                    <a:cubicBezTo>
                      <a:pt x="17180" y="18"/>
                      <a:pt x="17132" y="15"/>
                      <a:pt x="17088" y="15"/>
                    </a:cubicBezTo>
                    <a:cubicBezTo>
                      <a:pt x="17019" y="12"/>
                      <a:pt x="16952" y="12"/>
                      <a:pt x="16887" y="12"/>
                    </a:cubicBezTo>
                    <a:lnTo>
                      <a:pt x="16788" y="12"/>
                    </a:lnTo>
                    <a:lnTo>
                      <a:pt x="16662" y="4"/>
                    </a:lnTo>
                    <a:cubicBezTo>
                      <a:pt x="16601" y="4"/>
                      <a:pt x="16539" y="1"/>
                      <a:pt x="16478" y="1"/>
                    </a:cubicBezTo>
                    <a:close/>
                  </a:path>
                </a:pathLst>
              </a:custGeom>
              <a:solidFill>
                <a:srgbClr val="FEFEF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7" name="Google Shape;1435;p38">
                <a:extLst>
                  <a:ext uri="{FF2B5EF4-FFF2-40B4-BE49-F238E27FC236}">
                    <a16:creationId xmlns:a16="http://schemas.microsoft.com/office/drawing/2014/main" id="{6E454B79-B3DB-4BD4-9F05-01E0EBC880F4}"/>
                  </a:ext>
                </a:extLst>
              </p:cNvPr>
              <p:cNvSpPr/>
              <p:nvPr/>
            </p:nvSpPr>
            <p:spPr>
              <a:xfrm>
                <a:off x="5698486" y="2406592"/>
                <a:ext cx="203392" cy="373512"/>
              </a:xfrm>
              <a:custGeom>
                <a:avLst/>
                <a:gdLst/>
                <a:ahLst/>
                <a:cxnLst/>
                <a:rect l="l" t="t" r="r" b="b"/>
                <a:pathLst>
                  <a:path w="6541" h="12011" extrusionOk="0">
                    <a:moveTo>
                      <a:pt x="5007" y="0"/>
                    </a:moveTo>
                    <a:cubicBezTo>
                      <a:pt x="4956" y="0"/>
                      <a:pt x="4901" y="0"/>
                      <a:pt x="4846" y="3"/>
                    </a:cubicBezTo>
                    <a:cubicBezTo>
                      <a:pt x="4775" y="3"/>
                      <a:pt x="4703" y="7"/>
                      <a:pt x="4632" y="11"/>
                    </a:cubicBezTo>
                    <a:cubicBezTo>
                      <a:pt x="4544" y="17"/>
                      <a:pt x="4458" y="31"/>
                      <a:pt x="4373" y="44"/>
                    </a:cubicBezTo>
                    <a:cubicBezTo>
                      <a:pt x="4257" y="65"/>
                      <a:pt x="4144" y="92"/>
                      <a:pt x="4032" y="119"/>
                    </a:cubicBezTo>
                    <a:lnTo>
                      <a:pt x="3995" y="126"/>
                    </a:lnTo>
                    <a:cubicBezTo>
                      <a:pt x="3916" y="146"/>
                      <a:pt x="3841" y="171"/>
                      <a:pt x="3762" y="195"/>
                    </a:cubicBezTo>
                    <a:lnTo>
                      <a:pt x="3691" y="215"/>
                    </a:lnTo>
                    <a:lnTo>
                      <a:pt x="3575" y="249"/>
                    </a:lnTo>
                    <a:cubicBezTo>
                      <a:pt x="3517" y="269"/>
                      <a:pt x="3456" y="283"/>
                      <a:pt x="3394" y="303"/>
                    </a:cubicBezTo>
                    <a:cubicBezTo>
                      <a:pt x="3272" y="341"/>
                      <a:pt x="3149" y="396"/>
                      <a:pt x="3037" y="447"/>
                    </a:cubicBezTo>
                    <a:cubicBezTo>
                      <a:pt x="2894" y="511"/>
                      <a:pt x="2757" y="573"/>
                      <a:pt x="2635" y="645"/>
                    </a:cubicBezTo>
                    <a:cubicBezTo>
                      <a:pt x="2495" y="723"/>
                      <a:pt x="2362" y="808"/>
                      <a:pt x="2226" y="893"/>
                    </a:cubicBezTo>
                    <a:cubicBezTo>
                      <a:pt x="1957" y="1060"/>
                      <a:pt x="1735" y="1278"/>
                      <a:pt x="1513" y="1507"/>
                    </a:cubicBezTo>
                    <a:lnTo>
                      <a:pt x="1469" y="1554"/>
                    </a:lnTo>
                    <a:cubicBezTo>
                      <a:pt x="1442" y="1578"/>
                      <a:pt x="1415" y="1606"/>
                      <a:pt x="1391" y="1633"/>
                    </a:cubicBezTo>
                    <a:cubicBezTo>
                      <a:pt x="1346" y="1684"/>
                      <a:pt x="1305" y="1735"/>
                      <a:pt x="1268" y="1786"/>
                    </a:cubicBezTo>
                    <a:cubicBezTo>
                      <a:pt x="1207" y="1868"/>
                      <a:pt x="1149" y="1953"/>
                      <a:pt x="1094" y="2038"/>
                    </a:cubicBezTo>
                    <a:lnTo>
                      <a:pt x="1030" y="2141"/>
                    </a:lnTo>
                    <a:cubicBezTo>
                      <a:pt x="951" y="2260"/>
                      <a:pt x="879" y="2383"/>
                      <a:pt x="811" y="2512"/>
                    </a:cubicBezTo>
                    <a:lnTo>
                      <a:pt x="747" y="2641"/>
                    </a:lnTo>
                    <a:lnTo>
                      <a:pt x="712" y="2707"/>
                    </a:lnTo>
                    <a:cubicBezTo>
                      <a:pt x="675" y="2781"/>
                      <a:pt x="638" y="2856"/>
                      <a:pt x="600" y="2931"/>
                    </a:cubicBezTo>
                    <a:cubicBezTo>
                      <a:pt x="528" y="3084"/>
                      <a:pt x="464" y="3241"/>
                      <a:pt x="403" y="3402"/>
                    </a:cubicBezTo>
                    <a:cubicBezTo>
                      <a:pt x="352" y="3538"/>
                      <a:pt x="311" y="3677"/>
                      <a:pt x="273" y="3817"/>
                    </a:cubicBezTo>
                    <a:cubicBezTo>
                      <a:pt x="218" y="4008"/>
                      <a:pt x="184" y="4206"/>
                      <a:pt x="164" y="4355"/>
                    </a:cubicBezTo>
                    <a:cubicBezTo>
                      <a:pt x="130" y="4560"/>
                      <a:pt x="102" y="4768"/>
                      <a:pt x="86" y="4976"/>
                    </a:cubicBezTo>
                    <a:lnTo>
                      <a:pt x="96" y="4931"/>
                    </a:lnTo>
                    <a:lnTo>
                      <a:pt x="96" y="4931"/>
                    </a:lnTo>
                    <a:cubicBezTo>
                      <a:pt x="58" y="5231"/>
                      <a:pt x="38" y="5532"/>
                      <a:pt x="21" y="5831"/>
                    </a:cubicBezTo>
                    <a:lnTo>
                      <a:pt x="17" y="5917"/>
                    </a:lnTo>
                    <a:cubicBezTo>
                      <a:pt x="14" y="6032"/>
                      <a:pt x="7" y="6152"/>
                      <a:pt x="7" y="6268"/>
                    </a:cubicBezTo>
                    <a:lnTo>
                      <a:pt x="4" y="6359"/>
                    </a:lnTo>
                    <a:cubicBezTo>
                      <a:pt x="0" y="6485"/>
                      <a:pt x="0" y="6612"/>
                      <a:pt x="0" y="6738"/>
                    </a:cubicBezTo>
                    <a:cubicBezTo>
                      <a:pt x="0" y="6799"/>
                      <a:pt x="4" y="6861"/>
                      <a:pt x="4" y="6925"/>
                    </a:cubicBezTo>
                    <a:cubicBezTo>
                      <a:pt x="7" y="7010"/>
                      <a:pt x="11" y="7099"/>
                      <a:pt x="7" y="7185"/>
                    </a:cubicBezTo>
                    <a:cubicBezTo>
                      <a:pt x="7" y="7334"/>
                      <a:pt x="7" y="7481"/>
                      <a:pt x="14" y="7627"/>
                    </a:cubicBezTo>
                    <a:cubicBezTo>
                      <a:pt x="17" y="7778"/>
                      <a:pt x="38" y="7921"/>
                      <a:pt x="55" y="8067"/>
                    </a:cubicBezTo>
                    <a:lnTo>
                      <a:pt x="58" y="8105"/>
                    </a:lnTo>
                    <a:lnTo>
                      <a:pt x="79" y="8254"/>
                    </a:lnTo>
                    <a:lnTo>
                      <a:pt x="116" y="8555"/>
                    </a:lnTo>
                    <a:cubicBezTo>
                      <a:pt x="137" y="8708"/>
                      <a:pt x="164" y="8861"/>
                      <a:pt x="195" y="9014"/>
                    </a:cubicBezTo>
                    <a:lnTo>
                      <a:pt x="239" y="9250"/>
                    </a:lnTo>
                    <a:lnTo>
                      <a:pt x="277" y="9464"/>
                    </a:lnTo>
                    <a:cubicBezTo>
                      <a:pt x="304" y="9604"/>
                      <a:pt x="335" y="9744"/>
                      <a:pt x="365" y="9884"/>
                    </a:cubicBezTo>
                    <a:cubicBezTo>
                      <a:pt x="396" y="10019"/>
                      <a:pt x="437" y="10156"/>
                      <a:pt x="481" y="10289"/>
                    </a:cubicBezTo>
                    <a:cubicBezTo>
                      <a:pt x="515" y="10398"/>
                      <a:pt x="546" y="10507"/>
                      <a:pt x="580" y="10616"/>
                    </a:cubicBezTo>
                    <a:lnTo>
                      <a:pt x="607" y="10708"/>
                    </a:lnTo>
                    <a:lnTo>
                      <a:pt x="627" y="10779"/>
                    </a:lnTo>
                    <a:lnTo>
                      <a:pt x="726" y="11114"/>
                    </a:lnTo>
                    <a:cubicBezTo>
                      <a:pt x="781" y="11290"/>
                      <a:pt x="849" y="11468"/>
                      <a:pt x="917" y="11645"/>
                    </a:cubicBezTo>
                    <a:lnTo>
                      <a:pt x="999" y="11867"/>
                    </a:lnTo>
                    <a:cubicBezTo>
                      <a:pt x="1009" y="11897"/>
                      <a:pt x="1022" y="11928"/>
                      <a:pt x="1033" y="11959"/>
                    </a:cubicBezTo>
                    <a:cubicBezTo>
                      <a:pt x="1054" y="11959"/>
                      <a:pt x="1071" y="11959"/>
                      <a:pt x="1088" y="11962"/>
                    </a:cubicBezTo>
                    <a:cubicBezTo>
                      <a:pt x="1228" y="11964"/>
                      <a:pt x="1368" y="11967"/>
                      <a:pt x="1508" y="11967"/>
                    </a:cubicBezTo>
                    <a:cubicBezTo>
                      <a:pt x="1567" y="11967"/>
                      <a:pt x="1627" y="11966"/>
                      <a:pt x="1687" y="11965"/>
                    </a:cubicBezTo>
                    <a:lnTo>
                      <a:pt x="1684" y="11965"/>
                    </a:lnTo>
                    <a:cubicBezTo>
                      <a:pt x="1926" y="11959"/>
                      <a:pt x="2168" y="11955"/>
                      <a:pt x="2413" y="11955"/>
                    </a:cubicBezTo>
                    <a:lnTo>
                      <a:pt x="2556" y="11955"/>
                    </a:lnTo>
                    <a:cubicBezTo>
                      <a:pt x="2703" y="11959"/>
                      <a:pt x="2846" y="11959"/>
                      <a:pt x="2990" y="11959"/>
                    </a:cubicBezTo>
                    <a:cubicBezTo>
                      <a:pt x="3094" y="11959"/>
                      <a:pt x="3197" y="11960"/>
                      <a:pt x="3299" y="11960"/>
                    </a:cubicBezTo>
                    <a:cubicBezTo>
                      <a:pt x="3350" y="11960"/>
                      <a:pt x="3402" y="11960"/>
                      <a:pt x="3452" y="11959"/>
                    </a:cubicBezTo>
                    <a:cubicBezTo>
                      <a:pt x="3586" y="11959"/>
                      <a:pt x="3722" y="11959"/>
                      <a:pt x="3858" y="11962"/>
                    </a:cubicBezTo>
                    <a:cubicBezTo>
                      <a:pt x="4001" y="11965"/>
                      <a:pt x="4151" y="11976"/>
                      <a:pt x="4294" y="11982"/>
                    </a:cubicBezTo>
                    <a:cubicBezTo>
                      <a:pt x="4445" y="11990"/>
                      <a:pt x="4591" y="12000"/>
                      <a:pt x="4737" y="12010"/>
                    </a:cubicBezTo>
                    <a:lnTo>
                      <a:pt x="4751" y="12010"/>
                    </a:lnTo>
                    <a:lnTo>
                      <a:pt x="4822" y="12006"/>
                    </a:lnTo>
                    <a:cubicBezTo>
                      <a:pt x="4857" y="12003"/>
                      <a:pt x="4891" y="12000"/>
                      <a:pt x="4932" y="12000"/>
                    </a:cubicBezTo>
                    <a:lnTo>
                      <a:pt x="4948" y="12000"/>
                    </a:lnTo>
                    <a:cubicBezTo>
                      <a:pt x="4939" y="11911"/>
                      <a:pt x="4997" y="11829"/>
                      <a:pt x="5082" y="11812"/>
                    </a:cubicBezTo>
                    <a:lnTo>
                      <a:pt x="5112" y="11809"/>
                    </a:lnTo>
                    <a:cubicBezTo>
                      <a:pt x="5071" y="11652"/>
                      <a:pt x="5017" y="11492"/>
                      <a:pt x="4956" y="11315"/>
                    </a:cubicBezTo>
                    <a:cubicBezTo>
                      <a:pt x="4921" y="11229"/>
                      <a:pt x="4891" y="11144"/>
                      <a:pt x="4860" y="11059"/>
                    </a:cubicBezTo>
                    <a:cubicBezTo>
                      <a:pt x="4826" y="10977"/>
                      <a:pt x="4792" y="10892"/>
                      <a:pt x="4761" y="10804"/>
                    </a:cubicBezTo>
                    <a:lnTo>
                      <a:pt x="4714" y="10674"/>
                    </a:lnTo>
                    <a:cubicBezTo>
                      <a:pt x="4666" y="10541"/>
                      <a:pt x="4618" y="10408"/>
                      <a:pt x="4577" y="10272"/>
                    </a:cubicBezTo>
                    <a:cubicBezTo>
                      <a:pt x="4530" y="10109"/>
                      <a:pt x="4486" y="9948"/>
                      <a:pt x="4451" y="9781"/>
                    </a:cubicBezTo>
                    <a:cubicBezTo>
                      <a:pt x="4407" y="9601"/>
                      <a:pt x="4373" y="9420"/>
                      <a:pt x="4339" y="9236"/>
                    </a:cubicBezTo>
                    <a:cubicBezTo>
                      <a:pt x="4335" y="9205"/>
                      <a:pt x="4328" y="9171"/>
                      <a:pt x="4322" y="9134"/>
                    </a:cubicBezTo>
                    <a:cubicBezTo>
                      <a:pt x="4274" y="8857"/>
                      <a:pt x="4243" y="8640"/>
                      <a:pt x="4226" y="8435"/>
                    </a:cubicBezTo>
                    <a:cubicBezTo>
                      <a:pt x="4206" y="8190"/>
                      <a:pt x="4203" y="7937"/>
                      <a:pt x="4199" y="7696"/>
                    </a:cubicBezTo>
                    <a:cubicBezTo>
                      <a:pt x="4192" y="7443"/>
                      <a:pt x="4203" y="7198"/>
                      <a:pt x="4212" y="6949"/>
                    </a:cubicBezTo>
                    <a:cubicBezTo>
                      <a:pt x="4223" y="6707"/>
                      <a:pt x="4240" y="6469"/>
                      <a:pt x="4261" y="6227"/>
                    </a:cubicBezTo>
                    <a:cubicBezTo>
                      <a:pt x="4274" y="6104"/>
                      <a:pt x="4284" y="5985"/>
                      <a:pt x="4298" y="5865"/>
                    </a:cubicBezTo>
                    <a:cubicBezTo>
                      <a:pt x="4369" y="5313"/>
                      <a:pt x="4451" y="4836"/>
                      <a:pt x="4553" y="4407"/>
                    </a:cubicBezTo>
                    <a:cubicBezTo>
                      <a:pt x="4618" y="4130"/>
                      <a:pt x="4683" y="3888"/>
                      <a:pt x="4755" y="3660"/>
                    </a:cubicBezTo>
                    <a:lnTo>
                      <a:pt x="4795" y="3528"/>
                    </a:lnTo>
                    <a:cubicBezTo>
                      <a:pt x="4816" y="3456"/>
                      <a:pt x="4840" y="3385"/>
                      <a:pt x="4863" y="3313"/>
                    </a:cubicBezTo>
                    <a:cubicBezTo>
                      <a:pt x="4901" y="3207"/>
                      <a:pt x="4939" y="3108"/>
                      <a:pt x="4976" y="3006"/>
                    </a:cubicBezTo>
                    <a:lnTo>
                      <a:pt x="4989" y="2965"/>
                    </a:lnTo>
                    <a:cubicBezTo>
                      <a:pt x="5068" y="2774"/>
                      <a:pt x="5143" y="2594"/>
                      <a:pt x="5218" y="2413"/>
                    </a:cubicBezTo>
                    <a:cubicBezTo>
                      <a:pt x="5303" y="2216"/>
                      <a:pt x="5392" y="2015"/>
                      <a:pt x="5491" y="1823"/>
                    </a:cubicBezTo>
                    <a:cubicBezTo>
                      <a:pt x="5518" y="1772"/>
                      <a:pt x="5546" y="1721"/>
                      <a:pt x="5573" y="1670"/>
                    </a:cubicBezTo>
                    <a:lnTo>
                      <a:pt x="5627" y="1571"/>
                    </a:lnTo>
                    <a:lnTo>
                      <a:pt x="5698" y="1431"/>
                    </a:lnTo>
                    <a:lnTo>
                      <a:pt x="5774" y="1296"/>
                    </a:lnTo>
                    <a:lnTo>
                      <a:pt x="5811" y="1227"/>
                    </a:lnTo>
                    <a:cubicBezTo>
                      <a:pt x="5848" y="1156"/>
                      <a:pt x="5886" y="1084"/>
                      <a:pt x="5930" y="1019"/>
                    </a:cubicBezTo>
                    <a:cubicBezTo>
                      <a:pt x="5981" y="941"/>
                      <a:pt x="6029" y="869"/>
                      <a:pt x="6084" y="794"/>
                    </a:cubicBezTo>
                    <a:cubicBezTo>
                      <a:pt x="6192" y="645"/>
                      <a:pt x="6295" y="511"/>
                      <a:pt x="6421" y="402"/>
                    </a:cubicBezTo>
                    <a:lnTo>
                      <a:pt x="6455" y="368"/>
                    </a:lnTo>
                    <a:lnTo>
                      <a:pt x="6458" y="371"/>
                    </a:lnTo>
                    <a:cubicBezTo>
                      <a:pt x="6489" y="348"/>
                      <a:pt x="6520" y="317"/>
                      <a:pt x="6530" y="269"/>
                    </a:cubicBezTo>
                    <a:cubicBezTo>
                      <a:pt x="6540" y="225"/>
                      <a:pt x="6534" y="181"/>
                      <a:pt x="6510" y="140"/>
                    </a:cubicBezTo>
                    <a:cubicBezTo>
                      <a:pt x="6486" y="106"/>
                      <a:pt x="6448" y="79"/>
                      <a:pt x="6408" y="69"/>
                    </a:cubicBezTo>
                    <a:cubicBezTo>
                      <a:pt x="6397" y="65"/>
                      <a:pt x="6380" y="61"/>
                      <a:pt x="6363" y="61"/>
                    </a:cubicBezTo>
                    <a:cubicBezTo>
                      <a:pt x="6329" y="61"/>
                      <a:pt x="6295" y="72"/>
                      <a:pt x="6274" y="89"/>
                    </a:cubicBezTo>
                    <a:lnTo>
                      <a:pt x="6241" y="116"/>
                    </a:lnTo>
                    <a:lnTo>
                      <a:pt x="6206" y="146"/>
                    </a:lnTo>
                    <a:cubicBezTo>
                      <a:pt x="6189" y="123"/>
                      <a:pt x="6159" y="106"/>
                      <a:pt x="6125" y="99"/>
                    </a:cubicBezTo>
                    <a:cubicBezTo>
                      <a:pt x="6046" y="85"/>
                      <a:pt x="5968" y="75"/>
                      <a:pt x="5893" y="69"/>
                    </a:cubicBezTo>
                    <a:cubicBezTo>
                      <a:pt x="5845" y="65"/>
                      <a:pt x="5797" y="61"/>
                      <a:pt x="5750" y="58"/>
                    </a:cubicBezTo>
                    <a:cubicBezTo>
                      <a:pt x="5668" y="52"/>
                      <a:pt x="5586" y="41"/>
                      <a:pt x="5501" y="31"/>
                    </a:cubicBezTo>
                    <a:lnTo>
                      <a:pt x="5467" y="31"/>
                    </a:lnTo>
                    <a:lnTo>
                      <a:pt x="5412" y="28"/>
                    </a:lnTo>
                    <a:lnTo>
                      <a:pt x="5348" y="20"/>
                    </a:lnTo>
                    <a:lnTo>
                      <a:pt x="5280" y="14"/>
                    </a:lnTo>
                    <a:cubicBezTo>
                      <a:pt x="5228" y="7"/>
                      <a:pt x="5170" y="3"/>
                      <a:pt x="5109" y="0"/>
                    </a:cubicBez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8" name="Google Shape;1436;p38">
                <a:extLst>
                  <a:ext uri="{FF2B5EF4-FFF2-40B4-BE49-F238E27FC236}">
                    <a16:creationId xmlns:a16="http://schemas.microsoft.com/office/drawing/2014/main" id="{7EE19E0B-DCEB-46A6-AB18-73DDF0E244B6}"/>
                  </a:ext>
                </a:extLst>
              </p:cNvPr>
              <p:cNvSpPr/>
              <p:nvPr/>
            </p:nvSpPr>
            <p:spPr>
              <a:xfrm>
                <a:off x="5756135" y="2830185"/>
                <a:ext cx="178050" cy="347110"/>
              </a:xfrm>
              <a:custGeom>
                <a:avLst/>
                <a:gdLst/>
                <a:ahLst/>
                <a:cxnLst/>
                <a:rect l="l" t="t" r="r" b="b"/>
                <a:pathLst>
                  <a:path w="5726" h="11162" extrusionOk="0">
                    <a:moveTo>
                      <a:pt x="3319" y="1"/>
                    </a:moveTo>
                    <a:cubicBezTo>
                      <a:pt x="3251" y="18"/>
                      <a:pt x="3180" y="21"/>
                      <a:pt x="3112" y="21"/>
                    </a:cubicBezTo>
                    <a:lnTo>
                      <a:pt x="3050" y="25"/>
                    </a:lnTo>
                    <a:cubicBezTo>
                      <a:pt x="2924" y="35"/>
                      <a:pt x="2798" y="41"/>
                      <a:pt x="2672" y="45"/>
                    </a:cubicBezTo>
                    <a:cubicBezTo>
                      <a:pt x="2533" y="49"/>
                      <a:pt x="2389" y="52"/>
                      <a:pt x="2240" y="59"/>
                    </a:cubicBezTo>
                    <a:cubicBezTo>
                      <a:pt x="2113" y="59"/>
                      <a:pt x="1987" y="62"/>
                      <a:pt x="1864" y="62"/>
                    </a:cubicBezTo>
                    <a:lnTo>
                      <a:pt x="1711" y="62"/>
                    </a:lnTo>
                    <a:cubicBezTo>
                      <a:pt x="1595" y="62"/>
                      <a:pt x="1476" y="66"/>
                      <a:pt x="1356" y="66"/>
                    </a:cubicBezTo>
                    <a:cubicBezTo>
                      <a:pt x="1221" y="69"/>
                      <a:pt x="1081" y="72"/>
                      <a:pt x="944" y="72"/>
                    </a:cubicBezTo>
                    <a:lnTo>
                      <a:pt x="849" y="72"/>
                    </a:lnTo>
                    <a:cubicBezTo>
                      <a:pt x="678" y="69"/>
                      <a:pt x="508" y="62"/>
                      <a:pt x="334" y="59"/>
                    </a:cubicBezTo>
                    <a:cubicBezTo>
                      <a:pt x="225" y="52"/>
                      <a:pt x="113" y="49"/>
                      <a:pt x="0" y="45"/>
                    </a:cubicBezTo>
                    <a:lnTo>
                      <a:pt x="0" y="45"/>
                    </a:lnTo>
                    <a:cubicBezTo>
                      <a:pt x="24" y="110"/>
                      <a:pt x="44" y="181"/>
                      <a:pt x="62" y="260"/>
                    </a:cubicBezTo>
                    <a:cubicBezTo>
                      <a:pt x="99" y="417"/>
                      <a:pt x="130" y="573"/>
                      <a:pt x="157" y="730"/>
                    </a:cubicBezTo>
                    <a:lnTo>
                      <a:pt x="181" y="863"/>
                    </a:lnTo>
                    <a:cubicBezTo>
                      <a:pt x="183" y="858"/>
                      <a:pt x="184" y="852"/>
                      <a:pt x="185" y="847"/>
                    </a:cubicBezTo>
                    <a:lnTo>
                      <a:pt x="185" y="847"/>
                    </a:lnTo>
                    <a:cubicBezTo>
                      <a:pt x="210" y="1046"/>
                      <a:pt x="230" y="1244"/>
                      <a:pt x="252" y="1442"/>
                    </a:cubicBezTo>
                    <a:lnTo>
                      <a:pt x="273" y="1620"/>
                    </a:lnTo>
                    <a:cubicBezTo>
                      <a:pt x="280" y="1691"/>
                      <a:pt x="287" y="1763"/>
                      <a:pt x="293" y="1838"/>
                    </a:cubicBezTo>
                    <a:lnTo>
                      <a:pt x="304" y="1984"/>
                    </a:lnTo>
                    <a:lnTo>
                      <a:pt x="314" y="2080"/>
                    </a:lnTo>
                    <a:cubicBezTo>
                      <a:pt x="321" y="2182"/>
                      <a:pt x="331" y="2284"/>
                      <a:pt x="341" y="2386"/>
                    </a:cubicBezTo>
                    <a:cubicBezTo>
                      <a:pt x="348" y="2451"/>
                      <a:pt x="354" y="2516"/>
                      <a:pt x="365" y="2581"/>
                    </a:cubicBezTo>
                    <a:cubicBezTo>
                      <a:pt x="372" y="2646"/>
                      <a:pt x="382" y="2714"/>
                      <a:pt x="389" y="2778"/>
                    </a:cubicBezTo>
                    <a:cubicBezTo>
                      <a:pt x="399" y="2867"/>
                      <a:pt x="409" y="2956"/>
                      <a:pt x="423" y="3044"/>
                    </a:cubicBezTo>
                    <a:lnTo>
                      <a:pt x="440" y="3187"/>
                    </a:lnTo>
                    <a:lnTo>
                      <a:pt x="464" y="3385"/>
                    </a:lnTo>
                    <a:lnTo>
                      <a:pt x="488" y="3586"/>
                    </a:lnTo>
                    <a:cubicBezTo>
                      <a:pt x="508" y="3733"/>
                      <a:pt x="532" y="3879"/>
                      <a:pt x="556" y="4022"/>
                    </a:cubicBezTo>
                    <a:lnTo>
                      <a:pt x="583" y="4206"/>
                    </a:lnTo>
                    <a:lnTo>
                      <a:pt x="610" y="4414"/>
                    </a:lnTo>
                    <a:cubicBezTo>
                      <a:pt x="634" y="4578"/>
                      <a:pt x="665" y="4741"/>
                      <a:pt x="692" y="4905"/>
                    </a:cubicBezTo>
                    <a:cubicBezTo>
                      <a:pt x="730" y="5103"/>
                      <a:pt x="774" y="5301"/>
                      <a:pt x="818" y="5498"/>
                    </a:cubicBezTo>
                    <a:lnTo>
                      <a:pt x="866" y="5713"/>
                    </a:lnTo>
                    <a:cubicBezTo>
                      <a:pt x="938" y="6037"/>
                      <a:pt x="1002" y="6302"/>
                      <a:pt x="1070" y="6541"/>
                    </a:cubicBezTo>
                    <a:lnTo>
                      <a:pt x="1115" y="6687"/>
                    </a:lnTo>
                    <a:cubicBezTo>
                      <a:pt x="1176" y="6916"/>
                      <a:pt x="1244" y="7151"/>
                      <a:pt x="1333" y="7372"/>
                    </a:cubicBezTo>
                    <a:cubicBezTo>
                      <a:pt x="1381" y="7488"/>
                      <a:pt x="1428" y="7607"/>
                      <a:pt x="1479" y="7726"/>
                    </a:cubicBezTo>
                    <a:lnTo>
                      <a:pt x="1517" y="7816"/>
                    </a:lnTo>
                    <a:cubicBezTo>
                      <a:pt x="1561" y="7914"/>
                      <a:pt x="1606" y="8020"/>
                      <a:pt x="1660" y="8118"/>
                    </a:cubicBezTo>
                    <a:cubicBezTo>
                      <a:pt x="1738" y="8269"/>
                      <a:pt x="1806" y="8381"/>
                      <a:pt x="1878" y="8483"/>
                    </a:cubicBezTo>
                    <a:cubicBezTo>
                      <a:pt x="1953" y="8596"/>
                      <a:pt x="2042" y="8701"/>
                      <a:pt x="2130" y="8810"/>
                    </a:cubicBezTo>
                    <a:lnTo>
                      <a:pt x="2154" y="8841"/>
                    </a:lnTo>
                    <a:lnTo>
                      <a:pt x="2243" y="8947"/>
                    </a:lnTo>
                    <a:lnTo>
                      <a:pt x="2457" y="9209"/>
                    </a:lnTo>
                    <a:cubicBezTo>
                      <a:pt x="2618" y="9406"/>
                      <a:pt x="2798" y="9611"/>
                      <a:pt x="2982" y="9809"/>
                    </a:cubicBezTo>
                    <a:cubicBezTo>
                      <a:pt x="3085" y="9914"/>
                      <a:pt x="3187" y="10017"/>
                      <a:pt x="3296" y="10116"/>
                    </a:cubicBezTo>
                    <a:cubicBezTo>
                      <a:pt x="3385" y="10197"/>
                      <a:pt x="3483" y="10265"/>
                      <a:pt x="3579" y="10334"/>
                    </a:cubicBezTo>
                    <a:lnTo>
                      <a:pt x="3623" y="10364"/>
                    </a:lnTo>
                    <a:lnTo>
                      <a:pt x="3674" y="10402"/>
                    </a:lnTo>
                    <a:cubicBezTo>
                      <a:pt x="3821" y="10507"/>
                      <a:pt x="3970" y="10617"/>
                      <a:pt x="4134" y="10702"/>
                    </a:cubicBezTo>
                    <a:lnTo>
                      <a:pt x="4175" y="10726"/>
                    </a:lnTo>
                    <a:cubicBezTo>
                      <a:pt x="4271" y="10776"/>
                      <a:pt x="4362" y="10828"/>
                      <a:pt x="4464" y="10872"/>
                    </a:cubicBezTo>
                    <a:cubicBezTo>
                      <a:pt x="4577" y="10916"/>
                      <a:pt x="4689" y="10971"/>
                      <a:pt x="4799" y="11022"/>
                    </a:cubicBezTo>
                    <a:lnTo>
                      <a:pt x="4867" y="11056"/>
                    </a:lnTo>
                    <a:cubicBezTo>
                      <a:pt x="4922" y="11080"/>
                      <a:pt x="4972" y="11104"/>
                      <a:pt x="5027" y="11128"/>
                    </a:cubicBezTo>
                    <a:lnTo>
                      <a:pt x="5057" y="11141"/>
                    </a:lnTo>
                    <a:lnTo>
                      <a:pt x="5095" y="11155"/>
                    </a:lnTo>
                    <a:cubicBezTo>
                      <a:pt x="5106" y="11155"/>
                      <a:pt x="5119" y="11158"/>
                      <a:pt x="5129" y="11158"/>
                    </a:cubicBezTo>
                    <a:cubicBezTo>
                      <a:pt x="5156" y="11158"/>
                      <a:pt x="5184" y="11162"/>
                      <a:pt x="5208" y="11162"/>
                    </a:cubicBezTo>
                    <a:lnTo>
                      <a:pt x="5375" y="11162"/>
                    </a:lnTo>
                    <a:cubicBezTo>
                      <a:pt x="5463" y="11162"/>
                      <a:pt x="5556" y="11155"/>
                      <a:pt x="5644" y="11155"/>
                    </a:cubicBezTo>
                    <a:lnTo>
                      <a:pt x="5620" y="11155"/>
                    </a:lnTo>
                    <a:cubicBezTo>
                      <a:pt x="5658" y="11152"/>
                      <a:pt x="5691" y="11149"/>
                      <a:pt x="5726" y="11149"/>
                    </a:cubicBezTo>
                    <a:lnTo>
                      <a:pt x="5641" y="11039"/>
                    </a:lnTo>
                    <a:cubicBezTo>
                      <a:pt x="5491" y="10848"/>
                      <a:pt x="5351" y="10647"/>
                      <a:pt x="5221" y="10443"/>
                    </a:cubicBezTo>
                    <a:cubicBezTo>
                      <a:pt x="5109" y="10265"/>
                      <a:pt x="5007" y="10081"/>
                      <a:pt x="4904" y="9901"/>
                    </a:cubicBezTo>
                    <a:lnTo>
                      <a:pt x="4887" y="9870"/>
                    </a:lnTo>
                    <a:cubicBezTo>
                      <a:pt x="4792" y="9703"/>
                      <a:pt x="4700" y="9523"/>
                      <a:pt x="4587" y="9281"/>
                    </a:cubicBezTo>
                    <a:cubicBezTo>
                      <a:pt x="4509" y="9107"/>
                      <a:pt x="4434" y="8930"/>
                      <a:pt x="4356" y="8752"/>
                    </a:cubicBezTo>
                    <a:lnTo>
                      <a:pt x="4260" y="8527"/>
                    </a:lnTo>
                    <a:cubicBezTo>
                      <a:pt x="4175" y="8330"/>
                      <a:pt x="4107" y="8126"/>
                      <a:pt x="4035" y="7924"/>
                    </a:cubicBezTo>
                    <a:lnTo>
                      <a:pt x="3970" y="7737"/>
                    </a:lnTo>
                    <a:cubicBezTo>
                      <a:pt x="3889" y="7502"/>
                      <a:pt x="3817" y="7253"/>
                      <a:pt x="3753" y="6981"/>
                    </a:cubicBezTo>
                    <a:cubicBezTo>
                      <a:pt x="3705" y="6789"/>
                      <a:pt x="3671" y="6599"/>
                      <a:pt x="3637" y="6408"/>
                    </a:cubicBezTo>
                    <a:lnTo>
                      <a:pt x="3596" y="6196"/>
                    </a:lnTo>
                    <a:cubicBezTo>
                      <a:pt x="3589" y="6149"/>
                      <a:pt x="3582" y="6105"/>
                      <a:pt x="3575" y="6057"/>
                    </a:cubicBezTo>
                    <a:lnTo>
                      <a:pt x="3569" y="6033"/>
                    </a:lnTo>
                    <a:lnTo>
                      <a:pt x="3548" y="5907"/>
                    </a:lnTo>
                    <a:lnTo>
                      <a:pt x="3528" y="5784"/>
                    </a:lnTo>
                    <a:lnTo>
                      <a:pt x="3528" y="5828"/>
                    </a:lnTo>
                    <a:lnTo>
                      <a:pt x="3517" y="5710"/>
                    </a:lnTo>
                    <a:cubicBezTo>
                      <a:pt x="3497" y="5600"/>
                      <a:pt x="3480" y="5491"/>
                      <a:pt x="3459" y="5386"/>
                    </a:cubicBezTo>
                    <a:lnTo>
                      <a:pt x="3449" y="5341"/>
                    </a:lnTo>
                    <a:cubicBezTo>
                      <a:pt x="3405" y="5051"/>
                      <a:pt x="3364" y="4738"/>
                      <a:pt x="3323" y="4387"/>
                    </a:cubicBezTo>
                    <a:cubicBezTo>
                      <a:pt x="3289" y="4063"/>
                      <a:pt x="3265" y="3729"/>
                      <a:pt x="3255" y="3392"/>
                    </a:cubicBezTo>
                    <a:lnTo>
                      <a:pt x="3245" y="3181"/>
                    </a:lnTo>
                    <a:cubicBezTo>
                      <a:pt x="3234" y="2918"/>
                      <a:pt x="3224" y="2659"/>
                      <a:pt x="3224" y="2397"/>
                    </a:cubicBezTo>
                    <a:cubicBezTo>
                      <a:pt x="3224" y="2291"/>
                      <a:pt x="3228" y="2185"/>
                      <a:pt x="3231" y="2080"/>
                    </a:cubicBezTo>
                    <a:lnTo>
                      <a:pt x="3234" y="1869"/>
                    </a:lnTo>
                    <a:cubicBezTo>
                      <a:pt x="3238" y="1746"/>
                      <a:pt x="3242" y="1627"/>
                      <a:pt x="3248" y="1504"/>
                    </a:cubicBezTo>
                    <a:lnTo>
                      <a:pt x="3251" y="1411"/>
                    </a:lnTo>
                    <a:cubicBezTo>
                      <a:pt x="3265" y="1115"/>
                      <a:pt x="3289" y="818"/>
                      <a:pt x="3313" y="522"/>
                    </a:cubicBezTo>
                    <a:cubicBezTo>
                      <a:pt x="3327" y="352"/>
                      <a:pt x="3340" y="178"/>
                      <a:pt x="3350" y="5"/>
                    </a:cubicBezTo>
                    <a:lnTo>
                      <a:pt x="3319" y="1"/>
                    </a:ln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9" name="Google Shape;1437;p38">
                <a:extLst>
                  <a:ext uri="{FF2B5EF4-FFF2-40B4-BE49-F238E27FC236}">
                    <a16:creationId xmlns:a16="http://schemas.microsoft.com/office/drawing/2014/main" id="{5A7EABBB-CF5E-4BBB-8A11-B1D90EBDA71B}"/>
                  </a:ext>
                </a:extLst>
              </p:cNvPr>
              <p:cNvSpPr/>
              <p:nvPr/>
            </p:nvSpPr>
            <p:spPr>
              <a:xfrm>
                <a:off x="6020310" y="2434550"/>
                <a:ext cx="155382" cy="46366"/>
              </a:xfrm>
              <a:custGeom>
                <a:avLst/>
                <a:gdLst/>
                <a:ahLst/>
                <a:cxnLst/>
                <a:rect l="l" t="t" r="r" b="b"/>
                <a:pathLst>
                  <a:path w="4997" h="1491" extrusionOk="0">
                    <a:moveTo>
                      <a:pt x="1374" y="1"/>
                    </a:moveTo>
                    <a:cubicBezTo>
                      <a:pt x="1350" y="1"/>
                      <a:pt x="1330" y="1"/>
                      <a:pt x="1305" y="4"/>
                    </a:cubicBezTo>
                    <a:cubicBezTo>
                      <a:pt x="1159" y="11"/>
                      <a:pt x="1006" y="52"/>
                      <a:pt x="866" y="93"/>
                    </a:cubicBezTo>
                    <a:lnTo>
                      <a:pt x="788" y="114"/>
                    </a:lnTo>
                    <a:cubicBezTo>
                      <a:pt x="676" y="147"/>
                      <a:pt x="566" y="178"/>
                      <a:pt x="454" y="216"/>
                    </a:cubicBezTo>
                    <a:lnTo>
                      <a:pt x="423" y="226"/>
                    </a:lnTo>
                    <a:lnTo>
                      <a:pt x="426" y="229"/>
                    </a:lnTo>
                    <a:lnTo>
                      <a:pt x="375" y="240"/>
                    </a:lnTo>
                    <a:lnTo>
                      <a:pt x="324" y="253"/>
                    </a:lnTo>
                    <a:lnTo>
                      <a:pt x="262" y="274"/>
                    </a:lnTo>
                    <a:cubicBezTo>
                      <a:pt x="215" y="287"/>
                      <a:pt x="191" y="294"/>
                      <a:pt x="168" y="298"/>
                    </a:cubicBezTo>
                    <a:cubicBezTo>
                      <a:pt x="116" y="307"/>
                      <a:pt x="83" y="328"/>
                      <a:pt x="45" y="369"/>
                    </a:cubicBezTo>
                    <a:cubicBezTo>
                      <a:pt x="11" y="413"/>
                      <a:pt x="1" y="491"/>
                      <a:pt x="28" y="543"/>
                    </a:cubicBezTo>
                    <a:cubicBezTo>
                      <a:pt x="58" y="601"/>
                      <a:pt x="106" y="635"/>
                      <a:pt x="164" y="666"/>
                    </a:cubicBezTo>
                    <a:cubicBezTo>
                      <a:pt x="273" y="724"/>
                      <a:pt x="389" y="768"/>
                      <a:pt x="501" y="809"/>
                    </a:cubicBezTo>
                    <a:lnTo>
                      <a:pt x="569" y="836"/>
                    </a:lnTo>
                    <a:lnTo>
                      <a:pt x="648" y="867"/>
                    </a:lnTo>
                    <a:cubicBezTo>
                      <a:pt x="764" y="908"/>
                      <a:pt x="880" y="952"/>
                      <a:pt x="995" y="993"/>
                    </a:cubicBezTo>
                    <a:cubicBezTo>
                      <a:pt x="1244" y="1075"/>
                      <a:pt x="1510" y="1149"/>
                      <a:pt x="1780" y="1210"/>
                    </a:cubicBezTo>
                    <a:cubicBezTo>
                      <a:pt x="1929" y="1245"/>
                      <a:pt x="2079" y="1276"/>
                      <a:pt x="2230" y="1309"/>
                    </a:cubicBezTo>
                    <a:cubicBezTo>
                      <a:pt x="2359" y="1333"/>
                      <a:pt x="2491" y="1354"/>
                      <a:pt x="2621" y="1371"/>
                    </a:cubicBezTo>
                    <a:lnTo>
                      <a:pt x="2675" y="1381"/>
                    </a:lnTo>
                    <a:lnTo>
                      <a:pt x="2812" y="1402"/>
                    </a:lnTo>
                    <a:cubicBezTo>
                      <a:pt x="2876" y="1412"/>
                      <a:pt x="2945" y="1422"/>
                      <a:pt x="3010" y="1432"/>
                    </a:cubicBezTo>
                    <a:cubicBezTo>
                      <a:pt x="3139" y="1449"/>
                      <a:pt x="3265" y="1460"/>
                      <a:pt x="3395" y="1473"/>
                    </a:cubicBezTo>
                    <a:cubicBezTo>
                      <a:pt x="3507" y="1484"/>
                      <a:pt x="3606" y="1490"/>
                      <a:pt x="3705" y="1490"/>
                    </a:cubicBezTo>
                    <a:lnTo>
                      <a:pt x="3746" y="1487"/>
                    </a:lnTo>
                    <a:cubicBezTo>
                      <a:pt x="3872" y="1487"/>
                      <a:pt x="4004" y="1484"/>
                      <a:pt x="4134" y="1466"/>
                    </a:cubicBezTo>
                    <a:cubicBezTo>
                      <a:pt x="4199" y="1456"/>
                      <a:pt x="4254" y="1402"/>
                      <a:pt x="4270" y="1333"/>
                    </a:cubicBezTo>
                    <a:lnTo>
                      <a:pt x="4359" y="1350"/>
                    </a:lnTo>
                    <a:cubicBezTo>
                      <a:pt x="4454" y="1364"/>
                      <a:pt x="4547" y="1378"/>
                      <a:pt x="4642" y="1399"/>
                    </a:cubicBezTo>
                    <a:lnTo>
                      <a:pt x="4765" y="1429"/>
                    </a:lnTo>
                    <a:cubicBezTo>
                      <a:pt x="4789" y="1435"/>
                      <a:pt x="4809" y="1439"/>
                      <a:pt x="4830" y="1439"/>
                    </a:cubicBezTo>
                    <a:cubicBezTo>
                      <a:pt x="4853" y="1439"/>
                      <a:pt x="4874" y="1435"/>
                      <a:pt x="4894" y="1426"/>
                    </a:cubicBezTo>
                    <a:cubicBezTo>
                      <a:pt x="4935" y="1405"/>
                      <a:pt x="4965" y="1371"/>
                      <a:pt x="4983" y="1330"/>
                    </a:cubicBezTo>
                    <a:cubicBezTo>
                      <a:pt x="4997" y="1289"/>
                      <a:pt x="4997" y="1242"/>
                      <a:pt x="4976" y="1201"/>
                    </a:cubicBezTo>
                    <a:cubicBezTo>
                      <a:pt x="4962" y="1166"/>
                      <a:pt x="4925" y="1125"/>
                      <a:pt x="4884" y="1116"/>
                    </a:cubicBezTo>
                    <a:cubicBezTo>
                      <a:pt x="4772" y="1084"/>
                      <a:pt x="4663" y="1057"/>
                      <a:pt x="4550" y="1040"/>
                    </a:cubicBezTo>
                    <a:lnTo>
                      <a:pt x="4322" y="1006"/>
                    </a:lnTo>
                    <a:lnTo>
                      <a:pt x="4284" y="999"/>
                    </a:lnTo>
                    <a:cubicBezTo>
                      <a:pt x="4094" y="969"/>
                      <a:pt x="3902" y="932"/>
                      <a:pt x="3712" y="891"/>
                    </a:cubicBezTo>
                    <a:cubicBezTo>
                      <a:pt x="3364" y="809"/>
                      <a:pt x="3088" y="724"/>
                      <a:pt x="2850" y="625"/>
                    </a:cubicBezTo>
                    <a:cubicBezTo>
                      <a:pt x="2577" y="512"/>
                      <a:pt x="2359" y="410"/>
                      <a:pt x="2164" y="307"/>
                    </a:cubicBezTo>
                    <a:lnTo>
                      <a:pt x="2096" y="274"/>
                    </a:lnTo>
                    <a:lnTo>
                      <a:pt x="1974" y="202"/>
                    </a:lnTo>
                    <a:cubicBezTo>
                      <a:pt x="1898" y="155"/>
                      <a:pt x="1821" y="110"/>
                      <a:pt x="1739" y="76"/>
                    </a:cubicBezTo>
                    <a:cubicBezTo>
                      <a:pt x="1637" y="24"/>
                      <a:pt x="1514" y="1"/>
                      <a:pt x="1374" y="1"/>
                    </a:cubicBez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0" name="Google Shape;1438;p38">
                <a:extLst>
                  <a:ext uri="{FF2B5EF4-FFF2-40B4-BE49-F238E27FC236}">
                    <a16:creationId xmlns:a16="http://schemas.microsoft.com/office/drawing/2014/main" id="{FE5AF3E0-04A1-4561-8000-D905E42B7D4D}"/>
                  </a:ext>
                </a:extLst>
              </p:cNvPr>
              <p:cNvSpPr/>
              <p:nvPr/>
            </p:nvSpPr>
            <p:spPr>
              <a:xfrm>
                <a:off x="5689562" y="2394277"/>
                <a:ext cx="690962" cy="389092"/>
              </a:xfrm>
              <a:custGeom>
                <a:avLst/>
                <a:gdLst/>
                <a:ahLst/>
                <a:cxnLst/>
                <a:rect l="l" t="t" r="r" b="b"/>
                <a:pathLst>
                  <a:path w="22221" h="12512" extrusionOk="0">
                    <a:moveTo>
                      <a:pt x="16598" y="1"/>
                    </a:moveTo>
                    <a:cubicBezTo>
                      <a:pt x="16288" y="1"/>
                      <a:pt x="15957" y="21"/>
                      <a:pt x="15596" y="62"/>
                    </a:cubicBezTo>
                    <a:cubicBezTo>
                      <a:pt x="14253" y="223"/>
                      <a:pt x="12961" y="628"/>
                      <a:pt x="11714" y="1017"/>
                    </a:cubicBezTo>
                    <a:cubicBezTo>
                      <a:pt x="11223" y="1170"/>
                      <a:pt x="10733" y="1324"/>
                      <a:pt x="10242" y="1463"/>
                    </a:cubicBezTo>
                    <a:cubicBezTo>
                      <a:pt x="10218" y="1467"/>
                      <a:pt x="10194" y="1480"/>
                      <a:pt x="10181" y="1494"/>
                    </a:cubicBezTo>
                    <a:lnTo>
                      <a:pt x="9779" y="1330"/>
                    </a:lnTo>
                    <a:cubicBezTo>
                      <a:pt x="9550" y="1238"/>
                      <a:pt x="9322" y="1143"/>
                      <a:pt x="9094" y="1054"/>
                    </a:cubicBezTo>
                    <a:cubicBezTo>
                      <a:pt x="8480" y="805"/>
                      <a:pt x="7747" y="533"/>
                      <a:pt x="6984" y="355"/>
                    </a:cubicBezTo>
                    <a:cubicBezTo>
                      <a:pt x="6470" y="240"/>
                      <a:pt x="5972" y="178"/>
                      <a:pt x="5498" y="178"/>
                    </a:cubicBezTo>
                    <a:cubicBezTo>
                      <a:pt x="5280" y="178"/>
                      <a:pt x="5059" y="195"/>
                      <a:pt x="4834" y="219"/>
                    </a:cubicBezTo>
                    <a:cubicBezTo>
                      <a:pt x="4207" y="301"/>
                      <a:pt x="3596" y="492"/>
                      <a:pt x="3024" y="792"/>
                    </a:cubicBezTo>
                    <a:cubicBezTo>
                      <a:pt x="2547" y="1041"/>
                      <a:pt x="2107" y="1374"/>
                      <a:pt x="1718" y="1790"/>
                    </a:cubicBezTo>
                    <a:cubicBezTo>
                      <a:pt x="1027" y="2537"/>
                      <a:pt x="537" y="3528"/>
                      <a:pt x="260" y="4738"/>
                    </a:cubicBezTo>
                    <a:cubicBezTo>
                      <a:pt x="137" y="5277"/>
                      <a:pt x="59" y="5873"/>
                      <a:pt x="29" y="6507"/>
                    </a:cubicBezTo>
                    <a:cubicBezTo>
                      <a:pt x="1" y="7082"/>
                      <a:pt x="21" y="7699"/>
                      <a:pt x="83" y="8340"/>
                    </a:cubicBezTo>
                    <a:cubicBezTo>
                      <a:pt x="202" y="9560"/>
                      <a:pt x="475" y="10750"/>
                      <a:pt x="894" y="11884"/>
                    </a:cubicBezTo>
                    <a:cubicBezTo>
                      <a:pt x="969" y="12089"/>
                      <a:pt x="1048" y="12290"/>
                      <a:pt x="1130" y="12484"/>
                    </a:cubicBezTo>
                    <a:cubicBezTo>
                      <a:pt x="1255" y="12495"/>
                      <a:pt x="1385" y="12504"/>
                      <a:pt x="1514" y="12512"/>
                    </a:cubicBezTo>
                    <a:cubicBezTo>
                      <a:pt x="1484" y="12443"/>
                      <a:pt x="1453" y="12375"/>
                      <a:pt x="1422" y="12304"/>
                    </a:cubicBezTo>
                    <a:cubicBezTo>
                      <a:pt x="969" y="11213"/>
                      <a:pt x="652" y="10041"/>
                      <a:pt x="482" y="8817"/>
                    </a:cubicBezTo>
                    <a:cubicBezTo>
                      <a:pt x="328" y="7672"/>
                      <a:pt x="321" y="6582"/>
                      <a:pt x="455" y="5577"/>
                    </a:cubicBezTo>
                    <a:cubicBezTo>
                      <a:pt x="557" y="4854"/>
                      <a:pt x="734" y="4186"/>
                      <a:pt x="976" y="3597"/>
                    </a:cubicBezTo>
                    <a:cubicBezTo>
                      <a:pt x="1177" y="3129"/>
                      <a:pt x="1416" y="2721"/>
                      <a:pt x="1698" y="2346"/>
                    </a:cubicBezTo>
                    <a:cubicBezTo>
                      <a:pt x="1934" y="2046"/>
                      <a:pt x="2203" y="1773"/>
                      <a:pt x="2495" y="1531"/>
                    </a:cubicBezTo>
                    <a:lnTo>
                      <a:pt x="2533" y="1511"/>
                    </a:lnTo>
                    <a:cubicBezTo>
                      <a:pt x="2840" y="1279"/>
                      <a:pt x="3181" y="1081"/>
                      <a:pt x="3535" y="924"/>
                    </a:cubicBezTo>
                    <a:cubicBezTo>
                      <a:pt x="3941" y="754"/>
                      <a:pt x="4391" y="628"/>
                      <a:pt x="4840" y="556"/>
                    </a:cubicBezTo>
                    <a:lnTo>
                      <a:pt x="4875" y="560"/>
                    </a:lnTo>
                    <a:cubicBezTo>
                      <a:pt x="5079" y="536"/>
                      <a:pt x="5287" y="526"/>
                      <a:pt x="5498" y="526"/>
                    </a:cubicBezTo>
                    <a:cubicBezTo>
                      <a:pt x="5747" y="526"/>
                      <a:pt x="5999" y="539"/>
                      <a:pt x="6255" y="574"/>
                    </a:cubicBezTo>
                    <a:lnTo>
                      <a:pt x="6295" y="577"/>
                    </a:lnTo>
                    <a:cubicBezTo>
                      <a:pt x="6909" y="665"/>
                      <a:pt x="7550" y="839"/>
                      <a:pt x="8368" y="1135"/>
                    </a:cubicBezTo>
                    <a:cubicBezTo>
                      <a:pt x="8804" y="1296"/>
                      <a:pt x="9237" y="1473"/>
                      <a:pt x="9656" y="1647"/>
                    </a:cubicBezTo>
                    <a:lnTo>
                      <a:pt x="9697" y="1664"/>
                    </a:lnTo>
                    <a:cubicBezTo>
                      <a:pt x="9959" y="1773"/>
                      <a:pt x="10221" y="1879"/>
                      <a:pt x="10487" y="1981"/>
                    </a:cubicBezTo>
                    <a:cubicBezTo>
                      <a:pt x="11074" y="2216"/>
                      <a:pt x="11847" y="2502"/>
                      <a:pt x="12658" y="2683"/>
                    </a:cubicBezTo>
                    <a:cubicBezTo>
                      <a:pt x="13207" y="2809"/>
                      <a:pt x="13742" y="2870"/>
                      <a:pt x="14257" y="2870"/>
                    </a:cubicBezTo>
                    <a:cubicBezTo>
                      <a:pt x="14475" y="2870"/>
                      <a:pt x="14699" y="2860"/>
                      <a:pt x="14924" y="2837"/>
                    </a:cubicBezTo>
                    <a:cubicBezTo>
                      <a:pt x="15146" y="2809"/>
                      <a:pt x="15368" y="2771"/>
                      <a:pt x="15582" y="2724"/>
                    </a:cubicBezTo>
                    <a:cubicBezTo>
                      <a:pt x="15623" y="2717"/>
                      <a:pt x="15657" y="2689"/>
                      <a:pt x="15681" y="2653"/>
                    </a:cubicBezTo>
                    <a:cubicBezTo>
                      <a:pt x="15705" y="2608"/>
                      <a:pt x="15712" y="2560"/>
                      <a:pt x="15701" y="2516"/>
                    </a:cubicBezTo>
                    <a:cubicBezTo>
                      <a:pt x="15681" y="2441"/>
                      <a:pt x="15613" y="2390"/>
                      <a:pt x="15535" y="2390"/>
                    </a:cubicBezTo>
                    <a:cubicBezTo>
                      <a:pt x="15521" y="2390"/>
                      <a:pt x="15504" y="2393"/>
                      <a:pt x="15490" y="2393"/>
                    </a:cubicBezTo>
                    <a:cubicBezTo>
                      <a:pt x="15330" y="2431"/>
                      <a:pt x="15173" y="2458"/>
                      <a:pt x="15017" y="2478"/>
                    </a:cubicBezTo>
                    <a:cubicBezTo>
                      <a:pt x="14771" y="2513"/>
                      <a:pt x="14515" y="2526"/>
                      <a:pt x="14257" y="2526"/>
                    </a:cubicBezTo>
                    <a:cubicBezTo>
                      <a:pt x="13984" y="2526"/>
                      <a:pt x="13694" y="2510"/>
                      <a:pt x="13415" y="2475"/>
                    </a:cubicBezTo>
                    <a:cubicBezTo>
                      <a:pt x="12437" y="2342"/>
                      <a:pt x="11510" y="2019"/>
                      <a:pt x="10658" y="1698"/>
                    </a:cubicBezTo>
                    <a:cubicBezTo>
                      <a:pt x="11043" y="1582"/>
                      <a:pt x="11428" y="1463"/>
                      <a:pt x="11813" y="1344"/>
                    </a:cubicBezTo>
                    <a:cubicBezTo>
                      <a:pt x="13010" y="972"/>
                      <a:pt x="14243" y="587"/>
                      <a:pt x="15494" y="420"/>
                    </a:cubicBezTo>
                    <a:cubicBezTo>
                      <a:pt x="15889" y="369"/>
                      <a:pt x="16247" y="345"/>
                      <a:pt x="16595" y="345"/>
                    </a:cubicBezTo>
                    <a:cubicBezTo>
                      <a:pt x="16887" y="345"/>
                      <a:pt x="17170" y="363"/>
                      <a:pt x="17439" y="399"/>
                    </a:cubicBezTo>
                    <a:cubicBezTo>
                      <a:pt x="17852" y="461"/>
                      <a:pt x="18248" y="570"/>
                      <a:pt x="18612" y="720"/>
                    </a:cubicBezTo>
                    <a:cubicBezTo>
                      <a:pt x="18932" y="860"/>
                      <a:pt x="19236" y="1037"/>
                      <a:pt x="19515" y="1248"/>
                    </a:cubicBezTo>
                    <a:cubicBezTo>
                      <a:pt x="19815" y="1480"/>
                      <a:pt x="20098" y="1763"/>
                      <a:pt x="20363" y="2087"/>
                    </a:cubicBezTo>
                    <a:lnTo>
                      <a:pt x="20381" y="2121"/>
                    </a:lnTo>
                    <a:cubicBezTo>
                      <a:pt x="20684" y="2516"/>
                      <a:pt x="20950" y="2969"/>
                      <a:pt x="21172" y="3466"/>
                    </a:cubicBezTo>
                    <a:lnTo>
                      <a:pt x="21161" y="3457"/>
                    </a:lnTo>
                    <a:lnTo>
                      <a:pt x="21161" y="3457"/>
                    </a:lnTo>
                    <a:cubicBezTo>
                      <a:pt x="21420" y="4077"/>
                      <a:pt x="21604" y="4775"/>
                      <a:pt x="21710" y="5525"/>
                    </a:cubicBezTo>
                    <a:cubicBezTo>
                      <a:pt x="21832" y="6510"/>
                      <a:pt x="21819" y="7536"/>
                      <a:pt x="21675" y="8664"/>
                    </a:cubicBezTo>
                    <a:cubicBezTo>
                      <a:pt x="21502" y="9945"/>
                      <a:pt x="21175" y="11206"/>
                      <a:pt x="20701" y="12419"/>
                    </a:cubicBezTo>
                    <a:cubicBezTo>
                      <a:pt x="20745" y="12427"/>
                      <a:pt x="20793" y="12433"/>
                      <a:pt x="20837" y="12440"/>
                    </a:cubicBezTo>
                    <a:lnTo>
                      <a:pt x="20841" y="12440"/>
                    </a:lnTo>
                    <a:lnTo>
                      <a:pt x="20848" y="12443"/>
                    </a:lnTo>
                    <a:cubicBezTo>
                      <a:pt x="20912" y="12450"/>
                      <a:pt x="20980" y="12460"/>
                      <a:pt x="21046" y="12463"/>
                    </a:cubicBezTo>
                    <a:cubicBezTo>
                      <a:pt x="21423" y="11493"/>
                      <a:pt x="21710" y="10477"/>
                      <a:pt x="21897" y="9437"/>
                    </a:cubicBezTo>
                    <a:cubicBezTo>
                      <a:pt x="22221" y="7669"/>
                      <a:pt x="22218" y="6040"/>
                      <a:pt x="21887" y="4598"/>
                    </a:cubicBezTo>
                    <a:cubicBezTo>
                      <a:pt x="21710" y="3821"/>
                      <a:pt x="21423" y="3106"/>
                      <a:pt x="21038" y="2472"/>
                    </a:cubicBezTo>
                    <a:cubicBezTo>
                      <a:pt x="20837" y="2141"/>
                      <a:pt x="20599" y="1821"/>
                      <a:pt x="20323" y="1524"/>
                    </a:cubicBezTo>
                    <a:cubicBezTo>
                      <a:pt x="20085" y="1265"/>
                      <a:pt x="19805" y="1027"/>
                      <a:pt x="19501" y="816"/>
                    </a:cubicBezTo>
                    <a:cubicBezTo>
                      <a:pt x="18980" y="457"/>
                      <a:pt x="18336" y="205"/>
                      <a:pt x="17644" y="83"/>
                    </a:cubicBezTo>
                    <a:cubicBezTo>
                      <a:pt x="17310" y="28"/>
                      <a:pt x="16959" y="1"/>
                      <a:pt x="16598"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1" name="Google Shape;1439;p38">
                <a:extLst>
                  <a:ext uri="{FF2B5EF4-FFF2-40B4-BE49-F238E27FC236}">
                    <a16:creationId xmlns:a16="http://schemas.microsoft.com/office/drawing/2014/main" id="{5C9E807C-8C36-4F7F-919F-EBA24D9E95AC}"/>
                  </a:ext>
                </a:extLst>
              </p:cNvPr>
              <p:cNvSpPr/>
              <p:nvPr/>
            </p:nvSpPr>
            <p:spPr>
              <a:xfrm>
                <a:off x="5688723" y="2393033"/>
                <a:ext cx="690433" cy="391704"/>
              </a:xfrm>
              <a:custGeom>
                <a:avLst/>
                <a:gdLst/>
                <a:ahLst/>
                <a:cxnLst/>
                <a:rect l="l" t="t" r="r" b="b"/>
                <a:pathLst>
                  <a:path w="22204" h="12596" extrusionOk="0">
                    <a:moveTo>
                      <a:pt x="16625" y="82"/>
                    </a:moveTo>
                    <a:cubicBezTo>
                      <a:pt x="16983" y="82"/>
                      <a:pt x="17334" y="109"/>
                      <a:pt x="17664" y="164"/>
                    </a:cubicBezTo>
                    <a:lnTo>
                      <a:pt x="17661" y="164"/>
                    </a:lnTo>
                    <a:cubicBezTo>
                      <a:pt x="18349" y="286"/>
                      <a:pt x="18987" y="535"/>
                      <a:pt x="19505" y="889"/>
                    </a:cubicBezTo>
                    <a:cubicBezTo>
                      <a:pt x="19808" y="1098"/>
                      <a:pt x="20084" y="1336"/>
                      <a:pt x="20323" y="1592"/>
                    </a:cubicBezTo>
                    <a:cubicBezTo>
                      <a:pt x="20595" y="1888"/>
                      <a:pt x="20831" y="2205"/>
                      <a:pt x="21032" y="2536"/>
                    </a:cubicBezTo>
                    <a:cubicBezTo>
                      <a:pt x="21413" y="3163"/>
                      <a:pt x="21696" y="3875"/>
                      <a:pt x="21873" y="4645"/>
                    </a:cubicBezTo>
                    <a:cubicBezTo>
                      <a:pt x="22040" y="5375"/>
                      <a:pt x="22122" y="6148"/>
                      <a:pt x="22122" y="6962"/>
                    </a:cubicBezTo>
                    <a:cubicBezTo>
                      <a:pt x="22122" y="7760"/>
                      <a:pt x="22043" y="8598"/>
                      <a:pt x="21886" y="9471"/>
                    </a:cubicBezTo>
                    <a:cubicBezTo>
                      <a:pt x="21698" y="10497"/>
                      <a:pt x="21415" y="11500"/>
                      <a:pt x="21045" y="12463"/>
                    </a:cubicBezTo>
                    <a:lnTo>
                      <a:pt x="21045" y="12463"/>
                    </a:lnTo>
                    <a:cubicBezTo>
                      <a:pt x="20993" y="12457"/>
                      <a:pt x="20941" y="12449"/>
                      <a:pt x="20888" y="12443"/>
                    </a:cubicBezTo>
                    <a:lnTo>
                      <a:pt x="20888" y="12443"/>
                    </a:lnTo>
                    <a:lnTo>
                      <a:pt x="20889" y="12442"/>
                    </a:lnTo>
                    <a:lnTo>
                      <a:pt x="20878" y="12442"/>
                    </a:lnTo>
                    <a:lnTo>
                      <a:pt x="20871" y="12439"/>
                    </a:lnTo>
                    <a:cubicBezTo>
                      <a:pt x="20843" y="12435"/>
                      <a:pt x="20813" y="12431"/>
                      <a:pt x="20784" y="12426"/>
                    </a:cubicBezTo>
                    <a:lnTo>
                      <a:pt x="20784" y="12426"/>
                    </a:lnTo>
                    <a:cubicBezTo>
                      <a:pt x="21248" y="11224"/>
                      <a:pt x="21572" y="9976"/>
                      <a:pt x="21743" y="8708"/>
                    </a:cubicBezTo>
                    <a:cubicBezTo>
                      <a:pt x="21822" y="8097"/>
                      <a:pt x="21859" y="7511"/>
                      <a:pt x="21859" y="6949"/>
                    </a:cubicBezTo>
                    <a:cubicBezTo>
                      <a:pt x="21859" y="6475"/>
                      <a:pt x="21832" y="6012"/>
                      <a:pt x="21774" y="5562"/>
                    </a:cubicBezTo>
                    <a:cubicBezTo>
                      <a:pt x="21688" y="4922"/>
                      <a:pt x="21543" y="4322"/>
                      <a:pt x="21342" y="3774"/>
                    </a:cubicBezTo>
                    <a:lnTo>
                      <a:pt x="21342" y="3774"/>
                    </a:lnTo>
                    <a:lnTo>
                      <a:pt x="21392" y="3844"/>
                    </a:lnTo>
                    <a:lnTo>
                      <a:pt x="21236" y="3490"/>
                    </a:lnTo>
                    <a:cubicBezTo>
                      <a:pt x="21015" y="2990"/>
                      <a:pt x="20747" y="2539"/>
                      <a:pt x="20445" y="2141"/>
                    </a:cubicBezTo>
                    <a:lnTo>
                      <a:pt x="20445" y="2141"/>
                    </a:lnTo>
                    <a:lnTo>
                      <a:pt x="20445" y="2141"/>
                    </a:lnTo>
                    <a:lnTo>
                      <a:pt x="20425" y="2106"/>
                    </a:lnTo>
                    <a:lnTo>
                      <a:pt x="20422" y="2103"/>
                    </a:lnTo>
                    <a:cubicBezTo>
                      <a:pt x="20156" y="1776"/>
                      <a:pt x="19869" y="1490"/>
                      <a:pt x="19566" y="1254"/>
                    </a:cubicBezTo>
                    <a:cubicBezTo>
                      <a:pt x="19286" y="1043"/>
                      <a:pt x="18980" y="862"/>
                      <a:pt x="18656" y="722"/>
                    </a:cubicBezTo>
                    <a:lnTo>
                      <a:pt x="18652" y="722"/>
                    </a:lnTo>
                    <a:cubicBezTo>
                      <a:pt x="18284" y="569"/>
                      <a:pt x="17886" y="460"/>
                      <a:pt x="17474" y="398"/>
                    </a:cubicBezTo>
                    <a:cubicBezTo>
                      <a:pt x="17201" y="362"/>
                      <a:pt x="16914" y="344"/>
                      <a:pt x="16622" y="344"/>
                    </a:cubicBezTo>
                    <a:cubicBezTo>
                      <a:pt x="16274" y="344"/>
                      <a:pt x="15912" y="368"/>
                      <a:pt x="15514" y="419"/>
                    </a:cubicBezTo>
                    <a:cubicBezTo>
                      <a:pt x="14259" y="587"/>
                      <a:pt x="13023" y="975"/>
                      <a:pt x="11830" y="1346"/>
                    </a:cubicBezTo>
                    <a:cubicBezTo>
                      <a:pt x="11445" y="1466"/>
                      <a:pt x="11060" y="1584"/>
                      <a:pt x="10671" y="1697"/>
                    </a:cubicBezTo>
                    <a:lnTo>
                      <a:pt x="10555" y="1732"/>
                    </a:lnTo>
                    <a:lnTo>
                      <a:pt x="10668" y="1776"/>
                    </a:lnTo>
                    <a:cubicBezTo>
                      <a:pt x="11524" y="2096"/>
                      <a:pt x="12450" y="2419"/>
                      <a:pt x="13435" y="2556"/>
                    </a:cubicBezTo>
                    <a:lnTo>
                      <a:pt x="13438" y="2556"/>
                    </a:lnTo>
                    <a:cubicBezTo>
                      <a:pt x="13718" y="2590"/>
                      <a:pt x="14011" y="2607"/>
                      <a:pt x="14284" y="2607"/>
                    </a:cubicBezTo>
                    <a:cubicBezTo>
                      <a:pt x="14546" y="2607"/>
                      <a:pt x="14802" y="2594"/>
                      <a:pt x="15050" y="2559"/>
                    </a:cubicBezTo>
                    <a:cubicBezTo>
                      <a:pt x="15207" y="2539"/>
                      <a:pt x="15368" y="2509"/>
                      <a:pt x="15527" y="2474"/>
                    </a:cubicBezTo>
                    <a:lnTo>
                      <a:pt x="15527" y="2474"/>
                    </a:lnTo>
                    <a:lnTo>
                      <a:pt x="15527" y="2474"/>
                    </a:lnTo>
                    <a:cubicBezTo>
                      <a:pt x="15540" y="2474"/>
                      <a:pt x="15552" y="2471"/>
                      <a:pt x="15562" y="2471"/>
                    </a:cubicBezTo>
                    <a:cubicBezTo>
                      <a:pt x="15593" y="2471"/>
                      <a:pt x="15620" y="2481"/>
                      <a:pt x="15643" y="2498"/>
                    </a:cubicBezTo>
                    <a:cubicBezTo>
                      <a:pt x="15664" y="2515"/>
                      <a:pt x="15681" y="2536"/>
                      <a:pt x="15688" y="2566"/>
                    </a:cubicBezTo>
                    <a:cubicBezTo>
                      <a:pt x="15691" y="2577"/>
                      <a:pt x="15691" y="2586"/>
                      <a:pt x="15691" y="2600"/>
                    </a:cubicBezTo>
                    <a:cubicBezTo>
                      <a:pt x="15691" y="2624"/>
                      <a:pt x="15684" y="2648"/>
                      <a:pt x="15670" y="2668"/>
                    </a:cubicBezTo>
                    <a:lnTo>
                      <a:pt x="15670" y="2672"/>
                    </a:lnTo>
                    <a:cubicBezTo>
                      <a:pt x="15664" y="2685"/>
                      <a:pt x="15654" y="2699"/>
                      <a:pt x="15640" y="2706"/>
                    </a:cubicBezTo>
                    <a:cubicBezTo>
                      <a:pt x="15629" y="2716"/>
                      <a:pt x="15616" y="2723"/>
                      <a:pt x="15599" y="2726"/>
                    </a:cubicBezTo>
                    <a:cubicBezTo>
                      <a:pt x="15388" y="2774"/>
                      <a:pt x="15170" y="2811"/>
                      <a:pt x="14948" y="2836"/>
                    </a:cubicBezTo>
                    <a:cubicBezTo>
                      <a:pt x="14723" y="2860"/>
                      <a:pt x="14502" y="2869"/>
                      <a:pt x="14284" y="2869"/>
                    </a:cubicBezTo>
                    <a:cubicBezTo>
                      <a:pt x="13773" y="2869"/>
                      <a:pt x="13241" y="2808"/>
                      <a:pt x="12696" y="2685"/>
                    </a:cubicBezTo>
                    <a:cubicBezTo>
                      <a:pt x="11884" y="2505"/>
                      <a:pt x="11115" y="2215"/>
                      <a:pt x="10531" y="1984"/>
                    </a:cubicBezTo>
                    <a:cubicBezTo>
                      <a:pt x="10266" y="1881"/>
                      <a:pt x="10003" y="1776"/>
                      <a:pt x="9740" y="1666"/>
                    </a:cubicBezTo>
                    <a:lnTo>
                      <a:pt x="9700" y="1650"/>
                    </a:lnTo>
                    <a:cubicBezTo>
                      <a:pt x="9278" y="1476"/>
                      <a:pt x="8845" y="1298"/>
                      <a:pt x="8408" y="1139"/>
                    </a:cubicBezTo>
                    <a:cubicBezTo>
                      <a:pt x="7590" y="838"/>
                      <a:pt x="6947" y="664"/>
                      <a:pt x="6330" y="576"/>
                    </a:cubicBezTo>
                    <a:lnTo>
                      <a:pt x="6326" y="576"/>
                    </a:lnTo>
                    <a:lnTo>
                      <a:pt x="6285" y="573"/>
                    </a:lnTo>
                    <a:lnTo>
                      <a:pt x="6289" y="573"/>
                    </a:lnTo>
                    <a:cubicBezTo>
                      <a:pt x="6030" y="538"/>
                      <a:pt x="5774" y="525"/>
                      <a:pt x="5525" y="525"/>
                    </a:cubicBezTo>
                    <a:cubicBezTo>
                      <a:pt x="5315" y="525"/>
                      <a:pt x="5106" y="535"/>
                      <a:pt x="4899" y="558"/>
                    </a:cubicBezTo>
                    <a:lnTo>
                      <a:pt x="4899" y="558"/>
                    </a:lnTo>
                    <a:lnTo>
                      <a:pt x="4864" y="555"/>
                    </a:lnTo>
                    <a:lnTo>
                      <a:pt x="4861" y="555"/>
                    </a:lnTo>
                    <a:cubicBezTo>
                      <a:pt x="4408" y="627"/>
                      <a:pt x="3954" y="753"/>
                      <a:pt x="3549" y="927"/>
                    </a:cubicBezTo>
                    <a:lnTo>
                      <a:pt x="3545" y="927"/>
                    </a:lnTo>
                    <a:cubicBezTo>
                      <a:pt x="3187" y="1084"/>
                      <a:pt x="2846" y="1282"/>
                      <a:pt x="2536" y="1517"/>
                    </a:cubicBezTo>
                    <a:lnTo>
                      <a:pt x="2499" y="1540"/>
                    </a:lnTo>
                    <a:cubicBezTo>
                      <a:pt x="2203" y="1782"/>
                      <a:pt x="1934" y="2059"/>
                      <a:pt x="1695" y="2358"/>
                    </a:cubicBezTo>
                    <a:cubicBezTo>
                      <a:pt x="1408" y="2737"/>
                      <a:pt x="1170" y="3149"/>
                      <a:pt x="965" y="3619"/>
                    </a:cubicBezTo>
                    <a:cubicBezTo>
                      <a:pt x="720" y="4216"/>
                      <a:pt x="543" y="4884"/>
                      <a:pt x="441" y="5613"/>
                    </a:cubicBezTo>
                    <a:cubicBezTo>
                      <a:pt x="375" y="6083"/>
                      <a:pt x="345" y="6574"/>
                      <a:pt x="345" y="7078"/>
                    </a:cubicBezTo>
                    <a:cubicBezTo>
                      <a:pt x="345" y="7654"/>
                      <a:pt x="386" y="8250"/>
                      <a:pt x="468" y="8861"/>
                    </a:cubicBezTo>
                    <a:cubicBezTo>
                      <a:pt x="638" y="10091"/>
                      <a:pt x="955" y="11267"/>
                      <a:pt x="1412" y="12360"/>
                    </a:cubicBezTo>
                    <a:cubicBezTo>
                      <a:pt x="1434" y="12408"/>
                      <a:pt x="1455" y="12458"/>
                      <a:pt x="1476" y="12507"/>
                    </a:cubicBezTo>
                    <a:lnTo>
                      <a:pt x="1476" y="12507"/>
                    </a:lnTo>
                    <a:cubicBezTo>
                      <a:pt x="1378" y="12501"/>
                      <a:pt x="1280" y="12493"/>
                      <a:pt x="1184" y="12485"/>
                    </a:cubicBezTo>
                    <a:lnTo>
                      <a:pt x="1184" y="12485"/>
                    </a:lnTo>
                    <a:cubicBezTo>
                      <a:pt x="1106" y="12298"/>
                      <a:pt x="1031" y="12107"/>
                      <a:pt x="959" y="11910"/>
                    </a:cubicBezTo>
                    <a:cubicBezTo>
                      <a:pt x="543" y="10779"/>
                      <a:pt x="270" y="9593"/>
                      <a:pt x="151" y="8377"/>
                    </a:cubicBezTo>
                    <a:cubicBezTo>
                      <a:pt x="106" y="7931"/>
                      <a:pt x="83" y="7494"/>
                      <a:pt x="83" y="7078"/>
                    </a:cubicBezTo>
                    <a:cubicBezTo>
                      <a:pt x="83" y="6898"/>
                      <a:pt x="89" y="6721"/>
                      <a:pt x="97" y="6550"/>
                    </a:cubicBezTo>
                    <a:lnTo>
                      <a:pt x="97" y="6547"/>
                    </a:lnTo>
                    <a:cubicBezTo>
                      <a:pt x="127" y="5916"/>
                      <a:pt x="202" y="5323"/>
                      <a:pt x="328" y="4785"/>
                    </a:cubicBezTo>
                    <a:cubicBezTo>
                      <a:pt x="600" y="3582"/>
                      <a:pt x="1088" y="2600"/>
                      <a:pt x="1777" y="1858"/>
                    </a:cubicBezTo>
                    <a:cubicBezTo>
                      <a:pt x="2162" y="1445"/>
                      <a:pt x="2594" y="1114"/>
                      <a:pt x="3068" y="869"/>
                    </a:cubicBezTo>
                    <a:cubicBezTo>
                      <a:pt x="3637" y="569"/>
                      <a:pt x="4244" y="378"/>
                      <a:pt x="4867" y="300"/>
                    </a:cubicBezTo>
                    <a:cubicBezTo>
                      <a:pt x="5089" y="276"/>
                      <a:pt x="5307" y="259"/>
                      <a:pt x="5525" y="259"/>
                    </a:cubicBezTo>
                    <a:cubicBezTo>
                      <a:pt x="5995" y="259"/>
                      <a:pt x="6489" y="321"/>
                      <a:pt x="7000" y="436"/>
                    </a:cubicBezTo>
                    <a:cubicBezTo>
                      <a:pt x="7761" y="610"/>
                      <a:pt x="8490" y="886"/>
                      <a:pt x="9107" y="1131"/>
                    </a:cubicBezTo>
                    <a:cubicBezTo>
                      <a:pt x="9336" y="1220"/>
                      <a:pt x="9564" y="1315"/>
                      <a:pt x="9792" y="1411"/>
                    </a:cubicBezTo>
                    <a:lnTo>
                      <a:pt x="10221" y="1584"/>
                    </a:lnTo>
                    <a:lnTo>
                      <a:pt x="10242" y="1561"/>
                    </a:lnTo>
                    <a:cubicBezTo>
                      <a:pt x="10242" y="1557"/>
                      <a:pt x="10248" y="1554"/>
                      <a:pt x="10256" y="1551"/>
                    </a:cubicBezTo>
                    <a:cubicBezTo>
                      <a:pt x="10259" y="1548"/>
                      <a:pt x="10269" y="1543"/>
                      <a:pt x="10279" y="1540"/>
                    </a:cubicBezTo>
                    <a:cubicBezTo>
                      <a:pt x="10770" y="1400"/>
                      <a:pt x="11261" y="1251"/>
                      <a:pt x="11752" y="1098"/>
                    </a:cubicBezTo>
                    <a:cubicBezTo>
                      <a:pt x="13002" y="705"/>
                      <a:pt x="14291" y="300"/>
                      <a:pt x="15626" y="143"/>
                    </a:cubicBezTo>
                    <a:cubicBezTo>
                      <a:pt x="15988" y="102"/>
                      <a:pt x="16315" y="82"/>
                      <a:pt x="16625" y="82"/>
                    </a:cubicBezTo>
                    <a:close/>
                    <a:moveTo>
                      <a:pt x="16625" y="0"/>
                    </a:moveTo>
                    <a:cubicBezTo>
                      <a:pt x="16312" y="0"/>
                      <a:pt x="15981" y="21"/>
                      <a:pt x="15616" y="61"/>
                    </a:cubicBezTo>
                    <a:cubicBezTo>
                      <a:pt x="14270" y="222"/>
                      <a:pt x="12979" y="627"/>
                      <a:pt x="11728" y="1019"/>
                    </a:cubicBezTo>
                    <a:cubicBezTo>
                      <a:pt x="11237" y="1172"/>
                      <a:pt x="10750" y="1323"/>
                      <a:pt x="10256" y="1462"/>
                    </a:cubicBezTo>
                    <a:lnTo>
                      <a:pt x="10256" y="1462"/>
                    </a:lnTo>
                    <a:lnTo>
                      <a:pt x="10256" y="1462"/>
                    </a:lnTo>
                    <a:cubicBezTo>
                      <a:pt x="10240" y="1467"/>
                      <a:pt x="10227" y="1473"/>
                      <a:pt x="10215" y="1479"/>
                    </a:cubicBezTo>
                    <a:cubicBezTo>
                      <a:pt x="10210" y="1481"/>
                      <a:pt x="10206" y="1484"/>
                      <a:pt x="10202" y="1487"/>
                    </a:cubicBezTo>
                    <a:lnTo>
                      <a:pt x="10202" y="1487"/>
                    </a:lnTo>
                    <a:lnTo>
                      <a:pt x="9822" y="1332"/>
                    </a:lnTo>
                    <a:cubicBezTo>
                      <a:pt x="9594" y="1241"/>
                      <a:pt x="9366" y="1145"/>
                      <a:pt x="9138" y="1057"/>
                    </a:cubicBezTo>
                    <a:cubicBezTo>
                      <a:pt x="8521" y="807"/>
                      <a:pt x="7788" y="532"/>
                      <a:pt x="7018" y="354"/>
                    </a:cubicBezTo>
                    <a:cubicBezTo>
                      <a:pt x="6503" y="239"/>
                      <a:pt x="6003" y="178"/>
                      <a:pt x="5525" y="178"/>
                    </a:cubicBezTo>
                    <a:cubicBezTo>
                      <a:pt x="5303" y="178"/>
                      <a:pt x="5083" y="194"/>
                      <a:pt x="4858" y="218"/>
                    </a:cubicBezTo>
                    <a:cubicBezTo>
                      <a:pt x="4224" y="300"/>
                      <a:pt x="3610" y="494"/>
                      <a:pt x="3030" y="798"/>
                    </a:cubicBezTo>
                    <a:cubicBezTo>
                      <a:pt x="2550" y="1046"/>
                      <a:pt x="2107" y="1384"/>
                      <a:pt x="1718" y="1803"/>
                    </a:cubicBezTo>
                    <a:cubicBezTo>
                      <a:pt x="1017" y="2556"/>
                      <a:pt x="523" y="3555"/>
                      <a:pt x="246" y="4768"/>
                    </a:cubicBezTo>
                    <a:cubicBezTo>
                      <a:pt x="124" y="5310"/>
                      <a:pt x="45" y="5909"/>
                      <a:pt x="15" y="6543"/>
                    </a:cubicBezTo>
                    <a:cubicBezTo>
                      <a:pt x="7" y="6717"/>
                      <a:pt x="1" y="6898"/>
                      <a:pt x="1" y="7078"/>
                    </a:cubicBezTo>
                    <a:cubicBezTo>
                      <a:pt x="1" y="7498"/>
                      <a:pt x="25" y="7937"/>
                      <a:pt x="69" y="8384"/>
                    </a:cubicBezTo>
                    <a:cubicBezTo>
                      <a:pt x="188" y="9607"/>
                      <a:pt x="465" y="10803"/>
                      <a:pt x="880" y="11938"/>
                    </a:cubicBezTo>
                    <a:cubicBezTo>
                      <a:pt x="955" y="12146"/>
                      <a:pt x="1037" y="12344"/>
                      <a:pt x="1119" y="12538"/>
                    </a:cubicBezTo>
                    <a:lnTo>
                      <a:pt x="1129" y="12562"/>
                    </a:lnTo>
                    <a:lnTo>
                      <a:pt x="1152" y="12565"/>
                    </a:lnTo>
                    <a:cubicBezTo>
                      <a:pt x="1279" y="12575"/>
                      <a:pt x="1408" y="12585"/>
                      <a:pt x="1538" y="12593"/>
                    </a:cubicBezTo>
                    <a:lnTo>
                      <a:pt x="1606" y="12596"/>
                    </a:lnTo>
                    <a:lnTo>
                      <a:pt x="1579" y="12535"/>
                    </a:lnTo>
                    <a:cubicBezTo>
                      <a:pt x="1549" y="12468"/>
                      <a:pt x="1518" y="12400"/>
                      <a:pt x="1489" y="12331"/>
                    </a:cubicBezTo>
                    <a:lnTo>
                      <a:pt x="1489" y="12331"/>
                    </a:lnTo>
                    <a:lnTo>
                      <a:pt x="1490" y="12330"/>
                    </a:lnTo>
                    <a:cubicBezTo>
                      <a:pt x="1034" y="11243"/>
                      <a:pt x="720" y="10070"/>
                      <a:pt x="550" y="8851"/>
                    </a:cubicBezTo>
                    <a:cubicBezTo>
                      <a:pt x="468" y="8244"/>
                      <a:pt x="427" y="7651"/>
                      <a:pt x="427" y="7078"/>
                    </a:cubicBezTo>
                    <a:cubicBezTo>
                      <a:pt x="427" y="6578"/>
                      <a:pt x="457" y="6090"/>
                      <a:pt x="523" y="5623"/>
                    </a:cubicBezTo>
                    <a:cubicBezTo>
                      <a:pt x="625" y="4904"/>
                      <a:pt x="798" y="4239"/>
                      <a:pt x="1044" y="3650"/>
                    </a:cubicBezTo>
                    <a:cubicBezTo>
                      <a:pt x="1242" y="3187"/>
                      <a:pt x="1476" y="2781"/>
                      <a:pt x="1759" y="2410"/>
                    </a:cubicBezTo>
                    <a:cubicBezTo>
                      <a:pt x="1991" y="2113"/>
                      <a:pt x="2257" y="1840"/>
                      <a:pt x="2550" y="1605"/>
                    </a:cubicBezTo>
                    <a:lnTo>
                      <a:pt x="2549" y="1603"/>
                    </a:lnTo>
                    <a:lnTo>
                      <a:pt x="2549" y="1603"/>
                    </a:lnTo>
                    <a:lnTo>
                      <a:pt x="2584" y="1581"/>
                    </a:lnTo>
                    <a:cubicBezTo>
                      <a:pt x="2891" y="1353"/>
                      <a:pt x="3225" y="1155"/>
                      <a:pt x="3579" y="1002"/>
                    </a:cubicBezTo>
                    <a:cubicBezTo>
                      <a:pt x="3981" y="832"/>
                      <a:pt x="4426" y="706"/>
                      <a:pt x="4870" y="638"/>
                    </a:cubicBezTo>
                    <a:lnTo>
                      <a:pt x="4870" y="638"/>
                    </a:lnTo>
                    <a:lnTo>
                      <a:pt x="4902" y="641"/>
                    </a:lnTo>
                    <a:lnTo>
                      <a:pt x="4905" y="641"/>
                    </a:lnTo>
                    <a:cubicBezTo>
                      <a:pt x="5109" y="617"/>
                      <a:pt x="5317" y="607"/>
                      <a:pt x="5525" y="607"/>
                    </a:cubicBezTo>
                    <a:cubicBezTo>
                      <a:pt x="5770" y="607"/>
                      <a:pt x="6023" y="620"/>
                      <a:pt x="6278" y="654"/>
                    </a:cubicBezTo>
                    <a:lnTo>
                      <a:pt x="6316" y="658"/>
                    </a:lnTo>
                    <a:cubicBezTo>
                      <a:pt x="6929" y="746"/>
                      <a:pt x="7563" y="917"/>
                      <a:pt x="8381" y="1216"/>
                    </a:cubicBezTo>
                    <a:cubicBezTo>
                      <a:pt x="8814" y="1373"/>
                      <a:pt x="9246" y="1551"/>
                      <a:pt x="9669" y="1724"/>
                    </a:cubicBezTo>
                    <a:lnTo>
                      <a:pt x="9710" y="1741"/>
                    </a:lnTo>
                    <a:cubicBezTo>
                      <a:pt x="9973" y="1850"/>
                      <a:pt x="10235" y="1957"/>
                      <a:pt x="10501" y="2062"/>
                    </a:cubicBezTo>
                    <a:cubicBezTo>
                      <a:pt x="11083" y="2294"/>
                      <a:pt x="11861" y="2583"/>
                      <a:pt x="12675" y="2764"/>
                    </a:cubicBezTo>
                    <a:cubicBezTo>
                      <a:pt x="13227" y="2890"/>
                      <a:pt x="13765" y="2951"/>
                      <a:pt x="14284" y="2951"/>
                    </a:cubicBezTo>
                    <a:cubicBezTo>
                      <a:pt x="14505" y="2951"/>
                      <a:pt x="14730" y="2941"/>
                      <a:pt x="14955" y="2918"/>
                    </a:cubicBezTo>
                    <a:cubicBezTo>
                      <a:pt x="15180" y="2890"/>
                      <a:pt x="15401" y="2852"/>
                      <a:pt x="15620" y="2805"/>
                    </a:cubicBezTo>
                    <a:cubicBezTo>
                      <a:pt x="15643" y="2801"/>
                      <a:pt x="15667" y="2788"/>
                      <a:pt x="15691" y="2770"/>
                    </a:cubicBezTo>
                    <a:cubicBezTo>
                      <a:pt x="15710" y="2758"/>
                      <a:pt x="15727" y="2738"/>
                      <a:pt x="15741" y="2712"/>
                    </a:cubicBezTo>
                    <a:lnTo>
                      <a:pt x="15741" y="2712"/>
                    </a:lnTo>
                    <a:lnTo>
                      <a:pt x="15742" y="2713"/>
                    </a:lnTo>
                    <a:cubicBezTo>
                      <a:pt x="15763" y="2679"/>
                      <a:pt x="15773" y="2638"/>
                      <a:pt x="15773" y="2600"/>
                    </a:cubicBezTo>
                    <a:cubicBezTo>
                      <a:pt x="15773" y="2580"/>
                      <a:pt x="15773" y="2563"/>
                      <a:pt x="15766" y="2542"/>
                    </a:cubicBezTo>
                    <a:cubicBezTo>
                      <a:pt x="15752" y="2498"/>
                      <a:pt x="15728" y="2460"/>
                      <a:pt x="15691" y="2433"/>
                    </a:cubicBezTo>
                    <a:cubicBezTo>
                      <a:pt x="15654" y="2406"/>
                      <a:pt x="15609" y="2389"/>
                      <a:pt x="15562" y="2389"/>
                    </a:cubicBezTo>
                    <a:cubicBezTo>
                      <a:pt x="15544" y="2389"/>
                      <a:pt x="15527" y="2392"/>
                      <a:pt x="15511" y="2396"/>
                    </a:cubicBezTo>
                    <a:cubicBezTo>
                      <a:pt x="15351" y="2430"/>
                      <a:pt x="15193" y="2457"/>
                      <a:pt x="15041" y="2478"/>
                    </a:cubicBezTo>
                    <a:cubicBezTo>
                      <a:pt x="14795" y="2512"/>
                      <a:pt x="14542" y="2525"/>
                      <a:pt x="14284" y="2525"/>
                    </a:cubicBezTo>
                    <a:cubicBezTo>
                      <a:pt x="14015" y="2525"/>
                      <a:pt x="13727" y="2509"/>
                      <a:pt x="13449" y="2475"/>
                    </a:cubicBezTo>
                    <a:lnTo>
                      <a:pt x="13449" y="2475"/>
                    </a:lnTo>
                    <a:lnTo>
                      <a:pt x="13449" y="2474"/>
                    </a:lnTo>
                    <a:cubicBezTo>
                      <a:pt x="12518" y="2347"/>
                      <a:pt x="11634" y="2050"/>
                      <a:pt x="10814" y="1741"/>
                    </a:cubicBezTo>
                    <a:lnTo>
                      <a:pt x="10814" y="1741"/>
                    </a:lnTo>
                    <a:cubicBezTo>
                      <a:pt x="11162" y="1639"/>
                      <a:pt x="11508" y="1531"/>
                      <a:pt x="11854" y="1425"/>
                    </a:cubicBezTo>
                    <a:cubicBezTo>
                      <a:pt x="13046" y="1053"/>
                      <a:pt x="14280" y="668"/>
                      <a:pt x="15524" y="501"/>
                    </a:cubicBezTo>
                    <a:cubicBezTo>
                      <a:pt x="15920" y="450"/>
                      <a:pt x="16277" y="426"/>
                      <a:pt x="16622" y="426"/>
                    </a:cubicBezTo>
                    <a:cubicBezTo>
                      <a:pt x="16911" y="426"/>
                      <a:pt x="17194" y="443"/>
                      <a:pt x="17460" y="480"/>
                    </a:cubicBezTo>
                    <a:cubicBezTo>
                      <a:pt x="17869" y="538"/>
                      <a:pt x="18261" y="648"/>
                      <a:pt x="18622" y="798"/>
                    </a:cubicBezTo>
                    <a:cubicBezTo>
                      <a:pt x="18939" y="937"/>
                      <a:pt x="19242" y="1111"/>
                      <a:pt x="19519" y="1319"/>
                    </a:cubicBezTo>
                    <a:cubicBezTo>
                      <a:pt x="19814" y="1550"/>
                      <a:pt x="20096" y="1832"/>
                      <a:pt x="20357" y="2150"/>
                    </a:cubicBezTo>
                    <a:lnTo>
                      <a:pt x="20357" y="2150"/>
                    </a:lnTo>
                    <a:lnTo>
                      <a:pt x="20357" y="2150"/>
                    </a:lnTo>
                    <a:lnTo>
                      <a:pt x="20373" y="2185"/>
                    </a:lnTo>
                    <a:lnTo>
                      <a:pt x="20377" y="2185"/>
                    </a:lnTo>
                    <a:cubicBezTo>
                      <a:pt x="20653" y="2549"/>
                      <a:pt x="20898" y="2959"/>
                      <a:pt x="21108" y="3408"/>
                    </a:cubicBezTo>
                    <a:lnTo>
                      <a:pt x="21108" y="3408"/>
                    </a:lnTo>
                    <a:lnTo>
                      <a:pt x="21150" y="3511"/>
                    </a:lnTo>
                    <a:cubicBezTo>
                      <a:pt x="21410" y="4131"/>
                      <a:pt x="21590" y="4822"/>
                      <a:pt x="21696" y="5572"/>
                    </a:cubicBezTo>
                    <a:cubicBezTo>
                      <a:pt x="21751" y="6018"/>
                      <a:pt x="21778" y="6479"/>
                      <a:pt x="21778" y="6949"/>
                    </a:cubicBezTo>
                    <a:cubicBezTo>
                      <a:pt x="21778" y="7508"/>
                      <a:pt x="21740" y="8087"/>
                      <a:pt x="21662" y="8697"/>
                    </a:cubicBezTo>
                    <a:cubicBezTo>
                      <a:pt x="21488" y="9975"/>
                      <a:pt x="21161" y="11232"/>
                      <a:pt x="20691" y="12446"/>
                    </a:cubicBezTo>
                    <a:lnTo>
                      <a:pt x="20670" y="12490"/>
                    </a:lnTo>
                    <a:lnTo>
                      <a:pt x="20721" y="12500"/>
                    </a:lnTo>
                    <a:cubicBezTo>
                      <a:pt x="20766" y="12508"/>
                      <a:pt x="20813" y="12514"/>
                      <a:pt x="20857" y="12521"/>
                    </a:cubicBezTo>
                    <a:lnTo>
                      <a:pt x="20868" y="12521"/>
                    </a:lnTo>
                    <a:cubicBezTo>
                      <a:pt x="20869" y="12521"/>
                      <a:pt x="20870" y="12521"/>
                      <a:pt x="20871" y="12521"/>
                    </a:cubicBezTo>
                    <a:lnTo>
                      <a:pt x="20871" y="12521"/>
                    </a:lnTo>
                    <a:cubicBezTo>
                      <a:pt x="20872" y="12522"/>
                      <a:pt x="20872" y="12524"/>
                      <a:pt x="20875" y="12524"/>
                    </a:cubicBezTo>
                    <a:lnTo>
                      <a:pt x="20884" y="12524"/>
                    </a:lnTo>
                    <a:lnTo>
                      <a:pt x="20884" y="12523"/>
                    </a:lnTo>
                    <a:lnTo>
                      <a:pt x="20884" y="12523"/>
                    </a:lnTo>
                    <a:cubicBezTo>
                      <a:pt x="20946" y="12532"/>
                      <a:pt x="21006" y="12538"/>
                      <a:pt x="21069" y="12544"/>
                    </a:cubicBezTo>
                    <a:lnTo>
                      <a:pt x="21100" y="12548"/>
                    </a:lnTo>
                    <a:lnTo>
                      <a:pt x="21109" y="12521"/>
                    </a:lnTo>
                    <a:cubicBezTo>
                      <a:pt x="21488" y="11542"/>
                      <a:pt x="21774" y="10527"/>
                      <a:pt x="21965" y="9485"/>
                    </a:cubicBezTo>
                    <a:cubicBezTo>
                      <a:pt x="22125" y="8609"/>
                      <a:pt x="22204" y="7767"/>
                      <a:pt x="22204" y="6962"/>
                    </a:cubicBezTo>
                    <a:cubicBezTo>
                      <a:pt x="22204" y="6141"/>
                      <a:pt x="22122" y="5361"/>
                      <a:pt x="21955" y="4628"/>
                    </a:cubicBezTo>
                    <a:cubicBezTo>
                      <a:pt x="21774" y="3848"/>
                      <a:pt x="21488" y="3129"/>
                      <a:pt x="21100" y="2491"/>
                    </a:cubicBezTo>
                    <a:cubicBezTo>
                      <a:pt x="20898" y="2157"/>
                      <a:pt x="20656" y="1837"/>
                      <a:pt x="20381" y="1537"/>
                    </a:cubicBezTo>
                    <a:cubicBezTo>
                      <a:pt x="20139" y="1274"/>
                      <a:pt x="19859" y="1036"/>
                      <a:pt x="19552" y="825"/>
                    </a:cubicBezTo>
                    <a:cubicBezTo>
                      <a:pt x="19024" y="460"/>
                      <a:pt x="18377" y="208"/>
                      <a:pt x="17678" y="85"/>
                    </a:cubicBezTo>
                    <a:lnTo>
                      <a:pt x="17674" y="85"/>
                    </a:lnTo>
                    <a:cubicBezTo>
                      <a:pt x="17340" y="27"/>
                      <a:pt x="16990" y="0"/>
                      <a:pt x="16625"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2" name="Google Shape;1440;p38">
                <a:extLst>
                  <a:ext uri="{FF2B5EF4-FFF2-40B4-BE49-F238E27FC236}">
                    <a16:creationId xmlns:a16="http://schemas.microsoft.com/office/drawing/2014/main" id="{675C788D-A06B-4FD1-87E0-06D9F2921D79}"/>
                  </a:ext>
                </a:extLst>
              </p:cNvPr>
              <p:cNvSpPr/>
              <p:nvPr/>
            </p:nvSpPr>
            <p:spPr>
              <a:xfrm>
                <a:off x="5747428" y="2826609"/>
                <a:ext cx="583311" cy="356657"/>
              </a:xfrm>
              <a:custGeom>
                <a:avLst/>
                <a:gdLst/>
                <a:ahLst/>
                <a:cxnLst/>
                <a:rect l="l" t="t" r="r" b="b"/>
                <a:pathLst>
                  <a:path w="18759" h="11469" extrusionOk="0">
                    <a:moveTo>
                      <a:pt x="1" y="0"/>
                    </a:moveTo>
                    <a:cubicBezTo>
                      <a:pt x="14" y="24"/>
                      <a:pt x="28" y="44"/>
                      <a:pt x="41" y="65"/>
                    </a:cubicBezTo>
                    <a:cubicBezTo>
                      <a:pt x="52" y="82"/>
                      <a:pt x="66" y="95"/>
                      <a:pt x="76" y="106"/>
                    </a:cubicBezTo>
                    <a:cubicBezTo>
                      <a:pt x="175" y="511"/>
                      <a:pt x="257" y="947"/>
                      <a:pt x="321" y="1432"/>
                    </a:cubicBezTo>
                    <a:cubicBezTo>
                      <a:pt x="389" y="1922"/>
                      <a:pt x="437" y="2420"/>
                      <a:pt x="481" y="2900"/>
                    </a:cubicBezTo>
                    <a:lnTo>
                      <a:pt x="495" y="3009"/>
                    </a:lnTo>
                    <a:cubicBezTo>
                      <a:pt x="536" y="3456"/>
                      <a:pt x="577" y="3906"/>
                      <a:pt x="631" y="4348"/>
                    </a:cubicBezTo>
                    <a:cubicBezTo>
                      <a:pt x="696" y="4873"/>
                      <a:pt x="774" y="5340"/>
                      <a:pt x="873" y="5784"/>
                    </a:cubicBezTo>
                    <a:cubicBezTo>
                      <a:pt x="979" y="6270"/>
                      <a:pt x="1125" y="6748"/>
                      <a:pt x="1309" y="7204"/>
                    </a:cubicBezTo>
                    <a:cubicBezTo>
                      <a:pt x="1545" y="7797"/>
                      <a:pt x="1872" y="8387"/>
                      <a:pt x="2301" y="9010"/>
                    </a:cubicBezTo>
                    <a:cubicBezTo>
                      <a:pt x="2768" y="9685"/>
                      <a:pt x="3242" y="10221"/>
                      <a:pt x="3750" y="10640"/>
                    </a:cubicBezTo>
                    <a:cubicBezTo>
                      <a:pt x="4043" y="10882"/>
                      <a:pt x="4326" y="11066"/>
                      <a:pt x="4615" y="11202"/>
                    </a:cubicBezTo>
                    <a:cubicBezTo>
                      <a:pt x="4758" y="11273"/>
                      <a:pt x="4905" y="11328"/>
                      <a:pt x="5051" y="11372"/>
                    </a:cubicBezTo>
                    <a:cubicBezTo>
                      <a:pt x="5194" y="11417"/>
                      <a:pt x="5355" y="11444"/>
                      <a:pt x="5542" y="11461"/>
                    </a:cubicBezTo>
                    <a:cubicBezTo>
                      <a:pt x="5593" y="11464"/>
                      <a:pt x="5644" y="11468"/>
                      <a:pt x="5699" y="11468"/>
                    </a:cubicBezTo>
                    <a:cubicBezTo>
                      <a:pt x="5951" y="11468"/>
                      <a:pt x="6217" y="11413"/>
                      <a:pt x="6462" y="11314"/>
                    </a:cubicBezTo>
                    <a:cubicBezTo>
                      <a:pt x="6712" y="11212"/>
                      <a:pt x="6929" y="11062"/>
                      <a:pt x="7113" y="10868"/>
                    </a:cubicBezTo>
                    <a:cubicBezTo>
                      <a:pt x="7427" y="10523"/>
                      <a:pt x="7632" y="10050"/>
                      <a:pt x="7754" y="9375"/>
                    </a:cubicBezTo>
                    <a:cubicBezTo>
                      <a:pt x="7857" y="8793"/>
                      <a:pt x="7880" y="8192"/>
                      <a:pt x="7901" y="7613"/>
                    </a:cubicBezTo>
                    <a:lnTo>
                      <a:pt x="7907" y="7464"/>
                    </a:lnTo>
                    <a:cubicBezTo>
                      <a:pt x="7921" y="7041"/>
                      <a:pt x="7942" y="6561"/>
                      <a:pt x="8000" y="6094"/>
                    </a:cubicBezTo>
                    <a:cubicBezTo>
                      <a:pt x="8047" y="5749"/>
                      <a:pt x="8112" y="5487"/>
                      <a:pt x="8207" y="5245"/>
                    </a:cubicBezTo>
                    <a:cubicBezTo>
                      <a:pt x="8327" y="4976"/>
                      <a:pt x="8466" y="4724"/>
                      <a:pt x="8634" y="4505"/>
                    </a:cubicBezTo>
                    <a:cubicBezTo>
                      <a:pt x="8763" y="4338"/>
                      <a:pt x="8892" y="4205"/>
                      <a:pt x="9035" y="4093"/>
                    </a:cubicBezTo>
                    <a:cubicBezTo>
                      <a:pt x="9158" y="3997"/>
                      <a:pt x="9288" y="3923"/>
                      <a:pt x="9424" y="3865"/>
                    </a:cubicBezTo>
                    <a:cubicBezTo>
                      <a:pt x="9533" y="3827"/>
                      <a:pt x="9636" y="3800"/>
                      <a:pt x="9734" y="3786"/>
                    </a:cubicBezTo>
                    <a:cubicBezTo>
                      <a:pt x="9785" y="3780"/>
                      <a:pt x="9836" y="3780"/>
                      <a:pt x="9884" y="3780"/>
                    </a:cubicBezTo>
                    <a:cubicBezTo>
                      <a:pt x="9935" y="3780"/>
                      <a:pt x="9986" y="3780"/>
                      <a:pt x="10037" y="3786"/>
                    </a:cubicBezTo>
                    <a:cubicBezTo>
                      <a:pt x="10150" y="3800"/>
                      <a:pt x="10262" y="3830"/>
                      <a:pt x="10378" y="3878"/>
                    </a:cubicBezTo>
                    <a:cubicBezTo>
                      <a:pt x="10487" y="3929"/>
                      <a:pt x="10589" y="3987"/>
                      <a:pt x="10695" y="4066"/>
                    </a:cubicBezTo>
                    <a:cubicBezTo>
                      <a:pt x="10831" y="4175"/>
                      <a:pt x="10954" y="4297"/>
                      <a:pt x="11070" y="4447"/>
                    </a:cubicBezTo>
                    <a:cubicBezTo>
                      <a:pt x="11217" y="4645"/>
                      <a:pt x="11343" y="4867"/>
                      <a:pt x="11459" y="5129"/>
                    </a:cubicBezTo>
                    <a:cubicBezTo>
                      <a:pt x="11626" y="5548"/>
                      <a:pt x="11690" y="6018"/>
                      <a:pt x="11745" y="6390"/>
                    </a:cubicBezTo>
                    <a:cubicBezTo>
                      <a:pt x="11778" y="6656"/>
                      <a:pt x="11813" y="6921"/>
                      <a:pt x="11847" y="7211"/>
                    </a:cubicBezTo>
                    <a:cubicBezTo>
                      <a:pt x="11885" y="7522"/>
                      <a:pt x="11918" y="7832"/>
                      <a:pt x="11962" y="8142"/>
                    </a:cubicBezTo>
                    <a:cubicBezTo>
                      <a:pt x="12038" y="8659"/>
                      <a:pt x="12140" y="9270"/>
                      <a:pt x="12341" y="9845"/>
                    </a:cubicBezTo>
                    <a:cubicBezTo>
                      <a:pt x="12539" y="10415"/>
                      <a:pt x="12794" y="10820"/>
                      <a:pt x="13121" y="11083"/>
                    </a:cubicBezTo>
                    <a:cubicBezTo>
                      <a:pt x="13309" y="11233"/>
                      <a:pt x="13517" y="11338"/>
                      <a:pt x="13741" y="11393"/>
                    </a:cubicBezTo>
                    <a:cubicBezTo>
                      <a:pt x="13861" y="11423"/>
                      <a:pt x="13991" y="11437"/>
                      <a:pt x="14123" y="11437"/>
                    </a:cubicBezTo>
                    <a:cubicBezTo>
                      <a:pt x="14257" y="11437"/>
                      <a:pt x="14396" y="11420"/>
                      <a:pt x="14532" y="11393"/>
                    </a:cubicBezTo>
                    <a:cubicBezTo>
                      <a:pt x="14771" y="11338"/>
                      <a:pt x="15023" y="11219"/>
                      <a:pt x="15279" y="11042"/>
                    </a:cubicBezTo>
                    <a:cubicBezTo>
                      <a:pt x="15504" y="10882"/>
                      <a:pt x="15725" y="10684"/>
                      <a:pt x="15947" y="10429"/>
                    </a:cubicBezTo>
                    <a:cubicBezTo>
                      <a:pt x="16332" y="9992"/>
                      <a:pt x="16673" y="9464"/>
                      <a:pt x="17024" y="8765"/>
                    </a:cubicBezTo>
                    <a:cubicBezTo>
                      <a:pt x="17283" y="8258"/>
                      <a:pt x="17511" y="7712"/>
                      <a:pt x="17705" y="7146"/>
                    </a:cubicBezTo>
                    <a:cubicBezTo>
                      <a:pt x="17831" y="6775"/>
                      <a:pt x="17944" y="6383"/>
                      <a:pt x="18035" y="6049"/>
                    </a:cubicBezTo>
                    <a:cubicBezTo>
                      <a:pt x="18175" y="5551"/>
                      <a:pt x="18291" y="5071"/>
                      <a:pt x="18390" y="4584"/>
                    </a:cubicBezTo>
                    <a:cubicBezTo>
                      <a:pt x="18738" y="2883"/>
                      <a:pt x="18758" y="1435"/>
                      <a:pt x="18452" y="153"/>
                    </a:cubicBezTo>
                    <a:cubicBezTo>
                      <a:pt x="18472" y="140"/>
                      <a:pt x="18485" y="123"/>
                      <a:pt x="18496" y="102"/>
                    </a:cubicBezTo>
                    <a:lnTo>
                      <a:pt x="18502" y="92"/>
                    </a:lnTo>
                    <a:lnTo>
                      <a:pt x="18502" y="92"/>
                    </a:lnTo>
                    <a:cubicBezTo>
                      <a:pt x="18370" y="99"/>
                      <a:pt x="18237" y="112"/>
                      <a:pt x="18107" y="129"/>
                    </a:cubicBezTo>
                    <a:cubicBezTo>
                      <a:pt x="18107" y="143"/>
                      <a:pt x="18107" y="160"/>
                      <a:pt x="18111" y="177"/>
                    </a:cubicBezTo>
                    <a:cubicBezTo>
                      <a:pt x="18172" y="419"/>
                      <a:pt x="18219" y="678"/>
                      <a:pt x="18257" y="947"/>
                    </a:cubicBezTo>
                    <a:cubicBezTo>
                      <a:pt x="18359" y="1755"/>
                      <a:pt x="18346" y="2617"/>
                      <a:pt x="18219" y="3579"/>
                    </a:cubicBezTo>
                    <a:cubicBezTo>
                      <a:pt x="18104" y="4386"/>
                      <a:pt x="17917" y="5232"/>
                      <a:pt x="17620" y="6254"/>
                    </a:cubicBezTo>
                    <a:cubicBezTo>
                      <a:pt x="17538" y="6536"/>
                      <a:pt x="17450" y="6836"/>
                      <a:pt x="17348" y="7136"/>
                    </a:cubicBezTo>
                    <a:cubicBezTo>
                      <a:pt x="17266" y="7365"/>
                      <a:pt x="17177" y="7599"/>
                      <a:pt x="17061" y="7873"/>
                    </a:cubicBezTo>
                    <a:cubicBezTo>
                      <a:pt x="16703" y="8711"/>
                      <a:pt x="16322" y="9396"/>
                      <a:pt x="15893" y="9958"/>
                    </a:cubicBezTo>
                    <a:cubicBezTo>
                      <a:pt x="15657" y="10258"/>
                      <a:pt x="15429" y="10493"/>
                      <a:pt x="15187" y="10687"/>
                    </a:cubicBezTo>
                    <a:cubicBezTo>
                      <a:pt x="15013" y="10817"/>
                      <a:pt x="14850" y="10912"/>
                      <a:pt x="14679" y="10987"/>
                    </a:cubicBezTo>
                    <a:cubicBezTo>
                      <a:pt x="14563" y="11031"/>
                      <a:pt x="14444" y="11062"/>
                      <a:pt x="14325" y="11083"/>
                    </a:cubicBezTo>
                    <a:cubicBezTo>
                      <a:pt x="14260" y="11089"/>
                      <a:pt x="14199" y="11093"/>
                      <a:pt x="14134" y="11093"/>
                    </a:cubicBezTo>
                    <a:cubicBezTo>
                      <a:pt x="14069" y="11093"/>
                      <a:pt x="14007" y="11089"/>
                      <a:pt x="13943" y="11083"/>
                    </a:cubicBezTo>
                    <a:cubicBezTo>
                      <a:pt x="13837" y="11066"/>
                      <a:pt x="13725" y="11035"/>
                      <a:pt x="13598" y="10998"/>
                    </a:cubicBezTo>
                    <a:lnTo>
                      <a:pt x="13598" y="10998"/>
                    </a:lnTo>
                    <a:lnTo>
                      <a:pt x="13643" y="11004"/>
                    </a:lnTo>
                    <a:cubicBezTo>
                      <a:pt x="13541" y="10957"/>
                      <a:pt x="13449" y="10902"/>
                      <a:pt x="13364" y="10837"/>
                    </a:cubicBezTo>
                    <a:cubicBezTo>
                      <a:pt x="13261" y="10759"/>
                      <a:pt x="13169" y="10667"/>
                      <a:pt x="13081" y="10554"/>
                    </a:cubicBezTo>
                    <a:cubicBezTo>
                      <a:pt x="12964" y="10397"/>
                      <a:pt x="12859" y="10213"/>
                      <a:pt x="12760" y="9988"/>
                    </a:cubicBezTo>
                    <a:cubicBezTo>
                      <a:pt x="12645" y="9713"/>
                      <a:pt x="12549" y="9399"/>
                      <a:pt x="12464" y="9004"/>
                    </a:cubicBezTo>
                    <a:cubicBezTo>
                      <a:pt x="12371" y="8598"/>
                      <a:pt x="12310" y="8186"/>
                      <a:pt x="12269" y="7873"/>
                    </a:cubicBezTo>
                    <a:cubicBezTo>
                      <a:pt x="12239" y="7630"/>
                      <a:pt x="12208" y="7388"/>
                      <a:pt x="12181" y="7146"/>
                    </a:cubicBezTo>
                    <a:lnTo>
                      <a:pt x="12164" y="7020"/>
                    </a:lnTo>
                    <a:cubicBezTo>
                      <a:pt x="12133" y="6745"/>
                      <a:pt x="12099" y="6465"/>
                      <a:pt x="12058" y="6185"/>
                    </a:cubicBezTo>
                    <a:cubicBezTo>
                      <a:pt x="12017" y="5902"/>
                      <a:pt x="11976" y="5677"/>
                      <a:pt x="11929" y="5477"/>
                    </a:cubicBezTo>
                    <a:cubicBezTo>
                      <a:pt x="11871" y="5232"/>
                      <a:pt x="11775" y="4982"/>
                      <a:pt x="11639" y="4713"/>
                    </a:cubicBezTo>
                    <a:cubicBezTo>
                      <a:pt x="11312" y="4062"/>
                      <a:pt x="10804" y="3612"/>
                      <a:pt x="10245" y="3476"/>
                    </a:cubicBezTo>
                    <a:cubicBezTo>
                      <a:pt x="10133" y="3448"/>
                      <a:pt x="10013" y="3432"/>
                      <a:pt x="9894" y="3432"/>
                    </a:cubicBezTo>
                    <a:cubicBezTo>
                      <a:pt x="9741" y="3432"/>
                      <a:pt x="9581" y="3456"/>
                      <a:pt x="9424" y="3503"/>
                    </a:cubicBezTo>
                    <a:cubicBezTo>
                      <a:pt x="9161" y="3582"/>
                      <a:pt x="8899" y="3739"/>
                      <a:pt x="8647" y="3974"/>
                    </a:cubicBezTo>
                    <a:cubicBezTo>
                      <a:pt x="8494" y="4117"/>
                      <a:pt x="8347" y="4297"/>
                      <a:pt x="8190" y="4540"/>
                    </a:cubicBezTo>
                    <a:cubicBezTo>
                      <a:pt x="8054" y="4751"/>
                      <a:pt x="7938" y="4989"/>
                      <a:pt x="7846" y="5241"/>
                    </a:cubicBezTo>
                    <a:cubicBezTo>
                      <a:pt x="7703" y="5630"/>
                      <a:pt x="7655" y="6049"/>
                      <a:pt x="7621" y="6407"/>
                    </a:cubicBezTo>
                    <a:cubicBezTo>
                      <a:pt x="7587" y="6781"/>
                      <a:pt x="7574" y="7163"/>
                      <a:pt x="7560" y="7563"/>
                    </a:cubicBezTo>
                    <a:lnTo>
                      <a:pt x="7556" y="7617"/>
                    </a:lnTo>
                    <a:cubicBezTo>
                      <a:pt x="7536" y="8097"/>
                      <a:pt x="7519" y="8595"/>
                      <a:pt x="7454" y="9079"/>
                    </a:cubicBezTo>
                    <a:cubicBezTo>
                      <a:pt x="7393" y="9485"/>
                      <a:pt x="7314" y="9804"/>
                      <a:pt x="7198" y="10087"/>
                    </a:cubicBezTo>
                    <a:cubicBezTo>
                      <a:pt x="7127" y="10251"/>
                      <a:pt x="7045" y="10397"/>
                      <a:pt x="6946" y="10531"/>
                    </a:cubicBezTo>
                    <a:cubicBezTo>
                      <a:pt x="6864" y="10633"/>
                      <a:pt x="6779" y="10721"/>
                      <a:pt x="6684" y="10800"/>
                    </a:cubicBezTo>
                    <a:cubicBezTo>
                      <a:pt x="6581" y="10875"/>
                      <a:pt x="6473" y="10940"/>
                      <a:pt x="6347" y="10994"/>
                    </a:cubicBezTo>
                    <a:cubicBezTo>
                      <a:pt x="6217" y="11045"/>
                      <a:pt x="6078" y="11083"/>
                      <a:pt x="5934" y="11107"/>
                    </a:cubicBezTo>
                    <a:cubicBezTo>
                      <a:pt x="5853" y="11116"/>
                      <a:pt x="5771" y="11124"/>
                      <a:pt x="5689" y="11124"/>
                    </a:cubicBezTo>
                    <a:cubicBezTo>
                      <a:pt x="5607" y="11124"/>
                      <a:pt x="5521" y="11116"/>
                      <a:pt x="5436" y="11107"/>
                    </a:cubicBezTo>
                    <a:cubicBezTo>
                      <a:pt x="5256" y="11080"/>
                      <a:pt x="5076" y="11028"/>
                      <a:pt x="4881" y="10950"/>
                    </a:cubicBezTo>
                    <a:cubicBezTo>
                      <a:pt x="4622" y="10837"/>
                      <a:pt x="4370" y="10687"/>
                      <a:pt x="4107" y="10487"/>
                    </a:cubicBezTo>
                    <a:cubicBezTo>
                      <a:pt x="3702" y="10173"/>
                      <a:pt x="3303" y="9767"/>
                      <a:pt x="2894" y="9256"/>
                    </a:cubicBezTo>
                    <a:lnTo>
                      <a:pt x="2891" y="9256"/>
                    </a:lnTo>
                    <a:lnTo>
                      <a:pt x="2880" y="9225"/>
                    </a:lnTo>
                    <a:cubicBezTo>
                      <a:pt x="2383" y="8578"/>
                      <a:pt x="1984" y="7906"/>
                      <a:pt x="1685" y="7222"/>
                    </a:cubicBezTo>
                    <a:cubicBezTo>
                      <a:pt x="1507" y="6795"/>
                      <a:pt x="1357" y="6339"/>
                      <a:pt x="1241" y="5861"/>
                    </a:cubicBezTo>
                    <a:cubicBezTo>
                      <a:pt x="1142" y="5452"/>
                      <a:pt x="1061" y="5013"/>
                      <a:pt x="993" y="4478"/>
                    </a:cubicBezTo>
                    <a:cubicBezTo>
                      <a:pt x="928" y="3994"/>
                      <a:pt x="880" y="3500"/>
                      <a:pt x="832" y="2995"/>
                    </a:cubicBezTo>
                    <a:cubicBezTo>
                      <a:pt x="741" y="2011"/>
                      <a:pt x="642" y="995"/>
                      <a:pt x="406" y="7"/>
                    </a:cubicBezTo>
                    <a:cubicBezTo>
                      <a:pt x="270" y="3"/>
                      <a:pt x="137" y="3"/>
                      <a:pt x="1"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3" name="Google Shape;1441;p38">
                <a:extLst>
                  <a:ext uri="{FF2B5EF4-FFF2-40B4-BE49-F238E27FC236}">
                    <a16:creationId xmlns:a16="http://schemas.microsoft.com/office/drawing/2014/main" id="{7842DC86-5E93-4588-BC75-38618BD3C710}"/>
                  </a:ext>
                </a:extLst>
              </p:cNvPr>
              <p:cNvSpPr/>
              <p:nvPr/>
            </p:nvSpPr>
            <p:spPr>
              <a:xfrm>
                <a:off x="5745127" y="2825334"/>
                <a:ext cx="584120" cy="359176"/>
              </a:xfrm>
              <a:custGeom>
                <a:avLst/>
                <a:gdLst/>
                <a:ahLst/>
                <a:cxnLst/>
                <a:rect l="l" t="t" r="r" b="b"/>
                <a:pathLst>
                  <a:path w="18785" h="11550" extrusionOk="0">
                    <a:moveTo>
                      <a:pt x="0" y="0"/>
                    </a:moveTo>
                    <a:lnTo>
                      <a:pt x="41" y="65"/>
                    </a:lnTo>
                    <a:cubicBezTo>
                      <a:pt x="54" y="85"/>
                      <a:pt x="68" y="106"/>
                      <a:pt x="82" y="130"/>
                    </a:cubicBezTo>
                    <a:lnTo>
                      <a:pt x="148" y="84"/>
                    </a:lnTo>
                    <a:lnTo>
                      <a:pt x="148" y="84"/>
                    </a:lnTo>
                    <a:cubicBezTo>
                      <a:pt x="247" y="85"/>
                      <a:pt x="348" y="86"/>
                      <a:pt x="446" y="88"/>
                    </a:cubicBezTo>
                    <a:lnTo>
                      <a:pt x="446" y="88"/>
                    </a:lnTo>
                    <a:cubicBezTo>
                      <a:pt x="677" y="1063"/>
                      <a:pt x="775" y="2065"/>
                      <a:pt x="865" y="3040"/>
                    </a:cubicBezTo>
                    <a:cubicBezTo>
                      <a:pt x="913" y="3544"/>
                      <a:pt x="961" y="4038"/>
                      <a:pt x="1026" y="4526"/>
                    </a:cubicBezTo>
                    <a:cubicBezTo>
                      <a:pt x="1097" y="5061"/>
                      <a:pt x="1175" y="5501"/>
                      <a:pt x="1278" y="5913"/>
                    </a:cubicBezTo>
                    <a:cubicBezTo>
                      <a:pt x="1394" y="6390"/>
                      <a:pt x="1544" y="6850"/>
                      <a:pt x="1721" y="7280"/>
                    </a:cubicBezTo>
                    <a:cubicBezTo>
                      <a:pt x="2020" y="7961"/>
                      <a:pt x="2419" y="8636"/>
                      <a:pt x="2914" y="9281"/>
                    </a:cubicBezTo>
                    <a:lnTo>
                      <a:pt x="2914" y="9281"/>
                    </a:lnTo>
                    <a:lnTo>
                      <a:pt x="2948" y="9369"/>
                    </a:lnTo>
                    <a:lnTo>
                      <a:pt x="2964" y="9355"/>
                    </a:lnTo>
                    <a:lnTo>
                      <a:pt x="2964" y="9355"/>
                    </a:lnTo>
                    <a:cubicBezTo>
                      <a:pt x="3364" y="9853"/>
                      <a:pt x="3754" y="10248"/>
                      <a:pt x="4158" y="10561"/>
                    </a:cubicBezTo>
                    <a:cubicBezTo>
                      <a:pt x="4423" y="10762"/>
                      <a:pt x="4679" y="10916"/>
                      <a:pt x="4938" y="11028"/>
                    </a:cubicBezTo>
                    <a:cubicBezTo>
                      <a:pt x="5136" y="11110"/>
                      <a:pt x="5320" y="11161"/>
                      <a:pt x="5504" y="11188"/>
                    </a:cubicBezTo>
                    <a:cubicBezTo>
                      <a:pt x="5592" y="11198"/>
                      <a:pt x="5677" y="11206"/>
                      <a:pt x="5763" y="11206"/>
                    </a:cubicBezTo>
                    <a:cubicBezTo>
                      <a:pt x="5848" y="11206"/>
                      <a:pt x="5930" y="11198"/>
                      <a:pt x="6015" y="11188"/>
                    </a:cubicBezTo>
                    <a:cubicBezTo>
                      <a:pt x="6161" y="11165"/>
                      <a:pt x="6305" y="11124"/>
                      <a:pt x="6438" y="11072"/>
                    </a:cubicBezTo>
                    <a:cubicBezTo>
                      <a:pt x="6564" y="11014"/>
                      <a:pt x="6676" y="10950"/>
                      <a:pt x="6781" y="10875"/>
                    </a:cubicBezTo>
                    <a:lnTo>
                      <a:pt x="6781" y="10871"/>
                    </a:lnTo>
                    <a:cubicBezTo>
                      <a:pt x="6880" y="10793"/>
                      <a:pt x="6970" y="10701"/>
                      <a:pt x="7051" y="10595"/>
                    </a:cubicBezTo>
                    <a:lnTo>
                      <a:pt x="7055" y="10595"/>
                    </a:lnTo>
                    <a:cubicBezTo>
                      <a:pt x="7154" y="10459"/>
                      <a:pt x="7239" y="10312"/>
                      <a:pt x="7310" y="10146"/>
                    </a:cubicBezTo>
                    <a:lnTo>
                      <a:pt x="7313" y="10146"/>
                    </a:lnTo>
                    <a:cubicBezTo>
                      <a:pt x="7429" y="9856"/>
                      <a:pt x="7508" y="9532"/>
                      <a:pt x="7569" y="9127"/>
                    </a:cubicBezTo>
                    <a:cubicBezTo>
                      <a:pt x="7634" y="8636"/>
                      <a:pt x="7651" y="8142"/>
                      <a:pt x="7671" y="7661"/>
                    </a:cubicBezTo>
                    <a:lnTo>
                      <a:pt x="7675" y="7607"/>
                    </a:lnTo>
                    <a:cubicBezTo>
                      <a:pt x="7688" y="7208"/>
                      <a:pt x="7702" y="6827"/>
                      <a:pt x="7736" y="6451"/>
                    </a:cubicBezTo>
                    <a:cubicBezTo>
                      <a:pt x="7770" y="6094"/>
                      <a:pt x="7818" y="5681"/>
                      <a:pt x="7958" y="5296"/>
                    </a:cubicBezTo>
                    <a:cubicBezTo>
                      <a:pt x="8049" y="5048"/>
                      <a:pt x="8165" y="4812"/>
                      <a:pt x="8299" y="4604"/>
                    </a:cubicBezTo>
                    <a:cubicBezTo>
                      <a:pt x="8455" y="4362"/>
                      <a:pt x="8598" y="4185"/>
                      <a:pt x="8748" y="4046"/>
                    </a:cubicBezTo>
                    <a:cubicBezTo>
                      <a:pt x="8997" y="3813"/>
                      <a:pt x="9252" y="3660"/>
                      <a:pt x="9508" y="3585"/>
                    </a:cubicBezTo>
                    <a:cubicBezTo>
                      <a:pt x="9661" y="3538"/>
                      <a:pt x="9818" y="3514"/>
                      <a:pt x="9968" y="3514"/>
                    </a:cubicBezTo>
                    <a:cubicBezTo>
                      <a:pt x="10084" y="3514"/>
                      <a:pt x="10200" y="3530"/>
                      <a:pt x="10309" y="3558"/>
                    </a:cubicBezTo>
                    <a:cubicBezTo>
                      <a:pt x="10581" y="3623"/>
                      <a:pt x="10844" y="3766"/>
                      <a:pt x="11075" y="3974"/>
                    </a:cubicBezTo>
                    <a:cubicBezTo>
                      <a:pt x="11311" y="4181"/>
                      <a:pt x="11515" y="4451"/>
                      <a:pt x="11679" y="4774"/>
                    </a:cubicBezTo>
                    <a:cubicBezTo>
                      <a:pt x="11812" y="5040"/>
                      <a:pt x="11904" y="5286"/>
                      <a:pt x="11962" y="5524"/>
                    </a:cubicBezTo>
                    <a:cubicBezTo>
                      <a:pt x="12009" y="5726"/>
                      <a:pt x="12054" y="5951"/>
                      <a:pt x="12095" y="6234"/>
                    </a:cubicBezTo>
                    <a:cubicBezTo>
                      <a:pt x="12132" y="6509"/>
                      <a:pt x="12167" y="6789"/>
                      <a:pt x="12197" y="7068"/>
                    </a:cubicBezTo>
                    <a:lnTo>
                      <a:pt x="12214" y="7191"/>
                    </a:lnTo>
                    <a:cubicBezTo>
                      <a:pt x="12241" y="7433"/>
                      <a:pt x="12272" y="7675"/>
                      <a:pt x="12302" y="7917"/>
                    </a:cubicBezTo>
                    <a:cubicBezTo>
                      <a:pt x="12347" y="8233"/>
                      <a:pt x="12405" y="8646"/>
                      <a:pt x="12497" y="9055"/>
                    </a:cubicBezTo>
                    <a:cubicBezTo>
                      <a:pt x="12582" y="9450"/>
                      <a:pt x="12678" y="9767"/>
                      <a:pt x="12797" y="10047"/>
                    </a:cubicBezTo>
                    <a:cubicBezTo>
                      <a:pt x="12895" y="10275"/>
                      <a:pt x="13005" y="10462"/>
                      <a:pt x="13120" y="10619"/>
                    </a:cubicBezTo>
                    <a:cubicBezTo>
                      <a:pt x="13213" y="10735"/>
                      <a:pt x="13308" y="10830"/>
                      <a:pt x="13411" y="10912"/>
                    </a:cubicBezTo>
                    <a:cubicBezTo>
                      <a:pt x="13492" y="10973"/>
                      <a:pt x="13576" y="11022"/>
                      <a:pt x="13665" y="11064"/>
                    </a:cubicBezTo>
                    <a:lnTo>
                      <a:pt x="13665" y="11064"/>
                    </a:lnTo>
                    <a:lnTo>
                      <a:pt x="13662" y="11080"/>
                    </a:lnTo>
                    <a:cubicBezTo>
                      <a:pt x="13788" y="11116"/>
                      <a:pt x="13901" y="11144"/>
                      <a:pt x="14010" y="11161"/>
                    </a:cubicBezTo>
                    <a:lnTo>
                      <a:pt x="14013" y="11161"/>
                    </a:lnTo>
                    <a:cubicBezTo>
                      <a:pt x="14078" y="11171"/>
                      <a:pt x="14143" y="11175"/>
                      <a:pt x="14208" y="11175"/>
                    </a:cubicBezTo>
                    <a:cubicBezTo>
                      <a:pt x="14273" y="11175"/>
                      <a:pt x="14337" y="11171"/>
                      <a:pt x="14405" y="11165"/>
                    </a:cubicBezTo>
                    <a:cubicBezTo>
                      <a:pt x="14528" y="11144"/>
                      <a:pt x="14647" y="11110"/>
                      <a:pt x="14767" y="11066"/>
                    </a:cubicBezTo>
                    <a:cubicBezTo>
                      <a:pt x="14940" y="10991"/>
                      <a:pt x="15111" y="10892"/>
                      <a:pt x="15284" y="10759"/>
                    </a:cubicBezTo>
                    <a:cubicBezTo>
                      <a:pt x="15530" y="10564"/>
                      <a:pt x="15762" y="10326"/>
                      <a:pt x="15997" y="10023"/>
                    </a:cubicBezTo>
                    <a:cubicBezTo>
                      <a:pt x="16429" y="9457"/>
                      <a:pt x="16815" y="8772"/>
                      <a:pt x="17173" y="7931"/>
                    </a:cubicBezTo>
                    <a:cubicBezTo>
                      <a:pt x="17288" y="7654"/>
                      <a:pt x="17381" y="7420"/>
                      <a:pt x="17459" y="7191"/>
                    </a:cubicBezTo>
                    <a:cubicBezTo>
                      <a:pt x="17561" y="6891"/>
                      <a:pt x="17650" y="6591"/>
                      <a:pt x="17735" y="6305"/>
                    </a:cubicBezTo>
                    <a:cubicBezTo>
                      <a:pt x="18028" y="5282"/>
                      <a:pt x="18219" y="4434"/>
                      <a:pt x="18334" y="3626"/>
                    </a:cubicBezTo>
                    <a:lnTo>
                      <a:pt x="18334" y="3623"/>
                    </a:lnTo>
                    <a:cubicBezTo>
                      <a:pt x="18406" y="3088"/>
                      <a:pt x="18441" y="2580"/>
                      <a:pt x="18441" y="2096"/>
                    </a:cubicBezTo>
                    <a:cubicBezTo>
                      <a:pt x="18441" y="1711"/>
                      <a:pt x="18416" y="1342"/>
                      <a:pt x="18372" y="982"/>
                    </a:cubicBezTo>
                    <a:cubicBezTo>
                      <a:pt x="18334" y="713"/>
                      <a:pt x="18287" y="450"/>
                      <a:pt x="18226" y="208"/>
                    </a:cubicBezTo>
                    <a:cubicBezTo>
                      <a:pt x="18225" y="207"/>
                      <a:pt x="18225" y="207"/>
                      <a:pt x="18225" y="206"/>
                    </a:cubicBezTo>
                    <a:lnTo>
                      <a:pt x="18225" y="206"/>
                    </a:lnTo>
                    <a:cubicBezTo>
                      <a:pt x="18312" y="196"/>
                      <a:pt x="18397" y="187"/>
                      <a:pt x="18482" y="180"/>
                    </a:cubicBezTo>
                    <a:lnTo>
                      <a:pt x="18482" y="180"/>
                    </a:lnTo>
                    <a:lnTo>
                      <a:pt x="18488" y="205"/>
                    </a:lnTo>
                    <a:cubicBezTo>
                      <a:pt x="18631" y="801"/>
                      <a:pt x="18702" y="1435"/>
                      <a:pt x="18702" y="2113"/>
                    </a:cubicBezTo>
                    <a:cubicBezTo>
                      <a:pt x="18702" y="2887"/>
                      <a:pt x="18611" y="3714"/>
                      <a:pt x="18427" y="4614"/>
                    </a:cubicBezTo>
                    <a:cubicBezTo>
                      <a:pt x="18325" y="5102"/>
                      <a:pt x="18208" y="5583"/>
                      <a:pt x="18069" y="6080"/>
                    </a:cubicBezTo>
                    <a:cubicBezTo>
                      <a:pt x="17977" y="6414"/>
                      <a:pt x="17864" y="6802"/>
                      <a:pt x="17738" y="7174"/>
                    </a:cubicBezTo>
                    <a:cubicBezTo>
                      <a:pt x="17548" y="7736"/>
                      <a:pt x="17319" y="8282"/>
                      <a:pt x="17063" y="8790"/>
                    </a:cubicBezTo>
                    <a:cubicBezTo>
                      <a:pt x="16712" y="9485"/>
                      <a:pt x="16371" y="10009"/>
                      <a:pt x="15990" y="10446"/>
                    </a:cubicBezTo>
                    <a:cubicBezTo>
                      <a:pt x="15769" y="10694"/>
                      <a:pt x="15553" y="10892"/>
                      <a:pt x="15329" y="11049"/>
                    </a:cubicBezTo>
                    <a:cubicBezTo>
                      <a:pt x="15077" y="11226"/>
                      <a:pt x="14831" y="11341"/>
                      <a:pt x="14597" y="11393"/>
                    </a:cubicBezTo>
                    <a:lnTo>
                      <a:pt x="14597" y="11394"/>
                    </a:lnTo>
                    <a:lnTo>
                      <a:pt x="14597" y="11394"/>
                    </a:lnTo>
                    <a:cubicBezTo>
                      <a:pt x="14461" y="11420"/>
                      <a:pt x="14326" y="11437"/>
                      <a:pt x="14197" y="11437"/>
                    </a:cubicBezTo>
                    <a:cubicBezTo>
                      <a:pt x="14068" y="11437"/>
                      <a:pt x="13942" y="11423"/>
                      <a:pt x="13826" y="11393"/>
                    </a:cubicBezTo>
                    <a:cubicBezTo>
                      <a:pt x="13604" y="11341"/>
                      <a:pt x="13403" y="11239"/>
                      <a:pt x="13219" y="11093"/>
                    </a:cubicBezTo>
                    <a:cubicBezTo>
                      <a:pt x="13059" y="10964"/>
                      <a:pt x="12920" y="10803"/>
                      <a:pt x="12790" y="10599"/>
                    </a:cubicBezTo>
                    <a:cubicBezTo>
                      <a:pt x="12664" y="10398"/>
                      <a:pt x="12552" y="10155"/>
                      <a:pt x="12453" y="9877"/>
                    </a:cubicBezTo>
                    <a:cubicBezTo>
                      <a:pt x="12255" y="9301"/>
                      <a:pt x="12149" y="8694"/>
                      <a:pt x="12077" y="8176"/>
                    </a:cubicBezTo>
                    <a:cubicBezTo>
                      <a:pt x="12033" y="7869"/>
                      <a:pt x="12000" y="7559"/>
                      <a:pt x="11962" y="7249"/>
                    </a:cubicBezTo>
                    <a:cubicBezTo>
                      <a:pt x="11928" y="6959"/>
                      <a:pt x="11893" y="6693"/>
                      <a:pt x="11860" y="6424"/>
                    </a:cubicBezTo>
                    <a:cubicBezTo>
                      <a:pt x="11805" y="6053"/>
                      <a:pt x="11740" y="5583"/>
                      <a:pt x="11570" y="5153"/>
                    </a:cubicBezTo>
                    <a:cubicBezTo>
                      <a:pt x="11454" y="4891"/>
                      <a:pt x="11328" y="4666"/>
                      <a:pt x="11178" y="4464"/>
                    </a:cubicBezTo>
                    <a:cubicBezTo>
                      <a:pt x="11059" y="4311"/>
                      <a:pt x="10932" y="4185"/>
                      <a:pt x="10793" y="4076"/>
                    </a:cubicBezTo>
                    <a:lnTo>
                      <a:pt x="10793" y="4073"/>
                    </a:lnTo>
                    <a:cubicBezTo>
                      <a:pt x="10687" y="3994"/>
                      <a:pt x="10581" y="3933"/>
                      <a:pt x="10469" y="3882"/>
                    </a:cubicBezTo>
                    <a:cubicBezTo>
                      <a:pt x="10350" y="3834"/>
                      <a:pt x="10234" y="3804"/>
                      <a:pt x="10114" y="3786"/>
                    </a:cubicBezTo>
                    <a:cubicBezTo>
                      <a:pt x="10075" y="3782"/>
                      <a:pt x="10038" y="3778"/>
                      <a:pt x="10001" y="3778"/>
                    </a:cubicBezTo>
                    <a:cubicBezTo>
                      <a:pt x="9986" y="3778"/>
                      <a:pt x="9972" y="3779"/>
                      <a:pt x="9958" y="3780"/>
                    </a:cubicBezTo>
                    <a:cubicBezTo>
                      <a:pt x="9944" y="3779"/>
                      <a:pt x="9930" y="3778"/>
                      <a:pt x="9915" y="3778"/>
                    </a:cubicBezTo>
                    <a:cubicBezTo>
                      <a:pt x="9878" y="3778"/>
                      <a:pt x="9841" y="3782"/>
                      <a:pt x="9801" y="3786"/>
                    </a:cubicBezTo>
                    <a:cubicBezTo>
                      <a:pt x="9702" y="3800"/>
                      <a:pt x="9593" y="3827"/>
                      <a:pt x="9485" y="3865"/>
                    </a:cubicBezTo>
                    <a:lnTo>
                      <a:pt x="9485" y="3868"/>
                    </a:lnTo>
                    <a:cubicBezTo>
                      <a:pt x="9341" y="3930"/>
                      <a:pt x="9211" y="4005"/>
                      <a:pt x="9082" y="4100"/>
                    </a:cubicBezTo>
                    <a:lnTo>
                      <a:pt x="9082" y="4103"/>
                    </a:lnTo>
                    <a:cubicBezTo>
                      <a:pt x="8939" y="4216"/>
                      <a:pt x="8806" y="4352"/>
                      <a:pt x="8673" y="4519"/>
                    </a:cubicBezTo>
                    <a:cubicBezTo>
                      <a:pt x="8506" y="4744"/>
                      <a:pt x="8363" y="4996"/>
                      <a:pt x="8244" y="5268"/>
                    </a:cubicBezTo>
                    <a:lnTo>
                      <a:pt x="8244" y="5273"/>
                    </a:lnTo>
                    <a:cubicBezTo>
                      <a:pt x="8148" y="5518"/>
                      <a:pt x="8080" y="5784"/>
                      <a:pt x="8033" y="6131"/>
                    </a:cubicBezTo>
                    <a:cubicBezTo>
                      <a:pt x="7975" y="6598"/>
                      <a:pt x="7954" y="7082"/>
                      <a:pt x="7940" y="7505"/>
                    </a:cubicBezTo>
                    <a:lnTo>
                      <a:pt x="7934" y="7654"/>
                    </a:lnTo>
                    <a:cubicBezTo>
                      <a:pt x="7913" y="8233"/>
                      <a:pt x="7890" y="8830"/>
                      <a:pt x="7787" y="9406"/>
                    </a:cubicBezTo>
                    <a:cubicBezTo>
                      <a:pt x="7726" y="9743"/>
                      <a:pt x="7644" y="10029"/>
                      <a:pt x="7542" y="10272"/>
                    </a:cubicBezTo>
                    <a:cubicBezTo>
                      <a:pt x="7436" y="10514"/>
                      <a:pt x="7310" y="10712"/>
                      <a:pt x="7157" y="10878"/>
                    </a:cubicBezTo>
                    <a:cubicBezTo>
                      <a:pt x="6976" y="11072"/>
                      <a:pt x="6765" y="11219"/>
                      <a:pt x="6520" y="11318"/>
                    </a:cubicBezTo>
                    <a:cubicBezTo>
                      <a:pt x="6281" y="11417"/>
                      <a:pt x="6022" y="11468"/>
                      <a:pt x="5773" y="11468"/>
                    </a:cubicBezTo>
                    <a:cubicBezTo>
                      <a:pt x="5723" y="11468"/>
                      <a:pt x="5673" y="11464"/>
                      <a:pt x="5620" y="11461"/>
                    </a:cubicBezTo>
                    <a:lnTo>
                      <a:pt x="5620" y="11461"/>
                    </a:lnTo>
                    <a:lnTo>
                      <a:pt x="5620" y="11461"/>
                    </a:lnTo>
                    <a:cubicBezTo>
                      <a:pt x="5432" y="11444"/>
                      <a:pt x="5276" y="11417"/>
                      <a:pt x="5139" y="11372"/>
                    </a:cubicBezTo>
                    <a:cubicBezTo>
                      <a:pt x="4993" y="11332"/>
                      <a:pt x="4846" y="11274"/>
                      <a:pt x="4706" y="11209"/>
                    </a:cubicBezTo>
                    <a:cubicBezTo>
                      <a:pt x="4420" y="11069"/>
                      <a:pt x="4140" y="10888"/>
                      <a:pt x="3851" y="10650"/>
                    </a:cubicBezTo>
                    <a:cubicBezTo>
                      <a:pt x="3346" y="10231"/>
                      <a:pt x="2876" y="9699"/>
                      <a:pt x="2410" y="9028"/>
                    </a:cubicBezTo>
                    <a:cubicBezTo>
                      <a:pt x="1980" y="8408"/>
                      <a:pt x="1656" y="7818"/>
                      <a:pt x="1424" y="7228"/>
                    </a:cubicBezTo>
                    <a:cubicBezTo>
                      <a:pt x="1240" y="6775"/>
                      <a:pt x="1094" y="6298"/>
                      <a:pt x="985" y="5814"/>
                    </a:cubicBezTo>
                    <a:cubicBezTo>
                      <a:pt x="889" y="5375"/>
                      <a:pt x="811" y="4908"/>
                      <a:pt x="746" y="4386"/>
                    </a:cubicBezTo>
                    <a:cubicBezTo>
                      <a:pt x="692" y="3939"/>
                      <a:pt x="651" y="3494"/>
                      <a:pt x="610" y="3047"/>
                    </a:cubicBezTo>
                    <a:lnTo>
                      <a:pt x="610" y="3044"/>
                    </a:lnTo>
                    <a:lnTo>
                      <a:pt x="596" y="2937"/>
                    </a:lnTo>
                    <a:cubicBezTo>
                      <a:pt x="549" y="2457"/>
                      <a:pt x="504" y="1956"/>
                      <a:pt x="436" y="1469"/>
                    </a:cubicBezTo>
                    <a:cubicBezTo>
                      <a:pt x="368" y="982"/>
                      <a:pt x="290" y="542"/>
                      <a:pt x="191" y="136"/>
                    </a:cubicBezTo>
                    <a:lnTo>
                      <a:pt x="187" y="120"/>
                    </a:lnTo>
                    <a:lnTo>
                      <a:pt x="174" y="112"/>
                    </a:lnTo>
                    <a:cubicBezTo>
                      <a:pt x="170" y="112"/>
                      <a:pt x="167" y="109"/>
                      <a:pt x="164" y="103"/>
                    </a:cubicBezTo>
                    <a:cubicBezTo>
                      <a:pt x="160" y="99"/>
                      <a:pt x="156" y="92"/>
                      <a:pt x="150" y="85"/>
                    </a:cubicBezTo>
                    <a:lnTo>
                      <a:pt x="82" y="130"/>
                    </a:lnTo>
                    <a:cubicBezTo>
                      <a:pt x="88" y="140"/>
                      <a:pt x="95" y="147"/>
                      <a:pt x="102" y="157"/>
                    </a:cubicBezTo>
                    <a:cubicBezTo>
                      <a:pt x="105" y="160"/>
                      <a:pt x="108" y="164"/>
                      <a:pt x="112" y="168"/>
                    </a:cubicBezTo>
                    <a:lnTo>
                      <a:pt x="112" y="168"/>
                    </a:lnTo>
                    <a:cubicBezTo>
                      <a:pt x="209" y="567"/>
                      <a:pt x="290" y="999"/>
                      <a:pt x="358" y="1479"/>
                    </a:cubicBezTo>
                    <a:cubicBezTo>
                      <a:pt x="422" y="1967"/>
                      <a:pt x="470" y="2464"/>
                      <a:pt x="515" y="2945"/>
                    </a:cubicBezTo>
                    <a:lnTo>
                      <a:pt x="529" y="3054"/>
                    </a:lnTo>
                    <a:cubicBezTo>
                      <a:pt x="569" y="3500"/>
                      <a:pt x="614" y="3950"/>
                      <a:pt x="664" y="4397"/>
                    </a:cubicBezTo>
                    <a:cubicBezTo>
                      <a:pt x="729" y="4921"/>
                      <a:pt x="807" y="5391"/>
                      <a:pt x="906" y="5831"/>
                    </a:cubicBezTo>
                    <a:cubicBezTo>
                      <a:pt x="1012" y="6322"/>
                      <a:pt x="1162" y="6802"/>
                      <a:pt x="1346" y="7259"/>
                    </a:cubicBezTo>
                    <a:cubicBezTo>
                      <a:pt x="1584" y="7855"/>
                      <a:pt x="1912" y="8448"/>
                      <a:pt x="2344" y="9076"/>
                    </a:cubicBezTo>
                    <a:cubicBezTo>
                      <a:pt x="2811" y="9751"/>
                      <a:pt x="3285" y="10289"/>
                      <a:pt x="3800" y="10715"/>
                    </a:cubicBezTo>
                    <a:cubicBezTo>
                      <a:pt x="4093" y="10953"/>
                      <a:pt x="4379" y="11141"/>
                      <a:pt x="4672" y="11280"/>
                    </a:cubicBezTo>
                    <a:cubicBezTo>
                      <a:pt x="4815" y="11352"/>
                      <a:pt x="4966" y="11407"/>
                      <a:pt x="5115" y="11451"/>
                    </a:cubicBezTo>
                    <a:cubicBezTo>
                      <a:pt x="5258" y="11498"/>
                      <a:pt x="5422" y="11525"/>
                      <a:pt x="5609" y="11543"/>
                    </a:cubicBezTo>
                    <a:lnTo>
                      <a:pt x="5613" y="11543"/>
                    </a:lnTo>
                    <a:cubicBezTo>
                      <a:pt x="5664" y="11546"/>
                      <a:pt x="5718" y="11550"/>
                      <a:pt x="5773" y="11550"/>
                    </a:cubicBezTo>
                    <a:cubicBezTo>
                      <a:pt x="6032" y="11550"/>
                      <a:pt x="6301" y="11495"/>
                      <a:pt x="6550" y="11393"/>
                    </a:cubicBezTo>
                    <a:cubicBezTo>
                      <a:pt x="6806" y="11291"/>
                      <a:pt x="7031" y="11137"/>
                      <a:pt x="7218" y="10937"/>
                    </a:cubicBezTo>
                    <a:cubicBezTo>
                      <a:pt x="7378" y="10759"/>
                      <a:pt x="7508" y="10551"/>
                      <a:pt x="7617" y="10303"/>
                    </a:cubicBezTo>
                    <a:cubicBezTo>
                      <a:pt x="7722" y="10053"/>
                      <a:pt x="7808" y="9764"/>
                      <a:pt x="7869" y="9423"/>
                    </a:cubicBezTo>
                    <a:cubicBezTo>
                      <a:pt x="7971" y="8837"/>
                      <a:pt x="7995" y="8237"/>
                      <a:pt x="8016" y="7658"/>
                    </a:cubicBezTo>
                    <a:lnTo>
                      <a:pt x="8022" y="7508"/>
                    </a:lnTo>
                    <a:cubicBezTo>
                      <a:pt x="8036" y="7085"/>
                      <a:pt x="8057" y="6605"/>
                      <a:pt x="8115" y="6141"/>
                    </a:cubicBezTo>
                    <a:cubicBezTo>
                      <a:pt x="8162" y="5798"/>
                      <a:pt x="8226" y="5540"/>
                      <a:pt x="8318" y="5302"/>
                    </a:cubicBezTo>
                    <a:lnTo>
                      <a:pt x="8318" y="5302"/>
                    </a:lnTo>
                    <a:lnTo>
                      <a:pt x="8319" y="5303"/>
                    </a:lnTo>
                    <a:cubicBezTo>
                      <a:pt x="8434" y="5034"/>
                      <a:pt x="8578" y="4788"/>
                      <a:pt x="8738" y="4570"/>
                    </a:cubicBezTo>
                    <a:cubicBezTo>
                      <a:pt x="8867" y="4407"/>
                      <a:pt x="8996" y="4278"/>
                      <a:pt x="9131" y="4166"/>
                    </a:cubicBezTo>
                    <a:lnTo>
                      <a:pt x="9131" y="4166"/>
                    </a:lnTo>
                    <a:lnTo>
                      <a:pt x="9133" y="4168"/>
                    </a:lnTo>
                    <a:cubicBezTo>
                      <a:pt x="9256" y="4073"/>
                      <a:pt x="9378" y="4001"/>
                      <a:pt x="9515" y="3943"/>
                    </a:cubicBezTo>
                    <a:lnTo>
                      <a:pt x="9514" y="3942"/>
                    </a:lnTo>
                    <a:lnTo>
                      <a:pt x="9514" y="3942"/>
                    </a:lnTo>
                    <a:cubicBezTo>
                      <a:pt x="9619" y="3905"/>
                      <a:pt x="9720" y="3882"/>
                      <a:pt x="9812" y="3868"/>
                    </a:cubicBezTo>
                    <a:cubicBezTo>
                      <a:pt x="9862" y="3862"/>
                      <a:pt x="9910" y="3862"/>
                      <a:pt x="9958" y="3858"/>
                    </a:cubicBezTo>
                    <a:cubicBezTo>
                      <a:pt x="10005" y="3862"/>
                      <a:pt x="10055" y="3862"/>
                      <a:pt x="10105" y="3868"/>
                    </a:cubicBezTo>
                    <a:lnTo>
                      <a:pt x="10105" y="3868"/>
                    </a:lnTo>
                    <a:lnTo>
                      <a:pt x="10105" y="3868"/>
                    </a:lnTo>
                    <a:cubicBezTo>
                      <a:pt x="10216" y="3882"/>
                      <a:pt x="10321" y="3912"/>
                      <a:pt x="10436" y="3955"/>
                    </a:cubicBezTo>
                    <a:lnTo>
                      <a:pt x="10436" y="3955"/>
                    </a:lnTo>
                    <a:lnTo>
                      <a:pt x="10435" y="3957"/>
                    </a:lnTo>
                    <a:cubicBezTo>
                      <a:pt x="10540" y="4004"/>
                      <a:pt x="10641" y="4065"/>
                      <a:pt x="10743" y="4139"/>
                    </a:cubicBezTo>
                    <a:lnTo>
                      <a:pt x="10743" y="4139"/>
                    </a:lnTo>
                    <a:lnTo>
                      <a:pt x="10742" y="4141"/>
                    </a:lnTo>
                    <a:cubicBezTo>
                      <a:pt x="10878" y="4246"/>
                      <a:pt x="10998" y="4369"/>
                      <a:pt x="11113" y="4516"/>
                    </a:cubicBezTo>
                    <a:lnTo>
                      <a:pt x="11115" y="4514"/>
                    </a:lnTo>
                    <a:lnTo>
                      <a:pt x="11115" y="4514"/>
                    </a:lnTo>
                    <a:cubicBezTo>
                      <a:pt x="11257" y="4708"/>
                      <a:pt x="11382" y="4929"/>
                      <a:pt x="11495" y="5182"/>
                    </a:cubicBezTo>
                    <a:lnTo>
                      <a:pt x="11495" y="5182"/>
                    </a:lnTo>
                    <a:lnTo>
                      <a:pt x="11492" y="5183"/>
                    </a:lnTo>
                    <a:cubicBezTo>
                      <a:pt x="11659" y="5600"/>
                      <a:pt x="11726" y="6063"/>
                      <a:pt x="11778" y="6434"/>
                    </a:cubicBezTo>
                    <a:cubicBezTo>
                      <a:pt x="11816" y="6704"/>
                      <a:pt x="11846" y="6970"/>
                      <a:pt x="11880" y="7259"/>
                    </a:cubicBezTo>
                    <a:cubicBezTo>
                      <a:pt x="11918" y="7566"/>
                      <a:pt x="11951" y="7879"/>
                      <a:pt x="11996" y="8186"/>
                    </a:cubicBezTo>
                    <a:cubicBezTo>
                      <a:pt x="12071" y="8708"/>
                      <a:pt x="12173" y="9317"/>
                      <a:pt x="12378" y="9900"/>
                    </a:cubicBezTo>
                    <a:cubicBezTo>
                      <a:pt x="12477" y="10190"/>
                      <a:pt x="12589" y="10435"/>
                      <a:pt x="12722" y="10643"/>
                    </a:cubicBezTo>
                    <a:cubicBezTo>
                      <a:pt x="12851" y="10851"/>
                      <a:pt x="13002" y="11022"/>
                      <a:pt x="13168" y="11157"/>
                    </a:cubicBezTo>
                    <a:cubicBezTo>
                      <a:pt x="13362" y="11311"/>
                      <a:pt x="13574" y="11417"/>
                      <a:pt x="13806" y="11471"/>
                    </a:cubicBezTo>
                    <a:cubicBezTo>
                      <a:pt x="13928" y="11505"/>
                      <a:pt x="14061" y="11519"/>
                      <a:pt x="14197" y="11519"/>
                    </a:cubicBezTo>
                    <a:cubicBezTo>
                      <a:pt x="14334" y="11519"/>
                      <a:pt x="14477" y="11502"/>
                      <a:pt x="14617" y="11471"/>
                    </a:cubicBezTo>
                    <a:cubicBezTo>
                      <a:pt x="14862" y="11417"/>
                      <a:pt x="15118" y="11297"/>
                      <a:pt x="15374" y="11116"/>
                    </a:cubicBezTo>
                    <a:cubicBezTo>
                      <a:pt x="15605" y="10957"/>
                      <a:pt x="15827" y="10753"/>
                      <a:pt x="16052" y="10497"/>
                    </a:cubicBezTo>
                    <a:cubicBezTo>
                      <a:pt x="16440" y="10057"/>
                      <a:pt x="16784" y="9526"/>
                      <a:pt x="17135" y="8826"/>
                    </a:cubicBezTo>
                    <a:cubicBezTo>
                      <a:pt x="17394" y="8315"/>
                      <a:pt x="17623" y="7767"/>
                      <a:pt x="17817" y="7201"/>
                    </a:cubicBezTo>
                    <a:cubicBezTo>
                      <a:pt x="17943" y="6827"/>
                      <a:pt x="18055" y="6434"/>
                      <a:pt x="18147" y="6100"/>
                    </a:cubicBezTo>
                    <a:cubicBezTo>
                      <a:pt x="18287" y="5603"/>
                      <a:pt x="18406" y="5122"/>
                      <a:pt x="18505" y="4631"/>
                    </a:cubicBezTo>
                    <a:cubicBezTo>
                      <a:pt x="18689" y="3728"/>
                      <a:pt x="18784" y="2893"/>
                      <a:pt x="18784" y="2113"/>
                    </a:cubicBezTo>
                    <a:cubicBezTo>
                      <a:pt x="18784" y="1438"/>
                      <a:pt x="18715" y="806"/>
                      <a:pt x="18573" y="211"/>
                    </a:cubicBezTo>
                    <a:lnTo>
                      <a:pt x="18573" y="211"/>
                    </a:lnTo>
                    <a:cubicBezTo>
                      <a:pt x="18587" y="196"/>
                      <a:pt x="18598" y="179"/>
                      <a:pt x="18608" y="161"/>
                    </a:cubicBezTo>
                    <a:lnTo>
                      <a:pt x="18614" y="150"/>
                    </a:lnTo>
                    <a:lnTo>
                      <a:pt x="18641" y="85"/>
                    </a:lnTo>
                    <a:lnTo>
                      <a:pt x="18573" y="92"/>
                    </a:lnTo>
                    <a:cubicBezTo>
                      <a:pt x="18441" y="99"/>
                      <a:pt x="18307" y="112"/>
                      <a:pt x="18175" y="130"/>
                    </a:cubicBezTo>
                    <a:lnTo>
                      <a:pt x="18141" y="133"/>
                    </a:lnTo>
                    <a:lnTo>
                      <a:pt x="18141" y="170"/>
                    </a:lnTo>
                    <a:lnTo>
                      <a:pt x="18141" y="174"/>
                    </a:lnTo>
                    <a:cubicBezTo>
                      <a:pt x="18141" y="191"/>
                      <a:pt x="18141" y="211"/>
                      <a:pt x="18147" y="228"/>
                    </a:cubicBezTo>
                    <a:cubicBezTo>
                      <a:pt x="18205" y="467"/>
                      <a:pt x="18253" y="729"/>
                      <a:pt x="18290" y="992"/>
                    </a:cubicBezTo>
                    <a:cubicBezTo>
                      <a:pt x="18338" y="1350"/>
                      <a:pt x="18359" y="1715"/>
                      <a:pt x="18359" y="2096"/>
                    </a:cubicBezTo>
                    <a:cubicBezTo>
                      <a:pt x="18359" y="2577"/>
                      <a:pt x="18325" y="3081"/>
                      <a:pt x="18253" y="3612"/>
                    </a:cubicBezTo>
                    <a:cubicBezTo>
                      <a:pt x="18137" y="4417"/>
                      <a:pt x="17950" y="5262"/>
                      <a:pt x="17656" y="6284"/>
                    </a:cubicBezTo>
                    <a:cubicBezTo>
                      <a:pt x="17571" y="6567"/>
                      <a:pt x="17483" y="6867"/>
                      <a:pt x="17381" y="7164"/>
                    </a:cubicBezTo>
                    <a:cubicBezTo>
                      <a:pt x="17302" y="7392"/>
                      <a:pt x="17214" y="7624"/>
                      <a:pt x="17098" y="7900"/>
                    </a:cubicBezTo>
                    <a:lnTo>
                      <a:pt x="17098" y="7896"/>
                    </a:lnTo>
                    <a:cubicBezTo>
                      <a:pt x="16739" y="8735"/>
                      <a:pt x="16362" y="9413"/>
                      <a:pt x="15932" y="9976"/>
                    </a:cubicBezTo>
                    <a:cubicBezTo>
                      <a:pt x="15701" y="10272"/>
                      <a:pt x="15472" y="10507"/>
                      <a:pt x="15234" y="10694"/>
                    </a:cubicBezTo>
                    <a:cubicBezTo>
                      <a:pt x="15067" y="10824"/>
                      <a:pt x="14903" y="10919"/>
                      <a:pt x="14736" y="10991"/>
                    </a:cubicBezTo>
                    <a:cubicBezTo>
                      <a:pt x="14624" y="11031"/>
                      <a:pt x="14507" y="11066"/>
                      <a:pt x="14392" y="11083"/>
                    </a:cubicBezTo>
                    <a:lnTo>
                      <a:pt x="14392" y="11083"/>
                    </a:lnTo>
                    <a:lnTo>
                      <a:pt x="14392" y="11083"/>
                    </a:lnTo>
                    <a:cubicBezTo>
                      <a:pt x="14329" y="11090"/>
                      <a:pt x="14268" y="11093"/>
                      <a:pt x="14208" y="11093"/>
                    </a:cubicBezTo>
                    <a:cubicBezTo>
                      <a:pt x="14147" y="11093"/>
                      <a:pt x="14085" y="11089"/>
                      <a:pt x="14024" y="11083"/>
                    </a:cubicBezTo>
                    <a:cubicBezTo>
                      <a:pt x="13947" y="11070"/>
                      <a:pt x="13864" y="11049"/>
                      <a:pt x="13773" y="11025"/>
                    </a:cubicBezTo>
                    <a:lnTo>
                      <a:pt x="13773" y="11025"/>
                    </a:lnTo>
                    <a:lnTo>
                      <a:pt x="13734" y="11008"/>
                    </a:lnTo>
                    <a:cubicBezTo>
                      <a:pt x="13635" y="10964"/>
                      <a:pt x="13546" y="10909"/>
                      <a:pt x="13461" y="10847"/>
                    </a:cubicBezTo>
                    <a:cubicBezTo>
                      <a:pt x="13362" y="10769"/>
                      <a:pt x="13271" y="10681"/>
                      <a:pt x="13186" y="10568"/>
                    </a:cubicBezTo>
                    <a:lnTo>
                      <a:pt x="13184" y="10570"/>
                    </a:lnTo>
                    <a:lnTo>
                      <a:pt x="13184" y="10570"/>
                    </a:lnTo>
                    <a:cubicBezTo>
                      <a:pt x="13072" y="10416"/>
                      <a:pt x="12970" y="10236"/>
                      <a:pt x="12872" y="10016"/>
                    </a:cubicBezTo>
                    <a:cubicBezTo>
                      <a:pt x="12756" y="9740"/>
                      <a:pt x="12661" y="9430"/>
                      <a:pt x="12575" y="9038"/>
                    </a:cubicBezTo>
                    <a:cubicBezTo>
                      <a:pt x="12486" y="8633"/>
                      <a:pt x="12425" y="8220"/>
                      <a:pt x="12384" y="7906"/>
                    </a:cubicBezTo>
                    <a:cubicBezTo>
                      <a:pt x="12351" y="7665"/>
                      <a:pt x="12323" y="7423"/>
                      <a:pt x="12296" y="7181"/>
                    </a:cubicBezTo>
                    <a:lnTo>
                      <a:pt x="12279" y="7058"/>
                    </a:lnTo>
                    <a:cubicBezTo>
                      <a:pt x="12245" y="6778"/>
                      <a:pt x="12214" y="6499"/>
                      <a:pt x="12173" y="6223"/>
                    </a:cubicBezTo>
                    <a:cubicBezTo>
                      <a:pt x="12132" y="5937"/>
                      <a:pt x="12091" y="5708"/>
                      <a:pt x="12044" y="5507"/>
                    </a:cubicBezTo>
                    <a:cubicBezTo>
                      <a:pt x="11982" y="5259"/>
                      <a:pt x="11887" y="5010"/>
                      <a:pt x="11750" y="4737"/>
                    </a:cubicBezTo>
                    <a:cubicBezTo>
                      <a:pt x="11583" y="4406"/>
                      <a:pt x="11372" y="4127"/>
                      <a:pt x="11130" y="3912"/>
                    </a:cubicBezTo>
                    <a:cubicBezTo>
                      <a:pt x="10888" y="3698"/>
                      <a:pt x="10616" y="3548"/>
                      <a:pt x="10330" y="3476"/>
                    </a:cubicBezTo>
                    <a:cubicBezTo>
                      <a:pt x="10213" y="3449"/>
                      <a:pt x="10091" y="3432"/>
                      <a:pt x="9968" y="3432"/>
                    </a:cubicBezTo>
                    <a:cubicBezTo>
                      <a:pt x="9808" y="3432"/>
                      <a:pt x="9648" y="3459"/>
                      <a:pt x="9485" y="3507"/>
                    </a:cubicBezTo>
                    <a:cubicBezTo>
                      <a:pt x="9215" y="3588"/>
                      <a:pt x="8949" y="3749"/>
                      <a:pt x="8694" y="3984"/>
                    </a:cubicBezTo>
                    <a:cubicBezTo>
                      <a:pt x="8537" y="4131"/>
                      <a:pt x="8390" y="4315"/>
                      <a:pt x="8230" y="4560"/>
                    </a:cubicBezTo>
                    <a:cubicBezTo>
                      <a:pt x="8094" y="4774"/>
                      <a:pt x="7975" y="5013"/>
                      <a:pt x="7879" y="5268"/>
                    </a:cubicBezTo>
                    <a:cubicBezTo>
                      <a:pt x="7736" y="5664"/>
                      <a:pt x="7688" y="6083"/>
                      <a:pt x="7654" y="6445"/>
                    </a:cubicBezTo>
                    <a:cubicBezTo>
                      <a:pt x="7620" y="6822"/>
                      <a:pt x="7607" y="7204"/>
                      <a:pt x="7593" y="7604"/>
                    </a:cubicBezTo>
                    <a:lnTo>
                      <a:pt x="7590" y="7658"/>
                    </a:lnTo>
                    <a:cubicBezTo>
                      <a:pt x="7569" y="8138"/>
                      <a:pt x="7552" y="8633"/>
                      <a:pt x="7487" y="9117"/>
                    </a:cubicBezTo>
                    <a:cubicBezTo>
                      <a:pt x="7429" y="9518"/>
                      <a:pt x="7347" y="9836"/>
                      <a:pt x="7235" y="10115"/>
                    </a:cubicBezTo>
                    <a:lnTo>
                      <a:pt x="7237" y="10115"/>
                    </a:lnTo>
                    <a:lnTo>
                      <a:pt x="7237" y="10115"/>
                    </a:lnTo>
                    <a:cubicBezTo>
                      <a:pt x="7165" y="10277"/>
                      <a:pt x="7084" y="10419"/>
                      <a:pt x="6986" y="10548"/>
                    </a:cubicBezTo>
                    <a:lnTo>
                      <a:pt x="6986" y="10548"/>
                    </a:lnTo>
                    <a:lnTo>
                      <a:pt x="6986" y="10548"/>
                    </a:lnTo>
                    <a:cubicBezTo>
                      <a:pt x="6906" y="10648"/>
                      <a:pt x="6822" y="10732"/>
                      <a:pt x="6732" y="10808"/>
                    </a:cubicBezTo>
                    <a:lnTo>
                      <a:pt x="6732" y="10808"/>
                    </a:lnTo>
                    <a:lnTo>
                      <a:pt x="6731" y="10807"/>
                    </a:lnTo>
                    <a:cubicBezTo>
                      <a:pt x="6632" y="10882"/>
                      <a:pt x="6526" y="10943"/>
                      <a:pt x="6407" y="10998"/>
                    </a:cubicBezTo>
                    <a:cubicBezTo>
                      <a:pt x="6281" y="11045"/>
                      <a:pt x="6144" y="11086"/>
                      <a:pt x="6001" y="11107"/>
                    </a:cubicBezTo>
                    <a:lnTo>
                      <a:pt x="6001" y="11107"/>
                    </a:lnTo>
                    <a:lnTo>
                      <a:pt x="6001" y="11107"/>
                    </a:lnTo>
                    <a:cubicBezTo>
                      <a:pt x="5921" y="11117"/>
                      <a:pt x="5844" y="11124"/>
                      <a:pt x="5763" y="11124"/>
                    </a:cubicBezTo>
                    <a:cubicBezTo>
                      <a:pt x="5681" y="11124"/>
                      <a:pt x="5600" y="11116"/>
                      <a:pt x="5514" y="11107"/>
                    </a:cubicBezTo>
                    <a:cubicBezTo>
                      <a:pt x="5340" y="11080"/>
                      <a:pt x="5160" y="11031"/>
                      <a:pt x="4969" y="10953"/>
                    </a:cubicBezTo>
                    <a:cubicBezTo>
                      <a:pt x="4716" y="10844"/>
                      <a:pt x="4468" y="10694"/>
                      <a:pt x="4205" y="10497"/>
                    </a:cubicBezTo>
                    <a:cubicBezTo>
                      <a:pt x="3803" y="10183"/>
                      <a:pt x="3408" y="9781"/>
                      <a:pt x="3003" y="9270"/>
                    </a:cubicBezTo>
                    <a:lnTo>
                      <a:pt x="2996" y="9261"/>
                    </a:lnTo>
                    <a:lnTo>
                      <a:pt x="2996" y="9261"/>
                    </a:lnTo>
                    <a:lnTo>
                      <a:pt x="2989" y="9246"/>
                    </a:lnTo>
                    <a:lnTo>
                      <a:pt x="2986" y="9239"/>
                    </a:lnTo>
                    <a:cubicBezTo>
                      <a:pt x="2491" y="8595"/>
                      <a:pt x="2092" y="7927"/>
                      <a:pt x="1796" y="7249"/>
                    </a:cubicBezTo>
                    <a:cubicBezTo>
                      <a:pt x="1619" y="6822"/>
                      <a:pt x="1472" y="6369"/>
                      <a:pt x="1356" y="5893"/>
                    </a:cubicBezTo>
                    <a:cubicBezTo>
                      <a:pt x="1257" y="5487"/>
                      <a:pt x="1175" y="5048"/>
                      <a:pt x="1108" y="4516"/>
                    </a:cubicBezTo>
                    <a:cubicBezTo>
                      <a:pt x="1043" y="4032"/>
                      <a:pt x="995" y="3538"/>
                      <a:pt x="947" y="3033"/>
                    </a:cubicBezTo>
                    <a:cubicBezTo>
                      <a:pt x="856" y="2048"/>
                      <a:pt x="757" y="1029"/>
                      <a:pt x="518" y="38"/>
                    </a:cubicBezTo>
                    <a:lnTo>
                      <a:pt x="511" y="7"/>
                    </a:lnTo>
                    <a:lnTo>
                      <a:pt x="480" y="7"/>
                    </a:lnTo>
                    <a:cubicBezTo>
                      <a:pt x="344" y="4"/>
                      <a:pt x="211" y="4"/>
                      <a:pt x="75"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8" name="Google Shape;1442;p38">
              <a:extLst>
                <a:ext uri="{FF2B5EF4-FFF2-40B4-BE49-F238E27FC236}">
                  <a16:creationId xmlns:a16="http://schemas.microsoft.com/office/drawing/2014/main" id="{02C78C71-D129-4D34-A311-576255EACAFB}"/>
                </a:ext>
              </a:extLst>
            </p:cNvPr>
            <p:cNvSpPr/>
            <p:nvPr/>
          </p:nvSpPr>
          <p:spPr>
            <a:xfrm>
              <a:off x="4440463" y="2624725"/>
              <a:ext cx="339300" cy="309000"/>
            </a:xfrm>
            <a:prstGeom prst="rect">
              <a:avLst/>
            </a:pr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9" name="Google Shape;1443;p38">
              <a:extLst>
                <a:ext uri="{FF2B5EF4-FFF2-40B4-BE49-F238E27FC236}">
                  <a16:creationId xmlns:a16="http://schemas.microsoft.com/office/drawing/2014/main" id="{099BF804-7373-4909-AD08-899BEC257E72}"/>
                </a:ext>
              </a:extLst>
            </p:cNvPr>
            <p:cNvGrpSpPr/>
            <p:nvPr/>
          </p:nvGrpSpPr>
          <p:grpSpPr>
            <a:xfrm>
              <a:off x="2839710" y="2393033"/>
              <a:ext cx="691802" cy="791477"/>
              <a:chOff x="5688723" y="2393033"/>
              <a:chExt cx="691802" cy="791477"/>
            </a:xfrm>
          </p:grpSpPr>
          <p:sp>
            <p:nvSpPr>
              <p:cNvPr id="106" name="Google Shape;1444;p38">
                <a:extLst>
                  <a:ext uri="{FF2B5EF4-FFF2-40B4-BE49-F238E27FC236}">
                    <a16:creationId xmlns:a16="http://schemas.microsoft.com/office/drawing/2014/main" id="{93DE6080-EB2D-42E4-8946-7E015DE521F8}"/>
                  </a:ext>
                </a:extLst>
              </p:cNvPr>
              <p:cNvSpPr/>
              <p:nvPr/>
            </p:nvSpPr>
            <p:spPr>
              <a:xfrm>
                <a:off x="5692983" y="2399688"/>
                <a:ext cx="679301" cy="382313"/>
              </a:xfrm>
              <a:custGeom>
                <a:avLst/>
                <a:gdLst/>
                <a:ahLst/>
                <a:cxnLst/>
                <a:rect l="l" t="t" r="r" b="b"/>
                <a:pathLst>
                  <a:path w="21846" h="12294" extrusionOk="0">
                    <a:moveTo>
                      <a:pt x="16525" y="0"/>
                    </a:moveTo>
                    <a:cubicBezTo>
                      <a:pt x="16345" y="0"/>
                      <a:pt x="16161" y="11"/>
                      <a:pt x="15980" y="18"/>
                    </a:cubicBezTo>
                    <a:cubicBezTo>
                      <a:pt x="15701" y="31"/>
                      <a:pt x="15404" y="58"/>
                      <a:pt x="15074" y="99"/>
                    </a:cubicBezTo>
                    <a:cubicBezTo>
                      <a:pt x="14773" y="134"/>
                      <a:pt x="14481" y="198"/>
                      <a:pt x="14208" y="260"/>
                    </a:cubicBezTo>
                    <a:cubicBezTo>
                      <a:pt x="13646" y="389"/>
                      <a:pt x="13076" y="546"/>
                      <a:pt x="12474" y="741"/>
                    </a:cubicBezTo>
                    <a:cubicBezTo>
                      <a:pt x="12231" y="818"/>
                      <a:pt x="11989" y="900"/>
                      <a:pt x="11750" y="986"/>
                    </a:cubicBezTo>
                    <a:lnTo>
                      <a:pt x="11553" y="1054"/>
                    </a:lnTo>
                    <a:cubicBezTo>
                      <a:pt x="11448" y="1091"/>
                      <a:pt x="11338" y="1125"/>
                      <a:pt x="11236" y="1166"/>
                    </a:cubicBezTo>
                    <a:cubicBezTo>
                      <a:pt x="11090" y="1221"/>
                      <a:pt x="10943" y="1276"/>
                      <a:pt x="10800" y="1326"/>
                    </a:cubicBezTo>
                    <a:lnTo>
                      <a:pt x="10766" y="1340"/>
                    </a:lnTo>
                    <a:lnTo>
                      <a:pt x="10766" y="1343"/>
                    </a:lnTo>
                    <a:cubicBezTo>
                      <a:pt x="10722" y="1350"/>
                      <a:pt x="10660" y="1374"/>
                      <a:pt x="10602" y="1398"/>
                    </a:cubicBezTo>
                    <a:lnTo>
                      <a:pt x="10643" y="1388"/>
                    </a:lnTo>
                    <a:lnTo>
                      <a:pt x="10643" y="1388"/>
                    </a:lnTo>
                    <a:cubicBezTo>
                      <a:pt x="10511" y="1425"/>
                      <a:pt x="10377" y="1469"/>
                      <a:pt x="10248" y="1510"/>
                    </a:cubicBezTo>
                    <a:cubicBezTo>
                      <a:pt x="10231" y="1507"/>
                      <a:pt x="10224" y="1497"/>
                      <a:pt x="10214" y="1483"/>
                    </a:cubicBezTo>
                    <a:cubicBezTo>
                      <a:pt x="10183" y="1449"/>
                      <a:pt x="10146" y="1436"/>
                      <a:pt x="10098" y="1428"/>
                    </a:cubicBezTo>
                    <a:lnTo>
                      <a:pt x="10030" y="1419"/>
                    </a:lnTo>
                    <a:lnTo>
                      <a:pt x="9965" y="1405"/>
                    </a:lnTo>
                    <a:cubicBezTo>
                      <a:pt x="9754" y="1364"/>
                      <a:pt x="9550" y="1296"/>
                      <a:pt x="9348" y="1227"/>
                    </a:cubicBezTo>
                    <a:lnTo>
                      <a:pt x="9256" y="1197"/>
                    </a:lnTo>
                    <a:cubicBezTo>
                      <a:pt x="9031" y="1122"/>
                      <a:pt x="8810" y="1027"/>
                      <a:pt x="8595" y="938"/>
                    </a:cubicBezTo>
                    <a:lnTo>
                      <a:pt x="8455" y="880"/>
                    </a:lnTo>
                    <a:cubicBezTo>
                      <a:pt x="8230" y="785"/>
                      <a:pt x="7992" y="706"/>
                      <a:pt x="7760" y="631"/>
                    </a:cubicBezTo>
                    <a:lnTo>
                      <a:pt x="7634" y="587"/>
                    </a:lnTo>
                    <a:cubicBezTo>
                      <a:pt x="7491" y="543"/>
                      <a:pt x="7351" y="502"/>
                      <a:pt x="7208" y="461"/>
                    </a:cubicBezTo>
                    <a:cubicBezTo>
                      <a:pt x="7034" y="409"/>
                      <a:pt x="6881" y="373"/>
                      <a:pt x="6731" y="338"/>
                    </a:cubicBezTo>
                    <a:cubicBezTo>
                      <a:pt x="6401" y="270"/>
                      <a:pt x="6107" y="222"/>
                      <a:pt x="5838" y="195"/>
                    </a:cubicBezTo>
                    <a:cubicBezTo>
                      <a:pt x="5695" y="184"/>
                      <a:pt x="5552" y="175"/>
                      <a:pt x="5412" y="168"/>
                    </a:cubicBezTo>
                    <a:lnTo>
                      <a:pt x="5337" y="161"/>
                    </a:lnTo>
                    <a:cubicBezTo>
                      <a:pt x="5242" y="154"/>
                      <a:pt x="5143" y="148"/>
                      <a:pt x="5044" y="148"/>
                    </a:cubicBezTo>
                    <a:cubicBezTo>
                      <a:pt x="5023" y="148"/>
                      <a:pt x="5007" y="148"/>
                      <a:pt x="4986" y="151"/>
                    </a:cubicBezTo>
                    <a:cubicBezTo>
                      <a:pt x="4809" y="154"/>
                      <a:pt x="4649" y="168"/>
                      <a:pt x="4499" y="195"/>
                    </a:cubicBezTo>
                    <a:cubicBezTo>
                      <a:pt x="4366" y="216"/>
                      <a:pt x="4222" y="250"/>
                      <a:pt x="4049" y="301"/>
                    </a:cubicBezTo>
                    <a:cubicBezTo>
                      <a:pt x="3875" y="352"/>
                      <a:pt x="3708" y="420"/>
                      <a:pt x="3571" y="478"/>
                    </a:cubicBezTo>
                    <a:cubicBezTo>
                      <a:pt x="3428" y="539"/>
                      <a:pt x="3289" y="607"/>
                      <a:pt x="3153" y="679"/>
                    </a:cubicBezTo>
                    <a:cubicBezTo>
                      <a:pt x="2934" y="798"/>
                      <a:pt x="2727" y="928"/>
                      <a:pt x="2508" y="1081"/>
                    </a:cubicBezTo>
                    <a:cubicBezTo>
                      <a:pt x="2423" y="1142"/>
                      <a:pt x="2341" y="1200"/>
                      <a:pt x="2256" y="1262"/>
                    </a:cubicBezTo>
                    <a:cubicBezTo>
                      <a:pt x="2229" y="1282"/>
                      <a:pt x="2201" y="1303"/>
                      <a:pt x="2174" y="1326"/>
                    </a:cubicBezTo>
                    <a:cubicBezTo>
                      <a:pt x="2113" y="1343"/>
                      <a:pt x="2075" y="1384"/>
                      <a:pt x="2048" y="1425"/>
                    </a:cubicBezTo>
                    <a:lnTo>
                      <a:pt x="1997" y="1466"/>
                    </a:lnTo>
                    <a:lnTo>
                      <a:pt x="1943" y="1510"/>
                    </a:lnTo>
                    <a:cubicBezTo>
                      <a:pt x="1905" y="1541"/>
                      <a:pt x="1888" y="1585"/>
                      <a:pt x="1888" y="1636"/>
                    </a:cubicBezTo>
                    <a:lnTo>
                      <a:pt x="1608" y="1977"/>
                    </a:lnTo>
                    <a:lnTo>
                      <a:pt x="1534" y="2073"/>
                    </a:lnTo>
                    <a:cubicBezTo>
                      <a:pt x="1411" y="2223"/>
                      <a:pt x="1285" y="2380"/>
                      <a:pt x="1183" y="2547"/>
                    </a:cubicBezTo>
                    <a:cubicBezTo>
                      <a:pt x="1060" y="2748"/>
                      <a:pt x="944" y="2973"/>
                      <a:pt x="818" y="3256"/>
                    </a:cubicBezTo>
                    <a:cubicBezTo>
                      <a:pt x="699" y="3525"/>
                      <a:pt x="603" y="3808"/>
                      <a:pt x="508" y="4080"/>
                    </a:cubicBezTo>
                    <a:cubicBezTo>
                      <a:pt x="406" y="4390"/>
                      <a:pt x="331" y="4673"/>
                      <a:pt x="283" y="4939"/>
                    </a:cubicBezTo>
                    <a:lnTo>
                      <a:pt x="263" y="5044"/>
                    </a:lnTo>
                    <a:lnTo>
                      <a:pt x="246" y="5153"/>
                    </a:lnTo>
                    <a:cubicBezTo>
                      <a:pt x="232" y="5228"/>
                      <a:pt x="218" y="5307"/>
                      <a:pt x="205" y="5386"/>
                    </a:cubicBezTo>
                    <a:cubicBezTo>
                      <a:pt x="188" y="5491"/>
                      <a:pt x="174" y="5597"/>
                      <a:pt x="161" y="5699"/>
                    </a:cubicBezTo>
                    <a:lnTo>
                      <a:pt x="147" y="5801"/>
                    </a:lnTo>
                    <a:lnTo>
                      <a:pt x="116" y="6019"/>
                    </a:lnTo>
                    <a:lnTo>
                      <a:pt x="89" y="6237"/>
                    </a:lnTo>
                    <a:lnTo>
                      <a:pt x="72" y="6364"/>
                    </a:lnTo>
                    <a:cubicBezTo>
                      <a:pt x="58" y="6473"/>
                      <a:pt x="45" y="6585"/>
                      <a:pt x="34" y="6701"/>
                    </a:cubicBezTo>
                    <a:cubicBezTo>
                      <a:pt x="10" y="6990"/>
                      <a:pt x="0" y="7277"/>
                      <a:pt x="4" y="7580"/>
                    </a:cubicBezTo>
                    <a:cubicBezTo>
                      <a:pt x="4" y="7798"/>
                      <a:pt x="10" y="8040"/>
                      <a:pt x="31" y="8282"/>
                    </a:cubicBezTo>
                    <a:cubicBezTo>
                      <a:pt x="48" y="8503"/>
                      <a:pt x="72" y="8756"/>
                      <a:pt x="126" y="9001"/>
                    </a:cubicBezTo>
                    <a:cubicBezTo>
                      <a:pt x="171" y="9230"/>
                      <a:pt x="222" y="9458"/>
                      <a:pt x="279" y="9683"/>
                    </a:cubicBezTo>
                    <a:lnTo>
                      <a:pt x="324" y="9850"/>
                    </a:lnTo>
                    <a:lnTo>
                      <a:pt x="368" y="10017"/>
                    </a:lnTo>
                    <a:cubicBezTo>
                      <a:pt x="389" y="10092"/>
                      <a:pt x="409" y="10163"/>
                      <a:pt x="430" y="10238"/>
                    </a:cubicBezTo>
                    <a:lnTo>
                      <a:pt x="467" y="10361"/>
                    </a:lnTo>
                    <a:cubicBezTo>
                      <a:pt x="515" y="10528"/>
                      <a:pt x="562" y="10691"/>
                      <a:pt x="620" y="10852"/>
                    </a:cubicBezTo>
                    <a:cubicBezTo>
                      <a:pt x="644" y="10924"/>
                      <a:pt x="672" y="10991"/>
                      <a:pt x="696" y="11059"/>
                    </a:cubicBezTo>
                    <a:cubicBezTo>
                      <a:pt x="723" y="11131"/>
                      <a:pt x="750" y="11202"/>
                      <a:pt x="774" y="11271"/>
                    </a:cubicBezTo>
                    <a:cubicBezTo>
                      <a:pt x="818" y="11394"/>
                      <a:pt x="872" y="11512"/>
                      <a:pt x="927" y="11632"/>
                    </a:cubicBezTo>
                    <a:lnTo>
                      <a:pt x="941" y="11666"/>
                    </a:lnTo>
                    <a:cubicBezTo>
                      <a:pt x="968" y="11721"/>
                      <a:pt x="992" y="11775"/>
                      <a:pt x="1012" y="11830"/>
                    </a:cubicBezTo>
                    <a:cubicBezTo>
                      <a:pt x="1047" y="11908"/>
                      <a:pt x="1081" y="11987"/>
                      <a:pt x="1114" y="12061"/>
                    </a:cubicBezTo>
                    <a:cubicBezTo>
                      <a:pt x="1138" y="12099"/>
                      <a:pt x="1152" y="12137"/>
                      <a:pt x="1172" y="12177"/>
                    </a:cubicBezTo>
                    <a:lnTo>
                      <a:pt x="1646" y="12177"/>
                    </a:lnTo>
                    <a:cubicBezTo>
                      <a:pt x="1797" y="12177"/>
                      <a:pt x="1950" y="12177"/>
                      <a:pt x="2103" y="12171"/>
                    </a:cubicBezTo>
                    <a:lnTo>
                      <a:pt x="2215" y="12164"/>
                    </a:lnTo>
                    <a:cubicBezTo>
                      <a:pt x="2324" y="12160"/>
                      <a:pt x="2434" y="12157"/>
                      <a:pt x="2542" y="12157"/>
                    </a:cubicBezTo>
                    <a:lnTo>
                      <a:pt x="3428" y="12157"/>
                    </a:lnTo>
                    <a:cubicBezTo>
                      <a:pt x="3592" y="12157"/>
                      <a:pt x="3755" y="12157"/>
                      <a:pt x="3919" y="12150"/>
                    </a:cubicBezTo>
                    <a:lnTo>
                      <a:pt x="4008" y="12146"/>
                    </a:lnTo>
                    <a:cubicBezTo>
                      <a:pt x="4137" y="12143"/>
                      <a:pt x="4263" y="12140"/>
                      <a:pt x="4393" y="12140"/>
                    </a:cubicBezTo>
                    <a:lnTo>
                      <a:pt x="6455" y="12140"/>
                    </a:lnTo>
                    <a:cubicBezTo>
                      <a:pt x="6670" y="12140"/>
                      <a:pt x="6891" y="12140"/>
                      <a:pt x="7093" y="12160"/>
                    </a:cubicBezTo>
                    <a:cubicBezTo>
                      <a:pt x="7096" y="12116"/>
                      <a:pt x="7096" y="12069"/>
                      <a:pt x="7096" y="12024"/>
                    </a:cubicBezTo>
                    <a:lnTo>
                      <a:pt x="7096" y="11789"/>
                    </a:lnTo>
                    <a:lnTo>
                      <a:pt x="7096" y="11472"/>
                    </a:lnTo>
                    <a:cubicBezTo>
                      <a:pt x="7093" y="11196"/>
                      <a:pt x="7088" y="10865"/>
                      <a:pt x="7109" y="10515"/>
                    </a:cubicBezTo>
                    <a:cubicBezTo>
                      <a:pt x="7116" y="10331"/>
                      <a:pt x="7126" y="10142"/>
                      <a:pt x="7140" y="9938"/>
                    </a:cubicBezTo>
                    <a:lnTo>
                      <a:pt x="7157" y="9645"/>
                    </a:lnTo>
                    <a:cubicBezTo>
                      <a:pt x="7167" y="9468"/>
                      <a:pt x="7184" y="9325"/>
                      <a:pt x="7208" y="9202"/>
                    </a:cubicBezTo>
                    <a:cubicBezTo>
                      <a:pt x="7222" y="9131"/>
                      <a:pt x="7242" y="9063"/>
                      <a:pt x="7272" y="8988"/>
                    </a:cubicBezTo>
                    <a:cubicBezTo>
                      <a:pt x="7293" y="8933"/>
                      <a:pt x="7331" y="8838"/>
                      <a:pt x="7382" y="8759"/>
                    </a:cubicBezTo>
                    <a:cubicBezTo>
                      <a:pt x="7474" y="8613"/>
                      <a:pt x="7604" y="8494"/>
                      <a:pt x="7757" y="8415"/>
                    </a:cubicBezTo>
                    <a:cubicBezTo>
                      <a:pt x="7801" y="8391"/>
                      <a:pt x="7845" y="8371"/>
                      <a:pt x="7920" y="8337"/>
                    </a:cubicBezTo>
                    <a:lnTo>
                      <a:pt x="7958" y="8319"/>
                    </a:lnTo>
                    <a:lnTo>
                      <a:pt x="7999" y="8299"/>
                    </a:lnTo>
                    <a:cubicBezTo>
                      <a:pt x="8040" y="8278"/>
                      <a:pt x="8081" y="8269"/>
                      <a:pt x="8121" y="8269"/>
                    </a:cubicBezTo>
                    <a:cubicBezTo>
                      <a:pt x="8210" y="8269"/>
                      <a:pt x="8299" y="8316"/>
                      <a:pt x="8326" y="8377"/>
                    </a:cubicBezTo>
                    <a:cubicBezTo>
                      <a:pt x="8472" y="8368"/>
                      <a:pt x="8615" y="8364"/>
                      <a:pt x="8762" y="8364"/>
                    </a:cubicBezTo>
                    <a:lnTo>
                      <a:pt x="8861" y="8364"/>
                    </a:lnTo>
                    <a:cubicBezTo>
                      <a:pt x="8953" y="8364"/>
                      <a:pt x="9045" y="8360"/>
                      <a:pt x="9137" y="8360"/>
                    </a:cubicBezTo>
                    <a:lnTo>
                      <a:pt x="9229" y="8357"/>
                    </a:lnTo>
                    <a:lnTo>
                      <a:pt x="9386" y="8357"/>
                    </a:lnTo>
                    <a:cubicBezTo>
                      <a:pt x="9460" y="8357"/>
                      <a:pt x="9536" y="8357"/>
                      <a:pt x="9611" y="8350"/>
                    </a:cubicBezTo>
                    <a:cubicBezTo>
                      <a:pt x="9743" y="8340"/>
                      <a:pt x="9877" y="8337"/>
                      <a:pt x="10012" y="8337"/>
                    </a:cubicBezTo>
                    <a:cubicBezTo>
                      <a:pt x="10156" y="8337"/>
                      <a:pt x="10299" y="8347"/>
                      <a:pt x="10446" y="8364"/>
                    </a:cubicBezTo>
                    <a:cubicBezTo>
                      <a:pt x="10728" y="8398"/>
                      <a:pt x="11001" y="8432"/>
                      <a:pt x="11284" y="8445"/>
                    </a:cubicBezTo>
                    <a:cubicBezTo>
                      <a:pt x="11553" y="8462"/>
                      <a:pt x="11802" y="8470"/>
                      <a:pt x="12047" y="8470"/>
                    </a:cubicBezTo>
                    <a:lnTo>
                      <a:pt x="12255" y="8470"/>
                    </a:lnTo>
                    <a:cubicBezTo>
                      <a:pt x="12572" y="8462"/>
                      <a:pt x="12886" y="8456"/>
                      <a:pt x="13202" y="8445"/>
                    </a:cubicBezTo>
                    <a:lnTo>
                      <a:pt x="13394" y="8445"/>
                    </a:lnTo>
                    <a:cubicBezTo>
                      <a:pt x="13543" y="8445"/>
                      <a:pt x="13690" y="8449"/>
                      <a:pt x="13840" y="8453"/>
                    </a:cubicBezTo>
                    <a:lnTo>
                      <a:pt x="13952" y="8456"/>
                    </a:lnTo>
                    <a:lnTo>
                      <a:pt x="14028" y="8459"/>
                    </a:lnTo>
                    <a:lnTo>
                      <a:pt x="14177" y="8459"/>
                    </a:lnTo>
                    <a:cubicBezTo>
                      <a:pt x="14218" y="8462"/>
                      <a:pt x="14262" y="8462"/>
                      <a:pt x="14303" y="8462"/>
                    </a:cubicBezTo>
                    <a:cubicBezTo>
                      <a:pt x="14419" y="8462"/>
                      <a:pt x="14539" y="8462"/>
                      <a:pt x="14641" y="8483"/>
                    </a:cubicBezTo>
                    <a:cubicBezTo>
                      <a:pt x="14651" y="8462"/>
                      <a:pt x="14661" y="8449"/>
                      <a:pt x="14679" y="8435"/>
                    </a:cubicBezTo>
                    <a:cubicBezTo>
                      <a:pt x="14706" y="8408"/>
                      <a:pt x="14767" y="8368"/>
                      <a:pt x="14869" y="8368"/>
                    </a:cubicBezTo>
                    <a:cubicBezTo>
                      <a:pt x="14961" y="8377"/>
                      <a:pt x="15043" y="8404"/>
                      <a:pt x="15142" y="8445"/>
                    </a:cubicBezTo>
                    <a:cubicBezTo>
                      <a:pt x="15203" y="8473"/>
                      <a:pt x="15272" y="8503"/>
                      <a:pt x="15326" y="8544"/>
                    </a:cubicBezTo>
                    <a:cubicBezTo>
                      <a:pt x="15415" y="8626"/>
                      <a:pt x="15492" y="8728"/>
                      <a:pt x="15561" y="8862"/>
                    </a:cubicBezTo>
                    <a:cubicBezTo>
                      <a:pt x="15656" y="9035"/>
                      <a:pt x="15681" y="9239"/>
                      <a:pt x="15694" y="9397"/>
                    </a:cubicBezTo>
                    <a:cubicBezTo>
                      <a:pt x="15701" y="9549"/>
                      <a:pt x="15711" y="9703"/>
                      <a:pt x="15714" y="9853"/>
                    </a:cubicBezTo>
                    <a:cubicBezTo>
                      <a:pt x="15714" y="9966"/>
                      <a:pt x="15717" y="10081"/>
                      <a:pt x="15721" y="10197"/>
                    </a:cubicBezTo>
                    <a:lnTo>
                      <a:pt x="15728" y="10290"/>
                    </a:lnTo>
                    <a:cubicBezTo>
                      <a:pt x="15728" y="10326"/>
                      <a:pt x="15731" y="10364"/>
                      <a:pt x="15735" y="10405"/>
                    </a:cubicBezTo>
                    <a:cubicBezTo>
                      <a:pt x="15735" y="10466"/>
                      <a:pt x="15738" y="10528"/>
                      <a:pt x="15742" y="10589"/>
                    </a:cubicBezTo>
                    <a:lnTo>
                      <a:pt x="15762" y="10740"/>
                    </a:lnTo>
                    <a:cubicBezTo>
                      <a:pt x="15775" y="10814"/>
                      <a:pt x="15786" y="10886"/>
                      <a:pt x="15793" y="10957"/>
                    </a:cubicBezTo>
                    <a:cubicBezTo>
                      <a:pt x="15803" y="11059"/>
                      <a:pt x="15803" y="11165"/>
                      <a:pt x="15807" y="11267"/>
                    </a:cubicBezTo>
                    <a:lnTo>
                      <a:pt x="15810" y="11414"/>
                    </a:lnTo>
                    <a:cubicBezTo>
                      <a:pt x="15813" y="11537"/>
                      <a:pt x="15810" y="11663"/>
                      <a:pt x="15803" y="11786"/>
                    </a:cubicBezTo>
                    <a:cubicBezTo>
                      <a:pt x="15793" y="11912"/>
                      <a:pt x="15786" y="12061"/>
                      <a:pt x="15796" y="12208"/>
                    </a:cubicBezTo>
                    <a:cubicBezTo>
                      <a:pt x="15803" y="12232"/>
                      <a:pt x="15807" y="12266"/>
                      <a:pt x="15796" y="12283"/>
                    </a:cubicBezTo>
                    <a:cubicBezTo>
                      <a:pt x="15793" y="12286"/>
                      <a:pt x="15793" y="12286"/>
                      <a:pt x="15793" y="12289"/>
                    </a:cubicBezTo>
                    <a:lnTo>
                      <a:pt x="15830" y="12289"/>
                    </a:lnTo>
                    <a:lnTo>
                      <a:pt x="15926" y="12286"/>
                    </a:lnTo>
                    <a:cubicBezTo>
                      <a:pt x="16014" y="12286"/>
                      <a:pt x="16103" y="12289"/>
                      <a:pt x="16192" y="12289"/>
                    </a:cubicBezTo>
                    <a:lnTo>
                      <a:pt x="16417" y="12294"/>
                    </a:lnTo>
                    <a:lnTo>
                      <a:pt x="16580" y="12289"/>
                    </a:lnTo>
                    <a:cubicBezTo>
                      <a:pt x="16730" y="12286"/>
                      <a:pt x="16880" y="12286"/>
                      <a:pt x="17033" y="12283"/>
                    </a:cubicBezTo>
                    <a:lnTo>
                      <a:pt x="17173" y="12280"/>
                    </a:lnTo>
                    <a:cubicBezTo>
                      <a:pt x="17238" y="12280"/>
                      <a:pt x="17299" y="12276"/>
                      <a:pt x="17364" y="12276"/>
                    </a:cubicBezTo>
                    <a:cubicBezTo>
                      <a:pt x="17405" y="12276"/>
                      <a:pt x="17449" y="12276"/>
                      <a:pt x="17490" y="12280"/>
                    </a:cubicBezTo>
                    <a:cubicBezTo>
                      <a:pt x="17554" y="12283"/>
                      <a:pt x="17619" y="12283"/>
                      <a:pt x="17680" y="12283"/>
                    </a:cubicBezTo>
                    <a:cubicBezTo>
                      <a:pt x="17817" y="12283"/>
                      <a:pt x="17950" y="12280"/>
                      <a:pt x="18083" y="12273"/>
                    </a:cubicBezTo>
                    <a:cubicBezTo>
                      <a:pt x="18192" y="12273"/>
                      <a:pt x="18301" y="12269"/>
                      <a:pt x="18410" y="12269"/>
                    </a:cubicBezTo>
                    <a:cubicBezTo>
                      <a:pt x="18580" y="12269"/>
                      <a:pt x="18768" y="12262"/>
                      <a:pt x="18989" y="12256"/>
                    </a:cubicBezTo>
                    <a:lnTo>
                      <a:pt x="19112" y="12262"/>
                    </a:lnTo>
                    <a:cubicBezTo>
                      <a:pt x="19157" y="12259"/>
                      <a:pt x="19204" y="12256"/>
                      <a:pt x="19248" y="12253"/>
                    </a:cubicBezTo>
                    <a:lnTo>
                      <a:pt x="19248" y="12249"/>
                    </a:lnTo>
                    <a:lnTo>
                      <a:pt x="19242" y="12249"/>
                    </a:lnTo>
                    <a:lnTo>
                      <a:pt x="19234" y="12245"/>
                    </a:lnTo>
                    <a:lnTo>
                      <a:pt x="19238" y="12245"/>
                    </a:lnTo>
                    <a:lnTo>
                      <a:pt x="19234" y="12242"/>
                    </a:lnTo>
                    <a:lnTo>
                      <a:pt x="19238" y="12242"/>
                    </a:lnTo>
                    <a:lnTo>
                      <a:pt x="19234" y="12239"/>
                    </a:lnTo>
                    <a:lnTo>
                      <a:pt x="19238" y="12239"/>
                    </a:lnTo>
                    <a:lnTo>
                      <a:pt x="19234" y="12235"/>
                    </a:lnTo>
                    <a:lnTo>
                      <a:pt x="19238" y="12235"/>
                    </a:lnTo>
                    <a:lnTo>
                      <a:pt x="19234" y="12232"/>
                    </a:lnTo>
                    <a:cubicBezTo>
                      <a:pt x="19582" y="12201"/>
                      <a:pt x="19821" y="12184"/>
                      <a:pt x="20036" y="12184"/>
                    </a:cubicBezTo>
                    <a:cubicBezTo>
                      <a:pt x="20134" y="12184"/>
                      <a:pt x="20236" y="12181"/>
                      <a:pt x="20335" y="12174"/>
                    </a:cubicBezTo>
                    <a:cubicBezTo>
                      <a:pt x="20451" y="12167"/>
                      <a:pt x="20568" y="12164"/>
                      <a:pt x="20683" y="12164"/>
                    </a:cubicBezTo>
                    <a:lnTo>
                      <a:pt x="20768" y="12164"/>
                    </a:lnTo>
                    <a:cubicBezTo>
                      <a:pt x="20846" y="11973"/>
                      <a:pt x="20925" y="11778"/>
                      <a:pt x="20993" y="11584"/>
                    </a:cubicBezTo>
                    <a:cubicBezTo>
                      <a:pt x="21085" y="11312"/>
                      <a:pt x="21167" y="11036"/>
                      <a:pt x="21249" y="10756"/>
                    </a:cubicBezTo>
                    <a:cubicBezTo>
                      <a:pt x="21259" y="10726"/>
                      <a:pt x="21269" y="10691"/>
                      <a:pt x="21276" y="10658"/>
                    </a:cubicBezTo>
                    <a:lnTo>
                      <a:pt x="21300" y="10586"/>
                    </a:lnTo>
                    <a:lnTo>
                      <a:pt x="21331" y="10480"/>
                    </a:lnTo>
                    <a:lnTo>
                      <a:pt x="21365" y="10375"/>
                    </a:lnTo>
                    <a:cubicBezTo>
                      <a:pt x="21406" y="10238"/>
                      <a:pt x="21447" y="10106"/>
                      <a:pt x="21480" y="9969"/>
                    </a:cubicBezTo>
                    <a:lnTo>
                      <a:pt x="21525" y="9802"/>
                    </a:lnTo>
                    <a:cubicBezTo>
                      <a:pt x="21542" y="9730"/>
                      <a:pt x="21559" y="9659"/>
                      <a:pt x="21576" y="9590"/>
                    </a:cubicBezTo>
                    <a:cubicBezTo>
                      <a:pt x="21603" y="9475"/>
                      <a:pt x="21627" y="9356"/>
                      <a:pt x="21647" y="9239"/>
                    </a:cubicBezTo>
                    <a:lnTo>
                      <a:pt x="21664" y="9154"/>
                    </a:lnTo>
                    <a:cubicBezTo>
                      <a:pt x="21722" y="8868"/>
                      <a:pt x="21760" y="8606"/>
                      <a:pt x="21787" y="8357"/>
                    </a:cubicBezTo>
                    <a:cubicBezTo>
                      <a:pt x="21801" y="8207"/>
                      <a:pt x="21815" y="8064"/>
                      <a:pt x="21818" y="7921"/>
                    </a:cubicBezTo>
                    <a:cubicBezTo>
                      <a:pt x="21821" y="7775"/>
                      <a:pt x="21828" y="7627"/>
                      <a:pt x="21831" y="7484"/>
                    </a:cubicBezTo>
                    <a:lnTo>
                      <a:pt x="21835" y="7335"/>
                    </a:lnTo>
                    <a:cubicBezTo>
                      <a:pt x="21839" y="7232"/>
                      <a:pt x="21842" y="7133"/>
                      <a:pt x="21845" y="7034"/>
                    </a:cubicBezTo>
                    <a:cubicBezTo>
                      <a:pt x="21845" y="6916"/>
                      <a:pt x="21845" y="6793"/>
                      <a:pt x="21839" y="6674"/>
                    </a:cubicBezTo>
                    <a:lnTo>
                      <a:pt x="21839" y="6585"/>
                    </a:lnTo>
                    <a:cubicBezTo>
                      <a:pt x="21831" y="6295"/>
                      <a:pt x="21825" y="6002"/>
                      <a:pt x="21798" y="5713"/>
                    </a:cubicBezTo>
                    <a:cubicBezTo>
                      <a:pt x="21781" y="5556"/>
                      <a:pt x="21760" y="5403"/>
                      <a:pt x="21733" y="5249"/>
                    </a:cubicBezTo>
                    <a:cubicBezTo>
                      <a:pt x="21709" y="5071"/>
                      <a:pt x="21678" y="4928"/>
                      <a:pt x="21641" y="4796"/>
                    </a:cubicBezTo>
                    <a:cubicBezTo>
                      <a:pt x="21610" y="4676"/>
                      <a:pt x="21579" y="4560"/>
                      <a:pt x="21542" y="4442"/>
                    </a:cubicBezTo>
                    <a:cubicBezTo>
                      <a:pt x="21525" y="4390"/>
                      <a:pt x="21508" y="4339"/>
                      <a:pt x="21491" y="4285"/>
                    </a:cubicBezTo>
                    <a:cubicBezTo>
                      <a:pt x="21471" y="4223"/>
                      <a:pt x="21450" y="4165"/>
                      <a:pt x="21433" y="4104"/>
                    </a:cubicBezTo>
                    <a:cubicBezTo>
                      <a:pt x="21412" y="4036"/>
                      <a:pt x="21395" y="3971"/>
                      <a:pt x="21378" y="3903"/>
                    </a:cubicBezTo>
                    <a:cubicBezTo>
                      <a:pt x="21368" y="3855"/>
                      <a:pt x="21358" y="3811"/>
                      <a:pt x="21348" y="3767"/>
                    </a:cubicBezTo>
                    <a:cubicBezTo>
                      <a:pt x="21324" y="3674"/>
                      <a:pt x="21296" y="3579"/>
                      <a:pt x="21269" y="3484"/>
                    </a:cubicBezTo>
                    <a:cubicBezTo>
                      <a:pt x="21215" y="3300"/>
                      <a:pt x="21143" y="3108"/>
                      <a:pt x="21041" y="2880"/>
                    </a:cubicBezTo>
                    <a:cubicBezTo>
                      <a:pt x="20993" y="2771"/>
                      <a:pt x="20939" y="2663"/>
                      <a:pt x="20881" y="2553"/>
                    </a:cubicBezTo>
                    <a:cubicBezTo>
                      <a:pt x="20833" y="2461"/>
                      <a:pt x="20785" y="2369"/>
                      <a:pt x="20731" y="2284"/>
                    </a:cubicBezTo>
                    <a:cubicBezTo>
                      <a:pt x="20612" y="2097"/>
                      <a:pt x="20472" y="1913"/>
                      <a:pt x="20318" y="1735"/>
                    </a:cubicBezTo>
                    <a:cubicBezTo>
                      <a:pt x="20288" y="1698"/>
                      <a:pt x="20261" y="1664"/>
                      <a:pt x="20226" y="1630"/>
                    </a:cubicBezTo>
                    <a:cubicBezTo>
                      <a:pt x="20203" y="1606"/>
                      <a:pt x="20175" y="1582"/>
                      <a:pt x="20148" y="1559"/>
                    </a:cubicBezTo>
                    <a:lnTo>
                      <a:pt x="20114" y="1531"/>
                    </a:lnTo>
                    <a:cubicBezTo>
                      <a:pt x="20087" y="1504"/>
                      <a:pt x="20056" y="1477"/>
                      <a:pt x="20032" y="1446"/>
                    </a:cubicBezTo>
                    <a:cubicBezTo>
                      <a:pt x="20002" y="1419"/>
                      <a:pt x="19975" y="1391"/>
                      <a:pt x="19943" y="1367"/>
                    </a:cubicBezTo>
                    <a:cubicBezTo>
                      <a:pt x="19893" y="1323"/>
                      <a:pt x="19845" y="1279"/>
                      <a:pt x="19794" y="1235"/>
                    </a:cubicBezTo>
                    <a:cubicBezTo>
                      <a:pt x="19811" y="1207"/>
                      <a:pt x="19818" y="1166"/>
                      <a:pt x="19807" y="1129"/>
                    </a:cubicBezTo>
                    <a:cubicBezTo>
                      <a:pt x="19800" y="1091"/>
                      <a:pt x="19773" y="1043"/>
                      <a:pt x="19736" y="1023"/>
                    </a:cubicBezTo>
                    <a:cubicBezTo>
                      <a:pt x="19674" y="993"/>
                      <a:pt x="19610" y="961"/>
                      <a:pt x="19548" y="934"/>
                    </a:cubicBezTo>
                    <a:lnTo>
                      <a:pt x="19422" y="873"/>
                    </a:lnTo>
                    <a:cubicBezTo>
                      <a:pt x="19337" y="829"/>
                      <a:pt x="19252" y="777"/>
                      <a:pt x="19170" y="730"/>
                    </a:cubicBezTo>
                    <a:lnTo>
                      <a:pt x="19041" y="655"/>
                    </a:lnTo>
                    <a:cubicBezTo>
                      <a:pt x="18921" y="580"/>
                      <a:pt x="18785" y="512"/>
                      <a:pt x="18621" y="437"/>
                    </a:cubicBezTo>
                    <a:cubicBezTo>
                      <a:pt x="18488" y="376"/>
                      <a:pt x="18355" y="321"/>
                      <a:pt x="18219" y="270"/>
                    </a:cubicBezTo>
                    <a:cubicBezTo>
                      <a:pt x="18083" y="219"/>
                      <a:pt x="17957" y="181"/>
                      <a:pt x="17834" y="151"/>
                    </a:cubicBezTo>
                    <a:cubicBezTo>
                      <a:pt x="17674" y="113"/>
                      <a:pt x="17517" y="86"/>
                      <a:pt x="17364" y="69"/>
                    </a:cubicBezTo>
                    <a:cubicBezTo>
                      <a:pt x="17316" y="62"/>
                      <a:pt x="17268" y="58"/>
                      <a:pt x="17221" y="52"/>
                    </a:cubicBezTo>
                    <a:lnTo>
                      <a:pt x="17149" y="45"/>
                    </a:lnTo>
                    <a:lnTo>
                      <a:pt x="17078" y="38"/>
                    </a:lnTo>
                    <a:cubicBezTo>
                      <a:pt x="17013" y="28"/>
                      <a:pt x="16948" y="21"/>
                      <a:pt x="16883" y="14"/>
                    </a:cubicBezTo>
                    <a:cubicBezTo>
                      <a:pt x="16764" y="4"/>
                      <a:pt x="16645" y="0"/>
                      <a:pt x="16525" y="0"/>
                    </a:cubicBezTo>
                    <a:close/>
                  </a:path>
                </a:pathLst>
              </a:custGeom>
              <a:solidFill>
                <a:srgbClr val="FEFEF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7" name="Google Shape;1445;p38">
                <a:extLst>
                  <a:ext uri="{FF2B5EF4-FFF2-40B4-BE49-F238E27FC236}">
                    <a16:creationId xmlns:a16="http://schemas.microsoft.com/office/drawing/2014/main" id="{AD60DCCE-E47F-484E-9182-71CD534A2775}"/>
                  </a:ext>
                </a:extLst>
              </p:cNvPr>
              <p:cNvSpPr/>
              <p:nvPr/>
            </p:nvSpPr>
            <p:spPr>
              <a:xfrm>
                <a:off x="5754860" y="2828164"/>
                <a:ext cx="568541" cy="353579"/>
              </a:xfrm>
              <a:custGeom>
                <a:avLst/>
                <a:gdLst/>
                <a:ahLst/>
                <a:cxnLst/>
                <a:rect l="l" t="t" r="r" b="b"/>
                <a:pathLst>
                  <a:path w="18284" h="11370" extrusionOk="0">
                    <a:moveTo>
                      <a:pt x="5266" y="2060"/>
                    </a:moveTo>
                    <a:lnTo>
                      <a:pt x="5266" y="2066"/>
                    </a:lnTo>
                    <a:lnTo>
                      <a:pt x="5269" y="2060"/>
                    </a:lnTo>
                    <a:close/>
                    <a:moveTo>
                      <a:pt x="16413" y="1"/>
                    </a:moveTo>
                    <a:lnTo>
                      <a:pt x="16352" y="4"/>
                    </a:lnTo>
                    <a:cubicBezTo>
                      <a:pt x="16226" y="4"/>
                      <a:pt x="16099" y="12"/>
                      <a:pt x="15977" y="18"/>
                    </a:cubicBezTo>
                    <a:lnTo>
                      <a:pt x="15868" y="29"/>
                    </a:lnTo>
                    <a:lnTo>
                      <a:pt x="15756" y="39"/>
                    </a:lnTo>
                    <a:lnTo>
                      <a:pt x="15684" y="42"/>
                    </a:lnTo>
                    <a:lnTo>
                      <a:pt x="15500" y="59"/>
                    </a:lnTo>
                    <a:lnTo>
                      <a:pt x="15339" y="70"/>
                    </a:lnTo>
                    <a:lnTo>
                      <a:pt x="15213" y="70"/>
                    </a:lnTo>
                    <a:cubicBezTo>
                      <a:pt x="15196" y="70"/>
                      <a:pt x="15179" y="70"/>
                      <a:pt x="15163" y="66"/>
                    </a:cubicBezTo>
                    <a:lnTo>
                      <a:pt x="15125" y="79"/>
                    </a:lnTo>
                    <a:lnTo>
                      <a:pt x="15081" y="86"/>
                    </a:lnTo>
                    <a:lnTo>
                      <a:pt x="15033" y="90"/>
                    </a:lnTo>
                    <a:lnTo>
                      <a:pt x="14999" y="93"/>
                    </a:lnTo>
                    <a:cubicBezTo>
                      <a:pt x="14910" y="103"/>
                      <a:pt x="14811" y="114"/>
                      <a:pt x="14688" y="114"/>
                    </a:cubicBezTo>
                    <a:cubicBezTo>
                      <a:pt x="14624" y="114"/>
                      <a:pt x="14559" y="110"/>
                      <a:pt x="14491" y="110"/>
                    </a:cubicBezTo>
                    <a:cubicBezTo>
                      <a:pt x="14413" y="110"/>
                      <a:pt x="14334" y="114"/>
                      <a:pt x="14256" y="117"/>
                    </a:cubicBezTo>
                    <a:cubicBezTo>
                      <a:pt x="14174" y="127"/>
                      <a:pt x="14092" y="137"/>
                      <a:pt x="14010" y="141"/>
                    </a:cubicBezTo>
                    <a:lnTo>
                      <a:pt x="13969" y="144"/>
                    </a:lnTo>
                    <a:cubicBezTo>
                      <a:pt x="13925" y="151"/>
                      <a:pt x="13884" y="155"/>
                      <a:pt x="13834" y="155"/>
                    </a:cubicBezTo>
                    <a:cubicBezTo>
                      <a:pt x="13820" y="155"/>
                      <a:pt x="13803" y="155"/>
                      <a:pt x="13799" y="144"/>
                    </a:cubicBezTo>
                    <a:lnTo>
                      <a:pt x="13799" y="202"/>
                    </a:lnTo>
                    <a:cubicBezTo>
                      <a:pt x="13796" y="263"/>
                      <a:pt x="13799" y="328"/>
                      <a:pt x="13803" y="389"/>
                    </a:cubicBezTo>
                    <a:cubicBezTo>
                      <a:pt x="13803" y="454"/>
                      <a:pt x="13806" y="519"/>
                      <a:pt x="13806" y="581"/>
                    </a:cubicBezTo>
                    <a:cubicBezTo>
                      <a:pt x="13803" y="625"/>
                      <a:pt x="13799" y="666"/>
                      <a:pt x="13796" y="727"/>
                    </a:cubicBezTo>
                    <a:lnTo>
                      <a:pt x="13789" y="836"/>
                    </a:lnTo>
                    <a:cubicBezTo>
                      <a:pt x="13782" y="908"/>
                      <a:pt x="13779" y="979"/>
                      <a:pt x="13776" y="1051"/>
                    </a:cubicBezTo>
                    <a:cubicBezTo>
                      <a:pt x="13772" y="1177"/>
                      <a:pt x="13765" y="1303"/>
                      <a:pt x="13755" y="1429"/>
                    </a:cubicBezTo>
                    <a:lnTo>
                      <a:pt x="13748" y="1511"/>
                    </a:lnTo>
                    <a:cubicBezTo>
                      <a:pt x="13745" y="1603"/>
                      <a:pt x="13741" y="1695"/>
                      <a:pt x="13741" y="1783"/>
                    </a:cubicBezTo>
                    <a:lnTo>
                      <a:pt x="13738" y="1824"/>
                    </a:lnTo>
                    <a:cubicBezTo>
                      <a:pt x="13738" y="1940"/>
                      <a:pt x="13735" y="2056"/>
                      <a:pt x="13724" y="2168"/>
                    </a:cubicBezTo>
                    <a:cubicBezTo>
                      <a:pt x="13714" y="2278"/>
                      <a:pt x="13694" y="2380"/>
                      <a:pt x="13653" y="2560"/>
                    </a:cubicBezTo>
                    <a:cubicBezTo>
                      <a:pt x="13636" y="2629"/>
                      <a:pt x="13619" y="2707"/>
                      <a:pt x="13584" y="2779"/>
                    </a:cubicBezTo>
                    <a:cubicBezTo>
                      <a:pt x="13557" y="2833"/>
                      <a:pt x="13530" y="2895"/>
                      <a:pt x="13486" y="2953"/>
                    </a:cubicBezTo>
                    <a:cubicBezTo>
                      <a:pt x="13452" y="2997"/>
                      <a:pt x="13417" y="3038"/>
                      <a:pt x="13376" y="3075"/>
                    </a:cubicBezTo>
                    <a:cubicBezTo>
                      <a:pt x="13271" y="3167"/>
                      <a:pt x="13145" y="3228"/>
                      <a:pt x="13039" y="3246"/>
                    </a:cubicBezTo>
                    <a:cubicBezTo>
                      <a:pt x="12978" y="3255"/>
                      <a:pt x="12917" y="3263"/>
                      <a:pt x="12855" y="3263"/>
                    </a:cubicBezTo>
                    <a:cubicBezTo>
                      <a:pt x="12838" y="3263"/>
                      <a:pt x="12818" y="3263"/>
                      <a:pt x="12797" y="3259"/>
                    </a:cubicBezTo>
                    <a:lnTo>
                      <a:pt x="12733" y="3255"/>
                    </a:lnTo>
                    <a:lnTo>
                      <a:pt x="12528" y="3242"/>
                    </a:lnTo>
                    <a:cubicBezTo>
                      <a:pt x="12474" y="3242"/>
                      <a:pt x="12419" y="3239"/>
                      <a:pt x="12334" y="3225"/>
                    </a:cubicBezTo>
                    <a:cubicBezTo>
                      <a:pt x="12239" y="3208"/>
                      <a:pt x="12137" y="3194"/>
                      <a:pt x="12061" y="3116"/>
                    </a:cubicBezTo>
                    <a:cubicBezTo>
                      <a:pt x="12051" y="3102"/>
                      <a:pt x="12024" y="3068"/>
                      <a:pt x="12030" y="3048"/>
                    </a:cubicBezTo>
                    <a:lnTo>
                      <a:pt x="12030" y="3044"/>
                    </a:lnTo>
                    <a:lnTo>
                      <a:pt x="11799" y="3058"/>
                    </a:lnTo>
                    <a:lnTo>
                      <a:pt x="11567" y="3071"/>
                    </a:lnTo>
                    <a:lnTo>
                      <a:pt x="11373" y="3092"/>
                    </a:lnTo>
                    <a:lnTo>
                      <a:pt x="11315" y="3099"/>
                    </a:lnTo>
                    <a:lnTo>
                      <a:pt x="11270" y="3102"/>
                    </a:lnTo>
                    <a:cubicBezTo>
                      <a:pt x="11042" y="3126"/>
                      <a:pt x="10824" y="3147"/>
                      <a:pt x="10609" y="3153"/>
                    </a:cubicBezTo>
                    <a:lnTo>
                      <a:pt x="10531" y="3153"/>
                    </a:lnTo>
                    <a:lnTo>
                      <a:pt x="10344" y="3150"/>
                    </a:lnTo>
                    <a:lnTo>
                      <a:pt x="10276" y="3150"/>
                    </a:lnTo>
                    <a:lnTo>
                      <a:pt x="10129" y="3147"/>
                    </a:lnTo>
                    <a:lnTo>
                      <a:pt x="10078" y="3147"/>
                    </a:lnTo>
                    <a:lnTo>
                      <a:pt x="9819" y="3150"/>
                    </a:lnTo>
                    <a:lnTo>
                      <a:pt x="9553" y="3157"/>
                    </a:lnTo>
                    <a:cubicBezTo>
                      <a:pt x="9433" y="3157"/>
                      <a:pt x="9307" y="3164"/>
                      <a:pt x="9178" y="3170"/>
                    </a:cubicBezTo>
                    <a:lnTo>
                      <a:pt x="9100" y="3178"/>
                    </a:lnTo>
                    <a:cubicBezTo>
                      <a:pt x="9052" y="3178"/>
                      <a:pt x="9008" y="3181"/>
                      <a:pt x="8960" y="3181"/>
                    </a:cubicBezTo>
                    <a:cubicBezTo>
                      <a:pt x="8889" y="3184"/>
                      <a:pt x="8817" y="3184"/>
                      <a:pt x="8745" y="3191"/>
                    </a:cubicBezTo>
                    <a:cubicBezTo>
                      <a:pt x="8609" y="3205"/>
                      <a:pt x="8472" y="3211"/>
                      <a:pt x="8333" y="3222"/>
                    </a:cubicBezTo>
                    <a:lnTo>
                      <a:pt x="8197" y="3232"/>
                    </a:lnTo>
                    <a:lnTo>
                      <a:pt x="7958" y="3246"/>
                    </a:lnTo>
                    <a:lnTo>
                      <a:pt x="7859" y="3252"/>
                    </a:lnTo>
                    <a:lnTo>
                      <a:pt x="7798" y="3255"/>
                    </a:lnTo>
                    <a:cubicBezTo>
                      <a:pt x="7675" y="3266"/>
                      <a:pt x="7549" y="3273"/>
                      <a:pt x="7423" y="3276"/>
                    </a:cubicBezTo>
                    <a:cubicBezTo>
                      <a:pt x="7382" y="3276"/>
                      <a:pt x="7341" y="3276"/>
                      <a:pt x="7304" y="3280"/>
                    </a:cubicBezTo>
                    <a:lnTo>
                      <a:pt x="7212" y="3286"/>
                    </a:lnTo>
                    <a:lnTo>
                      <a:pt x="6762" y="3286"/>
                    </a:lnTo>
                    <a:cubicBezTo>
                      <a:pt x="6619" y="3286"/>
                      <a:pt x="6479" y="3283"/>
                      <a:pt x="6336" y="3266"/>
                    </a:cubicBezTo>
                    <a:cubicBezTo>
                      <a:pt x="6186" y="3246"/>
                      <a:pt x="6029" y="3222"/>
                      <a:pt x="5883" y="3157"/>
                    </a:cubicBezTo>
                    <a:cubicBezTo>
                      <a:pt x="5773" y="3112"/>
                      <a:pt x="5688" y="3058"/>
                      <a:pt x="5606" y="2986"/>
                    </a:cubicBezTo>
                    <a:cubicBezTo>
                      <a:pt x="5518" y="2918"/>
                      <a:pt x="5453" y="2854"/>
                      <a:pt x="5405" y="2761"/>
                    </a:cubicBezTo>
                    <a:cubicBezTo>
                      <a:pt x="5354" y="2676"/>
                      <a:pt x="5320" y="2577"/>
                      <a:pt x="5300" y="2469"/>
                    </a:cubicBezTo>
                    <a:lnTo>
                      <a:pt x="5293" y="2431"/>
                    </a:lnTo>
                    <a:cubicBezTo>
                      <a:pt x="5282" y="2380"/>
                      <a:pt x="5273" y="2332"/>
                      <a:pt x="5269" y="2284"/>
                    </a:cubicBezTo>
                    <a:cubicBezTo>
                      <a:pt x="5262" y="2223"/>
                      <a:pt x="5255" y="2162"/>
                      <a:pt x="5252" y="2094"/>
                    </a:cubicBezTo>
                    <a:lnTo>
                      <a:pt x="5266" y="2073"/>
                    </a:lnTo>
                    <a:lnTo>
                      <a:pt x="5266" y="2066"/>
                    </a:lnTo>
                    <a:lnTo>
                      <a:pt x="5262" y="2073"/>
                    </a:lnTo>
                    <a:lnTo>
                      <a:pt x="5262" y="2066"/>
                    </a:lnTo>
                    <a:lnTo>
                      <a:pt x="5259" y="2073"/>
                    </a:lnTo>
                    <a:lnTo>
                      <a:pt x="5259" y="2069"/>
                    </a:lnTo>
                    <a:lnTo>
                      <a:pt x="5255" y="2073"/>
                    </a:lnTo>
                    <a:lnTo>
                      <a:pt x="5255" y="2069"/>
                    </a:lnTo>
                    <a:lnTo>
                      <a:pt x="5252" y="2073"/>
                    </a:lnTo>
                    <a:cubicBezTo>
                      <a:pt x="5232" y="1879"/>
                      <a:pt x="5225" y="1685"/>
                      <a:pt x="5218" y="1490"/>
                    </a:cubicBezTo>
                    <a:lnTo>
                      <a:pt x="5215" y="1395"/>
                    </a:lnTo>
                    <a:lnTo>
                      <a:pt x="5205" y="1204"/>
                    </a:lnTo>
                    <a:lnTo>
                      <a:pt x="5201" y="1143"/>
                    </a:lnTo>
                    <a:cubicBezTo>
                      <a:pt x="5194" y="1017"/>
                      <a:pt x="5191" y="894"/>
                      <a:pt x="5191" y="771"/>
                    </a:cubicBezTo>
                    <a:lnTo>
                      <a:pt x="5191" y="690"/>
                    </a:lnTo>
                    <a:cubicBezTo>
                      <a:pt x="5188" y="512"/>
                      <a:pt x="5188" y="331"/>
                      <a:pt x="5205" y="151"/>
                    </a:cubicBezTo>
                    <a:lnTo>
                      <a:pt x="5215" y="137"/>
                    </a:lnTo>
                    <a:lnTo>
                      <a:pt x="5215" y="131"/>
                    </a:lnTo>
                    <a:lnTo>
                      <a:pt x="5218" y="124"/>
                    </a:lnTo>
                    <a:lnTo>
                      <a:pt x="5184" y="127"/>
                    </a:lnTo>
                    <a:lnTo>
                      <a:pt x="4768" y="127"/>
                    </a:lnTo>
                    <a:lnTo>
                      <a:pt x="4625" y="124"/>
                    </a:lnTo>
                    <a:lnTo>
                      <a:pt x="4516" y="120"/>
                    </a:lnTo>
                    <a:cubicBezTo>
                      <a:pt x="4458" y="120"/>
                      <a:pt x="4411" y="114"/>
                      <a:pt x="4376" y="100"/>
                    </a:cubicBezTo>
                    <a:lnTo>
                      <a:pt x="4332" y="100"/>
                    </a:lnTo>
                    <a:lnTo>
                      <a:pt x="4199" y="93"/>
                    </a:lnTo>
                    <a:lnTo>
                      <a:pt x="4066" y="86"/>
                    </a:lnTo>
                    <a:lnTo>
                      <a:pt x="3923" y="79"/>
                    </a:lnTo>
                    <a:cubicBezTo>
                      <a:pt x="3763" y="70"/>
                      <a:pt x="3602" y="62"/>
                      <a:pt x="3439" y="59"/>
                    </a:cubicBezTo>
                    <a:cubicBezTo>
                      <a:pt x="3170" y="52"/>
                      <a:pt x="2897" y="49"/>
                      <a:pt x="2624" y="49"/>
                    </a:cubicBezTo>
                    <a:lnTo>
                      <a:pt x="2147" y="52"/>
                    </a:lnTo>
                    <a:lnTo>
                      <a:pt x="1210" y="52"/>
                    </a:lnTo>
                    <a:cubicBezTo>
                      <a:pt x="1132" y="52"/>
                      <a:pt x="1050" y="56"/>
                      <a:pt x="972" y="59"/>
                    </a:cubicBezTo>
                    <a:cubicBezTo>
                      <a:pt x="900" y="62"/>
                      <a:pt x="829" y="66"/>
                      <a:pt x="754" y="70"/>
                    </a:cubicBezTo>
                    <a:lnTo>
                      <a:pt x="587" y="70"/>
                    </a:lnTo>
                    <a:cubicBezTo>
                      <a:pt x="474" y="70"/>
                      <a:pt x="362" y="70"/>
                      <a:pt x="249" y="76"/>
                    </a:cubicBezTo>
                    <a:cubicBezTo>
                      <a:pt x="167" y="79"/>
                      <a:pt x="85" y="83"/>
                      <a:pt x="0" y="86"/>
                    </a:cubicBezTo>
                    <a:cubicBezTo>
                      <a:pt x="68" y="223"/>
                      <a:pt x="126" y="369"/>
                      <a:pt x="175" y="526"/>
                    </a:cubicBezTo>
                    <a:cubicBezTo>
                      <a:pt x="232" y="740"/>
                      <a:pt x="263" y="965"/>
                      <a:pt x="290" y="1184"/>
                    </a:cubicBezTo>
                    <a:lnTo>
                      <a:pt x="301" y="1262"/>
                    </a:lnTo>
                    <a:cubicBezTo>
                      <a:pt x="338" y="1545"/>
                      <a:pt x="375" y="1828"/>
                      <a:pt x="403" y="2114"/>
                    </a:cubicBezTo>
                    <a:cubicBezTo>
                      <a:pt x="423" y="2288"/>
                      <a:pt x="433" y="2465"/>
                      <a:pt x="444" y="2639"/>
                    </a:cubicBezTo>
                    <a:cubicBezTo>
                      <a:pt x="450" y="2761"/>
                      <a:pt x="457" y="2881"/>
                      <a:pt x="464" y="3000"/>
                    </a:cubicBezTo>
                    <a:cubicBezTo>
                      <a:pt x="471" y="3085"/>
                      <a:pt x="477" y="3174"/>
                      <a:pt x="481" y="3259"/>
                    </a:cubicBezTo>
                    <a:lnTo>
                      <a:pt x="491" y="3467"/>
                    </a:lnTo>
                    <a:lnTo>
                      <a:pt x="508" y="3678"/>
                    </a:lnTo>
                    <a:lnTo>
                      <a:pt x="525" y="3889"/>
                    </a:lnTo>
                    <a:cubicBezTo>
                      <a:pt x="570" y="4537"/>
                      <a:pt x="645" y="5110"/>
                      <a:pt x="750" y="5641"/>
                    </a:cubicBezTo>
                    <a:cubicBezTo>
                      <a:pt x="812" y="5931"/>
                      <a:pt x="894" y="6220"/>
                      <a:pt x="993" y="6500"/>
                    </a:cubicBezTo>
                    <a:cubicBezTo>
                      <a:pt x="1095" y="6786"/>
                      <a:pt x="1213" y="7066"/>
                      <a:pt x="1343" y="7329"/>
                    </a:cubicBezTo>
                    <a:cubicBezTo>
                      <a:pt x="1438" y="7522"/>
                      <a:pt x="1545" y="7710"/>
                      <a:pt x="1650" y="7901"/>
                    </a:cubicBezTo>
                    <a:lnTo>
                      <a:pt x="1742" y="8068"/>
                    </a:lnTo>
                    <a:cubicBezTo>
                      <a:pt x="1895" y="8344"/>
                      <a:pt x="2069" y="8613"/>
                      <a:pt x="2232" y="8862"/>
                    </a:cubicBezTo>
                    <a:cubicBezTo>
                      <a:pt x="2318" y="8985"/>
                      <a:pt x="2399" y="9107"/>
                      <a:pt x="2492" y="9223"/>
                    </a:cubicBezTo>
                    <a:lnTo>
                      <a:pt x="2539" y="9284"/>
                    </a:lnTo>
                    <a:lnTo>
                      <a:pt x="2754" y="9557"/>
                    </a:lnTo>
                    <a:cubicBezTo>
                      <a:pt x="2894" y="9745"/>
                      <a:pt x="3064" y="9959"/>
                      <a:pt x="3255" y="10157"/>
                    </a:cubicBezTo>
                    <a:cubicBezTo>
                      <a:pt x="3439" y="10341"/>
                      <a:pt x="3623" y="10518"/>
                      <a:pt x="3827" y="10654"/>
                    </a:cubicBezTo>
                    <a:lnTo>
                      <a:pt x="3917" y="10716"/>
                    </a:lnTo>
                    <a:cubicBezTo>
                      <a:pt x="3994" y="10767"/>
                      <a:pt x="4073" y="10821"/>
                      <a:pt x="4158" y="10869"/>
                    </a:cubicBezTo>
                    <a:cubicBezTo>
                      <a:pt x="4267" y="10934"/>
                      <a:pt x="4379" y="10985"/>
                      <a:pt x="4496" y="11039"/>
                    </a:cubicBezTo>
                    <a:cubicBezTo>
                      <a:pt x="4546" y="11060"/>
                      <a:pt x="4598" y="11087"/>
                      <a:pt x="4645" y="11111"/>
                    </a:cubicBezTo>
                    <a:cubicBezTo>
                      <a:pt x="4714" y="11145"/>
                      <a:pt x="4782" y="11179"/>
                      <a:pt x="4853" y="11206"/>
                    </a:cubicBezTo>
                    <a:cubicBezTo>
                      <a:pt x="4911" y="11230"/>
                      <a:pt x="4972" y="11250"/>
                      <a:pt x="5031" y="11264"/>
                    </a:cubicBezTo>
                    <a:lnTo>
                      <a:pt x="5106" y="11285"/>
                    </a:lnTo>
                    <a:cubicBezTo>
                      <a:pt x="5150" y="11302"/>
                      <a:pt x="5197" y="11312"/>
                      <a:pt x="5242" y="11322"/>
                    </a:cubicBezTo>
                    <a:cubicBezTo>
                      <a:pt x="5307" y="11340"/>
                      <a:pt x="5368" y="11349"/>
                      <a:pt x="5433" y="11360"/>
                    </a:cubicBezTo>
                    <a:cubicBezTo>
                      <a:pt x="5491" y="11370"/>
                      <a:pt x="5548" y="11370"/>
                      <a:pt x="5606" y="11370"/>
                    </a:cubicBezTo>
                    <a:lnTo>
                      <a:pt x="5651" y="11370"/>
                    </a:lnTo>
                    <a:cubicBezTo>
                      <a:pt x="5749" y="11367"/>
                      <a:pt x="5848" y="11357"/>
                      <a:pt x="5947" y="11340"/>
                    </a:cubicBezTo>
                    <a:cubicBezTo>
                      <a:pt x="6128" y="11305"/>
                      <a:pt x="6298" y="11234"/>
                      <a:pt x="6428" y="11176"/>
                    </a:cubicBezTo>
                    <a:cubicBezTo>
                      <a:pt x="6489" y="11145"/>
                      <a:pt x="6550" y="11111"/>
                      <a:pt x="6608" y="11070"/>
                    </a:cubicBezTo>
                    <a:cubicBezTo>
                      <a:pt x="6632" y="11053"/>
                      <a:pt x="6657" y="11033"/>
                      <a:pt x="6680" y="11009"/>
                    </a:cubicBezTo>
                    <a:cubicBezTo>
                      <a:pt x="6734" y="10958"/>
                      <a:pt x="6765" y="10923"/>
                      <a:pt x="6800" y="10890"/>
                    </a:cubicBezTo>
                    <a:cubicBezTo>
                      <a:pt x="6949" y="10719"/>
                      <a:pt x="7055" y="10511"/>
                      <a:pt x="7140" y="10327"/>
                    </a:cubicBezTo>
                    <a:lnTo>
                      <a:pt x="7160" y="10276"/>
                    </a:lnTo>
                    <a:cubicBezTo>
                      <a:pt x="7195" y="10198"/>
                      <a:pt x="7229" y="10123"/>
                      <a:pt x="7256" y="10044"/>
                    </a:cubicBezTo>
                    <a:cubicBezTo>
                      <a:pt x="7297" y="9918"/>
                      <a:pt x="7331" y="9792"/>
                      <a:pt x="7362" y="9666"/>
                    </a:cubicBezTo>
                    <a:cubicBezTo>
                      <a:pt x="7385" y="9567"/>
                      <a:pt x="7396" y="9485"/>
                      <a:pt x="7409" y="9404"/>
                    </a:cubicBezTo>
                    <a:cubicBezTo>
                      <a:pt x="7423" y="9315"/>
                      <a:pt x="7437" y="9230"/>
                      <a:pt x="7447" y="9141"/>
                    </a:cubicBezTo>
                    <a:cubicBezTo>
                      <a:pt x="7467" y="8954"/>
                      <a:pt x="7467" y="8763"/>
                      <a:pt x="7467" y="8600"/>
                    </a:cubicBezTo>
                    <a:lnTo>
                      <a:pt x="7467" y="8600"/>
                    </a:lnTo>
                    <a:lnTo>
                      <a:pt x="7461" y="8644"/>
                    </a:lnTo>
                    <a:cubicBezTo>
                      <a:pt x="7464" y="8515"/>
                      <a:pt x="7464" y="8388"/>
                      <a:pt x="7461" y="8262"/>
                    </a:cubicBezTo>
                    <a:lnTo>
                      <a:pt x="7454" y="8081"/>
                    </a:lnTo>
                    <a:lnTo>
                      <a:pt x="7454" y="8071"/>
                    </a:lnTo>
                    <a:lnTo>
                      <a:pt x="7454" y="8010"/>
                    </a:lnTo>
                    <a:lnTo>
                      <a:pt x="7454" y="7935"/>
                    </a:lnTo>
                    <a:lnTo>
                      <a:pt x="7454" y="7815"/>
                    </a:lnTo>
                    <a:lnTo>
                      <a:pt x="7454" y="7778"/>
                    </a:lnTo>
                    <a:lnTo>
                      <a:pt x="7454" y="7727"/>
                    </a:lnTo>
                    <a:lnTo>
                      <a:pt x="7450" y="7672"/>
                    </a:lnTo>
                    <a:lnTo>
                      <a:pt x="7443" y="7717"/>
                    </a:lnTo>
                    <a:cubicBezTo>
                      <a:pt x="7450" y="7601"/>
                      <a:pt x="7447" y="7485"/>
                      <a:pt x="7443" y="7365"/>
                    </a:cubicBezTo>
                    <a:lnTo>
                      <a:pt x="7440" y="7090"/>
                    </a:lnTo>
                    <a:cubicBezTo>
                      <a:pt x="7440" y="6848"/>
                      <a:pt x="7437" y="6599"/>
                      <a:pt x="7454" y="6357"/>
                    </a:cubicBezTo>
                    <a:cubicBezTo>
                      <a:pt x="7467" y="6220"/>
                      <a:pt x="7481" y="6091"/>
                      <a:pt x="7498" y="5954"/>
                    </a:cubicBezTo>
                    <a:cubicBezTo>
                      <a:pt x="7515" y="5819"/>
                      <a:pt x="7536" y="5685"/>
                      <a:pt x="7566" y="5553"/>
                    </a:cubicBezTo>
                    <a:cubicBezTo>
                      <a:pt x="7627" y="5341"/>
                      <a:pt x="7723" y="5120"/>
                      <a:pt x="7846" y="4902"/>
                    </a:cubicBezTo>
                    <a:cubicBezTo>
                      <a:pt x="8006" y="4629"/>
                      <a:pt x="8217" y="4360"/>
                      <a:pt x="8466" y="4101"/>
                    </a:cubicBezTo>
                    <a:cubicBezTo>
                      <a:pt x="8643" y="3930"/>
                      <a:pt x="8820" y="3791"/>
                      <a:pt x="9008" y="3678"/>
                    </a:cubicBezTo>
                    <a:cubicBezTo>
                      <a:pt x="9042" y="3658"/>
                      <a:pt x="9076" y="3641"/>
                      <a:pt x="9110" y="3628"/>
                    </a:cubicBezTo>
                    <a:lnTo>
                      <a:pt x="9154" y="3628"/>
                    </a:lnTo>
                    <a:cubicBezTo>
                      <a:pt x="9249" y="3628"/>
                      <a:pt x="9307" y="3590"/>
                      <a:pt x="9338" y="3535"/>
                    </a:cubicBezTo>
                    <a:cubicBezTo>
                      <a:pt x="9383" y="3529"/>
                      <a:pt x="9430" y="3525"/>
                      <a:pt x="9478" y="3525"/>
                    </a:cubicBezTo>
                    <a:cubicBezTo>
                      <a:pt x="9540" y="3525"/>
                      <a:pt x="9601" y="3529"/>
                      <a:pt x="9662" y="3535"/>
                    </a:cubicBezTo>
                    <a:cubicBezTo>
                      <a:pt x="9740" y="3546"/>
                      <a:pt x="9819" y="3562"/>
                      <a:pt x="9897" y="3583"/>
                    </a:cubicBezTo>
                    <a:lnTo>
                      <a:pt x="9955" y="3596"/>
                    </a:lnTo>
                    <a:cubicBezTo>
                      <a:pt x="10013" y="3614"/>
                      <a:pt x="10075" y="3628"/>
                      <a:pt x="10133" y="3648"/>
                    </a:cubicBezTo>
                    <a:cubicBezTo>
                      <a:pt x="10235" y="3692"/>
                      <a:pt x="10337" y="3740"/>
                      <a:pt x="10443" y="3787"/>
                    </a:cubicBezTo>
                    <a:cubicBezTo>
                      <a:pt x="10538" y="3828"/>
                      <a:pt x="10613" y="3873"/>
                      <a:pt x="10681" y="3917"/>
                    </a:cubicBezTo>
                    <a:cubicBezTo>
                      <a:pt x="10742" y="3964"/>
                      <a:pt x="10803" y="4019"/>
                      <a:pt x="10861" y="4073"/>
                    </a:cubicBezTo>
                    <a:cubicBezTo>
                      <a:pt x="10954" y="4162"/>
                      <a:pt x="11022" y="4230"/>
                      <a:pt x="11090" y="4306"/>
                    </a:cubicBezTo>
                    <a:lnTo>
                      <a:pt x="11114" y="4333"/>
                    </a:lnTo>
                    <a:lnTo>
                      <a:pt x="11117" y="4329"/>
                    </a:lnTo>
                    <a:cubicBezTo>
                      <a:pt x="11130" y="4353"/>
                      <a:pt x="11155" y="4387"/>
                      <a:pt x="11179" y="4428"/>
                    </a:cubicBezTo>
                    <a:cubicBezTo>
                      <a:pt x="11212" y="4479"/>
                      <a:pt x="11240" y="4534"/>
                      <a:pt x="11267" y="4592"/>
                    </a:cubicBezTo>
                    <a:cubicBezTo>
                      <a:pt x="11376" y="4844"/>
                      <a:pt x="11465" y="5075"/>
                      <a:pt x="11539" y="5297"/>
                    </a:cubicBezTo>
                    <a:lnTo>
                      <a:pt x="11557" y="5355"/>
                    </a:lnTo>
                    <a:cubicBezTo>
                      <a:pt x="11588" y="5451"/>
                      <a:pt x="11621" y="5550"/>
                      <a:pt x="11646" y="5648"/>
                    </a:cubicBezTo>
                    <a:cubicBezTo>
                      <a:pt x="11666" y="5730"/>
                      <a:pt x="11683" y="5808"/>
                      <a:pt x="11696" y="5890"/>
                    </a:cubicBezTo>
                    <a:cubicBezTo>
                      <a:pt x="11723" y="6064"/>
                      <a:pt x="11751" y="6265"/>
                      <a:pt x="11768" y="6473"/>
                    </a:cubicBezTo>
                    <a:lnTo>
                      <a:pt x="11772" y="6616"/>
                    </a:lnTo>
                    <a:lnTo>
                      <a:pt x="11782" y="6759"/>
                    </a:lnTo>
                    <a:cubicBezTo>
                      <a:pt x="11782" y="6810"/>
                      <a:pt x="11789" y="6865"/>
                      <a:pt x="11795" y="6915"/>
                    </a:cubicBezTo>
                    <a:cubicBezTo>
                      <a:pt x="11799" y="6967"/>
                      <a:pt x="11802" y="7014"/>
                      <a:pt x="11805" y="7069"/>
                    </a:cubicBezTo>
                    <a:lnTo>
                      <a:pt x="11819" y="7291"/>
                    </a:lnTo>
                    <a:cubicBezTo>
                      <a:pt x="11840" y="7652"/>
                      <a:pt x="11863" y="8027"/>
                      <a:pt x="11921" y="8392"/>
                    </a:cubicBezTo>
                    <a:cubicBezTo>
                      <a:pt x="11945" y="8524"/>
                      <a:pt x="11973" y="8658"/>
                      <a:pt x="12000" y="8787"/>
                    </a:cubicBezTo>
                    <a:cubicBezTo>
                      <a:pt x="12020" y="8892"/>
                      <a:pt x="12041" y="8974"/>
                      <a:pt x="12065" y="9056"/>
                    </a:cubicBezTo>
                    <a:lnTo>
                      <a:pt x="12099" y="9196"/>
                    </a:lnTo>
                    <a:cubicBezTo>
                      <a:pt x="12157" y="9435"/>
                      <a:pt x="12245" y="9663"/>
                      <a:pt x="12357" y="9935"/>
                    </a:cubicBezTo>
                    <a:cubicBezTo>
                      <a:pt x="12409" y="10069"/>
                      <a:pt x="12474" y="10198"/>
                      <a:pt x="12538" y="10327"/>
                    </a:cubicBezTo>
                    <a:cubicBezTo>
                      <a:pt x="12582" y="10412"/>
                      <a:pt x="12627" y="10498"/>
                      <a:pt x="12678" y="10576"/>
                    </a:cubicBezTo>
                    <a:cubicBezTo>
                      <a:pt x="12753" y="10692"/>
                      <a:pt x="12845" y="10801"/>
                      <a:pt x="12947" y="10896"/>
                    </a:cubicBezTo>
                    <a:cubicBezTo>
                      <a:pt x="13057" y="10995"/>
                      <a:pt x="13165" y="11074"/>
                      <a:pt x="13278" y="11121"/>
                    </a:cubicBezTo>
                    <a:cubicBezTo>
                      <a:pt x="13373" y="11165"/>
                      <a:pt x="13469" y="11196"/>
                      <a:pt x="13557" y="11206"/>
                    </a:cubicBezTo>
                    <a:cubicBezTo>
                      <a:pt x="13619" y="11217"/>
                      <a:pt x="13677" y="11220"/>
                      <a:pt x="13735" y="11220"/>
                    </a:cubicBezTo>
                    <a:cubicBezTo>
                      <a:pt x="13768" y="11220"/>
                      <a:pt x="13799" y="11220"/>
                      <a:pt x="13834" y="11217"/>
                    </a:cubicBezTo>
                    <a:cubicBezTo>
                      <a:pt x="13939" y="11214"/>
                      <a:pt x="14086" y="11203"/>
                      <a:pt x="14225" y="11165"/>
                    </a:cubicBezTo>
                    <a:cubicBezTo>
                      <a:pt x="14334" y="11135"/>
                      <a:pt x="14436" y="11084"/>
                      <a:pt x="14532" y="11033"/>
                    </a:cubicBezTo>
                    <a:cubicBezTo>
                      <a:pt x="14661" y="10968"/>
                      <a:pt x="14781" y="10896"/>
                      <a:pt x="14897" y="10825"/>
                    </a:cubicBezTo>
                    <a:cubicBezTo>
                      <a:pt x="15026" y="10747"/>
                      <a:pt x="15132" y="10654"/>
                      <a:pt x="15210" y="10583"/>
                    </a:cubicBezTo>
                    <a:cubicBezTo>
                      <a:pt x="15360" y="10443"/>
                      <a:pt x="15486" y="10276"/>
                      <a:pt x="15609" y="10113"/>
                    </a:cubicBezTo>
                    <a:lnTo>
                      <a:pt x="15803" y="9857"/>
                    </a:lnTo>
                    <a:cubicBezTo>
                      <a:pt x="15858" y="9789"/>
                      <a:pt x="15905" y="9717"/>
                      <a:pt x="15953" y="9646"/>
                    </a:cubicBezTo>
                    <a:lnTo>
                      <a:pt x="16008" y="9564"/>
                    </a:lnTo>
                    <a:lnTo>
                      <a:pt x="16017" y="9547"/>
                    </a:lnTo>
                    <a:lnTo>
                      <a:pt x="16035" y="9520"/>
                    </a:lnTo>
                    <a:lnTo>
                      <a:pt x="16083" y="9451"/>
                    </a:lnTo>
                    <a:cubicBezTo>
                      <a:pt x="16083" y="9451"/>
                      <a:pt x="16093" y="9435"/>
                      <a:pt x="16089" y="9435"/>
                    </a:cubicBezTo>
                    <a:lnTo>
                      <a:pt x="16096" y="9421"/>
                    </a:lnTo>
                    <a:cubicBezTo>
                      <a:pt x="16188" y="9301"/>
                      <a:pt x="16270" y="9182"/>
                      <a:pt x="16349" y="9063"/>
                    </a:cubicBezTo>
                    <a:cubicBezTo>
                      <a:pt x="16426" y="8940"/>
                      <a:pt x="16505" y="8817"/>
                      <a:pt x="16587" y="8694"/>
                    </a:cubicBezTo>
                    <a:lnTo>
                      <a:pt x="16624" y="8640"/>
                    </a:lnTo>
                    <a:cubicBezTo>
                      <a:pt x="16679" y="8562"/>
                      <a:pt x="16730" y="8483"/>
                      <a:pt x="16778" y="8402"/>
                    </a:cubicBezTo>
                    <a:cubicBezTo>
                      <a:pt x="16832" y="8310"/>
                      <a:pt x="16873" y="8211"/>
                      <a:pt x="16917" y="8115"/>
                    </a:cubicBezTo>
                    <a:lnTo>
                      <a:pt x="16969" y="8003"/>
                    </a:lnTo>
                    <a:cubicBezTo>
                      <a:pt x="16996" y="7942"/>
                      <a:pt x="17024" y="7884"/>
                      <a:pt x="17051" y="7823"/>
                    </a:cubicBezTo>
                    <a:lnTo>
                      <a:pt x="17074" y="7774"/>
                    </a:lnTo>
                    <a:cubicBezTo>
                      <a:pt x="17098" y="7720"/>
                      <a:pt x="17126" y="7669"/>
                      <a:pt x="17149" y="7615"/>
                    </a:cubicBezTo>
                    <a:cubicBezTo>
                      <a:pt x="17194" y="7505"/>
                      <a:pt x="17231" y="7390"/>
                      <a:pt x="17265" y="7277"/>
                    </a:cubicBezTo>
                    <a:lnTo>
                      <a:pt x="17282" y="7226"/>
                    </a:lnTo>
                    <a:lnTo>
                      <a:pt x="17310" y="7148"/>
                    </a:lnTo>
                    <a:cubicBezTo>
                      <a:pt x="17340" y="7049"/>
                      <a:pt x="17374" y="6947"/>
                      <a:pt x="17401" y="6844"/>
                    </a:cubicBezTo>
                    <a:lnTo>
                      <a:pt x="17422" y="6769"/>
                    </a:lnTo>
                    <a:cubicBezTo>
                      <a:pt x="17446" y="6670"/>
                      <a:pt x="17473" y="6575"/>
                      <a:pt x="17494" y="6473"/>
                    </a:cubicBezTo>
                    <a:lnTo>
                      <a:pt x="17510" y="6388"/>
                    </a:lnTo>
                    <a:cubicBezTo>
                      <a:pt x="17535" y="6269"/>
                      <a:pt x="17558" y="6149"/>
                      <a:pt x="17596" y="6033"/>
                    </a:cubicBezTo>
                    <a:cubicBezTo>
                      <a:pt x="17640" y="5890"/>
                      <a:pt x="17684" y="5750"/>
                      <a:pt x="17725" y="5607"/>
                    </a:cubicBezTo>
                    <a:cubicBezTo>
                      <a:pt x="17763" y="5474"/>
                      <a:pt x="17783" y="5338"/>
                      <a:pt x="17807" y="5205"/>
                    </a:cubicBezTo>
                    <a:cubicBezTo>
                      <a:pt x="17817" y="5137"/>
                      <a:pt x="17834" y="5079"/>
                      <a:pt x="17848" y="5018"/>
                    </a:cubicBezTo>
                    <a:cubicBezTo>
                      <a:pt x="17862" y="4957"/>
                      <a:pt x="17875" y="4895"/>
                      <a:pt x="17889" y="4834"/>
                    </a:cubicBezTo>
                    <a:cubicBezTo>
                      <a:pt x="17906" y="4738"/>
                      <a:pt x="17919" y="4643"/>
                      <a:pt x="17930" y="4544"/>
                    </a:cubicBezTo>
                    <a:lnTo>
                      <a:pt x="17947" y="4408"/>
                    </a:lnTo>
                    <a:cubicBezTo>
                      <a:pt x="17967" y="4268"/>
                      <a:pt x="17988" y="4128"/>
                      <a:pt x="18012" y="3988"/>
                    </a:cubicBezTo>
                    <a:cubicBezTo>
                      <a:pt x="18029" y="3886"/>
                      <a:pt x="18056" y="3787"/>
                      <a:pt x="18079" y="3685"/>
                    </a:cubicBezTo>
                    <a:lnTo>
                      <a:pt x="18100" y="3590"/>
                    </a:lnTo>
                    <a:cubicBezTo>
                      <a:pt x="18117" y="3525"/>
                      <a:pt x="18131" y="3453"/>
                      <a:pt x="18144" y="3389"/>
                    </a:cubicBezTo>
                    <a:cubicBezTo>
                      <a:pt x="18155" y="3345"/>
                      <a:pt x="18161" y="3296"/>
                      <a:pt x="18169" y="3252"/>
                    </a:cubicBezTo>
                    <a:lnTo>
                      <a:pt x="18182" y="3184"/>
                    </a:lnTo>
                    <a:lnTo>
                      <a:pt x="18192" y="3126"/>
                    </a:lnTo>
                    <a:cubicBezTo>
                      <a:pt x="18205" y="3044"/>
                      <a:pt x="18219" y="2963"/>
                      <a:pt x="18233" y="2881"/>
                    </a:cubicBezTo>
                    <a:cubicBezTo>
                      <a:pt x="18243" y="2792"/>
                      <a:pt x="18250" y="2703"/>
                      <a:pt x="18257" y="2615"/>
                    </a:cubicBezTo>
                    <a:lnTo>
                      <a:pt x="18260" y="2567"/>
                    </a:lnTo>
                    <a:cubicBezTo>
                      <a:pt x="18271" y="2445"/>
                      <a:pt x="18277" y="2319"/>
                      <a:pt x="18281" y="2196"/>
                    </a:cubicBezTo>
                    <a:lnTo>
                      <a:pt x="18281" y="2005"/>
                    </a:lnTo>
                    <a:lnTo>
                      <a:pt x="18284" y="1814"/>
                    </a:lnTo>
                    <a:cubicBezTo>
                      <a:pt x="18284" y="1678"/>
                      <a:pt x="18284" y="1542"/>
                      <a:pt x="18274" y="1409"/>
                    </a:cubicBezTo>
                    <a:lnTo>
                      <a:pt x="18263" y="1292"/>
                    </a:lnTo>
                    <a:cubicBezTo>
                      <a:pt x="18260" y="1235"/>
                      <a:pt x="18254" y="1180"/>
                      <a:pt x="18250" y="1122"/>
                    </a:cubicBezTo>
                    <a:lnTo>
                      <a:pt x="18246" y="1051"/>
                    </a:lnTo>
                    <a:cubicBezTo>
                      <a:pt x="18240" y="969"/>
                      <a:pt x="18236" y="888"/>
                      <a:pt x="18226" y="806"/>
                    </a:cubicBezTo>
                    <a:cubicBezTo>
                      <a:pt x="18216" y="740"/>
                      <a:pt x="18205" y="676"/>
                      <a:pt x="18192" y="614"/>
                    </a:cubicBezTo>
                    <a:lnTo>
                      <a:pt x="18175" y="509"/>
                    </a:lnTo>
                    <a:cubicBezTo>
                      <a:pt x="18165" y="458"/>
                      <a:pt x="18161" y="403"/>
                      <a:pt x="18155" y="352"/>
                    </a:cubicBezTo>
                    <a:cubicBezTo>
                      <a:pt x="18151" y="301"/>
                      <a:pt x="18144" y="254"/>
                      <a:pt x="18138" y="205"/>
                    </a:cubicBezTo>
                    <a:cubicBezTo>
                      <a:pt x="18128" y="144"/>
                      <a:pt x="18117" y="83"/>
                      <a:pt x="18100" y="21"/>
                    </a:cubicBezTo>
                    <a:lnTo>
                      <a:pt x="17974" y="21"/>
                    </a:lnTo>
                    <a:cubicBezTo>
                      <a:pt x="17882" y="21"/>
                      <a:pt x="17790" y="21"/>
                      <a:pt x="17694" y="25"/>
                    </a:cubicBezTo>
                    <a:lnTo>
                      <a:pt x="17620" y="25"/>
                    </a:lnTo>
                    <a:cubicBezTo>
                      <a:pt x="17572" y="29"/>
                      <a:pt x="17521" y="29"/>
                      <a:pt x="17469" y="29"/>
                    </a:cubicBezTo>
                    <a:cubicBezTo>
                      <a:pt x="17422" y="29"/>
                      <a:pt x="17371" y="29"/>
                      <a:pt x="17320" y="25"/>
                    </a:cubicBezTo>
                    <a:lnTo>
                      <a:pt x="17228" y="21"/>
                    </a:lnTo>
                    <a:cubicBezTo>
                      <a:pt x="17180" y="18"/>
                      <a:pt x="17132" y="15"/>
                      <a:pt x="17088" y="15"/>
                    </a:cubicBezTo>
                    <a:cubicBezTo>
                      <a:pt x="17019" y="12"/>
                      <a:pt x="16952" y="12"/>
                      <a:pt x="16887" y="12"/>
                    </a:cubicBezTo>
                    <a:lnTo>
                      <a:pt x="16788" y="12"/>
                    </a:lnTo>
                    <a:lnTo>
                      <a:pt x="16662" y="4"/>
                    </a:lnTo>
                    <a:cubicBezTo>
                      <a:pt x="16601" y="4"/>
                      <a:pt x="16539" y="1"/>
                      <a:pt x="16478" y="1"/>
                    </a:cubicBezTo>
                    <a:close/>
                  </a:path>
                </a:pathLst>
              </a:custGeom>
              <a:solidFill>
                <a:srgbClr val="FEFEF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8" name="Google Shape;1446;p38">
                <a:extLst>
                  <a:ext uri="{FF2B5EF4-FFF2-40B4-BE49-F238E27FC236}">
                    <a16:creationId xmlns:a16="http://schemas.microsoft.com/office/drawing/2014/main" id="{83308FBA-99AA-44B0-8D9A-3CCAD82C9210}"/>
                  </a:ext>
                </a:extLst>
              </p:cNvPr>
              <p:cNvSpPr/>
              <p:nvPr/>
            </p:nvSpPr>
            <p:spPr>
              <a:xfrm>
                <a:off x="5698486" y="2406592"/>
                <a:ext cx="203392" cy="373512"/>
              </a:xfrm>
              <a:custGeom>
                <a:avLst/>
                <a:gdLst/>
                <a:ahLst/>
                <a:cxnLst/>
                <a:rect l="l" t="t" r="r" b="b"/>
                <a:pathLst>
                  <a:path w="6541" h="12011" extrusionOk="0">
                    <a:moveTo>
                      <a:pt x="5007" y="0"/>
                    </a:moveTo>
                    <a:cubicBezTo>
                      <a:pt x="4956" y="0"/>
                      <a:pt x="4901" y="0"/>
                      <a:pt x="4846" y="3"/>
                    </a:cubicBezTo>
                    <a:cubicBezTo>
                      <a:pt x="4775" y="3"/>
                      <a:pt x="4703" y="7"/>
                      <a:pt x="4632" y="11"/>
                    </a:cubicBezTo>
                    <a:cubicBezTo>
                      <a:pt x="4544" y="17"/>
                      <a:pt x="4458" y="31"/>
                      <a:pt x="4373" y="44"/>
                    </a:cubicBezTo>
                    <a:cubicBezTo>
                      <a:pt x="4257" y="65"/>
                      <a:pt x="4144" y="92"/>
                      <a:pt x="4032" y="119"/>
                    </a:cubicBezTo>
                    <a:lnTo>
                      <a:pt x="3995" y="126"/>
                    </a:lnTo>
                    <a:cubicBezTo>
                      <a:pt x="3916" y="146"/>
                      <a:pt x="3841" y="171"/>
                      <a:pt x="3762" y="195"/>
                    </a:cubicBezTo>
                    <a:lnTo>
                      <a:pt x="3691" y="215"/>
                    </a:lnTo>
                    <a:lnTo>
                      <a:pt x="3575" y="249"/>
                    </a:lnTo>
                    <a:cubicBezTo>
                      <a:pt x="3517" y="269"/>
                      <a:pt x="3456" y="283"/>
                      <a:pt x="3394" y="303"/>
                    </a:cubicBezTo>
                    <a:cubicBezTo>
                      <a:pt x="3272" y="341"/>
                      <a:pt x="3149" y="396"/>
                      <a:pt x="3037" y="447"/>
                    </a:cubicBezTo>
                    <a:cubicBezTo>
                      <a:pt x="2894" y="511"/>
                      <a:pt x="2757" y="573"/>
                      <a:pt x="2635" y="645"/>
                    </a:cubicBezTo>
                    <a:cubicBezTo>
                      <a:pt x="2495" y="723"/>
                      <a:pt x="2362" y="808"/>
                      <a:pt x="2226" y="893"/>
                    </a:cubicBezTo>
                    <a:cubicBezTo>
                      <a:pt x="1957" y="1060"/>
                      <a:pt x="1735" y="1278"/>
                      <a:pt x="1513" y="1507"/>
                    </a:cubicBezTo>
                    <a:lnTo>
                      <a:pt x="1469" y="1554"/>
                    </a:lnTo>
                    <a:cubicBezTo>
                      <a:pt x="1442" y="1578"/>
                      <a:pt x="1415" y="1606"/>
                      <a:pt x="1391" y="1633"/>
                    </a:cubicBezTo>
                    <a:cubicBezTo>
                      <a:pt x="1346" y="1684"/>
                      <a:pt x="1305" y="1735"/>
                      <a:pt x="1268" y="1786"/>
                    </a:cubicBezTo>
                    <a:cubicBezTo>
                      <a:pt x="1207" y="1868"/>
                      <a:pt x="1149" y="1953"/>
                      <a:pt x="1094" y="2038"/>
                    </a:cubicBezTo>
                    <a:lnTo>
                      <a:pt x="1030" y="2141"/>
                    </a:lnTo>
                    <a:cubicBezTo>
                      <a:pt x="951" y="2260"/>
                      <a:pt x="879" y="2383"/>
                      <a:pt x="811" y="2512"/>
                    </a:cubicBezTo>
                    <a:lnTo>
                      <a:pt x="747" y="2641"/>
                    </a:lnTo>
                    <a:lnTo>
                      <a:pt x="712" y="2707"/>
                    </a:lnTo>
                    <a:cubicBezTo>
                      <a:pt x="675" y="2781"/>
                      <a:pt x="638" y="2856"/>
                      <a:pt x="600" y="2931"/>
                    </a:cubicBezTo>
                    <a:cubicBezTo>
                      <a:pt x="528" y="3084"/>
                      <a:pt x="464" y="3241"/>
                      <a:pt x="403" y="3402"/>
                    </a:cubicBezTo>
                    <a:cubicBezTo>
                      <a:pt x="352" y="3538"/>
                      <a:pt x="311" y="3677"/>
                      <a:pt x="273" y="3817"/>
                    </a:cubicBezTo>
                    <a:cubicBezTo>
                      <a:pt x="218" y="4008"/>
                      <a:pt x="184" y="4206"/>
                      <a:pt x="164" y="4355"/>
                    </a:cubicBezTo>
                    <a:cubicBezTo>
                      <a:pt x="130" y="4560"/>
                      <a:pt x="102" y="4768"/>
                      <a:pt x="86" y="4976"/>
                    </a:cubicBezTo>
                    <a:lnTo>
                      <a:pt x="96" y="4931"/>
                    </a:lnTo>
                    <a:lnTo>
                      <a:pt x="96" y="4931"/>
                    </a:lnTo>
                    <a:cubicBezTo>
                      <a:pt x="58" y="5231"/>
                      <a:pt x="38" y="5532"/>
                      <a:pt x="21" y="5831"/>
                    </a:cubicBezTo>
                    <a:lnTo>
                      <a:pt x="17" y="5917"/>
                    </a:lnTo>
                    <a:cubicBezTo>
                      <a:pt x="14" y="6032"/>
                      <a:pt x="7" y="6152"/>
                      <a:pt x="7" y="6268"/>
                    </a:cubicBezTo>
                    <a:lnTo>
                      <a:pt x="4" y="6359"/>
                    </a:lnTo>
                    <a:cubicBezTo>
                      <a:pt x="0" y="6485"/>
                      <a:pt x="0" y="6612"/>
                      <a:pt x="0" y="6738"/>
                    </a:cubicBezTo>
                    <a:cubicBezTo>
                      <a:pt x="0" y="6799"/>
                      <a:pt x="4" y="6861"/>
                      <a:pt x="4" y="6925"/>
                    </a:cubicBezTo>
                    <a:cubicBezTo>
                      <a:pt x="7" y="7010"/>
                      <a:pt x="11" y="7099"/>
                      <a:pt x="7" y="7185"/>
                    </a:cubicBezTo>
                    <a:cubicBezTo>
                      <a:pt x="7" y="7334"/>
                      <a:pt x="7" y="7481"/>
                      <a:pt x="14" y="7627"/>
                    </a:cubicBezTo>
                    <a:cubicBezTo>
                      <a:pt x="17" y="7778"/>
                      <a:pt x="38" y="7921"/>
                      <a:pt x="55" y="8067"/>
                    </a:cubicBezTo>
                    <a:lnTo>
                      <a:pt x="58" y="8105"/>
                    </a:lnTo>
                    <a:lnTo>
                      <a:pt x="79" y="8254"/>
                    </a:lnTo>
                    <a:lnTo>
                      <a:pt x="116" y="8555"/>
                    </a:lnTo>
                    <a:cubicBezTo>
                      <a:pt x="137" y="8708"/>
                      <a:pt x="164" y="8861"/>
                      <a:pt x="195" y="9014"/>
                    </a:cubicBezTo>
                    <a:lnTo>
                      <a:pt x="239" y="9250"/>
                    </a:lnTo>
                    <a:lnTo>
                      <a:pt x="277" y="9464"/>
                    </a:lnTo>
                    <a:cubicBezTo>
                      <a:pt x="304" y="9604"/>
                      <a:pt x="335" y="9744"/>
                      <a:pt x="365" y="9884"/>
                    </a:cubicBezTo>
                    <a:cubicBezTo>
                      <a:pt x="396" y="10019"/>
                      <a:pt x="437" y="10156"/>
                      <a:pt x="481" y="10289"/>
                    </a:cubicBezTo>
                    <a:cubicBezTo>
                      <a:pt x="515" y="10398"/>
                      <a:pt x="546" y="10507"/>
                      <a:pt x="580" y="10616"/>
                    </a:cubicBezTo>
                    <a:lnTo>
                      <a:pt x="607" y="10708"/>
                    </a:lnTo>
                    <a:lnTo>
                      <a:pt x="627" y="10779"/>
                    </a:lnTo>
                    <a:lnTo>
                      <a:pt x="726" y="11114"/>
                    </a:lnTo>
                    <a:cubicBezTo>
                      <a:pt x="781" y="11290"/>
                      <a:pt x="849" y="11468"/>
                      <a:pt x="917" y="11645"/>
                    </a:cubicBezTo>
                    <a:lnTo>
                      <a:pt x="999" y="11867"/>
                    </a:lnTo>
                    <a:cubicBezTo>
                      <a:pt x="1009" y="11897"/>
                      <a:pt x="1022" y="11928"/>
                      <a:pt x="1033" y="11959"/>
                    </a:cubicBezTo>
                    <a:cubicBezTo>
                      <a:pt x="1054" y="11959"/>
                      <a:pt x="1071" y="11959"/>
                      <a:pt x="1088" y="11962"/>
                    </a:cubicBezTo>
                    <a:cubicBezTo>
                      <a:pt x="1228" y="11964"/>
                      <a:pt x="1368" y="11967"/>
                      <a:pt x="1508" y="11967"/>
                    </a:cubicBezTo>
                    <a:cubicBezTo>
                      <a:pt x="1567" y="11967"/>
                      <a:pt x="1627" y="11966"/>
                      <a:pt x="1687" y="11965"/>
                    </a:cubicBezTo>
                    <a:lnTo>
                      <a:pt x="1684" y="11965"/>
                    </a:lnTo>
                    <a:cubicBezTo>
                      <a:pt x="1926" y="11959"/>
                      <a:pt x="2168" y="11955"/>
                      <a:pt x="2413" y="11955"/>
                    </a:cubicBezTo>
                    <a:lnTo>
                      <a:pt x="2556" y="11955"/>
                    </a:lnTo>
                    <a:cubicBezTo>
                      <a:pt x="2703" y="11959"/>
                      <a:pt x="2846" y="11959"/>
                      <a:pt x="2990" y="11959"/>
                    </a:cubicBezTo>
                    <a:cubicBezTo>
                      <a:pt x="3094" y="11959"/>
                      <a:pt x="3197" y="11960"/>
                      <a:pt x="3299" y="11960"/>
                    </a:cubicBezTo>
                    <a:cubicBezTo>
                      <a:pt x="3350" y="11960"/>
                      <a:pt x="3402" y="11960"/>
                      <a:pt x="3452" y="11959"/>
                    </a:cubicBezTo>
                    <a:cubicBezTo>
                      <a:pt x="3586" y="11959"/>
                      <a:pt x="3722" y="11959"/>
                      <a:pt x="3858" y="11962"/>
                    </a:cubicBezTo>
                    <a:cubicBezTo>
                      <a:pt x="4001" y="11965"/>
                      <a:pt x="4151" y="11976"/>
                      <a:pt x="4294" y="11982"/>
                    </a:cubicBezTo>
                    <a:cubicBezTo>
                      <a:pt x="4445" y="11990"/>
                      <a:pt x="4591" y="12000"/>
                      <a:pt x="4737" y="12010"/>
                    </a:cubicBezTo>
                    <a:lnTo>
                      <a:pt x="4751" y="12010"/>
                    </a:lnTo>
                    <a:lnTo>
                      <a:pt x="4822" y="12006"/>
                    </a:lnTo>
                    <a:cubicBezTo>
                      <a:pt x="4857" y="12003"/>
                      <a:pt x="4891" y="12000"/>
                      <a:pt x="4932" y="12000"/>
                    </a:cubicBezTo>
                    <a:lnTo>
                      <a:pt x="4948" y="12000"/>
                    </a:lnTo>
                    <a:cubicBezTo>
                      <a:pt x="4939" y="11911"/>
                      <a:pt x="4997" y="11829"/>
                      <a:pt x="5082" y="11812"/>
                    </a:cubicBezTo>
                    <a:lnTo>
                      <a:pt x="5112" y="11809"/>
                    </a:lnTo>
                    <a:cubicBezTo>
                      <a:pt x="5071" y="11652"/>
                      <a:pt x="5017" y="11492"/>
                      <a:pt x="4956" y="11315"/>
                    </a:cubicBezTo>
                    <a:cubicBezTo>
                      <a:pt x="4921" y="11229"/>
                      <a:pt x="4891" y="11144"/>
                      <a:pt x="4860" y="11059"/>
                    </a:cubicBezTo>
                    <a:cubicBezTo>
                      <a:pt x="4826" y="10977"/>
                      <a:pt x="4792" y="10892"/>
                      <a:pt x="4761" y="10804"/>
                    </a:cubicBezTo>
                    <a:lnTo>
                      <a:pt x="4714" y="10674"/>
                    </a:lnTo>
                    <a:cubicBezTo>
                      <a:pt x="4666" y="10541"/>
                      <a:pt x="4618" y="10408"/>
                      <a:pt x="4577" y="10272"/>
                    </a:cubicBezTo>
                    <a:cubicBezTo>
                      <a:pt x="4530" y="10109"/>
                      <a:pt x="4486" y="9948"/>
                      <a:pt x="4451" y="9781"/>
                    </a:cubicBezTo>
                    <a:cubicBezTo>
                      <a:pt x="4407" y="9601"/>
                      <a:pt x="4373" y="9420"/>
                      <a:pt x="4339" y="9236"/>
                    </a:cubicBezTo>
                    <a:cubicBezTo>
                      <a:pt x="4335" y="9205"/>
                      <a:pt x="4328" y="9171"/>
                      <a:pt x="4322" y="9134"/>
                    </a:cubicBezTo>
                    <a:cubicBezTo>
                      <a:pt x="4274" y="8857"/>
                      <a:pt x="4243" y="8640"/>
                      <a:pt x="4226" y="8435"/>
                    </a:cubicBezTo>
                    <a:cubicBezTo>
                      <a:pt x="4206" y="8190"/>
                      <a:pt x="4203" y="7937"/>
                      <a:pt x="4199" y="7696"/>
                    </a:cubicBezTo>
                    <a:cubicBezTo>
                      <a:pt x="4192" y="7443"/>
                      <a:pt x="4203" y="7198"/>
                      <a:pt x="4212" y="6949"/>
                    </a:cubicBezTo>
                    <a:cubicBezTo>
                      <a:pt x="4223" y="6707"/>
                      <a:pt x="4240" y="6469"/>
                      <a:pt x="4261" y="6227"/>
                    </a:cubicBezTo>
                    <a:cubicBezTo>
                      <a:pt x="4274" y="6104"/>
                      <a:pt x="4284" y="5985"/>
                      <a:pt x="4298" y="5865"/>
                    </a:cubicBezTo>
                    <a:cubicBezTo>
                      <a:pt x="4369" y="5313"/>
                      <a:pt x="4451" y="4836"/>
                      <a:pt x="4553" y="4407"/>
                    </a:cubicBezTo>
                    <a:cubicBezTo>
                      <a:pt x="4618" y="4130"/>
                      <a:pt x="4683" y="3888"/>
                      <a:pt x="4755" y="3660"/>
                    </a:cubicBezTo>
                    <a:lnTo>
                      <a:pt x="4795" y="3528"/>
                    </a:lnTo>
                    <a:cubicBezTo>
                      <a:pt x="4816" y="3456"/>
                      <a:pt x="4840" y="3385"/>
                      <a:pt x="4863" y="3313"/>
                    </a:cubicBezTo>
                    <a:cubicBezTo>
                      <a:pt x="4901" y="3207"/>
                      <a:pt x="4939" y="3108"/>
                      <a:pt x="4976" y="3006"/>
                    </a:cubicBezTo>
                    <a:lnTo>
                      <a:pt x="4989" y="2965"/>
                    </a:lnTo>
                    <a:cubicBezTo>
                      <a:pt x="5068" y="2774"/>
                      <a:pt x="5143" y="2594"/>
                      <a:pt x="5218" y="2413"/>
                    </a:cubicBezTo>
                    <a:cubicBezTo>
                      <a:pt x="5303" y="2216"/>
                      <a:pt x="5392" y="2015"/>
                      <a:pt x="5491" y="1823"/>
                    </a:cubicBezTo>
                    <a:cubicBezTo>
                      <a:pt x="5518" y="1772"/>
                      <a:pt x="5546" y="1721"/>
                      <a:pt x="5573" y="1670"/>
                    </a:cubicBezTo>
                    <a:lnTo>
                      <a:pt x="5627" y="1571"/>
                    </a:lnTo>
                    <a:lnTo>
                      <a:pt x="5698" y="1431"/>
                    </a:lnTo>
                    <a:lnTo>
                      <a:pt x="5774" y="1296"/>
                    </a:lnTo>
                    <a:lnTo>
                      <a:pt x="5811" y="1227"/>
                    </a:lnTo>
                    <a:cubicBezTo>
                      <a:pt x="5848" y="1156"/>
                      <a:pt x="5886" y="1084"/>
                      <a:pt x="5930" y="1019"/>
                    </a:cubicBezTo>
                    <a:cubicBezTo>
                      <a:pt x="5981" y="941"/>
                      <a:pt x="6029" y="869"/>
                      <a:pt x="6084" y="794"/>
                    </a:cubicBezTo>
                    <a:cubicBezTo>
                      <a:pt x="6192" y="645"/>
                      <a:pt x="6295" y="511"/>
                      <a:pt x="6421" y="402"/>
                    </a:cubicBezTo>
                    <a:lnTo>
                      <a:pt x="6455" y="368"/>
                    </a:lnTo>
                    <a:lnTo>
                      <a:pt x="6458" y="371"/>
                    </a:lnTo>
                    <a:cubicBezTo>
                      <a:pt x="6489" y="348"/>
                      <a:pt x="6520" y="317"/>
                      <a:pt x="6530" y="269"/>
                    </a:cubicBezTo>
                    <a:cubicBezTo>
                      <a:pt x="6540" y="225"/>
                      <a:pt x="6534" y="181"/>
                      <a:pt x="6510" y="140"/>
                    </a:cubicBezTo>
                    <a:cubicBezTo>
                      <a:pt x="6486" y="106"/>
                      <a:pt x="6448" y="79"/>
                      <a:pt x="6408" y="69"/>
                    </a:cubicBezTo>
                    <a:cubicBezTo>
                      <a:pt x="6397" y="65"/>
                      <a:pt x="6380" y="61"/>
                      <a:pt x="6363" y="61"/>
                    </a:cubicBezTo>
                    <a:cubicBezTo>
                      <a:pt x="6329" y="61"/>
                      <a:pt x="6295" y="72"/>
                      <a:pt x="6274" y="89"/>
                    </a:cubicBezTo>
                    <a:lnTo>
                      <a:pt x="6241" y="116"/>
                    </a:lnTo>
                    <a:lnTo>
                      <a:pt x="6206" y="146"/>
                    </a:lnTo>
                    <a:cubicBezTo>
                      <a:pt x="6189" y="123"/>
                      <a:pt x="6159" y="106"/>
                      <a:pt x="6125" y="99"/>
                    </a:cubicBezTo>
                    <a:cubicBezTo>
                      <a:pt x="6046" y="85"/>
                      <a:pt x="5968" y="75"/>
                      <a:pt x="5893" y="69"/>
                    </a:cubicBezTo>
                    <a:cubicBezTo>
                      <a:pt x="5845" y="65"/>
                      <a:pt x="5797" y="61"/>
                      <a:pt x="5750" y="58"/>
                    </a:cubicBezTo>
                    <a:cubicBezTo>
                      <a:pt x="5668" y="52"/>
                      <a:pt x="5586" y="41"/>
                      <a:pt x="5501" y="31"/>
                    </a:cubicBezTo>
                    <a:lnTo>
                      <a:pt x="5467" y="31"/>
                    </a:lnTo>
                    <a:lnTo>
                      <a:pt x="5412" y="28"/>
                    </a:lnTo>
                    <a:lnTo>
                      <a:pt x="5348" y="20"/>
                    </a:lnTo>
                    <a:lnTo>
                      <a:pt x="5280" y="14"/>
                    </a:lnTo>
                    <a:cubicBezTo>
                      <a:pt x="5228" y="7"/>
                      <a:pt x="5170" y="3"/>
                      <a:pt x="5109" y="0"/>
                    </a:cubicBez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9" name="Google Shape;1447;p38">
                <a:extLst>
                  <a:ext uri="{FF2B5EF4-FFF2-40B4-BE49-F238E27FC236}">
                    <a16:creationId xmlns:a16="http://schemas.microsoft.com/office/drawing/2014/main" id="{16A11747-697D-4626-959E-74DBA7120CFE}"/>
                  </a:ext>
                </a:extLst>
              </p:cNvPr>
              <p:cNvSpPr/>
              <p:nvPr/>
            </p:nvSpPr>
            <p:spPr>
              <a:xfrm>
                <a:off x="5756135" y="2830185"/>
                <a:ext cx="178050" cy="347110"/>
              </a:xfrm>
              <a:custGeom>
                <a:avLst/>
                <a:gdLst/>
                <a:ahLst/>
                <a:cxnLst/>
                <a:rect l="l" t="t" r="r" b="b"/>
                <a:pathLst>
                  <a:path w="5726" h="11162" extrusionOk="0">
                    <a:moveTo>
                      <a:pt x="3319" y="1"/>
                    </a:moveTo>
                    <a:cubicBezTo>
                      <a:pt x="3251" y="18"/>
                      <a:pt x="3180" y="21"/>
                      <a:pt x="3112" y="21"/>
                    </a:cubicBezTo>
                    <a:lnTo>
                      <a:pt x="3050" y="25"/>
                    </a:lnTo>
                    <a:cubicBezTo>
                      <a:pt x="2924" y="35"/>
                      <a:pt x="2798" y="41"/>
                      <a:pt x="2672" y="45"/>
                    </a:cubicBezTo>
                    <a:cubicBezTo>
                      <a:pt x="2533" y="49"/>
                      <a:pt x="2389" y="52"/>
                      <a:pt x="2240" y="59"/>
                    </a:cubicBezTo>
                    <a:cubicBezTo>
                      <a:pt x="2113" y="59"/>
                      <a:pt x="1987" y="62"/>
                      <a:pt x="1864" y="62"/>
                    </a:cubicBezTo>
                    <a:lnTo>
                      <a:pt x="1711" y="62"/>
                    </a:lnTo>
                    <a:cubicBezTo>
                      <a:pt x="1595" y="62"/>
                      <a:pt x="1476" y="66"/>
                      <a:pt x="1356" y="66"/>
                    </a:cubicBezTo>
                    <a:cubicBezTo>
                      <a:pt x="1221" y="69"/>
                      <a:pt x="1081" y="72"/>
                      <a:pt x="944" y="72"/>
                    </a:cubicBezTo>
                    <a:lnTo>
                      <a:pt x="849" y="72"/>
                    </a:lnTo>
                    <a:cubicBezTo>
                      <a:pt x="678" y="69"/>
                      <a:pt x="508" y="62"/>
                      <a:pt x="334" y="59"/>
                    </a:cubicBezTo>
                    <a:cubicBezTo>
                      <a:pt x="225" y="52"/>
                      <a:pt x="113" y="49"/>
                      <a:pt x="0" y="45"/>
                    </a:cubicBezTo>
                    <a:lnTo>
                      <a:pt x="0" y="45"/>
                    </a:lnTo>
                    <a:cubicBezTo>
                      <a:pt x="24" y="110"/>
                      <a:pt x="44" y="181"/>
                      <a:pt x="62" y="260"/>
                    </a:cubicBezTo>
                    <a:cubicBezTo>
                      <a:pt x="99" y="417"/>
                      <a:pt x="130" y="573"/>
                      <a:pt x="157" y="730"/>
                    </a:cubicBezTo>
                    <a:lnTo>
                      <a:pt x="181" y="863"/>
                    </a:lnTo>
                    <a:cubicBezTo>
                      <a:pt x="183" y="858"/>
                      <a:pt x="184" y="852"/>
                      <a:pt x="185" y="847"/>
                    </a:cubicBezTo>
                    <a:lnTo>
                      <a:pt x="185" y="847"/>
                    </a:lnTo>
                    <a:cubicBezTo>
                      <a:pt x="210" y="1046"/>
                      <a:pt x="230" y="1244"/>
                      <a:pt x="252" y="1442"/>
                    </a:cubicBezTo>
                    <a:lnTo>
                      <a:pt x="273" y="1620"/>
                    </a:lnTo>
                    <a:cubicBezTo>
                      <a:pt x="280" y="1691"/>
                      <a:pt x="287" y="1763"/>
                      <a:pt x="293" y="1838"/>
                    </a:cubicBezTo>
                    <a:lnTo>
                      <a:pt x="304" y="1984"/>
                    </a:lnTo>
                    <a:lnTo>
                      <a:pt x="314" y="2080"/>
                    </a:lnTo>
                    <a:cubicBezTo>
                      <a:pt x="321" y="2182"/>
                      <a:pt x="331" y="2284"/>
                      <a:pt x="341" y="2386"/>
                    </a:cubicBezTo>
                    <a:cubicBezTo>
                      <a:pt x="348" y="2451"/>
                      <a:pt x="354" y="2516"/>
                      <a:pt x="365" y="2581"/>
                    </a:cubicBezTo>
                    <a:cubicBezTo>
                      <a:pt x="372" y="2646"/>
                      <a:pt x="382" y="2714"/>
                      <a:pt x="389" y="2778"/>
                    </a:cubicBezTo>
                    <a:cubicBezTo>
                      <a:pt x="399" y="2867"/>
                      <a:pt x="409" y="2956"/>
                      <a:pt x="423" y="3044"/>
                    </a:cubicBezTo>
                    <a:lnTo>
                      <a:pt x="440" y="3187"/>
                    </a:lnTo>
                    <a:lnTo>
                      <a:pt x="464" y="3385"/>
                    </a:lnTo>
                    <a:lnTo>
                      <a:pt x="488" y="3586"/>
                    </a:lnTo>
                    <a:cubicBezTo>
                      <a:pt x="508" y="3733"/>
                      <a:pt x="532" y="3879"/>
                      <a:pt x="556" y="4022"/>
                    </a:cubicBezTo>
                    <a:lnTo>
                      <a:pt x="583" y="4206"/>
                    </a:lnTo>
                    <a:lnTo>
                      <a:pt x="610" y="4414"/>
                    </a:lnTo>
                    <a:cubicBezTo>
                      <a:pt x="634" y="4578"/>
                      <a:pt x="665" y="4741"/>
                      <a:pt x="692" y="4905"/>
                    </a:cubicBezTo>
                    <a:cubicBezTo>
                      <a:pt x="730" y="5103"/>
                      <a:pt x="774" y="5301"/>
                      <a:pt x="818" y="5498"/>
                    </a:cubicBezTo>
                    <a:lnTo>
                      <a:pt x="866" y="5713"/>
                    </a:lnTo>
                    <a:cubicBezTo>
                      <a:pt x="938" y="6037"/>
                      <a:pt x="1002" y="6302"/>
                      <a:pt x="1070" y="6541"/>
                    </a:cubicBezTo>
                    <a:lnTo>
                      <a:pt x="1115" y="6687"/>
                    </a:lnTo>
                    <a:cubicBezTo>
                      <a:pt x="1176" y="6916"/>
                      <a:pt x="1244" y="7151"/>
                      <a:pt x="1333" y="7372"/>
                    </a:cubicBezTo>
                    <a:cubicBezTo>
                      <a:pt x="1381" y="7488"/>
                      <a:pt x="1428" y="7607"/>
                      <a:pt x="1479" y="7726"/>
                    </a:cubicBezTo>
                    <a:lnTo>
                      <a:pt x="1517" y="7816"/>
                    </a:lnTo>
                    <a:cubicBezTo>
                      <a:pt x="1561" y="7914"/>
                      <a:pt x="1606" y="8020"/>
                      <a:pt x="1660" y="8118"/>
                    </a:cubicBezTo>
                    <a:cubicBezTo>
                      <a:pt x="1738" y="8269"/>
                      <a:pt x="1806" y="8381"/>
                      <a:pt x="1878" y="8483"/>
                    </a:cubicBezTo>
                    <a:cubicBezTo>
                      <a:pt x="1953" y="8596"/>
                      <a:pt x="2042" y="8701"/>
                      <a:pt x="2130" y="8810"/>
                    </a:cubicBezTo>
                    <a:lnTo>
                      <a:pt x="2154" y="8841"/>
                    </a:lnTo>
                    <a:lnTo>
                      <a:pt x="2243" y="8947"/>
                    </a:lnTo>
                    <a:lnTo>
                      <a:pt x="2457" y="9209"/>
                    </a:lnTo>
                    <a:cubicBezTo>
                      <a:pt x="2618" y="9406"/>
                      <a:pt x="2798" y="9611"/>
                      <a:pt x="2982" y="9809"/>
                    </a:cubicBezTo>
                    <a:cubicBezTo>
                      <a:pt x="3085" y="9914"/>
                      <a:pt x="3187" y="10017"/>
                      <a:pt x="3296" y="10116"/>
                    </a:cubicBezTo>
                    <a:cubicBezTo>
                      <a:pt x="3385" y="10197"/>
                      <a:pt x="3483" y="10265"/>
                      <a:pt x="3579" y="10334"/>
                    </a:cubicBezTo>
                    <a:lnTo>
                      <a:pt x="3623" y="10364"/>
                    </a:lnTo>
                    <a:lnTo>
                      <a:pt x="3674" y="10402"/>
                    </a:lnTo>
                    <a:cubicBezTo>
                      <a:pt x="3821" y="10507"/>
                      <a:pt x="3970" y="10617"/>
                      <a:pt x="4134" y="10702"/>
                    </a:cubicBezTo>
                    <a:lnTo>
                      <a:pt x="4175" y="10726"/>
                    </a:lnTo>
                    <a:cubicBezTo>
                      <a:pt x="4271" y="10776"/>
                      <a:pt x="4362" y="10828"/>
                      <a:pt x="4464" y="10872"/>
                    </a:cubicBezTo>
                    <a:cubicBezTo>
                      <a:pt x="4577" y="10916"/>
                      <a:pt x="4689" y="10971"/>
                      <a:pt x="4799" y="11022"/>
                    </a:cubicBezTo>
                    <a:lnTo>
                      <a:pt x="4867" y="11056"/>
                    </a:lnTo>
                    <a:cubicBezTo>
                      <a:pt x="4922" y="11080"/>
                      <a:pt x="4972" y="11104"/>
                      <a:pt x="5027" y="11128"/>
                    </a:cubicBezTo>
                    <a:lnTo>
                      <a:pt x="5057" y="11141"/>
                    </a:lnTo>
                    <a:lnTo>
                      <a:pt x="5095" y="11155"/>
                    </a:lnTo>
                    <a:cubicBezTo>
                      <a:pt x="5106" y="11155"/>
                      <a:pt x="5119" y="11158"/>
                      <a:pt x="5129" y="11158"/>
                    </a:cubicBezTo>
                    <a:cubicBezTo>
                      <a:pt x="5156" y="11158"/>
                      <a:pt x="5184" y="11162"/>
                      <a:pt x="5208" y="11162"/>
                    </a:cubicBezTo>
                    <a:lnTo>
                      <a:pt x="5375" y="11162"/>
                    </a:lnTo>
                    <a:cubicBezTo>
                      <a:pt x="5463" y="11162"/>
                      <a:pt x="5556" y="11155"/>
                      <a:pt x="5644" y="11155"/>
                    </a:cubicBezTo>
                    <a:lnTo>
                      <a:pt x="5620" y="11155"/>
                    </a:lnTo>
                    <a:cubicBezTo>
                      <a:pt x="5658" y="11152"/>
                      <a:pt x="5691" y="11149"/>
                      <a:pt x="5726" y="11149"/>
                    </a:cubicBezTo>
                    <a:lnTo>
                      <a:pt x="5641" y="11039"/>
                    </a:lnTo>
                    <a:cubicBezTo>
                      <a:pt x="5491" y="10848"/>
                      <a:pt x="5351" y="10647"/>
                      <a:pt x="5221" y="10443"/>
                    </a:cubicBezTo>
                    <a:cubicBezTo>
                      <a:pt x="5109" y="10265"/>
                      <a:pt x="5007" y="10081"/>
                      <a:pt x="4904" y="9901"/>
                    </a:cubicBezTo>
                    <a:lnTo>
                      <a:pt x="4887" y="9870"/>
                    </a:lnTo>
                    <a:cubicBezTo>
                      <a:pt x="4792" y="9703"/>
                      <a:pt x="4700" y="9523"/>
                      <a:pt x="4587" y="9281"/>
                    </a:cubicBezTo>
                    <a:cubicBezTo>
                      <a:pt x="4509" y="9107"/>
                      <a:pt x="4434" y="8930"/>
                      <a:pt x="4356" y="8752"/>
                    </a:cubicBezTo>
                    <a:lnTo>
                      <a:pt x="4260" y="8527"/>
                    </a:lnTo>
                    <a:cubicBezTo>
                      <a:pt x="4175" y="8330"/>
                      <a:pt x="4107" y="8126"/>
                      <a:pt x="4035" y="7924"/>
                    </a:cubicBezTo>
                    <a:lnTo>
                      <a:pt x="3970" y="7737"/>
                    </a:lnTo>
                    <a:cubicBezTo>
                      <a:pt x="3889" y="7502"/>
                      <a:pt x="3817" y="7253"/>
                      <a:pt x="3753" y="6981"/>
                    </a:cubicBezTo>
                    <a:cubicBezTo>
                      <a:pt x="3705" y="6789"/>
                      <a:pt x="3671" y="6599"/>
                      <a:pt x="3637" y="6408"/>
                    </a:cubicBezTo>
                    <a:lnTo>
                      <a:pt x="3596" y="6196"/>
                    </a:lnTo>
                    <a:cubicBezTo>
                      <a:pt x="3589" y="6149"/>
                      <a:pt x="3582" y="6105"/>
                      <a:pt x="3575" y="6057"/>
                    </a:cubicBezTo>
                    <a:lnTo>
                      <a:pt x="3569" y="6033"/>
                    </a:lnTo>
                    <a:lnTo>
                      <a:pt x="3548" y="5907"/>
                    </a:lnTo>
                    <a:lnTo>
                      <a:pt x="3528" y="5784"/>
                    </a:lnTo>
                    <a:lnTo>
                      <a:pt x="3528" y="5828"/>
                    </a:lnTo>
                    <a:lnTo>
                      <a:pt x="3517" y="5710"/>
                    </a:lnTo>
                    <a:cubicBezTo>
                      <a:pt x="3497" y="5600"/>
                      <a:pt x="3480" y="5491"/>
                      <a:pt x="3459" y="5386"/>
                    </a:cubicBezTo>
                    <a:lnTo>
                      <a:pt x="3449" y="5341"/>
                    </a:lnTo>
                    <a:cubicBezTo>
                      <a:pt x="3405" y="5051"/>
                      <a:pt x="3364" y="4738"/>
                      <a:pt x="3323" y="4387"/>
                    </a:cubicBezTo>
                    <a:cubicBezTo>
                      <a:pt x="3289" y="4063"/>
                      <a:pt x="3265" y="3729"/>
                      <a:pt x="3255" y="3392"/>
                    </a:cubicBezTo>
                    <a:lnTo>
                      <a:pt x="3245" y="3181"/>
                    </a:lnTo>
                    <a:cubicBezTo>
                      <a:pt x="3234" y="2918"/>
                      <a:pt x="3224" y="2659"/>
                      <a:pt x="3224" y="2397"/>
                    </a:cubicBezTo>
                    <a:cubicBezTo>
                      <a:pt x="3224" y="2291"/>
                      <a:pt x="3228" y="2185"/>
                      <a:pt x="3231" y="2080"/>
                    </a:cubicBezTo>
                    <a:lnTo>
                      <a:pt x="3234" y="1869"/>
                    </a:lnTo>
                    <a:cubicBezTo>
                      <a:pt x="3238" y="1746"/>
                      <a:pt x="3242" y="1627"/>
                      <a:pt x="3248" y="1504"/>
                    </a:cubicBezTo>
                    <a:lnTo>
                      <a:pt x="3251" y="1411"/>
                    </a:lnTo>
                    <a:cubicBezTo>
                      <a:pt x="3265" y="1115"/>
                      <a:pt x="3289" y="818"/>
                      <a:pt x="3313" y="522"/>
                    </a:cubicBezTo>
                    <a:cubicBezTo>
                      <a:pt x="3327" y="352"/>
                      <a:pt x="3340" y="178"/>
                      <a:pt x="3350" y="5"/>
                    </a:cubicBezTo>
                    <a:lnTo>
                      <a:pt x="3319" y="1"/>
                    </a:ln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0" name="Google Shape;1448;p38">
                <a:extLst>
                  <a:ext uri="{FF2B5EF4-FFF2-40B4-BE49-F238E27FC236}">
                    <a16:creationId xmlns:a16="http://schemas.microsoft.com/office/drawing/2014/main" id="{3691DB87-B8D0-46DF-BA15-0154EE569792}"/>
                  </a:ext>
                </a:extLst>
              </p:cNvPr>
              <p:cNvSpPr/>
              <p:nvPr/>
            </p:nvSpPr>
            <p:spPr>
              <a:xfrm>
                <a:off x="6020310" y="2434550"/>
                <a:ext cx="155382" cy="46366"/>
              </a:xfrm>
              <a:custGeom>
                <a:avLst/>
                <a:gdLst/>
                <a:ahLst/>
                <a:cxnLst/>
                <a:rect l="l" t="t" r="r" b="b"/>
                <a:pathLst>
                  <a:path w="4997" h="1491" extrusionOk="0">
                    <a:moveTo>
                      <a:pt x="1374" y="1"/>
                    </a:moveTo>
                    <a:cubicBezTo>
                      <a:pt x="1350" y="1"/>
                      <a:pt x="1330" y="1"/>
                      <a:pt x="1305" y="4"/>
                    </a:cubicBezTo>
                    <a:cubicBezTo>
                      <a:pt x="1159" y="11"/>
                      <a:pt x="1006" y="52"/>
                      <a:pt x="866" y="93"/>
                    </a:cubicBezTo>
                    <a:lnTo>
                      <a:pt x="788" y="114"/>
                    </a:lnTo>
                    <a:cubicBezTo>
                      <a:pt x="676" y="147"/>
                      <a:pt x="566" y="178"/>
                      <a:pt x="454" y="216"/>
                    </a:cubicBezTo>
                    <a:lnTo>
                      <a:pt x="423" y="226"/>
                    </a:lnTo>
                    <a:lnTo>
                      <a:pt x="426" y="229"/>
                    </a:lnTo>
                    <a:lnTo>
                      <a:pt x="375" y="240"/>
                    </a:lnTo>
                    <a:lnTo>
                      <a:pt x="324" y="253"/>
                    </a:lnTo>
                    <a:lnTo>
                      <a:pt x="262" y="274"/>
                    </a:lnTo>
                    <a:cubicBezTo>
                      <a:pt x="215" y="287"/>
                      <a:pt x="191" y="294"/>
                      <a:pt x="168" y="298"/>
                    </a:cubicBezTo>
                    <a:cubicBezTo>
                      <a:pt x="116" y="307"/>
                      <a:pt x="83" y="328"/>
                      <a:pt x="45" y="369"/>
                    </a:cubicBezTo>
                    <a:cubicBezTo>
                      <a:pt x="11" y="413"/>
                      <a:pt x="1" y="491"/>
                      <a:pt x="28" y="543"/>
                    </a:cubicBezTo>
                    <a:cubicBezTo>
                      <a:pt x="58" y="601"/>
                      <a:pt x="106" y="635"/>
                      <a:pt x="164" y="666"/>
                    </a:cubicBezTo>
                    <a:cubicBezTo>
                      <a:pt x="273" y="724"/>
                      <a:pt x="389" y="768"/>
                      <a:pt x="501" y="809"/>
                    </a:cubicBezTo>
                    <a:lnTo>
                      <a:pt x="569" y="836"/>
                    </a:lnTo>
                    <a:lnTo>
                      <a:pt x="648" y="867"/>
                    </a:lnTo>
                    <a:cubicBezTo>
                      <a:pt x="764" y="908"/>
                      <a:pt x="880" y="952"/>
                      <a:pt x="995" y="993"/>
                    </a:cubicBezTo>
                    <a:cubicBezTo>
                      <a:pt x="1244" y="1075"/>
                      <a:pt x="1510" y="1149"/>
                      <a:pt x="1780" y="1210"/>
                    </a:cubicBezTo>
                    <a:cubicBezTo>
                      <a:pt x="1929" y="1245"/>
                      <a:pt x="2079" y="1276"/>
                      <a:pt x="2230" y="1309"/>
                    </a:cubicBezTo>
                    <a:cubicBezTo>
                      <a:pt x="2359" y="1333"/>
                      <a:pt x="2491" y="1354"/>
                      <a:pt x="2621" y="1371"/>
                    </a:cubicBezTo>
                    <a:lnTo>
                      <a:pt x="2675" y="1381"/>
                    </a:lnTo>
                    <a:lnTo>
                      <a:pt x="2812" y="1402"/>
                    </a:lnTo>
                    <a:cubicBezTo>
                      <a:pt x="2876" y="1412"/>
                      <a:pt x="2945" y="1422"/>
                      <a:pt x="3010" y="1432"/>
                    </a:cubicBezTo>
                    <a:cubicBezTo>
                      <a:pt x="3139" y="1449"/>
                      <a:pt x="3265" y="1460"/>
                      <a:pt x="3395" y="1473"/>
                    </a:cubicBezTo>
                    <a:cubicBezTo>
                      <a:pt x="3507" y="1484"/>
                      <a:pt x="3606" y="1490"/>
                      <a:pt x="3705" y="1490"/>
                    </a:cubicBezTo>
                    <a:lnTo>
                      <a:pt x="3746" y="1487"/>
                    </a:lnTo>
                    <a:cubicBezTo>
                      <a:pt x="3872" y="1487"/>
                      <a:pt x="4004" y="1484"/>
                      <a:pt x="4134" y="1466"/>
                    </a:cubicBezTo>
                    <a:cubicBezTo>
                      <a:pt x="4199" y="1456"/>
                      <a:pt x="4254" y="1402"/>
                      <a:pt x="4270" y="1333"/>
                    </a:cubicBezTo>
                    <a:lnTo>
                      <a:pt x="4359" y="1350"/>
                    </a:lnTo>
                    <a:cubicBezTo>
                      <a:pt x="4454" y="1364"/>
                      <a:pt x="4547" y="1378"/>
                      <a:pt x="4642" y="1399"/>
                    </a:cubicBezTo>
                    <a:lnTo>
                      <a:pt x="4765" y="1429"/>
                    </a:lnTo>
                    <a:cubicBezTo>
                      <a:pt x="4789" y="1435"/>
                      <a:pt x="4809" y="1439"/>
                      <a:pt x="4830" y="1439"/>
                    </a:cubicBezTo>
                    <a:cubicBezTo>
                      <a:pt x="4853" y="1439"/>
                      <a:pt x="4874" y="1435"/>
                      <a:pt x="4894" y="1426"/>
                    </a:cubicBezTo>
                    <a:cubicBezTo>
                      <a:pt x="4935" y="1405"/>
                      <a:pt x="4965" y="1371"/>
                      <a:pt x="4983" y="1330"/>
                    </a:cubicBezTo>
                    <a:cubicBezTo>
                      <a:pt x="4997" y="1289"/>
                      <a:pt x="4997" y="1242"/>
                      <a:pt x="4976" y="1201"/>
                    </a:cubicBezTo>
                    <a:cubicBezTo>
                      <a:pt x="4962" y="1166"/>
                      <a:pt x="4925" y="1125"/>
                      <a:pt x="4884" y="1116"/>
                    </a:cubicBezTo>
                    <a:cubicBezTo>
                      <a:pt x="4772" y="1084"/>
                      <a:pt x="4663" y="1057"/>
                      <a:pt x="4550" y="1040"/>
                    </a:cubicBezTo>
                    <a:lnTo>
                      <a:pt x="4322" y="1006"/>
                    </a:lnTo>
                    <a:lnTo>
                      <a:pt x="4284" y="999"/>
                    </a:lnTo>
                    <a:cubicBezTo>
                      <a:pt x="4094" y="969"/>
                      <a:pt x="3902" y="932"/>
                      <a:pt x="3712" y="891"/>
                    </a:cubicBezTo>
                    <a:cubicBezTo>
                      <a:pt x="3364" y="809"/>
                      <a:pt x="3088" y="724"/>
                      <a:pt x="2850" y="625"/>
                    </a:cubicBezTo>
                    <a:cubicBezTo>
                      <a:pt x="2577" y="512"/>
                      <a:pt x="2359" y="410"/>
                      <a:pt x="2164" y="307"/>
                    </a:cubicBezTo>
                    <a:lnTo>
                      <a:pt x="2096" y="274"/>
                    </a:lnTo>
                    <a:lnTo>
                      <a:pt x="1974" y="202"/>
                    </a:lnTo>
                    <a:cubicBezTo>
                      <a:pt x="1898" y="155"/>
                      <a:pt x="1821" y="110"/>
                      <a:pt x="1739" y="76"/>
                    </a:cubicBezTo>
                    <a:cubicBezTo>
                      <a:pt x="1637" y="24"/>
                      <a:pt x="1514" y="1"/>
                      <a:pt x="1374" y="1"/>
                    </a:cubicBez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1" name="Google Shape;1449;p38">
                <a:extLst>
                  <a:ext uri="{FF2B5EF4-FFF2-40B4-BE49-F238E27FC236}">
                    <a16:creationId xmlns:a16="http://schemas.microsoft.com/office/drawing/2014/main" id="{7D079B44-F11E-49E4-AE96-C73F951BC61E}"/>
                  </a:ext>
                </a:extLst>
              </p:cNvPr>
              <p:cNvSpPr/>
              <p:nvPr/>
            </p:nvSpPr>
            <p:spPr>
              <a:xfrm>
                <a:off x="5689562" y="2394277"/>
                <a:ext cx="690962" cy="389092"/>
              </a:xfrm>
              <a:custGeom>
                <a:avLst/>
                <a:gdLst/>
                <a:ahLst/>
                <a:cxnLst/>
                <a:rect l="l" t="t" r="r" b="b"/>
                <a:pathLst>
                  <a:path w="22221" h="12512" extrusionOk="0">
                    <a:moveTo>
                      <a:pt x="16598" y="1"/>
                    </a:moveTo>
                    <a:cubicBezTo>
                      <a:pt x="16288" y="1"/>
                      <a:pt x="15957" y="21"/>
                      <a:pt x="15596" y="62"/>
                    </a:cubicBezTo>
                    <a:cubicBezTo>
                      <a:pt x="14253" y="223"/>
                      <a:pt x="12961" y="628"/>
                      <a:pt x="11714" y="1017"/>
                    </a:cubicBezTo>
                    <a:cubicBezTo>
                      <a:pt x="11223" y="1170"/>
                      <a:pt x="10733" y="1324"/>
                      <a:pt x="10242" y="1463"/>
                    </a:cubicBezTo>
                    <a:cubicBezTo>
                      <a:pt x="10218" y="1467"/>
                      <a:pt x="10194" y="1480"/>
                      <a:pt x="10181" y="1494"/>
                    </a:cubicBezTo>
                    <a:lnTo>
                      <a:pt x="9779" y="1330"/>
                    </a:lnTo>
                    <a:cubicBezTo>
                      <a:pt x="9550" y="1238"/>
                      <a:pt x="9322" y="1143"/>
                      <a:pt x="9094" y="1054"/>
                    </a:cubicBezTo>
                    <a:cubicBezTo>
                      <a:pt x="8480" y="805"/>
                      <a:pt x="7747" y="533"/>
                      <a:pt x="6984" y="355"/>
                    </a:cubicBezTo>
                    <a:cubicBezTo>
                      <a:pt x="6470" y="240"/>
                      <a:pt x="5972" y="178"/>
                      <a:pt x="5498" y="178"/>
                    </a:cubicBezTo>
                    <a:cubicBezTo>
                      <a:pt x="5280" y="178"/>
                      <a:pt x="5059" y="195"/>
                      <a:pt x="4834" y="219"/>
                    </a:cubicBezTo>
                    <a:cubicBezTo>
                      <a:pt x="4207" y="301"/>
                      <a:pt x="3596" y="492"/>
                      <a:pt x="3024" y="792"/>
                    </a:cubicBezTo>
                    <a:cubicBezTo>
                      <a:pt x="2547" y="1041"/>
                      <a:pt x="2107" y="1374"/>
                      <a:pt x="1718" y="1790"/>
                    </a:cubicBezTo>
                    <a:cubicBezTo>
                      <a:pt x="1027" y="2537"/>
                      <a:pt x="537" y="3528"/>
                      <a:pt x="260" y="4738"/>
                    </a:cubicBezTo>
                    <a:cubicBezTo>
                      <a:pt x="137" y="5277"/>
                      <a:pt x="59" y="5873"/>
                      <a:pt x="29" y="6507"/>
                    </a:cubicBezTo>
                    <a:cubicBezTo>
                      <a:pt x="1" y="7082"/>
                      <a:pt x="21" y="7699"/>
                      <a:pt x="83" y="8340"/>
                    </a:cubicBezTo>
                    <a:cubicBezTo>
                      <a:pt x="202" y="9560"/>
                      <a:pt x="475" y="10750"/>
                      <a:pt x="894" y="11884"/>
                    </a:cubicBezTo>
                    <a:cubicBezTo>
                      <a:pt x="969" y="12089"/>
                      <a:pt x="1048" y="12290"/>
                      <a:pt x="1130" y="12484"/>
                    </a:cubicBezTo>
                    <a:cubicBezTo>
                      <a:pt x="1255" y="12495"/>
                      <a:pt x="1385" y="12504"/>
                      <a:pt x="1514" y="12512"/>
                    </a:cubicBezTo>
                    <a:cubicBezTo>
                      <a:pt x="1484" y="12443"/>
                      <a:pt x="1453" y="12375"/>
                      <a:pt x="1422" y="12304"/>
                    </a:cubicBezTo>
                    <a:cubicBezTo>
                      <a:pt x="969" y="11213"/>
                      <a:pt x="652" y="10041"/>
                      <a:pt x="482" y="8817"/>
                    </a:cubicBezTo>
                    <a:cubicBezTo>
                      <a:pt x="328" y="7672"/>
                      <a:pt x="321" y="6582"/>
                      <a:pt x="455" y="5577"/>
                    </a:cubicBezTo>
                    <a:cubicBezTo>
                      <a:pt x="557" y="4854"/>
                      <a:pt x="734" y="4186"/>
                      <a:pt x="976" y="3597"/>
                    </a:cubicBezTo>
                    <a:cubicBezTo>
                      <a:pt x="1177" y="3129"/>
                      <a:pt x="1416" y="2721"/>
                      <a:pt x="1698" y="2346"/>
                    </a:cubicBezTo>
                    <a:cubicBezTo>
                      <a:pt x="1934" y="2046"/>
                      <a:pt x="2203" y="1773"/>
                      <a:pt x="2495" y="1531"/>
                    </a:cubicBezTo>
                    <a:lnTo>
                      <a:pt x="2533" y="1511"/>
                    </a:lnTo>
                    <a:cubicBezTo>
                      <a:pt x="2840" y="1279"/>
                      <a:pt x="3181" y="1081"/>
                      <a:pt x="3535" y="924"/>
                    </a:cubicBezTo>
                    <a:cubicBezTo>
                      <a:pt x="3941" y="754"/>
                      <a:pt x="4391" y="628"/>
                      <a:pt x="4840" y="556"/>
                    </a:cubicBezTo>
                    <a:lnTo>
                      <a:pt x="4875" y="560"/>
                    </a:lnTo>
                    <a:cubicBezTo>
                      <a:pt x="5079" y="536"/>
                      <a:pt x="5287" y="526"/>
                      <a:pt x="5498" y="526"/>
                    </a:cubicBezTo>
                    <a:cubicBezTo>
                      <a:pt x="5747" y="526"/>
                      <a:pt x="5999" y="539"/>
                      <a:pt x="6255" y="574"/>
                    </a:cubicBezTo>
                    <a:lnTo>
                      <a:pt x="6295" y="577"/>
                    </a:lnTo>
                    <a:cubicBezTo>
                      <a:pt x="6909" y="665"/>
                      <a:pt x="7550" y="839"/>
                      <a:pt x="8368" y="1135"/>
                    </a:cubicBezTo>
                    <a:cubicBezTo>
                      <a:pt x="8804" y="1296"/>
                      <a:pt x="9237" y="1473"/>
                      <a:pt x="9656" y="1647"/>
                    </a:cubicBezTo>
                    <a:lnTo>
                      <a:pt x="9697" y="1664"/>
                    </a:lnTo>
                    <a:cubicBezTo>
                      <a:pt x="9959" y="1773"/>
                      <a:pt x="10221" y="1879"/>
                      <a:pt x="10487" y="1981"/>
                    </a:cubicBezTo>
                    <a:cubicBezTo>
                      <a:pt x="11074" y="2216"/>
                      <a:pt x="11847" y="2502"/>
                      <a:pt x="12658" y="2683"/>
                    </a:cubicBezTo>
                    <a:cubicBezTo>
                      <a:pt x="13207" y="2809"/>
                      <a:pt x="13742" y="2870"/>
                      <a:pt x="14257" y="2870"/>
                    </a:cubicBezTo>
                    <a:cubicBezTo>
                      <a:pt x="14475" y="2870"/>
                      <a:pt x="14699" y="2860"/>
                      <a:pt x="14924" y="2837"/>
                    </a:cubicBezTo>
                    <a:cubicBezTo>
                      <a:pt x="15146" y="2809"/>
                      <a:pt x="15368" y="2771"/>
                      <a:pt x="15582" y="2724"/>
                    </a:cubicBezTo>
                    <a:cubicBezTo>
                      <a:pt x="15623" y="2717"/>
                      <a:pt x="15657" y="2689"/>
                      <a:pt x="15681" y="2653"/>
                    </a:cubicBezTo>
                    <a:cubicBezTo>
                      <a:pt x="15705" y="2608"/>
                      <a:pt x="15712" y="2560"/>
                      <a:pt x="15701" y="2516"/>
                    </a:cubicBezTo>
                    <a:cubicBezTo>
                      <a:pt x="15681" y="2441"/>
                      <a:pt x="15613" y="2390"/>
                      <a:pt x="15535" y="2390"/>
                    </a:cubicBezTo>
                    <a:cubicBezTo>
                      <a:pt x="15521" y="2390"/>
                      <a:pt x="15504" y="2393"/>
                      <a:pt x="15490" y="2393"/>
                    </a:cubicBezTo>
                    <a:cubicBezTo>
                      <a:pt x="15330" y="2431"/>
                      <a:pt x="15173" y="2458"/>
                      <a:pt x="15017" y="2478"/>
                    </a:cubicBezTo>
                    <a:cubicBezTo>
                      <a:pt x="14771" y="2513"/>
                      <a:pt x="14515" y="2526"/>
                      <a:pt x="14257" y="2526"/>
                    </a:cubicBezTo>
                    <a:cubicBezTo>
                      <a:pt x="13984" y="2526"/>
                      <a:pt x="13694" y="2510"/>
                      <a:pt x="13415" y="2475"/>
                    </a:cubicBezTo>
                    <a:cubicBezTo>
                      <a:pt x="12437" y="2342"/>
                      <a:pt x="11510" y="2019"/>
                      <a:pt x="10658" y="1698"/>
                    </a:cubicBezTo>
                    <a:cubicBezTo>
                      <a:pt x="11043" y="1582"/>
                      <a:pt x="11428" y="1463"/>
                      <a:pt x="11813" y="1344"/>
                    </a:cubicBezTo>
                    <a:cubicBezTo>
                      <a:pt x="13010" y="972"/>
                      <a:pt x="14243" y="587"/>
                      <a:pt x="15494" y="420"/>
                    </a:cubicBezTo>
                    <a:cubicBezTo>
                      <a:pt x="15889" y="369"/>
                      <a:pt x="16247" y="345"/>
                      <a:pt x="16595" y="345"/>
                    </a:cubicBezTo>
                    <a:cubicBezTo>
                      <a:pt x="16887" y="345"/>
                      <a:pt x="17170" y="363"/>
                      <a:pt x="17439" y="399"/>
                    </a:cubicBezTo>
                    <a:cubicBezTo>
                      <a:pt x="17852" y="461"/>
                      <a:pt x="18248" y="570"/>
                      <a:pt x="18612" y="720"/>
                    </a:cubicBezTo>
                    <a:cubicBezTo>
                      <a:pt x="18932" y="860"/>
                      <a:pt x="19236" y="1037"/>
                      <a:pt x="19515" y="1248"/>
                    </a:cubicBezTo>
                    <a:cubicBezTo>
                      <a:pt x="19815" y="1480"/>
                      <a:pt x="20098" y="1763"/>
                      <a:pt x="20363" y="2087"/>
                    </a:cubicBezTo>
                    <a:lnTo>
                      <a:pt x="20381" y="2121"/>
                    </a:lnTo>
                    <a:cubicBezTo>
                      <a:pt x="20684" y="2516"/>
                      <a:pt x="20950" y="2969"/>
                      <a:pt x="21172" y="3466"/>
                    </a:cubicBezTo>
                    <a:lnTo>
                      <a:pt x="21161" y="3457"/>
                    </a:lnTo>
                    <a:lnTo>
                      <a:pt x="21161" y="3457"/>
                    </a:lnTo>
                    <a:cubicBezTo>
                      <a:pt x="21420" y="4077"/>
                      <a:pt x="21604" y="4775"/>
                      <a:pt x="21710" y="5525"/>
                    </a:cubicBezTo>
                    <a:cubicBezTo>
                      <a:pt x="21832" y="6510"/>
                      <a:pt x="21819" y="7536"/>
                      <a:pt x="21675" y="8664"/>
                    </a:cubicBezTo>
                    <a:cubicBezTo>
                      <a:pt x="21502" y="9945"/>
                      <a:pt x="21175" y="11206"/>
                      <a:pt x="20701" y="12419"/>
                    </a:cubicBezTo>
                    <a:cubicBezTo>
                      <a:pt x="20745" y="12427"/>
                      <a:pt x="20793" y="12433"/>
                      <a:pt x="20837" y="12440"/>
                    </a:cubicBezTo>
                    <a:lnTo>
                      <a:pt x="20841" y="12440"/>
                    </a:lnTo>
                    <a:lnTo>
                      <a:pt x="20848" y="12443"/>
                    </a:lnTo>
                    <a:cubicBezTo>
                      <a:pt x="20912" y="12450"/>
                      <a:pt x="20980" y="12460"/>
                      <a:pt x="21046" y="12463"/>
                    </a:cubicBezTo>
                    <a:cubicBezTo>
                      <a:pt x="21423" y="11493"/>
                      <a:pt x="21710" y="10477"/>
                      <a:pt x="21897" y="9437"/>
                    </a:cubicBezTo>
                    <a:cubicBezTo>
                      <a:pt x="22221" y="7669"/>
                      <a:pt x="22218" y="6040"/>
                      <a:pt x="21887" y="4598"/>
                    </a:cubicBezTo>
                    <a:cubicBezTo>
                      <a:pt x="21710" y="3821"/>
                      <a:pt x="21423" y="3106"/>
                      <a:pt x="21038" y="2472"/>
                    </a:cubicBezTo>
                    <a:cubicBezTo>
                      <a:pt x="20837" y="2141"/>
                      <a:pt x="20599" y="1821"/>
                      <a:pt x="20323" y="1524"/>
                    </a:cubicBezTo>
                    <a:cubicBezTo>
                      <a:pt x="20085" y="1265"/>
                      <a:pt x="19805" y="1027"/>
                      <a:pt x="19501" y="816"/>
                    </a:cubicBezTo>
                    <a:cubicBezTo>
                      <a:pt x="18980" y="457"/>
                      <a:pt x="18336" y="205"/>
                      <a:pt x="17644" y="83"/>
                    </a:cubicBezTo>
                    <a:cubicBezTo>
                      <a:pt x="17310" y="28"/>
                      <a:pt x="16959" y="1"/>
                      <a:pt x="16598"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2" name="Google Shape;1450;p38">
                <a:extLst>
                  <a:ext uri="{FF2B5EF4-FFF2-40B4-BE49-F238E27FC236}">
                    <a16:creationId xmlns:a16="http://schemas.microsoft.com/office/drawing/2014/main" id="{65C60D1D-97D5-4BAF-A8E7-BED26A0FA531}"/>
                  </a:ext>
                </a:extLst>
              </p:cNvPr>
              <p:cNvSpPr/>
              <p:nvPr/>
            </p:nvSpPr>
            <p:spPr>
              <a:xfrm>
                <a:off x="5688723" y="2393033"/>
                <a:ext cx="690433" cy="391704"/>
              </a:xfrm>
              <a:custGeom>
                <a:avLst/>
                <a:gdLst/>
                <a:ahLst/>
                <a:cxnLst/>
                <a:rect l="l" t="t" r="r" b="b"/>
                <a:pathLst>
                  <a:path w="22204" h="12596" extrusionOk="0">
                    <a:moveTo>
                      <a:pt x="16625" y="82"/>
                    </a:moveTo>
                    <a:cubicBezTo>
                      <a:pt x="16983" y="82"/>
                      <a:pt x="17334" y="109"/>
                      <a:pt x="17664" y="164"/>
                    </a:cubicBezTo>
                    <a:lnTo>
                      <a:pt x="17661" y="164"/>
                    </a:lnTo>
                    <a:cubicBezTo>
                      <a:pt x="18349" y="286"/>
                      <a:pt x="18987" y="535"/>
                      <a:pt x="19505" y="889"/>
                    </a:cubicBezTo>
                    <a:cubicBezTo>
                      <a:pt x="19808" y="1098"/>
                      <a:pt x="20084" y="1336"/>
                      <a:pt x="20323" y="1592"/>
                    </a:cubicBezTo>
                    <a:cubicBezTo>
                      <a:pt x="20595" y="1888"/>
                      <a:pt x="20831" y="2205"/>
                      <a:pt x="21032" y="2536"/>
                    </a:cubicBezTo>
                    <a:cubicBezTo>
                      <a:pt x="21413" y="3163"/>
                      <a:pt x="21696" y="3875"/>
                      <a:pt x="21873" y="4645"/>
                    </a:cubicBezTo>
                    <a:cubicBezTo>
                      <a:pt x="22040" y="5375"/>
                      <a:pt x="22122" y="6148"/>
                      <a:pt x="22122" y="6962"/>
                    </a:cubicBezTo>
                    <a:cubicBezTo>
                      <a:pt x="22122" y="7760"/>
                      <a:pt x="22043" y="8598"/>
                      <a:pt x="21886" y="9471"/>
                    </a:cubicBezTo>
                    <a:cubicBezTo>
                      <a:pt x="21698" y="10497"/>
                      <a:pt x="21415" y="11500"/>
                      <a:pt x="21045" y="12463"/>
                    </a:cubicBezTo>
                    <a:lnTo>
                      <a:pt x="21045" y="12463"/>
                    </a:lnTo>
                    <a:cubicBezTo>
                      <a:pt x="20993" y="12457"/>
                      <a:pt x="20941" y="12449"/>
                      <a:pt x="20888" y="12443"/>
                    </a:cubicBezTo>
                    <a:lnTo>
                      <a:pt x="20888" y="12443"/>
                    </a:lnTo>
                    <a:lnTo>
                      <a:pt x="20889" y="12442"/>
                    </a:lnTo>
                    <a:lnTo>
                      <a:pt x="20878" y="12442"/>
                    </a:lnTo>
                    <a:lnTo>
                      <a:pt x="20871" y="12439"/>
                    </a:lnTo>
                    <a:cubicBezTo>
                      <a:pt x="20843" y="12435"/>
                      <a:pt x="20813" y="12431"/>
                      <a:pt x="20784" y="12426"/>
                    </a:cubicBezTo>
                    <a:lnTo>
                      <a:pt x="20784" y="12426"/>
                    </a:lnTo>
                    <a:cubicBezTo>
                      <a:pt x="21248" y="11224"/>
                      <a:pt x="21572" y="9976"/>
                      <a:pt x="21743" y="8708"/>
                    </a:cubicBezTo>
                    <a:cubicBezTo>
                      <a:pt x="21822" y="8097"/>
                      <a:pt x="21859" y="7511"/>
                      <a:pt x="21859" y="6949"/>
                    </a:cubicBezTo>
                    <a:cubicBezTo>
                      <a:pt x="21859" y="6475"/>
                      <a:pt x="21832" y="6012"/>
                      <a:pt x="21774" y="5562"/>
                    </a:cubicBezTo>
                    <a:cubicBezTo>
                      <a:pt x="21688" y="4922"/>
                      <a:pt x="21543" y="4322"/>
                      <a:pt x="21342" y="3774"/>
                    </a:cubicBezTo>
                    <a:lnTo>
                      <a:pt x="21342" y="3774"/>
                    </a:lnTo>
                    <a:lnTo>
                      <a:pt x="21392" y="3844"/>
                    </a:lnTo>
                    <a:lnTo>
                      <a:pt x="21236" y="3490"/>
                    </a:lnTo>
                    <a:cubicBezTo>
                      <a:pt x="21015" y="2990"/>
                      <a:pt x="20747" y="2539"/>
                      <a:pt x="20445" y="2141"/>
                    </a:cubicBezTo>
                    <a:lnTo>
                      <a:pt x="20445" y="2141"/>
                    </a:lnTo>
                    <a:lnTo>
                      <a:pt x="20445" y="2141"/>
                    </a:lnTo>
                    <a:lnTo>
                      <a:pt x="20425" y="2106"/>
                    </a:lnTo>
                    <a:lnTo>
                      <a:pt x="20422" y="2103"/>
                    </a:lnTo>
                    <a:cubicBezTo>
                      <a:pt x="20156" y="1776"/>
                      <a:pt x="19869" y="1490"/>
                      <a:pt x="19566" y="1254"/>
                    </a:cubicBezTo>
                    <a:cubicBezTo>
                      <a:pt x="19286" y="1043"/>
                      <a:pt x="18980" y="862"/>
                      <a:pt x="18656" y="722"/>
                    </a:cubicBezTo>
                    <a:lnTo>
                      <a:pt x="18652" y="722"/>
                    </a:lnTo>
                    <a:cubicBezTo>
                      <a:pt x="18284" y="569"/>
                      <a:pt x="17886" y="460"/>
                      <a:pt x="17474" y="398"/>
                    </a:cubicBezTo>
                    <a:cubicBezTo>
                      <a:pt x="17201" y="362"/>
                      <a:pt x="16914" y="344"/>
                      <a:pt x="16622" y="344"/>
                    </a:cubicBezTo>
                    <a:cubicBezTo>
                      <a:pt x="16274" y="344"/>
                      <a:pt x="15912" y="368"/>
                      <a:pt x="15514" y="419"/>
                    </a:cubicBezTo>
                    <a:cubicBezTo>
                      <a:pt x="14259" y="587"/>
                      <a:pt x="13023" y="975"/>
                      <a:pt x="11830" y="1346"/>
                    </a:cubicBezTo>
                    <a:cubicBezTo>
                      <a:pt x="11445" y="1466"/>
                      <a:pt x="11060" y="1584"/>
                      <a:pt x="10671" y="1697"/>
                    </a:cubicBezTo>
                    <a:lnTo>
                      <a:pt x="10555" y="1732"/>
                    </a:lnTo>
                    <a:lnTo>
                      <a:pt x="10668" y="1776"/>
                    </a:lnTo>
                    <a:cubicBezTo>
                      <a:pt x="11524" y="2096"/>
                      <a:pt x="12450" y="2419"/>
                      <a:pt x="13435" y="2556"/>
                    </a:cubicBezTo>
                    <a:lnTo>
                      <a:pt x="13438" y="2556"/>
                    </a:lnTo>
                    <a:cubicBezTo>
                      <a:pt x="13718" y="2590"/>
                      <a:pt x="14011" y="2607"/>
                      <a:pt x="14284" y="2607"/>
                    </a:cubicBezTo>
                    <a:cubicBezTo>
                      <a:pt x="14546" y="2607"/>
                      <a:pt x="14802" y="2594"/>
                      <a:pt x="15050" y="2559"/>
                    </a:cubicBezTo>
                    <a:cubicBezTo>
                      <a:pt x="15207" y="2539"/>
                      <a:pt x="15368" y="2509"/>
                      <a:pt x="15527" y="2474"/>
                    </a:cubicBezTo>
                    <a:lnTo>
                      <a:pt x="15527" y="2474"/>
                    </a:lnTo>
                    <a:lnTo>
                      <a:pt x="15527" y="2474"/>
                    </a:lnTo>
                    <a:cubicBezTo>
                      <a:pt x="15540" y="2474"/>
                      <a:pt x="15552" y="2471"/>
                      <a:pt x="15562" y="2471"/>
                    </a:cubicBezTo>
                    <a:cubicBezTo>
                      <a:pt x="15593" y="2471"/>
                      <a:pt x="15620" y="2481"/>
                      <a:pt x="15643" y="2498"/>
                    </a:cubicBezTo>
                    <a:cubicBezTo>
                      <a:pt x="15664" y="2515"/>
                      <a:pt x="15681" y="2536"/>
                      <a:pt x="15688" y="2566"/>
                    </a:cubicBezTo>
                    <a:cubicBezTo>
                      <a:pt x="15691" y="2577"/>
                      <a:pt x="15691" y="2586"/>
                      <a:pt x="15691" y="2600"/>
                    </a:cubicBezTo>
                    <a:cubicBezTo>
                      <a:pt x="15691" y="2624"/>
                      <a:pt x="15684" y="2648"/>
                      <a:pt x="15670" y="2668"/>
                    </a:cubicBezTo>
                    <a:lnTo>
                      <a:pt x="15670" y="2672"/>
                    </a:lnTo>
                    <a:cubicBezTo>
                      <a:pt x="15664" y="2685"/>
                      <a:pt x="15654" y="2699"/>
                      <a:pt x="15640" y="2706"/>
                    </a:cubicBezTo>
                    <a:cubicBezTo>
                      <a:pt x="15629" y="2716"/>
                      <a:pt x="15616" y="2723"/>
                      <a:pt x="15599" y="2726"/>
                    </a:cubicBezTo>
                    <a:cubicBezTo>
                      <a:pt x="15388" y="2774"/>
                      <a:pt x="15170" y="2811"/>
                      <a:pt x="14948" y="2836"/>
                    </a:cubicBezTo>
                    <a:cubicBezTo>
                      <a:pt x="14723" y="2860"/>
                      <a:pt x="14502" y="2869"/>
                      <a:pt x="14284" y="2869"/>
                    </a:cubicBezTo>
                    <a:cubicBezTo>
                      <a:pt x="13773" y="2869"/>
                      <a:pt x="13241" y="2808"/>
                      <a:pt x="12696" y="2685"/>
                    </a:cubicBezTo>
                    <a:cubicBezTo>
                      <a:pt x="11884" y="2505"/>
                      <a:pt x="11115" y="2215"/>
                      <a:pt x="10531" y="1984"/>
                    </a:cubicBezTo>
                    <a:cubicBezTo>
                      <a:pt x="10266" y="1881"/>
                      <a:pt x="10003" y="1776"/>
                      <a:pt x="9740" y="1666"/>
                    </a:cubicBezTo>
                    <a:lnTo>
                      <a:pt x="9700" y="1650"/>
                    </a:lnTo>
                    <a:cubicBezTo>
                      <a:pt x="9278" y="1476"/>
                      <a:pt x="8845" y="1298"/>
                      <a:pt x="8408" y="1139"/>
                    </a:cubicBezTo>
                    <a:cubicBezTo>
                      <a:pt x="7590" y="838"/>
                      <a:pt x="6947" y="664"/>
                      <a:pt x="6330" y="576"/>
                    </a:cubicBezTo>
                    <a:lnTo>
                      <a:pt x="6326" y="576"/>
                    </a:lnTo>
                    <a:lnTo>
                      <a:pt x="6285" y="573"/>
                    </a:lnTo>
                    <a:lnTo>
                      <a:pt x="6289" y="573"/>
                    </a:lnTo>
                    <a:cubicBezTo>
                      <a:pt x="6030" y="538"/>
                      <a:pt x="5774" y="525"/>
                      <a:pt x="5525" y="525"/>
                    </a:cubicBezTo>
                    <a:cubicBezTo>
                      <a:pt x="5315" y="525"/>
                      <a:pt x="5106" y="535"/>
                      <a:pt x="4899" y="558"/>
                    </a:cubicBezTo>
                    <a:lnTo>
                      <a:pt x="4899" y="558"/>
                    </a:lnTo>
                    <a:lnTo>
                      <a:pt x="4864" y="555"/>
                    </a:lnTo>
                    <a:lnTo>
                      <a:pt x="4861" y="555"/>
                    </a:lnTo>
                    <a:cubicBezTo>
                      <a:pt x="4408" y="627"/>
                      <a:pt x="3954" y="753"/>
                      <a:pt x="3549" y="927"/>
                    </a:cubicBezTo>
                    <a:lnTo>
                      <a:pt x="3545" y="927"/>
                    </a:lnTo>
                    <a:cubicBezTo>
                      <a:pt x="3187" y="1084"/>
                      <a:pt x="2846" y="1282"/>
                      <a:pt x="2536" y="1517"/>
                    </a:cubicBezTo>
                    <a:lnTo>
                      <a:pt x="2499" y="1540"/>
                    </a:lnTo>
                    <a:cubicBezTo>
                      <a:pt x="2203" y="1782"/>
                      <a:pt x="1934" y="2059"/>
                      <a:pt x="1695" y="2358"/>
                    </a:cubicBezTo>
                    <a:cubicBezTo>
                      <a:pt x="1408" y="2737"/>
                      <a:pt x="1170" y="3149"/>
                      <a:pt x="965" y="3619"/>
                    </a:cubicBezTo>
                    <a:cubicBezTo>
                      <a:pt x="720" y="4216"/>
                      <a:pt x="543" y="4884"/>
                      <a:pt x="441" y="5613"/>
                    </a:cubicBezTo>
                    <a:cubicBezTo>
                      <a:pt x="375" y="6083"/>
                      <a:pt x="345" y="6574"/>
                      <a:pt x="345" y="7078"/>
                    </a:cubicBezTo>
                    <a:cubicBezTo>
                      <a:pt x="345" y="7654"/>
                      <a:pt x="386" y="8250"/>
                      <a:pt x="468" y="8861"/>
                    </a:cubicBezTo>
                    <a:cubicBezTo>
                      <a:pt x="638" y="10091"/>
                      <a:pt x="955" y="11267"/>
                      <a:pt x="1412" y="12360"/>
                    </a:cubicBezTo>
                    <a:cubicBezTo>
                      <a:pt x="1434" y="12408"/>
                      <a:pt x="1455" y="12458"/>
                      <a:pt x="1476" y="12507"/>
                    </a:cubicBezTo>
                    <a:lnTo>
                      <a:pt x="1476" y="12507"/>
                    </a:lnTo>
                    <a:cubicBezTo>
                      <a:pt x="1378" y="12501"/>
                      <a:pt x="1280" y="12493"/>
                      <a:pt x="1184" y="12485"/>
                    </a:cubicBezTo>
                    <a:lnTo>
                      <a:pt x="1184" y="12485"/>
                    </a:lnTo>
                    <a:cubicBezTo>
                      <a:pt x="1106" y="12298"/>
                      <a:pt x="1031" y="12107"/>
                      <a:pt x="959" y="11910"/>
                    </a:cubicBezTo>
                    <a:cubicBezTo>
                      <a:pt x="543" y="10779"/>
                      <a:pt x="270" y="9593"/>
                      <a:pt x="151" y="8377"/>
                    </a:cubicBezTo>
                    <a:cubicBezTo>
                      <a:pt x="106" y="7931"/>
                      <a:pt x="83" y="7494"/>
                      <a:pt x="83" y="7078"/>
                    </a:cubicBezTo>
                    <a:cubicBezTo>
                      <a:pt x="83" y="6898"/>
                      <a:pt x="89" y="6721"/>
                      <a:pt x="97" y="6550"/>
                    </a:cubicBezTo>
                    <a:lnTo>
                      <a:pt x="97" y="6547"/>
                    </a:lnTo>
                    <a:cubicBezTo>
                      <a:pt x="127" y="5916"/>
                      <a:pt x="202" y="5323"/>
                      <a:pt x="328" y="4785"/>
                    </a:cubicBezTo>
                    <a:cubicBezTo>
                      <a:pt x="600" y="3582"/>
                      <a:pt x="1088" y="2600"/>
                      <a:pt x="1777" y="1858"/>
                    </a:cubicBezTo>
                    <a:cubicBezTo>
                      <a:pt x="2162" y="1445"/>
                      <a:pt x="2594" y="1114"/>
                      <a:pt x="3068" y="869"/>
                    </a:cubicBezTo>
                    <a:cubicBezTo>
                      <a:pt x="3637" y="569"/>
                      <a:pt x="4244" y="378"/>
                      <a:pt x="4867" y="300"/>
                    </a:cubicBezTo>
                    <a:cubicBezTo>
                      <a:pt x="5089" y="276"/>
                      <a:pt x="5307" y="259"/>
                      <a:pt x="5525" y="259"/>
                    </a:cubicBezTo>
                    <a:cubicBezTo>
                      <a:pt x="5995" y="259"/>
                      <a:pt x="6489" y="321"/>
                      <a:pt x="7000" y="436"/>
                    </a:cubicBezTo>
                    <a:cubicBezTo>
                      <a:pt x="7761" y="610"/>
                      <a:pt x="8490" y="886"/>
                      <a:pt x="9107" y="1131"/>
                    </a:cubicBezTo>
                    <a:cubicBezTo>
                      <a:pt x="9336" y="1220"/>
                      <a:pt x="9564" y="1315"/>
                      <a:pt x="9792" y="1411"/>
                    </a:cubicBezTo>
                    <a:lnTo>
                      <a:pt x="10221" y="1584"/>
                    </a:lnTo>
                    <a:lnTo>
                      <a:pt x="10242" y="1561"/>
                    </a:lnTo>
                    <a:cubicBezTo>
                      <a:pt x="10242" y="1557"/>
                      <a:pt x="10248" y="1554"/>
                      <a:pt x="10256" y="1551"/>
                    </a:cubicBezTo>
                    <a:cubicBezTo>
                      <a:pt x="10259" y="1548"/>
                      <a:pt x="10269" y="1543"/>
                      <a:pt x="10279" y="1540"/>
                    </a:cubicBezTo>
                    <a:cubicBezTo>
                      <a:pt x="10770" y="1400"/>
                      <a:pt x="11261" y="1251"/>
                      <a:pt x="11752" y="1098"/>
                    </a:cubicBezTo>
                    <a:cubicBezTo>
                      <a:pt x="13002" y="705"/>
                      <a:pt x="14291" y="300"/>
                      <a:pt x="15626" y="143"/>
                    </a:cubicBezTo>
                    <a:cubicBezTo>
                      <a:pt x="15988" y="102"/>
                      <a:pt x="16315" y="82"/>
                      <a:pt x="16625" y="82"/>
                    </a:cubicBezTo>
                    <a:close/>
                    <a:moveTo>
                      <a:pt x="16625" y="0"/>
                    </a:moveTo>
                    <a:cubicBezTo>
                      <a:pt x="16312" y="0"/>
                      <a:pt x="15981" y="21"/>
                      <a:pt x="15616" y="61"/>
                    </a:cubicBezTo>
                    <a:cubicBezTo>
                      <a:pt x="14270" y="222"/>
                      <a:pt x="12979" y="627"/>
                      <a:pt x="11728" y="1019"/>
                    </a:cubicBezTo>
                    <a:cubicBezTo>
                      <a:pt x="11237" y="1172"/>
                      <a:pt x="10750" y="1323"/>
                      <a:pt x="10256" y="1462"/>
                    </a:cubicBezTo>
                    <a:lnTo>
                      <a:pt x="10256" y="1462"/>
                    </a:lnTo>
                    <a:lnTo>
                      <a:pt x="10256" y="1462"/>
                    </a:lnTo>
                    <a:cubicBezTo>
                      <a:pt x="10240" y="1467"/>
                      <a:pt x="10227" y="1473"/>
                      <a:pt x="10215" y="1479"/>
                    </a:cubicBezTo>
                    <a:cubicBezTo>
                      <a:pt x="10210" y="1481"/>
                      <a:pt x="10206" y="1484"/>
                      <a:pt x="10202" y="1487"/>
                    </a:cubicBezTo>
                    <a:lnTo>
                      <a:pt x="10202" y="1487"/>
                    </a:lnTo>
                    <a:lnTo>
                      <a:pt x="9822" y="1332"/>
                    </a:lnTo>
                    <a:cubicBezTo>
                      <a:pt x="9594" y="1241"/>
                      <a:pt x="9366" y="1145"/>
                      <a:pt x="9138" y="1057"/>
                    </a:cubicBezTo>
                    <a:cubicBezTo>
                      <a:pt x="8521" y="807"/>
                      <a:pt x="7788" y="532"/>
                      <a:pt x="7018" y="354"/>
                    </a:cubicBezTo>
                    <a:cubicBezTo>
                      <a:pt x="6503" y="239"/>
                      <a:pt x="6003" y="178"/>
                      <a:pt x="5525" y="178"/>
                    </a:cubicBezTo>
                    <a:cubicBezTo>
                      <a:pt x="5303" y="178"/>
                      <a:pt x="5083" y="194"/>
                      <a:pt x="4858" y="218"/>
                    </a:cubicBezTo>
                    <a:cubicBezTo>
                      <a:pt x="4224" y="300"/>
                      <a:pt x="3610" y="494"/>
                      <a:pt x="3030" y="798"/>
                    </a:cubicBezTo>
                    <a:cubicBezTo>
                      <a:pt x="2550" y="1046"/>
                      <a:pt x="2107" y="1384"/>
                      <a:pt x="1718" y="1803"/>
                    </a:cubicBezTo>
                    <a:cubicBezTo>
                      <a:pt x="1017" y="2556"/>
                      <a:pt x="523" y="3555"/>
                      <a:pt x="246" y="4768"/>
                    </a:cubicBezTo>
                    <a:cubicBezTo>
                      <a:pt x="124" y="5310"/>
                      <a:pt x="45" y="5909"/>
                      <a:pt x="15" y="6543"/>
                    </a:cubicBezTo>
                    <a:cubicBezTo>
                      <a:pt x="7" y="6717"/>
                      <a:pt x="1" y="6898"/>
                      <a:pt x="1" y="7078"/>
                    </a:cubicBezTo>
                    <a:cubicBezTo>
                      <a:pt x="1" y="7498"/>
                      <a:pt x="25" y="7937"/>
                      <a:pt x="69" y="8384"/>
                    </a:cubicBezTo>
                    <a:cubicBezTo>
                      <a:pt x="188" y="9607"/>
                      <a:pt x="465" y="10803"/>
                      <a:pt x="880" y="11938"/>
                    </a:cubicBezTo>
                    <a:cubicBezTo>
                      <a:pt x="955" y="12146"/>
                      <a:pt x="1037" y="12344"/>
                      <a:pt x="1119" y="12538"/>
                    </a:cubicBezTo>
                    <a:lnTo>
                      <a:pt x="1129" y="12562"/>
                    </a:lnTo>
                    <a:lnTo>
                      <a:pt x="1152" y="12565"/>
                    </a:lnTo>
                    <a:cubicBezTo>
                      <a:pt x="1279" y="12575"/>
                      <a:pt x="1408" y="12585"/>
                      <a:pt x="1538" y="12593"/>
                    </a:cubicBezTo>
                    <a:lnTo>
                      <a:pt x="1606" y="12596"/>
                    </a:lnTo>
                    <a:lnTo>
                      <a:pt x="1579" y="12535"/>
                    </a:lnTo>
                    <a:cubicBezTo>
                      <a:pt x="1549" y="12468"/>
                      <a:pt x="1518" y="12400"/>
                      <a:pt x="1489" y="12331"/>
                    </a:cubicBezTo>
                    <a:lnTo>
                      <a:pt x="1489" y="12331"/>
                    </a:lnTo>
                    <a:lnTo>
                      <a:pt x="1490" y="12330"/>
                    </a:lnTo>
                    <a:cubicBezTo>
                      <a:pt x="1034" y="11243"/>
                      <a:pt x="720" y="10070"/>
                      <a:pt x="550" y="8851"/>
                    </a:cubicBezTo>
                    <a:cubicBezTo>
                      <a:pt x="468" y="8244"/>
                      <a:pt x="427" y="7651"/>
                      <a:pt x="427" y="7078"/>
                    </a:cubicBezTo>
                    <a:cubicBezTo>
                      <a:pt x="427" y="6578"/>
                      <a:pt x="457" y="6090"/>
                      <a:pt x="523" y="5623"/>
                    </a:cubicBezTo>
                    <a:cubicBezTo>
                      <a:pt x="625" y="4904"/>
                      <a:pt x="798" y="4239"/>
                      <a:pt x="1044" y="3650"/>
                    </a:cubicBezTo>
                    <a:cubicBezTo>
                      <a:pt x="1242" y="3187"/>
                      <a:pt x="1476" y="2781"/>
                      <a:pt x="1759" y="2410"/>
                    </a:cubicBezTo>
                    <a:cubicBezTo>
                      <a:pt x="1991" y="2113"/>
                      <a:pt x="2257" y="1840"/>
                      <a:pt x="2550" y="1605"/>
                    </a:cubicBezTo>
                    <a:lnTo>
                      <a:pt x="2549" y="1603"/>
                    </a:lnTo>
                    <a:lnTo>
                      <a:pt x="2549" y="1603"/>
                    </a:lnTo>
                    <a:lnTo>
                      <a:pt x="2584" y="1581"/>
                    </a:lnTo>
                    <a:cubicBezTo>
                      <a:pt x="2891" y="1353"/>
                      <a:pt x="3225" y="1155"/>
                      <a:pt x="3579" y="1002"/>
                    </a:cubicBezTo>
                    <a:cubicBezTo>
                      <a:pt x="3981" y="832"/>
                      <a:pt x="4426" y="706"/>
                      <a:pt x="4870" y="638"/>
                    </a:cubicBezTo>
                    <a:lnTo>
                      <a:pt x="4870" y="638"/>
                    </a:lnTo>
                    <a:lnTo>
                      <a:pt x="4902" y="641"/>
                    </a:lnTo>
                    <a:lnTo>
                      <a:pt x="4905" y="641"/>
                    </a:lnTo>
                    <a:cubicBezTo>
                      <a:pt x="5109" y="617"/>
                      <a:pt x="5317" y="607"/>
                      <a:pt x="5525" y="607"/>
                    </a:cubicBezTo>
                    <a:cubicBezTo>
                      <a:pt x="5770" y="607"/>
                      <a:pt x="6023" y="620"/>
                      <a:pt x="6278" y="654"/>
                    </a:cubicBezTo>
                    <a:lnTo>
                      <a:pt x="6316" y="658"/>
                    </a:lnTo>
                    <a:cubicBezTo>
                      <a:pt x="6929" y="746"/>
                      <a:pt x="7563" y="917"/>
                      <a:pt x="8381" y="1216"/>
                    </a:cubicBezTo>
                    <a:cubicBezTo>
                      <a:pt x="8814" y="1373"/>
                      <a:pt x="9246" y="1551"/>
                      <a:pt x="9669" y="1724"/>
                    </a:cubicBezTo>
                    <a:lnTo>
                      <a:pt x="9710" y="1741"/>
                    </a:lnTo>
                    <a:cubicBezTo>
                      <a:pt x="9973" y="1850"/>
                      <a:pt x="10235" y="1957"/>
                      <a:pt x="10501" y="2062"/>
                    </a:cubicBezTo>
                    <a:cubicBezTo>
                      <a:pt x="11083" y="2294"/>
                      <a:pt x="11861" y="2583"/>
                      <a:pt x="12675" y="2764"/>
                    </a:cubicBezTo>
                    <a:cubicBezTo>
                      <a:pt x="13227" y="2890"/>
                      <a:pt x="13765" y="2951"/>
                      <a:pt x="14284" y="2951"/>
                    </a:cubicBezTo>
                    <a:cubicBezTo>
                      <a:pt x="14505" y="2951"/>
                      <a:pt x="14730" y="2941"/>
                      <a:pt x="14955" y="2918"/>
                    </a:cubicBezTo>
                    <a:cubicBezTo>
                      <a:pt x="15180" y="2890"/>
                      <a:pt x="15401" y="2852"/>
                      <a:pt x="15620" y="2805"/>
                    </a:cubicBezTo>
                    <a:cubicBezTo>
                      <a:pt x="15643" y="2801"/>
                      <a:pt x="15667" y="2788"/>
                      <a:pt x="15691" y="2770"/>
                    </a:cubicBezTo>
                    <a:cubicBezTo>
                      <a:pt x="15710" y="2758"/>
                      <a:pt x="15727" y="2738"/>
                      <a:pt x="15741" y="2712"/>
                    </a:cubicBezTo>
                    <a:lnTo>
                      <a:pt x="15741" y="2712"/>
                    </a:lnTo>
                    <a:lnTo>
                      <a:pt x="15742" y="2713"/>
                    </a:lnTo>
                    <a:cubicBezTo>
                      <a:pt x="15763" y="2679"/>
                      <a:pt x="15773" y="2638"/>
                      <a:pt x="15773" y="2600"/>
                    </a:cubicBezTo>
                    <a:cubicBezTo>
                      <a:pt x="15773" y="2580"/>
                      <a:pt x="15773" y="2563"/>
                      <a:pt x="15766" y="2542"/>
                    </a:cubicBezTo>
                    <a:cubicBezTo>
                      <a:pt x="15752" y="2498"/>
                      <a:pt x="15728" y="2460"/>
                      <a:pt x="15691" y="2433"/>
                    </a:cubicBezTo>
                    <a:cubicBezTo>
                      <a:pt x="15654" y="2406"/>
                      <a:pt x="15609" y="2389"/>
                      <a:pt x="15562" y="2389"/>
                    </a:cubicBezTo>
                    <a:cubicBezTo>
                      <a:pt x="15544" y="2389"/>
                      <a:pt x="15527" y="2392"/>
                      <a:pt x="15511" y="2396"/>
                    </a:cubicBezTo>
                    <a:cubicBezTo>
                      <a:pt x="15351" y="2430"/>
                      <a:pt x="15193" y="2457"/>
                      <a:pt x="15041" y="2478"/>
                    </a:cubicBezTo>
                    <a:cubicBezTo>
                      <a:pt x="14795" y="2512"/>
                      <a:pt x="14542" y="2525"/>
                      <a:pt x="14284" y="2525"/>
                    </a:cubicBezTo>
                    <a:cubicBezTo>
                      <a:pt x="14015" y="2525"/>
                      <a:pt x="13727" y="2509"/>
                      <a:pt x="13449" y="2475"/>
                    </a:cubicBezTo>
                    <a:lnTo>
                      <a:pt x="13449" y="2475"/>
                    </a:lnTo>
                    <a:lnTo>
                      <a:pt x="13449" y="2474"/>
                    </a:lnTo>
                    <a:cubicBezTo>
                      <a:pt x="12518" y="2347"/>
                      <a:pt x="11634" y="2050"/>
                      <a:pt x="10814" y="1741"/>
                    </a:cubicBezTo>
                    <a:lnTo>
                      <a:pt x="10814" y="1741"/>
                    </a:lnTo>
                    <a:cubicBezTo>
                      <a:pt x="11162" y="1639"/>
                      <a:pt x="11508" y="1531"/>
                      <a:pt x="11854" y="1425"/>
                    </a:cubicBezTo>
                    <a:cubicBezTo>
                      <a:pt x="13046" y="1053"/>
                      <a:pt x="14280" y="668"/>
                      <a:pt x="15524" y="501"/>
                    </a:cubicBezTo>
                    <a:cubicBezTo>
                      <a:pt x="15920" y="450"/>
                      <a:pt x="16277" y="426"/>
                      <a:pt x="16622" y="426"/>
                    </a:cubicBezTo>
                    <a:cubicBezTo>
                      <a:pt x="16911" y="426"/>
                      <a:pt x="17194" y="443"/>
                      <a:pt x="17460" y="480"/>
                    </a:cubicBezTo>
                    <a:cubicBezTo>
                      <a:pt x="17869" y="538"/>
                      <a:pt x="18261" y="648"/>
                      <a:pt x="18622" y="798"/>
                    </a:cubicBezTo>
                    <a:cubicBezTo>
                      <a:pt x="18939" y="937"/>
                      <a:pt x="19242" y="1111"/>
                      <a:pt x="19519" y="1319"/>
                    </a:cubicBezTo>
                    <a:cubicBezTo>
                      <a:pt x="19814" y="1550"/>
                      <a:pt x="20096" y="1832"/>
                      <a:pt x="20357" y="2150"/>
                    </a:cubicBezTo>
                    <a:lnTo>
                      <a:pt x="20357" y="2150"/>
                    </a:lnTo>
                    <a:lnTo>
                      <a:pt x="20357" y="2150"/>
                    </a:lnTo>
                    <a:lnTo>
                      <a:pt x="20373" y="2185"/>
                    </a:lnTo>
                    <a:lnTo>
                      <a:pt x="20377" y="2185"/>
                    </a:lnTo>
                    <a:cubicBezTo>
                      <a:pt x="20653" y="2549"/>
                      <a:pt x="20898" y="2959"/>
                      <a:pt x="21108" y="3408"/>
                    </a:cubicBezTo>
                    <a:lnTo>
                      <a:pt x="21108" y="3408"/>
                    </a:lnTo>
                    <a:lnTo>
                      <a:pt x="21150" y="3511"/>
                    </a:lnTo>
                    <a:cubicBezTo>
                      <a:pt x="21410" y="4131"/>
                      <a:pt x="21590" y="4822"/>
                      <a:pt x="21696" y="5572"/>
                    </a:cubicBezTo>
                    <a:cubicBezTo>
                      <a:pt x="21751" y="6018"/>
                      <a:pt x="21778" y="6479"/>
                      <a:pt x="21778" y="6949"/>
                    </a:cubicBezTo>
                    <a:cubicBezTo>
                      <a:pt x="21778" y="7508"/>
                      <a:pt x="21740" y="8087"/>
                      <a:pt x="21662" y="8697"/>
                    </a:cubicBezTo>
                    <a:cubicBezTo>
                      <a:pt x="21488" y="9975"/>
                      <a:pt x="21161" y="11232"/>
                      <a:pt x="20691" y="12446"/>
                    </a:cubicBezTo>
                    <a:lnTo>
                      <a:pt x="20670" y="12490"/>
                    </a:lnTo>
                    <a:lnTo>
                      <a:pt x="20721" y="12500"/>
                    </a:lnTo>
                    <a:cubicBezTo>
                      <a:pt x="20766" y="12508"/>
                      <a:pt x="20813" y="12514"/>
                      <a:pt x="20857" y="12521"/>
                    </a:cubicBezTo>
                    <a:lnTo>
                      <a:pt x="20868" y="12521"/>
                    </a:lnTo>
                    <a:cubicBezTo>
                      <a:pt x="20869" y="12521"/>
                      <a:pt x="20870" y="12521"/>
                      <a:pt x="20871" y="12521"/>
                    </a:cubicBezTo>
                    <a:lnTo>
                      <a:pt x="20871" y="12521"/>
                    </a:lnTo>
                    <a:cubicBezTo>
                      <a:pt x="20872" y="12522"/>
                      <a:pt x="20872" y="12524"/>
                      <a:pt x="20875" y="12524"/>
                    </a:cubicBezTo>
                    <a:lnTo>
                      <a:pt x="20884" y="12524"/>
                    </a:lnTo>
                    <a:lnTo>
                      <a:pt x="20884" y="12523"/>
                    </a:lnTo>
                    <a:lnTo>
                      <a:pt x="20884" y="12523"/>
                    </a:lnTo>
                    <a:cubicBezTo>
                      <a:pt x="20946" y="12532"/>
                      <a:pt x="21006" y="12538"/>
                      <a:pt x="21069" y="12544"/>
                    </a:cubicBezTo>
                    <a:lnTo>
                      <a:pt x="21100" y="12548"/>
                    </a:lnTo>
                    <a:lnTo>
                      <a:pt x="21109" y="12521"/>
                    </a:lnTo>
                    <a:cubicBezTo>
                      <a:pt x="21488" y="11542"/>
                      <a:pt x="21774" y="10527"/>
                      <a:pt x="21965" y="9485"/>
                    </a:cubicBezTo>
                    <a:cubicBezTo>
                      <a:pt x="22125" y="8609"/>
                      <a:pt x="22204" y="7767"/>
                      <a:pt x="22204" y="6962"/>
                    </a:cubicBezTo>
                    <a:cubicBezTo>
                      <a:pt x="22204" y="6141"/>
                      <a:pt x="22122" y="5361"/>
                      <a:pt x="21955" y="4628"/>
                    </a:cubicBezTo>
                    <a:cubicBezTo>
                      <a:pt x="21774" y="3848"/>
                      <a:pt x="21488" y="3129"/>
                      <a:pt x="21100" y="2491"/>
                    </a:cubicBezTo>
                    <a:cubicBezTo>
                      <a:pt x="20898" y="2157"/>
                      <a:pt x="20656" y="1837"/>
                      <a:pt x="20381" y="1537"/>
                    </a:cubicBezTo>
                    <a:cubicBezTo>
                      <a:pt x="20139" y="1274"/>
                      <a:pt x="19859" y="1036"/>
                      <a:pt x="19552" y="825"/>
                    </a:cubicBezTo>
                    <a:cubicBezTo>
                      <a:pt x="19024" y="460"/>
                      <a:pt x="18377" y="208"/>
                      <a:pt x="17678" y="85"/>
                    </a:cubicBezTo>
                    <a:lnTo>
                      <a:pt x="17674" y="85"/>
                    </a:lnTo>
                    <a:cubicBezTo>
                      <a:pt x="17340" y="27"/>
                      <a:pt x="16990" y="0"/>
                      <a:pt x="16625"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3" name="Google Shape;1451;p38">
                <a:extLst>
                  <a:ext uri="{FF2B5EF4-FFF2-40B4-BE49-F238E27FC236}">
                    <a16:creationId xmlns:a16="http://schemas.microsoft.com/office/drawing/2014/main" id="{1FB64977-8C25-4804-9544-C5938D2389C6}"/>
                  </a:ext>
                </a:extLst>
              </p:cNvPr>
              <p:cNvSpPr/>
              <p:nvPr/>
            </p:nvSpPr>
            <p:spPr>
              <a:xfrm>
                <a:off x="5747428" y="2826609"/>
                <a:ext cx="583311" cy="356657"/>
              </a:xfrm>
              <a:custGeom>
                <a:avLst/>
                <a:gdLst/>
                <a:ahLst/>
                <a:cxnLst/>
                <a:rect l="l" t="t" r="r" b="b"/>
                <a:pathLst>
                  <a:path w="18759" h="11469" extrusionOk="0">
                    <a:moveTo>
                      <a:pt x="1" y="0"/>
                    </a:moveTo>
                    <a:cubicBezTo>
                      <a:pt x="14" y="24"/>
                      <a:pt x="28" y="44"/>
                      <a:pt x="41" y="65"/>
                    </a:cubicBezTo>
                    <a:cubicBezTo>
                      <a:pt x="52" y="82"/>
                      <a:pt x="66" y="95"/>
                      <a:pt x="76" y="106"/>
                    </a:cubicBezTo>
                    <a:cubicBezTo>
                      <a:pt x="175" y="511"/>
                      <a:pt x="257" y="947"/>
                      <a:pt x="321" y="1432"/>
                    </a:cubicBezTo>
                    <a:cubicBezTo>
                      <a:pt x="389" y="1922"/>
                      <a:pt x="437" y="2420"/>
                      <a:pt x="481" y="2900"/>
                    </a:cubicBezTo>
                    <a:lnTo>
                      <a:pt x="495" y="3009"/>
                    </a:lnTo>
                    <a:cubicBezTo>
                      <a:pt x="536" y="3456"/>
                      <a:pt x="577" y="3906"/>
                      <a:pt x="631" y="4348"/>
                    </a:cubicBezTo>
                    <a:cubicBezTo>
                      <a:pt x="696" y="4873"/>
                      <a:pt x="774" y="5340"/>
                      <a:pt x="873" y="5784"/>
                    </a:cubicBezTo>
                    <a:cubicBezTo>
                      <a:pt x="979" y="6270"/>
                      <a:pt x="1125" y="6748"/>
                      <a:pt x="1309" y="7204"/>
                    </a:cubicBezTo>
                    <a:cubicBezTo>
                      <a:pt x="1545" y="7797"/>
                      <a:pt x="1872" y="8387"/>
                      <a:pt x="2301" y="9010"/>
                    </a:cubicBezTo>
                    <a:cubicBezTo>
                      <a:pt x="2768" y="9685"/>
                      <a:pt x="3242" y="10221"/>
                      <a:pt x="3750" y="10640"/>
                    </a:cubicBezTo>
                    <a:cubicBezTo>
                      <a:pt x="4043" y="10882"/>
                      <a:pt x="4326" y="11066"/>
                      <a:pt x="4615" y="11202"/>
                    </a:cubicBezTo>
                    <a:cubicBezTo>
                      <a:pt x="4758" y="11273"/>
                      <a:pt x="4905" y="11328"/>
                      <a:pt x="5051" y="11372"/>
                    </a:cubicBezTo>
                    <a:cubicBezTo>
                      <a:pt x="5194" y="11417"/>
                      <a:pt x="5355" y="11444"/>
                      <a:pt x="5542" y="11461"/>
                    </a:cubicBezTo>
                    <a:cubicBezTo>
                      <a:pt x="5593" y="11464"/>
                      <a:pt x="5644" y="11468"/>
                      <a:pt x="5699" y="11468"/>
                    </a:cubicBezTo>
                    <a:cubicBezTo>
                      <a:pt x="5951" y="11468"/>
                      <a:pt x="6217" y="11413"/>
                      <a:pt x="6462" y="11314"/>
                    </a:cubicBezTo>
                    <a:cubicBezTo>
                      <a:pt x="6712" y="11212"/>
                      <a:pt x="6929" y="11062"/>
                      <a:pt x="7113" y="10868"/>
                    </a:cubicBezTo>
                    <a:cubicBezTo>
                      <a:pt x="7427" y="10523"/>
                      <a:pt x="7632" y="10050"/>
                      <a:pt x="7754" y="9375"/>
                    </a:cubicBezTo>
                    <a:cubicBezTo>
                      <a:pt x="7857" y="8793"/>
                      <a:pt x="7880" y="8192"/>
                      <a:pt x="7901" y="7613"/>
                    </a:cubicBezTo>
                    <a:lnTo>
                      <a:pt x="7907" y="7464"/>
                    </a:lnTo>
                    <a:cubicBezTo>
                      <a:pt x="7921" y="7041"/>
                      <a:pt x="7942" y="6561"/>
                      <a:pt x="8000" y="6094"/>
                    </a:cubicBezTo>
                    <a:cubicBezTo>
                      <a:pt x="8047" y="5749"/>
                      <a:pt x="8112" y="5487"/>
                      <a:pt x="8207" y="5245"/>
                    </a:cubicBezTo>
                    <a:cubicBezTo>
                      <a:pt x="8327" y="4976"/>
                      <a:pt x="8466" y="4724"/>
                      <a:pt x="8634" y="4505"/>
                    </a:cubicBezTo>
                    <a:cubicBezTo>
                      <a:pt x="8763" y="4338"/>
                      <a:pt x="8892" y="4205"/>
                      <a:pt x="9035" y="4093"/>
                    </a:cubicBezTo>
                    <a:cubicBezTo>
                      <a:pt x="9158" y="3997"/>
                      <a:pt x="9288" y="3923"/>
                      <a:pt x="9424" y="3865"/>
                    </a:cubicBezTo>
                    <a:cubicBezTo>
                      <a:pt x="9533" y="3827"/>
                      <a:pt x="9636" y="3800"/>
                      <a:pt x="9734" y="3786"/>
                    </a:cubicBezTo>
                    <a:cubicBezTo>
                      <a:pt x="9785" y="3780"/>
                      <a:pt x="9836" y="3780"/>
                      <a:pt x="9884" y="3780"/>
                    </a:cubicBezTo>
                    <a:cubicBezTo>
                      <a:pt x="9935" y="3780"/>
                      <a:pt x="9986" y="3780"/>
                      <a:pt x="10037" y="3786"/>
                    </a:cubicBezTo>
                    <a:cubicBezTo>
                      <a:pt x="10150" y="3800"/>
                      <a:pt x="10262" y="3830"/>
                      <a:pt x="10378" y="3878"/>
                    </a:cubicBezTo>
                    <a:cubicBezTo>
                      <a:pt x="10487" y="3929"/>
                      <a:pt x="10589" y="3987"/>
                      <a:pt x="10695" y="4066"/>
                    </a:cubicBezTo>
                    <a:cubicBezTo>
                      <a:pt x="10831" y="4175"/>
                      <a:pt x="10954" y="4297"/>
                      <a:pt x="11070" y="4447"/>
                    </a:cubicBezTo>
                    <a:cubicBezTo>
                      <a:pt x="11217" y="4645"/>
                      <a:pt x="11343" y="4867"/>
                      <a:pt x="11459" y="5129"/>
                    </a:cubicBezTo>
                    <a:cubicBezTo>
                      <a:pt x="11626" y="5548"/>
                      <a:pt x="11690" y="6018"/>
                      <a:pt x="11745" y="6390"/>
                    </a:cubicBezTo>
                    <a:cubicBezTo>
                      <a:pt x="11778" y="6656"/>
                      <a:pt x="11813" y="6921"/>
                      <a:pt x="11847" y="7211"/>
                    </a:cubicBezTo>
                    <a:cubicBezTo>
                      <a:pt x="11885" y="7522"/>
                      <a:pt x="11918" y="7832"/>
                      <a:pt x="11962" y="8142"/>
                    </a:cubicBezTo>
                    <a:cubicBezTo>
                      <a:pt x="12038" y="8659"/>
                      <a:pt x="12140" y="9270"/>
                      <a:pt x="12341" y="9845"/>
                    </a:cubicBezTo>
                    <a:cubicBezTo>
                      <a:pt x="12539" y="10415"/>
                      <a:pt x="12794" y="10820"/>
                      <a:pt x="13121" y="11083"/>
                    </a:cubicBezTo>
                    <a:cubicBezTo>
                      <a:pt x="13309" y="11233"/>
                      <a:pt x="13517" y="11338"/>
                      <a:pt x="13741" y="11393"/>
                    </a:cubicBezTo>
                    <a:cubicBezTo>
                      <a:pt x="13861" y="11423"/>
                      <a:pt x="13991" y="11437"/>
                      <a:pt x="14123" y="11437"/>
                    </a:cubicBezTo>
                    <a:cubicBezTo>
                      <a:pt x="14257" y="11437"/>
                      <a:pt x="14396" y="11420"/>
                      <a:pt x="14532" y="11393"/>
                    </a:cubicBezTo>
                    <a:cubicBezTo>
                      <a:pt x="14771" y="11338"/>
                      <a:pt x="15023" y="11219"/>
                      <a:pt x="15279" y="11042"/>
                    </a:cubicBezTo>
                    <a:cubicBezTo>
                      <a:pt x="15504" y="10882"/>
                      <a:pt x="15725" y="10684"/>
                      <a:pt x="15947" y="10429"/>
                    </a:cubicBezTo>
                    <a:cubicBezTo>
                      <a:pt x="16332" y="9992"/>
                      <a:pt x="16673" y="9464"/>
                      <a:pt x="17024" y="8765"/>
                    </a:cubicBezTo>
                    <a:cubicBezTo>
                      <a:pt x="17283" y="8258"/>
                      <a:pt x="17511" y="7712"/>
                      <a:pt x="17705" y="7146"/>
                    </a:cubicBezTo>
                    <a:cubicBezTo>
                      <a:pt x="17831" y="6775"/>
                      <a:pt x="17944" y="6383"/>
                      <a:pt x="18035" y="6049"/>
                    </a:cubicBezTo>
                    <a:cubicBezTo>
                      <a:pt x="18175" y="5551"/>
                      <a:pt x="18291" y="5071"/>
                      <a:pt x="18390" y="4584"/>
                    </a:cubicBezTo>
                    <a:cubicBezTo>
                      <a:pt x="18738" y="2883"/>
                      <a:pt x="18758" y="1435"/>
                      <a:pt x="18452" y="153"/>
                    </a:cubicBezTo>
                    <a:cubicBezTo>
                      <a:pt x="18472" y="140"/>
                      <a:pt x="18485" y="123"/>
                      <a:pt x="18496" y="102"/>
                    </a:cubicBezTo>
                    <a:lnTo>
                      <a:pt x="18502" y="92"/>
                    </a:lnTo>
                    <a:lnTo>
                      <a:pt x="18502" y="92"/>
                    </a:lnTo>
                    <a:cubicBezTo>
                      <a:pt x="18370" y="99"/>
                      <a:pt x="18237" y="112"/>
                      <a:pt x="18107" y="129"/>
                    </a:cubicBezTo>
                    <a:cubicBezTo>
                      <a:pt x="18107" y="143"/>
                      <a:pt x="18107" y="160"/>
                      <a:pt x="18111" y="177"/>
                    </a:cubicBezTo>
                    <a:cubicBezTo>
                      <a:pt x="18172" y="419"/>
                      <a:pt x="18219" y="678"/>
                      <a:pt x="18257" y="947"/>
                    </a:cubicBezTo>
                    <a:cubicBezTo>
                      <a:pt x="18359" y="1755"/>
                      <a:pt x="18346" y="2617"/>
                      <a:pt x="18219" y="3579"/>
                    </a:cubicBezTo>
                    <a:cubicBezTo>
                      <a:pt x="18104" y="4386"/>
                      <a:pt x="17917" y="5232"/>
                      <a:pt x="17620" y="6254"/>
                    </a:cubicBezTo>
                    <a:cubicBezTo>
                      <a:pt x="17538" y="6536"/>
                      <a:pt x="17450" y="6836"/>
                      <a:pt x="17348" y="7136"/>
                    </a:cubicBezTo>
                    <a:cubicBezTo>
                      <a:pt x="17266" y="7365"/>
                      <a:pt x="17177" y="7599"/>
                      <a:pt x="17061" y="7873"/>
                    </a:cubicBezTo>
                    <a:cubicBezTo>
                      <a:pt x="16703" y="8711"/>
                      <a:pt x="16322" y="9396"/>
                      <a:pt x="15893" y="9958"/>
                    </a:cubicBezTo>
                    <a:cubicBezTo>
                      <a:pt x="15657" y="10258"/>
                      <a:pt x="15429" y="10493"/>
                      <a:pt x="15187" y="10687"/>
                    </a:cubicBezTo>
                    <a:cubicBezTo>
                      <a:pt x="15013" y="10817"/>
                      <a:pt x="14850" y="10912"/>
                      <a:pt x="14679" y="10987"/>
                    </a:cubicBezTo>
                    <a:cubicBezTo>
                      <a:pt x="14563" y="11031"/>
                      <a:pt x="14444" y="11062"/>
                      <a:pt x="14325" y="11083"/>
                    </a:cubicBezTo>
                    <a:cubicBezTo>
                      <a:pt x="14260" y="11089"/>
                      <a:pt x="14199" y="11093"/>
                      <a:pt x="14134" y="11093"/>
                    </a:cubicBezTo>
                    <a:cubicBezTo>
                      <a:pt x="14069" y="11093"/>
                      <a:pt x="14007" y="11089"/>
                      <a:pt x="13943" y="11083"/>
                    </a:cubicBezTo>
                    <a:cubicBezTo>
                      <a:pt x="13837" y="11066"/>
                      <a:pt x="13725" y="11035"/>
                      <a:pt x="13598" y="10998"/>
                    </a:cubicBezTo>
                    <a:lnTo>
                      <a:pt x="13598" y="10998"/>
                    </a:lnTo>
                    <a:lnTo>
                      <a:pt x="13643" y="11004"/>
                    </a:lnTo>
                    <a:cubicBezTo>
                      <a:pt x="13541" y="10957"/>
                      <a:pt x="13449" y="10902"/>
                      <a:pt x="13364" y="10837"/>
                    </a:cubicBezTo>
                    <a:cubicBezTo>
                      <a:pt x="13261" y="10759"/>
                      <a:pt x="13169" y="10667"/>
                      <a:pt x="13081" y="10554"/>
                    </a:cubicBezTo>
                    <a:cubicBezTo>
                      <a:pt x="12964" y="10397"/>
                      <a:pt x="12859" y="10213"/>
                      <a:pt x="12760" y="9988"/>
                    </a:cubicBezTo>
                    <a:cubicBezTo>
                      <a:pt x="12645" y="9713"/>
                      <a:pt x="12549" y="9399"/>
                      <a:pt x="12464" y="9004"/>
                    </a:cubicBezTo>
                    <a:cubicBezTo>
                      <a:pt x="12371" y="8598"/>
                      <a:pt x="12310" y="8186"/>
                      <a:pt x="12269" y="7873"/>
                    </a:cubicBezTo>
                    <a:cubicBezTo>
                      <a:pt x="12239" y="7630"/>
                      <a:pt x="12208" y="7388"/>
                      <a:pt x="12181" y="7146"/>
                    </a:cubicBezTo>
                    <a:lnTo>
                      <a:pt x="12164" y="7020"/>
                    </a:lnTo>
                    <a:cubicBezTo>
                      <a:pt x="12133" y="6745"/>
                      <a:pt x="12099" y="6465"/>
                      <a:pt x="12058" y="6185"/>
                    </a:cubicBezTo>
                    <a:cubicBezTo>
                      <a:pt x="12017" y="5902"/>
                      <a:pt x="11976" y="5677"/>
                      <a:pt x="11929" y="5477"/>
                    </a:cubicBezTo>
                    <a:cubicBezTo>
                      <a:pt x="11871" y="5232"/>
                      <a:pt x="11775" y="4982"/>
                      <a:pt x="11639" y="4713"/>
                    </a:cubicBezTo>
                    <a:cubicBezTo>
                      <a:pt x="11312" y="4062"/>
                      <a:pt x="10804" y="3612"/>
                      <a:pt x="10245" y="3476"/>
                    </a:cubicBezTo>
                    <a:cubicBezTo>
                      <a:pt x="10133" y="3448"/>
                      <a:pt x="10013" y="3432"/>
                      <a:pt x="9894" y="3432"/>
                    </a:cubicBezTo>
                    <a:cubicBezTo>
                      <a:pt x="9741" y="3432"/>
                      <a:pt x="9581" y="3456"/>
                      <a:pt x="9424" y="3503"/>
                    </a:cubicBezTo>
                    <a:cubicBezTo>
                      <a:pt x="9161" y="3582"/>
                      <a:pt x="8899" y="3739"/>
                      <a:pt x="8647" y="3974"/>
                    </a:cubicBezTo>
                    <a:cubicBezTo>
                      <a:pt x="8494" y="4117"/>
                      <a:pt x="8347" y="4297"/>
                      <a:pt x="8190" y="4540"/>
                    </a:cubicBezTo>
                    <a:cubicBezTo>
                      <a:pt x="8054" y="4751"/>
                      <a:pt x="7938" y="4989"/>
                      <a:pt x="7846" y="5241"/>
                    </a:cubicBezTo>
                    <a:cubicBezTo>
                      <a:pt x="7703" y="5630"/>
                      <a:pt x="7655" y="6049"/>
                      <a:pt x="7621" y="6407"/>
                    </a:cubicBezTo>
                    <a:cubicBezTo>
                      <a:pt x="7587" y="6781"/>
                      <a:pt x="7574" y="7163"/>
                      <a:pt x="7560" y="7563"/>
                    </a:cubicBezTo>
                    <a:lnTo>
                      <a:pt x="7556" y="7617"/>
                    </a:lnTo>
                    <a:cubicBezTo>
                      <a:pt x="7536" y="8097"/>
                      <a:pt x="7519" y="8595"/>
                      <a:pt x="7454" y="9079"/>
                    </a:cubicBezTo>
                    <a:cubicBezTo>
                      <a:pt x="7393" y="9485"/>
                      <a:pt x="7314" y="9804"/>
                      <a:pt x="7198" y="10087"/>
                    </a:cubicBezTo>
                    <a:cubicBezTo>
                      <a:pt x="7127" y="10251"/>
                      <a:pt x="7045" y="10397"/>
                      <a:pt x="6946" y="10531"/>
                    </a:cubicBezTo>
                    <a:cubicBezTo>
                      <a:pt x="6864" y="10633"/>
                      <a:pt x="6779" y="10721"/>
                      <a:pt x="6684" y="10800"/>
                    </a:cubicBezTo>
                    <a:cubicBezTo>
                      <a:pt x="6581" y="10875"/>
                      <a:pt x="6473" y="10940"/>
                      <a:pt x="6347" y="10994"/>
                    </a:cubicBezTo>
                    <a:cubicBezTo>
                      <a:pt x="6217" y="11045"/>
                      <a:pt x="6078" y="11083"/>
                      <a:pt x="5934" y="11107"/>
                    </a:cubicBezTo>
                    <a:cubicBezTo>
                      <a:pt x="5853" y="11116"/>
                      <a:pt x="5771" y="11124"/>
                      <a:pt x="5689" y="11124"/>
                    </a:cubicBezTo>
                    <a:cubicBezTo>
                      <a:pt x="5607" y="11124"/>
                      <a:pt x="5521" y="11116"/>
                      <a:pt x="5436" y="11107"/>
                    </a:cubicBezTo>
                    <a:cubicBezTo>
                      <a:pt x="5256" y="11080"/>
                      <a:pt x="5076" y="11028"/>
                      <a:pt x="4881" y="10950"/>
                    </a:cubicBezTo>
                    <a:cubicBezTo>
                      <a:pt x="4622" y="10837"/>
                      <a:pt x="4370" y="10687"/>
                      <a:pt x="4107" y="10487"/>
                    </a:cubicBezTo>
                    <a:cubicBezTo>
                      <a:pt x="3702" y="10173"/>
                      <a:pt x="3303" y="9767"/>
                      <a:pt x="2894" y="9256"/>
                    </a:cubicBezTo>
                    <a:lnTo>
                      <a:pt x="2891" y="9256"/>
                    </a:lnTo>
                    <a:lnTo>
                      <a:pt x="2880" y="9225"/>
                    </a:lnTo>
                    <a:cubicBezTo>
                      <a:pt x="2383" y="8578"/>
                      <a:pt x="1984" y="7906"/>
                      <a:pt x="1685" y="7222"/>
                    </a:cubicBezTo>
                    <a:cubicBezTo>
                      <a:pt x="1507" y="6795"/>
                      <a:pt x="1357" y="6339"/>
                      <a:pt x="1241" y="5861"/>
                    </a:cubicBezTo>
                    <a:cubicBezTo>
                      <a:pt x="1142" y="5452"/>
                      <a:pt x="1061" y="5013"/>
                      <a:pt x="993" y="4478"/>
                    </a:cubicBezTo>
                    <a:cubicBezTo>
                      <a:pt x="928" y="3994"/>
                      <a:pt x="880" y="3500"/>
                      <a:pt x="832" y="2995"/>
                    </a:cubicBezTo>
                    <a:cubicBezTo>
                      <a:pt x="741" y="2011"/>
                      <a:pt x="642" y="995"/>
                      <a:pt x="406" y="7"/>
                    </a:cubicBezTo>
                    <a:cubicBezTo>
                      <a:pt x="270" y="3"/>
                      <a:pt x="137" y="3"/>
                      <a:pt x="1"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4" name="Google Shape;1452;p38">
                <a:extLst>
                  <a:ext uri="{FF2B5EF4-FFF2-40B4-BE49-F238E27FC236}">
                    <a16:creationId xmlns:a16="http://schemas.microsoft.com/office/drawing/2014/main" id="{A52F1C23-69BC-4F58-AFD8-43A98878EA24}"/>
                  </a:ext>
                </a:extLst>
              </p:cNvPr>
              <p:cNvSpPr/>
              <p:nvPr/>
            </p:nvSpPr>
            <p:spPr>
              <a:xfrm>
                <a:off x="5745127" y="2825334"/>
                <a:ext cx="584120" cy="359176"/>
              </a:xfrm>
              <a:custGeom>
                <a:avLst/>
                <a:gdLst/>
                <a:ahLst/>
                <a:cxnLst/>
                <a:rect l="l" t="t" r="r" b="b"/>
                <a:pathLst>
                  <a:path w="18785" h="11550" extrusionOk="0">
                    <a:moveTo>
                      <a:pt x="0" y="0"/>
                    </a:moveTo>
                    <a:lnTo>
                      <a:pt x="41" y="65"/>
                    </a:lnTo>
                    <a:cubicBezTo>
                      <a:pt x="54" y="85"/>
                      <a:pt x="68" y="106"/>
                      <a:pt x="82" y="130"/>
                    </a:cubicBezTo>
                    <a:lnTo>
                      <a:pt x="148" y="84"/>
                    </a:lnTo>
                    <a:lnTo>
                      <a:pt x="148" y="84"/>
                    </a:lnTo>
                    <a:cubicBezTo>
                      <a:pt x="247" y="85"/>
                      <a:pt x="348" y="86"/>
                      <a:pt x="446" y="88"/>
                    </a:cubicBezTo>
                    <a:lnTo>
                      <a:pt x="446" y="88"/>
                    </a:lnTo>
                    <a:cubicBezTo>
                      <a:pt x="677" y="1063"/>
                      <a:pt x="775" y="2065"/>
                      <a:pt x="865" y="3040"/>
                    </a:cubicBezTo>
                    <a:cubicBezTo>
                      <a:pt x="913" y="3544"/>
                      <a:pt x="961" y="4038"/>
                      <a:pt x="1026" y="4526"/>
                    </a:cubicBezTo>
                    <a:cubicBezTo>
                      <a:pt x="1097" y="5061"/>
                      <a:pt x="1175" y="5501"/>
                      <a:pt x="1278" y="5913"/>
                    </a:cubicBezTo>
                    <a:cubicBezTo>
                      <a:pt x="1394" y="6390"/>
                      <a:pt x="1544" y="6850"/>
                      <a:pt x="1721" y="7280"/>
                    </a:cubicBezTo>
                    <a:cubicBezTo>
                      <a:pt x="2020" y="7961"/>
                      <a:pt x="2419" y="8636"/>
                      <a:pt x="2914" y="9281"/>
                    </a:cubicBezTo>
                    <a:lnTo>
                      <a:pt x="2914" y="9281"/>
                    </a:lnTo>
                    <a:lnTo>
                      <a:pt x="2948" y="9369"/>
                    </a:lnTo>
                    <a:lnTo>
                      <a:pt x="2964" y="9355"/>
                    </a:lnTo>
                    <a:lnTo>
                      <a:pt x="2964" y="9355"/>
                    </a:lnTo>
                    <a:cubicBezTo>
                      <a:pt x="3364" y="9853"/>
                      <a:pt x="3754" y="10248"/>
                      <a:pt x="4158" y="10561"/>
                    </a:cubicBezTo>
                    <a:cubicBezTo>
                      <a:pt x="4423" y="10762"/>
                      <a:pt x="4679" y="10916"/>
                      <a:pt x="4938" y="11028"/>
                    </a:cubicBezTo>
                    <a:cubicBezTo>
                      <a:pt x="5136" y="11110"/>
                      <a:pt x="5320" y="11161"/>
                      <a:pt x="5504" y="11188"/>
                    </a:cubicBezTo>
                    <a:cubicBezTo>
                      <a:pt x="5592" y="11198"/>
                      <a:pt x="5677" y="11206"/>
                      <a:pt x="5763" y="11206"/>
                    </a:cubicBezTo>
                    <a:cubicBezTo>
                      <a:pt x="5848" y="11206"/>
                      <a:pt x="5930" y="11198"/>
                      <a:pt x="6015" y="11188"/>
                    </a:cubicBezTo>
                    <a:cubicBezTo>
                      <a:pt x="6161" y="11165"/>
                      <a:pt x="6305" y="11124"/>
                      <a:pt x="6438" y="11072"/>
                    </a:cubicBezTo>
                    <a:cubicBezTo>
                      <a:pt x="6564" y="11014"/>
                      <a:pt x="6676" y="10950"/>
                      <a:pt x="6781" y="10875"/>
                    </a:cubicBezTo>
                    <a:lnTo>
                      <a:pt x="6781" y="10871"/>
                    </a:lnTo>
                    <a:cubicBezTo>
                      <a:pt x="6880" y="10793"/>
                      <a:pt x="6970" y="10701"/>
                      <a:pt x="7051" y="10595"/>
                    </a:cubicBezTo>
                    <a:lnTo>
                      <a:pt x="7055" y="10595"/>
                    </a:lnTo>
                    <a:cubicBezTo>
                      <a:pt x="7154" y="10459"/>
                      <a:pt x="7239" y="10312"/>
                      <a:pt x="7310" y="10146"/>
                    </a:cubicBezTo>
                    <a:lnTo>
                      <a:pt x="7313" y="10146"/>
                    </a:lnTo>
                    <a:cubicBezTo>
                      <a:pt x="7429" y="9856"/>
                      <a:pt x="7508" y="9532"/>
                      <a:pt x="7569" y="9127"/>
                    </a:cubicBezTo>
                    <a:cubicBezTo>
                      <a:pt x="7634" y="8636"/>
                      <a:pt x="7651" y="8142"/>
                      <a:pt x="7671" y="7661"/>
                    </a:cubicBezTo>
                    <a:lnTo>
                      <a:pt x="7675" y="7607"/>
                    </a:lnTo>
                    <a:cubicBezTo>
                      <a:pt x="7688" y="7208"/>
                      <a:pt x="7702" y="6827"/>
                      <a:pt x="7736" y="6451"/>
                    </a:cubicBezTo>
                    <a:cubicBezTo>
                      <a:pt x="7770" y="6094"/>
                      <a:pt x="7818" y="5681"/>
                      <a:pt x="7958" y="5296"/>
                    </a:cubicBezTo>
                    <a:cubicBezTo>
                      <a:pt x="8049" y="5048"/>
                      <a:pt x="8165" y="4812"/>
                      <a:pt x="8299" y="4604"/>
                    </a:cubicBezTo>
                    <a:cubicBezTo>
                      <a:pt x="8455" y="4362"/>
                      <a:pt x="8598" y="4185"/>
                      <a:pt x="8748" y="4046"/>
                    </a:cubicBezTo>
                    <a:cubicBezTo>
                      <a:pt x="8997" y="3813"/>
                      <a:pt x="9252" y="3660"/>
                      <a:pt x="9508" y="3585"/>
                    </a:cubicBezTo>
                    <a:cubicBezTo>
                      <a:pt x="9661" y="3538"/>
                      <a:pt x="9818" y="3514"/>
                      <a:pt x="9968" y="3514"/>
                    </a:cubicBezTo>
                    <a:cubicBezTo>
                      <a:pt x="10084" y="3514"/>
                      <a:pt x="10200" y="3530"/>
                      <a:pt x="10309" y="3558"/>
                    </a:cubicBezTo>
                    <a:cubicBezTo>
                      <a:pt x="10581" y="3623"/>
                      <a:pt x="10844" y="3766"/>
                      <a:pt x="11075" y="3974"/>
                    </a:cubicBezTo>
                    <a:cubicBezTo>
                      <a:pt x="11311" y="4181"/>
                      <a:pt x="11515" y="4451"/>
                      <a:pt x="11679" y="4774"/>
                    </a:cubicBezTo>
                    <a:cubicBezTo>
                      <a:pt x="11812" y="5040"/>
                      <a:pt x="11904" y="5286"/>
                      <a:pt x="11962" y="5524"/>
                    </a:cubicBezTo>
                    <a:cubicBezTo>
                      <a:pt x="12009" y="5726"/>
                      <a:pt x="12054" y="5951"/>
                      <a:pt x="12095" y="6234"/>
                    </a:cubicBezTo>
                    <a:cubicBezTo>
                      <a:pt x="12132" y="6509"/>
                      <a:pt x="12167" y="6789"/>
                      <a:pt x="12197" y="7068"/>
                    </a:cubicBezTo>
                    <a:lnTo>
                      <a:pt x="12214" y="7191"/>
                    </a:lnTo>
                    <a:cubicBezTo>
                      <a:pt x="12241" y="7433"/>
                      <a:pt x="12272" y="7675"/>
                      <a:pt x="12302" y="7917"/>
                    </a:cubicBezTo>
                    <a:cubicBezTo>
                      <a:pt x="12347" y="8233"/>
                      <a:pt x="12405" y="8646"/>
                      <a:pt x="12497" y="9055"/>
                    </a:cubicBezTo>
                    <a:cubicBezTo>
                      <a:pt x="12582" y="9450"/>
                      <a:pt x="12678" y="9767"/>
                      <a:pt x="12797" y="10047"/>
                    </a:cubicBezTo>
                    <a:cubicBezTo>
                      <a:pt x="12895" y="10275"/>
                      <a:pt x="13005" y="10462"/>
                      <a:pt x="13120" y="10619"/>
                    </a:cubicBezTo>
                    <a:cubicBezTo>
                      <a:pt x="13213" y="10735"/>
                      <a:pt x="13308" y="10830"/>
                      <a:pt x="13411" y="10912"/>
                    </a:cubicBezTo>
                    <a:cubicBezTo>
                      <a:pt x="13492" y="10973"/>
                      <a:pt x="13576" y="11022"/>
                      <a:pt x="13665" y="11064"/>
                    </a:cubicBezTo>
                    <a:lnTo>
                      <a:pt x="13665" y="11064"/>
                    </a:lnTo>
                    <a:lnTo>
                      <a:pt x="13662" y="11080"/>
                    </a:lnTo>
                    <a:cubicBezTo>
                      <a:pt x="13788" y="11116"/>
                      <a:pt x="13901" y="11144"/>
                      <a:pt x="14010" y="11161"/>
                    </a:cubicBezTo>
                    <a:lnTo>
                      <a:pt x="14013" y="11161"/>
                    </a:lnTo>
                    <a:cubicBezTo>
                      <a:pt x="14078" y="11171"/>
                      <a:pt x="14143" y="11175"/>
                      <a:pt x="14208" y="11175"/>
                    </a:cubicBezTo>
                    <a:cubicBezTo>
                      <a:pt x="14273" y="11175"/>
                      <a:pt x="14337" y="11171"/>
                      <a:pt x="14405" y="11165"/>
                    </a:cubicBezTo>
                    <a:cubicBezTo>
                      <a:pt x="14528" y="11144"/>
                      <a:pt x="14647" y="11110"/>
                      <a:pt x="14767" y="11066"/>
                    </a:cubicBezTo>
                    <a:cubicBezTo>
                      <a:pt x="14940" y="10991"/>
                      <a:pt x="15111" y="10892"/>
                      <a:pt x="15284" y="10759"/>
                    </a:cubicBezTo>
                    <a:cubicBezTo>
                      <a:pt x="15530" y="10564"/>
                      <a:pt x="15762" y="10326"/>
                      <a:pt x="15997" y="10023"/>
                    </a:cubicBezTo>
                    <a:cubicBezTo>
                      <a:pt x="16429" y="9457"/>
                      <a:pt x="16815" y="8772"/>
                      <a:pt x="17173" y="7931"/>
                    </a:cubicBezTo>
                    <a:cubicBezTo>
                      <a:pt x="17288" y="7654"/>
                      <a:pt x="17381" y="7420"/>
                      <a:pt x="17459" y="7191"/>
                    </a:cubicBezTo>
                    <a:cubicBezTo>
                      <a:pt x="17561" y="6891"/>
                      <a:pt x="17650" y="6591"/>
                      <a:pt x="17735" y="6305"/>
                    </a:cubicBezTo>
                    <a:cubicBezTo>
                      <a:pt x="18028" y="5282"/>
                      <a:pt x="18219" y="4434"/>
                      <a:pt x="18334" y="3626"/>
                    </a:cubicBezTo>
                    <a:lnTo>
                      <a:pt x="18334" y="3623"/>
                    </a:lnTo>
                    <a:cubicBezTo>
                      <a:pt x="18406" y="3088"/>
                      <a:pt x="18441" y="2580"/>
                      <a:pt x="18441" y="2096"/>
                    </a:cubicBezTo>
                    <a:cubicBezTo>
                      <a:pt x="18441" y="1711"/>
                      <a:pt x="18416" y="1342"/>
                      <a:pt x="18372" y="982"/>
                    </a:cubicBezTo>
                    <a:cubicBezTo>
                      <a:pt x="18334" y="713"/>
                      <a:pt x="18287" y="450"/>
                      <a:pt x="18226" y="208"/>
                    </a:cubicBezTo>
                    <a:cubicBezTo>
                      <a:pt x="18225" y="207"/>
                      <a:pt x="18225" y="207"/>
                      <a:pt x="18225" y="206"/>
                    </a:cubicBezTo>
                    <a:lnTo>
                      <a:pt x="18225" y="206"/>
                    </a:lnTo>
                    <a:cubicBezTo>
                      <a:pt x="18312" y="196"/>
                      <a:pt x="18397" y="187"/>
                      <a:pt x="18482" y="180"/>
                    </a:cubicBezTo>
                    <a:lnTo>
                      <a:pt x="18482" y="180"/>
                    </a:lnTo>
                    <a:lnTo>
                      <a:pt x="18488" y="205"/>
                    </a:lnTo>
                    <a:cubicBezTo>
                      <a:pt x="18631" y="801"/>
                      <a:pt x="18702" y="1435"/>
                      <a:pt x="18702" y="2113"/>
                    </a:cubicBezTo>
                    <a:cubicBezTo>
                      <a:pt x="18702" y="2887"/>
                      <a:pt x="18611" y="3714"/>
                      <a:pt x="18427" y="4614"/>
                    </a:cubicBezTo>
                    <a:cubicBezTo>
                      <a:pt x="18325" y="5102"/>
                      <a:pt x="18208" y="5583"/>
                      <a:pt x="18069" y="6080"/>
                    </a:cubicBezTo>
                    <a:cubicBezTo>
                      <a:pt x="17977" y="6414"/>
                      <a:pt x="17864" y="6802"/>
                      <a:pt x="17738" y="7174"/>
                    </a:cubicBezTo>
                    <a:cubicBezTo>
                      <a:pt x="17548" y="7736"/>
                      <a:pt x="17319" y="8282"/>
                      <a:pt x="17063" y="8790"/>
                    </a:cubicBezTo>
                    <a:cubicBezTo>
                      <a:pt x="16712" y="9485"/>
                      <a:pt x="16371" y="10009"/>
                      <a:pt x="15990" y="10446"/>
                    </a:cubicBezTo>
                    <a:cubicBezTo>
                      <a:pt x="15769" y="10694"/>
                      <a:pt x="15553" y="10892"/>
                      <a:pt x="15329" y="11049"/>
                    </a:cubicBezTo>
                    <a:cubicBezTo>
                      <a:pt x="15077" y="11226"/>
                      <a:pt x="14831" y="11341"/>
                      <a:pt x="14597" y="11393"/>
                    </a:cubicBezTo>
                    <a:lnTo>
                      <a:pt x="14597" y="11394"/>
                    </a:lnTo>
                    <a:lnTo>
                      <a:pt x="14597" y="11394"/>
                    </a:lnTo>
                    <a:cubicBezTo>
                      <a:pt x="14461" y="11420"/>
                      <a:pt x="14326" y="11437"/>
                      <a:pt x="14197" y="11437"/>
                    </a:cubicBezTo>
                    <a:cubicBezTo>
                      <a:pt x="14068" y="11437"/>
                      <a:pt x="13942" y="11423"/>
                      <a:pt x="13826" y="11393"/>
                    </a:cubicBezTo>
                    <a:cubicBezTo>
                      <a:pt x="13604" y="11341"/>
                      <a:pt x="13403" y="11239"/>
                      <a:pt x="13219" y="11093"/>
                    </a:cubicBezTo>
                    <a:cubicBezTo>
                      <a:pt x="13059" y="10964"/>
                      <a:pt x="12920" y="10803"/>
                      <a:pt x="12790" y="10599"/>
                    </a:cubicBezTo>
                    <a:cubicBezTo>
                      <a:pt x="12664" y="10398"/>
                      <a:pt x="12552" y="10155"/>
                      <a:pt x="12453" y="9877"/>
                    </a:cubicBezTo>
                    <a:cubicBezTo>
                      <a:pt x="12255" y="9301"/>
                      <a:pt x="12149" y="8694"/>
                      <a:pt x="12077" y="8176"/>
                    </a:cubicBezTo>
                    <a:cubicBezTo>
                      <a:pt x="12033" y="7869"/>
                      <a:pt x="12000" y="7559"/>
                      <a:pt x="11962" y="7249"/>
                    </a:cubicBezTo>
                    <a:cubicBezTo>
                      <a:pt x="11928" y="6959"/>
                      <a:pt x="11893" y="6693"/>
                      <a:pt x="11860" y="6424"/>
                    </a:cubicBezTo>
                    <a:cubicBezTo>
                      <a:pt x="11805" y="6053"/>
                      <a:pt x="11740" y="5583"/>
                      <a:pt x="11570" y="5153"/>
                    </a:cubicBezTo>
                    <a:cubicBezTo>
                      <a:pt x="11454" y="4891"/>
                      <a:pt x="11328" y="4666"/>
                      <a:pt x="11178" y="4464"/>
                    </a:cubicBezTo>
                    <a:cubicBezTo>
                      <a:pt x="11059" y="4311"/>
                      <a:pt x="10932" y="4185"/>
                      <a:pt x="10793" y="4076"/>
                    </a:cubicBezTo>
                    <a:lnTo>
                      <a:pt x="10793" y="4073"/>
                    </a:lnTo>
                    <a:cubicBezTo>
                      <a:pt x="10687" y="3994"/>
                      <a:pt x="10581" y="3933"/>
                      <a:pt x="10469" y="3882"/>
                    </a:cubicBezTo>
                    <a:cubicBezTo>
                      <a:pt x="10350" y="3834"/>
                      <a:pt x="10234" y="3804"/>
                      <a:pt x="10114" y="3786"/>
                    </a:cubicBezTo>
                    <a:cubicBezTo>
                      <a:pt x="10075" y="3782"/>
                      <a:pt x="10038" y="3778"/>
                      <a:pt x="10001" y="3778"/>
                    </a:cubicBezTo>
                    <a:cubicBezTo>
                      <a:pt x="9986" y="3778"/>
                      <a:pt x="9972" y="3779"/>
                      <a:pt x="9958" y="3780"/>
                    </a:cubicBezTo>
                    <a:cubicBezTo>
                      <a:pt x="9944" y="3779"/>
                      <a:pt x="9930" y="3778"/>
                      <a:pt x="9915" y="3778"/>
                    </a:cubicBezTo>
                    <a:cubicBezTo>
                      <a:pt x="9878" y="3778"/>
                      <a:pt x="9841" y="3782"/>
                      <a:pt x="9801" y="3786"/>
                    </a:cubicBezTo>
                    <a:cubicBezTo>
                      <a:pt x="9702" y="3800"/>
                      <a:pt x="9593" y="3827"/>
                      <a:pt x="9485" y="3865"/>
                    </a:cubicBezTo>
                    <a:lnTo>
                      <a:pt x="9485" y="3868"/>
                    </a:lnTo>
                    <a:cubicBezTo>
                      <a:pt x="9341" y="3930"/>
                      <a:pt x="9211" y="4005"/>
                      <a:pt x="9082" y="4100"/>
                    </a:cubicBezTo>
                    <a:lnTo>
                      <a:pt x="9082" y="4103"/>
                    </a:lnTo>
                    <a:cubicBezTo>
                      <a:pt x="8939" y="4216"/>
                      <a:pt x="8806" y="4352"/>
                      <a:pt x="8673" y="4519"/>
                    </a:cubicBezTo>
                    <a:cubicBezTo>
                      <a:pt x="8506" y="4744"/>
                      <a:pt x="8363" y="4996"/>
                      <a:pt x="8244" y="5268"/>
                    </a:cubicBezTo>
                    <a:lnTo>
                      <a:pt x="8244" y="5273"/>
                    </a:lnTo>
                    <a:cubicBezTo>
                      <a:pt x="8148" y="5518"/>
                      <a:pt x="8080" y="5784"/>
                      <a:pt x="8033" y="6131"/>
                    </a:cubicBezTo>
                    <a:cubicBezTo>
                      <a:pt x="7975" y="6598"/>
                      <a:pt x="7954" y="7082"/>
                      <a:pt x="7940" y="7505"/>
                    </a:cubicBezTo>
                    <a:lnTo>
                      <a:pt x="7934" y="7654"/>
                    </a:lnTo>
                    <a:cubicBezTo>
                      <a:pt x="7913" y="8233"/>
                      <a:pt x="7890" y="8830"/>
                      <a:pt x="7787" y="9406"/>
                    </a:cubicBezTo>
                    <a:cubicBezTo>
                      <a:pt x="7726" y="9743"/>
                      <a:pt x="7644" y="10029"/>
                      <a:pt x="7542" y="10272"/>
                    </a:cubicBezTo>
                    <a:cubicBezTo>
                      <a:pt x="7436" y="10514"/>
                      <a:pt x="7310" y="10712"/>
                      <a:pt x="7157" y="10878"/>
                    </a:cubicBezTo>
                    <a:cubicBezTo>
                      <a:pt x="6976" y="11072"/>
                      <a:pt x="6765" y="11219"/>
                      <a:pt x="6520" y="11318"/>
                    </a:cubicBezTo>
                    <a:cubicBezTo>
                      <a:pt x="6281" y="11417"/>
                      <a:pt x="6022" y="11468"/>
                      <a:pt x="5773" y="11468"/>
                    </a:cubicBezTo>
                    <a:cubicBezTo>
                      <a:pt x="5723" y="11468"/>
                      <a:pt x="5673" y="11464"/>
                      <a:pt x="5620" y="11461"/>
                    </a:cubicBezTo>
                    <a:lnTo>
                      <a:pt x="5620" y="11461"/>
                    </a:lnTo>
                    <a:lnTo>
                      <a:pt x="5620" y="11461"/>
                    </a:lnTo>
                    <a:cubicBezTo>
                      <a:pt x="5432" y="11444"/>
                      <a:pt x="5276" y="11417"/>
                      <a:pt x="5139" y="11372"/>
                    </a:cubicBezTo>
                    <a:cubicBezTo>
                      <a:pt x="4993" y="11332"/>
                      <a:pt x="4846" y="11274"/>
                      <a:pt x="4706" y="11209"/>
                    </a:cubicBezTo>
                    <a:cubicBezTo>
                      <a:pt x="4420" y="11069"/>
                      <a:pt x="4140" y="10888"/>
                      <a:pt x="3851" y="10650"/>
                    </a:cubicBezTo>
                    <a:cubicBezTo>
                      <a:pt x="3346" y="10231"/>
                      <a:pt x="2876" y="9699"/>
                      <a:pt x="2410" y="9028"/>
                    </a:cubicBezTo>
                    <a:cubicBezTo>
                      <a:pt x="1980" y="8408"/>
                      <a:pt x="1656" y="7818"/>
                      <a:pt x="1424" y="7228"/>
                    </a:cubicBezTo>
                    <a:cubicBezTo>
                      <a:pt x="1240" y="6775"/>
                      <a:pt x="1094" y="6298"/>
                      <a:pt x="985" y="5814"/>
                    </a:cubicBezTo>
                    <a:cubicBezTo>
                      <a:pt x="889" y="5375"/>
                      <a:pt x="811" y="4908"/>
                      <a:pt x="746" y="4386"/>
                    </a:cubicBezTo>
                    <a:cubicBezTo>
                      <a:pt x="692" y="3939"/>
                      <a:pt x="651" y="3494"/>
                      <a:pt x="610" y="3047"/>
                    </a:cubicBezTo>
                    <a:lnTo>
                      <a:pt x="610" y="3044"/>
                    </a:lnTo>
                    <a:lnTo>
                      <a:pt x="596" y="2937"/>
                    </a:lnTo>
                    <a:cubicBezTo>
                      <a:pt x="549" y="2457"/>
                      <a:pt x="504" y="1956"/>
                      <a:pt x="436" y="1469"/>
                    </a:cubicBezTo>
                    <a:cubicBezTo>
                      <a:pt x="368" y="982"/>
                      <a:pt x="290" y="542"/>
                      <a:pt x="191" y="136"/>
                    </a:cubicBezTo>
                    <a:lnTo>
                      <a:pt x="187" y="120"/>
                    </a:lnTo>
                    <a:lnTo>
                      <a:pt x="174" y="112"/>
                    </a:lnTo>
                    <a:cubicBezTo>
                      <a:pt x="170" y="112"/>
                      <a:pt x="167" y="109"/>
                      <a:pt x="164" y="103"/>
                    </a:cubicBezTo>
                    <a:cubicBezTo>
                      <a:pt x="160" y="99"/>
                      <a:pt x="156" y="92"/>
                      <a:pt x="150" y="85"/>
                    </a:cubicBezTo>
                    <a:lnTo>
                      <a:pt x="82" y="130"/>
                    </a:lnTo>
                    <a:cubicBezTo>
                      <a:pt x="88" y="140"/>
                      <a:pt x="95" y="147"/>
                      <a:pt x="102" y="157"/>
                    </a:cubicBezTo>
                    <a:cubicBezTo>
                      <a:pt x="105" y="160"/>
                      <a:pt x="108" y="164"/>
                      <a:pt x="112" y="168"/>
                    </a:cubicBezTo>
                    <a:lnTo>
                      <a:pt x="112" y="168"/>
                    </a:lnTo>
                    <a:cubicBezTo>
                      <a:pt x="209" y="567"/>
                      <a:pt x="290" y="999"/>
                      <a:pt x="358" y="1479"/>
                    </a:cubicBezTo>
                    <a:cubicBezTo>
                      <a:pt x="422" y="1967"/>
                      <a:pt x="470" y="2464"/>
                      <a:pt x="515" y="2945"/>
                    </a:cubicBezTo>
                    <a:lnTo>
                      <a:pt x="529" y="3054"/>
                    </a:lnTo>
                    <a:cubicBezTo>
                      <a:pt x="569" y="3500"/>
                      <a:pt x="614" y="3950"/>
                      <a:pt x="664" y="4397"/>
                    </a:cubicBezTo>
                    <a:cubicBezTo>
                      <a:pt x="729" y="4921"/>
                      <a:pt x="807" y="5391"/>
                      <a:pt x="906" y="5831"/>
                    </a:cubicBezTo>
                    <a:cubicBezTo>
                      <a:pt x="1012" y="6322"/>
                      <a:pt x="1162" y="6802"/>
                      <a:pt x="1346" y="7259"/>
                    </a:cubicBezTo>
                    <a:cubicBezTo>
                      <a:pt x="1584" y="7855"/>
                      <a:pt x="1912" y="8448"/>
                      <a:pt x="2344" y="9076"/>
                    </a:cubicBezTo>
                    <a:cubicBezTo>
                      <a:pt x="2811" y="9751"/>
                      <a:pt x="3285" y="10289"/>
                      <a:pt x="3800" y="10715"/>
                    </a:cubicBezTo>
                    <a:cubicBezTo>
                      <a:pt x="4093" y="10953"/>
                      <a:pt x="4379" y="11141"/>
                      <a:pt x="4672" y="11280"/>
                    </a:cubicBezTo>
                    <a:cubicBezTo>
                      <a:pt x="4815" y="11352"/>
                      <a:pt x="4966" y="11407"/>
                      <a:pt x="5115" y="11451"/>
                    </a:cubicBezTo>
                    <a:cubicBezTo>
                      <a:pt x="5258" y="11498"/>
                      <a:pt x="5422" y="11525"/>
                      <a:pt x="5609" y="11543"/>
                    </a:cubicBezTo>
                    <a:lnTo>
                      <a:pt x="5613" y="11543"/>
                    </a:lnTo>
                    <a:cubicBezTo>
                      <a:pt x="5664" y="11546"/>
                      <a:pt x="5718" y="11550"/>
                      <a:pt x="5773" y="11550"/>
                    </a:cubicBezTo>
                    <a:cubicBezTo>
                      <a:pt x="6032" y="11550"/>
                      <a:pt x="6301" y="11495"/>
                      <a:pt x="6550" y="11393"/>
                    </a:cubicBezTo>
                    <a:cubicBezTo>
                      <a:pt x="6806" y="11291"/>
                      <a:pt x="7031" y="11137"/>
                      <a:pt x="7218" y="10937"/>
                    </a:cubicBezTo>
                    <a:cubicBezTo>
                      <a:pt x="7378" y="10759"/>
                      <a:pt x="7508" y="10551"/>
                      <a:pt x="7617" y="10303"/>
                    </a:cubicBezTo>
                    <a:cubicBezTo>
                      <a:pt x="7722" y="10053"/>
                      <a:pt x="7808" y="9764"/>
                      <a:pt x="7869" y="9423"/>
                    </a:cubicBezTo>
                    <a:cubicBezTo>
                      <a:pt x="7971" y="8837"/>
                      <a:pt x="7995" y="8237"/>
                      <a:pt x="8016" y="7658"/>
                    </a:cubicBezTo>
                    <a:lnTo>
                      <a:pt x="8022" y="7508"/>
                    </a:lnTo>
                    <a:cubicBezTo>
                      <a:pt x="8036" y="7085"/>
                      <a:pt x="8057" y="6605"/>
                      <a:pt x="8115" y="6141"/>
                    </a:cubicBezTo>
                    <a:cubicBezTo>
                      <a:pt x="8162" y="5798"/>
                      <a:pt x="8226" y="5540"/>
                      <a:pt x="8318" y="5302"/>
                    </a:cubicBezTo>
                    <a:lnTo>
                      <a:pt x="8318" y="5302"/>
                    </a:lnTo>
                    <a:lnTo>
                      <a:pt x="8319" y="5303"/>
                    </a:lnTo>
                    <a:cubicBezTo>
                      <a:pt x="8434" y="5034"/>
                      <a:pt x="8578" y="4788"/>
                      <a:pt x="8738" y="4570"/>
                    </a:cubicBezTo>
                    <a:cubicBezTo>
                      <a:pt x="8867" y="4407"/>
                      <a:pt x="8996" y="4278"/>
                      <a:pt x="9131" y="4166"/>
                    </a:cubicBezTo>
                    <a:lnTo>
                      <a:pt x="9131" y="4166"/>
                    </a:lnTo>
                    <a:lnTo>
                      <a:pt x="9133" y="4168"/>
                    </a:lnTo>
                    <a:cubicBezTo>
                      <a:pt x="9256" y="4073"/>
                      <a:pt x="9378" y="4001"/>
                      <a:pt x="9515" y="3943"/>
                    </a:cubicBezTo>
                    <a:lnTo>
                      <a:pt x="9514" y="3942"/>
                    </a:lnTo>
                    <a:lnTo>
                      <a:pt x="9514" y="3942"/>
                    </a:lnTo>
                    <a:cubicBezTo>
                      <a:pt x="9619" y="3905"/>
                      <a:pt x="9720" y="3882"/>
                      <a:pt x="9812" y="3868"/>
                    </a:cubicBezTo>
                    <a:cubicBezTo>
                      <a:pt x="9862" y="3862"/>
                      <a:pt x="9910" y="3862"/>
                      <a:pt x="9958" y="3858"/>
                    </a:cubicBezTo>
                    <a:cubicBezTo>
                      <a:pt x="10005" y="3862"/>
                      <a:pt x="10055" y="3862"/>
                      <a:pt x="10105" y="3868"/>
                    </a:cubicBezTo>
                    <a:lnTo>
                      <a:pt x="10105" y="3868"/>
                    </a:lnTo>
                    <a:lnTo>
                      <a:pt x="10105" y="3868"/>
                    </a:lnTo>
                    <a:cubicBezTo>
                      <a:pt x="10216" y="3882"/>
                      <a:pt x="10321" y="3912"/>
                      <a:pt x="10436" y="3955"/>
                    </a:cubicBezTo>
                    <a:lnTo>
                      <a:pt x="10436" y="3955"/>
                    </a:lnTo>
                    <a:lnTo>
                      <a:pt x="10435" y="3957"/>
                    </a:lnTo>
                    <a:cubicBezTo>
                      <a:pt x="10540" y="4004"/>
                      <a:pt x="10641" y="4065"/>
                      <a:pt x="10743" y="4139"/>
                    </a:cubicBezTo>
                    <a:lnTo>
                      <a:pt x="10743" y="4139"/>
                    </a:lnTo>
                    <a:lnTo>
                      <a:pt x="10742" y="4141"/>
                    </a:lnTo>
                    <a:cubicBezTo>
                      <a:pt x="10878" y="4246"/>
                      <a:pt x="10998" y="4369"/>
                      <a:pt x="11113" y="4516"/>
                    </a:cubicBezTo>
                    <a:lnTo>
                      <a:pt x="11115" y="4514"/>
                    </a:lnTo>
                    <a:lnTo>
                      <a:pt x="11115" y="4514"/>
                    </a:lnTo>
                    <a:cubicBezTo>
                      <a:pt x="11257" y="4708"/>
                      <a:pt x="11382" y="4929"/>
                      <a:pt x="11495" y="5182"/>
                    </a:cubicBezTo>
                    <a:lnTo>
                      <a:pt x="11495" y="5182"/>
                    </a:lnTo>
                    <a:lnTo>
                      <a:pt x="11492" y="5183"/>
                    </a:lnTo>
                    <a:cubicBezTo>
                      <a:pt x="11659" y="5600"/>
                      <a:pt x="11726" y="6063"/>
                      <a:pt x="11778" y="6434"/>
                    </a:cubicBezTo>
                    <a:cubicBezTo>
                      <a:pt x="11816" y="6704"/>
                      <a:pt x="11846" y="6970"/>
                      <a:pt x="11880" y="7259"/>
                    </a:cubicBezTo>
                    <a:cubicBezTo>
                      <a:pt x="11918" y="7566"/>
                      <a:pt x="11951" y="7879"/>
                      <a:pt x="11996" y="8186"/>
                    </a:cubicBezTo>
                    <a:cubicBezTo>
                      <a:pt x="12071" y="8708"/>
                      <a:pt x="12173" y="9317"/>
                      <a:pt x="12378" y="9900"/>
                    </a:cubicBezTo>
                    <a:cubicBezTo>
                      <a:pt x="12477" y="10190"/>
                      <a:pt x="12589" y="10435"/>
                      <a:pt x="12722" y="10643"/>
                    </a:cubicBezTo>
                    <a:cubicBezTo>
                      <a:pt x="12851" y="10851"/>
                      <a:pt x="13002" y="11022"/>
                      <a:pt x="13168" y="11157"/>
                    </a:cubicBezTo>
                    <a:cubicBezTo>
                      <a:pt x="13362" y="11311"/>
                      <a:pt x="13574" y="11417"/>
                      <a:pt x="13806" y="11471"/>
                    </a:cubicBezTo>
                    <a:cubicBezTo>
                      <a:pt x="13928" y="11505"/>
                      <a:pt x="14061" y="11519"/>
                      <a:pt x="14197" y="11519"/>
                    </a:cubicBezTo>
                    <a:cubicBezTo>
                      <a:pt x="14334" y="11519"/>
                      <a:pt x="14477" y="11502"/>
                      <a:pt x="14617" y="11471"/>
                    </a:cubicBezTo>
                    <a:cubicBezTo>
                      <a:pt x="14862" y="11417"/>
                      <a:pt x="15118" y="11297"/>
                      <a:pt x="15374" y="11116"/>
                    </a:cubicBezTo>
                    <a:cubicBezTo>
                      <a:pt x="15605" y="10957"/>
                      <a:pt x="15827" y="10753"/>
                      <a:pt x="16052" y="10497"/>
                    </a:cubicBezTo>
                    <a:cubicBezTo>
                      <a:pt x="16440" y="10057"/>
                      <a:pt x="16784" y="9526"/>
                      <a:pt x="17135" y="8826"/>
                    </a:cubicBezTo>
                    <a:cubicBezTo>
                      <a:pt x="17394" y="8315"/>
                      <a:pt x="17623" y="7767"/>
                      <a:pt x="17817" y="7201"/>
                    </a:cubicBezTo>
                    <a:cubicBezTo>
                      <a:pt x="17943" y="6827"/>
                      <a:pt x="18055" y="6434"/>
                      <a:pt x="18147" y="6100"/>
                    </a:cubicBezTo>
                    <a:cubicBezTo>
                      <a:pt x="18287" y="5603"/>
                      <a:pt x="18406" y="5122"/>
                      <a:pt x="18505" y="4631"/>
                    </a:cubicBezTo>
                    <a:cubicBezTo>
                      <a:pt x="18689" y="3728"/>
                      <a:pt x="18784" y="2893"/>
                      <a:pt x="18784" y="2113"/>
                    </a:cubicBezTo>
                    <a:cubicBezTo>
                      <a:pt x="18784" y="1438"/>
                      <a:pt x="18715" y="806"/>
                      <a:pt x="18573" y="211"/>
                    </a:cubicBezTo>
                    <a:lnTo>
                      <a:pt x="18573" y="211"/>
                    </a:lnTo>
                    <a:cubicBezTo>
                      <a:pt x="18587" y="196"/>
                      <a:pt x="18598" y="179"/>
                      <a:pt x="18608" y="161"/>
                    </a:cubicBezTo>
                    <a:lnTo>
                      <a:pt x="18614" y="150"/>
                    </a:lnTo>
                    <a:lnTo>
                      <a:pt x="18641" y="85"/>
                    </a:lnTo>
                    <a:lnTo>
                      <a:pt x="18573" y="92"/>
                    </a:lnTo>
                    <a:cubicBezTo>
                      <a:pt x="18441" y="99"/>
                      <a:pt x="18307" y="112"/>
                      <a:pt x="18175" y="130"/>
                    </a:cubicBezTo>
                    <a:lnTo>
                      <a:pt x="18141" y="133"/>
                    </a:lnTo>
                    <a:lnTo>
                      <a:pt x="18141" y="170"/>
                    </a:lnTo>
                    <a:lnTo>
                      <a:pt x="18141" y="174"/>
                    </a:lnTo>
                    <a:cubicBezTo>
                      <a:pt x="18141" y="191"/>
                      <a:pt x="18141" y="211"/>
                      <a:pt x="18147" y="228"/>
                    </a:cubicBezTo>
                    <a:cubicBezTo>
                      <a:pt x="18205" y="467"/>
                      <a:pt x="18253" y="729"/>
                      <a:pt x="18290" y="992"/>
                    </a:cubicBezTo>
                    <a:cubicBezTo>
                      <a:pt x="18338" y="1350"/>
                      <a:pt x="18359" y="1715"/>
                      <a:pt x="18359" y="2096"/>
                    </a:cubicBezTo>
                    <a:cubicBezTo>
                      <a:pt x="18359" y="2577"/>
                      <a:pt x="18325" y="3081"/>
                      <a:pt x="18253" y="3612"/>
                    </a:cubicBezTo>
                    <a:cubicBezTo>
                      <a:pt x="18137" y="4417"/>
                      <a:pt x="17950" y="5262"/>
                      <a:pt x="17656" y="6284"/>
                    </a:cubicBezTo>
                    <a:cubicBezTo>
                      <a:pt x="17571" y="6567"/>
                      <a:pt x="17483" y="6867"/>
                      <a:pt x="17381" y="7164"/>
                    </a:cubicBezTo>
                    <a:cubicBezTo>
                      <a:pt x="17302" y="7392"/>
                      <a:pt x="17214" y="7624"/>
                      <a:pt x="17098" y="7900"/>
                    </a:cubicBezTo>
                    <a:lnTo>
                      <a:pt x="17098" y="7896"/>
                    </a:lnTo>
                    <a:cubicBezTo>
                      <a:pt x="16739" y="8735"/>
                      <a:pt x="16362" y="9413"/>
                      <a:pt x="15932" y="9976"/>
                    </a:cubicBezTo>
                    <a:cubicBezTo>
                      <a:pt x="15701" y="10272"/>
                      <a:pt x="15472" y="10507"/>
                      <a:pt x="15234" y="10694"/>
                    </a:cubicBezTo>
                    <a:cubicBezTo>
                      <a:pt x="15067" y="10824"/>
                      <a:pt x="14903" y="10919"/>
                      <a:pt x="14736" y="10991"/>
                    </a:cubicBezTo>
                    <a:cubicBezTo>
                      <a:pt x="14624" y="11031"/>
                      <a:pt x="14507" y="11066"/>
                      <a:pt x="14392" y="11083"/>
                    </a:cubicBezTo>
                    <a:lnTo>
                      <a:pt x="14392" y="11083"/>
                    </a:lnTo>
                    <a:lnTo>
                      <a:pt x="14392" y="11083"/>
                    </a:lnTo>
                    <a:cubicBezTo>
                      <a:pt x="14329" y="11090"/>
                      <a:pt x="14268" y="11093"/>
                      <a:pt x="14208" y="11093"/>
                    </a:cubicBezTo>
                    <a:cubicBezTo>
                      <a:pt x="14147" y="11093"/>
                      <a:pt x="14085" y="11089"/>
                      <a:pt x="14024" y="11083"/>
                    </a:cubicBezTo>
                    <a:cubicBezTo>
                      <a:pt x="13947" y="11070"/>
                      <a:pt x="13864" y="11049"/>
                      <a:pt x="13773" y="11025"/>
                    </a:cubicBezTo>
                    <a:lnTo>
                      <a:pt x="13773" y="11025"/>
                    </a:lnTo>
                    <a:lnTo>
                      <a:pt x="13734" y="11008"/>
                    </a:lnTo>
                    <a:cubicBezTo>
                      <a:pt x="13635" y="10964"/>
                      <a:pt x="13546" y="10909"/>
                      <a:pt x="13461" y="10847"/>
                    </a:cubicBezTo>
                    <a:cubicBezTo>
                      <a:pt x="13362" y="10769"/>
                      <a:pt x="13271" y="10681"/>
                      <a:pt x="13186" y="10568"/>
                    </a:cubicBezTo>
                    <a:lnTo>
                      <a:pt x="13184" y="10570"/>
                    </a:lnTo>
                    <a:lnTo>
                      <a:pt x="13184" y="10570"/>
                    </a:lnTo>
                    <a:cubicBezTo>
                      <a:pt x="13072" y="10416"/>
                      <a:pt x="12970" y="10236"/>
                      <a:pt x="12872" y="10016"/>
                    </a:cubicBezTo>
                    <a:cubicBezTo>
                      <a:pt x="12756" y="9740"/>
                      <a:pt x="12661" y="9430"/>
                      <a:pt x="12575" y="9038"/>
                    </a:cubicBezTo>
                    <a:cubicBezTo>
                      <a:pt x="12486" y="8633"/>
                      <a:pt x="12425" y="8220"/>
                      <a:pt x="12384" y="7906"/>
                    </a:cubicBezTo>
                    <a:cubicBezTo>
                      <a:pt x="12351" y="7665"/>
                      <a:pt x="12323" y="7423"/>
                      <a:pt x="12296" y="7181"/>
                    </a:cubicBezTo>
                    <a:lnTo>
                      <a:pt x="12279" y="7058"/>
                    </a:lnTo>
                    <a:cubicBezTo>
                      <a:pt x="12245" y="6778"/>
                      <a:pt x="12214" y="6499"/>
                      <a:pt x="12173" y="6223"/>
                    </a:cubicBezTo>
                    <a:cubicBezTo>
                      <a:pt x="12132" y="5937"/>
                      <a:pt x="12091" y="5708"/>
                      <a:pt x="12044" y="5507"/>
                    </a:cubicBezTo>
                    <a:cubicBezTo>
                      <a:pt x="11982" y="5259"/>
                      <a:pt x="11887" y="5010"/>
                      <a:pt x="11750" y="4737"/>
                    </a:cubicBezTo>
                    <a:cubicBezTo>
                      <a:pt x="11583" y="4406"/>
                      <a:pt x="11372" y="4127"/>
                      <a:pt x="11130" y="3912"/>
                    </a:cubicBezTo>
                    <a:cubicBezTo>
                      <a:pt x="10888" y="3698"/>
                      <a:pt x="10616" y="3548"/>
                      <a:pt x="10330" y="3476"/>
                    </a:cubicBezTo>
                    <a:cubicBezTo>
                      <a:pt x="10213" y="3449"/>
                      <a:pt x="10091" y="3432"/>
                      <a:pt x="9968" y="3432"/>
                    </a:cubicBezTo>
                    <a:cubicBezTo>
                      <a:pt x="9808" y="3432"/>
                      <a:pt x="9648" y="3459"/>
                      <a:pt x="9485" y="3507"/>
                    </a:cubicBezTo>
                    <a:cubicBezTo>
                      <a:pt x="9215" y="3588"/>
                      <a:pt x="8949" y="3749"/>
                      <a:pt x="8694" y="3984"/>
                    </a:cubicBezTo>
                    <a:cubicBezTo>
                      <a:pt x="8537" y="4131"/>
                      <a:pt x="8390" y="4315"/>
                      <a:pt x="8230" y="4560"/>
                    </a:cubicBezTo>
                    <a:cubicBezTo>
                      <a:pt x="8094" y="4774"/>
                      <a:pt x="7975" y="5013"/>
                      <a:pt x="7879" y="5268"/>
                    </a:cubicBezTo>
                    <a:cubicBezTo>
                      <a:pt x="7736" y="5664"/>
                      <a:pt x="7688" y="6083"/>
                      <a:pt x="7654" y="6445"/>
                    </a:cubicBezTo>
                    <a:cubicBezTo>
                      <a:pt x="7620" y="6822"/>
                      <a:pt x="7607" y="7204"/>
                      <a:pt x="7593" y="7604"/>
                    </a:cubicBezTo>
                    <a:lnTo>
                      <a:pt x="7590" y="7658"/>
                    </a:lnTo>
                    <a:cubicBezTo>
                      <a:pt x="7569" y="8138"/>
                      <a:pt x="7552" y="8633"/>
                      <a:pt x="7487" y="9117"/>
                    </a:cubicBezTo>
                    <a:cubicBezTo>
                      <a:pt x="7429" y="9518"/>
                      <a:pt x="7347" y="9836"/>
                      <a:pt x="7235" y="10115"/>
                    </a:cubicBezTo>
                    <a:lnTo>
                      <a:pt x="7237" y="10115"/>
                    </a:lnTo>
                    <a:lnTo>
                      <a:pt x="7237" y="10115"/>
                    </a:lnTo>
                    <a:cubicBezTo>
                      <a:pt x="7165" y="10277"/>
                      <a:pt x="7084" y="10419"/>
                      <a:pt x="6986" y="10548"/>
                    </a:cubicBezTo>
                    <a:lnTo>
                      <a:pt x="6986" y="10548"/>
                    </a:lnTo>
                    <a:lnTo>
                      <a:pt x="6986" y="10548"/>
                    </a:lnTo>
                    <a:cubicBezTo>
                      <a:pt x="6906" y="10648"/>
                      <a:pt x="6822" y="10732"/>
                      <a:pt x="6732" y="10808"/>
                    </a:cubicBezTo>
                    <a:lnTo>
                      <a:pt x="6732" y="10808"/>
                    </a:lnTo>
                    <a:lnTo>
                      <a:pt x="6731" y="10807"/>
                    </a:lnTo>
                    <a:cubicBezTo>
                      <a:pt x="6632" y="10882"/>
                      <a:pt x="6526" y="10943"/>
                      <a:pt x="6407" y="10998"/>
                    </a:cubicBezTo>
                    <a:cubicBezTo>
                      <a:pt x="6281" y="11045"/>
                      <a:pt x="6144" y="11086"/>
                      <a:pt x="6001" y="11107"/>
                    </a:cubicBezTo>
                    <a:lnTo>
                      <a:pt x="6001" y="11107"/>
                    </a:lnTo>
                    <a:lnTo>
                      <a:pt x="6001" y="11107"/>
                    </a:lnTo>
                    <a:cubicBezTo>
                      <a:pt x="5921" y="11117"/>
                      <a:pt x="5844" y="11124"/>
                      <a:pt x="5763" y="11124"/>
                    </a:cubicBezTo>
                    <a:cubicBezTo>
                      <a:pt x="5681" y="11124"/>
                      <a:pt x="5600" y="11116"/>
                      <a:pt x="5514" y="11107"/>
                    </a:cubicBezTo>
                    <a:cubicBezTo>
                      <a:pt x="5340" y="11080"/>
                      <a:pt x="5160" y="11031"/>
                      <a:pt x="4969" y="10953"/>
                    </a:cubicBezTo>
                    <a:cubicBezTo>
                      <a:pt x="4716" y="10844"/>
                      <a:pt x="4468" y="10694"/>
                      <a:pt x="4205" y="10497"/>
                    </a:cubicBezTo>
                    <a:cubicBezTo>
                      <a:pt x="3803" y="10183"/>
                      <a:pt x="3408" y="9781"/>
                      <a:pt x="3003" y="9270"/>
                    </a:cubicBezTo>
                    <a:lnTo>
                      <a:pt x="2996" y="9261"/>
                    </a:lnTo>
                    <a:lnTo>
                      <a:pt x="2996" y="9261"/>
                    </a:lnTo>
                    <a:lnTo>
                      <a:pt x="2989" y="9246"/>
                    </a:lnTo>
                    <a:lnTo>
                      <a:pt x="2986" y="9239"/>
                    </a:lnTo>
                    <a:cubicBezTo>
                      <a:pt x="2491" y="8595"/>
                      <a:pt x="2092" y="7927"/>
                      <a:pt x="1796" y="7249"/>
                    </a:cubicBezTo>
                    <a:cubicBezTo>
                      <a:pt x="1619" y="6822"/>
                      <a:pt x="1472" y="6369"/>
                      <a:pt x="1356" y="5893"/>
                    </a:cubicBezTo>
                    <a:cubicBezTo>
                      <a:pt x="1257" y="5487"/>
                      <a:pt x="1175" y="5048"/>
                      <a:pt x="1108" y="4516"/>
                    </a:cubicBezTo>
                    <a:cubicBezTo>
                      <a:pt x="1043" y="4032"/>
                      <a:pt x="995" y="3538"/>
                      <a:pt x="947" y="3033"/>
                    </a:cubicBezTo>
                    <a:cubicBezTo>
                      <a:pt x="856" y="2048"/>
                      <a:pt x="757" y="1029"/>
                      <a:pt x="518" y="38"/>
                    </a:cubicBezTo>
                    <a:lnTo>
                      <a:pt x="511" y="7"/>
                    </a:lnTo>
                    <a:lnTo>
                      <a:pt x="480" y="7"/>
                    </a:lnTo>
                    <a:cubicBezTo>
                      <a:pt x="344" y="4"/>
                      <a:pt x="211" y="4"/>
                      <a:pt x="75"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0" name="Google Shape;1453;p38">
              <a:extLst>
                <a:ext uri="{FF2B5EF4-FFF2-40B4-BE49-F238E27FC236}">
                  <a16:creationId xmlns:a16="http://schemas.microsoft.com/office/drawing/2014/main" id="{AEA6A329-E7C5-4475-8802-6B9FB15779BD}"/>
                </a:ext>
              </a:extLst>
            </p:cNvPr>
            <p:cNvSpPr/>
            <p:nvPr/>
          </p:nvSpPr>
          <p:spPr>
            <a:xfrm>
              <a:off x="3029075" y="2624725"/>
              <a:ext cx="339300" cy="309000"/>
            </a:xfrm>
            <a:prstGeom prst="rect">
              <a:avLst/>
            </a:prstGeom>
            <a:solidFill>
              <a:srgbClr val="FFFFF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 name="Google Shape;1454;p38">
              <a:extLst>
                <a:ext uri="{FF2B5EF4-FFF2-40B4-BE49-F238E27FC236}">
                  <a16:creationId xmlns:a16="http://schemas.microsoft.com/office/drawing/2014/main" id="{278329AD-A87F-468C-A86B-15BAE9185DCA}"/>
                </a:ext>
              </a:extLst>
            </p:cNvPr>
            <p:cNvSpPr/>
            <p:nvPr/>
          </p:nvSpPr>
          <p:spPr>
            <a:xfrm>
              <a:off x="4933107" y="2801575"/>
              <a:ext cx="31" cy="31"/>
            </a:xfrm>
            <a:custGeom>
              <a:avLst/>
              <a:gdLst/>
              <a:ahLst/>
              <a:cxnLst/>
              <a:rect l="l" t="t" r="r" b="b"/>
              <a:pathLst>
                <a:path w="1" h="1" extrusionOk="0">
                  <a:moveTo>
                    <a:pt x="0" y="0"/>
                  </a:moveTo>
                  <a:lnTo>
                    <a:pt x="0" y="0"/>
                  </a:ln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 name="Google Shape;1455;p38">
              <a:extLst>
                <a:ext uri="{FF2B5EF4-FFF2-40B4-BE49-F238E27FC236}">
                  <a16:creationId xmlns:a16="http://schemas.microsoft.com/office/drawing/2014/main" id="{94D3E6BE-A561-4DF1-885E-CB3AEDC380B9}"/>
                </a:ext>
              </a:extLst>
            </p:cNvPr>
            <p:cNvSpPr/>
            <p:nvPr/>
          </p:nvSpPr>
          <p:spPr>
            <a:xfrm>
              <a:off x="4954189" y="2852980"/>
              <a:ext cx="31" cy="31"/>
            </a:xfrm>
            <a:custGeom>
              <a:avLst/>
              <a:gdLst/>
              <a:ahLst/>
              <a:cxnLst/>
              <a:rect l="l" t="t" r="r" b="b"/>
              <a:pathLst>
                <a:path w="1" h="1" extrusionOk="0">
                  <a:moveTo>
                    <a:pt x="0" y="0"/>
                  </a:moveTo>
                  <a:lnTo>
                    <a:pt x="0" y="0"/>
                  </a:ln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 name="Google Shape;1456;p38">
              <a:extLst>
                <a:ext uri="{FF2B5EF4-FFF2-40B4-BE49-F238E27FC236}">
                  <a16:creationId xmlns:a16="http://schemas.microsoft.com/office/drawing/2014/main" id="{9AFE6BDB-2F5D-41F1-9DBD-796DEB4BCE81}"/>
                </a:ext>
              </a:extLst>
            </p:cNvPr>
            <p:cNvSpPr/>
            <p:nvPr/>
          </p:nvSpPr>
          <p:spPr>
            <a:xfrm>
              <a:off x="6337469" y="2781112"/>
              <a:ext cx="155" cy="31"/>
            </a:xfrm>
            <a:custGeom>
              <a:avLst/>
              <a:gdLst/>
              <a:ahLst/>
              <a:cxnLst/>
              <a:rect l="l" t="t" r="r" b="b"/>
              <a:pathLst>
                <a:path w="5" h="1" extrusionOk="0">
                  <a:moveTo>
                    <a:pt x="4" y="1"/>
                  </a:moveTo>
                  <a:lnTo>
                    <a:pt x="4" y="1"/>
                  </a:lnTo>
                  <a:lnTo>
                    <a:pt x="0" y="1"/>
                  </a:lnTo>
                  <a:lnTo>
                    <a:pt x="0" y="1"/>
                  </a:ln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 name="Google Shape;1457;p38">
              <a:extLst>
                <a:ext uri="{FF2B5EF4-FFF2-40B4-BE49-F238E27FC236}">
                  <a16:creationId xmlns:a16="http://schemas.microsoft.com/office/drawing/2014/main" id="{790926D7-F2E0-4CC3-BABE-40B3BA682AFA}"/>
                </a:ext>
              </a:extLst>
            </p:cNvPr>
            <p:cNvSpPr/>
            <p:nvPr/>
          </p:nvSpPr>
          <p:spPr>
            <a:xfrm>
              <a:off x="6337158" y="2779837"/>
              <a:ext cx="560" cy="2581"/>
            </a:xfrm>
            <a:custGeom>
              <a:avLst/>
              <a:gdLst/>
              <a:ahLst/>
              <a:cxnLst/>
              <a:rect l="l" t="t" r="r" b="b"/>
              <a:pathLst>
                <a:path w="18" h="83" extrusionOk="0">
                  <a:moveTo>
                    <a:pt x="10" y="1"/>
                  </a:moveTo>
                  <a:lnTo>
                    <a:pt x="10" y="25"/>
                  </a:lnTo>
                  <a:lnTo>
                    <a:pt x="0" y="83"/>
                  </a:lnTo>
                  <a:lnTo>
                    <a:pt x="14" y="83"/>
                  </a:lnTo>
                  <a:lnTo>
                    <a:pt x="14" y="26"/>
                  </a:lnTo>
                  <a:lnTo>
                    <a:pt x="17" y="1"/>
                  </a:ln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15" name="Google Shape;1458;p38">
              <a:extLst>
                <a:ext uri="{FF2B5EF4-FFF2-40B4-BE49-F238E27FC236}">
                  <a16:creationId xmlns:a16="http://schemas.microsoft.com/office/drawing/2014/main" id="{B5BCED34-D897-4332-897B-26CA6D60FE68}"/>
                </a:ext>
              </a:extLst>
            </p:cNvPr>
            <p:cNvGrpSpPr/>
            <p:nvPr/>
          </p:nvGrpSpPr>
          <p:grpSpPr>
            <a:xfrm>
              <a:off x="5688723" y="2393033"/>
              <a:ext cx="691802" cy="791477"/>
              <a:chOff x="5688723" y="2393033"/>
              <a:chExt cx="691802" cy="791477"/>
            </a:xfrm>
          </p:grpSpPr>
          <p:sp>
            <p:nvSpPr>
              <p:cNvPr id="97" name="Google Shape;1459;p38">
                <a:extLst>
                  <a:ext uri="{FF2B5EF4-FFF2-40B4-BE49-F238E27FC236}">
                    <a16:creationId xmlns:a16="http://schemas.microsoft.com/office/drawing/2014/main" id="{B8DF1C28-2FBB-43ED-B56A-256B93652B18}"/>
                  </a:ext>
                </a:extLst>
              </p:cNvPr>
              <p:cNvSpPr/>
              <p:nvPr/>
            </p:nvSpPr>
            <p:spPr>
              <a:xfrm>
                <a:off x="5692983" y="2399688"/>
                <a:ext cx="679301" cy="382313"/>
              </a:xfrm>
              <a:custGeom>
                <a:avLst/>
                <a:gdLst/>
                <a:ahLst/>
                <a:cxnLst/>
                <a:rect l="l" t="t" r="r" b="b"/>
                <a:pathLst>
                  <a:path w="21846" h="12294" extrusionOk="0">
                    <a:moveTo>
                      <a:pt x="16525" y="0"/>
                    </a:moveTo>
                    <a:cubicBezTo>
                      <a:pt x="16345" y="0"/>
                      <a:pt x="16161" y="11"/>
                      <a:pt x="15980" y="18"/>
                    </a:cubicBezTo>
                    <a:cubicBezTo>
                      <a:pt x="15701" y="31"/>
                      <a:pt x="15404" y="58"/>
                      <a:pt x="15074" y="99"/>
                    </a:cubicBezTo>
                    <a:cubicBezTo>
                      <a:pt x="14773" y="134"/>
                      <a:pt x="14481" y="198"/>
                      <a:pt x="14208" y="260"/>
                    </a:cubicBezTo>
                    <a:cubicBezTo>
                      <a:pt x="13646" y="389"/>
                      <a:pt x="13076" y="546"/>
                      <a:pt x="12474" y="741"/>
                    </a:cubicBezTo>
                    <a:cubicBezTo>
                      <a:pt x="12231" y="818"/>
                      <a:pt x="11989" y="900"/>
                      <a:pt x="11750" y="986"/>
                    </a:cubicBezTo>
                    <a:lnTo>
                      <a:pt x="11553" y="1054"/>
                    </a:lnTo>
                    <a:cubicBezTo>
                      <a:pt x="11448" y="1091"/>
                      <a:pt x="11338" y="1125"/>
                      <a:pt x="11236" y="1166"/>
                    </a:cubicBezTo>
                    <a:cubicBezTo>
                      <a:pt x="11090" y="1221"/>
                      <a:pt x="10943" y="1276"/>
                      <a:pt x="10800" y="1326"/>
                    </a:cubicBezTo>
                    <a:lnTo>
                      <a:pt x="10766" y="1340"/>
                    </a:lnTo>
                    <a:lnTo>
                      <a:pt x="10766" y="1343"/>
                    </a:lnTo>
                    <a:cubicBezTo>
                      <a:pt x="10722" y="1350"/>
                      <a:pt x="10660" y="1374"/>
                      <a:pt x="10602" y="1398"/>
                    </a:cubicBezTo>
                    <a:lnTo>
                      <a:pt x="10643" y="1388"/>
                    </a:lnTo>
                    <a:lnTo>
                      <a:pt x="10643" y="1388"/>
                    </a:lnTo>
                    <a:cubicBezTo>
                      <a:pt x="10511" y="1425"/>
                      <a:pt x="10377" y="1469"/>
                      <a:pt x="10248" y="1510"/>
                    </a:cubicBezTo>
                    <a:cubicBezTo>
                      <a:pt x="10231" y="1507"/>
                      <a:pt x="10224" y="1497"/>
                      <a:pt x="10214" y="1483"/>
                    </a:cubicBezTo>
                    <a:cubicBezTo>
                      <a:pt x="10183" y="1449"/>
                      <a:pt x="10146" y="1436"/>
                      <a:pt x="10098" y="1428"/>
                    </a:cubicBezTo>
                    <a:lnTo>
                      <a:pt x="10030" y="1419"/>
                    </a:lnTo>
                    <a:lnTo>
                      <a:pt x="9965" y="1405"/>
                    </a:lnTo>
                    <a:cubicBezTo>
                      <a:pt x="9754" y="1364"/>
                      <a:pt x="9550" y="1296"/>
                      <a:pt x="9348" y="1227"/>
                    </a:cubicBezTo>
                    <a:lnTo>
                      <a:pt x="9256" y="1197"/>
                    </a:lnTo>
                    <a:cubicBezTo>
                      <a:pt x="9031" y="1122"/>
                      <a:pt x="8810" y="1027"/>
                      <a:pt x="8595" y="938"/>
                    </a:cubicBezTo>
                    <a:lnTo>
                      <a:pt x="8455" y="880"/>
                    </a:lnTo>
                    <a:cubicBezTo>
                      <a:pt x="8230" y="785"/>
                      <a:pt x="7992" y="706"/>
                      <a:pt x="7760" y="631"/>
                    </a:cubicBezTo>
                    <a:lnTo>
                      <a:pt x="7634" y="587"/>
                    </a:lnTo>
                    <a:cubicBezTo>
                      <a:pt x="7491" y="543"/>
                      <a:pt x="7351" y="502"/>
                      <a:pt x="7208" y="461"/>
                    </a:cubicBezTo>
                    <a:cubicBezTo>
                      <a:pt x="7034" y="409"/>
                      <a:pt x="6881" y="373"/>
                      <a:pt x="6731" y="338"/>
                    </a:cubicBezTo>
                    <a:cubicBezTo>
                      <a:pt x="6401" y="270"/>
                      <a:pt x="6107" y="222"/>
                      <a:pt x="5838" y="195"/>
                    </a:cubicBezTo>
                    <a:cubicBezTo>
                      <a:pt x="5695" y="184"/>
                      <a:pt x="5552" y="175"/>
                      <a:pt x="5412" y="168"/>
                    </a:cubicBezTo>
                    <a:lnTo>
                      <a:pt x="5337" y="161"/>
                    </a:lnTo>
                    <a:cubicBezTo>
                      <a:pt x="5242" y="154"/>
                      <a:pt x="5143" y="148"/>
                      <a:pt x="5044" y="148"/>
                    </a:cubicBezTo>
                    <a:cubicBezTo>
                      <a:pt x="5023" y="148"/>
                      <a:pt x="5007" y="148"/>
                      <a:pt x="4986" y="151"/>
                    </a:cubicBezTo>
                    <a:cubicBezTo>
                      <a:pt x="4809" y="154"/>
                      <a:pt x="4649" y="168"/>
                      <a:pt x="4499" y="195"/>
                    </a:cubicBezTo>
                    <a:cubicBezTo>
                      <a:pt x="4366" y="216"/>
                      <a:pt x="4222" y="250"/>
                      <a:pt x="4049" y="301"/>
                    </a:cubicBezTo>
                    <a:cubicBezTo>
                      <a:pt x="3875" y="352"/>
                      <a:pt x="3708" y="420"/>
                      <a:pt x="3571" y="478"/>
                    </a:cubicBezTo>
                    <a:cubicBezTo>
                      <a:pt x="3428" y="539"/>
                      <a:pt x="3289" y="607"/>
                      <a:pt x="3153" y="679"/>
                    </a:cubicBezTo>
                    <a:cubicBezTo>
                      <a:pt x="2934" y="798"/>
                      <a:pt x="2727" y="928"/>
                      <a:pt x="2508" y="1081"/>
                    </a:cubicBezTo>
                    <a:cubicBezTo>
                      <a:pt x="2423" y="1142"/>
                      <a:pt x="2341" y="1200"/>
                      <a:pt x="2256" y="1262"/>
                    </a:cubicBezTo>
                    <a:cubicBezTo>
                      <a:pt x="2229" y="1282"/>
                      <a:pt x="2201" y="1303"/>
                      <a:pt x="2174" y="1326"/>
                    </a:cubicBezTo>
                    <a:cubicBezTo>
                      <a:pt x="2113" y="1343"/>
                      <a:pt x="2075" y="1384"/>
                      <a:pt x="2048" y="1425"/>
                    </a:cubicBezTo>
                    <a:lnTo>
                      <a:pt x="1997" y="1466"/>
                    </a:lnTo>
                    <a:lnTo>
                      <a:pt x="1943" y="1510"/>
                    </a:lnTo>
                    <a:cubicBezTo>
                      <a:pt x="1905" y="1541"/>
                      <a:pt x="1888" y="1585"/>
                      <a:pt x="1888" y="1636"/>
                    </a:cubicBezTo>
                    <a:lnTo>
                      <a:pt x="1608" y="1977"/>
                    </a:lnTo>
                    <a:lnTo>
                      <a:pt x="1534" y="2073"/>
                    </a:lnTo>
                    <a:cubicBezTo>
                      <a:pt x="1411" y="2223"/>
                      <a:pt x="1285" y="2380"/>
                      <a:pt x="1183" y="2547"/>
                    </a:cubicBezTo>
                    <a:cubicBezTo>
                      <a:pt x="1060" y="2748"/>
                      <a:pt x="944" y="2973"/>
                      <a:pt x="818" y="3256"/>
                    </a:cubicBezTo>
                    <a:cubicBezTo>
                      <a:pt x="699" y="3525"/>
                      <a:pt x="603" y="3808"/>
                      <a:pt x="508" y="4080"/>
                    </a:cubicBezTo>
                    <a:cubicBezTo>
                      <a:pt x="406" y="4390"/>
                      <a:pt x="331" y="4673"/>
                      <a:pt x="283" y="4939"/>
                    </a:cubicBezTo>
                    <a:lnTo>
                      <a:pt x="263" y="5044"/>
                    </a:lnTo>
                    <a:lnTo>
                      <a:pt x="246" y="5153"/>
                    </a:lnTo>
                    <a:cubicBezTo>
                      <a:pt x="232" y="5228"/>
                      <a:pt x="218" y="5307"/>
                      <a:pt x="205" y="5386"/>
                    </a:cubicBezTo>
                    <a:cubicBezTo>
                      <a:pt x="188" y="5491"/>
                      <a:pt x="174" y="5597"/>
                      <a:pt x="161" y="5699"/>
                    </a:cubicBezTo>
                    <a:lnTo>
                      <a:pt x="147" y="5801"/>
                    </a:lnTo>
                    <a:lnTo>
                      <a:pt x="116" y="6019"/>
                    </a:lnTo>
                    <a:lnTo>
                      <a:pt x="89" y="6237"/>
                    </a:lnTo>
                    <a:lnTo>
                      <a:pt x="72" y="6364"/>
                    </a:lnTo>
                    <a:cubicBezTo>
                      <a:pt x="58" y="6473"/>
                      <a:pt x="45" y="6585"/>
                      <a:pt x="34" y="6701"/>
                    </a:cubicBezTo>
                    <a:cubicBezTo>
                      <a:pt x="10" y="6990"/>
                      <a:pt x="0" y="7277"/>
                      <a:pt x="4" y="7580"/>
                    </a:cubicBezTo>
                    <a:cubicBezTo>
                      <a:pt x="4" y="7798"/>
                      <a:pt x="10" y="8040"/>
                      <a:pt x="31" y="8282"/>
                    </a:cubicBezTo>
                    <a:cubicBezTo>
                      <a:pt x="48" y="8503"/>
                      <a:pt x="72" y="8756"/>
                      <a:pt x="126" y="9001"/>
                    </a:cubicBezTo>
                    <a:cubicBezTo>
                      <a:pt x="171" y="9230"/>
                      <a:pt x="222" y="9458"/>
                      <a:pt x="279" y="9683"/>
                    </a:cubicBezTo>
                    <a:lnTo>
                      <a:pt x="324" y="9850"/>
                    </a:lnTo>
                    <a:lnTo>
                      <a:pt x="368" y="10017"/>
                    </a:lnTo>
                    <a:cubicBezTo>
                      <a:pt x="389" y="10092"/>
                      <a:pt x="409" y="10163"/>
                      <a:pt x="430" y="10238"/>
                    </a:cubicBezTo>
                    <a:lnTo>
                      <a:pt x="467" y="10361"/>
                    </a:lnTo>
                    <a:cubicBezTo>
                      <a:pt x="515" y="10528"/>
                      <a:pt x="562" y="10691"/>
                      <a:pt x="620" y="10852"/>
                    </a:cubicBezTo>
                    <a:cubicBezTo>
                      <a:pt x="644" y="10924"/>
                      <a:pt x="672" y="10991"/>
                      <a:pt x="696" y="11059"/>
                    </a:cubicBezTo>
                    <a:cubicBezTo>
                      <a:pt x="723" y="11131"/>
                      <a:pt x="750" y="11202"/>
                      <a:pt x="774" y="11271"/>
                    </a:cubicBezTo>
                    <a:cubicBezTo>
                      <a:pt x="818" y="11394"/>
                      <a:pt x="872" y="11512"/>
                      <a:pt x="927" y="11632"/>
                    </a:cubicBezTo>
                    <a:lnTo>
                      <a:pt x="941" y="11666"/>
                    </a:lnTo>
                    <a:cubicBezTo>
                      <a:pt x="968" y="11721"/>
                      <a:pt x="992" y="11775"/>
                      <a:pt x="1012" y="11830"/>
                    </a:cubicBezTo>
                    <a:cubicBezTo>
                      <a:pt x="1047" y="11908"/>
                      <a:pt x="1081" y="11987"/>
                      <a:pt x="1114" y="12061"/>
                    </a:cubicBezTo>
                    <a:cubicBezTo>
                      <a:pt x="1138" y="12099"/>
                      <a:pt x="1152" y="12137"/>
                      <a:pt x="1172" y="12177"/>
                    </a:cubicBezTo>
                    <a:lnTo>
                      <a:pt x="1646" y="12177"/>
                    </a:lnTo>
                    <a:cubicBezTo>
                      <a:pt x="1797" y="12177"/>
                      <a:pt x="1950" y="12177"/>
                      <a:pt x="2103" y="12171"/>
                    </a:cubicBezTo>
                    <a:lnTo>
                      <a:pt x="2215" y="12164"/>
                    </a:lnTo>
                    <a:cubicBezTo>
                      <a:pt x="2324" y="12160"/>
                      <a:pt x="2434" y="12157"/>
                      <a:pt x="2542" y="12157"/>
                    </a:cubicBezTo>
                    <a:lnTo>
                      <a:pt x="3428" y="12157"/>
                    </a:lnTo>
                    <a:cubicBezTo>
                      <a:pt x="3592" y="12157"/>
                      <a:pt x="3755" y="12157"/>
                      <a:pt x="3919" y="12150"/>
                    </a:cubicBezTo>
                    <a:lnTo>
                      <a:pt x="4008" y="12146"/>
                    </a:lnTo>
                    <a:cubicBezTo>
                      <a:pt x="4137" y="12143"/>
                      <a:pt x="4263" y="12140"/>
                      <a:pt x="4393" y="12140"/>
                    </a:cubicBezTo>
                    <a:lnTo>
                      <a:pt x="6455" y="12140"/>
                    </a:lnTo>
                    <a:cubicBezTo>
                      <a:pt x="6670" y="12140"/>
                      <a:pt x="6891" y="12140"/>
                      <a:pt x="7093" y="12160"/>
                    </a:cubicBezTo>
                    <a:cubicBezTo>
                      <a:pt x="7096" y="12116"/>
                      <a:pt x="7096" y="12069"/>
                      <a:pt x="7096" y="12024"/>
                    </a:cubicBezTo>
                    <a:lnTo>
                      <a:pt x="7096" y="11789"/>
                    </a:lnTo>
                    <a:lnTo>
                      <a:pt x="7096" y="11472"/>
                    </a:lnTo>
                    <a:cubicBezTo>
                      <a:pt x="7093" y="11196"/>
                      <a:pt x="7088" y="10865"/>
                      <a:pt x="7109" y="10515"/>
                    </a:cubicBezTo>
                    <a:cubicBezTo>
                      <a:pt x="7116" y="10331"/>
                      <a:pt x="7126" y="10142"/>
                      <a:pt x="7140" y="9938"/>
                    </a:cubicBezTo>
                    <a:lnTo>
                      <a:pt x="7157" y="9645"/>
                    </a:lnTo>
                    <a:cubicBezTo>
                      <a:pt x="7167" y="9468"/>
                      <a:pt x="7184" y="9325"/>
                      <a:pt x="7208" y="9202"/>
                    </a:cubicBezTo>
                    <a:cubicBezTo>
                      <a:pt x="7222" y="9131"/>
                      <a:pt x="7242" y="9063"/>
                      <a:pt x="7272" y="8988"/>
                    </a:cubicBezTo>
                    <a:cubicBezTo>
                      <a:pt x="7293" y="8933"/>
                      <a:pt x="7331" y="8838"/>
                      <a:pt x="7382" y="8759"/>
                    </a:cubicBezTo>
                    <a:cubicBezTo>
                      <a:pt x="7474" y="8613"/>
                      <a:pt x="7604" y="8494"/>
                      <a:pt x="7757" y="8415"/>
                    </a:cubicBezTo>
                    <a:cubicBezTo>
                      <a:pt x="7801" y="8391"/>
                      <a:pt x="7845" y="8371"/>
                      <a:pt x="7920" y="8337"/>
                    </a:cubicBezTo>
                    <a:lnTo>
                      <a:pt x="7958" y="8319"/>
                    </a:lnTo>
                    <a:lnTo>
                      <a:pt x="7999" y="8299"/>
                    </a:lnTo>
                    <a:cubicBezTo>
                      <a:pt x="8040" y="8278"/>
                      <a:pt x="8081" y="8269"/>
                      <a:pt x="8121" y="8269"/>
                    </a:cubicBezTo>
                    <a:cubicBezTo>
                      <a:pt x="8210" y="8269"/>
                      <a:pt x="8299" y="8316"/>
                      <a:pt x="8326" y="8377"/>
                    </a:cubicBezTo>
                    <a:cubicBezTo>
                      <a:pt x="8472" y="8368"/>
                      <a:pt x="8615" y="8364"/>
                      <a:pt x="8762" y="8364"/>
                    </a:cubicBezTo>
                    <a:lnTo>
                      <a:pt x="8861" y="8364"/>
                    </a:lnTo>
                    <a:cubicBezTo>
                      <a:pt x="8953" y="8364"/>
                      <a:pt x="9045" y="8360"/>
                      <a:pt x="9137" y="8360"/>
                    </a:cubicBezTo>
                    <a:lnTo>
                      <a:pt x="9229" y="8357"/>
                    </a:lnTo>
                    <a:lnTo>
                      <a:pt x="9386" y="8357"/>
                    </a:lnTo>
                    <a:cubicBezTo>
                      <a:pt x="9460" y="8357"/>
                      <a:pt x="9536" y="8357"/>
                      <a:pt x="9611" y="8350"/>
                    </a:cubicBezTo>
                    <a:cubicBezTo>
                      <a:pt x="9743" y="8340"/>
                      <a:pt x="9877" y="8337"/>
                      <a:pt x="10012" y="8337"/>
                    </a:cubicBezTo>
                    <a:cubicBezTo>
                      <a:pt x="10156" y="8337"/>
                      <a:pt x="10299" y="8347"/>
                      <a:pt x="10446" y="8364"/>
                    </a:cubicBezTo>
                    <a:cubicBezTo>
                      <a:pt x="10728" y="8398"/>
                      <a:pt x="11001" y="8432"/>
                      <a:pt x="11284" y="8445"/>
                    </a:cubicBezTo>
                    <a:cubicBezTo>
                      <a:pt x="11553" y="8462"/>
                      <a:pt x="11802" y="8470"/>
                      <a:pt x="12047" y="8470"/>
                    </a:cubicBezTo>
                    <a:lnTo>
                      <a:pt x="12255" y="8470"/>
                    </a:lnTo>
                    <a:cubicBezTo>
                      <a:pt x="12572" y="8462"/>
                      <a:pt x="12886" y="8456"/>
                      <a:pt x="13202" y="8445"/>
                    </a:cubicBezTo>
                    <a:lnTo>
                      <a:pt x="13394" y="8445"/>
                    </a:lnTo>
                    <a:cubicBezTo>
                      <a:pt x="13543" y="8445"/>
                      <a:pt x="13690" y="8449"/>
                      <a:pt x="13840" y="8453"/>
                    </a:cubicBezTo>
                    <a:lnTo>
                      <a:pt x="13952" y="8456"/>
                    </a:lnTo>
                    <a:lnTo>
                      <a:pt x="14028" y="8459"/>
                    </a:lnTo>
                    <a:lnTo>
                      <a:pt x="14177" y="8459"/>
                    </a:lnTo>
                    <a:cubicBezTo>
                      <a:pt x="14218" y="8462"/>
                      <a:pt x="14262" y="8462"/>
                      <a:pt x="14303" y="8462"/>
                    </a:cubicBezTo>
                    <a:cubicBezTo>
                      <a:pt x="14419" y="8462"/>
                      <a:pt x="14539" y="8462"/>
                      <a:pt x="14641" y="8483"/>
                    </a:cubicBezTo>
                    <a:cubicBezTo>
                      <a:pt x="14651" y="8462"/>
                      <a:pt x="14661" y="8449"/>
                      <a:pt x="14679" y="8435"/>
                    </a:cubicBezTo>
                    <a:cubicBezTo>
                      <a:pt x="14706" y="8408"/>
                      <a:pt x="14767" y="8368"/>
                      <a:pt x="14869" y="8368"/>
                    </a:cubicBezTo>
                    <a:cubicBezTo>
                      <a:pt x="14961" y="8377"/>
                      <a:pt x="15043" y="8404"/>
                      <a:pt x="15142" y="8445"/>
                    </a:cubicBezTo>
                    <a:cubicBezTo>
                      <a:pt x="15203" y="8473"/>
                      <a:pt x="15272" y="8503"/>
                      <a:pt x="15326" y="8544"/>
                    </a:cubicBezTo>
                    <a:cubicBezTo>
                      <a:pt x="15415" y="8626"/>
                      <a:pt x="15492" y="8728"/>
                      <a:pt x="15561" y="8862"/>
                    </a:cubicBezTo>
                    <a:cubicBezTo>
                      <a:pt x="15656" y="9035"/>
                      <a:pt x="15681" y="9239"/>
                      <a:pt x="15694" y="9397"/>
                    </a:cubicBezTo>
                    <a:cubicBezTo>
                      <a:pt x="15701" y="9549"/>
                      <a:pt x="15711" y="9703"/>
                      <a:pt x="15714" y="9853"/>
                    </a:cubicBezTo>
                    <a:cubicBezTo>
                      <a:pt x="15714" y="9966"/>
                      <a:pt x="15717" y="10081"/>
                      <a:pt x="15721" y="10197"/>
                    </a:cubicBezTo>
                    <a:lnTo>
                      <a:pt x="15728" y="10290"/>
                    </a:lnTo>
                    <a:cubicBezTo>
                      <a:pt x="15728" y="10326"/>
                      <a:pt x="15731" y="10364"/>
                      <a:pt x="15735" y="10405"/>
                    </a:cubicBezTo>
                    <a:cubicBezTo>
                      <a:pt x="15735" y="10466"/>
                      <a:pt x="15738" y="10528"/>
                      <a:pt x="15742" y="10589"/>
                    </a:cubicBezTo>
                    <a:lnTo>
                      <a:pt x="15762" y="10740"/>
                    </a:lnTo>
                    <a:cubicBezTo>
                      <a:pt x="15775" y="10814"/>
                      <a:pt x="15786" y="10886"/>
                      <a:pt x="15793" y="10957"/>
                    </a:cubicBezTo>
                    <a:cubicBezTo>
                      <a:pt x="15803" y="11059"/>
                      <a:pt x="15803" y="11165"/>
                      <a:pt x="15807" y="11267"/>
                    </a:cubicBezTo>
                    <a:lnTo>
                      <a:pt x="15810" y="11414"/>
                    </a:lnTo>
                    <a:cubicBezTo>
                      <a:pt x="15813" y="11537"/>
                      <a:pt x="15810" y="11663"/>
                      <a:pt x="15803" y="11786"/>
                    </a:cubicBezTo>
                    <a:cubicBezTo>
                      <a:pt x="15793" y="11912"/>
                      <a:pt x="15786" y="12061"/>
                      <a:pt x="15796" y="12208"/>
                    </a:cubicBezTo>
                    <a:cubicBezTo>
                      <a:pt x="15803" y="12232"/>
                      <a:pt x="15807" y="12266"/>
                      <a:pt x="15796" y="12283"/>
                    </a:cubicBezTo>
                    <a:cubicBezTo>
                      <a:pt x="15793" y="12286"/>
                      <a:pt x="15793" y="12286"/>
                      <a:pt x="15793" y="12289"/>
                    </a:cubicBezTo>
                    <a:lnTo>
                      <a:pt x="15830" y="12289"/>
                    </a:lnTo>
                    <a:lnTo>
                      <a:pt x="15926" y="12286"/>
                    </a:lnTo>
                    <a:cubicBezTo>
                      <a:pt x="16014" y="12286"/>
                      <a:pt x="16103" y="12289"/>
                      <a:pt x="16192" y="12289"/>
                    </a:cubicBezTo>
                    <a:lnTo>
                      <a:pt x="16417" y="12294"/>
                    </a:lnTo>
                    <a:lnTo>
                      <a:pt x="16580" y="12289"/>
                    </a:lnTo>
                    <a:cubicBezTo>
                      <a:pt x="16730" y="12286"/>
                      <a:pt x="16880" y="12286"/>
                      <a:pt x="17033" y="12283"/>
                    </a:cubicBezTo>
                    <a:lnTo>
                      <a:pt x="17173" y="12280"/>
                    </a:lnTo>
                    <a:cubicBezTo>
                      <a:pt x="17238" y="12280"/>
                      <a:pt x="17299" y="12276"/>
                      <a:pt x="17364" y="12276"/>
                    </a:cubicBezTo>
                    <a:cubicBezTo>
                      <a:pt x="17405" y="12276"/>
                      <a:pt x="17449" y="12276"/>
                      <a:pt x="17490" y="12280"/>
                    </a:cubicBezTo>
                    <a:cubicBezTo>
                      <a:pt x="17554" y="12283"/>
                      <a:pt x="17619" y="12283"/>
                      <a:pt x="17680" y="12283"/>
                    </a:cubicBezTo>
                    <a:cubicBezTo>
                      <a:pt x="17817" y="12283"/>
                      <a:pt x="17950" y="12280"/>
                      <a:pt x="18083" y="12273"/>
                    </a:cubicBezTo>
                    <a:cubicBezTo>
                      <a:pt x="18192" y="12273"/>
                      <a:pt x="18301" y="12269"/>
                      <a:pt x="18410" y="12269"/>
                    </a:cubicBezTo>
                    <a:cubicBezTo>
                      <a:pt x="18580" y="12269"/>
                      <a:pt x="18768" y="12262"/>
                      <a:pt x="18989" y="12256"/>
                    </a:cubicBezTo>
                    <a:lnTo>
                      <a:pt x="19112" y="12262"/>
                    </a:lnTo>
                    <a:cubicBezTo>
                      <a:pt x="19157" y="12259"/>
                      <a:pt x="19204" y="12256"/>
                      <a:pt x="19248" y="12253"/>
                    </a:cubicBezTo>
                    <a:lnTo>
                      <a:pt x="19248" y="12249"/>
                    </a:lnTo>
                    <a:lnTo>
                      <a:pt x="19242" y="12249"/>
                    </a:lnTo>
                    <a:lnTo>
                      <a:pt x="19234" y="12245"/>
                    </a:lnTo>
                    <a:lnTo>
                      <a:pt x="19238" y="12245"/>
                    </a:lnTo>
                    <a:lnTo>
                      <a:pt x="19234" y="12242"/>
                    </a:lnTo>
                    <a:lnTo>
                      <a:pt x="19238" y="12242"/>
                    </a:lnTo>
                    <a:lnTo>
                      <a:pt x="19234" y="12239"/>
                    </a:lnTo>
                    <a:lnTo>
                      <a:pt x="19238" y="12239"/>
                    </a:lnTo>
                    <a:lnTo>
                      <a:pt x="19234" y="12235"/>
                    </a:lnTo>
                    <a:lnTo>
                      <a:pt x="19238" y="12235"/>
                    </a:lnTo>
                    <a:lnTo>
                      <a:pt x="19234" y="12232"/>
                    </a:lnTo>
                    <a:cubicBezTo>
                      <a:pt x="19582" y="12201"/>
                      <a:pt x="19821" y="12184"/>
                      <a:pt x="20036" y="12184"/>
                    </a:cubicBezTo>
                    <a:cubicBezTo>
                      <a:pt x="20134" y="12184"/>
                      <a:pt x="20236" y="12181"/>
                      <a:pt x="20335" y="12174"/>
                    </a:cubicBezTo>
                    <a:cubicBezTo>
                      <a:pt x="20451" y="12167"/>
                      <a:pt x="20568" y="12164"/>
                      <a:pt x="20683" y="12164"/>
                    </a:cubicBezTo>
                    <a:lnTo>
                      <a:pt x="20768" y="12164"/>
                    </a:lnTo>
                    <a:cubicBezTo>
                      <a:pt x="20846" y="11973"/>
                      <a:pt x="20925" y="11778"/>
                      <a:pt x="20993" y="11584"/>
                    </a:cubicBezTo>
                    <a:cubicBezTo>
                      <a:pt x="21085" y="11312"/>
                      <a:pt x="21167" y="11036"/>
                      <a:pt x="21249" y="10756"/>
                    </a:cubicBezTo>
                    <a:cubicBezTo>
                      <a:pt x="21259" y="10726"/>
                      <a:pt x="21269" y="10691"/>
                      <a:pt x="21276" y="10658"/>
                    </a:cubicBezTo>
                    <a:lnTo>
                      <a:pt x="21300" y="10586"/>
                    </a:lnTo>
                    <a:lnTo>
                      <a:pt x="21331" y="10480"/>
                    </a:lnTo>
                    <a:lnTo>
                      <a:pt x="21365" y="10375"/>
                    </a:lnTo>
                    <a:cubicBezTo>
                      <a:pt x="21406" y="10238"/>
                      <a:pt x="21447" y="10106"/>
                      <a:pt x="21480" y="9969"/>
                    </a:cubicBezTo>
                    <a:lnTo>
                      <a:pt x="21525" y="9802"/>
                    </a:lnTo>
                    <a:cubicBezTo>
                      <a:pt x="21542" y="9730"/>
                      <a:pt x="21559" y="9659"/>
                      <a:pt x="21576" y="9590"/>
                    </a:cubicBezTo>
                    <a:cubicBezTo>
                      <a:pt x="21603" y="9475"/>
                      <a:pt x="21627" y="9356"/>
                      <a:pt x="21647" y="9239"/>
                    </a:cubicBezTo>
                    <a:lnTo>
                      <a:pt x="21664" y="9154"/>
                    </a:lnTo>
                    <a:cubicBezTo>
                      <a:pt x="21722" y="8868"/>
                      <a:pt x="21760" y="8606"/>
                      <a:pt x="21787" y="8357"/>
                    </a:cubicBezTo>
                    <a:cubicBezTo>
                      <a:pt x="21801" y="8207"/>
                      <a:pt x="21815" y="8064"/>
                      <a:pt x="21818" y="7921"/>
                    </a:cubicBezTo>
                    <a:cubicBezTo>
                      <a:pt x="21821" y="7775"/>
                      <a:pt x="21828" y="7627"/>
                      <a:pt x="21831" y="7484"/>
                    </a:cubicBezTo>
                    <a:lnTo>
                      <a:pt x="21835" y="7335"/>
                    </a:lnTo>
                    <a:cubicBezTo>
                      <a:pt x="21839" y="7232"/>
                      <a:pt x="21842" y="7133"/>
                      <a:pt x="21845" y="7034"/>
                    </a:cubicBezTo>
                    <a:cubicBezTo>
                      <a:pt x="21845" y="6916"/>
                      <a:pt x="21845" y="6793"/>
                      <a:pt x="21839" y="6674"/>
                    </a:cubicBezTo>
                    <a:lnTo>
                      <a:pt x="21839" y="6585"/>
                    </a:lnTo>
                    <a:cubicBezTo>
                      <a:pt x="21831" y="6295"/>
                      <a:pt x="21825" y="6002"/>
                      <a:pt x="21798" y="5713"/>
                    </a:cubicBezTo>
                    <a:cubicBezTo>
                      <a:pt x="21781" y="5556"/>
                      <a:pt x="21760" y="5403"/>
                      <a:pt x="21733" y="5249"/>
                    </a:cubicBezTo>
                    <a:cubicBezTo>
                      <a:pt x="21709" y="5071"/>
                      <a:pt x="21678" y="4928"/>
                      <a:pt x="21641" y="4796"/>
                    </a:cubicBezTo>
                    <a:cubicBezTo>
                      <a:pt x="21610" y="4676"/>
                      <a:pt x="21579" y="4560"/>
                      <a:pt x="21542" y="4442"/>
                    </a:cubicBezTo>
                    <a:cubicBezTo>
                      <a:pt x="21525" y="4390"/>
                      <a:pt x="21508" y="4339"/>
                      <a:pt x="21491" y="4285"/>
                    </a:cubicBezTo>
                    <a:cubicBezTo>
                      <a:pt x="21471" y="4223"/>
                      <a:pt x="21450" y="4165"/>
                      <a:pt x="21433" y="4104"/>
                    </a:cubicBezTo>
                    <a:cubicBezTo>
                      <a:pt x="21412" y="4036"/>
                      <a:pt x="21395" y="3971"/>
                      <a:pt x="21378" y="3903"/>
                    </a:cubicBezTo>
                    <a:cubicBezTo>
                      <a:pt x="21368" y="3855"/>
                      <a:pt x="21358" y="3811"/>
                      <a:pt x="21348" y="3767"/>
                    </a:cubicBezTo>
                    <a:cubicBezTo>
                      <a:pt x="21324" y="3674"/>
                      <a:pt x="21296" y="3579"/>
                      <a:pt x="21269" y="3484"/>
                    </a:cubicBezTo>
                    <a:cubicBezTo>
                      <a:pt x="21215" y="3300"/>
                      <a:pt x="21143" y="3108"/>
                      <a:pt x="21041" y="2880"/>
                    </a:cubicBezTo>
                    <a:cubicBezTo>
                      <a:pt x="20993" y="2771"/>
                      <a:pt x="20939" y="2663"/>
                      <a:pt x="20881" y="2553"/>
                    </a:cubicBezTo>
                    <a:cubicBezTo>
                      <a:pt x="20833" y="2461"/>
                      <a:pt x="20785" y="2369"/>
                      <a:pt x="20731" y="2284"/>
                    </a:cubicBezTo>
                    <a:cubicBezTo>
                      <a:pt x="20612" y="2097"/>
                      <a:pt x="20472" y="1913"/>
                      <a:pt x="20318" y="1735"/>
                    </a:cubicBezTo>
                    <a:cubicBezTo>
                      <a:pt x="20288" y="1698"/>
                      <a:pt x="20261" y="1664"/>
                      <a:pt x="20226" y="1630"/>
                    </a:cubicBezTo>
                    <a:cubicBezTo>
                      <a:pt x="20203" y="1606"/>
                      <a:pt x="20175" y="1582"/>
                      <a:pt x="20148" y="1559"/>
                    </a:cubicBezTo>
                    <a:lnTo>
                      <a:pt x="20114" y="1531"/>
                    </a:lnTo>
                    <a:cubicBezTo>
                      <a:pt x="20087" y="1504"/>
                      <a:pt x="20056" y="1477"/>
                      <a:pt x="20032" y="1446"/>
                    </a:cubicBezTo>
                    <a:cubicBezTo>
                      <a:pt x="20002" y="1419"/>
                      <a:pt x="19975" y="1391"/>
                      <a:pt x="19943" y="1367"/>
                    </a:cubicBezTo>
                    <a:cubicBezTo>
                      <a:pt x="19893" y="1323"/>
                      <a:pt x="19845" y="1279"/>
                      <a:pt x="19794" y="1235"/>
                    </a:cubicBezTo>
                    <a:cubicBezTo>
                      <a:pt x="19811" y="1207"/>
                      <a:pt x="19818" y="1166"/>
                      <a:pt x="19807" y="1129"/>
                    </a:cubicBezTo>
                    <a:cubicBezTo>
                      <a:pt x="19800" y="1091"/>
                      <a:pt x="19773" y="1043"/>
                      <a:pt x="19736" y="1023"/>
                    </a:cubicBezTo>
                    <a:cubicBezTo>
                      <a:pt x="19674" y="993"/>
                      <a:pt x="19610" y="961"/>
                      <a:pt x="19548" y="934"/>
                    </a:cubicBezTo>
                    <a:lnTo>
                      <a:pt x="19422" y="873"/>
                    </a:lnTo>
                    <a:cubicBezTo>
                      <a:pt x="19337" y="829"/>
                      <a:pt x="19252" y="777"/>
                      <a:pt x="19170" y="730"/>
                    </a:cubicBezTo>
                    <a:lnTo>
                      <a:pt x="19041" y="655"/>
                    </a:lnTo>
                    <a:cubicBezTo>
                      <a:pt x="18921" y="580"/>
                      <a:pt x="18785" y="512"/>
                      <a:pt x="18621" y="437"/>
                    </a:cubicBezTo>
                    <a:cubicBezTo>
                      <a:pt x="18488" y="376"/>
                      <a:pt x="18355" y="321"/>
                      <a:pt x="18219" y="270"/>
                    </a:cubicBezTo>
                    <a:cubicBezTo>
                      <a:pt x="18083" y="219"/>
                      <a:pt x="17957" y="181"/>
                      <a:pt x="17834" y="151"/>
                    </a:cubicBezTo>
                    <a:cubicBezTo>
                      <a:pt x="17674" y="113"/>
                      <a:pt x="17517" y="86"/>
                      <a:pt x="17364" y="69"/>
                    </a:cubicBezTo>
                    <a:cubicBezTo>
                      <a:pt x="17316" y="62"/>
                      <a:pt x="17268" y="58"/>
                      <a:pt x="17221" y="52"/>
                    </a:cubicBezTo>
                    <a:lnTo>
                      <a:pt x="17149" y="45"/>
                    </a:lnTo>
                    <a:lnTo>
                      <a:pt x="17078" y="38"/>
                    </a:lnTo>
                    <a:cubicBezTo>
                      <a:pt x="17013" y="28"/>
                      <a:pt x="16948" y="21"/>
                      <a:pt x="16883" y="14"/>
                    </a:cubicBezTo>
                    <a:cubicBezTo>
                      <a:pt x="16764" y="4"/>
                      <a:pt x="16645" y="0"/>
                      <a:pt x="16525" y="0"/>
                    </a:cubicBezTo>
                    <a:close/>
                  </a:path>
                </a:pathLst>
              </a:custGeom>
              <a:solidFill>
                <a:srgbClr val="FEFEF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8" name="Google Shape;1460;p38">
                <a:extLst>
                  <a:ext uri="{FF2B5EF4-FFF2-40B4-BE49-F238E27FC236}">
                    <a16:creationId xmlns:a16="http://schemas.microsoft.com/office/drawing/2014/main" id="{F88E8FBA-6982-4972-A94E-07DF07B96083}"/>
                  </a:ext>
                </a:extLst>
              </p:cNvPr>
              <p:cNvSpPr/>
              <p:nvPr/>
            </p:nvSpPr>
            <p:spPr>
              <a:xfrm>
                <a:off x="5754860" y="2828164"/>
                <a:ext cx="568541" cy="353579"/>
              </a:xfrm>
              <a:custGeom>
                <a:avLst/>
                <a:gdLst/>
                <a:ahLst/>
                <a:cxnLst/>
                <a:rect l="l" t="t" r="r" b="b"/>
                <a:pathLst>
                  <a:path w="18284" h="11370" extrusionOk="0">
                    <a:moveTo>
                      <a:pt x="5266" y="2060"/>
                    </a:moveTo>
                    <a:lnTo>
                      <a:pt x="5266" y="2066"/>
                    </a:lnTo>
                    <a:lnTo>
                      <a:pt x="5269" y="2060"/>
                    </a:lnTo>
                    <a:close/>
                    <a:moveTo>
                      <a:pt x="16413" y="1"/>
                    </a:moveTo>
                    <a:lnTo>
                      <a:pt x="16352" y="4"/>
                    </a:lnTo>
                    <a:cubicBezTo>
                      <a:pt x="16226" y="4"/>
                      <a:pt x="16099" y="12"/>
                      <a:pt x="15977" y="18"/>
                    </a:cubicBezTo>
                    <a:lnTo>
                      <a:pt x="15868" y="29"/>
                    </a:lnTo>
                    <a:lnTo>
                      <a:pt x="15756" y="39"/>
                    </a:lnTo>
                    <a:lnTo>
                      <a:pt x="15684" y="42"/>
                    </a:lnTo>
                    <a:lnTo>
                      <a:pt x="15500" y="59"/>
                    </a:lnTo>
                    <a:lnTo>
                      <a:pt x="15339" y="70"/>
                    </a:lnTo>
                    <a:lnTo>
                      <a:pt x="15213" y="70"/>
                    </a:lnTo>
                    <a:cubicBezTo>
                      <a:pt x="15196" y="70"/>
                      <a:pt x="15179" y="70"/>
                      <a:pt x="15163" y="66"/>
                    </a:cubicBezTo>
                    <a:lnTo>
                      <a:pt x="15125" y="79"/>
                    </a:lnTo>
                    <a:lnTo>
                      <a:pt x="15081" y="86"/>
                    </a:lnTo>
                    <a:lnTo>
                      <a:pt x="15033" y="90"/>
                    </a:lnTo>
                    <a:lnTo>
                      <a:pt x="14999" y="93"/>
                    </a:lnTo>
                    <a:cubicBezTo>
                      <a:pt x="14910" y="103"/>
                      <a:pt x="14811" y="114"/>
                      <a:pt x="14688" y="114"/>
                    </a:cubicBezTo>
                    <a:cubicBezTo>
                      <a:pt x="14624" y="114"/>
                      <a:pt x="14559" y="110"/>
                      <a:pt x="14491" y="110"/>
                    </a:cubicBezTo>
                    <a:cubicBezTo>
                      <a:pt x="14413" y="110"/>
                      <a:pt x="14334" y="114"/>
                      <a:pt x="14256" y="117"/>
                    </a:cubicBezTo>
                    <a:cubicBezTo>
                      <a:pt x="14174" y="127"/>
                      <a:pt x="14092" y="137"/>
                      <a:pt x="14010" y="141"/>
                    </a:cubicBezTo>
                    <a:lnTo>
                      <a:pt x="13969" y="144"/>
                    </a:lnTo>
                    <a:cubicBezTo>
                      <a:pt x="13925" y="151"/>
                      <a:pt x="13884" y="155"/>
                      <a:pt x="13834" y="155"/>
                    </a:cubicBezTo>
                    <a:cubicBezTo>
                      <a:pt x="13820" y="155"/>
                      <a:pt x="13803" y="155"/>
                      <a:pt x="13799" y="144"/>
                    </a:cubicBezTo>
                    <a:lnTo>
                      <a:pt x="13799" y="202"/>
                    </a:lnTo>
                    <a:cubicBezTo>
                      <a:pt x="13796" y="263"/>
                      <a:pt x="13799" y="328"/>
                      <a:pt x="13803" y="389"/>
                    </a:cubicBezTo>
                    <a:cubicBezTo>
                      <a:pt x="13803" y="454"/>
                      <a:pt x="13806" y="519"/>
                      <a:pt x="13806" y="581"/>
                    </a:cubicBezTo>
                    <a:cubicBezTo>
                      <a:pt x="13803" y="625"/>
                      <a:pt x="13799" y="666"/>
                      <a:pt x="13796" y="727"/>
                    </a:cubicBezTo>
                    <a:lnTo>
                      <a:pt x="13789" y="836"/>
                    </a:lnTo>
                    <a:cubicBezTo>
                      <a:pt x="13782" y="908"/>
                      <a:pt x="13779" y="979"/>
                      <a:pt x="13776" y="1051"/>
                    </a:cubicBezTo>
                    <a:cubicBezTo>
                      <a:pt x="13772" y="1177"/>
                      <a:pt x="13765" y="1303"/>
                      <a:pt x="13755" y="1429"/>
                    </a:cubicBezTo>
                    <a:lnTo>
                      <a:pt x="13748" y="1511"/>
                    </a:lnTo>
                    <a:cubicBezTo>
                      <a:pt x="13745" y="1603"/>
                      <a:pt x="13741" y="1695"/>
                      <a:pt x="13741" y="1783"/>
                    </a:cubicBezTo>
                    <a:lnTo>
                      <a:pt x="13738" y="1824"/>
                    </a:lnTo>
                    <a:cubicBezTo>
                      <a:pt x="13738" y="1940"/>
                      <a:pt x="13735" y="2056"/>
                      <a:pt x="13724" y="2168"/>
                    </a:cubicBezTo>
                    <a:cubicBezTo>
                      <a:pt x="13714" y="2278"/>
                      <a:pt x="13694" y="2380"/>
                      <a:pt x="13653" y="2560"/>
                    </a:cubicBezTo>
                    <a:cubicBezTo>
                      <a:pt x="13636" y="2629"/>
                      <a:pt x="13619" y="2707"/>
                      <a:pt x="13584" y="2779"/>
                    </a:cubicBezTo>
                    <a:cubicBezTo>
                      <a:pt x="13557" y="2833"/>
                      <a:pt x="13530" y="2895"/>
                      <a:pt x="13486" y="2953"/>
                    </a:cubicBezTo>
                    <a:cubicBezTo>
                      <a:pt x="13452" y="2997"/>
                      <a:pt x="13417" y="3038"/>
                      <a:pt x="13376" y="3075"/>
                    </a:cubicBezTo>
                    <a:cubicBezTo>
                      <a:pt x="13271" y="3167"/>
                      <a:pt x="13145" y="3228"/>
                      <a:pt x="13039" y="3246"/>
                    </a:cubicBezTo>
                    <a:cubicBezTo>
                      <a:pt x="12978" y="3255"/>
                      <a:pt x="12917" y="3263"/>
                      <a:pt x="12855" y="3263"/>
                    </a:cubicBezTo>
                    <a:cubicBezTo>
                      <a:pt x="12838" y="3263"/>
                      <a:pt x="12818" y="3263"/>
                      <a:pt x="12797" y="3259"/>
                    </a:cubicBezTo>
                    <a:lnTo>
                      <a:pt x="12733" y="3255"/>
                    </a:lnTo>
                    <a:lnTo>
                      <a:pt x="12528" y="3242"/>
                    </a:lnTo>
                    <a:cubicBezTo>
                      <a:pt x="12474" y="3242"/>
                      <a:pt x="12419" y="3239"/>
                      <a:pt x="12334" y="3225"/>
                    </a:cubicBezTo>
                    <a:cubicBezTo>
                      <a:pt x="12239" y="3208"/>
                      <a:pt x="12137" y="3194"/>
                      <a:pt x="12061" y="3116"/>
                    </a:cubicBezTo>
                    <a:cubicBezTo>
                      <a:pt x="12051" y="3102"/>
                      <a:pt x="12024" y="3068"/>
                      <a:pt x="12030" y="3048"/>
                    </a:cubicBezTo>
                    <a:lnTo>
                      <a:pt x="12030" y="3044"/>
                    </a:lnTo>
                    <a:lnTo>
                      <a:pt x="11799" y="3058"/>
                    </a:lnTo>
                    <a:lnTo>
                      <a:pt x="11567" y="3071"/>
                    </a:lnTo>
                    <a:lnTo>
                      <a:pt x="11373" y="3092"/>
                    </a:lnTo>
                    <a:lnTo>
                      <a:pt x="11315" y="3099"/>
                    </a:lnTo>
                    <a:lnTo>
                      <a:pt x="11270" y="3102"/>
                    </a:lnTo>
                    <a:cubicBezTo>
                      <a:pt x="11042" y="3126"/>
                      <a:pt x="10824" y="3147"/>
                      <a:pt x="10609" y="3153"/>
                    </a:cubicBezTo>
                    <a:lnTo>
                      <a:pt x="10531" y="3153"/>
                    </a:lnTo>
                    <a:lnTo>
                      <a:pt x="10344" y="3150"/>
                    </a:lnTo>
                    <a:lnTo>
                      <a:pt x="10276" y="3150"/>
                    </a:lnTo>
                    <a:lnTo>
                      <a:pt x="10129" y="3147"/>
                    </a:lnTo>
                    <a:lnTo>
                      <a:pt x="10078" y="3147"/>
                    </a:lnTo>
                    <a:lnTo>
                      <a:pt x="9819" y="3150"/>
                    </a:lnTo>
                    <a:lnTo>
                      <a:pt x="9553" y="3157"/>
                    </a:lnTo>
                    <a:cubicBezTo>
                      <a:pt x="9433" y="3157"/>
                      <a:pt x="9307" y="3164"/>
                      <a:pt x="9178" y="3170"/>
                    </a:cubicBezTo>
                    <a:lnTo>
                      <a:pt x="9100" y="3178"/>
                    </a:lnTo>
                    <a:cubicBezTo>
                      <a:pt x="9052" y="3178"/>
                      <a:pt x="9008" y="3181"/>
                      <a:pt x="8960" y="3181"/>
                    </a:cubicBezTo>
                    <a:cubicBezTo>
                      <a:pt x="8889" y="3184"/>
                      <a:pt x="8817" y="3184"/>
                      <a:pt x="8745" y="3191"/>
                    </a:cubicBezTo>
                    <a:cubicBezTo>
                      <a:pt x="8609" y="3205"/>
                      <a:pt x="8472" y="3211"/>
                      <a:pt x="8333" y="3222"/>
                    </a:cubicBezTo>
                    <a:lnTo>
                      <a:pt x="8197" y="3232"/>
                    </a:lnTo>
                    <a:lnTo>
                      <a:pt x="7958" y="3246"/>
                    </a:lnTo>
                    <a:lnTo>
                      <a:pt x="7859" y="3252"/>
                    </a:lnTo>
                    <a:lnTo>
                      <a:pt x="7798" y="3255"/>
                    </a:lnTo>
                    <a:cubicBezTo>
                      <a:pt x="7675" y="3266"/>
                      <a:pt x="7549" y="3273"/>
                      <a:pt x="7423" y="3276"/>
                    </a:cubicBezTo>
                    <a:cubicBezTo>
                      <a:pt x="7382" y="3276"/>
                      <a:pt x="7341" y="3276"/>
                      <a:pt x="7304" y="3280"/>
                    </a:cubicBezTo>
                    <a:lnTo>
                      <a:pt x="7212" y="3286"/>
                    </a:lnTo>
                    <a:lnTo>
                      <a:pt x="6762" y="3286"/>
                    </a:lnTo>
                    <a:cubicBezTo>
                      <a:pt x="6619" y="3286"/>
                      <a:pt x="6479" y="3283"/>
                      <a:pt x="6336" y="3266"/>
                    </a:cubicBezTo>
                    <a:cubicBezTo>
                      <a:pt x="6186" y="3246"/>
                      <a:pt x="6029" y="3222"/>
                      <a:pt x="5883" y="3157"/>
                    </a:cubicBezTo>
                    <a:cubicBezTo>
                      <a:pt x="5773" y="3112"/>
                      <a:pt x="5688" y="3058"/>
                      <a:pt x="5606" y="2986"/>
                    </a:cubicBezTo>
                    <a:cubicBezTo>
                      <a:pt x="5518" y="2918"/>
                      <a:pt x="5453" y="2854"/>
                      <a:pt x="5405" y="2761"/>
                    </a:cubicBezTo>
                    <a:cubicBezTo>
                      <a:pt x="5354" y="2676"/>
                      <a:pt x="5320" y="2577"/>
                      <a:pt x="5300" y="2469"/>
                    </a:cubicBezTo>
                    <a:lnTo>
                      <a:pt x="5293" y="2431"/>
                    </a:lnTo>
                    <a:cubicBezTo>
                      <a:pt x="5282" y="2380"/>
                      <a:pt x="5273" y="2332"/>
                      <a:pt x="5269" y="2284"/>
                    </a:cubicBezTo>
                    <a:cubicBezTo>
                      <a:pt x="5262" y="2223"/>
                      <a:pt x="5255" y="2162"/>
                      <a:pt x="5252" y="2094"/>
                    </a:cubicBezTo>
                    <a:lnTo>
                      <a:pt x="5266" y="2073"/>
                    </a:lnTo>
                    <a:lnTo>
                      <a:pt x="5266" y="2066"/>
                    </a:lnTo>
                    <a:lnTo>
                      <a:pt x="5262" y="2073"/>
                    </a:lnTo>
                    <a:lnTo>
                      <a:pt x="5262" y="2066"/>
                    </a:lnTo>
                    <a:lnTo>
                      <a:pt x="5259" y="2073"/>
                    </a:lnTo>
                    <a:lnTo>
                      <a:pt x="5259" y="2069"/>
                    </a:lnTo>
                    <a:lnTo>
                      <a:pt x="5255" y="2073"/>
                    </a:lnTo>
                    <a:lnTo>
                      <a:pt x="5255" y="2069"/>
                    </a:lnTo>
                    <a:lnTo>
                      <a:pt x="5252" y="2073"/>
                    </a:lnTo>
                    <a:cubicBezTo>
                      <a:pt x="5232" y="1879"/>
                      <a:pt x="5225" y="1685"/>
                      <a:pt x="5218" y="1490"/>
                    </a:cubicBezTo>
                    <a:lnTo>
                      <a:pt x="5215" y="1395"/>
                    </a:lnTo>
                    <a:lnTo>
                      <a:pt x="5205" y="1204"/>
                    </a:lnTo>
                    <a:lnTo>
                      <a:pt x="5201" y="1143"/>
                    </a:lnTo>
                    <a:cubicBezTo>
                      <a:pt x="5194" y="1017"/>
                      <a:pt x="5191" y="894"/>
                      <a:pt x="5191" y="771"/>
                    </a:cubicBezTo>
                    <a:lnTo>
                      <a:pt x="5191" y="690"/>
                    </a:lnTo>
                    <a:cubicBezTo>
                      <a:pt x="5188" y="512"/>
                      <a:pt x="5188" y="331"/>
                      <a:pt x="5205" y="151"/>
                    </a:cubicBezTo>
                    <a:lnTo>
                      <a:pt x="5215" y="137"/>
                    </a:lnTo>
                    <a:lnTo>
                      <a:pt x="5215" y="131"/>
                    </a:lnTo>
                    <a:lnTo>
                      <a:pt x="5218" y="124"/>
                    </a:lnTo>
                    <a:lnTo>
                      <a:pt x="5184" y="127"/>
                    </a:lnTo>
                    <a:lnTo>
                      <a:pt x="4768" y="127"/>
                    </a:lnTo>
                    <a:lnTo>
                      <a:pt x="4625" y="124"/>
                    </a:lnTo>
                    <a:lnTo>
                      <a:pt x="4516" y="120"/>
                    </a:lnTo>
                    <a:cubicBezTo>
                      <a:pt x="4458" y="120"/>
                      <a:pt x="4411" y="114"/>
                      <a:pt x="4376" y="100"/>
                    </a:cubicBezTo>
                    <a:lnTo>
                      <a:pt x="4332" y="100"/>
                    </a:lnTo>
                    <a:lnTo>
                      <a:pt x="4199" y="93"/>
                    </a:lnTo>
                    <a:lnTo>
                      <a:pt x="4066" y="86"/>
                    </a:lnTo>
                    <a:lnTo>
                      <a:pt x="3923" y="79"/>
                    </a:lnTo>
                    <a:cubicBezTo>
                      <a:pt x="3763" y="70"/>
                      <a:pt x="3602" y="62"/>
                      <a:pt x="3439" y="59"/>
                    </a:cubicBezTo>
                    <a:cubicBezTo>
                      <a:pt x="3170" y="52"/>
                      <a:pt x="2897" y="49"/>
                      <a:pt x="2624" y="49"/>
                    </a:cubicBezTo>
                    <a:lnTo>
                      <a:pt x="2147" y="52"/>
                    </a:lnTo>
                    <a:lnTo>
                      <a:pt x="1210" y="52"/>
                    </a:lnTo>
                    <a:cubicBezTo>
                      <a:pt x="1132" y="52"/>
                      <a:pt x="1050" y="56"/>
                      <a:pt x="972" y="59"/>
                    </a:cubicBezTo>
                    <a:cubicBezTo>
                      <a:pt x="900" y="62"/>
                      <a:pt x="829" y="66"/>
                      <a:pt x="754" y="70"/>
                    </a:cubicBezTo>
                    <a:lnTo>
                      <a:pt x="587" y="70"/>
                    </a:lnTo>
                    <a:cubicBezTo>
                      <a:pt x="474" y="70"/>
                      <a:pt x="362" y="70"/>
                      <a:pt x="249" y="76"/>
                    </a:cubicBezTo>
                    <a:cubicBezTo>
                      <a:pt x="167" y="79"/>
                      <a:pt x="85" y="83"/>
                      <a:pt x="0" y="86"/>
                    </a:cubicBezTo>
                    <a:cubicBezTo>
                      <a:pt x="68" y="223"/>
                      <a:pt x="126" y="369"/>
                      <a:pt x="175" y="526"/>
                    </a:cubicBezTo>
                    <a:cubicBezTo>
                      <a:pt x="232" y="740"/>
                      <a:pt x="263" y="965"/>
                      <a:pt x="290" y="1184"/>
                    </a:cubicBezTo>
                    <a:lnTo>
                      <a:pt x="301" y="1262"/>
                    </a:lnTo>
                    <a:cubicBezTo>
                      <a:pt x="338" y="1545"/>
                      <a:pt x="375" y="1828"/>
                      <a:pt x="403" y="2114"/>
                    </a:cubicBezTo>
                    <a:cubicBezTo>
                      <a:pt x="423" y="2288"/>
                      <a:pt x="433" y="2465"/>
                      <a:pt x="444" y="2639"/>
                    </a:cubicBezTo>
                    <a:cubicBezTo>
                      <a:pt x="450" y="2761"/>
                      <a:pt x="457" y="2881"/>
                      <a:pt x="464" y="3000"/>
                    </a:cubicBezTo>
                    <a:cubicBezTo>
                      <a:pt x="471" y="3085"/>
                      <a:pt x="477" y="3174"/>
                      <a:pt x="481" y="3259"/>
                    </a:cubicBezTo>
                    <a:lnTo>
                      <a:pt x="491" y="3467"/>
                    </a:lnTo>
                    <a:lnTo>
                      <a:pt x="508" y="3678"/>
                    </a:lnTo>
                    <a:lnTo>
                      <a:pt x="525" y="3889"/>
                    </a:lnTo>
                    <a:cubicBezTo>
                      <a:pt x="570" y="4537"/>
                      <a:pt x="645" y="5110"/>
                      <a:pt x="750" y="5641"/>
                    </a:cubicBezTo>
                    <a:cubicBezTo>
                      <a:pt x="812" y="5931"/>
                      <a:pt x="894" y="6220"/>
                      <a:pt x="993" y="6500"/>
                    </a:cubicBezTo>
                    <a:cubicBezTo>
                      <a:pt x="1095" y="6786"/>
                      <a:pt x="1213" y="7066"/>
                      <a:pt x="1343" y="7329"/>
                    </a:cubicBezTo>
                    <a:cubicBezTo>
                      <a:pt x="1438" y="7522"/>
                      <a:pt x="1545" y="7710"/>
                      <a:pt x="1650" y="7901"/>
                    </a:cubicBezTo>
                    <a:lnTo>
                      <a:pt x="1742" y="8068"/>
                    </a:lnTo>
                    <a:cubicBezTo>
                      <a:pt x="1895" y="8344"/>
                      <a:pt x="2069" y="8613"/>
                      <a:pt x="2232" y="8862"/>
                    </a:cubicBezTo>
                    <a:cubicBezTo>
                      <a:pt x="2318" y="8985"/>
                      <a:pt x="2399" y="9107"/>
                      <a:pt x="2492" y="9223"/>
                    </a:cubicBezTo>
                    <a:lnTo>
                      <a:pt x="2539" y="9284"/>
                    </a:lnTo>
                    <a:lnTo>
                      <a:pt x="2754" y="9557"/>
                    </a:lnTo>
                    <a:cubicBezTo>
                      <a:pt x="2894" y="9745"/>
                      <a:pt x="3064" y="9959"/>
                      <a:pt x="3255" y="10157"/>
                    </a:cubicBezTo>
                    <a:cubicBezTo>
                      <a:pt x="3439" y="10341"/>
                      <a:pt x="3623" y="10518"/>
                      <a:pt x="3827" y="10654"/>
                    </a:cubicBezTo>
                    <a:lnTo>
                      <a:pt x="3917" y="10716"/>
                    </a:lnTo>
                    <a:cubicBezTo>
                      <a:pt x="3994" y="10767"/>
                      <a:pt x="4073" y="10821"/>
                      <a:pt x="4158" y="10869"/>
                    </a:cubicBezTo>
                    <a:cubicBezTo>
                      <a:pt x="4267" y="10934"/>
                      <a:pt x="4379" y="10985"/>
                      <a:pt x="4496" y="11039"/>
                    </a:cubicBezTo>
                    <a:cubicBezTo>
                      <a:pt x="4546" y="11060"/>
                      <a:pt x="4598" y="11087"/>
                      <a:pt x="4645" y="11111"/>
                    </a:cubicBezTo>
                    <a:cubicBezTo>
                      <a:pt x="4714" y="11145"/>
                      <a:pt x="4782" y="11179"/>
                      <a:pt x="4853" y="11206"/>
                    </a:cubicBezTo>
                    <a:cubicBezTo>
                      <a:pt x="4911" y="11230"/>
                      <a:pt x="4972" y="11250"/>
                      <a:pt x="5031" y="11264"/>
                    </a:cubicBezTo>
                    <a:lnTo>
                      <a:pt x="5106" y="11285"/>
                    </a:lnTo>
                    <a:cubicBezTo>
                      <a:pt x="5150" y="11302"/>
                      <a:pt x="5197" y="11312"/>
                      <a:pt x="5242" y="11322"/>
                    </a:cubicBezTo>
                    <a:cubicBezTo>
                      <a:pt x="5307" y="11340"/>
                      <a:pt x="5368" y="11349"/>
                      <a:pt x="5433" y="11360"/>
                    </a:cubicBezTo>
                    <a:cubicBezTo>
                      <a:pt x="5491" y="11370"/>
                      <a:pt x="5548" y="11370"/>
                      <a:pt x="5606" y="11370"/>
                    </a:cubicBezTo>
                    <a:lnTo>
                      <a:pt x="5651" y="11370"/>
                    </a:lnTo>
                    <a:cubicBezTo>
                      <a:pt x="5749" y="11367"/>
                      <a:pt x="5848" y="11357"/>
                      <a:pt x="5947" y="11340"/>
                    </a:cubicBezTo>
                    <a:cubicBezTo>
                      <a:pt x="6128" y="11305"/>
                      <a:pt x="6298" y="11234"/>
                      <a:pt x="6428" y="11176"/>
                    </a:cubicBezTo>
                    <a:cubicBezTo>
                      <a:pt x="6489" y="11145"/>
                      <a:pt x="6550" y="11111"/>
                      <a:pt x="6608" y="11070"/>
                    </a:cubicBezTo>
                    <a:cubicBezTo>
                      <a:pt x="6632" y="11053"/>
                      <a:pt x="6657" y="11033"/>
                      <a:pt x="6680" y="11009"/>
                    </a:cubicBezTo>
                    <a:cubicBezTo>
                      <a:pt x="6734" y="10958"/>
                      <a:pt x="6765" y="10923"/>
                      <a:pt x="6800" y="10890"/>
                    </a:cubicBezTo>
                    <a:cubicBezTo>
                      <a:pt x="6949" y="10719"/>
                      <a:pt x="7055" y="10511"/>
                      <a:pt x="7140" y="10327"/>
                    </a:cubicBezTo>
                    <a:lnTo>
                      <a:pt x="7160" y="10276"/>
                    </a:lnTo>
                    <a:cubicBezTo>
                      <a:pt x="7195" y="10198"/>
                      <a:pt x="7229" y="10123"/>
                      <a:pt x="7256" y="10044"/>
                    </a:cubicBezTo>
                    <a:cubicBezTo>
                      <a:pt x="7297" y="9918"/>
                      <a:pt x="7331" y="9792"/>
                      <a:pt x="7362" y="9666"/>
                    </a:cubicBezTo>
                    <a:cubicBezTo>
                      <a:pt x="7385" y="9567"/>
                      <a:pt x="7396" y="9485"/>
                      <a:pt x="7409" y="9404"/>
                    </a:cubicBezTo>
                    <a:cubicBezTo>
                      <a:pt x="7423" y="9315"/>
                      <a:pt x="7437" y="9230"/>
                      <a:pt x="7447" y="9141"/>
                    </a:cubicBezTo>
                    <a:cubicBezTo>
                      <a:pt x="7467" y="8954"/>
                      <a:pt x="7467" y="8763"/>
                      <a:pt x="7467" y="8600"/>
                    </a:cubicBezTo>
                    <a:lnTo>
                      <a:pt x="7467" y="8600"/>
                    </a:lnTo>
                    <a:lnTo>
                      <a:pt x="7461" y="8644"/>
                    </a:lnTo>
                    <a:cubicBezTo>
                      <a:pt x="7464" y="8515"/>
                      <a:pt x="7464" y="8388"/>
                      <a:pt x="7461" y="8262"/>
                    </a:cubicBezTo>
                    <a:lnTo>
                      <a:pt x="7454" y="8081"/>
                    </a:lnTo>
                    <a:lnTo>
                      <a:pt x="7454" y="8071"/>
                    </a:lnTo>
                    <a:lnTo>
                      <a:pt x="7454" y="8010"/>
                    </a:lnTo>
                    <a:lnTo>
                      <a:pt x="7454" y="7935"/>
                    </a:lnTo>
                    <a:lnTo>
                      <a:pt x="7454" y="7815"/>
                    </a:lnTo>
                    <a:lnTo>
                      <a:pt x="7454" y="7778"/>
                    </a:lnTo>
                    <a:lnTo>
                      <a:pt x="7454" y="7727"/>
                    </a:lnTo>
                    <a:lnTo>
                      <a:pt x="7450" y="7672"/>
                    </a:lnTo>
                    <a:lnTo>
                      <a:pt x="7443" y="7717"/>
                    </a:lnTo>
                    <a:cubicBezTo>
                      <a:pt x="7450" y="7601"/>
                      <a:pt x="7447" y="7485"/>
                      <a:pt x="7443" y="7365"/>
                    </a:cubicBezTo>
                    <a:lnTo>
                      <a:pt x="7440" y="7090"/>
                    </a:lnTo>
                    <a:cubicBezTo>
                      <a:pt x="7440" y="6848"/>
                      <a:pt x="7437" y="6599"/>
                      <a:pt x="7454" y="6357"/>
                    </a:cubicBezTo>
                    <a:cubicBezTo>
                      <a:pt x="7467" y="6220"/>
                      <a:pt x="7481" y="6091"/>
                      <a:pt x="7498" y="5954"/>
                    </a:cubicBezTo>
                    <a:cubicBezTo>
                      <a:pt x="7515" y="5819"/>
                      <a:pt x="7536" y="5685"/>
                      <a:pt x="7566" y="5553"/>
                    </a:cubicBezTo>
                    <a:cubicBezTo>
                      <a:pt x="7627" y="5341"/>
                      <a:pt x="7723" y="5120"/>
                      <a:pt x="7846" y="4902"/>
                    </a:cubicBezTo>
                    <a:cubicBezTo>
                      <a:pt x="8006" y="4629"/>
                      <a:pt x="8217" y="4360"/>
                      <a:pt x="8466" y="4101"/>
                    </a:cubicBezTo>
                    <a:cubicBezTo>
                      <a:pt x="8643" y="3930"/>
                      <a:pt x="8820" y="3791"/>
                      <a:pt x="9008" y="3678"/>
                    </a:cubicBezTo>
                    <a:cubicBezTo>
                      <a:pt x="9042" y="3658"/>
                      <a:pt x="9076" y="3641"/>
                      <a:pt x="9110" y="3628"/>
                    </a:cubicBezTo>
                    <a:lnTo>
                      <a:pt x="9154" y="3628"/>
                    </a:lnTo>
                    <a:cubicBezTo>
                      <a:pt x="9249" y="3628"/>
                      <a:pt x="9307" y="3590"/>
                      <a:pt x="9338" y="3535"/>
                    </a:cubicBezTo>
                    <a:cubicBezTo>
                      <a:pt x="9383" y="3529"/>
                      <a:pt x="9430" y="3525"/>
                      <a:pt x="9478" y="3525"/>
                    </a:cubicBezTo>
                    <a:cubicBezTo>
                      <a:pt x="9540" y="3525"/>
                      <a:pt x="9601" y="3529"/>
                      <a:pt x="9662" y="3535"/>
                    </a:cubicBezTo>
                    <a:cubicBezTo>
                      <a:pt x="9740" y="3546"/>
                      <a:pt x="9819" y="3562"/>
                      <a:pt x="9897" y="3583"/>
                    </a:cubicBezTo>
                    <a:lnTo>
                      <a:pt x="9955" y="3596"/>
                    </a:lnTo>
                    <a:cubicBezTo>
                      <a:pt x="10013" y="3614"/>
                      <a:pt x="10075" y="3628"/>
                      <a:pt x="10133" y="3648"/>
                    </a:cubicBezTo>
                    <a:cubicBezTo>
                      <a:pt x="10235" y="3692"/>
                      <a:pt x="10337" y="3740"/>
                      <a:pt x="10443" y="3787"/>
                    </a:cubicBezTo>
                    <a:cubicBezTo>
                      <a:pt x="10538" y="3828"/>
                      <a:pt x="10613" y="3873"/>
                      <a:pt x="10681" y="3917"/>
                    </a:cubicBezTo>
                    <a:cubicBezTo>
                      <a:pt x="10742" y="3964"/>
                      <a:pt x="10803" y="4019"/>
                      <a:pt x="10861" y="4073"/>
                    </a:cubicBezTo>
                    <a:cubicBezTo>
                      <a:pt x="10954" y="4162"/>
                      <a:pt x="11022" y="4230"/>
                      <a:pt x="11090" y="4306"/>
                    </a:cubicBezTo>
                    <a:lnTo>
                      <a:pt x="11114" y="4333"/>
                    </a:lnTo>
                    <a:lnTo>
                      <a:pt x="11117" y="4329"/>
                    </a:lnTo>
                    <a:cubicBezTo>
                      <a:pt x="11130" y="4353"/>
                      <a:pt x="11155" y="4387"/>
                      <a:pt x="11179" y="4428"/>
                    </a:cubicBezTo>
                    <a:cubicBezTo>
                      <a:pt x="11212" y="4479"/>
                      <a:pt x="11240" y="4534"/>
                      <a:pt x="11267" y="4592"/>
                    </a:cubicBezTo>
                    <a:cubicBezTo>
                      <a:pt x="11376" y="4844"/>
                      <a:pt x="11465" y="5075"/>
                      <a:pt x="11539" y="5297"/>
                    </a:cubicBezTo>
                    <a:lnTo>
                      <a:pt x="11557" y="5355"/>
                    </a:lnTo>
                    <a:cubicBezTo>
                      <a:pt x="11588" y="5451"/>
                      <a:pt x="11621" y="5550"/>
                      <a:pt x="11646" y="5648"/>
                    </a:cubicBezTo>
                    <a:cubicBezTo>
                      <a:pt x="11666" y="5730"/>
                      <a:pt x="11683" y="5808"/>
                      <a:pt x="11696" y="5890"/>
                    </a:cubicBezTo>
                    <a:cubicBezTo>
                      <a:pt x="11723" y="6064"/>
                      <a:pt x="11751" y="6265"/>
                      <a:pt x="11768" y="6473"/>
                    </a:cubicBezTo>
                    <a:lnTo>
                      <a:pt x="11772" y="6616"/>
                    </a:lnTo>
                    <a:lnTo>
                      <a:pt x="11782" y="6759"/>
                    </a:lnTo>
                    <a:cubicBezTo>
                      <a:pt x="11782" y="6810"/>
                      <a:pt x="11789" y="6865"/>
                      <a:pt x="11795" y="6915"/>
                    </a:cubicBezTo>
                    <a:cubicBezTo>
                      <a:pt x="11799" y="6967"/>
                      <a:pt x="11802" y="7014"/>
                      <a:pt x="11805" y="7069"/>
                    </a:cubicBezTo>
                    <a:lnTo>
                      <a:pt x="11819" y="7291"/>
                    </a:lnTo>
                    <a:cubicBezTo>
                      <a:pt x="11840" y="7652"/>
                      <a:pt x="11863" y="8027"/>
                      <a:pt x="11921" y="8392"/>
                    </a:cubicBezTo>
                    <a:cubicBezTo>
                      <a:pt x="11945" y="8524"/>
                      <a:pt x="11973" y="8658"/>
                      <a:pt x="12000" y="8787"/>
                    </a:cubicBezTo>
                    <a:cubicBezTo>
                      <a:pt x="12020" y="8892"/>
                      <a:pt x="12041" y="8974"/>
                      <a:pt x="12065" y="9056"/>
                    </a:cubicBezTo>
                    <a:lnTo>
                      <a:pt x="12099" y="9196"/>
                    </a:lnTo>
                    <a:cubicBezTo>
                      <a:pt x="12157" y="9435"/>
                      <a:pt x="12245" y="9663"/>
                      <a:pt x="12357" y="9935"/>
                    </a:cubicBezTo>
                    <a:cubicBezTo>
                      <a:pt x="12409" y="10069"/>
                      <a:pt x="12474" y="10198"/>
                      <a:pt x="12538" y="10327"/>
                    </a:cubicBezTo>
                    <a:cubicBezTo>
                      <a:pt x="12582" y="10412"/>
                      <a:pt x="12627" y="10498"/>
                      <a:pt x="12678" y="10576"/>
                    </a:cubicBezTo>
                    <a:cubicBezTo>
                      <a:pt x="12753" y="10692"/>
                      <a:pt x="12845" y="10801"/>
                      <a:pt x="12947" y="10896"/>
                    </a:cubicBezTo>
                    <a:cubicBezTo>
                      <a:pt x="13057" y="10995"/>
                      <a:pt x="13165" y="11074"/>
                      <a:pt x="13278" y="11121"/>
                    </a:cubicBezTo>
                    <a:cubicBezTo>
                      <a:pt x="13373" y="11165"/>
                      <a:pt x="13469" y="11196"/>
                      <a:pt x="13557" y="11206"/>
                    </a:cubicBezTo>
                    <a:cubicBezTo>
                      <a:pt x="13619" y="11217"/>
                      <a:pt x="13677" y="11220"/>
                      <a:pt x="13735" y="11220"/>
                    </a:cubicBezTo>
                    <a:cubicBezTo>
                      <a:pt x="13768" y="11220"/>
                      <a:pt x="13799" y="11220"/>
                      <a:pt x="13834" y="11217"/>
                    </a:cubicBezTo>
                    <a:cubicBezTo>
                      <a:pt x="13939" y="11214"/>
                      <a:pt x="14086" y="11203"/>
                      <a:pt x="14225" y="11165"/>
                    </a:cubicBezTo>
                    <a:cubicBezTo>
                      <a:pt x="14334" y="11135"/>
                      <a:pt x="14436" y="11084"/>
                      <a:pt x="14532" y="11033"/>
                    </a:cubicBezTo>
                    <a:cubicBezTo>
                      <a:pt x="14661" y="10968"/>
                      <a:pt x="14781" y="10896"/>
                      <a:pt x="14897" y="10825"/>
                    </a:cubicBezTo>
                    <a:cubicBezTo>
                      <a:pt x="15026" y="10747"/>
                      <a:pt x="15132" y="10654"/>
                      <a:pt x="15210" y="10583"/>
                    </a:cubicBezTo>
                    <a:cubicBezTo>
                      <a:pt x="15360" y="10443"/>
                      <a:pt x="15486" y="10276"/>
                      <a:pt x="15609" y="10113"/>
                    </a:cubicBezTo>
                    <a:lnTo>
                      <a:pt x="15803" y="9857"/>
                    </a:lnTo>
                    <a:cubicBezTo>
                      <a:pt x="15858" y="9789"/>
                      <a:pt x="15905" y="9717"/>
                      <a:pt x="15953" y="9646"/>
                    </a:cubicBezTo>
                    <a:lnTo>
                      <a:pt x="16008" y="9564"/>
                    </a:lnTo>
                    <a:lnTo>
                      <a:pt x="16017" y="9547"/>
                    </a:lnTo>
                    <a:lnTo>
                      <a:pt x="16035" y="9520"/>
                    </a:lnTo>
                    <a:lnTo>
                      <a:pt x="16083" y="9451"/>
                    </a:lnTo>
                    <a:cubicBezTo>
                      <a:pt x="16083" y="9451"/>
                      <a:pt x="16093" y="9435"/>
                      <a:pt x="16089" y="9435"/>
                    </a:cubicBezTo>
                    <a:lnTo>
                      <a:pt x="16096" y="9421"/>
                    </a:lnTo>
                    <a:cubicBezTo>
                      <a:pt x="16188" y="9301"/>
                      <a:pt x="16270" y="9182"/>
                      <a:pt x="16349" y="9063"/>
                    </a:cubicBezTo>
                    <a:cubicBezTo>
                      <a:pt x="16426" y="8940"/>
                      <a:pt x="16505" y="8817"/>
                      <a:pt x="16587" y="8694"/>
                    </a:cubicBezTo>
                    <a:lnTo>
                      <a:pt x="16624" y="8640"/>
                    </a:lnTo>
                    <a:cubicBezTo>
                      <a:pt x="16679" y="8562"/>
                      <a:pt x="16730" y="8483"/>
                      <a:pt x="16778" y="8402"/>
                    </a:cubicBezTo>
                    <a:cubicBezTo>
                      <a:pt x="16832" y="8310"/>
                      <a:pt x="16873" y="8211"/>
                      <a:pt x="16917" y="8115"/>
                    </a:cubicBezTo>
                    <a:lnTo>
                      <a:pt x="16969" y="8003"/>
                    </a:lnTo>
                    <a:cubicBezTo>
                      <a:pt x="16996" y="7942"/>
                      <a:pt x="17024" y="7884"/>
                      <a:pt x="17051" y="7823"/>
                    </a:cubicBezTo>
                    <a:lnTo>
                      <a:pt x="17074" y="7774"/>
                    </a:lnTo>
                    <a:cubicBezTo>
                      <a:pt x="17098" y="7720"/>
                      <a:pt x="17126" y="7669"/>
                      <a:pt x="17149" y="7615"/>
                    </a:cubicBezTo>
                    <a:cubicBezTo>
                      <a:pt x="17194" y="7505"/>
                      <a:pt x="17231" y="7390"/>
                      <a:pt x="17265" y="7277"/>
                    </a:cubicBezTo>
                    <a:lnTo>
                      <a:pt x="17282" y="7226"/>
                    </a:lnTo>
                    <a:lnTo>
                      <a:pt x="17310" y="7148"/>
                    </a:lnTo>
                    <a:cubicBezTo>
                      <a:pt x="17340" y="7049"/>
                      <a:pt x="17374" y="6947"/>
                      <a:pt x="17401" y="6844"/>
                    </a:cubicBezTo>
                    <a:lnTo>
                      <a:pt x="17422" y="6769"/>
                    </a:lnTo>
                    <a:cubicBezTo>
                      <a:pt x="17446" y="6670"/>
                      <a:pt x="17473" y="6575"/>
                      <a:pt x="17494" y="6473"/>
                    </a:cubicBezTo>
                    <a:lnTo>
                      <a:pt x="17510" y="6388"/>
                    </a:lnTo>
                    <a:cubicBezTo>
                      <a:pt x="17535" y="6269"/>
                      <a:pt x="17558" y="6149"/>
                      <a:pt x="17596" y="6033"/>
                    </a:cubicBezTo>
                    <a:cubicBezTo>
                      <a:pt x="17640" y="5890"/>
                      <a:pt x="17684" y="5750"/>
                      <a:pt x="17725" y="5607"/>
                    </a:cubicBezTo>
                    <a:cubicBezTo>
                      <a:pt x="17763" y="5474"/>
                      <a:pt x="17783" y="5338"/>
                      <a:pt x="17807" y="5205"/>
                    </a:cubicBezTo>
                    <a:cubicBezTo>
                      <a:pt x="17817" y="5137"/>
                      <a:pt x="17834" y="5079"/>
                      <a:pt x="17848" y="5018"/>
                    </a:cubicBezTo>
                    <a:cubicBezTo>
                      <a:pt x="17862" y="4957"/>
                      <a:pt x="17875" y="4895"/>
                      <a:pt x="17889" y="4834"/>
                    </a:cubicBezTo>
                    <a:cubicBezTo>
                      <a:pt x="17906" y="4738"/>
                      <a:pt x="17919" y="4643"/>
                      <a:pt x="17930" y="4544"/>
                    </a:cubicBezTo>
                    <a:lnTo>
                      <a:pt x="17947" y="4408"/>
                    </a:lnTo>
                    <a:cubicBezTo>
                      <a:pt x="17967" y="4268"/>
                      <a:pt x="17988" y="4128"/>
                      <a:pt x="18012" y="3988"/>
                    </a:cubicBezTo>
                    <a:cubicBezTo>
                      <a:pt x="18029" y="3886"/>
                      <a:pt x="18056" y="3787"/>
                      <a:pt x="18079" y="3685"/>
                    </a:cubicBezTo>
                    <a:lnTo>
                      <a:pt x="18100" y="3590"/>
                    </a:lnTo>
                    <a:cubicBezTo>
                      <a:pt x="18117" y="3525"/>
                      <a:pt x="18131" y="3453"/>
                      <a:pt x="18144" y="3389"/>
                    </a:cubicBezTo>
                    <a:cubicBezTo>
                      <a:pt x="18155" y="3345"/>
                      <a:pt x="18161" y="3296"/>
                      <a:pt x="18169" y="3252"/>
                    </a:cubicBezTo>
                    <a:lnTo>
                      <a:pt x="18182" y="3184"/>
                    </a:lnTo>
                    <a:lnTo>
                      <a:pt x="18192" y="3126"/>
                    </a:lnTo>
                    <a:cubicBezTo>
                      <a:pt x="18205" y="3044"/>
                      <a:pt x="18219" y="2963"/>
                      <a:pt x="18233" y="2881"/>
                    </a:cubicBezTo>
                    <a:cubicBezTo>
                      <a:pt x="18243" y="2792"/>
                      <a:pt x="18250" y="2703"/>
                      <a:pt x="18257" y="2615"/>
                    </a:cubicBezTo>
                    <a:lnTo>
                      <a:pt x="18260" y="2567"/>
                    </a:lnTo>
                    <a:cubicBezTo>
                      <a:pt x="18271" y="2445"/>
                      <a:pt x="18277" y="2319"/>
                      <a:pt x="18281" y="2196"/>
                    </a:cubicBezTo>
                    <a:lnTo>
                      <a:pt x="18281" y="2005"/>
                    </a:lnTo>
                    <a:lnTo>
                      <a:pt x="18284" y="1814"/>
                    </a:lnTo>
                    <a:cubicBezTo>
                      <a:pt x="18284" y="1678"/>
                      <a:pt x="18284" y="1542"/>
                      <a:pt x="18274" y="1409"/>
                    </a:cubicBezTo>
                    <a:lnTo>
                      <a:pt x="18263" y="1292"/>
                    </a:lnTo>
                    <a:cubicBezTo>
                      <a:pt x="18260" y="1235"/>
                      <a:pt x="18254" y="1180"/>
                      <a:pt x="18250" y="1122"/>
                    </a:cubicBezTo>
                    <a:lnTo>
                      <a:pt x="18246" y="1051"/>
                    </a:lnTo>
                    <a:cubicBezTo>
                      <a:pt x="18240" y="969"/>
                      <a:pt x="18236" y="888"/>
                      <a:pt x="18226" y="806"/>
                    </a:cubicBezTo>
                    <a:cubicBezTo>
                      <a:pt x="18216" y="740"/>
                      <a:pt x="18205" y="676"/>
                      <a:pt x="18192" y="614"/>
                    </a:cubicBezTo>
                    <a:lnTo>
                      <a:pt x="18175" y="509"/>
                    </a:lnTo>
                    <a:cubicBezTo>
                      <a:pt x="18165" y="458"/>
                      <a:pt x="18161" y="403"/>
                      <a:pt x="18155" y="352"/>
                    </a:cubicBezTo>
                    <a:cubicBezTo>
                      <a:pt x="18151" y="301"/>
                      <a:pt x="18144" y="254"/>
                      <a:pt x="18138" y="205"/>
                    </a:cubicBezTo>
                    <a:cubicBezTo>
                      <a:pt x="18128" y="144"/>
                      <a:pt x="18117" y="83"/>
                      <a:pt x="18100" y="21"/>
                    </a:cubicBezTo>
                    <a:lnTo>
                      <a:pt x="17974" y="21"/>
                    </a:lnTo>
                    <a:cubicBezTo>
                      <a:pt x="17882" y="21"/>
                      <a:pt x="17790" y="21"/>
                      <a:pt x="17694" y="25"/>
                    </a:cubicBezTo>
                    <a:lnTo>
                      <a:pt x="17620" y="25"/>
                    </a:lnTo>
                    <a:cubicBezTo>
                      <a:pt x="17572" y="29"/>
                      <a:pt x="17521" y="29"/>
                      <a:pt x="17469" y="29"/>
                    </a:cubicBezTo>
                    <a:cubicBezTo>
                      <a:pt x="17422" y="29"/>
                      <a:pt x="17371" y="29"/>
                      <a:pt x="17320" y="25"/>
                    </a:cubicBezTo>
                    <a:lnTo>
                      <a:pt x="17228" y="21"/>
                    </a:lnTo>
                    <a:cubicBezTo>
                      <a:pt x="17180" y="18"/>
                      <a:pt x="17132" y="15"/>
                      <a:pt x="17088" y="15"/>
                    </a:cubicBezTo>
                    <a:cubicBezTo>
                      <a:pt x="17019" y="12"/>
                      <a:pt x="16952" y="12"/>
                      <a:pt x="16887" y="12"/>
                    </a:cubicBezTo>
                    <a:lnTo>
                      <a:pt x="16788" y="12"/>
                    </a:lnTo>
                    <a:lnTo>
                      <a:pt x="16662" y="4"/>
                    </a:lnTo>
                    <a:cubicBezTo>
                      <a:pt x="16601" y="4"/>
                      <a:pt x="16539" y="1"/>
                      <a:pt x="16478" y="1"/>
                    </a:cubicBezTo>
                    <a:close/>
                  </a:path>
                </a:pathLst>
              </a:custGeom>
              <a:solidFill>
                <a:srgbClr val="FEFEFE"/>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9" name="Google Shape;1461;p38">
                <a:extLst>
                  <a:ext uri="{FF2B5EF4-FFF2-40B4-BE49-F238E27FC236}">
                    <a16:creationId xmlns:a16="http://schemas.microsoft.com/office/drawing/2014/main" id="{065401CD-9B21-4814-AE86-3E39C85F7202}"/>
                  </a:ext>
                </a:extLst>
              </p:cNvPr>
              <p:cNvSpPr/>
              <p:nvPr/>
            </p:nvSpPr>
            <p:spPr>
              <a:xfrm>
                <a:off x="5698486" y="2406592"/>
                <a:ext cx="203392" cy="373512"/>
              </a:xfrm>
              <a:custGeom>
                <a:avLst/>
                <a:gdLst/>
                <a:ahLst/>
                <a:cxnLst/>
                <a:rect l="l" t="t" r="r" b="b"/>
                <a:pathLst>
                  <a:path w="6541" h="12011" extrusionOk="0">
                    <a:moveTo>
                      <a:pt x="5007" y="0"/>
                    </a:moveTo>
                    <a:cubicBezTo>
                      <a:pt x="4956" y="0"/>
                      <a:pt x="4901" y="0"/>
                      <a:pt x="4846" y="3"/>
                    </a:cubicBezTo>
                    <a:cubicBezTo>
                      <a:pt x="4775" y="3"/>
                      <a:pt x="4703" y="7"/>
                      <a:pt x="4632" y="11"/>
                    </a:cubicBezTo>
                    <a:cubicBezTo>
                      <a:pt x="4544" y="17"/>
                      <a:pt x="4458" y="31"/>
                      <a:pt x="4373" y="44"/>
                    </a:cubicBezTo>
                    <a:cubicBezTo>
                      <a:pt x="4257" y="65"/>
                      <a:pt x="4144" y="92"/>
                      <a:pt x="4032" y="119"/>
                    </a:cubicBezTo>
                    <a:lnTo>
                      <a:pt x="3995" y="126"/>
                    </a:lnTo>
                    <a:cubicBezTo>
                      <a:pt x="3916" y="146"/>
                      <a:pt x="3841" y="171"/>
                      <a:pt x="3762" y="195"/>
                    </a:cubicBezTo>
                    <a:lnTo>
                      <a:pt x="3691" y="215"/>
                    </a:lnTo>
                    <a:lnTo>
                      <a:pt x="3575" y="249"/>
                    </a:lnTo>
                    <a:cubicBezTo>
                      <a:pt x="3517" y="269"/>
                      <a:pt x="3456" y="283"/>
                      <a:pt x="3394" y="303"/>
                    </a:cubicBezTo>
                    <a:cubicBezTo>
                      <a:pt x="3272" y="341"/>
                      <a:pt x="3149" y="396"/>
                      <a:pt x="3037" y="447"/>
                    </a:cubicBezTo>
                    <a:cubicBezTo>
                      <a:pt x="2894" y="511"/>
                      <a:pt x="2757" y="573"/>
                      <a:pt x="2635" y="645"/>
                    </a:cubicBezTo>
                    <a:cubicBezTo>
                      <a:pt x="2495" y="723"/>
                      <a:pt x="2362" y="808"/>
                      <a:pt x="2226" y="893"/>
                    </a:cubicBezTo>
                    <a:cubicBezTo>
                      <a:pt x="1957" y="1060"/>
                      <a:pt x="1735" y="1278"/>
                      <a:pt x="1513" y="1507"/>
                    </a:cubicBezTo>
                    <a:lnTo>
                      <a:pt x="1469" y="1554"/>
                    </a:lnTo>
                    <a:cubicBezTo>
                      <a:pt x="1442" y="1578"/>
                      <a:pt x="1415" y="1606"/>
                      <a:pt x="1391" y="1633"/>
                    </a:cubicBezTo>
                    <a:cubicBezTo>
                      <a:pt x="1346" y="1684"/>
                      <a:pt x="1305" y="1735"/>
                      <a:pt x="1268" y="1786"/>
                    </a:cubicBezTo>
                    <a:cubicBezTo>
                      <a:pt x="1207" y="1868"/>
                      <a:pt x="1149" y="1953"/>
                      <a:pt x="1094" y="2038"/>
                    </a:cubicBezTo>
                    <a:lnTo>
                      <a:pt x="1030" y="2141"/>
                    </a:lnTo>
                    <a:cubicBezTo>
                      <a:pt x="951" y="2260"/>
                      <a:pt x="879" y="2383"/>
                      <a:pt x="811" y="2512"/>
                    </a:cubicBezTo>
                    <a:lnTo>
                      <a:pt x="747" y="2641"/>
                    </a:lnTo>
                    <a:lnTo>
                      <a:pt x="712" y="2707"/>
                    </a:lnTo>
                    <a:cubicBezTo>
                      <a:pt x="675" y="2781"/>
                      <a:pt x="638" y="2856"/>
                      <a:pt x="600" y="2931"/>
                    </a:cubicBezTo>
                    <a:cubicBezTo>
                      <a:pt x="528" y="3084"/>
                      <a:pt x="464" y="3241"/>
                      <a:pt x="403" y="3402"/>
                    </a:cubicBezTo>
                    <a:cubicBezTo>
                      <a:pt x="352" y="3538"/>
                      <a:pt x="311" y="3677"/>
                      <a:pt x="273" y="3817"/>
                    </a:cubicBezTo>
                    <a:cubicBezTo>
                      <a:pt x="218" y="4008"/>
                      <a:pt x="184" y="4206"/>
                      <a:pt x="164" y="4355"/>
                    </a:cubicBezTo>
                    <a:cubicBezTo>
                      <a:pt x="130" y="4560"/>
                      <a:pt x="102" y="4768"/>
                      <a:pt x="86" y="4976"/>
                    </a:cubicBezTo>
                    <a:lnTo>
                      <a:pt x="96" y="4931"/>
                    </a:lnTo>
                    <a:lnTo>
                      <a:pt x="96" y="4931"/>
                    </a:lnTo>
                    <a:cubicBezTo>
                      <a:pt x="58" y="5231"/>
                      <a:pt x="38" y="5532"/>
                      <a:pt x="21" y="5831"/>
                    </a:cubicBezTo>
                    <a:lnTo>
                      <a:pt x="17" y="5917"/>
                    </a:lnTo>
                    <a:cubicBezTo>
                      <a:pt x="14" y="6032"/>
                      <a:pt x="7" y="6152"/>
                      <a:pt x="7" y="6268"/>
                    </a:cubicBezTo>
                    <a:lnTo>
                      <a:pt x="4" y="6359"/>
                    </a:lnTo>
                    <a:cubicBezTo>
                      <a:pt x="0" y="6485"/>
                      <a:pt x="0" y="6612"/>
                      <a:pt x="0" y="6738"/>
                    </a:cubicBezTo>
                    <a:cubicBezTo>
                      <a:pt x="0" y="6799"/>
                      <a:pt x="4" y="6861"/>
                      <a:pt x="4" y="6925"/>
                    </a:cubicBezTo>
                    <a:cubicBezTo>
                      <a:pt x="7" y="7010"/>
                      <a:pt x="11" y="7099"/>
                      <a:pt x="7" y="7185"/>
                    </a:cubicBezTo>
                    <a:cubicBezTo>
                      <a:pt x="7" y="7334"/>
                      <a:pt x="7" y="7481"/>
                      <a:pt x="14" y="7627"/>
                    </a:cubicBezTo>
                    <a:cubicBezTo>
                      <a:pt x="17" y="7778"/>
                      <a:pt x="38" y="7921"/>
                      <a:pt x="55" y="8067"/>
                    </a:cubicBezTo>
                    <a:lnTo>
                      <a:pt x="58" y="8105"/>
                    </a:lnTo>
                    <a:lnTo>
                      <a:pt x="79" y="8254"/>
                    </a:lnTo>
                    <a:lnTo>
                      <a:pt x="116" y="8555"/>
                    </a:lnTo>
                    <a:cubicBezTo>
                      <a:pt x="137" y="8708"/>
                      <a:pt x="164" y="8861"/>
                      <a:pt x="195" y="9014"/>
                    </a:cubicBezTo>
                    <a:lnTo>
                      <a:pt x="239" y="9250"/>
                    </a:lnTo>
                    <a:lnTo>
                      <a:pt x="277" y="9464"/>
                    </a:lnTo>
                    <a:cubicBezTo>
                      <a:pt x="304" y="9604"/>
                      <a:pt x="335" y="9744"/>
                      <a:pt x="365" y="9884"/>
                    </a:cubicBezTo>
                    <a:cubicBezTo>
                      <a:pt x="396" y="10019"/>
                      <a:pt x="437" y="10156"/>
                      <a:pt x="481" y="10289"/>
                    </a:cubicBezTo>
                    <a:cubicBezTo>
                      <a:pt x="515" y="10398"/>
                      <a:pt x="546" y="10507"/>
                      <a:pt x="580" y="10616"/>
                    </a:cubicBezTo>
                    <a:lnTo>
                      <a:pt x="607" y="10708"/>
                    </a:lnTo>
                    <a:lnTo>
                      <a:pt x="627" y="10779"/>
                    </a:lnTo>
                    <a:lnTo>
                      <a:pt x="726" y="11114"/>
                    </a:lnTo>
                    <a:cubicBezTo>
                      <a:pt x="781" y="11290"/>
                      <a:pt x="849" y="11468"/>
                      <a:pt x="917" y="11645"/>
                    </a:cubicBezTo>
                    <a:lnTo>
                      <a:pt x="999" y="11867"/>
                    </a:lnTo>
                    <a:cubicBezTo>
                      <a:pt x="1009" y="11897"/>
                      <a:pt x="1022" y="11928"/>
                      <a:pt x="1033" y="11959"/>
                    </a:cubicBezTo>
                    <a:cubicBezTo>
                      <a:pt x="1054" y="11959"/>
                      <a:pt x="1071" y="11959"/>
                      <a:pt x="1088" y="11962"/>
                    </a:cubicBezTo>
                    <a:cubicBezTo>
                      <a:pt x="1228" y="11964"/>
                      <a:pt x="1368" y="11967"/>
                      <a:pt x="1508" y="11967"/>
                    </a:cubicBezTo>
                    <a:cubicBezTo>
                      <a:pt x="1567" y="11967"/>
                      <a:pt x="1627" y="11966"/>
                      <a:pt x="1687" y="11965"/>
                    </a:cubicBezTo>
                    <a:lnTo>
                      <a:pt x="1684" y="11965"/>
                    </a:lnTo>
                    <a:cubicBezTo>
                      <a:pt x="1926" y="11959"/>
                      <a:pt x="2168" y="11955"/>
                      <a:pt x="2413" y="11955"/>
                    </a:cubicBezTo>
                    <a:lnTo>
                      <a:pt x="2556" y="11955"/>
                    </a:lnTo>
                    <a:cubicBezTo>
                      <a:pt x="2703" y="11959"/>
                      <a:pt x="2846" y="11959"/>
                      <a:pt x="2990" y="11959"/>
                    </a:cubicBezTo>
                    <a:cubicBezTo>
                      <a:pt x="3094" y="11959"/>
                      <a:pt x="3197" y="11960"/>
                      <a:pt x="3299" y="11960"/>
                    </a:cubicBezTo>
                    <a:cubicBezTo>
                      <a:pt x="3350" y="11960"/>
                      <a:pt x="3402" y="11960"/>
                      <a:pt x="3452" y="11959"/>
                    </a:cubicBezTo>
                    <a:cubicBezTo>
                      <a:pt x="3586" y="11959"/>
                      <a:pt x="3722" y="11959"/>
                      <a:pt x="3858" y="11962"/>
                    </a:cubicBezTo>
                    <a:cubicBezTo>
                      <a:pt x="4001" y="11965"/>
                      <a:pt x="4151" y="11976"/>
                      <a:pt x="4294" y="11982"/>
                    </a:cubicBezTo>
                    <a:cubicBezTo>
                      <a:pt x="4445" y="11990"/>
                      <a:pt x="4591" y="12000"/>
                      <a:pt x="4737" y="12010"/>
                    </a:cubicBezTo>
                    <a:lnTo>
                      <a:pt x="4751" y="12010"/>
                    </a:lnTo>
                    <a:lnTo>
                      <a:pt x="4822" y="12006"/>
                    </a:lnTo>
                    <a:cubicBezTo>
                      <a:pt x="4857" y="12003"/>
                      <a:pt x="4891" y="12000"/>
                      <a:pt x="4932" y="12000"/>
                    </a:cubicBezTo>
                    <a:lnTo>
                      <a:pt x="4948" y="12000"/>
                    </a:lnTo>
                    <a:cubicBezTo>
                      <a:pt x="4939" y="11911"/>
                      <a:pt x="4997" y="11829"/>
                      <a:pt x="5082" y="11812"/>
                    </a:cubicBezTo>
                    <a:lnTo>
                      <a:pt x="5112" y="11809"/>
                    </a:lnTo>
                    <a:cubicBezTo>
                      <a:pt x="5071" y="11652"/>
                      <a:pt x="5017" y="11492"/>
                      <a:pt x="4956" y="11315"/>
                    </a:cubicBezTo>
                    <a:cubicBezTo>
                      <a:pt x="4921" y="11229"/>
                      <a:pt x="4891" y="11144"/>
                      <a:pt x="4860" y="11059"/>
                    </a:cubicBezTo>
                    <a:cubicBezTo>
                      <a:pt x="4826" y="10977"/>
                      <a:pt x="4792" y="10892"/>
                      <a:pt x="4761" y="10804"/>
                    </a:cubicBezTo>
                    <a:lnTo>
                      <a:pt x="4714" y="10674"/>
                    </a:lnTo>
                    <a:cubicBezTo>
                      <a:pt x="4666" y="10541"/>
                      <a:pt x="4618" y="10408"/>
                      <a:pt x="4577" y="10272"/>
                    </a:cubicBezTo>
                    <a:cubicBezTo>
                      <a:pt x="4530" y="10109"/>
                      <a:pt x="4486" y="9948"/>
                      <a:pt x="4451" y="9781"/>
                    </a:cubicBezTo>
                    <a:cubicBezTo>
                      <a:pt x="4407" y="9601"/>
                      <a:pt x="4373" y="9420"/>
                      <a:pt x="4339" y="9236"/>
                    </a:cubicBezTo>
                    <a:cubicBezTo>
                      <a:pt x="4335" y="9205"/>
                      <a:pt x="4328" y="9171"/>
                      <a:pt x="4322" y="9134"/>
                    </a:cubicBezTo>
                    <a:cubicBezTo>
                      <a:pt x="4274" y="8857"/>
                      <a:pt x="4243" y="8640"/>
                      <a:pt x="4226" y="8435"/>
                    </a:cubicBezTo>
                    <a:cubicBezTo>
                      <a:pt x="4206" y="8190"/>
                      <a:pt x="4203" y="7937"/>
                      <a:pt x="4199" y="7696"/>
                    </a:cubicBezTo>
                    <a:cubicBezTo>
                      <a:pt x="4192" y="7443"/>
                      <a:pt x="4203" y="7198"/>
                      <a:pt x="4212" y="6949"/>
                    </a:cubicBezTo>
                    <a:cubicBezTo>
                      <a:pt x="4223" y="6707"/>
                      <a:pt x="4240" y="6469"/>
                      <a:pt x="4261" y="6227"/>
                    </a:cubicBezTo>
                    <a:cubicBezTo>
                      <a:pt x="4274" y="6104"/>
                      <a:pt x="4284" y="5985"/>
                      <a:pt x="4298" y="5865"/>
                    </a:cubicBezTo>
                    <a:cubicBezTo>
                      <a:pt x="4369" y="5313"/>
                      <a:pt x="4451" y="4836"/>
                      <a:pt x="4553" y="4407"/>
                    </a:cubicBezTo>
                    <a:cubicBezTo>
                      <a:pt x="4618" y="4130"/>
                      <a:pt x="4683" y="3888"/>
                      <a:pt x="4755" y="3660"/>
                    </a:cubicBezTo>
                    <a:lnTo>
                      <a:pt x="4795" y="3528"/>
                    </a:lnTo>
                    <a:cubicBezTo>
                      <a:pt x="4816" y="3456"/>
                      <a:pt x="4840" y="3385"/>
                      <a:pt x="4863" y="3313"/>
                    </a:cubicBezTo>
                    <a:cubicBezTo>
                      <a:pt x="4901" y="3207"/>
                      <a:pt x="4939" y="3108"/>
                      <a:pt x="4976" y="3006"/>
                    </a:cubicBezTo>
                    <a:lnTo>
                      <a:pt x="4989" y="2965"/>
                    </a:lnTo>
                    <a:cubicBezTo>
                      <a:pt x="5068" y="2774"/>
                      <a:pt x="5143" y="2594"/>
                      <a:pt x="5218" y="2413"/>
                    </a:cubicBezTo>
                    <a:cubicBezTo>
                      <a:pt x="5303" y="2216"/>
                      <a:pt x="5392" y="2015"/>
                      <a:pt x="5491" y="1823"/>
                    </a:cubicBezTo>
                    <a:cubicBezTo>
                      <a:pt x="5518" y="1772"/>
                      <a:pt x="5546" y="1721"/>
                      <a:pt x="5573" y="1670"/>
                    </a:cubicBezTo>
                    <a:lnTo>
                      <a:pt x="5627" y="1571"/>
                    </a:lnTo>
                    <a:lnTo>
                      <a:pt x="5698" y="1431"/>
                    </a:lnTo>
                    <a:lnTo>
                      <a:pt x="5774" y="1296"/>
                    </a:lnTo>
                    <a:lnTo>
                      <a:pt x="5811" y="1227"/>
                    </a:lnTo>
                    <a:cubicBezTo>
                      <a:pt x="5848" y="1156"/>
                      <a:pt x="5886" y="1084"/>
                      <a:pt x="5930" y="1019"/>
                    </a:cubicBezTo>
                    <a:cubicBezTo>
                      <a:pt x="5981" y="941"/>
                      <a:pt x="6029" y="869"/>
                      <a:pt x="6084" y="794"/>
                    </a:cubicBezTo>
                    <a:cubicBezTo>
                      <a:pt x="6192" y="645"/>
                      <a:pt x="6295" y="511"/>
                      <a:pt x="6421" y="402"/>
                    </a:cubicBezTo>
                    <a:lnTo>
                      <a:pt x="6455" y="368"/>
                    </a:lnTo>
                    <a:lnTo>
                      <a:pt x="6458" y="371"/>
                    </a:lnTo>
                    <a:cubicBezTo>
                      <a:pt x="6489" y="348"/>
                      <a:pt x="6520" y="317"/>
                      <a:pt x="6530" y="269"/>
                    </a:cubicBezTo>
                    <a:cubicBezTo>
                      <a:pt x="6540" y="225"/>
                      <a:pt x="6534" y="181"/>
                      <a:pt x="6510" y="140"/>
                    </a:cubicBezTo>
                    <a:cubicBezTo>
                      <a:pt x="6486" y="106"/>
                      <a:pt x="6448" y="79"/>
                      <a:pt x="6408" y="69"/>
                    </a:cubicBezTo>
                    <a:cubicBezTo>
                      <a:pt x="6397" y="65"/>
                      <a:pt x="6380" y="61"/>
                      <a:pt x="6363" y="61"/>
                    </a:cubicBezTo>
                    <a:cubicBezTo>
                      <a:pt x="6329" y="61"/>
                      <a:pt x="6295" y="72"/>
                      <a:pt x="6274" y="89"/>
                    </a:cubicBezTo>
                    <a:lnTo>
                      <a:pt x="6241" y="116"/>
                    </a:lnTo>
                    <a:lnTo>
                      <a:pt x="6206" y="146"/>
                    </a:lnTo>
                    <a:cubicBezTo>
                      <a:pt x="6189" y="123"/>
                      <a:pt x="6159" y="106"/>
                      <a:pt x="6125" y="99"/>
                    </a:cubicBezTo>
                    <a:cubicBezTo>
                      <a:pt x="6046" y="85"/>
                      <a:pt x="5968" y="75"/>
                      <a:pt x="5893" y="69"/>
                    </a:cubicBezTo>
                    <a:cubicBezTo>
                      <a:pt x="5845" y="65"/>
                      <a:pt x="5797" y="61"/>
                      <a:pt x="5750" y="58"/>
                    </a:cubicBezTo>
                    <a:cubicBezTo>
                      <a:pt x="5668" y="52"/>
                      <a:pt x="5586" y="41"/>
                      <a:pt x="5501" y="31"/>
                    </a:cubicBezTo>
                    <a:lnTo>
                      <a:pt x="5467" y="31"/>
                    </a:lnTo>
                    <a:lnTo>
                      <a:pt x="5412" y="28"/>
                    </a:lnTo>
                    <a:lnTo>
                      <a:pt x="5348" y="20"/>
                    </a:lnTo>
                    <a:lnTo>
                      <a:pt x="5280" y="14"/>
                    </a:lnTo>
                    <a:cubicBezTo>
                      <a:pt x="5228" y="7"/>
                      <a:pt x="5170" y="3"/>
                      <a:pt x="5109" y="0"/>
                    </a:cubicBez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0" name="Google Shape;1462;p38">
                <a:extLst>
                  <a:ext uri="{FF2B5EF4-FFF2-40B4-BE49-F238E27FC236}">
                    <a16:creationId xmlns:a16="http://schemas.microsoft.com/office/drawing/2014/main" id="{EA2702DF-55BC-4553-953A-E9BEB50DBC74}"/>
                  </a:ext>
                </a:extLst>
              </p:cNvPr>
              <p:cNvSpPr/>
              <p:nvPr/>
            </p:nvSpPr>
            <p:spPr>
              <a:xfrm>
                <a:off x="5756135" y="2830185"/>
                <a:ext cx="178050" cy="347110"/>
              </a:xfrm>
              <a:custGeom>
                <a:avLst/>
                <a:gdLst/>
                <a:ahLst/>
                <a:cxnLst/>
                <a:rect l="l" t="t" r="r" b="b"/>
                <a:pathLst>
                  <a:path w="5726" h="11162" extrusionOk="0">
                    <a:moveTo>
                      <a:pt x="3319" y="1"/>
                    </a:moveTo>
                    <a:cubicBezTo>
                      <a:pt x="3251" y="18"/>
                      <a:pt x="3180" y="21"/>
                      <a:pt x="3112" y="21"/>
                    </a:cubicBezTo>
                    <a:lnTo>
                      <a:pt x="3050" y="25"/>
                    </a:lnTo>
                    <a:cubicBezTo>
                      <a:pt x="2924" y="35"/>
                      <a:pt x="2798" y="41"/>
                      <a:pt x="2672" y="45"/>
                    </a:cubicBezTo>
                    <a:cubicBezTo>
                      <a:pt x="2533" y="49"/>
                      <a:pt x="2389" y="52"/>
                      <a:pt x="2240" y="59"/>
                    </a:cubicBezTo>
                    <a:cubicBezTo>
                      <a:pt x="2113" y="59"/>
                      <a:pt x="1987" y="62"/>
                      <a:pt x="1864" y="62"/>
                    </a:cubicBezTo>
                    <a:lnTo>
                      <a:pt x="1711" y="62"/>
                    </a:lnTo>
                    <a:cubicBezTo>
                      <a:pt x="1595" y="62"/>
                      <a:pt x="1476" y="66"/>
                      <a:pt x="1356" y="66"/>
                    </a:cubicBezTo>
                    <a:cubicBezTo>
                      <a:pt x="1221" y="69"/>
                      <a:pt x="1081" y="72"/>
                      <a:pt x="944" y="72"/>
                    </a:cubicBezTo>
                    <a:lnTo>
                      <a:pt x="849" y="72"/>
                    </a:lnTo>
                    <a:cubicBezTo>
                      <a:pt x="678" y="69"/>
                      <a:pt x="508" y="62"/>
                      <a:pt x="334" y="59"/>
                    </a:cubicBezTo>
                    <a:cubicBezTo>
                      <a:pt x="225" y="52"/>
                      <a:pt x="113" y="49"/>
                      <a:pt x="0" y="45"/>
                    </a:cubicBezTo>
                    <a:lnTo>
                      <a:pt x="0" y="45"/>
                    </a:lnTo>
                    <a:cubicBezTo>
                      <a:pt x="24" y="110"/>
                      <a:pt x="44" y="181"/>
                      <a:pt x="62" y="260"/>
                    </a:cubicBezTo>
                    <a:cubicBezTo>
                      <a:pt x="99" y="417"/>
                      <a:pt x="130" y="573"/>
                      <a:pt x="157" y="730"/>
                    </a:cubicBezTo>
                    <a:lnTo>
                      <a:pt x="181" y="863"/>
                    </a:lnTo>
                    <a:cubicBezTo>
                      <a:pt x="183" y="858"/>
                      <a:pt x="184" y="852"/>
                      <a:pt x="185" y="847"/>
                    </a:cubicBezTo>
                    <a:lnTo>
                      <a:pt x="185" y="847"/>
                    </a:lnTo>
                    <a:cubicBezTo>
                      <a:pt x="210" y="1046"/>
                      <a:pt x="230" y="1244"/>
                      <a:pt x="252" y="1442"/>
                    </a:cubicBezTo>
                    <a:lnTo>
                      <a:pt x="273" y="1620"/>
                    </a:lnTo>
                    <a:cubicBezTo>
                      <a:pt x="280" y="1691"/>
                      <a:pt x="287" y="1763"/>
                      <a:pt x="293" y="1838"/>
                    </a:cubicBezTo>
                    <a:lnTo>
                      <a:pt x="304" y="1984"/>
                    </a:lnTo>
                    <a:lnTo>
                      <a:pt x="314" y="2080"/>
                    </a:lnTo>
                    <a:cubicBezTo>
                      <a:pt x="321" y="2182"/>
                      <a:pt x="331" y="2284"/>
                      <a:pt x="341" y="2386"/>
                    </a:cubicBezTo>
                    <a:cubicBezTo>
                      <a:pt x="348" y="2451"/>
                      <a:pt x="354" y="2516"/>
                      <a:pt x="365" y="2581"/>
                    </a:cubicBezTo>
                    <a:cubicBezTo>
                      <a:pt x="372" y="2646"/>
                      <a:pt x="382" y="2714"/>
                      <a:pt x="389" y="2778"/>
                    </a:cubicBezTo>
                    <a:cubicBezTo>
                      <a:pt x="399" y="2867"/>
                      <a:pt x="409" y="2956"/>
                      <a:pt x="423" y="3044"/>
                    </a:cubicBezTo>
                    <a:lnTo>
                      <a:pt x="440" y="3187"/>
                    </a:lnTo>
                    <a:lnTo>
                      <a:pt x="464" y="3385"/>
                    </a:lnTo>
                    <a:lnTo>
                      <a:pt x="488" y="3586"/>
                    </a:lnTo>
                    <a:cubicBezTo>
                      <a:pt x="508" y="3733"/>
                      <a:pt x="532" y="3879"/>
                      <a:pt x="556" y="4022"/>
                    </a:cubicBezTo>
                    <a:lnTo>
                      <a:pt x="583" y="4206"/>
                    </a:lnTo>
                    <a:lnTo>
                      <a:pt x="610" y="4414"/>
                    </a:lnTo>
                    <a:cubicBezTo>
                      <a:pt x="634" y="4578"/>
                      <a:pt x="665" y="4741"/>
                      <a:pt x="692" y="4905"/>
                    </a:cubicBezTo>
                    <a:cubicBezTo>
                      <a:pt x="730" y="5103"/>
                      <a:pt x="774" y="5301"/>
                      <a:pt x="818" y="5498"/>
                    </a:cubicBezTo>
                    <a:lnTo>
                      <a:pt x="866" y="5713"/>
                    </a:lnTo>
                    <a:cubicBezTo>
                      <a:pt x="938" y="6037"/>
                      <a:pt x="1002" y="6302"/>
                      <a:pt x="1070" y="6541"/>
                    </a:cubicBezTo>
                    <a:lnTo>
                      <a:pt x="1115" y="6687"/>
                    </a:lnTo>
                    <a:cubicBezTo>
                      <a:pt x="1176" y="6916"/>
                      <a:pt x="1244" y="7151"/>
                      <a:pt x="1333" y="7372"/>
                    </a:cubicBezTo>
                    <a:cubicBezTo>
                      <a:pt x="1381" y="7488"/>
                      <a:pt x="1428" y="7607"/>
                      <a:pt x="1479" y="7726"/>
                    </a:cubicBezTo>
                    <a:lnTo>
                      <a:pt x="1517" y="7816"/>
                    </a:lnTo>
                    <a:cubicBezTo>
                      <a:pt x="1561" y="7914"/>
                      <a:pt x="1606" y="8020"/>
                      <a:pt x="1660" y="8118"/>
                    </a:cubicBezTo>
                    <a:cubicBezTo>
                      <a:pt x="1738" y="8269"/>
                      <a:pt x="1806" y="8381"/>
                      <a:pt x="1878" y="8483"/>
                    </a:cubicBezTo>
                    <a:cubicBezTo>
                      <a:pt x="1953" y="8596"/>
                      <a:pt x="2042" y="8701"/>
                      <a:pt x="2130" y="8810"/>
                    </a:cubicBezTo>
                    <a:lnTo>
                      <a:pt x="2154" y="8841"/>
                    </a:lnTo>
                    <a:lnTo>
                      <a:pt x="2243" y="8947"/>
                    </a:lnTo>
                    <a:lnTo>
                      <a:pt x="2457" y="9209"/>
                    </a:lnTo>
                    <a:cubicBezTo>
                      <a:pt x="2618" y="9406"/>
                      <a:pt x="2798" y="9611"/>
                      <a:pt x="2982" y="9809"/>
                    </a:cubicBezTo>
                    <a:cubicBezTo>
                      <a:pt x="3085" y="9914"/>
                      <a:pt x="3187" y="10017"/>
                      <a:pt x="3296" y="10116"/>
                    </a:cubicBezTo>
                    <a:cubicBezTo>
                      <a:pt x="3385" y="10197"/>
                      <a:pt x="3483" y="10265"/>
                      <a:pt x="3579" y="10334"/>
                    </a:cubicBezTo>
                    <a:lnTo>
                      <a:pt x="3623" y="10364"/>
                    </a:lnTo>
                    <a:lnTo>
                      <a:pt x="3674" y="10402"/>
                    </a:lnTo>
                    <a:cubicBezTo>
                      <a:pt x="3821" y="10507"/>
                      <a:pt x="3970" y="10617"/>
                      <a:pt x="4134" y="10702"/>
                    </a:cubicBezTo>
                    <a:lnTo>
                      <a:pt x="4175" y="10726"/>
                    </a:lnTo>
                    <a:cubicBezTo>
                      <a:pt x="4271" y="10776"/>
                      <a:pt x="4362" y="10828"/>
                      <a:pt x="4464" y="10872"/>
                    </a:cubicBezTo>
                    <a:cubicBezTo>
                      <a:pt x="4577" y="10916"/>
                      <a:pt x="4689" y="10971"/>
                      <a:pt x="4799" y="11022"/>
                    </a:cubicBezTo>
                    <a:lnTo>
                      <a:pt x="4867" y="11056"/>
                    </a:lnTo>
                    <a:cubicBezTo>
                      <a:pt x="4922" y="11080"/>
                      <a:pt x="4972" y="11104"/>
                      <a:pt x="5027" y="11128"/>
                    </a:cubicBezTo>
                    <a:lnTo>
                      <a:pt x="5057" y="11141"/>
                    </a:lnTo>
                    <a:lnTo>
                      <a:pt x="5095" y="11155"/>
                    </a:lnTo>
                    <a:cubicBezTo>
                      <a:pt x="5106" y="11155"/>
                      <a:pt x="5119" y="11158"/>
                      <a:pt x="5129" y="11158"/>
                    </a:cubicBezTo>
                    <a:cubicBezTo>
                      <a:pt x="5156" y="11158"/>
                      <a:pt x="5184" y="11162"/>
                      <a:pt x="5208" y="11162"/>
                    </a:cubicBezTo>
                    <a:lnTo>
                      <a:pt x="5375" y="11162"/>
                    </a:lnTo>
                    <a:cubicBezTo>
                      <a:pt x="5463" y="11162"/>
                      <a:pt x="5556" y="11155"/>
                      <a:pt x="5644" y="11155"/>
                    </a:cubicBezTo>
                    <a:lnTo>
                      <a:pt x="5620" y="11155"/>
                    </a:lnTo>
                    <a:cubicBezTo>
                      <a:pt x="5658" y="11152"/>
                      <a:pt x="5691" y="11149"/>
                      <a:pt x="5726" y="11149"/>
                    </a:cubicBezTo>
                    <a:lnTo>
                      <a:pt x="5641" y="11039"/>
                    </a:lnTo>
                    <a:cubicBezTo>
                      <a:pt x="5491" y="10848"/>
                      <a:pt x="5351" y="10647"/>
                      <a:pt x="5221" y="10443"/>
                    </a:cubicBezTo>
                    <a:cubicBezTo>
                      <a:pt x="5109" y="10265"/>
                      <a:pt x="5007" y="10081"/>
                      <a:pt x="4904" y="9901"/>
                    </a:cubicBezTo>
                    <a:lnTo>
                      <a:pt x="4887" y="9870"/>
                    </a:lnTo>
                    <a:cubicBezTo>
                      <a:pt x="4792" y="9703"/>
                      <a:pt x="4700" y="9523"/>
                      <a:pt x="4587" y="9281"/>
                    </a:cubicBezTo>
                    <a:cubicBezTo>
                      <a:pt x="4509" y="9107"/>
                      <a:pt x="4434" y="8930"/>
                      <a:pt x="4356" y="8752"/>
                    </a:cubicBezTo>
                    <a:lnTo>
                      <a:pt x="4260" y="8527"/>
                    </a:lnTo>
                    <a:cubicBezTo>
                      <a:pt x="4175" y="8330"/>
                      <a:pt x="4107" y="8126"/>
                      <a:pt x="4035" y="7924"/>
                    </a:cubicBezTo>
                    <a:lnTo>
                      <a:pt x="3970" y="7737"/>
                    </a:lnTo>
                    <a:cubicBezTo>
                      <a:pt x="3889" y="7502"/>
                      <a:pt x="3817" y="7253"/>
                      <a:pt x="3753" y="6981"/>
                    </a:cubicBezTo>
                    <a:cubicBezTo>
                      <a:pt x="3705" y="6789"/>
                      <a:pt x="3671" y="6599"/>
                      <a:pt x="3637" y="6408"/>
                    </a:cubicBezTo>
                    <a:lnTo>
                      <a:pt x="3596" y="6196"/>
                    </a:lnTo>
                    <a:cubicBezTo>
                      <a:pt x="3589" y="6149"/>
                      <a:pt x="3582" y="6105"/>
                      <a:pt x="3575" y="6057"/>
                    </a:cubicBezTo>
                    <a:lnTo>
                      <a:pt x="3569" y="6033"/>
                    </a:lnTo>
                    <a:lnTo>
                      <a:pt x="3548" y="5907"/>
                    </a:lnTo>
                    <a:lnTo>
                      <a:pt x="3528" y="5784"/>
                    </a:lnTo>
                    <a:lnTo>
                      <a:pt x="3528" y="5828"/>
                    </a:lnTo>
                    <a:lnTo>
                      <a:pt x="3517" y="5710"/>
                    </a:lnTo>
                    <a:cubicBezTo>
                      <a:pt x="3497" y="5600"/>
                      <a:pt x="3480" y="5491"/>
                      <a:pt x="3459" y="5386"/>
                    </a:cubicBezTo>
                    <a:lnTo>
                      <a:pt x="3449" y="5341"/>
                    </a:lnTo>
                    <a:cubicBezTo>
                      <a:pt x="3405" y="5051"/>
                      <a:pt x="3364" y="4738"/>
                      <a:pt x="3323" y="4387"/>
                    </a:cubicBezTo>
                    <a:cubicBezTo>
                      <a:pt x="3289" y="4063"/>
                      <a:pt x="3265" y="3729"/>
                      <a:pt x="3255" y="3392"/>
                    </a:cubicBezTo>
                    <a:lnTo>
                      <a:pt x="3245" y="3181"/>
                    </a:lnTo>
                    <a:cubicBezTo>
                      <a:pt x="3234" y="2918"/>
                      <a:pt x="3224" y="2659"/>
                      <a:pt x="3224" y="2397"/>
                    </a:cubicBezTo>
                    <a:cubicBezTo>
                      <a:pt x="3224" y="2291"/>
                      <a:pt x="3228" y="2185"/>
                      <a:pt x="3231" y="2080"/>
                    </a:cubicBezTo>
                    <a:lnTo>
                      <a:pt x="3234" y="1869"/>
                    </a:lnTo>
                    <a:cubicBezTo>
                      <a:pt x="3238" y="1746"/>
                      <a:pt x="3242" y="1627"/>
                      <a:pt x="3248" y="1504"/>
                    </a:cubicBezTo>
                    <a:lnTo>
                      <a:pt x="3251" y="1411"/>
                    </a:lnTo>
                    <a:cubicBezTo>
                      <a:pt x="3265" y="1115"/>
                      <a:pt x="3289" y="818"/>
                      <a:pt x="3313" y="522"/>
                    </a:cubicBezTo>
                    <a:cubicBezTo>
                      <a:pt x="3327" y="352"/>
                      <a:pt x="3340" y="178"/>
                      <a:pt x="3350" y="5"/>
                    </a:cubicBezTo>
                    <a:lnTo>
                      <a:pt x="3319" y="1"/>
                    </a:ln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1" name="Google Shape;1463;p38">
                <a:extLst>
                  <a:ext uri="{FF2B5EF4-FFF2-40B4-BE49-F238E27FC236}">
                    <a16:creationId xmlns:a16="http://schemas.microsoft.com/office/drawing/2014/main" id="{0465B90A-AC25-4ACE-B588-F7B03D45D07F}"/>
                  </a:ext>
                </a:extLst>
              </p:cNvPr>
              <p:cNvSpPr/>
              <p:nvPr/>
            </p:nvSpPr>
            <p:spPr>
              <a:xfrm>
                <a:off x="6020310" y="2434550"/>
                <a:ext cx="155382" cy="46366"/>
              </a:xfrm>
              <a:custGeom>
                <a:avLst/>
                <a:gdLst/>
                <a:ahLst/>
                <a:cxnLst/>
                <a:rect l="l" t="t" r="r" b="b"/>
                <a:pathLst>
                  <a:path w="4997" h="1491" extrusionOk="0">
                    <a:moveTo>
                      <a:pt x="1374" y="1"/>
                    </a:moveTo>
                    <a:cubicBezTo>
                      <a:pt x="1350" y="1"/>
                      <a:pt x="1330" y="1"/>
                      <a:pt x="1305" y="4"/>
                    </a:cubicBezTo>
                    <a:cubicBezTo>
                      <a:pt x="1159" y="11"/>
                      <a:pt x="1006" y="52"/>
                      <a:pt x="866" y="93"/>
                    </a:cubicBezTo>
                    <a:lnTo>
                      <a:pt x="788" y="114"/>
                    </a:lnTo>
                    <a:cubicBezTo>
                      <a:pt x="676" y="147"/>
                      <a:pt x="566" y="178"/>
                      <a:pt x="454" y="216"/>
                    </a:cubicBezTo>
                    <a:lnTo>
                      <a:pt x="423" y="226"/>
                    </a:lnTo>
                    <a:lnTo>
                      <a:pt x="426" y="229"/>
                    </a:lnTo>
                    <a:lnTo>
                      <a:pt x="375" y="240"/>
                    </a:lnTo>
                    <a:lnTo>
                      <a:pt x="324" y="253"/>
                    </a:lnTo>
                    <a:lnTo>
                      <a:pt x="262" y="274"/>
                    </a:lnTo>
                    <a:cubicBezTo>
                      <a:pt x="215" y="287"/>
                      <a:pt x="191" y="294"/>
                      <a:pt x="168" y="298"/>
                    </a:cubicBezTo>
                    <a:cubicBezTo>
                      <a:pt x="116" y="307"/>
                      <a:pt x="83" y="328"/>
                      <a:pt x="45" y="369"/>
                    </a:cubicBezTo>
                    <a:cubicBezTo>
                      <a:pt x="11" y="413"/>
                      <a:pt x="1" y="491"/>
                      <a:pt x="28" y="543"/>
                    </a:cubicBezTo>
                    <a:cubicBezTo>
                      <a:pt x="58" y="601"/>
                      <a:pt x="106" y="635"/>
                      <a:pt x="164" y="666"/>
                    </a:cubicBezTo>
                    <a:cubicBezTo>
                      <a:pt x="273" y="724"/>
                      <a:pt x="389" y="768"/>
                      <a:pt x="501" y="809"/>
                    </a:cubicBezTo>
                    <a:lnTo>
                      <a:pt x="569" y="836"/>
                    </a:lnTo>
                    <a:lnTo>
                      <a:pt x="648" y="867"/>
                    </a:lnTo>
                    <a:cubicBezTo>
                      <a:pt x="764" y="908"/>
                      <a:pt x="880" y="952"/>
                      <a:pt x="995" y="993"/>
                    </a:cubicBezTo>
                    <a:cubicBezTo>
                      <a:pt x="1244" y="1075"/>
                      <a:pt x="1510" y="1149"/>
                      <a:pt x="1780" y="1210"/>
                    </a:cubicBezTo>
                    <a:cubicBezTo>
                      <a:pt x="1929" y="1245"/>
                      <a:pt x="2079" y="1276"/>
                      <a:pt x="2230" y="1309"/>
                    </a:cubicBezTo>
                    <a:cubicBezTo>
                      <a:pt x="2359" y="1333"/>
                      <a:pt x="2491" y="1354"/>
                      <a:pt x="2621" y="1371"/>
                    </a:cubicBezTo>
                    <a:lnTo>
                      <a:pt x="2675" y="1381"/>
                    </a:lnTo>
                    <a:lnTo>
                      <a:pt x="2812" y="1402"/>
                    </a:lnTo>
                    <a:cubicBezTo>
                      <a:pt x="2876" y="1412"/>
                      <a:pt x="2945" y="1422"/>
                      <a:pt x="3010" y="1432"/>
                    </a:cubicBezTo>
                    <a:cubicBezTo>
                      <a:pt x="3139" y="1449"/>
                      <a:pt x="3265" y="1460"/>
                      <a:pt x="3395" y="1473"/>
                    </a:cubicBezTo>
                    <a:cubicBezTo>
                      <a:pt x="3507" y="1484"/>
                      <a:pt x="3606" y="1490"/>
                      <a:pt x="3705" y="1490"/>
                    </a:cubicBezTo>
                    <a:lnTo>
                      <a:pt x="3746" y="1487"/>
                    </a:lnTo>
                    <a:cubicBezTo>
                      <a:pt x="3872" y="1487"/>
                      <a:pt x="4004" y="1484"/>
                      <a:pt x="4134" y="1466"/>
                    </a:cubicBezTo>
                    <a:cubicBezTo>
                      <a:pt x="4199" y="1456"/>
                      <a:pt x="4254" y="1402"/>
                      <a:pt x="4270" y="1333"/>
                    </a:cubicBezTo>
                    <a:lnTo>
                      <a:pt x="4359" y="1350"/>
                    </a:lnTo>
                    <a:cubicBezTo>
                      <a:pt x="4454" y="1364"/>
                      <a:pt x="4547" y="1378"/>
                      <a:pt x="4642" y="1399"/>
                    </a:cubicBezTo>
                    <a:lnTo>
                      <a:pt x="4765" y="1429"/>
                    </a:lnTo>
                    <a:cubicBezTo>
                      <a:pt x="4789" y="1435"/>
                      <a:pt x="4809" y="1439"/>
                      <a:pt x="4830" y="1439"/>
                    </a:cubicBezTo>
                    <a:cubicBezTo>
                      <a:pt x="4853" y="1439"/>
                      <a:pt x="4874" y="1435"/>
                      <a:pt x="4894" y="1426"/>
                    </a:cubicBezTo>
                    <a:cubicBezTo>
                      <a:pt x="4935" y="1405"/>
                      <a:pt x="4965" y="1371"/>
                      <a:pt x="4983" y="1330"/>
                    </a:cubicBezTo>
                    <a:cubicBezTo>
                      <a:pt x="4997" y="1289"/>
                      <a:pt x="4997" y="1242"/>
                      <a:pt x="4976" y="1201"/>
                    </a:cubicBezTo>
                    <a:cubicBezTo>
                      <a:pt x="4962" y="1166"/>
                      <a:pt x="4925" y="1125"/>
                      <a:pt x="4884" y="1116"/>
                    </a:cubicBezTo>
                    <a:cubicBezTo>
                      <a:pt x="4772" y="1084"/>
                      <a:pt x="4663" y="1057"/>
                      <a:pt x="4550" y="1040"/>
                    </a:cubicBezTo>
                    <a:lnTo>
                      <a:pt x="4322" y="1006"/>
                    </a:lnTo>
                    <a:lnTo>
                      <a:pt x="4284" y="999"/>
                    </a:lnTo>
                    <a:cubicBezTo>
                      <a:pt x="4094" y="969"/>
                      <a:pt x="3902" y="932"/>
                      <a:pt x="3712" y="891"/>
                    </a:cubicBezTo>
                    <a:cubicBezTo>
                      <a:pt x="3364" y="809"/>
                      <a:pt x="3088" y="724"/>
                      <a:pt x="2850" y="625"/>
                    </a:cubicBezTo>
                    <a:cubicBezTo>
                      <a:pt x="2577" y="512"/>
                      <a:pt x="2359" y="410"/>
                      <a:pt x="2164" y="307"/>
                    </a:cubicBezTo>
                    <a:lnTo>
                      <a:pt x="2096" y="274"/>
                    </a:lnTo>
                    <a:lnTo>
                      <a:pt x="1974" y="202"/>
                    </a:lnTo>
                    <a:cubicBezTo>
                      <a:pt x="1898" y="155"/>
                      <a:pt x="1821" y="110"/>
                      <a:pt x="1739" y="76"/>
                    </a:cubicBezTo>
                    <a:cubicBezTo>
                      <a:pt x="1637" y="24"/>
                      <a:pt x="1514" y="1"/>
                      <a:pt x="1374" y="1"/>
                    </a:cubicBezTo>
                    <a:close/>
                  </a:path>
                </a:pathLst>
              </a:custGeom>
              <a:solidFill>
                <a:srgbClr val="ECECEC"/>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2" name="Google Shape;1464;p38">
                <a:extLst>
                  <a:ext uri="{FF2B5EF4-FFF2-40B4-BE49-F238E27FC236}">
                    <a16:creationId xmlns:a16="http://schemas.microsoft.com/office/drawing/2014/main" id="{D643EAB4-8124-4A4B-A93A-D2F2994EEE99}"/>
                  </a:ext>
                </a:extLst>
              </p:cNvPr>
              <p:cNvSpPr/>
              <p:nvPr/>
            </p:nvSpPr>
            <p:spPr>
              <a:xfrm>
                <a:off x="5689562" y="2394277"/>
                <a:ext cx="690962" cy="389092"/>
              </a:xfrm>
              <a:custGeom>
                <a:avLst/>
                <a:gdLst/>
                <a:ahLst/>
                <a:cxnLst/>
                <a:rect l="l" t="t" r="r" b="b"/>
                <a:pathLst>
                  <a:path w="22221" h="12512" extrusionOk="0">
                    <a:moveTo>
                      <a:pt x="16598" y="1"/>
                    </a:moveTo>
                    <a:cubicBezTo>
                      <a:pt x="16288" y="1"/>
                      <a:pt x="15957" y="21"/>
                      <a:pt x="15596" y="62"/>
                    </a:cubicBezTo>
                    <a:cubicBezTo>
                      <a:pt x="14253" y="223"/>
                      <a:pt x="12961" y="628"/>
                      <a:pt x="11714" y="1017"/>
                    </a:cubicBezTo>
                    <a:cubicBezTo>
                      <a:pt x="11223" y="1170"/>
                      <a:pt x="10733" y="1324"/>
                      <a:pt x="10242" y="1463"/>
                    </a:cubicBezTo>
                    <a:cubicBezTo>
                      <a:pt x="10218" y="1467"/>
                      <a:pt x="10194" y="1480"/>
                      <a:pt x="10181" y="1494"/>
                    </a:cubicBezTo>
                    <a:lnTo>
                      <a:pt x="9779" y="1330"/>
                    </a:lnTo>
                    <a:cubicBezTo>
                      <a:pt x="9550" y="1238"/>
                      <a:pt x="9322" y="1143"/>
                      <a:pt x="9094" y="1054"/>
                    </a:cubicBezTo>
                    <a:cubicBezTo>
                      <a:pt x="8480" y="805"/>
                      <a:pt x="7747" y="533"/>
                      <a:pt x="6984" y="355"/>
                    </a:cubicBezTo>
                    <a:cubicBezTo>
                      <a:pt x="6470" y="240"/>
                      <a:pt x="5972" y="178"/>
                      <a:pt x="5498" y="178"/>
                    </a:cubicBezTo>
                    <a:cubicBezTo>
                      <a:pt x="5280" y="178"/>
                      <a:pt x="5059" y="195"/>
                      <a:pt x="4834" y="219"/>
                    </a:cubicBezTo>
                    <a:cubicBezTo>
                      <a:pt x="4207" y="301"/>
                      <a:pt x="3596" y="492"/>
                      <a:pt x="3024" y="792"/>
                    </a:cubicBezTo>
                    <a:cubicBezTo>
                      <a:pt x="2547" y="1041"/>
                      <a:pt x="2107" y="1374"/>
                      <a:pt x="1718" y="1790"/>
                    </a:cubicBezTo>
                    <a:cubicBezTo>
                      <a:pt x="1027" y="2537"/>
                      <a:pt x="537" y="3528"/>
                      <a:pt x="260" y="4738"/>
                    </a:cubicBezTo>
                    <a:cubicBezTo>
                      <a:pt x="137" y="5277"/>
                      <a:pt x="59" y="5873"/>
                      <a:pt x="29" y="6507"/>
                    </a:cubicBezTo>
                    <a:cubicBezTo>
                      <a:pt x="1" y="7082"/>
                      <a:pt x="21" y="7699"/>
                      <a:pt x="83" y="8340"/>
                    </a:cubicBezTo>
                    <a:cubicBezTo>
                      <a:pt x="202" y="9560"/>
                      <a:pt x="475" y="10750"/>
                      <a:pt x="894" y="11884"/>
                    </a:cubicBezTo>
                    <a:cubicBezTo>
                      <a:pt x="969" y="12089"/>
                      <a:pt x="1048" y="12290"/>
                      <a:pt x="1130" y="12484"/>
                    </a:cubicBezTo>
                    <a:cubicBezTo>
                      <a:pt x="1255" y="12495"/>
                      <a:pt x="1385" y="12504"/>
                      <a:pt x="1514" y="12512"/>
                    </a:cubicBezTo>
                    <a:cubicBezTo>
                      <a:pt x="1484" y="12443"/>
                      <a:pt x="1453" y="12375"/>
                      <a:pt x="1422" y="12304"/>
                    </a:cubicBezTo>
                    <a:cubicBezTo>
                      <a:pt x="969" y="11213"/>
                      <a:pt x="652" y="10041"/>
                      <a:pt x="482" y="8817"/>
                    </a:cubicBezTo>
                    <a:cubicBezTo>
                      <a:pt x="328" y="7672"/>
                      <a:pt x="321" y="6582"/>
                      <a:pt x="455" y="5577"/>
                    </a:cubicBezTo>
                    <a:cubicBezTo>
                      <a:pt x="557" y="4854"/>
                      <a:pt x="734" y="4186"/>
                      <a:pt x="976" y="3597"/>
                    </a:cubicBezTo>
                    <a:cubicBezTo>
                      <a:pt x="1177" y="3129"/>
                      <a:pt x="1416" y="2721"/>
                      <a:pt x="1698" y="2346"/>
                    </a:cubicBezTo>
                    <a:cubicBezTo>
                      <a:pt x="1934" y="2046"/>
                      <a:pt x="2203" y="1773"/>
                      <a:pt x="2495" y="1531"/>
                    </a:cubicBezTo>
                    <a:lnTo>
                      <a:pt x="2533" y="1511"/>
                    </a:lnTo>
                    <a:cubicBezTo>
                      <a:pt x="2840" y="1279"/>
                      <a:pt x="3181" y="1081"/>
                      <a:pt x="3535" y="924"/>
                    </a:cubicBezTo>
                    <a:cubicBezTo>
                      <a:pt x="3941" y="754"/>
                      <a:pt x="4391" y="628"/>
                      <a:pt x="4840" y="556"/>
                    </a:cubicBezTo>
                    <a:lnTo>
                      <a:pt x="4875" y="560"/>
                    </a:lnTo>
                    <a:cubicBezTo>
                      <a:pt x="5079" y="536"/>
                      <a:pt x="5287" y="526"/>
                      <a:pt x="5498" y="526"/>
                    </a:cubicBezTo>
                    <a:cubicBezTo>
                      <a:pt x="5747" y="526"/>
                      <a:pt x="5999" y="539"/>
                      <a:pt x="6255" y="574"/>
                    </a:cubicBezTo>
                    <a:lnTo>
                      <a:pt x="6295" y="577"/>
                    </a:lnTo>
                    <a:cubicBezTo>
                      <a:pt x="6909" y="665"/>
                      <a:pt x="7550" y="839"/>
                      <a:pt x="8368" y="1135"/>
                    </a:cubicBezTo>
                    <a:cubicBezTo>
                      <a:pt x="8804" y="1296"/>
                      <a:pt x="9237" y="1473"/>
                      <a:pt x="9656" y="1647"/>
                    </a:cubicBezTo>
                    <a:lnTo>
                      <a:pt x="9697" y="1664"/>
                    </a:lnTo>
                    <a:cubicBezTo>
                      <a:pt x="9959" y="1773"/>
                      <a:pt x="10221" y="1879"/>
                      <a:pt x="10487" y="1981"/>
                    </a:cubicBezTo>
                    <a:cubicBezTo>
                      <a:pt x="11074" y="2216"/>
                      <a:pt x="11847" y="2502"/>
                      <a:pt x="12658" y="2683"/>
                    </a:cubicBezTo>
                    <a:cubicBezTo>
                      <a:pt x="13207" y="2809"/>
                      <a:pt x="13742" y="2870"/>
                      <a:pt x="14257" y="2870"/>
                    </a:cubicBezTo>
                    <a:cubicBezTo>
                      <a:pt x="14475" y="2870"/>
                      <a:pt x="14699" y="2860"/>
                      <a:pt x="14924" y="2837"/>
                    </a:cubicBezTo>
                    <a:cubicBezTo>
                      <a:pt x="15146" y="2809"/>
                      <a:pt x="15368" y="2771"/>
                      <a:pt x="15582" y="2724"/>
                    </a:cubicBezTo>
                    <a:cubicBezTo>
                      <a:pt x="15623" y="2717"/>
                      <a:pt x="15657" y="2689"/>
                      <a:pt x="15681" y="2653"/>
                    </a:cubicBezTo>
                    <a:cubicBezTo>
                      <a:pt x="15705" y="2608"/>
                      <a:pt x="15712" y="2560"/>
                      <a:pt x="15701" y="2516"/>
                    </a:cubicBezTo>
                    <a:cubicBezTo>
                      <a:pt x="15681" y="2441"/>
                      <a:pt x="15613" y="2390"/>
                      <a:pt x="15535" y="2390"/>
                    </a:cubicBezTo>
                    <a:cubicBezTo>
                      <a:pt x="15521" y="2390"/>
                      <a:pt x="15504" y="2393"/>
                      <a:pt x="15490" y="2393"/>
                    </a:cubicBezTo>
                    <a:cubicBezTo>
                      <a:pt x="15330" y="2431"/>
                      <a:pt x="15173" y="2458"/>
                      <a:pt x="15017" y="2478"/>
                    </a:cubicBezTo>
                    <a:cubicBezTo>
                      <a:pt x="14771" y="2513"/>
                      <a:pt x="14515" y="2526"/>
                      <a:pt x="14257" y="2526"/>
                    </a:cubicBezTo>
                    <a:cubicBezTo>
                      <a:pt x="13984" y="2526"/>
                      <a:pt x="13694" y="2510"/>
                      <a:pt x="13415" y="2475"/>
                    </a:cubicBezTo>
                    <a:cubicBezTo>
                      <a:pt x="12437" y="2342"/>
                      <a:pt x="11510" y="2019"/>
                      <a:pt x="10658" y="1698"/>
                    </a:cubicBezTo>
                    <a:cubicBezTo>
                      <a:pt x="11043" y="1582"/>
                      <a:pt x="11428" y="1463"/>
                      <a:pt x="11813" y="1344"/>
                    </a:cubicBezTo>
                    <a:cubicBezTo>
                      <a:pt x="13010" y="972"/>
                      <a:pt x="14243" y="587"/>
                      <a:pt x="15494" y="420"/>
                    </a:cubicBezTo>
                    <a:cubicBezTo>
                      <a:pt x="15889" y="369"/>
                      <a:pt x="16247" y="345"/>
                      <a:pt x="16595" y="345"/>
                    </a:cubicBezTo>
                    <a:cubicBezTo>
                      <a:pt x="16887" y="345"/>
                      <a:pt x="17170" y="363"/>
                      <a:pt x="17439" y="399"/>
                    </a:cubicBezTo>
                    <a:cubicBezTo>
                      <a:pt x="17852" y="461"/>
                      <a:pt x="18248" y="570"/>
                      <a:pt x="18612" y="720"/>
                    </a:cubicBezTo>
                    <a:cubicBezTo>
                      <a:pt x="18932" y="860"/>
                      <a:pt x="19236" y="1037"/>
                      <a:pt x="19515" y="1248"/>
                    </a:cubicBezTo>
                    <a:cubicBezTo>
                      <a:pt x="19815" y="1480"/>
                      <a:pt x="20098" y="1763"/>
                      <a:pt x="20363" y="2087"/>
                    </a:cubicBezTo>
                    <a:lnTo>
                      <a:pt x="20381" y="2121"/>
                    </a:lnTo>
                    <a:cubicBezTo>
                      <a:pt x="20684" y="2516"/>
                      <a:pt x="20950" y="2969"/>
                      <a:pt x="21172" y="3466"/>
                    </a:cubicBezTo>
                    <a:lnTo>
                      <a:pt x="21161" y="3457"/>
                    </a:lnTo>
                    <a:lnTo>
                      <a:pt x="21161" y="3457"/>
                    </a:lnTo>
                    <a:cubicBezTo>
                      <a:pt x="21420" y="4077"/>
                      <a:pt x="21604" y="4775"/>
                      <a:pt x="21710" y="5525"/>
                    </a:cubicBezTo>
                    <a:cubicBezTo>
                      <a:pt x="21832" y="6510"/>
                      <a:pt x="21819" y="7536"/>
                      <a:pt x="21675" y="8664"/>
                    </a:cubicBezTo>
                    <a:cubicBezTo>
                      <a:pt x="21502" y="9945"/>
                      <a:pt x="21175" y="11206"/>
                      <a:pt x="20701" y="12419"/>
                    </a:cubicBezTo>
                    <a:cubicBezTo>
                      <a:pt x="20745" y="12427"/>
                      <a:pt x="20793" y="12433"/>
                      <a:pt x="20837" y="12440"/>
                    </a:cubicBezTo>
                    <a:lnTo>
                      <a:pt x="20841" y="12440"/>
                    </a:lnTo>
                    <a:lnTo>
                      <a:pt x="20848" y="12443"/>
                    </a:lnTo>
                    <a:cubicBezTo>
                      <a:pt x="20912" y="12450"/>
                      <a:pt x="20980" y="12460"/>
                      <a:pt x="21046" y="12463"/>
                    </a:cubicBezTo>
                    <a:cubicBezTo>
                      <a:pt x="21423" y="11493"/>
                      <a:pt x="21710" y="10477"/>
                      <a:pt x="21897" y="9437"/>
                    </a:cubicBezTo>
                    <a:cubicBezTo>
                      <a:pt x="22221" y="7669"/>
                      <a:pt x="22218" y="6040"/>
                      <a:pt x="21887" y="4598"/>
                    </a:cubicBezTo>
                    <a:cubicBezTo>
                      <a:pt x="21710" y="3821"/>
                      <a:pt x="21423" y="3106"/>
                      <a:pt x="21038" y="2472"/>
                    </a:cubicBezTo>
                    <a:cubicBezTo>
                      <a:pt x="20837" y="2141"/>
                      <a:pt x="20599" y="1821"/>
                      <a:pt x="20323" y="1524"/>
                    </a:cubicBezTo>
                    <a:cubicBezTo>
                      <a:pt x="20085" y="1265"/>
                      <a:pt x="19805" y="1027"/>
                      <a:pt x="19501" y="816"/>
                    </a:cubicBezTo>
                    <a:cubicBezTo>
                      <a:pt x="18980" y="457"/>
                      <a:pt x="18336" y="205"/>
                      <a:pt x="17644" y="83"/>
                    </a:cubicBezTo>
                    <a:cubicBezTo>
                      <a:pt x="17310" y="28"/>
                      <a:pt x="16959" y="1"/>
                      <a:pt x="16598"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3" name="Google Shape;1465;p38">
                <a:extLst>
                  <a:ext uri="{FF2B5EF4-FFF2-40B4-BE49-F238E27FC236}">
                    <a16:creationId xmlns:a16="http://schemas.microsoft.com/office/drawing/2014/main" id="{3FD11DCD-EB7C-47DD-B122-3D3139113386}"/>
                  </a:ext>
                </a:extLst>
              </p:cNvPr>
              <p:cNvSpPr/>
              <p:nvPr/>
            </p:nvSpPr>
            <p:spPr>
              <a:xfrm>
                <a:off x="5688723" y="2393033"/>
                <a:ext cx="690433" cy="391704"/>
              </a:xfrm>
              <a:custGeom>
                <a:avLst/>
                <a:gdLst/>
                <a:ahLst/>
                <a:cxnLst/>
                <a:rect l="l" t="t" r="r" b="b"/>
                <a:pathLst>
                  <a:path w="22204" h="12596" extrusionOk="0">
                    <a:moveTo>
                      <a:pt x="16625" y="82"/>
                    </a:moveTo>
                    <a:cubicBezTo>
                      <a:pt x="16983" y="82"/>
                      <a:pt x="17334" y="109"/>
                      <a:pt x="17664" y="164"/>
                    </a:cubicBezTo>
                    <a:lnTo>
                      <a:pt x="17661" y="164"/>
                    </a:lnTo>
                    <a:cubicBezTo>
                      <a:pt x="18349" y="286"/>
                      <a:pt x="18987" y="535"/>
                      <a:pt x="19505" y="889"/>
                    </a:cubicBezTo>
                    <a:cubicBezTo>
                      <a:pt x="19808" y="1098"/>
                      <a:pt x="20084" y="1336"/>
                      <a:pt x="20323" y="1592"/>
                    </a:cubicBezTo>
                    <a:cubicBezTo>
                      <a:pt x="20595" y="1888"/>
                      <a:pt x="20831" y="2205"/>
                      <a:pt x="21032" y="2536"/>
                    </a:cubicBezTo>
                    <a:cubicBezTo>
                      <a:pt x="21413" y="3163"/>
                      <a:pt x="21696" y="3875"/>
                      <a:pt x="21873" y="4645"/>
                    </a:cubicBezTo>
                    <a:cubicBezTo>
                      <a:pt x="22040" y="5375"/>
                      <a:pt x="22122" y="6148"/>
                      <a:pt x="22122" y="6962"/>
                    </a:cubicBezTo>
                    <a:cubicBezTo>
                      <a:pt x="22122" y="7760"/>
                      <a:pt x="22043" y="8598"/>
                      <a:pt x="21886" y="9471"/>
                    </a:cubicBezTo>
                    <a:cubicBezTo>
                      <a:pt x="21698" y="10497"/>
                      <a:pt x="21415" y="11500"/>
                      <a:pt x="21045" y="12463"/>
                    </a:cubicBezTo>
                    <a:lnTo>
                      <a:pt x="21045" y="12463"/>
                    </a:lnTo>
                    <a:cubicBezTo>
                      <a:pt x="20993" y="12457"/>
                      <a:pt x="20941" y="12449"/>
                      <a:pt x="20888" y="12443"/>
                    </a:cubicBezTo>
                    <a:lnTo>
                      <a:pt x="20888" y="12443"/>
                    </a:lnTo>
                    <a:lnTo>
                      <a:pt x="20889" y="12442"/>
                    </a:lnTo>
                    <a:lnTo>
                      <a:pt x="20878" y="12442"/>
                    </a:lnTo>
                    <a:lnTo>
                      <a:pt x="20871" y="12439"/>
                    </a:lnTo>
                    <a:cubicBezTo>
                      <a:pt x="20843" y="12435"/>
                      <a:pt x="20813" y="12431"/>
                      <a:pt x="20784" y="12426"/>
                    </a:cubicBezTo>
                    <a:lnTo>
                      <a:pt x="20784" y="12426"/>
                    </a:lnTo>
                    <a:cubicBezTo>
                      <a:pt x="21248" y="11224"/>
                      <a:pt x="21572" y="9976"/>
                      <a:pt x="21743" y="8708"/>
                    </a:cubicBezTo>
                    <a:cubicBezTo>
                      <a:pt x="21822" y="8097"/>
                      <a:pt x="21859" y="7511"/>
                      <a:pt x="21859" y="6949"/>
                    </a:cubicBezTo>
                    <a:cubicBezTo>
                      <a:pt x="21859" y="6475"/>
                      <a:pt x="21832" y="6012"/>
                      <a:pt x="21774" y="5562"/>
                    </a:cubicBezTo>
                    <a:cubicBezTo>
                      <a:pt x="21688" y="4922"/>
                      <a:pt x="21543" y="4322"/>
                      <a:pt x="21342" y="3774"/>
                    </a:cubicBezTo>
                    <a:lnTo>
                      <a:pt x="21342" y="3774"/>
                    </a:lnTo>
                    <a:lnTo>
                      <a:pt x="21392" y="3844"/>
                    </a:lnTo>
                    <a:lnTo>
                      <a:pt x="21236" y="3490"/>
                    </a:lnTo>
                    <a:cubicBezTo>
                      <a:pt x="21015" y="2990"/>
                      <a:pt x="20747" y="2539"/>
                      <a:pt x="20445" y="2141"/>
                    </a:cubicBezTo>
                    <a:lnTo>
                      <a:pt x="20445" y="2141"/>
                    </a:lnTo>
                    <a:lnTo>
                      <a:pt x="20445" y="2141"/>
                    </a:lnTo>
                    <a:lnTo>
                      <a:pt x="20425" y="2106"/>
                    </a:lnTo>
                    <a:lnTo>
                      <a:pt x="20422" y="2103"/>
                    </a:lnTo>
                    <a:cubicBezTo>
                      <a:pt x="20156" y="1776"/>
                      <a:pt x="19869" y="1490"/>
                      <a:pt x="19566" y="1254"/>
                    </a:cubicBezTo>
                    <a:cubicBezTo>
                      <a:pt x="19286" y="1043"/>
                      <a:pt x="18980" y="862"/>
                      <a:pt x="18656" y="722"/>
                    </a:cubicBezTo>
                    <a:lnTo>
                      <a:pt x="18652" y="722"/>
                    </a:lnTo>
                    <a:cubicBezTo>
                      <a:pt x="18284" y="569"/>
                      <a:pt x="17886" y="460"/>
                      <a:pt x="17474" y="398"/>
                    </a:cubicBezTo>
                    <a:cubicBezTo>
                      <a:pt x="17201" y="362"/>
                      <a:pt x="16914" y="344"/>
                      <a:pt x="16622" y="344"/>
                    </a:cubicBezTo>
                    <a:cubicBezTo>
                      <a:pt x="16274" y="344"/>
                      <a:pt x="15912" y="368"/>
                      <a:pt x="15514" y="419"/>
                    </a:cubicBezTo>
                    <a:cubicBezTo>
                      <a:pt x="14259" y="587"/>
                      <a:pt x="13023" y="975"/>
                      <a:pt x="11830" y="1346"/>
                    </a:cubicBezTo>
                    <a:cubicBezTo>
                      <a:pt x="11445" y="1466"/>
                      <a:pt x="11060" y="1584"/>
                      <a:pt x="10671" y="1697"/>
                    </a:cubicBezTo>
                    <a:lnTo>
                      <a:pt x="10555" y="1732"/>
                    </a:lnTo>
                    <a:lnTo>
                      <a:pt x="10668" y="1776"/>
                    </a:lnTo>
                    <a:cubicBezTo>
                      <a:pt x="11524" y="2096"/>
                      <a:pt x="12450" y="2419"/>
                      <a:pt x="13435" y="2556"/>
                    </a:cubicBezTo>
                    <a:lnTo>
                      <a:pt x="13438" y="2556"/>
                    </a:lnTo>
                    <a:cubicBezTo>
                      <a:pt x="13718" y="2590"/>
                      <a:pt x="14011" y="2607"/>
                      <a:pt x="14284" y="2607"/>
                    </a:cubicBezTo>
                    <a:cubicBezTo>
                      <a:pt x="14546" y="2607"/>
                      <a:pt x="14802" y="2594"/>
                      <a:pt x="15050" y="2559"/>
                    </a:cubicBezTo>
                    <a:cubicBezTo>
                      <a:pt x="15207" y="2539"/>
                      <a:pt x="15368" y="2509"/>
                      <a:pt x="15527" y="2474"/>
                    </a:cubicBezTo>
                    <a:lnTo>
                      <a:pt x="15527" y="2474"/>
                    </a:lnTo>
                    <a:lnTo>
                      <a:pt x="15527" y="2474"/>
                    </a:lnTo>
                    <a:cubicBezTo>
                      <a:pt x="15540" y="2474"/>
                      <a:pt x="15552" y="2471"/>
                      <a:pt x="15562" y="2471"/>
                    </a:cubicBezTo>
                    <a:cubicBezTo>
                      <a:pt x="15593" y="2471"/>
                      <a:pt x="15620" y="2481"/>
                      <a:pt x="15643" y="2498"/>
                    </a:cubicBezTo>
                    <a:cubicBezTo>
                      <a:pt x="15664" y="2515"/>
                      <a:pt x="15681" y="2536"/>
                      <a:pt x="15688" y="2566"/>
                    </a:cubicBezTo>
                    <a:cubicBezTo>
                      <a:pt x="15691" y="2577"/>
                      <a:pt x="15691" y="2586"/>
                      <a:pt x="15691" y="2600"/>
                    </a:cubicBezTo>
                    <a:cubicBezTo>
                      <a:pt x="15691" y="2624"/>
                      <a:pt x="15684" y="2648"/>
                      <a:pt x="15670" y="2668"/>
                    </a:cubicBezTo>
                    <a:lnTo>
                      <a:pt x="15670" y="2672"/>
                    </a:lnTo>
                    <a:cubicBezTo>
                      <a:pt x="15664" y="2685"/>
                      <a:pt x="15654" y="2699"/>
                      <a:pt x="15640" y="2706"/>
                    </a:cubicBezTo>
                    <a:cubicBezTo>
                      <a:pt x="15629" y="2716"/>
                      <a:pt x="15616" y="2723"/>
                      <a:pt x="15599" y="2726"/>
                    </a:cubicBezTo>
                    <a:cubicBezTo>
                      <a:pt x="15388" y="2774"/>
                      <a:pt x="15170" y="2811"/>
                      <a:pt x="14948" y="2836"/>
                    </a:cubicBezTo>
                    <a:cubicBezTo>
                      <a:pt x="14723" y="2860"/>
                      <a:pt x="14502" y="2869"/>
                      <a:pt x="14284" y="2869"/>
                    </a:cubicBezTo>
                    <a:cubicBezTo>
                      <a:pt x="13773" y="2869"/>
                      <a:pt x="13241" y="2808"/>
                      <a:pt x="12696" y="2685"/>
                    </a:cubicBezTo>
                    <a:cubicBezTo>
                      <a:pt x="11884" y="2505"/>
                      <a:pt x="11115" y="2215"/>
                      <a:pt x="10531" y="1984"/>
                    </a:cubicBezTo>
                    <a:cubicBezTo>
                      <a:pt x="10266" y="1881"/>
                      <a:pt x="10003" y="1776"/>
                      <a:pt x="9740" y="1666"/>
                    </a:cubicBezTo>
                    <a:lnTo>
                      <a:pt x="9700" y="1650"/>
                    </a:lnTo>
                    <a:cubicBezTo>
                      <a:pt x="9278" y="1476"/>
                      <a:pt x="8845" y="1298"/>
                      <a:pt x="8408" y="1139"/>
                    </a:cubicBezTo>
                    <a:cubicBezTo>
                      <a:pt x="7590" y="838"/>
                      <a:pt x="6947" y="664"/>
                      <a:pt x="6330" y="576"/>
                    </a:cubicBezTo>
                    <a:lnTo>
                      <a:pt x="6326" y="576"/>
                    </a:lnTo>
                    <a:lnTo>
                      <a:pt x="6285" y="573"/>
                    </a:lnTo>
                    <a:lnTo>
                      <a:pt x="6289" y="573"/>
                    </a:lnTo>
                    <a:cubicBezTo>
                      <a:pt x="6030" y="538"/>
                      <a:pt x="5774" y="525"/>
                      <a:pt x="5525" y="525"/>
                    </a:cubicBezTo>
                    <a:cubicBezTo>
                      <a:pt x="5315" y="525"/>
                      <a:pt x="5106" y="535"/>
                      <a:pt x="4899" y="558"/>
                    </a:cubicBezTo>
                    <a:lnTo>
                      <a:pt x="4899" y="558"/>
                    </a:lnTo>
                    <a:lnTo>
                      <a:pt x="4864" y="555"/>
                    </a:lnTo>
                    <a:lnTo>
                      <a:pt x="4861" y="555"/>
                    </a:lnTo>
                    <a:cubicBezTo>
                      <a:pt x="4408" y="627"/>
                      <a:pt x="3954" y="753"/>
                      <a:pt x="3549" y="927"/>
                    </a:cubicBezTo>
                    <a:lnTo>
                      <a:pt x="3545" y="927"/>
                    </a:lnTo>
                    <a:cubicBezTo>
                      <a:pt x="3187" y="1084"/>
                      <a:pt x="2846" y="1282"/>
                      <a:pt x="2536" y="1517"/>
                    </a:cubicBezTo>
                    <a:lnTo>
                      <a:pt x="2499" y="1540"/>
                    </a:lnTo>
                    <a:cubicBezTo>
                      <a:pt x="2203" y="1782"/>
                      <a:pt x="1934" y="2059"/>
                      <a:pt x="1695" y="2358"/>
                    </a:cubicBezTo>
                    <a:cubicBezTo>
                      <a:pt x="1408" y="2737"/>
                      <a:pt x="1170" y="3149"/>
                      <a:pt x="965" y="3619"/>
                    </a:cubicBezTo>
                    <a:cubicBezTo>
                      <a:pt x="720" y="4216"/>
                      <a:pt x="543" y="4884"/>
                      <a:pt x="441" y="5613"/>
                    </a:cubicBezTo>
                    <a:cubicBezTo>
                      <a:pt x="375" y="6083"/>
                      <a:pt x="345" y="6574"/>
                      <a:pt x="345" y="7078"/>
                    </a:cubicBezTo>
                    <a:cubicBezTo>
                      <a:pt x="345" y="7654"/>
                      <a:pt x="386" y="8250"/>
                      <a:pt x="468" y="8861"/>
                    </a:cubicBezTo>
                    <a:cubicBezTo>
                      <a:pt x="638" y="10091"/>
                      <a:pt x="955" y="11267"/>
                      <a:pt x="1412" y="12360"/>
                    </a:cubicBezTo>
                    <a:cubicBezTo>
                      <a:pt x="1434" y="12408"/>
                      <a:pt x="1455" y="12458"/>
                      <a:pt x="1476" y="12507"/>
                    </a:cubicBezTo>
                    <a:lnTo>
                      <a:pt x="1476" y="12507"/>
                    </a:lnTo>
                    <a:cubicBezTo>
                      <a:pt x="1378" y="12501"/>
                      <a:pt x="1280" y="12493"/>
                      <a:pt x="1184" y="12485"/>
                    </a:cubicBezTo>
                    <a:lnTo>
                      <a:pt x="1184" y="12485"/>
                    </a:lnTo>
                    <a:cubicBezTo>
                      <a:pt x="1106" y="12298"/>
                      <a:pt x="1031" y="12107"/>
                      <a:pt x="959" y="11910"/>
                    </a:cubicBezTo>
                    <a:cubicBezTo>
                      <a:pt x="543" y="10779"/>
                      <a:pt x="270" y="9593"/>
                      <a:pt x="151" y="8377"/>
                    </a:cubicBezTo>
                    <a:cubicBezTo>
                      <a:pt x="106" y="7931"/>
                      <a:pt x="83" y="7494"/>
                      <a:pt x="83" y="7078"/>
                    </a:cubicBezTo>
                    <a:cubicBezTo>
                      <a:pt x="83" y="6898"/>
                      <a:pt x="89" y="6721"/>
                      <a:pt x="97" y="6550"/>
                    </a:cubicBezTo>
                    <a:lnTo>
                      <a:pt x="97" y="6547"/>
                    </a:lnTo>
                    <a:cubicBezTo>
                      <a:pt x="127" y="5916"/>
                      <a:pt x="202" y="5323"/>
                      <a:pt x="328" y="4785"/>
                    </a:cubicBezTo>
                    <a:cubicBezTo>
                      <a:pt x="600" y="3582"/>
                      <a:pt x="1088" y="2600"/>
                      <a:pt x="1777" y="1858"/>
                    </a:cubicBezTo>
                    <a:cubicBezTo>
                      <a:pt x="2162" y="1445"/>
                      <a:pt x="2594" y="1114"/>
                      <a:pt x="3068" y="869"/>
                    </a:cubicBezTo>
                    <a:cubicBezTo>
                      <a:pt x="3637" y="569"/>
                      <a:pt x="4244" y="378"/>
                      <a:pt x="4867" y="300"/>
                    </a:cubicBezTo>
                    <a:cubicBezTo>
                      <a:pt x="5089" y="276"/>
                      <a:pt x="5307" y="259"/>
                      <a:pt x="5525" y="259"/>
                    </a:cubicBezTo>
                    <a:cubicBezTo>
                      <a:pt x="5995" y="259"/>
                      <a:pt x="6489" y="321"/>
                      <a:pt x="7000" y="436"/>
                    </a:cubicBezTo>
                    <a:cubicBezTo>
                      <a:pt x="7761" y="610"/>
                      <a:pt x="8490" y="886"/>
                      <a:pt x="9107" y="1131"/>
                    </a:cubicBezTo>
                    <a:cubicBezTo>
                      <a:pt x="9336" y="1220"/>
                      <a:pt x="9564" y="1315"/>
                      <a:pt x="9792" y="1411"/>
                    </a:cubicBezTo>
                    <a:lnTo>
                      <a:pt x="10221" y="1584"/>
                    </a:lnTo>
                    <a:lnTo>
                      <a:pt x="10242" y="1561"/>
                    </a:lnTo>
                    <a:cubicBezTo>
                      <a:pt x="10242" y="1557"/>
                      <a:pt x="10248" y="1554"/>
                      <a:pt x="10256" y="1551"/>
                    </a:cubicBezTo>
                    <a:cubicBezTo>
                      <a:pt x="10259" y="1548"/>
                      <a:pt x="10269" y="1543"/>
                      <a:pt x="10279" y="1540"/>
                    </a:cubicBezTo>
                    <a:cubicBezTo>
                      <a:pt x="10770" y="1400"/>
                      <a:pt x="11261" y="1251"/>
                      <a:pt x="11752" y="1098"/>
                    </a:cubicBezTo>
                    <a:cubicBezTo>
                      <a:pt x="13002" y="705"/>
                      <a:pt x="14291" y="300"/>
                      <a:pt x="15626" y="143"/>
                    </a:cubicBezTo>
                    <a:cubicBezTo>
                      <a:pt x="15988" y="102"/>
                      <a:pt x="16315" y="82"/>
                      <a:pt x="16625" y="82"/>
                    </a:cubicBezTo>
                    <a:close/>
                    <a:moveTo>
                      <a:pt x="16625" y="0"/>
                    </a:moveTo>
                    <a:cubicBezTo>
                      <a:pt x="16312" y="0"/>
                      <a:pt x="15981" y="21"/>
                      <a:pt x="15616" y="61"/>
                    </a:cubicBezTo>
                    <a:cubicBezTo>
                      <a:pt x="14270" y="222"/>
                      <a:pt x="12979" y="627"/>
                      <a:pt x="11728" y="1019"/>
                    </a:cubicBezTo>
                    <a:cubicBezTo>
                      <a:pt x="11237" y="1172"/>
                      <a:pt x="10750" y="1323"/>
                      <a:pt x="10256" y="1462"/>
                    </a:cubicBezTo>
                    <a:lnTo>
                      <a:pt x="10256" y="1462"/>
                    </a:lnTo>
                    <a:lnTo>
                      <a:pt x="10256" y="1462"/>
                    </a:lnTo>
                    <a:cubicBezTo>
                      <a:pt x="10240" y="1467"/>
                      <a:pt x="10227" y="1473"/>
                      <a:pt x="10215" y="1479"/>
                    </a:cubicBezTo>
                    <a:cubicBezTo>
                      <a:pt x="10210" y="1481"/>
                      <a:pt x="10206" y="1484"/>
                      <a:pt x="10202" y="1487"/>
                    </a:cubicBezTo>
                    <a:lnTo>
                      <a:pt x="10202" y="1487"/>
                    </a:lnTo>
                    <a:lnTo>
                      <a:pt x="9822" y="1332"/>
                    </a:lnTo>
                    <a:cubicBezTo>
                      <a:pt x="9594" y="1241"/>
                      <a:pt x="9366" y="1145"/>
                      <a:pt x="9138" y="1057"/>
                    </a:cubicBezTo>
                    <a:cubicBezTo>
                      <a:pt x="8521" y="807"/>
                      <a:pt x="7788" y="532"/>
                      <a:pt x="7018" y="354"/>
                    </a:cubicBezTo>
                    <a:cubicBezTo>
                      <a:pt x="6503" y="239"/>
                      <a:pt x="6003" y="178"/>
                      <a:pt x="5525" y="178"/>
                    </a:cubicBezTo>
                    <a:cubicBezTo>
                      <a:pt x="5303" y="178"/>
                      <a:pt x="5083" y="194"/>
                      <a:pt x="4858" y="218"/>
                    </a:cubicBezTo>
                    <a:cubicBezTo>
                      <a:pt x="4224" y="300"/>
                      <a:pt x="3610" y="494"/>
                      <a:pt x="3030" y="798"/>
                    </a:cubicBezTo>
                    <a:cubicBezTo>
                      <a:pt x="2550" y="1046"/>
                      <a:pt x="2107" y="1384"/>
                      <a:pt x="1718" y="1803"/>
                    </a:cubicBezTo>
                    <a:cubicBezTo>
                      <a:pt x="1017" y="2556"/>
                      <a:pt x="523" y="3555"/>
                      <a:pt x="246" y="4768"/>
                    </a:cubicBezTo>
                    <a:cubicBezTo>
                      <a:pt x="124" y="5310"/>
                      <a:pt x="45" y="5909"/>
                      <a:pt x="15" y="6543"/>
                    </a:cubicBezTo>
                    <a:cubicBezTo>
                      <a:pt x="7" y="6717"/>
                      <a:pt x="1" y="6898"/>
                      <a:pt x="1" y="7078"/>
                    </a:cubicBezTo>
                    <a:cubicBezTo>
                      <a:pt x="1" y="7498"/>
                      <a:pt x="25" y="7937"/>
                      <a:pt x="69" y="8384"/>
                    </a:cubicBezTo>
                    <a:cubicBezTo>
                      <a:pt x="188" y="9607"/>
                      <a:pt x="465" y="10803"/>
                      <a:pt x="880" y="11938"/>
                    </a:cubicBezTo>
                    <a:cubicBezTo>
                      <a:pt x="955" y="12146"/>
                      <a:pt x="1037" y="12344"/>
                      <a:pt x="1119" y="12538"/>
                    </a:cubicBezTo>
                    <a:lnTo>
                      <a:pt x="1129" y="12562"/>
                    </a:lnTo>
                    <a:lnTo>
                      <a:pt x="1152" y="12565"/>
                    </a:lnTo>
                    <a:cubicBezTo>
                      <a:pt x="1279" y="12575"/>
                      <a:pt x="1408" y="12585"/>
                      <a:pt x="1538" y="12593"/>
                    </a:cubicBezTo>
                    <a:lnTo>
                      <a:pt x="1606" y="12596"/>
                    </a:lnTo>
                    <a:lnTo>
                      <a:pt x="1579" y="12535"/>
                    </a:lnTo>
                    <a:cubicBezTo>
                      <a:pt x="1549" y="12468"/>
                      <a:pt x="1518" y="12400"/>
                      <a:pt x="1489" y="12331"/>
                    </a:cubicBezTo>
                    <a:lnTo>
                      <a:pt x="1489" y="12331"/>
                    </a:lnTo>
                    <a:lnTo>
                      <a:pt x="1490" y="12330"/>
                    </a:lnTo>
                    <a:cubicBezTo>
                      <a:pt x="1034" y="11243"/>
                      <a:pt x="720" y="10070"/>
                      <a:pt x="550" y="8851"/>
                    </a:cubicBezTo>
                    <a:cubicBezTo>
                      <a:pt x="468" y="8244"/>
                      <a:pt x="427" y="7651"/>
                      <a:pt x="427" y="7078"/>
                    </a:cubicBezTo>
                    <a:cubicBezTo>
                      <a:pt x="427" y="6578"/>
                      <a:pt x="457" y="6090"/>
                      <a:pt x="523" y="5623"/>
                    </a:cubicBezTo>
                    <a:cubicBezTo>
                      <a:pt x="625" y="4904"/>
                      <a:pt x="798" y="4239"/>
                      <a:pt x="1044" y="3650"/>
                    </a:cubicBezTo>
                    <a:cubicBezTo>
                      <a:pt x="1242" y="3187"/>
                      <a:pt x="1476" y="2781"/>
                      <a:pt x="1759" y="2410"/>
                    </a:cubicBezTo>
                    <a:cubicBezTo>
                      <a:pt x="1991" y="2113"/>
                      <a:pt x="2257" y="1840"/>
                      <a:pt x="2550" y="1605"/>
                    </a:cubicBezTo>
                    <a:lnTo>
                      <a:pt x="2549" y="1603"/>
                    </a:lnTo>
                    <a:lnTo>
                      <a:pt x="2549" y="1603"/>
                    </a:lnTo>
                    <a:lnTo>
                      <a:pt x="2584" y="1581"/>
                    </a:lnTo>
                    <a:cubicBezTo>
                      <a:pt x="2891" y="1353"/>
                      <a:pt x="3225" y="1155"/>
                      <a:pt x="3579" y="1002"/>
                    </a:cubicBezTo>
                    <a:cubicBezTo>
                      <a:pt x="3981" y="832"/>
                      <a:pt x="4426" y="706"/>
                      <a:pt x="4870" y="638"/>
                    </a:cubicBezTo>
                    <a:lnTo>
                      <a:pt x="4870" y="638"/>
                    </a:lnTo>
                    <a:lnTo>
                      <a:pt x="4902" y="641"/>
                    </a:lnTo>
                    <a:lnTo>
                      <a:pt x="4905" y="641"/>
                    </a:lnTo>
                    <a:cubicBezTo>
                      <a:pt x="5109" y="617"/>
                      <a:pt x="5317" y="607"/>
                      <a:pt x="5525" y="607"/>
                    </a:cubicBezTo>
                    <a:cubicBezTo>
                      <a:pt x="5770" y="607"/>
                      <a:pt x="6023" y="620"/>
                      <a:pt x="6278" y="654"/>
                    </a:cubicBezTo>
                    <a:lnTo>
                      <a:pt x="6316" y="658"/>
                    </a:lnTo>
                    <a:cubicBezTo>
                      <a:pt x="6929" y="746"/>
                      <a:pt x="7563" y="917"/>
                      <a:pt x="8381" y="1216"/>
                    </a:cubicBezTo>
                    <a:cubicBezTo>
                      <a:pt x="8814" y="1373"/>
                      <a:pt x="9246" y="1551"/>
                      <a:pt x="9669" y="1724"/>
                    </a:cubicBezTo>
                    <a:lnTo>
                      <a:pt x="9710" y="1741"/>
                    </a:lnTo>
                    <a:cubicBezTo>
                      <a:pt x="9973" y="1850"/>
                      <a:pt x="10235" y="1957"/>
                      <a:pt x="10501" y="2062"/>
                    </a:cubicBezTo>
                    <a:cubicBezTo>
                      <a:pt x="11083" y="2294"/>
                      <a:pt x="11861" y="2583"/>
                      <a:pt x="12675" y="2764"/>
                    </a:cubicBezTo>
                    <a:cubicBezTo>
                      <a:pt x="13227" y="2890"/>
                      <a:pt x="13765" y="2951"/>
                      <a:pt x="14284" y="2951"/>
                    </a:cubicBezTo>
                    <a:cubicBezTo>
                      <a:pt x="14505" y="2951"/>
                      <a:pt x="14730" y="2941"/>
                      <a:pt x="14955" y="2918"/>
                    </a:cubicBezTo>
                    <a:cubicBezTo>
                      <a:pt x="15180" y="2890"/>
                      <a:pt x="15401" y="2852"/>
                      <a:pt x="15620" y="2805"/>
                    </a:cubicBezTo>
                    <a:cubicBezTo>
                      <a:pt x="15643" y="2801"/>
                      <a:pt x="15667" y="2788"/>
                      <a:pt x="15691" y="2770"/>
                    </a:cubicBezTo>
                    <a:cubicBezTo>
                      <a:pt x="15710" y="2758"/>
                      <a:pt x="15727" y="2738"/>
                      <a:pt x="15741" y="2712"/>
                    </a:cubicBezTo>
                    <a:lnTo>
                      <a:pt x="15741" y="2712"/>
                    </a:lnTo>
                    <a:lnTo>
                      <a:pt x="15742" y="2713"/>
                    </a:lnTo>
                    <a:cubicBezTo>
                      <a:pt x="15763" y="2679"/>
                      <a:pt x="15773" y="2638"/>
                      <a:pt x="15773" y="2600"/>
                    </a:cubicBezTo>
                    <a:cubicBezTo>
                      <a:pt x="15773" y="2580"/>
                      <a:pt x="15773" y="2563"/>
                      <a:pt x="15766" y="2542"/>
                    </a:cubicBezTo>
                    <a:cubicBezTo>
                      <a:pt x="15752" y="2498"/>
                      <a:pt x="15728" y="2460"/>
                      <a:pt x="15691" y="2433"/>
                    </a:cubicBezTo>
                    <a:cubicBezTo>
                      <a:pt x="15654" y="2406"/>
                      <a:pt x="15609" y="2389"/>
                      <a:pt x="15562" y="2389"/>
                    </a:cubicBezTo>
                    <a:cubicBezTo>
                      <a:pt x="15544" y="2389"/>
                      <a:pt x="15527" y="2392"/>
                      <a:pt x="15511" y="2396"/>
                    </a:cubicBezTo>
                    <a:cubicBezTo>
                      <a:pt x="15351" y="2430"/>
                      <a:pt x="15193" y="2457"/>
                      <a:pt x="15041" y="2478"/>
                    </a:cubicBezTo>
                    <a:cubicBezTo>
                      <a:pt x="14795" y="2512"/>
                      <a:pt x="14542" y="2525"/>
                      <a:pt x="14284" y="2525"/>
                    </a:cubicBezTo>
                    <a:cubicBezTo>
                      <a:pt x="14015" y="2525"/>
                      <a:pt x="13727" y="2509"/>
                      <a:pt x="13449" y="2475"/>
                    </a:cubicBezTo>
                    <a:lnTo>
                      <a:pt x="13449" y="2475"/>
                    </a:lnTo>
                    <a:lnTo>
                      <a:pt x="13449" y="2474"/>
                    </a:lnTo>
                    <a:cubicBezTo>
                      <a:pt x="12518" y="2347"/>
                      <a:pt x="11634" y="2050"/>
                      <a:pt x="10814" y="1741"/>
                    </a:cubicBezTo>
                    <a:lnTo>
                      <a:pt x="10814" y="1741"/>
                    </a:lnTo>
                    <a:cubicBezTo>
                      <a:pt x="11162" y="1639"/>
                      <a:pt x="11508" y="1531"/>
                      <a:pt x="11854" y="1425"/>
                    </a:cubicBezTo>
                    <a:cubicBezTo>
                      <a:pt x="13046" y="1053"/>
                      <a:pt x="14280" y="668"/>
                      <a:pt x="15524" y="501"/>
                    </a:cubicBezTo>
                    <a:cubicBezTo>
                      <a:pt x="15920" y="450"/>
                      <a:pt x="16277" y="426"/>
                      <a:pt x="16622" y="426"/>
                    </a:cubicBezTo>
                    <a:cubicBezTo>
                      <a:pt x="16911" y="426"/>
                      <a:pt x="17194" y="443"/>
                      <a:pt x="17460" y="480"/>
                    </a:cubicBezTo>
                    <a:cubicBezTo>
                      <a:pt x="17869" y="538"/>
                      <a:pt x="18261" y="648"/>
                      <a:pt x="18622" y="798"/>
                    </a:cubicBezTo>
                    <a:cubicBezTo>
                      <a:pt x="18939" y="937"/>
                      <a:pt x="19242" y="1111"/>
                      <a:pt x="19519" y="1319"/>
                    </a:cubicBezTo>
                    <a:cubicBezTo>
                      <a:pt x="19814" y="1550"/>
                      <a:pt x="20096" y="1832"/>
                      <a:pt x="20357" y="2150"/>
                    </a:cubicBezTo>
                    <a:lnTo>
                      <a:pt x="20357" y="2150"/>
                    </a:lnTo>
                    <a:lnTo>
                      <a:pt x="20357" y="2150"/>
                    </a:lnTo>
                    <a:lnTo>
                      <a:pt x="20373" y="2185"/>
                    </a:lnTo>
                    <a:lnTo>
                      <a:pt x="20377" y="2185"/>
                    </a:lnTo>
                    <a:cubicBezTo>
                      <a:pt x="20653" y="2549"/>
                      <a:pt x="20898" y="2959"/>
                      <a:pt x="21108" y="3408"/>
                    </a:cubicBezTo>
                    <a:lnTo>
                      <a:pt x="21108" y="3408"/>
                    </a:lnTo>
                    <a:lnTo>
                      <a:pt x="21150" y="3511"/>
                    </a:lnTo>
                    <a:cubicBezTo>
                      <a:pt x="21410" y="4131"/>
                      <a:pt x="21590" y="4822"/>
                      <a:pt x="21696" y="5572"/>
                    </a:cubicBezTo>
                    <a:cubicBezTo>
                      <a:pt x="21751" y="6018"/>
                      <a:pt x="21778" y="6479"/>
                      <a:pt x="21778" y="6949"/>
                    </a:cubicBezTo>
                    <a:cubicBezTo>
                      <a:pt x="21778" y="7508"/>
                      <a:pt x="21740" y="8087"/>
                      <a:pt x="21662" y="8697"/>
                    </a:cubicBezTo>
                    <a:cubicBezTo>
                      <a:pt x="21488" y="9975"/>
                      <a:pt x="21161" y="11232"/>
                      <a:pt x="20691" y="12446"/>
                    </a:cubicBezTo>
                    <a:lnTo>
                      <a:pt x="20670" y="12490"/>
                    </a:lnTo>
                    <a:lnTo>
                      <a:pt x="20721" y="12500"/>
                    </a:lnTo>
                    <a:cubicBezTo>
                      <a:pt x="20766" y="12508"/>
                      <a:pt x="20813" y="12514"/>
                      <a:pt x="20857" y="12521"/>
                    </a:cubicBezTo>
                    <a:lnTo>
                      <a:pt x="20868" y="12521"/>
                    </a:lnTo>
                    <a:cubicBezTo>
                      <a:pt x="20869" y="12521"/>
                      <a:pt x="20870" y="12521"/>
                      <a:pt x="20871" y="12521"/>
                    </a:cubicBezTo>
                    <a:lnTo>
                      <a:pt x="20871" y="12521"/>
                    </a:lnTo>
                    <a:cubicBezTo>
                      <a:pt x="20872" y="12522"/>
                      <a:pt x="20872" y="12524"/>
                      <a:pt x="20875" y="12524"/>
                    </a:cubicBezTo>
                    <a:lnTo>
                      <a:pt x="20884" y="12524"/>
                    </a:lnTo>
                    <a:lnTo>
                      <a:pt x="20884" y="12523"/>
                    </a:lnTo>
                    <a:lnTo>
                      <a:pt x="20884" y="12523"/>
                    </a:lnTo>
                    <a:cubicBezTo>
                      <a:pt x="20946" y="12532"/>
                      <a:pt x="21006" y="12538"/>
                      <a:pt x="21069" y="12544"/>
                    </a:cubicBezTo>
                    <a:lnTo>
                      <a:pt x="21100" y="12548"/>
                    </a:lnTo>
                    <a:lnTo>
                      <a:pt x="21109" y="12521"/>
                    </a:lnTo>
                    <a:cubicBezTo>
                      <a:pt x="21488" y="11542"/>
                      <a:pt x="21774" y="10527"/>
                      <a:pt x="21965" y="9485"/>
                    </a:cubicBezTo>
                    <a:cubicBezTo>
                      <a:pt x="22125" y="8609"/>
                      <a:pt x="22204" y="7767"/>
                      <a:pt x="22204" y="6962"/>
                    </a:cubicBezTo>
                    <a:cubicBezTo>
                      <a:pt x="22204" y="6141"/>
                      <a:pt x="22122" y="5361"/>
                      <a:pt x="21955" y="4628"/>
                    </a:cubicBezTo>
                    <a:cubicBezTo>
                      <a:pt x="21774" y="3848"/>
                      <a:pt x="21488" y="3129"/>
                      <a:pt x="21100" y="2491"/>
                    </a:cubicBezTo>
                    <a:cubicBezTo>
                      <a:pt x="20898" y="2157"/>
                      <a:pt x="20656" y="1837"/>
                      <a:pt x="20381" y="1537"/>
                    </a:cubicBezTo>
                    <a:cubicBezTo>
                      <a:pt x="20139" y="1274"/>
                      <a:pt x="19859" y="1036"/>
                      <a:pt x="19552" y="825"/>
                    </a:cubicBezTo>
                    <a:cubicBezTo>
                      <a:pt x="19024" y="460"/>
                      <a:pt x="18377" y="208"/>
                      <a:pt x="17678" y="85"/>
                    </a:cubicBezTo>
                    <a:lnTo>
                      <a:pt x="17674" y="85"/>
                    </a:lnTo>
                    <a:cubicBezTo>
                      <a:pt x="17340" y="27"/>
                      <a:pt x="16990" y="0"/>
                      <a:pt x="16625"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4" name="Google Shape;1466;p38">
                <a:extLst>
                  <a:ext uri="{FF2B5EF4-FFF2-40B4-BE49-F238E27FC236}">
                    <a16:creationId xmlns:a16="http://schemas.microsoft.com/office/drawing/2014/main" id="{31AD0058-3546-46E7-9166-916F577DC400}"/>
                  </a:ext>
                </a:extLst>
              </p:cNvPr>
              <p:cNvSpPr/>
              <p:nvPr/>
            </p:nvSpPr>
            <p:spPr>
              <a:xfrm>
                <a:off x="5747428" y="2826609"/>
                <a:ext cx="583311" cy="356657"/>
              </a:xfrm>
              <a:custGeom>
                <a:avLst/>
                <a:gdLst/>
                <a:ahLst/>
                <a:cxnLst/>
                <a:rect l="l" t="t" r="r" b="b"/>
                <a:pathLst>
                  <a:path w="18759" h="11469" extrusionOk="0">
                    <a:moveTo>
                      <a:pt x="1" y="0"/>
                    </a:moveTo>
                    <a:cubicBezTo>
                      <a:pt x="14" y="24"/>
                      <a:pt x="28" y="44"/>
                      <a:pt x="41" y="65"/>
                    </a:cubicBezTo>
                    <a:cubicBezTo>
                      <a:pt x="52" y="82"/>
                      <a:pt x="66" y="95"/>
                      <a:pt x="76" y="106"/>
                    </a:cubicBezTo>
                    <a:cubicBezTo>
                      <a:pt x="175" y="511"/>
                      <a:pt x="257" y="947"/>
                      <a:pt x="321" y="1432"/>
                    </a:cubicBezTo>
                    <a:cubicBezTo>
                      <a:pt x="389" y="1922"/>
                      <a:pt x="437" y="2420"/>
                      <a:pt x="481" y="2900"/>
                    </a:cubicBezTo>
                    <a:lnTo>
                      <a:pt x="495" y="3009"/>
                    </a:lnTo>
                    <a:cubicBezTo>
                      <a:pt x="536" y="3456"/>
                      <a:pt x="577" y="3906"/>
                      <a:pt x="631" y="4348"/>
                    </a:cubicBezTo>
                    <a:cubicBezTo>
                      <a:pt x="696" y="4873"/>
                      <a:pt x="774" y="5340"/>
                      <a:pt x="873" y="5784"/>
                    </a:cubicBezTo>
                    <a:cubicBezTo>
                      <a:pt x="979" y="6270"/>
                      <a:pt x="1125" y="6748"/>
                      <a:pt x="1309" y="7204"/>
                    </a:cubicBezTo>
                    <a:cubicBezTo>
                      <a:pt x="1545" y="7797"/>
                      <a:pt x="1872" y="8387"/>
                      <a:pt x="2301" y="9010"/>
                    </a:cubicBezTo>
                    <a:cubicBezTo>
                      <a:pt x="2768" y="9685"/>
                      <a:pt x="3242" y="10221"/>
                      <a:pt x="3750" y="10640"/>
                    </a:cubicBezTo>
                    <a:cubicBezTo>
                      <a:pt x="4043" y="10882"/>
                      <a:pt x="4326" y="11066"/>
                      <a:pt x="4615" y="11202"/>
                    </a:cubicBezTo>
                    <a:cubicBezTo>
                      <a:pt x="4758" y="11273"/>
                      <a:pt x="4905" y="11328"/>
                      <a:pt x="5051" y="11372"/>
                    </a:cubicBezTo>
                    <a:cubicBezTo>
                      <a:pt x="5194" y="11417"/>
                      <a:pt x="5355" y="11444"/>
                      <a:pt x="5542" y="11461"/>
                    </a:cubicBezTo>
                    <a:cubicBezTo>
                      <a:pt x="5593" y="11464"/>
                      <a:pt x="5644" y="11468"/>
                      <a:pt x="5699" y="11468"/>
                    </a:cubicBezTo>
                    <a:cubicBezTo>
                      <a:pt x="5951" y="11468"/>
                      <a:pt x="6217" y="11413"/>
                      <a:pt x="6462" y="11314"/>
                    </a:cubicBezTo>
                    <a:cubicBezTo>
                      <a:pt x="6712" y="11212"/>
                      <a:pt x="6929" y="11062"/>
                      <a:pt x="7113" y="10868"/>
                    </a:cubicBezTo>
                    <a:cubicBezTo>
                      <a:pt x="7427" y="10523"/>
                      <a:pt x="7632" y="10050"/>
                      <a:pt x="7754" y="9375"/>
                    </a:cubicBezTo>
                    <a:cubicBezTo>
                      <a:pt x="7857" y="8793"/>
                      <a:pt x="7880" y="8192"/>
                      <a:pt x="7901" y="7613"/>
                    </a:cubicBezTo>
                    <a:lnTo>
                      <a:pt x="7907" y="7464"/>
                    </a:lnTo>
                    <a:cubicBezTo>
                      <a:pt x="7921" y="7041"/>
                      <a:pt x="7942" y="6561"/>
                      <a:pt x="8000" y="6094"/>
                    </a:cubicBezTo>
                    <a:cubicBezTo>
                      <a:pt x="8047" y="5749"/>
                      <a:pt x="8112" y="5487"/>
                      <a:pt x="8207" y="5245"/>
                    </a:cubicBezTo>
                    <a:cubicBezTo>
                      <a:pt x="8327" y="4976"/>
                      <a:pt x="8466" y="4724"/>
                      <a:pt x="8634" y="4505"/>
                    </a:cubicBezTo>
                    <a:cubicBezTo>
                      <a:pt x="8763" y="4338"/>
                      <a:pt x="8892" y="4205"/>
                      <a:pt x="9035" y="4093"/>
                    </a:cubicBezTo>
                    <a:cubicBezTo>
                      <a:pt x="9158" y="3997"/>
                      <a:pt x="9288" y="3923"/>
                      <a:pt x="9424" y="3865"/>
                    </a:cubicBezTo>
                    <a:cubicBezTo>
                      <a:pt x="9533" y="3827"/>
                      <a:pt x="9636" y="3800"/>
                      <a:pt x="9734" y="3786"/>
                    </a:cubicBezTo>
                    <a:cubicBezTo>
                      <a:pt x="9785" y="3780"/>
                      <a:pt x="9836" y="3780"/>
                      <a:pt x="9884" y="3780"/>
                    </a:cubicBezTo>
                    <a:cubicBezTo>
                      <a:pt x="9935" y="3780"/>
                      <a:pt x="9986" y="3780"/>
                      <a:pt x="10037" y="3786"/>
                    </a:cubicBezTo>
                    <a:cubicBezTo>
                      <a:pt x="10150" y="3800"/>
                      <a:pt x="10262" y="3830"/>
                      <a:pt x="10378" y="3878"/>
                    </a:cubicBezTo>
                    <a:cubicBezTo>
                      <a:pt x="10487" y="3929"/>
                      <a:pt x="10589" y="3987"/>
                      <a:pt x="10695" y="4066"/>
                    </a:cubicBezTo>
                    <a:cubicBezTo>
                      <a:pt x="10831" y="4175"/>
                      <a:pt x="10954" y="4297"/>
                      <a:pt x="11070" y="4447"/>
                    </a:cubicBezTo>
                    <a:cubicBezTo>
                      <a:pt x="11217" y="4645"/>
                      <a:pt x="11343" y="4867"/>
                      <a:pt x="11459" y="5129"/>
                    </a:cubicBezTo>
                    <a:cubicBezTo>
                      <a:pt x="11626" y="5548"/>
                      <a:pt x="11690" y="6018"/>
                      <a:pt x="11745" y="6390"/>
                    </a:cubicBezTo>
                    <a:cubicBezTo>
                      <a:pt x="11778" y="6656"/>
                      <a:pt x="11813" y="6921"/>
                      <a:pt x="11847" y="7211"/>
                    </a:cubicBezTo>
                    <a:cubicBezTo>
                      <a:pt x="11885" y="7522"/>
                      <a:pt x="11918" y="7832"/>
                      <a:pt x="11962" y="8142"/>
                    </a:cubicBezTo>
                    <a:cubicBezTo>
                      <a:pt x="12038" y="8659"/>
                      <a:pt x="12140" y="9270"/>
                      <a:pt x="12341" y="9845"/>
                    </a:cubicBezTo>
                    <a:cubicBezTo>
                      <a:pt x="12539" y="10415"/>
                      <a:pt x="12794" y="10820"/>
                      <a:pt x="13121" y="11083"/>
                    </a:cubicBezTo>
                    <a:cubicBezTo>
                      <a:pt x="13309" y="11233"/>
                      <a:pt x="13517" y="11338"/>
                      <a:pt x="13741" y="11393"/>
                    </a:cubicBezTo>
                    <a:cubicBezTo>
                      <a:pt x="13861" y="11423"/>
                      <a:pt x="13991" y="11437"/>
                      <a:pt x="14123" y="11437"/>
                    </a:cubicBezTo>
                    <a:cubicBezTo>
                      <a:pt x="14257" y="11437"/>
                      <a:pt x="14396" y="11420"/>
                      <a:pt x="14532" y="11393"/>
                    </a:cubicBezTo>
                    <a:cubicBezTo>
                      <a:pt x="14771" y="11338"/>
                      <a:pt x="15023" y="11219"/>
                      <a:pt x="15279" y="11042"/>
                    </a:cubicBezTo>
                    <a:cubicBezTo>
                      <a:pt x="15504" y="10882"/>
                      <a:pt x="15725" y="10684"/>
                      <a:pt x="15947" y="10429"/>
                    </a:cubicBezTo>
                    <a:cubicBezTo>
                      <a:pt x="16332" y="9992"/>
                      <a:pt x="16673" y="9464"/>
                      <a:pt x="17024" y="8765"/>
                    </a:cubicBezTo>
                    <a:cubicBezTo>
                      <a:pt x="17283" y="8258"/>
                      <a:pt x="17511" y="7712"/>
                      <a:pt x="17705" y="7146"/>
                    </a:cubicBezTo>
                    <a:cubicBezTo>
                      <a:pt x="17831" y="6775"/>
                      <a:pt x="17944" y="6383"/>
                      <a:pt x="18035" y="6049"/>
                    </a:cubicBezTo>
                    <a:cubicBezTo>
                      <a:pt x="18175" y="5551"/>
                      <a:pt x="18291" y="5071"/>
                      <a:pt x="18390" y="4584"/>
                    </a:cubicBezTo>
                    <a:cubicBezTo>
                      <a:pt x="18738" y="2883"/>
                      <a:pt x="18758" y="1435"/>
                      <a:pt x="18452" y="153"/>
                    </a:cubicBezTo>
                    <a:cubicBezTo>
                      <a:pt x="18472" y="140"/>
                      <a:pt x="18485" y="123"/>
                      <a:pt x="18496" y="102"/>
                    </a:cubicBezTo>
                    <a:lnTo>
                      <a:pt x="18502" y="92"/>
                    </a:lnTo>
                    <a:lnTo>
                      <a:pt x="18502" y="92"/>
                    </a:lnTo>
                    <a:cubicBezTo>
                      <a:pt x="18370" y="99"/>
                      <a:pt x="18237" y="112"/>
                      <a:pt x="18107" y="129"/>
                    </a:cubicBezTo>
                    <a:cubicBezTo>
                      <a:pt x="18107" y="143"/>
                      <a:pt x="18107" y="160"/>
                      <a:pt x="18111" y="177"/>
                    </a:cubicBezTo>
                    <a:cubicBezTo>
                      <a:pt x="18172" y="419"/>
                      <a:pt x="18219" y="678"/>
                      <a:pt x="18257" y="947"/>
                    </a:cubicBezTo>
                    <a:cubicBezTo>
                      <a:pt x="18359" y="1755"/>
                      <a:pt x="18346" y="2617"/>
                      <a:pt x="18219" y="3579"/>
                    </a:cubicBezTo>
                    <a:cubicBezTo>
                      <a:pt x="18104" y="4386"/>
                      <a:pt x="17917" y="5232"/>
                      <a:pt x="17620" y="6254"/>
                    </a:cubicBezTo>
                    <a:cubicBezTo>
                      <a:pt x="17538" y="6536"/>
                      <a:pt x="17450" y="6836"/>
                      <a:pt x="17348" y="7136"/>
                    </a:cubicBezTo>
                    <a:cubicBezTo>
                      <a:pt x="17266" y="7365"/>
                      <a:pt x="17177" y="7599"/>
                      <a:pt x="17061" y="7873"/>
                    </a:cubicBezTo>
                    <a:cubicBezTo>
                      <a:pt x="16703" y="8711"/>
                      <a:pt x="16322" y="9396"/>
                      <a:pt x="15893" y="9958"/>
                    </a:cubicBezTo>
                    <a:cubicBezTo>
                      <a:pt x="15657" y="10258"/>
                      <a:pt x="15429" y="10493"/>
                      <a:pt x="15187" y="10687"/>
                    </a:cubicBezTo>
                    <a:cubicBezTo>
                      <a:pt x="15013" y="10817"/>
                      <a:pt x="14850" y="10912"/>
                      <a:pt x="14679" y="10987"/>
                    </a:cubicBezTo>
                    <a:cubicBezTo>
                      <a:pt x="14563" y="11031"/>
                      <a:pt x="14444" y="11062"/>
                      <a:pt x="14325" y="11083"/>
                    </a:cubicBezTo>
                    <a:cubicBezTo>
                      <a:pt x="14260" y="11089"/>
                      <a:pt x="14199" y="11093"/>
                      <a:pt x="14134" y="11093"/>
                    </a:cubicBezTo>
                    <a:cubicBezTo>
                      <a:pt x="14069" y="11093"/>
                      <a:pt x="14007" y="11089"/>
                      <a:pt x="13943" y="11083"/>
                    </a:cubicBezTo>
                    <a:cubicBezTo>
                      <a:pt x="13837" y="11066"/>
                      <a:pt x="13725" y="11035"/>
                      <a:pt x="13598" y="10998"/>
                    </a:cubicBezTo>
                    <a:lnTo>
                      <a:pt x="13598" y="10998"/>
                    </a:lnTo>
                    <a:lnTo>
                      <a:pt x="13643" y="11004"/>
                    </a:lnTo>
                    <a:cubicBezTo>
                      <a:pt x="13541" y="10957"/>
                      <a:pt x="13449" y="10902"/>
                      <a:pt x="13364" y="10837"/>
                    </a:cubicBezTo>
                    <a:cubicBezTo>
                      <a:pt x="13261" y="10759"/>
                      <a:pt x="13169" y="10667"/>
                      <a:pt x="13081" y="10554"/>
                    </a:cubicBezTo>
                    <a:cubicBezTo>
                      <a:pt x="12964" y="10397"/>
                      <a:pt x="12859" y="10213"/>
                      <a:pt x="12760" y="9988"/>
                    </a:cubicBezTo>
                    <a:cubicBezTo>
                      <a:pt x="12645" y="9713"/>
                      <a:pt x="12549" y="9399"/>
                      <a:pt x="12464" y="9004"/>
                    </a:cubicBezTo>
                    <a:cubicBezTo>
                      <a:pt x="12371" y="8598"/>
                      <a:pt x="12310" y="8186"/>
                      <a:pt x="12269" y="7873"/>
                    </a:cubicBezTo>
                    <a:cubicBezTo>
                      <a:pt x="12239" y="7630"/>
                      <a:pt x="12208" y="7388"/>
                      <a:pt x="12181" y="7146"/>
                    </a:cubicBezTo>
                    <a:lnTo>
                      <a:pt x="12164" y="7020"/>
                    </a:lnTo>
                    <a:cubicBezTo>
                      <a:pt x="12133" y="6745"/>
                      <a:pt x="12099" y="6465"/>
                      <a:pt x="12058" y="6185"/>
                    </a:cubicBezTo>
                    <a:cubicBezTo>
                      <a:pt x="12017" y="5902"/>
                      <a:pt x="11976" y="5677"/>
                      <a:pt x="11929" y="5477"/>
                    </a:cubicBezTo>
                    <a:cubicBezTo>
                      <a:pt x="11871" y="5232"/>
                      <a:pt x="11775" y="4982"/>
                      <a:pt x="11639" y="4713"/>
                    </a:cubicBezTo>
                    <a:cubicBezTo>
                      <a:pt x="11312" y="4062"/>
                      <a:pt x="10804" y="3612"/>
                      <a:pt x="10245" y="3476"/>
                    </a:cubicBezTo>
                    <a:cubicBezTo>
                      <a:pt x="10133" y="3448"/>
                      <a:pt x="10013" y="3432"/>
                      <a:pt x="9894" y="3432"/>
                    </a:cubicBezTo>
                    <a:cubicBezTo>
                      <a:pt x="9741" y="3432"/>
                      <a:pt x="9581" y="3456"/>
                      <a:pt x="9424" y="3503"/>
                    </a:cubicBezTo>
                    <a:cubicBezTo>
                      <a:pt x="9161" y="3582"/>
                      <a:pt x="8899" y="3739"/>
                      <a:pt x="8647" y="3974"/>
                    </a:cubicBezTo>
                    <a:cubicBezTo>
                      <a:pt x="8494" y="4117"/>
                      <a:pt x="8347" y="4297"/>
                      <a:pt x="8190" y="4540"/>
                    </a:cubicBezTo>
                    <a:cubicBezTo>
                      <a:pt x="8054" y="4751"/>
                      <a:pt x="7938" y="4989"/>
                      <a:pt x="7846" y="5241"/>
                    </a:cubicBezTo>
                    <a:cubicBezTo>
                      <a:pt x="7703" y="5630"/>
                      <a:pt x="7655" y="6049"/>
                      <a:pt x="7621" y="6407"/>
                    </a:cubicBezTo>
                    <a:cubicBezTo>
                      <a:pt x="7587" y="6781"/>
                      <a:pt x="7574" y="7163"/>
                      <a:pt x="7560" y="7563"/>
                    </a:cubicBezTo>
                    <a:lnTo>
                      <a:pt x="7556" y="7617"/>
                    </a:lnTo>
                    <a:cubicBezTo>
                      <a:pt x="7536" y="8097"/>
                      <a:pt x="7519" y="8595"/>
                      <a:pt x="7454" y="9079"/>
                    </a:cubicBezTo>
                    <a:cubicBezTo>
                      <a:pt x="7393" y="9485"/>
                      <a:pt x="7314" y="9804"/>
                      <a:pt x="7198" y="10087"/>
                    </a:cubicBezTo>
                    <a:cubicBezTo>
                      <a:pt x="7127" y="10251"/>
                      <a:pt x="7045" y="10397"/>
                      <a:pt x="6946" y="10531"/>
                    </a:cubicBezTo>
                    <a:cubicBezTo>
                      <a:pt x="6864" y="10633"/>
                      <a:pt x="6779" y="10721"/>
                      <a:pt x="6684" y="10800"/>
                    </a:cubicBezTo>
                    <a:cubicBezTo>
                      <a:pt x="6581" y="10875"/>
                      <a:pt x="6473" y="10940"/>
                      <a:pt x="6347" y="10994"/>
                    </a:cubicBezTo>
                    <a:cubicBezTo>
                      <a:pt x="6217" y="11045"/>
                      <a:pt x="6078" y="11083"/>
                      <a:pt x="5934" y="11107"/>
                    </a:cubicBezTo>
                    <a:cubicBezTo>
                      <a:pt x="5853" y="11116"/>
                      <a:pt x="5771" y="11124"/>
                      <a:pt x="5689" y="11124"/>
                    </a:cubicBezTo>
                    <a:cubicBezTo>
                      <a:pt x="5607" y="11124"/>
                      <a:pt x="5521" y="11116"/>
                      <a:pt x="5436" y="11107"/>
                    </a:cubicBezTo>
                    <a:cubicBezTo>
                      <a:pt x="5256" y="11080"/>
                      <a:pt x="5076" y="11028"/>
                      <a:pt x="4881" y="10950"/>
                    </a:cubicBezTo>
                    <a:cubicBezTo>
                      <a:pt x="4622" y="10837"/>
                      <a:pt x="4370" y="10687"/>
                      <a:pt x="4107" y="10487"/>
                    </a:cubicBezTo>
                    <a:cubicBezTo>
                      <a:pt x="3702" y="10173"/>
                      <a:pt x="3303" y="9767"/>
                      <a:pt x="2894" y="9256"/>
                    </a:cubicBezTo>
                    <a:lnTo>
                      <a:pt x="2891" y="9256"/>
                    </a:lnTo>
                    <a:lnTo>
                      <a:pt x="2880" y="9225"/>
                    </a:lnTo>
                    <a:cubicBezTo>
                      <a:pt x="2383" y="8578"/>
                      <a:pt x="1984" y="7906"/>
                      <a:pt x="1685" y="7222"/>
                    </a:cubicBezTo>
                    <a:cubicBezTo>
                      <a:pt x="1507" y="6795"/>
                      <a:pt x="1357" y="6339"/>
                      <a:pt x="1241" y="5861"/>
                    </a:cubicBezTo>
                    <a:cubicBezTo>
                      <a:pt x="1142" y="5452"/>
                      <a:pt x="1061" y="5013"/>
                      <a:pt x="993" y="4478"/>
                    </a:cubicBezTo>
                    <a:cubicBezTo>
                      <a:pt x="928" y="3994"/>
                      <a:pt x="880" y="3500"/>
                      <a:pt x="832" y="2995"/>
                    </a:cubicBezTo>
                    <a:cubicBezTo>
                      <a:pt x="741" y="2011"/>
                      <a:pt x="642" y="995"/>
                      <a:pt x="406" y="7"/>
                    </a:cubicBezTo>
                    <a:cubicBezTo>
                      <a:pt x="270" y="3"/>
                      <a:pt x="137" y="3"/>
                      <a:pt x="1"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5" name="Google Shape;1467;p38">
                <a:extLst>
                  <a:ext uri="{FF2B5EF4-FFF2-40B4-BE49-F238E27FC236}">
                    <a16:creationId xmlns:a16="http://schemas.microsoft.com/office/drawing/2014/main" id="{E448024D-6CC3-4906-AE3E-C697C57EC1C7}"/>
                  </a:ext>
                </a:extLst>
              </p:cNvPr>
              <p:cNvSpPr/>
              <p:nvPr/>
            </p:nvSpPr>
            <p:spPr>
              <a:xfrm>
                <a:off x="5745127" y="2825334"/>
                <a:ext cx="584120" cy="359176"/>
              </a:xfrm>
              <a:custGeom>
                <a:avLst/>
                <a:gdLst/>
                <a:ahLst/>
                <a:cxnLst/>
                <a:rect l="l" t="t" r="r" b="b"/>
                <a:pathLst>
                  <a:path w="18785" h="11550" extrusionOk="0">
                    <a:moveTo>
                      <a:pt x="0" y="0"/>
                    </a:moveTo>
                    <a:lnTo>
                      <a:pt x="41" y="65"/>
                    </a:lnTo>
                    <a:cubicBezTo>
                      <a:pt x="54" y="85"/>
                      <a:pt x="68" y="106"/>
                      <a:pt x="82" y="130"/>
                    </a:cubicBezTo>
                    <a:lnTo>
                      <a:pt x="148" y="84"/>
                    </a:lnTo>
                    <a:lnTo>
                      <a:pt x="148" y="84"/>
                    </a:lnTo>
                    <a:cubicBezTo>
                      <a:pt x="247" y="85"/>
                      <a:pt x="348" y="86"/>
                      <a:pt x="446" y="88"/>
                    </a:cubicBezTo>
                    <a:lnTo>
                      <a:pt x="446" y="88"/>
                    </a:lnTo>
                    <a:cubicBezTo>
                      <a:pt x="677" y="1063"/>
                      <a:pt x="775" y="2065"/>
                      <a:pt x="865" y="3040"/>
                    </a:cubicBezTo>
                    <a:cubicBezTo>
                      <a:pt x="913" y="3544"/>
                      <a:pt x="961" y="4038"/>
                      <a:pt x="1026" y="4526"/>
                    </a:cubicBezTo>
                    <a:cubicBezTo>
                      <a:pt x="1097" y="5061"/>
                      <a:pt x="1175" y="5501"/>
                      <a:pt x="1278" y="5913"/>
                    </a:cubicBezTo>
                    <a:cubicBezTo>
                      <a:pt x="1394" y="6390"/>
                      <a:pt x="1544" y="6850"/>
                      <a:pt x="1721" y="7280"/>
                    </a:cubicBezTo>
                    <a:cubicBezTo>
                      <a:pt x="2020" y="7961"/>
                      <a:pt x="2419" y="8636"/>
                      <a:pt x="2914" y="9281"/>
                    </a:cubicBezTo>
                    <a:lnTo>
                      <a:pt x="2914" y="9281"/>
                    </a:lnTo>
                    <a:lnTo>
                      <a:pt x="2948" y="9369"/>
                    </a:lnTo>
                    <a:lnTo>
                      <a:pt x="2964" y="9355"/>
                    </a:lnTo>
                    <a:lnTo>
                      <a:pt x="2964" y="9355"/>
                    </a:lnTo>
                    <a:cubicBezTo>
                      <a:pt x="3364" y="9853"/>
                      <a:pt x="3754" y="10248"/>
                      <a:pt x="4158" y="10561"/>
                    </a:cubicBezTo>
                    <a:cubicBezTo>
                      <a:pt x="4423" y="10762"/>
                      <a:pt x="4679" y="10916"/>
                      <a:pt x="4938" y="11028"/>
                    </a:cubicBezTo>
                    <a:cubicBezTo>
                      <a:pt x="5136" y="11110"/>
                      <a:pt x="5320" y="11161"/>
                      <a:pt x="5504" y="11188"/>
                    </a:cubicBezTo>
                    <a:cubicBezTo>
                      <a:pt x="5592" y="11198"/>
                      <a:pt x="5677" y="11206"/>
                      <a:pt x="5763" y="11206"/>
                    </a:cubicBezTo>
                    <a:cubicBezTo>
                      <a:pt x="5848" y="11206"/>
                      <a:pt x="5930" y="11198"/>
                      <a:pt x="6015" y="11188"/>
                    </a:cubicBezTo>
                    <a:cubicBezTo>
                      <a:pt x="6161" y="11165"/>
                      <a:pt x="6305" y="11124"/>
                      <a:pt x="6438" y="11072"/>
                    </a:cubicBezTo>
                    <a:cubicBezTo>
                      <a:pt x="6564" y="11014"/>
                      <a:pt x="6676" y="10950"/>
                      <a:pt x="6781" y="10875"/>
                    </a:cubicBezTo>
                    <a:lnTo>
                      <a:pt x="6781" y="10871"/>
                    </a:lnTo>
                    <a:cubicBezTo>
                      <a:pt x="6880" y="10793"/>
                      <a:pt x="6970" y="10701"/>
                      <a:pt x="7051" y="10595"/>
                    </a:cubicBezTo>
                    <a:lnTo>
                      <a:pt x="7055" y="10595"/>
                    </a:lnTo>
                    <a:cubicBezTo>
                      <a:pt x="7154" y="10459"/>
                      <a:pt x="7239" y="10312"/>
                      <a:pt x="7310" y="10146"/>
                    </a:cubicBezTo>
                    <a:lnTo>
                      <a:pt x="7313" y="10146"/>
                    </a:lnTo>
                    <a:cubicBezTo>
                      <a:pt x="7429" y="9856"/>
                      <a:pt x="7508" y="9532"/>
                      <a:pt x="7569" y="9127"/>
                    </a:cubicBezTo>
                    <a:cubicBezTo>
                      <a:pt x="7634" y="8636"/>
                      <a:pt x="7651" y="8142"/>
                      <a:pt x="7671" y="7661"/>
                    </a:cubicBezTo>
                    <a:lnTo>
                      <a:pt x="7675" y="7607"/>
                    </a:lnTo>
                    <a:cubicBezTo>
                      <a:pt x="7688" y="7208"/>
                      <a:pt x="7702" y="6827"/>
                      <a:pt x="7736" y="6451"/>
                    </a:cubicBezTo>
                    <a:cubicBezTo>
                      <a:pt x="7770" y="6094"/>
                      <a:pt x="7818" y="5681"/>
                      <a:pt x="7958" y="5296"/>
                    </a:cubicBezTo>
                    <a:cubicBezTo>
                      <a:pt x="8049" y="5048"/>
                      <a:pt x="8165" y="4812"/>
                      <a:pt x="8299" y="4604"/>
                    </a:cubicBezTo>
                    <a:cubicBezTo>
                      <a:pt x="8455" y="4362"/>
                      <a:pt x="8598" y="4185"/>
                      <a:pt x="8748" y="4046"/>
                    </a:cubicBezTo>
                    <a:cubicBezTo>
                      <a:pt x="8997" y="3813"/>
                      <a:pt x="9252" y="3660"/>
                      <a:pt x="9508" y="3585"/>
                    </a:cubicBezTo>
                    <a:cubicBezTo>
                      <a:pt x="9661" y="3538"/>
                      <a:pt x="9818" y="3514"/>
                      <a:pt x="9968" y="3514"/>
                    </a:cubicBezTo>
                    <a:cubicBezTo>
                      <a:pt x="10084" y="3514"/>
                      <a:pt x="10200" y="3530"/>
                      <a:pt x="10309" y="3558"/>
                    </a:cubicBezTo>
                    <a:cubicBezTo>
                      <a:pt x="10581" y="3623"/>
                      <a:pt x="10844" y="3766"/>
                      <a:pt x="11075" y="3974"/>
                    </a:cubicBezTo>
                    <a:cubicBezTo>
                      <a:pt x="11311" y="4181"/>
                      <a:pt x="11515" y="4451"/>
                      <a:pt x="11679" y="4774"/>
                    </a:cubicBezTo>
                    <a:cubicBezTo>
                      <a:pt x="11812" y="5040"/>
                      <a:pt x="11904" y="5286"/>
                      <a:pt x="11962" y="5524"/>
                    </a:cubicBezTo>
                    <a:cubicBezTo>
                      <a:pt x="12009" y="5726"/>
                      <a:pt x="12054" y="5951"/>
                      <a:pt x="12095" y="6234"/>
                    </a:cubicBezTo>
                    <a:cubicBezTo>
                      <a:pt x="12132" y="6509"/>
                      <a:pt x="12167" y="6789"/>
                      <a:pt x="12197" y="7068"/>
                    </a:cubicBezTo>
                    <a:lnTo>
                      <a:pt x="12214" y="7191"/>
                    </a:lnTo>
                    <a:cubicBezTo>
                      <a:pt x="12241" y="7433"/>
                      <a:pt x="12272" y="7675"/>
                      <a:pt x="12302" y="7917"/>
                    </a:cubicBezTo>
                    <a:cubicBezTo>
                      <a:pt x="12347" y="8233"/>
                      <a:pt x="12405" y="8646"/>
                      <a:pt x="12497" y="9055"/>
                    </a:cubicBezTo>
                    <a:cubicBezTo>
                      <a:pt x="12582" y="9450"/>
                      <a:pt x="12678" y="9767"/>
                      <a:pt x="12797" y="10047"/>
                    </a:cubicBezTo>
                    <a:cubicBezTo>
                      <a:pt x="12895" y="10275"/>
                      <a:pt x="13005" y="10462"/>
                      <a:pt x="13120" y="10619"/>
                    </a:cubicBezTo>
                    <a:cubicBezTo>
                      <a:pt x="13213" y="10735"/>
                      <a:pt x="13308" y="10830"/>
                      <a:pt x="13411" y="10912"/>
                    </a:cubicBezTo>
                    <a:cubicBezTo>
                      <a:pt x="13492" y="10973"/>
                      <a:pt x="13576" y="11022"/>
                      <a:pt x="13665" y="11064"/>
                    </a:cubicBezTo>
                    <a:lnTo>
                      <a:pt x="13665" y="11064"/>
                    </a:lnTo>
                    <a:lnTo>
                      <a:pt x="13662" y="11080"/>
                    </a:lnTo>
                    <a:cubicBezTo>
                      <a:pt x="13788" y="11116"/>
                      <a:pt x="13901" y="11144"/>
                      <a:pt x="14010" y="11161"/>
                    </a:cubicBezTo>
                    <a:lnTo>
                      <a:pt x="14013" y="11161"/>
                    </a:lnTo>
                    <a:cubicBezTo>
                      <a:pt x="14078" y="11171"/>
                      <a:pt x="14143" y="11175"/>
                      <a:pt x="14208" y="11175"/>
                    </a:cubicBezTo>
                    <a:cubicBezTo>
                      <a:pt x="14273" y="11175"/>
                      <a:pt x="14337" y="11171"/>
                      <a:pt x="14405" y="11165"/>
                    </a:cubicBezTo>
                    <a:cubicBezTo>
                      <a:pt x="14528" y="11144"/>
                      <a:pt x="14647" y="11110"/>
                      <a:pt x="14767" y="11066"/>
                    </a:cubicBezTo>
                    <a:cubicBezTo>
                      <a:pt x="14940" y="10991"/>
                      <a:pt x="15111" y="10892"/>
                      <a:pt x="15284" y="10759"/>
                    </a:cubicBezTo>
                    <a:cubicBezTo>
                      <a:pt x="15530" y="10564"/>
                      <a:pt x="15762" y="10326"/>
                      <a:pt x="15997" y="10023"/>
                    </a:cubicBezTo>
                    <a:cubicBezTo>
                      <a:pt x="16429" y="9457"/>
                      <a:pt x="16815" y="8772"/>
                      <a:pt x="17173" y="7931"/>
                    </a:cubicBezTo>
                    <a:cubicBezTo>
                      <a:pt x="17288" y="7654"/>
                      <a:pt x="17381" y="7420"/>
                      <a:pt x="17459" y="7191"/>
                    </a:cubicBezTo>
                    <a:cubicBezTo>
                      <a:pt x="17561" y="6891"/>
                      <a:pt x="17650" y="6591"/>
                      <a:pt x="17735" y="6305"/>
                    </a:cubicBezTo>
                    <a:cubicBezTo>
                      <a:pt x="18028" y="5282"/>
                      <a:pt x="18219" y="4434"/>
                      <a:pt x="18334" y="3626"/>
                    </a:cubicBezTo>
                    <a:lnTo>
                      <a:pt x="18334" y="3623"/>
                    </a:lnTo>
                    <a:cubicBezTo>
                      <a:pt x="18406" y="3088"/>
                      <a:pt x="18441" y="2580"/>
                      <a:pt x="18441" y="2096"/>
                    </a:cubicBezTo>
                    <a:cubicBezTo>
                      <a:pt x="18441" y="1711"/>
                      <a:pt x="18416" y="1342"/>
                      <a:pt x="18372" y="982"/>
                    </a:cubicBezTo>
                    <a:cubicBezTo>
                      <a:pt x="18334" y="713"/>
                      <a:pt x="18287" y="450"/>
                      <a:pt x="18226" y="208"/>
                    </a:cubicBezTo>
                    <a:cubicBezTo>
                      <a:pt x="18225" y="207"/>
                      <a:pt x="18225" y="207"/>
                      <a:pt x="18225" y="206"/>
                    </a:cubicBezTo>
                    <a:lnTo>
                      <a:pt x="18225" y="206"/>
                    </a:lnTo>
                    <a:cubicBezTo>
                      <a:pt x="18312" y="196"/>
                      <a:pt x="18397" y="187"/>
                      <a:pt x="18482" y="180"/>
                    </a:cubicBezTo>
                    <a:lnTo>
                      <a:pt x="18482" y="180"/>
                    </a:lnTo>
                    <a:lnTo>
                      <a:pt x="18488" y="205"/>
                    </a:lnTo>
                    <a:cubicBezTo>
                      <a:pt x="18631" y="801"/>
                      <a:pt x="18702" y="1435"/>
                      <a:pt x="18702" y="2113"/>
                    </a:cubicBezTo>
                    <a:cubicBezTo>
                      <a:pt x="18702" y="2887"/>
                      <a:pt x="18611" y="3714"/>
                      <a:pt x="18427" y="4614"/>
                    </a:cubicBezTo>
                    <a:cubicBezTo>
                      <a:pt x="18325" y="5102"/>
                      <a:pt x="18208" y="5583"/>
                      <a:pt x="18069" y="6080"/>
                    </a:cubicBezTo>
                    <a:cubicBezTo>
                      <a:pt x="17977" y="6414"/>
                      <a:pt x="17864" y="6802"/>
                      <a:pt x="17738" y="7174"/>
                    </a:cubicBezTo>
                    <a:cubicBezTo>
                      <a:pt x="17548" y="7736"/>
                      <a:pt x="17319" y="8282"/>
                      <a:pt x="17063" y="8790"/>
                    </a:cubicBezTo>
                    <a:cubicBezTo>
                      <a:pt x="16712" y="9485"/>
                      <a:pt x="16371" y="10009"/>
                      <a:pt x="15990" y="10446"/>
                    </a:cubicBezTo>
                    <a:cubicBezTo>
                      <a:pt x="15769" y="10694"/>
                      <a:pt x="15553" y="10892"/>
                      <a:pt x="15329" y="11049"/>
                    </a:cubicBezTo>
                    <a:cubicBezTo>
                      <a:pt x="15077" y="11226"/>
                      <a:pt x="14831" y="11341"/>
                      <a:pt x="14597" y="11393"/>
                    </a:cubicBezTo>
                    <a:lnTo>
                      <a:pt x="14597" y="11394"/>
                    </a:lnTo>
                    <a:lnTo>
                      <a:pt x="14597" y="11394"/>
                    </a:lnTo>
                    <a:cubicBezTo>
                      <a:pt x="14461" y="11420"/>
                      <a:pt x="14326" y="11437"/>
                      <a:pt x="14197" y="11437"/>
                    </a:cubicBezTo>
                    <a:cubicBezTo>
                      <a:pt x="14068" y="11437"/>
                      <a:pt x="13942" y="11423"/>
                      <a:pt x="13826" y="11393"/>
                    </a:cubicBezTo>
                    <a:cubicBezTo>
                      <a:pt x="13604" y="11341"/>
                      <a:pt x="13403" y="11239"/>
                      <a:pt x="13219" y="11093"/>
                    </a:cubicBezTo>
                    <a:cubicBezTo>
                      <a:pt x="13059" y="10964"/>
                      <a:pt x="12920" y="10803"/>
                      <a:pt x="12790" y="10599"/>
                    </a:cubicBezTo>
                    <a:cubicBezTo>
                      <a:pt x="12664" y="10398"/>
                      <a:pt x="12552" y="10155"/>
                      <a:pt x="12453" y="9877"/>
                    </a:cubicBezTo>
                    <a:cubicBezTo>
                      <a:pt x="12255" y="9301"/>
                      <a:pt x="12149" y="8694"/>
                      <a:pt x="12077" y="8176"/>
                    </a:cubicBezTo>
                    <a:cubicBezTo>
                      <a:pt x="12033" y="7869"/>
                      <a:pt x="12000" y="7559"/>
                      <a:pt x="11962" y="7249"/>
                    </a:cubicBezTo>
                    <a:cubicBezTo>
                      <a:pt x="11928" y="6959"/>
                      <a:pt x="11893" y="6693"/>
                      <a:pt x="11860" y="6424"/>
                    </a:cubicBezTo>
                    <a:cubicBezTo>
                      <a:pt x="11805" y="6053"/>
                      <a:pt x="11740" y="5583"/>
                      <a:pt x="11570" y="5153"/>
                    </a:cubicBezTo>
                    <a:cubicBezTo>
                      <a:pt x="11454" y="4891"/>
                      <a:pt x="11328" y="4666"/>
                      <a:pt x="11178" y="4464"/>
                    </a:cubicBezTo>
                    <a:cubicBezTo>
                      <a:pt x="11059" y="4311"/>
                      <a:pt x="10932" y="4185"/>
                      <a:pt x="10793" y="4076"/>
                    </a:cubicBezTo>
                    <a:lnTo>
                      <a:pt x="10793" y="4073"/>
                    </a:lnTo>
                    <a:cubicBezTo>
                      <a:pt x="10687" y="3994"/>
                      <a:pt x="10581" y="3933"/>
                      <a:pt x="10469" y="3882"/>
                    </a:cubicBezTo>
                    <a:cubicBezTo>
                      <a:pt x="10350" y="3834"/>
                      <a:pt x="10234" y="3804"/>
                      <a:pt x="10114" y="3786"/>
                    </a:cubicBezTo>
                    <a:cubicBezTo>
                      <a:pt x="10075" y="3782"/>
                      <a:pt x="10038" y="3778"/>
                      <a:pt x="10001" y="3778"/>
                    </a:cubicBezTo>
                    <a:cubicBezTo>
                      <a:pt x="9986" y="3778"/>
                      <a:pt x="9972" y="3779"/>
                      <a:pt x="9958" y="3780"/>
                    </a:cubicBezTo>
                    <a:cubicBezTo>
                      <a:pt x="9944" y="3779"/>
                      <a:pt x="9930" y="3778"/>
                      <a:pt x="9915" y="3778"/>
                    </a:cubicBezTo>
                    <a:cubicBezTo>
                      <a:pt x="9878" y="3778"/>
                      <a:pt x="9841" y="3782"/>
                      <a:pt x="9801" y="3786"/>
                    </a:cubicBezTo>
                    <a:cubicBezTo>
                      <a:pt x="9702" y="3800"/>
                      <a:pt x="9593" y="3827"/>
                      <a:pt x="9485" y="3865"/>
                    </a:cubicBezTo>
                    <a:lnTo>
                      <a:pt x="9485" y="3868"/>
                    </a:lnTo>
                    <a:cubicBezTo>
                      <a:pt x="9341" y="3930"/>
                      <a:pt x="9211" y="4005"/>
                      <a:pt x="9082" y="4100"/>
                    </a:cubicBezTo>
                    <a:lnTo>
                      <a:pt x="9082" y="4103"/>
                    </a:lnTo>
                    <a:cubicBezTo>
                      <a:pt x="8939" y="4216"/>
                      <a:pt x="8806" y="4352"/>
                      <a:pt x="8673" y="4519"/>
                    </a:cubicBezTo>
                    <a:cubicBezTo>
                      <a:pt x="8506" y="4744"/>
                      <a:pt x="8363" y="4996"/>
                      <a:pt x="8244" y="5268"/>
                    </a:cubicBezTo>
                    <a:lnTo>
                      <a:pt x="8244" y="5273"/>
                    </a:lnTo>
                    <a:cubicBezTo>
                      <a:pt x="8148" y="5518"/>
                      <a:pt x="8080" y="5784"/>
                      <a:pt x="8033" y="6131"/>
                    </a:cubicBezTo>
                    <a:cubicBezTo>
                      <a:pt x="7975" y="6598"/>
                      <a:pt x="7954" y="7082"/>
                      <a:pt x="7940" y="7505"/>
                    </a:cubicBezTo>
                    <a:lnTo>
                      <a:pt x="7934" y="7654"/>
                    </a:lnTo>
                    <a:cubicBezTo>
                      <a:pt x="7913" y="8233"/>
                      <a:pt x="7890" y="8830"/>
                      <a:pt x="7787" y="9406"/>
                    </a:cubicBezTo>
                    <a:cubicBezTo>
                      <a:pt x="7726" y="9743"/>
                      <a:pt x="7644" y="10029"/>
                      <a:pt x="7542" y="10272"/>
                    </a:cubicBezTo>
                    <a:cubicBezTo>
                      <a:pt x="7436" y="10514"/>
                      <a:pt x="7310" y="10712"/>
                      <a:pt x="7157" y="10878"/>
                    </a:cubicBezTo>
                    <a:cubicBezTo>
                      <a:pt x="6976" y="11072"/>
                      <a:pt x="6765" y="11219"/>
                      <a:pt x="6520" y="11318"/>
                    </a:cubicBezTo>
                    <a:cubicBezTo>
                      <a:pt x="6281" y="11417"/>
                      <a:pt x="6022" y="11468"/>
                      <a:pt x="5773" y="11468"/>
                    </a:cubicBezTo>
                    <a:cubicBezTo>
                      <a:pt x="5723" y="11468"/>
                      <a:pt x="5673" y="11464"/>
                      <a:pt x="5620" y="11461"/>
                    </a:cubicBezTo>
                    <a:lnTo>
                      <a:pt x="5620" y="11461"/>
                    </a:lnTo>
                    <a:lnTo>
                      <a:pt x="5620" y="11461"/>
                    </a:lnTo>
                    <a:cubicBezTo>
                      <a:pt x="5432" y="11444"/>
                      <a:pt x="5276" y="11417"/>
                      <a:pt x="5139" y="11372"/>
                    </a:cubicBezTo>
                    <a:cubicBezTo>
                      <a:pt x="4993" y="11332"/>
                      <a:pt x="4846" y="11274"/>
                      <a:pt x="4706" y="11209"/>
                    </a:cubicBezTo>
                    <a:cubicBezTo>
                      <a:pt x="4420" y="11069"/>
                      <a:pt x="4140" y="10888"/>
                      <a:pt x="3851" y="10650"/>
                    </a:cubicBezTo>
                    <a:cubicBezTo>
                      <a:pt x="3346" y="10231"/>
                      <a:pt x="2876" y="9699"/>
                      <a:pt x="2410" y="9028"/>
                    </a:cubicBezTo>
                    <a:cubicBezTo>
                      <a:pt x="1980" y="8408"/>
                      <a:pt x="1656" y="7818"/>
                      <a:pt x="1424" y="7228"/>
                    </a:cubicBezTo>
                    <a:cubicBezTo>
                      <a:pt x="1240" y="6775"/>
                      <a:pt x="1094" y="6298"/>
                      <a:pt x="985" y="5814"/>
                    </a:cubicBezTo>
                    <a:cubicBezTo>
                      <a:pt x="889" y="5375"/>
                      <a:pt x="811" y="4908"/>
                      <a:pt x="746" y="4386"/>
                    </a:cubicBezTo>
                    <a:cubicBezTo>
                      <a:pt x="692" y="3939"/>
                      <a:pt x="651" y="3494"/>
                      <a:pt x="610" y="3047"/>
                    </a:cubicBezTo>
                    <a:lnTo>
                      <a:pt x="610" y="3044"/>
                    </a:lnTo>
                    <a:lnTo>
                      <a:pt x="596" y="2937"/>
                    </a:lnTo>
                    <a:cubicBezTo>
                      <a:pt x="549" y="2457"/>
                      <a:pt x="504" y="1956"/>
                      <a:pt x="436" y="1469"/>
                    </a:cubicBezTo>
                    <a:cubicBezTo>
                      <a:pt x="368" y="982"/>
                      <a:pt x="290" y="542"/>
                      <a:pt x="191" y="136"/>
                    </a:cubicBezTo>
                    <a:lnTo>
                      <a:pt x="187" y="120"/>
                    </a:lnTo>
                    <a:lnTo>
                      <a:pt x="174" y="112"/>
                    </a:lnTo>
                    <a:cubicBezTo>
                      <a:pt x="170" y="112"/>
                      <a:pt x="167" y="109"/>
                      <a:pt x="164" y="103"/>
                    </a:cubicBezTo>
                    <a:cubicBezTo>
                      <a:pt x="160" y="99"/>
                      <a:pt x="156" y="92"/>
                      <a:pt x="150" y="85"/>
                    </a:cubicBezTo>
                    <a:lnTo>
                      <a:pt x="82" y="130"/>
                    </a:lnTo>
                    <a:cubicBezTo>
                      <a:pt x="88" y="140"/>
                      <a:pt x="95" y="147"/>
                      <a:pt x="102" y="157"/>
                    </a:cubicBezTo>
                    <a:cubicBezTo>
                      <a:pt x="105" y="160"/>
                      <a:pt x="108" y="164"/>
                      <a:pt x="112" y="168"/>
                    </a:cubicBezTo>
                    <a:lnTo>
                      <a:pt x="112" y="168"/>
                    </a:lnTo>
                    <a:cubicBezTo>
                      <a:pt x="209" y="567"/>
                      <a:pt x="290" y="999"/>
                      <a:pt x="358" y="1479"/>
                    </a:cubicBezTo>
                    <a:cubicBezTo>
                      <a:pt x="422" y="1967"/>
                      <a:pt x="470" y="2464"/>
                      <a:pt x="515" y="2945"/>
                    </a:cubicBezTo>
                    <a:lnTo>
                      <a:pt x="529" y="3054"/>
                    </a:lnTo>
                    <a:cubicBezTo>
                      <a:pt x="569" y="3500"/>
                      <a:pt x="614" y="3950"/>
                      <a:pt x="664" y="4397"/>
                    </a:cubicBezTo>
                    <a:cubicBezTo>
                      <a:pt x="729" y="4921"/>
                      <a:pt x="807" y="5391"/>
                      <a:pt x="906" y="5831"/>
                    </a:cubicBezTo>
                    <a:cubicBezTo>
                      <a:pt x="1012" y="6322"/>
                      <a:pt x="1162" y="6802"/>
                      <a:pt x="1346" y="7259"/>
                    </a:cubicBezTo>
                    <a:cubicBezTo>
                      <a:pt x="1584" y="7855"/>
                      <a:pt x="1912" y="8448"/>
                      <a:pt x="2344" y="9076"/>
                    </a:cubicBezTo>
                    <a:cubicBezTo>
                      <a:pt x="2811" y="9751"/>
                      <a:pt x="3285" y="10289"/>
                      <a:pt x="3800" y="10715"/>
                    </a:cubicBezTo>
                    <a:cubicBezTo>
                      <a:pt x="4093" y="10953"/>
                      <a:pt x="4379" y="11141"/>
                      <a:pt x="4672" y="11280"/>
                    </a:cubicBezTo>
                    <a:cubicBezTo>
                      <a:pt x="4815" y="11352"/>
                      <a:pt x="4966" y="11407"/>
                      <a:pt x="5115" y="11451"/>
                    </a:cubicBezTo>
                    <a:cubicBezTo>
                      <a:pt x="5258" y="11498"/>
                      <a:pt x="5422" y="11525"/>
                      <a:pt x="5609" y="11543"/>
                    </a:cubicBezTo>
                    <a:lnTo>
                      <a:pt x="5613" y="11543"/>
                    </a:lnTo>
                    <a:cubicBezTo>
                      <a:pt x="5664" y="11546"/>
                      <a:pt x="5718" y="11550"/>
                      <a:pt x="5773" y="11550"/>
                    </a:cubicBezTo>
                    <a:cubicBezTo>
                      <a:pt x="6032" y="11550"/>
                      <a:pt x="6301" y="11495"/>
                      <a:pt x="6550" y="11393"/>
                    </a:cubicBezTo>
                    <a:cubicBezTo>
                      <a:pt x="6806" y="11291"/>
                      <a:pt x="7031" y="11137"/>
                      <a:pt x="7218" y="10937"/>
                    </a:cubicBezTo>
                    <a:cubicBezTo>
                      <a:pt x="7378" y="10759"/>
                      <a:pt x="7508" y="10551"/>
                      <a:pt x="7617" y="10303"/>
                    </a:cubicBezTo>
                    <a:cubicBezTo>
                      <a:pt x="7722" y="10053"/>
                      <a:pt x="7808" y="9764"/>
                      <a:pt x="7869" y="9423"/>
                    </a:cubicBezTo>
                    <a:cubicBezTo>
                      <a:pt x="7971" y="8837"/>
                      <a:pt x="7995" y="8237"/>
                      <a:pt x="8016" y="7658"/>
                    </a:cubicBezTo>
                    <a:lnTo>
                      <a:pt x="8022" y="7508"/>
                    </a:lnTo>
                    <a:cubicBezTo>
                      <a:pt x="8036" y="7085"/>
                      <a:pt x="8057" y="6605"/>
                      <a:pt x="8115" y="6141"/>
                    </a:cubicBezTo>
                    <a:cubicBezTo>
                      <a:pt x="8162" y="5798"/>
                      <a:pt x="8226" y="5540"/>
                      <a:pt x="8318" y="5302"/>
                    </a:cubicBezTo>
                    <a:lnTo>
                      <a:pt x="8318" y="5302"/>
                    </a:lnTo>
                    <a:lnTo>
                      <a:pt x="8319" y="5303"/>
                    </a:lnTo>
                    <a:cubicBezTo>
                      <a:pt x="8434" y="5034"/>
                      <a:pt x="8578" y="4788"/>
                      <a:pt x="8738" y="4570"/>
                    </a:cubicBezTo>
                    <a:cubicBezTo>
                      <a:pt x="8867" y="4407"/>
                      <a:pt x="8996" y="4278"/>
                      <a:pt x="9131" y="4166"/>
                    </a:cubicBezTo>
                    <a:lnTo>
                      <a:pt x="9131" y="4166"/>
                    </a:lnTo>
                    <a:lnTo>
                      <a:pt x="9133" y="4168"/>
                    </a:lnTo>
                    <a:cubicBezTo>
                      <a:pt x="9256" y="4073"/>
                      <a:pt x="9378" y="4001"/>
                      <a:pt x="9515" y="3943"/>
                    </a:cubicBezTo>
                    <a:lnTo>
                      <a:pt x="9514" y="3942"/>
                    </a:lnTo>
                    <a:lnTo>
                      <a:pt x="9514" y="3942"/>
                    </a:lnTo>
                    <a:cubicBezTo>
                      <a:pt x="9619" y="3905"/>
                      <a:pt x="9720" y="3882"/>
                      <a:pt x="9812" y="3868"/>
                    </a:cubicBezTo>
                    <a:cubicBezTo>
                      <a:pt x="9862" y="3862"/>
                      <a:pt x="9910" y="3862"/>
                      <a:pt x="9958" y="3858"/>
                    </a:cubicBezTo>
                    <a:cubicBezTo>
                      <a:pt x="10005" y="3862"/>
                      <a:pt x="10055" y="3862"/>
                      <a:pt x="10105" y="3868"/>
                    </a:cubicBezTo>
                    <a:lnTo>
                      <a:pt x="10105" y="3868"/>
                    </a:lnTo>
                    <a:lnTo>
                      <a:pt x="10105" y="3868"/>
                    </a:lnTo>
                    <a:cubicBezTo>
                      <a:pt x="10216" y="3882"/>
                      <a:pt x="10321" y="3912"/>
                      <a:pt x="10436" y="3955"/>
                    </a:cubicBezTo>
                    <a:lnTo>
                      <a:pt x="10436" y="3955"/>
                    </a:lnTo>
                    <a:lnTo>
                      <a:pt x="10435" y="3957"/>
                    </a:lnTo>
                    <a:cubicBezTo>
                      <a:pt x="10540" y="4004"/>
                      <a:pt x="10641" y="4065"/>
                      <a:pt x="10743" y="4139"/>
                    </a:cubicBezTo>
                    <a:lnTo>
                      <a:pt x="10743" y="4139"/>
                    </a:lnTo>
                    <a:lnTo>
                      <a:pt x="10742" y="4141"/>
                    </a:lnTo>
                    <a:cubicBezTo>
                      <a:pt x="10878" y="4246"/>
                      <a:pt x="10998" y="4369"/>
                      <a:pt x="11113" y="4516"/>
                    </a:cubicBezTo>
                    <a:lnTo>
                      <a:pt x="11115" y="4514"/>
                    </a:lnTo>
                    <a:lnTo>
                      <a:pt x="11115" y="4514"/>
                    </a:lnTo>
                    <a:cubicBezTo>
                      <a:pt x="11257" y="4708"/>
                      <a:pt x="11382" y="4929"/>
                      <a:pt x="11495" y="5182"/>
                    </a:cubicBezTo>
                    <a:lnTo>
                      <a:pt x="11495" y="5182"/>
                    </a:lnTo>
                    <a:lnTo>
                      <a:pt x="11492" y="5183"/>
                    </a:lnTo>
                    <a:cubicBezTo>
                      <a:pt x="11659" y="5600"/>
                      <a:pt x="11726" y="6063"/>
                      <a:pt x="11778" y="6434"/>
                    </a:cubicBezTo>
                    <a:cubicBezTo>
                      <a:pt x="11816" y="6704"/>
                      <a:pt x="11846" y="6970"/>
                      <a:pt x="11880" y="7259"/>
                    </a:cubicBezTo>
                    <a:cubicBezTo>
                      <a:pt x="11918" y="7566"/>
                      <a:pt x="11951" y="7879"/>
                      <a:pt x="11996" y="8186"/>
                    </a:cubicBezTo>
                    <a:cubicBezTo>
                      <a:pt x="12071" y="8708"/>
                      <a:pt x="12173" y="9317"/>
                      <a:pt x="12378" y="9900"/>
                    </a:cubicBezTo>
                    <a:cubicBezTo>
                      <a:pt x="12477" y="10190"/>
                      <a:pt x="12589" y="10435"/>
                      <a:pt x="12722" y="10643"/>
                    </a:cubicBezTo>
                    <a:cubicBezTo>
                      <a:pt x="12851" y="10851"/>
                      <a:pt x="13002" y="11022"/>
                      <a:pt x="13168" y="11157"/>
                    </a:cubicBezTo>
                    <a:cubicBezTo>
                      <a:pt x="13362" y="11311"/>
                      <a:pt x="13574" y="11417"/>
                      <a:pt x="13806" y="11471"/>
                    </a:cubicBezTo>
                    <a:cubicBezTo>
                      <a:pt x="13928" y="11505"/>
                      <a:pt x="14061" y="11519"/>
                      <a:pt x="14197" y="11519"/>
                    </a:cubicBezTo>
                    <a:cubicBezTo>
                      <a:pt x="14334" y="11519"/>
                      <a:pt x="14477" y="11502"/>
                      <a:pt x="14617" y="11471"/>
                    </a:cubicBezTo>
                    <a:cubicBezTo>
                      <a:pt x="14862" y="11417"/>
                      <a:pt x="15118" y="11297"/>
                      <a:pt x="15374" y="11116"/>
                    </a:cubicBezTo>
                    <a:cubicBezTo>
                      <a:pt x="15605" y="10957"/>
                      <a:pt x="15827" y="10753"/>
                      <a:pt x="16052" y="10497"/>
                    </a:cubicBezTo>
                    <a:cubicBezTo>
                      <a:pt x="16440" y="10057"/>
                      <a:pt x="16784" y="9526"/>
                      <a:pt x="17135" y="8826"/>
                    </a:cubicBezTo>
                    <a:cubicBezTo>
                      <a:pt x="17394" y="8315"/>
                      <a:pt x="17623" y="7767"/>
                      <a:pt x="17817" y="7201"/>
                    </a:cubicBezTo>
                    <a:cubicBezTo>
                      <a:pt x="17943" y="6827"/>
                      <a:pt x="18055" y="6434"/>
                      <a:pt x="18147" y="6100"/>
                    </a:cubicBezTo>
                    <a:cubicBezTo>
                      <a:pt x="18287" y="5603"/>
                      <a:pt x="18406" y="5122"/>
                      <a:pt x="18505" y="4631"/>
                    </a:cubicBezTo>
                    <a:cubicBezTo>
                      <a:pt x="18689" y="3728"/>
                      <a:pt x="18784" y="2893"/>
                      <a:pt x="18784" y="2113"/>
                    </a:cubicBezTo>
                    <a:cubicBezTo>
                      <a:pt x="18784" y="1438"/>
                      <a:pt x="18715" y="806"/>
                      <a:pt x="18573" y="211"/>
                    </a:cubicBezTo>
                    <a:lnTo>
                      <a:pt x="18573" y="211"/>
                    </a:lnTo>
                    <a:cubicBezTo>
                      <a:pt x="18587" y="196"/>
                      <a:pt x="18598" y="179"/>
                      <a:pt x="18608" y="161"/>
                    </a:cubicBezTo>
                    <a:lnTo>
                      <a:pt x="18614" y="150"/>
                    </a:lnTo>
                    <a:lnTo>
                      <a:pt x="18641" y="85"/>
                    </a:lnTo>
                    <a:lnTo>
                      <a:pt x="18573" y="92"/>
                    </a:lnTo>
                    <a:cubicBezTo>
                      <a:pt x="18441" y="99"/>
                      <a:pt x="18307" y="112"/>
                      <a:pt x="18175" y="130"/>
                    </a:cubicBezTo>
                    <a:lnTo>
                      <a:pt x="18141" y="133"/>
                    </a:lnTo>
                    <a:lnTo>
                      <a:pt x="18141" y="170"/>
                    </a:lnTo>
                    <a:lnTo>
                      <a:pt x="18141" y="174"/>
                    </a:lnTo>
                    <a:cubicBezTo>
                      <a:pt x="18141" y="191"/>
                      <a:pt x="18141" y="211"/>
                      <a:pt x="18147" y="228"/>
                    </a:cubicBezTo>
                    <a:cubicBezTo>
                      <a:pt x="18205" y="467"/>
                      <a:pt x="18253" y="729"/>
                      <a:pt x="18290" y="992"/>
                    </a:cubicBezTo>
                    <a:cubicBezTo>
                      <a:pt x="18338" y="1350"/>
                      <a:pt x="18359" y="1715"/>
                      <a:pt x="18359" y="2096"/>
                    </a:cubicBezTo>
                    <a:cubicBezTo>
                      <a:pt x="18359" y="2577"/>
                      <a:pt x="18325" y="3081"/>
                      <a:pt x="18253" y="3612"/>
                    </a:cubicBezTo>
                    <a:cubicBezTo>
                      <a:pt x="18137" y="4417"/>
                      <a:pt x="17950" y="5262"/>
                      <a:pt x="17656" y="6284"/>
                    </a:cubicBezTo>
                    <a:cubicBezTo>
                      <a:pt x="17571" y="6567"/>
                      <a:pt x="17483" y="6867"/>
                      <a:pt x="17381" y="7164"/>
                    </a:cubicBezTo>
                    <a:cubicBezTo>
                      <a:pt x="17302" y="7392"/>
                      <a:pt x="17214" y="7624"/>
                      <a:pt x="17098" y="7900"/>
                    </a:cubicBezTo>
                    <a:lnTo>
                      <a:pt x="17098" y="7896"/>
                    </a:lnTo>
                    <a:cubicBezTo>
                      <a:pt x="16739" y="8735"/>
                      <a:pt x="16362" y="9413"/>
                      <a:pt x="15932" y="9976"/>
                    </a:cubicBezTo>
                    <a:cubicBezTo>
                      <a:pt x="15701" y="10272"/>
                      <a:pt x="15472" y="10507"/>
                      <a:pt x="15234" y="10694"/>
                    </a:cubicBezTo>
                    <a:cubicBezTo>
                      <a:pt x="15067" y="10824"/>
                      <a:pt x="14903" y="10919"/>
                      <a:pt x="14736" y="10991"/>
                    </a:cubicBezTo>
                    <a:cubicBezTo>
                      <a:pt x="14624" y="11031"/>
                      <a:pt x="14507" y="11066"/>
                      <a:pt x="14392" y="11083"/>
                    </a:cubicBezTo>
                    <a:lnTo>
                      <a:pt x="14392" y="11083"/>
                    </a:lnTo>
                    <a:lnTo>
                      <a:pt x="14392" y="11083"/>
                    </a:lnTo>
                    <a:cubicBezTo>
                      <a:pt x="14329" y="11090"/>
                      <a:pt x="14268" y="11093"/>
                      <a:pt x="14208" y="11093"/>
                    </a:cubicBezTo>
                    <a:cubicBezTo>
                      <a:pt x="14147" y="11093"/>
                      <a:pt x="14085" y="11089"/>
                      <a:pt x="14024" y="11083"/>
                    </a:cubicBezTo>
                    <a:cubicBezTo>
                      <a:pt x="13947" y="11070"/>
                      <a:pt x="13864" y="11049"/>
                      <a:pt x="13773" y="11025"/>
                    </a:cubicBezTo>
                    <a:lnTo>
                      <a:pt x="13773" y="11025"/>
                    </a:lnTo>
                    <a:lnTo>
                      <a:pt x="13734" y="11008"/>
                    </a:lnTo>
                    <a:cubicBezTo>
                      <a:pt x="13635" y="10964"/>
                      <a:pt x="13546" y="10909"/>
                      <a:pt x="13461" y="10847"/>
                    </a:cubicBezTo>
                    <a:cubicBezTo>
                      <a:pt x="13362" y="10769"/>
                      <a:pt x="13271" y="10681"/>
                      <a:pt x="13186" y="10568"/>
                    </a:cubicBezTo>
                    <a:lnTo>
                      <a:pt x="13184" y="10570"/>
                    </a:lnTo>
                    <a:lnTo>
                      <a:pt x="13184" y="10570"/>
                    </a:lnTo>
                    <a:cubicBezTo>
                      <a:pt x="13072" y="10416"/>
                      <a:pt x="12970" y="10236"/>
                      <a:pt x="12872" y="10016"/>
                    </a:cubicBezTo>
                    <a:cubicBezTo>
                      <a:pt x="12756" y="9740"/>
                      <a:pt x="12661" y="9430"/>
                      <a:pt x="12575" y="9038"/>
                    </a:cubicBezTo>
                    <a:cubicBezTo>
                      <a:pt x="12486" y="8633"/>
                      <a:pt x="12425" y="8220"/>
                      <a:pt x="12384" y="7906"/>
                    </a:cubicBezTo>
                    <a:cubicBezTo>
                      <a:pt x="12351" y="7665"/>
                      <a:pt x="12323" y="7423"/>
                      <a:pt x="12296" y="7181"/>
                    </a:cubicBezTo>
                    <a:lnTo>
                      <a:pt x="12279" y="7058"/>
                    </a:lnTo>
                    <a:cubicBezTo>
                      <a:pt x="12245" y="6778"/>
                      <a:pt x="12214" y="6499"/>
                      <a:pt x="12173" y="6223"/>
                    </a:cubicBezTo>
                    <a:cubicBezTo>
                      <a:pt x="12132" y="5937"/>
                      <a:pt x="12091" y="5708"/>
                      <a:pt x="12044" y="5507"/>
                    </a:cubicBezTo>
                    <a:cubicBezTo>
                      <a:pt x="11982" y="5259"/>
                      <a:pt x="11887" y="5010"/>
                      <a:pt x="11750" y="4737"/>
                    </a:cubicBezTo>
                    <a:cubicBezTo>
                      <a:pt x="11583" y="4406"/>
                      <a:pt x="11372" y="4127"/>
                      <a:pt x="11130" y="3912"/>
                    </a:cubicBezTo>
                    <a:cubicBezTo>
                      <a:pt x="10888" y="3698"/>
                      <a:pt x="10616" y="3548"/>
                      <a:pt x="10330" y="3476"/>
                    </a:cubicBezTo>
                    <a:cubicBezTo>
                      <a:pt x="10213" y="3449"/>
                      <a:pt x="10091" y="3432"/>
                      <a:pt x="9968" y="3432"/>
                    </a:cubicBezTo>
                    <a:cubicBezTo>
                      <a:pt x="9808" y="3432"/>
                      <a:pt x="9648" y="3459"/>
                      <a:pt x="9485" y="3507"/>
                    </a:cubicBezTo>
                    <a:cubicBezTo>
                      <a:pt x="9215" y="3588"/>
                      <a:pt x="8949" y="3749"/>
                      <a:pt x="8694" y="3984"/>
                    </a:cubicBezTo>
                    <a:cubicBezTo>
                      <a:pt x="8537" y="4131"/>
                      <a:pt x="8390" y="4315"/>
                      <a:pt x="8230" y="4560"/>
                    </a:cubicBezTo>
                    <a:cubicBezTo>
                      <a:pt x="8094" y="4774"/>
                      <a:pt x="7975" y="5013"/>
                      <a:pt x="7879" y="5268"/>
                    </a:cubicBezTo>
                    <a:cubicBezTo>
                      <a:pt x="7736" y="5664"/>
                      <a:pt x="7688" y="6083"/>
                      <a:pt x="7654" y="6445"/>
                    </a:cubicBezTo>
                    <a:cubicBezTo>
                      <a:pt x="7620" y="6822"/>
                      <a:pt x="7607" y="7204"/>
                      <a:pt x="7593" y="7604"/>
                    </a:cubicBezTo>
                    <a:lnTo>
                      <a:pt x="7590" y="7658"/>
                    </a:lnTo>
                    <a:cubicBezTo>
                      <a:pt x="7569" y="8138"/>
                      <a:pt x="7552" y="8633"/>
                      <a:pt x="7487" y="9117"/>
                    </a:cubicBezTo>
                    <a:cubicBezTo>
                      <a:pt x="7429" y="9518"/>
                      <a:pt x="7347" y="9836"/>
                      <a:pt x="7235" y="10115"/>
                    </a:cubicBezTo>
                    <a:lnTo>
                      <a:pt x="7237" y="10115"/>
                    </a:lnTo>
                    <a:lnTo>
                      <a:pt x="7237" y="10115"/>
                    </a:lnTo>
                    <a:cubicBezTo>
                      <a:pt x="7165" y="10277"/>
                      <a:pt x="7084" y="10419"/>
                      <a:pt x="6986" y="10548"/>
                    </a:cubicBezTo>
                    <a:lnTo>
                      <a:pt x="6986" y="10548"/>
                    </a:lnTo>
                    <a:lnTo>
                      <a:pt x="6986" y="10548"/>
                    </a:lnTo>
                    <a:cubicBezTo>
                      <a:pt x="6906" y="10648"/>
                      <a:pt x="6822" y="10732"/>
                      <a:pt x="6732" y="10808"/>
                    </a:cubicBezTo>
                    <a:lnTo>
                      <a:pt x="6732" y="10808"/>
                    </a:lnTo>
                    <a:lnTo>
                      <a:pt x="6731" y="10807"/>
                    </a:lnTo>
                    <a:cubicBezTo>
                      <a:pt x="6632" y="10882"/>
                      <a:pt x="6526" y="10943"/>
                      <a:pt x="6407" y="10998"/>
                    </a:cubicBezTo>
                    <a:cubicBezTo>
                      <a:pt x="6281" y="11045"/>
                      <a:pt x="6144" y="11086"/>
                      <a:pt x="6001" y="11107"/>
                    </a:cubicBezTo>
                    <a:lnTo>
                      <a:pt x="6001" y="11107"/>
                    </a:lnTo>
                    <a:lnTo>
                      <a:pt x="6001" y="11107"/>
                    </a:lnTo>
                    <a:cubicBezTo>
                      <a:pt x="5921" y="11117"/>
                      <a:pt x="5844" y="11124"/>
                      <a:pt x="5763" y="11124"/>
                    </a:cubicBezTo>
                    <a:cubicBezTo>
                      <a:pt x="5681" y="11124"/>
                      <a:pt x="5600" y="11116"/>
                      <a:pt x="5514" y="11107"/>
                    </a:cubicBezTo>
                    <a:cubicBezTo>
                      <a:pt x="5340" y="11080"/>
                      <a:pt x="5160" y="11031"/>
                      <a:pt x="4969" y="10953"/>
                    </a:cubicBezTo>
                    <a:cubicBezTo>
                      <a:pt x="4716" y="10844"/>
                      <a:pt x="4468" y="10694"/>
                      <a:pt x="4205" y="10497"/>
                    </a:cubicBezTo>
                    <a:cubicBezTo>
                      <a:pt x="3803" y="10183"/>
                      <a:pt x="3408" y="9781"/>
                      <a:pt x="3003" y="9270"/>
                    </a:cubicBezTo>
                    <a:lnTo>
                      <a:pt x="2996" y="9261"/>
                    </a:lnTo>
                    <a:lnTo>
                      <a:pt x="2996" y="9261"/>
                    </a:lnTo>
                    <a:lnTo>
                      <a:pt x="2989" y="9246"/>
                    </a:lnTo>
                    <a:lnTo>
                      <a:pt x="2986" y="9239"/>
                    </a:lnTo>
                    <a:cubicBezTo>
                      <a:pt x="2491" y="8595"/>
                      <a:pt x="2092" y="7927"/>
                      <a:pt x="1796" y="7249"/>
                    </a:cubicBezTo>
                    <a:cubicBezTo>
                      <a:pt x="1619" y="6822"/>
                      <a:pt x="1472" y="6369"/>
                      <a:pt x="1356" y="5893"/>
                    </a:cubicBezTo>
                    <a:cubicBezTo>
                      <a:pt x="1257" y="5487"/>
                      <a:pt x="1175" y="5048"/>
                      <a:pt x="1108" y="4516"/>
                    </a:cubicBezTo>
                    <a:cubicBezTo>
                      <a:pt x="1043" y="4032"/>
                      <a:pt x="995" y="3538"/>
                      <a:pt x="947" y="3033"/>
                    </a:cubicBezTo>
                    <a:cubicBezTo>
                      <a:pt x="856" y="2048"/>
                      <a:pt x="757" y="1029"/>
                      <a:pt x="518" y="38"/>
                    </a:cubicBezTo>
                    <a:lnTo>
                      <a:pt x="511" y="7"/>
                    </a:lnTo>
                    <a:lnTo>
                      <a:pt x="480" y="7"/>
                    </a:lnTo>
                    <a:cubicBezTo>
                      <a:pt x="344" y="4"/>
                      <a:pt x="211" y="4"/>
                      <a:pt x="75"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6" name="Google Shape;1468;p38">
              <a:extLst>
                <a:ext uri="{FF2B5EF4-FFF2-40B4-BE49-F238E27FC236}">
                  <a16:creationId xmlns:a16="http://schemas.microsoft.com/office/drawing/2014/main" id="{06FED3F8-EA95-4D3E-ACB3-2BB32EB4C506}"/>
                </a:ext>
              </a:extLst>
            </p:cNvPr>
            <p:cNvSpPr/>
            <p:nvPr/>
          </p:nvSpPr>
          <p:spPr>
            <a:xfrm>
              <a:off x="5861761" y="2606773"/>
              <a:ext cx="73166" cy="56940"/>
            </a:xfrm>
            <a:custGeom>
              <a:avLst/>
              <a:gdLst/>
              <a:ahLst/>
              <a:cxnLst/>
              <a:rect l="l" t="t" r="r" b="b"/>
              <a:pathLst>
                <a:path w="2353" h="1831" extrusionOk="0">
                  <a:moveTo>
                    <a:pt x="412" y="1015"/>
                  </a:moveTo>
                  <a:cubicBezTo>
                    <a:pt x="413" y="1019"/>
                    <a:pt x="415" y="1024"/>
                    <a:pt x="417" y="1029"/>
                  </a:cubicBezTo>
                  <a:lnTo>
                    <a:pt x="417" y="1029"/>
                  </a:lnTo>
                  <a:cubicBezTo>
                    <a:pt x="417" y="1025"/>
                    <a:pt x="415" y="1020"/>
                    <a:pt x="412" y="1015"/>
                  </a:cubicBezTo>
                  <a:close/>
                  <a:moveTo>
                    <a:pt x="2097" y="1"/>
                  </a:moveTo>
                  <a:cubicBezTo>
                    <a:pt x="2080" y="1"/>
                    <a:pt x="2066" y="1"/>
                    <a:pt x="2053" y="4"/>
                  </a:cubicBezTo>
                  <a:cubicBezTo>
                    <a:pt x="1967" y="28"/>
                    <a:pt x="1913" y="123"/>
                    <a:pt x="1937" y="209"/>
                  </a:cubicBezTo>
                  <a:cubicBezTo>
                    <a:pt x="1964" y="298"/>
                    <a:pt x="1984" y="386"/>
                    <a:pt x="1998" y="478"/>
                  </a:cubicBezTo>
                  <a:cubicBezTo>
                    <a:pt x="2008" y="580"/>
                    <a:pt x="2008" y="679"/>
                    <a:pt x="1998" y="781"/>
                  </a:cubicBezTo>
                  <a:cubicBezTo>
                    <a:pt x="1984" y="856"/>
                    <a:pt x="1964" y="932"/>
                    <a:pt x="1937" y="1003"/>
                  </a:cubicBezTo>
                  <a:cubicBezTo>
                    <a:pt x="1910" y="1064"/>
                    <a:pt x="1876" y="1119"/>
                    <a:pt x="1838" y="1173"/>
                  </a:cubicBezTo>
                  <a:cubicBezTo>
                    <a:pt x="1794" y="1228"/>
                    <a:pt x="1746" y="1275"/>
                    <a:pt x="1695" y="1320"/>
                  </a:cubicBezTo>
                  <a:cubicBezTo>
                    <a:pt x="1637" y="1361"/>
                    <a:pt x="1575" y="1398"/>
                    <a:pt x="1507" y="1429"/>
                  </a:cubicBezTo>
                  <a:cubicBezTo>
                    <a:pt x="1435" y="1456"/>
                    <a:pt x="1361" y="1480"/>
                    <a:pt x="1283" y="1493"/>
                  </a:cubicBezTo>
                  <a:cubicBezTo>
                    <a:pt x="1238" y="1499"/>
                    <a:pt x="1195" y="1501"/>
                    <a:pt x="1151" y="1501"/>
                  </a:cubicBezTo>
                  <a:cubicBezTo>
                    <a:pt x="1108" y="1501"/>
                    <a:pt x="1064" y="1499"/>
                    <a:pt x="1020" y="1493"/>
                  </a:cubicBezTo>
                  <a:cubicBezTo>
                    <a:pt x="952" y="1480"/>
                    <a:pt x="887" y="1463"/>
                    <a:pt x="822" y="1439"/>
                  </a:cubicBezTo>
                  <a:cubicBezTo>
                    <a:pt x="761" y="1408"/>
                    <a:pt x="703" y="1374"/>
                    <a:pt x="645" y="1333"/>
                  </a:cubicBezTo>
                  <a:cubicBezTo>
                    <a:pt x="601" y="1296"/>
                    <a:pt x="560" y="1255"/>
                    <a:pt x="523" y="1207"/>
                  </a:cubicBezTo>
                  <a:cubicBezTo>
                    <a:pt x="482" y="1157"/>
                    <a:pt x="451" y="1098"/>
                    <a:pt x="420" y="1037"/>
                  </a:cubicBezTo>
                  <a:cubicBezTo>
                    <a:pt x="419" y="1034"/>
                    <a:pt x="418" y="1032"/>
                    <a:pt x="417" y="1029"/>
                  </a:cubicBezTo>
                  <a:lnTo>
                    <a:pt x="417" y="1029"/>
                  </a:lnTo>
                  <a:cubicBezTo>
                    <a:pt x="417" y="1029"/>
                    <a:pt x="417" y="1029"/>
                    <a:pt x="417" y="1030"/>
                  </a:cubicBezTo>
                  <a:cubicBezTo>
                    <a:pt x="413" y="1023"/>
                    <a:pt x="410" y="1017"/>
                    <a:pt x="407" y="1006"/>
                  </a:cubicBezTo>
                  <a:lnTo>
                    <a:pt x="407" y="1006"/>
                  </a:lnTo>
                  <a:cubicBezTo>
                    <a:pt x="409" y="1009"/>
                    <a:pt x="410" y="1012"/>
                    <a:pt x="412" y="1015"/>
                  </a:cubicBezTo>
                  <a:lnTo>
                    <a:pt x="412" y="1015"/>
                  </a:lnTo>
                  <a:cubicBezTo>
                    <a:pt x="383" y="936"/>
                    <a:pt x="364" y="855"/>
                    <a:pt x="352" y="771"/>
                  </a:cubicBezTo>
                  <a:cubicBezTo>
                    <a:pt x="339" y="658"/>
                    <a:pt x="339" y="546"/>
                    <a:pt x="348" y="433"/>
                  </a:cubicBezTo>
                  <a:cubicBezTo>
                    <a:pt x="359" y="345"/>
                    <a:pt x="270" y="267"/>
                    <a:pt x="185" y="267"/>
                  </a:cubicBezTo>
                  <a:cubicBezTo>
                    <a:pt x="141" y="267"/>
                    <a:pt x="100" y="287"/>
                    <a:pt x="70" y="318"/>
                  </a:cubicBezTo>
                  <a:cubicBezTo>
                    <a:pt x="35" y="348"/>
                    <a:pt x="25" y="386"/>
                    <a:pt x="21" y="433"/>
                  </a:cubicBezTo>
                  <a:cubicBezTo>
                    <a:pt x="1" y="641"/>
                    <a:pt x="15" y="853"/>
                    <a:pt x="79" y="1054"/>
                  </a:cubicBezTo>
                  <a:cubicBezTo>
                    <a:pt x="134" y="1231"/>
                    <a:pt x="233" y="1391"/>
                    <a:pt x="362" y="1520"/>
                  </a:cubicBezTo>
                  <a:cubicBezTo>
                    <a:pt x="571" y="1726"/>
                    <a:pt x="866" y="1830"/>
                    <a:pt x="1155" y="1830"/>
                  </a:cubicBezTo>
                  <a:cubicBezTo>
                    <a:pt x="1196" y="1830"/>
                    <a:pt x="1238" y="1828"/>
                    <a:pt x="1279" y="1824"/>
                  </a:cubicBezTo>
                  <a:cubicBezTo>
                    <a:pt x="1453" y="1803"/>
                    <a:pt x="1613" y="1753"/>
                    <a:pt x="1763" y="1668"/>
                  </a:cubicBezTo>
                  <a:cubicBezTo>
                    <a:pt x="1916" y="1579"/>
                    <a:pt x="2042" y="1456"/>
                    <a:pt x="2141" y="1316"/>
                  </a:cubicBezTo>
                  <a:cubicBezTo>
                    <a:pt x="2247" y="1163"/>
                    <a:pt x="2305" y="976"/>
                    <a:pt x="2325" y="788"/>
                  </a:cubicBezTo>
                  <a:cubicBezTo>
                    <a:pt x="2352" y="564"/>
                    <a:pt x="2319" y="339"/>
                    <a:pt x="2253" y="120"/>
                  </a:cubicBezTo>
                  <a:cubicBezTo>
                    <a:pt x="2233" y="48"/>
                    <a:pt x="2168" y="1"/>
                    <a:pt x="2097"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 name="Google Shape;1469;p38">
              <a:extLst>
                <a:ext uri="{FF2B5EF4-FFF2-40B4-BE49-F238E27FC236}">
                  <a16:creationId xmlns:a16="http://schemas.microsoft.com/office/drawing/2014/main" id="{4BA6AFDE-51CD-456D-99D2-84BE2B656A76}"/>
                </a:ext>
              </a:extLst>
            </p:cNvPr>
            <p:cNvSpPr/>
            <p:nvPr/>
          </p:nvSpPr>
          <p:spPr>
            <a:xfrm>
              <a:off x="5860922" y="2605498"/>
              <a:ext cx="74751" cy="59521"/>
            </a:xfrm>
            <a:custGeom>
              <a:avLst/>
              <a:gdLst/>
              <a:ahLst/>
              <a:cxnLst/>
              <a:rect l="l" t="t" r="r" b="b"/>
              <a:pathLst>
                <a:path w="2404" h="1914" extrusionOk="0">
                  <a:moveTo>
                    <a:pt x="2124" y="83"/>
                  </a:moveTo>
                  <a:cubicBezTo>
                    <a:pt x="2148" y="83"/>
                    <a:pt x="2175" y="89"/>
                    <a:pt x="2195" y="106"/>
                  </a:cubicBezTo>
                  <a:cubicBezTo>
                    <a:pt x="2219" y="124"/>
                    <a:pt x="2236" y="147"/>
                    <a:pt x="2244" y="175"/>
                  </a:cubicBezTo>
                  <a:cubicBezTo>
                    <a:pt x="2291" y="339"/>
                    <a:pt x="2321" y="506"/>
                    <a:pt x="2321" y="676"/>
                  </a:cubicBezTo>
                  <a:cubicBezTo>
                    <a:pt x="2321" y="723"/>
                    <a:pt x="2318" y="775"/>
                    <a:pt x="2315" y="825"/>
                  </a:cubicBezTo>
                  <a:lnTo>
                    <a:pt x="2311" y="825"/>
                  </a:lnTo>
                  <a:cubicBezTo>
                    <a:pt x="2294" y="1006"/>
                    <a:pt x="2236" y="1187"/>
                    <a:pt x="2134" y="1333"/>
                  </a:cubicBezTo>
                  <a:cubicBezTo>
                    <a:pt x="2039" y="1470"/>
                    <a:pt x="1916" y="1589"/>
                    <a:pt x="1769" y="1671"/>
                  </a:cubicBezTo>
                  <a:cubicBezTo>
                    <a:pt x="1626" y="1753"/>
                    <a:pt x="1470" y="1804"/>
                    <a:pt x="1303" y="1824"/>
                  </a:cubicBezTo>
                  <a:cubicBezTo>
                    <a:pt x="1262" y="1827"/>
                    <a:pt x="1217" y="1831"/>
                    <a:pt x="1176" y="1831"/>
                  </a:cubicBezTo>
                  <a:cubicBezTo>
                    <a:pt x="1037" y="1831"/>
                    <a:pt x="897" y="1804"/>
                    <a:pt x="767" y="1756"/>
                  </a:cubicBezTo>
                  <a:cubicBezTo>
                    <a:pt x="635" y="1705"/>
                    <a:pt x="515" y="1630"/>
                    <a:pt x="416" y="1534"/>
                  </a:cubicBezTo>
                  <a:cubicBezTo>
                    <a:pt x="290" y="1409"/>
                    <a:pt x="195" y="1255"/>
                    <a:pt x="144" y="1085"/>
                  </a:cubicBezTo>
                  <a:cubicBezTo>
                    <a:pt x="100" y="942"/>
                    <a:pt x="83" y="792"/>
                    <a:pt x="83" y="641"/>
                  </a:cubicBezTo>
                  <a:cubicBezTo>
                    <a:pt x="83" y="587"/>
                    <a:pt x="83" y="533"/>
                    <a:pt x="89" y="478"/>
                  </a:cubicBezTo>
                  <a:cubicBezTo>
                    <a:pt x="89" y="457"/>
                    <a:pt x="93" y="441"/>
                    <a:pt x="100" y="427"/>
                  </a:cubicBezTo>
                  <a:cubicBezTo>
                    <a:pt x="103" y="410"/>
                    <a:pt x="113" y="400"/>
                    <a:pt x="124" y="386"/>
                  </a:cubicBezTo>
                  <a:cubicBezTo>
                    <a:pt x="147" y="362"/>
                    <a:pt x="182" y="349"/>
                    <a:pt x="212" y="349"/>
                  </a:cubicBezTo>
                  <a:cubicBezTo>
                    <a:pt x="226" y="349"/>
                    <a:pt x="243" y="352"/>
                    <a:pt x="256" y="359"/>
                  </a:cubicBezTo>
                  <a:cubicBezTo>
                    <a:pt x="281" y="369"/>
                    <a:pt x="301" y="383"/>
                    <a:pt x="314" y="403"/>
                  </a:cubicBezTo>
                  <a:cubicBezTo>
                    <a:pt x="328" y="421"/>
                    <a:pt x="335" y="441"/>
                    <a:pt x="335" y="461"/>
                  </a:cubicBezTo>
                  <a:lnTo>
                    <a:pt x="335" y="471"/>
                  </a:lnTo>
                  <a:cubicBezTo>
                    <a:pt x="331" y="526"/>
                    <a:pt x="328" y="584"/>
                    <a:pt x="328" y="638"/>
                  </a:cubicBezTo>
                  <a:cubicBezTo>
                    <a:pt x="328" y="699"/>
                    <a:pt x="331" y="757"/>
                    <a:pt x="338" y="819"/>
                  </a:cubicBezTo>
                  <a:cubicBezTo>
                    <a:pt x="339" y="825"/>
                    <a:pt x="340" y="830"/>
                    <a:pt x="340" y="836"/>
                  </a:cubicBezTo>
                  <a:lnTo>
                    <a:pt x="340" y="836"/>
                  </a:lnTo>
                  <a:lnTo>
                    <a:pt x="338" y="836"/>
                  </a:lnTo>
                  <a:cubicBezTo>
                    <a:pt x="338" y="836"/>
                    <a:pt x="338" y="836"/>
                    <a:pt x="338" y="836"/>
                  </a:cubicBezTo>
                  <a:lnTo>
                    <a:pt x="338" y="836"/>
                  </a:lnTo>
                  <a:cubicBezTo>
                    <a:pt x="340" y="842"/>
                    <a:pt x="341" y="846"/>
                    <a:pt x="342" y="849"/>
                  </a:cubicBezTo>
                  <a:lnTo>
                    <a:pt x="342" y="849"/>
                  </a:lnTo>
                  <a:cubicBezTo>
                    <a:pt x="342" y="852"/>
                    <a:pt x="342" y="854"/>
                    <a:pt x="342" y="856"/>
                  </a:cubicBezTo>
                  <a:lnTo>
                    <a:pt x="344" y="856"/>
                  </a:lnTo>
                  <a:lnTo>
                    <a:pt x="344" y="856"/>
                  </a:lnTo>
                  <a:cubicBezTo>
                    <a:pt x="356" y="928"/>
                    <a:pt x="375" y="996"/>
                    <a:pt x="399" y="1063"/>
                  </a:cubicBezTo>
                  <a:lnTo>
                    <a:pt x="399" y="1063"/>
                  </a:lnTo>
                  <a:lnTo>
                    <a:pt x="396" y="1064"/>
                  </a:lnTo>
                  <a:cubicBezTo>
                    <a:pt x="398" y="1071"/>
                    <a:pt x="402" y="1076"/>
                    <a:pt x="404" y="1081"/>
                  </a:cubicBezTo>
                  <a:lnTo>
                    <a:pt x="404" y="1081"/>
                  </a:lnTo>
                  <a:cubicBezTo>
                    <a:pt x="405" y="1082"/>
                    <a:pt x="405" y="1083"/>
                    <a:pt x="406" y="1083"/>
                  </a:cubicBezTo>
                  <a:lnTo>
                    <a:pt x="406" y="1083"/>
                  </a:lnTo>
                  <a:cubicBezTo>
                    <a:pt x="406" y="1085"/>
                    <a:pt x="407" y="1086"/>
                    <a:pt x="407" y="1088"/>
                  </a:cubicBezTo>
                  <a:lnTo>
                    <a:pt x="408" y="1087"/>
                  </a:lnTo>
                  <a:lnTo>
                    <a:pt x="408" y="1087"/>
                  </a:lnTo>
                  <a:cubicBezTo>
                    <a:pt x="409" y="1089"/>
                    <a:pt x="409" y="1090"/>
                    <a:pt x="410" y="1091"/>
                  </a:cubicBezTo>
                  <a:lnTo>
                    <a:pt x="410" y="1095"/>
                  </a:lnTo>
                  <a:cubicBezTo>
                    <a:pt x="438" y="1152"/>
                    <a:pt x="470" y="1210"/>
                    <a:pt x="507" y="1261"/>
                  </a:cubicBezTo>
                  <a:lnTo>
                    <a:pt x="507" y="1261"/>
                  </a:lnTo>
                  <a:lnTo>
                    <a:pt x="506" y="1262"/>
                  </a:lnTo>
                  <a:cubicBezTo>
                    <a:pt x="509" y="1269"/>
                    <a:pt x="512" y="1272"/>
                    <a:pt x="515" y="1275"/>
                  </a:cubicBezTo>
                  <a:cubicBezTo>
                    <a:pt x="516" y="1277"/>
                    <a:pt x="518" y="1278"/>
                    <a:pt x="519" y="1279"/>
                  </a:cubicBezTo>
                  <a:lnTo>
                    <a:pt x="519" y="1279"/>
                  </a:lnTo>
                  <a:cubicBezTo>
                    <a:pt x="523" y="1285"/>
                    <a:pt x="527" y="1290"/>
                    <a:pt x="533" y="1296"/>
                  </a:cubicBezTo>
                  <a:lnTo>
                    <a:pt x="533" y="1295"/>
                  </a:lnTo>
                  <a:lnTo>
                    <a:pt x="533" y="1295"/>
                  </a:lnTo>
                  <a:cubicBezTo>
                    <a:pt x="569" y="1336"/>
                    <a:pt x="607" y="1373"/>
                    <a:pt x="645" y="1405"/>
                  </a:cubicBezTo>
                  <a:lnTo>
                    <a:pt x="649" y="1409"/>
                  </a:lnTo>
                  <a:cubicBezTo>
                    <a:pt x="706" y="1453"/>
                    <a:pt x="767" y="1487"/>
                    <a:pt x="833" y="1517"/>
                  </a:cubicBezTo>
                  <a:lnTo>
                    <a:pt x="836" y="1517"/>
                  </a:lnTo>
                  <a:cubicBezTo>
                    <a:pt x="898" y="1539"/>
                    <a:pt x="960" y="1558"/>
                    <a:pt x="1023" y="1572"/>
                  </a:cubicBezTo>
                  <a:lnTo>
                    <a:pt x="1023" y="1572"/>
                  </a:lnTo>
                  <a:lnTo>
                    <a:pt x="1023" y="1572"/>
                  </a:lnTo>
                  <a:lnTo>
                    <a:pt x="1025" y="1572"/>
                  </a:lnTo>
                  <a:cubicBezTo>
                    <a:pt x="1030" y="1573"/>
                    <a:pt x="1035" y="1574"/>
                    <a:pt x="1040" y="1575"/>
                  </a:cubicBezTo>
                  <a:lnTo>
                    <a:pt x="1044" y="1575"/>
                  </a:lnTo>
                  <a:cubicBezTo>
                    <a:pt x="1088" y="1579"/>
                    <a:pt x="1132" y="1582"/>
                    <a:pt x="1176" y="1582"/>
                  </a:cubicBezTo>
                  <a:cubicBezTo>
                    <a:pt x="1221" y="1582"/>
                    <a:pt x="1269" y="1579"/>
                    <a:pt x="1313" y="1572"/>
                  </a:cubicBezTo>
                  <a:lnTo>
                    <a:pt x="1316" y="1572"/>
                  </a:lnTo>
                  <a:cubicBezTo>
                    <a:pt x="1398" y="1558"/>
                    <a:pt x="1476" y="1538"/>
                    <a:pt x="1552" y="1508"/>
                  </a:cubicBezTo>
                  <a:lnTo>
                    <a:pt x="1555" y="1508"/>
                  </a:lnTo>
                  <a:cubicBezTo>
                    <a:pt x="1617" y="1475"/>
                    <a:pt x="1679" y="1439"/>
                    <a:pt x="1738" y="1397"/>
                  </a:cubicBezTo>
                  <a:lnTo>
                    <a:pt x="1738" y="1397"/>
                  </a:lnTo>
                  <a:lnTo>
                    <a:pt x="1739" y="1398"/>
                  </a:lnTo>
                  <a:cubicBezTo>
                    <a:pt x="1739" y="1398"/>
                    <a:pt x="1741" y="1395"/>
                    <a:pt x="1744" y="1393"/>
                  </a:cubicBezTo>
                  <a:lnTo>
                    <a:pt x="1744" y="1393"/>
                  </a:lnTo>
                  <a:lnTo>
                    <a:pt x="1745" y="1395"/>
                  </a:lnTo>
                  <a:cubicBezTo>
                    <a:pt x="1753" y="1388"/>
                    <a:pt x="1763" y="1382"/>
                    <a:pt x="1769" y="1377"/>
                  </a:cubicBezTo>
                  <a:lnTo>
                    <a:pt x="1767" y="1374"/>
                  </a:lnTo>
                  <a:lnTo>
                    <a:pt x="1767" y="1374"/>
                  </a:lnTo>
                  <a:cubicBezTo>
                    <a:pt x="1816" y="1334"/>
                    <a:pt x="1857" y="1289"/>
                    <a:pt x="1896" y="1242"/>
                  </a:cubicBezTo>
                  <a:lnTo>
                    <a:pt x="1899" y="1238"/>
                  </a:lnTo>
                  <a:cubicBezTo>
                    <a:pt x="1940" y="1184"/>
                    <a:pt x="1974" y="1122"/>
                    <a:pt x="2001" y="1061"/>
                  </a:cubicBezTo>
                  <a:lnTo>
                    <a:pt x="2001" y="1058"/>
                  </a:lnTo>
                  <a:cubicBezTo>
                    <a:pt x="2032" y="982"/>
                    <a:pt x="2052" y="907"/>
                    <a:pt x="2066" y="829"/>
                  </a:cubicBezTo>
                  <a:lnTo>
                    <a:pt x="2066" y="825"/>
                  </a:lnTo>
                  <a:cubicBezTo>
                    <a:pt x="2067" y="817"/>
                    <a:pt x="2068" y="809"/>
                    <a:pt x="2069" y="802"/>
                  </a:cubicBezTo>
                  <a:lnTo>
                    <a:pt x="2069" y="802"/>
                  </a:lnTo>
                  <a:lnTo>
                    <a:pt x="2069" y="802"/>
                  </a:lnTo>
                  <a:cubicBezTo>
                    <a:pt x="2069" y="802"/>
                    <a:pt x="2069" y="798"/>
                    <a:pt x="2073" y="795"/>
                  </a:cubicBezTo>
                  <a:lnTo>
                    <a:pt x="2069" y="794"/>
                  </a:lnTo>
                  <a:lnTo>
                    <a:pt x="2069" y="794"/>
                  </a:lnTo>
                  <a:cubicBezTo>
                    <a:pt x="2073" y="755"/>
                    <a:pt x="2073" y="717"/>
                    <a:pt x="2073" y="676"/>
                  </a:cubicBezTo>
                  <a:cubicBezTo>
                    <a:pt x="2073" y="621"/>
                    <a:pt x="2069" y="570"/>
                    <a:pt x="2066" y="515"/>
                  </a:cubicBezTo>
                  <a:lnTo>
                    <a:pt x="2066" y="512"/>
                  </a:lnTo>
                  <a:cubicBezTo>
                    <a:pt x="2052" y="421"/>
                    <a:pt x="2032" y="328"/>
                    <a:pt x="2005" y="240"/>
                  </a:cubicBezTo>
                  <a:lnTo>
                    <a:pt x="2005" y="236"/>
                  </a:lnTo>
                  <a:cubicBezTo>
                    <a:pt x="2001" y="226"/>
                    <a:pt x="2001" y="216"/>
                    <a:pt x="2001" y="205"/>
                  </a:cubicBezTo>
                  <a:cubicBezTo>
                    <a:pt x="2001" y="178"/>
                    <a:pt x="2008" y="151"/>
                    <a:pt x="2025" y="130"/>
                  </a:cubicBezTo>
                  <a:cubicBezTo>
                    <a:pt x="2042" y="110"/>
                    <a:pt x="2066" y="93"/>
                    <a:pt x="2090" y="86"/>
                  </a:cubicBezTo>
                  <a:cubicBezTo>
                    <a:pt x="2100" y="83"/>
                    <a:pt x="2110" y="83"/>
                    <a:pt x="2124" y="83"/>
                  </a:cubicBezTo>
                  <a:close/>
                  <a:moveTo>
                    <a:pt x="2124" y="1"/>
                  </a:moveTo>
                  <a:cubicBezTo>
                    <a:pt x="2107" y="1"/>
                    <a:pt x="2087" y="1"/>
                    <a:pt x="2069" y="7"/>
                  </a:cubicBezTo>
                  <a:cubicBezTo>
                    <a:pt x="2025" y="18"/>
                    <a:pt x="1988" y="45"/>
                    <a:pt x="1961" y="83"/>
                  </a:cubicBezTo>
                  <a:cubicBezTo>
                    <a:pt x="1933" y="117"/>
                    <a:pt x="1920" y="161"/>
                    <a:pt x="1920" y="205"/>
                  </a:cubicBezTo>
                  <a:cubicBezTo>
                    <a:pt x="1920" y="223"/>
                    <a:pt x="1920" y="243"/>
                    <a:pt x="1926" y="260"/>
                  </a:cubicBezTo>
                  <a:cubicBezTo>
                    <a:pt x="1950" y="349"/>
                    <a:pt x="1970" y="434"/>
                    <a:pt x="1984" y="526"/>
                  </a:cubicBezTo>
                  <a:lnTo>
                    <a:pt x="1985" y="526"/>
                  </a:lnTo>
                  <a:lnTo>
                    <a:pt x="1985" y="526"/>
                  </a:lnTo>
                  <a:cubicBezTo>
                    <a:pt x="1988" y="576"/>
                    <a:pt x="1991" y="626"/>
                    <a:pt x="1991" y="676"/>
                  </a:cubicBezTo>
                  <a:cubicBezTo>
                    <a:pt x="1991" y="722"/>
                    <a:pt x="1991" y="769"/>
                    <a:pt x="1985" y="816"/>
                  </a:cubicBezTo>
                  <a:lnTo>
                    <a:pt x="1985" y="816"/>
                  </a:lnTo>
                  <a:lnTo>
                    <a:pt x="1984" y="816"/>
                  </a:lnTo>
                  <a:cubicBezTo>
                    <a:pt x="1974" y="887"/>
                    <a:pt x="1953" y="959"/>
                    <a:pt x="1926" y="1027"/>
                  </a:cubicBezTo>
                  <a:cubicBezTo>
                    <a:pt x="1903" y="1085"/>
                    <a:pt x="1868" y="1139"/>
                    <a:pt x="1831" y="1190"/>
                  </a:cubicBezTo>
                  <a:lnTo>
                    <a:pt x="1833" y="1192"/>
                  </a:lnTo>
                  <a:lnTo>
                    <a:pt x="1833" y="1192"/>
                  </a:lnTo>
                  <a:cubicBezTo>
                    <a:pt x="1789" y="1243"/>
                    <a:pt x="1745" y="1286"/>
                    <a:pt x="1695" y="1327"/>
                  </a:cubicBezTo>
                  <a:lnTo>
                    <a:pt x="1696" y="1328"/>
                  </a:lnTo>
                  <a:lnTo>
                    <a:pt x="1696" y="1328"/>
                  </a:lnTo>
                  <a:cubicBezTo>
                    <a:pt x="1639" y="1368"/>
                    <a:pt x="1581" y="1402"/>
                    <a:pt x="1517" y="1432"/>
                  </a:cubicBezTo>
                  <a:lnTo>
                    <a:pt x="1518" y="1433"/>
                  </a:lnTo>
                  <a:lnTo>
                    <a:pt x="1518" y="1433"/>
                  </a:lnTo>
                  <a:cubicBezTo>
                    <a:pt x="1448" y="1460"/>
                    <a:pt x="1376" y="1480"/>
                    <a:pt x="1303" y="1494"/>
                  </a:cubicBezTo>
                  <a:cubicBezTo>
                    <a:pt x="1262" y="1497"/>
                    <a:pt x="1217" y="1500"/>
                    <a:pt x="1176" y="1500"/>
                  </a:cubicBezTo>
                  <a:cubicBezTo>
                    <a:pt x="1136" y="1500"/>
                    <a:pt x="1096" y="1497"/>
                    <a:pt x="1054" y="1494"/>
                  </a:cubicBezTo>
                  <a:lnTo>
                    <a:pt x="1054" y="1494"/>
                  </a:lnTo>
                  <a:lnTo>
                    <a:pt x="1054" y="1494"/>
                  </a:lnTo>
                  <a:cubicBezTo>
                    <a:pt x="1049" y="1493"/>
                    <a:pt x="1044" y="1492"/>
                    <a:pt x="1040" y="1491"/>
                  </a:cubicBezTo>
                  <a:lnTo>
                    <a:pt x="1040" y="1491"/>
                  </a:lnTo>
                  <a:cubicBezTo>
                    <a:pt x="1038" y="1491"/>
                    <a:pt x="1036" y="1491"/>
                    <a:pt x="1034" y="1490"/>
                  </a:cubicBezTo>
                  <a:lnTo>
                    <a:pt x="1034" y="1490"/>
                  </a:lnTo>
                  <a:cubicBezTo>
                    <a:pt x="977" y="1480"/>
                    <a:pt x="922" y="1464"/>
                    <a:pt x="866" y="1443"/>
                  </a:cubicBezTo>
                  <a:cubicBezTo>
                    <a:pt x="809" y="1415"/>
                    <a:pt x="752" y="1382"/>
                    <a:pt x="698" y="1345"/>
                  </a:cubicBezTo>
                  <a:lnTo>
                    <a:pt x="698" y="1345"/>
                  </a:lnTo>
                  <a:lnTo>
                    <a:pt x="699" y="1344"/>
                  </a:lnTo>
                  <a:cubicBezTo>
                    <a:pt x="655" y="1306"/>
                    <a:pt x="618" y="1269"/>
                    <a:pt x="580" y="1225"/>
                  </a:cubicBezTo>
                  <a:cubicBezTo>
                    <a:pt x="578" y="1222"/>
                    <a:pt x="576" y="1219"/>
                    <a:pt x="574" y="1216"/>
                  </a:cubicBezTo>
                  <a:lnTo>
                    <a:pt x="574" y="1216"/>
                  </a:lnTo>
                  <a:cubicBezTo>
                    <a:pt x="573" y="1215"/>
                    <a:pt x="573" y="1214"/>
                    <a:pt x="573" y="1214"/>
                  </a:cubicBezTo>
                  <a:lnTo>
                    <a:pt x="573" y="1214"/>
                  </a:lnTo>
                  <a:lnTo>
                    <a:pt x="573" y="1214"/>
                  </a:lnTo>
                  <a:cubicBezTo>
                    <a:pt x="538" y="1166"/>
                    <a:pt x="510" y="1115"/>
                    <a:pt x="485" y="1061"/>
                  </a:cubicBezTo>
                  <a:lnTo>
                    <a:pt x="484" y="1061"/>
                  </a:lnTo>
                  <a:lnTo>
                    <a:pt x="484" y="1061"/>
                  </a:lnTo>
                  <a:cubicBezTo>
                    <a:pt x="484" y="1060"/>
                    <a:pt x="483" y="1059"/>
                    <a:pt x="483" y="1058"/>
                  </a:cubicBezTo>
                  <a:lnTo>
                    <a:pt x="483" y="1058"/>
                  </a:lnTo>
                  <a:lnTo>
                    <a:pt x="485" y="1058"/>
                  </a:lnTo>
                  <a:cubicBezTo>
                    <a:pt x="483" y="1052"/>
                    <a:pt x="480" y="1048"/>
                    <a:pt x="478" y="1043"/>
                  </a:cubicBezTo>
                  <a:lnTo>
                    <a:pt x="478" y="1043"/>
                  </a:lnTo>
                  <a:cubicBezTo>
                    <a:pt x="450" y="965"/>
                    <a:pt x="429" y="887"/>
                    <a:pt x="420" y="809"/>
                  </a:cubicBezTo>
                  <a:cubicBezTo>
                    <a:pt x="413" y="751"/>
                    <a:pt x="410" y="696"/>
                    <a:pt x="410" y="638"/>
                  </a:cubicBezTo>
                  <a:cubicBezTo>
                    <a:pt x="410" y="584"/>
                    <a:pt x="413" y="533"/>
                    <a:pt x="416" y="478"/>
                  </a:cubicBezTo>
                  <a:lnTo>
                    <a:pt x="416" y="461"/>
                  </a:lnTo>
                  <a:cubicBezTo>
                    <a:pt x="416" y="434"/>
                    <a:pt x="410" y="407"/>
                    <a:pt x="399" y="386"/>
                  </a:cubicBezTo>
                  <a:cubicBezTo>
                    <a:pt x="383" y="349"/>
                    <a:pt x="355" y="322"/>
                    <a:pt x="322" y="301"/>
                  </a:cubicBezTo>
                  <a:cubicBezTo>
                    <a:pt x="290" y="281"/>
                    <a:pt x="250" y="267"/>
                    <a:pt x="212" y="267"/>
                  </a:cubicBezTo>
                  <a:cubicBezTo>
                    <a:pt x="158" y="267"/>
                    <a:pt x="106" y="290"/>
                    <a:pt x="66" y="328"/>
                  </a:cubicBezTo>
                  <a:cubicBezTo>
                    <a:pt x="45" y="349"/>
                    <a:pt x="31" y="372"/>
                    <a:pt x="21" y="396"/>
                  </a:cubicBezTo>
                  <a:cubicBezTo>
                    <a:pt x="15" y="421"/>
                    <a:pt x="7" y="444"/>
                    <a:pt x="7" y="471"/>
                  </a:cubicBezTo>
                  <a:cubicBezTo>
                    <a:pt x="1" y="526"/>
                    <a:pt x="1" y="584"/>
                    <a:pt x="1" y="641"/>
                  </a:cubicBezTo>
                  <a:cubicBezTo>
                    <a:pt x="1" y="798"/>
                    <a:pt x="18" y="955"/>
                    <a:pt x="66" y="1108"/>
                  </a:cubicBezTo>
                  <a:cubicBezTo>
                    <a:pt x="124" y="1292"/>
                    <a:pt x="226" y="1459"/>
                    <a:pt x="358" y="1593"/>
                  </a:cubicBezTo>
                  <a:cubicBezTo>
                    <a:pt x="468" y="1698"/>
                    <a:pt x="597" y="1777"/>
                    <a:pt x="737" y="1831"/>
                  </a:cubicBezTo>
                  <a:cubicBezTo>
                    <a:pt x="877" y="1885"/>
                    <a:pt x="1027" y="1913"/>
                    <a:pt x="1176" y="1913"/>
                  </a:cubicBezTo>
                  <a:cubicBezTo>
                    <a:pt x="1221" y="1913"/>
                    <a:pt x="1269" y="1909"/>
                    <a:pt x="1313" y="1903"/>
                  </a:cubicBezTo>
                  <a:cubicBezTo>
                    <a:pt x="1490" y="1885"/>
                    <a:pt x="1657" y="1831"/>
                    <a:pt x="1810" y="1742"/>
                  </a:cubicBezTo>
                  <a:cubicBezTo>
                    <a:pt x="1970" y="1654"/>
                    <a:pt x="2100" y="1525"/>
                    <a:pt x="2203" y="1382"/>
                  </a:cubicBezTo>
                  <a:cubicBezTo>
                    <a:pt x="2315" y="1221"/>
                    <a:pt x="2373" y="1027"/>
                    <a:pt x="2393" y="836"/>
                  </a:cubicBezTo>
                  <a:cubicBezTo>
                    <a:pt x="2400" y="781"/>
                    <a:pt x="2403" y="727"/>
                    <a:pt x="2403" y="676"/>
                  </a:cubicBezTo>
                  <a:cubicBezTo>
                    <a:pt x="2403" y="495"/>
                    <a:pt x="2373" y="318"/>
                    <a:pt x="2321" y="151"/>
                  </a:cubicBezTo>
                  <a:cubicBezTo>
                    <a:pt x="2308" y="106"/>
                    <a:pt x="2280" y="69"/>
                    <a:pt x="2247" y="42"/>
                  </a:cubicBezTo>
                  <a:cubicBezTo>
                    <a:pt x="2213" y="15"/>
                    <a:pt x="2168" y="1"/>
                    <a:pt x="2124"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 name="Google Shape;1470;p38">
              <a:extLst>
                <a:ext uri="{FF2B5EF4-FFF2-40B4-BE49-F238E27FC236}">
                  <a16:creationId xmlns:a16="http://schemas.microsoft.com/office/drawing/2014/main" id="{239D7873-3E66-4EF5-B8D0-2228667357A5}"/>
                </a:ext>
              </a:extLst>
            </p:cNvPr>
            <p:cNvSpPr/>
            <p:nvPr/>
          </p:nvSpPr>
          <p:spPr>
            <a:xfrm>
              <a:off x="6185388" y="2578163"/>
              <a:ext cx="79758" cy="60796"/>
            </a:xfrm>
            <a:custGeom>
              <a:avLst/>
              <a:gdLst/>
              <a:ahLst/>
              <a:cxnLst/>
              <a:rect l="l" t="t" r="r" b="b"/>
              <a:pathLst>
                <a:path w="2565" h="1955" extrusionOk="0">
                  <a:moveTo>
                    <a:pt x="430" y="1040"/>
                  </a:moveTo>
                  <a:lnTo>
                    <a:pt x="430" y="1040"/>
                  </a:lnTo>
                  <a:cubicBezTo>
                    <a:pt x="431" y="1041"/>
                    <a:pt x="431" y="1042"/>
                    <a:pt x="431" y="1043"/>
                  </a:cubicBezTo>
                  <a:lnTo>
                    <a:pt x="431" y="1043"/>
                  </a:lnTo>
                  <a:cubicBezTo>
                    <a:pt x="431" y="1042"/>
                    <a:pt x="431" y="1041"/>
                    <a:pt x="430" y="1040"/>
                  </a:cubicBezTo>
                  <a:close/>
                  <a:moveTo>
                    <a:pt x="2281" y="1"/>
                  </a:moveTo>
                  <a:cubicBezTo>
                    <a:pt x="2267" y="1"/>
                    <a:pt x="2250" y="1"/>
                    <a:pt x="2237" y="7"/>
                  </a:cubicBezTo>
                  <a:cubicBezTo>
                    <a:pt x="2151" y="28"/>
                    <a:pt x="2094" y="123"/>
                    <a:pt x="2121" y="208"/>
                  </a:cubicBezTo>
                  <a:cubicBezTo>
                    <a:pt x="2155" y="314"/>
                    <a:pt x="2182" y="420"/>
                    <a:pt x="2199" y="529"/>
                  </a:cubicBezTo>
                  <a:cubicBezTo>
                    <a:pt x="2212" y="648"/>
                    <a:pt x="2216" y="768"/>
                    <a:pt x="2203" y="886"/>
                  </a:cubicBezTo>
                  <a:cubicBezTo>
                    <a:pt x="2189" y="965"/>
                    <a:pt x="2168" y="1040"/>
                    <a:pt x="2141" y="1111"/>
                  </a:cubicBezTo>
                  <a:cubicBezTo>
                    <a:pt x="2110" y="1177"/>
                    <a:pt x="2077" y="1238"/>
                    <a:pt x="2036" y="1295"/>
                  </a:cubicBezTo>
                  <a:cubicBezTo>
                    <a:pt x="1995" y="1347"/>
                    <a:pt x="1951" y="1391"/>
                    <a:pt x="1899" y="1432"/>
                  </a:cubicBezTo>
                  <a:cubicBezTo>
                    <a:pt x="1831" y="1484"/>
                    <a:pt x="1759" y="1528"/>
                    <a:pt x="1681" y="1558"/>
                  </a:cubicBezTo>
                  <a:cubicBezTo>
                    <a:pt x="1613" y="1586"/>
                    <a:pt x="1542" y="1602"/>
                    <a:pt x="1470" y="1616"/>
                  </a:cubicBezTo>
                  <a:cubicBezTo>
                    <a:pt x="1422" y="1621"/>
                    <a:pt x="1373" y="1624"/>
                    <a:pt x="1325" y="1624"/>
                  </a:cubicBezTo>
                  <a:cubicBezTo>
                    <a:pt x="1277" y="1624"/>
                    <a:pt x="1228" y="1621"/>
                    <a:pt x="1180" y="1616"/>
                  </a:cubicBezTo>
                  <a:cubicBezTo>
                    <a:pt x="1098" y="1599"/>
                    <a:pt x="1017" y="1578"/>
                    <a:pt x="935" y="1548"/>
                  </a:cubicBezTo>
                  <a:cubicBezTo>
                    <a:pt x="863" y="1514"/>
                    <a:pt x="792" y="1473"/>
                    <a:pt x="727" y="1425"/>
                  </a:cubicBezTo>
                  <a:cubicBezTo>
                    <a:pt x="666" y="1377"/>
                    <a:pt x="611" y="1323"/>
                    <a:pt x="560" y="1262"/>
                  </a:cubicBezTo>
                  <a:cubicBezTo>
                    <a:pt x="512" y="1195"/>
                    <a:pt x="474" y="1129"/>
                    <a:pt x="439" y="1057"/>
                  </a:cubicBezTo>
                  <a:lnTo>
                    <a:pt x="439" y="1057"/>
                  </a:lnTo>
                  <a:cubicBezTo>
                    <a:pt x="439" y="1060"/>
                    <a:pt x="440" y="1062"/>
                    <a:pt x="441" y="1064"/>
                  </a:cubicBezTo>
                  <a:cubicBezTo>
                    <a:pt x="438" y="1058"/>
                    <a:pt x="434" y="1049"/>
                    <a:pt x="431" y="1043"/>
                  </a:cubicBezTo>
                  <a:lnTo>
                    <a:pt x="431" y="1043"/>
                  </a:lnTo>
                  <a:cubicBezTo>
                    <a:pt x="434" y="1048"/>
                    <a:pt x="436" y="1053"/>
                    <a:pt x="439" y="1057"/>
                  </a:cubicBezTo>
                  <a:lnTo>
                    <a:pt x="439" y="1057"/>
                  </a:lnTo>
                  <a:cubicBezTo>
                    <a:pt x="437" y="1052"/>
                    <a:pt x="435" y="1045"/>
                    <a:pt x="430" y="1040"/>
                  </a:cubicBezTo>
                  <a:lnTo>
                    <a:pt x="430" y="1040"/>
                  </a:lnTo>
                  <a:cubicBezTo>
                    <a:pt x="430" y="1040"/>
                    <a:pt x="430" y="1040"/>
                    <a:pt x="430" y="1040"/>
                  </a:cubicBezTo>
                  <a:cubicBezTo>
                    <a:pt x="429" y="1038"/>
                    <a:pt x="429" y="1036"/>
                    <a:pt x="428" y="1033"/>
                  </a:cubicBezTo>
                  <a:lnTo>
                    <a:pt x="428" y="1033"/>
                  </a:lnTo>
                  <a:cubicBezTo>
                    <a:pt x="428" y="1035"/>
                    <a:pt x="429" y="1036"/>
                    <a:pt x="430" y="1037"/>
                  </a:cubicBezTo>
                  <a:cubicBezTo>
                    <a:pt x="430" y="1034"/>
                    <a:pt x="427" y="1028"/>
                    <a:pt x="424" y="1024"/>
                  </a:cubicBezTo>
                  <a:lnTo>
                    <a:pt x="424" y="1024"/>
                  </a:lnTo>
                  <a:cubicBezTo>
                    <a:pt x="426" y="1027"/>
                    <a:pt x="427" y="1030"/>
                    <a:pt x="428" y="1033"/>
                  </a:cubicBezTo>
                  <a:lnTo>
                    <a:pt x="428" y="1033"/>
                  </a:lnTo>
                  <a:cubicBezTo>
                    <a:pt x="427" y="1031"/>
                    <a:pt x="426" y="1027"/>
                    <a:pt x="424" y="1023"/>
                  </a:cubicBezTo>
                  <a:lnTo>
                    <a:pt x="424" y="1023"/>
                  </a:lnTo>
                  <a:cubicBezTo>
                    <a:pt x="424" y="1023"/>
                    <a:pt x="424" y="1024"/>
                    <a:pt x="424" y="1024"/>
                  </a:cubicBezTo>
                  <a:lnTo>
                    <a:pt x="424" y="1024"/>
                  </a:lnTo>
                  <a:cubicBezTo>
                    <a:pt x="390" y="924"/>
                    <a:pt x="365" y="824"/>
                    <a:pt x="348" y="720"/>
                  </a:cubicBezTo>
                  <a:cubicBezTo>
                    <a:pt x="339" y="628"/>
                    <a:pt x="335" y="539"/>
                    <a:pt x="339" y="447"/>
                  </a:cubicBezTo>
                  <a:cubicBezTo>
                    <a:pt x="342" y="359"/>
                    <a:pt x="260" y="284"/>
                    <a:pt x="175" y="284"/>
                  </a:cubicBezTo>
                  <a:cubicBezTo>
                    <a:pt x="83" y="284"/>
                    <a:pt x="11" y="359"/>
                    <a:pt x="8" y="447"/>
                  </a:cubicBezTo>
                  <a:cubicBezTo>
                    <a:pt x="1" y="679"/>
                    <a:pt x="29" y="911"/>
                    <a:pt x="114" y="1125"/>
                  </a:cubicBezTo>
                  <a:cubicBezTo>
                    <a:pt x="185" y="1309"/>
                    <a:pt x="294" y="1473"/>
                    <a:pt x="438" y="1609"/>
                  </a:cubicBezTo>
                  <a:cubicBezTo>
                    <a:pt x="672" y="1835"/>
                    <a:pt x="1001" y="1955"/>
                    <a:pt x="1329" y="1955"/>
                  </a:cubicBezTo>
                  <a:cubicBezTo>
                    <a:pt x="1367" y="1955"/>
                    <a:pt x="1405" y="1953"/>
                    <a:pt x="1443" y="1950"/>
                  </a:cubicBezTo>
                  <a:cubicBezTo>
                    <a:pt x="1619" y="1933"/>
                    <a:pt x="1790" y="1882"/>
                    <a:pt x="1947" y="1797"/>
                  </a:cubicBezTo>
                  <a:cubicBezTo>
                    <a:pt x="2110" y="1708"/>
                    <a:pt x="2247" y="1572"/>
                    <a:pt x="2349" y="1418"/>
                  </a:cubicBezTo>
                  <a:cubicBezTo>
                    <a:pt x="2458" y="1255"/>
                    <a:pt x="2509" y="1064"/>
                    <a:pt x="2533" y="866"/>
                  </a:cubicBezTo>
                  <a:cubicBezTo>
                    <a:pt x="2564" y="617"/>
                    <a:pt x="2513" y="359"/>
                    <a:pt x="2441" y="120"/>
                  </a:cubicBezTo>
                  <a:cubicBezTo>
                    <a:pt x="2417" y="48"/>
                    <a:pt x="2352" y="1"/>
                    <a:pt x="2281"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 name="Google Shape;1471;p38">
              <a:extLst>
                <a:ext uri="{FF2B5EF4-FFF2-40B4-BE49-F238E27FC236}">
                  <a16:creationId xmlns:a16="http://schemas.microsoft.com/office/drawing/2014/main" id="{8CF0A41E-B8A9-4382-8942-963E6627E9C7}"/>
                </a:ext>
              </a:extLst>
            </p:cNvPr>
            <p:cNvSpPr/>
            <p:nvPr/>
          </p:nvSpPr>
          <p:spPr>
            <a:xfrm>
              <a:off x="6184362" y="2576888"/>
              <a:ext cx="81406" cy="63315"/>
            </a:xfrm>
            <a:custGeom>
              <a:avLst/>
              <a:gdLst/>
              <a:ahLst/>
              <a:cxnLst/>
              <a:rect l="l" t="t" r="r" b="b"/>
              <a:pathLst>
                <a:path w="2618" h="2036" extrusionOk="0">
                  <a:moveTo>
                    <a:pt x="2270" y="47"/>
                  </a:moveTo>
                  <a:lnTo>
                    <a:pt x="2283" y="86"/>
                  </a:lnTo>
                  <a:cubicBezTo>
                    <a:pt x="2294" y="83"/>
                    <a:pt x="2303" y="83"/>
                    <a:pt x="2314" y="83"/>
                  </a:cubicBezTo>
                  <a:cubicBezTo>
                    <a:pt x="2341" y="83"/>
                    <a:pt x="2365" y="89"/>
                    <a:pt x="2385" y="106"/>
                  </a:cubicBezTo>
                  <a:cubicBezTo>
                    <a:pt x="2409" y="123"/>
                    <a:pt x="2426" y="147"/>
                    <a:pt x="2434" y="175"/>
                  </a:cubicBezTo>
                  <a:cubicBezTo>
                    <a:pt x="2491" y="362"/>
                    <a:pt x="2536" y="563"/>
                    <a:pt x="2536" y="757"/>
                  </a:cubicBezTo>
                  <a:cubicBezTo>
                    <a:pt x="2536" y="809"/>
                    <a:pt x="2532" y="856"/>
                    <a:pt x="2525" y="904"/>
                  </a:cubicBezTo>
                  <a:cubicBezTo>
                    <a:pt x="2505" y="1095"/>
                    <a:pt x="2454" y="1282"/>
                    <a:pt x="2348" y="1439"/>
                  </a:cubicBezTo>
                  <a:cubicBezTo>
                    <a:pt x="2245" y="1586"/>
                    <a:pt x="2116" y="1718"/>
                    <a:pt x="1959" y="1800"/>
                  </a:cubicBezTo>
                  <a:cubicBezTo>
                    <a:pt x="1806" y="1882"/>
                    <a:pt x="1643" y="1933"/>
                    <a:pt x="1468" y="1950"/>
                  </a:cubicBezTo>
                  <a:lnTo>
                    <a:pt x="1472" y="1950"/>
                  </a:lnTo>
                  <a:cubicBezTo>
                    <a:pt x="1435" y="1954"/>
                    <a:pt x="1397" y="1954"/>
                    <a:pt x="1356" y="1954"/>
                  </a:cubicBezTo>
                  <a:cubicBezTo>
                    <a:pt x="1043" y="1954"/>
                    <a:pt x="726" y="1838"/>
                    <a:pt x="498" y="1623"/>
                  </a:cubicBezTo>
                  <a:cubicBezTo>
                    <a:pt x="358" y="1490"/>
                    <a:pt x="252" y="1330"/>
                    <a:pt x="184" y="1149"/>
                  </a:cubicBezTo>
                  <a:cubicBezTo>
                    <a:pt x="109" y="962"/>
                    <a:pt x="82" y="757"/>
                    <a:pt x="82" y="553"/>
                  </a:cubicBezTo>
                  <a:lnTo>
                    <a:pt x="82" y="492"/>
                  </a:lnTo>
                  <a:cubicBezTo>
                    <a:pt x="85" y="457"/>
                    <a:pt x="98" y="424"/>
                    <a:pt x="119" y="403"/>
                  </a:cubicBezTo>
                  <a:cubicBezTo>
                    <a:pt x="143" y="379"/>
                    <a:pt x="174" y="366"/>
                    <a:pt x="208" y="366"/>
                  </a:cubicBezTo>
                  <a:cubicBezTo>
                    <a:pt x="238" y="366"/>
                    <a:pt x="269" y="379"/>
                    <a:pt x="293" y="403"/>
                  </a:cubicBezTo>
                  <a:cubicBezTo>
                    <a:pt x="303" y="413"/>
                    <a:pt x="313" y="427"/>
                    <a:pt x="320" y="441"/>
                  </a:cubicBezTo>
                  <a:cubicBezTo>
                    <a:pt x="327" y="454"/>
                    <a:pt x="331" y="468"/>
                    <a:pt x="331" y="485"/>
                  </a:cubicBezTo>
                  <a:lnTo>
                    <a:pt x="331" y="488"/>
                  </a:lnTo>
                  <a:lnTo>
                    <a:pt x="331" y="546"/>
                  </a:lnTo>
                  <a:cubicBezTo>
                    <a:pt x="331" y="621"/>
                    <a:pt x="334" y="693"/>
                    <a:pt x="340" y="764"/>
                  </a:cubicBezTo>
                  <a:cubicBezTo>
                    <a:pt x="342" y="771"/>
                    <a:pt x="343" y="777"/>
                    <a:pt x="344" y="784"/>
                  </a:cubicBezTo>
                  <a:lnTo>
                    <a:pt x="344" y="784"/>
                  </a:lnTo>
                  <a:lnTo>
                    <a:pt x="340" y="784"/>
                  </a:lnTo>
                  <a:cubicBezTo>
                    <a:pt x="344" y="792"/>
                    <a:pt x="344" y="798"/>
                    <a:pt x="344" y="801"/>
                  </a:cubicBezTo>
                  <a:lnTo>
                    <a:pt x="347" y="801"/>
                  </a:lnTo>
                  <a:lnTo>
                    <a:pt x="347" y="801"/>
                  </a:lnTo>
                  <a:cubicBezTo>
                    <a:pt x="363" y="896"/>
                    <a:pt x="387" y="991"/>
                    <a:pt x="420" y="1081"/>
                  </a:cubicBezTo>
                  <a:lnTo>
                    <a:pt x="420" y="1081"/>
                  </a:lnTo>
                  <a:lnTo>
                    <a:pt x="419" y="1081"/>
                  </a:lnTo>
                  <a:cubicBezTo>
                    <a:pt x="420" y="1082"/>
                    <a:pt x="421" y="1083"/>
                    <a:pt x="421" y="1084"/>
                  </a:cubicBezTo>
                  <a:lnTo>
                    <a:pt x="421" y="1084"/>
                  </a:lnTo>
                  <a:cubicBezTo>
                    <a:pt x="423" y="1088"/>
                    <a:pt x="424" y="1091"/>
                    <a:pt x="425" y="1094"/>
                  </a:cubicBezTo>
                  <a:lnTo>
                    <a:pt x="425" y="1094"/>
                  </a:lnTo>
                  <a:cubicBezTo>
                    <a:pt x="425" y="1096"/>
                    <a:pt x="426" y="1097"/>
                    <a:pt x="426" y="1098"/>
                  </a:cubicBezTo>
                  <a:cubicBezTo>
                    <a:pt x="463" y="1177"/>
                    <a:pt x="507" y="1255"/>
                    <a:pt x="562" y="1327"/>
                  </a:cubicBezTo>
                  <a:cubicBezTo>
                    <a:pt x="610" y="1387"/>
                    <a:pt x="663" y="1441"/>
                    <a:pt x="720" y="1489"/>
                  </a:cubicBezTo>
                  <a:lnTo>
                    <a:pt x="720" y="1489"/>
                  </a:lnTo>
                  <a:lnTo>
                    <a:pt x="719" y="1490"/>
                  </a:lnTo>
                  <a:cubicBezTo>
                    <a:pt x="720" y="1491"/>
                    <a:pt x="722" y="1492"/>
                    <a:pt x="723" y="1492"/>
                  </a:cubicBezTo>
                  <a:lnTo>
                    <a:pt x="723" y="1492"/>
                  </a:lnTo>
                  <a:lnTo>
                    <a:pt x="722" y="1493"/>
                  </a:lnTo>
                  <a:cubicBezTo>
                    <a:pt x="722" y="1493"/>
                    <a:pt x="724" y="1493"/>
                    <a:pt x="725" y="1494"/>
                  </a:cubicBezTo>
                  <a:lnTo>
                    <a:pt x="725" y="1494"/>
                  </a:lnTo>
                  <a:cubicBezTo>
                    <a:pt x="727" y="1496"/>
                    <a:pt x="729" y="1498"/>
                    <a:pt x="732" y="1499"/>
                  </a:cubicBezTo>
                  <a:lnTo>
                    <a:pt x="732" y="1499"/>
                  </a:lnTo>
                  <a:cubicBezTo>
                    <a:pt x="733" y="1501"/>
                    <a:pt x="735" y="1503"/>
                    <a:pt x="736" y="1504"/>
                  </a:cubicBezTo>
                  <a:lnTo>
                    <a:pt x="737" y="1503"/>
                  </a:lnTo>
                  <a:lnTo>
                    <a:pt x="737" y="1503"/>
                  </a:lnTo>
                  <a:cubicBezTo>
                    <a:pt x="739" y="1505"/>
                    <a:pt x="742" y="1507"/>
                    <a:pt x="744" y="1508"/>
                  </a:cubicBezTo>
                  <a:lnTo>
                    <a:pt x="744" y="1508"/>
                  </a:lnTo>
                  <a:lnTo>
                    <a:pt x="749" y="1514"/>
                  </a:lnTo>
                  <a:lnTo>
                    <a:pt x="751" y="1513"/>
                  </a:lnTo>
                  <a:lnTo>
                    <a:pt x="751" y="1513"/>
                  </a:lnTo>
                  <a:cubicBezTo>
                    <a:pt x="751" y="1513"/>
                    <a:pt x="752" y="1514"/>
                    <a:pt x="753" y="1514"/>
                  </a:cubicBezTo>
                  <a:lnTo>
                    <a:pt x="754" y="1513"/>
                  </a:lnTo>
                  <a:lnTo>
                    <a:pt x="754" y="1513"/>
                  </a:lnTo>
                  <a:cubicBezTo>
                    <a:pt x="816" y="1558"/>
                    <a:pt x="882" y="1595"/>
                    <a:pt x="951" y="1627"/>
                  </a:cubicBezTo>
                  <a:lnTo>
                    <a:pt x="954" y="1627"/>
                  </a:lnTo>
                  <a:cubicBezTo>
                    <a:pt x="1036" y="1657"/>
                    <a:pt x="1121" y="1681"/>
                    <a:pt x="1207" y="1698"/>
                  </a:cubicBezTo>
                  <a:lnTo>
                    <a:pt x="1210" y="1698"/>
                  </a:lnTo>
                  <a:cubicBezTo>
                    <a:pt x="1257" y="1701"/>
                    <a:pt x="1309" y="1704"/>
                    <a:pt x="1356" y="1704"/>
                  </a:cubicBezTo>
                  <a:cubicBezTo>
                    <a:pt x="1407" y="1704"/>
                    <a:pt x="1459" y="1701"/>
                    <a:pt x="1506" y="1698"/>
                  </a:cubicBezTo>
                  <a:lnTo>
                    <a:pt x="1509" y="1698"/>
                  </a:lnTo>
                  <a:cubicBezTo>
                    <a:pt x="1585" y="1684"/>
                    <a:pt x="1656" y="1664"/>
                    <a:pt x="1728" y="1640"/>
                  </a:cubicBezTo>
                  <a:lnTo>
                    <a:pt x="1728" y="1637"/>
                  </a:lnTo>
                  <a:cubicBezTo>
                    <a:pt x="1809" y="1602"/>
                    <a:pt x="1888" y="1561"/>
                    <a:pt x="1956" y="1507"/>
                  </a:cubicBezTo>
                  <a:lnTo>
                    <a:pt x="1959" y="1507"/>
                  </a:lnTo>
                  <a:lnTo>
                    <a:pt x="1959" y="1504"/>
                  </a:lnTo>
                  <a:cubicBezTo>
                    <a:pt x="2006" y="1467"/>
                    <a:pt x="2048" y="1423"/>
                    <a:pt x="2088" y="1377"/>
                  </a:cubicBezTo>
                  <a:lnTo>
                    <a:pt x="2088" y="1377"/>
                  </a:lnTo>
                  <a:lnTo>
                    <a:pt x="2089" y="1377"/>
                  </a:lnTo>
                  <a:cubicBezTo>
                    <a:pt x="2090" y="1376"/>
                    <a:pt x="2091" y="1375"/>
                    <a:pt x="2092" y="1374"/>
                  </a:cubicBezTo>
                  <a:lnTo>
                    <a:pt x="2092" y="1374"/>
                  </a:lnTo>
                  <a:lnTo>
                    <a:pt x="2092" y="1374"/>
                  </a:lnTo>
                  <a:cubicBezTo>
                    <a:pt x="2092" y="1374"/>
                    <a:pt x="2096" y="1371"/>
                    <a:pt x="2099" y="1365"/>
                  </a:cubicBezTo>
                  <a:lnTo>
                    <a:pt x="2099" y="1365"/>
                  </a:lnTo>
                  <a:cubicBezTo>
                    <a:pt x="2099" y="1364"/>
                    <a:pt x="2099" y="1364"/>
                    <a:pt x="2099" y="1364"/>
                  </a:cubicBezTo>
                  <a:lnTo>
                    <a:pt x="2099" y="1364"/>
                  </a:lnTo>
                  <a:cubicBezTo>
                    <a:pt x="2099" y="1364"/>
                    <a:pt x="2099" y="1364"/>
                    <a:pt x="2099" y="1364"/>
                  </a:cubicBezTo>
                  <a:lnTo>
                    <a:pt x="2099" y="1361"/>
                  </a:lnTo>
                  <a:lnTo>
                    <a:pt x="2102" y="1361"/>
                  </a:lnTo>
                  <a:cubicBezTo>
                    <a:pt x="2106" y="1357"/>
                    <a:pt x="2106" y="1354"/>
                    <a:pt x="2110" y="1354"/>
                  </a:cubicBezTo>
                  <a:lnTo>
                    <a:pt x="2110" y="1350"/>
                  </a:lnTo>
                  <a:lnTo>
                    <a:pt x="2110" y="1350"/>
                  </a:lnTo>
                  <a:cubicBezTo>
                    <a:pt x="2111" y="1349"/>
                    <a:pt x="2112" y="1348"/>
                    <a:pt x="2113" y="1347"/>
                  </a:cubicBezTo>
                  <a:lnTo>
                    <a:pt x="2112" y="1346"/>
                  </a:lnTo>
                  <a:lnTo>
                    <a:pt x="2112" y="1346"/>
                  </a:lnTo>
                  <a:cubicBezTo>
                    <a:pt x="2144" y="1298"/>
                    <a:pt x="2173" y="1249"/>
                    <a:pt x="2199" y="1197"/>
                  </a:cubicBezTo>
                  <a:lnTo>
                    <a:pt x="2199" y="1197"/>
                  </a:lnTo>
                  <a:lnTo>
                    <a:pt x="2201" y="1197"/>
                  </a:lnTo>
                  <a:cubicBezTo>
                    <a:pt x="2204" y="1192"/>
                    <a:pt x="2204" y="1187"/>
                    <a:pt x="2206" y="1182"/>
                  </a:cubicBezTo>
                  <a:lnTo>
                    <a:pt x="2206" y="1182"/>
                  </a:lnTo>
                  <a:cubicBezTo>
                    <a:pt x="2207" y="1181"/>
                    <a:pt x="2207" y="1179"/>
                    <a:pt x="2208" y="1178"/>
                  </a:cubicBezTo>
                  <a:lnTo>
                    <a:pt x="2208" y="1178"/>
                  </a:lnTo>
                  <a:cubicBezTo>
                    <a:pt x="2208" y="1177"/>
                    <a:pt x="2208" y="1177"/>
                    <a:pt x="2209" y="1177"/>
                  </a:cubicBezTo>
                  <a:lnTo>
                    <a:pt x="2209" y="1177"/>
                  </a:lnTo>
                  <a:lnTo>
                    <a:pt x="2209" y="1177"/>
                  </a:lnTo>
                  <a:cubicBezTo>
                    <a:pt x="2210" y="1174"/>
                    <a:pt x="2211" y="1172"/>
                    <a:pt x="2212" y="1170"/>
                  </a:cubicBezTo>
                  <a:cubicBezTo>
                    <a:pt x="2242" y="1091"/>
                    <a:pt x="2263" y="1013"/>
                    <a:pt x="2276" y="935"/>
                  </a:cubicBezTo>
                  <a:lnTo>
                    <a:pt x="2276" y="932"/>
                  </a:lnTo>
                  <a:cubicBezTo>
                    <a:pt x="2277" y="926"/>
                    <a:pt x="2278" y="920"/>
                    <a:pt x="2278" y="914"/>
                  </a:cubicBezTo>
                  <a:lnTo>
                    <a:pt x="2278" y="914"/>
                  </a:lnTo>
                  <a:lnTo>
                    <a:pt x="2280" y="914"/>
                  </a:lnTo>
                  <a:lnTo>
                    <a:pt x="2280" y="898"/>
                  </a:lnTo>
                  <a:lnTo>
                    <a:pt x="2280" y="898"/>
                  </a:lnTo>
                  <a:cubicBezTo>
                    <a:pt x="2283" y="854"/>
                    <a:pt x="2283" y="811"/>
                    <a:pt x="2283" y="768"/>
                  </a:cubicBezTo>
                  <a:cubicBezTo>
                    <a:pt x="2283" y="712"/>
                    <a:pt x="2281" y="656"/>
                    <a:pt x="2276" y="600"/>
                  </a:cubicBezTo>
                  <a:lnTo>
                    <a:pt x="2276" y="600"/>
                  </a:lnTo>
                  <a:lnTo>
                    <a:pt x="2276" y="600"/>
                  </a:lnTo>
                  <a:lnTo>
                    <a:pt x="2276" y="600"/>
                  </a:lnTo>
                  <a:lnTo>
                    <a:pt x="2276" y="600"/>
                  </a:lnTo>
                  <a:lnTo>
                    <a:pt x="2276" y="580"/>
                  </a:lnTo>
                  <a:lnTo>
                    <a:pt x="2275" y="580"/>
                  </a:lnTo>
                  <a:lnTo>
                    <a:pt x="2275" y="580"/>
                  </a:lnTo>
                  <a:cubicBezTo>
                    <a:pt x="2274" y="575"/>
                    <a:pt x="2274" y="569"/>
                    <a:pt x="2273" y="563"/>
                  </a:cubicBezTo>
                  <a:cubicBezTo>
                    <a:pt x="2253" y="451"/>
                    <a:pt x="2225" y="345"/>
                    <a:pt x="2195" y="236"/>
                  </a:cubicBezTo>
                  <a:cubicBezTo>
                    <a:pt x="2191" y="226"/>
                    <a:pt x="2188" y="216"/>
                    <a:pt x="2188" y="205"/>
                  </a:cubicBezTo>
                  <a:cubicBezTo>
                    <a:pt x="2188" y="182"/>
                    <a:pt x="2198" y="155"/>
                    <a:pt x="2215" y="130"/>
                  </a:cubicBezTo>
                  <a:cubicBezTo>
                    <a:pt x="2232" y="110"/>
                    <a:pt x="2256" y="93"/>
                    <a:pt x="2280" y="86"/>
                  </a:cubicBezTo>
                  <a:lnTo>
                    <a:pt x="2270" y="47"/>
                  </a:lnTo>
                  <a:close/>
                  <a:moveTo>
                    <a:pt x="2314" y="1"/>
                  </a:moveTo>
                  <a:cubicBezTo>
                    <a:pt x="2294" y="1"/>
                    <a:pt x="2276" y="1"/>
                    <a:pt x="2256" y="7"/>
                  </a:cubicBezTo>
                  <a:lnTo>
                    <a:pt x="2256" y="8"/>
                  </a:lnTo>
                  <a:lnTo>
                    <a:pt x="2256" y="8"/>
                  </a:lnTo>
                  <a:cubicBezTo>
                    <a:pt x="2213" y="22"/>
                    <a:pt x="2177" y="49"/>
                    <a:pt x="2151" y="83"/>
                  </a:cubicBezTo>
                  <a:cubicBezTo>
                    <a:pt x="2123" y="117"/>
                    <a:pt x="2106" y="161"/>
                    <a:pt x="2106" y="205"/>
                  </a:cubicBezTo>
                  <a:cubicBezTo>
                    <a:pt x="2106" y="222"/>
                    <a:pt x="2110" y="243"/>
                    <a:pt x="2116" y="260"/>
                  </a:cubicBezTo>
                  <a:cubicBezTo>
                    <a:pt x="2147" y="366"/>
                    <a:pt x="2174" y="468"/>
                    <a:pt x="2191" y="573"/>
                  </a:cubicBezTo>
                  <a:cubicBezTo>
                    <a:pt x="2198" y="638"/>
                    <a:pt x="2201" y="703"/>
                    <a:pt x="2201" y="768"/>
                  </a:cubicBezTo>
                  <a:cubicBezTo>
                    <a:pt x="2201" y="807"/>
                    <a:pt x="2201" y="846"/>
                    <a:pt x="2198" y="887"/>
                  </a:cubicBezTo>
                  <a:lnTo>
                    <a:pt x="2198" y="887"/>
                  </a:lnTo>
                  <a:lnTo>
                    <a:pt x="2198" y="887"/>
                  </a:lnTo>
                  <a:lnTo>
                    <a:pt x="2198" y="891"/>
                  </a:lnTo>
                  <a:lnTo>
                    <a:pt x="2198" y="891"/>
                  </a:lnTo>
                  <a:cubicBezTo>
                    <a:pt x="2197" y="901"/>
                    <a:pt x="2196" y="911"/>
                    <a:pt x="2195" y="921"/>
                  </a:cubicBezTo>
                  <a:lnTo>
                    <a:pt x="2195" y="921"/>
                  </a:lnTo>
                  <a:lnTo>
                    <a:pt x="2195" y="921"/>
                  </a:lnTo>
                  <a:cubicBezTo>
                    <a:pt x="2181" y="995"/>
                    <a:pt x="2164" y="1065"/>
                    <a:pt x="2138" y="1136"/>
                  </a:cubicBezTo>
                  <a:lnTo>
                    <a:pt x="2138" y="1136"/>
                  </a:lnTo>
                  <a:lnTo>
                    <a:pt x="2137" y="1136"/>
                  </a:lnTo>
                  <a:cubicBezTo>
                    <a:pt x="2133" y="1145"/>
                    <a:pt x="2129" y="1154"/>
                    <a:pt x="2125" y="1162"/>
                  </a:cubicBezTo>
                  <a:lnTo>
                    <a:pt x="2125" y="1162"/>
                  </a:lnTo>
                  <a:cubicBezTo>
                    <a:pt x="2124" y="1164"/>
                    <a:pt x="2124" y="1165"/>
                    <a:pt x="2123" y="1166"/>
                  </a:cubicBezTo>
                  <a:lnTo>
                    <a:pt x="2123" y="1166"/>
                  </a:lnTo>
                  <a:lnTo>
                    <a:pt x="2123" y="1166"/>
                  </a:lnTo>
                  <a:cubicBezTo>
                    <a:pt x="2098" y="1219"/>
                    <a:pt x="2069" y="1267"/>
                    <a:pt x="2034" y="1313"/>
                  </a:cubicBezTo>
                  <a:lnTo>
                    <a:pt x="2035" y="1313"/>
                  </a:lnTo>
                  <a:lnTo>
                    <a:pt x="2035" y="1313"/>
                  </a:lnTo>
                  <a:cubicBezTo>
                    <a:pt x="1995" y="1359"/>
                    <a:pt x="1951" y="1403"/>
                    <a:pt x="1905" y="1443"/>
                  </a:cubicBezTo>
                  <a:lnTo>
                    <a:pt x="1906" y="1444"/>
                  </a:lnTo>
                  <a:lnTo>
                    <a:pt x="1906" y="1444"/>
                  </a:lnTo>
                  <a:cubicBezTo>
                    <a:pt x="1842" y="1491"/>
                    <a:pt x="1771" y="1531"/>
                    <a:pt x="1697" y="1561"/>
                  </a:cubicBezTo>
                  <a:cubicBezTo>
                    <a:pt x="1632" y="1586"/>
                    <a:pt x="1564" y="1602"/>
                    <a:pt x="1496" y="1616"/>
                  </a:cubicBezTo>
                  <a:cubicBezTo>
                    <a:pt x="1452" y="1619"/>
                    <a:pt x="1404" y="1623"/>
                    <a:pt x="1356" y="1623"/>
                  </a:cubicBezTo>
                  <a:cubicBezTo>
                    <a:pt x="1310" y="1623"/>
                    <a:pt x="1266" y="1620"/>
                    <a:pt x="1220" y="1616"/>
                  </a:cubicBezTo>
                  <a:lnTo>
                    <a:pt x="1220" y="1616"/>
                  </a:lnTo>
                  <a:lnTo>
                    <a:pt x="1220" y="1616"/>
                  </a:lnTo>
                  <a:cubicBezTo>
                    <a:pt x="1138" y="1602"/>
                    <a:pt x="1059" y="1579"/>
                    <a:pt x="985" y="1552"/>
                  </a:cubicBezTo>
                  <a:cubicBezTo>
                    <a:pt x="919" y="1522"/>
                    <a:pt x="854" y="1483"/>
                    <a:pt x="792" y="1441"/>
                  </a:cubicBezTo>
                  <a:lnTo>
                    <a:pt x="792" y="1441"/>
                  </a:lnTo>
                  <a:cubicBezTo>
                    <a:pt x="791" y="1440"/>
                    <a:pt x="790" y="1439"/>
                    <a:pt x="789" y="1439"/>
                  </a:cubicBezTo>
                  <a:lnTo>
                    <a:pt x="789" y="1439"/>
                  </a:lnTo>
                  <a:cubicBezTo>
                    <a:pt x="788" y="1438"/>
                    <a:pt x="788" y="1437"/>
                    <a:pt x="787" y="1435"/>
                  </a:cubicBezTo>
                  <a:lnTo>
                    <a:pt x="786" y="1437"/>
                  </a:lnTo>
                  <a:lnTo>
                    <a:pt x="786" y="1437"/>
                  </a:lnTo>
                  <a:cubicBezTo>
                    <a:pt x="786" y="1437"/>
                    <a:pt x="786" y="1437"/>
                    <a:pt x="786" y="1437"/>
                  </a:cubicBezTo>
                  <a:lnTo>
                    <a:pt x="786" y="1437"/>
                  </a:lnTo>
                  <a:lnTo>
                    <a:pt x="787" y="1435"/>
                  </a:lnTo>
                  <a:cubicBezTo>
                    <a:pt x="786" y="1434"/>
                    <a:pt x="785" y="1434"/>
                    <a:pt x="783" y="1433"/>
                  </a:cubicBezTo>
                  <a:lnTo>
                    <a:pt x="783" y="1433"/>
                  </a:lnTo>
                  <a:lnTo>
                    <a:pt x="784" y="1432"/>
                  </a:lnTo>
                  <a:cubicBezTo>
                    <a:pt x="783" y="1432"/>
                    <a:pt x="783" y="1432"/>
                    <a:pt x="783" y="1432"/>
                  </a:cubicBezTo>
                  <a:lnTo>
                    <a:pt x="783" y="1432"/>
                  </a:lnTo>
                  <a:cubicBezTo>
                    <a:pt x="723" y="1385"/>
                    <a:pt x="674" y="1332"/>
                    <a:pt x="627" y="1275"/>
                  </a:cubicBezTo>
                  <a:lnTo>
                    <a:pt x="625" y="1277"/>
                  </a:lnTo>
                  <a:lnTo>
                    <a:pt x="625" y="1277"/>
                  </a:lnTo>
                  <a:cubicBezTo>
                    <a:pt x="583" y="1215"/>
                    <a:pt x="543" y="1151"/>
                    <a:pt x="510" y="1084"/>
                  </a:cubicBezTo>
                  <a:lnTo>
                    <a:pt x="510" y="1084"/>
                  </a:lnTo>
                  <a:cubicBezTo>
                    <a:pt x="509" y="1080"/>
                    <a:pt x="507" y="1075"/>
                    <a:pt x="504" y="1070"/>
                  </a:cubicBezTo>
                  <a:lnTo>
                    <a:pt x="504" y="1070"/>
                  </a:lnTo>
                  <a:cubicBezTo>
                    <a:pt x="504" y="1069"/>
                    <a:pt x="504" y="1068"/>
                    <a:pt x="504" y="1067"/>
                  </a:cubicBezTo>
                  <a:lnTo>
                    <a:pt x="503" y="1068"/>
                  </a:lnTo>
                  <a:lnTo>
                    <a:pt x="503" y="1068"/>
                  </a:lnTo>
                  <a:cubicBezTo>
                    <a:pt x="502" y="1067"/>
                    <a:pt x="502" y="1065"/>
                    <a:pt x="501" y="1064"/>
                  </a:cubicBezTo>
                  <a:lnTo>
                    <a:pt x="501" y="1064"/>
                  </a:lnTo>
                  <a:cubicBezTo>
                    <a:pt x="501" y="1064"/>
                    <a:pt x="501" y="1064"/>
                    <a:pt x="501" y="1064"/>
                  </a:cubicBezTo>
                  <a:cubicBezTo>
                    <a:pt x="501" y="1063"/>
                    <a:pt x="501" y="1062"/>
                    <a:pt x="501" y="1061"/>
                  </a:cubicBezTo>
                  <a:lnTo>
                    <a:pt x="501" y="1061"/>
                  </a:lnTo>
                  <a:lnTo>
                    <a:pt x="501" y="1061"/>
                  </a:lnTo>
                  <a:cubicBezTo>
                    <a:pt x="501" y="1061"/>
                    <a:pt x="501" y="1061"/>
                    <a:pt x="500" y="1060"/>
                  </a:cubicBezTo>
                  <a:lnTo>
                    <a:pt x="500" y="1060"/>
                  </a:lnTo>
                  <a:cubicBezTo>
                    <a:pt x="500" y="1055"/>
                    <a:pt x="497" y="1050"/>
                    <a:pt x="494" y="1047"/>
                  </a:cubicBezTo>
                  <a:lnTo>
                    <a:pt x="494" y="1047"/>
                  </a:lnTo>
                  <a:cubicBezTo>
                    <a:pt x="460" y="953"/>
                    <a:pt x="435" y="854"/>
                    <a:pt x="422" y="754"/>
                  </a:cubicBezTo>
                  <a:cubicBezTo>
                    <a:pt x="416" y="686"/>
                    <a:pt x="412" y="617"/>
                    <a:pt x="412" y="546"/>
                  </a:cubicBezTo>
                  <a:lnTo>
                    <a:pt x="412" y="492"/>
                  </a:lnTo>
                  <a:lnTo>
                    <a:pt x="412" y="485"/>
                  </a:lnTo>
                  <a:cubicBezTo>
                    <a:pt x="412" y="457"/>
                    <a:pt x="405" y="430"/>
                    <a:pt x="395" y="406"/>
                  </a:cubicBezTo>
                  <a:cubicBezTo>
                    <a:pt x="378" y="369"/>
                    <a:pt x="351" y="339"/>
                    <a:pt x="320" y="318"/>
                  </a:cubicBezTo>
                  <a:cubicBezTo>
                    <a:pt x="287" y="298"/>
                    <a:pt x="249" y="284"/>
                    <a:pt x="208" y="284"/>
                  </a:cubicBezTo>
                  <a:cubicBezTo>
                    <a:pt x="150" y="284"/>
                    <a:pt x="98" y="307"/>
                    <a:pt x="62" y="345"/>
                  </a:cubicBezTo>
                  <a:cubicBezTo>
                    <a:pt x="24" y="383"/>
                    <a:pt x="4" y="433"/>
                    <a:pt x="0" y="488"/>
                  </a:cubicBezTo>
                  <a:lnTo>
                    <a:pt x="0" y="553"/>
                  </a:lnTo>
                  <a:cubicBezTo>
                    <a:pt x="0" y="764"/>
                    <a:pt x="30" y="979"/>
                    <a:pt x="109" y="1180"/>
                  </a:cubicBezTo>
                  <a:cubicBezTo>
                    <a:pt x="180" y="1367"/>
                    <a:pt x="293" y="1541"/>
                    <a:pt x="439" y="1681"/>
                  </a:cubicBezTo>
                  <a:cubicBezTo>
                    <a:pt x="685" y="1913"/>
                    <a:pt x="1023" y="2036"/>
                    <a:pt x="1356" y="2036"/>
                  </a:cubicBezTo>
                  <a:cubicBezTo>
                    <a:pt x="1397" y="2036"/>
                    <a:pt x="1438" y="2036"/>
                    <a:pt x="1479" y="2032"/>
                  </a:cubicBezTo>
                  <a:cubicBezTo>
                    <a:pt x="1660" y="2015"/>
                    <a:pt x="1836" y="1960"/>
                    <a:pt x="1997" y="1872"/>
                  </a:cubicBezTo>
                  <a:cubicBezTo>
                    <a:pt x="2171" y="1783"/>
                    <a:pt x="2311" y="1640"/>
                    <a:pt x="2416" y="1484"/>
                  </a:cubicBezTo>
                  <a:cubicBezTo>
                    <a:pt x="2532" y="1313"/>
                    <a:pt x="2583" y="1111"/>
                    <a:pt x="2607" y="914"/>
                  </a:cubicBezTo>
                  <a:cubicBezTo>
                    <a:pt x="2613" y="863"/>
                    <a:pt x="2618" y="809"/>
                    <a:pt x="2618" y="757"/>
                  </a:cubicBezTo>
                  <a:cubicBezTo>
                    <a:pt x="2618" y="550"/>
                    <a:pt x="2573" y="342"/>
                    <a:pt x="2511" y="150"/>
                  </a:cubicBezTo>
                  <a:lnTo>
                    <a:pt x="2511" y="147"/>
                  </a:lnTo>
                  <a:cubicBezTo>
                    <a:pt x="2498" y="106"/>
                    <a:pt x="2470" y="69"/>
                    <a:pt x="2437" y="42"/>
                  </a:cubicBezTo>
                  <a:cubicBezTo>
                    <a:pt x="2402" y="15"/>
                    <a:pt x="2358" y="1"/>
                    <a:pt x="2314"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 name="Google Shape;1472;p38">
              <a:extLst>
                <a:ext uri="{FF2B5EF4-FFF2-40B4-BE49-F238E27FC236}">
                  <a16:creationId xmlns:a16="http://schemas.microsoft.com/office/drawing/2014/main" id="{DC5DCFC4-2A9A-41B9-AF13-4334623DDAA2}"/>
                </a:ext>
              </a:extLst>
            </p:cNvPr>
            <p:cNvSpPr/>
            <p:nvPr/>
          </p:nvSpPr>
          <p:spPr>
            <a:xfrm>
              <a:off x="6044159" y="2613770"/>
              <a:ext cx="46953" cy="37380"/>
            </a:xfrm>
            <a:custGeom>
              <a:avLst/>
              <a:gdLst/>
              <a:ahLst/>
              <a:cxnLst/>
              <a:rect l="l" t="t" r="r" b="b"/>
              <a:pathLst>
                <a:path w="1510" h="1202" extrusionOk="0">
                  <a:moveTo>
                    <a:pt x="1305" y="1"/>
                  </a:moveTo>
                  <a:cubicBezTo>
                    <a:pt x="1292" y="1"/>
                    <a:pt x="1278" y="1"/>
                    <a:pt x="1265" y="4"/>
                  </a:cubicBezTo>
                  <a:cubicBezTo>
                    <a:pt x="1172" y="32"/>
                    <a:pt x="1128" y="120"/>
                    <a:pt x="1148" y="208"/>
                  </a:cubicBezTo>
                  <a:cubicBezTo>
                    <a:pt x="1152" y="236"/>
                    <a:pt x="1159" y="260"/>
                    <a:pt x="1162" y="287"/>
                  </a:cubicBezTo>
                  <a:cubicBezTo>
                    <a:pt x="1169" y="359"/>
                    <a:pt x="1169" y="430"/>
                    <a:pt x="1162" y="502"/>
                  </a:cubicBezTo>
                  <a:cubicBezTo>
                    <a:pt x="1156" y="546"/>
                    <a:pt x="1145" y="587"/>
                    <a:pt x="1128" y="628"/>
                  </a:cubicBezTo>
                  <a:cubicBezTo>
                    <a:pt x="1115" y="662"/>
                    <a:pt x="1094" y="693"/>
                    <a:pt x="1074" y="723"/>
                  </a:cubicBezTo>
                  <a:cubicBezTo>
                    <a:pt x="1054" y="747"/>
                    <a:pt x="1029" y="771"/>
                    <a:pt x="1005" y="792"/>
                  </a:cubicBezTo>
                  <a:cubicBezTo>
                    <a:pt x="975" y="812"/>
                    <a:pt x="944" y="829"/>
                    <a:pt x="914" y="846"/>
                  </a:cubicBezTo>
                  <a:cubicBezTo>
                    <a:pt x="883" y="856"/>
                    <a:pt x="856" y="863"/>
                    <a:pt x="825" y="870"/>
                  </a:cubicBezTo>
                  <a:cubicBezTo>
                    <a:pt x="808" y="872"/>
                    <a:pt x="791" y="873"/>
                    <a:pt x="774" y="873"/>
                  </a:cubicBezTo>
                  <a:cubicBezTo>
                    <a:pt x="757" y="873"/>
                    <a:pt x="739" y="872"/>
                    <a:pt x="722" y="870"/>
                  </a:cubicBezTo>
                  <a:cubicBezTo>
                    <a:pt x="689" y="863"/>
                    <a:pt x="654" y="856"/>
                    <a:pt x="620" y="842"/>
                  </a:cubicBezTo>
                  <a:cubicBezTo>
                    <a:pt x="587" y="825"/>
                    <a:pt x="555" y="809"/>
                    <a:pt x="525" y="788"/>
                  </a:cubicBezTo>
                  <a:cubicBezTo>
                    <a:pt x="497" y="764"/>
                    <a:pt x="474" y="737"/>
                    <a:pt x="450" y="710"/>
                  </a:cubicBezTo>
                  <a:cubicBezTo>
                    <a:pt x="423" y="676"/>
                    <a:pt x="403" y="638"/>
                    <a:pt x="385" y="597"/>
                  </a:cubicBezTo>
                  <a:cubicBezTo>
                    <a:pt x="365" y="539"/>
                    <a:pt x="348" y="482"/>
                    <a:pt x="338" y="420"/>
                  </a:cubicBezTo>
                  <a:cubicBezTo>
                    <a:pt x="334" y="383"/>
                    <a:pt x="331" y="352"/>
                    <a:pt x="331" y="314"/>
                  </a:cubicBezTo>
                  <a:cubicBezTo>
                    <a:pt x="327" y="226"/>
                    <a:pt x="259" y="150"/>
                    <a:pt x="167" y="150"/>
                  </a:cubicBezTo>
                  <a:cubicBezTo>
                    <a:pt x="79" y="150"/>
                    <a:pt x="0" y="226"/>
                    <a:pt x="0" y="314"/>
                  </a:cubicBezTo>
                  <a:cubicBezTo>
                    <a:pt x="7" y="447"/>
                    <a:pt x="24" y="577"/>
                    <a:pt x="72" y="699"/>
                  </a:cubicBezTo>
                  <a:cubicBezTo>
                    <a:pt x="116" y="815"/>
                    <a:pt x="184" y="918"/>
                    <a:pt x="272" y="1003"/>
                  </a:cubicBezTo>
                  <a:cubicBezTo>
                    <a:pt x="404" y="1131"/>
                    <a:pt x="587" y="1202"/>
                    <a:pt x="767" y="1202"/>
                  </a:cubicBezTo>
                  <a:cubicBezTo>
                    <a:pt x="793" y="1202"/>
                    <a:pt x="819" y="1200"/>
                    <a:pt x="845" y="1197"/>
                  </a:cubicBezTo>
                  <a:cubicBezTo>
                    <a:pt x="947" y="1183"/>
                    <a:pt x="1040" y="1152"/>
                    <a:pt x="1128" y="1105"/>
                  </a:cubicBezTo>
                  <a:cubicBezTo>
                    <a:pt x="1230" y="1050"/>
                    <a:pt x="1305" y="965"/>
                    <a:pt x="1370" y="873"/>
                  </a:cubicBezTo>
                  <a:cubicBezTo>
                    <a:pt x="1431" y="784"/>
                    <a:pt x="1466" y="672"/>
                    <a:pt x="1486" y="567"/>
                  </a:cubicBezTo>
                  <a:cubicBezTo>
                    <a:pt x="1510" y="416"/>
                    <a:pt x="1496" y="270"/>
                    <a:pt x="1466" y="120"/>
                  </a:cubicBezTo>
                  <a:cubicBezTo>
                    <a:pt x="1452" y="48"/>
                    <a:pt x="1377" y="1"/>
                    <a:pt x="1305"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1473;p38">
              <a:extLst>
                <a:ext uri="{FF2B5EF4-FFF2-40B4-BE49-F238E27FC236}">
                  <a16:creationId xmlns:a16="http://schemas.microsoft.com/office/drawing/2014/main" id="{C1E82715-F96B-4790-A473-90641FD780B9}"/>
                </a:ext>
              </a:extLst>
            </p:cNvPr>
            <p:cNvSpPr/>
            <p:nvPr/>
          </p:nvSpPr>
          <p:spPr>
            <a:xfrm>
              <a:off x="6042884" y="2612495"/>
              <a:ext cx="49067" cy="39898"/>
            </a:xfrm>
            <a:custGeom>
              <a:avLst/>
              <a:gdLst/>
              <a:ahLst/>
              <a:cxnLst/>
              <a:rect l="l" t="t" r="r" b="b"/>
              <a:pathLst>
                <a:path w="1578" h="1283" extrusionOk="0">
                  <a:moveTo>
                    <a:pt x="1346" y="83"/>
                  </a:moveTo>
                  <a:cubicBezTo>
                    <a:pt x="1373" y="83"/>
                    <a:pt x="1401" y="93"/>
                    <a:pt x="1425" y="106"/>
                  </a:cubicBezTo>
                  <a:cubicBezTo>
                    <a:pt x="1435" y="117"/>
                    <a:pt x="1445" y="124"/>
                    <a:pt x="1452" y="137"/>
                  </a:cubicBezTo>
                  <a:cubicBezTo>
                    <a:pt x="1459" y="147"/>
                    <a:pt x="1466" y="158"/>
                    <a:pt x="1466" y="171"/>
                  </a:cubicBezTo>
                  <a:cubicBezTo>
                    <a:pt x="1486" y="263"/>
                    <a:pt x="1496" y="355"/>
                    <a:pt x="1496" y="447"/>
                  </a:cubicBezTo>
                  <a:cubicBezTo>
                    <a:pt x="1496" y="498"/>
                    <a:pt x="1493" y="550"/>
                    <a:pt x="1486" y="600"/>
                  </a:cubicBezTo>
                  <a:cubicBezTo>
                    <a:pt x="1469" y="703"/>
                    <a:pt x="1435" y="812"/>
                    <a:pt x="1377" y="891"/>
                  </a:cubicBezTo>
                  <a:lnTo>
                    <a:pt x="1377" y="894"/>
                  </a:lnTo>
                  <a:cubicBezTo>
                    <a:pt x="1315" y="979"/>
                    <a:pt x="1244" y="1058"/>
                    <a:pt x="1152" y="1108"/>
                  </a:cubicBezTo>
                  <a:cubicBezTo>
                    <a:pt x="1063" y="1157"/>
                    <a:pt x="978" y="1187"/>
                    <a:pt x="879" y="1197"/>
                  </a:cubicBezTo>
                  <a:cubicBezTo>
                    <a:pt x="856" y="1201"/>
                    <a:pt x="832" y="1201"/>
                    <a:pt x="808" y="1201"/>
                  </a:cubicBezTo>
                  <a:cubicBezTo>
                    <a:pt x="637" y="1201"/>
                    <a:pt x="467" y="1136"/>
                    <a:pt x="345" y="1017"/>
                  </a:cubicBezTo>
                  <a:cubicBezTo>
                    <a:pt x="256" y="935"/>
                    <a:pt x="195" y="839"/>
                    <a:pt x="150" y="727"/>
                  </a:cubicBezTo>
                  <a:cubicBezTo>
                    <a:pt x="106" y="608"/>
                    <a:pt x="89" y="485"/>
                    <a:pt x="82" y="355"/>
                  </a:cubicBezTo>
                  <a:lnTo>
                    <a:pt x="82" y="352"/>
                  </a:lnTo>
                  <a:cubicBezTo>
                    <a:pt x="82" y="335"/>
                    <a:pt x="85" y="321"/>
                    <a:pt x="93" y="304"/>
                  </a:cubicBezTo>
                  <a:cubicBezTo>
                    <a:pt x="102" y="284"/>
                    <a:pt x="120" y="267"/>
                    <a:pt x="140" y="253"/>
                  </a:cubicBezTo>
                  <a:cubicBezTo>
                    <a:pt x="161" y="240"/>
                    <a:pt x="184" y="232"/>
                    <a:pt x="208" y="232"/>
                  </a:cubicBezTo>
                  <a:cubicBezTo>
                    <a:pt x="242" y="232"/>
                    <a:pt x="273" y="246"/>
                    <a:pt x="293" y="267"/>
                  </a:cubicBezTo>
                  <a:cubicBezTo>
                    <a:pt x="318" y="290"/>
                    <a:pt x="331" y="321"/>
                    <a:pt x="331" y="355"/>
                  </a:cubicBezTo>
                  <a:cubicBezTo>
                    <a:pt x="331" y="382"/>
                    <a:pt x="332" y="407"/>
                    <a:pt x="335" y="433"/>
                  </a:cubicBezTo>
                  <a:lnTo>
                    <a:pt x="335" y="433"/>
                  </a:lnTo>
                  <a:lnTo>
                    <a:pt x="331" y="434"/>
                  </a:lnTo>
                  <a:cubicBezTo>
                    <a:pt x="331" y="434"/>
                    <a:pt x="331" y="434"/>
                    <a:pt x="331" y="434"/>
                  </a:cubicBezTo>
                  <a:lnTo>
                    <a:pt x="331" y="434"/>
                  </a:lnTo>
                  <a:cubicBezTo>
                    <a:pt x="334" y="444"/>
                    <a:pt x="334" y="454"/>
                    <a:pt x="338" y="465"/>
                  </a:cubicBezTo>
                  <a:lnTo>
                    <a:pt x="338" y="468"/>
                  </a:lnTo>
                  <a:cubicBezTo>
                    <a:pt x="348" y="529"/>
                    <a:pt x="365" y="591"/>
                    <a:pt x="385" y="652"/>
                  </a:cubicBezTo>
                  <a:lnTo>
                    <a:pt x="389" y="655"/>
                  </a:lnTo>
                  <a:cubicBezTo>
                    <a:pt x="406" y="690"/>
                    <a:pt x="423" y="724"/>
                    <a:pt x="444" y="757"/>
                  </a:cubicBezTo>
                  <a:lnTo>
                    <a:pt x="444" y="757"/>
                  </a:lnTo>
                  <a:lnTo>
                    <a:pt x="444" y="757"/>
                  </a:lnTo>
                  <a:cubicBezTo>
                    <a:pt x="447" y="764"/>
                    <a:pt x="450" y="768"/>
                    <a:pt x="450" y="771"/>
                  </a:cubicBezTo>
                  <a:lnTo>
                    <a:pt x="453" y="769"/>
                  </a:lnTo>
                  <a:lnTo>
                    <a:pt x="453" y="769"/>
                  </a:lnTo>
                  <a:cubicBezTo>
                    <a:pt x="454" y="771"/>
                    <a:pt x="455" y="773"/>
                    <a:pt x="457" y="775"/>
                  </a:cubicBezTo>
                  <a:lnTo>
                    <a:pt x="457" y="778"/>
                  </a:lnTo>
                  <a:cubicBezTo>
                    <a:pt x="484" y="805"/>
                    <a:pt x="511" y="836"/>
                    <a:pt x="538" y="860"/>
                  </a:cubicBezTo>
                  <a:lnTo>
                    <a:pt x="542" y="860"/>
                  </a:lnTo>
                  <a:lnTo>
                    <a:pt x="542" y="863"/>
                  </a:lnTo>
                  <a:cubicBezTo>
                    <a:pt x="573" y="883"/>
                    <a:pt x="607" y="904"/>
                    <a:pt x="645" y="921"/>
                  </a:cubicBezTo>
                  <a:lnTo>
                    <a:pt x="648" y="924"/>
                  </a:lnTo>
                  <a:cubicBezTo>
                    <a:pt x="686" y="935"/>
                    <a:pt x="719" y="945"/>
                    <a:pt x="757" y="952"/>
                  </a:cubicBezTo>
                  <a:lnTo>
                    <a:pt x="804" y="952"/>
                  </a:lnTo>
                  <a:cubicBezTo>
                    <a:pt x="825" y="952"/>
                    <a:pt x="849" y="952"/>
                    <a:pt x="870" y="948"/>
                  </a:cubicBezTo>
                  <a:lnTo>
                    <a:pt x="876" y="948"/>
                  </a:lnTo>
                  <a:cubicBezTo>
                    <a:pt x="906" y="945"/>
                    <a:pt x="938" y="935"/>
                    <a:pt x="968" y="924"/>
                  </a:cubicBezTo>
                  <a:lnTo>
                    <a:pt x="972" y="924"/>
                  </a:lnTo>
                  <a:cubicBezTo>
                    <a:pt x="1005" y="907"/>
                    <a:pt x="1040" y="887"/>
                    <a:pt x="1070" y="866"/>
                  </a:cubicBezTo>
                  <a:lnTo>
                    <a:pt x="1074" y="863"/>
                  </a:lnTo>
                  <a:cubicBezTo>
                    <a:pt x="1101" y="839"/>
                    <a:pt x="1125" y="815"/>
                    <a:pt x="1145" y="792"/>
                  </a:cubicBezTo>
                  <a:lnTo>
                    <a:pt x="1149" y="788"/>
                  </a:lnTo>
                  <a:cubicBezTo>
                    <a:pt x="1169" y="754"/>
                    <a:pt x="1189" y="723"/>
                    <a:pt x="1207" y="686"/>
                  </a:cubicBezTo>
                  <a:lnTo>
                    <a:pt x="1207" y="682"/>
                  </a:lnTo>
                  <a:cubicBezTo>
                    <a:pt x="1224" y="641"/>
                    <a:pt x="1234" y="597"/>
                    <a:pt x="1244" y="553"/>
                  </a:cubicBezTo>
                  <a:lnTo>
                    <a:pt x="1244" y="550"/>
                  </a:lnTo>
                  <a:lnTo>
                    <a:pt x="1244" y="546"/>
                  </a:lnTo>
                  <a:cubicBezTo>
                    <a:pt x="1248" y="512"/>
                    <a:pt x="1251" y="474"/>
                    <a:pt x="1251" y="441"/>
                  </a:cubicBezTo>
                  <a:cubicBezTo>
                    <a:pt x="1251" y="414"/>
                    <a:pt x="1249" y="389"/>
                    <a:pt x="1247" y="363"/>
                  </a:cubicBezTo>
                  <a:lnTo>
                    <a:pt x="1247" y="363"/>
                  </a:lnTo>
                  <a:lnTo>
                    <a:pt x="1251" y="362"/>
                  </a:lnTo>
                  <a:cubicBezTo>
                    <a:pt x="1248" y="352"/>
                    <a:pt x="1248" y="345"/>
                    <a:pt x="1248" y="335"/>
                  </a:cubicBezTo>
                  <a:lnTo>
                    <a:pt x="1245" y="335"/>
                  </a:lnTo>
                  <a:lnTo>
                    <a:pt x="1245" y="335"/>
                  </a:lnTo>
                  <a:cubicBezTo>
                    <a:pt x="1245" y="330"/>
                    <a:pt x="1245" y="326"/>
                    <a:pt x="1244" y="321"/>
                  </a:cubicBezTo>
                  <a:cubicBezTo>
                    <a:pt x="1241" y="294"/>
                    <a:pt x="1234" y="267"/>
                    <a:pt x="1230" y="243"/>
                  </a:cubicBezTo>
                  <a:cubicBezTo>
                    <a:pt x="1227" y="232"/>
                    <a:pt x="1227" y="219"/>
                    <a:pt x="1227" y="209"/>
                  </a:cubicBezTo>
                  <a:cubicBezTo>
                    <a:pt x="1227" y="182"/>
                    <a:pt x="1234" y="155"/>
                    <a:pt x="1248" y="134"/>
                  </a:cubicBezTo>
                  <a:cubicBezTo>
                    <a:pt x="1265" y="110"/>
                    <a:pt x="1285" y="93"/>
                    <a:pt x="1315" y="86"/>
                  </a:cubicBezTo>
                  <a:cubicBezTo>
                    <a:pt x="1323" y="83"/>
                    <a:pt x="1333" y="83"/>
                    <a:pt x="1346" y="83"/>
                  </a:cubicBezTo>
                  <a:close/>
                  <a:moveTo>
                    <a:pt x="1346" y="1"/>
                  </a:moveTo>
                  <a:cubicBezTo>
                    <a:pt x="1329" y="1"/>
                    <a:pt x="1312" y="1"/>
                    <a:pt x="1292" y="7"/>
                  </a:cubicBezTo>
                  <a:lnTo>
                    <a:pt x="1292" y="8"/>
                  </a:lnTo>
                  <a:lnTo>
                    <a:pt x="1292" y="8"/>
                  </a:lnTo>
                  <a:cubicBezTo>
                    <a:pt x="1246" y="22"/>
                    <a:pt x="1206" y="49"/>
                    <a:pt x="1183" y="86"/>
                  </a:cubicBezTo>
                  <a:cubicBezTo>
                    <a:pt x="1156" y="124"/>
                    <a:pt x="1145" y="164"/>
                    <a:pt x="1145" y="209"/>
                  </a:cubicBezTo>
                  <a:cubicBezTo>
                    <a:pt x="1145" y="226"/>
                    <a:pt x="1145" y="243"/>
                    <a:pt x="1149" y="260"/>
                  </a:cubicBezTo>
                  <a:cubicBezTo>
                    <a:pt x="1156" y="284"/>
                    <a:pt x="1159" y="308"/>
                    <a:pt x="1162" y="335"/>
                  </a:cubicBezTo>
                  <a:lnTo>
                    <a:pt x="1163" y="335"/>
                  </a:lnTo>
                  <a:lnTo>
                    <a:pt x="1163" y="335"/>
                  </a:lnTo>
                  <a:cubicBezTo>
                    <a:pt x="1166" y="371"/>
                    <a:pt x="1169" y="404"/>
                    <a:pt x="1169" y="441"/>
                  </a:cubicBezTo>
                  <a:cubicBezTo>
                    <a:pt x="1169" y="474"/>
                    <a:pt x="1166" y="505"/>
                    <a:pt x="1162" y="539"/>
                  </a:cubicBezTo>
                  <a:lnTo>
                    <a:pt x="1165" y="539"/>
                  </a:lnTo>
                  <a:lnTo>
                    <a:pt x="1165" y="539"/>
                  </a:lnTo>
                  <a:cubicBezTo>
                    <a:pt x="1156" y="578"/>
                    <a:pt x="1145" y="617"/>
                    <a:pt x="1132" y="652"/>
                  </a:cubicBezTo>
                  <a:lnTo>
                    <a:pt x="1132" y="652"/>
                  </a:lnTo>
                  <a:lnTo>
                    <a:pt x="1131" y="652"/>
                  </a:lnTo>
                  <a:cubicBezTo>
                    <a:pt x="1118" y="682"/>
                    <a:pt x="1101" y="713"/>
                    <a:pt x="1081" y="740"/>
                  </a:cubicBezTo>
                  <a:lnTo>
                    <a:pt x="1081" y="740"/>
                  </a:lnTo>
                  <a:lnTo>
                    <a:pt x="1081" y="740"/>
                  </a:lnTo>
                  <a:cubicBezTo>
                    <a:pt x="1062" y="762"/>
                    <a:pt x="1044" y="780"/>
                    <a:pt x="1023" y="799"/>
                  </a:cubicBezTo>
                  <a:lnTo>
                    <a:pt x="1023" y="799"/>
                  </a:lnTo>
                  <a:lnTo>
                    <a:pt x="1023" y="798"/>
                  </a:lnTo>
                  <a:cubicBezTo>
                    <a:pt x="997" y="818"/>
                    <a:pt x="970" y="834"/>
                    <a:pt x="942" y="848"/>
                  </a:cubicBezTo>
                  <a:lnTo>
                    <a:pt x="942" y="848"/>
                  </a:lnTo>
                  <a:lnTo>
                    <a:pt x="941" y="846"/>
                  </a:lnTo>
                  <a:cubicBezTo>
                    <a:pt x="914" y="856"/>
                    <a:pt x="886" y="863"/>
                    <a:pt x="859" y="870"/>
                  </a:cubicBezTo>
                  <a:lnTo>
                    <a:pt x="771" y="870"/>
                  </a:lnTo>
                  <a:cubicBezTo>
                    <a:pt x="741" y="866"/>
                    <a:pt x="708" y="857"/>
                    <a:pt x="678" y="847"/>
                  </a:cubicBezTo>
                  <a:lnTo>
                    <a:pt x="678" y="847"/>
                  </a:lnTo>
                  <a:lnTo>
                    <a:pt x="678" y="846"/>
                  </a:lnTo>
                  <a:cubicBezTo>
                    <a:pt x="648" y="833"/>
                    <a:pt x="617" y="815"/>
                    <a:pt x="590" y="795"/>
                  </a:cubicBezTo>
                  <a:lnTo>
                    <a:pt x="590" y="795"/>
                  </a:lnTo>
                  <a:lnTo>
                    <a:pt x="590" y="795"/>
                  </a:lnTo>
                  <a:cubicBezTo>
                    <a:pt x="564" y="773"/>
                    <a:pt x="542" y="750"/>
                    <a:pt x="522" y="723"/>
                  </a:cubicBezTo>
                  <a:lnTo>
                    <a:pt x="519" y="725"/>
                  </a:lnTo>
                  <a:lnTo>
                    <a:pt x="519" y="725"/>
                  </a:lnTo>
                  <a:cubicBezTo>
                    <a:pt x="501" y="691"/>
                    <a:pt x="482" y="659"/>
                    <a:pt x="463" y="625"/>
                  </a:cubicBezTo>
                  <a:lnTo>
                    <a:pt x="463" y="625"/>
                  </a:lnTo>
                  <a:lnTo>
                    <a:pt x="464" y="625"/>
                  </a:lnTo>
                  <a:cubicBezTo>
                    <a:pt x="444" y="567"/>
                    <a:pt x="430" y="512"/>
                    <a:pt x="420" y="454"/>
                  </a:cubicBezTo>
                  <a:lnTo>
                    <a:pt x="419" y="454"/>
                  </a:lnTo>
                  <a:lnTo>
                    <a:pt x="419" y="454"/>
                  </a:lnTo>
                  <a:cubicBezTo>
                    <a:pt x="419" y="453"/>
                    <a:pt x="419" y="452"/>
                    <a:pt x="419" y="451"/>
                  </a:cubicBezTo>
                  <a:lnTo>
                    <a:pt x="419" y="451"/>
                  </a:lnTo>
                  <a:lnTo>
                    <a:pt x="420" y="451"/>
                  </a:lnTo>
                  <a:cubicBezTo>
                    <a:pt x="419" y="450"/>
                    <a:pt x="419" y="449"/>
                    <a:pt x="419" y="448"/>
                  </a:cubicBezTo>
                  <a:lnTo>
                    <a:pt x="419" y="448"/>
                  </a:lnTo>
                  <a:cubicBezTo>
                    <a:pt x="415" y="417"/>
                    <a:pt x="412" y="386"/>
                    <a:pt x="412" y="355"/>
                  </a:cubicBezTo>
                  <a:cubicBezTo>
                    <a:pt x="412" y="301"/>
                    <a:pt x="389" y="249"/>
                    <a:pt x="351" y="212"/>
                  </a:cubicBezTo>
                  <a:cubicBezTo>
                    <a:pt x="318" y="175"/>
                    <a:pt x="266" y="151"/>
                    <a:pt x="208" y="151"/>
                  </a:cubicBezTo>
                  <a:cubicBezTo>
                    <a:pt x="154" y="151"/>
                    <a:pt x="102" y="171"/>
                    <a:pt x="65" y="209"/>
                  </a:cubicBezTo>
                  <a:cubicBezTo>
                    <a:pt x="44" y="226"/>
                    <a:pt x="31" y="246"/>
                    <a:pt x="17" y="273"/>
                  </a:cubicBezTo>
                  <a:cubicBezTo>
                    <a:pt x="7" y="298"/>
                    <a:pt x="0" y="325"/>
                    <a:pt x="0" y="352"/>
                  </a:cubicBezTo>
                  <a:lnTo>
                    <a:pt x="0" y="355"/>
                  </a:lnTo>
                  <a:lnTo>
                    <a:pt x="0" y="359"/>
                  </a:lnTo>
                  <a:cubicBezTo>
                    <a:pt x="7" y="492"/>
                    <a:pt x="24" y="628"/>
                    <a:pt x="75" y="757"/>
                  </a:cubicBezTo>
                  <a:cubicBezTo>
                    <a:pt x="123" y="877"/>
                    <a:pt x="191" y="986"/>
                    <a:pt x="286" y="1075"/>
                  </a:cubicBezTo>
                  <a:cubicBezTo>
                    <a:pt x="426" y="1207"/>
                    <a:pt x="617" y="1283"/>
                    <a:pt x="808" y="1283"/>
                  </a:cubicBezTo>
                  <a:cubicBezTo>
                    <a:pt x="835" y="1283"/>
                    <a:pt x="862" y="1283"/>
                    <a:pt x="890" y="1279"/>
                  </a:cubicBezTo>
                  <a:cubicBezTo>
                    <a:pt x="996" y="1265"/>
                    <a:pt x="1098" y="1231"/>
                    <a:pt x="1189" y="1180"/>
                  </a:cubicBezTo>
                  <a:cubicBezTo>
                    <a:pt x="1299" y="1122"/>
                    <a:pt x="1377" y="1034"/>
                    <a:pt x="1445" y="938"/>
                  </a:cubicBezTo>
                  <a:cubicBezTo>
                    <a:pt x="1510" y="842"/>
                    <a:pt x="1548" y="727"/>
                    <a:pt x="1568" y="614"/>
                  </a:cubicBezTo>
                  <a:cubicBezTo>
                    <a:pt x="1575" y="559"/>
                    <a:pt x="1578" y="502"/>
                    <a:pt x="1578" y="447"/>
                  </a:cubicBezTo>
                  <a:cubicBezTo>
                    <a:pt x="1578" y="348"/>
                    <a:pt x="1568" y="249"/>
                    <a:pt x="1548" y="155"/>
                  </a:cubicBezTo>
                  <a:cubicBezTo>
                    <a:pt x="1540" y="130"/>
                    <a:pt x="1531" y="106"/>
                    <a:pt x="1520" y="89"/>
                  </a:cubicBezTo>
                  <a:cubicBezTo>
                    <a:pt x="1499" y="59"/>
                    <a:pt x="1472" y="38"/>
                    <a:pt x="1442" y="25"/>
                  </a:cubicBezTo>
                  <a:cubicBezTo>
                    <a:pt x="1411" y="7"/>
                    <a:pt x="1377" y="1"/>
                    <a:pt x="134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1474;p38">
              <a:extLst>
                <a:ext uri="{FF2B5EF4-FFF2-40B4-BE49-F238E27FC236}">
                  <a16:creationId xmlns:a16="http://schemas.microsoft.com/office/drawing/2014/main" id="{DD473561-8F02-4865-90E0-30B9A0A61F91}"/>
                </a:ext>
              </a:extLst>
            </p:cNvPr>
            <p:cNvSpPr/>
            <p:nvPr/>
          </p:nvSpPr>
          <p:spPr>
            <a:xfrm>
              <a:off x="2719866" y="2775514"/>
              <a:ext cx="3704302" cy="52151"/>
            </a:xfrm>
            <a:custGeom>
              <a:avLst/>
              <a:gdLst/>
              <a:ahLst/>
              <a:cxnLst/>
              <a:rect l="l" t="t" r="r" b="b"/>
              <a:pathLst>
                <a:path w="119130" h="1677" extrusionOk="0">
                  <a:moveTo>
                    <a:pt x="164" y="0"/>
                  </a:moveTo>
                  <a:cubicBezTo>
                    <a:pt x="75" y="0"/>
                    <a:pt x="1" y="72"/>
                    <a:pt x="1" y="164"/>
                  </a:cubicBezTo>
                  <a:lnTo>
                    <a:pt x="1" y="1513"/>
                  </a:lnTo>
                  <a:cubicBezTo>
                    <a:pt x="1" y="1606"/>
                    <a:pt x="75" y="1677"/>
                    <a:pt x="164" y="1677"/>
                  </a:cubicBezTo>
                  <a:lnTo>
                    <a:pt x="118965" y="1677"/>
                  </a:lnTo>
                  <a:cubicBezTo>
                    <a:pt x="119057" y="1677"/>
                    <a:pt x="119129" y="1606"/>
                    <a:pt x="119129" y="1513"/>
                  </a:cubicBezTo>
                  <a:lnTo>
                    <a:pt x="119129" y="164"/>
                  </a:lnTo>
                  <a:cubicBezTo>
                    <a:pt x="119129" y="72"/>
                    <a:pt x="119057" y="0"/>
                    <a:pt x="118965"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1475;p38">
              <a:extLst>
                <a:ext uri="{FF2B5EF4-FFF2-40B4-BE49-F238E27FC236}">
                  <a16:creationId xmlns:a16="http://schemas.microsoft.com/office/drawing/2014/main" id="{71397E24-9ABA-4386-9EEB-B08E0B46EF0C}"/>
                </a:ext>
              </a:extLst>
            </p:cNvPr>
            <p:cNvSpPr/>
            <p:nvPr/>
          </p:nvSpPr>
          <p:spPr>
            <a:xfrm>
              <a:off x="2713709" y="2769357"/>
              <a:ext cx="3716585" cy="64466"/>
            </a:xfrm>
            <a:custGeom>
              <a:avLst/>
              <a:gdLst/>
              <a:ahLst/>
              <a:cxnLst/>
              <a:rect l="l" t="t" r="r" b="b"/>
              <a:pathLst>
                <a:path w="119525" h="2073" extrusionOk="0">
                  <a:moveTo>
                    <a:pt x="119129" y="396"/>
                  </a:moveTo>
                  <a:lnTo>
                    <a:pt x="119129" y="1678"/>
                  </a:lnTo>
                  <a:lnTo>
                    <a:pt x="396" y="1678"/>
                  </a:lnTo>
                  <a:lnTo>
                    <a:pt x="396" y="396"/>
                  </a:lnTo>
                  <a:close/>
                  <a:moveTo>
                    <a:pt x="346" y="0"/>
                  </a:moveTo>
                  <a:cubicBezTo>
                    <a:pt x="301" y="0"/>
                    <a:pt x="259" y="12"/>
                    <a:pt x="222" y="28"/>
                  </a:cubicBezTo>
                  <a:cubicBezTo>
                    <a:pt x="158" y="55"/>
                    <a:pt x="103" y="100"/>
                    <a:pt x="62" y="157"/>
                  </a:cubicBezTo>
                  <a:cubicBezTo>
                    <a:pt x="42" y="188"/>
                    <a:pt x="28" y="218"/>
                    <a:pt x="18" y="253"/>
                  </a:cubicBezTo>
                  <a:cubicBezTo>
                    <a:pt x="7" y="287"/>
                    <a:pt x="1" y="325"/>
                    <a:pt x="1" y="362"/>
                  </a:cubicBezTo>
                  <a:lnTo>
                    <a:pt x="1" y="1711"/>
                  </a:lnTo>
                  <a:cubicBezTo>
                    <a:pt x="1" y="1763"/>
                    <a:pt x="11" y="1810"/>
                    <a:pt x="28" y="1854"/>
                  </a:cubicBezTo>
                  <a:cubicBezTo>
                    <a:pt x="56" y="1920"/>
                    <a:pt x="103" y="1974"/>
                    <a:pt x="161" y="2011"/>
                  </a:cubicBezTo>
                  <a:cubicBezTo>
                    <a:pt x="188" y="2032"/>
                    <a:pt x="219" y="2046"/>
                    <a:pt x="253" y="2055"/>
                  </a:cubicBezTo>
                  <a:cubicBezTo>
                    <a:pt x="287" y="2069"/>
                    <a:pt x="325" y="2073"/>
                    <a:pt x="362" y="2073"/>
                  </a:cubicBezTo>
                  <a:lnTo>
                    <a:pt x="119163" y="2073"/>
                  </a:lnTo>
                  <a:cubicBezTo>
                    <a:pt x="119214" y="2073"/>
                    <a:pt x="119262" y="2063"/>
                    <a:pt x="119307" y="2046"/>
                  </a:cubicBezTo>
                  <a:cubicBezTo>
                    <a:pt x="119371" y="2018"/>
                    <a:pt x="119425" y="1970"/>
                    <a:pt x="119463" y="1916"/>
                  </a:cubicBezTo>
                  <a:cubicBezTo>
                    <a:pt x="119483" y="1885"/>
                    <a:pt x="119497" y="1854"/>
                    <a:pt x="119507" y="1821"/>
                  </a:cubicBezTo>
                  <a:cubicBezTo>
                    <a:pt x="119521" y="1786"/>
                    <a:pt x="119524" y="1749"/>
                    <a:pt x="119524" y="1711"/>
                  </a:cubicBezTo>
                  <a:lnTo>
                    <a:pt x="119524" y="362"/>
                  </a:lnTo>
                  <a:cubicBezTo>
                    <a:pt x="119524" y="311"/>
                    <a:pt x="119514" y="263"/>
                    <a:pt x="119497" y="218"/>
                  </a:cubicBezTo>
                  <a:cubicBezTo>
                    <a:pt x="119470" y="154"/>
                    <a:pt x="119422" y="100"/>
                    <a:pt x="119368" y="62"/>
                  </a:cubicBezTo>
                  <a:cubicBezTo>
                    <a:pt x="119337" y="42"/>
                    <a:pt x="119307" y="25"/>
                    <a:pt x="119272" y="14"/>
                  </a:cubicBezTo>
                  <a:cubicBezTo>
                    <a:pt x="119238" y="4"/>
                    <a:pt x="119200" y="1"/>
                    <a:pt x="119163" y="1"/>
                  </a:cubicBezTo>
                  <a:lnTo>
                    <a:pt x="362" y="1"/>
                  </a:lnTo>
                  <a:cubicBezTo>
                    <a:pt x="357" y="1"/>
                    <a:pt x="352" y="0"/>
                    <a:pt x="346"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1476;p38">
              <a:extLst>
                <a:ext uri="{FF2B5EF4-FFF2-40B4-BE49-F238E27FC236}">
                  <a16:creationId xmlns:a16="http://schemas.microsoft.com/office/drawing/2014/main" id="{6ADC0096-EE1A-4B83-B666-EFE91DCBC8BF}"/>
                </a:ext>
              </a:extLst>
            </p:cNvPr>
            <p:cNvSpPr/>
            <p:nvPr/>
          </p:nvSpPr>
          <p:spPr>
            <a:xfrm>
              <a:off x="2725991" y="2808478"/>
              <a:ext cx="3692020" cy="13061"/>
            </a:xfrm>
            <a:custGeom>
              <a:avLst/>
              <a:gdLst/>
              <a:ahLst/>
              <a:cxnLst/>
              <a:rect l="l" t="t" r="r" b="b"/>
              <a:pathLst>
                <a:path w="118735" h="420" extrusionOk="0">
                  <a:moveTo>
                    <a:pt x="1" y="0"/>
                  </a:moveTo>
                  <a:lnTo>
                    <a:pt x="1" y="420"/>
                  </a:lnTo>
                  <a:lnTo>
                    <a:pt x="118734" y="420"/>
                  </a:lnTo>
                  <a:lnTo>
                    <a:pt x="118734" y="0"/>
                  </a:lnTo>
                  <a:close/>
                </a:path>
              </a:pathLst>
            </a:custGeom>
            <a:solidFill>
              <a:srgbClr val="B4B4B4"/>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1477;p38">
              <a:extLst>
                <a:ext uri="{FF2B5EF4-FFF2-40B4-BE49-F238E27FC236}">
                  <a16:creationId xmlns:a16="http://schemas.microsoft.com/office/drawing/2014/main" id="{A0F08F6C-2E81-4CA5-897B-7E43FD7A08F8}"/>
                </a:ext>
              </a:extLst>
            </p:cNvPr>
            <p:cNvSpPr/>
            <p:nvPr/>
          </p:nvSpPr>
          <p:spPr>
            <a:xfrm>
              <a:off x="5914776" y="2670805"/>
              <a:ext cx="266419" cy="263056"/>
            </a:xfrm>
            <a:custGeom>
              <a:avLst/>
              <a:gdLst/>
              <a:ahLst/>
              <a:cxnLst/>
              <a:rect l="l" t="t" r="r" b="b"/>
              <a:pathLst>
                <a:path w="8568" h="8459" extrusionOk="0">
                  <a:moveTo>
                    <a:pt x="164" y="0"/>
                  </a:moveTo>
                  <a:cubicBezTo>
                    <a:pt x="75" y="0"/>
                    <a:pt x="0" y="75"/>
                    <a:pt x="0" y="164"/>
                  </a:cubicBezTo>
                  <a:lnTo>
                    <a:pt x="0" y="8295"/>
                  </a:lnTo>
                  <a:cubicBezTo>
                    <a:pt x="0" y="8387"/>
                    <a:pt x="75" y="8458"/>
                    <a:pt x="164" y="8458"/>
                  </a:cubicBezTo>
                  <a:lnTo>
                    <a:pt x="8404" y="8458"/>
                  </a:lnTo>
                  <a:cubicBezTo>
                    <a:pt x="8496" y="8458"/>
                    <a:pt x="8568" y="8387"/>
                    <a:pt x="8568" y="8295"/>
                  </a:cubicBezTo>
                  <a:lnTo>
                    <a:pt x="8568" y="164"/>
                  </a:lnTo>
                  <a:cubicBezTo>
                    <a:pt x="8568" y="75"/>
                    <a:pt x="8496" y="0"/>
                    <a:pt x="8404"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 name="Google Shape;1478;p38">
              <a:extLst>
                <a:ext uri="{FF2B5EF4-FFF2-40B4-BE49-F238E27FC236}">
                  <a16:creationId xmlns:a16="http://schemas.microsoft.com/office/drawing/2014/main" id="{D9D09600-0F74-477E-9F18-AC6AD2D495F4}"/>
                </a:ext>
              </a:extLst>
            </p:cNvPr>
            <p:cNvSpPr/>
            <p:nvPr/>
          </p:nvSpPr>
          <p:spPr>
            <a:xfrm>
              <a:off x="5908620" y="2664648"/>
              <a:ext cx="278732" cy="275371"/>
            </a:xfrm>
            <a:custGeom>
              <a:avLst/>
              <a:gdLst/>
              <a:ahLst/>
              <a:cxnLst/>
              <a:rect l="l" t="t" r="r" b="b"/>
              <a:pathLst>
                <a:path w="8964" h="8855" extrusionOk="0">
                  <a:moveTo>
                    <a:pt x="8568" y="396"/>
                  </a:moveTo>
                  <a:lnTo>
                    <a:pt x="8568" y="8459"/>
                  </a:lnTo>
                  <a:lnTo>
                    <a:pt x="396" y="8459"/>
                  </a:lnTo>
                  <a:lnTo>
                    <a:pt x="396" y="396"/>
                  </a:lnTo>
                  <a:close/>
                  <a:moveTo>
                    <a:pt x="362" y="1"/>
                  </a:moveTo>
                  <a:cubicBezTo>
                    <a:pt x="314" y="1"/>
                    <a:pt x="266" y="11"/>
                    <a:pt x="222" y="32"/>
                  </a:cubicBezTo>
                  <a:cubicBezTo>
                    <a:pt x="158" y="59"/>
                    <a:pt x="103" y="103"/>
                    <a:pt x="62" y="161"/>
                  </a:cubicBezTo>
                  <a:cubicBezTo>
                    <a:pt x="45" y="188"/>
                    <a:pt x="27" y="222"/>
                    <a:pt x="18" y="257"/>
                  </a:cubicBezTo>
                  <a:cubicBezTo>
                    <a:pt x="7" y="290"/>
                    <a:pt x="0" y="324"/>
                    <a:pt x="0" y="362"/>
                  </a:cubicBezTo>
                  <a:lnTo>
                    <a:pt x="0" y="8493"/>
                  </a:lnTo>
                  <a:cubicBezTo>
                    <a:pt x="0" y="8544"/>
                    <a:pt x="10" y="8592"/>
                    <a:pt x="31" y="8636"/>
                  </a:cubicBezTo>
                  <a:cubicBezTo>
                    <a:pt x="59" y="8701"/>
                    <a:pt x="103" y="8755"/>
                    <a:pt x="161" y="8793"/>
                  </a:cubicBezTo>
                  <a:cubicBezTo>
                    <a:pt x="188" y="8814"/>
                    <a:pt x="222" y="8827"/>
                    <a:pt x="256" y="8841"/>
                  </a:cubicBezTo>
                  <a:cubicBezTo>
                    <a:pt x="290" y="8851"/>
                    <a:pt x="324" y="8854"/>
                    <a:pt x="362" y="8854"/>
                  </a:cubicBezTo>
                  <a:lnTo>
                    <a:pt x="8602" y="8854"/>
                  </a:lnTo>
                  <a:cubicBezTo>
                    <a:pt x="8653" y="8854"/>
                    <a:pt x="8701" y="8845"/>
                    <a:pt x="8746" y="8827"/>
                  </a:cubicBezTo>
                  <a:cubicBezTo>
                    <a:pt x="8810" y="8800"/>
                    <a:pt x="8864" y="8752"/>
                    <a:pt x="8902" y="8697"/>
                  </a:cubicBezTo>
                  <a:cubicBezTo>
                    <a:pt x="8922" y="8667"/>
                    <a:pt x="8936" y="8636"/>
                    <a:pt x="8950" y="8603"/>
                  </a:cubicBezTo>
                  <a:cubicBezTo>
                    <a:pt x="8960" y="8568"/>
                    <a:pt x="8963" y="8531"/>
                    <a:pt x="8963" y="8493"/>
                  </a:cubicBezTo>
                  <a:lnTo>
                    <a:pt x="8963" y="362"/>
                  </a:lnTo>
                  <a:cubicBezTo>
                    <a:pt x="8963" y="314"/>
                    <a:pt x="8953" y="266"/>
                    <a:pt x="8936" y="222"/>
                  </a:cubicBezTo>
                  <a:cubicBezTo>
                    <a:pt x="8909" y="158"/>
                    <a:pt x="8864" y="103"/>
                    <a:pt x="8807" y="65"/>
                  </a:cubicBezTo>
                  <a:cubicBezTo>
                    <a:pt x="8776" y="45"/>
                    <a:pt x="8746" y="28"/>
                    <a:pt x="8711" y="18"/>
                  </a:cubicBezTo>
                  <a:cubicBezTo>
                    <a:pt x="8677" y="7"/>
                    <a:pt x="8639" y="1"/>
                    <a:pt x="8602"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1479;p38">
              <a:extLst>
                <a:ext uri="{FF2B5EF4-FFF2-40B4-BE49-F238E27FC236}">
                  <a16:creationId xmlns:a16="http://schemas.microsoft.com/office/drawing/2014/main" id="{12BF0E16-F731-4610-99FD-C2365EB6B239}"/>
                </a:ext>
              </a:extLst>
            </p:cNvPr>
            <p:cNvSpPr/>
            <p:nvPr/>
          </p:nvSpPr>
          <p:spPr>
            <a:xfrm>
              <a:off x="6094376" y="2693787"/>
              <a:ext cx="29913" cy="221230"/>
            </a:xfrm>
            <a:custGeom>
              <a:avLst/>
              <a:gdLst/>
              <a:ahLst/>
              <a:cxnLst/>
              <a:rect l="l" t="t" r="r" b="b"/>
              <a:pathLst>
                <a:path w="962" h="7114" extrusionOk="0">
                  <a:moveTo>
                    <a:pt x="310" y="1"/>
                  </a:moveTo>
                  <a:cubicBezTo>
                    <a:pt x="140" y="1"/>
                    <a:pt x="0" y="137"/>
                    <a:pt x="0" y="311"/>
                  </a:cubicBezTo>
                  <a:lnTo>
                    <a:pt x="0" y="6803"/>
                  </a:lnTo>
                  <a:cubicBezTo>
                    <a:pt x="0" y="6974"/>
                    <a:pt x="140" y="7113"/>
                    <a:pt x="310" y="7113"/>
                  </a:cubicBezTo>
                  <a:lnTo>
                    <a:pt x="962" y="7113"/>
                  </a:lnTo>
                  <a:lnTo>
                    <a:pt x="962" y="1"/>
                  </a:lnTo>
                  <a:close/>
                </a:path>
              </a:pathLst>
            </a:custGeom>
            <a:solidFill>
              <a:srgbClr val="9B9B9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1480;p38">
              <a:extLst>
                <a:ext uri="{FF2B5EF4-FFF2-40B4-BE49-F238E27FC236}">
                  <a16:creationId xmlns:a16="http://schemas.microsoft.com/office/drawing/2014/main" id="{874DD4A5-ABC6-4D16-9A75-D486E5C97AAD}"/>
                </a:ext>
              </a:extLst>
            </p:cNvPr>
            <p:cNvSpPr/>
            <p:nvPr/>
          </p:nvSpPr>
          <p:spPr>
            <a:xfrm>
              <a:off x="5967325" y="2805524"/>
              <a:ext cx="149223" cy="29916"/>
            </a:xfrm>
            <a:custGeom>
              <a:avLst/>
              <a:gdLst/>
              <a:ahLst/>
              <a:cxnLst/>
              <a:rect l="l" t="t" r="r" b="b"/>
              <a:pathLst>
                <a:path w="4799" h="962" extrusionOk="0">
                  <a:moveTo>
                    <a:pt x="0" y="0"/>
                  </a:moveTo>
                  <a:lnTo>
                    <a:pt x="0" y="650"/>
                  </a:lnTo>
                  <a:cubicBezTo>
                    <a:pt x="0" y="821"/>
                    <a:pt x="137" y="961"/>
                    <a:pt x="307" y="961"/>
                  </a:cubicBezTo>
                  <a:lnTo>
                    <a:pt x="4489" y="961"/>
                  </a:lnTo>
                  <a:cubicBezTo>
                    <a:pt x="4659" y="961"/>
                    <a:pt x="4799" y="821"/>
                    <a:pt x="4799" y="650"/>
                  </a:cubicBezTo>
                  <a:lnTo>
                    <a:pt x="4799" y="0"/>
                  </a:lnTo>
                  <a:close/>
                </a:path>
              </a:pathLst>
            </a:custGeom>
            <a:solidFill>
              <a:srgbClr val="9B9B9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1481;p38">
              <a:extLst>
                <a:ext uri="{FF2B5EF4-FFF2-40B4-BE49-F238E27FC236}">
                  <a16:creationId xmlns:a16="http://schemas.microsoft.com/office/drawing/2014/main" id="{E13D24CA-1ABA-44C9-85DB-9C1E48C77FEB}"/>
                </a:ext>
              </a:extLst>
            </p:cNvPr>
            <p:cNvSpPr/>
            <p:nvPr/>
          </p:nvSpPr>
          <p:spPr>
            <a:xfrm>
              <a:off x="5939776" y="2693787"/>
              <a:ext cx="29913" cy="221230"/>
            </a:xfrm>
            <a:custGeom>
              <a:avLst/>
              <a:gdLst/>
              <a:ahLst/>
              <a:cxnLst/>
              <a:rect l="l" t="t" r="r" b="b"/>
              <a:pathLst>
                <a:path w="962" h="7114" extrusionOk="0">
                  <a:moveTo>
                    <a:pt x="310" y="1"/>
                  </a:moveTo>
                  <a:cubicBezTo>
                    <a:pt x="140" y="1"/>
                    <a:pt x="0" y="137"/>
                    <a:pt x="0" y="311"/>
                  </a:cubicBezTo>
                  <a:lnTo>
                    <a:pt x="0" y="6803"/>
                  </a:lnTo>
                  <a:cubicBezTo>
                    <a:pt x="0" y="6974"/>
                    <a:pt x="140" y="7113"/>
                    <a:pt x="310" y="7113"/>
                  </a:cubicBezTo>
                  <a:lnTo>
                    <a:pt x="961" y="7113"/>
                  </a:lnTo>
                  <a:lnTo>
                    <a:pt x="961" y="1"/>
                  </a:lnTo>
                  <a:close/>
                </a:path>
              </a:pathLst>
            </a:custGeom>
            <a:solidFill>
              <a:srgbClr val="9B9B9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1482;p38">
              <a:extLst>
                <a:ext uri="{FF2B5EF4-FFF2-40B4-BE49-F238E27FC236}">
                  <a16:creationId xmlns:a16="http://schemas.microsoft.com/office/drawing/2014/main" id="{7BDB1C2B-55C0-4B90-9F17-349C8D7E7ABA}"/>
                </a:ext>
              </a:extLst>
            </p:cNvPr>
            <p:cNvSpPr/>
            <p:nvPr/>
          </p:nvSpPr>
          <p:spPr>
            <a:xfrm>
              <a:off x="5970093" y="2783475"/>
              <a:ext cx="153981" cy="38468"/>
            </a:xfrm>
            <a:custGeom>
              <a:avLst/>
              <a:gdLst/>
              <a:ahLst/>
              <a:cxnLst/>
              <a:rect l="l" t="t" r="r" b="b"/>
              <a:pathLst>
                <a:path w="4952" h="1237" extrusionOk="0">
                  <a:moveTo>
                    <a:pt x="164" y="0"/>
                  </a:moveTo>
                  <a:cubicBezTo>
                    <a:pt x="72" y="0"/>
                    <a:pt x="0" y="75"/>
                    <a:pt x="0" y="164"/>
                  </a:cubicBezTo>
                  <a:lnTo>
                    <a:pt x="0" y="1073"/>
                  </a:lnTo>
                  <a:cubicBezTo>
                    <a:pt x="0" y="1166"/>
                    <a:pt x="72" y="1237"/>
                    <a:pt x="164" y="1237"/>
                  </a:cubicBezTo>
                  <a:lnTo>
                    <a:pt x="4788" y="1237"/>
                  </a:lnTo>
                  <a:cubicBezTo>
                    <a:pt x="4877" y="1237"/>
                    <a:pt x="4952" y="1166"/>
                    <a:pt x="4952" y="1073"/>
                  </a:cubicBezTo>
                  <a:lnTo>
                    <a:pt x="4952" y="164"/>
                  </a:lnTo>
                  <a:cubicBezTo>
                    <a:pt x="4952" y="75"/>
                    <a:pt x="4877" y="0"/>
                    <a:pt x="4788"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1483;p38">
              <a:extLst>
                <a:ext uri="{FF2B5EF4-FFF2-40B4-BE49-F238E27FC236}">
                  <a16:creationId xmlns:a16="http://schemas.microsoft.com/office/drawing/2014/main" id="{9ADAA8B2-34FE-4FD4-BDEB-C0A00F3769D1}"/>
                </a:ext>
              </a:extLst>
            </p:cNvPr>
            <p:cNvSpPr/>
            <p:nvPr/>
          </p:nvSpPr>
          <p:spPr>
            <a:xfrm>
              <a:off x="5964558" y="2777940"/>
              <a:ext cx="165019" cy="49539"/>
            </a:xfrm>
            <a:custGeom>
              <a:avLst/>
              <a:gdLst/>
              <a:ahLst/>
              <a:cxnLst/>
              <a:rect l="l" t="t" r="r" b="b"/>
              <a:pathLst>
                <a:path w="5307" h="1593" extrusionOk="0">
                  <a:moveTo>
                    <a:pt x="4952" y="355"/>
                  </a:moveTo>
                  <a:lnTo>
                    <a:pt x="4952" y="1238"/>
                  </a:lnTo>
                  <a:lnTo>
                    <a:pt x="355" y="1238"/>
                  </a:lnTo>
                  <a:lnTo>
                    <a:pt x="355" y="355"/>
                  </a:lnTo>
                  <a:close/>
                  <a:moveTo>
                    <a:pt x="342" y="1"/>
                  </a:moveTo>
                  <a:cubicBezTo>
                    <a:pt x="294" y="1"/>
                    <a:pt x="250" y="11"/>
                    <a:pt x="209" y="28"/>
                  </a:cubicBezTo>
                  <a:cubicBezTo>
                    <a:pt x="147" y="55"/>
                    <a:pt x="97" y="96"/>
                    <a:pt x="59" y="151"/>
                  </a:cubicBezTo>
                  <a:cubicBezTo>
                    <a:pt x="21" y="205"/>
                    <a:pt x="1" y="274"/>
                    <a:pt x="1" y="342"/>
                  </a:cubicBezTo>
                  <a:lnTo>
                    <a:pt x="1" y="1251"/>
                  </a:lnTo>
                  <a:cubicBezTo>
                    <a:pt x="1" y="1299"/>
                    <a:pt x="11" y="1344"/>
                    <a:pt x="28" y="1384"/>
                  </a:cubicBezTo>
                  <a:cubicBezTo>
                    <a:pt x="52" y="1446"/>
                    <a:pt x="97" y="1496"/>
                    <a:pt x="151" y="1534"/>
                  </a:cubicBezTo>
                  <a:cubicBezTo>
                    <a:pt x="205" y="1572"/>
                    <a:pt x="270" y="1592"/>
                    <a:pt x="342" y="1592"/>
                  </a:cubicBezTo>
                  <a:lnTo>
                    <a:pt x="4966" y="1592"/>
                  </a:lnTo>
                  <a:cubicBezTo>
                    <a:pt x="5011" y="1592"/>
                    <a:pt x="5058" y="1582"/>
                    <a:pt x="5099" y="1565"/>
                  </a:cubicBezTo>
                  <a:cubicBezTo>
                    <a:pt x="5160" y="1541"/>
                    <a:pt x="5212" y="1496"/>
                    <a:pt x="5249" y="1442"/>
                  </a:cubicBezTo>
                  <a:cubicBezTo>
                    <a:pt x="5283" y="1388"/>
                    <a:pt x="5307" y="1323"/>
                    <a:pt x="5307" y="1251"/>
                  </a:cubicBezTo>
                  <a:lnTo>
                    <a:pt x="5307" y="342"/>
                  </a:lnTo>
                  <a:cubicBezTo>
                    <a:pt x="5307" y="297"/>
                    <a:pt x="5297" y="249"/>
                    <a:pt x="5280" y="208"/>
                  </a:cubicBezTo>
                  <a:cubicBezTo>
                    <a:pt x="5253" y="147"/>
                    <a:pt x="5212" y="96"/>
                    <a:pt x="5157" y="59"/>
                  </a:cubicBezTo>
                  <a:cubicBezTo>
                    <a:pt x="5102" y="24"/>
                    <a:pt x="5034" y="1"/>
                    <a:pt x="49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1484;p38">
              <a:extLst>
                <a:ext uri="{FF2B5EF4-FFF2-40B4-BE49-F238E27FC236}">
                  <a16:creationId xmlns:a16="http://schemas.microsoft.com/office/drawing/2014/main" id="{58CE5AE2-3C71-4B30-A9DC-FC7412C43BD0}"/>
                </a:ext>
              </a:extLst>
            </p:cNvPr>
            <p:cNvSpPr/>
            <p:nvPr/>
          </p:nvSpPr>
          <p:spPr>
            <a:xfrm>
              <a:off x="6106160" y="2817279"/>
              <a:ext cx="35821" cy="92423"/>
            </a:xfrm>
            <a:custGeom>
              <a:avLst/>
              <a:gdLst/>
              <a:ahLst/>
              <a:cxnLst/>
              <a:rect l="l" t="t" r="r" b="b"/>
              <a:pathLst>
                <a:path w="1152" h="2972" extrusionOk="0">
                  <a:moveTo>
                    <a:pt x="164" y="0"/>
                  </a:moveTo>
                  <a:cubicBezTo>
                    <a:pt x="71" y="0"/>
                    <a:pt x="0" y="72"/>
                    <a:pt x="0" y="164"/>
                  </a:cubicBezTo>
                  <a:lnTo>
                    <a:pt x="0" y="2808"/>
                  </a:lnTo>
                  <a:cubicBezTo>
                    <a:pt x="0" y="2897"/>
                    <a:pt x="71" y="2971"/>
                    <a:pt x="164" y="2971"/>
                  </a:cubicBezTo>
                  <a:lnTo>
                    <a:pt x="988" y="2971"/>
                  </a:lnTo>
                  <a:cubicBezTo>
                    <a:pt x="1077" y="2971"/>
                    <a:pt x="1152" y="2897"/>
                    <a:pt x="1152" y="2808"/>
                  </a:cubicBezTo>
                  <a:lnTo>
                    <a:pt x="1152" y="164"/>
                  </a:lnTo>
                  <a:cubicBezTo>
                    <a:pt x="1152" y="72"/>
                    <a:pt x="1077" y="0"/>
                    <a:pt x="988"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 name="Google Shape;1485;p38">
              <a:extLst>
                <a:ext uri="{FF2B5EF4-FFF2-40B4-BE49-F238E27FC236}">
                  <a16:creationId xmlns:a16="http://schemas.microsoft.com/office/drawing/2014/main" id="{C05F6377-F194-4819-8BB6-966D86E775BF}"/>
                </a:ext>
              </a:extLst>
            </p:cNvPr>
            <p:cNvSpPr/>
            <p:nvPr/>
          </p:nvSpPr>
          <p:spPr>
            <a:xfrm>
              <a:off x="6100625" y="2811744"/>
              <a:ext cx="46891" cy="103462"/>
            </a:xfrm>
            <a:custGeom>
              <a:avLst/>
              <a:gdLst/>
              <a:ahLst/>
              <a:cxnLst/>
              <a:rect l="l" t="t" r="r" b="b"/>
              <a:pathLst>
                <a:path w="1508" h="3327" extrusionOk="0">
                  <a:moveTo>
                    <a:pt x="1152" y="355"/>
                  </a:moveTo>
                  <a:lnTo>
                    <a:pt x="1152" y="2973"/>
                  </a:lnTo>
                  <a:lnTo>
                    <a:pt x="355" y="2973"/>
                  </a:lnTo>
                  <a:lnTo>
                    <a:pt x="355" y="355"/>
                  </a:lnTo>
                  <a:close/>
                  <a:moveTo>
                    <a:pt x="342" y="1"/>
                  </a:moveTo>
                  <a:cubicBezTo>
                    <a:pt x="293" y="1"/>
                    <a:pt x="249" y="11"/>
                    <a:pt x="208" y="28"/>
                  </a:cubicBezTo>
                  <a:cubicBezTo>
                    <a:pt x="147" y="52"/>
                    <a:pt x="96" y="96"/>
                    <a:pt x="59" y="151"/>
                  </a:cubicBezTo>
                  <a:cubicBezTo>
                    <a:pt x="21" y="205"/>
                    <a:pt x="1" y="270"/>
                    <a:pt x="1" y="342"/>
                  </a:cubicBezTo>
                  <a:lnTo>
                    <a:pt x="1" y="2986"/>
                  </a:lnTo>
                  <a:cubicBezTo>
                    <a:pt x="1" y="3031"/>
                    <a:pt x="7" y="3078"/>
                    <a:pt x="28" y="3119"/>
                  </a:cubicBezTo>
                  <a:cubicBezTo>
                    <a:pt x="51" y="3181"/>
                    <a:pt x="96" y="3231"/>
                    <a:pt x="150" y="3266"/>
                  </a:cubicBezTo>
                  <a:cubicBezTo>
                    <a:pt x="205" y="3303"/>
                    <a:pt x="270" y="3327"/>
                    <a:pt x="342" y="3327"/>
                  </a:cubicBezTo>
                  <a:lnTo>
                    <a:pt x="1166" y="3327"/>
                  </a:lnTo>
                  <a:cubicBezTo>
                    <a:pt x="1214" y="3327"/>
                    <a:pt x="1258" y="3317"/>
                    <a:pt x="1299" y="3300"/>
                  </a:cubicBezTo>
                  <a:cubicBezTo>
                    <a:pt x="1360" y="3272"/>
                    <a:pt x="1412" y="3228"/>
                    <a:pt x="1449" y="3177"/>
                  </a:cubicBezTo>
                  <a:cubicBezTo>
                    <a:pt x="1483" y="3122"/>
                    <a:pt x="1507" y="3055"/>
                    <a:pt x="1507" y="2986"/>
                  </a:cubicBezTo>
                  <a:lnTo>
                    <a:pt x="1507" y="342"/>
                  </a:lnTo>
                  <a:cubicBezTo>
                    <a:pt x="1507" y="294"/>
                    <a:pt x="1497" y="250"/>
                    <a:pt x="1479" y="209"/>
                  </a:cubicBezTo>
                  <a:cubicBezTo>
                    <a:pt x="1452" y="148"/>
                    <a:pt x="1412" y="96"/>
                    <a:pt x="1357" y="59"/>
                  </a:cubicBezTo>
                  <a:cubicBezTo>
                    <a:pt x="1303" y="21"/>
                    <a:pt x="1234"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 name="Google Shape;1486;p38">
              <a:extLst>
                <a:ext uri="{FF2B5EF4-FFF2-40B4-BE49-F238E27FC236}">
                  <a16:creationId xmlns:a16="http://schemas.microsoft.com/office/drawing/2014/main" id="{1AB1648C-CF01-4EB9-B502-996734067F92}"/>
                </a:ext>
              </a:extLst>
            </p:cNvPr>
            <p:cNvSpPr/>
            <p:nvPr/>
          </p:nvSpPr>
          <p:spPr>
            <a:xfrm>
              <a:off x="5952151" y="2817279"/>
              <a:ext cx="35883" cy="92423"/>
            </a:xfrm>
            <a:custGeom>
              <a:avLst/>
              <a:gdLst/>
              <a:ahLst/>
              <a:cxnLst/>
              <a:rect l="l" t="t" r="r" b="b"/>
              <a:pathLst>
                <a:path w="1154" h="2972" extrusionOk="0">
                  <a:moveTo>
                    <a:pt x="164" y="0"/>
                  </a:moveTo>
                  <a:cubicBezTo>
                    <a:pt x="73" y="0"/>
                    <a:pt x="1" y="72"/>
                    <a:pt x="1" y="164"/>
                  </a:cubicBezTo>
                  <a:lnTo>
                    <a:pt x="1" y="2808"/>
                  </a:lnTo>
                  <a:cubicBezTo>
                    <a:pt x="1" y="2897"/>
                    <a:pt x="73" y="2971"/>
                    <a:pt x="164" y="2971"/>
                  </a:cubicBezTo>
                  <a:lnTo>
                    <a:pt x="990" y="2971"/>
                  </a:lnTo>
                  <a:cubicBezTo>
                    <a:pt x="1078" y="2971"/>
                    <a:pt x="1153" y="2897"/>
                    <a:pt x="1153" y="2808"/>
                  </a:cubicBezTo>
                  <a:lnTo>
                    <a:pt x="1153" y="164"/>
                  </a:lnTo>
                  <a:cubicBezTo>
                    <a:pt x="1153" y="72"/>
                    <a:pt x="1078" y="0"/>
                    <a:pt x="990"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 name="Google Shape;1487;p38">
              <a:extLst>
                <a:ext uri="{FF2B5EF4-FFF2-40B4-BE49-F238E27FC236}">
                  <a16:creationId xmlns:a16="http://schemas.microsoft.com/office/drawing/2014/main" id="{48FB009B-963C-48E5-8068-0826E2F7B7E0}"/>
                </a:ext>
              </a:extLst>
            </p:cNvPr>
            <p:cNvSpPr/>
            <p:nvPr/>
          </p:nvSpPr>
          <p:spPr>
            <a:xfrm>
              <a:off x="5946679" y="2811744"/>
              <a:ext cx="46829" cy="103462"/>
            </a:xfrm>
            <a:custGeom>
              <a:avLst/>
              <a:gdLst/>
              <a:ahLst/>
              <a:cxnLst/>
              <a:rect l="l" t="t" r="r" b="b"/>
              <a:pathLst>
                <a:path w="1506" h="3327" extrusionOk="0">
                  <a:moveTo>
                    <a:pt x="1152" y="355"/>
                  </a:moveTo>
                  <a:lnTo>
                    <a:pt x="1152" y="2973"/>
                  </a:lnTo>
                  <a:lnTo>
                    <a:pt x="354" y="2973"/>
                  </a:lnTo>
                  <a:lnTo>
                    <a:pt x="354" y="355"/>
                  </a:lnTo>
                  <a:close/>
                  <a:moveTo>
                    <a:pt x="340" y="1"/>
                  </a:moveTo>
                  <a:cubicBezTo>
                    <a:pt x="293" y="1"/>
                    <a:pt x="249" y="11"/>
                    <a:pt x="208" y="28"/>
                  </a:cubicBezTo>
                  <a:cubicBezTo>
                    <a:pt x="146" y="52"/>
                    <a:pt x="95" y="96"/>
                    <a:pt x="58" y="151"/>
                  </a:cubicBezTo>
                  <a:cubicBezTo>
                    <a:pt x="21" y="205"/>
                    <a:pt x="0" y="270"/>
                    <a:pt x="0" y="342"/>
                  </a:cubicBezTo>
                  <a:lnTo>
                    <a:pt x="0" y="2986"/>
                  </a:lnTo>
                  <a:cubicBezTo>
                    <a:pt x="0" y="3031"/>
                    <a:pt x="7" y="3078"/>
                    <a:pt x="27" y="3119"/>
                  </a:cubicBezTo>
                  <a:cubicBezTo>
                    <a:pt x="51" y="3181"/>
                    <a:pt x="95" y="3231"/>
                    <a:pt x="150" y="3266"/>
                  </a:cubicBezTo>
                  <a:cubicBezTo>
                    <a:pt x="205" y="3303"/>
                    <a:pt x="269" y="3327"/>
                    <a:pt x="340" y="3327"/>
                  </a:cubicBezTo>
                  <a:lnTo>
                    <a:pt x="1166" y="3327"/>
                  </a:lnTo>
                  <a:cubicBezTo>
                    <a:pt x="1210" y="3327"/>
                    <a:pt x="1257" y="3317"/>
                    <a:pt x="1298" y="3300"/>
                  </a:cubicBezTo>
                  <a:cubicBezTo>
                    <a:pt x="1359" y="3272"/>
                    <a:pt x="1411" y="3228"/>
                    <a:pt x="1449" y="3177"/>
                  </a:cubicBezTo>
                  <a:cubicBezTo>
                    <a:pt x="1482" y="3122"/>
                    <a:pt x="1506" y="3055"/>
                    <a:pt x="1506" y="2986"/>
                  </a:cubicBezTo>
                  <a:lnTo>
                    <a:pt x="1506" y="342"/>
                  </a:lnTo>
                  <a:cubicBezTo>
                    <a:pt x="1506" y="294"/>
                    <a:pt x="1496" y="250"/>
                    <a:pt x="1479" y="209"/>
                  </a:cubicBezTo>
                  <a:cubicBezTo>
                    <a:pt x="1452" y="148"/>
                    <a:pt x="1411" y="96"/>
                    <a:pt x="1356" y="59"/>
                  </a:cubicBezTo>
                  <a:cubicBezTo>
                    <a:pt x="1301" y="21"/>
                    <a:pt x="1233"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 name="Google Shape;1488;p38">
              <a:extLst>
                <a:ext uri="{FF2B5EF4-FFF2-40B4-BE49-F238E27FC236}">
                  <a16:creationId xmlns:a16="http://schemas.microsoft.com/office/drawing/2014/main" id="{82AFF049-92D8-4C4F-BAF8-4D97788D16ED}"/>
                </a:ext>
              </a:extLst>
            </p:cNvPr>
            <p:cNvSpPr/>
            <p:nvPr/>
          </p:nvSpPr>
          <p:spPr>
            <a:xfrm>
              <a:off x="6105725" y="2698887"/>
              <a:ext cx="35821" cy="92329"/>
            </a:xfrm>
            <a:custGeom>
              <a:avLst/>
              <a:gdLst/>
              <a:ahLst/>
              <a:cxnLst/>
              <a:rect l="l" t="t" r="r" b="b"/>
              <a:pathLst>
                <a:path w="1152" h="2969" extrusionOk="0">
                  <a:moveTo>
                    <a:pt x="164" y="0"/>
                  </a:moveTo>
                  <a:cubicBezTo>
                    <a:pt x="71" y="0"/>
                    <a:pt x="0" y="76"/>
                    <a:pt x="0" y="164"/>
                  </a:cubicBezTo>
                  <a:lnTo>
                    <a:pt x="0" y="2805"/>
                  </a:lnTo>
                  <a:cubicBezTo>
                    <a:pt x="0" y="2893"/>
                    <a:pt x="71" y="2969"/>
                    <a:pt x="164" y="2969"/>
                  </a:cubicBezTo>
                  <a:lnTo>
                    <a:pt x="988" y="2969"/>
                  </a:lnTo>
                  <a:cubicBezTo>
                    <a:pt x="1077" y="2969"/>
                    <a:pt x="1152" y="2893"/>
                    <a:pt x="1152" y="2805"/>
                  </a:cubicBezTo>
                  <a:lnTo>
                    <a:pt x="1152" y="164"/>
                  </a:lnTo>
                  <a:cubicBezTo>
                    <a:pt x="1152" y="76"/>
                    <a:pt x="1077" y="0"/>
                    <a:pt x="988"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 name="Google Shape;1489;p38">
              <a:extLst>
                <a:ext uri="{FF2B5EF4-FFF2-40B4-BE49-F238E27FC236}">
                  <a16:creationId xmlns:a16="http://schemas.microsoft.com/office/drawing/2014/main" id="{C79BDD28-DA28-4FC2-96BD-66F5CF914D2B}"/>
                </a:ext>
              </a:extLst>
            </p:cNvPr>
            <p:cNvSpPr/>
            <p:nvPr/>
          </p:nvSpPr>
          <p:spPr>
            <a:xfrm>
              <a:off x="6100190" y="2693352"/>
              <a:ext cx="46891" cy="103400"/>
            </a:xfrm>
            <a:custGeom>
              <a:avLst/>
              <a:gdLst/>
              <a:ahLst/>
              <a:cxnLst/>
              <a:rect l="l" t="t" r="r" b="b"/>
              <a:pathLst>
                <a:path w="1508" h="3325" extrusionOk="0">
                  <a:moveTo>
                    <a:pt x="1153" y="356"/>
                  </a:moveTo>
                  <a:lnTo>
                    <a:pt x="1153" y="2969"/>
                  </a:lnTo>
                  <a:lnTo>
                    <a:pt x="356" y="2969"/>
                  </a:lnTo>
                  <a:lnTo>
                    <a:pt x="356" y="356"/>
                  </a:lnTo>
                  <a:close/>
                  <a:moveTo>
                    <a:pt x="342" y="1"/>
                  </a:moveTo>
                  <a:cubicBezTo>
                    <a:pt x="294" y="1"/>
                    <a:pt x="249" y="12"/>
                    <a:pt x="209" y="29"/>
                  </a:cubicBezTo>
                  <a:cubicBezTo>
                    <a:pt x="147" y="56"/>
                    <a:pt x="96" y="97"/>
                    <a:pt x="59" y="151"/>
                  </a:cubicBezTo>
                  <a:cubicBezTo>
                    <a:pt x="21" y="205"/>
                    <a:pt x="1" y="270"/>
                    <a:pt x="1" y="342"/>
                  </a:cubicBezTo>
                  <a:lnTo>
                    <a:pt x="1" y="2983"/>
                  </a:lnTo>
                  <a:cubicBezTo>
                    <a:pt x="1" y="3027"/>
                    <a:pt x="8" y="3075"/>
                    <a:pt x="29" y="3116"/>
                  </a:cubicBezTo>
                  <a:cubicBezTo>
                    <a:pt x="52" y="3178"/>
                    <a:pt x="96" y="3228"/>
                    <a:pt x="151" y="3263"/>
                  </a:cubicBezTo>
                  <a:cubicBezTo>
                    <a:pt x="205" y="3300"/>
                    <a:pt x="270" y="3324"/>
                    <a:pt x="342" y="3324"/>
                  </a:cubicBezTo>
                  <a:lnTo>
                    <a:pt x="1166" y="3324"/>
                  </a:lnTo>
                  <a:cubicBezTo>
                    <a:pt x="1215" y="3324"/>
                    <a:pt x="1259" y="3314"/>
                    <a:pt x="1300" y="3296"/>
                  </a:cubicBezTo>
                  <a:cubicBezTo>
                    <a:pt x="1361" y="3269"/>
                    <a:pt x="1412" y="3225"/>
                    <a:pt x="1449" y="3170"/>
                  </a:cubicBezTo>
                  <a:cubicBezTo>
                    <a:pt x="1484" y="3120"/>
                    <a:pt x="1507" y="3051"/>
                    <a:pt x="1507" y="2983"/>
                  </a:cubicBezTo>
                  <a:lnTo>
                    <a:pt x="1507" y="342"/>
                  </a:lnTo>
                  <a:cubicBezTo>
                    <a:pt x="1507" y="295"/>
                    <a:pt x="1497" y="250"/>
                    <a:pt x="1480" y="209"/>
                  </a:cubicBezTo>
                  <a:cubicBezTo>
                    <a:pt x="1453" y="147"/>
                    <a:pt x="1412" y="97"/>
                    <a:pt x="1358" y="59"/>
                  </a:cubicBezTo>
                  <a:cubicBezTo>
                    <a:pt x="1303" y="21"/>
                    <a:pt x="1235"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 name="Google Shape;1490;p38">
              <a:extLst>
                <a:ext uri="{FF2B5EF4-FFF2-40B4-BE49-F238E27FC236}">
                  <a16:creationId xmlns:a16="http://schemas.microsoft.com/office/drawing/2014/main" id="{1FCDF887-97CF-4064-A1CC-BA3F8D3C732E}"/>
                </a:ext>
              </a:extLst>
            </p:cNvPr>
            <p:cNvSpPr/>
            <p:nvPr/>
          </p:nvSpPr>
          <p:spPr>
            <a:xfrm>
              <a:off x="5951747" y="2698887"/>
              <a:ext cx="35852" cy="92329"/>
            </a:xfrm>
            <a:custGeom>
              <a:avLst/>
              <a:gdLst/>
              <a:ahLst/>
              <a:cxnLst/>
              <a:rect l="l" t="t" r="r" b="b"/>
              <a:pathLst>
                <a:path w="1153" h="2969" extrusionOk="0">
                  <a:moveTo>
                    <a:pt x="164" y="0"/>
                  </a:moveTo>
                  <a:cubicBezTo>
                    <a:pt x="72" y="0"/>
                    <a:pt x="1" y="76"/>
                    <a:pt x="1" y="164"/>
                  </a:cubicBezTo>
                  <a:lnTo>
                    <a:pt x="1" y="2805"/>
                  </a:lnTo>
                  <a:cubicBezTo>
                    <a:pt x="1" y="2893"/>
                    <a:pt x="72" y="2969"/>
                    <a:pt x="164" y="2969"/>
                  </a:cubicBezTo>
                  <a:lnTo>
                    <a:pt x="989" y="2969"/>
                  </a:lnTo>
                  <a:cubicBezTo>
                    <a:pt x="1077" y="2969"/>
                    <a:pt x="1152" y="2893"/>
                    <a:pt x="1152" y="2805"/>
                  </a:cubicBezTo>
                  <a:lnTo>
                    <a:pt x="1152" y="164"/>
                  </a:lnTo>
                  <a:cubicBezTo>
                    <a:pt x="1152" y="76"/>
                    <a:pt x="1077" y="0"/>
                    <a:pt x="989"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 name="Google Shape;1491;p38">
              <a:extLst>
                <a:ext uri="{FF2B5EF4-FFF2-40B4-BE49-F238E27FC236}">
                  <a16:creationId xmlns:a16="http://schemas.microsoft.com/office/drawing/2014/main" id="{75F71AF1-4152-4479-A98E-A60309D21816}"/>
                </a:ext>
              </a:extLst>
            </p:cNvPr>
            <p:cNvSpPr/>
            <p:nvPr/>
          </p:nvSpPr>
          <p:spPr>
            <a:xfrm>
              <a:off x="5946244" y="2693352"/>
              <a:ext cx="46860" cy="103400"/>
            </a:xfrm>
            <a:custGeom>
              <a:avLst/>
              <a:gdLst/>
              <a:ahLst/>
              <a:cxnLst/>
              <a:rect l="l" t="t" r="r" b="b"/>
              <a:pathLst>
                <a:path w="1507" h="3325" extrusionOk="0">
                  <a:moveTo>
                    <a:pt x="1152" y="356"/>
                  </a:moveTo>
                  <a:lnTo>
                    <a:pt x="1152" y="2969"/>
                  </a:lnTo>
                  <a:lnTo>
                    <a:pt x="354" y="2969"/>
                  </a:lnTo>
                  <a:lnTo>
                    <a:pt x="354" y="356"/>
                  </a:lnTo>
                  <a:close/>
                  <a:moveTo>
                    <a:pt x="341" y="1"/>
                  </a:moveTo>
                  <a:cubicBezTo>
                    <a:pt x="293" y="1"/>
                    <a:pt x="249" y="12"/>
                    <a:pt x="208" y="29"/>
                  </a:cubicBezTo>
                  <a:cubicBezTo>
                    <a:pt x="147" y="56"/>
                    <a:pt x="96" y="97"/>
                    <a:pt x="58" y="151"/>
                  </a:cubicBezTo>
                  <a:cubicBezTo>
                    <a:pt x="21" y="205"/>
                    <a:pt x="0" y="270"/>
                    <a:pt x="0" y="342"/>
                  </a:cubicBezTo>
                  <a:lnTo>
                    <a:pt x="0" y="2983"/>
                  </a:lnTo>
                  <a:cubicBezTo>
                    <a:pt x="0" y="3027"/>
                    <a:pt x="7" y="3075"/>
                    <a:pt x="27" y="3116"/>
                  </a:cubicBezTo>
                  <a:cubicBezTo>
                    <a:pt x="52" y="3178"/>
                    <a:pt x="96" y="3228"/>
                    <a:pt x="150" y="3263"/>
                  </a:cubicBezTo>
                  <a:cubicBezTo>
                    <a:pt x="205" y="3300"/>
                    <a:pt x="269" y="3324"/>
                    <a:pt x="341" y="3324"/>
                  </a:cubicBezTo>
                  <a:lnTo>
                    <a:pt x="1166" y="3324"/>
                  </a:lnTo>
                  <a:cubicBezTo>
                    <a:pt x="1210" y="3324"/>
                    <a:pt x="1258" y="3314"/>
                    <a:pt x="1299" y="3296"/>
                  </a:cubicBezTo>
                  <a:cubicBezTo>
                    <a:pt x="1360" y="3269"/>
                    <a:pt x="1411" y="3225"/>
                    <a:pt x="1449" y="3170"/>
                  </a:cubicBezTo>
                  <a:cubicBezTo>
                    <a:pt x="1483" y="3120"/>
                    <a:pt x="1507" y="3051"/>
                    <a:pt x="1507" y="2983"/>
                  </a:cubicBezTo>
                  <a:lnTo>
                    <a:pt x="1507" y="342"/>
                  </a:lnTo>
                  <a:cubicBezTo>
                    <a:pt x="1507" y="295"/>
                    <a:pt x="1496" y="250"/>
                    <a:pt x="1479" y="209"/>
                  </a:cubicBezTo>
                  <a:cubicBezTo>
                    <a:pt x="1452" y="147"/>
                    <a:pt x="1411" y="97"/>
                    <a:pt x="1356" y="59"/>
                  </a:cubicBezTo>
                  <a:cubicBezTo>
                    <a:pt x="1302" y="21"/>
                    <a:pt x="1234"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 name="Google Shape;1492;p38">
              <a:extLst>
                <a:ext uri="{FF2B5EF4-FFF2-40B4-BE49-F238E27FC236}">
                  <a16:creationId xmlns:a16="http://schemas.microsoft.com/office/drawing/2014/main" id="{01E64430-DBAF-453D-9F12-CE03B1AF8E78}"/>
                </a:ext>
              </a:extLst>
            </p:cNvPr>
            <p:cNvSpPr/>
            <p:nvPr/>
          </p:nvSpPr>
          <p:spPr>
            <a:xfrm>
              <a:off x="4438308" y="2670805"/>
              <a:ext cx="266450" cy="263056"/>
            </a:xfrm>
            <a:custGeom>
              <a:avLst/>
              <a:gdLst/>
              <a:ahLst/>
              <a:cxnLst/>
              <a:rect l="l" t="t" r="r" b="b"/>
              <a:pathLst>
                <a:path w="8569" h="8459" extrusionOk="0">
                  <a:moveTo>
                    <a:pt x="164" y="0"/>
                  </a:moveTo>
                  <a:cubicBezTo>
                    <a:pt x="76" y="0"/>
                    <a:pt x="1" y="75"/>
                    <a:pt x="1" y="164"/>
                  </a:cubicBezTo>
                  <a:lnTo>
                    <a:pt x="1" y="8295"/>
                  </a:lnTo>
                  <a:cubicBezTo>
                    <a:pt x="1" y="8387"/>
                    <a:pt x="76" y="8458"/>
                    <a:pt x="164" y="8458"/>
                  </a:cubicBezTo>
                  <a:lnTo>
                    <a:pt x="8405" y="8458"/>
                  </a:lnTo>
                  <a:cubicBezTo>
                    <a:pt x="8497" y="8458"/>
                    <a:pt x="8568" y="8387"/>
                    <a:pt x="8568" y="8295"/>
                  </a:cubicBezTo>
                  <a:lnTo>
                    <a:pt x="8568" y="164"/>
                  </a:lnTo>
                  <a:cubicBezTo>
                    <a:pt x="8568" y="75"/>
                    <a:pt x="8497" y="0"/>
                    <a:pt x="8405"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 name="Google Shape;1493;p38">
              <a:extLst>
                <a:ext uri="{FF2B5EF4-FFF2-40B4-BE49-F238E27FC236}">
                  <a16:creationId xmlns:a16="http://schemas.microsoft.com/office/drawing/2014/main" id="{2DBD502A-5961-4970-ACEA-9A5CEDFFE59D}"/>
                </a:ext>
              </a:extLst>
            </p:cNvPr>
            <p:cNvSpPr/>
            <p:nvPr/>
          </p:nvSpPr>
          <p:spPr>
            <a:xfrm>
              <a:off x="4432182" y="2664648"/>
              <a:ext cx="278732" cy="275371"/>
            </a:xfrm>
            <a:custGeom>
              <a:avLst/>
              <a:gdLst/>
              <a:ahLst/>
              <a:cxnLst/>
              <a:rect l="l" t="t" r="r" b="b"/>
              <a:pathLst>
                <a:path w="8964" h="8855" extrusionOk="0">
                  <a:moveTo>
                    <a:pt x="8568" y="396"/>
                  </a:moveTo>
                  <a:lnTo>
                    <a:pt x="8568" y="8459"/>
                  </a:lnTo>
                  <a:lnTo>
                    <a:pt x="396" y="8459"/>
                  </a:lnTo>
                  <a:lnTo>
                    <a:pt x="396" y="396"/>
                  </a:lnTo>
                  <a:close/>
                  <a:moveTo>
                    <a:pt x="361" y="1"/>
                  </a:moveTo>
                  <a:cubicBezTo>
                    <a:pt x="314" y="1"/>
                    <a:pt x="266" y="11"/>
                    <a:pt x="222" y="32"/>
                  </a:cubicBezTo>
                  <a:cubicBezTo>
                    <a:pt x="157" y="59"/>
                    <a:pt x="103" y="103"/>
                    <a:pt x="62" y="161"/>
                  </a:cubicBezTo>
                  <a:cubicBezTo>
                    <a:pt x="45" y="188"/>
                    <a:pt x="28" y="222"/>
                    <a:pt x="18" y="257"/>
                  </a:cubicBezTo>
                  <a:cubicBezTo>
                    <a:pt x="7" y="290"/>
                    <a:pt x="1" y="324"/>
                    <a:pt x="1" y="362"/>
                  </a:cubicBezTo>
                  <a:lnTo>
                    <a:pt x="1" y="8493"/>
                  </a:lnTo>
                  <a:cubicBezTo>
                    <a:pt x="1" y="8544"/>
                    <a:pt x="10" y="8592"/>
                    <a:pt x="31" y="8636"/>
                  </a:cubicBezTo>
                  <a:cubicBezTo>
                    <a:pt x="59" y="8701"/>
                    <a:pt x="103" y="8755"/>
                    <a:pt x="161" y="8793"/>
                  </a:cubicBezTo>
                  <a:cubicBezTo>
                    <a:pt x="188" y="8814"/>
                    <a:pt x="222" y="8827"/>
                    <a:pt x="256" y="8841"/>
                  </a:cubicBezTo>
                  <a:cubicBezTo>
                    <a:pt x="290" y="8851"/>
                    <a:pt x="325" y="8854"/>
                    <a:pt x="361" y="8854"/>
                  </a:cubicBezTo>
                  <a:lnTo>
                    <a:pt x="8602" y="8854"/>
                  </a:lnTo>
                  <a:cubicBezTo>
                    <a:pt x="8653" y="8854"/>
                    <a:pt x="8701" y="8845"/>
                    <a:pt x="8745" y="8827"/>
                  </a:cubicBezTo>
                  <a:cubicBezTo>
                    <a:pt x="8810" y="8800"/>
                    <a:pt x="8864" y="8752"/>
                    <a:pt x="8902" y="8697"/>
                  </a:cubicBezTo>
                  <a:cubicBezTo>
                    <a:pt x="8922" y="8667"/>
                    <a:pt x="8936" y="8636"/>
                    <a:pt x="8946" y="8603"/>
                  </a:cubicBezTo>
                  <a:cubicBezTo>
                    <a:pt x="8960" y="8568"/>
                    <a:pt x="8963" y="8531"/>
                    <a:pt x="8963" y="8493"/>
                  </a:cubicBezTo>
                  <a:lnTo>
                    <a:pt x="8963" y="362"/>
                  </a:lnTo>
                  <a:cubicBezTo>
                    <a:pt x="8963" y="314"/>
                    <a:pt x="8953" y="266"/>
                    <a:pt x="8936" y="222"/>
                  </a:cubicBezTo>
                  <a:cubicBezTo>
                    <a:pt x="8908" y="158"/>
                    <a:pt x="8861" y="103"/>
                    <a:pt x="8806" y="65"/>
                  </a:cubicBezTo>
                  <a:cubicBezTo>
                    <a:pt x="8776" y="45"/>
                    <a:pt x="8745" y="28"/>
                    <a:pt x="8711" y="18"/>
                  </a:cubicBezTo>
                  <a:cubicBezTo>
                    <a:pt x="8677" y="7"/>
                    <a:pt x="8639" y="1"/>
                    <a:pt x="8602"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 name="Google Shape;1494;p38">
              <a:extLst>
                <a:ext uri="{FF2B5EF4-FFF2-40B4-BE49-F238E27FC236}">
                  <a16:creationId xmlns:a16="http://schemas.microsoft.com/office/drawing/2014/main" id="{A57EB8B6-B2BF-4240-B733-8ACE8CB0E5A2}"/>
                </a:ext>
              </a:extLst>
            </p:cNvPr>
            <p:cNvSpPr/>
            <p:nvPr/>
          </p:nvSpPr>
          <p:spPr>
            <a:xfrm>
              <a:off x="4617938" y="2693787"/>
              <a:ext cx="29913" cy="221230"/>
            </a:xfrm>
            <a:custGeom>
              <a:avLst/>
              <a:gdLst/>
              <a:ahLst/>
              <a:cxnLst/>
              <a:rect l="l" t="t" r="r" b="b"/>
              <a:pathLst>
                <a:path w="962" h="7114" extrusionOk="0">
                  <a:moveTo>
                    <a:pt x="311" y="1"/>
                  </a:moveTo>
                  <a:cubicBezTo>
                    <a:pt x="140" y="1"/>
                    <a:pt x="1" y="137"/>
                    <a:pt x="1" y="311"/>
                  </a:cubicBezTo>
                  <a:lnTo>
                    <a:pt x="1" y="6803"/>
                  </a:lnTo>
                  <a:cubicBezTo>
                    <a:pt x="1" y="6974"/>
                    <a:pt x="140" y="7113"/>
                    <a:pt x="311" y="7113"/>
                  </a:cubicBezTo>
                  <a:lnTo>
                    <a:pt x="962" y="7113"/>
                  </a:lnTo>
                  <a:lnTo>
                    <a:pt x="962" y="1"/>
                  </a:lnTo>
                  <a:close/>
                </a:path>
              </a:pathLst>
            </a:custGeom>
            <a:solidFill>
              <a:srgbClr val="9B9B9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 name="Google Shape;1495;p38">
              <a:extLst>
                <a:ext uri="{FF2B5EF4-FFF2-40B4-BE49-F238E27FC236}">
                  <a16:creationId xmlns:a16="http://schemas.microsoft.com/office/drawing/2014/main" id="{B488B398-5577-436F-982C-2E922CBF889E}"/>
                </a:ext>
              </a:extLst>
            </p:cNvPr>
            <p:cNvSpPr/>
            <p:nvPr/>
          </p:nvSpPr>
          <p:spPr>
            <a:xfrm>
              <a:off x="4490795" y="2805524"/>
              <a:ext cx="149347" cy="29916"/>
            </a:xfrm>
            <a:custGeom>
              <a:avLst/>
              <a:gdLst/>
              <a:ahLst/>
              <a:cxnLst/>
              <a:rect l="l" t="t" r="r" b="b"/>
              <a:pathLst>
                <a:path w="4803" h="962" extrusionOk="0">
                  <a:moveTo>
                    <a:pt x="0" y="0"/>
                  </a:moveTo>
                  <a:lnTo>
                    <a:pt x="0" y="650"/>
                  </a:lnTo>
                  <a:cubicBezTo>
                    <a:pt x="0" y="821"/>
                    <a:pt x="140" y="961"/>
                    <a:pt x="310" y="961"/>
                  </a:cubicBezTo>
                  <a:lnTo>
                    <a:pt x="4492" y="961"/>
                  </a:lnTo>
                  <a:cubicBezTo>
                    <a:pt x="4662" y="961"/>
                    <a:pt x="4802" y="821"/>
                    <a:pt x="4802" y="650"/>
                  </a:cubicBezTo>
                  <a:lnTo>
                    <a:pt x="4802" y="0"/>
                  </a:lnTo>
                  <a:close/>
                </a:path>
              </a:pathLst>
            </a:custGeom>
            <a:solidFill>
              <a:srgbClr val="9B9B9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 name="Google Shape;1496;p38">
              <a:extLst>
                <a:ext uri="{FF2B5EF4-FFF2-40B4-BE49-F238E27FC236}">
                  <a16:creationId xmlns:a16="http://schemas.microsoft.com/office/drawing/2014/main" id="{5C5B205D-6321-49F0-98DC-C19C7203644D}"/>
                </a:ext>
              </a:extLst>
            </p:cNvPr>
            <p:cNvSpPr/>
            <p:nvPr/>
          </p:nvSpPr>
          <p:spPr>
            <a:xfrm>
              <a:off x="4463339" y="2693787"/>
              <a:ext cx="29913" cy="221230"/>
            </a:xfrm>
            <a:custGeom>
              <a:avLst/>
              <a:gdLst/>
              <a:ahLst/>
              <a:cxnLst/>
              <a:rect l="l" t="t" r="r" b="b"/>
              <a:pathLst>
                <a:path w="962" h="7114" extrusionOk="0">
                  <a:moveTo>
                    <a:pt x="311" y="1"/>
                  </a:moveTo>
                  <a:cubicBezTo>
                    <a:pt x="136" y="1"/>
                    <a:pt x="1" y="137"/>
                    <a:pt x="1" y="311"/>
                  </a:cubicBezTo>
                  <a:lnTo>
                    <a:pt x="1" y="6803"/>
                  </a:lnTo>
                  <a:cubicBezTo>
                    <a:pt x="1" y="6974"/>
                    <a:pt x="136" y="7113"/>
                    <a:pt x="311" y="7113"/>
                  </a:cubicBezTo>
                  <a:lnTo>
                    <a:pt x="962" y="7113"/>
                  </a:lnTo>
                  <a:lnTo>
                    <a:pt x="962" y="1"/>
                  </a:lnTo>
                  <a:close/>
                </a:path>
              </a:pathLst>
            </a:custGeom>
            <a:solidFill>
              <a:srgbClr val="9B9B9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 name="Google Shape;1497;p38">
              <a:extLst>
                <a:ext uri="{FF2B5EF4-FFF2-40B4-BE49-F238E27FC236}">
                  <a16:creationId xmlns:a16="http://schemas.microsoft.com/office/drawing/2014/main" id="{DA002C6A-A470-46FE-A41F-A1E7801550E8}"/>
                </a:ext>
              </a:extLst>
            </p:cNvPr>
            <p:cNvSpPr/>
            <p:nvPr/>
          </p:nvSpPr>
          <p:spPr>
            <a:xfrm>
              <a:off x="4493624" y="2783475"/>
              <a:ext cx="154043" cy="38468"/>
            </a:xfrm>
            <a:custGeom>
              <a:avLst/>
              <a:gdLst/>
              <a:ahLst/>
              <a:cxnLst/>
              <a:rect l="l" t="t" r="r" b="b"/>
              <a:pathLst>
                <a:path w="4954" h="1237" extrusionOk="0">
                  <a:moveTo>
                    <a:pt x="164" y="0"/>
                  </a:moveTo>
                  <a:cubicBezTo>
                    <a:pt x="73" y="0"/>
                    <a:pt x="1" y="75"/>
                    <a:pt x="1" y="164"/>
                  </a:cubicBezTo>
                  <a:lnTo>
                    <a:pt x="1" y="1073"/>
                  </a:lnTo>
                  <a:cubicBezTo>
                    <a:pt x="1" y="1166"/>
                    <a:pt x="73" y="1237"/>
                    <a:pt x="164" y="1237"/>
                  </a:cubicBezTo>
                  <a:lnTo>
                    <a:pt x="4790" y="1237"/>
                  </a:lnTo>
                  <a:cubicBezTo>
                    <a:pt x="4878" y="1237"/>
                    <a:pt x="4953" y="1166"/>
                    <a:pt x="4953" y="1073"/>
                  </a:cubicBezTo>
                  <a:lnTo>
                    <a:pt x="4953" y="164"/>
                  </a:lnTo>
                  <a:cubicBezTo>
                    <a:pt x="4953" y="75"/>
                    <a:pt x="4878" y="0"/>
                    <a:pt x="4790"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 name="Google Shape;1498;p38">
              <a:extLst>
                <a:ext uri="{FF2B5EF4-FFF2-40B4-BE49-F238E27FC236}">
                  <a16:creationId xmlns:a16="http://schemas.microsoft.com/office/drawing/2014/main" id="{A2ADE5BD-5CF4-42D0-B650-FF46D9807408}"/>
                </a:ext>
              </a:extLst>
            </p:cNvPr>
            <p:cNvSpPr/>
            <p:nvPr/>
          </p:nvSpPr>
          <p:spPr>
            <a:xfrm>
              <a:off x="4488152" y="2777940"/>
              <a:ext cx="164988" cy="49539"/>
            </a:xfrm>
            <a:custGeom>
              <a:avLst/>
              <a:gdLst/>
              <a:ahLst/>
              <a:cxnLst/>
              <a:rect l="l" t="t" r="r" b="b"/>
              <a:pathLst>
                <a:path w="5306" h="1593" extrusionOk="0">
                  <a:moveTo>
                    <a:pt x="4952" y="355"/>
                  </a:moveTo>
                  <a:lnTo>
                    <a:pt x="4952" y="1238"/>
                  </a:lnTo>
                  <a:lnTo>
                    <a:pt x="354" y="1238"/>
                  </a:lnTo>
                  <a:lnTo>
                    <a:pt x="354" y="355"/>
                  </a:lnTo>
                  <a:close/>
                  <a:moveTo>
                    <a:pt x="340" y="1"/>
                  </a:moveTo>
                  <a:cubicBezTo>
                    <a:pt x="293" y="1"/>
                    <a:pt x="249" y="11"/>
                    <a:pt x="208" y="28"/>
                  </a:cubicBezTo>
                  <a:cubicBezTo>
                    <a:pt x="146" y="55"/>
                    <a:pt x="95" y="96"/>
                    <a:pt x="58" y="151"/>
                  </a:cubicBezTo>
                  <a:cubicBezTo>
                    <a:pt x="20" y="205"/>
                    <a:pt x="0" y="274"/>
                    <a:pt x="0" y="342"/>
                  </a:cubicBezTo>
                  <a:lnTo>
                    <a:pt x="0" y="1251"/>
                  </a:lnTo>
                  <a:cubicBezTo>
                    <a:pt x="0" y="1299"/>
                    <a:pt x="7" y="1344"/>
                    <a:pt x="27" y="1384"/>
                  </a:cubicBezTo>
                  <a:cubicBezTo>
                    <a:pt x="51" y="1446"/>
                    <a:pt x="95" y="1496"/>
                    <a:pt x="150" y="1534"/>
                  </a:cubicBezTo>
                  <a:cubicBezTo>
                    <a:pt x="204" y="1572"/>
                    <a:pt x="269" y="1592"/>
                    <a:pt x="340" y="1592"/>
                  </a:cubicBezTo>
                  <a:lnTo>
                    <a:pt x="4966" y="1592"/>
                  </a:lnTo>
                  <a:cubicBezTo>
                    <a:pt x="5010" y="1592"/>
                    <a:pt x="5057" y="1582"/>
                    <a:pt x="5098" y="1565"/>
                  </a:cubicBezTo>
                  <a:cubicBezTo>
                    <a:pt x="5159" y="1541"/>
                    <a:pt x="5211" y="1496"/>
                    <a:pt x="5244" y="1442"/>
                  </a:cubicBezTo>
                  <a:cubicBezTo>
                    <a:pt x="5282" y="1388"/>
                    <a:pt x="5306" y="1323"/>
                    <a:pt x="5306" y="1251"/>
                  </a:cubicBezTo>
                  <a:lnTo>
                    <a:pt x="5306" y="342"/>
                  </a:lnTo>
                  <a:cubicBezTo>
                    <a:pt x="5306" y="297"/>
                    <a:pt x="5296" y="249"/>
                    <a:pt x="5279" y="208"/>
                  </a:cubicBezTo>
                  <a:cubicBezTo>
                    <a:pt x="5252" y="147"/>
                    <a:pt x="5207" y="96"/>
                    <a:pt x="5156" y="59"/>
                  </a:cubicBezTo>
                  <a:cubicBezTo>
                    <a:pt x="5101" y="24"/>
                    <a:pt x="5033" y="1"/>
                    <a:pt x="49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 name="Google Shape;1499;p38">
              <a:extLst>
                <a:ext uri="{FF2B5EF4-FFF2-40B4-BE49-F238E27FC236}">
                  <a16:creationId xmlns:a16="http://schemas.microsoft.com/office/drawing/2014/main" id="{5B838B3E-E486-41DC-85B4-751E0788369F}"/>
                </a:ext>
              </a:extLst>
            </p:cNvPr>
            <p:cNvSpPr/>
            <p:nvPr/>
          </p:nvSpPr>
          <p:spPr>
            <a:xfrm>
              <a:off x="4629692" y="2817279"/>
              <a:ext cx="35852" cy="92423"/>
            </a:xfrm>
            <a:custGeom>
              <a:avLst/>
              <a:gdLst/>
              <a:ahLst/>
              <a:cxnLst/>
              <a:rect l="l" t="t" r="r" b="b"/>
              <a:pathLst>
                <a:path w="1153" h="2972" extrusionOk="0">
                  <a:moveTo>
                    <a:pt x="164" y="0"/>
                  </a:moveTo>
                  <a:cubicBezTo>
                    <a:pt x="72" y="0"/>
                    <a:pt x="0" y="72"/>
                    <a:pt x="0" y="164"/>
                  </a:cubicBezTo>
                  <a:lnTo>
                    <a:pt x="0" y="2808"/>
                  </a:lnTo>
                  <a:cubicBezTo>
                    <a:pt x="0" y="2897"/>
                    <a:pt x="72" y="2971"/>
                    <a:pt x="164" y="2971"/>
                  </a:cubicBezTo>
                  <a:lnTo>
                    <a:pt x="989" y="2971"/>
                  </a:lnTo>
                  <a:cubicBezTo>
                    <a:pt x="1078" y="2971"/>
                    <a:pt x="1153" y="2897"/>
                    <a:pt x="1153" y="2808"/>
                  </a:cubicBezTo>
                  <a:lnTo>
                    <a:pt x="1153" y="164"/>
                  </a:lnTo>
                  <a:cubicBezTo>
                    <a:pt x="1153" y="72"/>
                    <a:pt x="1078" y="0"/>
                    <a:pt x="989"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 name="Google Shape;1500;p38">
              <a:extLst>
                <a:ext uri="{FF2B5EF4-FFF2-40B4-BE49-F238E27FC236}">
                  <a16:creationId xmlns:a16="http://schemas.microsoft.com/office/drawing/2014/main" id="{82E410B1-2AE5-4AAE-863A-E1F397694890}"/>
                </a:ext>
              </a:extLst>
            </p:cNvPr>
            <p:cNvSpPr/>
            <p:nvPr/>
          </p:nvSpPr>
          <p:spPr>
            <a:xfrm>
              <a:off x="4624188" y="2811744"/>
              <a:ext cx="46860" cy="103462"/>
            </a:xfrm>
            <a:custGeom>
              <a:avLst/>
              <a:gdLst/>
              <a:ahLst/>
              <a:cxnLst/>
              <a:rect l="l" t="t" r="r" b="b"/>
              <a:pathLst>
                <a:path w="1507" h="3327" extrusionOk="0">
                  <a:moveTo>
                    <a:pt x="1152" y="355"/>
                  </a:moveTo>
                  <a:lnTo>
                    <a:pt x="1152" y="2973"/>
                  </a:lnTo>
                  <a:lnTo>
                    <a:pt x="355" y="2973"/>
                  </a:lnTo>
                  <a:lnTo>
                    <a:pt x="355" y="355"/>
                  </a:lnTo>
                  <a:close/>
                  <a:moveTo>
                    <a:pt x="341" y="1"/>
                  </a:moveTo>
                  <a:cubicBezTo>
                    <a:pt x="294" y="1"/>
                    <a:pt x="249" y="11"/>
                    <a:pt x="209" y="28"/>
                  </a:cubicBezTo>
                  <a:cubicBezTo>
                    <a:pt x="147" y="52"/>
                    <a:pt x="92" y="96"/>
                    <a:pt x="59" y="151"/>
                  </a:cubicBezTo>
                  <a:cubicBezTo>
                    <a:pt x="21" y="205"/>
                    <a:pt x="1" y="270"/>
                    <a:pt x="1" y="342"/>
                  </a:cubicBezTo>
                  <a:lnTo>
                    <a:pt x="1" y="2986"/>
                  </a:lnTo>
                  <a:cubicBezTo>
                    <a:pt x="1" y="3031"/>
                    <a:pt x="7" y="3078"/>
                    <a:pt x="25" y="3119"/>
                  </a:cubicBezTo>
                  <a:cubicBezTo>
                    <a:pt x="52" y="3181"/>
                    <a:pt x="96" y="3231"/>
                    <a:pt x="151" y="3266"/>
                  </a:cubicBezTo>
                  <a:cubicBezTo>
                    <a:pt x="202" y="3303"/>
                    <a:pt x="270" y="3327"/>
                    <a:pt x="341" y="3327"/>
                  </a:cubicBezTo>
                  <a:lnTo>
                    <a:pt x="1166" y="3327"/>
                  </a:lnTo>
                  <a:cubicBezTo>
                    <a:pt x="1211" y="3327"/>
                    <a:pt x="1258" y="3317"/>
                    <a:pt x="1299" y="3300"/>
                  </a:cubicBezTo>
                  <a:cubicBezTo>
                    <a:pt x="1360" y="3272"/>
                    <a:pt x="1412" y="3228"/>
                    <a:pt x="1449" y="3177"/>
                  </a:cubicBezTo>
                  <a:cubicBezTo>
                    <a:pt x="1483" y="3122"/>
                    <a:pt x="1507" y="3055"/>
                    <a:pt x="1507" y="2986"/>
                  </a:cubicBezTo>
                  <a:lnTo>
                    <a:pt x="1507" y="342"/>
                  </a:lnTo>
                  <a:cubicBezTo>
                    <a:pt x="1507" y="294"/>
                    <a:pt x="1497" y="250"/>
                    <a:pt x="1480" y="209"/>
                  </a:cubicBezTo>
                  <a:cubicBezTo>
                    <a:pt x="1453" y="148"/>
                    <a:pt x="1412" y="96"/>
                    <a:pt x="1357" y="59"/>
                  </a:cubicBezTo>
                  <a:cubicBezTo>
                    <a:pt x="1302" y="21"/>
                    <a:pt x="1234"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 name="Google Shape;1501;p38">
              <a:extLst>
                <a:ext uri="{FF2B5EF4-FFF2-40B4-BE49-F238E27FC236}">
                  <a16:creationId xmlns:a16="http://schemas.microsoft.com/office/drawing/2014/main" id="{D8A5896D-0892-4B26-94C9-F221573831B2}"/>
                </a:ext>
              </a:extLst>
            </p:cNvPr>
            <p:cNvSpPr/>
            <p:nvPr/>
          </p:nvSpPr>
          <p:spPr>
            <a:xfrm>
              <a:off x="4475714" y="2817279"/>
              <a:ext cx="35883" cy="92423"/>
            </a:xfrm>
            <a:custGeom>
              <a:avLst/>
              <a:gdLst/>
              <a:ahLst/>
              <a:cxnLst/>
              <a:rect l="l" t="t" r="r" b="b"/>
              <a:pathLst>
                <a:path w="1154" h="2972" extrusionOk="0">
                  <a:moveTo>
                    <a:pt x="164" y="0"/>
                  </a:moveTo>
                  <a:cubicBezTo>
                    <a:pt x="73" y="0"/>
                    <a:pt x="1" y="72"/>
                    <a:pt x="1" y="164"/>
                  </a:cubicBezTo>
                  <a:lnTo>
                    <a:pt x="1" y="2808"/>
                  </a:lnTo>
                  <a:cubicBezTo>
                    <a:pt x="1" y="2897"/>
                    <a:pt x="73" y="2971"/>
                    <a:pt x="164" y="2971"/>
                  </a:cubicBezTo>
                  <a:lnTo>
                    <a:pt x="990" y="2971"/>
                  </a:lnTo>
                  <a:cubicBezTo>
                    <a:pt x="1078" y="2971"/>
                    <a:pt x="1153" y="2897"/>
                    <a:pt x="1153" y="2808"/>
                  </a:cubicBezTo>
                  <a:lnTo>
                    <a:pt x="1153" y="164"/>
                  </a:lnTo>
                  <a:cubicBezTo>
                    <a:pt x="1153" y="72"/>
                    <a:pt x="1078" y="0"/>
                    <a:pt x="990"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 name="Google Shape;1502;p38">
              <a:extLst>
                <a:ext uri="{FF2B5EF4-FFF2-40B4-BE49-F238E27FC236}">
                  <a16:creationId xmlns:a16="http://schemas.microsoft.com/office/drawing/2014/main" id="{4C883E5E-D01F-45C9-BD4E-A1B2562F00B1}"/>
                </a:ext>
              </a:extLst>
            </p:cNvPr>
            <p:cNvSpPr/>
            <p:nvPr/>
          </p:nvSpPr>
          <p:spPr>
            <a:xfrm>
              <a:off x="4470241" y="2811744"/>
              <a:ext cx="46829" cy="103462"/>
            </a:xfrm>
            <a:custGeom>
              <a:avLst/>
              <a:gdLst/>
              <a:ahLst/>
              <a:cxnLst/>
              <a:rect l="l" t="t" r="r" b="b"/>
              <a:pathLst>
                <a:path w="1506" h="3327" extrusionOk="0">
                  <a:moveTo>
                    <a:pt x="1152" y="355"/>
                  </a:moveTo>
                  <a:lnTo>
                    <a:pt x="1152" y="2973"/>
                  </a:lnTo>
                  <a:lnTo>
                    <a:pt x="354" y="2973"/>
                  </a:lnTo>
                  <a:lnTo>
                    <a:pt x="354" y="355"/>
                  </a:lnTo>
                  <a:close/>
                  <a:moveTo>
                    <a:pt x="340" y="1"/>
                  </a:moveTo>
                  <a:cubicBezTo>
                    <a:pt x="293" y="1"/>
                    <a:pt x="249" y="11"/>
                    <a:pt x="208" y="28"/>
                  </a:cubicBezTo>
                  <a:cubicBezTo>
                    <a:pt x="147" y="52"/>
                    <a:pt x="92" y="96"/>
                    <a:pt x="57" y="151"/>
                  </a:cubicBezTo>
                  <a:cubicBezTo>
                    <a:pt x="21" y="205"/>
                    <a:pt x="0" y="270"/>
                    <a:pt x="0" y="342"/>
                  </a:cubicBezTo>
                  <a:lnTo>
                    <a:pt x="0" y="2986"/>
                  </a:lnTo>
                  <a:cubicBezTo>
                    <a:pt x="0" y="3031"/>
                    <a:pt x="7" y="3078"/>
                    <a:pt x="24" y="3119"/>
                  </a:cubicBezTo>
                  <a:cubicBezTo>
                    <a:pt x="51" y="3181"/>
                    <a:pt x="95" y="3231"/>
                    <a:pt x="150" y="3266"/>
                  </a:cubicBezTo>
                  <a:cubicBezTo>
                    <a:pt x="201" y="3303"/>
                    <a:pt x="269" y="3327"/>
                    <a:pt x="340" y="3327"/>
                  </a:cubicBezTo>
                  <a:lnTo>
                    <a:pt x="1166" y="3327"/>
                  </a:lnTo>
                  <a:cubicBezTo>
                    <a:pt x="1210" y="3327"/>
                    <a:pt x="1257" y="3317"/>
                    <a:pt x="1298" y="3300"/>
                  </a:cubicBezTo>
                  <a:cubicBezTo>
                    <a:pt x="1360" y="3272"/>
                    <a:pt x="1411" y="3228"/>
                    <a:pt x="1448" y="3177"/>
                  </a:cubicBezTo>
                  <a:cubicBezTo>
                    <a:pt x="1482" y="3122"/>
                    <a:pt x="1506" y="3055"/>
                    <a:pt x="1506" y="2986"/>
                  </a:cubicBezTo>
                  <a:lnTo>
                    <a:pt x="1506" y="342"/>
                  </a:lnTo>
                  <a:cubicBezTo>
                    <a:pt x="1506" y="294"/>
                    <a:pt x="1496" y="250"/>
                    <a:pt x="1479" y="209"/>
                  </a:cubicBezTo>
                  <a:cubicBezTo>
                    <a:pt x="1452" y="148"/>
                    <a:pt x="1411" y="96"/>
                    <a:pt x="1356" y="59"/>
                  </a:cubicBezTo>
                  <a:cubicBezTo>
                    <a:pt x="1302" y="21"/>
                    <a:pt x="1234"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 name="Google Shape;1503;p38">
              <a:extLst>
                <a:ext uri="{FF2B5EF4-FFF2-40B4-BE49-F238E27FC236}">
                  <a16:creationId xmlns:a16="http://schemas.microsoft.com/office/drawing/2014/main" id="{50C30C8A-44C2-4AE7-8E66-925B0E517E4F}"/>
                </a:ext>
              </a:extLst>
            </p:cNvPr>
            <p:cNvSpPr/>
            <p:nvPr/>
          </p:nvSpPr>
          <p:spPr>
            <a:xfrm>
              <a:off x="4629287" y="2698887"/>
              <a:ext cx="35852" cy="92329"/>
            </a:xfrm>
            <a:custGeom>
              <a:avLst/>
              <a:gdLst/>
              <a:ahLst/>
              <a:cxnLst/>
              <a:rect l="l" t="t" r="r" b="b"/>
              <a:pathLst>
                <a:path w="1153" h="2969" extrusionOk="0">
                  <a:moveTo>
                    <a:pt x="164" y="0"/>
                  </a:moveTo>
                  <a:cubicBezTo>
                    <a:pt x="72" y="0"/>
                    <a:pt x="0" y="76"/>
                    <a:pt x="0" y="164"/>
                  </a:cubicBezTo>
                  <a:lnTo>
                    <a:pt x="0" y="2805"/>
                  </a:lnTo>
                  <a:cubicBezTo>
                    <a:pt x="0" y="2893"/>
                    <a:pt x="72" y="2969"/>
                    <a:pt x="164" y="2969"/>
                  </a:cubicBezTo>
                  <a:lnTo>
                    <a:pt x="988" y="2969"/>
                  </a:lnTo>
                  <a:cubicBezTo>
                    <a:pt x="1077" y="2969"/>
                    <a:pt x="1152" y="2893"/>
                    <a:pt x="1152" y="2805"/>
                  </a:cubicBezTo>
                  <a:lnTo>
                    <a:pt x="1152" y="164"/>
                  </a:lnTo>
                  <a:cubicBezTo>
                    <a:pt x="1152" y="76"/>
                    <a:pt x="1077" y="0"/>
                    <a:pt x="988"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 name="Google Shape;1504;p38">
              <a:extLst>
                <a:ext uri="{FF2B5EF4-FFF2-40B4-BE49-F238E27FC236}">
                  <a16:creationId xmlns:a16="http://schemas.microsoft.com/office/drawing/2014/main" id="{A4AE074A-8CF8-4EE1-B316-6BD1A67E1717}"/>
                </a:ext>
              </a:extLst>
            </p:cNvPr>
            <p:cNvSpPr/>
            <p:nvPr/>
          </p:nvSpPr>
          <p:spPr>
            <a:xfrm>
              <a:off x="4623753" y="2693352"/>
              <a:ext cx="46891" cy="103400"/>
            </a:xfrm>
            <a:custGeom>
              <a:avLst/>
              <a:gdLst/>
              <a:ahLst/>
              <a:cxnLst/>
              <a:rect l="l" t="t" r="r" b="b"/>
              <a:pathLst>
                <a:path w="1508" h="3325" extrusionOk="0">
                  <a:moveTo>
                    <a:pt x="1153" y="356"/>
                  </a:moveTo>
                  <a:lnTo>
                    <a:pt x="1153" y="2969"/>
                  </a:lnTo>
                  <a:lnTo>
                    <a:pt x="355" y="2969"/>
                  </a:lnTo>
                  <a:lnTo>
                    <a:pt x="355" y="356"/>
                  </a:lnTo>
                  <a:close/>
                  <a:moveTo>
                    <a:pt x="342" y="1"/>
                  </a:moveTo>
                  <a:cubicBezTo>
                    <a:pt x="294" y="1"/>
                    <a:pt x="250" y="12"/>
                    <a:pt x="209" y="29"/>
                  </a:cubicBezTo>
                  <a:cubicBezTo>
                    <a:pt x="147" y="56"/>
                    <a:pt x="93" y="97"/>
                    <a:pt x="59" y="151"/>
                  </a:cubicBezTo>
                  <a:cubicBezTo>
                    <a:pt x="21" y="205"/>
                    <a:pt x="1" y="270"/>
                    <a:pt x="1" y="342"/>
                  </a:cubicBezTo>
                  <a:lnTo>
                    <a:pt x="1" y="2983"/>
                  </a:lnTo>
                  <a:cubicBezTo>
                    <a:pt x="1" y="3027"/>
                    <a:pt x="7" y="3075"/>
                    <a:pt x="25" y="3116"/>
                  </a:cubicBezTo>
                  <a:cubicBezTo>
                    <a:pt x="52" y="3178"/>
                    <a:pt x="97" y="3228"/>
                    <a:pt x="151" y="3263"/>
                  </a:cubicBezTo>
                  <a:cubicBezTo>
                    <a:pt x="202" y="3300"/>
                    <a:pt x="270" y="3324"/>
                    <a:pt x="342" y="3324"/>
                  </a:cubicBezTo>
                  <a:lnTo>
                    <a:pt x="1166" y="3324"/>
                  </a:lnTo>
                  <a:cubicBezTo>
                    <a:pt x="1211" y="3324"/>
                    <a:pt x="1259" y="3314"/>
                    <a:pt x="1300" y="3296"/>
                  </a:cubicBezTo>
                  <a:cubicBezTo>
                    <a:pt x="1361" y="3269"/>
                    <a:pt x="1412" y="3225"/>
                    <a:pt x="1449" y="3170"/>
                  </a:cubicBezTo>
                  <a:cubicBezTo>
                    <a:pt x="1484" y="3120"/>
                    <a:pt x="1508" y="3051"/>
                    <a:pt x="1508" y="2983"/>
                  </a:cubicBezTo>
                  <a:lnTo>
                    <a:pt x="1508" y="342"/>
                  </a:lnTo>
                  <a:cubicBezTo>
                    <a:pt x="1508" y="295"/>
                    <a:pt x="1497" y="250"/>
                    <a:pt x="1480" y="209"/>
                  </a:cubicBezTo>
                  <a:cubicBezTo>
                    <a:pt x="1453" y="147"/>
                    <a:pt x="1412" y="97"/>
                    <a:pt x="1357" y="59"/>
                  </a:cubicBezTo>
                  <a:cubicBezTo>
                    <a:pt x="1303" y="21"/>
                    <a:pt x="1234"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 name="Google Shape;1505;p38">
              <a:extLst>
                <a:ext uri="{FF2B5EF4-FFF2-40B4-BE49-F238E27FC236}">
                  <a16:creationId xmlns:a16="http://schemas.microsoft.com/office/drawing/2014/main" id="{B8820779-84DC-4236-8A4B-66FADBDD1AB4}"/>
                </a:ext>
              </a:extLst>
            </p:cNvPr>
            <p:cNvSpPr/>
            <p:nvPr/>
          </p:nvSpPr>
          <p:spPr>
            <a:xfrm>
              <a:off x="4475310" y="2698887"/>
              <a:ext cx="35852" cy="92329"/>
            </a:xfrm>
            <a:custGeom>
              <a:avLst/>
              <a:gdLst/>
              <a:ahLst/>
              <a:cxnLst/>
              <a:rect l="l" t="t" r="r" b="b"/>
              <a:pathLst>
                <a:path w="1153" h="2969" extrusionOk="0">
                  <a:moveTo>
                    <a:pt x="164" y="0"/>
                  </a:moveTo>
                  <a:cubicBezTo>
                    <a:pt x="72" y="0"/>
                    <a:pt x="1" y="76"/>
                    <a:pt x="1" y="164"/>
                  </a:cubicBezTo>
                  <a:lnTo>
                    <a:pt x="1" y="2805"/>
                  </a:lnTo>
                  <a:cubicBezTo>
                    <a:pt x="1" y="2893"/>
                    <a:pt x="72" y="2969"/>
                    <a:pt x="164" y="2969"/>
                  </a:cubicBezTo>
                  <a:lnTo>
                    <a:pt x="989" y="2969"/>
                  </a:lnTo>
                  <a:cubicBezTo>
                    <a:pt x="1077" y="2969"/>
                    <a:pt x="1152" y="2893"/>
                    <a:pt x="1152" y="2805"/>
                  </a:cubicBezTo>
                  <a:lnTo>
                    <a:pt x="1152" y="164"/>
                  </a:lnTo>
                  <a:cubicBezTo>
                    <a:pt x="1152" y="76"/>
                    <a:pt x="1077" y="0"/>
                    <a:pt x="989"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 name="Google Shape;1506;p38">
              <a:extLst>
                <a:ext uri="{FF2B5EF4-FFF2-40B4-BE49-F238E27FC236}">
                  <a16:creationId xmlns:a16="http://schemas.microsoft.com/office/drawing/2014/main" id="{BF9A7973-3DBA-4256-91F8-6063C4CA2B4B}"/>
                </a:ext>
              </a:extLst>
            </p:cNvPr>
            <p:cNvSpPr/>
            <p:nvPr/>
          </p:nvSpPr>
          <p:spPr>
            <a:xfrm>
              <a:off x="4469806" y="2693352"/>
              <a:ext cx="46860" cy="103400"/>
            </a:xfrm>
            <a:custGeom>
              <a:avLst/>
              <a:gdLst/>
              <a:ahLst/>
              <a:cxnLst/>
              <a:rect l="l" t="t" r="r" b="b"/>
              <a:pathLst>
                <a:path w="1507" h="3325" extrusionOk="0">
                  <a:moveTo>
                    <a:pt x="1152" y="356"/>
                  </a:moveTo>
                  <a:lnTo>
                    <a:pt x="1152" y="2969"/>
                  </a:lnTo>
                  <a:lnTo>
                    <a:pt x="354" y="2969"/>
                  </a:lnTo>
                  <a:lnTo>
                    <a:pt x="354" y="356"/>
                  </a:lnTo>
                  <a:close/>
                  <a:moveTo>
                    <a:pt x="341" y="1"/>
                  </a:moveTo>
                  <a:cubicBezTo>
                    <a:pt x="293" y="1"/>
                    <a:pt x="249" y="12"/>
                    <a:pt x="208" y="29"/>
                  </a:cubicBezTo>
                  <a:cubicBezTo>
                    <a:pt x="147" y="56"/>
                    <a:pt x="92" y="97"/>
                    <a:pt x="58" y="151"/>
                  </a:cubicBezTo>
                  <a:cubicBezTo>
                    <a:pt x="21" y="205"/>
                    <a:pt x="0" y="270"/>
                    <a:pt x="0" y="342"/>
                  </a:cubicBezTo>
                  <a:lnTo>
                    <a:pt x="0" y="2983"/>
                  </a:lnTo>
                  <a:cubicBezTo>
                    <a:pt x="0" y="3027"/>
                    <a:pt x="7" y="3075"/>
                    <a:pt x="24" y="3116"/>
                  </a:cubicBezTo>
                  <a:cubicBezTo>
                    <a:pt x="51" y="3178"/>
                    <a:pt x="96" y="3228"/>
                    <a:pt x="150" y="3263"/>
                  </a:cubicBezTo>
                  <a:cubicBezTo>
                    <a:pt x="202" y="3300"/>
                    <a:pt x="269" y="3324"/>
                    <a:pt x="341" y="3324"/>
                  </a:cubicBezTo>
                  <a:lnTo>
                    <a:pt x="1166" y="3324"/>
                  </a:lnTo>
                  <a:cubicBezTo>
                    <a:pt x="1210" y="3324"/>
                    <a:pt x="1257" y="3314"/>
                    <a:pt x="1298" y="3296"/>
                  </a:cubicBezTo>
                  <a:cubicBezTo>
                    <a:pt x="1360" y="3269"/>
                    <a:pt x="1411" y="3225"/>
                    <a:pt x="1449" y="3170"/>
                  </a:cubicBezTo>
                  <a:cubicBezTo>
                    <a:pt x="1482" y="3120"/>
                    <a:pt x="1507" y="3051"/>
                    <a:pt x="1507" y="2983"/>
                  </a:cubicBezTo>
                  <a:lnTo>
                    <a:pt x="1507" y="342"/>
                  </a:lnTo>
                  <a:cubicBezTo>
                    <a:pt x="1507" y="295"/>
                    <a:pt x="1496" y="250"/>
                    <a:pt x="1479" y="209"/>
                  </a:cubicBezTo>
                  <a:cubicBezTo>
                    <a:pt x="1452" y="147"/>
                    <a:pt x="1411" y="97"/>
                    <a:pt x="1356" y="59"/>
                  </a:cubicBezTo>
                  <a:cubicBezTo>
                    <a:pt x="1302" y="21"/>
                    <a:pt x="1234"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5" name="Google Shape;1507;p38">
              <a:extLst>
                <a:ext uri="{FF2B5EF4-FFF2-40B4-BE49-F238E27FC236}">
                  <a16:creationId xmlns:a16="http://schemas.microsoft.com/office/drawing/2014/main" id="{C6400C4C-90AF-4ACB-ADB8-73FBADEC5464}"/>
                </a:ext>
              </a:extLst>
            </p:cNvPr>
            <p:cNvSpPr/>
            <p:nvPr/>
          </p:nvSpPr>
          <p:spPr>
            <a:xfrm>
              <a:off x="3027168" y="2670805"/>
              <a:ext cx="266543" cy="263056"/>
            </a:xfrm>
            <a:custGeom>
              <a:avLst/>
              <a:gdLst/>
              <a:ahLst/>
              <a:cxnLst/>
              <a:rect l="l" t="t" r="r" b="b"/>
              <a:pathLst>
                <a:path w="8572" h="8459" extrusionOk="0">
                  <a:moveTo>
                    <a:pt x="164" y="0"/>
                  </a:moveTo>
                  <a:cubicBezTo>
                    <a:pt x="76" y="0"/>
                    <a:pt x="0" y="75"/>
                    <a:pt x="0" y="164"/>
                  </a:cubicBezTo>
                  <a:lnTo>
                    <a:pt x="0" y="8295"/>
                  </a:lnTo>
                  <a:cubicBezTo>
                    <a:pt x="0" y="8387"/>
                    <a:pt x="76" y="8458"/>
                    <a:pt x="164" y="8458"/>
                  </a:cubicBezTo>
                  <a:lnTo>
                    <a:pt x="8408" y="8458"/>
                  </a:lnTo>
                  <a:cubicBezTo>
                    <a:pt x="8496" y="8458"/>
                    <a:pt x="8571" y="8387"/>
                    <a:pt x="8571" y="8295"/>
                  </a:cubicBezTo>
                  <a:lnTo>
                    <a:pt x="8571" y="164"/>
                  </a:lnTo>
                  <a:cubicBezTo>
                    <a:pt x="8571" y="75"/>
                    <a:pt x="8496" y="0"/>
                    <a:pt x="8408"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6" name="Google Shape;1508;p38">
              <a:extLst>
                <a:ext uri="{FF2B5EF4-FFF2-40B4-BE49-F238E27FC236}">
                  <a16:creationId xmlns:a16="http://schemas.microsoft.com/office/drawing/2014/main" id="{7D0F92FF-8E22-4464-A678-B2BB13E1ECA7}"/>
                </a:ext>
              </a:extLst>
            </p:cNvPr>
            <p:cNvSpPr/>
            <p:nvPr/>
          </p:nvSpPr>
          <p:spPr>
            <a:xfrm>
              <a:off x="3021011" y="2664648"/>
              <a:ext cx="278857" cy="275371"/>
            </a:xfrm>
            <a:custGeom>
              <a:avLst/>
              <a:gdLst/>
              <a:ahLst/>
              <a:cxnLst/>
              <a:rect l="l" t="t" r="r" b="b"/>
              <a:pathLst>
                <a:path w="8968" h="8855" extrusionOk="0">
                  <a:moveTo>
                    <a:pt x="8571" y="396"/>
                  </a:moveTo>
                  <a:lnTo>
                    <a:pt x="8571" y="8459"/>
                  </a:lnTo>
                  <a:lnTo>
                    <a:pt x="396" y="8459"/>
                  </a:lnTo>
                  <a:lnTo>
                    <a:pt x="396" y="396"/>
                  </a:lnTo>
                  <a:close/>
                  <a:moveTo>
                    <a:pt x="362" y="1"/>
                  </a:moveTo>
                  <a:cubicBezTo>
                    <a:pt x="315" y="1"/>
                    <a:pt x="266" y="11"/>
                    <a:pt x="222" y="32"/>
                  </a:cubicBezTo>
                  <a:cubicBezTo>
                    <a:pt x="158" y="59"/>
                    <a:pt x="103" y="103"/>
                    <a:pt x="65" y="161"/>
                  </a:cubicBezTo>
                  <a:cubicBezTo>
                    <a:pt x="45" y="188"/>
                    <a:pt x="28" y="222"/>
                    <a:pt x="18" y="257"/>
                  </a:cubicBezTo>
                  <a:cubicBezTo>
                    <a:pt x="8" y="290"/>
                    <a:pt x="1" y="324"/>
                    <a:pt x="1" y="362"/>
                  </a:cubicBezTo>
                  <a:lnTo>
                    <a:pt x="1" y="8493"/>
                  </a:lnTo>
                  <a:cubicBezTo>
                    <a:pt x="1" y="8544"/>
                    <a:pt x="11" y="8592"/>
                    <a:pt x="32" y="8636"/>
                  </a:cubicBezTo>
                  <a:cubicBezTo>
                    <a:pt x="59" y="8701"/>
                    <a:pt x="103" y="8755"/>
                    <a:pt x="161" y="8793"/>
                  </a:cubicBezTo>
                  <a:cubicBezTo>
                    <a:pt x="192" y="8814"/>
                    <a:pt x="222" y="8827"/>
                    <a:pt x="257" y="8841"/>
                  </a:cubicBezTo>
                  <a:cubicBezTo>
                    <a:pt x="290" y="8851"/>
                    <a:pt x="328" y="8854"/>
                    <a:pt x="362" y="8854"/>
                  </a:cubicBezTo>
                  <a:lnTo>
                    <a:pt x="8606" y="8854"/>
                  </a:lnTo>
                  <a:cubicBezTo>
                    <a:pt x="8653" y="8854"/>
                    <a:pt x="8701" y="8845"/>
                    <a:pt x="8746" y="8827"/>
                  </a:cubicBezTo>
                  <a:cubicBezTo>
                    <a:pt x="8810" y="8800"/>
                    <a:pt x="8865" y="8752"/>
                    <a:pt x="8903" y="8697"/>
                  </a:cubicBezTo>
                  <a:cubicBezTo>
                    <a:pt x="8923" y="8667"/>
                    <a:pt x="8939" y="8636"/>
                    <a:pt x="8950" y="8603"/>
                  </a:cubicBezTo>
                  <a:cubicBezTo>
                    <a:pt x="8960" y="8568"/>
                    <a:pt x="8967" y="8531"/>
                    <a:pt x="8967" y="8493"/>
                  </a:cubicBezTo>
                  <a:lnTo>
                    <a:pt x="8967" y="362"/>
                  </a:lnTo>
                  <a:cubicBezTo>
                    <a:pt x="8967" y="314"/>
                    <a:pt x="8957" y="266"/>
                    <a:pt x="8936" y="222"/>
                  </a:cubicBezTo>
                  <a:cubicBezTo>
                    <a:pt x="8909" y="158"/>
                    <a:pt x="8865" y="103"/>
                    <a:pt x="8807" y="65"/>
                  </a:cubicBezTo>
                  <a:cubicBezTo>
                    <a:pt x="8776" y="45"/>
                    <a:pt x="8746" y="28"/>
                    <a:pt x="8711" y="18"/>
                  </a:cubicBezTo>
                  <a:cubicBezTo>
                    <a:pt x="8678" y="7"/>
                    <a:pt x="8640" y="1"/>
                    <a:pt x="860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7" name="Google Shape;1509;p38">
              <a:extLst>
                <a:ext uri="{FF2B5EF4-FFF2-40B4-BE49-F238E27FC236}">
                  <a16:creationId xmlns:a16="http://schemas.microsoft.com/office/drawing/2014/main" id="{00C8B136-3D25-4DA0-9599-F44CDB3F4C3E}"/>
                </a:ext>
              </a:extLst>
            </p:cNvPr>
            <p:cNvSpPr/>
            <p:nvPr/>
          </p:nvSpPr>
          <p:spPr>
            <a:xfrm>
              <a:off x="3206767" y="2693787"/>
              <a:ext cx="29913" cy="221230"/>
            </a:xfrm>
            <a:custGeom>
              <a:avLst/>
              <a:gdLst/>
              <a:ahLst/>
              <a:cxnLst/>
              <a:rect l="l" t="t" r="r" b="b"/>
              <a:pathLst>
                <a:path w="962" h="7114" extrusionOk="0">
                  <a:moveTo>
                    <a:pt x="311" y="1"/>
                  </a:moveTo>
                  <a:cubicBezTo>
                    <a:pt x="140" y="1"/>
                    <a:pt x="1" y="137"/>
                    <a:pt x="1" y="311"/>
                  </a:cubicBezTo>
                  <a:lnTo>
                    <a:pt x="1" y="6803"/>
                  </a:lnTo>
                  <a:cubicBezTo>
                    <a:pt x="1" y="6974"/>
                    <a:pt x="140" y="7113"/>
                    <a:pt x="311" y="7113"/>
                  </a:cubicBezTo>
                  <a:lnTo>
                    <a:pt x="962" y="7113"/>
                  </a:lnTo>
                  <a:lnTo>
                    <a:pt x="962" y="1"/>
                  </a:lnTo>
                  <a:close/>
                </a:path>
              </a:pathLst>
            </a:custGeom>
            <a:solidFill>
              <a:srgbClr val="9B9B9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8" name="Google Shape;1510;p38">
              <a:extLst>
                <a:ext uri="{FF2B5EF4-FFF2-40B4-BE49-F238E27FC236}">
                  <a16:creationId xmlns:a16="http://schemas.microsoft.com/office/drawing/2014/main" id="{A3A98086-8748-4605-93B1-993E7C982969}"/>
                </a:ext>
              </a:extLst>
            </p:cNvPr>
            <p:cNvSpPr/>
            <p:nvPr/>
          </p:nvSpPr>
          <p:spPr>
            <a:xfrm>
              <a:off x="3079748" y="2805524"/>
              <a:ext cx="149192" cy="29916"/>
            </a:xfrm>
            <a:custGeom>
              <a:avLst/>
              <a:gdLst/>
              <a:ahLst/>
              <a:cxnLst/>
              <a:rect l="l" t="t" r="r" b="b"/>
              <a:pathLst>
                <a:path w="4798" h="962" extrusionOk="0">
                  <a:moveTo>
                    <a:pt x="0" y="0"/>
                  </a:moveTo>
                  <a:lnTo>
                    <a:pt x="0" y="650"/>
                  </a:lnTo>
                  <a:cubicBezTo>
                    <a:pt x="0" y="821"/>
                    <a:pt x="136" y="961"/>
                    <a:pt x="310" y="961"/>
                  </a:cubicBezTo>
                  <a:lnTo>
                    <a:pt x="4488" y="961"/>
                  </a:lnTo>
                  <a:cubicBezTo>
                    <a:pt x="4662" y="961"/>
                    <a:pt x="4798" y="821"/>
                    <a:pt x="4798" y="650"/>
                  </a:cubicBezTo>
                  <a:lnTo>
                    <a:pt x="4798" y="0"/>
                  </a:lnTo>
                  <a:close/>
                </a:path>
              </a:pathLst>
            </a:custGeom>
            <a:solidFill>
              <a:srgbClr val="9B9B9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9" name="Google Shape;1511;p38">
              <a:extLst>
                <a:ext uri="{FF2B5EF4-FFF2-40B4-BE49-F238E27FC236}">
                  <a16:creationId xmlns:a16="http://schemas.microsoft.com/office/drawing/2014/main" id="{BE807B22-67A0-4B29-B830-A5332719DCD8}"/>
                </a:ext>
              </a:extLst>
            </p:cNvPr>
            <p:cNvSpPr/>
            <p:nvPr/>
          </p:nvSpPr>
          <p:spPr>
            <a:xfrm>
              <a:off x="3052167" y="2693787"/>
              <a:ext cx="29913" cy="221230"/>
            </a:xfrm>
            <a:custGeom>
              <a:avLst/>
              <a:gdLst/>
              <a:ahLst/>
              <a:cxnLst/>
              <a:rect l="l" t="t" r="r" b="b"/>
              <a:pathLst>
                <a:path w="962" h="7114" extrusionOk="0">
                  <a:moveTo>
                    <a:pt x="310" y="1"/>
                  </a:moveTo>
                  <a:cubicBezTo>
                    <a:pt x="140" y="1"/>
                    <a:pt x="0" y="137"/>
                    <a:pt x="0" y="311"/>
                  </a:cubicBezTo>
                  <a:lnTo>
                    <a:pt x="0" y="6803"/>
                  </a:lnTo>
                  <a:cubicBezTo>
                    <a:pt x="0" y="6974"/>
                    <a:pt x="140" y="7113"/>
                    <a:pt x="310" y="7113"/>
                  </a:cubicBezTo>
                  <a:lnTo>
                    <a:pt x="961" y="7113"/>
                  </a:lnTo>
                  <a:lnTo>
                    <a:pt x="961" y="1"/>
                  </a:lnTo>
                  <a:close/>
                </a:path>
              </a:pathLst>
            </a:custGeom>
            <a:solidFill>
              <a:srgbClr val="9B9B9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0" name="Google Shape;1512;p38">
              <a:extLst>
                <a:ext uri="{FF2B5EF4-FFF2-40B4-BE49-F238E27FC236}">
                  <a16:creationId xmlns:a16="http://schemas.microsoft.com/office/drawing/2014/main" id="{896A2D2C-19C7-45A7-9A88-4D0E06669931}"/>
                </a:ext>
              </a:extLst>
            </p:cNvPr>
            <p:cNvSpPr/>
            <p:nvPr/>
          </p:nvSpPr>
          <p:spPr>
            <a:xfrm>
              <a:off x="3082484" y="2783475"/>
              <a:ext cx="154012" cy="38468"/>
            </a:xfrm>
            <a:custGeom>
              <a:avLst/>
              <a:gdLst/>
              <a:ahLst/>
              <a:cxnLst/>
              <a:rect l="l" t="t" r="r" b="b"/>
              <a:pathLst>
                <a:path w="4953" h="1237" extrusionOk="0">
                  <a:moveTo>
                    <a:pt x="164" y="0"/>
                  </a:moveTo>
                  <a:cubicBezTo>
                    <a:pt x="76" y="0"/>
                    <a:pt x="0" y="75"/>
                    <a:pt x="0" y="164"/>
                  </a:cubicBezTo>
                  <a:lnTo>
                    <a:pt x="0" y="1073"/>
                  </a:lnTo>
                  <a:cubicBezTo>
                    <a:pt x="0" y="1166"/>
                    <a:pt x="76" y="1237"/>
                    <a:pt x="164" y="1237"/>
                  </a:cubicBezTo>
                  <a:lnTo>
                    <a:pt x="4788" y="1237"/>
                  </a:lnTo>
                  <a:cubicBezTo>
                    <a:pt x="4877" y="1237"/>
                    <a:pt x="4952" y="1166"/>
                    <a:pt x="4952" y="1073"/>
                  </a:cubicBezTo>
                  <a:lnTo>
                    <a:pt x="4952" y="164"/>
                  </a:lnTo>
                  <a:cubicBezTo>
                    <a:pt x="4952" y="75"/>
                    <a:pt x="4877" y="0"/>
                    <a:pt x="4788"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1" name="Google Shape;1513;p38">
              <a:extLst>
                <a:ext uri="{FF2B5EF4-FFF2-40B4-BE49-F238E27FC236}">
                  <a16:creationId xmlns:a16="http://schemas.microsoft.com/office/drawing/2014/main" id="{6C0D5FC5-875F-420A-9BAF-F7B0C5E282CD}"/>
                </a:ext>
              </a:extLst>
            </p:cNvPr>
            <p:cNvSpPr/>
            <p:nvPr/>
          </p:nvSpPr>
          <p:spPr>
            <a:xfrm>
              <a:off x="3076949" y="2777940"/>
              <a:ext cx="165050" cy="49539"/>
            </a:xfrm>
            <a:custGeom>
              <a:avLst/>
              <a:gdLst/>
              <a:ahLst/>
              <a:cxnLst/>
              <a:rect l="l" t="t" r="r" b="b"/>
              <a:pathLst>
                <a:path w="5308" h="1593" extrusionOk="0">
                  <a:moveTo>
                    <a:pt x="4953" y="355"/>
                  </a:moveTo>
                  <a:lnTo>
                    <a:pt x="4953" y="1238"/>
                  </a:lnTo>
                  <a:lnTo>
                    <a:pt x="356" y="1238"/>
                  </a:lnTo>
                  <a:lnTo>
                    <a:pt x="356" y="355"/>
                  </a:lnTo>
                  <a:close/>
                  <a:moveTo>
                    <a:pt x="342" y="1"/>
                  </a:moveTo>
                  <a:cubicBezTo>
                    <a:pt x="295" y="1"/>
                    <a:pt x="250" y="11"/>
                    <a:pt x="209" y="28"/>
                  </a:cubicBezTo>
                  <a:cubicBezTo>
                    <a:pt x="147" y="55"/>
                    <a:pt x="97" y="96"/>
                    <a:pt x="59" y="151"/>
                  </a:cubicBezTo>
                  <a:cubicBezTo>
                    <a:pt x="21" y="205"/>
                    <a:pt x="1" y="274"/>
                    <a:pt x="1" y="342"/>
                  </a:cubicBezTo>
                  <a:lnTo>
                    <a:pt x="1" y="1251"/>
                  </a:lnTo>
                  <a:cubicBezTo>
                    <a:pt x="1" y="1299"/>
                    <a:pt x="12" y="1344"/>
                    <a:pt x="29" y="1384"/>
                  </a:cubicBezTo>
                  <a:cubicBezTo>
                    <a:pt x="56" y="1446"/>
                    <a:pt x="97" y="1496"/>
                    <a:pt x="151" y="1534"/>
                  </a:cubicBezTo>
                  <a:cubicBezTo>
                    <a:pt x="205" y="1572"/>
                    <a:pt x="270" y="1592"/>
                    <a:pt x="342" y="1592"/>
                  </a:cubicBezTo>
                  <a:lnTo>
                    <a:pt x="4966" y="1592"/>
                  </a:lnTo>
                  <a:cubicBezTo>
                    <a:pt x="5014" y="1592"/>
                    <a:pt x="5059" y="1582"/>
                    <a:pt x="5100" y="1565"/>
                  </a:cubicBezTo>
                  <a:cubicBezTo>
                    <a:pt x="5161" y="1541"/>
                    <a:pt x="5212" y="1496"/>
                    <a:pt x="5249" y="1442"/>
                  </a:cubicBezTo>
                  <a:cubicBezTo>
                    <a:pt x="5287" y="1388"/>
                    <a:pt x="5308" y="1323"/>
                    <a:pt x="5308" y="1251"/>
                  </a:cubicBezTo>
                  <a:lnTo>
                    <a:pt x="5308" y="342"/>
                  </a:lnTo>
                  <a:cubicBezTo>
                    <a:pt x="5308" y="297"/>
                    <a:pt x="5297" y="249"/>
                    <a:pt x="5280" y="208"/>
                  </a:cubicBezTo>
                  <a:cubicBezTo>
                    <a:pt x="5253" y="147"/>
                    <a:pt x="5212" y="96"/>
                    <a:pt x="5157" y="59"/>
                  </a:cubicBezTo>
                  <a:cubicBezTo>
                    <a:pt x="5103" y="24"/>
                    <a:pt x="5038" y="1"/>
                    <a:pt x="49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2" name="Google Shape;1514;p38">
              <a:extLst>
                <a:ext uri="{FF2B5EF4-FFF2-40B4-BE49-F238E27FC236}">
                  <a16:creationId xmlns:a16="http://schemas.microsoft.com/office/drawing/2014/main" id="{601D3970-46C1-4862-A4ED-27A0156505D2}"/>
                </a:ext>
              </a:extLst>
            </p:cNvPr>
            <p:cNvSpPr/>
            <p:nvPr/>
          </p:nvSpPr>
          <p:spPr>
            <a:xfrm>
              <a:off x="3218552" y="2817279"/>
              <a:ext cx="35821" cy="92423"/>
            </a:xfrm>
            <a:custGeom>
              <a:avLst/>
              <a:gdLst/>
              <a:ahLst/>
              <a:cxnLst/>
              <a:rect l="l" t="t" r="r" b="b"/>
              <a:pathLst>
                <a:path w="1152" h="2972" extrusionOk="0">
                  <a:moveTo>
                    <a:pt x="164" y="0"/>
                  </a:moveTo>
                  <a:cubicBezTo>
                    <a:pt x="71" y="0"/>
                    <a:pt x="0" y="72"/>
                    <a:pt x="0" y="164"/>
                  </a:cubicBezTo>
                  <a:lnTo>
                    <a:pt x="0" y="2808"/>
                  </a:lnTo>
                  <a:cubicBezTo>
                    <a:pt x="0" y="2897"/>
                    <a:pt x="71" y="2971"/>
                    <a:pt x="164" y="2971"/>
                  </a:cubicBezTo>
                  <a:lnTo>
                    <a:pt x="988" y="2971"/>
                  </a:lnTo>
                  <a:cubicBezTo>
                    <a:pt x="1077" y="2971"/>
                    <a:pt x="1152" y="2897"/>
                    <a:pt x="1152" y="2808"/>
                  </a:cubicBezTo>
                  <a:lnTo>
                    <a:pt x="1152" y="164"/>
                  </a:lnTo>
                  <a:cubicBezTo>
                    <a:pt x="1152" y="72"/>
                    <a:pt x="1077" y="0"/>
                    <a:pt x="988"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3" name="Google Shape;1515;p38">
              <a:extLst>
                <a:ext uri="{FF2B5EF4-FFF2-40B4-BE49-F238E27FC236}">
                  <a16:creationId xmlns:a16="http://schemas.microsoft.com/office/drawing/2014/main" id="{65852EAB-C931-49DB-B8F5-6370176701FA}"/>
                </a:ext>
              </a:extLst>
            </p:cNvPr>
            <p:cNvSpPr/>
            <p:nvPr/>
          </p:nvSpPr>
          <p:spPr>
            <a:xfrm>
              <a:off x="3213017" y="2811744"/>
              <a:ext cx="46891" cy="103462"/>
            </a:xfrm>
            <a:custGeom>
              <a:avLst/>
              <a:gdLst/>
              <a:ahLst/>
              <a:cxnLst/>
              <a:rect l="l" t="t" r="r" b="b"/>
              <a:pathLst>
                <a:path w="1508" h="3327" extrusionOk="0">
                  <a:moveTo>
                    <a:pt x="1153" y="355"/>
                  </a:moveTo>
                  <a:lnTo>
                    <a:pt x="1153" y="2973"/>
                  </a:lnTo>
                  <a:lnTo>
                    <a:pt x="356" y="2973"/>
                  </a:lnTo>
                  <a:lnTo>
                    <a:pt x="356" y="355"/>
                  </a:lnTo>
                  <a:close/>
                  <a:moveTo>
                    <a:pt x="342" y="1"/>
                  </a:moveTo>
                  <a:cubicBezTo>
                    <a:pt x="294" y="1"/>
                    <a:pt x="249" y="11"/>
                    <a:pt x="208" y="28"/>
                  </a:cubicBezTo>
                  <a:cubicBezTo>
                    <a:pt x="147" y="52"/>
                    <a:pt x="96" y="96"/>
                    <a:pt x="59" y="151"/>
                  </a:cubicBezTo>
                  <a:cubicBezTo>
                    <a:pt x="21" y="205"/>
                    <a:pt x="1" y="270"/>
                    <a:pt x="1" y="342"/>
                  </a:cubicBezTo>
                  <a:lnTo>
                    <a:pt x="1" y="2986"/>
                  </a:lnTo>
                  <a:cubicBezTo>
                    <a:pt x="1" y="3031"/>
                    <a:pt x="11" y="3078"/>
                    <a:pt x="29" y="3119"/>
                  </a:cubicBezTo>
                  <a:cubicBezTo>
                    <a:pt x="52" y="3181"/>
                    <a:pt x="96" y="3231"/>
                    <a:pt x="151" y="3266"/>
                  </a:cubicBezTo>
                  <a:cubicBezTo>
                    <a:pt x="205" y="3303"/>
                    <a:pt x="270" y="3327"/>
                    <a:pt x="342" y="3327"/>
                  </a:cubicBezTo>
                  <a:lnTo>
                    <a:pt x="1166" y="3327"/>
                  </a:lnTo>
                  <a:cubicBezTo>
                    <a:pt x="1215" y="3327"/>
                    <a:pt x="1259" y="3317"/>
                    <a:pt x="1300" y="3300"/>
                  </a:cubicBezTo>
                  <a:cubicBezTo>
                    <a:pt x="1361" y="3272"/>
                    <a:pt x="1412" y="3228"/>
                    <a:pt x="1449" y="3177"/>
                  </a:cubicBezTo>
                  <a:cubicBezTo>
                    <a:pt x="1487" y="3122"/>
                    <a:pt x="1507" y="3055"/>
                    <a:pt x="1507" y="2986"/>
                  </a:cubicBezTo>
                  <a:lnTo>
                    <a:pt x="1507" y="342"/>
                  </a:lnTo>
                  <a:cubicBezTo>
                    <a:pt x="1507" y="294"/>
                    <a:pt x="1497" y="250"/>
                    <a:pt x="1480" y="209"/>
                  </a:cubicBezTo>
                  <a:cubicBezTo>
                    <a:pt x="1453" y="148"/>
                    <a:pt x="1412" y="96"/>
                    <a:pt x="1358" y="59"/>
                  </a:cubicBezTo>
                  <a:cubicBezTo>
                    <a:pt x="1303" y="21"/>
                    <a:pt x="1238"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4" name="Google Shape;1516;p38">
              <a:extLst>
                <a:ext uri="{FF2B5EF4-FFF2-40B4-BE49-F238E27FC236}">
                  <a16:creationId xmlns:a16="http://schemas.microsoft.com/office/drawing/2014/main" id="{506AE595-DF5D-4DCB-AD3D-6EB4615B0CDC}"/>
                </a:ext>
              </a:extLst>
            </p:cNvPr>
            <p:cNvSpPr/>
            <p:nvPr/>
          </p:nvSpPr>
          <p:spPr>
            <a:xfrm>
              <a:off x="3064574" y="2817279"/>
              <a:ext cx="35852" cy="92423"/>
            </a:xfrm>
            <a:custGeom>
              <a:avLst/>
              <a:gdLst/>
              <a:ahLst/>
              <a:cxnLst/>
              <a:rect l="l" t="t" r="r" b="b"/>
              <a:pathLst>
                <a:path w="1153" h="2972" extrusionOk="0">
                  <a:moveTo>
                    <a:pt x="164" y="0"/>
                  </a:moveTo>
                  <a:cubicBezTo>
                    <a:pt x="72" y="0"/>
                    <a:pt x="1" y="72"/>
                    <a:pt x="1" y="164"/>
                  </a:cubicBezTo>
                  <a:lnTo>
                    <a:pt x="1" y="2808"/>
                  </a:lnTo>
                  <a:cubicBezTo>
                    <a:pt x="1" y="2897"/>
                    <a:pt x="72" y="2971"/>
                    <a:pt x="164" y="2971"/>
                  </a:cubicBezTo>
                  <a:lnTo>
                    <a:pt x="989" y="2971"/>
                  </a:lnTo>
                  <a:cubicBezTo>
                    <a:pt x="1077" y="2971"/>
                    <a:pt x="1152" y="2897"/>
                    <a:pt x="1152" y="2808"/>
                  </a:cubicBezTo>
                  <a:lnTo>
                    <a:pt x="1152" y="164"/>
                  </a:lnTo>
                  <a:cubicBezTo>
                    <a:pt x="1152" y="72"/>
                    <a:pt x="1077" y="0"/>
                    <a:pt x="989"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5" name="Google Shape;1517;p38">
              <a:extLst>
                <a:ext uri="{FF2B5EF4-FFF2-40B4-BE49-F238E27FC236}">
                  <a16:creationId xmlns:a16="http://schemas.microsoft.com/office/drawing/2014/main" id="{D3EF96BC-5F4B-43EC-873B-03A5D0CB1D0D}"/>
                </a:ext>
              </a:extLst>
            </p:cNvPr>
            <p:cNvSpPr/>
            <p:nvPr/>
          </p:nvSpPr>
          <p:spPr>
            <a:xfrm>
              <a:off x="3059070" y="2811744"/>
              <a:ext cx="46860" cy="103462"/>
            </a:xfrm>
            <a:custGeom>
              <a:avLst/>
              <a:gdLst/>
              <a:ahLst/>
              <a:cxnLst/>
              <a:rect l="l" t="t" r="r" b="b"/>
              <a:pathLst>
                <a:path w="1507" h="3327" extrusionOk="0">
                  <a:moveTo>
                    <a:pt x="1152" y="355"/>
                  </a:moveTo>
                  <a:lnTo>
                    <a:pt x="1152" y="2973"/>
                  </a:lnTo>
                  <a:lnTo>
                    <a:pt x="354" y="2973"/>
                  </a:lnTo>
                  <a:lnTo>
                    <a:pt x="354" y="355"/>
                  </a:lnTo>
                  <a:close/>
                  <a:moveTo>
                    <a:pt x="341" y="1"/>
                  </a:moveTo>
                  <a:cubicBezTo>
                    <a:pt x="293" y="1"/>
                    <a:pt x="249" y="11"/>
                    <a:pt x="208" y="28"/>
                  </a:cubicBezTo>
                  <a:cubicBezTo>
                    <a:pt x="147" y="52"/>
                    <a:pt x="96" y="96"/>
                    <a:pt x="58" y="151"/>
                  </a:cubicBezTo>
                  <a:cubicBezTo>
                    <a:pt x="21" y="205"/>
                    <a:pt x="0" y="270"/>
                    <a:pt x="0" y="342"/>
                  </a:cubicBezTo>
                  <a:lnTo>
                    <a:pt x="0" y="2986"/>
                  </a:lnTo>
                  <a:cubicBezTo>
                    <a:pt x="0" y="3031"/>
                    <a:pt x="11" y="3078"/>
                    <a:pt x="27" y="3119"/>
                  </a:cubicBezTo>
                  <a:cubicBezTo>
                    <a:pt x="52" y="3181"/>
                    <a:pt x="96" y="3231"/>
                    <a:pt x="150" y="3266"/>
                  </a:cubicBezTo>
                  <a:cubicBezTo>
                    <a:pt x="205" y="3303"/>
                    <a:pt x="269" y="3327"/>
                    <a:pt x="341" y="3327"/>
                  </a:cubicBezTo>
                  <a:lnTo>
                    <a:pt x="1166" y="3327"/>
                  </a:lnTo>
                  <a:cubicBezTo>
                    <a:pt x="1213" y="3327"/>
                    <a:pt x="1258" y="3317"/>
                    <a:pt x="1299" y="3300"/>
                  </a:cubicBezTo>
                  <a:cubicBezTo>
                    <a:pt x="1360" y="3272"/>
                    <a:pt x="1411" y="3228"/>
                    <a:pt x="1449" y="3177"/>
                  </a:cubicBezTo>
                  <a:cubicBezTo>
                    <a:pt x="1486" y="3122"/>
                    <a:pt x="1507" y="3055"/>
                    <a:pt x="1507" y="2986"/>
                  </a:cubicBezTo>
                  <a:lnTo>
                    <a:pt x="1507" y="342"/>
                  </a:lnTo>
                  <a:cubicBezTo>
                    <a:pt x="1507" y="294"/>
                    <a:pt x="1496" y="250"/>
                    <a:pt x="1479" y="209"/>
                  </a:cubicBezTo>
                  <a:cubicBezTo>
                    <a:pt x="1452" y="148"/>
                    <a:pt x="1411" y="96"/>
                    <a:pt x="1356" y="59"/>
                  </a:cubicBezTo>
                  <a:cubicBezTo>
                    <a:pt x="1302" y="21"/>
                    <a:pt x="1238"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6" name="Google Shape;1518;p38">
              <a:extLst>
                <a:ext uri="{FF2B5EF4-FFF2-40B4-BE49-F238E27FC236}">
                  <a16:creationId xmlns:a16="http://schemas.microsoft.com/office/drawing/2014/main" id="{99DE2FF8-6B17-4E20-8337-ADF2E819BCEC}"/>
                </a:ext>
              </a:extLst>
            </p:cNvPr>
            <p:cNvSpPr/>
            <p:nvPr/>
          </p:nvSpPr>
          <p:spPr>
            <a:xfrm>
              <a:off x="3218116" y="2698887"/>
              <a:ext cx="35852" cy="92329"/>
            </a:xfrm>
            <a:custGeom>
              <a:avLst/>
              <a:gdLst/>
              <a:ahLst/>
              <a:cxnLst/>
              <a:rect l="l" t="t" r="r" b="b"/>
              <a:pathLst>
                <a:path w="1153" h="2969" extrusionOk="0">
                  <a:moveTo>
                    <a:pt x="164" y="0"/>
                  </a:moveTo>
                  <a:cubicBezTo>
                    <a:pt x="72" y="0"/>
                    <a:pt x="0" y="76"/>
                    <a:pt x="0" y="164"/>
                  </a:cubicBezTo>
                  <a:lnTo>
                    <a:pt x="0" y="2805"/>
                  </a:lnTo>
                  <a:cubicBezTo>
                    <a:pt x="0" y="2893"/>
                    <a:pt x="72" y="2969"/>
                    <a:pt x="164" y="2969"/>
                  </a:cubicBezTo>
                  <a:lnTo>
                    <a:pt x="989" y="2969"/>
                  </a:lnTo>
                  <a:cubicBezTo>
                    <a:pt x="1077" y="2969"/>
                    <a:pt x="1153" y="2893"/>
                    <a:pt x="1153" y="2805"/>
                  </a:cubicBezTo>
                  <a:lnTo>
                    <a:pt x="1153" y="164"/>
                  </a:lnTo>
                  <a:cubicBezTo>
                    <a:pt x="1153" y="76"/>
                    <a:pt x="1077" y="0"/>
                    <a:pt x="989"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7" name="Google Shape;1519;p38">
              <a:extLst>
                <a:ext uri="{FF2B5EF4-FFF2-40B4-BE49-F238E27FC236}">
                  <a16:creationId xmlns:a16="http://schemas.microsoft.com/office/drawing/2014/main" id="{6769494A-1449-4A4E-8B8E-950CCBE09D14}"/>
                </a:ext>
              </a:extLst>
            </p:cNvPr>
            <p:cNvSpPr/>
            <p:nvPr/>
          </p:nvSpPr>
          <p:spPr>
            <a:xfrm>
              <a:off x="3212613" y="2693352"/>
              <a:ext cx="46860" cy="103400"/>
            </a:xfrm>
            <a:custGeom>
              <a:avLst/>
              <a:gdLst/>
              <a:ahLst/>
              <a:cxnLst/>
              <a:rect l="l" t="t" r="r" b="b"/>
              <a:pathLst>
                <a:path w="1507" h="3325" extrusionOk="0">
                  <a:moveTo>
                    <a:pt x="1152" y="356"/>
                  </a:moveTo>
                  <a:lnTo>
                    <a:pt x="1152" y="2969"/>
                  </a:lnTo>
                  <a:lnTo>
                    <a:pt x="355" y="2969"/>
                  </a:lnTo>
                  <a:lnTo>
                    <a:pt x="355" y="356"/>
                  </a:lnTo>
                  <a:close/>
                  <a:moveTo>
                    <a:pt x="341" y="1"/>
                  </a:moveTo>
                  <a:cubicBezTo>
                    <a:pt x="293" y="1"/>
                    <a:pt x="249" y="12"/>
                    <a:pt x="208" y="29"/>
                  </a:cubicBezTo>
                  <a:cubicBezTo>
                    <a:pt x="147" y="56"/>
                    <a:pt x="96" y="97"/>
                    <a:pt x="58" y="151"/>
                  </a:cubicBezTo>
                  <a:cubicBezTo>
                    <a:pt x="21" y="205"/>
                    <a:pt x="1" y="270"/>
                    <a:pt x="1" y="342"/>
                  </a:cubicBezTo>
                  <a:lnTo>
                    <a:pt x="1" y="2983"/>
                  </a:lnTo>
                  <a:cubicBezTo>
                    <a:pt x="1" y="3027"/>
                    <a:pt x="10" y="3075"/>
                    <a:pt x="28" y="3116"/>
                  </a:cubicBezTo>
                  <a:cubicBezTo>
                    <a:pt x="51" y="3178"/>
                    <a:pt x="96" y="3228"/>
                    <a:pt x="150" y="3263"/>
                  </a:cubicBezTo>
                  <a:cubicBezTo>
                    <a:pt x="205" y="3300"/>
                    <a:pt x="270" y="3324"/>
                    <a:pt x="341" y="3324"/>
                  </a:cubicBezTo>
                  <a:lnTo>
                    <a:pt x="1166" y="3324"/>
                  </a:lnTo>
                  <a:cubicBezTo>
                    <a:pt x="1214" y="3324"/>
                    <a:pt x="1258" y="3314"/>
                    <a:pt x="1299" y="3296"/>
                  </a:cubicBezTo>
                  <a:cubicBezTo>
                    <a:pt x="1360" y="3269"/>
                    <a:pt x="1412" y="3225"/>
                    <a:pt x="1448" y="3170"/>
                  </a:cubicBezTo>
                  <a:cubicBezTo>
                    <a:pt x="1486" y="3120"/>
                    <a:pt x="1506" y="3051"/>
                    <a:pt x="1506" y="2983"/>
                  </a:cubicBezTo>
                  <a:lnTo>
                    <a:pt x="1506" y="342"/>
                  </a:lnTo>
                  <a:cubicBezTo>
                    <a:pt x="1506" y="295"/>
                    <a:pt x="1497" y="250"/>
                    <a:pt x="1479" y="209"/>
                  </a:cubicBezTo>
                  <a:cubicBezTo>
                    <a:pt x="1452" y="147"/>
                    <a:pt x="1412" y="97"/>
                    <a:pt x="1357" y="59"/>
                  </a:cubicBezTo>
                  <a:cubicBezTo>
                    <a:pt x="1302" y="21"/>
                    <a:pt x="1237"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8" name="Google Shape;1520;p38">
              <a:extLst>
                <a:ext uri="{FF2B5EF4-FFF2-40B4-BE49-F238E27FC236}">
                  <a16:creationId xmlns:a16="http://schemas.microsoft.com/office/drawing/2014/main" id="{61D74BD2-75E6-4D37-8A00-F95BEA8BBDA8}"/>
                </a:ext>
              </a:extLst>
            </p:cNvPr>
            <p:cNvSpPr/>
            <p:nvPr/>
          </p:nvSpPr>
          <p:spPr>
            <a:xfrm>
              <a:off x="3064139" y="2698887"/>
              <a:ext cx="35852" cy="92329"/>
            </a:xfrm>
            <a:custGeom>
              <a:avLst/>
              <a:gdLst/>
              <a:ahLst/>
              <a:cxnLst/>
              <a:rect l="l" t="t" r="r" b="b"/>
              <a:pathLst>
                <a:path w="1153" h="2969" extrusionOk="0">
                  <a:moveTo>
                    <a:pt x="164" y="0"/>
                  </a:moveTo>
                  <a:cubicBezTo>
                    <a:pt x="73" y="0"/>
                    <a:pt x="1" y="76"/>
                    <a:pt x="1" y="164"/>
                  </a:cubicBezTo>
                  <a:lnTo>
                    <a:pt x="1" y="2805"/>
                  </a:lnTo>
                  <a:cubicBezTo>
                    <a:pt x="1" y="2893"/>
                    <a:pt x="73" y="2969"/>
                    <a:pt x="164" y="2969"/>
                  </a:cubicBezTo>
                  <a:lnTo>
                    <a:pt x="989" y="2969"/>
                  </a:lnTo>
                  <a:cubicBezTo>
                    <a:pt x="1078" y="2969"/>
                    <a:pt x="1152" y="2893"/>
                    <a:pt x="1152" y="2805"/>
                  </a:cubicBezTo>
                  <a:lnTo>
                    <a:pt x="1152" y="164"/>
                  </a:lnTo>
                  <a:cubicBezTo>
                    <a:pt x="1152" y="76"/>
                    <a:pt x="1078" y="0"/>
                    <a:pt x="989" y="0"/>
                  </a:cubicBezTo>
                  <a:close/>
                </a:path>
              </a:pathLst>
            </a:custGeom>
            <a:solidFill>
              <a:srgbClr val="CBCBCB"/>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9" name="Google Shape;1521;p38">
              <a:extLst>
                <a:ext uri="{FF2B5EF4-FFF2-40B4-BE49-F238E27FC236}">
                  <a16:creationId xmlns:a16="http://schemas.microsoft.com/office/drawing/2014/main" id="{ACBD5498-8543-4956-9AF1-23CAB39DD2F5}"/>
                </a:ext>
              </a:extLst>
            </p:cNvPr>
            <p:cNvSpPr/>
            <p:nvPr/>
          </p:nvSpPr>
          <p:spPr>
            <a:xfrm>
              <a:off x="3058635" y="2693352"/>
              <a:ext cx="46860" cy="103400"/>
            </a:xfrm>
            <a:custGeom>
              <a:avLst/>
              <a:gdLst/>
              <a:ahLst/>
              <a:cxnLst/>
              <a:rect l="l" t="t" r="r" b="b"/>
              <a:pathLst>
                <a:path w="1507" h="3325" extrusionOk="0">
                  <a:moveTo>
                    <a:pt x="1153" y="356"/>
                  </a:moveTo>
                  <a:lnTo>
                    <a:pt x="1153" y="2969"/>
                  </a:lnTo>
                  <a:lnTo>
                    <a:pt x="355" y="2969"/>
                  </a:lnTo>
                  <a:lnTo>
                    <a:pt x="355" y="356"/>
                  </a:lnTo>
                  <a:close/>
                  <a:moveTo>
                    <a:pt x="341" y="1"/>
                  </a:moveTo>
                  <a:cubicBezTo>
                    <a:pt x="294" y="1"/>
                    <a:pt x="250" y="12"/>
                    <a:pt x="209" y="29"/>
                  </a:cubicBezTo>
                  <a:cubicBezTo>
                    <a:pt x="147" y="56"/>
                    <a:pt x="96" y="97"/>
                    <a:pt x="58" y="151"/>
                  </a:cubicBezTo>
                  <a:cubicBezTo>
                    <a:pt x="21" y="205"/>
                    <a:pt x="0" y="270"/>
                    <a:pt x="0" y="342"/>
                  </a:cubicBezTo>
                  <a:lnTo>
                    <a:pt x="0" y="2983"/>
                  </a:lnTo>
                  <a:cubicBezTo>
                    <a:pt x="0" y="3027"/>
                    <a:pt x="11" y="3075"/>
                    <a:pt x="28" y="3116"/>
                  </a:cubicBezTo>
                  <a:cubicBezTo>
                    <a:pt x="52" y="3178"/>
                    <a:pt x="96" y="3228"/>
                    <a:pt x="151" y="3263"/>
                  </a:cubicBezTo>
                  <a:cubicBezTo>
                    <a:pt x="205" y="3300"/>
                    <a:pt x="270" y="3324"/>
                    <a:pt x="341" y="3324"/>
                  </a:cubicBezTo>
                  <a:lnTo>
                    <a:pt x="1166" y="3324"/>
                  </a:lnTo>
                  <a:cubicBezTo>
                    <a:pt x="1214" y="3324"/>
                    <a:pt x="1258" y="3314"/>
                    <a:pt x="1299" y="3296"/>
                  </a:cubicBezTo>
                  <a:cubicBezTo>
                    <a:pt x="1360" y="3269"/>
                    <a:pt x="1411" y="3225"/>
                    <a:pt x="1449" y="3170"/>
                  </a:cubicBezTo>
                  <a:cubicBezTo>
                    <a:pt x="1486" y="3120"/>
                    <a:pt x="1507" y="3051"/>
                    <a:pt x="1507" y="2983"/>
                  </a:cubicBezTo>
                  <a:lnTo>
                    <a:pt x="1507" y="342"/>
                  </a:lnTo>
                  <a:cubicBezTo>
                    <a:pt x="1507" y="295"/>
                    <a:pt x="1497" y="250"/>
                    <a:pt x="1480" y="209"/>
                  </a:cubicBezTo>
                  <a:cubicBezTo>
                    <a:pt x="1452" y="147"/>
                    <a:pt x="1411" y="97"/>
                    <a:pt x="1357" y="59"/>
                  </a:cubicBezTo>
                  <a:cubicBezTo>
                    <a:pt x="1302" y="21"/>
                    <a:pt x="1238" y="1"/>
                    <a:pt x="1166"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0" name="Google Shape;1522;p38">
              <a:extLst>
                <a:ext uri="{FF2B5EF4-FFF2-40B4-BE49-F238E27FC236}">
                  <a16:creationId xmlns:a16="http://schemas.microsoft.com/office/drawing/2014/main" id="{100C2BA9-CD05-41DA-9163-7B9237B10F47}"/>
                </a:ext>
              </a:extLst>
            </p:cNvPr>
            <p:cNvSpPr/>
            <p:nvPr/>
          </p:nvSpPr>
          <p:spPr>
            <a:xfrm>
              <a:off x="4568685" y="2576343"/>
              <a:ext cx="49876" cy="18970"/>
            </a:xfrm>
            <a:custGeom>
              <a:avLst/>
              <a:gdLst/>
              <a:ahLst/>
              <a:cxnLst/>
              <a:rect l="l" t="t" r="r" b="b"/>
              <a:pathLst>
                <a:path w="1604" h="610" extrusionOk="0">
                  <a:moveTo>
                    <a:pt x="1160" y="0"/>
                  </a:moveTo>
                  <a:cubicBezTo>
                    <a:pt x="949" y="7"/>
                    <a:pt x="737" y="21"/>
                    <a:pt x="526" y="37"/>
                  </a:cubicBezTo>
                  <a:cubicBezTo>
                    <a:pt x="458" y="44"/>
                    <a:pt x="386" y="51"/>
                    <a:pt x="315" y="54"/>
                  </a:cubicBezTo>
                  <a:cubicBezTo>
                    <a:pt x="219" y="57"/>
                    <a:pt x="178" y="61"/>
                    <a:pt x="134" y="68"/>
                  </a:cubicBezTo>
                  <a:cubicBezTo>
                    <a:pt x="93" y="78"/>
                    <a:pt x="59" y="102"/>
                    <a:pt x="35" y="139"/>
                  </a:cubicBezTo>
                  <a:cubicBezTo>
                    <a:pt x="8" y="184"/>
                    <a:pt x="1" y="235"/>
                    <a:pt x="15" y="279"/>
                  </a:cubicBezTo>
                  <a:cubicBezTo>
                    <a:pt x="21" y="303"/>
                    <a:pt x="32" y="323"/>
                    <a:pt x="46" y="340"/>
                  </a:cubicBezTo>
                  <a:cubicBezTo>
                    <a:pt x="32" y="348"/>
                    <a:pt x="21" y="371"/>
                    <a:pt x="15" y="395"/>
                  </a:cubicBezTo>
                  <a:cubicBezTo>
                    <a:pt x="1" y="436"/>
                    <a:pt x="8" y="487"/>
                    <a:pt x="32" y="524"/>
                  </a:cubicBezTo>
                  <a:cubicBezTo>
                    <a:pt x="56" y="562"/>
                    <a:pt x="93" y="593"/>
                    <a:pt x="134" y="603"/>
                  </a:cubicBezTo>
                  <a:cubicBezTo>
                    <a:pt x="151" y="606"/>
                    <a:pt x="164" y="609"/>
                    <a:pt x="178" y="609"/>
                  </a:cubicBezTo>
                  <a:cubicBezTo>
                    <a:pt x="178" y="609"/>
                    <a:pt x="213" y="606"/>
                    <a:pt x="213" y="603"/>
                  </a:cubicBezTo>
                  <a:cubicBezTo>
                    <a:pt x="223" y="586"/>
                    <a:pt x="236" y="573"/>
                    <a:pt x="254" y="562"/>
                  </a:cubicBezTo>
                  <a:cubicBezTo>
                    <a:pt x="325" y="518"/>
                    <a:pt x="407" y="511"/>
                    <a:pt x="488" y="507"/>
                  </a:cubicBezTo>
                  <a:cubicBezTo>
                    <a:pt x="526" y="501"/>
                    <a:pt x="553" y="497"/>
                    <a:pt x="578" y="494"/>
                  </a:cubicBezTo>
                  <a:lnTo>
                    <a:pt x="710" y="494"/>
                  </a:lnTo>
                  <a:lnTo>
                    <a:pt x="751" y="497"/>
                  </a:lnTo>
                  <a:lnTo>
                    <a:pt x="792" y="501"/>
                  </a:lnTo>
                  <a:lnTo>
                    <a:pt x="856" y="504"/>
                  </a:lnTo>
                  <a:cubicBezTo>
                    <a:pt x="880" y="504"/>
                    <a:pt x="905" y="504"/>
                    <a:pt x="928" y="507"/>
                  </a:cubicBezTo>
                  <a:lnTo>
                    <a:pt x="979" y="511"/>
                  </a:lnTo>
                  <a:lnTo>
                    <a:pt x="1034" y="515"/>
                  </a:lnTo>
                  <a:lnTo>
                    <a:pt x="1068" y="521"/>
                  </a:lnTo>
                  <a:cubicBezTo>
                    <a:pt x="1095" y="524"/>
                    <a:pt x="1119" y="535"/>
                    <a:pt x="1139" y="552"/>
                  </a:cubicBezTo>
                  <a:lnTo>
                    <a:pt x="1184" y="569"/>
                  </a:lnTo>
                  <a:lnTo>
                    <a:pt x="1224" y="573"/>
                  </a:lnTo>
                  <a:lnTo>
                    <a:pt x="1221" y="576"/>
                  </a:lnTo>
                  <a:cubicBezTo>
                    <a:pt x="1245" y="593"/>
                    <a:pt x="1279" y="603"/>
                    <a:pt x="1314" y="603"/>
                  </a:cubicBezTo>
                  <a:cubicBezTo>
                    <a:pt x="1330" y="603"/>
                    <a:pt x="1344" y="600"/>
                    <a:pt x="1361" y="596"/>
                  </a:cubicBezTo>
                  <a:cubicBezTo>
                    <a:pt x="1426" y="576"/>
                    <a:pt x="1460" y="538"/>
                    <a:pt x="1498" y="487"/>
                  </a:cubicBezTo>
                  <a:cubicBezTo>
                    <a:pt x="1528" y="446"/>
                    <a:pt x="1545" y="398"/>
                    <a:pt x="1562" y="348"/>
                  </a:cubicBezTo>
                  <a:lnTo>
                    <a:pt x="1583" y="286"/>
                  </a:lnTo>
                  <a:cubicBezTo>
                    <a:pt x="1603" y="232"/>
                    <a:pt x="1600" y="170"/>
                    <a:pt x="1569" y="112"/>
                  </a:cubicBezTo>
                  <a:cubicBezTo>
                    <a:pt x="1552" y="78"/>
                    <a:pt x="1514" y="51"/>
                    <a:pt x="1487" y="37"/>
                  </a:cubicBezTo>
                  <a:cubicBezTo>
                    <a:pt x="1436" y="13"/>
                    <a:pt x="1388" y="7"/>
                    <a:pt x="1334" y="3"/>
                  </a:cubicBezTo>
                  <a:cubicBezTo>
                    <a:pt x="1296" y="0"/>
                    <a:pt x="1256" y="0"/>
                    <a:pt x="1218" y="0"/>
                  </a:cubicBezTo>
                  <a:close/>
                </a:path>
              </a:pathLst>
            </a:custGeom>
            <a:solidFill>
              <a:srgbClr val="00596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1" name="Google Shape;1523;p38">
              <a:extLst>
                <a:ext uri="{FF2B5EF4-FFF2-40B4-BE49-F238E27FC236}">
                  <a16:creationId xmlns:a16="http://schemas.microsoft.com/office/drawing/2014/main" id="{282C687E-AC52-4D2B-AB4E-6E9CB7FD7021}"/>
                </a:ext>
              </a:extLst>
            </p:cNvPr>
            <p:cNvSpPr/>
            <p:nvPr/>
          </p:nvSpPr>
          <p:spPr>
            <a:xfrm>
              <a:off x="4604941" y="2576841"/>
              <a:ext cx="10323" cy="10200"/>
            </a:xfrm>
            <a:custGeom>
              <a:avLst/>
              <a:gdLst/>
              <a:ahLst/>
              <a:cxnLst/>
              <a:rect l="l" t="t" r="r" b="b"/>
              <a:pathLst>
                <a:path w="332" h="328" extrusionOk="0">
                  <a:moveTo>
                    <a:pt x="168" y="1"/>
                  </a:moveTo>
                  <a:cubicBezTo>
                    <a:pt x="76" y="1"/>
                    <a:pt x="0" y="76"/>
                    <a:pt x="0" y="164"/>
                  </a:cubicBezTo>
                  <a:cubicBezTo>
                    <a:pt x="0" y="257"/>
                    <a:pt x="76" y="328"/>
                    <a:pt x="168" y="328"/>
                  </a:cubicBezTo>
                  <a:cubicBezTo>
                    <a:pt x="256" y="328"/>
                    <a:pt x="332" y="257"/>
                    <a:pt x="332" y="164"/>
                  </a:cubicBezTo>
                  <a:cubicBezTo>
                    <a:pt x="332" y="76"/>
                    <a:pt x="256" y="1"/>
                    <a:pt x="168" y="1"/>
                  </a:cubicBezTo>
                  <a:close/>
                </a:path>
              </a:pathLst>
            </a:custGeom>
            <a:solidFill>
              <a:srgbClr val="00596F"/>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2" name="Google Shape;1524;p38">
              <a:extLst>
                <a:ext uri="{FF2B5EF4-FFF2-40B4-BE49-F238E27FC236}">
                  <a16:creationId xmlns:a16="http://schemas.microsoft.com/office/drawing/2014/main" id="{34137FD3-C6C5-4D6C-A5C8-55D9746604AA}"/>
                </a:ext>
              </a:extLst>
            </p:cNvPr>
            <p:cNvSpPr/>
            <p:nvPr/>
          </p:nvSpPr>
          <p:spPr>
            <a:xfrm>
              <a:off x="4373943" y="2553952"/>
              <a:ext cx="71984" cy="71867"/>
            </a:xfrm>
            <a:custGeom>
              <a:avLst/>
              <a:gdLst/>
              <a:ahLst/>
              <a:cxnLst/>
              <a:rect l="l" t="t" r="r" b="b"/>
              <a:pathLst>
                <a:path w="2315" h="2311" extrusionOk="0">
                  <a:moveTo>
                    <a:pt x="1156" y="0"/>
                  </a:moveTo>
                  <a:cubicBezTo>
                    <a:pt x="518" y="0"/>
                    <a:pt x="0" y="519"/>
                    <a:pt x="0" y="1156"/>
                  </a:cubicBezTo>
                  <a:cubicBezTo>
                    <a:pt x="0" y="1793"/>
                    <a:pt x="518" y="2311"/>
                    <a:pt x="1156" y="2311"/>
                  </a:cubicBezTo>
                  <a:cubicBezTo>
                    <a:pt x="1796" y="2311"/>
                    <a:pt x="2314" y="1793"/>
                    <a:pt x="2314" y="1156"/>
                  </a:cubicBezTo>
                  <a:cubicBezTo>
                    <a:pt x="2314" y="519"/>
                    <a:pt x="1796" y="0"/>
                    <a:pt x="1156"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3" name="Google Shape;1525;p38">
              <a:extLst>
                <a:ext uri="{FF2B5EF4-FFF2-40B4-BE49-F238E27FC236}">
                  <a16:creationId xmlns:a16="http://schemas.microsoft.com/office/drawing/2014/main" id="{614D2002-A9B2-446F-A900-E65EE2AF9567}"/>
                </a:ext>
              </a:extLst>
            </p:cNvPr>
            <p:cNvSpPr/>
            <p:nvPr/>
          </p:nvSpPr>
          <p:spPr>
            <a:xfrm>
              <a:off x="4372668" y="2552677"/>
              <a:ext cx="74534" cy="74417"/>
            </a:xfrm>
            <a:custGeom>
              <a:avLst/>
              <a:gdLst/>
              <a:ahLst/>
              <a:cxnLst/>
              <a:rect l="l" t="t" r="r" b="b"/>
              <a:pathLst>
                <a:path w="2397" h="2393" extrusionOk="0">
                  <a:moveTo>
                    <a:pt x="1197" y="82"/>
                  </a:moveTo>
                  <a:cubicBezTo>
                    <a:pt x="1507" y="82"/>
                    <a:pt x="1786" y="205"/>
                    <a:pt x="1987" y="409"/>
                  </a:cubicBezTo>
                  <a:cubicBezTo>
                    <a:pt x="2188" y="611"/>
                    <a:pt x="2314" y="890"/>
                    <a:pt x="2314" y="1197"/>
                  </a:cubicBezTo>
                  <a:cubicBezTo>
                    <a:pt x="2314" y="1504"/>
                    <a:pt x="2188" y="1784"/>
                    <a:pt x="1987" y="1984"/>
                  </a:cubicBezTo>
                  <a:cubicBezTo>
                    <a:pt x="1786" y="2188"/>
                    <a:pt x="1507" y="2311"/>
                    <a:pt x="1197" y="2311"/>
                  </a:cubicBezTo>
                  <a:cubicBezTo>
                    <a:pt x="890" y="2311"/>
                    <a:pt x="611" y="2188"/>
                    <a:pt x="409" y="1984"/>
                  </a:cubicBezTo>
                  <a:cubicBezTo>
                    <a:pt x="208" y="1784"/>
                    <a:pt x="82" y="1504"/>
                    <a:pt x="82" y="1197"/>
                  </a:cubicBezTo>
                  <a:cubicBezTo>
                    <a:pt x="82" y="890"/>
                    <a:pt x="208" y="611"/>
                    <a:pt x="409" y="409"/>
                  </a:cubicBezTo>
                  <a:cubicBezTo>
                    <a:pt x="611" y="205"/>
                    <a:pt x="890" y="82"/>
                    <a:pt x="1197" y="82"/>
                  </a:cubicBezTo>
                  <a:close/>
                  <a:moveTo>
                    <a:pt x="1197" y="0"/>
                  </a:moveTo>
                  <a:cubicBezTo>
                    <a:pt x="866" y="0"/>
                    <a:pt x="570" y="134"/>
                    <a:pt x="351" y="352"/>
                  </a:cubicBezTo>
                  <a:cubicBezTo>
                    <a:pt x="134" y="566"/>
                    <a:pt x="0" y="867"/>
                    <a:pt x="0" y="1197"/>
                  </a:cubicBezTo>
                  <a:cubicBezTo>
                    <a:pt x="0" y="1528"/>
                    <a:pt x="134" y="1828"/>
                    <a:pt x="351" y="2042"/>
                  </a:cubicBezTo>
                  <a:cubicBezTo>
                    <a:pt x="570" y="2260"/>
                    <a:pt x="866" y="2393"/>
                    <a:pt x="1197" y="2393"/>
                  </a:cubicBezTo>
                  <a:cubicBezTo>
                    <a:pt x="1527" y="2393"/>
                    <a:pt x="1827" y="2260"/>
                    <a:pt x="2045" y="2042"/>
                  </a:cubicBezTo>
                  <a:cubicBezTo>
                    <a:pt x="2260" y="1828"/>
                    <a:pt x="2396" y="1528"/>
                    <a:pt x="2396" y="1197"/>
                  </a:cubicBezTo>
                  <a:cubicBezTo>
                    <a:pt x="2396" y="867"/>
                    <a:pt x="2260" y="566"/>
                    <a:pt x="2045" y="352"/>
                  </a:cubicBezTo>
                  <a:cubicBezTo>
                    <a:pt x="1827" y="134"/>
                    <a:pt x="1527" y="0"/>
                    <a:pt x="1197"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4" name="Google Shape;1526;p38">
              <a:extLst>
                <a:ext uri="{FF2B5EF4-FFF2-40B4-BE49-F238E27FC236}">
                  <a16:creationId xmlns:a16="http://schemas.microsoft.com/office/drawing/2014/main" id="{6AC457FB-15C2-45E4-A683-FD516C47FDEC}"/>
                </a:ext>
              </a:extLst>
            </p:cNvPr>
            <p:cNvSpPr/>
            <p:nvPr/>
          </p:nvSpPr>
          <p:spPr>
            <a:xfrm>
              <a:off x="4735909" y="2545805"/>
              <a:ext cx="72015" cy="71898"/>
            </a:xfrm>
            <a:custGeom>
              <a:avLst/>
              <a:gdLst/>
              <a:ahLst/>
              <a:cxnLst/>
              <a:rect l="l" t="t" r="r" b="b"/>
              <a:pathLst>
                <a:path w="2316" h="2312" extrusionOk="0">
                  <a:moveTo>
                    <a:pt x="1160" y="1"/>
                  </a:moveTo>
                  <a:cubicBezTo>
                    <a:pt x="519" y="1"/>
                    <a:pt x="1" y="518"/>
                    <a:pt x="1" y="1156"/>
                  </a:cubicBezTo>
                  <a:cubicBezTo>
                    <a:pt x="1" y="1793"/>
                    <a:pt x="519" y="2311"/>
                    <a:pt x="1160" y="2311"/>
                  </a:cubicBezTo>
                  <a:cubicBezTo>
                    <a:pt x="1797" y="2311"/>
                    <a:pt x="2315" y="1793"/>
                    <a:pt x="2315" y="1156"/>
                  </a:cubicBezTo>
                  <a:cubicBezTo>
                    <a:pt x="2315" y="518"/>
                    <a:pt x="1797" y="1"/>
                    <a:pt x="1160"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5" name="Google Shape;1527;p38">
              <a:extLst>
                <a:ext uri="{FF2B5EF4-FFF2-40B4-BE49-F238E27FC236}">
                  <a16:creationId xmlns:a16="http://schemas.microsoft.com/office/drawing/2014/main" id="{369157CA-1F7C-4F0A-B2FC-83F03C798090}"/>
                </a:ext>
              </a:extLst>
            </p:cNvPr>
            <p:cNvSpPr/>
            <p:nvPr/>
          </p:nvSpPr>
          <p:spPr>
            <a:xfrm>
              <a:off x="4734634" y="2544530"/>
              <a:ext cx="74565" cy="74448"/>
            </a:xfrm>
            <a:custGeom>
              <a:avLst/>
              <a:gdLst/>
              <a:ahLst/>
              <a:cxnLst/>
              <a:rect l="l" t="t" r="r" b="b"/>
              <a:pathLst>
                <a:path w="2398" h="2394" extrusionOk="0">
                  <a:moveTo>
                    <a:pt x="1201" y="83"/>
                  </a:moveTo>
                  <a:cubicBezTo>
                    <a:pt x="1507" y="83"/>
                    <a:pt x="1787" y="205"/>
                    <a:pt x="1988" y="410"/>
                  </a:cubicBezTo>
                  <a:cubicBezTo>
                    <a:pt x="2189" y="610"/>
                    <a:pt x="2315" y="890"/>
                    <a:pt x="2315" y="1197"/>
                  </a:cubicBezTo>
                  <a:cubicBezTo>
                    <a:pt x="2315" y="1503"/>
                    <a:pt x="2189" y="1783"/>
                    <a:pt x="1988" y="1984"/>
                  </a:cubicBezTo>
                  <a:cubicBezTo>
                    <a:pt x="1787" y="2189"/>
                    <a:pt x="1507" y="2311"/>
                    <a:pt x="1201" y="2311"/>
                  </a:cubicBezTo>
                  <a:cubicBezTo>
                    <a:pt x="891" y="2311"/>
                    <a:pt x="614" y="2189"/>
                    <a:pt x="410" y="1984"/>
                  </a:cubicBezTo>
                  <a:cubicBezTo>
                    <a:pt x="209" y="1783"/>
                    <a:pt x="83" y="1503"/>
                    <a:pt x="83" y="1197"/>
                  </a:cubicBezTo>
                  <a:cubicBezTo>
                    <a:pt x="83" y="890"/>
                    <a:pt x="209" y="610"/>
                    <a:pt x="410" y="410"/>
                  </a:cubicBezTo>
                  <a:cubicBezTo>
                    <a:pt x="614" y="205"/>
                    <a:pt x="891" y="83"/>
                    <a:pt x="1201" y="83"/>
                  </a:cubicBezTo>
                  <a:close/>
                  <a:moveTo>
                    <a:pt x="1201" y="1"/>
                  </a:moveTo>
                  <a:cubicBezTo>
                    <a:pt x="870" y="1"/>
                    <a:pt x="570" y="133"/>
                    <a:pt x="352" y="352"/>
                  </a:cubicBezTo>
                  <a:cubicBezTo>
                    <a:pt x="137" y="566"/>
                    <a:pt x="1" y="866"/>
                    <a:pt x="1" y="1197"/>
                  </a:cubicBezTo>
                  <a:cubicBezTo>
                    <a:pt x="1" y="1527"/>
                    <a:pt x="137" y="1827"/>
                    <a:pt x="352" y="2041"/>
                  </a:cubicBezTo>
                  <a:cubicBezTo>
                    <a:pt x="570" y="2260"/>
                    <a:pt x="870" y="2393"/>
                    <a:pt x="1201" y="2393"/>
                  </a:cubicBezTo>
                  <a:cubicBezTo>
                    <a:pt x="1531" y="2393"/>
                    <a:pt x="1831" y="2260"/>
                    <a:pt x="2046" y="2041"/>
                  </a:cubicBezTo>
                  <a:cubicBezTo>
                    <a:pt x="2264" y="1827"/>
                    <a:pt x="2397" y="1527"/>
                    <a:pt x="2397" y="1197"/>
                  </a:cubicBezTo>
                  <a:cubicBezTo>
                    <a:pt x="2397" y="866"/>
                    <a:pt x="2264" y="566"/>
                    <a:pt x="2046" y="352"/>
                  </a:cubicBezTo>
                  <a:cubicBezTo>
                    <a:pt x="1831" y="133"/>
                    <a:pt x="1531" y="1"/>
                    <a:pt x="1201"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6" name="Google Shape;1528;p38">
              <a:extLst>
                <a:ext uri="{FF2B5EF4-FFF2-40B4-BE49-F238E27FC236}">
                  <a16:creationId xmlns:a16="http://schemas.microsoft.com/office/drawing/2014/main" id="{45B2F262-B9C0-4531-84F8-B831C40DB8E3}"/>
                </a:ext>
              </a:extLst>
            </p:cNvPr>
            <p:cNvSpPr/>
            <p:nvPr/>
          </p:nvSpPr>
          <p:spPr>
            <a:xfrm>
              <a:off x="4562124" y="2570279"/>
              <a:ext cx="61194" cy="40987"/>
            </a:xfrm>
            <a:custGeom>
              <a:avLst/>
              <a:gdLst/>
              <a:ahLst/>
              <a:cxnLst/>
              <a:rect l="l" t="t" r="r" b="b"/>
              <a:pathLst>
                <a:path w="1968" h="1318" extrusionOk="0">
                  <a:moveTo>
                    <a:pt x="564" y="859"/>
                  </a:moveTo>
                  <a:lnTo>
                    <a:pt x="564" y="859"/>
                  </a:lnTo>
                  <a:cubicBezTo>
                    <a:pt x="567" y="863"/>
                    <a:pt x="570" y="863"/>
                    <a:pt x="573" y="866"/>
                  </a:cubicBezTo>
                  <a:cubicBezTo>
                    <a:pt x="570" y="866"/>
                    <a:pt x="567" y="863"/>
                    <a:pt x="564" y="859"/>
                  </a:cubicBezTo>
                  <a:close/>
                  <a:moveTo>
                    <a:pt x="1797" y="0"/>
                  </a:moveTo>
                  <a:cubicBezTo>
                    <a:pt x="1709" y="0"/>
                    <a:pt x="1630" y="76"/>
                    <a:pt x="1630" y="164"/>
                  </a:cubicBezTo>
                  <a:cubicBezTo>
                    <a:pt x="1633" y="225"/>
                    <a:pt x="1630" y="283"/>
                    <a:pt x="1623" y="345"/>
                  </a:cubicBezTo>
                  <a:cubicBezTo>
                    <a:pt x="1610" y="423"/>
                    <a:pt x="1593" y="494"/>
                    <a:pt x="1566" y="570"/>
                  </a:cubicBezTo>
                  <a:cubicBezTo>
                    <a:pt x="1534" y="628"/>
                    <a:pt x="1504" y="682"/>
                    <a:pt x="1467" y="733"/>
                  </a:cubicBezTo>
                  <a:cubicBezTo>
                    <a:pt x="1429" y="774"/>
                    <a:pt x="1391" y="812"/>
                    <a:pt x="1350" y="849"/>
                  </a:cubicBezTo>
                  <a:cubicBezTo>
                    <a:pt x="1303" y="883"/>
                    <a:pt x="1255" y="911"/>
                    <a:pt x="1201" y="935"/>
                  </a:cubicBezTo>
                  <a:cubicBezTo>
                    <a:pt x="1146" y="958"/>
                    <a:pt x="1091" y="972"/>
                    <a:pt x="1030" y="982"/>
                  </a:cubicBezTo>
                  <a:cubicBezTo>
                    <a:pt x="994" y="986"/>
                    <a:pt x="957" y="989"/>
                    <a:pt x="920" y="989"/>
                  </a:cubicBezTo>
                  <a:cubicBezTo>
                    <a:pt x="897" y="989"/>
                    <a:pt x="875" y="988"/>
                    <a:pt x="853" y="985"/>
                  </a:cubicBezTo>
                  <a:cubicBezTo>
                    <a:pt x="802" y="975"/>
                    <a:pt x="751" y="962"/>
                    <a:pt x="703" y="941"/>
                  </a:cubicBezTo>
                  <a:cubicBezTo>
                    <a:pt x="658" y="921"/>
                    <a:pt x="621" y="900"/>
                    <a:pt x="584" y="873"/>
                  </a:cubicBezTo>
                  <a:cubicBezTo>
                    <a:pt x="546" y="842"/>
                    <a:pt x="512" y="809"/>
                    <a:pt x="482" y="768"/>
                  </a:cubicBezTo>
                  <a:cubicBezTo>
                    <a:pt x="451" y="723"/>
                    <a:pt x="424" y="679"/>
                    <a:pt x="400" y="628"/>
                  </a:cubicBezTo>
                  <a:cubicBezTo>
                    <a:pt x="372" y="553"/>
                    <a:pt x="352" y="474"/>
                    <a:pt x="339" y="396"/>
                  </a:cubicBezTo>
                  <a:cubicBezTo>
                    <a:pt x="335" y="351"/>
                    <a:pt x="331" y="310"/>
                    <a:pt x="331" y="266"/>
                  </a:cubicBezTo>
                  <a:cubicBezTo>
                    <a:pt x="328" y="178"/>
                    <a:pt x="257" y="103"/>
                    <a:pt x="168" y="103"/>
                  </a:cubicBezTo>
                  <a:cubicBezTo>
                    <a:pt x="79" y="103"/>
                    <a:pt x="1" y="178"/>
                    <a:pt x="1" y="266"/>
                  </a:cubicBezTo>
                  <a:cubicBezTo>
                    <a:pt x="7" y="423"/>
                    <a:pt x="28" y="580"/>
                    <a:pt x="86" y="727"/>
                  </a:cubicBezTo>
                  <a:cubicBezTo>
                    <a:pt x="137" y="853"/>
                    <a:pt x="209" y="968"/>
                    <a:pt x="304" y="1064"/>
                  </a:cubicBezTo>
                  <a:cubicBezTo>
                    <a:pt x="469" y="1232"/>
                    <a:pt x="707" y="1317"/>
                    <a:pt x="940" y="1317"/>
                  </a:cubicBezTo>
                  <a:cubicBezTo>
                    <a:pt x="958" y="1317"/>
                    <a:pt x="975" y="1317"/>
                    <a:pt x="993" y="1316"/>
                  </a:cubicBezTo>
                  <a:cubicBezTo>
                    <a:pt x="1251" y="1306"/>
                    <a:pt x="1497" y="1183"/>
                    <a:pt x="1674" y="996"/>
                  </a:cubicBezTo>
                  <a:cubicBezTo>
                    <a:pt x="1882" y="774"/>
                    <a:pt x="1967" y="464"/>
                    <a:pt x="1961" y="164"/>
                  </a:cubicBezTo>
                  <a:cubicBezTo>
                    <a:pt x="1957" y="76"/>
                    <a:pt x="1889" y="0"/>
                    <a:pt x="1797"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7" name="Google Shape;1529;p38">
              <a:extLst>
                <a:ext uri="{FF2B5EF4-FFF2-40B4-BE49-F238E27FC236}">
                  <a16:creationId xmlns:a16="http://schemas.microsoft.com/office/drawing/2014/main" id="{FB93DD34-3B36-47A7-86EB-B6094D4AD50E}"/>
                </a:ext>
              </a:extLst>
            </p:cNvPr>
            <p:cNvSpPr/>
            <p:nvPr/>
          </p:nvSpPr>
          <p:spPr>
            <a:xfrm>
              <a:off x="4560849" y="2569004"/>
              <a:ext cx="63526" cy="43599"/>
            </a:xfrm>
            <a:custGeom>
              <a:avLst/>
              <a:gdLst/>
              <a:ahLst/>
              <a:cxnLst/>
              <a:rect l="l" t="t" r="r" b="b"/>
              <a:pathLst>
                <a:path w="2043" h="1402" extrusionOk="0">
                  <a:moveTo>
                    <a:pt x="1838" y="82"/>
                  </a:moveTo>
                  <a:cubicBezTo>
                    <a:pt x="1872" y="82"/>
                    <a:pt x="1903" y="96"/>
                    <a:pt x="1923" y="117"/>
                  </a:cubicBezTo>
                  <a:cubicBezTo>
                    <a:pt x="1947" y="140"/>
                    <a:pt x="1961" y="171"/>
                    <a:pt x="1961" y="205"/>
                  </a:cubicBezTo>
                  <a:lnTo>
                    <a:pt x="1961" y="232"/>
                  </a:lnTo>
                  <a:cubicBezTo>
                    <a:pt x="1961" y="375"/>
                    <a:pt x="1940" y="518"/>
                    <a:pt x="1896" y="648"/>
                  </a:cubicBezTo>
                  <a:cubicBezTo>
                    <a:pt x="1852" y="781"/>
                    <a:pt x="1783" y="904"/>
                    <a:pt x="1684" y="1009"/>
                  </a:cubicBezTo>
                  <a:cubicBezTo>
                    <a:pt x="1514" y="1190"/>
                    <a:pt x="1279" y="1306"/>
                    <a:pt x="1030" y="1316"/>
                  </a:cubicBezTo>
                  <a:cubicBezTo>
                    <a:pt x="1017" y="1320"/>
                    <a:pt x="1000" y="1320"/>
                    <a:pt x="982" y="1320"/>
                  </a:cubicBezTo>
                  <a:cubicBezTo>
                    <a:pt x="870" y="1320"/>
                    <a:pt x="758" y="1299"/>
                    <a:pt x="655" y="1259"/>
                  </a:cubicBezTo>
                  <a:cubicBezTo>
                    <a:pt x="550" y="1218"/>
                    <a:pt x="454" y="1156"/>
                    <a:pt x="376" y="1078"/>
                  </a:cubicBezTo>
                  <a:cubicBezTo>
                    <a:pt x="284" y="982"/>
                    <a:pt x="212" y="877"/>
                    <a:pt x="168" y="754"/>
                  </a:cubicBezTo>
                  <a:lnTo>
                    <a:pt x="165" y="754"/>
                  </a:lnTo>
                  <a:cubicBezTo>
                    <a:pt x="110" y="611"/>
                    <a:pt x="86" y="461"/>
                    <a:pt x="83" y="307"/>
                  </a:cubicBezTo>
                  <a:lnTo>
                    <a:pt x="83" y="304"/>
                  </a:lnTo>
                  <a:cubicBezTo>
                    <a:pt x="83" y="287"/>
                    <a:pt x="86" y="273"/>
                    <a:pt x="93" y="260"/>
                  </a:cubicBezTo>
                  <a:cubicBezTo>
                    <a:pt x="103" y="236"/>
                    <a:pt x="120" y="219"/>
                    <a:pt x="141" y="205"/>
                  </a:cubicBezTo>
                  <a:cubicBezTo>
                    <a:pt x="161" y="191"/>
                    <a:pt x="185" y="185"/>
                    <a:pt x="209" y="185"/>
                  </a:cubicBezTo>
                  <a:cubicBezTo>
                    <a:pt x="243" y="185"/>
                    <a:pt x="270" y="199"/>
                    <a:pt x="294" y="222"/>
                  </a:cubicBezTo>
                  <a:cubicBezTo>
                    <a:pt x="318" y="243"/>
                    <a:pt x="331" y="277"/>
                    <a:pt x="331" y="311"/>
                  </a:cubicBezTo>
                  <a:lnTo>
                    <a:pt x="331" y="311"/>
                  </a:lnTo>
                  <a:lnTo>
                    <a:pt x="331" y="311"/>
                  </a:lnTo>
                  <a:cubicBezTo>
                    <a:pt x="332" y="354"/>
                    <a:pt x="335" y="397"/>
                    <a:pt x="339" y="441"/>
                  </a:cubicBezTo>
                  <a:lnTo>
                    <a:pt x="342" y="444"/>
                  </a:lnTo>
                  <a:cubicBezTo>
                    <a:pt x="352" y="526"/>
                    <a:pt x="372" y="604"/>
                    <a:pt x="403" y="682"/>
                  </a:cubicBezTo>
                  <a:lnTo>
                    <a:pt x="403" y="686"/>
                  </a:lnTo>
                  <a:cubicBezTo>
                    <a:pt x="424" y="730"/>
                    <a:pt x="447" y="772"/>
                    <a:pt x="476" y="814"/>
                  </a:cubicBezTo>
                  <a:lnTo>
                    <a:pt x="476" y="814"/>
                  </a:lnTo>
                  <a:lnTo>
                    <a:pt x="475" y="815"/>
                  </a:lnTo>
                  <a:cubicBezTo>
                    <a:pt x="478" y="822"/>
                    <a:pt x="482" y="829"/>
                    <a:pt x="488" y="836"/>
                  </a:cubicBezTo>
                  <a:lnTo>
                    <a:pt x="492" y="836"/>
                  </a:lnTo>
                  <a:cubicBezTo>
                    <a:pt x="519" y="871"/>
                    <a:pt x="550" y="902"/>
                    <a:pt x="583" y="931"/>
                  </a:cubicBezTo>
                  <a:lnTo>
                    <a:pt x="583" y="931"/>
                  </a:lnTo>
                  <a:lnTo>
                    <a:pt x="580" y="935"/>
                  </a:lnTo>
                  <a:cubicBezTo>
                    <a:pt x="584" y="935"/>
                    <a:pt x="587" y="938"/>
                    <a:pt x="593" y="941"/>
                  </a:cubicBezTo>
                  <a:lnTo>
                    <a:pt x="593" y="941"/>
                  </a:lnTo>
                  <a:cubicBezTo>
                    <a:pt x="594" y="942"/>
                    <a:pt x="596" y="943"/>
                    <a:pt x="597" y="944"/>
                  </a:cubicBezTo>
                  <a:lnTo>
                    <a:pt x="601" y="948"/>
                  </a:lnTo>
                  <a:cubicBezTo>
                    <a:pt x="641" y="976"/>
                    <a:pt x="682" y="999"/>
                    <a:pt x="723" y="1020"/>
                  </a:cubicBezTo>
                  <a:lnTo>
                    <a:pt x="727" y="1020"/>
                  </a:lnTo>
                  <a:lnTo>
                    <a:pt x="727" y="1023"/>
                  </a:lnTo>
                  <a:cubicBezTo>
                    <a:pt x="778" y="1040"/>
                    <a:pt x="833" y="1057"/>
                    <a:pt x="887" y="1067"/>
                  </a:cubicBezTo>
                  <a:lnTo>
                    <a:pt x="891" y="1067"/>
                  </a:lnTo>
                  <a:cubicBezTo>
                    <a:pt x="918" y="1070"/>
                    <a:pt x="948" y="1070"/>
                    <a:pt x="976" y="1070"/>
                  </a:cubicBezTo>
                  <a:cubicBezTo>
                    <a:pt x="1009" y="1070"/>
                    <a:pt x="1044" y="1067"/>
                    <a:pt x="1078" y="1064"/>
                  </a:cubicBezTo>
                  <a:lnTo>
                    <a:pt x="1081" y="1064"/>
                  </a:lnTo>
                  <a:cubicBezTo>
                    <a:pt x="1140" y="1054"/>
                    <a:pt x="1201" y="1037"/>
                    <a:pt x="1259" y="1016"/>
                  </a:cubicBezTo>
                  <a:lnTo>
                    <a:pt x="1259" y="1013"/>
                  </a:lnTo>
                  <a:lnTo>
                    <a:pt x="1262" y="1013"/>
                  </a:lnTo>
                  <a:cubicBezTo>
                    <a:pt x="1265" y="1012"/>
                    <a:pt x="1269" y="1010"/>
                    <a:pt x="1272" y="1008"/>
                  </a:cubicBezTo>
                  <a:lnTo>
                    <a:pt x="1272" y="1008"/>
                  </a:lnTo>
                  <a:lnTo>
                    <a:pt x="1272" y="1009"/>
                  </a:lnTo>
                  <a:lnTo>
                    <a:pt x="1283" y="1006"/>
                  </a:lnTo>
                  <a:lnTo>
                    <a:pt x="1282" y="1003"/>
                  </a:lnTo>
                  <a:lnTo>
                    <a:pt x="1282" y="1003"/>
                  </a:lnTo>
                  <a:cubicBezTo>
                    <a:pt x="1326" y="981"/>
                    <a:pt x="1371" y="954"/>
                    <a:pt x="1415" y="924"/>
                  </a:cubicBezTo>
                  <a:lnTo>
                    <a:pt x="1415" y="921"/>
                  </a:lnTo>
                  <a:cubicBezTo>
                    <a:pt x="1459" y="883"/>
                    <a:pt x="1500" y="845"/>
                    <a:pt x="1538" y="801"/>
                  </a:cubicBezTo>
                  <a:lnTo>
                    <a:pt x="1538" y="798"/>
                  </a:lnTo>
                  <a:cubicBezTo>
                    <a:pt x="1579" y="743"/>
                    <a:pt x="1613" y="689"/>
                    <a:pt x="1640" y="628"/>
                  </a:cubicBezTo>
                  <a:lnTo>
                    <a:pt x="1643" y="625"/>
                  </a:lnTo>
                  <a:cubicBezTo>
                    <a:pt x="1667" y="561"/>
                    <a:pt x="1685" y="496"/>
                    <a:pt x="1698" y="430"/>
                  </a:cubicBezTo>
                  <a:lnTo>
                    <a:pt x="1698" y="430"/>
                  </a:lnTo>
                  <a:lnTo>
                    <a:pt x="1701" y="430"/>
                  </a:lnTo>
                  <a:cubicBezTo>
                    <a:pt x="1701" y="423"/>
                    <a:pt x="1705" y="413"/>
                    <a:pt x="1705" y="406"/>
                  </a:cubicBezTo>
                  <a:lnTo>
                    <a:pt x="1705" y="406"/>
                  </a:lnTo>
                  <a:cubicBezTo>
                    <a:pt x="1705" y="406"/>
                    <a:pt x="1705" y="406"/>
                    <a:pt x="1705" y="406"/>
                  </a:cubicBezTo>
                  <a:lnTo>
                    <a:pt x="1702" y="406"/>
                  </a:lnTo>
                  <a:lnTo>
                    <a:pt x="1702" y="406"/>
                  </a:lnTo>
                  <a:cubicBezTo>
                    <a:pt x="1703" y="402"/>
                    <a:pt x="1704" y="397"/>
                    <a:pt x="1705" y="392"/>
                  </a:cubicBezTo>
                  <a:lnTo>
                    <a:pt x="1705" y="389"/>
                  </a:lnTo>
                  <a:cubicBezTo>
                    <a:pt x="1712" y="338"/>
                    <a:pt x="1712" y="287"/>
                    <a:pt x="1712" y="232"/>
                  </a:cubicBezTo>
                  <a:lnTo>
                    <a:pt x="1712" y="205"/>
                  </a:lnTo>
                  <a:lnTo>
                    <a:pt x="1712" y="202"/>
                  </a:lnTo>
                  <a:cubicBezTo>
                    <a:pt x="1712" y="171"/>
                    <a:pt x="1729" y="140"/>
                    <a:pt x="1750" y="117"/>
                  </a:cubicBezTo>
                  <a:cubicBezTo>
                    <a:pt x="1773" y="96"/>
                    <a:pt x="1804" y="82"/>
                    <a:pt x="1838" y="82"/>
                  </a:cubicBezTo>
                  <a:close/>
                  <a:moveTo>
                    <a:pt x="1838" y="1"/>
                  </a:moveTo>
                  <a:cubicBezTo>
                    <a:pt x="1783" y="1"/>
                    <a:pt x="1732" y="21"/>
                    <a:pt x="1695" y="59"/>
                  </a:cubicBezTo>
                  <a:cubicBezTo>
                    <a:pt x="1657" y="96"/>
                    <a:pt x="1630" y="144"/>
                    <a:pt x="1630" y="202"/>
                  </a:cubicBezTo>
                  <a:lnTo>
                    <a:pt x="1630" y="208"/>
                  </a:lnTo>
                  <a:lnTo>
                    <a:pt x="1630" y="232"/>
                  </a:lnTo>
                  <a:cubicBezTo>
                    <a:pt x="1630" y="283"/>
                    <a:pt x="1630" y="329"/>
                    <a:pt x="1623" y="379"/>
                  </a:cubicBezTo>
                  <a:lnTo>
                    <a:pt x="1623" y="379"/>
                  </a:lnTo>
                  <a:lnTo>
                    <a:pt x="1623" y="379"/>
                  </a:lnTo>
                  <a:cubicBezTo>
                    <a:pt x="1613" y="454"/>
                    <a:pt x="1593" y="526"/>
                    <a:pt x="1566" y="594"/>
                  </a:cubicBezTo>
                  <a:lnTo>
                    <a:pt x="1567" y="594"/>
                  </a:lnTo>
                  <a:lnTo>
                    <a:pt x="1567" y="594"/>
                  </a:lnTo>
                  <a:cubicBezTo>
                    <a:pt x="1540" y="651"/>
                    <a:pt x="1510" y="703"/>
                    <a:pt x="1473" y="751"/>
                  </a:cubicBezTo>
                  <a:lnTo>
                    <a:pt x="1473" y="751"/>
                  </a:lnTo>
                  <a:lnTo>
                    <a:pt x="1473" y="751"/>
                  </a:lnTo>
                  <a:cubicBezTo>
                    <a:pt x="1438" y="789"/>
                    <a:pt x="1406" y="824"/>
                    <a:pt x="1368" y="856"/>
                  </a:cubicBezTo>
                  <a:lnTo>
                    <a:pt x="1368" y="856"/>
                  </a:lnTo>
                  <a:lnTo>
                    <a:pt x="1368" y="856"/>
                  </a:lnTo>
                  <a:cubicBezTo>
                    <a:pt x="1329" y="884"/>
                    <a:pt x="1292" y="907"/>
                    <a:pt x="1252" y="928"/>
                  </a:cubicBezTo>
                  <a:lnTo>
                    <a:pt x="1252" y="928"/>
                  </a:lnTo>
                  <a:lnTo>
                    <a:pt x="1252" y="927"/>
                  </a:lnTo>
                  <a:lnTo>
                    <a:pt x="1242" y="931"/>
                  </a:lnTo>
                  <a:lnTo>
                    <a:pt x="1242" y="933"/>
                  </a:lnTo>
                  <a:lnTo>
                    <a:pt x="1242" y="933"/>
                  </a:lnTo>
                  <a:cubicBezTo>
                    <a:pt x="1238" y="935"/>
                    <a:pt x="1233" y="937"/>
                    <a:pt x="1228" y="939"/>
                  </a:cubicBezTo>
                  <a:lnTo>
                    <a:pt x="1228" y="939"/>
                  </a:lnTo>
                  <a:lnTo>
                    <a:pt x="1228" y="938"/>
                  </a:lnTo>
                  <a:cubicBezTo>
                    <a:pt x="1173" y="958"/>
                    <a:pt x="1122" y="976"/>
                    <a:pt x="1064" y="985"/>
                  </a:cubicBezTo>
                  <a:lnTo>
                    <a:pt x="1064" y="985"/>
                  </a:lnTo>
                  <a:lnTo>
                    <a:pt x="1064" y="985"/>
                  </a:lnTo>
                  <a:cubicBezTo>
                    <a:pt x="1035" y="986"/>
                    <a:pt x="1005" y="989"/>
                    <a:pt x="976" y="989"/>
                  </a:cubicBezTo>
                  <a:cubicBezTo>
                    <a:pt x="953" y="989"/>
                    <a:pt x="927" y="989"/>
                    <a:pt x="901" y="986"/>
                  </a:cubicBezTo>
                  <a:lnTo>
                    <a:pt x="901" y="986"/>
                  </a:lnTo>
                  <a:lnTo>
                    <a:pt x="901" y="985"/>
                  </a:lnTo>
                  <a:cubicBezTo>
                    <a:pt x="853" y="976"/>
                    <a:pt x="802" y="962"/>
                    <a:pt x="758" y="944"/>
                  </a:cubicBezTo>
                  <a:lnTo>
                    <a:pt x="757" y="946"/>
                  </a:lnTo>
                  <a:lnTo>
                    <a:pt x="757" y="946"/>
                  </a:lnTo>
                  <a:cubicBezTo>
                    <a:pt x="718" y="926"/>
                    <a:pt x="681" y="906"/>
                    <a:pt x="649" y="880"/>
                  </a:cubicBezTo>
                  <a:lnTo>
                    <a:pt x="648" y="880"/>
                  </a:lnTo>
                  <a:lnTo>
                    <a:pt x="648" y="880"/>
                  </a:lnTo>
                  <a:cubicBezTo>
                    <a:pt x="613" y="851"/>
                    <a:pt x="584" y="819"/>
                    <a:pt x="555" y="786"/>
                  </a:cubicBezTo>
                  <a:lnTo>
                    <a:pt x="555" y="786"/>
                  </a:lnTo>
                  <a:cubicBezTo>
                    <a:pt x="554" y="785"/>
                    <a:pt x="553" y="783"/>
                    <a:pt x="552" y="782"/>
                  </a:cubicBezTo>
                  <a:lnTo>
                    <a:pt x="552" y="782"/>
                  </a:lnTo>
                  <a:lnTo>
                    <a:pt x="553" y="781"/>
                  </a:lnTo>
                  <a:cubicBezTo>
                    <a:pt x="551" y="779"/>
                    <a:pt x="550" y="777"/>
                    <a:pt x="548" y="776"/>
                  </a:cubicBezTo>
                  <a:lnTo>
                    <a:pt x="548" y="776"/>
                  </a:lnTo>
                  <a:cubicBezTo>
                    <a:pt x="522" y="736"/>
                    <a:pt x="498" y="697"/>
                    <a:pt x="480" y="656"/>
                  </a:cubicBezTo>
                  <a:lnTo>
                    <a:pt x="480" y="656"/>
                  </a:lnTo>
                  <a:lnTo>
                    <a:pt x="482" y="655"/>
                  </a:lnTo>
                  <a:cubicBezTo>
                    <a:pt x="451" y="580"/>
                    <a:pt x="434" y="509"/>
                    <a:pt x="421" y="430"/>
                  </a:cubicBezTo>
                  <a:cubicBezTo>
                    <a:pt x="416" y="389"/>
                    <a:pt x="413" y="348"/>
                    <a:pt x="413" y="307"/>
                  </a:cubicBezTo>
                  <a:cubicBezTo>
                    <a:pt x="413" y="253"/>
                    <a:pt x="389" y="202"/>
                    <a:pt x="352" y="164"/>
                  </a:cubicBezTo>
                  <a:cubicBezTo>
                    <a:pt x="318" y="127"/>
                    <a:pt x="264" y="103"/>
                    <a:pt x="209" y="103"/>
                  </a:cubicBezTo>
                  <a:cubicBezTo>
                    <a:pt x="155" y="103"/>
                    <a:pt x="103" y="127"/>
                    <a:pt x="66" y="161"/>
                  </a:cubicBezTo>
                  <a:cubicBezTo>
                    <a:pt x="45" y="178"/>
                    <a:pt x="32" y="202"/>
                    <a:pt x="18" y="226"/>
                  </a:cubicBezTo>
                  <a:cubicBezTo>
                    <a:pt x="8" y="249"/>
                    <a:pt x="1" y="277"/>
                    <a:pt x="1" y="304"/>
                  </a:cubicBezTo>
                  <a:lnTo>
                    <a:pt x="1" y="311"/>
                  </a:lnTo>
                  <a:cubicBezTo>
                    <a:pt x="8" y="471"/>
                    <a:pt x="28" y="631"/>
                    <a:pt x="89" y="784"/>
                  </a:cubicBezTo>
                  <a:cubicBezTo>
                    <a:pt x="141" y="914"/>
                    <a:pt x="219" y="1034"/>
                    <a:pt x="318" y="1136"/>
                  </a:cubicBezTo>
                  <a:lnTo>
                    <a:pt x="318" y="1132"/>
                  </a:lnTo>
                  <a:cubicBezTo>
                    <a:pt x="403" y="1224"/>
                    <a:pt x="509" y="1289"/>
                    <a:pt x="625" y="1333"/>
                  </a:cubicBezTo>
                  <a:cubicBezTo>
                    <a:pt x="737" y="1377"/>
                    <a:pt x="863" y="1402"/>
                    <a:pt x="982" y="1402"/>
                  </a:cubicBezTo>
                  <a:cubicBezTo>
                    <a:pt x="1000" y="1402"/>
                    <a:pt x="1017" y="1402"/>
                    <a:pt x="1034" y="1398"/>
                  </a:cubicBezTo>
                  <a:cubicBezTo>
                    <a:pt x="1306" y="1384"/>
                    <a:pt x="1558" y="1262"/>
                    <a:pt x="1742" y="1064"/>
                  </a:cubicBezTo>
                  <a:cubicBezTo>
                    <a:pt x="1852" y="952"/>
                    <a:pt x="1926" y="818"/>
                    <a:pt x="1975" y="675"/>
                  </a:cubicBezTo>
                  <a:cubicBezTo>
                    <a:pt x="2022" y="532"/>
                    <a:pt x="2042" y="383"/>
                    <a:pt x="2042" y="232"/>
                  </a:cubicBezTo>
                  <a:lnTo>
                    <a:pt x="2042" y="205"/>
                  </a:lnTo>
                  <a:cubicBezTo>
                    <a:pt x="2042" y="147"/>
                    <a:pt x="2019" y="96"/>
                    <a:pt x="1981" y="62"/>
                  </a:cubicBezTo>
                  <a:cubicBezTo>
                    <a:pt x="1947" y="24"/>
                    <a:pt x="1896" y="1"/>
                    <a:pt x="1838"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8" name="Google Shape;1530;p38">
              <a:extLst>
                <a:ext uri="{FF2B5EF4-FFF2-40B4-BE49-F238E27FC236}">
                  <a16:creationId xmlns:a16="http://schemas.microsoft.com/office/drawing/2014/main" id="{393E119D-6AC0-40E1-8077-B535CB9F21A4}"/>
                </a:ext>
              </a:extLst>
            </p:cNvPr>
            <p:cNvSpPr/>
            <p:nvPr/>
          </p:nvSpPr>
          <p:spPr>
            <a:xfrm>
              <a:off x="4562249" y="2569751"/>
              <a:ext cx="58955" cy="13496"/>
            </a:xfrm>
            <a:custGeom>
              <a:avLst/>
              <a:gdLst/>
              <a:ahLst/>
              <a:cxnLst/>
              <a:rect l="l" t="t" r="r" b="b"/>
              <a:pathLst>
                <a:path w="1896" h="434" extrusionOk="0">
                  <a:moveTo>
                    <a:pt x="1708" y="0"/>
                  </a:moveTo>
                  <a:cubicBezTo>
                    <a:pt x="1701" y="0"/>
                    <a:pt x="1694" y="0"/>
                    <a:pt x="1687" y="4"/>
                  </a:cubicBezTo>
                  <a:cubicBezTo>
                    <a:pt x="1455" y="28"/>
                    <a:pt x="1224" y="49"/>
                    <a:pt x="992" y="62"/>
                  </a:cubicBezTo>
                  <a:lnTo>
                    <a:pt x="985" y="62"/>
                  </a:lnTo>
                  <a:cubicBezTo>
                    <a:pt x="716" y="79"/>
                    <a:pt x="447" y="93"/>
                    <a:pt x="178" y="106"/>
                  </a:cubicBezTo>
                  <a:cubicBezTo>
                    <a:pt x="133" y="110"/>
                    <a:pt x="99" y="113"/>
                    <a:pt x="61" y="143"/>
                  </a:cubicBezTo>
                  <a:cubicBezTo>
                    <a:pt x="28" y="175"/>
                    <a:pt x="8" y="215"/>
                    <a:pt x="3" y="260"/>
                  </a:cubicBezTo>
                  <a:cubicBezTo>
                    <a:pt x="0" y="300"/>
                    <a:pt x="14" y="345"/>
                    <a:pt x="41" y="376"/>
                  </a:cubicBezTo>
                  <a:cubicBezTo>
                    <a:pt x="67" y="404"/>
                    <a:pt x="111" y="433"/>
                    <a:pt x="150" y="433"/>
                  </a:cubicBezTo>
                  <a:cubicBezTo>
                    <a:pt x="152" y="433"/>
                    <a:pt x="155" y="433"/>
                    <a:pt x="157" y="433"/>
                  </a:cubicBezTo>
                  <a:cubicBezTo>
                    <a:pt x="689" y="406"/>
                    <a:pt x="1217" y="386"/>
                    <a:pt x="1749" y="327"/>
                  </a:cubicBezTo>
                  <a:cubicBezTo>
                    <a:pt x="1837" y="318"/>
                    <a:pt x="1895" y="219"/>
                    <a:pt x="1878" y="134"/>
                  </a:cubicBezTo>
                  <a:cubicBezTo>
                    <a:pt x="1861" y="49"/>
                    <a:pt x="1790" y="0"/>
                    <a:pt x="1708"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9" name="Google Shape;1531;p38">
              <a:extLst>
                <a:ext uri="{FF2B5EF4-FFF2-40B4-BE49-F238E27FC236}">
                  <a16:creationId xmlns:a16="http://schemas.microsoft.com/office/drawing/2014/main" id="{AE006C3E-6834-402E-837C-2888E70C8C86}"/>
                </a:ext>
              </a:extLst>
            </p:cNvPr>
            <p:cNvSpPr/>
            <p:nvPr/>
          </p:nvSpPr>
          <p:spPr>
            <a:xfrm>
              <a:off x="4561067" y="2568475"/>
              <a:ext cx="60977" cy="16015"/>
            </a:xfrm>
            <a:custGeom>
              <a:avLst/>
              <a:gdLst/>
              <a:ahLst/>
              <a:cxnLst/>
              <a:rect l="l" t="t" r="r" b="b"/>
              <a:pathLst>
                <a:path w="1961" h="515" extrusionOk="0">
                  <a:moveTo>
                    <a:pt x="1746" y="0"/>
                  </a:moveTo>
                  <a:cubicBezTo>
                    <a:pt x="1735" y="0"/>
                    <a:pt x="1729" y="0"/>
                    <a:pt x="1718" y="4"/>
                  </a:cubicBezTo>
                  <a:lnTo>
                    <a:pt x="1732" y="85"/>
                  </a:lnTo>
                  <a:cubicBezTo>
                    <a:pt x="1735" y="82"/>
                    <a:pt x="1739" y="82"/>
                    <a:pt x="1746" y="82"/>
                  </a:cubicBezTo>
                  <a:cubicBezTo>
                    <a:pt x="1776" y="82"/>
                    <a:pt x="1807" y="93"/>
                    <a:pt x="1831" y="110"/>
                  </a:cubicBezTo>
                  <a:cubicBezTo>
                    <a:pt x="1841" y="120"/>
                    <a:pt x="1851" y="130"/>
                    <a:pt x="1858" y="140"/>
                  </a:cubicBezTo>
                  <a:cubicBezTo>
                    <a:pt x="1865" y="154"/>
                    <a:pt x="1872" y="167"/>
                    <a:pt x="1875" y="184"/>
                  </a:cubicBezTo>
                  <a:cubicBezTo>
                    <a:pt x="1875" y="192"/>
                    <a:pt x="1878" y="198"/>
                    <a:pt x="1878" y="205"/>
                  </a:cubicBezTo>
                  <a:cubicBezTo>
                    <a:pt x="1878" y="233"/>
                    <a:pt x="1869" y="263"/>
                    <a:pt x="1848" y="287"/>
                  </a:cubicBezTo>
                  <a:cubicBezTo>
                    <a:pt x="1841" y="297"/>
                    <a:pt x="1831" y="307"/>
                    <a:pt x="1817" y="314"/>
                  </a:cubicBezTo>
                  <a:cubicBezTo>
                    <a:pt x="1807" y="321"/>
                    <a:pt x="1793" y="328"/>
                    <a:pt x="1779" y="328"/>
                  </a:cubicBezTo>
                  <a:cubicBezTo>
                    <a:pt x="1255" y="386"/>
                    <a:pt x="724" y="406"/>
                    <a:pt x="192" y="433"/>
                  </a:cubicBezTo>
                  <a:lnTo>
                    <a:pt x="189" y="433"/>
                  </a:lnTo>
                  <a:cubicBezTo>
                    <a:pt x="178" y="433"/>
                    <a:pt x="164" y="430"/>
                    <a:pt x="148" y="423"/>
                  </a:cubicBezTo>
                  <a:cubicBezTo>
                    <a:pt x="134" y="413"/>
                    <a:pt x="120" y="403"/>
                    <a:pt x="113" y="392"/>
                  </a:cubicBezTo>
                  <a:lnTo>
                    <a:pt x="110" y="389"/>
                  </a:lnTo>
                  <a:cubicBezTo>
                    <a:pt x="93" y="368"/>
                    <a:pt x="82" y="341"/>
                    <a:pt x="82" y="314"/>
                  </a:cubicBezTo>
                  <a:lnTo>
                    <a:pt x="82" y="304"/>
                  </a:lnTo>
                  <a:cubicBezTo>
                    <a:pt x="86" y="270"/>
                    <a:pt x="99" y="239"/>
                    <a:pt x="127" y="219"/>
                  </a:cubicBezTo>
                  <a:lnTo>
                    <a:pt x="127" y="216"/>
                  </a:lnTo>
                  <a:cubicBezTo>
                    <a:pt x="140" y="205"/>
                    <a:pt x="151" y="198"/>
                    <a:pt x="168" y="195"/>
                  </a:cubicBezTo>
                  <a:cubicBezTo>
                    <a:pt x="181" y="192"/>
                    <a:pt x="198" y="188"/>
                    <a:pt x="219" y="188"/>
                  </a:cubicBezTo>
                  <a:cubicBezTo>
                    <a:pt x="488" y="175"/>
                    <a:pt x="757" y="161"/>
                    <a:pt x="1023" y="144"/>
                  </a:cubicBezTo>
                  <a:lnTo>
                    <a:pt x="1043" y="144"/>
                  </a:lnTo>
                  <a:lnTo>
                    <a:pt x="1043" y="143"/>
                  </a:lnTo>
                  <a:lnTo>
                    <a:pt x="1043" y="143"/>
                  </a:lnTo>
                  <a:cubicBezTo>
                    <a:pt x="1274" y="130"/>
                    <a:pt x="1502" y="110"/>
                    <a:pt x="1729" y="85"/>
                  </a:cubicBezTo>
                  <a:lnTo>
                    <a:pt x="1718" y="4"/>
                  </a:lnTo>
                  <a:cubicBezTo>
                    <a:pt x="1487" y="28"/>
                    <a:pt x="1258" y="49"/>
                    <a:pt x="1027" y="62"/>
                  </a:cubicBezTo>
                  <a:lnTo>
                    <a:pt x="1016" y="62"/>
                  </a:lnTo>
                  <a:cubicBezTo>
                    <a:pt x="1015" y="62"/>
                    <a:pt x="1014" y="62"/>
                    <a:pt x="1013" y="62"/>
                  </a:cubicBezTo>
                  <a:lnTo>
                    <a:pt x="1013" y="62"/>
                  </a:lnTo>
                  <a:cubicBezTo>
                    <a:pt x="749" y="79"/>
                    <a:pt x="482" y="93"/>
                    <a:pt x="216" y="106"/>
                  </a:cubicBezTo>
                  <a:cubicBezTo>
                    <a:pt x="192" y="106"/>
                    <a:pt x="168" y="110"/>
                    <a:pt x="144" y="117"/>
                  </a:cubicBezTo>
                  <a:cubicBezTo>
                    <a:pt x="120" y="123"/>
                    <a:pt x="96" y="137"/>
                    <a:pt x="73" y="154"/>
                  </a:cubicBezTo>
                  <a:cubicBezTo>
                    <a:pt x="32" y="188"/>
                    <a:pt x="5" y="243"/>
                    <a:pt x="1" y="297"/>
                  </a:cubicBezTo>
                  <a:lnTo>
                    <a:pt x="1" y="314"/>
                  </a:lnTo>
                  <a:cubicBezTo>
                    <a:pt x="1" y="362"/>
                    <a:pt x="18" y="409"/>
                    <a:pt x="49" y="444"/>
                  </a:cubicBezTo>
                  <a:cubicBezTo>
                    <a:pt x="66" y="461"/>
                    <a:pt x="86" y="481"/>
                    <a:pt x="110" y="494"/>
                  </a:cubicBezTo>
                  <a:cubicBezTo>
                    <a:pt x="131" y="505"/>
                    <a:pt x="158" y="515"/>
                    <a:pt x="189" y="515"/>
                  </a:cubicBezTo>
                  <a:lnTo>
                    <a:pt x="195" y="515"/>
                  </a:lnTo>
                  <a:cubicBezTo>
                    <a:pt x="727" y="488"/>
                    <a:pt x="1258" y="467"/>
                    <a:pt x="1790" y="409"/>
                  </a:cubicBezTo>
                  <a:cubicBezTo>
                    <a:pt x="1817" y="406"/>
                    <a:pt x="1841" y="396"/>
                    <a:pt x="1861" y="386"/>
                  </a:cubicBezTo>
                  <a:cubicBezTo>
                    <a:pt x="1892" y="365"/>
                    <a:pt x="1916" y="338"/>
                    <a:pt x="1933" y="307"/>
                  </a:cubicBezTo>
                  <a:cubicBezTo>
                    <a:pt x="1950" y="277"/>
                    <a:pt x="1960" y="243"/>
                    <a:pt x="1960" y="205"/>
                  </a:cubicBezTo>
                  <a:cubicBezTo>
                    <a:pt x="1960" y="192"/>
                    <a:pt x="1957" y="181"/>
                    <a:pt x="1957" y="167"/>
                  </a:cubicBezTo>
                  <a:cubicBezTo>
                    <a:pt x="1950" y="140"/>
                    <a:pt x="1940" y="117"/>
                    <a:pt x="1927" y="96"/>
                  </a:cubicBezTo>
                  <a:cubicBezTo>
                    <a:pt x="1910" y="65"/>
                    <a:pt x="1878" y="41"/>
                    <a:pt x="1848" y="24"/>
                  </a:cubicBezTo>
                  <a:cubicBezTo>
                    <a:pt x="1817" y="11"/>
                    <a:pt x="1779" y="0"/>
                    <a:pt x="1746"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0" name="Google Shape;1532;p38">
              <a:extLst>
                <a:ext uri="{FF2B5EF4-FFF2-40B4-BE49-F238E27FC236}">
                  <a16:creationId xmlns:a16="http://schemas.microsoft.com/office/drawing/2014/main" id="{52E3E78C-4EFF-487E-8E1A-74706BD5AAD7}"/>
                </a:ext>
              </a:extLst>
            </p:cNvPr>
            <p:cNvSpPr/>
            <p:nvPr/>
          </p:nvSpPr>
          <p:spPr>
            <a:xfrm>
              <a:off x="4571235" y="2588814"/>
              <a:ext cx="40858" cy="9516"/>
            </a:xfrm>
            <a:custGeom>
              <a:avLst/>
              <a:gdLst/>
              <a:ahLst/>
              <a:cxnLst/>
              <a:rect l="l" t="t" r="r" b="b"/>
              <a:pathLst>
                <a:path w="1314" h="306" extrusionOk="0">
                  <a:moveTo>
                    <a:pt x="618" y="1"/>
                  </a:moveTo>
                  <a:cubicBezTo>
                    <a:pt x="529" y="1"/>
                    <a:pt x="444" y="11"/>
                    <a:pt x="359" y="29"/>
                  </a:cubicBezTo>
                  <a:cubicBezTo>
                    <a:pt x="253" y="52"/>
                    <a:pt x="151" y="93"/>
                    <a:pt x="59" y="147"/>
                  </a:cubicBezTo>
                  <a:cubicBezTo>
                    <a:pt x="21" y="168"/>
                    <a:pt x="1" y="213"/>
                    <a:pt x="21" y="257"/>
                  </a:cubicBezTo>
                  <a:cubicBezTo>
                    <a:pt x="34" y="285"/>
                    <a:pt x="68" y="305"/>
                    <a:pt x="100" y="305"/>
                  </a:cubicBezTo>
                  <a:cubicBezTo>
                    <a:pt x="111" y="305"/>
                    <a:pt x="121" y="303"/>
                    <a:pt x="131" y="298"/>
                  </a:cubicBezTo>
                  <a:cubicBezTo>
                    <a:pt x="161" y="277"/>
                    <a:pt x="189" y="263"/>
                    <a:pt x="219" y="249"/>
                  </a:cubicBezTo>
                  <a:cubicBezTo>
                    <a:pt x="246" y="236"/>
                    <a:pt x="271" y="226"/>
                    <a:pt x="298" y="219"/>
                  </a:cubicBezTo>
                  <a:cubicBezTo>
                    <a:pt x="345" y="202"/>
                    <a:pt x="389" y="192"/>
                    <a:pt x="441" y="181"/>
                  </a:cubicBezTo>
                  <a:cubicBezTo>
                    <a:pt x="482" y="172"/>
                    <a:pt x="529" y="168"/>
                    <a:pt x="573" y="168"/>
                  </a:cubicBezTo>
                  <a:cubicBezTo>
                    <a:pt x="599" y="166"/>
                    <a:pt x="624" y="165"/>
                    <a:pt x="648" y="165"/>
                  </a:cubicBezTo>
                  <a:cubicBezTo>
                    <a:pt x="673" y="165"/>
                    <a:pt x="698" y="166"/>
                    <a:pt x="724" y="168"/>
                  </a:cubicBezTo>
                  <a:cubicBezTo>
                    <a:pt x="792" y="172"/>
                    <a:pt x="859" y="181"/>
                    <a:pt x="928" y="195"/>
                  </a:cubicBezTo>
                  <a:lnTo>
                    <a:pt x="925" y="195"/>
                  </a:lnTo>
                  <a:cubicBezTo>
                    <a:pt x="969" y="205"/>
                    <a:pt x="1010" y="216"/>
                    <a:pt x="1054" y="229"/>
                  </a:cubicBezTo>
                  <a:cubicBezTo>
                    <a:pt x="1102" y="243"/>
                    <a:pt x="1146" y="260"/>
                    <a:pt x="1191" y="280"/>
                  </a:cubicBezTo>
                  <a:cubicBezTo>
                    <a:pt x="1200" y="284"/>
                    <a:pt x="1209" y="286"/>
                    <a:pt x="1218" y="286"/>
                  </a:cubicBezTo>
                  <a:cubicBezTo>
                    <a:pt x="1253" y="286"/>
                    <a:pt x="1285" y="261"/>
                    <a:pt x="1296" y="229"/>
                  </a:cubicBezTo>
                  <a:cubicBezTo>
                    <a:pt x="1313" y="188"/>
                    <a:pt x="1289" y="144"/>
                    <a:pt x="1248" y="123"/>
                  </a:cubicBezTo>
                  <a:cubicBezTo>
                    <a:pt x="1201" y="106"/>
                    <a:pt x="1156" y="90"/>
                    <a:pt x="1109" y="73"/>
                  </a:cubicBezTo>
                  <a:cubicBezTo>
                    <a:pt x="1061" y="59"/>
                    <a:pt x="1010" y="45"/>
                    <a:pt x="958" y="35"/>
                  </a:cubicBezTo>
                  <a:cubicBezTo>
                    <a:pt x="853" y="11"/>
                    <a:pt x="744" y="1"/>
                    <a:pt x="631"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1" name="Google Shape;1533;p38">
              <a:extLst>
                <a:ext uri="{FF2B5EF4-FFF2-40B4-BE49-F238E27FC236}">
                  <a16:creationId xmlns:a16="http://schemas.microsoft.com/office/drawing/2014/main" id="{399B146A-60BD-45CE-B8F2-AE8C9A0CDE3E}"/>
                </a:ext>
              </a:extLst>
            </p:cNvPr>
            <p:cNvSpPr/>
            <p:nvPr/>
          </p:nvSpPr>
          <p:spPr>
            <a:xfrm>
              <a:off x="4570302" y="2587539"/>
              <a:ext cx="42724" cy="12035"/>
            </a:xfrm>
            <a:custGeom>
              <a:avLst/>
              <a:gdLst/>
              <a:ahLst/>
              <a:cxnLst/>
              <a:rect l="l" t="t" r="r" b="b"/>
              <a:pathLst>
                <a:path w="1374" h="387" extrusionOk="0">
                  <a:moveTo>
                    <a:pt x="661" y="83"/>
                  </a:moveTo>
                  <a:cubicBezTo>
                    <a:pt x="771" y="83"/>
                    <a:pt x="876" y="93"/>
                    <a:pt x="982" y="117"/>
                  </a:cubicBezTo>
                  <a:cubicBezTo>
                    <a:pt x="1029" y="127"/>
                    <a:pt x="1081" y="137"/>
                    <a:pt x="1125" y="155"/>
                  </a:cubicBezTo>
                  <a:cubicBezTo>
                    <a:pt x="1169" y="168"/>
                    <a:pt x="1217" y="185"/>
                    <a:pt x="1262" y="205"/>
                  </a:cubicBezTo>
                  <a:lnTo>
                    <a:pt x="1263" y="203"/>
                  </a:lnTo>
                  <a:lnTo>
                    <a:pt x="1263" y="203"/>
                  </a:lnTo>
                  <a:cubicBezTo>
                    <a:pt x="1272" y="209"/>
                    <a:pt x="1278" y="216"/>
                    <a:pt x="1285" y="222"/>
                  </a:cubicBezTo>
                  <a:cubicBezTo>
                    <a:pt x="1289" y="229"/>
                    <a:pt x="1292" y="236"/>
                    <a:pt x="1292" y="246"/>
                  </a:cubicBezTo>
                  <a:cubicBezTo>
                    <a:pt x="1292" y="249"/>
                    <a:pt x="1292" y="254"/>
                    <a:pt x="1289" y="257"/>
                  </a:cubicBezTo>
                  <a:cubicBezTo>
                    <a:pt x="1285" y="263"/>
                    <a:pt x="1282" y="274"/>
                    <a:pt x="1271" y="277"/>
                  </a:cubicBezTo>
                  <a:cubicBezTo>
                    <a:pt x="1265" y="284"/>
                    <a:pt x="1258" y="287"/>
                    <a:pt x="1248" y="287"/>
                  </a:cubicBezTo>
                  <a:cubicBezTo>
                    <a:pt x="1244" y="287"/>
                    <a:pt x="1241" y="284"/>
                    <a:pt x="1237" y="284"/>
                  </a:cubicBezTo>
                  <a:cubicBezTo>
                    <a:pt x="1190" y="263"/>
                    <a:pt x="1145" y="246"/>
                    <a:pt x="1094" y="233"/>
                  </a:cubicBezTo>
                  <a:lnTo>
                    <a:pt x="1094" y="229"/>
                  </a:lnTo>
                  <a:cubicBezTo>
                    <a:pt x="1050" y="219"/>
                    <a:pt x="1009" y="205"/>
                    <a:pt x="965" y="196"/>
                  </a:cubicBezTo>
                  <a:cubicBezTo>
                    <a:pt x="898" y="185"/>
                    <a:pt x="830" y="172"/>
                    <a:pt x="757" y="168"/>
                  </a:cubicBezTo>
                  <a:lnTo>
                    <a:pt x="757" y="168"/>
                  </a:lnTo>
                  <a:lnTo>
                    <a:pt x="757" y="168"/>
                  </a:lnTo>
                  <a:cubicBezTo>
                    <a:pt x="726" y="164"/>
                    <a:pt x="696" y="164"/>
                    <a:pt x="669" y="164"/>
                  </a:cubicBezTo>
                  <a:cubicBezTo>
                    <a:pt x="644" y="164"/>
                    <a:pt x="624" y="164"/>
                    <a:pt x="603" y="168"/>
                  </a:cubicBezTo>
                  <a:cubicBezTo>
                    <a:pt x="556" y="172"/>
                    <a:pt x="508" y="172"/>
                    <a:pt x="460" y="182"/>
                  </a:cubicBezTo>
                  <a:cubicBezTo>
                    <a:pt x="413" y="192"/>
                    <a:pt x="365" y="205"/>
                    <a:pt x="317" y="219"/>
                  </a:cubicBezTo>
                  <a:lnTo>
                    <a:pt x="314" y="219"/>
                  </a:lnTo>
                  <a:cubicBezTo>
                    <a:pt x="287" y="229"/>
                    <a:pt x="260" y="240"/>
                    <a:pt x="232" y="254"/>
                  </a:cubicBezTo>
                  <a:cubicBezTo>
                    <a:pt x="203" y="266"/>
                    <a:pt x="173" y="282"/>
                    <a:pt x="144" y="302"/>
                  </a:cubicBezTo>
                  <a:lnTo>
                    <a:pt x="144" y="302"/>
                  </a:lnTo>
                  <a:lnTo>
                    <a:pt x="144" y="301"/>
                  </a:lnTo>
                  <a:cubicBezTo>
                    <a:pt x="137" y="304"/>
                    <a:pt x="133" y="304"/>
                    <a:pt x="126" y="304"/>
                  </a:cubicBezTo>
                  <a:cubicBezTo>
                    <a:pt x="120" y="304"/>
                    <a:pt x="112" y="301"/>
                    <a:pt x="103" y="298"/>
                  </a:cubicBezTo>
                  <a:cubicBezTo>
                    <a:pt x="96" y="294"/>
                    <a:pt x="92" y="287"/>
                    <a:pt x="89" y="281"/>
                  </a:cubicBezTo>
                  <a:cubicBezTo>
                    <a:pt x="85" y="274"/>
                    <a:pt x="82" y="267"/>
                    <a:pt x="82" y="263"/>
                  </a:cubicBezTo>
                  <a:cubicBezTo>
                    <a:pt x="82" y="257"/>
                    <a:pt x="85" y="249"/>
                    <a:pt x="89" y="243"/>
                  </a:cubicBezTo>
                  <a:cubicBezTo>
                    <a:pt x="96" y="236"/>
                    <a:pt x="103" y="229"/>
                    <a:pt x="109" y="222"/>
                  </a:cubicBezTo>
                  <a:cubicBezTo>
                    <a:pt x="198" y="172"/>
                    <a:pt x="297" y="131"/>
                    <a:pt x="395" y="110"/>
                  </a:cubicBezTo>
                  <a:cubicBezTo>
                    <a:pt x="481" y="93"/>
                    <a:pt x="566" y="83"/>
                    <a:pt x="648" y="83"/>
                  </a:cubicBezTo>
                  <a:close/>
                  <a:moveTo>
                    <a:pt x="648" y="1"/>
                  </a:moveTo>
                  <a:cubicBezTo>
                    <a:pt x="556" y="1"/>
                    <a:pt x="467" y="15"/>
                    <a:pt x="378" y="32"/>
                  </a:cubicBezTo>
                  <a:cubicBezTo>
                    <a:pt x="270" y="52"/>
                    <a:pt x="164" y="97"/>
                    <a:pt x="68" y="151"/>
                  </a:cubicBezTo>
                  <a:cubicBezTo>
                    <a:pt x="51" y="164"/>
                    <a:pt x="35" y="178"/>
                    <a:pt x="21" y="199"/>
                  </a:cubicBezTo>
                  <a:cubicBezTo>
                    <a:pt x="10" y="216"/>
                    <a:pt x="0" y="240"/>
                    <a:pt x="0" y="263"/>
                  </a:cubicBezTo>
                  <a:cubicBezTo>
                    <a:pt x="0" y="281"/>
                    <a:pt x="7" y="298"/>
                    <a:pt x="14" y="315"/>
                  </a:cubicBezTo>
                  <a:cubicBezTo>
                    <a:pt x="24" y="335"/>
                    <a:pt x="41" y="356"/>
                    <a:pt x="62" y="366"/>
                  </a:cubicBezTo>
                  <a:cubicBezTo>
                    <a:pt x="79" y="380"/>
                    <a:pt x="103" y="386"/>
                    <a:pt x="126" y="386"/>
                  </a:cubicBezTo>
                  <a:cubicBezTo>
                    <a:pt x="147" y="386"/>
                    <a:pt x="164" y="383"/>
                    <a:pt x="181" y="372"/>
                  </a:cubicBezTo>
                  <a:lnTo>
                    <a:pt x="184" y="372"/>
                  </a:lnTo>
                  <a:cubicBezTo>
                    <a:pt x="208" y="356"/>
                    <a:pt x="239" y="342"/>
                    <a:pt x="266" y="328"/>
                  </a:cubicBezTo>
                  <a:cubicBezTo>
                    <a:pt x="290" y="315"/>
                    <a:pt x="317" y="304"/>
                    <a:pt x="341" y="298"/>
                  </a:cubicBezTo>
                  <a:cubicBezTo>
                    <a:pt x="386" y="284"/>
                    <a:pt x="430" y="274"/>
                    <a:pt x="477" y="263"/>
                  </a:cubicBezTo>
                  <a:cubicBezTo>
                    <a:pt x="518" y="254"/>
                    <a:pt x="562" y="249"/>
                    <a:pt x="607" y="246"/>
                  </a:cubicBezTo>
                  <a:lnTo>
                    <a:pt x="669" y="246"/>
                  </a:lnTo>
                  <a:cubicBezTo>
                    <a:pt x="696" y="246"/>
                    <a:pt x="723" y="246"/>
                    <a:pt x="750" y="249"/>
                  </a:cubicBezTo>
                  <a:lnTo>
                    <a:pt x="754" y="249"/>
                  </a:lnTo>
                  <a:cubicBezTo>
                    <a:pt x="814" y="254"/>
                    <a:pt x="881" y="263"/>
                    <a:pt x="944" y="277"/>
                  </a:cubicBezTo>
                  <a:lnTo>
                    <a:pt x="944" y="277"/>
                  </a:lnTo>
                  <a:lnTo>
                    <a:pt x="944" y="277"/>
                  </a:lnTo>
                  <a:cubicBezTo>
                    <a:pt x="988" y="287"/>
                    <a:pt x="1029" y="298"/>
                    <a:pt x="1070" y="311"/>
                  </a:cubicBezTo>
                  <a:cubicBezTo>
                    <a:pt x="1119" y="321"/>
                    <a:pt x="1159" y="342"/>
                    <a:pt x="1207" y="359"/>
                  </a:cubicBezTo>
                  <a:cubicBezTo>
                    <a:pt x="1221" y="366"/>
                    <a:pt x="1234" y="369"/>
                    <a:pt x="1248" y="369"/>
                  </a:cubicBezTo>
                  <a:cubicBezTo>
                    <a:pt x="1275" y="369"/>
                    <a:pt x="1298" y="359"/>
                    <a:pt x="1319" y="345"/>
                  </a:cubicBezTo>
                  <a:cubicBezTo>
                    <a:pt x="1339" y="331"/>
                    <a:pt x="1357" y="311"/>
                    <a:pt x="1367" y="287"/>
                  </a:cubicBezTo>
                  <a:lnTo>
                    <a:pt x="1367" y="284"/>
                  </a:lnTo>
                  <a:cubicBezTo>
                    <a:pt x="1370" y="270"/>
                    <a:pt x="1374" y="257"/>
                    <a:pt x="1374" y="246"/>
                  </a:cubicBezTo>
                  <a:cubicBezTo>
                    <a:pt x="1374" y="219"/>
                    <a:pt x="1364" y="196"/>
                    <a:pt x="1350" y="175"/>
                  </a:cubicBezTo>
                  <a:cubicBezTo>
                    <a:pt x="1336" y="155"/>
                    <a:pt x="1316" y="137"/>
                    <a:pt x="1295" y="127"/>
                  </a:cubicBezTo>
                  <a:lnTo>
                    <a:pt x="1292" y="127"/>
                  </a:lnTo>
                  <a:cubicBezTo>
                    <a:pt x="1244" y="110"/>
                    <a:pt x="1200" y="93"/>
                    <a:pt x="1152" y="76"/>
                  </a:cubicBezTo>
                  <a:lnTo>
                    <a:pt x="1149" y="76"/>
                  </a:lnTo>
                  <a:cubicBezTo>
                    <a:pt x="1101" y="59"/>
                    <a:pt x="1050" y="49"/>
                    <a:pt x="999" y="35"/>
                  </a:cubicBezTo>
                  <a:cubicBezTo>
                    <a:pt x="886" y="11"/>
                    <a:pt x="774" y="1"/>
                    <a:pt x="661"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nvGrpSpPr>
            <p:cNvPr id="82" name="Google Shape;1534;p38">
              <a:extLst>
                <a:ext uri="{FF2B5EF4-FFF2-40B4-BE49-F238E27FC236}">
                  <a16:creationId xmlns:a16="http://schemas.microsoft.com/office/drawing/2014/main" id="{767D56D6-05B8-4773-9BFE-9DAABD96D1A8}"/>
                </a:ext>
              </a:extLst>
            </p:cNvPr>
            <p:cNvGrpSpPr/>
            <p:nvPr/>
          </p:nvGrpSpPr>
          <p:grpSpPr>
            <a:xfrm>
              <a:off x="2950655" y="2522420"/>
              <a:ext cx="417850" cy="112574"/>
              <a:chOff x="4263300" y="2044963"/>
              <a:chExt cx="335950" cy="90500"/>
            </a:xfrm>
          </p:grpSpPr>
          <p:sp>
            <p:nvSpPr>
              <p:cNvPr id="83" name="Google Shape;1535;p38">
                <a:extLst>
                  <a:ext uri="{FF2B5EF4-FFF2-40B4-BE49-F238E27FC236}">
                    <a16:creationId xmlns:a16="http://schemas.microsoft.com/office/drawing/2014/main" id="{36155DD4-A8C8-4CA8-9171-746FC51424BB}"/>
                  </a:ext>
                </a:extLst>
              </p:cNvPr>
              <p:cNvSpPr/>
              <p:nvPr/>
            </p:nvSpPr>
            <p:spPr>
              <a:xfrm>
                <a:off x="4264075" y="2069913"/>
                <a:ext cx="58450" cy="58000"/>
              </a:xfrm>
              <a:custGeom>
                <a:avLst/>
                <a:gdLst/>
                <a:ahLst/>
                <a:cxnLst/>
                <a:rect l="l" t="t" r="r" b="b"/>
                <a:pathLst>
                  <a:path w="2338" h="2320" extrusionOk="0">
                    <a:moveTo>
                      <a:pt x="1168" y="1"/>
                    </a:moveTo>
                    <a:cubicBezTo>
                      <a:pt x="535" y="1"/>
                      <a:pt x="21" y="508"/>
                      <a:pt x="10" y="1143"/>
                    </a:cubicBezTo>
                    <a:cubicBezTo>
                      <a:pt x="0" y="1780"/>
                      <a:pt x="515" y="2308"/>
                      <a:pt x="1152" y="2319"/>
                    </a:cubicBezTo>
                    <a:cubicBezTo>
                      <a:pt x="1156" y="2319"/>
                      <a:pt x="1160" y="2319"/>
                      <a:pt x="1164" y="2319"/>
                    </a:cubicBezTo>
                    <a:cubicBezTo>
                      <a:pt x="1799" y="2319"/>
                      <a:pt x="2321" y="1810"/>
                      <a:pt x="2328" y="1174"/>
                    </a:cubicBezTo>
                    <a:cubicBezTo>
                      <a:pt x="2338" y="536"/>
                      <a:pt x="1827" y="8"/>
                      <a:pt x="1186" y="1"/>
                    </a:cubicBezTo>
                    <a:cubicBezTo>
                      <a:pt x="1180" y="1"/>
                      <a:pt x="1174" y="1"/>
                      <a:pt x="1168"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4" name="Google Shape;1536;p38">
                <a:extLst>
                  <a:ext uri="{FF2B5EF4-FFF2-40B4-BE49-F238E27FC236}">
                    <a16:creationId xmlns:a16="http://schemas.microsoft.com/office/drawing/2014/main" id="{B5132067-57F8-4BF7-8F3D-282081EB449A}"/>
                  </a:ext>
                </a:extLst>
              </p:cNvPr>
              <p:cNvSpPr/>
              <p:nvPr/>
            </p:nvSpPr>
            <p:spPr>
              <a:xfrm>
                <a:off x="4263300" y="2068913"/>
                <a:ext cx="60000" cy="60000"/>
              </a:xfrm>
              <a:custGeom>
                <a:avLst/>
                <a:gdLst/>
                <a:ahLst/>
                <a:cxnLst/>
                <a:rect l="l" t="t" r="r" b="b"/>
                <a:pathLst>
                  <a:path w="2400" h="2400" extrusionOk="0">
                    <a:moveTo>
                      <a:pt x="1217" y="82"/>
                    </a:moveTo>
                    <a:cubicBezTo>
                      <a:pt x="1521" y="85"/>
                      <a:pt x="1796" y="212"/>
                      <a:pt x="1998" y="412"/>
                    </a:cubicBezTo>
                    <a:cubicBezTo>
                      <a:pt x="2195" y="617"/>
                      <a:pt x="2318" y="893"/>
                      <a:pt x="2318" y="1197"/>
                    </a:cubicBezTo>
                    <a:lnTo>
                      <a:pt x="2318" y="1214"/>
                    </a:lnTo>
                    <a:cubicBezTo>
                      <a:pt x="2314" y="1521"/>
                      <a:pt x="2188" y="1796"/>
                      <a:pt x="1984" y="1994"/>
                    </a:cubicBezTo>
                    <a:cubicBezTo>
                      <a:pt x="1782" y="2195"/>
                      <a:pt x="1507" y="2318"/>
                      <a:pt x="1200" y="2318"/>
                    </a:cubicBezTo>
                    <a:lnTo>
                      <a:pt x="1183" y="2318"/>
                    </a:lnTo>
                    <a:cubicBezTo>
                      <a:pt x="879" y="2311"/>
                      <a:pt x="604" y="2185"/>
                      <a:pt x="403" y="1984"/>
                    </a:cubicBezTo>
                    <a:cubicBezTo>
                      <a:pt x="205" y="1779"/>
                      <a:pt x="82" y="1503"/>
                      <a:pt x="82" y="1200"/>
                    </a:cubicBezTo>
                    <a:lnTo>
                      <a:pt x="82" y="1183"/>
                    </a:lnTo>
                    <a:cubicBezTo>
                      <a:pt x="85" y="876"/>
                      <a:pt x="212" y="601"/>
                      <a:pt x="417" y="403"/>
                    </a:cubicBezTo>
                    <a:cubicBezTo>
                      <a:pt x="617" y="201"/>
                      <a:pt x="893" y="82"/>
                      <a:pt x="1200" y="82"/>
                    </a:cubicBezTo>
                    <a:close/>
                    <a:moveTo>
                      <a:pt x="1200" y="0"/>
                    </a:moveTo>
                    <a:cubicBezTo>
                      <a:pt x="873" y="0"/>
                      <a:pt x="576" y="130"/>
                      <a:pt x="358" y="344"/>
                    </a:cubicBezTo>
                    <a:cubicBezTo>
                      <a:pt x="140" y="556"/>
                      <a:pt x="3" y="852"/>
                      <a:pt x="0" y="1183"/>
                    </a:cubicBezTo>
                    <a:lnTo>
                      <a:pt x="0" y="1200"/>
                    </a:lnTo>
                    <a:cubicBezTo>
                      <a:pt x="0" y="1527"/>
                      <a:pt x="134" y="1823"/>
                      <a:pt x="345" y="2042"/>
                    </a:cubicBezTo>
                    <a:cubicBezTo>
                      <a:pt x="560" y="2257"/>
                      <a:pt x="856" y="2393"/>
                      <a:pt x="1183" y="2400"/>
                    </a:cubicBezTo>
                    <a:lnTo>
                      <a:pt x="1200" y="2400"/>
                    </a:lnTo>
                    <a:cubicBezTo>
                      <a:pt x="1527" y="2400"/>
                      <a:pt x="1827" y="2267"/>
                      <a:pt x="2042" y="2052"/>
                    </a:cubicBezTo>
                    <a:cubicBezTo>
                      <a:pt x="2260" y="1840"/>
                      <a:pt x="2396" y="1544"/>
                      <a:pt x="2400" y="1214"/>
                    </a:cubicBezTo>
                    <a:lnTo>
                      <a:pt x="2400" y="1197"/>
                    </a:lnTo>
                    <a:cubicBezTo>
                      <a:pt x="2400" y="873"/>
                      <a:pt x="2270" y="573"/>
                      <a:pt x="2056" y="355"/>
                    </a:cubicBezTo>
                    <a:cubicBezTo>
                      <a:pt x="1841" y="140"/>
                      <a:pt x="1544" y="3"/>
                      <a:pt x="1217"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5" name="Google Shape;1537;p38">
                <a:extLst>
                  <a:ext uri="{FF2B5EF4-FFF2-40B4-BE49-F238E27FC236}">
                    <a16:creationId xmlns:a16="http://schemas.microsoft.com/office/drawing/2014/main" id="{9B8D32F0-684A-4208-926D-A12BEEBCBC4C}"/>
                  </a:ext>
                </a:extLst>
              </p:cNvPr>
              <p:cNvSpPr/>
              <p:nvPr/>
            </p:nvSpPr>
            <p:spPr>
              <a:xfrm>
                <a:off x="4540025" y="2076488"/>
                <a:ext cx="58400" cy="57950"/>
              </a:xfrm>
              <a:custGeom>
                <a:avLst/>
                <a:gdLst/>
                <a:ahLst/>
                <a:cxnLst/>
                <a:rect l="l" t="t" r="r" b="b"/>
                <a:pathLst>
                  <a:path w="2336" h="2318" extrusionOk="0">
                    <a:moveTo>
                      <a:pt x="1165" y="0"/>
                    </a:moveTo>
                    <a:cubicBezTo>
                      <a:pt x="536" y="0"/>
                      <a:pt x="17" y="508"/>
                      <a:pt x="11" y="1142"/>
                    </a:cubicBezTo>
                    <a:cubicBezTo>
                      <a:pt x="1" y="1783"/>
                      <a:pt x="512" y="2308"/>
                      <a:pt x="1152" y="2318"/>
                    </a:cubicBezTo>
                    <a:cubicBezTo>
                      <a:pt x="1159" y="2318"/>
                      <a:pt x="1165" y="2318"/>
                      <a:pt x="1172" y="2318"/>
                    </a:cubicBezTo>
                    <a:cubicBezTo>
                      <a:pt x="1803" y="2318"/>
                      <a:pt x="2318" y="1807"/>
                      <a:pt x="2328" y="1177"/>
                    </a:cubicBezTo>
                    <a:cubicBezTo>
                      <a:pt x="2335" y="536"/>
                      <a:pt x="1824" y="7"/>
                      <a:pt x="1183" y="1"/>
                    </a:cubicBezTo>
                    <a:cubicBezTo>
                      <a:pt x="1177" y="1"/>
                      <a:pt x="1171" y="0"/>
                      <a:pt x="1165"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6" name="Google Shape;1538;p38">
                <a:extLst>
                  <a:ext uri="{FF2B5EF4-FFF2-40B4-BE49-F238E27FC236}">
                    <a16:creationId xmlns:a16="http://schemas.microsoft.com/office/drawing/2014/main" id="{B7A17F49-1986-4E88-BB39-1CD317B4B721}"/>
                  </a:ext>
                </a:extLst>
              </p:cNvPr>
              <p:cNvSpPr/>
              <p:nvPr/>
            </p:nvSpPr>
            <p:spPr>
              <a:xfrm>
                <a:off x="4539250" y="2075463"/>
                <a:ext cx="60000" cy="60000"/>
              </a:xfrm>
              <a:custGeom>
                <a:avLst/>
                <a:gdLst/>
                <a:ahLst/>
                <a:cxnLst/>
                <a:rect l="l" t="t" r="r" b="b"/>
                <a:pathLst>
                  <a:path w="2400" h="2400" extrusionOk="0">
                    <a:moveTo>
                      <a:pt x="1214" y="82"/>
                    </a:moveTo>
                    <a:cubicBezTo>
                      <a:pt x="1520" y="86"/>
                      <a:pt x="1797" y="212"/>
                      <a:pt x="1995" y="416"/>
                    </a:cubicBezTo>
                    <a:cubicBezTo>
                      <a:pt x="2195" y="617"/>
                      <a:pt x="2318" y="894"/>
                      <a:pt x="2318" y="1201"/>
                    </a:cubicBezTo>
                    <a:lnTo>
                      <a:pt x="2318" y="1214"/>
                    </a:lnTo>
                    <a:cubicBezTo>
                      <a:pt x="2315" y="1520"/>
                      <a:pt x="2185" y="1797"/>
                      <a:pt x="1984" y="1998"/>
                    </a:cubicBezTo>
                    <a:cubicBezTo>
                      <a:pt x="1783" y="2195"/>
                      <a:pt x="1504" y="2318"/>
                      <a:pt x="1201" y="2318"/>
                    </a:cubicBezTo>
                    <a:lnTo>
                      <a:pt x="1183" y="2318"/>
                    </a:lnTo>
                    <a:cubicBezTo>
                      <a:pt x="877" y="2315"/>
                      <a:pt x="600" y="2185"/>
                      <a:pt x="403" y="1984"/>
                    </a:cubicBezTo>
                    <a:cubicBezTo>
                      <a:pt x="205" y="1783"/>
                      <a:pt x="82" y="1504"/>
                      <a:pt x="82" y="1201"/>
                    </a:cubicBezTo>
                    <a:lnTo>
                      <a:pt x="82" y="1183"/>
                    </a:lnTo>
                    <a:cubicBezTo>
                      <a:pt x="86" y="877"/>
                      <a:pt x="212" y="604"/>
                      <a:pt x="413" y="403"/>
                    </a:cubicBezTo>
                    <a:cubicBezTo>
                      <a:pt x="617" y="205"/>
                      <a:pt x="894" y="82"/>
                      <a:pt x="1201" y="82"/>
                    </a:cubicBezTo>
                    <a:close/>
                    <a:moveTo>
                      <a:pt x="1201" y="1"/>
                    </a:moveTo>
                    <a:cubicBezTo>
                      <a:pt x="873" y="1"/>
                      <a:pt x="573" y="130"/>
                      <a:pt x="359" y="345"/>
                    </a:cubicBezTo>
                    <a:cubicBezTo>
                      <a:pt x="141" y="559"/>
                      <a:pt x="4" y="856"/>
                      <a:pt x="1" y="1183"/>
                    </a:cubicBezTo>
                    <a:lnTo>
                      <a:pt x="1" y="1201"/>
                    </a:lnTo>
                    <a:cubicBezTo>
                      <a:pt x="1" y="1528"/>
                      <a:pt x="130" y="1824"/>
                      <a:pt x="345" y="2042"/>
                    </a:cubicBezTo>
                    <a:cubicBezTo>
                      <a:pt x="559" y="2256"/>
                      <a:pt x="853" y="2396"/>
                      <a:pt x="1183" y="2400"/>
                    </a:cubicBezTo>
                    <a:lnTo>
                      <a:pt x="1201" y="2400"/>
                    </a:lnTo>
                    <a:cubicBezTo>
                      <a:pt x="1528" y="2400"/>
                      <a:pt x="1824" y="2267"/>
                      <a:pt x="2042" y="2056"/>
                    </a:cubicBezTo>
                    <a:cubicBezTo>
                      <a:pt x="2256" y="1841"/>
                      <a:pt x="2393" y="1545"/>
                      <a:pt x="2400" y="1218"/>
                    </a:cubicBezTo>
                    <a:lnTo>
                      <a:pt x="2400" y="1201"/>
                    </a:lnTo>
                    <a:cubicBezTo>
                      <a:pt x="2400" y="873"/>
                      <a:pt x="2267" y="573"/>
                      <a:pt x="2052" y="359"/>
                    </a:cubicBezTo>
                    <a:cubicBezTo>
                      <a:pt x="1841" y="141"/>
                      <a:pt x="1545" y="4"/>
                      <a:pt x="1218"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7" name="Google Shape;1539;p38">
                <a:extLst>
                  <a:ext uri="{FF2B5EF4-FFF2-40B4-BE49-F238E27FC236}">
                    <a16:creationId xmlns:a16="http://schemas.microsoft.com/office/drawing/2014/main" id="{D08BC931-2D75-48BC-8DF5-9EE2F5B0730A}"/>
                  </a:ext>
                </a:extLst>
              </p:cNvPr>
              <p:cNvSpPr/>
              <p:nvPr/>
            </p:nvSpPr>
            <p:spPr>
              <a:xfrm>
                <a:off x="4294050" y="2045988"/>
                <a:ext cx="36000" cy="28400"/>
              </a:xfrm>
              <a:custGeom>
                <a:avLst/>
                <a:gdLst/>
                <a:ahLst/>
                <a:cxnLst/>
                <a:rect l="l" t="t" r="r" b="b"/>
                <a:pathLst>
                  <a:path w="1440" h="1136" extrusionOk="0">
                    <a:moveTo>
                      <a:pt x="192" y="0"/>
                    </a:moveTo>
                    <a:cubicBezTo>
                      <a:pt x="134" y="0"/>
                      <a:pt x="76" y="31"/>
                      <a:pt x="45" y="82"/>
                    </a:cubicBezTo>
                    <a:cubicBezTo>
                      <a:pt x="0" y="161"/>
                      <a:pt x="31" y="260"/>
                      <a:pt x="107" y="307"/>
                    </a:cubicBezTo>
                    <a:cubicBezTo>
                      <a:pt x="236" y="393"/>
                      <a:pt x="368" y="475"/>
                      <a:pt x="495" y="570"/>
                    </a:cubicBezTo>
                    <a:cubicBezTo>
                      <a:pt x="621" y="665"/>
                      <a:pt x="750" y="761"/>
                      <a:pt x="880" y="856"/>
                    </a:cubicBezTo>
                    <a:cubicBezTo>
                      <a:pt x="925" y="893"/>
                      <a:pt x="972" y="928"/>
                      <a:pt x="1016" y="965"/>
                    </a:cubicBezTo>
                    <a:cubicBezTo>
                      <a:pt x="1064" y="1006"/>
                      <a:pt x="1109" y="1050"/>
                      <a:pt x="1159" y="1088"/>
                    </a:cubicBezTo>
                    <a:cubicBezTo>
                      <a:pt x="1194" y="1115"/>
                      <a:pt x="1227" y="1136"/>
                      <a:pt x="1275" y="1136"/>
                    </a:cubicBezTo>
                    <a:cubicBezTo>
                      <a:pt x="1316" y="1136"/>
                      <a:pt x="1361" y="1118"/>
                      <a:pt x="1391" y="1088"/>
                    </a:cubicBezTo>
                    <a:cubicBezTo>
                      <a:pt x="1422" y="1057"/>
                      <a:pt x="1439" y="1013"/>
                      <a:pt x="1439" y="969"/>
                    </a:cubicBezTo>
                    <a:cubicBezTo>
                      <a:pt x="1439" y="931"/>
                      <a:pt x="1425" y="880"/>
                      <a:pt x="1391" y="856"/>
                    </a:cubicBezTo>
                    <a:cubicBezTo>
                      <a:pt x="1309" y="788"/>
                      <a:pt x="1235" y="720"/>
                      <a:pt x="1153" y="655"/>
                    </a:cubicBezTo>
                    <a:cubicBezTo>
                      <a:pt x="1057" y="580"/>
                      <a:pt x="958" y="508"/>
                      <a:pt x="863" y="434"/>
                    </a:cubicBezTo>
                    <a:cubicBezTo>
                      <a:pt x="764" y="362"/>
                      <a:pt x="665" y="287"/>
                      <a:pt x="566" y="215"/>
                    </a:cubicBezTo>
                    <a:cubicBezTo>
                      <a:pt x="471" y="148"/>
                      <a:pt x="368" y="86"/>
                      <a:pt x="270" y="25"/>
                    </a:cubicBezTo>
                    <a:cubicBezTo>
                      <a:pt x="246" y="8"/>
                      <a:pt x="219" y="0"/>
                      <a:pt x="192"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8" name="Google Shape;1540;p38">
                <a:extLst>
                  <a:ext uri="{FF2B5EF4-FFF2-40B4-BE49-F238E27FC236}">
                    <a16:creationId xmlns:a16="http://schemas.microsoft.com/office/drawing/2014/main" id="{BA2AB40E-A24B-41A0-9B92-CBDFFCF1DA2A}"/>
                  </a:ext>
                </a:extLst>
              </p:cNvPr>
              <p:cNvSpPr/>
              <p:nvPr/>
            </p:nvSpPr>
            <p:spPr>
              <a:xfrm>
                <a:off x="4293625" y="2044963"/>
                <a:ext cx="37425" cy="30450"/>
              </a:xfrm>
              <a:custGeom>
                <a:avLst/>
                <a:gdLst/>
                <a:ahLst/>
                <a:cxnLst/>
                <a:rect l="l" t="t" r="r" b="b"/>
                <a:pathLst>
                  <a:path w="1497" h="1218" extrusionOk="0">
                    <a:moveTo>
                      <a:pt x="209" y="82"/>
                    </a:moveTo>
                    <a:cubicBezTo>
                      <a:pt x="229" y="82"/>
                      <a:pt x="250" y="86"/>
                      <a:pt x="267" y="99"/>
                    </a:cubicBezTo>
                    <a:cubicBezTo>
                      <a:pt x="365" y="161"/>
                      <a:pt x="467" y="222"/>
                      <a:pt x="560" y="291"/>
                    </a:cubicBezTo>
                    <a:cubicBezTo>
                      <a:pt x="659" y="359"/>
                      <a:pt x="758" y="434"/>
                      <a:pt x="856" y="508"/>
                    </a:cubicBezTo>
                    <a:cubicBezTo>
                      <a:pt x="951" y="580"/>
                      <a:pt x="1050" y="651"/>
                      <a:pt x="1142" y="727"/>
                    </a:cubicBezTo>
                    <a:cubicBezTo>
                      <a:pt x="1224" y="791"/>
                      <a:pt x="1299" y="859"/>
                      <a:pt x="1381" y="928"/>
                    </a:cubicBezTo>
                    <a:lnTo>
                      <a:pt x="1384" y="928"/>
                    </a:lnTo>
                    <a:cubicBezTo>
                      <a:pt x="1391" y="934"/>
                      <a:pt x="1401" y="948"/>
                      <a:pt x="1405" y="961"/>
                    </a:cubicBezTo>
                    <a:cubicBezTo>
                      <a:pt x="1412" y="979"/>
                      <a:pt x="1415" y="996"/>
                      <a:pt x="1415" y="1010"/>
                    </a:cubicBezTo>
                    <a:cubicBezTo>
                      <a:pt x="1415" y="1043"/>
                      <a:pt x="1401" y="1078"/>
                      <a:pt x="1381" y="1098"/>
                    </a:cubicBezTo>
                    <a:cubicBezTo>
                      <a:pt x="1357" y="1122"/>
                      <a:pt x="1323" y="1136"/>
                      <a:pt x="1292" y="1136"/>
                    </a:cubicBezTo>
                    <a:cubicBezTo>
                      <a:pt x="1275" y="1136"/>
                      <a:pt x="1258" y="1132"/>
                      <a:pt x="1244" y="1125"/>
                    </a:cubicBezTo>
                    <a:cubicBezTo>
                      <a:pt x="1231" y="1118"/>
                      <a:pt x="1217" y="1109"/>
                      <a:pt x="1200" y="1098"/>
                    </a:cubicBezTo>
                    <a:lnTo>
                      <a:pt x="1200" y="1095"/>
                    </a:lnTo>
                    <a:cubicBezTo>
                      <a:pt x="1153" y="1060"/>
                      <a:pt x="1108" y="1016"/>
                      <a:pt x="1060" y="975"/>
                    </a:cubicBezTo>
                    <a:cubicBezTo>
                      <a:pt x="1013" y="938"/>
                      <a:pt x="969" y="900"/>
                      <a:pt x="921" y="867"/>
                    </a:cubicBezTo>
                    <a:cubicBezTo>
                      <a:pt x="794" y="768"/>
                      <a:pt x="665" y="672"/>
                      <a:pt x="536" y="577"/>
                    </a:cubicBezTo>
                    <a:cubicBezTo>
                      <a:pt x="406" y="481"/>
                      <a:pt x="277" y="400"/>
                      <a:pt x="144" y="314"/>
                    </a:cubicBezTo>
                    <a:cubicBezTo>
                      <a:pt x="106" y="287"/>
                      <a:pt x="83" y="246"/>
                      <a:pt x="83" y="202"/>
                    </a:cubicBezTo>
                    <a:cubicBezTo>
                      <a:pt x="83" y="184"/>
                      <a:pt x="86" y="164"/>
                      <a:pt x="99" y="144"/>
                    </a:cubicBezTo>
                    <a:cubicBezTo>
                      <a:pt x="110" y="127"/>
                      <a:pt x="127" y="110"/>
                      <a:pt x="147" y="99"/>
                    </a:cubicBezTo>
                    <a:cubicBezTo>
                      <a:pt x="165" y="86"/>
                      <a:pt x="188" y="82"/>
                      <a:pt x="209" y="82"/>
                    </a:cubicBezTo>
                    <a:close/>
                    <a:moveTo>
                      <a:pt x="209" y="0"/>
                    </a:moveTo>
                    <a:cubicBezTo>
                      <a:pt x="174" y="0"/>
                      <a:pt x="137" y="11"/>
                      <a:pt x="106" y="28"/>
                    </a:cubicBezTo>
                    <a:cubicBezTo>
                      <a:pt x="75" y="45"/>
                      <a:pt x="48" y="69"/>
                      <a:pt x="28" y="103"/>
                    </a:cubicBezTo>
                    <a:cubicBezTo>
                      <a:pt x="11" y="134"/>
                      <a:pt x="1" y="168"/>
                      <a:pt x="1" y="202"/>
                    </a:cubicBezTo>
                    <a:cubicBezTo>
                      <a:pt x="1" y="274"/>
                      <a:pt x="38" y="341"/>
                      <a:pt x="99" y="382"/>
                    </a:cubicBezTo>
                    <a:cubicBezTo>
                      <a:pt x="232" y="467"/>
                      <a:pt x="362" y="549"/>
                      <a:pt x="488" y="642"/>
                    </a:cubicBezTo>
                    <a:cubicBezTo>
                      <a:pt x="614" y="737"/>
                      <a:pt x="744" y="832"/>
                      <a:pt x="873" y="931"/>
                    </a:cubicBezTo>
                    <a:cubicBezTo>
                      <a:pt x="916" y="965"/>
                      <a:pt x="961" y="1001"/>
                      <a:pt x="1007" y="1038"/>
                    </a:cubicBezTo>
                    <a:lnTo>
                      <a:pt x="1007" y="1038"/>
                    </a:lnTo>
                    <a:lnTo>
                      <a:pt x="1006" y="1040"/>
                    </a:lnTo>
                    <a:cubicBezTo>
                      <a:pt x="1054" y="1078"/>
                      <a:pt x="1098" y="1122"/>
                      <a:pt x="1149" y="1159"/>
                    </a:cubicBezTo>
                    <a:cubicBezTo>
                      <a:pt x="1170" y="1177"/>
                      <a:pt x="1190" y="1190"/>
                      <a:pt x="1211" y="1200"/>
                    </a:cubicBezTo>
                    <a:cubicBezTo>
                      <a:pt x="1234" y="1211"/>
                      <a:pt x="1261" y="1217"/>
                      <a:pt x="1292" y="1217"/>
                    </a:cubicBezTo>
                    <a:cubicBezTo>
                      <a:pt x="1346" y="1217"/>
                      <a:pt x="1398" y="1197"/>
                      <a:pt x="1436" y="1156"/>
                    </a:cubicBezTo>
                    <a:cubicBezTo>
                      <a:pt x="1476" y="1118"/>
                      <a:pt x="1497" y="1064"/>
                      <a:pt x="1497" y="1010"/>
                    </a:cubicBezTo>
                    <a:cubicBezTo>
                      <a:pt x="1497" y="986"/>
                      <a:pt x="1494" y="958"/>
                      <a:pt x="1483" y="934"/>
                    </a:cubicBezTo>
                    <a:cubicBezTo>
                      <a:pt x="1473" y="908"/>
                      <a:pt x="1460" y="885"/>
                      <a:pt x="1434" y="865"/>
                    </a:cubicBezTo>
                    <a:lnTo>
                      <a:pt x="1434" y="865"/>
                    </a:lnTo>
                    <a:lnTo>
                      <a:pt x="1436" y="863"/>
                    </a:lnTo>
                    <a:cubicBezTo>
                      <a:pt x="1354" y="798"/>
                      <a:pt x="1279" y="730"/>
                      <a:pt x="1193" y="665"/>
                    </a:cubicBezTo>
                    <a:cubicBezTo>
                      <a:pt x="1098" y="587"/>
                      <a:pt x="1003" y="516"/>
                      <a:pt x="904" y="444"/>
                    </a:cubicBezTo>
                    <a:cubicBezTo>
                      <a:pt x="805" y="368"/>
                      <a:pt x="709" y="294"/>
                      <a:pt x="607" y="222"/>
                    </a:cubicBezTo>
                    <a:cubicBezTo>
                      <a:pt x="508" y="154"/>
                      <a:pt x="410" y="93"/>
                      <a:pt x="311" y="28"/>
                    </a:cubicBezTo>
                    <a:lnTo>
                      <a:pt x="310" y="30"/>
                    </a:lnTo>
                    <a:lnTo>
                      <a:pt x="310" y="30"/>
                    </a:lnTo>
                    <a:cubicBezTo>
                      <a:pt x="279" y="8"/>
                      <a:pt x="242" y="0"/>
                      <a:pt x="209"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9" name="Google Shape;1541;p38">
                <a:extLst>
                  <a:ext uri="{FF2B5EF4-FFF2-40B4-BE49-F238E27FC236}">
                    <a16:creationId xmlns:a16="http://schemas.microsoft.com/office/drawing/2014/main" id="{085E8959-C0F3-468F-AA92-C891EDF0D8AA}"/>
                  </a:ext>
                </a:extLst>
              </p:cNvPr>
              <p:cNvSpPr/>
              <p:nvPr/>
            </p:nvSpPr>
            <p:spPr>
              <a:xfrm>
                <a:off x="4533550" y="2047688"/>
                <a:ext cx="34100" cy="25275"/>
              </a:xfrm>
              <a:custGeom>
                <a:avLst/>
                <a:gdLst/>
                <a:ahLst/>
                <a:cxnLst/>
                <a:rect l="l" t="t" r="r" b="b"/>
                <a:pathLst>
                  <a:path w="1364" h="1011" extrusionOk="0">
                    <a:moveTo>
                      <a:pt x="1173" y="1"/>
                    </a:moveTo>
                    <a:cubicBezTo>
                      <a:pt x="1146" y="1"/>
                      <a:pt x="1119" y="8"/>
                      <a:pt x="1094" y="25"/>
                    </a:cubicBezTo>
                    <a:cubicBezTo>
                      <a:pt x="1020" y="69"/>
                      <a:pt x="955" y="120"/>
                      <a:pt x="883" y="171"/>
                    </a:cubicBezTo>
                    <a:cubicBezTo>
                      <a:pt x="805" y="226"/>
                      <a:pt x="726" y="280"/>
                      <a:pt x="652" y="335"/>
                    </a:cubicBezTo>
                    <a:cubicBezTo>
                      <a:pt x="471" y="464"/>
                      <a:pt x="293" y="591"/>
                      <a:pt x="106" y="703"/>
                    </a:cubicBezTo>
                    <a:cubicBezTo>
                      <a:pt x="27" y="747"/>
                      <a:pt x="1" y="849"/>
                      <a:pt x="45" y="928"/>
                    </a:cubicBezTo>
                    <a:cubicBezTo>
                      <a:pt x="74" y="981"/>
                      <a:pt x="132" y="1010"/>
                      <a:pt x="190" y="1010"/>
                    </a:cubicBezTo>
                    <a:cubicBezTo>
                      <a:pt x="218" y="1010"/>
                      <a:pt x="245" y="1003"/>
                      <a:pt x="270" y="989"/>
                    </a:cubicBezTo>
                    <a:cubicBezTo>
                      <a:pt x="457" y="877"/>
                      <a:pt x="631" y="750"/>
                      <a:pt x="808" y="624"/>
                    </a:cubicBezTo>
                    <a:cubicBezTo>
                      <a:pt x="886" y="570"/>
                      <a:pt x="962" y="515"/>
                      <a:pt x="1040" y="464"/>
                    </a:cubicBezTo>
                    <a:cubicBezTo>
                      <a:pt x="1114" y="410"/>
                      <a:pt x="1183" y="355"/>
                      <a:pt x="1262" y="308"/>
                    </a:cubicBezTo>
                    <a:cubicBezTo>
                      <a:pt x="1336" y="264"/>
                      <a:pt x="1364" y="161"/>
                      <a:pt x="1319" y="83"/>
                    </a:cubicBezTo>
                    <a:cubicBezTo>
                      <a:pt x="1289" y="31"/>
                      <a:pt x="1231" y="1"/>
                      <a:pt x="1173" y="1"/>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0" name="Google Shape;1542;p38">
                <a:extLst>
                  <a:ext uri="{FF2B5EF4-FFF2-40B4-BE49-F238E27FC236}">
                    <a16:creationId xmlns:a16="http://schemas.microsoft.com/office/drawing/2014/main" id="{197B0C2B-3F3C-42D9-99F6-4F09E5B615FC}"/>
                  </a:ext>
                </a:extLst>
              </p:cNvPr>
              <p:cNvSpPr/>
              <p:nvPr/>
            </p:nvSpPr>
            <p:spPr>
              <a:xfrm>
                <a:off x="4533125" y="2046688"/>
                <a:ext cx="34950" cy="27275"/>
              </a:xfrm>
              <a:custGeom>
                <a:avLst/>
                <a:gdLst/>
                <a:ahLst/>
                <a:cxnLst/>
                <a:rect l="l" t="t" r="r" b="b"/>
                <a:pathLst>
                  <a:path w="1398" h="1091" extrusionOk="0">
                    <a:moveTo>
                      <a:pt x="1190" y="82"/>
                    </a:moveTo>
                    <a:cubicBezTo>
                      <a:pt x="1213" y="82"/>
                      <a:pt x="1234" y="88"/>
                      <a:pt x="1254" y="99"/>
                    </a:cubicBezTo>
                    <a:cubicBezTo>
                      <a:pt x="1275" y="109"/>
                      <a:pt x="1289" y="126"/>
                      <a:pt x="1302" y="143"/>
                    </a:cubicBezTo>
                    <a:cubicBezTo>
                      <a:pt x="1312" y="164"/>
                      <a:pt x="1316" y="184"/>
                      <a:pt x="1316" y="205"/>
                    </a:cubicBezTo>
                    <a:cubicBezTo>
                      <a:pt x="1316" y="245"/>
                      <a:pt x="1295" y="290"/>
                      <a:pt x="1254" y="313"/>
                    </a:cubicBezTo>
                    <a:cubicBezTo>
                      <a:pt x="1176" y="361"/>
                      <a:pt x="1105" y="419"/>
                      <a:pt x="1033" y="470"/>
                    </a:cubicBezTo>
                    <a:cubicBezTo>
                      <a:pt x="958" y="524"/>
                      <a:pt x="880" y="576"/>
                      <a:pt x="801" y="634"/>
                    </a:cubicBezTo>
                    <a:cubicBezTo>
                      <a:pt x="624" y="760"/>
                      <a:pt x="450" y="883"/>
                      <a:pt x="266" y="991"/>
                    </a:cubicBezTo>
                    <a:cubicBezTo>
                      <a:pt x="249" y="1005"/>
                      <a:pt x="225" y="1009"/>
                      <a:pt x="205" y="1009"/>
                    </a:cubicBezTo>
                    <a:cubicBezTo>
                      <a:pt x="184" y="1009"/>
                      <a:pt x="164" y="1002"/>
                      <a:pt x="143" y="991"/>
                    </a:cubicBezTo>
                    <a:cubicBezTo>
                      <a:pt x="126" y="982"/>
                      <a:pt x="109" y="968"/>
                      <a:pt x="96" y="947"/>
                    </a:cubicBezTo>
                    <a:lnTo>
                      <a:pt x="99" y="947"/>
                    </a:lnTo>
                    <a:cubicBezTo>
                      <a:pt x="85" y="930"/>
                      <a:pt x="82" y="906"/>
                      <a:pt x="82" y="886"/>
                    </a:cubicBezTo>
                    <a:cubicBezTo>
                      <a:pt x="82" y="865"/>
                      <a:pt x="85" y="845"/>
                      <a:pt x="96" y="825"/>
                    </a:cubicBezTo>
                    <a:cubicBezTo>
                      <a:pt x="106" y="807"/>
                      <a:pt x="123" y="790"/>
                      <a:pt x="143" y="780"/>
                    </a:cubicBezTo>
                    <a:cubicBezTo>
                      <a:pt x="334" y="664"/>
                      <a:pt x="512" y="538"/>
                      <a:pt x="692" y="409"/>
                    </a:cubicBezTo>
                    <a:cubicBezTo>
                      <a:pt x="768" y="354"/>
                      <a:pt x="845" y="299"/>
                      <a:pt x="924" y="245"/>
                    </a:cubicBezTo>
                    <a:cubicBezTo>
                      <a:pt x="996" y="194"/>
                      <a:pt x="1060" y="140"/>
                      <a:pt x="1131" y="99"/>
                    </a:cubicBezTo>
                    <a:cubicBezTo>
                      <a:pt x="1149" y="88"/>
                      <a:pt x="1169" y="82"/>
                      <a:pt x="1190" y="82"/>
                    </a:cubicBezTo>
                    <a:close/>
                    <a:moveTo>
                      <a:pt x="1190" y="0"/>
                    </a:moveTo>
                    <a:cubicBezTo>
                      <a:pt x="1157" y="0"/>
                      <a:pt x="1123" y="10"/>
                      <a:pt x="1092" y="29"/>
                    </a:cubicBezTo>
                    <a:lnTo>
                      <a:pt x="1092" y="29"/>
                    </a:lnTo>
                    <a:lnTo>
                      <a:pt x="1091" y="27"/>
                    </a:lnTo>
                    <a:cubicBezTo>
                      <a:pt x="1013" y="75"/>
                      <a:pt x="944" y="129"/>
                      <a:pt x="876" y="177"/>
                    </a:cubicBezTo>
                    <a:cubicBezTo>
                      <a:pt x="798" y="232"/>
                      <a:pt x="719" y="286"/>
                      <a:pt x="641" y="344"/>
                    </a:cubicBezTo>
                    <a:lnTo>
                      <a:pt x="645" y="344"/>
                    </a:lnTo>
                    <a:cubicBezTo>
                      <a:pt x="464" y="470"/>
                      <a:pt x="287" y="596"/>
                      <a:pt x="99" y="708"/>
                    </a:cubicBezTo>
                    <a:lnTo>
                      <a:pt x="103" y="708"/>
                    </a:lnTo>
                    <a:cubicBezTo>
                      <a:pt x="68" y="726"/>
                      <a:pt x="41" y="753"/>
                      <a:pt x="24" y="784"/>
                    </a:cubicBezTo>
                    <a:cubicBezTo>
                      <a:pt x="7" y="818"/>
                      <a:pt x="0" y="852"/>
                      <a:pt x="0" y="886"/>
                    </a:cubicBezTo>
                    <a:cubicBezTo>
                      <a:pt x="0" y="920"/>
                      <a:pt x="7" y="958"/>
                      <a:pt x="27" y="988"/>
                    </a:cubicBezTo>
                    <a:cubicBezTo>
                      <a:pt x="44" y="1022"/>
                      <a:pt x="72" y="1046"/>
                      <a:pt x="103" y="1063"/>
                    </a:cubicBezTo>
                    <a:cubicBezTo>
                      <a:pt x="137" y="1081"/>
                      <a:pt x="170" y="1090"/>
                      <a:pt x="205" y="1090"/>
                    </a:cubicBezTo>
                    <a:cubicBezTo>
                      <a:pt x="242" y="1090"/>
                      <a:pt x="277" y="1081"/>
                      <a:pt x="307" y="1063"/>
                    </a:cubicBezTo>
                    <a:cubicBezTo>
                      <a:pt x="498" y="951"/>
                      <a:pt x="672" y="825"/>
                      <a:pt x="849" y="699"/>
                    </a:cubicBezTo>
                    <a:cubicBezTo>
                      <a:pt x="927" y="644"/>
                      <a:pt x="1002" y="590"/>
                      <a:pt x="1081" y="535"/>
                    </a:cubicBezTo>
                    <a:cubicBezTo>
                      <a:pt x="1156" y="483"/>
                      <a:pt x="1224" y="429"/>
                      <a:pt x="1299" y="385"/>
                    </a:cubicBezTo>
                    <a:lnTo>
                      <a:pt x="1299" y="381"/>
                    </a:lnTo>
                    <a:cubicBezTo>
                      <a:pt x="1364" y="344"/>
                      <a:pt x="1397" y="276"/>
                      <a:pt x="1397" y="205"/>
                    </a:cubicBezTo>
                    <a:cubicBezTo>
                      <a:pt x="1397" y="170"/>
                      <a:pt x="1391" y="136"/>
                      <a:pt x="1370" y="102"/>
                    </a:cubicBezTo>
                    <a:cubicBezTo>
                      <a:pt x="1353" y="71"/>
                      <a:pt x="1326" y="44"/>
                      <a:pt x="1292" y="27"/>
                    </a:cubicBezTo>
                    <a:cubicBezTo>
                      <a:pt x="1262" y="10"/>
                      <a:pt x="1227" y="0"/>
                      <a:pt x="1190"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1" name="Google Shape;1543;p38">
                <a:extLst>
                  <a:ext uri="{FF2B5EF4-FFF2-40B4-BE49-F238E27FC236}">
                    <a16:creationId xmlns:a16="http://schemas.microsoft.com/office/drawing/2014/main" id="{230E2FAF-1493-489C-99F7-F8FC939DF7AB}"/>
                  </a:ext>
                </a:extLst>
              </p:cNvPr>
              <p:cNvSpPr/>
              <p:nvPr/>
            </p:nvSpPr>
            <p:spPr>
              <a:xfrm>
                <a:off x="4396275" y="2103588"/>
                <a:ext cx="60450" cy="11025"/>
              </a:xfrm>
              <a:custGeom>
                <a:avLst/>
                <a:gdLst/>
                <a:ahLst/>
                <a:cxnLst/>
                <a:rect l="l" t="t" r="r" b="b"/>
                <a:pathLst>
                  <a:path w="2418" h="441" extrusionOk="0">
                    <a:moveTo>
                      <a:pt x="1130" y="0"/>
                    </a:moveTo>
                    <a:cubicBezTo>
                      <a:pt x="795" y="0"/>
                      <a:pt x="465" y="35"/>
                      <a:pt x="141" y="120"/>
                    </a:cubicBezTo>
                    <a:cubicBezTo>
                      <a:pt x="56" y="143"/>
                      <a:pt x="1" y="236"/>
                      <a:pt x="25" y="321"/>
                    </a:cubicBezTo>
                    <a:cubicBezTo>
                      <a:pt x="45" y="396"/>
                      <a:pt x="114" y="441"/>
                      <a:pt x="188" y="441"/>
                    </a:cubicBezTo>
                    <a:cubicBezTo>
                      <a:pt x="202" y="441"/>
                      <a:pt x="216" y="439"/>
                      <a:pt x="230" y="436"/>
                    </a:cubicBezTo>
                    <a:cubicBezTo>
                      <a:pt x="366" y="399"/>
                      <a:pt x="506" y="375"/>
                      <a:pt x="649" y="354"/>
                    </a:cubicBezTo>
                    <a:lnTo>
                      <a:pt x="649" y="354"/>
                    </a:lnTo>
                    <a:cubicBezTo>
                      <a:pt x="635" y="359"/>
                      <a:pt x="618" y="359"/>
                      <a:pt x="605" y="362"/>
                    </a:cubicBezTo>
                    <a:cubicBezTo>
                      <a:pt x="783" y="341"/>
                      <a:pt x="961" y="332"/>
                      <a:pt x="1140" y="332"/>
                    </a:cubicBezTo>
                    <a:cubicBezTo>
                      <a:pt x="1512" y="332"/>
                      <a:pt x="1884" y="369"/>
                      <a:pt x="2254" y="406"/>
                    </a:cubicBezTo>
                    <a:cubicBezTo>
                      <a:pt x="2257" y="406"/>
                      <a:pt x="2260" y="406"/>
                      <a:pt x="2263" y="406"/>
                    </a:cubicBezTo>
                    <a:cubicBezTo>
                      <a:pt x="2348" y="406"/>
                      <a:pt x="2418" y="318"/>
                      <a:pt x="2418" y="239"/>
                    </a:cubicBezTo>
                    <a:cubicBezTo>
                      <a:pt x="2418" y="195"/>
                      <a:pt x="2401" y="154"/>
                      <a:pt x="2370" y="123"/>
                    </a:cubicBezTo>
                    <a:cubicBezTo>
                      <a:pt x="2336" y="89"/>
                      <a:pt x="2298" y="79"/>
                      <a:pt x="2254" y="76"/>
                    </a:cubicBezTo>
                    <a:cubicBezTo>
                      <a:pt x="1907" y="41"/>
                      <a:pt x="1562" y="7"/>
                      <a:pt x="1215"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2" name="Google Shape;1544;p38">
                <a:extLst>
                  <a:ext uri="{FF2B5EF4-FFF2-40B4-BE49-F238E27FC236}">
                    <a16:creationId xmlns:a16="http://schemas.microsoft.com/office/drawing/2014/main" id="{7F63B7E7-EC77-426C-8662-9751937705A0}"/>
                  </a:ext>
                </a:extLst>
              </p:cNvPr>
              <p:cNvSpPr/>
              <p:nvPr/>
            </p:nvSpPr>
            <p:spPr>
              <a:xfrm>
                <a:off x="4395775" y="2102563"/>
                <a:ext cx="61975" cy="13150"/>
              </a:xfrm>
              <a:custGeom>
                <a:avLst/>
                <a:gdLst/>
                <a:ahLst/>
                <a:cxnLst/>
                <a:rect l="l" t="t" r="r" b="b"/>
                <a:pathLst>
                  <a:path w="2479" h="526" extrusionOk="0">
                    <a:moveTo>
                      <a:pt x="1235" y="82"/>
                    </a:moveTo>
                    <a:cubicBezTo>
                      <a:pt x="1579" y="89"/>
                      <a:pt x="1923" y="123"/>
                      <a:pt x="2267" y="157"/>
                    </a:cubicBezTo>
                    <a:lnTo>
                      <a:pt x="2270" y="157"/>
                    </a:lnTo>
                    <a:cubicBezTo>
                      <a:pt x="2291" y="157"/>
                      <a:pt x="2308" y="161"/>
                      <a:pt x="2322" y="167"/>
                    </a:cubicBezTo>
                    <a:cubicBezTo>
                      <a:pt x="2335" y="170"/>
                      <a:pt x="2348" y="180"/>
                      <a:pt x="2361" y="190"/>
                    </a:cubicBezTo>
                    <a:lnTo>
                      <a:pt x="2361" y="190"/>
                    </a:lnTo>
                    <a:lnTo>
                      <a:pt x="2359" y="191"/>
                    </a:lnTo>
                    <a:cubicBezTo>
                      <a:pt x="2383" y="216"/>
                      <a:pt x="2397" y="246"/>
                      <a:pt x="2397" y="280"/>
                    </a:cubicBezTo>
                    <a:cubicBezTo>
                      <a:pt x="2397" y="293"/>
                      <a:pt x="2393" y="310"/>
                      <a:pt x="2386" y="324"/>
                    </a:cubicBezTo>
                    <a:cubicBezTo>
                      <a:pt x="2380" y="348"/>
                      <a:pt x="2363" y="368"/>
                      <a:pt x="2345" y="382"/>
                    </a:cubicBezTo>
                    <a:cubicBezTo>
                      <a:pt x="2325" y="395"/>
                      <a:pt x="2304" y="406"/>
                      <a:pt x="2284" y="406"/>
                    </a:cubicBezTo>
                    <a:lnTo>
                      <a:pt x="2277" y="406"/>
                    </a:lnTo>
                    <a:cubicBezTo>
                      <a:pt x="1909" y="368"/>
                      <a:pt x="1538" y="331"/>
                      <a:pt x="1166" y="331"/>
                    </a:cubicBezTo>
                    <a:cubicBezTo>
                      <a:pt x="997" y="331"/>
                      <a:pt x="831" y="340"/>
                      <a:pt x="663" y="357"/>
                    </a:cubicBezTo>
                    <a:lnTo>
                      <a:pt x="663" y="357"/>
                    </a:lnTo>
                    <a:lnTo>
                      <a:pt x="662" y="355"/>
                    </a:lnTo>
                    <a:cubicBezTo>
                      <a:pt x="519" y="375"/>
                      <a:pt x="379" y="403"/>
                      <a:pt x="239" y="436"/>
                    </a:cubicBezTo>
                    <a:cubicBezTo>
                      <a:pt x="229" y="440"/>
                      <a:pt x="216" y="444"/>
                      <a:pt x="205" y="444"/>
                    </a:cubicBezTo>
                    <a:cubicBezTo>
                      <a:pt x="178" y="444"/>
                      <a:pt x="154" y="433"/>
                      <a:pt x="130" y="416"/>
                    </a:cubicBezTo>
                    <a:cubicBezTo>
                      <a:pt x="110" y="403"/>
                      <a:pt x="93" y="379"/>
                      <a:pt x="86" y="351"/>
                    </a:cubicBezTo>
                    <a:cubicBezTo>
                      <a:pt x="82" y="342"/>
                      <a:pt x="82" y="331"/>
                      <a:pt x="82" y="321"/>
                    </a:cubicBezTo>
                    <a:cubicBezTo>
                      <a:pt x="82" y="293"/>
                      <a:pt x="90" y="266"/>
                      <a:pt x="107" y="246"/>
                    </a:cubicBezTo>
                    <a:cubicBezTo>
                      <a:pt x="123" y="222"/>
                      <a:pt x="144" y="205"/>
                      <a:pt x="171" y="198"/>
                    </a:cubicBezTo>
                    <a:cubicBezTo>
                      <a:pt x="488" y="117"/>
                      <a:pt x="818" y="82"/>
                      <a:pt x="1150" y="82"/>
                    </a:cubicBezTo>
                    <a:close/>
                    <a:moveTo>
                      <a:pt x="1150" y="0"/>
                    </a:moveTo>
                    <a:cubicBezTo>
                      <a:pt x="812" y="0"/>
                      <a:pt x="478" y="35"/>
                      <a:pt x="151" y="120"/>
                    </a:cubicBezTo>
                    <a:cubicBezTo>
                      <a:pt x="103" y="134"/>
                      <a:pt x="66" y="161"/>
                      <a:pt x="41" y="195"/>
                    </a:cubicBezTo>
                    <a:cubicBezTo>
                      <a:pt x="14" y="232"/>
                      <a:pt x="0" y="277"/>
                      <a:pt x="0" y="321"/>
                    </a:cubicBezTo>
                    <a:cubicBezTo>
                      <a:pt x="0" y="338"/>
                      <a:pt x="0" y="355"/>
                      <a:pt x="8" y="375"/>
                    </a:cubicBezTo>
                    <a:cubicBezTo>
                      <a:pt x="18" y="420"/>
                      <a:pt x="49" y="457"/>
                      <a:pt x="82" y="485"/>
                    </a:cubicBezTo>
                    <a:cubicBezTo>
                      <a:pt x="120" y="508"/>
                      <a:pt x="161" y="526"/>
                      <a:pt x="205" y="526"/>
                    </a:cubicBezTo>
                    <a:cubicBezTo>
                      <a:pt x="222" y="526"/>
                      <a:pt x="239" y="522"/>
                      <a:pt x="260" y="518"/>
                    </a:cubicBezTo>
                    <a:cubicBezTo>
                      <a:pt x="382" y="485"/>
                      <a:pt x="503" y="462"/>
                      <a:pt x="628" y="443"/>
                    </a:cubicBezTo>
                    <a:lnTo>
                      <a:pt x="628" y="443"/>
                    </a:lnTo>
                    <a:lnTo>
                      <a:pt x="628" y="444"/>
                    </a:lnTo>
                    <a:cubicBezTo>
                      <a:pt x="629" y="444"/>
                      <a:pt x="630" y="444"/>
                      <a:pt x="631" y="443"/>
                    </a:cubicBezTo>
                    <a:lnTo>
                      <a:pt x="631" y="443"/>
                    </a:lnTo>
                    <a:lnTo>
                      <a:pt x="631" y="444"/>
                    </a:lnTo>
                    <a:cubicBezTo>
                      <a:pt x="632" y="443"/>
                      <a:pt x="633" y="443"/>
                      <a:pt x="635" y="443"/>
                    </a:cubicBezTo>
                    <a:lnTo>
                      <a:pt x="635" y="443"/>
                    </a:lnTo>
                    <a:cubicBezTo>
                      <a:pt x="813" y="423"/>
                      <a:pt x="988" y="413"/>
                      <a:pt x="1166" y="413"/>
                    </a:cubicBezTo>
                    <a:cubicBezTo>
                      <a:pt x="1531" y="413"/>
                      <a:pt x="1899" y="450"/>
                      <a:pt x="2267" y="488"/>
                    </a:cubicBezTo>
                    <a:lnTo>
                      <a:pt x="2284" y="488"/>
                    </a:lnTo>
                    <a:cubicBezTo>
                      <a:pt x="2311" y="488"/>
                      <a:pt x="2339" y="481"/>
                      <a:pt x="2363" y="467"/>
                    </a:cubicBezTo>
                    <a:cubicBezTo>
                      <a:pt x="2397" y="450"/>
                      <a:pt x="2424" y="423"/>
                      <a:pt x="2444" y="389"/>
                    </a:cubicBezTo>
                    <a:cubicBezTo>
                      <a:pt x="2465" y="359"/>
                      <a:pt x="2479" y="321"/>
                      <a:pt x="2479" y="280"/>
                    </a:cubicBezTo>
                    <a:cubicBezTo>
                      <a:pt x="2479" y="225"/>
                      <a:pt x="2458" y="175"/>
                      <a:pt x="2421" y="134"/>
                    </a:cubicBezTo>
                    <a:lnTo>
                      <a:pt x="2417" y="134"/>
                    </a:lnTo>
                    <a:cubicBezTo>
                      <a:pt x="2397" y="113"/>
                      <a:pt x="2372" y="99"/>
                      <a:pt x="2349" y="89"/>
                    </a:cubicBezTo>
                    <a:cubicBezTo>
                      <a:pt x="2326" y="82"/>
                      <a:pt x="2303" y="79"/>
                      <a:pt x="2277" y="76"/>
                    </a:cubicBezTo>
                    <a:lnTo>
                      <a:pt x="2277" y="76"/>
                    </a:lnTo>
                    <a:lnTo>
                      <a:pt x="2277" y="76"/>
                    </a:lnTo>
                    <a:cubicBezTo>
                      <a:pt x="1930" y="41"/>
                      <a:pt x="1586" y="7"/>
                      <a:pt x="1235"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3" name="Google Shape;1545;p38">
                <a:extLst>
                  <a:ext uri="{FF2B5EF4-FFF2-40B4-BE49-F238E27FC236}">
                    <a16:creationId xmlns:a16="http://schemas.microsoft.com/office/drawing/2014/main" id="{8FB2F22D-99DA-4017-B0E9-D0E3AEE0B47D}"/>
                  </a:ext>
                </a:extLst>
              </p:cNvPr>
              <p:cNvSpPr/>
              <p:nvPr/>
            </p:nvSpPr>
            <p:spPr>
              <a:xfrm>
                <a:off x="4451400" y="2095063"/>
                <a:ext cx="11200" cy="28800"/>
              </a:xfrm>
              <a:custGeom>
                <a:avLst/>
                <a:gdLst/>
                <a:ahLst/>
                <a:cxnLst/>
                <a:rect l="l" t="t" r="r" b="b"/>
                <a:pathLst>
                  <a:path w="448" h="1152" extrusionOk="0">
                    <a:moveTo>
                      <a:pt x="260" y="0"/>
                    </a:moveTo>
                    <a:cubicBezTo>
                      <a:pt x="185" y="0"/>
                      <a:pt x="127" y="52"/>
                      <a:pt x="100" y="120"/>
                    </a:cubicBezTo>
                    <a:cubicBezTo>
                      <a:pt x="73" y="198"/>
                      <a:pt x="52" y="273"/>
                      <a:pt x="35" y="355"/>
                    </a:cubicBezTo>
                    <a:cubicBezTo>
                      <a:pt x="21" y="426"/>
                      <a:pt x="15" y="502"/>
                      <a:pt x="12" y="577"/>
                    </a:cubicBezTo>
                    <a:cubicBezTo>
                      <a:pt x="1" y="727"/>
                      <a:pt x="29" y="884"/>
                      <a:pt x="73" y="1030"/>
                    </a:cubicBezTo>
                    <a:cubicBezTo>
                      <a:pt x="93" y="1101"/>
                      <a:pt x="158" y="1151"/>
                      <a:pt x="231" y="1151"/>
                    </a:cubicBezTo>
                    <a:cubicBezTo>
                      <a:pt x="245" y="1151"/>
                      <a:pt x="260" y="1149"/>
                      <a:pt x="274" y="1145"/>
                    </a:cubicBezTo>
                    <a:cubicBezTo>
                      <a:pt x="359" y="1122"/>
                      <a:pt x="413" y="1027"/>
                      <a:pt x="389" y="941"/>
                    </a:cubicBezTo>
                    <a:cubicBezTo>
                      <a:pt x="372" y="887"/>
                      <a:pt x="359" y="829"/>
                      <a:pt x="349" y="771"/>
                    </a:cubicBezTo>
                    <a:cubicBezTo>
                      <a:pt x="339" y="675"/>
                      <a:pt x="339" y="583"/>
                      <a:pt x="345" y="488"/>
                    </a:cubicBezTo>
                    <a:cubicBezTo>
                      <a:pt x="362" y="393"/>
                      <a:pt x="386" y="300"/>
                      <a:pt x="417" y="209"/>
                    </a:cubicBezTo>
                    <a:cubicBezTo>
                      <a:pt x="448" y="123"/>
                      <a:pt x="386" y="28"/>
                      <a:pt x="304" y="8"/>
                    </a:cubicBezTo>
                    <a:cubicBezTo>
                      <a:pt x="287" y="0"/>
                      <a:pt x="274" y="0"/>
                      <a:pt x="260"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4" name="Google Shape;1546;p38">
                <a:extLst>
                  <a:ext uri="{FF2B5EF4-FFF2-40B4-BE49-F238E27FC236}">
                    <a16:creationId xmlns:a16="http://schemas.microsoft.com/office/drawing/2014/main" id="{BE4BD913-DE76-4B3B-BFDE-08244C1F2F21}"/>
                  </a:ext>
                </a:extLst>
              </p:cNvPr>
              <p:cNvSpPr/>
              <p:nvPr/>
            </p:nvSpPr>
            <p:spPr>
              <a:xfrm>
                <a:off x="4450575" y="2094038"/>
                <a:ext cx="12525" cy="30800"/>
              </a:xfrm>
              <a:custGeom>
                <a:avLst/>
                <a:gdLst/>
                <a:ahLst/>
                <a:cxnLst/>
                <a:rect l="l" t="t" r="r" b="b"/>
                <a:pathLst>
                  <a:path w="501" h="1232" extrusionOk="0">
                    <a:moveTo>
                      <a:pt x="293" y="82"/>
                    </a:moveTo>
                    <a:cubicBezTo>
                      <a:pt x="303" y="82"/>
                      <a:pt x="314" y="82"/>
                      <a:pt x="324" y="86"/>
                    </a:cubicBezTo>
                    <a:cubicBezTo>
                      <a:pt x="348" y="93"/>
                      <a:pt x="375" y="110"/>
                      <a:pt x="392" y="130"/>
                    </a:cubicBezTo>
                    <a:cubicBezTo>
                      <a:pt x="409" y="154"/>
                      <a:pt x="419" y="181"/>
                      <a:pt x="419" y="205"/>
                    </a:cubicBezTo>
                    <a:cubicBezTo>
                      <a:pt x="419" y="215"/>
                      <a:pt x="416" y="225"/>
                      <a:pt x="413" y="236"/>
                    </a:cubicBezTo>
                    <a:cubicBezTo>
                      <a:pt x="378" y="328"/>
                      <a:pt x="355" y="423"/>
                      <a:pt x="337" y="522"/>
                    </a:cubicBezTo>
                    <a:lnTo>
                      <a:pt x="337" y="525"/>
                    </a:lnTo>
                    <a:cubicBezTo>
                      <a:pt x="334" y="570"/>
                      <a:pt x="334" y="614"/>
                      <a:pt x="334" y="659"/>
                    </a:cubicBezTo>
                    <a:cubicBezTo>
                      <a:pt x="334" y="709"/>
                      <a:pt x="334" y="764"/>
                      <a:pt x="341" y="815"/>
                    </a:cubicBezTo>
                    <a:lnTo>
                      <a:pt x="341" y="818"/>
                    </a:lnTo>
                    <a:cubicBezTo>
                      <a:pt x="341" y="823"/>
                      <a:pt x="342" y="827"/>
                      <a:pt x="343" y="832"/>
                    </a:cubicBezTo>
                    <a:lnTo>
                      <a:pt x="343" y="832"/>
                    </a:lnTo>
                    <a:lnTo>
                      <a:pt x="341" y="832"/>
                    </a:lnTo>
                    <a:cubicBezTo>
                      <a:pt x="344" y="839"/>
                      <a:pt x="344" y="849"/>
                      <a:pt x="344" y="859"/>
                    </a:cubicBezTo>
                    <a:lnTo>
                      <a:pt x="348" y="859"/>
                    </a:lnTo>
                    <a:lnTo>
                      <a:pt x="348" y="859"/>
                    </a:lnTo>
                    <a:cubicBezTo>
                      <a:pt x="357" y="905"/>
                      <a:pt x="368" y="951"/>
                      <a:pt x="382" y="996"/>
                    </a:cubicBezTo>
                    <a:lnTo>
                      <a:pt x="383" y="995"/>
                    </a:lnTo>
                    <a:lnTo>
                      <a:pt x="383" y="995"/>
                    </a:lnTo>
                    <a:cubicBezTo>
                      <a:pt x="386" y="1004"/>
                      <a:pt x="389" y="1014"/>
                      <a:pt x="389" y="1027"/>
                    </a:cubicBezTo>
                    <a:cubicBezTo>
                      <a:pt x="389" y="1051"/>
                      <a:pt x="378" y="1078"/>
                      <a:pt x="361" y="1101"/>
                    </a:cubicBezTo>
                    <a:cubicBezTo>
                      <a:pt x="344" y="1122"/>
                      <a:pt x="324" y="1139"/>
                      <a:pt x="297" y="1145"/>
                    </a:cubicBezTo>
                    <a:cubicBezTo>
                      <a:pt x="287" y="1150"/>
                      <a:pt x="276" y="1150"/>
                      <a:pt x="266" y="1150"/>
                    </a:cubicBezTo>
                    <a:cubicBezTo>
                      <a:pt x="211" y="1150"/>
                      <a:pt x="160" y="1115"/>
                      <a:pt x="144" y="1057"/>
                    </a:cubicBezTo>
                    <a:cubicBezTo>
                      <a:pt x="106" y="934"/>
                      <a:pt x="82" y="805"/>
                      <a:pt x="82" y="675"/>
                    </a:cubicBezTo>
                    <a:lnTo>
                      <a:pt x="82" y="621"/>
                    </a:lnTo>
                    <a:cubicBezTo>
                      <a:pt x="89" y="546"/>
                      <a:pt x="92" y="471"/>
                      <a:pt x="109" y="403"/>
                    </a:cubicBezTo>
                    <a:cubicBezTo>
                      <a:pt x="126" y="324"/>
                      <a:pt x="144" y="250"/>
                      <a:pt x="174" y="175"/>
                    </a:cubicBezTo>
                    <a:cubicBezTo>
                      <a:pt x="184" y="148"/>
                      <a:pt x="201" y="123"/>
                      <a:pt x="221" y="107"/>
                    </a:cubicBezTo>
                    <a:cubicBezTo>
                      <a:pt x="242" y="90"/>
                      <a:pt x="266" y="82"/>
                      <a:pt x="293" y="82"/>
                    </a:cubicBezTo>
                    <a:close/>
                    <a:moveTo>
                      <a:pt x="293" y="0"/>
                    </a:moveTo>
                    <a:cubicBezTo>
                      <a:pt x="246" y="0"/>
                      <a:pt x="205" y="14"/>
                      <a:pt x="171" y="41"/>
                    </a:cubicBezTo>
                    <a:cubicBezTo>
                      <a:pt x="136" y="69"/>
                      <a:pt x="109" y="107"/>
                      <a:pt x="95" y="148"/>
                    </a:cubicBezTo>
                    <a:cubicBezTo>
                      <a:pt x="65" y="225"/>
                      <a:pt x="45" y="304"/>
                      <a:pt x="27" y="386"/>
                    </a:cubicBezTo>
                    <a:cubicBezTo>
                      <a:pt x="14" y="464"/>
                      <a:pt x="7" y="539"/>
                      <a:pt x="4" y="614"/>
                    </a:cubicBezTo>
                    <a:cubicBezTo>
                      <a:pt x="0" y="634"/>
                      <a:pt x="0" y="655"/>
                      <a:pt x="0" y="675"/>
                    </a:cubicBezTo>
                    <a:cubicBezTo>
                      <a:pt x="0" y="815"/>
                      <a:pt x="27" y="952"/>
                      <a:pt x="65" y="1081"/>
                    </a:cubicBezTo>
                    <a:cubicBezTo>
                      <a:pt x="92" y="1173"/>
                      <a:pt x="174" y="1231"/>
                      <a:pt x="266" y="1231"/>
                    </a:cubicBezTo>
                    <a:cubicBezTo>
                      <a:pt x="283" y="1231"/>
                      <a:pt x="300" y="1231"/>
                      <a:pt x="317" y="1224"/>
                    </a:cubicBezTo>
                    <a:lnTo>
                      <a:pt x="320" y="1224"/>
                    </a:lnTo>
                    <a:cubicBezTo>
                      <a:pt x="364" y="1211"/>
                      <a:pt x="402" y="1183"/>
                      <a:pt x="426" y="1150"/>
                    </a:cubicBezTo>
                    <a:cubicBezTo>
                      <a:pt x="454" y="1115"/>
                      <a:pt x="471" y="1071"/>
                      <a:pt x="471" y="1027"/>
                    </a:cubicBezTo>
                    <a:cubicBezTo>
                      <a:pt x="471" y="1006"/>
                      <a:pt x="467" y="989"/>
                      <a:pt x="460" y="972"/>
                    </a:cubicBezTo>
                    <a:cubicBezTo>
                      <a:pt x="446" y="914"/>
                      <a:pt x="433" y="863"/>
                      <a:pt x="422" y="805"/>
                    </a:cubicBezTo>
                    <a:lnTo>
                      <a:pt x="422" y="805"/>
                    </a:lnTo>
                    <a:lnTo>
                      <a:pt x="422" y="805"/>
                    </a:lnTo>
                    <a:cubicBezTo>
                      <a:pt x="416" y="755"/>
                      <a:pt x="416" y="708"/>
                      <a:pt x="416" y="659"/>
                    </a:cubicBezTo>
                    <a:cubicBezTo>
                      <a:pt x="416" y="619"/>
                      <a:pt x="416" y="576"/>
                      <a:pt x="419" y="536"/>
                    </a:cubicBezTo>
                    <a:lnTo>
                      <a:pt x="419" y="536"/>
                    </a:lnTo>
                    <a:lnTo>
                      <a:pt x="419" y="536"/>
                    </a:lnTo>
                    <a:cubicBezTo>
                      <a:pt x="436" y="440"/>
                      <a:pt x="457" y="352"/>
                      <a:pt x="491" y="263"/>
                    </a:cubicBezTo>
                    <a:lnTo>
                      <a:pt x="487" y="263"/>
                    </a:lnTo>
                    <a:cubicBezTo>
                      <a:pt x="498" y="246"/>
                      <a:pt x="501" y="225"/>
                      <a:pt x="501" y="205"/>
                    </a:cubicBezTo>
                    <a:cubicBezTo>
                      <a:pt x="501" y="157"/>
                      <a:pt x="481" y="117"/>
                      <a:pt x="454" y="82"/>
                    </a:cubicBezTo>
                    <a:cubicBezTo>
                      <a:pt x="426" y="45"/>
                      <a:pt x="392" y="21"/>
                      <a:pt x="348" y="8"/>
                    </a:cubicBezTo>
                    <a:cubicBezTo>
                      <a:pt x="331" y="4"/>
                      <a:pt x="310" y="0"/>
                      <a:pt x="293"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5" name="Google Shape;1547;p38">
                <a:extLst>
                  <a:ext uri="{FF2B5EF4-FFF2-40B4-BE49-F238E27FC236}">
                    <a16:creationId xmlns:a16="http://schemas.microsoft.com/office/drawing/2014/main" id="{DEE9116D-36F9-4BA6-A50A-99732601BB01}"/>
                  </a:ext>
                </a:extLst>
              </p:cNvPr>
              <p:cNvSpPr/>
              <p:nvPr/>
            </p:nvSpPr>
            <p:spPr>
              <a:xfrm>
                <a:off x="4392125" y="2095838"/>
                <a:ext cx="10425" cy="30050"/>
              </a:xfrm>
              <a:custGeom>
                <a:avLst/>
                <a:gdLst/>
                <a:ahLst/>
                <a:cxnLst/>
                <a:rect l="l" t="t" r="r" b="b"/>
                <a:pathLst>
                  <a:path w="417" h="1202" extrusionOk="0">
                    <a:moveTo>
                      <a:pt x="181" y="0"/>
                    </a:moveTo>
                    <a:cubicBezTo>
                      <a:pt x="164" y="0"/>
                      <a:pt x="151" y="0"/>
                      <a:pt x="137" y="4"/>
                    </a:cubicBezTo>
                    <a:cubicBezTo>
                      <a:pt x="52" y="27"/>
                      <a:pt x="0" y="120"/>
                      <a:pt x="20" y="208"/>
                    </a:cubicBezTo>
                    <a:cubicBezTo>
                      <a:pt x="44" y="283"/>
                      <a:pt x="58" y="358"/>
                      <a:pt x="72" y="433"/>
                    </a:cubicBezTo>
                    <a:cubicBezTo>
                      <a:pt x="85" y="570"/>
                      <a:pt x="85" y="702"/>
                      <a:pt x="69" y="839"/>
                    </a:cubicBezTo>
                    <a:lnTo>
                      <a:pt x="38" y="992"/>
                    </a:lnTo>
                    <a:cubicBezTo>
                      <a:pt x="14" y="1081"/>
                      <a:pt x="61" y="1172"/>
                      <a:pt x="151" y="1196"/>
                    </a:cubicBezTo>
                    <a:cubicBezTo>
                      <a:pt x="164" y="1200"/>
                      <a:pt x="178" y="1202"/>
                      <a:pt x="193" y="1202"/>
                    </a:cubicBezTo>
                    <a:cubicBezTo>
                      <a:pt x="265" y="1202"/>
                      <a:pt x="334" y="1152"/>
                      <a:pt x="351" y="1081"/>
                    </a:cubicBezTo>
                    <a:cubicBezTo>
                      <a:pt x="389" y="930"/>
                      <a:pt x="409" y="781"/>
                      <a:pt x="412" y="631"/>
                    </a:cubicBezTo>
                    <a:cubicBezTo>
                      <a:pt x="416" y="457"/>
                      <a:pt x="385" y="283"/>
                      <a:pt x="341" y="120"/>
                    </a:cubicBezTo>
                    <a:cubicBezTo>
                      <a:pt x="321" y="48"/>
                      <a:pt x="253" y="0"/>
                      <a:pt x="181"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6" name="Google Shape;1548;p38">
                <a:extLst>
                  <a:ext uri="{FF2B5EF4-FFF2-40B4-BE49-F238E27FC236}">
                    <a16:creationId xmlns:a16="http://schemas.microsoft.com/office/drawing/2014/main" id="{B2D57113-A2B6-4505-B2B9-F02D5A4343B3}"/>
                  </a:ext>
                </a:extLst>
              </p:cNvPr>
              <p:cNvSpPr/>
              <p:nvPr/>
            </p:nvSpPr>
            <p:spPr>
              <a:xfrm>
                <a:off x="4391525" y="2094813"/>
                <a:ext cx="11950" cy="32075"/>
              </a:xfrm>
              <a:custGeom>
                <a:avLst/>
                <a:gdLst/>
                <a:ahLst/>
                <a:cxnLst/>
                <a:rect l="l" t="t" r="r" b="b"/>
                <a:pathLst>
                  <a:path w="478" h="1283" extrusionOk="0">
                    <a:moveTo>
                      <a:pt x="205" y="82"/>
                    </a:moveTo>
                    <a:cubicBezTo>
                      <a:pt x="232" y="82"/>
                      <a:pt x="256" y="89"/>
                      <a:pt x="280" y="106"/>
                    </a:cubicBezTo>
                    <a:cubicBezTo>
                      <a:pt x="300" y="123"/>
                      <a:pt x="318" y="144"/>
                      <a:pt x="324" y="171"/>
                    </a:cubicBezTo>
                    <a:cubicBezTo>
                      <a:pt x="368" y="328"/>
                      <a:pt x="395" y="491"/>
                      <a:pt x="395" y="652"/>
                    </a:cubicBezTo>
                    <a:lnTo>
                      <a:pt x="395" y="672"/>
                    </a:lnTo>
                    <a:cubicBezTo>
                      <a:pt x="392" y="818"/>
                      <a:pt x="375" y="965"/>
                      <a:pt x="338" y="1111"/>
                    </a:cubicBezTo>
                    <a:cubicBezTo>
                      <a:pt x="331" y="1139"/>
                      <a:pt x="314" y="1159"/>
                      <a:pt x="293" y="1176"/>
                    </a:cubicBezTo>
                    <a:cubicBezTo>
                      <a:pt x="273" y="1193"/>
                      <a:pt x="242" y="1200"/>
                      <a:pt x="215" y="1200"/>
                    </a:cubicBezTo>
                    <a:cubicBezTo>
                      <a:pt x="205" y="1200"/>
                      <a:pt x="195" y="1200"/>
                      <a:pt x="184" y="1196"/>
                    </a:cubicBezTo>
                    <a:cubicBezTo>
                      <a:pt x="157" y="1190"/>
                      <a:pt x="137" y="1173"/>
                      <a:pt x="120" y="1152"/>
                    </a:cubicBezTo>
                    <a:cubicBezTo>
                      <a:pt x="106" y="1128"/>
                      <a:pt x="96" y="1105"/>
                      <a:pt x="96" y="1074"/>
                    </a:cubicBezTo>
                    <a:cubicBezTo>
                      <a:pt x="96" y="1064"/>
                      <a:pt x="96" y="1053"/>
                      <a:pt x="99" y="1043"/>
                    </a:cubicBezTo>
                    <a:cubicBezTo>
                      <a:pt x="113" y="992"/>
                      <a:pt x="123" y="938"/>
                      <a:pt x="134" y="886"/>
                    </a:cubicBezTo>
                    <a:lnTo>
                      <a:pt x="134" y="883"/>
                    </a:lnTo>
                    <a:cubicBezTo>
                      <a:pt x="143" y="812"/>
                      <a:pt x="147" y="740"/>
                      <a:pt x="147" y="669"/>
                    </a:cubicBezTo>
                    <a:cubicBezTo>
                      <a:pt x="147" y="603"/>
                      <a:pt x="143" y="535"/>
                      <a:pt x="137" y="471"/>
                    </a:cubicBezTo>
                    <a:lnTo>
                      <a:pt x="137" y="467"/>
                    </a:lnTo>
                    <a:cubicBezTo>
                      <a:pt x="136" y="461"/>
                      <a:pt x="135" y="455"/>
                      <a:pt x="134" y="449"/>
                    </a:cubicBezTo>
                    <a:lnTo>
                      <a:pt x="134" y="449"/>
                    </a:lnTo>
                    <a:lnTo>
                      <a:pt x="134" y="430"/>
                    </a:lnTo>
                    <a:lnTo>
                      <a:pt x="130" y="430"/>
                    </a:lnTo>
                    <a:lnTo>
                      <a:pt x="130" y="430"/>
                    </a:lnTo>
                    <a:cubicBezTo>
                      <a:pt x="117" y="365"/>
                      <a:pt x="103" y="301"/>
                      <a:pt x="85" y="235"/>
                    </a:cubicBezTo>
                    <a:lnTo>
                      <a:pt x="84" y="236"/>
                    </a:lnTo>
                    <a:lnTo>
                      <a:pt x="84" y="236"/>
                    </a:lnTo>
                    <a:cubicBezTo>
                      <a:pt x="82" y="226"/>
                      <a:pt x="82" y="214"/>
                      <a:pt x="82" y="205"/>
                    </a:cubicBezTo>
                    <a:cubicBezTo>
                      <a:pt x="82" y="178"/>
                      <a:pt x="89" y="153"/>
                      <a:pt x="106" y="130"/>
                    </a:cubicBezTo>
                    <a:cubicBezTo>
                      <a:pt x="123" y="109"/>
                      <a:pt x="143" y="92"/>
                      <a:pt x="170" y="86"/>
                    </a:cubicBezTo>
                    <a:cubicBezTo>
                      <a:pt x="184" y="82"/>
                      <a:pt x="195" y="82"/>
                      <a:pt x="205" y="82"/>
                    </a:cubicBezTo>
                    <a:close/>
                    <a:moveTo>
                      <a:pt x="205" y="0"/>
                    </a:moveTo>
                    <a:cubicBezTo>
                      <a:pt x="184" y="0"/>
                      <a:pt x="167" y="0"/>
                      <a:pt x="150" y="7"/>
                    </a:cubicBezTo>
                    <a:cubicBezTo>
                      <a:pt x="103" y="18"/>
                      <a:pt x="65" y="48"/>
                      <a:pt x="41" y="82"/>
                    </a:cubicBezTo>
                    <a:cubicBezTo>
                      <a:pt x="14" y="117"/>
                      <a:pt x="0" y="161"/>
                      <a:pt x="0" y="205"/>
                    </a:cubicBezTo>
                    <a:cubicBezTo>
                      <a:pt x="0" y="225"/>
                      <a:pt x="0" y="243"/>
                      <a:pt x="7" y="260"/>
                    </a:cubicBezTo>
                    <a:cubicBezTo>
                      <a:pt x="27" y="334"/>
                      <a:pt x="41" y="406"/>
                      <a:pt x="55" y="481"/>
                    </a:cubicBezTo>
                    <a:lnTo>
                      <a:pt x="55" y="481"/>
                    </a:lnTo>
                    <a:lnTo>
                      <a:pt x="55" y="481"/>
                    </a:lnTo>
                    <a:cubicBezTo>
                      <a:pt x="62" y="544"/>
                      <a:pt x="65" y="604"/>
                      <a:pt x="65" y="669"/>
                    </a:cubicBezTo>
                    <a:cubicBezTo>
                      <a:pt x="65" y="737"/>
                      <a:pt x="62" y="804"/>
                      <a:pt x="52" y="873"/>
                    </a:cubicBezTo>
                    <a:cubicBezTo>
                      <a:pt x="44" y="924"/>
                      <a:pt x="35" y="975"/>
                      <a:pt x="21" y="1023"/>
                    </a:cubicBezTo>
                    <a:cubicBezTo>
                      <a:pt x="17" y="1040"/>
                      <a:pt x="14" y="1057"/>
                      <a:pt x="14" y="1074"/>
                    </a:cubicBezTo>
                    <a:cubicBezTo>
                      <a:pt x="14" y="1122"/>
                      <a:pt x="27" y="1163"/>
                      <a:pt x="55" y="1200"/>
                    </a:cubicBezTo>
                    <a:cubicBezTo>
                      <a:pt x="79" y="1234"/>
                      <a:pt x="116" y="1265"/>
                      <a:pt x="164" y="1275"/>
                    </a:cubicBezTo>
                    <a:cubicBezTo>
                      <a:pt x="181" y="1282"/>
                      <a:pt x="198" y="1282"/>
                      <a:pt x="215" y="1282"/>
                    </a:cubicBezTo>
                    <a:cubicBezTo>
                      <a:pt x="263" y="1282"/>
                      <a:pt x="307" y="1268"/>
                      <a:pt x="341" y="1241"/>
                    </a:cubicBezTo>
                    <a:cubicBezTo>
                      <a:pt x="378" y="1217"/>
                      <a:pt x="405" y="1178"/>
                      <a:pt x="415" y="1131"/>
                    </a:cubicBezTo>
                    <a:lnTo>
                      <a:pt x="415" y="1131"/>
                    </a:lnTo>
                    <a:lnTo>
                      <a:pt x="416" y="1132"/>
                    </a:lnTo>
                    <a:cubicBezTo>
                      <a:pt x="453" y="979"/>
                      <a:pt x="474" y="828"/>
                      <a:pt x="477" y="672"/>
                    </a:cubicBezTo>
                    <a:lnTo>
                      <a:pt x="477" y="652"/>
                    </a:lnTo>
                    <a:cubicBezTo>
                      <a:pt x="477" y="481"/>
                      <a:pt x="447" y="310"/>
                      <a:pt x="403" y="150"/>
                    </a:cubicBezTo>
                    <a:cubicBezTo>
                      <a:pt x="389" y="106"/>
                      <a:pt x="362" y="68"/>
                      <a:pt x="327" y="41"/>
                    </a:cubicBezTo>
                    <a:cubicBezTo>
                      <a:pt x="293" y="14"/>
                      <a:pt x="249" y="0"/>
                      <a:pt x="205" y="0"/>
                    </a:cubicBezTo>
                    <a:close/>
                  </a:path>
                </a:pathLst>
              </a:custGeom>
              <a:solidFill>
                <a:srgbClr val="303F46"/>
              </a:solidFill>
              <a:ln>
                <a:noFill/>
              </a:ln>
            </p:spPr>
            <p:txBody>
              <a:bodyPr spcFirstLastPara="1" wrap="square" lIns="243796" tIns="243796" rIns="243796" bIns="243796"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3733" b="0" i="0" u="none" strike="noStrike" kern="0" cap="none" spc="0" normalizeH="0" baseline="0" noProof="0">
                  <a:ln>
                    <a:noFill/>
                  </a:ln>
                  <a:solidFill>
                    <a:srgbClr val="000000"/>
                  </a:solidFill>
                  <a:effectLst/>
                  <a:uLnTx/>
                  <a:uFillTx/>
                  <a:latin typeface="Arial"/>
                  <a:ea typeface="+mn-ea"/>
                  <a:cs typeface="Arial"/>
                  <a:sym typeface="Arial"/>
                </a:endParaRPr>
              </a:p>
            </p:txBody>
          </p:sp>
        </p:grpSp>
      </p:grpSp>
      <p:sp>
        <p:nvSpPr>
          <p:cNvPr id="124" name="Google Shape;1549;p38">
            <a:extLst>
              <a:ext uri="{FF2B5EF4-FFF2-40B4-BE49-F238E27FC236}">
                <a16:creationId xmlns:a16="http://schemas.microsoft.com/office/drawing/2014/main" id="{9377FF64-8081-4212-A00E-FF272B10955E}"/>
              </a:ext>
            </a:extLst>
          </p:cNvPr>
          <p:cNvSpPr txBox="1">
            <a:spLocks/>
          </p:cNvSpPr>
          <p:nvPr/>
        </p:nvSpPr>
        <p:spPr>
          <a:xfrm>
            <a:off x="9534157" y="9855130"/>
            <a:ext cx="4667932" cy="1738375"/>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2400" b="0" i="0" u="none" strike="noStrike" kern="1200" cap="none" spc="0" normalizeH="0" baseline="0" noProof="0">
                <a:ln>
                  <a:noFill/>
                </a:ln>
                <a:solidFill>
                  <a:prstClr val="white"/>
                </a:solidFill>
                <a:effectLst/>
                <a:uLnTx/>
                <a:uFillTx/>
                <a:latin typeface="Montserrat Light"/>
                <a:ea typeface="+mn-ea"/>
                <a:cs typeface="+mn-cs"/>
              </a:rPr>
              <a:t>Lorem Ipsum is simply dummy text of the printing</a:t>
            </a:r>
          </a:p>
        </p:txBody>
      </p:sp>
      <p:sp>
        <p:nvSpPr>
          <p:cNvPr id="125" name="Google Shape;1550;p38">
            <a:extLst>
              <a:ext uri="{FF2B5EF4-FFF2-40B4-BE49-F238E27FC236}">
                <a16:creationId xmlns:a16="http://schemas.microsoft.com/office/drawing/2014/main" id="{4BD01437-17FD-443D-A0C7-966D84209371}"/>
              </a:ext>
            </a:extLst>
          </p:cNvPr>
          <p:cNvSpPr txBox="1">
            <a:spLocks/>
          </p:cNvSpPr>
          <p:nvPr/>
        </p:nvSpPr>
        <p:spPr>
          <a:xfrm>
            <a:off x="4458195" y="5263530"/>
            <a:ext cx="4667932" cy="1738375"/>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2400" b="0" i="0" u="none" strike="noStrike" kern="1200" cap="none" spc="0" normalizeH="0" baseline="0" noProof="0">
                <a:ln>
                  <a:noFill/>
                </a:ln>
                <a:solidFill>
                  <a:prstClr val="white"/>
                </a:solidFill>
                <a:effectLst/>
                <a:uLnTx/>
                <a:uFillTx/>
                <a:latin typeface="Montserrat Light"/>
                <a:ea typeface="+mn-ea"/>
                <a:cs typeface="+mn-cs"/>
              </a:rPr>
              <a:t>Lorem Ipsum is simply dummy text of the printing</a:t>
            </a:r>
          </a:p>
        </p:txBody>
      </p:sp>
      <p:sp>
        <p:nvSpPr>
          <p:cNvPr id="126" name="Google Shape;1551;p38">
            <a:extLst>
              <a:ext uri="{FF2B5EF4-FFF2-40B4-BE49-F238E27FC236}">
                <a16:creationId xmlns:a16="http://schemas.microsoft.com/office/drawing/2014/main" id="{372D0EB4-FB54-488A-A189-82BDF172EF7D}"/>
              </a:ext>
            </a:extLst>
          </p:cNvPr>
          <p:cNvSpPr txBox="1">
            <a:spLocks/>
          </p:cNvSpPr>
          <p:nvPr/>
        </p:nvSpPr>
        <p:spPr>
          <a:xfrm>
            <a:off x="14643448" y="5263530"/>
            <a:ext cx="4667932" cy="1738375"/>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2400" b="0" i="0" u="none" strike="noStrike" kern="1200" cap="none" spc="0" normalizeH="0" baseline="0" noProof="0">
                <a:ln>
                  <a:noFill/>
                </a:ln>
                <a:solidFill>
                  <a:prstClr val="white"/>
                </a:solidFill>
                <a:effectLst/>
                <a:uLnTx/>
                <a:uFillTx/>
                <a:latin typeface="Montserrat Light"/>
                <a:ea typeface="+mn-ea"/>
                <a:cs typeface="+mn-cs"/>
              </a:rPr>
              <a:t>Lorem Ipsum is simply dummy text of the printing</a:t>
            </a:r>
          </a:p>
        </p:txBody>
      </p:sp>
      <p:sp>
        <p:nvSpPr>
          <p:cNvPr id="127" name="Google Shape;1553;p38">
            <a:extLst>
              <a:ext uri="{FF2B5EF4-FFF2-40B4-BE49-F238E27FC236}">
                <a16:creationId xmlns:a16="http://schemas.microsoft.com/office/drawing/2014/main" id="{4356BD4F-E698-4FFE-A701-1D9913978FAD}"/>
              </a:ext>
            </a:extLst>
          </p:cNvPr>
          <p:cNvSpPr txBox="1">
            <a:spLocks/>
          </p:cNvSpPr>
          <p:nvPr/>
        </p:nvSpPr>
        <p:spPr>
          <a:xfrm>
            <a:off x="4563127" y="4562942"/>
            <a:ext cx="4667932" cy="722390"/>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3733" b="0" i="0" u="none" strike="noStrike" kern="1200" cap="none" spc="0" normalizeH="0" baseline="0" noProof="0">
                <a:ln>
                  <a:noFill/>
                </a:ln>
                <a:solidFill>
                  <a:prstClr val="white"/>
                </a:solidFill>
                <a:effectLst/>
                <a:uLnTx/>
                <a:uFillTx/>
                <a:latin typeface="Viga"/>
                <a:ea typeface="Viga"/>
                <a:cs typeface="Viga"/>
                <a:sym typeface="Viga"/>
              </a:rPr>
              <a:t>STEP 1</a:t>
            </a:r>
          </a:p>
        </p:txBody>
      </p:sp>
      <p:sp>
        <p:nvSpPr>
          <p:cNvPr id="128" name="Google Shape;1554;p38">
            <a:extLst>
              <a:ext uri="{FF2B5EF4-FFF2-40B4-BE49-F238E27FC236}">
                <a16:creationId xmlns:a16="http://schemas.microsoft.com/office/drawing/2014/main" id="{7C67B19F-F78D-4E15-8248-23DC830AFEF9}"/>
              </a:ext>
            </a:extLst>
          </p:cNvPr>
          <p:cNvSpPr txBox="1">
            <a:spLocks/>
          </p:cNvSpPr>
          <p:nvPr/>
        </p:nvSpPr>
        <p:spPr>
          <a:xfrm>
            <a:off x="14748380" y="4562942"/>
            <a:ext cx="4667932" cy="722390"/>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3733" b="0" i="0" u="none" strike="noStrike" kern="1200" cap="none" spc="0" normalizeH="0" baseline="0" noProof="0">
                <a:ln>
                  <a:noFill/>
                </a:ln>
                <a:solidFill>
                  <a:prstClr val="white"/>
                </a:solidFill>
                <a:effectLst/>
                <a:uLnTx/>
                <a:uFillTx/>
                <a:latin typeface="Viga"/>
                <a:ea typeface="Viga"/>
                <a:cs typeface="Viga"/>
                <a:sym typeface="Viga"/>
              </a:rPr>
              <a:t>STEP 3</a:t>
            </a:r>
          </a:p>
        </p:txBody>
      </p:sp>
      <p:sp>
        <p:nvSpPr>
          <p:cNvPr id="129" name="Google Shape;1555;p38">
            <a:extLst>
              <a:ext uri="{FF2B5EF4-FFF2-40B4-BE49-F238E27FC236}">
                <a16:creationId xmlns:a16="http://schemas.microsoft.com/office/drawing/2014/main" id="{5C54E918-FF51-41F1-81B8-6C3286E91E5D}"/>
              </a:ext>
            </a:extLst>
          </p:cNvPr>
          <p:cNvSpPr txBox="1">
            <a:spLocks/>
          </p:cNvSpPr>
          <p:nvPr/>
        </p:nvSpPr>
        <p:spPr>
          <a:xfrm>
            <a:off x="9534189" y="11027515"/>
            <a:ext cx="4667932" cy="722390"/>
          </a:xfrm>
          <a:prstGeom prst="rect">
            <a:avLst/>
          </a:prstGeom>
        </p:spPr>
        <p:txBody>
          <a:bodyPr spcFirstLastPara="1" vert="horz" wrap="square" lIns="243796" tIns="243796" rIns="243796" bIns="243796"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3733" b="0" i="0" u="none" strike="noStrike" kern="1200" cap="none" spc="0" normalizeH="0" baseline="0" noProof="0">
                <a:ln>
                  <a:noFill/>
                </a:ln>
                <a:solidFill>
                  <a:prstClr val="white"/>
                </a:solidFill>
                <a:effectLst/>
                <a:uLnTx/>
                <a:uFillTx/>
                <a:latin typeface="Viga"/>
                <a:ea typeface="Viga"/>
                <a:cs typeface="Viga"/>
                <a:sym typeface="Viga"/>
              </a:rPr>
              <a:t>STEP 2</a:t>
            </a:r>
          </a:p>
        </p:txBody>
      </p:sp>
    </p:spTree>
    <p:extLst>
      <p:ext uri="{BB962C8B-B14F-4D97-AF65-F5344CB8AC3E}">
        <p14:creationId xmlns:p14="http://schemas.microsoft.com/office/powerpoint/2010/main" val="184623684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0" name="Google Shape;540;p24">
            <a:extLst>
              <a:ext uri="{FF2B5EF4-FFF2-40B4-BE49-F238E27FC236}">
                <a16:creationId xmlns:a16="http://schemas.microsoft.com/office/drawing/2014/main" id="{6FA6F2F7-44DE-453D-9E4B-00D5B246FF49}"/>
              </a:ext>
            </a:extLst>
          </p:cNvPr>
          <p:cNvCxnSpPr/>
          <p:nvPr/>
        </p:nvCxnSpPr>
        <p:spPr>
          <a:xfrm rot="10800000">
            <a:off x="10834414" y="3540726"/>
            <a:ext cx="0" cy="1932000"/>
          </a:xfrm>
          <a:prstGeom prst="straightConnector1">
            <a:avLst/>
          </a:prstGeom>
          <a:noFill/>
          <a:ln w="19050" cap="flat" cmpd="sng">
            <a:solidFill>
              <a:schemeClr val="bg1"/>
            </a:solidFill>
            <a:prstDash val="solid"/>
            <a:round/>
            <a:headEnd type="none" w="med" len="med"/>
            <a:tailEnd type="oval" w="med" len="med"/>
          </a:ln>
        </p:spPr>
      </p:cxnSp>
      <p:cxnSp>
        <p:nvCxnSpPr>
          <p:cNvPr id="421" name="Google Shape;541;p24">
            <a:extLst>
              <a:ext uri="{FF2B5EF4-FFF2-40B4-BE49-F238E27FC236}">
                <a16:creationId xmlns:a16="http://schemas.microsoft.com/office/drawing/2014/main" id="{7A141758-C9B0-4C56-B4E6-1048090234BD}"/>
              </a:ext>
            </a:extLst>
          </p:cNvPr>
          <p:cNvCxnSpPr/>
          <p:nvPr/>
        </p:nvCxnSpPr>
        <p:spPr>
          <a:xfrm rot="10800000">
            <a:off x="13176721" y="3540726"/>
            <a:ext cx="0" cy="1932000"/>
          </a:xfrm>
          <a:prstGeom prst="straightConnector1">
            <a:avLst/>
          </a:prstGeom>
          <a:noFill/>
          <a:ln w="19050" cap="flat" cmpd="sng">
            <a:solidFill>
              <a:schemeClr val="bg1"/>
            </a:solidFill>
            <a:prstDash val="solid"/>
            <a:round/>
            <a:headEnd type="none" w="med" len="med"/>
            <a:tailEnd type="oval" w="med" len="med"/>
          </a:ln>
        </p:spPr>
      </p:cxnSp>
      <p:cxnSp>
        <p:nvCxnSpPr>
          <p:cNvPr id="2" name="Google Shape;540;p24">
            <a:extLst>
              <a:ext uri="{FF2B5EF4-FFF2-40B4-BE49-F238E27FC236}">
                <a16:creationId xmlns:a16="http://schemas.microsoft.com/office/drawing/2014/main" id="{928AA901-D5AF-48BA-B0D5-6202A64DF72F}"/>
              </a:ext>
            </a:extLst>
          </p:cNvPr>
          <p:cNvCxnSpPr/>
          <p:nvPr/>
        </p:nvCxnSpPr>
        <p:spPr>
          <a:xfrm rot="10800000">
            <a:off x="10922985" y="3460464"/>
            <a:ext cx="0" cy="1932000"/>
          </a:xfrm>
          <a:prstGeom prst="straightConnector1">
            <a:avLst/>
          </a:prstGeom>
          <a:noFill/>
          <a:ln w="19050" cap="flat" cmpd="sng">
            <a:solidFill>
              <a:schemeClr val="accent1"/>
            </a:solidFill>
            <a:prstDash val="solid"/>
            <a:round/>
            <a:headEnd type="none" w="med" len="med"/>
            <a:tailEnd type="oval" w="med" len="med"/>
          </a:ln>
        </p:spPr>
      </p:cxnSp>
      <p:cxnSp>
        <p:nvCxnSpPr>
          <p:cNvPr id="3" name="Google Shape;541;p24">
            <a:extLst>
              <a:ext uri="{FF2B5EF4-FFF2-40B4-BE49-F238E27FC236}">
                <a16:creationId xmlns:a16="http://schemas.microsoft.com/office/drawing/2014/main" id="{2A801DF6-16E0-4E28-B67D-9A3511CDCB7A}"/>
              </a:ext>
            </a:extLst>
          </p:cNvPr>
          <p:cNvCxnSpPr/>
          <p:nvPr/>
        </p:nvCxnSpPr>
        <p:spPr>
          <a:xfrm rot="10800000">
            <a:off x="13265292" y="3460464"/>
            <a:ext cx="0" cy="1932000"/>
          </a:xfrm>
          <a:prstGeom prst="straightConnector1">
            <a:avLst/>
          </a:prstGeom>
          <a:noFill/>
          <a:ln w="19050" cap="flat" cmpd="sng">
            <a:solidFill>
              <a:schemeClr val="accent1"/>
            </a:solidFill>
            <a:prstDash val="solid"/>
            <a:round/>
            <a:headEnd type="none" w="med" len="med"/>
            <a:tailEnd type="oval" w="med" len="med"/>
          </a:ln>
        </p:spPr>
      </p:cxnSp>
      <p:cxnSp>
        <p:nvCxnSpPr>
          <p:cNvPr id="4" name="Google Shape;542;p24">
            <a:extLst>
              <a:ext uri="{FF2B5EF4-FFF2-40B4-BE49-F238E27FC236}">
                <a16:creationId xmlns:a16="http://schemas.microsoft.com/office/drawing/2014/main" id="{5493E7A5-8A75-4EA4-A660-04A4AF945F0C}"/>
              </a:ext>
            </a:extLst>
          </p:cNvPr>
          <p:cNvCxnSpPr/>
          <p:nvPr/>
        </p:nvCxnSpPr>
        <p:spPr>
          <a:xfrm rot="10800000">
            <a:off x="20292452" y="3460464"/>
            <a:ext cx="0" cy="1932000"/>
          </a:xfrm>
          <a:prstGeom prst="straightConnector1">
            <a:avLst/>
          </a:prstGeom>
          <a:noFill/>
          <a:ln w="19050" cap="flat" cmpd="sng">
            <a:solidFill>
              <a:schemeClr val="lt1"/>
            </a:solidFill>
            <a:prstDash val="solid"/>
            <a:round/>
            <a:headEnd type="none" w="med" len="med"/>
            <a:tailEnd type="oval" w="med" len="med"/>
          </a:ln>
        </p:spPr>
      </p:cxnSp>
      <p:cxnSp>
        <p:nvCxnSpPr>
          <p:cNvPr id="5" name="Google Shape;543;p24">
            <a:extLst>
              <a:ext uri="{FF2B5EF4-FFF2-40B4-BE49-F238E27FC236}">
                <a16:creationId xmlns:a16="http://schemas.microsoft.com/office/drawing/2014/main" id="{995F0B55-84AC-4597-9568-90D12E7E4279}"/>
              </a:ext>
            </a:extLst>
          </p:cNvPr>
          <p:cNvCxnSpPr/>
          <p:nvPr/>
        </p:nvCxnSpPr>
        <p:spPr>
          <a:xfrm rot="10800000">
            <a:off x="15607679" y="3460464"/>
            <a:ext cx="0" cy="1932000"/>
          </a:xfrm>
          <a:prstGeom prst="straightConnector1">
            <a:avLst/>
          </a:prstGeom>
          <a:noFill/>
          <a:ln w="19050" cap="flat" cmpd="sng">
            <a:solidFill>
              <a:schemeClr val="lt1"/>
            </a:solidFill>
            <a:prstDash val="solid"/>
            <a:round/>
            <a:headEnd type="none" w="med" len="med"/>
            <a:tailEnd type="oval" w="med" len="med"/>
          </a:ln>
        </p:spPr>
      </p:cxnSp>
      <p:grpSp>
        <p:nvGrpSpPr>
          <p:cNvPr id="6" name="Google Shape;544;p24">
            <a:extLst>
              <a:ext uri="{FF2B5EF4-FFF2-40B4-BE49-F238E27FC236}">
                <a16:creationId xmlns:a16="http://schemas.microsoft.com/office/drawing/2014/main" id="{5C8E677F-7D92-4FBA-9518-9475228D7E68}"/>
              </a:ext>
            </a:extLst>
          </p:cNvPr>
          <p:cNvGrpSpPr/>
          <p:nvPr/>
        </p:nvGrpSpPr>
        <p:grpSpPr>
          <a:xfrm>
            <a:off x="7455040" y="4101126"/>
            <a:ext cx="14145315" cy="7883205"/>
            <a:chOff x="2413575" y="512350"/>
            <a:chExt cx="1340500" cy="747025"/>
          </a:xfrm>
        </p:grpSpPr>
        <p:sp>
          <p:nvSpPr>
            <p:cNvPr id="7" name="Google Shape;545;p24">
              <a:extLst>
                <a:ext uri="{FF2B5EF4-FFF2-40B4-BE49-F238E27FC236}">
                  <a16:creationId xmlns:a16="http://schemas.microsoft.com/office/drawing/2014/main" id="{9D33CE0D-E58E-4F32-8929-64EFC17B176A}"/>
                </a:ext>
              </a:extLst>
            </p:cNvPr>
            <p:cNvSpPr/>
            <p:nvPr/>
          </p:nvSpPr>
          <p:spPr>
            <a:xfrm>
              <a:off x="3195200" y="734650"/>
              <a:ext cx="30175" cy="30050"/>
            </a:xfrm>
            <a:custGeom>
              <a:avLst/>
              <a:gdLst/>
              <a:ahLst/>
              <a:cxnLst/>
              <a:rect l="l" t="t" r="r" b="b"/>
              <a:pathLst>
                <a:path w="1207" h="1202" extrusionOk="0">
                  <a:moveTo>
                    <a:pt x="176" y="0"/>
                  </a:moveTo>
                  <a:cubicBezTo>
                    <a:pt x="176" y="0"/>
                    <a:pt x="0" y="401"/>
                    <a:pt x="212" y="702"/>
                  </a:cubicBezTo>
                  <a:cubicBezTo>
                    <a:pt x="428" y="1004"/>
                    <a:pt x="905" y="1202"/>
                    <a:pt x="905" y="1202"/>
                  </a:cubicBezTo>
                  <a:cubicBezTo>
                    <a:pt x="905" y="1202"/>
                    <a:pt x="1071" y="675"/>
                    <a:pt x="1166" y="585"/>
                  </a:cubicBezTo>
                  <a:lnTo>
                    <a:pt x="1206" y="585"/>
                  </a:lnTo>
                  <a:lnTo>
                    <a:pt x="1206" y="545"/>
                  </a:lnTo>
                  <a:lnTo>
                    <a:pt x="1206" y="540"/>
                  </a:lnTo>
                  <a:cubicBezTo>
                    <a:pt x="1188" y="541"/>
                    <a:pt x="1171" y="541"/>
                    <a:pt x="1154" y="541"/>
                  </a:cubicBezTo>
                  <a:cubicBezTo>
                    <a:pt x="497" y="541"/>
                    <a:pt x="284" y="131"/>
                    <a:pt x="284" y="131"/>
                  </a:cubicBezTo>
                  <a:lnTo>
                    <a:pt x="284"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546;p24">
              <a:extLst>
                <a:ext uri="{FF2B5EF4-FFF2-40B4-BE49-F238E27FC236}">
                  <a16:creationId xmlns:a16="http://schemas.microsoft.com/office/drawing/2014/main" id="{69F6583F-EC11-4C05-ADF1-DFEDDE875504}"/>
                </a:ext>
              </a:extLst>
            </p:cNvPr>
            <p:cNvSpPr/>
            <p:nvPr/>
          </p:nvSpPr>
          <p:spPr>
            <a:xfrm>
              <a:off x="3227025" y="727775"/>
              <a:ext cx="35900" cy="35925"/>
            </a:xfrm>
            <a:custGeom>
              <a:avLst/>
              <a:gdLst/>
              <a:ahLst/>
              <a:cxnLst/>
              <a:rect l="l" t="t" r="r" b="b"/>
              <a:pathLst>
                <a:path w="1436" h="1437" extrusionOk="0">
                  <a:moveTo>
                    <a:pt x="1031" y="1"/>
                  </a:moveTo>
                  <a:cubicBezTo>
                    <a:pt x="986" y="19"/>
                    <a:pt x="945" y="32"/>
                    <a:pt x="905" y="55"/>
                  </a:cubicBezTo>
                  <a:lnTo>
                    <a:pt x="896" y="55"/>
                  </a:lnTo>
                  <a:lnTo>
                    <a:pt x="914" y="212"/>
                  </a:lnTo>
                  <a:cubicBezTo>
                    <a:pt x="914" y="212"/>
                    <a:pt x="711" y="757"/>
                    <a:pt x="1" y="811"/>
                  </a:cubicBezTo>
                  <a:lnTo>
                    <a:pt x="1" y="842"/>
                  </a:lnTo>
                  <a:cubicBezTo>
                    <a:pt x="99" y="928"/>
                    <a:pt x="378" y="1436"/>
                    <a:pt x="378" y="1436"/>
                  </a:cubicBezTo>
                  <a:cubicBezTo>
                    <a:pt x="378" y="1436"/>
                    <a:pt x="680" y="1207"/>
                    <a:pt x="954" y="959"/>
                  </a:cubicBezTo>
                  <a:cubicBezTo>
                    <a:pt x="1436" y="518"/>
                    <a:pt x="1085" y="68"/>
                    <a:pt x="1031"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547;p24">
              <a:extLst>
                <a:ext uri="{FF2B5EF4-FFF2-40B4-BE49-F238E27FC236}">
                  <a16:creationId xmlns:a16="http://schemas.microsoft.com/office/drawing/2014/main" id="{55C9E0C7-EE65-446B-87F0-76F60C6808CC}"/>
                </a:ext>
              </a:extLst>
            </p:cNvPr>
            <p:cNvSpPr/>
            <p:nvPr/>
          </p:nvSpPr>
          <p:spPr>
            <a:xfrm>
              <a:off x="3218025" y="724625"/>
              <a:ext cx="120150" cy="252100"/>
            </a:xfrm>
            <a:custGeom>
              <a:avLst/>
              <a:gdLst/>
              <a:ahLst/>
              <a:cxnLst/>
              <a:rect l="l" t="t" r="r" b="b"/>
              <a:pathLst>
                <a:path w="4806" h="10084" extrusionOk="0">
                  <a:moveTo>
                    <a:pt x="2117" y="1"/>
                  </a:moveTo>
                  <a:cubicBezTo>
                    <a:pt x="1802" y="1"/>
                    <a:pt x="1534" y="78"/>
                    <a:pt x="1386" y="131"/>
                  </a:cubicBezTo>
                  <a:cubicBezTo>
                    <a:pt x="1445" y="199"/>
                    <a:pt x="1791" y="649"/>
                    <a:pt x="1310" y="1085"/>
                  </a:cubicBezTo>
                  <a:cubicBezTo>
                    <a:pt x="1035" y="1337"/>
                    <a:pt x="734" y="1562"/>
                    <a:pt x="734" y="1562"/>
                  </a:cubicBezTo>
                  <a:cubicBezTo>
                    <a:pt x="734" y="1562"/>
                    <a:pt x="450" y="1058"/>
                    <a:pt x="356" y="968"/>
                  </a:cubicBezTo>
                  <a:lnTo>
                    <a:pt x="356" y="937"/>
                  </a:lnTo>
                  <a:lnTo>
                    <a:pt x="289" y="937"/>
                  </a:lnTo>
                  <a:lnTo>
                    <a:pt x="289" y="946"/>
                  </a:lnTo>
                  <a:lnTo>
                    <a:pt x="289" y="986"/>
                  </a:lnTo>
                  <a:cubicBezTo>
                    <a:pt x="262" y="1468"/>
                    <a:pt x="1" y="6052"/>
                    <a:pt x="406" y="10037"/>
                  </a:cubicBezTo>
                  <a:lnTo>
                    <a:pt x="406" y="10073"/>
                  </a:lnTo>
                  <a:cubicBezTo>
                    <a:pt x="473" y="10078"/>
                    <a:pt x="540" y="10082"/>
                    <a:pt x="608" y="10082"/>
                  </a:cubicBezTo>
                  <a:cubicBezTo>
                    <a:pt x="647" y="10083"/>
                    <a:pt x="686" y="10083"/>
                    <a:pt x="724" y="10083"/>
                  </a:cubicBezTo>
                  <a:cubicBezTo>
                    <a:pt x="1823" y="10083"/>
                    <a:pt x="2916" y="9899"/>
                    <a:pt x="3955" y="9534"/>
                  </a:cubicBezTo>
                  <a:lnTo>
                    <a:pt x="3968" y="9534"/>
                  </a:lnTo>
                  <a:cubicBezTo>
                    <a:pt x="3955" y="9390"/>
                    <a:pt x="3950" y="9246"/>
                    <a:pt x="3955" y="9102"/>
                  </a:cubicBezTo>
                  <a:cubicBezTo>
                    <a:pt x="3955" y="9102"/>
                    <a:pt x="3595" y="6056"/>
                    <a:pt x="3285" y="4162"/>
                  </a:cubicBezTo>
                  <a:cubicBezTo>
                    <a:pt x="3887" y="4135"/>
                    <a:pt x="4265" y="3924"/>
                    <a:pt x="4490" y="3712"/>
                  </a:cubicBezTo>
                  <a:cubicBezTo>
                    <a:pt x="4625" y="3591"/>
                    <a:pt x="4733" y="3438"/>
                    <a:pt x="4805" y="3267"/>
                  </a:cubicBezTo>
                  <a:cubicBezTo>
                    <a:pt x="4805" y="3267"/>
                    <a:pt x="4279" y="1531"/>
                    <a:pt x="3384" y="559"/>
                  </a:cubicBezTo>
                  <a:cubicBezTo>
                    <a:pt x="2981" y="121"/>
                    <a:pt x="2512" y="1"/>
                    <a:pt x="2117"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548;p24">
              <a:extLst>
                <a:ext uri="{FF2B5EF4-FFF2-40B4-BE49-F238E27FC236}">
                  <a16:creationId xmlns:a16="http://schemas.microsoft.com/office/drawing/2014/main" id="{449D4952-EC81-4462-8885-8B2C78B1E2D7}"/>
                </a:ext>
              </a:extLst>
            </p:cNvPr>
            <p:cNvSpPr/>
            <p:nvPr/>
          </p:nvSpPr>
          <p:spPr>
            <a:xfrm>
              <a:off x="3139875" y="734650"/>
              <a:ext cx="88400" cy="241825"/>
            </a:xfrm>
            <a:custGeom>
              <a:avLst/>
              <a:gdLst/>
              <a:ahLst/>
              <a:cxnLst/>
              <a:rect l="l" t="t" r="r" b="b"/>
              <a:pathLst>
                <a:path w="3536" h="9673" extrusionOk="0">
                  <a:moveTo>
                    <a:pt x="2389" y="0"/>
                  </a:moveTo>
                  <a:cubicBezTo>
                    <a:pt x="1809" y="45"/>
                    <a:pt x="1278" y="338"/>
                    <a:pt x="927" y="801"/>
                  </a:cubicBezTo>
                  <a:cubicBezTo>
                    <a:pt x="279" y="1642"/>
                    <a:pt x="0" y="3194"/>
                    <a:pt x="0" y="3194"/>
                  </a:cubicBezTo>
                  <a:cubicBezTo>
                    <a:pt x="59" y="3262"/>
                    <a:pt x="126" y="3320"/>
                    <a:pt x="194" y="3379"/>
                  </a:cubicBezTo>
                  <a:cubicBezTo>
                    <a:pt x="369" y="3515"/>
                    <a:pt x="645" y="3679"/>
                    <a:pt x="962" y="3679"/>
                  </a:cubicBezTo>
                  <a:cubicBezTo>
                    <a:pt x="1053" y="3679"/>
                    <a:pt x="1146" y="3666"/>
                    <a:pt x="1242" y="3635"/>
                  </a:cubicBezTo>
                  <a:lnTo>
                    <a:pt x="1264" y="3640"/>
                  </a:lnTo>
                  <a:cubicBezTo>
                    <a:pt x="1075" y="4692"/>
                    <a:pt x="823" y="6231"/>
                    <a:pt x="693" y="7441"/>
                  </a:cubicBezTo>
                  <a:cubicBezTo>
                    <a:pt x="607" y="8219"/>
                    <a:pt x="571" y="8863"/>
                    <a:pt x="643" y="9151"/>
                  </a:cubicBezTo>
                  <a:cubicBezTo>
                    <a:pt x="657" y="9218"/>
                    <a:pt x="837" y="9290"/>
                    <a:pt x="1111" y="9362"/>
                  </a:cubicBezTo>
                  <a:cubicBezTo>
                    <a:pt x="1669" y="9501"/>
                    <a:pt x="2632" y="9636"/>
                    <a:pt x="3536" y="9672"/>
                  </a:cubicBezTo>
                  <a:lnTo>
                    <a:pt x="3536" y="9632"/>
                  </a:lnTo>
                  <a:cubicBezTo>
                    <a:pt x="3127" y="5651"/>
                    <a:pt x="3388" y="1067"/>
                    <a:pt x="3415" y="585"/>
                  </a:cubicBezTo>
                  <a:lnTo>
                    <a:pt x="3379" y="585"/>
                  </a:lnTo>
                  <a:cubicBezTo>
                    <a:pt x="3284" y="675"/>
                    <a:pt x="3118" y="1202"/>
                    <a:pt x="3118" y="1202"/>
                  </a:cubicBezTo>
                  <a:cubicBezTo>
                    <a:pt x="3118" y="1202"/>
                    <a:pt x="2641" y="1008"/>
                    <a:pt x="2425" y="702"/>
                  </a:cubicBezTo>
                  <a:cubicBezTo>
                    <a:pt x="2213" y="401"/>
                    <a:pt x="2389" y="5"/>
                    <a:pt x="2389" y="5"/>
                  </a:cubicBezTo>
                  <a:lnTo>
                    <a:pt x="2389" y="0"/>
                  </a:ln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549;p24">
              <a:extLst>
                <a:ext uri="{FF2B5EF4-FFF2-40B4-BE49-F238E27FC236}">
                  <a16:creationId xmlns:a16="http://schemas.microsoft.com/office/drawing/2014/main" id="{8CA396C4-7808-4B03-9A63-1DA495E95713}"/>
                </a:ext>
              </a:extLst>
            </p:cNvPr>
            <p:cNvSpPr/>
            <p:nvPr/>
          </p:nvSpPr>
          <p:spPr>
            <a:xfrm>
              <a:off x="3268075" y="1222975"/>
              <a:ext cx="63350" cy="19975"/>
            </a:xfrm>
            <a:custGeom>
              <a:avLst/>
              <a:gdLst/>
              <a:ahLst/>
              <a:cxnLst/>
              <a:rect l="l" t="t" r="r" b="b"/>
              <a:pathLst>
                <a:path w="2534" h="799" extrusionOk="0">
                  <a:moveTo>
                    <a:pt x="2511" y="0"/>
                  </a:moveTo>
                  <a:cubicBezTo>
                    <a:pt x="2233" y="131"/>
                    <a:pt x="1888" y="171"/>
                    <a:pt x="1572" y="171"/>
                  </a:cubicBezTo>
                  <a:cubicBezTo>
                    <a:pt x="1085" y="171"/>
                    <a:pt x="666" y="77"/>
                    <a:pt x="666" y="77"/>
                  </a:cubicBezTo>
                  <a:cubicBezTo>
                    <a:pt x="666" y="77"/>
                    <a:pt x="1" y="428"/>
                    <a:pt x="41" y="657"/>
                  </a:cubicBezTo>
                  <a:cubicBezTo>
                    <a:pt x="58" y="756"/>
                    <a:pt x="501" y="799"/>
                    <a:pt x="1009" y="799"/>
                  </a:cubicBezTo>
                  <a:cubicBezTo>
                    <a:pt x="1709" y="799"/>
                    <a:pt x="2533" y="716"/>
                    <a:pt x="2533" y="581"/>
                  </a:cubicBezTo>
                  <a:cubicBezTo>
                    <a:pt x="2533" y="549"/>
                    <a:pt x="2524" y="342"/>
                    <a:pt x="2511"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550;p24">
              <a:extLst>
                <a:ext uri="{FF2B5EF4-FFF2-40B4-BE49-F238E27FC236}">
                  <a16:creationId xmlns:a16="http://schemas.microsoft.com/office/drawing/2014/main" id="{BA4E33A9-A056-4CAA-B24F-89F06ACD9593}"/>
                </a:ext>
              </a:extLst>
            </p:cNvPr>
            <p:cNvSpPr/>
            <p:nvPr/>
          </p:nvSpPr>
          <p:spPr>
            <a:xfrm>
              <a:off x="3189225" y="1220950"/>
              <a:ext cx="58625" cy="18150"/>
            </a:xfrm>
            <a:custGeom>
              <a:avLst/>
              <a:gdLst/>
              <a:ahLst/>
              <a:cxnLst/>
              <a:rect l="l" t="t" r="r" b="b"/>
              <a:pathLst>
                <a:path w="2345" h="726" extrusionOk="0">
                  <a:moveTo>
                    <a:pt x="586" y="0"/>
                  </a:moveTo>
                  <a:cubicBezTo>
                    <a:pt x="586" y="0"/>
                    <a:pt x="1" y="428"/>
                    <a:pt x="1" y="585"/>
                  </a:cubicBezTo>
                  <a:cubicBezTo>
                    <a:pt x="1" y="665"/>
                    <a:pt x="631" y="726"/>
                    <a:pt x="1237" y="726"/>
                  </a:cubicBezTo>
                  <a:cubicBezTo>
                    <a:pt x="1789" y="726"/>
                    <a:pt x="2321" y="676"/>
                    <a:pt x="2340" y="545"/>
                  </a:cubicBezTo>
                  <a:cubicBezTo>
                    <a:pt x="2345" y="518"/>
                    <a:pt x="2336" y="378"/>
                    <a:pt x="2327" y="158"/>
                  </a:cubicBezTo>
                  <a:cubicBezTo>
                    <a:pt x="2161" y="182"/>
                    <a:pt x="1998" y="192"/>
                    <a:pt x="1841" y="192"/>
                  </a:cubicBezTo>
                  <a:cubicBezTo>
                    <a:pt x="1148" y="192"/>
                    <a:pt x="586" y="0"/>
                    <a:pt x="58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551;p24">
              <a:extLst>
                <a:ext uri="{FF2B5EF4-FFF2-40B4-BE49-F238E27FC236}">
                  <a16:creationId xmlns:a16="http://schemas.microsoft.com/office/drawing/2014/main" id="{012D6002-1032-45DD-AEE6-3E5EDF1DCC54}"/>
                </a:ext>
              </a:extLst>
            </p:cNvPr>
            <p:cNvSpPr/>
            <p:nvPr/>
          </p:nvSpPr>
          <p:spPr>
            <a:xfrm>
              <a:off x="3167750" y="962850"/>
              <a:ext cx="163225" cy="264475"/>
            </a:xfrm>
            <a:custGeom>
              <a:avLst/>
              <a:gdLst/>
              <a:ahLst/>
              <a:cxnLst/>
              <a:rect l="l" t="t" r="r" b="b"/>
              <a:pathLst>
                <a:path w="6529" h="10579" extrusionOk="0">
                  <a:moveTo>
                    <a:pt x="5988" y="0"/>
                  </a:moveTo>
                  <a:lnTo>
                    <a:pt x="5975" y="5"/>
                  </a:lnTo>
                  <a:cubicBezTo>
                    <a:pt x="4936" y="365"/>
                    <a:pt x="3843" y="550"/>
                    <a:pt x="2744" y="550"/>
                  </a:cubicBezTo>
                  <a:cubicBezTo>
                    <a:pt x="2706" y="550"/>
                    <a:pt x="2667" y="549"/>
                    <a:pt x="2628" y="549"/>
                  </a:cubicBezTo>
                  <a:cubicBezTo>
                    <a:pt x="2560" y="549"/>
                    <a:pt x="2493" y="544"/>
                    <a:pt x="2421" y="544"/>
                  </a:cubicBezTo>
                  <a:cubicBezTo>
                    <a:pt x="1517" y="508"/>
                    <a:pt x="559" y="378"/>
                    <a:pt x="1" y="234"/>
                  </a:cubicBezTo>
                  <a:lnTo>
                    <a:pt x="1" y="234"/>
                  </a:lnTo>
                  <a:lnTo>
                    <a:pt x="1449" y="10324"/>
                  </a:lnTo>
                  <a:cubicBezTo>
                    <a:pt x="1449" y="10324"/>
                    <a:pt x="2011" y="10516"/>
                    <a:pt x="2704" y="10516"/>
                  </a:cubicBezTo>
                  <a:cubicBezTo>
                    <a:pt x="2861" y="10516"/>
                    <a:pt x="3025" y="10506"/>
                    <a:pt x="3190" y="10482"/>
                  </a:cubicBezTo>
                  <a:cubicBezTo>
                    <a:pt x="3091" y="8745"/>
                    <a:pt x="2538" y="1813"/>
                    <a:pt x="2502" y="1354"/>
                  </a:cubicBezTo>
                  <a:lnTo>
                    <a:pt x="2502" y="1354"/>
                  </a:lnTo>
                  <a:cubicBezTo>
                    <a:pt x="2656" y="1368"/>
                    <a:pt x="2817" y="1377"/>
                    <a:pt x="2976" y="1377"/>
                  </a:cubicBezTo>
                  <a:cubicBezTo>
                    <a:pt x="3179" y="1377"/>
                    <a:pt x="3378" y="1363"/>
                    <a:pt x="3555" y="1327"/>
                  </a:cubicBezTo>
                  <a:lnTo>
                    <a:pt x="4684" y="10482"/>
                  </a:lnTo>
                  <a:cubicBezTo>
                    <a:pt x="4684" y="10482"/>
                    <a:pt x="5104" y="10578"/>
                    <a:pt x="5592" y="10578"/>
                  </a:cubicBezTo>
                  <a:cubicBezTo>
                    <a:pt x="5907" y="10578"/>
                    <a:pt x="6251" y="10538"/>
                    <a:pt x="6528" y="10405"/>
                  </a:cubicBezTo>
                  <a:cubicBezTo>
                    <a:pt x="6429" y="8309"/>
                    <a:pt x="6078" y="1246"/>
                    <a:pt x="6020" y="140"/>
                  </a:cubicBezTo>
                  <a:cubicBezTo>
                    <a:pt x="6002" y="95"/>
                    <a:pt x="5993" y="50"/>
                    <a:pt x="598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552;p24">
              <a:extLst>
                <a:ext uri="{FF2B5EF4-FFF2-40B4-BE49-F238E27FC236}">
                  <a16:creationId xmlns:a16="http://schemas.microsoft.com/office/drawing/2014/main" id="{00F720C2-31BF-4889-B731-31DD5F402FC8}"/>
                </a:ext>
              </a:extLst>
            </p:cNvPr>
            <p:cNvSpPr/>
            <p:nvPr/>
          </p:nvSpPr>
          <p:spPr>
            <a:xfrm>
              <a:off x="3300250" y="817300"/>
              <a:ext cx="55225" cy="160175"/>
            </a:xfrm>
            <a:custGeom>
              <a:avLst/>
              <a:gdLst/>
              <a:ahLst/>
              <a:cxnLst/>
              <a:rect l="l" t="t" r="r" b="b"/>
              <a:pathLst>
                <a:path w="2209" h="6407" extrusionOk="0">
                  <a:moveTo>
                    <a:pt x="1206" y="1"/>
                  </a:moveTo>
                  <a:cubicBezTo>
                    <a:pt x="976" y="212"/>
                    <a:pt x="603" y="424"/>
                    <a:pt x="0" y="451"/>
                  </a:cubicBezTo>
                  <a:cubicBezTo>
                    <a:pt x="311" y="2345"/>
                    <a:pt x="666" y="5390"/>
                    <a:pt x="666" y="5390"/>
                  </a:cubicBezTo>
                  <a:cubicBezTo>
                    <a:pt x="661" y="5534"/>
                    <a:pt x="670" y="5678"/>
                    <a:pt x="684" y="5822"/>
                  </a:cubicBezTo>
                  <a:cubicBezTo>
                    <a:pt x="688" y="5872"/>
                    <a:pt x="702" y="5917"/>
                    <a:pt x="720" y="5962"/>
                  </a:cubicBezTo>
                  <a:cubicBezTo>
                    <a:pt x="728" y="5990"/>
                    <a:pt x="743" y="6007"/>
                    <a:pt x="759" y="6007"/>
                  </a:cubicBezTo>
                  <a:cubicBezTo>
                    <a:pt x="761" y="6007"/>
                    <a:pt x="763" y="6007"/>
                    <a:pt x="765" y="6007"/>
                  </a:cubicBezTo>
                  <a:cubicBezTo>
                    <a:pt x="765" y="6007"/>
                    <a:pt x="990" y="5827"/>
                    <a:pt x="990" y="5399"/>
                  </a:cubicBezTo>
                  <a:cubicBezTo>
                    <a:pt x="990" y="5399"/>
                    <a:pt x="1102" y="6384"/>
                    <a:pt x="1201" y="6393"/>
                  </a:cubicBezTo>
                  <a:cubicBezTo>
                    <a:pt x="1204" y="6394"/>
                    <a:pt x="1206" y="6394"/>
                    <a:pt x="1209" y="6394"/>
                  </a:cubicBezTo>
                  <a:cubicBezTo>
                    <a:pt x="1268" y="6394"/>
                    <a:pt x="1311" y="6345"/>
                    <a:pt x="1341" y="6263"/>
                  </a:cubicBezTo>
                  <a:lnTo>
                    <a:pt x="1350" y="6263"/>
                  </a:lnTo>
                  <a:cubicBezTo>
                    <a:pt x="1350" y="6263"/>
                    <a:pt x="1381" y="6406"/>
                    <a:pt x="1475" y="6406"/>
                  </a:cubicBezTo>
                  <a:cubicBezTo>
                    <a:pt x="1488" y="6406"/>
                    <a:pt x="1501" y="6404"/>
                    <a:pt x="1516" y="6398"/>
                  </a:cubicBezTo>
                  <a:cubicBezTo>
                    <a:pt x="1624" y="6357"/>
                    <a:pt x="1687" y="6218"/>
                    <a:pt x="1723" y="6056"/>
                  </a:cubicBezTo>
                  <a:lnTo>
                    <a:pt x="1732" y="6056"/>
                  </a:lnTo>
                  <a:cubicBezTo>
                    <a:pt x="1732" y="6056"/>
                    <a:pt x="1705" y="6312"/>
                    <a:pt x="1822" y="6312"/>
                  </a:cubicBezTo>
                  <a:cubicBezTo>
                    <a:pt x="1831" y="6312"/>
                    <a:pt x="1839" y="6311"/>
                    <a:pt x="1849" y="6308"/>
                  </a:cubicBezTo>
                  <a:cubicBezTo>
                    <a:pt x="1993" y="6272"/>
                    <a:pt x="2209" y="5597"/>
                    <a:pt x="2168" y="4909"/>
                  </a:cubicBezTo>
                  <a:cubicBezTo>
                    <a:pt x="2056" y="2920"/>
                    <a:pt x="1206" y="1"/>
                    <a:pt x="1206"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553;p24">
              <a:extLst>
                <a:ext uri="{FF2B5EF4-FFF2-40B4-BE49-F238E27FC236}">
                  <a16:creationId xmlns:a16="http://schemas.microsoft.com/office/drawing/2014/main" id="{0FD69CA0-A36A-4AE1-8DE9-713B449E6336}"/>
                </a:ext>
              </a:extLst>
            </p:cNvPr>
            <p:cNvSpPr/>
            <p:nvPr/>
          </p:nvSpPr>
          <p:spPr>
            <a:xfrm>
              <a:off x="3302275" y="820225"/>
              <a:ext cx="53200" cy="157250"/>
            </a:xfrm>
            <a:custGeom>
              <a:avLst/>
              <a:gdLst/>
              <a:ahLst/>
              <a:cxnLst/>
              <a:rect l="l" t="t" r="r" b="b"/>
              <a:pathLst>
                <a:path w="2128" h="6290" extrusionOk="0">
                  <a:moveTo>
                    <a:pt x="1161" y="1"/>
                  </a:moveTo>
                  <a:cubicBezTo>
                    <a:pt x="864" y="361"/>
                    <a:pt x="450" y="640"/>
                    <a:pt x="0" y="851"/>
                  </a:cubicBezTo>
                  <a:cubicBezTo>
                    <a:pt x="288" y="2731"/>
                    <a:pt x="585" y="5278"/>
                    <a:pt x="585" y="5278"/>
                  </a:cubicBezTo>
                  <a:cubicBezTo>
                    <a:pt x="580" y="5417"/>
                    <a:pt x="589" y="5561"/>
                    <a:pt x="603" y="5705"/>
                  </a:cubicBezTo>
                  <a:cubicBezTo>
                    <a:pt x="607" y="5755"/>
                    <a:pt x="621" y="5800"/>
                    <a:pt x="639" y="5845"/>
                  </a:cubicBezTo>
                  <a:cubicBezTo>
                    <a:pt x="647" y="5873"/>
                    <a:pt x="662" y="5890"/>
                    <a:pt x="682" y="5890"/>
                  </a:cubicBezTo>
                  <a:cubicBezTo>
                    <a:pt x="684" y="5890"/>
                    <a:pt x="686" y="5890"/>
                    <a:pt x="688" y="5890"/>
                  </a:cubicBezTo>
                  <a:cubicBezTo>
                    <a:pt x="688" y="5890"/>
                    <a:pt x="913" y="5710"/>
                    <a:pt x="913" y="5282"/>
                  </a:cubicBezTo>
                  <a:cubicBezTo>
                    <a:pt x="913" y="5282"/>
                    <a:pt x="1026" y="6267"/>
                    <a:pt x="1129" y="6276"/>
                  </a:cubicBezTo>
                  <a:cubicBezTo>
                    <a:pt x="1132" y="6277"/>
                    <a:pt x="1134" y="6277"/>
                    <a:pt x="1136" y="6277"/>
                  </a:cubicBezTo>
                  <a:cubicBezTo>
                    <a:pt x="1191" y="6277"/>
                    <a:pt x="1234" y="6224"/>
                    <a:pt x="1264" y="6146"/>
                  </a:cubicBezTo>
                  <a:lnTo>
                    <a:pt x="1273" y="6146"/>
                  </a:lnTo>
                  <a:cubicBezTo>
                    <a:pt x="1273" y="6146"/>
                    <a:pt x="1305" y="6289"/>
                    <a:pt x="1402" y="6289"/>
                  </a:cubicBezTo>
                  <a:cubicBezTo>
                    <a:pt x="1415" y="6289"/>
                    <a:pt x="1429" y="6287"/>
                    <a:pt x="1444" y="6281"/>
                  </a:cubicBezTo>
                  <a:cubicBezTo>
                    <a:pt x="1548" y="6236"/>
                    <a:pt x="1611" y="6101"/>
                    <a:pt x="1651" y="5939"/>
                  </a:cubicBezTo>
                  <a:lnTo>
                    <a:pt x="1656" y="5939"/>
                  </a:lnTo>
                  <a:cubicBezTo>
                    <a:pt x="1656" y="5939"/>
                    <a:pt x="1632" y="6195"/>
                    <a:pt x="1747" y="6195"/>
                  </a:cubicBezTo>
                  <a:cubicBezTo>
                    <a:pt x="1755" y="6195"/>
                    <a:pt x="1763" y="6194"/>
                    <a:pt x="1773" y="6191"/>
                  </a:cubicBezTo>
                  <a:cubicBezTo>
                    <a:pt x="1921" y="6155"/>
                    <a:pt x="2128" y="5485"/>
                    <a:pt x="2092" y="4796"/>
                  </a:cubicBezTo>
                  <a:cubicBezTo>
                    <a:pt x="1993" y="3037"/>
                    <a:pt x="1318" y="559"/>
                    <a:pt x="1161"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554;p24">
              <a:extLst>
                <a:ext uri="{FF2B5EF4-FFF2-40B4-BE49-F238E27FC236}">
                  <a16:creationId xmlns:a16="http://schemas.microsoft.com/office/drawing/2014/main" id="{5ED44728-0E7D-4750-ACDB-B01F52F88F6C}"/>
                </a:ext>
              </a:extLst>
            </p:cNvPr>
            <p:cNvSpPr/>
            <p:nvPr/>
          </p:nvSpPr>
          <p:spPr>
            <a:xfrm>
              <a:off x="3088575" y="819000"/>
              <a:ext cx="82925" cy="165100"/>
            </a:xfrm>
            <a:custGeom>
              <a:avLst/>
              <a:gdLst/>
              <a:ahLst/>
              <a:cxnLst/>
              <a:rect l="l" t="t" r="r" b="b"/>
              <a:pathLst>
                <a:path w="3317" h="6604" extrusionOk="0">
                  <a:moveTo>
                    <a:pt x="2246" y="0"/>
                  </a:moveTo>
                  <a:lnTo>
                    <a:pt x="2237" y="14"/>
                  </a:lnTo>
                  <a:cubicBezTo>
                    <a:pt x="2237" y="14"/>
                    <a:pt x="1409" y="3527"/>
                    <a:pt x="613" y="5007"/>
                  </a:cubicBezTo>
                  <a:cubicBezTo>
                    <a:pt x="613" y="5007"/>
                    <a:pt x="1" y="5300"/>
                    <a:pt x="95" y="5516"/>
                  </a:cubicBezTo>
                  <a:cubicBezTo>
                    <a:pt x="112" y="5556"/>
                    <a:pt x="149" y="5570"/>
                    <a:pt x="193" y="5570"/>
                  </a:cubicBezTo>
                  <a:cubicBezTo>
                    <a:pt x="292" y="5570"/>
                    <a:pt x="427" y="5498"/>
                    <a:pt x="446" y="5489"/>
                  </a:cubicBezTo>
                  <a:lnTo>
                    <a:pt x="446" y="5489"/>
                  </a:lnTo>
                  <a:cubicBezTo>
                    <a:pt x="424" y="5520"/>
                    <a:pt x="41" y="6123"/>
                    <a:pt x="154" y="6267"/>
                  </a:cubicBezTo>
                  <a:cubicBezTo>
                    <a:pt x="162" y="6278"/>
                    <a:pt x="174" y="6283"/>
                    <a:pt x="187" y="6283"/>
                  </a:cubicBezTo>
                  <a:cubicBezTo>
                    <a:pt x="308" y="6283"/>
                    <a:pt x="601" y="5891"/>
                    <a:pt x="622" y="5867"/>
                  </a:cubicBezTo>
                  <a:lnTo>
                    <a:pt x="622" y="5867"/>
                  </a:lnTo>
                  <a:cubicBezTo>
                    <a:pt x="608" y="5894"/>
                    <a:pt x="325" y="6442"/>
                    <a:pt x="469" y="6577"/>
                  </a:cubicBezTo>
                  <a:cubicBezTo>
                    <a:pt x="484" y="6592"/>
                    <a:pt x="502" y="6598"/>
                    <a:pt x="522" y="6598"/>
                  </a:cubicBezTo>
                  <a:cubicBezTo>
                    <a:pt x="708" y="6598"/>
                    <a:pt x="1071" y="6033"/>
                    <a:pt x="1071" y="6033"/>
                  </a:cubicBezTo>
                  <a:lnTo>
                    <a:pt x="1071" y="6033"/>
                  </a:lnTo>
                  <a:cubicBezTo>
                    <a:pt x="1071" y="6033"/>
                    <a:pt x="829" y="6474"/>
                    <a:pt x="972" y="6595"/>
                  </a:cubicBezTo>
                  <a:cubicBezTo>
                    <a:pt x="979" y="6601"/>
                    <a:pt x="987" y="6603"/>
                    <a:pt x="997" y="6603"/>
                  </a:cubicBezTo>
                  <a:cubicBezTo>
                    <a:pt x="1217" y="6603"/>
                    <a:pt x="2298" y="5366"/>
                    <a:pt x="2745" y="4063"/>
                  </a:cubicBezTo>
                  <a:cubicBezTo>
                    <a:pt x="2875" y="2852"/>
                    <a:pt x="3127" y="1318"/>
                    <a:pt x="3316" y="261"/>
                  </a:cubicBezTo>
                  <a:lnTo>
                    <a:pt x="3294" y="257"/>
                  </a:lnTo>
                  <a:cubicBezTo>
                    <a:pt x="3198" y="288"/>
                    <a:pt x="3105" y="301"/>
                    <a:pt x="3014" y="301"/>
                  </a:cubicBezTo>
                  <a:cubicBezTo>
                    <a:pt x="2697" y="301"/>
                    <a:pt x="2421" y="137"/>
                    <a:pt x="2246"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555;p24">
              <a:extLst>
                <a:ext uri="{FF2B5EF4-FFF2-40B4-BE49-F238E27FC236}">
                  <a16:creationId xmlns:a16="http://schemas.microsoft.com/office/drawing/2014/main" id="{ED3D5F9F-DAC6-40C5-B32A-58CA94357208}"/>
                </a:ext>
              </a:extLst>
            </p:cNvPr>
            <p:cNvSpPr/>
            <p:nvPr/>
          </p:nvSpPr>
          <p:spPr>
            <a:xfrm>
              <a:off x="3088575" y="825175"/>
              <a:ext cx="74250" cy="158900"/>
            </a:xfrm>
            <a:custGeom>
              <a:avLst/>
              <a:gdLst/>
              <a:ahLst/>
              <a:cxnLst/>
              <a:rect l="l" t="t" r="r" b="b"/>
              <a:pathLst>
                <a:path w="2970" h="6356" extrusionOk="0">
                  <a:moveTo>
                    <a:pt x="2183" y="1"/>
                  </a:moveTo>
                  <a:cubicBezTo>
                    <a:pt x="1980" y="802"/>
                    <a:pt x="1287" y="3510"/>
                    <a:pt x="613" y="4760"/>
                  </a:cubicBezTo>
                  <a:cubicBezTo>
                    <a:pt x="613" y="4760"/>
                    <a:pt x="1" y="5053"/>
                    <a:pt x="95" y="5269"/>
                  </a:cubicBezTo>
                  <a:cubicBezTo>
                    <a:pt x="112" y="5309"/>
                    <a:pt x="149" y="5323"/>
                    <a:pt x="193" y="5323"/>
                  </a:cubicBezTo>
                  <a:cubicBezTo>
                    <a:pt x="292" y="5323"/>
                    <a:pt x="427" y="5251"/>
                    <a:pt x="446" y="5242"/>
                  </a:cubicBezTo>
                  <a:lnTo>
                    <a:pt x="446" y="5242"/>
                  </a:lnTo>
                  <a:cubicBezTo>
                    <a:pt x="424" y="5273"/>
                    <a:pt x="41" y="5876"/>
                    <a:pt x="154" y="6020"/>
                  </a:cubicBezTo>
                  <a:cubicBezTo>
                    <a:pt x="162" y="6030"/>
                    <a:pt x="173" y="6035"/>
                    <a:pt x="186" y="6035"/>
                  </a:cubicBezTo>
                  <a:cubicBezTo>
                    <a:pt x="306" y="6035"/>
                    <a:pt x="601" y="5644"/>
                    <a:pt x="617" y="5620"/>
                  </a:cubicBezTo>
                  <a:lnTo>
                    <a:pt x="617" y="5620"/>
                  </a:lnTo>
                  <a:cubicBezTo>
                    <a:pt x="604" y="5651"/>
                    <a:pt x="320" y="6195"/>
                    <a:pt x="464" y="6330"/>
                  </a:cubicBezTo>
                  <a:cubicBezTo>
                    <a:pt x="479" y="6345"/>
                    <a:pt x="497" y="6351"/>
                    <a:pt x="517" y="6351"/>
                  </a:cubicBezTo>
                  <a:cubicBezTo>
                    <a:pt x="704" y="6351"/>
                    <a:pt x="1067" y="5786"/>
                    <a:pt x="1067" y="5786"/>
                  </a:cubicBezTo>
                  <a:lnTo>
                    <a:pt x="1067" y="5786"/>
                  </a:lnTo>
                  <a:cubicBezTo>
                    <a:pt x="1067" y="5786"/>
                    <a:pt x="833" y="6231"/>
                    <a:pt x="972" y="6348"/>
                  </a:cubicBezTo>
                  <a:cubicBezTo>
                    <a:pt x="978" y="6353"/>
                    <a:pt x="986" y="6356"/>
                    <a:pt x="996" y="6356"/>
                  </a:cubicBezTo>
                  <a:cubicBezTo>
                    <a:pt x="1202" y="6356"/>
                    <a:pt x="2205" y="5220"/>
                    <a:pt x="2682" y="3982"/>
                  </a:cubicBezTo>
                  <a:cubicBezTo>
                    <a:pt x="2758" y="2794"/>
                    <a:pt x="2848" y="1607"/>
                    <a:pt x="2970" y="415"/>
                  </a:cubicBezTo>
                  <a:cubicBezTo>
                    <a:pt x="2673" y="352"/>
                    <a:pt x="2399" y="208"/>
                    <a:pt x="2183"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556;p24">
              <a:extLst>
                <a:ext uri="{FF2B5EF4-FFF2-40B4-BE49-F238E27FC236}">
                  <a16:creationId xmlns:a16="http://schemas.microsoft.com/office/drawing/2014/main" id="{54A087D2-4FF4-43ED-BBD2-1CA88F24725E}"/>
                </a:ext>
              </a:extLst>
            </p:cNvPr>
            <p:cNvSpPr/>
            <p:nvPr/>
          </p:nvSpPr>
          <p:spPr>
            <a:xfrm>
              <a:off x="3202275" y="712050"/>
              <a:ext cx="47500" cy="36025"/>
            </a:xfrm>
            <a:custGeom>
              <a:avLst/>
              <a:gdLst/>
              <a:ahLst/>
              <a:cxnLst/>
              <a:rect l="l" t="t" r="r" b="b"/>
              <a:pathLst>
                <a:path w="1900" h="1441" extrusionOk="0">
                  <a:moveTo>
                    <a:pt x="1827" y="0"/>
                  </a:moveTo>
                  <a:cubicBezTo>
                    <a:pt x="1397" y="200"/>
                    <a:pt x="930" y="303"/>
                    <a:pt x="461" y="303"/>
                  </a:cubicBezTo>
                  <a:cubicBezTo>
                    <a:pt x="307" y="303"/>
                    <a:pt x="154" y="292"/>
                    <a:pt x="1" y="270"/>
                  </a:cubicBezTo>
                  <a:lnTo>
                    <a:pt x="1" y="1026"/>
                  </a:lnTo>
                  <a:cubicBezTo>
                    <a:pt x="1" y="1026"/>
                    <a:pt x="215" y="1441"/>
                    <a:pt x="871" y="1441"/>
                  </a:cubicBezTo>
                  <a:cubicBezTo>
                    <a:pt x="888" y="1441"/>
                    <a:pt x="906" y="1440"/>
                    <a:pt x="923" y="1440"/>
                  </a:cubicBezTo>
                  <a:lnTo>
                    <a:pt x="986" y="1440"/>
                  </a:lnTo>
                  <a:cubicBezTo>
                    <a:pt x="1701" y="1386"/>
                    <a:pt x="1899" y="841"/>
                    <a:pt x="1899" y="841"/>
                  </a:cubicBezTo>
                  <a:lnTo>
                    <a:pt x="1886" y="684"/>
                  </a:lnTo>
                  <a:lnTo>
                    <a:pt x="1827"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557;p24">
              <a:extLst>
                <a:ext uri="{FF2B5EF4-FFF2-40B4-BE49-F238E27FC236}">
                  <a16:creationId xmlns:a16="http://schemas.microsoft.com/office/drawing/2014/main" id="{0622F788-C73F-4952-BE1E-C447DF68BE5C}"/>
                </a:ext>
              </a:extLst>
            </p:cNvPr>
            <p:cNvSpPr/>
            <p:nvPr/>
          </p:nvSpPr>
          <p:spPr>
            <a:xfrm>
              <a:off x="3202275" y="714300"/>
              <a:ext cx="47500" cy="33775"/>
            </a:xfrm>
            <a:custGeom>
              <a:avLst/>
              <a:gdLst/>
              <a:ahLst/>
              <a:cxnLst/>
              <a:rect l="l" t="t" r="r" b="b"/>
              <a:pathLst>
                <a:path w="1900" h="1351" extrusionOk="0">
                  <a:moveTo>
                    <a:pt x="1836" y="0"/>
                  </a:moveTo>
                  <a:cubicBezTo>
                    <a:pt x="1401" y="403"/>
                    <a:pt x="814" y="564"/>
                    <a:pt x="211" y="564"/>
                  </a:cubicBezTo>
                  <a:cubicBezTo>
                    <a:pt x="141" y="564"/>
                    <a:pt x="71" y="562"/>
                    <a:pt x="1" y="558"/>
                  </a:cubicBezTo>
                  <a:lnTo>
                    <a:pt x="1" y="940"/>
                  </a:lnTo>
                  <a:cubicBezTo>
                    <a:pt x="1" y="940"/>
                    <a:pt x="212" y="1351"/>
                    <a:pt x="862" y="1351"/>
                  </a:cubicBezTo>
                  <a:cubicBezTo>
                    <a:pt x="882" y="1351"/>
                    <a:pt x="902" y="1351"/>
                    <a:pt x="923" y="1350"/>
                  </a:cubicBezTo>
                  <a:lnTo>
                    <a:pt x="986" y="1350"/>
                  </a:lnTo>
                  <a:cubicBezTo>
                    <a:pt x="1701" y="1300"/>
                    <a:pt x="1899" y="756"/>
                    <a:pt x="1899" y="756"/>
                  </a:cubicBezTo>
                  <a:lnTo>
                    <a:pt x="1886" y="594"/>
                  </a:lnTo>
                  <a:lnTo>
                    <a:pt x="1836"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558;p24">
              <a:extLst>
                <a:ext uri="{FF2B5EF4-FFF2-40B4-BE49-F238E27FC236}">
                  <a16:creationId xmlns:a16="http://schemas.microsoft.com/office/drawing/2014/main" id="{5C469070-7803-459E-BD0B-AC4D2E96022E}"/>
                </a:ext>
              </a:extLst>
            </p:cNvPr>
            <p:cNvSpPr/>
            <p:nvPr/>
          </p:nvSpPr>
          <p:spPr>
            <a:xfrm>
              <a:off x="3142675" y="557850"/>
              <a:ext cx="169225" cy="161800"/>
            </a:xfrm>
            <a:custGeom>
              <a:avLst/>
              <a:gdLst/>
              <a:ahLst/>
              <a:cxnLst/>
              <a:rect l="l" t="t" r="r" b="b"/>
              <a:pathLst>
                <a:path w="6769" h="6472" extrusionOk="0">
                  <a:moveTo>
                    <a:pt x="4972" y="1"/>
                  </a:moveTo>
                  <a:lnTo>
                    <a:pt x="4972" y="1"/>
                  </a:lnTo>
                  <a:cubicBezTo>
                    <a:pt x="4971" y="1"/>
                    <a:pt x="2982" y="1022"/>
                    <a:pt x="2026" y="1022"/>
                  </a:cubicBezTo>
                  <a:cubicBezTo>
                    <a:pt x="2019" y="1022"/>
                    <a:pt x="2013" y="1022"/>
                    <a:pt x="2007" y="1022"/>
                  </a:cubicBezTo>
                  <a:cubicBezTo>
                    <a:pt x="1089" y="1008"/>
                    <a:pt x="1548" y="540"/>
                    <a:pt x="1580" y="513"/>
                  </a:cubicBezTo>
                  <a:lnTo>
                    <a:pt x="1580" y="513"/>
                  </a:lnTo>
                  <a:cubicBezTo>
                    <a:pt x="1553" y="536"/>
                    <a:pt x="1031" y="905"/>
                    <a:pt x="441" y="981"/>
                  </a:cubicBezTo>
                  <a:cubicBezTo>
                    <a:pt x="428" y="1184"/>
                    <a:pt x="374" y="3631"/>
                    <a:pt x="324" y="3707"/>
                  </a:cubicBezTo>
                  <a:cubicBezTo>
                    <a:pt x="252" y="3824"/>
                    <a:pt x="1" y="4328"/>
                    <a:pt x="109" y="4877"/>
                  </a:cubicBezTo>
                  <a:cubicBezTo>
                    <a:pt x="221" y="5462"/>
                    <a:pt x="1188" y="6263"/>
                    <a:pt x="2385" y="6438"/>
                  </a:cubicBezTo>
                  <a:cubicBezTo>
                    <a:pt x="2538" y="6460"/>
                    <a:pt x="2691" y="6471"/>
                    <a:pt x="2845" y="6471"/>
                  </a:cubicBezTo>
                  <a:cubicBezTo>
                    <a:pt x="3314" y="6471"/>
                    <a:pt x="3781" y="6368"/>
                    <a:pt x="4211" y="6168"/>
                  </a:cubicBezTo>
                  <a:cubicBezTo>
                    <a:pt x="4805" y="5871"/>
                    <a:pt x="5273" y="5363"/>
                    <a:pt x="5525" y="4747"/>
                  </a:cubicBezTo>
                  <a:lnTo>
                    <a:pt x="5538" y="4693"/>
                  </a:lnTo>
                  <a:cubicBezTo>
                    <a:pt x="5602" y="4714"/>
                    <a:pt x="5664" y="4724"/>
                    <a:pt x="5724" y="4724"/>
                  </a:cubicBezTo>
                  <a:cubicBezTo>
                    <a:pt x="6374" y="4724"/>
                    <a:pt x="6768" y="3563"/>
                    <a:pt x="6299" y="3168"/>
                  </a:cubicBezTo>
                  <a:cubicBezTo>
                    <a:pt x="6258" y="3132"/>
                    <a:pt x="6213" y="3105"/>
                    <a:pt x="6168" y="3078"/>
                  </a:cubicBezTo>
                  <a:cubicBezTo>
                    <a:pt x="6074" y="3026"/>
                    <a:pt x="5983" y="3006"/>
                    <a:pt x="5899" y="3006"/>
                  </a:cubicBezTo>
                  <a:cubicBezTo>
                    <a:pt x="5703" y="3006"/>
                    <a:pt x="5543" y="3116"/>
                    <a:pt x="5448" y="3195"/>
                  </a:cubicBezTo>
                  <a:lnTo>
                    <a:pt x="5435" y="3168"/>
                  </a:lnTo>
                  <a:cubicBezTo>
                    <a:pt x="4810" y="1926"/>
                    <a:pt x="4972" y="1"/>
                    <a:pt x="4972"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559;p24">
              <a:extLst>
                <a:ext uri="{FF2B5EF4-FFF2-40B4-BE49-F238E27FC236}">
                  <a16:creationId xmlns:a16="http://schemas.microsoft.com/office/drawing/2014/main" id="{1A7DC0D4-661F-4C4A-A794-FFF59C1D35EF}"/>
                </a:ext>
              </a:extLst>
            </p:cNvPr>
            <p:cNvSpPr/>
            <p:nvPr/>
          </p:nvSpPr>
          <p:spPr>
            <a:xfrm>
              <a:off x="3124575" y="512350"/>
              <a:ext cx="176250" cy="125375"/>
            </a:xfrm>
            <a:custGeom>
              <a:avLst/>
              <a:gdLst/>
              <a:ahLst/>
              <a:cxnLst/>
              <a:rect l="l" t="t" r="r" b="b"/>
              <a:pathLst>
                <a:path w="7050" h="5015" extrusionOk="0">
                  <a:moveTo>
                    <a:pt x="3743" y="0"/>
                  </a:moveTo>
                  <a:cubicBezTo>
                    <a:pt x="3666" y="0"/>
                    <a:pt x="3586" y="3"/>
                    <a:pt x="3505" y="8"/>
                  </a:cubicBezTo>
                  <a:cubicBezTo>
                    <a:pt x="1296" y="143"/>
                    <a:pt x="41" y="1821"/>
                    <a:pt x="86" y="2041"/>
                  </a:cubicBezTo>
                  <a:cubicBezTo>
                    <a:pt x="97" y="2096"/>
                    <a:pt x="146" y="2117"/>
                    <a:pt x="213" y="2117"/>
                  </a:cubicBezTo>
                  <a:cubicBezTo>
                    <a:pt x="399" y="2117"/>
                    <a:pt x="722" y="1961"/>
                    <a:pt x="765" y="1938"/>
                  </a:cubicBezTo>
                  <a:lnTo>
                    <a:pt x="765" y="1938"/>
                  </a:lnTo>
                  <a:cubicBezTo>
                    <a:pt x="707" y="1996"/>
                    <a:pt x="0" y="2675"/>
                    <a:pt x="729" y="2797"/>
                  </a:cubicBezTo>
                  <a:cubicBezTo>
                    <a:pt x="804" y="2811"/>
                    <a:pt x="881" y="2818"/>
                    <a:pt x="957" y="2818"/>
                  </a:cubicBezTo>
                  <a:cubicBezTo>
                    <a:pt x="1027" y="2818"/>
                    <a:pt x="1097" y="2812"/>
                    <a:pt x="1165" y="2801"/>
                  </a:cubicBezTo>
                  <a:cubicBezTo>
                    <a:pt x="1755" y="2725"/>
                    <a:pt x="2277" y="2356"/>
                    <a:pt x="2304" y="2333"/>
                  </a:cubicBezTo>
                  <a:lnTo>
                    <a:pt x="2304" y="2333"/>
                  </a:lnTo>
                  <a:cubicBezTo>
                    <a:pt x="2272" y="2360"/>
                    <a:pt x="1813" y="2828"/>
                    <a:pt x="2731" y="2842"/>
                  </a:cubicBezTo>
                  <a:cubicBezTo>
                    <a:pt x="2737" y="2842"/>
                    <a:pt x="2743" y="2842"/>
                    <a:pt x="2750" y="2842"/>
                  </a:cubicBezTo>
                  <a:cubicBezTo>
                    <a:pt x="3706" y="2842"/>
                    <a:pt x="5695" y="1821"/>
                    <a:pt x="5696" y="1821"/>
                  </a:cubicBezTo>
                  <a:lnTo>
                    <a:pt x="5696" y="1821"/>
                  </a:lnTo>
                  <a:cubicBezTo>
                    <a:pt x="5696" y="1821"/>
                    <a:pt x="5534" y="3746"/>
                    <a:pt x="6159" y="4988"/>
                  </a:cubicBezTo>
                  <a:lnTo>
                    <a:pt x="6172" y="5015"/>
                  </a:lnTo>
                  <a:cubicBezTo>
                    <a:pt x="6266" y="4933"/>
                    <a:pt x="6426" y="4825"/>
                    <a:pt x="6621" y="4825"/>
                  </a:cubicBezTo>
                  <a:cubicBezTo>
                    <a:pt x="6705" y="4825"/>
                    <a:pt x="6797" y="4846"/>
                    <a:pt x="6892" y="4898"/>
                  </a:cubicBezTo>
                  <a:cubicBezTo>
                    <a:pt x="6897" y="4812"/>
                    <a:pt x="7050" y="2257"/>
                    <a:pt x="6847" y="1893"/>
                  </a:cubicBezTo>
                  <a:cubicBezTo>
                    <a:pt x="6685" y="1600"/>
                    <a:pt x="6352" y="1571"/>
                    <a:pt x="6226" y="1571"/>
                  </a:cubicBezTo>
                  <a:cubicBezTo>
                    <a:pt x="6195" y="1571"/>
                    <a:pt x="6177" y="1573"/>
                    <a:pt x="6177" y="1573"/>
                  </a:cubicBezTo>
                  <a:cubicBezTo>
                    <a:pt x="6177" y="1573"/>
                    <a:pt x="5743" y="0"/>
                    <a:pt x="374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560;p24">
              <a:extLst>
                <a:ext uri="{FF2B5EF4-FFF2-40B4-BE49-F238E27FC236}">
                  <a16:creationId xmlns:a16="http://schemas.microsoft.com/office/drawing/2014/main" id="{59EE8AD3-0DAF-4D18-BC1F-9640847A0841}"/>
                </a:ext>
              </a:extLst>
            </p:cNvPr>
            <p:cNvSpPr/>
            <p:nvPr/>
          </p:nvSpPr>
          <p:spPr>
            <a:xfrm>
              <a:off x="3153925" y="794000"/>
              <a:ext cx="24100" cy="170100"/>
            </a:xfrm>
            <a:custGeom>
              <a:avLst/>
              <a:gdLst/>
              <a:ahLst/>
              <a:cxnLst/>
              <a:rect l="l" t="t" r="r" b="b"/>
              <a:pathLst>
                <a:path w="964" h="6804" extrusionOk="0">
                  <a:moveTo>
                    <a:pt x="181" y="5081"/>
                  </a:moveTo>
                  <a:lnTo>
                    <a:pt x="180" y="5085"/>
                  </a:lnTo>
                  <a:cubicBezTo>
                    <a:pt x="180" y="5084"/>
                    <a:pt x="181" y="5082"/>
                    <a:pt x="181" y="5081"/>
                  </a:cubicBezTo>
                  <a:close/>
                  <a:moveTo>
                    <a:pt x="931" y="1"/>
                  </a:moveTo>
                  <a:cubicBezTo>
                    <a:pt x="918" y="1"/>
                    <a:pt x="904" y="13"/>
                    <a:pt x="900" y="29"/>
                  </a:cubicBezTo>
                  <a:cubicBezTo>
                    <a:pt x="819" y="443"/>
                    <a:pt x="734" y="861"/>
                    <a:pt x="657" y="1279"/>
                  </a:cubicBezTo>
                  <a:lnTo>
                    <a:pt x="437" y="2534"/>
                  </a:lnTo>
                  <a:lnTo>
                    <a:pt x="383" y="2849"/>
                  </a:lnTo>
                  <a:cubicBezTo>
                    <a:pt x="365" y="2953"/>
                    <a:pt x="342" y="3056"/>
                    <a:pt x="329" y="3164"/>
                  </a:cubicBezTo>
                  <a:lnTo>
                    <a:pt x="243" y="3794"/>
                  </a:lnTo>
                  <a:lnTo>
                    <a:pt x="78" y="5048"/>
                  </a:lnTo>
                  <a:lnTo>
                    <a:pt x="78" y="5048"/>
                  </a:lnTo>
                  <a:cubicBezTo>
                    <a:pt x="77" y="5052"/>
                    <a:pt x="77" y="5055"/>
                    <a:pt x="77" y="5058"/>
                  </a:cubicBezTo>
                  <a:cubicBezTo>
                    <a:pt x="50" y="5346"/>
                    <a:pt x="23" y="5629"/>
                    <a:pt x="9" y="5917"/>
                  </a:cubicBezTo>
                  <a:cubicBezTo>
                    <a:pt x="9" y="5989"/>
                    <a:pt x="5" y="6061"/>
                    <a:pt x="5" y="6133"/>
                  </a:cubicBezTo>
                  <a:cubicBezTo>
                    <a:pt x="5" y="6205"/>
                    <a:pt x="0" y="6277"/>
                    <a:pt x="5" y="6349"/>
                  </a:cubicBezTo>
                  <a:cubicBezTo>
                    <a:pt x="9" y="6421"/>
                    <a:pt x="9" y="6493"/>
                    <a:pt x="18" y="6565"/>
                  </a:cubicBezTo>
                  <a:cubicBezTo>
                    <a:pt x="23" y="6601"/>
                    <a:pt x="23" y="6642"/>
                    <a:pt x="32" y="6678"/>
                  </a:cubicBezTo>
                  <a:lnTo>
                    <a:pt x="50" y="6781"/>
                  </a:lnTo>
                  <a:lnTo>
                    <a:pt x="54" y="6781"/>
                  </a:lnTo>
                  <a:cubicBezTo>
                    <a:pt x="58" y="6796"/>
                    <a:pt x="70" y="6804"/>
                    <a:pt x="83" y="6804"/>
                  </a:cubicBezTo>
                  <a:cubicBezTo>
                    <a:pt x="99" y="6804"/>
                    <a:pt x="115" y="6791"/>
                    <a:pt x="113" y="6768"/>
                  </a:cubicBezTo>
                  <a:lnTo>
                    <a:pt x="99" y="6664"/>
                  </a:lnTo>
                  <a:cubicBezTo>
                    <a:pt x="90" y="6628"/>
                    <a:pt x="95" y="6592"/>
                    <a:pt x="90" y="6556"/>
                  </a:cubicBezTo>
                  <a:cubicBezTo>
                    <a:pt x="86" y="6489"/>
                    <a:pt x="86" y="6417"/>
                    <a:pt x="86" y="6345"/>
                  </a:cubicBezTo>
                  <a:cubicBezTo>
                    <a:pt x="86" y="6277"/>
                    <a:pt x="86" y="6205"/>
                    <a:pt x="90" y="6133"/>
                  </a:cubicBezTo>
                  <a:cubicBezTo>
                    <a:pt x="95" y="6061"/>
                    <a:pt x="99" y="5989"/>
                    <a:pt x="104" y="5922"/>
                  </a:cubicBezTo>
                  <a:cubicBezTo>
                    <a:pt x="122" y="5637"/>
                    <a:pt x="153" y="5356"/>
                    <a:pt x="184" y="5076"/>
                  </a:cubicBezTo>
                  <a:lnTo>
                    <a:pt x="184" y="5076"/>
                  </a:lnTo>
                  <a:cubicBezTo>
                    <a:pt x="184" y="5074"/>
                    <a:pt x="185" y="5073"/>
                    <a:pt x="185" y="5072"/>
                  </a:cubicBezTo>
                  <a:lnTo>
                    <a:pt x="360" y="3807"/>
                  </a:lnTo>
                  <a:lnTo>
                    <a:pt x="446" y="3178"/>
                  </a:lnTo>
                  <a:cubicBezTo>
                    <a:pt x="459" y="3074"/>
                    <a:pt x="477" y="2971"/>
                    <a:pt x="495" y="2863"/>
                  </a:cubicBezTo>
                  <a:lnTo>
                    <a:pt x="545" y="2552"/>
                  </a:lnTo>
                  <a:lnTo>
                    <a:pt x="747" y="1293"/>
                  </a:lnTo>
                  <a:lnTo>
                    <a:pt x="963" y="38"/>
                  </a:lnTo>
                  <a:cubicBezTo>
                    <a:pt x="963" y="20"/>
                    <a:pt x="954" y="6"/>
                    <a:pt x="936" y="2"/>
                  </a:cubicBezTo>
                  <a:cubicBezTo>
                    <a:pt x="934" y="1"/>
                    <a:pt x="933" y="1"/>
                    <a:pt x="931"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561;p24">
              <a:extLst>
                <a:ext uri="{FF2B5EF4-FFF2-40B4-BE49-F238E27FC236}">
                  <a16:creationId xmlns:a16="http://schemas.microsoft.com/office/drawing/2014/main" id="{9DBAEDB5-BA3E-4792-B43B-4E9E8AB6FEB4}"/>
                </a:ext>
              </a:extLst>
            </p:cNvPr>
            <p:cNvSpPr/>
            <p:nvPr/>
          </p:nvSpPr>
          <p:spPr>
            <a:xfrm>
              <a:off x="3221175" y="747625"/>
              <a:ext cx="7900" cy="228625"/>
            </a:xfrm>
            <a:custGeom>
              <a:avLst/>
              <a:gdLst/>
              <a:ahLst/>
              <a:cxnLst/>
              <a:rect l="l" t="t" r="r" b="b"/>
              <a:pathLst>
                <a:path w="316" h="9145" extrusionOk="0">
                  <a:moveTo>
                    <a:pt x="182" y="1"/>
                  </a:moveTo>
                  <a:cubicBezTo>
                    <a:pt x="169" y="1"/>
                    <a:pt x="156" y="9"/>
                    <a:pt x="154" y="26"/>
                  </a:cubicBezTo>
                  <a:cubicBezTo>
                    <a:pt x="154" y="26"/>
                    <a:pt x="140" y="170"/>
                    <a:pt x="127" y="417"/>
                  </a:cubicBezTo>
                  <a:cubicBezTo>
                    <a:pt x="113" y="665"/>
                    <a:pt x="86" y="1020"/>
                    <a:pt x="68" y="1447"/>
                  </a:cubicBezTo>
                  <a:cubicBezTo>
                    <a:pt x="64" y="1659"/>
                    <a:pt x="50" y="1893"/>
                    <a:pt x="46" y="2136"/>
                  </a:cubicBezTo>
                  <a:cubicBezTo>
                    <a:pt x="37" y="2378"/>
                    <a:pt x="32" y="2635"/>
                    <a:pt x="23" y="2905"/>
                  </a:cubicBezTo>
                  <a:cubicBezTo>
                    <a:pt x="14" y="3170"/>
                    <a:pt x="14" y="3445"/>
                    <a:pt x="14" y="3724"/>
                  </a:cubicBezTo>
                  <a:cubicBezTo>
                    <a:pt x="10" y="4002"/>
                    <a:pt x="1" y="4286"/>
                    <a:pt x="5" y="4574"/>
                  </a:cubicBezTo>
                  <a:cubicBezTo>
                    <a:pt x="14" y="4857"/>
                    <a:pt x="19" y="5141"/>
                    <a:pt x="23" y="5420"/>
                  </a:cubicBezTo>
                  <a:cubicBezTo>
                    <a:pt x="32" y="5703"/>
                    <a:pt x="37" y="5977"/>
                    <a:pt x="46" y="6243"/>
                  </a:cubicBezTo>
                  <a:cubicBezTo>
                    <a:pt x="59" y="6508"/>
                    <a:pt x="73" y="6765"/>
                    <a:pt x="86" y="7012"/>
                  </a:cubicBezTo>
                  <a:cubicBezTo>
                    <a:pt x="100" y="7255"/>
                    <a:pt x="104" y="7484"/>
                    <a:pt x="122" y="7700"/>
                  </a:cubicBezTo>
                  <a:cubicBezTo>
                    <a:pt x="199" y="8546"/>
                    <a:pt x="253" y="9113"/>
                    <a:pt x="253" y="9113"/>
                  </a:cubicBezTo>
                  <a:cubicBezTo>
                    <a:pt x="253" y="9131"/>
                    <a:pt x="266" y="9144"/>
                    <a:pt x="284" y="9144"/>
                  </a:cubicBezTo>
                  <a:cubicBezTo>
                    <a:pt x="302" y="9140"/>
                    <a:pt x="315" y="9126"/>
                    <a:pt x="311" y="9108"/>
                  </a:cubicBezTo>
                  <a:cubicBezTo>
                    <a:pt x="311" y="9108"/>
                    <a:pt x="275" y="8546"/>
                    <a:pt x="212" y="7696"/>
                  </a:cubicBezTo>
                  <a:cubicBezTo>
                    <a:pt x="199" y="7484"/>
                    <a:pt x="190" y="7250"/>
                    <a:pt x="181" y="7008"/>
                  </a:cubicBezTo>
                  <a:cubicBezTo>
                    <a:pt x="172" y="6765"/>
                    <a:pt x="163" y="6508"/>
                    <a:pt x="149" y="6243"/>
                  </a:cubicBezTo>
                  <a:cubicBezTo>
                    <a:pt x="136" y="5977"/>
                    <a:pt x="140" y="5703"/>
                    <a:pt x="136" y="5420"/>
                  </a:cubicBezTo>
                  <a:cubicBezTo>
                    <a:pt x="131" y="5141"/>
                    <a:pt x="127" y="4857"/>
                    <a:pt x="122" y="4574"/>
                  </a:cubicBezTo>
                  <a:cubicBezTo>
                    <a:pt x="131" y="4007"/>
                    <a:pt x="118" y="3440"/>
                    <a:pt x="131" y="2905"/>
                  </a:cubicBezTo>
                  <a:cubicBezTo>
                    <a:pt x="131" y="2639"/>
                    <a:pt x="136" y="2383"/>
                    <a:pt x="140" y="2140"/>
                  </a:cubicBezTo>
                  <a:cubicBezTo>
                    <a:pt x="149" y="1897"/>
                    <a:pt x="158" y="1663"/>
                    <a:pt x="163" y="1452"/>
                  </a:cubicBezTo>
                  <a:cubicBezTo>
                    <a:pt x="185" y="602"/>
                    <a:pt x="212" y="35"/>
                    <a:pt x="212" y="35"/>
                  </a:cubicBezTo>
                  <a:lnTo>
                    <a:pt x="217" y="30"/>
                  </a:lnTo>
                  <a:cubicBezTo>
                    <a:pt x="214" y="11"/>
                    <a:pt x="198" y="1"/>
                    <a:pt x="18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562;p24">
              <a:extLst>
                <a:ext uri="{FF2B5EF4-FFF2-40B4-BE49-F238E27FC236}">
                  <a16:creationId xmlns:a16="http://schemas.microsoft.com/office/drawing/2014/main" id="{FB9502B6-8B9E-4F12-A795-0146ACF3E9B1}"/>
                </a:ext>
              </a:extLst>
            </p:cNvPr>
            <p:cNvSpPr/>
            <p:nvPr/>
          </p:nvSpPr>
          <p:spPr>
            <a:xfrm>
              <a:off x="3206225" y="992425"/>
              <a:ext cx="51425" cy="6250"/>
            </a:xfrm>
            <a:custGeom>
              <a:avLst/>
              <a:gdLst/>
              <a:ahLst/>
              <a:cxnLst/>
              <a:rect l="l" t="t" r="r" b="b"/>
              <a:pathLst>
                <a:path w="2057" h="250" extrusionOk="0">
                  <a:moveTo>
                    <a:pt x="32" y="0"/>
                  </a:moveTo>
                  <a:cubicBezTo>
                    <a:pt x="14" y="0"/>
                    <a:pt x="5" y="9"/>
                    <a:pt x="5" y="27"/>
                  </a:cubicBezTo>
                  <a:cubicBezTo>
                    <a:pt x="0" y="41"/>
                    <a:pt x="9" y="59"/>
                    <a:pt x="23" y="63"/>
                  </a:cubicBezTo>
                  <a:lnTo>
                    <a:pt x="108" y="86"/>
                  </a:lnTo>
                  <a:lnTo>
                    <a:pt x="203" y="108"/>
                  </a:lnTo>
                  <a:cubicBezTo>
                    <a:pt x="243" y="117"/>
                    <a:pt x="284" y="131"/>
                    <a:pt x="329" y="135"/>
                  </a:cubicBezTo>
                  <a:cubicBezTo>
                    <a:pt x="423" y="149"/>
                    <a:pt x="531" y="171"/>
                    <a:pt x="648" y="185"/>
                  </a:cubicBezTo>
                  <a:lnTo>
                    <a:pt x="828" y="212"/>
                  </a:lnTo>
                  <a:cubicBezTo>
                    <a:pt x="887" y="221"/>
                    <a:pt x="954" y="234"/>
                    <a:pt x="1017" y="234"/>
                  </a:cubicBezTo>
                  <a:cubicBezTo>
                    <a:pt x="1138" y="243"/>
                    <a:pt x="1264" y="248"/>
                    <a:pt x="1386" y="248"/>
                  </a:cubicBezTo>
                  <a:cubicBezTo>
                    <a:pt x="1402" y="249"/>
                    <a:pt x="1418" y="250"/>
                    <a:pt x="1434" y="250"/>
                  </a:cubicBezTo>
                  <a:cubicBezTo>
                    <a:pt x="1474" y="250"/>
                    <a:pt x="1514" y="246"/>
                    <a:pt x="1552" y="243"/>
                  </a:cubicBezTo>
                  <a:lnTo>
                    <a:pt x="1705" y="234"/>
                  </a:lnTo>
                  <a:cubicBezTo>
                    <a:pt x="1750" y="230"/>
                    <a:pt x="1795" y="225"/>
                    <a:pt x="1836" y="216"/>
                  </a:cubicBezTo>
                  <a:lnTo>
                    <a:pt x="1935" y="198"/>
                  </a:lnTo>
                  <a:lnTo>
                    <a:pt x="2020" y="180"/>
                  </a:lnTo>
                  <a:cubicBezTo>
                    <a:pt x="2056" y="171"/>
                    <a:pt x="2047" y="117"/>
                    <a:pt x="2011" y="117"/>
                  </a:cubicBezTo>
                  <a:lnTo>
                    <a:pt x="2007" y="117"/>
                  </a:lnTo>
                  <a:lnTo>
                    <a:pt x="1921" y="126"/>
                  </a:lnTo>
                  <a:cubicBezTo>
                    <a:pt x="1867" y="126"/>
                    <a:pt x="1791" y="140"/>
                    <a:pt x="1696" y="140"/>
                  </a:cubicBezTo>
                  <a:lnTo>
                    <a:pt x="1548" y="140"/>
                  </a:lnTo>
                  <a:cubicBezTo>
                    <a:pt x="1537" y="141"/>
                    <a:pt x="1526" y="141"/>
                    <a:pt x="1515" y="141"/>
                  </a:cubicBezTo>
                  <a:cubicBezTo>
                    <a:pt x="1471" y="141"/>
                    <a:pt x="1425" y="135"/>
                    <a:pt x="1381" y="135"/>
                  </a:cubicBezTo>
                  <a:cubicBezTo>
                    <a:pt x="1264" y="135"/>
                    <a:pt x="1143" y="126"/>
                    <a:pt x="1017" y="117"/>
                  </a:cubicBezTo>
                  <a:cubicBezTo>
                    <a:pt x="954" y="113"/>
                    <a:pt x="896" y="104"/>
                    <a:pt x="833" y="95"/>
                  </a:cubicBezTo>
                  <a:lnTo>
                    <a:pt x="657" y="77"/>
                  </a:lnTo>
                  <a:cubicBezTo>
                    <a:pt x="540" y="59"/>
                    <a:pt x="432" y="50"/>
                    <a:pt x="338" y="41"/>
                  </a:cubicBezTo>
                  <a:lnTo>
                    <a:pt x="32" y="0"/>
                  </a:ln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563;p24">
              <a:extLst>
                <a:ext uri="{FF2B5EF4-FFF2-40B4-BE49-F238E27FC236}">
                  <a16:creationId xmlns:a16="http://schemas.microsoft.com/office/drawing/2014/main" id="{0A656536-F501-48A5-9D6A-F5CCA2EAE482}"/>
                </a:ext>
              </a:extLst>
            </p:cNvPr>
            <p:cNvSpPr/>
            <p:nvPr/>
          </p:nvSpPr>
          <p:spPr>
            <a:xfrm>
              <a:off x="3293050" y="796125"/>
              <a:ext cx="24525" cy="155600"/>
            </a:xfrm>
            <a:custGeom>
              <a:avLst/>
              <a:gdLst/>
              <a:ahLst/>
              <a:cxnLst/>
              <a:rect l="l" t="t" r="r" b="b"/>
              <a:pathLst>
                <a:path w="981" h="6224" extrusionOk="0">
                  <a:moveTo>
                    <a:pt x="36" y="1"/>
                  </a:moveTo>
                  <a:cubicBezTo>
                    <a:pt x="33" y="1"/>
                    <a:pt x="30" y="1"/>
                    <a:pt x="27" y="2"/>
                  </a:cubicBezTo>
                  <a:cubicBezTo>
                    <a:pt x="9" y="7"/>
                    <a:pt x="0" y="20"/>
                    <a:pt x="5" y="38"/>
                  </a:cubicBezTo>
                  <a:lnTo>
                    <a:pt x="5" y="43"/>
                  </a:lnTo>
                  <a:cubicBezTo>
                    <a:pt x="5" y="43"/>
                    <a:pt x="23" y="137"/>
                    <a:pt x="59" y="304"/>
                  </a:cubicBezTo>
                  <a:cubicBezTo>
                    <a:pt x="77" y="385"/>
                    <a:pt x="104" y="483"/>
                    <a:pt x="122" y="600"/>
                  </a:cubicBezTo>
                  <a:cubicBezTo>
                    <a:pt x="140" y="717"/>
                    <a:pt x="162" y="852"/>
                    <a:pt x="185" y="996"/>
                  </a:cubicBezTo>
                  <a:cubicBezTo>
                    <a:pt x="207" y="1140"/>
                    <a:pt x="234" y="1293"/>
                    <a:pt x="257" y="1460"/>
                  </a:cubicBezTo>
                  <a:cubicBezTo>
                    <a:pt x="279" y="1626"/>
                    <a:pt x="306" y="1802"/>
                    <a:pt x="329" y="1982"/>
                  </a:cubicBezTo>
                  <a:cubicBezTo>
                    <a:pt x="378" y="2341"/>
                    <a:pt x="432" y="2728"/>
                    <a:pt x="486" y="3111"/>
                  </a:cubicBezTo>
                  <a:cubicBezTo>
                    <a:pt x="540" y="3498"/>
                    <a:pt x="603" y="3880"/>
                    <a:pt x="652" y="4244"/>
                  </a:cubicBezTo>
                  <a:cubicBezTo>
                    <a:pt x="697" y="4604"/>
                    <a:pt x="742" y="4942"/>
                    <a:pt x="783" y="5234"/>
                  </a:cubicBezTo>
                  <a:cubicBezTo>
                    <a:pt x="864" y="5810"/>
                    <a:pt x="918" y="6197"/>
                    <a:pt x="918" y="6197"/>
                  </a:cubicBezTo>
                  <a:cubicBezTo>
                    <a:pt x="918" y="6215"/>
                    <a:pt x="936" y="6224"/>
                    <a:pt x="949" y="6224"/>
                  </a:cubicBezTo>
                  <a:cubicBezTo>
                    <a:pt x="967" y="6224"/>
                    <a:pt x="981" y="6206"/>
                    <a:pt x="981" y="6192"/>
                  </a:cubicBezTo>
                  <a:cubicBezTo>
                    <a:pt x="981" y="6192"/>
                    <a:pt x="936" y="5805"/>
                    <a:pt x="873" y="5221"/>
                  </a:cubicBezTo>
                  <a:lnTo>
                    <a:pt x="760" y="4231"/>
                  </a:lnTo>
                  <a:lnTo>
                    <a:pt x="603" y="3097"/>
                  </a:lnTo>
                  <a:cubicBezTo>
                    <a:pt x="549" y="2715"/>
                    <a:pt x="491" y="2328"/>
                    <a:pt x="437" y="1968"/>
                  </a:cubicBezTo>
                  <a:cubicBezTo>
                    <a:pt x="410" y="1784"/>
                    <a:pt x="383" y="1613"/>
                    <a:pt x="360" y="1446"/>
                  </a:cubicBezTo>
                  <a:cubicBezTo>
                    <a:pt x="338" y="1280"/>
                    <a:pt x="306" y="1122"/>
                    <a:pt x="279" y="978"/>
                  </a:cubicBezTo>
                  <a:lnTo>
                    <a:pt x="203" y="587"/>
                  </a:lnTo>
                  <a:cubicBezTo>
                    <a:pt x="180" y="470"/>
                    <a:pt x="149" y="371"/>
                    <a:pt x="131" y="286"/>
                  </a:cubicBezTo>
                  <a:lnTo>
                    <a:pt x="63" y="25"/>
                  </a:lnTo>
                  <a:cubicBezTo>
                    <a:pt x="59" y="10"/>
                    <a:pt x="50" y="1"/>
                    <a:pt x="3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564;p24">
              <a:extLst>
                <a:ext uri="{FF2B5EF4-FFF2-40B4-BE49-F238E27FC236}">
                  <a16:creationId xmlns:a16="http://schemas.microsoft.com/office/drawing/2014/main" id="{AB01BA1E-E714-4F0A-A14E-BFB95B0A8BF6}"/>
                </a:ext>
              </a:extLst>
            </p:cNvPr>
            <p:cNvSpPr/>
            <p:nvPr/>
          </p:nvSpPr>
          <p:spPr>
            <a:xfrm>
              <a:off x="3316200" y="950250"/>
              <a:ext cx="20725" cy="28250"/>
            </a:xfrm>
            <a:custGeom>
              <a:avLst/>
              <a:gdLst/>
              <a:ahLst/>
              <a:cxnLst/>
              <a:rect l="l" t="t" r="r" b="b"/>
              <a:pathLst>
                <a:path w="829" h="1130" extrusionOk="0">
                  <a:moveTo>
                    <a:pt x="136" y="643"/>
                  </a:moveTo>
                  <a:cubicBezTo>
                    <a:pt x="137" y="644"/>
                    <a:pt x="138" y="645"/>
                    <a:pt x="138" y="645"/>
                  </a:cubicBezTo>
                  <a:cubicBezTo>
                    <a:pt x="137" y="645"/>
                    <a:pt x="137" y="644"/>
                    <a:pt x="136" y="644"/>
                  </a:cubicBezTo>
                  <a:cubicBezTo>
                    <a:pt x="136" y="643"/>
                    <a:pt x="136" y="643"/>
                    <a:pt x="136" y="643"/>
                  </a:cubicBezTo>
                  <a:close/>
                  <a:moveTo>
                    <a:pt x="32" y="0"/>
                  </a:moveTo>
                  <a:cubicBezTo>
                    <a:pt x="14" y="0"/>
                    <a:pt x="1" y="18"/>
                    <a:pt x="5" y="32"/>
                  </a:cubicBezTo>
                  <a:lnTo>
                    <a:pt x="5" y="77"/>
                  </a:lnTo>
                  <a:cubicBezTo>
                    <a:pt x="5" y="131"/>
                    <a:pt x="1" y="185"/>
                    <a:pt x="1" y="243"/>
                  </a:cubicBezTo>
                  <a:lnTo>
                    <a:pt x="5" y="405"/>
                  </a:lnTo>
                  <a:lnTo>
                    <a:pt x="5" y="486"/>
                  </a:lnTo>
                  <a:lnTo>
                    <a:pt x="5" y="504"/>
                  </a:lnTo>
                  <a:lnTo>
                    <a:pt x="5" y="509"/>
                  </a:lnTo>
                  <a:lnTo>
                    <a:pt x="5" y="518"/>
                  </a:lnTo>
                  <a:lnTo>
                    <a:pt x="5" y="531"/>
                  </a:lnTo>
                  <a:lnTo>
                    <a:pt x="14" y="576"/>
                  </a:lnTo>
                  <a:cubicBezTo>
                    <a:pt x="19" y="603"/>
                    <a:pt x="28" y="630"/>
                    <a:pt x="37" y="657"/>
                  </a:cubicBezTo>
                  <a:cubicBezTo>
                    <a:pt x="41" y="675"/>
                    <a:pt x="50" y="689"/>
                    <a:pt x="64" y="707"/>
                  </a:cubicBezTo>
                  <a:cubicBezTo>
                    <a:pt x="80" y="726"/>
                    <a:pt x="105" y="739"/>
                    <a:pt x="133" y="739"/>
                  </a:cubicBezTo>
                  <a:cubicBezTo>
                    <a:pt x="137" y="739"/>
                    <a:pt x="141" y="739"/>
                    <a:pt x="145" y="738"/>
                  </a:cubicBezTo>
                  <a:cubicBezTo>
                    <a:pt x="149" y="738"/>
                    <a:pt x="158" y="734"/>
                    <a:pt x="167" y="729"/>
                  </a:cubicBezTo>
                  <a:cubicBezTo>
                    <a:pt x="190" y="707"/>
                    <a:pt x="212" y="684"/>
                    <a:pt x="230" y="662"/>
                  </a:cubicBezTo>
                  <a:cubicBezTo>
                    <a:pt x="248" y="639"/>
                    <a:pt x="266" y="612"/>
                    <a:pt x="284" y="590"/>
                  </a:cubicBezTo>
                  <a:cubicBezTo>
                    <a:pt x="298" y="563"/>
                    <a:pt x="311" y="536"/>
                    <a:pt x="325" y="509"/>
                  </a:cubicBezTo>
                  <a:cubicBezTo>
                    <a:pt x="335" y="489"/>
                    <a:pt x="342" y="469"/>
                    <a:pt x="349" y="449"/>
                  </a:cubicBezTo>
                  <a:lnTo>
                    <a:pt x="349" y="449"/>
                  </a:lnTo>
                  <a:cubicBezTo>
                    <a:pt x="357" y="500"/>
                    <a:pt x="365" y="552"/>
                    <a:pt x="374" y="603"/>
                  </a:cubicBezTo>
                  <a:cubicBezTo>
                    <a:pt x="388" y="689"/>
                    <a:pt x="406" y="769"/>
                    <a:pt x="424" y="855"/>
                  </a:cubicBezTo>
                  <a:cubicBezTo>
                    <a:pt x="433" y="900"/>
                    <a:pt x="446" y="940"/>
                    <a:pt x="460" y="985"/>
                  </a:cubicBezTo>
                  <a:cubicBezTo>
                    <a:pt x="464" y="1008"/>
                    <a:pt x="473" y="1026"/>
                    <a:pt x="482" y="1053"/>
                  </a:cubicBezTo>
                  <a:cubicBezTo>
                    <a:pt x="491" y="1062"/>
                    <a:pt x="496" y="1075"/>
                    <a:pt x="505" y="1089"/>
                  </a:cubicBezTo>
                  <a:lnTo>
                    <a:pt x="509" y="1098"/>
                  </a:lnTo>
                  <a:cubicBezTo>
                    <a:pt x="518" y="1102"/>
                    <a:pt x="523" y="1111"/>
                    <a:pt x="532" y="1116"/>
                  </a:cubicBezTo>
                  <a:cubicBezTo>
                    <a:pt x="536" y="1120"/>
                    <a:pt x="541" y="1120"/>
                    <a:pt x="545" y="1125"/>
                  </a:cubicBezTo>
                  <a:lnTo>
                    <a:pt x="550" y="1125"/>
                  </a:lnTo>
                  <a:lnTo>
                    <a:pt x="563" y="1129"/>
                  </a:lnTo>
                  <a:cubicBezTo>
                    <a:pt x="599" y="1129"/>
                    <a:pt x="631" y="1120"/>
                    <a:pt x="662" y="1102"/>
                  </a:cubicBezTo>
                  <a:cubicBezTo>
                    <a:pt x="685" y="1084"/>
                    <a:pt x="703" y="1062"/>
                    <a:pt x="716" y="1039"/>
                  </a:cubicBezTo>
                  <a:cubicBezTo>
                    <a:pt x="743" y="999"/>
                    <a:pt x="761" y="954"/>
                    <a:pt x="775" y="909"/>
                  </a:cubicBezTo>
                  <a:cubicBezTo>
                    <a:pt x="788" y="864"/>
                    <a:pt x="797" y="823"/>
                    <a:pt x="806" y="778"/>
                  </a:cubicBezTo>
                  <a:cubicBezTo>
                    <a:pt x="811" y="734"/>
                    <a:pt x="815" y="689"/>
                    <a:pt x="820" y="648"/>
                  </a:cubicBezTo>
                  <a:cubicBezTo>
                    <a:pt x="829" y="558"/>
                    <a:pt x="829" y="473"/>
                    <a:pt x="824" y="387"/>
                  </a:cubicBezTo>
                  <a:cubicBezTo>
                    <a:pt x="824" y="297"/>
                    <a:pt x="815" y="212"/>
                    <a:pt x="806" y="126"/>
                  </a:cubicBezTo>
                  <a:lnTo>
                    <a:pt x="806" y="122"/>
                  </a:lnTo>
                  <a:cubicBezTo>
                    <a:pt x="802" y="105"/>
                    <a:pt x="789" y="97"/>
                    <a:pt x="775" y="97"/>
                  </a:cubicBezTo>
                  <a:cubicBezTo>
                    <a:pt x="759" y="97"/>
                    <a:pt x="743" y="109"/>
                    <a:pt x="743" y="131"/>
                  </a:cubicBezTo>
                  <a:cubicBezTo>
                    <a:pt x="757" y="297"/>
                    <a:pt x="752" y="468"/>
                    <a:pt x="730" y="635"/>
                  </a:cubicBezTo>
                  <a:cubicBezTo>
                    <a:pt x="725" y="675"/>
                    <a:pt x="716" y="720"/>
                    <a:pt x="712" y="761"/>
                  </a:cubicBezTo>
                  <a:cubicBezTo>
                    <a:pt x="703" y="796"/>
                    <a:pt x="694" y="837"/>
                    <a:pt x="680" y="877"/>
                  </a:cubicBezTo>
                  <a:cubicBezTo>
                    <a:pt x="667" y="913"/>
                    <a:pt x="653" y="949"/>
                    <a:pt x="631" y="981"/>
                  </a:cubicBezTo>
                  <a:cubicBezTo>
                    <a:pt x="615" y="1000"/>
                    <a:pt x="601" y="1010"/>
                    <a:pt x="590" y="1014"/>
                  </a:cubicBezTo>
                  <a:lnTo>
                    <a:pt x="590" y="1014"/>
                  </a:lnTo>
                  <a:cubicBezTo>
                    <a:pt x="589" y="1011"/>
                    <a:pt x="588" y="1008"/>
                    <a:pt x="586" y="1003"/>
                  </a:cubicBezTo>
                  <a:cubicBezTo>
                    <a:pt x="581" y="985"/>
                    <a:pt x="572" y="967"/>
                    <a:pt x="568" y="949"/>
                  </a:cubicBezTo>
                  <a:cubicBezTo>
                    <a:pt x="554" y="909"/>
                    <a:pt x="545" y="868"/>
                    <a:pt x="536" y="828"/>
                  </a:cubicBezTo>
                  <a:cubicBezTo>
                    <a:pt x="518" y="747"/>
                    <a:pt x="505" y="662"/>
                    <a:pt x="491" y="581"/>
                  </a:cubicBezTo>
                  <a:cubicBezTo>
                    <a:pt x="464" y="410"/>
                    <a:pt x="437" y="243"/>
                    <a:pt x="415" y="72"/>
                  </a:cubicBezTo>
                  <a:cubicBezTo>
                    <a:pt x="415" y="37"/>
                    <a:pt x="388" y="19"/>
                    <a:pt x="360" y="19"/>
                  </a:cubicBezTo>
                  <a:cubicBezTo>
                    <a:pt x="331" y="19"/>
                    <a:pt x="302" y="38"/>
                    <a:pt x="302" y="77"/>
                  </a:cubicBezTo>
                  <a:lnTo>
                    <a:pt x="302" y="81"/>
                  </a:lnTo>
                  <a:lnTo>
                    <a:pt x="298" y="158"/>
                  </a:lnTo>
                  <a:cubicBezTo>
                    <a:pt x="298" y="185"/>
                    <a:pt x="298" y="212"/>
                    <a:pt x="293" y="239"/>
                  </a:cubicBezTo>
                  <a:lnTo>
                    <a:pt x="280" y="315"/>
                  </a:lnTo>
                  <a:cubicBezTo>
                    <a:pt x="271" y="342"/>
                    <a:pt x="266" y="365"/>
                    <a:pt x="257" y="387"/>
                  </a:cubicBezTo>
                  <a:cubicBezTo>
                    <a:pt x="248" y="414"/>
                    <a:pt x="239" y="437"/>
                    <a:pt x="230" y="464"/>
                  </a:cubicBezTo>
                  <a:cubicBezTo>
                    <a:pt x="217" y="486"/>
                    <a:pt x="208" y="509"/>
                    <a:pt x="194" y="531"/>
                  </a:cubicBezTo>
                  <a:cubicBezTo>
                    <a:pt x="181" y="554"/>
                    <a:pt x="167" y="576"/>
                    <a:pt x="154" y="594"/>
                  </a:cubicBezTo>
                  <a:cubicBezTo>
                    <a:pt x="147" y="606"/>
                    <a:pt x="138" y="617"/>
                    <a:pt x="129" y="627"/>
                  </a:cubicBezTo>
                  <a:lnTo>
                    <a:pt x="129" y="627"/>
                  </a:lnTo>
                  <a:cubicBezTo>
                    <a:pt x="129" y="625"/>
                    <a:pt x="128" y="623"/>
                    <a:pt x="127" y="621"/>
                  </a:cubicBezTo>
                  <a:cubicBezTo>
                    <a:pt x="118" y="599"/>
                    <a:pt x="109" y="572"/>
                    <a:pt x="104" y="549"/>
                  </a:cubicBezTo>
                  <a:lnTo>
                    <a:pt x="100" y="513"/>
                  </a:lnTo>
                  <a:lnTo>
                    <a:pt x="100" y="504"/>
                  </a:lnTo>
                  <a:lnTo>
                    <a:pt x="100" y="500"/>
                  </a:lnTo>
                  <a:lnTo>
                    <a:pt x="100" y="477"/>
                  </a:lnTo>
                  <a:lnTo>
                    <a:pt x="91" y="396"/>
                  </a:lnTo>
                  <a:lnTo>
                    <a:pt x="77" y="234"/>
                  </a:lnTo>
                  <a:cubicBezTo>
                    <a:pt x="73" y="185"/>
                    <a:pt x="73" y="131"/>
                    <a:pt x="73" y="77"/>
                  </a:cubicBezTo>
                  <a:lnTo>
                    <a:pt x="73" y="72"/>
                  </a:lnTo>
                  <a:lnTo>
                    <a:pt x="64" y="27"/>
                  </a:lnTo>
                  <a:cubicBezTo>
                    <a:pt x="64" y="9"/>
                    <a:pt x="46" y="0"/>
                    <a:pt x="3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565;p24">
              <a:extLst>
                <a:ext uri="{FF2B5EF4-FFF2-40B4-BE49-F238E27FC236}">
                  <a16:creationId xmlns:a16="http://schemas.microsoft.com/office/drawing/2014/main" id="{3DE65DDE-5F49-4FAC-B733-4E9B68876F9D}"/>
                </a:ext>
              </a:extLst>
            </p:cNvPr>
            <p:cNvSpPr/>
            <p:nvPr/>
          </p:nvSpPr>
          <p:spPr>
            <a:xfrm>
              <a:off x="3333425" y="950475"/>
              <a:ext cx="12400" cy="28275"/>
            </a:xfrm>
            <a:custGeom>
              <a:avLst/>
              <a:gdLst/>
              <a:ahLst/>
              <a:cxnLst/>
              <a:rect l="l" t="t" r="r" b="b"/>
              <a:pathLst>
                <a:path w="496" h="1131" extrusionOk="0">
                  <a:moveTo>
                    <a:pt x="446" y="0"/>
                  </a:moveTo>
                  <a:cubicBezTo>
                    <a:pt x="432" y="0"/>
                    <a:pt x="414" y="9"/>
                    <a:pt x="414" y="27"/>
                  </a:cubicBezTo>
                  <a:cubicBezTo>
                    <a:pt x="414" y="27"/>
                    <a:pt x="410" y="113"/>
                    <a:pt x="405" y="243"/>
                  </a:cubicBezTo>
                  <a:cubicBezTo>
                    <a:pt x="401" y="306"/>
                    <a:pt x="392" y="378"/>
                    <a:pt x="387" y="455"/>
                  </a:cubicBezTo>
                  <a:cubicBezTo>
                    <a:pt x="383" y="495"/>
                    <a:pt x="374" y="536"/>
                    <a:pt x="369" y="576"/>
                  </a:cubicBezTo>
                  <a:cubicBezTo>
                    <a:pt x="360" y="617"/>
                    <a:pt x="356" y="657"/>
                    <a:pt x="347" y="702"/>
                  </a:cubicBezTo>
                  <a:cubicBezTo>
                    <a:pt x="338" y="738"/>
                    <a:pt x="329" y="778"/>
                    <a:pt x="320" y="814"/>
                  </a:cubicBezTo>
                  <a:cubicBezTo>
                    <a:pt x="306" y="850"/>
                    <a:pt x="293" y="886"/>
                    <a:pt x="275" y="918"/>
                  </a:cubicBezTo>
                  <a:cubicBezTo>
                    <a:pt x="261" y="949"/>
                    <a:pt x="243" y="972"/>
                    <a:pt x="221" y="999"/>
                  </a:cubicBezTo>
                  <a:lnTo>
                    <a:pt x="207" y="1012"/>
                  </a:lnTo>
                  <a:lnTo>
                    <a:pt x="185" y="1026"/>
                  </a:lnTo>
                  <a:lnTo>
                    <a:pt x="171" y="1030"/>
                  </a:lnTo>
                  <a:cubicBezTo>
                    <a:pt x="167" y="1035"/>
                    <a:pt x="162" y="1035"/>
                    <a:pt x="158" y="1035"/>
                  </a:cubicBezTo>
                  <a:cubicBezTo>
                    <a:pt x="153" y="1036"/>
                    <a:pt x="149" y="1037"/>
                    <a:pt x="144" y="1037"/>
                  </a:cubicBezTo>
                  <a:cubicBezTo>
                    <a:pt x="131" y="1037"/>
                    <a:pt x="119" y="1032"/>
                    <a:pt x="113" y="1021"/>
                  </a:cubicBezTo>
                  <a:cubicBezTo>
                    <a:pt x="99" y="1008"/>
                    <a:pt x="86" y="994"/>
                    <a:pt x="77" y="976"/>
                  </a:cubicBezTo>
                  <a:cubicBezTo>
                    <a:pt x="72" y="963"/>
                    <a:pt x="63" y="945"/>
                    <a:pt x="59" y="931"/>
                  </a:cubicBezTo>
                  <a:lnTo>
                    <a:pt x="59" y="936"/>
                  </a:lnTo>
                  <a:cubicBezTo>
                    <a:pt x="55" y="920"/>
                    <a:pt x="43" y="913"/>
                    <a:pt x="31" y="913"/>
                  </a:cubicBezTo>
                  <a:cubicBezTo>
                    <a:pt x="16" y="913"/>
                    <a:pt x="0" y="925"/>
                    <a:pt x="0" y="945"/>
                  </a:cubicBezTo>
                  <a:cubicBezTo>
                    <a:pt x="5" y="967"/>
                    <a:pt x="9" y="990"/>
                    <a:pt x="18" y="1008"/>
                  </a:cubicBezTo>
                  <a:cubicBezTo>
                    <a:pt x="27" y="1035"/>
                    <a:pt x="36" y="1057"/>
                    <a:pt x="54" y="1080"/>
                  </a:cubicBezTo>
                  <a:cubicBezTo>
                    <a:pt x="78" y="1112"/>
                    <a:pt x="117" y="1130"/>
                    <a:pt x="154" y="1130"/>
                  </a:cubicBezTo>
                  <a:cubicBezTo>
                    <a:pt x="158" y="1130"/>
                    <a:pt x="163" y="1130"/>
                    <a:pt x="167" y="1129"/>
                  </a:cubicBezTo>
                  <a:cubicBezTo>
                    <a:pt x="180" y="1129"/>
                    <a:pt x="189" y="1125"/>
                    <a:pt x="203" y="1125"/>
                  </a:cubicBezTo>
                  <a:lnTo>
                    <a:pt x="212" y="1125"/>
                  </a:lnTo>
                  <a:lnTo>
                    <a:pt x="221" y="1120"/>
                  </a:lnTo>
                  <a:lnTo>
                    <a:pt x="230" y="1116"/>
                  </a:lnTo>
                  <a:lnTo>
                    <a:pt x="257" y="1102"/>
                  </a:lnTo>
                  <a:lnTo>
                    <a:pt x="284" y="1080"/>
                  </a:lnTo>
                  <a:cubicBezTo>
                    <a:pt x="320" y="1053"/>
                    <a:pt x="351" y="1017"/>
                    <a:pt x="374" y="976"/>
                  </a:cubicBezTo>
                  <a:cubicBezTo>
                    <a:pt x="392" y="936"/>
                    <a:pt x="414" y="895"/>
                    <a:pt x="428" y="855"/>
                  </a:cubicBezTo>
                  <a:cubicBezTo>
                    <a:pt x="446" y="810"/>
                    <a:pt x="455" y="765"/>
                    <a:pt x="464" y="720"/>
                  </a:cubicBezTo>
                  <a:cubicBezTo>
                    <a:pt x="468" y="680"/>
                    <a:pt x="477" y="635"/>
                    <a:pt x="482" y="594"/>
                  </a:cubicBezTo>
                  <a:cubicBezTo>
                    <a:pt x="486" y="554"/>
                    <a:pt x="491" y="513"/>
                    <a:pt x="495" y="468"/>
                  </a:cubicBezTo>
                  <a:lnTo>
                    <a:pt x="495" y="351"/>
                  </a:lnTo>
                  <a:lnTo>
                    <a:pt x="495" y="243"/>
                  </a:lnTo>
                  <a:cubicBezTo>
                    <a:pt x="491" y="180"/>
                    <a:pt x="486" y="122"/>
                    <a:pt x="486" y="86"/>
                  </a:cubicBezTo>
                  <a:lnTo>
                    <a:pt x="477" y="27"/>
                  </a:lnTo>
                  <a:cubicBezTo>
                    <a:pt x="473" y="9"/>
                    <a:pt x="464" y="0"/>
                    <a:pt x="44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566;p24">
              <a:extLst>
                <a:ext uri="{FF2B5EF4-FFF2-40B4-BE49-F238E27FC236}">
                  <a16:creationId xmlns:a16="http://schemas.microsoft.com/office/drawing/2014/main" id="{D0765C67-6A2A-4D85-8B4B-4FFB56504F3D}"/>
                </a:ext>
              </a:extLst>
            </p:cNvPr>
            <p:cNvSpPr/>
            <p:nvPr/>
          </p:nvSpPr>
          <p:spPr>
            <a:xfrm>
              <a:off x="3329600" y="816625"/>
              <a:ext cx="26450" cy="159475"/>
            </a:xfrm>
            <a:custGeom>
              <a:avLst/>
              <a:gdLst/>
              <a:ahLst/>
              <a:cxnLst/>
              <a:rect l="l" t="t" r="r" b="b"/>
              <a:pathLst>
                <a:path w="1058" h="6379" extrusionOk="0">
                  <a:moveTo>
                    <a:pt x="27" y="1"/>
                  </a:moveTo>
                  <a:cubicBezTo>
                    <a:pt x="9" y="5"/>
                    <a:pt x="0" y="23"/>
                    <a:pt x="5" y="41"/>
                  </a:cubicBezTo>
                  <a:lnTo>
                    <a:pt x="77" y="320"/>
                  </a:lnTo>
                  <a:cubicBezTo>
                    <a:pt x="126" y="500"/>
                    <a:pt x="185" y="761"/>
                    <a:pt x="266" y="1072"/>
                  </a:cubicBezTo>
                  <a:cubicBezTo>
                    <a:pt x="302" y="1225"/>
                    <a:pt x="338" y="1391"/>
                    <a:pt x="383" y="1571"/>
                  </a:cubicBezTo>
                  <a:cubicBezTo>
                    <a:pt x="423" y="1751"/>
                    <a:pt x="464" y="1940"/>
                    <a:pt x="504" y="2133"/>
                  </a:cubicBezTo>
                  <a:cubicBezTo>
                    <a:pt x="545" y="2327"/>
                    <a:pt x="590" y="2529"/>
                    <a:pt x="630" y="2736"/>
                  </a:cubicBezTo>
                  <a:cubicBezTo>
                    <a:pt x="666" y="2938"/>
                    <a:pt x="711" y="3150"/>
                    <a:pt x="743" y="3357"/>
                  </a:cubicBezTo>
                  <a:cubicBezTo>
                    <a:pt x="779" y="3568"/>
                    <a:pt x="801" y="3775"/>
                    <a:pt x="841" y="3982"/>
                  </a:cubicBezTo>
                  <a:cubicBezTo>
                    <a:pt x="877" y="4189"/>
                    <a:pt x="886" y="4396"/>
                    <a:pt x="909" y="4594"/>
                  </a:cubicBezTo>
                  <a:cubicBezTo>
                    <a:pt x="918" y="4693"/>
                    <a:pt x="927" y="4787"/>
                    <a:pt x="940" y="4886"/>
                  </a:cubicBezTo>
                  <a:cubicBezTo>
                    <a:pt x="949" y="4976"/>
                    <a:pt x="949" y="5066"/>
                    <a:pt x="949" y="5161"/>
                  </a:cubicBezTo>
                  <a:cubicBezTo>
                    <a:pt x="949" y="5327"/>
                    <a:pt x="936" y="5498"/>
                    <a:pt x="904" y="5665"/>
                  </a:cubicBezTo>
                  <a:cubicBezTo>
                    <a:pt x="882" y="5809"/>
                    <a:pt x="846" y="5944"/>
                    <a:pt x="801" y="6079"/>
                  </a:cubicBezTo>
                  <a:cubicBezTo>
                    <a:pt x="783" y="6132"/>
                    <a:pt x="761" y="6186"/>
                    <a:pt x="729" y="6236"/>
                  </a:cubicBezTo>
                  <a:cubicBezTo>
                    <a:pt x="720" y="6254"/>
                    <a:pt x="707" y="6272"/>
                    <a:pt x="693" y="6290"/>
                  </a:cubicBezTo>
                  <a:cubicBezTo>
                    <a:pt x="689" y="6294"/>
                    <a:pt x="671" y="6299"/>
                    <a:pt x="662" y="6308"/>
                  </a:cubicBezTo>
                  <a:cubicBezTo>
                    <a:pt x="663" y="6306"/>
                    <a:pt x="662" y="6306"/>
                    <a:pt x="660" y="6306"/>
                  </a:cubicBezTo>
                  <a:cubicBezTo>
                    <a:pt x="656" y="6306"/>
                    <a:pt x="648" y="6308"/>
                    <a:pt x="648" y="6308"/>
                  </a:cubicBezTo>
                  <a:cubicBezTo>
                    <a:pt x="626" y="6308"/>
                    <a:pt x="608" y="6276"/>
                    <a:pt x="603" y="6245"/>
                  </a:cubicBezTo>
                  <a:cubicBezTo>
                    <a:pt x="594" y="6218"/>
                    <a:pt x="590" y="6191"/>
                    <a:pt x="590" y="6159"/>
                  </a:cubicBezTo>
                  <a:cubicBezTo>
                    <a:pt x="590" y="6137"/>
                    <a:pt x="590" y="6114"/>
                    <a:pt x="590" y="6088"/>
                  </a:cubicBezTo>
                  <a:cubicBezTo>
                    <a:pt x="590" y="6074"/>
                    <a:pt x="576" y="6061"/>
                    <a:pt x="563" y="6056"/>
                  </a:cubicBezTo>
                  <a:cubicBezTo>
                    <a:pt x="545" y="6056"/>
                    <a:pt x="531" y="6065"/>
                    <a:pt x="527" y="6083"/>
                  </a:cubicBezTo>
                  <a:cubicBezTo>
                    <a:pt x="522" y="6110"/>
                    <a:pt x="522" y="6137"/>
                    <a:pt x="522" y="6164"/>
                  </a:cubicBezTo>
                  <a:cubicBezTo>
                    <a:pt x="522" y="6195"/>
                    <a:pt x="527" y="6231"/>
                    <a:pt x="536" y="6263"/>
                  </a:cubicBezTo>
                  <a:cubicBezTo>
                    <a:pt x="540" y="6285"/>
                    <a:pt x="549" y="6308"/>
                    <a:pt x="558" y="6326"/>
                  </a:cubicBezTo>
                  <a:cubicBezTo>
                    <a:pt x="576" y="6353"/>
                    <a:pt x="603" y="6375"/>
                    <a:pt x="639" y="6375"/>
                  </a:cubicBezTo>
                  <a:cubicBezTo>
                    <a:pt x="647" y="6377"/>
                    <a:pt x="654" y="6378"/>
                    <a:pt x="661" y="6378"/>
                  </a:cubicBezTo>
                  <a:cubicBezTo>
                    <a:pt x="672" y="6378"/>
                    <a:pt x="682" y="6376"/>
                    <a:pt x="693" y="6371"/>
                  </a:cubicBezTo>
                  <a:cubicBezTo>
                    <a:pt x="707" y="6366"/>
                    <a:pt x="720" y="6357"/>
                    <a:pt x="729" y="6348"/>
                  </a:cubicBezTo>
                  <a:cubicBezTo>
                    <a:pt x="752" y="6330"/>
                    <a:pt x="774" y="6303"/>
                    <a:pt x="792" y="6276"/>
                  </a:cubicBezTo>
                  <a:cubicBezTo>
                    <a:pt x="828" y="6222"/>
                    <a:pt x="855" y="6168"/>
                    <a:pt x="877" y="6110"/>
                  </a:cubicBezTo>
                  <a:cubicBezTo>
                    <a:pt x="931" y="5971"/>
                    <a:pt x="972" y="5827"/>
                    <a:pt x="999" y="5683"/>
                  </a:cubicBezTo>
                  <a:cubicBezTo>
                    <a:pt x="1030" y="5512"/>
                    <a:pt x="1048" y="5336"/>
                    <a:pt x="1053" y="5165"/>
                  </a:cubicBezTo>
                  <a:cubicBezTo>
                    <a:pt x="1057" y="5066"/>
                    <a:pt x="1053" y="4972"/>
                    <a:pt x="1048" y="4877"/>
                  </a:cubicBezTo>
                  <a:cubicBezTo>
                    <a:pt x="1039" y="4778"/>
                    <a:pt x="1030" y="4684"/>
                    <a:pt x="1021" y="4585"/>
                  </a:cubicBezTo>
                  <a:cubicBezTo>
                    <a:pt x="999" y="4387"/>
                    <a:pt x="990" y="4180"/>
                    <a:pt x="954" y="3973"/>
                  </a:cubicBezTo>
                  <a:lnTo>
                    <a:pt x="859" y="3339"/>
                  </a:lnTo>
                  <a:cubicBezTo>
                    <a:pt x="819" y="3132"/>
                    <a:pt x="779" y="2920"/>
                    <a:pt x="738" y="2714"/>
                  </a:cubicBezTo>
                  <a:cubicBezTo>
                    <a:pt x="702" y="2507"/>
                    <a:pt x="653" y="2304"/>
                    <a:pt x="612" y="2111"/>
                  </a:cubicBezTo>
                  <a:cubicBezTo>
                    <a:pt x="527" y="1719"/>
                    <a:pt x="437" y="1359"/>
                    <a:pt x="356" y="1049"/>
                  </a:cubicBezTo>
                  <a:cubicBezTo>
                    <a:pt x="270" y="739"/>
                    <a:pt x="198" y="482"/>
                    <a:pt x="149" y="307"/>
                  </a:cubicBezTo>
                  <a:cubicBezTo>
                    <a:pt x="95" y="127"/>
                    <a:pt x="63" y="23"/>
                    <a:pt x="63" y="23"/>
                  </a:cubicBezTo>
                  <a:cubicBezTo>
                    <a:pt x="59" y="10"/>
                    <a:pt x="41" y="1"/>
                    <a:pt x="2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567;p24">
              <a:extLst>
                <a:ext uri="{FF2B5EF4-FFF2-40B4-BE49-F238E27FC236}">
                  <a16:creationId xmlns:a16="http://schemas.microsoft.com/office/drawing/2014/main" id="{7D23C0C7-DE96-4762-AEDA-297CBE0B52B8}"/>
                </a:ext>
              </a:extLst>
            </p:cNvPr>
            <p:cNvSpPr/>
            <p:nvPr/>
          </p:nvSpPr>
          <p:spPr>
            <a:xfrm>
              <a:off x="3279325" y="642325"/>
              <a:ext cx="17800" cy="12350"/>
            </a:xfrm>
            <a:custGeom>
              <a:avLst/>
              <a:gdLst/>
              <a:ahLst/>
              <a:cxnLst/>
              <a:rect l="l" t="t" r="r" b="b"/>
              <a:pathLst>
                <a:path w="712" h="494" extrusionOk="0">
                  <a:moveTo>
                    <a:pt x="482" y="0"/>
                  </a:moveTo>
                  <a:cubicBezTo>
                    <a:pt x="455" y="0"/>
                    <a:pt x="428" y="0"/>
                    <a:pt x="401" y="9"/>
                  </a:cubicBezTo>
                  <a:cubicBezTo>
                    <a:pt x="342" y="23"/>
                    <a:pt x="288" y="45"/>
                    <a:pt x="239" y="77"/>
                  </a:cubicBezTo>
                  <a:cubicBezTo>
                    <a:pt x="216" y="94"/>
                    <a:pt x="189" y="112"/>
                    <a:pt x="171" y="135"/>
                  </a:cubicBezTo>
                  <a:cubicBezTo>
                    <a:pt x="149" y="153"/>
                    <a:pt x="131" y="175"/>
                    <a:pt x="113" y="198"/>
                  </a:cubicBezTo>
                  <a:cubicBezTo>
                    <a:pt x="86" y="238"/>
                    <a:pt x="59" y="279"/>
                    <a:pt x="41" y="324"/>
                  </a:cubicBezTo>
                  <a:cubicBezTo>
                    <a:pt x="23" y="369"/>
                    <a:pt x="9" y="414"/>
                    <a:pt x="0" y="463"/>
                  </a:cubicBezTo>
                  <a:lnTo>
                    <a:pt x="5" y="463"/>
                  </a:lnTo>
                  <a:cubicBezTo>
                    <a:pt x="5" y="483"/>
                    <a:pt x="19" y="494"/>
                    <a:pt x="34" y="494"/>
                  </a:cubicBezTo>
                  <a:cubicBezTo>
                    <a:pt x="43" y="494"/>
                    <a:pt x="52" y="490"/>
                    <a:pt x="59" y="481"/>
                  </a:cubicBezTo>
                  <a:cubicBezTo>
                    <a:pt x="59" y="481"/>
                    <a:pt x="81" y="436"/>
                    <a:pt x="122" y="369"/>
                  </a:cubicBezTo>
                  <a:cubicBezTo>
                    <a:pt x="149" y="333"/>
                    <a:pt x="171" y="301"/>
                    <a:pt x="203" y="265"/>
                  </a:cubicBezTo>
                  <a:cubicBezTo>
                    <a:pt x="230" y="229"/>
                    <a:pt x="266" y="198"/>
                    <a:pt x="306" y="171"/>
                  </a:cubicBezTo>
                  <a:cubicBezTo>
                    <a:pt x="342" y="148"/>
                    <a:pt x="383" y="126"/>
                    <a:pt x="428" y="117"/>
                  </a:cubicBezTo>
                  <a:cubicBezTo>
                    <a:pt x="446" y="112"/>
                    <a:pt x="468" y="108"/>
                    <a:pt x="491" y="103"/>
                  </a:cubicBezTo>
                  <a:cubicBezTo>
                    <a:pt x="509" y="99"/>
                    <a:pt x="527" y="99"/>
                    <a:pt x="545" y="99"/>
                  </a:cubicBezTo>
                  <a:lnTo>
                    <a:pt x="599" y="99"/>
                  </a:lnTo>
                  <a:lnTo>
                    <a:pt x="635" y="103"/>
                  </a:lnTo>
                  <a:lnTo>
                    <a:pt x="675" y="103"/>
                  </a:lnTo>
                  <a:cubicBezTo>
                    <a:pt x="689" y="103"/>
                    <a:pt x="702" y="94"/>
                    <a:pt x="707" y="81"/>
                  </a:cubicBezTo>
                  <a:cubicBezTo>
                    <a:pt x="711" y="68"/>
                    <a:pt x="707" y="50"/>
                    <a:pt x="689" y="41"/>
                  </a:cubicBezTo>
                  <a:lnTo>
                    <a:pt x="653" y="27"/>
                  </a:lnTo>
                  <a:lnTo>
                    <a:pt x="608" y="14"/>
                  </a:lnTo>
                  <a:cubicBezTo>
                    <a:pt x="590" y="9"/>
                    <a:pt x="572" y="5"/>
                    <a:pt x="554" y="5"/>
                  </a:cubicBezTo>
                  <a:cubicBezTo>
                    <a:pt x="531" y="0"/>
                    <a:pt x="504" y="0"/>
                    <a:pt x="48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568;p24">
              <a:extLst>
                <a:ext uri="{FF2B5EF4-FFF2-40B4-BE49-F238E27FC236}">
                  <a16:creationId xmlns:a16="http://schemas.microsoft.com/office/drawing/2014/main" id="{1692C26F-A099-4074-99D3-7132B4387F64}"/>
                </a:ext>
              </a:extLst>
            </p:cNvPr>
            <p:cNvSpPr/>
            <p:nvPr/>
          </p:nvSpPr>
          <p:spPr>
            <a:xfrm>
              <a:off x="3277625" y="533325"/>
              <a:ext cx="6100" cy="12525"/>
            </a:xfrm>
            <a:custGeom>
              <a:avLst/>
              <a:gdLst/>
              <a:ahLst/>
              <a:cxnLst/>
              <a:rect l="l" t="t" r="r" b="b"/>
              <a:pathLst>
                <a:path w="244" h="501" extrusionOk="0">
                  <a:moveTo>
                    <a:pt x="104" y="0"/>
                  </a:moveTo>
                  <a:cubicBezTo>
                    <a:pt x="102" y="0"/>
                    <a:pt x="98" y="0"/>
                    <a:pt x="95" y="1"/>
                  </a:cubicBezTo>
                  <a:cubicBezTo>
                    <a:pt x="1" y="14"/>
                    <a:pt x="28" y="451"/>
                    <a:pt x="136" y="500"/>
                  </a:cubicBezTo>
                  <a:cubicBezTo>
                    <a:pt x="137" y="501"/>
                    <a:pt x="137" y="501"/>
                    <a:pt x="138" y="501"/>
                  </a:cubicBezTo>
                  <a:cubicBezTo>
                    <a:pt x="182" y="501"/>
                    <a:pt x="243" y="0"/>
                    <a:pt x="10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569;p24">
              <a:extLst>
                <a:ext uri="{FF2B5EF4-FFF2-40B4-BE49-F238E27FC236}">
                  <a16:creationId xmlns:a16="http://schemas.microsoft.com/office/drawing/2014/main" id="{B6D9A973-FA0A-47A6-8FB1-9F8A8363EE10}"/>
                </a:ext>
              </a:extLst>
            </p:cNvPr>
            <p:cNvSpPr/>
            <p:nvPr/>
          </p:nvSpPr>
          <p:spPr>
            <a:xfrm>
              <a:off x="3283775" y="543325"/>
              <a:ext cx="11875" cy="5075"/>
            </a:xfrm>
            <a:custGeom>
              <a:avLst/>
              <a:gdLst/>
              <a:ahLst/>
              <a:cxnLst/>
              <a:rect l="l" t="t" r="r" b="b"/>
              <a:pathLst>
                <a:path w="475" h="203" extrusionOk="0">
                  <a:moveTo>
                    <a:pt x="347" y="1"/>
                  </a:moveTo>
                  <a:cubicBezTo>
                    <a:pt x="211" y="1"/>
                    <a:pt x="1" y="80"/>
                    <a:pt x="7" y="168"/>
                  </a:cubicBezTo>
                  <a:cubicBezTo>
                    <a:pt x="8" y="190"/>
                    <a:pt x="67" y="202"/>
                    <a:pt x="142" y="202"/>
                  </a:cubicBezTo>
                  <a:cubicBezTo>
                    <a:pt x="281" y="202"/>
                    <a:pt x="474" y="159"/>
                    <a:pt x="457" y="51"/>
                  </a:cubicBezTo>
                  <a:cubicBezTo>
                    <a:pt x="450" y="15"/>
                    <a:pt x="405" y="1"/>
                    <a:pt x="34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570;p24">
              <a:extLst>
                <a:ext uri="{FF2B5EF4-FFF2-40B4-BE49-F238E27FC236}">
                  <a16:creationId xmlns:a16="http://schemas.microsoft.com/office/drawing/2014/main" id="{B9914846-E62D-48F8-B908-C79E15B87989}"/>
                </a:ext>
              </a:extLst>
            </p:cNvPr>
            <p:cNvSpPr/>
            <p:nvPr/>
          </p:nvSpPr>
          <p:spPr>
            <a:xfrm>
              <a:off x="3165950" y="638500"/>
              <a:ext cx="14550" cy="14625"/>
            </a:xfrm>
            <a:custGeom>
              <a:avLst/>
              <a:gdLst/>
              <a:ahLst/>
              <a:cxnLst/>
              <a:rect l="l" t="t" r="r" b="b"/>
              <a:pathLst>
                <a:path w="582" h="585" extrusionOk="0">
                  <a:moveTo>
                    <a:pt x="289" y="0"/>
                  </a:moveTo>
                  <a:cubicBezTo>
                    <a:pt x="131" y="0"/>
                    <a:pt x="1" y="131"/>
                    <a:pt x="1" y="292"/>
                  </a:cubicBezTo>
                  <a:cubicBezTo>
                    <a:pt x="1" y="454"/>
                    <a:pt x="131" y="585"/>
                    <a:pt x="289" y="585"/>
                  </a:cubicBezTo>
                  <a:cubicBezTo>
                    <a:pt x="451" y="585"/>
                    <a:pt x="581" y="454"/>
                    <a:pt x="581" y="292"/>
                  </a:cubicBezTo>
                  <a:cubicBezTo>
                    <a:pt x="581" y="131"/>
                    <a:pt x="451" y="0"/>
                    <a:pt x="28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571;p24">
              <a:extLst>
                <a:ext uri="{FF2B5EF4-FFF2-40B4-BE49-F238E27FC236}">
                  <a16:creationId xmlns:a16="http://schemas.microsoft.com/office/drawing/2014/main" id="{56D4270F-B856-4187-AB5C-5BD6F93CB120}"/>
                </a:ext>
              </a:extLst>
            </p:cNvPr>
            <p:cNvSpPr/>
            <p:nvPr/>
          </p:nvSpPr>
          <p:spPr>
            <a:xfrm>
              <a:off x="3230175" y="635575"/>
              <a:ext cx="14650" cy="14625"/>
            </a:xfrm>
            <a:custGeom>
              <a:avLst/>
              <a:gdLst/>
              <a:ahLst/>
              <a:cxnLst/>
              <a:rect l="l" t="t" r="r" b="b"/>
              <a:pathLst>
                <a:path w="586" h="585" extrusionOk="0">
                  <a:moveTo>
                    <a:pt x="293" y="0"/>
                  </a:moveTo>
                  <a:cubicBezTo>
                    <a:pt x="131" y="0"/>
                    <a:pt x="0" y="131"/>
                    <a:pt x="0" y="293"/>
                  </a:cubicBezTo>
                  <a:cubicBezTo>
                    <a:pt x="0" y="454"/>
                    <a:pt x="131" y="585"/>
                    <a:pt x="293" y="585"/>
                  </a:cubicBezTo>
                  <a:cubicBezTo>
                    <a:pt x="450" y="585"/>
                    <a:pt x="585" y="454"/>
                    <a:pt x="585" y="293"/>
                  </a:cubicBezTo>
                  <a:cubicBezTo>
                    <a:pt x="585" y="131"/>
                    <a:pt x="450" y="0"/>
                    <a:pt x="29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572;p24">
              <a:extLst>
                <a:ext uri="{FF2B5EF4-FFF2-40B4-BE49-F238E27FC236}">
                  <a16:creationId xmlns:a16="http://schemas.microsoft.com/office/drawing/2014/main" id="{BB3F282C-AE14-4331-A591-605636D68ED9}"/>
                </a:ext>
              </a:extLst>
            </p:cNvPr>
            <p:cNvSpPr/>
            <p:nvPr/>
          </p:nvSpPr>
          <p:spPr>
            <a:xfrm>
              <a:off x="3191475" y="611375"/>
              <a:ext cx="24100" cy="49750"/>
            </a:xfrm>
            <a:custGeom>
              <a:avLst/>
              <a:gdLst/>
              <a:ahLst/>
              <a:cxnLst/>
              <a:rect l="l" t="t" r="r" b="b"/>
              <a:pathLst>
                <a:path w="964" h="1990" extrusionOk="0">
                  <a:moveTo>
                    <a:pt x="267" y="1"/>
                  </a:moveTo>
                  <a:cubicBezTo>
                    <a:pt x="254" y="1"/>
                    <a:pt x="240" y="5"/>
                    <a:pt x="226" y="14"/>
                  </a:cubicBezTo>
                  <a:cubicBezTo>
                    <a:pt x="226" y="14"/>
                    <a:pt x="1" y="1719"/>
                    <a:pt x="68" y="1872"/>
                  </a:cubicBezTo>
                  <a:cubicBezTo>
                    <a:pt x="99" y="1952"/>
                    <a:pt x="294" y="1989"/>
                    <a:pt x="480" y="1989"/>
                  </a:cubicBezTo>
                  <a:cubicBezTo>
                    <a:pt x="618" y="1989"/>
                    <a:pt x="751" y="1969"/>
                    <a:pt x="811" y="1931"/>
                  </a:cubicBezTo>
                  <a:cubicBezTo>
                    <a:pt x="964" y="1832"/>
                    <a:pt x="797" y="1548"/>
                    <a:pt x="680" y="1171"/>
                  </a:cubicBezTo>
                  <a:cubicBezTo>
                    <a:pt x="534" y="700"/>
                    <a:pt x="435" y="1"/>
                    <a:pt x="267"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573;p24">
              <a:extLst>
                <a:ext uri="{FF2B5EF4-FFF2-40B4-BE49-F238E27FC236}">
                  <a16:creationId xmlns:a16="http://schemas.microsoft.com/office/drawing/2014/main" id="{3F8439B1-2051-4A7E-A5BD-F9A9C95B1D40}"/>
                </a:ext>
              </a:extLst>
            </p:cNvPr>
            <p:cNvSpPr/>
            <p:nvPr/>
          </p:nvSpPr>
          <p:spPr>
            <a:xfrm>
              <a:off x="3197900" y="682100"/>
              <a:ext cx="29150" cy="9225"/>
            </a:xfrm>
            <a:custGeom>
              <a:avLst/>
              <a:gdLst/>
              <a:ahLst/>
              <a:cxnLst/>
              <a:rect l="l" t="t" r="r" b="b"/>
              <a:pathLst>
                <a:path w="1166" h="369" extrusionOk="0">
                  <a:moveTo>
                    <a:pt x="717" y="1"/>
                  </a:moveTo>
                  <a:cubicBezTo>
                    <a:pt x="655" y="1"/>
                    <a:pt x="587" y="6"/>
                    <a:pt x="513" y="20"/>
                  </a:cubicBezTo>
                  <a:cubicBezTo>
                    <a:pt x="149" y="87"/>
                    <a:pt x="5" y="294"/>
                    <a:pt x="5" y="294"/>
                  </a:cubicBezTo>
                  <a:lnTo>
                    <a:pt x="0" y="312"/>
                  </a:lnTo>
                  <a:cubicBezTo>
                    <a:pt x="125" y="349"/>
                    <a:pt x="253" y="369"/>
                    <a:pt x="381" y="369"/>
                  </a:cubicBezTo>
                  <a:cubicBezTo>
                    <a:pt x="470" y="369"/>
                    <a:pt x="559" y="359"/>
                    <a:pt x="648" y="339"/>
                  </a:cubicBezTo>
                  <a:cubicBezTo>
                    <a:pt x="837" y="307"/>
                    <a:pt x="1013" y="231"/>
                    <a:pt x="1166" y="118"/>
                  </a:cubicBezTo>
                  <a:cubicBezTo>
                    <a:pt x="1126" y="93"/>
                    <a:pt x="972" y="1"/>
                    <a:pt x="717"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574;p24">
              <a:extLst>
                <a:ext uri="{FF2B5EF4-FFF2-40B4-BE49-F238E27FC236}">
                  <a16:creationId xmlns:a16="http://schemas.microsoft.com/office/drawing/2014/main" id="{20484C6D-FA58-42E7-8161-18BAC97F2AA7}"/>
                </a:ext>
              </a:extLst>
            </p:cNvPr>
            <p:cNvSpPr/>
            <p:nvPr/>
          </p:nvSpPr>
          <p:spPr>
            <a:xfrm>
              <a:off x="3185875" y="663375"/>
              <a:ext cx="52750" cy="26525"/>
            </a:xfrm>
            <a:custGeom>
              <a:avLst/>
              <a:gdLst/>
              <a:ahLst/>
              <a:cxnLst/>
              <a:rect l="l" t="t" r="r" b="b"/>
              <a:pathLst>
                <a:path w="2110" h="1061" extrusionOk="0">
                  <a:moveTo>
                    <a:pt x="1772" y="1"/>
                  </a:moveTo>
                  <a:cubicBezTo>
                    <a:pt x="1543" y="1"/>
                    <a:pt x="1275" y="300"/>
                    <a:pt x="913" y="377"/>
                  </a:cubicBezTo>
                  <a:cubicBezTo>
                    <a:pt x="808" y="401"/>
                    <a:pt x="708" y="407"/>
                    <a:pt x="615" y="407"/>
                  </a:cubicBezTo>
                  <a:cubicBezTo>
                    <a:pt x="535" y="407"/>
                    <a:pt x="461" y="403"/>
                    <a:pt x="393" y="403"/>
                  </a:cubicBezTo>
                  <a:cubicBezTo>
                    <a:pt x="233" y="403"/>
                    <a:pt x="111" y="426"/>
                    <a:pt x="50" y="584"/>
                  </a:cubicBezTo>
                  <a:cubicBezTo>
                    <a:pt x="0" y="701"/>
                    <a:pt x="153" y="948"/>
                    <a:pt x="481" y="1061"/>
                  </a:cubicBezTo>
                  <a:lnTo>
                    <a:pt x="486" y="1038"/>
                  </a:lnTo>
                  <a:cubicBezTo>
                    <a:pt x="486" y="1038"/>
                    <a:pt x="630" y="836"/>
                    <a:pt x="994" y="769"/>
                  </a:cubicBezTo>
                  <a:cubicBezTo>
                    <a:pt x="1068" y="755"/>
                    <a:pt x="1136" y="750"/>
                    <a:pt x="1198" y="750"/>
                  </a:cubicBezTo>
                  <a:cubicBezTo>
                    <a:pt x="1453" y="750"/>
                    <a:pt x="1607" y="842"/>
                    <a:pt x="1647" y="867"/>
                  </a:cubicBezTo>
                  <a:cubicBezTo>
                    <a:pt x="2011" y="598"/>
                    <a:pt x="2110" y="184"/>
                    <a:pt x="1916" y="49"/>
                  </a:cubicBezTo>
                  <a:cubicBezTo>
                    <a:pt x="1870" y="15"/>
                    <a:pt x="1822" y="1"/>
                    <a:pt x="177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575;p24">
              <a:extLst>
                <a:ext uri="{FF2B5EF4-FFF2-40B4-BE49-F238E27FC236}">
                  <a16:creationId xmlns:a16="http://schemas.microsoft.com/office/drawing/2014/main" id="{2C1D1137-D180-4929-AFF6-782CFBAFBD27}"/>
                </a:ext>
              </a:extLst>
            </p:cNvPr>
            <p:cNvSpPr/>
            <p:nvPr/>
          </p:nvSpPr>
          <p:spPr>
            <a:xfrm>
              <a:off x="3229825" y="611875"/>
              <a:ext cx="22675" cy="12125"/>
            </a:xfrm>
            <a:custGeom>
              <a:avLst/>
              <a:gdLst/>
              <a:ahLst/>
              <a:cxnLst/>
              <a:rect l="l" t="t" r="r" b="b"/>
              <a:pathLst>
                <a:path w="907" h="485" extrusionOk="0">
                  <a:moveTo>
                    <a:pt x="350" y="1"/>
                  </a:moveTo>
                  <a:cubicBezTo>
                    <a:pt x="277" y="1"/>
                    <a:pt x="213" y="18"/>
                    <a:pt x="172" y="57"/>
                  </a:cubicBezTo>
                  <a:cubicBezTo>
                    <a:pt x="1" y="219"/>
                    <a:pt x="334" y="332"/>
                    <a:pt x="446" y="372"/>
                  </a:cubicBezTo>
                  <a:cubicBezTo>
                    <a:pt x="568" y="414"/>
                    <a:pt x="715" y="484"/>
                    <a:pt x="810" y="484"/>
                  </a:cubicBezTo>
                  <a:cubicBezTo>
                    <a:pt x="869" y="484"/>
                    <a:pt x="907" y="457"/>
                    <a:pt x="905" y="377"/>
                  </a:cubicBezTo>
                  <a:cubicBezTo>
                    <a:pt x="898" y="172"/>
                    <a:pt x="578" y="1"/>
                    <a:pt x="35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576;p24">
              <a:extLst>
                <a:ext uri="{FF2B5EF4-FFF2-40B4-BE49-F238E27FC236}">
                  <a16:creationId xmlns:a16="http://schemas.microsoft.com/office/drawing/2014/main" id="{4AA8F29A-2865-4473-B879-9D97E8197B40}"/>
                </a:ext>
              </a:extLst>
            </p:cNvPr>
            <p:cNvSpPr/>
            <p:nvPr/>
          </p:nvSpPr>
          <p:spPr>
            <a:xfrm>
              <a:off x="3163975" y="611875"/>
              <a:ext cx="22925" cy="11450"/>
            </a:xfrm>
            <a:custGeom>
              <a:avLst/>
              <a:gdLst/>
              <a:ahLst/>
              <a:cxnLst/>
              <a:rect l="l" t="t" r="r" b="b"/>
              <a:pathLst>
                <a:path w="917" h="458" extrusionOk="0">
                  <a:moveTo>
                    <a:pt x="553" y="0"/>
                  </a:moveTo>
                  <a:cubicBezTo>
                    <a:pt x="328" y="0"/>
                    <a:pt x="21" y="151"/>
                    <a:pt x="8" y="345"/>
                  </a:cubicBezTo>
                  <a:cubicBezTo>
                    <a:pt x="0" y="430"/>
                    <a:pt x="42" y="458"/>
                    <a:pt x="106" y="458"/>
                  </a:cubicBezTo>
                  <a:cubicBezTo>
                    <a:pt x="201" y="458"/>
                    <a:pt x="345" y="398"/>
                    <a:pt x="462" y="363"/>
                  </a:cubicBezTo>
                  <a:cubicBezTo>
                    <a:pt x="575" y="332"/>
                    <a:pt x="917" y="237"/>
                    <a:pt x="750" y="66"/>
                  </a:cubicBezTo>
                  <a:cubicBezTo>
                    <a:pt x="708" y="21"/>
                    <a:pt x="636" y="0"/>
                    <a:pt x="55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577;p24">
              <a:extLst>
                <a:ext uri="{FF2B5EF4-FFF2-40B4-BE49-F238E27FC236}">
                  <a16:creationId xmlns:a16="http://schemas.microsoft.com/office/drawing/2014/main" id="{E3CDF599-F350-4C3A-AA86-0B5020EB11E6}"/>
                </a:ext>
              </a:extLst>
            </p:cNvPr>
            <p:cNvSpPr/>
            <p:nvPr/>
          </p:nvSpPr>
          <p:spPr>
            <a:xfrm>
              <a:off x="3240200" y="793325"/>
              <a:ext cx="45225" cy="36750"/>
            </a:xfrm>
            <a:custGeom>
              <a:avLst/>
              <a:gdLst/>
              <a:ahLst/>
              <a:cxnLst/>
              <a:rect l="l" t="t" r="r" b="b"/>
              <a:pathLst>
                <a:path w="1809" h="1470" extrusionOk="0">
                  <a:moveTo>
                    <a:pt x="1199" y="1"/>
                  </a:moveTo>
                  <a:cubicBezTo>
                    <a:pt x="810" y="1"/>
                    <a:pt x="203" y="81"/>
                    <a:pt x="67" y="222"/>
                  </a:cubicBezTo>
                  <a:cubicBezTo>
                    <a:pt x="10" y="280"/>
                    <a:pt x="0" y="1469"/>
                    <a:pt x="861" y="1469"/>
                  </a:cubicBezTo>
                  <a:cubicBezTo>
                    <a:pt x="875" y="1469"/>
                    <a:pt x="889" y="1469"/>
                    <a:pt x="904" y="1468"/>
                  </a:cubicBezTo>
                  <a:cubicBezTo>
                    <a:pt x="1808" y="1432"/>
                    <a:pt x="1574" y="96"/>
                    <a:pt x="1525" y="47"/>
                  </a:cubicBezTo>
                  <a:cubicBezTo>
                    <a:pt x="1494" y="15"/>
                    <a:pt x="1367" y="1"/>
                    <a:pt x="119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578;p24">
              <a:extLst>
                <a:ext uri="{FF2B5EF4-FFF2-40B4-BE49-F238E27FC236}">
                  <a16:creationId xmlns:a16="http://schemas.microsoft.com/office/drawing/2014/main" id="{707835CA-4F4D-477A-9D82-9C1A37191825}"/>
                </a:ext>
              </a:extLst>
            </p:cNvPr>
            <p:cNvSpPr/>
            <p:nvPr/>
          </p:nvSpPr>
          <p:spPr>
            <a:xfrm>
              <a:off x="3210725" y="795750"/>
              <a:ext cx="8000" cy="6850"/>
            </a:xfrm>
            <a:custGeom>
              <a:avLst/>
              <a:gdLst/>
              <a:ahLst/>
              <a:cxnLst/>
              <a:rect l="l" t="t" r="r" b="b"/>
              <a:pathLst>
                <a:path w="320" h="274" extrusionOk="0">
                  <a:moveTo>
                    <a:pt x="180" y="0"/>
                  </a:moveTo>
                  <a:cubicBezTo>
                    <a:pt x="147" y="0"/>
                    <a:pt x="113" y="12"/>
                    <a:pt x="86" y="40"/>
                  </a:cubicBezTo>
                  <a:cubicBezTo>
                    <a:pt x="0" y="125"/>
                    <a:pt x="63" y="274"/>
                    <a:pt x="185" y="274"/>
                  </a:cubicBezTo>
                  <a:cubicBezTo>
                    <a:pt x="257" y="274"/>
                    <a:pt x="320" y="211"/>
                    <a:pt x="320" y="139"/>
                  </a:cubicBezTo>
                  <a:cubicBezTo>
                    <a:pt x="320" y="56"/>
                    <a:pt x="251" y="0"/>
                    <a:pt x="180"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579;p24">
              <a:extLst>
                <a:ext uri="{FF2B5EF4-FFF2-40B4-BE49-F238E27FC236}">
                  <a16:creationId xmlns:a16="http://schemas.microsoft.com/office/drawing/2014/main" id="{920296B7-8E53-459C-A34E-1E4A2ABCE378}"/>
                </a:ext>
              </a:extLst>
            </p:cNvPr>
            <p:cNvSpPr/>
            <p:nvPr/>
          </p:nvSpPr>
          <p:spPr>
            <a:xfrm>
              <a:off x="3209025" y="824900"/>
              <a:ext cx="8025" cy="6950"/>
            </a:xfrm>
            <a:custGeom>
              <a:avLst/>
              <a:gdLst/>
              <a:ahLst/>
              <a:cxnLst/>
              <a:rect l="l" t="t" r="r" b="b"/>
              <a:pathLst>
                <a:path w="321" h="278" extrusionOk="0">
                  <a:moveTo>
                    <a:pt x="183" y="1"/>
                  </a:moveTo>
                  <a:cubicBezTo>
                    <a:pt x="149" y="1"/>
                    <a:pt x="114" y="14"/>
                    <a:pt x="86" y="43"/>
                  </a:cubicBezTo>
                  <a:cubicBezTo>
                    <a:pt x="1" y="129"/>
                    <a:pt x="64" y="277"/>
                    <a:pt x="185" y="277"/>
                  </a:cubicBezTo>
                  <a:cubicBezTo>
                    <a:pt x="257" y="277"/>
                    <a:pt x="320" y="214"/>
                    <a:pt x="320" y="138"/>
                  </a:cubicBezTo>
                  <a:cubicBezTo>
                    <a:pt x="320" y="56"/>
                    <a:pt x="253" y="1"/>
                    <a:pt x="183"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580;p24">
              <a:extLst>
                <a:ext uri="{FF2B5EF4-FFF2-40B4-BE49-F238E27FC236}">
                  <a16:creationId xmlns:a16="http://schemas.microsoft.com/office/drawing/2014/main" id="{6CDF752F-DEF7-4793-84E0-B96F7E9169A2}"/>
                </a:ext>
              </a:extLst>
            </p:cNvPr>
            <p:cNvSpPr/>
            <p:nvPr/>
          </p:nvSpPr>
          <p:spPr>
            <a:xfrm>
              <a:off x="3208025" y="854650"/>
              <a:ext cx="8000" cy="6875"/>
            </a:xfrm>
            <a:custGeom>
              <a:avLst/>
              <a:gdLst/>
              <a:ahLst/>
              <a:cxnLst/>
              <a:rect l="l" t="t" r="r" b="b"/>
              <a:pathLst>
                <a:path w="320" h="275" extrusionOk="0">
                  <a:moveTo>
                    <a:pt x="182" y="1"/>
                  </a:moveTo>
                  <a:cubicBezTo>
                    <a:pt x="148" y="1"/>
                    <a:pt x="114" y="13"/>
                    <a:pt x="86" y="41"/>
                  </a:cubicBezTo>
                  <a:cubicBezTo>
                    <a:pt x="0" y="126"/>
                    <a:pt x="63" y="275"/>
                    <a:pt x="185" y="275"/>
                  </a:cubicBezTo>
                  <a:cubicBezTo>
                    <a:pt x="261" y="275"/>
                    <a:pt x="320" y="212"/>
                    <a:pt x="320" y="140"/>
                  </a:cubicBezTo>
                  <a:cubicBezTo>
                    <a:pt x="320" y="55"/>
                    <a:pt x="252" y="1"/>
                    <a:pt x="182"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581;p24">
              <a:extLst>
                <a:ext uri="{FF2B5EF4-FFF2-40B4-BE49-F238E27FC236}">
                  <a16:creationId xmlns:a16="http://schemas.microsoft.com/office/drawing/2014/main" id="{800F0172-0338-40BB-BE71-0FED577A71A5}"/>
                </a:ext>
              </a:extLst>
            </p:cNvPr>
            <p:cNvSpPr/>
            <p:nvPr/>
          </p:nvSpPr>
          <p:spPr>
            <a:xfrm>
              <a:off x="3209825" y="886600"/>
              <a:ext cx="6875" cy="6875"/>
            </a:xfrm>
            <a:custGeom>
              <a:avLst/>
              <a:gdLst/>
              <a:ahLst/>
              <a:cxnLst/>
              <a:rect l="l" t="t" r="r" b="b"/>
              <a:pathLst>
                <a:path w="275" h="275" extrusionOk="0">
                  <a:moveTo>
                    <a:pt x="135" y="0"/>
                  </a:moveTo>
                  <a:cubicBezTo>
                    <a:pt x="63" y="0"/>
                    <a:pt x="0" y="63"/>
                    <a:pt x="0" y="139"/>
                  </a:cubicBezTo>
                  <a:cubicBezTo>
                    <a:pt x="0" y="211"/>
                    <a:pt x="63" y="274"/>
                    <a:pt x="135" y="274"/>
                  </a:cubicBezTo>
                  <a:cubicBezTo>
                    <a:pt x="212" y="274"/>
                    <a:pt x="275" y="211"/>
                    <a:pt x="275" y="139"/>
                  </a:cubicBezTo>
                  <a:cubicBezTo>
                    <a:pt x="275" y="63"/>
                    <a:pt x="212" y="0"/>
                    <a:pt x="135"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582;p24">
              <a:extLst>
                <a:ext uri="{FF2B5EF4-FFF2-40B4-BE49-F238E27FC236}">
                  <a16:creationId xmlns:a16="http://schemas.microsoft.com/office/drawing/2014/main" id="{A0F7CD7A-C61E-40E0-987C-82654D69196E}"/>
                </a:ext>
              </a:extLst>
            </p:cNvPr>
            <p:cNvSpPr/>
            <p:nvPr/>
          </p:nvSpPr>
          <p:spPr>
            <a:xfrm>
              <a:off x="3209925" y="916175"/>
              <a:ext cx="6900" cy="6875"/>
            </a:xfrm>
            <a:custGeom>
              <a:avLst/>
              <a:gdLst/>
              <a:ahLst/>
              <a:cxnLst/>
              <a:rect l="l" t="t" r="r" b="b"/>
              <a:pathLst>
                <a:path w="276" h="275" extrusionOk="0">
                  <a:moveTo>
                    <a:pt x="140" y="0"/>
                  </a:moveTo>
                  <a:cubicBezTo>
                    <a:pt x="64" y="0"/>
                    <a:pt x="1" y="63"/>
                    <a:pt x="1" y="140"/>
                  </a:cubicBezTo>
                  <a:cubicBezTo>
                    <a:pt x="1" y="212"/>
                    <a:pt x="64" y="275"/>
                    <a:pt x="140" y="275"/>
                  </a:cubicBezTo>
                  <a:cubicBezTo>
                    <a:pt x="212" y="275"/>
                    <a:pt x="275" y="212"/>
                    <a:pt x="275" y="140"/>
                  </a:cubicBezTo>
                  <a:cubicBezTo>
                    <a:pt x="275" y="63"/>
                    <a:pt x="212" y="0"/>
                    <a:pt x="140"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583;p24">
              <a:extLst>
                <a:ext uri="{FF2B5EF4-FFF2-40B4-BE49-F238E27FC236}">
                  <a16:creationId xmlns:a16="http://schemas.microsoft.com/office/drawing/2014/main" id="{509A37B8-6A57-4A5B-96A8-61F9808B4BD6}"/>
                </a:ext>
              </a:extLst>
            </p:cNvPr>
            <p:cNvSpPr/>
            <p:nvPr/>
          </p:nvSpPr>
          <p:spPr>
            <a:xfrm>
              <a:off x="3209600" y="948900"/>
              <a:ext cx="6775" cy="6875"/>
            </a:xfrm>
            <a:custGeom>
              <a:avLst/>
              <a:gdLst/>
              <a:ahLst/>
              <a:cxnLst/>
              <a:rect l="l" t="t" r="r" b="b"/>
              <a:pathLst>
                <a:path w="271" h="275" extrusionOk="0">
                  <a:moveTo>
                    <a:pt x="135" y="0"/>
                  </a:moveTo>
                  <a:cubicBezTo>
                    <a:pt x="63" y="0"/>
                    <a:pt x="0" y="63"/>
                    <a:pt x="0" y="140"/>
                  </a:cubicBezTo>
                  <a:cubicBezTo>
                    <a:pt x="0" y="212"/>
                    <a:pt x="63" y="275"/>
                    <a:pt x="135" y="275"/>
                  </a:cubicBezTo>
                  <a:cubicBezTo>
                    <a:pt x="212" y="275"/>
                    <a:pt x="270" y="212"/>
                    <a:pt x="270" y="140"/>
                  </a:cubicBezTo>
                  <a:cubicBezTo>
                    <a:pt x="270" y="63"/>
                    <a:pt x="212" y="0"/>
                    <a:pt x="135"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584;p24">
              <a:extLst>
                <a:ext uri="{FF2B5EF4-FFF2-40B4-BE49-F238E27FC236}">
                  <a16:creationId xmlns:a16="http://schemas.microsoft.com/office/drawing/2014/main" id="{06CA4AAE-6176-41F0-8A5E-9B573EA8CCA2}"/>
                </a:ext>
              </a:extLst>
            </p:cNvPr>
            <p:cNvSpPr/>
            <p:nvPr/>
          </p:nvSpPr>
          <p:spPr>
            <a:xfrm>
              <a:off x="3191600" y="611075"/>
              <a:ext cx="21475" cy="51300"/>
            </a:xfrm>
            <a:custGeom>
              <a:avLst/>
              <a:gdLst/>
              <a:ahLst/>
              <a:cxnLst/>
              <a:rect l="l" t="t" r="r" b="b"/>
              <a:pathLst>
                <a:path w="859" h="2052" extrusionOk="0">
                  <a:moveTo>
                    <a:pt x="224" y="0"/>
                  </a:moveTo>
                  <a:cubicBezTo>
                    <a:pt x="211" y="0"/>
                    <a:pt x="198" y="8"/>
                    <a:pt x="194" y="26"/>
                  </a:cubicBezTo>
                  <a:cubicBezTo>
                    <a:pt x="194" y="26"/>
                    <a:pt x="162" y="188"/>
                    <a:pt x="126" y="436"/>
                  </a:cubicBezTo>
                  <a:cubicBezTo>
                    <a:pt x="90" y="683"/>
                    <a:pt x="50" y="1012"/>
                    <a:pt x="23" y="1344"/>
                  </a:cubicBezTo>
                  <a:cubicBezTo>
                    <a:pt x="14" y="1430"/>
                    <a:pt x="5" y="1511"/>
                    <a:pt x="5" y="1596"/>
                  </a:cubicBezTo>
                  <a:cubicBezTo>
                    <a:pt x="0" y="1677"/>
                    <a:pt x="0" y="1758"/>
                    <a:pt x="5" y="1844"/>
                  </a:cubicBezTo>
                  <a:cubicBezTo>
                    <a:pt x="5" y="1853"/>
                    <a:pt x="9" y="1866"/>
                    <a:pt x="14" y="1880"/>
                  </a:cubicBezTo>
                  <a:lnTo>
                    <a:pt x="18" y="1898"/>
                  </a:lnTo>
                  <a:lnTo>
                    <a:pt x="18" y="1907"/>
                  </a:lnTo>
                  <a:cubicBezTo>
                    <a:pt x="18" y="1911"/>
                    <a:pt x="18" y="1916"/>
                    <a:pt x="23" y="1916"/>
                  </a:cubicBezTo>
                  <a:lnTo>
                    <a:pt x="23" y="1920"/>
                  </a:lnTo>
                  <a:cubicBezTo>
                    <a:pt x="27" y="1929"/>
                    <a:pt x="32" y="1938"/>
                    <a:pt x="41" y="1943"/>
                  </a:cubicBezTo>
                  <a:cubicBezTo>
                    <a:pt x="50" y="1956"/>
                    <a:pt x="63" y="1965"/>
                    <a:pt x="77" y="1974"/>
                  </a:cubicBezTo>
                  <a:cubicBezTo>
                    <a:pt x="113" y="1997"/>
                    <a:pt x="149" y="2010"/>
                    <a:pt x="194" y="2019"/>
                  </a:cubicBezTo>
                  <a:cubicBezTo>
                    <a:pt x="261" y="2037"/>
                    <a:pt x="329" y="2046"/>
                    <a:pt x="401" y="2051"/>
                  </a:cubicBezTo>
                  <a:cubicBezTo>
                    <a:pt x="418" y="2052"/>
                    <a:pt x="435" y="2052"/>
                    <a:pt x="453" y="2052"/>
                  </a:cubicBezTo>
                  <a:cubicBezTo>
                    <a:pt x="539" y="2052"/>
                    <a:pt x="625" y="2043"/>
                    <a:pt x="711" y="2024"/>
                  </a:cubicBezTo>
                  <a:cubicBezTo>
                    <a:pt x="743" y="2015"/>
                    <a:pt x="770" y="2001"/>
                    <a:pt x="797" y="1988"/>
                  </a:cubicBezTo>
                  <a:lnTo>
                    <a:pt x="828" y="1970"/>
                  </a:lnTo>
                  <a:cubicBezTo>
                    <a:pt x="859" y="1951"/>
                    <a:pt x="841" y="1912"/>
                    <a:pt x="812" y="1912"/>
                  </a:cubicBezTo>
                  <a:cubicBezTo>
                    <a:pt x="807" y="1912"/>
                    <a:pt x="802" y="1913"/>
                    <a:pt x="797" y="1916"/>
                  </a:cubicBezTo>
                  <a:lnTo>
                    <a:pt x="788" y="1920"/>
                  </a:lnTo>
                  <a:lnTo>
                    <a:pt x="770" y="1934"/>
                  </a:lnTo>
                  <a:cubicBezTo>
                    <a:pt x="743" y="1943"/>
                    <a:pt x="720" y="1947"/>
                    <a:pt x="698" y="1952"/>
                  </a:cubicBezTo>
                  <a:cubicBezTo>
                    <a:pt x="634" y="1961"/>
                    <a:pt x="572" y="1965"/>
                    <a:pt x="509" y="1965"/>
                  </a:cubicBezTo>
                  <a:cubicBezTo>
                    <a:pt x="475" y="1965"/>
                    <a:pt x="440" y="1964"/>
                    <a:pt x="405" y="1961"/>
                  </a:cubicBezTo>
                  <a:cubicBezTo>
                    <a:pt x="342" y="1952"/>
                    <a:pt x="279" y="1943"/>
                    <a:pt x="221" y="1925"/>
                  </a:cubicBezTo>
                  <a:cubicBezTo>
                    <a:pt x="158" y="1907"/>
                    <a:pt x="95" y="1875"/>
                    <a:pt x="108" y="1830"/>
                  </a:cubicBezTo>
                  <a:cubicBezTo>
                    <a:pt x="104" y="1749"/>
                    <a:pt x="104" y="1673"/>
                    <a:pt x="113" y="1596"/>
                  </a:cubicBezTo>
                  <a:cubicBezTo>
                    <a:pt x="117" y="1515"/>
                    <a:pt x="122" y="1434"/>
                    <a:pt x="131" y="1353"/>
                  </a:cubicBezTo>
                  <a:cubicBezTo>
                    <a:pt x="158" y="1021"/>
                    <a:pt x="194" y="692"/>
                    <a:pt x="212" y="445"/>
                  </a:cubicBezTo>
                  <a:cubicBezTo>
                    <a:pt x="234" y="197"/>
                    <a:pt x="248" y="31"/>
                    <a:pt x="248" y="31"/>
                  </a:cubicBezTo>
                  <a:lnTo>
                    <a:pt x="257" y="35"/>
                  </a:lnTo>
                  <a:cubicBezTo>
                    <a:pt x="257" y="13"/>
                    <a:pt x="240" y="0"/>
                    <a:pt x="22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585;p24">
              <a:extLst>
                <a:ext uri="{FF2B5EF4-FFF2-40B4-BE49-F238E27FC236}">
                  <a16:creationId xmlns:a16="http://schemas.microsoft.com/office/drawing/2014/main" id="{FFD66673-C657-450E-A1D2-3A1B35A287B0}"/>
                </a:ext>
              </a:extLst>
            </p:cNvPr>
            <p:cNvSpPr/>
            <p:nvPr/>
          </p:nvSpPr>
          <p:spPr>
            <a:xfrm>
              <a:off x="3669750" y="1233650"/>
              <a:ext cx="44950" cy="15600"/>
            </a:xfrm>
            <a:custGeom>
              <a:avLst/>
              <a:gdLst/>
              <a:ahLst/>
              <a:cxnLst/>
              <a:rect l="l" t="t" r="r" b="b"/>
              <a:pathLst>
                <a:path w="1798" h="624" extrusionOk="0">
                  <a:moveTo>
                    <a:pt x="1734" y="1"/>
                  </a:moveTo>
                  <a:cubicBezTo>
                    <a:pt x="1465" y="216"/>
                    <a:pt x="861" y="242"/>
                    <a:pt x="585" y="242"/>
                  </a:cubicBezTo>
                  <a:cubicBezTo>
                    <a:pt x="498" y="242"/>
                    <a:pt x="443" y="239"/>
                    <a:pt x="443" y="239"/>
                  </a:cubicBezTo>
                  <a:cubicBezTo>
                    <a:pt x="443" y="239"/>
                    <a:pt x="3" y="406"/>
                    <a:pt x="3" y="550"/>
                  </a:cubicBezTo>
                  <a:cubicBezTo>
                    <a:pt x="1" y="601"/>
                    <a:pt x="173" y="623"/>
                    <a:pt x="409" y="623"/>
                  </a:cubicBezTo>
                  <a:cubicBezTo>
                    <a:pt x="862" y="623"/>
                    <a:pt x="1551" y="540"/>
                    <a:pt x="1725" y="410"/>
                  </a:cubicBezTo>
                  <a:cubicBezTo>
                    <a:pt x="1757" y="388"/>
                    <a:pt x="1779" y="239"/>
                    <a:pt x="179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586;p24">
              <a:extLst>
                <a:ext uri="{FF2B5EF4-FFF2-40B4-BE49-F238E27FC236}">
                  <a16:creationId xmlns:a16="http://schemas.microsoft.com/office/drawing/2014/main" id="{1EBDB60F-14EB-4A99-9F81-7DE5989037F2}"/>
                </a:ext>
              </a:extLst>
            </p:cNvPr>
            <p:cNvSpPr/>
            <p:nvPr/>
          </p:nvSpPr>
          <p:spPr>
            <a:xfrm>
              <a:off x="3553725" y="602625"/>
              <a:ext cx="170525" cy="205375"/>
            </a:xfrm>
            <a:custGeom>
              <a:avLst/>
              <a:gdLst/>
              <a:ahLst/>
              <a:cxnLst/>
              <a:rect l="l" t="t" r="r" b="b"/>
              <a:pathLst>
                <a:path w="6821" h="8215" extrusionOk="0">
                  <a:moveTo>
                    <a:pt x="3151" y="1"/>
                  </a:moveTo>
                  <a:cubicBezTo>
                    <a:pt x="1801" y="1"/>
                    <a:pt x="799" y="694"/>
                    <a:pt x="406" y="2056"/>
                  </a:cubicBezTo>
                  <a:cubicBezTo>
                    <a:pt x="50" y="3280"/>
                    <a:pt x="230" y="4890"/>
                    <a:pt x="230" y="4890"/>
                  </a:cubicBezTo>
                  <a:cubicBezTo>
                    <a:pt x="230" y="4890"/>
                    <a:pt x="1" y="5304"/>
                    <a:pt x="55" y="5677"/>
                  </a:cubicBezTo>
                  <a:cubicBezTo>
                    <a:pt x="113" y="6028"/>
                    <a:pt x="851" y="6950"/>
                    <a:pt x="2174" y="7216"/>
                  </a:cubicBezTo>
                  <a:lnTo>
                    <a:pt x="2129" y="7909"/>
                  </a:lnTo>
                  <a:cubicBezTo>
                    <a:pt x="2340" y="8071"/>
                    <a:pt x="2592" y="8178"/>
                    <a:pt x="2862" y="8210"/>
                  </a:cubicBezTo>
                  <a:cubicBezTo>
                    <a:pt x="2894" y="8210"/>
                    <a:pt x="2925" y="8214"/>
                    <a:pt x="2957" y="8214"/>
                  </a:cubicBezTo>
                  <a:cubicBezTo>
                    <a:pt x="3199" y="8214"/>
                    <a:pt x="3433" y="8147"/>
                    <a:pt x="3631" y="8012"/>
                  </a:cubicBezTo>
                  <a:cubicBezTo>
                    <a:pt x="3663" y="7994"/>
                    <a:pt x="3676" y="7918"/>
                    <a:pt x="3690" y="7823"/>
                  </a:cubicBezTo>
                  <a:cubicBezTo>
                    <a:pt x="3703" y="7621"/>
                    <a:pt x="3703" y="7414"/>
                    <a:pt x="3690" y="7211"/>
                  </a:cubicBezTo>
                  <a:lnTo>
                    <a:pt x="3685" y="7198"/>
                  </a:lnTo>
                  <a:cubicBezTo>
                    <a:pt x="4414" y="7027"/>
                    <a:pt x="5039" y="6563"/>
                    <a:pt x="5408" y="5916"/>
                  </a:cubicBezTo>
                  <a:cubicBezTo>
                    <a:pt x="5408" y="5916"/>
                    <a:pt x="5467" y="5923"/>
                    <a:pt x="5555" y="5923"/>
                  </a:cubicBezTo>
                  <a:cubicBezTo>
                    <a:pt x="5693" y="5923"/>
                    <a:pt x="5903" y="5905"/>
                    <a:pt x="6083" y="5812"/>
                  </a:cubicBezTo>
                  <a:cubicBezTo>
                    <a:pt x="6794" y="5439"/>
                    <a:pt x="6821" y="4148"/>
                    <a:pt x="6214" y="3900"/>
                  </a:cubicBezTo>
                  <a:cubicBezTo>
                    <a:pt x="6146" y="3869"/>
                    <a:pt x="6079" y="3851"/>
                    <a:pt x="6007" y="3842"/>
                  </a:cubicBezTo>
                  <a:lnTo>
                    <a:pt x="6007" y="3837"/>
                  </a:lnTo>
                  <a:cubicBezTo>
                    <a:pt x="6074" y="3414"/>
                    <a:pt x="6438" y="472"/>
                    <a:pt x="3852" y="58"/>
                  </a:cubicBezTo>
                  <a:cubicBezTo>
                    <a:pt x="3609" y="20"/>
                    <a:pt x="3375" y="1"/>
                    <a:pt x="3151"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587;p24">
              <a:extLst>
                <a:ext uri="{FF2B5EF4-FFF2-40B4-BE49-F238E27FC236}">
                  <a16:creationId xmlns:a16="http://schemas.microsoft.com/office/drawing/2014/main" id="{6748EF80-B8A1-423C-8817-61C6582A2202}"/>
                </a:ext>
              </a:extLst>
            </p:cNvPr>
            <p:cNvSpPr/>
            <p:nvPr/>
          </p:nvSpPr>
          <p:spPr>
            <a:xfrm>
              <a:off x="3689150" y="848450"/>
              <a:ext cx="36800" cy="21775"/>
            </a:xfrm>
            <a:custGeom>
              <a:avLst/>
              <a:gdLst/>
              <a:ahLst/>
              <a:cxnLst/>
              <a:rect l="l" t="t" r="r" b="b"/>
              <a:pathLst>
                <a:path w="1472" h="871" extrusionOk="0">
                  <a:moveTo>
                    <a:pt x="1386" y="1"/>
                  </a:moveTo>
                  <a:lnTo>
                    <a:pt x="1368" y="10"/>
                  </a:lnTo>
                  <a:cubicBezTo>
                    <a:pt x="1368" y="10"/>
                    <a:pt x="904" y="518"/>
                    <a:pt x="27" y="640"/>
                  </a:cubicBezTo>
                  <a:lnTo>
                    <a:pt x="0" y="649"/>
                  </a:lnTo>
                  <a:cubicBezTo>
                    <a:pt x="23" y="712"/>
                    <a:pt x="50" y="775"/>
                    <a:pt x="81" y="838"/>
                  </a:cubicBezTo>
                  <a:cubicBezTo>
                    <a:pt x="97" y="857"/>
                    <a:pt x="136" y="870"/>
                    <a:pt x="197" y="870"/>
                  </a:cubicBezTo>
                  <a:cubicBezTo>
                    <a:pt x="206" y="870"/>
                    <a:pt x="215" y="870"/>
                    <a:pt x="225" y="869"/>
                  </a:cubicBezTo>
                  <a:cubicBezTo>
                    <a:pt x="473" y="847"/>
                    <a:pt x="711" y="779"/>
                    <a:pt x="931" y="667"/>
                  </a:cubicBezTo>
                  <a:cubicBezTo>
                    <a:pt x="1098" y="586"/>
                    <a:pt x="1251" y="478"/>
                    <a:pt x="1386" y="352"/>
                  </a:cubicBezTo>
                  <a:cubicBezTo>
                    <a:pt x="1417" y="325"/>
                    <a:pt x="1444" y="293"/>
                    <a:pt x="1471" y="257"/>
                  </a:cubicBezTo>
                  <a:cubicBezTo>
                    <a:pt x="1471" y="257"/>
                    <a:pt x="1444" y="158"/>
                    <a:pt x="138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588;p24">
              <a:extLst>
                <a:ext uri="{FF2B5EF4-FFF2-40B4-BE49-F238E27FC236}">
                  <a16:creationId xmlns:a16="http://schemas.microsoft.com/office/drawing/2014/main" id="{E3A538EC-F64E-4693-AB90-56DE79377F8A}"/>
                </a:ext>
              </a:extLst>
            </p:cNvPr>
            <p:cNvSpPr/>
            <p:nvPr/>
          </p:nvSpPr>
          <p:spPr>
            <a:xfrm>
              <a:off x="3627750" y="798200"/>
              <a:ext cx="25425" cy="23075"/>
            </a:xfrm>
            <a:custGeom>
              <a:avLst/>
              <a:gdLst/>
              <a:ahLst/>
              <a:cxnLst/>
              <a:rect l="l" t="t" r="r" b="b"/>
              <a:pathLst>
                <a:path w="1017" h="923" extrusionOk="0">
                  <a:moveTo>
                    <a:pt x="733" y="0"/>
                  </a:moveTo>
                  <a:cubicBezTo>
                    <a:pt x="720" y="95"/>
                    <a:pt x="706" y="171"/>
                    <a:pt x="675" y="189"/>
                  </a:cubicBezTo>
                  <a:cubicBezTo>
                    <a:pt x="477" y="320"/>
                    <a:pt x="243" y="391"/>
                    <a:pt x="0" y="391"/>
                  </a:cubicBezTo>
                  <a:cubicBezTo>
                    <a:pt x="9" y="400"/>
                    <a:pt x="27" y="441"/>
                    <a:pt x="59" y="490"/>
                  </a:cubicBezTo>
                  <a:cubicBezTo>
                    <a:pt x="144" y="643"/>
                    <a:pt x="301" y="922"/>
                    <a:pt x="342" y="922"/>
                  </a:cubicBezTo>
                  <a:cubicBezTo>
                    <a:pt x="396" y="922"/>
                    <a:pt x="1012" y="441"/>
                    <a:pt x="1017" y="261"/>
                  </a:cubicBezTo>
                  <a:cubicBezTo>
                    <a:pt x="1017" y="194"/>
                    <a:pt x="958" y="131"/>
                    <a:pt x="895" y="86"/>
                  </a:cubicBezTo>
                  <a:cubicBezTo>
                    <a:pt x="850" y="54"/>
                    <a:pt x="801" y="27"/>
                    <a:pt x="751" y="5"/>
                  </a:cubicBezTo>
                  <a:lnTo>
                    <a:pt x="733"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589;p24">
              <a:extLst>
                <a:ext uri="{FF2B5EF4-FFF2-40B4-BE49-F238E27FC236}">
                  <a16:creationId xmlns:a16="http://schemas.microsoft.com/office/drawing/2014/main" id="{A0AD7410-FA49-412C-B9D6-A9B8E5E2E392}"/>
                </a:ext>
              </a:extLst>
            </p:cNvPr>
            <p:cNvSpPr/>
            <p:nvPr/>
          </p:nvSpPr>
          <p:spPr>
            <a:xfrm>
              <a:off x="3603325" y="799875"/>
              <a:ext cx="21975" cy="20625"/>
            </a:xfrm>
            <a:custGeom>
              <a:avLst/>
              <a:gdLst/>
              <a:ahLst/>
              <a:cxnLst/>
              <a:rect l="l" t="t" r="r" b="b"/>
              <a:pathLst>
                <a:path w="879" h="825" extrusionOk="0">
                  <a:moveTo>
                    <a:pt x="64" y="1"/>
                  </a:moveTo>
                  <a:cubicBezTo>
                    <a:pt x="46" y="37"/>
                    <a:pt x="1" y="149"/>
                    <a:pt x="73" y="333"/>
                  </a:cubicBezTo>
                  <a:cubicBezTo>
                    <a:pt x="174" y="594"/>
                    <a:pt x="358" y="824"/>
                    <a:pt x="437" y="824"/>
                  </a:cubicBezTo>
                  <a:cubicBezTo>
                    <a:pt x="439" y="824"/>
                    <a:pt x="440" y="824"/>
                    <a:pt x="442" y="824"/>
                  </a:cubicBezTo>
                  <a:cubicBezTo>
                    <a:pt x="514" y="815"/>
                    <a:pt x="878" y="320"/>
                    <a:pt x="878" y="320"/>
                  </a:cubicBezTo>
                  <a:cubicBezTo>
                    <a:pt x="613" y="284"/>
                    <a:pt x="361" y="181"/>
                    <a:pt x="149" y="19"/>
                  </a:cubicBezTo>
                  <a:cubicBezTo>
                    <a:pt x="122" y="10"/>
                    <a:pt x="91" y="5"/>
                    <a:pt x="64"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590;p24">
              <a:extLst>
                <a:ext uri="{FF2B5EF4-FFF2-40B4-BE49-F238E27FC236}">
                  <a16:creationId xmlns:a16="http://schemas.microsoft.com/office/drawing/2014/main" id="{80B081EA-BC0E-40B2-9209-E425787BACC6}"/>
                </a:ext>
              </a:extLst>
            </p:cNvPr>
            <p:cNvSpPr/>
            <p:nvPr/>
          </p:nvSpPr>
          <p:spPr>
            <a:xfrm>
              <a:off x="3543175" y="846450"/>
              <a:ext cx="34650" cy="22400"/>
            </a:xfrm>
            <a:custGeom>
              <a:avLst/>
              <a:gdLst/>
              <a:ahLst/>
              <a:cxnLst/>
              <a:rect l="l" t="t" r="r" b="b"/>
              <a:pathLst>
                <a:path w="1386" h="896" extrusionOk="0">
                  <a:moveTo>
                    <a:pt x="113" y="0"/>
                  </a:moveTo>
                  <a:cubicBezTo>
                    <a:pt x="41" y="121"/>
                    <a:pt x="0" y="193"/>
                    <a:pt x="0" y="193"/>
                  </a:cubicBezTo>
                  <a:cubicBezTo>
                    <a:pt x="126" y="328"/>
                    <a:pt x="266" y="450"/>
                    <a:pt x="418" y="558"/>
                  </a:cubicBezTo>
                  <a:cubicBezTo>
                    <a:pt x="658" y="731"/>
                    <a:pt x="972" y="895"/>
                    <a:pt x="1292" y="895"/>
                  </a:cubicBezTo>
                  <a:cubicBezTo>
                    <a:pt x="1296" y="895"/>
                    <a:pt x="1300" y="895"/>
                    <a:pt x="1305" y="895"/>
                  </a:cubicBezTo>
                  <a:cubicBezTo>
                    <a:pt x="1332" y="774"/>
                    <a:pt x="1359" y="661"/>
                    <a:pt x="1386" y="558"/>
                  </a:cubicBezTo>
                  <a:cubicBezTo>
                    <a:pt x="832" y="558"/>
                    <a:pt x="122" y="5"/>
                    <a:pt x="122" y="5"/>
                  </a:cubicBezTo>
                  <a:lnTo>
                    <a:pt x="113"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591;p24">
              <a:extLst>
                <a:ext uri="{FF2B5EF4-FFF2-40B4-BE49-F238E27FC236}">
                  <a16:creationId xmlns:a16="http://schemas.microsoft.com/office/drawing/2014/main" id="{D9A3BFC5-0C52-4891-82DA-79D63C23DA49}"/>
                </a:ext>
              </a:extLst>
            </p:cNvPr>
            <p:cNvSpPr/>
            <p:nvPr/>
          </p:nvSpPr>
          <p:spPr>
            <a:xfrm>
              <a:off x="3538000" y="799525"/>
              <a:ext cx="91900" cy="225875"/>
            </a:xfrm>
            <a:custGeom>
              <a:avLst/>
              <a:gdLst/>
              <a:ahLst/>
              <a:cxnLst/>
              <a:rect l="l" t="t" r="r" b="b"/>
              <a:pathLst>
                <a:path w="3676" h="9035" extrusionOk="0">
                  <a:moveTo>
                    <a:pt x="2486" y="1"/>
                  </a:moveTo>
                  <a:cubicBezTo>
                    <a:pt x="2214" y="1"/>
                    <a:pt x="1778" y="79"/>
                    <a:pt x="1363" y="487"/>
                  </a:cubicBezTo>
                  <a:cubicBezTo>
                    <a:pt x="882" y="959"/>
                    <a:pt x="495" y="1571"/>
                    <a:pt x="320" y="1877"/>
                  </a:cubicBezTo>
                  <a:lnTo>
                    <a:pt x="329" y="1882"/>
                  </a:lnTo>
                  <a:cubicBezTo>
                    <a:pt x="329" y="1882"/>
                    <a:pt x="1039" y="2435"/>
                    <a:pt x="1588" y="2435"/>
                  </a:cubicBezTo>
                  <a:cubicBezTo>
                    <a:pt x="1566" y="2538"/>
                    <a:pt x="1539" y="2651"/>
                    <a:pt x="1512" y="2772"/>
                  </a:cubicBezTo>
                  <a:cubicBezTo>
                    <a:pt x="1327" y="3533"/>
                    <a:pt x="1075" y="4545"/>
                    <a:pt x="963" y="4815"/>
                  </a:cubicBezTo>
                  <a:cubicBezTo>
                    <a:pt x="783" y="5246"/>
                    <a:pt x="0" y="7491"/>
                    <a:pt x="801" y="8472"/>
                  </a:cubicBezTo>
                  <a:cubicBezTo>
                    <a:pt x="823" y="8499"/>
                    <a:pt x="846" y="8521"/>
                    <a:pt x="868" y="8548"/>
                  </a:cubicBezTo>
                  <a:cubicBezTo>
                    <a:pt x="1737" y="8832"/>
                    <a:pt x="2636" y="8994"/>
                    <a:pt x="3550" y="9034"/>
                  </a:cubicBezTo>
                  <a:cubicBezTo>
                    <a:pt x="2294" y="7527"/>
                    <a:pt x="3086" y="3978"/>
                    <a:pt x="3379" y="2835"/>
                  </a:cubicBezTo>
                  <a:cubicBezTo>
                    <a:pt x="3676" y="1693"/>
                    <a:pt x="3545" y="442"/>
                    <a:pt x="3545" y="442"/>
                  </a:cubicBezTo>
                  <a:lnTo>
                    <a:pt x="3649" y="442"/>
                  </a:lnTo>
                  <a:cubicBezTo>
                    <a:pt x="3617" y="388"/>
                    <a:pt x="3599" y="352"/>
                    <a:pt x="3590" y="338"/>
                  </a:cubicBezTo>
                  <a:cubicBezTo>
                    <a:pt x="3559" y="338"/>
                    <a:pt x="3527" y="338"/>
                    <a:pt x="3496" y="334"/>
                  </a:cubicBezTo>
                  <a:cubicBezTo>
                    <a:pt x="3496" y="334"/>
                    <a:pt x="3127" y="829"/>
                    <a:pt x="3055" y="842"/>
                  </a:cubicBezTo>
                  <a:cubicBezTo>
                    <a:pt x="3053" y="842"/>
                    <a:pt x="3052" y="843"/>
                    <a:pt x="3051" y="843"/>
                  </a:cubicBezTo>
                  <a:cubicBezTo>
                    <a:pt x="2976" y="843"/>
                    <a:pt x="2787" y="608"/>
                    <a:pt x="2686" y="347"/>
                  </a:cubicBezTo>
                  <a:cubicBezTo>
                    <a:pt x="2614" y="163"/>
                    <a:pt x="2659" y="51"/>
                    <a:pt x="2677" y="15"/>
                  </a:cubicBezTo>
                  <a:cubicBezTo>
                    <a:pt x="2630" y="7"/>
                    <a:pt x="2565" y="1"/>
                    <a:pt x="248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592;p24">
              <a:extLst>
                <a:ext uri="{FF2B5EF4-FFF2-40B4-BE49-F238E27FC236}">
                  <a16:creationId xmlns:a16="http://schemas.microsoft.com/office/drawing/2014/main" id="{09C3C331-7F4E-4C1C-95F6-FA80C13043A9}"/>
                </a:ext>
              </a:extLst>
            </p:cNvPr>
            <p:cNvSpPr/>
            <p:nvPr/>
          </p:nvSpPr>
          <p:spPr>
            <a:xfrm>
              <a:off x="3595225" y="799600"/>
              <a:ext cx="128475" cy="226025"/>
            </a:xfrm>
            <a:custGeom>
              <a:avLst/>
              <a:gdLst/>
              <a:ahLst/>
              <a:cxnLst/>
              <a:rect l="l" t="t" r="r" b="b"/>
              <a:pathLst>
                <a:path w="5139" h="9041" extrusionOk="0">
                  <a:moveTo>
                    <a:pt x="2630" y="0"/>
                  </a:moveTo>
                  <a:cubicBezTo>
                    <a:pt x="2376" y="0"/>
                    <a:pt x="2196" y="34"/>
                    <a:pt x="2196" y="34"/>
                  </a:cubicBezTo>
                  <a:cubicBezTo>
                    <a:pt x="2259" y="79"/>
                    <a:pt x="2318" y="142"/>
                    <a:pt x="2318" y="210"/>
                  </a:cubicBezTo>
                  <a:cubicBezTo>
                    <a:pt x="2318" y="389"/>
                    <a:pt x="1701" y="871"/>
                    <a:pt x="1643" y="871"/>
                  </a:cubicBezTo>
                  <a:cubicBezTo>
                    <a:pt x="1602" y="866"/>
                    <a:pt x="1445" y="592"/>
                    <a:pt x="1360" y="439"/>
                  </a:cubicBezTo>
                  <a:lnTo>
                    <a:pt x="1256" y="443"/>
                  </a:lnTo>
                  <a:cubicBezTo>
                    <a:pt x="1256" y="443"/>
                    <a:pt x="1387" y="1694"/>
                    <a:pt x="1090" y="2837"/>
                  </a:cubicBezTo>
                  <a:cubicBezTo>
                    <a:pt x="793" y="3979"/>
                    <a:pt x="1" y="7524"/>
                    <a:pt x="1261" y="9031"/>
                  </a:cubicBezTo>
                  <a:cubicBezTo>
                    <a:pt x="1387" y="9037"/>
                    <a:pt x="1514" y="9041"/>
                    <a:pt x="1641" y="9041"/>
                  </a:cubicBezTo>
                  <a:cubicBezTo>
                    <a:pt x="2070" y="9041"/>
                    <a:pt x="2502" y="9005"/>
                    <a:pt x="2925" y="8932"/>
                  </a:cubicBezTo>
                  <a:cubicBezTo>
                    <a:pt x="3546" y="8833"/>
                    <a:pt x="4140" y="8635"/>
                    <a:pt x="4693" y="8339"/>
                  </a:cubicBezTo>
                  <a:cubicBezTo>
                    <a:pt x="4693" y="8334"/>
                    <a:pt x="4693" y="8330"/>
                    <a:pt x="4693" y="8325"/>
                  </a:cubicBezTo>
                  <a:cubicBezTo>
                    <a:pt x="4594" y="8190"/>
                    <a:pt x="4693" y="7655"/>
                    <a:pt x="4693" y="7655"/>
                  </a:cubicBezTo>
                  <a:lnTo>
                    <a:pt x="4693" y="7655"/>
                  </a:lnTo>
                  <a:cubicBezTo>
                    <a:pt x="4693" y="7655"/>
                    <a:pt x="4508" y="7824"/>
                    <a:pt x="4387" y="7824"/>
                  </a:cubicBezTo>
                  <a:cubicBezTo>
                    <a:pt x="4350" y="7824"/>
                    <a:pt x="4319" y="7808"/>
                    <a:pt x="4302" y="7767"/>
                  </a:cubicBezTo>
                  <a:cubicBezTo>
                    <a:pt x="4225" y="7587"/>
                    <a:pt x="4625" y="7380"/>
                    <a:pt x="4666" y="7146"/>
                  </a:cubicBezTo>
                  <a:cubicBezTo>
                    <a:pt x="4796" y="6391"/>
                    <a:pt x="3978" y="2886"/>
                    <a:pt x="3978" y="2886"/>
                  </a:cubicBezTo>
                  <a:lnTo>
                    <a:pt x="3978" y="2828"/>
                  </a:lnTo>
                  <a:cubicBezTo>
                    <a:pt x="3969" y="2828"/>
                    <a:pt x="3960" y="2829"/>
                    <a:pt x="3951" y="2829"/>
                  </a:cubicBezTo>
                  <a:cubicBezTo>
                    <a:pt x="3893" y="2829"/>
                    <a:pt x="3849" y="2815"/>
                    <a:pt x="3834" y="2792"/>
                  </a:cubicBezTo>
                  <a:cubicBezTo>
                    <a:pt x="3802" y="2733"/>
                    <a:pt x="3775" y="2670"/>
                    <a:pt x="3753" y="2607"/>
                  </a:cubicBezTo>
                  <a:lnTo>
                    <a:pt x="3780" y="2598"/>
                  </a:lnTo>
                  <a:cubicBezTo>
                    <a:pt x="4657" y="2477"/>
                    <a:pt x="5120" y="1968"/>
                    <a:pt x="5120" y="1968"/>
                  </a:cubicBezTo>
                  <a:lnTo>
                    <a:pt x="5138" y="1959"/>
                  </a:lnTo>
                  <a:cubicBezTo>
                    <a:pt x="4940" y="1474"/>
                    <a:pt x="4410" y="425"/>
                    <a:pt x="3321" y="97"/>
                  </a:cubicBezTo>
                  <a:cubicBezTo>
                    <a:pt x="3078" y="22"/>
                    <a:pt x="2831" y="0"/>
                    <a:pt x="263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593;p24">
              <a:extLst>
                <a:ext uri="{FF2B5EF4-FFF2-40B4-BE49-F238E27FC236}">
                  <a16:creationId xmlns:a16="http://schemas.microsoft.com/office/drawing/2014/main" id="{0F252FA0-31E6-4BF3-8352-1219DD146324}"/>
                </a:ext>
              </a:extLst>
            </p:cNvPr>
            <p:cNvSpPr/>
            <p:nvPr/>
          </p:nvSpPr>
          <p:spPr>
            <a:xfrm>
              <a:off x="3575825" y="1239175"/>
              <a:ext cx="53725" cy="13675"/>
            </a:xfrm>
            <a:custGeom>
              <a:avLst/>
              <a:gdLst/>
              <a:ahLst/>
              <a:cxnLst/>
              <a:rect l="l" t="t" r="r" b="b"/>
              <a:pathLst>
                <a:path w="2149" h="547" extrusionOk="0">
                  <a:moveTo>
                    <a:pt x="494" y="0"/>
                  </a:moveTo>
                  <a:cubicBezTo>
                    <a:pt x="494" y="0"/>
                    <a:pt x="53" y="162"/>
                    <a:pt x="17" y="401"/>
                  </a:cubicBezTo>
                  <a:cubicBezTo>
                    <a:pt x="0" y="506"/>
                    <a:pt x="348" y="547"/>
                    <a:pt x="764" y="547"/>
                  </a:cubicBezTo>
                  <a:cubicBezTo>
                    <a:pt x="1272" y="547"/>
                    <a:pt x="1883" y="486"/>
                    <a:pt x="2064" y="410"/>
                  </a:cubicBezTo>
                  <a:cubicBezTo>
                    <a:pt x="2100" y="396"/>
                    <a:pt x="2131" y="261"/>
                    <a:pt x="2149" y="36"/>
                  </a:cubicBezTo>
                  <a:lnTo>
                    <a:pt x="2127" y="36"/>
                  </a:lnTo>
                  <a:cubicBezTo>
                    <a:pt x="1985" y="102"/>
                    <a:pt x="1780" y="126"/>
                    <a:pt x="1564" y="126"/>
                  </a:cubicBezTo>
                  <a:cubicBezTo>
                    <a:pt x="1061" y="126"/>
                    <a:pt x="494" y="0"/>
                    <a:pt x="494"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594;p24">
              <a:extLst>
                <a:ext uri="{FF2B5EF4-FFF2-40B4-BE49-F238E27FC236}">
                  <a16:creationId xmlns:a16="http://schemas.microsoft.com/office/drawing/2014/main" id="{59849704-482B-4415-9579-6E7EB1F41F0F}"/>
                </a:ext>
              </a:extLst>
            </p:cNvPr>
            <p:cNvSpPr/>
            <p:nvPr/>
          </p:nvSpPr>
          <p:spPr>
            <a:xfrm>
              <a:off x="3668350" y="1008050"/>
              <a:ext cx="45325" cy="43300"/>
            </a:xfrm>
            <a:custGeom>
              <a:avLst/>
              <a:gdLst/>
              <a:ahLst/>
              <a:cxnLst/>
              <a:rect l="l" t="t" r="r" b="b"/>
              <a:pathLst>
                <a:path w="1813" h="1732" extrusionOk="0">
                  <a:moveTo>
                    <a:pt x="1768" y="1"/>
                  </a:moveTo>
                  <a:cubicBezTo>
                    <a:pt x="1215" y="293"/>
                    <a:pt x="616" y="495"/>
                    <a:pt x="0" y="594"/>
                  </a:cubicBezTo>
                  <a:lnTo>
                    <a:pt x="0" y="603"/>
                  </a:lnTo>
                  <a:cubicBezTo>
                    <a:pt x="0" y="603"/>
                    <a:pt x="369" y="1731"/>
                    <a:pt x="1544" y="1731"/>
                  </a:cubicBezTo>
                  <a:cubicBezTo>
                    <a:pt x="1613" y="1731"/>
                    <a:pt x="1684" y="1727"/>
                    <a:pt x="1759" y="1719"/>
                  </a:cubicBezTo>
                  <a:lnTo>
                    <a:pt x="1813" y="1719"/>
                  </a:lnTo>
                  <a:cubicBezTo>
                    <a:pt x="1790" y="810"/>
                    <a:pt x="1772" y="149"/>
                    <a:pt x="176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595;p24">
              <a:extLst>
                <a:ext uri="{FF2B5EF4-FFF2-40B4-BE49-F238E27FC236}">
                  <a16:creationId xmlns:a16="http://schemas.microsoft.com/office/drawing/2014/main" id="{8C7448D1-47F6-4DA1-8155-503FCD275EC3}"/>
                </a:ext>
              </a:extLst>
            </p:cNvPr>
            <p:cNvSpPr/>
            <p:nvPr/>
          </p:nvSpPr>
          <p:spPr>
            <a:xfrm>
              <a:off x="3556775" y="1011300"/>
              <a:ext cx="160175" cy="231075"/>
            </a:xfrm>
            <a:custGeom>
              <a:avLst/>
              <a:gdLst/>
              <a:ahLst/>
              <a:cxnLst/>
              <a:rect l="l" t="t" r="r" b="b"/>
              <a:pathLst>
                <a:path w="6407" h="9243" extrusionOk="0">
                  <a:moveTo>
                    <a:pt x="45" y="1"/>
                  </a:moveTo>
                  <a:cubicBezTo>
                    <a:pt x="36" y="68"/>
                    <a:pt x="23" y="140"/>
                    <a:pt x="0" y="208"/>
                  </a:cubicBezTo>
                  <a:cubicBezTo>
                    <a:pt x="23" y="2507"/>
                    <a:pt x="1256" y="9115"/>
                    <a:pt x="1256" y="9115"/>
                  </a:cubicBezTo>
                  <a:cubicBezTo>
                    <a:pt x="1256" y="9115"/>
                    <a:pt x="1822" y="9243"/>
                    <a:pt x="2325" y="9243"/>
                  </a:cubicBezTo>
                  <a:cubicBezTo>
                    <a:pt x="2542" y="9243"/>
                    <a:pt x="2746" y="9219"/>
                    <a:pt x="2889" y="9151"/>
                  </a:cubicBezTo>
                  <a:lnTo>
                    <a:pt x="2911" y="9151"/>
                  </a:lnTo>
                  <a:cubicBezTo>
                    <a:pt x="3050" y="7550"/>
                    <a:pt x="2722" y="1432"/>
                    <a:pt x="2722" y="1432"/>
                  </a:cubicBezTo>
                  <a:lnTo>
                    <a:pt x="2727" y="1382"/>
                  </a:lnTo>
                  <a:cubicBezTo>
                    <a:pt x="2871" y="1405"/>
                    <a:pt x="3014" y="1414"/>
                    <a:pt x="3158" y="1414"/>
                  </a:cubicBezTo>
                  <a:cubicBezTo>
                    <a:pt x="3410" y="3519"/>
                    <a:pt x="4827" y="9165"/>
                    <a:pt x="4827" y="9165"/>
                  </a:cubicBezTo>
                  <a:cubicBezTo>
                    <a:pt x="4827" y="9165"/>
                    <a:pt x="4836" y="9165"/>
                    <a:pt x="4851" y="9165"/>
                  </a:cubicBezTo>
                  <a:cubicBezTo>
                    <a:pt x="5008" y="9165"/>
                    <a:pt x="5929" y="9154"/>
                    <a:pt x="6253" y="8895"/>
                  </a:cubicBezTo>
                  <a:lnTo>
                    <a:pt x="6316" y="8895"/>
                  </a:lnTo>
                  <a:cubicBezTo>
                    <a:pt x="6406" y="7644"/>
                    <a:pt x="6334" y="3852"/>
                    <a:pt x="6276" y="1589"/>
                  </a:cubicBezTo>
                  <a:lnTo>
                    <a:pt x="6222" y="1593"/>
                  </a:lnTo>
                  <a:cubicBezTo>
                    <a:pt x="6147" y="1602"/>
                    <a:pt x="6076" y="1606"/>
                    <a:pt x="6007" y="1606"/>
                  </a:cubicBezTo>
                  <a:cubicBezTo>
                    <a:pt x="4832" y="1606"/>
                    <a:pt x="4463" y="478"/>
                    <a:pt x="4463" y="478"/>
                  </a:cubicBezTo>
                  <a:lnTo>
                    <a:pt x="4463" y="469"/>
                  </a:lnTo>
                  <a:cubicBezTo>
                    <a:pt x="4037" y="538"/>
                    <a:pt x="3609" y="573"/>
                    <a:pt x="3182" y="573"/>
                  </a:cubicBezTo>
                  <a:cubicBezTo>
                    <a:pt x="3054" y="573"/>
                    <a:pt x="2926" y="570"/>
                    <a:pt x="2799" y="563"/>
                  </a:cubicBezTo>
                  <a:cubicBezTo>
                    <a:pt x="1885" y="523"/>
                    <a:pt x="986" y="361"/>
                    <a:pt x="117" y="77"/>
                  </a:cubicBezTo>
                  <a:cubicBezTo>
                    <a:pt x="95" y="50"/>
                    <a:pt x="72" y="28"/>
                    <a:pt x="45"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596;p24">
              <a:extLst>
                <a:ext uri="{FF2B5EF4-FFF2-40B4-BE49-F238E27FC236}">
                  <a16:creationId xmlns:a16="http://schemas.microsoft.com/office/drawing/2014/main" id="{8BD23274-F4B2-4BF8-A851-9E3C1239A6B5}"/>
                </a:ext>
              </a:extLst>
            </p:cNvPr>
            <p:cNvSpPr/>
            <p:nvPr/>
          </p:nvSpPr>
          <p:spPr>
            <a:xfrm>
              <a:off x="3556775" y="1011300"/>
              <a:ext cx="160175" cy="231100"/>
            </a:xfrm>
            <a:custGeom>
              <a:avLst/>
              <a:gdLst/>
              <a:ahLst/>
              <a:cxnLst/>
              <a:rect l="l" t="t" r="r" b="b"/>
              <a:pathLst>
                <a:path w="6407" h="9244" extrusionOk="0">
                  <a:moveTo>
                    <a:pt x="50" y="1"/>
                  </a:moveTo>
                  <a:cubicBezTo>
                    <a:pt x="41" y="73"/>
                    <a:pt x="23" y="140"/>
                    <a:pt x="0" y="212"/>
                  </a:cubicBezTo>
                  <a:cubicBezTo>
                    <a:pt x="23" y="2507"/>
                    <a:pt x="1256" y="9120"/>
                    <a:pt x="1256" y="9120"/>
                  </a:cubicBezTo>
                  <a:cubicBezTo>
                    <a:pt x="1256" y="9120"/>
                    <a:pt x="1816" y="9244"/>
                    <a:pt x="2317" y="9244"/>
                  </a:cubicBezTo>
                  <a:cubicBezTo>
                    <a:pt x="2537" y="9244"/>
                    <a:pt x="2745" y="9220"/>
                    <a:pt x="2889" y="9151"/>
                  </a:cubicBezTo>
                  <a:lnTo>
                    <a:pt x="2911" y="9151"/>
                  </a:lnTo>
                  <a:cubicBezTo>
                    <a:pt x="2942" y="8796"/>
                    <a:pt x="2947" y="8220"/>
                    <a:pt x="2942" y="7541"/>
                  </a:cubicBezTo>
                  <a:cubicBezTo>
                    <a:pt x="2565" y="5480"/>
                    <a:pt x="2331" y="3393"/>
                    <a:pt x="2241" y="1301"/>
                  </a:cubicBezTo>
                  <a:lnTo>
                    <a:pt x="2241" y="1301"/>
                  </a:lnTo>
                  <a:cubicBezTo>
                    <a:pt x="2403" y="1337"/>
                    <a:pt x="2565" y="1315"/>
                    <a:pt x="2722" y="1414"/>
                  </a:cubicBezTo>
                  <a:lnTo>
                    <a:pt x="2727" y="1387"/>
                  </a:lnTo>
                  <a:cubicBezTo>
                    <a:pt x="2852" y="1402"/>
                    <a:pt x="2977" y="1414"/>
                    <a:pt x="3102" y="1414"/>
                  </a:cubicBezTo>
                  <a:cubicBezTo>
                    <a:pt x="3121" y="1414"/>
                    <a:pt x="3140" y="1414"/>
                    <a:pt x="3158" y="1414"/>
                  </a:cubicBezTo>
                  <a:cubicBezTo>
                    <a:pt x="3410" y="3523"/>
                    <a:pt x="4832" y="9165"/>
                    <a:pt x="4832" y="9165"/>
                  </a:cubicBezTo>
                  <a:cubicBezTo>
                    <a:pt x="4832" y="9165"/>
                    <a:pt x="4963" y="9174"/>
                    <a:pt x="5150" y="9174"/>
                  </a:cubicBezTo>
                  <a:cubicBezTo>
                    <a:pt x="5495" y="9174"/>
                    <a:pt x="6029" y="9142"/>
                    <a:pt x="6262" y="8958"/>
                  </a:cubicBezTo>
                  <a:lnTo>
                    <a:pt x="6316" y="8895"/>
                  </a:lnTo>
                  <a:cubicBezTo>
                    <a:pt x="6406" y="7644"/>
                    <a:pt x="6334" y="3852"/>
                    <a:pt x="6276" y="1589"/>
                  </a:cubicBezTo>
                  <a:lnTo>
                    <a:pt x="6222" y="1589"/>
                  </a:lnTo>
                  <a:cubicBezTo>
                    <a:pt x="6147" y="1597"/>
                    <a:pt x="6075" y="1601"/>
                    <a:pt x="6006" y="1601"/>
                  </a:cubicBezTo>
                  <a:cubicBezTo>
                    <a:pt x="4828" y="1601"/>
                    <a:pt x="4459" y="473"/>
                    <a:pt x="4459" y="473"/>
                  </a:cubicBezTo>
                  <a:lnTo>
                    <a:pt x="4459" y="464"/>
                  </a:lnTo>
                  <a:cubicBezTo>
                    <a:pt x="4029" y="535"/>
                    <a:pt x="3594" y="572"/>
                    <a:pt x="3160" y="572"/>
                  </a:cubicBezTo>
                  <a:cubicBezTo>
                    <a:pt x="3040" y="572"/>
                    <a:pt x="2919" y="569"/>
                    <a:pt x="2799" y="563"/>
                  </a:cubicBezTo>
                  <a:cubicBezTo>
                    <a:pt x="1885" y="523"/>
                    <a:pt x="986" y="361"/>
                    <a:pt x="117" y="82"/>
                  </a:cubicBezTo>
                  <a:cubicBezTo>
                    <a:pt x="95" y="55"/>
                    <a:pt x="72" y="28"/>
                    <a:pt x="50"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597;p24">
              <a:extLst>
                <a:ext uri="{FF2B5EF4-FFF2-40B4-BE49-F238E27FC236}">
                  <a16:creationId xmlns:a16="http://schemas.microsoft.com/office/drawing/2014/main" id="{30CFCD96-7E48-4E18-BF45-C73DBEE5E872}"/>
                </a:ext>
              </a:extLst>
            </p:cNvPr>
            <p:cNvSpPr/>
            <p:nvPr/>
          </p:nvSpPr>
          <p:spPr>
            <a:xfrm>
              <a:off x="3694650" y="857350"/>
              <a:ext cx="59425" cy="156525"/>
            </a:xfrm>
            <a:custGeom>
              <a:avLst/>
              <a:gdLst/>
              <a:ahLst/>
              <a:cxnLst/>
              <a:rect l="l" t="t" r="r" b="b"/>
              <a:pathLst>
                <a:path w="2377" h="6261" extrusionOk="0">
                  <a:moveTo>
                    <a:pt x="1121" y="5511"/>
                  </a:moveTo>
                  <a:cubicBezTo>
                    <a:pt x="1116" y="5552"/>
                    <a:pt x="1103" y="5592"/>
                    <a:pt x="1089" y="5633"/>
                  </a:cubicBezTo>
                  <a:cubicBezTo>
                    <a:pt x="1103" y="5565"/>
                    <a:pt x="1116" y="5525"/>
                    <a:pt x="1121" y="5511"/>
                  </a:cubicBezTo>
                  <a:close/>
                  <a:moveTo>
                    <a:pt x="1166" y="0"/>
                  </a:moveTo>
                  <a:cubicBezTo>
                    <a:pt x="1031" y="126"/>
                    <a:pt x="878" y="230"/>
                    <a:pt x="711" y="311"/>
                  </a:cubicBezTo>
                  <a:cubicBezTo>
                    <a:pt x="491" y="423"/>
                    <a:pt x="248" y="491"/>
                    <a:pt x="1" y="509"/>
                  </a:cubicBezTo>
                  <a:lnTo>
                    <a:pt x="1" y="576"/>
                  </a:lnTo>
                  <a:cubicBezTo>
                    <a:pt x="1" y="576"/>
                    <a:pt x="815" y="4076"/>
                    <a:pt x="684" y="4836"/>
                  </a:cubicBezTo>
                  <a:cubicBezTo>
                    <a:pt x="644" y="5070"/>
                    <a:pt x="244" y="5277"/>
                    <a:pt x="320" y="5453"/>
                  </a:cubicBezTo>
                  <a:cubicBezTo>
                    <a:pt x="339" y="5494"/>
                    <a:pt x="371" y="5510"/>
                    <a:pt x="409" y="5510"/>
                  </a:cubicBezTo>
                  <a:cubicBezTo>
                    <a:pt x="532" y="5510"/>
                    <a:pt x="716" y="5345"/>
                    <a:pt x="716" y="5345"/>
                  </a:cubicBezTo>
                  <a:lnTo>
                    <a:pt x="716" y="5345"/>
                  </a:lnTo>
                  <a:cubicBezTo>
                    <a:pt x="716" y="5345"/>
                    <a:pt x="613" y="5876"/>
                    <a:pt x="716" y="6015"/>
                  </a:cubicBezTo>
                  <a:cubicBezTo>
                    <a:pt x="716" y="6020"/>
                    <a:pt x="720" y="6024"/>
                    <a:pt x="725" y="6024"/>
                  </a:cubicBezTo>
                  <a:cubicBezTo>
                    <a:pt x="738" y="6038"/>
                    <a:pt x="752" y="6044"/>
                    <a:pt x="768" y="6044"/>
                  </a:cubicBezTo>
                  <a:cubicBezTo>
                    <a:pt x="867" y="6044"/>
                    <a:pt x="1020" y="5807"/>
                    <a:pt x="1089" y="5633"/>
                  </a:cubicBezTo>
                  <a:lnTo>
                    <a:pt x="1089" y="5633"/>
                  </a:lnTo>
                  <a:cubicBezTo>
                    <a:pt x="1035" y="5822"/>
                    <a:pt x="963" y="6172"/>
                    <a:pt x="1089" y="6249"/>
                  </a:cubicBezTo>
                  <a:cubicBezTo>
                    <a:pt x="1104" y="6257"/>
                    <a:pt x="1118" y="6260"/>
                    <a:pt x="1134" y="6260"/>
                  </a:cubicBezTo>
                  <a:cubicBezTo>
                    <a:pt x="1294" y="6260"/>
                    <a:pt x="1507" y="5861"/>
                    <a:pt x="1544" y="5660"/>
                  </a:cubicBezTo>
                  <a:lnTo>
                    <a:pt x="1544" y="5660"/>
                  </a:lnTo>
                  <a:cubicBezTo>
                    <a:pt x="1535" y="5790"/>
                    <a:pt x="1517" y="6163"/>
                    <a:pt x="1697" y="6204"/>
                  </a:cubicBezTo>
                  <a:cubicBezTo>
                    <a:pt x="1700" y="6205"/>
                    <a:pt x="1703" y="6205"/>
                    <a:pt x="1706" y="6205"/>
                  </a:cubicBezTo>
                  <a:cubicBezTo>
                    <a:pt x="1905" y="6205"/>
                    <a:pt x="2377" y="5041"/>
                    <a:pt x="2142" y="3428"/>
                  </a:cubicBezTo>
                  <a:cubicBezTo>
                    <a:pt x="1967" y="2254"/>
                    <a:pt x="1647" y="1112"/>
                    <a:pt x="1184" y="18"/>
                  </a:cubicBezTo>
                  <a:lnTo>
                    <a:pt x="1166"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598;p24">
              <a:extLst>
                <a:ext uri="{FF2B5EF4-FFF2-40B4-BE49-F238E27FC236}">
                  <a16:creationId xmlns:a16="http://schemas.microsoft.com/office/drawing/2014/main" id="{8DE8F4A0-FF03-4AC2-8EDD-B2972EFAF9FA}"/>
                </a:ext>
              </a:extLst>
            </p:cNvPr>
            <p:cNvSpPr/>
            <p:nvPr/>
          </p:nvSpPr>
          <p:spPr>
            <a:xfrm>
              <a:off x="3696350" y="858700"/>
              <a:ext cx="57625" cy="155200"/>
            </a:xfrm>
            <a:custGeom>
              <a:avLst/>
              <a:gdLst/>
              <a:ahLst/>
              <a:cxnLst/>
              <a:rect l="l" t="t" r="r" b="b"/>
              <a:pathLst>
                <a:path w="2305" h="6208" extrusionOk="0">
                  <a:moveTo>
                    <a:pt x="1057" y="5462"/>
                  </a:moveTo>
                  <a:lnTo>
                    <a:pt x="1057" y="5462"/>
                  </a:lnTo>
                  <a:cubicBezTo>
                    <a:pt x="1048" y="5502"/>
                    <a:pt x="1039" y="5543"/>
                    <a:pt x="1021" y="5583"/>
                  </a:cubicBezTo>
                  <a:cubicBezTo>
                    <a:pt x="1039" y="5520"/>
                    <a:pt x="1053" y="5475"/>
                    <a:pt x="1057" y="5462"/>
                  </a:cubicBezTo>
                  <a:close/>
                  <a:moveTo>
                    <a:pt x="1129" y="0"/>
                  </a:moveTo>
                  <a:cubicBezTo>
                    <a:pt x="837" y="374"/>
                    <a:pt x="446" y="657"/>
                    <a:pt x="0" y="819"/>
                  </a:cubicBezTo>
                  <a:cubicBezTo>
                    <a:pt x="194" y="1674"/>
                    <a:pt x="729" y="4162"/>
                    <a:pt x="621" y="4787"/>
                  </a:cubicBezTo>
                  <a:cubicBezTo>
                    <a:pt x="580" y="5021"/>
                    <a:pt x="180" y="5223"/>
                    <a:pt x="257" y="5403"/>
                  </a:cubicBezTo>
                  <a:cubicBezTo>
                    <a:pt x="275" y="5446"/>
                    <a:pt x="307" y="5462"/>
                    <a:pt x="345" y="5462"/>
                  </a:cubicBezTo>
                  <a:cubicBezTo>
                    <a:pt x="467" y="5462"/>
                    <a:pt x="652" y="5295"/>
                    <a:pt x="652" y="5295"/>
                  </a:cubicBezTo>
                  <a:lnTo>
                    <a:pt x="652" y="5295"/>
                  </a:lnTo>
                  <a:cubicBezTo>
                    <a:pt x="652" y="5295"/>
                    <a:pt x="549" y="5826"/>
                    <a:pt x="652" y="5966"/>
                  </a:cubicBezTo>
                  <a:cubicBezTo>
                    <a:pt x="652" y="5970"/>
                    <a:pt x="657" y="5975"/>
                    <a:pt x="657" y="5975"/>
                  </a:cubicBezTo>
                  <a:cubicBezTo>
                    <a:pt x="670" y="5988"/>
                    <a:pt x="685" y="5995"/>
                    <a:pt x="702" y="5995"/>
                  </a:cubicBezTo>
                  <a:cubicBezTo>
                    <a:pt x="802" y="5995"/>
                    <a:pt x="952" y="5757"/>
                    <a:pt x="1021" y="5583"/>
                  </a:cubicBezTo>
                  <a:lnTo>
                    <a:pt x="1021" y="5583"/>
                  </a:lnTo>
                  <a:cubicBezTo>
                    <a:pt x="972" y="5772"/>
                    <a:pt x="900" y="6123"/>
                    <a:pt x="1021" y="6195"/>
                  </a:cubicBezTo>
                  <a:cubicBezTo>
                    <a:pt x="1036" y="6204"/>
                    <a:pt x="1052" y="6208"/>
                    <a:pt x="1068" y="6208"/>
                  </a:cubicBezTo>
                  <a:cubicBezTo>
                    <a:pt x="1228" y="6208"/>
                    <a:pt x="1443" y="5810"/>
                    <a:pt x="1480" y="5610"/>
                  </a:cubicBezTo>
                  <a:lnTo>
                    <a:pt x="1480" y="5610"/>
                  </a:lnTo>
                  <a:cubicBezTo>
                    <a:pt x="1467" y="5741"/>
                    <a:pt x="1453" y="6114"/>
                    <a:pt x="1629" y="6150"/>
                  </a:cubicBezTo>
                  <a:cubicBezTo>
                    <a:pt x="1631" y="6151"/>
                    <a:pt x="1634" y="6151"/>
                    <a:pt x="1637" y="6151"/>
                  </a:cubicBezTo>
                  <a:cubicBezTo>
                    <a:pt x="1832" y="6151"/>
                    <a:pt x="2304" y="4987"/>
                    <a:pt x="2070" y="3370"/>
                  </a:cubicBezTo>
                  <a:cubicBezTo>
                    <a:pt x="1894" y="2214"/>
                    <a:pt x="1579" y="1080"/>
                    <a:pt x="1129"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599;p24">
              <a:extLst>
                <a:ext uri="{FF2B5EF4-FFF2-40B4-BE49-F238E27FC236}">
                  <a16:creationId xmlns:a16="http://schemas.microsoft.com/office/drawing/2014/main" id="{10CA66A7-9A64-4A34-BE17-C208108B7354}"/>
                </a:ext>
              </a:extLst>
            </p:cNvPr>
            <p:cNvSpPr/>
            <p:nvPr/>
          </p:nvSpPr>
          <p:spPr>
            <a:xfrm>
              <a:off x="3525725" y="860275"/>
              <a:ext cx="50075" cy="161650"/>
            </a:xfrm>
            <a:custGeom>
              <a:avLst/>
              <a:gdLst/>
              <a:ahLst/>
              <a:cxnLst/>
              <a:rect l="l" t="t" r="r" b="b"/>
              <a:pathLst>
                <a:path w="2003" h="6466" extrusionOk="0">
                  <a:moveTo>
                    <a:pt x="1116" y="0"/>
                  </a:moveTo>
                  <a:lnTo>
                    <a:pt x="1098" y="23"/>
                  </a:lnTo>
                  <a:cubicBezTo>
                    <a:pt x="1098" y="23"/>
                    <a:pt x="221" y="2529"/>
                    <a:pt x="50" y="4814"/>
                  </a:cubicBezTo>
                  <a:cubicBezTo>
                    <a:pt x="1" y="5480"/>
                    <a:pt x="127" y="6262"/>
                    <a:pt x="320" y="6406"/>
                  </a:cubicBezTo>
                  <a:cubicBezTo>
                    <a:pt x="335" y="6418"/>
                    <a:pt x="349" y="6423"/>
                    <a:pt x="362" y="6423"/>
                  </a:cubicBezTo>
                  <a:cubicBezTo>
                    <a:pt x="491" y="6423"/>
                    <a:pt x="510" y="5899"/>
                    <a:pt x="514" y="5732"/>
                  </a:cubicBezTo>
                  <a:cubicBezTo>
                    <a:pt x="518" y="5903"/>
                    <a:pt x="541" y="6442"/>
                    <a:pt x="730" y="6465"/>
                  </a:cubicBezTo>
                  <a:cubicBezTo>
                    <a:pt x="735" y="6465"/>
                    <a:pt x="740" y="6466"/>
                    <a:pt x="745" y="6466"/>
                  </a:cubicBezTo>
                  <a:cubicBezTo>
                    <a:pt x="881" y="6466"/>
                    <a:pt x="923" y="6237"/>
                    <a:pt x="937" y="6028"/>
                  </a:cubicBezTo>
                  <a:cubicBezTo>
                    <a:pt x="928" y="5921"/>
                    <a:pt x="928" y="5808"/>
                    <a:pt x="937" y="5700"/>
                  </a:cubicBezTo>
                  <a:cubicBezTo>
                    <a:pt x="941" y="5813"/>
                    <a:pt x="941" y="5921"/>
                    <a:pt x="937" y="6028"/>
                  </a:cubicBezTo>
                  <a:cubicBezTo>
                    <a:pt x="950" y="6186"/>
                    <a:pt x="999" y="6352"/>
                    <a:pt x="1116" y="6393"/>
                  </a:cubicBezTo>
                  <a:cubicBezTo>
                    <a:pt x="1123" y="6395"/>
                    <a:pt x="1130" y="6397"/>
                    <a:pt x="1136" y="6397"/>
                  </a:cubicBezTo>
                  <a:cubicBezTo>
                    <a:pt x="1184" y="6397"/>
                    <a:pt x="1219" y="6324"/>
                    <a:pt x="1242" y="6244"/>
                  </a:cubicBezTo>
                  <a:cubicBezTo>
                    <a:pt x="1265" y="6177"/>
                    <a:pt x="1278" y="6109"/>
                    <a:pt x="1287" y="6037"/>
                  </a:cubicBezTo>
                  <a:cubicBezTo>
                    <a:pt x="487" y="5057"/>
                    <a:pt x="1274" y="2812"/>
                    <a:pt x="1454" y="2380"/>
                  </a:cubicBezTo>
                  <a:cubicBezTo>
                    <a:pt x="1566" y="2110"/>
                    <a:pt x="1818" y="1098"/>
                    <a:pt x="2003" y="338"/>
                  </a:cubicBezTo>
                  <a:lnTo>
                    <a:pt x="2003" y="338"/>
                  </a:lnTo>
                  <a:cubicBezTo>
                    <a:pt x="1998" y="338"/>
                    <a:pt x="1994" y="338"/>
                    <a:pt x="1990" y="338"/>
                  </a:cubicBezTo>
                  <a:cubicBezTo>
                    <a:pt x="1670" y="338"/>
                    <a:pt x="1356" y="173"/>
                    <a:pt x="1116"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600;p24">
              <a:extLst>
                <a:ext uri="{FF2B5EF4-FFF2-40B4-BE49-F238E27FC236}">
                  <a16:creationId xmlns:a16="http://schemas.microsoft.com/office/drawing/2014/main" id="{A6A158B4-047B-48BC-8A66-1E3A78F583DA}"/>
                </a:ext>
              </a:extLst>
            </p:cNvPr>
            <p:cNvSpPr/>
            <p:nvPr/>
          </p:nvSpPr>
          <p:spPr>
            <a:xfrm>
              <a:off x="3547325" y="845800"/>
              <a:ext cx="34450" cy="166225"/>
            </a:xfrm>
            <a:custGeom>
              <a:avLst/>
              <a:gdLst/>
              <a:ahLst/>
              <a:cxnLst/>
              <a:rect l="l" t="t" r="r" b="b"/>
              <a:pathLst>
                <a:path w="1378" h="6649" extrusionOk="0">
                  <a:moveTo>
                    <a:pt x="1337" y="1"/>
                  </a:moveTo>
                  <a:cubicBezTo>
                    <a:pt x="1325" y="1"/>
                    <a:pt x="1313" y="7"/>
                    <a:pt x="1310" y="22"/>
                  </a:cubicBezTo>
                  <a:lnTo>
                    <a:pt x="1044" y="1056"/>
                  </a:lnTo>
                  <a:cubicBezTo>
                    <a:pt x="963" y="1367"/>
                    <a:pt x="873" y="1726"/>
                    <a:pt x="770" y="2113"/>
                  </a:cubicBezTo>
                  <a:cubicBezTo>
                    <a:pt x="716" y="2302"/>
                    <a:pt x="662" y="2509"/>
                    <a:pt x="603" y="2703"/>
                  </a:cubicBezTo>
                  <a:cubicBezTo>
                    <a:pt x="545" y="2896"/>
                    <a:pt x="455" y="3099"/>
                    <a:pt x="392" y="3301"/>
                  </a:cubicBezTo>
                  <a:cubicBezTo>
                    <a:pt x="257" y="3701"/>
                    <a:pt x="153" y="4111"/>
                    <a:pt x="86" y="4525"/>
                  </a:cubicBezTo>
                  <a:cubicBezTo>
                    <a:pt x="19" y="4889"/>
                    <a:pt x="1" y="5258"/>
                    <a:pt x="28" y="5627"/>
                  </a:cubicBezTo>
                  <a:cubicBezTo>
                    <a:pt x="46" y="5888"/>
                    <a:pt x="113" y="6144"/>
                    <a:pt x="230" y="6383"/>
                  </a:cubicBezTo>
                  <a:cubicBezTo>
                    <a:pt x="248" y="6419"/>
                    <a:pt x="266" y="6459"/>
                    <a:pt x="293" y="6495"/>
                  </a:cubicBezTo>
                  <a:cubicBezTo>
                    <a:pt x="306" y="6522"/>
                    <a:pt x="324" y="6549"/>
                    <a:pt x="347" y="6571"/>
                  </a:cubicBezTo>
                  <a:cubicBezTo>
                    <a:pt x="378" y="6612"/>
                    <a:pt x="396" y="6634"/>
                    <a:pt x="396" y="6634"/>
                  </a:cubicBezTo>
                  <a:cubicBezTo>
                    <a:pt x="402" y="6643"/>
                    <a:pt x="412" y="6648"/>
                    <a:pt x="421" y="6648"/>
                  </a:cubicBezTo>
                  <a:cubicBezTo>
                    <a:pt x="427" y="6648"/>
                    <a:pt x="432" y="6647"/>
                    <a:pt x="437" y="6643"/>
                  </a:cubicBezTo>
                  <a:cubicBezTo>
                    <a:pt x="450" y="6630"/>
                    <a:pt x="455" y="6612"/>
                    <a:pt x="446" y="6598"/>
                  </a:cubicBezTo>
                  <a:cubicBezTo>
                    <a:pt x="446" y="6598"/>
                    <a:pt x="432" y="6576"/>
                    <a:pt x="401" y="6536"/>
                  </a:cubicBezTo>
                  <a:cubicBezTo>
                    <a:pt x="383" y="6513"/>
                    <a:pt x="369" y="6486"/>
                    <a:pt x="351" y="6464"/>
                  </a:cubicBezTo>
                  <a:cubicBezTo>
                    <a:pt x="333" y="6428"/>
                    <a:pt x="311" y="6392"/>
                    <a:pt x="297" y="6356"/>
                  </a:cubicBezTo>
                  <a:cubicBezTo>
                    <a:pt x="248" y="6257"/>
                    <a:pt x="212" y="6153"/>
                    <a:pt x="189" y="6045"/>
                  </a:cubicBezTo>
                  <a:cubicBezTo>
                    <a:pt x="153" y="5906"/>
                    <a:pt x="135" y="5766"/>
                    <a:pt x="126" y="5622"/>
                  </a:cubicBezTo>
                  <a:cubicBezTo>
                    <a:pt x="104" y="5262"/>
                    <a:pt x="131" y="4903"/>
                    <a:pt x="198" y="4547"/>
                  </a:cubicBezTo>
                  <a:cubicBezTo>
                    <a:pt x="270" y="4138"/>
                    <a:pt x="374" y="3737"/>
                    <a:pt x="509" y="3341"/>
                  </a:cubicBezTo>
                  <a:cubicBezTo>
                    <a:pt x="572" y="3144"/>
                    <a:pt x="648" y="2946"/>
                    <a:pt x="716" y="2743"/>
                  </a:cubicBezTo>
                  <a:cubicBezTo>
                    <a:pt x="783" y="2541"/>
                    <a:pt x="828" y="2338"/>
                    <a:pt x="887" y="2145"/>
                  </a:cubicBezTo>
                  <a:cubicBezTo>
                    <a:pt x="986" y="1758"/>
                    <a:pt x="1071" y="1394"/>
                    <a:pt x="1143" y="1083"/>
                  </a:cubicBezTo>
                  <a:cubicBezTo>
                    <a:pt x="1215" y="773"/>
                    <a:pt x="1274" y="512"/>
                    <a:pt x="1314" y="327"/>
                  </a:cubicBezTo>
                  <a:cubicBezTo>
                    <a:pt x="1355" y="147"/>
                    <a:pt x="1377" y="44"/>
                    <a:pt x="1377" y="44"/>
                  </a:cubicBezTo>
                  <a:lnTo>
                    <a:pt x="1368" y="40"/>
                  </a:lnTo>
                  <a:cubicBezTo>
                    <a:pt x="1374" y="15"/>
                    <a:pt x="1355" y="1"/>
                    <a:pt x="1337"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601;p24">
              <a:extLst>
                <a:ext uri="{FF2B5EF4-FFF2-40B4-BE49-F238E27FC236}">
                  <a16:creationId xmlns:a16="http://schemas.microsoft.com/office/drawing/2014/main" id="{2967F66A-0C56-43F3-93DC-162E9E2CB483}"/>
                </a:ext>
              </a:extLst>
            </p:cNvPr>
            <p:cNvSpPr/>
            <p:nvPr/>
          </p:nvSpPr>
          <p:spPr>
            <a:xfrm>
              <a:off x="3723225" y="857075"/>
              <a:ext cx="28125" cy="156375"/>
            </a:xfrm>
            <a:custGeom>
              <a:avLst/>
              <a:gdLst/>
              <a:ahLst/>
              <a:cxnLst/>
              <a:rect l="l" t="t" r="r" b="b"/>
              <a:pathLst>
                <a:path w="1125" h="6255" extrusionOk="0">
                  <a:moveTo>
                    <a:pt x="38" y="1"/>
                  </a:moveTo>
                  <a:cubicBezTo>
                    <a:pt x="19" y="1"/>
                    <a:pt x="0" y="19"/>
                    <a:pt x="9" y="43"/>
                  </a:cubicBezTo>
                  <a:cubicBezTo>
                    <a:pt x="9" y="43"/>
                    <a:pt x="50" y="142"/>
                    <a:pt x="122" y="322"/>
                  </a:cubicBezTo>
                  <a:cubicBezTo>
                    <a:pt x="153" y="412"/>
                    <a:pt x="198" y="524"/>
                    <a:pt x="239" y="650"/>
                  </a:cubicBezTo>
                  <a:cubicBezTo>
                    <a:pt x="279" y="776"/>
                    <a:pt x="333" y="920"/>
                    <a:pt x="383" y="1078"/>
                  </a:cubicBezTo>
                  <a:cubicBezTo>
                    <a:pt x="428" y="1235"/>
                    <a:pt x="486" y="1406"/>
                    <a:pt x="531" y="1586"/>
                  </a:cubicBezTo>
                  <a:cubicBezTo>
                    <a:pt x="581" y="1770"/>
                    <a:pt x="639" y="1964"/>
                    <a:pt x="684" y="2162"/>
                  </a:cubicBezTo>
                  <a:cubicBezTo>
                    <a:pt x="729" y="2364"/>
                    <a:pt x="783" y="2567"/>
                    <a:pt x="819" y="2783"/>
                  </a:cubicBezTo>
                  <a:cubicBezTo>
                    <a:pt x="860" y="2994"/>
                    <a:pt x="896" y="3210"/>
                    <a:pt x="932" y="3430"/>
                  </a:cubicBezTo>
                  <a:cubicBezTo>
                    <a:pt x="963" y="3646"/>
                    <a:pt x="986" y="3862"/>
                    <a:pt x="995" y="4078"/>
                  </a:cubicBezTo>
                  <a:cubicBezTo>
                    <a:pt x="1004" y="4290"/>
                    <a:pt x="1004" y="4496"/>
                    <a:pt x="990" y="4708"/>
                  </a:cubicBezTo>
                  <a:cubicBezTo>
                    <a:pt x="968" y="5081"/>
                    <a:pt x="900" y="5450"/>
                    <a:pt x="783" y="5801"/>
                  </a:cubicBezTo>
                  <a:cubicBezTo>
                    <a:pt x="756" y="5873"/>
                    <a:pt x="725" y="5945"/>
                    <a:pt x="689" y="6013"/>
                  </a:cubicBezTo>
                  <a:cubicBezTo>
                    <a:pt x="662" y="6071"/>
                    <a:pt x="626" y="6125"/>
                    <a:pt x="576" y="6165"/>
                  </a:cubicBezTo>
                  <a:cubicBezTo>
                    <a:pt x="572" y="6170"/>
                    <a:pt x="567" y="6170"/>
                    <a:pt x="572" y="6170"/>
                  </a:cubicBezTo>
                  <a:lnTo>
                    <a:pt x="549" y="6170"/>
                  </a:lnTo>
                  <a:cubicBezTo>
                    <a:pt x="554" y="6170"/>
                    <a:pt x="531" y="6165"/>
                    <a:pt x="527" y="6161"/>
                  </a:cubicBezTo>
                  <a:cubicBezTo>
                    <a:pt x="509" y="6147"/>
                    <a:pt x="491" y="6129"/>
                    <a:pt x="482" y="6107"/>
                  </a:cubicBezTo>
                  <a:cubicBezTo>
                    <a:pt x="459" y="6062"/>
                    <a:pt x="446" y="6017"/>
                    <a:pt x="441" y="5968"/>
                  </a:cubicBezTo>
                  <a:cubicBezTo>
                    <a:pt x="428" y="5896"/>
                    <a:pt x="423" y="5824"/>
                    <a:pt x="428" y="5752"/>
                  </a:cubicBezTo>
                  <a:cubicBezTo>
                    <a:pt x="432" y="5698"/>
                    <a:pt x="432" y="5671"/>
                    <a:pt x="432" y="5671"/>
                  </a:cubicBezTo>
                  <a:lnTo>
                    <a:pt x="423" y="5671"/>
                  </a:lnTo>
                  <a:cubicBezTo>
                    <a:pt x="423" y="5652"/>
                    <a:pt x="408" y="5641"/>
                    <a:pt x="393" y="5641"/>
                  </a:cubicBezTo>
                  <a:cubicBezTo>
                    <a:pt x="380" y="5641"/>
                    <a:pt x="367" y="5649"/>
                    <a:pt x="365" y="5666"/>
                  </a:cubicBezTo>
                  <a:cubicBezTo>
                    <a:pt x="365" y="5666"/>
                    <a:pt x="360" y="5698"/>
                    <a:pt x="356" y="5747"/>
                  </a:cubicBezTo>
                  <a:cubicBezTo>
                    <a:pt x="351" y="5824"/>
                    <a:pt x="356" y="5900"/>
                    <a:pt x="365" y="5977"/>
                  </a:cubicBezTo>
                  <a:cubicBezTo>
                    <a:pt x="369" y="6035"/>
                    <a:pt x="383" y="6089"/>
                    <a:pt x="410" y="6143"/>
                  </a:cubicBezTo>
                  <a:cubicBezTo>
                    <a:pt x="423" y="6179"/>
                    <a:pt x="450" y="6206"/>
                    <a:pt x="477" y="6228"/>
                  </a:cubicBezTo>
                  <a:cubicBezTo>
                    <a:pt x="486" y="6233"/>
                    <a:pt x="495" y="6237"/>
                    <a:pt x="504" y="6242"/>
                  </a:cubicBezTo>
                  <a:cubicBezTo>
                    <a:pt x="518" y="6246"/>
                    <a:pt x="531" y="6251"/>
                    <a:pt x="545" y="6251"/>
                  </a:cubicBezTo>
                  <a:cubicBezTo>
                    <a:pt x="549" y="6253"/>
                    <a:pt x="554" y="6254"/>
                    <a:pt x="558" y="6254"/>
                  </a:cubicBezTo>
                  <a:cubicBezTo>
                    <a:pt x="563" y="6254"/>
                    <a:pt x="567" y="6253"/>
                    <a:pt x="572" y="6251"/>
                  </a:cubicBezTo>
                  <a:cubicBezTo>
                    <a:pt x="585" y="6251"/>
                    <a:pt x="599" y="6246"/>
                    <a:pt x="612" y="6237"/>
                  </a:cubicBezTo>
                  <a:cubicBezTo>
                    <a:pt x="675" y="6192"/>
                    <a:pt x="729" y="6129"/>
                    <a:pt x="761" y="6058"/>
                  </a:cubicBezTo>
                  <a:cubicBezTo>
                    <a:pt x="801" y="5986"/>
                    <a:pt x="837" y="5914"/>
                    <a:pt x="864" y="5837"/>
                  </a:cubicBezTo>
                  <a:cubicBezTo>
                    <a:pt x="990" y="5477"/>
                    <a:pt x="1071" y="5099"/>
                    <a:pt x="1093" y="4717"/>
                  </a:cubicBezTo>
                  <a:cubicBezTo>
                    <a:pt x="1125" y="4281"/>
                    <a:pt x="1107" y="3844"/>
                    <a:pt x="1040" y="3412"/>
                  </a:cubicBezTo>
                  <a:cubicBezTo>
                    <a:pt x="1008" y="3192"/>
                    <a:pt x="977" y="2976"/>
                    <a:pt x="927" y="2760"/>
                  </a:cubicBezTo>
                  <a:cubicBezTo>
                    <a:pt x="882" y="2549"/>
                    <a:pt x="837" y="2337"/>
                    <a:pt x="788" y="2135"/>
                  </a:cubicBezTo>
                  <a:cubicBezTo>
                    <a:pt x="738" y="1937"/>
                    <a:pt x="684" y="1743"/>
                    <a:pt x="630" y="1559"/>
                  </a:cubicBezTo>
                  <a:cubicBezTo>
                    <a:pt x="576" y="1379"/>
                    <a:pt x="518" y="1208"/>
                    <a:pt x="468" y="1051"/>
                  </a:cubicBezTo>
                  <a:cubicBezTo>
                    <a:pt x="360" y="736"/>
                    <a:pt x="261" y="479"/>
                    <a:pt x="185" y="299"/>
                  </a:cubicBezTo>
                  <a:cubicBezTo>
                    <a:pt x="113" y="119"/>
                    <a:pt x="63" y="16"/>
                    <a:pt x="63" y="16"/>
                  </a:cubicBezTo>
                  <a:cubicBezTo>
                    <a:pt x="57" y="5"/>
                    <a:pt x="48" y="1"/>
                    <a:pt x="3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602;p24">
              <a:extLst>
                <a:ext uri="{FF2B5EF4-FFF2-40B4-BE49-F238E27FC236}">
                  <a16:creationId xmlns:a16="http://schemas.microsoft.com/office/drawing/2014/main" id="{4F27B20A-3D79-4E11-8EC6-4E641A8D5549}"/>
                </a:ext>
              </a:extLst>
            </p:cNvPr>
            <p:cNvSpPr/>
            <p:nvPr/>
          </p:nvSpPr>
          <p:spPr>
            <a:xfrm>
              <a:off x="3710075" y="990250"/>
              <a:ext cx="13400" cy="19725"/>
            </a:xfrm>
            <a:custGeom>
              <a:avLst/>
              <a:gdLst/>
              <a:ahLst/>
              <a:cxnLst/>
              <a:rect l="l" t="t" r="r" b="b"/>
              <a:pathLst>
                <a:path w="536" h="789" extrusionOk="0">
                  <a:moveTo>
                    <a:pt x="99" y="1"/>
                  </a:moveTo>
                  <a:cubicBezTo>
                    <a:pt x="86" y="1"/>
                    <a:pt x="76" y="9"/>
                    <a:pt x="72" y="24"/>
                  </a:cubicBezTo>
                  <a:cubicBezTo>
                    <a:pt x="49" y="96"/>
                    <a:pt x="31" y="168"/>
                    <a:pt x="22" y="240"/>
                  </a:cubicBezTo>
                  <a:cubicBezTo>
                    <a:pt x="9" y="317"/>
                    <a:pt x="0" y="393"/>
                    <a:pt x="0" y="474"/>
                  </a:cubicBezTo>
                  <a:cubicBezTo>
                    <a:pt x="0" y="519"/>
                    <a:pt x="0" y="564"/>
                    <a:pt x="9" y="609"/>
                  </a:cubicBezTo>
                  <a:cubicBezTo>
                    <a:pt x="9" y="668"/>
                    <a:pt x="36" y="722"/>
                    <a:pt x="81" y="762"/>
                  </a:cubicBezTo>
                  <a:cubicBezTo>
                    <a:pt x="85" y="767"/>
                    <a:pt x="90" y="771"/>
                    <a:pt x="99" y="776"/>
                  </a:cubicBezTo>
                  <a:cubicBezTo>
                    <a:pt x="108" y="780"/>
                    <a:pt x="121" y="785"/>
                    <a:pt x="135" y="789"/>
                  </a:cubicBezTo>
                  <a:cubicBezTo>
                    <a:pt x="157" y="789"/>
                    <a:pt x="175" y="785"/>
                    <a:pt x="193" y="780"/>
                  </a:cubicBezTo>
                  <a:cubicBezTo>
                    <a:pt x="220" y="767"/>
                    <a:pt x="247" y="753"/>
                    <a:pt x="265" y="735"/>
                  </a:cubicBezTo>
                  <a:cubicBezTo>
                    <a:pt x="301" y="704"/>
                    <a:pt x="333" y="668"/>
                    <a:pt x="360" y="627"/>
                  </a:cubicBezTo>
                  <a:cubicBezTo>
                    <a:pt x="405" y="564"/>
                    <a:pt x="441" y="497"/>
                    <a:pt x="472" y="425"/>
                  </a:cubicBezTo>
                  <a:cubicBezTo>
                    <a:pt x="486" y="398"/>
                    <a:pt x="495" y="366"/>
                    <a:pt x="504" y="335"/>
                  </a:cubicBezTo>
                  <a:cubicBezTo>
                    <a:pt x="513" y="299"/>
                    <a:pt x="517" y="285"/>
                    <a:pt x="522" y="263"/>
                  </a:cubicBezTo>
                  <a:cubicBezTo>
                    <a:pt x="526" y="227"/>
                    <a:pt x="531" y="209"/>
                    <a:pt x="531" y="209"/>
                  </a:cubicBezTo>
                  <a:cubicBezTo>
                    <a:pt x="535" y="191"/>
                    <a:pt x="526" y="177"/>
                    <a:pt x="513" y="173"/>
                  </a:cubicBezTo>
                  <a:cubicBezTo>
                    <a:pt x="509" y="172"/>
                    <a:pt x="504" y="171"/>
                    <a:pt x="500" y="171"/>
                  </a:cubicBezTo>
                  <a:cubicBezTo>
                    <a:pt x="487" y="171"/>
                    <a:pt x="476" y="177"/>
                    <a:pt x="472" y="191"/>
                  </a:cubicBezTo>
                  <a:lnTo>
                    <a:pt x="450" y="245"/>
                  </a:lnTo>
                  <a:cubicBezTo>
                    <a:pt x="445" y="263"/>
                    <a:pt x="436" y="294"/>
                    <a:pt x="432" y="308"/>
                  </a:cubicBezTo>
                  <a:lnTo>
                    <a:pt x="391" y="384"/>
                  </a:lnTo>
                  <a:cubicBezTo>
                    <a:pt x="355" y="447"/>
                    <a:pt x="315" y="506"/>
                    <a:pt x="270" y="564"/>
                  </a:cubicBezTo>
                  <a:cubicBezTo>
                    <a:pt x="247" y="596"/>
                    <a:pt x="220" y="623"/>
                    <a:pt x="193" y="650"/>
                  </a:cubicBezTo>
                  <a:cubicBezTo>
                    <a:pt x="184" y="659"/>
                    <a:pt x="171" y="668"/>
                    <a:pt x="157" y="672"/>
                  </a:cubicBezTo>
                  <a:lnTo>
                    <a:pt x="153" y="672"/>
                  </a:lnTo>
                  <a:cubicBezTo>
                    <a:pt x="151" y="670"/>
                    <a:pt x="148" y="668"/>
                    <a:pt x="148" y="668"/>
                  </a:cubicBezTo>
                  <a:cubicBezTo>
                    <a:pt x="130" y="645"/>
                    <a:pt x="121" y="618"/>
                    <a:pt x="117" y="587"/>
                  </a:cubicBezTo>
                  <a:cubicBezTo>
                    <a:pt x="112" y="551"/>
                    <a:pt x="108" y="510"/>
                    <a:pt x="108" y="470"/>
                  </a:cubicBezTo>
                  <a:cubicBezTo>
                    <a:pt x="108" y="393"/>
                    <a:pt x="108" y="317"/>
                    <a:pt x="112" y="249"/>
                  </a:cubicBezTo>
                  <a:cubicBezTo>
                    <a:pt x="121" y="119"/>
                    <a:pt x="130" y="33"/>
                    <a:pt x="130" y="33"/>
                  </a:cubicBezTo>
                  <a:cubicBezTo>
                    <a:pt x="130" y="20"/>
                    <a:pt x="121" y="6"/>
                    <a:pt x="108" y="2"/>
                  </a:cubicBezTo>
                  <a:cubicBezTo>
                    <a:pt x="105" y="1"/>
                    <a:pt x="102" y="1"/>
                    <a:pt x="9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603;p24">
              <a:extLst>
                <a:ext uri="{FF2B5EF4-FFF2-40B4-BE49-F238E27FC236}">
                  <a16:creationId xmlns:a16="http://schemas.microsoft.com/office/drawing/2014/main" id="{282F69D3-8F84-490D-9B19-DBCBA13B8326}"/>
                </a:ext>
              </a:extLst>
            </p:cNvPr>
            <p:cNvSpPr/>
            <p:nvPr/>
          </p:nvSpPr>
          <p:spPr>
            <a:xfrm>
              <a:off x="3693850" y="871000"/>
              <a:ext cx="19800" cy="124925"/>
            </a:xfrm>
            <a:custGeom>
              <a:avLst/>
              <a:gdLst/>
              <a:ahLst/>
              <a:cxnLst/>
              <a:rect l="l" t="t" r="r" b="b"/>
              <a:pathLst>
                <a:path w="792" h="4997" extrusionOk="0">
                  <a:moveTo>
                    <a:pt x="36" y="0"/>
                  </a:moveTo>
                  <a:cubicBezTo>
                    <a:pt x="19" y="0"/>
                    <a:pt x="0" y="13"/>
                    <a:pt x="6" y="35"/>
                  </a:cubicBezTo>
                  <a:lnTo>
                    <a:pt x="177" y="880"/>
                  </a:lnTo>
                  <a:cubicBezTo>
                    <a:pt x="226" y="1132"/>
                    <a:pt x="285" y="1429"/>
                    <a:pt x="343" y="1749"/>
                  </a:cubicBezTo>
                  <a:cubicBezTo>
                    <a:pt x="406" y="2068"/>
                    <a:pt x="469" y="2405"/>
                    <a:pt x="523" y="2747"/>
                  </a:cubicBezTo>
                  <a:cubicBezTo>
                    <a:pt x="555" y="2914"/>
                    <a:pt x="582" y="3085"/>
                    <a:pt x="604" y="3251"/>
                  </a:cubicBezTo>
                  <a:cubicBezTo>
                    <a:pt x="622" y="3418"/>
                    <a:pt x="649" y="3584"/>
                    <a:pt x="658" y="3746"/>
                  </a:cubicBezTo>
                  <a:cubicBezTo>
                    <a:pt x="667" y="3823"/>
                    <a:pt x="676" y="3904"/>
                    <a:pt x="676" y="3980"/>
                  </a:cubicBezTo>
                  <a:cubicBezTo>
                    <a:pt x="680" y="4052"/>
                    <a:pt x="680" y="4128"/>
                    <a:pt x="676" y="4200"/>
                  </a:cubicBezTo>
                  <a:lnTo>
                    <a:pt x="671" y="4254"/>
                  </a:lnTo>
                  <a:lnTo>
                    <a:pt x="671" y="4277"/>
                  </a:lnTo>
                  <a:lnTo>
                    <a:pt x="667" y="4304"/>
                  </a:lnTo>
                  <a:cubicBezTo>
                    <a:pt x="658" y="4331"/>
                    <a:pt x="645" y="4358"/>
                    <a:pt x="627" y="4385"/>
                  </a:cubicBezTo>
                  <a:cubicBezTo>
                    <a:pt x="591" y="4439"/>
                    <a:pt x="550" y="4488"/>
                    <a:pt x="505" y="4533"/>
                  </a:cubicBezTo>
                  <a:cubicBezTo>
                    <a:pt x="465" y="4583"/>
                    <a:pt x="420" y="4628"/>
                    <a:pt x="384" y="4677"/>
                  </a:cubicBezTo>
                  <a:cubicBezTo>
                    <a:pt x="339" y="4731"/>
                    <a:pt x="312" y="4790"/>
                    <a:pt x="307" y="4857"/>
                  </a:cubicBezTo>
                  <a:cubicBezTo>
                    <a:pt x="312" y="4875"/>
                    <a:pt x="312" y="4893"/>
                    <a:pt x="321" y="4907"/>
                  </a:cubicBezTo>
                  <a:cubicBezTo>
                    <a:pt x="321" y="4911"/>
                    <a:pt x="321" y="4920"/>
                    <a:pt x="325" y="4925"/>
                  </a:cubicBezTo>
                  <a:lnTo>
                    <a:pt x="330" y="4934"/>
                  </a:lnTo>
                  <a:lnTo>
                    <a:pt x="339" y="4947"/>
                  </a:lnTo>
                  <a:cubicBezTo>
                    <a:pt x="361" y="4974"/>
                    <a:pt x="397" y="4992"/>
                    <a:pt x="433" y="4997"/>
                  </a:cubicBezTo>
                  <a:cubicBezTo>
                    <a:pt x="483" y="4997"/>
                    <a:pt x="528" y="4983"/>
                    <a:pt x="568" y="4961"/>
                  </a:cubicBezTo>
                  <a:cubicBezTo>
                    <a:pt x="622" y="4929"/>
                    <a:pt x="676" y="4898"/>
                    <a:pt x="721" y="4857"/>
                  </a:cubicBezTo>
                  <a:cubicBezTo>
                    <a:pt x="752" y="4830"/>
                    <a:pt x="770" y="4817"/>
                    <a:pt x="770" y="4817"/>
                  </a:cubicBezTo>
                  <a:cubicBezTo>
                    <a:pt x="792" y="4792"/>
                    <a:pt x="771" y="4761"/>
                    <a:pt x="747" y="4761"/>
                  </a:cubicBezTo>
                  <a:cubicBezTo>
                    <a:pt x="741" y="4761"/>
                    <a:pt x="735" y="4763"/>
                    <a:pt x="730" y="4767"/>
                  </a:cubicBezTo>
                  <a:cubicBezTo>
                    <a:pt x="730" y="4767"/>
                    <a:pt x="712" y="4781"/>
                    <a:pt x="680" y="4808"/>
                  </a:cubicBezTo>
                  <a:cubicBezTo>
                    <a:pt x="636" y="4839"/>
                    <a:pt x="591" y="4871"/>
                    <a:pt x="541" y="4893"/>
                  </a:cubicBezTo>
                  <a:cubicBezTo>
                    <a:pt x="510" y="4911"/>
                    <a:pt x="474" y="4920"/>
                    <a:pt x="438" y="4920"/>
                  </a:cubicBezTo>
                  <a:cubicBezTo>
                    <a:pt x="429" y="4920"/>
                    <a:pt x="415" y="4916"/>
                    <a:pt x="406" y="4907"/>
                  </a:cubicBezTo>
                  <a:lnTo>
                    <a:pt x="397" y="4889"/>
                  </a:lnTo>
                  <a:lnTo>
                    <a:pt x="393" y="4884"/>
                  </a:lnTo>
                  <a:cubicBezTo>
                    <a:pt x="393" y="4875"/>
                    <a:pt x="388" y="4866"/>
                    <a:pt x="388" y="4857"/>
                  </a:cubicBezTo>
                  <a:cubicBezTo>
                    <a:pt x="397" y="4812"/>
                    <a:pt x="420" y="4767"/>
                    <a:pt x="451" y="4736"/>
                  </a:cubicBezTo>
                  <a:cubicBezTo>
                    <a:pt x="487" y="4691"/>
                    <a:pt x="528" y="4646"/>
                    <a:pt x="573" y="4601"/>
                  </a:cubicBezTo>
                  <a:cubicBezTo>
                    <a:pt x="622" y="4551"/>
                    <a:pt x="667" y="4497"/>
                    <a:pt x="707" y="4439"/>
                  </a:cubicBezTo>
                  <a:cubicBezTo>
                    <a:pt x="716" y="4421"/>
                    <a:pt x="725" y="4407"/>
                    <a:pt x="739" y="4389"/>
                  </a:cubicBezTo>
                  <a:cubicBezTo>
                    <a:pt x="748" y="4367"/>
                    <a:pt x="752" y="4349"/>
                    <a:pt x="761" y="4331"/>
                  </a:cubicBezTo>
                  <a:lnTo>
                    <a:pt x="766" y="4304"/>
                  </a:lnTo>
                  <a:cubicBezTo>
                    <a:pt x="770" y="4295"/>
                    <a:pt x="770" y="4286"/>
                    <a:pt x="770" y="4272"/>
                  </a:cubicBezTo>
                  <a:lnTo>
                    <a:pt x="779" y="4218"/>
                  </a:lnTo>
                  <a:cubicBezTo>
                    <a:pt x="784" y="4137"/>
                    <a:pt x="788" y="4061"/>
                    <a:pt x="784" y="3984"/>
                  </a:cubicBezTo>
                  <a:cubicBezTo>
                    <a:pt x="784" y="3904"/>
                    <a:pt x="779" y="3823"/>
                    <a:pt x="770" y="3742"/>
                  </a:cubicBezTo>
                  <a:cubicBezTo>
                    <a:pt x="761" y="3580"/>
                    <a:pt x="739" y="3413"/>
                    <a:pt x="716" y="3242"/>
                  </a:cubicBezTo>
                  <a:cubicBezTo>
                    <a:pt x="694" y="3071"/>
                    <a:pt x="667" y="2900"/>
                    <a:pt x="640" y="2729"/>
                  </a:cubicBezTo>
                  <a:cubicBezTo>
                    <a:pt x="523" y="2046"/>
                    <a:pt x="384" y="1371"/>
                    <a:pt x="267" y="867"/>
                  </a:cubicBezTo>
                  <a:cubicBezTo>
                    <a:pt x="150" y="363"/>
                    <a:pt x="64" y="26"/>
                    <a:pt x="64" y="26"/>
                  </a:cubicBezTo>
                  <a:lnTo>
                    <a:pt x="64" y="21"/>
                  </a:lnTo>
                  <a:cubicBezTo>
                    <a:pt x="61" y="6"/>
                    <a:pt x="49" y="0"/>
                    <a:pt x="3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604;p24">
              <a:extLst>
                <a:ext uri="{FF2B5EF4-FFF2-40B4-BE49-F238E27FC236}">
                  <a16:creationId xmlns:a16="http://schemas.microsoft.com/office/drawing/2014/main" id="{F72975D4-C99B-4765-B687-2C03CFFE9B6C}"/>
                </a:ext>
              </a:extLst>
            </p:cNvPr>
            <p:cNvSpPr/>
            <p:nvPr/>
          </p:nvSpPr>
          <p:spPr>
            <a:xfrm>
              <a:off x="3607950" y="809825"/>
              <a:ext cx="20275" cy="216175"/>
            </a:xfrm>
            <a:custGeom>
              <a:avLst/>
              <a:gdLst/>
              <a:ahLst/>
              <a:cxnLst/>
              <a:rect l="l" t="t" r="r" b="b"/>
              <a:pathLst>
                <a:path w="811" h="8647" extrusionOk="0">
                  <a:moveTo>
                    <a:pt x="741" y="1"/>
                  </a:moveTo>
                  <a:cubicBezTo>
                    <a:pt x="726" y="1"/>
                    <a:pt x="711" y="11"/>
                    <a:pt x="711" y="30"/>
                  </a:cubicBezTo>
                  <a:cubicBezTo>
                    <a:pt x="711" y="30"/>
                    <a:pt x="711" y="66"/>
                    <a:pt x="716" y="129"/>
                  </a:cubicBezTo>
                  <a:cubicBezTo>
                    <a:pt x="720" y="192"/>
                    <a:pt x="720" y="286"/>
                    <a:pt x="725" y="408"/>
                  </a:cubicBezTo>
                  <a:cubicBezTo>
                    <a:pt x="729" y="525"/>
                    <a:pt x="734" y="673"/>
                    <a:pt x="725" y="840"/>
                  </a:cubicBezTo>
                  <a:cubicBezTo>
                    <a:pt x="720" y="1002"/>
                    <a:pt x="711" y="1191"/>
                    <a:pt x="693" y="1398"/>
                  </a:cubicBezTo>
                  <a:cubicBezTo>
                    <a:pt x="689" y="1447"/>
                    <a:pt x="689" y="1501"/>
                    <a:pt x="680" y="1555"/>
                  </a:cubicBezTo>
                  <a:cubicBezTo>
                    <a:pt x="675" y="1604"/>
                    <a:pt x="666" y="1658"/>
                    <a:pt x="657" y="1712"/>
                  </a:cubicBezTo>
                  <a:cubicBezTo>
                    <a:pt x="639" y="1820"/>
                    <a:pt x="630" y="1937"/>
                    <a:pt x="603" y="2050"/>
                  </a:cubicBezTo>
                  <a:cubicBezTo>
                    <a:pt x="581" y="2167"/>
                    <a:pt x="554" y="2284"/>
                    <a:pt x="527" y="2401"/>
                  </a:cubicBezTo>
                  <a:lnTo>
                    <a:pt x="437" y="2770"/>
                  </a:lnTo>
                  <a:cubicBezTo>
                    <a:pt x="315" y="3273"/>
                    <a:pt x="207" y="3813"/>
                    <a:pt x="126" y="4362"/>
                  </a:cubicBezTo>
                  <a:cubicBezTo>
                    <a:pt x="50" y="4897"/>
                    <a:pt x="9" y="5437"/>
                    <a:pt x="9" y="5977"/>
                  </a:cubicBezTo>
                  <a:cubicBezTo>
                    <a:pt x="0" y="6449"/>
                    <a:pt x="45" y="6922"/>
                    <a:pt x="144" y="7385"/>
                  </a:cubicBezTo>
                  <a:cubicBezTo>
                    <a:pt x="185" y="7570"/>
                    <a:pt x="239" y="7754"/>
                    <a:pt x="311" y="7930"/>
                  </a:cubicBezTo>
                  <a:cubicBezTo>
                    <a:pt x="338" y="8010"/>
                    <a:pt x="374" y="8082"/>
                    <a:pt x="405" y="8145"/>
                  </a:cubicBezTo>
                  <a:cubicBezTo>
                    <a:pt x="437" y="8213"/>
                    <a:pt x="473" y="8267"/>
                    <a:pt x="500" y="8325"/>
                  </a:cubicBezTo>
                  <a:cubicBezTo>
                    <a:pt x="549" y="8406"/>
                    <a:pt x="603" y="8483"/>
                    <a:pt x="662" y="8559"/>
                  </a:cubicBezTo>
                  <a:lnTo>
                    <a:pt x="720" y="8636"/>
                  </a:lnTo>
                  <a:cubicBezTo>
                    <a:pt x="724" y="8644"/>
                    <a:pt x="731" y="8647"/>
                    <a:pt x="739" y="8647"/>
                  </a:cubicBezTo>
                  <a:cubicBezTo>
                    <a:pt x="762" y="8647"/>
                    <a:pt x="790" y="8617"/>
                    <a:pt x="770" y="8600"/>
                  </a:cubicBezTo>
                  <a:lnTo>
                    <a:pt x="716" y="8523"/>
                  </a:lnTo>
                  <a:cubicBezTo>
                    <a:pt x="662" y="8447"/>
                    <a:pt x="612" y="8370"/>
                    <a:pt x="563" y="8289"/>
                  </a:cubicBezTo>
                  <a:cubicBezTo>
                    <a:pt x="536" y="8240"/>
                    <a:pt x="504" y="8181"/>
                    <a:pt x="477" y="8118"/>
                  </a:cubicBezTo>
                  <a:cubicBezTo>
                    <a:pt x="450" y="8051"/>
                    <a:pt x="414" y="7979"/>
                    <a:pt x="387" y="7903"/>
                  </a:cubicBezTo>
                  <a:cubicBezTo>
                    <a:pt x="324" y="7727"/>
                    <a:pt x="275" y="7552"/>
                    <a:pt x="234" y="7367"/>
                  </a:cubicBezTo>
                  <a:cubicBezTo>
                    <a:pt x="144" y="6913"/>
                    <a:pt x="104" y="6445"/>
                    <a:pt x="113" y="5977"/>
                  </a:cubicBezTo>
                  <a:cubicBezTo>
                    <a:pt x="122" y="5442"/>
                    <a:pt x="167" y="4906"/>
                    <a:pt x="248" y="4380"/>
                  </a:cubicBezTo>
                  <a:cubicBezTo>
                    <a:pt x="324" y="3836"/>
                    <a:pt x="423" y="3296"/>
                    <a:pt x="540" y="2797"/>
                  </a:cubicBezTo>
                  <a:cubicBezTo>
                    <a:pt x="572" y="2671"/>
                    <a:pt x="603" y="2554"/>
                    <a:pt x="630" y="2428"/>
                  </a:cubicBezTo>
                  <a:cubicBezTo>
                    <a:pt x="657" y="2306"/>
                    <a:pt x="680" y="2189"/>
                    <a:pt x="702" y="2072"/>
                  </a:cubicBezTo>
                  <a:cubicBezTo>
                    <a:pt x="729" y="1955"/>
                    <a:pt x="738" y="1843"/>
                    <a:pt x="756" y="1730"/>
                  </a:cubicBezTo>
                  <a:cubicBezTo>
                    <a:pt x="761" y="1672"/>
                    <a:pt x="774" y="1618"/>
                    <a:pt x="779" y="1564"/>
                  </a:cubicBezTo>
                  <a:cubicBezTo>
                    <a:pt x="779" y="1510"/>
                    <a:pt x="783" y="1461"/>
                    <a:pt x="788" y="1407"/>
                  </a:cubicBezTo>
                  <a:cubicBezTo>
                    <a:pt x="797" y="1303"/>
                    <a:pt x="806" y="1204"/>
                    <a:pt x="806" y="1110"/>
                  </a:cubicBezTo>
                  <a:cubicBezTo>
                    <a:pt x="810" y="1015"/>
                    <a:pt x="810" y="925"/>
                    <a:pt x="810" y="840"/>
                  </a:cubicBezTo>
                  <a:cubicBezTo>
                    <a:pt x="810" y="673"/>
                    <a:pt x="806" y="529"/>
                    <a:pt x="801" y="408"/>
                  </a:cubicBezTo>
                  <a:cubicBezTo>
                    <a:pt x="797" y="286"/>
                    <a:pt x="788" y="192"/>
                    <a:pt x="783" y="124"/>
                  </a:cubicBezTo>
                  <a:lnTo>
                    <a:pt x="774" y="25"/>
                  </a:lnTo>
                  <a:lnTo>
                    <a:pt x="770" y="25"/>
                  </a:lnTo>
                  <a:cubicBezTo>
                    <a:pt x="767" y="9"/>
                    <a:pt x="754" y="1"/>
                    <a:pt x="741"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605;p24">
              <a:extLst>
                <a:ext uri="{FF2B5EF4-FFF2-40B4-BE49-F238E27FC236}">
                  <a16:creationId xmlns:a16="http://schemas.microsoft.com/office/drawing/2014/main" id="{F71D39BF-382A-415F-8CF3-415B86D9D594}"/>
                </a:ext>
              </a:extLst>
            </p:cNvPr>
            <p:cNvSpPr/>
            <p:nvPr/>
          </p:nvSpPr>
          <p:spPr>
            <a:xfrm>
              <a:off x="3681500" y="846750"/>
              <a:ext cx="10475" cy="23275"/>
            </a:xfrm>
            <a:custGeom>
              <a:avLst/>
              <a:gdLst/>
              <a:ahLst/>
              <a:cxnLst/>
              <a:rect l="l" t="t" r="r" b="b"/>
              <a:pathLst>
                <a:path w="419" h="931" extrusionOk="0">
                  <a:moveTo>
                    <a:pt x="35" y="0"/>
                  </a:moveTo>
                  <a:cubicBezTo>
                    <a:pt x="32" y="0"/>
                    <a:pt x="30" y="1"/>
                    <a:pt x="27" y="2"/>
                  </a:cubicBezTo>
                  <a:cubicBezTo>
                    <a:pt x="14" y="6"/>
                    <a:pt x="0" y="24"/>
                    <a:pt x="5" y="37"/>
                  </a:cubicBezTo>
                  <a:cubicBezTo>
                    <a:pt x="5" y="37"/>
                    <a:pt x="18" y="96"/>
                    <a:pt x="41" y="181"/>
                  </a:cubicBezTo>
                  <a:cubicBezTo>
                    <a:pt x="68" y="267"/>
                    <a:pt x="108" y="375"/>
                    <a:pt x="149" y="487"/>
                  </a:cubicBezTo>
                  <a:cubicBezTo>
                    <a:pt x="171" y="541"/>
                    <a:pt x="194" y="595"/>
                    <a:pt x="216" y="649"/>
                  </a:cubicBezTo>
                  <a:cubicBezTo>
                    <a:pt x="225" y="672"/>
                    <a:pt x="239" y="699"/>
                    <a:pt x="248" y="721"/>
                  </a:cubicBezTo>
                  <a:cubicBezTo>
                    <a:pt x="261" y="753"/>
                    <a:pt x="270" y="766"/>
                    <a:pt x="284" y="789"/>
                  </a:cubicBezTo>
                  <a:cubicBezTo>
                    <a:pt x="324" y="865"/>
                    <a:pt x="356" y="915"/>
                    <a:pt x="356" y="915"/>
                  </a:cubicBezTo>
                  <a:cubicBezTo>
                    <a:pt x="362" y="926"/>
                    <a:pt x="373" y="931"/>
                    <a:pt x="383" y="931"/>
                  </a:cubicBezTo>
                  <a:cubicBezTo>
                    <a:pt x="401" y="931"/>
                    <a:pt x="418" y="915"/>
                    <a:pt x="410" y="892"/>
                  </a:cubicBezTo>
                  <a:lnTo>
                    <a:pt x="410" y="888"/>
                  </a:lnTo>
                  <a:cubicBezTo>
                    <a:pt x="410" y="888"/>
                    <a:pt x="396" y="829"/>
                    <a:pt x="365" y="748"/>
                  </a:cubicBezTo>
                  <a:cubicBezTo>
                    <a:pt x="360" y="726"/>
                    <a:pt x="342" y="699"/>
                    <a:pt x="342" y="685"/>
                  </a:cubicBezTo>
                  <a:cubicBezTo>
                    <a:pt x="333" y="658"/>
                    <a:pt x="329" y="636"/>
                    <a:pt x="320" y="609"/>
                  </a:cubicBezTo>
                  <a:cubicBezTo>
                    <a:pt x="297" y="559"/>
                    <a:pt x="279" y="501"/>
                    <a:pt x="261" y="447"/>
                  </a:cubicBezTo>
                  <a:cubicBezTo>
                    <a:pt x="216" y="339"/>
                    <a:pt x="171" y="226"/>
                    <a:pt x="131" y="150"/>
                  </a:cubicBezTo>
                  <a:cubicBezTo>
                    <a:pt x="95" y="69"/>
                    <a:pt x="63" y="15"/>
                    <a:pt x="63" y="15"/>
                  </a:cubicBezTo>
                  <a:cubicBezTo>
                    <a:pt x="60" y="8"/>
                    <a:pt x="47" y="0"/>
                    <a:pt x="35"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606;p24">
              <a:extLst>
                <a:ext uri="{FF2B5EF4-FFF2-40B4-BE49-F238E27FC236}">
                  <a16:creationId xmlns:a16="http://schemas.microsoft.com/office/drawing/2014/main" id="{E8873D69-747F-4DC6-8DA2-F6C316CD1B81}"/>
                </a:ext>
              </a:extLst>
            </p:cNvPr>
            <p:cNvSpPr/>
            <p:nvPr/>
          </p:nvSpPr>
          <p:spPr>
            <a:xfrm>
              <a:off x="3610750" y="1041800"/>
              <a:ext cx="25900" cy="5975"/>
            </a:xfrm>
            <a:custGeom>
              <a:avLst/>
              <a:gdLst/>
              <a:ahLst/>
              <a:cxnLst/>
              <a:rect l="l" t="t" r="r" b="b"/>
              <a:pathLst>
                <a:path w="1036" h="239" extrusionOk="0">
                  <a:moveTo>
                    <a:pt x="46" y="0"/>
                  </a:moveTo>
                  <a:cubicBezTo>
                    <a:pt x="14" y="0"/>
                    <a:pt x="1" y="41"/>
                    <a:pt x="28" y="59"/>
                  </a:cubicBezTo>
                  <a:cubicBezTo>
                    <a:pt x="28" y="59"/>
                    <a:pt x="82" y="86"/>
                    <a:pt x="172" y="117"/>
                  </a:cubicBezTo>
                  <a:lnTo>
                    <a:pt x="244" y="149"/>
                  </a:lnTo>
                  <a:cubicBezTo>
                    <a:pt x="271" y="158"/>
                    <a:pt x="298" y="167"/>
                    <a:pt x="325" y="176"/>
                  </a:cubicBezTo>
                  <a:lnTo>
                    <a:pt x="500" y="212"/>
                  </a:lnTo>
                  <a:lnTo>
                    <a:pt x="545" y="221"/>
                  </a:lnTo>
                  <a:cubicBezTo>
                    <a:pt x="563" y="221"/>
                    <a:pt x="577" y="225"/>
                    <a:pt x="595" y="225"/>
                  </a:cubicBezTo>
                  <a:lnTo>
                    <a:pt x="685" y="230"/>
                  </a:lnTo>
                  <a:cubicBezTo>
                    <a:pt x="743" y="239"/>
                    <a:pt x="797" y="239"/>
                    <a:pt x="846" y="239"/>
                  </a:cubicBezTo>
                  <a:cubicBezTo>
                    <a:pt x="882" y="239"/>
                    <a:pt x="918" y="234"/>
                    <a:pt x="959" y="230"/>
                  </a:cubicBezTo>
                  <a:lnTo>
                    <a:pt x="999" y="225"/>
                  </a:lnTo>
                  <a:cubicBezTo>
                    <a:pt x="1035" y="221"/>
                    <a:pt x="1035" y="167"/>
                    <a:pt x="999" y="162"/>
                  </a:cubicBezTo>
                  <a:lnTo>
                    <a:pt x="959" y="158"/>
                  </a:lnTo>
                  <a:cubicBezTo>
                    <a:pt x="932" y="153"/>
                    <a:pt x="891" y="149"/>
                    <a:pt x="846" y="144"/>
                  </a:cubicBezTo>
                  <a:cubicBezTo>
                    <a:pt x="801" y="140"/>
                    <a:pt x="752" y="126"/>
                    <a:pt x="694" y="122"/>
                  </a:cubicBezTo>
                  <a:lnTo>
                    <a:pt x="608" y="113"/>
                  </a:lnTo>
                  <a:cubicBezTo>
                    <a:pt x="595" y="113"/>
                    <a:pt x="581" y="108"/>
                    <a:pt x="568" y="108"/>
                  </a:cubicBezTo>
                  <a:cubicBezTo>
                    <a:pt x="554" y="104"/>
                    <a:pt x="536" y="99"/>
                    <a:pt x="523" y="99"/>
                  </a:cubicBezTo>
                  <a:lnTo>
                    <a:pt x="347" y="68"/>
                  </a:lnTo>
                  <a:cubicBezTo>
                    <a:pt x="316" y="63"/>
                    <a:pt x="293" y="54"/>
                    <a:pt x="266" y="50"/>
                  </a:cubicBezTo>
                  <a:lnTo>
                    <a:pt x="199" y="32"/>
                  </a:lnTo>
                  <a:cubicBezTo>
                    <a:pt x="109" y="9"/>
                    <a:pt x="50" y="0"/>
                    <a:pt x="5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607;p24">
              <a:extLst>
                <a:ext uri="{FF2B5EF4-FFF2-40B4-BE49-F238E27FC236}">
                  <a16:creationId xmlns:a16="http://schemas.microsoft.com/office/drawing/2014/main" id="{FFDB60B6-6E87-461C-ADA8-5F1744E5E472}"/>
                </a:ext>
              </a:extLst>
            </p:cNvPr>
            <p:cNvSpPr/>
            <p:nvPr/>
          </p:nvSpPr>
          <p:spPr>
            <a:xfrm>
              <a:off x="3667550" y="1022650"/>
              <a:ext cx="45800" cy="29825"/>
            </a:xfrm>
            <a:custGeom>
              <a:avLst/>
              <a:gdLst/>
              <a:ahLst/>
              <a:cxnLst/>
              <a:rect l="l" t="t" r="r" b="b"/>
              <a:pathLst>
                <a:path w="1832" h="1193" extrusionOk="0">
                  <a:moveTo>
                    <a:pt x="32" y="0"/>
                  </a:moveTo>
                  <a:cubicBezTo>
                    <a:pt x="17" y="0"/>
                    <a:pt x="1" y="13"/>
                    <a:pt x="1" y="33"/>
                  </a:cubicBezTo>
                  <a:cubicBezTo>
                    <a:pt x="10" y="64"/>
                    <a:pt x="19" y="96"/>
                    <a:pt x="32" y="127"/>
                  </a:cubicBezTo>
                  <a:cubicBezTo>
                    <a:pt x="64" y="208"/>
                    <a:pt x="100" y="289"/>
                    <a:pt x="144" y="361"/>
                  </a:cubicBezTo>
                  <a:cubicBezTo>
                    <a:pt x="171" y="415"/>
                    <a:pt x="203" y="465"/>
                    <a:pt x="239" y="510"/>
                  </a:cubicBezTo>
                  <a:cubicBezTo>
                    <a:pt x="275" y="564"/>
                    <a:pt x="315" y="618"/>
                    <a:pt x="356" y="667"/>
                  </a:cubicBezTo>
                  <a:cubicBezTo>
                    <a:pt x="405" y="717"/>
                    <a:pt x="455" y="766"/>
                    <a:pt x="509" y="816"/>
                  </a:cubicBezTo>
                  <a:cubicBezTo>
                    <a:pt x="563" y="861"/>
                    <a:pt x="617" y="906"/>
                    <a:pt x="680" y="946"/>
                  </a:cubicBezTo>
                  <a:cubicBezTo>
                    <a:pt x="738" y="987"/>
                    <a:pt x="806" y="1023"/>
                    <a:pt x="869" y="1054"/>
                  </a:cubicBezTo>
                  <a:cubicBezTo>
                    <a:pt x="936" y="1081"/>
                    <a:pt x="999" y="1108"/>
                    <a:pt x="1067" y="1126"/>
                  </a:cubicBezTo>
                  <a:cubicBezTo>
                    <a:pt x="1130" y="1148"/>
                    <a:pt x="1193" y="1162"/>
                    <a:pt x="1260" y="1171"/>
                  </a:cubicBezTo>
                  <a:cubicBezTo>
                    <a:pt x="1319" y="1180"/>
                    <a:pt x="1377" y="1189"/>
                    <a:pt x="1436" y="1189"/>
                  </a:cubicBezTo>
                  <a:cubicBezTo>
                    <a:pt x="1460" y="1191"/>
                    <a:pt x="1485" y="1192"/>
                    <a:pt x="1509" y="1192"/>
                  </a:cubicBezTo>
                  <a:cubicBezTo>
                    <a:pt x="1533" y="1192"/>
                    <a:pt x="1557" y="1191"/>
                    <a:pt x="1580" y="1189"/>
                  </a:cubicBezTo>
                  <a:lnTo>
                    <a:pt x="1692" y="1175"/>
                  </a:lnTo>
                  <a:lnTo>
                    <a:pt x="1791" y="1166"/>
                  </a:lnTo>
                  <a:cubicBezTo>
                    <a:pt x="1831" y="1166"/>
                    <a:pt x="1831" y="1108"/>
                    <a:pt x="1791" y="1108"/>
                  </a:cubicBezTo>
                  <a:lnTo>
                    <a:pt x="1584" y="1108"/>
                  </a:lnTo>
                  <a:cubicBezTo>
                    <a:pt x="1535" y="1104"/>
                    <a:pt x="1490" y="1099"/>
                    <a:pt x="1445" y="1095"/>
                  </a:cubicBezTo>
                  <a:cubicBezTo>
                    <a:pt x="1386" y="1090"/>
                    <a:pt x="1332" y="1081"/>
                    <a:pt x="1278" y="1068"/>
                  </a:cubicBezTo>
                  <a:cubicBezTo>
                    <a:pt x="1220" y="1059"/>
                    <a:pt x="1161" y="1041"/>
                    <a:pt x="1103" y="1023"/>
                  </a:cubicBezTo>
                  <a:cubicBezTo>
                    <a:pt x="1040" y="1000"/>
                    <a:pt x="981" y="978"/>
                    <a:pt x="923" y="946"/>
                  </a:cubicBezTo>
                  <a:cubicBezTo>
                    <a:pt x="860" y="919"/>
                    <a:pt x="801" y="888"/>
                    <a:pt x="747" y="847"/>
                  </a:cubicBezTo>
                  <a:cubicBezTo>
                    <a:pt x="689" y="811"/>
                    <a:pt x="635" y="771"/>
                    <a:pt x="585" y="726"/>
                  </a:cubicBezTo>
                  <a:cubicBezTo>
                    <a:pt x="531" y="685"/>
                    <a:pt x="482" y="640"/>
                    <a:pt x="441" y="591"/>
                  </a:cubicBezTo>
                  <a:cubicBezTo>
                    <a:pt x="401" y="541"/>
                    <a:pt x="356" y="496"/>
                    <a:pt x="320" y="447"/>
                  </a:cubicBezTo>
                  <a:cubicBezTo>
                    <a:pt x="288" y="406"/>
                    <a:pt x="257" y="361"/>
                    <a:pt x="225" y="312"/>
                  </a:cubicBezTo>
                  <a:cubicBezTo>
                    <a:pt x="180" y="244"/>
                    <a:pt x="140" y="172"/>
                    <a:pt x="100" y="96"/>
                  </a:cubicBezTo>
                  <a:cubicBezTo>
                    <a:pt x="73" y="42"/>
                    <a:pt x="59" y="10"/>
                    <a:pt x="59" y="10"/>
                  </a:cubicBezTo>
                  <a:lnTo>
                    <a:pt x="55" y="15"/>
                  </a:lnTo>
                  <a:cubicBezTo>
                    <a:pt x="50" y="5"/>
                    <a:pt x="41" y="0"/>
                    <a:pt x="3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608;p24">
              <a:extLst>
                <a:ext uri="{FF2B5EF4-FFF2-40B4-BE49-F238E27FC236}">
                  <a16:creationId xmlns:a16="http://schemas.microsoft.com/office/drawing/2014/main" id="{0014E2EA-6D68-4D7C-9CEF-CFD3341C9E6B}"/>
                </a:ext>
              </a:extLst>
            </p:cNvPr>
            <p:cNvSpPr/>
            <p:nvPr/>
          </p:nvSpPr>
          <p:spPr>
            <a:xfrm>
              <a:off x="3547900" y="1010125"/>
              <a:ext cx="10775" cy="11400"/>
            </a:xfrm>
            <a:custGeom>
              <a:avLst/>
              <a:gdLst/>
              <a:ahLst/>
              <a:cxnLst/>
              <a:rect l="l" t="t" r="r" b="b"/>
              <a:pathLst>
                <a:path w="431" h="456" extrusionOk="0">
                  <a:moveTo>
                    <a:pt x="407" y="21"/>
                  </a:moveTo>
                  <a:lnTo>
                    <a:pt x="407" y="21"/>
                  </a:lnTo>
                  <a:cubicBezTo>
                    <a:pt x="410" y="22"/>
                    <a:pt x="414" y="23"/>
                    <a:pt x="416" y="26"/>
                  </a:cubicBezTo>
                  <a:lnTo>
                    <a:pt x="416" y="26"/>
                  </a:lnTo>
                  <a:cubicBezTo>
                    <a:pt x="413" y="25"/>
                    <a:pt x="410" y="23"/>
                    <a:pt x="405" y="21"/>
                  </a:cubicBezTo>
                  <a:lnTo>
                    <a:pt x="405" y="21"/>
                  </a:lnTo>
                  <a:cubicBezTo>
                    <a:pt x="406" y="21"/>
                    <a:pt x="406" y="21"/>
                    <a:pt x="407" y="21"/>
                  </a:cubicBezTo>
                  <a:close/>
                  <a:moveTo>
                    <a:pt x="396" y="30"/>
                  </a:moveTo>
                  <a:cubicBezTo>
                    <a:pt x="393" y="32"/>
                    <a:pt x="392" y="36"/>
                    <a:pt x="393" y="40"/>
                  </a:cubicBezTo>
                  <a:lnTo>
                    <a:pt x="393" y="40"/>
                  </a:lnTo>
                  <a:lnTo>
                    <a:pt x="396" y="30"/>
                  </a:lnTo>
                  <a:close/>
                  <a:moveTo>
                    <a:pt x="405" y="21"/>
                  </a:moveTo>
                  <a:cubicBezTo>
                    <a:pt x="398" y="21"/>
                    <a:pt x="391" y="25"/>
                    <a:pt x="391" y="34"/>
                  </a:cubicBezTo>
                  <a:cubicBezTo>
                    <a:pt x="391" y="27"/>
                    <a:pt x="398" y="23"/>
                    <a:pt x="405" y="21"/>
                  </a:cubicBezTo>
                  <a:lnTo>
                    <a:pt x="405" y="21"/>
                  </a:lnTo>
                  <a:lnTo>
                    <a:pt x="418" y="43"/>
                  </a:lnTo>
                  <a:cubicBezTo>
                    <a:pt x="418" y="43"/>
                    <a:pt x="418" y="39"/>
                    <a:pt x="418" y="34"/>
                  </a:cubicBezTo>
                  <a:cubicBezTo>
                    <a:pt x="418" y="31"/>
                    <a:pt x="417" y="28"/>
                    <a:pt x="416" y="26"/>
                  </a:cubicBezTo>
                  <a:lnTo>
                    <a:pt x="416" y="26"/>
                  </a:lnTo>
                  <a:cubicBezTo>
                    <a:pt x="419" y="28"/>
                    <a:pt x="421" y="30"/>
                    <a:pt x="423" y="34"/>
                  </a:cubicBezTo>
                  <a:cubicBezTo>
                    <a:pt x="423" y="37"/>
                    <a:pt x="423" y="41"/>
                    <a:pt x="422" y="45"/>
                  </a:cubicBezTo>
                  <a:lnTo>
                    <a:pt x="422" y="45"/>
                  </a:lnTo>
                  <a:lnTo>
                    <a:pt x="423" y="43"/>
                  </a:lnTo>
                  <a:cubicBezTo>
                    <a:pt x="423" y="46"/>
                    <a:pt x="423" y="48"/>
                    <a:pt x="423" y="50"/>
                  </a:cubicBezTo>
                  <a:lnTo>
                    <a:pt x="423" y="50"/>
                  </a:lnTo>
                  <a:cubicBezTo>
                    <a:pt x="430" y="40"/>
                    <a:pt x="426" y="21"/>
                    <a:pt x="409" y="21"/>
                  </a:cubicBezTo>
                  <a:cubicBezTo>
                    <a:pt x="409" y="21"/>
                    <a:pt x="408" y="21"/>
                    <a:pt x="407" y="21"/>
                  </a:cubicBezTo>
                  <a:lnTo>
                    <a:pt x="407" y="21"/>
                  </a:lnTo>
                  <a:cubicBezTo>
                    <a:pt x="406" y="21"/>
                    <a:pt x="406" y="21"/>
                    <a:pt x="405" y="21"/>
                  </a:cubicBezTo>
                  <a:close/>
                  <a:moveTo>
                    <a:pt x="422" y="45"/>
                  </a:moveTo>
                  <a:lnTo>
                    <a:pt x="418" y="52"/>
                  </a:lnTo>
                  <a:cubicBezTo>
                    <a:pt x="420" y="51"/>
                    <a:pt x="421" y="48"/>
                    <a:pt x="422" y="45"/>
                  </a:cubicBezTo>
                  <a:close/>
                  <a:moveTo>
                    <a:pt x="25" y="1"/>
                  </a:moveTo>
                  <a:cubicBezTo>
                    <a:pt x="17" y="1"/>
                    <a:pt x="7" y="6"/>
                    <a:pt x="5" y="16"/>
                  </a:cubicBezTo>
                  <a:cubicBezTo>
                    <a:pt x="0" y="57"/>
                    <a:pt x="0" y="97"/>
                    <a:pt x="5" y="138"/>
                  </a:cubicBezTo>
                  <a:cubicBezTo>
                    <a:pt x="5" y="178"/>
                    <a:pt x="14" y="219"/>
                    <a:pt x="27" y="259"/>
                  </a:cubicBezTo>
                  <a:cubicBezTo>
                    <a:pt x="41" y="300"/>
                    <a:pt x="63" y="340"/>
                    <a:pt x="90" y="376"/>
                  </a:cubicBezTo>
                  <a:cubicBezTo>
                    <a:pt x="126" y="417"/>
                    <a:pt x="171" y="444"/>
                    <a:pt x="220" y="453"/>
                  </a:cubicBezTo>
                  <a:lnTo>
                    <a:pt x="211" y="448"/>
                  </a:lnTo>
                  <a:lnTo>
                    <a:pt x="211" y="448"/>
                  </a:lnTo>
                  <a:cubicBezTo>
                    <a:pt x="225" y="453"/>
                    <a:pt x="238" y="456"/>
                    <a:pt x="252" y="456"/>
                  </a:cubicBezTo>
                  <a:cubicBezTo>
                    <a:pt x="274" y="456"/>
                    <a:pt x="295" y="449"/>
                    <a:pt x="315" y="435"/>
                  </a:cubicBezTo>
                  <a:cubicBezTo>
                    <a:pt x="333" y="421"/>
                    <a:pt x="351" y="399"/>
                    <a:pt x="364" y="381"/>
                  </a:cubicBezTo>
                  <a:cubicBezTo>
                    <a:pt x="382" y="345"/>
                    <a:pt x="396" y="304"/>
                    <a:pt x="405" y="268"/>
                  </a:cubicBezTo>
                  <a:lnTo>
                    <a:pt x="414" y="210"/>
                  </a:lnTo>
                  <a:cubicBezTo>
                    <a:pt x="418" y="192"/>
                    <a:pt x="423" y="174"/>
                    <a:pt x="423" y="156"/>
                  </a:cubicBezTo>
                  <a:cubicBezTo>
                    <a:pt x="423" y="118"/>
                    <a:pt x="423" y="84"/>
                    <a:pt x="423" y="50"/>
                  </a:cubicBezTo>
                  <a:lnTo>
                    <a:pt x="423" y="50"/>
                  </a:lnTo>
                  <a:cubicBezTo>
                    <a:pt x="420" y="54"/>
                    <a:pt x="416" y="57"/>
                    <a:pt x="409" y="57"/>
                  </a:cubicBezTo>
                  <a:cubicBezTo>
                    <a:pt x="400" y="57"/>
                    <a:pt x="396" y="52"/>
                    <a:pt x="396" y="48"/>
                  </a:cubicBezTo>
                  <a:cubicBezTo>
                    <a:pt x="394" y="46"/>
                    <a:pt x="393" y="43"/>
                    <a:pt x="393" y="40"/>
                  </a:cubicBezTo>
                  <a:lnTo>
                    <a:pt x="393" y="40"/>
                  </a:lnTo>
                  <a:lnTo>
                    <a:pt x="391" y="43"/>
                  </a:lnTo>
                  <a:cubicBezTo>
                    <a:pt x="378" y="75"/>
                    <a:pt x="364" y="111"/>
                    <a:pt x="351" y="142"/>
                  </a:cubicBezTo>
                  <a:cubicBezTo>
                    <a:pt x="346" y="156"/>
                    <a:pt x="342" y="174"/>
                    <a:pt x="333" y="192"/>
                  </a:cubicBezTo>
                  <a:lnTo>
                    <a:pt x="315" y="241"/>
                  </a:lnTo>
                  <a:cubicBezTo>
                    <a:pt x="301" y="268"/>
                    <a:pt x="288" y="295"/>
                    <a:pt x="270" y="322"/>
                  </a:cubicBezTo>
                  <a:cubicBezTo>
                    <a:pt x="265" y="331"/>
                    <a:pt x="256" y="340"/>
                    <a:pt x="252" y="345"/>
                  </a:cubicBezTo>
                  <a:lnTo>
                    <a:pt x="243" y="345"/>
                  </a:lnTo>
                  <a:cubicBezTo>
                    <a:pt x="216" y="340"/>
                    <a:pt x="193" y="327"/>
                    <a:pt x="175" y="309"/>
                  </a:cubicBezTo>
                  <a:cubicBezTo>
                    <a:pt x="153" y="282"/>
                    <a:pt x="130" y="259"/>
                    <a:pt x="117" y="228"/>
                  </a:cubicBezTo>
                  <a:cubicBezTo>
                    <a:pt x="90" y="160"/>
                    <a:pt x="63" y="93"/>
                    <a:pt x="41" y="21"/>
                  </a:cubicBezTo>
                  <a:lnTo>
                    <a:pt x="41" y="12"/>
                  </a:lnTo>
                  <a:cubicBezTo>
                    <a:pt x="39" y="4"/>
                    <a:pt x="32" y="1"/>
                    <a:pt x="2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609;p24">
              <a:extLst>
                <a:ext uri="{FF2B5EF4-FFF2-40B4-BE49-F238E27FC236}">
                  <a16:creationId xmlns:a16="http://schemas.microsoft.com/office/drawing/2014/main" id="{80AA8F7E-2B22-4980-997C-0867D0F773B4}"/>
                </a:ext>
              </a:extLst>
            </p:cNvPr>
            <p:cNvSpPr/>
            <p:nvPr/>
          </p:nvSpPr>
          <p:spPr>
            <a:xfrm>
              <a:off x="3537550" y="1001950"/>
              <a:ext cx="12050" cy="21425"/>
            </a:xfrm>
            <a:custGeom>
              <a:avLst/>
              <a:gdLst/>
              <a:ahLst/>
              <a:cxnLst/>
              <a:rect l="l" t="t" r="r" b="b"/>
              <a:pathLst>
                <a:path w="482" h="857" extrusionOk="0">
                  <a:moveTo>
                    <a:pt x="35" y="0"/>
                  </a:moveTo>
                  <a:cubicBezTo>
                    <a:pt x="27" y="0"/>
                    <a:pt x="18" y="8"/>
                    <a:pt x="18" y="15"/>
                  </a:cubicBezTo>
                  <a:cubicBezTo>
                    <a:pt x="5" y="101"/>
                    <a:pt x="0" y="191"/>
                    <a:pt x="5" y="276"/>
                  </a:cubicBezTo>
                  <a:cubicBezTo>
                    <a:pt x="5" y="366"/>
                    <a:pt x="14" y="456"/>
                    <a:pt x="32" y="541"/>
                  </a:cubicBezTo>
                  <a:cubicBezTo>
                    <a:pt x="41" y="595"/>
                    <a:pt x="54" y="645"/>
                    <a:pt x="77" y="694"/>
                  </a:cubicBezTo>
                  <a:cubicBezTo>
                    <a:pt x="99" y="753"/>
                    <a:pt x="140" y="807"/>
                    <a:pt x="194" y="838"/>
                  </a:cubicBezTo>
                  <a:cubicBezTo>
                    <a:pt x="216" y="847"/>
                    <a:pt x="234" y="856"/>
                    <a:pt x="257" y="856"/>
                  </a:cubicBezTo>
                  <a:cubicBezTo>
                    <a:pt x="279" y="856"/>
                    <a:pt x="302" y="852"/>
                    <a:pt x="320" y="838"/>
                  </a:cubicBezTo>
                  <a:cubicBezTo>
                    <a:pt x="351" y="820"/>
                    <a:pt x="374" y="793"/>
                    <a:pt x="392" y="762"/>
                  </a:cubicBezTo>
                  <a:cubicBezTo>
                    <a:pt x="414" y="717"/>
                    <a:pt x="432" y="663"/>
                    <a:pt x="441" y="613"/>
                  </a:cubicBezTo>
                  <a:cubicBezTo>
                    <a:pt x="459" y="523"/>
                    <a:pt x="473" y="433"/>
                    <a:pt x="477" y="348"/>
                  </a:cubicBezTo>
                  <a:cubicBezTo>
                    <a:pt x="482" y="258"/>
                    <a:pt x="482" y="173"/>
                    <a:pt x="477" y="87"/>
                  </a:cubicBezTo>
                  <a:cubicBezTo>
                    <a:pt x="477" y="83"/>
                    <a:pt x="473" y="74"/>
                    <a:pt x="464" y="74"/>
                  </a:cubicBezTo>
                  <a:cubicBezTo>
                    <a:pt x="459" y="74"/>
                    <a:pt x="450" y="78"/>
                    <a:pt x="450" y="87"/>
                  </a:cubicBezTo>
                  <a:cubicBezTo>
                    <a:pt x="450" y="87"/>
                    <a:pt x="446" y="114"/>
                    <a:pt x="437" y="155"/>
                  </a:cubicBezTo>
                  <a:cubicBezTo>
                    <a:pt x="432" y="200"/>
                    <a:pt x="423" y="263"/>
                    <a:pt x="405" y="339"/>
                  </a:cubicBezTo>
                  <a:cubicBezTo>
                    <a:pt x="392" y="420"/>
                    <a:pt x="374" y="505"/>
                    <a:pt x="351" y="586"/>
                  </a:cubicBezTo>
                  <a:cubicBezTo>
                    <a:pt x="338" y="631"/>
                    <a:pt x="320" y="672"/>
                    <a:pt x="297" y="712"/>
                  </a:cubicBezTo>
                  <a:cubicBezTo>
                    <a:pt x="293" y="726"/>
                    <a:pt x="279" y="735"/>
                    <a:pt x="270" y="744"/>
                  </a:cubicBezTo>
                  <a:lnTo>
                    <a:pt x="257" y="744"/>
                  </a:lnTo>
                  <a:cubicBezTo>
                    <a:pt x="266" y="744"/>
                    <a:pt x="252" y="739"/>
                    <a:pt x="248" y="739"/>
                  </a:cubicBezTo>
                  <a:cubicBezTo>
                    <a:pt x="216" y="717"/>
                    <a:pt x="194" y="685"/>
                    <a:pt x="185" y="649"/>
                  </a:cubicBezTo>
                  <a:cubicBezTo>
                    <a:pt x="167" y="604"/>
                    <a:pt x="153" y="559"/>
                    <a:pt x="144" y="519"/>
                  </a:cubicBezTo>
                  <a:cubicBezTo>
                    <a:pt x="122" y="429"/>
                    <a:pt x="108" y="343"/>
                    <a:pt x="95" y="267"/>
                  </a:cubicBezTo>
                  <a:cubicBezTo>
                    <a:pt x="72" y="119"/>
                    <a:pt x="59" y="15"/>
                    <a:pt x="59" y="15"/>
                  </a:cubicBezTo>
                  <a:cubicBezTo>
                    <a:pt x="59" y="6"/>
                    <a:pt x="50" y="2"/>
                    <a:pt x="41" y="2"/>
                  </a:cubicBezTo>
                  <a:cubicBezTo>
                    <a:pt x="39" y="1"/>
                    <a:pt x="37" y="0"/>
                    <a:pt x="3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610;p24">
              <a:extLst>
                <a:ext uri="{FF2B5EF4-FFF2-40B4-BE49-F238E27FC236}">
                  <a16:creationId xmlns:a16="http://schemas.microsoft.com/office/drawing/2014/main" id="{39CB8615-9FA9-4763-A63F-5F92072744BF}"/>
                </a:ext>
              </a:extLst>
            </p:cNvPr>
            <p:cNvSpPr/>
            <p:nvPr/>
          </p:nvSpPr>
          <p:spPr>
            <a:xfrm>
              <a:off x="3533200" y="1003175"/>
              <a:ext cx="6400" cy="18350"/>
            </a:xfrm>
            <a:custGeom>
              <a:avLst/>
              <a:gdLst/>
              <a:ahLst/>
              <a:cxnLst/>
              <a:rect l="l" t="t" r="r" b="b"/>
              <a:pathLst>
                <a:path w="256" h="734" extrusionOk="0">
                  <a:moveTo>
                    <a:pt x="212" y="0"/>
                  </a:moveTo>
                  <a:cubicBezTo>
                    <a:pt x="206" y="0"/>
                    <a:pt x="200" y="4"/>
                    <a:pt x="197" y="11"/>
                  </a:cubicBezTo>
                  <a:cubicBezTo>
                    <a:pt x="197" y="11"/>
                    <a:pt x="183" y="61"/>
                    <a:pt x="170" y="133"/>
                  </a:cubicBezTo>
                  <a:cubicBezTo>
                    <a:pt x="156" y="205"/>
                    <a:pt x="143" y="299"/>
                    <a:pt x="129" y="393"/>
                  </a:cubicBezTo>
                  <a:cubicBezTo>
                    <a:pt x="120" y="474"/>
                    <a:pt x="107" y="560"/>
                    <a:pt x="84" y="641"/>
                  </a:cubicBezTo>
                  <a:cubicBezTo>
                    <a:pt x="71" y="668"/>
                    <a:pt x="71" y="677"/>
                    <a:pt x="57" y="677"/>
                  </a:cubicBezTo>
                  <a:lnTo>
                    <a:pt x="35" y="677"/>
                  </a:lnTo>
                  <a:lnTo>
                    <a:pt x="35" y="672"/>
                  </a:lnTo>
                  <a:cubicBezTo>
                    <a:pt x="33" y="672"/>
                    <a:pt x="32" y="672"/>
                    <a:pt x="30" y="672"/>
                  </a:cubicBezTo>
                  <a:cubicBezTo>
                    <a:pt x="14" y="672"/>
                    <a:pt x="0" y="692"/>
                    <a:pt x="17" y="704"/>
                  </a:cubicBezTo>
                  <a:lnTo>
                    <a:pt x="21" y="713"/>
                  </a:lnTo>
                  <a:cubicBezTo>
                    <a:pt x="30" y="722"/>
                    <a:pt x="39" y="726"/>
                    <a:pt x="48" y="731"/>
                  </a:cubicBezTo>
                  <a:cubicBezTo>
                    <a:pt x="58" y="733"/>
                    <a:pt x="66" y="734"/>
                    <a:pt x="74" y="734"/>
                  </a:cubicBezTo>
                  <a:cubicBezTo>
                    <a:pt x="86" y="734"/>
                    <a:pt x="98" y="732"/>
                    <a:pt x="111" y="726"/>
                  </a:cubicBezTo>
                  <a:cubicBezTo>
                    <a:pt x="129" y="717"/>
                    <a:pt x="147" y="699"/>
                    <a:pt x="161" y="681"/>
                  </a:cubicBezTo>
                  <a:cubicBezTo>
                    <a:pt x="210" y="600"/>
                    <a:pt x="242" y="506"/>
                    <a:pt x="246" y="407"/>
                  </a:cubicBezTo>
                  <a:cubicBezTo>
                    <a:pt x="255" y="317"/>
                    <a:pt x="255" y="227"/>
                    <a:pt x="246" y="137"/>
                  </a:cubicBezTo>
                  <a:cubicBezTo>
                    <a:pt x="242" y="92"/>
                    <a:pt x="237" y="52"/>
                    <a:pt x="228" y="11"/>
                  </a:cubicBezTo>
                  <a:cubicBezTo>
                    <a:pt x="228" y="7"/>
                    <a:pt x="224" y="2"/>
                    <a:pt x="219" y="2"/>
                  </a:cubicBezTo>
                  <a:cubicBezTo>
                    <a:pt x="217" y="1"/>
                    <a:pt x="214" y="0"/>
                    <a:pt x="21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611;p24">
              <a:extLst>
                <a:ext uri="{FF2B5EF4-FFF2-40B4-BE49-F238E27FC236}">
                  <a16:creationId xmlns:a16="http://schemas.microsoft.com/office/drawing/2014/main" id="{2118374C-FD80-4F97-80F4-2D74BD7B0ABC}"/>
                </a:ext>
              </a:extLst>
            </p:cNvPr>
            <p:cNvSpPr/>
            <p:nvPr/>
          </p:nvSpPr>
          <p:spPr>
            <a:xfrm>
              <a:off x="3525275" y="980350"/>
              <a:ext cx="8800" cy="40625"/>
            </a:xfrm>
            <a:custGeom>
              <a:avLst/>
              <a:gdLst/>
              <a:ahLst/>
              <a:cxnLst/>
              <a:rect l="l" t="t" r="r" b="b"/>
              <a:pathLst>
                <a:path w="352" h="1625" extrusionOk="0">
                  <a:moveTo>
                    <a:pt x="66" y="1"/>
                  </a:moveTo>
                  <a:cubicBezTo>
                    <a:pt x="56" y="1"/>
                    <a:pt x="49" y="8"/>
                    <a:pt x="46" y="15"/>
                  </a:cubicBezTo>
                  <a:cubicBezTo>
                    <a:pt x="32" y="101"/>
                    <a:pt x="19" y="186"/>
                    <a:pt x="14" y="272"/>
                  </a:cubicBezTo>
                  <a:cubicBezTo>
                    <a:pt x="1" y="465"/>
                    <a:pt x="5" y="654"/>
                    <a:pt x="28" y="843"/>
                  </a:cubicBezTo>
                  <a:cubicBezTo>
                    <a:pt x="50" y="1037"/>
                    <a:pt x="95" y="1225"/>
                    <a:pt x="167" y="1405"/>
                  </a:cubicBezTo>
                  <a:cubicBezTo>
                    <a:pt x="185" y="1437"/>
                    <a:pt x="199" y="1468"/>
                    <a:pt x="221" y="1500"/>
                  </a:cubicBezTo>
                  <a:cubicBezTo>
                    <a:pt x="235" y="1527"/>
                    <a:pt x="253" y="1549"/>
                    <a:pt x="271" y="1572"/>
                  </a:cubicBezTo>
                  <a:cubicBezTo>
                    <a:pt x="284" y="1585"/>
                    <a:pt x="298" y="1599"/>
                    <a:pt x="311" y="1608"/>
                  </a:cubicBezTo>
                  <a:lnTo>
                    <a:pt x="329" y="1621"/>
                  </a:lnTo>
                  <a:cubicBezTo>
                    <a:pt x="331" y="1623"/>
                    <a:pt x="334" y="1624"/>
                    <a:pt x="336" y="1624"/>
                  </a:cubicBezTo>
                  <a:cubicBezTo>
                    <a:pt x="340" y="1624"/>
                    <a:pt x="345" y="1622"/>
                    <a:pt x="347" y="1617"/>
                  </a:cubicBezTo>
                  <a:cubicBezTo>
                    <a:pt x="352" y="1612"/>
                    <a:pt x="352" y="1603"/>
                    <a:pt x="347" y="1599"/>
                  </a:cubicBezTo>
                  <a:cubicBezTo>
                    <a:pt x="334" y="1581"/>
                    <a:pt x="320" y="1563"/>
                    <a:pt x="311" y="1540"/>
                  </a:cubicBezTo>
                  <a:cubicBezTo>
                    <a:pt x="298" y="1518"/>
                    <a:pt x="284" y="1495"/>
                    <a:pt x="275" y="1473"/>
                  </a:cubicBezTo>
                  <a:cubicBezTo>
                    <a:pt x="266" y="1446"/>
                    <a:pt x="257" y="1410"/>
                    <a:pt x="244" y="1374"/>
                  </a:cubicBezTo>
                  <a:cubicBezTo>
                    <a:pt x="199" y="1194"/>
                    <a:pt x="167" y="1014"/>
                    <a:pt x="149" y="830"/>
                  </a:cubicBezTo>
                  <a:cubicBezTo>
                    <a:pt x="122" y="627"/>
                    <a:pt x="109" y="425"/>
                    <a:pt x="100" y="272"/>
                  </a:cubicBezTo>
                  <a:cubicBezTo>
                    <a:pt x="95" y="119"/>
                    <a:pt x="91" y="15"/>
                    <a:pt x="91" y="15"/>
                  </a:cubicBezTo>
                  <a:cubicBezTo>
                    <a:pt x="86" y="6"/>
                    <a:pt x="77" y="2"/>
                    <a:pt x="73" y="2"/>
                  </a:cubicBezTo>
                  <a:cubicBezTo>
                    <a:pt x="70" y="1"/>
                    <a:pt x="68" y="1"/>
                    <a:pt x="6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612;p24">
              <a:extLst>
                <a:ext uri="{FF2B5EF4-FFF2-40B4-BE49-F238E27FC236}">
                  <a16:creationId xmlns:a16="http://schemas.microsoft.com/office/drawing/2014/main" id="{BCAF09D4-1EA4-42FF-BDF2-C61044A6BE3D}"/>
                </a:ext>
              </a:extLst>
            </p:cNvPr>
            <p:cNvSpPr/>
            <p:nvPr/>
          </p:nvSpPr>
          <p:spPr>
            <a:xfrm>
              <a:off x="3691775" y="712825"/>
              <a:ext cx="19100" cy="17400"/>
            </a:xfrm>
            <a:custGeom>
              <a:avLst/>
              <a:gdLst/>
              <a:ahLst/>
              <a:cxnLst/>
              <a:rect l="l" t="t" r="r" b="b"/>
              <a:pathLst>
                <a:path w="764" h="696" extrusionOk="0">
                  <a:moveTo>
                    <a:pt x="566" y="1"/>
                  </a:moveTo>
                  <a:cubicBezTo>
                    <a:pt x="539" y="5"/>
                    <a:pt x="507" y="5"/>
                    <a:pt x="476" y="10"/>
                  </a:cubicBezTo>
                  <a:cubicBezTo>
                    <a:pt x="444" y="19"/>
                    <a:pt x="413" y="28"/>
                    <a:pt x="386" y="41"/>
                  </a:cubicBezTo>
                  <a:cubicBezTo>
                    <a:pt x="350" y="59"/>
                    <a:pt x="323" y="77"/>
                    <a:pt x="296" y="100"/>
                  </a:cubicBezTo>
                  <a:cubicBezTo>
                    <a:pt x="264" y="118"/>
                    <a:pt x="237" y="145"/>
                    <a:pt x="215" y="172"/>
                  </a:cubicBezTo>
                  <a:cubicBezTo>
                    <a:pt x="170" y="221"/>
                    <a:pt x="134" y="280"/>
                    <a:pt x="102" y="338"/>
                  </a:cubicBezTo>
                  <a:cubicBezTo>
                    <a:pt x="75" y="392"/>
                    <a:pt x="57" y="446"/>
                    <a:pt x="39" y="500"/>
                  </a:cubicBezTo>
                  <a:cubicBezTo>
                    <a:pt x="30" y="522"/>
                    <a:pt x="26" y="545"/>
                    <a:pt x="21" y="567"/>
                  </a:cubicBezTo>
                  <a:cubicBezTo>
                    <a:pt x="17" y="585"/>
                    <a:pt x="12" y="603"/>
                    <a:pt x="8" y="621"/>
                  </a:cubicBezTo>
                  <a:cubicBezTo>
                    <a:pt x="3" y="648"/>
                    <a:pt x="3" y="666"/>
                    <a:pt x="3" y="666"/>
                  </a:cubicBezTo>
                  <a:cubicBezTo>
                    <a:pt x="0" y="684"/>
                    <a:pt x="16" y="696"/>
                    <a:pt x="33" y="696"/>
                  </a:cubicBezTo>
                  <a:cubicBezTo>
                    <a:pt x="42" y="696"/>
                    <a:pt x="51" y="692"/>
                    <a:pt x="57" y="684"/>
                  </a:cubicBezTo>
                  <a:cubicBezTo>
                    <a:pt x="57" y="684"/>
                    <a:pt x="84" y="621"/>
                    <a:pt x="120" y="536"/>
                  </a:cubicBezTo>
                  <a:lnTo>
                    <a:pt x="156" y="469"/>
                  </a:lnTo>
                  <a:cubicBezTo>
                    <a:pt x="165" y="442"/>
                    <a:pt x="183" y="419"/>
                    <a:pt x="197" y="392"/>
                  </a:cubicBezTo>
                  <a:cubicBezTo>
                    <a:pt x="224" y="343"/>
                    <a:pt x="255" y="293"/>
                    <a:pt x="300" y="248"/>
                  </a:cubicBezTo>
                  <a:cubicBezTo>
                    <a:pt x="318" y="226"/>
                    <a:pt x="336" y="208"/>
                    <a:pt x="363" y="190"/>
                  </a:cubicBezTo>
                  <a:cubicBezTo>
                    <a:pt x="381" y="172"/>
                    <a:pt x="404" y="154"/>
                    <a:pt x="431" y="140"/>
                  </a:cubicBezTo>
                  <a:cubicBezTo>
                    <a:pt x="453" y="131"/>
                    <a:pt x="476" y="122"/>
                    <a:pt x="503" y="113"/>
                  </a:cubicBezTo>
                  <a:cubicBezTo>
                    <a:pt x="521" y="104"/>
                    <a:pt x="543" y="100"/>
                    <a:pt x="570" y="95"/>
                  </a:cubicBezTo>
                  <a:cubicBezTo>
                    <a:pt x="586" y="93"/>
                    <a:pt x="603" y="92"/>
                    <a:pt x="620" y="92"/>
                  </a:cubicBezTo>
                  <a:cubicBezTo>
                    <a:pt x="638" y="92"/>
                    <a:pt x="656" y="93"/>
                    <a:pt x="674" y="95"/>
                  </a:cubicBezTo>
                  <a:lnTo>
                    <a:pt x="714" y="104"/>
                  </a:lnTo>
                  <a:cubicBezTo>
                    <a:pt x="719" y="107"/>
                    <a:pt x="724" y="108"/>
                    <a:pt x="728" y="108"/>
                  </a:cubicBezTo>
                  <a:cubicBezTo>
                    <a:pt x="741" y="108"/>
                    <a:pt x="752" y="99"/>
                    <a:pt x="759" y="86"/>
                  </a:cubicBezTo>
                  <a:cubicBezTo>
                    <a:pt x="763" y="73"/>
                    <a:pt x="754" y="50"/>
                    <a:pt x="741" y="46"/>
                  </a:cubicBezTo>
                  <a:cubicBezTo>
                    <a:pt x="728" y="37"/>
                    <a:pt x="710" y="32"/>
                    <a:pt x="696" y="23"/>
                  </a:cubicBezTo>
                  <a:cubicBezTo>
                    <a:pt x="651" y="10"/>
                    <a:pt x="611" y="5"/>
                    <a:pt x="566"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613;p24">
              <a:extLst>
                <a:ext uri="{FF2B5EF4-FFF2-40B4-BE49-F238E27FC236}">
                  <a16:creationId xmlns:a16="http://schemas.microsoft.com/office/drawing/2014/main" id="{3CE781BC-B430-477D-82C8-43B61F764F9F}"/>
                </a:ext>
              </a:extLst>
            </p:cNvPr>
            <p:cNvSpPr/>
            <p:nvPr/>
          </p:nvSpPr>
          <p:spPr>
            <a:xfrm>
              <a:off x="3686675" y="669775"/>
              <a:ext cx="25950" cy="7875"/>
            </a:xfrm>
            <a:custGeom>
              <a:avLst/>
              <a:gdLst/>
              <a:ahLst/>
              <a:cxnLst/>
              <a:rect l="l" t="t" r="r" b="b"/>
              <a:pathLst>
                <a:path w="1038" h="315" extrusionOk="0">
                  <a:moveTo>
                    <a:pt x="996" y="1"/>
                  </a:moveTo>
                  <a:cubicBezTo>
                    <a:pt x="990" y="1"/>
                    <a:pt x="983" y="3"/>
                    <a:pt x="976" y="9"/>
                  </a:cubicBezTo>
                  <a:lnTo>
                    <a:pt x="972" y="9"/>
                  </a:lnTo>
                  <a:lnTo>
                    <a:pt x="936" y="27"/>
                  </a:lnTo>
                  <a:cubicBezTo>
                    <a:pt x="905" y="45"/>
                    <a:pt x="873" y="63"/>
                    <a:pt x="837" y="76"/>
                  </a:cubicBezTo>
                  <a:cubicBezTo>
                    <a:pt x="819" y="90"/>
                    <a:pt x="792" y="94"/>
                    <a:pt x="770" y="103"/>
                  </a:cubicBezTo>
                  <a:cubicBezTo>
                    <a:pt x="747" y="117"/>
                    <a:pt x="720" y="121"/>
                    <a:pt x="693" y="130"/>
                  </a:cubicBezTo>
                  <a:cubicBezTo>
                    <a:pt x="639" y="148"/>
                    <a:pt x="581" y="162"/>
                    <a:pt x="522" y="171"/>
                  </a:cubicBezTo>
                  <a:cubicBezTo>
                    <a:pt x="464" y="184"/>
                    <a:pt x="401" y="193"/>
                    <a:pt x="342" y="198"/>
                  </a:cubicBezTo>
                  <a:cubicBezTo>
                    <a:pt x="288" y="202"/>
                    <a:pt x="234" y="211"/>
                    <a:pt x="189" y="211"/>
                  </a:cubicBezTo>
                  <a:lnTo>
                    <a:pt x="32" y="225"/>
                  </a:lnTo>
                  <a:cubicBezTo>
                    <a:pt x="18" y="225"/>
                    <a:pt x="5" y="238"/>
                    <a:pt x="5" y="252"/>
                  </a:cubicBezTo>
                  <a:cubicBezTo>
                    <a:pt x="0" y="270"/>
                    <a:pt x="9" y="288"/>
                    <a:pt x="27" y="288"/>
                  </a:cubicBezTo>
                  <a:cubicBezTo>
                    <a:pt x="81" y="301"/>
                    <a:pt x="135" y="310"/>
                    <a:pt x="189" y="315"/>
                  </a:cubicBezTo>
                  <a:lnTo>
                    <a:pt x="351" y="315"/>
                  </a:lnTo>
                  <a:cubicBezTo>
                    <a:pt x="419" y="310"/>
                    <a:pt x="482" y="301"/>
                    <a:pt x="545" y="292"/>
                  </a:cubicBezTo>
                  <a:cubicBezTo>
                    <a:pt x="608" y="279"/>
                    <a:pt x="671" y="256"/>
                    <a:pt x="729" y="234"/>
                  </a:cubicBezTo>
                  <a:cubicBezTo>
                    <a:pt x="783" y="216"/>
                    <a:pt x="833" y="189"/>
                    <a:pt x="882" y="162"/>
                  </a:cubicBezTo>
                  <a:cubicBezTo>
                    <a:pt x="918" y="139"/>
                    <a:pt x="949" y="117"/>
                    <a:pt x="976" y="85"/>
                  </a:cubicBezTo>
                  <a:lnTo>
                    <a:pt x="1012" y="54"/>
                  </a:lnTo>
                  <a:cubicBezTo>
                    <a:pt x="1038" y="36"/>
                    <a:pt x="1020" y="1"/>
                    <a:pt x="996"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614;p24">
              <a:extLst>
                <a:ext uri="{FF2B5EF4-FFF2-40B4-BE49-F238E27FC236}">
                  <a16:creationId xmlns:a16="http://schemas.microsoft.com/office/drawing/2014/main" id="{3D90EB3A-9171-413F-84AA-655CF6979018}"/>
                </a:ext>
              </a:extLst>
            </p:cNvPr>
            <p:cNvSpPr/>
            <p:nvPr/>
          </p:nvSpPr>
          <p:spPr>
            <a:xfrm>
              <a:off x="3687575" y="678925"/>
              <a:ext cx="25425" cy="8400"/>
            </a:xfrm>
            <a:custGeom>
              <a:avLst/>
              <a:gdLst/>
              <a:ahLst/>
              <a:cxnLst/>
              <a:rect l="l" t="t" r="r" b="b"/>
              <a:pathLst>
                <a:path w="1017" h="336" extrusionOk="0">
                  <a:moveTo>
                    <a:pt x="983" y="1"/>
                  </a:moveTo>
                  <a:cubicBezTo>
                    <a:pt x="976" y="1"/>
                    <a:pt x="969" y="3"/>
                    <a:pt x="963" y="7"/>
                  </a:cubicBezTo>
                  <a:lnTo>
                    <a:pt x="958" y="12"/>
                  </a:lnTo>
                  <a:lnTo>
                    <a:pt x="927" y="34"/>
                  </a:lnTo>
                  <a:cubicBezTo>
                    <a:pt x="900" y="57"/>
                    <a:pt x="869" y="75"/>
                    <a:pt x="837" y="88"/>
                  </a:cubicBezTo>
                  <a:cubicBezTo>
                    <a:pt x="792" y="111"/>
                    <a:pt x="743" y="129"/>
                    <a:pt x="693" y="147"/>
                  </a:cubicBezTo>
                  <a:cubicBezTo>
                    <a:pt x="639" y="165"/>
                    <a:pt x="585" y="178"/>
                    <a:pt x="527" y="192"/>
                  </a:cubicBezTo>
                  <a:cubicBezTo>
                    <a:pt x="410" y="214"/>
                    <a:pt x="284" y="232"/>
                    <a:pt x="194" y="241"/>
                  </a:cubicBezTo>
                  <a:lnTo>
                    <a:pt x="41" y="259"/>
                  </a:lnTo>
                  <a:lnTo>
                    <a:pt x="32" y="259"/>
                  </a:lnTo>
                  <a:cubicBezTo>
                    <a:pt x="0" y="263"/>
                    <a:pt x="0" y="313"/>
                    <a:pt x="32" y="322"/>
                  </a:cubicBezTo>
                  <a:cubicBezTo>
                    <a:pt x="86" y="331"/>
                    <a:pt x="140" y="335"/>
                    <a:pt x="194" y="335"/>
                  </a:cubicBezTo>
                  <a:cubicBezTo>
                    <a:pt x="311" y="335"/>
                    <a:pt x="432" y="326"/>
                    <a:pt x="545" y="304"/>
                  </a:cubicBezTo>
                  <a:cubicBezTo>
                    <a:pt x="608" y="290"/>
                    <a:pt x="671" y="268"/>
                    <a:pt x="729" y="245"/>
                  </a:cubicBezTo>
                  <a:cubicBezTo>
                    <a:pt x="783" y="228"/>
                    <a:pt x="837" y="201"/>
                    <a:pt x="882" y="169"/>
                  </a:cubicBezTo>
                  <a:cubicBezTo>
                    <a:pt x="905" y="156"/>
                    <a:pt x="922" y="142"/>
                    <a:pt x="940" y="124"/>
                  </a:cubicBezTo>
                  <a:cubicBezTo>
                    <a:pt x="954" y="115"/>
                    <a:pt x="967" y="102"/>
                    <a:pt x="976" y="88"/>
                  </a:cubicBezTo>
                  <a:lnTo>
                    <a:pt x="1008" y="52"/>
                  </a:lnTo>
                  <a:cubicBezTo>
                    <a:pt x="1017" y="39"/>
                    <a:pt x="1017" y="25"/>
                    <a:pt x="1008" y="12"/>
                  </a:cubicBezTo>
                  <a:cubicBezTo>
                    <a:pt x="1001" y="4"/>
                    <a:pt x="992" y="1"/>
                    <a:pt x="98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615;p24">
              <a:extLst>
                <a:ext uri="{FF2B5EF4-FFF2-40B4-BE49-F238E27FC236}">
                  <a16:creationId xmlns:a16="http://schemas.microsoft.com/office/drawing/2014/main" id="{A59088AE-FB52-43A7-ADA1-E3A105A21C4A}"/>
                </a:ext>
              </a:extLst>
            </p:cNvPr>
            <p:cNvSpPr/>
            <p:nvPr/>
          </p:nvSpPr>
          <p:spPr>
            <a:xfrm>
              <a:off x="3690600" y="688300"/>
              <a:ext cx="23650" cy="7575"/>
            </a:xfrm>
            <a:custGeom>
              <a:avLst/>
              <a:gdLst/>
              <a:ahLst/>
              <a:cxnLst/>
              <a:rect l="l" t="t" r="r" b="b"/>
              <a:pathLst>
                <a:path w="946" h="303" extrusionOk="0">
                  <a:moveTo>
                    <a:pt x="912" y="1"/>
                  </a:moveTo>
                  <a:cubicBezTo>
                    <a:pt x="906" y="1"/>
                    <a:pt x="901" y="2"/>
                    <a:pt x="896" y="5"/>
                  </a:cubicBezTo>
                  <a:lnTo>
                    <a:pt x="891" y="10"/>
                  </a:lnTo>
                  <a:lnTo>
                    <a:pt x="860" y="32"/>
                  </a:lnTo>
                  <a:cubicBezTo>
                    <a:pt x="833" y="50"/>
                    <a:pt x="806" y="68"/>
                    <a:pt x="775" y="82"/>
                  </a:cubicBezTo>
                  <a:lnTo>
                    <a:pt x="716" y="109"/>
                  </a:lnTo>
                  <a:lnTo>
                    <a:pt x="644" y="131"/>
                  </a:lnTo>
                  <a:cubicBezTo>
                    <a:pt x="595" y="149"/>
                    <a:pt x="541" y="158"/>
                    <a:pt x="487" y="167"/>
                  </a:cubicBezTo>
                  <a:cubicBezTo>
                    <a:pt x="383" y="185"/>
                    <a:pt x="280" y="199"/>
                    <a:pt x="176" y="203"/>
                  </a:cubicBezTo>
                  <a:lnTo>
                    <a:pt x="32" y="217"/>
                  </a:lnTo>
                  <a:cubicBezTo>
                    <a:pt x="19" y="217"/>
                    <a:pt x="5" y="226"/>
                    <a:pt x="5" y="239"/>
                  </a:cubicBezTo>
                  <a:cubicBezTo>
                    <a:pt x="1" y="257"/>
                    <a:pt x="10" y="271"/>
                    <a:pt x="28" y="275"/>
                  </a:cubicBezTo>
                  <a:cubicBezTo>
                    <a:pt x="77" y="289"/>
                    <a:pt x="127" y="293"/>
                    <a:pt x="176" y="298"/>
                  </a:cubicBezTo>
                  <a:cubicBezTo>
                    <a:pt x="226" y="302"/>
                    <a:pt x="280" y="302"/>
                    <a:pt x="329" y="302"/>
                  </a:cubicBezTo>
                  <a:cubicBezTo>
                    <a:pt x="388" y="298"/>
                    <a:pt x="451" y="293"/>
                    <a:pt x="509" y="284"/>
                  </a:cubicBezTo>
                  <a:cubicBezTo>
                    <a:pt x="568" y="271"/>
                    <a:pt x="626" y="253"/>
                    <a:pt x="685" y="235"/>
                  </a:cubicBezTo>
                  <a:cubicBezTo>
                    <a:pt x="734" y="217"/>
                    <a:pt x="779" y="190"/>
                    <a:pt x="824" y="163"/>
                  </a:cubicBezTo>
                  <a:cubicBezTo>
                    <a:pt x="855" y="140"/>
                    <a:pt x="887" y="113"/>
                    <a:pt x="914" y="82"/>
                  </a:cubicBezTo>
                  <a:lnTo>
                    <a:pt x="941" y="50"/>
                  </a:lnTo>
                  <a:cubicBezTo>
                    <a:pt x="945" y="41"/>
                    <a:pt x="945" y="23"/>
                    <a:pt x="941" y="14"/>
                  </a:cubicBezTo>
                  <a:cubicBezTo>
                    <a:pt x="932" y="6"/>
                    <a:pt x="922" y="1"/>
                    <a:pt x="91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616;p24">
              <a:extLst>
                <a:ext uri="{FF2B5EF4-FFF2-40B4-BE49-F238E27FC236}">
                  <a16:creationId xmlns:a16="http://schemas.microsoft.com/office/drawing/2014/main" id="{E3A443BC-053E-4A70-87D1-A6D0CA14CD35}"/>
                </a:ext>
              </a:extLst>
            </p:cNvPr>
            <p:cNvSpPr/>
            <p:nvPr/>
          </p:nvSpPr>
          <p:spPr>
            <a:xfrm>
              <a:off x="3603450" y="685525"/>
              <a:ext cx="22750" cy="46600"/>
            </a:xfrm>
            <a:custGeom>
              <a:avLst/>
              <a:gdLst/>
              <a:ahLst/>
              <a:cxnLst/>
              <a:rect l="l" t="t" r="r" b="b"/>
              <a:pathLst>
                <a:path w="910" h="1864" extrusionOk="0">
                  <a:moveTo>
                    <a:pt x="640" y="0"/>
                  </a:moveTo>
                  <a:cubicBezTo>
                    <a:pt x="610" y="0"/>
                    <a:pt x="583" y="8"/>
                    <a:pt x="563" y="26"/>
                  </a:cubicBezTo>
                  <a:cubicBezTo>
                    <a:pt x="563" y="26"/>
                    <a:pt x="0" y="971"/>
                    <a:pt x="27" y="1471"/>
                  </a:cubicBezTo>
                  <a:cubicBezTo>
                    <a:pt x="50" y="1832"/>
                    <a:pt x="459" y="1863"/>
                    <a:pt x="598" y="1863"/>
                  </a:cubicBezTo>
                  <a:cubicBezTo>
                    <a:pt x="626" y="1863"/>
                    <a:pt x="644" y="1862"/>
                    <a:pt x="644" y="1862"/>
                  </a:cubicBezTo>
                  <a:cubicBezTo>
                    <a:pt x="909" y="1830"/>
                    <a:pt x="905" y="1673"/>
                    <a:pt x="905" y="1556"/>
                  </a:cubicBezTo>
                  <a:cubicBezTo>
                    <a:pt x="909" y="1439"/>
                    <a:pt x="855" y="278"/>
                    <a:pt x="833" y="143"/>
                  </a:cubicBezTo>
                  <a:cubicBezTo>
                    <a:pt x="816" y="61"/>
                    <a:pt x="720" y="0"/>
                    <a:pt x="640"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617;p24">
              <a:extLst>
                <a:ext uri="{FF2B5EF4-FFF2-40B4-BE49-F238E27FC236}">
                  <a16:creationId xmlns:a16="http://schemas.microsoft.com/office/drawing/2014/main" id="{A0AF4F41-6EE1-442B-8011-9711144FB997}"/>
                </a:ext>
              </a:extLst>
            </p:cNvPr>
            <p:cNvSpPr/>
            <p:nvPr/>
          </p:nvSpPr>
          <p:spPr>
            <a:xfrm>
              <a:off x="3602775" y="685500"/>
              <a:ext cx="17575" cy="47375"/>
            </a:xfrm>
            <a:custGeom>
              <a:avLst/>
              <a:gdLst/>
              <a:ahLst/>
              <a:cxnLst/>
              <a:rect l="l" t="t" r="r" b="b"/>
              <a:pathLst>
                <a:path w="703" h="1895" extrusionOk="0">
                  <a:moveTo>
                    <a:pt x="591" y="0"/>
                  </a:moveTo>
                  <a:cubicBezTo>
                    <a:pt x="580" y="0"/>
                    <a:pt x="568" y="5"/>
                    <a:pt x="563" y="14"/>
                  </a:cubicBezTo>
                  <a:cubicBezTo>
                    <a:pt x="563" y="14"/>
                    <a:pt x="482" y="140"/>
                    <a:pt x="374" y="333"/>
                  </a:cubicBezTo>
                  <a:cubicBezTo>
                    <a:pt x="320" y="432"/>
                    <a:pt x="261" y="549"/>
                    <a:pt x="203" y="675"/>
                  </a:cubicBezTo>
                  <a:cubicBezTo>
                    <a:pt x="144" y="810"/>
                    <a:pt x="90" y="950"/>
                    <a:pt x="54" y="1094"/>
                  </a:cubicBezTo>
                  <a:cubicBezTo>
                    <a:pt x="32" y="1166"/>
                    <a:pt x="18" y="1242"/>
                    <a:pt x="9" y="1319"/>
                  </a:cubicBezTo>
                  <a:cubicBezTo>
                    <a:pt x="5" y="1355"/>
                    <a:pt x="0" y="1395"/>
                    <a:pt x="0" y="1431"/>
                  </a:cubicBezTo>
                  <a:lnTo>
                    <a:pt x="0" y="1458"/>
                  </a:lnTo>
                  <a:cubicBezTo>
                    <a:pt x="0" y="1467"/>
                    <a:pt x="0" y="1472"/>
                    <a:pt x="0" y="1481"/>
                  </a:cubicBezTo>
                  <a:lnTo>
                    <a:pt x="0" y="1490"/>
                  </a:lnTo>
                  <a:lnTo>
                    <a:pt x="9" y="1544"/>
                  </a:lnTo>
                  <a:cubicBezTo>
                    <a:pt x="27" y="1620"/>
                    <a:pt x="68" y="1692"/>
                    <a:pt x="122" y="1746"/>
                  </a:cubicBezTo>
                  <a:cubicBezTo>
                    <a:pt x="171" y="1791"/>
                    <a:pt x="230" y="1827"/>
                    <a:pt x="293" y="1849"/>
                  </a:cubicBezTo>
                  <a:cubicBezTo>
                    <a:pt x="378" y="1881"/>
                    <a:pt x="473" y="1894"/>
                    <a:pt x="567" y="1894"/>
                  </a:cubicBezTo>
                  <a:cubicBezTo>
                    <a:pt x="603" y="1894"/>
                    <a:pt x="639" y="1894"/>
                    <a:pt x="675" y="1890"/>
                  </a:cubicBezTo>
                  <a:cubicBezTo>
                    <a:pt x="689" y="1890"/>
                    <a:pt x="702" y="1876"/>
                    <a:pt x="702" y="1858"/>
                  </a:cubicBezTo>
                  <a:cubicBezTo>
                    <a:pt x="702" y="1843"/>
                    <a:pt x="689" y="1831"/>
                    <a:pt x="676" y="1831"/>
                  </a:cubicBezTo>
                  <a:cubicBezTo>
                    <a:pt x="674" y="1831"/>
                    <a:pt x="672" y="1831"/>
                    <a:pt x="671" y="1831"/>
                  </a:cubicBezTo>
                  <a:cubicBezTo>
                    <a:pt x="639" y="1827"/>
                    <a:pt x="603" y="1827"/>
                    <a:pt x="572" y="1822"/>
                  </a:cubicBezTo>
                  <a:cubicBezTo>
                    <a:pt x="486" y="1818"/>
                    <a:pt x="405" y="1795"/>
                    <a:pt x="324" y="1764"/>
                  </a:cubicBezTo>
                  <a:cubicBezTo>
                    <a:pt x="275" y="1741"/>
                    <a:pt x="234" y="1710"/>
                    <a:pt x="194" y="1674"/>
                  </a:cubicBezTo>
                  <a:cubicBezTo>
                    <a:pt x="158" y="1633"/>
                    <a:pt x="131" y="1584"/>
                    <a:pt x="122" y="1526"/>
                  </a:cubicBezTo>
                  <a:lnTo>
                    <a:pt x="113" y="1476"/>
                  </a:lnTo>
                  <a:lnTo>
                    <a:pt x="113" y="1463"/>
                  </a:lnTo>
                  <a:lnTo>
                    <a:pt x="113" y="1431"/>
                  </a:lnTo>
                  <a:cubicBezTo>
                    <a:pt x="113" y="1395"/>
                    <a:pt x="117" y="1364"/>
                    <a:pt x="122" y="1328"/>
                  </a:cubicBezTo>
                  <a:cubicBezTo>
                    <a:pt x="131" y="1260"/>
                    <a:pt x="144" y="1188"/>
                    <a:pt x="167" y="1121"/>
                  </a:cubicBezTo>
                  <a:cubicBezTo>
                    <a:pt x="203" y="986"/>
                    <a:pt x="248" y="851"/>
                    <a:pt x="306" y="720"/>
                  </a:cubicBezTo>
                  <a:cubicBezTo>
                    <a:pt x="360" y="590"/>
                    <a:pt x="410" y="473"/>
                    <a:pt x="459" y="374"/>
                  </a:cubicBezTo>
                  <a:cubicBezTo>
                    <a:pt x="554" y="176"/>
                    <a:pt x="621" y="45"/>
                    <a:pt x="621" y="45"/>
                  </a:cubicBezTo>
                  <a:cubicBezTo>
                    <a:pt x="626" y="27"/>
                    <a:pt x="621" y="14"/>
                    <a:pt x="608" y="5"/>
                  </a:cubicBezTo>
                  <a:cubicBezTo>
                    <a:pt x="603" y="2"/>
                    <a:pt x="597" y="0"/>
                    <a:pt x="59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618;p24">
              <a:extLst>
                <a:ext uri="{FF2B5EF4-FFF2-40B4-BE49-F238E27FC236}">
                  <a16:creationId xmlns:a16="http://schemas.microsoft.com/office/drawing/2014/main" id="{054B6014-537C-498A-9ED1-C973827E6E63}"/>
                </a:ext>
              </a:extLst>
            </p:cNvPr>
            <p:cNvSpPr/>
            <p:nvPr/>
          </p:nvSpPr>
          <p:spPr>
            <a:xfrm>
              <a:off x="3644050" y="668025"/>
              <a:ext cx="24650" cy="12500"/>
            </a:xfrm>
            <a:custGeom>
              <a:avLst/>
              <a:gdLst/>
              <a:ahLst/>
              <a:cxnLst/>
              <a:rect l="l" t="t" r="r" b="b"/>
              <a:pathLst>
                <a:path w="986" h="500" extrusionOk="0">
                  <a:moveTo>
                    <a:pt x="330" y="0"/>
                  </a:moveTo>
                  <a:cubicBezTo>
                    <a:pt x="192" y="0"/>
                    <a:pt x="76" y="51"/>
                    <a:pt x="41" y="178"/>
                  </a:cubicBezTo>
                  <a:cubicBezTo>
                    <a:pt x="0" y="322"/>
                    <a:pt x="194" y="367"/>
                    <a:pt x="405" y="425"/>
                  </a:cubicBezTo>
                  <a:cubicBezTo>
                    <a:pt x="539" y="461"/>
                    <a:pt x="685" y="500"/>
                    <a:pt x="792" y="500"/>
                  </a:cubicBezTo>
                  <a:cubicBezTo>
                    <a:pt x="872" y="500"/>
                    <a:pt x="929" y="478"/>
                    <a:pt x="941" y="416"/>
                  </a:cubicBezTo>
                  <a:cubicBezTo>
                    <a:pt x="986" y="213"/>
                    <a:pt x="612" y="0"/>
                    <a:pt x="33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619;p24">
              <a:extLst>
                <a:ext uri="{FF2B5EF4-FFF2-40B4-BE49-F238E27FC236}">
                  <a16:creationId xmlns:a16="http://schemas.microsoft.com/office/drawing/2014/main" id="{B8DB1A44-3957-4E91-9130-AA55CB5A322B}"/>
                </a:ext>
              </a:extLst>
            </p:cNvPr>
            <p:cNvSpPr/>
            <p:nvPr/>
          </p:nvSpPr>
          <p:spPr>
            <a:xfrm>
              <a:off x="3577150" y="666850"/>
              <a:ext cx="24525" cy="12075"/>
            </a:xfrm>
            <a:custGeom>
              <a:avLst/>
              <a:gdLst/>
              <a:ahLst/>
              <a:cxnLst/>
              <a:rect l="l" t="t" r="r" b="b"/>
              <a:pathLst>
                <a:path w="981" h="483" extrusionOk="0">
                  <a:moveTo>
                    <a:pt x="640" y="0"/>
                  </a:moveTo>
                  <a:cubicBezTo>
                    <a:pt x="361" y="0"/>
                    <a:pt x="0" y="194"/>
                    <a:pt x="36" y="391"/>
                  </a:cubicBezTo>
                  <a:cubicBezTo>
                    <a:pt x="46" y="459"/>
                    <a:pt x="114" y="483"/>
                    <a:pt x="208" y="483"/>
                  </a:cubicBezTo>
                  <a:cubicBezTo>
                    <a:pt x="312" y="483"/>
                    <a:pt x="448" y="453"/>
                    <a:pt x="571" y="423"/>
                  </a:cubicBezTo>
                  <a:cubicBezTo>
                    <a:pt x="782" y="373"/>
                    <a:pt x="980" y="333"/>
                    <a:pt x="944" y="189"/>
                  </a:cubicBezTo>
                  <a:cubicBezTo>
                    <a:pt x="912" y="54"/>
                    <a:pt x="787" y="0"/>
                    <a:pt x="64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620;p24">
              <a:extLst>
                <a:ext uri="{FF2B5EF4-FFF2-40B4-BE49-F238E27FC236}">
                  <a16:creationId xmlns:a16="http://schemas.microsoft.com/office/drawing/2014/main" id="{E4012317-6650-4788-A465-B610E1CAA5FE}"/>
                </a:ext>
              </a:extLst>
            </p:cNvPr>
            <p:cNvSpPr/>
            <p:nvPr/>
          </p:nvSpPr>
          <p:spPr>
            <a:xfrm>
              <a:off x="3604225" y="648225"/>
              <a:ext cx="39275" cy="9850"/>
            </a:xfrm>
            <a:custGeom>
              <a:avLst/>
              <a:gdLst/>
              <a:ahLst/>
              <a:cxnLst/>
              <a:rect l="l" t="t" r="r" b="b"/>
              <a:pathLst>
                <a:path w="1571" h="394" extrusionOk="0">
                  <a:moveTo>
                    <a:pt x="37" y="0"/>
                  </a:moveTo>
                  <a:cubicBezTo>
                    <a:pt x="29" y="0"/>
                    <a:pt x="21" y="2"/>
                    <a:pt x="14" y="7"/>
                  </a:cubicBezTo>
                  <a:cubicBezTo>
                    <a:pt x="1" y="20"/>
                    <a:pt x="1" y="38"/>
                    <a:pt x="10" y="52"/>
                  </a:cubicBezTo>
                  <a:cubicBezTo>
                    <a:pt x="10" y="52"/>
                    <a:pt x="28" y="70"/>
                    <a:pt x="59" y="106"/>
                  </a:cubicBezTo>
                  <a:cubicBezTo>
                    <a:pt x="109" y="146"/>
                    <a:pt x="158" y="182"/>
                    <a:pt x="212" y="218"/>
                  </a:cubicBezTo>
                  <a:cubicBezTo>
                    <a:pt x="244" y="236"/>
                    <a:pt x="280" y="259"/>
                    <a:pt x="320" y="281"/>
                  </a:cubicBezTo>
                  <a:cubicBezTo>
                    <a:pt x="361" y="299"/>
                    <a:pt x="406" y="322"/>
                    <a:pt x="451" y="335"/>
                  </a:cubicBezTo>
                  <a:cubicBezTo>
                    <a:pt x="500" y="349"/>
                    <a:pt x="545" y="367"/>
                    <a:pt x="599" y="376"/>
                  </a:cubicBezTo>
                  <a:cubicBezTo>
                    <a:pt x="653" y="380"/>
                    <a:pt x="703" y="389"/>
                    <a:pt x="757" y="394"/>
                  </a:cubicBezTo>
                  <a:lnTo>
                    <a:pt x="910" y="394"/>
                  </a:lnTo>
                  <a:cubicBezTo>
                    <a:pt x="959" y="389"/>
                    <a:pt x="1009" y="380"/>
                    <a:pt x="1058" y="376"/>
                  </a:cubicBezTo>
                  <a:cubicBezTo>
                    <a:pt x="1143" y="362"/>
                    <a:pt x="1233" y="344"/>
                    <a:pt x="1314" y="317"/>
                  </a:cubicBezTo>
                  <a:cubicBezTo>
                    <a:pt x="1400" y="290"/>
                    <a:pt x="1476" y="254"/>
                    <a:pt x="1553" y="214"/>
                  </a:cubicBezTo>
                  <a:cubicBezTo>
                    <a:pt x="1566" y="205"/>
                    <a:pt x="1571" y="191"/>
                    <a:pt x="1566" y="178"/>
                  </a:cubicBezTo>
                  <a:cubicBezTo>
                    <a:pt x="1563" y="164"/>
                    <a:pt x="1552" y="158"/>
                    <a:pt x="1538" y="158"/>
                  </a:cubicBezTo>
                  <a:cubicBezTo>
                    <a:pt x="1534" y="158"/>
                    <a:pt x="1530" y="159"/>
                    <a:pt x="1526" y="160"/>
                  </a:cubicBezTo>
                  <a:lnTo>
                    <a:pt x="1463" y="178"/>
                  </a:lnTo>
                  <a:cubicBezTo>
                    <a:pt x="1427" y="191"/>
                    <a:pt x="1368" y="209"/>
                    <a:pt x="1296" y="227"/>
                  </a:cubicBezTo>
                  <a:cubicBezTo>
                    <a:pt x="1215" y="245"/>
                    <a:pt x="1130" y="259"/>
                    <a:pt x="1049" y="268"/>
                  </a:cubicBezTo>
                  <a:cubicBezTo>
                    <a:pt x="1004" y="272"/>
                    <a:pt x="959" y="277"/>
                    <a:pt x="910" y="277"/>
                  </a:cubicBezTo>
                  <a:lnTo>
                    <a:pt x="761" y="277"/>
                  </a:lnTo>
                  <a:cubicBezTo>
                    <a:pt x="721" y="272"/>
                    <a:pt x="671" y="272"/>
                    <a:pt x="622" y="263"/>
                  </a:cubicBezTo>
                  <a:cubicBezTo>
                    <a:pt x="577" y="254"/>
                    <a:pt x="532" y="241"/>
                    <a:pt x="491" y="232"/>
                  </a:cubicBezTo>
                  <a:lnTo>
                    <a:pt x="365" y="187"/>
                  </a:lnTo>
                  <a:cubicBezTo>
                    <a:pt x="329" y="173"/>
                    <a:pt x="293" y="155"/>
                    <a:pt x="262" y="137"/>
                  </a:cubicBezTo>
                  <a:lnTo>
                    <a:pt x="176" y="88"/>
                  </a:lnTo>
                  <a:lnTo>
                    <a:pt x="113" y="47"/>
                  </a:lnTo>
                  <a:cubicBezTo>
                    <a:pt x="77" y="25"/>
                    <a:pt x="59" y="7"/>
                    <a:pt x="59" y="7"/>
                  </a:cubicBezTo>
                  <a:cubicBezTo>
                    <a:pt x="53" y="2"/>
                    <a:pt x="45" y="0"/>
                    <a:pt x="37"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621;p24">
              <a:extLst>
                <a:ext uri="{FF2B5EF4-FFF2-40B4-BE49-F238E27FC236}">
                  <a16:creationId xmlns:a16="http://schemas.microsoft.com/office/drawing/2014/main" id="{5B68B904-CDC2-4CD7-92FC-07300E2FDEBA}"/>
                </a:ext>
              </a:extLst>
            </p:cNvPr>
            <p:cNvSpPr/>
            <p:nvPr/>
          </p:nvSpPr>
          <p:spPr>
            <a:xfrm>
              <a:off x="3605575" y="637875"/>
              <a:ext cx="43675" cy="9075"/>
            </a:xfrm>
            <a:custGeom>
              <a:avLst/>
              <a:gdLst/>
              <a:ahLst/>
              <a:cxnLst/>
              <a:rect l="l" t="t" r="r" b="b"/>
              <a:pathLst>
                <a:path w="1747" h="363" extrusionOk="0">
                  <a:moveTo>
                    <a:pt x="40" y="1"/>
                  </a:moveTo>
                  <a:cubicBezTo>
                    <a:pt x="30" y="1"/>
                    <a:pt x="21" y="5"/>
                    <a:pt x="14" y="12"/>
                  </a:cubicBezTo>
                  <a:cubicBezTo>
                    <a:pt x="1" y="21"/>
                    <a:pt x="1" y="43"/>
                    <a:pt x="14" y="52"/>
                  </a:cubicBezTo>
                  <a:cubicBezTo>
                    <a:pt x="14" y="52"/>
                    <a:pt x="32" y="75"/>
                    <a:pt x="73" y="106"/>
                  </a:cubicBezTo>
                  <a:cubicBezTo>
                    <a:pt x="127" y="147"/>
                    <a:pt x="185" y="187"/>
                    <a:pt x="244" y="223"/>
                  </a:cubicBezTo>
                  <a:cubicBezTo>
                    <a:pt x="280" y="241"/>
                    <a:pt x="320" y="268"/>
                    <a:pt x="365" y="286"/>
                  </a:cubicBezTo>
                  <a:cubicBezTo>
                    <a:pt x="415" y="308"/>
                    <a:pt x="464" y="326"/>
                    <a:pt x="518" y="340"/>
                  </a:cubicBezTo>
                  <a:cubicBezTo>
                    <a:pt x="572" y="353"/>
                    <a:pt x="626" y="362"/>
                    <a:pt x="685" y="362"/>
                  </a:cubicBezTo>
                  <a:lnTo>
                    <a:pt x="775" y="362"/>
                  </a:lnTo>
                  <a:cubicBezTo>
                    <a:pt x="806" y="358"/>
                    <a:pt x="833" y="353"/>
                    <a:pt x="860" y="349"/>
                  </a:cubicBezTo>
                  <a:cubicBezTo>
                    <a:pt x="973" y="326"/>
                    <a:pt x="1076" y="290"/>
                    <a:pt x="1184" y="255"/>
                  </a:cubicBezTo>
                  <a:cubicBezTo>
                    <a:pt x="1269" y="219"/>
                    <a:pt x="1355" y="192"/>
                    <a:pt x="1445" y="169"/>
                  </a:cubicBezTo>
                  <a:cubicBezTo>
                    <a:pt x="1481" y="165"/>
                    <a:pt x="1517" y="160"/>
                    <a:pt x="1553" y="160"/>
                  </a:cubicBezTo>
                  <a:cubicBezTo>
                    <a:pt x="1580" y="160"/>
                    <a:pt x="1602" y="165"/>
                    <a:pt x="1629" y="169"/>
                  </a:cubicBezTo>
                  <a:cubicBezTo>
                    <a:pt x="1647" y="169"/>
                    <a:pt x="1665" y="178"/>
                    <a:pt x="1679" y="183"/>
                  </a:cubicBezTo>
                  <a:lnTo>
                    <a:pt x="1697" y="187"/>
                  </a:lnTo>
                  <a:lnTo>
                    <a:pt x="1701" y="187"/>
                  </a:lnTo>
                  <a:cubicBezTo>
                    <a:pt x="1705" y="188"/>
                    <a:pt x="1708" y="189"/>
                    <a:pt x="1712" y="189"/>
                  </a:cubicBezTo>
                  <a:cubicBezTo>
                    <a:pt x="1723" y="189"/>
                    <a:pt x="1734" y="184"/>
                    <a:pt x="1737" y="174"/>
                  </a:cubicBezTo>
                  <a:cubicBezTo>
                    <a:pt x="1746" y="160"/>
                    <a:pt x="1742" y="138"/>
                    <a:pt x="1724" y="133"/>
                  </a:cubicBezTo>
                  <a:lnTo>
                    <a:pt x="1706" y="124"/>
                  </a:lnTo>
                  <a:cubicBezTo>
                    <a:pt x="1688" y="111"/>
                    <a:pt x="1670" y="102"/>
                    <a:pt x="1647" y="97"/>
                  </a:cubicBezTo>
                  <a:cubicBezTo>
                    <a:pt x="1620" y="88"/>
                    <a:pt x="1589" y="79"/>
                    <a:pt x="1557" y="75"/>
                  </a:cubicBezTo>
                  <a:lnTo>
                    <a:pt x="1431" y="75"/>
                  </a:lnTo>
                  <a:cubicBezTo>
                    <a:pt x="1337" y="93"/>
                    <a:pt x="1242" y="115"/>
                    <a:pt x="1148" y="147"/>
                  </a:cubicBezTo>
                  <a:cubicBezTo>
                    <a:pt x="1049" y="183"/>
                    <a:pt x="946" y="210"/>
                    <a:pt x="842" y="232"/>
                  </a:cubicBezTo>
                  <a:cubicBezTo>
                    <a:pt x="820" y="237"/>
                    <a:pt x="788" y="241"/>
                    <a:pt x="761" y="246"/>
                  </a:cubicBezTo>
                  <a:cubicBezTo>
                    <a:pt x="744" y="247"/>
                    <a:pt x="727" y="247"/>
                    <a:pt x="709" y="247"/>
                  </a:cubicBezTo>
                  <a:cubicBezTo>
                    <a:pt x="653" y="247"/>
                    <a:pt x="596" y="241"/>
                    <a:pt x="541" y="228"/>
                  </a:cubicBezTo>
                  <a:cubicBezTo>
                    <a:pt x="496" y="219"/>
                    <a:pt x="451" y="205"/>
                    <a:pt x="406" y="187"/>
                  </a:cubicBezTo>
                  <a:cubicBezTo>
                    <a:pt x="361" y="174"/>
                    <a:pt x="320" y="151"/>
                    <a:pt x="284" y="138"/>
                  </a:cubicBezTo>
                  <a:cubicBezTo>
                    <a:pt x="212" y="102"/>
                    <a:pt x="154" y="70"/>
                    <a:pt x="113" y="43"/>
                  </a:cubicBezTo>
                  <a:lnTo>
                    <a:pt x="50" y="3"/>
                  </a:lnTo>
                  <a:cubicBezTo>
                    <a:pt x="47" y="1"/>
                    <a:pt x="43" y="1"/>
                    <a:pt x="40"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622;p24">
              <a:extLst>
                <a:ext uri="{FF2B5EF4-FFF2-40B4-BE49-F238E27FC236}">
                  <a16:creationId xmlns:a16="http://schemas.microsoft.com/office/drawing/2014/main" id="{3391DF6E-0F95-4466-8C91-960C9C72150D}"/>
                </a:ext>
              </a:extLst>
            </p:cNvPr>
            <p:cNvSpPr/>
            <p:nvPr/>
          </p:nvSpPr>
          <p:spPr>
            <a:xfrm>
              <a:off x="3572750" y="710525"/>
              <a:ext cx="16100" cy="5275"/>
            </a:xfrm>
            <a:custGeom>
              <a:avLst/>
              <a:gdLst/>
              <a:ahLst/>
              <a:cxnLst/>
              <a:rect l="l" t="t" r="r" b="b"/>
              <a:pathLst>
                <a:path w="644" h="211" extrusionOk="0">
                  <a:moveTo>
                    <a:pt x="626" y="1"/>
                  </a:moveTo>
                  <a:cubicBezTo>
                    <a:pt x="624" y="1"/>
                    <a:pt x="622" y="1"/>
                    <a:pt x="621" y="3"/>
                  </a:cubicBezTo>
                  <a:lnTo>
                    <a:pt x="594" y="16"/>
                  </a:lnTo>
                  <a:cubicBezTo>
                    <a:pt x="572" y="30"/>
                    <a:pt x="554" y="39"/>
                    <a:pt x="531" y="48"/>
                  </a:cubicBezTo>
                  <a:cubicBezTo>
                    <a:pt x="500" y="61"/>
                    <a:pt x="473" y="70"/>
                    <a:pt x="441" y="75"/>
                  </a:cubicBezTo>
                  <a:cubicBezTo>
                    <a:pt x="405" y="84"/>
                    <a:pt x="369" y="88"/>
                    <a:pt x="333" y="93"/>
                  </a:cubicBezTo>
                  <a:cubicBezTo>
                    <a:pt x="266" y="93"/>
                    <a:pt x="194" y="93"/>
                    <a:pt x="126" y="84"/>
                  </a:cubicBezTo>
                  <a:lnTo>
                    <a:pt x="23" y="70"/>
                  </a:lnTo>
                  <a:cubicBezTo>
                    <a:pt x="18" y="70"/>
                    <a:pt x="9" y="75"/>
                    <a:pt x="5" y="79"/>
                  </a:cubicBezTo>
                  <a:cubicBezTo>
                    <a:pt x="0" y="88"/>
                    <a:pt x="0" y="102"/>
                    <a:pt x="5" y="106"/>
                  </a:cubicBezTo>
                  <a:cubicBezTo>
                    <a:pt x="36" y="133"/>
                    <a:pt x="68" y="151"/>
                    <a:pt x="99" y="165"/>
                  </a:cubicBezTo>
                  <a:cubicBezTo>
                    <a:pt x="166" y="196"/>
                    <a:pt x="237" y="210"/>
                    <a:pt x="311" y="210"/>
                  </a:cubicBezTo>
                  <a:cubicBezTo>
                    <a:pt x="321" y="210"/>
                    <a:pt x="332" y="210"/>
                    <a:pt x="342" y="210"/>
                  </a:cubicBezTo>
                  <a:cubicBezTo>
                    <a:pt x="387" y="205"/>
                    <a:pt x="432" y="196"/>
                    <a:pt x="473" y="178"/>
                  </a:cubicBezTo>
                  <a:cubicBezTo>
                    <a:pt x="509" y="160"/>
                    <a:pt x="545" y="138"/>
                    <a:pt x="572" y="115"/>
                  </a:cubicBezTo>
                  <a:cubicBezTo>
                    <a:pt x="594" y="93"/>
                    <a:pt x="612" y="75"/>
                    <a:pt x="626" y="52"/>
                  </a:cubicBezTo>
                  <a:cubicBezTo>
                    <a:pt x="630" y="43"/>
                    <a:pt x="635" y="34"/>
                    <a:pt x="639" y="25"/>
                  </a:cubicBezTo>
                  <a:cubicBezTo>
                    <a:pt x="644" y="21"/>
                    <a:pt x="644" y="16"/>
                    <a:pt x="639" y="12"/>
                  </a:cubicBezTo>
                  <a:cubicBezTo>
                    <a:pt x="639" y="5"/>
                    <a:pt x="632" y="1"/>
                    <a:pt x="626"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623;p24">
              <a:extLst>
                <a:ext uri="{FF2B5EF4-FFF2-40B4-BE49-F238E27FC236}">
                  <a16:creationId xmlns:a16="http://schemas.microsoft.com/office/drawing/2014/main" id="{CED26157-4FFD-4606-8C4B-FF1043B925F0}"/>
                </a:ext>
              </a:extLst>
            </p:cNvPr>
            <p:cNvSpPr/>
            <p:nvPr/>
          </p:nvSpPr>
          <p:spPr>
            <a:xfrm>
              <a:off x="3576900" y="715150"/>
              <a:ext cx="12400" cy="6375"/>
            </a:xfrm>
            <a:custGeom>
              <a:avLst/>
              <a:gdLst/>
              <a:ahLst/>
              <a:cxnLst/>
              <a:rect l="l" t="t" r="r" b="b"/>
              <a:pathLst>
                <a:path w="496" h="255" extrusionOk="0">
                  <a:moveTo>
                    <a:pt x="481" y="0"/>
                  </a:moveTo>
                  <a:cubicBezTo>
                    <a:pt x="478" y="0"/>
                    <a:pt x="476" y="1"/>
                    <a:pt x="473" y="2"/>
                  </a:cubicBezTo>
                  <a:lnTo>
                    <a:pt x="469" y="2"/>
                  </a:lnTo>
                  <a:cubicBezTo>
                    <a:pt x="469" y="2"/>
                    <a:pt x="437" y="20"/>
                    <a:pt x="401" y="43"/>
                  </a:cubicBezTo>
                  <a:cubicBezTo>
                    <a:pt x="379" y="52"/>
                    <a:pt x="356" y="65"/>
                    <a:pt x="334" y="74"/>
                  </a:cubicBezTo>
                  <a:cubicBezTo>
                    <a:pt x="307" y="83"/>
                    <a:pt x="280" y="97"/>
                    <a:pt x="253" y="106"/>
                  </a:cubicBezTo>
                  <a:cubicBezTo>
                    <a:pt x="194" y="128"/>
                    <a:pt x="136" y="146"/>
                    <a:pt x="91" y="169"/>
                  </a:cubicBezTo>
                  <a:cubicBezTo>
                    <a:pt x="50" y="187"/>
                    <a:pt x="19" y="200"/>
                    <a:pt x="19" y="200"/>
                  </a:cubicBezTo>
                  <a:cubicBezTo>
                    <a:pt x="10" y="205"/>
                    <a:pt x="5" y="209"/>
                    <a:pt x="5" y="218"/>
                  </a:cubicBezTo>
                  <a:cubicBezTo>
                    <a:pt x="1" y="227"/>
                    <a:pt x="10" y="241"/>
                    <a:pt x="19" y="241"/>
                  </a:cubicBezTo>
                  <a:cubicBezTo>
                    <a:pt x="46" y="250"/>
                    <a:pt x="77" y="254"/>
                    <a:pt x="104" y="254"/>
                  </a:cubicBezTo>
                  <a:cubicBezTo>
                    <a:pt x="136" y="254"/>
                    <a:pt x="163" y="250"/>
                    <a:pt x="194" y="245"/>
                  </a:cubicBezTo>
                  <a:cubicBezTo>
                    <a:pt x="226" y="241"/>
                    <a:pt x="262" y="232"/>
                    <a:pt x="293" y="218"/>
                  </a:cubicBezTo>
                  <a:cubicBezTo>
                    <a:pt x="325" y="205"/>
                    <a:pt x="356" y="187"/>
                    <a:pt x="383" y="169"/>
                  </a:cubicBezTo>
                  <a:cubicBezTo>
                    <a:pt x="410" y="146"/>
                    <a:pt x="433" y="128"/>
                    <a:pt x="455" y="101"/>
                  </a:cubicBezTo>
                  <a:cubicBezTo>
                    <a:pt x="464" y="83"/>
                    <a:pt x="478" y="65"/>
                    <a:pt x="487" y="43"/>
                  </a:cubicBezTo>
                  <a:cubicBezTo>
                    <a:pt x="491" y="29"/>
                    <a:pt x="496" y="20"/>
                    <a:pt x="496" y="20"/>
                  </a:cubicBezTo>
                  <a:cubicBezTo>
                    <a:pt x="496" y="16"/>
                    <a:pt x="496" y="11"/>
                    <a:pt x="496" y="7"/>
                  </a:cubicBezTo>
                  <a:cubicBezTo>
                    <a:pt x="492" y="3"/>
                    <a:pt x="487" y="0"/>
                    <a:pt x="481"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624;p24">
              <a:extLst>
                <a:ext uri="{FF2B5EF4-FFF2-40B4-BE49-F238E27FC236}">
                  <a16:creationId xmlns:a16="http://schemas.microsoft.com/office/drawing/2014/main" id="{27D86BE4-559B-4CFD-B6FD-55F2620B43BE}"/>
                </a:ext>
              </a:extLst>
            </p:cNvPr>
            <p:cNvSpPr/>
            <p:nvPr/>
          </p:nvSpPr>
          <p:spPr>
            <a:xfrm>
              <a:off x="3640325" y="711475"/>
              <a:ext cx="16525" cy="4350"/>
            </a:xfrm>
            <a:custGeom>
              <a:avLst/>
              <a:gdLst/>
              <a:ahLst/>
              <a:cxnLst/>
              <a:rect l="l" t="t" r="r" b="b"/>
              <a:pathLst>
                <a:path w="661" h="174" extrusionOk="0">
                  <a:moveTo>
                    <a:pt x="631" y="0"/>
                  </a:moveTo>
                  <a:cubicBezTo>
                    <a:pt x="629" y="0"/>
                    <a:pt x="628" y="0"/>
                    <a:pt x="626" y="1"/>
                  </a:cubicBezTo>
                  <a:lnTo>
                    <a:pt x="527" y="28"/>
                  </a:lnTo>
                  <a:cubicBezTo>
                    <a:pt x="460" y="41"/>
                    <a:pt x="392" y="55"/>
                    <a:pt x="320" y="59"/>
                  </a:cubicBezTo>
                  <a:cubicBezTo>
                    <a:pt x="284" y="59"/>
                    <a:pt x="248" y="59"/>
                    <a:pt x="212" y="55"/>
                  </a:cubicBezTo>
                  <a:cubicBezTo>
                    <a:pt x="181" y="55"/>
                    <a:pt x="149" y="46"/>
                    <a:pt x="122" y="37"/>
                  </a:cubicBezTo>
                  <a:cubicBezTo>
                    <a:pt x="95" y="32"/>
                    <a:pt x="73" y="23"/>
                    <a:pt x="55" y="14"/>
                  </a:cubicBezTo>
                  <a:lnTo>
                    <a:pt x="28" y="5"/>
                  </a:lnTo>
                  <a:cubicBezTo>
                    <a:pt x="23" y="3"/>
                    <a:pt x="19" y="2"/>
                    <a:pt x="15" y="2"/>
                  </a:cubicBezTo>
                  <a:cubicBezTo>
                    <a:pt x="11" y="2"/>
                    <a:pt x="8" y="3"/>
                    <a:pt x="5" y="5"/>
                  </a:cubicBezTo>
                  <a:cubicBezTo>
                    <a:pt x="1" y="10"/>
                    <a:pt x="1" y="19"/>
                    <a:pt x="5" y="23"/>
                  </a:cubicBezTo>
                  <a:cubicBezTo>
                    <a:pt x="50" y="91"/>
                    <a:pt x="113" y="136"/>
                    <a:pt x="190" y="158"/>
                  </a:cubicBezTo>
                  <a:cubicBezTo>
                    <a:pt x="224" y="168"/>
                    <a:pt x="257" y="173"/>
                    <a:pt x="291" y="173"/>
                  </a:cubicBezTo>
                  <a:cubicBezTo>
                    <a:pt x="302" y="173"/>
                    <a:pt x="314" y="173"/>
                    <a:pt x="325" y="172"/>
                  </a:cubicBezTo>
                  <a:cubicBezTo>
                    <a:pt x="406" y="172"/>
                    <a:pt x="487" y="145"/>
                    <a:pt x="559" y="104"/>
                  </a:cubicBezTo>
                  <a:cubicBezTo>
                    <a:pt x="590" y="86"/>
                    <a:pt x="622" y="59"/>
                    <a:pt x="644" y="32"/>
                  </a:cubicBezTo>
                  <a:lnTo>
                    <a:pt x="649" y="37"/>
                  </a:lnTo>
                  <a:cubicBezTo>
                    <a:pt x="661" y="20"/>
                    <a:pt x="647" y="0"/>
                    <a:pt x="631"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625;p24">
              <a:extLst>
                <a:ext uri="{FF2B5EF4-FFF2-40B4-BE49-F238E27FC236}">
                  <a16:creationId xmlns:a16="http://schemas.microsoft.com/office/drawing/2014/main" id="{EB887AF5-9CD1-40A6-B435-20416EDE414D}"/>
                </a:ext>
              </a:extLst>
            </p:cNvPr>
            <p:cNvSpPr/>
            <p:nvPr/>
          </p:nvSpPr>
          <p:spPr>
            <a:xfrm>
              <a:off x="3640450" y="716875"/>
              <a:ext cx="12850" cy="5625"/>
            </a:xfrm>
            <a:custGeom>
              <a:avLst/>
              <a:gdLst/>
              <a:ahLst/>
              <a:cxnLst/>
              <a:rect l="l" t="t" r="r" b="b"/>
              <a:pathLst>
                <a:path w="514" h="225" extrusionOk="0">
                  <a:moveTo>
                    <a:pt x="14" y="1"/>
                  </a:moveTo>
                  <a:cubicBezTo>
                    <a:pt x="5" y="5"/>
                    <a:pt x="0" y="14"/>
                    <a:pt x="5" y="23"/>
                  </a:cubicBezTo>
                  <a:cubicBezTo>
                    <a:pt x="9" y="28"/>
                    <a:pt x="14" y="37"/>
                    <a:pt x="18" y="46"/>
                  </a:cubicBezTo>
                  <a:cubicBezTo>
                    <a:pt x="27" y="64"/>
                    <a:pt x="41" y="82"/>
                    <a:pt x="50" y="100"/>
                  </a:cubicBezTo>
                  <a:cubicBezTo>
                    <a:pt x="77" y="122"/>
                    <a:pt x="99" y="140"/>
                    <a:pt x="126" y="158"/>
                  </a:cubicBezTo>
                  <a:cubicBezTo>
                    <a:pt x="158" y="176"/>
                    <a:pt x="189" y="190"/>
                    <a:pt x="221" y="203"/>
                  </a:cubicBezTo>
                  <a:cubicBezTo>
                    <a:pt x="252" y="212"/>
                    <a:pt x="288" y="217"/>
                    <a:pt x="320" y="221"/>
                  </a:cubicBezTo>
                  <a:cubicBezTo>
                    <a:pt x="336" y="223"/>
                    <a:pt x="350" y="224"/>
                    <a:pt x="365" y="224"/>
                  </a:cubicBezTo>
                  <a:cubicBezTo>
                    <a:pt x="379" y="224"/>
                    <a:pt x="394" y="223"/>
                    <a:pt x="410" y="221"/>
                  </a:cubicBezTo>
                  <a:cubicBezTo>
                    <a:pt x="437" y="221"/>
                    <a:pt x="468" y="212"/>
                    <a:pt x="495" y="203"/>
                  </a:cubicBezTo>
                  <a:cubicBezTo>
                    <a:pt x="500" y="203"/>
                    <a:pt x="504" y="199"/>
                    <a:pt x="509" y="194"/>
                  </a:cubicBezTo>
                  <a:cubicBezTo>
                    <a:pt x="513" y="181"/>
                    <a:pt x="509" y="172"/>
                    <a:pt x="495" y="167"/>
                  </a:cubicBezTo>
                  <a:cubicBezTo>
                    <a:pt x="495" y="167"/>
                    <a:pt x="464" y="149"/>
                    <a:pt x="419" y="136"/>
                  </a:cubicBezTo>
                  <a:cubicBezTo>
                    <a:pt x="374" y="122"/>
                    <a:pt x="311" y="104"/>
                    <a:pt x="252" y="91"/>
                  </a:cubicBezTo>
                  <a:cubicBezTo>
                    <a:pt x="225" y="82"/>
                    <a:pt x="198" y="73"/>
                    <a:pt x="171" y="64"/>
                  </a:cubicBezTo>
                  <a:cubicBezTo>
                    <a:pt x="149" y="55"/>
                    <a:pt x="122" y="46"/>
                    <a:pt x="99" y="37"/>
                  </a:cubicBezTo>
                  <a:cubicBezTo>
                    <a:pt x="63" y="19"/>
                    <a:pt x="27" y="1"/>
                    <a:pt x="27"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626;p24">
              <a:extLst>
                <a:ext uri="{FF2B5EF4-FFF2-40B4-BE49-F238E27FC236}">
                  <a16:creationId xmlns:a16="http://schemas.microsoft.com/office/drawing/2014/main" id="{36B765A9-3F51-4140-8DAF-F1A64747D643}"/>
                </a:ext>
              </a:extLst>
            </p:cNvPr>
            <p:cNvSpPr/>
            <p:nvPr/>
          </p:nvSpPr>
          <p:spPr>
            <a:xfrm>
              <a:off x="3602775" y="750125"/>
              <a:ext cx="28125" cy="9400"/>
            </a:xfrm>
            <a:custGeom>
              <a:avLst/>
              <a:gdLst/>
              <a:ahLst/>
              <a:cxnLst/>
              <a:rect l="l" t="t" r="r" b="b"/>
              <a:pathLst>
                <a:path w="1125" h="376" extrusionOk="0">
                  <a:moveTo>
                    <a:pt x="626" y="1"/>
                  </a:moveTo>
                  <a:cubicBezTo>
                    <a:pt x="275" y="1"/>
                    <a:pt x="9" y="245"/>
                    <a:pt x="9" y="245"/>
                  </a:cubicBezTo>
                  <a:lnTo>
                    <a:pt x="0" y="259"/>
                  </a:lnTo>
                  <a:cubicBezTo>
                    <a:pt x="108" y="326"/>
                    <a:pt x="234" y="362"/>
                    <a:pt x="360" y="371"/>
                  </a:cubicBezTo>
                  <a:cubicBezTo>
                    <a:pt x="399" y="374"/>
                    <a:pt x="436" y="375"/>
                    <a:pt x="472" y="375"/>
                  </a:cubicBezTo>
                  <a:cubicBezTo>
                    <a:pt x="776" y="375"/>
                    <a:pt x="988" y="279"/>
                    <a:pt x="1125" y="187"/>
                  </a:cubicBezTo>
                  <a:cubicBezTo>
                    <a:pt x="952" y="49"/>
                    <a:pt x="781" y="1"/>
                    <a:pt x="626"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627;p24">
              <a:extLst>
                <a:ext uri="{FF2B5EF4-FFF2-40B4-BE49-F238E27FC236}">
                  <a16:creationId xmlns:a16="http://schemas.microsoft.com/office/drawing/2014/main" id="{83DF340B-EB93-4AB1-88B2-BD18C4ED8CFF}"/>
                </a:ext>
              </a:extLst>
            </p:cNvPr>
            <p:cNvSpPr/>
            <p:nvPr/>
          </p:nvSpPr>
          <p:spPr>
            <a:xfrm>
              <a:off x="3593100" y="738600"/>
              <a:ext cx="42650" cy="17900"/>
            </a:xfrm>
            <a:custGeom>
              <a:avLst/>
              <a:gdLst/>
              <a:ahLst/>
              <a:cxnLst/>
              <a:rect l="l" t="t" r="r" b="b"/>
              <a:pathLst>
                <a:path w="1706" h="716" extrusionOk="0">
                  <a:moveTo>
                    <a:pt x="285" y="1"/>
                  </a:moveTo>
                  <a:cubicBezTo>
                    <a:pt x="241" y="1"/>
                    <a:pt x="197" y="17"/>
                    <a:pt x="144" y="63"/>
                  </a:cubicBezTo>
                  <a:cubicBezTo>
                    <a:pt x="0" y="184"/>
                    <a:pt x="90" y="531"/>
                    <a:pt x="387" y="715"/>
                  </a:cubicBezTo>
                  <a:lnTo>
                    <a:pt x="396" y="702"/>
                  </a:lnTo>
                  <a:cubicBezTo>
                    <a:pt x="396" y="702"/>
                    <a:pt x="661" y="461"/>
                    <a:pt x="1010" y="461"/>
                  </a:cubicBezTo>
                  <a:cubicBezTo>
                    <a:pt x="1166" y="461"/>
                    <a:pt x="1338" y="509"/>
                    <a:pt x="1512" y="648"/>
                  </a:cubicBezTo>
                  <a:cubicBezTo>
                    <a:pt x="1588" y="598"/>
                    <a:pt x="1651" y="535"/>
                    <a:pt x="1705" y="463"/>
                  </a:cubicBezTo>
                  <a:cubicBezTo>
                    <a:pt x="1665" y="409"/>
                    <a:pt x="1701" y="265"/>
                    <a:pt x="1656" y="90"/>
                  </a:cubicBezTo>
                  <a:cubicBezTo>
                    <a:pt x="1641" y="28"/>
                    <a:pt x="1591" y="6"/>
                    <a:pt x="1519" y="6"/>
                  </a:cubicBezTo>
                  <a:cubicBezTo>
                    <a:pt x="1354" y="6"/>
                    <a:pt x="1071" y="118"/>
                    <a:pt x="806" y="121"/>
                  </a:cubicBezTo>
                  <a:cubicBezTo>
                    <a:pt x="799" y="121"/>
                    <a:pt x="792" y="122"/>
                    <a:pt x="785" y="122"/>
                  </a:cubicBezTo>
                  <a:cubicBezTo>
                    <a:pt x="519" y="122"/>
                    <a:pt x="403" y="1"/>
                    <a:pt x="28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628;p24">
              <a:extLst>
                <a:ext uri="{FF2B5EF4-FFF2-40B4-BE49-F238E27FC236}">
                  <a16:creationId xmlns:a16="http://schemas.microsoft.com/office/drawing/2014/main" id="{6A878195-1E74-4F8A-AEBF-FBB85024AA41}"/>
                </a:ext>
              </a:extLst>
            </p:cNvPr>
            <p:cNvSpPr/>
            <p:nvPr/>
          </p:nvSpPr>
          <p:spPr>
            <a:xfrm>
              <a:off x="3634025" y="861775"/>
              <a:ext cx="43850" cy="33175"/>
            </a:xfrm>
            <a:custGeom>
              <a:avLst/>
              <a:gdLst/>
              <a:ahLst/>
              <a:cxnLst/>
              <a:rect l="l" t="t" r="r" b="b"/>
              <a:pathLst>
                <a:path w="1754" h="1327" extrusionOk="0">
                  <a:moveTo>
                    <a:pt x="766" y="1"/>
                  </a:moveTo>
                  <a:cubicBezTo>
                    <a:pt x="485" y="1"/>
                    <a:pt x="210" y="31"/>
                    <a:pt x="127" y="120"/>
                  </a:cubicBezTo>
                  <a:cubicBezTo>
                    <a:pt x="1" y="251"/>
                    <a:pt x="100" y="1308"/>
                    <a:pt x="860" y="1326"/>
                  </a:cubicBezTo>
                  <a:cubicBezTo>
                    <a:pt x="865" y="1326"/>
                    <a:pt x="870" y="1326"/>
                    <a:pt x="875" y="1326"/>
                  </a:cubicBezTo>
                  <a:cubicBezTo>
                    <a:pt x="1754" y="1326"/>
                    <a:pt x="1602" y="129"/>
                    <a:pt x="1467" y="71"/>
                  </a:cubicBezTo>
                  <a:cubicBezTo>
                    <a:pt x="1397" y="38"/>
                    <a:pt x="1078" y="1"/>
                    <a:pt x="76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629;p24">
              <a:extLst>
                <a:ext uri="{FF2B5EF4-FFF2-40B4-BE49-F238E27FC236}">
                  <a16:creationId xmlns:a16="http://schemas.microsoft.com/office/drawing/2014/main" id="{61BF39FE-5D09-4175-ABEA-7ABBB2582D70}"/>
                </a:ext>
              </a:extLst>
            </p:cNvPr>
            <p:cNvSpPr/>
            <p:nvPr/>
          </p:nvSpPr>
          <p:spPr>
            <a:xfrm>
              <a:off x="3711300" y="885650"/>
              <a:ext cx="25550" cy="9175"/>
            </a:xfrm>
            <a:custGeom>
              <a:avLst/>
              <a:gdLst/>
              <a:ahLst/>
              <a:cxnLst/>
              <a:rect l="l" t="t" r="r" b="b"/>
              <a:pathLst>
                <a:path w="1022" h="367" extrusionOk="0">
                  <a:moveTo>
                    <a:pt x="984" y="1"/>
                  </a:moveTo>
                  <a:cubicBezTo>
                    <a:pt x="982" y="1"/>
                    <a:pt x="979" y="1"/>
                    <a:pt x="977" y="2"/>
                  </a:cubicBezTo>
                  <a:lnTo>
                    <a:pt x="972" y="7"/>
                  </a:lnTo>
                  <a:lnTo>
                    <a:pt x="932" y="25"/>
                  </a:lnTo>
                  <a:lnTo>
                    <a:pt x="887" y="43"/>
                  </a:lnTo>
                  <a:cubicBezTo>
                    <a:pt x="869" y="56"/>
                    <a:pt x="851" y="61"/>
                    <a:pt x="833" y="70"/>
                  </a:cubicBezTo>
                  <a:cubicBezTo>
                    <a:pt x="788" y="83"/>
                    <a:pt x="738" y="105"/>
                    <a:pt x="684" y="123"/>
                  </a:cubicBezTo>
                  <a:cubicBezTo>
                    <a:pt x="630" y="137"/>
                    <a:pt x="572" y="159"/>
                    <a:pt x="509" y="173"/>
                  </a:cubicBezTo>
                  <a:cubicBezTo>
                    <a:pt x="450" y="191"/>
                    <a:pt x="387" y="209"/>
                    <a:pt x="333" y="222"/>
                  </a:cubicBezTo>
                  <a:lnTo>
                    <a:pt x="176" y="263"/>
                  </a:lnTo>
                  <a:lnTo>
                    <a:pt x="23" y="303"/>
                  </a:lnTo>
                  <a:cubicBezTo>
                    <a:pt x="14" y="308"/>
                    <a:pt x="5" y="321"/>
                    <a:pt x="0" y="335"/>
                  </a:cubicBezTo>
                  <a:cubicBezTo>
                    <a:pt x="0" y="348"/>
                    <a:pt x="18" y="366"/>
                    <a:pt x="32" y="366"/>
                  </a:cubicBezTo>
                  <a:cubicBezTo>
                    <a:pt x="86" y="362"/>
                    <a:pt x="140" y="362"/>
                    <a:pt x="194" y="353"/>
                  </a:cubicBezTo>
                  <a:cubicBezTo>
                    <a:pt x="311" y="339"/>
                    <a:pt x="428" y="317"/>
                    <a:pt x="540" y="285"/>
                  </a:cubicBezTo>
                  <a:cubicBezTo>
                    <a:pt x="603" y="267"/>
                    <a:pt x="666" y="245"/>
                    <a:pt x="720" y="222"/>
                  </a:cubicBezTo>
                  <a:cubicBezTo>
                    <a:pt x="747" y="213"/>
                    <a:pt x="774" y="204"/>
                    <a:pt x="801" y="186"/>
                  </a:cubicBezTo>
                  <a:lnTo>
                    <a:pt x="873" y="150"/>
                  </a:lnTo>
                  <a:cubicBezTo>
                    <a:pt x="891" y="141"/>
                    <a:pt x="909" y="128"/>
                    <a:pt x="927" y="114"/>
                  </a:cubicBezTo>
                  <a:lnTo>
                    <a:pt x="972" y="83"/>
                  </a:lnTo>
                  <a:lnTo>
                    <a:pt x="1008" y="56"/>
                  </a:lnTo>
                  <a:cubicBezTo>
                    <a:pt x="1017" y="47"/>
                    <a:pt x="1022" y="34"/>
                    <a:pt x="1017" y="20"/>
                  </a:cubicBezTo>
                  <a:cubicBezTo>
                    <a:pt x="1010" y="9"/>
                    <a:pt x="996" y="1"/>
                    <a:pt x="984"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630;p24">
              <a:extLst>
                <a:ext uri="{FF2B5EF4-FFF2-40B4-BE49-F238E27FC236}">
                  <a16:creationId xmlns:a16="http://schemas.microsoft.com/office/drawing/2014/main" id="{02B3C34C-50CE-47B2-90B2-20DFF1CCE8AB}"/>
                </a:ext>
              </a:extLst>
            </p:cNvPr>
            <p:cNvSpPr/>
            <p:nvPr/>
          </p:nvSpPr>
          <p:spPr>
            <a:xfrm>
              <a:off x="3714100" y="894600"/>
              <a:ext cx="24775" cy="10125"/>
            </a:xfrm>
            <a:custGeom>
              <a:avLst/>
              <a:gdLst/>
              <a:ahLst/>
              <a:cxnLst/>
              <a:rect l="l" t="t" r="r" b="b"/>
              <a:pathLst>
                <a:path w="991" h="405" extrusionOk="0">
                  <a:moveTo>
                    <a:pt x="958" y="0"/>
                  </a:moveTo>
                  <a:cubicBezTo>
                    <a:pt x="954" y="0"/>
                    <a:pt x="949" y="1"/>
                    <a:pt x="946" y="4"/>
                  </a:cubicBezTo>
                  <a:lnTo>
                    <a:pt x="941" y="4"/>
                  </a:lnTo>
                  <a:cubicBezTo>
                    <a:pt x="941" y="4"/>
                    <a:pt x="883" y="35"/>
                    <a:pt x="806" y="80"/>
                  </a:cubicBezTo>
                  <a:cubicBezTo>
                    <a:pt x="788" y="94"/>
                    <a:pt x="766" y="103"/>
                    <a:pt x="743" y="112"/>
                  </a:cubicBezTo>
                  <a:cubicBezTo>
                    <a:pt x="716" y="125"/>
                    <a:pt x="694" y="134"/>
                    <a:pt x="667" y="148"/>
                  </a:cubicBezTo>
                  <a:cubicBezTo>
                    <a:pt x="613" y="170"/>
                    <a:pt x="559" y="193"/>
                    <a:pt x="500" y="211"/>
                  </a:cubicBezTo>
                  <a:cubicBezTo>
                    <a:pt x="437" y="229"/>
                    <a:pt x="383" y="251"/>
                    <a:pt x="325" y="265"/>
                  </a:cubicBezTo>
                  <a:cubicBezTo>
                    <a:pt x="271" y="278"/>
                    <a:pt x="221" y="296"/>
                    <a:pt x="172" y="305"/>
                  </a:cubicBezTo>
                  <a:lnTo>
                    <a:pt x="64" y="328"/>
                  </a:lnTo>
                  <a:lnTo>
                    <a:pt x="23" y="341"/>
                  </a:lnTo>
                  <a:cubicBezTo>
                    <a:pt x="10" y="346"/>
                    <a:pt x="5" y="355"/>
                    <a:pt x="5" y="368"/>
                  </a:cubicBezTo>
                  <a:cubicBezTo>
                    <a:pt x="1" y="386"/>
                    <a:pt x="14" y="400"/>
                    <a:pt x="32" y="404"/>
                  </a:cubicBezTo>
                  <a:lnTo>
                    <a:pt x="73" y="404"/>
                  </a:lnTo>
                  <a:cubicBezTo>
                    <a:pt x="113" y="404"/>
                    <a:pt x="154" y="400"/>
                    <a:pt x="190" y="400"/>
                  </a:cubicBezTo>
                  <a:cubicBezTo>
                    <a:pt x="248" y="391"/>
                    <a:pt x="302" y="386"/>
                    <a:pt x="356" y="373"/>
                  </a:cubicBezTo>
                  <a:cubicBezTo>
                    <a:pt x="383" y="368"/>
                    <a:pt x="415" y="359"/>
                    <a:pt x="446" y="350"/>
                  </a:cubicBezTo>
                  <a:cubicBezTo>
                    <a:pt x="478" y="341"/>
                    <a:pt x="509" y="332"/>
                    <a:pt x="536" y="323"/>
                  </a:cubicBezTo>
                  <a:cubicBezTo>
                    <a:pt x="599" y="296"/>
                    <a:pt x="658" y="278"/>
                    <a:pt x="712" y="247"/>
                  </a:cubicBezTo>
                  <a:cubicBezTo>
                    <a:pt x="739" y="233"/>
                    <a:pt x="766" y="220"/>
                    <a:pt x="788" y="202"/>
                  </a:cubicBezTo>
                  <a:cubicBezTo>
                    <a:pt x="815" y="193"/>
                    <a:pt x="838" y="175"/>
                    <a:pt x="856" y="161"/>
                  </a:cubicBezTo>
                  <a:cubicBezTo>
                    <a:pt x="932" y="98"/>
                    <a:pt x="982" y="53"/>
                    <a:pt x="982" y="53"/>
                  </a:cubicBezTo>
                  <a:cubicBezTo>
                    <a:pt x="991" y="44"/>
                    <a:pt x="991" y="31"/>
                    <a:pt x="986" y="17"/>
                  </a:cubicBezTo>
                  <a:cubicBezTo>
                    <a:pt x="980" y="8"/>
                    <a:pt x="969" y="0"/>
                    <a:pt x="95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631;p24">
              <a:extLst>
                <a:ext uri="{FF2B5EF4-FFF2-40B4-BE49-F238E27FC236}">
                  <a16:creationId xmlns:a16="http://schemas.microsoft.com/office/drawing/2014/main" id="{CCBBE0AF-981B-4C6B-98A2-99E2899EE855}"/>
                </a:ext>
              </a:extLst>
            </p:cNvPr>
            <p:cNvSpPr/>
            <p:nvPr/>
          </p:nvSpPr>
          <p:spPr>
            <a:xfrm>
              <a:off x="3715000" y="907450"/>
              <a:ext cx="27025" cy="8750"/>
            </a:xfrm>
            <a:custGeom>
              <a:avLst/>
              <a:gdLst/>
              <a:ahLst/>
              <a:cxnLst/>
              <a:rect l="l" t="t" r="r" b="b"/>
              <a:pathLst>
                <a:path w="1081" h="350" extrusionOk="0">
                  <a:moveTo>
                    <a:pt x="1039" y="1"/>
                  </a:moveTo>
                  <a:cubicBezTo>
                    <a:pt x="1033" y="1"/>
                    <a:pt x="1028" y="3"/>
                    <a:pt x="1022" y="7"/>
                  </a:cubicBezTo>
                  <a:lnTo>
                    <a:pt x="1018" y="12"/>
                  </a:lnTo>
                  <a:lnTo>
                    <a:pt x="982" y="39"/>
                  </a:lnTo>
                  <a:cubicBezTo>
                    <a:pt x="950" y="57"/>
                    <a:pt x="919" y="79"/>
                    <a:pt x="887" y="97"/>
                  </a:cubicBezTo>
                  <a:cubicBezTo>
                    <a:pt x="838" y="120"/>
                    <a:pt x="788" y="138"/>
                    <a:pt x="739" y="156"/>
                  </a:cubicBezTo>
                  <a:cubicBezTo>
                    <a:pt x="676" y="174"/>
                    <a:pt x="617" y="192"/>
                    <a:pt x="554" y="201"/>
                  </a:cubicBezTo>
                  <a:cubicBezTo>
                    <a:pt x="437" y="228"/>
                    <a:pt x="320" y="246"/>
                    <a:pt x="203" y="259"/>
                  </a:cubicBezTo>
                  <a:lnTo>
                    <a:pt x="41" y="277"/>
                  </a:lnTo>
                  <a:lnTo>
                    <a:pt x="41" y="273"/>
                  </a:lnTo>
                  <a:cubicBezTo>
                    <a:pt x="5" y="273"/>
                    <a:pt x="1" y="327"/>
                    <a:pt x="37" y="331"/>
                  </a:cubicBezTo>
                  <a:cubicBezTo>
                    <a:pt x="95" y="340"/>
                    <a:pt x="149" y="345"/>
                    <a:pt x="208" y="349"/>
                  </a:cubicBezTo>
                  <a:cubicBezTo>
                    <a:pt x="334" y="349"/>
                    <a:pt x="455" y="340"/>
                    <a:pt x="581" y="313"/>
                  </a:cubicBezTo>
                  <a:cubicBezTo>
                    <a:pt x="644" y="300"/>
                    <a:pt x="712" y="282"/>
                    <a:pt x="775" y="259"/>
                  </a:cubicBezTo>
                  <a:cubicBezTo>
                    <a:pt x="829" y="237"/>
                    <a:pt x="883" y="205"/>
                    <a:pt x="932" y="174"/>
                  </a:cubicBezTo>
                  <a:cubicBezTo>
                    <a:pt x="968" y="151"/>
                    <a:pt x="1000" y="120"/>
                    <a:pt x="1031" y="88"/>
                  </a:cubicBezTo>
                  <a:lnTo>
                    <a:pt x="1063" y="52"/>
                  </a:lnTo>
                  <a:cubicBezTo>
                    <a:pt x="1081" y="31"/>
                    <a:pt x="1061" y="1"/>
                    <a:pt x="103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632;p24">
              <a:extLst>
                <a:ext uri="{FF2B5EF4-FFF2-40B4-BE49-F238E27FC236}">
                  <a16:creationId xmlns:a16="http://schemas.microsoft.com/office/drawing/2014/main" id="{601F2F40-4BBF-4276-96AF-439C7A15EAF9}"/>
                </a:ext>
              </a:extLst>
            </p:cNvPr>
            <p:cNvSpPr/>
            <p:nvPr/>
          </p:nvSpPr>
          <p:spPr>
            <a:xfrm>
              <a:off x="3526850" y="979700"/>
              <a:ext cx="20175" cy="20400"/>
            </a:xfrm>
            <a:custGeom>
              <a:avLst/>
              <a:gdLst/>
              <a:ahLst/>
              <a:cxnLst/>
              <a:rect l="l" t="t" r="r" b="b"/>
              <a:pathLst>
                <a:path w="807" h="816" extrusionOk="0">
                  <a:moveTo>
                    <a:pt x="19" y="1"/>
                  </a:moveTo>
                  <a:cubicBezTo>
                    <a:pt x="10" y="5"/>
                    <a:pt x="1" y="14"/>
                    <a:pt x="1" y="23"/>
                  </a:cubicBezTo>
                  <a:cubicBezTo>
                    <a:pt x="5" y="59"/>
                    <a:pt x="10" y="91"/>
                    <a:pt x="19" y="127"/>
                  </a:cubicBezTo>
                  <a:cubicBezTo>
                    <a:pt x="28" y="158"/>
                    <a:pt x="32" y="194"/>
                    <a:pt x="41" y="226"/>
                  </a:cubicBezTo>
                  <a:cubicBezTo>
                    <a:pt x="55" y="293"/>
                    <a:pt x="77" y="361"/>
                    <a:pt x="104" y="428"/>
                  </a:cubicBezTo>
                  <a:lnTo>
                    <a:pt x="145" y="527"/>
                  </a:lnTo>
                  <a:cubicBezTo>
                    <a:pt x="163" y="559"/>
                    <a:pt x="185" y="590"/>
                    <a:pt x="208" y="617"/>
                  </a:cubicBezTo>
                  <a:cubicBezTo>
                    <a:pt x="257" y="676"/>
                    <a:pt x="316" y="725"/>
                    <a:pt x="383" y="757"/>
                  </a:cubicBezTo>
                  <a:cubicBezTo>
                    <a:pt x="451" y="793"/>
                    <a:pt x="527" y="811"/>
                    <a:pt x="604" y="815"/>
                  </a:cubicBezTo>
                  <a:cubicBezTo>
                    <a:pt x="649" y="815"/>
                    <a:pt x="694" y="806"/>
                    <a:pt x="734" y="784"/>
                  </a:cubicBezTo>
                  <a:cubicBezTo>
                    <a:pt x="757" y="770"/>
                    <a:pt x="775" y="752"/>
                    <a:pt x="788" y="725"/>
                  </a:cubicBezTo>
                  <a:lnTo>
                    <a:pt x="793" y="721"/>
                  </a:lnTo>
                  <a:lnTo>
                    <a:pt x="797" y="712"/>
                  </a:lnTo>
                  <a:lnTo>
                    <a:pt x="797" y="707"/>
                  </a:lnTo>
                  <a:lnTo>
                    <a:pt x="802" y="694"/>
                  </a:lnTo>
                  <a:cubicBezTo>
                    <a:pt x="802" y="685"/>
                    <a:pt x="806" y="671"/>
                    <a:pt x="806" y="658"/>
                  </a:cubicBezTo>
                  <a:cubicBezTo>
                    <a:pt x="806" y="617"/>
                    <a:pt x="793" y="577"/>
                    <a:pt x="779" y="536"/>
                  </a:cubicBezTo>
                  <a:cubicBezTo>
                    <a:pt x="761" y="505"/>
                    <a:pt x="748" y="469"/>
                    <a:pt x="725" y="442"/>
                  </a:cubicBezTo>
                  <a:cubicBezTo>
                    <a:pt x="691" y="382"/>
                    <a:pt x="649" y="331"/>
                    <a:pt x="606" y="279"/>
                  </a:cubicBezTo>
                  <a:lnTo>
                    <a:pt x="606" y="279"/>
                  </a:lnTo>
                  <a:cubicBezTo>
                    <a:pt x="608" y="260"/>
                    <a:pt x="607" y="241"/>
                    <a:pt x="604" y="221"/>
                  </a:cubicBezTo>
                  <a:cubicBezTo>
                    <a:pt x="604" y="199"/>
                    <a:pt x="599" y="172"/>
                    <a:pt x="590" y="145"/>
                  </a:cubicBezTo>
                  <a:cubicBezTo>
                    <a:pt x="586" y="122"/>
                    <a:pt x="572" y="95"/>
                    <a:pt x="559" y="73"/>
                  </a:cubicBezTo>
                  <a:cubicBezTo>
                    <a:pt x="545" y="50"/>
                    <a:pt x="532" y="32"/>
                    <a:pt x="514" y="14"/>
                  </a:cubicBezTo>
                  <a:cubicBezTo>
                    <a:pt x="510" y="11"/>
                    <a:pt x="505" y="8"/>
                    <a:pt x="501" y="8"/>
                  </a:cubicBezTo>
                  <a:cubicBezTo>
                    <a:pt x="499" y="8"/>
                    <a:pt x="497" y="9"/>
                    <a:pt x="496" y="10"/>
                  </a:cubicBezTo>
                  <a:cubicBezTo>
                    <a:pt x="487" y="14"/>
                    <a:pt x="487" y="19"/>
                    <a:pt x="487" y="28"/>
                  </a:cubicBezTo>
                  <a:lnTo>
                    <a:pt x="487" y="32"/>
                  </a:lnTo>
                  <a:cubicBezTo>
                    <a:pt x="500" y="50"/>
                    <a:pt x="509" y="73"/>
                    <a:pt x="518" y="95"/>
                  </a:cubicBezTo>
                  <a:cubicBezTo>
                    <a:pt x="527" y="113"/>
                    <a:pt x="532" y="136"/>
                    <a:pt x="536" y="158"/>
                  </a:cubicBezTo>
                  <a:cubicBezTo>
                    <a:pt x="536" y="181"/>
                    <a:pt x="536" y="203"/>
                    <a:pt x="536" y="226"/>
                  </a:cubicBezTo>
                  <a:cubicBezTo>
                    <a:pt x="532" y="244"/>
                    <a:pt x="532" y="266"/>
                    <a:pt x="527" y="289"/>
                  </a:cubicBezTo>
                  <a:cubicBezTo>
                    <a:pt x="523" y="298"/>
                    <a:pt x="527" y="307"/>
                    <a:pt x="532" y="316"/>
                  </a:cubicBezTo>
                  <a:cubicBezTo>
                    <a:pt x="572" y="370"/>
                    <a:pt x="604" y="428"/>
                    <a:pt x="635" y="487"/>
                  </a:cubicBezTo>
                  <a:cubicBezTo>
                    <a:pt x="653" y="518"/>
                    <a:pt x="662" y="545"/>
                    <a:pt x="676" y="572"/>
                  </a:cubicBezTo>
                  <a:cubicBezTo>
                    <a:pt x="685" y="599"/>
                    <a:pt x="689" y="622"/>
                    <a:pt x="689" y="649"/>
                  </a:cubicBezTo>
                  <a:cubicBezTo>
                    <a:pt x="689" y="653"/>
                    <a:pt x="698" y="653"/>
                    <a:pt x="689" y="662"/>
                  </a:cubicBezTo>
                  <a:lnTo>
                    <a:pt x="685" y="676"/>
                  </a:lnTo>
                  <a:lnTo>
                    <a:pt x="685" y="671"/>
                  </a:lnTo>
                  <a:cubicBezTo>
                    <a:pt x="685" y="676"/>
                    <a:pt x="676" y="680"/>
                    <a:pt x="671" y="685"/>
                  </a:cubicBezTo>
                  <a:cubicBezTo>
                    <a:pt x="649" y="694"/>
                    <a:pt x="626" y="698"/>
                    <a:pt x="599" y="698"/>
                  </a:cubicBezTo>
                  <a:cubicBezTo>
                    <a:pt x="572" y="694"/>
                    <a:pt x="541" y="689"/>
                    <a:pt x="514" y="680"/>
                  </a:cubicBezTo>
                  <a:cubicBezTo>
                    <a:pt x="487" y="671"/>
                    <a:pt x="455" y="662"/>
                    <a:pt x="428" y="649"/>
                  </a:cubicBezTo>
                  <a:cubicBezTo>
                    <a:pt x="374" y="622"/>
                    <a:pt x="325" y="586"/>
                    <a:pt x="284" y="541"/>
                  </a:cubicBezTo>
                  <a:cubicBezTo>
                    <a:pt x="275" y="527"/>
                    <a:pt x="266" y="518"/>
                    <a:pt x="257" y="505"/>
                  </a:cubicBezTo>
                  <a:cubicBezTo>
                    <a:pt x="248" y="491"/>
                    <a:pt x="235" y="478"/>
                    <a:pt x="230" y="469"/>
                  </a:cubicBezTo>
                  <a:lnTo>
                    <a:pt x="185" y="383"/>
                  </a:lnTo>
                  <a:cubicBezTo>
                    <a:pt x="167" y="352"/>
                    <a:pt x="154" y="320"/>
                    <a:pt x="140" y="293"/>
                  </a:cubicBezTo>
                  <a:cubicBezTo>
                    <a:pt x="131" y="262"/>
                    <a:pt x="118" y="230"/>
                    <a:pt x="104" y="199"/>
                  </a:cubicBezTo>
                  <a:cubicBezTo>
                    <a:pt x="77" y="136"/>
                    <a:pt x="55" y="73"/>
                    <a:pt x="32" y="10"/>
                  </a:cubicBezTo>
                  <a:cubicBezTo>
                    <a:pt x="28" y="5"/>
                    <a:pt x="23" y="1"/>
                    <a:pt x="1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633;p24">
              <a:extLst>
                <a:ext uri="{FF2B5EF4-FFF2-40B4-BE49-F238E27FC236}">
                  <a16:creationId xmlns:a16="http://schemas.microsoft.com/office/drawing/2014/main" id="{8D25BB06-0297-4FFD-9943-0AB4ACC72AFB}"/>
                </a:ext>
              </a:extLst>
            </p:cNvPr>
            <p:cNvSpPr/>
            <p:nvPr/>
          </p:nvSpPr>
          <p:spPr>
            <a:xfrm>
              <a:off x="3632350" y="732925"/>
              <a:ext cx="5200" cy="23475"/>
            </a:xfrm>
            <a:custGeom>
              <a:avLst/>
              <a:gdLst/>
              <a:ahLst/>
              <a:cxnLst/>
              <a:rect l="l" t="t" r="r" b="b"/>
              <a:pathLst>
                <a:path w="208" h="939" extrusionOk="0">
                  <a:moveTo>
                    <a:pt x="81" y="1"/>
                  </a:moveTo>
                  <a:cubicBezTo>
                    <a:pt x="67" y="1"/>
                    <a:pt x="54" y="9"/>
                    <a:pt x="50" y="24"/>
                  </a:cubicBezTo>
                  <a:cubicBezTo>
                    <a:pt x="36" y="69"/>
                    <a:pt x="27" y="114"/>
                    <a:pt x="18" y="164"/>
                  </a:cubicBezTo>
                  <a:cubicBezTo>
                    <a:pt x="14" y="213"/>
                    <a:pt x="9" y="263"/>
                    <a:pt x="5" y="312"/>
                  </a:cubicBezTo>
                  <a:cubicBezTo>
                    <a:pt x="0" y="362"/>
                    <a:pt x="0" y="425"/>
                    <a:pt x="5" y="479"/>
                  </a:cubicBezTo>
                  <a:cubicBezTo>
                    <a:pt x="14" y="537"/>
                    <a:pt x="14" y="596"/>
                    <a:pt x="32" y="650"/>
                  </a:cubicBezTo>
                  <a:cubicBezTo>
                    <a:pt x="45" y="704"/>
                    <a:pt x="63" y="753"/>
                    <a:pt x="77" y="794"/>
                  </a:cubicBezTo>
                  <a:cubicBezTo>
                    <a:pt x="117" y="875"/>
                    <a:pt x="149" y="924"/>
                    <a:pt x="149" y="924"/>
                  </a:cubicBezTo>
                  <a:cubicBezTo>
                    <a:pt x="156" y="931"/>
                    <a:pt x="167" y="939"/>
                    <a:pt x="175" y="939"/>
                  </a:cubicBezTo>
                  <a:cubicBezTo>
                    <a:pt x="177" y="939"/>
                    <a:pt x="179" y="938"/>
                    <a:pt x="180" y="938"/>
                  </a:cubicBezTo>
                  <a:cubicBezTo>
                    <a:pt x="198" y="933"/>
                    <a:pt x="207" y="915"/>
                    <a:pt x="203" y="902"/>
                  </a:cubicBezTo>
                  <a:lnTo>
                    <a:pt x="203" y="893"/>
                  </a:lnTo>
                  <a:cubicBezTo>
                    <a:pt x="203" y="893"/>
                    <a:pt x="189" y="839"/>
                    <a:pt x="167" y="767"/>
                  </a:cubicBezTo>
                  <a:cubicBezTo>
                    <a:pt x="158" y="726"/>
                    <a:pt x="144" y="681"/>
                    <a:pt x="140" y="627"/>
                  </a:cubicBezTo>
                  <a:cubicBezTo>
                    <a:pt x="135" y="578"/>
                    <a:pt x="126" y="524"/>
                    <a:pt x="122" y="470"/>
                  </a:cubicBezTo>
                  <a:cubicBezTo>
                    <a:pt x="122" y="416"/>
                    <a:pt x="113" y="362"/>
                    <a:pt x="117" y="308"/>
                  </a:cubicBezTo>
                  <a:cubicBezTo>
                    <a:pt x="122" y="258"/>
                    <a:pt x="117" y="209"/>
                    <a:pt x="117" y="168"/>
                  </a:cubicBezTo>
                  <a:lnTo>
                    <a:pt x="117" y="29"/>
                  </a:lnTo>
                  <a:cubicBezTo>
                    <a:pt x="113" y="15"/>
                    <a:pt x="104" y="2"/>
                    <a:pt x="90" y="2"/>
                  </a:cubicBezTo>
                  <a:cubicBezTo>
                    <a:pt x="87" y="1"/>
                    <a:pt x="84" y="1"/>
                    <a:pt x="8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634;p24">
              <a:extLst>
                <a:ext uri="{FF2B5EF4-FFF2-40B4-BE49-F238E27FC236}">
                  <a16:creationId xmlns:a16="http://schemas.microsoft.com/office/drawing/2014/main" id="{F985FB7B-B096-42ED-9044-D88735AF2D5B}"/>
                </a:ext>
              </a:extLst>
            </p:cNvPr>
            <p:cNvSpPr/>
            <p:nvPr/>
          </p:nvSpPr>
          <p:spPr>
            <a:xfrm>
              <a:off x="3575475" y="699225"/>
              <a:ext cx="15725" cy="13425"/>
            </a:xfrm>
            <a:custGeom>
              <a:avLst/>
              <a:gdLst/>
              <a:ahLst/>
              <a:cxnLst/>
              <a:rect l="l" t="t" r="r" b="b"/>
              <a:pathLst>
                <a:path w="629" h="537" extrusionOk="0">
                  <a:moveTo>
                    <a:pt x="358" y="0"/>
                  </a:moveTo>
                  <a:cubicBezTo>
                    <a:pt x="123" y="0"/>
                    <a:pt x="0" y="285"/>
                    <a:pt x="166" y="455"/>
                  </a:cubicBezTo>
                  <a:cubicBezTo>
                    <a:pt x="220" y="511"/>
                    <a:pt x="288" y="536"/>
                    <a:pt x="355" y="536"/>
                  </a:cubicBezTo>
                  <a:cubicBezTo>
                    <a:pt x="491" y="536"/>
                    <a:pt x="621" y="432"/>
                    <a:pt x="624" y="275"/>
                  </a:cubicBezTo>
                  <a:cubicBezTo>
                    <a:pt x="629" y="126"/>
                    <a:pt x="508" y="0"/>
                    <a:pt x="364" y="0"/>
                  </a:cubicBezTo>
                  <a:cubicBezTo>
                    <a:pt x="362" y="0"/>
                    <a:pt x="360" y="0"/>
                    <a:pt x="35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635;p24">
              <a:extLst>
                <a:ext uri="{FF2B5EF4-FFF2-40B4-BE49-F238E27FC236}">
                  <a16:creationId xmlns:a16="http://schemas.microsoft.com/office/drawing/2014/main" id="{2BCCFA99-C920-47F7-86FE-D680CF62890D}"/>
                </a:ext>
              </a:extLst>
            </p:cNvPr>
            <p:cNvSpPr/>
            <p:nvPr/>
          </p:nvSpPr>
          <p:spPr>
            <a:xfrm>
              <a:off x="3638900" y="700450"/>
              <a:ext cx="15750" cy="13400"/>
            </a:xfrm>
            <a:custGeom>
              <a:avLst/>
              <a:gdLst/>
              <a:ahLst/>
              <a:cxnLst/>
              <a:rect l="l" t="t" r="r" b="b"/>
              <a:pathLst>
                <a:path w="630" h="536" extrusionOk="0">
                  <a:moveTo>
                    <a:pt x="270" y="1"/>
                  </a:moveTo>
                  <a:cubicBezTo>
                    <a:pt x="125" y="1"/>
                    <a:pt x="8" y="116"/>
                    <a:pt x="4" y="262"/>
                  </a:cubicBezTo>
                  <a:cubicBezTo>
                    <a:pt x="1" y="425"/>
                    <a:pt x="135" y="536"/>
                    <a:pt x="275" y="536"/>
                  </a:cubicBezTo>
                  <a:cubicBezTo>
                    <a:pt x="339" y="536"/>
                    <a:pt x="404" y="512"/>
                    <a:pt x="458" y="460"/>
                  </a:cubicBezTo>
                  <a:cubicBezTo>
                    <a:pt x="629" y="293"/>
                    <a:pt x="517" y="5"/>
                    <a:pt x="278" y="1"/>
                  </a:cubicBezTo>
                  <a:cubicBezTo>
                    <a:pt x="276" y="1"/>
                    <a:pt x="273" y="1"/>
                    <a:pt x="27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636;p24">
              <a:extLst>
                <a:ext uri="{FF2B5EF4-FFF2-40B4-BE49-F238E27FC236}">
                  <a16:creationId xmlns:a16="http://schemas.microsoft.com/office/drawing/2014/main" id="{C9C57CA3-21D5-49D0-BFA1-DE2319997B3E}"/>
                </a:ext>
              </a:extLst>
            </p:cNvPr>
            <p:cNvSpPr/>
            <p:nvPr/>
          </p:nvSpPr>
          <p:spPr>
            <a:xfrm>
              <a:off x="3718500" y="994475"/>
              <a:ext cx="15500" cy="20875"/>
            </a:xfrm>
            <a:custGeom>
              <a:avLst/>
              <a:gdLst/>
              <a:ahLst/>
              <a:cxnLst/>
              <a:rect l="l" t="t" r="r" b="b"/>
              <a:pathLst>
                <a:path w="620" h="835" extrusionOk="0">
                  <a:moveTo>
                    <a:pt x="159" y="0"/>
                  </a:moveTo>
                  <a:cubicBezTo>
                    <a:pt x="149" y="0"/>
                    <a:pt x="137" y="7"/>
                    <a:pt x="131" y="17"/>
                  </a:cubicBezTo>
                  <a:lnTo>
                    <a:pt x="131" y="22"/>
                  </a:lnTo>
                  <a:cubicBezTo>
                    <a:pt x="81" y="148"/>
                    <a:pt x="45" y="274"/>
                    <a:pt x="18" y="409"/>
                  </a:cubicBezTo>
                  <a:cubicBezTo>
                    <a:pt x="5" y="476"/>
                    <a:pt x="0" y="544"/>
                    <a:pt x="5" y="616"/>
                  </a:cubicBezTo>
                  <a:cubicBezTo>
                    <a:pt x="5" y="651"/>
                    <a:pt x="14" y="692"/>
                    <a:pt x="27" y="728"/>
                  </a:cubicBezTo>
                  <a:cubicBezTo>
                    <a:pt x="41" y="773"/>
                    <a:pt x="81" y="813"/>
                    <a:pt x="126" y="827"/>
                  </a:cubicBezTo>
                  <a:cubicBezTo>
                    <a:pt x="142" y="832"/>
                    <a:pt x="158" y="834"/>
                    <a:pt x="174" y="834"/>
                  </a:cubicBezTo>
                  <a:cubicBezTo>
                    <a:pt x="185" y="834"/>
                    <a:pt x="196" y="833"/>
                    <a:pt x="207" y="831"/>
                  </a:cubicBezTo>
                  <a:cubicBezTo>
                    <a:pt x="225" y="827"/>
                    <a:pt x="248" y="818"/>
                    <a:pt x="266" y="809"/>
                  </a:cubicBezTo>
                  <a:cubicBezTo>
                    <a:pt x="302" y="791"/>
                    <a:pt x="329" y="764"/>
                    <a:pt x="356" y="737"/>
                  </a:cubicBezTo>
                  <a:cubicBezTo>
                    <a:pt x="378" y="710"/>
                    <a:pt x="401" y="683"/>
                    <a:pt x="423" y="656"/>
                  </a:cubicBezTo>
                  <a:cubicBezTo>
                    <a:pt x="446" y="624"/>
                    <a:pt x="464" y="598"/>
                    <a:pt x="482" y="566"/>
                  </a:cubicBezTo>
                  <a:cubicBezTo>
                    <a:pt x="549" y="449"/>
                    <a:pt x="594" y="319"/>
                    <a:pt x="617" y="184"/>
                  </a:cubicBezTo>
                  <a:cubicBezTo>
                    <a:pt x="619" y="160"/>
                    <a:pt x="601" y="146"/>
                    <a:pt x="583" y="146"/>
                  </a:cubicBezTo>
                  <a:cubicBezTo>
                    <a:pt x="570" y="146"/>
                    <a:pt x="557" y="153"/>
                    <a:pt x="554" y="170"/>
                  </a:cubicBezTo>
                  <a:cubicBezTo>
                    <a:pt x="536" y="233"/>
                    <a:pt x="513" y="292"/>
                    <a:pt x="486" y="346"/>
                  </a:cubicBezTo>
                  <a:cubicBezTo>
                    <a:pt x="459" y="404"/>
                    <a:pt x="428" y="458"/>
                    <a:pt x="392" y="512"/>
                  </a:cubicBezTo>
                  <a:cubicBezTo>
                    <a:pt x="374" y="539"/>
                    <a:pt x="356" y="562"/>
                    <a:pt x="338" y="589"/>
                  </a:cubicBezTo>
                  <a:cubicBezTo>
                    <a:pt x="320" y="611"/>
                    <a:pt x="302" y="633"/>
                    <a:pt x="279" y="656"/>
                  </a:cubicBezTo>
                  <a:cubicBezTo>
                    <a:pt x="261" y="674"/>
                    <a:pt x="239" y="692"/>
                    <a:pt x="216" y="705"/>
                  </a:cubicBezTo>
                  <a:cubicBezTo>
                    <a:pt x="207" y="710"/>
                    <a:pt x="198" y="714"/>
                    <a:pt x="185" y="719"/>
                  </a:cubicBezTo>
                  <a:lnTo>
                    <a:pt x="171" y="714"/>
                  </a:lnTo>
                  <a:cubicBezTo>
                    <a:pt x="158" y="710"/>
                    <a:pt x="149" y="701"/>
                    <a:pt x="140" y="678"/>
                  </a:cubicBezTo>
                  <a:cubicBezTo>
                    <a:pt x="131" y="656"/>
                    <a:pt x="122" y="629"/>
                    <a:pt x="122" y="602"/>
                  </a:cubicBezTo>
                  <a:cubicBezTo>
                    <a:pt x="117" y="539"/>
                    <a:pt x="122" y="476"/>
                    <a:pt x="131" y="418"/>
                  </a:cubicBezTo>
                  <a:cubicBezTo>
                    <a:pt x="144" y="292"/>
                    <a:pt x="171" y="161"/>
                    <a:pt x="194" y="35"/>
                  </a:cubicBezTo>
                  <a:lnTo>
                    <a:pt x="194" y="35"/>
                  </a:lnTo>
                  <a:lnTo>
                    <a:pt x="189" y="40"/>
                  </a:lnTo>
                  <a:cubicBezTo>
                    <a:pt x="194" y="26"/>
                    <a:pt x="185" y="8"/>
                    <a:pt x="171" y="4"/>
                  </a:cubicBezTo>
                  <a:cubicBezTo>
                    <a:pt x="168" y="1"/>
                    <a:pt x="163" y="0"/>
                    <a:pt x="15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637;p24">
              <a:extLst>
                <a:ext uri="{FF2B5EF4-FFF2-40B4-BE49-F238E27FC236}">
                  <a16:creationId xmlns:a16="http://schemas.microsoft.com/office/drawing/2014/main" id="{1A5FC964-252C-40D5-A870-36B039D49426}"/>
                </a:ext>
              </a:extLst>
            </p:cNvPr>
            <p:cNvSpPr/>
            <p:nvPr/>
          </p:nvSpPr>
          <p:spPr>
            <a:xfrm>
              <a:off x="3600125" y="698325"/>
              <a:ext cx="29575" cy="7825"/>
            </a:xfrm>
            <a:custGeom>
              <a:avLst/>
              <a:gdLst/>
              <a:ahLst/>
              <a:cxnLst/>
              <a:rect l="l" t="t" r="r" b="b"/>
              <a:pathLst>
                <a:path w="1183" h="313" extrusionOk="0">
                  <a:moveTo>
                    <a:pt x="610" y="0"/>
                  </a:moveTo>
                  <a:cubicBezTo>
                    <a:pt x="538" y="0"/>
                    <a:pt x="471" y="5"/>
                    <a:pt x="399" y="18"/>
                  </a:cubicBezTo>
                  <a:cubicBezTo>
                    <a:pt x="340" y="27"/>
                    <a:pt x="282" y="45"/>
                    <a:pt x="228" y="68"/>
                  </a:cubicBezTo>
                  <a:cubicBezTo>
                    <a:pt x="187" y="86"/>
                    <a:pt x="147" y="108"/>
                    <a:pt x="115" y="131"/>
                  </a:cubicBezTo>
                  <a:cubicBezTo>
                    <a:pt x="88" y="149"/>
                    <a:pt x="70" y="158"/>
                    <a:pt x="70" y="158"/>
                  </a:cubicBezTo>
                  <a:lnTo>
                    <a:pt x="66" y="158"/>
                  </a:lnTo>
                  <a:cubicBezTo>
                    <a:pt x="1" y="192"/>
                    <a:pt x="33" y="279"/>
                    <a:pt x="89" y="279"/>
                  </a:cubicBezTo>
                  <a:cubicBezTo>
                    <a:pt x="99" y="279"/>
                    <a:pt x="109" y="276"/>
                    <a:pt x="120" y="270"/>
                  </a:cubicBezTo>
                  <a:lnTo>
                    <a:pt x="165" y="266"/>
                  </a:lnTo>
                  <a:lnTo>
                    <a:pt x="277" y="252"/>
                  </a:lnTo>
                  <a:cubicBezTo>
                    <a:pt x="366" y="241"/>
                    <a:pt x="455" y="233"/>
                    <a:pt x="546" y="233"/>
                  </a:cubicBezTo>
                  <a:cubicBezTo>
                    <a:pt x="566" y="233"/>
                    <a:pt x="586" y="233"/>
                    <a:pt x="606" y="234"/>
                  </a:cubicBezTo>
                  <a:cubicBezTo>
                    <a:pt x="660" y="234"/>
                    <a:pt x="718" y="239"/>
                    <a:pt x="777" y="248"/>
                  </a:cubicBezTo>
                  <a:cubicBezTo>
                    <a:pt x="831" y="257"/>
                    <a:pt x="880" y="266"/>
                    <a:pt x="925" y="275"/>
                  </a:cubicBezTo>
                  <a:cubicBezTo>
                    <a:pt x="970" y="284"/>
                    <a:pt x="1011" y="293"/>
                    <a:pt x="1033" y="302"/>
                  </a:cubicBezTo>
                  <a:cubicBezTo>
                    <a:pt x="1060" y="311"/>
                    <a:pt x="1078" y="311"/>
                    <a:pt x="1078" y="311"/>
                  </a:cubicBezTo>
                  <a:lnTo>
                    <a:pt x="1087" y="311"/>
                  </a:lnTo>
                  <a:cubicBezTo>
                    <a:pt x="1092" y="312"/>
                    <a:pt x="1096" y="312"/>
                    <a:pt x="1101" y="312"/>
                  </a:cubicBezTo>
                  <a:cubicBezTo>
                    <a:pt x="1155" y="312"/>
                    <a:pt x="1182" y="240"/>
                    <a:pt x="1137" y="203"/>
                  </a:cubicBezTo>
                  <a:cubicBezTo>
                    <a:pt x="1137" y="203"/>
                    <a:pt x="1128" y="189"/>
                    <a:pt x="1101" y="171"/>
                  </a:cubicBezTo>
                  <a:cubicBezTo>
                    <a:pt x="1069" y="144"/>
                    <a:pt x="1029" y="117"/>
                    <a:pt x="993" y="99"/>
                  </a:cubicBezTo>
                  <a:cubicBezTo>
                    <a:pt x="966" y="86"/>
                    <a:pt x="939" y="72"/>
                    <a:pt x="912" y="63"/>
                  </a:cubicBezTo>
                  <a:cubicBezTo>
                    <a:pt x="885" y="50"/>
                    <a:pt x="853" y="41"/>
                    <a:pt x="822" y="32"/>
                  </a:cubicBezTo>
                  <a:cubicBezTo>
                    <a:pt x="786" y="23"/>
                    <a:pt x="754" y="14"/>
                    <a:pt x="718" y="9"/>
                  </a:cubicBezTo>
                  <a:cubicBezTo>
                    <a:pt x="682" y="5"/>
                    <a:pt x="646" y="0"/>
                    <a:pt x="61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638;p24">
              <a:extLst>
                <a:ext uri="{FF2B5EF4-FFF2-40B4-BE49-F238E27FC236}">
                  <a16:creationId xmlns:a16="http://schemas.microsoft.com/office/drawing/2014/main" id="{F02DDDFE-ECD9-4F66-8C5F-B612D0CEB7BD}"/>
                </a:ext>
              </a:extLst>
            </p:cNvPr>
            <p:cNvSpPr/>
            <p:nvPr/>
          </p:nvSpPr>
          <p:spPr>
            <a:xfrm>
              <a:off x="3562050" y="685700"/>
              <a:ext cx="46025" cy="43575"/>
            </a:xfrm>
            <a:custGeom>
              <a:avLst/>
              <a:gdLst/>
              <a:ahLst/>
              <a:cxnLst/>
              <a:rect l="l" t="t" r="r" b="b"/>
              <a:pathLst>
                <a:path w="1841" h="1743" extrusionOk="0">
                  <a:moveTo>
                    <a:pt x="869" y="118"/>
                  </a:moveTo>
                  <a:cubicBezTo>
                    <a:pt x="1047" y="118"/>
                    <a:pt x="1221" y="154"/>
                    <a:pt x="1386" y="226"/>
                  </a:cubicBezTo>
                  <a:cubicBezTo>
                    <a:pt x="1674" y="379"/>
                    <a:pt x="1512" y="1311"/>
                    <a:pt x="1427" y="1509"/>
                  </a:cubicBezTo>
                  <a:cubicBezTo>
                    <a:pt x="1409" y="1558"/>
                    <a:pt x="1215" y="1630"/>
                    <a:pt x="865" y="1630"/>
                  </a:cubicBezTo>
                  <a:cubicBezTo>
                    <a:pt x="613" y="1630"/>
                    <a:pt x="379" y="1585"/>
                    <a:pt x="289" y="1527"/>
                  </a:cubicBezTo>
                  <a:cubicBezTo>
                    <a:pt x="226" y="1482"/>
                    <a:pt x="172" y="1333"/>
                    <a:pt x="154" y="1131"/>
                  </a:cubicBezTo>
                  <a:cubicBezTo>
                    <a:pt x="118" y="780"/>
                    <a:pt x="176" y="352"/>
                    <a:pt x="275" y="253"/>
                  </a:cubicBezTo>
                  <a:cubicBezTo>
                    <a:pt x="352" y="177"/>
                    <a:pt x="581" y="118"/>
                    <a:pt x="838" y="118"/>
                  </a:cubicBezTo>
                  <a:cubicBezTo>
                    <a:pt x="848" y="118"/>
                    <a:pt x="859" y="118"/>
                    <a:pt x="869" y="118"/>
                  </a:cubicBezTo>
                  <a:close/>
                  <a:moveTo>
                    <a:pt x="890" y="0"/>
                  </a:moveTo>
                  <a:cubicBezTo>
                    <a:pt x="872" y="0"/>
                    <a:pt x="855" y="1"/>
                    <a:pt x="838" y="1"/>
                  </a:cubicBezTo>
                  <a:cubicBezTo>
                    <a:pt x="617" y="1"/>
                    <a:pt x="311" y="46"/>
                    <a:pt x="190" y="168"/>
                  </a:cubicBezTo>
                  <a:cubicBezTo>
                    <a:pt x="55" y="307"/>
                    <a:pt x="1" y="784"/>
                    <a:pt x="37" y="1140"/>
                  </a:cubicBezTo>
                  <a:cubicBezTo>
                    <a:pt x="55" y="1315"/>
                    <a:pt x="100" y="1540"/>
                    <a:pt x="221" y="1621"/>
                  </a:cubicBezTo>
                  <a:cubicBezTo>
                    <a:pt x="356" y="1711"/>
                    <a:pt x="640" y="1742"/>
                    <a:pt x="865" y="1742"/>
                  </a:cubicBezTo>
                  <a:cubicBezTo>
                    <a:pt x="1004" y="1742"/>
                    <a:pt x="1463" y="1729"/>
                    <a:pt x="1535" y="1554"/>
                  </a:cubicBezTo>
                  <a:cubicBezTo>
                    <a:pt x="1602" y="1396"/>
                    <a:pt x="1841" y="334"/>
                    <a:pt x="1440" y="123"/>
                  </a:cubicBezTo>
                  <a:cubicBezTo>
                    <a:pt x="1267" y="45"/>
                    <a:pt x="1079" y="0"/>
                    <a:pt x="89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639;p24">
              <a:extLst>
                <a:ext uri="{FF2B5EF4-FFF2-40B4-BE49-F238E27FC236}">
                  <a16:creationId xmlns:a16="http://schemas.microsoft.com/office/drawing/2014/main" id="{39E73BB9-7B35-497D-87A1-DA0526EF46FD}"/>
                </a:ext>
              </a:extLst>
            </p:cNvPr>
            <p:cNvSpPr/>
            <p:nvPr/>
          </p:nvSpPr>
          <p:spPr>
            <a:xfrm>
              <a:off x="3625950" y="685275"/>
              <a:ext cx="42750" cy="43325"/>
            </a:xfrm>
            <a:custGeom>
              <a:avLst/>
              <a:gdLst/>
              <a:ahLst/>
              <a:cxnLst/>
              <a:rect l="l" t="t" r="r" b="b"/>
              <a:pathLst>
                <a:path w="1710" h="1733" extrusionOk="0">
                  <a:moveTo>
                    <a:pt x="810" y="117"/>
                  </a:moveTo>
                  <a:cubicBezTo>
                    <a:pt x="1053" y="117"/>
                    <a:pt x="1278" y="162"/>
                    <a:pt x="1422" y="234"/>
                  </a:cubicBezTo>
                  <a:cubicBezTo>
                    <a:pt x="1435" y="239"/>
                    <a:pt x="1471" y="270"/>
                    <a:pt x="1503" y="392"/>
                  </a:cubicBezTo>
                  <a:cubicBezTo>
                    <a:pt x="1597" y="734"/>
                    <a:pt x="1539" y="1400"/>
                    <a:pt x="1476" y="1503"/>
                  </a:cubicBezTo>
                  <a:cubicBezTo>
                    <a:pt x="1440" y="1557"/>
                    <a:pt x="1224" y="1615"/>
                    <a:pt x="895" y="1615"/>
                  </a:cubicBezTo>
                  <a:cubicBezTo>
                    <a:pt x="621" y="1615"/>
                    <a:pt x="378" y="1571"/>
                    <a:pt x="283" y="1508"/>
                  </a:cubicBezTo>
                  <a:cubicBezTo>
                    <a:pt x="220" y="1467"/>
                    <a:pt x="171" y="1319"/>
                    <a:pt x="149" y="1116"/>
                  </a:cubicBezTo>
                  <a:cubicBezTo>
                    <a:pt x="113" y="765"/>
                    <a:pt x="175" y="338"/>
                    <a:pt x="270" y="234"/>
                  </a:cubicBezTo>
                  <a:cubicBezTo>
                    <a:pt x="342" y="167"/>
                    <a:pt x="558" y="117"/>
                    <a:pt x="810" y="117"/>
                  </a:cubicBezTo>
                  <a:close/>
                  <a:moveTo>
                    <a:pt x="814" y="0"/>
                  </a:moveTo>
                  <a:cubicBezTo>
                    <a:pt x="585" y="0"/>
                    <a:pt x="306" y="41"/>
                    <a:pt x="193" y="153"/>
                  </a:cubicBezTo>
                  <a:cubicBezTo>
                    <a:pt x="54" y="293"/>
                    <a:pt x="0" y="770"/>
                    <a:pt x="36" y="1125"/>
                  </a:cubicBezTo>
                  <a:cubicBezTo>
                    <a:pt x="54" y="1301"/>
                    <a:pt x="99" y="1526"/>
                    <a:pt x="220" y="1607"/>
                  </a:cubicBezTo>
                  <a:cubicBezTo>
                    <a:pt x="355" y="1701"/>
                    <a:pt x="661" y="1732"/>
                    <a:pt x="895" y="1732"/>
                  </a:cubicBezTo>
                  <a:cubicBezTo>
                    <a:pt x="1030" y="1732"/>
                    <a:pt x="1480" y="1714"/>
                    <a:pt x="1575" y="1566"/>
                  </a:cubicBezTo>
                  <a:cubicBezTo>
                    <a:pt x="1669" y="1418"/>
                    <a:pt x="1710" y="711"/>
                    <a:pt x="1620" y="360"/>
                  </a:cubicBezTo>
                  <a:cubicBezTo>
                    <a:pt x="1588" y="239"/>
                    <a:pt x="1539" y="162"/>
                    <a:pt x="1476" y="131"/>
                  </a:cubicBezTo>
                  <a:cubicBezTo>
                    <a:pt x="1318" y="45"/>
                    <a:pt x="1075" y="0"/>
                    <a:pt x="814"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640;p24">
              <a:extLst>
                <a:ext uri="{FF2B5EF4-FFF2-40B4-BE49-F238E27FC236}">
                  <a16:creationId xmlns:a16="http://schemas.microsoft.com/office/drawing/2014/main" id="{9B5038B7-17E3-41DE-AF66-AAF7480DB54E}"/>
                </a:ext>
              </a:extLst>
            </p:cNvPr>
            <p:cNvSpPr/>
            <p:nvPr/>
          </p:nvSpPr>
          <p:spPr>
            <a:xfrm>
              <a:off x="3663950" y="697400"/>
              <a:ext cx="29125" cy="7025"/>
            </a:xfrm>
            <a:custGeom>
              <a:avLst/>
              <a:gdLst/>
              <a:ahLst/>
              <a:cxnLst/>
              <a:rect l="l" t="t" r="r" b="b"/>
              <a:pathLst>
                <a:path w="1165" h="281" extrusionOk="0">
                  <a:moveTo>
                    <a:pt x="83" y="0"/>
                  </a:moveTo>
                  <a:cubicBezTo>
                    <a:pt x="16" y="0"/>
                    <a:pt x="0" y="106"/>
                    <a:pt x="77" y="118"/>
                  </a:cubicBezTo>
                  <a:lnTo>
                    <a:pt x="1067" y="280"/>
                  </a:lnTo>
                  <a:lnTo>
                    <a:pt x="1076" y="280"/>
                  </a:lnTo>
                  <a:cubicBezTo>
                    <a:pt x="1077" y="280"/>
                    <a:pt x="1079" y="280"/>
                    <a:pt x="1080" y="280"/>
                  </a:cubicBezTo>
                  <a:cubicBezTo>
                    <a:pt x="1157" y="280"/>
                    <a:pt x="1164" y="168"/>
                    <a:pt x="1085" y="163"/>
                  </a:cubicBezTo>
                  <a:lnTo>
                    <a:pt x="95" y="1"/>
                  </a:lnTo>
                  <a:cubicBezTo>
                    <a:pt x="91" y="1"/>
                    <a:pt x="87" y="0"/>
                    <a:pt x="83"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641;p24">
              <a:extLst>
                <a:ext uri="{FF2B5EF4-FFF2-40B4-BE49-F238E27FC236}">
                  <a16:creationId xmlns:a16="http://schemas.microsoft.com/office/drawing/2014/main" id="{7D438604-8A8C-4336-9BDC-9EC06387AB74}"/>
                </a:ext>
              </a:extLst>
            </p:cNvPr>
            <p:cNvSpPr/>
            <p:nvPr/>
          </p:nvSpPr>
          <p:spPr>
            <a:xfrm>
              <a:off x="3687825" y="697375"/>
              <a:ext cx="33400" cy="54175"/>
            </a:xfrm>
            <a:custGeom>
              <a:avLst/>
              <a:gdLst/>
              <a:ahLst/>
              <a:cxnLst/>
              <a:rect l="l" t="t" r="r" b="b"/>
              <a:pathLst>
                <a:path w="1336" h="2167" extrusionOk="0">
                  <a:moveTo>
                    <a:pt x="561" y="0"/>
                  </a:moveTo>
                  <a:cubicBezTo>
                    <a:pt x="546" y="0"/>
                    <a:pt x="531" y="1"/>
                    <a:pt x="517" y="2"/>
                  </a:cubicBezTo>
                  <a:cubicBezTo>
                    <a:pt x="427" y="11"/>
                    <a:pt x="341" y="43"/>
                    <a:pt x="265" y="92"/>
                  </a:cubicBezTo>
                  <a:cubicBezTo>
                    <a:pt x="206" y="128"/>
                    <a:pt x="152" y="173"/>
                    <a:pt x="112" y="223"/>
                  </a:cubicBezTo>
                  <a:cubicBezTo>
                    <a:pt x="71" y="268"/>
                    <a:pt x="40" y="317"/>
                    <a:pt x="13" y="371"/>
                  </a:cubicBezTo>
                  <a:cubicBezTo>
                    <a:pt x="1" y="395"/>
                    <a:pt x="23" y="415"/>
                    <a:pt x="43" y="415"/>
                  </a:cubicBezTo>
                  <a:cubicBezTo>
                    <a:pt x="53" y="415"/>
                    <a:pt x="62" y="410"/>
                    <a:pt x="67" y="398"/>
                  </a:cubicBezTo>
                  <a:cubicBezTo>
                    <a:pt x="67" y="398"/>
                    <a:pt x="76" y="385"/>
                    <a:pt x="89" y="362"/>
                  </a:cubicBezTo>
                  <a:cubicBezTo>
                    <a:pt x="112" y="331"/>
                    <a:pt x="134" y="299"/>
                    <a:pt x="166" y="268"/>
                  </a:cubicBezTo>
                  <a:cubicBezTo>
                    <a:pt x="256" y="169"/>
                    <a:pt x="386" y="106"/>
                    <a:pt x="526" y="97"/>
                  </a:cubicBezTo>
                  <a:cubicBezTo>
                    <a:pt x="537" y="95"/>
                    <a:pt x="550" y="95"/>
                    <a:pt x="562" y="95"/>
                  </a:cubicBezTo>
                  <a:cubicBezTo>
                    <a:pt x="592" y="95"/>
                    <a:pt x="623" y="98"/>
                    <a:pt x="652" y="101"/>
                  </a:cubicBezTo>
                  <a:lnTo>
                    <a:pt x="728" y="119"/>
                  </a:lnTo>
                  <a:cubicBezTo>
                    <a:pt x="751" y="124"/>
                    <a:pt x="773" y="133"/>
                    <a:pt x="796" y="142"/>
                  </a:cubicBezTo>
                  <a:lnTo>
                    <a:pt x="827" y="155"/>
                  </a:lnTo>
                  <a:lnTo>
                    <a:pt x="859" y="169"/>
                  </a:lnTo>
                  <a:lnTo>
                    <a:pt x="930" y="209"/>
                  </a:lnTo>
                  <a:lnTo>
                    <a:pt x="984" y="259"/>
                  </a:lnTo>
                  <a:lnTo>
                    <a:pt x="1011" y="286"/>
                  </a:lnTo>
                  <a:lnTo>
                    <a:pt x="1034" y="317"/>
                  </a:lnTo>
                  <a:cubicBezTo>
                    <a:pt x="1101" y="403"/>
                    <a:pt x="1151" y="502"/>
                    <a:pt x="1178" y="610"/>
                  </a:cubicBezTo>
                  <a:cubicBezTo>
                    <a:pt x="1209" y="722"/>
                    <a:pt x="1223" y="835"/>
                    <a:pt x="1223" y="952"/>
                  </a:cubicBezTo>
                  <a:cubicBezTo>
                    <a:pt x="1223" y="1069"/>
                    <a:pt x="1209" y="1185"/>
                    <a:pt x="1182" y="1298"/>
                  </a:cubicBezTo>
                  <a:cubicBezTo>
                    <a:pt x="1155" y="1406"/>
                    <a:pt x="1110" y="1514"/>
                    <a:pt x="1056" y="1613"/>
                  </a:cubicBezTo>
                  <a:cubicBezTo>
                    <a:pt x="1029" y="1658"/>
                    <a:pt x="1002" y="1703"/>
                    <a:pt x="966" y="1743"/>
                  </a:cubicBezTo>
                  <a:lnTo>
                    <a:pt x="921" y="1806"/>
                  </a:lnTo>
                  <a:lnTo>
                    <a:pt x="863" y="1856"/>
                  </a:lnTo>
                  <a:cubicBezTo>
                    <a:pt x="845" y="1874"/>
                    <a:pt x="827" y="1892"/>
                    <a:pt x="809" y="1905"/>
                  </a:cubicBezTo>
                  <a:lnTo>
                    <a:pt x="751" y="1946"/>
                  </a:lnTo>
                  <a:cubicBezTo>
                    <a:pt x="728" y="1955"/>
                    <a:pt x="710" y="1968"/>
                    <a:pt x="692" y="1977"/>
                  </a:cubicBezTo>
                  <a:lnTo>
                    <a:pt x="629" y="2009"/>
                  </a:lnTo>
                  <a:cubicBezTo>
                    <a:pt x="553" y="2040"/>
                    <a:pt x="481" y="2063"/>
                    <a:pt x="400" y="2076"/>
                  </a:cubicBezTo>
                  <a:cubicBezTo>
                    <a:pt x="337" y="2085"/>
                    <a:pt x="278" y="2094"/>
                    <a:pt x="215" y="2094"/>
                  </a:cubicBezTo>
                  <a:cubicBezTo>
                    <a:pt x="199" y="2096"/>
                    <a:pt x="184" y="2096"/>
                    <a:pt x="168" y="2096"/>
                  </a:cubicBezTo>
                  <a:cubicBezTo>
                    <a:pt x="130" y="2096"/>
                    <a:pt x="91" y="2093"/>
                    <a:pt x="53" y="2090"/>
                  </a:cubicBezTo>
                  <a:cubicBezTo>
                    <a:pt x="35" y="2090"/>
                    <a:pt x="22" y="2103"/>
                    <a:pt x="17" y="2117"/>
                  </a:cubicBezTo>
                  <a:cubicBezTo>
                    <a:pt x="13" y="2135"/>
                    <a:pt x="26" y="2148"/>
                    <a:pt x="44" y="2153"/>
                  </a:cubicBezTo>
                  <a:cubicBezTo>
                    <a:pt x="98" y="2162"/>
                    <a:pt x="157" y="2166"/>
                    <a:pt x="215" y="2166"/>
                  </a:cubicBezTo>
                  <a:cubicBezTo>
                    <a:pt x="283" y="2166"/>
                    <a:pt x="346" y="2162"/>
                    <a:pt x="413" y="2153"/>
                  </a:cubicBezTo>
                  <a:cubicBezTo>
                    <a:pt x="499" y="2144"/>
                    <a:pt x="584" y="2126"/>
                    <a:pt x="665" y="2094"/>
                  </a:cubicBezTo>
                  <a:lnTo>
                    <a:pt x="728" y="2067"/>
                  </a:lnTo>
                  <a:cubicBezTo>
                    <a:pt x="755" y="2054"/>
                    <a:pt x="778" y="2040"/>
                    <a:pt x="800" y="2027"/>
                  </a:cubicBezTo>
                  <a:lnTo>
                    <a:pt x="868" y="1982"/>
                  </a:lnTo>
                  <a:cubicBezTo>
                    <a:pt x="886" y="1968"/>
                    <a:pt x="908" y="1950"/>
                    <a:pt x="930" y="1932"/>
                  </a:cubicBezTo>
                  <a:lnTo>
                    <a:pt x="993" y="1874"/>
                  </a:lnTo>
                  <a:lnTo>
                    <a:pt x="1047" y="1811"/>
                  </a:lnTo>
                  <a:cubicBezTo>
                    <a:pt x="1088" y="1766"/>
                    <a:pt x="1119" y="1716"/>
                    <a:pt x="1146" y="1667"/>
                  </a:cubicBezTo>
                  <a:cubicBezTo>
                    <a:pt x="1209" y="1559"/>
                    <a:pt x="1254" y="1446"/>
                    <a:pt x="1286" y="1329"/>
                  </a:cubicBezTo>
                  <a:cubicBezTo>
                    <a:pt x="1317" y="1203"/>
                    <a:pt x="1335" y="1082"/>
                    <a:pt x="1335" y="952"/>
                  </a:cubicBezTo>
                  <a:cubicBezTo>
                    <a:pt x="1335" y="826"/>
                    <a:pt x="1322" y="700"/>
                    <a:pt x="1286" y="578"/>
                  </a:cubicBezTo>
                  <a:cubicBezTo>
                    <a:pt x="1254" y="457"/>
                    <a:pt x="1196" y="344"/>
                    <a:pt x="1119" y="245"/>
                  </a:cubicBezTo>
                  <a:lnTo>
                    <a:pt x="1088" y="209"/>
                  </a:lnTo>
                  <a:cubicBezTo>
                    <a:pt x="1079" y="200"/>
                    <a:pt x="1065" y="191"/>
                    <a:pt x="1052" y="178"/>
                  </a:cubicBezTo>
                  <a:cubicBezTo>
                    <a:pt x="1029" y="160"/>
                    <a:pt x="1002" y="137"/>
                    <a:pt x="980" y="119"/>
                  </a:cubicBezTo>
                  <a:lnTo>
                    <a:pt x="908" y="79"/>
                  </a:lnTo>
                  <a:cubicBezTo>
                    <a:pt x="895" y="74"/>
                    <a:pt x="890" y="70"/>
                    <a:pt x="868" y="61"/>
                  </a:cubicBezTo>
                  <a:lnTo>
                    <a:pt x="827" y="47"/>
                  </a:lnTo>
                  <a:cubicBezTo>
                    <a:pt x="800" y="38"/>
                    <a:pt x="769" y="29"/>
                    <a:pt x="746" y="20"/>
                  </a:cubicBezTo>
                  <a:lnTo>
                    <a:pt x="670" y="7"/>
                  </a:lnTo>
                  <a:cubicBezTo>
                    <a:pt x="635" y="4"/>
                    <a:pt x="597" y="0"/>
                    <a:pt x="561"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642;p24">
              <a:extLst>
                <a:ext uri="{FF2B5EF4-FFF2-40B4-BE49-F238E27FC236}">
                  <a16:creationId xmlns:a16="http://schemas.microsoft.com/office/drawing/2014/main" id="{FC6FC099-8C1B-49B8-AAEF-044F18D89D6D}"/>
                </a:ext>
              </a:extLst>
            </p:cNvPr>
            <p:cNvSpPr/>
            <p:nvPr/>
          </p:nvSpPr>
          <p:spPr>
            <a:xfrm>
              <a:off x="3556175" y="696700"/>
              <a:ext cx="10375" cy="4800"/>
            </a:xfrm>
            <a:custGeom>
              <a:avLst/>
              <a:gdLst/>
              <a:ahLst/>
              <a:cxnLst/>
              <a:rect l="l" t="t" r="r" b="b"/>
              <a:pathLst>
                <a:path w="415" h="192" extrusionOk="0">
                  <a:moveTo>
                    <a:pt x="328" y="0"/>
                  </a:moveTo>
                  <a:cubicBezTo>
                    <a:pt x="323" y="0"/>
                    <a:pt x="318" y="1"/>
                    <a:pt x="312" y="2"/>
                  </a:cubicBezTo>
                  <a:lnTo>
                    <a:pt x="69" y="79"/>
                  </a:lnTo>
                  <a:cubicBezTo>
                    <a:pt x="0" y="87"/>
                    <a:pt x="10" y="192"/>
                    <a:pt x="79" y="192"/>
                  </a:cubicBezTo>
                  <a:cubicBezTo>
                    <a:pt x="82" y="192"/>
                    <a:pt x="84" y="192"/>
                    <a:pt x="87" y="191"/>
                  </a:cubicBezTo>
                  <a:lnTo>
                    <a:pt x="105" y="191"/>
                  </a:lnTo>
                  <a:lnTo>
                    <a:pt x="344" y="119"/>
                  </a:lnTo>
                  <a:cubicBezTo>
                    <a:pt x="415" y="98"/>
                    <a:pt x="393" y="0"/>
                    <a:pt x="32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643;p24">
              <a:extLst>
                <a:ext uri="{FF2B5EF4-FFF2-40B4-BE49-F238E27FC236}">
                  <a16:creationId xmlns:a16="http://schemas.microsoft.com/office/drawing/2014/main" id="{60B655C0-B468-441E-A946-EF04DDB0EB6A}"/>
                </a:ext>
              </a:extLst>
            </p:cNvPr>
            <p:cNvSpPr/>
            <p:nvPr/>
          </p:nvSpPr>
          <p:spPr>
            <a:xfrm>
              <a:off x="3489275" y="624075"/>
              <a:ext cx="6725" cy="12300"/>
            </a:xfrm>
            <a:custGeom>
              <a:avLst/>
              <a:gdLst/>
              <a:ahLst/>
              <a:cxnLst/>
              <a:rect l="l" t="t" r="r" b="b"/>
              <a:pathLst>
                <a:path w="269" h="492" extrusionOk="0">
                  <a:moveTo>
                    <a:pt x="123" y="0"/>
                  </a:moveTo>
                  <a:cubicBezTo>
                    <a:pt x="117" y="0"/>
                    <a:pt x="111" y="2"/>
                    <a:pt x="105" y="6"/>
                  </a:cubicBezTo>
                  <a:cubicBezTo>
                    <a:pt x="1" y="64"/>
                    <a:pt x="108" y="492"/>
                    <a:pt x="203" y="492"/>
                  </a:cubicBezTo>
                  <a:cubicBezTo>
                    <a:pt x="211" y="492"/>
                    <a:pt x="219" y="489"/>
                    <a:pt x="226" y="483"/>
                  </a:cubicBezTo>
                  <a:cubicBezTo>
                    <a:pt x="269" y="449"/>
                    <a:pt x="219" y="0"/>
                    <a:pt x="12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644;p24">
              <a:extLst>
                <a:ext uri="{FF2B5EF4-FFF2-40B4-BE49-F238E27FC236}">
                  <a16:creationId xmlns:a16="http://schemas.microsoft.com/office/drawing/2014/main" id="{23CEAF22-DE9D-4782-BC77-0046A1205767}"/>
                </a:ext>
              </a:extLst>
            </p:cNvPr>
            <p:cNvSpPr/>
            <p:nvPr/>
          </p:nvSpPr>
          <p:spPr>
            <a:xfrm>
              <a:off x="3497150" y="634750"/>
              <a:ext cx="13250" cy="4725"/>
            </a:xfrm>
            <a:custGeom>
              <a:avLst/>
              <a:gdLst/>
              <a:ahLst/>
              <a:cxnLst/>
              <a:rect l="l" t="t" r="r" b="b"/>
              <a:pathLst>
                <a:path w="530" h="189" extrusionOk="0">
                  <a:moveTo>
                    <a:pt x="388" y="1"/>
                  </a:moveTo>
                  <a:cubicBezTo>
                    <a:pt x="242" y="1"/>
                    <a:pt x="15" y="92"/>
                    <a:pt x="6" y="146"/>
                  </a:cubicBezTo>
                  <a:cubicBezTo>
                    <a:pt x="1" y="174"/>
                    <a:pt x="74" y="189"/>
                    <a:pt x="166" y="189"/>
                  </a:cubicBezTo>
                  <a:cubicBezTo>
                    <a:pt x="321" y="189"/>
                    <a:pt x="529" y="147"/>
                    <a:pt x="509" y="60"/>
                  </a:cubicBezTo>
                  <a:cubicBezTo>
                    <a:pt x="499" y="17"/>
                    <a:pt x="451" y="1"/>
                    <a:pt x="38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645;p24">
              <a:extLst>
                <a:ext uri="{FF2B5EF4-FFF2-40B4-BE49-F238E27FC236}">
                  <a16:creationId xmlns:a16="http://schemas.microsoft.com/office/drawing/2014/main" id="{EA572C6C-606C-41A1-AF08-05E1D87D10CB}"/>
                </a:ext>
              </a:extLst>
            </p:cNvPr>
            <p:cNvSpPr/>
            <p:nvPr/>
          </p:nvSpPr>
          <p:spPr>
            <a:xfrm>
              <a:off x="3465350" y="786150"/>
              <a:ext cx="24650" cy="16475"/>
            </a:xfrm>
            <a:custGeom>
              <a:avLst/>
              <a:gdLst/>
              <a:ahLst/>
              <a:cxnLst/>
              <a:rect l="l" t="t" r="r" b="b"/>
              <a:pathLst>
                <a:path w="986" h="659" extrusionOk="0">
                  <a:moveTo>
                    <a:pt x="792" y="1"/>
                  </a:moveTo>
                  <a:cubicBezTo>
                    <a:pt x="562" y="185"/>
                    <a:pt x="306" y="334"/>
                    <a:pt x="32" y="437"/>
                  </a:cubicBezTo>
                  <a:cubicBezTo>
                    <a:pt x="23" y="496"/>
                    <a:pt x="14" y="572"/>
                    <a:pt x="0" y="649"/>
                  </a:cubicBezTo>
                  <a:lnTo>
                    <a:pt x="18" y="649"/>
                  </a:lnTo>
                  <a:cubicBezTo>
                    <a:pt x="18" y="649"/>
                    <a:pt x="58" y="659"/>
                    <a:pt x="115" y="659"/>
                  </a:cubicBezTo>
                  <a:cubicBezTo>
                    <a:pt x="231" y="659"/>
                    <a:pt x="418" y="617"/>
                    <a:pt x="490" y="361"/>
                  </a:cubicBezTo>
                  <a:cubicBezTo>
                    <a:pt x="490" y="361"/>
                    <a:pt x="681" y="557"/>
                    <a:pt x="849" y="557"/>
                  </a:cubicBezTo>
                  <a:cubicBezTo>
                    <a:pt x="898" y="557"/>
                    <a:pt x="945" y="540"/>
                    <a:pt x="985" y="496"/>
                  </a:cubicBezTo>
                  <a:lnTo>
                    <a:pt x="945" y="469"/>
                  </a:lnTo>
                  <a:cubicBezTo>
                    <a:pt x="841" y="401"/>
                    <a:pt x="796" y="235"/>
                    <a:pt x="79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646;p24">
              <a:extLst>
                <a:ext uri="{FF2B5EF4-FFF2-40B4-BE49-F238E27FC236}">
                  <a16:creationId xmlns:a16="http://schemas.microsoft.com/office/drawing/2014/main" id="{9DDBF53E-3ECF-4496-9C5B-7C56B77995D6}"/>
                </a:ext>
              </a:extLst>
            </p:cNvPr>
            <p:cNvSpPr/>
            <p:nvPr/>
          </p:nvSpPr>
          <p:spPr>
            <a:xfrm>
              <a:off x="3349600" y="625225"/>
              <a:ext cx="198875" cy="177175"/>
            </a:xfrm>
            <a:custGeom>
              <a:avLst/>
              <a:gdLst/>
              <a:ahLst/>
              <a:cxnLst/>
              <a:rect l="l" t="t" r="r" b="b"/>
              <a:pathLst>
                <a:path w="7955" h="7087" extrusionOk="0">
                  <a:moveTo>
                    <a:pt x="3905" y="1"/>
                  </a:moveTo>
                  <a:cubicBezTo>
                    <a:pt x="3729" y="1"/>
                    <a:pt x="3540" y="15"/>
                    <a:pt x="3339" y="50"/>
                  </a:cubicBezTo>
                  <a:cubicBezTo>
                    <a:pt x="1778" y="315"/>
                    <a:pt x="860" y="1503"/>
                    <a:pt x="550" y="3199"/>
                  </a:cubicBezTo>
                  <a:cubicBezTo>
                    <a:pt x="239" y="4895"/>
                    <a:pt x="1" y="5997"/>
                    <a:pt x="226" y="6240"/>
                  </a:cubicBezTo>
                  <a:cubicBezTo>
                    <a:pt x="289" y="6310"/>
                    <a:pt x="349" y="6334"/>
                    <a:pt x="402" y="6334"/>
                  </a:cubicBezTo>
                  <a:cubicBezTo>
                    <a:pt x="533" y="6334"/>
                    <a:pt x="622" y="6181"/>
                    <a:pt x="622" y="6181"/>
                  </a:cubicBezTo>
                  <a:cubicBezTo>
                    <a:pt x="622" y="6181"/>
                    <a:pt x="667" y="6640"/>
                    <a:pt x="905" y="6708"/>
                  </a:cubicBezTo>
                  <a:cubicBezTo>
                    <a:pt x="937" y="6717"/>
                    <a:pt x="966" y="6721"/>
                    <a:pt x="992" y="6721"/>
                  </a:cubicBezTo>
                  <a:cubicBezTo>
                    <a:pt x="1216" y="6721"/>
                    <a:pt x="1252" y="6429"/>
                    <a:pt x="1252" y="6429"/>
                  </a:cubicBezTo>
                  <a:cubicBezTo>
                    <a:pt x="1252" y="6429"/>
                    <a:pt x="1319" y="6888"/>
                    <a:pt x="1710" y="6937"/>
                  </a:cubicBezTo>
                  <a:cubicBezTo>
                    <a:pt x="1727" y="6939"/>
                    <a:pt x="1743" y="6940"/>
                    <a:pt x="1759" y="6940"/>
                  </a:cubicBezTo>
                  <a:cubicBezTo>
                    <a:pt x="2005" y="6940"/>
                    <a:pt x="2120" y="6721"/>
                    <a:pt x="2120" y="6721"/>
                  </a:cubicBezTo>
                  <a:cubicBezTo>
                    <a:pt x="2120" y="6721"/>
                    <a:pt x="2219" y="6955"/>
                    <a:pt x="2381" y="7041"/>
                  </a:cubicBezTo>
                  <a:cubicBezTo>
                    <a:pt x="2445" y="7074"/>
                    <a:pt x="2514" y="7086"/>
                    <a:pt x="2581" y="7086"/>
                  </a:cubicBezTo>
                  <a:cubicBezTo>
                    <a:pt x="2768" y="7086"/>
                    <a:pt x="2939" y="6991"/>
                    <a:pt x="2939" y="6991"/>
                  </a:cubicBezTo>
                  <a:lnTo>
                    <a:pt x="2943" y="6964"/>
                  </a:lnTo>
                  <a:cubicBezTo>
                    <a:pt x="1944" y="6699"/>
                    <a:pt x="1013" y="5929"/>
                    <a:pt x="991" y="5444"/>
                  </a:cubicBezTo>
                  <a:cubicBezTo>
                    <a:pt x="973" y="5003"/>
                    <a:pt x="1270" y="4683"/>
                    <a:pt x="1270" y="4683"/>
                  </a:cubicBezTo>
                  <a:cubicBezTo>
                    <a:pt x="1270" y="4467"/>
                    <a:pt x="1423" y="3208"/>
                    <a:pt x="1423" y="3208"/>
                  </a:cubicBezTo>
                  <a:cubicBezTo>
                    <a:pt x="3492" y="3055"/>
                    <a:pt x="4536" y="1558"/>
                    <a:pt x="4540" y="1548"/>
                  </a:cubicBezTo>
                  <a:lnTo>
                    <a:pt x="4540" y="1548"/>
                  </a:lnTo>
                  <a:cubicBezTo>
                    <a:pt x="4441" y="1912"/>
                    <a:pt x="4270" y="2771"/>
                    <a:pt x="4783" y="3145"/>
                  </a:cubicBezTo>
                  <a:cubicBezTo>
                    <a:pt x="4825" y="3175"/>
                    <a:pt x="4862" y="3188"/>
                    <a:pt x="4895" y="3188"/>
                  </a:cubicBezTo>
                  <a:cubicBezTo>
                    <a:pt x="5093" y="3188"/>
                    <a:pt x="5152" y="2740"/>
                    <a:pt x="5152" y="2740"/>
                  </a:cubicBezTo>
                  <a:lnTo>
                    <a:pt x="5152" y="2740"/>
                  </a:lnTo>
                  <a:cubicBezTo>
                    <a:pt x="5152" y="2740"/>
                    <a:pt x="5143" y="3334"/>
                    <a:pt x="5449" y="3563"/>
                  </a:cubicBezTo>
                  <a:cubicBezTo>
                    <a:pt x="5489" y="3594"/>
                    <a:pt x="5524" y="3607"/>
                    <a:pt x="5555" y="3607"/>
                  </a:cubicBezTo>
                  <a:cubicBezTo>
                    <a:pt x="5601" y="3607"/>
                    <a:pt x="5639" y="3579"/>
                    <a:pt x="5674" y="3536"/>
                  </a:cubicBezTo>
                  <a:lnTo>
                    <a:pt x="5674" y="3536"/>
                  </a:lnTo>
                  <a:cubicBezTo>
                    <a:pt x="5633" y="4647"/>
                    <a:pt x="5399" y="5799"/>
                    <a:pt x="5417" y="6433"/>
                  </a:cubicBezTo>
                  <a:cubicBezTo>
                    <a:pt x="5426" y="6672"/>
                    <a:pt x="5471" y="6834"/>
                    <a:pt x="5570" y="6901"/>
                  </a:cubicBezTo>
                  <a:lnTo>
                    <a:pt x="5615" y="6933"/>
                  </a:lnTo>
                  <a:cubicBezTo>
                    <a:pt x="5691" y="6975"/>
                    <a:pt x="5755" y="6993"/>
                    <a:pt x="5809" y="6993"/>
                  </a:cubicBezTo>
                  <a:cubicBezTo>
                    <a:pt x="6079" y="6993"/>
                    <a:pt x="6101" y="6546"/>
                    <a:pt x="6101" y="6546"/>
                  </a:cubicBezTo>
                  <a:cubicBezTo>
                    <a:pt x="6101" y="6546"/>
                    <a:pt x="6397" y="6800"/>
                    <a:pt x="6661" y="6800"/>
                  </a:cubicBezTo>
                  <a:cubicBezTo>
                    <a:pt x="6685" y="6800"/>
                    <a:pt x="6708" y="6798"/>
                    <a:pt x="6731" y="6793"/>
                  </a:cubicBezTo>
                  <a:cubicBezTo>
                    <a:pt x="7055" y="6735"/>
                    <a:pt x="6992" y="6235"/>
                    <a:pt x="6992" y="6235"/>
                  </a:cubicBezTo>
                  <a:lnTo>
                    <a:pt x="6992" y="6235"/>
                  </a:lnTo>
                  <a:cubicBezTo>
                    <a:pt x="6992" y="6235"/>
                    <a:pt x="7194" y="6476"/>
                    <a:pt x="7428" y="6476"/>
                  </a:cubicBezTo>
                  <a:cubicBezTo>
                    <a:pt x="7470" y="6476"/>
                    <a:pt x="7512" y="6469"/>
                    <a:pt x="7554" y="6451"/>
                  </a:cubicBezTo>
                  <a:cubicBezTo>
                    <a:pt x="7955" y="6280"/>
                    <a:pt x="7572" y="5983"/>
                    <a:pt x="7460" y="5277"/>
                  </a:cubicBezTo>
                  <a:cubicBezTo>
                    <a:pt x="7379" y="4760"/>
                    <a:pt x="7437" y="2209"/>
                    <a:pt x="7136" y="1462"/>
                  </a:cubicBezTo>
                  <a:cubicBezTo>
                    <a:pt x="6834" y="716"/>
                    <a:pt x="5692" y="680"/>
                    <a:pt x="5692" y="680"/>
                  </a:cubicBezTo>
                  <a:cubicBezTo>
                    <a:pt x="5692" y="680"/>
                    <a:pt x="5091" y="1"/>
                    <a:pt x="3905"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647;p24">
              <a:extLst>
                <a:ext uri="{FF2B5EF4-FFF2-40B4-BE49-F238E27FC236}">
                  <a16:creationId xmlns:a16="http://schemas.microsoft.com/office/drawing/2014/main" id="{24CCD979-1E3B-4670-9986-37678A26BB7B}"/>
                </a:ext>
              </a:extLst>
            </p:cNvPr>
            <p:cNvSpPr/>
            <p:nvPr/>
          </p:nvSpPr>
          <p:spPr>
            <a:xfrm>
              <a:off x="3373900" y="664025"/>
              <a:ext cx="117550" cy="162000"/>
            </a:xfrm>
            <a:custGeom>
              <a:avLst/>
              <a:gdLst/>
              <a:ahLst/>
              <a:cxnLst/>
              <a:rect l="l" t="t" r="r" b="b"/>
              <a:pathLst>
                <a:path w="4702" h="6480" extrusionOk="0">
                  <a:moveTo>
                    <a:pt x="3568" y="0"/>
                  </a:moveTo>
                  <a:cubicBezTo>
                    <a:pt x="3568" y="1"/>
                    <a:pt x="2524" y="1503"/>
                    <a:pt x="451" y="1656"/>
                  </a:cubicBezTo>
                  <a:cubicBezTo>
                    <a:pt x="451" y="1656"/>
                    <a:pt x="298" y="2915"/>
                    <a:pt x="293" y="3131"/>
                  </a:cubicBezTo>
                  <a:cubicBezTo>
                    <a:pt x="293" y="3131"/>
                    <a:pt x="1" y="3451"/>
                    <a:pt x="19" y="3892"/>
                  </a:cubicBezTo>
                  <a:cubicBezTo>
                    <a:pt x="41" y="4377"/>
                    <a:pt x="972" y="5147"/>
                    <a:pt x="1971" y="5412"/>
                  </a:cubicBezTo>
                  <a:cubicBezTo>
                    <a:pt x="2057" y="5435"/>
                    <a:pt x="2142" y="5453"/>
                    <a:pt x="2228" y="5471"/>
                  </a:cubicBezTo>
                  <a:lnTo>
                    <a:pt x="2115" y="6060"/>
                  </a:lnTo>
                  <a:lnTo>
                    <a:pt x="2111" y="6100"/>
                  </a:lnTo>
                  <a:cubicBezTo>
                    <a:pt x="2111" y="6100"/>
                    <a:pt x="2133" y="6411"/>
                    <a:pt x="2677" y="6474"/>
                  </a:cubicBezTo>
                  <a:cubicBezTo>
                    <a:pt x="2715" y="6478"/>
                    <a:pt x="2752" y="6480"/>
                    <a:pt x="2790" y="6480"/>
                  </a:cubicBezTo>
                  <a:cubicBezTo>
                    <a:pt x="3075" y="6480"/>
                    <a:pt x="3351" y="6360"/>
                    <a:pt x="3550" y="6145"/>
                  </a:cubicBezTo>
                  <a:cubicBezTo>
                    <a:pt x="3550" y="6145"/>
                    <a:pt x="3564" y="6073"/>
                    <a:pt x="3582" y="5965"/>
                  </a:cubicBezTo>
                  <a:cubicBezTo>
                    <a:pt x="3604" y="5844"/>
                    <a:pt x="3631" y="5682"/>
                    <a:pt x="3654" y="5534"/>
                  </a:cubicBezTo>
                  <a:cubicBezTo>
                    <a:pt x="3667" y="5457"/>
                    <a:pt x="3676" y="5381"/>
                    <a:pt x="3685" y="5322"/>
                  </a:cubicBezTo>
                  <a:cubicBezTo>
                    <a:pt x="3959" y="5219"/>
                    <a:pt x="4216" y="5070"/>
                    <a:pt x="4445" y="4886"/>
                  </a:cubicBezTo>
                  <a:cubicBezTo>
                    <a:pt x="4427" y="4247"/>
                    <a:pt x="4666" y="3095"/>
                    <a:pt x="4702" y="1989"/>
                  </a:cubicBezTo>
                  <a:lnTo>
                    <a:pt x="4702" y="1989"/>
                  </a:lnTo>
                  <a:cubicBezTo>
                    <a:pt x="4669" y="2029"/>
                    <a:pt x="4630" y="2057"/>
                    <a:pt x="4583" y="2057"/>
                  </a:cubicBezTo>
                  <a:cubicBezTo>
                    <a:pt x="4552" y="2057"/>
                    <a:pt x="4516" y="2044"/>
                    <a:pt x="4477" y="2016"/>
                  </a:cubicBezTo>
                  <a:cubicBezTo>
                    <a:pt x="4171" y="1782"/>
                    <a:pt x="4184" y="1193"/>
                    <a:pt x="4184" y="1192"/>
                  </a:cubicBezTo>
                  <a:lnTo>
                    <a:pt x="4184" y="1192"/>
                  </a:lnTo>
                  <a:cubicBezTo>
                    <a:pt x="4184" y="1193"/>
                    <a:pt x="4125" y="1636"/>
                    <a:pt x="3928" y="1636"/>
                  </a:cubicBezTo>
                  <a:cubicBezTo>
                    <a:pt x="3895" y="1636"/>
                    <a:pt x="3857" y="1623"/>
                    <a:pt x="3816" y="1593"/>
                  </a:cubicBezTo>
                  <a:cubicBezTo>
                    <a:pt x="3303" y="1224"/>
                    <a:pt x="3469" y="365"/>
                    <a:pt x="3568"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648;p24">
              <a:extLst>
                <a:ext uri="{FF2B5EF4-FFF2-40B4-BE49-F238E27FC236}">
                  <a16:creationId xmlns:a16="http://schemas.microsoft.com/office/drawing/2014/main" id="{8BEECC93-6852-4357-98B6-E447A488C803}"/>
                </a:ext>
              </a:extLst>
            </p:cNvPr>
            <p:cNvSpPr/>
            <p:nvPr/>
          </p:nvSpPr>
          <p:spPr>
            <a:xfrm>
              <a:off x="3321275" y="811050"/>
              <a:ext cx="239225" cy="206325"/>
            </a:xfrm>
            <a:custGeom>
              <a:avLst/>
              <a:gdLst/>
              <a:ahLst/>
              <a:cxnLst/>
              <a:rect l="l" t="t" r="r" b="b"/>
              <a:pathLst>
                <a:path w="9569" h="8253" extrusionOk="0">
                  <a:moveTo>
                    <a:pt x="6385" y="1"/>
                  </a:moveTo>
                  <a:cubicBezTo>
                    <a:pt x="6051" y="1"/>
                    <a:pt x="5775" y="57"/>
                    <a:pt x="5691" y="75"/>
                  </a:cubicBezTo>
                  <a:cubicBezTo>
                    <a:pt x="5673" y="183"/>
                    <a:pt x="5660" y="260"/>
                    <a:pt x="5660" y="260"/>
                  </a:cubicBezTo>
                  <a:cubicBezTo>
                    <a:pt x="5461" y="475"/>
                    <a:pt x="5184" y="594"/>
                    <a:pt x="4899" y="594"/>
                  </a:cubicBezTo>
                  <a:cubicBezTo>
                    <a:pt x="4862" y="594"/>
                    <a:pt x="4824" y="592"/>
                    <a:pt x="4787" y="588"/>
                  </a:cubicBezTo>
                  <a:cubicBezTo>
                    <a:pt x="4243" y="525"/>
                    <a:pt x="4220" y="210"/>
                    <a:pt x="4220" y="210"/>
                  </a:cubicBezTo>
                  <a:lnTo>
                    <a:pt x="4225" y="174"/>
                  </a:lnTo>
                  <a:lnTo>
                    <a:pt x="4220" y="174"/>
                  </a:lnTo>
                  <a:cubicBezTo>
                    <a:pt x="4045" y="107"/>
                    <a:pt x="3862" y="74"/>
                    <a:pt x="3681" y="74"/>
                  </a:cubicBezTo>
                  <a:cubicBezTo>
                    <a:pt x="3310" y="74"/>
                    <a:pt x="2946" y="213"/>
                    <a:pt x="2668" y="476"/>
                  </a:cubicBezTo>
                  <a:cubicBezTo>
                    <a:pt x="1935" y="1146"/>
                    <a:pt x="1710" y="2446"/>
                    <a:pt x="1103" y="3836"/>
                  </a:cubicBezTo>
                  <a:cubicBezTo>
                    <a:pt x="450" y="5325"/>
                    <a:pt x="0" y="6288"/>
                    <a:pt x="0" y="6288"/>
                  </a:cubicBezTo>
                  <a:lnTo>
                    <a:pt x="5" y="6293"/>
                  </a:lnTo>
                  <a:cubicBezTo>
                    <a:pt x="153" y="6369"/>
                    <a:pt x="288" y="6468"/>
                    <a:pt x="419" y="6576"/>
                  </a:cubicBezTo>
                  <a:cubicBezTo>
                    <a:pt x="665" y="6787"/>
                    <a:pt x="1111" y="7197"/>
                    <a:pt x="1163" y="7197"/>
                  </a:cubicBezTo>
                  <a:cubicBezTo>
                    <a:pt x="1164" y="7197"/>
                    <a:pt x="1165" y="7197"/>
                    <a:pt x="1165" y="7197"/>
                  </a:cubicBezTo>
                  <a:cubicBezTo>
                    <a:pt x="1390" y="7048"/>
                    <a:pt x="1975" y="6248"/>
                    <a:pt x="2439" y="5316"/>
                  </a:cubicBezTo>
                  <a:lnTo>
                    <a:pt x="2439" y="5316"/>
                  </a:lnTo>
                  <a:cubicBezTo>
                    <a:pt x="2277" y="6126"/>
                    <a:pt x="2124" y="6927"/>
                    <a:pt x="2115" y="7120"/>
                  </a:cubicBezTo>
                  <a:cubicBezTo>
                    <a:pt x="2110" y="7224"/>
                    <a:pt x="2182" y="7336"/>
                    <a:pt x="2317" y="7449"/>
                  </a:cubicBezTo>
                  <a:cubicBezTo>
                    <a:pt x="2735" y="7813"/>
                    <a:pt x="3784" y="8186"/>
                    <a:pt x="5025" y="8245"/>
                  </a:cubicBezTo>
                  <a:cubicBezTo>
                    <a:pt x="5145" y="8250"/>
                    <a:pt x="5261" y="8253"/>
                    <a:pt x="5373" y="8253"/>
                  </a:cubicBezTo>
                  <a:cubicBezTo>
                    <a:pt x="6905" y="8253"/>
                    <a:pt x="7756" y="7800"/>
                    <a:pt x="7756" y="7800"/>
                  </a:cubicBezTo>
                  <a:lnTo>
                    <a:pt x="7787" y="7804"/>
                  </a:lnTo>
                  <a:cubicBezTo>
                    <a:pt x="7805" y="7674"/>
                    <a:pt x="7832" y="7543"/>
                    <a:pt x="7868" y="7417"/>
                  </a:cubicBezTo>
                  <a:cubicBezTo>
                    <a:pt x="8140" y="7585"/>
                    <a:pt x="8408" y="7642"/>
                    <a:pt x="8648" y="7642"/>
                  </a:cubicBezTo>
                  <a:cubicBezTo>
                    <a:pt x="8961" y="7642"/>
                    <a:pt x="9225" y="7545"/>
                    <a:pt x="9380" y="7471"/>
                  </a:cubicBezTo>
                  <a:cubicBezTo>
                    <a:pt x="9429" y="7449"/>
                    <a:pt x="9479" y="7422"/>
                    <a:pt x="9528" y="7390"/>
                  </a:cubicBezTo>
                  <a:cubicBezTo>
                    <a:pt x="9569" y="6922"/>
                    <a:pt x="8912" y="1533"/>
                    <a:pt x="7562" y="363"/>
                  </a:cubicBezTo>
                  <a:cubicBezTo>
                    <a:pt x="7230" y="75"/>
                    <a:pt x="6770" y="1"/>
                    <a:pt x="6385"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649;p24">
              <a:extLst>
                <a:ext uri="{FF2B5EF4-FFF2-40B4-BE49-F238E27FC236}">
                  <a16:creationId xmlns:a16="http://schemas.microsoft.com/office/drawing/2014/main" id="{6B9F1159-C11E-4AD0-AE93-6CA239CD05E6}"/>
                </a:ext>
              </a:extLst>
            </p:cNvPr>
            <p:cNvSpPr/>
            <p:nvPr/>
          </p:nvSpPr>
          <p:spPr>
            <a:xfrm>
              <a:off x="3515375" y="996475"/>
              <a:ext cx="41300" cy="36325"/>
            </a:xfrm>
            <a:custGeom>
              <a:avLst/>
              <a:gdLst/>
              <a:ahLst/>
              <a:cxnLst/>
              <a:rect l="l" t="t" r="r" b="b"/>
              <a:pathLst>
                <a:path w="1652" h="1453" extrusionOk="0">
                  <a:moveTo>
                    <a:pt x="104" y="0"/>
                  </a:moveTo>
                  <a:cubicBezTo>
                    <a:pt x="68" y="126"/>
                    <a:pt x="37" y="257"/>
                    <a:pt x="19" y="387"/>
                  </a:cubicBezTo>
                  <a:cubicBezTo>
                    <a:pt x="1" y="544"/>
                    <a:pt x="10" y="697"/>
                    <a:pt x="100" y="729"/>
                  </a:cubicBezTo>
                  <a:cubicBezTo>
                    <a:pt x="111" y="734"/>
                    <a:pt x="122" y="736"/>
                    <a:pt x="134" y="736"/>
                  </a:cubicBezTo>
                  <a:cubicBezTo>
                    <a:pt x="177" y="736"/>
                    <a:pt x="222" y="703"/>
                    <a:pt x="257" y="657"/>
                  </a:cubicBezTo>
                  <a:cubicBezTo>
                    <a:pt x="302" y="598"/>
                    <a:pt x="343" y="531"/>
                    <a:pt x="379" y="464"/>
                  </a:cubicBezTo>
                  <a:lnTo>
                    <a:pt x="379" y="464"/>
                  </a:lnTo>
                  <a:cubicBezTo>
                    <a:pt x="379" y="464"/>
                    <a:pt x="280" y="1197"/>
                    <a:pt x="451" y="1291"/>
                  </a:cubicBezTo>
                  <a:cubicBezTo>
                    <a:pt x="458" y="1295"/>
                    <a:pt x="465" y="1297"/>
                    <a:pt x="472" y="1297"/>
                  </a:cubicBezTo>
                  <a:cubicBezTo>
                    <a:pt x="584" y="1297"/>
                    <a:pt x="712" y="828"/>
                    <a:pt x="712" y="828"/>
                  </a:cubicBezTo>
                  <a:cubicBezTo>
                    <a:pt x="712" y="828"/>
                    <a:pt x="730" y="1422"/>
                    <a:pt x="829" y="1449"/>
                  </a:cubicBezTo>
                  <a:cubicBezTo>
                    <a:pt x="837" y="1451"/>
                    <a:pt x="845" y="1452"/>
                    <a:pt x="853" y="1452"/>
                  </a:cubicBezTo>
                  <a:cubicBezTo>
                    <a:pt x="1042" y="1452"/>
                    <a:pt x="1162" y="877"/>
                    <a:pt x="1162" y="877"/>
                  </a:cubicBezTo>
                  <a:cubicBezTo>
                    <a:pt x="1162" y="877"/>
                    <a:pt x="1207" y="1363"/>
                    <a:pt x="1324" y="1363"/>
                  </a:cubicBezTo>
                  <a:cubicBezTo>
                    <a:pt x="1526" y="1354"/>
                    <a:pt x="1652" y="630"/>
                    <a:pt x="1616" y="54"/>
                  </a:cubicBezTo>
                  <a:lnTo>
                    <a:pt x="1616" y="54"/>
                  </a:lnTo>
                  <a:cubicBezTo>
                    <a:pt x="1461" y="130"/>
                    <a:pt x="1197" y="228"/>
                    <a:pt x="884" y="228"/>
                  </a:cubicBezTo>
                  <a:cubicBezTo>
                    <a:pt x="643" y="228"/>
                    <a:pt x="374" y="170"/>
                    <a:pt x="104"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650;p24">
              <a:extLst>
                <a:ext uri="{FF2B5EF4-FFF2-40B4-BE49-F238E27FC236}">
                  <a16:creationId xmlns:a16="http://schemas.microsoft.com/office/drawing/2014/main" id="{4A75E8FF-103D-4543-9C8B-DE57785B18DC}"/>
                </a:ext>
              </a:extLst>
            </p:cNvPr>
            <p:cNvSpPr/>
            <p:nvPr/>
          </p:nvSpPr>
          <p:spPr>
            <a:xfrm>
              <a:off x="3378300" y="997250"/>
              <a:ext cx="143525" cy="234500"/>
            </a:xfrm>
            <a:custGeom>
              <a:avLst/>
              <a:gdLst/>
              <a:ahLst/>
              <a:cxnLst/>
              <a:rect l="l" t="t" r="r" b="b"/>
              <a:pathLst>
                <a:path w="5741" h="9380" extrusionOk="0">
                  <a:moveTo>
                    <a:pt x="32" y="1"/>
                  </a:moveTo>
                  <a:lnTo>
                    <a:pt x="0" y="37"/>
                  </a:lnTo>
                  <a:cubicBezTo>
                    <a:pt x="0" y="37"/>
                    <a:pt x="567" y="8660"/>
                    <a:pt x="715" y="9250"/>
                  </a:cubicBezTo>
                  <a:cubicBezTo>
                    <a:pt x="715" y="9250"/>
                    <a:pt x="1058" y="9357"/>
                    <a:pt x="1468" y="9357"/>
                  </a:cubicBezTo>
                  <a:cubicBezTo>
                    <a:pt x="1669" y="9357"/>
                    <a:pt x="1886" y="9331"/>
                    <a:pt x="2087" y="9254"/>
                  </a:cubicBezTo>
                  <a:lnTo>
                    <a:pt x="2132" y="9254"/>
                  </a:lnTo>
                  <a:cubicBezTo>
                    <a:pt x="2236" y="7648"/>
                    <a:pt x="2398" y="2160"/>
                    <a:pt x="2407" y="1778"/>
                  </a:cubicBezTo>
                  <a:cubicBezTo>
                    <a:pt x="2758" y="1859"/>
                    <a:pt x="3181" y="1935"/>
                    <a:pt x="3397" y="1944"/>
                  </a:cubicBezTo>
                  <a:lnTo>
                    <a:pt x="3900" y="9326"/>
                  </a:lnTo>
                  <a:cubicBezTo>
                    <a:pt x="3900" y="9326"/>
                    <a:pt x="4184" y="9380"/>
                    <a:pt x="4539" y="9380"/>
                  </a:cubicBezTo>
                  <a:cubicBezTo>
                    <a:pt x="4825" y="9380"/>
                    <a:pt x="5158" y="9345"/>
                    <a:pt x="5425" y="9218"/>
                  </a:cubicBezTo>
                  <a:lnTo>
                    <a:pt x="5430" y="9218"/>
                  </a:lnTo>
                  <a:cubicBezTo>
                    <a:pt x="5542" y="7392"/>
                    <a:pt x="5727" y="1035"/>
                    <a:pt x="5740" y="626"/>
                  </a:cubicBezTo>
                  <a:lnTo>
                    <a:pt x="5740" y="626"/>
                  </a:lnTo>
                  <a:cubicBezTo>
                    <a:pt x="5703" y="670"/>
                    <a:pt x="5657" y="703"/>
                    <a:pt x="5612" y="703"/>
                  </a:cubicBezTo>
                  <a:cubicBezTo>
                    <a:pt x="5602" y="703"/>
                    <a:pt x="5592" y="701"/>
                    <a:pt x="5583" y="698"/>
                  </a:cubicBezTo>
                  <a:cubicBezTo>
                    <a:pt x="5493" y="666"/>
                    <a:pt x="5484" y="513"/>
                    <a:pt x="5502" y="356"/>
                  </a:cubicBezTo>
                  <a:lnTo>
                    <a:pt x="5475" y="352"/>
                  </a:lnTo>
                  <a:cubicBezTo>
                    <a:pt x="5475" y="352"/>
                    <a:pt x="4624" y="805"/>
                    <a:pt x="3092" y="805"/>
                  </a:cubicBezTo>
                  <a:cubicBezTo>
                    <a:pt x="2980" y="805"/>
                    <a:pt x="2864" y="802"/>
                    <a:pt x="2744" y="797"/>
                  </a:cubicBezTo>
                  <a:cubicBezTo>
                    <a:pt x="1503" y="738"/>
                    <a:pt x="454" y="365"/>
                    <a:pt x="3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651;p24">
              <a:extLst>
                <a:ext uri="{FF2B5EF4-FFF2-40B4-BE49-F238E27FC236}">
                  <a16:creationId xmlns:a16="http://schemas.microsoft.com/office/drawing/2014/main" id="{3BFC1EBD-A375-4F1B-8ED2-72069B75C20C}"/>
                </a:ext>
              </a:extLst>
            </p:cNvPr>
            <p:cNvSpPr/>
            <p:nvPr/>
          </p:nvSpPr>
          <p:spPr>
            <a:xfrm>
              <a:off x="3465125" y="1227800"/>
              <a:ext cx="48925" cy="18100"/>
            </a:xfrm>
            <a:custGeom>
              <a:avLst/>
              <a:gdLst/>
              <a:ahLst/>
              <a:cxnLst/>
              <a:rect l="l" t="t" r="r" b="b"/>
              <a:pathLst>
                <a:path w="1957" h="724" extrusionOk="0">
                  <a:moveTo>
                    <a:pt x="1952" y="1"/>
                  </a:moveTo>
                  <a:cubicBezTo>
                    <a:pt x="1685" y="127"/>
                    <a:pt x="1353" y="162"/>
                    <a:pt x="1068" y="162"/>
                  </a:cubicBezTo>
                  <a:cubicBezTo>
                    <a:pt x="714" y="162"/>
                    <a:pt x="432" y="109"/>
                    <a:pt x="432" y="109"/>
                  </a:cubicBezTo>
                  <a:cubicBezTo>
                    <a:pt x="432" y="109"/>
                    <a:pt x="0" y="415"/>
                    <a:pt x="36" y="568"/>
                  </a:cubicBezTo>
                  <a:cubicBezTo>
                    <a:pt x="59" y="666"/>
                    <a:pt x="446" y="723"/>
                    <a:pt x="863" y="723"/>
                  </a:cubicBezTo>
                  <a:cubicBezTo>
                    <a:pt x="1326" y="723"/>
                    <a:pt x="1827" y="652"/>
                    <a:pt x="1912" y="487"/>
                  </a:cubicBezTo>
                  <a:cubicBezTo>
                    <a:pt x="1925" y="460"/>
                    <a:pt x="1939" y="284"/>
                    <a:pt x="195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652;p24">
              <a:extLst>
                <a:ext uri="{FF2B5EF4-FFF2-40B4-BE49-F238E27FC236}">
                  <a16:creationId xmlns:a16="http://schemas.microsoft.com/office/drawing/2014/main" id="{48F65C88-7A92-4227-B099-20A01EA1DD35}"/>
                </a:ext>
              </a:extLst>
            </p:cNvPr>
            <p:cNvSpPr/>
            <p:nvPr/>
          </p:nvSpPr>
          <p:spPr>
            <a:xfrm>
              <a:off x="3384475" y="1228475"/>
              <a:ext cx="47150" cy="14825"/>
            </a:xfrm>
            <a:custGeom>
              <a:avLst/>
              <a:gdLst/>
              <a:ahLst/>
              <a:cxnLst/>
              <a:rect l="l" t="t" r="r" b="b"/>
              <a:pathLst>
                <a:path w="1886" h="593" extrusionOk="0">
                  <a:moveTo>
                    <a:pt x="468" y="1"/>
                  </a:moveTo>
                  <a:cubicBezTo>
                    <a:pt x="468" y="1"/>
                    <a:pt x="1" y="226"/>
                    <a:pt x="109" y="424"/>
                  </a:cubicBezTo>
                  <a:cubicBezTo>
                    <a:pt x="166" y="532"/>
                    <a:pt x="630" y="593"/>
                    <a:pt x="1065" y="593"/>
                  </a:cubicBezTo>
                  <a:cubicBezTo>
                    <a:pt x="1443" y="593"/>
                    <a:pt x="1799" y="547"/>
                    <a:pt x="1845" y="446"/>
                  </a:cubicBezTo>
                  <a:cubicBezTo>
                    <a:pt x="1867" y="302"/>
                    <a:pt x="1881" y="154"/>
                    <a:pt x="1885" y="10"/>
                  </a:cubicBezTo>
                  <a:lnTo>
                    <a:pt x="1840" y="5"/>
                  </a:lnTo>
                  <a:cubicBezTo>
                    <a:pt x="1639" y="84"/>
                    <a:pt x="1422" y="110"/>
                    <a:pt x="1220" y="110"/>
                  </a:cubicBezTo>
                  <a:cubicBezTo>
                    <a:pt x="811" y="110"/>
                    <a:pt x="468" y="1"/>
                    <a:pt x="46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653;p24">
              <a:extLst>
                <a:ext uri="{FF2B5EF4-FFF2-40B4-BE49-F238E27FC236}">
                  <a16:creationId xmlns:a16="http://schemas.microsoft.com/office/drawing/2014/main" id="{B23B0BEE-1A8D-43E1-9CA8-20DE86FB11E6}"/>
                </a:ext>
              </a:extLst>
            </p:cNvPr>
            <p:cNvSpPr/>
            <p:nvPr/>
          </p:nvSpPr>
          <p:spPr>
            <a:xfrm>
              <a:off x="3302150" y="968350"/>
              <a:ext cx="48275" cy="42375"/>
            </a:xfrm>
            <a:custGeom>
              <a:avLst/>
              <a:gdLst/>
              <a:ahLst/>
              <a:cxnLst/>
              <a:rect l="l" t="t" r="r" b="b"/>
              <a:pathLst>
                <a:path w="1931" h="1695" extrusionOk="0">
                  <a:moveTo>
                    <a:pt x="770" y="1"/>
                  </a:moveTo>
                  <a:lnTo>
                    <a:pt x="765" y="23"/>
                  </a:lnTo>
                  <a:cubicBezTo>
                    <a:pt x="742" y="22"/>
                    <a:pt x="677" y="17"/>
                    <a:pt x="600" y="17"/>
                  </a:cubicBezTo>
                  <a:cubicBezTo>
                    <a:pt x="441" y="17"/>
                    <a:pt x="227" y="36"/>
                    <a:pt x="203" y="135"/>
                  </a:cubicBezTo>
                  <a:cubicBezTo>
                    <a:pt x="167" y="302"/>
                    <a:pt x="558" y="378"/>
                    <a:pt x="558" y="378"/>
                  </a:cubicBezTo>
                  <a:cubicBezTo>
                    <a:pt x="558" y="378"/>
                    <a:pt x="1" y="783"/>
                    <a:pt x="37" y="999"/>
                  </a:cubicBezTo>
                  <a:cubicBezTo>
                    <a:pt x="47" y="1061"/>
                    <a:pt x="86" y="1084"/>
                    <a:pt x="141" y="1084"/>
                  </a:cubicBezTo>
                  <a:cubicBezTo>
                    <a:pt x="307" y="1084"/>
                    <a:pt x="612" y="868"/>
                    <a:pt x="653" y="837"/>
                  </a:cubicBezTo>
                  <a:lnTo>
                    <a:pt x="653" y="837"/>
                  </a:lnTo>
                  <a:cubicBezTo>
                    <a:pt x="603" y="887"/>
                    <a:pt x="131" y="1359"/>
                    <a:pt x="293" y="1499"/>
                  </a:cubicBezTo>
                  <a:cubicBezTo>
                    <a:pt x="314" y="1516"/>
                    <a:pt x="340" y="1524"/>
                    <a:pt x="371" y="1524"/>
                  </a:cubicBezTo>
                  <a:cubicBezTo>
                    <a:pt x="580" y="1524"/>
                    <a:pt x="977" y="1161"/>
                    <a:pt x="1008" y="1130"/>
                  </a:cubicBezTo>
                  <a:lnTo>
                    <a:pt x="1008" y="1130"/>
                  </a:lnTo>
                  <a:cubicBezTo>
                    <a:pt x="977" y="1170"/>
                    <a:pt x="680" y="1535"/>
                    <a:pt x="783" y="1656"/>
                  </a:cubicBezTo>
                  <a:cubicBezTo>
                    <a:pt x="806" y="1682"/>
                    <a:pt x="842" y="1694"/>
                    <a:pt x="889" y="1694"/>
                  </a:cubicBezTo>
                  <a:cubicBezTo>
                    <a:pt x="1108" y="1694"/>
                    <a:pt x="1561" y="1423"/>
                    <a:pt x="1930" y="905"/>
                  </a:cubicBezTo>
                  <a:lnTo>
                    <a:pt x="1930" y="905"/>
                  </a:lnTo>
                  <a:cubicBezTo>
                    <a:pt x="1930" y="905"/>
                    <a:pt x="1929" y="905"/>
                    <a:pt x="1928" y="905"/>
                  </a:cubicBezTo>
                  <a:cubicBezTo>
                    <a:pt x="1876" y="905"/>
                    <a:pt x="1430" y="495"/>
                    <a:pt x="1179" y="288"/>
                  </a:cubicBezTo>
                  <a:cubicBezTo>
                    <a:pt x="1053" y="176"/>
                    <a:pt x="918" y="81"/>
                    <a:pt x="770"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654;p24">
              <a:extLst>
                <a:ext uri="{FF2B5EF4-FFF2-40B4-BE49-F238E27FC236}">
                  <a16:creationId xmlns:a16="http://schemas.microsoft.com/office/drawing/2014/main" id="{1A1F2EE3-3329-40F7-9A58-750C01F09653}"/>
                </a:ext>
              </a:extLst>
            </p:cNvPr>
            <p:cNvSpPr/>
            <p:nvPr/>
          </p:nvSpPr>
          <p:spPr>
            <a:xfrm>
              <a:off x="3373350" y="841825"/>
              <a:ext cx="31725" cy="149300"/>
            </a:xfrm>
            <a:custGeom>
              <a:avLst/>
              <a:gdLst/>
              <a:ahLst/>
              <a:cxnLst/>
              <a:rect l="l" t="t" r="r" b="b"/>
              <a:pathLst>
                <a:path w="1269" h="5972" extrusionOk="0">
                  <a:moveTo>
                    <a:pt x="1232" y="1"/>
                  </a:moveTo>
                  <a:cubicBezTo>
                    <a:pt x="1222" y="1"/>
                    <a:pt x="1212" y="7"/>
                    <a:pt x="1206" y="19"/>
                  </a:cubicBezTo>
                  <a:cubicBezTo>
                    <a:pt x="1008" y="347"/>
                    <a:pt x="828" y="689"/>
                    <a:pt x="666" y="1035"/>
                  </a:cubicBezTo>
                  <a:cubicBezTo>
                    <a:pt x="621" y="1125"/>
                    <a:pt x="585" y="1211"/>
                    <a:pt x="554" y="1305"/>
                  </a:cubicBezTo>
                  <a:cubicBezTo>
                    <a:pt x="536" y="1355"/>
                    <a:pt x="522" y="1404"/>
                    <a:pt x="509" y="1454"/>
                  </a:cubicBezTo>
                  <a:cubicBezTo>
                    <a:pt x="504" y="1481"/>
                    <a:pt x="504" y="1508"/>
                    <a:pt x="504" y="1539"/>
                  </a:cubicBezTo>
                  <a:lnTo>
                    <a:pt x="513" y="1611"/>
                  </a:lnTo>
                  <a:cubicBezTo>
                    <a:pt x="513" y="1661"/>
                    <a:pt x="522" y="1710"/>
                    <a:pt x="536" y="1755"/>
                  </a:cubicBezTo>
                  <a:cubicBezTo>
                    <a:pt x="545" y="1805"/>
                    <a:pt x="558" y="1854"/>
                    <a:pt x="572" y="1903"/>
                  </a:cubicBezTo>
                  <a:cubicBezTo>
                    <a:pt x="590" y="1953"/>
                    <a:pt x="608" y="1998"/>
                    <a:pt x="635" y="2043"/>
                  </a:cubicBezTo>
                  <a:cubicBezTo>
                    <a:pt x="653" y="2080"/>
                    <a:pt x="677" y="2116"/>
                    <a:pt x="705" y="2151"/>
                  </a:cubicBezTo>
                  <a:lnTo>
                    <a:pt x="705" y="2151"/>
                  </a:lnTo>
                  <a:cubicBezTo>
                    <a:pt x="568" y="2772"/>
                    <a:pt x="444" y="3397"/>
                    <a:pt x="311" y="4018"/>
                  </a:cubicBezTo>
                  <a:cubicBezTo>
                    <a:pt x="252" y="4342"/>
                    <a:pt x="189" y="4657"/>
                    <a:pt x="135" y="4976"/>
                  </a:cubicBezTo>
                  <a:cubicBezTo>
                    <a:pt x="104" y="5133"/>
                    <a:pt x="77" y="5295"/>
                    <a:pt x="54" y="5453"/>
                  </a:cubicBezTo>
                  <a:cubicBezTo>
                    <a:pt x="41" y="5534"/>
                    <a:pt x="27" y="5610"/>
                    <a:pt x="18" y="5696"/>
                  </a:cubicBezTo>
                  <a:lnTo>
                    <a:pt x="5" y="5817"/>
                  </a:lnTo>
                  <a:lnTo>
                    <a:pt x="0" y="5876"/>
                  </a:lnTo>
                  <a:cubicBezTo>
                    <a:pt x="0" y="5907"/>
                    <a:pt x="5" y="5921"/>
                    <a:pt x="5" y="5943"/>
                  </a:cubicBezTo>
                  <a:cubicBezTo>
                    <a:pt x="5" y="5962"/>
                    <a:pt x="19" y="5971"/>
                    <a:pt x="34" y="5971"/>
                  </a:cubicBezTo>
                  <a:cubicBezTo>
                    <a:pt x="50" y="5971"/>
                    <a:pt x="68" y="5960"/>
                    <a:pt x="68" y="5939"/>
                  </a:cubicBezTo>
                  <a:cubicBezTo>
                    <a:pt x="63" y="5921"/>
                    <a:pt x="63" y="5903"/>
                    <a:pt x="68" y="5885"/>
                  </a:cubicBezTo>
                  <a:lnTo>
                    <a:pt x="72" y="5826"/>
                  </a:lnTo>
                  <a:lnTo>
                    <a:pt x="90" y="5705"/>
                  </a:lnTo>
                  <a:cubicBezTo>
                    <a:pt x="99" y="5628"/>
                    <a:pt x="122" y="5547"/>
                    <a:pt x="135" y="5466"/>
                  </a:cubicBezTo>
                  <a:cubicBezTo>
                    <a:pt x="162" y="5309"/>
                    <a:pt x="194" y="5151"/>
                    <a:pt x="230" y="4994"/>
                  </a:cubicBezTo>
                  <a:lnTo>
                    <a:pt x="423" y="4045"/>
                  </a:lnTo>
                  <a:cubicBezTo>
                    <a:pt x="558" y="3415"/>
                    <a:pt x="693" y="2785"/>
                    <a:pt x="823" y="2151"/>
                  </a:cubicBezTo>
                  <a:cubicBezTo>
                    <a:pt x="823" y="2133"/>
                    <a:pt x="819" y="2115"/>
                    <a:pt x="810" y="2101"/>
                  </a:cubicBezTo>
                  <a:lnTo>
                    <a:pt x="810" y="2097"/>
                  </a:lnTo>
                  <a:cubicBezTo>
                    <a:pt x="778" y="2065"/>
                    <a:pt x="756" y="2029"/>
                    <a:pt x="738" y="1993"/>
                  </a:cubicBezTo>
                  <a:cubicBezTo>
                    <a:pt x="715" y="1953"/>
                    <a:pt x="697" y="1912"/>
                    <a:pt x="679" y="1872"/>
                  </a:cubicBezTo>
                  <a:cubicBezTo>
                    <a:pt x="666" y="1827"/>
                    <a:pt x="652" y="1787"/>
                    <a:pt x="644" y="1742"/>
                  </a:cubicBezTo>
                  <a:lnTo>
                    <a:pt x="630" y="1674"/>
                  </a:lnTo>
                  <a:lnTo>
                    <a:pt x="621" y="1602"/>
                  </a:lnTo>
                  <a:lnTo>
                    <a:pt x="617" y="1530"/>
                  </a:lnTo>
                  <a:cubicBezTo>
                    <a:pt x="612" y="1517"/>
                    <a:pt x="617" y="1494"/>
                    <a:pt x="617" y="1476"/>
                  </a:cubicBezTo>
                  <a:cubicBezTo>
                    <a:pt x="621" y="1431"/>
                    <a:pt x="635" y="1386"/>
                    <a:pt x="648" y="1346"/>
                  </a:cubicBezTo>
                  <a:cubicBezTo>
                    <a:pt x="675" y="1256"/>
                    <a:pt x="715" y="1166"/>
                    <a:pt x="751" y="1080"/>
                  </a:cubicBezTo>
                  <a:cubicBezTo>
                    <a:pt x="904" y="734"/>
                    <a:pt x="1075" y="392"/>
                    <a:pt x="1255" y="55"/>
                  </a:cubicBezTo>
                  <a:cubicBezTo>
                    <a:pt x="1269" y="37"/>
                    <a:pt x="1264" y="14"/>
                    <a:pt x="1246" y="5"/>
                  </a:cubicBezTo>
                  <a:cubicBezTo>
                    <a:pt x="1242" y="2"/>
                    <a:pt x="1237" y="1"/>
                    <a:pt x="1232"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655;p24">
              <a:extLst>
                <a:ext uri="{FF2B5EF4-FFF2-40B4-BE49-F238E27FC236}">
                  <a16:creationId xmlns:a16="http://schemas.microsoft.com/office/drawing/2014/main" id="{4A2154CF-D5AA-41B8-8A6F-8E4594345058}"/>
                </a:ext>
              </a:extLst>
            </p:cNvPr>
            <p:cNvSpPr/>
            <p:nvPr/>
          </p:nvSpPr>
          <p:spPr>
            <a:xfrm>
              <a:off x="3487300" y="846300"/>
              <a:ext cx="31375" cy="150850"/>
            </a:xfrm>
            <a:custGeom>
              <a:avLst/>
              <a:gdLst/>
              <a:ahLst/>
              <a:cxnLst/>
              <a:rect l="l" t="t" r="r" b="b"/>
              <a:pathLst>
                <a:path w="1255" h="6034" extrusionOk="0">
                  <a:moveTo>
                    <a:pt x="34" y="1"/>
                  </a:moveTo>
                  <a:cubicBezTo>
                    <a:pt x="18" y="1"/>
                    <a:pt x="1" y="13"/>
                    <a:pt x="4" y="33"/>
                  </a:cubicBezTo>
                  <a:lnTo>
                    <a:pt x="4" y="38"/>
                  </a:lnTo>
                  <a:cubicBezTo>
                    <a:pt x="4" y="38"/>
                    <a:pt x="31" y="127"/>
                    <a:pt x="76" y="285"/>
                  </a:cubicBezTo>
                  <a:lnTo>
                    <a:pt x="161" y="573"/>
                  </a:lnTo>
                  <a:cubicBezTo>
                    <a:pt x="193" y="685"/>
                    <a:pt x="233" y="811"/>
                    <a:pt x="269" y="951"/>
                  </a:cubicBezTo>
                  <a:cubicBezTo>
                    <a:pt x="337" y="1225"/>
                    <a:pt x="413" y="1554"/>
                    <a:pt x="494" y="1900"/>
                  </a:cubicBezTo>
                  <a:lnTo>
                    <a:pt x="602" y="2440"/>
                  </a:lnTo>
                  <a:cubicBezTo>
                    <a:pt x="638" y="2624"/>
                    <a:pt x="674" y="2809"/>
                    <a:pt x="710" y="2998"/>
                  </a:cubicBezTo>
                  <a:cubicBezTo>
                    <a:pt x="746" y="3187"/>
                    <a:pt x="778" y="3375"/>
                    <a:pt x="814" y="3560"/>
                  </a:cubicBezTo>
                  <a:cubicBezTo>
                    <a:pt x="850" y="3744"/>
                    <a:pt x="877" y="3924"/>
                    <a:pt x="903" y="4104"/>
                  </a:cubicBezTo>
                  <a:cubicBezTo>
                    <a:pt x="962" y="4455"/>
                    <a:pt x="1016" y="4788"/>
                    <a:pt x="1056" y="5067"/>
                  </a:cubicBezTo>
                  <a:cubicBezTo>
                    <a:pt x="1146" y="5634"/>
                    <a:pt x="1196" y="6012"/>
                    <a:pt x="1196" y="6012"/>
                  </a:cubicBezTo>
                  <a:lnTo>
                    <a:pt x="1191" y="6007"/>
                  </a:lnTo>
                  <a:lnTo>
                    <a:pt x="1191" y="6007"/>
                  </a:lnTo>
                  <a:cubicBezTo>
                    <a:pt x="1193" y="6026"/>
                    <a:pt x="1207" y="6034"/>
                    <a:pt x="1221" y="6034"/>
                  </a:cubicBezTo>
                  <a:cubicBezTo>
                    <a:pt x="1237" y="6034"/>
                    <a:pt x="1254" y="6022"/>
                    <a:pt x="1254" y="6003"/>
                  </a:cubicBezTo>
                  <a:cubicBezTo>
                    <a:pt x="1254" y="6003"/>
                    <a:pt x="1245" y="5908"/>
                    <a:pt x="1223" y="5742"/>
                  </a:cubicBezTo>
                  <a:cubicBezTo>
                    <a:pt x="1205" y="5575"/>
                    <a:pt x="1178" y="5337"/>
                    <a:pt x="1142" y="5053"/>
                  </a:cubicBezTo>
                  <a:cubicBezTo>
                    <a:pt x="1106" y="4770"/>
                    <a:pt x="1056" y="4437"/>
                    <a:pt x="1007" y="4082"/>
                  </a:cubicBezTo>
                  <a:cubicBezTo>
                    <a:pt x="953" y="3731"/>
                    <a:pt x="881" y="3353"/>
                    <a:pt x="818" y="2975"/>
                  </a:cubicBezTo>
                  <a:cubicBezTo>
                    <a:pt x="787" y="2786"/>
                    <a:pt x="742" y="2602"/>
                    <a:pt x="706" y="2417"/>
                  </a:cubicBezTo>
                  <a:cubicBezTo>
                    <a:pt x="670" y="2233"/>
                    <a:pt x="634" y="2053"/>
                    <a:pt x="593" y="1877"/>
                  </a:cubicBezTo>
                  <a:cubicBezTo>
                    <a:pt x="553" y="1702"/>
                    <a:pt x="508" y="1536"/>
                    <a:pt x="467" y="1374"/>
                  </a:cubicBezTo>
                  <a:cubicBezTo>
                    <a:pt x="431" y="1216"/>
                    <a:pt x="391" y="1063"/>
                    <a:pt x="355" y="924"/>
                  </a:cubicBezTo>
                  <a:cubicBezTo>
                    <a:pt x="319" y="789"/>
                    <a:pt x="274" y="663"/>
                    <a:pt x="238" y="550"/>
                  </a:cubicBezTo>
                  <a:cubicBezTo>
                    <a:pt x="197" y="442"/>
                    <a:pt x="170" y="343"/>
                    <a:pt x="143" y="262"/>
                  </a:cubicBezTo>
                  <a:lnTo>
                    <a:pt x="58" y="15"/>
                  </a:lnTo>
                  <a:cubicBezTo>
                    <a:pt x="53" y="5"/>
                    <a:pt x="43" y="1"/>
                    <a:pt x="34"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656;p24">
              <a:extLst>
                <a:ext uri="{FF2B5EF4-FFF2-40B4-BE49-F238E27FC236}">
                  <a16:creationId xmlns:a16="http://schemas.microsoft.com/office/drawing/2014/main" id="{858ECC42-5B2E-41D5-B5DD-0AEED83BE8E6}"/>
                </a:ext>
              </a:extLst>
            </p:cNvPr>
            <p:cNvSpPr/>
            <p:nvPr/>
          </p:nvSpPr>
          <p:spPr>
            <a:xfrm>
              <a:off x="3423275" y="1037525"/>
              <a:ext cx="40750" cy="9250"/>
            </a:xfrm>
            <a:custGeom>
              <a:avLst/>
              <a:gdLst/>
              <a:ahLst/>
              <a:cxnLst/>
              <a:rect l="l" t="t" r="r" b="b"/>
              <a:pathLst>
                <a:path w="1630" h="370" extrusionOk="0">
                  <a:moveTo>
                    <a:pt x="41" y="0"/>
                  </a:moveTo>
                  <a:cubicBezTo>
                    <a:pt x="23" y="0"/>
                    <a:pt x="10" y="9"/>
                    <a:pt x="5" y="23"/>
                  </a:cubicBezTo>
                  <a:cubicBezTo>
                    <a:pt x="1" y="41"/>
                    <a:pt x="10" y="59"/>
                    <a:pt x="23" y="63"/>
                  </a:cubicBezTo>
                  <a:cubicBezTo>
                    <a:pt x="23" y="63"/>
                    <a:pt x="122" y="95"/>
                    <a:pt x="266" y="135"/>
                  </a:cubicBezTo>
                  <a:cubicBezTo>
                    <a:pt x="338" y="153"/>
                    <a:pt x="419" y="180"/>
                    <a:pt x="513" y="203"/>
                  </a:cubicBezTo>
                  <a:lnTo>
                    <a:pt x="653" y="234"/>
                  </a:lnTo>
                  <a:lnTo>
                    <a:pt x="797" y="266"/>
                  </a:lnTo>
                  <a:cubicBezTo>
                    <a:pt x="896" y="288"/>
                    <a:pt x="995" y="306"/>
                    <a:pt x="1089" y="320"/>
                  </a:cubicBezTo>
                  <a:cubicBezTo>
                    <a:pt x="1179" y="338"/>
                    <a:pt x="1269" y="342"/>
                    <a:pt x="1341" y="356"/>
                  </a:cubicBezTo>
                  <a:cubicBezTo>
                    <a:pt x="1418" y="369"/>
                    <a:pt x="1481" y="365"/>
                    <a:pt x="1526" y="369"/>
                  </a:cubicBezTo>
                  <a:lnTo>
                    <a:pt x="1598" y="369"/>
                  </a:lnTo>
                  <a:cubicBezTo>
                    <a:pt x="1611" y="369"/>
                    <a:pt x="1625" y="356"/>
                    <a:pt x="1629" y="342"/>
                  </a:cubicBezTo>
                  <a:cubicBezTo>
                    <a:pt x="1629" y="324"/>
                    <a:pt x="1620" y="311"/>
                    <a:pt x="1602" y="306"/>
                  </a:cubicBezTo>
                  <a:lnTo>
                    <a:pt x="1598" y="306"/>
                  </a:lnTo>
                  <a:lnTo>
                    <a:pt x="1530" y="293"/>
                  </a:lnTo>
                  <a:cubicBezTo>
                    <a:pt x="1490" y="284"/>
                    <a:pt x="1431" y="279"/>
                    <a:pt x="1355" y="261"/>
                  </a:cubicBezTo>
                  <a:cubicBezTo>
                    <a:pt x="1211" y="234"/>
                    <a:pt x="1017" y="194"/>
                    <a:pt x="824" y="149"/>
                  </a:cubicBezTo>
                  <a:lnTo>
                    <a:pt x="675" y="122"/>
                  </a:lnTo>
                  <a:lnTo>
                    <a:pt x="536" y="95"/>
                  </a:lnTo>
                  <a:cubicBezTo>
                    <a:pt x="446" y="72"/>
                    <a:pt x="360" y="59"/>
                    <a:pt x="284" y="41"/>
                  </a:cubicBezTo>
                  <a:cubicBezTo>
                    <a:pt x="140" y="14"/>
                    <a:pt x="41" y="0"/>
                    <a:pt x="41"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657;p24">
              <a:extLst>
                <a:ext uri="{FF2B5EF4-FFF2-40B4-BE49-F238E27FC236}">
                  <a16:creationId xmlns:a16="http://schemas.microsoft.com/office/drawing/2014/main" id="{3D127D6E-4052-4043-9D71-67B6A8F2AA5E}"/>
                </a:ext>
              </a:extLst>
            </p:cNvPr>
            <p:cNvSpPr/>
            <p:nvPr/>
          </p:nvSpPr>
          <p:spPr>
            <a:xfrm>
              <a:off x="3374250" y="663350"/>
              <a:ext cx="89825" cy="43775"/>
            </a:xfrm>
            <a:custGeom>
              <a:avLst/>
              <a:gdLst/>
              <a:ahLst/>
              <a:cxnLst/>
              <a:rect l="l" t="t" r="r" b="b"/>
              <a:pathLst>
                <a:path w="3593" h="1751" extrusionOk="0">
                  <a:moveTo>
                    <a:pt x="3551" y="1"/>
                  </a:moveTo>
                  <a:cubicBezTo>
                    <a:pt x="3543" y="1"/>
                    <a:pt x="3534" y="5"/>
                    <a:pt x="3527" y="14"/>
                  </a:cubicBezTo>
                  <a:cubicBezTo>
                    <a:pt x="3527" y="14"/>
                    <a:pt x="3482" y="68"/>
                    <a:pt x="3401" y="158"/>
                  </a:cubicBezTo>
                  <a:cubicBezTo>
                    <a:pt x="3356" y="198"/>
                    <a:pt x="3302" y="257"/>
                    <a:pt x="3244" y="311"/>
                  </a:cubicBezTo>
                  <a:cubicBezTo>
                    <a:pt x="3181" y="369"/>
                    <a:pt x="3109" y="437"/>
                    <a:pt x="3028" y="504"/>
                  </a:cubicBezTo>
                  <a:lnTo>
                    <a:pt x="2902" y="608"/>
                  </a:lnTo>
                  <a:lnTo>
                    <a:pt x="2762" y="711"/>
                  </a:lnTo>
                  <a:cubicBezTo>
                    <a:pt x="2713" y="752"/>
                    <a:pt x="2663" y="783"/>
                    <a:pt x="2609" y="819"/>
                  </a:cubicBezTo>
                  <a:cubicBezTo>
                    <a:pt x="2560" y="855"/>
                    <a:pt x="2506" y="891"/>
                    <a:pt x="2447" y="922"/>
                  </a:cubicBezTo>
                  <a:lnTo>
                    <a:pt x="2281" y="1026"/>
                  </a:lnTo>
                  <a:lnTo>
                    <a:pt x="2101" y="1125"/>
                  </a:lnTo>
                  <a:cubicBezTo>
                    <a:pt x="2043" y="1156"/>
                    <a:pt x="1980" y="1183"/>
                    <a:pt x="1912" y="1215"/>
                  </a:cubicBezTo>
                  <a:cubicBezTo>
                    <a:pt x="1849" y="1242"/>
                    <a:pt x="1791" y="1273"/>
                    <a:pt x="1723" y="1296"/>
                  </a:cubicBezTo>
                  <a:cubicBezTo>
                    <a:pt x="1593" y="1350"/>
                    <a:pt x="1462" y="1395"/>
                    <a:pt x="1332" y="1435"/>
                  </a:cubicBezTo>
                  <a:lnTo>
                    <a:pt x="1134" y="1494"/>
                  </a:lnTo>
                  <a:lnTo>
                    <a:pt x="940" y="1534"/>
                  </a:lnTo>
                  <a:cubicBezTo>
                    <a:pt x="819" y="1566"/>
                    <a:pt x="693" y="1588"/>
                    <a:pt x="567" y="1602"/>
                  </a:cubicBezTo>
                  <a:cubicBezTo>
                    <a:pt x="487" y="1618"/>
                    <a:pt x="407" y="1628"/>
                    <a:pt x="327" y="1628"/>
                  </a:cubicBezTo>
                  <a:cubicBezTo>
                    <a:pt x="299" y="1628"/>
                    <a:pt x="271" y="1627"/>
                    <a:pt x="243" y="1624"/>
                  </a:cubicBezTo>
                  <a:cubicBezTo>
                    <a:pt x="203" y="1620"/>
                    <a:pt x="162" y="1611"/>
                    <a:pt x="131" y="1588"/>
                  </a:cubicBezTo>
                  <a:cubicBezTo>
                    <a:pt x="104" y="1566"/>
                    <a:pt x="95" y="1534"/>
                    <a:pt x="99" y="1503"/>
                  </a:cubicBezTo>
                  <a:cubicBezTo>
                    <a:pt x="108" y="1435"/>
                    <a:pt x="131" y="1368"/>
                    <a:pt x="167" y="1309"/>
                  </a:cubicBezTo>
                  <a:cubicBezTo>
                    <a:pt x="198" y="1255"/>
                    <a:pt x="234" y="1201"/>
                    <a:pt x="275" y="1152"/>
                  </a:cubicBezTo>
                  <a:cubicBezTo>
                    <a:pt x="284" y="1143"/>
                    <a:pt x="284" y="1129"/>
                    <a:pt x="275" y="1120"/>
                  </a:cubicBezTo>
                  <a:cubicBezTo>
                    <a:pt x="270" y="1118"/>
                    <a:pt x="264" y="1117"/>
                    <a:pt x="259" y="1117"/>
                  </a:cubicBezTo>
                  <a:cubicBezTo>
                    <a:pt x="253" y="1117"/>
                    <a:pt x="248" y="1118"/>
                    <a:pt x="243" y="1120"/>
                  </a:cubicBezTo>
                  <a:lnTo>
                    <a:pt x="207" y="1161"/>
                  </a:lnTo>
                  <a:cubicBezTo>
                    <a:pt x="171" y="1197"/>
                    <a:pt x="140" y="1233"/>
                    <a:pt x="113" y="1273"/>
                  </a:cubicBezTo>
                  <a:cubicBezTo>
                    <a:pt x="63" y="1336"/>
                    <a:pt x="27" y="1413"/>
                    <a:pt x="9" y="1489"/>
                  </a:cubicBezTo>
                  <a:cubicBezTo>
                    <a:pt x="0" y="1552"/>
                    <a:pt x="18" y="1615"/>
                    <a:pt x="59" y="1660"/>
                  </a:cubicBezTo>
                  <a:cubicBezTo>
                    <a:pt x="104" y="1701"/>
                    <a:pt x="167" y="1728"/>
                    <a:pt x="225" y="1737"/>
                  </a:cubicBezTo>
                  <a:cubicBezTo>
                    <a:pt x="286" y="1746"/>
                    <a:pt x="347" y="1750"/>
                    <a:pt x="407" y="1750"/>
                  </a:cubicBezTo>
                  <a:cubicBezTo>
                    <a:pt x="467" y="1750"/>
                    <a:pt x="527" y="1746"/>
                    <a:pt x="585" y="1737"/>
                  </a:cubicBezTo>
                  <a:cubicBezTo>
                    <a:pt x="715" y="1728"/>
                    <a:pt x="846" y="1714"/>
                    <a:pt x="976" y="1687"/>
                  </a:cubicBezTo>
                  <a:lnTo>
                    <a:pt x="1179" y="1651"/>
                  </a:lnTo>
                  <a:lnTo>
                    <a:pt x="1381" y="1593"/>
                  </a:lnTo>
                  <a:cubicBezTo>
                    <a:pt x="1521" y="1557"/>
                    <a:pt x="1656" y="1512"/>
                    <a:pt x="1791" y="1458"/>
                  </a:cubicBezTo>
                  <a:cubicBezTo>
                    <a:pt x="1858" y="1431"/>
                    <a:pt x="1926" y="1399"/>
                    <a:pt x="1989" y="1368"/>
                  </a:cubicBezTo>
                  <a:cubicBezTo>
                    <a:pt x="2056" y="1336"/>
                    <a:pt x="2124" y="1309"/>
                    <a:pt x="2182" y="1273"/>
                  </a:cubicBezTo>
                  <a:lnTo>
                    <a:pt x="2366" y="1170"/>
                  </a:lnTo>
                  <a:lnTo>
                    <a:pt x="2542" y="1057"/>
                  </a:lnTo>
                  <a:cubicBezTo>
                    <a:pt x="2650" y="985"/>
                    <a:pt x="2758" y="909"/>
                    <a:pt x="2857" y="824"/>
                  </a:cubicBezTo>
                  <a:lnTo>
                    <a:pt x="2992" y="711"/>
                  </a:lnTo>
                  <a:lnTo>
                    <a:pt x="3118" y="594"/>
                  </a:lnTo>
                  <a:cubicBezTo>
                    <a:pt x="3244" y="473"/>
                    <a:pt x="3361" y="342"/>
                    <a:pt x="3469" y="207"/>
                  </a:cubicBezTo>
                  <a:cubicBezTo>
                    <a:pt x="3541" y="104"/>
                    <a:pt x="3581" y="45"/>
                    <a:pt x="3581" y="45"/>
                  </a:cubicBezTo>
                  <a:lnTo>
                    <a:pt x="3577" y="45"/>
                  </a:lnTo>
                  <a:cubicBezTo>
                    <a:pt x="3592" y="23"/>
                    <a:pt x="3572" y="1"/>
                    <a:pt x="3551"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658;p24">
              <a:extLst>
                <a:ext uri="{FF2B5EF4-FFF2-40B4-BE49-F238E27FC236}">
                  <a16:creationId xmlns:a16="http://schemas.microsoft.com/office/drawing/2014/main" id="{F741EDDC-6EBD-4DE6-AAD8-16D8F5C7D9AE}"/>
                </a:ext>
              </a:extLst>
            </p:cNvPr>
            <p:cNvSpPr/>
            <p:nvPr/>
          </p:nvSpPr>
          <p:spPr>
            <a:xfrm>
              <a:off x="3477375" y="693250"/>
              <a:ext cx="18250" cy="24275"/>
            </a:xfrm>
            <a:custGeom>
              <a:avLst/>
              <a:gdLst/>
              <a:ahLst/>
              <a:cxnLst/>
              <a:rect l="l" t="t" r="r" b="b"/>
              <a:pathLst>
                <a:path w="730" h="971" extrusionOk="0">
                  <a:moveTo>
                    <a:pt x="52" y="0"/>
                  </a:moveTo>
                  <a:cubicBezTo>
                    <a:pt x="36" y="0"/>
                    <a:pt x="23" y="12"/>
                    <a:pt x="23" y="23"/>
                  </a:cubicBezTo>
                  <a:cubicBezTo>
                    <a:pt x="5" y="109"/>
                    <a:pt x="0" y="194"/>
                    <a:pt x="5" y="280"/>
                  </a:cubicBezTo>
                  <a:cubicBezTo>
                    <a:pt x="9" y="365"/>
                    <a:pt x="23" y="455"/>
                    <a:pt x="50" y="541"/>
                  </a:cubicBezTo>
                  <a:cubicBezTo>
                    <a:pt x="63" y="590"/>
                    <a:pt x="81" y="640"/>
                    <a:pt x="108" y="685"/>
                  </a:cubicBezTo>
                  <a:cubicBezTo>
                    <a:pt x="131" y="734"/>
                    <a:pt x="162" y="779"/>
                    <a:pt x="198" y="824"/>
                  </a:cubicBezTo>
                  <a:cubicBezTo>
                    <a:pt x="234" y="865"/>
                    <a:pt x="275" y="905"/>
                    <a:pt x="324" y="937"/>
                  </a:cubicBezTo>
                  <a:cubicBezTo>
                    <a:pt x="361" y="959"/>
                    <a:pt x="402" y="970"/>
                    <a:pt x="442" y="970"/>
                  </a:cubicBezTo>
                  <a:cubicBezTo>
                    <a:pt x="476" y="970"/>
                    <a:pt x="509" y="962"/>
                    <a:pt x="540" y="946"/>
                  </a:cubicBezTo>
                  <a:cubicBezTo>
                    <a:pt x="572" y="928"/>
                    <a:pt x="594" y="905"/>
                    <a:pt x="612" y="883"/>
                  </a:cubicBezTo>
                  <a:lnTo>
                    <a:pt x="626" y="865"/>
                  </a:lnTo>
                  <a:cubicBezTo>
                    <a:pt x="630" y="860"/>
                    <a:pt x="635" y="851"/>
                    <a:pt x="639" y="847"/>
                  </a:cubicBezTo>
                  <a:lnTo>
                    <a:pt x="653" y="815"/>
                  </a:lnTo>
                  <a:cubicBezTo>
                    <a:pt x="675" y="775"/>
                    <a:pt x="689" y="734"/>
                    <a:pt x="698" y="689"/>
                  </a:cubicBezTo>
                  <a:cubicBezTo>
                    <a:pt x="716" y="631"/>
                    <a:pt x="725" y="568"/>
                    <a:pt x="725" y="509"/>
                  </a:cubicBezTo>
                  <a:cubicBezTo>
                    <a:pt x="729" y="482"/>
                    <a:pt x="729" y="460"/>
                    <a:pt x="725" y="437"/>
                  </a:cubicBezTo>
                  <a:cubicBezTo>
                    <a:pt x="725" y="428"/>
                    <a:pt x="720" y="419"/>
                    <a:pt x="711" y="415"/>
                  </a:cubicBezTo>
                  <a:cubicBezTo>
                    <a:pt x="709" y="414"/>
                    <a:pt x="706" y="414"/>
                    <a:pt x="704" y="414"/>
                  </a:cubicBezTo>
                  <a:cubicBezTo>
                    <a:pt x="693" y="414"/>
                    <a:pt x="683" y="422"/>
                    <a:pt x="680" y="433"/>
                  </a:cubicBezTo>
                  <a:cubicBezTo>
                    <a:pt x="680" y="433"/>
                    <a:pt x="671" y="455"/>
                    <a:pt x="657" y="491"/>
                  </a:cubicBezTo>
                  <a:cubicBezTo>
                    <a:pt x="644" y="532"/>
                    <a:pt x="621" y="590"/>
                    <a:pt x="590" y="653"/>
                  </a:cubicBezTo>
                  <a:cubicBezTo>
                    <a:pt x="576" y="685"/>
                    <a:pt x="558" y="712"/>
                    <a:pt x="536" y="743"/>
                  </a:cubicBezTo>
                  <a:lnTo>
                    <a:pt x="518" y="766"/>
                  </a:lnTo>
                  <a:cubicBezTo>
                    <a:pt x="518" y="769"/>
                    <a:pt x="513" y="778"/>
                    <a:pt x="512" y="778"/>
                  </a:cubicBezTo>
                  <a:cubicBezTo>
                    <a:pt x="512" y="778"/>
                    <a:pt x="512" y="777"/>
                    <a:pt x="513" y="775"/>
                  </a:cubicBezTo>
                  <a:lnTo>
                    <a:pt x="513" y="775"/>
                  </a:lnTo>
                  <a:lnTo>
                    <a:pt x="504" y="784"/>
                  </a:lnTo>
                  <a:cubicBezTo>
                    <a:pt x="495" y="793"/>
                    <a:pt x="482" y="802"/>
                    <a:pt x="468" y="806"/>
                  </a:cubicBezTo>
                  <a:cubicBezTo>
                    <a:pt x="464" y="807"/>
                    <a:pt x="460" y="808"/>
                    <a:pt x="456" y="808"/>
                  </a:cubicBezTo>
                  <a:cubicBezTo>
                    <a:pt x="445" y="808"/>
                    <a:pt x="435" y="803"/>
                    <a:pt x="414" y="793"/>
                  </a:cubicBezTo>
                  <a:cubicBezTo>
                    <a:pt x="378" y="770"/>
                    <a:pt x="351" y="743"/>
                    <a:pt x="329" y="707"/>
                  </a:cubicBezTo>
                  <a:cubicBezTo>
                    <a:pt x="275" y="640"/>
                    <a:pt x="230" y="568"/>
                    <a:pt x="203" y="482"/>
                  </a:cubicBezTo>
                  <a:cubicBezTo>
                    <a:pt x="185" y="446"/>
                    <a:pt x="171" y="406"/>
                    <a:pt x="162" y="365"/>
                  </a:cubicBezTo>
                  <a:cubicBezTo>
                    <a:pt x="149" y="329"/>
                    <a:pt x="140" y="293"/>
                    <a:pt x="131" y="257"/>
                  </a:cubicBezTo>
                  <a:cubicBezTo>
                    <a:pt x="90" y="118"/>
                    <a:pt x="72" y="23"/>
                    <a:pt x="72" y="23"/>
                  </a:cubicBezTo>
                  <a:cubicBezTo>
                    <a:pt x="72" y="14"/>
                    <a:pt x="63" y="5"/>
                    <a:pt x="59" y="1"/>
                  </a:cubicBezTo>
                  <a:cubicBezTo>
                    <a:pt x="56" y="0"/>
                    <a:pt x="54" y="0"/>
                    <a:pt x="52"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659;p24">
              <a:extLst>
                <a:ext uri="{FF2B5EF4-FFF2-40B4-BE49-F238E27FC236}">
                  <a16:creationId xmlns:a16="http://schemas.microsoft.com/office/drawing/2014/main" id="{54B35828-B33D-4CEF-9EA2-50C1711A2582}"/>
                </a:ext>
              </a:extLst>
            </p:cNvPr>
            <p:cNvSpPr/>
            <p:nvPr/>
          </p:nvSpPr>
          <p:spPr>
            <a:xfrm>
              <a:off x="3458150" y="659075"/>
              <a:ext cx="20825" cy="47400"/>
            </a:xfrm>
            <a:custGeom>
              <a:avLst/>
              <a:gdLst/>
              <a:ahLst/>
              <a:cxnLst/>
              <a:rect l="l" t="t" r="r" b="b"/>
              <a:pathLst>
                <a:path w="833" h="1896" extrusionOk="0">
                  <a:moveTo>
                    <a:pt x="245" y="1"/>
                  </a:moveTo>
                  <a:cubicBezTo>
                    <a:pt x="234" y="1"/>
                    <a:pt x="223" y="6"/>
                    <a:pt x="216" y="18"/>
                  </a:cubicBezTo>
                  <a:cubicBezTo>
                    <a:pt x="216" y="18"/>
                    <a:pt x="203" y="54"/>
                    <a:pt x="176" y="117"/>
                  </a:cubicBezTo>
                  <a:lnTo>
                    <a:pt x="153" y="176"/>
                  </a:lnTo>
                  <a:cubicBezTo>
                    <a:pt x="144" y="194"/>
                    <a:pt x="135" y="216"/>
                    <a:pt x="126" y="239"/>
                  </a:cubicBezTo>
                  <a:cubicBezTo>
                    <a:pt x="113" y="288"/>
                    <a:pt x="95" y="342"/>
                    <a:pt x="81" y="401"/>
                  </a:cubicBezTo>
                  <a:cubicBezTo>
                    <a:pt x="63" y="459"/>
                    <a:pt x="50" y="527"/>
                    <a:pt x="36" y="594"/>
                  </a:cubicBezTo>
                  <a:cubicBezTo>
                    <a:pt x="23" y="666"/>
                    <a:pt x="14" y="743"/>
                    <a:pt x="9" y="815"/>
                  </a:cubicBezTo>
                  <a:cubicBezTo>
                    <a:pt x="0" y="896"/>
                    <a:pt x="0" y="977"/>
                    <a:pt x="9" y="1057"/>
                  </a:cubicBezTo>
                  <a:cubicBezTo>
                    <a:pt x="9" y="1098"/>
                    <a:pt x="14" y="1138"/>
                    <a:pt x="18" y="1179"/>
                  </a:cubicBezTo>
                  <a:cubicBezTo>
                    <a:pt x="23" y="1224"/>
                    <a:pt x="32" y="1264"/>
                    <a:pt x="45" y="1305"/>
                  </a:cubicBezTo>
                  <a:cubicBezTo>
                    <a:pt x="63" y="1390"/>
                    <a:pt x="95" y="1471"/>
                    <a:pt x="131" y="1548"/>
                  </a:cubicBezTo>
                  <a:cubicBezTo>
                    <a:pt x="171" y="1624"/>
                    <a:pt x="221" y="1692"/>
                    <a:pt x="284" y="1750"/>
                  </a:cubicBezTo>
                  <a:cubicBezTo>
                    <a:pt x="311" y="1782"/>
                    <a:pt x="342" y="1809"/>
                    <a:pt x="374" y="1831"/>
                  </a:cubicBezTo>
                  <a:lnTo>
                    <a:pt x="396" y="1849"/>
                  </a:lnTo>
                  <a:lnTo>
                    <a:pt x="405" y="1854"/>
                  </a:lnTo>
                  <a:lnTo>
                    <a:pt x="410" y="1854"/>
                  </a:lnTo>
                  <a:lnTo>
                    <a:pt x="414" y="1858"/>
                  </a:lnTo>
                  <a:lnTo>
                    <a:pt x="428" y="1863"/>
                  </a:lnTo>
                  <a:cubicBezTo>
                    <a:pt x="446" y="1872"/>
                    <a:pt x="464" y="1881"/>
                    <a:pt x="486" y="1885"/>
                  </a:cubicBezTo>
                  <a:cubicBezTo>
                    <a:pt x="502" y="1892"/>
                    <a:pt x="521" y="1896"/>
                    <a:pt x="541" y="1896"/>
                  </a:cubicBezTo>
                  <a:cubicBezTo>
                    <a:pt x="548" y="1896"/>
                    <a:pt x="555" y="1895"/>
                    <a:pt x="562" y="1894"/>
                  </a:cubicBezTo>
                  <a:cubicBezTo>
                    <a:pt x="585" y="1894"/>
                    <a:pt x="612" y="1890"/>
                    <a:pt x="630" y="1876"/>
                  </a:cubicBezTo>
                  <a:cubicBezTo>
                    <a:pt x="670" y="1858"/>
                    <a:pt x="697" y="1827"/>
                    <a:pt x="720" y="1795"/>
                  </a:cubicBezTo>
                  <a:cubicBezTo>
                    <a:pt x="756" y="1741"/>
                    <a:pt x="778" y="1687"/>
                    <a:pt x="792" y="1629"/>
                  </a:cubicBezTo>
                  <a:cubicBezTo>
                    <a:pt x="805" y="1588"/>
                    <a:pt x="814" y="1543"/>
                    <a:pt x="819" y="1503"/>
                  </a:cubicBezTo>
                  <a:cubicBezTo>
                    <a:pt x="828" y="1462"/>
                    <a:pt x="828" y="1426"/>
                    <a:pt x="828" y="1390"/>
                  </a:cubicBezTo>
                  <a:cubicBezTo>
                    <a:pt x="832" y="1377"/>
                    <a:pt x="823" y="1368"/>
                    <a:pt x="814" y="1368"/>
                  </a:cubicBezTo>
                  <a:cubicBezTo>
                    <a:pt x="812" y="1367"/>
                    <a:pt x="809" y="1367"/>
                    <a:pt x="807" y="1367"/>
                  </a:cubicBezTo>
                  <a:cubicBezTo>
                    <a:pt x="796" y="1367"/>
                    <a:pt x="787" y="1374"/>
                    <a:pt x="787" y="1381"/>
                  </a:cubicBezTo>
                  <a:cubicBezTo>
                    <a:pt x="787" y="1381"/>
                    <a:pt x="774" y="1422"/>
                    <a:pt x="751" y="1485"/>
                  </a:cubicBezTo>
                  <a:cubicBezTo>
                    <a:pt x="729" y="1570"/>
                    <a:pt x="688" y="1651"/>
                    <a:pt x="630" y="1723"/>
                  </a:cubicBezTo>
                  <a:cubicBezTo>
                    <a:pt x="616" y="1748"/>
                    <a:pt x="587" y="1762"/>
                    <a:pt x="556" y="1762"/>
                  </a:cubicBezTo>
                  <a:cubicBezTo>
                    <a:pt x="548" y="1762"/>
                    <a:pt x="539" y="1761"/>
                    <a:pt x="531" y="1759"/>
                  </a:cubicBezTo>
                  <a:cubicBezTo>
                    <a:pt x="526" y="1759"/>
                    <a:pt x="508" y="1750"/>
                    <a:pt x="495" y="1741"/>
                  </a:cubicBezTo>
                  <a:lnTo>
                    <a:pt x="486" y="1732"/>
                  </a:lnTo>
                  <a:lnTo>
                    <a:pt x="468" y="1714"/>
                  </a:lnTo>
                  <a:cubicBezTo>
                    <a:pt x="446" y="1692"/>
                    <a:pt x="419" y="1669"/>
                    <a:pt x="396" y="1647"/>
                  </a:cubicBezTo>
                  <a:cubicBezTo>
                    <a:pt x="351" y="1593"/>
                    <a:pt x="315" y="1534"/>
                    <a:pt x="284" y="1471"/>
                  </a:cubicBezTo>
                  <a:cubicBezTo>
                    <a:pt x="252" y="1408"/>
                    <a:pt x="230" y="1336"/>
                    <a:pt x="216" y="1269"/>
                  </a:cubicBezTo>
                  <a:cubicBezTo>
                    <a:pt x="198" y="1192"/>
                    <a:pt x="185" y="1120"/>
                    <a:pt x="180" y="1044"/>
                  </a:cubicBezTo>
                  <a:cubicBezTo>
                    <a:pt x="176" y="972"/>
                    <a:pt x="176" y="900"/>
                    <a:pt x="176" y="824"/>
                  </a:cubicBezTo>
                  <a:cubicBezTo>
                    <a:pt x="176" y="752"/>
                    <a:pt x="180" y="680"/>
                    <a:pt x="189" y="617"/>
                  </a:cubicBezTo>
                  <a:cubicBezTo>
                    <a:pt x="194" y="549"/>
                    <a:pt x="203" y="486"/>
                    <a:pt x="212" y="428"/>
                  </a:cubicBezTo>
                  <a:cubicBezTo>
                    <a:pt x="221" y="369"/>
                    <a:pt x="225" y="315"/>
                    <a:pt x="234" y="270"/>
                  </a:cubicBezTo>
                  <a:cubicBezTo>
                    <a:pt x="239" y="243"/>
                    <a:pt x="243" y="225"/>
                    <a:pt x="243" y="203"/>
                  </a:cubicBezTo>
                  <a:cubicBezTo>
                    <a:pt x="248" y="185"/>
                    <a:pt x="252" y="167"/>
                    <a:pt x="257" y="149"/>
                  </a:cubicBezTo>
                  <a:cubicBezTo>
                    <a:pt x="275" y="77"/>
                    <a:pt x="279" y="41"/>
                    <a:pt x="279" y="41"/>
                  </a:cubicBezTo>
                  <a:lnTo>
                    <a:pt x="275" y="36"/>
                  </a:lnTo>
                  <a:cubicBezTo>
                    <a:pt x="277" y="14"/>
                    <a:pt x="262" y="1"/>
                    <a:pt x="245"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660;p24">
              <a:extLst>
                <a:ext uri="{FF2B5EF4-FFF2-40B4-BE49-F238E27FC236}">
                  <a16:creationId xmlns:a16="http://schemas.microsoft.com/office/drawing/2014/main" id="{996536E2-ED7F-4837-A8CF-05FC64F19C39}"/>
                </a:ext>
              </a:extLst>
            </p:cNvPr>
            <p:cNvSpPr/>
            <p:nvPr/>
          </p:nvSpPr>
          <p:spPr>
            <a:xfrm>
              <a:off x="3409100" y="755700"/>
              <a:ext cx="35775" cy="7875"/>
            </a:xfrm>
            <a:custGeom>
              <a:avLst/>
              <a:gdLst/>
              <a:ahLst/>
              <a:cxnLst/>
              <a:rect l="l" t="t" r="r" b="b"/>
              <a:pathLst>
                <a:path w="1431" h="315" extrusionOk="0">
                  <a:moveTo>
                    <a:pt x="41" y="1"/>
                  </a:moveTo>
                  <a:cubicBezTo>
                    <a:pt x="30" y="1"/>
                    <a:pt x="21" y="8"/>
                    <a:pt x="14" y="18"/>
                  </a:cubicBezTo>
                  <a:cubicBezTo>
                    <a:pt x="1" y="31"/>
                    <a:pt x="5" y="49"/>
                    <a:pt x="19" y="63"/>
                  </a:cubicBezTo>
                  <a:cubicBezTo>
                    <a:pt x="82" y="103"/>
                    <a:pt x="145" y="144"/>
                    <a:pt x="217" y="175"/>
                  </a:cubicBezTo>
                  <a:cubicBezTo>
                    <a:pt x="284" y="207"/>
                    <a:pt x="356" y="234"/>
                    <a:pt x="433" y="256"/>
                  </a:cubicBezTo>
                  <a:cubicBezTo>
                    <a:pt x="473" y="270"/>
                    <a:pt x="514" y="283"/>
                    <a:pt x="559" y="288"/>
                  </a:cubicBezTo>
                  <a:cubicBezTo>
                    <a:pt x="604" y="297"/>
                    <a:pt x="649" y="306"/>
                    <a:pt x="694" y="310"/>
                  </a:cubicBezTo>
                  <a:cubicBezTo>
                    <a:pt x="728" y="313"/>
                    <a:pt x="762" y="315"/>
                    <a:pt x="797" y="315"/>
                  </a:cubicBezTo>
                  <a:cubicBezTo>
                    <a:pt x="852" y="315"/>
                    <a:pt x="908" y="311"/>
                    <a:pt x="963" y="306"/>
                  </a:cubicBezTo>
                  <a:cubicBezTo>
                    <a:pt x="1004" y="301"/>
                    <a:pt x="1049" y="292"/>
                    <a:pt x="1085" y="283"/>
                  </a:cubicBezTo>
                  <a:cubicBezTo>
                    <a:pt x="1121" y="274"/>
                    <a:pt x="1157" y="265"/>
                    <a:pt x="1193" y="252"/>
                  </a:cubicBezTo>
                  <a:cubicBezTo>
                    <a:pt x="1224" y="238"/>
                    <a:pt x="1256" y="229"/>
                    <a:pt x="1283" y="216"/>
                  </a:cubicBezTo>
                  <a:lnTo>
                    <a:pt x="1346" y="180"/>
                  </a:lnTo>
                  <a:lnTo>
                    <a:pt x="1400" y="148"/>
                  </a:lnTo>
                  <a:cubicBezTo>
                    <a:pt x="1431" y="133"/>
                    <a:pt x="1418" y="90"/>
                    <a:pt x="1389" y="90"/>
                  </a:cubicBezTo>
                  <a:cubicBezTo>
                    <a:pt x="1384" y="90"/>
                    <a:pt x="1378" y="92"/>
                    <a:pt x="1373" y="94"/>
                  </a:cubicBezTo>
                  <a:lnTo>
                    <a:pt x="1314" y="112"/>
                  </a:lnTo>
                  <a:lnTo>
                    <a:pt x="1251" y="139"/>
                  </a:lnTo>
                  <a:lnTo>
                    <a:pt x="1170" y="162"/>
                  </a:lnTo>
                  <a:cubicBezTo>
                    <a:pt x="1134" y="171"/>
                    <a:pt x="1103" y="175"/>
                    <a:pt x="1067" y="180"/>
                  </a:cubicBezTo>
                  <a:cubicBezTo>
                    <a:pt x="1031" y="189"/>
                    <a:pt x="995" y="193"/>
                    <a:pt x="954" y="193"/>
                  </a:cubicBezTo>
                  <a:cubicBezTo>
                    <a:pt x="918" y="197"/>
                    <a:pt x="881" y="199"/>
                    <a:pt x="843" y="199"/>
                  </a:cubicBezTo>
                  <a:cubicBezTo>
                    <a:pt x="798" y="199"/>
                    <a:pt x="752" y="196"/>
                    <a:pt x="707" y="189"/>
                  </a:cubicBezTo>
                  <a:cubicBezTo>
                    <a:pt x="626" y="184"/>
                    <a:pt x="545" y="171"/>
                    <a:pt x="464" y="148"/>
                  </a:cubicBezTo>
                  <a:cubicBezTo>
                    <a:pt x="388" y="126"/>
                    <a:pt x="311" y="108"/>
                    <a:pt x="253" y="85"/>
                  </a:cubicBezTo>
                  <a:cubicBezTo>
                    <a:pt x="185" y="63"/>
                    <a:pt x="118" y="36"/>
                    <a:pt x="55" y="4"/>
                  </a:cubicBezTo>
                  <a:cubicBezTo>
                    <a:pt x="50" y="2"/>
                    <a:pt x="45" y="1"/>
                    <a:pt x="4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661;p24">
              <a:extLst>
                <a:ext uri="{FF2B5EF4-FFF2-40B4-BE49-F238E27FC236}">
                  <a16:creationId xmlns:a16="http://schemas.microsoft.com/office/drawing/2014/main" id="{F9003AB6-657F-466C-A8BF-0E217E4C3911}"/>
                </a:ext>
              </a:extLst>
            </p:cNvPr>
            <p:cNvSpPr/>
            <p:nvPr/>
          </p:nvSpPr>
          <p:spPr>
            <a:xfrm>
              <a:off x="3402025" y="751500"/>
              <a:ext cx="6325" cy="26925"/>
            </a:xfrm>
            <a:custGeom>
              <a:avLst/>
              <a:gdLst/>
              <a:ahLst/>
              <a:cxnLst/>
              <a:rect l="l" t="t" r="r" b="b"/>
              <a:pathLst>
                <a:path w="253" h="1077" extrusionOk="0">
                  <a:moveTo>
                    <a:pt x="232" y="1"/>
                  </a:moveTo>
                  <a:cubicBezTo>
                    <a:pt x="225" y="1"/>
                    <a:pt x="219" y="5"/>
                    <a:pt x="216" y="10"/>
                  </a:cubicBezTo>
                  <a:cubicBezTo>
                    <a:pt x="185" y="55"/>
                    <a:pt x="153" y="105"/>
                    <a:pt x="131" y="159"/>
                  </a:cubicBezTo>
                  <a:cubicBezTo>
                    <a:pt x="108" y="213"/>
                    <a:pt x="86" y="267"/>
                    <a:pt x="68" y="321"/>
                  </a:cubicBezTo>
                  <a:cubicBezTo>
                    <a:pt x="59" y="352"/>
                    <a:pt x="50" y="384"/>
                    <a:pt x="41" y="420"/>
                  </a:cubicBezTo>
                  <a:cubicBezTo>
                    <a:pt x="32" y="451"/>
                    <a:pt x="27" y="483"/>
                    <a:pt x="23" y="519"/>
                  </a:cubicBezTo>
                  <a:cubicBezTo>
                    <a:pt x="18" y="550"/>
                    <a:pt x="14" y="586"/>
                    <a:pt x="9" y="617"/>
                  </a:cubicBezTo>
                  <a:cubicBezTo>
                    <a:pt x="0" y="653"/>
                    <a:pt x="0" y="685"/>
                    <a:pt x="0" y="716"/>
                  </a:cubicBezTo>
                  <a:cubicBezTo>
                    <a:pt x="0" y="775"/>
                    <a:pt x="0" y="838"/>
                    <a:pt x="5" y="896"/>
                  </a:cubicBezTo>
                  <a:cubicBezTo>
                    <a:pt x="23" y="1000"/>
                    <a:pt x="41" y="1063"/>
                    <a:pt x="41" y="1063"/>
                  </a:cubicBezTo>
                  <a:cubicBezTo>
                    <a:pt x="41" y="1067"/>
                    <a:pt x="45" y="1072"/>
                    <a:pt x="54" y="1076"/>
                  </a:cubicBezTo>
                  <a:cubicBezTo>
                    <a:pt x="59" y="1076"/>
                    <a:pt x="68" y="1072"/>
                    <a:pt x="68" y="1063"/>
                  </a:cubicBezTo>
                  <a:cubicBezTo>
                    <a:pt x="68" y="1063"/>
                    <a:pt x="77" y="995"/>
                    <a:pt x="86" y="896"/>
                  </a:cubicBezTo>
                  <a:cubicBezTo>
                    <a:pt x="86" y="847"/>
                    <a:pt x="99" y="793"/>
                    <a:pt x="104" y="730"/>
                  </a:cubicBezTo>
                  <a:cubicBezTo>
                    <a:pt x="108" y="667"/>
                    <a:pt x="126" y="604"/>
                    <a:pt x="135" y="541"/>
                  </a:cubicBezTo>
                  <a:cubicBezTo>
                    <a:pt x="144" y="478"/>
                    <a:pt x="158" y="415"/>
                    <a:pt x="176" y="352"/>
                  </a:cubicBezTo>
                  <a:cubicBezTo>
                    <a:pt x="189" y="294"/>
                    <a:pt x="198" y="235"/>
                    <a:pt x="212" y="190"/>
                  </a:cubicBezTo>
                  <a:lnTo>
                    <a:pt x="252" y="28"/>
                  </a:lnTo>
                  <a:cubicBezTo>
                    <a:pt x="252" y="19"/>
                    <a:pt x="252" y="10"/>
                    <a:pt x="243" y="6"/>
                  </a:cubicBezTo>
                  <a:cubicBezTo>
                    <a:pt x="240" y="2"/>
                    <a:pt x="236" y="1"/>
                    <a:pt x="232"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662;p24">
              <a:extLst>
                <a:ext uri="{FF2B5EF4-FFF2-40B4-BE49-F238E27FC236}">
                  <a16:creationId xmlns:a16="http://schemas.microsoft.com/office/drawing/2014/main" id="{159F240B-749A-4C34-B5BC-8680A60C98D0}"/>
                </a:ext>
              </a:extLst>
            </p:cNvPr>
            <p:cNvSpPr/>
            <p:nvPr/>
          </p:nvSpPr>
          <p:spPr>
            <a:xfrm>
              <a:off x="3445650" y="752975"/>
              <a:ext cx="3625" cy="30325"/>
            </a:xfrm>
            <a:custGeom>
              <a:avLst/>
              <a:gdLst/>
              <a:ahLst/>
              <a:cxnLst/>
              <a:rect l="l" t="t" r="r" b="b"/>
              <a:pathLst>
                <a:path w="145" h="1213" extrusionOk="0">
                  <a:moveTo>
                    <a:pt x="19" y="1"/>
                  </a:moveTo>
                  <a:cubicBezTo>
                    <a:pt x="10" y="1"/>
                    <a:pt x="1" y="10"/>
                    <a:pt x="1" y="23"/>
                  </a:cubicBezTo>
                  <a:cubicBezTo>
                    <a:pt x="1" y="23"/>
                    <a:pt x="5" y="95"/>
                    <a:pt x="10" y="208"/>
                  </a:cubicBezTo>
                  <a:cubicBezTo>
                    <a:pt x="14" y="262"/>
                    <a:pt x="19" y="325"/>
                    <a:pt x="19" y="397"/>
                  </a:cubicBezTo>
                  <a:cubicBezTo>
                    <a:pt x="19" y="464"/>
                    <a:pt x="23" y="540"/>
                    <a:pt x="23" y="612"/>
                  </a:cubicBezTo>
                  <a:cubicBezTo>
                    <a:pt x="23" y="684"/>
                    <a:pt x="28" y="756"/>
                    <a:pt x="23" y="824"/>
                  </a:cubicBezTo>
                  <a:cubicBezTo>
                    <a:pt x="19" y="891"/>
                    <a:pt x="19" y="954"/>
                    <a:pt x="14" y="1013"/>
                  </a:cubicBezTo>
                  <a:cubicBezTo>
                    <a:pt x="1" y="1121"/>
                    <a:pt x="1" y="1197"/>
                    <a:pt x="1" y="1197"/>
                  </a:cubicBezTo>
                  <a:cubicBezTo>
                    <a:pt x="1" y="1202"/>
                    <a:pt x="1" y="1211"/>
                    <a:pt x="10" y="1211"/>
                  </a:cubicBezTo>
                  <a:cubicBezTo>
                    <a:pt x="11" y="1212"/>
                    <a:pt x="13" y="1213"/>
                    <a:pt x="14" y="1213"/>
                  </a:cubicBezTo>
                  <a:cubicBezTo>
                    <a:pt x="19" y="1213"/>
                    <a:pt x="24" y="1208"/>
                    <a:pt x="28" y="1202"/>
                  </a:cubicBezTo>
                  <a:cubicBezTo>
                    <a:pt x="28" y="1202"/>
                    <a:pt x="55" y="1134"/>
                    <a:pt x="91" y="1022"/>
                  </a:cubicBezTo>
                  <a:cubicBezTo>
                    <a:pt x="104" y="959"/>
                    <a:pt x="118" y="896"/>
                    <a:pt x="127" y="833"/>
                  </a:cubicBezTo>
                  <a:cubicBezTo>
                    <a:pt x="136" y="756"/>
                    <a:pt x="140" y="680"/>
                    <a:pt x="140" y="608"/>
                  </a:cubicBezTo>
                  <a:cubicBezTo>
                    <a:pt x="145" y="567"/>
                    <a:pt x="140" y="531"/>
                    <a:pt x="136" y="496"/>
                  </a:cubicBezTo>
                  <a:cubicBezTo>
                    <a:pt x="136" y="455"/>
                    <a:pt x="131" y="419"/>
                    <a:pt x="127" y="383"/>
                  </a:cubicBezTo>
                  <a:cubicBezTo>
                    <a:pt x="118" y="316"/>
                    <a:pt x="109" y="248"/>
                    <a:pt x="95" y="194"/>
                  </a:cubicBezTo>
                  <a:cubicBezTo>
                    <a:pt x="82" y="131"/>
                    <a:pt x="64" y="68"/>
                    <a:pt x="41" y="10"/>
                  </a:cubicBezTo>
                  <a:cubicBezTo>
                    <a:pt x="37" y="5"/>
                    <a:pt x="28" y="1"/>
                    <a:pt x="19"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663;p24">
              <a:extLst>
                <a:ext uri="{FF2B5EF4-FFF2-40B4-BE49-F238E27FC236}">
                  <a16:creationId xmlns:a16="http://schemas.microsoft.com/office/drawing/2014/main" id="{87A1A9B0-2F57-4966-9920-CEC497AF6244}"/>
                </a:ext>
              </a:extLst>
            </p:cNvPr>
            <p:cNvSpPr/>
            <p:nvPr/>
          </p:nvSpPr>
          <p:spPr>
            <a:xfrm>
              <a:off x="3413825" y="732950"/>
              <a:ext cx="21175" cy="15450"/>
            </a:xfrm>
            <a:custGeom>
              <a:avLst/>
              <a:gdLst/>
              <a:ahLst/>
              <a:cxnLst/>
              <a:rect l="l" t="t" r="r" b="b"/>
              <a:pathLst>
                <a:path w="847" h="618" extrusionOk="0">
                  <a:moveTo>
                    <a:pt x="415" y="0"/>
                  </a:moveTo>
                  <a:cubicBezTo>
                    <a:pt x="195" y="0"/>
                    <a:pt x="14" y="128"/>
                    <a:pt x="10" y="289"/>
                  </a:cubicBezTo>
                  <a:cubicBezTo>
                    <a:pt x="1" y="460"/>
                    <a:pt x="181" y="604"/>
                    <a:pt x="410" y="617"/>
                  </a:cubicBezTo>
                  <a:cubicBezTo>
                    <a:pt x="418" y="618"/>
                    <a:pt x="425" y="618"/>
                    <a:pt x="432" y="618"/>
                  </a:cubicBezTo>
                  <a:cubicBezTo>
                    <a:pt x="652" y="618"/>
                    <a:pt x="833" y="490"/>
                    <a:pt x="842" y="329"/>
                  </a:cubicBezTo>
                  <a:cubicBezTo>
                    <a:pt x="846" y="158"/>
                    <a:pt x="666" y="14"/>
                    <a:pt x="437" y="1"/>
                  </a:cubicBezTo>
                  <a:cubicBezTo>
                    <a:pt x="430" y="1"/>
                    <a:pt x="422" y="0"/>
                    <a:pt x="415"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664;p24">
              <a:extLst>
                <a:ext uri="{FF2B5EF4-FFF2-40B4-BE49-F238E27FC236}">
                  <a16:creationId xmlns:a16="http://schemas.microsoft.com/office/drawing/2014/main" id="{7CC5BD28-2EA0-4773-BFB1-6A3BCC9E7C59}"/>
                </a:ext>
              </a:extLst>
            </p:cNvPr>
            <p:cNvSpPr/>
            <p:nvPr/>
          </p:nvSpPr>
          <p:spPr>
            <a:xfrm>
              <a:off x="3445875" y="707175"/>
              <a:ext cx="23625" cy="12850"/>
            </a:xfrm>
            <a:custGeom>
              <a:avLst/>
              <a:gdLst/>
              <a:ahLst/>
              <a:cxnLst/>
              <a:rect l="l" t="t" r="r" b="b"/>
              <a:pathLst>
                <a:path w="945" h="514" extrusionOk="0">
                  <a:moveTo>
                    <a:pt x="295" y="0"/>
                  </a:moveTo>
                  <a:cubicBezTo>
                    <a:pt x="239" y="0"/>
                    <a:pt x="193" y="12"/>
                    <a:pt x="163" y="38"/>
                  </a:cubicBezTo>
                  <a:cubicBezTo>
                    <a:pt x="1" y="177"/>
                    <a:pt x="428" y="357"/>
                    <a:pt x="523" y="398"/>
                  </a:cubicBezTo>
                  <a:cubicBezTo>
                    <a:pt x="637" y="440"/>
                    <a:pt x="772" y="514"/>
                    <a:pt x="858" y="514"/>
                  </a:cubicBezTo>
                  <a:cubicBezTo>
                    <a:pt x="907" y="514"/>
                    <a:pt x="939" y="489"/>
                    <a:pt x="941" y="420"/>
                  </a:cubicBezTo>
                  <a:cubicBezTo>
                    <a:pt x="945" y="219"/>
                    <a:pt x="535" y="0"/>
                    <a:pt x="295"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665;p24">
              <a:extLst>
                <a:ext uri="{FF2B5EF4-FFF2-40B4-BE49-F238E27FC236}">
                  <a16:creationId xmlns:a16="http://schemas.microsoft.com/office/drawing/2014/main" id="{12D2F593-CA15-4EF8-8B53-B9C584ABC453}"/>
                </a:ext>
              </a:extLst>
            </p:cNvPr>
            <p:cNvSpPr/>
            <p:nvPr/>
          </p:nvSpPr>
          <p:spPr>
            <a:xfrm>
              <a:off x="3390825" y="704875"/>
              <a:ext cx="23025" cy="10975"/>
            </a:xfrm>
            <a:custGeom>
              <a:avLst/>
              <a:gdLst/>
              <a:ahLst/>
              <a:cxnLst/>
              <a:rect l="l" t="t" r="r" b="b"/>
              <a:pathLst>
                <a:path w="921" h="439" extrusionOk="0">
                  <a:moveTo>
                    <a:pt x="591" y="1"/>
                  </a:moveTo>
                  <a:cubicBezTo>
                    <a:pt x="360" y="1"/>
                    <a:pt x="21" y="155"/>
                    <a:pt x="7" y="337"/>
                  </a:cubicBezTo>
                  <a:cubicBezTo>
                    <a:pt x="0" y="413"/>
                    <a:pt x="37" y="439"/>
                    <a:pt x="95" y="439"/>
                  </a:cubicBezTo>
                  <a:cubicBezTo>
                    <a:pt x="181" y="439"/>
                    <a:pt x="314" y="382"/>
                    <a:pt x="421" y="350"/>
                  </a:cubicBezTo>
                  <a:cubicBezTo>
                    <a:pt x="525" y="319"/>
                    <a:pt x="921" y="211"/>
                    <a:pt x="772" y="58"/>
                  </a:cubicBezTo>
                  <a:cubicBezTo>
                    <a:pt x="735" y="18"/>
                    <a:pt x="669" y="1"/>
                    <a:pt x="591"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666;p24">
              <a:extLst>
                <a:ext uri="{FF2B5EF4-FFF2-40B4-BE49-F238E27FC236}">
                  <a16:creationId xmlns:a16="http://schemas.microsoft.com/office/drawing/2014/main" id="{04B521E3-75CF-4014-94E4-F6ADF673D9D0}"/>
                </a:ext>
              </a:extLst>
            </p:cNvPr>
            <p:cNvSpPr/>
            <p:nvPr/>
          </p:nvSpPr>
          <p:spPr>
            <a:xfrm>
              <a:off x="3449375" y="739600"/>
              <a:ext cx="13525" cy="4850"/>
            </a:xfrm>
            <a:custGeom>
              <a:avLst/>
              <a:gdLst/>
              <a:ahLst/>
              <a:cxnLst/>
              <a:rect l="l" t="t" r="r" b="b"/>
              <a:pathLst>
                <a:path w="541" h="194" extrusionOk="0">
                  <a:moveTo>
                    <a:pt x="14" y="0"/>
                  </a:moveTo>
                  <a:cubicBezTo>
                    <a:pt x="5" y="5"/>
                    <a:pt x="0" y="14"/>
                    <a:pt x="5" y="23"/>
                  </a:cubicBezTo>
                  <a:cubicBezTo>
                    <a:pt x="5" y="32"/>
                    <a:pt x="9" y="36"/>
                    <a:pt x="18" y="45"/>
                  </a:cubicBezTo>
                  <a:cubicBezTo>
                    <a:pt x="27" y="63"/>
                    <a:pt x="45" y="77"/>
                    <a:pt x="63" y="95"/>
                  </a:cubicBezTo>
                  <a:cubicBezTo>
                    <a:pt x="72" y="104"/>
                    <a:pt x="86" y="113"/>
                    <a:pt x="99" y="122"/>
                  </a:cubicBezTo>
                  <a:cubicBezTo>
                    <a:pt x="108" y="131"/>
                    <a:pt x="126" y="140"/>
                    <a:pt x="140" y="149"/>
                  </a:cubicBezTo>
                  <a:cubicBezTo>
                    <a:pt x="171" y="162"/>
                    <a:pt x="207" y="176"/>
                    <a:pt x="243" y="185"/>
                  </a:cubicBezTo>
                  <a:lnTo>
                    <a:pt x="302" y="194"/>
                  </a:lnTo>
                  <a:lnTo>
                    <a:pt x="356" y="194"/>
                  </a:lnTo>
                  <a:cubicBezTo>
                    <a:pt x="374" y="194"/>
                    <a:pt x="392" y="189"/>
                    <a:pt x="405" y="189"/>
                  </a:cubicBezTo>
                  <a:cubicBezTo>
                    <a:pt x="419" y="185"/>
                    <a:pt x="432" y="180"/>
                    <a:pt x="450" y="176"/>
                  </a:cubicBezTo>
                  <a:cubicBezTo>
                    <a:pt x="477" y="167"/>
                    <a:pt x="504" y="153"/>
                    <a:pt x="531" y="140"/>
                  </a:cubicBezTo>
                  <a:cubicBezTo>
                    <a:pt x="536" y="140"/>
                    <a:pt x="536" y="135"/>
                    <a:pt x="540" y="131"/>
                  </a:cubicBezTo>
                  <a:cubicBezTo>
                    <a:pt x="540" y="126"/>
                    <a:pt x="536" y="122"/>
                    <a:pt x="527" y="122"/>
                  </a:cubicBezTo>
                  <a:lnTo>
                    <a:pt x="405" y="122"/>
                  </a:lnTo>
                  <a:cubicBezTo>
                    <a:pt x="387" y="117"/>
                    <a:pt x="374" y="117"/>
                    <a:pt x="360" y="117"/>
                  </a:cubicBezTo>
                  <a:cubicBezTo>
                    <a:pt x="329" y="113"/>
                    <a:pt x="297" y="108"/>
                    <a:pt x="270" y="99"/>
                  </a:cubicBezTo>
                  <a:cubicBezTo>
                    <a:pt x="252" y="99"/>
                    <a:pt x="239" y="95"/>
                    <a:pt x="221" y="90"/>
                  </a:cubicBezTo>
                  <a:cubicBezTo>
                    <a:pt x="207" y="86"/>
                    <a:pt x="194" y="81"/>
                    <a:pt x="180" y="77"/>
                  </a:cubicBezTo>
                  <a:cubicBezTo>
                    <a:pt x="167" y="72"/>
                    <a:pt x="153" y="63"/>
                    <a:pt x="140" y="59"/>
                  </a:cubicBezTo>
                  <a:cubicBezTo>
                    <a:pt x="126" y="54"/>
                    <a:pt x="113" y="50"/>
                    <a:pt x="104" y="45"/>
                  </a:cubicBezTo>
                  <a:cubicBezTo>
                    <a:pt x="81" y="32"/>
                    <a:pt x="63" y="23"/>
                    <a:pt x="50" y="18"/>
                  </a:cubicBezTo>
                  <a:lnTo>
                    <a:pt x="32" y="5"/>
                  </a:lnTo>
                  <a:cubicBezTo>
                    <a:pt x="27" y="0"/>
                    <a:pt x="18" y="0"/>
                    <a:pt x="14"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667;p24">
              <a:extLst>
                <a:ext uri="{FF2B5EF4-FFF2-40B4-BE49-F238E27FC236}">
                  <a16:creationId xmlns:a16="http://schemas.microsoft.com/office/drawing/2014/main" id="{09DAD22F-E5D0-4729-AA8A-F5E75E49ED2A}"/>
                </a:ext>
              </a:extLst>
            </p:cNvPr>
            <p:cNvSpPr/>
            <p:nvPr/>
          </p:nvSpPr>
          <p:spPr>
            <a:xfrm>
              <a:off x="3388075" y="737400"/>
              <a:ext cx="15425" cy="4250"/>
            </a:xfrm>
            <a:custGeom>
              <a:avLst/>
              <a:gdLst/>
              <a:ahLst/>
              <a:cxnLst/>
              <a:rect l="l" t="t" r="r" b="b"/>
              <a:pathLst>
                <a:path w="617" h="170" extrusionOk="0">
                  <a:moveTo>
                    <a:pt x="599" y="1"/>
                  </a:moveTo>
                  <a:cubicBezTo>
                    <a:pt x="597" y="1"/>
                    <a:pt x="596" y="2"/>
                    <a:pt x="594" y="3"/>
                  </a:cubicBezTo>
                  <a:cubicBezTo>
                    <a:pt x="585" y="7"/>
                    <a:pt x="576" y="12"/>
                    <a:pt x="567" y="16"/>
                  </a:cubicBezTo>
                  <a:cubicBezTo>
                    <a:pt x="554" y="21"/>
                    <a:pt x="531" y="30"/>
                    <a:pt x="504" y="39"/>
                  </a:cubicBezTo>
                  <a:cubicBezTo>
                    <a:pt x="491" y="48"/>
                    <a:pt x="477" y="52"/>
                    <a:pt x="464" y="57"/>
                  </a:cubicBezTo>
                  <a:lnTo>
                    <a:pt x="414" y="70"/>
                  </a:lnTo>
                  <a:cubicBezTo>
                    <a:pt x="396" y="70"/>
                    <a:pt x="383" y="75"/>
                    <a:pt x="365" y="79"/>
                  </a:cubicBezTo>
                  <a:cubicBezTo>
                    <a:pt x="347" y="84"/>
                    <a:pt x="329" y="84"/>
                    <a:pt x="311" y="84"/>
                  </a:cubicBezTo>
                  <a:lnTo>
                    <a:pt x="252" y="88"/>
                  </a:lnTo>
                  <a:cubicBezTo>
                    <a:pt x="239" y="88"/>
                    <a:pt x="221" y="84"/>
                    <a:pt x="203" y="84"/>
                  </a:cubicBezTo>
                  <a:cubicBezTo>
                    <a:pt x="185" y="75"/>
                    <a:pt x="167" y="75"/>
                    <a:pt x="153" y="75"/>
                  </a:cubicBezTo>
                  <a:cubicBezTo>
                    <a:pt x="135" y="75"/>
                    <a:pt x="122" y="70"/>
                    <a:pt x="108" y="66"/>
                  </a:cubicBezTo>
                  <a:cubicBezTo>
                    <a:pt x="55" y="48"/>
                    <a:pt x="14" y="43"/>
                    <a:pt x="14" y="43"/>
                  </a:cubicBezTo>
                  <a:cubicBezTo>
                    <a:pt x="13" y="42"/>
                    <a:pt x="11" y="41"/>
                    <a:pt x="10" y="41"/>
                  </a:cubicBezTo>
                  <a:cubicBezTo>
                    <a:pt x="7" y="41"/>
                    <a:pt x="5" y="43"/>
                    <a:pt x="5" y="43"/>
                  </a:cubicBezTo>
                  <a:cubicBezTo>
                    <a:pt x="1" y="48"/>
                    <a:pt x="1" y="57"/>
                    <a:pt x="5" y="61"/>
                  </a:cubicBezTo>
                  <a:cubicBezTo>
                    <a:pt x="32" y="79"/>
                    <a:pt x="59" y="97"/>
                    <a:pt x="90" y="115"/>
                  </a:cubicBezTo>
                  <a:cubicBezTo>
                    <a:pt x="104" y="124"/>
                    <a:pt x="117" y="133"/>
                    <a:pt x="135" y="138"/>
                  </a:cubicBezTo>
                  <a:cubicBezTo>
                    <a:pt x="153" y="147"/>
                    <a:pt x="171" y="151"/>
                    <a:pt x="189" y="156"/>
                  </a:cubicBezTo>
                  <a:cubicBezTo>
                    <a:pt x="207" y="160"/>
                    <a:pt x="230" y="165"/>
                    <a:pt x="248" y="169"/>
                  </a:cubicBezTo>
                  <a:lnTo>
                    <a:pt x="315" y="169"/>
                  </a:lnTo>
                  <a:cubicBezTo>
                    <a:pt x="356" y="169"/>
                    <a:pt x="401" y="160"/>
                    <a:pt x="437" y="147"/>
                  </a:cubicBezTo>
                  <a:cubicBezTo>
                    <a:pt x="473" y="133"/>
                    <a:pt x="504" y="115"/>
                    <a:pt x="536" y="93"/>
                  </a:cubicBezTo>
                  <a:cubicBezTo>
                    <a:pt x="554" y="79"/>
                    <a:pt x="576" y="61"/>
                    <a:pt x="590" y="43"/>
                  </a:cubicBezTo>
                  <a:cubicBezTo>
                    <a:pt x="599" y="39"/>
                    <a:pt x="603" y="30"/>
                    <a:pt x="608" y="21"/>
                  </a:cubicBezTo>
                  <a:lnTo>
                    <a:pt x="612" y="21"/>
                  </a:lnTo>
                  <a:cubicBezTo>
                    <a:pt x="617" y="16"/>
                    <a:pt x="617" y="12"/>
                    <a:pt x="612" y="7"/>
                  </a:cubicBezTo>
                  <a:cubicBezTo>
                    <a:pt x="609" y="4"/>
                    <a:pt x="604" y="1"/>
                    <a:pt x="599"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668;p24">
              <a:extLst>
                <a:ext uri="{FF2B5EF4-FFF2-40B4-BE49-F238E27FC236}">
                  <a16:creationId xmlns:a16="http://schemas.microsoft.com/office/drawing/2014/main" id="{49CC5D24-038C-484D-AEFF-EA58CC2CD426}"/>
                </a:ext>
              </a:extLst>
            </p:cNvPr>
            <p:cNvSpPr/>
            <p:nvPr/>
          </p:nvSpPr>
          <p:spPr>
            <a:xfrm>
              <a:off x="3391225" y="741700"/>
              <a:ext cx="11050" cy="4275"/>
            </a:xfrm>
            <a:custGeom>
              <a:avLst/>
              <a:gdLst/>
              <a:ahLst/>
              <a:cxnLst/>
              <a:rect l="l" t="t" r="r" b="b"/>
              <a:pathLst>
                <a:path w="442" h="171" extrusionOk="0">
                  <a:moveTo>
                    <a:pt x="426" y="0"/>
                  </a:moveTo>
                  <a:cubicBezTo>
                    <a:pt x="424" y="0"/>
                    <a:pt x="421" y="1"/>
                    <a:pt x="419" y="2"/>
                  </a:cubicBezTo>
                  <a:lnTo>
                    <a:pt x="401" y="11"/>
                  </a:lnTo>
                  <a:cubicBezTo>
                    <a:pt x="392" y="20"/>
                    <a:pt x="374" y="24"/>
                    <a:pt x="356" y="33"/>
                  </a:cubicBezTo>
                  <a:cubicBezTo>
                    <a:pt x="342" y="47"/>
                    <a:pt x="315" y="47"/>
                    <a:pt x="297" y="60"/>
                  </a:cubicBezTo>
                  <a:cubicBezTo>
                    <a:pt x="270" y="65"/>
                    <a:pt x="248" y="78"/>
                    <a:pt x="225" y="78"/>
                  </a:cubicBezTo>
                  <a:lnTo>
                    <a:pt x="189" y="87"/>
                  </a:lnTo>
                  <a:lnTo>
                    <a:pt x="86" y="87"/>
                  </a:lnTo>
                  <a:cubicBezTo>
                    <a:pt x="59" y="83"/>
                    <a:pt x="36" y="78"/>
                    <a:pt x="14" y="78"/>
                  </a:cubicBezTo>
                  <a:cubicBezTo>
                    <a:pt x="9" y="78"/>
                    <a:pt x="5" y="78"/>
                    <a:pt x="5" y="83"/>
                  </a:cubicBezTo>
                  <a:cubicBezTo>
                    <a:pt x="0" y="87"/>
                    <a:pt x="0" y="92"/>
                    <a:pt x="5" y="96"/>
                  </a:cubicBezTo>
                  <a:cubicBezTo>
                    <a:pt x="23" y="114"/>
                    <a:pt x="45" y="128"/>
                    <a:pt x="68" y="141"/>
                  </a:cubicBezTo>
                  <a:cubicBezTo>
                    <a:pt x="90" y="155"/>
                    <a:pt x="117" y="159"/>
                    <a:pt x="144" y="164"/>
                  </a:cubicBezTo>
                  <a:cubicBezTo>
                    <a:pt x="157" y="167"/>
                    <a:pt x="168" y="170"/>
                    <a:pt x="179" y="170"/>
                  </a:cubicBezTo>
                  <a:cubicBezTo>
                    <a:pt x="184" y="170"/>
                    <a:pt x="189" y="170"/>
                    <a:pt x="194" y="168"/>
                  </a:cubicBezTo>
                  <a:lnTo>
                    <a:pt x="243" y="164"/>
                  </a:lnTo>
                  <a:cubicBezTo>
                    <a:pt x="270" y="159"/>
                    <a:pt x="302" y="150"/>
                    <a:pt x="333" y="137"/>
                  </a:cubicBezTo>
                  <a:cubicBezTo>
                    <a:pt x="356" y="123"/>
                    <a:pt x="374" y="105"/>
                    <a:pt x="396" y="87"/>
                  </a:cubicBezTo>
                  <a:cubicBezTo>
                    <a:pt x="410" y="74"/>
                    <a:pt x="423" y="56"/>
                    <a:pt x="432" y="42"/>
                  </a:cubicBezTo>
                  <a:cubicBezTo>
                    <a:pt x="437" y="38"/>
                    <a:pt x="441" y="29"/>
                    <a:pt x="441" y="24"/>
                  </a:cubicBezTo>
                  <a:lnTo>
                    <a:pt x="441" y="20"/>
                  </a:lnTo>
                  <a:cubicBezTo>
                    <a:pt x="441" y="15"/>
                    <a:pt x="441" y="11"/>
                    <a:pt x="441" y="11"/>
                  </a:cubicBezTo>
                  <a:cubicBezTo>
                    <a:pt x="438" y="4"/>
                    <a:pt x="432" y="0"/>
                    <a:pt x="426"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669;p24">
              <a:extLst>
                <a:ext uri="{FF2B5EF4-FFF2-40B4-BE49-F238E27FC236}">
                  <a16:creationId xmlns:a16="http://schemas.microsoft.com/office/drawing/2014/main" id="{3DBA7D31-2100-4F68-B342-1A9D8E89A7EC}"/>
                </a:ext>
              </a:extLst>
            </p:cNvPr>
            <p:cNvSpPr/>
            <p:nvPr/>
          </p:nvSpPr>
          <p:spPr>
            <a:xfrm>
              <a:off x="3447350" y="741575"/>
              <a:ext cx="9475" cy="6125"/>
            </a:xfrm>
            <a:custGeom>
              <a:avLst/>
              <a:gdLst/>
              <a:ahLst/>
              <a:cxnLst/>
              <a:rect l="l" t="t" r="r" b="b"/>
              <a:pathLst>
                <a:path w="379" h="245" extrusionOk="0">
                  <a:moveTo>
                    <a:pt x="16" y="1"/>
                  </a:moveTo>
                  <a:cubicBezTo>
                    <a:pt x="10" y="1"/>
                    <a:pt x="5" y="5"/>
                    <a:pt x="5" y="11"/>
                  </a:cubicBezTo>
                  <a:cubicBezTo>
                    <a:pt x="0" y="16"/>
                    <a:pt x="5" y="25"/>
                    <a:pt x="9" y="29"/>
                  </a:cubicBezTo>
                  <a:cubicBezTo>
                    <a:pt x="14" y="52"/>
                    <a:pt x="23" y="74"/>
                    <a:pt x="36" y="97"/>
                  </a:cubicBezTo>
                  <a:cubicBezTo>
                    <a:pt x="41" y="106"/>
                    <a:pt x="45" y="115"/>
                    <a:pt x="54" y="128"/>
                  </a:cubicBezTo>
                  <a:cubicBezTo>
                    <a:pt x="63" y="137"/>
                    <a:pt x="72" y="146"/>
                    <a:pt x="81" y="155"/>
                  </a:cubicBezTo>
                  <a:cubicBezTo>
                    <a:pt x="104" y="173"/>
                    <a:pt x="126" y="191"/>
                    <a:pt x="153" y="205"/>
                  </a:cubicBezTo>
                  <a:cubicBezTo>
                    <a:pt x="176" y="214"/>
                    <a:pt x="203" y="223"/>
                    <a:pt x="230" y="232"/>
                  </a:cubicBezTo>
                  <a:cubicBezTo>
                    <a:pt x="252" y="236"/>
                    <a:pt x="279" y="241"/>
                    <a:pt x="302" y="241"/>
                  </a:cubicBezTo>
                  <a:cubicBezTo>
                    <a:pt x="311" y="243"/>
                    <a:pt x="320" y="244"/>
                    <a:pt x="328" y="244"/>
                  </a:cubicBezTo>
                  <a:cubicBezTo>
                    <a:pt x="337" y="244"/>
                    <a:pt x="344" y="243"/>
                    <a:pt x="351" y="241"/>
                  </a:cubicBezTo>
                  <a:lnTo>
                    <a:pt x="359" y="241"/>
                  </a:lnTo>
                  <a:cubicBezTo>
                    <a:pt x="360" y="241"/>
                    <a:pt x="361" y="241"/>
                    <a:pt x="362" y="241"/>
                  </a:cubicBezTo>
                  <a:cubicBezTo>
                    <a:pt x="363" y="241"/>
                    <a:pt x="364" y="241"/>
                    <a:pt x="365" y="241"/>
                  </a:cubicBezTo>
                  <a:lnTo>
                    <a:pt x="369" y="241"/>
                  </a:lnTo>
                  <a:cubicBezTo>
                    <a:pt x="369" y="241"/>
                    <a:pt x="371" y="241"/>
                    <a:pt x="372" y="241"/>
                  </a:cubicBezTo>
                  <a:cubicBezTo>
                    <a:pt x="375" y="241"/>
                    <a:pt x="378" y="240"/>
                    <a:pt x="378" y="232"/>
                  </a:cubicBezTo>
                  <a:cubicBezTo>
                    <a:pt x="378" y="218"/>
                    <a:pt x="369" y="218"/>
                    <a:pt x="369" y="218"/>
                  </a:cubicBezTo>
                  <a:lnTo>
                    <a:pt x="367" y="218"/>
                  </a:lnTo>
                  <a:cubicBezTo>
                    <a:pt x="366" y="217"/>
                    <a:pt x="362" y="216"/>
                    <a:pt x="356" y="214"/>
                  </a:cubicBezTo>
                  <a:cubicBezTo>
                    <a:pt x="347" y="209"/>
                    <a:pt x="333" y="200"/>
                    <a:pt x="315" y="196"/>
                  </a:cubicBezTo>
                  <a:cubicBezTo>
                    <a:pt x="279" y="178"/>
                    <a:pt x="234" y="155"/>
                    <a:pt x="194" y="133"/>
                  </a:cubicBezTo>
                  <a:cubicBezTo>
                    <a:pt x="153" y="115"/>
                    <a:pt x="117" y="88"/>
                    <a:pt x="81" y="65"/>
                  </a:cubicBezTo>
                  <a:cubicBezTo>
                    <a:pt x="72" y="56"/>
                    <a:pt x="59" y="47"/>
                    <a:pt x="50" y="34"/>
                  </a:cubicBezTo>
                  <a:cubicBezTo>
                    <a:pt x="45" y="29"/>
                    <a:pt x="41" y="25"/>
                    <a:pt x="36" y="20"/>
                  </a:cubicBezTo>
                  <a:lnTo>
                    <a:pt x="23" y="2"/>
                  </a:lnTo>
                  <a:cubicBezTo>
                    <a:pt x="20" y="1"/>
                    <a:pt x="18" y="1"/>
                    <a:pt x="16"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670;p24">
              <a:extLst>
                <a:ext uri="{FF2B5EF4-FFF2-40B4-BE49-F238E27FC236}">
                  <a16:creationId xmlns:a16="http://schemas.microsoft.com/office/drawing/2014/main" id="{69B0082D-180C-4844-82AE-5260685EF9FC}"/>
                </a:ext>
              </a:extLst>
            </p:cNvPr>
            <p:cNvSpPr/>
            <p:nvPr/>
          </p:nvSpPr>
          <p:spPr>
            <a:xfrm>
              <a:off x="3412250" y="733850"/>
              <a:ext cx="8250" cy="14200"/>
            </a:xfrm>
            <a:custGeom>
              <a:avLst/>
              <a:gdLst/>
              <a:ahLst/>
              <a:cxnLst/>
              <a:rect l="l" t="t" r="r" b="b"/>
              <a:pathLst>
                <a:path w="330" h="568" extrusionOk="0">
                  <a:moveTo>
                    <a:pt x="226" y="1"/>
                  </a:moveTo>
                  <a:cubicBezTo>
                    <a:pt x="185" y="5"/>
                    <a:pt x="145" y="23"/>
                    <a:pt x="109" y="50"/>
                  </a:cubicBezTo>
                  <a:cubicBezTo>
                    <a:pt x="68" y="77"/>
                    <a:pt x="41" y="113"/>
                    <a:pt x="19" y="158"/>
                  </a:cubicBezTo>
                  <a:cubicBezTo>
                    <a:pt x="10" y="181"/>
                    <a:pt x="1" y="208"/>
                    <a:pt x="1" y="239"/>
                  </a:cubicBezTo>
                  <a:cubicBezTo>
                    <a:pt x="1" y="248"/>
                    <a:pt x="1" y="262"/>
                    <a:pt x="1" y="275"/>
                  </a:cubicBezTo>
                  <a:cubicBezTo>
                    <a:pt x="1" y="289"/>
                    <a:pt x="5" y="307"/>
                    <a:pt x="5" y="320"/>
                  </a:cubicBezTo>
                  <a:cubicBezTo>
                    <a:pt x="14" y="347"/>
                    <a:pt x="28" y="374"/>
                    <a:pt x="41" y="401"/>
                  </a:cubicBezTo>
                  <a:cubicBezTo>
                    <a:pt x="55" y="419"/>
                    <a:pt x="73" y="442"/>
                    <a:pt x="91" y="460"/>
                  </a:cubicBezTo>
                  <a:cubicBezTo>
                    <a:pt x="149" y="514"/>
                    <a:pt x="230" y="554"/>
                    <a:pt x="311" y="568"/>
                  </a:cubicBezTo>
                  <a:cubicBezTo>
                    <a:pt x="316" y="568"/>
                    <a:pt x="320" y="563"/>
                    <a:pt x="325" y="563"/>
                  </a:cubicBezTo>
                  <a:cubicBezTo>
                    <a:pt x="329" y="554"/>
                    <a:pt x="329" y="545"/>
                    <a:pt x="325" y="541"/>
                  </a:cubicBezTo>
                  <a:lnTo>
                    <a:pt x="302" y="518"/>
                  </a:lnTo>
                  <a:cubicBezTo>
                    <a:pt x="284" y="509"/>
                    <a:pt x="266" y="491"/>
                    <a:pt x="239" y="469"/>
                  </a:cubicBezTo>
                  <a:cubicBezTo>
                    <a:pt x="185" y="424"/>
                    <a:pt x="145" y="365"/>
                    <a:pt x="122" y="298"/>
                  </a:cubicBezTo>
                  <a:cubicBezTo>
                    <a:pt x="122" y="289"/>
                    <a:pt x="122" y="284"/>
                    <a:pt x="122" y="275"/>
                  </a:cubicBezTo>
                  <a:cubicBezTo>
                    <a:pt x="122" y="266"/>
                    <a:pt x="122" y="253"/>
                    <a:pt x="122" y="244"/>
                  </a:cubicBezTo>
                  <a:cubicBezTo>
                    <a:pt x="122" y="230"/>
                    <a:pt x="127" y="212"/>
                    <a:pt x="131" y="199"/>
                  </a:cubicBezTo>
                  <a:cubicBezTo>
                    <a:pt x="140" y="167"/>
                    <a:pt x="154" y="140"/>
                    <a:pt x="176" y="113"/>
                  </a:cubicBezTo>
                  <a:cubicBezTo>
                    <a:pt x="190" y="95"/>
                    <a:pt x="208" y="73"/>
                    <a:pt x="226" y="59"/>
                  </a:cubicBezTo>
                  <a:lnTo>
                    <a:pt x="248" y="37"/>
                  </a:lnTo>
                  <a:lnTo>
                    <a:pt x="239" y="37"/>
                  </a:lnTo>
                  <a:cubicBezTo>
                    <a:pt x="244" y="32"/>
                    <a:pt x="248" y="28"/>
                    <a:pt x="248" y="23"/>
                  </a:cubicBezTo>
                  <a:cubicBezTo>
                    <a:pt x="248" y="10"/>
                    <a:pt x="239" y="1"/>
                    <a:pt x="22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671;p24">
              <a:extLst>
                <a:ext uri="{FF2B5EF4-FFF2-40B4-BE49-F238E27FC236}">
                  <a16:creationId xmlns:a16="http://schemas.microsoft.com/office/drawing/2014/main" id="{CEE91A44-EFF4-4EE3-8862-EFF7868F7F11}"/>
                </a:ext>
              </a:extLst>
            </p:cNvPr>
            <p:cNvSpPr/>
            <p:nvPr/>
          </p:nvSpPr>
          <p:spPr>
            <a:xfrm>
              <a:off x="3426625" y="745925"/>
              <a:ext cx="6850" cy="2750"/>
            </a:xfrm>
            <a:custGeom>
              <a:avLst/>
              <a:gdLst/>
              <a:ahLst/>
              <a:cxnLst/>
              <a:rect l="l" t="t" r="r" b="b"/>
              <a:pathLst>
                <a:path w="274" h="110" extrusionOk="0">
                  <a:moveTo>
                    <a:pt x="220" y="1"/>
                  </a:moveTo>
                  <a:cubicBezTo>
                    <a:pt x="155" y="1"/>
                    <a:pt x="0" y="78"/>
                    <a:pt x="20" y="94"/>
                  </a:cubicBezTo>
                  <a:cubicBezTo>
                    <a:pt x="35" y="105"/>
                    <a:pt x="54" y="109"/>
                    <a:pt x="76" y="109"/>
                  </a:cubicBezTo>
                  <a:cubicBezTo>
                    <a:pt x="161" y="109"/>
                    <a:pt x="273" y="37"/>
                    <a:pt x="244" y="8"/>
                  </a:cubicBezTo>
                  <a:cubicBezTo>
                    <a:pt x="240" y="3"/>
                    <a:pt x="231" y="1"/>
                    <a:pt x="220"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672;p24">
              <a:extLst>
                <a:ext uri="{FF2B5EF4-FFF2-40B4-BE49-F238E27FC236}">
                  <a16:creationId xmlns:a16="http://schemas.microsoft.com/office/drawing/2014/main" id="{6C2948FA-DC4B-49C2-9166-7750E197D283}"/>
                </a:ext>
              </a:extLst>
            </p:cNvPr>
            <p:cNvSpPr/>
            <p:nvPr/>
          </p:nvSpPr>
          <p:spPr>
            <a:xfrm>
              <a:off x="3389875" y="726450"/>
              <a:ext cx="15325" cy="12975"/>
            </a:xfrm>
            <a:custGeom>
              <a:avLst/>
              <a:gdLst/>
              <a:ahLst/>
              <a:cxnLst/>
              <a:rect l="l" t="t" r="r" b="b"/>
              <a:pathLst>
                <a:path w="613" h="519" extrusionOk="0">
                  <a:moveTo>
                    <a:pt x="340" y="1"/>
                  </a:moveTo>
                  <a:cubicBezTo>
                    <a:pt x="283" y="1"/>
                    <a:pt x="226" y="20"/>
                    <a:pt x="176" y="63"/>
                  </a:cubicBezTo>
                  <a:cubicBezTo>
                    <a:pt x="0" y="216"/>
                    <a:pt x="95" y="504"/>
                    <a:pt x="324" y="517"/>
                  </a:cubicBezTo>
                  <a:cubicBezTo>
                    <a:pt x="333" y="518"/>
                    <a:pt x="341" y="518"/>
                    <a:pt x="349" y="518"/>
                  </a:cubicBezTo>
                  <a:cubicBezTo>
                    <a:pt x="482" y="518"/>
                    <a:pt x="591" y="415"/>
                    <a:pt x="603" y="279"/>
                  </a:cubicBezTo>
                  <a:cubicBezTo>
                    <a:pt x="613" y="116"/>
                    <a:pt x="480" y="1"/>
                    <a:pt x="34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5" name="Google Shape;673;p24">
              <a:extLst>
                <a:ext uri="{FF2B5EF4-FFF2-40B4-BE49-F238E27FC236}">
                  <a16:creationId xmlns:a16="http://schemas.microsoft.com/office/drawing/2014/main" id="{E29BAE07-E3C9-41EF-9E57-E0BE72EA7312}"/>
                </a:ext>
              </a:extLst>
            </p:cNvPr>
            <p:cNvSpPr/>
            <p:nvPr/>
          </p:nvSpPr>
          <p:spPr>
            <a:xfrm>
              <a:off x="3390775" y="721600"/>
              <a:ext cx="7550" cy="8325"/>
            </a:xfrm>
            <a:custGeom>
              <a:avLst/>
              <a:gdLst/>
              <a:ahLst/>
              <a:cxnLst/>
              <a:rect l="l" t="t" r="r" b="b"/>
              <a:pathLst>
                <a:path w="302" h="333" extrusionOk="0">
                  <a:moveTo>
                    <a:pt x="36" y="1"/>
                  </a:moveTo>
                  <a:cubicBezTo>
                    <a:pt x="23" y="1"/>
                    <a:pt x="9" y="10"/>
                    <a:pt x="5" y="23"/>
                  </a:cubicBezTo>
                  <a:cubicBezTo>
                    <a:pt x="0" y="46"/>
                    <a:pt x="0" y="68"/>
                    <a:pt x="5" y="91"/>
                  </a:cubicBezTo>
                  <a:cubicBezTo>
                    <a:pt x="9" y="113"/>
                    <a:pt x="14" y="140"/>
                    <a:pt x="23" y="162"/>
                  </a:cubicBezTo>
                  <a:cubicBezTo>
                    <a:pt x="32" y="189"/>
                    <a:pt x="45" y="212"/>
                    <a:pt x="59" y="234"/>
                  </a:cubicBezTo>
                  <a:cubicBezTo>
                    <a:pt x="77" y="261"/>
                    <a:pt x="99" y="279"/>
                    <a:pt x="122" y="297"/>
                  </a:cubicBezTo>
                  <a:cubicBezTo>
                    <a:pt x="144" y="311"/>
                    <a:pt x="167" y="320"/>
                    <a:pt x="194" y="329"/>
                  </a:cubicBezTo>
                  <a:cubicBezTo>
                    <a:pt x="205" y="331"/>
                    <a:pt x="218" y="332"/>
                    <a:pt x="230" y="332"/>
                  </a:cubicBezTo>
                  <a:cubicBezTo>
                    <a:pt x="242" y="332"/>
                    <a:pt x="255" y="331"/>
                    <a:pt x="266" y="329"/>
                  </a:cubicBezTo>
                  <a:cubicBezTo>
                    <a:pt x="297" y="329"/>
                    <a:pt x="302" y="284"/>
                    <a:pt x="270" y="279"/>
                  </a:cubicBezTo>
                  <a:lnTo>
                    <a:pt x="257" y="270"/>
                  </a:lnTo>
                  <a:cubicBezTo>
                    <a:pt x="243" y="266"/>
                    <a:pt x="230" y="261"/>
                    <a:pt x="221" y="252"/>
                  </a:cubicBezTo>
                  <a:cubicBezTo>
                    <a:pt x="203" y="243"/>
                    <a:pt x="189" y="234"/>
                    <a:pt x="180" y="225"/>
                  </a:cubicBezTo>
                  <a:cubicBezTo>
                    <a:pt x="162" y="212"/>
                    <a:pt x="149" y="194"/>
                    <a:pt x="140" y="180"/>
                  </a:cubicBezTo>
                  <a:cubicBezTo>
                    <a:pt x="117" y="145"/>
                    <a:pt x="99" y="109"/>
                    <a:pt x="81" y="73"/>
                  </a:cubicBezTo>
                  <a:lnTo>
                    <a:pt x="59" y="19"/>
                  </a:lnTo>
                  <a:cubicBezTo>
                    <a:pt x="54" y="10"/>
                    <a:pt x="45" y="1"/>
                    <a:pt x="3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6" name="Google Shape;674;p24">
              <a:extLst>
                <a:ext uri="{FF2B5EF4-FFF2-40B4-BE49-F238E27FC236}">
                  <a16:creationId xmlns:a16="http://schemas.microsoft.com/office/drawing/2014/main" id="{EFD6BA4D-7CAE-4977-83D1-D98328929344}"/>
                </a:ext>
              </a:extLst>
            </p:cNvPr>
            <p:cNvSpPr/>
            <p:nvPr/>
          </p:nvSpPr>
          <p:spPr>
            <a:xfrm>
              <a:off x="3388075" y="725500"/>
              <a:ext cx="8900" cy="6750"/>
            </a:xfrm>
            <a:custGeom>
              <a:avLst/>
              <a:gdLst/>
              <a:ahLst/>
              <a:cxnLst/>
              <a:rect l="l" t="t" r="r" b="b"/>
              <a:pathLst>
                <a:path w="356" h="270" extrusionOk="0">
                  <a:moveTo>
                    <a:pt x="30" y="0"/>
                  </a:moveTo>
                  <a:cubicBezTo>
                    <a:pt x="28" y="0"/>
                    <a:pt x="25" y="1"/>
                    <a:pt x="23" y="2"/>
                  </a:cubicBezTo>
                  <a:cubicBezTo>
                    <a:pt x="10" y="2"/>
                    <a:pt x="1" y="15"/>
                    <a:pt x="1" y="29"/>
                  </a:cubicBezTo>
                  <a:cubicBezTo>
                    <a:pt x="1" y="51"/>
                    <a:pt x="10" y="74"/>
                    <a:pt x="19" y="96"/>
                  </a:cubicBezTo>
                  <a:cubicBezTo>
                    <a:pt x="28" y="119"/>
                    <a:pt x="37" y="137"/>
                    <a:pt x="55" y="159"/>
                  </a:cubicBezTo>
                  <a:cubicBezTo>
                    <a:pt x="68" y="182"/>
                    <a:pt x="86" y="200"/>
                    <a:pt x="108" y="218"/>
                  </a:cubicBezTo>
                  <a:cubicBezTo>
                    <a:pt x="131" y="236"/>
                    <a:pt x="158" y="249"/>
                    <a:pt x="185" y="258"/>
                  </a:cubicBezTo>
                  <a:cubicBezTo>
                    <a:pt x="207" y="266"/>
                    <a:pt x="229" y="270"/>
                    <a:pt x="252" y="270"/>
                  </a:cubicBezTo>
                  <a:cubicBezTo>
                    <a:pt x="280" y="270"/>
                    <a:pt x="308" y="264"/>
                    <a:pt x="333" y="254"/>
                  </a:cubicBezTo>
                  <a:cubicBezTo>
                    <a:pt x="347" y="249"/>
                    <a:pt x="356" y="236"/>
                    <a:pt x="356" y="222"/>
                  </a:cubicBezTo>
                  <a:cubicBezTo>
                    <a:pt x="352" y="208"/>
                    <a:pt x="342" y="199"/>
                    <a:pt x="331" y="199"/>
                  </a:cubicBezTo>
                  <a:cubicBezTo>
                    <a:pt x="329" y="199"/>
                    <a:pt x="327" y="199"/>
                    <a:pt x="324" y="200"/>
                  </a:cubicBezTo>
                  <a:lnTo>
                    <a:pt x="306" y="200"/>
                  </a:lnTo>
                  <a:cubicBezTo>
                    <a:pt x="293" y="200"/>
                    <a:pt x="279" y="195"/>
                    <a:pt x="266" y="195"/>
                  </a:cubicBezTo>
                  <a:cubicBezTo>
                    <a:pt x="252" y="191"/>
                    <a:pt x="234" y="182"/>
                    <a:pt x="221" y="177"/>
                  </a:cubicBezTo>
                  <a:cubicBezTo>
                    <a:pt x="203" y="168"/>
                    <a:pt x="185" y="155"/>
                    <a:pt x="171" y="146"/>
                  </a:cubicBezTo>
                  <a:cubicBezTo>
                    <a:pt x="140" y="119"/>
                    <a:pt x="108" y="87"/>
                    <a:pt x="86" y="60"/>
                  </a:cubicBezTo>
                  <a:lnTo>
                    <a:pt x="46" y="15"/>
                  </a:lnTo>
                  <a:lnTo>
                    <a:pt x="46" y="11"/>
                  </a:lnTo>
                  <a:cubicBezTo>
                    <a:pt x="42" y="4"/>
                    <a:pt x="37" y="0"/>
                    <a:pt x="3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7" name="Google Shape;675;p24">
              <a:extLst>
                <a:ext uri="{FF2B5EF4-FFF2-40B4-BE49-F238E27FC236}">
                  <a16:creationId xmlns:a16="http://schemas.microsoft.com/office/drawing/2014/main" id="{C9FEB2BB-019F-4CCB-84DF-FDEF98443908}"/>
                </a:ext>
              </a:extLst>
            </p:cNvPr>
            <p:cNvSpPr/>
            <p:nvPr/>
          </p:nvSpPr>
          <p:spPr>
            <a:xfrm>
              <a:off x="3395950" y="721550"/>
              <a:ext cx="6775" cy="8625"/>
            </a:xfrm>
            <a:custGeom>
              <a:avLst/>
              <a:gdLst/>
              <a:ahLst/>
              <a:cxnLst/>
              <a:rect l="l" t="t" r="r" b="b"/>
              <a:pathLst>
                <a:path w="271" h="345" extrusionOk="0">
                  <a:moveTo>
                    <a:pt x="32" y="0"/>
                  </a:moveTo>
                  <a:cubicBezTo>
                    <a:pt x="21" y="0"/>
                    <a:pt x="9" y="7"/>
                    <a:pt x="5" y="21"/>
                  </a:cubicBezTo>
                  <a:cubicBezTo>
                    <a:pt x="0" y="43"/>
                    <a:pt x="0" y="66"/>
                    <a:pt x="0" y="88"/>
                  </a:cubicBezTo>
                  <a:cubicBezTo>
                    <a:pt x="0" y="111"/>
                    <a:pt x="5" y="133"/>
                    <a:pt x="9" y="156"/>
                  </a:cubicBezTo>
                  <a:cubicBezTo>
                    <a:pt x="18" y="187"/>
                    <a:pt x="27" y="209"/>
                    <a:pt x="41" y="236"/>
                  </a:cubicBezTo>
                  <a:cubicBezTo>
                    <a:pt x="59" y="259"/>
                    <a:pt x="77" y="281"/>
                    <a:pt x="99" y="299"/>
                  </a:cubicBezTo>
                  <a:cubicBezTo>
                    <a:pt x="117" y="317"/>
                    <a:pt x="144" y="326"/>
                    <a:pt x="167" y="335"/>
                  </a:cubicBezTo>
                  <a:cubicBezTo>
                    <a:pt x="189" y="344"/>
                    <a:pt x="216" y="344"/>
                    <a:pt x="239" y="344"/>
                  </a:cubicBezTo>
                  <a:cubicBezTo>
                    <a:pt x="252" y="344"/>
                    <a:pt x="266" y="335"/>
                    <a:pt x="270" y="322"/>
                  </a:cubicBezTo>
                  <a:cubicBezTo>
                    <a:pt x="270" y="308"/>
                    <a:pt x="261" y="295"/>
                    <a:pt x="248" y="290"/>
                  </a:cubicBezTo>
                  <a:lnTo>
                    <a:pt x="234" y="281"/>
                  </a:lnTo>
                  <a:cubicBezTo>
                    <a:pt x="221" y="277"/>
                    <a:pt x="212" y="272"/>
                    <a:pt x="198" y="263"/>
                  </a:cubicBezTo>
                  <a:cubicBezTo>
                    <a:pt x="185" y="254"/>
                    <a:pt x="171" y="245"/>
                    <a:pt x="162" y="232"/>
                  </a:cubicBezTo>
                  <a:cubicBezTo>
                    <a:pt x="144" y="218"/>
                    <a:pt x="135" y="200"/>
                    <a:pt x="126" y="182"/>
                  </a:cubicBezTo>
                  <a:cubicBezTo>
                    <a:pt x="104" y="147"/>
                    <a:pt x="86" y="111"/>
                    <a:pt x="77" y="70"/>
                  </a:cubicBezTo>
                  <a:lnTo>
                    <a:pt x="54" y="16"/>
                  </a:lnTo>
                  <a:lnTo>
                    <a:pt x="59" y="21"/>
                  </a:lnTo>
                  <a:cubicBezTo>
                    <a:pt x="54" y="7"/>
                    <a:pt x="43" y="0"/>
                    <a:pt x="3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8" name="Google Shape;676;p24">
              <a:extLst>
                <a:ext uri="{FF2B5EF4-FFF2-40B4-BE49-F238E27FC236}">
                  <a16:creationId xmlns:a16="http://schemas.microsoft.com/office/drawing/2014/main" id="{7DBA0F2E-0A4C-4A4C-8BF9-68F7D9B2CE83}"/>
                </a:ext>
              </a:extLst>
            </p:cNvPr>
            <p:cNvSpPr/>
            <p:nvPr/>
          </p:nvSpPr>
          <p:spPr>
            <a:xfrm>
              <a:off x="3446325" y="728825"/>
              <a:ext cx="15450" cy="12950"/>
            </a:xfrm>
            <a:custGeom>
              <a:avLst/>
              <a:gdLst/>
              <a:ahLst/>
              <a:cxnLst/>
              <a:rect l="l" t="t" r="r" b="b"/>
              <a:pathLst>
                <a:path w="618" h="518" extrusionOk="0">
                  <a:moveTo>
                    <a:pt x="343" y="0"/>
                  </a:moveTo>
                  <a:cubicBezTo>
                    <a:pt x="286" y="0"/>
                    <a:pt x="227" y="19"/>
                    <a:pt x="176" y="62"/>
                  </a:cubicBezTo>
                  <a:cubicBezTo>
                    <a:pt x="1" y="215"/>
                    <a:pt x="100" y="503"/>
                    <a:pt x="329" y="517"/>
                  </a:cubicBezTo>
                  <a:cubicBezTo>
                    <a:pt x="337" y="518"/>
                    <a:pt x="345" y="518"/>
                    <a:pt x="353" y="518"/>
                  </a:cubicBezTo>
                  <a:cubicBezTo>
                    <a:pt x="487" y="518"/>
                    <a:pt x="595" y="414"/>
                    <a:pt x="608" y="278"/>
                  </a:cubicBezTo>
                  <a:cubicBezTo>
                    <a:pt x="618" y="115"/>
                    <a:pt x="484" y="0"/>
                    <a:pt x="34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9" name="Google Shape;677;p24">
              <a:extLst>
                <a:ext uri="{FF2B5EF4-FFF2-40B4-BE49-F238E27FC236}">
                  <a16:creationId xmlns:a16="http://schemas.microsoft.com/office/drawing/2014/main" id="{7F175F88-A6EE-42B2-AEFE-2A26E8C60CC0}"/>
                </a:ext>
              </a:extLst>
            </p:cNvPr>
            <p:cNvSpPr/>
            <p:nvPr/>
          </p:nvSpPr>
          <p:spPr>
            <a:xfrm>
              <a:off x="3447350" y="724050"/>
              <a:ext cx="7325" cy="8225"/>
            </a:xfrm>
            <a:custGeom>
              <a:avLst/>
              <a:gdLst/>
              <a:ahLst/>
              <a:cxnLst/>
              <a:rect l="l" t="t" r="r" b="b"/>
              <a:pathLst>
                <a:path w="293" h="329" extrusionOk="0">
                  <a:moveTo>
                    <a:pt x="29" y="0"/>
                  </a:moveTo>
                  <a:cubicBezTo>
                    <a:pt x="18" y="0"/>
                    <a:pt x="8" y="8"/>
                    <a:pt x="5" y="20"/>
                  </a:cubicBezTo>
                  <a:cubicBezTo>
                    <a:pt x="0" y="42"/>
                    <a:pt x="0" y="69"/>
                    <a:pt x="5" y="91"/>
                  </a:cubicBezTo>
                  <a:cubicBezTo>
                    <a:pt x="5" y="114"/>
                    <a:pt x="14" y="136"/>
                    <a:pt x="18" y="159"/>
                  </a:cubicBezTo>
                  <a:cubicBezTo>
                    <a:pt x="27" y="186"/>
                    <a:pt x="41" y="213"/>
                    <a:pt x="59" y="235"/>
                  </a:cubicBezTo>
                  <a:cubicBezTo>
                    <a:pt x="77" y="258"/>
                    <a:pt x="95" y="280"/>
                    <a:pt x="122" y="294"/>
                  </a:cubicBezTo>
                  <a:cubicBezTo>
                    <a:pt x="144" y="312"/>
                    <a:pt x="167" y="321"/>
                    <a:pt x="194" y="325"/>
                  </a:cubicBezTo>
                  <a:cubicBezTo>
                    <a:pt x="205" y="328"/>
                    <a:pt x="216" y="329"/>
                    <a:pt x="228" y="329"/>
                  </a:cubicBezTo>
                  <a:cubicBezTo>
                    <a:pt x="240" y="329"/>
                    <a:pt x="252" y="328"/>
                    <a:pt x="266" y="325"/>
                  </a:cubicBezTo>
                  <a:cubicBezTo>
                    <a:pt x="279" y="325"/>
                    <a:pt x="293" y="316"/>
                    <a:pt x="293" y="303"/>
                  </a:cubicBezTo>
                  <a:cubicBezTo>
                    <a:pt x="293" y="289"/>
                    <a:pt x="284" y="276"/>
                    <a:pt x="270" y="276"/>
                  </a:cubicBezTo>
                  <a:lnTo>
                    <a:pt x="252" y="267"/>
                  </a:lnTo>
                  <a:cubicBezTo>
                    <a:pt x="225" y="253"/>
                    <a:pt x="198" y="240"/>
                    <a:pt x="176" y="217"/>
                  </a:cubicBezTo>
                  <a:cubicBezTo>
                    <a:pt x="162" y="208"/>
                    <a:pt x="149" y="190"/>
                    <a:pt x="140" y="177"/>
                  </a:cubicBezTo>
                  <a:cubicBezTo>
                    <a:pt x="117" y="141"/>
                    <a:pt x="99" y="105"/>
                    <a:pt x="81" y="69"/>
                  </a:cubicBezTo>
                  <a:lnTo>
                    <a:pt x="59" y="11"/>
                  </a:lnTo>
                  <a:lnTo>
                    <a:pt x="54" y="15"/>
                  </a:lnTo>
                  <a:cubicBezTo>
                    <a:pt x="54" y="6"/>
                    <a:pt x="45" y="2"/>
                    <a:pt x="36" y="2"/>
                  </a:cubicBezTo>
                  <a:cubicBezTo>
                    <a:pt x="34" y="1"/>
                    <a:pt x="31" y="0"/>
                    <a:pt x="2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0" name="Google Shape;678;p24">
              <a:extLst>
                <a:ext uri="{FF2B5EF4-FFF2-40B4-BE49-F238E27FC236}">
                  <a16:creationId xmlns:a16="http://schemas.microsoft.com/office/drawing/2014/main" id="{1522D8C1-C957-4EBC-89C4-B1B5E22F8F51}"/>
                </a:ext>
              </a:extLst>
            </p:cNvPr>
            <p:cNvSpPr/>
            <p:nvPr/>
          </p:nvSpPr>
          <p:spPr>
            <a:xfrm>
              <a:off x="3444525" y="727900"/>
              <a:ext cx="9025" cy="6775"/>
            </a:xfrm>
            <a:custGeom>
              <a:avLst/>
              <a:gdLst/>
              <a:ahLst/>
              <a:cxnLst/>
              <a:rect l="l" t="t" r="r" b="b"/>
              <a:pathLst>
                <a:path w="361" h="271" extrusionOk="0">
                  <a:moveTo>
                    <a:pt x="28" y="0"/>
                  </a:moveTo>
                  <a:cubicBezTo>
                    <a:pt x="14" y="0"/>
                    <a:pt x="1" y="14"/>
                    <a:pt x="5" y="27"/>
                  </a:cubicBezTo>
                  <a:cubicBezTo>
                    <a:pt x="5" y="54"/>
                    <a:pt x="14" y="77"/>
                    <a:pt x="23" y="95"/>
                  </a:cubicBezTo>
                  <a:cubicBezTo>
                    <a:pt x="32" y="117"/>
                    <a:pt x="41" y="140"/>
                    <a:pt x="55" y="158"/>
                  </a:cubicBezTo>
                  <a:cubicBezTo>
                    <a:pt x="73" y="180"/>
                    <a:pt x="91" y="203"/>
                    <a:pt x="113" y="221"/>
                  </a:cubicBezTo>
                  <a:cubicBezTo>
                    <a:pt x="136" y="239"/>
                    <a:pt x="163" y="252"/>
                    <a:pt x="190" y="261"/>
                  </a:cubicBezTo>
                  <a:cubicBezTo>
                    <a:pt x="217" y="266"/>
                    <a:pt x="239" y="270"/>
                    <a:pt x="266" y="270"/>
                  </a:cubicBezTo>
                  <a:cubicBezTo>
                    <a:pt x="293" y="266"/>
                    <a:pt x="316" y="261"/>
                    <a:pt x="338" y="252"/>
                  </a:cubicBezTo>
                  <a:cubicBezTo>
                    <a:pt x="352" y="248"/>
                    <a:pt x="361" y="234"/>
                    <a:pt x="356" y="221"/>
                  </a:cubicBezTo>
                  <a:cubicBezTo>
                    <a:pt x="356" y="207"/>
                    <a:pt x="343" y="198"/>
                    <a:pt x="325" y="198"/>
                  </a:cubicBezTo>
                  <a:lnTo>
                    <a:pt x="311" y="198"/>
                  </a:lnTo>
                  <a:cubicBezTo>
                    <a:pt x="298" y="198"/>
                    <a:pt x="284" y="194"/>
                    <a:pt x="271" y="189"/>
                  </a:cubicBezTo>
                  <a:cubicBezTo>
                    <a:pt x="253" y="189"/>
                    <a:pt x="239" y="180"/>
                    <a:pt x="226" y="171"/>
                  </a:cubicBezTo>
                  <a:cubicBezTo>
                    <a:pt x="203" y="167"/>
                    <a:pt x="190" y="153"/>
                    <a:pt x="172" y="140"/>
                  </a:cubicBezTo>
                  <a:cubicBezTo>
                    <a:pt x="140" y="117"/>
                    <a:pt x="113" y="86"/>
                    <a:pt x="91" y="54"/>
                  </a:cubicBezTo>
                  <a:cubicBezTo>
                    <a:pt x="68" y="27"/>
                    <a:pt x="50" y="9"/>
                    <a:pt x="50" y="9"/>
                  </a:cubicBezTo>
                  <a:cubicBezTo>
                    <a:pt x="46" y="0"/>
                    <a:pt x="37" y="0"/>
                    <a:pt x="2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1" name="Google Shape;679;p24">
              <a:extLst>
                <a:ext uri="{FF2B5EF4-FFF2-40B4-BE49-F238E27FC236}">
                  <a16:creationId xmlns:a16="http://schemas.microsoft.com/office/drawing/2014/main" id="{F36DD402-6264-4E1C-B3FD-F31E44E1E13D}"/>
                </a:ext>
              </a:extLst>
            </p:cNvPr>
            <p:cNvSpPr/>
            <p:nvPr/>
          </p:nvSpPr>
          <p:spPr>
            <a:xfrm>
              <a:off x="3452300" y="723775"/>
              <a:ext cx="7050" cy="8775"/>
            </a:xfrm>
            <a:custGeom>
              <a:avLst/>
              <a:gdLst/>
              <a:ahLst/>
              <a:cxnLst/>
              <a:rect l="l" t="t" r="r" b="b"/>
              <a:pathLst>
                <a:path w="282" h="351" extrusionOk="0">
                  <a:moveTo>
                    <a:pt x="36" y="0"/>
                  </a:moveTo>
                  <a:cubicBezTo>
                    <a:pt x="25" y="0"/>
                    <a:pt x="14" y="6"/>
                    <a:pt x="9" y="17"/>
                  </a:cubicBezTo>
                  <a:cubicBezTo>
                    <a:pt x="5" y="40"/>
                    <a:pt x="0" y="62"/>
                    <a:pt x="5" y="89"/>
                  </a:cubicBezTo>
                  <a:cubicBezTo>
                    <a:pt x="5" y="111"/>
                    <a:pt x="9" y="138"/>
                    <a:pt x="18" y="161"/>
                  </a:cubicBezTo>
                  <a:cubicBezTo>
                    <a:pt x="27" y="188"/>
                    <a:pt x="36" y="215"/>
                    <a:pt x="50" y="242"/>
                  </a:cubicBezTo>
                  <a:cubicBezTo>
                    <a:pt x="68" y="264"/>
                    <a:pt x="86" y="287"/>
                    <a:pt x="108" y="305"/>
                  </a:cubicBezTo>
                  <a:cubicBezTo>
                    <a:pt x="144" y="336"/>
                    <a:pt x="198" y="350"/>
                    <a:pt x="248" y="350"/>
                  </a:cubicBezTo>
                  <a:cubicBezTo>
                    <a:pt x="249" y="351"/>
                    <a:pt x="251" y="351"/>
                    <a:pt x="253" y="351"/>
                  </a:cubicBezTo>
                  <a:cubicBezTo>
                    <a:pt x="276" y="351"/>
                    <a:pt x="282" y="296"/>
                    <a:pt x="257" y="296"/>
                  </a:cubicBezTo>
                  <a:lnTo>
                    <a:pt x="243" y="287"/>
                  </a:lnTo>
                  <a:cubicBezTo>
                    <a:pt x="230" y="282"/>
                    <a:pt x="216" y="278"/>
                    <a:pt x="207" y="269"/>
                  </a:cubicBezTo>
                  <a:cubicBezTo>
                    <a:pt x="194" y="260"/>
                    <a:pt x="180" y="246"/>
                    <a:pt x="167" y="237"/>
                  </a:cubicBezTo>
                  <a:cubicBezTo>
                    <a:pt x="153" y="219"/>
                    <a:pt x="144" y="206"/>
                    <a:pt x="131" y="188"/>
                  </a:cubicBezTo>
                  <a:cubicBezTo>
                    <a:pt x="113" y="152"/>
                    <a:pt x="95" y="116"/>
                    <a:pt x="81" y="75"/>
                  </a:cubicBezTo>
                  <a:cubicBezTo>
                    <a:pt x="72" y="44"/>
                    <a:pt x="63" y="22"/>
                    <a:pt x="63" y="22"/>
                  </a:cubicBezTo>
                  <a:lnTo>
                    <a:pt x="63" y="17"/>
                  </a:lnTo>
                  <a:cubicBezTo>
                    <a:pt x="59" y="6"/>
                    <a:pt x="47" y="0"/>
                    <a:pt x="3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2" name="Google Shape;680;p24">
              <a:extLst>
                <a:ext uri="{FF2B5EF4-FFF2-40B4-BE49-F238E27FC236}">
                  <a16:creationId xmlns:a16="http://schemas.microsoft.com/office/drawing/2014/main" id="{8CBD2F04-E0EA-4C77-A431-4D2910139145}"/>
                </a:ext>
              </a:extLst>
            </p:cNvPr>
            <p:cNvSpPr/>
            <p:nvPr/>
          </p:nvSpPr>
          <p:spPr>
            <a:xfrm>
              <a:off x="2502075" y="1223650"/>
              <a:ext cx="61775" cy="22325"/>
            </a:xfrm>
            <a:custGeom>
              <a:avLst/>
              <a:gdLst/>
              <a:ahLst/>
              <a:cxnLst/>
              <a:rect l="l" t="t" r="r" b="b"/>
              <a:pathLst>
                <a:path w="2471" h="893" extrusionOk="0">
                  <a:moveTo>
                    <a:pt x="77" y="0"/>
                  </a:moveTo>
                  <a:lnTo>
                    <a:pt x="77" y="36"/>
                  </a:lnTo>
                  <a:cubicBezTo>
                    <a:pt x="77" y="36"/>
                    <a:pt x="1" y="468"/>
                    <a:pt x="163" y="621"/>
                  </a:cubicBezTo>
                  <a:cubicBezTo>
                    <a:pt x="272" y="731"/>
                    <a:pt x="1227" y="893"/>
                    <a:pt x="1839" y="893"/>
                  </a:cubicBezTo>
                  <a:cubicBezTo>
                    <a:pt x="2105" y="893"/>
                    <a:pt x="2306" y="862"/>
                    <a:pt x="2344" y="783"/>
                  </a:cubicBezTo>
                  <a:cubicBezTo>
                    <a:pt x="2470" y="522"/>
                    <a:pt x="1818" y="77"/>
                    <a:pt x="1818" y="77"/>
                  </a:cubicBezTo>
                  <a:lnTo>
                    <a:pt x="1813" y="54"/>
                  </a:lnTo>
                  <a:cubicBezTo>
                    <a:pt x="1691" y="69"/>
                    <a:pt x="1539" y="75"/>
                    <a:pt x="1375" y="75"/>
                  </a:cubicBezTo>
                  <a:cubicBezTo>
                    <a:pt x="892" y="75"/>
                    <a:pt x="309" y="24"/>
                    <a:pt x="7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3" name="Google Shape;681;p24">
              <a:extLst>
                <a:ext uri="{FF2B5EF4-FFF2-40B4-BE49-F238E27FC236}">
                  <a16:creationId xmlns:a16="http://schemas.microsoft.com/office/drawing/2014/main" id="{2FC8181B-48D6-499D-85E4-9CD31638F4AE}"/>
                </a:ext>
              </a:extLst>
            </p:cNvPr>
            <p:cNvSpPr/>
            <p:nvPr/>
          </p:nvSpPr>
          <p:spPr>
            <a:xfrm>
              <a:off x="2547725" y="817975"/>
              <a:ext cx="23325" cy="23875"/>
            </a:xfrm>
            <a:custGeom>
              <a:avLst/>
              <a:gdLst/>
              <a:ahLst/>
              <a:cxnLst/>
              <a:rect l="l" t="t" r="r" b="b"/>
              <a:pathLst>
                <a:path w="933" h="955" extrusionOk="0">
                  <a:moveTo>
                    <a:pt x="518" y="1"/>
                  </a:moveTo>
                  <a:lnTo>
                    <a:pt x="523" y="95"/>
                  </a:lnTo>
                  <a:cubicBezTo>
                    <a:pt x="523" y="95"/>
                    <a:pt x="604" y="563"/>
                    <a:pt x="1" y="680"/>
                  </a:cubicBezTo>
                  <a:cubicBezTo>
                    <a:pt x="36" y="696"/>
                    <a:pt x="604" y="954"/>
                    <a:pt x="807" y="954"/>
                  </a:cubicBezTo>
                  <a:cubicBezTo>
                    <a:pt x="840" y="954"/>
                    <a:pt x="864" y="948"/>
                    <a:pt x="874" y="932"/>
                  </a:cubicBezTo>
                  <a:cubicBezTo>
                    <a:pt x="932" y="847"/>
                    <a:pt x="865" y="433"/>
                    <a:pt x="725" y="181"/>
                  </a:cubicBezTo>
                  <a:cubicBezTo>
                    <a:pt x="676" y="91"/>
                    <a:pt x="613" y="19"/>
                    <a:pt x="54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4" name="Google Shape;682;p24">
              <a:extLst>
                <a:ext uri="{FF2B5EF4-FFF2-40B4-BE49-F238E27FC236}">
                  <a16:creationId xmlns:a16="http://schemas.microsoft.com/office/drawing/2014/main" id="{BB1C1422-1284-40C2-83E7-E09D0B7A7FBB}"/>
                </a:ext>
              </a:extLst>
            </p:cNvPr>
            <p:cNvSpPr/>
            <p:nvPr/>
          </p:nvSpPr>
          <p:spPr>
            <a:xfrm>
              <a:off x="2460700" y="1013775"/>
              <a:ext cx="41625" cy="16575"/>
            </a:xfrm>
            <a:custGeom>
              <a:avLst/>
              <a:gdLst/>
              <a:ahLst/>
              <a:cxnLst/>
              <a:rect l="l" t="t" r="r" b="b"/>
              <a:pathLst>
                <a:path w="1665" h="663" extrusionOk="0">
                  <a:moveTo>
                    <a:pt x="1458" y="1"/>
                  </a:moveTo>
                  <a:lnTo>
                    <a:pt x="1440" y="5"/>
                  </a:lnTo>
                  <a:cubicBezTo>
                    <a:pt x="916" y="341"/>
                    <a:pt x="298" y="371"/>
                    <a:pt x="93" y="371"/>
                  </a:cubicBezTo>
                  <a:cubicBezTo>
                    <a:pt x="48" y="371"/>
                    <a:pt x="23" y="370"/>
                    <a:pt x="23" y="370"/>
                  </a:cubicBezTo>
                  <a:lnTo>
                    <a:pt x="0" y="379"/>
                  </a:lnTo>
                  <a:cubicBezTo>
                    <a:pt x="36" y="478"/>
                    <a:pt x="72" y="572"/>
                    <a:pt x="113" y="662"/>
                  </a:cubicBezTo>
                  <a:cubicBezTo>
                    <a:pt x="113" y="662"/>
                    <a:pt x="123" y="662"/>
                    <a:pt x="142" y="662"/>
                  </a:cubicBezTo>
                  <a:cubicBezTo>
                    <a:pt x="320" y="662"/>
                    <a:pt x="1260" y="648"/>
                    <a:pt x="1647" y="343"/>
                  </a:cubicBezTo>
                  <a:cubicBezTo>
                    <a:pt x="1651" y="347"/>
                    <a:pt x="1656" y="352"/>
                    <a:pt x="1660" y="356"/>
                  </a:cubicBezTo>
                  <a:lnTo>
                    <a:pt x="1665" y="356"/>
                  </a:lnTo>
                  <a:cubicBezTo>
                    <a:pt x="1575" y="248"/>
                    <a:pt x="1507" y="127"/>
                    <a:pt x="145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5" name="Google Shape;683;p24">
              <a:extLst>
                <a:ext uri="{FF2B5EF4-FFF2-40B4-BE49-F238E27FC236}">
                  <a16:creationId xmlns:a16="http://schemas.microsoft.com/office/drawing/2014/main" id="{F8678BDD-98DF-4674-851C-862D2589D255}"/>
                </a:ext>
              </a:extLst>
            </p:cNvPr>
            <p:cNvSpPr/>
            <p:nvPr/>
          </p:nvSpPr>
          <p:spPr>
            <a:xfrm>
              <a:off x="2512875" y="827200"/>
              <a:ext cx="34875" cy="22850"/>
            </a:xfrm>
            <a:custGeom>
              <a:avLst/>
              <a:gdLst/>
              <a:ahLst/>
              <a:cxnLst/>
              <a:rect l="l" t="t" r="r" b="b"/>
              <a:pathLst>
                <a:path w="1395" h="914" extrusionOk="0">
                  <a:moveTo>
                    <a:pt x="23" y="1"/>
                  </a:moveTo>
                  <a:lnTo>
                    <a:pt x="23" y="1"/>
                  </a:lnTo>
                  <a:cubicBezTo>
                    <a:pt x="0" y="253"/>
                    <a:pt x="500" y="914"/>
                    <a:pt x="693" y="914"/>
                  </a:cubicBezTo>
                  <a:cubicBezTo>
                    <a:pt x="887" y="914"/>
                    <a:pt x="1395" y="311"/>
                    <a:pt x="1395" y="311"/>
                  </a:cubicBezTo>
                  <a:lnTo>
                    <a:pt x="1395" y="311"/>
                  </a:lnTo>
                  <a:cubicBezTo>
                    <a:pt x="1313" y="327"/>
                    <a:pt x="1230" y="334"/>
                    <a:pt x="1149" y="334"/>
                  </a:cubicBezTo>
                  <a:cubicBezTo>
                    <a:pt x="637" y="334"/>
                    <a:pt x="185" y="59"/>
                    <a:pt x="185" y="59"/>
                  </a:cubicBezTo>
                  <a:cubicBezTo>
                    <a:pt x="131" y="32"/>
                    <a:pt x="77" y="14"/>
                    <a:pt x="23"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6" name="Google Shape;684;p24">
              <a:extLst>
                <a:ext uri="{FF2B5EF4-FFF2-40B4-BE49-F238E27FC236}">
                  <a16:creationId xmlns:a16="http://schemas.microsoft.com/office/drawing/2014/main" id="{DE69CA6A-F6FC-4D51-A770-D4A89B95BC43}"/>
                </a:ext>
              </a:extLst>
            </p:cNvPr>
            <p:cNvSpPr/>
            <p:nvPr/>
          </p:nvSpPr>
          <p:spPr>
            <a:xfrm>
              <a:off x="2489825" y="1009625"/>
              <a:ext cx="170850" cy="218675"/>
            </a:xfrm>
            <a:custGeom>
              <a:avLst/>
              <a:gdLst/>
              <a:ahLst/>
              <a:cxnLst/>
              <a:rect l="l" t="t" r="r" b="b"/>
              <a:pathLst>
                <a:path w="6834" h="8747" extrusionOk="0">
                  <a:moveTo>
                    <a:pt x="6208" y="1"/>
                  </a:moveTo>
                  <a:lnTo>
                    <a:pt x="6208" y="1"/>
                  </a:lnTo>
                  <a:cubicBezTo>
                    <a:pt x="5758" y="567"/>
                    <a:pt x="5106" y="621"/>
                    <a:pt x="4206" y="725"/>
                  </a:cubicBezTo>
                  <a:lnTo>
                    <a:pt x="3990" y="747"/>
                  </a:lnTo>
                  <a:cubicBezTo>
                    <a:pt x="3314" y="818"/>
                    <a:pt x="2617" y="851"/>
                    <a:pt x="2041" y="851"/>
                  </a:cubicBezTo>
                  <a:cubicBezTo>
                    <a:pt x="1437" y="851"/>
                    <a:pt x="965" y="814"/>
                    <a:pt x="787" y="743"/>
                  </a:cubicBezTo>
                  <a:cubicBezTo>
                    <a:pt x="675" y="698"/>
                    <a:pt x="576" y="621"/>
                    <a:pt x="500" y="527"/>
                  </a:cubicBezTo>
                  <a:lnTo>
                    <a:pt x="495" y="527"/>
                  </a:lnTo>
                  <a:cubicBezTo>
                    <a:pt x="572" y="617"/>
                    <a:pt x="913" y="1013"/>
                    <a:pt x="805" y="1116"/>
                  </a:cubicBezTo>
                  <a:cubicBezTo>
                    <a:pt x="753" y="1177"/>
                    <a:pt x="679" y="1212"/>
                    <a:pt x="602" y="1212"/>
                  </a:cubicBezTo>
                  <a:cubicBezTo>
                    <a:pt x="593" y="1212"/>
                    <a:pt x="585" y="1212"/>
                    <a:pt x="576" y="1211"/>
                  </a:cubicBezTo>
                  <a:lnTo>
                    <a:pt x="558" y="1220"/>
                  </a:lnTo>
                  <a:cubicBezTo>
                    <a:pt x="621" y="1400"/>
                    <a:pt x="680" y="1620"/>
                    <a:pt x="599" y="1692"/>
                  </a:cubicBezTo>
                  <a:cubicBezTo>
                    <a:pt x="566" y="1722"/>
                    <a:pt x="530" y="1734"/>
                    <a:pt x="494" y="1734"/>
                  </a:cubicBezTo>
                  <a:cubicBezTo>
                    <a:pt x="351" y="1734"/>
                    <a:pt x="203" y="1548"/>
                    <a:pt x="203" y="1548"/>
                  </a:cubicBezTo>
                  <a:cubicBezTo>
                    <a:pt x="203" y="1548"/>
                    <a:pt x="144" y="1885"/>
                    <a:pt x="0" y="1899"/>
                  </a:cubicBezTo>
                  <a:cubicBezTo>
                    <a:pt x="0" y="1899"/>
                    <a:pt x="225" y="6874"/>
                    <a:pt x="468" y="8552"/>
                  </a:cubicBezTo>
                  <a:cubicBezTo>
                    <a:pt x="468" y="8552"/>
                    <a:pt x="482" y="8629"/>
                    <a:pt x="621" y="8633"/>
                  </a:cubicBezTo>
                  <a:cubicBezTo>
                    <a:pt x="866" y="8659"/>
                    <a:pt x="1466" y="8735"/>
                    <a:pt x="1946" y="8735"/>
                  </a:cubicBezTo>
                  <a:cubicBezTo>
                    <a:pt x="2066" y="8735"/>
                    <a:pt x="2179" y="8731"/>
                    <a:pt x="2277" y="8719"/>
                  </a:cubicBezTo>
                  <a:cubicBezTo>
                    <a:pt x="2384" y="8705"/>
                    <a:pt x="2560" y="8696"/>
                    <a:pt x="2551" y="8552"/>
                  </a:cubicBezTo>
                  <a:lnTo>
                    <a:pt x="3055" y="2416"/>
                  </a:lnTo>
                  <a:cubicBezTo>
                    <a:pt x="3343" y="2340"/>
                    <a:pt x="3626" y="2241"/>
                    <a:pt x="3905" y="2124"/>
                  </a:cubicBezTo>
                  <a:lnTo>
                    <a:pt x="3914" y="2146"/>
                  </a:lnTo>
                  <a:cubicBezTo>
                    <a:pt x="3914" y="2146"/>
                    <a:pt x="3842" y="6852"/>
                    <a:pt x="4058" y="8602"/>
                  </a:cubicBezTo>
                  <a:cubicBezTo>
                    <a:pt x="4062" y="8615"/>
                    <a:pt x="4107" y="8638"/>
                    <a:pt x="4188" y="8656"/>
                  </a:cubicBezTo>
                  <a:cubicBezTo>
                    <a:pt x="4384" y="8704"/>
                    <a:pt x="4776" y="8746"/>
                    <a:pt x="5167" y="8746"/>
                  </a:cubicBezTo>
                  <a:cubicBezTo>
                    <a:pt x="5512" y="8746"/>
                    <a:pt x="5857" y="8713"/>
                    <a:pt x="6064" y="8620"/>
                  </a:cubicBezTo>
                  <a:cubicBezTo>
                    <a:pt x="6109" y="8602"/>
                    <a:pt x="6154" y="8575"/>
                    <a:pt x="6190" y="8539"/>
                  </a:cubicBezTo>
                  <a:cubicBezTo>
                    <a:pt x="6190" y="8539"/>
                    <a:pt x="6834" y="4859"/>
                    <a:pt x="6208"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7" name="Google Shape;685;p24">
              <a:extLst>
                <a:ext uri="{FF2B5EF4-FFF2-40B4-BE49-F238E27FC236}">
                  <a16:creationId xmlns:a16="http://schemas.microsoft.com/office/drawing/2014/main" id="{8982CD23-55E4-4578-8C6C-5504E154A093}"/>
                </a:ext>
              </a:extLst>
            </p:cNvPr>
            <p:cNvSpPr/>
            <p:nvPr/>
          </p:nvSpPr>
          <p:spPr>
            <a:xfrm>
              <a:off x="2490050" y="1011200"/>
              <a:ext cx="170525" cy="217025"/>
            </a:xfrm>
            <a:custGeom>
              <a:avLst/>
              <a:gdLst/>
              <a:ahLst/>
              <a:cxnLst/>
              <a:rect l="l" t="t" r="r" b="b"/>
              <a:pathLst>
                <a:path w="6821" h="8681" extrusionOk="0">
                  <a:moveTo>
                    <a:pt x="6208" y="0"/>
                  </a:moveTo>
                  <a:lnTo>
                    <a:pt x="6208" y="0"/>
                  </a:lnTo>
                  <a:cubicBezTo>
                    <a:pt x="6154" y="36"/>
                    <a:pt x="6091" y="77"/>
                    <a:pt x="6033" y="113"/>
                  </a:cubicBezTo>
                  <a:cubicBezTo>
                    <a:pt x="5866" y="261"/>
                    <a:pt x="5677" y="374"/>
                    <a:pt x="5466" y="441"/>
                  </a:cubicBezTo>
                  <a:cubicBezTo>
                    <a:pt x="3981" y="1211"/>
                    <a:pt x="2299" y="1467"/>
                    <a:pt x="626" y="1472"/>
                  </a:cubicBezTo>
                  <a:lnTo>
                    <a:pt x="626" y="1508"/>
                  </a:lnTo>
                  <a:cubicBezTo>
                    <a:pt x="626" y="1503"/>
                    <a:pt x="630" y="1499"/>
                    <a:pt x="630" y="1499"/>
                  </a:cubicBezTo>
                  <a:cubicBezTo>
                    <a:pt x="631" y="1498"/>
                    <a:pt x="631" y="1497"/>
                    <a:pt x="631" y="1497"/>
                  </a:cubicBezTo>
                  <a:lnTo>
                    <a:pt x="631" y="1497"/>
                  </a:lnTo>
                  <a:cubicBezTo>
                    <a:pt x="631" y="1497"/>
                    <a:pt x="626" y="1504"/>
                    <a:pt x="626" y="1508"/>
                  </a:cubicBezTo>
                  <a:cubicBezTo>
                    <a:pt x="630" y="1553"/>
                    <a:pt x="617" y="1593"/>
                    <a:pt x="585" y="1629"/>
                  </a:cubicBezTo>
                  <a:cubicBezTo>
                    <a:pt x="572" y="1642"/>
                    <a:pt x="558" y="1651"/>
                    <a:pt x="540" y="1656"/>
                  </a:cubicBezTo>
                  <a:cubicBezTo>
                    <a:pt x="414" y="1867"/>
                    <a:pt x="225" y="2029"/>
                    <a:pt x="0" y="2119"/>
                  </a:cubicBezTo>
                  <a:cubicBezTo>
                    <a:pt x="54" y="3199"/>
                    <a:pt x="248" y="7050"/>
                    <a:pt x="455" y="8485"/>
                  </a:cubicBezTo>
                  <a:cubicBezTo>
                    <a:pt x="455" y="8485"/>
                    <a:pt x="473" y="8561"/>
                    <a:pt x="608" y="8566"/>
                  </a:cubicBezTo>
                  <a:cubicBezTo>
                    <a:pt x="857" y="8591"/>
                    <a:pt x="1450" y="8670"/>
                    <a:pt x="1927" y="8670"/>
                  </a:cubicBezTo>
                  <a:cubicBezTo>
                    <a:pt x="2051" y="8670"/>
                    <a:pt x="2167" y="8664"/>
                    <a:pt x="2268" y="8651"/>
                  </a:cubicBezTo>
                  <a:cubicBezTo>
                    <a:pt x="2375" y="8638"/>
                    <a:pt x="2546" y="8633"/>
                    <a:pt x="2537" y="8485"/>
                  </a:cubicBezTo>
                  <a:lnTo>
                    <a:pt x="3046" y="2349"/>
                  </a:lnTo>
                  <a:cubicBezTo>
                    <a:pt x="3334" y="2272"/>
                    <a:pt x="3617" y="2173"/>
                    <a:pt x="3896" y="2061"/>
                  </a:cubicBezTo>
                  <a:lnTo>
                    <a:pt x="3900" y="2079"/>
                  </a:lnTo>
                  <a:lnTo>
                    <a:pt x="3900" y="2146"/>
                  </a:lnTo>
                  <a:cubicBezTo>
                    <a:pt x="4121" y="2034"/>
                    <a:pt x="4301" y="1845"/>
                    <a:pt x="4512" y="1714"/>
                  </a:cubicBezTo>
                  <a:lnTo>
                    <a:pt x="4512" y="1714"/>
                  </a:lnTo>
                  <a:cubicBezTo>
                    <a:pt x="4742" y="4009"/>
                    <a:pt x="3936" y="6299"/>
                    <a:pt x="4193" y="8593"/>
                  </a:cubicBezTo>
                  <a:cubicBezTo>
                    <a:pt x="4393" y="8640"/>
                    <a:pt x="4775" y="8681"/>
                    <a:pt x="5156" y="8681"/>
                  </a:cubicBezTo>
                  <a:cubicBezTo>
                    <a:pt x="5503" y="8681"/>
                    <a:pt x="5849" y="8647"/>
                    <a:pt x="6055" y="8552"/>
                  </a:cubicBezTo>
                  <a:cubicBezTo>
                    <a:pt x="6100" y="8534"/>
                    <a:pt x="6145" y="8507"/>
                    <a:pt x="6181" y="8476"/>
                  </a:cubicBezTo>
                  <a:cubicBezTo>
                    <a:pt x="6181" y="8476"/>
                    <a:pt x="6820" y="4827"/>
                    <a:pt x="6208"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8" name="Google Shape;686;p24">
              <a:extLst>
                <a:ext uri="{FF2B5EF4-FFF2-40B4-BE49-F238E27FC236}">
                  <a16:creationId xmlns:a16="http://schemas.microsoft.com/office/drawing/2014/main" id="{8356F999-D301-4016-A378-C30F951BB1C5}"/>
                </a:ext>
              </a:extLst>
            </p:cNvPr>
            <p:cNvSpPr/>
            <p:nvPr/>
          </p:nvSpPr>
          <p:spPr>
            <a:xfrm>
              <a:off x="2438075" y="819050"/>
              <a:ext cx="254775" cy="213700"/>
            </a:xfrm>
            <a:custGeom>
              <a:avLst/>
              <a:gdLst/>
              <a:ahLst/>
              <a:cxnLst/>
              <a:rect l="l" t="t" r="r" b="b"/>
              <a:pathLst>
                <a:path w="10191" h="8548" extrusionOk="0">
                  <a:moveTo>
                    <a:pt x="5660" y="0"/>
                  </a:moveTo>
                  <a:cubicBezTo>
                    <a:pt x="5327" y="0"/>
                    <a:pt x="5125" y="129"/>
                    <a:pt x="5125" y="129"/>
                  </a:cubicBezTo>
                  <a:lnTo>
                    <a:pt x="5111" y="138"/>
                  </a:lnTo>
                  <a:cubicBezTo>
                    <a:pt x="5251" y="385"/>
                    <a:pt x="5318" y="804"/>
                    <a:pt x="5260" y="889"/>
                  </a:cubicBezTo>
                  <a:cubicBezTo>
                    <a:pt x="5250" y="905"/>
                    <a:pt x="5226" y="911"/>
                    <a:pt x="5193" y="911"/>
                  </a:cubicBezTo>
                  <a:cubicBezTo>
                    <a:pt x="4990" y="911"/>
                    <a:pt x="4422" y="653"/>
                    <a:pt x="4387" y="637"/>
                  </a:cubicBezTo>
                  <a:cubicBezTo>
                    <a:pt x="4387" y="637"/>
                    <a:pt x="3879" y="1240"/>
                    <a:pt x="3685" y="1240"/>
                  </a:cubicBezTo>
                  <a:cubicBezTo>
                    <a:pt x="3492" y="1240"/>
                    <a:pt x="2992" y="579"/>
                    <a:pt x="3015" y="327"/>
                  </a:cubicBezTo>
                  <a:cubicBezTo>
                    <a:pt x="2919" y="303"/>
                    <a:pt x="2788" y="280"/>
                    <a:pt x="2633" y="280"/>
                  </a:cubicBezTo>
                  <a:cubicBezTo>
                    <a:pt x="2314" y="280"/>
                    <a:pt x="1894" y="378"/>
                    <a:pt x="1485" y="772"/>
                  </a:cubicBezTo>
                  <a:cubicBezTo>
                    <a:pt x="455" y="1766"/>
                    <a:pt x="1" y="5716"/>
                    <a:pt x="905" y="8172"/>
                  </a:cubicBezTo>
                  <a:lnTo>
                    <a:pt x="932" y="8163"/>
                  </a:lnTo>
                  <a:cubicBezTo>
                    <a:pt x="932" y="8163"/>
                    <a:pt x="953" y="8164"/>
                    <a:pt x="991" y="8164"/>
                  </a:cubicBezTo>
                  <a:cubicBezTo>
                    <a:pt x="1184" y="8164"/>
                    <a:pt x="1812" y="8136"/>
                    <a:pt x="2349" y="7794"/>
                  </a:cubicBezTo>
                  <a:lnTo>
                    <a:pt x="2363" y="7790"/>
                  </a:lnTo>
                  <a:cubicBezTo>
                    <a:pt x="2412" y="7920"/>
                    <a:pt x="2480" y="8037"/>
                    <a:pt x="2570" y="8145"/>
                  </a:cubicBezTo>
                  <a:cubicBezTo>
                    <a:pt x="2646" y="8244"/>
                    <a:pt x="2745" y="8321"/>
                    <a:pt x="2857" y="8366"/>
                  </a:cubicBezTo>
                  <a:cubicBezTo>
                    <a:pt x="3097" y="8461"/>
                    <a:pt x="3846" y="8548"/>
                    <a:pt x="4737" y="8548"/>
                  </a:cubicBezTo>
                  <a:cubicBezTo>
                    <a:pt x="5154" y="8548"/>
                    <a:pt x="5601" y="8529"/>
                    <a:pt x="6042" y="8483"/>
                  </a:cubicBezTo>
                  <a:cubicBezTo>
                    <a:pt x="6942" y="8379"/>
                    <a:pt x="7828" y="8190"/>
                    <a:pt x="8278" y="7628"/>
                  </a:cubicBezTo>
                  <a:cubicBezTo>
                    <a:pt x="8355" y="7529"/>
                    <a:pt x="8422" y="7426"/>
                    <a:pt x="8481" y="7313"/>
                  </a:cubicBezTo>
                  <a:cubicBezTo>
                    <a:pt x="8751" y="6800"/>
                    <a:pt x="8746" y="5491"/>
                    <a:pt x="7900" y="4070"/>
                  </a:cubicBezTo>
                  <a:lnTo>
                    <a:pt x="7900" y="4070"/>
                  </a:lnTo>
                  <a:cubicBezTo>
                    <a:pt x="8274" y="4537"/>
                    <a:pt x="8751" y="4911"/>
                    <a:pt x="9299" y="5154"/>
                  </a:cubicBezTo>
                  <a:cubicBezTo>
                    <a:pt x="9309" y="5159"/>
                    <a:pt x="9320" y="5161"/>
                    <a:pt x="9332" y="5161"/>
                  </a:cubicBezTo>
                  <a:cubicBezTo>
                    <a:pt x="9382" y="5161"/>
                    <a:pt x="9445" y="5115"/>
                    <a:pt x="9511" y="5041"/>
                  </a:cubicBezTo>
                  <a:cubicBezTo>
                    <a:pt x="9754" y="4762"/>
                    <a:pt x="10055" y="4088"/>
                    <a:pt x="10154" y="3854"/>
                  </a:cubicBezTo>
                  <a:cubicBezTo>
                    <a:pt x="10177" y="3804"/>
                    <a:pt x="10190" y="3773"/>
                    <a:pt x="10190" y="3773"/>
                  </a:cubicBezTo>
                  <a:cubicBezTo>
                    <a:pt x="8350" y="2720"/>
                    <a:pt x="7774" y="889"/>
                    <a:pt x="6335" y="169"/>
                  </a:cubicBezTo>
                  <a:cubicBezTo>
                    <a:pt x="6077" y="41"/>
                    <a:pt x="5848" y="0"/>
                    <a:pt x="5660"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9" name="Google Shape;687;p24">
              <a:extLst>
                <a:ext uri="{FF2B5EF4-FFF2-40B4-BE49-F238E27FC236}">
                  <a16:creationId xmlns:a16="http://schemas.microsoft.com/office/drawing/2014/main" id="{D3F8E0F0-C3EC-4B8A-9958-2E6D103DFDD4}"/>
                </a:ext>
              </a:extLst>
            </p:cNvPr>
            <p:cNvSpPr/>
            <p:nvPr/>
          </p:nvSpPr>
          <p:spPr>
            <a:xfrm>
              <a:off x="2675825" y="913675"/>
              <a:ext cx="43675" cy="44325"/>
            </a:xfrm>
            <a:custGeom>
              <a:avLst/>
              <a:gdLst/>
              <a:ahLst/>
              <a:cxnLst/>
              <a:rect l="l" t="t" r="r" b="b"/>
              <a:pathLst>
                <a:path w="1747" h="1773" extrusionOk="0">
                  <a:moveTo>
                    <a:pt x="1084" y="0"/>
                  </a:moveTo>
                  <a:cubicBezTo>
                    <a:pt x="878" y="0"/>
                    <a:pt x="649" y="69"/>
                    <a:pt x="649" y="69"/>
                  </a:cubicBezTo>
                  <a:lnTo>
                    <a:pt x="644" y="69"/>
                  </a:lnTo>
                  <a:cubicBezTo>
                    <a:pt x="545" y="298"/>
                    <a:pt x="244" y="977"/>
                    <a:pt x="1" y="1252"/>
                  </a:cubicBezTo>
                  <a:cubicBezTo>
                    <a:pt x="32" y="1288"/>
                    <a:pt x="437" y="1711"/>
                    <a:pt x="766" y="1769"/>
                  </a:cubicBezTo>
                  <a:cubicBezTo>
                    <a:pt x="777" y="1771"/>
                    <a:pt x="788" y="1772"/>
                    <a:pt x="800" y="1772"/>
                  </a:cubicBezTo>
                  <a:cubicBezTo>
                    <a:pt x="899" y="1772"/>
                    <a:pt x="1020" y="1706"/>
                    <a:pt x="1045" y="1589"/>
                  </a:cubicBezTo>
                  <a:cubicBezTo>
                    <a:pt x="1058" y="1508"/>
                    <a:pt x="806" y="1315"/>
                    <a:pt x="770" y="1283"/>
                  </a:cubicBezTo>
                  <a:lnTo>
                    <a:pt x="770" y="1283"/>
                  </a:lnTo>
                  <a:cubicBezTo>
                    <a:pt x="810" y="1301"/>
                    <a:pt x="1134" y="1455"/>
                    <a:pt x="1293" y="1455"/>
                  </a:cubicBezTo>
                  <a:cubicBezTo>
                    <a:pt x="1297" y="1455"/>
                    <a:pt x="1301" y="1454"/>
                    <a:pt x="1305" y="1454"/>
                  </a:cubicBezTo>
                  <a:cubicBezTo>
                    <a:pt x="1458" y="1445"/>
                    <a:pt x="1485" y="1306"/>
                    <a:pt x="1467" y="1207"/>
                  </a:cubicBezTo>
                  <a:cubicBezTo>
                    <a:pt x="1449" y="1108"/>
                    <a:pt x="1157" y="887"/>
                    <a:pt x="1121" y="860"/>
                  </a:cubicBezTo>
                  <a:lnTo>
                    <a:pt x="1121" y="860"/>
                  </a:lnTo>
                  <a:cubicBezTo>
                    <a:pt x="1150" y="869"/>
                    <a:pt x="1381" y="957"/>
                    <a:pt x="1540" y="957"/>
                  </a:cubicBezTo>
                  <a:cubicBezTo>
                    <a:pt x="1554" y="957"/>
                    <a:pt x="1567" y="956"/>
                    <a:pt x="1580" y="955"/>
                  </a:cubicBezTo>
                  <a:cubicBezTo>
                    <a:pt x="1746" y="932"/>
                    <a:pt x="1733" y="757"/>
                    <a:pt x="1701" y="685"/>
                  </a:cubicBezTo>
                  <a:cubicBezTo>
                    <a:pt x="1652" y="582"/>
                    <a:pt x="1130" y="433"/>
                    <a:pt x="1130" y="433"/>
                  </a:cubicBezTo>
                  <a:cubicBezTo>
                    <a:pt x="1130" y="433"/>
                    <a:pt x="1265" y="370"/>
                    <a:pt x="1364" y="316"/>
                  </a:cubicBezTo>
                  <a:cubicBezTo>
                    <a:pt x="1463" y="258"/>
                    <a:pt x="1368" y="60"/>
                    <a:pt x="1261" y="24"/>
                  </a:cubicBezTo>
                  <a:cubicBezTo>
                    <a:pt x="1209" y="7"/>
                    <a:pt x="1147" y="0"/>
                    <a:pt x="1084"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0" name="Google Shape;688;p24">
              <a:extLst>
                <a:ext uri="{FF2B5EF4-FFF2-40B4-BE49-F238E27FC236}">
                  <a16:creationId xmlns:a16="http://schemas.microsoft.com/office/drawing/2014/main" id="{F61B70B7-B3C2-4D21-AE1F-BE21FC2971FB}"/>
                </a:ext>
              </a:extLst>
            </p:cNvPr>
            <p:cNvSpPr/>
            <p:nvPr/>
          </p:nvSpPr>
          <p:spPr>
            <a:xfrm>
              <a:off x="2592150" y="1225100"/>
              <a:ext cx="63125" cy="18025"/>
            </a:xfrm>
            <a:custGeom>
              <a:avLst/>
              <a:gdLst/>
              <a:ahLst/>
              <a:cxnLst/>
              <a:rect l="l" t="t" r="r" b="b"/>
              <a:pathLst>
                <a:path w="2525" h="721" extrusionOk="0">
                  <a:moveTo>
                    <a:pt x="1971" y="1"/>
                  </a:moveTo>
                  <a:cubicBezTo>
                    <a:pt x="1764" y="94"/>
                    <a:pt x="1419" y="127"/>
                    <a:pt x="1073" y="127"/>
                  </a:cubicBezTo>
                  <a:cubicBezTo>
                    <a:pt x="682" y="127"/>
                    <a:pt x="289" y="85"/>
                    <a:pt x="91" y="37"/>
                  </a:cubicBezTo>
                  <a:lnTo>
                    <a:pt x="91" y="46"/>
                  </a:lnTo>
                  <a:cubicBezTo>
                    <a:pt x="91" y="46"/>
                    <a:pt x="1" y="464"/>
                    <a:pt x="176" y="604"/>
                  </a:cubicBezTo>
                  <a:cubicBezTo>
                    <a:pt x="266" y="671"/>
                    <a:pt x="799" y="720"/>
                    <a:pt x="1324" y="720"/>
                  </a:cubicBezTo>
                  <a:cubicBezTo>
                    <a:pt x="1855" y="720"/>
                    <a:pt x="2378" y="670"/>
                    <a:pt x="2426" y="536"/>
                  </a:cubicBezTo>
                  <a:cubicBezTo>
                    <a:pt x="2525" y="271"/>
                    <a:pt x="2003" y="14"/>
                    <a:pt x="1971"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1" name="Google Shape;689;p24">
              <a:extLst>
                <a:ext uri="{FF2B5EF4-FFF2-40B4-BE49-F238E27FC236}">
                  <a16:creationId xmlns:a16="http://schemas.microsoft.com/office/drawing/2014/main" id="{4BFA6DB5-50AB-4871-98EC-7972A3B1C8F5}"/>
                </a:ext>
              </a:extLst>
            </p:cNvPr>
            <p:cNvSpPr/>
            <p:nvPr/>
          </p:nvSpPr>
          <p:spPr>
            <a:xfrm>
              <a:off x="2429300" y="599725"/>
              <a:ext cx="164450" cy="129100"/>
            </a:xfrm>
            <a:custGeom>
              <a:avLst/>
              <a:gdLst/>
              <a:ahLst/>
              <a:cxnLst/>
              <a:rect l="l" t="t" r="r" b="b"/>
              <a:pathLst>
                <a:path w="6578" h="5164" extrusionOk="0">
                  <a:moveTo>
                    <a:pt x="3101" y="1"/>
                  </a:moveTo>
                  <a:cubicBezTo>
                    <a:pt x="2844" y="1"/>
                    <a:pt x="2400" y="124"/>
                    <a:pt x="1764" y="503"/>
                  </a:cubicBezTo>
                  <a:cubicBezTo>
                    <a:pt x="433" y="1295"/>
                    <a:pt x="680" y="2257"/>
                    <a:pt x="680" y="2257"/>
                  </a:cubicBezTo>
                  <a:cubicBezTo>
                    <a:pt x="680" y="2257"/>
                    <a:pt x="226" y="2289"/>
                    <a:pt x="172" y="2622"/>
                  </a:cubicBezTo>
                  <a:cubicBezTo>
                    <a:pt x="1" y="3593"/>
                    <a:pt x="541" y="4898"/>
                    <a:pt x="577" y="4984"/>
                  </a:cubicBezTo>
                  <a:cubicBezTo>
                    <a:pt x="739" y="4993"/>
                    <a:pt x="896" y="5055"/>
                    <a:pt x="1018" y="5163"/>
                  </a:cubicBezTo>
                  <a:cubicBezTo>
                    <a:pt x="1778" y="3602"/>
                    <a:pt x="1297" y="2068"/>
                    <a:pt x="1297" y="2068"/>
                  </a:cubicBezTo>
                  <a:cubicBezTo>
                    <a:pt x="1319" y="1686"/>
                    <a:pt x="1548" y="1344"/>
                    <a:pt x="1895" y="1178"/>
                  </a:cubicBezTo>
                  <a:cubicBezTo>
                    <a:pt x="2109" y="1075"/>
                    <a:pt x="2324" y="1036"/>
                    <a:pt x="2532" y="1036"/>
                  </a:cubicBezTo>
                  <a:cubicBezTo>
                    <a:pt x="3035" y="1036"/>
                    <a:pt x="3498" y="1265"/>
                    <a:pt x="3807" y="1367"/>
                  </a:cubicBezTo>
                  <a:cubicBezTo>
                    <a:pt x="3883" y="1392"/>
                    <a:pt x="3939" y="1404"/>
                    <a:pt x="3983" y="1404"/>
                  </a:cubicBezTo>
                  <a:cubicBezTo>
                    <a:pt x="4190" y="1404"/>
                    <a:pt x="4106" y="1152"/>
                    <a:pt x="4419" y="1029"/>
                  </a:cubicBezTo>
                  <a:cubicBezTo>
                    <a:pt x="4514" y="994"/>
                    <a:pt x="4606" y="977"/>
                    <a:pt x="4699" y="977"/>
                  </a:cubicBezTo>
                  <a:cubicBezTo>
                    <a:pt x="4913" y="977"/>
                    <a:pt x="5128" y="1065"/>
                    <a:pt x="5386" y="1209"/>
                  </a:cubicBezTo>
                  <a:cubicBezTo>
                    <a:pt x="5494" y="1272"/>
                    <a:pt x="5615" y="1317"/>
                    <a:pt x="5737" y="1340"/>
                  </a:cubicBezTo>
                  <a:cubicBezTo>
                    <a:pt x="5778" y="1350"/>
                    <a:pt x="5821" y="1355"/>
                    <a:pt x="5863" y="1355"/>
                  </a:cubicBezTo>
                  <a:cubicBezTo>
                    <a:pt x="5967" y="1355"/>
                    <a:pt x="6070" y="1324"/>
                    <a:pt x="6160" y="1263"/>
                  </a:cubicBezTo>
                  <a:cubicBezTo>
                    <a:pt x="6578" y="957"/>
                    <a:pt x="5354" y="710"/>
                    <a:pt x="5354" y="710"/>
                  </a:cubicBezTo>
                  <a:cubicBezTo>
                    <a:pt x="5779" y="312"/>
                    <a:pt x="4969" y="231"/>
                    <a:pt x="4240" y="231"/>
                  </a:cubicBezTo>
                  <a:cubicBezTo>
                    <a:pt x="3741" y="231"/>
                    <a:pt x="3280" y="269"/>
                    <a:pt x="3280" y="269"/>
                  </a:cubicBezTo>
                  <a:cubicBezTo>
                    <a:pt x="3440" y="147"/>
                    <a:pt x="3382" y="1"/>
                    <a:pt x="3101"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2" name="Google Shape;690;p24">
              <a:extLst>
                <a:ext uri="{FF2B5EF4-FFF2-40B4-BE49-F238E27FC236}">
                  <a16:creationId xmlns:a16="http://schemas.microsoft.com/office/drawing/2014/main" id="{1F706D42-964E-4797-A66F-5EF6E8390298}"/>
                </a:ext>
              </a:extLst>
            </p:cNvPr>
            <p:cNvSpPr/>
            <p:nvPr/>
          </p:nvSpPr>
          <p:spPr>
            <a:xfrm>
              <a:off x="2413575" y="623550"/>
              <a:ext cx="193900" cy="211900"/>
            </a:xfrm>
            <a:custGeom>
              <a:avLst/>
              <a:gdLst/>
              <a:ahLst/>
              <a:cxnLst/>
              <a:rect l="l" t="t" r="r" b="b"/>
              <a:pathLst>
                <a:path w="7756" h="8476" extrusionOk="0">
                  <a:moveTo>
                    <a:pt x="5444" y="1"/>
                  </a:moveTo>
                  <a:cubicBezTo>
                    <a:pt x="5309" y="1"/>
                    <a:pt x="5178" y="28"/>
                    <a:pt x="5048" y="76"/>
                  </a:cubicBezTo>
                  <a:cubicBezTo>
                    <a:pt x="4735" y="199"/>
                    <a:pt x="4819" y="451"/>
                    <a:pt x="4612" y="451"/>
                  </a:cubicBezTo>
                  <a:cubicBezTo>
                    <a:pt x="4568" y="451"/>
                    <a:pt x="4512" y="439"/>
                    <a:pt x="4436" y="414"/>
                  </a:cubicBezTo>
                  <a:cubicBezTo>
                    <a:pt x="4124" y="312"/>
                    <a:pt x="3660" y="83"/>
                    <a:pt x="3158" y="83"/>
                  </a:cubicBezTo>
                  <a:cubicBezTo>
                    <a:pt x="2951" y="83"/>
                    <a:pt x="2737" y="122"/>
                    <a:pt x="2524" y="225"/>
                  </a:cubicBezTo>
                  <a:cubicBezTo>
                    <a:pt x="2173" y="391"/>
                    <a:pt x="1944" y="733"/>
                    <a:pt x="1926" y="1115"/>
                  </a:cubicBezTo>
                  <a:cubicBezTo>
                    <a:pt x="1926" y="1115"/>
                    <a:pt x="2407" y="2649"/>
                    <a:pt x="1647" y="4210"/>
                  </a:cubicBezTo>
                  <a:cubicBezTo>
                    <a:pt x="1525" y="4102"/>
                    <a:pt x="1368" y="4040"/>
                    <a:pt x="1206" y="4031"/>
                  </a:cubicBezTo>
                  <a:cubicBezTo>
                    <a:pt x="1189" y="4030"/>
                    <a:pt x="1172" y="4029"/>
                    <a:pt x="1156" y="4029"/>
                  </a:cubicBezTo>
                  <a:cubicBezTo>
                    <a:pt x="1006" y="4029"/>
                    <a:pt x="858" y="4065"/>
                    <a:pt x="720" y="4134"/>
                  </a:cubicBezTo>
                  <a:cubicBezTo>
                    <a:pt x="0" y="4462"/>
                    <a:pt x="230" y="5857"/>
                    <a:pt x="931" y="6194"/>
                  </a:cubicBezTo>
                  <a:cubicBezTo>
                    <a:pt x="1064" y="6259"/>
                    <a:pt x="1194" y="6284"/>
                    <a:pt x="1316" y="6284"/>
                  </a:cubicBezTo>
                  <a:cubicBezTo>
                    <a:pt x="1692" y="6284"/>
                    <a:pt x="1984" y="6050"/>
                    <a:pt x="1984" y="6050"/>
                  </a:cubicBezTo>
                  <a:cubicBezTo>
                    <a:pt x="1984" y="6050"/>
                    <a:pt x="2650" y="7256"/>
                    <a:pt x="4085" y="7517"/>
                  </a:cubicBezTo>
                  <a:lnTo>
                    <a:pt x="4157" y="8201"/>
                  </a:lnTo>
                  <a:cubicBezTo>
                    <a:pt x="4157" y="8201"/>
                    <a:pt x="4606" y="8476"/>
                    <a:pt x="5117" y="8476"/>
                  </a:cubicBezTo>
                  <a:cubicBezTo>
                    <a:pt x="5198" y="8476"/>
                    <a:pt x="5280" y="8469"/>
                    <a:pt x="5362" y="8453"/>
                  </a:cubicBezTo>
                  <a:cubicBezTo>
                    <a:pt x="5965" y="8336"/>
                    <a:pt x="5889" y="7868"/>
                    <a:pt x="5889" y="7868"/>
                  </a:cubicBezTo>
                  <a:lnTo>
                    <a:pt x="5884" y="7773"/>
                  </a:lnTo>
                  <a:lnTo>
                    <a:pt x="5853" y="7355"/>
                  </a:lnTo>
                  <a:cubicBezTo>
                    <a:pt x="7355" y="6802"/>
                    <a:pt x="7756" y="5367"/>
                    <a:pt x="7706" y="4998"/>
                  </a:cubicBezTo>
                  <a:cubicBezTo>
                    <a:pt x="7652" y="4575"/>
                    <a:pt x="7342" y="4255"/>
                    <a:pt x="7342" y="4255"/>
                  </a:cubicBezTo>
                  <a:cubicBezTo>
                    <a:pt x="7342" y="4255"/>
                    <a:pt x="7049" y="1129"/>
                    <a:pt x="6366" y="400"/>
                  </a:cubicBezTo>
                  <a:lnTo>
                    <a:pt x="6366" y="387"/>
                  </a:lnTo>
                  <a:cubicBezTo>
                    <a:pt x="6267" y="306"/>
                    <a:pt x="6163" y="229"/>
                    <a:pt x="6046" y="175"/>
                  </a:cubicBezTo>
                  <a:cubicBezTo>
                    <a:pt x="5831" y="54"/>
                    <a:pt x="5633" y="1"/>
                    <a:pt x="5444"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3" name="Google Shape;691;p24">
              <a:extLst>
                <a:ext uri="{FF2B5EF4-FFF2-40B4-BE49-F238E27FC236}">
                  <a16:creationId xmlns:a16="http://schemas.microsoft.com/office/drawing/2014/main" id="{09F2404D-937A-4AB4-834E-9F00B88CBDD0}"/>
                </a:ext>
              </a:extLst>
            </p:cNvPr>
            <p:cNvSpPr/>
            <p:nvPr/>
          </p:nvSpPr>
          <p:spPr>
            <a:xfrm>
              <a:off x="2463500" y="1022325"/>
              <a:ext cx="49050" cy="35450"/>
            </a:xfrm>
            <a:custGeom>
              <a:avLst/>
              <a:gdLst/>
              <a:ahLst/>
              <a:cxnLst/>
              <a:rect l="l" t="t" r="r" b="b"/>
              <a:pathLst>
                <a:path w="1962" h="1418" extrusionOk="0">
                  <a:moveTo>
                    <a:pt x="1530" y="1"/>
                  </a:moveTo>
                  <a:cubicBezTo>
                    <a:pt x="1148" y="306"/>
                    <a:pt x="208" y="320"/>
                    <a:pt x="30" y="320"/>
                  </a:cubicBezTo>
                  <a:cubicBezTo>
                    <a:pt x="11" y="320"/>
                    <a:pt x="1" y="320"/>
                    <a:pt x="1" y="320"/>
                  </a:cubicBezTo>
                  <a:lnTo>
                    <a:pt x="1" y="320"/>
                  </a:lnTo>
                  <a:cubicBezTo>
                    <a:pt x="1" y="320"/>
                    <a:pt x="207" y="1269"/>
                    <a:pt x="455" y="1391"/>
                  </a:cubicBezTo>
                  <a:cubicBezTo>
                    <a:pt x="494" y="1409"/>
                    <a:pt x="528" y="1417"/>
                    <a:pt x="558" y="1417"/>
                  </a:cubicBezTo>
                  <a:cubicBezTo>
                    <a:pt x="714" y="1417"/>
                    <a:pt x="743" y="1197"/>
                    <a:pt x="743" y="1197"/>
                  </a:cubicBezTo>
                  <a:cubicBezTo>
                    <a:pt x="743" y="1197"/>
                    <a:pt x="893" y="1391"/>
                    <a:pt x="1043" y="1391"/>
                  </a:cubicBezTo>
                  <a:cubicBezTo>
                    <a:pt x="1047" y="1391"/>
                    <a:pt x="1050" y="1391"/>
                    <a:pt x="1053" y="1391"/>
                  </a:cubicBezTo>
                  <a:cubicBezTo>
                    <a:pt x="1202" y="1377"/>
                    <a:pt x="1256" y="1040"/>
                    <a:pt x="1256" y="1040"/>
                  </a:cubicBezTo>
                  <a:cubicBezTo>
                    <a:pt x="1256" y="1040"/>
                    <a:pt x="1404" y="1226"/>
                    <a:pt x="1547" y="1226"/>
                  </a:cubicBezTo>
                  <a:cubicBezTo>
                    <a:pt x="1583" y="1226"/>
                    <a:pt x="1619" y="1214"/>
                    <a:pt x="1652" y="1184"/>
                  </a:cubicBezTo>
                  <a:cubicBezTo>
                    <a:pt x="1733" y="1108"/>
                    <a:pt x="1674" y="887"/>
                    <a:pt x="1611" y="707"/>
                  </a:cubicBezTo>
                  <a:lnTo>
                    <a:pt x="1625" y="698"/>
                  </a:lnTo>
                  <a:cubicBezTo>
                    <a:pt x="1634" y="699"/>
                    <a:pt x="1643" y="699"/>
                    <a:pt x="1652" y="699"/>
                  </a:cubicBezTo>
                  <a:cubicBezTo>
                    <a:pt x="1732" y="699"/>
                    <a:pt x="1806" y="664"/>
                    <a:pt x="1858" y="604"/>
                  </a:cubicBezTo>
                  <a:cubicBezTo>
                    <a:pt x="1962" y="500"/>
                    <a:pt x="1625" y="100"/>
                    <a:pt x="1548" y="14"/>
                  </a:cubicBezTo>
                  <a:cubicBezTo>
                    <a:pt x="1544" y="10"/>
                    <a:pt x="1539" y="5"/>
                    <a:pt x="1530"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4" name="Google Shape;692;p24">
              <a:extLst>
                <a:ext uri="{FF2B5EF4-FFF2-40B4-BE49-F238E27FC236}">
                  <a16:creationId xmlns:a16="http://schemas.microsoft.com/office/drawing/2014/main" id="{70FC9380-F5DA-4563-B788-E43D9ED58129}"/>
                </a:ext>
              </a:extLst>
            </p:cNvPr>
            <p:cNvSpPr/>
            <p:nvPr/>
          </p:nvSpPr>
          <p:spPr>
            <a:xfrm>
              <a:off x="2462725" y="1029625"/>
              <a:ext cx="44200" cy="29425"/>
            </a:xfrm>
            <a:custGeom>
              <a:avLst/>
              <a:gdLst/>
              <a:ahLst/>
              <a:cxnLst/>
              <a:rect l="l" t="t" r="r" b="b"/>
              <a:pathLst>
                <a:path w="1768" h="1177" extrusionOk="0">
                  <a:moveTo>
                    <a:pt x="34" y="0"/>
                  </a:moveTo>
                  <a:cubicBezTo>
                    <a:pt x="32" y="0"/>
                    <a:pt x="29" y="0"/>
                    <a:pt x="27" y="1"/>
                  </a:cubicBezTo>
                  <a:cubicBezTo>
                    <a:pt x="9" y="1"/>
                    <a:pt x="0" y="19"/>
                    <a:pt x="0" y="37"/>
                  </a:cubicBezTo>
                  <a:cubicBezTo>
                    <a:pt x="50" y="303"/>
                    <a:pt x="122" y="559"/>
                    <a:pt x="220" y="811"/>
                  </a:cubicBezTo>
                  <a:cubicBezTo>
                    <a:pt x="247" y="878"/>
                    <a:pt x="279" y="937"/>
                    <a:pt x="315" y="1000"/>
                  </a:cubicBezTo>
                  <a:cubicBezTo>
                    <a:pt x="337" y="1031"/>
                    <a:pt x="360" y="1058"/>
                    <a:pt x="382" y="1085"/>
                  </a:cubicBezTo>
                  <a:cubicBezTo>
                    <a:pt x="396" y="1099"/>
                    <a:pt x="414" y="1112"/>
                    <a:pt x="432" y="1126"/>
                  </a:cubicBezTo>
                  <a:lnTo>
                    <a:pt x="454" y="1144"/>
                  </a:lnTo>
                  <a:cubicBezTo>
                    <a:pt x="468" y="1148"/>
                    <a:pt x="477" y="1153"/>
                    <a:pt x="486" y="1153"/>
                  </a:cubicBezTo>
                  <a:cubicBezTo>
                    <a:pt x="516" y="1168"/>
                    <a:pt x="549" y="1177"/>
                    <a:pt x="585" y="1177"/>
                  </a:cubicBezTo>
                  <a:cubicBezTo>
                    <a:pt x="592" y="1177"/>
                    <a:pt x="600" y="1176"/>
                    <a:pt x="607" y="1175"/>
                  </a:cubicBezTo>
                  <a:cubicBezTo>
                    <a:pt x="652" y="1171"/>
                    <a:pt x="693" y="1153"/>
                    <a:pt x="729" y="1126"/>
                  </a:cubicBezTo>
                  <a:cubicBezTo>
                    <a:pt x="760" y="1094"/>
                    <a:pt x="787" y="1063"/>
                    <a:pt x="801" y="1022"/>
                  </a:cubicBezTo>
                  <a:cubicBezTo>
                    <a:pt x="802" y="1020"/>
                    <a:pt x="803" y="1017"/>
                    <a:pt x="805" y="1015"/>
                  </a:cubicBezTo>
                  <a:lnTo>
                    <a:pt x="805" y="1015"/>
                  </a:lnTo>
                  <a:cubicBezTo>
                    <a:pt x="832" y="1041"/>
                    <a:pt x="860" y="1066"/>
                    <a:pt x="891" y="1090"/>
                  </a:cubicBezTo>
                  <a:lnTo>
                    <a:pt x="940" y="1117"/>
                  </a:lnTo>
                  <a:cubicBezTo>
                    <a:pt x="963" y="1126"/>
                    <a:pt x="981" y="1135"/>
                    <a:pt x="999" y="1139"/>
                  </a:cubicBezTo>
                  <a:cubicBezTo>
                    <a:pt x="1017" y="1144"/>
                    <a:pt x="1039" y="1148"/>
                    <a:pt x="1062" y="1148"/>
                  </a:cubicBezTo>
                  <a:lnTo>
                    <a:pt x="1102" y="1148"/>
                  </a:lnTo>
                  <a:lnTo>
                    <a:pt x="1125" y="1144"/>
                  </a:lnTo>
                  <a:cubicBezTo>
                    <a:pt x="1138" y="1139"/>
                    <a:pt x="1152" y="1130"/>
                    <a:pt x="1165" y="1126"/>
                  </a:cubicBezTo>
                  <a:cubicBezTo>
                    <a:pt x="1174" y="1117"/>
                    <a:pt x="1183" y="1112"/>
                    <a:pt x="1192" y="1103"/>
                  </a:cubicBezTo>
                  <a:cubicBezTo>
                    <a:pt x="1206" y="1090"/>
                    <a:pt x="1219" y="1072"/>
                    <a:pt x="1233" y="1054"/>
                  </a:cubicBezTo>
                  <a:cubicBezTo>
                    <a:pt x="1255" y="1027"/>
                    <a:pt x="1273" y="991"/>
                    <a:pt x="1287" y="959"/>
                  </a:cubicBezTo>
                  <a:cubicBezTo>
                    <a:pt x="1298" y="925"/>
                    <a:pt x="1310" y="890"/>
                    <a:pt x="1320" y="855"/>
                  </a:cubicBezTo>
                  <a:lnTo>
                    <a:pt x="1320" y="855"/>
                  </a:lnTo>
                  <a:cubicBezTo>
                    <a:pt x="1334" y="868"/>
                    <a:pt x="1349" y="881"/>
                    <a:pt x="1363" y="892"/>
                  </a:cubicBezTo>
                  <a:cubicBezTo>
                    <a:pt x="1408" y="932"/>
                    <a:pt x="1462" y="959"/>
                    <a:pt x="1521" y="973"/>
                  </a:cubicBezTo>
                  <a:cubicBezTo>
                    <a:pt x="1536" y="977"/>
                    <a:pt x="1553" y="980"/>
                    <a:pt x="1570" y="980"/>
                  </a:cubicBezTo>
                  <a:cubicBezTo>
                    <a:pt x="1587" y="980"/>
                    <a:pt x="1604" y="977"/>
                    <a:pt x="1620" y="973"/>
                  </a:cubicBezTo>
                  <a:cubicBezTo>
                    <a:pt x="1651" y="968"/>
                    <a:pt x="1683" y="950"/>
                    <a:pt x="1710" y="928"/>
                  </a:cubicBezTo>
                  <a:cubicBezTo>
                    <a:pt x="1737" y="905"/>
                    <a:pt x="1755" y="869"/>
                    <a:pt x="1759" y="838"/>
                  </a:cubicBezTo>
                  <a:cubicBezTo>
                    <a:pt x="1768" y="807"/>
                    <a:pt x="1768" y="775"/>
                    <a:pt x="1768" y="748"/>
                  </a:cubicBezTo>
                  <a:cubicBezTo>
                    <a:pt x="1759" y="640"/>
                    <a:pt x="1732" y="537"/>
                    <a:pt x="1692" y="438"/>
                  </a:cubicBezTo>
                  <a:cubicBezTo>
                    <a:pt x="1683" y="411"/>
                    <a:pt x="1674" y="384"/>
                    <a:pt x="1660" y="361"/>
                  </a:cubicBezTo>
                  <a:lnTo>
                    <a:pt x="1633" y="294"/>
                  </a:lnTo>
                  <a:lnTo>
                    <a:pt x="1570" y="150"/>
                  </a:lnTo>
                  <a:cubicBezTo>
                    <a:pt x="1564" y="140"/>
                    <a:pt x="1555" y="133"/>
                    <a:pt x="1544" y="133"/>
                  </a:cubicBezTo>
                  <a:cubicBezTo>
                    <a:pt x="1539" y="133"/>
                    <a:pt x="1535" y="134"/>
                    <a:pt x="1530" y="136"/>
                  </a:cubicBezTo>
                  <a:cubicBezTo>
                    <a:pt x="1516" y="141"/>
                    <a:pt x="1507" y="159"/>
                    <a:pt x="1512" y="172"/>
                  </a:cubicBezTo>
                  <a:lnTo>
                    <a:pt x="1566" y="321"/>
                  </a:lnTo>
                  <a:lnTo>
                    <a:pt x="1593" y="393"/>
                  </a:lnTo>
                  <a:cubicBezTo>
                    <a:pt x="1602" y="415"/>
                    <a:pt x="1611" y="438"/>
                    <a:pt x="1620" y="460"/>
                  </a:cubicBezTo>
                  <a:cubicBezTo>
                    <a:pt x="1647" y="555"/>
                    <a:pt x="1669" y="654"/>
                    <a:pt x="1674" y="748"/>
                  </a:cubicBezTo>
                  <a:cubicBezTo>
                    <a:pt x="1674" y="771"/>
                    <a:pt x="1674" y="793"/>
                    <a:pt x="1669" y="816"/>
                  </a:cubicBezTo>
                  <a:cubicBezTo>
                    <a:pt x="1665" y="829"/>
                    <a:pt x="1656" y="842"/>
                    <a:pt x="1642" y="851"/>
                  </a:cubicBezTo>
                  <a:cubicBezTo>
                    <a:pt x="1629" y="865"/>
                    <a:pt x="1615" y="869"/>
                    <a:pt x="1597" y="874"/>
                  </a:cubicBezTo>
                  <a:cubicBezTo>
                    <a:pt x="1590" y="876"/>
                    <a:pt x="1582" y="877"/>
                    <a:pt x="1575" y="877"/>
                  </a:cubicBezTo>
                  <a:cubicBezTo>
                    <a:pt x="1564" y="877"/>
                    <a:pt x="1554" y="875"/>
                    <a:pt x="1543" y="869"/>
                  </a:cubicBezTo>
                  <a:cubicBezTo>
                    <a:pt x="1458" y="838"/>
                    <a:pt x="1386" y="780"/>
                    <a:pt x="1332" y="708"/>
                  </a:cubicBezTo>
                  <a:cubicBezTo>
                    <a:pt x="1323" y="699"/>
                    <a:pt x="1309" y="690"/>
                    <a:pt x="1300" y="690"/>
                  </a:cubicBezTo>
                  <a:cubicBezTo>
                    <a:pt x="1297" y="689"/>
                    <a:pt x="1294" y="689"/>
                    <a:pt x="1291" y="689"/>
                  </a:cubicBezTo>
                  <a:cubicBezTo>
                    <a:pt x="1263" y="689"/>
                    <a:pt x="1241" y="706"/>
                    <a:pt x="1233" y="735"/>
                  </a:cubicBezTo>
                  <a:cubicBezTo>
                    <a:pt x="1219" y="793"/>
                    <a:pt x="1201" y="851"/>
                    <a:pt x="1179" y="910"/>
                  </a:cubicBezTo>
                  <a:cubicBezTo>
                    <a:pt x="1165" y="937"/>
                    <a:pt x="1152" y="964"/>
                    <a:pt x="1134" y="986"/>
                  </a:cubicBezTo>
                  <a:cubicBezTo>
                    <a:pt x="1129" y="1000"/>
                    <a:pt x="1120" y="1009"/>
                    <a:pt x="1111" y="1018"/>
                  </a:cubicBezTo>
                  <a:cubicBezTo>
                    <a:pt x="1107" y="1018"/>
                    <a:pt x="1102" y="1022"/>
                    <a:pt x="1098" y="1027"/>
                  </a:cubicBezTo>
                  <a:cubicBezTo>
                    <a:pt x="1098" y="1027"/>
                    <a:pt x="1093" y="1027"/>
                    <a:pt x="1093" y="1031"/>
                  </a:cubicBezTo>
                  <a:lnTo>
                    <a:pt x="1071" y="1036"/>
                  </a:lnTo>
                  <a:lnTo>
                    <a:pt x="1062" y="1036"/>
                  </a:lnTo>
                  <a:cubicBezTo>
                    <a:pt x="1048" y="1036"/>
                    <a:pt x="1039" y="1036"/>
                    <a:pt x="1026" y="1031"/>
                  </a:cubicBezTo>
                  <a:cubicBezTo>
                    <a:pt x="1017" y="1027"/>
                    <a:pt x="1003" y="1022"/>
                    <a:pt x="990" y="1013"/>
                  </a:cubicBezTo>
                  <a:lnTo>
                    <a:pt x="954" y="991"/>
                  </a:lnTo>
                  <a:cubicBezTo>
                    <a:pt x="904" y="959"/>
                    <a:pt x="859" y="914"/>
                    <a:pt x="823" y="869"/>
                  </a:cubicBezTo>
                  <a:cubicBezTo>
                    <a:pt x="814" y="856"/>
                    <a:pt x="801" y="851"/>
                    <a:pt x="787" y="847"/>
                  </a:cubicBezTo>
                  <a:cubicBezTo>
                    <a:pt x="785" y="847"/>
                    <a:pt x="782" y="846"/>
                    <a:pt x="779" y="846"/>
                  </a:cubicBezTo>
                  <a:cubicBezTo>
                    <a:pt x="751" y="846"/>
                    <a:pt x="724" y="868"/>
                    <a:pt x="720" y="896"/>
                  </a:cubicBezTo>
                  <a:cubicBezTo>
                    <a:pt x="715" y="923"/>
                    <a:pt x="706" y="950"/>
                    <a:pt x="697" y="977"/>
                  </a:cubicBezTo>
                  <a:cubicBezTo>
                    <a:pt x="684" y="1000"/>
                    <a:pt x="670" y="1022"/>
                    <a:pt x="652" y="1040"/>
                  </a:cubicBezTo>
                  <a:cubicBezTo>
                    <a:pt x="639" y="1054"/>
                    <a:pt x="616" y="1063"/>
                    <a:pt x="598" y="1067"/>
                  </a:cubicBezTo>
                  <a:lnTo>
                    <a:pt x="562" y="1067"/>
                  </a:lnTo>
                  <a:lnTo>
                    <a:pt x="549" y="1063"/>
                  </a:lnTo>
                  <a:lnTo>
                    <a:pt x="522" y="1054"/>
                  </a:lnTo>
                  <a:cubicBezTo>
                    <a:pt x="517" y="1054"/>
                    <a:pt x="504" y="1045"/>
                    <a:pt x="504" y="1045"/>
                  </a:cubicBezTo>
                  <a:lnTo>
                    <a:pt x="490" y="1036"/>
                  </a:lnTo>
                  <a:cubicBezTo>
                    <a:pt x="481" y="1031"/>
                    <a:pt x="468" y="1022"/>
                    <a:pt x="463" y="1009"/>
                  </a:cubicBezTo>
                  <a:cubicBezTo>
                    <a:pt x="441" y="991"/>
                    <a:pt x="423" y="968"/>
                    <a:pt x="405" y="941"/>
                  </a:cubicBezTo>
                  <a:cubicBezTo>
                    <a:pt x="369" y="887"/>
                    <a:pt x="337" y="834"/>
                    <a:pt x="315" y="771"/>
                  </a:cubicBezTo>
                  <a:cubicBezTo>
                    <a:pt x="261" y="654"/>
                    <a:pt x="211" y="528"/>
                    <a:pt x="171" y="406"/>
                  </a:cubicBezTo>
                  <a:cubicBezTo>
                    <a:pt x="131" y="280"/>
                    <a:pt x="95" y="150"/>
                    <a:pt x="59" y="24"/>
                  </a:cubicBezTo>
                  <a:cubicBezTo>
                    <a:pt x="59" y="9"/>
                    <a:pt x="46" y="0"/>
                    <a:pt x="3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5" name="Google Shape;693;p24">
              <a:extLst>
                <a:ext uri="{FF2B5EF4-FFF2-40B4-BE49-F238E27FC236}">
                  <a16:creationId xmlns:a16="http://schemas.microsoft.com/office/drawing/2014/main" id="{D60573C3-266A-4ACE-9C4C-D665710E2A87}"/>
                </a:ext>
              </a:extLst>
            </p:cNvPr>
            <p:cNvSpPr/>
            <p:nvPr/>
          </p:nvSpPr>
          <p:spPr>
            <a:xfrm>
              <a:off x="2564725" y="1048200"/>
              <a:ext cx="46275" cy="23325"/>
            </a:xfrm>
            <a:custGeom>
              <a:avLst/>
              <a:gdLst/>
              <a:ahLst/>
              <a:cxnLst/>
              <a:rect l="l" t="t" r="r" b="b"/>
              <a:pathLst>
                <a:path w="1851" h="933" extrusionOk="0">
                  <a:moveTo>
                    <a:pt x="1768" y="0"/>
                  </a:moveTo>
                  <a:cubicBezTo>
                    <a:pt x="1758" y="0"/>
                    <a:pt x="1747" y="3"/>
                    <a:pt x="1737" y="10"/>
                  </a:cubicBezTo>
                  <a:lnTo>
                    <a:pt x="1728" y="14"/>
                  </a:lnTo>
                  <a:cubicBezTo>
                    <a:pt x="1728" y="14"/>
                    <a:pt x="1701" y="32"/>
                    <a:pt x="1660" y="59"/>
                  </a:cubicBezTo>
                  <a:lnTo>
                    <a:pt x="1584" y="108"/>
                  </a:lnTo>
                  <a:cubicBezTo>
                    <a:pt x="1552" y="131"/>
                    <a:pt x="1521" y="153"/>
                    <a:pt x="1485" y="171"/>
                  </a:cubicBezTo>
                  <a:lnTo>
                    <a:pt x="1363" y="239"/>
                  </a:lnTo>
                  <a:cubicBezTo>
                    <a:pt x="1323" y="266"/>
                    <a:pt x="1273" y="284"/>
                    <a:pt x="1224" y="306"/>
                  </a:cubicBezTo>
                  <a:cubicBezTo>
                    <a:pt x="1174" y="333"/>
                    <a:pt x="1129" y="356"/>
                    <a:pt x="1075" y="383"/>
                  </a:cubicBezTo>
                  <a:lnTo>
                    <a:pt x="909" y="455"/>
                  </a:lnTo>
                  <a:lnTo>
                    <a:pt x="869" y="473"/>
                  </a:lnTo>
                  <a:lnTo>
                    <a:pt x="860" y="477"/>
                  </a:lnTo>
                  <a:lnTo>
                    <a:pt x="855" y="477"/>
                  </a:lnTo>
                  <a:lnTo>
                    <a:pt x="833" y="486"/>
                  </a:lnTo>
                  <a:lnTo>
                    <a:pt x="752" y="518"/>
                  </a:lnTo>
                  <a:cubicBezTo>
                    <a:pt x="698" y="536"/>
                    <a:pt x="648" y="558"/>
                    <a:pt x="594" y="576"/>
                  </a:cubicBezTo>
                  <a:cubicBezTo>
                    <a:pt x="495" y="621"/>
                    <a:pt x="401" y="662"/>
                    <a:pt x="320" y="698"/>
                  </a:cubicBezTo>
                  <a:cubicBezTo>
                    <a:pt x="279" y="716"/>
                    <a:pt x="239" y="729"/>
                    <a:pt x="207" y="743"/>
                  </a:cubicBezTo>
                  <a:lnTo>
                    <a:pt x="117" y="779"/>
                  </a:lnTo>
                  <a:cubicBezTo>
                    <a:pt x="72" y="801"/>
                    <a:pt x="41" y="815"/>
                    <a:pt x="41" y="815"/>
                  </a:cubicBezTo>
                  <a:cubicBezTo>
                    <a:pt x="14" y="824"/>
                    <a:pt x="0" y="851"/>
                    <a:pt x="5" y="878"/>
                  </a:cubicBezTo>
                  <a:cubicBezTo>
                    <a:pt x="9" y="911"/>
                    <a:pt x="36" y="932"/>
                    <a:pt x="64" y="932"/>
                  </a:cubicBezTo>
                  <a:cubicBezTo>
                    <a:pt x="67" y="932"/>
                    <a:pt x="70" y="932"/>
                    <a:pt x="72" y="932"/>
                  </a:cubicBezTo>
                  <a:cubicBezTo>
                    <a:pt x="72" y="932"/>
                    <a:pt x="104" y="932"/>
                    <a:pt x="158" y="923"/>
                  </a:cubicBezTo>
                  <a:lnTo>
                    <a:pt x="248" y="905"/>
                  </a:lnTo>
                  <a:cubicBezTo>
                    <a:pt x="288" y="896"/>
                    <a:pt x="329" y="887"/>
                    <a:pt x="369" y="878"/>
                  </a:cubicBezTo>
                  <a:cubicBezTo>
                    <a:pt x="459" y="855"/>
                    <a:pt x="563" y="824"/>
                    <a:pt x="671" y="788"/>
                  </a:cubicBezTo>
                  <a:cubicBezTo>
                    <a:pt x="725" y="770"/>
                    <a:pt x="783" y="752"/>
                    <a:pt x="837" y="729"/>
                  </a:cubicBezTo>
                  <a:lnTo>
                    <a:pt x="922" y="702"/>
                  </a:lnTo>
                  <a:lnTo>
                    <a:pt x="945" y="693"/>
                  </a:lnTo>
                  <a:lnTo>
                    <a:pt x="949" y="693"/>
                  </a:lnTo>
                  <a:lnTo>
                    <a:pt x="958" y="689"/>
                  </a:lnTo>
                  <a:lnTo>
                    <a:pt x="967" y="684"/>
                  </a:lnTo>
                  <a:lnTo>
                    <a:pt x="1008" y="666"/>
                  </a:lnTo>
                  <a:lnTo>
                    <a:pt x="1170" y="590"/>
                  </a:lnTo>
                  <a:cubicBezTo>
                    <a:pt x="1224" y="563"/>
                    <a:pt x="1278" y="531"/>
                    <a:pt x="1327" y="500"/>
                  </a:cubicBezTo>
                  <a:cubicBezTo>
                    <a:pt x="1377" y="473"/>
                    <a:pt x="1426" y="446"/>
                    <a:pt x="1471" y="410"/>
                  </a:cubicBezTo>
                  <a:lnTo>
                    <a:pt x="1593" y="320"/>
                  </a:lnTo>
                  <a:cubicBezTo>
                    <a:pt x="1611" y="306"/>
                    <a:pt x="1629" y="293"/>
                    <a:pt x="1642" y="279"/>
                  </a:cubicBezTo>
                  <a:lnTo>
                    <a:pt x="1687" y="234"/>
                  </a:lnTo>
                  <a:lnTo>
                    <a:pt x="1755" y="167"/>
                  </a:lnTo>
                  <a:cubicBezTo>
                    <a:pt x="1795" y="126"/>
                    <a:pt x="1813" y="104"/>
                    <a:pt x="1813" y="104"/>
                  </a:cubicBezTo>
                  <a:cubicBezTo>
                    <a:pt x="1850" y="60"/>
                    <a:pt x="1814" y="0"/>
                    <a:pt x="176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6" name="Google Shape;694;p24">
              <a:extLst>
                <a:ext uri="{FF2B5EF4-FFF2-40B4-BE49-F238E27FC236}">
                  <a16:creationId xmlns:a16="http://schemas.microsoft.com/office/drawing/2014/main" id="{AAF40D93-1577-44C1-8554-63012F6F2B3F}"/>
                </a:ext>
              </a:extLst>
            </p:cNvPr>
            <p:cNvSpPr/>
            <p:nvPr/>
          </p:nvSpPr>
          <p:spPr>
            <a:xfrm>
              <a:off x="2432000" y="736125"/>
              <a:ext cx="28075" cy="14900"/>
            </a:xfrm>
            <a:custGeom>
              <a:avLst/>
              <a:gdLst/>
              <a:ahLst/>
              <a:cxnLst/>
              <a:rect l="l" t="t" r="r" b="b"/>
              <a:pathLst>
                <a:path w="1123" h="596" extrusionOk="0">
                  <a:moveTo>
                    <a:pt x="511" y="1"/>
                  </a:moveTo>
                  <a:cubicBezTo>
                    <a:pt x="504" y="1"/>
                    <a:pt x="496" y="2"/>
                    <a:pt x="487" y="4"/>
                  </a:cubicBezTo>
                  <a:cubicBezTo>
                    <a:pt x="478" y="3"/>
                    <a:pt x="469" y="2"/>
                    <a:pt x="461" y="2"/>
                  </a:cubicBezTo>
                  <a:cubicBezTo>
                    <a:pt x="444" y="2"/>
                    <a:pt x="428" y="4"/>
                    <a:pt x="410" y="4"/>
                  </a:cubicBezTo>
                  <a:cubicBezTo>
                    <a:pt x="356" y="13"/>
                    <a:pt x="307" y="27"/>
                    <a:pt x="257" y="54"/>
                  </a:cubicBezTo>
                  <a:cubicBezTo>
                    <a:pt x="212" y="76"/>
                    <a:pt x="172" y="103"/>
                    <a:pt x="136" y="144"/>
                  </a:cubicBezTo>
                  <a:cubicBezTo>
                    <a:pt x="109" y="175"/>
                    <a:pt x="82" y="207"/>
                    <a:pt x="64" y="247"/>
                  </a:cubicBezTo>
                  <a:cubicBezTo>
                    <a:pt x="37" y="301"/>
                    <a:pt x="14" y="360"/>
                    <a:pt x="5" y="423"/>
                  </a:cubicBezTo>
                  <a:cubicBezTo>
                    <a:pt x="5" y="441"/>
                    <a:pt x="1" y="459"/>
                    <a:pt x="1" y="472"/>
                  </a:cubicBezTo>
                  <a:lnTo>
                    <a:pt x="1" y="495"/>
                  </a:lnTo>
                  <a:lnTo>
                    <a:pt x="5" y="495"/>
                  </a:lnTo>
                  <a:lnTo>
                    <a:pt x="5" y="508"/>
                  </a:lnTo>
                  <a:cubicBezTo>
                    <a:pt x="8" y="539"/>
                    <a:pt x="30" y="553"/>
                    <a:pt x="51" y="553"/>
                  </a:cubicBezTo>
                  <a:cubicBezTo>
                    <a:pt x="75" y="553"/>
                    <a:pt x="98" y="536"/>
                    <a:pt x="95" y="504"/>
                  </a:cubicBezTo>
                  <a:cubicBezTo>
                    <a:pt x="95" y="499"/>
                    <a:pt x="104" y="481"/>
                    <a:pt x="118" y="450"/>
                  </a:cubicBezTo>
                  <a:cubicBezTo>
                    <a:pt x="136" y="400"/>
                    <a:pt x="158" y="360"/>
                    <a:pt x="185" y="319"/>
                  </a:cubicBezTo>
                  <a:cubicBezTo>
                    <a:pt x="203" y="292"/>
                    <a:pt x="226" y="270"/>
                    <a:pt x="248" y="252"/>
                  </a:cubicBezTo>
                  <a:cubicBezTo>
                    <a:pt x="271" y="229"/>
                    <a:pt x="302" y="211"/>
                    <a:pt x="329" y="202"/>
                  </a:cubicBezTo>
                  <a:cubicBezTo>
                    <a:pt x="361" y="184"/>
                    <a:pt x="397" y="180"/>
                    <a:pt x="433" y="175"/>
                  </a:cubicBezTo>
                  <a:lnTo>
                    <a:pt x="514" y="175"/>
                  </a:lnTo>
                  <a:lnTo>
                    <a:pt x="545" y="180"/>
                  </a:lnTo>
                  <a:cubicBezTo>
                    <a:pt x="568" y="180"/>
                    <a:pt x="586" y="184"/>
                    <a:pt x="604" y="189"/>
                  </a:cubicBezTo>
                  <a:cubicBezTo>
                    <a:pt x="622" y="193"/>
                    <a:pt x="640" y="198"/>
                    <a:pt x="658" y="207"/>
                  </a:cubicBezTo>
                  <a:cubicBezTo>
                    <a:pt x="694" y="220"/>
                    <a:pt x="725" y="234"/>
                    <a:pt x="757" y="256"/>
                  </a:cubicBezTo>
                  <a:cubicBezTo>
                    <a:pt x="788" y="274"/>
                    <a:pt x="820" y="297"/>
                    <a:pt x="842" y="319"/>
                  </a:cubicBezTo>
                  <a:cubicBezTo>
                    <a:pt x="869" y="342"/>
                    <a:pt x="892" y="369"/>
                    <a:pt x="914" y="391"/>
                  </a:cubicBezTo>
                  <a:cubicBezTo>
                    <a:pt x="946" y="432"/>
                    <a:pt x="977" y="472"/>
                    <a:pt x="1000" y="517"/>
                  </a:cubicBezTo>
                  <a:lnTo>
                    <a:pt x="1031" y="567"/>
                  </a:lnTo>
                  <a:lnTo>
                    <a:pt x="1031" y="571"/>
                  </a:lnTo>
                  <a:cubicBezTo>
                    <a:pt x="1040" y="588"/>
                    <a:pt x="1055" y="595"/>
                    <a:pt x="1070" y="595"/>
                  </a:cubicBezTo>
                  <a:cubicBezTo>
                    <a:pt x="1096" y="595"/>
                    <a:pt x="1122" y="575"/>
                    <a:pt x="1117" y="544"/>
                  </a:cubicBezTo>
                  <a:cubicBezTo>
                    <a:pt x="1112" y="517"/>
                    <a:pt x="1108" y="499"/>
                    <a:pt x="1099" y="477"/>
                  </a:cubicBezTo>
                  <a:cubicBezTo>
                    <a:pt x="1081" y="418"/>
                    <a:pt x="1054" y="364"/>
                    <a:pt x="1022" y="315"/>
                  </a:cubicBezTo>
                  <a:cubicBezTo>
                    <a:pt x="1004" y="279"/>
                    <a:pt x="977" y="243"/>
                    <a:pt x="950" y="216"/>
                  </a:cubicBezTo>
                  <a:cubicBezTo>
                    <a:pt x="923" y="180"/>
                    <a:pt x="887" y="148"/>
                    <a:pt x="851" y="121"/>
                  </a:cubicBezTo>
                  <a:cubicBezTo>
                    <a:pt x="811" y="90"/>
                    <a:pt x="766" y="63"/>
                    <a:pt x="716" y="45"/>
                  </a:cubicBezTo>
                  <a:cubicBezTo>
                    <a:pt x="671" y="27"/>
                    <a:pt x="617" y="13"/>
                    <a:pt x="568" y="9"/>
                  </a:cubicBezTo>
                  <a:lnTo>
                    <a:pt x="532" y="4"/>
                  </a:lnTo>
                  <a:cubicBezTo>
                    <a:pt x="525" y="2"/>
                    <a:pt x="518" y="1"/>
                    <a:pt x="51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7" name="Google Shape;695;p24">
              <a:extLst>
                <a:ext uri="{FF2B5EF4-FFF2-40B4-BE49-F238E27FC236}">
                  <a16:creationId xmlns:a16="http://schemas.microsoft.com/office/drawing/2014/main" id="{505C9A05-01A0-4525-8B68-6FDF067BD0FB}"/>
                </a:ext>
              </a:extLst>
            </p:cNvPr>
            <p:cNvSpPr/>
            <p:nvPr/>
          </p:nvSpPr>
          <p:spPr>
            <a:xfrm>
              <a:off x="2473725" y="674200"/>
              <a:ext cx="32550" cy="20350"/>
            </a:xfrm>
            <a:custGeom>
              <a:avLst/>
              <a:gdLst/>
              <a:ahLst/>
              <a:cxnLst/>
              <a:rect l="l" t="t" r="r" b="b"/>
              <a:pathLst>
                <a:path w="1302" h="814" extrusionOk="0">
                  <a:moveTo>
                    <a:pt x="892" y="0"/>
                  </a:moveTo>
                  <a:cubicBezTo>
                    <a:pt x="745" y="0"/>
                    <a:pt x="574" y="51"/>
                    <a:pt x="419" y="133"/>
                  </a:cubicBezTo>
                  <a:cubicBezTo>
                    <a:pt x="82" y="309"/>
                    <a:pt x="1" y="686"/>
                    <a:pt x="41" y="767"/>
                  </a:cubicBezTo>
                  <a:cubicBezTo>
                    <a:pt x="58" y="800"/>
                    <a:pt x="81" y="813"/>
                    <a:pt x="109" y="813"/>
                  </a:cubicBezTo>
                  <a:cubicBezTo>
                    <a:pt x="210" y="813"/>
                    <a:pt x="385" y="645"/>
                    <a:pt x="631" y="578"/>
                  </a:cubicBezTo>
                  <a:cubicBezTo>
                    <a:pt x="991" y="484"/>
                    <a:pt x="1301" y="457"/>
                    <a:pt x="1247" y="241"/>
                  </a:cubicBezTo>
                  <a:cubicBezTo>
                    <a:pt x="1206" y="71"/>
                    <a:pt x="1065" y="0"/>
                    <a:pt x="892"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8" name="Google Shape;696;p24">
              <a:extLst>
                <a:ext uri="{FF2B5EF4-FFF2-40B4-BE49-F238E27FC236}">
                  <a16:creationId xmlns:a16="http://schemas.microsoft.com/office/drawing/2014/main" id="{AD4F43BD-889C-47AA-BED3-7DA5C7F5AB34}"/>
                </a:ext>
              </a:extLst>
            </p:cNvPr>
            <p:cNvSpPr/>
            <p:nvPr/>
          </p:nvSpPr>
          <p:spPr>
            <a:xfrm>
              <a:off x="2552900" y="670675"/>
              <a:ext cx="31875" cy="14725"/>
            </a:xfrm>
            <a:custGeom>
              <a:avLst/>
              <a:gdLst/>
              <a:ahLst/>
              <a:cxnLst/>
              <a:rect l="l" t="t" r="r" b="b"/>
              <a:pathLst>
                <a:path w="1275" h="589" extrusionOk="0">
                  <a:moveTo>
                    <a:pt x="416" y="0"/>
                  </a:moveTo>
                  <a:cubicBezTo>
                    <a:pt x="199" y="0"/>
                    <a:pt x="19" y="83"/>
                    <a:pt x="10" y="283"/>
                  </a:cubicBezTo>
                  <a:cubicBezTo>
                    <a:pt x="1" y="481"/>
                    <a:pt x="275" y="450"/>
                    <a:pt x="604" y="472"/>
                  </a:cubicBezTo>
                  <a:cubicBezTo>
                    <a:pt x="818" y="485"/>
                    <a:pt x="1045" y="588"/>
                    <a:pt x="1160" y="588"/>
                  </a:cubicBezTo>
                  <a:cubicBezTo>
                    <a:pt x="1199" y="588"/>
                    <a:pt x="1225" y="576"/>
                    <a:pt x="1234" y="544"/>
                  </a:cubicBezTo>
                  <a:cubicBezTo>
                    <a:pt x="1274" y="360"/>
                    <a:pt x="1031" y="139"/>
                    <a:pt x="712" y="45"/>
                  </a:cubicBezTo>
                  <a:cubicBezTo>
                    <a:pt x="613" y="16"/>
                    <a:pt x="511" y="0"/>
                    <a:pt x="41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9" name="Google Shape;697;p24">
              <a:extLst>
                <a:ext uri="{FF2B5EF4-FFF2-40B4-BE49-F238E27FC236}">
                  <a16:creationId xmlns:a16="http://schemas.microsoft.com/office/drawing/2014/main" id="{7568AAAB-D107-4C00-B749-B85AA8DA13C8}"/>
                </a:ext>
              </a:extLst>
            </p:cNvPr>
            <p:cNvSpPr/>
            <p:nvPr/>
          </p:nvSpPr>
          <p:spPr>
            <a:xfrm>
              <a:off x="2421425" y="645800"/>
              <a:ext cx="14950" cy="7225"/>
            </a:xfrm>
            <a:custGeom>
              <a:avLst/>
              <a:gdLst/>
              <a:ahLst/>
              <a:cxnLst/>
              <a:rect l="l" t="t" r="r" b="b"/>
              <a:pathLst>
                <a:path w="598" h="289" extrusionOk="0">
                  <a:moveTo>
                    <a:pt x="272" y="0"/>
                  </a:moveTo>
                  <a:cubicBezTo>
                    <a:pt x="203" y="0"/>
                    <a:pt x="135" y="27"/>
                    <a:pt x="87" y="99"/>
                  </a:cubicBezTo>
                  <a:cubicBezTo>
                    <a:pt x="0" y="231"/>
                    <a:pt x="169" y="289"/>
                    <a:pt x="335" y="289"/>
                  </a:cubicBezTo>
                  <a:cubicBezTo>
                    <a:pt x="463" y="289"/>
                    <a:pt x="589" y="255"/>
                    <a:pt x="595" y="194"/>
                  </a:cubicBezTo>
                  <a:cubicBezTo>
                    <a:pt x="598" y="135"/>
                    <a:pt x="429" y="0"/>
                    <a:pt x="272"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0" name="Google Shape;698;p24">
              <a:extLst>
                <a:ext uri="{FF2B5EF4-FFF2-40B4-BE49-F238E27FC236}">
                  <a16:creationId xmlns:a16="http://schemas.microsoft.com/office/drawing/2014/main" id="{15411D58-B8B7-447B-925A-E78739DB1B93}"/>
                </a:ext>
              </a:extLst>
            </p:cNvPr>
            <p:cNvSpPr/>
            <p:nvPr/>
          </p:nvSpPr>
          <p:spPr>
            <a:xfrm>
              <a:off x="2429950" y="629975"/>
              <a:ext cx="13275" cy="18575"/>
            </a:xfrm>
            <a:custGeom>
              <a:avLst/>
              <a:gdLst/>
              <a:ahLst/>
              <a:cxnLst/>
              <a:rect l="l" t="t" r="r" b="b"/>
              <a:pathLst>
                <a:path w="531" h="743" extrusionOk="0">
                  <a:moveTo>
                    <a:pt x="253" y="1"/>
                  </a:moveTo>
                  <a:cubicBezTo>
                    <a:pt x="217" y="1"/>
                    <a:pt x="176" y="13"/>
                    <a:pt x="128" y="40"/>
                  </a:cubicBezTo>
                  <a:cubicBezTo>
                    <a:pt x="1" y="114"/>
                    <a:pt x="326" y="743"/>
                    <a:pt x="414" y="743"/>
                  </a:cubicBezTo>
                  <a:cubicBezTo>
                    <a:pt x="416" y="743"/>
                    <a:pt x="418" y="742"/>
                    <a:pt x="420" y="741"/>
                  </a:cubicBezTo>
                  <a:cubicBezTo>
                    <a:pt x="488" y="706"/>
                    <a:pt x="531" y="1"/>
                    <a:pt x="253"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1" name="Google Shape;699;p24">
              <a:extLst>
                <a:ext uri="{FF2B5EF4-FFF2-40B4-BE49-F238E27FC236}">
                  <a16:creationId xmlns:a16="http://schemas.microsoft.com/office/drawing/2014/main" id="{EDA086F2-EC55-4656-B94E-057A414CCEC5}"/>
                </a:ext>
              </a:extLst>
            </p:cNvPr>
            <p:cNvSpPr/>
            <p:nvPr/>
          </p:nvSpPr>
          <p:spPr>
            <a:xfrm>
              <a:off x="2510850" y="760975"/>
              <a:ext cx="52325" cy="11625"/>
            </a:xfrm>
            <a:custGeom>
              <a:avLst/>
              <a:gdLst/>
              <a:ahLst/>
              <a:cxnLst/>
              <a:rect l="l" t="t" r="r" b="b"/>
              <a:pathLst>
                <a:path w="2093" h="465" extrusionOk="0">
                  <a:moveTo>
                    <a:pt x="2061" y="1"/>
                  </a:moveTo>
                  <a:cubicBezTo>
                    <a:pt x="2055" y="1"/>
                    <a:pt x="2048" y="3"/>
                    <a:pt x="2043" y="9"/>
                  </a:cubicBezTo>
                  <a:lnTo>
                    <a:pt x="2038" y="9"/>
                  </a:lnTo>
                  <a:lnTo>
                    <a:pt x="1966" y="59"/>
                  </a:lnTo>
                  <a:cubicBezTo>
                    <a:pt x="1939" y="72"/>
                    <a:pt x="1917" y="95"/>
                    <a:pt x="1881" y="117"/>
                  </a:cubicBezTo>
                  <a:lnTo>
                    <a:pt x="1764" y="176"/>
                  </a:lnTo>
                  <a:cubicBezTo>
                    <a:pt x="1719" y="198"/>
                    <a:pt x="1669" y="220"/>
                    <a:pt x="1620" y="238"/>
                  </a:cubicBezTo>
                  <a:cubicBezTo>
                    <a:pt x="1570" y="261"/>
                    <a:pt x="1512" y="270"/>
                    <a:pt x="1453" y="288"/>
                  </a:cubicBezTo>
                  <a:cubicBezTo>
                    <a:pt x="1395" y="301"/>
                    <a:pt x="1332" y="315"/>
                    <a:pt x="1269" y="324"/>
                  </a:cubicBezTo>
                  <a:cubicBezTo>
                    <a:pt x="1206" y="328"/>
                    <a:pt x="1143" y="342"/>
                    <a:pt x="1080" y="342"/>
                  </a:cubicBezTo>
                  <a:cubicBezTo>
                    <a:pt x="1035" y="342"/>
                    <a:pt x="992" y="344"/>
                    <a:pt x="948" y="344"/>
                  </a:cubicBezTo>
                  <a:cubicBezTo>
                    <a:pt x="927" y="344"/>
                    <a:pt x="905" y="343"/>
                    <a:pt x="882" y="342"/>
                  </a:cubicBezTo>
                  <a:cubicBezTo>
                    <a:pt x="819" y="342"/>
                    <a:pt x="756" y="342"/>
                    <a:pt x="698" y="333"/>
                  </a:cubicBezTo>
                  <a:cubicBezTo>
                    <a:pt x="572" y="324"/>
                    <a:pt x="459" y="310"/>
                    <a:pt x="365" y="297"/>
                  </a:cubicBezTo>
                  <a:cubicBezTo>
                    <a:pt x="167" y="265"/>
                    <a:pt x="41" y="234"/>
                    <a:pt x="41" y="234"/>
                  </a:cubicBezTo>
                  <a:cubicBezTo>
                    <a:pt x="39" y="233"/>
                    <a:pt x="36" y="233"/>
                    <a:pt x="33" y="233"/>
                  </a:cubicBezTo>
                  <a:cubicBezTo>
                    <a:pt x="21" y="233"/>
                    <a:pt x="9" y="241"/>
                    <a:pt x="5" y="252"/>
                  </a:cubicBezTo>
                  <a:cubicBezTo>
                    <a:pt x="0" y="270"/>
                    <a:pt x="9" y="288"/>
                    <a:pt x="23" y="292"/>
                  </a:cubicBezTo>
                  <a:cubicBezTo>
                    <a:pt x="131" y="333"/>
                    <a:pt x="239" y="364"/>
                    <a:pt x="347" y="391"/>
                  </a:cubicBezTo>
                  <a:cubicBezTo>
                    <a:pt x="459" y="418"/>
                    <a:pt x="572" y="436"/>
                    <a:pt x="689" y="445"/>
                  </a:cubicBezTo>
                  <a:cubicBezTo>
                    <a:pt x="752" y="454"/>
                    <a:pt x="819" y="454"/>
                    <a:pt x="882" y="459"/>
                  </a:cubicBezTo>
                  <a:cubicBezTo>
                    <a:pt x="911" y="463"/>
                    <a:pt x="940" y="464"/>
                    <a:pt x="969" y="464"/>
                  </a:cubicBezTo>
                  <a:cubicBezTo>
                    <a:pt x="1010" y="464"/>
                    <a:pt x="1050" y="462"/>
                    <a:pt x="1089" y="459"/>
                  </a:cubicBezTo>
                  <a:cubicBezTo>
                    <a:pt x="1157" y="454"/>
                    <a:pt x="1224" y="454"/>
                    <a:pt x="1292" y="436"/>
                  </a:cubicBezTo>
                  <a:cubicBezTo>
                    <a:pt x="1355" y="423"/>
                    <a:pt x="1422" y="414"/>
                    <a:pt x="1485" y="396"/>
                  </a:cubicBezTo>
                  <a:cubicBezTo>
                    <a:pt x="1543" y="378"/>
                    <a:pt x="1602" y="360"/>
                    <a:pt x="1660" y="337"/>
                  </a:cubicBezTo>
                  <a:cubicBezTo>
                    <a:pt x="1710" y="310"/>
                    <a:pt x="1764" y="292"/>
                    <a:pt x="1809" y="265"/>
                  </a:cubicBezTo>
                  <a:lnTo>
                    <a:pt x="1926" y="189"/>
                  </a:lnTo>
                  <a:cubicBezTo>
                    <a:pt x="1962" y="162"/>
                    <a:pt x="1989" y="135"/>
                    <a:pt x="2011" y="117"/>
                  </a:cubicBezTo>
                  <a:lnTo>
                    <a:pt x="2079" y="54"/>
                  </a:lnTo>
                  <a:cubicBezTo>
                    <a:pt x="2092" y="45"/>
                    <a:pt x="2092" y="27"/>
                    <a:pt x="2083" y="14"/>
                  </a:cubicBezTo>
                  <a:cubicBezTo>
                    <a:pt x="2078" y="6"/>
                    <a:pt x="2070" y="1"/>
                    <a:pt x="206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2" name="Google Shape;700;p24">
              <a:extLst>
                <a:ext uri="{FF2B5EF4-FFF2-40B4-BE49-F238E27FC236}">
                  <a16:creationId xmlns:a16="http://schemas.microsoft.com/office/drawing/2014/main" id="{9593278C-8C1D-4046-8DFC-A1D52C8C6394}"/>
                </a:ext>
              </a:extLst>
            </p:cNvPr>
            <p:cNvSpPr/>
            <p:nvPr/>
          </p:nvSpPr>
          <p:spPr>
            <a:xfrm>
              <a:off x="2483400" y="739400"/>
              <a:ext cx="20175" cy="5575"/>
            </a:xfrm>
            <a:custGeom>
              <a:avLst/>
              <a:gdLst/>
              <a:ahLst/>
              <a:cxnLst/>
              <a:rect l="l" t="t" r="r" b="b"/>
              <a:pathLst>
                <a:path w="807" h="223" extrusionOk="0">
                  <a:moveTo>
                    <a:pt x="38" y="0"/>
                  </a:moveTo>
                  <a:cubicBezTo>
                    <a:pt x="27" y="0"/>
                    <a:pt x="16" y="8"/>
                    <a:pt x="10" y="17"/>
                  </a:cubicBezTo>
                  <a:cubicBezTo>
                    <a:pt x="1" y="31"/>
                    <a:pt x="5" y="49"/>
                    <a:pt x="19" y="62"/>
                  </a:cubicBezTo>
                  <a:cubicBezTo>
                    <a:pt x="50" y="85"/>
                    <a:pt x="86" y="107"/>
                    <a:pt x="127" y="125"/>
                  </a:cubicBezTo>
                  <a:cubicBezTo>
                    <a:pt x="208" y="170"/>
                    <a:pt x="302" y="202"/>
                    <a:pt x="392" y="215"/>
                  </a:cubicBezTo>
                  <a:cubicBezTo>
                    <a:pt x="424" y="221"/>
                    <a:pt x="454" y="223"/>
                    <a:pt x="484" y="223"/>
                  </a:cubicBezTo>
                  <a:cubicBezTo>
                    <a:pt x="506" y="223"/>
                    <a:pt x="527" y="222"/>
                    <a:pt x="550" y="220"/>
                  </a:cubicBezTo>
                  <a:cubicBezTo>
                    <a:pt x="595" y="215"/>
                    <a:pt x="640" y="206"/>
                    <a:pt x="685" y="188"/>
                  </a:cubicBezTo>
                  <a:cubicBezTo>
                    <a:pt x="703" y="179"/>
                    <a:pt x="721" y="170"/>
                    <a:pt x="734" y="161"/>
                  </a:cubicBezTo>
                  <a:cubicBezTo>
                    <a:pt x="748" y="152"/>
                    <a:pt x="757" y="143"/>
                    <a:pt x="770" y="134"/>
                  </a:cubicBezTo>
                  <a:cubicBezTo>
                    <a:pt x="788" y="116"/>
                    <a:pt x="797" y="107"/>
                    <a:pt x="797" y="107"/>
                  </a:cubicBezTo>
                  <a:cubicBezTo>
                    <a:pt x="806" y="98"/>
                    <a:pt x="806" y="89"/>
                    <a:pt x="802" y="76"/>
                  </a:cubicBezTo>
                  <a:cubicBezTo>
                    <a:pt x="798" y="65"/>
                    <a:pt x="785" y="57"/>
                    <a:pt x="771" y="57"/>
                  </a:cubicBezTo>
                  <a:cubicBezTo>
                    <a:pt x="767" y="57"/>
                    <a:pt x="764" y="57"/>
                    <a:pt x="761" y="58"/>
                  </a:cubicBezTo>
                  <a:lnTo>
                    <a:pt x="757" y="58"/>
                  </a:lnTo>
                  <a:lnTo>
                    <a:pt x="730" y="71"/>
                  </a:lnTo>
                  <a:cubicBezTo>
                    <a:pt x="716" y="76"/>
                    <a:pt x="707" y="80"/>
                    <a:pt x="698" y="85"/>
                  </a:cubicBezTo>
                  <a:cubicBezTo>
                    <a:pt x="685" y="89"/>
                    <a:pt x="671" y="94"/>
                    <a:pt x="653" y="98"/>
                  </a:cubicBezTo>
                  <a:lnTo>
                    <a:pt x="604" y="107"/>
                  </a:lnTo>
                  <a:lnTo>
                    <a:pt x="545" y="107"/>
                  </a:lnTo>
                  <a:cubicBezTo>
                    <a:pt x="500" y="107"/>
                    <a:pt x="455" y="103"/>
                    <a:pt x="415" y="94"/>
                  </a:cubicBezTo>
                  <a:cubicBezTo>
                    <a:pt x="370" y="89"/>
                    <a:pt x="325" y="80"/>
                    <a:pt x="280" y="67"/>
                  </a:cubicBezTo>
                  <a:cubicBezTo>
                    <a:pt x="239" y="58"/>
                    <a:pt x="199" y="49"/>
                    <a:pt x="163" y="35"/>
                  </a:cubicBezTo>
                  <a:lnTo>
                    <a:pt x="50" y="4"/>
                  </a:lnTo>
                  <a:cubicBezTo>
                    <a:pt x="47" y="1"/>
                    <a:pt x="42" y="0"/>
                    <a:pt x="3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3" name="Google Shape;701;p24">
              <a:extLst>
                <a:ext uri="{FF2B5EF4-FFF2-40B4-BE49-F238E27FC236}">
                  <a16:creationId xmlns:a16="http://schemas.microsoft.com/office/drawing/2014/main" id="{89238239-2B9E-4499-9A74-28489F10506E}"/>
                </a:ext>
              </a:extLst>
            </p:cNvPr>
            <p:cNvSpPr/>
            <p:nvPr/>
          </p:nvSpPr>
          <p:spPr>
            <a:xfrm>
              <a:off x="2490500" y="744350"/>
              <a:ext cx="14525" cy="6350"/>
            </a:xfrm>
            <a:custGeom>
              <a:avLst/>
              <a:gdLst/>
              <a:ahLst/>
              <a:cxnLst/>
              <a:rect l="l" t="t" r="r" b="b"/>
              <a:pathLst>
                <a:path w="581" h="254" extrusionOk="0">
                  <a:moveTo>
                    <a:pt x="545" y="0"/>
                  </a:moveTo>
                  <a:cubicBezTo>
                    <a:pt x="539" y="0"/>
                    <a:pt x="532" y="3"/>
                    <a:pt x="527" y="8"/>
                  </a:cubicBezTo>
                  <a:lnTo>
                    <a:pt x="522" y="13"/>
                  </a:lnTo>
                  <a:lnTo>
                    <a:pt x="504" y="26"/>
                  </a:lnTo>
                  <a:cubicBezTo>
                    <a:pt x="491" y="40"/>
                    <a:pt x="477" y="53"/>
                    <a:pt x="459" y="67"/>
                  </a:cubicBezTo>
                  <a:cubicBezTo>
                    <a:pt x="441" y="80"/>
                    <a:pt x="419" y="94"/>
                    <a:pt x="392" y="103"/>
                  </a:cubicBezTo>
                  <a:cubicBezTo>
                    <a:pt x="365" y="116"/>
                    <a:pt x="338" y="125"/>
                    <a:pt x="306" y="130"/>
                  </a:cubicBezTo>
                  <a:cubicBezTo>
                    <a:pt x="262" y="140"/>
                    <a:pt x="216" y="145"/>
                    <a:pt x="171" y="145"/>
                  </a:cubicBezTo>
                  <a:cubicBezTo>
                    <a:pt x="156" y="145"/>
                    <a:pt x="141" y="144"/>
                    <a:pt x="126" y="143"/>
                  </a:cubicBezTo>
                  <a:lnTo>
                    <a:pt x="41" y="143"/>
                  </a:lnTo>
                  <a:cubicBezTo>
                    <a:pt x="27" y="143"/>
                    <a:pt x="18" y="148"/>
                    <a:pt x="9" y="157"/>
                  </a:cubicBezTo>
                  <a:cubicBezTo>
                    <a:pt x="0" y="175"/>
                    <a:pt x="9" y="193"/>
                    <a:pt x="23" y="202"/>
                  </a:cubicBezTo>
                  <a:cubicBezTo>
                    <a:pt x="50" y="215"/>
                    <a:pt x="81" y="229"/>
                    <a:pt x="113" y="238"/>
                  </a:cubicBezTo>
                  <a:cubicBezTo>
                    <a:pt x="144" y="247"/>
                    <a:pt x="180" y="251"/>
                    <a:pt x="212" y="251"/>
                  </a:cubicBezTo>
                  <a:cubicBezTo>
                    <a:pt x="223" y="253"/>
                    <a:pt x="235" y="253"/>
                    <a:pt x="247" y="253"/>
                  </a:cubicBezTo>
                  <a:cubicBezTo>
                    <a:pt x="275" y="253"/>
                    <a:pt x="303" y="250"/>
                    <a:pt x="329" y="247"/>
                  </a:cubicBezTo>
                  <a:cubicBezTo>
                    <a:pt x="369" y="238"/>
                    <a:pt x="410" y="220"/>
                    <a:pt x="441" y="202"/>
                  </a:cubicBezTo>
                  <a:cubicBezTo>
                    <a:pt x="459" y="193"/>
                    <a:pt x="477" y="179"/>
                    <a:pt x="491" y="166"/>
                  </a:cubicBezTo>
                  <a:cubicBezTo>
                    <a:pt x="504" y="157"/>
                    <a:pt x="513" y="143"/>
                    <a:pt x="527" y="130"/>
                  </a:cubicBezTo>
                  <a:cubicBezTo>
                    <a:pt x="540" y="112"/>
                    <a:pt x="554" y="89"/>
                    <a:pt x="563" y="67"/>
                  </a:cubicBezTo>
                  <a:cubicBezTo>
                    <a:pt x="572" y="49"/>
                    <a:pt x="576" y="40"/>
                    <a:pt x="576" y="40"/>
                  </a:cubicBezTo>
                  <a:cubicBezTo>
                    <a:pt x="581" y="31"/>
                    <a:pt x="576" y="22"/>
                    <a:pt x="567" y="13"/>
                  </a:cubicBezTo>
                  <a:cubicBezTo>
                    <a:pt x="562" y="5"/>
                    <a:pt x="554" y="0"/>
                    <a:pt x="54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4" name="Google Shape;702;p24">
              <a:extLst>
                <a:ext uri="{FF2B5EF4-FFF2-40B4-BE49-F238E27FC236}">
                  <a16:creationId xmlns:a16="http://schemas.microsoft.com/office/drawing/2014/main" id="{8077563F-184C-4D46-B351-4821268B1AB7}"/>
                </a:ext>
              </a:extLst>
            </p:cNvPr>
            <p:cNvSpPr/>
            <p:nvPr/>
          </p:nvSpPr>
          <p:spPr>
            <a:xfrm>
              <a:off x="2565475" y="731750"/>
              <a:ext cx="19625" cy="6125"/>
            </a:xfrm>
            <a:custGeom>
              <a:avLst/>
              <a:gdLst/>
              <a:ahLst/>
              <a:cxnLst/>
              <a:rect l="l" t="t" r="r" b="b"/>
              <a:pathLst>
                <a:path w="785" h="245" extrusionOk="0">
                  <a:moveTo>
                    <a:pt x="46" y="1"/>
                  </a:moveTo>
                  <a:cubicBezTo>
                    <a:pt x="21" y="1"/>
                    <a:pt x="1" y="30"/>
                    <a:pt x="20" y="53"/>
                  </a:cubicBezTo>
                  <a:cubicBezTo>
                    <a:pt x="47" y="85"/>
                    <a:pt x="83" y="112"/>
                    <a:pt x="119" y="139"/>
                  </a:cubicBezTo>
                  <a:cubicBezTo>
                    <a:pt x="155" y="166"/>
                    <a:pt x="195" y="184"/>
                    <a:pt x="236" y="202"/>
                  </a:cubicBezTo>
                  <a:cubicBezTo>
                    <a:pt x="285" y="224"/>
                    <a:pt x="335" y="238"/>
                    <a:pt x="389" y="242"/>
                  </a:cubicBezTo>
                  <a:cubicBezTo>
                    <a:pt x="402" y="243"/>
                    <a:pt x="416" y="244"/>
                    <a:pt x="429" y="244"/>
                  </a:cubicBezTo>
                  <a:cubicBezTo>
                    <a:pt x="470" y="244"/>
                    <a:pt x="510" y="239"/>
                    <a:pt x="551" y="229"/>
                  </a:cubicBezTo>
                  <a:cubicBezTo>
                    <a:pt x="596" y="215"/>
                    <a:pt x="641" y="197"/>
                    <a:pt x="677" y="170"/>
                  </a:cubicBezTo>
                  <a:cubicBezTo>
                    <a:pt x="704" y="157"/>
                    <a:pt x="731" y="134"/>
                    <a:pt x="753" y="107"/>
                  </a:cubicBezTo>
                  <a:lnTo>
                    <a:pt x="776" y="85"/>
                  </a:lnTo>
                  <a:cubicBezTo>
                    <a:pt x="785" y="71"/>
                    <a:pt x="785" y="58"/>
                    <a:pt x="780" y="49"/>
                  </a:cubicBezTo>
                  <a:cubicBezTo>
                    <a:pt x="774" y="37"/>
                    <a:pt x="764" y="31"/>
                    <a:pt x="754" y="31"/>
                  </a:cubicBezTo>
                  <a:cubicBezTo>
                    <a:pt x="749" y="31"/>
                    <a:pt x="744" y="32"/>
                    <a:pt x="740" y="35"/>
                  </a:cubicBezTo>
                  <a:lnTo>
                    <a:pt x="735" y="35"/>
                  </a:lnTo>
                  <a:lnTo>
                    <a:pt x="704" y="53"/>
                  </a:lnTo>
                  <a:cubicBezTo>
                    <a:pt x="681" y="67"/>
                    <a:pt x="659" y="80"/>
                    <a:pt x="632" y="89"/>
                  </a:cubicBezTo>
                  <a:cubicBezTo>
                    <a:pt x="618" y="98"/>
                    <a:pt x="600" y="103"/>
                    <a:pt x="582" y="107"/>
                  </a:cubicBezTo>
                  <a:cubicBezTo>
                    <a:pt x="564" y="116"/>
                    <a:pt x="546" y="121"/>
                    <a:pt x="528" y="121"/>
                  </a:cubicBezTo>
                  <a:cubicBezTo>
                    <a:pt x="502" y="126"/>
                    <a:pt x="477" y="128"/>
                    <a:pt x="453" y="128"/>
                  </a:cubicBezTo>
                  <a:cubicBezTo>
                    <a:pt x="436" y="128"/>
                    <a:pt x="419" y="127"/>
                    <a:pt x="402" y="125"/>
                  </a:cubicBezTo>
                  <a:cubicBezTo>
                    <a:pt x="317" y="116"/>
                    <a:pt x="240" y="94"/>
                    <a:pt x="164" y="58"/>
                  </a:cubicBezTo>
                  <a:cubicBezTo>
                    <a:pt x="101" y="26"/>
                    <a:pt x="60" y="4"/>
                    <a:pt x="60" y="4"/>
                  </a:cubicBezTo>
                  <a:cubicBezTo>
                    <a:pt x="56" y="2"/>
                    <a:pt x="51" y="1"/>
                    <a:pt x="4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5" name="Google Shape;703;p24">
              <a:extLst>
                <a:ext uri="{FF2B5EF4-FFF2-40B4-BE49-F238E27FC236}">
                  <a16:creationId xmlns:a16="http://schemas.microsoft.com/office/drawing/2014/main" id="{FF404F72-4190-4C3E-A584-4344A2ED665C}"/>
                </a:ext>
              </a:extLst>
            </p:cNvPr>
            <p:cNvSpPr/>
            <p:nvPr/>
          </p:nvSpPr>
          <p:spPr>
            <a:xfrm>
              <a:off x="2566175" y="736300"/>
              <a:ext cx="14100" cy="6650"/>
            </a:xfrm>
            <a:custGeom>
              <a:avLst/>
              <a:gdLst/>
              <a:ahLst/>
              <a:cxnLst/>
              <a:rect l="l" t="t" r="r" b="b"/>
              <a:pathLst>
                <a:path w="564" h="266" extrusionOk="0">
                  <a:moveTo>
                    <a:pt x="40" y="0"/>
                  </a:moveTo>
                  <a:cubicBezTo>
                    <a:pt x="37" y="0"/>
                    <a:pt x="35" y="1"/>
                    <a:pt x="32" y="2"/>
                  </a:cubicBezTo>
                  <a:cubicBezTo>
                    <a:pt x="14" y="2"/>
                    <a:pt x="1" y="20"/>
                    <a:pt x="5" y="38"/>
                  </a:cubicBezTo>
                  <a:cubicBezTo>
                    <a:pt x="10" y="69"/>
                    <a:pt x="23" y="101"/>
                    <a:pt x="41" y="132"/>
                  </a:cubicBezTo>
                  <a:cubicBezTo>
                    <a:pt x="59" y="159"/>
                    <a:pt x="86" y="186"/>
                    <a:pt x="113" y="209"/>
                  </a:cubicBezTo>
                  <a:cubicBezTo>
                    <a:pt x="149" y="236"/>
                    <a:pt x="190" y="254"/>
                    <a:pt x="230" y="263"/>
                  </a:cubicBezTo>
                  <a:cubicBezTo>
                    <a:pt x="247" y="265"/>
                    <a:pt x="265" y="266"/>
                    <a:pt x="282" y="266"/>
                  </a:cubicBezTo>
                  <a:cubicBezTo>
                    <a:pt x="307" y="266"/>
                    <a:pt x="332" y="264"/>
                    <a:pt x="356" y="258"/>
                  </a:cubicBezTo>
                  <a:cubicBezTo>
                    <a:pt x="410" y="245"/>
                    <a:pt x="464" y="222"/>
                    <a:pt x="509" y="186"/>
                  </a:cubicBezTo>
                  <a:lnTo>
                    <a:pt x="532" y="168"/>
                  </a:lnTo>
                  <a:cubicBezTo>
                    <a:pt x="564" y="152"/>
                    <a:pt x="546" y="108"/>
                    <a:pt x="516" y="108"/>
                  </a:cubicBezTo>
                  <a:cubicBezTo>
                    <a:pt x="512" y="108"/>
                    <a:pt x="509" y="108"/>
                    <a:pt x="505" y="110"/>
                  </a:cubicBezTo>
                  <a:lnTo>
                    <a:pt x="500" y="110"/>
                  </a:lnTo>
                  <a:lnTo>
                    <a:pt x="478" y="119"/>
                  </a:lnTo>
                  <a:cubicBezTo>
                    <a:pt x="460" y="123"/>
                    <a:pt x="437" y="128"/>
                    <a:pt x="419" y="132"/>
                  </a:cubicBezTo>
                  <a:lnTo>
                    <a:pt x="383" y="141"/>
                  </a:lnTo>
                  <a:cubicBezTo>
                    <a:pt x="370" y="146"/>
                    <a:pt x="356" y="146"/>
                    <a:pt x="338" y="150"/>
                  </a:cubicBezTo>
                  <a:cubicBezTo>
                    <a:pt x="311" y="150"/>
                    <a:pt x="284" y="150"/>
                    <a:pt x="257" y="146"/>
                  </a:cubicBezTo>
                  <a:cubicBezTo>
                    <a:pt x="244" y="141"/>
                    <a:pt x="230" y="137"/>
                    <a:pt x="217" y="132"/>
                  </a:cubicBezTo>
                  <a:cubicBezTo>
                    <a:pt x="203" y="128"/>
                    <a:pt x="190" y="123"/>
                    <a:pt x="181" y="114"/>
                  </a:cubicBezTo>
                  <a:cubicBezTo>
                    <a:pt x="158" y="101"/>
                    <a:pt x="136" y="87"/>
                    <a:pt x="118" y="69"/>
                  </a:cubicBezTo>
                  <a:cubicBezTo>
                    <a:pt x="95" y="51"/>
                    <a:pt x="77" y="33"/>
                    <a:pt x="64" y="11"/>
                  </a:cubicBezTo>
                  <a:cubicBezTo>
                    <a:pt x="57" y="4"/>
                    <a:pt x="48" y="0"/>
                    <a:pt x="4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6" name="Google Shape;704;p24">
              <a:extLst>
                <a:ext uri="{FF2B5EF4-FFF2-40B4-BE49-F238E27FC236}">
                  <a16:creationId xmlns:a16="http://schemas.microsoft.com/office/drawing/2014/main" id="{E094090A-E993-4B93-876F-B560982F5636}"/>
                </a:ext>
              </a:extLst>
            </p:cNvPr>
            <p:cNvSpPr/>
            <p:nvPr/>
          </p:nvSpPr>
          <p:spPr>
            <a:xfrm>
              <a:off x="2512425" y="883050"/>
              <a:ext cx="44100" cy="41025"/>
            </a:xfrm>
            <a:custGeom>
              <a:avLst/>
              <a:gdLst/>
              <a:ahLst/>
              <a:cxnLst/>
              <a:rect l="l" t="t" r="r" b="b"/>
              <a:pathLst>
                <a:path w="1764" h="1641" extrusionOk="0">
                  <a:moveTo>
                    <a:pt x="1319" y="0"/>
                  </a:moveTo>
                  <a:cubicBezTo>
                    <a:pt x="1225" y="0"/>
                    <a:pt x="1053" y="55"/>
                    <a:pt x="711" y="93"/>
                  </a:cubicBezTo>
                  <a:cubicBezTo>
                    <a:pt x="648" y="99"/>
                    <a:pt x="591" y="101"/>
                    <a:pt x="539" y="101"/>
                  </a:cubicBezTo>
                  <a:cubicBezTo>
                    <a:pt x="370" y="101"/>
                    <a:pt x="255" y="77"/>
                    <a:pt x="184" y="77"/>
                  </a:cubicBezTo>
                  <a:cubicBezTo>
                    <a:pt x="148" y="77"/>
                    <a:pt x="123" y="83"/>
                    <a:pt x="108" y="102"/>
                  </a:cubicBezTo>
                  <a:cubicBezTo>
                    <a:pt x="0" y="227"/>
                    <a:pt x="95" y="1217"/>
                    <a:pt x="176" y="1357"/>
                  </a:cubicBezTo>
                  <a:cubicBezTo>
                    <a:pt x="294" y="1564"/>
                    <a:pt x="538" y="1641"/>
                    <a:pt x="790" y="1641"/>
                  </a:cubicBezTo>
                  <a:cubicBezTo>
                    <a:pt x="1096" y="1641"/>
                    <a:pt x="1416" y="1528"/>
                    <a:pt x="1539" y="1397"/>
                  </a:cubicBezTo>
                  <a:cubicBezTo>
                    <a:pt x="1764" y="1154"/>
                    <a:pt x="1449" y="70"/>
                    <a:pt x="1390" y="21"/>
                  </a:cubicBezTo>
                  <a:cubicBezTo>
                    <a:pt x="1373" y="6"/>
                    <a:pt x="1350" y="0"/>
                    <a:pt x="131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7" name="Google Shape;705;p24">
              <a:extLst>
                <a:ext uri="{FF2B5EF4-FFF2-40B4-BE49-F238E27FC236}">
                  <a16:creationId xmlns:a16="http://schemas.microsoft.com/office/drawing/2014/main" id="{7734DC58-A615-42C5-9491-BFC31798F75A}"/>
                </a:ext>
              </a:extLst>
            </p:cNvPr>
            <p:cNvSpPr/>
            <p:nvPr/>
          </p:nvSpPr>
          <p:spPr>
            <a:xfrm>
              <a:off x="2585425" y="868250"/>
              <a:ext cx="37800" cy="42050"/>
            </a:xfrm>
            <a:custGeom>
              <a:avLst/>
              <a:gdLst/>
              <a:ahLst/>
              <a:cxnLst/>
              <a:rect l="l" t="t" r="r" b="b"/>
              <a:pathLst>
                <a:path w="1512" h="1682" extrusionOk="0">
                  <a:moveTo>
                    <a:pt x="976" y="1"/>
                  </a:moveTo>
                  <a:cubicBezTo>
                    <a:pt x="737" y="171"/>
                    <a:pt x="454" y="262"/>
                    <a:pt x="163" y="262"/>
                  </a:cubicBezTo>
                  <a:cubicBezTo>
                    <a:pt x="109" y="262"/>
                    <a:pt x="54" y="259"/>
                    <a:pt x="0" y="253"/>
                  </a:cubicBezTo>
                  <a:lnTo>
                    <a:pt x="0" y="253"/>
                  </a:lnTo>
                  <a:cubicBezTo>
                    <a:pt x="0" y="253"/>
                    <a:pt x="54" y="1485"/>
                    <a:pt x="517" y="1629"/>
                  </a:cubicBezTo>
                  <a:cubicBezTo>
                    <a:pt x="640" y="1666"/>
                    <a:pt x="749" y="1681"/>
                    <a:pt x="846" y="1681"/>
                  </a:cubicBezTo>
                  <a:cubicBezTo>
                    <a:pt x="1333" y="1681"/>
                    <a:pt x="1512" y="1296"/>
                    <a:pt x="1512" y="1296"/>
                  </a:cubicBezTo>
                  <a:cubicBezTo>
                    <a:pt x="1512" y="1296"/>
                    <a:pt x="1354" y="1008"/>
                    <a:pt x="1255" y="761"/>
                  </a:cubicBezTo>
                  <a:cubicBezTo>
                    <a:pt x="1156" y="514"/>
                    <a:pt x="976" y="1"/>
                    <a:pt x="97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8" name="Google Shape;706;p24">
              <a:extLst>
                <a:ext uri="{FF2B5EF4-FFF2-40B4-BE49-F238E27FC236}">
                  <a16:creationId xmlns:a16="http://schemas.microsoft.com/office/drawing/2014/main" id="{D9ED4086-403E-4ADD-88E0-EFEE0EE875D5}"/>
                </a:ext>
              </a:extLst>
            </p:cNvPr>
            <p:cNvSpPr/>
            <p:nvPr/>
          </p:nvSpPr>
          <p:spPr>
            <a:xfrm>
              <a:off x="2564850" y="863475"/>
              <a:ext cx="7425" cy="6450"/>
            </a:xfrm>
            <a:custGeom>
              <a:avLst/>
              <a:gdLst/>
              <a:ahLst/>
              <a:cxnLst/>
              <a:rect l="l" t="t" r="r" b="b"/>
              <a:pathLst>
                <a:path w="297" h="258" extrusionOk="0">
                  <a:moveTo>
                    <a:pt x="153" y="0"/>
                  </a:moveTo>
                  <a:cubicBezTo>
                    <a:pt x="104" y="0"/>
                    <a:pt x="55" y="29"/>
                    <a:pt x="36" y="84"/>
                  </a:cubicBezTo>
                  <a:cubicBezTo>
                    <a:pt x="1" y="169"/>
                    <a:pt x="69" y="258"/>
                    <a:pt x="155" y="258"/>
                  </a:cubicBezTo>
                  <a:cubicBezTo>
                    <a:pt x="169" y="258"/>
                    <a:pt x="183" y="255"/>
                    <a:pt x="198" y="250"/>
                  </a:cubicBezTo>
                  <a:cubicBezTo>
                    <a:pt x="265" y="219"/>
                    <a:pt x="297" y="138"/>
                    <a:pt x="265" y="66"/>
                  </a:cubicBezTo>
                  <a:cubicBezTo>
                    <a:pt x="240" y="22"/>
                    <a:pt x="196" y="0"/>
                    <a:pt x="153"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9" name="Google Shape;707;p24">
              <a:extLst>
                <a:ext uri="{FF2B5EF4-FFF2-40B4-BE49-F238E27FC236}">
                  <a16:creationId xmlns:a16="http://schemas.microsoft.com/office/drawing/2014/main" id="{9945F421-0CFF-460F-8B52-19B03C5F02A8}"/>
                </a:ext>
              </a:extLst>
            </p:cNvPr>
            <p:cNvSpPr/>
            <p:nvPr/>
          </p:nvSpPr>
          <p:spPr>
            <a:xfrm>
              <a:off x="2573975" y="887400"/>
              <a:ext cx="7425" cy="6375"/>
            </a:xfrm>
            <a:custGeom>
              <a:avLst/>
              <a:gdLst/>
              <a:ahLst/>
              <a:cxnLst/>
              <a:rect l="l" t="t" r="r" b="b"/>
              <a:pathLst>
                <a:path w="297" h="255" extrusionOk="0">
                  <a:moveTo>
                    <a:pt x="151" y="1"/>
                  </a:moveTo>
                  <a:cubicBezTo>
                    <a:pt x="102" y="1"/>
                    <a:pt x="54" y="28"/>
                    <a:pt x="35" y="80"/>
                  </a:cubicBezTo>
                  <a:cubicBezTo>
                    <a:pt x="0" y="169"/>
                    <a:pt x="68" y="254"/>
                    <a:pt x="150" y="254"/>
                  </a:cubicBezTo>
                  <a:cubicBezTo>
                    <a:pt x="164" y="254"/>
                    <a:pt x="178" y="252"/>
                    <a:pt x="193" y="247"/>
                  </a:cubicBezTo>
                  <a:cubicBezTo>
                    <a:pt x="265" y="215"/>
                    <a:pt x="296" y="134"/>
                    <a:pt x="265" y="67"/>
                  </a:cubicBezTo>
                  <a:cubicBezTo>
                    <a:pt x="239" y="22"/>
                    <a:pt x="195" y="1"/>
                    <a:pt x="151"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0" name="Google Shape;708;p24">
              <a:extLst>
                <a:ext uri="{FF2B5EF4-FFF2-40B4-BE49-F238E27FC236}">
                  <a16:creationId xmlns:a16="http://schemas.microsoft.com/office/drawing/2014/main" id="{4B116C66-AD74-48CC-A551-DA513D5ACC52}"/>
                </a:ext>
              </a:extLst>
            </p:cNvPr>
            <p:cNvSpPr/>
            <p:nvPr/>
          </p:nvSpPr>
          <p:spPr>
            <a:xfrm>
              <a:off x="2584425" y="913850"/>
              <a:ext cx="7425" cy="6450"/>
            </a:xfrm>
            <a:custGeom>
              <a:avLst/>
              <a:gdLst/>
              <a:ahLst/>
              <a:cxnLst/>
              <a:rect l="l" t="t" r="r" b="b"/>
              <a:pathLst>
                <a:path w="297" h="258" extrusionOk="0">
                  <a:moveTo>
                    <a:pt x="152" y="1"/>
                  </a:moveTo>
                  <a:cubicBezTo>
                    <a:pt x="102" y="1"/>
                    <a:pt x="53" y="29"/>
                    <a:pt x="31" y="84"/>
                  </a:cubicBezTo>
                  <a:cubicBezTo>
                    <a:pt x="0" y="169"/>
                    <a:pt x="66" y="258"/>
                    <a:pt x="151" y="258"/>
                  </a:cubicBezTo>
                  <a:cubicBezTo>
                    <a:pt x="164" y="258"/>
                    <a:pt x="179" y="256"/>
                    <a:pt x="193" y="251"/>
                  </a:cubicBezTo>
                  <a:cubicBezTo>
                    <a:pt x="265" y="219"/>
                    <a:pt x="296" y="134"/>
                    <a:pt x="265" y="66"/>
                  </a:cubicBezTo>
                  <a:cubicBezTo>
                    <a:pt x="240" y="22"/>
                    <a:pt x="196" y="1"/>
                    <a:pt x="152"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1" name="Google Shape;709;p24">
              <a:extLst>
                <a:ext uri="{FF2B5EF4-FFF2-40B4-BE49-F238E27FC236}">
                  <a16:creationId xmlns:a16="http://schemas.microsoft.com/office/drawing/2014/main" id="{FC1CFB4C-E4BE-4A4B-81E1-5A887B543F37}"/>
                </a:ext>
              </a:extLst>
            </p:cNvPr>
            <p:cNvSpPr/>
            <p:nvPr/>
          </p:nvSpPr>
          <p:spPr>
            <a:xfrm>
              <a:off x="2596325" y="943300"/>
              <a:ext cx="7450" cy="6450"/>
            </a:xfrm>
            <a:custGeom>
              <a:avLst/>
              <a:gdLst/>
              <a:ahLst/>
              <a:cxnLst/>
              <a:rect l="l" t="t" r="r" b="b"/>
              <a:pathLst>
                <a:path w="298" h="258" extrusionOk="0">
                  <a:moveTo>
                    <a:pt x="152" y="1"/>
                  </a:moveTo>
                  <a:cubicBezTo>
                    <a:pt x="102" y="1"/>
                    <a:pt x="53" y="28"/>
                    <a:pt x="32" y="80"/>
                  </a:cubicBezTo>
                  <a:cubicBezTo>
                    <a:pt x="1" y="170"/>
                    <a:pt x="68" y="257"/>
                    <a:pt x="155" y="257"/>
                  </a:cubicBezTo>
                  <a:cubicBezTo>
                    <a:pt x="167" y="257"/>
                    <a:pt x="181" y="255"/>
                    <a:pt x="194" y="251"/>
                  </a:cubicBezTo>
                  <a:cubicBezTo>
                    <a:pt x="266" y="220"/>
                    <a:pt x="297" y="134"/>
                    <a:pt x="266" y="67"/>
                  </a:cubicBezTo>
                  <a:cubicBezTo>
                    <a:pt x="240" y="22"/>
                    <a:pt x="196" y="1"/>
                    <a:pt x="152"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2" name="Google Shape;710;p24">
              <a:extLst>
                <a:ext uri="{FF2B5EF4-FFF2-40B4-BE49-F238E27FC236}">
                  <a16:creationId xmlns:a16="http://schemas.microsoft.com/office/drawing/2014/main" id="{8FCA89B3-AC24-4C9F-9238-91F423D6443D}"/>
                </a:ext>
              </a:extLst>
            </p:cNvPr>
            <p:cNvSpPr/>
            <p:nvPr/>
          </p:nvSpPr>
          <p:spPr>
            <a:xfrm>
              <a:off x="2602425" y="976900"/>
              <a:ext cx="7525" cy="6425"/>
            </a:xfrm>
            <a:custGeom>
              <a:avLst/>
              <a:gdLst/>
              <a:ahLst/>
              <a:cxnLst/>
              <a:rect l="l" t="t" r="r" b="b"/>
              <a:pathLst>
                <a:path w="301" h="257" extrusionOk="0">
                  <a:moveTo>
                    <a:pt x="163" y="1"/>
                  </a:moveTo>
                  <a:cubicBezTo>
                    <a:pt x="126" y="1"/>
                    <a:pt x="89" y="16"/>
                    <a:pt x="62" y="50"/>
                  </a:cubicBezTo>
                  <a:cubicBezTo>
                    <a:pt x="0" y="134"/>
                    <a:pt x="60" y="257"/>
                    <a:pt x="165" y="257"/>
                  </a:cubicBezTo>
                  <a:cubicBezTo>
                    <a:pt x="167" y="257"/>
                    <a:pt x="168" y="257"/>
                    <a:pt x="170" y="257"/>
                  </a:cubicBezTo>
                  <a:cubicBezTo>
                    <a:pt x="247" y="248"/>
                    <a:pt x="301" y="176"/>
                    <a:pt x="292" y="99"/>
                  </a:cubicBezTo>
                  <a:cubicBezTo>
                    <a:pt x="275" y="37"/>
                    <a:pt x="220" y="1"/>
                    <a:pt x="163"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3" name="Google Shape;711;p24">
              <a:extLst>
                <a:ext uri="{FF2B5EF4-FFF2-40B4-BE49-F238E27FC236}">
                  <a16:creationId xmlns:a16="http://schemas.microsoft.com/office/drawing/2014/main" id="{AA453163-B2E0-4D10-8EEE-083E3246C7A1}"/>
                </a:ext>
              </a:extLst>
            </p:cNvPr>
            <p:cNvSpPr/>
            <p:nvPr/>
          </p:nvSpPr>
          <p:spPr>
            <a:xfrm>
              <a:off x="2689000" y="928000"/>
              <a:ext cx="10475" cy="16100"/>
            </a:xfrm>
            <a:custGeom>
              <a:avLst/>
              <a:gdLst/>
              <a:ahLst/>
              <a:cxnLst/>
              <a:rect l="l" t="t" r="r" b="b"/>
              <a:pathLst>
                <a:path w="419" h="644" extrusionOk="0">
                  <a:moveTo>
                    <a:pt x="389" y="0"/>
                  </a:moveTo>
                  <a:cubicBezTo>
                    <a:pt x="378" y="0"/>
                    <a:pt x="367" y="8"/>
                    <a:pt x="360" y="18"/>
                  </a:cubicBezTo>
                  <a:cubicBezTo>
                    <a:pt x="360" y="18"/>
                    <a:pt x="338" y="58"/>
                    <a:pt x="311" y="116"/>
                  </a:cubicBezTo>
                  <a:cubicBezTo>
                    <a:pt x="302" y="148"/>
                    <a:pt x="284" y="179"/>
                    <a:pt x="266" y="215"/>
                  </a:cubicBezTo>
                  <a:cubicBezTo>
                    <a:pt x="248" y="251"/>
                    <a:pt x="230" y="292"/>
                    <a:pt x="207" y="328"/>
                  </a:cubicBezTo>
                  <a:cubicBezTo>
                    <a:pt x="194" y="364"/>
                    <a:pt x="171" y="400"/>
                    <a:pt x="149" y="436"/>
                  </a:cubicBezTo>
                  <a:cubicBezTo>
                    <a:pt x="131" y="463"/>
                    <a:pt x="108" y="490"/>
                    <a:pt x="90" y="517"/>
                  </a:cubicBezTo>
                  <a:cubicBezTo>
                    <a:pt x="77" y="530"/>
                    <a:pt x="68" y="539"/>
                    <a:pt x="59" y="548"/>
                  </a:cubicBezTo>
                  <a:cubicBezTo>
                    <a:pt x="54" y="557"/>
                    <a:pt x="45" y="562"/>
                    <a:pt x="36" y="566"/>
                  </a:cubicBezTo>
                  <a:lnTo>
                    <a:pt x="18" y="584"/>
                  </a:lnTo>
                  <a:lnTo>
                    <a:pt x="9" y="589"/>
                  </a:lnTo>
                  <a:cubicBezTo>
                    <a:pt x="0" y="598"/>
                    <a:pt x="0" y="611"/>
                    <a:pt x="5" y="620"/>
                  </a:cubicBezTo>
                  <a:cubicBezTo>
                    <a:pt x="8" y="635"/>
                    <a:pt x="18" y="644"/>
                    <a:pt x="32" y="644"/>
                  </a:cubicBezTo>
                  <a:cubicBezTo>
                    <a:pt x="35" y="644"/>
                    <a:pt x="38" y="644"/>
                    <a:pt x="41" y="643"/>
                  </a:cubicBezTo>
                  <a:cubicBezTo>
                    <a:pt x="41" y="643"/>
                    <a:pt x="54" y="638"/>
                    <a:pt x="72" y="629"/>
                  </a:cubicBezTo>
                  <a:cubicBezTo>
                    <a:pt x="86" y="625"/>
                    <a:pt x="99" y="620"/>
                    <a:pt x="108" y="616"/>
                  </a:cubicBezTo>
                  <a:cubicBezTo>
                    <a:pt x="122" y="607"/>
                    <a:pt x="140" y="598"/>
                    <a:pt x="153" y="584"/>
                  </a:cubicBezTo>
                  <a:cubicBezTo>
                    <a:pt x="185" y="557"/>
                    <a:pt x="212" y="530"/>
                    <a:pt x="239" y="499"/>
                  </a:cubicBezTo>
                  <a:cubicBezTo>
                    <a:pt x="315" y="395"/>
                    <a:pt x="374" y="274"/>
                    <a:pt x="401" y="148"/>
                  </a:cubicBezTo>
                  <a:cubicBezTo>
                    <a:pt x="410" y="112"/>
                    <a:pt x="414" y="71"/>
                    <a:pt x="419" y="35"/>
                  </a:cubicBezTo>
                  <a:cubicBezTo>
                    <a:pt x="419" y="22"/>
                    <a:pt x="414" y="9"/>
                    <a:pt x="401" y="4"/>
                  </a:cubicBezTo>
                  <a:cubicBezTo>
                    <a:pt x="397" y="1"/>
                    <a:pt x="393" y="0"/>
                    <a:pt x="38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4" name="Google Shape;712;p24">
              <a:extLst>
                <a:ext uri="{FF2B5EF4-FFF2-40B4-BE49-F238E27FC236}">
                  <a16:creationId xmlns:a16="http://schemas.microsoft.com/office/drawing/2014/main" id="{38B369C8-EBDD-4512-8899-A07EF9BB1740}"/>
                </a:ext>
              </a:extLst>
            </p:cNvPr>
            <p:cNvSpPr/>
            <p:nvPr/>
          </p:nvSpPr>
          <p:spPr>
            <a:xfrm>
              <a:off x="2605150" y="854800"/>
              <a:ext cx="50125" cy="155500"/>
            </a:xfrm>
            <a:custGeom>
              <a:avLst/>
              <a:gdLst/>
              <a:ahLst/>
              <a:cxnLst/>
              <a:rect l="l" t="t" r="r" b="b"/>
              <a:pathLst>
                <a:path w="2005" h="6220" extrusionOk="0">
                  <a:moveTo>
                    <a:pt x="33" y="0"/>
                  </a:moveTo>
                  <a:cubicBezTo>
                    <a:pt x="16" y="0"/>
                    <a:pt x="0" y="14"/>
                    <a:pt x="3" y="35"/>
                  </a:cubicBezTo>
                  <a:cubicBezTo>
                    <a:pt x="3" y="35"/>
                    <a:pt x="25" y="138"/>
                    <a:pt x="75" y="314"/>
                  </a:cubicBezTo>
                  <a:cubicBezTo>
                    <a:pt x="102" y="399"/>
                    <a:pt x="129" y="507"/>
                    <a:pt x="169" y="629"/>
                  </a:cubicBezTo>
                  <a:cubicBezTo>
                    <a:pt x="187" y="687"/>
                    <a:pt x="210" y="755"/>
                    <a:pt x="232" y="822"/>
                  </a:cubicBezTo>
                  <a:cubicBezTo>
                    <a:pt x="255" y="890"/>
                    <a:pt x="282" y="957"/>
                    <a:pt x="309" y="1034"/>
                  </a:cubicBezTo>
                  <a:cubicBezTo>
                    <a:pt x="363" y="1182"/>
                    <a:pt x="430" y="1335"/>
                    <a:pt x="502" y="1501"/>
                  </a:cubicBezTo>
                  <a:cubicBezTo>
                    <a:pt x="534" y="1582"/>
                    <a:pt x="579" y="1668"/>
                    <a:pt x="624" y="1753"/>
                  </a:cubicBezTo>
                  <a:cubicBezTo>
                    <a:pt x="664" y="1839"/>
                    <a:pt x="705" y="1929"/>
                    <a:pt x="759" y="2010"/>
                  </a:cubicBezTo>
                  <a:cubicBezTo>
                    <a:pt x="858" y="2176"/>
                    <a:pt x="965" y="2347"/>
                    <a:pt x="1078" y="2523"/>
                  </a:cubicBezTo>
                  <a:lnTo>
                    <a:pt x="1159" y="2653"/>
                  </a:lnTo>
                  <a:cubicBezTo>
                    <a:pt x="1186" y="2694"/>
                    <a:pt x="1208" y="2739"/>
                    <a:pt x="1235" y="2784"/>
                  </a:cubicBezTo>
                  <a:cubicBezTo>
                    <a:pt x="1285" y="2874"/>
                    <a:pt x="1330" y="2963"/>
                    <a:pt x="1379" y="3058"/>
                  </a:cubicBezTo>
                  <a:cubicBezTo>
                    <a:pt x="1424" y="3148"/>
                    <a:pt x="1465" y="3247"/>
                    <a:pt x="1510" y="3337"/>
                  </a:cubicBezTo>
                  <a:cubicBezTo>
                    <a:pt x="1550" y="3431"/>
                    <a:pt x="1586" y="3526"/>
                    <a:pt x="1622" y="3620"/>
                  </a:cubicBezTo>
                  <a:cubicBezTo>
                    <a:pt x="1690" y="3809"/>
                    <a:pt x="1748" y="3998"/>
                    <a:pt x="1793" y="4192"/>
                  </a:cubicBezTo>
                  <a:cubicBezTo>
                    <a:pt x="1834" y="4372"/>
                    <a:pt x="1865" y="4552"/>
                    <a:pt x="1888" y="4736"/>
                  </a:cubicBezTo>
                  <a:cubicBezTo>
                    <a:pt x="1906" y="4902"/>
                    <a:pt x="1910" y="5069"/>
                    <a:pt x="1901" y="5235"/>
                  </a:cubicBezTo>
                  <a:cubicBezTo>
                    <a:pt x="1897" y="5370"/>
                    <a:pt x="1879" y="5510"/>
                    <a:pt x="1847" y="5645"/>
                  </a:cubicBezTo>
                  <a:cubicBezTo>
                    <a:pt x="1820" y="5748"/>
                    <a:pt x="1780" y="5847"/>
                    <a:pt x="1726" y="5937"/>
                  </a:cubicBezTo>
                  <a:cubicBezTo>
                    <a:pt x="1694" y="6000"/>
                    <a:pt x="1654" y="6059"/>
                    <a:pt x="1613" y="6117"/>
                  </a:cubicBezTo>
                  <a:lnTo>
                    <a:pt x="1568" y="6176"/>
                  </a:lnTo>
                  <a:lnTo>
                    <a:pt x="1568" y="6171"/>
                  </a:lnTo>
                  <a:lnTo>
                    <a:pt x="1568" y="6171"/>
                  </a:lnTo>
                  <a:cubicBezTo>
                    <a:pt x="1555" y="6197"/>
                    <a:pt x="1575" y="6220"/>
                    <a:pt x="1595" y="6220"/>
                  </a:cubicBezTo>
                  <a:cubicBezTo>
                    <a:pt x="1603" y="6220"/>
                    <a:pt x="1611" y="6216"/>
                    <a:pt x="1618" y="6207"/>
                  </a:cubicBezTo>
                  <a:lnTo>
                    <a:pt x="1663" y="6149"/>
                  </a:lnTo>
                  <a:cubicBezTo>
                    <a:pt x="1708" y="6095"/>
                    <a:pt x="1748" y="6036"/>
                    <a:pt x="1784" y="5973"/>
                  </a:cubicBezTo>
                  <a:cubicBezTo>
                    <a:pt x="1843" y="5874"/>
                    <a:pt x="1892" y="5771"/>
                    <a:pt x="1924" y="5663"/>
                  </a:cubicBezTo>
                  <a:cubicBezTo>
                    <a:pt x="1960" y="5523"/>
                    <a:pt x="1987" y="5379"/>
                    <a:pt x="1996" y="5235"/>
                  </a:cubicBezTo>
                  <a:cubicBezTo>
                    <a:pt x="2005" y="5064"/>
                    <a:pt x="2005" y="4893"/>
                    <a:pt x="1987" y="4722"/>
                  </a:cubicBezTo>
                  <a:cubicBezTo>
                    <a:pt x="1973" y="4534"/>
                    <a:pt x="1942" y="4349"/>
                    <a:pt x="1901" y="4160"/>
                  </a:cubicBezTo>
                  <a:cubicBezTo>
                    <a:pt x="1852" y="3962"/>
                    <a:pt x="1798" y="3769"/>
                    <a:pt x="1726" y="3580"/>
                  </a:cubicBezTo>
                  <a:cubicBezTo>
                    <a:pt x="1694" y="3481"/>
                    <a:pt x="1654" y="3386"/>
                    <a:pt x="1613" y="3287"/>
                  </a:cubicBezTo>
                  <a:cubicBezTo>
                    <a:pt x="1573" y="3193"/>
                    <a:pt x="1528" y="3098"/>
                    <a:pt x="1483" y="3004"/>
                  </a:cubicBezTo>
                  <a:cubicBezTo>
                    <a:pt x="1438" y="2910"/>
                    <a:pt x="1384" y="2815"/>
                    <a:pt x="1334" y="2725"/>
                  </a:cubicBezTo>
                  <a:cubicBezTo>
                    <a:pt x="1307" y="2680"/>
                    <a:pt x="1285" y="2635"/>
                    <a:pt x="1253" y="2586"/>
                  </a:cubicBezTo>
                  <a:lnTo>
                    <a:pt x="1172" y="2460"/>
                  </a:lnTo>
                  <a:cubicBezTo>
                    <a:pt x="1060" y="2289"/>
                    <a:pt x="952" y="2118"/>
                    <a:pt x="849" y="1951"/>
                  </a:cubicBezTo>
                  <a:cubicBezTo>
                    <a:pt x="795" y="1870"/>
                    <a:pt x="759" y="1785"/>
                    <a:pt x="714" y="1704"/>
                  </a:cubicBezTo>
                  <a:cubicBezTo>
                    <a:pt x="673" y="1618"/>
                    <a:pt x="628" y="1542"/>
                    <a:pt x="592" y="1461"/>
                  </a:cubicBezTo>
                  <a:cubicBezTo>
                    <a:pt x="520" y="1299"/>
                    <a:pt x="453" y="1146"/>
                    <a:pt x="394" y="998"/>
                  </a:cubicBezTo>
                  <a:cubicBezTo>
                    <a:pt x="336" y="854"/>
                    <a:pt x="291" y="723"/>
                    <a:pt x="246" y="602"/>
                  </a:cubicBezTo>
                  <a:cubicBezTo>
                    <a:pt x="201" y="485"/>
                    <a:pt x="169" y="377"/>
                    <a:pt x="142" y="291"/>
                  </a:cubicBezTo>
                  <a:cubicBezTo>
                    <a:pt x="88" y="120"/>
                    <a:pt x="61" y="21"/>
                    <a:pt x="61" y="21"/>
                  </a:cubicBezTo>
                  <a:cubicBezTo>
                    <a:pt x="56" y="7"/>
                    <a:pt x="44" y="0"/>
                    <a:pt x="33"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5" name="Google Shape;713;p24">
              <a:extLst>
                <a:ext uri="{FF2B5EF4-FFF2-40B4-BE49-F238E27FC236}">
                  <a16:creationId xmlns:a16="http://schemas.microsoft.com/office/drawing/2014/main" id="{E76940F0-3EE8-4E58-B22D-AB507B765FA9}"/>
                </a:ext>
              </a:extLst>
            </p:cNvPr>
            <p:cNvSpPr/>
            <p:nvPr/>
          </p:nvSpPr>
          <p:spPr>
            <a:xfrm>
              <a:off x="2488925" y="875125"/>
              <a:ext cx="9025" cy="139500"/>
            </a:xfrm>
            <a:custGeom>
              <a:avLst/>
              <a:gdLst/>
              <a:ahLst/>
              <a:cxnLst/>
              <a:rect l="l" t="t" r="r" b="b"/>
              <a:pathLst>
                <a:path w="361" h="5580" extrusionOk="0">
                  <a:moveTo>
                    <a:pt x="302" y="0"/>
                  </a:moveTo>
                  <a:cubicBezTo>
                    <a:pt x="287" y="0"/>
                    <a:pt x="272" y="9"/>
                    <a:pt x="270" y="27"/>
                  </a:cubicBezTo>
                  <a:cubicBezTo>
                    <a:pt x="270" y="27"/>
                    <a:pt x="270" y="113"/>
                    <a:pt x="261" y="266"/>
                  </a:cubicBezTo>
                  <a:cubicBezTo>
                    <a:pt x="257" y="342"/>
                    <a:pt x="257" y="432"/>
                    <a:pt x="248" y="540"/>
                  </a:cubicBezTo>
                  <a:cubicBezTo>
                    <a:pt x="239" y="643"/>
                    <a:pt x="230" y="765"/>
                    <a:pt x="221" y="891"/>
                  </a:cubicBezTo>
                  <a:cubicBezTo>
                    <a:pt x="212" y="1021"/>
                    <a:pt x="198" y="1161"/>
                    <a:pt x="180" y="1309"/>
                  </a:cubicBezTo>
                  <a:cubicBezTo>
                    <a:pt x="167" y="1458"/>
                    <a:pt x="149" y="1611"/>
                    <a:pt x="126" y="1773"/>
                  </a:cubicBezTo>
                  <a:cubicBezTo>
                    <a:pt x="104" y="1939"/>
                    <a:pt x="81" y="2106"/>
                    <a:pt x="63" y="2276"/>
                  </a:cubicBezTo>
                  <a:cubicBezTo>
                    <a:pt x="50" y="2447"/>
                    <a:pt x="32" y="2618"/>
                    <a:pt x="23" y="2794"/>
                  </a:cubicBezTo>
                  <a:cubicBezTo>
                    <a:pt x="14" y="2969"/>
                    <a:pt x="9" y="3140"/>
                    <a:pt x="5" y="3316"/>
                  </a:cubicBezTo>
                  <a:cubicBezTo>
                    <a:pt x="0" y="3487"/>
                    <a:pt x="0" y="3658"/>
                    <a:pt x="5" y="3819"/>
                  </a:cubicBezTo>
                  <a:cubicBezTo>
                    <a:pt x="5" y="3981"/>
                    <a:pt x="9" y="4143"/>
                    <a:pt x="27" y="4292"/>
                  </a:cubicBezTo>
                  <a:cubicBezTo>
                    <a:pt x="41" y="4440"/>
                    <a:pt x="59" y="4584"/>
                    <a:pt x="77" y="4715"/>
                  </a:cubicBezTo>
                  <a:cubicBezTo>
                    <a:pt x="90" y="4845"/>
                    <a:pt x="117" y="4962"/>
                    <a:pt x="140" y="5066"/>
                  </a:cubicBezTo>
                  <a:cubicBezTo>
                    <a:pt x="162" y="5169"/>
                    <a:pt x="194" y="5259"/>
                    <a:pt x="212" y="5331"/>
                  </a:cubicBezTo>
                  <a:cubicBezTo>
                    <a:pt x="266" y="5475"/>
                    <a:pt x="297" y="5556"/>
                    <a:pt x="297" y="5556"/>
                  </a:cubicBezTo>
                  <a:cubicBezTo>
                    <a:pt x="301" y="5571"/>
                    <a:pt x="314" y="5580"/>
                    <a:pt x="326" y="5580"/>
                  </a:cubicBezTo>
                  <a:cubicBezTo>
                    <a:pt x="328" y="5580"/>
                    <a:pt x="331" y="5579"/>
                    <a:pt x="333" y="5578"/>
                  </a:cubicBezTo>
                  <a:cubicBezTo>
                    <a:pt x="351" y="5569"/>
                    <a:pt x="360" y="5551"/>
                    <a:pt x="356" y="5538"/>
                  </a:cubicBezTo>
                  <a:cubicBezTo>
                    <a:pt x="356" y="5538"/>
                    <a:pt x="329" y="5452"/>
                    <a:pt x="279" y="5313"/>
                  </a:cubicBezTo>
                  <a:cubicBezTo>
                    <a:pt x="266" y="5237"/>
                    <a:pt x="239" y="5151"/>
                    <a:pt x="221" y="5048"/>
                  </a:cubicBezTo>
                  <a:cubicBezTo>
                    <a:pt x="203" y="4944"/>
                    <a:pt x="185" y="4827"/>
                    <a:pt x="167" y="4701"/>
                  </a:cubicBezTo>
                  <a:cubicBezTo>
                    <a:pt x="149" y="4571"/>
                    <a:pt x="135" y="4431"/>
                    <a:pt x="126" y="4283"/>
                  </a:cubicBezTo>
                  <a:cubicBezTo>
                    <a:pt x="122" y="4134"/>
                    <a:pt x="117" y="3981"/>
                    <a:pt x="113" y="3815"/>
                  </a:cubicBezTo>
                  <a:cubicBezTo>
                    <a:pt x="113" y="3653"/>
                    <a:pt x="113" y="3487"/>
                    <a:pt x="117" y="3316"/>
                  </a:cubicBezTo>
                  <a:cubicBezTo>
                    <a:pt x="122" y="3145"/>
                    <a:pt x="131" y="2974"/>
                    <a:pt x="140" y="2803"/>
                  </a:cubicBezTo>
                  <a:cubicBezTo>
                    <a:pt x="162" y="2456"/>
                    <a:pt x="189" y="2110"/>
                    <a:pt x="234" y="1791"/>
                  </a:cubicBezTo>
                  <a:cubicBezTo>
                    <a:pt x="257" y="1629"/>
                    <a:pt x="270" y="1471"/>
                    <a:pt x="288" y="1318"/>
                  </a:cubicBezTo>
                  <a:cubicBezTo>
                    <a:pt x="306" y="1170"/>
                    <a:pt x="311" y="1030"/>
                    <a:pt x="320" y="900"/>
                  </a:cubicBezTo>
                  <a:cubicBezTo>
                    <a:pt x="324" y="769"/>
                    <a:pt x="329" y="648"/>
                    <a:pt x="333" y="544"/>
                  </a:cubicBezTo>
                  <a:cubicBezTo>
                    <a:pt x="338" y="437"/>
                    <a:pt x="338" y="342"/>
                    <a:pt x="338" y="266"/>
                  </a:cubicBezTo>
                  <a:lnTo>
                    <a:pt x="338" y="27"/>
                  </a:lnTo>
                  <a:lnTo>
                    <a:pt x="333" y="27"/>
                  </a:lnTo>
                  <a:cubicBezTo>
                    <a:pt x="331" y="9"/>
                    <a:pt x="316" y="0"/>
                    <a:pt x="302"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6" name="Google Shape;714;p24">
              <a:extLst>
                <a:ext uri="{FF2B5EF4-FFF2-40B4-BE49-F238E27FC236}">
                  <a16:creationId xmlns:a16="http://schemas.microsoft.com/office/drawing/2014/main" id="{C3799231-722E-421B-A1F4-A1E9CA282B8D}"/>
                </a:ext>
              </a:extLst>
            </p:cNvPr>
            <p:cNvSpPr/>
            <p:nvPr/>
          </p:nvSpPr>
          <p:spPr>
            <a:xfrm>
              <a:off x="2548300" y="836650"/>
              <a:ext cx="52325" cy="192150"/>
            </a:xfrm>
            <a:custGeom>
              <a:avLst/>
              <a:gdLst/>
              <a:ahLst/>
              <a:cxnLst/>
              <a:rect l="l" t="t" r="r" b="b"/>
              <a:pathLst>
                <a:path w="2093" h="7686" extrusionOk="0">
                  <a:moveTo>
                    <a:pt x="18" y="1"/>
                  </a:moveTo>
                  <a:cubicBezTo>
                    <a:pt x="9" y="5"/>
                    <a:pt x="0" y="19"/>
                    <a:pt x="5" y="32"/>
                  </a:cubicBezTo>
                  <a:cubicBezTo>
                    <a:pt x="5" y="32"/>
                    <a:pt x="50" y="149"/>
                    <a:pt x="131" y="356"/>
                  </a:cubicBezTo>
                  <a:cubicBezTo>
                    <a:pt x="212" y="558"/>
                    <a:pt x="320" y="855"/>
                    <a:pt x="464" y="1206"/>
                  </a:cubicBezTo>
                  <a:cubicBezTo>
                    <a:pt x="603" y="1557"/>
                    <a:pt x="770" y="1967"/>
                    <a:pt x="945" y="2403"/>
                  </a:cubicBezTo>
                  <a:cubicBezTo>
                    <a:pt x="1035" y="2623"/>
                    <a:pt x="1130" y="2853"/>
                    <a:pt x="1224" y="3078"/>
                  </a:cubicBezTo>
                  <a:cubicBezTo>
                    <a:pt x="1319" y="3307"/>
                    <a:pt x="1413" y="3541"/>
                    <a:pt x="1503" y="3775"/>
                  </a:cubicBezTo>
                  <a:cubicBezTo>
                    <a:pt x="1687" y="4229"/>
                    <a:pt x="1822" y="4702"/>
                    <a:pt x="1917" y="5183"/>
                  </a:cubicBezTo>
                  <a:cubicBezTo>
                    <a:pt x="1998" y="5606"/>
                    <a:pt x="2020" y="6033"/>
                    <a:pt x="1980" y="6461"/>
                  </a:cubicBezTo>
                  <a:cubicBezTo>
                    <a:pt x="1962" y="6627"/>
                    <a:pt x="1935" y="6798"/>
                    <a:pt x="1894" y="6964"/>
                  </a:cubicBezTo>
                  <a:cubicBezTo>
                    <a:pt x="1858" y="7090"/>
                    <a:pt x="1822" y="7216"/>
                    <a:pt x="1773" y="7338"/>
                  </a:cubicBezTo>
                  <a:cubicBezTo>
                    <a:pt x="1732" y="7441"/>
                    <a:pt x="1701" y="7518"/>
                    <a:pt x="1674" y="7572"/>
                  </a:cubicBezTo>
                  <a:lnTo>
                    <a:pt x="1633" y="7653"/>
                  </a:lnTo>
                  <a:cubicBezTo>
                    <a:pt x="1629" y="7662"/>
                    <a:pt x="1633" y="7675"/>
                    <a:pt x="1642" y="7684"/>
                  </a:cubicBezTo>
                  <a:cubicBezTo>
                    <a:pt x="1646" y="7685"/>
                    <a:pt x="1649" y="7686"/>
                    <a:pt x="1652" y="7686"/>
                  </a:cubicBezTo>
                  <a:cubicBezTo>
                    <a:pt x="1662" y="7686"/>
                    <a:pt x="1671" y="7681"/>
                    <a:pt x="1674" y="7671"/>
                  </a:cubicBezTo>
                  <a:cubicBezTo>
                    <a:pt x="1674" y="7671"/>
                    <a:pt x="1687" y="7644"/>
                    <a:pt x="1714" y="7590"/>
                  </a:cubicBezTo>
                  <a:cubicBezTo>
                    <a:pt x="1741" y="7540"/>
                    <a:pt x="1782" y="7459"/>
                    <a:pt x="1822" y="7356"/>
                  </a:cubicBezTo>
                  <a:cubicBezTo>
                    <a:pt x="1872" y="7234"/>
                    <a:pt x="1917" y="7104"/>
                    <a:pt x="1953" y="6978"/>
                  </a:cubicBezTo>
                  <a:cubicBezTo>
                    <a:pt x="1998" y="6807"/>
                    <a:pt x="2029" y="6636"/>
                    <a:pt x="2047" y="6465"/>
                  </a:cubicBezTo>
                  <a:cubicBezTo>
                    <a:pt x="2092" y="6033"/>
                    <a:pt x="2070" y="5597"/>
                    <a:pt x="1993" y="5174"/>
                  </a:cubicBezTo>
                  <a:cubicBezTo>
                    <a:pt x="1903" y="4684"/>
                    <a:pt x="1764" y="4207"/>
                    <a:pt x="1584" y="3743"/>
                  </a:cubicBezTo>
                  <a:cubicBezTo>
                    <a:pt x="1499" y="3505"/>
                    <a:pt x="1400" y="3276"/>
                    <a:pt x="1301" y="3046"/>
                  </a:cubicBezTo>
                  <a:cubicBezTo>
                    <a:pt x="1197" y="2821"/>
                    <a:pt x="1107" y="2596"/>
                    <a:pt x="1017" y="2376"/>
                  </a:cubicBezTo>
                  <a:lnTo>
                    <a:pt x="522" y="1179"/>
                  </a:lnTo>
                  <a:lnTo>
                    <a:pt x="45" y="14"/>
                  </a:lnTo>
                  <a:cubicBezTo>
                    <a:pt x="41" y="5"/>
                    <a:pt x="32" y="1"/>
                    <a:pt x="1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7" name="Google Shape;715;p24">
              <a:extLst>
                <a:ext uri="{FF2B5EF4-FFF2-40B4-BE49-F238E27FC236}">
                  <a16:creationId xmlns:a16="http://schemas.microsoft.com/office/drawing/2014/main" id="{BA2E163F-1E7E-470B-B9E8-9AC955D079B8}"/>
                </a:ext>
              </a:extLst>
            </p:cNvPr>
            <p:cNvSpPr/>
            <p:nvPr/>
          </p:nvSpPr>
          <p:spPr>
            <a:xfrm>
              <a:off x="2492075" y="729000"/>
              <a:ext cx="14350" cy="12200"/>
            </a:xfrm>
            <a:custGeom>
              <a:avLst/>
              <a:gdLst/>
              <a:ahLst/>
              <a:cxnLst/>
              <a:rect l="l" t="t" r="r" b="b"/>
              <a:pathLst>
                <a:path w="574" h="488" extrusionOk="0">
                  <a:moveTo>
                    <a:pt x="322" y="1"/>
                  </a:moveTo>
                  <a:cubicBezTo>
                    <a:pt x="317" y="1"/>
                    <a:pt x="311" y="1"/>
                    <a:pt x="306" y="1"/>
                  </a:cubicBezTo>
                  <a:cubicBezTo>
                    <a:pt x="90" y="15"/>
                    <a:pt x="0" y="280"/>
                    <a:pt x="162" y="424"/>
                  </a:cubicBezTo>
                  <a:cubicBezTo>
                    <a:pt x="210" y="468"/>
                    <a:pt x="267" y="488"/>
                    <a:pt x="323" y="488"/>
                  </a:cubicBezTo>
                  <a:cubicBezTo>
                    <a:pt x="451" y="488"/>
                    <a:pt x="573" y="386"/>
                    <a:pt x="567" y="235"/>
                  </a:cubicBezTo>
                  <a:cubicBezTo>
                    <a:pt x="558" y="106"/>
                    <a:pt x="450" y="1"/>
                    <a:pt x="32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8" name="Google Shape;716;p24">
              <a:extLst>
                <a:ext uri="{FF2B5EF4-FFF2-40B4-BE49-F238E27FC236}">
                  <a16:creationId xmlns:a16="http://schemas.microsoft.com/office/drawing/2014/main" id="{AC25410F-3CCC-4864-93A5-D8CD24E79B48}"/>
                </a:ext>
              </a:extLst>
            </p:cNvPr>
            <p:cNvSpPr/>
            <p:nvPr/>
          </p:nvSpPr>
          <p:spPr>
            <a:xfrm>
              <a:off x="2562475" y="721025"/>
              <a:ext cx="14350" cy="12200"/>
            </a:xfrm>
            <a:custGeom>
              <a:avLst/>
              <a:gdLst/>
              <a:ahLst/>
              <a:cxnLst/>
              <a:rect l="l" t="t" r="r" b="b"/>
              <a:pathLst>
                <a:path w="574" h="488" extrusionOk="0">
                  <a:moveTo>
                    <a:pt x="322" y="1"/>
                  </a:moveTo>
                  <a:cubicBezTo>
                    <a:pt x="317" y="1"/>
                    <a:pt x="311" y="1"/>
                    <a:pt x="306" y="1"/>
                  </a:cubicBezTo>
                  <a:cubicBezTo>
                    <a:pt x="90" y="19"/>
                    <a:pt x="0" y="280"/>
                    <a:pt x="162" y="424"/>
                  </a:cubicBezTo>
                  <a:cubicBezTo>
                    <a:pt x="210" y="468"/>
                    <a:pt x="267" y="487"/>
                    <a:pt x="323" y="487"/>
                  </a:cubicBezTo>
                  <a:cubicBezTo>
                    <a:pt x="451" y="487"/>
                    <a:pt x="573" y="385"/>
                    <a:pt x="567" y="235"/>
                  </a:cubicBezTo>
                  <a:cubicBezTo>
                    <a:pt x="558" y="105"/>
                    <a:pt x="450" y="1"/>
                    <a:pt x="32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9" name="Google Shape;717;p24">
              <a:extLst>
                <a:ext uri="{FF2B5EF4-FFF2-40B4-BE49-F238E27FC236}">
                  <a16:creationId xmlns:a16="http://schemas.microsoft.com/office/drawing/2014/main" id="{124265CC-3E79-445B-8BC4-FF134F7B0B79}"/>
                </a:ext>
              </a:extLst>
            </p:cNvPr>
            <p:cNvSpPr/>
            <p:nvPr/>
          </p:nvSpPr>
          <p:spPr>
            <a:xfrm>
              <a:off x="2509500" y="760375"/>
              <a:ext cx="3625" cy="13875"/>
            </a:xfrm>
            <a:custGeom>
              <a:avLst/>
              <a:gdLst/>
              <a:ahLst/>
              <a:cxnLst/>
              <a:rect l="l" t="t" r="r" b="b"/>
              <a:pathLst>
                <a:path w="145" h="555" extrusionOk="0">
                  <a:moveTo>
                    <a:pt x="116" y="0"/>
                  </a:moveTo>
                  <a:cubicBezTo>
                    <a:pt x="107" y="0"/>
                    <a:pt x="99" y="4"/>
                    <a:pt x="95" y="11"/>
                  </a:cubicBezTo>
                  <a:cubicBezTo>
                    <a:pt x="86" y="15"/>
                    <a:pt x="81" y="24"/>
                    <a:pt x="81" y="29"/>
                  </a:cubicBezTo>
                  <a:cubicBezTo>
                    <a:pt x="68" y="47"/>
                    <a:pt x="59" y="69"/>
                    <a:pt x="50" y="87"/>
                  </a:cubicBezTo>
                  <a:cubicBezTo>
                    <a:pt x="27" y="146"/>
                    <a:pt x="9" y="204"/>
                    <a:pt x="0" y="267"/>
                  </a:cubicBezTo>
                  <a:cubicBezTo>
                    <a:pt x="0" y="303"/>
                    <a:pt x="0" y="334"/>
                    <a:pt x="0" y="370"/>
                  </a:cubicBezTo>
                  <a:cubicBezTo>
                    <a:pt x="5" y="402"/>
                    <a:pt x="9" y="429"/>
                    <a:pt x="18" y="460"/>
                  </a:cubicBezTo>
                  <a:cubicBezTo>
                    <a:pt x="27" y="487"/>
                    <a:pt x="41" y="514"/>
                    <a:pt x="54" y="541"/>
                  </a:cubicBezTo>
                  <a:cubicBezTo>
                    <a:pt x="60" y="550"/>
                    <a:pt x="68" y="554"/>
                    <a:pt x="77" y="554"/>
                  </a:cubicBezTo>
                  <a:cubicBezTo>
                    <a:pt x="91" y="554"/>
                    <a:pt x="106" y="544"/>
                    <a:pt x="108" y="528"/>
                  </a:cubicBezTo>
                  <a:lnTo>
                    <a:pt x="108" y="519"/>
                  </a:lnTo>
                  <a:cubicBezTo>
                    <a:pt x="108" y="496"/>
                    <a:pt x="108" y="469"/>
                    <a:pt x="108" y="442"/>
                  </a:cubicBezTo>
                  <a:cubicBezTo>
                    <a:pt x="104" y="424"/>
                    <a:pt x="108" y="393"/>
                    <a:pt x="108" y="366"/>
                  </a:cubicBezTo>
                  <a:cubicBezTo>
                    <a:pt x="108" y="339"/>
                    <a:pt x="113" y="307"/>
                    <a:pt x="117" y="280"/>
                  </a:cubicBezTo>
                  <a:cubicBezTo>
                    <a:pt x="117" y="249"/>
                    <a:pt x="117" y="218"/>
                    <a:pt x="126" y="191"/>
                  </a:cubicBezTo>
                  <a:cubicBezTo>
                    <a:pt x="131" y="164"/>
                    <a:pt x="131" y="137"/>
                    <a:pt x="135" y="114"/>
                  </a:cubicBezTo>
                  <a:cubicBezTo>
                    <a:pt x="140" y="92"/>
                    <a:pt x="144" y="69"/>
                    <a:pt x="144" y="56"/>
                  </a:cubicBezTo>
                  <a:lnTo>
                    <a:pt x="144" y="33"/>
                  </a:lnTo>
                  <a:cubicBezTo>
                    <a:pt x="144" y="24"/>
                    <a:pt x="144" y="20"/>
                    <a:pt x="140" y="11"/>
                  </a:cubicBezTo>
                  <a:cubicBezTo>
                    <a:pt x="133" y="4"/>
                    <a:pt x="124" y="0"/>
                    <a:pt x="11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0" name="Google Shape;718;p24">
              <a:extLst>
                <a:ext uri="{FF2B5EF4-FFF2-40B4-BE49-F238E27FC236}">
                  <a16:creationId xmlns:a16="http://schemas.microsoft.com/office/drawing/2014/main" id="{ED350A1D-FFD3-4199-ACBA-8E735340964E}"/>
                </a:ext>
              </a:extLst>
            </p:cNvPr>
            <p:cNvSpPr/>
            <p:nvPr/>
          </p:nvSpPr>
          <p:spPr>
            <a:xfrm>
              <a:off x="2559600" y="755425"/>
              <a:ext cx="5600" cy="13975"/>
            </a:xfrm>
            <a:custGeom>
              <a:avLst/>
              <a:gdLst/>
              <a:ahLst/>
              <a:cxnLst/>
              <a:rect l="l" t="t" r="r" b="b"/>
              <a:pathLst>
                <a:path w="224" h="559" extrusionOk="0">
                  <a:moveTo>
                    <a:pt x="38" y="0"/>
                  </a:moveTo>
                  <a:cubicBezTo>
                    <a:pt x="18" y="0"/>
                    <a:pt x="0" y="21"/>
                    <a:pt x="7" y="42"/>
                  </a:cubicBezTo>
                  <a:lnTo>
                    <a:pt x="16" y="65"/>
                  </a:lnTo>
                  <a:cubicBezTo>
                    <a:pt x="21" y="78"/>
                    <a:pt x="25" y="101"/>
                    <a:pt x="34" y="119"/>
                  </a:cubicBezTo>
                  <a:cubicBezTo>
                    <a:pt x="48" y="141"/>
                    <a:pt x="52" y="168"/>
                    <a:pt x="66" y="195"/>
                  </a:cubicBezTo>
                  <a:cubicBezTo>
                    <a:pt x="75" y="222"/>
                    <a:pt x="84" y="254"/>
                    <a:pt x="93" y="285"/>
                  </a:cubicBezTo>
                  <a:lnTo>
                    <a:pt x="106" y="326"/>
                  </a:lnTo>
                  <a:cubicBezTo>
                    <a:pt x="111" y="339"/>
                    <a:pt x="111" y="357"/>
                    <a:pt x="115" y="371"/>
                  </a:cubicBezTo>
                  <a:cubicBezTo>
                    <a:pt x="115" y="384"/>
                    <a:pt x="120" y="398"/>
                    <a:pt x="120" y="411"/>
                  </a:cubicBezTo>
                  <a:cubicBezTo>
                    <a:pt x="124" y="420"/>
                    <a:pt x="124" y="433"/>
                    <a:pt x="124" y="447"/>
                  </a:cubicBezTo>
                  <a:cubicBezTo>
                    <a:pt x="124" y="474"/>
                    <a:pt x="124" y="496"/>
                    <a:pt x="129" y="523"/>
                  </a:cubicBezTo>
                  <a:lnTo>
                    <a:pt x="129" y="532"/>
                  </a:lnTo>
                  <a:cubicBezTo>
                    <a:pt x="129" y="541"/>
                    <a:pt x="138" y="550"/>
                    <a:pt x="147" y="555"/>
                  </a:cubicBezTo>
                  <a:cubicBezTo>
                    <a:pt x="152" y="557"/>
                    <a:pt x="157" y="559"/>
                    <a:pt x="162" y="559"/>
                  </a:cubicBezTo>
                  <a:cubicBezTo>
                    <a:pt x="174" y="559"/>
                    <a:pt x="184" y="551"/>
                    <a:pt x="187" y="541"/>
                  </a:cubicBezTo>
                  <a:cubicBezTo>
                    <a:pt x="201" y="510"/>
                    <a:pt x="210" y="483"/>
                    <a:pt x="219" y="451"/>
                  </a:cubicBezTo>
                  <a:cubicBezTo>
                    <a:pt x="219" y="438"/>
                    <a:pt x="223" y="425"/>
                    <a:pt x="223" y="407"/>
                  </a:cubicBezTo>
                  <a:cubicBezTo>
                    <a:pt x="223" y="393"/>
                    <a:pt x="223" y="375"/>
                    <a:pt x="223" y="357"/>
                  </a:cubicBezTo>
                  <a:cubicBezTo>
                    <a:pt x="219" y="339"/>
                    <a:pt x="219" y="321"/>
                    <a:pt x="214" y="303"/>
                  </a:cubicBezTo>
                  <a:lnTo>
                    <a:pt x="205" y="249"/>
                  </a:lnTo>
                  <a:cubicBezTo>
                    <a:pt x="192" y="218"/>
                    <a:pt x="178" y="186"/>
                    <a:pt x="165" y="155"/>
                  </a:cubicBezTo>
                  <a:cubicBezTo>
                    <a:pt x="151" y="123"/>
                    <a:pt x="133" y="101"/>
                    <a:pt x="115" y="74"/>
                  </a:cubicBezTo>
                  <a:cubicBezTo>
                    <a:pt x="102" y="56"/>
                    <a:pt x="88" y="42"/>
                    <a:pt x="75" y="24"/>
                  </a:cubicBezTo>
                  <a:cubicBezTo>
                    <a:pt x="66" y="20"/>
                    <a:pt x="61" y="15"/>
                    <a:pt x="57" y="11"/>
                  </a:cubicBezTo>
                  <a:lnTo>
                    <a:pt x="57" y="6"/>
                  </a:lnTo>
                  <a:cubicBezTo>
                    <a:pt x="51" y="2"/>
                    <a:pt x="44" y="0"/>
                    <a:pt x="3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1" name="Google Shape;719;p24">
              <a:extLst>
                <a:ext uri="{FF2B5EF4-FFF2-40B4-BE49-F238E27FC236}">
                  <a16:creationId xmlns:a16="http://schemas.microsoft.com/office/drawing/2014/main" id="{815E6A7B-B605-40B1-B47B-E0C1B209E8FB}"/>
                </a:ext>
              </a:extLst>
            </p:cNvPr>
            <p:cNvSpPr/>
            <p:nvPr/>
          </p:nvSpPr>
          <p:spPr>
            <a:xfrm>
              <a:off x="2485875" y="722550"/>
              <a:ext cx="8700" cy="7575"/>
            </a:xfrm>
            <a:custGeom>
              <a:avLst/>
              <a:gdLst/>
              <a:ahLst/>
              <a:cxnLst/>
              <a:rect l="l" t="t" r="r" b="b"/>
              <a:pathLst>
                <a:path w="348" h="303" extrusionOk="0">
                  <a:moveTo>
                    <a:pt x="314" y="1"/>
                  </a:moveTo>
                  <a:cubicBezTo>
                    <a:pt x="310" y="1"/>
                    <a:pt x="306" y="1"/>
                    <a:pt x="302" y="3"/>
                  </a:cubicBezTo>
                  <a:cubicBezTo>
                    <a:pt x="203" y="39"/>
                    <a:pt x="118" y="102"/>
                    <a:pt x="46" y="178"/>
                  </a:cubicBezTo>
                  <a:cubicBezTo>
                    <a:pt x="1" y="227"/>
                    <a:pt x="37" y="302"/>
                    <a:pt x="98" y="302"/>
                  </a:cubicBezTo>
                  <a:cubicBezTo>
                    <a:pt x="105" y="302"/>
                    <a:pt x="111" y="302"/>
                    <a:pt x="118" y="300"/>
                  </a:cubicBezTo>
                  <a:cubicBezTo>
                    <a:pt x="244" y="273"/>
                    <a:pt x="338" y="165"/>
                    <a:pt x="347" y="39"/>
                  </a:cubicBezTo>
                  <a:cubicBezTo>
                    <a:pt x="347" y="17"/>
                    <a:pt x="332" y="1"/>
                    <a:pt x="314"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2" name="Google Shape;720;p24">
              <a:extLst>
                <a:ext uri="{FF2B5EF4-FFF2-40B4-BE49-F238E27FC236}">
                  <a16:creationId xmlns:a16="http://schemas.microsoft.com/office/drawing/2014/main" id="{D8E6E4A7-5DAC-4A3C-ABB0-FBA2B37D4010}"/>
                </a:ext>
              </a:extLst>
            </p:cNvPr>
            <p:cNvSpPr/>
            <p:nvPr/>
          </p:nvSpPr>
          <p:spPr>
            <a:xfrm>
              <a:off x="2495975" y="722175"/>
              <a:ext cx="7375" cy="6125"/>
            </a:xfrm>
            <a:custGeom>
              <a:avLst/>
              <a:gdLst/>
              <a:ahLst/>
              <a:cxnLst/>
              <a:rect l="l" t="t" r="r" b="b"/>
              <a:pathLst>
                <a:path w="295" h="245" extrusionOk="0">
                  <a:moveTo>
                    <a:pt x="196" y="1"/>
                  </a:moveTo>
                  <a:cubicBezTo>
                    <a:pt x="88" y="1"/>
                    <a:pt x="1" y="103"/>
                    <a:pt x="24" y="216"/>
                  </a:cubicBezTo>
                  <a:cubicBezTo>
                    <a:pt x="32" y="235"/>
                    <a:pt x="45" y="244"/>
                    <a:pt x="63" y="244"/>
                  </a:cubicBezTo>
                  <a:cubicBezTo>
                    <a:pt x="66" y="244"/>
                    <a:pt x="70" y="244"/>
                    <a:pt x="74" y="243"/>
                  </a:cubicBezTo>
                  <a:cubicBezTo>
                    <a:pt x="110" y="229"/>
                    <a:pt x="146" y="207"/>
                    <a:pt x="173" y="180"/>
                  </a:cubicBezTo>
                  <a:cubicBezTo>
                    <a:pt x="209" y="148"/>
                    <a:pt x="236" y="113"/>
                    <a:pt x="267" y="81"/>
                  </a:cubicBezTo>
                  <a:cubicBezTo>
                    <a:pt x="294" y="59"/>
                    <a:pt x="285" y="18"/>
                    <a:pt x="249" y="9"/>
                  </a:cubicBezTo>
                  <a:cubicBezTo>
                    <a:pt x="231" y="3"/>
                    <a:pt x="213" y="1"/>
                    <a:pt x="196"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3" name="Google Shape;721;p24">
              <a:extLst>
                <a:ext uri="{FF2B5EF4-FFF2-40B4-BE49-F238E27FC236}">
                  <a16:creationId xmlns:a16="http://schemas.microsoft.com/office/drawing/2014/main" id="{996F6704-6339-4B76-B566-534E15239437}"/>
                </a:ext>
              </a:extLst>
            </p:cNvPr>
            <p:cNvSpPr/>
            <p:nvPr/>
          </p:nvSpPr>
          <p:spPr>
            <a:xfrm>
              <a:off x="2559325" y="714925"/>
              <a:ext cx="7850" cy="7275"/>
            </a:xfrm>
            <a:custGeom>
              <a:avLst/>
              <a:gdLst/>
              <a:ahLst/>
              <a:cxnLst/>
              <a:rect l="l" t="t" r="r" b="b"/>
              <a:pathLst>
                <a:path w="314" h="291" extrusionOk="0">
                  <a:moveTo>
                    <a:pt x="243" y="0"/>
                  </a:moveTo>
                  <a:cubicBezTo>
                    <a:pt x="234" y="0"/>
                    <a:pt x="225" y="2"/>
                    <a:pt x="216" y="7"/>
                  </a:cubicBezTo>
                  <a:cubicBezTo>
                    <a:pt x="176" y="38"/>
                    <a:pt x="135" y="79"/>
                    <a:pt x="99" y="119"/>
                  </a:cubicBezTo>
                  <a:cubicBezTo>
                    <a:pt x="63" y="155"/>
                    <a:pt x="32" y="196"/>
                    <a:pt x="9" y="241"/>
                  </a:cubicBezTo>
                  <a:cubicBezTo>
                    <a:pt x="0" y="268"/>
                    <a:pt x="27" y="286"/>
                    <a:pt x="50" y="290"/>
                  </a:cubicBezTo>
                  <a:cubicBezTo>
                    <a:pt x="99" y="290"/>
                    <a:pt x="149" y="263"/>
                    <a:pt x="185" y="227"/>
                  </a:cubicBezTo>
                  <a:cubicBezTo>
                    <a:pt x="239" y="187"/>
                    <a:pt x="279" y="133"/>
                    <a:pt x="306" y="74"/>
                  </a:cubicBezTo>
                  <a:cubicBezTo>
                    <a:pt x="313" y="34"/>
                    <a:pt x="280" y="0"/>
                    <a:pt x="243"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4" name="Google Shape;722;p24">
              <a:extLst>
                <a:ext uri="{FF2B5EF4-FFF2-40B4-BE49-F238E27FC236}">
                  <a16:creationId xmlns:a16="http://schemas.microsoft.com/office/drawing/2014/main" id="{F18C9701-BCDA-4FC2-8031-99042992729A}"/>
                </a:ext>
              </a:extLst>
            </p:cNvPr>
            <p:cNvSpPr/>
            <p:nvPr/>
          </p:nvSpPr>
          <p:spPr>
            <a:xfrm>
              <a:off x="2566900" y="715600"/>
              <a:ext cx="9100" cy="8350"/>
            </a:xfrm>
            <a:custGeom>
              <a:avLst/>
              <a:gdLst/>
              <a:ahLst/>
              <a:cxnLst/>
              <a:rect l="l" t="t" r="r" b="b"/>
              <a:pathLst>
                <a:path w="364" h="334" extrusionOk="0">
                  <a:moveTo>
                    <a:pt x="292" y="0"/>
                  </a:moveTo>
                  <a:cubicBezTo>
                    <a:pt x="234" y="0"/>
                    <a:pt x="178" y="27"/>
                    <a:pt x="143" y="74"/>
                  </a:cubicBezTo>
                  <a:cubicBezTo>
                    <a:pt x="80" y="119"/>
                    <a:pt x="39" y="187"/>
                    <a:pt x="12" y="259"/>
                  </a:cubicBezTo>
                  <a:cubicBezTo>
                    <a:pt x="1" y="298"/>
                    <a:pt x="29" y="333"/>
                    <a:pt x="67" y="333"/>
                  </a:cubicBezTo>
                  <a:cubicBezTo>
                    <a:pt x="72" y="333"/>
                    <a:pt x="78" y="332"/>
                    <a:pt x="84" y="331"/>
                  </a:cubicBezTo>
                  <a:cubicBezTo>
                    <a:pt x="152" y="308"/>
                    <a:pt x="210" y="272"/>
                    <a:pt x="260" y="218"/>
                  </a:cubicBezTo>
                  <a:cubicBezTo>
                    <a:pt x="318" y="182"/>
                    <a:pt x="354" y="124"/>
                    <a:pt x="363" y="61"/>
                  </a:cubicBezTo>
                  <a:cubicBezTo>
                    <a:pt x="363" y="34"/>
                    <a:pt x="345" y="7"/>
                    <a:pt x="318" y="2"/>
                  </a:cubicBezTo>
                  <a:cubicBezTo>
                    <a:pt x="310" y="1"/>
                    <a:pt x="301" y="0"/>
                    <a:pt x="292"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5" name="Google Shape;723;p24">
              <a:extLst>
                <a:ext uri="{FF2B5EF4-FFF2-40B4-BE49-F238E27FC236}">
                  <a16:creationId xmlns:a16="http://schemas.microsoft.com/office/drawing/2014/main" id="{0A94428B-4E27-4F3D-BF88-55343C3107B0}"/>
                </a:ext>
              </a:extLst>
            </p:cNvPr>
            <p:cNvSpPr/>
            <p:nvPr/>
          </p:nvSpPr>
          <p:spPr>
            <a:xfrm>
              <a:off x="2440325" y="668200"/>
              <a:ext cx="6175" cy="8825"/>
            </a:xfrm>
            <a:custGeom>
              <a:avLst/>
              <a:gdLst/>
              <a:ahLst/>
              <a:cxnLst/>
              <a:rect l="l" t="t" r="r" b="b"/>
              <a:pathLst>
                <a:path w="247" h="353" extrusionOk="0">
                  <a:moveTo>
                    <a:pt x="86" y="0"/>
                  </a:moveTo>
                  <a:cubicBezTo>
                    <a:pt x="83" y="0"/>
                    <a:pt x="80" y="2"/>
                    <a:pt x="77" y="4"/>
                  </a:cubicBezTo>
                  <a:cubicBezTo>
                    <a:pt x="14" y="99"/>
                    <a:pt x="1" y="220"/>
                    <a:pt x="46" y="328"/>
                  </a:cubicBezTo>
                  <a:cubicBezTo>
                    <a:pt x="55" y="343"/>
                    <a:pt x="72" y="352"/>
                    <a:pt x="90" y="352"/>
                  </a:cubicBezTo>
                  <a:cubicBezTo>
                    <a:pt x="98" y="352"/>
                    <a:pt x="106" y="350"/>
                    <a:pt x="113" y="346"/>
                  </a:cubicBezTo>
                  <a:cubicBezTo>
                    <a:pt x="158" y="324"/>
                    <a:pt x="199" y="288"/>
                    <a:pt x="226" y="247"/>
                  </a:cubicBezTo>
                  <a:cubicBezTo>
                    <a:pt x="247" y="216"/>
                    <a:pt x="221" y="179"/>
                    <a:pt x="190" y="179"/>
                  </a:cubicBezTo>
                  <a:cubicBezTo>
                    <a:pt x="181" y="179"/>
                    <a:pt x="172" y="182"/>
                    <a:pt x="163" y="189"/>
                  </a:cubicBezTo>
                  <a:cubicBezTo>
                    <a:pt x="145" y="198"/>
                    <a:pt x="127" y="211"/>
                    <a:pt x="109" y="225"/>
                  </a:cubicBezTo>
                  <a:cubicBezTo>
                    <a:pt x="91" y="157"/>
                    <a:pt x="86" y="85"/>
                    <a:pt x="95" y="13"/>
                  </a:cubicBezTo>
                  <a:cubicBezTo>
                    <a:pt x="98" y="7"/>
                    <a:pt x="93" y="0"/>
                    <a:pt x="86"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6" name="Google Shape;724;p24">
              <a:extLst>
                <a:ext uri="{FF2B5EF4-FFF2-40B4-BE49-F238E27FC236}">
                  <a16:creationId xmlns:a16="http://schemas.microsoft.com/office/drawing/2014/main" id="{001F7ACA-4337-4393-81ED-D8ECB62A9EF1}"/>
                </a:ext>
              </a:extLst>
            </p:cNvPr>
            <p:cNvSpPr/>
            <p:nvPr/>
          </p:nvSpPr>
          <p:spPr>
            <a:xfrm>
              <a:off x="2447650" y="680575"/>
              <a:ext cx="8450" cy="8025"/>
            </a:xfrm>
            <a:custGeom>
              <a:avLst/>
              <a:gdLst/>
              <a:ahLst/>
              <a:cxnLst/>
              <a:rect l="l" t="t" r="r" b="b"/>
              <a:pathLst>
                <a:path w="338" h="321" extrusionOk="0">
                  <a:moveTo>
                    <a:pt x="68" y="1"/>
                  </a:moveTo>
                  <a:cubicBezTo>
                    <a:pt x="67" y="1"/>
                    <a:pt x="65" y="2"/>
                    <a:pt x="68" y="4"/>
                  </a:cubicBezTo>
                  <a:cubicBezTo>
                    <a:pt x="45" y="72"/>
                    <a:pt x="0" y="121"/>
                    <a:pt x="9" y="197"/>
                  </a:cubicBezTo>
                  <a:cubicBezTo>
                    <a:pt x="12" y="224"/>
                    <a:pt x="37" y="241"/>
                    <a:pt x="59" y="241"/>
                  </a:cubicBezTo>
                  <a:cubicBezTo>
                    <a:pt x="75" y="241"/>
                    <a:pt x="88" y="232"/>
                    <a:pt x="90" y="211"/>
                  </a:cubicBezTo>
                  <a:cubicBezTo>
                    <a:pt x="95" y="202"/>
                    <a:pt x="95" y="197"/>
                    <a:pt x="99" y="188"/>
                  </a:cubicBezTo>
                  <a:cubicBezTo>
                    <a:pt x="126" y="264"/>
                    <a:pt x="178" y="321"/>
                    <a:pt x="260" y="321"/>
                  </a:cubicBezTo>
                  <a:cubicBezTo>
                    <a:pt x="276" y="321"/>
                    <a:pt x="293" y="319"/>
                    <a:pt x="311" y="314"/>
                  </a:cubicBezTo>
                  <a:cubicBezTo>
                    <a:pt x="338" y="314"/>
                    <a:pt x="338" y="274"/>
                    <a:pt x="311" y="274"/>
                  </a:cubicBezTo>
                  <a:cubicBezTo>
                    <a:pt x="216" y="247"/>
                    <a:pt x="149" y="166"/>
                    <a:pt x="149" y="67"/>
                  </a:cubicBezTo>
                  <a:cubicBezTo>
                    <a:pt x="146" y="49"/>
                    <a:pt x="128" y="40"/>
                    <a:pt x="110" y="40"/>
                  </a:cubicBezTo>
                  <a:cubicBezTo>
                    <a:pt x="95" y="40"/>
                    <a:pt x="80" y="46"/>
                    <a:pt x="72" y="58"/>
                  </a:cubicBezTo>
                  <a:lnTo>
                    <a:pt x="68" y="72"/>
                  </a:lnTo>
                  <a:cubicBezTo>
                    <a:pt x="68" y="49"/>
                    <a:pt x="68" y="27"/>
                    <a:pt x="72" y="4"/>
                  </a:cubicBezTo>
                  <a:cubicBezTo>
                    <a:pt x="72" y="2"/>
                    <a:pt x="70" y="1"/>
                    <a:pt x="68"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7" name="Google Shape;725;p24">
              <a:extLst>
                <a:ext uri="{FF2B5EF4-FFF2-40B4-BE49-F238E27FC236}">
                  <a16:creationId xmlns:a16="http://schemas.microsoft.com/office/drawing/2014/main" id="{E52596FA-61BD-4F92-B15B-462BF39616E5}"/>
                </a:ext>
              </a:extLst>
            </p:cNvPr>
            <p:cNvSpPr/>
            <p:nvPr/>
          </p:nvSpPr>
          <p:spPr>
            <a:xfrm>
              <a:off x="2442575" y="694450"/>
              <a:ext cx="6675" cy="11650"/>
            </a:xfrm>
            <a:custGeom>
              <a:avLst/>
              <a:gdLst/>
              <a:ahLst/>
              <a:cxnLst/>
              <a:rect l="l" t="t" r="r" b="b"/>
              <a:pathLst>
                <a:path w="267" h="466" extrusionOk="0">
                  <a:moveTo>
                    <a:pt x="134" y="1"/>
                  </a:moveTo>
                  <a:cubicBezTo>
                    <a:pt x="132" y="1"/>
                    <a:pt x="129" y="1"/>
                    <a:pt x="127" y="2"/>
                  </a:cubicBezTo>
                  <a:cubicBezTo>
                    <a:pt x="1" y="155"/>
                    <a:pt x="46" y="322"/>
                    <a:pt x="185" y="452"/>
                  </a:cubicBezTo>
                  <a:cubicBezTo>
                    <a:pt x="194" y="461"/>
                    <a:pt x="205" y="465"/>
                    <a:pt x="216" y="465"/>
                  </a:cubicBezTo>
                  <a:cubicBezTo>
                    <a:pt x="242" y="465"/>
                    <a:pt x="267" y="441"/>
                    <a:pt x="257" y="412"/>
                  </a:cubicBezTo>
                  <a:cubicBezTo>
                    <a:pt x="235" y="344"/>
                    <a:pt x="221" y="272"/>
                    <a:pt x="212" y="200"/>
                  </a:cubicBezTo>
                  <a:cubicBezTo>
                    <a:pt x="199" y="137"/>
                    <a:pt x="163" y="74"/>
                    <a:pt x="145" y="7"/>
                  </a:cubicBezTo>
                  <a:cubicBezTo>
                    <a:pt x="145" y="4"/>
                    <a:pt x="140" y="1"/>
                    <a:pt x="134"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8" name="Google Shape;726;p24">
              <a:extLst>
                <a:ext uri="{FF2B5EF4-FFF2-40B4-BE49-F238E27FC236}">
                  <a16:creationId xmlns:a16="http://schemas.microsoft.com/office/drawing/2014/main" id="{90CFE1F6-E70C-46A3-8321-406758AD2597}"/>
                </a:ext>
              </a:extLst>
            </p:cNvPr>
            <p:cNvSpPr/>
            <p:nvPr/>
          </p:nvSpPr>
          <p:spPr>
            <a:xfrm>
              <a:off x="2453600" y="667850"/>
              <a:ext cx="375" cy="250"/>
            </a:xfrm>
            <a:custGeom>
              <a:avLst/>
              <a:gdLst/>
              <a:ahLst/>
              <a:cxnLst/>
              <a:rect l="l" t="t" r="r" b="b"/>
              <a:pathLst>
                <a:path w="15" h="10" extrusionOk="0">
                  <a:moveTo>
                    <a:pt x="5" y="0"/>
                  </a:moveTo>
                  <a:cubicBezTo>
                    <a:pt x="1" y="0"/>
                    <a:pt x="1" y="9"/>
                    <a:pt x="5" y="9"/>
                  </a:cubicBezTo>
                  <a:cubicBezTo>
                    <a:pt x="14" y="9"/>
                    <a:pt x="14" y="0"/>
                    <a:pt x="5"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9" name="Google Shape;727;p24">
              <a:extLst>
                <a:ext uri="{FF2B5EF4-FFF2-40B4-BE49-F238E27FC236}">
                  <a16:creationId xmlns:a16="http://schemas.microsoft.com/office/drawing/2014/main" id="{F7A27649-CFBE-4531-BB55-717ED974DAA3}"/>
                </a:ext>
              </a:extLst>
            </p:cNvPr>
            <p:cNvSpPr/>
            <p:nvPr/>
          </p:nvSpPr>
          <p:spPr>
            <a:xfrm>
              <a:off x="2482825" y="608975"/>
              <a:ext cx="5650" cy="5200"/>
            </a:xfrm>
            <a:custGeom>
              <a:avLst/>
              <a:gdLst/>
              <a:ahLst/>
              <a:cxnLst/>
              <a:rect l="l" t="t" r="r" b="b"/>
              <a:pathLst>
                <a:path w="226" h="208" extrusionOk="0">
                  <a:moveTo>
                    <a:pt x="179" y="1"/>
                  </a:moveTo>
                  <a:cubicBezTo>
                    <a:pt x="175" y="1"/>
                    <a:pt x="171" y="1"/>
                    <a:pt x="168" y="2"/>
                  </a:cubicBezTo>
                  <a:cubicBezTo>
                    <a:pt x="109" y="29"/>
                    <a:pt x="60" y="70"/>
                    <a:pt x="28" y="124"/>
                  </a:cubicBezTo>
                  <a:cubicBezTo>
                    <a:pt x="0" y="163"/>
                    <a:pt x="30" y="207"/>
                    <a:pt x="68" y="207"/>
                  </a:cubicBezTo>
                  <a:cubicBezTo>
                    <a:pt x="78" y="207"/>
                    <a:pt x="90" y="204"/>
                    <a:pt x="100" y="196"/>
                  </a:cubicBezTo>
                  <a:cubicBezTo>
                    <a:pt x="145" y="155"/>
                    <a:pt x="204" y="115"/>
                    <a:pt x="222" y="52"/>
                  </a:cubicBezTo>
                  <a:cubicBezTo>
                    <a:pt x="226" y="28"/>
                    <a:pt x="205" y="1"/>
                    <a:pt x="179"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0" name="Google Shape;728;p24">
              <a:extLst>
                <a:ext uri="{FF2B5EF4-FFF2-40B4-BE49-F238E27FC236}">
                  <a16:creationId xmlns:a16="http://schemas.microsoft.com/office/drawing/2014/main" id="{087AE60D-BD2C-4938-8BCD-08015029AD80}"/>
                </a:ext>
              </a:extLst>
            </p:cNvPr>
            <p:cNvSpPr/>
            <p:nvPr/>
          </p:nvSpPr>
          <p:spPr>
            <a:xfrm>
              <a:off x="2493300" y="606200"/>
              <a:ext cx="6600" cy="5100"/>
            </a:xfrm>
            <a:custGeom>
              <a:avLst/>
              <a:gdLst/>
              <a:ahLst/>
              <a:cxnLst/>
              <a:rect l="l" t="t" r="r" b="b"/>
              <a:pathLst>
                <a:path w="264" h="204" extrusionOk="0">
                  <a:moveTo>
                    <a:pt x="168" y="0"/>
                  </a:moveTo>
                  <a:cubicBezTo>
                    <a:pt x="156" y="0"/>
                    <a:pt x="144" y="3"/>
                    <a:pt x="131" y="10"/>
                  </a:cubicBezTo>
                  <a:cubicBezTo>
                    <a:pt x="95" y="32"/>
                    <a:pt x="1" y="55"/>
                    <a:pt x="10" y="113"/>
                  </a:cubicBezTo>
                  <a:lnTo>
                    <a:pt x="10" y="122"/>
                  </a:lnTo>
                  <a:cubicBezTo>
                    <a:pt x="10" y="167"/>
                    <a:pt x="46" y="203"/>
                    <a:pt x="91" y="203"/>
                  </a:cubicBezTo>
                  <a:cubicBezTo>
                    <a:pt x="154" y="203"/>
                    <a:pt x="208" y="167"/>
                    <a:pt x="235" y="113"/>
                  </a:cubicBezTo>
                  <a:cubicBezTo>
                    <a:pt x="264" y="58"/>
                    <a:pt x="221" y="0"/>
                    <a:pt x="168"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1" name="Google Shape;729;p24">
              <a:extLst>
                <a:ext uri="{FF2B5EF4-FFF2-40B4-BE49-F238E27FC236}">
                  <a16:creationId xmlns:a16="http://schemas.microsoft.com/office/drawing/2014/main" id="{203D0DDA-4C16-4E25-BCB0-E48D54931DE7}"/>
                </a:ext>
              </a:extLst>
            </p:cNvPr>
            <p:cNvSpPr/>
            <p:nvPr/>
          </p:nvSpPr>
          <p:spPr>
            <a:xfrm>
              <a:off x="2541400" y="608100"/>
              <a:ext cx="8575" cy="5050"/>
            </a:xfrm>
            <a:custGeom>
              <a:avLst/>
              <a:gdLst/>
              <a:ahLst/>
              <a:cxnLst/>
              <a:rect l="l" t="t" r="r" b="b"/>
              <a:pathLst>
                <a:path w="343" h="202" extrusionOk="0">
                  <a:moveTo>
                    <a:pt x="157" y="1"/>
                  </a:moveTo>
                  <a:cubicBezTo>
                    <a:pt x="105" y="1"/>
                    <a:pt x="56" y="21"/>
                    <a:pt x="20" y="60"/>
                  </a:cubicBezTo>
                  <a:cubicBezTo>
                    <a:pt x="0" y="76"/>
                    <a:pt x="19" y="102"/>
                    <a:pt x="39" y="102"/>
                  </a:cubicBezTo>
                  <a:cubicBezTo>
                    <a:pt x="42" y="102"/>
                    <a:pt x="44" y="102"/>
                    <a:pt x="47" y="100"/>
                  </a:cubicBezTo>
                  <a:cubicBezTo>
                    <a:pt x="64" y="97"/>
                    <a:pt x="80" y="95"/>
                    <a:pt x="96" y="95"/>
                  </a:cubicBezTo>
                  <a:cubicBezTo>
                    <a:pt x="169" y="95"/>
                    <a:pt x="238" y="128"/>
                    <a:pt x="285" y="190"/>
                  </a:cubicBezTo>
                  <a:cubicBezTo>
                    <a:pt x="292" y="198"/>
                    <a:pt x="300" y="202"/>
                    <a:pt x="309" y="202"/>
                  </a:cubicBezTo>
                  <a:cubicBezTo>
                    <a:pt x="326" y="202"/>
                    <a:pt x="342" y="189"/>
                    <a:pt x="339" y="168"/>
                  </a:cubicBezTo>
                  <a:cubicBezTo>
                    <a:pt x="335" y="96"/>
                    <a:pt x="285" y="33"/>
                    <a:pt x="218" y="10"/>
                  </a:cubicBezTo>
                  <a:cubicBezTo>
                    <a:pt x="198" y="4"/>
                    <a:pt x="177" y="1"/>
                    <a:pt x="157"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2" name="Google Shape;730;p24">
              <a:extLst>
                <a:ext uri="{FF2B5EF4-FFF2-40B4-BE49-F238E27FC236}">
                  <a16:creationId xmlns:a16="http://schemas.microsoft.com/office/drawing/2014/main" id="{27F60166-18AD-4898-B45A-5DA30C68152D}"/>
                </a:ext>
              </a:extLst>
            </p:cNvPr>
            <p:cNvSpPr/>
            <p:nvPr/>
          </p:nvSpPr>
          <p:spPr>
            <a:xfrm>
              <a:off x="2552575" y="613925"/>
              <a:ext cx="4075" cy="3975"/>
            </a:xfrm>
            <a:custGeom>
              <a:avLst/>
              <a:gdLst/>
              <a:ahLst/>
              <a:cxnLst/>
              <a:rect l="l" t="t" r="r" b="b"/>
              <a:pathLst>
                <a:path w="163" h="159" extrusionOk="0">
                  <a:moveTo>
                    <a:pt x="81" y="0"/>
                  </a:moveTo>
                  <a:cubicBezTo>
                    <a:pt x="61" y="0"/>
                    <a:pt x="41" y="20"/>
                    <a:pt x="41" y="43"/>
                  </a:cubicBezTo>
                  <a:cubicBezTo>
                    <a:pt x="32" y="47"/>
                    <a:pt x="27" y="52"/>
                    <a:pt x="23" y="61"/>
                  </a:cubicBezTo>
                  <a:cubicBezTo>
                    <a:pt x="0" y="83"/>
                    <a:pt x="0" y="115"/>
                    <a:pt x="23" y="137"/>
                  </a:cubicBezTo>
                  <a:lnTo>
                    <a:pt x="27" y="142"/>
                  </a:lnTo>
                  <a:cubicBezTo>
                    <a:pt x="38" y="153"/>
                    <a:pt x="54" y="159"/>
                    <a:pt x="71" y="159"/>
                  </a:cubicBezTo>
                  <a:cubicBezTo>
                    <a:pt x="82" y="159"/>
                    <a:pt x="93" y="156"/>
                    <a:pt x="104" y="151"/>
                  </a:cubicBezTo>
                  <a:cubicBezTo>
                    <a:pt x="162" y="110"/>
                    <a:pt x="144" y="56"/>
                    <a:pt x="104" y="11"/>
                  </a:cubicBezTo>
                  <a:cubicBezTo>
                    <a:pt x="97" y="4"/>
                    <a:pt x="89" y="0"/>
                    <a:pt x="81"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3" name="Google Shape;731;p24">
              <a:extLst>
                <a:ext uri="{FF2B5EF4-FFF2-40B4-BE49-F238E27FC236}">
                  <a16:creationId xmlns:a16="http://schemas.microsoft.com/office/drawing/2014/main" id="{89DABF5E-165B-439E-ADFA-3A9308ADBAA7}"/>
                </a:ext>
              </a:extLst>
            </p:cNvPr>
            <p:cNvSpPr/>
            <p:nvPr/>
          </p:nvSpPr>
          <p:spPr>
            <a:xfrm>
              <a:off x="2571450" y="623150"/>
              <a:ext cx="8600" cy="6375"/>
            </a:xfrm>
            <a:custGeom>
              <a:avLst/>
              <a:gdLst/>
              <a:ahLst/>
              <a:cxnLst/>
              <a:rect l="l" t="t" r="r" b="b"/>
              <a:pathLst>
                <a:path w="344" h="255" extrusionOk="0">
                  <a:moveTo>
                    <a:pt x="61" y="1"/>
                  </a:moveTo>
                  <a:cubicBezTo>
                    <a:pt x="16" y="1"/>
                    <a:pt x="1" y="71"/>
                    <a:pt x="51" y="83"/>
                  </a:cubicBezTo>
                  <a:cubicBezTo>
                    <a:pt x="132" y="97"/>
                    <a:pt x="199" y="151"/>
                    <a:pt x="231" y="227"/>
                  </a:cubicBezTo>
                  <a:cubicBezTo>
                    <a:pt x="240" y="246"/>
                    <a:pt x="255" y="254"/>
                    <a:pt x="271" y="254"/>
                  </a:cubicBezTo>
                  <a:cubicBezTo>
                    <a:pt x="306" y="254"/>
                    <a:pt x="344" y="213"/>
                    <a:pt x="325" y="169"/>
                  </a:cubicBezTo>
                  <a:cubicBezTo>
                    <a:pt x="276" y="74"/>
                    <a:pt x="181" y="7"/>
                    <a:pt x="73" y="2"/>
                  </a:cubicBezTo>
                  <a:cubicBezTo>
                    <a:pt x="69" y="1"/>
                    <a:pt x="65" y="1"/>
                    <a:pt x="61"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4" name="Google Shape;732;p24">
              <a:extLst>
                <a:ext uri="{FF2B5EF4-FFF2-40B4-BE49-F238E27FC236}">
                  <a16:creationId xmlns:a16="http://schemas.microsoft.com/office/drawing/2014/main" id="{1CE2194E-05F6-425C-A6CB-7C88121C27A6}"/>
                </a:ext>
              </a:extLst>
            </p:cNvPr>
            <p:cNvSpPr/>
            <p:nvPr/>
          </p:nvSpPr>
          <p:spPr>
            <a:xfrm>
              <a:off x="2453275" y="664525"/>
              <a:ext cx="7550" cy="8350"/>
            </a:xfrm>
            <a:custGeom>
              <a:avLst/>
              <a:gdLst/>
              <a:ahLst/>
              <a:cxnLst/>
              <a:rect l="l" t="t" r="r" b="b"/>
              <a:pathLst>
                <a:path w="302" h="334" extrusionOk="0">
                  <a:moveTo>
                    <a:pt x="168" y="1"/>
                  </a:moveTo>
                  <a:cubicBezTo>
                    <a:pt x="151" y="1"/>
                    <a:pt x="135" y="8"/>
                    <a:pt x="122" y="25"/>
                  </a:cubicBezTo>
                  <a:cubicBezTo>
                    <a:pt x="63" y="97"/>
                    <a:pt x="0" y="196"/>
                    <a:pt x="63" y="286"/>
                  </a:cubicBezTo>
                  <a:cubicBezTo>
                    <a:pt x="86" y="318"/>
                    <a:pt x="122" y="333"/>
                    <a:pt x="157" y="333"/>
                  </a:cubicBezTo>
                  <a:cubicBezTo>
                    <a:pt x="192" y="333"/>
                    <a:pt x="227" y="318"/>
                    <a:pt x="248" y="286"/>
                  </a:cubicBezTo>
                  <a:cubicBezTo>
                    <a:pt x="302" y="219"/>
                    <a:pt x="261" y="151"/>
                    <a:pt x="252" y="79"/>
                  </a:cubicBezTo>
                  <a:cubicBezTo>
                    <a:pt x="249" y="41"/>
                    <a:pt x="208" y="1"/>
                    <a:pt x="168"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5" name="Google Shape;733;p24">
              <a:extLst>
                <a:ext uri="{FF2B5EF4-FFF2-40B4-BE49-F238E27FC236}">
                  <a16:creationId xmlns:a16="http://schemas.microsoft.com/office/drawing/2014/main" id="{22EF5641-FEA3-4D26-A064-FD041F194B5D}"/>
                </a:ext>
              </a:extLst>
            </p:cNvPr>
            <p:cNvSpPr/>
            <p:nvPr/>
          </p:nvSpPr>
          <p:spPr>
            <a:xfrm>
              <a:off x="2447300" y="664875"/>
              <a:ext cx="5625" cy="7150"/>
            </a:xfrm>
            <a:custGeom>
              <a:avLst/>
              <a:gdLst/>
              <a:ahLst/>
              <a:cxnLst/>
              <a:rect l="l" t="t" r="r" b="b"/>
              <a:pathLst>
                <a:path w="225" h="286" extrusionOk="0">
                  <a:moveTo>
                    <a:pt x="126" y="0"/>
                  </a:moveTo>
                  <a:cubicBezTo>
                    <a:pt x="120" y="0"/>
                    <a:pt x="115" y="1"/>
                    <a:pt x="109" y="2"/>
                  </a:cubicBezTo>
                  <a:cubicBezTo>
                    <a:pt x="46" y="20"/>
                    <a:pt x="23" y="106"/>
                    <a:pt x="10" y="160"/>
                  </a:cubicBezTo>
                  <a:cubicBezTo>
                    <a:pt x="1" y="196"/>
                    <a:pt x="10" y="232"/>
                    <a:pt x="37" y="259"/>
                  </a:cubicBezTo>
                  <a:cubicBezTo>
                    <a:pt x="55" y="272"/>
                    <a:pt x="82" y="286"/>
                    <a:pt x="109" y="286"/>
                  </a:cubicBezTo>
                  <a:cubicBezTo>
                    <a:pt x="154" y="286"/>
                    <a:pt x="190" y="254"/>
                    <a:pt x="203" y="214"/>
                  </a:cubicBezTo>
                  <a:cubicBezTo>
                    <a:pt x="224" y="159"/>
                    <a:pt x="210" y="0"/>
                    <a:pt x="126"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6" name="Google Shape;734;p24">
              <a:extLst>
                <a:ext uri="{FF2B5EF4-FFF2-40B4-BE49-F238E27FC236}">
                  <a16:creationId xmlns:a16="http://schemas.microsoft.com/office/drawing/2014/main" id="{BBFA3E0C-87C0-46CD-8F9C-9140267E3AA5}"/>
                </a:ext>
              </a:extLst>
            </p:cNvPr>
            <p:cNvSpPr/>
            <p:nvPr/>
          </p:nvSpPr>
          <p:spPr>
            <a:xfrm>
              <a:off x="2508150" y="607875"/>
              <a:ext cx="27150" cy="21000"/>
            </a:xfrm>
            <a:custGeom>
              <a:avLst/>
              <a:gdLst/>
              <a:ahLst/>
              <a:cxnLst/>
              <a:rect l="l" t="t" r="r" b="b"/>
              <a:pathLst>
                <a:path w="1086" h="840" extrusionOk="0">
                  <a:moveTo>
                    <a:pt x="986" y="0"/>
                  </a:moveTo>
                  <a:cubicBezTo>
                    <a:pt x="977" y="0"/>
                    <a:pt x="966" y="2"/>
                    <a:pt x="954" y="6"/>
                  </a:cubicBezTo>
                  <a:cubicBezTo>
                    <a:pt x="864" y="42"/>
                    <a:pt x="765" y="60"/>
                    <a:pt x="666" y="64"/>
                  </a:cubicBezTo>
                  <a:cubicBezTo>
                    <a:pt x="576" y="64"/>
                    <a:pt x="531" y="172"/>
                    <a:pt x="594" y="235"/>
                  </a:cubicBezTo>
                  <a:cubicBezTo>
                    <a:pt x="599" y="240"/>
                    <a:pt x="603" y="249"/>
                    <a:pt x="608" y="253"/>
                  </a:cubicBezTo>
                  <a:lnTo>
                    <a:pt x="432" y="244"/>
                  </a:lnTo>
                  <a:cubicBezTo>
                    <a:pt x="342" y="244"/>
                    <a:pt x="288" y="339"/>
                    <a:pt x="333" y="420"/>
                  </a:cubicBezTo>
                  <a:cubicBezTo>
                    <a:pt x="351" y="447"/>
                    <a:pt x="374" y="483"/>
                    <a:pt x="396" y="514"/>
                  </a:cubicBezTo>
                  <a:cubicBezTo>
                    <a:pt x="306" y="469"/>
                    <a:pt x="210" y="432"/>
                    <a:pt x="117" y="432"/>
                  </a:cubicBezTo>
                  <a:cubicBezTo>
                    <a:pt x="90" y="432"/>
                    <a:pt x="63" y="435"/>
                    <a:pt x="36" y="442"/>
                  </a:cubicBezTo>
                  <a:cubicBezTo>
                    <a:pt x="5" y="451"/>
                    <a:pt x="0" y="492"/>
                    <a:pt x="27" y="505"/>
                  </a:cubicBezTo>
                  <a:cubicBezTo>
                    <a:pt x="207" y="591"/>
                    <a:pt x="342" y="730"/>
                    <a:pt x="513" y="825"/>
                  </a:cubicBezTo>
                  <a:cubicBezTo>
                    <a:pt x="531" y="835"/>
                    <a:pt x="550" y="840"/>
                    <a:pt x="569" y="840"/>
                  </a:cubicBezTo>
                  <a:cubicBezTo>
                    <a:pt x="617" y="840"/>
                    <a:pt x="662" y="809"/>
                    <a:pt x="675" y="757"/>
                  </a:cubicBezTo>
                  <a:cubicBezTo>
                    <a:pt x="693" y="663"/>
                    <a:pt x="675" y="564"/>
                    <a:pt x="630" y="478"/>
                  </a:cubicBezTo>
                  <a:cubicBezTo>
                    <a:pt x="689" y="478"/>
                    <a:pt x="747" y="474"/>
                    <a:pt x="806" y="469"/>
                  </a:cubicBezTo>
                  <a:cubicBezTo>
                    <a:pt x="900" y="465"/>
                    <a:pt x="945" y="352"/>
                    <a:pt x="882" y="280"/>
                  </a:cubicBezTo>
                  <a:cubicBezTo>
                    <a:pt x="869" y="267"/>
                    <a:pt x="860" y="253"/>
                    <a:pt x="851" y="240"/>
                  </a:cubicBezTo>
                  <a:cubicBezTo>
                    <a:pt x="914" y="226"/>
                    <a:pt x="968" y="199"/>
                    <a:pt x="1022" y="159"/>
                  </a:cubicBezTo>
                  <a:cubicBezTo>
                    <a:pt x="1086" y="115"/>
                    <a:pt x="1064" y="0"/>
                    <a:pt x="986"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7" name="Google Shape;735;p24">
              <a:extLst>
                <a:ext uri="{FF2B5EF4-FFF2-40B4-BE49-F238E27FC236}">
                  <a16:creationId xmlns:a16="http://schemas.microsoft.com/office/drawing/2014/main" id="{CC9D9D76-95DE-4295-87AF-3A5A354B49BE}"/>
                </a:ext>
              </a:extLst>
            </p:cNvPr>
            <p:cNvSpPr/>
            <p:nvPr/>
          </p:nvSpPr>
          <p:spPr>
            <a:xfrm>
              <a:off x="2546950" y="707425"/>
              <a:ext cx="47025" cy="44450"/>
            </a:xfrm>
            <a:custGeom>
              <a:avLst/>
              <a:gdLst/>
              <a:ahLst/>
              <a:cxnLst/>
              <a:rect l="l" t="t" r="r" b="b"/>
              <a:pathLst>
                <a:path w="1881" h="1778" extrusionOk="0">
                  <a:moveTo>
                    <a:pt x="1116" y="91"/>
                  </a:moveTo>
                  <a:cubicBezTo>
                    <a:pt x="1364" y="91"/>
                    <a:pt x="1539" y="140"/>
                    <a:pt x="1615" y="226"/>
                  </a:cubicBezTo>
                  <a:cubicBezTo>
                    <a:pt x="1764" y="401"/>
                    <a:pt x="1804" y="882"/>
                    <a:pt x="1642" y="1260"/>
                  </a:cubicBezTo>
                  <a:cubicBezTo>
                    <a:pt x="1557" y="1445"/>
                    <a:pt x="1395" y="1670"/>
                    <a:pt x="1080" y="1688"/>
                  </a:cubicBezTo>
                  <a:cubicBezTo>
                    <a:pt x="1063" y="1689"/>
                    <a:pt x="1047" y="1689"/>
                    <a:pt x="1031" y="1689"/>
                  </a:cubicBezTo>
                  <a:cubicBezTo>
                    <a:pt x="595" y="1689"/>
                    <a:pt x="370" y="1404"/>
                    <a:pt x="257" y="1161"/>
                  </a:cubicBezTo>
                  <a:cubicBezTo>
                    <a:pt x="86" y="797"/>
                    <a:pt x="99" y="401"/>
                    <a:pt x="153" y="338"/>
                  </a:cubicBezTo>
                  <a:cubicBezTo>
                    <a:pt x="243" y="226"/>
                    <a:pt x="698" y="91"/>
                    <a:pt x="1116" y="91"/>
                  </a:cubicBezTo>
                  <a:close/>
                  <a:moveTo>
                    <a:pt x="1116" y="1"/>
                  </a:moveTo>
                  <a:cubicBezTo>
                    <a:pt x="738" y="1"/>
                    <a:pt x="216" y="122"/>
                    <a:pt x="86" y="284"/>
                  </a:cubicBezTo>
                  <a:cubicBezTo>
                    <a:pt x="1" y="383"/>
                    <a:pt x="1" y="824"/>
                    <a:pt x="176" y="1202"/>
                  </a:cubicBezTo>
                  <a:cubicBezTo>
                    <a:pt x="302" y="1463"/>
                    <a:pt x="549" y="1778"/>
                    <a:pt x="1026" y="1778"/>
                  </a:cubicBezTo>
                  <a:lnTo>
                    <a:pt x="1080" y="1778"/>
                  </a:lnTo>
                  <a:cubicBezTo>
                    <a:pt x="1364" y="1760"/>
                    <a:pt x="1589" y="1589"/>
                    <a:pt x="1719" y="1296"/>
                  </a:cubicBezTo>
                  <a:cubicBezTo>
                    <a:pt x="1881" y="918"/>
                    <a:pt x="1863" y="392"/>
                    <a:pt x="1678" y="172"/>
                  </a:cubicBezTo>
                  <a:cubicBezTo>
                    <a:pt x="1566" y="32"/>
                    <a:pt x="1310" y="1"/>
                    <a:pt x="1116"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8" name="Google Shape;736;p24">
              <a:extLst>
                <a:ext uri="{FF2B5EF4-FFF2-40B4-BE49-F238E27FC236}">
                  <a16:creationId xmlns:a16="http://schemas.microsoft.com/office/drawing/2014/main" id="{D3318C82-3A6D-4A42-A8E2-A406B2397CC2}"/>
                </a:ext>
              </a:extLst>
            </p:cNvPr>
            <p:cNvSpPr/>
            <p:nvPr/>
          </p:nvSpPr>
          <p:spPr>
            <a:xfrm>
              <a:off x="2519275" y="699425"/>
              <a:ext cx="34775" cy="58875"/>
            </a:xfrm>
            <a:custGeom>
              <a:avLst/>
              <a:gdLst/>
              <a:ahLst/>
              <a:cxnLst/>
              <a:rect l="l" t="t" r="r" b="b"/>
              <a:pathLst>
                <a:path w="1391" h="2355" extrusionOk="0">
                  <a:moveTo>
                    <a:pt x="649" y="0"/>
                  </a:moveTo>
                  <a:cubicBezTo>
                    <a:pt x="646" y="0"/>
                    <a:pt x="643" y="1"/>
                    <a:pt x="640" y="1"/>
                  </a:cubicBezTo>
                  <a:cubicBezTo>
                    <a:pt x="613" y="10"/>
                    <a:pt x="604" y="37"/>
                    <a:pt x="613" y="64"/>
                  </a:cubicBezTo>
                  <a:cubicBezTo>
                    <a:pt x="613" y="64"/>
                    <a:pt x="694" y="258"/>
                    <a:pt x="820" y="546"/>
                  </a:cubicBezTo>
                  <a:cubicBezTo>
                    <a:pt x="878" y="690"/>
                    <a:pt x="946" y="861"/>
                    <a:pt x="1018" y="1041"/>
                  </a:cubicBezTo>
                  <a:cubicBezTo>
                    <a:pt x="1090" y="1229"/>
                    <a:pt x="1148" y="1418"/>
                    <a:pt x="1193" y="1616"/>
                  </a:cubicBezTo>
                  <a:cubicBezTo>
                    <a:pt x="1206" y="1661"/>
                    <a:pt x="1211" y="1711"/>
                    <a:pt x="1215" y="1760"/>
                  </a:cubicBezTo>
                  <a:cubicBezTo>
                    <a:pt x="1220" y="1796"/>
                    <a:pt x="1215" y="1832"/>
                    <a:pt x="1202" y="1864"/>
                  </a:cubicBezTo>
                  <a:cubicBezTo>
                    <a:pt x="1184" y="1904"/>
                    <a:pt x="1157" y="1940"/>
                    <a:pt x="1130" y="1972"/>
                  </a:cubicBezTo>
                  <a:cubicBezTo>
                    <a:pt x="1099" y="2003"/>
                    <a:pt x="1063" y="2030"/>
                    <a:pt x="1027" y="2057"/>
                  </a:cubicBezTo>
                  <a:cubicBezTo>
                    <a:pt x="887" y="2147"/>
                    <a:pt x="725" y="2201"/>
                    <a:pt x="559" y="2215"/>
                  </a:cubicBezTo>
                  <a:cubicBezTo>
                    <a:pt x="525" y="2217"/>
                    <a:pt x="491" y="2218"/>
                    <a:pt x="457" y="2218"/>
                  </a:cubicBezTo>
                  <a:cubicBezTo>
                    <a:pt x="424" y="2218"/>
                    <a:pt x="390" y="2217"/>
                    <a:pt x="356" y="2215"/>
                  </a:cubicBezTo>
                  <a:cubicBezTo>
                    <a:pt x="302" y="2210"/>
                    <a:pt x="253" y="2201"/>
                    <a:pt x="203" y="2183"/>
                  </a:cubicBezTo>
                  <a:cubicBezTo>
                    <a:pt x="172" y="2179"/>
                    <a:pt x="140" y="2165"/>
                    <a:pt x="109" y="2156"/>
                  </a:cubicBezTo>
                  <a:lnTo>
                    <a:pt x="73" y="2143"/>
                  </a:lnTo>
                  <a:lnTo>
                    <a:pt x="68" y="2143"/>
                  </a:lnTo>
                  <a:cubicBezTo>
                    <a:pt x="63" y="2140"/>
                    <a:pt x="57" y="2139"/>
                    <a:pt x="51" y="2139"/>
                  </a:cubicBezTo>
                  <a:cubicBezTo>
                    <a:pt x="35" y="2139"/>
                    <a:pt x="21" y="2148"/>
                    <a:pt x="14" y="2165"/>
                  </a:cubicBezTo>
                  <a:cubicBezTo>
                    <a:pt x="1" y="2188"/>
                    <a:pt x="10" y="2215"/>
                    <a:pt x="32" y="2224"/>
                  </a:cubicBezTo>
                  <a:lnTo>
                    <a:pt x="68" y="2246"/>
                  </a:lnTo>
                  <a:cubicBezTo>
                    <a:pt x="100" y="2264"/>
                    <a:pt x="136" y="2278"/>
                    <a:pt x="172" y="2291"/>
                  </a:cubicBezTo>
                  <a:cubicBezTo>
                    <a:pt x="226" y="2309"/>
                    <a:pt x="284" y="2327"/>
                    <a:pt x="338" y="2336"/>
                  </a:cubicBezTo>
                  <a:cubicBezTo>
                    <a:pt x="415" y="2350"/>
                    <a:pt x="491" y="2354"/>
                    <a:pt x="563" y="2354"/>
                  </a:cubicBezTo>
                  <a:cubicBezTo>
                    <a:pt x="653" y="2350"/>
                    <a:pt x="743" y="2336"/>
                    <a:pt x="833" y="2314"/>
                  </a:cubicBezTo>
                  <a:cubicBezTo>
                    <a:pt x="932" y="2291"/>
                    <a:pt x="1027" y="2251"/>
                    <a:pt x="1112" y="2192"/>
                  </a:cubicBezTo>
                  <a:cubicBezTo>
                    <a:pt x="1161" y="2165"/>
                    <a:pt x="1206" y="2129"/>
                    <a:pt x="1242" y="2089"/>
                  </a:cubicBezTo>
                  <a:cubicBezTo>
                    <a:pt x="1265" y="2066"/>
                    <a:pt x="1287" y="2044"/>
                    <a:pt x="1305" y="2021"/>
                  </a:cubicBezTo>
                  <a:cubicBezTo>
                    <a:pt x="1323" y="1999"/>
                    <a:pt x="1337" y="1972"/>
                    <a:pt x="1350" y="1949"/>
                  </a:cubicBezTo>
                  <a:cubicBezTo>
                    <a:pt x="1377" y="1886"/>
                    <a:pt x="1391" y="1819"/>
                    <a:pt x="1386" y="1751"/>
                  </a:cubicBezTo>
                  <a:cubicBezTo>
                    <a:pt x="1382" y="1697"/>
                    <a:pt x="1373" y="1639"/>
                    <a:pt x="1364" y="1585"/>
                  </a:cubicBezTo>
                  <a:cubicBezTo>
                    <a:pt x="1314" y="1378"/>
                    <a:pt x="1247" y="1180"/>
                    <a:pt x="1166" y="982"/>
                  </a:cubicBezTo>
                  <a:cubicBezTo>
                    <a:pt x="1094" y="798"/>
                    <a:pt x="1009" y="631"/>
                    <a:pt x="941" y="492"/>
                  </a:cubicBezTo>
                  <a:cubicBezTo>
                    <a:pt x="802" y="204"/>
                    <a:pt x="694" y="24"/>
                    <a:pt x="694" y="24"/>
                  </a:cubicBezTo>
                  <a:cubicBezTo>
                    <a:pt x="682" y="9"/>
                    <a:pt x="665" y="0"/>
                    <a:pt x="64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9" name="Google Shape;737;p24">
              <a:extLst>
                <a:ext uri="{FF2B5EF4-FFF2-40B4-BE49-F238E27FC236}">
                  <a16:creationId xmlns:a16="http://schemas.microsoft.com/office/drawing/2014/main" id="{A6009CF9-E245-48AB-824C-789D698C2E7E}"/>
                </a:ext>
              </a:extLst>
            </p:cNvPr>
            <p:cNvSpPr/>
            <p:nvPr/>
          </p:nvSpPr>
          <p:spPr>
            <a:xfrm>
              <a:off x="2545500" y="704125"/>
              <a:ext cx="49350" cy="14250"/>
            </a:xfrm>
            <a:custGeom>
              <a:avLst/>
              <a:gdLst/>
              <a:ahLst/>
              <a:cxnLst/>
              <a:rect l="l" t="t" r="r" b="b"/>
              <a:pathLst>
                <a:path w="1974" h="570" extrusionOk="0">
                  <a:moveTo>
                    <a:pt x="1222" y="1"/>
                  </a:moveTo>
                  <a:cubicBezTo>
                    <a:pt x="1071" y="1"/>
                    <a:pt x="905" y="20"/>
                    <a:pt x="729" y="65"/>
                  </a:cubicBezTo>
                  <a:cubicBezTo>
                    <a:pt x="32" y="245"/>
                    <a:pt x="0" y="502"/>
                    <a:pt x="76" y="556"/>
                  </a:cubicBezTo>
                  <a:cubicBezTo>
                    <a:pt x="90" y="565"/>
                    <a:pt x="103" y="569"/>
                    <a:pt x="115" y="569"/>
                  </a:cubicBezTo>
                  <a:cubicBezTo>
                    <a:pt x="210" y="569"/>
                    <a:pt x="314" y="328"/>
                    <a:pt x="1053" y="241"/>
                  </a:cubicBezTo>
                  <a:cubicBezTo>
                    <a:pt x="1091" y="236"/>
                    <a:pt x="1129" y="234"/>
                    <a:pt x="1166" y="234"/>
                  </a:cubicBezTo>
                  <a:cubicBezTo>
                    <a:pt x="1489" y="234"/>
                    <a:pt x="1760" y="392"/>
                    <a:pt x="1884" y="392"/>
                  </a:cubicBezTo>
                  <a:cubicBezTo>
                    <a:pt x="1926" y="392"/>
                    <a:pt x="1952" y="374"/>
                    <a:pt x="1957" y="326"/>
                  </a:cubicBezTo>
                  <a:cubicBezTo>
                    <a:pt x="1974" y="171"/>
                    <a:pt x="1670" y="1"/>
                    <a:pt x="122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0" name="Google Shape;738;p24">
              <a:extLst>
                <a:ext uri="{FF2B5EF4-FFF2-40B4-BE49-F238E27FC236}">
                  <a16:creationId xmlns:a16="http://schemas.microsoft.com/office/drawing/2014/main" id="{D64E54A7-A948-4B7E-B9EE-0C38FFEAEC44}"/>
                </a:ext>
              </a:extLst>
            </p:cNvPr>
            <p:cNvSpPr/>
            <p:nvPr/>
          </p:nvSpPr>
          <p:spPr>
            <a:xfrm>
              <a:off x="2517150" y="720375"/>
              <a:ext cx="33125" cy="11200"/>
            </a:xfrm>
            <a:custGeom>
              <a:avLst/>
              <a:gdLst/>
              <a:ahLst/>
              <a:cxnLst/>
              <a:rect l="l" t="t" r="r" b="b"/>
              <a:pathLst>
                <a:path w="1325" h="448" extrusionOk="0">
                  <a:moveTo>
                    <a:pt x="873" y="0"/>
                  </a:moveTo>
                  <a:cubicBezTo>
                    <a:pt x="828" y="0"/>
                    <a:pt x="783" y="0"/>
                    <a:pt x="743" y="5"/>
                  </a:cubicBezTo>
                  <a:cubicBezTo>
                    <a:pt x="698" y="9"/>
                    <a:pt x="653" y="14"/>
                    <a:pt x="612" y="27"/>
                  </a:cubicBezTo>
                  <a:cubicBezTo>
                    <a:pt x="567" y="36"/>
                    <a:pt x="527" y="50"/>
                    <a:pt x="482" y="68"/>
                  </a:cubicBezTo>
                  <a:cubicBezTo>
                    <a:pt x="446" y="81"/>
                    <a:pt x="405" y="99"/>
                    <a:pt x="369" y="117"/>
                  </a:cubicBezTo>
                  <a:cubicBezTo>
                    <a:pt x="302" y="153"/>
                    <a:pt x="239" y="194"/>
                    <a:pt x="180" y="243"/>
                  </a:cubicBezTo>
                  <a:cubicBezTo>
                    <a:pt x="122" y="288"/>
                    <a:pt x="68" y="337"/>
                    <a:pt x="23" y="396"/>
                  </a:cubicBezTo>
                  <a:lnTo>
                    <a:pt x="18" y="396"/>
                  </a:lnTo>
                  <a:cubicBezTo>
                    <a:pt x="1" y="421"/>
                    <a:pt x="22" y="448"/>
                    <a:pt x="45" y="448"/>
                  </a:cubicBezTo>
                  <a:cubicBezTo>
                    <a:pt x="51" y="448"/>
                    <a:pt x="57" y="446"/>
                    <a:pt x="63" y="441"/>
                  </a:cubicBezTo>
                  <a:cubicBezTo>
                    <a:pt x="117" y="396"/>
                    <a:pt x="176" y="355"/>
                    <a:pt x="234" y="319"/>
                  </a:cubicBezTo>
                  <a:cubicBezTo>
                    <a:pt x="293" y="283"/>
                    <a:pt x="351" y="247"/>
                    <a:pt x="414" y="220"/>
                  </a:cubicBezTo>
                  <a:cubicBezTo>
                    <a:pt x="450" y="203"/>
                    <a:pt x="486" y="185"/>
                    <a:pt x="522" y="176"/>
                  </a:cubicBezTo>
                  <a:cubicBezTo>
                    <a:pt x="558" y="162"/>
                    <a:pt x="599" y="149"/>
                    <a:pt x="635" y="140"/>
                  </a:cubicBezTo>
                  <a:cubicBezTo>
                    <a:pt x="675" y="131"/>
                    <a:pt x="716" y="122"/>
                    <a:pt x="752" y="117"/>
                  </a:cubicBezTo>
                  <a:cubicBezTo>
                    <a:pt x="780" y="114"/>
                    <a:pt x="807" y="111"/>
                    <a:pt x="832" y="111"/>
                  </a:cubicBezTo>
                  <a:cubicBezTo>
                    <a:pt x="843" y="111"/>
                    <a:pt x="854" y="111"/>
                    <a:pt x="864" y="113"/>
                  </a:cubicBezTo>
                  <a:cubicBezTo>
                    <a:pt x="900" y="113"/>
                    <a:pt x="936" y="113"/>
                    <a:pt x="972" y="117"/>
                  </a:cubicBezTo>
                  <a:cubicBezTo>
                    <a:pt x="1004" y="117"/>
                    <a:pt x="1040" y="126"/>
                    <a:pt x="1067" y="135"/>
                  </a:cubicBezTo>
                  <a:cubicBezTo>
                    <a:pt x="1098" y="140"/>
                    <a:pt x="1125" y="144"/>
                    <a:pt x="1148" y="153"/>
                  </a:cubicBezTo>
                  <a:lnTo>
                    <a:pt x="1210" y="176"/>
                  </a:lnTo>
                  <a:lnTo>
                    <a:pt x="1264" y="194"/>
                  </a:lnTo>
                  <a:lnTo>
                    <a:pt x="1269" y="194"/>
                  </a:lnTo>
                  <a:cubicBezTo>
                    <a:pt x="1272" y="194"/>
                    <a:pt x="1275" y="195"/>
                    <a:pt x="1278" y="195"/>
                  </a:cubicBezTo>
                  <a:cubicBezTo>
                    <a:pt x="1308" y="195"/>
                    <a:pt x="1325" y="152"/>
                    <a:pt x="1296" y="135"/>
                  </a:cubicBezTo>
                  <a:lnTo>
                    <a:pt x="1242" y="108"/>
                  </a:lnTo>
                  <a:cubicBezTo>
                    <a:pt x="1197" y="81"/>
                    <a:pt x="1148" y="59"/>
                    <a:pt x="1094" y="41"/>
                  </a:cubicBezTo>
                  <a:cubicBezTo>
                    <a:pt x="1062" y="32"/>
                    <a:pt x="1026" y="23"/>
                    <a:pt x="990" y="14"/>
                  </a:cubicBezTo>
                  <a:cubicBezTo>
                    <a:pt x="954" y="5"/>
                    <a:pt x="914" y="0"/>
                    <a:pt x="87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1" name="Google Shape;739;p24">
              <a:extLst>
                <a:ext uri="{FF2B5EF4-FFF2-40B4-BE49-F238E27FC236}">
                  <a16:creationId xmlns:a16="http://schemas.microsoft.com/office/drawing/2014/main" id="{CAB34724-F74E-44C6-A5C4-4A24FC804335}"/>
                </a:ext>
              </a:extLst>
            </p:cNvPr>
            <p:cNvSpPr/>
            <p:nvPr/>
          </p:nvSpPr>
          <p:spPr>
            <a:xfrm>
              <a:off x="2452250" y="724975"/>
              <a:ext cx="23825" cy="3850"/>
            </a:xfrm>
            <a:custGeom>
              <a:avLst/>
              <a:gdLst/>
              <a:ahLst/>
              <a:cxnLst/>
              <a:rect l="l" t="t" r="r" b="b"/>
              <a:pathLst>
                <a:path w="953" h="154" extrusionOk="0">
                  <a:moveTo>
                    <a:pt x="873" y="0"/>
                  </a:moveTo>
                  <a:cubicBezTo>
                    <a:pt x="872" y="0"/>
                    <a:pt x="870" y="0"/>
                    <a:pt x="869" y="1"/>
                  </a:cubicBezTo>
                  <a:lnTo>
                    <a:pt x="82" y="36"/>
                  </a:lnTo>
                  <a:cubicBezTo>
                    <a:pt x="1" y="36"/>
                    <a:pt x="1" y="153"/>
                    <a:pt x="82" y="153"/>
                  </a:cubicBezTo>
                  <a:lnTo>
                    <a:pt x="873" y="117"/>
                  </a:lnTo>
                  <a:cubicBezTo>
                    <a:pt x="953" y="113"/>
                    <a:pt x="950" y="0"/>
                    <a:pt x="87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2" name="Google Shape;740;p24">
              <a:extLst>
                <a:ext uri="{FF2B5EF4-FFF2-40B4-BE49-F238E27FC236}">
                  <a16:creationId xmlns:a16="http://schemas.microsoft.com/office/drawing/2014/main" id="{FA629B4C-0A55-4A2D-A10F-3A3F0077C695}"/>
                </a:ext>
              </a:extLst>
            </p:cNvPr>
            <p:cNvSpPr/>
            <p:nvPr/>
          </p:nvSpPr>
          <p:spPr>
            <a:xfrm>
              <a:off x="2471475" y="713275"/>
              <a:ext cx="50300" cy="47725"/>
            </a:xfrm>
            <a:custGeom>
              <a:avLst/>
              <a:gdLst/>
              <a:ahLst/>
              <a:cxnLst/>
              <a:rect l="l" t="t" r="r" b="b"/>
              <a:pathLst>
                <a:path w="2012" h="1909" extrusionOk="0">
                  <a:moveTo>
                    <a:pt x="1049" y="86"/>
                  </a:moveTo>
                  <a:cubicBezTo>
                    <a:pt x="1369" y="86"/>
                    <a:pt x="1625" y="154"/>
                    <a:pt x="1706" y="221"/>
                  </a:cubicBezTo>
                  <a:cubicBezTo>
                    <a:pt x="1796" y="293"/>
                    <a:pt x="1922" y="855"/>
                    <a:pt x="1778" y="1301"/>
                  </a:cubicBezTo>
                  <a:cubicBezTo>
                    <a:pt x="1674" y="1625"/>
                    <a:pt x="1458" y="1805"/>
                    <a:pt x="1139" y="1823"/>
                  </a:cubicBezTo>
                  <a:lnTo>
                    <a:pt x="1067" y="1823"/>
                  </a:lnTo>
                  <a:cubicBezTo>
                    <a:pt x="1059" y="1823"/>
                    <a:pt x="1051" y="1823"/>
                    <a:pt x="1043" y="1823"/>
                  </a:cubicBezTo>
                  <a:cubicBezTo>
                    <a:pt x="733" y="1823"/>
                    <a:pt x="442" y="1654"/>
                    <a:pt x="293" y="1377"/>
                  </a:cubicBezTo>
                  <a:cubicBezTo>
                    <a:pt x="91" y="1031"/>
                    <a:pt x="100" y="599"/>
                    <a:pt x="221" y="383"/>
                  </a:cubicBezTo>
                  <a:cubicBezTo>
                    <a:pt x="329" y="199"/>
                    <a:pt x="640" y="86"/>
                    <a:pt x="1049" y="86"/>
                  </a:cubicBezTo>
                  <a:close/>
                  <a:moveTo>
                    <a:pt x="1045" y="1"/>
                  </a:moveTo>
                  <a:cubicBezTo>
                    <a:pt x="838" y="1"/>
                    <a:pt x="325" y="32"/>
                    <a:pt x="145" y="338"/>
                  </a:cubicBezTo>
                  <a:cubicBezTo>
                    <a:pt x="10" y="576"/>
                    <a:pt x="1" y="1044"/>
                    <a:pt x="217" y="1422"/>
                  </a:cubicBezTo>
                  <a:cubicBezTo>
                    <a:pt x="384" y="1721"/>
                    <a:pt x="701" y="1908"/>
                    <a:pt x="1043" y="1908"/>
                  </a:cubicBezTo>
                  <a:cubicBezTo>
                    <a:pt x="1051" y="1908"/>
                    <a:pt x="1059" y="1908"/>
                    <a:pt x="1067" y="1908"/>
                  </a:cubicBezTo>
                  <a:lnTo>
                    <a:pt x="1144" y="1908"/>
                  </a:lnTo>
                  <a:cubicBezTo>
                    <a:pt x="1499" y="1886"/>
                    <a:pt x="1751" y="1683"/>
                    <a:pt x="1863" y="1323"/>
                  </a:cubicBezTo>
                  <a:cubicBezTo>
                    <a:pt x="2012" y="846"/>
                    <a:pt x="1886" y="253"/>
                    <a:pt x="1760" y="149"/>
                  </a:cubicBezTo>
                  <a:cubicBezTo>
                    <a:pt x="1647" y="64"/>
                    <a:pt x="1355" y="1"/>
                    <a:pt x="1045"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3" name="Google Shape;741;p24">
              <a:extLst>
                <a:ext uri="{FF2B5EF4-FFF2-40B4-BE49-F238E27FC236}">
                  <a16:creationId xmlns:a16="http://schemas.microsoft.com/office/drawing/2014/main" id="{C64B0F6E-F0BC-4AED-960B-EAA45C86D5F4}"/>
                </a:ext>
              </a:extLst>
            </p:cNvPr>
            <p:cNvSpPr/>
            <p:nvPr/>
          </p:nvSpPr>
          <p:spPr>
            <a:xfrm>
              <a:off x="2468500" y="710900"/>
              <a:ext cx="50250" cy="14550"/>
            </a:xfrm>
            <a:custGeom>
              <a:avLst/>
              <a:gdLst/>
              <a:ahLst/>
              <a:cxnLst/>
              <a:rect l="l" t="t" r="r" b="b"/>
              <a:pathLst>
                <a:path w="2010" h="582" extrusionOk="0">
                  <a:moveTo>
                    <a:pt x="1146" y="1"/>
                  </a:moveTo>
                  <a:cubicBezTo>
                    <a:pt x="456" y="1"/>
                    <a:pt x="0" y="339"/>
                    <a:pt x="61" y="532"/>
                  </a:cubicBezTo>
                  <a:cubicBezTo>
                    <a:pt x="74" y="567"/>
                    <a:pt x="94" y="582"/>
                    <a:pt x="121" y="582"/>
                  </a:cubicBezTo>
                  <a:cubicBezTo>
                    <a:pt x="246" y="582"/>
                    <a:pt x="524" y="285"/>
                    <a:pt x="925" y="244"/>
                  </a:cubicBezTo>
                  <a:cubicBezTo>
                    <a:pt x="1043" y="231"/>
                    <a:pt x="1145" y="226"/>
                    <a:pt x="1236" y="226"/>
                  </a:cubicBezTo>
                  <a:cubicBezTo>
                    <a:pt x="1690" y="226"/>
                    <a:pt x="1823" y="360"/>
                    <a:pt x="1901" y="360"/>
                  </a:cubicBezTo>
                  <a:cubicBezTo>
                    <a:pt x="1918" y="360"/>
                    <a:pt x="1932" y="354"/>
                    <a:pt x="1946" y="339"/>
                  </a:cubicBezTo>
                  <a:cubicBezTo>
                    <a:pt x="2009" y="267"/>
                    <a:pt x="1924" y="24"/>
                    <a:pt x="1200" y="1"/>
                  </a:cubicBezTo>
                  <a:cubicBezTo>
                    <a:pt x="1182" y="1"/>
                    <a:pt x="1164" y="1"/>
                    <a:pt x="114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4" name="Google Shape;742;p24">
              <a:extLst>
                <a:ext uri="{FF2B5EF4-FFF2-40B4-BE49-F238E27FC236}">
                  <a16:creationId xmlns:a16="http://schemas.microsoft.com/office/drawing/2014/main" id="{78A35CAD-C098-4E38-A77B-9C2E4416A50A}"/>
                </a:ext>
              </a:extLst>
            </p:cNvPr>
            <p:cNvSpPr/>
            <p:nvPr/>
          </p:nvSpPr>
          <p:spPr>
            <a:xfrm>
              <a:off x="2953850" y="1224650"/>
              <a:ext cx="40850" cy="21050"/>
            </a:xfrm>
            <a:custGeom>
              <a:avLst/>
              <a:gdLst/>
              <a:ahLst/>
              <a:cxnLst/>
              <a:rect l="l" t="t" r="r" b="b"/>
              <a:pathLst>
                <a:path w="1634" h="842" extrusionOk="0">
                  <a:moveTo>
                    <a:pt x="0" y="1"/>
                  </a:moveTo>
                  <a:cubicBezTo>
                    <a:pt x="0" y="28"/>
                    <a:pt x="5" y="491"/>
                    <a:pt x="104" y="590"/>
                  </a:cubicBezTo>
                  <a:cubicBezTo>
                    <a:pt x="234" y="721"/>
                    <a:pt x="684" y="841"/>
                    <a:pt x="1041" y="841"/>
                  </a:cubicBezTo>
                  <a:cubicBezTo>
                    <a:pt x="1225" y="841"/>
                    <a:pt x="1384" y="809"/>
                    <a:pt x="1462" y="730"/>
                  </a:cubicBezTo>
                  <a:cubicBezTo>
                    <a:pt x="1633" y="559"/>
                    <a:pt x="1134" y="199"/>
                    <a:pt x="1134" y="199"/>
                  </a:cubicBezTo>
                  <a:cubicBezTo>
                    <a:pt x="1000" y="223"/>
                    <a:pt x="879" y="233"/>
                    <a:pt x="769" y="233"/>
                  </a:cubicBezTo>
                  <a:cubicBezTo>
                    <a:pt x="241" y="233"/>
                    <a:pt x="0" y="1"/>
                    <a:pt x="0"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5" name="Google Shape;743;p24">
              <a:extLst>
                <a:ext uri="{FF2B5EF4-FFF2-40B4-BE49-F238E27FC236}">
                  <a16:creationId xmlns:a16="http://schemas.microsoft.com/office/drawing/2014/main" id="{2C801490-6D7B-4721-9D9F-5FB35EA2F789}"/>
                </a:ext>
              </a:extLst>
            </p:cNvPr>
            <p:cNvSpPr/>
            <p:nvPr/>
          </p:nvSpPr>
          <p:spPr>
            <a:xfrm>
              <a:off x="3032000" y="1224200"/>
              <a:ext cx="41300" cy="20175"/>
            </a:xfrm>
            <a:custGeom>
              <a:avLst/>
              <a:gdLst/>
              <a:ahLst/>
              <a:cxnLst/>
              <a:rect l="l" t="t" r="r" b="b"/>
              <a:pathLst>
                <a:path w="1652" h="807" extrusionOk="0">
                  <a:moveTo>
                    <a:pt x="1" y="1"/>
                  </a:moveTo>
                  <a:cubicBezTo>
                    <a:pt x="1" y="1"/>
                    <a:pt x="14" y="487"/>
                    <a:pt x="122" y="586"/>
                  </a:cubicBezTo>
                  <a:cubicBezTo>
                    <a:pt x="252" y="706"/>
                    <a:pt x="663" y="806"/>
                    <a:pt x="1008" y="806"/>
                  </a:cubicBezTo>
                  <a:cubicBezTo>
                    <a:pt x="1216" y="806"/>
                    <a:pt x="1401" y="770"/>
                    <a:pt x="1485" y="680"/>
                  </a:cubicBezTo>
                  <a:cubicBezTo>
                    <a:pt x="1652" y="500"/>
                    <a:pt x="1139" y="158"/>
                    <a:pt x="1139" y="158"/>
                  </a:cubicBezTo>
                  <a:cubicBezTo>
                    <a:pt x="978" y="194"/>
                    <a:pt x="835" y="208"/>
                    <a:pt x="710" y="208"/>
                  </a:cubicBezTo>
                  <a:cubicBezTo>
                    <a:pt x="228" y="208"/>
                    <a:pt x="1" y="1"/>
                    <a:pt x="1"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6" name="Google Shape;744;p24">
              <a:extLst>
                <a:ext uri="{FF2B5EF4-FFF2-40B4-BE49-F238E27FC236}">
                  <a16:creationId xmlns:a16="http://schemas.microsoft.com/office/drawing/2014/main" id="{1FBA2032-FC5A-4BE6-9AE2-414D9B5F68A6}"/>
                </a:ext>
              </a:extLst>
            </p:cNvPr>
            <p:cNvSpPr/>
            <p:nvPr/>
          </p:nvSpPr>
          <p:spPr>
            <a:xfrm>
              <a:off x="2879725" y="779150"/>
              <a:ext cx="205850" cy="313100"/>
            </a:xfrm>
            <a:custGeom>
              <a:avLst/>
              <a:gdLst/>
              <a:ahLst/>
              <a:cxnLst/>
              <a:rect l="l" t="t" r="r" b="b"/>
              <a:pathLst>
                <a:path w="8234" h="12524" extrusionOk="0">
                  <a:moveTo>
                    <a:pt x="5414" y="1"/>
                  </a:moveTo>
                  <a:cubicBezTo>
                    <a:pt x="4984" y="1"/>
                    <a:pt x="4639" y="195"/>
                    <a:pt x="4639" y="195"/>
                  </a:cubicBezTo>
                  <a:cubicBezTo>
                    <a:pt x="4639" y="195"/>
                    <a:pt x="4661" y="659"/>
                    <a:pt x="4018" y="699"/>
                  </a:cubicBezTo>
                  <a:cubicBezTo>
                    <a:pt x="3983" y="703"/>
                    <a:pt x="3948" y="705"/>
                    <a:pt x="3913" y="705"/>
                  </a:cubicBezTo>
                  <a:cubicBezTo>
                    <a:pt x="3573" y="705"/>
                    <a:pt x="3252" y="529"/>
                    <a:pt x="3064" y="236"/>
                  </a:cubicBezTo>
                  <a:cubicBezTo>
                    <a:pt x="2846" y="119"/>
                    <a:pt x="2600" y="56"/>
                    <a:pt x="2351" y="56"/>
                  </a:cubicBezTo>
                  <a:cubicBezTo>
                    <a:pt x="2313" y="56"/>
                    <a:pt x="2275" y="57"/>
                    <a:pt x="2237" y="60"/>
                  </a:cubicBezTo>
                  <a:cubicBezTo>
                    <a:pt x="2313" y="245"/>
                    <a:pt x="2403" y="425"/>
                    <a:pt x="2507" y="596"/>
                  </a:cubicBezTo>
                  <a:cubicBezTo>
                    <a:pt x="2294" y="937"/>
                    <a:pt x="1086" y="1370"/>
                    <a:pt x="831" y="1370"/>
                  </a:cubicBezTo>
                  <a:cubicBezTo>
                    <a:pt x="827" y="1370"/>
                    <a:pt x="823" y="1370"/>
                    <a:pt x="820" y="1369"/>
                  </a:cubicBezTo>
                  <a:lnTo>
                    <a:pt x="806" y="1369"/>
                  </a:lnTo>
                  <a:cubicBezTo>
                    <a:pt x="541" y="1959"/>
                    <a:pt x="334" y="2602"/>
                    <a:pt x="1" y="2903"/>
                  </a:cubicBezTo>
                  <a:cubicBezTo>
                    <a:pt x="181" y="3110"/>
                    <a:pt x="383" y="3290"/>
                    <a:pt x="613" y="3443"/>
                  </a:cubicBezTo>
                  <a:cubicBezTo>
                    <a:pt x="904" y="3637"/>
                    <a:pt x="1287" y="3812"/>
                    <a:pt x="1716" y="3812"/>
                  </a:cubicBezTo>
                  <a:cubicBezTo>
                    <a:pt x="1824" y="3812"/>
                    <a:pt x="1935" y="3801"/>
                    <a:pt x="2048" y="3776"/>
                  </a:cubicBezTo>
                  <a:cubicBezTo>
                    <a:pt x="2093" y="3767"/>
                    <a:pt x="2142" y="3754"/>
                    <a:pt x="2187" y="3740"/>
                  </a:cubicBezTo>
                  <a:cubicBezTo>
                    <a:pt x="2187" y="3740"/>
                    <a:pt x="2237" y="3596"/>
                    <a:pt x="2300" y="3367"/>
                  </a:cubicBezTo>
                  <a:lnTo>
                    <a:pt x="2322" y="3376"/>
                  </a:lnTo>
                  <a:cubicBezTo>
                    <a:pt x="2507" y="4019"/>
                    <a:pt x="2723" y="5378"/>
                    <a:pt x="2723" y="5378"/>
                  </a:cubicBezTo>
                  <a:cubicBezTo>
                    <a:pt x="1548" y="7784"/>
                    <a:pt x="1346" y="11392"/>
                    <a:pt x="1346" y="11392"/>
                  </a:cubicBezTo>
                  <a:cubicBezTo>
                    <a:pt x="1548" y="11554"/>
                    <a:pt x="1760" y="11698"/>
                    <a:pt x="1989" y="11820"/>
                  </a:cubicBezTo>
                  <a:cubicBezTo>
                    <a:pt x="2718" y="12225"/>
                    <a:pt x="3528" y="12459"/>
                    <a:pt x="4360" y="12508"/>
                  </a:cubicBezTo>
                  <a:cubicBezTo>
                    <a:pt x="4400" y="12512"/>
                    <a:pt x="4436" y="12517"/>
                    <a:pt x="4472" y="12517"/>
                  </a:cubicBezTo>
                  <a:cubicBezTo>
                    <a:pt x="4562" y="12521"/>
                    <a:pt x="4651" y="12523"/>
                    <a:pt x="4740" y="12523"/>
                  </a:cubicBezTo>
                  <a:cubicBezTo>
                    <a:pt x="4938" y="12523"/>
                    <a:pt x="5136" y="12513"/>
                    <a:pt x="5332" y="12494"/>
                  </a:cubicBezTo>
                  <a:cubicBezTo>
                    <a:pt x="6366" y="12405"/>
                    <a:pt x="7082" y="12076"/>
                    <a:pt x="7514" y="11779"/>
                  </a:cubicBezTo>
                  <a:cubicBezTo>
                    <a:pt x="7815" y="11577"/>
                    <a:pt x="7977" y="11388"/>
                    <a:pt x="8008" y="11316"/>
                  </a:cubicBezTo>
                  <a:cubicBezTo>
                    <a:pt x="8233" y="10745"/>
                    <a:pt x="7842" y="8329"/>
                    <a:pt x="7473" y="7096"/>
                  </a:cubicBezTo>
                  <a:cubicBezTo>
                    <a:pt x="7289" y="6493"/>
                    <a:pt x="7104" y="5954"/>
                    <a:pt x="6933" y="5495"/>
                  </a:cubicBezTo>
                  <a:cubicBezTo>
                    <a:pt x="6497" y="4316"/>
                    <a:pt x="6155" y="3646"/>
                    <a:pt x="6155" y="3646"/>
                  </a:cubicBezTo>
                  <a:cubicBezTo>
                    <a:pt x="6155" y="3646"/>
                    <a:pt x="6168" y="3610"/>
                    <a:pt x="6191" y="3547"/>
                  </a:cubicBezTo>
                  <a:lnTo>
                    <a:pt x="6222" y="3556"/>
                  </a:lnTo>
                  <a:cubicBezTo>
                    <a:pt x="6235" y="3556"/>
                    <a:pt x="6248" y="3556"/>
                    <a:pt x="6261" y="3556"/>
                  </a:cubicBezTo>
                  <a:cubicBezTo>
                    <a:pt x="6757" y="3556"/>
                    <a:pt x="7096" y="3389"/>
                    <a:pt x="7320" y="3200"/>
                  </a:cubicBezTo>
                  <a:cubicBezTo>
                    <a:pt x="7487" y="3065"/>
                    <a:pt x="7617" y="2890"/>
                    <a:pt x="7702" y="2697"/>
                  </a:cubicBezTo>
                  <a:cubicBezTo>
                    <a:pt x="7464" y="2247"/>
                    <a:pt x="7032" y="1311"/>
                    <a:pt x="6578" y="695"/>
                  </a:cubicBezTo>
                  <a:cubicBezTo>
                    <a:pt x="6411" y="465"/>
                    <a:pt x="6240" y="285"/>
                    <a:pt x="6078" y="186"/>
                  </a:cubicBezTo>
                  <a:cubicBezTo>
                    <a:pt x="5857" y="47"/>
                    <a:pt x="5625" y="1"/>
                    <a:pt x="5414"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7" name="Google Shape;745;p24">
              <a:extLst>
                <a:ext uri="{FF2B5EF4-FFF2-40B4-BE49-F238E27FC236}">
                  <a16:creationId xmlns:a16="http://schemas.microsoft.com/office/drawing/2014/main" id="{0E1A637C-5128-44A7-9A20-12C5B31BA2E8}"/>
                </a:ext>
              </a:extLst>
            </p:cNvPr>
            <p:cNvSpPr/>
            <p:nvPr/>
          </p:nvSpPr>
          <p:spPr>
            <a:xfrm>
              <a:off x="2930450" y="766800"/>
              <a:ext cx="26000" cy="18375"/>
            </a:xfrm>
            <a:custGeom>
              <a:avLst/>
              <a:gdLst/>
              <a:ahLst/>
              <a:cxnLst/>
              <a:rect l="l" t="t" r="r" b="b"/>
              <a:pathLst>
                <a:path w="1040" h="735" extrusionOk="0">
                  <a:moveTo>
                    <a:pt x="23" y="1"/>
                  </a:moveTo>
                  <a:lnTo>
                    <a:pt x="1" y="10"/>
                  </a:lnTo>
                  <a:cubicBezTo>
                    <a:pt x="73" y="226"/>
                    <a:pt x="145" y="406"/>
                    <a:pt x="212" y="554"/>
                  </a:cubicBezTo>
                  <a:cubicBezTo>
                    <a:pt x="250" y="551"/>
                    <a:pt x="287" y="550"/>
                    <a:pt x="325" y="550"/>
                  </a:cubicBezTo>
                  <a:cubicBezTo>
                    <a:pt x="571" y="550"/>
                    <a:pt x="817" y="613"/>
                    <a:pt x="1040" y="734"/>
                  </a:cubicBezTo>
                  <a:lnTo>
                    <a:pt x="1031" y="347"/>
                  </a:lnTo>
                  <a:cubicBezTo>
                    <a:pt x="401" y="235"/>
                    <a:pt x="23" y="1"/>
                    <a:pt x="23"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8" name="Google Shape;746;p24">
              <a:extLst>
                <a:ext uri="{FF2B5EF4-FFF2-40B4-BE49-F238E27FC236}">
                  <a16:creationId xmlns:a16="http://schemas.microsoft.com/office/drawing/2014/main" id="{A6D68670-B7E3-4EE9-8638-6317254A0ACE}"/>
                </a:ext>
              </a:extLst>
            </p:cNvPr>
            <p:cNvSpPr/>
            <p:nvPr/>
          </p:nvSpPr>
          <p:spPr>
            <a:xfrm>
              <a:off x="2843850" y="589850"/>
              <a:ext cx="251175" cy="223450"/>
            </a:xfrm>
            <a:custGeom>
              <a:avLst/>
              <a:gdLst/>
              <a:ahLst/>
              <a:cxnLst/>
              <a:rect l="l" t="t" r="r" b="b"/>
              <a:pathLst>
                <a:path w="10047" h="8938" extrusionOk="0">
                  <a:moveTo>
                    <a:pt x="4324" y="1"/>
                  </a:moveTo>
                  <a:cubicBezTo>
                    <a:pt x="4118" y="1"/>
                    <a:pt x="3932" y="17"/>
                    <a:pt x="3775" y="48"/>
                  </a:cubicBezTo>
                  <a:cubicBezTo>
                    <a:pt x="2821" y="237"/>
                    <a:pt x="2372" y="1114"/>
                    <a:pt x="2372" y="1114"/>
                  </a:cubicBezTo>
                  <a:cubicBezTo>
                    <a:pt x="2372" y="1114"/>
                    <a:pt x="2322" y="1101"/>
                    <a:pt x="2238" y="1101"/>
                  </a:cubicBezTo>
                  <a:cubicBezTo>
                    <a:pt x="1957" y="1101"/>
                    <a:pt x="1285" y="1247"/>
                    <a:pt x="725" y="2508"/>
                  </a:cubicBezTo>
                  <a:cubicBezTo>
                    <a:pt x="1" y="4150"/>
                    <a:pt x="311" y="8537"/>
                    <a:pt x="613" y="8640"/>
                  </a:cubicBezTo>
                  <a:cubicBezTo>
                    <a:pt x="866" y="8723"/>
                    <a:pt x="1452" y="8838"/>
                    <a:pt x="1657" y="8838"/>
                  </a:cubicBezTo>
                  <a:cubicBezTo>
                    <a:pt x="1696" y="8838"/>
                    <a:pt x="1722" y="8834"/>
                    <a:pt x="1728" y="8824"/>
                  </a:cubicBezTo>
                  <a:cubicBezTo>
                    <a:pt x="1773" y="8766"/>
                    <a:pt x="1859" y="8609"/>
                    <a:pt x="1859" y="8609"/>
                  </a:cubicBezTo>
                  <a:cubicBezTo>
                    <a:pt x="1859" y="8609"/>
                    <a:pt x="2030" y="8914"/>
                    <a:pt x="2250" y="8937"/>
                  </a:cubicBezTo>
                  <a:lnTo>
                    <a:pt x="2259" y="8937"/>
                  </a:lnTo>
                  <a:cubicBezTo>
                    <a:pt x="2264" y="8937"/>
                    <a:pt x="2269" y="8937"/>
                    <a:pt x="2274" y="8937"/>
                  </a:cubicBezTo>
                  <a:cubicBezTo>
                    <a:pt x="2537" y="8937"/>
                    <a:pt x="3739" y="8503"/>
                    <a:pt x="3946" y="8168"/>
                  </a:cubicBezTo>
                  <a:cubicBezTo>
                    <a:pt x="3843" y="7992"/>
                    <a:pt x="3753" y="7812"/>
                    <a:pt x="3676" y="7628"/>
                  </a:cubicBezTo>
                  <a:cubicBezTo>
                    <a:pt x="3613" y="7479"/>
                    <a:pt x="3541" y="7299"/>
                    <a:pt x="3465" y="7083"/>
                  </a:cubicBezTo>
                  <a:cubicBezTo>
                    <a:pt x="3123" y="6098"/>
                    <a:pt x="2731" y="4425"/>
                    <a:pt x="2808" y="2018"/>
                  </a:cubicBezTo>
                  <a:lnTo>
                    <a:pt x="2808" y="2018"/>
                  </a:lnTo>
                  <a:cubicBezTo>
                    <a:pt x="3694" y="2544"/>
                    <a:pt x="4661" y="2909"/>
                    <a:pt x="5674" y="3098"/>
                  </a:cubicBezTo>
                  <a:cubicBezTo>
                    <a:pt x="6026" y="3161"/>
                    <a:pt x="6332" y="3185"/>
                    <a:pt x="6595" y="3185"/>
                  </a:cubicBezTo>
                  <a:cubicBezTo>
                    <a:pt x="6839" y="3185"/>
                    <a:pt x="7045" y="3164"/>
                    <a:pt x="7217" y="3134"/>
                  </a:cubicBezTo>
                  <a:cubicBezTo>
                    <a:pt x="7230" y="3237"/>
                    <a:pt x="7392" y="4204"/>
                    <a:pt x="7513" y="4285"/>
                  </a:cubicBezTo>
                  <a:cubicBezTo>
                    <a:pt x="7635" y="4366"/>
                    <a:pt x="8085" y="4816"/>
                    <a:pt x="7815" y="5545"/>
                  </a:cubicBezTo>
                  <a:cubicBezTo>
                    <a:pt x="7581" y="6166"/>
                    <a:pt x="6974" y="7039"/>
                    <a:pt x="6038" y="7353"/>
                  </a:cubicBezTo>
                  <a:lnTo>
                    <a:pt x="6083" y="7763"/>
                  </a:lnTo>
                  <a:cubicBezTo>
                    <a:pt x="6083" y="7763"/>
                    <a:pt x="6428" y="7568"/>
                    <a:pt x="6858" y="7568"/>
                  </a:cubicBezTo>
                  <a:cubicBezTo>
                    <a:pt x="7069" y="7568"/>
                    <a:pt x="7301" y="7615"/>
                    <a:pt x="7522" y="7754"/>
                  </a:cubicBezTo>
                  <a:cubicBezTo>
                    <a:pt x="7684" y="7857"/>
                    <a:pt x="7855" y="8037"/>
                    <a:pt x="8022" y="8262"/>
                  </a:cubicBezTo>
                  <a:cubicBezTo>
                    <a:pt x="9461" y="8069"/>
                    <a:pt x="10046" y="6476"/>
                    <a:pt x="10046" y="6476"/>
                  </a:cubicBezTo>
                  <a:cubicBezTo>
                    <a:pt x="8922" y="5473"/>
                    <a:pt x="8715" y="4114"/>
                    <a:pt x="8220" y="2819"/>
                  </a:cubicBezTo>
                  <a:cubicBezTo>
                    <a:pt x="8080" y="2450"/>
                    <a:pt x="7914" y="2090"/>
                    <a:pt x="7711" y="1753"/>
                  </a:cubicBezTo>
                  <a:cubicBezTo>
                    <a:pt x="6914" y="437"/>
                    <a:pt x="5369" y="1"/>
                    <a:pt x="432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9" name="Google Shape;747;p24">
              <a:extLst>
                <a:ext uri="{FF2B5EF4-FFF2-40B4-BE49-F238E27FC236}">
                  <a16:creationId xmlns:a16="http://schemas.microsoft.com/office/drawing/2014/main" id="{6D659C97-AF17-4C3F-A902-C088F7953D0E}"/>
                </a:ext>
              </a:extLst>
            </p:cNvPr>
            <p:cNvSpPr/>
            <p:nvPr/>
          </p:nvSpPr>
          <p:spPr>
            <a:xfrm>
              <a:off x="2843850" y="589850"/>
              <a:ext cx="250950" cy="223450"/>
            </a:xfrm>
            <a:custGeom>
              <a:avLst/>
              <a:gdLst/>
              <a:ahLst/>
              <a:cxnLst/>
              <a:rect l="l" t="t" r="r" b="b"/>
              <a:pathLst>
                <a:path w="10038" h="8938" extrusionOk="0">
                  <a:moveTo>
                    <a:pt x="4324" y="1"/>
                  </a:moveTo>
                  <a:cubicBezTo>
                    <a:pt x="4118" y="1"/>
                    <a:pt x="3932" y="17"/>
                    <a:pt x="3775" y="48"/>
                  </a:cubicBezTo>
                  <a:cubicBezTo>
                    <a:pt x="2821" y="237"/>
                    <a:pt x="2372" y="1114"/>
                    <a:pt x="2372" y="1114"/>
                  </a:cubicBezTo>
                  <a:cubicBezTo>
                    <a:pt x="2372" y="1114"/>
                    <a:pt x="2322" y="1101"/>
                    <a:pt x="2238" y="1101"/>
                  </a:cubicBezTo>
                  <a:cubicBezTo>
                    <a:pt x="1957" y="1101"/>
                    <a:pt x="1285" y="1247"/>
                    <a:pt x="725" y="2508"/>
                  </a:cubicBezTo>
                  <a:cubicBezTo>
                    <a:pt x="1" y="4150"/>
                    <a:pt x="311" y="8537"/>
                    <a:pt x="613" y="8640"/>
                  </a:cubicBezTo>
                  <a:cubicBezTo>
                    <a:pt x="866" y="8723"/>
                    <a:pt x="1452" y="8838"/>
                    <a:pt x="1657" y="8838"/>
                  </a:cubicBezTo>
                  <a:cubicBezTo>
                    <a:pt x="1696" y="8838"/>
                    <a:pt x="1722" y="8834"/>
                    <a:pt x="1728" y="8824"/>
                  </a:cubicBezTo>
                  <a:cubicBezTo>
                    <a:pt x="1773" y="8766"/>
                    <a:pt x="1859" y="8609"/>
                    <a:pt x="1859" y="8609"/>
                  </a:cubicBezTo>
                  <a:cubicBezTo>
                    <a:pt x="1859" y="8609"/>
                    <a:pt x="2030" y="8914"/>
                    <a:pt x="2250" y="8937"/>
                  </a:cubicBezTo>
                  <a:lnTo>
                    <a:pt x="2259" y="8937"/>
                  </a:lnTo>
                  <a:cubicBezTo>
                    <a:pt x="2264" y="8937"/>
                    <a:pt x="2269" y="8937"/>
                    <a:pt x="2274" y="8937"/>
                  </a:cubicBezTo>
                  <a:cubicBezTo>
                    <a:pt x="2537" y="8937"/>
                    <a:pt x="3739" y="8503"/>
                    <a:pt x="3946" y="8168"/>
                  </a:cubicBezTo>
                  <a:cubicBezTo>
                    <a:pt x="3843" y="7992"/>
                    <a:pt x="3753" y="7812"/>
                    <a:pt x="3676" y="7628"/>
                  </a:cubicBezTo>
                  <a:cubicBezTo>
                    <a:pt x="3613" y="7479"/>
                    <a:pt x="3541" y="7299"/>
                    <a:pt x="3465" y="7083"/>
                  </a:cubicBezTo>
                  <a:cubicBezTo>
                    <a:pt x="3123" y="6098"/>
                    <a:pt x="2731" y="4425"/>
                    <a:pt x="2808" y="2018"/>
                  </a:cubicBezTo>
                  <a:lnTo>
                    <a:pt x="2808" y="2018"/>
                  </a:lnTo>
                  <a:cubicBezTo>
                    <a:pt x="3694" y="2544"/>
                    <a:pt x="4661" y="2909"/>
                    <a:pt x="5674" y="3098"/>
                  </a:cubicBezTo>
                  <a:cubicBezTo>
                    <a:pt x="6026" y="3161"/>
                    <a:pt x="6332" y="3185"/>
                    <a:pt x="6595" y="3185"/>
                  </a:cubicBezTo>
                  <a:cubicBezTo>
                    <a:pt x="6839" y="3185"/>
                    <a:pt x="7045" y="3164"/>
                    <a:pt x="7217" y="3134"/>
                  </a:cubicBezTo>
                  <a:cubicBezTo>
                    <a:pt x="7230" y="3237"/>
                    <a:pt x="7392" y="4204"/>
                    <a:pt x="7513" y="4285"/>
                  </a:cubicBezTo>
                  <a:cubicBezTo>
                    <a:pt x="7801" y="4515"/>
                    <a:pt x="7945" y="4879"/>
                    <a:pt x="7891" y="5239"/>
                  </a:cubicBezTo>
                  <a:cubicBezTo>
                    <a:pt x="7887" y="5927"/>
                    <a:pt x="7648" y="6593"/>
                    <a:pt x="7208" y="7119"/>
                  </a:cubicBezTo>
                  <a:cubicBezTo>
                    <a:pt x="7774" y="7218"/>
                    <a:pt x="8206" y="7623"/>
                    <a:pt x="8544" y="8118"/>
                  </a:cubicBezTo>
                  <a:cubicBezTo>
                    <a:pt x="9601" y="7682"/>
                    <a:pt x="10037" y="6481"/>
                    <a:pt x="10037" y="6481"/>
                  </a:cubicBezTo>
                  <a:cubicBezTo>
                    <a:pt x="8922" y="5473"/>
                    <a:pt x="8715" y="4119"/>
                    <a:pt x="8220" y="2819"/>
                  </a:cubicBezTo>
                  <a:cubicBezTo>
                    <a:pt x="8080" y="2450"/>
                    <a:pt x="7914" y="2090"/>
                    <a:pt x="7711" y="1753"/>
                  </a:cubicBezTo>
                  <a:cubicBezTo>
                    <a:pt x="6914" y="437"/>
                    <a:pt x="5369" y="1"/>
                    <a:pt x="432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0" name="Google Shape;748;p24">
              <a:extLst>
                <a:ext uri="{FF2B5EF4-FFF2-40B4-BE49-F238E27FC236}">
                  <a16:creationId xmlns:a16="http://schemas.microsoft.com/office/drawing/2014/main" id="{7E48F89B-6993-4D9D-A4F5-B534F102D30F}"/>
                </a:ext>
              </a:extLst>
            </p:cNvPr>
            <p:cNvSpPr/>
            <p:nvPr/>
          </p:nvSpPr>
          <p:spPr>
            <a:xfrm>
              <a:off x="3013125" y="1073725"/>
              <a:ext cx="55000" cy="155625"/>
            </a:xfrm>
            <a:custGeom>
              <a:avLst/>
              <a:gdLst/>
              <a:ahLst/>
              <a:cxnLst/>
              <a:rect l="l" t="t" r="r" b="b"/>
              <a:pathLst>
                <a:path w="2200" h="6225" extrusionOk="0">
                  <a:moveTo>
                    <a:pt x="2182" y="1"/>
                  </a:moveTo>
                  <a:cubicBezTo>
                    <a:pt x="1750" y="293"/>
                    <a:pt x="1039" y="626"/>
                    <a:pt x="0" y="716"/>
                  </a:cubicBezTo>
                  <a:cubicBezTo>
                    <a:pt x="99" y="3388"/>
                    <a:pt x="756" y="6020"/>
                    <a:pt x="756" y="6020"/>
                  </a:cubicBezTo>
                  <a:cubicBezTo>
                    <a:pt x="756" y="6020"/>
                    <a:pt x="984" y="6225"/>
                    <a:pt x="1469" y="6225"/>
                  </a:cubicBezTo>
                  <a:cubicBezTo>
                    <a:pt x="1593" y="6225"/>
                    <a:pt x="1735" y="6211"/>
                    <a:pt x="1894" y="6177"/>
                  </a:cubicBezTo>
                  <a:cubicBezTo>
                    <a:pt x="1894" y="6177"/>
                    <a:pt x="2142" y="1139"/>
                    <a:pt x="2200" y="28"/>
                  </a:cubicBezTo>
                  <a:lnTo>
                    <a:pt x="2182" y="1"/>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1" name="Google Shape;749;p24">
              <a:extLst>
                <a:ext uri="{FF2B5EF4-FFF2-40B4-BE49-F238E27FC236}">
                  <a16:creationId xmlns:a16="http://schemas.microsoft.com/office/drawing/2014/main" id="{D4C5737F-5E1A-467D-BB3E-AF57EF8F8B30}"/>
                </a:ext>
              </a:extLst>
            </p:cNvPr>
            <p:cNvSpPr/>
            <p:nvPr/>
          </p:nvSpPr>
          <p:spPr>
            <a:xfrm>
              <a:off x="2929450" y="1074625"/>
              <a:ext cx="59500" cy="155850"/>
            </a:xfrm>
            <a:custGeom>
              <a:avLst/>
              <a:gdLst/>
              <a:ahLst/>
              <a:cxnLst/>
              <a:rect l="l" t="t" r="r" b="b"/>
              <a:pathLst>
                <a:path w="2380" h="6234" extrusionOk="0">
                  <a:moveTo>
                    <a:pt x="0" y="1"/>
                  </a:moveTo>
                  <a:lnTo>
                    <a:pt x="0" y="1"/>
                  </a:lnTo>
                  <a:cubicBezTo>
                    <a:pt x="194" y="3001"/>
                    <a:pt x="981" y="6002"/>
                    <a:pt x="981" y="6002"/>
                  </a:cubicBezTo>
                  <a:cubicBezTo>
                    <a:pt x="981" y="6002"/>
                    <a:pt x="1219" y="6234"/>
                    <a:pt x="1746" y="6234"/>
                  </a:cubicBezTo>
                  <a:cubicBezTo>
                    <a:pt x="1855" y="6234"/>
                    <a:pt x="1976" y="6224"/>
                    <a:pt x="2110" y="6200"/>
                  </a:cubicBezTo>
                  <a:cubicBezTo>
                    <a:pt x="2110" y="6200"/>
                    <a:pt x="2281" y="1827"/>
                    <a:pt x="2380" y="720"/>
                  </a:cubicBezTo>
                  <a:lnTo>
                    <a:pt x="2380" y="693"/>
                  </a:lnTo>
                  <a:cubicBezTo>
                    <a:pt x="1543" y="644"/>
                    <a:pt x="729" y="406"/>
                    <a:pt x="0"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2" name="Google Shape;750;p24">
              <a:extLst>
                <a:ext uri="{FF2B5EF4-FFF2-40B4-BE49-F238E27FC236}">
                  <a16:creationId xmlns:a16="http://schemas.microsoft.com/office/drawing/2014/main" id="{4AB1C9B9-3054-40CC-92D0-9A1ED5AFC44A}"/>
                </a:ext>
              </a:extLst>
            </p:cNvPr>
            <p:cNvSpPr/>
            <p:nvPr/>
          </p:nvSpPr>
          <p:spPr>
            <a:xfrm>
              <a:off x="2862875" y="865225"/>
              <a:ext cx="68050" cy="122025"/>
            </a:xfrm>
            <a:custGeom>
              <a:avLst/>
              <a:gdLst/>
              <a:ahLst/>
              <a:cxnLst/>
              <a:rect l="l" t="t" r="r" b="b"/>
              <a:pathLst>
                <a:path w="2722" h="4881" extrusionOk="0">
                  <a:moveTo>
                    <a:pt x="1287" y="0"/>
                  </a:moveTo>
                  <a:lnTo>
                    <a:pt x="1278" y="9"/>
                  </a:lnTo>
                  <a:cubicBezTo>
                    <a:pt x="1278" y="9"/>
                    <a:pt x="765" y="2582"/>
                    <a:pt x="373" y="3905"/>
                  </a:cubicBezTo>
                  <a:cubicBezTo>
                    <a:pt x="373" y="3905"/>
                    <a:pt x="0" y="4112"/>
                    <a:pt x="45" y="4247"/>
                  </a:cubicBezTo>
                  <a:cubicBezTo>
                    <a:pt x="60" y="4285"/>
                    <a:pt x="100" y="4299"/>
                    <a:pt x="147" y="4299"/>
                  </a:cubicBezTo>
                  <a:cubicBezTo>
                    <a:pt x="244" y="4299"/>
                    <a:pt x="373" y="4244"/>
                    <a:pt x="391" y="4238"/>
                  </a:cubicBezTo>
                  <a:lnTo>
                    <a:pt x="391" y="4238"/>
                  </a:lnTo>
                  <a:cubicBezTo>
                    <a:pt x="387" y="4256"/>
                    <a:pt x="256" y="4661"/>
                    <a:pt x="373" y="4724"/>
                  </a:cubicBezTo>
                  <a:cubicBezTo>
                    <a:pt x="382" y="4729"/>
                    <a:pt x="391" y="4731"/>
                    <a:pt x="400" y="4731"/>
                  </a:cubicBezTo>
                  <a:cubicBezTo>
                    <a:pt x="508" y="4731"/>
                    <a:pt x="631" y="4414"/>
                    <a:pt x="648" y="4368"/>
                  </a:cubicBezTo>
                  <a:lnTo>
                    <a:pt x="648" y="4368"/>
                  </a:lnTo>
                  <a:cubicBezTo>
                    <a:pt x="639" y="4418"/>
                    <a:pt x="580" y="4841"/>
                    <a:pt x="715" y="4877"/>
                  </a:cubicBezTo>
                  <a:cubicBezTo>
                    <a:pt x="725" y="4879"/>
                    <a:pt x="735" y="4881"/>
                    <a:pt x="745" y="4881"/>
                  </a:cubicBezTo>
                  <a:cubicBezTo>
                    <a:pt x="933" y="4881"/>
                    <a:pt x="994" y="4391"/>
                    <a:pt x="994" y="4391"/>
                  </a:cubicBezTo>
                  <a:cubicBezTo>
                    <a:pt x="994" y="4400"/>
                    <a:pt x="994" y="4818"/>
                    <a:pt x="1156" y="4818"/>
                  </a:cubicBezTo>
                  <a:cubicBezTo>
                    <a:pt x="1323" y="4818"/>
                    <a:pt x="1462" y="4350"/>
                    <a:pt x="1494" y="4058"/>
                  </a:cubicBezTo>
                  <a:cubicBezTo>
                    <a:pt x="1494" y="4058"/>
                    <a:pt x="2348" y="2232"/>
                    <a:pt x="2722" y="333"/>
                  </a:cubicBezTo>
                  <a:lnTo>
                    <a:pt x="2722" y="333"/>
                  </a:lnTo>
                  <a:cubicBezTo>
                    <a:pt x="2609" y="358"/>
                    <a:pt x="2498" y="369"/>
                    <a:pt x="2391" y="369"/>
                  </a:cubicBezTo>
                  <a:cubicBezTo>
                    <a:pt x="1963" y="369"/>
                    <a:pt x="1582" y="194"/>
                    <a:pt x="1287"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3" name="Google Shape;751;p24">
              <a:extLst>
                <a:ext uri="{FF2B5EF4-FFF2-40B4-BE49-F238E27FC236}">
                  <a16:creationId xmlns:a16="http://schemas.microsoft.com/office/drawing/2014/main" id="{E49ACFEB-3477-4C1B-9606-86EAD84E9D6C}"/>
                </a:ext>
              </a:extLst>
            </p:cNvPr>
            <p:cNvSpPr/>
            <p:nvPr/>
          </p:nvSpPr>
          <p:spPr>
            <a:xfrm>
              <a:off x="2862875" y="872300"/>
              <a:ext cx="67275" cy="114950"/>
            </a:xfrm>
            <a:custGeom>
              <a:avLst/>
              <a:gdLst/>
              <a:ahLst/>
              <a:cxnLst/>
              <a:rect l="l" t="t" r="r" b="b"/>
              <a:pathLst>
                <a:path w="2691" h="4598" extrusionOk="0">
                  <a:moveTo>
                    <a:pt x="1224" y="1"/>
                  </a:moveTo>
                  <a:cubicBezTo>
                    <a:pt x="1080" y="698"/>
                    <a:pt x="688" y="2560"/>
                    <a:pt x="373" y="3622"/>
                  </a:cubicBezTo>
                  <a:cubicBezTo>
                    <a:pt x="373" y="3622"/>
                    <a:pt x="0" y="3829"/>
                    <a:pt x="50" y="3964"/>
                  </a:cubicBezTo>
                  <a:cubicBezTo>
                    <a:pt x="63" y="4002"/>
                    <a:pt x="102" y="4016"/>
                    <a:pt x="148" y="4016"/>
                  </a:cubicBezTo>
                  <a:cubicBezTo>
                    <a:pt x="244" y="4016"/>
                    <a:pt x="373" y="3961"/>
                    <a:pt x="391" y="3955"/>
                  </a:cubicBezTo>
                  <a:lnTo>
                    <a:pt x="391" y="3955"/>
                  </a:lnTo>
                  <a:cubicBezTo>
                    <a:pt x="387" y="3973"/>
                    <a:pt x="261" y="4382"/>
                    <a:pt x="373" y="4441"/>
                  </a:cubicBezTo>
                  <a:cubicBezTo>
                    <a:pt x="382" y="4446"/>
                    <a:pt x="391" y="4448"/>
                    <a:pt x="400" y="4448"/>
                  </a:cubicBezTo>
                  <a:cubicBezTo>
                    <a:pt x="508" y="4448"/>
                    <a:pt x="631" y="4131"/>
                    <a:pt x="648" y="4085"/>
                  </a:cubicBezTo>
                  <a:lnTo>
                    <a:pt x="648" y="4085"/>
                  </a:lnTo>
                  <a:cubicBezTo>
                    <a:pt x="639" y="4139"/>
                    <a:pt x="580" y="4558"/>
                    <a:pt x="715" y="4594"/>
                  </a:cubicBezTo>
                  <a:cubicBezTo>
                    <a:pt x="725" y="4596"/>
                    <a:pt x="735" y="4598"/>
                    <a:pt x="745" y="4598"/>
                  </a:cubicBezTo>
                  <a:cubicBezTo>
                    <a:pt x="933" y="4598"/>
                    <a:pt x="994" y="4108"/>
                    <a:pt x="994" y="4108"/>
                  </a:cubicBezTo>
                  <a:cubicBezTo>
                    <a:pt x="994" y="4117"/>
                    <a:pt x="994" y="4535"/>
                    <a:pt x="1156" y="4535"/>
                  </a:cubicBezTo>
                  <a:cubicBezTo>
                    <a:pt x="1323" y="4535"/>
                    <a:pt x="1467" y="4067"/>
                    <a:pt x="1494" y="3775"/>
                  </a:cubicBezTo>
                  <a:cubicBezTo>
                    <a:pt x="1494" y="3775"/>
                    <a:pt x="2303" y="2048"/>
                    <a:pt x="2690" y="203"/>
                  </a:cubicBezTo>
                  <a:lnTo>
                    <a:pt x="2690" y="203"/>
                  </a:lnTo>
                  <a:cubicBezTo>
                    <a:pt x="2510" y="273"/>
                    <a:pt x="2314" y="310"/>
                    <a:pt x="2118" y="310"/>
                  </a:cubicBezTo>
                  <a:cubicBezTo>
                    <a:pt x="1798" y="310"/>
                    <a:pt x="1477" y="212"/>
                    <a:pt x="1224"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4" name="Google Shape;752;p24">
              <a:extLst>
                <a:ext uri="{FF2B5EF4-FFF2-40B4-BE49-F238E27FC236}">
                  <a16:creationId xmlns:a16="http://schemas.microsoft.com/office/drawing/2014/main" id="{ACE99312-87FC-4039-B1DA-76132C622E23}"/>
                </a:ext>
              </a:extLst>
            </p:cNvPr>
            <p:cNvSpPr/>
            <p:nvPr/>
          </p:nvSpPr>
          <p:spPr>
            <a:xfrm>
              <a:off x="2956200" y="773775"/>
              <a:ext cx="40175" cy="23100"/>
            </a:xfrm>
            <a:custGeom>
              <a:avLst/>
              <a:gdLst/>
              <a:ahLst/>
              <a:cxnLst/>
              <a:rect l="l" t="t" r="r" b="b"/>
              <a:pathLst>
                <a:path w="1607" h="924" extrusionOk="0">
                  <a:moveTo>
                    <a:pt x="1539" y="1"/>
                  </a:moveTo>
                  <a:cubicBezTo>
                    <a:pt x="1373" y="59"/>
                    <a:pt x="1202" y="95"/>
                    <a:pt x="1027" y="109"/>
                  </a:cubicBezTo>
                  <a:cubicBezTo>
                    <a:pt x="902" y="122"/>
                    <a:pt x="777" y="129"/>
                    <a:pt x="652" y="129"/>
                  </a:cubicBezTo>
                  <a:cubicBezTo>
                    <a:pt x="434" y="129"/>
                    <a:pt x="216" y="108"/>
                    <a:pt x="1" y="68"/>
                  </a:cubicBezTo>
                  <a:lnTo>
                    <a:pt x="1" y="68"/>
                  </a:lnTo>
                  <a:lnTo>
                    <a:pt x="10" y="455"/>
                  </a:lnTo>
                  <a:cubicBezTo>
                    <a:pt x="199" y="748"/>
                    <a:pt x="524" y="923"/>
                    <a:pt x="868" y="923"/>
                  </a:cubicBezTo>
                  <a:cubicBezTo>
                    <a:pt x="900" y="923"/>
                    <a:pt x="932" y="922"/>
                    <a:pt x="964" y="919"/>
                  </a:cubicBezTo>
                  <a:cubicBezTo>
                    <a:pt x="1607" y="874"/>
                    <a:pt x="1584" y="410"/>
                    <a:pt x="1584" y="410"/>
                  </a:cubicBezTo>
                  <a:lnTo>
                    <a:pt x="1539" y="1"/>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5" name="Google Shape;753;p24">
              <a:extLst>
                <a:ext uri="{FF2B5EF4-FFF2-40B4-BE49-F238E27FC236}">
                  <a16:creationId xmlns:a16="http://schemas.microsoft.com/office/drawing/2014/main" id="{D30DB618-1580-4977-8537-46B097C04C2C}"/>
                </a:ext>
              </a:extLst>
            </p:cNvPr>
            <p:cNvSpPr/>
            <p:nvPr/>
          </p:nvSpPr>
          <p:spPr>
            <a:xfrm>
              <a:off x="2956100" y="777950"/>
              <a:ext cx="40175" cy="18925"/>
            </a:xfrm>
            <a:custGeom>
              <a:avLst/>
              <a:gdLst/>
              <a:ahLst/>
              <a:cxnLst/>
              <a:rect l="l" t="t" r="r" b="b"/>
              <a:pathLst>
                <a:path w="1607" h="757" extrusionOk="0">
                  <a:moveTo>
                    <a:pt x="0" y="0"/>
                  </a:moveTo>
                  <a:lnTo>
                    <a:pt x="9" y="288"/>
                  </a:lnTo>
                  <a:cubicBezTo>
                    <a:pt x="195" y="581"/>
                    <a:pt x="519" y="756"/>
                    <a:pt x="866" y="756"/>
                  </a:cubicBezTo>
                  <a:cubicBezTo>
                    <a:pt x="898" y="756"/>
                    <a:pt x="931" y="755"/>
                    <a:pt x="963" y="752"/>
                  </a:cubicBezTo>
                  <a:cubicBezTo>
                    <a:pt x="1606" y="707"/>
                    <a:pt x="1584" y="243"/>
                    <a:pt x="1584" y="243"/>
                  </a:cubicBezTo>
                  <a:lnTo>
                    <a:pt x="1575" y="144"/>
                  </a:lnTo>
                  <a:cubicBezTo>
                    <a:pt x="1430" y="179"/>
                    <a:pt x="1281" y="194"/>
                    <a:pt x="1130" y="194"/>
                  </a:cubicBezTo>
                  <a:cubicBezTo>
                    <a:pt x="756" y="194"/>
                    <a:pt x="369" y="103"/>
                    <a:pt x="0"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6" name="Google Shape;754;p24">
              <a:extLst>
                <a:ext uri="{FF2B5EF4-FFF2-40B4-BE49-F238E27FC236}">
                  <a16:creationId xmlns:a16="http://schemas.microsoft.com/office/drawing/2014/main" id="{70E6ED12-1F45-4CDA-A6BB-CA78172D1D23}"/>
                </a:ext>
              </a:extLst>
            </p:cNvPr>
            <p:cNvSpPr/>
            <p:nvPr/>
          </p:nvSpPr>
          <p:spPr>
            <a:xfrm>
              <a:off x="3033700" y="859250"/>
              <a:ext cx="91350" cy="121725"/>
            </a:xfrm>
            <a:custGeom>
              <a:avLst/>
              <a:gdLst/>
              <a:ahLst/>
              <a:cxnLst/>
              <a:rect l="l" t="t" r="r" b="b"/>
              <a:pathLst>
                <a:path w="3654" h="4869" extrusionOk="0">
                  <a:moveTo>
                    <a:pt x="1166" y="1"/>
                  </a:moveTo>
                  <a:cubicBezTo>
                    <a:pt x="942" y="189"/>
                    <a:pt x="603" y="357"/>
                    <a:pt x="107" y="357"/>
                  </a:cubicBezTo>
                  <a:cubicBezTo>
                    <a:pt x="94" y="357"/>
                    <a:pt x="81" y="356"/>
                    <a:pt x="68" y="356"/>
                  </a:cubicBezTo>
                  <a:lnTo>
                    <a:pt x="36" y="352"/>
                  </a:lnTo>
                  <a:cubicBezTo>
                    <a:pt x="14" y="410"/>
                    <a:pt x="0" y="446"/>
                    <a:pt x="0" y="446"/>
                  </a:cubicBezTo>
                  <a:cubicBezTo>
                    <a:pt x="0" y="446"/>
                    <a:pt x="347" y="1117"/>
                    <a:pt x="783" y="2295"/>
                  </a:cubicBezTo>
                  <a:lnTo>
                    <a:pt x="806" y="2354"/>
                  </a:lnTo>
                  <a:cubicBezTo>
                    <a:pt x="1170" y="3028"/>
                    <a:pt x="1638" y="3640"/>
                    <a:pt x="2187" y="4176"/>
                  </a:cubicBezTo>
                  <a:cubicBezTo>
                    <a:pt x="2187" y="4176"/>
                    <a:pt x="2250" y="4612"/>
                    <a:pt x="2376" y="4630"/>
                  </a:cubicBezTo>
                  <a:cubicBezTo>
                    <a:pt x="2378" y="4630"/>
                    <a:pt x="2381" y="4630"/>
                    <a:pt x="2383" y="4630"/>
                  </a:cubicBezTo>
                  <a:cubicBezTo>
                    <a:pt x="2501" y="4630"/>
                    <a:pt x="2485" y="4319"/>
                    <a:pt x="2551" y="4306"/>
                  </a:cubicBezTo>
                  <a:cubicBezTo>
                    <a:pt x="2552" y="4306"/>
                    <a:pt x="2552" y="4306"/>
                    <a:pt x="2553" y="4306"/>
                  </a:cubicBezTo>
                  <a:cubicBezTo>
                    <a:pt x="2621" y="4306"/>
                    <a:pt x="2852" y="4869"/>
                    <a:pt x="2957" y="4869"/>
                  </a:cubicBezTo>
                  <a:cubicBezTo>
                    <a:pt x="2958" y="4869"/>
                    <a:pt x="2959" y="4869"/>
                    <a:pt x="2961" y="4868"/>
                  </a:cubicBezTo>
                  <a:cubicBezTo>
                    <a:pt x="3136" y="4855"/>
                    <a:pt x="2970" y="4387"/>
                    <a:pt x="2952" y="4347"/>
                  </a:cubicBezTo>
                  <a:lnTo>
                    <a:pt x="2952" y="4347"/>
                  </a:lnTo>
                  <a:cubicBezTo>
                    <a:pt x="2976" y="4384"/>
                    <a:pt x="3229" y="4733"/>
                    <a:pt x="3361" y="4733"/>
                  </a:cubicBezTo>
                  <a:cubicBezTo>
                    <a:pt x="3372" y="4733"/>
                    <a:pt x="3383" y="4730"/>
                    <a:pt x="3392" y="4724"/>
                  </a:cubicBezTo>
                  <a:cubicBezTo>
                    <a:pt x="3550" y="4630"/>
                    <a:pt x="3226" y="4207"/>
                    <a:pt x="3190" y="4162"/>
                  </a:cubicBezTo>
                  <a:lnTo>
                    <a:pt x="3190" y="4162"/>
                  </a:lnTo>
                  <a:cubicBezTo>
                    <a:pt x="3214" y="4182"/>
                    <a:pt x="3387" y="4344"/>
                    <a:pt x="3503" y="4344"/>
                  </a:cubicBezTo>
                  <a:cubicBezTo>
                    <a:pt x="3540" y="4344"/>
                    <a:pt x="3572" y="4327"/>
                    <a:pt x="3590" y="4284"/>
                  </a:cubicBezTo>
                  <a:cubicBezTo>
                    <a:pt x="3653" y="4126"/>
                    <a:pt x="2979" y="3492"/>
                    <a:pt x="2979" y="3492"/>
                  </a:cubicBezTo>
                  <a:cubicBezTo>
                    <a:pt x="2236" y="2471"/>
                    <a:pt x="1184" y="23"/>
                    <a:pt x="1184" y="23"/>
                  </a:cubicBezTo>
                  <a:lnTo>
                    <a:pt x="1166" y="1"/>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7" name="Google Shape;755;p24">
              <a:extLst>
                <a:ext uri="{FF2B5EF4-FFF2-40B4-BE49-F238E27FC236}">
                  <a16:creationId xmlns:a16="http://schemas.microsoft.com/office/drawing/2014/main" id="{D6CCB984-5288-4D36-9BB4-FD4322943633}"/>
                </a:ext>
              </a:extLst>
            </p:cNvPr>
            <p:cNvSpPr/>
            <p:nvPr/>
          </p:nvSpPr>
          <p:spPr>
            <a:xfrm>
              <a:off x="2912000" y="640400"/>
              <a:ext cx="133875" cy="136525"/>
            </a:xfrm>
            <a:custGeom>
              <a:avLst/>
              <a:gdLst/>
              <a:ahLst/>
              <a:cxnLst/>
              <a:rect l="l" t="t" r="r" b="b"/>
              <a:pathLst>
                <a:path w="5355" h="5461" extrusionOk="0">
                  <a:moveTo>
                    <a:pt x="77" y="1"/>
                  </a:moveTo>
                  <a:lnTo>
                    <a:pt x="77" y="1"/>
                  </a:lnTo>
                  <a:cubicBezTo>
                    <a:pt x="1" y="2403"/>
                    <a:pt x="392" y="4081"/>
                    <a:pt x="734" y="5066"/>
                  </a:cubicBezTo>
                  <a:lnTo>
                    <a:pt x="761" y="5057"/>
                  </a:lnTo>
                  <a:cubicBezTo>
                    <a:pt x="761" y="5057"/>
                    <a:pt x="1139" y="5291"/>
                    <a:pt x="1769" y="5403"/>
                  </a:cubicBezTo>
                  <a:cubicBezTo>
                    <a:pt x="1988" y="5441"/>
                    <a:pt x="2211" y="5460"/>
                    <a:pt x="2435" y="5460"/>
                  </a:cubicBezTo>
                  <a:cubicBezTo>
                    <a:pt x="2555" y="5460"/>
                    <a:pt x="2675" y="5455"/>
                    <a:pt x="2795" y="5444"/>
                  </a:cubicBezTo>
                  <a:cubicBezTo>
                    <a:pt x="2970" y="5426"/>
                    <a:pt x="3141" y="5390"/>
                    <a:pt x="3307" y="5336"/>
                  </a:cubicBezTo>
                  <a:cubicBezTo>
                    <a:pt x="4243" y="5021"/>
                    <a:pt x="4850" y="4153"/>
                    <a:pt x="5084" y="3527"/>
                  </a:cubicBezTo>
                  <a:cubicBezTo>
                    <a:pt x="5354" y="2794"/>
                    <a:pt x="4904" y="2344"/>
                    <a:pt x="4783" y="2263"/>
                  </a:cubicBezTo>
                  <a:cubicBezTo>
                    <a:pt x="4661" y="2182"/>
                    <a:pt x="4500" y="1220"/>
                    <a:pt x="4486" y="1116"/>
                  </a:cubicBezTo>
                  <a:cubicBezTo>
                    <a:pt x="4319" y="1146"/>
                    <a:pt x="4119" y="1165"/>
                    <a:pt x="3883" y="1165"/>
                  </a:cubicBezTo>
                  <a:cubicBezTo>
                    <a:pt x="3616" y="1165"/>
                    <a:pt x="3304" y="1140"/>
                    <a:pt x="2943" y="1076"/>
                  </a:cubicBezTo>
                  <a:cubicBezTo>
                    <a:pt x="1931" y="887"/>
                    <a:pt x="964" y="522"/>
                    <a:pt x="77"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8" name="Google Shape;756;p24">
              <a:extLst>
                <a:ext uri="{FF2B5EF4-FFF2-40B4-BE49-F238E27FC236}">
                  <a16:creationId xmlns:a16="http://schemas.microsoft.com/office/drawing/2014/main" id="{4A78A1A0-E9F2-42AB-B13B-996BDE3E9833}"/>
                </a:ext>
              </a:extLst>
            </p:cNvPr>
            <p:cNvSpPr/>
            <p:nvPr/>
          </p:nvSpPr>
          <p:spPr>
            <a:xfrm>
              <a:off x="2857800" y="639425"/>
              <a:ext cx="86075" cy="175200"/>
            </a:xfrm>
            <a:custGeom>
              <a:avLst/>
              <a:gdLst/>
              <a:ahLst/>
              <a:cxnLst/>
              <a:rect l="l" t="t" r="r" b="b"/>
              <a:pathLst>
                <a:path w="3443" h="7008" extrusionOk="0">
                  <a:moveTo>
                    <a:pt x="1129" y="6821"/>
                  </a:moveTo>
                  <a:cubicBezTo>
                    <a:pt x="1131" y="6821"/>
                    <a:pt x="1127" y="6823"/>
                    <a:pt x="1121" y="6823"/>
                  </a:cubicBezTo>
                  <a:cubicBezTo>
                    <a:pt x="1125" y="6822"/>
                    <a:pt x="1128" y="6821"/>
                    <a:pt x="1129" y="6821"/>
                  </a:cubicBezTo>
                  <a:close/>
                  <a:moveTo>
                    <a:pt x="2248" y="1"/>
                  </a:moveTo>
                  <a:cubicBezTo>
                    <a:pt x="2244" y="1"/>
                    <a:pt x="2240" y="2"/>
                    <a:pt x="2236" y="4"/>
                  </a:cubicBezTo>
                  <a:cubicBezTo>
                    <a:pt x="2218" y="4"/>
                    <a:pt x="2205" y="17"/>
                    <a:pt x="2205" y="35"/>
                  </a:cubicBezTo>
                  <a:lnTo>
                    <a:pt x="2187" y="827"/>
                  </a:lnTo>
                  <a:cubicBezTo>
                    <a:pt x="2182" y="957"/>
                    <a:pt x="2196" y="1088"/>
                    <a:pt x="2196" y="1223"/>
                  </a:cubicBezTo>
                  <a:lnTo>
                    <a:pt x="2209" y="1619"/>
                  </a:lnTo>
                  <a:cubicBezTo>
                    <a:pt x="2209" y="1749"/>
                    <a:pt x="2227" y="1879"/>
                    <a:pt x="2236" y="2014"/>
                  </a:cubicBezTo>
                  <a:lnTo>
                    <a:pt x="2268" y="2406"/>
                  </a:lnTo>
                  <a:cubicBezTo>
                    <a:pt x="2281" y="2536"/>
                    <a:pt x="2295" y="2671"/>
                    <a:pt x="2317" y="2802"/>
                  </a:cubicBezTo>
                  <a:cubicBezTo>
                    <a:pt x="2335" y="2932"/>
                    <a:pt x="2349" y="3063"/>
                    <a:pt x="2371" y="3193"/>
                  </a:cubicBezTo>
                  <a:lnTo>
                    <a:pt x="2439" y="3589"/>
                  </a:lnTo>
                  <a:cubicBezTo>
                    <a:pt x="2461" y="3719"/>
                    <a:pt x="2488" y="3845"/>
                    <a:pt x="2520" y="3976"/>
                  </a:cubicBezTo>
                  <a:cubicBezTo>
                    <a:pt x="2551" y="4106"/>
                    <a:pt x="2574" y="4237"/>
                    <a:pt x="2614" y="4363"/>
                  </a:cubicBezTo>
                  <a:lnTo>
                    <a:pt x="2718" y="4745"/>
                  </a:lnTo>
                  <a:lnTo>
                    <a:pt x="2839" y="5127"/>
                  </a:lnTo>
                  <a:lnTo>
                    <a:pt x="2988" y="5496"/>
                  </a:lnTo>
                  <a:lnTo>
                    <a:pt x="3060" y="5685"/>
                  </a:lnTo>
                  <a:lnTo>
                    <a:pt x="3145" y="5861"/>
                  </a:lnTo>
                  <a:cubicBezTo>
                    <a:pt x="3199" y="5972"/>
                    <a:pt x="3252" y="6082"/>
                    <a:pt x="3312" y="6187"/>
                  </a:cubicBezTo>
                  <a:lnTo>
                    <a:pt x="3312" y="6187"/>
                  </a:lnTo>
                  <a:cubicBezTo>
                    <a:pt x="3298" y="6205"/>
                    <a:pt x="3281" y="6224"/>
                    <a:pt x="3262" y="6243"/>
                  </a:cubicBezTo>
                  <a:cubicBezTo>
                    <a:pt x="3235" y="6266"/>
                    <a:pt x="3208" y="6293"/>
                    <a:pt x="3177" y="6315"/>
                  </a:cubicBezTo>
                  <a:cubicBezTo>
                    <a:pt x="3145" y="6338"/>
                    <a:pt x="3114" y="6360"/>
                    <a:pt x="3082" y="6378"/>
                  </a:cubicBezTo>
                  <a:cubicBezTo>
                    <a:pt x="3051" y="6401"/>
                    <a:pt x="3019" y="6419"/>
                    <a:pt x="2983" y="6441"/>
                  </a:cubicBezTo>
                  <a:cubicBezTo>
                    <a:pt x="2848" y="6518"/>
                    <a:pt x="2704" y="6585"/>
                    <a:pt x="2560" y="6648"/>
                  </a:cubicBezTo>
                  <a:cubicBezTo>
                    <a:pt x="2416" y="6706"/>
                    <a:pt x="2272" y="6765"/>
                    <a:pt x="2124" y="6814"/>
                  </a:cubicBezTo>
                  <a:cubicBezTo>
                    <a:pt x="2047" y="6837"/>
                    <a:pt x="1971" y="6859"/>
                    <a:pt x="1899" y="6882"/>
                  </a:cubicBezTo>
                  <a:cubicBezTo>
                    <a:pt x="1859" y="6891"/>
                    <a:pt x="1823" y="6900"/>
                    <a:pt x="1787" y="6904"/>
                  </a:cubicBezTo>
                  <a:cubicBezTo>
                    <a:pt x="1751" y="6913"/>
                    <a:pt x="1719" y="6918"/>
                    <a:pt x="1683" y="6918"/>
                  </a:cubicBezTo>
                  <a:lnTo>
                    <a:pt x="1679" y="6918"/>
                  </a:lnTo>
                  <a:lnTo>
                    <a:pt x="1625" y="6904"/>
                  </a:lnTo>
                  <a:cubicBezTo>
                    <a:pt x="1607" y="6895"/>
                    <a:pt x="1589" y="6891"/>
                    <a:pt x="1575" y="6877"/>
                  </a:cubicBezTo>
                  <a:cubicBezTo>
                    <a:pt x="1557" y="6868"/>
                    <a:pt x="1539" y="6859"/>
                    <a:pt x="1526" y="6846"/>
                  </a:cubicBezTo>
                  <a:cubicBezTo>
                    <a:pt x="1508" y="6832"/>
                    <a:pt x="1494" y="6823"/>
                    <a:pt x="1476" y="6810"/>
                  </a:cubicBezTo>
                  <a:cubicBezTo>
                    <a:pt x="1449" y="6778"/>
                    <a:pt x="1422" y="6747"/>
                    <a:pt x="1395" y="6715"/>
                  </a:cubicBezTo>
                  <a:cubicBezTo>
                    <a:pt x="1368" y="6684"/>
                    <a:pt x="1346" y="6648"/>
                    <a:pt x="1328" y="6612"/>
                  </a:cubicBezTo>
                  <a:cubicBezTo>
                    <a:pt x="1323" y="6608"/>
                    <a:pt x="1314" y="6603"/>
                    <a:pt x="1310" y="6599"/>
                  </a:cubicBezTo>
                  <a:cubicBezTo>
                    <a:pt x="1301" y="6593"/>
                    <a:pt x="1292" y="6591"/>
                    <a:pt x="1283" y="6591"/>
                  </a:cubicBezTo>
                  <a:cubicBezTo>
                    <a:pt x="1269" y="6591"/>
                    <a:pt x="1255" y="6598"/>
                    <a:pt x="1247" y="6612"/>
                  </a:cubicBezTo>
                  <a:lnTo>
                    <a:pt x="1161" y="6760"/>
                  </a:lnTo>
                  <a:lnTo>
                    <a:pt x="1139" y="6796"/>
                  </a:lnTo>
                  <a:lnTo>
                    <a:pt x="1130" y="6814"/>
                  </a:lnTo>
                  <a:lnTo>
                    <a:pt x="1122" y="6822"/>
                  </a:lnTo>
                  <a:lnTo>
                    <a:pt x="1122" y="6822"/>
                  </a:lnTo>
                  <a:cubicBezTo>
                    <a:pt x="1122" y="6822"/>
                    <a:pt x="1121" y="6823"/>
                    <a:pt x="1120" y="6823"/>
                  </a:cubicBezTo>
                  <a:lnTo>
                    <a:pt x="1067" y="6823"/>
                  </a:lnTo>
                  <a:cubicBezTo>
                    <a:pt x="950" y="6819"/>
                    <a:pt x="837" y="6805"/>
                    <a:pt x="725" y="6783"/>
                  </a:cubicBezTo>
                  <a:cubicBezTo>
                    <a:pt x="495" y="6751"/>
                    <a:pt x="271" y="6702"/>
                    <a:pt x="50" y="6635"/>
                  </a:cubicBezTo>
                  <a:cubicBezTo>
                    <a:pt x="47" y="6633"/>
                    <a:pt x="43" y="6632"/>
                    <a:pt x="40" y="6632"/>
                  </a:cubicBezTo>
                  <a:cubicBezTo>
                    <a:pt x="14" y="6632"/>
                    <a:pt x="0" y="6689"/>
                    <a:pt x="32" y="6693"/>
                  </a:cubicBezTo>
                  <a:cubicBezTo>
                    <a:pt x="253" y="6760"/>
                    <a:pt x="482" y="6819"/>
                    <a:pt x="711" y="6859"/>
                  </a:cubicBezTo>
                  <a:cubicBezTo>
                    <a:pt x="828" y="6877"/>
                    <a:pt x="945" y="6895"/>
                    <a:pt x="1062" y="6904"/>
                  </a:cubicBezTo>
                  <a:lnTo>
                    <a:pt x="1134" y="6904"/>
                  </a:lnTo>
                  <a:cubicBezTo>
                    <a:pt x="1148" y="6904"/>
                    <a:pt x="1161" y="6900"/>
                    <a:pt x="1175" y="6891"/>
                  </a:cubicBezTo>
                  <a:cubicBezTo>
                    <a:pt x="1179" y="6888"/>
                    <a:pt x="1181" y="6887"/>
                    <a:pt x="1181" y="6887"/>
                  </a:cubicBezTo>
                  <a:cubicBezTo>
                    <a:pt x="1182" y="6887"/>
                    <a:pt x="1182" y="6888"/>
                    <a:pt x="1182" y="6888"/>
                  </a:cubicBezTo>
                  <a:cubicBezTo>
                    <a:pt x="1183" y="6888"/>
                    <a:pt x="1184" y="6886"/>
                    <a:pt x="1193" y="6877"/>
                  </a:cubicBezTo>
                  <a:lnTo>
                    <a:pt x="1197" y="6868"/>
                  </a:lnTo>
                  <a:lnTo>
                    <a:pt x="1211" y="6846"/>
                  </a:lnTo>
                  <a:lnTo>
                    <a:pt x="1233" y="6810"/>
                  </a:lnTo>
                  <a:lnTo>
                    <a:pt x="1288" y="6721"/>
                  </a:lnTo>
                  <a:lnTo>
                    <a:pt x="1288" y="6721"/>
                  </a:lnTo>
                  <a:cubicBezTo>
                    <a:pt x="1299" y="6738"/>
                    <a:pt x="1311" y="6754"/>
                    <a:pt x="1323" y="6769"/>
                  </a:cubicBezTo>
                  <a:cubicBezTo>
                    <a:pt x="1355" y="6805"/>
                    <a:pt x="1382" y="6841"/>
                    <a:pt x="1418" y="6873"/>
                  </a:cubicBezTo>
                  <a:cubicBezTo>
                    <a:pt x="1436" y="6891"/>
                    <a:pt x="1454" y="6904"/>
                    <a:pt x="1472" y="6918"/>
                  </a:cubicBezTo>
                  <a:cubicBezTo>
                    <a:pt x="1490" y="6936"/>
                    <a:pt x="1512" y="6949"/>
                    <a:pt x="1535" y="6958"/>
                  </a:cubicBezTo>
                  <a:cubicBezTo>
                    <a:pt x="1553" y="6972"/>
                    <a:pt x="1575" y="6981"/>
                    <a:pt x="1602" y="6990"/>
                  </a:cubicBezTo>
                  <a:lnTo>
                    <a:pt x="1674" y="7008"/>
                  </a:lnTo>
                  <a:cubicBezTo>
                    <a:pt x="1760" y="7008"/>
                    <a:pt x="1845" y="6999"/>
                    <a:pt x="1926" y="6972"/>
                  </a:cubicBezTo>
                  <a:cubicBezTo>
                    <a:pt x="2007" y="6954"/>
                    <a:pt x="2083" y="6931"/>
                    <a:pt x="2160" y="6904"/>
                  </a:cubicBezTo>
                  <a:cubicBezTo>
                    <a:pt x="2313" y="6855"/>
                    <a:pt x="2461" y="6801"/>
                    <a:pt x="2610" y="6738"/>
                  </a:cubicBezTo>
                  <a:cubicBezTo>
                    <a:pt x="2758" y="6675"/>
                    <a:pt x="2902" y="6608"/>
                    <a:pt x="3042" y="6527"/>
                  </a:cubicBezTo>
                  <a:cubicBezTo>
                    <a:pt x="3078" y="6509"/>
                    <a:pt x="3109" y="6486"/>
                    <a:pt x="3145" y="6468"/>
                  </a:cubicBezTo>
                  <a:cubicBezTo>
                    <a:pt x="3181" y="6446"/>
                    <a:pt x="3213" y="6423"/>
                    <a:pt x="3249" y="6396"/>
                  </a:cubicBezTo>
                  <a:cubicBezTo>
                    <a:pt x="3280" y="6374"/>
                    <a:pt x="3312" y="6347"/>
                    <a:pt x="3343" y="6315"/>
                  </a:cubicBezTo>
                  <a:cubicBezTo>
                    <a:pt x="3375" y="6288"/>
                    <a:pt x="3406" y="6252"/>
                    <a:pt x="3429" y="6216"/>
                  </a:cubicBezTo>
                  <a:cubicBezTo>
                    <a:pt x="3442" y="6203"/>
                    <a:pt x="3442" y="6185"/>
                    <a:pt x="3433" y="6167"/>
                  </a:cubicBezTo>
                  <a:lnTo>
                    <a:pt x="3429" y="6162"/>
                  </a:lnTo>
                  <a:cubicBezTo>
                    <a:pt x="3366" y="6050"/>
                    <a:pt x="3303" y="5933"/>
                    <a:pt x="3253" y="5816"/>
                  </a:cubicBezTo>
                  <a:lnTo>
                    <a:pt x="3168" y="5636"/>
                  </a:lnTo>
                  <a:lnTo>
                    <a:pt x="3096" y="5456"/>
                  </a:lnTo>
                  <a:lnTo>
                    <a:pt x="2956" y="5087"/>
                  </a:lnTo>
                  <a:lnTo>
                    <a:pt x="2835" y="4714"/>
                  </a:lnTo>
                  <a:lnTo>
                    <a:pt x="2727" y="4336"/>
                  </a:lnTo>
                  <a:cubicBezTo>
                    <a:pt x="2691" y="4210"/>
                    <a:pt x="2664" y="4079"/>
                    <a:pt x="2632" y="3953"/>
                  </a:cubicBezTo>
                  <a:cubicBezTo>
                    <a:pt x="2605" y="3823"/>
                    <a:pt x="2574" y="3697"/>
                    <a:pt x="2551" y="3566"/>
                  </a:cubicBezTo>
                  <a:lnTo>
                    <a:pt x="2479" y="3180"/>
                  </a:lnTo>
                  <a:cubicBezTo>
                    <a:pt x="2457" y="3054"/>
                    <a:pt x="2443" y="2923"/>
                    <a:pt x="2425" y="2793"/>
                  </a:cubicBezTo>
                  <a:cubicBezTo>
                    <a:pt x="2407" y="2658"/>
                    <a:pt x="2385" y="2527"/>
                    <a:pt x="2371" y="2397"/>
                  </a:cubicBezTo>
                  <a:lnTo>
                    <a:pt x="2340" y="2005"/>
                  </a:lnTo>
                  <a:cubicBezTo>
                    <a:pt x="2326" y="1870"/>
                    <a:pt x="2308" y="1740"/>
                    <a:pt x="2308" y="1610"/>
                  </a:cubicBezTo>
                  <a:lnTo>
                    <a:pt x="2290" y="1218"/>
                  </a:lnTo>
                  <a:cubicBezTo>
                    <a:pt x="2286" y="1083"/>
                    <a:pt x="2277" y="953"/>
                    <a:pt x="2277" y="822"/>
                  </a:cubicBezTo>
                  <a:lnTo>
                    <a:pt x="2277" y="31"/>
                  </a:lnTo>
                  <a:cubicBezTo>
                    <a:pt x="2277" y="13"/>
                    <a:pt x="2263" y="1"/>
                    <a:pt x="224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9" name="Google Shape;757;p24">
              <a:extLst>
                <a:ext uri="{FF2B5EF4-FFF2-40B4-BE49-F238E27FC236}">
                  <a16:creationId xmlns:a16="http://schemas.microsoft.com/office/drawing/2014/main" id="{6E9A58D3-E94C-4474-8EAF-E8C02B0132B9}"/>
                </a:ext>
              </a:extLst>
            </p:cNvPr>
            <p:cNvSpPr/>
            <p:nvPr/>
          </p:nvSpPr>
          <p:spPr>
            <a:xfrm>
              <a:off x="2905725" y="635175"/>
              <a:ext cx="136425" cy="35650"/>
            </a:xfrm>
            <a:custGeom>
              <a:avLst/>
              <a:gdLst/>
              <a:ahLst/>
              <a:cxnLst/>
              <a:rect l="l" t="t" r="r" b="b"/>
              <a:pathLst>
                <a:path w="5457" h="1426" extrusionOk="0">
                  <a:moveTo>
                    <a:pt x="35" y="0"/>
                  </a:moveTo>
                  <a:cubicBezTo>
                    <a:pt x="25" y="0"/>
                    <a:pt x="15" y="4"/>
                    <a:pt x="9" y="16"/>
                  </a:cubicBezTo>
                  <a:cubicBezTo>
                    <a:pt x="0" y="30"/>
                    <a:pt x="5" y="48"/>
                    <a:pt x="18" y="57"/>
                  </a:cubicBezTo>
                  <a:lnTo>
                    <a:pt x="220" y="192"/>
                  </a:lnTo>
                  <a:cubicBezTo>
                    <a:pt x="288" y="237"/>
                    <a:pt x="369" y="286"/>
                    <a:pt x="463" y="340"/>
                  </a:cubicBezTo>
                  <a:cubicBezTo>
                    <a:pt x="558" y="398"/>
                    <a:pt x="661" y="461"/>
                    <a:pt x="783" y="520"/>
                  </a:cubicBezTo>
                  <a:cubicBezTo>
                    <a:pt x="904" y="578"/>
                    <a:pt x="1030" y="650"/>
                    <a:pt x="1174" y="709"/>
                  </a:cubicBezTo>
                  <a:lnTo>
                    <a:pt x="1390" y="808"/>
                  </a:lnTo>
                  <a:cubicBezTo>
                    <a:pt x="1462" y="839"/>
                    <a:pt x="1543" y="871"/>
                    <a:pt x="1620" y="902"/>
                  </a:cubicBezTo>
                  <a:cubicBezTo>
                    <a:pt x="1772" y="965"/>
                    <a:pt x="1939" y="1019"/>
                    <a:pt x="2105" y="1078"/>
                  </a:cubicBezTo>
                  <a:cubicBezTo>
                    <a:pt x="2195" y="1105"/>
                    <a:pt x="2276" y="1132"/>
                    <a:pt x="2362" y="1154"/>
                  </a:cubicBezTo>
                  <a:lnTo>
                    <a:pt x="2623" y="1226"/>
                  </a:lnTo>
                  <a:cubicBezTo>
                    <a:pt x="2794" y="1271"/>
                    <a:pt x="2974" y="1298"/>
                    <a:pt x="3145" y="1339"/>
                  </a:cubicBezTo>
                  <a:cubicBezTo>
                    <a:pt x="3320" y="1366"/>
                    <a:pt x="3491" y="1384"/>
                    <a:pt x="3657" y="1411"/>
                  </a:cubicBezTo>
                  <a:cubicBezTo>
                    <a:pt x="3804" y="1415"/>
                    <a:pt x="3945" y="1425"/>
                    <a:pt x="4082" y="1425"/>
                  </a:cubicBezTo>
                  <a:cubicBezTo>
                    <a:pt x="4104" y="1425"/>
                    <a:pt x="4126" y="1425"/>
                    <a:pt x="4148" y="1424"/>
                  </a:cubicBezTo>
                  <a:cubicBezTo>
                    <a:pt x="4292" y="1424"/>
                    <a:pt x="4436" y="1415"/>
                    <a:pt x="4584" y="1393"/>
                  </a:cubicBezTo>
                  <a:cubicBezTo>
                    <a:pt x="4647" y="1388"/>
                    <a:pt x="4710" y="1375"/>
                    <a:pt x="4778" y="1361"/>
                  </a:cubicBezTo>
                  <a:lnTo>
                    <a:pt x="4944" y="1316"/>
                  </a:lnTo>
                  <a:cubicBezTo>
                    <a:pt x="5038" y="1294"/>
                    <a:pt x="5128" y="1262"/>
                    <a:pt x="5218" y="1226"/>
                  </a:cubicBezTo>
                  <a:cubicBezTo>
                    <a:pt x="5272" y="1199"/>
                    <a:pt x="5331" y="1172"/>
                    <a:pt x="5385" y="1141"/>
                  </a:cubicBezTo>
                  <a:cubicBezTo>
                    <a:pt x="5403" y="1132"/>
                    <a:pt x="5425" y="1118"/>
                    <a:pt x="5443" y="1105"/>
                  </a:cubicBezTo>
                  <a:cubicBezTo>
                    <a:pt x="5452" y="1091"/>
                    <a:pt x="5457" y="1073"/>
                    <a:pt x="5448" y="1060"/>
                  </a:cubicBezTo>
                  <a:cubicBezTo>
                    <a:pt x="5440" y="1052"/>
                    <a:pt x="5432" y="1049"/>
                    <a:pt x="5423" y="1049"/>
                  </a:cubicBezTo>
                  <a:cubicBezTo>
                    <a:pt x="5416" y="1049"/>
                    <a:pt x="5409" y="1051"/>
                    <a:pt x="5403" y="1055"/>
                  </a:cubicBezTo>
                  <a:cubicBezTo>
                    <a:pt x="5385" y="1064"/>
                    <a:pt x="5371" y="1078"/>
                    <a:pt x="5353" y="1087"/>
                  </a:cubicBezTo>
                  <a:cubicBezTo>
                    <a:pt x="5299" y="1114"/>
                    <a:pt x="5245" y="1136"/>
                    <a:pt x="5191" y="1159"/>
                  </a:cubicBezTo>
                  <a:cubicBezTo>
                    <a:pt x="5106" y="1195"/>
                    <a:pt x="5020" y="1222"/>
                    <a:pt x="4930" y="1240"/>
                  </a:cubicBezTo>
                  <a:lnTo>
                    <a:pt x="4760" y="1276"/>
                  </a:lnTo>
                  <a:cubicBezTo>
                    <a:pt x="4706" y="1289"/>
                    <a:pt x="4638" y="1294"/>
                    <a:pt x="4575" y="1303"/>
                  </a:cubicBezTo>
                  <a:cubicBezTo>
                    <a:pt x="4436" y="1316"/>
                    <a:pt x="4292" y="1325"/>
                    <a:pt x="4148" y="1325"/>
                  </a:cubicBezTo>
                  <a:cubicBezTo>
                    <a:pt x="3999" y="1325"/>
                    <a:pt x="3842" y="1307"/>
                    <a:pt x="3675" y="1303"/>
                  </a:cubicBezTo>
                  <a:cubicBezTo>
                    <a:pt x="3513" y="1276"/>
                    <a:pt x="3338" y="1258"/>
                    <a:pt x="3172" y="1226"/>
                  </a:cubicBezTo>
                  <a:cubicBezTo>
                    <a:pt x="3001" y="1190"/>
                    <a:pt x="2825" y="1163"/>
                    <a:pt x="2654" y="1114"/>
                  </a:cubicBezTo>
                  <a:cubicBezTo>
                    <a:pt x="2488" y="1064"/>
                    <a:pt x="2317" y="1024"/>
                    <a:pt x="2150" y="965"/>
                  </a:cubicBezTo>
                  <a:cubicBezTo>
                    <a:pt x="1984" y="911"/>
                    <a:pt x="1822" y="857"/>
                    <a:pt x="1665" y="799"/>
                  </a:cubicBezTo>
                  <a:cubicBezTo>
                    <a:pt x="1512" y="740"/>
                    <a:pt x="1363" y="673"/>
                    <a:pt x="1224" y="619"/>
                  </a:cubicBezTo>
                  <a:cubicBezTo>
                    <a:pt x="1080" y="560"/>
                    <a:pt x="949" y="502"/>
                    <a:pt x="832" y="439"/>
                  </a:cubicBezTo>
                  <a:cubicBezTo>
                    <a:pt x="715" y="376"/>
                    <a:pt x="607" y="322"/>
                    <a:pt x="513" y="268"/>
                  </a:cubicBezTo>
                  <a:cubicBezTo>
                    <a:pt x="414" y="214"/>
                    <a:pt x="333" y="174"/>
                    <a:pt x="270" y="129"/>
                  </a:cubicBezTo>
                  <a:lnTo>
                    <a:pt x="59" y="3"/>
                  </a:lnTo>
                  <a:lnTo>
                    <a:pt x="50" y="3"/>
                  </a:lnTo>
                  <a:cubicBezTo>
                    <a:pt x="45" y="1"/>
                    <a:pt x="40" y="0"/>
                    <a:pt x="3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0" name="Google Shape;758;p24">
              <a:extLst>
                <a:ext uri="{FF2B5EF4-FFF2-40B4-BE49-F238E27FC236}">
                  <a16:creationId xmlns:a16="http://schemas.microsoft.com/office/drawing/2014/main" id="{42488E2F-78B3-4294-A408-680CF86271A5}"/>
                </a:ext>
              </a:extLst>
            </p:cNvPr>
            <p:cNvSpPr/>
            <p:nvPr/>
          </p:nvSpPr>
          <p:spPr>
            <a:xfrm>
              <a:off x="3018350" y="806975"/>
              <a:ext cx="22575" cy="64000"/>
            </a:xfrm>
            <a:custGeom>
              <a:avLst/>
              <a:gdLst/>
              <a:ahLst/>
              <a:cxnLst/>
              <a:rect l="l" t="t" r="r" b="b"/>
              <a:pathLst>
                <a:path w="903" h="2560" extrusionOk="0">
                  <a:moveTo>
                    <a:pt x="42" y="1"/>
                  </a:moveTo>
                  <a:cubicBezTo>
                    <a:pt x="21" y="1"/>
                    <a:pt x="0" y="24"/>
                    <a:pt x="16" y="49"/>
                  </a:cubicBezTo>
                  <a:lnTo>
                    <a:pt x="237" y="414"/>
                  </a:lnTo>
                  <a:cubicBezTo>
                    <a:pt x="300" y="526"/>
                    <a:pt x="372" y="657"/>
                    <a:pt x="448" y="796"/>
                  </a:cubicBezTo>
                  <a:cubicBezTo>
                    <a:pt x="529" y="936"/>
                    <a:pt x="610" y="1084"/>
                    <a:pt x="673" y="1242"/>
                  </a:cubicBezTo>
                  <a:cubicBezTo>
                    <a:pt x="709" y="1314"/>
                    <a:pt x="740" y="1395"/>
                    <a:pt x="763" y="1471"/>
                  </a:cubicBezTo>
                  <a:cubicBezTo>
                    <a:pt x="772" y="1507"/>
                    <a:pt x="781" y="1548"/>
                    <a:pt x="790" y="1584"/>
                  </a:cubicBezTo>
                  <a:lnTo>
                    <a:pt x="790" y="1633"/>
                  </a:lnTo>
                  <a:cubicBezTo>
                    <a:pt x="790" y="1642"/>
                    <a:pt x="790" y="1651"/>
                    <a:pt x="790" y="1660"/>
                  </a:cubicBezTo>
                  <a:lnTo>
                    <a:pt x="785" y="1691"/>
                  </a:lnTo>
                  <a:cubicBezTo>
                    <a:pt x="767" y="1763"/>
                    <a:pt x="763" y="1844"/>
                    <a:pt x="745" y="1916"/>
                  </a:cubicBezTo>
                  <a:cubicBezTo>
                    <a:pt x="727" y="1984"/>
                    <a:pt x="718" y="2051"/>
                    <a:pt x="700" y="2114"/>
                  </a:cubicBezTo>
                  <a:cubicBezTo>
                    <a:pt x="668" y="2236"/>
                    <a:pt x="641" y="2339"/>
                    <a:pt x="619" y="2411"/>
                  </a:cubicBezTo>
                  <a:lnTo>
                    <a:pt x="587" y="2524"/>
                  </a:lnTo>
                  <a:cubicBezTo>
                    <a:pt x="584" y="2544"/>
                    <a:pt x="601" y="2559"/>
                    <a:pt x="618" y="2559"/>
                  </a:cubicBezTo>
                  <a:cubicBezTo>
                    <a:pt x="627" y="2559"/>
                    <a:pt x="635" y="2555"/>
                    <a:pt x="641" y="2546"/>
                  </a:cubicBezTo>
                  <a:cubicBezTo>
                    <a:pt x="641" y="2546"/>
                    <a:pt x="659" y="2501"/>
                    <a:pt x="686" y="2434"/>
                  </a:cubicBezTo>
                  <a:cubicBezTo>
                    <a:pt x="713" y="2362"/>
                    <a:pt x="749" y="2258"/>
                    <a:pt x="785" y="2137"/>
                  </a:cubicBezTo>
                  <a:cubicBezTo>
                    <a:pt x="808" y="2074"/>
                    <a:pt x="826" y="2002"/>
                    <a:pt x="844" y="1930"/>
                  </a:cubicBezTo>
                  <a:cubicBezTo>
                    <a:pt x="862" y="1862"/>
                    <a:pt x="875" y="1786"/>
                    <a:pt x="893" y="1705"/>
                  </a:cubicBezTo>
                  <a:cubicBezTo>
                    <a:pt x="898" y="1660"/>
                    <a:pt x="902" y="1615"/>
                    <a:pt x="898" y="1570"/>
                  </a:cubicBezTo>
                  <a:cubicBezTo>
                    <a:pt x="893" y="1525"/>
                    <a:pt x="880" y="1480"/>
                    <a:pt x="871" y="1440"/>
                  </a:cubicBezTo>
                  <a:cubicBezTo>
                    <a:pt x="844" y="1354"/>
                    <a:pt x="817" y="1269"/>
                    <a:pt x="781" y="1192"/>
                  </a:cubicBezTo>
                  <a:cubicBezTo>
                    <a:pt x="646" y="904"/>
                    <a:pt x="488" y="625"/>
                    <a:pt x="313" y="364"/>
                  </a:cubicBezTo>
                  <a:cubicBezTo>
                    <a:pt x="174" y="148"/>
                    <a:pt x="70" y="9"/>
                    <a:pt x="70" y="9"/>
                  </a:cubicBezTo>
                  <a:lnTo>
                    <a:pt x="66" y="13"/>
                  </a:lnTo>
                  <a:cubicBezTo>
                    <a:pt x="59" y="4"/>
                    <a:pt x="50" y="1"/>
                    <a:pt x="4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1" name="Google Shape;759;p24">
              <a:extLst>
                <a:ext uri="{FF2B5EF4-FFF2-40B4-BE49-F238E27FC236}">
                  <a16:creationId xmlns:a16="http://schemas.microsoft.com/office/drawing/2014/main" id="{F75BCBB6-91D1-48CC-8019-5AB6A19FFC1F}"/>
                </a:ext>
              </a:extLst>
            </p:cNvPr>
            <p:cNvSpPr/>
            <p:nvPr/>
          </p:nvSpPr>
          <p:spPr>
            <a:xfrm>
              <a:off x="2878775" y="845200"/>
              <a:ext cx="63700" cy="30675"/>
            </a:xfrm>
            <a:custGeom>
              <a:avLst/>
              <a:gdLst/>
              <a:ahLst/>
              <a:cxnLst/>
              <a:rect l="l" t="t" r="r" b="b"/>
              <a:pathLst>
                <a:path w="2548" h="1227" extrusionOk="0">
                  <a:moveTo>
                    <a:pt x="2510" y="1"/>
                  </a:moveTo>
                  <a:cubicBezTo>
                    <a:pt x="2498" y="1"/>
                    <a:pt x="2487" y="6"/>
                    <a:pt x="2482" y="19"/>
                  </a:cubicBezTo>
                  <a:lnTo>
                    <a:pt x="2333" y="554"/>
                  </a:lnTo>
                  <a:lnTo>
                    <a:pt x="2297" y="689"/>
                  </a:lnTo>
                  <a:cubicBezTo>
                    <a:pt x="2293" y="711"/>
                    <a:pt x="2288" y="729"/>
                    <a:pt x="2279" y="752"/>
                  </a:cubicBezTo>
                  <a:lnTo>
                    <a:pt x="2257" y="815"/>
                  </a:lnTo>
                  <a:lnTo>
                    <a:pt x="2184" y="1052"/>
                  </a:lnTo>
                  <a:lnTo>
                    <a:pt x="2184" y="1052"/>
                  </a:lnTo>
                  <a:cubicBezTo>
                    <a:pt x="2143" y="1062"/>
                    <a:pt x="2101" y="1073"/>
                    <a:pt x="2068" y="1080"/>
                  </a:cubicBezTo>
                  <a:lnTo>
                    <a:pt x="1919" y="1103"/>
                  </a:lnTo>
                  <a:cubicBezTo>
                    <a:pt x="1870" y="1107"/>
                    <a:pt x="1820" y="1112"/>
                    <a:pt x="1771" y="1112"/>
                  </a:cubicBezTo>
                  <a:cubicBezTo>
                    <a:pt x="1721" y="1112"/>
                    <a:pt x="1667" y="1112"/>
                    <a:pt x="1622" y="1103"/>
                  </a:cubicBezTo>
                  <a:cubicBezTo>
                    <a:pt x="1573" y="1098"/>
                    <a:pt x="1523" y="1094"/>
                    <a:pt x="1474" y="1085"/>
                  </a:cubicBezTo>
                  <a:lnTo>
                    <a:pt x="1325" y="1053"/>
                  </a:lnTo>
                  <a:cubicBezTo>
                    <a:pt x="1276" y="1040"/>
                    <a:pt x="1231" y="1022"/>
                    <a:pt x="1181" y="1008"/>
                  </a:cubicBezTo>
                  <a:cubicBezTo>
                    <a:pt x="1137" y="995"/>
                    <a:pt x="1087" y="972"/>
                    <a:pt x="1042" y="954"/>
                  </a:cubicBezTo>
                  <a:cubicBezTo>
                    <a:pt x="997" y="932"/>
                    <a:pt x="952" y="914"/>
                    <a:pt x="907" y="887"/>
                  </a:cubicBezTo>
                  <a:cubicBezTo>
                    <a:pt x="862" y="864"/>
                    <a:pt x="817" y="842"/>
                    <a:pt x="777" y="815"/>
                  </a:cubicBezTo>
                  <a:cubicBezTo>
                    <a:pt x="732" y="792"/>
                    <a:pt x="687" y="765"/>
                    <a:pt x="646" y="734"/>
                  </a:cubicBezTo>
                  <a:lnTo>
                    <a:pt x="520" y="644"/>
                  </a:lnTo>
                  <a:cubicBezTo>
                    <a:pt x="480" y="612"/>
                    <a:pt x="439" y="585"/>
                    <a:pt x="399" y="554"/>
                  </a:cubicBezTo>
                  <a:lnTo>
                    <a:pt x="286" y="455"/>
                  </a:lnTo>
                  <a:cubicBezTo>
                    <a:pt x="246" y="423"/>
                    <a:pt x="205" y="387"/>
                    <a:pt x="174" y="351"/>
                  </a:cubicBezTo>
                  <a:cubicBezTo>
                    <a:pt x="138" y="315"/>
                    <a:pt x="97" y="279"/>
                    <a:pt x="66" y="239"/>
                  </a:cubicBezTo>
                  <a:lnTo>
                    <a:pt x="66" y="243"/>
                  </a:lnTo>
                  <a:cubicBezTo>
                    <a:pt x="58" y="235"/>
                    <a:pt x="50" y="231"/>
                    <a:pt x="41" y="231"/>
                  </a:cubicBezTo>
                  <a:cubicBezTo>
                    <a:pt x="19" y="231"/>
                    <a:pt x="0" y="257"/>
                    <a:pt x="16" y="279"/>
                  </a:cubicBezTo>
                  <a:cubicBezTo>
                    <a:pt x="48" y="320"/>
                    <a:pt x="84" y="360"/>
                    <a:pt x="120" y="401"/>
                  </a:cubicBezTo>
                  <a:cubicBezTo>
                    <a:pt x="156" y="441"/>
                    <a:pt x="192" y="477"/>
                    <a:pt x="228" y="513"/>
                  </a:cubicBezTo>
                  <a:lnTo>
                    <a:pt x="340" y="621"/>
                  </a:lnTo>
                  <a:cubicBezTo>
                    <a:pt x="381" y="657"/>
                    <a:pt x="426" y="684"/>
                    <a:pt x="466" y="720"/>
                  </a:cubicBezTo>
                  <a:lnTo>
                    <a:pt x="588" y="815"/>
                  </a:lnTo>
                  <a:cubicBezTo>
                    <a:pt x="628" y="846"/>
                    <a:pt x="673" y="878"/>
                    <a:pt x="718" y="905"/>
                  </a:cubicBezTo>
                  <a:cubicBezTo>
                    <a:pt x="808" y="963"/>
                    <a:pt x="903" y="1013"/>
                    <a:pt x="1002" y="1053"/>
                  </a:cubicBezTo>
                  <a:cubicBezTo>
                    <a:pt x="1047" y="1076"/>
                    <a:pt x="1096" y="1098"/>
                    <a:pt x="1146" y="1116"/>
                  </a:cubicBezTo>
                  <a:cubicBezTo>
                    <a:pt x="1195" y="1130"/>
                    <a:pt x="1244" y="1148"/>
                    <a:pt x="1298" y="1166"/>
                  </a:cubicBezTo>
                  <a:lnTo>
                    <a:pt x="1451" y="1202"/>
                  </a:lnTo>
                  <a:cubicBezTo>
                    <a:pt x="1505" y="1211"/>
                    <a:pt x="1559" y="1211"/>
                    <a:pt x="1613" y="1220"/>
                  </a:cubicBezTo>
                  <a:cubicBezTo>
                    <a:pt x="1652" y="1223"/>
                    <a:pt x="1687" y="1226"/>
                    <a:pt x="1724" y="1226"/>
                  </a:cubicBezTo>
                  <a:cubicBezTo>
                    <a:pt x="1740" y="1226"/>
                    <a:pt x="1755" y="1225"/>
                    <a:pt x="1771" y="1224"/>
                  </a:cubicBezTo>
                  <a:cubicBezTo>
                    <a:pt x="1825" y="1224"/>
                    <a:pt x="1879" y="1220"/>
                    <a:pt x="1933" y="1215"/>
                  </a:cubicBezTo>
                  <a:lnTo>
                    <a:pt x="2090" y="1188"/>
                  </a:lnTo>
                  <a:cubicBezTo>
                    <a:pt x="2149" y="1175"/>
                    <a:pt x="2194" y="1161"/>
                    <a:pt x="2243" y="1148"/>
                  </a:cubicBezTo>
                  <a:cubicBezTo>
                    <a:pt x="2261" y="1143"/>
                    <a:pt x="2275" y="1130"/>
                    <a:pt x="2279" y="1112"/>
                  </a:cubicBezTo>
                  <a:lnTo>
                    <a:pt x="2356" y="846"/>
                  </a:lnTo>
                  <a:lnTo>
                    <a:pt x="2374" y="779"/>
                  </a:lnTo>
                  <a:cubicBezTo>
                    <a:pt x="2378" y="756"/>
                    <a:pt x="2387" y="734"/>
                    <a:pt x="2392" y="711"/>
                  </a:cubicBezTo>
                  <a:lnTo>
                    <a:pt x="2423" y="576"/>
                  </a:lnTo>
                  <a:lnTo>
                    <a:pt x="2545" y="37"/>
                  </a:lnTo>
                  <a:cubicBezTo>
                    <a:pt x="2547" y="14"/>
                    <a:pt x="2528" y="1"/>
                    <a:pt x="2510"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2" name="Google Shape;760;p24">
              <a:extLst>
                <a:ext uri="{FF2B5EF4-FFF2-40B4-BE49-F238E27FC236}">
                  <a16:creationId xmlns:a16="http://schemas.microsoft.com/office/drawing/2014/main" id="{A92BE12B-2ACC-452B-96D6-8CF71CE1F409}"/>
                </a:ext>
              </a:extLst>
            </p:cNvPr>
            <p:cNvSpPr/>
            <p:nvPr/>
          </p:nvSpPr>
          <p:spPr>
            <a:xfrm>
              <a:off x="2935400" y="702650"/>
              <a:ext cx="16225" cy="13925"/>
            </a:xfrm>
            <a:custGeom>
              <a:avLst/>
              <a:gdLst/>
              <a:ahLst/>
              <a:cxnLst/>
              <a:rect l="l" t="t" r="r" b="b"/>
              <a:pathLst>
                <a:path w="649" h="557" extrusionOk="0">
                  <a:moveTo>
                    <a:pt x="372" y="1"/>
                  </a:moveTo>
                  <a:cubicBezTo>
                    <a:pt x="303" y="1"/>
                    <a:pt x="233" y="27"/>
                    <a:pt x="176" y="84"/>
                  </a:cubicBezTo>
                  <a:cubicBezTo>
                    <a:pt x="1" y="255"/>
                    <a:pt x="127" y="556"/>
                    <a:pt x="374" y="556"/>
                  </a:cubicBezTo>
                  <a:cubicBezTo>
                    <a:pt x="527" y="556"/>
                    <a:pt x="648" y="430"/>
                    <a:pt x="648" y="277"/>
                  </a:cubicBezTo>
                  <a:cubicBezTo>
                    <a:pt x="648" y="110"/>
                    <a:pt x="514" y="1"/>
                    <a:pt x="37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3" name="Google Shape;761;p24">
              <a:extLst>
                <a:ext uri="{FF2B5EF4-FFF2-40B4-BE49-F238E27FC236}">
                  <a16:creationId xmlns:a16="http://schemas.microsoft.com/office/drawing/2014/main" id="{F8A1E1F7-E601-4578-817A-4C12FC0F24DF}"/>
                </a:ext>
              </a:extLst>
            </p:cNvPr>
            <p:cNvSpPr/>
            <p:nvPr/>
          </p:nvSpPr>
          <p:spPr>
            <a:xfrm>
              <a:off x="2931025" y="703175"/>
              <a:ext cx="12850" cy="7450"/>
            </a:xfrm>
            <a:custGeom>
              <a:avLst/>
              <a:gdLst/>
              <a:ahLst/>
              <a:cxnLst/>
              <a:rect l="l" t="t" r="r" b="b"/>
              <a:pathLst>
                <a:path w="514" h="298" extrusionOk="0">
                  <a:moveTo>
                    <a:pt x="39" y="1"/>
                  </a:moveTo>
                  <a:cubicBezTo>
                    <a:pt x="32" y="1"/>
                    <a:pt x="27" y="3"/>
                    <a:pt x="23" y="9"/>
                  </a:cubicBezTo>
                  <a:cubicBezTo>
                    <a:pt x="1" y="44"/>
                    <a:pt x="176" y="297"/>
                    <a:pt x="431" y="297"/>
                  </a:cubicBezTo>
                  <a:cubicBezTo>
                    <a:pt x="437" y="297"/>
                    <a:pt x="444" y="297"/>
                    <a:pt x="450" y="297"/>
                  </a:cubicBezTo>
                  <a:cubicBezTo>
                    <a:pt x="450" y="297"/>
                    <a:pt x="513" y="126"/>
                    <a:pt x="482" y="72"/>
                  </a:cubicBezTo>
                  <a:lnTo>
                    <a:pt x="482" y="72"/>
                  </a:lnTo>
                  <a:cubicBezTo>
                    <a:pt x="442" y="79"/>
                    <a:pt x="402" y="83"/>
                    <a:pt x="363" y="83"/>
                  </a:cubicBezTo>
                  <a:cubicBezTo>
                    <a:pt x="332" y="83"/>
                    <a:pt x="300" y="80"/>
                    <a:pt x="270" y="76"/>
                  </a:cubicBezTo>
                  <a:cubicBezTo>
                    <a:pt x="130" y="50"/>
                    <a:pt x="69" y="1"/>
                    <a:pt x="3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4" name="Google Shape;762;p24">
              <a:extLst>
                <a:ext uri="{FF2B5EF4-FFF2-40B4-BE49-F238E27FC236}">
                  <a16:creationId xmlns:a16="http://schemas.microsoft.com/office/drawing/2014/main" id="{E53ED689-6266-4E3E-88A8-7A506C6B5EC2}"/>
                </a:ext>
              </a:extLst>
            </p:cNvPr>
            <p:cNvSpPr/>
            <p:nvPr/>
          </p:nvSpPr>
          <p:spPr>
            <a:xfrm>
              <a:off x="2994525" y="689450"/>
              <a:ext cx="17600" cy="13900"/>
            </a:xfrm>
            <a:custGeom>
              <a:avLst/>
              <a:gdLst/>
              <a:ahLst/>
              <a:cxnLst/>
              <a:rect l="l" t="t" r="r" b="b"/>
              <a:pathLst>
                <a:path w="704" h="556" extrusionOk="0">
                  <a:moveTo>
                    <a:pt x="348" y="1"/>
                  </a:moveTo>
                  <a:cubicBezTo>
                    <a:pt x="144" y="1"/>
                    <a:pt x="1" y="232"/>
                    <a:pt x="114" y="423"/>
                  </a:cubicBezTo>
                  <a:cubicBezTo>
                    <a:pt x="168" y="509"/>
                    <a:pt x="260" y="556"/>
                    <a:pt x="355" y="556"/>
                  </a:cubicBezTo>
                  <a:cubicBezTo>
                    <a:pt x="403" y="556"/>
                    <a:pt x="452" y="543"/>
                    <a:pt x="497" y="517"/>
                  </a:cubicBezTo>
                  <a:cubicBezTo>
                    <a:pt x="704" y="387"/>
                    <a:pt x="659" y="72"/>
                    <a:pt x="416" y="9"/>
                  </a:cubicBezTo>
                  <a:cubicBezTo>
                    <a:pt x="393" y="3"/>
                    <a:pt x="370" y="1"/>
                    <a:pt x="34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5" name="Google Shape;763;p24">
              <a:extLst>
                <a:ext uri="{FF2B5EF4-FFF2-40B4-BE49-F238E27FC236}">
                  <a16:creationId xmlns:a16="http://schemas.microsoft.com/office/drawing/2014/main" id="{DAEB47A3-F54C-4B82-84DA-DB7AC43E6739}"/>
                </a:ext>
              </a:extLst>
            </p:cNvPr>
            <p:cNvSpPr/>
            <p:nvPr/>
          </p:nvSpPr>
          <p:spPr>
            <a:xfrm>
              <a:off x="3002425" y="684325"/>
              <a:ext cx="9925" cy="11775"/>
            </a:xfrm>
            <a:custGeom>
              <a:avLst/>
              <a:gdLst/>
              <a:ahLst/>
              <a:cxnLst/>
              <a:rect l="l" t="t" r="r" b="b"/>
              <a:pathLst>
                <a:path w="397" h="471" extrusionOk="0">
                  <a:moveTo>
                    <a:pt x="347" y="0"/>
                  </a:moveTo>
                  <a:cubicBezTo>
                    <a:pt x="318" y="0"/>
                    <a:pt x="300" y="80"/>
                    <a:pt x="181" y="187"/>
                  </a:cubicBezTo>
                  <a:cubicBezTo>
                    <a:pt x="127" y="232"/>
                    <a:pt x="64" y="268"/>
                    <a:pt x="1" y="290"/>
                  </a:cubicBezTo>
                  <a:cubicBezTo>
                    <a:pt x="1" y="353"/>
                    <a:pt x="140" y="470"/>
                    <a:pt x="140" y="470"/>
                  </a:cubicBezTo>
                  <a:cubicBezTo>
                    <a:pt x="370" y="340"/>
                    <a:pt x="397" y="16"/>
                    <a:pt x="356" y="3"/>
                  </a:cubicBezTo>
                  <a:cubicBezTo>
                    <a:pt x="353" y="1"/>
                    <a:pt x="350" y="0"/>
                    <a:pt x="34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6" name="Google Shape;764;p24">
              <a:extLst>
                <a:ext uri="{FF2B5EF4-FFF2-40B4-BE49-F238E27FC236}">
                  <a16:creationId xmlns:a16="http://schemas.microsoft.com/office/drawing/2014/main" id="{A8F99303-7A50-4D7C-A156-4E1365AF471E}"/>
                </a:ext>
              </a:extLst>
            </p:cNvPr>
            <p:cNvSpPr/>
            <p:nvPr/>
          </p:nvSpPr>
          <p:spPr>
            <a:xfrm>
              <a:off x="2926175" y="677050"/>
              <a:ext cx="21050" cy="17875"/>
            </a:xfrm>
            <a:custGeom>
              <a:avLst/>
              <a:gdLst/>
              <a:ahLst/>
              <a:cxnLst/>
              <a:rect l="l" t="t" r="r" b="b"/>
              <a:pathLst>
                <a:path w="842" h="715" extrusionOk="0">
                  <a:moveTo>
                    <a:pt x="657" y="0"/>
                  </a:moveTo>
                  <a:cubicBezTo>
                    <a:pt x="643" y="0"/>
                    <a:pt x="628" y="2"/>
                    <a:pt x="613" y="6"/>
                  </a:cubicBezTo>
                  <a:cubicBezTo>
                    <a:pt x="469" y="37"/>
                    <a:pt x="217" y="150"/>
                    <a:pt x="104" y="347"/>
                  </a:cubicBezTo>
                  <a:cubicBezTo>
                    <a:pt x="14" y="505"/>
                    <a:pt x="1" y="685"/>
                    <a:pt x="73" y="712"/>
                  </a:cubicBezTo>
                  <a:cubicBezTo>
                    <a:pt x="77" y="714"/>
                    <a:pt x="81" y="714"/>
                    <a:pt x="86" y="714"/>
                  </a:cubicBezTo>
                  <a:cubicBezTo>
                    <a:pt x="157" y="714"/>
                    <a:pt x="286" y="527"/>
                    <a:pt x="392" y="451"/>
                  </a:cubicBezTo>
                  <a:cubicBezTo>
                    <a:pt x="541" y="347"/>
                    <a:pt x="748" y="280"/>
                    <a:pt x="797" y="204"/>
                  </a:cubicBezTo>
                  <a:cubicBezTo>
                    <a:pt x="841" y="127"/>
                    <a:pt x="777" y="0"/>
                    <a:pt x="65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7" name="Google Shape;765;p24">
              <a:extLst>
                <a:ext uri="{FF2B5EF4-FFF2-40B4-BE49-F238E27FC236}">
                  <a16:creationId xmlns:a16="http://schemas.microsoft.com/office/drawing/2014/main" id="{0835C2C5-FEB9-4CBD-9A06-B66DB95E54D5}"/>
                </a:ext>
              </a:extLst>
            </p:cNvPr>
            <p:cNvSpPr/>
            <p:nvPr/>
          </p:nvSpPr>
          <p:spPr>
            <a:xfrm>
              <a:off x="2992975" y="666475"/>
              <a:ext cx="24775" cy="11900"/>
            </a:xfrm>
            <a:custGeom>
              <a:avLst/>
              <a:gdLst/>
              <a:ahLst/>
              <a:cxnLst/>
              <a:rect l="l" t="t" r="r" b="b"/>
              <a:pathLst>
                <a:path w="991" h="476" extrusionOk="0">
                  <a:moveTo>
                    <a:pt x="304" y="1"/>
                  </a:moveTo>
                  <a:cubicBezTo>
                    <a:pt x="253" y="1"/>
                    <a:pt x="206" y="4"/>
                    <a:pt x="167" y="10"/>
                  </a:cubicBezTo>
                  <a:cubicBezTo>
                    <a:pt x="19" y="33"/>
                    <a:pt x="1" y="204"/>
                    <a:pt x="77" y="262"/>
                  </a:cubicBezTo>
                  <a:cubicBezTo>
                    <a:pt x="149" y="316"/>
                    <a:pt x="365" y="298"/>
                    <a:pt x="545" y="343"/>
                  </a:cubicBezTo>
                  <a:cubicBezTo>
                    <a:pt x="656" y="370"/>
                    <a:pt x="823" y="475"/>
                    <a:pt x="903" y="475"/>
                  </a:cubicBezTo>
                  <a:cubicBezTo>
                    <a:pt x="917" y="475"/>
                    <a:pt x="929" y="472"/>
                    <a:pt x="937" y="465"/>
                  </a:cubicBezTo>
                  <a:cubicBezTo>
                    <a:pt x="991" y="415"/>
                    <a:pt x="914" y="249"/>
                    <a:pt x="770" y="136"/>
                  </a:cubicBezTo>
                  <a:cubicBezTo>
                    <a:pt x="639" y="32"/>
                    <a:pt x="454" y="1"/>
                    <a:pt x="30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8" name="Google Shape;766;p24">
              <a:extLst>
                <a:ext uri="{FF2B5EF4-FFF2-40B4-BE49-F238E27FC236}">
                  <a16:creationId xmlns:a16="http://schemas.microsoft.com/office/drawing/2014/main" id="{FEC000E8-701C-4B8F-A6A0-64CB75B94423}"/>
                </a:ext>
              </a:extLst>
            </p:cNvPr>
            <p:cNvSpPr/>
            <p:nvPr/>
          </p:nvSpPr>
          <p:spPr>
            <a:xfrm>
              <a:off x="2922575" y="720375"/>
              <a:ext cx="39050" cy="33350"/>
            </a:xfrm>
            <a:custGeom>
              <a:avLst/>
              <a:gdLst/>
              <a:ahLst/>
              <a:cxnLst/>
              <a:rect l="l" t="t" r="r" b="b"/>
              <a:pathLst>
                <a:path w="1562" h="1334" extrusionOk="0">
                  <a:moveTo>
                    <a:pt x="904" y="0"/>
                  </a:moveTo>
                  <a:cubicBezTo>
                    <a:pt x="901" y="0"/>
                    <a:pt x="899" y="0"/>
                    <a:pt x="896" y="0"/>
                  </a:cubicBezTo>
                  <a:cubicBezTo>
                    <a:pt x="302" y="0"/>
                    <a:pt x="1" y="715"/>
                    <a:pt x="424" y="1138"/>
                  </a:cubicBezTo>
                  <a:cubicBezTo>
                    <a:pt x="559" y="1273"/>
                    <a:pt x="725" y="1334"/>
                    <a:pt x="889" y="1334"/>
                  </a:cubicBezTo>
                  <a:cubicBezTo>
                    <a:pt x="1232" y="1334"/>
                    <a:pt x="1562" y="1068"/>
                    <a:pt x="1562" y="666"/>
                  </a:cubicBezTo>
                  <a:cubicBezTo>
                    <a:pt x="1562" y="300"/>
                    <a:pt x="1269" y="0"/>
                    <a:pt x="904"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9" name="Google Shape;767;p24">
              <a:extLst>
                <a:ext uri="{FF2B5EF4-FFF2-40B4-BE49-F238E27FC236}">
                  <a16:creationId xmlns:a16="http://schemas.microsoft.com/office/drawing/2014/main" id="{AABDEB2D-7EAC-4D24-BD3E-0B6D8A560776}"/>
                </a:ext>
              </a:extLst>
            </p:cNvPr>
            <p:cNvSpPr/>
            <p:nvPr/>
          </p:nvSpPr>
          <p:spPr>
            <a:xfrm>
              <a:off x="2997700" y="700350"/>
              <a:ext cx="39175" cy="33425"/>
            </a:xfrm>
            <a:custGeom>
              <a:avLst/>
              <a:gdLst/>
              <a:ahLst/>
              <a:cxnLst/>
              <a:rect l="l" t="t" r="r" b="b"/>
              <a:pathLst>
                <a:path w="1567" h="1337" extrusionOk="0">
                  <a:moveTo>
                    <a:pt x="904" y="0"/>
                  </a:moveTo>
                  <a:cubicBezTo>
                    <a:pt x="902" y="0"/>
                    <a:pt x="899" y="0"/>
                    <a:pt x="896" y="0"/>
                  </a:cubicBezTo>
                  <a:cubicBezTo>
                    <a:pt x="302" y="0"/>
                    <a:pt x="1" y="720"/>
                    <a:pt x="424" y="1138"/>
                  </a:cubicBezTo>
                  <a:cubicBezTo>
                    <a:pt x="560" y="1275"/>
                    <a:pt x="728" y="1336"/>
                    <a:pt x="892" y="1336"/>
                  </a:cubicBezTo>
                  <a:cubicBezTo>
                    <a:pt x="1237" y="1336"/>
                    <a:pt x="1566" y="1068"/>
                    <a:pt x="1566" y="666"/>
                  </a:cubicBezTo>
                  <a:cubicBezTo>
                    <a:pt x="1566" y="300"/>
                    <a:pt x="1269" y="0"/>
                    <a:pt x="904"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0" name="Google Shape;768;p24">
              <a:extLst>
                <a:ext uri="{FF2B5EF4-FFF2-40B4-BE49-F238E27FC236}">
                  <a16:creationId xmlns:a16="http://schemas.microsoft.com/office/drawing/2014/main" id="{E06AA0BC-22C2-4BEF-95AE-216EF6DFE455}"/>
                </a:ext>
              </a:extLst>
            </p:cNvPr>
            <p:cNvSpPr/>
            <p:nvPr/>
          </p:nvSpPr>
          <p:spPr>
            <a:xfrm>
              <a:off x="2981100" y="701250"/>
              <a:ext cx="8875" cy="16975"/>
            </a:xfrm>
            <a:custGeom>
              <a:avLst/>
              <a:gdLst/>
              <a:ahLst/>
              <a:cxnLst/>
              <a:rect l="l" t="t" r="r" b="b"/>
              <a:pathLst>
                <a:path w="355" h="679" extrusionOk="0">
                  <a:moveTo>
                    <a:pt x="98" y="0"/>
                  </a:moveTo>
                  <a:cubicBezTo>
                    <a:pt x="98" y="0"/>
                    <a:pt x="99" y="0"/>
                    <a:pt x="99" y="0"/>
                  </a:cubicBezTo>
                  <a:lnTo>
                    <a:pt x="99" y="0"/>
                  </a:lnTo>
                  <a:cubicBezTo>
                    <a:pt x="100" y="0"/>
                    <a:pt x="101" y="0"/>
                    <a:pt x="103" y="0"/>
                  </a:cubicBezTo>
                  <a:close/>
                  <a:moveTo>
                    <a:pt x="99" y="0"/>
                  </a:moveTo>
                  <a:lnTo>
                    <a:pt x="99" y="0"/>
                  </a:lnTo>
                  <a:cubicBezTo>
                    <a:pt x="70" y="3"/>
                    <a:pt x="59" y="37"/>
                    <a:pt x="85" y="54"/>
                  </a:cubicBezTo>
                  <a:cubicBezTo>
                    <a:pt x="89" y="59"/>
                    <a:pt x="98" y="63"/>
                    <a:pt x="107" y="72"/>
                  </a:cubicBezTo>
                  <a:cubicBezTo>
                    <a:pt x="130" y="86"/>
                    <a:pt x="152" y="104"/>
                    <a:pt x="170" y="126"/>
                  </a:cubicBezTo>
                  <a:cubicBezTo>
                    <a:pt x="193" y="153"/>
                    <a:pt x="211" y="180"/>
                    <a:pt x="224" y="216"/>
                  </a:cubicBezTo>
                  <a:cubicBezTo>
                    <a:pt x="229" y="234"/>
                    <a:pt x="233" y="252"/>
                    <a:pt x="238" y="270"/>
                  </a:cubicBezTo>
                  <a:cubicBezTo>
                    <a:pt x="238" y="284"/>
                    <a:pt x="238" y="297"/>
                    <a:pt x="238" y="306"/>
                  </a:cubicBezTo>
                  <a:cubicBezTo>
                    <a:pt x="238" y="315"/>
                    <a:pt x="238" y="324"/>
                    <a:pt x="238" y="333"/>
                  </a:cubicBezTo>
                  <a:cubicBezTo>
                    <a:pt x="220" y="414"/>
                    <a:pt x="179" y="482"/>
                    <a:pt x="121" y="540"/>
                  </a:cubicBezTo>
                  <a:cubicBezTo>
                    <a:pt x="98" y="563"/>
                    <a:pt x="76" y="585"/>
                    <a:pt x="58" y="599"/>
                  </a:cubicBezTo>
                  <a:lnTo>
                    <a:pt x="35" y="621"/>
                  </a:lnTo>
                  <a:cubicBezTo>
                    <a:pt x="0" y="637"/>
                    <a:pt x="19" y="679"/>
                    <a:pt x="50" y="679"/>
                  </a:cubicBezTo>
                  <a:cubicBezTo>
                    <a:pt x="55" y="679"/>
                    <a:pt x="61" y="678"/>
                    <a:pt x="67" y="675"/>
                  </a:cubicBezTo>
                  <a:cubicBezTo>
                    <a:pt x="107" y="657"/>
                    <a:pt x="148" y="635"/>
                    <a:pt x="184" y="608"/>
                  </a:cubicBezTo>
                  <a:cubicBezTo>
                    <a:pt x="220" y="581"/>
                    <a:pt x="256" y="549"/>
                    <a:pt x="287" y="509"/>
                  </a:cubicBezTo>
                  <a:cubicBezTo>
                    <a:pt x="300" y="486"/>
                    <a:pt x="314" y="464"/>
                    <a:pt x="327" y="437"/>
                  </a:cubicBezTo>
                  <a:cubicBezTo>
                    <a:pt x="341" y="410"/>
                    <a:pt x="345" y="378"/>
                    <a:pt x="354" y="351"/>
                  </a:cubicBezTo>
                  <a:cubicBezTo>
                    <a:pt x="354" y="333"/>
                    <a:pt x="354" y="315"/>
                    <a:pt x="354" y="302"/>
                  </a:cubicBezTo>
                  <a:cubicBezTo>
                    <a:pt x="350" y="288"/>
                    <a:pt x="350" y="275"/>
                    <a:pt x="350" y="261"/>
                  </a:cubicBezTo>
                  <a:cubicBezTo>
                    <a:pt x="345" y="230"/>
                    <a:pt x="336" y="203"/>
                    <a:pt x="323" y="176"/>
                  </a:cubicBezTo>
                  <a:cubicBezTo>
                    <a:pt x="300" y="131"/>
                    <a:pt x="269" y="86"/>
                    <a:pt x="229" y="59"/>
                  </a:cubicBezTo>
                  <a:cubicBezTo>
                    <a:pt x="193" y="27"/>
                    <a:pt x="148" y="10"/>
                    <a:pt x="9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1" name="Google Shape;769;p24">
              <a:extLst>
                <a:ext uri="{FF2B5EF4-FFF2-40B4-BE49-F238E27FC236}">
                  <a16:creationId xmlns:a16="http://schemas.microsoft.com/office/drawing/2014/main" id="{D05D3953-A4A7-46E5-84E6-288A41D23D3D}"/>
                </a:ext>
              </a:extLst>
            </p:cNvPr>
            <p:cNvSpPr/>
            <p:nvPr/>
          </p:nvSpPr>
          <p:spPr>
            <a:xfrm>
              <a:off x="2968350" y="716600"/>
              <a:ext cx="7250" cy="2775"/>
            </a:xfrm>
            <a:custGeom>
              <a:avLst/>
              <a:gdLst/>
              <a:ahLst/>
              <a:cxnLst/>
              <a:rect l="l" t="t" r="r" b="b"/>
              <a:pathLst>
                <a:path w="290" h="111" extrusionOk="0">
                  <a:moveTo>
                    <a:pt x="62" y="0"/>
                  </a:moveTo>
                  <a:cubicBezTo>
                    <a:pt x="46" y="0"/>
                    <a:pt x="34" y="4"/>
                    <a:pt x="28" y="12"/>
                  </a:cubicBezTo>
                  <a:cubicBezTo>
                    <a:pt x="0" y="43"/>
                    <a:pt x="115" y="110"/>
                    <a:pt x="202" y="110"/>
                  </a:cubicBezTo>
                  <a:cubicBezTo>
                    <a:pt x="229" y="110"/>
                    <a:pt x="254" y="104"/>
                    <a:pt x="271" y="88"/>
                  </a:cubicBezTo>
                  <a:cubicBezTo>
                    <a:pt x="289" y="73"/>
                    <a:pt x="137" y="0"/>
                    <a:pt x="6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2" name="Google Shape;770;p24">
              <a:extLst>
                <a:ext uri="{FF2B5EF4-FFF2-40B4-BE49-F238E27FC236}">
                  <a16:creationId xmlns:a16="http://schemas.microsoft.com/office/drawing/2014/main" id="{00D2CE60-C73A-4B3E-9BE6-2212AE190724}"/>
                </a:ext>
              </a:extLst>
            </p:cNvPr>
            <p:cNvSpPr/>
            <p:nvPr/>
          </p:nvSpPr>
          <p:spPr>
            <a:xfrm>
              <a:off x="2973425" y="726975"/>
              <a:ext cx="20925" cy="7925"/>
            </a:xfrm>
            <a:custGeom>
              <a:avLst/>
              <a:gdLst/>
              <a:ahLst/>
              <a:cxnLst/>
              <a:rect l="l" t="t" r="r" b="b"/>
              <a:pathLst>
                <a:path w="837" h="317" extrusionOk="0">
                  <a:moveTo>
                    <a:pt x="566" y="0"/>
                  </a:moveTo>
                  <a:cubicBezTo>
                    <a:pt x="540" y="0"/>
                    <a:pt x="514" y="2"/>
                    <a:pt x="491" y="6"/>
                  </a:cubicBezTo>
                  <a:cubicBezTo>
                    <a:pt x="234" y="46"/>
                    <a:pt x="0" y="267"/>
                    <a:pt x="0" y="267"/>
                  </a:cubicBezTo>
                  <a:cubicBezTo>
                    <a:pt x="0" y="267"/>
                    <a:pt x="135" y="316"/>
                    <a:pt x="441" y="316"/>
                  </a:cubicBezTo>
                  <a:cubicBezTo>
                    <a:pt x="747" y="316"/>
                    <a:pt x="837" y="159"/>
                    <a:pt x="823" y="118"/>
                  </a:cubicBezTo>
                  <a:cubicBezTo>
                    <a:pt x="791" y="32"/>
                    <a:pt x="672" y="0"/>
                    <a:pt x="566"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3" name="Google Shape;771;p24">
              <a:extLst>
                <a:ext uri="{FF2B5EF4-FFF2-40B4-BE49-F238E27FC236}">
                  <a16:creationId xmlns:a16="http://schemas.microsoft.com/office/drawing/2014/main" id="{3B3265D1-D10F-4F86-9542-F09DA4B0B2CB}"/>
                </a:ext>
              </a:extLst>
            </p:cNvPr>
            <p:cNvSpPr/>
            <p:nvPr/>
          </p:nvSpPr>
          <p:spPr>
            <a:xfrm>
              <a:off x="2973975" y="732875"/>
              <a:ext cx="21625" cy="8125"/>
            </a:xfrm>
            <a:custGeom>
              <a:avLst/>
              <a:gdLst/>
              <a:ahLst/>
              <a:cxnLst/>
              <a:rect l="l" t="t" r="r" b="b"/>
              <a:pathLst>
                <a:path w="865" h="325" extrusionOk="0">
                  <a:moveTo>
                    <a:pt x="717" y="1"/>
                  </a:moveTo>
                  <a:cubicBezTo>
                    <a:pt x="636" y="1"/>
                    <a:pt x="480" y="67"/>
                    <a:pt x="298" y="85"/>
                  </a:cubicBezTo>
                  <a:cubicBezTo>
                    <a:pt x="253" y="89"/>
                    <a:pt x="216" y="90"/>
                    <a:pt x="183" y="90"/>
                  </a:cubicBezTo>
                  <a:cubicBezTo>
                    <a:pt x="29" y="90"/>
                    <a:pt x="1" y="53"/>
                    <a:pt x="1" y="53"/>
                  </a:cubicBezTo>
                  <a:lnTo>
                    <a:pt x="1" y="53"/>
                  </a:lnTo>
                  <a:cubicBezTo>
                    <a:pt x="73" y="206"/>
                    <a:pt x="217" y="305"/>
                    <a:pt x="383" y="323"/>
                  </a:cubicBezTo>
                  <a:cubicBezTo>
                    <a:pt x="396" y="324"/>
                    <a:pt x="408" y="325"/>
                    <a:pt x="421" y="325"/>
                  </a:cubicBezTo>
                  <a:cubicBezTo>
                    <a:pt x="696" y="325"/>
                    <a:pt x="864" y="95"/>
                    <a:pt x="761" y="13"/>
                  </a:cubicBezTo>
                  <a:cubicBezTo>
                    <a:pt x="751" y="4"/>
                    <a:pt x="736" y="1"/>
                    <a:pt x="717"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4" name="Google Shape;772;p24">
              <a:extLst>
                <a:ext uri="{FF2B5EF4-FFF2-40B4-BE49-F238E27FC236}">
                  <a16:creationId xmlns:a16="http://schemas.microsoft.com/office/drawing/2014/main" id="{94B01FBE-90A6-4511-A520-8126A17C5F24}"/>
                </a:ext>
              </a:extLst>
            </p:cNvPr>
            <p:cNvSpPr/>
            <p:nvPr/>
          </p:nvSpPr>
          <p:spPr>
            <a:xfrm>
              <a:off x="2956675" y="721400"/>
              <a:ext cx="49050" cy="15125"/>
            </a:xfrm>
            <a:custGeom>
              <a:avLst/>
              <a:gdLst/>
              <a:ahLst/>
              <a:cxnLst/>
              <a:rect l="l" t="t" r="r" b="b"/>
              <a:pathLst>
                <a:path w="1962" h="605" extrusionOk="0">
                  <a:moveTo>
                    <a:pt x="1925" y="0"/>
                  </a:moveTo>
                  <a:cubicBezTo>
                    <a:pt x="1916" y="0"/>
                    <a:pt x="1908" y="5"/>
                    <a:pt x="1903" y="13"/>
                  </a:cubicBezTo>
                  <a:cubicBezTo>
                    <a:pt x="1903" y="13"/>
                    <a:pt x="1880" y="40"/>
                    <a:pt x="1844" y="81"/>
                  </a:cubicBezTo>
                  <a:cubicBezTo>
                    <a:pt x="1795" y="144"/>
                    <a:pt x="1736" y="197"/>
                    <a:pt x="1678" y="242"/>
                  </a:cubicBezTo>
                  <a:cubicBezTo>
                    <a:pt x="1637" y="278"/>
                    <a:pt x="1592" y="305"/>
                    <a:pt x="1552" y="332"/>
                  </a:cubicBezTo>
                  <a:cubicBezTo>
                    <a:pt x="1502" y="364"/>
                    <a:pt x="1453" y="386"/>
                    <a:pt x="1399" y="409"/>
                  </a:cubicBezTo>
                  <a:cubicBezTo>
                    <a:pt x="1340" y="436"/>
                    <a:pt x="1282" y="454"/>
                    <a:pt x="1224" y="463"/>
                  </a:cubicBezTo>
                  <a:lnTo>
                    <a:pt x="1125" y="481"/>
                  </a:lnTo>
                  <a:lnTo>
                    <a:pt x="1102" y="485"/>
                  </a:lnTo>
                  <a:lnTo>
                    <a:pt x="1035" y="485"/>
                  </a:lnTo>
                  <a:cubicBezTo>
                    <a:pt x="1003" y="488"/>
                    <a:pt x="972" y="489"/>
                    <a:pt x="940" y="489"/>
                  </a:cubicBezTo>
                  <a:cubicBezTo>
                    <a:pt x="909" y="489"/>
                    <a:pt x="877" y="488"/>
                    <a:pt x="846" y="485"/>
                  </a:cubicBezTo>
                  <a:cubicBezTo>
                    <a:pt x="783" y="481"/>
                    <a:pt x="715" y="476"/>
                    <a:pt x="661" y="463"/>
                  </a:cubicBezTo>
                  <a:lnTo>
                    <a:pt x="490" y="422"/>
                  </a:lnTo>
                  <a:lnTo>
                    <a:pt x="346" y="368"/>
                  </a:lnTo>
                  <a:lnTo>
                    <a:pt x="225" y="314"/>
                  </a:lnTo>
                  <a:lnTo>
                    <a:pt x="139" y="265"/>
                  </a:lnTo>
                  <a:lnTo>
                    <a:pt x="85" y="229"/>
                  </a:lnTo>
                  <a:lnTo>
                    <a:pt x="63" y="215"/>
                  </a:lnTo>
                  <a:lnTo>
                    <a:pt x="63" y="211"/>
                  </a:lnTo>
                  <a:cubicBezTo>
                    <a:pt x="57" y="208"/>
                    <a:pt x="52" y="207"/>
                    <a:pt x="47" y="207"/>
                  </a:cubicBezTo>
                  <a:cubicBezTo>
                    <a:pt x="21" y="207"/>
                    <a:pt x="0" y="238"/>
                    <a:pt x="22" y="260"/>
                  </a:cubicBezTo>
                  <a:cubicBezTo>
                    <a:pt x="45" y="283"/>
                    <a:pt x="67" y="301"/>
                    <a:pt x="94" y="319"/>
                  </a:cubicBezTo>
                  <a:lnTo>
                    <a:pt x="180" y="382"/>
                  </a:lnTo>
                  <a:cubicBezTo>
                    <a:pt x="216" y="404"/>
                    <a:pt x="256" y="427"/>
                    <a:pt x="306" y="454"/>
                  </a:cubicBezTo>
                  <a:lnTo>
                    <a:pt x="459" y="521"/>
                  </a:lnTo>
                  <a:cubicBezTo>
                    <a:pt x="513" y="539"/>
                    <a:pt x="571" y="557"/>
                    <a:pt x="634" y="571"/>
                  </a:cubicBezTo>
                  <a:cubicBezTo>
                    <a:pt x="702" y="584"/>
                    <a:pt x="769" y="589"/>
                    <a:pt x="837" y="598"/>
                  </a:cubicBezTo>
                  <a:cubicBezTo>
                    <a:pt x="870" y="602"/>
                    <a:pt x="904" y="605"/>
                    <a:pt x="938" y="605"/>
                  </a:cubicBezTo>
                  <a:cubicBezTo>
                    <a:pt x="972" y="605"/>
                    <a:pt x="1005" y="602"/>
                    <a:pt x="1039" y="598"/>
                  </a:cubicBezTo>
                  <a:lnTo>
                    <a:pt x="1093" y="598"/>
                  </a:lnTo>
                  <a:cubicBezTo>
                    <a:pt x="1098" y="600"/>
                    <a:pt x="1102" y="601"/>
                    <a:pt x="1107" y="601"/>
                  </a:cubicBezTo>
                  <a:cubicBezTo>
                    <a:pt x="1112" y="601"/>
                    <a:pt x="1118" y="600"/>
                    <a:pt x="1125" y="598"/>
                  </a:cubicBezTo>
                  <a:lnTo>
                    <a:pt x="1147" y="593"/>
                  </a:lnTo>
                  <a:lnTo>
                    <a:pt x="1246" y="575"/>
                  </a:lnTo>
                  <a:cubicBezTo>
                    <a:pt x="1309" y="562"/>
                    <a:pt x="1376" y="539"/>
                    <a:pt x="1435" y="508"/>
                  </a:cubicBezTo>
                  <a:cubicBezTo>
                    <a:pt x="1498" y="485"/>
                    <a:pt x="1552" y="454"/>
                    <a:pt x="1606" y="418"/>
                  </a:cubicBezTo>
                  <a:cubicBezTo>
                    <a:pt x="1651" y="386"/>
                    <a:pt x="1696" y="355"/>
                    <a:pt x="1736" y="314"/>
                  </a:cubicBezTo>
                  <a:cubicBezTo>
                    <a:pt x="1772" y="283"/>
                    <a:pt x="1804" y="251"/>
                    <a:pt x="1835" y="215"/>
                  </a:cubicBezTo>
                  <a:cubicBezTo>
                    <a:pt x="1862" y="184"/>
                    <a:pt x="1885" y="153"/>
                    <a:pt x="1903" y="126"/>
                  </a:cubicBezTo>
                  <a:cubicBezTo>
                    <a:pt x="1921" y="103"/>
                    <a:pt x="1939" y="76"/>
                    <a:pt x="1952" y="45"/>
                  </a:cubicBezTo>
                  <a:cubicBezTo>
                    <a:pt x="1961" y="31"/>
                    <a:pt x="1957" y="18"/>
                    <a:pt x="1943" y="9"/>
                  </a:cubicBezTo>
                  <a:cubicBezTo>
                    <a:pt x="1938" y="3"/>
                    <a:pt x="1931" y="0"/>
                    <a:pt x="192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5" name="Google Shape;773;p24">
              <a:extLst>
                <a:ext uri="{FF2B5EF4-FFF2-40B4-BE49-F238E27FC236}">
                  <a16:creationId xmlns:a16="http://schemas.microsoft.com/office/drawing/2014/main" id="{7212891B-9AB6-41B2-ADB0-E0ED097F65BC}"/>
                </a:ext>
              </a:extLst>
            </p:cNvPr>
            <p:cNvSpPr/>
            <p:nvPr/>
          </p:nvSpPr>
          <p:spPr>
            <a:xfrm>
              <a:off x="2966625" y="1149600"/>
              <a:ext cx="12250" cy="8750"/>
            </a:xfrm>
            <a:custGeom>
              <a:avLst/>
              <a:gdLst/>
              <a:ahLst/>
              <a:cxnLst/>
              <a:rect l="l" t="t" r="r" b="b"/>
              <a:pathLst>
                <a:path w="490" h="350" extrusionOk="0">
                  <a:moveTo>
                    <a:pt x="394" y="0"/>
                  </a:moveTo>
                  <a:cubicBezTo>
                    <a:pt x="367" y="0"/>
                    <a:pt x="339" y="16"/>
                    <a:pt x="326" y="52"/>
                  </a:cubicBezTo>
                  <a:cubicBezTo>
                    <a:pt x="288" y="157"/>
                    <a:pt x="199" y="274"/>
                    <a:pt x="81" y="274"/>
                  </a:cubicBezTo>
                  <a:cubicBezTo>
                    <a:pt x="73" y="274"/>
                    <a:pt x="65" y="273"/>
                    <a:pt x="56" y="272"/>
                  </a:cubicBezTo>
                  <a:cubicBezTo>
                    <a:pt x="53" y="272"/>
                    <a:pt x="51" y="271"/>
                    <a:pt x="48" y="271"/>
                  </a:cubicBezTo>
                  <a:cubicBezTo>
                    <a:pt x="14" y="271"/>
                    <a:pt x="1" y="323"/>
                    <a:pt x="38" y="335"/>
                  </a:cubicBezTo>
                  <a:cubicBezTo>
                    <a:pt x="67" y="345"/>
                    <a:pt x="97" y="349"/>
                    <a:pt x="126" y="349"/>
                  </a:cubicBezTo>
                  <a:cubicBezTo>
                    <a:pt x="271" y="349"/>
                    <a:pt x="405" y="237"/>
                    <a:pt x="461" y="106"/>
                  </a:cubicBezTo>
                  <a:cubicBezTo>
                    <a:pt x="490" y="46"/>
                    <a:pt x="442" y="0"/>
                    <a:pt x="39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6" name="Google Shape;774;p24">
              <a:extLst>
                <a:ext uri="{FF2B5EF4-FFF2-40B4-BE49-F238E27FC236}">
                  <a16:creationId xmlns:a16="http://schemas.microsoft.com/office/drawing/2014/main" id="{E1168541-842F-48AA-A175-FD82FA403872}"/>
                </a:ext>
              </a:extLst>
            </p:cNvPr>
            <p:cNvSpPr/>
            <p:nvPr/>
          </p:nvSpPr>
          <p:spPr>
            <a:xfrm>
              <a:off x="3040000" y="1149100"/>
              <a:ext cx="18700" cy="12275"/>
            </a:xfrm>
            <a:custGeom>
              <a:avLst/>
              <a:gdLst/>
              <a:ahLst/>
              <a:cxnLst/>
              <a:rect l="l" t="t" r="r" b="b"/>
              <a:pathLst>
                <a:path w="748" h="491" extrusionOk="0">
                  <a:moveTo>
                    <a:pt x="696" y="1"/>
                  </a:moveTo>
                  <a:cubicBezTo>
                    <a:pt x="687" y="1"/>
                    <a:pt x="679" y="3"/>
                    <a:pt x="671" y="9"/>
                  </a:cubicBezTo>
                  <a:cubicBezTo>
                    <a:pt x="590" y="67"/>
                    <a:pt x="531" y="153"/>
                    <a:pt x="446" y="216"/>
                  </a:cubicBezTo>
                  <a:cubicBezTo>
                    <a:pt x="342" y="297"/>
                    <a:pt x="221" y="342"/>
                    <a:pt x="90" y="351"/>
                  </a:cubicBezTo>
                  <a:cubicBezTo>
                    <a:pt x="0" y="351"/>
                    <a:pt x="0" y="490"/>
                    <a:pt x="90" y="490"/>
                  </a:cubicBezTo>
                  <a:cubicBezTo>
                    <a:pt x="94" y="490"/>
                    <a:pt x="97" y="490"/>
                    <a:pt x="101" y="490"/>
                  </a:cubicBezTo>
                  <a:cubicBezTo>
                    <a:pt x="352" y="490"/>
                    <a:pt x="712" y="333"/>
                    <a:pt x="747" y="49"/>
                  </a:cubicBezTo>
                  <a:cubicBezTo>
                    <a:pt x="744" y="22"/>
                    <a:pt x="720" y="1"/>
                    <a:pt x="69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7" name="Google Shape;775;p24">
              <a:extLst>
                <a:ext uri="{FF2B5EF4-FFF2-40B4-BE49-F238E27FC236}">
                  <a16:creationId xmlns:a16="http://schemas.microsoft.com/office/drawing/2014/main" id="{F74C2D71-85BF-4EEE-854A-CB4670A1758B}"/>
                </a:ext>
              </a:extLst>
            </p:cNvPr>
            <p:cNvSpPr/>
            <p:nvPr/>
          </p:nvSpPr>
          <p:spPr>
            <a:xfrm>
              <a:off x="3047200" y="1159775"/>
              <a:ext cx="7100" cy="4500"/>
            </a:xfrm>
            <a:custGeom>
              <a:avLst/>
              <a:gdLst/>
              <a:ahLst/>
              <a:cxnLst/>
              <a:rect l="l" t="t" r="r" b="b"/>
              <a:pathLst>
                <a:path w="284" h="180" extrusionOk="0">
                  <a:moveTo>
                    <a:pt x="230" y="0"/>
                  </a:moveTo>
                  <a:cubicBezTo>
                    <a:pt x="171" y="0"/>
                    <a:pt x="135" y="50"/>
                    <a:pt x="77" y="54"/>
                  </a:cubicBezTo>
                  <a:cubicBezTo>
                    <a:pt x="18" y="54"/>
                    <a:pt x="0" y="131"/>
                    <a:pt x="45" y="158"/>
                  </a:cubicBezTo>
                  <a:cubicBezTo>
                    <a:pt x="69" y="173"/>
                    <a:pt x="98" y="180"/>
                    <a:pt x="127" y="180"/>
                  </a:cubicBezTo>
                  <a:cubicBezTo>
                    <a:pt x="202" y="180"/>
                    <a:pt x="280" y="132"/>
                    <a:pt x="284" y="54"/>
                  </a:cubicBezTo>
                  <a:cubicBezTo>
                    <a:pt x="284" y="23"/>
                    <a:pt x="261" y="0"/>
                    <a:pt x="23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8" name="Google Shape;776;p24">
              <a:extLst>
                <a:ext uri="{FF2B5EF4-FFF2-40B4-BE49-F238E27FC236}">
                  <a16:creationId xmlns:a16="http://schemas.microsoft.com/office/drawing/2014/main" id="{FBDC5EE5-2429-436E-B9F9-44C1D9C0D773}"/>
                </a:ext>
              </a:extLst>
            </p:cNvPr>
            <p:cNvSpPr/>
            <p:nvPr/>
          </p:nvSpPr>
          <p:spPr>
            <a:xfrm>
              <a:off x="2857250" y="685275"/>
              <a:ext cx="18600" cy="122450"/>
            </a:xfrm>
            <a:custGeom>
              <a:avLst/>
              <a:gdLst/>
              <a:ahLst/>
              <a:cxnLst/>
              <a:rect l="l" t="t" r="r" b="b"/>
              <a:pathLst>
                <a:path w="744" h="4898" extrusionOk="0">
                  <a:moveTo>
                    <a:pt x="375" y="1"/>
                  </a:moveTo>
                  <a:cubicBezTo>
                    <a:pt x="370" y="1"/>
                    <a:pt x="365" y="5"/>
                    <a:pt x="365" y="9"/>
                  </a:cubicBezTo>
                  <a:cubicBezTo>
                    <a:pt x="243" y="923"/>
                    <a:pt x="0" y="1827"/>
                    <a:pt x="45" y="2754"/>
                  </a:cubicBezTo>
                  <a:cubicBezTo>
                    <a:pt x="77" y="3460"/>
                    <a:pt x="324" y="4261"/>
                    <a:pt x="670" y="4877"/>
                  </a:cubicBezTo>
                  <a:cubicBezTo>
                    <a:pt x="678" y="4891"/>
                    <a:pt x="690" y="4897"/>
                    <a:pt x="701" y="4897"/>
                  </a:cubicBezTo>
                  <a:cubicBezTo>
                    <a:pt x="723" y="4897"/>
                    <a:pt x="744" y="4876"/>
                    <a:pt x="738" y="4850"/>
                  </a:cubicBezTo>
                  <a:cubicBezTo>
                    <a:pt x="594" y="4054"/>
                    <a:pt x="225" y="3365"/>
                    <a:pt x="167" y="2542"/>
                  </a:cubicBezTo>
                  <a:cubicBezTo>
                    <a:pt x="108" y="1692"/>
                    <a:pt x="374" y="855"/>
                    <a:pt x="383" y="9"/>
                  </a:cubicBezTo>
                  <a:cubicBezTo>
                    <a:pt x="383" y="3"/>
                    <a:pt x="379" y="1"/>
                    <a:pt x="375"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9" name="Google Shape;777;p24">
              <a:extLst>
                <a:ext uri="{FF2B5EF4-FFF2-40B4-BE49-F238E27FC236}">
                  <a16:creationId xmlns:a16="http://schemas.microsoft.com/office/drawing/2014/main" id="{91AFCDFE-4945-43CA-B9A4-03A3AC3EAB68}"/>
                </a:ext>
              </a:extLst>
            </p:cNvPr>
            <p:cNvSpPr/>
            <p:nvPr/>
          </p:nvSpPr>
          <p:spPr>
            <a:xfrm>
              <a:off x="2878500" y="625975"/>
              <a:ext cx="21825" cy="176325"/>
            </a:xfrm>
            <a:custGeom>
              <a:avLst/>
              <a:gdLst/>
              <a:ahLst/>
              <a:cxnLst/>
              <a:rect l="l" t="t" r="r" b="b"/>
              <a:pathLst>
                <a:path w="873" h="7053" extrusionOk="0">
                  <a:moveTo>
                    <a:pt x="867" y="0"/>
                  </a:moveTo>
                  <a:cubicBezTo>
                    <a:pt x="866" y="0"/>
                    <a:pt x="865" y="1"/>
                    <a:pt x="864" y="2"/>
                  </a:cubicBezTo>
                  <a:cubicBezTo>
                    <a:pt x="563" y="119"/>
                    <a:pt x="455" y="362"/>
                    <a:pt x="365" y="659"/>
                  </a:cubicBezTo>
                  <a:cubicBezTo>
                    <a:pt x="203" y="1234"/>
                    <a:pt x="180" y="1891"/>
                    <a:pt x="131" y="2485"/>
                  </a:cubicBezTo>
                  <a:cubicBezTo>
                    <a:pt x="68" y="3277"/>
                    <a:pt x="86" y="4064"/>
                    <a:pt x="68" y="4856"/>
                  </a:cubicBezTo>
                  <a:cubicBezTo>
                    <a:pt x="50" y="5598"/>
                    <a:pt x="0" y="6304"/>
                    <a:pt x="261" y="7011"/>
                  </a:cubicBezTo>
                  <a:cubicBezTo>
                    <a:pt x="272" y="7040"/>
                    <a:pt x="298" y="7053"/>
                    <a:pt x="323" y="7053"/>
                  </a:cubicBezTo>
                  <a:cubicBezTo>
                    <a:pt x="359" y="7053"/>
                    <a:pt x="394" y="7025"/>
                    <a:pt x="378" y="6979"/>
                  </a:cubicBezTo>
                  <a:cubicBezTo>
                    <a:pt x="185" y="6412"/>
                    <a:pt x="189" y="5841"/>
                    <a:pt x="212" y="5247"/>
                  </a:cubicBezTo>
                  <a:cubicBezTo>
                    <a:pt x="230" y="4617"/>
                    <a:pt x="216" y="3983"/>
                    <a:pt x="230" y="3353"/>
                  </a:cubicBezTo>
                  <a:cubicBezTo>
                    <a:pt x="234" y="2701"/>
                    <a:pt x="279" y="2053"/>
                    <a:pt x="351" y="1405"/>
                  </a:cubicBezTo>
                  <a:cubicBezTo>
                    <a:pt x="410" y="924"/>
                    <a:pt x="356" y="258"/>
                    <a:pt x="869" y="11"/>
                  </a:cubicBezTo>
                  <a:cubicBezTo>
                    <a:pt x="872" y="7"/>
                    <a:pt x="870" y="0"/>
                    <a:pt x="867"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0" name="Google Shape;778;p24">
              <a:extLst>
                <a:ext uri="{FF2B5EF4-FFF2-40B4-BE49-F238E27FC236}">
                  <a16:creationId xmlns:a16="http://schemas.microsoft.com/office/drawing/2014/main" id="{B12BF82B-CFFF-412D-B3B2-5EEE4777DA53}"/>
                </a:ext>
              </a:extLst>
            </p:cNvPr>
            <p:cNvSpPr/>
            <p:nvPr/>
          </p:nvSpPr>
          <p:spPr>
            <a:xfrm>
              <a:off x="2896950" y="630400"/>
              <a:ext cx="575" cy="350"/>
            </a:xfrm>
            <a:custGeom>
              <a:avLst/>
              <a:gdLst/>
              <a:ahLst/>
              <a:cxnLst/>
              <a:rect l="l" t="t" r="r" b="b"/>
              <a:pathLst>
                <a:path w="23" h="14" extrusionOk="0">
                  <a:moveTo>
                    <a:pt x="9" y="0"/>
                  </a:moveTo>
                  <a:cubicBezTo>
                    <a:pt x="0" y="0"/>
                    <a:pt x="0" y="14"/>
                    <a:pt x="9" y="14"/>
                  </a:cubicBezTo>
                  <a:cubicBezTo>
                    <a:pt x="23" y="14"/>
                    <a:pt x="23" y="0"/>
                    <a:pt x="9"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1" name="Google Shape;779;p24">
              <a:extLst>
                <a:ext uri="{FF2B5EF4-FFF2-40B4-BE49-F238E27FC236}">
                  <a16:creationId xmlns:a16="http://schemas.microsoft.com/office/drawing/2014/main" id="{9BBB18EA-EB25-49A7-8E49-204FB069ECC4}"/>
                </a:ext>
              </a:extLst>
            </p:cNvPr>
            <p:cNvSpPr/>
            <p:nvPr/>
          </p:nvSpPr>
          <p:spPr>
            <a:xfrm>
              <a:off x="2868600" y="632100"/>
              <a:ext cx="14025" cy="28450"/>
            </a:xfrm>
            <a:custGeom>
              <a:avLst/>
              <a:gdLst/>
              <a:ahLst/>
              <a:cxnLst/>
              <a:rect l="l" t="t" r="r" b="b"/>
              <a:pathLst>
                <a:path w="561" h="1138" extrusionOk="0">
                  <a:moveTo>
                    <a:pt x="543" y="1"/>
                  </a:moveTo>
                  <a:cubicBezTo>
                    <a:pt x="539" y="1"/>
                    <a:pt x="535" y="2"/>
                    <a:pt x="531" y="4"/>
                  </a:cubicBezTo>
                  <a:cubicBezTo>
                    <a:pt x="387" y="121"/>
                    <a:pt x="266" y="265"/>
                    <a:pt x="171" y="427"/>
                  </a:cubicBezTo>
                  <a:cubicBezTo>
                    <a:pt x="68" y="602"/>
                    <a:pt x="180" y="845"/>
                    <a:pt x="45" y="1016"/>
                  </a:cubicBezTo>
                  <a:cubicBezTo>
                    <a:pt x="1" y="1068"/>
                    <a:pt x="48" y="1138"/>
                    <a:pt x="97" y="1138"/>
                  </a:cubicBezTo>
                  <a:cubicBezTo>
                    <a:pt x="112" y="1138"/>
                    <a:pt x="127" y="1131"/>
                    <a:pt x="140" y="1115"/>
                  </a:cubicBezTo>
                  <a:cubicBezTo>
                    <a:pt x="243" y="989"/>
                    <a:pt x="252" y="850"/>
                    <a:pt x="266" y="692"/>
                  </a:cubicBezTo>
                  <a:cubicBezTo>
                    <a:pt x="279" y="459"/>
                    <a:pt x="428" y="220"/>
                    <a:pt x="554" y="18"/>
                  </a:cubicBezTo>
                  <a:cubicBezTo>
                    <a:pt x="560" y="8"/>
                    <a:pt x="553" y="1"/>
                    <a:pt x="543"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2" name="Google Shape;780;p24">
              <a:extLst>
                <a:ext uri="{FF2B5EF4-FFF2-40B4-BE49-F238E27FC236}">
                  <a16:creationId xmlns:a16="http://schemas.microsoft.com/office/drawing/2014/main" id="{DCABFF0B-B144-4247-A6DB-806DDAEB341B}"/>
                </a:ext>
              </a:extLst>
            </p:cNvPr>
            <p:cNvSpPr/>
            <p:nvPr/>
          </p:nvSpPr>
          <p:spPr>
            <a:xfrm>
              <a:off x="2892100" y="634250"/>
              <a:ext cx="21625" cy="173050"/>
            </a:xfrm>
            <a:custGeom>
              <a:avLst/>
              <a:gdLst/>
              <a:ahLst/>
              <a:cxnLst/>
              <a:rect l="l" t="t" r="r" b="b"/>
              <a:pathLst>
                <a:path w="865" h="6922" extrusionOk="0">
                  <a:moveTo>
                    <a:pt x="379" y="0"/>
                  </a:moveTo>
                  <a:cubicBezTo>
                    <a:pt x="376" y="0"/>
                    <a:pt x="374" y="1"/>
                    <a:pt x="374" y="4"/>
                  </a:cubicBezTo>
                  <a:cubicBezTo>
                    <a:pt x="1" y="1070"/>
                    <a:pt x="64" y="2311"/>
                    <a:pt x="149" y="3418"/>
                  </a:cubicBezTo>
                  <a:cubicBezTo>
                    <a:pt x="194" y="3931"/>
                    <a:pt x="284" y="4439"/>
                    <a:pt x="424" y="4939"/>
                  </a:cubicBezTo>
                  <a:cubicBezTo>
                    <a:pt x="590" y="5577"/>
                    <a:pt x="577" y="6239"/>
                    <a:pt x="725" y="6878"/>
                  </a:cubicBezTo>
                  <a:cubicBezTo>
                    <a:pt x="735" y="6907"/>
                    <a:pt x="761" y="6921"/>
                    <a:pt x="787" y="6921"/>
                  </a:cubicBezTo>
                  <a:cubicBezTo>
                    <a:pt x="819" y="6921"/>
                    <a:pt x="851" y="6900"/>
                    <a:pt x="851" y="6860"/>
                  </a:cubicBezTo>
                  <a:cubicBezTo>
                    <a:pt x="864" y="5672"/>
                    <a:pt x="455" y="4583"/>
                    <a:pt x="307" y="3418"/>
                  </a:cubicBezTo>
                  <a:cubicBezTo>
                    <a:pt x="230" y="2833"/>
                    <a:pt x="194" y="2239"/>
                    <a:pt x="203" y="1650"/>
                  </a:cubicBezTo>
                  <a:cubicBezTo>
                    <a:pt x="217" y="1097"/>
                    <a:pt x="383" y="557"/>
                    <a:pt x="383" y="4"/>
                  </a:cubicBezTo>
                  <a:cubicBezTo>
                    <a:pt x="383" y="1"/>
                    <a:pt x="381" y="0"/>
                    <a:pt x="379"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3" name="Google Shape;781;p24">
              <a:extLst>
                <a:ext uri="{FF2B5EF4-FFF2-40B4-BE49-F238E27FC236}">
                  <a16:creationId xmlns:a16="http://schemas.microsoft.com/office/drawing/2014/main" id="{53A6196B-44A4-4CCA-A185-F627DE3437A4}"/>
                </a:ext>
              </a:extLst>
            </p:cNvPr>
            <p:cNvSpPr/>
            <p:nvPr/>
          </p:nvSpPr>
          <p:spPr>
            <a:xfrm>
              <a:off x="2907750" y="683800"/>
              <a:ext cx="20900" cy="113375"/>
            </a:xfrm>
            <a:custGeom>
              <a:avLst/>
              <a:gdLst/>
              <a:ahLst/>
              <a:cxnLst/>
              <a:rect l="l" t="t" r="r" b="b"/>
              <a:pathLst>
                <a:path w="836" h="4535" extrusionOk="0">
                  <a:moveTo>
                    <a:pt x="8" y="0"/>
                  </a:moveTo>
                  <a:cubicBezTo>
                    <a:pt x="5" y="0"/>
                    <a:pt x="0" y="3"/>
                    <a:pt x="0" y="6"/>
                  </a:cubicBezTo>
                  <a:cubicBezTo>
                    <a:pt x="81" y="1513"/>
                    <a:pt x="94" y="3105"/>
                    <a:pt x="747" y="4509"/>
                  </a:cubicBezTo>
                  <a:cubicBezTo>
                    <a:pt x="754" y="4527"/>
                    <a:pt x="767" y="4534"/>
                    <a:pt x="780" y="4534"/>
                  </a:cubicBezTo>
                  <a:cubicBezTo>
                    <a:pt x="807" y="4534"/>
                    <a:pt x="835" y="4505"/>
                    <a:pt x="832" y="4473"/>
                  </a:cubicBezTo>
                  <a:cubicBezTo>
                    <a:pt x="724" y="3784"/>
                    <a:pt x="504" y="3096"/>
                    <a:pt x="346" y="2412"/>
                  </a:cubicBezTo>
                  <a:cubicBezTo>
                    <a:pt x="166" y="1612"/>
                    <a:pt x="162" y="806"/>
                    <a:pt x="13" y="6"/>
                  </a:cubicBezTo>
                  <a:cubicBezTo>
                    <a:pt x="13" y="2"/>
                    <a:pt x="11" y="0"/>
                    <a:pt x="8"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4" name="Google Shape;782;p24">
              <a:extLst>
                <a:ext uri="{FF2B5EF4-FFF2-40B4-BE49-F238E27FC236}">
                  <a16:creationId xmlns:a16="http://schemas.microsoft.com/office/drawing/2014/main" id="{ED2AB512-8123-45E1-88C5-57909DDB0D03}"/>
                </a:ext>
              </a:extLst>
            </p:cNvPr>
            <p:cNvSpPr/>
            <p:nvPr/>
          </p:nvSpPr>
          <p:spPr>
            <a:xfrm>
              <a:off x="2915525" y="625950"/>
              <a:ext cx="124700" cy="38550"/>
            </a:xfrm>
            <a:custGeom>
              <a:avLst/>
              <a:gdLst/>
              <a:ahLst/>
              <a:cxnLst/>
              <a:rect l="l" t="t" r="r" b="b"/>
              <a:pathLst>
                <a:path w="4988" h="1542" extrusionOk="0">
                  <a:moveTo>
                    <a:pt x="8" y="1"/>
                  </a:moveTo>
                  <a:cubicBezTo>
                    <a:pt x="4" y="1"/>
                    <a:pt x="1" y="4"/>
                    <a:pt x="4" y="7"/>
                  </a:cubicBezTo>
                  <a:cubicBezTo>
                    <a:pt x="296" y="610"/>
                    <a:pt x="1250" y="956"/>
                    <a:pt x="1839" y="1186"/>
                  </a:cubicBezTo>
                  <a:cubicBezTo>
                    <a:pt x="2408" y="1405"/>
                    <a:pt x="3062" y="1542"/>
                    <a:pt x="3703" y="1542"/>
                  </a:cubicBezTo>
                  <a:cubicBezTo>
                    <a:pt x="4127" y="1542"/>
                    <a:pt x="4545" y="1482"/>
                    <a:pt x="4930" y="1348"/>
                  </a:cubicBezTo>
                  <a:cubicBezTo>
                    <a:pt x="4987" y="1330"/>
                    <a:pt x="4984" y="1231"/>
                    <a:pt x="4921" y="1231"/>
                  </a:cubicBezTo>
                  <a:cubicBezTo>
                    <a:pt x="4919" y="1231"/>
                    <a:pt x="4918" y="1231"/>
                    <a:pt x="4916" y="1231"/>
                  </a:cubicBezTo>
                  <a:cubicBezTo>
                    <a:pt x="4522" y="1270"/>
                    <a:pt x="4145" y="1297"/>
                    <a:pt x="3773" y="1297"/>
                  </a:cubicBezTo>
                  <a:cubicBezTo>
                    <a:pt x="3279" y="1297"/>
                    <a:pt x="2793" y="1249"/>
                    <a:pt x="2280" y="1118"/>
                  </a:cubicBezTo>
                  <a:cubicBezTo>
                    <a:pt x="1871" y="1010"/>
                    <a:pt x="1470" y="835"/>
                    <a:pt x="1084" y="660"/>
                  </a:cubicBezTo>
                  <a:cubicBezTo>
                    <a:pt x="728" y="502"/>
                    <a:pt x="224" y="358"/>
                    <a:pt x="13" y="3"/>
                  </a:cubicBezTo>
                  <a:cubicBezTo>
                    <a:pt x="12" y="1"/>
                    <a:pt x="10" y="1"/>
                    <a:pt x="8"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5" name="Google Shape;783;p24">
              <a:extLst>
                <a:ext uri="{FF2B5EF4-FFF2-40B4-BE49-F238E27FC236}">
                  <a16:creationId xmlns:a16="http://schemas.microsoft.com/office/drawing/2014/main" id="{EAA35492-C17F-457E-A2F6-885E36192447}"/>
                </a:ext>
              </a:extLst>
            </p:cNvPr>
            <p:cNvSpPr/>
            <p:nvPr/>
          </p:nvSpPr>
          <p:spPr>
            <a:xfrm>
              <a:off x="2922250" y="604750"/>
              <a:ext cx="110425" cy="40450"/>
            </a:xfrm>
            <a:custGeom>
              <a:avLst/>
              <a:gdLst/>
              <a:ahLst/>
              <a:cxnLst/>
              <a:rect l="l" t="t" r="r" b="b"/>
              <a:pathLst>
                <a:path w="4417" h="1618" extrusionOk="0">
                  <a:moveTo>
                    <a:pt x="1564" y="0"/>
                  </a:moveTo>
                  <a:cubicBezTo>
                    <a:pt x="1065" y="0"/>
                    <a:pt x="564" y="93"/>
                    <a:pt x="32" y="149"/>
                  </a:cubicBezTo>
                  <a:cubicBezTo>
                    <a:pt x="9" y="149"/>
                    <a:pt x="0" y="189"/>
                    <a:pt x="23" y="194"/>
                  </a:cubicBezTo>
                  <a:cubicBezTo>
                    <a:pt x="143" y="210"/>
                    <a:pt x="263" y="216"/>
                    <a:pt x="382" y="216"/>
                  </a:cubicBezTo>
                  <a:cubicBezTo>
                    <a:pt x="818" y="216"/>
                    <a:pt x="1249" y="132"/>
                    <a:pt x="1684" y="132"/>
                  </a:cubicBezTo>
                  <a:cubicBezTo>
                    <a:pt x="1830" y="132"/>
                    <a:pt x="1976" y="142"/>
                    <a:pt x="2124" y="167"/>
                  </a:cubicBezTo>
                  <a:cubicBezTo>
                    <a:pt x="2987" y="320"/>
                    <a:pt x="3716" y="990"/>
                    <a:pt x="4292" y="1597"/>
                  </a:cubicBezTo>
                  <a:cubicBezTo>
                    <a:pt x="4304" y="1611"/>
                    <a:pt x="4318" y="1617"/>
                    <a:pt x="4333" y="1617"/>
                  </a:cubicBezTo>
                  <a:cubicBezTo>
                    <a:pt x="4375" y="1617"/>
                    <a:pt x="4416" y="1569"/>
                    <a:pt x="4386" y="1526"/>
                  </a:cubicBezTo>
                  <a:cubicBezTo>
                    <a:pt x="4000" y="945"/>
                    <a:pt x="3347" y="482"/>
                    <a:pt x="2708" y="216"/>
                  </a:cubicBezTo>
                  <a:cubicBezTo>
                    <a:pt x="2320" y="53"/>
                    <a:pt x="1943" y="0"/>
                    <a:pt x="1564"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6" name="Google Shape;784;p24">
              <a:extLst>
                <a:ext uri="{FF2B5EF4-FFF2-40B4-BE49-F238E27FC236}">
                  <a16:creationId xmlns:a16="http://schemas.microsoft.com/office/drawing/2014/main" id="{42B6ABEB-C2BE-4F56-835E-A17EB91A61C0}"/>
                </a:ext>
              </a:extLst>
            </p:cNvPr>
            <p:cNvSpPr/>
            <p:nvPr/>
          </p:nvSpPr>
          <p:spPr>
            <a:xfrm>
              <a:off x="2928325" y="617825"/>
              <a:ext cx="97975" cy="34850"/>
            </a:xfrm>
            <a:custGeom>
              <a:avLst/>
              <a:gdLst/>
              <a:ahLst/>
              <a:cxnLst/>
              <a:rect l="l" t="t" r="r" b="b"/>
              <a:pathLst>
                <a:path w="3919" h="1394" extrusionOk="0">
                  <a:moveTo>
                    <a:pt x="20" y="0"/>
                  </a:moveTo>
                  <a:cubicBezTo>
                    <a:pt x="10" y="0"/>
                    <a:pt x="0" y="7"/>
                    <a:pt x="0" y="22"/>
                  </a:cubicBezTo>
                  <a:cubicBezTo>
                    <a:pt x="0" y="485"/>
                    <a:pt x="909" y="782"/>
                    <a:pt x="1242" y="935"/>
                  </a:cubicBezTo>
                  <a:cubicBezTo>
                    <a:pt x="1933" y="1237"/>
                    <a:pt x="2677" y="1393"/>
                    <a:pt x="3425" y="1393"/>
                  </a:cubicBezTo>
                  <a:cubicBezTo>
                    <a:pt x="3568" y="1393"/>
                    <a:pt x="3712" y="1387"/>
                    <a:pt x="3856" y="1376"/>
                  </a:cubicBezTo>
                  <a:cubicBezTo>
                    <a:pt x="3919" y="1371"/>
                    <a:pt x="3919" y="1277"/>
                    <a:pt x="3856" y="1272"/>
                  </a:cubicBezTo>
                  <a:cubicBezTo>
                    <a:pt x="3113" y="1196"/>
                    <a:pt x="2389" y="1133"/>
                    <a:pt x="1669" y="917"/>
                  </a:cubicBezTo>
                  <a:cubicBezTo>
                    <a:pt x="1300" y="805"/>
                    <a:pt x="949" y="643"/>
                    <a:pt x="621" y="449"/>
                  </a:cubicBezTo>
                  <a:cubicBezTo>
                    <a:pt x="405" y="328"/>
                    <a:pt x="117" y="292"/>
                    <a:pt x="41" y="13"/>
                  </a:cubicBezTo>
                  <a:cubicBezTo>
                    <a:pt x="37" y="5"/>
                    <a:pt x="28" y="0"/>
                    <a:pt x="20"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7" name="Google Shape;785;p24">
              <a:extLst>
                <a:ext uri="{FF2B5EF4-FFF2-40B4-BE49-F238E27FC236}">
                  <a16:creationId xmlns:a16="http://schemas.microsoft.com/office/drawing/2014/main" id="{4D7865D0-37EC-46DA-BFF0-08992CC55A8F}"/>
                </a:ext>
              </a:extLst>
            </p:cNvPr>
            <p:cNvSpPr/>
            <p:nvPr/>
          </p:nvSpPr>
          <p:spPr>
            <a:xfrm>
              <a:off x="2952475" y="617275"/>
              <a:ext cx="67875" cy="22800"/>
            </a:xfrm>
            <a:custGeom>
              <a:avLst/>
              <a:gdLst/>
              <a:ahLst/>
              <a:cxnLst/>
              <a:rect l="l" t="t" r="r" b="b"/>
              <a:pathLst>
                <a:path w="2715" h="912" extrusionOk="0">
                  <a:moveTo>
                    <a:pt x="28" y="0"/>
                  </a:moveTo>
                  <a:cubicBezTo>
                    <a:pt x="13" y="0"/>
                    <a:pt x="0" y="24"/>
                    <a:pt x="15" y="35"/>
                  </a:cubicBezTo>
                  <a:cubicBezTo>
                    <a:pt x="616" y="616"/>
                    <a:pt x="1493" y="912"/>
                    <a:pt x="2333" y="912"/>
                  </a:cubicBezTo>
                  <a:cubicBezTo>
                    <a:pt x="2435" y="912"/>
                    <a:pt x="2537" y="907"/>
                    <a:pt x="2638" y="899"/>
                  </a:cubicBezTo>
                  <a:cubicBezTo>
                    <a:pt x="2714" y="899"/>
                    <a:pt x="2714" y="782"/>
                    <a:pt x="2638" y="782"/>
                  </a:cubicBezTo>
                  <a:cubicBezTo>
                    <a:pt x="1715" y="669"/>
                    <a:pt x="838" y="507"/>
                    <a:pt x="37" y="3"/>
                  </a:cubicBezTo>
                  <a:cubicBezTo>
                    <a:pt x="34" y="1"/>
                    <a:pt x="31" y="0"/>
                    <a:pt x="28"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8" name="Google Shape;786;p24">
              <a:extLst>
                <a:ext uri="{FF2B5EF4-FFF2-40B4-BE49-F238E27FC236}">
                  <a16:creationId xmlns:a16="http://schemas.microsoft.com/office/drawing/2014/main" id="{9A57B65E-C160-4708-8EDF-789B8D52B4FC}"/>
                </a:ext>
              </a:extLst>
            </p:cNvPr>
            <p:cNvSpPr/>
            <p:nvPr/>
          </p:nvSpPr>
          <p:spPr>
            <a:xfrm>
              <a:off x="3036050" y="669350"/>
              <a:ext cx="50950" cy="90625"/>
            </a:xfrm>
            <a:custGeom>
              <a:avLst/>
              <a:gdLst/>
              <a:ahLst/>
              <a:cxnLst/>
              <a:rect l="l" t="t" r="r" b="b"/>
              <a:pathLst>
                <a:path w="2038" h="3625" extrusionOk="0">
                  <a:moveTo>
                    <a:pt x="132" y="0"/>
                  </a:moveTo>
                  <a:cubicBezTo>
                    <a:pt x="120" y="0"/>
                    <a:pt x="109" y="8"/>
                    <a:pt x="109" y="21"/>
                  </a:cubicBezTo>
                  <a:cubicBezTo>
                    <a:pt x="1" y="844"/>
                    <a:pt x="424" y="1726"/>
                    <a:pt x="757" y="2459"/>
                  </a:cubicBezTo>
                  <a:cubicBezTo>
                    <a:pt x="986" y="2963"/>
                    <a:pt x="1337" y="3607"/>
                    <a:pt x="1962" y="3625"/>
                  </a:cubicBezTo>
                  <a:cubicBezTo>
                    <a:pt x="1964" y="3625"/>
                    <a:pt x="1965" y="3625"/>
                    <a:pt x="1967" y="3625"/>
                  </a:cubicBezTo>
                  <a:cubicBezTo>
                    <a:pt x="2034" y="3625"/>
                    <a:pt x="2037" y="3530"/>
                    <a:pt x="1976" y="3508"/>
                  </a:cubicBezTo>
                  <a:cubicBezTo>
                    <a:pt x="730" y="3022"/>
                    <a:pt x="392" y="1177"/>
                    <a:pt x="154" y="17"/>
                  </a:cubicBezTo>
                  <a:cubicBezTo>
                    <a:pt x="150" y="5"/>
                    <a:pt x="141" y="0"/>
                    <a:pt x="132"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9" name="Google Shape;787;p24">
              <a:extLst>
                <a:ext uri="{FF2B5EF4-FFF2-40B4-BE49-F238E27FC236}">
                  <a16:creationId xmlns:a16="http://schemas.microsoft.com/office/drawing/2014/main" id="{85AF28D0-1276-4E97-8A06-ADE803459096}"/>
                </a:ext>
              </a:extLst>
            </p:cNvPr>
            <p:cNvSpPr/>
            <p:nvPr/>
          </p:nvSpPr>
          <p:spPr>
            <a:xfrm>
              <a:off x="3045950" y="729700"/>
              <a:ext cx="34325" cy="39950"/>
            </a:xfrm>
            <a:custGeom>
              <a:avLst/>
              <a:gdLst/>
              <a:ahLst/>
              <a:cxnLst/>
              <a:rect l="l" t="t" r="r" b="b"/>
              <a:pathLst>
                <a:path w="1373" h="1598" extrusionOk="0">
                  <a:moveTo>
                    <a:pt x="25" y="0"/>
                  </a:moveTo>
                  <a:cubicBezTo>
                    <a:pt x="13" y="0"/>
                    <a:pt x="1" y="8"/>
                    <a:pt x="1" y="23"/>
                  </a:cubicBezTo>
                  <a:cubicBezTo>
                    <a:pt x="5" y="653"/>
                    <a:pt x="550" y="1566"/>
                    <a:pt x="1251" y="1597"/>
                  </a:cubicBezTo>
                  <a:cubicBezTo>
                    <a:pt x="1355" y="1597"/>
                    <a:pt x="1373" y="1471"/>
                    <a:pt x="1301" y="1427"/>
                  </a:cubicBezTo>
                  <a:cubicBezTo>
                    <a:pt x="1049" y="1251"/>
                    <a:pt x="779" y="1161"/>
                    <a:pt x="550" y="941"/>
                  </a:cubicBezTo>
                  <a:cubicBezTo>
                    <a:pt x="293" y="693"/>
                    <a:pt x="145" y="356"/>
                    <a:pt x="50" y="18"/>
                  </a:cubicBezTo>
                  <a:cubicBezTo>
                    <a:pt x="46" y="6"/>
                    <a:pt x="35" y="0"/>
                    <a:pt x="25"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0" name="Google Shape;788;p24">
              <a:extLst>
                <a:ext uri="{FF2B5EF4-FFF2-40B4-BE49-F238E27FC236}">
                  <a16:creationId xmlns:a16="http://schemas.microsoft.com/office/drawing/2014/main" id="{628F231F-F7E7-4408-8F58-8108A56D6970}"/>
                </a:ext>
              </a:extLst>
            </p:cNvPr>
            <p:cNvSpPr/>
            <p:nvPr/>
          </p:nvSpPr>
          <p:spPr>
            <a:xfrm>
              <a:off x="3045725" y="752900"/>
              <a:ext cx="16175" cy="20275"/>
            </a:xfrm>
            <a:custGeom>
              <a:avLst/>
              <a:gdLst/>
              <a:ahLst/>
              <a:cxnLst/>
              <a:rect l="l" t="t" r="r" b="b"/>
              <a:pathLst>
                <a:path w="647" h="811" extrusionOk="0">
                  <a:moveTo>
                    <a:pt x="35" y="0"/>
                  </a:moveTo>
                  <a:cubicBezTo>
                    <a:pt x="31" y="0"/>
                    <a:pt x="28" y="3"/>
                    <a:pt x="28" y="8"/>
                  </a:cubicBezTo>
                  <a:cubicBezTo>
                    <a:pt x="1" y="179"/>
                    <a:pt x="5" y="310"/>
                    <a:pt x="100" y="463"/>
                  </a:cubicBezTo>
                  <a:cubicBezTo>
                    <a:pt x="203" y="620"/>
                    <a:pt x="352" y="737"/>
                    <a:pt x="523" y="804"/>
                  </a:cubicBezTo>
                  <a:cubicBezTo>
                    <a:pt x="532" y="808"/>
                    <a:pt x="540" y="810"/>
                    <a:pt x="548" y="810"/>
                  </a:cubicBezTo>
                  <a:cubicBezTo>
                    <a:pt x="607" y="810"/>
                    <a:pt x="646" y="721"/>
                    <a:pt x="599" y="674"/>
                  </a:cubicBezTo>
                  <a:cubicBezTo>
                    <a:pt x="397" y="494"/>
                    <a:pt x="82" y="314"/>
                    <a:pt x="46" y="13"/>
                  </a:cubicBezTo>
                  <a:cubicBezTo>
                    <a:pt x="46" y="5"/>
                    <a:pt x="40" y="0"/>
                    <a:pt x="35"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1" name="Google Shape;789;p24">
              <a:extLst>
                <a:ext uri="{FF2B5EF4-FFF2-40B4-BE49-F238E27FC236}">
                  <a16:creationId xmlns:a16="http://schemas.microsoft.com/office/drawing/2014/main" id="{5CF18227-20F4-4F24-844C-F10CDA3D1CDE}"/>
                </a:ext>
              </a:extLst>
            </p:cNvPr>
            <p:cNvSpPr/>
            <p:nvPr/>
          </p:nvSpPr>
          <p:spPr>
            <a:xfrm>
              <a:off x="2657475" y="657500"/>
              <a:ext cx="154350" cy="167975"/>
            </a:xfrm>
            <a:custGeom>
              <a:avLst/>
              <a:gdLst/>
              <a:ahLst/>
              <a:cxnLst/>
              <a:rect l="l" t="t" r="r" b="b"/>
              <a:pathLst>
                <a:path w="6174" h="6719" extrusionOk="0">
                  <a:moveTo>
                    <a:pt x="4253" y="0"/>
                  </a:moveTo>
                  <a:cubicBezTo>
                    <a:pt x="4064" y="355"/>
                    <a:pt x="3692" y="450"/>
                    <a:pt x="3345" y="450"/>
                  </a:cubicBezTo>
                  <a:cubicBezTo>
                    <a:pt x="2940" y="450"/>
                    <a:pt x="2570" y="320"/>
                    <a:pt x="2570" y="320"/>
                  </a:cubicBezTo>
                  <a:cubicBezTo>
                    <a:pt x="2548" y="594"/>
                    <a:pt x="2431" y="855"/>
                    <a:pt x="2233" y="1049"/>
                  </a:cubicBezTo>
                  <a:cubicBezTo>
                    <a:pt x="1716" y="1543"/>
                    <a:pt x="946" y="1588"/>
                    <a:pt x="946" y="1588"/>
                  </a:cubicBezTo>
                  <a:cubicBezTo>
                    <a:pt x="946" y="1588"/>
                    <a:pt x="1036" y="2614"/>
                    <a:pt x="861" y="3023"/>
                  </a:cubicBezTo>
                  <a:cubicBezTo>
                    <a:pt x="861" y="3023"/>
                    <a:pt x="749" y="2903"/>
                    <a:pt x="580" y="2903"/>
                  </a:cubicBezTo>
                  <a:cubicBezTo>
                    <a:pt x="483" y="2903"/>
                    <a:pt x="368" y="2942"/>
                    <a:pt x="245" y="3064"/>
                  </a:cubicBezTo>
                  <a:cubicBezTo>
                    <a:pt x="141" y="3181"/>
                    <a:pt x="74" y="3329"/>
                    <a:pt x="60" y="3487"/>
                  </a:cubicBezTo>
                  <a:cubicBezTo>
                    <a:pt x="1" y="3927"/>
                    <a:pt x="244" y="4474"/>
                    <a:pt x="977" y="4474"/>
                  </a:cubicBezTo>
                  <a:cubicBezTo>
                    <a:pt x="1023" y="4474"/>
                    <a:pt x="1071" y="4472"/>
                    <a:pt x="1122" y="4467"/>
                  </a:cubicBezTo>
                  <a:cubicBezTo>
                    <a:pt x="1536" y="4935"/>
                    <a:pt x="2071" y="5273"/>
                    <a:pt x="2669" y="5448"/>
                  </a:cubicBezTo>
                  <a:cubicBezTo>
                    <a:pt x="2674" y="5484"/>
                    <a:pt x="2782" y="6073"/>
                    <a:pt x="2746" y="6132"/>
                  </a:cubicBezTo>
                  <a:cubicBezTo>
                    <a:pt x="2746" y="6132"/>
                    <a:pt x="3094" y="6718"/>
                    <a:pt x="3741" y="6718"/>
                  </a:cubicBezTo>
                  <a:cubicBezTo>
                    <a:pt x="3760" y="6718"/>
                    <a:pt x="3779" y="6718"/>
                    <a:pt x="3798" y="6717"/>
                  </a:cubicBezTo>
                  <a:cubicBezTo>
                    <a:pt x="4478" y="6676"/>
                    <a:pt x="4379" y="6384"/>
                    <a:pt x="4379" y="6384"/>
                  </a:cubicBezTo>
                  <a:lnTo>
                    <a:pt x="4343" y="5511"/>
                  </a:lnTo>
                  <a:cubicBezTo>
                    <a:pt x="5517" y="5264"/>
                    <a:pt x="6147" y="4431"/>
                    <a:pt x="6165" y="3676"/>
                  </a:cubicBezTo>
                  <a:cubicBezTo>
                    <a:pt x="6174" y="3163"/>
                    <a:pt x="5886" y="2947"/>
                    <a:pt x="5886" y="2888"/>
                  </a:cubicBezTo>
                  <a:cubicBezTo>
                    <a:pt x="5886" y="2834"/>
                    <a:pt x="5859" y="1215"/>
                    <a:pt x="5611" y="513"/>
                  </a:cubicBezTo>
                  <a:cubicBezTo>
                    <a:pt x="5581" y="516"/>
                    <a:pt x="5551" y="517"/>
                    <a:pt x="5521" y="517"/>
                  </a:cubicBezTo>
                  <a:cubicBezTo>
                    <a:pt x="4888" y="517"/>
                    <a:pt x="4253" y="0"/>
                    <a:pt x="4253"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2" name="Google Shape;790;p24">
              <a:extLst>
                <a:ext uri="{FF2B5EF4-FFF2-40B4-BE49-F238E27FC236}">
                  <a16:creationId xmlns:a16="http://schemas.microsoft.com/office/drawing/2014/main" id="{97FA73C8-1594-4E19-8B12-56534946DAAB}"/>
                </a:ext>
              </a:extLst>
            </p:cNvPr>
            <p:cNvSpPr/>
            <p:nvPr/>
          </p:nvSpPr>
          <p:spPr>
            <a:xfrm>
              <a:off x="2700925" y="1223750"/>
              <a:ext cx="40275" cy="13200"/>
            </a:xfrm>
            <a:custGeom>
              <a:avLst/>
              <a:gdLst/>
              <a:ahLst/>
              <a:cxnLst/>
              <a:rect l="l" t="t" r="r" b="b"/>
              <a:pathLst>
                <a:path w="1611" h="528" extrusionOk="0">
                  <a:moveTo>
                    <a:pt x="0" y="1"/>
                  </a:moveTo>
                  <a:lnTo>
                    <a:pt x="0" y="1"/>
                  </a:lnTo>
                  <a:cubicBezTo>
                    <a:pt x="32" y="149"/>
                    <a:pt x="72" y="253"/>
                    <a:pt x="113" y="284"/>
                  </a:cubicBezTo>
                  <a:cubicBezTo>
                    <a:pt x="304" y="447"/>
                    <a:pt x="832" y="527"/>
                    <a:pt x="1161" y="527"/>
                  </a:cubicBezTo>
                  <a:cubicBezTo>
                    <a:pt x="1305" y="527"/>
                    <a:pt x="1411" y="512"/>
                    <a:pt x="1435" y="482"/>
                  </a:cubicBezTo>
                  <a:cubicBezTo>
                    <a:pt x="1611" y="266"/>
                    <a:pt x="1183" y="32"/>
                    <a:pt x="1183" y="32"/>
                  </a:cubicBezTo>
                  <a:cubicBezTo>
                    <a:pt x="1068" y="85"/>
                    <a:pt x="917" y="103"/>
                    <a:pt x="761" y="103"/>
                  </a:cubicBezTo>
                  <a:cubicBezTo>
                    <a:pt x="423" y="103"/>
                    <a:pt x="62" y="16"/>
                    <a:pt x="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3" name="Google Shape;791;p24">
              <a:extLst>
                <a:ext uri="{FF2B5EF4-FFF2-40B4-BE49-F238E27FC236}">
                  <a16:creationId xmlns:a16="http://schemas.microsoft.com/office/drawing/2014/main" id="{B527EF92-59D3-42A5-B5EE-2EB4B8E6AD4F}"/>
                </a:ext>
              </a:extLst>
            </p:cNvPr>
            <p:cNvSpPr/>
            <p:nvPr/>
          </p:nvSpPr>
          <p:spPr>
            <a:xfrm>
              <a:off x="2775600" y="1221850"/>
              <a:ext cx="40625" cy="13725"/>
            </a:xfrm>
            <a:custGeom>
              <a:avLst/>
              <a:gdLst/>
              <a:ahLst/>
              <a:cxnLst/>
              <a:rect l="l" t="t" r="r" b="b"/>
              <a:pathLst>
                <a:path w="1625" h="549" extrusionOk="0">
                  <a:moveTo>
                    <a:pt x="1174" y="0"/>
                  </a:moveTo>
                  <a:cubicBezTo>
                    <a:pt x="1066" y="70"/>
                    <a:pt x="874" y="92"/>
                    <a:pt x="675" y="92"/>
                  </a:cubicBezTo>
                  <a:cubicBezTo>
                    <a:pt x="385" y="92"/>
                    <a:pt x="80" y="45"/>
                    <a:pt x="0" y="32"/>
                  </a:cubicBezTo>
                  <a:lnTo>
                    <a:pt x="0" y="32"/>
                  </a:lnTo>
                  <a:cubicBezTo>
                    <a:pt x="36" y="203"/>
                    <a:pt x="77" y="320"/>
                    <a:pt x="126" y="360"/>
                  </a:cubicBezTo>
                  <a:cubicBezTo>
                    <a:pt x="283" y="496"/>
                    <a:pt x="675" y="548"/>
                    <a:pt x="993" y="548"/>
                  </a:cubicBezTo>
                  <a:cubicBezTo>
                    <a:pt x="1223" y="548"/>
                    <a:pt x="1415" y="521"/>
                    <a:pt x="1449" y="477"/>
                  </a:cubicBezTo>
                  <a:cubicBezTo>
                    <a:pt x="1624" y="261"/>
                    <a:pt x="1174" y="0"/>
                    <a:pt x="117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4" name="Google Shape;792;p24">
              <a:extLst>
                <a:ext uri="{FF2B5EF4-FFF2-40B4-BE49-F238E27FC236}">
                  <a16:creationId xmlns:a16="http://schemas.microsoft.com/office/drawing/2014/main" id="{C9B2D58C-A482-45A3-8A29-3B63EADDF39A}"/>
                </a:ext>
              </a:extLst>
            </p:cNvPr>
            <p:cNvSpPr/>
            <p:nvPr/>
          </p:nvSpPr>
          <p:spPr>
            <a:xfrm>
              <a:off x="2714850" y="808875"/>
              <a:ext cx="62000" cy="86950"/>
            </a:xfrm>
            <a:custGeom>
              <a:avLst/>
              <a:gdLst/>
              <a:ahLst/>
              <a:cxnLst/>
              <a:rect l="l" t="t" r="r" b="b"/>
              <a:pathLst>
                <a:path w="2480" h="3478" extrusionOk="0">
                  <a:moveTo>
                    <a:pt x="5" y="0"/>
                  </a:moveTo>
                  <a:lnTo>
                    <a:pt x="1" y="54"/>
                  </a:lnTo>
                  <a:cubicBezTo>
                    <a:pt x="1" y="54"/>
                    <a:pt x="1072" y="2263"/>
                    <a:pt x="1760" y="3361"/>
                  </a:cubicBezTo>
                  <a:lnTo>
                    <a:pt x="1859" y="3478"/>
                  </a:lnTo>
                  <a:cubicBezTo>
                    <a:pt x="2385" y="2232"/>
                    <a:pt x="2376" y="387"/>
                    <a:pt x="2376" y="387"/>
                  </a:cubicBezTo>
                  <a:lnTo>
                    <a:pt x="2480" y="342"/>
                  </a:lnTo>
                  <a:cubicBezTo>
                    <a:pt x="2382" y="332"/>
                    <a:pt x="2284" y="327"/>
                    <a:pt x="2186" y="327"/>
                  </a:cubicBezTo>
                  <a:cubicBezTo>
                    <a:pt x="2153" y="327"/>
                    <a:pt x="2121" y="328"/>
                    <a:pt x="2088" y="329"/>
                  </a:cubicBezTo>
                  <a:cubicBezTo>
                    <a:pt x="2088" y="329"/>
                    <a:pt x="2183" y="621"/>
                    <a:pt x="1503" y="662"/>
                  </a:cubicBezTo>
                  <a:cubicBezTo>
                    <a:pt x="1484" y="663"/>
                    <a:pt x="1465" y="663"/>
                    <a:pt x="1447" y="663"/>
                  </a:cubicBezTo>
                  <a:cubicBezTo>
                    <a:pt x="803" y="663"/>
                    <a:pt x="446" y="77"/>
                    <a:pt x="446" y="77"/>
                  </a:cubicBezTo>
                  <a:cubicBezTo>
                    <a:pt x="302" y="32"/>
                    <a:pt x="154" y="9"/>
                    <a:pt x="5"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5" name="Google Shape;793;p24">
              <a:extLst>
                <a:ext uri="{FF2B5EF4-FFF2-40B4-BE49-F238E27FC236}">
                  <a16:creationId xmlns:a16="http://schemas.microsoft.com/office/drawing/2014/main" id="{7E200221-68B2-4A0B-A478-15B8F9D20026}"/>
                </a:ext>
              </a:extLst>
            </p:cNvPr>
            <p:cNvSpPr/>
            <p:nvPr/>
          </p:nvSpPr>
          <p:spPr>
            <a:xfrm>
              <a:off x="2720825" y="809550"/>
              <a:ext cx="56150" cy="75150"/>
            </a:xfrm>
            <a:custGeom>
              <a:avLst/>
              <a:gdLst/>
              <a:ahLst/>
              <a:cxnLst/>
              <a:rect l="l" t="t" r="r" b="b"/>
              <a:pathLst>
                <a:path w="2246" h="3006" extrusionOk="0">
                  <a:moveTo>
                    <a:pt x="0" y="0"/>
                  </a:moveTo>
                  <a:lnTo>
                    <a:pt x="0" y="0"/>
                  </a:lnTo>
                  <a:cubicBezTo>
                    <a:pt x="504" y="986"/>
                    <a:pt x="1107" y="1975"/>
                    <a:pt x="1575" y="3006"/>
                  </a:cubicBezTo>
                  <a:cubicBezTo>
                    <a:pt x="1741" y="2727"/>
                    <a:pt x="1876" y="2434"/>
                    <a:pt x="1984" y="2133"/>
                  </a:cubicBezTo>
                  <a:cubicBezTo>
                    <a:pt x="2083" y="1543"/>
                    <a:pt x="2133" y="954"/>
                    <a:pt x="2142" y="360"/>
                  </a:cubicBezTo>
                  <a:lnTo>
                    <a:pt x="2245" y="315"/>
                  </a:lnTo>
                  <a:cubicBezTo>
                    <a:pt x="2147" y="305"/>
                    <a:pt x="2047" y="300"/>
                    <a:pt x="1948" y="300"/>
                  </a:cubicBezTo>
                  <a:cubicBezTo>
                    <a:pt x="1915" y="300"/>
                    <a:pt x="1882" y="301"/>
                    <a:pt x="1849" y="302"/>
                  </a:cubicBezTo>
                  <a:cubicBezTo>
                    <a:pt x="1849" y="302"/>
                    <a:pt x="1948" y="594"/>
                    <a:pt x="1264" y="635"/>
                  </a:cubicBezTo>
                  <a:cubicBezTo>
                    <a:pt x="1245" y="636"/>
                    <a:pt x="1226" y="636"/>
                    <a:pt x="1208" y="636"/>
                  </a:cubicBezTo>
                  <a:cubicBezTo>
                    <a:pt x="565" y="636"/>
                    <a:pt x="216" y="50"/>
                    <a:pt x="216" y="50"/>
                  </a:cubicBezTo>
                  <a:cubicBezTo>
                    <a:pt x="144" y="27"/>
                    <a:pt x="72" y="14"/>
                    <a:pt x="0"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6" name="Google Shape;794;p24">
              <a:extLst>
                <a:ext uri="{FF2B5EF4-FFF2-40B4-BE49-F238E27FC236}">
                  <a16:creationId xmlns:a16="http://schemas.microsoft.com/office/drawing/2014/main" id="{8E373830-E834-4496-A919-B35BFFF46585}"/>
                </a:ext>
              </a:extLst>
            </p:cNvPr>
            <p:cNvSpPr/>
            <p:nvPr/>
          </p:nvSpPr>
          <p:spPr>
            <a:xfrm>
              <a:off x="2646375" y="808700"/>
              <a:ext cx="129025" cy="233650"/>
            </a:xfrm>
            <a:custGeom>
              <a:avLst/>
              <a:gdLst/>
              <a:ahLst/>
              <a:cxnLst/>
              <a:rect l="l" t="t" r="r" b="b"/>
              <a:pathLst>
                <a:path w="5161" h="9346" extrusionOk="0">
                  <a:moveTo>
                    <a:pt x="2570" y="0"/>
                  </a:moveTo>
                  <a:cubicBezTo>
                    <a:pt x="2022" y="0"/>
                    <a:pt x="1488" y="209"/>
                    <a:pt x="1089" y="588"/>
                  </a:cubicBezTo>
                  <a:cubicBezTo>
                    <a:pt x="0" y="1622"/>
                    <a:pt x="104" y="4421"/>
                    <a:pt x="405" y="5302"/>
                  </a:cubicBezTo>
                  <a:cubicBezTo>
                    <a:pt x="495" y="5563"/>
                    <a:pt x="603" y="5815"/>
                    <a:pt x="734" y="6058"/>
                  </a:cubicBezTo>
                  <a:lnTo>
                    <a:pt x="675" y="8321"/>
                  </a:lnTo>
                  <a:cubicBezTo>
                    <a:pt x="761" y="8379"/>
                    <a:pt x="841" y="8438"/>
                    <a:pt x="931" y="8492"/>
                  </a:cubicBezTo>
                  <a:cubicBezTo>
                    <a:pt x="1965" y="9151"/>
                    <a:pt x="3249" y="9346"/>
                    <a:pt x="4409" y="9346"/>
                  </a:cubicBezTo>
                  <a:cubicBezTo>
                    <a:pt x="4667" y="9346"/>
                    <a:pt x="4919" y="9336"/>
                    <a:pt x="5160" y="9320"/>
                  </a:cubicBezTo>
                  <a:lnTo>
                    <a:pt x="5156" y="9275"/>
                  </a:lnTo>
                  <a:cubicBezTo>
                    <a:pt x="5097" y="6391"/>
                    <a:pt x="4593" y="3512"/>
                    <a:pt x="4593" y="3512"/>
                  </a:cubicBezTo>
                  <a:cubicBezTo>
                    <a:pt x="4562" y="3467"/>
                    <a:pt x="4530" y="3417"/>
                    <a:pt x="4499" y="3368"/>
                  </a:cubicBezTo>
                  <a:cubicBezTo>
                    <a:pt x="3811" y="2275"/>
                    <a:pt x="2744" y="66"/>
                    <a:pt x="2744" y="66"/>
                  </a:cubicBezTo>
                  <a:lnTo>
                    <a:pt x="2744" y="7"/>
                  </a:lnTo>
                  <a:cubicBezTo>
                    <a:pt x="2686" y="3"/>
                    <a:pt x="2628" y="0"/>
                    <a:pt x="257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7" name="Google Shape;795;p24">
              <a:extLst>
                <a:ext uri="{FF2B5EF4-FFF2-40B4-BE49-F238E27FC236}">
                  <a16:creationId xmlns:a16="http://schemas.microsoft.com/office/drawing/2014/main" id="{26D76B7D-5471-41F2-A76A-6C1AB243BF62}"/>
                </a:ext>
              </a:extLst>
            </p:cNvPr>
            <p:cNvSpPr/>
            <p:nvPr/>
          </p:nvSpPr>
          <p:spPr>
            <a:xfrm>
              <a:off x="2646375" y="808675"/>
              <a:ext cx="129025" cy="233675"/>
            </a:xfrm>
            <a:custGeom>
              <a:avLst/>
              <a:gdLst/>
              <a:ahLst/>
              <a:cxnLst/>
              <a:rect l="l" t="t" r="r" b="b"/>
              <a:pathLst>
                <a:path w="5161" h="9347" extrusionOk="0">
                  <a:moveTo>
                    <a:pt x="2561" y="0"/>
                  </a:moveTo>
                  <a:cubicBezTo>
                    <a:pt x="2015" y="0"/>
                    <a:pt x="1489" y="209"/>
                    <a:pt x="1089" y="589"/>
                  </a:cubicBezTo>
                  <a:cubicBezTo>
                    <a:pt x="0" y="1619"/>
                    <a:pt x="104" y="4417"/>
                    <a:pt x="405" y="5303"/>
                  </a:cubicBezTo>
                  <a:cubicBezTo>
                    <a:pt x="491" y="5555"/>
                    <a:pt x="599" y="5803"/>
                    <a:pt x="725" y="6041"/>
                  </a:cubicBezTo>
                  <a:cubicBezTo>
                    <a:pt x="1129" y="6734"/>
                    <a:pt x="1624" y="7337"/>
                    <a:pt x="2358" y="7706"/>
                  </a:cubicBezTo>
                  <a:cubicBezTo>
                    <a:pt x="1728" y="7620"/>
                    <a:pt x="1044" y="7292"/>
                    <a:pt x="720" y="6770"/>
                  </a:cubicBezTo>
                  <a:lnTo>
                    <a:pt x="680" y="8322"/>
                  </a:lnTo>
                  <a:cubicBezTo>
                    <a:pt x="765" y="8380"/>
                    <a:pt x="850" y="8439"/>
                    <a:pt x="936" y="8493"/>
                  </a:cubicBezTo>
                  <a:cubicBezTo>
                    <a:pt x="1970" y="9152"/>
                    <a:pt x="3254" y="9347"/>
                    <a:pt x="4411" y="9347"/>
                  </a:cubicBezTo>
                  <a:cubicBezTo>
                    <a:pt x="4668" y="9347"/>
                    <a:pt x="4919" y="9337"/>
                    <a:pt x="5160" y="9321"/>
                  </a:cubicBezTo>
                  <a:lnTo>
                    <a:pt x="5156" y="9276"/>
                  </a:lnTo>
                  <a:cubicBezTo>
                    <a:pt x="5102" y="6392"/>
                    <a:pt x="4593" y="3508"/>
                    <a:pt x="4593" y="3508"/>
                  </a:cubicBezTo>
                  <a:cubicBezTo>
                    <a:pt x="4566" y="3463"/>
                    <a:pt x="4535" y="3418"/>
                    <a:pt x="4503" y="3369"/>
                  </a:cubicBezTo>
                  <a:cubicBezTo>
                    <a:pt x="3815" y="2271"/>
                    <a:pt x="2744" y="62"/>
                    <a:pt x="2744" y="62"/>
                  </a:cubicBezTo>
                  <a:lnTo>
                    <a:pt x="2749" y="8"/>
                  </a:lnTo>
                  <a:cubicBezTo>
                    <a:pt x="2686" y="3"/>
                    <a:pt x="2623" y="0"/>
                    <a:pt x="2561"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8" name="Google Shape;796;p24">
              <a:extLst>
                <a:ext uri="{FF2B5EF4-FFF2-40B4-BE49-F238E27FC236}">
                  <a16:creationId xmlns:a16="http://schemas.microsoft.com/office/drawing/2014/main" id="{0A5D3661-17D1-4C9A-A9A3-B6E85C54ABD4}"/>
                </a:ext>
              </a:extLst>
            </p:cNvPr>
            <p:cNvSpPr/>
            <p:nvPr/>
          </p:nvSpPr>
          <p:spPr>
            <a:xfrm>
              <a:off x="2761000" y="817425"/>
              <a:ext cx="98750" cy="224275"/>
            </a:xfrm>
            <a:custGeom>
              <a:avLst/>
              <a:gdLst/>
              <a:ahLst/>
              <a:cxnLst/>
              <a:rect l="l" t="t" r="r" b="b"/>
              <a:pathLst>
                <a:path w="3950" h="8971" extrusionOk="0">
                  <a:moveTo>
                    <a:pt x="638" y="0"/>
                  </a:moveTo>
                  <a:lnTo>
                    <a:pt x="535" y="45"/>
                  </a:lnTo>
                  <a:cubicBezTo>
                    <a:pt x="535" y="45"/>
                    <a:pt x="584" y="1858"/>
                    <a:pt x="58" y="3104"/>
                  </a:cubicBezTo>
                  <a:lnTo>
                    <a:pt x="8" y="3158"/>
                  </a:lnTo>
                  <a:cubicBezTo>
                    <a:pt x="3" y="3150"/>
                    <a:pt x="1" y="3146"/>
                    <a:pt x="1" y="3146"/>
                  </a:cubicBezTo>
                  <a:lnTo>
                    <a:pt x="1" y="3146"/>
                  </a:lnTo>
                  <a:cubicBezTo>
                    <a:pt x="1" y="3146"/>
                    <a:pt x="5" y="3152"/>
                    <a:pt x="8" y="3159"/>
                  </a:cubicBezTo>
                  <a:lnTo>
                    <a:pt x="8" y="3159"/>
                  </a:lnTo>
                  <a:cubicBezTo>
                    <a:pt x="8" y="3159"/>
                    <a:pt x="8" y="3158"/>
                    <a:pt x="8" y="3158"/>
                  </a:cubicBezTo>
                  <a:lnTo>
                    <a:pt x="8" y="3158"/>
                  </a:lnTo>
                  <a:cubicBezTo>
                    <a:pt x="15" y="3171"/>
                    <a:pt x="18" y="3175"/>
                    <a:pt x="18" y="3175"/>
                  </a:cubicBezTo>
                  <a:cubicBezTo>
                    <a:pt x="18" y="3175"/>
                    <a:pt x="13" y="3167"/>
                    <a:pt x="8" y="3159"/>
                  </a:cubicBezTo>
                  <a:lnTo>
                    <a:pt x="8" y="3159"/>
                  </a:lnTo>
                  <a:cubicBezTo>
                    <a:pt x="18" y="3212"/>
                    <a:pt x="517" y="6069"/>
                    <a:pt x="571" y="8921"/>
                  </a:cubicBezTo>
                  <a:lnTo>
                    <a:pt x="575" y="8971"/>
                  </a:lnTo>
                  <a:cubicBezTo>
                    <a:pt x="1299" y="8921"/>
                    <a:pt x="2019" y="8809"/>
                    <a:pt x="2721" y="8638"/>
                  </a:cubicBezTo>
                  <a:cubicBezTo>
                    <a:pt x="2856" y="8606"/>
                    <a:pt x="2928" y="8584"/>
                    <a:pt x="2928" y="8579"/>
                  </a:cubicBezTo>
                  <a:cubicBezTo>
                    <a:pt x="2919" y="8431"/>
                    <a:pt x="2901" y="8278"/>
                    <a:pt x="2887" y="8125"/>
                  </a:cubicBezTo>
                  <a:cubicBezTo>
                    <a:pt x="2712" y="7949"/>
                    <a:pt x="2779" y="7482"/>
                    <a:pt x="2797" y="7369"/>
                  </a:cubicBezTo>
                  <a:lnTo>
                    <a:pt x="2793" y="7324"/>
                  </a:lnTo>
                  <a:cubicBezTo>
                    <a:pt x="3387" y="7203"/>
                    <a:pt x="3711" y="6987"/>
                    <a:pt x="3855" y="6865"/>
                  </a:cubicBezTo>
                  <a:cubicBezTo>
                    <a:pt x="3891" y="6838"/>
                    <a:pt x="3922" y="6807"/>
                    <a:pt x="3949" y="6771"/>
                  </a:cubicBezTo>
                  <a:cubicBezTo>
                    <a:pt x="3571" y="5322"/>
                    <a:pt x="3144" y="2790"/>
                    <a:pt x="2132" y="842"/>
                  </a:cubicBezTo>
                  <a:cubicBezTo>
                    <a:pt x="1808" y="221"/>
                    <a:pt x="1088" y="45"/>
                    <a:pt x="63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9" name="Google Shape;797;p24">
              <a:extLst>
                <a:ext uri="{FF2B5EF4-FFF2-40B4-BE49-F238E27FC236}">
                  <a16:creationId xmlns:a16="http://schemas.microsoft.com/office/drawing/2014/main" id="{DDB0C808-0F6B-410D-B1C1-FBFC45EF0055}"/>
                </a:ext>
              </a:extLst>
            </p:cNvPr>
            <p:cNvSpPr/>
            <p:nvPr/>
          </p:nvSpPr>
          <p:spPr>
            <a:xfrm>
              <a:off x="2761200" y="817425"/>
              <a:ext cx="98550" cy="224275"/>
            </a:xfrm>
            <a:custGeom>
              <a:avLst/>
              <a:gdLst/>
              <a:ahLst/>
              <a:cxnLst/>
              <a:rect l="l" t="t" r="r" b="b"/>
              <a:pathLst>
                <a:path w="3942" h="8971" extrusionOk="0">
                  <a:moveTo>
                    <a:pt x="630" y="0"/>
                  </a:moveTo>
                  <a:lnTo>
                    <a:pt x="527" y="45"/>
                  </a:lnTo>
                  <a:cubicBezTo>
                    <a:pt x="527" y="45"/>
                    <a:pt x="572" y="1858"/>
                    <a:pt x="45" y="3104"/>
                  </a:cubicBezTo>
                  <a:lnTo>
                    <a:pt x="0" y="3163"/>
                  </a:lnTo>
                  <a:cubicBezTo>
                    <a:pt x="0" y="3163"/>
                    <a:pt x="0" y="3163"/>
                    <a:pt x="0" y="3163"/>
                  </a:cubicBezTo>
                  <a:lnTo>
                    <a:pt x="0" y="3163"/>
                  </a:lnTo>
                  <a:cubicBezTo>
                    <a:pt x="6" y="3173"/>
                    <a:pt x="8" y="3177"/>
                    <a:pt x="7" y="3177"/>
                  </a:cubicBezTo>
                  <a:cubicBezTo>
                    <a:pt x="7" y="3177"/>
                    <a:pt x="3" y="3170"/>
                    <a:pt x="0" y="3163"/>
                  </a:cubicBezTo>
                  <a:lnTo>
                    <a:pt x="0" y="3163"/>
                  </a:lnTo>
                  <a:cubicBezTo>
                    <a:pt x="5" y="3208"/>
                    <a:pt x="504" y="6065"/>
                    <a:pt x="563" y="8921"/>
                  </a:cubicBezTo>
                  <a:lnTo>
                    <a:pt x="567" y="8971"/>
                  </a:lnTo>
                  <a:cubicBezTo>
                    <a:pt x="1287" y="8917"/>
                    <a:pt x="2007" y="8809"/>
                    <a:pt x="2713" y="8638"/>
                  </a:cubicBezTo>
                  <a:cubicBezTo>
                    <a:pt x="2843" y="8602"/>
                    <a:pt x="2920" y="8579"/>
                    <a:pt x="2920" y="8579"/>
                  </a:cubicBezTo>
                  <a:cubicBezTo>
                    <a:pt x="2906" y="8426"/>
                    <a:pt x="2893" y="8278"/>
                    <a:pt x="2875" y="8125"/>
                  </a:cubicBezTo>
                  <a:cubicBezTo>
                    <a:pt x="2699" y="7945"/>
                    <a:pt x="2767" y="7482"/>
                    <a:pt x="2785" y="7369"/>
                  </a:cubicBezTo>
                  <a:lnTo>
                    <a:pt x="2780" y="7324"/>
                  </a:lnTo>
                  <a:lnTo>
                    <a:pt x="2794" y="7320"/>
                  </a:lnTo>
                  <a:cubicBezTo>
                    <a:pt x="2780" y="7225"/>
                    <a:pt x="2758" y="7135"/>
                    <a:pt x="2744" y="7041"/>
                  </a:cubicBezTo>
                  <a:cubicBezTo>
                    <a:pt x="2407" y="5268"/>
                    <a:pt x="1939" y="3500"/>
                    <a:pt x="1539" y="1728"/>
                  </a:cubicBezTo>
                  <a:lnTo>
                    <a:pt x="1539" y="1728"/>
                  </a:lnTo>
                  <a:cubicBezTo>
                    <a:pt x="2277" y="3433"/>
                    <a:pt x="2812" y="5219"/>
                    <a:pt x="3136" y="7050"/>
                  </a:cubicBezTo>
                  <a:cubicBezTo>
                    <a:pt x="3388" y="7032"/>
                    <a:pt x="3635" y="6964"/>
                    <a:pt x="3860" y="6852"/>
                  </a:cubicBezTo>
                  <a:cubicBezTo>
                    <a:pt x="3892" y="6825"/>
                    <a:pt x="3919" y="6802"/>
                    <a:pt x="3941" y="6771"/>
                  </a:cubicBezTo>
                  <a:cubicBezTo>
                    <a:pt x="3563" y="5322"/>
                    <a:pt x="3131" y="2790"/>
                    <a:pt x="2124" y="846"/>
                  </a:cubicBezTo>
                  <a:cubicBezTo>
                    <a:pt x="1800" y="221"/>
                    <a:pt x="1080" y="45"/>
                    <a:pt x="63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0" name="Google Shape;798;p24">
              <a:extLst>
                <a:ext uri="{FF2B5EF4-FFF2-40B4-BE49-F238E27FC236}">
                  <a16:creationId xmlns:a16="http://schemas.microsoft.com/office/drawing/2014/main" id="{DF37AC54-2D11-4248-B3CA-FD83A18B9C53}"/>
                </a:ext>
              </a:extLst>
            </p:cNvPr>
            <p:cNvSpPr/>
            <p:nvPr/>
          </p:nvSpPr>
          <p:spPr>
            <a:xfrm>
              <a:off x="2799650" y="860725"/>
              <a:ext cx="58075" cy="139700"/>
            </a:xfrm>
            <a:custGeom>
              <a:avLst/>
              <a:gdLst/>
              <a:ahLst/>
              <a:cxnLst/>
              <a:rect l="l" t="t" r="r" b="b"/>
              <a:pathLst>
                <a:path w="2323" h="5588" extrusionOk="0">
                  <a:moveTo>
                    <a:pt x="1" y="0"/>
                  </a:moveTo>
                  <a:lnTo>
                    <a:pt x="1" y="0"/>
                  </a:lnTo>
                  <a:cubicBezTo>
                    <a:pt x="401" y="1768"/>
                    <a:pt x="874" y="3541"/>
                    <a:pt x="1206" y="5313"/>
                  </a:cubicBezTo>
                  <a:cubicBezTo>
                    <a:pt x="1224" y="5403"/>
                    <a:pt x="1242" y="5498"/>
                    <a:pt x="1260" y="5588"/>
                  </a:cubicBezTo>
                  <a:cubicBezTo>
                    <a:pt x="1382" y="5565"/>
                    <a:pt x="1508" y="5529"/>
                    <a:pt x="1629" y="5493"/>
                  </a:cubicBezTo>
                  <a:cubicBezTo>
                    <a:pt x="1877" y="5417"/>
                    <a:pt x="2106" y="5295"/>
                    <a:pt x="2309" y="5133"/>
                  </a:cubicBezTo>
                  <a:lnTo>
                    <a:pt x="2322" y="5120"/>
                  </a:lnTo>
                  <a:lnTo>
                    <a:pt x="2322" y="5120"/>
                  </a:lnTo>
                  <a:cubicBezTo>
                    <a:pt x="2097" y="5232"/>
                    <a:pt x="1850" y="5300"/>
                    <a:pt x="1598" y="5318"/>
                  </a:cubicBezTo>
                  <a:cubicBezTo>
                    <a:pt x="1274" y="3491"/>
                    <a:pt x="739" y="1705"/>
                    <a:pt x="1"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1" name="Google Shape;799;p24">
              <a:extLst>
                <a:ext uri="{FF2B5EF4-FFF2-40B4-BE49-F238E27FC236}">
                  <a16:creationId xmlns:a16="http://schemas.microsoft.com/office/drawing/2014/main" id="{FEAB1BB0-78E1-4A04-9613-4C87B0C85C91}"/>
                </a:ext>
              </a:extLst>
            </p:cNvPr>
            <p:cNvSpPr/>
            <p:nvPr/>
          </p:nvSpPr>
          <p:spPr>
            <a:xfrm>
              <a:off x="2669200" y="1020975"/>
              <a:ext cx="159825" cy="130275"/>
            </a:xfrm>
            <a:custGeom>
              <a:avLst/>
              <a:gdLst/>
              <a:ahLst/>
              <a:cxnLst/>
              <a:rect l="l" t="t" r="r" b="b"/>
              <a:pathLst>
                <a:path w="6393" h="5211" extrusionOk="0">
                  <a:moveTo>
                    <a:pt x="18" y="1"/>
                  </a:moveTo>
                  <a:lnTo>
                    <a:pt x="0" y="32"/>
                  </a:lnTo>
                  <a:cubicBezTo>
                    <a:pt x="0" y="32"/>
                    <a:pt x="203" y="4387"/>
                    <a:pt x="554" y="4706"/>
                  </a:cubicBezTo>
                  <a:cubicBezTo>
                    <a:pt x="599" y="4751"/>
                    <a:pt x="711" y="4801"/>
                    <a:pt x="878" y="4850"/>
                  </a:cubicBezTo>
                  <a:cubicBezTo>
                    <a:pt x="1265" y="4976"/>
                    <a:pt x="1935" y="5107"/>
                    <a:pt x="2686" y="5174"/>
                  </a:cubicBezTo>
                  <a:cubicBezTo>
                    <a:pt x="2971" y="5198"/>
                    <a:pt x="3256" y="5210"/>
                    <a:pt x="3541" y="5210"/>
                  </a:cubicBezTo>
                  <a:cubicBezTo>
                    <a:pt x="3683" y="5210"/>
                    <a:pt x="3826" y="5207"/>
                    <a:pt x="3968" y="5201"/>
                  </a:cubicBezTo>
                  <a:cubicBezTo>
                    <a:pt x="4612" y="5174"/>
                    <a:pt x="5232" y="5071"/>
                    <a:pt x="5723" y="4846"/>
                  </a:cubicBezTo>
                  <a:cubicBezTo>
                    <a:pt x="5939" y="4747"/>
                    <a:pt x="6137" y="4612"/>
                    <a:pt x="6308" y="4445"/>
                  </a:cubicBezTo>
                  <a:cubicBezTo>
                    <a:pt x="6379" y="4374"/>
                    <a:pt x="6393" y="829"/>
                    <a:pt x="6393" y="496"/>
                  </a:cubicBezTo>
                  <a:lnTo>
                    <a:pt x="6393" y="496"/>
                  </a:lnTo>
                  <a:cubicBezTo>
                    <a:pt x="5691" y="667"/>
                    <a:pt x="4971" y="779"/>
                    <a:pt x="4247" y="829"/>
                  </a:cubicBezTo>
                  <a:cubicBezTo>
                    <a:pt x="4006" y="845"/>
                    <a:pt x="3754" y="855"/>
                    <a:pt x="3496" y="855"/>
                  </a:cubicBezTo>
                  <a:cubicBezTo>
                    <a:pt x="2336" y="855"/>
                    <a:pt x="1052" y="660"/>
                    <a:pt x="18"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2" name="Google Shape;800;p24">
              <a:extLst>
                <a:ext uri="{FF2B5EF4-FFF2-40B4-BE49-F238E27FC236}">
                  <a16:creationId xmlns:a16="http://schemas.microsoft.com/office/drawing/2014/main" id="{5F66B36B-D405-45FE-8218-157582E10703}"/>
                </a:ext>
              </a:extLst>
            </p:cNvPr>
            <p:cNvSpPr/>
            <p:nvPr/>
          </p:nvSpPr>
          <p:spPr>
            <a:xfrm>
              <a:off x="2679325" y="1033350"/>
              <a:ext cx="149825" cy="111725"/>
            </a:xfrm>
            <a:custGeom>
              <a:avLst/>
              <a:gdLst/>
              <a:ahLst/>
              <a:cxnLst/>
              <a:rect l="l" t="t" r="r" b="b"/>
              <a:pathLst>
                <a:path w="5993" h="4469" extrusionOk="0">
                  <a:moveTo>
                    <a:pt x="5992" y="1"/>
                  </a:moveTo>
                  <a:cubicBezTo>
                    <a:pt x="5862" y="32"/>
                    <a:pt x="5669" y="77"/>
                    <a:pt x="5435" y="122"/>
                  </a:cubicBezTo>
                  <a:cubicBezTo>
                    <a:pt x="4567" y="398"/>
                    <a:pt x="3631" y="548"/>
                    <a:pt x="2703" y="548"/>
                  </a:cubicBezTo>
                  <a:cubicBezTo>
                    <a:pt x="1767" y="548"/>
                    <a:pt x="840" y="396"/>
                    <a:pt x="0" y="64"/>
                  </a:cubicBezTo>
                  <a:lnTo>
                    <a:pt x="0" y="64"/>
                  </a:lnTo>
                  <a:cubicBezTo>
                    <a:pt x="117" y="1292"/>
                    <a:pt x="279" y="2731"/>
                    <a:pt x="770" y="3883"/>
                  </a:cubicBezTo>
                  <a:cubicBezTo>
                    <a:pt x="1709" y="4295"/>
                    <a:pt x="2753" y="4468"/>
                    <a:pt x="3816" y="4468"/>
                  </a:cubicBezTo>
                  <a:cubicBezTo>
                    <a:pt x="4296" y="4468"/>
                    <a:pt x="4780" y="4433"/>
                    <a:pt x="5259" y="4369"/>
                  </a:cubicBezTo>
                  <a:lnTo>
                    <a:pt x="5318" y="4346"/>
                  </a:lnTo>
                  <a:cubicBezTo>
                    <a:pt x="5534" y="4252"/>
                    <a:pt x="5732" y="4117"/>
                    <a:pt x="5903" y="3946"/>
                  </a:cubicBezTo>
                  <a:cubicBezTo>
                    <a:pt x="5974" y="3874"/>
                    <a:pt x="5988" y="329"/>
                    <a:pt x="5992"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3" name="Google Shape;801;p24">
              <a:extLst>
                <a:ext uri="{FF2B5EF4-FFF2-40B4-BE49-F238E27FC236}">
                  <a16:creationId xmlns:a16="http://schemas.microsoft.com/office/drawing/2014/main" id="{EE0E6C4A-C628-4FE3-A7F3-D638FDF654C1}"/>
                </a:ext>
              </a:extLst>
            </p:cNvPr>
            <p:cNvSpPr/>
            <p:nvPr/>
          </p:nvSpPr>
          <p:spPr>
            <a:xfrm>
              <a:off x="2721725" y="607450"/>
              <a:ext cx="13300" cy="12100"/>
            </a:xfrm>
            <a:custGeom>
              <a:avLst/>
              <a:gdLst/>
              <a:ahLst/>
              <a:cxnLst/>
              <a:rect l="l" t="t" r="r" b="b"/>
              <a:pathLst>
                <a:path w="532" h="484" extrusionOk="0">
                  <a:moveTo>
                    <a:pt x="0" y="0"/>
                  </a:moveTo>
                  <a:lnTo>
                    <a:pt x="0" y="0"/>
                  </a:lnTo>
                  <a:cubicBezTo>
                    <a:pt x="9" y="242"/>
                    <a:pt x="253" y="483"/>
                    <a:pt x="392" y="483"/>
                  </a:cubicBezTo>
                  <a:cubicBezTo>
                    <a:pt x="398" y="483"/>
                    <a:pt x="404" y="483"/>
                    <a:pt x="410" y="482"/>
                  </a:cubicBezTo>
                  <a:cubicBezTo>
                    <a:pt x="531" y="459"/>
                    <a:pt x="347" y="167"/>
                    <a:pt x="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4" name="Google Shape;802;p24">
              <a:extLst>
                <a:ext uri="{FF2B5EF4-FFF2-40B4-BE49-F238E27FC236}">
                  <a16:creationId xmlns:a16="http://schemas.microsoft.com/office/drawing/2014/main" id="{D60CD3AC-11DC-437A-8D3A-FC2A33A7E873}"/>
                </a:ext>
              </a:extLst>
            </p:cNvPr>
            <p:cNvSpPr/>
            <p:nvPr/>
          </p:nvSpPr>
          <p:spPr>
            <a:xfrm>
              <a:off x="2776600" y="613625"/>
              <a:ext cx="12175" cy="10825"/>
            </a:xfrm>
            <a:custGeom>
              <a:avLst/>
              <a:gdLst/>
              <a:ahLst/>
              <a:cxnLst/>
              <a:rect l="l" t="t" r="r" b="b"/>
              <a:pathLst>
                <a:path w="487" h="433" extrusionOk="0">
                  <a:moveTo>
                    <a:pt x="172" y="1"/>
                  </a:moveTo>
                  <a:cubicBezTo>
                    <a:pt x="1" y="160"/>
                    <a:pt x="185" y="433"/>
                    <a:pt x="366" y="433"/>
                  </a:cubicBezTo>
                  <a:cubicBezTo>
                    <a:pt x="394" y="433"/>
                    <a:pt x="423" y="426"/>
                    <a:pt x="450" y="410"/>
                  </a:cubicBezTo>
                  <a:cubicBezTo>
                    <a:pt x="486" y="388"/>
                    <a:pt x="379" y="212"/>
                    <a:pt x="17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5" name="Google Shape;803;p24">
              <a:extLst>
                <a:ext uri="{FF2B5EF4-FFF2-40B4-BE49-F238E27FC236}">
                  <a16:creationId xmlns:a16="http://schemas.microsoft.com/office/drawing/2014/main" id="{54C26D72-FC83-4EC8-A762-DCDF6DB18D0C}"/>
                </a:ext>
              </a:extLst>
            </p:cNvPr>
            <p:cNvSpPr/>
            <p:nvPr/>
          </p:nvSpPr>
          <p:spPr>
            <a:xfrm>
              <a:off x="2685725" y="626000"/>
              <a:ext cx="15450" cy="6950"/>
            </a:xfrm>
            <a:custGeom>
              <a:avLst/>
              <a:gdLst/>
              <a:ahLst/>
              <a:cxnLst/>
              <a:rect l="l" t="t" r="r" b="b"/>
              <a:pathLst>
                <a:path w="618" h="278" extrusionOk="0">
                  <a:moveTo>
                    <a:pt x="1" y="1"/>
                  </a:moveTo>
                  <a:lnTo>
                    <a:pt x="1" y="1"/>
                  </a:lnTo>
                  <a:cubicBezTo>
                    <a:pt x="118" y="171"/>
                    <a:pt x="360" y="278"/>
                    <a:pt x="482" y="278"/>
                  </a:cubicBezTo>
                  <a:cubicBezTo>
                    <a:pt x="505" y="278"/>
                    <a:pt x="523" y="274"/>
                    <a:pt x="536" y="266"/>
                  </a:cubicBezTo>
                  <a:cubicBezTo>
                    <a:pt x="617" y="212"/>
                    <a:pt x="361" y="5"/>
                    <a:pt x="1"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6" name="Google Shape;804;p24">
              <a:extLst>
                <a:ext uri="{FF2B5EF4-FFF2-40B4-BE49-F238E27FC236}">
                  <a16:creationId xmlns:a16="http://schemas.microsoft.com/office/drawing/2014/main" id="{047EDC83-18FA-40E9-AF8D-3D110132B84E}"/>
                </a:ext>
              </a:extLst>
            </p:cNvPr>
            <p:cNvSpPr/>
            <p:nvPr/>
          </p:nvSpPr>
          <p:spPr>
            <a:xfrm>
              <a:off x="2644125" y="595525"/>
              <a:ext cx="185200" cy="149150"/>
            </a:xfrm>
            <a:custGeom>
              <a:avLst/>
              <a:gdLst/>
              <a:ahLst/>
              <a:cxnLst/>
              <a:rect l="l" t="t" r="r" b="b"/>
              <a:pathLst>
                <a:path w="7408" h="5966" extrusionOk="0">
                  <a:moveTo>
                    <a:pt x="3104" y="477"/>
                  </a:moveTo>
                  <a:lnTo>
                    <a:pt x="3104" y="477"/>
                  </a:lnTo>
                  <a:cubicBezTo>
                    <a:pt x="3451" y="644"/>
                    <a:pt x="3640" y="936"/>
                    <a:pt x="3514" y="959"/>
                  </a:cubicBezTo>
                  <a:cubicBezTo>
                    <a:pt x="3508" y="960"/>
                    <a:pt x="3502" y="960"/>
                    <a:pt x="3496" y="960"/>
                  </a:cubicBezTo>
                  <a:cubicBezTo>
                    <a:pt x="3357" y="960"/>
                    <a:pt x="3113" y="719"/>
                    <a:pt x="3104" y="477"/>
                  </a:cubicBezTo>
                  <a:close/>
                  <a:moveTo>
                    <a:pt x="5471" y="725"/>
                  </a:moveTo>
                  <a:lnTo>
                    <a:pt x="5471" y="725"/>
                  </a:lnTo>
                  <a:cubicBezTo>
                    <a:pt x="5682" y="936"/>
                    <a:pt x="5790" y="1112"/>
                    <a:pt x="5754" y="1134"/>
                  </a:cubicBezTo>
                  <a:cubicBezTo>
                    <a:pt x="5727" y="1150"/>
                    <a:pt x="5698" y="1157"/>
                    <a:pt x="5669" y="1157"/>
                  </a:cubicBezTo>
                  <a:cubicBezTo>
                    <a:pt x="5487" y="1157"/>
                    <a:pt x="5300" y="884"/>
                    <a:pt x="5471" y="725"/>
                  </a:cubicBezTo>
                  <a:close/>
                  <a:moveTo>
                    <a:pt x="1665" y="1220"/>
                  </a:moveTo>
                  <a:cubicBezTo>
                    <a:pt x="2025" y="1224"/>
                    <a:pt x="2272" y="1436"/>
                    <a:pt x="2200" y="1485"/>
                  </a:cubicBezTo>
                  <a:cubicBezTo>
                    <a:pt x="2189" y="1492"/>
                    <a:pt x="2173" y="1495"/>
                    <a:pt x="2152" y="1495"/>
                  </a:cubicBezTo>
                  <a:cubicBezTo>
                    <a:pt x="2034" y="1495"/>
                    <a:pt x="1783" y="1392"/>
                    <a:pt x="1665" y="1220"/>
                  </a:cubicBezTo>
                  <a:close/>
                  <a:moveTo>
                    <a:pt x="3922" y="1"/>
                  </a:moveTo>
                  <a:cubicBezTo>
                    <a:pt x="3836" y="1"/>
                    <a:pt x="3750" y="8"/>
                    <a:pt x="3662" y="23"/>
                  </a:cubicBezTo>
                  <a:cubicBezTo>
                    <a:pt x="3226" y="100"/>
                    <a:pt x="3095" y="289"/>
                    <a:pt x="3104" y="477"/>
                  </a:cubicBezTo>
                  <a:cubicBezTo>
                    <a:pt x="2965" y="411"/>
                    <a:pt x="2799" y="365"/>
                    <a:pt x="2617" y="365"/>
                  </a:cubicBezTo>
                  <a:cubicBezTo>
                    <a:pt x="2391" y="365"/>
                    <a:pt x="2139" y="435"/>
                    <a:pt x="1881" y="621"/>
                  </a:cubicBezTo>
                  <a:cubicBezTo>
                    <a:pt x="1561" y="851"/>
                    <a:pt x="1557" y="1062"/>
                    <a:pt x="1665" y="1220"/>
                  </a:cubicBezTo>
                  <a:cubicBezTo>
                    <a:pt x="1659" y="1220"/>
                    <a:pt x="1652" y="1220"/>
                    <a:pt x="1646" y="1220"/>
                  </a:cubicBezTo>
                  <a:cubicBezTo>
                    <a:pt x="1411" y="1220"/>
                    <a:pt x="1132" y="1303"/>
                    <a:pt x="873" y="1571"/>
                  </a:cubicBezTo>
                  <a:cubicBezTo>
                    <a:pt x="329" y="2124"/>
                    <a:pt x="581" y="2871"/>
                    <a:pt x="581" y="2871"/>
                  </a:cubicBezTo>
                  <a:cubicBezTo>
                    <a:pt x="581" y="2871"/>
                    <a:pt x="257" y="3015"/>
                    <a:pt x="99" y="3617"/>
                  </a:cubicBezTo>
                  <a:cubicBezTo>
                    <a:pt x="0" y="3964"/>
                    <a:pt x="126" y="4337"/>
                    <a:pt x="419" y="4549"/>
                  </a:cubicBezTo>
                  <a:cubicBezTo>
                    <a:pt x="207" y="4760"/>
                    <a:pt x="122" y="5062"/>
                    <a:pt x="185" y="5354"/>
                  </a:cubicBezTo>
                  <a:cubicBezTo>
                    <a:pt x="288" y="5867"/>
                    <a:pt x="594" y="5966"/>
                    <a:pt x="594" y="5966"/>
                  </a:cubicBezTo>
                  <a:cubicBezTo>
                    <a:pt x="612" y="5808"/>
                    <a:pt x="675" y="5660"/>
                    <a:pt x="783" y="5543"/>
                  </a:cubicBezTo>
                  <a:cubicBezTo>
                    <a:pt x="908" y="5418"/>
                    <a:pt x="1023" y="5379"/>
                    <a:pt x="1119" y="5379"/>
                  </a:cubicBezTo>
                  <a:cubicBezTo>
                    <a:pt x="1286" y="5379"/>
                    <a:pt x="1395" y="5500"/>
                    <a:pt x="1395" y="5502"/>
                  </a:cubicBezTo>
                  <a:cubicBezTo>
                    <a:pt x="1570" y="5093"/>
                    <a:pt x="1485" y="4072"/>
                    <a:pt x="1485" y="4072"/>
                  </a:cubicBezTo>
                  <a:cubicBezTo>
                    <a:pt x="1485" y="4072"/>
                    <a:pt x="2254" y="4022"/>
                    <a:pt x="2767" y="3532"/>
                  </a:cubicBezTo>
                  <a:cubicBezTo>
                    <a:pt x="2965" y="3334"/>
                    <a:pt x="3082" y="3078"/>
                    <a:pt x="3104" y="2799"/>
                  </a:cubicBezTo>
                  <a:cubicBezTo>
                    <a:pt x="3104" y="2799"/>
                    <a:pt x="3476" y="2931"/>
                    <a:pt x="3882" y="2931"/>
                  </a:cubicBezTo>
                  <a:cubicBezTo>
                    <a:pt x="4228" y="2931"/>
                    <a:pt x="4599" y="2835"/>
                    <a:pt x="4787" y="2479"/>
                  </a:cubicBezTo>
                  <a:cubicBezTo>
                    <a:pt x="4787" y="2479"/>
                    <a:pt x="5422" y="2996"/>
                    <a:pt x="6055" y="2996"/>
                  </a:cubicBezTo>
                  <a:cubicBezTo>
                    <a:pt x="6085" y="2996"/>
                    <a:pt x="6115" y="2995"/>
                    <a:pt x="6145" y="2992"/>
                  </a:cubicBezTo>
                  <a:cubicBezTo>
                    <a:pt x="6343" y="2979"/>
                    <a:pt x="6532" y="2902"/>
                    <a:pt x="6685" y="2767"/>
                  </a:cubicBezTo>
                  <a:cubicBezTo>
                    <a:pt x="7407" y="2142"/>
                    <a:pt x="6708" y="618"/>
                    <a:pt x="5837" y="618"/>
                  </a:cubicBezTo>
                  <a:cubicBezTo>
                    <a:pt x="5812" y="618"/>
                    <a:pt x="5788" y="619"/>
                    <a:pt x="5763" y="621"/>
                  </a:cubicBezTo>
                  <a:cubicBezTo>
                    <a:pt x="5619" y="635"/>
                    <a:pt x="5529" y="675"/>
                    <a:pt x="5471" y="725"/>
                  </a:cubicBezTo>
                  <a:cubicBezTo>
                    <a:pt x="5145" y="403"/>
                    <a:pt x="4567" y="1"/>
                    <a:pt x="392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7" name="Google Shape;805;p24">
              <a:extLst>
                <a:ext uri="{FF2B5EF4-FFF2-40B4-BE49-F238E27FC236}">
                  <a16:creationId xmlns:a16="http://schemas.microsoft.com/office/drawing/2014/main" id="{886E33D7-4758-48AE-8FDE-61FA21BEDFA1}"/>
                </a:ext>
              </a:extLst>
            </p:cNvPr>
            <p:cNvSpPr/>
            <p:nvPr/>
          </p:nvSpPr>
          <p:spPr>
            <a:xfrm>
              <a:off x="2830700" y="989050"/>
              <a:ext cx="37250" cy="42450"/>
            </a:xfrm>
            <a:custGeom>
              <a:avLst/>
              <a:gdLst/>
              <a:ahLst/>
              <a:cxnLst/>
              <a:rect l="l" t="t" r="r" b="b"/>
              <a:pathLst>
                <a:path w="1490" h="1698" extrusionOk="0">
                  <a:moveTo>
                    <a:pt x="1067" y="0"/>
                  </a:moveTo>
                  <a:cubicBezTo>
                    <a:pt x="923" y="126"/>
                    <a:pt x="599" y="342"/>
                    <a:pt x="0" y="464"/>
                  </a:cubicBezTo>
                  <a:lnTo>
                    <a:pt x="9" y="509"/>
                  </a:lnTo>
                  <a:cubicBezTo>
                    <a:pt x="41" y="761"/>
                    <a:pt x="72" y="1012"/>
                    <a:pt x="99" y="1260"/>
                  </a:cubicBezTo>
                  <a:cubicBezTo>
                    <a:pt x="104" y="1269"/>
                    <a:pt x="113" y="1273"/>
                    <a:pt x="122" y="1282"/>
                  </a:cubicBezTo>
                  <a:cubicBezTo>
                    <a:pt x="129" y="1288"/>
                    <a:pt x="136" y="1290"/>
                    <a:pt x="143" y="1290"/>
                  </a:cubicBezTo>
                  <a:cubicBezTo>
                    <a:pt x="243" y="1290"/>
                    <a:pt x="306" y="734"/>
                    <a:pt x="306" y="734"/>
                  </a:cubicBezTo>
                  <a:cubicBezTo>
                    <a:pt x="306" y="734"/>
                    <a:pt x="362" y="1644"/>
                    <a:pt x="503" y="1644"/>
                  </a:cubicBezTo>
                  <a:cubicBezTo>
                    <a:pt x="507" y="1644"/>
                    <a:pt x="510" y="1643"/>
                    <a:pt x="513" y="1642"/>
                  </a:cubicBezTo>
                  <a:cubicBezTo>
                    <a:pt x="572" y="1624"/>
                    <a:pt x="626" y="1530"/>
                    <a:pt x="662" y="1408"/>
                  </a:cubicBezTo>
                  <a:lnTo>
                    <a:pt x="707" y="1422"/>
                  </a:lnTo>
                  <a:cubicBezTo>
                    <a:pt x="707" y="1452"/>
                    <a:pt x="710" y="1698"/>
                    <a:pt x="807" y="1698"/>
                  </a:cubicBezTo>
                  <a:cubicBezTo>
                    <a:pt x="827" y="1698"/>
                    <a:pt x="850" y="1688"/>
                    <a:pt x="878" y="1665"/>
                  </a:cubicBezTo>
                  <a:cubicBezTo>
                    <a:pt x="959" y="1584"/>
                    <a:pt x="1008" y="1480"/>
                    <a:pt x="1026" y="1372"/>
                  </a:cubicBezTo>
                  <a:cubicBezTo>
                    <a:pt x="1045" y="1432"/>
                    <a:pt x="1091" y="1566"/>
                    <a:pt x="1132" y="1566"/>
                  </a:cubicBezTo>
                  <a:cubicBezTo>
                    <a:pt x="1141" y="1566"/>
                    <a:pt x="1149" y="1561"/>
                    <a:pt x="1157" y="1548"/>
                  </a:cubicBezTo>
                  <a:cubicBezTo>
                    <a:pt x="1489" y="994"/>
                    <a:pt x="1094" y="5"/>
                    <a:pt x="1094" y="5"/>
                  </a:cubicBezTo>
                  <a:lnTo>
                    <a:pt x="1067" y="0"/>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8" name="Google Shape;806;p24">
              <a:extLst>
                <a:ext uri="{FF2B5EF4-FFF2-40B4-BE49-F238E27FC236}">
                  <a16:creationId xmlns:a16="http://schemas.microsoft.com/office/drawing/2014/main" id="{F6457677-FF44-461E-9FE6-E41F0067E499}"/>
                </a:ext>
              </a:extLst>
            </p:cNvPr>
            <p:cNvSpPr/>
            <p:nvPr/>
          </p:nvSpPr>
          <p:spPr>
            <a:xfrm>
              <a:off x="2768500" y="1142100"/>
              <a:ext cx="43775" cy="82100"/>
            </a:xfrm>
            <a:custGeom>
              <a:avLst/>
              <a:gdLst/>
              <a:ahLst/>
              <a:cxnLst/>
              <a:rect l="l" t="t" r="r" b="b"/>
              <a:pathLst>
                <a:path w="1751" h="3284" extrusionOk="0">
                  <a:moveTo>
                    <a:pt x="1751" y="1"/>
                  </a:moveTo>
                  <a:lnTo>
                    <a:pt x="1751" y="1"/>
                  </a:lnTo>
                  <a:cubicBezTo>
                    <a:pt x="1265" y="226"/>
                    <a:pt x="640" y="329"/>
                    <a:pt x="1" y="356"/>
                  </a:cubicBezTo>
                  <a:lnTo>
                    <a:pt x="1" y="379"/>
                  </a:lnTo>
                  <a:cubicBezTo>
                    <a:pt x="1" y="379"/>
                    <a:pt x="95" y="2403"/>
                    <a:pt x="284" y="3226"/>
                  </a:cubicBezTo>
                  <a:cubicBezTo>
                    <a:pt x="363" y="3240"/>
                    <a:pt x="661" y="3283"/>
                    <a:pt x="947" y="3283"/>
                  </a:cubicBezTo>
                  <a:cubicBezTo>
                    <a:pt x="1150" y="3283"/>
                    <a:pt x="1348" y="3261"/>
                    <a:pt x="1458" y="3190"/>
                  </a:cubicBezTo>
                  <a:lnTo>
                    <a:pt x="1751" y="1"/>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9" name="Google Shape;807;p24">
              <a:extLst>
                <a:ext uri="{FF2B5EF4-FFF2-40B4-BE49-F238E27FC236}">
                  <a16:creationId xmlns:a16="http://schemas.microsoft.com/office/drawing/2014/main" id="{2EBB0CCD-3339-407C-9A2E-EB439C2499B8}"/>
                </a:ext>
              </a:extLst>
            </p:cNvPr>
            <p:cNvSpPr/>
            <p:nvPr/>
          </p:nvSpPr>
          <p:spPr>
            <a:xfrm>
              <a:off x="2691125" y="1142100"/>
              <a:ext cx="45250" cy="84200"/>
            </a:xfrm>
            <a:custGeom>
              <a:avLst/>
              <a:gdLst/>
              <a:ahLst/>
              <a:cxnLst/>
              <a:rect l="l" t="t" r="r" b="b"/>
              <a:pathLst>
                <a:path w="1810" h="3368" extrusionOk="0">
                  <a:moveTo>
                    <a:pt x="1" y="1"/>
                  </a:moveTo>
                  <a:lnTo>
                    <a:pt x="1" y="1"/>
                  </a:lnTo>
                  <a:cubicBezTo>
                    <a:pt x="19" y="275"/>
                    <a:pt x="185" y="2457"/>
                    <a:pt x="388" y="3262"/>
                  </a:cubicBezTo>
                  <a:cubicBezTo>
                    <a:pt x="452" y="3281"/>
                    <a:pt x="807" y="3368"/>
                    <a:pt x="1144" y="3368"/>
                  </a:cubicBezTo>
                  <a:cubicBezTo>
                    <a:pt x="1303" y="3368"/>
                    <a:pt x="1457" y="3349"/>
                    <a:pt x="1575" y="3294"/>
                  </a:cubicBezTo>
                  <a:lnTo>
                    <a:pt x="1809" y="325"/>
                  </a:lnTo>
                  <a:cubicBezTo>
                    <a:pt x="1058" y="262"/>
                    <a:pt x="388" y="131"/>
                    <a:pt x="1"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0" name="Google Shape;808;p24">
              <a:extLst>
                <a:ext uri="{FF2B5EF4-FFF2-40B4-BE49-F238E27FC236}">
                  <a16:creationId xmlns:a16="http://schemas.microsoft.com/office/drawing/2014/main" id="{551EC352-C2C9-47EA-B0DD-774C231A784D}"/>
                </a:ext>
              </a:extLst>
            </p:cNvPr>
            <p:cNvSpPr/>
            <p:nvPr/>
          </p:nvSpPr>
          <p:spPr>
            <a:xfrm>
              <a:off x="2684950" y="625225"/>
              <a:ext cx="16000" cy="9125"/>
            </a:xfrm>
            <a:custGeom>
              <a:avLst/>
              <a:gdLst/>
              <a:ahLst/>
              <a:cxnLst/>
              <a:rect l="l" t="t" r="r" b="b"/>
              <a:pathLst>
                <a:path w="640" h="365" extrusionOk="0">
                  <a:moveTo>
                    <a:pt x="536" y="248"/>
                  </a:moveTo>
                  <a:cubicBezTo>
                    <a:pt x="538" y="248"/>
                    <a:pt x="537" y="248"/>
                    <a:pt x="534" y="248"/>
                  </a:cubicBezTo>
                  <a:lnTo>
                    <a:pt x="534" y="248"/>
                  </a:lnTo>
                  <a:cubicBezTo>
                    <a:pt x="535" y="248"/>
                    <a:pt x="535" y="248"/>
                    <a:pt x="536" y="248"/>
                  </a:cubicBezTo>
                  <a:close/>
                  <a:moveTo>
                    <a:pt x="131" y="81"/>
                  </a:moveTo>
                  <a:cubicBezTo>
                    <a:pt x="158" y="86"/>
                    <a:pt x="189" y="95"/>
                    <a:pt x="221" y="104"/>
                  </a:cubicBezTo>
                  <a:cubicBezTo>
                    <a:pt x="284" y="117"/>
                    <a:pt x="342" y="144"/>
                    <a:pt x="401" y="176"/>
                  </a:cubicBezTo>
                  <a:cubicBezTo>
                    <a:pt x="428" y="189"/>
                    <a:pt x="459" y="207"/>
                    <a:pt x="486" y="230"/>
                  </a:cubicBezTo>
                  <a:cubicBezTo>
                    <a:pt x="492" y="235"/>
                    <a:pt x="498" y="242"/>
                    <a:pt x="505" y="250"/>
                  </a:cubicBezTo>
                  <a:lnTo>
                    <a:pt x="505" y="250"/>
                  </a:lnTo>
                  <a:cubicBezTo>
                    <a:pt x="495" y="250"/>
                    <a:pt x="484" y="249"/>
                    <a:pt x="473" y="248"/>
                  </a:cubicBezTo>
                  <a:cubicBezTo>
                    <a:pt x="441" y="239"/>
                    <a:pt x="405" y="230"/>
                    <a:pt x="374" y="221"/>
                  </a:cubicBezTo>
                  <a:cubicBezTo>
                    <a:pt x="315" y="198"/>
                    <a:pt x="257" y="167"/>
                    <a:pt x="203" y="135"/>
                  </a:cubicBezTo>
                  <a:cubicBezTo>
                    <a:pt x="176" y="117"/>
                    <a:pt x="153" y="95"/>
                    <a:pt x="131" y="81"/>
                  </a:cubicBezTo>
                  <a:close/>
                  <a:moveTo>
                    <a:pt x="23" y="0"/>
                  </a:moveTo>
                  <a:cubicBezTo>
                    <a:pt x="5" y="9"/>
                    <a:pt x="0" y="27"/>
                    <a:pt x="9" y="45"/>
                  </a:cubicBezTo>
                  <a:lnTo>
                    <a:pt x="9" y="50"/>
                  </a:lnTo>
                  <a:cubicBezTo>
                    <a:pt x="18" y="63"/>
                    <a:pt x="27" y="81"/>
                    <a:pt x="36" y="95"/>
                  </a:cubicBezTo>
                  <a:cubicBezTo>
                    <a:pt x="68" y="135"/>
                    <a:pt x="104" y="176"/>
                    <a:pt x="149" y="207"/>
                  </a:cubicBezTo>
                  <a:cubicBezTo>
                    <a:pt x="203" y="252"/>
                    <a:pt x="266" y="293"/>
                    <a:pt x="333" y="320"/>
                  </a:cubicBezTo>
                  <a:cubicBezTo>
                    <a:pt x="374" y="338"/>
                    <a:pt x="414" y="351"/>
                    <a:pt x="455" y="356"/>
                  </a:cubicBezTo>
                  <a:cubicBezTo>
                    <a:pt x="482" y="360"/>
                    <a:pt x="504" y="365"/>
                    <a:pt x="527" y="365"/>
                  </a:cubicBezTo>
                  <a:cubicBezTo>
                    <a:pt x="545" y="365"/>
                    <a:pt x="558" y="360"/>
                    <a:pt x="576" y="356"/>
                  </a:cubicBezTo>
                  <a:lnTo>
                    <a:pt x="590" y="351"/>
                  </a:lnTo>
                  <a:lnTo>
                    <a:pt x="594" y="347"/>
                  </a:lnTo>
                  <a:lnTo>
                    <a:pt x="599" y="347"/>
                  </a:lnTo>
                  <a:lnTo>
                    <a:pt x="608" y="338"/>
                  </a:lnTo>
                  <a:lnTo>
                    <a:pt x="621" y="324"/>
                  </a:lnTo>
                  <a:cubicBezTo>
                    <a:pt x="630" y="306"/>
                    <a:pt x="639" y="288"/>
                    <a:pt x="639" y="270"/>
                  </a:cubicBezTo>
                  <a:cubicBezTo>
                    <a:pt x="635" y="257"/>
                    <a:pt x="635" y="248"/>
                    <a:pt x="630" y="234"/>
                  </a:cubicBezTo>
                  <a:cubicBezTo>
                    <a:pt x="626" y="221"/>
                    <a:pt x="617" y="207"/>
                    <a:pt x="608" y="194"/>
                  </a:cubicBezTo>
                  <a:cubicBezTo>
                    <a:pt x="594" y="176"/>
                    <a:pt x="576" y="158"/>
                    <a:pt x="558" y="144"/>
                  </a:cubicBezTo>
                  <a:cubicBezTo>
                    <a:pt x="522" y="117"/>
                    <a:pt x="486" y="95"/>
                    <a:pt x="446" y="77"/>
                  </a:cubicBezTo>
                  <a:cubicBezTo>
                    <a:pt x="383" y="45"/>
                    <a:pt x="311" y="23"/>
                    <a:pt x="239" y="9"/>
                  </a:cubicBezTo>
                  <a:cubicBezTo>
                    <a:pt x="189" y="0"/>
                    <a:pt x="140" y="0"/>
                    <a:pt x="9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1" name="Google Shape;809;p24">
              <a:extLst>
                <a:ext uri="{FF2B5EF4-FFF2-40B4-BE49-F238E27FC236}">
                  <a16:creationId xmlns:a16="http://schemas.microsoft.com/office/drawing/2014/main" id="{5FCF60F5-C577-4FD2-92CD-393917041580}"/>
                </a:ext>
              </a:extLst>
            </p:cNvPr>
            <p:cNvSpPr/>
            <p:nvPr/>
          </p:nvSpPr>
          <p:spPr>
            <a:xfrm>
              <a:off x="2720925" y="606650"/>
              <a:ext cx="13425" cy="14325"/>
            </a:xfrm>
            <a:custGeom>
              <a:avLst/>
              <a:gdLst/>
              <a:ahLst/>
              <a:cxnLst/>
              <a:rect l="l" t="t" r="r" b="b"/>
              <a:pathLst>
                <a:path w="537" h="573" extrusionOk="0">
                  <a:moveTo>
                    <a:pt x="82" y="100"/>
                  </a:moveTo>
                  <a:lnTo>
                    <a:pt x="82" y="100"/>
                  </a:lnTo>
                  <a:cubicBezTo>
                    <a:pt x="109" y="118"/>
                    <a:pt x="149" y="149"/>
                    <a:pt x="190" y="181"/>
                  </a:cubicBezTo>
                  <a:cubicBezTo>
                    <a:pt x="248" y="226"/>
                    <a:pt x="298" y="275"/>
                    <a:pt x="343" y="329"/>
                  </a:cubicBezTo>
                  <a:cubicBezTo>
                    <a:pt x="365" y="356"/>
                    <a:pt x="388" y="388"/>
                    <a:pt x="406" y="424"/>
                  </a:cubicBezTo>
                  <a:cubicBezTo>
                    <a:pt x="413" y="434"/>
                    <a:pt x="417" y="445"/>
                    <a:pt x="418" y="455"/>
                  </a:cubicBezTo>
                  <a:lnTo>
                    <a:pt x="418" y="455"/>
                  </a:lnTo>
                  <a:cubicBezTo>
                    <a:pt x="396" y="453"/>
                    <a:pt x="375" y="448"/>
                    <a:pt x="356" y="437"/>
                  </a:cubicBezTo>
                  <a:cubicBezTo>
                    <a:pt x="325" y="419"/>
                    <a:pt x="293" y="397"/>
                    <a:pt x="266" y="374"/>
                  </a:cubicBezTo>
                  <a:cubicBezTo>
                    <a:pt x="212" y="329"/>
                    <a:pt x="167" y="275"/>
                    <a:pt x="136" y="217"/>
                  </a:cubicBezTo>
                  <a:cubicBezTo>
                    <a:pt x="118" y="194"/>
                    <a:pt x="109" y="167"/>
                    <a:pt x="95" y="145"/>
                  </a:cubicBezTo>
                  <a:cubicBezTo>
                    <a:pt x="91" y="131"/>
                    <a:pt x="82" y="113"/>
                    <a:pt x="82" y="100"/>
                  </a:cubicBezTo>
                  <a:close/>
                  <a:moveTo>
                    <a:pt x="437" y="451"/>
                  </a:moveTo>
                  <a:lnTo>
                    <a:pt x="433" y="455"/>
                  </a:lnTo>
                  <a:cubicBezTo>
                    <a:pt x="431" y="455"/>
                    <a:pt x="430" y="455"/>
                    <a:pt x="429" y="455"/>
                  </a:cubicBezTo>
                  <a:lnTo>
                    <a:pt x="429" y="455"/>
                  </a:lnTo>
                  <a:cubicBezTo>
                    <a:pt x="433" y="455"/>
                    <a:pt x="437" y="451"/>
                    <a:pt x="437" y="451"/>
                  </a:cubicBezTo>
                  <a:close/>
                  <a:moveTo>
                    <a:pt x="37" y="1"/>
                  </a:moveTo>
                  <a:cubicBezTo>
                    <a:pt x="19" y="1"/>
                    <a:pt x="5" y="19"/>
                    <a:pt x="5" y="32"/>
                  </a:cubicBezTo>
                  <a:lnTo>
                    <a:pt x="5" y="50"/>
                  </a:lnTo>
                  <a:cubicBezTo>
                    <a:pt x="1" y="68"/>
                    <a:pt x="1" y="82"/>
                    <a:pt x="5" y="95"/>
                  </a:cubicBezTo>
                  <a:cubicBezTo>
                    <a:pt x="10" y="154"/>
                    <a:pt x="28" y="212"/>
                    <a:pt x="50" y="262"/>
                  </a:cubicBezTo>
                  <a:cubicBezTo>
                    <a:pt x="68" y="298"/>
                    <a:pt x="86" y="329"/>
                    <a:pt x="109" y="361"/>
                  </a:cubicBezTo>
                  <a:cubicBezTo>
                    <a:pt x="131" y="392"/>
                    <a:pt x="158" y="428"/>
                    <a:pt x="190" y="455"/>
                  </a:cubicBezTo>
                  <a:cubicBezTo>
                    <a:pt x="226" y="487"/>
                    <a:pt x="262" y="514"/>
                    <a:pt x="302" y="536"/>
                  </a:cubicBezTo>
                  <a:cubicBezTo>
                    <a:pt x="338" y="560"/>
                    <a:pt x="376" y="572"/>
                    <a:pt x="415" y="572"/>
                  </a:cubicBezTo>
                  <a:cubicBezTo>
                    <a:pt x="434" y="572"/>
                    <a:pt x="454" y="569"/>
                    <a:pt x="473" y="563"/>
                  </a:cubicBezTo>
                  <a:lnTo>
                    <a:pt x="482" y="559"/>
                  </a:lnTo>
                  <a:cubicBezTo>
                    <a:pt x="491" y="554"/>
                    <a:pt x="496" y="550"/>
                    <a:pt x="505" y="545"/>
                  </a:cubicBezTo>
                  <a:cubicBezTo>
                    <a:pt x="514" y="536"/>
                    <a:pt x="523" y="523"/>
                    <a:pt x="527" y="509"/>
                  </a:cubicBezTo>
                  <a:cubicBezTo>
                    <a:pt x="536" y="487"/>
                    <a:pt x="536" y="469"/>
                    <a:pt x="536" y="446"/>
                  </a:cubicBezTo>
                  <a:cubicBezTo>
                    <a:pt x="527" y="419"/>
                    <a:pt x="518" y="392"/>
                    <a:pt x="505" y="370"/>
                  </a:cubicBezTo>
                  <a:cubicBezTo>
                    <a:pt x="482" y="329"/>
                    <a:pt x="455" y="289"/>
                    <a:pt x="424" y="257"/>
                  </a:cubicBezTo>
                  <a:cubicBezTo>
                    <a:pt x="370" y="199"/>
                    <a:pt x="311" y="149"/>
                    <a:pt x="244" y="104"/>
                  </a:cubicBezTo>
                  <a:cubicBezTo>
                    <a:pt x="199" y="77"/>
                    <a:pt x="149" y="50"/>
                    <a:pt x="100" y="28"/>
                  </a:cubicBezTo>
                  <a:lnTo>
                    <a:pt x="46" y="5"/>
                  </a:lnTo>
                  <a:cubicBezTo>
                    <a:pt x="41" y="5"/>
                    <a:pt x="37" y="5"/>
                    <a:pt x="3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2" name="Google Shape;810;p24">
              <a:extLst>
                <a:ext uri="{FF2B5EF4-FFF2-40B4-BE49-F238E27FC236}">
                  <a16:creationId xmlns:a16="http://schemas.microsoft.com/office/drawing/2014/main" id="{50AD4A2B-3BCF-4AEB-973A-7DB258C240DA}"/>
                </a:ext>
              </a:extLst>
            </p:cNvPr>
            <p:cNvSpPr/>
            <p:nvPr/>
          </p:nvSpPr>
          <p:spPr>
            <a:xfrm>
              <a:off x="2778175" y="612950"/>
              <a:ext cx="11275" cy="12850"/>
            </a:xfrm>
            <a:custGeom>
              <a:avLst/>
              <a:gdLst/>
              <a:ahLst/>
              <a:cxnLst/>
              <a:rect l="l" t="t" r="r" b="b"/>
              <a:pathLst>
                <a:path w="451" h="514" extrusionOk="0">
                  <a:moveTo>
                    <a:pt x="362" y="386"/>
                  </a:moveTo>
                  <a:cubicBezTo>
                    <a:pt x="363" y="386"/>
                    <a:pt x="362" y="386"/>
                    <a:pt x="361" y="388"/>
                  </a:cubicBezTo>
                  <a:lnTo>
                    <a:pt x="358" y="388"/>
                  </a:lnTo>
                  <a:lnTo>
                    <a:pt x="358" y="388"/>
                  </a:lnTo>
                  <a:cubicBezTo>
                    <a:pt x="360" y="387"/>
                    <a:pt x="362" y="386"/>
                    <a:pt x="362" y="386"/>
                  </a:cubicBezTo>
                  <a:close/>
                  <a:moveTo>
                    <a:pt x="109" y="82"/>
                  </a:moveTo>
                  <a:cubicBezTo>
                    <a:pt x="131" y="104"/>
                    <a:pt x="163" y="145"/>
                    <a:pt x="199" y="199"/>
                  </a:cubicBezTo>
                  <a:cubicBezTo>
                    <a:pt x="235" y="244"/>
                    <a:pt x="271" y="298"/>
                    <a:pt x="302" y="347"/>
                  </a:cubicBezTo>
                  <a:cubicBezTo>
                    <a:pt x="311" y="363"/>
                    <a:pt x="320" y="380"/>
                    <a:pt x="327" y="398"/>
                  </a:cubicBezTo>
                  <a:lnTo>
                    <a:pt x="327" y="398"/>
                  </a:lnTo>
                  <a:cubicBezTo>
                    <a:pt x="320" y="400"/>
                    <a:pt x="314" y="401"/>
                    <a:pt x="307" y="401"/>
                  </a:cubicBezTo>
                  <a:cubicBezTo>
                    <a:pt x="248" y="397"/>
                    <a:pt x="199" y="370"/>
                    <a:pt x="163" y="329"/>
                  </a:cubicBezTo>
                  <a:cubicBezTo>
                    <a:pt x="140" y="307"/>
                    <a:pt x="127" y="284"/>
                    <a:pt x="113" y="262"/>
                  </a:cubicBezTo>
                  <a:cubicBezTo>
                    <a:pt x="100" y="239"/>
                    <a:pt x="95" y="217"/>
                    <a:pt x="91" y="194"/>
                  </a:cubicBezTo>
                  <a:cubicBezTo>
                    <a:pt x="86" y="172"/>
                    <a:pt x="86" y="154"/>
                    <a:pt x="91" y="131"/>
                  </a:cubicBezTo>
                  <a:cubicBezTo>
                    <a:pt x="91" y="113"/>
                    <a:pt x="104" y="104"/>
                    <a:pt x="104" y="91"/>
                  </a:cubicBezTo>
                  <a:lnTo>
                    <a:pt x="109" y="82"/>
                  </a:lnTo>
                  <a:close/>
                  <a:moveTo>
                    <a:pt x="106" y="0"/>
                  </a:moveTo>
                  <a:cubicBezTo>
                    <a:pt x="101" y="0"/>
                    <a:pt x="96" y="2"/>
                    <a:pt x="91" y="5"/>
                  </a:cubicBezTo>
                  <a:cubicBezTo>
                    <a:pt x="91" y="5"/>
                    <a:pt x="77" y="14"/>
                    <a:pt x="55" y="41"/>
                  </a:cubicBezTo>
                  <a:cubicBezTo>
                    <a:pt x="41" y="59"/>
                    <a:pt x="28" y="82"/>
                    <a:pt x="19" y="104"/>
                  </a:cubicBezTo>
                  <a:cubicBezTo>
                    <a:pt x="5" y="131"/>
                    <a:pt x="1" y="163"/>
                    <a:pt x="1" y="194"/>
                  </a:cubicBezTo>
                  <a:cubicBezTo>
                    <a:pt x="5" y="266"/>
                    <a:pt x="32" y="338"/>
                    <a:pt x="82" y="397"/>
                  </a:cubicBezTo>
                  <a:cubicBezTo>
                    <a:pt x="109" y="428"/>
                    <a:pt x="145" y="455"/>
                    <a:pt x="181" y="478"/>
                  </a:cubicBezTo>
                  <a:cubicBezTo>
                    <a:pt x="221" y="500"/>
                    <a:pt x="266" y="514"/>
                    <a:pt x="316" y="514"/>
                  </a:cubicBezTo>
                  <a:cubicBezTo>
                    <a:pt x="338" y="509"/>
                    <a:pt x="365" y="505"/>
                    <a:pt x="387" y="496"/>
                  </a:cubicBezTo>
                  <a:lnTo>
                    <a:pt x="419" y="482"/>
                  </a:lnTo>
                  <a:lnTo>
                    <a:pt x="432" y="473"/>
                  </a:lnTo>
                  <a:cubicBezTo>
                    <a:pt x="437" y="464"/>
                    <a:pt x="441" y="460"/>
                    <a:pt x="446" y="451"/>
                  </a:cubicBezTo>
                  <a:cubicBezTo>
                    <a:pt x="450" y="442"/>
                    <a:pt x="450" y="433"/>
                    <a:pt x="450" y="419"/>
                  </a:cubicBezTo>
                  <a:lnTo>
                    <a:pt x="450" y="406"/>
                  </a:lnTo>
                  <a:cubicBezTo>
                    <a:pt x="441" y="365"/>
                    <a:pt x="423" y="325"/>
                    <a:pt x="396" y="289"/>
                  </a:cubicBezTo>
                  <a:cubicBezTo>
                    <a:pt x="356" y="235"/>
                    <a:pt x="316" y="181"/>
                    <a:pt x="271" y="136"/>
                  </a:cubicBezTo>
                  <a:cubicBezTo>
                    <a:pt x="226" y="91"/>
                    <a:pt x="181" y="46"/>
                    <a:pt x="131" y="10"/>
                  </a:cubicBezTo>
                  <a:cubicBezTo>
                    <a:pt x="123" y="4"/>
                    <a:pt x="114" y="0"/>
                    <a:pt x="10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3" name="Google Shape;811;p24">
              <a:extLst>
                <a:ext uri="{FF2B5EF4-FFF2-40B4-BE49-F238E27FC236}">
                  <a16:creationId xmlns:a16="http://schemas.microsoft.com/office/drawing/2014/main" id="{6F83E3DC-F84A-4A8B-90DE-7BC4CB6BBAAA}"/>
                </a:ext>
              </a:extLst>
            </p:cNvPr>
            <p:cNvSpPr/>
            <p:nvPr/>
          </p:nvSpPr>
          <p:spPr>
            <a:xfrm>
              <a:off x="2656150" y="594075"/>
              <a:ext cx="164575" cy="103950"/>
            </a:xfrm>
            <a:custGeom>
              <a:avLst/>
              <a:gdLst/>
              <a:ahLst/>
              <a:cxnLst/>
              <a:rect l="l" t="t" r="r" b="b"/>
              <a:pathLst>
                <a:path w="6583" h="4158" extrusionOk="0">
                  <a:moveTo>
                    <a:pt x="3447" y="0"/>
                  </a:moveTo>
                  <a:cubicBezTo>
                    <a:pt x="3388" y="5"/>
                    <a:pt x="3330" y="5"/>
                    <a:pt x="3267" y="14"/>
                  </a:cubicBezTo>
                  <a:lnTo>
                    <a:pt x="3177" y="27"/>
                  </a:lnTo>
                  <a:lnTo>
                    <a:pt x="3091" y="45"/>
                  </a:lnTo>
                  <a:cubicBezTo>
                    <a:pt x="3028" y="59"/>
                    <a:pt x="2970" y="77"/>
                    <a:pt x="2916" y="104"/>
                  </a:cubicBezTo>
                  <a:cubicBezTo>
                    <a:pt x="2884" y="113"/>
                    <a:pt x="2857" y="126"/>
                    <a:pt x="2830" y="144"/>
                  </a:cubicBezTo>
                  <a:cubicBezTo>
                    <a:pt x="2803" y="158"/>
                    <a:pt x="2776" y="176"/>
                    <a:pt x="2749" y="194"/>
                  </a:cubicBezTo>
                  <a:cubicBezTo>
                    <a:pt x="2722" y="212"/>
                    <a:pt x="2700" y="234"/>
                    <a:pt x="2682" y="261"/>
                  </a:cubicBezTo>
                  <a:lnTo>
                    <a:pt x="2646" y="297"/>
                  </a:lnTo>
                  <a:lnTo>
                    <a:pt x="2623" y="342"/>
                  </a:lnTo>
                  <a:cubicBezTo>
                    <a:pt x="2603" y="380"/>
                    <a:pt x="2590" y="421"/>
                    <a:pt x="2585" y="464"/>
                  </a:cubicBezTo>
                  <a:lnTo>
                    <a:pt x="2585" y="464"/>
                  </a:lnTo>
                  <a:lnTo>
                    <a:pt x="2529" y="441"/>
                  </a:lnTo>
                  <a:cubicBezTo>
                    <a:pt x="2488" y="427"/>
                    <a:pt x="2448" y="414"/>
                    <a:pt x="2403" y="405"/>
                  </a:cubicBezTo>
                  <a:cubicBezTo>
                    <a:pt x="2362" y="391"/>
                    <a:pt x="2317" y="391"/>
                    <a:pt x="2277" y="383"/>
                  </a:cubicBezTo>
                  <a:cubicBezTo>
                    <a:pt x="2245" y="379"/>
                    <a:pt x="2213" y="376"/>
                    <a:pt x="2183" y="376"/>
                  </a:cubicBezTo>
                  <a:cubicBezTo>
                    <a:pt x="2171" y="376"/>
                    <a:pt x="2158" y="377"/>
                    <a:pt x="2146" y="378"/>
                  </a:cubicBezTo>
                  <a:lnTo>
                    <a:pt x="2079" y="378"/>
                  </a:lnTo>
                  <a:cubicBezTo>
                    <a:pt x="2056" y="378"/>
                    <a:pt x="2034" y="383"/>
                    <a:pt x="2012" y="383"/>
                  </a:cubicBezTo>
                  <a:cubicBezTo>
                    <a:pt x="1971" y="387"/>
                    <a:pt x="1926" y="396"/>
                    <a:pt x="1886" y="405"/>
                  </a:cubicBezTo>
                  <a:lnTo>
                    <a:pt x="1760" y="441"/>
                  </a:lnTo>
                  <a:cubicBezTo>
                    <a:pt x="1719" y="454"/>
                    <a:pt x="1679" y="472"/>
                    <a:pt x="1638" y="490"/>
                  </a:cubicBezTo>
                  <a:cubicBezTo>
                    <a:pt x="1598" y="504"/>
                    <a:pt x="1557" y="526"/>
                    <a:pt x="1521" y="544"/>
                  </a:cubicBezTo>
                  <a:lnTo>
                    <a:pt x="1409" y="616"/>
                  </a:lnTo>
                  <a:lnTo>
                    <a:pt x="1382" y="634"/>
                  </a:lnTo>
                  <a:lnTo>
                    <a:pt x="1377" y="639"/>
                  </a:lnTo>
                  <a:lnTo>
                    <a:pt x="1368" y="643"/>
                  </a:lnTo>
                  <a:lnTo>
                    <a:pt x="1355" y="652"/>
                  </a:lnTo>
                  <a:lnTo>
                    <a:pt x="1305" y="693"/>
                  </a:lnTo>
                  <a:cubicBezTo>
                    <a:pt x="1274" y="720"/>
                    <a:pt x="1238" y="751"/>
                    <a:pt x="1211" y="783"/>
                  </a:cubicBezTo>
                  <a:cubicBezTo>
                    <a:pt x="1179" y="819"/>
                    <a:pt x="1152" y="859"/>
                    <a:pt x="1130" y="895"/>
                  </a:cubicBezTo>
                  <a:cubicBezTo>
                    <a:pt x="1121" y="918"/>
                    <a:pt x="1112" y="940"/>
                    <a:pt x="1103" y="963"/>
                  </a:cubicBezTo>
                  <a:cubicBezTo>
                    <a:pt x="1094" y="985"/>
                    <a:pt x="1089" y="1008"/>
                    <a:pt x="1085" y="1030"/>
                  </a:cubicBezTo>
                  <a:cubicBezTo>
                    <a:pt x="1076" y="1080"/>
                    <a:pt x="1080" y="1129"/>
                    <a:pt x="1094" y="1174"/>
                  </a:cubicBezTo>
                  <a:cubicBezTo>
                    <a:pt x="1098" y="1194"/>
                    <a:pt x="1105" y="1213"/>
                    <a:pt x="1113" y="1232"/>
                  </a:cubicBezTo>
                  <a:lnTo>
                    <a:pt x="1113" y="1232"/>
                  </a:lnTo>
                  <a:cubicBezTo>
                    <a:pt x="1088" y="1234"/>
                    <a:pt x="1064" y="1237"/>
                    <a:pt x="1040" y="1242"/>
                  </a:cubicBezTo>
                  <a:cubicBezTo>
                    <a:pt x="990" y="1246"/>
                    <a:pt x="941" y="1255"/>
                    <a:pt x="896" y="1269"/>
                  </a:cubicBezTo>
                  <a:cubicBezTo>
                    <a:pt x="846" y="1282"/>
                    <a:pt x="801" y="1300"/>
                    <a:pt x="756" y="1323"/>
                  </a:cubicBezTo>
                  <a:cubicBezTo>
                    <a:pt x="707" y="1341"/>
                    <a:pt x="666" y="1363"/>
                    <a:pt x="626" y="1390"/>
                  </a:cubicBezTo>
                  <a:cubicBezTo>
                    <a:pt x="581" y="1417"/>
                    <a:pt x="540" y="1444"/>
                    <a:pt x="504" y="1476"/>
                  </a:cubicBezTo>
                  <a:cubicBezTo>
                    <a:pt x="464" y="1507"/>
                    <a:pt x="428" y="1539"/>
                    <a:pt x="392" y="1575"/>
                  </a:cubicBezTo>
                  <a:cubicBezTo>
                    <a:pt x="356" y="1611"/>
                    <a:pt x="325" y="1647"/>
                    <a:pt x="293" y="1683"/>
                  </a:cubicBezTo>
                  <a:cubicBezTo>
                    <a:pt x="262" y="1723"/>
                    <a:pt x="230" y="1764"/>
                    <a:pt x="203" y="1804"/>
                  </a:cubicBezTo>
                  <a:cubicBezTo>
                    <a:pt x="176" y="1845"/>
                    <a:pt x="154" y="1890"/>
                    <a:pt x="136" y="1935"/>
                  </a:cubicBezTo>
                  <a:cubicBezTo>
                    <a:pt x="113" y="1980"/>
                    <a:pt x="91" y="2024"/>
                    <a:pt x="77" y="2069"/>
                  </a:cubicBezTo>
                  <a:cubicBezTo>
                    <a:pt x="59" y="2114"/>
                    <a:pt x="41" y="2159"/>
                    <a:pt x="32" y="2209"/>
                  </a:cubicBezTo>
                  <a:cubicBezTo>
                    <a:pt x="19" y="2254"/>
                    <a:pt x="14" y="2303"/>
                    <a:pt x="5" y="2353"/>
                  </a:cubicBezTo>
                  <a:cubicBezTo>
                    <a:pt x="1" y="2402"/>
                    <a:pt x="1" y="2452"/>
                    <a:pt x="1" y="2497"/>
                  </a:cubicBezTo>
                  <a:cubicBezTo>
                    <a:pt x="1" y="2546"/>
                    <a:pt x="1" y="2596"/>
                    <a:pt x="5" y="2645"/>
                  </a:cubicBezTo>
                  <a:cubicBezTo>
                    <a:pt x="14" y="2744"/>
                    <a:pt x="32" y="2839"/>
                    <a:pt x="64" y="2933"/>
                  </a:cubicBezTo>
                  <a:cubicBezTo>
                    <a:pt x="67" y="2944"/>
                    <a:pt x="80" y="2952"/>
                    <a:pt x="92" y="2952"/>
                  </a:cubicBezTo>
                  <a:cubicBezTo>
                    <a:pt x="95" y="2952"/>
                    <a:pt x="97" y="2952"/>
                    <a:pt x="100" y="2951"/>
                  </a:cubicBezTo>
                  <a:cubicBezTo>
                    <a:pt x="118" y="2947"/>
                    <a:pt x="127" y="2929"/>
                    <a:pt x="122" y="2915"/>
                  </a:cubicBezTo>
                  <a:cubicBezTo>
                    <a:pt x="95" y="2825"/>
                    <a:pt x="77" y="2735"/>
                    <a:pt x="73" y="2641"/>
                  </a:cubicBezTo>
                  <a:cubicBezTo>
                    <a:pt x="68" y="2596"/>
                    <a:pt x="68" y="2546"/>
                    <a:pt x="68" y="2501"/>
                  </a:cubicBezTo>
                  <a:cubicBezTo>
                    <a:pt x="68" y="2452"/>
                    <a:pt x="73" y="2407"/>
                    <a:pt x="77" y="2362"/>
                  </a:cubicBezTo>
                  <a:cubicBezTo>
                    <a:pt x="82" y="2317"/>
                    <a:pt x="91" y="2267"/>
                    <a:pt x="100" y="2222"/>
                  </a:cubicBezTo>
                  <a:cubicBezTo>
                    <a:pt x="109" y="2177"/>
                    <a:pt x="122" y="2132"/>
                    <a:pt x="140" y="2092"/>
                  </a:cubicBezTo>
                  <a:cubicBezTo>
                    <a:pt x="154" y="2047"/>
                    <a:pt x="167" y="2002"/>
                    <a:pt x="190" y="1962"/>
                  </a:cubicBezTo>
                  <a:cubicBezTo>
                    <a:pt x="212" y="1921"/>
                    <a:pt x="235" y="1881"/>
                    <a:pt x="262" y="1845"/>
                  </a:cubicBezTo>
                  <a:cubicBezTo>
                    <a:pt x="284" y="1804"/>
                    <a:pt x="311" y="1768"/>
                    <a:pt x="343" y="1732"/>
                  </a:cubicBezTo>
                  <a:cubicBezTo>
                    <a:pt x="370" y="1696"/>
                    <a:pt x="406" y="1660"/>
                    <a:pt x="437" y="1629"/>
                  </a:cubicBezTo>
                  <a:cubicBezTo>
                    <a:pt x="468" y="1597"/>
                    <a:pt x="504" y="1566"/>
                    <a:pt x="540" y="1539"/>
                  </a:cubicBezTo>
                  <a:cubicBezTo>
                    <a:pt x="576" y="1507"/>
                    <a:pt x="617" y="1485"/>
                    <a:pt x="653" y="1458"/>
                  </a:cubicBezTo>
                  <a:cubicBezTo>
                    <a:pt x="693" y="1435"/>
                    <a:pt x="734" y="1413"/>
                    <a:pt x="774" y="1395"/>
                  </a:cubicBezTo>
                  <a:cubicBezTo>
                    <a:pt x="819" y="1377"/>
                    <a:pt x="860" y="1363"/>
                    <a:pt x="905" y="1350"/>
                  </a:cubicBezTo>
                  <a:cubicBezTo>
                    <a:pt x="950" y="1336"/>
                    <a:pt x="995" y="1332"/>
                    <a:pt x="1040" y="1323"/>
                  </a:cubicBezTo>
                  <a:cubicBezTo>
                    <a:pt x="1085" y="1318"/>
                    <a:pt x="1130" y="1318"/>
                    <a:pt x="1175" y="1318"/>
                  </a:cubicBezTo>
                  <a:cubicBezTo>
                    <a:pt x="1184" y="1318"/>
                    <a:pt x="1188" y="1314"/>
                    <a:pt x="1197" y="1309"/>
                  </a:cubicBezTo>
                  <a:cubicBezTo>
                    <a:pt x="1220" y="1300"/>
                    <a:pt x="1224" y="1269"/>
                    <a:pt x="1215" y="1246"/>
                  </a:cubicBezTo>
                  <a:lnTo>
                    <a:pt x="1184" y="1201"/>
                  </a:lnTo>
                  <a:cubicBezTo>
                    <a:pt x="1179" y="1183"/>
                    <a:pt x="1175" y="1165"/>
                    <a:pt x="1166" y="1147"/>
                  </a:cubicBezTo>
                  <a:cubicBezTo>
                    <a:pt x="1157" y="1116"/>
                    <a:pt x="1157" y="1080"/>
                    <a:pt x="1161" y="1044"/>
                  </a:cubicBezTo>
                  <a:cubicBezTo>
                    <a:pt x="1166" y="1026"/>
                    <a:pt x="1170" y="1008"/>
                    <a:pt x="1175" y="990"/>
                  </a:cubicBezTo>
                  <a:cubicBezTo>
                    <a:pt x="1184" y="972"/>
                    <a:pt x="1193" y="954"/>
                    <a:pt x="1197" y="940"/>
                  </a:cubicBezTo>
                  <a:cubicBezTo>
                    <a:pt x="1220" y="904"/>
                    <a:pt x="1242" y="877"/>
                    <a:pt x="1265" y="846"/>
                  </a:cubicBezTo>
                  <a:cubicBezTo>
                    <a:pt x="1292" y="819"/>
                    <a:pt x="1323" y="787"/>
                    <a:pt x="1355" y="765"/>
                  </a:cubicBezTo>
                  <a:lnTo>
                    <a:pt x="1400" y="724"/>
                  </a:lnTo>
                  <a:lnTo>
                    <a:pt x="1413" y="715"/>
                  </a:lnTo>
                  <a:lnTo>
                    <a:pt x="1418" y="711"/>
                  </a:lnTo>
                  <a:lnTo>
                    <a:pt x="1422" y="706"/>
                  </a:lnTo>
                  <a:lnTo>
                    <a:pt x="1449" y="693"/>
                  </a:lnTo>
                  <a:lnTo>
                    <a:pt x="1553" y="630"/>
                  </a:lnTo>
                  <a:cubicBezTo>
                    <a:pt x="1589" y="607"/>
                    <a:pt x="1625" y="589"/>
                    <a:pt x="1661" y="571"/>
                  </a:cubicBezTo>
                  <a:cubicBezTo>
                    <a:pt x="1701" y="553"/>
                    <a:pt x="1737" y="540"/>
                    <a:pt x="1773" y="526"/>
                  </a:cubicBezTo>
                  <a:lnTo>
                    <a:pt x="1890" y="495"/>
                  </a:lnTo>
                  <a:cubicBezTo>
                    <a:pt x="1931" y="486"/>
                    <a:pt x="1971" y="477"/>
                    <a:pt x="2012" y="477"/>
                  </a:cubicBezTo>
                  <a:cubicBezTo>
                    <a:pt x="2030" y="472"/>
                    <a:pt x="2048" y="468"/>
                    <a:pt x="2070" y="468"/>
                  </a:cubicBezTo>
                  <a:lnTo>
                    <a:pt x="2128" y="468"/>
                  </a:lnTo>
                  <a:cubicBezTo>
                    <a:pt x="2169" y="468"/>
                    <a:pt x="2209" y="468"/>
                    <a:pt x="2250" y="472"/>
                  </a:cubicBezTo>
                  <a:cubicBezTo>
                    <a:pt x="2290" y="481"/>
                    <a:pt x="2331" y="481"/>
                    <a:pt x="2367" y="495"/>
                  </a:cubicBezTo>
                  <a:cubicBezTo>
                    <a:pt x="2407" y="504"/>
                    <a:pt x="2443" y="517"/>
                    <a:pt x="2484" y="526"/>
                  </a:cubicBezTo>
                  <a:lnTo>
                    <a:pt x="2596" y="571"/>
                  </a:lnTo>
                  <a:cubicBezTo>
                    <a:pt x="2601" y="576"/>
                    <a:pt x="2610" y="576"/>
                    <a:pt x="2614" y="576"/>
                  </a:cubicBezTo>
                  <a:cubicBezTo>
                    <a:pt x="2641" y="576"/>
                    <a:pt x="2664" y="558"/>
                    <a:pt x="2668" y="526"/>
                  </a:cubicBezTo>
                  <a:cubicBezTo>
                    <a:pt x="2664" y="477"/>
                    <a:pt x="2677" y="427"/>
                    <a:pt x="2700" y="383"/>
                  </a:cubicBezTo>
                  <a:lnTo>
                    <a:pt x="2713" y="351"/>
                  </a:lnTo>
                  <a:lnTo>
                    <a:pt x="2740" y="324"/>
                  </a:lnTo>
                  <a:cubicBezTo>
                    <a:pt x="2758" y="302"/>
                    <a:pt x="2776" y="284"/>
                    <a:pt x="2799" y="270"/>
                  </a:cubicBezTo>
                  <a:cubicBezTo>
                    <a:pt x="2817" y="252"/>
                    <a:pt x="2839" y="239"/>
                    <a:pt x="2866" y="230"/>
                  </a:cubicBezTo>
                  <a:cubicBezTo>
                    <a:pt x="2889" y="216"/>
                    <a:pt x="2911" y="203"/>
                    <a:pt x="2938" y="194"/>
                  </a:cubicBezTo>
                  <a:cubicBezTo>
                    <a:pt x="2988" y="171"/>
                    <a:pt x="3042" y="158"/>
                    <a:pt x="3096" y="144"/>
                  </a:cubicBezTo>
                  <a:lnTo>
                    <a:pt x="3181" y="126"/>
                  </a:lnTo>
                  <a:lnTo>
                    <a:pt x="3267" y="117"/>
                  </a:lnTo>
                  <a:cubicBezTo>
                    <a:pt x="3306" y="110"/>
                    <a:pt x="3348" y="106"/>
                    <a:pt x="3389" y="106"/>
                  </a:cubicBezTo>
                  <a:cubicBezTo>
                    <a:pt x="3404" y="106"/>
                    <a:pt x="3419" y="107"/>
                    <a:pt x="3433" y="108"/>
                  </a:cubicBezTo>
                  <a:cubicBezTo>
                    <a:pt x="3492" y="108"/>
                    <a:pt x="3546" y="108"/>
                    <a:pt x="3604" y="117"/>
                  </a:cubicBezTo>
                  <a:cubicBezTo>
                    <a:pt x="3658" y="122"/>
                    <a:pt x="3716" y="131"/>
                    <a:pt x="3770" y="144"/>
                  </a:cubicBezTo>
                  <a:cubicBezTo>
                    <a:pt x="3883" y="167"/>
                    <a:pt x="3991" y="203"/>
                    <a:pt x="4094" y="248"/>
                  </a:cubicBezTo>
                  <a:cubicBezTo>
                    <a:pt x="4202" y="288"/>
                    <a:pt x="4306" y="342"/>
                    <a:pt x="4400" y="400"/>
                  </a:cubicBezTo>
                  <a:cubicBezTo>
                    <a:pt x="4598" y="517"/>
                    <a:pt x="4783" y="657"/>
                    <a:pt x="4945" y="819"/>
                  </a:cubicBezTo>
                  <a:cubicBezTo>
                    <a:pt x="4956" y="828"/>
                    <a:pt x="4969" y="832"/>
                    <a:pt x="4983" y="832"/>
                  </a:cubicBezTo>
                  <a:cubicBezTo>
                    <a:pt x="4996" y="832"/>
                    <a:pt x="5010" y="828"/>
                    <a:pt x="5021" y="819"/>
                  </a:cubicBezTo>
                  <a:cubicBezTo>
                    <a:pt x="5098" y="760"/>
                    <a:pt x="5197" y="729"/>
                    <a:pt x="5291" y="729"/>
                  </a:cubicBezTo>
                  <a:cubicBezTo>
                    <a:pt x="5309" y="727"/>
                    <a:pt x="5327" y="727"/>
                    <a:pt x="5345" y="727"/>
                  </a:cubicBezTo>
                  <a:cubicBezTo>
                    <a:pt x="5430" y="727"/>
                    <a:pt x="5514" y="743"/>
                    <a:pt x="5592" y="769"/>
                  </a:cubicBezTo>
                  <a:cubicBezTo>
                    <a:pt x="5790" y="850"/>
                    <a:pt x="5961" y="976"/>
                    <a:pt x="6087" y="1147"/>
                  </a:cubicBezTo>
                  <a:cubicBezTo>
                    <a:pt x="6218" y="1314"/>
                    <a:pt x="6317" y="1503"/>
                    <a:pt x="6380" y="1710"/>
                  </a:cubicBezTo>
                  <a:cubicBezTo>
                    <a:pt x="6443" y="1912"/>
                    <a:pt x="6456" y="2123"/>
                    <a:pt x="6416" y="2330"/>
                  </a:cubicBezTo>
                  <a:cubicBezTo>
                    <a:pt x="6393" y="2434"/>
                    <a:pt x="6357" y="2528"/>
                    <a:pt x="6299" y="2618"/>
                  </a:cubicBezTo>
                  <a:cubicBezTo>
                    <a:pt x="6245" y="2704"/>
                    <a:pt x="6173" y="2780"/>
                    <a:pt x="6083" y="2834"/>
                  </a:cubicBezTo>
                  <a:cubicBezTo>
                    <a:pt x="6002" y="2893"/>
                    <a:pt x="5907" y="2938"/>
                    <a:pt x="5808" y="2965"/>
                  </a:cubicBezTo>
                  <a:cubicBezTo>
                    <a:pt x="5763" y="2978"/>
                    <a:pt x="5696" y="2983"/>
                    <a:pt x="5651" y="2992"/>
                  </a:cubicBezTo>
                  <a:lnTo>
                    <a:pt x="5493" y="2992"/>
                  </a:lnTo>
                  <a:cubicBezTo>
                    <a:pt x="5390" y="2983"/>
                    <a:pt x="5282" y="2965"/>
                    <a:pt x="5179" y="2933"/>
                  </a:cubicBezTo>
                  <a:cubicBezTo>
                    <a:pt x="5080" y="2906"/>
                    <a:pt x="4976" y="2866"/>
                    <a:pt x="4877" y="2821"/>
                  </a:cubicBezTo>
                  <a:cubicBezTo>
                    <a:pt x="4684" y="2731"/>
                    <a:pt x="4499" y="2623"/>
                    <a:pt x="4328" y="2492"/>
                  </a:cubicBezTo>
                  <a:cubicBezTo>
                    <a:pt x="4318" y="2486"/>
                    <a:pt x="4308" y="2483"/>
                    <a:pt x="4298" y="2483"/>
                  </a:cubicBezTo>
                  <a:cubicBezTo>
                    <a:pt x="4281" y="2483"/>
                    <a:pt x="4265" y="2492"/>
                    <a:pt x="4256" y="2506"/>
                  </a:cubicBezTo>
                  <a:lnTo>
                    <a:pt x="4198" y="2600"/>
                  </a:lnTo>
                  <a:cubicBezTo>
                    <a:pt x="4180" y="2627"/>
                    <a:pt x="4153" y="2659"/>
                    <a:pt x="4126" y="2681"/>
                  </a:cubicBezTo>
                  <a:cubicBezTo>
                    <a:pt x="4103" y="2708"/>
                    <a:pt x="4076" y="2731"/>
                    <a:pt x="4045" y="2753"/>
                  </a:cubicBezTo>
                  <a:cubicBezTo>
                    <a:pt x="4018" y="2776"/>
                    <a:pt x="3986" y="2794"/>
                    <a:pt x="3955" y="2812"/>
                  </a:cubicBezTo>
                  <a:lnTo>
                    <a:pt x="3856" y="2861"/>
                  </a:lnTo>
                  <a:cubicBezTo>
                    <a:pt x="3820" y="2870"/>
                    <a:pt x="3784" y="2879"/>
                    <a:pt x="3748" y="2893"/>
                  </a:cubicBezTo>
                  <a:cubicBezTo>
                    <a:pt x="3716" y="2902"/>
                    <a:pt x="3676" y="2911"/>
                    <a:pt x="3640" y="2915"/>
                  </a:cubicBezTo>
                  <a:cubicBezTo>
                    <a:pt x="3604" y="2924"/>
                    <a:pt x="3568" y="2929"/>
                    <a:pt x="3528" y="2929"/>
                  </a:cubicBezTo>
                  <a:cubicBezTo>
                    <a:pt x="3492" y="2933"/>
                    <a:pt x="3456" y="2938"/>
                    <a:pt x="3415" y="2938"/>
                  </a:cubicBezTo>
                  <a:lnTo>
                    <a:pt x="3303" y="2938"/>
                  </a:lnTo>
                  <a:cubicBezTo>
                    <a:pt x="3231" y="2929"/>
                    <a:pt x="3154" y="2924"/>
                    <a:pt x="3078" y="2915"/>
                  </a:cubicBezTo>
                  <a:cubicBezTo>
                    <a:pt x="2929" y="2893"/>
                    <a:pt x="2781" y="2857"/>
                    <a:pt x="2637" y="2812"/>
                  </a:cubicBezTo>
                  <a:lnTo>
                    <a:pt x="2623" y="2812"/>
                  </a:lnTo>
                  <a:cubicBezTo>
                    <a:pt x="2621" y="2811"/>
                    <a:pt x="2619" y="2811"/>
                    <a:pt x="2617" y="2811"/>
                  </a:cubicBezTo>
                  <a:cubicBezTo>
                    <a:pt x="2597" y="2811"/>
                    <a:pt x="2578" y="2832"/>
                    <a:pt x="2574" y="2852"/>
                  </a:cubicBezTo>
                  <a:cubicBezTo>
                    <a:pt x="2574" y="2897"/>
                    <a:pt x="2565" y="2942"/>
                    <a:pt x="2556" y="2987"/>
                  </a:cubicBezTo>
                  <a:cubicBezTo>
                    <a:pt x="2547" y="3028"/>
                    <a:pt x="2538" y="3073"/>
                    <a:pt x="2524" y="3113"/>
                  </a:cubicBezTo>
                  <a:cubicBezTo>
                    <a:pt x="2511" y="3158"/>
                    <a:pt x="2493" y="3199"/>
                    <a:pt x="2475" y="3239"/>
                  </a:cubicBezTo>
                  <a:cubicBezTo>
                    <a:pt x="2457" y="3280"/>
                    <a:pt x="2439" y="3320"/>
                    <a:pt x="2412" y="3361"/>
                  </a:cubicBezTo>
                  <a:cubicBezTo>
                    <a:pt x="2389" y="3397"/>
                    <a:pt x="2367" y="3433"/>
                    <a:pt x="2335" y="3469"/>
                  </a:cubicBezTo>
                  <a:cubicBezTo>
                    <a:pt x="2304" y="3500"/>
                    <a:pt x="2272" y="3541"/>
                    <a:pt x="2245" y="3568"/>
                  </a:cubicBezTo>
                  <a:lnTo>
                    <a:pt x="2137" y="3653"/>
                  </a:lnTo>
                  <a:cubicBezTo>
                    <a:pt x="2106" y="3684"/>
                    <a:pt x="2070" y="3711"/>
                    <a:pt x="2030" y="3738"/>
                  </a:cubicBezTo>
                  <a:lnTo>
                    <a:pt x="1913" y="3806"/>
                  </a:lnTo>
                  <a:lnTo>
                    <a:pt x="1854" y="3842"/>
                  </a:lnTo>
                  <a:lnTo>
                    <a:pt x="1796" y="3873"/>
                  </a:lnTo>
                  <a:lnTo>
                    <a:pt x="1670" y="3927"/>
                  </a:lnTo>
                  <a:cubicBezTo>
                    <a:pt x="1625" y="3945"/>
                    <a:pt x="1580" y="3959"/>
                    <a:pt x="1539" y="3972"/>
                  </a:cubicBezTo>
                  <a:cubicBezTo>
                    <a:pt x="1494" y="3990"/>
                    <a:pt x="1449" y="4004"/>
                    <a:pt x="1409" y="4017"/>
                  </a:cubicBezTo>
                  <a:lnTo>
                    <a:pt x="1274" y="4049"/>
                  </a:lnTo>
                  <a:cubicBezTo>
                    <a:pt x="1184" y="4071"/>
                    <a:pt x="1094" y="4085"/>
                    <a:pt x="999" y="4094"/>
                  </a:cubicBezTo>
                  <a:lnTo>
                    <a:pt x="1004" y="4094"/>
                  </a:lnTo>
                  <a:cubicBezTo>
                    <a:pt x="961" y="4094"/>
                    <a:pt x="963" y="4158"/>
                    <a:pt x="1001" y="4158"/>
                  </a:cubicBezTo>
                  <a:cubicBezTo>
                    <a:pt x="1003" y="4158"/>
                    <a:pt x="1006" y="4157"/>
                    <a:pt x="1008" y="4157"/>
                  </a:cubicBezTo>
                  <a:cubicBezTo>
                    <a:pt x="1103" y="4148"/>
                    <a:pt x="1197" y="4134"/>
                    <a:pt x="1292" y="4112"/>
                  </a:cubicBezTo>
                  <a:lnTo>
                    <a:pt x="1427" y="4080"/>
                  </a:lnTo>
                  <a:cubicBezTo>
                    <a:pt x="1476" y="4071"/>
                    <a:pt x="1521" y="4053"/>
                    <a:pt x="1566" y="4040"/>
                  </a:cubicBezTo>
                  <a:cubicBezTo>
                    <a:pt x="1611" y="4022"/>
                    <a:pt x="1656" y="4013"/>
                    <a:pt x="1697" y="3995"/>
                  </a:cubicBezTo>
                  <a:lnTo>
                    <a:pt x="1827" y="3936"/>
                  </a:lnTo>
                  <a:lnTo>
                    <a:pt x="1895" y="3909"/>
                  </a:lnTo>
                  <a:lnTo>
                    <a:pt x="1958" y="3873"/>
                  </a:lnTo>
                  <a:lnTo>
                    <a:pt x="2079" y="3801"/>
                  </a:lnTo>
                  <a:cubicBezTo>
                    <a:pt x="2119" y="3774"/>
                    <a:pt x="2155" y="3747"/>
                    <a:pt x="2191" y="3716"/>
                  </a:cubicBezTo>
                  <a:lnTo>
                    <a:pt x="2304" y="3626"/>
                  </a:lnTo>
                  <a:cubicBezTo>
                    <a:pt x="2340" y="3595"/>
                    <a:pt x="2371" y="3559"/>
                    <a:pt x="2403" y="3523"/>
                  </a:cubicBezTo>
                  <a:cubicBezTo>
                    <a:pt x="2434" y="3487"/>
                    <a:pt x="2461" y="3446"/>
                    <a:pt x="2488" y="3406"/>
                  </a:cubicBezTo>
                  <a:cubicBezTo>
                    <a:pt x="2515" y="3365"/>
                    <a:pt x="2538" y="3320"/>
                    <a:pt x="2556" y="3275"/>
                  </a:cubicBezTo>
                  <a:cubicBezTo>
                    <a:pt x="2578" y="3235"/>
                    <a:pt x="2596" y="3190"/>
                    <a:pt x="2614" y="3140"/>
                  </a:cubicBezTo>
                  <a:cubicBezTo>
                    <a:pt x="2628" y="3095"/>
                    <a:pt x="2641" y="3050"/>
                    <a:pt x="2650" y="3001"/>
                  </a:cubicBezTo>
                  <a:cubicBezTo>
                    <a:pt x="2659" y="2973"/>
                    <a:pt x="2663" y="2944"/>
                    <a:pt x="2667" y="2914"/>
                  </a:cubicBezTo>
                  <a:lnTo>
                    <a:pt x="2667" y="2914"/>
                  </a:lnTo>
                  <a:cubicBezTo>
                    <a:pt x="2799" y="2955"/>
                    <a:pt x="2934" y="2985"/>
                    <a:pt x="3073" y="3005"/>
                  </a:cubicBezTo>
                  <a:cubicBezTo>
                    <a:pt x="3150" y="3019"/>
                    <a:pt x="3226" y="3023"/>
                    <a:pt x="3307" y="3028"/>
                  </a:cubicBezTo>
                  <a:lnTo>
                    <a:pt x="3424" y="3028"/>
                  </a:lnTo>
                  <a:cubicBezTo>
                    <a:pt x="3432" y="3029"/>
                    <a:pt x="3440" y="3029"/>
                    <a:pt x="3448" y="3029"/>
                  </a:cubicBezTo>
                  <a:cubicBezTo>
                    <a:pt x="3481" y="3029"/>
                    <a:pt x="3513" y="3023"/>
                    <a:pt x="3546" y="3023"/>
                  </a:cubicBezTo>
                  <a:cubicBezTo>
                    <a:pt x="3586" y="3023"/>
                    <a:pt x="3627" y="3019"/>
                    <a:pt x="3662" y="3010"/>
                  </a:cubicBezTo>
                  <a:cubicBezTo>
                    <a:pt x="3703" y="3005"/>
                    <a:pt x="3743" y="2996"/>
                    <a:pt x="3779" y="2987"/>
                  </a:cubicBezTo>
                  <a:cubicBezTo>
                    <a:pt x="3820" y="2974"/>
                    <a:pt x="3860" y="2965"/>
                    <a:pt x="3896" y="2951"/>
                  </a:cubicBezTo>
                  <a:lnTo>
                    <a:pt x="4009" y="2897"/>
                  </a:lnTo>
                  <a:cubicBezTo>
                    <a:pt x="4045" y="2879"/>
                    <a:pt x="4081" y="2857"/>
                    <a:pt x="4112" y="2830"/>
                  </a:cubicBezTo>
                  <a:cubicBezTo>
                    <a:pt x="4175" y="2780"/>
                    <a:pt x="4234" y="2722"/>
                    <a:pt x="4283" y="2659"/>
                  </a:cubicBezTo>
                  <a:lnTo>
                    <a:pt x="4320" y="2602"/>
                  </a:lnTo>
                  <a:lnTo>
                    <a:pt x="4320" y="2602"/>
                  </a:lnTo>
                  <a:cubicBezTo>
                    <a:pt x="4394" y="2661"/>
                    <a:pt x="4474" y="2713"/>
                    <a:pt x="4553" y="2762"/>
                  </a:cubicBezTo>
                  <a:cubicBezTo>
                    <a:pt x="4652" y="2821"/>
                    <a:pt x="4751" y="2870"/>
                    <a:pt x="4850" y="2920"/>
                  </a:cubicBezTo>
                  <a:cubicBezTo>
                    <a:pt x="4954" y="2965"/>
                    <a:pt x="5057" y="3005"/>
                    <a:pt x="5165" y="3037"/>
                  </a:cubicBezTo>
                  <a:cubicBezTo>
                    <a:pt x="5273" y="3068"/>
                    <a:pt x="5385" y="3091"/>
                    <a:pt x="5502" y="3095"/>
                  </a:cubicBezTo>
                  <a:cubicBezTo>
                    <a:pt x="5529" y="3097"/>
                    <a:pt x="5558" y="3099"/>
                    <a:pt x="5586" y="3099"/>
                  </a:cubicBezTo>
                  <a:cubicBezTo>
                    <a:pt x="5615" y="3099"/>
                    <a:pt x="5644" y="3097"/>
                    <a:pt x="5673" y="3095"/>
                  </a:cubicBezTo>
                  <a:cubicBezTo>
                    <a:pt x="5736" y="3086"/>
                    <a:pt x="5786" y="3086"/>
                    <a:pt x="5840" y="3068"/>
                  </a:cubicBezTo>
                  <a:cubicBezTo>
                    <a:pt x="5957" y="3041"/>
                    <a:pt x="6065" y="2992"/>
                    <a:pt x="6159" y="2924"/>
                  </a:cubicBezTo>
                  <a:cubicBezTo>
                    <a:pt x="6258" y="2861"/>
                    <a:pt x="6344" y="2776"/>
                    <a:pt x="6407" y="2677"/>
                  </a:cubicBezTo>
                  <a:cubicBezTo>
                    <a:pt x="6470" y="2578"/>
                    <a:pt x="6515" y="2470"/>
                    <a:pt x="6537" y="2357"/>
                  </a:cubicBezTo>
                  <a:cubicBezTo>
                    <a:pt x="6582" y="2132"/>
                    <a:pt x="6569" y="1899"/>
                    <a:pt x="6501" y="1678"/>
                  </a:cubicBezTo>
                  <a:cubicBezTo>
                    <a:pt x="6438" y="1458"/>
                    <a:pt x="6335" y="1255"/>
                    <a:pt x="6191" y="1075"/>
                  </a:cubicBezTo>
                  <a:cubicBezTo>
                    <a:pt x="6051" y="891"/>
                    <a:pt x="5862" y="751"/>
                    <a:pt x="5646" y="666"/>
                  </a:cubicBezTo>
                  <a:cubicBezTo>
                    <a:pt x="5548" y="630"/>
                    <a:pt x="5445" y="616"/>
                    <a:pt x="5339" y="616"/>
                  </a:cubicBezTo>
                  <a:cubicBezTo>
                    <a:pt x="5325" y="616"/>
                    <a:pt x="5310" y="616"/>
                    <a:pt x="5295" y="616"/>
                  </a:cubicBezTo>
                  <a:cubicBezTo>
                    <a:pt x="5193" y="624"/>
                    <a:pt x="5094" y="654"/>
                    <a:pt x="5006" y="706"/>
                  </a:cubicBezTo>
                  <a:lnTo>
                    <a:pt x="5006" y="706"/>
                  </a:lnTo>
                  <a:cubicBezTo>
                    <a:pt x="4843" y="553"/>
                    <a:pt x="4662" y="420"/>
                    <a:pt x="4472" y="306"/>
                  </a:cubicBezTo>
                  <a:cubicBezTo>
                    <a:pt x="4369" y="248"/>
                    <a:pt x="4261" y="194"/>
                    <a:pt x="4153" y="149"/>
                  </a:cubicBezTo>
                  <a:cubicBezTo>
                    <a:pt x="4040" y="104"/>
                    <a:pt x="3923" y="68"/>
                    <a:pt x="3806" y="41"/>
                  </a:cubicBezTo>
                  <a:cubicBezTo>
                    <a:pt x="3748" y="27"/>
                    <a:pt x="3689" y="18"/>
                    <a:pt x="3631" y="14"/>
                  </a:cubicBezTo>
                  <a:cubicBezTo>
                    <a:pt x="3568" y="5"/>
                    <a:pt x="3510" y="0"/>
                    <a:pt x="344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4" name="Google Shape;812;p24">
              <a:extLst>
                <a:ext uri="{FF2B5EF4-FFF2-40B4-BE49-F238E27FC236}">
                  <a16:creationId xmlns:a16="http://schemas.microsoft.com/office/drawing/2014/main" id="{77ED89D7-23B9-49BB-A4AF-3DA320394C33}"/>
                </a:ext>
              </a:extLst>
            </p:cNvPr>
            <p:cNvSpPr/>
            <p:nvPr/>
          </p:nvSpPr>
          <p:spPr>
            <a:xfrm>
              <a:off x="2712800" y="808650"/>
              <a:ext cx="63950" cy="233300"/>
            </a:xfrm>
            <a:custGeom>
              <a:avLst/>
              <a:gdLst/>
              <a:ahLst/>
              <a:cxnLst/>
              <a:rect l="l" t="t" r="r" b="b"/>
              <a:pathLst>
                <a:path w="2558" h="9332" extrusionOk="0">
                  <a:moveTo>
                    <a:pt x="84" y="1"/>
                  </a:moveTo>
                  <a:cubicBezTo>
                    <a:pt x="43" y="1"/>
                    <a:pt x="0" y="44"/>
                    <a:pt x="24" y="95"/>
                  </a:cubicBezTo>
                  <a:cubicBezTo>
                    <a:pt x="159" y="392"/>
                    <a:pt x="303" y="684"/>
                    <a:pt x="443" y="981"/>
                  </a:cubicBezTo>
                  <a:cubicBezTo>
                    <a:pt x="515" y="1125"/>
                    <a:pt x="582" y="1274"/>
                    <a:pt x="659" y="1418"/>
                  </a:cubicBezTo>
                  <a:lnTo>
                    <a:pt x="884" y="1854"/>
                  </a:lnTo>
                  <a:lnTo>
                    <a:pt x="1109" y="2295"/>
                  </a:lnTo>
                  <a:cubicBezTo>
                    <a:pt x="1145" y="2367"/>
                    <a:pt x="1176" y="2439"/>
                    <a:pt x="1221" y="2511"/>
                  </a:cubicBezTo>
                  <a:lnTo>
                    <a:pt x="1343" y="2722"/>
                  </a:lnTo>
                  <a:lnTo>
                    <a:pt x="1585" y="3150"/>
                  </a:lnTo>
                  <a:lnTo>
                    <a:pt x="1707" y="3365"/>
                  </a:lnTo>
                  <a:cubicBezTo>
                    <a:pt x="1743" y="3429"/>
                    <a:pt x="1783" y="3490"/>
                    <a:pt x="1823" y="3550"/>
                  </a:cubicBezTo>
                  <a:lnTo>
                    <a:pt x="1823" y="3550"/>
                  </a:lnTo>
                  <a:cubicBezTo>
                    <a:pt x="1862" y="3778"/>
                    <a:pt x="1897" y="4010"/>
                    <a:pt x="1932" y="4243"/>
                  </a:cubicBezTo>
                  <a:lnTo>
                    <a:pt x="1981" y="4603"/>
                  </a:lnTo>
                  <a:lnTo>
                    <a:pt x="2031" y="4958"/>
                  </a:lnTo>
                  <a:cubicBezTo>
                    <a:pt x="2067" y="5201"/>
                    <a:pt x="2098" y="5439"/>
                    <a:pt x="2121" y="5678"/>
                  </a:cubicBezTo>
                  <a:cubicBezTo>
                    <a:pt x="2148" y="5916"/>
                    <a:pt x="2184" y="6155"/>
                    <a:pt x="2202" y="6393"/>
                  </a:cubicBezTo>
                  <a:lnTo>
                    <a:pt x="2278" y="7113"/>
                  </a:lnTo>
                  <a:cubicBezTo>
                    <a:pt x="2301" y="7356"/>
                    <a:pt x="2319" y="7594"/>
                    <a:pt x="2337" y="7833"/>
                  </a:cubicBezTo>
                  <a:lnTo>
                    <a:pt x="2368" y="8192"/>
                  </a:lnTo>
                  <a:lnTo>
                    <a:pt x="2391" y="8557"/>
                  </a:lnTo>
                  <a:lnTo>
                    <a:pt x="2436" y="9277"/>
                  </a:lnTo>
                  <a:cubicBezTo>
                    <a:pt x="2440" y="9314"/>
                    <a:pt x="2468" y="9332"/>
                    <a:pt x="2496" y="9332"/>
                  </a:cubicBezTo>
                  <a:cubicBezTo>
                    <a:pt x="2525" y="9332"/>
                    <a:pt x="2555" y="9311"/>
                    <a:pt x="2557" y="9272"/>
                  </a:cubicBezTo>
                  <a:lnTo>
                    <a:pt x="2548" y="8548"/>
                  </a:lnTo>
                  <a:lnTo>
                    <a:pt x="2539" y="8183"/>
                  </a:lnTo>
                  <a:lnTo>
                    <a:pt x="2521" y="7819"/>
                  </a:lnTo>
                  <a:cubicBezTo>
                    <a:pt x="2508" y="7576"/>
                    <a:pt x="2494" y="7338"/>
                    <a:pt x="2481" y="7095"/>
                  </a:cubicBezTo>
                  <a:lnTo>
                    <a:pt x="2418" y="6375"/>
                  </a:lnTo>
                  <a:cubicBezTo>
                    <a:pt x="2400" y="6132"/>
                    <a:pt x="2368" y="5889"/>
                    <a:pt x="2341" y="5651"/>
                  </a:cubicBezTo>
                  <a:cubicBezTo>
                    <a:pt x="2319" y="5408"/>
                    <a:pt x="2287" y="5169"/>
                    <a:pt x="2256" y="4931"/>
                  </a:cubicBezTo>
                  <a:cubicBezTo>
                    <a:pt x="2229" y="4688"/>
                    <a:pt x="2193" y="4450"/>
                    <a:pt x="2161" y="4211"/>
                  </a:cubicBezTo>
                  <a:cubicBezTo>
                    <a:pt x="2125" y="3968"/>
                    <a:pt x="2089" y="3734"/>
                    <a:pt x="2049" y="3491"/>
                  </a:cubicBezTo>
                  <a:cubicBezTo>
                    <a:pt x="2044" y="3478"/>
                    <a:pt x="2040" y="3464"/>
                    <a:pt x="2031" y="3451"/>
                  </a:cubicBezTo>
                  <a:cubicBezTo>
                    <a:pt x="1986" y="3383"/>
                    <a:pt x="1941" y="3316"/>
                    <a:pt x="1900" y="3244"/>
                  </a:cubicBezTo>
                  <a:lnTo>
                    <a:pt x="1779" y="3033"/>
                  </a:lnTo>
                  <a:lnTo>
                    <a:pt x="1536" y="2614"/>
                  </a:lnTo>
                  <a:lnTo>
                    <a:pt x="1410" y="2403"/>
                  </a:lnTo>
                  <a:cubicBezTo>
                    <a:pt x="1370" y="2335"/>
                    <a:pt x="1334" y="2263"/>
                    <a:pt x="1293" y="2191"/>
                  </a:cubicBezTo>
                  <a:lnTo>
                    <a:pt x="1059" y="1764"/>
                  </a:lnTo>
                  <a:lnTo>
                    <a:pt x="825" y="1337"/>
                  </a:lnTo>
                  <a:lnTo>
                    <a:pt x="596" y="905"/>
                  </a:lnTo>
                  <a:lnTo>
                    <a:pt x="141" y="36"/>
                  </a:lnTo>
                  <a:lnTo>
                    <a:pt x="137" y="36"/>
                  </a:lnTo>
                  <a:cubicBezTo>
                    <a:pt x="125" y="11"/>
                    <a:pt x="105" y="1"/>
                    <a:pt x="84"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5" name="Google Shape;813;p24">
              <a:extLst>
                <a:ext uri="{FF2B5EF4-FFF2-40B4-BE49-F238E27FC236}">
                  <a16:creationId xmlns:a16="http://schemas.microsoft.com/office/drawing/2014/main" id="{3C9B6597-3359-4D6A-9406-F66195137E8A}"/>
                </a:ext>
              </a:extLst>
            </p:cNvPr>
            <p:cNvSpPr/>
            <p:nvPr/>
          </p:nvSpPr>
          <p:spPr>
            <a:xfrm>
              <a:off x="2759600" y="817200"/>
              <a:ext cx="16700" cy="81125"/>
            </a:xfrm>
            <a:custGeom>
              <a:avLst/>
              <a:gdLst/>
              <a:ahLst/>
              <a:cxnLst/>
              <a:rect l="l" t="t" r="r" b="b"/>
              <a:pathLst>
                <a:path w="668" h="3245" extrusionOk="0">
                  <a:moveTo>
                    <a:pt x="587" y="0"/>
                  </a:moveTo>
                  <a:cubicBezTo>
                    <a:pt x="558" y="0"/>
                    <a:pt x="530" y="18"/>
                    <a:pt x="528" y="54"/>
                  </a:cubicBezTo>
                  <a:cubicBezTo>
                    <a:pt x="528" y="54"/>
                    <a:pt x="505" y="252"/>
                    <a:pt x="478" y="549"/>
                  </a:cubicBezTo>
                  <a:cubicBezTo>
                    <a:pt x="469" y="626"/>
                    <a:pt x="465" y="702"/>
                    <a:pt x="451" y="788"/>
                  </a:cubicBezTo>
                  <a:cubicBezTo>
                    <a:pt x="442" y="873"/>
                    <a:pt x="429" y="968"/>
                    <a:pt x="420" y="1058"/>
                  </a:cubicBezTo>
                  <a:cubicBezTo>
                    <a:pt x="411" y="1148"/>
                    <a:pt x="397" y="1242"/>
                    <a:pt x="384" y="1336"/>
                  </a:cubicBezTo>
                  <a:cubicBezTo>
                    <a:pt x="370" y="1435"/>
                    <a:pt x="361" y="1534"/>
                    <a:pt x="343" y="1629"/>
                  </a:cubicBezTo>
                  <a:cubicBezTo>
                    <a:pt x="330" y="1728"/>
                    <a:pt x="312" y="1822"/>
                    <a:pt x="294" y="1921"/>
                  </a:cubicBezTo>
                  <a:cubicBezTo>
                    <a:pt x="276" y="2016"/>
                    <a:pt x="267" y="2110"/>
                    <a:pt x="249" y="2200"/>
                  </a:cubicBezTo>
                  <a:cubicBezTo>
                    <a:pt x="226" y="2290"/>
                    <a:pt x="208" y="2380"/>
                    <a:pt x="190" y="2461"/>
                  </a:cubicBezTo>
                  <a:cubicBezTo>
                    <a:pt x="172" y="2542"/>
                    <a:pt x="159" y="2623"/>
                    <a:pt x="141" y="2695"/>
                  </a:cubicBezTo>
                  <a:cubicBezTo>
                    <a:pt x="96" y="2834"/>
                    <a:pt x="64" y="2951"/>
                    <a:pt x="42" y="3037"/>
                  </a:cubicBezTo>
                  <a:lnTo>
                    <a:pt x="6" y="3167"/>
                  </a:lnTo>
                  <a:lnTo>
                    <a:pt x="6" y="3176"/>
                  </a:lnTo>
                  <a:cubicBezTo>
                    <a:pt x="0" y="3217"/>
                    <a:pt x="33" y="3244"/>
                    <a:pt x="68" y="3244"/>
                  </a:cubicBezTo>
                  <a:cubicBezTo>
                    <a:pt x="86" y="3244"/>
                    <a:pt x="106" y="3236"/>
                    <a:pt x="118" y="3217"/>
                  </a:cubicBezTo>
                  <a:cubicBezTo>
                    <a:pt x="118" y="3217"/>
                    <a:pt x="141" y="3172"/>
                    <a:pt x="172" y="3086"/>
                  </a:cubicBezTo>
                  <a:cubicBezTo>
                    <a:pt x="208" y="3005"/>
                    <a:pt x="258" y="2888"/>
                    <a:pt x="316" y="2749"/>
                  </a:cubicBezTo>
                  <a:cubicBezTo>
                    <a:pt x="339" y="2673"/>
                    <a:pt x="361" y="2596"/>
                    <a:pt x="384" y="2511"/>
                  </a:cubicBezTo>
                  <a:cubicBezTo>
                    <a:pt x="406" y="2430"/>
                    <a:pt x="433" y="2340"/>
                    <a:pt x="460" y="2250"/>
                  </a:cubicBezTo>
                  <a:cubicBezTo>
                    <a:pt x="483" y="2155"/>
                    <a:pt x="501" y="2061"/>
                    <a:pt x="519" y="1962"/>
                  </a:cubicBezTo>
                  <a:cubicBezTo>
                    <a:pt x="537" y="1863"/>
                    <a:pt x="564" y="1764"/>
                    <a:pt x="577" y="1665"/>
                  </a:cubicBezTo>
                  <a:cubicBezTo>
                    <a:pt x="586" y="1566"/>
                    <a:pt x="600" y="1462"/>
                    <a:pt x="613" y="1363"/>
                  </a:cubicBezTo>
                  <a:cubicBezTo>
                    <a:pt x="622" y="1264"/>
                    <a:pt x="636" y="1170"/>
                    <a:pt x="640" y="1076"/>
                  </a:cubicBezTo>
                  <a:cubicBezTo>
                    <a:pt x="654" y="887"/>
                    <a:pt x="658" y="711"/>
                    <a:pt x="663" y="558"/>
                  </a:cubicBezTo>
                  <a:cubicBezTo>
                    <a:pt x="667" y="410"/>
                    <a:pt x="663" y="279"/>
                    <a:pt x="658" y="194"/>
                  </a:cubicBezTo>
                  <a:cubicBezTo>
                    <a:pt x="654" y="104"/>
                    <a:pt x="649" y="54"/>
                    <a:pt x="649" y="54"/>
                  </a:cubicBezTo>
                  <a:cubicBezTo>
                    <a:pt x="645" y="18"/>
                    <a:pt x="615" y="0"/>
                    <a:pt x="587"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6" name="Google Shape;814;p24">
              <a:extLst>
                <a:ext uri="{FF2B5EF4-FFF2-40B4-BE49-F238E27FC236}">
                  <a16:creationId xmlns:a16="http://schemas.microsoft.com/office/drawing/2014/main" id="{A57414E1-86C1-4CBC-A11F-049247305CED}"/>
                </a:ext>
              </a:extLst>
            </p:cNvPr>
            <p:cNvSpPr/>
            <p:nvPr/>
          </p:nvSpPr>
          <p:spPr>
            <a:xfrm>
              <a:off x="2828675" y="1000350"/>
              <a:ext cx="10250" cy="22250"/>
            </a:xfrm>
            <a:custGeom>
              <a:avLst/>
              <a:gdLst/>
              <a:ahLst/>
              <a:cxnLst/>
              <a:rect l="l" t="t" r="r" b="b"/>
              <a:pathLst>
                <a:path w="410" h="890" extrusionOk="0">
                  <a:moveTo>
                    <a:pt x="176" y="749"/>
                  </a:moveTo>
                  <a:cubicBezTo>
                    <a:pt x="192" y="749"/>
                    <a:pt x="205" y="757"/>
                    <a:pt x="213" y="765"/>
                  </a:cubicBezTo>
                  <a:lnTo>
                    <a:pt x="213" y="765"/>
                  </a:lnTo>
                  <a:cubicBezTo>
                    <a:pt x="213" y="765"/>
                    <a:pt x="213" y="765"/>
                    <a:pt x="213" y="766"/>
                  </a:cubicBezTo>
                  <a:lnTo>
                    <a:pt x="213" y="766"/>
                  </a:lnTo>
                  <a:lnTo>
                    <a:pt x="176" y="749"/>
                  </a:lnTo>
                  <a:close/>
                  <a:moveTo>
                    <a:pt x="221" y="770"/>
                  </a:moveTo>
                  <a:cubicBezTo>
                    <a:pt x="221" y="771"/>
                    <a:pt x="222" y="772"/>
                    <a:pt x="223" y="773"/>
                  </a:cubicBezTo>
                  <a:lnTo>
                    <a:pt x="223" y="773"/>
                  </a:lnTo>
                  <a:cubicBezTo>
                    <a:pt x="222" y="773"/>
                    <a:pt x="222" y="773"/>
                    <a:pt x="222" y="773"/>
                  </a:cubicBezTo>
                  <a:lnTo>
                    <a:pt x="222" y="773"/>
                  </a:lnTo>
                  <a:lnTo>
                    <a:pt x="225" y="776"/>
                  </a:lnTo>
                  <a:cubicBezTo>
                    <a:pt x="224" y="775"/>
                    <a:pt x="223" y="774"/>
                    <a:pt x="223" y="773"/>
                  </a:cubicBezTo>
                  <a:lnTo>
                    <a:pt x="223" y="773"/>
                  </a:lnTo>
                  <a:cubicBezTo>
                    <a:pt x="224" y="773"/>
                    <a:pt x="226" y="774"/>
                    <a:pt x="228" y="774"/>
                  </a:cubicBezTo>
                  <a:lnTo>
                    <a:pt x="228" y="774"/>
                  </a:lnTo>
                  <a:lnTo>
                    <a:pt x="234" y="781"/>
                  </a:lnTo>
                  <a:lnTo>
                    <a:pt x="230" y="781"/>
                  </a:lnTo>
                  <a:lnTo>
                    <a:pt x="225" y="776"/>
                  </a:lnTo>
                  <a:lnTo>
                    <a:pt x="225" y="776"/>
                  </a:lnTo>
                  <a:cubicBezTo>
                    <a:pt x="225" y="781"/>
                    <a:pt x="230" y="785"/>
                    <a:pt x="230" y="790"/>
                  </a:cubicBezTo>
                  <a:cubicBezTo>
                    <a:pt x="239" y="808"/>
                    <a:pt x="234" y="830"/>
                    <a:pt x="221" y="844"/>
                  </a:cubicBezTo>
                  <a:lnTo>
                    <a:pt x="221" y="773"/>
                  </a:lnTo>
                  <a:lnTo>
                    <a:pt x="221" y="773"/>
                  </a:lnTo>
                  <a:cubicBezTo>
                    <a:pt x="221" y="773"/>
                    <a:pt x="222" y="773"/>
                    <a:pt x="222" y="773"/>
                  </a:cubicBezTo>
                  <a:lnTo>
                    <a:pt x="222" y="773"/>
                  </a:lnTo>
                  <a:lnTo>
                    <a:pt x="221" y="772"/>
                  </a:lnTo>
                  <a:lnTo>
                    <a:pt x="221" y="770"/>
                  </a:lnTo>
                  <a:close/>
                  <a:moveTo>
                    <a:pt x="86" y="0"/>
                  </a:moveTo>
                  <a:cubicBezTo>
                    <a:pt x="73" y="0"/>
                    <a:pt x="60" y="8"/>
                    <a:pt x="54" y="25"/>
                  </a:cubicBezTo>
                  <a:cubicBezTo>
                    <a:pt x="18" y="156"/>
                    <a:pt x="0" y="295"/>
                    <a:pt x="0" y="430"/>
                  </a:cubicBezTo>
                  <a:cubicBezTo>
                    <a:pt x="0" y="502"/>
                    <a:pt x="9" y="574"/>
                    <a:pt x="23" y="646"/>
                  </a:cubicBezTo>
                  <a:cubicBezTo>
                    <a:pt x="36" y="682"/>
                    <a:pt x="45" y="718"/>
                    <a:pt x="63" y="749"/>
                  </a:cubicBezTo>
                  <a:cubicBezTo>
                    <a:pt x="81" y="785"/>
                    <a:pt x="104" y="821"/>
                    <a:pt x="131" y="848"/>
                  </a:cubicBezTo>
                  <a:lnTo>
                    <a:pt x="131" y="844"/>
                  </a:lnTo>
                  <a:lnTo>
                    <a:pt x="131" y="844"/>
                  </a:lnTo>
                  <a:cubicBezTo>
                    <a:pt x="132" y="845"/>
                    <a:pt x="133" y="846"/>
                    <a:pt x="135" y="848"/>
                  </a:cubicBezTo>
                  <a:lnTo>
                    <a:pt x="135" y="848"/>
                  </a:lnTo>
                  <a:lnTo>
                    <a:pt x="135" y="848"/>
                  </a:lnTo>
                  <a:lnTo>
                    <a:pt x="135" y="848"/>
                  </a:lnTo>
                  <a:cubicBezTo>
                    <a:pt x="138" y="851"/>
                    <a:pt x="142" y="854"/>
                    <a:pt x="145" y="856"/>
                  </a:cubicBezTo>
                  <a:lnTo>
                    <a:pt x="145" y="856"/>
                  </a:lnTo>
                  <a:lnTo>
                    <a:pt x="153" y="862"/>
                  </a:lnTo>
                  <a:lnTo>
                    <a:pt x="158" y="866"/>
                  </a:lnTo>
                  <a:lnTo>
                    <a:pt x="167" y="875"/>
                  </a:lnTo>
                  <a:lnTo>
                    <a:pt x="176" y="880"/>
                  </a:lnTo>
                  <a:cubicBezTo>
                    <a:pt x="187" y="886"/>
                    <a:pt x="200" y="889"/>
                    <a:pt x="213" y="889"/>
                  </a:cubicBezTo>
                  <a:cubicBezTo>
                    <a:pt x="236" y="889"/>
                    <a:pt x="260" y="879"/>
                    <a:pt x="275" y="862"/>
                  </a:cubicBezTo>
                  <a:cubicBezTo>
                    <a:pt x="302" y="835"/>
                    <a:pt x="320" y="808"/>
                    <a:pt x="333" y="772"/>
                  </a:cubicBezTo>
                  <a:cubicBezTo>
                    <a:pt x="351" y="718"/>
                    <a:pt x="369" y="664"/>
                    <a:pt x="378" y="610"/>
                  </a:cubicBezTo>
                  <a:cubicBezTo>
                    <a:pt x="396" y="502"/>
                    <a:pt x="405" y="389"/>
                    <a:pt x="410" y="282"/>
                  </a:cubicBezTo>
                  <a:cubicBezTo>
                    <a:pt x="410" y="262"/>
                    <a:pt x="395" y="251"/>
                    <a:pt x="380" y="251"/>
                  </a:cubicBezTo>
                  <a:cubicBezTo>
                    <a:pt x="368" y="251"/>
                    <a:pt x="355" y="258"/>
                    <a:pt x="351" y="273"/>
                  </a:cubicBezTo>
                  <a:cubicBezTo>
                    <a:pt x="329" y="381"/>
                    <a:pt x="306" y="484"/>
                    <a:pt x="279" y="587"/>
                  </a:cubicBezTo>
                  <a:cubicBezTo>
                    <a:pt x="266" y="632"/>
                    <a:pt x="252" y="682"/>
                    <a:pt x="230" y="731"/>
                  </a:cubicBezTo>
                  <a:cubicBezTo>
                    <a:pt x="227" y="743"/>
                    <a:pt x="222" y="752"/>
                    <a:pt x="216" y="761"/>
                  </a:cubicBezTo>
                  <a:lnTo>
                    <a:pt x="216" y="761"/>
                  </a:lnTo>
                  <a:cubicBezTo>
                    <a:pt x="200" y="741"/>
                    <a:pt x="184" y="720"/>
                    <a:pt x="176" y="700"/>
                  </a:cubicBezTo>
                  <a:cubicBezTo>
                    <a:pt x="162" y="673"/>
                    <a:pt x="153" y="646"/>
                    <a:pt x="144" y="614"/>
                  </a:cubicBezTo>
                  <a:cubicBezTo>
                    <a:pt x="126" y="556"/>
                    <a:pt x="117" y="493"/>
                    <a:pt x="117" y="430"/>
                  </a:cubicBezTo>
                  <a:cubicBezTo>
                    <a:pt x="108" y="295"/>
                    <a:pt x="113" y="165"/>
                    <a:pt x="126" y="34"/>
                  </a:cubicBezTo>
                  <a:lnTo>
                    <a:pt x="117" y="34"/>
                  </a:lnTo>
                  <a:cubicBezTo>
                    <a:pt x="120" y="14"/>
                    <a:pt x="103" y="0"/>
                    <a:pt x="86"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7" name="Google Shape;815;p24">
              <a:extLst>
                <a:ext uri="{FF2B5EF4-FFF2-40B4-BE49-F238E27FC236}">
                  <a16:creationId xmlns:a16="http://schemas.microsoft.com/office/drawing/2014/main" id="{726C1CA7-0C58-4729-9EA6-0D13F8FAE9C6}"/>
                </a:ext>
              </a:extLst>
            </p:cNvPr>
            <p:cNvSpPr/>
            <p:nvPr/>
          </p:nvSpPr>
          <p:spPr>
            <a:xfrm>
              <a:off x="2855125" y="988450"/>
              <a:ext cx="9225" cy="40875"/>
            </a:xfrm>
            <a:custGeom>
              <a:avLst/>
              <a:gdLst/>
              <a:ahLst/>
              <a:cxnLst/>
              <a:rect l="l" t="t" r="r" b="b"/>
              <a:pathLst>
                <a:path w="369" h="1635" extrusionOk="0">
                  <a:moveTo>
                    <a:pt x="162" y="1545"/>
                  </a:moveTo>
                  <a:cubicBezTo>
                    <a:pt x="166" y="1547"/>
                    <a:pt x="167" y="1548"/>
                    <a:pt x="167" y="1548"/>
                  </a:cubicBezTo>
                  <a:cubicBezTo>
                    <a:pt x="166" y="1548"/>
                    <a:pt x="164" y="1547"/>
                    <a:pt x="162" y="1545"/>
                  </a:cubicBezTo>
                  <a:close/>
                  <a:moveTo>
                    <a:pt x="115" y="1"/>
                  </a:moveTo>
                  <a:cubicBezTo>
                    <a:pt x="113" y="1"/>
                    <a:pt x="110" y="1"/>
                    <a:pt x="108" y="2"/>
                  </a:cubicBezTo>
                  <a:cubicBezTo>
                    <a:pt x="94" y="6"/>
                    <a:pt x="85" y="24"/>
                    <a:pt x="90" y="42"/>
                  </a:cubicBezTo>
                  <a:cubicBezTo>
                    <a:pt x="90" y="42"/>
                    <a:pt x="126" y="155"/>
                    <a:pt x="162" y="321"/>
                  </a:cubicBezTo>
                  <a:cubicBezTo>
                    <a:pt x="184" y="407"/>
                    <a:pt x="198" y="506"/>
                    <a:pt x="220" y="614"/>
                  </a:cubicBezTo>
                  <a:cubicBezTo>
                    <a:pt x="229" y="668"/>
                    <a:pt x="234" y="722"/>
                    <a:pt x="243" y="780"/>
                  </a:cubicBezTo>
                  <a:cubicBezTo>
                    <a:pt x="247" y="834"/>
                    <a:pt x="247" y="892"/>
                    <a:pt x="252" y="946"/>
                  </a:cubicBezTo>
                  <a:cubicBezTo>
                    <a:pt x="256" y="1005"/>
                    <a:pt x="256" y="1059"/>
                    <a:pt x="252" y="1117"/>
                  </a:cubicBezTo>
                  <a:cubicBezTo>
                    <a:pt x="247" y="1171"/>
                    <a:pt x="243" y="1225"/>
                    <a:pt x="234" y="1279"/>
                  </a:cubicBezTo>
                  <a:cubicBezTo>
                    <a:pt x="220" y="1329"/>
                    <a:pt x="211" y="1378"/>
                    <a:pt x="193" y="1423"/>
                  </a:cubicBezTo>
                  <a:cubicBezTo>
                    <a:pt x="182" y="1460"/>
                    <a:pt x="162" y="1498"/>
                    <a:pt x="150" y="1527"/>
                  </a:cubicBezTo>
                  <a:lnTo>
                    <a:pt x="150" y="1527"/>
                  </a:lnTo>
                  <a:cubicBezTo>
                    <a:pt x="145" y="1520"/>
                    <a:pt x="140" y="1512"/>
                    <a:pt x="135" y="1504"/>
                  </a:cubicBezTo>
                  <a:cubicBezTo>
                    <a:pt x="121" y="1477"/>
                    <a:pt x="108" y="1450"/>
                    <a:pt x="94" y="1423"/>
                  </a:cubicBezTo>
                  <a:cubicBezTo>
                    <a:pt x="85" y="1401"/>
                    <a:pt x="81" y="1387"/>
                    <a:pt x="76" y="1374"/>
                  </a:cubicBezTo>
                  <a:lnTo>
                    <a:pt x="67" y="1351"/>
                  </a:lnTo>
                  <a:cubicBezTo>
                    <a:pt x="64" y="1335"/>
                    <a:pt x="52" y="1329"/>
                    <a:pt x="39" y="1329"/>
                  </a:cubicBezTo>
                  <a:cubicBezTo>
                    <a:pt x="20" y="1329"/>
                    <a:pt x="0" y="1345"/>
                    <a:pt x="9" y="1369"/>
                  </a:cubicBezTo>
                  <a:cubicBezTo>
                    <a:pt x="9" y="1369"/>
                    <a:pt x="9" y="1374"/>
                    <a:pt x="13" y="1392"/>
                  </a:cubicBezTo>
                  <a:cubicBezTo>
                    <a:pt x="18" y="1410"/>
                    <a:pt x="22" y="1428"/>
                    <a:pt x="27" y="1450"/>
                  </a:cubicBezTo>
                  <a:cubicBezTo>
                    <a:pt x="36" y="1482"/>
                    <a:pt x="49" y="1513"/>
                    <a:pt x="63" y="1540"/>
                  </a:cubicBezTo>
                  <a:cubicBezTo>
                    <a:pt x="72" y="1563"/>
                    <a:pt x="81" y="1581"/>
                    <a:pt x="94" y="1599"/>
                  </a:cubicBezTo>
                  <a:cubicBezTo>
                    <a:pt x="108" y="1617"/>
                    <a:pt x="126" y="1630"/>
                    <a:pt x="148" y="1635"/>
                  </a:cubicBezTo>
                  <a:cubicBezTo>
                    <a:pt x="166" y="1635"/>
                    <a:pt x="180" y="1630"/>
                    <a:pt x="198" y="1621"/>
                  </a:cubicBezTo>
                  <a:cubicBezTo>
                    <a:pt x="202" y="1617"/>
                    <a:pt x="211" y="1608"/>
                    <a:pt x="216" y="1603"/>
                  </a:cubicBezTo>
                  <a:cubicBezTo>
                    <a:pt x="234" y="1572"/>
                    <a:pt x="238" y="1558"/>
                    <a:pt x="252" y="1531"/>
                  </a:cubicBezTo>
                  <a:cubicBezTo>
                    <a:pt x="265" y="1509"/>
                    <a:pt x="279" y="1486"/>
                    <a:pt x="288" y="1464"/>
                  </a:cubicBezTo>
                  <a:cubicBezTo>
                    <a:pt x="310" y="1410"/>
                    <a:pt x="324" y="1356"/>
                    <a:pt x="337" y="1302"/>
                  </a:cubicBezTo>
                  <a:cubicBezTo>
                    <a:pt x="351" y="1243"/>
                    <a:pt x="360" y="1185"/>
                    <a:pt x="364" y="1126"/>
                  </a:cubicBezTo>
                  <a:cubicBezTo>
                    <a:pt x="369" y="1068"/>
                    <a:pt x="369" y="1005"/>
                    <a:pt x="369" y="946"/>
                  </a:cubicBezTo>
                  <a:cubicBezTo>
                    <a:pt x="360" y="726"/>
                    <a:pt x="319" y="506"/>
                    <a:pt x="252" y="299"/>
                  </a:cubicBezTo>
                  <a:cubicBezTo>
                    <a:pt x="225" y="200"/>
                    <a:pt x="189" y="105"/>
                    <a:pt x="144" y="15"/>
                  </a:cubicBezTo>
                  <a:lnTo>
                    <a:pt x="144" y="15"/>
                  </a:lnTo>
                  <a:lnTo>
                    <a:pt x="148" y="20"/>
                  </a:lnTo>
                  <a:cubicBezTo>
                    <a:pt x="141" y="9"/>
                    <a:pt x="127" y="1"/>
                    <a:pt x="115"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8" name="Google Shape;816;p24">
              <a:extLst>
                <a:ext uri="{FF2B5EF4-FFF2-40B4-BE49-F238E27FC236}">
                  <a16:creationId xmlns:a16="http://schemas.microsoft.com/office/drawing/2014/main" id="{44264906-D50F-460D-B431-4A90EAE9C1D4}"/>
                </a:ext>
              </a:extLst>
            </p:cNvPr>
            <p:cNvSpPr/>
            <p:nvPr/>
          </p:nvSpPr>
          <p:spPr>
            <a:xfrm>
              <a:off x="2837450" y="1006675"/>
              <a:ext cx="12625" cy="24975"/>
            </a:xfrm>
            <a:custGeom>
              <a:avLst/>
              <a:gdLst/>
              <a:ahLst/>
              <a:cxnLst/>
              <a:rect l="l" t="t" r="r" b="b"/>
              <a:pathLst>
                <a:path w="505" h="999" extrusionOk="0">
                  <a:moveTo>
                    <a:pt x="226" y="880"/>
                  </a:moveTo>
                  <a:cubicBezTo>
                    <a:pt x="225" y="881"/>
                    <a:pt x="223" y="882"/>
                    <a:pt x="221" y="883"/>
                  </a:cubicBezTo>
                  <a:cubicBezTo>
                    <a:pt x="222" y="882"/>
                    <a:pt x="224" y="881"/>
                    <a:pt x="226" y="880"/>
                  </a:cubicBezTo>
                  <a:close/>
                  <a:moveTo>
                    <a:pt x="35" y="0"/>
                  </a:moveTo>
                  <a:cubicBezTo>
                    <a:pt x="19" y="0"/>
                    <a:pt x="3" y="12"/>
                    <a:pt x="5" y="33"/>
                  </a:cubicBezTo>
                  <a:cubicBezTo>
                    <a:pt x="5" y="33"/>
                    <a:pt x="0" y="154"/>
                    <a:pt x="14" y="330"/>
                  </a:cubicBezTo>
                  <a:cubicBezTo>
                    <a:pt x="23" y="420"/>
                    <a:pt x="27" y="523"/>
                    <a:pt x="45" y="636"/>
                  </a:cubicBezTo>
                  <a:cubicBezTo>
                    <a:pt x="59" y="690"/>
                    <a:pt x="68" y="748"/>
                    <a:pt x="86" y="807"/>
                  </a:cubicBezTo>
                  <a:cubicBezTo>
                    <a:pt x="90" y="838"/>
                    <a:pt x="104" y="870"/>
                    <a:pt x="113" y="897"/>
                  </a:cubicBezTo>
                  <a:cubicBezTo>
                    <a:pt x="122" y="915"/>
                    <a:pt x="131" y="933"/>
                    <a:pt x="140" y="946"/>
                  </a:cubicBezTo>
                  <a:cubicBezTo>
                    <a:pt x="158" y="969"/>
                    <a:pt x="180" y="987"/>
                    <a:pt x="207" y="996"/>
                  </a:cubicBezTo>
                  <a:cubicBezTo>
                    <a:pt x="217" y="998"/>
                    <a:pt x="225" y="999"/>
                    <a:pt x="233" y="999"/>
                  </a:cubicBezTo>
                  <a:cubicBezTo>
                    <a:pt x="245" y="999"/>
                    <a:pt x="255" y="997"/>
                    <a:pt x="266" y="991"/>
                  </a:cubicBezTo>
                  <a:cubicBezTo>
                    <a:pt x="275" y="987"/>
                    <a:pt x="284" y="982"/>
                    <a:pt x="288" y="978"/>
                  </a:cubicBezTo>
                  <a:cubicBezTo>
                    <a:pt x="306" y="969"/>
                    <a:pt x="324" y="955"/>
                    <a:pt x="338" y="937"/>
                  </a:cubicBezTo>
                  <a:cubicBezTo>
                    <a:pt x="360" y="910"/>
                    <a:pt x="378" y="883"/>
                    <a:pt x="396" y="852"/>
                  </a:cubicBezTo>
                  <a:cubicBezTo>
                    <a:pt x="423" y="798"/>
                    <a:pt x="441" y="739"/>
                    <a:pt x="455" y="681"/>
                  </a:cubicBezTo>
                  <a:cubicBezTo>
                    <a:pt x="468" y="627"/>
                    <a:pt x="482" y="573"/>
                    <a:pt x="486" y="523"/>
                  </a:cubicBezTo>
                  <a:cubicBezTo>
                    <a:pt x="495" y="469"/>
                    <a:pt x="504" y="420"/>
                    <a:pt x="504" y="375"/>
                  </a:cubicBezTo>
                  <a:lnTo>
                    <a:pt x="504" y="249"/>
                  </a:lnTo>
                  <a:cubicBezTo>
                    <a:pt x="504" y="217"/>
                    <a:pt x="504" y="186"/>
                    <a:pt x="500" y="154"/>
                  </a:cubicBezTo>
                  <a:cubicBezTo>
                    <a:pt x="491" y="101"/>
                    <a:pt x="486" y="69"/>
                    <a:pt x="486" y="69"/>
                  </a:cubicBezTo>
                  <a:cubicBezTo>
                    <a:pt x="484" y="50"/>
                    <a:pt x="470" y="41"/>
                    <a:pt x="456" y="41"/>
                  </a:cubicBezTo>
                  <a:cubicBezTo>
                    <a:pt x="441" y="41"/>
                    <a:pt x="425" y="52"/>
                    <a:pt x="428" y="74"/>
                  </a:cubicBezTo>
                  <a:lnTo>
                    <a:pt x="428" y="154"/>
                  </a:lnTo>
                  <a:cubicBezTo>
                    <a:pt x="428" y="181"/>
                    <a:pt x="428" y="213"/>
                    <a:pt x="428" y="244"/>
                  </a:cubicBezTo>
                  <a:cubicBezTo>
                    <a:pt x="423" y="276"/>
                    <a:pt x="419" y="316"/>
                    <a:pt x="414" y="361"/>
                  </a:cubicBezTo>
                  <a:cubicBezTo>
                    <a:pt x="410" y="402"/>
                    <a:pt x="396" y="447"/>
                    <a:pt x="392" y="496"/>
                  </a:cubicBezTo>
                  <a:cubicBezTo>
                    <a:pt x="387" y="541"/>
                    <a:pt x="365" y="595"/>
                    <a:pt x="351" y="645"/>
                  </a:cubicBezTo>
                  <a:cubicBezTo>
                    <a:pt x="338" y="699"/>
                    <a:pt x="320" y="748"/>
                    <a:pt x="293" y="798"/>
                  </a:cubicBezTo>
                  <a:cubicBezTo>
                    <a:pt x="284" y="816"/>
                    <a:pt x="270" y="838"/>
                    <a:pt x="257" y="856"/>
                  </a:cubicBezTo>
                  <a:cubicBezTo>
                    <a:pt x="248" y="865"/>
                    <a:pt x="239" y="870"/>
                    <a:pt x="239" y="874"/>
                  </a:cubicBezTo>
                  <a:cubicBezTo>
                    <a:pt x="238" y="874"/>
                    <a:pt x="237" y="874"/>
                    <a:pt x="237" y="875"/>
                  </a:cubicBezTo>
                  <a:lnTo>
                    <a:pt x="237" y="875"/>
                  </a:lnTo>
                  <a:cubicBezTo>
                    <a:pt x="232" y="867"/>
                    <a:pt x="225" y="857"/>
                    <a:pt x="221" y="847"/>
                  </a:cubicBezTo>
                  <a:cubicBezTo>
                    <a:pt x="212" y="825"/>
                    <a:pt x="203" y="798"/>
                    <a:pt x="194" y="775"/>
                  </a:cubicBezTo>
                  <a:cubicBezTo>
                    <a:pt x="180" y="721"/>
                    <a:pt x="167" y="667"/>
                    <a:pt x="158" y="613"/>
                  </a:cubicBezTo>
                  <a:cubicBezTo>
                    <a:pt x="135" y="505"/>
                    <a:pt x="117" y="406"/>
                    <a:pt x="108" y="321"/>
                  </a:cubicBezTo>
                  <a:lnTo>
                    <a:pt x="68" y="29"/>
                  </a:lnTo>
                  <a:lnTo>
                    <a:pt x="63" y="29"/>
                  </a:lnTo>
                  <a:cubicBezTo>
                    <a:pt x="63" y="9"/>
                    <a:pt x="49" y="0"/>
                    <a:pt x="35"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9" name="Google Shape;817;p24">
              <a:extLst>
                <a:ext uri="{FF2B5EF4-FFF2-40B4-BE49-F238E27FC236}">
                  <a16:creationId xmlns:a16="http://schemas.microsoft.com/office/drawing/2014/main" id="{4EDD8446-B5CA-4572-BB3D-86F0F8A8B2A6}"/>
                </a:ext>
              </a:extLst>
            </p:cNvPr>
            <p:cNvSpPr/>
            <p:nvPr/>
          </p:nvSpPr>
          <p:spPr>
            <a:xfrm>
              <a:off x="2847450" y="1007150"/>
              <a:ext cx="10825" cy="25675"/>
            </a:xfrm>
            <a:custGeom>
              <a:avLst/>
              <a:gdLst/>
              <a:ahLst/>
              <a:cxnLst/>
              <a:rect l="l" t="t" r="r" b="b"/>
              <a:pathLst>
                <a:path w="433" h="1027" extrusionOk="0">
                  <a:moveTo>
                    <a:pt x="347" y="1"/>
                  </a:moveTo>
                  <a:cubicBezTo>
                    <a:pt x="334" y="5"/>
                    <a:pt x="320" y="19"/>
                    <a:pt x="320" y="32"/>
                  </a:cubicBezTo>
                  <a:cubicBezTo>
                    <a:pt x="320" y="32"/>
                    <a:pt x="320" y="50"/>
                    <a:pt x="320" y="91"/>
                  </a:cubicBezTo>
                  <a:cubicBezTo>
                    <a:pt x="320" y="126"/>
                    <a:pt x="325" y="180"/>
                    <a:pt x="325" y="239"/>
                  </a:cubicBezTo>
                  <a:lnTo>
                    <a:pt x="325" y="342"/>
                  </a:lnTo>
                  <a:cubicBezTo>
                    <a:pt x="325" y="378"/>
                    <a:pt x="320" y="414"/>
                    <a:pt x="320" y="450"/>
                  </a:cubicBezTo>
                  <a:cubicBezTo>
                    <a:pt x="316" y="491"/>
                    <a:pt x="316" y="531"/>
                    <a:pt x="307" y="567"/>
                  </a:cubicBezTo>
                  <a:lnTo>
                    <a:pt x="298" y="630"/>
                  </a:lnTo>
                  <a:cubicBezTo>
                    <a:pt x="293" y="644"/>
                    <a:pt x="289" y="666"/>
                    <a:pt x="284" y="689"/>
                  </a:cubicBezTo>
                  <a:cubicBezTo>
                    <a:pt x="275" y="725"/>
                    <a:pt x="262" y="761"/>
                    <a:pt x="248" y="797"/>
                  </a:cubicBezTo>
                  <a:cubicBezTo>
                    <a:pt x="235" y="828"/>
                    <a:pt x="212" y="855"/>
                    <a:pt x="190" y="882"/>
                  </a:cubicBezTo>
                  <a:lnTo>
                    <a:pt x="167" y="905"/>
                  </a:lnTo>
                  <a:cubicBezTo>
                    <a:pt x="168" y="904"/>
                    <a:pt x="168" y="903"/>
                    <a:pt x="168" y="903"/>
                  </a:cubicBezTo>
                  <a:lnTo>
                    <a:pt x="168" y="903"/>
                  </a:lnTo>
                  <a:cubicBezTo>
                    <a:pt x="167" y="903"/>
                    <a:pt x="158" y="909"/>
                    <a:pt x="158" y="909"/>
                  </a:cubicBezTo>
                  <a:cubicBezTo>
                    <a:pt x="149" y="914"/>
                    <a:pt x="145" y="918"/>
                    <a:pt x="136" y="923"/>
                  </a:cubicBezTo>
                  <a:cubicBezTo>
                    <a:pt x="136" y="923"/>
                    <a:pt x="135" y="924"/>
                    <a:pt x="135" y="924"/>
                  </a:cubicBezTo>
                  <a:cubicBezTo>
                    <a:pt x="131" y="924"/>
                    <a:pt x="117" y="910"/>
                    <a:pt x="109" y="887"/>
                  </a:cubicBezTo>
                  <a:cubicBezTo>
                    <a:pt x="91" y="842"/>
                    <a:pt x="77" y="797"/>
                    <a:pt x="73" y="752"/>
                  </a:cubicBezTo>
                  <a:lnTo>
                    <a:pt x="64" y="693"/>
                  </a:lnTo>
                  <a:lnTo>
                    <a:pt x="68" y="698"/>
                  </a:lnTo>
                  <a:cubicBezTo>
                    <a:pt x="66" y="680"/>
                    <a:pt x="51" y="671"/>
                    <a:pt x="37" y="671"/>
                  </a:cubicBezTo>
                  <a:cubicBezTo>
                    <a:pt x="22" y="671"/>
                    <a:pt x="8" y="680"/>
                    <a:pt x="5" y="698"/>
                  </a:cubicBezTo>
                  <a:cubicBezTo>
                    <a:pt x="5" y="720"/>
                    <a:pt x="1" y="738"/>
                    <a:pt x="5" y="761"/>
                  </a:cubicBezTo>
                  <a:cubicBezTo>
                    <a:pt x="1" y="815"/>
                    <a:pt x="10" y="869"/>
                    <a:pt x="23" y="923"/>
                  </a:cubicBezTo>
                  <a:cubicBezTo>
                    <a:pt x="28" y="945"/>
                    <a:pt x="41" y="963"/>
                    <a:pt x="50" y="981"/>
                  </a:cubicBezTo>
                  <a:cubicBezTo>
                    <a:pt x="68" y="1004"/>
                    <a:pt x="100" y="1022"/>
                    <a:pt x="131" y="1026"/>
                  </a:cubicBezTo>
                  <a:cubicBezTo>
                    <a:pt x="158" y="1026"/>
                    <a:pt x="190" y="1022"/>
                    <a:pt x="217" y="1004"/>
                  </a:cubicBezTo>
                  <a:cubicBezTo>
                    <a:pt x="226" y="999"/>
                    <a:pt x="239" y="990"/>
                    <a:pt x="248" y="981"/>
                  </a:cubicBezTo>
                  <a:lnTo>
                    <a:pt x="271" y="959"/>
                  </a:lnTo>
                  <a:cubicBezTo>
                    <a:pt x="302" y="927"/>
                    <a:pt x="329" y="887"/>
                    <a:pt x="352" y="846"/>
                  </a:cubicBezTo>
                  <a:cubicBezTo>
                    <a:pt x="370" y="806"/>
                    <a:pt x="388" y="761"/>
                    <a:pt x="397" y="720"/>
                  </a:cubicBezTo>
                  <a:cubicBezTo>
                    <a:pt x="406" y="693"/>
                    <a:pt x="410" y="675"/>
                    <a:pt x="415" y="648"/>
                  </a:cubicBezTo>
                  <a:lnTo>
                    <a:pt x="419" y="585"/>
                  </a:lnTo>
                  <a:cubicBezTo>
                    <a:pt x="428" y="545"/>
                    <a:pt x="428" y="504"/>
                    <a:pt x="428" y="464"/>
                  </a:cubicBezTo>
                  <a:cubicBezTo>
                    <a:pt x="433" y="387"/>
                    <a:pt x="428" y="311"/>
                    <a:pt x="419" y="239"/>
                  </a:cubicBezTo>
                  <a:cubicBezTo>
                    <a:pt x="415" y="171"/>
                    <a:pt x="397" y="122"/>
                    <a:pt x="392" y="82"/>
                  </a:cubicBezTo>
                  <a:lnTo>
                    <a:pt x="379" y="28"/>
                  </a:lnTo>
                  <a:cubicBezTo>
                    <a:pt x="379" y="14"/>
                    <a:pt x="365" y="1"/>
                    <a:pt x="347"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0" name="Google Shape;818;p24">
              <a:extLst>
                <a:ext uri="{FF2B5EF4-FFF2-40B4-BE49-F238E27FC236}">
                  <a16:creationId xmlns:a16="http://schemas.microsoft.com/office/drawing/2014/main" id="{8B0C48FD-89D1-492C-BCB0-EFE11B730D6C}"/>
                </a:ext>
              </a:extLst>
            </p:cNvPr>
            <p:cNvSpPr/>
            <p:nvPr/>
          </p:nvSpPr>
          <p:spPr>
            <a:xfrm>
              <a:off x="2664325" y="740175"/>
              <a:ext cx="18050" cy="10125"/>
            </a:xfrm>
            <a:custGeom>
              <a:avLst/>
              <a:gdLst/>
              <a:ahLst/>
              <a:cxnLst/>
              <a:rect l="l" t="t" r="r" b="b"/>
              <a:pathLst>
                <a:path w="722" h="405" extrusionOk="0">
                  <a:moveTo>
                    <a:pt x="310" y="1"/>
                  </a:moveTo>
                  <a:cubicBezTo>
                    <a:pt x="296" y="1"/>
                    <a:pt x="281" y="2"/>
                    <a:pt x="267" y="4"/>
                  </a:cubicBezTo>
                  <a:cubicBezTo>
                    <a:pt x="222" y="13"/>
                    <a:pt x="173" y="27"/>
                    <a:pt x="132" y="49"/>
                  </a:cubicBezTo>
                  <a:cubicBezTo>
                    <a:pt x="92" y="72"/>
                    <a:pt x="52" y="99"/>
                    <a:pt x="20" y="130"/>
                  </a:cubicBezTo>
                  <a:lnTo>
                    <a:pt x="20" y="135"/>
                  </a:lnTo>
                  <a:cubicBezTo>
                    <a:pt x="1" y="158"/>
                    <a:pt x="21" y="187"/>
                    <a:pt x="47" y="187"/>
                  </a:cubicBezTo>
                  <a:cubicBezTo>
                    <a:pt x="51" y="187"/>
                    <a:pt x="56" y="186"/>
                    <a:pt x="61" y="184"/>
                  </a:cubicBezTo>
                  <a:cubicBezTo>
                    <a:pt x="97" y="166"/>
                    <a:pt x="132" y="153"/>
                    <a:pt x="173" y="139"/>
                  </a:cubicBezTo>
                  <a:cubicBezTo>
                    <a:pt x="209" y="130"/>
                    <a:pt x="245" y="121"/>
                    <a:pt x="285" y="117"/>
                  </a:cubicBezTo>
                  <a:lnTo>
                    <a:pt x="344" y="117"/>
                  </a:lnTo>
                  <a:cubicBezTo>
                    <a:pt x="366" y="121"/>
                    <a:pt x="384" y="126"/>
                    <a:pt x="407" y="130"/>
                  </a:cubicBezTo>
                  <a:cubicBezTo>
                    <a:pt x="425" y="139"/>
                    <a:pt x="443" y="148"/>
                    <a:pt x="461" y="157"/>
                  </a:cubicBezTo>
                  <a:cubicBezTo>
                    <a:pt x="479" y="171"/>
                    <a:pt x="497" y="180"/>
                    <a:pt x="510" y="193"/>
                  </a:cubicBezTo>
                  <a:cubicBezTo>
                    <a:pt x="524" y="211"/>
                    <a:pt x="537" y="225"/>
                    <a:pt x="555" y="238"/>
                  </a:cubicBezTo>
                  <a:lnTo>
                    <a:pt x="587" y="283"/>
                  </a:lnTo>
                  <a:cubicBezTo>
                    <a:pt x="605" y="306"/>
                    <a:pt x="618" y="328"/>
                    <a:pt x="636" y="355"/>
                  </a:cubicBezTo>
                  <a:cubicBezTo>
                    <a:pt x="650" y="373"/>
                    <a:pt x="654" y="382"/>
                    <a:pt x="654" y="382"/>
                  </a:cubicBezTo>
                  <a:lnTo>
                    <a:pt x="654" y="387"/>
                  </a:lnTo>
                  <a:cubicBezTo>
                    <a:pt x="661" y="399"/>
                    <a:pt x="671" y="405"/>
                    <a:pt x="682" y="405"/>
                  </a:cubicBezTo>
                  <a:cubicBezTo>
                    <a:pt x="702" y="405"/>
                    <a:pt x="722" y="386"/>
                    <a:pt x="713" y="360"/>
                  </a:cubicBezTo>
                  <a:lnTo>
                    <a:pt x="699" y="328"/>
                  </a:lnTo>
                  <a:cubicBezTo>
                    <a:pt x="690" y="297"/>
                    <a:pt x="681" y="265"/>
                    <a:pt x="663" y="234"/>
                  </a:cubicBezTo>
                  <a:lnTo>
                    <a:pt x="632" y="180"/>
                  </a:lnTo>
                  <a:cubicBezTo>
                    <a:pt x="618" y="162"/>
                    <a:pt x="605" y="139"/>
                    <a:pt x="587" y="117"/>
                  </a:cubicBezTo>
                  <a:cubicBezTo>
                    <a:pt x="564" y="99"/>
                    <a:pt x="542" y="81"/>
                    <a:pt x="519" y="63"/>
                  </a:cubicBezTo>
                  <a:cubicBezTo>
                    <a:pt x="497" y="45"/>
                    <a:pt x="470" y="31"/>
                    <a:pt x="443" y="22"/>
                  </a:cubicBezTo>
                  <a:cubicBezTo>
                    <a:pt x="411" y="13"/>
                    <a:pt x="384" y="4"/>
                    <a:pt x="353" y="4"/>
                  </a:cubicBezTo>
                  <a:cubicBezTo>
                    <a:pt x="339" y="2"/>
                    <a:pt x="325" y="1"/>
                    <a:pt x="310"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1" name="Google Shape;819;p24">
              <a:extLst>
                <a:ext uri="{FF2B5EF4-FFF2-40B4-BE49-F238E27FC236}">
                  <a16:creationId xmlns:a16="http://schemas.microsoft.com/office/drawing/2014/main" id="{562A504D-614F-446C-AAAD-5153454CFA67}"/>
                </a:ext>
              </a:extLst>
            </p:cNvPr>
            <p:cNvSpPr/>
            <p:nvPr/>
          </p:nvSpPr>
          <p:spPr>
            <a:xfrm>
              <a:off x="2703950" y="690700"/>
              <a:ext cx="27925" cy="13375"/>
            </a:xfrm>
            <a:custGeom>
              <a:avLst/>
              <a:gdLst/>
              <a:ahLst/>
              <a:cxnLst/>
              <a:rect l="l" t="t" r="r" b="b"/>
              <a:pathLst>
                <a:path w="1117" h="535" extrusionOk="0">
                  <a:moveTo>
                    <a:pt x="808" y="0"/>
                  </a:moveTo>
                  <a:cubicBezTo>
                    <a:pt x="701" y="0"/>
                    <a:pt x="578" y="29"/>
                    <a:pt x="459" y="80"/>
                  </a:cubicBezTo>
                  <a:cubicBezTo>
                    <a:pt x="212" y="188"/>
                    <a:pt x="1" y="400"/>
                    <a:pt x="68" y="490"/>
                  </a:cubicBezTo>
                  <a:cubicBezTo>
                    <a:pt x="92" y="522"/>
                    <a:pt x="131" y="535"/>
                    <a:pt x="180" y="535"/>
                  </a:cubicBezTo>
                  <a:cubicBezTo>
                    <a:pt x="294" y="535"/>
                    <a:pt x="467" y="466"/>
                    <a:pt x="653" y="422"/>
                  </a:cubicBezTo>
                  <a:cubicBezTo>
                    <a:pt x="896" y="364"/>
                    <a:pt x="1116" y="332"/>
                    <a:pt x="1103" y="206"/>
                  </a:cubicBezTo>
                  <a:cubicBezTo>
                    <a:pt x="1084" y="62"/>
                    <a:pt x="964" y="0"/>
                    <a:pt x="80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2" name="Google Shape;820;p24">
              <a:extLst>
                <a:ext uri="{FF2B5EF4-FFF2-40B4-BE49-F238E27FC236}">
                  <a16:creationId xmlns:a16="http://schemas.microsoft.com/office/drawing/2014/main" id="{1551D608-BC6E-4916-BF06-FFEFF0FA0944}"/>
                </a:ext>
              </a:extLst>
            </p:cNvPr>
            <p:cNvSpPr/>
            <p:nvPr/>
          </p:nvSpPr>
          <p:spPr>
            <a:xfrm>
              <a:off x="2769625" y="687625"/>
              <a:ext cx="25225" cy="11700"/>
            </a:xfrm>
            <a:custGeom>
              <a:avLst/>
              <a:gdLst/>
              <a:ahLst/>
              <a:cxnLst/>
              <a:rect l="l" t="t" r="r" b="b"/>
              <a:pathLst>
                <a:path w="1009" h="468" extrusionOk="0">
                  <a:moveTo>
                    <a:pt x="305" y="0"/>
                  </a:moveTo>
                  <a:cubicBezTo>
                    <a:pt x="133" y="0"/>
                    <a:pt x="1" y="74"/>
                    <a:pt x="1" y="239"/>
                  </a:cubicBezTo>
                  <a:cubicBezTo>
                    <a:pt x="5" y="365"/>
                    <a:pt x="208" y="374"/>
                    <a:pt x="428" y="406"/>
                  </a:cubicBezTo>
                  <a:cubicBezTo>
                    <a:pt x="579" y="428"/>
                    <a:pt x="724" y="468"/>
                    <a:pt x="826" y="468"/>
                  </a:cubicBezTo>
                  <a:cubicBezTo>
                    <a:pt x="888" y="468"/>
                    <a:pt x="934" y="453"/>
                    <a:pt x="954" y="410"/>
                  </a:cubicBezTo>
                  <a:cubicBezTo>
                    <a:pt x="1008" y="316"/>
                    <a:pt x="797" y="127"/>
                    <a:pt x="563" y="46"/>
                  </a:cubicBezTo>
                  <a:cubicBezTo>
                    <a:pt x="474" y="16"/>
                    <a:pt x="385" y="0"/>
                    <a:pt x="305"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3" name="Google Shape;821;p24">
              <a:extLst>
                <a:ext uri="{FF2B5EF4-FFF2-40B4-BE49-F238E27FC236}">
                  <a16:creationId xmlns:a16="http://schemas.microsoft.com/office/drawing/2014/main" id="{D4FFE332-FA92-4A6C-AF3E-271031B4737B}"/>
                </a:ext>
              </a:extLst>
            </p:cNvPr>
            <p:cNvSpPr/>
            <p:nvPr/>
          </p:nvSpPr>
          <p:spPr>
            <a:xfrm>
              <a:off x="2695300" y="742075"/>
              <a:ext cx="39050" cy="33450"/>
            </a:xfrm>
            <a:custGeom>
              <a:avLst/>
              <a:gdLst/>
              <a:ahLst/>
              <a:cxnLst/>
              <a:rect l="l" t="t" r="r" b="b"/>
              <a:pathLst>
                <a:path w="1562" h="1338" extrusionOk="0">
                  <a:moveTo>
                    <a:pt x="891" y="0"/>
                  </a:moveTo>
                  <a:cubicBezTo>
                    <a:pt x="297" y="0"/>
                    <a:pt x="0" y="720"/>
                    <a:pt x="419" y="1138"/>
                  </a:cubicBezTo>
                  <a:cubicBezTo>
                    <a:pt x="556" y="1276"/>
                    <a:pt x="724" y="1337"/>
                    <a:pt x="890" y="1337"/>
                  </a:cubicBezTo>
                  <a:cubicBezTo>
                    <a:pt x="1233" y="1337"/>
                    <a:pt x="1561" y="1072"/>
                    <a:pt x="1561" y="671"/>
                  </a:cubicBezTo>
                  <a:cubicBezTo>
                    <a:pt x="1561" y="302"/>
                    <a:pt x="1260" y="0"/>
                    <a:pt x="891"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4" name="Google Shape;822;p24">
              <a:extLst>
                <a:ext uri="{FF2B5EF4-FFF2-40B4-BE49-F238E27FC236}">
                  <a16:creationId xmlns:a16="http://schemas.microsoft.com/office/drawing/2014/main" id="{860F05EE-1D50-417F-BA16-E48CE0BCD534}"/>
                </a:ext>
              </a:extLst>
            </p:cNvPr>
            <p:cNvSpPr/>
            <p:nvPr/>
          </p:nvSpPr>
          <p:spPr>
            <a:xfrm>
              <a:off x="2771775" y="737450"/>
              <a:ext cx="35550" cy="30500"/>
            </a:xfrm>
            <a:custGeom>
              <a:avLst/>
              <a:gdLst/>
              <a:ahLst/>
              <a:cxnLst/>
              <a:rect l="l" t="t" r="r" b="b"/>
              <a:pathLst>
                <a:path w="1422" h="1220" extrusionOk="0">
                  <a:moveTo>
                    <a:pt x="814" y="1"/>
                  </a:moveTo>
                  <a:cubicBezTo>
                    <a:pt x="270" y="1"/>
                    <a:pt x="0" y="653"/>
                    <a:pt x="383" y="1040"/>
                  </a:cubicBezTo>
                  <a:cubicBezTo>
                    <a:pt x="506" y="1164"/>
                    <a:pt x="659" y="1219"/>
                    <a:pt x="808" y="1219"/>
                  </a:cubicBezTo>
                  <a:cubicBezTo>
                    <a:pt x="1121" y="1219"/>
                    <a:pt x="1422" y="976"/>
                    <a:pt x="1422" y="608"/>
                  </a:cubicBezTo>
                  <a:cubicBezTo>
                    <a:pt x="1422" y="271"/>
                    <a:pt x="1147" y="1"/>
                    <a:pt x="814"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5" name="Google Shape;823;p24">
              <a:extLst>
                <a:ext uri="{FF2B5EF4-FFF2-40B4-BE49-F238E27FC236}">
                  <a16:creationId xmlns:a16="http://schemas.microsoft.com/office/drawing/2014/main" id="{3CE335BD-4CF4-4DE1-A69B-F434AF6C4433}"/>
                </a:ext>
              </a:extLst>
            </p:cNvPr>
            <p:cNvSpPr/>
            <p:nvPr/>
          </p:nvSpPr>
          <p:spPr>
            <a:xfrm>
              <a:off x="2717325" y="725975"/>
              <a:ext cx="10500" cy="10500"/>
            </a:xfrm>
            <a:custGeom>
              <a:avLst/>
              <a:gdLst/>
              <a:ahLst/>
              <a:cxnLst/>
              <a:rect l="l" t="t" r="r" b="b"/>
              <a:pathLst>
                <a:path w="420" h="420" extrusionOk="0">
                  <a:moveTo>
                    <a:pt x="212" y="1"/>
                  </a:moveTo>
                  <a:cubicBezTo>
                    <a:pt x="95" y="1"/>
                    <a:pt x="1" y="91"/>
                    <a:pt x="1" y="208"/>
                  </a:cubicBezTo>
                  <a:cubicBezTo>
                    <a:pt x="1" y="325"/>
                    <a:pt x="95" y="419"/>
                    <a:pt x="212" y="419"/>
                  </a:cubicBezTo>
                  <a:cubicBezTo>
                    <a:pt x="325" y="419"/>
                    <a:pt x="419" y="325"/>
                    <a:pt x="419" y="208"/>
                  </a:cubicBezTo>
                  <a:cubicBezTo>
                    <a:pt x="419" y="91"/>
                    <a:pt x="325" y="1"/>
                    <a:pt x="21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6" name="Google Shape;824;p24">
              <a:extLst>
                <a:ext uri="{FF2B5EF4-FFF2-40B4-BE49-F238E27FC236}">
                  <a16:creationId xmlns:a16="http://schemas.microsoft.com/office/drawing/2014/main" id="{E1AFDCA2-BC75-4E3F-B9F9-72DC51EE0856}"/>
                </a:ext>
              </a:extLst>
            </p:cNvPr>
            <p:cNvSpPr/>
            <p:nvPr/>
          </p:nvSpPr>
          <p:spPr>
            <a:xfrm>
              <a:off x="2721500" y="721000"/>
              <a:ext cx="4300" cy="7200"/>
            </a:xfrm>
            <a:custGeom>
              <a:avLst/>
              <a:gdLst/>
              <a:ahLst/>
              <a:cxnLst/>
              <a:rect l="l" t="t" r="r" b="b"/>
              <a:pathLst>
                <a:path w="172" h="288" extrusionOk="0">
                  <a:moveTo>
                    <a:pt x="134" y="0"/>
                  </a:moveTo>
                  <a:cubicBezTo>
                    <a:pt x="131" y="0"/>
                    <a:pt x="129" y="1"/>
                    <a:pt x="126" y="2"/>
                  </a:cubicBezTo>
                  <a:cubicBezTo>
                    <a:pt x="117" y="2"/>
                    <a:pt x="117" y="11"/>
                    <a:pt x="113" y="16"/>
                  </a:cubicBezTo>
                  <a:lnTo>
                    <a:pt x="108" y="61"/>
                  </a:lnTo>
                  <a:cubicBezTo>
                    <a:pt x="104" y="92"/>
                    <a:pt x="99" y="119"/>
                    <a:pt x="90" y="151"/>
                  </a:cubicBezTo>
                  <a:cubicBezTo>
                    <a:pt x="86" y="164"/>
                    <a:pt x="77" y="178"/>
                    <a:pt x="68" y="191"/>
                  </a:cubicBezTo>
                  <a:cubicBezTo>
                    <a:pt x="63" y="200"/>
                    <a:pt x="54" y="213"/>
                    <a:pt x="45" y="222"/>
                  </a:cubicBezTo>
                  <a:cubicBezTo>
                    <a:pt x="41" y="227"/>
                    <a:pt x="32" y="236"/>
                    <a:pt x="23" y="240"/>
                  </a:cubicBezTo>
                  <a:cubicBezTo>
                    <a:pt x="18" y="245"/>
                    <a:pt x="18" y="245"/>
                    <a:pt x="14" y="249"/>
                  </a:cubicBezTo>
                  <a:cubicBezTo>
                    <a:pt x="5" y="254"/>
                    <a:pt x="0" y="263"/>
                    <a:pt x="5" y="276"/>
                  </a:cubicBezTo>
                  <a:cubicBezTo>
                    <a:pt x="5" y="283"/>
                    <a:pt x="12" y="287"/>
                    <a:pt x="19" y="287"/>
                  </a:cubicBezTo>
                  <a:cubicBezTo>
                    <a:pt x="22" y="287"/>
                    <a:pt x="25" y="287"/>
                    <a:pt x="27" y="285"/>
                  </a:cubicBezTo>
                  <a:cubicBezTo>
                    <a:pt x="45" y="285"/>
                    <a:pt x="63" y="276"/>
                    <a:pt x="81" y="272"/>
                  </a:cubicBezTo>
                  <a:cubicBezTo>
                    <a:pt x="99" y="258"/>
                    <a:pt x="113" y="249"/>
                    <a:pt x="126" y="231"/>
                  </a:cubicBezTo>
                  <a:cubicBezTo>
                    <a:pt x="140" y="213"/>
                    <a:pt x="149" y="195"/>
                    <a:pt x="158" y="178"/>
                  </a:cubicBezTo>
                  <a:cubicBezTo>
                    <a:pt x="167" y="155"/>
                    <a:pt x="171" y="137"/>
                    <a:pt x="171" y="115"/>
                  </a:cubicBezTo>
                  <a:cubicBezTo>
                    <a:pt x="171" y="97"/>
                    <a:pt x="171" y="79"/>
                    <a:pt x="167" y="61"/>
                  </a:cubicBezTo>
                  <a:cubicBezTo>
                    <a:pt x="167" y="43"/>
                    <a:pt x="162" y="25"/>
                    <a:pt x="153" y="11"/>
                  </a:cubicBezTo>
                  <a:cubicBezTo>
                    <a:pt x="150" y="4"/>
                    <a:pt x="142" y="0"/>
                    <a:pt x="13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7" name="Google Shape;825;p24">
              <a:extLst>
                <a:ext uri="{FF2B5EF4-FFF2-40B4-BE49-F238E27FC236}">
                  <a16:creationId xmlns:a16="http://schemas.microsoft.com/office/drawing/2014/main" id="{B681339D-98CC-4E74-8C28-8DF0946A113B}"/>
                </a:ext>
              </a:extLst>
            </p:cNvPr>
            <p:cNvSpPr/>
            <p:nvPr/>
          </p:nvSpPr>
          <p:spPr>
            <a:xfrm>
              <a:off x="2724075" y="722225"/>
              <a:ext cx="4750" cy="7075"/>
            </a:xfrm>
            <a:custGeom>
              <a:avLst/>
              <a:gdLst/>
              <a:ahLst/>
              <a:cxnLst/>
              <a:rect l="l" t="t" r="r" b="b"/>
              <a:pathLst>
                <a:path w="190" h="283" extrusionOk="0">
                  <a:moveTo>
                    <a:pt x="157" y="1"/>
                  </a:moveTo>
                  <a:cubicBezTo>
                    <a:pt x="154" y="1"/>
                    <a:pt x="151" y="1"/>
                    <a:pt x="149" y="3"/>
                  </a:cubicBezTo>
                  <a:cubicBezTo>
                    <a:pt x="145" y="7"/>
                    <a:pt x="140" y="12"/>
                    <a:pt x="136" y="16"/>
                  </a:cubicBezTo>
                  <a:lnTo>
                    <a:pt x="136" y="21"/>
                  </a:lnTo>
                  <a:cubicBezTo>
                    <a:pt x="136" y="21"/>
                    <a:pt x="131" y="39"/>
                    <a:pt x="127" y="61"/>
                  </a:cubicBezTo>
                  <a:cubicBezTo>
                    <a:pt x="122" y="93"/>
                    <a:pt x="113" y="124"/>
                    <a:pt x="100" y="151"/>
                  </a:cubicBezTo>
                  <a:cubicBezTo>
                    <a:pt x="86" y="178"/>
                    <a:pt x="73" y="200"/>
                    <a:pt x="50" y="218"/>
                  </a:cubicBezTo>
                  <a:cubicBezTo>
                    <a:pt x="41" y="223"/>
                    <a:pt x="37" y="232"/>
                    <a:pt x="28" y="236"/>
                  </a:cubicBezTo>
                  <a:lnTo>
                    <a:pt x="19" y="241"/>
                  </a:lnTo>
                  <a:cubicBezTo>
                    <a:pt x="5" y="245"/>
                    <a:pt x="1" y="254"/>
                    <a:pt x="1" y="268"/>
                  </a:cubicBezTo>
                  <a:cubicBezTo>
                    <a:pt x="4" y="275"/>
                    <a:pt x="14" y="283"/>
                    <a:pt x="22" y="283"/>
                  </a:cubicBezTo>
                  <a:cubicBezTo>
                    <a:pt x="24" y="283"/>
                    <a:pt x="26" y="282"/>
                    <a:pt x="28" y="281"/>
                  </a:cubicBezTo>
                  <a:cubicBezTo>
                    <a:pt x="46" y="281"/>
                    <a:pt x="68" y="277"/>
                    <a:pt x="82" y="268"/>
                  </a:cubicBezTo>
                  <a:cubicBezTo>
                    <a:pt x="100" y="259"/>
                    <a:pt x="118" y="250"/>
                    <a:pt x="131" y="236"/>
                  </a:cubicBezTo>
                  <a:cubicBezTo>
                    <a:pt x="149" y="218"/>
                    <a:pt x="163" y="200"/>
                    <a:pt x="172" y="178"/>
                  </a:cubicBezTo>
                  <a:cubicBezTo>
                    <a:pt x="181" y="160"/>
                    <a:pt x="185" y="137"/>
                    <a:pt x="185" y="120"/>
                  </a:cubicBezTo>
                  <a:cubicBezTo>
                    <a:pt x="190" y="102"/>
                    <a:pt x="190" y="84"/>
                    <a:pt x="185" y="66"/>
                  </a:cubicBezTo>
                  <a:cubicBezTo>
                    <a:pt x="185" y="48"/>
                    <a:pt x="181" y="30"/>
                    <a:pt x="176" y="16"/>
                  </a:cubicBezTo>
                  <a:cubicBezTo>
                    <a:pt x="173" y="6"/>
                    <a:pt x="164" y="1"/>
                    <a:pt x="15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8" name="Google Shape;826;p24">
              <a:extLst>
                <a:ext uri="{FF2B5EF4-FFF2-40B4-BE49-F238E27FC236}">
                  <a16:creationId xmlns:a16="http://schemas.microsoft.com/office/drawing/2014/main" id="{D0E23D9D-9AC1-496E-B3AB-22F48D936211}"/>
                </a:ext>
              </a:extLst>
            </p:cNvPr>
            <p:cNvSpPr/>
            <p:nvPr/>
          </p:nvSpPr>
          <p:spPr>
            <a:xfrm>
              <a:off x="2718675" y="721625"/>
              <a:ext cx="3525" cy="7725"/>
            </a:xfrm>
            <a:custGeom>
              <a:avLst/>
              <a:gdLst/>
              <a:ahLst/>
              <a:cxnLst/>
              <a:rect l="l" t="t" r="r" b="b"/>
              <a:pathLst>
                <a:path w="141" h="309" extrusionOk="0">
                  <a:moveTo>
                    <a:pt x="77" y="1"/>
                  </a:moveTo>
                  <a:cubicBezTo>
                    <a:pt x="73" y="1"/>
                    <a:pt x="68" y="2"/>
                    <a:pt x="64" y="4"/>
                  </a:cubicBezTo>
                  <a:cubicBezTo>
                    <a:pt x="59" y="9"/>
                    <a:pt x="55" y="18"/>
                    <a:pt x="55" y="22"/>
                  </a:cubicBezTo>
                  <a:lnTo>
                    <a:pt x="59" y="67"/>
                  </a:lnTo>
                  <a:cubicBezTo>
                    <a:pt x="64" y="94"/>
                    <a:pt x="68" y="126"/>
                    <a:pt x="64" y="157"/>
                  </a:cubicBezTo>
                  <a:cubicBezTo>
                    <a:pt x="64" y="170"/>
                    <a:pt x="64" y="184"/>
                    <a:pt x="55" y="202"/>
                  </a:cubicBezTo>
                  <a:cubicBezTo>
                    <a:pt x="55" y="211"/>
                    <a:pt x="50" y="224"/>
                    <a:pt x="41" y="238"/>
                  </a:cubicBezTo>
                  <a:cubicBezTo>
                    <a:pt x="37" y="247"/>
                    <a:pt x="32" y="251"/>
                    <a:pt x="23" y="260"/>
                  </a:cubicBezTo>
                  <a:lnTo>
                    <a:pt x="19" y="269"/>
                  </a:lnTo>
                  <a:cubicBezTo>
                    <a:pt x="0" y="284"/>
                    <a:pt x="13" y="309"/>
                    <a:pt x="30" y="309"/>
                  </a:cubicBezTo>
                  <a:cubicBezTo>
                    <a:pt x="34" y="309"/>
                    <a:pt x="38" y="308"/>
                    <a:pt x="41" y="305"/>
                  </a:cubicBezTo>
                  <a:cubicBezTo>
                    <a:pt x="59" y="296"/>
                    <a:pt x="73" y="287"/>
                    <a:pt x="86" y="274"/>
                  </a:cubicBezTo>
                  <a:cubicBezTo>
                    <a:pt x="100" y="260"/>
                    <a:pt x="113" y="242"/>
                    <a:pt x="122" y="229"/>
                  </a:cubicBezTo>
                  <a:cubicBezTo>
                    <a:pt x="131" y="206"/>
                    <a:pt x="136" y="184"/>
                    <a:pt x="140" y="161"/>
                  </a:cubicBezTo>
                  <a:cubicBezTo>
                    <a:pt x="140" y="126"/>
                    <a:pt x="136" y="85"/>
                    <a:pt x="118" y="49"/>
                  </a:cubicBezTo>
                  <a:cubicBezTo>
                    <a:pt x="113" y="36"/>
                    <a:pt x="104" y="18"/>
                    <a:pt x="91" y="4"/>
                  </a:cubicBezTo>
                  <a:cubicBezTo>
                    <a:pt x="86" y="2"/>
                    <a:pt x="82" y="1"/>
                    <a:pt x="7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9" name="Google Shape;827;p24">
              <a:extLst>
                <a:ext uri="{FF2B5EF4-FFF2-40B4-BE49-F238E27FC236}">
                  <a16:creationId xmlns:a16="http://schemas.microsoft.com/office/drawing/2014/main" id="{4AC41EB8-0F6A-451C-8C80-BCA00622C6E0}"/>
                </a:ext>
              </a:extLst>
            </p:cNvPr>
            <p:cNvSpPr/>
            <p:nvPr/>
          </p:nvSpPr>
          <p:spPr>
            <a:xfrm>
              <a:off x="2780875" y="722050"/>
              <a:ext cx="10475" cy="10600"/>
            </a:xfrm>
            <a:custGeom>
              <a:avLst/>
              <a:gdLst/>
              <a:ahLst/>
              <a:cxnLst/>
              <a:rect l="l" t="t" r="r" b="b"/>
              <a:pathLst>
                <a:path w="419" h="424" extrusionOk="0">
                  <a:moveTo>
                    <a:pt x="208" y="1"/>
                  </a:moveTo>
                  <a:cubicBezTo>
                    <a:pt x="95" y="1"/>
                    <a:pt x="1" y="95"/>
                    <a:pt x="1" y="212"/>
                  </a:cubicBezTo>
                  <a:cubicBezTo>
                    <a:pt x="1" y="329"/>
                    <a:pt x="95" y="423"/>
                    <a:pt x="208" y="423"/>
                  </a:cubicBezTo>
                  <a:cubicBezTo>
                    <a:pt x="324" y="423"/>
                    <a:pt x="419" y="329"/>
                    <a:pt x="419" y="212"/>
                  </a:cubicBezTo>
                  <a:cubicBezTo>
                    <a:pt x="419" y="95"/>
                    <a:pt x="324" y="1"/>
                    <a:pt x="20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0" name="Google Shape;828;p24">
              <a:extLst>
                <a:ext uri="{FF2B5EF4-FFF2-40B4-BE49-F238E27FC236}">
                  <a16:creationId xmlns:a16="http://schemas.microsoft.com/office/drawing/2014/main" id="{9BD69433-EF5D-46D1-9D7F-FEA86E759108}"/>
                </a:ext>
              </a:extLst>
            </p:cNvPr>
            <p:cNvSpPr/>
            <p:nvPr/>
          </p:nvSpPr>
          <p:spPr>
            <a:xfrm>
              <a:off x="2784925" y="717150"/>
              <a:ext cx="4400" cy="7225"/>
            </a:xfrm>
            <a:custGeom>
              <a:avLst/>
              <a:gdLst/>
              <a:ahLst/>
              <a:cxnLst/>
              <a:rect l="l" t="t" r="r" b="b"/>
              <a:pathLst>
                <a:path w="176" h="289" extrusionOk="0">
                  <a:moveTo>
                    <a:pt x="142" y="0"/>
                  </a:moveTo>
                  <a:cubicBezTo>
                    <a:pt x="138" y="0"/>
                    <a:pt x="134" y="1"/>
                    <a:pt x="131" y="3"/>
                  </a:cubicBezTo>
                  <a:cubicBezTo>
                    <a:pt x="122" y="3"/>
                    <a:pt x="117" y="12"/>
                    <a:pt x="117" y="17"/>
                  </a:cubicBezTo>
                  <a:lnTo>
                    <a:pt x="113" y="62"/>
                  </a:lnTo>
                  <a:cubicBezTo>
                    <a:pt x="109" y="93"/>
                    <a:pt x="104" y="120"/>
                    <a:pt x="95" y="152"/>
                  </a:cubicBezTo>
                  <a:cubicBezTo>
                    <a:pt x="86" y="165"/>
                    <a:pt x="82" y="179"/>
                    <a:pt x="73" y="192"/>
                  </a:cubicBezTo>
                  <a:cubicBezTo>
                    <a:pt x="68" y="201"/>
                    <a:pt x="59" y="215"/>
                    <a:pt x="50" y="224"/>
                  </a:cubicBezTo>
                  <a:cubicBezTo>
                    <a:pt x="41" y="228"/>
                    <a:pt x="37" y="237"/>
                    <a:pt x="28" y="242"/>
                  </a:cubicBezTo>
                  <a:lnTo>
                    <a:pt x="19" y="251"/>
                  </a:lnTo>
                  <a:cubicBezTo>
                    <a:pt x="10" y="255"/>
                    <a:pt x="1" y="264"/>
                    <a:pt x="5" y="278"/>
                  </a:cubicBezTo>
                  <a:cubicBezTo>
                    <a:pt x="8" y="284"/>
                    <a:pt x="16" y="288"/>
                    <a:pt x="24" y="288"/>
                  </a:cubicBezTo>
                  <a:cubicBezTo>
                    <a:pt x="27" y="288"/>
                    <a:pt x="30" y="288"/>
                    <a:pt x="32" y="287"/>
                  </a:cubicBezTo>
                  <a:cubicBezTo>
                    <a:pt x="50" y="287"/>
                    <a:pt x="68" y="278"/>
                    <a:pt x="86" y="269"/>
                  </a:cubicBezTo>
                  <a:cubicBezTo>
                    <a:pt x="100" y="260"/>
                    <a:pt x="117" y="251"/>
                    <a:pt x="131" y="233"/>
                  </a:cubicBezTo>
                  <a:cubicBezTo>
                    <a:pt x="144" y="215"/>
                    <a:pt x="153" y="197"/>
                    <a:pt x="162" y="179"/>
                  </a:cubicBezTo>
                  <a:cubicBezTo>
                    <a:pt x="171" y="156"/>
                    <a:pt x="171" y="138"/>
                    <a:pt x="176" y="116"/>
                  </a:cubicBezTo>
                  <a:cubicBezTo>
                    <a:pt x="176" y="98"/>
                    <a:pt x="176" y="80"/>
                    <a:pt x="171" y="62"/>
                  </a:cubicBezTo>
                  <a:cubicBezTo>
                    <a:pt x="171" y="44"/>
                    <a:pt x="162" y="26"/>
                    <a:pt x="158" y="12"/>
                  </a:cubicBezTo>
                  <a:cubicBezTo>
                    <a:pt x="155" y="4"/>
                    <a:pt x="149" y="0"/>
                    <a:pt x="14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1" name="Google Shape;829;p24">
              <a:extLst>
                <a:ext uri="{FF2B5EF4-FFF2-40B4-BE49-F238E27FC236}">
                  <a16:creationId xmlns:a16="http://schemas.microsoft.com/office/drawing/2014/main" id="{B47D9278-D6C3-4003-AA0C-199CBAC74E36}"/>
                </a:ext>
              </a:extLst>
            </p:cNvPr>
            <p:cNvSpPr/>
            <p:nvPr/>
          </p:nvSpPr>
          <p:spPr>
            <a:xfrm>
              <a:off x="2787625" y="718400"/>
              <a:ext cx="4625" cy="7075"/>
            </a:xfrm>
            <a:custGeom>
              <a:avLst/>
              <a:gdLst/>
              <a:ahLst/>
              <a:cxnLst/>
              <a:rect l="l" t="t" r="r" b="b"/>
              <a:pathLst>
                <a:path w="185" h="283" extrusionOk="0">
                  <a:moveTo>
                    <a:pt x="154" y="1"/>
                  </a:moveTo>
                  <a:cubicBezTo>
                    <a:pt x="151" y="1"/>
                    <a:pt x="148" y="1"/>
                    <a:pt x="144" y="3"/>
                  </a:cubicBezTo>
                  <a:cubicBezTo>
                    <a:pt x="140" y="7"/>
                    <a:pt x="135" y="12"/>
                    <a:pt x="131" y="16"/>
                  </a:cubicBezTo>
                  <a:lnTo>
                    <a:pt x="135" y="21"/>
                  </a:lnTo>
                  <a:lnTo>
                    <a:pt x="126" y="66"/>
                  </a:lnTo>
                  <a:cubicBezTo>
                    <a:pt x="117" y="93"/>
                    <a:pt x="108" y="124"/>
                    <a:pt x="99" y="151"/>
                  </a:cubicBezTo>
                  <a:cubicBezTo>
                    <a:pt x="95" y="165"/>
                    <a:pt x="86" y="178"/>
                    <a:pt x="77" y="192"/>
                  </a:cubicBezTo>
                  <a:cubicBezTo>
                    <a:pt x="68" y="201"/>
                    <a:pt x="59" y="210"/>
                    <a:pt x="50" y="219"/>
                  </a:cubicBezTo>
                  <a:cubicBezTo>
                    <a:pt x="41" y="228"/>
                    <a:pt x="36" y="232"/>
                    <a:pt x="27" y="237"/>
                  </a:cubicBezTo>
                  <a:cubicBezTo>
                    <a:pt x="23" y="237"/>
                    <a:pt x="18" y="241"/>
                    <a:pt x="14" y="246"/>
                  </a:cubicBezTo>
                  <a:cubicBezTo>
                    <a:pt x="5" y="246"/>
                    <a:pt x="1" y="259"/>
                    <a:pt x="1" y="268"/>
                  </a:cubicBezTo>
                  <a:cubicBezTo>
                    <a:pt x="4" y="275"/>
                    <a:pt x="11" y="283"/>
                    <a:pt x="21" y="283"/>
                  </a:cubicBezTo>
                  <a:cubicBezTo>
                    <a:pt x="23" y="283"/>
                    <a:pt x="25" y="282"/>
                    <a:pt x="27" y="282"/>
                  </a:cubicBezTo>
                  <a:cubicBezTo>
                    <a:pt x="63" y="282"/>
                    <a:pt x="99" y="264"/>
                    <a:pt x="126" y="237"/>
                  </a:cubicBezTo>
                  <a:cubicBezTo>
                    <a:pt x="144" y="219"/>
                    <a:pt x="158" y="201"/>
                    <a:pt x="167" y="183"/>
                  </a:cubicBezTo>
                  <a:cubicBezTo>
                    <a:pt x="176" y="160"/>
                    <a:pt x="180" y="138"/>
                    <a:pt x="185" y="120"/>
                  </a:cubicBezTo>
                  <a:cubicBezTo>
                    <a:pt x="185" y="102"/>
                    <a:pt x="185" y="84"/>
                    <a:pt x="185" y="66"/>
                  </a:cubicBezTo>
                  <a:cubicBezTo>
                    <a:pt x="180" y="48"/>
                    <a:pt x="180" y="30"/>
                    <a:pt x="171" y="12"/>
                  </a:cubicBezTo>
                  <a:cubicBezTo>
                    <a:pt x="168" y="5"/>
                    <a:pt x="162" y="1"/>
                    <a:pt x="15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2" name="Google Shape;830;p24">
              <a:extLst>
                <a:ext uri="{FF2B5EF4-FFF2-40B4-BE49-F238E27FC236}">
                  <a16:creationId xmlns:a16="http://schemas.microsoft.com/office/drawing/2014/main" id="{1314B93A-18B7-4ECF-9098-8ED561D67FD0}"/>
                </a:ext>
              </a:extLst>
            </p:cNvPr>
            <p:cNvSpPr/>
            <p:nvPr/>
          </p:nvSpPr>
          <p:spPr>
            <a:xfrm>
              <a:off x="2782350" y="717725"/>
              <a:ext cx="3400" cy="7775"/>
            </a:xfrm>
            <a:custGeom>
              <a:avLst/>
              <a:gdLst/>
              <a:ahLst/>
              <a:cxnLst/>
              <a:rect l="l" t="t" r="r" b="b"/>
              <a:pathLst>
                <a:path w="136" h="311" extrusionOk="0">
                  <a:moveTo>
                    <a:pt x="70" y="0"/>
                  </a:moveTo>
                  <a:cubicBezTo>
                    <a:pt x="64" y="0"/>
                    <a:pt x="59" y="3"/>
                    <a:pt x="54" y="7"/>
                  </a:cubicBezTo>
                  <a:cubicBezTo>
                    <a:pt x="50" y="12"/>
                    <a:pt x="50" y="16"/>
                    <a:pt x="50" y="25"/>
                  </a:cubicBezTo>
                  <a:lnTo>
                    <a:pt x="54" y="70"/>
                  </a:lnTo>
                  <a:cubicBezTo>
                    <a:pt x="59" y="97"/>
                    <a:pt x="63" y="129"/>
                    <a:pt x="59" y="160"/>
                  </a:cubicBezTo>
                  <a:cubicBezTo>
                    <a:pt x="59" y="187"/>
                    <a:pt x="50" y="214"/>
                    <a:pt x="36" y="241"/>
                  </a:cubicBezTo>
                  <a:cubicBezTo>
                    <a:pt x="32" y="246"/>
                    <a:pt x="27" y="255"/>
                    <a:pt x="18" y="264"/>
                  </a:cubicBezTo>
                  <a:cubicBezTo>
                    <a:pt x="18" y="268"/>
                    <a:pt x="14" y="268"/>
                    <a:pt x="14" y="273"/>
                  </a:cubicBezTo>
                  <a:cubicBezTo>
                    <a:pt x="5" y="282"/>
                    <a:pt x="0" y="291"/>
                    <a:pt x="9" y="300"/>
                  </a:cubicBezTo>
                  <a:cubicBezTo>
                    <a:pt x="12" y="306"/>
                    <a:pt x="20" y="310"/>
                    <a:pt x="28" y="310"/>
                  </a:cubicBezTo>
                  <a:cubicBezTo>
                    <a:pt x="31" y="310"/>
                    <a:pt x="34" y="310"/>
                    <a:pt x="36" y="309"/>
                  </a:cubicBezTo>
                  <a:cubicBezTo>
                    <a:pt x="54" y="300"/>
                    <a:pt x="68" y="291"/>
                    <a:pt x="81" y="277"/>
                  </a:cubicBezTo>
                  <a:cubicBezTo>
                    <a:pt x="95" y="264"/>
                    <a:pt x="108" y="246"/>
                    <a:pt x="117" y="232"/>
                  </a:cubicBezTo>
                  <a:cubicBezTo>
                    <a:pt x="126" y="210"/>
                    <a:pt x="131" y="187"/>
                    <a:pt x="135" y="165"/>
                  </a:cubicBezTo>
                  <a:cubicBezTo>
                    <a:pt x="135" y="147"/>
                    <a:pt x="135" y="124"/>
                    <a:pt x="131" y="102"/>
                  </a:cubicBezTo>
                  <a:cubicBezTo>
                    <a:pt x="126" y="84"/>
                    <a:pt x="122" y="66"/>
                    <a:pt x="113" y="52"/>
                  </a:cubicBezTo>
                  <a:cubicBezTo>
                    <a:pt x="108" y="34"/>
                    <a:pt x="99" y="21"/>
                    <a:pt x="86" y="7"/>
                  </a:cubicBezTo>
                  <a:cubicBezTo>
                    <a:pt x="81" y="3"/>
                    <a:pt x="75" y="0"/>
                    <a:pt x="7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3" name="Google Shape;831;p24">
              <a:extLst>
                <a:ext uri="{FF2B5EF4-FFF2-40B4-BE49-F238E27FC236}">
                  <a16:creationId xmlns:a16="http://schemas.microsoft.com/office/drawing/2014/main" id="{F5E55E5B-F9F4-40B4-9421-0A2338A3936D}"/>
                </a:ext>
              </a:extLst>
            </p:cNvPr>
            <p:cNvSpPr/>
            <p:nvPr/>
          </p:nvSpPr>
          <p:spPr>
            <a:xfrm>
              <a:off x="2731400" y="752000"/>
              <a:ext cx="48825" cy="12700"/>
            </a:xfrm>
            <a:custGeom>
              <a:avLst/>
              <a:gdLst/>
              <a:ahLst/>
              <a:cxnLst/>
              <a:rect l="l" t="t" r="r" b="b"/>
              <a:pathLst>
                <a:path w="1953" h="508" extrusionOk="0">
                  <a:moveTo>
                    <a:pt x="1905" y="0"/>
                  </a:moveTo>
                  <a:cubicBezTo>
                    <a:pt x="1896" y="0"/>
                    <a:pt x="1888" y="3"/>
                    <a:pt x="1881" y="8"/>
                  </a:cubicBezTo>
                  <a:lnTo>
                    <a:pt x="1872" y="13"/>
                  </a:lnTo>
                  <a:lnTo>
                    <a:pt x="1804" y="62"/>
                  </a:lnTo>
                  <a:lnTo>
                    <a:pt x="1728" y="116"/>
                  </a:lnTo>
                  <a:cubicBezTo>
                    <a:pt x="1701" y="139"/>
                    <a:pt x="1660" y="157"/>
                    <a:pt x="1624" y="179"/>
                  </a:cubicBezTo>
                  <a:cubicBezTo>
                    <a:pt x="1584" y="206"/>
                    <a:pt x="1539" y="224"/>
                    <a:pt x="1494" y="242"/>
                  </a:cubicBezTo>
                  <a:lnTo>
                    <a:pt x="1422" y="269"/>
                  </a:lnTo>
                  <a:lnTo>
                    <a:pt x="1345" y="287"/>
                  </a:lnTo>
                  <a:cubicBezTo>
                    <a:pt x="1323" y="296"/>
                    <a:pt x="1291" y="305"/>
                    <a:pt x="1264" y="310"/>
                  </a:cubicBezTo>
                  <a:lnTo>
                    <a:pt x="1179" y="323"/>
                  </a:lnTo>
                  <a:cubicBezTo>
                    <a:pt x="1120" y="332"/>
                    <a:pt x="1062" y="332"/>
                    <a:pt x="1003" y="332"/>
                  </a:cubicBezTo>
                  <a:cubicBezTo>
                    <a:pt x="974" y="332"/>
                    <a:pt x="945" y="333"/>
                    <a:pt x="916" y="333"/>
                  </a:cubicBezTo>
                  <a:cubicBezTo>
                    <a:pt x="886" y="333"/>
                    <a:pt x="857" y="332"/>
                    <a:pt x="828" y="328"/>
                  </a:cubicBezTo>
                  <a:cubicBezTo>
                    <a:pt x="774" y="319"/>
                    <a:pt x="715" y="310"/>
                    <a:pt x="661" y="301"/>
                  </a:cubicBezTo>
                  <a:cubicBezTo>
                    <a:pt x="603" y="292"/>
                    <a:pt x="554" y="278"/>
                    <a:pt x="500" y="265"/>
                  </a:cubicBezTo>
                  <a:cubicBezTo>
                    <a:pt x="450" y="256"/>
                    <a:pt x="405" y="238"/>
                    <a:pt x="360" y="224"/>
                  </a:cubicBezTo>
                  <a:cubicBezTo>
                    <a:pt x="275" y="197"/>
                    <a:pt x="198" y="170"/>
                    <a:pt x="153" y="152"/>
                  </a:cubicBezTo>
                  <a:cubicBezTo>
                    <a:pt x="104" y="130"/>
                    <a:pt x="72" y="121"/>
                    <a:pt x="72" y="121"/>
                  </a:cubicBezTo>
                  <a:cubicBezTo>
                    <a:pt x="66" y="118"/>
                    <a:pt x="60" y="116"/>
                    <a:pt x="53" y="116"/>
                  </a:cubicBezTo>
                  <a:cubicBezTo>
                    <a:pt x="40" y="116"/>
                    <a:pt x="27" y="122"/>
                    <a:pt x="18" y="134"/>
                  </a:cubicBezTo>
                  <a:cubicBezTo>
                    <a:pt x="0" y="152"/>
                    <a:pt x="5" y="184"/>
                    <a:pt x="27" y="197"/>
                  </a:cubicBezTo>
                  <a:cubicBezTo>
                    <a:pt x="113" y="260"/>
                    <a:pt x="207" y="314"/>
                    <a:pt x="306" y="355"/>
                  </a:cubicBezTo>
                  <a:cubicBezTo>
                    <a:pt x="351" y="373"/>
                    <a:pt x="401" y="395"/>
                    <a:pt x="455" y="413"/>
                  </a:cubicBezTo>
                  <a:cubicBezTo>
                    <a:pt x="509" y="431"/>
                    <a:pt x="567" y="449"/>
                    <a:pt x="621" y="463"/>
                  </a:cubicBezTo>
                  <a:cubicBezTo>
                    <a:pt x="747" y="494"/>
                    <a:pt x="877" y="508"/>
                    <a:pt x="1008" y="508"/>
                  </a:cubicBezTo>
                  <a:cubicBezTo>
                    <a:pt x="1071" y="508"/>
                    <a:pt x="1138" y="503"/>
                    <a:pt x="1206" y="490"/>
                  </a:cubicBezTo>
                  <a:cubicBezTo>
                    <a:pt x="1269" y="481"/>
                    <a:pt x="1332" y="467"/>
                    <a:pt x="1390" y="445"/>
                  </a:cubicBezTo>
                  <a:lnTo>
                    <a:pt x="1480" y="418"/>
                  </a:lnTo>
                  <a:lnTo>
                    <a:pt x="1557" y="377"/>
                  </a:lnTo>
                  <a:cubicBezTo>
                    <a:pt x="1606" y="355"/>
                    <a:pt x="1651" y="328"/>
                    <a:pt x="1696" y="296"/>
                  </a:cubicBezTo>
                  <a:cubicBezTo>
                    <a:pt x="1732" y="269"/>
                    <a:pt x="1768" y="242"/>
                    <a:pt x="1804" y="215"/>
                  </a:cubicBezTo>
                  <a:lnTo>
                    <a:pt x="1876" y="143"/>
                  </a:lnTo>
                  <a:lnTo>
                    <a:pt x="1939" y="76"/>
                  </a:lnTo>
                  <a:cubicBezTo>
                    <a:pt x="1953" y="62"/>
                    <a:pt x="1953" y="35"/>
                    <a:pt x="1944" y="17"/>
                  </a:cubicBezTo>
                  <a:cubicBezTo>
                    <a:pt x="1933" y="6"/>
                    <a:pt x="1919" y="0"/>
                    <a:pt x="190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4" name="Google Shape;832;p24">
              <a:extLst>
                <a:ext uri="{FF2B5EF4-FFF2-40B4-BE49-F238E27FC236}">
                  <a16:creationId xmlns:a16="http://schemas.microsoft.com/office/drawing/2014/main" id="{12651FAC-D34C-4E8D-812A-610E4F3A98F7}"/>
                </a:ext>
              </a:extLst>
            </p:cNvPr>
            <p:cNvSpPr/>
            <p:nvPr/>
          </p:nvSpPr>
          <p:spPr>
            <a:xfrm>
              <a:off x="2743075" y="718575"/>
              <a:ext cx="25575" cy="8400"/>
            </a:xfrm>
            <a:custGeom>
              <a:avLst/>
              <a:gdLst/>
              <a:ahLst/>
              <a:cxnLst/>
              <a:rect l="l" t="t" r="r" b="b"/>
              <a:pathLst>
                <a:path w="1023" h="336" extrusionOk="0">
                  <a:moveTo>
                    <a:pt x="586" y="0"/>
                  </a:moveTo>
                  <a:cubicBezTo>
                    <a:pt x="550" y="0"/>
                    <a:pt x="514" y="0"/>
                    <a:pt x="478" y="9"/>
                  </a:cubicBezTo>
                  <a:cubicBezTo>
                    <a:pt x="442" y="14"/>
                    <a:pt x="410" y="18"/>
                    <a:pt x="374" y="32"/>
                  </a:cubicBezTo>
                  <a:cubicBezTo>
                    <a:pt x="343" y="41"/>
                    <a:pt x="311" y="54"/>
                    <a:pt x="284" y="68"/>
                  </a:cubicBezTo>
                  <a:cubicBezTo>
                    <a:pt x="230" y="95"/>
                    <a:pt x="181" y="126"/>
                    <a:pt x="132" y="162"/>
                  </a:cubicBezTo>
                  <a:cubicBezTo>
                    <a:pt x="87" y="198"/>
                    <a:pt x="46" y="239"/>
                    <a:pt x="15" y="283"/>
                  </a:cubicBezTo>
                  <a:lnTo>
                    <a:pt x="15" y="288"/>
                  </a:lnTo>
                  <a:cubicBezTo>
                    <a:pt x="1" y="309"/>
                    <a:pt x="19" y="336"/>
                    <a:pt x="41" y="336"/>
                  </a:cubicBezTo>
                  <a:cubicBezTo>
                    <a:pt x="47" y="336"/>
                    <a:pt x="54" y="333"/>
                    <a:pt x="60" y="328"/>
                  </a:cubicBezTo>
                  <a:cubicBezTo>
                    <a:pt x="100" y="297"/>
                    <a:pt x="145" y="266"/>
                    <a:pt x="190" y="243"/>
                  </a:cubicBezTo>
                  <a:cubicBezTo>
                    <a:pt x="235" y="216"/>
                    <a:pt x="280" y="189"/>
                    <a:pt x="329" y="171"/>
                  </a:cubicBezTo>
                  <a:cubicBezTo>
                    <a:pt x="383" y="149"/>
                    <a:pt x="442" y="131"/>
                    <a:pt x="500" y="126"/>
                  </a:cubicBezTo>
                  <a:cubicBezTo>
                    <a:pt x="527" y="117"/>
                    <a:pt x="554" y="117"/>
                    <a:pt x="586" y="117"/>
                  </a:cubicBezTo>
                  <a:cubicBezTo>
                    <a:pt x="613" y="117"/>
                    <a:pt x="644" y="117"/>
                    <a:pt x="671" y="122"/>
                  </a:cubicBezTo>
                  <a:cubicBezTo>
                    <a:pt x="698" y="126"/>
                    <a:pt x="725" y="131"/>
                    <a:pt x="752" y="140"/>
                  </a:cubicBezTo>
                  <a:cubicBezTo>
                    <a:pt x="775" y="144"/>
                    <a:pt x="797" y="149"/>
                    <a:pt x="820" y="162"/>
                  </a:cubicBezTo>
                  <a:cubicBezTo>
                    <a:pt x="838" y="171"/>
                    <a:pt x="860" y="176"/>
                    <a:pt x="874" y="185"/>
                  </a:cubicBezTo>
                  <a:lnTo>
                    <a:pt x="919" y="207"/>
                  </a:lnTo>
                  <a:lnTo>
                    <a:pt x="959" y="225"/>
                  </a:lnTo>
                  <a:lnTo>
                    <a:pt x="964" y="225"/>
                  </a:lnTo>
                  <a:cubicBezTo>
                    <a:pt x="968" y="228"/>
                    <a:pt x="973" y="229"/>
                    <a:pt x="978" y="229"/>
                  </a:cubicBezTo>
                  <a:cubicBezTo>
                    <a:pt x="1003" y="229"/>
                    <a:pt x="1022" y="190"/>
                    <a:pt x="995" y="171"/>
                  </a:cubicBezTo>
                  <a:lnTo>
                    <a:pt x="959" y="144"/>
                  </a:lnTo>
                  <a:lnTo>
                    <a:pt x="914" y="113"/>
                  </a:lnTo>
                  <a:cubicBezTo>
                    <a:pt x="896" y="95"/>
                    <a:pt x="878" y="86"/>
                    <a:pt x="856" y="77"/>
                  </a:cubicBezTo>
                  <a:cubicBezTo>
                    <a:pt x="829" y="59"/>
                    <a:pt x="806" y="50"/>
                    <a:pt x="779" y="41"/>
                  </a:cubicBezTo>
                  <a:cubicBezTo>
                    <a:pt x="748" y="27"/>
                    <a:pt x="716" y="18"/>
                    <a:pt x="685" y="14"/>
                  </a:cubicBezTo>
                  <a:cubicBezTo>
                    <a:pt x="653" y="5"/>
                    <a:pt x="617" y="5"/>
                    <a:pt x="58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5" name="Google Shape;833;p24">
              <a:extLst>
                <a:ext uri="{FF2B5EF4-FFF2-40B4-BE49-F238E27FC236}">
                  <a16:creationId xmlns:a16="http://schemas.microsoft.com/office/drawing/2014/main" id="{994C9BCE-9B79-4987-90CF-7A238CCA3CBE}"/>
                </a:ext>
              </a:extLst>
            </p:cNvPr>
            <p:cNvSpPr/>
            <p:nvPr/>
          </p:nvSpPr>
          <p:spPr>
            <a:xfrm>
              <a:off x="2693950" y="707425"/>
              <a:ext cx="50850" cy="43325"/>
            </a:xfrm>
            <a:custGeom>
              <a:avLst/>
              <a:gdLst/>
              <a:ahLst/>
              <a:cxnLst/>
              <a:rect l="l" t="t" r="r" b="b"/>
              <a:pathLst>
                <a:path w="2034" h="1733" extrusionOk="0">
                  <a:moveTo>
                    <a:pt x="1157" y="117"/>
                  </a:moveTo>
                  <a:cubicBezTo>
                    <a:pt x="1164" y="117"/>
                    <a:pt x="1171" y="117"/>
                    <a:pt x="1179" y="118"/>
                  </a:cubicBezTo>
                  <a:cubicBezTo>
                    <a:pt x="1588" y="122"/>
                    <a:pt x="1917" y="460"/>
                    <a:pt x="1912" y="869"/>
                  </a:cubicBezTo>
                  <a:cubicBezTo>
                    <a:pt x="1912" y="1320"/>
                    <a:pt x="1541" y="1618"/>
                    <a:pt x="1156" y="1618"/>
                  </a:cubicBezTo>
                  <a:cubicBezTo>
                    <a:pt x="969" y="1618"/>
                    <a:pt x="778" y="1548"/>
                    <a:pt x="625" y="1391"/>
                  </a:cubicBezTo>
                  <a:cubicBezTo>
                    <a:pt x="163" y="915"/>
                    <a:pt x="501" y="117"/>
                    <a:pt x="1157" y="117"/>
                  </a:cubicBezTo>
                  <a:close/>
                  <a:moveTo>
                    <a:pt x="1153" y="0"/>
                  </a:moveTo>
                  <a:cubicBezTo>
                    <a:pt x="938" y="0"/>
                    <a:pt x="718" y="81"/>
                    <a:pt x="540" y="262"/>
                  </a:cubicBezTo>
                  <a:cubicBezTo>
                    <a:pt x="1" y="814"/>
                    <a:pt x="397" y="1733"/>
                    <a:pt x="1157" y="1733"/>
                  </a:cubicBezTo>
                  <a:cubicBezTo>
                    <a:pt x="1164" y="1733"/>
                    <a:pt x="1171" y="1733"/>
                    <a:pt x="1179" y="1733"/>
                  </a:cubicBezTo>
                  <a:cubicBezTo>
                    <a:pt x="1651" y="1728"/>
                    <a:pt x="2034" y="1341"/>
                    <a:pt x="2029" y="869"/>
                  </a:cubicBezTo>
                  <a:cubicBezTo>
                    <a:pt x="2026" y="345"/>
                    <a:pt x="1598" y="0"/>
                    <a:pt x="115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6" name="Google Shape;834;p24">
              <a:extLst>
                <a:ext uri="{FF2B5EF4-FFF2-40B4-BE49-F238E27FC236}">
                  <a16:creationId xmlns:a16="http://schemas.microsoft.com/office/drawing/2014/main" id="{B82C92DA-A388-4F0B-8277-7F8CFE8FBA2B}"/>
                </a:ext>
              </a:extLst>
            </p:cNvPr>
            <p:cNvSpPr/>
            <p:nvPr/>
          </p:nvSpPr>
          <p:spPr>
            <a:xfrm>
              <a:off x="2758750" y="703475"/>
              <a:ext cx="50725" cy="43450"/>
            </a:xfrm>
            <a:custGeom>
              <a:avLst/>
              <a:gdLst/>
              <a:ahLst/>
              <a:cxnLst/>
              <a:rect l="l" t="t" r="r" b="b"/>
              <a:pathLst>
                <a:path w="2029" h="1738" extrusionOk="0">
                  <a:moveTo>
                    <a:pt x="1161" y="118"/>
                  </a:moveTo>
                  <a:cubicBezTo>
                    <a:pt x="1167" y="118"/>
                    <a:pt x="1172" y="118"/>
                    <a:pt x="1178" y="118"/>
                  </a:cubicBezTo>
                  <a:cubicBezTo>
                    <a:pt x="1587" y="127"/>
                    <a:pt x="1911" y="460"/>
                    <a:pt x="1907" y="870"/>
                  </a:cubicBezTo>
                  <a:cubicBezTo>
                    <a:pt x="1907" y="1321"/>
                    <a:pt x="1538" y="1619"/>
                    <a:pt x="1153" y="1619"/>
                  </a:cubicBezTo>
                  <a:cubicBezTo>
                    <a:pt x="965" y="1619"/>
                    <a:pt x="775" y="1549"/>
                    <a:pt x="620" y="1391"/>
                  </a:cubicBezTo>
                  <a:cubicBezTo>
                    <a:pt x="156" y="914"/>
                    <a:pt x="497" y="118"/>
                    <a:pt x="1161" y="118"/>
                  </a:cubicBezTo>
                  <a:close/>
                  <a:moveTo>
                    <a:pt x="1150" y="1"/>
                  </a:moveTo>
                  <a:cubicBezTo>
                    <a:pt x="935" y="1"/>
                    <a:pt x="715" y="82"/>
                    <a:pt x="539" y="262"/>
                  </a:cubicBezTo>
                  <a:cubicBezTo>
                    <a:pt x="0" y="815"/>
                    <a:pt x="392" y="1738"/>
                    <a:pt x="1156" y="1738"/>
                  </a:cubicBezTo>
                  <a:cubicBezTo>
                    <a:pt x="1163" y="1738"/>
                    <a:pt x="1171" y="1738"/>
                    <a:pt x="1178" y="1738"/>
                  </a:cubicBezTo>
                  <a:cubicBezTo>
                    <a:pt x="1650" y="1729"/>
                    <a:pt x="2028" y="1342"/>
                    <a:pt x="2024" y="870"/>
                  </a:cubicBezTo>
                  <a:cubicBezTo>
                    <a:pt x="2024" y="345"/>
                    <a:pt x="1595" y="1"/>
                    <a:pt x="1150"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7" name="Google Shape;835;p24">
              <a:extLst>
                <a:ext uri="{FF2B5EF4-FFF2-40B4-BE49-F238E27FC236}">
                  <a16:creationId xmlns:a16="http://schemas.microsoft.com/office/drawing/2014/main" id="{CB44DE97-4EE3-476F-8E9A-8CA46A402882}"/>
                </a:ext>
              </a:extLst>
            </p:cNvPr>
            <p:cNvSpPr/>
            <p:nvPr/>
          </p:nvSpPr>
          <p:spPr>
            <a:xfrm>
              <a:off x="2712825" y="715425"/>
              <a:ext cx="10600" cy="9025"/>
            </a:xfrm>
            <a:custGeom>
              <a:avLst/>
              <a:gdLst/>
              <a:ahLst/>
              <a:cxnLst/>
              <a:rect l="l" t="t" r="r" b="b"/>
              <a:pathLst>
                <a:path w="424" h="361" extrusionOk="0">
                  <a:moveTo>
                    <a:pt x="304" y="1"/>
                  </a:moveTo>
                  <a:cubicBezTo>
                    <a:pt x="239" y="1"/>
                    <a:pt x="162" y="87"/>
                    <a:pt x="127" y="126"/>
                  </a:cubicBezTo>
                  <a:cubicBezTo>
                    <a:pt x="73" y="180"/>
                    <a:pt x="1" y="243"/>
                    <a:pt x="14" y="329"/>
                  </a:cubicBezTo>
                  <a:cubicBezTo>
                    <a:pt x="19" y="347"/>
                    <a:pt x="37" y="360"/>
                    <a:pt x="59" y="360"/>
                  </a:cubicBezTo>
                  <a:cubicBezTo>
                    <a:pt x="63" y="360"/>
                    <a:pt x="67" y="361"/>
                    <a:pt x="71" y="361"/>
                  </a:cubicBezTo>
                  <a:cubicBezTo>
                    <a:pt x="142" y="361"/>
                    <a:pt x="197" y="285"/>
                    <a:pt x="244" y="239"/>
                  </a:cubicBezTo>
                  <a:cubicBezTo>
                    <a:pt x="293" y="194"/>
                    <a:pt x="424" y="90"/>
                    <a:pt x="352" y="23"/>
                  </a:cubicBezTo>
                  <a:cubicBezTo>
                    <a:pt x="337" y="7"/>
                    <a:pt x="321" y="1"/>
                    <a:pt x="304"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8" name="Google Shape;836;p24">
              <a:extLst>
                <a:ext uri="{FF2B5EF4-FFF2-40B4-BE49-F238E27FC236}">
                  <a16:creationId xmlns:a16="http://schemas.microsoft.com/office/drawing/2014/main" id="{2F783072-E207-4AD2-BB75-E256970970CB}"/>
                </a:ext>
              </a:extLst>
            </p:cNvPr>
            <p:cNvSpPr/>
            <p:nvPr/>
          </p:nvSpPr>
          <p:spPr>
            <a:xfrm>
              <a:off x="2722400" y="719125"/>
              <a:ext cx="4275" cy="4225"/>
            </a:xfrm>
            <a:custGeom>
              <a:avLst/>
              <a:gdLst/>
              <a:ahLst/>
              <a:cxnLst/>
              <a:rect l="l" t="t" r="r" b="b"/>
              <a:pathLst>
                <a:path w="171" h="169" extrusionOk="0">
                  <a:moveTo>
                    <a:pt x="124" y="0"/>
                  </a:moveTo>
                  <a:cubicBezTo>
                    <a:pt x="122" y="0"/>
                    <a:pt x="120" y="0"/>
                    <a:pt x="117" y="1"/>
                  </a:cubicBezTo>
                  <a:cubicBezTo>
                    <a:pt x="54" y="23"/>
                    <a:pt x="9" y="86"/>
                    <a:pt x="0" y="154"/>
                  </a:cubicBezTo>
                  <a:cubicBezTo>
                    <a:pt x="0" y="158"/>
                    <a:pt x="5" y="163"/>
                    <a:pt x="9" y="167"/>
                  </a:cubicBezTo>
                  <a:cubicBezTo>
                    <a:pt x="15" y="168"/>
                    <a:pt x="20" y="169"/>
                    <a:pt x="25" y="169"/>
                  </a:cubicBezTo>
                  <a:cubicBezTo>
                    <a:pt x="86" y="169"/>
                    <a:pt x="159" y="103"/>
                    <a:pt x="167" y="46"/>
                  </a:cubicBezTo>
                  <a:cubicBezTo>
                    <a:pt x="171" y="21"/>
                    <a:pt x="149" y="0"/>
                    <a:pt x="12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9" name="Google Shape;837;p24">
              <a:extLst>
                <a:ext uri="{FF2B5EF4-FFF2-40B4-BE49-F238E27FC236}">
                  <a16:creationId xmlns:a16="http://schemas.microsoft.com/office/drawing/2014/main" id="{66B908F2-6E34-4933-A6E7-AB7881A4DF0E}"/>
                </a:ext>
              </a:extLst>
            </p:cNvPr>
            <p:cNvSpPr/>
            <p:nvPr/>
          </p:nvSpPr>
          <p:spPr>
            <a:xfrm>
              <a:off x="2776450" y="709675"/>
              <a:ext cx="11650" cy="10500"/>
            </a:xfrm>
            <a:custGeom>
              <a:avLst/>
              <a:gdLst/>
              <a:ahLst/>
              <a:cxnLst/>
              <a:rect l="l" t="t" r="r" b="b"/>
              <a:pathLst>
                <a:path w="466" h="420" extrusionOk="0">
                  <a:moveTo>
                    <a:pt x="350" y="0"/>
                  </a:moveTo>
                  <a:cubicBezTo>
                    <a:pt x="276" y="0"/>
                    <a:pt x="225" y="80"/>
                    <a:pt x="178" y="131"/>
                  </a:cubicBezTo>
                  <a:cubicBezTo>
                    <a:pt x="124" y="185"/>
                    <a:pt x="74" y="244"/>
                    <a:pt x="34" y="302"/>
                  </a:cubicBezTo>
                  <a:cubicBezTo>
                    <a:pt x="0" y="358"/>
                    <a:pt x="46" y="419"/>
                    <a:pt x="101" y="419"/>
                  </a:cubicBezTo>
                  <a:cubicBezTo>
                    <a:pt x="113" y="419"/>
                    <a:pt x="125" y="416"/>
                    <a:pt x="137" y="410"/>
                  </a:cubicBezTo>
                  <a:cubicBezTo>
                    <a:pt x="200" y="370"/>
                    <a:pt x="259" y="325"/>
                    <a:pt x="317" y="271"/>
                  </a:cubicBezTo>
                  <a:cubicBezTo>
                    <a:pt x="385" y="212"/>
                    <a:pt x="465" y="158"/>
                    <a:pt x="443" y="59"/>
                  </a:cubicBezTo>
                  <a:cubicBezTo>
                    <a:pt x="430" y="23"/>
                    <a:pt x="398" y="1"/>
                    <a:pt x="362" y="1"/>
                  </a:cubicBezTo>
                  <a:cubicBezTo>
                    <a:pt x="358" y="0"/>
                    <a:pt x="354" y="0"/>
                    <a:pt x="35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0" name="Google Shape;838;p24">
              <a:extLst>
                <a:ext uri="{FF2B5EF4-FFF2-40B4-BE49-F238E27FC236}">
                  <a16:creationId xmlns:a16="http://schemas.microsoft.com/office/drawing/2014/main" id="{03A6B384-4155-44C0-89BC-AC5EA467E2CD}"/>
                </a:ext>
              </a:extLst>
            </p:cNvPr>
            <p:cNvSpPr/>
            <p:nvPr/>
          </p:nvSpPr>
          <p:spPr>
            <a:xfrm>
              <a:off x="2788350" y="712675"/>
              <a:ext cx="6600" cy="5925"/>
            </a:xfrm>
            <a:custGeom>
              <a:avLst/>
              <a:gdLst/>
              <a:ahLst/>
              <a:cxnLst/>
              <a:rect l="l" t="t" r="r" b="b"/>
              <a:pathLst>
                <a:path w="264" h="237" extrusionOk="0">
                  <a:moveTo>
                    <a:pt x="161" y="1"/>
                  </a:moveTo>
                  <a:cubicBezTo>
                    <a:pt x="138" y="1"/>
                    <a:pt x="114" y="12"/>
                    <a:pt x="97" y="38"/>
                  </a:cubicBezTo>
                  <a:cubicBezTo>
                    <a:pt x="70" y="65"/>
                    <a:pt x="48" y="97"/>
                    <a:pt x="30" y="128"/>
                  </a:cubicBezTo>
                  <a:cubicBezTo>
                    <a:pt x="1" y="179"/>
                    <a:pt x="40" y="237"/>
                    <a:pt x="90" y="237"/>
                  </a:cubicBezTo>
                  <a:cubicBezTo>
                    <a:pt x="101" y="237"/>
                    <a:pt x="113" y="234"/>
                    <a:pt x="124" y="227"/>
                  </a:cubicBezTo>
                  <a:cubicBezTo>
                    <a:pt x="174" y="200"/>
                    <a:pt x="210" y="164"/>
                    <a:pt x="232" y="115"/>
                  </a:cubicBezTo>
                  <a:cubicBezTo>
                    <a:pt x="264" y="56"/>
                    <a:pt x="213" y="1"/>
                    <a:pt x="161"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1" name="Google Shape;839;p24">
              <a:extLst>
                <a:ext uri="{FF2B5EF4-FFF2-40B4-BE49-F238E27FC236}">
                  <a16:creationId xmlns:a16="http://schemas.microsoft.com/office/drawing/2014/main" id="{282070EC-8E30-486B-9E39-0380703E45DE}"/>
                </a:ext>
              </a:extLst>
            </p:cNvPr>
            <p:cNvSpPr/>
            <p:nvPr/>
          </p:nvSpPr>
          <p:spPr>
            <a:xfrm>
              <a:off x="2649750" y="823375"/>
              <a:ext cx="62100" cy="180900"/>
            </a:xfrm>
            <a:custGeom>
              <a:avLst/>
              <a:gdLst/>
              <a:ahLst/>
              <a:cxnLst/>
              <a:rect l="l" t="t" r="r" b="b"/>
              <a:pathLst>
                <a:path w="2484" h="7236" extrusionOk="0">
                  <a:moveTo>
                    <a:pt x="954" y="1"/>
                  </a:moveTo>
                  <a:lnTo>
                    <a:pt x="886" y="68"/>
                  </a:lnTo>
                  <a:cubicBezTo>
                    <a:pt x="855" y="91"/>
                    <a:pt x="832" y="122"/>
                    <a:pt x="810" y="149"/>
                  </a:cubicBezTo>
                  <a:cubicBezTo>
                    <a:pt x="774" y="185"/>
                    <a:pt x="742" y="226"/>
                    <a:pt x="711" y="266"/>
                  </a:cubicBezTo>
                  <a:cubicBezTo>
                    <a:pt x="527" y="527"/>
                    <a:pt x="383" y="815"/>
                    <a:pt x="293" y="1116"/>
                  </a:cubicBezTo>
                  <a:cubicBezTo>
                    <a:pt x="158" y="1548"/>
                    <a:pt x="72" y="1989"/>
                    <a:pt x="41" y="2439"/>
                  </a:cubicBezTo>
                  <a:cubicBezTo>
                    <a:pt x="0" y="2952"/>
                    <a:pt x="5" y="3465"/>
                    <a:pt x="63" y="3978"/>
                  </a:cubicBezTo>
                  <a:cubicBezTo>
                    <a:pt x="90" y="4243"/>
                    <a:pt x="144" y="4499"/>
                    <a:pt x="225" y="4751"/>
                  </a:cubicBezTo>
                  <a:cubicBezTo>
                    <a:pt x="270" y="4873"/>
                    <a:pt x="311" y="4990"/>
                    <a:pt x="360" y="5107"/>
                  </a:cubicBezTo>
                  <a:cubicBezTo>
                    <a:pt x="414" y="5224"/>
                    <a:pt x="464" y="5332"/>
                    <a:pt x="527" y="5449"/>
                  </a:cubicBezTo>
                  <a:cubicBezTo>
                    <a:pt x="585" y="5566"/>
                    <a:pt x="648" y="5660"/>
                    <a:pt x="711" y="5764"/>
                  </a:cubicBezTo>
                  <a:lnTo>
                    <a:pt x="805" y="5912"/>
                  </a:lnTo>
                  <a:cubicBezTo>
                    <a:pt x="837" y="5961"/>
                    <a:pt x="873" y="6006"/>
                    <a:pt x="909" y="6051"/>
                  </a:cubicBezTo>
                  <a:cubicBezTo>
                    <a:pt x="981" y="6141"/>
                    <a:pt x="1048" y="6227"/>
                    <a:pt x="1116" y="6312"/>
                  </a:cubicBezTo>
                  <a:lnTo>
                    <a:pt x="1332" y="6528"/>
                  </a:lnTo>
                  <a:cubicBezTo>
                    <a:pt x="1399" y="6596"/>
                    <a:pt x="1471" y="6659"/>
                    <a:pt x="1548" y="6717"/>
                  </a:cubicBezTo>
                  <a:cubicBezTo>
                    <a:pt x="1611" y="6776"/>
                    <a:pt x="1678" y="6825"/>
                    <a:pt x="1750" y="6875"/>
                  </a:cubicBezTo>
                  <a:lnTo>
                    <a:pt x="1939" y="6996"/>
                  </a:lnTo>
                  <a:lnTo>
                    <a:pt x="2106" y="7091"/>
                  </a:lnTo>
                  <a:cubicBezTo>
                    <a:pt x="2187" y="7131"/>
                    <a:pt x="2268" y="7167"/>
                    <a:pt x="2353" y="7203"/>
                  </a:cubicBezTo>
                  <a:cubicBezTo>
                    <a:pt x="2411" y="7226"/>
                    <a:pt x="2443" y="7235"/>
                    <a:pt x="2443" y="7235"/>
                  </a:cubicBezTo>
                  <a:cubicBezTo>
                    <a:pt x="2445" y="7235"/>
                    <a:pt x="2448" y="7236"/>
                    <a:pt x="2450" y="7236"/>
                  </a:cubicBezTo>
                  <a:cubicBezTo>
                    <a:pt x="2462" y="7236"/>
                    <a:pt x="2475" y="7228"/>
                    <a:pt x="2479" y="7217"/>
                  </a:cubicBezTo>
                  <a:cubicBezTo>
                    <a:pt x="2483" y="7199"/>
                    <a:pt x="2474" y="7181"/>
                    <a:pt x="2461" y="7176"/>
                  </a:cubicBezTo>
                  <a:cubicBezTo>
                    <a:pt x="2461" y="7176"/>
                    <a:pt x="2429" y="7167"/>
                    <a:pt x="2375" y="7140"/>
                  </a:cubicBezTo>
                  <a:cubicBezTo>
                    <a:pt x="2295" y="7109"/>
                    <a:pt x="2218" y="7068"/>
                    <a:pt x="2142" y="7028"/>
                  </a:cubicBezTo>
                  <a:lnTo>
                    <a:pt x="1980" y="6929"/>
                  </a:lnTo>
                  <a:lnTo>
                    <a:pt x="1800" y="6803"/>
                  </a:lnTo>
                  <a:cubicBezTo>
                    <a:pt x="1732" y="6753"/>
                    <a:pt x="1669" y="6704"/>
                    <a:pt x="1606" y="6645"/>
                  </a:cubicBezTo>
                  <a:cubicBezTo>
                    <a:pt x="1534" y="6587"/>
                    <a:pt x="1467" y="6524"/>
                    <a:pt x="1404" y="6456"/>
                  </a:cubicBezTo>
                  <a:lnTo>
                    <a:pt x="1197" y="6240"/>
                  </a:lnTo>
                  <a:cubicBezTo>
                    <a:pt x="1129" y="6159"/>
                    <a:pt x="1066" y="6074"/>
                    <a:pt x="999" y="5988"/>
                  </a:cubicBezTo>
                  <a:cubicBezTo>
                    <a:pt x="963" y="5943"/>
                    <a:pt x="931" y="5898"/>
                    <a:pt x="900" y="5853"/>
                  </a:cubicBezTo>
                  <a:lnTo>
                    <a:pt x="810" y="5705"/>
                  </a:lnTo>
                  <a:lnTo>
                    <a:pt x="715" y="5552"/>
                  </a:lnTo>
                  <a:lnTo>
                    <a:pt x="671" y="5476"/>
                  </a:lnTo>
                  <a:cubicBezTo>
                    <a:pt x="662" y="5462"/>
                    <a:pt x="653" y="5444"/>
                    <a:pt x="648" y="5440"/>
                  </a:cubicBezTo>
                  <a:lnTo>
                    <a:pt x="630" y="5399"/>
                  </a:lnTo>
                  <a:cubicBezTo>
                    <a:pt x="576" y="5287"/>
                    <a:pt x="522" y="5179"/>
                    <a:pt x="473" y="5066"/>
                  </a:cubicBezTo>
                  <a:lnTo>
                    <a:pt x="333" y="4711"/>
                  </a:lnTo>
                  <a:cubicBezTo>
                    <a:pt x="257" y="4468"/>
                    <a:pt x="203" y="4216"/>
                    <a:pt x="180" y="3964"/>
                  </a:cubicBezTo>
                  <a:cubicBezTo>
                    <a:pt x="117" y="3460"/>
                    <a:pt x="104" y="2952"/>
                    <a:pt x="135" y="2444"/>
                  </a:cubicBezTo>
                  <a:cubicBezTo>
                    <a:pt x="158" y="2003"/>
                    <a:pt x="230" y="1562"/>
                    <a:pt x="347" y="1134"/>
                  </a:cubicBezTo>
                  <a:cubicBezTo>
                    <a:pt x="396" y="968"/>
                    <a:pt x="459" y="802"/>
                    <a:pt x="531" y="640"/>
                  </a:cubicBezTo>
                  <a:cubicBezTo>
                    <a:pt x="585" y="514"/>
                    <a:pt x="653" y="392"/>
                    <a:pt x="729" y="280"/>
                  </a:cubicBezTo>
                  <a:cubicBezTo>
                    <a:pt x="756" y="235"/>
                    <a:pt x="783" y="194"/>
                    <a:pt x="814" y="158"/>
                  </a:cubicBezTo>
                  <a:cubicBezTo>
                    <a:pt x="837" y="127"/>
                    <a:pt x="864" y="100"/>
                    <a:pt x="886" y="73"/>
                  </a:cubicBezTo>
                  <a:lnTo>
                    <a:pt x="954" y="1"/>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2" name="Google Shape;840;p24">
              <a:extLst>
                <a:ext uri="{FF2B5EF4-FFF2-40B4-BE49-F238E27FC236}">
                  <a16:creationId xmlns:a16="http://schemas.microsoft.com/office/drawing/2014/main" id="{07C56741-3362-4D98-966C-AE907D339C3B}"/>
                </a:ext>
              </a:extLst>
            </p:cNvPr>
            <p:cNvSpPr/>
            <p:nvPr/>
          </p:nvSpPr>
          <p:spPr>
            <a:xfrm>
              <a:off x="2691700" y="861950"/>
              <a:ext cx="39725" cy="119875"/>
            </a:xfrm>
            <a:custGeom>
              <a:avLst/>
              <a:gdLst/>
              <a:ahLst/>
              <a:cxnLst/>
              <a:rect l="l" t="t" r="r" b="b"/>
              <a:pathLst>
                <a:path w="1589" h="4795" extrusionOk="0">
                  <a:moveTo>
                    <a:pt x="32" y="1"/>
                  </a:moveTo>
                  <a:cubicBezTo>
                    <a:pt x="14" y="1"/>
                    <a:pt x="0" y="14"/>
                    <a:pt x="0" y="32"/>
                  </a:cubicBezTo>
                  <a:cubicBezTo>
                    <a:pt x="0" y="32"/>
                    <a:pt x="0" y="352"/>
                    <a:pt x="45" y="829"/>
                  </a:cubicBezTo>
                  <a:cubicBezTo>
                    <a:pt x="95" y="1409"/>
                    <a:pt x="194" y="1989"/>
                    <a:pt x="338" y="2556"/>
                  </a:cubicBezTo>
                  <a:cubicBezTo>
                    <a:pt x="378" y="2709"/>
                    <a:pt x="428" y="2862"/>
                    <a:pt x="473" y="3015"/>
                  </a:cubicBezTo>
                  <a:cubicBezTo>
                    <a:pt x="518" y="3163"/>
                    <a:pt x="576" y="3307"/>
                    <a:pt x="630" y="3447"/>
                  </a:cubicBezTo>
                  <a:cubicBezTo>
                    <a:pt x="733" y="3703"/>
                    <a:pt x="859" y="3946"/>
                    <a:pt x="1008" y="4180"/>
                  </a:cubicBezTo>
                  <a:cubicBezTo>
                    <a:pt x="1066" y="4270"/>
                    <a:pt x="1129" y="4360"/>
                    <a:pt x="1201" y="4445"/>
                  </a:cubicBezTo>
                  <a:cubicBezTo>
                    <a:pt x="1264" y="4522"/>
                    <a:pt x="1323" y="4585"/>
                    <a:pt x="1372" y="4634"/>
                  </a:cubicBezTo>
                  <a:cubicBezTo>
                    <a:pt x="1417" y="4688"/>
                    <a:pt x="1462" y="4720"/>
                    <a:pt x="1489" y="4747"/>
                  </a:cubicBezTo>
                  <a:lnTo>
                    <a:pt x="1530" y="4787"/>
                  </a:lnTo>
                  <a:cubicBezTo>
                    <a:pt x="1536" y="4792"/>
                    <a:pt x="1544" y="4794"/>
                    <a:pt x="1552" y="4794"/>
                  </a:cubicBezTo>
                  <a:cubicBezTo>
                    <a:pt x="1560" y="4794"/>
                    <a:pt x="1568" y="4792"/>
                    <a:pt x="1575" y="4787"/>
                  </a:cubicBezTo>
                  <a:cubicBezTo>
                    <a:pt x="1588" y="4774"/>
                    <a:pt x="1588" y="4756"/>
                    <a:pt x="1575" y="4742"/>
                  </a:cubicBezTo>
                  <a:lnTo>
                    <a:pt x="1534" y="4702"/>
                  </a:lnTo>
                  <a:cubicBezTo>
                    <a:pt x="1507" y="4675"/>
                    <a:pt x="1467" y="4643"/>
                    <a:pt x="1422" y="4589"/>
                  </a:cubicBezTo>
                  <a:cubicBezTo>
                    <a:pt x="1377" y="4540"/>
                    <a:pt x="1323" y="4477"/>
                    <a:pt x="1264" y="4400"/>
                  </a:cubicBezTo>
                  <a:cubicBezTo>
                    <a:pt x="1201" y="4315"/>
                    <a:pt x="1143" y="4225"/>
                    <a:pt x="1084" y="4135"/>
                  </a:cubicBezTo>
                  <a:cubicBezTo>
                    <a:pt x="949" y="3901"/>
                    <a:pt x="828" y="3663"/>
                    <a:pt x="733" y="3411"/>
                  </a:cubicBezTo>
                  <a:cubicBezTo>
                    <a:pt x="679" y="3276"/>
                    <a:pt x="626" y="3127"/>
                    <a:pt x="581" y="2983"/>
                  </a:cubicBezTo>
                  <a:cubicBezTo>
                    <a:pt x="531" y="2839"/>
                    <a:pt x="491" y="2686"/>
                    <a:pt x="450" y="2534"/>
                  </a:cubicBezTo>
                  <a:cubicBezTo>
                    <a:pt x="410" y="2381"/>
                    <a:pt x="369" y="2228"/>
                    <a:pt x="342" y="2075"/>
                  </a:cubicBezTo>
                  <a:cubicBezTo>
                    <a:pt x="311" y="1922"/>
                    <a:pt x="279" y="1769"/>
                    <a:pt x="252" y="1625"/>
                  </a:cubicBezTo>
                  <a:cubicBezTo>
                    <a:pt x="203" y="1332"/>
                    <a:pt x="162" y="1058"/>
                    <a:pt x="135" y="824"/>
                  </a:cubicBezTo>
                  <a:cubicBezTo>
                    <a:pt x="81" y="352"/>
                    <a:pt x="63" y="37"/>
                    <a:pt x="63" y="37"/>
                  </a:cubicBezTo>
                  <a:cubicBezTo>
                    <a:pt x="68" y="19"/>
                    <a:pt x="50" y="1"/>
                    <a:pt x="3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3" name="Google Shape;841;p24">
              <a:extLst>
                <a:ext uri="{FF2B5EF4-FFF2-40B4-BE49-F238E27FC236}">
                  <a16:creationId xmlns:a16="http://schemas.microsoft.com/office/drawing/2014/main" id="{611B0756-6DAB-4B2E-AF4B-96D979DEC7CB}"/>
                </a:ext>
              </a:extLst>
            </p:cNvPr>
            <p:cNvSpPr/>
            <p:nvPr/>
          </p:nvSpPr>
          <p:spPr>
            <a:xfrm>
              <a:off x="2697700" y="974200"/>
              <a:ext cx="38700" cy="34225"/>
            </a:xfrm>
            <a:custGeom>
              <a:avLst/>
              <a:gdLst/>
              <a:ahLst/>
              <a:cxnLst/>
              <a:rect l="l" t="t" r="r" b="b"/>
              <a:pathLst>
                <a:path w="1548" h="1369" extrusionOk="0">
                  <a:moveTo>
                    <a:pt x="1464" y="0"/>
                  </a:moveTo>
                  <a:cubicBezTo>
                    <a:pt x="1444" y="0"/>
                    <a:pt x="1423" y="11"/>
                    <a:pt x="1411" y="36"/>
                  </a:cubicBezTo>
                  <a:lnTo>
                    <a:pt x="1362" y="104"/>
                  </a:lnTo>
                  <a:cubicBezTo>
                    <a:pt x="1335" y="144"/>
                    <a:pt x="1290" y="207"/>
                    <a:pt x="1236" y="275"/>
                  </a:cubicBezTo>
                  <a:cubicBezTo>
                    <a:pt x="1177" y="342"/>
                    <a:pt x="1119" y="428"/>
                    <a:pt x="1047" y="509"/>
                  </a:cubicBezTo>
                  <a:cubicBezTo>
                    <a:pt x="1011" y="549"/>
                    <a:pt x="979" y="594"/>
                    <a:pt x="939" y="635"/>
                  </a:cubicBezTo>
                  <a:lnTo>
                    <a:pt x="822" y="765"/>
                  </a:lnTo>
                  <a:cubicBezTo>
                    <a:pt x="781" y="806"/>
                    <a:pt x="741" y="842"/>
                    <a:pt x="700" y="882"/>
                  </a:cubicBezTo>
                  <a:lnTo>
                    <a:pt x="637" y="936"/>
                  </a:lnTo>
                  <a:lnTo>
                    <a:pt x="574" y="986"/>
                  </a:lnTo>
                  <a:cubicBezTo>
                    <a:pt x="534" y="1013"/>
                    <a:pt x="489" y="1049"/>
                    <a:pt x="457" y="1076"/>
                  </a:cubicBezTo>
                  <a:cubicBezTo>
                    <a:pt x="412" y="1098"/>
                    <a:pt x="368" y="1134"/>
                    <a:pt x="336" y="1148"/>
                  </a:cubicBezTo>
                  <a:cubicBezTo>
                    <a:pt x="300" y="1166"/>
                    <a:pt x="269" y="1179"/>
                    <a:pt x="233" y="1193"/>
                  </a:cubicBezTo>
                  <a:cubicBezTo>
                    <a:pt x="206" y="1206"/>
                    <a:pt x="179" y="1215"/>
                    <a:pt x="152" y="1224"/>
                  </a:cubicBezTo>
                  <a:cubicBezTo>
                    <a:pt x="107" y="1238"/>
                    <a:pt x="80" y="1247"/>
                    <a:pt x="80" y="1247"/>
                  </a:cubicBezTo>
                  <a:lnTo>
                    <a:pt x="71" y="1251"/>
                  </a:lnTo>
                  <a:cubicBezTo>
                    <a:pt x="0" y="1269"/>
                    <a:pt x="16" y="1368"/>
                    <a:pt x="84" y="1368"/>
                  </a:cubicBezTo>
                  <a:cubicBezTo>
                    <a:pt x="86" y="1368"/>
                    <a:pt x="87" y="1368"/>
                    <a:pt x="89" y="1368"/>
                  </a:cubicBezTo>
                  <a:cubicBezTo>
                    <a:pt x="89" y="1368"/>
                    <a:pt x="125" y="1368"/>
                    <a:pt x="179" y="1364"/>
                  </a:cubicBezTo>
                  <a:cubicBezTo>
                    <a:pt x="215" y="1364"/>
                    <a:pt x="246" y="1359"/>
                    <a:pt x="282" y="1350"/>
                  </a:cubicBezTo>
                  <a:cubicBezTo>
                    <a:pt x="327" y="1341"/>
                    <a:pt x="368" y="1332"/>
                    <a:pt x="412" y="1314"/>
                  </a:cubicBezTo>
                  <a:cubicBezTo>
                    <a:pt x="457" y="1296"/>
                    <a:pt x="507" y="1278"/>
                    <a:pt x="552" y="1256"/>
                  </a:cubicBezTo>
                  <a:cubicBezTo>
                    <a:pt x="606" y="1224"/>
                    <a:pt x="651" y="1197"/>
                    <a:pt x="700" y="1166"/>
                  </a:cubicBezTo>
                  <a:lnTo>
                    <a:pt x="781" y="1112"/>
                  </a:lnTo>
                  <a:cubicBezTo>
                    <a:pt x="804" y="1094"/>
                    <a:pt x="826" y="1076"/>
                    <a:pt x="849" y="1053"/>
                  </a:cubicBezTo>
                  <a:cubicBezTo>
                    <a:pt x="894" y="1013"/>
                    <a:pt x="943" y="968"/>
                    <a:pt x="988" y="927"/>
                  </a:cubicBezTo>
                  <a:lnTo>
                    <a:pt x="1114" y="788"/>
                  </a:lnTo>
                  <a:cubicBezTo>
                    <a:pt x="1155" y="743"/>
                    <a:pt x="1191" y="693"/>
                    <a:pt x="1227" y="644"/>
                  </a:cubicBezTo>
                  <a:cubicBezTo>
                    <a:pt x="1290" y="558"/>
                    <a:pt x="1344" y="468"/>
                    <a:pt x="1393" y="374"/>
                  </a:cubicBezTo>
                  <a:cubicBezTo>
                    <a:pt x="1434" y="293"/>
                    <a:pt x="1470" y="221"/>
                    <a:pt x="1492" y="171"/>
                  </a:cubicBezTo>
                  <a:cubicBezTo>
                    <a:pt x="1501" y="144"/>
                    <a:pt x="1515" y="117"/>
                    <a:pt x="1524" y="90"/>
                  </a:cubicBezTo>
                  <a:cubicBezTo>
                    <a:pt x="1548" y="42"/>
                    <a:pt x="1506" y="0"/>
                    <a:pt x="1464"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4" name="Google Shape;842;p24">
              <a:extLst>
                <a:ext uri="{FF2B5EF4-FFF2-40B4-BE49-F238E27FC236}">
                  <a16:creationId xmlns:a16="http://schemas.microsoft.com/office/drawing/2014/main" id="{D626BB83-9434-4392-9443-8EDB4CC24DFE}"/>
                </a:ext>
              </a:extLst>
            </p:cNvPr>
            <p:cNvSpPr/>
            <p:nvPr/>
          </p:nvSpPr>
          <p:spPr>
            <a:xfrm>
              <a:off x="2793950" y="848850"/>
              <a:ext cx="37675" cy="152475"/>
            </a:xfrm>
            <a:custGeom>
              <a:avLst/>
              <a:gdLst/>
              <a:ahLst/>
              <a:cxnLst/>
              <a:rect l="l" t="t" r="r" b="b"/>
              <a:pathLst>
                <a:path w="1507" h="6099" extrusionOk="0">
                  <a:moveTo>
                    <a:pt x="34" y="1"/>
                  </a:moveTo>
                  <a:cubicBezTo>
                    <a:pt x="17" y="1"/>
                    <a:pt x="1" y="14"/>
                    <a:pt x="4" y="34"/>
                  </a:cubicBezTo>
                  <a:lnTo>
                    <a:pt x="80" y="291"/>
                  </a:lnTo>
                  <a:cubicBezTo>
                    <a:pt x="134" y="453"/>
                    <a:pt x="193" y="687"/>
                    <a:pt x="278" y="966"/>
                  </a:cubicBezTo>
                  <a:cubicBezTo>
                    <a:pt x="359" y="1245"/>
                    <a:pt x="445" y="1573"/>
                    <a:pt x="544" y="1924"/>
                  </a:cubicBezTo>
                  <a:cubicBezTo>
                    <a:pt x="634" y="2279"/>
                    <a:pt x="733" y="2653"/>
                    <a:pt x="823" y="3031"/>
                  </a:cubicBezTo>
                  <a:cubicBezTo>
                    <a:pt x="868" y="3219"/>
                    <a:pt x="908" y="3408"/>
                    <a:pt x="953" y="3593"/>
                  </a:cubicBezTo>
                  <a:cubicBezTo>
                    <a:pt x="998" y="3777"/>
                    <a:pt x="1039" y="3962"/>
                    <a:pt x="1075" y="4142"/>
                  </a:cubicBezTo>
                  <a:cubicBezTo>
                    <a:pt x="1147" y="4497"/>
                    <a:pt x="1228" y="4830"/>
                    <a:pt x="1273" y="5118"/>
                  </a:cubicBezTo>
                  <a:lnTo>
                    <a:pt x="1439" y="6072"/>
                  </a:lnTo>
                  <a:cubicBezTo>
                    <a:pt x="1443" y="6090"/>
                    <a:pt x="1461" y="6099"/>
                    <a:pt x="1475" y="6099"/>
                  </a:cubicBezTo>
                  <a:cubicBezTo>
                    <a:pt x="1493" y="6094"/>
                    <a:pt x="1506" y="6076"/>
                    <a:pt x="1502" y="6063"/>
                  </a:cubicBezTo>
                  <a:lnTo>
                    <a:pt x="1362" y="5100"/>
                  </a:lnTo>
                  <a:cubicBezTo>
                    <a:pt x="1340" y="4956"/>
                    <a:pt x="1313" y="4799"/>
                    <a:pt x="1277" y="4637"/>
                  </a:cubicBezTo>
                  <a:cubicBezTo>
                    <a:pt x="1246" y="4470"/>
                    <a:pt x="1214" y="4299"/>
                    <a:pt x="1178" y="4119"/>
                  </a:cubicBezTo>
                  <a:cubicBezTo>
                    <a:pt x="1147" y="3939"/>
                    <a:pt x="1106" y="3755"/>
                    <a:pt x="1061" y="3566"/>
                  </a:cubicBezTo>
                  <a:cubicBezTo>
                    <a:pt x="1021" y="3381"/>
                    <a:pt x="976" y="3192"/>
                    <a:pt x="931" y="3004"/>
                  </a:cubicBezTo>
                  <a:cubicBezTo>
                    <a:pt x="890" y="2815"/>
                    <a:pt x="836" y="2626"/>
                    <a:pt x="791" y="2441"/>
                  </a:cubicBezTo>
                  <a:lnTo>
                    <a:pt x="647" y="1897"/>
                  </a:lnTo>
                  <a:cubicBezTo>
                    <a:pt x="548" y="1546"/>
                    <a:pt x="449" y="1218"/>
                    <a:pt x="364" y="939"/>
                  </a:cubicBezTo>
                  <a:cubicBezTo>
                    <a:pt x="283" y="660"/>
                    <a:pt x="206" y="430"/>
                    <a:pt x="148" y="268"/>
                  </a:cubicBezTo>
                  <a:lnTo>
                    <a:pt x="62" y="16"/>
                  </a:lnTo>
                  <a:lnTo>
                    <a:pt x="58" y="12"/>
                  </a:lnTo>
                  <a:cubicBezTo>
                    <a:pt x="52" y="4"/>
                    <a:pt x="43" y="1"/>
                    <a:pt x="34"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5" name="Google Shape;843;p24">
              <a:extLst>
                <a:ext uri="{FF2B5EF4-FFF2-40B4-BE49-F238E27FC236}">
                  <a16:creationId xmlns:a16="http://schemas.microsoft.com/office/drawing/2014/main" id="{4C7BE7B1-BD38-4F31-B647-47338ACB355A}"/>
                </a:ext>
              </a:extLst>
            </p:cNvPr>
            <p:cNvSpPr/>
            <p:nvPr/>
          </p:nvSpPr>
          <p:spPr>
            <a:xfrm>
              <a:off x="2759275" y="731375"/>
              <a:ext cx="9025" cy="16700"/>
            </a:xfrm>
            <a:custGeom>
              <a:avLst/>
              <a:gdLst/>
              <a:ahLst/>
              <a:cxnLst/>
              <a:rect l="l" t="t" r="r" b="b"/>
              <a:pathLst>
                <a:path w="361" h="668" extrusionOk="0">
                  <a:moveTo>
                    <a:pt x="86" y="1"/>
                  </a:moveTo>
                  <a:cubicBezTo>
                    <a:pt x="73" y="1"/>
                    <a:pt x="59" y="10"/>
                    <a:pt x="55" y="23"/>
                  </a:cubicBezTo>
                  <a:cubicBezTo>
                    <a:pt x="46" y="37"/>
                    <a:pt x="50" y="55"/>
                    <a:pt x="68" y="64"/>
                  </a:cubicBezTo>
                  <a:cubicBezTo>
                    <a:pt x="77" y="68"/>
                    <a:pt x="86" y="73"/>
                    <a:pt x="95" y="82"/>
                  </a:cubicBezTo>
                  <a:cubicBezTo>
                    <a:pt x="118" y="95"/>
                    <a:pt x="140" y="109"/>
                    <a:pt x="158" y="131"/>
                  </a:cubicBezTo>
                  <a:cubicBezTo>
                    <a:pt x="185" y="154"/>
                    <a:pt x="208" y="185"/>
                    <a:pt x="226" y="221"/>
                  </a:cubicBezTo>
                  <a:cubicBezTo>
                    <a:pt x="230" y="239"/>
                    <a:pt x="239" y="257"/>
                    <a:pt x="239" y="275"/>
                  </a:cubicBezTo>
                  <a:cubicBezTo>
                    <a:pt x="244" y="284"/>
                    <a:pt x="244" y="293"/>
                    <a:pt x="239" y="307"/>
                  </a:cubicBezTo>
                  <a:cubicBezTo>
                    <a:pt x="239" y="316"/>
                    <a:pt x="239" y="325"/>
                    <a:pt x="239" y="334"/>
                  </a:cubicBezTo>
                  <a:cubicBezTo>
                    <a:pt x="221" y="415"/>
                    <a:pt x="176" y="482"/>
                    <a:pt x="109" y="536"/>
                  </a:cubicBezTo>
                  <a:cubicBezTo>
                    <a:pt x="82" y="559"/>
                    <a:pt x="59" y="577"/>
                    <a:pt x="41" y="590"/>
                  </a:cubicBezTo>
                  <a:lnTo>
                    <a:pt x="14" y="613"/>
                  </a:lnTo>
                  <a:cubicBezTo>
                    <a:pt x="5" y="617"/>
                    <a:pt x="1" y="631"/>
                    <a:pt x="1" y="644"/>
                  </a:cubicBezTo>
                  <a:cubicBezTo>
                    <a:pt x="5" y="659"/>
                    <a:pt x="18" y="668"/>
                    <a:pt x="32" y="668"/>
                  </a:cubicBezTo>
                  <a:cubicBezTo>
                    <a:pt x="35" y="668"/>
                    <a:pt x="38" y="667"/>
                    <a:pt x="41" y="667"/>
                  </a:cubicBezTo>
                  <a:cubicBezTo>
                    <a:pt x="86" y="653"/>
                    <a:pt x="127" y="631"/>
                    <a:pt x="167" y="608"/>
                  </a:cubicBezTo>
                  <a:cubicBezTo>
                    <a:pt x="208" y="581"/>
                    <a:pt x="244" y="550"/>
                    <a:pt x="280" y="514"/>
                  </a:cubicBezTo>
                  <a:cubicBezTo>
                    <a:pt x="320" y="464"/>
                    <a:pt x="347" y="410"/>
                    <a:pt x="356" y="352"/>
                  </a:cubicBezTo>
                  <a:cubicBezTo>
                    <a:pt x="361" y="334"/>
                    <a:pt x="361" y="316"/>
                    <a:pt x="361" y="302"/>
                  </a:cubicBezTo>
                  <a:cubicBezTo>
                    <a:pt x="361" y="284"/>
                    <a:pt x="356" y="271"/>
                    <a:pt x="356" y="253"/>
                  </a:cubicBezTo>
                  <a:cubicBezTo>
                    <a:pt x="347" y="226"/>
                    <a:pt x="338" y="194"/>
                    <a:pt x="325" y="167"/>
                  </a:cubicBezTo>
                  <a:cubicBezTo>
                    <a:pt x="302" y="122"/>
                    <a:pt x="266" y="82"/>
                    <a:pt x="221" y="55"/>
                  </a:cubicBezTo>
                  <a:cubicBezTo>
                    <a:pt x="181" y="23"/>
                    <a:pt x="131" y="10"/>
                    <a:pt x="8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6" name="Google Shape;844;p24">
              <a:extLst>
                <a:ext uri="{FF2B5EF4-FFF2-40B4-BE49-F238E27FC236}">
                  <a16:creationId xmlns:a16="http://schemas.microsoft.com/office/drawing/2014/main" id="{65A38210-C73D-4F6D-AF1B-ADEFF7C7935B}"/>
                </a:ext>
              </a:extLst>
            </p:cNvPr>
            <p:cNvSpPr/>
            <p:nvPr/>
          </p:nvSpPr>
          <p:spPr>
            <a:xfrm>
              <a:off x="2748550" y="745375"/>
              <a:ext cx="7275" cy="2800"/>
            </a:xfrm>
            <a:custGeom>
              <a:avLst/>
              <a:gdLst/>
              <a:ahLst/>
              <a:cxnLst/>
              <a:rect l="l" t="t" r="r" b="b"/>
              <a:pathLst>
                <a:path w="291" h="112" extrusionOk="0">
                  <a:moveTo>
                    <a:pt x="61" y="1"/>
                  </a:moveTo>
                  <a:cubicBezTo>
                    <a:pt x="45" y="1"/>
                    <a:pt x="32" y="4"/>
                    <a:pt x="25" y="12"/>
                  </a:cubicBezTo>
                  <a:cubicBezTo>
                    <a:pt x="1" y="43"/>
                    <a:pt x="114" y="111"/>
                    <a:pt x="202" y="111"/>
                  </a:cubicBezTo>
                  <a:cubicBezTo>
                    <a:pt x="229" y="111"/>
                    <a:pt x="254" y="105"/>
                    <a:pt x="272" y="89"/>
                  </a:cubicBezTo>
                  <a:cubicBezTo>
                    <a:pt x="291" y="70"/>
                    <a:pt x="137" y="1"/>
                    <a:pt x="6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7" name="Google Shape;845;p24">
              <a:extLst>
                <a:ext uri="{FF2B5EF4-FFF2-40B4-BE49-F238E27FC236}">
                  <a16:creationId xmlns:a16="http://schemas.microsoft.com/office/drawing/2014/main" id="{65584FC3-E6BA-4FBD-ACEC-F60994F721D3}"/>
                </a:ext>
              </a:extLst>
            </p:cNvPr>
            <p:cNvSpPr/>
            <p:nvPr/>
          </p:nvSpPr>
          <p:spPr>
            <a:xfrm>
              <a:off x="2699475" y="643775"/>
              <a:ext cx="11925" cy="27100"/>
            </a:xfrm>
            <a:custGeom>
              <a:avLst/>
              <a:gdLst/>
              <a:ahLst/>
              <a:cxnLst/>
              <a:rect l="l" t="t" r="r" b="b"/>
              <a:pathLst>
                <a:path w="477" h="1084" extrusionOk="0">
                  <a:moveTo>
                    <a:pt x="173" y="0"/>
                  </a:moveTo>
                  <a:cubicBezTo>
                    <a:pt x="144" y="0"/>
                    <a:pt x="122" y="25"/>
                    <a:pt x="130" y="54"/>
                  </a:cubicBezTo>
                  <a:cubicBezTo>
                    <a:pt x="184" y="234"/>
                    <a:pt x="274" y="369"/>
                    <a:pt x="288" y="563"/>
                  </a:cubicBezTo>
                  <a:cubicBezTo>
                    <a:pt x="304" y="744"/>
                    <a:pt x="278" y="993"/>
                    <a:pt x="70" y="993"/>
                  </a:cubicBezTo>
                  <a:cubicBezTo>
                    <a:pt x="56" y="993"/>
                    <a:pt x="42" y="992"/>
                    <a:pt x="27" y="990"/>
                  </a:cubicBezTo>
                  <a:cubicBezTo>
                    <a:pt x="25" y="990"/>
                    <a:pt x="24" y="990"/>
                    <a:pt x="23" y="990"/>
                  </a:cubicBezTo>
                  <a:cubicBezTo>
                    <a:pt x="7" y="990"/>
                    <a:pt x="1" y="1013"/>
                    <a:pt x="13" y="1022"/>
                  </a:cubicBezTo>
                  <a:cubicBezTo>
                    <a:pt x="70" y="1065"/>
                    <a:pt x="123" y="1083"/>
                    <a:pt x="170" y="1083"/>
                  </a:cubicBezTo>
                  <a:cubicBezTo>
                    <a:pt x="321" y="1083"/>
                    <a:pt x="421" y="897"/>
                    <a:pt x="445" y="729"/>
                  </a:cubicBezTo>
                  <a:cubicBezTo>
                    <a:pt x="476" y="522"/>
                    <a:pt x="449" y="45"/>
                    <a:pt x="180" y="1"/>
                  </a:cubicBezTo>
                  <a:cubicBezTo>
                    <a:pt x="177" y="0"/>
                    <a:pt x="175" y="0"/>
                    <a:pt x="17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8" name="Google Shape;846;p24">
              <a:extLst>
                <a:ext uri="{FF2B5EF4-FFF2-40B4-BE49-F238E27FC236}">
                  <a16:creationId xmlns:a16="http://schemas.microsoft.com/office/drawing/2014/main" id="{FD186E08-36EB-4B9B-B299-21D8B46DE15E}"/>
                </a:ext>
              </a:extLst>
            </p:cNvPr>
            <p:cNvSpPr/>
            <p:nvPr/>
          </p:nvSpPr>
          <p:spPr>
            <a:xfrm>
              <a:off x="2708450" y="639050"/>
              <a:ext cx="11500" cy="14850"/>
            </a:xfrm>
            <a:custGeom>
              <a:avLst/>
              <a:gdLst/>
              <a:ahLst/>
              <a:cxnLst/>
              <a:rect l="l" t="t" r="r" b="b"/>
              <a:pathLst>
                <a:path w="460" h="594" extrusionOk="0">
                  <a:moveTo>
                    <a:pt x="94" y="0"/>
                  </a:moveTo>
                  <a:cubicBezTo>
                    <a:pt x="88" y="0"/>
                    <a:pt x="83" y="0"/>
                    <a:pt x="77" y="1"/>
                  </a:cubicBezTo>
                  <a:cubicBezTo>
                    <a:pt x="27" y="1"/>
                    <a:pt x="0" y="59"/>
                    <a:pt x="36" y="95"/>
                  </a:cubicBezTo>
                  <a:cubicBezTo>
                    <a:pt x="104" y="172"/>
                    <a:pt x="194" y="221"/>
                    <a:pt x="248" y="306"/>
                  </a:cubicBezTo>
                  <a:cubicBezTo>
                    <a:pt x="302" y="392"/>
                    <a:pt x="302" y="500"/>
                    <a:pt x="360" y="590"/>
                  </a:cubicBezTo>
                  <a:cubicBezTo>
                    <a:pt x="363" y="592"/>
                    <a:pt x="366" y="593"/>
                    <a:pt x="369" y="593"/>
                  </a:cubicBezTo>
                  <a:cubicBezTo>
                    <a:pt x="373" y="593"/>
                    <a:pt x="376" y="592"/>
                    <a:pt x="378" y="590"/>
                  </a:cubicBezTo>
                  <a:cubicBezTo>
                    <a:pt x="459" y="500"/>
                    <a:pt x="446" y="351"/>
                    <a:pt x="405" y="248"/>
                  </a:cubicBezTo>
                  <a:cubicBezTo>
                    <a:pt x="345" y="114"/>
                    <a:pt x="242" y="0"/>
                    <a:pt x="94"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9" name="Google Shape;847;p24">
              <a:extLst>
                <a:ext uri="{FF2B5EF4-FFF2-40B4-BE49-F238E27FC236}">
                  <a16:creationId xmlns:a16="http://schemas.microsoft.com/office/drawing/2014/main" id="{53971627-ACE9-4A6B-8F20-0BB6ECEC6959}"/>
                </a:ext>
              </a:extLst>
            </p:cNvPr>
            <p:cNvSpPr/>
            <p:nvPr/>
          </p:nvSpPr>
          <p:spPr>
            <a:xfrm>
              <a:off x="2795825" y="625450"/>
              <a:ext cx="13075" cy="27050"/>
            </a:xfrm>
            <a:custGeom>
              <a:avLst/>
              <a:gdLst/>
              <a:ahLst/>
              <a:cxnLst/>
              <a:rect l="l" t="t" r="r" b="b"/>
              <a:pathLst>
                <a:path w="523" h="1082" extrusionOk="0">
                  <a:moveTo>
                    <a:pt x="86" y="0"/>
                  </a:moveTo>
                  <a:cubicBezTo>
                    <a:pt x="77" y="0"/>
                    <a:pt x="68" y="5"/>
                    <a:pt x="68" y="18"/>
                  </a:cubicBezTo>
                  <a:cubicBezTo>
                    <a:pt x="73" y="72"/>
                    <a:pt x="91" y="126"/>
                    <a:pt x="118" y="176"/>
                  </a:cubicBezTo>
                  <a:cubicBezTo>
                    <a:pt x="163" y="261"/>
                    <a:pt x="257" y="356"/>
                    <a:pt x="113" y="378"/>
                  </a:cubicBezTo>
                  <a:cubicBezTo>
                    <a:pt x="19" y="392"/>
                    <a:pt x="1" y="545"/>
                    <a:pt x="86" y="581"/>
                  </a:cubicBezTo>
                  <a:cubicBezTo>
                    <a:pt x="298" y="671"/>
                    <a:pt x="302" y="841"/>
                    <a:pt x="194" y="1017"/>
                  </a:cubicBezTo>
                  <a:cubicBezTo>
                    <a:pt x="178" y="1045"/>
                    <a:pt x="199" y="1081"/>
                    <a:pt x="229" y="1081"/>
                  </a:cubicBezTo>
                  <a:cubicBezTo>
                    <a:pt x="232" y="1081"/>
                    <a:pt x="236" y="1081"/>
                    <a:pt x="239" y="1080"/>
                  </a:cubicBezTo>
                  <a:cubicBezTo>
                    <a:pt x="523" y="1003"/>
                    <a:pt x="496" y="702"/>
                    <a:pt x="347" y="513"/>
                  </a:cubicBezTo>
                  <a:cubicBezTo>
                    <a:pt x="496" y="369"/>
                    <a:pt x="316" y="63"/>
                    <a:pt x="8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0" name="Google Shape;848;p24">
              <a:extLst>
                <a:ext uri="{FF2B5EF4-FFF2-40B4-BE49-F238E27FC236}">
                  <a16:creationId xmlns:a16="http://schemas.microsoft.com/office/drawing/2014/main" id="{2B0EC9A0-4BF5-436F-8D37-AFEB7D932CB8}"/>
                </a:ext>
              </a:extLst>
            </p:cNvPr>
            <p:cNvSpPr/>
            <p:nvPr/>
          </p:nvSpPr>
          <p:spPr>
            <a:xfrm>
              <a:off x="2750850" y="609375"/>
              <a:ext cx="11825" cy="11000"/>
            </a:xfrm>
            <a:custGeom>
              <a:avLst/>
              <a:gdLst/>
              <a:ahLst/>
              <a:cxnLst/>
              <a:rect l="l" t="t" r="r" b="b"/>
              <a:pathLst>
                <a:path w="473" h="440" extrusionOk="0">
                  <a:moveTo>
                    <a:pt x="83" y="0"/>
                  </a:moveTo>
                  <a:cubicBezTo>
                    <a:pt x="59" y="0"/>
                    <a:pt x="34" y="3"/>
                    <a:pt x="9" y="9"/>
                  </a:cubicBezTo>
                  <a:cubicBezTo>
                    <a:pt x="0" y="9"/>
                    <a:pt x="0" y="22"/>
                    <a:pt x="5" y="31"/>
                  </a:cubicBezTo>
                  <a:cubicBezTo>
                    <a:pt x="68" y="72"/>
                    <a:pt x="122" y="121"/>
                    <a:pt x="167" y="175"/>
                  </a:cubicBezTo>
                  <a:cubicBezTo>
                    <a:pt x="216" y="243"/>
                    <a:pt x="212" y="328"/>
                    <a:pt x="257" y="396"/>
                  </a:cubicBezTo>
                  <a:cubicBezTo>
                    <a:pt x="275" y="425"/>
                    <a:pt x="304" y="439"/>
                    <a:pt x="334" y="439"/>
                  </a:cubicBezTo>
                  <a:cubicBezTo>
                    <a:pt x="372" y="439"/>
                    <a:pt x="411" y="416"/>
                    <a:pt x="423" y="373"/>
                  </a:cubicBezTo>
                  <a:cubicBezTo>
                    <a:pt x="473" y="256"/>
                    <a:pt x="365" y="126"/>
                    <a:pt x="275" y="63"/>
                  </a:cubicBezTo>
                  <a:cubicBezTo>
                    <a:pt x="218" y="23"/>
                    <a:pt x="152" y="0"/>
                    <a:pt x="8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1" name="Google Shape;849;p24">
              <a:extLst>
                <a:ext uri="{FF2B5EF4-FFF2-40B4-BE49-F238E27FC236}">
                  <a16:creationId xmlns:a16="http://schemas.microsoft.com/office/drawing/2014/main" id="{FE71A114-CA63-439F-AEB4-9C8FBE7324D9}"/>
                </a:ext>
              </a:extLst>
            </p:cNvPr>
            <p:cNvSpPr/>
            <p:nvPr/>
          </p:nvSpPr>
          <p:spPr>
            <a:xfrm>
              <a:off x="2656725" y="684025"/>
              <a:ext cx="13050" cy="17475"/>
            </a:xfrm>
            <a:custGeom>
              <a:avLst/>
              <a:gdLst/>
              <a:ahLst/>
              <a:cxnLst/>
              <a:rect l="l" t="t" r="r" b="b"/>
              <a:pathLst>
                <a:path w="522" h="699" extrusionOk="0">
                  <a:moveTo>
                    <a:pt x="157" y="1"/>
                  </a:moveTo>
                  <a:cubicBezTo>
                    <a:pt x="153" y="1"/>
                    <a:pt x="150" y="2"/>
                    <a:pt x="149" y="6"/>
                  </a:cubicBezTo>
                  <a:cubicBezTo>
                    <a:pt x="104" y="77"/>
                    <a:pt x="50" y="113"/>
                    <a:pt x="23" y="194"/>
                  </a:cubicBezTo>
                  <a:cubicBezTo>
                    <a:pt x="0" y="271"/>
                    <a:pt x="5" y="352"/>
                    <a:pt x="41" y="419"/>
                  </a:cubicBezTo>
                  <a:cubicBezTo>
                    <a:pt x="74" y="491"/>
                    <a:pt x="123" y="517"/>
                    <a:pt x="177" y="517"/>
                  </a:cubicBezTo>
                  <a:cubicBezTo>
                    <a:pt x="204" y="517"/>
                    <a:pt x="233" y="511"/>
                    <a:pt x="261" y="500"/>
                  </a:cubicBezTo>
                  <a:cubicBezTo>
                    <a:pt x="293" y="595"/>
                    <a:pt x="369" y="667"/>
                    <a:pt x="468" y="698"/>
                  </a:cubicBezTo>
                  <a:cubicBezTo>
                    <a:pt x="471" y="699"/>
                    <a:pt x="473" y="699"/>
                    <a:pt x="476" y="699"/>
                  </a:cubicBezTo>
                  <a:cubicBezTo>
                    <a:pt x="500" y="699"/>
                    <a:pt x="522" y="682"/>
                    <a:pt x="522" y="653"/>
                  </a:cubicBezTo>
                  <a:cubicBezTo>
                    <a:pt x="517" y="604"/>
                    <a:pt x="504" y="559"/>
                    <a:pt x="481" y="514"/>
                  </a:cubicBezTo>
                  <a:cubicBezTo>
                    <a:pt x="445" y="460"/>
                    <a:pt x="436" y="392"/>
                    <a:pt x="459" y="329"/>
                  </a:cubicBezTo>
                  <a:cubicBezTo>
                    <a:pt x="478" y="258"/>
                    <a:pt x="421" y="201"/>
                    <a:pt x="359" y="201"/>
                  </a:cubicBezTo>
                  <a:cubicBezTo>
                    <a:pt x="335" y="201"/>
                    <a:pt x="310" y="210"/>
                    <a:pt x="288" y="230"/>
                  </a:cubicBezTo>
                  <a:cubicBezTo>
                    <a:pt x="266" y="257"/>
                    <a:pt x="239" y="280"/>
                    <a:pt x="207" y="298"/>
                  </a:cubicBezTo>
                  <a:cubicBezTo>
                    <a:pt x="203" y="289"/>
                    <a:pt x="198" y="275"/>
                    <a:pt x="194" y="266"/>
                  </a:cubicBezTo>
                  <a:cubicBezTo>
                    <a:pt x="176" y="194"/>
                    <a:pt x="140" y="82"/>
                    <a:pt x="167" y="15"/>
                  </a:cubicBezTo>
                  <a:cubicBezTo>
                    <a:pt x="169" y="6"/>
                    <a:pt x="163" y="1"/>
                    <a:pt x="15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2" name="Google Shape;850;p24">
              <a:extLst>
                <a:ext uri="{FF2B5EF4-FFF2-40B4-BE49-F238E27FC236}">
                  <a16:creationId xmlns:a16="http://schemas.microsoft.com/office/drawing/2014/main" id="{CA8AA166-65DB-4776-90DE-FC04511548DE}"/>
                </a:ext>
              </a:extLst>
            </p:cNvPr>
            <p:cNvSpPr/>
            <p:nvPr/>
          </p:nvSpPr>
          <p:spPr>
            <a:xfrm>
              <a:off x="2676350" y="723350"/>
              <a:ext cx="29075" cy="9200"/>
            </a:xfrm>
            <a:custGeom>
              <a:avLst/>
              <a:gdLst/>
              <a:ahLst/>
              <a:cxnLst/>
              <a:rect l="l" t="t" r="r" b="b"/>
              <a:pathLst>
                <a:path w="1163" h="368" extrusionOk="0">
                  <a:moveTo>
                    <a:pt x="1080" y="1"/>
                  </a:moveTo>
                  <a:cubicBezTo>
                    <a:pt x="1075" y="1"/>
                    <a:pt x="1070" y="1"/>
                    <a:pt x="1064" y="3"/>
                  </a:cubicBezTo>
                  <a:lnTo>
                    <a:pt x="74" y="254"/>
                  </a:lnTo>
                  <a:cubicBezTo>
                    <a:pt x="1" y="263"/>
                    <a:pt x="10" y="367"/>
                    <a:pt x="79" y="367"/>
                  </a:cubicBezTo>
                  <a:cubicBezTo>
                    <a:pt x="82" y="367"/>
                    <a:pt x="85" y="367"/>
                    <a:pt x="88" y="367"/>
                  </a:cubicBezTo>
                  <a:cubicBezTo>
                    <a:pt x="92" y="367"/>
                    <a:pt x="97" y="367"/>
                    <a:pt x="101" y="362"/>
                  </a:cubicBezTo>
                  <a:lnTo>
                    <a:pt x="1096" y="115"/>
                  </a:lnTo>
                  <a:cubicBezTo>
                    <a:pt x="1162" y="98"/>
                    <a:pt x="1144" y="1"/>
                    <a:pt x="1080"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3" name="Google Shape;851;p24">
              <a:extLst>
                <a:ext uri="{FF2B5EF4-FFF2-40B4-BE49-F238E27FC236}">
                  <a16:creationId xmlns:a16="http://schemas.microsoft.com/office/drawing/2014/main" id="{019AF0A5-C3E6-4252-BA21-A853E2BD64E3}"/>
                </a:ext>
              </a:extLst>
            </p:cNvPr>
            <p:cNvSpPr/>
            <p:nvPr/>
          </p:nvSpPr>
          <p:spPr>
            <a:xfrm>
              <a:off x="2794025" y="1055150"/>
              <a:ext cx="8025" cy="6825"/>
            </a:xfrm>
            <a:custGeom>
              <a:avLst/>
              <a:gdLst/>
              <a:ahLst/>
              <a:cxnLst/>
              <a:rect l="l" t="t" r="r" b="b"/>
              <a:pathLst>
                <a:path w="321" h="273" extrusionOk="0">
                  <a:moveTo>
                    <a:pt x="130" y="1"/>
                  </a:moveTo>
                  <a:cubicBezTo>
                    <a:pt x="126" y="1"/>
                    <a:pt x="122" y="1"/>
                    <a:pt x="118" y="1"/>
                  </a:cubicBezTo>
                  <a:cubicBezTo>
                    <a:pt x="118" y="1"/>
                    <a:pt x="1" y="217"/>
                    <a:pt x="37" y="267"/>
                  </a:cubicBezTo>
                  <a:cubicBezTo>
                    <a:pt x="41" y="271"/>
                    <a:pt x="46" y="273"/>
                    <a:pt x="52" y="273"/>
                  </a:cubicBezTo>
                  <a:cubicBezTo>
                    <a:pt x="119" y="273"/>
                    <a:pt x="320" y="82"/>
                    <a:pt x="320" y="82"/>
                  </a:cubicBezTo>
                  <a:cubicBezTo>
                    <a:pt x="320" y="82"/>
                    <a:pt x="214" y="1"/>
                    <a:pt x="130"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4" name="Google Shape;852;p24">
              <a:extLst>
                <a:ext uri="{FF2B5EF4-FFF2-40B4-BE49-F238E27FC236}">
                  <a16:creationId xmlns:a16="http://schemas.microsoft.com/office/drawing/2014/main" id="{5CCE504B-9DB3-45DF-800C-785E9AA31F0F}"/>
                </a:ext>
              </a:extLst>
            </p:cNvPr>
            <p:cNvSpPr/>
            <p:nvPr/>
          </p:nvSpPr>
          <p:spPr>
            <a:xfrm>
              <a:off x="2900775" y="1238600"/>
              <a:ext cx="29925" cy="9575"/>
            </a:xfrm>
            <a:custGeom>
              <a:avLst/>
              <a:gdLst/>
              <a:ahLst/>
              <a:cxnLst/>
              <a:rect l="l" t="t" r="r" b="b"/>
              <a:pathLst>
                <a:path w="1197" h="383" extrusionOk="0">
                  <a:moveTo>
                    <a:pt x="967" y="1"/>
                  </a:moveTo>
                  <a:cubicBezTo>
                    <a:pt x="909" y="62"/>
                    <a:pt x="774" y="82"/>
                    <a:pt x="623" y="82"/>
                  </a:cubicBezTo>
                  <a:cubicBezTo>
                    <a:pt x="345" y="82"/>
                    <a:pt x="14" y="14"/>
                    <a:pt x="14" y="14"/>
                  </a:cubicBezTo>
                  <a:lnTo>
                    <a:pt x="0" y="19"/>
                  </a:lnTo>
                  <a:cubicBezTo>
                    <a:pt x="32" y="167"/>
                    <a:pt x="63" y="271"/>
                    <a:pt x="95" y="289"/>
                  </a:cubicBezTo>
                  <a:cubicBezTo>
                    <a:pt x="168" y="335"/>
                    <a:pt x="498" y="383"/>
                    <a:pt x="766" y="383"/>
                  </a:cubicBezTo>
                  <a:cubicBezTo>
                    <a:pt x="941" y="383"/>
                    <a:pt x="1090" y="362"/>
                    <a:pt x="1120" y="307"/>
                  </a:cubicBezTo>
                  <a:cubicBezTo>
                    <a:pt x="1197" y="172"/>
                    <a:pt x="967" y="1"/>
                    <a:pt x="96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5" name="Google Shape;853;p24">
              <a:extLst>
                <a:ext uri="{FF2B5EF4-FFF2-40B4-BE49-F238E27FC236}">
                  <a16:creationId xmlns:a16="http://schemas.microsoft.com/office/drawing/2014/main" id="{CEC3EA85-8C01-4F78-8229-D3DF2CE316EF}"/>
                </a:ext>
              </a:extLst>
            </p:cNvPr>
            <p:cNvSpPr/>
            <p:nvPr/>
          </p:nvSpPr>
          <p:spPr>
            <a:xfrm>
              <a:off x="2831600" y="1239950"/>
              <a:ext cx="29375" cy="9875"/>
            </a:xfrm>
            <a:custGeom>
              <a:avLst/>
              <a:gdLst/>
              <a:ahLst/>
              <a:cxnLst/>
              <a:rect l="l" t="t" r="r" b="b"/>
              <a:pathLst>
                <a:path w="1175" h="395" extrusionOk="0">
                  <a:moveTo>
                    <a:pt x="0" y="1"/>
                  </a:moveTo>
                  <a:cubicBezTo>
                    <a:pt x="18" y="131"/>
                    <a:pt x="36" y="221"/>
                    <a:pt x="63" y="239"/>
                  </a:cubicBezTo>
                  <a:cubicBezTo>
                    <a:pt x="147" y="300"/>
                    <a:pt x="592" y="394"/>
                    <a:pt x="868" y="394"/>
                  </a:cubicBezTo>
                  <a:cubicBezTo>
                    <a:pt x="978" y="394"/>
                    <a:pt x="1060" y="379"/>
                    <a:pt x="1085" y="343"/>
                  </a:cubicBezTo>
                  <a:cubicBezTo>
                    <a:pt x="1175" y="208"/>
                    <a:pt x="959" y="23"/>
                    <a:pt x="959" y="23"/>
                  </a:cubicBezTo>
                  <a:cubicBezTo>
                    <a:pt x="860" y="65"/>
                    <a:pt x="736" y="80"/>
                    <a:pt x="611" y="80"/>
                  </a:cubicBezTo>
                  <a:cubicBezTo>
                    <a:pt x="322" y="80"/>
                    <a:pt x="27" y="1"/>
                    <a:pt x="2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6" name="Google Shape;854;p24">
              <a:extLst>
                <a:ext uri="{FF2B5EF4-FFF2-40B4-BE49-F238E27FC236}">
                  <a16:creationId xmlns:a16="http://schemas.microsoft.com/office/drawing/2014/main" id="{DBF0A5CF-FFB8-4797-8F90-07B3AA423EE2}"/>
                </a:ext>
              </a:extLst>
            </p:cNvPr>
            <p:cNvSpPr/>
            <p:nvPr/>
          </p:nvSpPr>
          <p:spPr>
            <a:xfrm>
              <a:off x="2795150" y="1031225"/>
              <a:ext cx="144100" cy="129600"/>
            </a:xfrm>
            <a:custGeom>
              <a:avLst/>
              <a:gdLst/>
              <a:ahLst/>
              <a:cxnLst/>
              <a:rect l="l" t="t" r="r" b="b"/>
              <a:pathLst>
                <a:path w="5764" h="5184" extrusionOk="0">
                  <a:moveTo>
                    <a:pt x="860" y="0"/>
                  </a:moveTo>
                  <a:lnTo>
                    <a:pt x="811" y="68"/>
                  </a:lnTo>
                  <a:cubicBezTo>
                    <a:pt x="811" y="68"/>
                    <a:pt x="527" y="868"/>
                    <a:pt x="131" y="1152"/>
                  </a:cubicBezTo>
                  <a:cubicBezTo>
                    <a:pt x="91" y="1183"/>
                    <a:pt x="46" y="1206"/>
                    <a:pt x="1" y="1228"/>
                  </a:cubicBezTo>
                  <a:cubicBezTo>
                    <a:pt x="1" y="1228"/>
                    <a:pt x="509" y="1917"/>
                    <a:pt x="1323" y="2308"/>
                  </a:cubicBezTo>
                  <a:lnTo>
                    <a:pt x="1022" y="4922"/>
                  </a:lnTo>
                  <a:cubicBezTo>
                    <a:pt x="1022" y="4922"/>
                    <a:pt x="1067" y="4940"/>
                    <a:pt x="1157" y="4962"/>
                  </a:cubicBezTo>
                  <a:cubicBezTo>
                    <a:pt x="1417" y="5039"/>
                    <a:pt x="2052" y="5184"/>
                    <a:pt x="3006" y="5184"/>
                  </a:cubicBezTo>
                  <a:cubicBezTo>
                    <a:pt x="3173" y="5184"/>
                    <a:pt x="3350" y="5179"/>
                    <a:pt x="3537" y="5169"/>
                  </a:cubicBezTo>
                  <a:cubicBezTo>
                    <a:pt x="4576" y="5115"/>
                    <a:pt x="5075" y="4823"/>
                    <a:pt x="5300" y="4629"/>
                  </a:cubicBezTo>
                  <a:cubicBezTo>
                    <a:pt x="5363" y="4575"/>
                    <a:pt x="5422" y="4512"/>
                    <a:pt x="5462" y="4440"/>
                  </a:cubicBezTo>
                  <a:cubicBezTo>
                    <a:pt x="5462" y="4440"/>
                    <a:pt x="5309" y="3626"/>
                    <a:pt x="5066" y="2789"/>
                  </a:cubicBezTo>
                  <a:cubicBezTo>
                    <a:pt x="5323" y="2740"/>
                    <a:pt x="5476" y="2663"/>
                    <a:pt x="5570" y="2578"/>
                  </a:cubicBezTo>
                  <a:cubicBezTo>
                    <a:pt x="5764" y="2411"/>
                    <a:pt x="5683" y="2227"/>
                    <a:pt x="5683" y="2227"/>
                  </a:cubicBezTo>
                  <a:cubicBezTo>
                    <a:pt x="5683" y="2227"/>
                    <a:pt x="5237" y="1080"/>
                    <a:pt x="4729" y="828"/>
                  </a:cubicBezTo>
                  <a:cubicBezTo>
                    <a:pt x="4453" y="689"/>
                    <a:pt x="4223" y="657"/>
                    <a:pt x="4071" y="657"/>
                  </a:cubicBezTo>
                  <a:cubicBezTo>
                    <a:pt x="3943" y="657"/>
                    <a:pt x="3870" y="680"/>
                    <a:pt x="3870" y="680"/>
                  </a:cubicBezTo>
                  <a:lnTo>
                    <a:pt x="3865" y="666"/>
                  </a:lnTo>
                  <a:cubicBezTo>
                    <a:pt x="3847" y="675"/>
                    <a:pt x="3829" y="684"/>
                    <a:pt x="3811" y="689"/>
                  </a:cubicBezTo>
                  <a:cubicBezTo>
                    <a:pt x="3811" y="689"/>
                    <a:pt x="3897" y="1246"/>
                    <a:pt x="3370" y="1323"/>
                  </a:cubicBezTo>
                  <a:cubicBezTo>
                    <a:pt x="3309" y="1332"/>
                    <a:pt x="3251" y="1336"/>
                    <a:pt x="3198" y="1336"/>
                  </a:cubicBezTo>
                  <a:cubicBezTo>
                    <a:pt x="2623" y="1336"/>
                    <a:pt x="2484" y="873"/>
                    <a:pt x="2484" y="873"/>
                  </a:cubicBezTo>
                  <a:lnTo>
                    <a:pt x="2484" y="859"/>
                  </a:lnTo>
                  <a:cubicBezTo>
                    <a:pt x="2295" y="832"/>
                    <a:pt x="2106" y="792"/>
                    <a:pt x="1922" y="738"/>
                  </a:cubicBezTo>
                  <a:cubicBezTo>
                    <a:pt x="1548" y="522"/>
                    <a:pt x="1189" y="279"/>
                    <a:pt x="860"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7" name="Google Shape;855;p24">
              <a:extLst>
                <a:ext uri="{FF2B5EF4-FFF2-40B4-BE49-F238E27FC236}">
                  <a16:creationId xmlns:a16="http://schemas.microsoft.com/office/drawing/2014/main" id="{D68413B2-8546-4566-87FE-1FB9DFD461C7}"/>
                </a:ext>
              </a:extLst>
            </p:cNvPr>
            <p:cNvSpPr/>
            <p:nvPr/>
          </p:nvSpPr>
          <p:spPr>
            <a:xfrm>
              <a:off x="2911775" y="1072050"/>
              <a:ext cx="1375" cy="2950"/>
            </a:xfrm>
            <a:custGeom>
              <a:avLst/>
              <a:gdLst/>
              <a:ahLst/>
              <a:cxnLst/>
              <a:rect l="l" t="t" r="r" b="b"/>
              <a:pathLst>
                <a:path w="55" h="118" extrusionOk="0">
                  <a:moveTo>
                    <a:pt x="1" y="0"/>
                  </a:moveTo>
                  <a:lnTo>
                    <a:pt x="1" y="0"/>
                  </a:lnTo>
                  <a:cubicBezTo>
                    <a:pt x="19" y="41"/>
                    <a:pt x="37" y="81"/>
                    <a:pt x="55" y="117"/>
                  </a:cubicBezTo>
                  <a:cubicBezTo>
                    <a:pt x="41" y="77"/>
                    <a:pt x="23" y="36"/>
                    <a:pt x="1"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8" name="Google Shape;856;p24">
              <a:extLst>
                <a:ext uri="{FF2B5EF4-FFF2-40B4-BE49-F238E27FC236}">
                  <a16:creationId xmlns:a16="http://schemas.microsoft.com/office/drawing/2014/main" id="{69122B7E-235C-4382-9679-C183F901E5E4}"/>
                </a:ext>
              </a:extLst>
            </p:cNvPr>
            <p:cNvSpPr/>
            <p:nvPr/>
          </p:nvSpPr>
          <p:spPr>
            <a:xfrm>
              <a:off x="2819450" y="1146825"/>
              <a:ext cx="114625" cy="59875"/>
            </a:xfrm>
            <a:custGeom>
              <a:avLst/>
              <a:gdLst/>
              <a:ahLst/>
              <a:cxnLst/>
              <a:rect l="l" t="t" r="r" b="b"/>
              <a:pathLst>
                <a:path w="4585" h="2395" extrusionOk="0">
                  <a:moveTo>
                    <a:pt x="4319" y="1"/>
                  </a:moveTo>
                  <a:cubicBezTo>
                    <a:pt x="4094" y="199"/>
                    <a:pt x="3595" y="487"/>
                    <a:pt x="2556" y="545"/>
                  </a:cubicBezTo>
                  <a:cubicBezTo>
                    <a:pt x="2372" y="555"/>
                    <a:pt x="2198" y="559"/>
                    <a:pt x="2033" y="559"/>
                  </a:cubicBezTo>
                  <a:cubicBezTo>
                    <a:pt x="1075" y="559"/>
                    <a:pt x="437" y="411"/>
                    <a:pt x="176" y="338"/>
                  </a:cubicBezTo>
                  <a:cubicBezTo>
                    <a:pt x="176" y="338"/>
                    <a:pt x="1" y="2061"/>
                    <a:pt x="86" y="2178"/>
                  </a:cubicBezTo>
                  <a:cubicBezTo>
                    <a:pt x="127" y="2228"/>
                    <a:pt x="248" y="2273"/>
                    <a:pt x="414" y="2309"/>
                  </a:cubicBezTo>
                  <a:cubicBezTo>
                    <a:pt x="731" y="2366"/>
                    <a:pt x="1051" y="2395"/>
                    <a:pt x="1371" y="2395"/>
                  </a:cubicBezTo>
                  <a:cubicBezTo>
                    <a:pt x="1451" y="2395"/>
                    <a:pt x="1531" y="2393"/>
                    <a:pt x="1611" y="2390"/>
                  </a:cubicBezTo>
                  <a:cubicBezTo>
                    <a:pt x="1773" y="2376"/>
                    <a:pt x="1881" y="2354"/>
                    <a:pt x="1886" y="2313"/>
                  </a:cubicBezTo>
                  <a:cubicBezTo>
                    <a:pt x="1904" y="2156"/>
                    <a:pt x="2038" y="1301"/>
                    <a:pt x="2038" y="1301"/>
                  </a:cubicBezTo>
                  <a:cubicBezTo>
                    <a:pt x="2057" y="1301"/>
                    <a:pt x="2075" y="1301"/>
                    <a:pt x="2094" y="1301"/>
                  </a:cubicBezTo>
                  <a:cubicBezTo>
                    <a:pt x="2291" y="1301"/>
                    <a:pt x="2488" y="1280"/>
                    <a:pt x="2682" y="1247"/>
                  </a:cubicBezTo>
                  <a:lnTo>
                    <a:pt x="2691" y="1274"/>
                  </a:lnTo>
                  <a:cubicBezTo>
                    <a:pt x="2691" y="1274"/>
                    <a:pt x="2673" y="2151"/>
                    <a:pt x="2790" y="2223"/>
                  </a:cubicBezTo>
                  <a:cubicBezTo>
                    <a:pt x="2871" y="2255"/>
                    <a:pt x="2961" y="2273"/>
                    <a:pt x="3046" y="2273"/>
                  </a:cubicBezTo>
                  <a:cubicBezTo>
                    <a:pt x="3130" y="2280"/>
                    <a:pt x="3229" y="2285"/>
                    <a:pt x="3337" y="2285"/>
                  </a:cubicBezTo>
                  <a:cubicBezTo>
                    <a:pt x="3613" y="2285"/>
                    <a:pt x="3948" y="2254"/>
                    <a:pt x="4229" y="2160"/>
                  </a:cubicBezTo>
                  <a:cubicBezTo>
                    <a:pt x="4355" y="2120"/>
                    <a:pt x="4477" y="2057"/>
                    <a:pt x="4585" y="1976"/>
                  </a:cubicBezTo>
                  <a:lnTo>
                    <a:pt x="4378" y="433"/>
                  </a:lnTo>
                  <a:lnTo>
                    <a:pt x="4319" y="1"/>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9" name="Google Shape;857;p24">
              <a:extLst>
                <a:ext uri="{FF2B5EF4-FFF2-40B4-BE49-F238E27FC236}">
                  <a16:creationId xmlns:a16="http://schemas.microsoft.com/office/drawing/2014/main" id="{00EFC7E2-278F-4149-BC77-4304BBEB654C}"/>
                </a:ext>
              </a:extLst>
            </p:cNvPr>
            <p:cNvSpPr/>
            <p:nvPr/>
          </p:nvSpPr>
          <p:spPr>
            <a:xfrm>
              <a:off x="2839125" y="926300"/>
              <a:ext cx="8025" cy="10900"/>
            </a:xfrm>
            <a:custGeom>
              <a:avLst/>
              <a:gdLst/>
              <a:ahLst/>
              <a:cxnLst/>
              <a:rect l="l" t="t" r="r" b="b"/>
              <a:pathLst>
                <a:path w="321" h="436" extrusionOk="0">
                  <a:moveTo>
                    <a:pt x="293" y="0"/>
                  </a:moveTo>
                  <a:lnTo>
                    <a:pt x="293" y="0"/>
                  </a:lnTo>
                  <a:cubicBezTo>
                    <a:pt x="57" y="209"/>
                    <a:pt x="1" y="435"/>
                    <a:pt x="70" y="435"/>
                  </a:cubicBezTo>
                  <a:cubicBezTo>
                    <a:pt x="92" y="435"/>
                    <a:pt x="126" y="413"/>
                    <a:pt x="172" y="360"/>
                  </a:cubicBezTo>
                  <a:cubicBezTo>
                    <a:pt x="284" y="225"/>
                    <a:pt x="320" y="94"/>
                    <a:pt x="29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0" name="Google Shape;858;p24">
              <a:extLst>
                <a:ext uri="{FF2B5EF4-FFF2-40B4-BE49-F238E27FC236}">
                  <a16:creationId xmlns:a16="http://schemas.microsoft.com/office/drawing/2014/main" id="{15608650-7088-4C3F-AB4D-01B71A58318F}"/>
                </a:ext>
              </a:extLst>
            </p:cNvPr>
            <p:cNvSpPr/>
            <p:nvPr/>
          </p:nvSpPr>
          <p:spPr>
            <a:xfrm>
              <a:off x="2868325" y="953850"/>
              <a:ext cx="7125" cy="6775"/>
            </a:xfrm>
            <a:custGeom>
              <a:avLst/>
              <a:gdLst/>
              <a:ahLst/>
              <a:cxnLst/>
              <a:rect l="l" t="t" r="r" b="b"/>
              <a:pathLst>
                <a:path w="285" h="271" extrusionOk="0">
                  <a:moveTo>
                    <a:pt x="58" y="0"/>
                  </a:moveTo>
                  <a:cubicBezTo>
                    <a:pt x="24" y="0"/>
                    <a:pt x="1" y="21"/>
                    <a:pt x="11" y="68"/>
                  </a:cubicBezTo>
                  <a:cubicBezTo>
                    <a:pt x="25" y="149"/>
                    <a:pt x="97" y="216"/>
                    <a:pt x="196" y="270"/>
                  </a:cubicBezTo>
                  <a:cubicBezTo>
                    <a:pt x="284" y="115"/>
                    <a:pt x="140" y="0"/>
                    <a:pt x="5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1" name="Google Shape;859;p24">
              <a:extLst>
                <a:ext uri="{FF2B5EF4-FFF2-40B4-BE49-F238E27FC236}">
                  <a16:creationId xmlns:a16="http://schemas.microsoft.com/office/drawing/2014/main" id="{63432D28-0E7B-46B5-BC82-312FFBEC1CDC}"/>
                </a:ext>
              </a:extLst>
            </p:cNvPr>
            <p:cNvSpPr/>
            <p:nvPr/>
          </p:nvSpPr>
          <p:spPr>
            <a:xfrm>
              <a:off x="2885825" y="945425"/>
              <a:ext cx="14175" cy="4200"/>
            </a:xfrm>
            <a:custGeom>
              <a:avLst/>
              <a:gdLst/>
              <a:ahLst/>
              <a:cxnLst/>
              <a:rect l="l" t="t" r="r" b="b"/>
              <a:pathLst>
                <a:path w="567" h="168" extrusionOk="0">
                  <a:moveTo>
                    <a:pt x="220" y="1"/>
                  </a:moveTo>
                  <a:cubicBezTo>
                    <a:pt x="196" y="1"/>
                    <a:pt x="175" y="3"/>
                    <a:pt x="157" y="9"/>
                  </a:cubicBezTo>
                  <a:cubicBezTo>
                    <a:pt x="1" y="61"/>
                    <a:pt x="40" y="167"/>
                    <a:pt x="248" y="167"/>
                  </a:cubicBezTo>
                  <a:cubicBezTo>
                    <a:pt x="328" y="167"/>
                    <a:pt x="431" y="152"/>
                    <a:pt x="558" y="112"/>
                  </a:cubicBezTo>
                  <a:lnTo>
                    <a:pt x="567" y="108"/>
                  </a:lnTo>
                  <a:cubicBezTo>
                    <a:pt x="455" y="43"/>
                    <a:pt x="317" y="1"/>
                    <a:pt x="22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2" name="Google Shape;860;p24">
              <a:extLst>
                <a:ext uri="{FF2B5EF4-FFF2-40B4-BE49-F238E27FC236}">
                  <a16:creationId xmlns:a16="http://schemas.microsoft.com/office/drawing/2014/main" id="{5A99162D-E2DB-4F08-B89D-7558631DFE1C}"/>
                </a:ext>
              </a:extLst>
            </p:cNvPr>
            <p:cNvSpPr/>
            <p:nvPr/>
          </p:nvSpPr>
          <p:spPr>
            <a:xfrm>
              <a:off x="2799775" y="917475"/>
              <a:ext cx="117875" cy="104650"/>
            </a:xfrm>
            <a:custGeom>
              <a:avLst/>
              <a:gdLst/>
              <a:ahLst/>
              <a:cxnLst/>
              <a:rect l="l" t="t" r="r" b="b"/>
              <a:pathLst>
                <a:path w="4715" h="4186" extrusionOk="0">
                  <a:moveTo>
                    <a:pt x="1863" y="353"/>
                  </a:moveTo>
                  <a:cubicBezTo>
                    <a:pt x="1894" y="447"/>
                    <a:pt x="1854" y="578"/>
                    <a:pt x="1741" y="713"/>
                  </a:cubicBezTo>
                  <a:cubicBezTo>
                    <a:pt x="1697" y="767"/>
                    <a:pt x="1663" y="790"/>
                    <a:pt x="1642" y="790"/>
                  </a:cubicBezTo>
                  <a:cubicBezTo>
                    <a:pt x="1575" y="790"/>
                    <a:pt x="1631" y="561"/>
                    <a:pt x="1863" y="353"/>
                  </a:cubicBezTo>
                  <a:close/>
                  <a:moveTo>
                    <a:pt x="3037" y="0"/>
                  </a:moveTo>
                  <a:cubicBezTo>
                    <a:pt x="2925" y="0"/>
                    <a:pt x="2797" y="8"/>
                    <a:pt x="2650" y="25"/>
                  </a:cubicBezTo>
                  <a:cubicBezTo>
                    <a:pt x="2358" y="47"/>
                    <a:pt x="2083" y="164"/>
                    <a:pt x="1863" y="353"/>
                  </a:cubicBezTo>
                  <a:cubicBezTo>
                    <a:pt x="1842" y="274"/>
                    <a:pt x="1776" y="224"/>
                    <a:pt x="1666" y="224"/>
                  </a:cubicBezTo>
                  <a:cubicBezTo>
                    <a:pt x="1563" y="224"/>
                    <a:pt x="1421" y="269"/>
                    <a:pt x="1242" y="376"/>
                  </a:cubicBezTo>
                  <a:cubicBezTo>
                    <a:pt x="270" y="960"/>
                    <a:pt x="482" y="1806"/>
                    <a:pt x="482" y="1806"/>
                  </a:cubicBezTo>
                  <a:cubicBezTo>
                    <a:pt x="482" y="1806"/>
                    <a:pt x="63" y="2179"/>
                    <a:pt x="32" y="2683"/>
                  </a:cubicBezTo>
                  <a:cubicBezTo>
                    <a:pt x="18" y="2837"/>
                    <a:pt x="68" y="2876"/>
                    <a:pt x="122" y="2876"/>
                  </a:cubicBezTo>
                  <a:cubicBezTo>
                    <a:pt x="176" y="2876"/>
                    <a:pt x="234" y="2836"/>
                    <a:pt x="234" y="2836"/>
                  </a:cubicBezTo>
                  <a:lnTo>
                    <a:pt x="234" y="2836"/>
                  </a:lnTo>
                  <a:cubicBezTo>
                    <a:pt x="234" y="2836"/>
                    <a:pt x="0" y="3435"/>
                    <a:pt x="180" y="3619"/>
                  </a:cubicBezTo>
                  <a:cubicBezTo>
                    <a:pt x="206" y="3653"/>
                    <a:pt x="244" y="3670"/>
                    <a:pt x="282" y="3670"/>
                  </a:cubicBezTo>
                  <a:cubicBezTo>
                    <a:pt x="323" y="3670"/>
                    <a:pt x="364" y="3650"/>
                    <a:pt x="387" y="3610"/>
                  </a:cubicBezTo>
                  <a:lnTo>
                    <a:pt x="387" y="3610"/>
                  </a:lnTo>
                  <a:cubicBezTo>
                    <a:pt x="387" y="3610"/>
                    <a:pt x="329" y="3911"/>
                    <a:pt x="446" y="4060"/>
                  </a:cubicBezTo>
                  <a:cubicBezTo>
                    <a:pt x="464" y="4082"/>
                    <a:pt x="486" y="4100"/>
                    <a:pt x="513" y="4114"/>
                  </a:cubicBezTo>
                  <a:lnTo>
                    <a:pt x="729" y="4186"/>
                  </a:lnTo>
                  <a:cubicBezTo>
                    <a:pt x="1291" y="3183"/>
                    <a:pt x="806" y="2112"/>
                    <a:pt x="806" y="2112"/>
                  </a:cubicBezTo>
                  <a:lnTo>
                    <a:pt x="806" y="2112"/>
                  </a:lnTo>
                  <a:cubicBezTo>
                    <a:pt x="1150" y="2203"/>
                    <a:pt x="1451" y="2243"/>
                    <a:pt x="1713" y="2243"/>
                  </a:cubicBezTo>
                  <a:cubicBezTo>
                    <a:pt x="2297" y="2243"/>
                    <a:pt x="2686" y="2044"/>
                    <a:pt x="2915" y="1761"/>
                  </a:cubicBezTo>
                  <a:cubicBezTo>
                    <a:pt x="2924" y="1748"/>
                    <a:pt x="2938" y="1734"/>
                    <a:pt x="2942" y="1721"/>
                  </a:cubicBezTo>
                  <a:cubicBezTo>
                    <a:pt x="2843" y="1671"/>
                    <a:pt x="2776" y="1604"/>
                    <a:pt x="2758" y="1523"/>
                  </a:cubicBezTo>
                  <a:cubicBezTo>
                    <a:pt x="2747" y="1476"/>
                    <a:pt x="2771" y="1455"/>
                    <a:pt x="2805" y="1455"/>
                  </a:cubicBezTo>
                  <a:cubicBezTo>
                    <a:pt x="2887" y="1455"/>
                    <a:pt x="3031" y="1569"/>
                    <a:pt x="2942" y="1721"/>
                  </a:cubicBezTo>
                  <a:cubicBezTo>
                    <a:pt x="3076" y="1790"/>
                    <a:pt x="3265" y="1831"/>
                    <a:pt x="3462" y="1831"/>
                  </a:cubicBezTo>
                  <a:cubicBezTo>
                    <a:pt x="3662" y="1831"/>
                    <a:pt x="3870" y="1789"/>
                    <a:pt x="4040" y="1689"/>
                  </a:cubicBezTo>
                  <a:cubicBezTo>
                    <a:pt x="4085" y="1667"/>
                    <a:pt x="4126" y="1635"/>
                    <a:pt x="4157" y="1595"/>
                  </a:cubicBezTo>
                  <a:cubicBezTo>
                    <a:pt x="4279" y="1460"/>
                    <a:pt x="4171" y="1320"/>
                    <a:pt x="4013" y="1226"/>
                  </a:cubicBezTo>
                  <a:lnTo>
                    <a:pt x="4004" y="1230"/>
                  </a:lnTo>
                  <a:cubicBezTo>
                    <a:pt x="3878" y="1270"/>
                    <a:pt x="3774" y="1285"/>
                    <a:pt x="3695" y="1285"/>
                  </a:cubicBezTo>
                  <a:cubicBezTo>
                    <a:pt x="3487" y="1285"/>
                    <a:pt x="3447" y="1179"/>
                    <a:pt x="3604" y="1127"/>
                  </a:cubicBezTo>
                  <a:cubicBezTo>
                    <a:pt x="3623" y="1120"/>
                    <a:pt x="3647" y="1117"/>
                    <a:pt x="3674" y="1117"/>
                  </a:cubicBezTo>
                  <a:cubicBezTo>
                    <a:pt x="3770" y="1117"/>
                    <a:pt x="3904" y="1159"/>
                    <a:pt x="4013" y="1226"/>
                  </a:cubicBezTo>
                  <a:cubicBezTo>
                    <a:pt x="4463" y="1077"/>
                    <a:pt x="4715" y="591"/>
                    <a:pt x="4315" y="254"/>
                  </a:cubicBezTo>
                  <a:cubicBezTo>
                    <a:pt x="4220" y="173"/>
                    <a:pt x="4120" y="144"/>
                    <a:pt x="4023" y="144"/>
                  </a:cubicBezTo>
                  <a:cubicBezTo>
                    <a:pt x="3894" y="144"/>
                    <a:pt x="3772" y="197"/>
                    <a:pt x="3685" y="254"/>
                  </a:cubicBezTo>
                  <a:cubicBezTo>
                    <a:pt x="3688" y="137"/>
                    <a:pt x="3515" y="0"/>
                    <a:pt x="303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3" name="Google Shape;861;p24">
              <a:extLst>
                <a:ext uri="{FF2B5EF4-FFF2-40B4-BE49-F238E27FC236}">
                  <a16:creationId xmlns:a16="http://schemas.microsoft.com/office/drawing/2014/main" id="{27E84CD8-E137-4E43-BECD-9F154FFD3E11}"/>
                </a:ext>
              </a:extLst>
            </p:cNvPr>
            <p:cNvSpPr/>
            <p:nvPr/>
          </p:nvSpPr>
          <p:spPr>
            <a:xfrm>
              <a:off x="2895475" y="1200825"/>
              <a:ext cx="29825" cy="39850"/>
            </a:xfrm>
            <a:custGeom>
              <a:avLst/>
              <a:gdLst/>
              <a:ahLst/>
              <a:cxnLst/>
              <a:rect l="l" t="t" r="r" b="b"/>
              <a:pathLst>
                <a:path w="1193" h="1594" extrusionOk="0">
                  <a:moveTo>
                    <a:pt x="1188" y="0"/>
                  </a:moveTo>
                  <a:cubicBezTo>
                    <a:pt x="913" y="92"/>
                    <a:pt x="587" y="121"/>
                    <a:pt x="312" y="121"/>
                  </a:cubicBezTo>
                  <a:cubicBezTo>
                    <a:pt x="196" y="121"/>
                    <a:pt x="90" y="116"/>
                    <a:pt x="1" y="108"/>
                  </a:cubicBezTo>
                  <a:lnTo>
                    <a:pt x="1" y="117"/>
                  </a:lnTo>
                  <a:cubicBezTo>
                    <a:pt x="1" y="117"/>
                    <a:pt x="104" y="1053"/>
                    <a:pt x="208" y="1530"/>
                  </a:cubicBezTo>
                  <a:lnTo>
                    <a:pt x="226" y="1525"/>
                  </a:lnTo>
                  <a:cubicBezTo>
                    <a:pt x="226" y="1525"/>
                    <a:pt x="557" y="1593"/>
                    <a:pt x="835" y="1593"/>
                  </a:cubicBezTo>
                  <a:cubicBezTo>
                    <a:pt x="986" y="1593"/>
                    <a:pt x="1121" y="1573"/>
                    <a:pt x="1179" y="1512"/>
                  </a:cubicBezTo>
                  <a:lnTo>
                    <a:pt x="1193" y="18"/>
                  </a:lnTo>
                  <a:lnTo>
                    <a:pt x="1188" y="0"/>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4" name="Google Shape;862;p24">
              <a:extLst>
                <a:ext uri="{FF2B5EF4-FFF2-40B4-BE49-F238E27FC236}">
                  <a16:creationId xmlns:a16="http://schemas.microsoft.com/office/drawing/2014/main" id="{7AD4F24C-9BAA-4F8A-B62A-C9853F951152}"/>
                </a:ext>
              </a:extLst>
            </p:cNvPr>
            <p:cNvSpPr/>
            <p:nvPr/>
          </p:nvSpPr>
          <p:spPr>
            <a:xfrm>
              <a:off x="2829800" y="1204525"/>
              <a:ext cx="29950" cy="37425"/>
            </a:xfrm>
            <a:custGeom>
              <a:avLst/>
              <a:gdLst/>
              <a:ahLst/>
              <a:cxnLst/>
              <a:rect l="l" t="t" r="r" b="b"/>
              <a:pathLst>
                <a:path w="1198" h="1497" extrusionOk="0">
                  <a:moveTo>
                    <a:pt x="0" y="1"/>
                  </a:moveTo>
                  <a:lnTo>
                    <a:pt x="0" y="5"/>
                  </a:lnTo>
                  <a:cubicBezTo>
                    <a:pt x="0" y="5"/>
                    <a:pt x="14" y="959"/>
                    <a:pt x="72" y="1418"/>
                  </a:cubicBezTo>
                  <a:lnTo>
                    <a:pt x="99" y="1418"/>
                  </a:lnTo>
                  <a:cubicBezTo>
                    <a:pt x="99" y="1418"/>
                    <a:pt x="394" y="1497"/>
                    <a:pt x="683" y="1497"/>
                  </a:cubicBezTo>
                  <a:cubicBezTo>
                    <a:pt x="808" y="1497"/>
                    <a:pt x="932" y="1482"/>
                    <a:pt x="1031" y="1440"/>
                  </a:cubicBezTo>
                  <a:lnTo>
                    <a:pt x="1197" y="82"/>
                  </a:lnTo>
                  <a:lnTo>
                    <a:pt x="1197" y="82"/>
                  </a:lnTo>
                  <a:cubicBezTo>
                    <a:pt x="1117" y="85"/>
                    <a:pt x="1037" y="87"/>
                    <a:pt x="957" y="87"/>
                  </a:cubicBezTo>
                  <a:cubicBezTo>
                    <a:pt x="637" y="87"/>
                    <a:pt x="317" y="58"/>
                    <a:pt x="0"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5" name="Google Shape;863;p24">
              <a:extLst>
                <a:ext uri="{FF2B5EF4-FFF2-40B4-BE49-F238E27FC236}">
                  <a16:creationId xmlns:a16="http://schemas.microsoft.com/office/drawing/2014/main" id="{88F2DCFD-7880-47C6-9551-70AFD22D6BC9}"/>
                </a:ext>
              </a:extLst>
            </p:cNvPr>
            <p:cNvSpPr/>
            <p:nvPr/>
          </p:nvSpPr>
          <p:spPr>
            <a:xfrm>
              <a:off x="2921575" y="1095550"/>
              <a:ext cx="28800" cy="67975"/>
            </a:xfrm>
            <a:custGeom>
              <a:avLst/>
              <a:gdLst/>
              <a:ahLst/>
              <a:cxnLst/>
              <a:rect l="l" t="t" r="r" b="b"/>
              <a:pathLst>
                <a:path w="1152" h="2719" extrusionOk="0">
                  <a:moveTo>
                    <a:pt x="509" y="0"/>
                  </a:moveTo>
                  <a:cubicBezTo>
                    <a:pt x="414" y="86"/>
                    <a:pt x="261" y="162"/>
                    <a:pt x="0" y="212"/>
                  </a:cubicBezTo>
                  <a:cubicBezTo>
                    <a:pt x="243" y="1049"/>
                    <a:pt x="401" y="1863"/>
                    <a:pt x="401" y="1863"/>
                  </a:cubicBezTo>
                  <a:cubicBezTo>
                    <a:pt x="356" y="1935"/>
                    <a:pt x="302" y="1998"/>
                    <a:pt x="234" y="2052"/>
                  </a:cubicBezTo>
                  <a:lnTo>
                    <a:pt x="293" y="2479"/>
                  </a:lnTo>
                  <a:cubicBezTo>
                    <a:pt x="293" y="2479"/>
                    <a:pt x="297" y="2480"/>
                    <a:pt x="305" y="2480"/>
                  </a:cubicBezTo>
                  <a:cubicBezTo>
                    <a:pt x="331" y="2480"/>
                    <a:pt x="392" y="2470"/>
                    <a:pt x="437" y="2380"/>
                  </a:cubicBezTo>
                  <a:cubicBezTo>
                    <a:pt x="437" y="2380"/>
                    <a:pt x="441" y="2700"/>
                    <a:pt x="527" y="2700"/>
                  </a:cubicBezTo>
                  <a:cubicBezTo>
                    <a:pt x="545" y="2700"/>
                    <a:pt x="563" y="2691"/>
                    <a:pt x="572" y="2677"/>
                  </a:cubicBezTo>
                  <a:cubicBezTo>
                    <a:pt x="597" y="2705"/>
                    <a:pt x="631" y="2719"/>
                    <a:pt x="666" y="2719"/>
                  </a:cubicBezTo>
                  <a:cubicBezTo>
                    <a:pt x="692" y="2719"/>
                    <a:pt x="719" y="2711"/>
                    <a:pt x="743" y="2695"/>
                  </a:cubicBezTo>
                  <a:cubicBezTo>
                    <a:pt x="752" y="2686"/>
                    <a:pt x="756" y="2682"/>
                    <a:pt x="765" y="2677"/>
                  </a:cubicBezTo>
                  <a:lnTo>
                    <a:pt x="860" y="2673"/>
                  </a:lnTo>
                  <a:cubicBezTo>
                    <a:pt x="896" y="2655"/>
                    <a:pt x="923" y="2632"/>
                    <a:pt x="945" y="2601"/>
                  </a:cubicBezTo>
                  <a:cubicBezTo>
                    <a:pt x="1152" y="2308"/>
                    <a:pt x="531" y="86"/>
                    <a:pt x="509"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6" name="Google Shape;864;p24">
              <a:extLst>
                <a:ext uri="{FF2B5EF4-FFF2-40B4-BE49-F238E27FC236}">
                  <a16:creationId xmlns:a16="http://schemas.microsoft.com/office/drawing/2014/main" id="{2E2C0833-9A2A-4660-8E37-9A2074A1D823}"/>
                </a:ext>
              </a:extLst>
            </p:cNvPr>
            <p:cNvSpPr/>
            <p:nvPr/>
          </p:nvSpPr>
          <p:spPr>
            <a:xfrm>
              <a:off x="2926750" y="1096325"/>
              <a:ext cx="23400" cy="67250"/>
            </a:xfrm>
            <a:custGeom>
              <a:avLst/>
              <a:gdLst/>
              <a:ahLst/>
              <a:cxnLst/>
              <a:rect l="l" t="t" r="r" b="b"/>
              <a:pathLst>
                <a:path w="936" h="2690" extrusionOk="0">
                  <a:moveTo>
                    <a:pt x="311" y="1"/>
                  </a:moveTo>
                  <a:cubicBezTo>
                    <a:pt x="225" y="113"/>
                    <a:pt x="117" y="212"/>
                    <a:pt x="0" y="289"/>
                  </a:cubicBezTo>
                  <a:cubicBezTo>
                    <a:pt x="117" y="676"/>
                    <a:pt x="126" y="1085"/>
                    <a:pt x="122" y="1485"/>
                  </a:cubicBezTo>
                  <a:cubicBezTo>
                    <a:pt x="167" y="1697"/>
                    <a:pt x="189" y="1832"/>
                    <a:pt x="189" y="1832"/>
                  </a:cubicBezTo>
                  <a:cubicBezTo>
                    <a:pt x="167" y="1872"/>
                    <a:pt x="140" y="1908"/>
                    <a:pt x="108" y="1944"/>
                  </a:cubicBezTo>
                  <a:cubicBezTo>
                    <a:pt x="108" y="1944"/>
                    <a:pt x="108" y="1944"/>
                    <a:pt x="108" y="1944"/>
                  </a:cubicBezTo>
                  <a:lnTo>
                    <a:pt x="108" y="1944"/>
                  </a:lnTo>
                  <a:cubicBezTo>
                    <a:pt x="81" y="1971"/>
                    <a:pt x="54" y="1998"/>
                    <a:pt x="27" y="2021"/>
                  </a:cubicBezTo>
                  <a:lnTo>
                    <a:pt x="86" y="2453"/>
                  </a:lnTo>
                  <a:cubicBezTo>
                    <a:pt x="86" y="2453"/>
                    <a:pt x="90" y="2454"/>
                    <a:pt x="98" y="2454"/>
                  </a:cubicBezTo>
                  <a:cubicBezTo>
                    <a:pt x="124" y="2454"/>
                    <a:pt x="185" y="2443"/>
                    <a:pt x="230" y="2354"/>
                  </a:cubicBezTo>
                  <a:cubicBezTo>
                    <a:pt x="230" y="2354"/>
                    <a:pt x="230" y="2673"/>
                    <a:pt x="320" y="2673"/>
                  </a:cubicBezTo>
                  <a:cubicBezTo>
                    <a:pt x="338" y="2673"/>
                    <a:pt x="356" y="2664"/>
                    <a:pt x="365" y="2651"/>
                  </a:cubicBezTo>
                  <a:cubicBezTo>
                    <a:pt x="390" y="2676"/>
                    <a:pt x="424" y="2690"/>
                    <a:pt x="459" y="2690"/>
                  </a:cubicBezTo>
                  <a:cubicBezTo>
                    <a:pt x="485" y="2690"/>
                    <a:pt x="512" y="2682"/>
                    <a:pt x="536" y="2664"/>
                  </a:cubicBezTo>
                  <a:cubicBezTo>
                    <a:pt x="540" y="2660"/>
                    <a:pt x="549" y="2651"/>
                    <a:pt x="554" y="2646"/>
                  </a:cubicBezTo>
                  <a:lnTo>
                    <a:pt x="653" y="2646"/>
                  </a:lnTo>
                  <a:cubicBezTo>
                    <a:pt x="689" y="2628"/>
                    <a:pt x="716" y="2601"/>
                    <a:pt x="738" y="2570"/>
                  </a:cubicBezTo>
                  <a:cubicBezTo>
                    <a:pt x="936" y="2295"/>
                    <a:pt x="383" y="266"/>
                    <a:pt x="311"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7" name="Google Shape;865;p24">
              <a:extLst>
                <a:ext uri="{FF2B5EF4-FFF2-40B4-BE49-F238E27FC236}">
                  <a16:creationId xmlns:a16="http://schemas.microsoft.com/office/drawing/2014/main" id="{08AFE137-7BED-4BD1-9CEB-7494925885BE}"/>
                </a:ext>
              </a:extLst>
            </p:cNvPr>
            <p:cNvSpPr/>
            <p:nvPr/>
          </p:nvSpPr>
          <p:spPr>
            <a:xfrm>
              <a:off x="2857250" y="1048200"/>
              <a:ext cx="35325" cy="16350"/>
            </a:xfrm>
            <a:custGeom>
              <a:avLst/>
              <a:gdLst/>
              <a:ahLst/>
              <a:cxnLst/>
              <a:rect l="l" t="t" r="r" b="b"/>
              <a:pathLst>
                <a:path w="1413" h="654" extrusionOk="0">
                  <a:moveTo>
                    <a:pt x="1323" y="1"/>
                  </a:moveTo>
                  <a:cubicBezTo>
                    <a:pt x="1282" y="23"/>
                    <a:pt x="1237" y="41"/>
                    <a:pt x="1188" y="59"/>
                  </a:cubicBezTo>
                  <a:cubicBezTo>
                    <a:pt x="922" y="154"/>
                    <a:pt x="641" y="202"/>
                    <a:pt x="359" y="202"/>
                  </a:cubicBezTo>
                  <a:cubicBezTo>
                    <a:pt x="239" y="202"/>
                    <a:pt x="119" y="193"/>
                    <a:pt x="0" y="176"/>
                  </a:cubicBezTo>
                  <a:lnTo>
                    <a:pt x="0" y="189"/>
                  </a:lnTo>
                  <a:cubicBezTo>
                    <a:pt x="0" y="189"/>
                    <a:pt x="139" y="653"/>
                    <a:pt x="708" y="653"/>
                  </a:cubicBezTo>
                  <a:cubicBezTo>
                    <a:pt x="764" y="653"/>
                    <a:pt x="823" y="649"/>
                    <a:pt x="886" y="639"/>
                  </a:cubicBezTo>
                  <a:cubicBezTo>
                    <a:pt x="1413" y="563"/>
                    <a:pt x="1327" y="10"/>
                    <a:pt x="1327" y="10"/>
                  </a:cubicBezTo>
                  <a:lnTo>
                    <a:pt x="1323" y="1"/>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8" name="Google Shape;866;p24">
              <a:extLst>
                <a:ext uri="{FF2B5EF4-FFF2-40B4-BE49-F238E27FC236}">
                  <a16:creationId xmlns:a16="http://schemas.microsoft.com/office/drawing/2014/main" id="{1321235A-8989-4869-B536-9EA525BCBD4B}"/>
                </a:ext>
              </a:extLst>
            </p:cNvPr>
            <p:cNvSpPr/>
            <p:nvPr/>
          </p:nvSpPr>
          <p:spPr>
            <a:xfrm>
              <a:off x="2768050" y="992275"/>
              <a:ext cx="48625" cy="67750"/>
            </a:xfrm>
            <a:custGeom>
              <a:avLst/>
              <a:gdLst/>
              <a:ahLst/>
              <a:cxnLst/>
              <a:rect l="l" t="t" r="r" b="b"/>
              <a:pathLst>
                <a:path w="1945" h="2710" extrusionOk="0">
                  <a:moveTo>
                    <a:pt x="487" y="0"/>
                  </a:moveTo>
                  <a:cubicBezTo>
                    <a:pt x="481" y="0"/>
                    <a:pt x="474" y="2"/>
                    <a:pt x="469" y="6"/>
                  </a:cubicBezTo>
                  <a:cubicBezTo>
                    <a:pt x="370" y="74"/>
                    <a:pt x="473" y="344"/>
                    <a:pt x="482" y="371"/>
                  </a:cubicBezTo>
                  <a:cubicBezTo>
                    <a:pt x="466" y="347"/>
                    <a:pt x="318" y="138"/>
                    <a:pt x="243" y="138"/>
                  </a:cubicBezTo>
                  <a:cubicBezTo>
                    <a:pt x="232" y="138"/>
                    <a:pt x="224" y="142"/>
                    <a:pt x="217" y="150"/>
                  </a:cubicBezTo>
                  <a:cubicBezTo>
                    <a:pt x="158" y="222"/>
                    <a:pt x="307" y="560"/>
                    <a:pt x="307" y="560"/>
                  </a:cubicBezTo>
                  <a:cubicBezTo>
                    <a:pt x="307" y="560"/>
                    <a:pt x="132" y="375"/>
                    <a:pt x="62" y="375"/>
                  </a:cubicBezTo>
                  <a:cubicBezTo>
                    <a:pt x="53" y="375"/>
                    <a:pt x="46" y="378"/>
                    <a:pt x="41" y="384"/>
                  </a:cubicBezTo>
                  <a:cubicBezTo>
                    <a:pt x="1" y="443"/>
                    <a:pt x="131" y="910"/>
                    <a:pt x="293" y="1086"/>
                  </a:cubicBezTo>
                  <a:cubicBezTo>
                    <a:pt x="523" y="1608"/>
                    <a:pt x="801" y="2112"/>
                    <a:pt x="1125" y="2579"/>
                  </a:cubicBezTo>
                  <a:cubicBezTo>
                    <a:pt x="1152" y="2624"/>
                    <a:pt x="1184" y="2665"/>
                    <a:pt x="1215" y="2710"/>
                  </a:cubicBezTo>
                  <a:cubicBezTo>
                    <a:pt x="1616" y="2431"/>
                    <a:pt x="1899" y="1626"/>
                    <a:pt x="1899" y="1626"/>
                  </a:cubicBezTo>
                  <a:lnTo>
                    <a:pt x="1944" y="1558"/>
                  </a:lnTo>
                  <a:cubicBezTo>
                    <a:pt x="1800" y="1437"/>
                    <a:pt x="1647" y="1306"/>
                    <a:pt x="1494" y="1158"/>
                  </a:cubicBezTo>
                  <a:cubicBezTo>
                    <a:pt x="1341" y="1009"/>
                    <a:pt x="1193" y="847"/>
                    <a:pt x="1044" y="672"/>
                  </a:cubicBezTo>
                  <a:cubicBezTo>
                    <a:pt x="1044" y="672"/>
                    <a:pt x="1107" y="240"/>
                    <a:pt x="990" y="227"/>
                  </a:cubicBezTo>
                  <a:cubicBezTo>
                    <a:pt x="987" y="226"/>
                    <a:pt x="984" y="226"/>
                    <a:pt x="981" y="226"/>
                  </a:cubicBezTo>
                  <a:cubicBezTo>
                    <a:pt x="870" y="226"/>
                    <a:pt x="819" y="519"/>
                    <a:pt x="819" y="519"/>
                  </a:cubicBezTo>
                  <a:cubicBezTo>
                    <a:pt x="819" y="519"/>
                    <a:pt x="596" y="0"/>
                    <a:pt x="487"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9" name="Google Shape;867;p24">
              <a:extLst>
                <a:ext uri="{FF2B5EF4-FFF2-40B4-BE49-F238E27FC236}">
                  <a16:creationId xmlns:a16="http://schemas.microsoft.com/office/drawing/2014/main" id="{E736ACEC-359D-4FF8-B36A-41AEEA2649E0}"/>
                </a:ext>
              </a:extLst>
            </p:cNvPr>
            <p:cNvSpPr/>
            <p:nvPr/>
          </p:nvSpPr>
          <p:spPr>
            <a:xfrm>
              <a:off x="2767950" y="992275"/>
              <a:ext cx="46800" cy="60225"/>
            </a:xfrm>
            <a:custGeom>
              <a:avLst/>
              <a:gdLst/>
              <a:ahLst/>
              <a:cxnLst/>
              <a:rect l="l" t="t" r="r" b="b"/>
              <a:pathLst>
                <a:path w="1872" h="2409" extrusionOk="0">
                  <a:moveTo>
                    <a:pt x="488" y="0"/>
                  </a:moveTo>
                  <a:cubicBezTo>
                    <a:pt x="481" y="0"/>
                    <a:pt x="474" y="2"/>
                    <a:pt x="468" y="6"/>
                  </a:cubicBezTo>
                  <a:cubicBezTo>
                    <a:pt x="365" y="78"/>
                    <a:pt x="473" y="344"/>
                    <a:pt x="482" y="366"/>
                  </a:cubicBezTo>
                  <a:cubicBezTo>
                    <a:pt x="466" y="346"/>
                    <a:pt x="315" y="139"/>
                    <a:pt x="244" y="139"/>
                  </a:cubicBezTo>
                  <a:cubicBezTo>
                    <a:pt x="235" y="139"/>
                    <a:pt x="227" y="142"/>
                    <a:pt x="221" y="150"/>
                  </a:cubicBezTo>
                  <a:cubicBezTo>
                    <a:pt x="162" y="222"/>
                    <a:pt x="306" y="560"/>
                    <a:pt x="306" y="560"/>
                  </a:cubicBezTo>
                  <a:cubicBezTo>
                    <a:pt x="306" y="560"/>
                    <a:pt x="136" y="375"/>
                    <a:pt x="66" y="375"/>
                  </a:cubicBezTo>
                  <a:cubicBezTo>
                    <a:pt x="57" y="375"/>
                    <a:pt x="50" y="378"/>
                    <a:pt x="45" y="384"/>
                  </a:cubicBezTo>
                  <a:cubicBezTo>
                    <a:pt x="0" y="443"/>
                    <a:pt x="135" y="910"/>
                    <a:pt x="293" y="1086"/>
                  </a:cubicBezTo>
                  <a:cubicBezTo>
                    <a:pt x="495" y="1545"/>
                    <a:pt x="734" y="1986"/>
                    <a:pt x="1008" y="2408"/>
                  </a:cubicBezTo>
                  <a:cubicBezTo>
                    <a:pt x="1377" y="2188"/>
                    <a:pt x="1674" y="1873"/>
                    <a:pt x="1872" y="1495"/>
                  </a:cubicBezTo>
                  <a:cubicBezTo>
                    <a:pt x="1750" y="1392"/>
                    <a:pt x="1624" y="1279"/>
                    <a:pt x="1498" y="1158"/>
                  </a:cubicBezTo>
                  <a:cubicBezTo>
                    <a:pt x="1350" y="1009"/>
                    <a:pt x="1197" y="843"/>
                    <a:pt x="1048" y="668"/>
                  </a:cubicBezTo>
                  <a:cubicBezTo>
                    <a:pt x="1048" y="668"/>
                    <a:pt x="1107" y="240"/>
                    <a:pt x="994" y="227"/>
                  </a:cubicBezTo>
                  <a:cubicBezTo>
                    <a:pt x="991" y="226"/>
                    <a:pt x="988" y="226"/>
                    <a:pt x="985" y="226"/>
                  </a:cubicBezTo>
                  <a:cubicBezTo>
                    <a:pt x="878" y="226"/>
                    <a:pt x="819" y="515"/>
                    <a:pt x="819" y="515"/>
                  </a:cubicBezTo>
                  <a:cubicBezTo>
                    <a:pt x="819" y="515"/>
                    <a:pt x="600" y="0"/>
                    <a:pt x="488"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0" name="Google Shape;868;p24">
              <a:extLst>
                <a:ext uri="{FF2B5EF4-FFF2-40B4-BE49-F238E27FC236}">
                  <a16:creationId xmlns:a16="http://schemas.microsoft.com/office/drawing/2014/main" id="{51214833-CF36-4E73-9B65-55315BB42267}"/>
                </a:ext>
              </a:extLst>
            </p:cNvPr>
            <p:cNvSpPr/>
            <p:nvPr/>
          </p:nvSpPr>
          <p:spPr>
            <a:xfrm>
              <a:off x="2805400" y="957450"/>
              <a:ext cx="122500" cy="95900"/>
            </a:xfrm>
            <a:custGeom>
              <a:avLst/>
              <a:gdLst/>
              <a:ahLst/>
              <a:cxnLst/>
              <a:rect l="l" t="t" r="r" b="b"/>
              <a:pathLst>
                <a:path w="4900" h="3836" extrusionOk="0">
                  <a:moveTo>
                    <a:pt x="3928" y="0"/>
                  </a:moveTo>
                  <a:cubicBezTo>
                    <a:pt x="3896" y="36"/>
                    <a:pt x="3856" y="68"/>
                    <a:pt x="3811" y="90"/>
                  </a:cubicBezTo>
                  <a:cubicBezTo>
                    <a:pt x="3641" y="190"/>
                    <a:pt x="3432" y="232"/>
                    <a:pt x="3232" y="232"/>
                  </a:cubicBezTo>
                  <a:cubicBezTo>
                    <a:pt x="3035" y="232"/>
                    <a:pt x="2847" y="191"/>
                    <a:pt x="2713" y="122"/>
                  </a:cubicBezTo>
                  <a:cubicBezTo>
                    <a:pt x="2708" y="140"/>
                    <a:pt x="2695" y="153"/>
                    <a:pt x="2686" y="162"/>
                  </a:cubicBezTo>
                  <a:cubicBezTo>
                    <a:pt x="2456" y="445"/>
                    <a:pt x="2068" y="644"/>
                    <a:pt x="1484" y="644"/>
                  </a:cubicBezTo>
                  <a:cubicBezTo>
                    <a:pt x="1222" y="644"/>
                    <a:pt x="920" y="604"/>
                    <a:pt x="576" y="513"/>
                  </a:cubicBezTo>
                  <a:lnTo>
                    <a:pt x="576" y="513"/>
                  </a:lnTo>
                  <a:cubicBezTo>
                    <a:pt x="576" y="513"/>
                    <a:pt x="1062" y="1584"/>
                    <a:pt x="500" y="2587"/>
                  </a:cubicBezTo>
                  <a:lnTo>
                    <a:pt x="279" y="2519"/>
                  </a:lnTo>
                  <a:cubicBezTo>
                    <a:pt x="252" y="2506"/>
                    <a:pt x="230" y="2488"/>
                    <a:pt x="212" y="2461"/>
                  </a:cubicBezTo>
                  <a:lnTo>
                    <a:pt x="0" y="2551"/>
                  </a:lnTo>
                  <a:cubicBezTo>
                    <a:pt x="153" y="2699"/>
                    <a:pt x="302" y="2834"/>
                    <a:pt x="450" y="2951"/>
                  </a:cubicBezTo>
                  <a:cubicBezTo>
                    <a:pt x="779" y="3230"/>
                    <a:pt x="1134" y="3478"/>
                    <a:pt x="1512" y="3689"/>
                  </a:cubicBezTo>
                  <a:cubicBezTo>
                    <a:pt x="1696" y="3747"/>
                    <a:pt x="1885" y="3788"/>
                    <a:pt x="2074" y="3810"/>
                  </a:cubicBezTo>
                  <a:cubicBezTo>
                    <a:pt x="2190" y="3827"/>
                    <a:pt x="2307" y="3836"/>
                    <a:pt x="2423" y="3836"/>
                  </a:cubicBezTo>
                  <a:cubicBezTo>
                    <a:pt x="2707" y="3836"/>
                    <a:pt x="2990" y="3786"/>
                    <a:pt x="3262" y="3694"/>
                  </a:cubicBezTo>
                  <a:cubicBezTo>
                    <a:pt x="3307" y="3676"/>
                    <a:pt x="3352" y="3653"/>
                    <a:pt x="3397" y="3635"/>
                  </a:cubicBezTo>
                  <a:cubicBezTo>
                    <a:pt x="3419" y="3626"/>
                    <a:pt x="3437" y="3622"/>
                    <a:pt x="3451" y="3613"/>
                  </a:cubicBezTo>
                  <a:cubicBezTo>
                    <a:pt x="4584" y="3104"/>
                    <a:pt x="4899" y="2011"/>
                    <a:pt x="4841" y="1692"/>
                  </a:cubicBezTo>
                  <a:cubicBezTo>
                    <a:pt x="4782" y="1354"/>
                    <a:pt x="4359" y="1120"/>
                    <a:pt x="4359" y="1120"/>
                  </a:cubicBezTo>
                  <a:cubicBezTo>
                    <a:pt x="4301" y="1003"/>
                    <a:pt x="3937" y="5"/>
                    <a:pt x="3937" y="5"/>
                  </a:cubicBezTo>
                  <a:lnTo>
                    <a:pt x="3928" y="0"/>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1" name="Google Shape;869;p24">
              <a:extLst>
                <a:ext uri="{FF2B5EF4-FFF2-40B4-BE49-F238E27FC236}">
                  <a16:creationId xmlns:a16="http://schemas.microsoft.com/office/drawing/2014/main" id="{47939DA7-C4BE-47A1-B257-1B73DEAEFB69}"/>
                </a:ext>
              </a:extLst>
            </p:cNvPr>
            <p:cNvSpPr/>
            <p:nvPr/>
          </p:nvSpPr>
          <p:spPr>
            <a:xfrm>
              <a:off x="2867250" y="952375"/>
              <a:ext cx="8000" cy="8950"/>
            </a:xfrm>
            <a:custGeom>
              <a:avLst/>
              <a:gdLst/>
              <a:ahLst/>
              <a:cxnLst/>
              <a:rect l="l" t="t" r="r" b="b"/>
              <a:pathLst>
                <a:path w="320" h="358" extrusionOk="0">
                  <a:moveTo>
                    <a:pt x="113" y="118"/>
                  </a:moveTo>
                  <a:lnTo>
                    <a:pt x="113" y="118"/>
                  </a:lnTo>
                  <a:cubicBezTo>
                    <a:pt x="121" y="118"/>
                    <a:pt x="130" y="120"/>
                    <a:pt x="140" y="127"/>
                  </a:cubicBezTo>
                  <a:cubicBezTo>
                    <a:pt x="153" y="131"/>
                    <a:pt x="167" y="140"/>
                    <a:pt x="180" y="149"/>
                  </a:cubicBezTo>
                  <a:cubicBezTo>
                    <a:pt x="203" y="167"/>
                    <a:pt x="216" y="194"/>
                    <a:pt x="225" y="221"/>
                  </a:cubicBezTo>
                  <a:lnTo>
                    <a:pt x="225" y="257"/>
                  </a:lnTo>
                  <a:cubicBezTo>
                    <a:pt x="225" y="262"/>
                    <a:pt x="225" y="266"/>
                    <a:pt x="225" y="271"/>
                  </a:cubicBezTo>
                  <a:lnTo>
                    <a:pt x="221" y="271"/>
                  </a:lnTo>
                  <a:cubicBezTo>
                    <a:pt x="216" y="266"/>
                    <a:pt x="212" y="262"/>
                    <a:pt x="203" y="257"/>
                  </a:cubicBezTo>
                  <a:cubicBezTo>
                    <a:pt x="194" y="248"/>
                    <a:pt x="185" y="235"/>
                    <a:pt x="176" y="226"/>
                  </a:cubicBezTo>
                  <a:cubicBezTo>
                    <a:pt x="162" y="217"/>
                    <a:pt x="153" y="203"/>
                    <a:pt x="144" y="190"/>
                  </a:cubicBezTo>
                  <a:cubicBezTo>
                    <a:pt x="140" y="176"/>
                    <a:pt x="122" y="163"/>
                    <a:pt x="122" y="149"/>
                  </a:cubicBezTo>
                  <a:lnTo>
                    <a:pt x="113" y="122"/>
                  </a:lnTo>
                  <a:lnTo>
                    <a:pt x="113" y="118"/>
                  </a:lnTo>
                  <a:close/>
                  <a:moveTo>
                    <a:pt x="90" y="1"/>
                  </a:moveTo>
                  <a:cubicBezTo>
                    <a:pt x="63" y="5"/>
                    <a:pt x="41" y="19"/>
                    <a:pt x="23" y="37"/>
                  </a:cubicBezTo>
                  <a:cubicBezTo>
                    <a:pt x="14" y="50"/>
                    <a:pt x="5" y="64"/>
                    <a:pt x="5" y="77"/>
                  </a:cubicBezTo>
                  <a:cubicBezTo>
                    <a:pt x="1" y="86"/>
                    <a:pt x="1" y="100"/>
                    <a:pt x="1" y="109"/>
                  </a:cubicBezTo>
                  <a:lnTo>
                    <a:pt x="1" y="127"/>
                  </a:lnTo>
                  <a:lnTo>
                    <a:pt x="1" y="140"/>
                  </a:lnTo>
                  <a:lnTo>
                    <a:pt x="1" y="145"/>
                  </a:lnTo>
                  <a:lnTo>
                    <a:pt x="5" y="154"/>
                  </a:lnTo>
                  <a:cubicBezTo>
                    <a:pt x="10" y="167"/>
                    <a:pt x="14" y="181"/>
                    <a:pt x="19" y="194"/>
                  </a:cubicBezTo>
                  <a:cubicBezTo>
                    <a:pt x="32" y="217"/>
                    <a:pt x="45" y="239"/>
                    <a:pt x="63" y="257"/>
                  </a:cubicBezTo>
                  <a:cubicBezTo>
                    <a:pt x="81" y="271"/>
                    <a:pt x="95" y="284"/>
                    <a:pt x="117" y="298"/>
                  </a:cubicBezTo>
                  <a:cubicBezTo>
                    <a:pt x="131" y="311"/>
                    <a:pt x="144" y="320"/>
                    <a:pt x="162" y="325"/>
                  </a:cubicBezTo>
                  <a:lnTo>
                    <a:pt x="194" y="343"/>
                  </a:lnTo>
                  <a:lnTo>
                    <a:pt x="225" y="352"/>
                  </a:lnTo>
                  <a:lnTo>
                    <a:pt x="234" y="356"/>
                  </a:lnTo>
                  <a:cubicBezTo>
                    <a:pt x="238" y="357"/>
                    <a:pt x="241" y="358"/>
                    <a:pt x="245" y="358"/>
                  </a:cubicBezTo>
                  <a:cubicBezTo>
                    <a:pt x="255" y="358"/>
                    <a:pt x="265" y="353"/>
                    <a:pt x="275" y="343"/>
                  </a:cubicBezTo>
                  <a:cubicBezTo>
                    <a:pt x="275" y="343"/>
                    <a:pt x="279" y="334"/>
                    <a:pt x="293" y="311"/>
                  </a:cubicBezTo>
                  <a:cubicBezTo>
                    <a:pt x="311" y="280"/>
                    <a:pt x="320" y="244"/>
                    <a:pt x="320" y="212"/>
                  </a:cubicBezTo>
                  <a:cubicBezTo>
                    <a:pt x="315" y="158"/>
                    <a:pt x="293" y="109"/>
                    <a:pt x="257" y="73"/>
                  </a:cubicBezTo>
                  <a:cubicBezTo>
                    <a:pt x="239" y="50"/>
                    <a:pt x="212" y="37"/>
                    <a:pt x="189" y="23"/>
                  </a:cubicBezTo>
                  <a:cubicBezTo>
                    <a:pt x="158" y="5"/>
                    <a:pt x="122" y="1"/>
                    <a:pt x="9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2" name="Google Shape;870;p24">
              <a:extLst>
                <a:ext uri="{FF2B5EF4-FFF2-40B4-BE49-F238E27FC236}">
                  <a16:creationId xmlns:a16="http://schemas.microsoft.com/office/drawing/2014/main" id="{318E89AE-77E2-490C-A451-F32B8E684D47}"/>
                </a:ext>
              </a:extLst>
            </p:cNvPr>
            <p:cNvSpPr/>
            <p:nvPr/>
          </p:nvSpPr>
          <p:spPr>
            <a:xfrm>
              <a:off x="2885800" y="944050"/>
              <a:ext cx="15100" cy="7000"/>
            </a:xfrm>
            <a:custGeom>
              <a:avLst/>
              <a:gdLst/>
              <a:ahLst/>
              <a:cxnLst/>
              <a:rect l="l" t="t" r="r" b="b"/>
              <a:pathLst>
                <a:path w="604" h="280" extrusionOk="0">
                  <a:moveTo>
                    <a:pt x="239" y="109"/>
                  </a:moveTo>
                  <a:cubicBezTo>
                    <a:pt x="266" y="113"/>
                    <a:pt x="293" y="113"/>
                    <a:pt x="320" y="118"/>
                  </a:cubicBezTo>
                  <a:cubicBezTo>
                    <a:pt x="347" y="122"/>
                    <a:pt x="370" y="127"/>
                    <a:pt x="397" y="136"/>
                  </a:cubicBezTo>
                  <a:cubicBezTo>
                    <a:pt x="415" y="140"/>
                    <a:pt x="433" y="149"/>
                    <a:pt x="451" y="154"/>
                  </a:cubicBezTo>
                  <a:cubicBezTo>
                    <a:pt x="436" y="154"/>
                    <a:pt x="422" y="160"/>
                    <a:pt x="405" y="160"/>
                  </a:cubicBezTo>
                  <a:cubicBezTo>
                    <a:pt x="401" y="160"/>
                    <a:pt x="397" y="159"/>
                    <a:pt x="392" y="158"/>
                  </a:cubicBezTo>
                  <a:cubicBezTo>
                    <a:pt x="361" y="164"/>
                    <a:pt x="329" y="166"/>
                    <a:pt x="296" y="166"/>
                  </a:cubicBezTo>
                  <a:cubicBezTo>
                    <a:pt x="273" y="166"/>
                    <a:pt x="250" y="165"/>
                    <a:pt x="226" y="163"/>
                  </a:cubicBezTo>
                  <a:cubicBezTo>
                    <a:pt x="199" y="163"/>
                    <a:pt x="172" y="158"/>
                    <a:pt x="145" y="149"/>
                  </a:cubicBezTo>
                  <a:cubicBezTo>
                    <a:pt x="139" y="146"/>
                    <a:pt x="132" y="143"/>
                    <a:pt x="128" y="140"/>
                  </a:cubicBezTo>
                  <a:lnTo>
                    <a:pt x="128" y="140"/>
                  </a:lnTo>
                  <a:cubicBezTo>
                    <a:pt x="136" y="133"/>
                    <a:pt x="148" y="126"/>
                    <a:pt x="163" y="122"/>
                  </a:cubicBezTo>
                  <a:lnTo>
                    <a:pt x="172" y="118"/>
                  </a:lnTo>
                  <a:lnTo>
                    <a:pt x="176" y="118"/>
                  </a:lnTo>
                  <a:lnTo>
                    <a:pt x="203" y="109"/>
                  </a:lnTo>
                  <a:close/>
                  <a:moveTo>
                    <a:pt x="244" y="1"/>
                  </a:moveTo>
                  <a:cubicBezTo>
                    <a:pt x="221" y="1"/>
                    <a:pt x="199" y="1"/>
                    <a:pt x="181" y="5"/>
                  </a:cubicBezTo>
                  <a:lnTo>
                    <a:pt x="154" y="10"/>
                  </a:lnTo>
                  <a:lnTo>
                    <a:pt x="149" y="10"/>
                  </a:lnTo>
                  <a:cubicBezTo>
                    <a:pt x="145" y="10"/>
                    <a:pt x="140" y="14"/>
                    <a:pt x="136" y="14"/>
                  </a:cubicBezTo>
                  <a:lnTo>
                    <a:pt x="122" y="19"/>
                  </a:lnTo>
                  <a:cubicBezTo>
                    <a:pt x="100" y="28"/>
                    <a:pt x="82" y="37"/>
                    <a:pt x="64" y="50"/>
                  </a:cubicBezTo>
                  <a:cubicBezTo>
                    <a:pt x="55" y="59"/>
                    <a:pt x="46" y="68"/>
                    <a:pt x="37" y="77"/>
                  </a:cubicBezTo>
                  <a:cubicBezTo>
                    <a:pt x="23" y="91"/>
                    <a:pt x="14" y="104"/>
                    <a:pt x="10" y="122"/>
                  </a:cubicBezTo>
                  <a:cubicBezTo>
                    <a:pt x="1" y="158"/>
                    <a:pt x="14" y="199"/>
                    <a:pt x="46" y="226"/>
                  </a:cubicBezTo>
                  <a:cubicBezTo>
                    <a:pt x="64" y="239"/>
                    <a:pt x="86" y="253"/>
                    <a:pt x="109" y="262"/>
                  </a:cubicBezTo>
                  <a:cubicBezTo>
                    <a:pt x="145" y="271"/>
                    <a:pt x="185" y="275"/>
                    <a:pt x="221" y="280"/>
                  </a:cubicBezTo>
                  <a:cubicBezTo>
                    <a:pt x="257" y="280"/>
                    <a:pt x="289" y="275"/>
                    <a:pt x="325" y="271"/>
                  </a:cubicBezTo>
                  <a:cubicBezTo>
                    <a:pt x="356" y="266"/>
                    <a:pt x="383" y="257"/>
                    <a:pt x="410" y="253"/>
                  </a:cubicBezTo>
                  <a:cubicBezTo>
                    <a:pt x="451" y="244"/>
                    <a:pt x="491" y="230"/>
                    <a:pt x="532" y="212"/>
                  </a:cubicBezTo>
                  <a:lnTo>
                    <a:pt x="568" y="199"/>
                  </a:lnTo>
                  <a:cubicBezTo>
                    <a:pt x="572" y="199"/>
                    <a:pt x="577" y="194"/>
                    <a:pt x="577" y="194"/>
                  </a:cubicBezTo>
                  <a:lnTo>
                    <a:pt x="586" y="190"/>
                  </a:lnTo>
                  <a:cubicBezTo>
                    <a:pt x="590" y="185"/>
                    <a:pt x="590" y="185"/>
                    <a:pt x="595" y="181"/>
                  </a:cubicBezTo>
                  <a:cubicBezTo>
                    <a:pt x="604" y="167"/>
                    <a:pt x="599" y="149"/>
                    <a:pt x="586" y="140"/>
                  </a:cubicBezTo>
                  <a:lnTo>
                    <a:pt x="545" y="109"/>
                  </a:lnTo>
                  <a:cubicBezTo>
                    <a:pt x="505" y="86"/>
                    <a:pt x="469" y="68"/>
                    <a:pt x="428" y="50"/>
                  </a:cubicBezTo>
                  <a:cubicBezTo>
                    <a:pt x="370" y="23"/>
                    <a:pt x="307" y="10"/>
                    <a:pt x="24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3" name="Google Shape;871;p24">
              <a:extLst>
                <a:ext uri="{FF2B5EF4-FFF2-40B4-BE49-F238E27FC236}">
                  <a16:creationId xmlns:a16="http://schemas.microsoft.com/office/drawing/2014/main" id="{1F504714-D165-405C-A13A-5E7DADCF3825}"/>
                </a:ext>
              </a:extLst>
            </p:cNvPr>
            <p:cNvSpPr/>
            <p:nvPr/>
          </p:nvSpPr>
          <p:spPr>
            <a:xfrm>
              <a:off x="2818675" y="916375"/>
              <a:ext cx="95275" cy="58000"/>
            </a:xfrm>
            <a:custGeom>
              <a:avLst/>
              <a:gdLst/>
              <a:ahLst/>
              <a:cxnLst/>
              <a:rect l="l" t="t" r="r" b="b"/>
              <a:pathLst>
                <a:path w="3811" h="2320" extrusionOk="0">
                  <a:moveTo>
                    <a:pt x="2262" y="1"/>
                  </a:moveTo>
                  <a:cubicBezTo>
                    <a:pt x="2183" y="1"/>
                    <a:pt x="2104" y="4"/>
                    <a:pt x="2024" y="10"/>
                  </a:cubicBezTo>
                  <a:lnTo>
                    <a:pt x="1899" y="24"/>
                  </a:lnTo>
                  <a:cubicBezTo>
                    <a:pt x="1858" y="33"/>
                    <a:pt x="1818" y="42"/>
                    <a:pt x="1773" y="51"/>
                  </a:cubicBezTo>
                  <a:lnTo>
                    <a:pt x="1647" y="73"/>
                  </a:lnTo>
                  <a:cubicBezTo>
                    <a:pt x="1606" y="87"/>
                    <a:pt x="1566" y="100"/>
                    <a:pt x="1525" y="118"/>
                  </a:cubicBezTo>
                  <a:lnTo>
                    <a:pt x="1408" y="163"/>
                  </a:lnTo>
                  <a:lnTo>
                    <a:pt x="1296" y="226"/>
                  </a:lnTo>
                  <a:cubicBezTo>
                    <a:pt x="1255" y="244"/>
                    <a:pt x="1219" y="267"/>
                    <a:pt x="1188" y="298"/>
                  </a:cubicBezTo>
                  <a:lnTo>
                    <a:pt x="1090" y="373"/>
                  </a:lnTo>
                  <a:lnTo>
                    <a:pt x="1090" y="373"/>
                  </a:lnTo>
                  <a:cubicBezTo>
                    <a:pt x="1091" y="372"/>
                    <a:pt x="1092" y="371"/>
                    <a:pt x="1093" y="370"/>
                  </a:cubicBezTo>
                  <a:lnTo>
                    <a:pt x="1093" y="370"/>
                  </a:lnTo>
                  <a:lnTo>
                    <a:pt x="1089" y="375"/>
                  </a:lnTo>
                  <a:lnTo>
                    <a:pt x="1090" y="373"/>
                  </a:lnTo>
                  <a:lnTo>
                    <a:pt x="1090" y="373"/>
                  </a:lnTo>
                  <a:cubicBezTo>
                    <a:pt x="1073" y="395"/>
                    <a:pt x="1089" y="426"/>
                    <a:pt x="1114" y="426"/>
                  </a:cubicBezTo>
                  <a:cubicBezTo>
                    <a:pt x="1120" y="426"/>
                    <a:pt x="1127" y="424"/>
                    <a:pt x="1134" y="420"/>
                  </a:cubicBezTo>
                  <a:lnTo>
                    <a:pt x="1233" y="343"/>
                  </a:lnTo>
                  <a:cubicBezTo>
                    <a:pt x="1264" y="321"/>
                    <a:pt x="1300" y="298"/>
                    <a:pt x="1336" y="280"/>
                  </a:cubicBezTo>
                  <a:lnTo>
                    <a:pt x="1444" y="222"/>
                  </a:lnTo>
                  <a:lnTo>
                    <a:pt x="1557" y="186"/>
                  </a:lnTo>
                  <a:cubicBezTo>
                    <a:pt x="1593" y="168"/>
                    <a:pt x="1633" y="159"/>
                    <a:pt x="1669" y="150"/>
                  </a:cubicBezTo>
                  <a:lnTo>
                    <a:pt x="1791" y="127"/>
                  </a:lnTo>
                  <a:cubicBezTo>
                    <a:pt x="1831" y="123"/>
                    <a:pt x="1872" y="109"/>
                    <a:pt x="1912" y="105"/>
                  </a:cubicBezTo>
                  <a:lnTo>
                    <a:pt x="2033" y="96"/>
                  </a:lnTo>
                  <a:cubicBezTo>
                    <a:pt x="2099" y="90"/>
                    <a:pt x="2164" y="88"/>
                    <a:pt x="2229" y="88"/>
                  </a:cubicBezTo>
                  <a:cubicBezTo>
                    <a:pt x="2328" y="88"/>
                    <a:pt x="2426" y="94"/>
                    <a:pt x="2524" y="105"/>
                  </a:cubicBezTo>
                  <a:cubicBezTo>
                    <a:pt x="2564" y="109"/>
                    <a:pt x="2605" y="114"/>
                    <a:pt x="2641" y="127"/>
                  </a:cubicBezTo>
                  <a:cubicBezTo>
                    <a:pt x="2681" y="136"/>
                    <a:pt x="2717" y="145"/>
                    <a:pt x="2753" y="163"/>
                  </a:cubicBezTo>
                  <a:cubicBezTo>
                    <a:pt x="2825" y="190"/>
                    <a:pt x="2888" y="244"/>
                    <a:pt x="2884" y="294"/>
                  </a:cubicBezTo>
                  <a:cubicBezTo>
                    <a:pt x="2884" y="303"/>
                    <a:pt x="2884" y="312"/>
                    <a:pt x="2888" y="321"/>
                  </a:cubicBezTo>
                  <a:cubicBezTo>
                    <a:pt x="2897" y="336"/>
                    <a:pt x="2915" y="345"/>
                    <a:pt x="2932" y="345"/>
                  </a:cubicBezTo>
                  <a:cubicBezTo>
                    <a:pt x="2940" y="345"/>
                    <a:pt x="2948" y="343"/>
                    <a:pt x="2956" y="339"/>
                  </a:cubicBezTo>
                  <a:lnTo>
                    <a:pt x="2960" y="339"/>
                  </a:lnTo>
                  <a:cubicBezTo>
                    <a:pt x="2992" y="316"/>
                    <a:pt x="3023" y="298"/>
                    <a:pt x="3059" y="285"/>
                  </a:cubicBezTo>
                  <a:cubicBezTo>
                    <a:pt x="3095" y="267"/>
                    <a:pt x="3131" y="258"/>
                    <a:pt x="3167" y="249"/>
                  </a:cubicBezTo>
                  <a:cubicBezTo>
                    <a:pt x="3199" y="241"/>
                    <a:pt x="3230" y="237"/>
                    <a:pt x="3262" y="237"/>
                  </a:cubicBezTo>
                  <a:cubicBezTo>
                    <a:pt x="3302" y="237"/>
                    <a:pt x="3343" y="243"/>
                    <a:pt x="3383" y="253"/>
                  </a:cubicBezTo>
                  <a:cubicBezTo>
                    <a:pt x="3415" y="262"/>
                    <a:pt x="3446" y="280"/>
                    <a:pt x="3478" y="298"/>
                  </a:cubicBezTo>
                  <a:lnTo>
                    <a:pt x="3523" y="330"/>
                  </a:lnTo>
                  <a:cubicBezTo>
                    <a:pt x="3532" y="339"/>
                    <a:pt x="3550" y="357"/>
                    <a:pt x="3563" y="370"/>
                  </a:cubicBezTo>
                  <a:cubicBezTo>
                    <a:pt x="3590" y="397"/>
                    <a:pt x="3612" y="424"/>
                    <a:pt x="3635" y="456"/>
                  </a:cubicBezTo>
                  <a:cubicBezTo>
                    <a:pt x="3653" y="487"/>
                    <a:pt x="3671" y="518"/>
                    <a:pt x="3680" y="550"/>
                  </a:cubicBezTo>
                  <a:cubicBezTo>
                    <a:pt x="3693" y="586"/>
                    <a:pt x="3702" y="622"/>
                    <a:pt x="3702" y="658"/>
                  </a:cubicBezTo>
                  <a:lnTo>
                    <a:pt x="3702" y="707"/>
                  </a:lnTo>
                  <a:lnTo>
                    <a:pt x="3698" y="761"/>
                  </a:lnTo>
                  <a:cubicBezTo>
                    <a:pt x="3689" y="797"/>
                    <a:pt x="3675" y="833"/>
                    <a:pt x="3662" y="865"/>
                  </a:cubicBezTo>
                  <a:cubicBezTo>
                    <a:pt x="3644" y="896"/>
                    <a:pt x="3626" y="928"/>
                    <a:pt x="3603" y="959"/>
                  </a:cubicBezTo>
                  <a:cubicBezTo>
                    <a:pt x="3581" y="991"/>
                    <a:pt x="3559" y="1018"/>
                    <a:pt x="3532" y="1045"/>
                  </a:cubicBezTo>
                  <a:cubicBezTo>
                    <a:pt x="3500" y="1072"/>
                    <a:pt x="3469" y="1094"/>
                    <a:pt x="3433" y="1117"/>
                  </a:cubicBezTo>
                  <a:cubicBezTo>
                    <a:pt x="3401" y="1139"/>
                    <a:pt x="3370" y="1157"/>
                    <a:pt x="3338" y="1175"/>
                  </a:cubicBezTo>
                  <a:cubicBezTo>
                    <a:pt x="3302" y="1193"/>
                    <a:pt x="3266" y="1202"/>
                    <a:pt x="3230" y="1216"/>
                  </a:cubicBezTo>
                  <a:cubicBezTo>
                    <a:pt x="3221" y="1220"/>
                    <a:pt x="3212" y="1229"/>
                    <a:pt x="3203" y="1238"/>
                  </a:cubicBezTo>
                  <a:cubicBezTo>
                    <a:pt x="3185" y="1265"/>
                    <a:pt x="3194" y="1301"/>
                    <a:pt x="3221" y="1319"/>
                  </a:cubicBezTo>
                  <a:cubicBezTo>
                    <a:pt x="3248" y="1337"/>
                    <a:pt x="3275" y="1355"/>
                    <a:pt x="3302" y="1378"/>
                  </a:cubicBezTo>
                  <a:cubicBezTo>
                    <a:pt x="3316" y="1387"/>
                    <a:pt x="3325" y="1400"/>
                    <a:pt x="3338" y="1409"/>
                  </a:cubicBezTo>
                  <a:cubicBezTo>
                    <a:pt x="3347" y="1423"/>
                    <a:pt x="3356" y="1432"/>
                    <a:pt x="3365" y="1445"/>
                  </a:cubicBezTo>
                  <a:cubicBezTo>
                    <a:pt x="3374" y="1459"/>
                    <a:pt x="3379" y="1468"/>
                    <a:pt x="3383" y="1481"/>
                  </a:cubicBezTo>
                  <a:cubicBezTo>
                    <a:pt x="3388" y="1495"/>
                    <a:pt x="3388" y="1504"/>
                    <a:pt x="3388" y="1517"/>
                  </a:cubicBezTo>
                  <a:cubicBezTo>
                    <a:pt x="3388" y="1544"/>
                    <a:pt x="3379" y="1567"/>
                    <a:pt x="3365" y="1585"/>
                  </a:cubicBezTo>
                  <a:cubicBezTo>
                    <a:pt x="3361" y="1589"/>
                    <a:pt x="3356" y="1598"/>
                    <a:pt x="3356" y="1598"/>
                  </a:cubicBezTo>
                  <a:lnTo>
                    <a:pt x="3338" y="1621"/>
                  </a:lnTo>
                  <a:cubicBezTo>
                    <a:pt x="3325" y="1630"/>
                    <a:pt x="3311" y="1643"/>
                    <a:pt x="3298" y="1652"/>
                  </a:cubicBezTo>
                  <a:lnTo>
                    <a:pt x="3262" y="1679"/>
                  </a:lnTo>
                  <a:cubicBezTo>
                    <a:pt x="3244" y="1688"/>
                    <a:pt x="3230" y="1693"/>
                    <a:pt x="3217" y="1702"/>
                  </a:cubicBezTo>
                  <a:cubicBezTo>
                    <a:pt x="3185" y="1715"/>
                    <a:pt x="3149" y="1733"/>
                    <a:pt x="3118" y="1747"/>
                  </a:cubicBezTo>
                  <a:lnTo>
                    <a:pt x="3023" y="1778"/>
                  </a:lnTo>
                  <a:cubicBezTo>
                    <a:pt x="2987" y="1787"/>
                    <a:pt x="2956" y="1796"/>
                    <a:pt x="2920" y="1801"/>
                  </a:cubicBezTo>
                  <a:cubicBezTo>
                    <a:pt x="2888" y="1805"/>
                    <a:pt x="2852" y="1810"/>
                    <a:pt x="2816" y="1814"/>
                  </a:cubicBezTo>
                  <a:lnTo>
                    <a:pt x="2713" y="1819"/>
                  </a:lnTo>
                  <a:cubicBezTo>
                    <a:pt x="2701" y="1820"/>
                    <a:pt x="2689" y="1821"/>
                    <a:pt x="2677" y="1821"/>
                  </a:cubicBezTo>
                  <a:cubicBezTo>
                    <a:pt x="2653" y="1821"/>
                    <a:pt x="2629" y="1819"/>
                    <a:pt x="2605" y="1819"/>
                  </a:cubicBezTo>
                  <a:cubicBezTo>
                    <a:pt x="2573" y="1819"/>
                    <a:pt x="2537" y="1814"/>
                    <a:pt x="2501" y="1805"/>
                  </a:cubicBezTo>
                  <a:cubicBezTo>
                    <a:pt x="2470" y="1805"/>
                    <a:pt x="2434" y="1796"/>
                    <a:pt x="2398" y="1787"/>
                  </a:cubicBezTo>
                  <a:cubicBezTo>
                    <a:pt x="2366" y="1778"/>
                    <a:pt x="2330" y="1769"/>
                    <a:pt x="2299" y="1760"/>
                  </a:cubicBezTo>
                  <a:lnTo>
                    <a:pt x="2204" y="1720"/>
                  </a:lnTo>
                  <a:cubicBezTo>
                    <a:pt x="2198" y="1717"/>
                    <a:pt x="2192" y="1716"/>
                    <a:pt x="2186" y="1716"/>
                  </a:cubicBezTo>
                  <a:cubicBezTo>
                    <a:pt x="2168" y="1716"/>
                    <a:pt x="2150" y="1724"/>
                    <a:pt x="2137" y="1738"/>
                  </a:cubicBezTo>
                  <a:lnTo>
                    <a:pt x="2123" y="1765"/>
                  </a:lnTo>
                  <a:cubicBezTo>
                    <a:pt x="2119" y="1765"/>
                    <a:pt x="2114" y="1774"/>
                    <a:pt x="2114" y="1774"/>
                  </a:cubicBezTo>
                  <a:lnTo>
                    <a:pt x="2101" y="1787"/>
                  </a:lnTo>
                  <a:lnTo>
                    <a:pt x="2051" y="1837"/>
                  </a:lnTo>
                  <a:cubicBezTo>
                    <a:pt x="2020" y="1873"/>
                    <a:pt x="1988" y="1904"/>
                    <a:pt x="1948" y="1936"/>
                  </a:cubicBezTo>
                  <a:lnTo>
                    <a:pt x="1836" y="2012"/>
                  </a:lnTo>
                  <a:cubicBezTo>
                    <a:pt x="1800" y="2039"/>
                    <a:pt x="1759" y="2062"/>
                    <a:pt x="1714" y="2080"/>
                  </a:cubicBezTo>
                  <a:cubicBezTo>
                    <a:pt x="1674" y="2102"/>
                    <a:pt x="1633" y="2120"/>
                    <a:pt x="1588" y="2133"/>
                  </a:cubicBezTo>
                  <a:lnTo>
                    <a:pt x="1453" y="2174"/>
                  </a:lnTo>
                  <a:cubicBezTo>
                    <a:pt x="1408" y="2187"/>
                    <a:pt x="1363" y="2201"/>
                    <a:pt x="1318" y="2205"/>
                  </a:cubicBezTo>
                  <a:lnTo>
                    <a:pt x="1179" y="2223"/>
                  </a:lnTo>
                  <a:lnTo>
                    <a:pt x="1107" y="2232"/>
                  </a:lnTo>
                  <a:lnTo>
                    <a:pt x="895" y="2232"/>
                  </a:lnTo>
                  <a:cubicBezTo>
                    <a:pt x="873" y="2235"/>
                    <a:pt x="849" y="2236"/>
                    <a:pt x="826" y="2236"/>
                  </a:cubicBezTo>
                  <a:cubicBezTo>
                    <a:pt x="802" y="2236"/>
                    <a:pt x="778" y="2235"/>
                    <a:pt x="756" y="2232"/>
                  </a:cubicBezTo>
                  <a:lnTo>
                    <a:pt x="612" y="2219"/>
                  </a:lnTo>
                  <a:lnTo>
                    <a:pt x="472" y="2205"/>
                  </a:lnTo>
                  <a:cubicBezTo>
                    <a:pt x="423" y="2201"/>
                    <a:pt x="378" y="2187"/>
                    <a:pt x="329" y="2178"/>
                  </a:cubicBezTo>
                  <a:lnTo>
                    <a:pt x="50" y="2120"/>
                  </a:lnTo>
                  <a:cubicBezTo>
                    <a:pt x="14" y="2120"/>
                    <a:pt x="0" y="2169"/>
                    <a:pt x="36" y="2183"/>
                  </a:cubicBezTo>
                  <a:lnTo>
                    <a:pt x="320" y="2246"/>
                  </a:lnTo>
                  <a:cubicBezTo>
                    <a:pt x="364" y="2255"/>
                    <a:pt x="409" y="2273"/>
                    <a:pt x="459" y="2277"/>
                  </a:cubicBezTo>
                  <a:lnTo>
                    <a:pt x="603" y="2295"/>
                  </a:lnTo>
                  <a:lnTo>
                    <a:pt x="751" y="2313"/>
                  </a:lnTo>
                  <a:cubicBezTo>
                    <a:pt x="783" y="2317"/>
                    <a:pt x="817" y="2320"/>
                    <a:pt x="852" y="2320"/>
                  </a:cubicBezTo>
                  <a:cubicBezTo>
                    <a:pt x="866" y="2320"/>
                    <a:pt x="881" y="2319"/>
                    <a:pt x="895" y="2318"/>
                  </a:cubicBezTo>
                  <a:lnTo>
                    <a:pt x="1116" y="2318"/>
                  </a:lnTo>
                  <a:lnTo>
                    <a:pt x="1188" y="2309"/>
                  </a:lnTo>
                  <a:lnTo>
                    <a:pt x="1332" y="2291"/>
                  </a:lnTo>
                  <a:cubicBezTo>
                    <a:pt x="1381" y="2286"/>
                    <a:pt x="1431" y="2277"/>
                    <a:pt x="1476" y="2259"/>
                  </a:cubicBezTo>
                  <a:lnTo>
                    <a:pt x="1620" y="2219"/>
                  </a:lnTo>
                  <a:cubicBezTo>
                    <a:pt x="1669" y="2205"/>
                    <a:pt x="1714" y="2183"/>
                    <a:pt x="1755" y="2160"/>
                  </a:cubicBezTo>
                  <a:cubicBezTo>
                    <a:pt x="1804" y="2142"/>
                    <a:pt x="1849" y="2120"/>
                    <a:pt x="1890" y="2093"/>
                  </a:cubicBezTo>
                  <a:lnTo>
                    <a:pt x="2015" y="2003"/>
                  </a:lnTo>
                  <a:cubicBezTo>
                    <a:pt x="2051" y="1976"/>
                    <a:pt x="2087" y="1945"/>
                    <a:pt x="2119" y="1904"/>
                  </a:cubicBezTo>
                  <a:lnTo>
                    <a:pt x="2173" y="1855"/>
                  </a:lnTo>
                  <a:lnTo>
                    <a:pt x="2186" y="1841"/>
                  </a:lnTo>
                  <a:cubicBezTo>
                    <a:pt x="2190" y="1837"/>
                    <a:pt x="2194" y="1830"/>
                    <a:pt x="2198" y="1825"/>
                  </a:cubicBezTo>
                  <a:lnTo>
                    <a:pt x="2198" y="1825"/>
                  </a:lnTo>
                  <a:lnTo>
                    <a:pt x="2263" y="1855"/>
                  </a:lnTo>
                  <a:cubicBezTo>
                    <a:pt x="2303" y="1868"/>
                    <a:pt x="2339" y="1873"/>
                    <a:pt x="2375" y="1886"/>
                  </a:cubicBezTo>
                  <a:cubicBezTo>
                    <a:pt x="2411" y="1895"/>
                    <a:pt x="2452" y="1904"/>
                    <a:pt x="2488" y="1909"/>
                  </a:cubicBezTo>
                  <a:cubicBezTo>
                    <a:pt x="2524" y="1913"/>
                    <a:pt x="2564" y="1918"/>
                    <a:pt x="2600" y="1918"/>
                  </a:cubicBezTo>
                  <a:cubicBezTo>
                    <a:pt x="2636" y="1922"/>
                    <a:pt x="2677" y="1922"/>
                    <a:pt x="2713" y="1922"/>
                  </a:cubicBezTo>
                  <a:lnTo>
                    <a:pt x="2825" y="1918"/>
                  </a:lnTo>
                  <a:cubicBezTo>
                    <a:pt x="2866" y="1918"/>
                    <a:pt x="2902" y="1909"/>
                    <a:pt x="2938" y="1904"/>
                  </a:cubicBezTo>
                  <a:cubicBezTo>
                    <a:pt x="2978" y="1900"/>
                    <a:pt x="3014" y="1891"/>
                    <a:pt x="3050" y="1877"/>
                  </a:cubicBezTo>
                  <a:lnTo>
                    <a:pt x="3163" y="1846"/>
                  </a:lnTo>
                  <a:cubicBezTo>
                    <a:pt x="3199" y="1828"/>
                    <a:pt x="3230" y="1814"/>
                    <a:pt x="3262" y="1796"/>
                  </a:cubicBezTo>
                  <a:cubicBezTo>
                    <a:pt x="3284" y="1792"/>
                    <a:pt x="3302" y="1783"/>
                    <a:pt x="3320" y="1769"/>
                  </a:cubicBezTo>
                  <a:lnTo>
                    <a:pt x="3370" y="1733"/>
                  </a:lnTo>
                  <a:cubicBezTo>
                    <a:pt x="3388" y="1724"/>
                    <a:pt x="3401" y="1711"/>
                    <a:pt x="3415" y="1697"/>
                  </a:cubicBezTo>
                  <a:lnTo>
                    <a:pt x="3437" y="1679"/>
                  </a:lnTo>
                  <a:cubicBezTo>
                    <a:pt x="3442" y="1670"/>
                    <a:pt x="3451" y="1661"/>
                    <a:pt x="3460" y="1648"/>
                  </a:cubicBezTo>
                  <a:cubicBezTo>
                    <a:pt x="3487" y="1612"/>
                    <a:pt x="3505" y="1562"/>
                    <a:pt x="3505" y="1513"/>
                  </a:cubicBezTo>
                  <a:cubicBezTo>
                    <a:pt x="3505" y="1490"/>
                    <a:pt x="3500" y="1468"/>
                    <a:pt x="3491" y="1445"/>
                  </a:cubicBezTo>
                  <a:cubicBezTo>
                    <a:pt x="3487" y="1423"/>
                    <a:pt x="3473" y="1400"/>
                    <a:pt x="3464" y="1382"/>
                  </a:cubicBezTo>
                  <a:cubicBezTo>
                    <a:pt x="3451" y="1364"/>
                    <a:pt x="3437" y="1346"/>
                    <a:pt x="3424" y="1333"/>
                  </a:cubicBezTo>
                  <a:cubicBezTo>
                    <a:pt x="3410" y="1315"/>
                    <a:pt x="3397" y="1301"/>
                    <a:pt x="3379" y="1288"/>
                  </a:cubicBezTo>
                  <a:cubicBezTo>
                    <a:pt x="3377" y="1286"/>
                    <a:pt x="3375" y="1285"/>
                    <a:pt x="3373" y="1283"/>
                  </a:cubicBezTo>
                  <a:lnTo>
                    <a:pt x="3373" y="1283"/>
                  </a:lnTo>
                  <a:cubicBezTo>
                    <a:pt x="3498" y="1225"/>
                    <a:pt x="3608" y="1137"/>
                    <a:pt x="3693" y="1027"/>
                  </a:cubicBezTo>
                  <a:cubicBezTo>
                    <a:pt x="3716" y="991"/>
                    <a:pt x="3738" y="950"/>
                    <a:pt x="3761" y="914"/>
                  </a:cubicBezTo>
                  <a:cubicBezTo>
                    <a:pt x="3779" y="874"/>
                    <a:pt x="3792" y="829"/>
                    <a:pt x="3801" y="784"/>
                  </a:cubicBezTo>
                  <a:lnTo>
                    <a:pt x="3810" y="716"/>
                  </a:lnTo>
                  <a:lnTo>
                    <a:pt x="3810" y="649"/>
                  </a:lnTo>
                  <a:cubicBezTo>
                    <a:pt x="3806" y="604"/>
                    <a:pt x="3797" y="559"/>
                    <a:pt x="3779" y="514"/>
                  </a:cubicBezTo>
                  <a:cubicBezTo>
                    <a:pt x="3761" y="474"/>
                    <a:pt x="3743" y="433"/>
                    <a:pt x="3716" y="397"/>
                  </a:cubicBezTo>
                  <a:cubicBezTo>
                    <a:pt x="3693" y="361"/>
                    <a:pt x="3662" y="325"/>
                    <a:pt x="3630" y="294"/>
                  </a:cubicBezTo>
                  <a:cubicBezTo>
                    <a:pt x="3612" y="280"/>
                    <a:pt x="3603" y="267"/>
                    <a:pt x="3585" y="249"/>
                  </a:cubicBezTo>
                  <a:lnTo>
                    <a:pt x="3527" y="213"/>
                  </a:lnTo>
                  <a:cubicBezTo>
                    <a:pt x="3491" y="190"/>
                    <a:pt x="3446" y="168"/>
                    <a:pt x="3406" y="154"/>
                  </a:cubicBezTo>
                  <a:cubicBezTo>
                    <a:pt x="3361" y="145"/>
                    <a:pt x="3316" y="136"/>
                    <a:pt x="3271" y="136"/>
                  </a:cubicBezTo>
                  <a:cubicBezTo>
                    <a:pt x="3226" y="136"/>
                    <a:pt x="3181" y="141"/>
                    <a:pt x="3136" y="154"/>
                  </a:cubicBezTo>
                  <a:cubicBezTo>
                    <a:pt x="3095" y="163"/>
                    <a:pt x="3055" y="177"/>
                    <a:pt x="3014" y="195"/>
                  </a:cubicBezTo>
                  <a:cubicBezTo>
                    <a:pt x="2995" y="203"/>
                    <a:pt x="2976" y="212"/>
                    <a:pt x="2958" y="221"/>
                  </a:cubicBezTo>
                  <a:lnTo>
                    <a:pt x="2958" y="221"/>
                  </a:lnTo>
                  <a:cubicBezTo>
                    <a:pt x="2946" y="196"/>
                    <a:pt x="2929" y="173"/>
                    <a:pt x="2906" y="154"/>
                  </a:cubicBezTo>
                  <a:cubicBezTo>
                    <a:pt x="2875" y="123"/>
                    <a:pt x="2834" y="96"/>
                    <a:pt x="2789" y="78"/>
                  </a:cubicBezTo>
                  <a:cubicBezTo>
                    <a:pt x="2749" y="60"/>
                    <a:pt x="2704" y="46"/>
                    <a:pt x="2663" y="37"/>
                  </a:cubicBezTo>
                  <a:cubicBezTo>
                    <a:pt x="2618" y="28"/>
                    <a:pt x="2578" y="19"/>
                    <a:pt x="2533" y="15"/>
                  </a:cubicBezTo>
                  <a:cubicBezTo>
                    <a:pt x="2444" y="5"/>
                    <a:pt x="2353" y="1"/>
                    <a:pt x="226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4" name="Google Shape;872;p24">
              <a:extLst>
                <a:ext uri="{FF2B5EF4-FFF2-40B4-BE49-F238E27FC236}">
                  <a16:creationId xmlns:a16="http://schemas.microsoft.com/office/drawing/2014/main" id="{6A4744C3-418D-4C17-9CDE-11AAD435943A}"/>
                </a:ext>
              </a:extLst>
            </p:cNvPr>
            <p:cNvSpPr/>
            <p:nvPr/>
          </p:nvSpPr>
          <p:spPr>
            <a:xfrm>
              <a:off x="2838800" y="925600"/>
              <a:ext cx="8900" cy="13075"/>
            </a:xfrm>
            <a:custGeom>
              <a:avLst/>
              <a:gdLst/>
              <a:ahLst/>
              <a:cxnLst/>
              <a:rect l="l" t="t" r="r" b="b"/>
              <a:pathLst>
                <a:path w="356" h="523" extrusionOk="0">
                  <a:moveTo>
                    <a:pt x="266" y="123"/>
                  </a:moveTo>
                  <a:cubicBezTo>
                    <a:pt x="266" y="140"/>
                    <a:pt x="257" y="158"/>
                    <a:pt x="252" y="176"/>
                  </a:cubicBezTo>
                  <a:cubicBezTo>
                    <a:pt x="230" y="226"/>
                    <a:pt x="203" y="271"/>
                    <a:pt x="176" y="311"/>
                  </a:cubicBezTo>
                  <a:lnTo>
                    <a:pt x="144" y="343"/>
                  </a:lnTo>
                  <a:lnTo>
                    <a:pt x="140" y="352"/>
                  </a:lnTo>
                  <a:lnTo>
                    <a:pt x="135" y="361"/>
                  </a:lnTo>
                  <a:lnTo>
                    <a:pt x="124" y="372"/>
                  </a:lnTo>
                  <a:lnTo>
                    <a:pt x="124" y="372"/>
                  </a:lnTo>
                  <a:cubicBezTo>
                    <a:pt x="131" y="352"/>
                    <a:pt x="139" y="333"/>
                    <a:pt x="149" y="316"/>
                  </a:cubicBezTo>
                  <a:cubicBezTo>
                    <a:pt x="171" y="266"/>
                    <a:pt x="194" y="221"/>
                    <a:pt x="225" y="181"/>
                  </a:cubicBezTo>
                  <a:cubicBezTo>
                    <a:pt x="243" y="158"/>
                    <a:pt x="257" y="140"/>
                    <a:pt x="266" y="123"/>
                  </a:cubicBezTo>
                  <a:close/>
                  <a:moveTo>
                    <a:pt x="301" y="1"/>
                  </a:moveTo>
                  <a:cubicBezTo>
                    <a:pt x="294" y="1"/>
                    <a:pt x="289" y="2"/>
                    <a:pt x="284" y="6"/>
                  </a:cubicBezTo>
                  <a:lnTo>
                    <a:pt x="248" y="37"/>
                  </a:lnTo>
                  <a:cubicBezTo>
                    <a:pt x="234" y="46"/>
                    <a:pt x="216" y="60"/>
                    <a:pt x="207" y="73"/>
                  </a:cubicBezTo>
                  <a:cubicBezTo>
                    <a:pt x="189" y="87"/>
                    <a:pt x="171" y="105"/>
                    <a:pt x="158" y="122"/>
                  </a:cubicBezTo>
                  <a:cubicBezTo>
                    <a:pt x="113" y="163"/>
                    <a:pt x="81" y="212"/>
                    <a:pt x="50" y="266"/>
                  </a:cubicBezTo>
                  <a:cubicBezTo>
                    <a:pt x="32" y="298"/>
                    <a:pt x="18" y="329"/>
                    <a:pt x="9" y="365"/>
                  </a:cubicBezTo>
                  <a:cubicBezTo>
                    <a:pt x="5" y="383"/>
                    <a:pt x="0" y="406"/>
                    <a:pt x="0" y="428"/>
                  </a:cubicBezTo>
                  <a:cubicBezTo>
                    <a:pt x="0" y="442"/>
                    <a:pt x="5" y="460"/>
                    <a:pt x="9" y="473"/>
                  </a:cubicBezTo>
                  <a:cubicBezTo>
                    <a:pt x="14" y="482"/>
                    <a:pt x="18" y="496"/>
                    <a:pt x="27" y="505"/>
                  </a:cubicBezTo>
                  <a:cubicBezTo>
                    <a:pt x="41" y="514"/>
                    <a:pt x="54" y="518"/>
                    <a:pt x="68" y="523"/>
                  </a:cubicBezTo>
                  <a:cubicBezTo>
                    <a:pt x="90" y="523"/>
                    <a:pt x="108" y="523"/>
                    <a:pt x="126" y="514"/>
                  </a:cubicBezTo>
                  <a:cubicBezTo>
                    <a:pt x="135" y="509"/>
                    <a:pt x="149" y="500"/>
                    <a:pt x="158" y="496"/>
                  </a:cubicBezTo>
                  <a:cubicBezTo>
                    <a:pt x="171" y="482"/>
                    <a:pt x="189" y="469"/>
                    <a:pt x="203" y="451"/>
                  </a:cubicBezTo>
                  <a:lnTo>
                    <a:pt x="216" y="433"/>
                  </a:lnTo>
                  <a:lnTo>
                    <a:pt x="225" y="424"/>
                  </a:lnTo>
                  <a:lnTo>
                    <a:pt x="234" y="415"/>
                  </a:lnTo>
                  <a:lnTo>
                    <a:pt x="266" y="374"/>
                  </a:lnTo>
                  <a:cubicBezTo>
                    <a:pt x="297" y="320"/>
                    <a:pt x="324" y="262"/>
                    <a:pt x="342" y="203"/>
                  </a:cubicBezTo>
                  <a:cubicBezTo>
                    <a:pt x="351" y="158"/>
                    <a:pt x="356" y="114"/>
                    <a:pt x="347" y="69"/>
                  </a:cubicBezTo>
                  <a:cubicBezTo>
                    <a:pt x="347" y="55"/>
                    <a:pt x="342" y="46"/>
                    <a:pt x="338" y="33"/>
                  </a:cubicBezTo>
                  <a:cubicBezTo>
                    <a:pt x="333" y="28"/>
                    <a:pt x="333" y="24"/>
                    <a:pt x="333" y="24"/>
                  </a:cubicBezTo>
                  <a:cubicBezTo>
                    <a:pt x="333" y="19"/>
                    <a:pt x="329" y="15"/>
                    <a:pt x="329" y="15"/>
                  </a:cubicBezTo>
                  <a:cubicBezTo>
                    <a:pt x="323" y="6"/>
                    <a:pt x="312" y="1"/>
                    <a:pt x="30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5" name="Google Shape;873;p24">
              <a:extLst>
                <a:ext uri="{FF2B5EF4-FFF2-40B4-BE49-F238E27FC236}">
                  <a16:creationId xmlns:a16="http://schemas.microsoft.com/office/drawing/2014/main" id="{9382F68B-8C2B-4CE2-8FF7-9B34F5778289}"/>
                </a:ext>
              </a:extLst>
            </p:cNvPr>
            <p:cNvSpPr/>
            <p:nvPr/>
          </p:nvSpPr>
          <p:spPr>
            <a:xfrm>
              <a:off x="2767275" y="994800"/>
              <a:ext cx="13300" cy="25425"/>
            </a:xfrm>
            <a:custGeom>
              <a:avLst/>
              <a:gdLst/>
              <a:ahLst/>
              <a:cxnLst/>
              <a:rect l="l" t="t" r="r" b="b"/>
              <a:pathLst>
                <a:path w="532" h="1017" extrusionOk="0">
                  <a:moveTo>
                    <a:pt x="485" y="289"/>
                  </a:moveTo>
                  <a:lnTo>
                    <a:pt x="509" y="297"/>
                  </a:lnTo>
                  <a:cubicBezTo>
                    <a:pt x="506" y="297"/>
                    <a:pt x="504" y="298"/>
                    <a:pt x="502" y="298"/>
                  </a:cubicBezTo>
                  <a:cubicBezTo>
                    <a:pt x="494" y="298"/>
                    <a:pt x="489" y="294"/>
                    <a:pt x="485" y="289"/>
                  </a:cubicBezTo>
                  <a:close/>
                  <a:moveTo>
                    <a:pt x="258" y="1"/>
                  </a:moveTo>
                  <a:cubicBezTo>
                    <a:pt x="250" y="1"/>
                    <a:pt x="242" y="2"/>
                    <a:pt x="234" y="4"/>
                  </a:cubicBezTo>
                  <a:cubicBezTo>
                    <a:pt x="225" y="9"/>
                    <a:pt x="216" y="13"/>
                    <a:pt x="207" y="18"/>
                  </a:cubicBezTo>
                  <a:lnTo>
                    <a:pt x="198" y="22"/>
                  </a:lnTo>
                  <a:lnTo>
                    <a:pt x="194" y="31"/>
                  </a:lnTo>
                  <a:lnTo>
                    <a:pt x="194" y="36"/>
                  </a:lnTo>
                  <a:lnTo>
                    <a:pt x="185" y="49"/>
                  </a:lnTo>
                  <a:lnTo>
                    <a:pt x="180" y="72"/>
                  </a:lnTo>
                  <a:cubicBezTo>
                    <a:pt x="176" y="85"/>
                    <a:pt x="176" y="94"/>
                    <a:pt x="176" y="108"/>
                  </a:cubicBezTo>
                  <a:cubicBezTo>
                    <a:pt x="176" y="117"/>
                    <a:pt x="176" y="130"/>
                    <a:pt x="176" y="139"/>
                  </a:cubicBezTo>
                  <a:cubicBezTo>
                    <a:pt x="176" y="157"/>
                    <a:pt x="180" y="175"/>
                    <a:pt x="180" y="193"/>
                  </a:cubicBezTo>
                  <a:cubicBezTo>
                    <a:pt x="187" y="221"/>
                    <a:pt x="192" y="247"/>
                    <a:pt x="199" y="273"/>
                  </a:cubicBezTo>
                  <a:lnTo>
                    <a:pt x="199" y="273"/>
                  </a:lnTo>
                  <a:cubicBezTo>
                    <a:pt x="182" y="261"/>
                    <a:pt x="163" y="250"/>
                    <a:pt x="144" y="238"/>
                  </a:cubicBezTo>
                  <a:cubicBezTo>
                    <a:pt x="126" y="229"/>
                    <a:pt x="104" y="225"/>
                    <a:pt x="86" y="225"/>
                  </a:cubicBezTo>
                  <a:cubicBezTo>
                    <a:pt x="68" y="225"/>
                    <a:pt x="54" y="229"/>
                    <a:pt x="41" y="238"/>
                  </a:cubicBezTo>
                  <a:lnTo>
                    <a:pt x="27" y="247"/>
                  </a:lnTo>
                  <a:lnTo>
                    <a:pt x="23" y="252"/>
                  </a:lnTo>
                  <a:cubicBezTo>
                    <a:pt x="24" y="250"/>
                    <a:pt x="24" y="249"/>
                    <a:pt x="24" y="249"/>
                  </a:cubicBezTo>
                  <a:lnTo>
                    <a:pt x="24" y="249"/>
                  </a:lnTo>
                  <a:cubicBezTo>
                    <a:pt x="22" y="249"/>
                    <a:pt x="14" y="261"/>
                    <a:pt x="14" y="261"/>
                  </a:cubicBezTo>
                  <a:lnTo>
                    <a:pt x="9" y="270"/>
                  </a:lnTo>
                  <a:cubicBezTo>
                    <a:pt x="5" y="288"/>
                    <a:pt x="0" y="306"/>
                    <a:pt x="0" y="328"/>
                  </a:cubicBezTo>
                  <a:lnTo>
                    <a:pt x="0" y="369"/>
                  </a:lnTo>
                  <a:cubicBezTo>
                    <a:pt x="9" y="414"/>
                    <a:pt x="18" y="463"/>
                    <a:pt x="32" y="508"/>
                  </a:cubicBezTo>
                  <a:cubicBezTo>
                    <a:pt x="59" y="598"/>
                    <a:pt x="90" y="688"/>
                    <a:pt x="131" y="769"/>
                  </a:cubicBezTo>
                  <a:cubicBezTo>
                    <a:pt x="171" y="859"/>
                    <a:pt x="225" y="935"/>
                    <a:pt x="288" y="1007"/>
                  </a:cubicBezTo>
                  <a:cubicBezTo>
                    <a:pt x="295" y="1014"/>
                    <a:pt x="302" y="1017"/>
                    <a:pt x="310" y="1017"/>
                  </a:cubicBezTo>
                  <a:cubicBezTo>
                    <a:pt x="332" y="1017"/>
                    <a:pt x="351" y="991"/>
                    <a:pt x="338" y="967"/>
                  </a:cubicBezTo>
                  <a:cubicBezTo>
                    <a:pt x="284" y="895"/>
                    <a:pt x="243" y="818"/>
                    <a:pt x="216" y="737"/>
                  </a:cubicBezTo>
                  <a:cubicBezTo>
                    <a:pt x="180" y="652"/>
                    <a:pt x="158" y="571"/>
                    <a:pt x="135" y="481"/>
                  </a:cubicBezTo>
                  <a:cubicBezTo>
                    <a:pt x="126" y="441"/>
                    <a:pt x="117" y="400"/>
                    <a:pt x="113" y="355"/>
                  </a:cubicBezTo>
                  <a:lnTo>
                    <a:pt x="113" y="349"/>
                  </a:lnTo>
                  <a:lnTo>
                    <a:pt x="113" y="349"/>
                  </a:lnTo>
                  <a:cubicBezTo>
                    <a:pt x="143" y="366"/>
                    <a:pt x="170" y="390"/>
                    <a:pt x="194" y="414"/>
                  </a:cubicBezTo>
                  <a:cubicBezTo>
                    <a:pt x="220" y="436"/>
                    <a:pt x="249" y="461"/>
                    <a:pt x="273" y="487"/>
                  </a:cubicBezTo>
                  <a:lnTo>
                    <a:pt x="273" y="487"/>
                  </a:lnTo>
                  <a:cubicBezTo>
                    <a:pt x="274" y="488"/>
                    <a:pt x="274" y="489"/>
                    <a:pt x="275" y="490"/>
                  </a:cubicBezTo>
                  <a:lnTo>
                    <a:pt x="276" y="489"/>
                  </a:lnTo>
                  <a:lnTo>
                    <a:pt x="276" y="489"/>
                  </a:lnTo>
                  <a:cubicBezTo>
                    <a:pt x="280" y="494"/>
                    <a:pt x="284" y="499"/>
                    <a:pt x="288" y="504"/>
                  </a:cubicBezTo>
                  <a:cubicBezTo>
                    <a:pt x="300" y="516"/>
                    <a:pt x="316" y="522"/>
                    <a:pt x="331" y="522"/>
                  </a:cubicBezTo>
                  <a:cubicBezTo>
                    <a:pt x="338" y="522"/>
                    <a:pt x="345" y="520"/>
                    <a:pt x="351" y="517"/>
                  </a:cubicBezTo>
                  <a:cubicBezTo>
                    <a:pt x="383" y="504"/>
                    <a:pt x="396" y="468"/>
                    <a:pt x="383" y="441"/>
                  </a:cubicBezTo>
                  <a:cubicBezTo>
                    <a:pt x="356" y="382"/>
                    <a:pt x="333" y="319"/>
                    <a:pt x="315" y="261"/>
                  </a:cubicBezTo>
                  <a:cubicBezTo>
                    <a:pt x="302" y="229"/>
                    <a:pt x="297" y="198"/>
                    <a:pt x="288" y="171"/>
                  </a:cubicBezTo>
                  <a:cubicBezTo>
                    <a:pt x="284" y="157"/>
                    <a:pt x="284" y="144"/>
                    <a:pt x="279" y="130"/>
                  </a:cubicBezTo>
                  <a:cubicBezTo>
                    <a:pt x="279" y="121"/>
                    <a:pt x="279" y="117"/>
                    <a:pt x="279" y="108"/>
                  </a:cubicBezTo>
                  <a:lnTo>
                    <a:pt x="279" y="94"/>
                  </a:lnTo>
                  <a:lnTo>
                    <a:pt x="282" y="89"/>
                  </a:lnTo>
                  <a:lnTo>
                    <a:pt x="282" y="89"/>
                  </a:lnTo>
                  <a:cubicBezTo>
                    <a:pt x="282" y="89"/>
                    <a:pt x="283" y="89"/>
                    <a:pt x="284" y="90"/>
                  </a:cubicBezTo>
                  <a:cubicBezTo>
                    <a:pt x="306" y="108"/>
                    <a:pt x="329" y="126"/>
                    <a:pt x="351" y="144"/>
                  </a:cubicBezTo>
                  <a:cubicBezTo>
                    <a:pt x="393" y="186"/>
                    <a:pt x="436" y="232"/>
                    <a:pt x="474" y="279"/>
                  </a:cubicBezTo>
                  <a:lnTo>
                    <a:pt x="474" y="279"/>
                  </a:lnTo>
                  <a:lnTo>
                    <a:pt x="468" y="283"/>
                  </a:lnTo>
                  <a:cubicBezTo>
                    <a:pt x="472" y="298"/>
                    <a:pt x="482" y="307"/>
                    <a:pt x="495" y="307"/>
                  </a:cubicBezTo>
                  <a:cubicBezTo>
                    <a:pt x="498" y="307"/>
                    <a:pt x="501" y="306"/>
                    <a:pt x="504" y="306"/>
                  </a:cubicBezTo>
                  <a:cubicBezTo>
                    <a:pt x="518" y="306"/>
                    <a:pt x="531" y="288"/>
                    <a:pt x="527" y="270"/>
                  </a:cubicBezTo>
                  <a:cubicBezTo>
                    <a:pt x="527" y="270"/>
                    <a:pt x="527" y="265"/>
                    <a:pt x="522" y="261"/>
                  </a:cubicBezTo>
                  <a:cubicBezTo>
                    <a:pt x="521" y="259"/>
                    <a:pt x="521" y="258"/>
                    <a:pt x="520" y="257"/>
                  </a:cubicBezTo>
                  <a:lnTo>
                    <a:pt x="520" y="257"/>
                  </a:lnTo>
                  <a:cubicBezTo>
                    <a:pt x="484" y="200"/>
                    <a:pt x="445" y="143"/>
                    <a:pt x="401" y="94"/>
                  </a:cubicBezTo>
                  <a:cubicBezTo>
                    <a:pt x="378" y="67"/>
                    <a:pt x="351" y="40"/>
                    <a:pt x="320" y="18"/>
                  </a:cubicBezTo>
                  <a:cubicBezTo>
                    <a:pt x="300" y="8"/>
                    <a:pt x="278" y="1"/>
                    <a:pt x="25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6" name="Google Shape;874;p24">
              <a:extLst>
                <a:ext uri="{FF2B5EF4-FFF2-40B4-BE49-F238E27FC236}">
                  <a16:creationId xmlns:a16="http://schemas.microsoft.com/office/drawing/2014/main" id="{2BAEE26E-1A50-48A6-B3B4-7214BEE25477}"/>
                </a:ext>
              </a:extLst>
            </p:cNvPr>
            <p:cNvSpPr/>
            <p:nvPr/>
          </p:nvSpPr>
          <p:spPr>
            <a:xfrm>
              <a:off x="2777500" y="991050"/>
              <a:ext cx="39825" cy="40800"/>
            </a:xfrm>
            <a:custGeom>
              <a:avLst/>
              <a:gdLst/>
              <a:ahLst/>
              <a:cxnLst/>
              <a:rect l="l" t="t" r="r" b="b"/>
              <a:pathLst>
                <a:path w="1593" h="1632" extrusionOk="0">
                  <a:moveTo>
                    <a:pt x="104" y="1"/>
                  </a:moveTo>
                  <a:cubicBezTo>
                    <a:pt x="89" y="1"/>
                    <a:pt x="75" y="5"/>
                    <a:pt x="64" y="10"/>
                  </a:cubicBezTo>
                  <a:cubicBezTo>
                    <a:pt x="59" y="15"/>
                    <a:pt x="55" y="15"/>
                    <a:pt x="50" y="19"/>
                  </a:cubicBezTo>
                  <a:lnTo>
                    <a:pt x="50" y="24"/>
                  </a:lnTo>
                  <a:lnTo>
                    <a:pt x="46" y="28"/>
                  </a:lnTo>
                  <a:cubicBezTo>
                    <a:pt x="41" y="33"/>
                    <a:pt x="37" y="37"/>
                    <a:pt x="32" y="46"/>
                  </a:cubicBezTo>
                  <a:cubicBezTo>
                    <a:pt x="23" y="60"/>
                    <a:pt x="14" y="73"/>
                    <a:pt x="10" y="87"/>
                  </a:cubicBezTo>
                  <a:cubicBezTo>
                    <a:pt x="5" y="114"/>
                    <a:pt x="1" y="141"/>
                    <a:pt x="5" y="163"/>
                  </a:cubicBezTo>
                  <a:cubicBezTo>
                    <a:pt x="10" y="253"/>
                    <a:pt x="32" y="343"/>
                    <a:pt x="68" y="424"/>
                  </a:cubicBezTo>
                  <a:cubicBezTo>
                    <a:pt x="75" y="438"/>
                    <a:pt x="84" y="444"/>
                    <a:pt x="97" y="444"/>
                  </a:cubicBezTo>
                  <a:cubicBezTo>
                    <a:pt x="100" y="444"/>
                    <a:pt x="104" y="443"/>
                    <a:pt x="109" y="442"/>
                  </a:cubicBezTo>
                  <a:cubicBezTo>
                    <a:pt x="122" y="438"/>
                    <a:pt x="131" y="420"/>
                    <a:pt x="127" y="406"/>
                  </a:cubicBezTo>
                  <a:cubicBezTo>
                    <a:pt x="100" y="325"/>
                    <a:pt x="86" y="244"/>
                    <a:pt x="82" y="163"/>
                  </a:cubicBezTo>
                  <a:cubicBezTo>
                    <a:pt x="82" y="145"/>
                    <a:pt x="86" y="132"/>
                    <a:pt x="91" y="114"/>
                  </a:cubicBezTo>
                  <a:cubicBezTo>
                    <a:pt x="91" y="109"/>
                    <a:pt x="95" y="105"/>
                    <a:pt x="95" y="100"/>
                  </a:cubicBezTo>
                  <a:cubicBezTo>
                    <a:pt x="95" y="100"/>
                    <a:pt x="102" y="96"/>
                    <a:pt x="107" y="92"/>
                  </a:cubicBezTo>
                  <a:lnTo>
                    <a:pt x="107" y="92"/>
                  </a:lnTo>
                  <a:cubicBezTo>
                    <a:pt x="109" y="93"/>
                    <a:pt x="113" y="96"/>
                    <a:pt x="118" y="100"/>
                  </a:cubicBezTo>
                  <a:cubicBezTo>
                    <a:pt x="131" y="114"/>
                    <a:pt x="145" y="127"/>
                    <a:pt x="154" y="141"/>
                  </a:cubicBezTo>
                  <a:cubicBezTo>
                    <a:pt x="203" y="208"/>
                    <a:pt x="244" y="280"/>
                    <a:pt x="280" y="352"/>
                  </a:cubicBezTo>
                  <a:cubicBezTo>
                    <a:pt x="316" y="429"/>
                    <a:pt x="352" y="510"/>
                    <a:pt x="383" y="586"/>
                  </a:cubicBezTo>
                  <a:cubicBezTo>
                    <a:pt x="393" y="606"/>
                    <a:pt x="412" y="615"/>
                    <a:pt x="431" y="615"/>
                  </a:cubicBezTo>
                  <a:cubicBezTo>
                    <a:pt x="455" y="615"/>
                    <a:pt x="479" y="600"/>
                    <a:pt x="486" y="573"/>
                  </a:cubicBezTo>
                  <a:cubicBezTo>
                    <a:pt x="500" y="510"/>
                    <a:pt x="522" y="451"/>
                    <a:pt x="549" y="393"/>
                  </a:cubicBezTo>
                  <a:cubicBezTo>
                    <a:pt x="558" y="370"/>
                    <a:pt x="576" y="348"/>
                    <a:pt x="594" y="334"/>
                  </a:cubicBezTo>
                  <a:lnTo>
                    <a:pt x="601" y="334"/>
                  </a:lnTo>
                  <a:cubicBezTo>
                    <a:pt x="601" y="335"/>
                    <a:pt x="602" y="336"/>
                    <a:pt x="603" y="339"/>
                  </a:cubicBezTo>
                  <a:cubicBezTo>
                    <a:pt x="608" y="348"/>
                    <a:pt x="612" y="357"/>
                    <a:pt x="617" y="370"/>
                  </a:cubicBezTo>
                  <a:cubicBezTo>
                    <a:pt x="617" y="384"/>
                    <a:pt x="621" y="402"/>
                    <a:pt x="621" y="415"/>
                  </a:cubicBezTo>
                  <a:cubicBezTo>
                    <a:pt x="626" y="447"/>
                    <a:pt x="626" y="478"/>
                    <a:pt x="626" y="514"/>
                  </a:cubicBezTo>
                  <a:cubicBezTo>
                    <a:pt x="626" y="577"/>
                    <a:pt x="621" y="645"/>
                    <a:pt x="612" y="712"/>
                  </a:cubicBezTo>
                  <a:cubicBezTo>
                    <a:pt x="612" y="730"/>
                    <a:pt x="617" y="744"/>
                    <a:pt x="630" y="757"/>
                  </a:cubicBezTo>
                  <a:cubicBezTo>
                    <a:pt x="770" y="910"/>
                    <a:pt x="914" y="1067"/>
                    <a:pt x="1062" y="1216"/>
                  </a:cubicBezTo>
                  <a:lnTo>
                    <a:pt x="1076" y="1229"/>
                  </a:lnTo>
                  <a:lnTo>
                    <a:pt x="1085" y="1243"/>
                  </a:lnTo>
                  <a:lnTo>
                    <a:pt x="1094" y="1247"/>
                  </a:lnTo>
                  <a:lnTo>
                    <a:pt x="1121" y="1274"/>
                  </a:lnTo>
                  <a:lnTo>
                    <a:pt x="1184" y="1324"/>
                  </a:lnTo>
                  <a:lnTo>
                    <a:pt x="1301" y="1427"/>
                  </a:lnTo>
                  <a:lnTo>
                    <a:pt x="1544" y="1630"/>
                  </a:lnTo>
                  <a:lnTo>
                    <a:pt x="1530" y="1625"/>
                  </a:lnTo>
                  <a:lnTo>
                    <a:pt x="1530" y="1625"/>
                  </a:lnTo>
                  <a:cubicBezTo>
                    <a:pt x="1537" y="1630"/>
                    <a:pt x="1543" y="1632"/>
                    <a:pt x="1549" y="1632"/>
                  </a:cubicBezTo>
                  <a:cubicBezTo>
                    <a:pt x="1574" y="1632"/>
                    <a:pt x="1592" y="1602"/>
                    <a:pt x="1571" y="1580"/>
                  </a:cubicBezTo>
                  <a:lnTo>
                    <a:pt x="1346" y="1360"/>
                  </a:lnTo>
                  <a:lnTo>
                    <a:pt x="1233" y="1252"/>
                  </a:lnTo>
                  <a:lnTo>
                    <a:pt x="1179" y="1198"/>
                  </a:lnTo>
                  <a:lnTo>
                    <a:pt x="1152" y="1171"/>
                  </a:lnTo>
                  <a:lnTo>
                    <a:pt x="1145" y="1163"/>
                  </a:lnTo>
                  <a:cubicBezTo>
                    <a:pt x="1145" y="1163"/>
                    <a:pt x="1139" y="1157"/>
                    <a:pt x="1139" y="1157"/>
                  </a:cubicBezTo>
                  <a:lnTo>
                    <a:pt x="1125" y="1144"/>
                  </a:lnTo>
                  <a:cubicBezTo>
                    <a:pt x="997" y="994"/>
                    <a:pt x="860" y="844"/>
                    <a:pt x="723" y="698"/>
                  </a:cubicBezTo>
                  <a:lnTo>
                    <a:pt x="723" y="698"/>
                  </a:lnTo>
                  <a:cubicBezTo>
                    <a:pt x="730" y="634"/>
                    <a:pt x="734" y="569"/>
                    <a:pt x="734" y="505"/>
                  </a:cubicBezTo>
                  <a:cubicBezTo>
                    <a:pt x="734" y="469"/>
                    <a:pt x="734" y="429"/>
                    <a:pt x="729" y="393"/>
                  </a:cubicBezTo>
                  <a:cubicBezTo>
                    <a:pt x="729" y="375"/>
                    <a:pt x="725" y="357"/>
                    <a:pt x="720" y="339"/>
                  </a:cubicBezTo>
                  <a:cubicBezTo>
                    <a:pt x="716" y="316"/>
                    <a:pt x="707" y="294"/>
                    <a:pt x="693" y="271"/>
                  </a:cubicBezTo>
                  <a:cubicBezTo>
                    <a:pt x="675" y="244"/>
                    <a:pt x="648" y="222"/>
                    <a:pt x="617" y="217"/>
                  </a:cubicBezTo>
                  <a:lnTo>
                    <a:pt x="576" y="217"/>
                  </a:lnTo>
                  <a:cubicBezTo>
                    <a:pt x="558" y="222"/>
                    <a:pt x="540" y="226"/>
                    <a:pt x="527" y="235"/>
                  </a:cubicBezTo>
                  <a:cubicBezTo>
                    <a:pt x="504" y="249"/>
                    <a:pt x="486" y="267"/>
                    <a:pt x="473" y="285"/>
                  </a:cubicBezTo>
                  <a:cubicBezTo>
                    <a:pt x="464" y="303"/>
                    <a:pt x="450" y="321"/>
                    <a:pt x="441" y="339"/>
                  </a:cubicBezTo>
                  <a:cubicBezTo>
                    <a:pt x="432" y="359"/>
                    <a:pt x="423" y="379"/>
                    <a:pt x="416" y="400"/>
                  </a:cubicBezTo>
                  <a:lnTo>
                    <a:pt x="416" y="400"/>
                  </a:lnTo>
                  <a:cubicBezTo>
                    <a:pt x="400" y="369"/>
                    <a:pt x="383" y="338"/>
                    <a:pt x="365" y="307"/>
                  </a:cubicBezTo>
                  <a:cubicBezTo>
                    <a:pt x="325" y="226"/>
                    <a:pt x="280" y="154"/>
                    <a:pt x="221" y="82"/>
                  </a:cubicBezTo>
                  <a:cubicBezTo>
                    <a:pt x="208" y="64"/>
                    <a:pt x="190" y="46"/>
                    <a:pt x="172" y="28"/>
                  </a:cubicBezTo>
                  <a:cubicBezTo>
                    <a:pt x="158" y="19"/>
                    <a:pt x="145" y="10"/>
                    <a:pt x="131" y="6"/>
                  </a:cubicBezTo>
                  <a:cubicBezTo>
                    <a:pt x="122" y="2"/>
                    <a:pt x="113" y="1"/>
                    <a:pt x="10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7" name="Google Shape;875;p24">
              <a:extLst>
                <a:ext uri="{FF2B5EF4-FFF2-40B4-BE49-F238E27FC236}">
                  <a16:creationId xmlns:a16="http://schemas.microsoft.com/office/drawing/2014/main" id="{94FAA18F-657D-4CF4-89C9-D02633551987}"/>
                </a:ext>
              </a:extLst>
            </p:cNvPr>
            <p:cNvSpPr/>
            <p:nvPr/>
          </p:nvSpPr>
          <p:spPr>
            <a:xfrm>
              <a:off x="2815850" y="1030500"/>
              <a:ext cx="28400" cy="19800"/>
            </a:xfrm>
            <a:custGeom>
              <a:avLst/>
              <a:gdLst/>
              <a:ahLst/>
              <a:cxnLst/>
              <a:rect l="l" t="t" r="r" b="b"/>
              <a:pathLst>
                <a:path w="1136" h="792" extrusionOk="0">
                  <a:moveTo>
                    <a:pt x="32" y="0"/>
                  </a:moveTo>
                  <a:cubicBezTo>
                    <a:pt x="25" y="0"/>
                    <a:pt x="17" y="4"/>
                    <a:pt x="10" y="11"/>
                  </a:cubicBezTo>
                  <a:cubicBezTo>
                    <a:pt x="1" y="20"/>
                    <a:pt x="1" y="43"/>
                    <a:pt x="10" y="56"/>
                  </a:cubicBezTo>
                  <a:cubicBezTo>
                    <a:pt x="10" y="56"/>
                    <a:pt x="68" y="110"/>
                    <a:pt x="163" y="191"/>
                  </a:cubicBezTo>
                  <a:cubicBezTo>
                    <a:pt x="208" y="232"/>
                    <a:pt x="262" y="281"/>
                    <a:pt x="320" y="326"/>
                  </a:cubicBezTo>
                  <a:cubicBezTo>
                    <a:pt x="383" y="371"/>
                    <a:pt x="451" y="421"/>
                    <a:pt x="513" y="466"/>
                  </a:cubicBezTo>
                  <a:cubicBezTo>
                    <a:pt x="639" y="551"/>
                    <a:pt x="765" y="632"/>
                    <a:pt x="896" y="704"/>
                  </a:cubicBezTo>
                  <a:cubicBezTo>
                    <a:pt x="1004" y="758"/>
                    <a:pt x="1080" y="790"/>
                    <a:pt x="1080" y="790"/>
                  </a:cubicBezTo>
                  <a:cubicBezTo>
                    <a:pt x="1084" y="791"/>
                    <a:pt x="1088" y="792"/>
                    <a:pt x="1092" y="792"/>
                  </a:cubicBezTo>
                  <a:cubicBezTo>
                    <a:pt x="1118" y="792"/>
                    <a:pt x="1135" y="755"/>
                    <a:pt x="1112" y="736"/>
                  </a:cubicBezTo>
                  <a:cubicBezTo>
                    <a:pt x="1112" y="736"/>
                    <a:pt x="1044" y="691"/>
                    <a:pt x="941" y="623"/>
                  </a:cubicBezTo>
                  <a:cubicBezTo>
                    <a:pt x="891" y="592"/>
                    <a:pt x="837" y="547"/>
                    <a:pt x="774" y="506"/>
                  </a:cubicBezTo>
                  <a:cubicBezTo>
                    <a:pt x="711" y="466"/>
                    <a:pt x="648" y="421"/>
                    <a:pt x="581" y="371"/>
                  </a:cubicBezTo>
                  <a:cubicBezTo>
                    <a:pt x="446" y="286"/>
                    <a:pt x="320" y="187"/>
                    <a:pt x="221" y="119"/>
                  </a:cubicBezTo>
                  <a:cubicBezTo>
                    <a:pt x="118" y="47"/>
                    <a:pt x="50" y="7"/>
                    <a:pt x="50" y="7"/>
                  </a:cubicBezTo>
                  <a:cubicBezTo>
                    <a:pt x="44" y="3"/>
                    <a:pt x="38" y="0"/>
                    <a:pt x="3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8" name="Google Shape;876;p24">
              <a:extLst>
                <a:ext uri="{FF2B5EF4-FFF2-40B4-BE49-F238E27FC236}">
                  <a16:creationId xmlns:a16="http://schemas.microsoft.com/office/drawing/2014/main" id="{5945A509-0C92-4837-83D9-7023442BD18F}"/>
                </a:ext>
              </a:extLst>
            </p:cNvPr>
            <p:cNvSpPr/>
            <p:nvPr/>
          </p:nvSpPr>
          <p:spPr>
            <a:xfrm>
              <a:off x="2910650" y="1071950"/>
              <a:ext cx="21750" cy="70825"/>
            </a:xfrm>
            <a:custGeom>
              <a:avLst/>
              <a:gdLst/>
              <a:ahLst/>
              <a:cxnLst/>
              <a:rect l="l" t="t" r="r" b="b"/>
              <a:pathLst>
                <a:path w="870" h="2833" extrusionOk="0">
                  <a:moveTo>
                    <a:pt x="37" y="1"/>
                  </a:moveTo>
                  <a:cubicBezTo>
                    <a:pt x="33" y="1"/>
                    <a:pt x="28" y="2"/>
                    <a:pt x="23" y="4"/>
                  </a:cubicBezTo>
                  <a:cubicBezTo>
                    <a:pt x="10" y="9"/>
                    <a:pt x="1" y="27"/>
                    <a:pt x="5" y="40"/>
                  </a:cubicBezTo>
                  <a:lnTo>
                    <a:pt x="5" y="45"/>
                  </a:lnTo>
                  <a:cubicBezTo>
                    <a:pt x="5" y="45"/>
                    <a:pt x="64" y="216"/>
                    <a:pt x="158" y="468"/>
                  </a:cubicBezTo>
                  <a:cubicBezTo>
                    <a:pt x="185" y="535"/>
                    <a:pt x="208" y="603"/>
                    <a:pt x="230" y="670"/>
                  </a:cubicBezTo>
                  <a:cubicBezTo>
                    <a:pt x="253" y="747"/>
                    <a:pt x="275" y="823"/>
                    <a:pt x="298" y="904"/>
                  </a:cubicBezTo>
                  <a:lnTo>
                    <a:pt x="379" y="1156"/>
                  </a:lnTo>
                  <a:cubicBezTo>
                    <a:pt x="401" y="1237"/>
                    <a:pt x="424" y="1327"/>
                    <a:pt x="442" y="1412"/>
                  </a:cubicBezTo>
                  <a:cubicBezTo>
                    <a:pt x="491" y="1588"/>
                    <a:pt x="536" y="1759"/>
                    <a:pt x="577" y="1925"/>
                  </a:cubicBezTo>
                  <a:cubicBezTo>
                    <a:pt x="617" y="2092"/>
                    <a:pt x="667" y="2240"/>
                    <a:pt x="698" y="2375"/>
                  </a:cubicBezTo>
                  <a:cubicBezTo>
                    <a:pt x="761" y="2636"/>
                    <a:pt x="806" y="2811"/>
                    <a:pt x="806" y="2811"/>
                  </a:cubicBezTo>
                  <a:cubicBezTo>
                    <a:pt x="812" y="2826"/>
                    <a:pt x="823" y="2833"/>
                    <a:pt x="835" y="2833"/>
                  </a:cubicBezTo>
                  <a:cubicBezTo>
                    <a:pt x="852" y="2833"/>
                    <a:pt x="869" y="2819"/>
                    <a:pt x="869" y="2798"/>
                  </a:cubicBezTo>
                  <a:cubicBezTo>
                    <a:pt x="869" y="2798"/>
                    <a:pt x="838" y="2622"/>
                    <a:pt x="788" y="2353"/>
                  </a:cubicBezTo>
                  <a:cubicBezTo>
                    <a:pt x="766" y="2222"/>
                    <a:pt x="730" y="2065"/>
                    <a:pt x="685" y="1903"/>
                  </a:cubicBezTo>
                  <a:cubicBezTo>
                    <a:pt x="644" y="1736"/>
                    <a:pt x="599" y="1561"/>
                    <a:pt x="559" y="1385"/>
                  </a:cubicBezTo>
                  <a:cubicBezTo>
                    <a:pt x="532" y="1295"/>
                    <a:pt x="514" y="1210"/>
                    <a:pt x="487" y="1120"/>
                  </a:cubicBezTo>
                  <a:lnTo>
                    <a:pt x="406" y="872"/>
                  </a:lnTo>
                  <a:lnTo>
                    <a:pt x="325" y="639"/>
                  </a:lnTo>
                  <a:cubicBezTo>
                    <a:pt x="302" y="567"/>
                    <a:pt x="275" y="499"/>
                    <a:pt x="248" y="436"/>
                  </a:cubicBezTo>
                  <a:cubicBezTo>
                    <a:pt x="136" y="184"/>
                    <a:pt x="64" y="18"/>
                    <a:pt x="64" y="18"/>
                  </a:cubicBezTo>
                  <a:cubicBezTo>
                    <a:pt x="57" y="8"/>
                    <a:pt x="49" y="1"/>
                    <a:pt x="3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9" name="Google Shape;877;p24">
              <a:extLst>
                <a:ext uri="{FF2B5EF4-FFF2-40B4-BE49-F238E27FC236}">
                  <a16:creationId xmlns:a16="http://schemas.microsoft.com/office/drawing/2014/main" id="{5E094BF7-561B-46CE-8A75-1473FE3F4F13}"/>
                </a:ext>
              </a:extLst>
            </p:cNvPr>
            <p:cNvSpPr/>
            <p:nvPr/>
          </p:nvSpPr>
          <p:spPr>
            <a:xfrm>
              <a:off x="2869500" y="1174725"/>
              <a:ext cx="27025" cy="5800"/>
            </a:xfrm>
            <a:custGeom>
              <a:avLst/>
              <a:gdLst/>
              <a:ahLst/>
              <a:cxnLst/>
              <a:rect l="l" t="t" r="r" b="b"/>
              <a:pathLst>
                <a:path w="1081" h="232" extrusionOk="0">
                  <a:moveTo>
                    <a:pt x="1040" y="0"/>
                  </a:moveTo>
                  <a:cubicBezTo>
                    <a:pt x="1040" y="0"/>
                    <a:pt x="977" y="14"/>
                    <a:pt x="887" y="36"/>
                  </a:cubicBezTo>
                  <a:cubicBezTo>
                    <a:pt x="842" y="50"/>
                    <a:pt x="779" y="54"/>
                    <a:pt x="725" y="63"/>
                  </a:cubicBezTo>
                  <a:cubicBezTo>
                    <a:pt x="693" y="72"/>
                    <a:pt x="666" y="77"/>
                    <a:pt x="635" y="81"/>
                  </a:cubicBezTo>
                  <a:lnTo>
                    <a:pt x="540" y="95"/>
                  </a:lnTo>
                  <a:cubicBezTo>
                    <a:pt x="477" y="104"/>
                    <a:pt x="419" y="113"/>
                    <a:pt x="356" y="117"/>
                  </a:cubicBezTo>
                  <a:cubicBezTo>
                    <a:pt x="297" y="122"/>
                    <a:pt x="243" y="140"/>
                    <a:pt x="198" y="140"/>
                  </a:cubicBezTo>
                  <a:lnTo>
                    <a:pt x="36" y="158"/>
                  </a:lnTo>
                  <a:cubicBezTo>
                    <a:pt x="0" y="162"/>
                    <a:pt x="0" y="212"/>
                    <a:pt x="36" y="216"/>
                  </a:cubicBezTo>
                  <a:cubicBezTo>
                    <a:pt x="90" y="225"/>
                    <a:pt x="144" y="230"/>
                    <a:pt x="198" y="230"/>
                  </a:cubicBezTo>
                  <a:cubicBezTo>
                    <a:pt x="219" y="231"/>
                    <a:pt x="240" y="231"/>
                    <a:pt x="261" y="231"/>
                  </a:cubicBezTo>
                  <a:cubicBezTo>
                    <a:pt x="361" y="231"/>
                    <a:pt x="461" y="222"/>
                    <a:pt x="558" y="207"/>
                  </a:cubicBezTo>
                  <a:lnTo>
                    <a:pt x="653" y="194"/>
                  </a:lnTo>
                  <a:cubicBezTo>
                    <a:pt x="684" y="189"/>
                    <a:pt x="716" y="180"/>
                    <a:pt x="747" y="171"/>
                  </a:cubicBezTo>
                  <a:cubicBezTo>
                    <a:pt x="801" y="158"/>
                    <a:pt x="855" y="144"/>
                    <a:pt x="909" y="126"/>
                  </a:cubicBezTo>
                  <a:cubicBezTo>
                    <a:pt x="999" y="90"/>
                    <a:pt x="1062" y="59"/>
                    <a:pt x="1062" y="59"/>
                  </a:cubicBezTo>
                  <a:cubicBezTo>
                    <a:pt x="1071" y="54"/>
                    <a:pt x="1080" y="41"/>
                    <a:pt x="1076" y="27"/>
                  </a:cubicBezTo>
                  <a:cubicBezTo>
                    <a:pt x="1076" y="9"/>
                    <a:pt x="1058" y="0"/>
                    <a:pt x="1044"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0" name="Google Shape;878;p24">
              <a:extLst>
                <a:ext uri="{FF2B5EF4-FFF2-40B4-BE49-F238E27FC236}">
                  <a16:creationId xmlns:a16="http://schemas.microsoft.com/office/drawing/2014/main" id="{B536C7CE-9E33-48D2-8909-9D33A2F860CD}"/>
                </a:ext>
              </a:extLst>
            </p:cNvPr>
            <p:cNvSpPr/>
            <p:nvPr/>
          </p:nvSpPr>
          <p:spPr>
            <a:xfrm>
              <a:off x="2934625" y="1098700"/>
              <a:ext cx="13050" cy="64875"/>
            </a:xfrm>
            <a:custGeom>
              <a:avLst/>
              <a:gdLst/>
              <a:ahLst/>
              <a:cxnLst/>
              <a:rect l="l" t="t" r="r" b="b"/>
              <a:pathLst>
                <a:path w="522" h="2595" extrusionOk="0">
                  <a:moveTo>
                    <a:pt x="27" y="0"/>
                  </a:moveTo>
                  <a:cubicBezTo>
                    <a:pt x="9" y="5"/>
                    <a:pt x="0" y="23"/>
                    <a:pt x="5" y="36"/>
                  </a:cubicBezTo>
                  <a:cubicBezTo>
                    <a:pt x="5" y="36"/>
                    <a:pt x="41" y="198"/>
                    <a:pt x="99" y="446"/>
                  </a:cubicBezTo>
                  <a:cubicBezTo>
                    <a:pt x="153" y="693"/>
                    <a:pt x="230" y="1017"/>
                    <a:pt x="293" y="1345"/>
                  </a:cubicBezTo>
                  <a:cubicBezTo>
                    <a:pt x="324" y="1507"/>
                    <a:pt x="360" y="1674"/>
                    <a:pt x="383" y="1827"/>
                  </a:cubicBezTo>
                  <a:cubicBezTo>
                    <a:pt x="405" y="1966"/>
                    <a:pt x="419" y="2106"/>
                    <a:pt x="428" y="2245"/>
                  </a:cubicBezTo>
                  <a:cubicBezTo>
                    <a:pt x="428" y="2299"/>
                    <a:pt x="423" y="2353"/>
                    <a:pt x="414" y="2403"/>
                  </a:cubicBezTo>
                  <a:cubicBezTo>
                    <a:pt x="410" y="2421"/>
                    <a:pt x="401" y="2439"/>
                    <a:pt x="392" y="2457"/>
                  </a:cubicBezTo>
                  <a:cubicBezTo>
                    <a:pt x="383" y="2470"/>
                    <a:pt x="369" y="2484"/>
                    <a:pt x="356" y="2497"/>
                  </a:cubicBezTo>
                  <a:cubicBezTo>
                    <a:pt x="347" y="2506"/>
                    <a:pt x="338" y="2511"/>
                    <a:pt x="329" y="2520"/>
                  </a:cubicBezTo>
                  <a:cubicBezTo>
                    <a:pt x="320" y="2524"/>
                    <a:pt x="311" y="2529"/>
                    <a:pt x="297" y="2529"/>
                  </a:cubicBezTo>
                  <a:cubicBezTo>
                    <a:pt x="293" y="2533"/>
                    <a:pt x="288" y="2533"/>
                    <a:pt x="284" y="2533"/>
                  </a:cubicBezTo>
                  <a:cubicBezTo>
                    <a:pt x="280" y="2532"/>
                    <a:pt x="276" y="2531"/>
                    <a:pt x="272" y="2531"/>
                  </a:cubicBezTo>
                  <a:cubicBezTo>
                    <a:pt x="237" y="2531"/>
                    <a:pt x="229" y="2588"/>
                    <a:pt x="270" y="2592"/>
                  </a:cubicBezTo>
                  <a:cubicBezTo>
                    <a:pt x="277" y="2594"/>
                    <a:pt x="284" y="2595"/>
                    <a:pt x="291" y="2595"/>
                  </a:cubicBezTo>
                  <a:cubicBezTo>
                    <a:pt x="298" y="2595"/>
                    <a:pt x="306" y="2594"/>
                    <a:pt x="315" y="2592"/>
                  </a:cubicBezTo>
                  <a:cubicBezTo>
                    <a:pt x="347" y="2587"/>
                    <a:pt x="378" y="2574"/>
                    <a:pt x="405" y="2551"/>
                  </a:cubicBezTo>
                  <a:cubicBezTo>
                    <a:pt x="423" y="2538"/>
                    <a:pt x="437" y="2520"/>
                    <a:pt x="450" y="2502"/>
                  </a:cubicBezTo>
                  <a:cubicBezTo>
                    <a:pt x="468" y="2479"/>
                    <a:pt x="482" y="2452"/>
                    <a:pt x="491" y="2425"/>
                  </a:cubicBezTo>
                  <a:cubicBezTo>
                    <a:pt x="509" y="2367"/>
                    <a:pt x="518" y="2308"/>
                    <a:pt x="518" y="2245"/>
                  </a:cubicBezTo>
                  <a:cubicBezTo>
                    <a:pt x="522" y="1984"/>
                    <a:pt x="473" y="1651"/>
                    <a:pt x="405" y="1323"/>
                  </a:cubicBezTo>
                  <a:cubicBezTo>
                    <a:pt x="338" y="995"/>
                    <a:pt x="252" y="666"/>
                    <a:pt x="185" y="423"/>
                  </a:cubicBezTo>
                  <a:cubicBezTo>
                    <a:pt x="117" y="185"/>
                    <a:pt x="63" y="23"/>
                    <a:pt x="63" y="23"/>
                  </a:cubicBezTo>
                  <a:cubicBezTo>
                    <a:pt x="59" y="9"/>
                    <a:pt x="45" y="0"/>
                    <a:pt x="2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1" name="Google Shape;879;p24">
              <a:extLst>
                <a:ext uri="{FF2B5EF4-FFF2-40B4-BE49-F238E27FC236}">
                  <a16:creationId xmlns:a16="http://schemas.microsoft.com/office/drawing/2014/main" id="{76B46579-0460-4F5C-8281-3244765AF162}"/>
                </a:ext>
              </a:extLst>
            </p:cNvPr>
            <p:cNvSpPr/>
            <p:nvPr/>
          </p:nvSpPr>
          <p:spPr>
            <a:xfrm>
              <a:off x="2928325" y="1153875"/>
              <a:ext cx="10150" cy="10425"/>
            </a:xfrm>
            <a:custGeom>
              <a:avLst/>
              <a:gdLst/>
              <a:ahLst/>
              <a:cxnLst/>
              <a:rect l="l" t="t" r="r" b="b"/>
              <a:pathLst>
                <a:path w="406" h="417" extrusionOk="0">
                  <a:moveTo>
                    <a:pt x="166" y="0"/>
                  </a:moveTo>
                  <a:cubicBezTo>
                    <a:pt x="148" y="0"/>
                    <a:pt x="131" y="9"/>
                    <a:pt x="122" y="25"/>
                  </a:cubicBezTo>
                  <a:cubicBezTo>
                    <a:pt x="117" y="38"/>
                    <a:pt x="113" y="47"/>
                    <a:pt x="104" y="61"/>
                  </a:cubicBezTo>
                  <a:cubicBezTo>
                    <a:pt x="99" y="70"/>
                    <a:pt x="90" y="79"/>
                    <a:pt x="86" y="88"/>
                  </a:cubicBezTo>
                  <a:cubicBezTo>
                    <a:pt x="77" y="97"/>
                    <a:pt x="68" y="101"/>
                    <a:pt x="59" y="106"/>
                  </a:cubicBezTo>
                  <a:cubicBezTo>
                    <a:pt x="54" y="110"/>
                    <a:pt x="45" y="110"/>
                    <a:pt x="41" y="115"/>
                  </a:cubicBezTo>
                  <a:lnTo>
                    <a:pt x="27" y="115"/>
                  </a:lnTo>
                  <a:lnTo>
                    <a:pt x="36" y="110"/>
                  </a:lnTo>
                  <a:cubicBezTo>
                    <a:pt x="23" y="110"/>
                    <a:pt x="9" y="119"/>
                    <a:pt x="5" y="133"/>
                  </a:cubicBezTo>
                  <a:cubicBezTo>
                    <a:pt x="0" y="146"/>
                    <a:pt x="9" y="164"/>
                    <a:pt x="27" y="169"/>
                  </a:cubicBezTo>
                  <a:cubicBezTo>
                    <a:pt x="36" y="173"/>
                    <a:pt x="45" y="173"/>
                    <a:pt x="59" y="173"/>
                  </a:cubicBezTo>
                  <a:cubicBezTo>
                    <a:pt x="63" y="175"/>
                    <a:pt x="68" y="177"/>
                    <a:pt x="72" y="177"/>
                  </a:cubicBezTo>
                  <a:cubicBezTo>
                    <a:pt x="77" y="177"/>
                    <a:pt x="81" y="175"/>
                    <a:pt x="86" y="173"/>
                  </a:cubicBezTo>
                  <a:cubicBezTo>
                    <a:pt x="101" y="170"/>
                    <a:pt x="114" y="167"/>
                    <a:pt x="127" y="161"/>
                  </a:cubicBezTo>
                  <a:lnTo>
                    <a:pt x="127" y="161"/>
                  </a:lnTo>
                  <a:cubicBezTo>
                    <a:pt x="129" y="192"/>
                    <a:pt x="134" y="224"/>
                    <a:pt x="140" y="254"/>
                  </a:cubicBezTo>
                  <a:cubicBezTo>
                    <a:pt x="144" y="295"/>
                    <a:pt x="158" y="335"/>
                    <a:pt x="180" y="367"/>
                  </a:cubicBezTo>
                  <a:cubicBezTo>
                    <a:pt x="189" y="380"/>
                    <a:pt x="198" y="394"/>
                    <a:pt x="212" y="403"/>
                  </a:cubicBezTo>
                  <a:cubicBezTo>
                    <a:pt x="221" y="407"/>
                    <a:pt x="230" y="412"/>
                    <a:pt x="239" y="416"/>
                  </a:cubicBezTo>
                  <a:lnTo>
                    <a:pt x="279" y="416"/>
                  </a:lnTo>
                  <a:cubicBezTo>
                    <a:pt x="288" y="416"/>
                    <a:pt x="297" y="412"/>
                    <a:pt x="302" y="407"/>
                  </a:cubicBezTo>
                  <a:cubicBezTo>
                    <a:pt x="320" y="403"/>
                    <a:pt x="333" y="389"/>
                    <a:pt x="347" y="380"/>
                  </a:cubicBezTo>
                  <a:cubicBezTo>
                    <a:pt x="356" y="367"/>
                    <a:pt x="365" y="353"/>
                    <a:pt x="374" y="335"/>
                  </a:cubicBezTo>
                  <a:cubicBezTo>
                    <a:pt x="378" y="322"/>
                    <a:pt x="383" y="308"/>
                    <a:pt x="387" y="295"/>
                  </a:cubicBezTo>
                  <a:cubicBezTo>
                    <a:pt x="396" y="268"/>
                    <a:pt x="401" y="241"/>
                    <a:pt x="401" y="209"/>
                  </a:cubicBezTo>
                  <a:cubicBezTo>
                    <a:pt x="405" y="160"/>
                    <a:pt x="405" y="101"/>
                    <a:pt x="392" y="52"/>
                  </a:cubicBezTo>
                  <a:cubicBezTo>
                    <a:pt x="392" y="38"/>
                    <a:pt x="378" y="25"/>
                    <a:pt x="365" y="25"/>
                  </a:cubicBezTo>
                  <a:cubicBezTo>
                    <a:pt x="347" y="25"/>
                    <a:pt x="333" y="38"/>
                    <a:pt x="333" y="56"/>
                  </a:cubicBezTo>
                  <a:cubicBezTo>
                    <a:pt x="329" y="106"/>
                    <a:pt x="320" y="151"/>
                    <a:pt x="311" y="196"/>
                  </a:cubicBezTo>
                  <a:cubicBezTo>
                    <a:pt x="306" y="218"/>
                    <a:pt x="297" y="241"/>
                    <a:pt x="288" y="259"/>
                  </a:cubicBezTo>
                  <a:cubicBezTo>
                    <a:pt x="288" y="272"/>
                    <a:pt x="279" y="281"/>
                    <a:pt x="275" y="286"/>
                  </a:cubicBezTo>
                  <a:cubicBezTo>
                    <a:pt x="270" y="295"/>
                    <a:pt x="266" y="299"/>
                    <a:pt x="266" y="308"/>
                  </a:cubicBezTo>
                  <a:cubicBezTo>
                    <a:pt x="265" y="308"/>
                    <a:pt x="265" y="308"/>
                    <a:pt x="264" y="308"/>
                  </a:cubicBezTo>
                  <a:lnTo>
                    <a:pt x="264" y="308"/>
                  </a:lnTo>
                  <a:cubicBezTo>
                    <a:pt x="256" y="283"/>
                    <a:pt x="247" y="262"/>
                    <a:pt x="243" y="236"/>
                  </a:cubicBezTo>
                  <a:cubicBezTo>
                    <a:pt x="231" y="181"/>
                    <a:pt x="223" y="126"/>
                    <a:pt x="218" y="70"/>
                  </a:cubicBezTo>
                  <a:lnTo>
                    <a:pt x="218" y="70"/>
                  </a:lnTo>
                  <a:cubicBezTo>
                    <a:pt x="219" y="69"/>
                    <a:pt x="220" y="67"/>
                    <a:pt x="221" y="65"/>
                  </a:cubicBezTo>
                  <a:lnTo>
                    <a:pt x="218" y="65"/>
                  </a:lnTo>
                  <a:lnTo>
                    <a:pt x="218" y="65"/>
                  </a:lnTo>
                  <a:cubicBezTo>
                    <a:pt x="217" y="59"/>
                    <a:pt x="217" y="53"/>
                    <a:pt x="216" y="47"/>
                  </a:cubicBezTo>
                  <a:lnTo>
                    <a:pt x="216" y="43"/>
                  </a:lnTo>
                  <a:cubicBezTo>
                    <a:pt x="216" y="29"/>
                    <a:pt x="203" y="16"/>
                    <a:pt x="189" y="7"/>
                  </a:cubicBezTo>
                  <a:cubicBezTo>
                    <a:pt x="182" y="2"/>
                    <a:pt x="174" y="0"/>
                    <a:pt x="16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2" name="Google Shape;880;p24">
              <a:extLst>
                <a:ext uri="{FF2B5EF4-FFF2-40B4-BE49-F238E27FC236}">
                  <a16:creationId xmlns:a16="http://schemas.microsoft.com/office/drawing/2014/main" id="{17CB14CE-15D1-4E37-8974-261400A3C106}"/>
                </a:ext>
              </a:extLst>
            </p:cNvPr>
            <p:cNvSpPr/>
            <p:nvPr/>
          </p:nvSpPr>
          <p:spPr>
            <a:xfrm>
              <a:off x="2934950" y="1154175"/>
              <a:ext cx="8350" cy="10725"/>
            </a:xfrm>
            <a:custGeom>
              <a:avLst/>
              <a:gdLst/>
              <a:ahLst/>
              <a:cxnLst/>
              <a:rect l="l" t="t" r="r" b="b"/>
              <a:pathLst>
                <a:path w="334" h="429" extrusionOk="0">
                  <a:moveTo>
                    <a:pt x="278" y="0"/>
                  </a:moveTo>
                  <a:cubicBezTo>
                    <a:pt x="265" y="0"/>
                    <a:pt x="250" y="9"/>
                    <a:pt x="248" y="26"/>
                  </a:cubicBezTo>
                  <a:cubicBezTo>
                    <a:pt x="239" y="76"/>
                    <a:pt x="235" y="130"/>
                    <a:pt x="226" y="175"/>
                  </a:cubicBezTo>
                  <a:cubicBezTo>
                    <a:pt x="221" y="188"/>
                    <a:pt x="221" y="197"/>
                    <a:pt x="217" y="211"/>
                  </a:cubicBezTo>
                  <a:cubicBezTo>
                    <a:pt x="217" y="220"/>
                    <a:pt x="212" y="233"/>
                    <a:pt x="208" y="242"/>
                  </a:cubicBezTo>
                  <a:cubicBezTo>
                    <a:pt x="203" y="251"/>
                    <a:pt x="203" y="265"/>
                    <a:pt x="199" y="274"/>
                  </a:cubicBezTo>
                  <a:cubicBezTo>
                    <a:pt x="194" y="278"/>
                    <a:pt x="190" y="287"/>
                    <a:pt x="185" y="292"/>
                  </a:cubicBezTo>
                  <a:lnTo>
                    <a:pt x="194" y="287"/>
                  </a:lnTo>
                  <a:lnTo>
                    <a:pt x="176" y="305"/>
                  </a:lnTo>
                  <a:lnTo>
                    <a:pt x="172" y="305"/>
                  </a:lnTo>
                  <a:lnTo>
                    <a:pt x="163" y="310"/>
                  </a:lnTo>
                  <a:cubicBezTo>
                    <a:pt x="158" y="314"/>
                    <a:pt x="154" y="314"/>
                    <a:pt x="149" y="314"/>
                  </a:cubicBezTo>
                  <a:cubicBezTo>
                    <a:pt x="145" y="319"/>
                    <a:pt x="136" y="319"/>
                    <a:pt x="131" y="323"/>
                  </a:cubicBezTo>
                  <a:lnTo>
                    <a:pt x="100" y="323"/>
                  </a:lnTo>
                  <a:cubicBezTo>
                    <a:pt x="86" y="319"/>
                    <a:pt x="73" y="314"/>
                    <a:pt x="64" y="310"/>
                  </a:cubicBezTo>
                  <a:lnTo>
                    <a:pt x="55" y="305"/>
                  </a:lnTo>
                  <a:lnTo>
                    <a:pt x="50" y="310"/>
                  </a:lnTo>
                  <a:cubicBezTo>
                    <a:pt x="46" y="307"/>
                    <a:pt x="40" y="306"/>
                    <a:pt x="34" y="306"/>
                  </a:cubicBezTo>
                  <a:cubicBezTo>
                    <a:pt x="29" y="306"/>
                    <a:pt x="23" y="307"/>
                    <a:pt x="19" y="310"/>
                  </a:cubicBezTo>
                  <a:cubicBezTo>
                    <a:pt x="5" y="319"/>
                    <a:pt x="1" y="337"/>
                    <a:pt x="10" y="355"/>
                  </a:cubicBezTo>
                  <a:lnTo>
                    <a:pt x="14" y="359"/>
                  </a:lnTo>
                  <a:cubicBezTo>
                    <a:pt x="41" y="400"/>
                    <a:pt x="86" y="427"/>
                    <a:pt x="136" y="427"/>
                  </a:cubicBezTo>
                  <a:cubicBezTo>
                    <a:pt x="141" y="428"/>
                    <a:pt x="147" y="428"/>
                    <a:pt x="153" y="428"/>
                  </a:cubicBezTo>
                  <a:cubicBezTo>
                    <a:pt x="171" y="428"/>
                    <a:pt x="191" y="423"/>
                    <a:pt x="208" y="413"/>
                  </a:cubicBezTo>
                  <a:lnTo>
                    <a:pt x="221" y="409"/>
                  </a:lnTo>
                  <a:cubicBezTo>
                    <a:pt x="230" y="404"/>
                    <a:pt x="235" y="400"/>
                    <a:pt x="244" y="395"/>
                  </a:cubicBezTo>
                  <a:lnTo>
                    <a:pt x="262" y="382"/>
                  </a:lnTo>
                  <a:lnTo>
                    <a:pt x="266" y="377"/>
                  </a:lnTo>
                  <a:lnTo>
                    <a:pt x="271" y="373"/>
                  </a:lnTo>
                  <a:cubicBezTo>
                    <a:pt x="284" y="355"/>
                    <a:pt x="293" y="341"/>
                    <a:pt x="302" y="323"/>
                  </a:cubicBezTo>
                  <a:cubicBezTo>
                    <a:pt x="307" y="310"/>
                    <a:pt x="311" y="296"/>
                    <a:pt x="316" y="278"/>
                  </a:cubicBezTo>
                  <a:cubicBezTo>
                    <a:pt x="320" y="265"/>
                    <a:pt x="325" y="251"/>
                    <a:pt x="325" y="233"/>
                  </a:cubicBezTo>
                  <a:cubicBezTo>
                    <a:pt x="329" y="220"/>
                    <a:pt x="329" y="206"/>
                    <a:pt x="329" y="188"/>
                  </a:cubicBezTo>
                  <a:cubicBezTo>
                    <a:pt x="334" y="134"/>
                    <a:pt x="325" y="76"/>
                    <a:pt x="307" y="22"/>
                  </a:cubicBezTo>
                  <a:cubicBezTo>
                    <a:pt x="302" y="7"/>
                    <a:pt x="290" y="0"/>
                    <a:pt x="27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3" name="Google Shape;881;p24">
              <a:extLst>
                <a:ext uri="{FF2B5EF4-FFF2-40B4-BE49-F238E27FC236}">
                  <a16:creationId xmlns:a16="http://schemas.microsoft.com/office/drawing/2014/main" id="{4C3BC3FB-DEFA-430B-BF89-D7237F53F804}"/>
                </a:ext>
              </a:extLst>
            </p:cNvPr>
            <p:cNvSpPr/>
            <p:nvPr/>
          </p:nvSpPr>
          <p:spPr>
            <a:xfrm>
              <a:off x="2840150" y="996175"/>
              <a:ext cx="12050" cy="10625"/>
            </a:xfrm>
            <a:custGeom>
              <a:avLst/>
              <a:gdLst/>
              <a:ahLst/>
              <a:cxnLst/>
              <a:rect l="l" t="t" r="r" b="b"/>
              <a:pathLst>
                <a:path w="482" h="425" extrusionOk="0">
                  <a:moveTo>
                    <a:pt x="238" y="0"/>
                  </a:moveTo>
                  <a:cubicBezTo>
                    <a:pt x="156" y="0"/>
                    <a:pt x="79" y="49"/>
                    <a:pt x="45" y="134"/>
                  </a:cubicBezTo>
                  <a:cubicBezTo>
                    <a:pt x="0" y="242"/>
                    <a:pt x="50" y="363"/>
                    <a:pt x="158" y="408"/>
                  </a:cubicBezTo>
                  <a:cubicBezTo>
                    <a:pt x="185" y="419"/>
                    <a:pt x="213" y="425"/>
                    <a:pt x="241" y="425"/>
                  </a:cubicBezTo>
                  <a:cubicBezTo>
                    <a:pt x="324" y="425"/>
                    <a:pt x="403" y="377"/>
                    <a:pt x="437" y="296"/>
                  </a:cubicBezTo>
                  <a:cubicBezTo>
                    <a:pt x="482" y="183"/>
                    <a:pt x="428" y="62"/>
                    <a:pt x="320" y="17"/>
                  </a:cubicBezTo>
                  <a:cubicBezTo>
                    <a:pt x="293" y="5"/>
                    <a:pt x="265" y="0"/>
                    <a:pt x="23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4" name="Google Shape;882;p24">
              <a:extLst>
                <a:ext uri="{FF2B5EF4-FFF2-40B4-BE49-F238E27FC236}">
                  <a16:creationId xmlns:a16="http://schemas.microsoft.com/office/drawing/2014/main" id="{F74EB6C9-10DE-4150-B7F8-11A36341A75B}"/>
                </a:ext>
              </a:extLst>
            </p:cNvPr>
            <p:cNvSpPr/>
            <p:nvPr/>
          </p:nvSpPr>
          <p:spPr>
            <a:xfrm>
              <a:off x="2885350" y="981600"/>
              <a:ext cx="12400" cy="10625"/>
            </a:xfrm>
            <a:custGeom>
              <a:avLst/>
              <a:gdLst/>
              <a:ahLst/>
              <a:cxnLst/>
              <a:rect l="l" t="t" r="r" b="b"/>
              <a:pathLst>
                <a:path w="496" h="425" extrusionOk="0">
                  <a:moveTo>
                    <a:pt x="283" y="1"/>
                  </a:moveTo>
                  <a:cubicBezTo>
                    <a:pt x="231" y="1"/>
                    <a:pt x="178" y="20"/>
                    <a:pt x="136" y="64"/>
                  </a:cubicBezTo>
                  <a:cubicBezTo>
                    <a:pt x="1" y="195"/>
                    <a:pt x="95" y="424"/>
                    <a:pt x="284" y="424"/>
                  </a:cubicBezTo>
                  <a:cubicBezTo>
                    <a:pt x="401" y="424"/>
                    <a:pt x="496" y="330"/>
                    <a:pt x="496" y="213"/>
                  </a:cubicBezTo>
                  <a:cubicBezTo>
                    <a:pt x="496" y="85"/>
                    <a:pt x="391" y="1"/>
                    <a:pt x="28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5" name="Google Shape;883;p24">
              <a:extLst>
                <a:ext uri="{FF2B5EF4-FFF2-40B4-BE49-F238E27FC236}">
                  <a16:creationId xmlns:a16="http://schemas.microsoft.com/office/drawing/2014/main" id="{5C8CEAD8-E491-40E3-8A56-12432DD75FAD}"/>
                </a:ext>
              </a:extLst>
            </p:cNvPr>
            <p:cNvSpPr/>
            <p:nvPr/>
          </p:nvSpPr>
          <p:spPr>
            <a:xfrm>
              <a:off x="2861975" y="1018150"/>
              <a:ext cx="25650" cy="9225"/>
            </a:xfrm>
            <a:custGeom>
              <a:avLst/>
              <a:gdLst/>
              <a:ahLst/>
              <a:cxnLst/>
              <a:rect l="l" t="t" r="r" b="b"/>
              <a:pathLst>
                <a:path w="1026" h="369" extrusionOk="0">
                  <a:moveTo>
                    <a:pt x="582" y="0"/>
                  </a:moveTo>
                  <a:cubicBezTo>
                    <a:pt x="307" y="0"/>
                    <a:pt x="56" y="191"/>
                    <a:pt x="0" y="235"/>
                  </a:cubicBezTo>
                  <a:cubicBezTo>
                    <a:pt x="156" y="324"/>
                    <a:pt x="331" y="369"/>
                    <a:pt x="507" y="369"/>
                  </a:cubicBezTo>
                  <a:cubicBezTo>
                    <a:pt x="590" y="369"/>
                    <a:pt x="674" y="359"/>
                    <a:pt x="756" y="339"/>
                  </a:cubicBezTo>
                  <a:cubicBezTo>
                    <a:pt x="850" y="321"/>
                    <a:pt x="940" y="285"/>
                    <a:pt x="1026" y="231"/>
                  </a:cubicBezTo>
                  <a:lnTo>
                    <a:pt x="1012" y="208"/>
                  </a:lnTo>
                  <a:cubicBezTo>
                    <a:pt x="879" y="53"/>
                    <a:pt x="727" y="0"/>
                    <a:pt x="582"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6" name="Google Shape;884;p24">
              <a:extLst>
                <a:ext uri="{FF2B5EF4-FFF2-40B4-BE49-F238E27FC236}">
                  <a16:creationId xmlns:a16="http://schemas.microsoft.com/office/drawing/2014/main" id="{D41269DE-A362-4AF2-8E2E-2E946D8ED98F}"/>
                </a:ext>
              </a:extLst>
            </p:cNvPr>
            <p:cNvSpPr/>
            <p:nvPr/>
          </p:nvSpPr>
          <p:spPr>
            <a:xfrm>
              <a:off x="2853075" y="1002275"/>
              <a:ext cx="46025" cy="21775"/>
            </a:xfrm>
            <a:custGeom>
              <a:avLst/>
              <a:gdLst/>
              <a:ahLst/>
              <a:cxnLst/>
              <a:rect l="l" t="t" r="r" b="b"/>
              <a:pathLst>
                <a:path w="1841" h="871" extrusionOk="0">
                  <a:moveTo>
                    <a:pt x="1493" y="1"/>
                  </a:moveTo>
                  <a:cubicBezTo>
                    <a:pt x="1342" y="1"/>
                    <a:pt x="1188" y="160"/>
                    <a:pt x="918" y="218"/>
                  </a:cubicBezTo>
                  <a:cubicBezTo>
                    <a:pt x="812" y="241"/>
                    <a:pt x="718" y="249"/>
                    <a:pt x="634" y="249"/>
                  </a:cubicBezTo>
                  <a:cubicBezTo>
                    <a:pt x="470" y="249"/>
                    <a:pt x="347" y="219"/>
                    <a:pt x="257" y="219"/>
                  </a:cubicBezTo>
                  <a:cubicBezTo>
                    <a:pt x="181" y="219"/>
                    <a:pt x="128" y="240"/>
                    <a:pt x="91" y="317"/>
                  </a:cubicBezTo>
                  <a:cubicBezTo>
                    <a:pt x="1" y="492"/>
                    <a:pt x="113" y="726"/>
                    <a:pt x="356" y="870"/>
                  </a:cubicBezTo>
                  <a:cubicBezTo>
                    <a:pt x="412" y="826"/>
                    <a:pt x="665" y="634"/>
                    <a:pt x="941" y="634"/>
                  </a:cubicBezTo>
                  <a:cubicBezTo>
                    <a:pt x="1085" y="634"/>
                    <a:pt x="1236" y="686"/>
                    <a:pt x="1368" y="839"/>
                  </a:cubicBezTo>
                  <a:lnTo>
                    <a:pt x="1382" y="866"/>
                  </a:lnTo>
                  <a:cubicBezTo>
                    <a:pt x="1764" y="627"/>
                    <a:pt x="1841" y="128"/>
                    <a:pt x="1571" y="16"/>
                  </a:cubicBezTo>
                  <a:cubicBezTo>
                    <a:pt x="1545" y="5"/>
                    <a:pt x="1519" y="1"/>
                    <a:pt x="149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7" name="Google Shape;885;p24">
              <a:extLst>
                <a:ext uri="{FF2B5EF4-FFF2-40B4-BE49-F238E27FC236}">
                  <a16:creationId xmlns:a16="http://schemas.microsoft.com/office/drawing/2014/main" id="{18D5035E-6DBC-49DC-9292-DB95A9867BB3}"/>
                </a:ext>
              </a:extLst>
            </p:cNvPr>
            <p:cNvSpPr/>
            <p:nvPr/>
          </p:nvSpPr>
          <p:spPr>
            <a:xfrm>
              <a:off x="2898625" y="990050"/>
              <a:ext cx="19700" cy="19700"/>
            </a:xfrm>
            <a:custGeom>
              <a:avLst/>
              <a:gdLst/>
              <a:ahLst/>
              <a:cxnLst/>
              <a:rect l="l" t="t" r="r" b="b"/>
              <a:pathLst>
                <a:path w="788" h="788" extrusionOk="0">
                  <a:moveTo>
                    <a:pt x="392" y="1"/>
                  </a:moveTo>
                  <a:cubicBezTo>
                    <a:pt x="176" y="1"/>
                    <a:pt x="1" y="176"/>
                    <a:pt x="1" y="392"/>
                  </a:cubicBezTo>
                  <a:cubicBezTo>
                    <a:pt x="1" y="613"/>
                    <a:pt x="176" y="788"/>
                    <a:pt x="392" y="788"/>
                  </a:cubicBezTo>
                  <a:cubicBezTo>
                    <a:pt x="612" y="788"/>
                    <a:pt x="788" y="613"/>
                    <a:pt x="788" y="392"/>
                  </a:cubicBezTo>
                  <a:cubicBezTo>
                    <a:pt x="788" y="176"/>
                    <a:pt x="612" y="1"/>
                    <a:pt x="392"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8" name="Google Shape;886;p24">
              <a:extLst>
                <a:ext uri="{FF2B5EF4-FFF2-40B4-BE49-F238E27FC236}">
                  <a16:creationId xmlns:a16="http://schemas.microsoft.com/office/drawing/2014/main" id="{298B053E-6ECF-45B8-8ABA-FAC0977B61FE}"/>
                </a:ext>
              </a:extLst>
            </p:cNvPr>
            <p:cNvSpPr/>
            <p:nvPr/>
          </p:nvSpPr>
          <p:spPr>
            <a:xfrm>
              <a:off x="2827675" y="1008850"/>
              <a:ext cx="22275" cy="19750"/>
            </a:xfrm>
            <a:custGeom>
              <a:avLst/>
              <a:gdLst/>
              <a:ahLst/>
              <a:cxnLst/>
              <a:rect l="l" t="t" r="r" b="b"/>
              <a:pathLst>
                <a:path w="891" h="790" extrusionOk="0">
                  <a:moveTo>
                    <a:pt x="442" y="0"/>
                  </a:moveTo>
                  <a:cubicBezTo>
                    <a:pt x="398" y="0"/>
                    <a:pt x="354" y="7"/>
                    <a:pt x="310" y="23"/>
                  </a:cubicBezTo>
                  <a:cubicBezTo>
                    <a:pt x="108" y="99"/>
                    <a:pt x="0" y="324"/>
                    <a:pt x="72" y="531"/>
                  </a:cubicBezTo>
                  <a:cubicBezTo>
                    <a:pt x="132" y="689"/>
                    <a:pt x="282" y="789"/>
                    <a:pt x="444" y="789"/>
                  </a:cubicBezTo>
                  <a:cubicBezTo>
                    <a:pt x="489" y="789"/>
                    <a:pt x="535" y="782"/>
                    <a:pt x="580" y="765"/>
                  </a:cubicBezTo>
                  <a:cubicBezTo>
                    <a:pt x="783" y="693"/>
                    <a:pt x="891" y="468"/>
                    <a:pt x="814" y="261"/>
                  </a:cubicBezTo>
                  <a:cubicBezTo>
                    <a:pt x="757" y="101"/>
                    <a:pt x="605" y="0"/>
                    <a:pt x="442"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9" name="Google Shape;887;p24">
              <a:extLst>
                <a:ext uri="{FF2B5EF4-FFF2-40B4-BE49-F238E27FC236}">
                  <a16:creationId xmlns:a16="http://schemas.microsoft.com/office/drawing/2014/main" id="{3DDB48D4-B8CF-45A9-A397-37BA671DBCD2}"/>
                </a:ext>
              </a:extLst>
            </p:cNvPr>
            <p:cNvSpPr/>
            <p:nvPr/>
          </p:nvSpPr>
          <p:spPr>
            <a:xfrm>
              <a:off x="2835675" y="982425"/>
              <a:ext cx="14275" cy="10875"/>
            </a:xfrm>
            <a:custGeom>
              <a:avLst/>
              <a:gdLst/>
              <a:ahLst/>
              <a:cxnLst/>
              <a:rect l="l" t="t" r="r" b="b"/>
              <a:pathLst>
                <a:path w="571" h="435" extrusionOk="0">
                  <a:moveTo>
                    <a:pt x="379" y="1"/>
                  </a:moveTo>
                  <a:cubicBezTo>
                    <a:pt x="231" y="1"/>
                    <a:pt x="1" y="236"/>
                    <a:pt x="58" y="387"/>
                  </a:cubicBezTo>
                  <a:cubicBezTo>
                    <a:pt x="71" y="421"/>
                    <a:pt x="90" y="434"/>
                    <a:pt x="113" y="434"/>
                  </a:cubicBezTo>
                  <a:cubicBezTo>
                    <a:pt x="174" y="434"/>
                    <a:pt x="261" y="335"/>
                    <a:pt x="337" y="270"/>
                  </a:cubicBezTo>
                  <a:cubicBezTo>
                    <a:pt x="395" y="216"/>
                    <a:pt x="571" y="63"/>
                    <a:pt x="422" y="9"/>
                  </a:cubicBezTo>
                  <a:cubicBezTo>
                    <a:pt x="409" y="3"/>
                    <a:pt x="394" y="1"/>
                    <a:pt x="37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0" name="Google Shape;888;p24">
              <a:extLst>
                <a:ext uri="{FF2B5EF4-FFF2-40B4-BE49-F238E27FC236}">
                  <a16:creationId xmlns:a16="http://schemas.microsoft.com/office/drawing/2014/main" id="{2F0B9914-EE0B-4BEF-BB33-B2528AC4650D}"/>
                </a:ext>
              </a:extLst>
            </p:cNvPr>
            <p:cNvSpPr/>
            <p:nvPr/>
          </p:nvSpPr>
          <p:spPr>
            <a:xfrm>
              <a:off x="2883675" y="969575"/>
              <a:ext cx="15425" cy="6750"/>
            </a:xfrm>
            <a:custGeom>
              <a:avLst/>
              <a:gdLst/>
              <a:ahLst/>
              <a:cxnLst/>
              <a:rect l="l" t="t" r="r" b="b"/>
              <a:pathLst>
                <a:path w="617" h="270" extrusionOk="0">
                  <a:moveTo>
                    <a:pt x="261" y="0"/>
                  </a:moveTo>
                  <a:cubicBezTo>
                    <a:pt x="188" y="0"/>
                    <a:pt x="125" y="19"/>
                    <a:pt x="95" y="59"/>
                  </a:cubicBezTo>
                  <a:cubicBezTo>
                    <a:pt x="0" y="185"/>
                    <a:pt x="230" y="221"/>
                    <a:pt x="306" y="235"/>
                  </a:cubicBezTo>
                  <a:cubicBezTo>
                    <a:pt x="376" y="247"/>
                    <a:pt x="461" y="269"/>
                    <a:pt x="523" y="269"/>
                  </a:cubicBezTo>
                  <a:cubicBezTo>
                    <a:pt x="579" y="269"/>
                    <a:pt x="616" y="250"/>
                    <a:pt x="603" y="185"/>
                  </a:cubicBezTo>
                  <a:cubicBezTo>
                    <a:pt x="579" y="72"/>
                    <a:pt x="403" y="0"/>
                    <a:pt x="26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1" name="Google Shape;889;p24">
              <a:extLst>
                <a:ext uri="{FF2B5EF4-FFF2-40B4-BE49-F238E27FC236}">
                  <a16:creationId xmlns:a16="http://schemas.microsoft.com/office/drawing/2014/main" id="{25D7044D-8C0E-480F-B420-C71BBE8ED585}"/>
                </a:ext>
              </a:extLst>
            </p:cNvPr>
            <p:cNvSpPr/>
            <p:nvPr/>
          </p:nvSpPr>
          <p:spPr>
            <a:xfrm>
              <a:off x="2796650" y="957900"/>
              <a:ext cx="8250" cy="3775"/>
            </a:xfrm>
            <a:custGeom>
              <a:avLst/>
              <a:gdLst/>
              <a:ahLst/>
              <a:cxnLst/>
              <a:rect l="l" t="t" r="r" b="b"/>
              <a:pathLst>
                <a:path w="330" h="151" extrusionOk="0">
                  <a:moveTo>
                    <a:pt x="111" y="0"/>
                  </a:moveTo>
                  <a:cubicBezTo>
                    <a:pt x="78" y="0"/>
                    <a:pt x="50" y="12"/>
                    <a:pt x="35" y="41"/>
                  </a:cubicBezTo>
                  <a:cubicBezTo>
                    <a:pt x="1" y="110"/>
                    <a:pt x="123" y="150"/>
                    <a:pt x="219" y="150"/>
                  </a:cubicBezTo>
                  <a:cubicBezTo>
                    <a:pt x="272" y="150"/>
                    <a:pt x="317" y="138"/>
                    <a:pt x="323" y="113"/>
                  </a:cubicBezTo>
                  <a:cubicBezTo>
                    <a:pt x="330" y="83"/>
                    <a:pt x="202" y="0"/>
                    <a:pt x="11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2" name="Google Shape;890;p24">
              <a:extLst>
                <a:ext uri="{FF2B5EF4-FFF2-40B4-BE49-F238E27FC236}">
                  <a16:creationId xmlns:a16="http://schemas.microsoft.com/office/drawing/2014/main" id="{4E1C209D-48ED-475F-A5C6-8C4029E56316}"/>
                </a:ext>
              </a:extLst>
            </p:cNvPr>
            <p:cNvSpPr/>
            <p:nvPr/>
          </p:nvSpPr>
          <p:spPr>
            <a:xfrm>
              <a:off x="2799500" y="946850"/>
              <a:ext cx="7575" cy="9950"/>
            </a:xfrm>
            <a:custGeom>
              <a:avLst/>
              <a:gdLst/>
              <a:ahLst/>
              <a:cxnLst/>
              <a:rect l="l" t="t" r="r" b="b"/>
              <a:pathLst>
                <a:path w="303" h="398" extrusionOk="0">
                  <a:moveTo>
                    <a:pt x="131" y="0"/>
                  </a:moveTo>
                  <a:cubicBezTo>
                    <a:pt x="124" y="0"/>
                    <a:pt x="117" y="2"/>
                    <a:pt x="110" y="6"/>
                  </a:cubicBezTo>
                  <a:cubicBezTo>
                    <a:pt x="1" y="67"/>
                    <a:pt x="177" y="398"/>
                    <a:pt x="270" y="398"/>
                  </a:cubicBezTo>
                  <a:cubicBezTo>
                    <a:pt x="272" y="398"/>
                    <a:pt x="274" y="398"/>
                    <a:pt x="277" y="397"/>
                  </a:cubicBezTo>
                  <a:cubicBezTo>
                    <a:pt x="302" y="393"/>
                    <a:pt x="232" y="0"/>
                    <a:pt x="13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3" name="Google Shape;891;p24">
              <a:extLst>
                <a:ext uri="{FF2B5EF4-FFF2-40B4-BE49-F238E27FC236}">
                  <a16:creationId xmlns:a16="http://schemas.microsoft.com/office/drawing/2014/main" id="{398C447F-0719-44A2-A3EF-C6E5EAAE45C6}"/>
                </a:ext>
              </a:extLst>
            </p:cNvPr>
            <p:cNvSpPr/>
            <p:nvPr/>
          </p:nvSpPr>
          <p:spPr>
            <a:xfrm>
              <a:off x="2867150" y="987250"/>
              <a:ext cx="11250" cy="12950"/>
            </a:xfrm>
            <a:custGeom>
              <a:avLst/>
              <a:gdLst/>
              <a:ahLst/>
              <a:cxnLst/>
              <a:rect l="l" t="t" r="r" b="b"/>
              <a:pathLst>
                <a:path w="450" h="518" extrusionOk="0">
                  <a:moveTo>
                    <a:pt x="175" y="0"/>
                  </a:moveTo>
                  <a:lnTo>
                    <a:pt x="135" y="9"/>
                  </a:lnTo>
                  <a:cubicBezTo>
                    <a:pt x="126" y="9"/>
                    <a:pt x="121" y="18"/>
                    <a:pt x="121" y="27"/>
                  </a:cubicBezTo>
                  <a:cubicBezTo>
                    <a:pt x="121" y="41"/>
                    <a:pt x="130" y="50"/>
                    <a:pt x="144" y="50"/>
                  </a:cubicBezTo>
                  <a:lnTo>
                    <a:pt x="180" y="54"/>
                  </a:lnTo>
                  <a:cubicBezTo>
                    <a:pt x="211" y="59"/>
                    <a:pt x="238" y="68"/>
                    <a:pt x="265" y="81"/>
                  </a:cubicBezTo>
                  <a:cubicBezTo>
                    <a:pt x="283" y="86"/>
                    <a:pt x="301" y="95"/>
                    <a:pt x="315" y="108"/>
                  </a:cubicBezTo>
                  <a:cubicBezTo>
                    <a:pt x="333" y="122"/>
                    <a:pt x="342" y="135"/>
                    <a:pt x="355" y="153"/>
                  </a:cubicBezTo>
                  <a:cubicBezTo>
                    <a:pt x="355" y="162"/>
                    <a:pt x="364" y="176"/>
                    <a:pt x="364" y="180"/>
                  </a:cubicBezTo>
                  <a:cubicBezTo>
                    <a:pt x="364" y="194"/>
                    <a:pt x="369" y="203"/>
                    <a:pt x="369" y="216"/>
                  </a:cubicBezTo>
                  <a:cubicBezTo>
                    <a:pt x="369" y="225"/>
                    <a:pt x="364" y="234"/>
                    <a:pt x="364" y="243"/>
                  </a:cubicBezTo>
                  <a:cubicBezTo>
                    <a:pt x="364" y="257"/>
                    <a:pt x="355" y="266"/>
                    <a:pt x="355" y="275"/>
                  </a:cubicBezTo>
                  <a:cubicBezTo>
                    <a:pt x="346" y="297"/>
                    <a:pt x="333" y="320"/>
                    <a:pt x="319" y="338"/>
                  </a:cubicBezTo>
                  <a:cubicBezTo>
                    <a:pt x="306" y="356"/>
                    <a:pt x="288" y="369"/>
                    <a:pt x="270" y="387"/>
                  </a:cubicBezTo>
                  <a:cubicBezTo>
                    <a:pt x="252" y="396"/>
                    <a:pt x="229" y="410"/>
                    <a:pt x="211" y="423"/>
                  </a:cubicBezTo>
                  <a:lnTo>
                    <a:pt x="184" y="437"/>
                  </a:lnTo>
                  <a:lnTo>
                    <a:pt x="171" y="437"/>
                  </a:lnTo>
                  <a:lnTo>
                    <a:pt x="157" y="441"/>
                  </a:lnTo>
                  <a:lnTo>
                    <a:pt x="99" y="459"/>
                  </a:lnTo>
                  <a:cubicBezTo>
                    <a:pt x="85" y="464"/>
                    <a:pt x="72" y="464"/>
                    <a:pt x="63" y="464"/>
                  </a:cubicBezTo>
                  <a:lnTo>
                    <a:pt x="27" y="468"/>
                  </a:lnTo>
                  <a:lnTo>
                    <a:pt x="23" y="468"/>
                  </a:lnTo>
                  <a:cubicBezTo>
                    <a:pt x="14" y="468"/>
                    <a:pt x="5" y="477"/>
                    <a:pt x="5" y="491"/>
                  </a:cubicBezTo>
                  <a:cubicBezTo>
                    <a:pt x="0" y="504"/>
                    <a:pt x="9" y="513"/>
                    <a:pt x="23" y="513"/>
                  </a:cubicBezTo>
                  <a:lnTo>
                    <a:pt x="67" y="518"/>
                  </a:lnTo>
                  <a:lnTo>
                    <a:pt x="117" y="518"/>
                  </a:lnTo>
                  <a:lnTo>
                    <a:pt x="171" y="509"/>
                  </a:lnTo>
                  <a:lnTo>
                    <a:pt x="198" y="509"/>
                  </a:lnTo>
                  <a:lnTo>
                    <a:pt x="207" y="504"/>
                  </a:lnTo>
                  <a:lnTo>
                    <a:pt x="243" y="491"/>
                  </a:lnTo>
                  <a:cubicBezTo>
                    <a:pt x="265" y="482"/>
                    <a:pt x="292" y="468"/>
                    <a:pt x="315" y="455"/>
                  </a:cubicBezTo>
                  <a:cubicBezTo>
                    <a:pt x="337" y="437"/>
                    <a:pt x="360" y="414"/>
                    <a:pt x="382" y="392"/>
                  </a:cubicBezTo>
                  <a:cubicBezTo>
                    <a:pt x="405" y="369"/>
                    <a:pt x="423" y="342"/>
                    <a:pt x="432" y="311"/>
                  </a:cubicBezTo>
                  <a:cubicBezTo>
                    <a:pt x="441" y="293"/>
                    <a:pt x="445" y="279"/>
                    <a:pt x="450" y="261"/>
                  </a:cubicBezTo>
                  <a:cubicBezTo>
                    <a:pt x="450" y="243"/>
                    <a:pt x="450" y="221"/>
                    <a:pt x="450" y="207"/>
                  </a:cubicBezTo>
                  <a:cubicBezTo>
                    <a:pt x="445" y="189"/>
                    <a:pt x="441" y="180"/>
                    <a:pt x="441" y="162"/>
                  </a:cubicBezTo>
                  <a:cubicBezTo>
                    <a:pt x="436" y="149"/>
                    <a:pt x="427" y="131"/>
                    <a:pt x="423" y="113"/>
                  </a:cubicBezTo>
                  <a:cubicBezTo>
                    <a:pt x="414" y="104"/>
                    <a:pt x="400" y="90"/>
                    <a:pt x="391" y="77"/>
                  </a:cubicBezTo>
                  <a:lnTo>
                    <a:pt x="360" y="50"/>
                  </a:lnTo>
                  <a:cubicBezTo>
                    <a:pt x="337" y="36"/>
                    <a:pt x="310" y="23"/>
                    <a:pt x="288" y="14"/>
                  </a:cubicBezTo>
                  <a:cubicBezTo>
                    <a:pt x="252" y="5"/>
                    <a:pt x="211" y="0"/>
                    <a:pt x="17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4" name="Google Shape;892;p24">
              <a:extLst>
                <a:ext uri="{FF2B5EF4-FFF2-40B4-BE49-F238E27FC236}">
                  <a16:creationId xmlns:a16="http://schemas.microsoft.com/office/drawing/2014/main" id="{58B9DA83-C18D-49D6-B28B-ABC7384B0DD1}"/>
                </a:ext>
              </a:extLst>
            </p:cNvPr>
            <p:cNvSpPr/>
            <p:nvPr/>
          </p:nvSpPr>
          <p:spPr>
            <a:xfrm>
              <a:off x="2846675" y="1222025"/>
              <a:ext cx="7250" cy="5425"/>
            </a:xfrm>
            <a:custGeom>
              <a:avLst/>
              <a:gdLst/>
              <a:ahLst/>
              <a:cxnLst/>
              <a:rect l="l" t="t" r="r" b="b"/>
              <a:pathLst>
                <a:path w="290" h="217" extrusionOk="0">
                  <a:moveTo>
                    <a:pt x="240" y="1"/>
                  </a:moveTo>
                  <a:cubicBezTo>
                    <a:pt x="228" y="1"/>
                    <a:pt x="216" y="4"/>
                    <a:pt x="207" y="11"/>
                  </a:cubicBezTo>
                  <a:cubicBezTo>
                    <a:pt x="176" y="38"/>
                    <a:pt x="158" y="83"/>
                    <a:pt x="126" y="110"/>
                  </a:cubicBezTo>
                  <a:cubicBezTo>
                    <a:pt x="86" y="137"/>
                    <a:pt x="45" y="155"/>
                    <a:pt x="5" y="173"/>
                  </a:cubicBezTo>
                  <a:cubicBezTo>
                    <a:pt x="0" y="173"/>
                    <a:pt x="0" y="178"/>
                    <a:pt x="5" y="178"/>
                  </a:cubicBezTo>
                  <a:cubicBezTo>
                    <a:pt x="28" y="205"/>
                    <a:pt x="58" y="216"/>
                    <a:pt x="89" y="216"/>
                  </a:cubicBezTo>
                  <a:cubicBezTo>
                    <a:pt x="177" y="216"/>
                    <a:pt x="277" y="126"/>
                    <a:pt x="284" y="43"/>
                  </a:cubicBezTo>
                  <a:cubicBezTo>
                    <a:pt x="290" y="16"/>
                    <a:pt x="265" y="1"/>
                    <a:pt x="24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5" name="Google Shape;893;p24">
              <a:extLst>
                <a:ext uri="{FF2B5EF4-FFF2-40B4-BE49-F238E27FC236}">
                  <a16:creationId xmlns:a16="http://schemas.microsoft.com/office/drawing/2014/main" id="{5D5EC328-375D-4AC9-9768-7093DFF0C795}"/>
                </a:ext>
              </a:extLst>
            </p:cNvPr>
            <p:cNvSpPr/>
            <p:nvPr/>
          </p:nvSpPr>
          <p:spPr>
            <a:xfrm>
              <a:off x="2912800" y="1218250"/>
              <a:ext cx="5550" cy="6150"/>
            </a:xfrm>
            <a:custGeom>
              <a:avLst/>
              <a:gdLst/>
              <a:ahLst/>
              <a:cxnLst/>
              <a:rect l="l" t="t" r="r" b="b"/>
              <a:pathLst>
                <a:path w="222" h="246" extrusionOk="0">
                  <a:moveTo>
                    <a:pt x="165" y="1"/>
                  </a:moveTo>
                  <a:cubicBezTo>
                    <a:pt x="142" y="1"/>
                    <a:pt x="118" y="13"/>
                    <a:pt x="108" y="36"/>
                  </a:cubicBezTo>
                  <a:cubicBezTo>
                    <a:pt x="99" y="68"/>
                    <a:pt x="90" y="99"/>
                    <a:pt x="72" y="131"/>
                  </a:cubicBezTo>
                  <a:cubicBezTo>
                    <a:pt x="59" y="158"/>
                    <a:pt x="27" y="176"/>
                    <a:pt x="9" y="198"/>
                  </a:cubicBezTo>
                  <a:cubicBezTo>
                    <a:pt x="0" y="203"/>
                    <a:pt x="0" y="216"/>
                    <a:pt x="9" y="221"/>
                  </a:cubicBezTo>
                  <a:cubicBezTo>
                    <a:pt x="29" y="238"/>
                    <a:pt x="48" y="246"/>
                    <a:pt x="67" y="246"/>
                  </a:cubicBezTo>
                  <a:cubicBezTo>
                    <a:pt x="144" y="246"/>
                    <a:pt x="209" y="120"/>
                    <a:pt x="216" y="54"/>
                  </a:cubicBezTo>
                  <a:cubicBezTo>
                    <a:pt x="221" y="19"/>
                    <a:pt x="194" y="1"/>
                    <a:pt x="16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6" name="Google Shape;894;p24">
              <a:extLst>
                <a:ext uri="{FF2B5EF4-FFF2-40B4-BE49-F238E27FC236}">
                  <a16:creationId xmlns:a16="http://schemas.microsoft.com/office/drawing/2014/main" id="{4CEA7D69-9203-41BD-8CC3-00BFCEAAE431}"/>
                </a:ext>
              </a:extLst>
            </p:cNvPr>
            <p:cNvSpPr/>
            <p:nvPr/>
          </p:nvSpPr>
          <p:spPr>
            <a:xfrm>
              <a:off x="3272225" y="1249300"/>
              <a:ext cx="25575" cy="10075"/>
            </a:xfrm>
            <a:custGeom>
              <a:avLst/>
              <a:gdLst/>
              <a:ahLst/>
              <a:cxnLst/>
              <a:rect l="l" t="t" r="r" b="b"/>
              <a:pathLst>
                <a:path w="1023" h="403" extrusionOk="0">
                  <a:moveTo>
                    <a:pt x="1000" y="0"/>
                  </a:moveTo>
                  <a:cubicBezTo>
                    <a:pt x="1000" y="0"/>
                    <a:pt x="768" y="80"/>
                    <a:pt x="512" y="80"/>
                  </a:cubicBezTo>
                  <a:cubicBezTo>
                    <a:pt x="410" y="80"/>
                    <a:pt x="304" y="68"/>
                    <a:pt x="208" y="32"/>
                  </a:cubicBezTo>
                  <a:cubicBezTo>
                    <a:pt x="208" y="32"/>
                    <a:pt x="1" y="225"/>
                    <a:pt x="91" y="351"/>
                  </a:cubicBezTo>
                  <a:cubicBezTo>
                    <a:pt x="116" y="388"/>
                    <a:pt x="188" y="402"/>
                    <a:pt x="280" y="402"/>
                  </a:cubicBezTo>
                  <a:cubicBezTo>
                    <a:pt x="516" y="402"/>
                    <a:pt x="887" y="306"/>
                    <a:pt x="968" y="238"/>
                  </a:cubicBezTo>
                  <a:cubicBezTo>
                    <a:pt x="991" y="220"/>
                    <a:pt x="1009" y="131"/>
                    <a:pt x="1022"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7" name="Google Shape;895;p24">
              <a:extLst>
                <a:ext uri="{FF2B5EF4-FFF2-40B4-BE49-F238E27FC236}">
                  <a16:creationId xmlns:a16="http://schemas.microsoft.com/office/drawing/2014/main" id="{85E44013-9EFD-4598-89BF-BCE65FC9960F}"/>
                </a:ext>
              </a:extLst>
            </p:cNvPr>
            <p:cNvSpPr/>
            <p:nvPr/>
          </p:nvSpPr>
          <p:spPr>
            <a:xfrm>
              <a:off x="3206450" y="1247725"/>
              <a:ext cx="26450" cy="9625"/>
            </a:xfrm>
            <a:custGeom>
              <a:avLst/>
              <a:gdLst/>
              <a:ahLst/>
              <a:cxnLst/>
              <a:rect l="l" t="t" r="r" b="b"/>
              <a:pathLst>
                <a:path w="1058" h="385" extrusionOk="0">
                  <a:moveTo>
                    <a:pt x="225" y="0"/>
                  </a:moveTo>
                  <a:cubicBezTo>
                    <a:pt x="225" y="0"/>
                    <a:pt x="0" y="176"/>
                    <a:pt x="81" y="310"/>
                  </a:cubicBezTo>
                  <a:cubicBezTo>
                    <a:pt x="113" y="364"/>
                    <a:pt x="240" y="384"/>
                    <a:pt x="388" y="384"/>
                  </a:cubicBezTo>
                  <a:cubicBezTo>
                    <a:pt x="615" y="384"/>
                    <a:pt x="894" y="337"/>
                    <a:pt x="967" y="288"/>
                  </a:cubicBezTo>
                  <a:cubicBezTo>
                    <a:pt x="999" y="270"/>
                    <a:pt x="1026" y="167"/>
                    <a:pt x="1057" y="18"/>
                  </a:cubicBezTo>
                  <a:lnTo>
                    <a:pt x="1035" y="14"/>
                  </a:lnTo>
                  <a:cubicBezTo>
                    <a:pt x="1035" y="14"/>
                    <a:pt x="765" y="80"/>
                    <a:pt x="529" y="80"/>
                  </a:cubicBezTo>
                  <a:cubicBezTo>
                    <a:pt x="401" y="80"/>
                    <a:pt x="284" y="60"/>
                    <a:pt x="225"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8" name="Google Shape;896;p24">
              <a:extLst>
                <a:ext uri="{FF2B5EF4-FFF2-40B4-BE49-F238E27FC236}">
                  <a16:creationId xmlns:a16="http://schemas.microsoft.com/office/drawing/2014/main" id="{1FF330FB-59FA-4714-8E68-F4E5DC76BB13}"/>
                </a:ext>
              </a:extLst>
            </p:cNvPr>
            <p:cNvSpPr/>
            <p:nvPr/>
          </p:nvSpPr>
          <p:spPr>
            <a:xfrm>
              <a:off x="3171025" y="1098250"/>
              <a:ext cx="163325" cy="116225"/>
            </a:xfrm>
            <a:custGeom>
              <a:avLst/>
              <a:gdLst/>
              <a:ahLst/>
              <a:cxnLst/>
              <a:rect l="l" t="t" r="r" b="b"/>
              <a:pathLst>
                <a:path w="6533" h="4649" extrusionOk="0">
                  <a:moveTo>
                    <a:pt x="5165" y="0"/>
                  </a:moveTo>
                  <a:lnTo>
                    <a:pt x="5147" y="50"/>
                  </a:lnTo>
                  <a:cubicBezTo>
                    <a:pt x="5115" y="153"/>
                    <a:pt x="5075" y="257"/>
                    <a:pt x="5030" y="360"/>
                  </a:cubicBezTo>
                  <a:cubicBezTo>
                    <a:pt x="4581" y="1349"/>
                    <a:pt x="3116" y="2015"/>
                    <a:pt x="2908" y="2015"/>
                  </a:cubicBezTo>
                  <a:cubicBezTo>
                    <a:pt x="2899" y="2015"/>
                    <a:pt x="2892" y="2014"/>
                    <a:pt x="2888" y="2011"/>
                  </a:cubicBezTo>
                  <a:cubicBezTo>
                    <a:pt x="2806" y="2030"/>
                    <a:pt x="2720" y="2040"/>
                    <a:pt x="2631" y="2040"/>
                  </a:cubicBezTo>
                  <a:cubicBezTo>
                    <a:pt x="2266" y="2040"/>
                    <a:pt x="1847" y="1868"/>
                    <a:pt x="1431" y="1390"/>
                  </a:cubicBezTo>
                  <a:cubicBezTo>
                    <a:pt x="1246" y="1175"/>
                    <a:pt x="1093" y="927"/>
                    <a:pt x="981" y="662"/>
                  </a:cubicBezTo>
                  <a:lnTo>
                    <a:pt x="972" y="639"/>
                  </a:lnTo>
                  <a:lnTo>
                    <a:pt x="963" y="671"/>
                  </a:lnTo>
                  <a:cubicBezTo>
                    <a:pt x="823" y="1062"/>
                    <a:pt x="0" y="3734"/>
                    <a:pt x="347" y="4018"/>
                  </a:cubicBezTo>
                  <a:cubicBezTo>
                    <a:pt x="529" y="4167"/>
                    <a:pt x="744" y="4244"/>
                    <a:pt x="950" y="4244"/>
                  </a:cubicBezTo>
                  <a:cubicBezTo>
                    <a:pt x="1135" y="4244"/>
                    <a:pt x="1313" y="4182"/>
                    <a:pt x="1453" y="4054"/>
                  </a:cubicBezTo>
                  <a:cubicBezTo>
                    <a:pt x="1471" y="4081"/>
                    <a:pt x="1489" y="4112"/>
                    <a:pt x="1507" y="4139"/>
                  </a:cubicBezTo>
                  <a:cubicBezTo>
                    <a:pt x="1613" y="4284"/>
                    <a:pt x="1865" y="4576"/>
                    <a:pt x="2276" y="4576"/>
                  </a:cubicBezTo>
                  <a:cubicBezTo>
                    <a:pt x="2285" y="4576"/>
                    <a:pt x="2294" y="4576"/>
                    <a:pt x="2304" y="4576"/>
                  </a:cubicBezTo>
                  <a:cubicBezTo>
                    <a:pt x="2425" y="4571"/>
                    <a:pt x="2551" y="4553"/>
                    <a:pt x="2668" y="4517"/>
                  </a:cubicBezTo>
                  <a:cubicBezTo>
                    <a:pt x="2983" y="4432"/>
                    <a:pt x="3118" y="4270"/>
                    <a:pt x="3118" y="4270"/>
                  </a:cubicBezTo>
                  <a:cubicBezTo>
                    <a:pt x="3118" y="4270"/>
                    <a:pt x="3432" y="4648"/>
                    <a:pt x="3779" y="4648"/>
                  </a:cubicBezTo>
                  <a:cubicBezTo>
                    <a:pt x="3810" y="4648"/>
                    <a:pt x="3842" y="4645"/>
                    <a:pt x="3874" y="4638"/>
                  </a:cubicBezTo>
                  <a:cubicBezTo>
                    <a:pt x="3896" y="4629"/>
                    <a:pt x="3918" y="4625"/>
                    <a:pt x="3945" y="4616"/>
                  </a:cubicBezTo>
                  <a:cubicBezTo>
                    <a:pt x="4148" y="4540"/>
                    <a:pt x="4310" y="4387"/>
                    <a:pt x="4404" y="4193"/>
                  </a:cubicBezTo>
                  <a:cubicBezTo>
                    <a:pt x="4404" y="4193"/>
                    <a:pt x="4679" y="4418"/>
                    <a:pt x="5028" y="4418"/>
                  </a:cubicBezTo>
                  <a:cubicBezTo>
                    <a:pt x="5055" y="4418"/>
                    <a:pt x="5083" y="4416"/>
                    <a:pt x="5111" y="4414"/>
                  </a:cubicBezTo>
                  <a:cubicBezTo>
                    <a:pt x="5160" y="4409"/>
                    <a:pt x="5210" y="4400"/>
                    <a:pt x="5259" y="4387"/>
                  </a:cubicBezTo>
                  <a:cubicBezTo>
                    <a:pt x="5480" y="4315"/>
                    <a:pt x="5502" y="3923"/>
                    <a:pt x="5502" y="3923"/>
                  </a:cubicBezTo>
                  <a:cubicBezTo>
                    <a:pt x="5502" y="3923"/>
                    <a:pt x="5727" y="4143"/>
                    <a:pt x="5968" y="4143"/>
                  </a:cubicBezTo>
                  <a:cubicBezTo>
                    <a:pt x="6104" y="4143"/>
                    <a:pt x="6245" y="4073"/>
                    <a:pt x="6352" y="3851"/>
                  </a:cubicBezTo>
                  <a:cubicBezTo>
                    <a:pt x="6532" y="3473"/>
                    <a:pt x="5871" y="2686"/>
                    <a:pt x="5165"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9" name="Google Shape;897;p24">
              <a:extLst>
                <a:ext uri="{FF2B5EF4-FFF2-40B4-BE49-F238E27FC236}">
                  <a16:creationId xmlns:a16="http://schemas.microsoft.com/office/drawing/2014/main" id="{2C2F73AF-CBA9-41A5-B84F-E19C44A8F7F3}"/>
                </a:ext>
              </a:extLst>
            </p:cNvPr>
            <p:cNvSpPr/>
            <p:nvPr/>
          </p:nvSpPr>
          <p:spPr>
            <a:xfrm>
              <a:off x="3187675" y="1040600"/>
              <a:ext cx="117775" cy="90075"/>
            </a:xfrm>
            <a:custGeom>
              <a:avLst/>
              <a:gdLst/>
              <a:ahLst/>
              <a:cxnLst/>
              <a:rect l="l" t="t" r="r" b="b"/>
              <a:pathLst>
                <a:path w="4711" h="3603" extrusionOk="0">
                  <a:moveTo>
                    <a:pt x="3797" y="1"/>
                  </a:moveTo>
                  <a:cubicBezTo>
                    <a:pt x="3600" y="1"/>
                    <a:pt x="3439" y="90"/>
                    <a:pt x="3401" y="111"/>
                  </a:cubicBezTo>
                  <a:lnTo>
                    <a:pt x="3392" y="98"/>
                  </a:lnTo>
                  <a:cubicBezTo>
                    <a:pt x="3122" y="242"/>
                    <a:pt x="2825" y="341"/>
                    <a:pt x="2519" y="386"/>
                  </a:cubicBezTo>
                  <a:cubicBezTo>
                    <a:pt x="2510" y="435"/>
                    <a:pt x="2417" y="745"/>
                    <a:pt x="2112" y="745"/>
                  </a:cubicBezTo>
                  <a:cubicBezTo>
                    <a:pt x="2110" y="745"/>
                    <a:pt x="2108" y="745"/>
                    <a:pt x="2105" y="745"/>
                  </a:cubicBezTo>
                  <a:cubicBezTo>
                    <a:pt x="1889" y="741"/>
                    <a:pt x="1696" y="601"/>
                    <a:pt x="1629" y="395"/>
                  </a:cubicBezTo>
                  <a:lnTo>
                    <a:pt x="1629" y="381"/>
                  </a:lnTo>
                  <a:cubicBezTo>
                    <a:pt x="1440" y="354"/>
                    <a:pt x="1251" y="314"/>
                    <a:pt x="1071" y="251"/>
                  </a:cubicBezTo>
                  <a:lnTo>
                    <a:pt x="1066" y="269"/>
                  </a:lnTo>
                  <a:cubicBezTo>
                    <a:pt x="1051" y="265"/>
                    <a:pt x="987" y="246"/>
                    <a:pt x="894" y="246"/>
                  </a:cubicBezTo>
                  <a:cubicBezTo>
                    <a:pt x="734" y="246"/>
                    <a:pt x="491" y="304"/>
                    <a:pt x="274" y="606"/>
                  </a:cubicBezTo>
                  <a:cubicBezTo>
                    <a:pt x="94" y="853"/>
                    <a:pt x="0" y="1362"/>
                    <a:pt x="58" y="1933"/>
                  </a:cubicBezTo>
                  <a:cubicBezTo>
                    <a:pt x="58" y="1933"/>
                    <a:pt x="320" y="2173"/>
                    <a:pt x="648" y="2173"/>
                  </a:cubicBezTo>
                  <a:cubicBezTo>
                    <a:pt x="775" y="2173"/>
                    <a:pt x="912" y="2137"/>
                    <a:pt x="1048" y="2036"/>
                  </a:cubicBezTo>
                  <a:lnTo>
                    <a:pt x="1066" y="2036"/>
                  </a:lnTo>
                  <a:cubicBezTo>
                    <a:pt x="1215" y="2936"/>
                    <a:pt x="1642" y="3490"/>
                    <a:pt x="1642" y="3490"/>
                  </a:cubicBezTo>
                  <a:cubicBezTo>
                    <a:pt x="1642" y="3490"/>
                    <a:pt x="1769" y="3425"/>
                    <a:pt x="1865" y="3425"/>
                  </a:cubicBezTo>
                  <a:cubicBezTo>
                    <a:pt x="1896" y="3425"/>
                    <a:pt x="1924" y="3432"/>
                    <a:pt x="1943" y="3449"/>
                  </a:cubicBezTo>
                  <a:cubicBezTo>
                    <a:pt x="1984" y="3490"/>
                    <a:pt x="1907" y="3553"/>
                    <a:pt x="1844" y="3593"/>
                  </a:cubicBezTo>
                  <a:lnTo>
                    <a:pt x="1939" y="3602"/>
                  </a:lnTo>
                  <a:cubicBezTo>
                    <a:pt x="2078" y="3517"/>
                    <a:pt x="2285" y="3517"/>
                    <a:pt x="2339" y="3467"/>
                  </a:cubicBezTo>
                  <a:cubicBezTo>
                    <a:pt x="2407" y="3400"/>
                    <a:pt x="3032" y="2635"/>
                    <a:pt x="3284" y="1803"/>
                  </a:cubicBezTo>
                  <a:lnTo>
                    <a:pt x="3302" y="1807"/>
                  </a:lnTo>
                  <a:cubicBezTo>
                    <a:pt x="3302" y="1807"/>
                    <a:pt x="3663" y="2052"/>
                    <a:pt x="4094" y="2052"/>
                  </a:cubicBezTo>
                  <a:cubicBezTo>
                    <a:pt x="4253" y="2052"/>
                    <a:pt x="4421" y="2019"/>
                    <a:pt x="4584" y="1929"/>
                  </a:cubicBezTo>
                  <a:cubicBezTo>
                    <a:pt x="4710" y="1150"/>
                    <a:pt x="4503" y="435"/>
                    <a:pt x="4220" y="170"/>
                  </a:cubicBezTo>
                  <a:cubicBezTo>
                    <a:pt x="4080" y="41"/>
                    <a:pt x="3931" y="1"/>
                    <a:pt x="3797"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0" name="Google Shape;898;p24">
              <a:extLst>
                <a:ext uri="{FF2B5EF4-FFF2-40B4-BE49-F238E27FC236}">
                  <a16:creationId xmlns:a16="http://schemas.microsoft.com/office/drawing/2014/main" id="{996F72BE-EA55-4386-966D-BD0A047AF61A}"/>
                </a:ext>
              </a:extLst>
            </p:cNvPr>
            <p:cNvSpPr/>
            <p:nvPr/>
          </p:nvSpPr>
          <p:spPr>
            <a:xfrm>
              <a:off x="3269650" y="902100"/>
              <a:ext cx="81825" cy="170200"/>
            </a:xfrm>
            <a:custGeom>
              <a:avLst/>
              <a:gdLst/>
              <a:ahLst/>
              <a:cxnLst/>
              <a:rect l="l" t="t" r="r" b="b"/>
              <a:pathLst>
                <a:path w="3273" h="6808" extrusionOk="0">
                  <a:moveTo>
                    <a:pt x="1361" y="1"/>
                  </a:moveTo>
                  <a:cubicBezTo>
                    <a:pt x="1357" y="1"/>
                    <a:pt x="1354" y="1"/>
                    <a:pt x="1350" y="1"/>
                  </a:cubicBezTo>
                  <a:cubicBezTo>
                    <a:pt x="356" y="5"/>
                    <a:pt x="45" y="883"/>
                    <a:pt x="0" y="1027"/>
                  </a:cubicBezTo>
                  <a:cubicBezTo>
                    <a:pt x="45" y="1067"/>
                    <a:pt x="90" y="1107"/>
                    <a:pt x="131" y="1157"/>
                  </a:cubicBezTo>
                  <a:cubicBezTo>
                    <a:pt x="131" y="1157"/>
                    <a:pt x="140" y="1156"/>
                    <a:pt x="156" y="1156"/>
                  </a:cubicBezTo>
                  <a:cubicBezTo>
                    <a:pt x="299" y="1156"/>
                    <a:pt x="1026" y="1200"/>
                    <a:pt x="1386" y="2066"/>
                  </a:cubicBezTo>
                  <a:cubicBezTo>
                    <a:pt x="1602" y="2583"/>
                    <a:pt x="1535" y="3654"/>
                    <a:pt x="1535" y="3654"/>
                  </a:cubicBezTo>
                  <a:lnTo>
                    <a:pt x="1526" y="3672"/>
                  </a:lnTo>
                  <a:cubicBezTo>
                    <a:pt x="1615" y="3703"/>
                    <a:pt x="1692" y="3762"/>
                    <a:pt x="1741" y="3843"/>
                  </a:cubicBezTo>
                  <a:cubicBezTo>
                    <a:pt x="1993" y="4216"/>
                    <a:pt x="1624" y="4729"/>
                    <a:pt x="1310" y="4783"/>
                  </a:cubicBezTo>
                  <a:lnTo>
                    <a:pt x="1314" y="4796"/>
                  </a:lnTo>
                  <a:cubicBezTo>
                    <a:pt x="1310" y="6474"/>
                    <a:pt x="2344" y="6798"/>
                    <a:pt x="2560" y="6807"/>
                  </a:cubicBezTo>
                  <a:cubicBezTo>
                    <a:pt x="2563" y="6807"/>
                    <a:pt x="2566" y="6807"/>
                    <a:pt x="2569" y="6807"/>
                  </a:cubicBezTo>
                  <a:cubicBezTo>
                    <a:pt x="2791" y="6807"/>
                    <a:pt x="2668" y="6469"/>
                    <a:pt x="2659" y="6443"/>
                  </a:cubicBezTo>
                  <a:lnTo>
                    <a:pt x="2659" y="6443"/>
                  </a:lnTo>
                  <a:cubicBezTo>
                    <a:pt x="2792" y="6593"/>
                    <a:pt x="2938" y="6667"/>
                    <a:pt x="3044" y="6667"/>
                  </a:cubicBezTo>
                  <a:cubicBezTo>
                    <a:pt x="3204" y="6667"/>
                    <a:pt x="3272" y="6499"/>
                    <a:pt x="3064" y="6177"/>
                  </a:cubicBezTo>
                  <a:cubicBezTo>
                    <a:pt x="2866" y="5872"/>
                    <a:pt x="2817" y="5314"/>
                    <a:pt x="2992" y="3330"/>
                  </a:cubicBezTo>
                  <a:cubicBezTo>
                    <a:pt x="3167" y="1357"/>
                    <a:pt x="2439" y="1"/>
                    <a:pt x="136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1" name="Google Shape;899;p24">
              <a:extLst>
                <a:ext uri="{FF2B5EF4-FFF2-40B4-BE49-F238E27FC236}">
                  <a16:creationId xmlns:a16="http://schemas.microsoft.com/office/drawing/2014/main" id="{C2230F33-9807-4C33-928B-CFBDF03132EA}"/>
                </a:ext>
              </a:extLst>
            </p:cNvPr>
            <p:cNvSpPr/>
            <p:nvPr/>
          </p:nvSpPr>
          <p:spPr>
            <a:xfrm>
              <a:off x="3183500" y="930550"/>
              <a:ext cx="136000" cy="120500"/>
            </a:xfrm>
            <a:custGeom>
              <a:avLst/>
              <a:gdLst/>
              <a:ahLst/>
              <a:cxnLst/>
              <a:rect l="l" t="t" r="r" b="b"/>
              <a:pathLst>
                <a:path w="5440" h="4820" extrusionOk="0">
                  <a:moveTo>
                    <a:pt x="2826" y="1"/>
                  </a:moveTo>
                  <a:cubicBezTo>
                    <a:pt x="2826" y="1"/>
                    <a:pt x="1929" y="1992"/>
                    <a:pt x="1158" y="1992"/>
                  </a:cubicBezTo>
                  <a:cubicBezTo>
                    <a:pt x="1132" y="1992"/>
                    <a:pt x="1106" y="1990"/>
                    <a:pt x="1080" y="1985"/>
                  </a:cubicBezTo>
                  <a:cubicBezTo>
                    <a:pt x="959" y="1967"/>
                    <a:pt x="855" y="1895"/>
                    <a:pt x="806" y="1787"/>
                  </a:cubicBezTo>
                  <a:cubicBezTo>
                    <a:pt x="630" y="1935"/>
                    <a:pt x="419" y="2039"/>
                    <a:pt x="194" y="2088"/>
                  </a:cubicBezTo>
                  <a:lnTo>
                    <a:pt x="199" y="2111"/>
                  </a:lnTo>
                  <a:lnTo>
                    <a:pt x="216" y="2754"/>
                  </a:lnTo>
                  <a:cubicBezTo>
                    <a:pt x="216" y="2754"/>
                    <a:pt x="1" y="3222"/>
                    <a:pt x="41" y="3568"/>
                  </a:cubicBezTo>
                  <a:cubicBezTo>
                    <a:pt x="95" y="3969"/>
                    <a:pt x="549" y="4414"/>
                    <a:pt x="1238" y="4653"/>
                  </a:cubicBezTo>
                  <a:cubicBezTo>
                    <a:pt x="1418" y="4716"/>
                    <a:pt x="1602" y="4761"/>
                    <a:pt x="1791" y="4788"/>
                  </a:cubicBezTo>
                  <a:cubicBezTo>
                    <a:pt x="1949" y="4807"/>
                    <a:pt x="2110" y="4820"/>
                    <a:pt x="2269" y="4820"/>
                  </a:cubicBezTo>
                  <a:cubicBezTo>
                    <a:pt x="2327" y="4820"/>
                    <a:pt x="2385" y="4818"/>
                    <a:pt x="2443" y="4814"/>
                  </a:cubicBezTo>
                  <a:cubicBezTo>
                    <a:pt x="2524" y="4810"/>
                    <a:pt x="2605" y="4801"/>
                    <a:pt x="2686" y="4788"/>
                  </a:cubicBezTo>
                  <a:cubicBezTo>
                    <a:pt x="2992" y="4743"/>
                    <a:pt x="3285" y="4644"/>
                    <a:pt x="3559" y="4500"/>
                  </a:cubicBezTo>
                  <a:cubicBezTo>
                    <a:pt x="3959" y="4284"/>
                    <a:pt x="4315" y="3987"/>
                    <a:pt x="4598" y="3631"/>
                  </a:cubicBezTo>
                  <a:cubicBezTo>
                    <a:pt x="4632" y="3647"/>
                    <a:pt x="4668" y="3654"/>
                    <a:pt x="4704" y="3654"/>
                  </a:cubicBezTo>
                  <a:cubicBezTo>
                    <a:pt x="4721" y="3654"/>
                    <a:pt x="4738" y="3652"/>
                    <a:pt x="4756" y="3649"/>
                  </a:cubicBezTo>
                  <a:cubicBezTo>
                    <a:pt x="5070" y="3595"/>
                    <a:pt x="5439" y="3083"/>
                    <a:pt x="5187" y="2705"/>
                  </a:cubicBezTo>
                  <a:cubicBezTo>
                    <a:pt x="5138" y="2628"/>
                    <a:pt x="5061" y="2565"/>
                    <a:pt x="4972" y="2538"/>
                  </a:cubicBezTo>
                  <a:cubicBezTo>
                    <a:pt x="4942" y="2532"/>
                    <a:pt x="4911" y="2529"/>
                    <a:pt x="4880" y="2529"/>
                  </a:cubicBezTo>
                  <a:cubicBezTo>
                    <a:pt x="4800" y="2529"/>
                    <a:pt x="4720" y="2550"/>
                    <a:pt x="4652" y="2592"/>
                  </a:cubicBezTo>
                  <a:lnTo>
                    <a:pt x="4648" y="2588"/>
                  </a:lnTo>
                  <a:cubicBezTo>
                    <a:pt x="4454" y="2448"/>
                    <a:pt x="4333" y="2129"/>
                    <a:pt x="4315" y="2088"/>
                  </a:cubicBezTo>
                  <a:cubicBezTo>
                    <a:pt x="4211" y="2048"/>
                    <a:pt x="4121" y="1980"/>
                    <a:pt x="4054" y="1890"/>
                  </a:cubicBezTo>
                  <a:cubicBezTo>
                    <a:pt x="4022" y="1964"/>
                    <a:pt x="3966" y="2016"/>
                    <a:pt x="3880" y="2016"/>
                  </a:cubicBezTo>
                  <a:cubicBezTo>
                    <a:pt x="3808" y="2016"/>
                    <a:pt x="3716" y="1980"/>
                    <a:pt x="3599" y="1890"/>
                  </a:cubicBezTo>
                  <a:cubicBezTo>
                    <a:pt x="2943" y="1391"/>
                    <a:pt x="2866" y="271"/>
                    <a:pt x="2857"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2" name="Google Shape;900;p24">
              <a:extLst>
                <a:ext uri="{FF2B5EF4-FFF2-40B4-BE49-F238E27FC236}">
                  <a16:creationId xmlns:a16="http://schemas.microsoft.com/office/drawing/2014/main" id="{101D857D-5A2C-45F6-A31B-B2D70984CDC7}"/>
                </a:ext>
              </a:extLst>
            </p:cNvPr>
            <p:cNvSpPr/>
            <p:nvPr/>
          </p:nvSpPr>
          <p:spPr>
            <a:xfrm>
              <a:off x="3165275" y="914150"/>
              <a:ext cx="144550" cy="81225"/>
            </a:xfrm>
            <a:custGeom>
              <a:avLst/>
              <a:gdLst/>
              <a:ahLst/>
              <a:cxnLst/>
              <a:rect l="l" t="t" r="r" b="b"/>
              <a:pathLst>
                <a:path w="5782" h="3249" extrusionOk="0">
                  <a:moveTo>
                    <a:pt x="2806" y="0"/>
                  </a:moveTo>
                  <a:cubicBezTo>
                    <a:pt x="2455" y="0"/>
                    <a:pt x="2052" y="95"/>
                    <a:pt x="1607" y="356"/>
                  </a:cubicBezTo>
                  <a:cubicBezTo>
                    <a:pt x="784" y="837"/>
                    <a:pt x="1" y="2357"/>
                    <a:pt x="536" y="2686"/>
                  </a:cubicBezTo>
                  <a:cubicBezTo>
                    <a:pt x="618" y="2733"/>
                    <a:pt x="711" y="2758"/>
                    <a:pt x="804" y="2758"/>
                  </a:cubicBezTo>
                  <a:cubicBezTo>
                    <a:pt x="844" y="2758"/>
                    <a:pt x="884" y="2754"/>
                    <a:pt x="923" y="2744"/>
                  </a:cubicBezTo>
                  <a:cubicBezTo>
                    <a:pt x="1148" y="2695"/>
                    <a:pt x="1359" y="2587"/>
                    <a:pt x="1535" y="2438"/>
                  </a:cubicBezTo>
                  <a:cubicBezTo>
                    <a:pt x="1445" y="2247"/>
                    <a:pt x="1541" y="1991"/>
                    <a:pt x="1705" y="1991"/>
                  </a:cubicBezTo>
                  <a:cubicBezTo>
                    <a:pt x="1714" y="1991"/>
                    <a:pt x="1723" y="1991"/>
                    <a:pt x="1733" y="1993"/>
                  </a:cubicBezTo>
                  <a:cubicBezTo>
                    <a:pt x="1899" y="2025"/>
                    <a:pt x="1773" y="2245"/>
                    <a:pt x="1535" y="2438"/>
                  </a:cubicBezTo>
                  <a:cubicBezTo>
                    <a:pt x="1584" y="2546"/>
                    <a:pt x="1688" y="2623"/>
                    <a:pt x="1809" y="2636"/>
                  </a:cubicBezTo>
                  <a:cubicBezTo>
                    <a:pt x="1836" y="2641"/>
                    <a:pt x="1862" y="2644"/>
                    <a:pt x="1889" y="2644"/>
                  </a:cubicBezTo>
                  <a:cubicBezTo>
                    <a:pt x="2660" y="2644"/>
                    <a:pt x="3555" y="652"/>
                    <a:pt x="3555" y="652"/>
                  </a:cubicBezTo>
                  <a:lnTo>
                    <a:pt x="3586" y="652"/>
                  </a:lnTo>
                  <a:cubicBezTo>
                    <a:pt x="3595" y="927"/>
                    <a:pt x="3672" y="2047"/>
                    <a:pt x="4328" y="2546"/>
                  </a:cubicBezTo>
                  <a:cubicBezTo>
                    <a:pt x="4445" y="2636"/>
                    <a:pt x="4537" y="2672"/>
                    <a:pt x="4609" y="2672"/>
                  </a:cubicBezTo>
                  <a:cubicBezTo>
                    <a:pt x="4695" y="2672"/>
                    <a:pt x="4751" y="2620"/>
                    <a:pt x="4783" y="2546"/>
                  </a:cubicBezTo>
                  <a:cubicBezTo>
                    <a:pt x="4616" y="2330"/>
                    <a:pt x="4558" y="2025"/>
                    <a:pt x="4679" y="2025"/>
                  </a:cubicBezTo>
                  <a:cubicBezTo>
                    <a:pt x="4796" y="2029"/>
                    <a:pt x="4864" y="2357"/>
                    <a:pt x="4783" y="2546"/>
                  </a:cubicBezTo>
                  <a:cubicBezTo>
                    <a:pt x="4850" y="2636"/>
                    <a:pt x="4940" y="2704"/>
                    <a:pt x="5044" y="2740"/>
                  </a:cubicBezTo>
                  <a:cubicBezTo>
                    <a:pt x="5062" y="2785"/>
                    <a:pt x="5183" y="3100"/>
                    <a:pt x="5377" y="3239"/>
                  </a:cubicBezTo>
                  <a:lnTo>
                    <a:pt x="5381" y="3248"/>
                  </a:lnTo>
                  <a:cubicBezTo>
                    <a:pt x="5452" y="3206"/>
                    <a:pt x="5530" y="3183"/>
                    <a:pt x="5610" y="3183"/>
                  </a:cubicBezTo>
                  <a:cubicBezTo>
                    <a:pt x="5641" y="3183"/>
                    <a:pt x="5673" y="3187"/>
                    <a:pt x="5705" y="3194"/>
                  </a:cubicBezTo>
                  <a:lnTo>
                    <a:pt x="5710" y="3176"/>
                  </a:lnTo>
                  <a:cubicBezTo>
                    <a:pt x="5710" y="3176"/>
                    <a:pt x="5781" y="2101"/>
                    <a:pt x="5566" y="1584"/>
                  </a:cubicBezTo>
                  <a:cubicBezTo>
                    <a:pt x="5206" y="718"/>
                    <a:pt x="4475" y="674"/>
                    <a:pt x="4331" y="674"/>
                  </a:cubicBezTo>
                  <a:cubicBezTo>
                    <a:pt x="4315" y="674"/>
                    <a:pt x="4306" y="675"/>
                    <a:pt x="4306" y="675"/>
                  </a:cubicBezTo>
                  <a:cubicBezTo>
                    <a:pt x="4265" y="630"/>
                    <a:pt x="4225" y="585"/>
                    <a:pt x="4180" y="545"/>
                  </a:cubicBezTo>
                  <a:cubicBezTo>
                    <a:pt x="3961" y="349"/>
                    <a:pt x="3480" y="0"/>
                    <a:pt x="280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3" name="Google Shape;901;p24">
              <a:extLst>
                <a:ext uri="{FF2B5EF4-FFF2-40B4-BE49-F238E27FC236}">
                  <a16:creationId xmlns:a16="http://schemas.microsoft.com/office/drawing/2014/main" id="{C5EBFA9B-E398-48BE-91E1-23089DB2665A}"/>
                </a:ext>
              </a:extLst>
            </p:cNvPr>
            <p:cNvSpPr/>
            <p:nvPr/>
          </p:nvSpPr>
          <p:spPr>
            <a:xfrm>
              <a:off x="3279200" y="964750"/>
              <a:ext cx="7800" cy="13075"/>
            </a:xfrm>
            <a:custGeom>
              <a:avLst/>
              <a:gdLst/>
              <a:ahLst/>
              <a:cxnLst/>
              <a:rect l="l" t="t" r="r" b="b"/>
              <a:pathLst>
                <a:path w="312" h="523" extrusionOk="0">
                  <a:moveTo>
                    <a:pt x="122" y="1"/>
                  </a:moveTo>
                  <a:cubicBezTo>
                    <a:pt x="1" y="1"/>
                    <a:pt x="59" y="306"/>
                    <a:pt x="230" y="522"/>
                  </a:cubicBezTo>
                  <a:cubicBezTo>
                    <a:pt x="311" y="333"/>
                    <a:pt x="239" y="1"/>
                    <a:pt x="12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4" name="Google Shape;902;p24">
              <a:extLst>
                <a:ext uri="{FF2B5EF4-FFF2-40B4-BE49-F238E27FC236}">
                  <a16:creationId xmlns:a16="http://schemas.microsoft.com/office/drawing/2014/main" id="{E52B6E03-D49E-42BF-9B33-A08CD8857403}"/>
                </a:ext>
              </a:extLst>
            </p:cNvPr>
            <p:cNvSpPr/>
            <p:nvPr/>
          </p:nvSpPr>
          <p:spPr>
            <a:xfrm>
              <a:off x="3201425" y="964000"/>
              <a:ext cx="11450" cy="11225"/>
            </a:xfrm>
            <a:custGeom>
              <a:avLst/>
              <a:gdLst/>
              <a:ahLst/>
              <a:cxnLst/>
              <a:rect l="l" t="t" r="r" b="b"/>
              <a:pathLst>
                <a:path w="458" h="449" extrusionOk="0">
                  <a:moveTo>
                    <a:pt x="255" y="0"/>
                  </a:moveTo>
                  <a:cubicBezTo>
                    <a:pt x="94" y="0"/>
                    <a:pt x="0" y="254"/>
                    <a:pt x="89" y="449"/>
                  </a:cubicBezTo>
                  <a:cubicBezTo>
                    <a:pt x="327" y="251"/>
                    <a:pt x="458" y="31"/>
                    <a:pt x="287" y="4"/>
                  </a:cubicBezTo>
                  <a:cubicBezTo>
                    <a:pt x="276" y="1"/>
                    <a:pt x="265" y="0"/>
                    <a:pt x="25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5" name="Google Shape;903;p24">
              <a:extLst>
                <a:ext uri="{FF2B5EF4-FFF2-40B4-BE49-F238E27FC236}">
                  <a16:creationId xmlns:a16="http://schemas.microsoft.com/office/drawing/2014/main" id="{5702EEFD-611F-4131-B95D-0E6DC49E395B}"/>
                </a:ext>
              </a:extLst>
            </p:cNvPr>
            <p:cNvSpPr/>
            <p:nvPr/>
          </p:nvSpPr>
          <p:spPr>
            <a:xfrm>
              <a:off x="3228275" y="1050225"/>
              <a:ext cx="22400" cy="9025"/>
            </a:xfrm>
            <a:custGeom>
              <a:avLst/>
              <a:gdLst/>
              <a:ahLst/>
              <a:cxnLst/>
              <a:rect l="l" t="t" r="r" b="b"/>
              <a:pathLst>
                <a:path w="896" h="361" extrusionOk="0">
                  <a:moveTo>
                    <a:pt x="0" y="1"/>
                  </a:moveTo>
                  <a:lnTo>
                    <a:pt x="0" y="10"/>
                  </a:lnTo>
                  <a:cubicBezTo>
                    <a:pt x="67" y="216"/>
                    <a:pt x="261" y="356"/>
                    <a:pt x="481" y="360"/>
                  </a:cubicBezTo>
                  <a:cubicBezTo>
                    <a:pt x="484" y="360"/>
                    <a:pt x="486" y="360"/>
                    <a:pt x="488" y="360"/>
                  </a:cubicBezTo>
                  <a:cubicBezTo>
                    <a:pt x="789" y="360"/>
                    <a:pt x="882" y="50"/>
                    <a:pt x="895" y="1"/>
                  </a:cubicBezTo>
                  <a:lnTo>
                    <a:pt x="895" y="1"/>
                  </a:lnTo>
                  <a:cubicBezTo>
                    <a:pt x="814" y="14"/>
                    <a:pt x="733" y="23"/>
                    <a:pt x="652" y="27"/>
                  </a:cubicBezTo>
                  <a:cubicBezTo>
                    <a:pt x="594" y="31"/>
                    <a:pt x="536" y="33"/>
                    <a:pt x="478" y="33"/>
                  </a:cubicBezTo>
                  <a:cubicBezTo>
                    <a:pt x="319" y="33"/>
                    <a:pt x="158" y="20"/>
                    <a:pt x="0"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6" name="Google Shape;904;p24">
              <a:extLst>
                <a:ext uri="{FF2B5EF4-FFF2-40B4-BE49-F238E27FC236}">
                  <a16:creationId xmlns:a16="http://schemas.microsoft.com/office/drawing/2014/main" id="{55381DD8-5DEF-4451-B4D1-6BFCF441C475}"/>
                </a:ext>
              </a:extLst>
            </p:cNvPr>
            <p:cNvSpPr/>
            <p:nvPr/>
          </p:nvSpPr>
          <p:spPr>
            <a:xfrm>
              <a:off x="3231525" y="1054375"/>
              <a:ext cx="17350" cy="4875"/>
            </a:xfrm>
            <a:custGeom>
              <a:avLst/>
              <a:gdLst/>
              <a:ahLst/>
              <a:cxnLst/>
              <a:rect l="l" t="t" r="r" b="b"/>
              <a:pathLst>
                <a:path w="694" h="195" extrusionOk="0">
                  <a:moveTo>
                    <a:pt x="693" y="1"/>
                  </a:moveTo>
                  <a:lnTo>
                    <a:pt x="693" y="1"/>
                  </a:lnTo>
                  <a:cubicBezTo>
                    <a:pt x="522" y="38"/>
                    <a:pt x="351" y="57"/>
                    <a:pt x="178" y="57"/>
                  </a:cubicBezTo>
                  <a:cubicBezTo>
                    <a:pt x="119" y="57"/>
                    <a:pt x="60" y="55"/>
                    <a:pt x="0" y="50"/>
                  </a:cubicBezTo>
                  <a:lnTo>
                    <a:pt x="0" y="50"/>
                  </a:lnTo>
                  <a:cubicBezTo>
                    <a:pt x="95" y="140"/>
                    <a:pt x="221" y="194"/>
                    <a:pt x="351" y="194"/>
                  </a:cubicBezTo>
                  <a:cubicBezTo>
                    <a:pt x="491" y="194"/>
                    <a:pt x="621" y="122"/>
                    <a:pt x="693"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7" name="Google Shape;905;p24">
              <a:extLst>
                <a:ext uri="{FF2B5EF4-FFF2-40B4-BE49-F238E27FC236}">
                  <a16:creationId xmlns:a16="http://schemas.microsoft.com/office/drawing/2014/main" id="{73859D8B-98EC-4982-AC6A-4056D33872CD}"/>
                </a:ext>
              </a:extLst>
            </p:cNvPr>
            <p:cNvSpPr/>
            <p:nvPr/>
          </p:nvSpPr>
          <p:spPr>
            <a:xfrm>
              <a:off x="3269750" y="1203175"/>
              <a:ext cx="29175" cy="48250"/>
            </a:xfrm>
            <a:custGeom>
              <a:avLst/>
              <a:gdLst/>
              <a:ahLst/>
              <a:cxnLst/>
              <a:rect l="l" t="t" r="r" b="b"/>
              <a:pathLst>
                <a:path w="1167" h="1930" extrusionOk="0">
                  <a:moveTo>
                    <a:pt x="455" y="1"/>
                  </a:moveTo>
                  <a:cubicBezTo>
                    <a:pt x="365" y="194"/>
                    <a:pt x="199" y="347"/>
                    <a:pt x="1" y="419"/>
                  </a:cubicBezTo>
                  <a:lnTo>
                    <a:pt x="5" y="441"/>
                  </a:lnTo>
                  <a:lnTo>
                    <a:pt x="307" y="1881"/>
                  </a:lnTo>
                  <a:cubicBezTo>
                    <a:pt x="402" y="1917"/>
                    <a:pt x="507" y="1930"/>
                    <a:pt x="609" y="1930"/>
                  </a:cubicBezTo>
                  <a:cubicBezTo>
                    <a:pt x="865" y="1930"/>
                    <a:pt x="1099" y="1850"/>
                    <a:pt x="1099" y="1850"/>
                  </a:cubicBezTo>
                  <a:lnTo>
                    <a:pt x="1121" y="1850"/>
                  </a:lnTo>
                  <a:cubicBezTo>
                    <a:pt x="1166" y="1418"/>
                    <a:pt x="1166" y="531"/>
                    <a:pt x="1166" y="217"/>
                  </a:cubicBezTo>
                  <a:lnTo>
                    <a:pt x="1166" y="217"/>
                  </a:lnTo>
                  <a:cubicBezTo>
                    <a:pt x="1138" y="220"/>
                    <a:pt x="1110" y="221"/>
                    <a:pt x="1082" y="221"/>
                  </a:cubicBezTo>
                  <a:cubicBezTo>
                    <a:pt x="734" y="221"/>
                    <a:pt x="455" y="1"/>
                    <a:pt x="455"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8" name="Google Shape;906;p24">
              <a:extLst>
                <a:ext uri="{FF2B5EF4-FFF2-40B4-BE49-F238E27FC236}">
                  <a16:creationId xmlns:a16="http://schemas.microsoft.com/office/drawing/2014/main" id="{448BA3D7-7BE5-4CDD-934F-288F313F3544}"/>
                </a:ext>
              </a:extLst>
            </p:cNvPr>
            <p:cNvSpPr/>
            <p:nvPr/>
          </p:nvSpPr>
          <p:spPr>
            <a:xfrm>
              <a:off x="3208800" y="1201600"/>
              <a:ext cx="29050" cy="48075"/>
            </a:xfrm>
            <a:custGeom>
              <a:avLst/>
              <a:gdLst/>
              <a:ahLst/>
              <a:cxnLst/>
              <a:rect l="l" t="t" r="r" b="b"/>
              <a:pathLst>
                <a:path w="1162" h="1923" extrusionOk="0">
                  <a:moveTo>
                    <a:pt x="1" y="1"/>
                  </a:moveTo>
                  <a:lnTo>
                    <a:pt x="131" y="1845"/>
                  </a:lnTo>
                  <a:cubicBezTo>
                    <a:pt x="191" y="1904"/>
                    <a:pt x="310" y="1923"/>
                    <a:pt x="438" y="1923"/>
                  </a:cubicBezTo>
                  <a:cubicBezTo>
                    <a:pt x="673" y="1923"/>
                    <a:pt x="941" y="1859"/>
                    <a:pt x="941" y="1859"/>
                  </a:cubicBezTo>
                  <a:lnTo>
                    <a:pt x="963" y="1863"/>
                  </a:lnTo>
                  <a:cubicBezTo>
                    <a:pt x="1058" y="1395"/>
                    <a:pt x="1152" y="486"/>
                    <a:pt x="1161" y="383"/>
                  </a:cubicBezTo>
                  <a:lnTo>
                    <a:pt x="1161" y="383"/>
                  </a:lnTo>
                  <a:cubicBezTo>
                    <a:pt x="1040" y="419"/>
                    <a:pt x="918" y="437"/>
                    <a:pt x="793" y="437"/>
                  </a:cubicBezTo>
                  <a:cubicBezTo>
                    <a:pt x="783" y="437"/>
                    <a:pt x="774" y="437"/>
                    <a:pt x="764" y="437"/>
                  </a:cubicBezTo>
                  <a:cubicBezTo>
                    <a:pt x="354" y="437"/>
                    <a:pt x="102" y="150"/>
                    <a:pt x="1"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9" name="Google Shape;907;p24">
              <a:extLst>
                <a:ext uri="{FF2B5EF4-FFF2-40B4-BE49-F238E27FC236}">
                  <a16:creationId xmlns:a16="http://schemas.microsoft.com/office/drawing/2014/main" id="{7BEC69A5-633A-4125-B0BA-4B967094F100}"/>
                </a:ext>
              </a:extLst>
            </p:cNvPr>
            <p:cNvSpPr/>
            <p:nvPr/>
          </p:nvSpPr>
          <p:spPr>
            <a:xfrm>
              <a:off x="3270425" y="1211175"/>
              <a:ext cx="28500" cy="40150"/>
            </a:xfrm>
            <a:custGeom>
              <a:avLst/>
              <a:gdLst/>
              <a:ahLst/>
              <a:cxnLst/>
              <a:rect l="l" t="t" r="r" b="b"/>
              <a:pathLst>
                <a:path w="1140" h="1606" extrusionOk="0">
                  <a:moveTo>
                    <a:pt x="370" y="0"/>
                  </a:moveTo>
                  <a:cubicBezTo>
                    <a:pt x="244" y="76"/>
                    <a:pt x="104" y="144"/>
                    <a:pt x="1" y="220"/>
                  </a:cubicBezTo>
                  <a:lnTo>
                    <a:pt x="280" y="1557"/>
                  </a:lnTo>
                  <a:cubicBezTo>
                    <a:pt x="376" y="1593"/>
                    <a:pt x="482" y="1605"/>
                    <a:pt x="584" y="1605"/>
                  </a:cubicBezTo>
                  <a:cubicBezTo>
                    <a:pt x="840" y="1605"/>
                    <a:pt x="1072" y="1525"/>
                    <a:pt x="1072" y="1525"/>
                  </a:cubicBezTo>
                  <a:lnTo>
                    <a:pt x="1094" y="1525"/>
                  </a:lnTo>
                  <a:cubicBezTo>
                    <a:pt x="1135" y="1156"/>
                    <a:pt x="1139" y="445"/>
                    <a:pt x="1139" y="59"/>
                  </a:cubicBezTo>
                  <a:lnTo>
                    <a:pt x="1139" y="59"/>
                  </a:lnTo>
                  <a:cubicBezTo>
                    <a:pt x="1084" y="61"/>
                    <a:pt x="1029" y="63"/>
                    <a:pt x="974" y="63"/>
                  </a:cubicBezTo>
                  <a:cubicBezTo>
                    <a:pt x="770" y="63"/>
                    <a:pt x="569" y="43"/>
                    <a:pt x="370"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0" name="Google Shape;908;p24">
              <a:extLst>
                <a:ext uri="{FF2B5EF4-FFF2-40B4-BE49-F238E27FC236}">
                  <a16:creationId xmlns:a16="http://schemas.microsoft.com/office/drawing/2014/main" id="{840EB549-A9E0-40CC-B647-6191390635DC}"/>
                </a:ext>
              </a:extLst>
            </p:cNvPr>
            <p:cNvSpPr/>
            <p:nvPr/>
          </p:nvSpPr>
          <p:spPr>
            <a:xfrm>
              <a:off x="3209475" y="1212400"/>
              <a:ext cx="28025" cy="37325"/>
            </a:xfrm>
            <a:custGeom>
              <a:avLst/>
              <a:gdLst/>
              <a:ahLst/>
              <a:cxnLst/>
              <a:rect l="l" t="t" r="r" b="b"/>
              <a:pathLst>
                <a:path w="1121" h="1493" extrusionOk="0">
                  <a:moveTo>
                    <a:pt x="1" y="1"/>
                  </a:moveTo>
                  <a:lnTo>
                    <a:pt x="104" y="1413"/>
                  </a:lnTo>
                  <a:cubicBezTo>
                    <a:pt x="163" y="1473"/>
                    <a:pt x="280" y="1493"/>
                    <a:pt x="408" y="1493"/>
                  </a:cubicBezTo>
                  <a:cubicBezTo>
                    <a:pt x="644" y="1493"/>
                    <a:pt x="914" y="1427"/>
                    <a:pt x="914" y="1427"/>
                  </a:cubicBezTo>
                  <a:lnTo>
                    <a:pt x="936" y="1431"/>
                  </a:lnTo>
                  <a:cubicBezTo>
                    <a:pt x="1013" y="1058"/>
                    <a:pt x="1085" y="396"/>
                    <a:pt x="1121" y="95"/>
                  </a:cubicBezTo>
                  <a:lnTo>
                    <a:pt x="1121" y="95"/>
                  </a:lnTo>
                  <a:cubicBezTo>
                    <a:pt x="996" y="140"/>
                    <a:pt x="862" y="160"/>
                    <a:pt x="726" y="160"/>
                  </a:cubicBezTo>
                  <a:cubicBezTo>
                    <a:pt x="471" y="160"/>
                    <a:pt x="212" y="92"/>
                    <a:pt x="1"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1" name="Google Shape;909;p24">
              <a:extLst>
                <a:ext uri="{FF2B5EF4-FFF2-40B4-BE49-F238E27FC236}">
                  <a16:creationId xmlns:a16="http://schemas.microsoft.com/office/drawing/2014/main" id="{3912046D-FEE9-436B-91D4-C0D9F7CEB64B}"/>
                </a:ext>
              </a:extLst>
            </p:cNvPr>
            <p:cNvSpPr/>
            <p:nvPr/>
          </p:nvSpPr>
          <p:spPr>
            <a:xfrm>
              <a:off x="3269750" y="1203075"/>
              <a:ext cx="29175" cy="13625"/>
            </a:xfrm>
            <a:custGeom>
              <a:avLst/>
              <a:gdLst/>
              <a:ahLst/>
              <a:cxnLst/>
              <a:rect l="l" t="t" r="r" b="b"/>
              <a:pathLst>
                <a:path w="1167" h="545" extrusionOk="0">
                  <a:moveTo>
                    <a:pt x="460" y="0"/>
                  </a:moveTo>
                  <a:cubicBezTo>
                    <a:pt x="406" y="113"/>
                    <a:pt x="329" y="212"/>
                    <a:pt x="235" y="293"/>
                  </a:cubicBezTo>
                  <a:cubicBezTo>
                    <a:pt x="163" y="351"/>
                    <a:pt x="86" y="396"/>
                    <a:pt x="1" y="423"/>
                  </a:cubicBezTo>
                  <a:lnTo>
                    <a:pt x="10" y="445"/>
                  </a:lnTo>
                  <a:lnTo>
                    <a:pt x="28" y="544"/>
                  </a:lnTo>
                  <a:cubicBezTo>
                    <a:pt x="131" y="468"/>
                    <a:pt x="271" y="400"/>
                    <a:pt x="397" y="324"/>
                  </a:cubicBezTo>
                  <a:cubicBezTo>
                    <a:pt x="591" y="366"/>
                    <a:pt x="791" y="389"/>
                    <a:pt x="990" y="389"/>
                  </a:cubicBezTo>
                  <a:cubicBezTo>
                    <a:pt x="1049" y="389"/>
                    <a:pt x="1108" y="387"/>
                    <a:pt x="1166" y="383"/>
                  </a:cubicBezTo>
                  <a:cubicBezTo>
                    <a:pt x="1166" y="320"/>
                    <a:pt x="1166" y="266"/>
                    <a:pt x="1166" y="221"/>
                  </a:cubicBezTo>
                  <a:cubicBezTo>
                    <a:pt x="1140" y="223"/>
                    <a:pt x="1114" y="224"/>
                    <a:pt x="1088" y="224"/>
                  </a:cubicBezTo>
                  <a:cubicBezTo>
                    <a:pt x="939" y="224"/>
                    <a:pt x="792" y="191"/>
                    <a:pt x="658" y="122"/>
                  </a:cubicBezTo>
                  <a:cubicBezTo>
                    <a:pt x="586" y="90"/>
                    <a:pt x="518" y="50"/>
                    <a:pt x="46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2" name="Google Shape;910;p24">
              <a:extLst>
                <a:ext uri="{FF2B5EF4-FFF2-40B4-BE49-F238E27FC236}">
                  <a16:creationId xmlns:a16="http://schemas.microsoft.com/office/drawing/2014/main" id="{FBC19541-8AB6-4096-B16C-3DA13773B9E9}"/>
                </a:ext>
              </a:extLst>
            </p:cNvPr>
            <p:cNvSpPr/>
            <p:nvPr/>
          </p:nvSpPr>
          <p:spPr>
            <a:xfrm>
              <a:off x="3208800" y="1201600"/>
              <a:ext cx="29050" cy="14750"/>
            </a:xfrm>
            <a:custGeom>
              <a:avLst/>
              <a:gdLst/>
              <a:ahLst/>
              <a:cxnLst/>
              <a:rect l="l" t="t" r="r" b="b"/>
              <a:pathLst>
                <a:path w="1162" h="590" extrusionOk="0">
                  <a:moveTo>
                    <a:pt x="1" y="1"/>
                  </a:moveTo>
                  <a:lnTo>
                    <a:pt x="28" y="428"/>
                  </a:lnTo>
                  <a:cubicBezTo>
                    <a:pt x="237" y="522"/>
                    <a:pt x="497" y="589"/>
                    <a:pt x="754" y="589"/>
                  </a:cubicBezTo>
                  <a:cubicBezTo>
                    <a:pt x="889" y="589"/>
                    <a:pt x="1023" y="571"/>
                    <a:pt x="1148" y="527"/>
                  </a:cubicBezTo>
                  <a:cubicBezTo>
                    <a:pt x="1152" y="455"/>
                    <a:pt x="1157" y="406"/>
                    <a:pt x="1161" y="383"/>
                  </a:cubicBezTo>
                  <a:lnTo>
                    <a:pt x="1161" y="383"/>
                  </a:lnTo>
                  <a:cubicBezTo>
                    <a:pt x="1040" y="419"/>
                    <a:pt x="918" y="437"/>
                    <a:pt x="793" y="442"/>
                  </a:cubicBezTo>
                  <a:cubicBezTo>
                    <a:pt x="783" y="442"/>
                    <a:pt x="774" y="442"/>
                    <a:pt x="765" y="442"/>
                  </a:cubicBezTo>
                  <a:cubicBezTo>
                    <a:pt x="354" y="442"/>
                    <a:pt x="102" y="150"/>
                    <a:pt x="1"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3" name="Google Shape;911;p24">
              <a:extLst>
                <a:ext uri="{FF2B5EF4-FFF2-40B4-BE49-F238E27FC236}">
                  <a16:creationId xmlns:a16="http://schemas.microsoft.com/office/drawing/2014/main" id="{3B81E2C8-25F5-42CE-B2FB-064701EAA370}"/>
                </a:ext>
              </a:extLst>
            </p:cNvPr>
            <p:cNvSpPr/>
            <p:nvPr/>
          </p:nvSpPr>
          <p:spPr>
            <a:xfrm>
              <a:off x="3189125" y="1088925"/>
              <a:ext cx="56150" cy="60350"/>
            </a:xfrm>
            <a:custGeom>
              <a:avLst/>
              <a:gdLst/>
              <a:ahLst/>
              <a:cxnLst/>
              <a:rect l="l" t="t" r="r" b="b"/>
              <a:pathLst>
                <a:path w="2246" h="2414" extrusionOk="0">
                  <a:moveTo>
                    <a:pt x="0" y="0"/>
                  </a:moveTo>
                  <a:cubicBezTo>
                    <a:pt x="36" y="355"/>
                    <a:pt x="122" y="702"/>
                    <a:pt x="261" y="1035"/>
                  </a:cubicBezTo>
                  <a:cubicBezTo>
                    <a:pt x="369" y="1300"/>
                    <a:pt x="522" y="1543"/>
                    <a:pt x="711" y="1763"/>
                  </a:cubicBezTo>
                  <a:cubicBezTo>
                    <a:pt x="1124" y="2241"/>
                    <a:pt x="1545" y="2413"/>
                    <a:pt x="1911" y="2413"/>
                  </a:cubicBezTo>
                  <a:cubicBezTo>
                    <a:pt x="2001" y="2413"/>
                    <a:pt x="2087" y="2403"/>
                    <a:pt x="2169" y="2384"/>
                  </a:cubicBezTo>
                  <a:cubicBezTo>
                    <a:pt x="2070" y="2330"/>
                    <a:pt x="2218" y="2195"/>
                    <a:pt x="2245" y="2168"/>
                  </a:cubicBezTo>
                  <a:lnTo>
                    <a:pt x="2245" y="2168"/>
                  </a:lnTo>
                  <a:cubicBezTo>
                    <a:pt x="2213" y="2192"/>
                    <a:pt x="2016" y="2343"/>
                    <a:pt x="1930" y="2343"/>
                  </a:cubicBezTo>
                  <a:cubicBezTo>
                    <a:pt x="1919" y="2343"/>
                    <a:pt x="1910" y="2340"/>
                    <a:pt x="1903" y="2335"/>
                  </a:cubicBezTo>
                  <a:cubicBezTo>
                    <a:pt x="1849" y="2285"/>
                    <a:pt x="2142" y="1997"/>
                    <a:pt x="2142" y="1997"/>
                  </a:cubicBezTo>
                  <a:lnTo>
                    <a:pt x="2142" y="1997"/>
                  </a:lnTo>
                  <a:cubicBezTo>
                    <a:pt x="2142" y="1997"/>
                    <a:pt x="1882" y="2109"/>
                    <a:pt x="1768" y="2109"/>
                  </a:cubicBezTo>
                  <a:cubicBezTo>
                    <a:pt x="1738" y="2109"/>
                    <a:pt x="1718" y="2101"/>
                    <a:pt x="1714" y="2083"/>
                  </a:cubicBezTo>
                  <a:cubicBezTo>
                    <a:pt x="1701" y="2020"/>
                    <a:pt x="1867" y="1903"/>
                    <a:pt x="1971" y="1835"/>
                  </a:cubicBezTo>
                  <a:lnTo>
                    <a:pt x="1962" y="1826"/>
                  </a:lnTo>
                  <a:cubicBezTo>
                    <a:pt x="1962" y="1826"/>
                    <a:pt x="1782" y="1817"/>
                    <a:pt x="1710" y="1705"/>
                  </a:cubicBezTo>
                  <a:cubicBezTo>
                    <a:pt x="1710" y="1705"/>
                    <a:pt x="1746" y="1687"/>
                    <a:pt x="1786" y="1660"/>
                  </a:cubicBezTo>
                  <a:cubicBezTo>
                    <a:pt x="1849" y="1620"/>
                    <a:pt x="1926" y="1557"/>
                    <a:pt x="1885" y="1516"/>
                  </a:cubicBezTo>
                  <a:cubicBezTo>
                    <a:pt x="1867" y="1499"/>
                    <a:pt x="1840" y="1492"/>
                    <a:pt x="1810" y="1492"/>
                  </a:cubicBezTo>
                  <a:cubicBezTo>
                    <a:pt x="1715" y="1492"/>
                    <a:pt x="1588" y="1557"/>
                    <a:pt x="1588" y="1557"/>
                  </a:cubicBezTo>
                  <a:cubicBezTo>
                    <a:pt x="1588" y="1557"/>
                    <a:pt x="1161" y="1003"/>
                    <a:pt x="1013" y="103"/>
                  </a:cubicBezTo>
                  <a:lnTo>
                    <a:pt x="995" y="108"/>
                  </a:lnTo>
                  <a:cubicBezTo>
                    <a:pt x="860" y="207"/>
                    <a:pt x="724" y="242"/>
                    <a:pt x="597" y="242"/>
                  </a:cubicBezTo>
                  <a:cubicBezTo>
                    <a:pt x="266" y="242"/>
                    <a:pt x="1" y="0"/>
                    <a:pt x="0"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4" name="Google Shape;912;p24">
              <a:extLst>
                <a:ext uri="{FF2B5EF4-FFF2-40B4-BE49-F238E27FC236}">
                  <a16:creationId xmlns:a16="http://schemas.microsoft.com/office/drawing/2014/main" id="{362A6194-4442-42CF-840E-3B58495A636B}"/>
                </a:ext>
              </a:extLst>
            </p:cNvPr>
            <p:cNvSpPr/>
            <p:nvPr/>
          </p:nvSpPr>
          <p:spPr>
            <a:xfrm>
              <a:off x="3231625" y="1085650"/>
              <a:ext cx="70675" cy="62975"/>
            </a:xfrm>
            <a:custGeom>
              <a:avLst/>
              <a:gdLst/>
              <a:ahLst/>
              <a:cxnLst/>
              <a:rect l="l" t="t" r="r" b="b"/>
              <a:pathLst>
                <a:path w="2827" h="2519" extrusionOk="0">
                  <a:moveTo>
                    <a:pt x="1521" y="1"/>
                  </a:moveTo>
                  <a:cubicBezTo>
                    <a:pt x="1274" y="833"/>
                    <a:pt x="644" y="1598"/>
                    <a:pt x="577" y="1665"/>
                  </a:cubicBezTo>
                  <a:cubicBezTo>
                    <a:pt x="527" y="1715"/>
                    <a:pt x="320" y="1715"/>
                    <a:pt x="181" y="1800"/>
                  </a:cubicBezTo>
                  <a:lnTo>
                    <a:pt x="82" y="1791"/>
                  </a:lnTo>
                  <a:cubicBezTo>
                    <a:pt x="41" y="1818"/>
                    <a:pt x="10" y="1836"/>
                    <a:pt x="10" y="1836"/>
                  </a:cubicBezTo>
                  <a:cubicBezTo>
                    <a:pt x="77" y="1948"/>
                    <a:pt x="262" y="1957"/>
                    <a:pt x="262" y="1957"/>
                  </a:cubicBezTo>
                  <a:lnTo>
                    <a:pt x="266" y="1966"/>
                  </a:lnTo>
                  <a:cubicBezTo>
                    <a:pt x="167" y="2034"/>
                    <a:pt x="1" y="2151"/>
                    <a:pt x="14" y="2214"/>
                  </a:cubicBezTo>
                  <a:cubicBezTo>
                    <a:pt x="18" y="2232"/>
                    <a:pt x="38" y="2240"/>
                    <a:pt x="68" y="2240"/>
                  </a:cubicBezTo>
                  <a:cubicBezTo>
                    <a:pt x="182" y="2240"/>
                    <a:pt x="442" y="2128"/>
                    <a:pt x="442" y="2128"/>
                  </a:cubicBezTo>
                  <a:lnTo>
                    <a:pt x="442" y="2128"/>
                  </a:lnTo>
                  <a:cubicBezTo>
                    <a:pt x="442" y="2128"/>
                    <a:pt x="149" y="2421"/>
                    <a:pt x="203" y="2466"/>
                  </a:cubicBezTo>
                  <a:cubicBezTo>
                    <a:pt x="209" y="2471"/>
                    <a:pt x="217" y="2473"/>
                    <a:pt x="227" y="2473"/>
                  </a:cubicBezTo>
                  <a:cubicBezTo>
                    <a:pt x="309" y="2473"/>
                    <a:pt x="513" y="2324"/>
                    <a:pt x="545" y="2304"/>
                  </a:cubicBezTo>
                  <a:lnTo>
                    <a:pt x="545" y="2304"/>
                  </a:lnTo>
                  <a:cubicBezTo>
                    <a:pt x="514" y="2326"/>
                    <a:pt x="370" y="2457"/>
                    <a:pt x="464" y="2515"/>
                  </a:cubicBezTo>
                  <a:cubicBezTo>
                    <a:pt x="469" y="2518"/>
                    <a:pt x="475" y="2519"/>
                    <a:pt x="484" y="2519"/>
                  </a:cubicBezTo>
                  <a:cubicBezTo>
                    <a:pt x="697" y="2519"/>
                    <a:pt x="2161" y="1857"/>
                    <a:pt x="2606" y="864"/>
                  </a:cubicBezTo>
                  <a:cubicBezTo>
                    <a:pt x="2651" y="761"/>
                    <a:pt x="2691" y="657"/>
                    <a:pt x="2727" y="554"/>
                  </a:cubicBezTo>
                  <a:cubicBezTo>
                    <a:pt x="2768" y="414"/>
                    <a:pt x="2804" y="270"/>
                    <a:pt x="2826" y="127"/>
                  </a:cubicBezTo>
                  <a:lnTo>
                    <a:pt x="2826" y="127"/>
                  </a:lnTo>
                  <a:cubicBezTo>
                    <a:pt x="2662" y="219"/>
                    <a:pt x="2494" y="252"/>
                    <a:pt x="2335" y="252"/>
                  </a:cubicBezTo>
                  <a:cubicBezTo>
                    <a:pt x="1904" y="252"/>
                    <a:pt x="1544" y="5"/>
                    <a:pt x="1544" y="5"/>
                  </a:cubicBezTo>
                  <a:lnTo>
                    <a:pt x="1521" y="1"/>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5" name="Google Shape;913;p24">
              <a:extLst>
                <a:ext uri="{FF2B5EF4-FFF2-40B4-BE49-F238E27FC236}">
                  <a16:creationId xmlns:a16="http://schemas.microsoft.com/office/drawing/2014/main" id="{705FAB49-4A35-4C46-A49D-38B5E93F4986}"/>
                </a:ext>
              </a:extLst>
            </p:cNvPr>
            <p:cNvSpPr/>
            <p:nvPr/>
          </p:nvSpPr>
          <p:spPr>
            <a:xfrm>
              <a:off x="3230950" y="1133475"/>
              <a:ext cx="12300" cy="9175"/>
            </a:xfrm>
            <a:custGeom>
              <a:avLst/>
              <a:gdLst/>
              <a:ahLst/>
              <a:cxnLst/>
              <a:rect l="l" t="t" r="r" b="b"/>
              <a:pathLst>
                <a:path w="492" h="367" extrusionOk="0">
                  <a:moveTo>
                    <a:pt x="315" y="1"/>
                  </a:moveTo>
                  <a:cubicBezTo>
                    <a:pt x="309" y="1"/>
                    <a:pt x="303" y="3"/>
                    <a:pt x="298" y="8"/>
                  </a:cubicBezTo>
                  <a:cubicBezTo>
                    <a:pt x="298" y="8"/>
                    <a:pt x="262" y="40"/>
                    <a:pt x="199" y="89"/>
                  </a:cubicBezTo>
                  <a:cubicBezTo>
                    <a:pt x="163" y="112"/>
                    <a:pt x="122" y="139"/>
                    <a:pt x="86" y="175"/>
                  </a:cubicBezTo>
                  <a:cubicBezTo>
                    <a:pt x="64" y="193"/>
                    <a:pt x="41" y="211"/>
                    <a:pt x="28" y="233"/>
                  </a:cubicBezTo>
                  <a:cubicBezTo>
                    <a:pt x="14" y="247"/>
                    <a:pt x="5" y="265"/>
                    <a:pt x="1" y="287"/>
                  </a:cubicBezTo>
                  <a:cubicBezTo>
                    <a:pt x="1" y="292"/>
                    <a:pt x="1" y="301"/>
                    <a:pt x="1" y="305"/>
                  </a:cubicBezTo>
                  <a:cubicBezTo>
                    <a:pt x="1" y="314"/>
                    <a:pt x="5" y="323"/>
                    <a:pt x="10" y="332"/>
                  </a:cubicBezTo>
                  <a:cubicBezTo>
                    <a:pt x="19" y="341"/>
                    <a:pt x="32" y="355"/>
                    <a:pt x="46" y="359"/>
                  </a:cubicBezTo>
                  <a:cubicBezTo>
                    <a:pt x="64" y="365"/>
                    <a:pt x="83" y="367"/>
                    <a:pt x="102" y="367"/>
                  </a:cubicBezTo>
                  <a:cubicBezTo>
                    <a:pt x="116" y="367"/>
                    <a:pt x="130" y="366"/>
                    <a:pt x="145" y="364"/>
                  </a:cubicBezTo>
                  <a:cubicBezTo>
                    <a:pt x="172" y="359"/>
                    <a:pt x="199" y="355"/>
                    <a:pt x="226" y="346"/>
                  </a:cubicBezTo>
                  <a:cubicBezTo>
                    <a:pt x="271" y="332"/>
                    <a:pt x="316" y="319"/>
                    <a:pt x="356" y="301"/>
                  </a:cubicBezTo>
                  <a:cubicBezTo>
                    <a:pt x="397" y="283"/>
                    <a:pt x="437" y="260"/>
                    <a:pt x="478" y="238"/>
                  </a:cubicBezTo>
                  <a:cubicBezTo>
                    <a:pt x="487" y="229"/>
                    <a:pt x="491" y="220"/>
                    <a:pt x="491" y="211"/>
                  </a:cubicBezTo>
                  <a:cubicBezTo>
                    <a:pt x="488" y="200"/>
                    <a:pt x="478" y="192"/>
                    <a:pt x="467" y="192"/>
                  </a:cubicBezTo>
                  <a:cubicBezTo>
                    <a:pt x="465" y="192"/>
                    <a:pt x="462" y="192"/>
                    <a:pt x="460" y="193"/>
                  </a:cubicBezTo>
                  <a:cubicBezTo>
                    <a:pt x="460" y="193"/>
                    <a:pt x="410" y="202"/>
                    <a:pt x="334" y="224"/>
                  </a:cubicBezTo>
                  <a:cubicBezTo>
                    <a:pt x="293" y="233"/>
                    <a:pt x="253" y="251"/>
                    <a:pt x="203" y="260"/>
                  </a:cubicBezTo>
                  <a:cubicBezTo>
                    <a:pt x="181" y="265"/>
                    <a:pt x="158" y="274"/>
                    <a:pt x="131" y="278"/>
                  </a:cubicBezTo>
                  <a:cubicBezTo>
                    <a:pt x="115" y="282"/>
                    <a:pt x="99" y="283"/>
                    <a:pt x="82" y="283"/>
                  </a:cubicBezTo>
                  <a:lnTo>
                    <a:pt x="82" y="283"/>
                  </a:lnTo>
                  <a:cubicBezTo>
                    <a:pt x="84" y="281"/>
                    <a:pt x="85" y="280"/>
                    <a:pt x="86" y="278"/>
                  </a:cubicBezTo>
                  <a:cubicBezTo>
                    <a:pt x="100" y="260"/>
                    <a:pt x="118" y="242"/>
                    <a:pt x="131" y="224"/>
                  </a:cubicBezTo>
                  <a:lnTo>
                    <a:pt x="235" y="134"/>
                  </a:lnTo>
                  <a:cubicBezTo>
                    <a:pt x="271" y="103"/>
                    <a:pt x="302" y="71"/>
                    <a:pt x="334" y="40"/>
                  </a:cubicBezTo>
                  <a:cubicBezTo>
                    <a:pt x="347" y="23"/>
                    <a:pt x="333" y="1"/>
                    <a:pt x="31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6" name="Google Shape;914;p24">
              <a:extLst>
                <a:ext uri="{FF2B5EF4-FFF2-40B4-BE49-F238E27FC236}">
                  <a16:creationId xmlns:a16="http://schemas.microsoft.com/office/drawing/2014/main" id="{E9FB91A4-1CD4-4DFD-93CA-69E79A66065C}"/>
                </a:ext>
              </a:extLst>
            </p:cNvPr>
            <p:cNvSpPr/>
            <p:nvPr/>
          </p:nvSpPr>
          <p:spPr>
            <a:xfrm>
              <a:off x="3234775" y="1138325"/>
              <a:ext cx="11175" cy="9425"/>
            </a:xfrm>
            <a:custGeom>
              <a:avLst/>
              <a:gdLst/>
              <a:ahLst/>
              <a:cxnLst/>
              <a:rect l="l" t="t" r="r" b="b"/>
              <a:pathLst>
                <a:path w="447" h="377" extrusionOk="0">
                  <a:moveTo>
                    <a:pt x="317" y="0"/>
                  </a:moveTo>
                  <a:cubicBezTo>
                    <a:pt x="314" y="0"/>
                    <a:pt x="310" y="1"/>
                    <a:pt x="307" y="3"/>
                  </a:cubicBezTo>
                  <a:cubicBezTo>
                    <a:pt x="239" y="35"/>
                    <a:pt x="176" y="71"/>
                    <a:pt x="118" y="116"/>
                  </a:cubicBezTo>
                  <a:cubicBezTo>
                    <a:pt x="86" y="143"/>
                    <a:pt x="59" y="170"/>
                    <a:pt x="37" y="201"/>
                  </a:cubicBezTo>
                  <a:cubicBezTo>
                    <a:pt x="23" y="219"/>
                    <a:pt x="10" y="237"/>
                    <a:pt x="5" y="260"/>
                  </a:cubicBezTo>
                  <a:cubicBezTo>
                    <a:pt x="1" y="278"/>
                    <a:pt x="1" y="291"/>
                    <a:pt x="5" y="309"/>
                  </a:cubicBezTo>
                  <a:cubicBezTo>
                    <a:pt x="5" y="322"/>
                    <a:pt x="18" y="339"/>
                    <a:pt x="31" y="349"/>
                  </a:cubicBezTo>
                  <a:lnTo>
                    <a:pt x="31" y="349"/>
                  </a:lnTo>
                  <a:cubicBezTo>
                    <a:pt x="49" y="369"/>
                    <a:pt x="75" y="377"/>
                    <a:pt x="104" y="377"/>
                  </a:cubicBezTo>
                  <a:cubicBezTo>
                    <a:pt x="122" y="377"/>
                    <a:pt x="140" y="372"/>
                    <a:pt x="158" y="368"/>
                  </a:cubicBezTo>
                  <a:cubicBezTo>
                    <a:pt x="194" y="354"/>
                    <a:pt x="226" y="341"/>
                    <a:pt x="257" y="327"/>
                  </a:cubicBezTo>
                  <a:cubicBezTo>
                    <a:pt x="320" y="296"/>
                    <a:pt x="379" y="255"/>
                    <a:pt x="433" y="215"/>
                  </a:cubicBezTo>
                  <a:cubicBezTo>
                    <a:pt x="442" y="210"/>
                    <a:pt x="446" y="201"/>
                    <a:pt x="442" y="192"/>
                  </a:cubicBezTo>
                  <a:cubicBezTo>
                    <a:pt x="439" y="184"/>
                    <a:pt x="430" y="179"/>
                    <a:pt x="422" y="179"/>
                  </a:cubicBezTo>
                  <a:cubicBezTo>
                    <a:pt x="418" y="179"/>
                    <a:pt x="413" y="180"/>
                    <a:pt x="410" y="183"/>
                  </a:cubicBezTo>
                  <a:cubicBezTo>
                    <a:pt x="352" y="215"/>
                    <a:pt x="293" y="242"/>
                    <a:pt x="235" y="269"/>
                  </a:cubicBezTo>
                  <a:cubicBezTo>
                    <a:pt x="203" y="282"/>
                    <a:pt x="176" y="291"/>
                    <a:pt x="145" y="300"/>
                  </a:cubicBezTo>
                  <a:cubicBezTo>
                    <a:pt x="131" y="300"/>
                    <a:pt x="118" y="305"/>
                    <a:pt x="104" y="305"/>
                  </a:cubicBezTo>
                  <a:cubicBezTo>
                    <a:pt x="86" y="305"/>
                    <a:pt x="86" y="300"/>
                    <a:pt x="86" y="300"/>
                  </a:cubicBezTo>
                  <a:lnTo>
                    <a:pt x="82" y="296"/>
                  </a:lnTo>
                  <a:lnTo>
                    <a:pt x="82" y="287"/>
                  </a:lnTo>
                  <a:cubicBezTo>
                    <a:pt x="86" y="273"/>
                    <a:pt x="95" y="264"/>
                    <a:pt x="104" y="255"/>
                  </a:cubicBezTo>
                  <a:cubicBezTo>
                    <a:pt x="127" y="228"/>
                    <a:pt x="149" y="206"/>
                    <a:pt x="172" y="183"/>
                  </a:cubicBezTo>
                  <a:lnTo>
                    <a:pt x="329" y="44"/>
                  </a:lnTo>
                  <a:cubicBezTo>
                    <a:pt x="348" y="29"/>
                    <a:pt x="335" y="0"/>
                    <a:pt x="31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7" name="Google Shape;915;p24">
              <a:extLst>
                <a:ext uri="{FF2B5EF4-FFF2-40B4-BE49-F238E27FC236}">
                  <a16:creationId xmlns:a16="http://schemas.microsoft.com/office/drawing/2014/main" id="{768C9282-4642-430F-8340-AC5B167A82E3}"/>
                </a:ext>
              </a:extLst>
            </p:cNvPr>
            <p:cNvSpPr/>
            <p:nvPr/>
          </p:nvSpPr>
          <p:spPr>
            <a:xfrm>
              <a:off x="3241525" y="1142975"/>
              <a:ext cx="10950" cy="6800"/>
            </a:xfrm>
            <a:custGeom>
              <a:avLst/>
              <a:gdLst/>
              <a:ahLst/>
              <a:cxnLst/>
              <a:rect l="l" t="t" r="r" b="b"/>
              <a:pathLst>
                <a:path w="438" h="272" extrusionOk="0">
                  <a:moveTo>
                    <a:pt x="146" y="1"/>
                  </a:moveTo>
                  <a:cubicBezTo>
                    <a:pt x="144" y="1"/>
                    <a:pt x="142" y="1"/>
                    <a:pt x="140" y="2"/>
                  </a:cubicBezTo>
                  <a:cubicBezTo>
                    <a:pt x="109" y="20"/>
                    <a:pt x="82" y="42"/>
                    <a:pt x="55" y="65"/>
                  </a:cubicBezTo>
                  <a:cubicBezTo>
                    <a:pt x="41" y="78"/>
                    <a:pt x="32" y="92"/>
                    <a:pt x="23" y="110"/>
                  </a:cubicBezTo>
                  <a:cubicBezTo>
                    <a:pt x="5" y="128"/>
                    <a:pt x="1" y="150"/>
                    <a:pt x="1" y="177"/>
                  </a:cubicBezTo>
                  <a:cubicBezTo>
                    <a:pt x="1" y="195"/>
                    <a:pt x="5" y="209"/>
                    <a:pt x="14" y="227"/>
                  </a:cubicBezTo>
                  <a:cubicBezTo>
                    <a:pt x="19" y="231"/>
                    <a:pt x="23" y="240"/>
                    <a:pt x="32" y="245"/>
                  </a:cubicBezTo>
                  <a:lnTo>
                    <a:pt x="41" y="258"/>
                  </a:lnTo>
                  <a:cubicBezTo>
                    <a:pt x="59" y="267"/>
                    <a:pt x="77" y="272"/>
                    <a:pt x="100" y="272"/>
                  </a:cubicBezTo>
                  <a:cubicBezTo>
                    <a:pt x="109" y="267"/>
                    <a:pt x="122" y="267"/>
                    <a:pt x="136" y="267"/>
                  </a:cubicBezTo>
                  <a:cubicBezTo>
                    <a:pt x="212" y="249"/>
                    <a:pt x="284" y="222"/>
                    <a:pt x="352" y="186"/>
                  </a:cubicBezTo>
                  <a:cubicBezTo>
                    <a:pt x="379" y="168"/>
                    <a:pt x="410" y="150"/>
                    <a:pt x="437" y="128"/>
                  </a:cubicBezTo>
                  <a:cubicBezTo>
                    <a:pt x="437" y="123"/>
                    <a:pt x="437" y="119"/>
                    <a:pt x="433" y="114"/>
                  </a:cubicBezTo>
                  <a:cubicBezTo>
                    <a:pt x="433" y="108"/>
                    <a:pt x="428" y="104"/>
                    <a:pt x="422" y="104"/>
                  </a:cubicBezTo>
                  <a:cubicBezTo>
                    <a:pt x="420" y="104"/>
                    <a:pt x="417" y="104"/>
                    <a:pt x="415" y="105"/>
                  </a:cubicBezTo>
                  <a:cubicBezTo>
                    <a:pt x="415" y="105"/>
                    <a:pt x="374" y="110"/>
                    <a:pt x="316" y="128"/>
                  </a:cubicBezTo>
                  <a:cubicBezTo>
                    <a:pt x="289" y="137"/>
                    <a:pt x="257" y="146"/>
                    <a:pt x="221" y="155"/>
                  </a:cubicBezTo>
                  <a:cubicBezTo>
                    <a:pt x="185" y="164"/>
                    <a:pt x="149" y="173"/>
                    <a:pt x="113" y="182"/>
                  </a:cubicBezTo>
                  <a:cubicBezTo>
                    <a:pt x="104" y="184"/>
                    <a:pt x="94" y="184"/>
                    <a:pt x="88" y="184"/>
                  </a:cubicBezTo>
                  <a:cubicBezTo>
                    <a:pt x="82" y="184"/>
                    <a:pt x="80" y="184"/>
                    <a:pt x="86" y="186"/>
                  </a:cubicBezTo>
                  <a:lnTo>
                    <a:pt x="73" y="182"/>
                  </a:lnTo>
                  <a:cubicBezTo>
                    <a:pt x="73" y="177"/>
                    <a:pt x="73" y="177"/>
                    <a:pt x="73" y="173"/>
                  </a:cubicBezTo>
                  <a:cubicBezTo>
                    <a:pt x="73" y="146"/>
                    <a:pt x="82" y="123"/>
                    <a:pt x="100" y="101"/>
                  </a:cubicBezTo>
                  <a:cubicBezTo>
                    <a:pt x="118" y="74"/>
                    <a:pt x="136" y="47"/>
                    <a:pt x="154" y="20"/>
                  </a:cubicBezTo>
                  <a:cubicBezTo>
                    <a:pt x="162" y="12"/>
                    <a:pt x="156" y="1"/>
                    <a:pt x="14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8" name="Google Shape;916;p24">
              <a:extLst>
                <a:ext uri="{FF2B5EF4-FFF2-40B4-BE49-F238E27FC236}">
                  <a16:creationId xmlns:a16="http://schemas.microsoft.com/office/drawing/2014/main" id="{A9B9FEB8-F6CF-43A3-8171-35A97CC32F13}"/>
                </a:ext>
              </a:extLst>
            </p:cNvPr>
            <p:cNvSpPr/>
            <p:nvPr/>
          </p:nvSpPr>
          <p:spPr>
            <a:xfrm>
              <a:off x="3232425" y="1126825"/>
              <a:ext cx="13750" cy="5525"/>
            </a:xfrm>
            <a:custGeom>
              <a:avLst/>
              <a:gdLst/>
              <a:ahLst/>
              <a:cxnLst/>
              <a:rect l="l" t="t" r="r" b="b"/>
              <a:pathLst>
                <a:path w="550" h="221" extrusionOk="0">
                  <a:moveTo>
                    <a:pt x="437" y="0"/>
                  </a:moveTo>
                  <a:cubicBezTo>
                    <a:pt x="369" y="0"/>
                    <a:pt x="306" y="14"/>
                    <a:pt x="243" y="32"/>
                  </a:cubicBezTo>
                  <a:cubicBezTo>
                    <a:pt x="212" y="41"/>
                    <a:pt x="180" y="54"/>
                    <a:pt x="149" y="68"/>
                  </a:cubicBezTo>
                  <a:cubicBezTo>
                    <a:pt x="117" y="86"/>
                    <a:pt x="90" y="99"/>
                    <a:pt x="68" y="122"/>
                  </a:cubicBezTo>
                  <a:cubicBezTo>
                    <a:pt x="45" y="140"/>
                    <a:pt x="27" y="158"/>
                    <a:pt x="9" y="180"/>
                  </a:cubicBezTo>
                  <a:cubicBezTo>
                    <a:pt x="5" y="189"/>
                    <a:pt x="0" y="198"/>
                    <a:pt x="5" y="207"/>
                  </a:cubicBezTo>
                  <a:cubicBezTo>
                    <a:pt x="8" y="216"/>
                    <a:pt x="15" y="221"/>
                    <a:pt x="23" y="221"/>
                  </a:cubicBezTo>
                  <a:cubicBezTo>
                    <a:pt x="27" y="221"/>
                    <a:pt x="32" y="219"/>
                    <a:pt x="36" y="216"/>
                  </a:cubicBezTo>
                  <a:cubicBezTo>
                    <a:pt x="36" y="216"/>
                    <a:pt x="68" y="202"/>
                    <a:pt x="108" y="176"/>
                  </a:cubicBezTo>
                  <a:cubicBezTo>
                    <a:pt x="131" y="162"/>
                    <a:pt x="153" y="153"/>
                    <a:pt x="180" y="144"/>
                  </a:cubicBezTo>
                  <a:cubicBezTo>
                    <a:pt x="207" y="135"/>
                    <a:pt x="239" y="122"/>
                    <a:pt x="270" y="113"/>
                  </a:cubicBezTo>
                  <a:cubicBezTo>
                    <a:pt x="329" y="90"/>
                    <a:pt x="396" y="81"/>
                    <a:pt x="441" y="68"/>
                  </a:cubicBezTo>
                  <a:lnTo>
                    <a:pt x="522" y="54"/>
                  </a:lnTo>
                  <a:cubicBezTo>
                    <a:pt x="549" y="50"/>
                    <a:pt x="549" y="9"/>
                    <a:pt x="522" y="5"/>
                  </a:cubicBezTo>
                  <a:cubicBezTo>
                    <a:pt x="495" y="0"/>
                    <a:pt x="464" y="0"/>
                    <a:pt x="43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9" name="Google Shape;917;p24">
              <a:extLst>
                <a:ext uri="{FF2B5EF4-FFF2-40B4-BE49-F238E27FC236}">
                  <a16:creationId xmlns:a16="http://schemas.microsoft.com/office/drawing/2014/main" id="{D6111091-1C30-4980-8EE5-BEA8A01F47F0}"/>
                </a:ext>
              </a:extLst>
            </p:cNvPr>
            <p:cNvSpPr/>
            <p:nvPr/>
          </p:nvSpPr>
          <p:spPr>
            <a:xfrm>
              <a:off x="3188225" y="1074725"/>
              <a:ext cx="27575" cy="21000"/>
            </a:xfrm>
            <a:custGeom>
              <a:avLst/>
              <a:gdLst/>
              <a:ahLst/>
              <a:cxnLst/>
              <a:rect l="l" t="t" r="r" b="b"/>
              <a:pathLst>
                <a:path w="1103" h="840" extrusionOk="0">
                  <a:moveTo>
                    <a:pt x="993" y="0"/>
                  </a:moveTo>
                  <a:cubicBezTo>
                    <a:pt x="979" y="0"/>
                    <a:pt x="965" y="8"/>
                    <a:pt x="963" y="24"/>
                  </a:cubicBezTo>
                  <a:cubicBezTo>
                    <a:pt x="959" y="82"/>
                    <a:pt x="959" y="132"/>
                    <a:pt x="954" y="186"/>
                  </a:cubicBezTo>
                  <a:cubicBezTo>
                    <a:pt x="950" y="240"/>
                    <a:pt x="950" y="294"/>
                    <a:pt x="954" y="352"/>
                  </a:cubicBezTo>
                  <a:cubicBezTo>
                    <a:pt x="959" y="406"/>
                    <a:pt x="959" y="456"/>
                    <a:pt x="963" y="514"/>
                  </a:cubicBezTo>
                  <a:lnTo>
                    <a:pt x="980" y="635"/>
                  </a:lnTo>
                  <a:lnTo>
                    <a:pt x="980" y="635"/>
                  </a:lnTo>
                  <a:cubicBezTo>
                    <a:pt x="953" y="648"/>
                    <a:pt x="924" y="657"/>
                    <a:pt x="896" y="667"/>
                  </a:cubicBezTo>
                  <a:cubicBezTo>
                    <a:pt x="855" y="680"/>
                    <a:pt x="815" y="694"/>
                    <a:pt x="774" y="703"/>
                  </a:cubicBezTo>
                  <a:cubicBezTo>
                    <a:pt x="703" y="722"/>
                    <a:pt x="632" y="731"/>
                    <a:pt x="561" y="731"/>
                  </a:cubicBezTo>
                  <a:cubicBezTo>
                    <a:pt x="546" y="731"/>
                    <a:pt x="532" y="731"/>
                    <a:pt x="518" y="730"/>
                  </a:cubicBezTo>
                  <a:cubicBezTo>
                    <a:pt x="347" y="721"/>
                    <a:pt x="185" y="658"/>
                    <a:pt x="54" y="546"/>
                  </a:cubicBezTo>
                  <a:cubicBezTo>
                    <a:pt x="48" y="539"/>
                    <a:pt x="40" y="535"/>
                    <a:pt x="33" y="535"/>
                  </a:cubicBezTo>
                  <a:cubicBezTo>
                    <a:pt x="25" y="535"/>
                    <a:pt x="19" y="539"/>
                    <a:pt x="14" y="546"/>
                  </a:cubicBezTo>
                  <a:cubicBezTo>
                    <a:pt x="1" y="555"/>
                    <a:pt x="1" y="577"/>
                    <a:pt x="14" y="586"/>
                  </a:cubicBezTo>
                  <a:cubicBezTo>
                    <a:pt x="77" y="658"/>
                    <a:pt x="153" y="716"/>
                    <a:pt x="239" y="761"/>
                  </a:cubicBezTo>
                  <a:cubicBezTo>
                    <a:pt x="324" y="802"/>
                    <a:pt x="419" y="829"/>
                    <a:pt x="518" y="838"/>
                  </a:cubicBezTo>
                  <a:cubicBezTo>
                    <a:pt x="538" y="839"/>
                    <a:pt x="558" y="840"/>
                    <a:pt x="578" y="840"/>
                  </a:cubicBezTo>
                  <a:cubicBezTo>
                    <a:pt x="699" y="840"/>
                    <a:pt x="821" y="817"/>
                    <a:pt x="941" y="775"/>
                  </a:cubicBezTo>
                  <a:cubicBezTo>
                    <a:pt x="986" y="761"/>
                    <a:pt x="1031" y="739"/>
                    <a:pt x="1071" y="716"/>
                  </a:cubicBezTo>
                  <a:cubicBezTo>
                    <a:pt x="1089" y="707"/>
                    <a:pt x="1103" y="685"/>
                    <a:pt x="1098" y="662"/>
                  </a:cubicBezTo>
                  <a:cubicBezTo>
                    <a:pt x="1080" y="559"/>
                    <a:pt x="1067" y="451"/>
                    <a:pt x="1053" y="348"/>
                  </a:cubicBezTo>
                  <a:lnTo>
                    <a:pt x="1040" y="190"/>
                  </a:lnTo>
                  <a:cubicBezTo>
                    <a:pt x="1035" y="136"/>
                    <a:pt x="1031" y="87"/>
                    <a:pt x="1026" y="28"/>
                  </a:cubicBezTo>
                  <a:lnTo>
                    <a:pt x="1026" y="24"/>
                  </a:lnTo>
                  <a:cubicBezTo>
                    <a:pt x="1022" y="8"/>
                    <a:pt x="1007" y="0"/>
                    <a:pt x="993"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0" name="Google Shape;918;p24">
              <a:extLst>
                <a:ext uri="{FF2B5EF4-FFF2-40B4-BE49-F238E27FC236}">
                  <a16:creationId xmlns:a16="http://schemas.microsoft.com/office/drawing/2014/main" id="{84BC2CB4-3ED7-42CE-9234-5B07D2764178}"/>
                </a:ext>
              </a:extLst>
            </p:cNvPr>
            <p:cNvSpPr/>
            <p:nvPr/>
          </p:nvSpPr>
          <p:spPr>
            <a:xfrm>
              <a:off x="3227900" y="1125250"/>
              <a:ext cx="10850" cy="9950"/>
            </a:xfrm>
            <a:custGeom>
              <a:avLst/>
              <a:gdLst/>
              <a:ahLst/>
              <a:cxnLst/>
              <a:rect l="l" t="t" r="r" b="b"/>
              <a:pathLst>
                <a:path w="434" h="398" extrusionOk="0">
                  <a:moveTo>
                    <a:pt x="244" y="0"/>
                  </a:moveTo>
                  <a:cubicBezTo>
                    <a:pt x="217" y="0"/>
                    <a:pt x="190" y="9"/>
                    <a:pt x="163" y="14"/>
                  </a:cubicBezTo>
                  <a:cubicBezTo>
                    <a:pt x="114" y="32"/>
                    <a:pt x="69" y="54"/>
                    <a:pt x="24" y="81"/>
                  </a:cubicBezTo>
                  <a:cubicBezTo>
                    <a:pt x="1" y="93"/>
                    <a:pt x="11" y="124"/>
                    <a:pt x="31" y="124"/>
                  </a:cubicBezTo>
                  <a:cubicBezTo>
                    <a:pt x="35" y="124"/>
                    <a:pt x="38" y="123"/>
                    <a:pt x="42" y="122"/>
                  </a:cubicBezTo>
                  <a:cubicBezTo>
                    <a:pt x="87" y="108"/>
                    <a:pt x="132" y="95"/>
                    <a:pt x="181" y="86"/>
                  </a:cubicBezTo>
                  <a:cubicBezTo>
                    <a:pt x="204" y="81"/>
                    <a:pt x="226" y="77"/>
                    <a:pt x="249" y="77"/>
                  </a:cubicBezTo>
                  <a:cubicBezTo>
                    <a:pt x="258" y="77"/>
                    <a:pt x="267" y="81"/>
                    <a:pt x="276" y="81"/>
                  </a:cubicBezTo>
                  <a:cubicBezTo>
                    <a:pt x="285" y="81"/>
                    <a:pt x="289" y="86"/>
                    <a:pt x="294" y="86"/>
                  </a:cubicBezTo>
                  <a:cubicBezTo>
                    <a:pt x="297" y="88"/>
                    <a:pt x="299" y="89"/>
                    <a:pt x="301" y="90"/>
                  </a:cubicBezTo>
                  <a:lnTo>
                    <a:pt x="301" y="90"/>
                  </a:lnTo>
                  <a:cubicBezTo>
                    <a:pt x="300" y="92"/>
                    <a:pt x="300" y="93"/>
                    <a:pt x="298" y="95"/>
                  </a:cubicBezTo>
                  <a:cubicBezTo>
                    <a:pt x="285" y="113"/>
                    <a:pt x="271" y="126"/>
                    <a:pt x="253" y="135"/>
                  </a:cubicBezTo>
                  <a:lnTo>
                    <a:pt x="226" y="158"/>
                  </a:lnTo>
                  <a:cubicBezTo>
                    <a:pt x="217" y="167"/>
                    <a:pt x="208" y="171"/>
                    <a:pt x="199" y="180"/>
                  </a:cubicBezTo>
                  <a:lnTo>
                    <a:pt x="136" y="216"/>
                  </a:lnTo>
                  <a:lnTo>
                    <a:pt x="132" y="221"/>
                  </a:lnTo>
                  <a:lnTo>
                    <a:pt x="127" y="225"/>
                  </a:lnTo>
                  <a:cubicBezTo>
                    <a:pt x="109" y="239"/>
                    <a:pt x="109" y="261"/>
                    <a:pt x="123" y="274"/>
                  </a:cubicBezTo>
                  <a:lnTo>
                    <a:pt x="150" y="310"/>
                  </a:lnTo>
                  <a:cubicBezTo>
                    <a:pt x="159" y="319"/>
                    <a:pt x="172" y="328"/>
                    <a:pt x="186" y="337"/>
                  </a:cubicBezTo>
                  <a:cubicBezTo>
                    <a:pt x="204" y="351"/>
                    <a:pt x="231" y="364"/>
                    <a:pt x="258" y="373"/>
                  </a:cubicBezTo>
                  <a:cubicBezTo>
                    <a:pt x="295" y="388"/>
                    <a:pt x="339" y="397"/>
                    <a:pt x="381" y="397"/>
                  </a:cubicBezTo>
                  <a:cubicBezTo>
                    <a:pt x="389" y="397"/>
                    <a:pt x="398" y="397"/>
                    <a:pt x="406" y="396"/>
                  </a:cubicBezTo>
                  <a:cubicBezTo>
                    <a:pt x="420" y="396"/>
                    <a:pt x="429" y="391"/>
                    <a:pt x="429" y="378"/>
                  </a:cubicBezTo>
                  <a:cubicBezTo>
                    <a:pt x="433" y="364"/>
                    <a:pt x="424" y="355"/>
                    <a:pt x="411" y="351"/>
                  </a:cubicBezTo>
                  <a:cubicBezTo>
                    <a:pt x="370" y="342"/>
                    <a:pt x="325" y="328"/>
                    <a:pt x="285" y="310"/>
                  </a:cubicBezTo>
                  <a:cubicBezTo>
                    <a:pt x="267" y="297"/>
                    <a:pt x="249" y="288"/>
                    <a:pt x="231" y="274"/>
                  </a:cubicBezTo>
                  <a:cubicBezTo>
                    <a:pt x="226" y="270"/>
                    <a:pt x="223" y="266"/>
                    <a:pt x="219" y="263"/>
                  </a:cubicBezTo>
                  <a:lnTo>
                    <a:pt x="219" y="263"/>
                  </a:lnTo>
                  <a:lnTo>
                    <a:pt x="244" y="248"/>
                  </a:lnTo>
                  <a:cubicBezTo>
                    <a:pt x="258" y="243"/>
                    <a:pt x="267" y="234"/>
                    <a:pt x="280" y="225"/>
                  </a:cubicBezTo>
                  <a:lnTo>
                    <a:pt x="312" y="203"/>
                  </a:lnTo>
                  <a:cubicBezTo>
                    <a:pt x="334" y="185"/>
                    <a:pt x="352" y="162"/>
                    <a:pt x="370" y="135"/>
                  </a:cubicBezTo>
                  <a:cubicBezTo>
                    <a:pt x="384" y="117"/>
                    <a:pt x="388" y="95"/>
                    <a:pt x="384" y="72"/>
                  </a:cubicBezTo>
                  <a:cubicBezTo>
                    <a:pt x="379" y="59"/>
                    <a:pt x="375" y="45"/>
                    <a:pt x="366" y="36"/>
                  </a:cubicBezTo>
                  <a:cubicBezTo>
                    <a:pt x="357" y="27"/>
                    <a:pt x="352" y="23"/>
                    <a:pt x="343" y="18"/>
                  </a:cubicBezTo>
                  <a:cubicBezTo>
                    <a:pt x="330" y="9"/>
                    <a:pt x="312" y="5"/>
                    <a:pt x="29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1" name="Google Shape;919;p24">
              <a:extLst>
                <a:ext uri="{FF2B5EF4-FFF2-40B4-BE49-F238E27FC236}">
                  <a16:creationId xmlns:a16="http://schemas.microsoft.com/office/drawing/2014/main" id="{71814292-8BB4-420C-A6F0-A3DE3E9B82C1}"/>
                </a:ext>
              </a:extLst>
            </p:cNvPr>
            <p:cNvSpPr/>
            <p:nvPr/>
          </p:nvSpPr>
          <p:spPr>
            <a:xfrm>
              <a:off x="3199025" y="986400"/>
              <a:ext cx="13175" cy="11225"/>
            </a:xfrm>
            <a:custGeom>
              <a:avLst/>
              <a:gdLst/>
              <a:ahLst/>
              <a:cxnLst/>
              <a:rect l="l" t="t" r="r" b="b"/>
              <a:pathLst>
                <a:path w="527" h="449" extrusionOk="0">
                  <a:moveTo>
                    <a:pt x="302" y="1"/>
                  </a:moveTo>
                  <a:cubicBezTo>
                    <a:pt x="247" y="1"/>
                    <a:pt x="191" y="21"/>
                    <a:pt x="144" y="66"/>
                  </a:cubicBezTo>
                  <a:cubicBezTo>
                    <a:pt x="0" y="201"/>
                    <a:pt x="95" y="444"/>
                    <a:pt x="297" y="448"/>
                  </a:cubicBezTo>
                  <a:cubicBezTo>
                    <a:pt x="300" y="448"/>
                    <a:pt x="303" y="448"/>
                    <a:pt x="305" y="448"/>
                  </a:cubicBezTo>
                  <a:cubicBezTo>
                    <a:pt x="428" y="448"/>
                    <a:pt x="527" y="347"/>
                    <a:pt x="527" y="223"/>
                  </a:cubicBezTo>
                  <a:cubicBezTo>
                    <a:pt x="527" y="89"/>
                    <a:pt x="417" y="1"/>
                    <a:pt x="30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2" name="Google Shape;920;p24">
              <a:extLst>
                <a:ext uri="{FF2B5EF4-FFF2-40B4-BE49-F238E27FC236}">
                  <a16:creationId xmlns:a16="http://schemas.microsoft.com/office/drawing/2014/main" id="{860037DA-2FD7-424C-A3A4-BC5CF705FAFC}"/>
                </a:ext>
              </a:extLst>
            </p:cNvPr>
            <p:cNvSpPr/>
            <p:nvPr/>
          </p:nvSpPr>
          <p:spPr>
            <a:xfrm>
              <a:off x="3202050" y="983050"/>
              <a:ext cx="3975" cy="6125"/>
            </a:xfrm>
            <a:custGeom>
              <a:avLst/>
              <a:gdLst/>
              <a:ahLst/>
              <a:cxnLst/>
              <a:rect l="l" t="t" r="r" b="b"/>
              <a:pathLst>
                <a:path w="159" h="245" extrusionOk="0">
                  <a:moveTo>
                    <a:pt x="25" y="1"/>
                  </a:moveTo>
                  <a:cubicBezTo>
                    <a:pt x="14" y="1"/>
                    <a:pt x="5" y="9"/>
                    <a:pt x="5" y="20"/>
                  </a:cubicBezTo>
                  <a:cubicBezTo>
                    <a:pt x="1" y="33"/>
                    <a:pt x="1" y="47"/>
                    <a:pt x="5" y="65"/>
                  </a:cubicBezTo>
                  <a:cubicBezTo>
                    <a:pt x="10" y="128"/>
                    <a:pt x="41" y="186"/>
                    <a:pt x="95" y="222"/>
                  </a:cubicBezTo>
                  <a:cubicBezTo>
                    <a:pt x="109" y="231"/>
                    <a:pt x="122" y="236"/>
                    <a:pt x="136" y="240"/>
                  </a:cubicBezTo>
                  <a:lnTo>
                    <a:pt x="136" y="245"/>
                  </a:lnTo>
                  <a:cubicBezTo>
                    <a:pt x="149" y="245"/>
                    <a:pt x="158" y="240"/>
                    <a:pt x="158" y="227"/>
                  </a:cubicBezTo>
                  <a:lnTo>
                    <a:pt x="158" y="209"/>
                  </a:lnTo>
                  <a:cubicBezTo>
                    <a:pt x="158" y="204"/>
                    <a:pt x="131" y="155"/>
                    <a:pt x="104" y="110"/>
                  </a:cubicBezTo>
                  <a:cubicBezTo>
                    <a:pt x="95" y="101"/>
                    <a:pt x="91" y="87"/>
                    <a:pt x="82" y="78"/>
                  </a:cubicBezTo>
                  <a:cubicBezTo>
                    <a:pt x="82" y="65"/>
                    <a:pt x="68" y="56"/>
                    <a:pt x="68" y="47"/>
                  </a:cubicBezTo>
                  <a:cubicBezTo>
                    <a:pt x="64" y="33"/>
                    <a:pt x="55" y="24"/>
                    <a:pt x="50" y="15"/>
                  </a:cubicBezTo>
                  <a:lnTo>
                    <a:pt x="46" y="11"/>
                  </a:lnTo>
                  <a:cubicBezTo>
                    <a:pt x="41" y="2"/>
                    <a:pt x="37" y="2"/>
                    <a:pt x="32" y="2"/>
                  </a:cubicBezTo>
                  <a:cubicBezTo>
                    <a:pt x="30" y="1"/>
                    <a:pt x="28" y="1"/>
                    <a:pt x="2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3" name="Google Shape;921;p24">
              <a:extLst>
                <a:ext uri="{FF2B5EF4-FFF2-40B4-BE49-F238E27FC236}">
                  <a16:creationId xmlns:a16="http://schemas.microsoft.com/office/drawing/2014/main" id="{9CFC9681-0A61-4EE2-B703-85B8C8148DE9}"/>
                </a:ext>
              </a:extLst>
            </p:cNvPr>
            <p:cNvSpPr/>
            <p:nvPr/>
          </p:nvSpPr>
          <p:spPr>
            <a:xfrm>
              <a:off x="3198125" y="985675"/>
              <a:ext cx="6550" cy="4850"/>
            </a:xfrm>
            <a:custGeom>
              <a:avLst/>
              <a:gdLst/>
              <a:ahLst/>
              <a:cxnLst/>
              <a:rect l="l" t="t" r="r" b="b"/>
              <a:pathLst>
                <a:path w="262" h="194" extrusionOk="0">
                  <a:moveTo>
                    <a:pt x="27" y="0"/>
                  </a:moveTo>
                  <a:cubicBezTo>
                    <a:pt x="9" y="0"/>
                    <a:pt x="0" y="14"/>
                    <a:pt x="5" y="27"/>
                  </a:cubicBezTo>
                  <a:cubicBezTo>
                    <a:pt x="5" y="45"/>
                    <a:pt x="14" y="59"/>
                    <a:pt x="18" y="72"/>
                  </a:cubicBezTo>
                  <a:cubicBezTo>
                    <a:pt x="36" y="104"/>
                    <a:pt x="59" y="131"/>
                    <a:pt x="86" y="153"/>
                  </a:cubicBezTo>
                  <a:cubicBezTo>
                    <a:pt x="117" y="176"/>
                    <a:pt x="153" y="189"/>
                    <a:pt x="189" y="194"/>
                  </a:cubicBezTo>
                  <a:lnTo>
                    <a:pt x="239" y="194"/>
                  </a:lnTo>
                  <a:cubicBezTo>
                    <a:pt x="243" y="189"/>
                    <a:pt x="252" y="189"/>
                    <a:pt x="252" y="180"/>
                  </a:cubicBezTo>
                  <a:cubicBezTo>
                    <a:pt x="261" y="171"/>
                    <a:pt x="257" y="158"/>
                    <a:pt x="248" y="149"/>
                  </a:cubicBezTo>
                  <a:lnTo>
                    <a:pt x="243" y="144"/>
                  </a:lnTo>
                  <a:cubicBezTo>
                    <a:pt x="230" y="140"/>
                    <a:pt x="221" y="131"/>
                    <a:pt x="207" y="126"/>
                  </a:cubicBezTo>
                  <a:cubicBezTo>
                    <a:pt x="198" y="126"/>
                    <a:pt x="185" y="113"/>
                    <a:pt x="176" y="108"/>
                  </a:cubicBezTo>
                  <a:cubicBezTo>
                    <a:pt x="162" y="104"/>
                    <a:pt x="149" y="95"/>
                    <a:pt x="140" y="86"/>
                  </a:cubicBezTo>
                  <a:cubicBezTo>
                    <a:pt x="117" y="68"/>
                    <a:pt x="95" y="50"/>
                    <a:pt x="77" y="32"/>
                  </a:cubicBezTo>
                  <a:lnTo>
                    <a:pt x="45" y="9"/>
                  </a:lnTo>
                  <a:cubicBezTo>
                    <a:pt x="41" y="0"/>
                    <a:pt x="32" y="0"/>
                    <a:pt x="2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4" name="Google Shape;922;p24">
              <a:extLst>
                <a:ext uri="{FF2B5EF4-FFF2-40B4-BE49-F238E27FC236}">
                  <a16:creationId xmlns:a16="http://schemas.microsoft.com/office/drawing/2014/main" id="{8BAB39B3-6F07-4CF8-818F-E41953CE5FC3}"/>
                </a:ext>
              </a:extLst>
            </p:cNvPr>
            <p:cNvSpPr/>
            <p:nvPr/>
          </p:nvSpPr>
          <p:spPr>
            <a:xfrm>
              <a:off x="3196650" y="989950"/>
              <a:ext cx="7225" cy="3275"/>
            </a:xfrm>
            <a:custGeom>
              <a:avLst/>
              <a:gdLst/>
              <a:ahLst/>
              <a:cxnLst/>
              <a:rect l="l" t="t" r="r" b="b"/>
              <a:pathLst>
                <a:path w="289" h="131" extrusionOk="0">
                  <a:moveTo>
                    <a:pt x="32" y="0"/>
                  </a:moveTo>
                  <a:cubicBezTo>
                    <a:pt x="28" y="0"/>
                    <a:pt x="23" y="0"/>
                    <a:pt x="19" y="5"/>
                  </a:cubicBezTo>
                  <a:cubicBezTo>
                    <a:pt x="5" y="9"/>
                    <a:pt x="1" y="27"/>
                    <a:pt x="10" y="36"/>
                  </a:cubicBezTo>
                  <a:lnTo>
                    <a:pt x="10" y="41"/>
                  </a:lnTo>
                  <a:cubicBezTo>
                    <a:pt x="19" y="54"/>
                    <a:pt x="28" y="63"/>
                    <a:pt x="41" y="72"/>
                  </a:cubicBezTo>
                  <a:cubicBezTo>
                    <a:pt x="64" y="90"/>
                    <a:pt x="95" y="108"/>
                    <a:pt x="127" y="117"/>
                  </a:cubicBezTo>
                  <a:cubicBezTo>
                    <a:pt x="140" y="122"/>
                    <a:pt x="158" y="126"/>
                    <a:pt x="176" y="131"/>
                  </a:cubicBezTo>
                  <a:lnTo>
                    <a:pt x="221" y="131"/>
                  </a:lnTo>
                  <a:cubicBezTo>
                    <a:pt x="235" y="131"/>
                    <a:pt x="253" y="126"/>
                    <a:pt x="266" y="122"/>
                  </a:cubicBezTo>
                  <a:cubicBezTo>
                    <a:pt x="271" y="122"/>
                    <a:pt x="275" y="117"/>
                    <a:pt x="280" y="113"/>
                  </a:cubicBezTo>
                  <a:cubicBezTo>
                    <a:pt x="289" y="104"/>
                    <a:pt x="284" y="86"/>
                    <a:pt x="271" y="81"/>
                  </a:cubicBezTo>
                  <a:lnTo>
                    <a:pt x="266" y="77"/>
                  </a:lnTo>
                  <a:cubicBezTo>
                    <a:pt x="253" y="72"/>
                    <a:pt x="244" y="63"/>
                    <a:pt x="230" y="59"/>
                  </a:cubicBezTo>
                  <a:cubicBezTo>
                    <a:pt x="221" y="59"/>
                    <a:pt x="208" y="50"/>
                    <a:pt x="194" y="50"/>
                  </a:cubicBezTo>
                  <a:cubicBezTo>
                    <a:pt x="181" y="45"/>
                    <a:pt x="167" y="41"/>
                    <a:pt x="154" y="32"/>
                  </a:cubicBezTo>
                  <a:cubicBezTo>
                    <a:pt x="122" y="27"/>
                    <a:pt x="95" y="14"/>
                    <a:pt x="73" y="9"/>
                  </a:cubicBezTo>
                  <a:cubicBezTo>
                    <a:pt x="50" y="5"/>
                    <a:pt x="32" y="0"/>
                    <a:pt x="3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5" name="Google Shape;923;p24">
              <a:extLst>
                <a:ext uri="{FF2B5EF4-FFF2-40B4-BE49-F238E27FC236}">
                  <a16:creationId xmlns:a16="http://schemas.microsoft.com/office/drawing/2014/main" id="{0C1F3413-92E4-4E98-8CD5-47726D1DB4E4}"/>
                </a:ext>
              </a:extLst>
            </p:cNvPr>
            <p:cNvSpPr/>
            <p:nvPr/>
          </p:nvSpPr>
          <p:spPr>
            <a:xfrm>
              <a:off x="3249400" y="986650"/>
              <a:ext cx="13300" cy="11300"/>
            </a:xfrm>
            <a:custGeom>
              <a:avLst/>
              <a:gdLst/>
              <a:ahLst/>
              <a:cxnLst/>
              <a:rect l="l" t="t" r="r" b="b"/>
              <a:pathLst>
                <a:path w="532" h="452" extrusionOk="0">
                  <a:moveTo>
                    <a:pt x="233" y="1"/>
                  </a:moveTo>
                  <a:cubicBezTo>
                    <a:pt x="119" y="1"/>
                    <a:pt x="8" y="89"/>
                    <a:pt x="5" y="222"/>
                  </a:cubicBezTo>
                  <a:cubicBezTo>
                    <a:pt x="1" y="348"/>
                    <a:pt x="104" y="452"/>
                    <a:pt x="230" y="452"/>
                  </a:cubicBezTo>
                  <a:cubicBezTo>
                    <a:pt x="428" y="452"/>
                    <a:pt x="532" y="213"/>
                    <a:pt x="392" y="69"/>
                  </a:cubicBezTo>
                  <a:cubicBezTo>
                    <a:pt x="346" y="22"/>
                    <a:pt x="289" y="1"/>
                    <a:pt x="23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6" name="Google Shape;924;p24">
              <a:extLst>
                <a:ext uri="{FF2B5EF4-FFF2-40B4-BE49-F238E27FC236}">
                  <a16:creationId xmlns:a16="http://schemas.microsoft.com/office/drawing/2014/main" id="{37D81645-CECE-4121-8835-8CBEFA5D3F19}"/>
                </a:ext>
              </a:extLst>
            </p:cNvPr>
            <p:cNvSpPr/>
            <p:nvPr/>
          </p:nvSpPr>
          <p:spPr>
            <a:xfrm>
              <a:off x="3255825" y="983425"/>
              <a:ext cx="4075" cy="6100"/>
            </a:xfrm>
            <a:custGeom>
              <a:avLst/>
              <a:gdLst/>
              <a:ahLst/>
              <a:cxnLst/>
              <a:rect l="l" t="t" r="r" b="b"/>
              <a:pathLst>
                <a:path w="163" h="244" extrusionOk="0">
                  <a:moveTo>
                    <a:pt x="131" y="0"/>
                  </a:moveTo>
                  <a:cubicBezTo>
                    <a:pt x="126" y="5"/>
                    <a:pt x="122" y="5"/>
                    <a:pt x="117" y="9"/>
                  </a:cubicBezTo>
                  <a:lnTo>
                    <a:pt x="117" y="14"/>
                  </a:lnTo>
                  <a:cubicBezTo>
                    <a:pt x="108" y="27"/>
                    <a:pt x="104" y="36"/>
                    <a:pt x="99" y="45"/>
                  </a:cubicBezTo>
                  <a:cubicBezTo>
                    <a:pt x="99" y="59"/>
                    <a:pt x="86" y="68"/>
                    <a:pt x="81" y="77"/>
                  </a:cubicBezTo>
                  <a:cubicBezTo>
                    <a:pt x="72" y="90"/>
                    <a:pt x="68" y="99"/>
                    <a:pt x="59" y="108"/>
                  </a:cubicBezTo>
                  <a:cubicBezTo>
                    <a:pt x="32" y="158"/>
                    <a:pt x="0" y="203"/>
                    <a:pt x="0" y="207"/>
                  </a:cubicBezTo>
                  <a:lnTo>
                    <a:pt x="0" y="225"/>
                  </a:lnTo>
                  <a:cubicBezTo>
                    <a:pt x="0" y="239"/>
                    <a:pt x="9" y="243"/>
                    <a:pt x="23" y="243"/>
                  </a:cubicBezTo>
                  <a:cubicBezTo>
                    <a:pt x="36" y="239"/>
                    <a:pt x="50" y="234"/>
                    <a:pt x="63" y="225"/>
                  </a:cubicBezTo>
                  <a:cubicBezTo>
                    <a:pt x="90" y="207"/>
                    <a:pt x="113" y="185"/>
                    <a:pt x="131" y="158"/>
                  </a:cubicBezTo>
                  <a:cubicBezTo>
                    <a:pt x="144" y="131"/>
                    <a:pt x="158" y="99"/>
                    <a:pt x="162" y="68"/>
                  </a:cubicBezTo>
                  <a:cubicBezTo>
                    <a:pt x="162" y="54"/>
                    <a:pt x="162" y="36"/>
                    <a:pt x="162" y="23"/>
                  </a:cubicBezTo>
                  <a:cubicBezTo>
                    <a:pt x="158" y="9"/>
                    <a:pt x="144" y="0"/>
                    <a:pt x="13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7" name="Google Shape;925;p24">
              <a:extLst>
                <a:ext uri="{FF2B5EF4-FFF2-40B4-BE49-F238E27FC236}">
                  <a16:creationId xmlns:a16="http://schemas.microsoft.com/office/drawing/2014/main" id="{993C0B74-64F8-426C-90F2-8E5BD25B1025}"/>
                </a:ext>
              </a:extLst>
            </p:cNvPr>
            <p:cNvSpPr/>
            <p:nvPr/>
          </p:nvSpPr>
          <p:spPr>
            <a:xfrm>
              <a:off x="3257050" y="986350"/>
              <a:ext cx="6675" cy="4750"/>
            </a:xfrm>
            <a:custGeom>
              <a:avLst/>
              <a:gdLst/>
              <a:ahLst/>
              <a:cxnLst/>
              <a:rect l="l" t="t" r="r" b="b"/>
              <a:pathLst>
                <a:path w="267" h="190" extrusionOk="0">
                  <a:moveTo>
                    <a:pt x="244" y="0"/>
                  </a:moveTo>
                  <a:cubicBezTo>
                    <a:pt x="239" y="0"/>
                    <a:pt x="230" y="0"/>
                    <a:pt x="226" y="5"/>
                  </a:cubicBezTo>
                  <a:cubicBezTo>
                    <a:pt x="226" y="5"/>
                    <a:pt x="212" y="18"/>
                    <a:pt x="194" y="32"/>
                  </a:cubicBezTo>
                  <a:cubicBezTo>
                    <a:pt x="176" y="45"/>
                    <a:pt x="154" y="63"/>
                    <a:pt x="127" y="81"/>
                  </a:cubicBezTo>
                  <a:cubicBezTo>
                    <a:pt x="118" y="90"/>
                    <a:pt x="104" y="95"/>
                    <a:pt x="91" y="104"/>
                  </a:cubicBezTo>
                  <a:cubicBezTo>
                    <a:pt x="77" y="108"/>
                    <a:pt x="68" y="117"/>
                    <a:pt x="59" y="122"/>
                  </a:cubicBezTo>
                  <a:cubicBezTo>
                    <a:pt x="46" y="126"/>
                    <a:pt x="32" y="131"/>
                    <a:pt x="23" y="135"/>
                  </a:cubicBezTo>
                  <a:lnTo>
                    <a:pt x="19" y="140"/>
                  </a:lnTo>
                  <a:cubicBezTo>
                    <a:pt x="5" y="149"/>
                    <a:pt x="1" y="162"/>
                    <a:pt x="10" y="171"/>
                  </a:cubicBezTo>
                  <a:cubicBezTo>
                    <a:pt x="14" y="176"/>
                    <a:pt x="19" y="180"/>
                    <a:pt x="23" y="185"/>
                  </a:cubicBezTo>
                  <a:cubicBezTo>
                    <a:pt x="41" y="185"/>
                    <a:pt x="59" y="189"/>
                    <a:pt x="73" y="189"/>
                  </a:cubicBezTo>
                  <a:cubicBezTo>
                    <a:pt x="109" y="185"/>
                    <a:pt x="145" y="171"/>
                    <a:pt x="176" y="153"/>
                  </a:cubicBezTo>
                  <a:cubicBezTo>
                    <a:pt x="203" y="131"/>
                    <a:pt x="230" y="104"/>
                    <a:pt x="248" y="77"/>
                  </a:cubicBezTo>
                  <a:cubicBezTo>
                    <a:pt x="257" y="63"/>
                    <a:pt x="262" y="45"/>
                    <a:pt x="266" y="32"/>
                  </a:cubicBezTo>
                  <a:cubicBezTo>
                    <a:pt x="266" y="18"/>
                    <a:pt x="257" y="5"/>
                    <a:pt x="24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8" name="Google Shape;926;p24">
              <a:extLst>
                <a:ext uri="{FF2B5EF4-FFF2-40B4-BE49-F238E27FC236}">
                  <a16:creationId xmlns:a16="http://schemas.microsoft.com/office/drawing/2014/main" id="{DBB55795-8172-45F3-9096-CE80BB9FA995}"/>
                </a:ext>
              </a:extLst>
            </p:cNvPr>
            <p:cNvSpPr/>
            <p:nvPr/>
          </p:nvSpPr>
          <p:spPr>
            <a:xfrm>
              <a:off x="3257850" y="990625"/>
              <a:ext cx="7225" cy="3050"/>
            </a:xfrm>
            <a:custGeom>
              <a:avLst/>
              <a:gdLst/>
              <a:ahLst/>
              <a:cxnLst/>
              <a:rect l="l" t="t" r="r" b="b"/>
              <a:pathLst>
                <a:path w="289" h="122" extrusionOk="0">
                  <a:moveTo>
                    <a:pt x="257" y="0"/>
                  </a:moveTo>
                  <a:lnTo>
                    <a:pt x="216" y="9"/>
                  </a:lnTo>
                  <a:cubicBezTo>
                    <a:pt x="194" y="14"/>
                    <a:pt x="167" y="23"/>
                    <a:pt x="135" y="32"/>
                  </a:cubicBezTo>
                  <a:cubicBezTo>
                    <a:pt x="122" y="36"/>
                    <a:pt x="108" y="41"/>
                    <a:pt x="95" y="45"/>
                  </a:cubicBezTo>
                  <a:cubicBezTo>
                    <a:pt x="81" y="45"/>
                    <a:pt x="72" y="50"/>
                    <a:pt x="59" y="54"/>
                  </a:cubicBezTo>
                  <a:cubicBezTo>
                    <a:pt x="45" y="59"/>
                    <a:pt x="36" y="63"/>
                    <a:pt x="23" y="68"/>
                  </a:cubicBezTo>
                  <a:lnTo>
                    <a:pt x="18" y="72"/>
                  </a:lnTo>
                  <a:cubicBezTo>
                    <a:pt x="0" y="81"/>
                    <a:pt x="0" y="108"/>
                    <a:pt x="23" y="117"/>
                  </a:cubicBezTo>
                  <a:cubicBezTo>
                    <a:pt x="36" y="122"/>
                    <a:pt x="50" y="122"/>
                    <a:pt x="63" y="122"/>
                  </a:cubicBezTo>
                  <a:lnTo>
                    <a:pt x="113" y="122"/>
                  </a:lnTo>
                  <a:cubicBezTo>
                    <a:pt x="126" y="122"/>
                    <a:pt x="144" y="117"/>
                    <a:pt x="162" y="113"/>
                  </a:cubicBezTo>
                  <a:cubicBezTo>
                    <a:pt x="194" y="104"/>
                    <a:pt x="221" y="90"/>
                    <a:pt x="248" y="68"/>
                  </a:cubicBezTo>
                  <a:cubicBezTo>
                    <a:pt x="261" y="63"/>
                    <a:pt x="270" y="54"/>
                    <a:pt x="279" y="41"/>
                  </a:cubicBezTo>
                  <a:lnTo>
                    <a:pt x="279" y="36"/>
                  </a:lnTo>
                  <a:cubicBezTo>
                    <a:pt x="288" y="27"/>
                    <a:pt x="284" y="9"/>
                    <a:pt x="275" y="5"/>
                  </a:cubicBezTo>
                  <a:cubicBezTo>
                    <a:pt x="270" y="0"/>
                    <a:pt x="261" y="0"/>
                    <a:pt x="25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9" name="Google Shape;927;p24">
              <a:extLst>
                <a:ext uri="{FF2B5EF4-FFF2-40B4-BE49-F238E27FC236}">
                  <a16:creationId xmlns:a16="http://schemas.microsoft.com/office/drawing/2014/main" id="{B0BB38D2-9AFC-40F8-9929-FB1AFA46995F}"/>
                </a:ext>
              </a:extLst>
            </p:cNvPr>
            <p:cNvSpPr/>
            <p:nvPr/>
          </p:nvSpPr>
          <p:spPr>
            <a:xfrm>
              <a:off x="3212975" y="999125"/>
              <a:ext cx="30375" cy="13325"/>
            </a:xfrm>
            <a:custGeom>
              <a:avLst/>
              <a:gdLst/>
              <a:ahLst/>
              <a:cxnLst/>
              <a:rect l="l" t="t" r="r" b="b"/>
              <a:pathLst>
                <a:path w="1215" h="533" extrusionOk="0">
                  <a:moveTo>
                    <a:pt x="1181" y="1"/>
                  </a:moveTo>
                  <a:cubicBezTo>
                    <a:pt x="1169" y="1"/>
                    <a:pt x="1156" y="10"/>
                    <a:pt x="1152" y="25"/>
                  </a:cubicBezTo>
                  <a:cubicBezTo>
                    <a:pt x="1147" y="43"/>
                    <a:pt x="1138" y="61"/>
                    <a:pt x="1134" y="79"/>
                  </a:cubicBezTo>
                  <a:cubicBezTo>
                    <a:pt x="1111" y="133"/>
                    <a:pt x="1084" y="182"/>
                    <a:pt x="1053" y="227"/>
                  </a:cubicBezTo>
                  <a:cubicBezTo>
                    <a:pt x="1008" y="286"/>
                    <a:pt x="949" y="335"/>
                    <a:pt x="877" y="371"/>
                  </a:cubicBezTo>
                  <a:cubicBezTo>
                    <a:pt x="841" y="385"/>
                    <a:pt x="801" y="398"/>
                    <a:pt x="760" y="407"/>
                  </a:cubicBezTo>
                  <a:lnTo>
                    <a:pt x="697" y="416"/>
                  </a:lnTo>
                  <a:lnTo>
                    <a:pt x="626" y="416"/>
                  </a:lnTo>
                  <a:cubicBezTo>
                    <a:pt x="581" y="412"/>
                    <a:pt x="536" y="407"/>
                    <a:pt x="491" y="398"/>
                  </a:cubicBezTo>
                  <a:cubicBezTo>
                    <a:pt x="450" y="394"/>
                    <a:pt x="405" y="380"/>
                    <a:pt x="369" y="362"/>
                  </a:cubicBezTo>
                  <a:cubicBezTo>
                    <a:pt x="347" y="353"/>
                    <a:pt x="329" y="344"/>
                    <a:pt x="311" y="335"/>
                  </a:cubicBezTo>
                  <a:cubicBezTo>
                    <a:pt x="293" y="326"/>
                    <a:pt x="279" y="313"/>
                    <a:pt x="261" y="304"/>
                  </a:cubicBezTo>
                  <a:cubicBezTo>
                    <a:pt x="230" y="281"/>
                    <a:pt x="203" y="259"/>
                    <a:pt x="180" y="232"/>
                  </a:cubicBezTo>
                  <a:cubicBezTo>
                    <a:pt x="144" y="191"/>
                    <a:pt x="113" y="142"/>
                    <a:pt x="86" y="97"/>
                  </a:cubicBezTo>
                  <a:cubicBezTo>
                    <a:pt x="77" y="74"/>
                    <a:pt x="68" y="56"/>
                    <a:pt x="63" y="38"/>
                  </a:cubicBezTo>
                  <a:lnTo>
                    <a:pt x="63" y="34"/>
                  </a:lnTo>
                  <a:cubicBezTo>
                    <a:pt x="59" y="23"/>
                    <a:pt x="47" y="14"/>
                    <a:pt x="35" y="14"/>
                  </a:cubicBezTo>
                  <a:cubicBezTo>
                    <a:pt x="32" y="14"/>
                    <a:pt x="30" y="15"/>
                    <a:pt x="27" y="16"/>
                  </a:cubicBezTo>
                  <a:cubicBezTo>
                    <a:pt x="9" y="20"/>
                    <a:pt x="0" y="34"/>
                    <a:pt x="5" y="52"/>
                  </a:cubicBezTo>
                  <a:cubicBezTo>
                    <a:pt x="5" y="52"/>
                    <a:pt x="5" y="56"/>
                    <a:pt x="5" y="70"/>
                  </a:cubicBezTo>
                  <a:cubicBezTo>
                    <a:pt x="9" y="88"/>
                    <a:pt x="14" y="106"/>
                    <a:pt x="18" y="124"/>
                  </a:cubicBezTo>
                  <a:cubicBezTo>
                    <a:pt x="41" y="182"/>
                    <a:pt x="72" y="241"/>
                    <a:pt x="108" y="290"/>
                  </a:cubicBezTo>
                  <a:cubicBezTo>
                    <a:pt x="135" y="326"/>
                    <a:pt x="167" y="358"/>
                    <a:pt x="198" y="385"/>
                  </a:cubicBezTo>
                  <a:cubicBezTo>
                    <a:pt x="234" y="416"/>
                    <a:pt x="279" y="443"/>
                    <a:pt x="320" y="461"/>
                  </a:cubicBezTo>
                  <a:cubicBezTo>
                    <a:pt x="342" y="474"/>
                    <a:pt x="369" y="483"/>
                    <a:pt x="392" y="488"/>
                  </a:cubicBezTo>
                  <a:cubicBezTo>
                    <a:pt x="419" y="501"/>
                    <a:pt x="441" y="506"/>
                    <a:pt x="468" y="510"/>
                  </a:cubicBezTo>
                  <a:cubicBezTo>
                    <a:pt x="518" y="524"/>
                    <a:pt x="572" y="533"/>
                    <a:pt x="626" y="533"/>
                  </a:cubicBezTo>
                  <a:lnTo>
                    <a:pt x="697" y="533"/>
                  </a:lnTo>
                  <a:cubicBezTo>
                    <a:pt x="724" y="528"/>
                    <a:pt x="756" y="524"/>
                    <a:pt x="783" y="519"/>
                  </a:cubicBezTo>
                  <a:cubicBezTo>
                    <a:pt x="832" y="510"/>
                    <a:pt x="882" y="492"/>
                    <a:pt x="931" y="470"/>
                  </a:cubicBezTo>
                  <a:cubicBezTo>
                    <a:pt x="972" y="443"/>
                    <a:pt x="1012" y="416"/>
                    <a:pt x="1048" y="380"/>
                  </a:cubicBezTo>
                  <a:cubicBezTo>
                    <a:pt x="1125" y="304"/>
                    <a:pt x="1174" y="209"/>
                    <a:pt x="1201" y="106"/>
                  </a:cubicBezTo>
                  <a:cubicBezTo>
                    <a:pt x="1206" y="79"/>
                    <a:pt x="1210" y="56"/>
                    <a:pt x="1215" y="34"/>
                  </a:cubicBezTo>
                  <a:cubicBezTo>
                    <a:pt x="1215" y="16"/>
                    <a:pt x="1201" y="2"/>
                    <a:pt x="1188" y="2"/>
                  </a:cubicBezTo>
                  <a:cubicBezTo>
                    <a:pt x="1186" y="1"/>
                    <a:pt x="1183" y="1"/>
                    <a:pt x="118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0" name="Google Shape;928;p24">
              <a:extLst>
                <a:ext uri="{FF2B5EF4-FFF2-40B4-BE49-F238E27FC236}">
                  <a16:creationId xmlns:a16="http://schemas.microsoft.com/office/drawing/2014/main" id="{3FB16D0B-6423-44AA-8E80-33554D64FE1B}"/>
                </a:ext>
              </a:extLst>
            </p:cNvPr>
            <p:cNvSpPr/>
            <p:nvPr/>
          </p:nvSpPr>
          <p:spPr>
            <a:xfrm>
              <a:off x="3231075" y="993400"/>
              <a:ext cx="4525" cy="3525"/>
            </a:xfrm>
            <a:custGeom>
              <a:avLst/>
              <a:gdLst/>
              <a:ahLst/>
              <a:cxnLst/>
              <a:rect l="l" t="t" r="r" b="b"/>
              <a:pathLst>
                <a:path w="181" h="141" extrusionOk="0">
                  <a:moveTo>
                    <a:pt x="152" y="1"/>
                  </a:moveTo>
                  <a:cubicBezTo>
                    <a:pt x="139" y="1"/>
                    <a:pt x="121" y="8"/>
                    <a:pt x="95" y="29"/>
                  </a:cubicBezTo>
                  <a:cubicBezTo>
                    <a:pt x="45" y="69"/>
                    <a:pt x="0" y="119"/>
                    <a:pt x="18" y="137"/>
                  </a:cubicBezTo>
                  <a:cubicBezTo>
                    <a:pt x="21" y="139"/>
                    <a:pt x="25" y="141"/>
                    <a:pt x="30" y="141"/>
                  </a:cubicBezTo>
                  <a:cubicBezTo>
                    <a:pt x="51" y="141"/>
                    <a:pt x="91" y="120"/>
                    <a:pt x="131" y="87"/>
                  </a:cubicBezTo>
                  <a:cubicBezTo>
                    <a:pt x="180" y="47"/>
                    <a:pt x="176" y="20"/>
                    <a:pt x="171" y="11"/>
                  </a:cubicBezTo>
                  <a:cubicBezTo>
                    <a:pt x="168" y="5"/>
                    <a:pt x="161" y="1"/>
                    <a:pt x="15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1" name="Google Shape;929;p24">
              <a:extLst>
                <a:ext uri="{FF2B5EF4-FFF2-40B4-BE49-F238E27FC236}">
                  <a16:creationId xmlns:a16="http://schemas.microsoft.com/office/drawing/2014/main" id="{ADA1379F-FCC6-4D61-909F-3083C3FBDEBC}"/>
                </a:ext>
              </a:extLst>
            </p:cNvPr>
            <p:cNvSpPr/>
            <p:nvPr/>
          </p:nvSpPr>
          <p:spPr>
            <a:xfrm>
              <a:off x="3217575" y="984750"/>
              <a:ext cx="10600" cy="13200"/>
            </a:xfrm>
            <a:custGeom>
              <a:avLst/>
              <a:gdLst/>
              <a:ahLst/>
              <a:cxnLst/>
              <a:rect l="l" t="t" r="r" b="b"/>
              <a:pathLst>
                <a:path w="424" h="528" extrusionOk="0">
                  <a:moveTo>
                    <a:pt x="123" y="0"/>
                  </a:moveTo>
                  <a:cubicBezTo>
                    <a:pt x="117" y="0"/>
                    <a:pt x="110" y="2"/>
                    <a:pt x="104" y="6"/>
                  </a:cubicBezTo>
                  <a:cubicBezTo>
                    <a:pt x="95" y="15"/>
                    <a:pt x="91" y="19"/>
                    <a:pt x="82" y="28"/>
                  </a:cubicBezTo>
                  <a:cubicBezTo>
                    <a:pt x="64" y="51"/>
                    <a:pt x="46" y="78"/>
                    <a:pt x="32" y="105"/>
                  </a:cubicBezTo>
                  <a:cubicBezTo>
                    <a:pt x="23" y="123"/>
                    <a:pt x="19" y="141"/>
                    <a:pt x="10" y="159"/>
                  </a:cubicBezTo>
                  <a:cubicBezTo>
                    <a:pt x="5" y="181"/>
                    <a:pt x="1" y="204"/>
                    <a:pt x="1" y="231"/>
                  </a:cubicBezTo>
                  <a:cubicBezTo>
                    <a:pt x="1" y="258"/>
                    <a:pt x="5" y="285"/>
                    <a:pt x="14" y="307"/>
                  </a:cubicBezTo>
                  <a:cubicBezTo>
                    <a:pt x="19" y="334"/>
                    <a:pt x="32" y="361"/>
                    <a:pt x="50" y="384"/>
                  </a:cubicBezTo>
                  <a:lnTo>
                    <a:pt x="64" y="397"/>
                  </a:lnTo>
                  <a:lnTo>
                    <a:pt x="64" y="402"/>
                  </a:lnTo>
                  <a:lnTo>
                    <a:pt x="68" y="406"/>
                  </a:lnTo>
                  <a:lnTo>
                    <a:pt x="73" y="411"/>
                  </a:lnTo>
                  <a:lnTo>
                    <a:pt x="95" y="433"/>
                  </a:lnTo>
                  <a:cubicBezTo>
                    <a:pt x="113" y="451"/>
                    <a:pt x="131" y="465"/>
                    <a:pt x="154" y="478"/>
                  </a:cubicBezTo>
                  <a:cubicBezTo>
                    <a:pt x="190" y="501"/>
                    <a:pt x="230" y="514"/>
                    <a:pt x="271" y="523"/>
                  </a:cubicBezTo>
                  <a:cubicBezTo>
                    <a:pt x="302" y="528"/>
                    <a:pt x="329" y="528"/>
                    <a:pt x="361" y="528"/>
                  </a:cubicBezTo>
                  <a:cubicBezTo>
                    <a:pt x="374" y="528"/>
                    <a:pt x="383" y="523"/>
                    <a:pt x="397" y="523"/>
                  </a:cubicBezTo>
                  <a:cubicBezTo>
                    <a:pt x="415" y="519"/>
                    <a:pt x="424" y="501"/>
                    <a:pt x="424" y="487"/>
                  </a:cubicBezTo>
                  <a:cubicBezTo>
                    <a:pt x="420" y="472"/>
                    <a:pt x="409" y="459"/>
                    <a:pt x="394" y="459"/>
                  </a:cubicBezTo>
                  <a:cubicBezTo>
                    <a:pt x="392" y="459"/>
                    <a:pt x="390" y="460"/>
                    <a:pt x="388" y="460"/>
                  </a:cubicBezTo>
                  <a:cubicBezTo>
                    <a:pt x="356" y="456"/>
                    <a:pt x="325" y="447"/>
                    <a:pt x="298" y="433"/>
                  </a:cubicBezTo>
                  <a:cubicBezTo>
                    <a:pt x="266" y="424"/>
                    <a:pt x="239" y="406"/>
                    <a:pt x="217" y="388"/>
                  </a:cubicBezTo>
                  <a:cubicBezTo>
                    <a:pt x="199" y="379"/>
                    <a:pt x="185" y="366"/>
                    <a:pt x="172" y="352"/>
                  </a:cubicBezTo>
                  <a:lnTo>
                    <a:pt x="149" y="330"/>
                  </a:lnTo>
                  <a:lnTo>
                    <a:pt x="145" y="325"/>
                  </a:lnTo>
                  <a:lnTo>
                    <a:pt x="140" y="312"/>
                  </a:lnTo>
                  <a:cubicBezTo>
                    <a:pt x="131" y="298"/>
                    <a:pt x="113" y="289"/>
                    <a:pt x="113" y="271"/>
                  </a:cubicBezTo>
                  <a:cubicBezTo>
                    <a:pt x="109" y="258"/>
                    <a:pt x="104" y="244"/>
                    <a:pt x="104" y="226"/>
                  </a:cubicBezTo>
                  <a:cubicBezTo>
                    <a:pt x="104" y="195"/>
                    <a:pt x="104" y="168"/>
                    <a:pt x="113" y="136"/>
                  </a:cubicBezTo>
                  <a:cubicBezTo>
                    <a:pt x="122" y="114"/>
                    <a:pt x="127" y="91"/>
                    <a:pt x="136" y="69"/>
                  </a:cubicBezTo>
                  <a:cubicBezTo>
                    <a:pt x="145" y="55"/>
                    <a:pt x="149" y="42"/>
                    <a:pt x="149" y="42"/>
                  </a:cubicBezTo>
                  <a:lnTo>
                    <a:pt x="154" y="46"/>
                  </a:lnTo>
                  <a:cubicBezTo>
                    <a:pt x="164" y="22"/>
                    <a:pt x="145" y="0"/>
                    <a:pt x="12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2" name="Google Shape;930;p24">
              <a:extLst>
                <a:ext uri="{FF2B5EF4-FFF2-40B4-BE49-F238E27FC236}">
                  <a16:creationId xmlns:a16="http://schemas.microsoft.com/office/drawing/2014/main" id="{95F252EE-E344-41B3-8053-A20CB932E7AD}"/>
                </a:ext>
              </a:extLst>
            </p:cNvPr>
            <p:cNvSpPr/>
            <p:nvPr/>
          </p:nvSpPr>
          <p:spPr>
            <a:xfrm>
              <a:off x="3183625" y="1000725"/>
              <a:ext cx="29175" cy="24900"/>
            </a:xfrm>
            <a:custGeom>
              <a:avLst/>
              <a:gdLst/>
              <a:ahLst/>
              <a:cxnLst/>
              <a:rect l="l" t="t" r="r" b="b"/>
              <a:pathLst>
                <a:path w="1167" h="996" extrusionOk="0">
                  <a:moveTo>
                    <a:pt x="662" y="1"/>
                  </a:moveTo>
                  <a:cubicBezTo>
                    <a:pt x="542" y="1"/>
                    <a:pt x="420" y="44"/>
                    <a:pt x="319" y="141"/>
                  </a:cubicBezTo>
                  <a:cubicBezTo>
                    <a:pt x="0" y="446"/>
                    <a:pt x="211" y="986"/>
                    <a:pt x="657" y="995"/>
                  </a:cubicBezTo>
                  <a:cubicBezTo>
                    <a:pt x="660" y="995"/>
                    <a:pt x="662" y="995"/>
                    <a:pt x="665" y="995"/>
                  </a:cubicBezTo>
                  <a:cubicBezTo>
                    <a:pt x="936" y="995"/>
                    <a:pt x="1156" y="777"/>
                    <a:pt x="1161" y="505"/>
                  </a:cubicBezTo>
                  <a:cubicBezTo>
                    <a:pt x="1167" y="203"/>
                    <a:pt x="920" y="1"/>
                    <a:pt x="662"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3" name="Google Shape;931;p24">
              <a:extLst>
                <a:ext uri="{FF2B5EF4-FFF2-40B4-BE49-F238E27FC236}">
                  <a16:creationId xmlns:a16="http://schemas.microsoft.com/office/drawing/2014/main" id="{97CCDD00-D126-4AC4-814A-0743CD8ECB97}"/>
                </a:ext>
              </a:extLst>
            </p:cNvPr>
            <p:cNvSpPr/>
            <p:nvPr/>
          </p:nvSpPr>
          <p:spPr>
            <a:xfrm>
              <a:off x="3245475" y="1001625"/>
              <a:ext cx="29200" cy="24900"/>
            </a:xfrm>
            <a:custGeom>
              <a:avLst/>
              <a:gdLst/>
              <a:ahLst/>
              <a:cxnLst/>
              <a:rect l="l" t="t" r="r" b="b"/>
              <a:pathLst>
                <a:path w="1168" h="996" extrusionOk="0">
                  <a:moveTo>
                    <a:pt x="661" y="1"/>
                  </a:moveTo>
                  <a:cubicBezTo>
                    <a:pt x="542" y="1"/>
                    <a:pt x="420" y="44"/>
                    <a:pt x="320" y="141"/>
                  </a:cubicBezTo>
                  <a:cubicBezTo>
                    <a:pt x="0" y="446"/>
                    <a:pt x="212" y="986"/>
                    <a:pt x="653" y="995"/>
                  </a:cubicBezTo>
                  <a:cubicBezTo>
                    <a:pt x="655" y="995"/>
                    <a:pt x="658" y="995"/>
                    <a:pt x="661" y="995"/>
                  </a:cubicBezTo>
                  <a:cubicBezTo>
                    <a:pt x="932" y="995"/>
                    <a:pt x="1156" y="781"/>
                    <a:pt x="1161" y="509"/>
                  </a:cubicBezTo>
                  <a:cubicBezTo>
                    <a:pt x="1167" y="205"/>
                    <a:pt x="920" y="1"/>
                    <a:pt x="661"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4" name="Google Shape;932;p24">
              <a:extLst>
                <a:ext uri="{FF2B5EF4-FFF2-40B4-BE49-F238E27FC236}">
                  <a16:creationId xmlns:a16="http://schemas.microsoft.com/office/drawing/2014/main" id="{EFA4F2E0-8ACC-4E65-9623-DBF79D149F42}"/>
                </a:ext>
              </a:extLst>
            </p:cNvPr>
            <p:cNvSpPr/>
            <p:nvPr/>
          </p:nvSpPr>
          <p:spPr>
            <a:xfrm>
              <a:off x="3296875" y="1000125"/>
              <a:ext cx="11825" cy="8200"/>
            </a:xfrm>
            <a:custGeom>
              <a:avLst/>
              <a:gdLst/>
              <a:ahLst/>
              <a:cxnLst/>
              <a:rect l="l" t="t" r="r" b="b"/>
              <a:pathLst>
                <a:path w="473" h="328" extrusionOk="0">
                  <a:moveTo>
                    <a:pt x="305" y="1"/>
                  </a:moveTo>
                  <a:cubicBezTo>
                    <a:pt x="291" y="1"/>
                    <a:pt x="278" y="4"/>
                    <a:pt x="266" y="7"/>
                  </a:cubicBezTo>
                  <a:cubicBezTo>
                    <a:pt x="230" y="16"/>
                    <a:pt x="194" y="34"/>
                    <a:pt x="162" y="52"/>
                  </a:cubicBezTo>
                  <a:cubicBezTo>
                    <a:pt x="108" y="93"/>
                    <a:pt x="63" y="147"/>
                    <a:pt x="32" y="205"/>
                  </a:cubicBezTo>
                  <a:cubicBezTo>
                    <a:pt x="18" y="232"/>
                    <a:pt x="9" y="259"/>
                    <a:pt x="0" y="291"/>
                  </a:cubicBezTo>
                  <a:cubicBezTo>
                    <a:pt x="0" y="300"/>
                    <a:pt x="0" y="313"/>
                    <a:pt x="9" y="318"/>
                  </a:cubicBezTo>
                  <a:cubicBezTo>
                    <a:pt x="16" y="324"/>
                    <a:pt x="25" y="328"/>
                    <a:pt x="33" y="328"/>
                  </a:cubicBezTo>
                  <a:cubicBezTo>
                    <a:pt x="42" y="328"/>
                    <a:pt x="50" y="324"/>
                    <a:pt x="54" y="318"/>
                  </a:cubicBezTo>
                  <a:lnTo>
                    <a:pt x="108" y="259"/>
                  </a:lnTo>
                  <a:cubicBezTo>
                    <a:pt x="144" y="219"/>
                    <a:pt x="185" y="183"/>
                    <a:pt x="225" y="151"/>
                  </a:cubicBezTo>
                  <a:cubicBezTo>
                    <a:pt x="248" y="133"/>
                    <a:pt x="270" y="124"/>
                    <a:pt x="293" y="115"/>
                  </a:cubicBezTo>
                  <a:cubicBezTo>
                    <a:pt x="306" y="111"/>
                    <a:pt x="315" y="106"/>
                    <a:pt x="329" y="106"/>
                  </a:cubicBezTo>
                  <a:cubicBezTo>
                    <a:pt x="338" y="102"/>
                    <a:pt x="347" y="102"/>
                    <a:pt x="356" y="102"/>
                  </a:cubicBezTo>
                  <a:cubicBezTo>
                    <a:pt x="374" y="102"/>
                    <a:pt x="392" y="102"/>
                    <a:pt x="410" y="106"/>
                  </a:cubicBezTo>
                  <a:lnTo>
                    <a:pt x="437" y="106"/>
                  </a:lnTo>
                  <a:cubicBezTo>
                    <a:pt x="446" y="106"/>
                    <a:pt x="459" y="102"/>
                    <a:pt x="464" y="93"/>
                  </a:cubicBezTo>
                  <a:cubicBezTo>
                    <a:pt x="473" y="79"/>
                    <a:pt x="473" y="61"/>
                    <a:pt x="459" y="48"/>
                  </a:cubicBezTo>
                  <a:lnTo>
                    <a:pt x="437" y="34"/>
                  </a:lnTo>
                  <a:cubicBezTo>
                    <a:pt x="414" y="21"/>
                    <a:pt x="396" y="12"/>
                    <a:pt x="369" y="7"/>
                  </a:cubicBezTo>
                  <a:cubicBezTo>
                    <a:pt x="356" y="3"/>
                    <a:pt x="338" y="3"/>
                    <a:pt x="324" y="3"/>
                  </a:cubicBezTo>
                  <a:cubicBezTo>
                    <a:pt x="317" y="1"/>
                    <a:pt x="311" y="1"/>
                    <a:pt x="30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5" name="Google Shape;933;p24">
              <a:extLst>
                <a:ext uri="{FF2B5EF4-FFF2-40B4-BE49-F238E27FC236}">
                  <a16:creationId xmlns:a16="http://schemas.microsoft.com/office/drawing/2014/main" id="{2CCE561A-3D37-4817-85B1-79487935E103}"/>
                </a:ext>
              </a:extLst>
            </p:cNvPr>
            <p:cNvSpPr/>
            <p:nvPr/>
          </p:nvSpPr>
          <p:spPr>
            <a:xfrm>
              <a:off x="3251100" y="967775"/>
              <a:ext cx="14875" cy="8125"/>
            </a:xfrm>
            <a:custGeom>
              <a:avLst/>
              <a:gdLst/>
              <a:ahLst/>
              <a:cxnLst/>
              <a:rect l="l" t="t" r="r" b="b"/>
              <a:pathLst>
                <a:path w="595" h="325" extrusionOk="0">
                  <a:moveTo>
                    <a:pt x="230" y="0"/>
                  </a:moveTo>
                  <a:cubicBezTo>
                    <a:pt x="184" y="0"/>
                    <a:pt x="144" y="12"/>
                    <a:pt x="117" y="37"/>
                  </a:cubicBezTo>
                  <a:cubicBezTo>
                    <a:pt x="0" y="140"/>
                    <a:pt x="221" y="221"/>
                    <a:pt x="293" y="248"/>
                  </a:cubicBezTo>
                  <a:cubicBezTo>
                    <a:pt x="373" y="276"/>
                    <a:pt x="469" y="325"/>
                    <a:pt x="531" y="325"/>
                  </a:cubicBezTo>
                  <a:cubicBezTo>
                    <a:pt x="569" y="325"/>
                    <a:pt x="594" y="306"/>
                    <a:pt x="594" y="253"/>
                  </a:cubicBezTo>
                  <a:cubicBezTo>
                    <a:pt x="594" y="119"/>
                    <a:pt x="381" y="0"/>
                    <a:pt x="23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6" name="Google Shape;934;p24">
              <a:extLst>
                <a:ext uri="{FF2B5EF4-FFF2-40B4-BE49-F238E27FC236}">
                  <a16:creationId xmlns:a16="http://schemas.microsoft.com/office/drawing/2014/main" id="{38F2CB95-27C1-4165-AF88-7FA30E48ECEA}"/>
                </a:ext>
              </a:extLst>
            </p:cNvPr>
            <p:cNvSpPr/>
            <p:nvPr/>
          </p:nvSpPr>
          <p:spPr>
            <a:xfrm>
              <a:off x="3272050" y="930225"/>
              <a:ext cx="37425" cy="64225"/>
            </a:xfrm>
            <a:custGeom>
              <a:avLst/>
              <a:gdLst/>
              <a:ahLst/>
              <a:cxnLst/>
              <a:rect l="l" t="t" r="r" b="b"/>
              <a:pathLst>
                <a:path w="1497" h="2569" extrusionOk="0">
                  <a:moveTo>
                    <a:pt x="30" y="0"/>
                  </a:moveTo>
                  <a:lnTo>
                    <a:pt x="35" y="5"/>
                  </a:lnTo>
                  <a:cubicBezTo>
                    <a:pt x="34" y="5"/>
                    <a:pt x="33" y="5"/>
                    <a:pt x="32" y="5"/>
                  </a:cubicBezTo>
                  <a:cubicBezTo>
                    <a:pt x="0" y="5"/>
                    <a:pt x="0" y="68"/>
                    <a:pt x="32" y="68"/>
                  </a:cubicBezTo>
                  <a:cubicBezTo>
                    <a:pt x="33" y="68"/>
                    <a:pt x="34" y="68"/>
                    <a:pt x="35" y="68"/>
                  </a:cubicBezTo>
                  <a:cubicBezTo>
                    <a:pt x="80" y="68"/>
                    <a:pt x="125" y="72"/>
                    <a:pt x="170" y="81"/>
                  </a:cubicBezTo>
                  <a:cubicBezTo>
                    <a:pt x="219" y="86"/>
                    <a:pt x="269" y="99"/>
                    <a:pt x="323" y="113"/>
                  </a:cubicBezTo>
                  <a:cubicBezTo>
                    <a:pt x="386" y="131"/>
                    <a:pt x="449" y="153"/>
                    <a:pt x="512" y="180"/>
                  </a:cubicBezTo>
                  <a:cubicBezTo>
                    <a:pt x="665" y="252"/>
                    <a:pt x="800" y="347"/>
                    <a:pt x="917" y="468"/>
                  </a:cubicBezTo>
                  <a:cubicBezTo>
                    <a:pt x="984" y="536"/>
                    <a:pt x="1043" y="612"/>
                    <a:pt x="1092" y="693"/>
                  </a:cubicBezTo>
                  <a:cubicBezTo>
                    <a:pt x="1115" y="734"/>
                    <a:pt x="1142" y="774"/>
                    <a:pt x="1169" y="819"/>
                  </a:cubicBezTo>
                  <a:lnTo>
                    <a:pt x="1232" y="950"/>
                  </a:lnTo>
                  <a:cubicBezTo>
                    <a:pt x="1245" y="986"/>
                    <a:pt x="1263" y="1044"/>
                    <a:pt x="1277" y="1089"/>
                  </a:cubicBezTo>
                  <a:cubicBezTo>
                    <a:pt x="1295" y="1139"/>
                    <a:pt x="1308" y="1184"/>
                    <a:pt x="1317" y="1233"/>
                  </a:cubicBezTo>
                  <a:cubicBezTo>
                    <a:pt x="1335" y="1328"/>
                    <a:pt x="1349" y="1422"/>
                    <a:pt x="1362" y="1517"/>
                  </a:cubicBezTo>
                  <a:cubicBezTo>
                    <a:pt x="1371" y="1606"/>
                    <a:pt x="1380" y="1696"/>
                    <a:pt x="1389" y="1786"/>
                  </a:cubicBezTo>
                  <a:cubicBezTo>
                    <a:pt x="1394" y="1872"/>
                    <a:pt x="1403" y="1953"/>
                    <a:pt x="1403" y="2029"/>
                  </a:cubicBezTo>
                  <a:cubicBezTo>
                    <a:pt x="1412" y="2331"/>
                    <a:pt x="1407" y="2538"/>
                    <a:pt x="1407" y="2538"/>
                  </a:cubicBezTo>
                  <a:cubicBezTo>
                    <a:pt x="1407" y="2558"/>
                    <a:pt x="1423" y="2568"/>
                    <a:pt x="1439" y="2568"/>
                  </a:cubicBezTo>
                  <a:cubicBezTo>
                    <a:pt x="1454" y="2568"/>
                    <a:pt x="1470" y="2558"/>
                    <a:pt x="1470" y="2538"/>
                  </a:cubicBezTo>
                  <a:cubicBezTo>
                    <a:pt x="1470" y="2538"/>
                    <a:pt x="1475" y="2484"/>
                    <a:pt x="1479" y="2394"/>
                  </a:cubicBezTo>
                  <a:cubicBezTo>
                    <a:pt x="1484" y="2304"/>
                    <a:pt x="1492" y="2178"/>
                    <a:pt x="1492" y="2025"/>
                  </a:cubicBezTo>
                  <a:cubicBezTo>
                    <a:pt x="1497" y="1944"/>
                    <a:pt x="1492" y="1863"/>
                    <a:pt x="1488" y="1777"/>
                  </a:cubicBezTo>
                  <a:cubicBezTo>
                    <a:pt x="1488" y="1687"/>
                    <a:pt x="1479" y="1593"/>
                    <a:pt x="1470" y="1499"/>
                  </a:cubicBezTo>
                  <a:cubicBezTo>
                    <a:pt x="1461" y="1400"/>
                    <a:pt x="1443" y="1296"/>
                    <a:pt x="1425" y="1197"/>
                  </a:cubicBezTo>
                  <a:cubicBezTo>
                    <a:pt x="1416" y="1148"/>
                    <a:pt x="1403" y="1098"/>
                    <a:pt x="1385" y="1049"/>
                  </a:cubicBezTo>
                  <a:cubicBezTo>
                    <a:pt x="1371" y="999"/>
                    <a:pt x="1362" y="959"/>
                    <a:pt x="1335" y="900"/>
                  </a:cubicBezTo>
                  <a:lnTo>
                    <a:pt x="1268" y="761"/>
                  </a:lnTo>
                  <a:cubicBezTo>
                    <a:pt x="1245" y="711"/>
                    <a:pt x="1214" y="671"/>
                    <a:pt x="1187" y="626"/>
                  </a:cubicBezTo>
                  <a:cubicBezTo>
                    <a:pt x="1133" y="540"/>
                    <a:pt x="1070" y="459"/>
                    <a:pt x="998" y="387"/>
                  </a:cubicBezTo>
                  <a:cubicBezTo>
                    <a:pt x="867" y="261"/>
                    <a:pt x="714" y="158"/>
                    <a:pt x="548" y="90"/>
                  </a:cubicBezTo>
                  <a:cubicBezTo>
                    <a:pt x="480" y="63"/>
                    <a:pt x="408" y="45"/>
                    <a:pt x="341" y="32"/>
                  </a:cubicBezTo>
                  <a:cubicBezTo>
                    <a:pt x="287" y="18"/>
                    <a:pt x="233" y="9"/>
                    <a:pt x="179" y="5"/>
                  </a:cubicBezTo>
                  <a:cubicBezTo>
                    <a:pt x="129" y="0"/>
                    <a:pt x="93" y="0"/>
                    <a:pt x="7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7" name="Google Shape;935;p24">
              <a:extLst>
                <a:ext uri="{FF2B5EF4-FFF2-40B4-BE49-F238E27FC236}">
                  <a16:creationId xmlns:a16="http://schemas.microsoft.com/office/drawing/2014/main" id="{1C225B22-8446-40AE-B990-1E4595EB4D4E}"/>
                </a:ext>
              </a:extLst>
            </p:cNvPr>
            <p:cNvSpPr/>
            <p:nvPr/>
          </p:nvSpPr>
          <p:spPr>
            <a:xfrm>
              <a:off x="3176725" y="929800"/>
              <a:ext cx="78325" cy="54275"/>
            </a:xfrm>
            <a:custGeom>
              <a:avLst/>
              <a:gdLst/>
              <a:ahLst/>
              <a:cxnLst/>
              <a:rect l="l" t="t" r="r" b="b"/>
              <a:pathLst>
                <a:path w="3133" h="2171" extrusionOk="0">
                  <a:moveTo>
                    <a:pt x="1261" y="1426"/>
                  </a:moveTo>
                  <a:lnTo>
                    <a:pt x="1288" y="1435"/>
                  </a:lnTo>
                  <a:cubicBezTo>
                    <a:pt x="1290" y="1437"/>
                    <a:pt x="1292" y="1437"/>
                    <a:pt x="1292" y="1437"/>
                  </a:cubicBezTo>
                  <a:cubicBezTo>
                    <a:pt x="1293" y="1437"/>
                    <a:pt x="1293" y="1437"/>
                    <a:pt x="1293" y="1439"/>
                  </a:cubicBezTo>
                  <a:cubicBezTo>
                    <a:pt x="1297" y="1439"/>
                    <a:pt x="1297" y="1439"/>
                    <a:pt x="1297" y="1453"/>
                  </a:cubicBezTo>
                  <a:cubicBezTo>
                    <a:pt x="1297" y="1480"/>
                    <a:pt x="1284" y="1507"/>
                    <a:pt x="1270" y="1534"/>
                  </a:cubicBezTo>
                  <a:cubicBezTo>
                    <a:pt x="1234" y="1592"/>
                    <a:pt x="1189" y="1646"/>
                    <a:pt x="1140" y="1695"/>
                  </a:cubicBezTo>
                  <a:cubicBezTo>
                    <a:pt x="1130" y="1706"/>
                    <a:pt x="1120" y="1715"/>
                    <a:pt x="1109" y="1725"/>
                  </a:cubicBezTo>
                  <a:lnTo>
                    <a:pt x="1109" y="1725"/>
                  </a:lnTo>
                  <a:cubicBezTo>
                    <a:pt x="1109" y="1723"/>
                    <a:pt x="1109" y="1720"/>
                    <a:pt x="1108" y="1718"/>
                  </a:cubicBezTo>
                  <a:cubicBezTo>
                    <a:pt x="1095" y="1650"/>
                    <a:pt x="1104" y="1579"/>
                    <a:pt x="1135" y="1511"/>
                  </a:cubicBezTo>
                  <a:cubicBezTo>
                    <a:pt x="1153" y="1462"/>
                    <a:pt x="1203" y="1426"/>
                    <a:pt x="1261" y="1426"/>
                  </a:cubicBezTo>
                  <a:close/>
                  <a:moveTo>
                    <a:pt x="3098" y="0"/>
                  </a:moveTo>
                  <a:cubicBezTo>
                    <a:pt x="3087" y="0"/>
                    <a:pt x="3076" y="8"/>
                    <a:pt x="3070" y="17"/>
                  </a:cubicBezTo>
                  <a:cubicBezTo>
                    <a:pt x="3070" y="17"/>
                    <a:pt x="2926" y="323"/>
                    <a:pt x="2665" y="755"/>
                  </a:cubicBezTo>
                  <a:cubicBezTo>
                    <a:pt x="2516" y="1003"/>
                    <a:pt x="2354" y="1237"/>
                    <a:pt x="2174" y="1457"/>
                  </a:cubicBezTo>
                  <a:cubicBezTo>
                    <a:pt x="2071" y="1583"/>
                    <a:pt x="1959" y="1695"/>
                    <a:pt x="1837" y="1794"/>
                  </a:cubicBezTo>
                  <a:cubicBezTo>
                    <a:pt x="1774" y="1844"/>
                    <a:pt x="1707" y="1884"/>
                    <a:pt x="1635" y="1920"/>
                  </a:cubicBezTo>
                  <a:cubicBezTo>
                    <a:pt x="1563" y="1947"/>
                    <a:pt x="1491" y="1965"/>
                    <a:pt x="1414" y="1965"/>
                  </a:cubicBezTo>
                  <a:lnTo>
                    <a:pt x="1365" y="1961"/>
                  </a:lnTo>
                  <a:lnTo>
                    <a:pt x="1302" y="1943"/>
                  </a:lnTo>
                  <a:cubicBezTo>
                    <a:pt x="1270" y="1934"/>
                    <a:pt x="1239" y="1916"/>
                    <a:pt x="1212" y="1893"/>
                  </a:cubicBezTo>
                  <a:cubicBezTo>
                    <a:pt x="1185" y="1873"/>
                    <a:pt x="1163" y="1850"/>
                    <a:pt x="1147" y="1824"/>
                  </a:cubicBezTo>
                  <a:lnTo>
                    <a:pt x="1147" y="1824"/>
                  </a:lnTo>
                  <a:cubicBezTo>
                    <a:pt x="1169" y="1804"/>
                    <a:pt x="1191" y="1784"/>
                    <a:pt x="1212" y="1763"/>
                  </a:cubicBezTo>
                  <a:cubicBezTo>
                    <a:pt x="1270" y="1709"/>
                    <a:pt x="1320" y="1650"/>
                    <a:pt x="1365" y="1583"/>
                  </a:cubicBezTo>
                  <a:cubicBezTo>
                    <a:pt x="1392" y="1543"/>
                    <a:pt x="1405" y="1493"/>
                    <a:pt x="1410" y="1444"/>
                  </a:cubicBezTo>
                  <a:cubicBezTo>
                    <a:pt x="1410" y="1412"/>
                    <a:pt x="1392" y="1376"/>
                    <a:pt x="1369" y="1354"/>
                  </a:cubicBezTo>
                  <a:cubicBezTo>
                    <a:pt x="1356" y="1345"/>
                    <a:pt x="1338" y="1336"/>
                    <a:pt x="1324" y="1327"/>
                  </a:cubicBezTo>
                  <a:lnTo>
                    <a:pt x="1293" y="1318"/>
                  </a:lnTo>
                  <a:cubicBezTo>
                    <a:pt x="1280" y="1315"/>
                    <a:pt x="1267" y="1314"/>
                    <a:pt x="1254" y="1314"/>
                  </a:cubicBezTo>
                  <a:cubicBezTo>
                    <a:pt x="1161" y="1314"/>
                    <a:pt x="1076" y="1371"/>
                    <a:pt x="1036" y="1462"/>
                  </a:cubicBezTo>
                  <a:cubicBezTo>
                    <a:pt x="991" y="1543"/>
                    <a:pt x="978" y="1641"/>
                    <a:pt x="996" y="1736"/>
                  </a:cubicBezTo>
                  <a:cubicBezTo>
                    <a:pt x="1000" y="1760"/>
                    <a:pt x="1007" y="1784"/>
                    <a:pt x="1016" y="1807"/>
                  </a:cubicBezTo>
                  <a:lnTo>
                    <a:pt x="1016" y="1807"/>
                  </a:lnTo>
                  <a:cubicBezTo>
                    <a:pt x="957" y="1856"/>
                    <a:pt x="895" y="1899"/>
                    <a:pt x="829" y="1938"/>
                  </a:cubicBezTo>
                  <a:cubicBezTo>
                    <a:pt x="642" y="2048"/>
                    <a:pt x="465" y="2099"/>
                    <a:pt x="330" y="2099"/>
                  </a:cubicBezTo>
                  <a:cubicBezTo>
                    <a:pt x="310" y="2099"/>
                    <a:pt x="290" y="2098"/>
                    <a:pt x="272" y="2096"/>
                  </a:cubicBezTo>
                  <a:cubicBezTo>
                    <a:pt x="218" y="2091"/>
                    <a:pt x="168" y="2073"/>
                    <a:pt x="119" y="2051"/>
                  </a:cubicBezTo>
                  <a:cubicBezTo>
                    <a:pt x="101" y="2042"/>
                    <a:pt x="87" y="2033"/>
                    <a:pt x="69" y="2019"/>
                  </a:cubicBezTo>
                  <a:cubicBezTo>
                    <a:pt x="63" y="2014"/>
                    <a:pt x="57" y="2012"/>
                    <a:pt x="51" y="2012"/>
                  </a:cubicBezTo>
                  <a:cubicBezTo>
                    <a:pt x="24" y="2012"/>
                    <a:pt x="1" y="2055"/>
                    <a:pt x="38" y="2073"/>
                  </a:cubicBezTo>
                  <a:cubicBezTo>
                    <a:pt x="51" y="2087"/>
                    <a:pt x="74" y="2096"/>
                    <a:pt x="92" y="2105"/>
                  </a:cubicBezTo>
                  <a:cubicBezTo>
                    <a:pt x="146" y="2136"/>
                    <a:pt x="204" y="2154"/>
                    <a:pt x="267" y="2163"/>
                  </a:cubicBezTo>
                  <a:cubicBezTo>
                    <a:pt x="295" y="2168"/>
                    <a:pt x="326" y="2171"/>
                    <a:pt x="359" y="2171"/>
                  </a:cubicBezTo>
                  <a:cubicBezTo>
                    <a:pt x="504" y="2171"/>
                    <a:pt x="691" y="2121"/>
                    <a:pt x="874" y="2015"/>
                  </a:cubicBezTo>
                  <a:cubicBezTo>
                    <a:pt x="938" y="1979"/>
                    <a:pt x="1001" y="1939"/>
                    <a:pt x="1060" y="1894"/>
                  </a:cubicBezTo>
                  <a:lnTo>
                    <a:pt x="1060" y="1894"/>
                  </a:lnTo>
                  <a:cubicBezTo>
                    <a:pt x="1082" y="1928"/>
                    <a:pt x="1109" y="1958"/>
                    <a:pt x="1140" y="1983"/>
                  </a:cubicBezTo>
                  <a:cubicBezTo>
                    <a:pt x="1180" y="2010"/>
                    <a:pt x="1225" y="2037"/>
                    <a:pt x="1270" y="2051"/>
                  </a:cubicBezTo>
                  <a:lnTo>
                    <a:pt x="1333" y="2069"/>
                  </a:lnTo>
                  <a:cubicBezTo>
                    <a:pt x="1356" y="2073"/>
                    <a:pt x="1383" y="2078"/>
                    <a:pt x="1410" y="2078"/>
                  </a:cubicBezTo>
                  <a:cubicBezTo>
                    <a:pt x="1504" y="2078"/>
                    <a:pt x="1594" y="2060"/>
                    <a:pt x="1680" y="2024"/>
                  </a:cubicBezTo>
                  <a:cubicBezTo>
                    <a:pt x="1761" y="1983"/>
                    <a:pt x="1837" y="1938"/>
                    <a:pt x="1905" y="1884"/>
                  </a:cubicBezTo>
                  <a:cubicBezTo>
                    <a:pt x="2035" y="1776"/>
                    <a:pt x="2152" y="1659"/>
                    <a:pt x="2260" y="1529"/>
                  </a:cubicBezTo>
                  <a:cubicBezTo>
                    <a:pt x="2440" y="1300"/>
                    <a:pt x="2602" y="1057"/>
                    <a:pt x="2746" y="805"/>
                  </a:cubicBezTo>
                  <a:cubicBezTo>
                    <a:pt x="2872" y="580"/>
                    <a:pt x="2966" y="391"/>
                    <a:pt x="3029" y="256"/>
                  </a:cubicBezTo>
                  <a:cubicBezTo>
                    <a:pt x="3092" y="121"/>
                    <a:pt x="3124" y="44"/>
                    <a:pt x="3124" y="44"/>
                  </a:cubicBezTo>
                  <a:cubicBezTo>
                    <a:pt x="3133" y="26"/>
                    <a:pt x="3124" y="13"/>
                    <a:pt x="3110" y="4"/>
                  </a:cubicBezTo>
                  <a:cubicBezTo>
                    <a:pt x="3106" y="1"/>
                    <a:pt x="3102" y="0"/>
                    <a:pt x="309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8" name="Google Shape;936;p24">
              <a:extLst>
                <a:ext uri="{FF2B5EF4-FFF2-40B4-BE49-F238E27FC236}">
                  <a16:creationId xmlns:a16="http://schemas.microsoft.com/office/drawing/2014/main" id="{918B6701-2933-4DF6-BE2B-D1B8204C9116}"/>
                </a:ext>
              </a:extLst>
            </p:cNvPr>
            <p:cNvSpPr/>
            <p:nvPr/>
          </p:nvSpPr>
          <p:spPr>
            <a:xfrm>
              <a:off x="3253900" y="928200"/>
              <a:ext cx="43450" cy="55650"/>
            </a:xfrm>
            <a:custGeom>
              <a:avLst/>
              <a:gdLst/>
              <a:ahLst/>
              <a:cxnLst/>
              <a:rect l="l" t="t" r="r" b="b"/>
              <a:pathLst>
                <a:path w="1738" h="2226" extrusionOk="0">
                  <a:moveTo>
                    <a:pt x="1133" y="1515"/>
                  </a:moveTo>
                  <a:cubicBezTo>
                    <a:pt x="1140" y="1515"/>
                    <a:pt x="1143" y="1520"/>
                    <a:pt x="1157" y="1530"/>
                  </a:cubicBezTo>
                  <a:cubicBezTo>
                    <a:pt x="1184" y="1575"/>
                    <a:pt x="1206" y="1625"/>
                    <a:pt x="1211" y="1678"/>
                  </a:cubicBezTo>
                  <a:cubicBezTo>
                    <a:pt x="1220" y="1734"/>
                    <a:pt x="1221" y="1798"/>
                    <a:pt x="1213" y="1857"/>
                  </a:cubicBezTo>
                  <a:lnTo>
                    <a:pt x="1213" y="1857"/>
                  </a:lnTo>
                  <a:cubicBezTo>
                    <a:pt x="1209" y="1850"/>
                    <a:pt x="1205" y="1843"/>
                    <a:pt x="1202" y="1836"/>
                  </a:cubicBezTo>
                  <a:cubicBezTo>
                    <a:pt x="1148" y="1746"/>
                    <a:pt x="1121" y="1647"/>
                    <a:pt x="1121" y="1544"/>
                  </a:cubicBezTo>
                  <a:cubicBezTo>
                    <a:pt x="1121" y="1535"/>
                    <a:pt x="1121" y="1526"/>
                    <a:pt x="1125" y="1517"/>
                  </a:cubicBezTo>
                  <a:cubicBezTo>
                    <a:pt x="1127" y="1517"/>
                    <a:pt x="1131" y="1516"/>
                    <a:pt x="1132" y="1515"/>
                  </a:cubicBezTo>
                  <a:lnTo>
                    <a:pt x="1132" y="1515"/>
                  </a:lnTo>
                  <a:cubicBezTo>
                    <a:pt x="1132" y="1515"/>
                    <a:pt x="1133" y="1515"/>
                    <a:pt x="1133" y="1515"/>
                  </a:cubicBezTo>
                  <a:close/>
                  <a:moveTo>
                    <a:pt x="37" y="1"/>
                  </a:moveTo>
                  <a:cubicBezTo>
                    <a:pt x="19" y="1"/>
                    <a:pt x="5" y="14"/>
                    <a:pt x="5" y="32"/>
                  </a:cubicBezTo>
                  <a:cubicBezTo>
                    <a:pt x="5" y="32"/>
                    <a:pt x="1" y="99"/>
                    <a:pt x="10" y="221"/>
                  </a:cubicBezTo>
                  <a:cubicBezTo>
                    <a:pt x="10" y="284"/>
                    <a:pt x="14" y="356"/>
                    <a:pt x="23" y="441"/>
                  </a:cubicBezTo>
                  <a:cubicBezTo>
                    <a:pt x="32" y="527"/>
                    <a:pt x="46" y="621"/>
                    <a:pt x="64" y="720"/>
                  </a:cubicBezTo>
                  <a:cubicBezTo>
                    <a:pt x="73" y="774"/>
                    <a:pt x="86" y="828"/>
                    <a:pt x="100" y="882"/>
                  </a:cubicBezTo>
                  <a:cubicBezTo>
                    <a:pt x="109" y="941"/>
                    <a:pt x="127" y="995"/>
                    <a:pt x="140" y="1053"/>
                  </a:cubicBezTo>
                  <a:cubicBezTo>
                    <a:pt x="176" y="1175"/>
                    <a:pt x="221" y="1292"/>
                    <a:pt x="271" y="1409"/>
                  </a:cubicBezTo>
                  <a:cubicBezTo>
                    <a:pt x="329" y="1530"/>
                    <a:pt x="401" y="1651"/>
                    <a:pt x="482" y="1759"/>
                  </a:cubicBezTo>
                  <a:cubicBezTo>
                    <a:pt x="527" y="1813"/>
                    <a:pt x="572" y="1867"/>
                    <a:pt x="621" y="1921"/>
                  </a:cubicBezTo>
                  <a:lnTo>
                    <a:pt x="702" y="1993"/>
                  </a:lnTo>
                  <a:lnTo>
                    <a:pt x="743" y="2029"/>
                  </a:lnTo>
                  <a:lnTo>
                    <a:pt x="788" y="2056"/>
                  </a:lnTo>
                  <a:cubicBezTo>
                    <a:pt x="846" y="2101"/>
                    <a:pt x="918" y="2137"/>
                    <a:pt x="995" y="2155"/>
                  </a:cubicBezTo>
                  <a:cubicBezTo>
                    <a:pt x="1015" y="2161"/>
                    <a:pt x="1036" y="2163"/>
                    <a:pt x="1056" y="2163"/>
                  </a:cubicBezTo>
                  <a:cubicBezTo>
                    <a:pt x="1123" y="2163"/>
                    <a:pt x="1189" y="2136"/>
                    <a:pt x="1233" y="2088"/>
                  </a:cubicBezTo>
                  <a:cubicBezTo>
                    <a:pt x="1240" y="2080"/>
                    <a:pt x="1246" y="2071"/>
                    <a:pt x="1251" y="2063"/>
                  </a:cubicBezTo>
                  <a:lnTo>
                    <a:pt x="1251" y="2063"/>
                  </a:lnTo>
                  <a:cubicBezTo>
                    <a:pt x="1267" y="2080"/>
                    <a:pt x="1284" y="2096"/>
                    <a:pt x="1301" y="2110"/>
                  </a:cubicBezTo>
                  <a:cubicBezTo>
                    <a:pt x="1364" y="2164"/>
                    <a:pt x="1431" y="2200"/>
                    <a:pt x="1508" y="2218"/>
                  </a:cubicBezTo>
                  <a:cubicBezTo>
                    <a:pt x="1535" y="2223"/>
                    <a:pt x="1561" y="2225"/>
                    <a:pt x="1586" y="2225"/>
                  </a:cubicBezTo>
                  <a:cubicBezTo>
                    <a:pt x="1611" y="2225"/>
                    <a:pt x="1636" y="2223"/>
                    <a:pt x="1661" y="2218"/>
                  </a:cubicBezTo>
                  <a:lnTo>
                    <a:pt x="1715" y="2205"/>
                  </a:lnTo>
                  <a:cubicBezTo>
                    <a:pt x="1737" y="2187"/>
                    <a:pt x="1728" y="2146"/>
                    <a:pt x="1697" y="2146"/>
                  </a:cubicBezTo>
                  <a:cubicBezTo>
                    <a:pt x="1670" y="2155"/>
                    <a:pt x="1642" y="2160"/>
                    <a:pt x="1613" y="2160"/>
                  </a:cubicBezTo>
                  <a:cubicBezTo>
                    <a:pt x="1584" y="2160"/>
                    <a:pt x="1555" y="2155"/>
                    <a:pt x="1526" y="2146"/>
                  </a:cubicBezTo>
                  <a:cubicBezTo>
                    <a:pt x="1463" y="2128"/>
                    <a:pt x="1404" y="2097"/>
                    <a:pt x="1359" y="2047"/>
                  </a:cubicBezTo>
                  <a:cubicBezTo>
                    <a:pt x="1337" y="2026"/>
                    <a:pt x="1315" y="2004"/>
                    <a:pt x="1295" y="1979"/>
                  </a:cubicBezTo>
                  <a:lnTo>
                    <a:pt x="1295" y="1979"/>
                  </a:lnTo>
                  <a:cubicBezTo>
                    <a:pt x="1308" y="1945"/>
                    <a:pt x="1317" y="1908"/>
                    <a:pt x="1319" y="1872"/>
                  </a:cubicBezTo>
                  <a:cubicBezTo>
                    <a:pt x="1328" y="1800"/>
                    <a:pt x="1328" y="1728"/>
                    <a:pt x="1314" y="1656"/>
                  </a:cubicBezTo>
                  <a:cubicBezTo>
                    <a:pt x="1301" y="1584"/>
                    <a:pt x="1274" y="1517"/>
                    <a:pt x="1229" y="1458"/>
                  </a:cubicBezTo>
                  <a:cubicBezTo>
                    <a:pt x="1211" y="1440"/>
                    <a:pt x="1193" y="1427"/>
                    <a:pt x="1170" y="1418"/>
                  </a:cubicBezTo>
                  <a:cubicBezTo>
                    <a:pt x="1157" y="1413"/>
                    <a:pt x="1143" y="1411"/>
                    <a:pt x="1130" y="1411"/>
                  </a:cubicBezTo>
                  <a:cubicBezTo>
                    <a:pt x="1117" y="1411"/>
                    <a:pt x="1105" y="1413"/>
                    <a:pt x="1094" y="1418"/>
                  </a:cubicBezTo>
                  <a:cubicBezTo>
                    <a:pt x="1062" y="1427"/>
                    <a:pt x="1040" y="1449"/>
                    <a:pt x="1031" y="1476"/>
                  </a:cubicBezTo>
                  <a:cubicBezTo>
                    <a:pt x="1022" y="1499"/>
                    <a:pt x="1017" y="1517"/>
                    <a:pt x="1017" y="1539"/>
                  </a:cubicBezTo>
                  <a:cubicBezTo>
                    <a:pt x="1017" y="1660"/>
                    <a:pt x="1053" y="1777"/>
                    <a:pt x="1116" y="1881"/>
                  </a:cubicBezTo>
                  <a:cubicBezTo>
                    <a:pt x="1135" y="1914"/>
                    <a:pt x="1156" y="1945"/>
                    <a:pt x="1179" y="1976"/>
                  </a:cubicBezTo>
                  <a:lnTo>
                    <a:pt x="1179" y="1976"/>
                  </a:lnTo>
                  <a:cubicBezTo>
                    <a:pt x="1172" y="1989"/>
                    <a:pt x="1165" y="2001"/>
                    <a:pt x="1157" y="2011"/>
                  </a:cubicBezTo>
                  <a:cubicBezTo>
                    <a:pt x="1134" y="2039"/>
                    <a:pt x="1103" y="2050"/>
                    <a:pt x="1067" y="2050"/>
                  </a:cubicBezTo>
                  <a:cubicBezTo>
                    <a:pt x="1002" y="2050"/>
                    <a:pt x="924" y="2013"/>
                    <a:pt x="860" y="1966"/>
                  </a:cubicBezTo>
                  <a:lnTo>
                    <a:pt x="815" y="1935"/>
                  </a:lnTo>
                  <a:lnTo>
                    <a:pt x="779" y="1903"/>
                  </a:lnTo>
                  <a:lnTo>
                    <a:pt x="707" y="1840"/>
                  </a:lnTo>
                  <a:cubicBezTo>
                    <a:pt x="662" y="1795"/>
                    <a:pt x="617" y="1741"/>
                    <a:pt x="577" y="1692"/>
                  </a:cubicBezTo>
                  <a:cubicBezTo>
                    <a:pt x="464" y="1539"/>
                    <a:pt x="370" y="1373"/>
                    <a:pt x="307" y="1193"/>
                  </a:cubicBezTo>
                  <a:cubicBezTo>
                    <a:pt x="280" y="1139"/>
                    <a:pt x="262" y="1080"/>
                    <a:pt x="244" y="1026"/>
                  </a:cubicBezTo>
                  <a:cubicBezTo>
                    <a:pt x="226" y="968"/>
                    <a:pt x="212" y="914"/>
                    <a:pt x="199" y="860"/>
                  </a:cubicBezTo>
                  <a:cubicBezTo>
                    <a:pt x="181" y="810"/>
                    <a:pt x="172" y="756"/>
                    <a:pt x="163" y="707"/>
                  </a:cubicBezTo>
                  <a:cubicBezTo>
                    <a:pt x="140" y="608"/>
                    <a:pt x="122" y="513"/>
                    <a:pt x="109" y="432"/>
                  </a:cubicBezTo>
                  <a:cubicBezTo>
                    <a:pt x="100" y="351"/>
                    <a:pt x="91" y="279"/>
                    <a:pt x="82" y="216"/>
                  </a:cubicBezTo>
                  <a:cubicBezTo>
                    <a:pt x="73" y="99"/>
                    <a:pt x="73" y="32"/>
                    <a:pt x="73" y="32"/>
                  </a:cubicBezTo>
                  <a:cubicBezTo>
                    <a:pt x="68" y="14"/>
                    <a:pt x="55" y="1"/>
                    <a:pt x="3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9" name="Google Shape;937;p24">
              <a:extLst>
                <a:ext uri="{FF2B5EF4-FFF2-40B4-BE49-F238E27FC236}">
                  <a16:creationId xmlns:a16="http://schemas.microsoft.com/office/drawing/2014/main" id="{8294AA66-B4A9-48A7-87E8-C8184B7C1F00}"/>
                </a:ext>
              </a:extLst>
            </p:cNvPr>
            <p:cNvSpPr/>
            <p:nvPr/>
          </p:nvSpPr>
          <p:spPr>
            <a:xfrm>
              <a:off x="3260100" y="902600"/>
              <a:ext cx="17225" cy="28775"/>
            </a:xfrm>
            <a:custGeom>
              <a:avLst/>
              <a:gdLst/>
              <a:ahLst/>
              <a:cxnLst/>
              <a:rect l="l" t="t" r="r" b="b"/>
              <a:pathLst>
                <a:path w="689" h="1151" extrusionOk="0">
                  <a:moveTo>
                    <a:pt x="329" y="228"/>
                  </a:moveTo>
                  <a:cubicBezTo>
                    <a:pt x="338" y="228"/>
                    <a:pt x="355" y="228"/>
                    <a:pt x="387" y="264"/>
                  </a:cubicBezTo>
                  <a:cubicBezTo>
                    <a:pt x="414" y="314"/>
                    <a:pt x="436" y="363"/>
                    <a:pt x="450" y="417"/>
                  </a:cubicBezTo>
                  <a:cubicBezTo>
                    <a:pt x="477" y="530"/>
                    <a:pt x="490" y="642"/>
                    <a:pt x="490" y="755"/>
                  </a:cubicBezTo>
                  <a:cubicBezTo>
                    <a:pt x="490" y="822"/>
                    <a:pt x="486" y="894"/>
                    <a:pt x="472" y="962"/>
                  </a:cubicBezTo>
                  <a:cubicBezTo>
                    <a:pt x="441" y="908"/>
                    <a:pt x="405" y="831"/>
                    <a:pt x="360" y="741"/>
                  </a:cubicBezTo>
                  <a:cubicBezTo>
                    <a:pt x="311" y="642"/>
                    <a:pt x="270" y="534"/>
                    <a:pt x="248" y="426"/>
                  </a:cubicBezTo>
                  <a:cubicBezTo>
                    <a:pt x="234" y="381"/>
                    <a:pt x="234" y="332"/>
                    <a:pt x="248" y="287"/>
                  </a:cubicBezTo>
                  <a:cubicBezTo>
                    <a:pt x="257" y="260"/>
                    <a:pt x="275" y="242"/>
                    <a:pt x="329" y="228"/>
                  </a:cubicBezTo>
                  <a:close/>
                  <a:moveTo>
                    <a:pt x="331" y="1"/>
                  </a:moveTo>
                  <a:cubicBezTo>
                    <a:pt x="309" y="1"/>
                    <a:pt x="287" y="3"/>
                    <a:pt x="266" y="8"/>
                  </a:cubicBezTo>
                  <a:cubicBezTo>
                    <a:pt x="248" y="12"/>
                    <a:pt x="248" y="17"/>
                    <a:pt x="234" y="17"/>
                  </a:cubicBezTo>
                  <a:lnTo>
                    <a:pt x="221" y="21"/>
                  </a:lnTo>
                  <a:lnTo>
                    <a:pt x="212" y="26"/>
                  </a:lnTo>
                  <a:lnTo>
                    <a:pt x="198" y="26"/>
                  </a:lnTo>
                  <a:cubicBezTo>
                    <a:pt x="171" y="39"/>
                    <a:pt x="149" y="53"/>
                    <a:pt x="126" y="71"/>
                  </a:cubicBezTo>
                  <a:cubicBezTo>
                    <a:pt x="81" y="102"/>
                    <a:pt x="45" y="152"/>
                    <a:pt x="27" y="206"/>
                  </a:cubicBezTo>
                  <a:cubicBezTo>
                    <a:pt x="0" y="291"/>
                    <a:pt x="0" y="386"/>
                    <a:pt x="27" y="476"/>
                  </a:cubicBezTo>
                  <a:cubicBezTo>
                    <a:pt x="63" y="602"/>
                    <a:pt x="122" y="723"/>
                    <a:pt x="194" y="836"/>
                  </a:cubicBezTo>
                  <a:cubicBezTo>
                    <a:pt x="243" y="908"/>
                    <a:pt x="297" y="980"/>
                    <a:pt x="355" y="1051"/>
                  </a:cubicBezTo>
                  <a:cubicBezTo>
                    <a:pt x="396" y="1101"/>
                    <a:pt x="423" y="1123"/>
                    <a:pt x="423" y="1123"/>
                  </a:cubicBezTo>
                  <a:lnTo>
                    <a:pt x="481" y="1150"/>
                  </a:lnTo>
                  <a:cubicBezTo>
                    <a:pt x="499" y="1146"/>
                    <a:pt x="517" y="1137"/>
                    <a:pt x="531" y="1128"/>
                  </a:cubicBezTo>
                  <a:cubicBezTo>
                    <a:pt x="562" y="1105"/>
                    <a:pt x="585" y="1078"/>
                    <a:pt x="598" y="1047"/>
                  </a:cubicBezTo>
                  <a:cubicBezTo>
                    <a:pt x="639" y="957"/>
                    <a:pt x="661" y="863"/>
                    <a:pt x="670" y="768"/>
                  </a:cubicBezTo>
                  <a:cubicBezTo>
                    <a:pt x="688" y="638"/>
                    <a:pt x="684" y="503"/>
                    <a:pt x="661" y="377"/>
                  </a:cubicBezTo>
                  <a:cubicBezTo>
                    <a:pt x="643" y="291"/>
                    <a:pt x="616" y="215"/>
                    <a:pt x="571" y="143"/>
                  </a:cubicBezTo>
                  <a:cubicBezTo>
                    <a:pt x="540" y="93"/>
                    <a:pt x="499" y="57"/>
                    <a:pt x="450" y="30"/>
                  </a:cubicBezTo>
                  <a:cubicBezTo>
                    <a:pt x="412" y="10"/>
                    <a:pt x="371" y="1"/>
                    <a:pt x="331"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0" name="Google Shape;938;p24">
              <a:extLst>
                <a:ext uri="{FF2B5EF4-FFF2-40B4-BE49-F238E27FC236}">
                  <a16:creationId xmlns:a16="http://schemas.microsoft.com/office/drawing/2014/main" id="{E4FE27B8-789E-44E8-B649-08A9DB42CD8D}"/>
                </a:ext>
              </a:extLst>
            </p:cNvPr>
            <p:cNvSpPr/>
            <p:nvPr/>
          </p:nvSpPr>
          <p:spPr>
            <a:xfrm>
              <a:off x="3272000" y="911025"/>
              <a:ext cx="25675" cy="21475"/>
            </a:xfrm>
            <a:custGeom>
              <a:avLst/>
              <a:gdLst/>
              <a:ahLst/>
              <a:cxnLst/>
              <a:rect l="l" t="t" r="r" b="b"/>
              <a:pathLst>
                <a:path w="1027" h="859" extrusionOk="0">
                  <a:moveTo>
                    <a:pt x="714" y="230"/>
                  </a:moveTo>
                  <a:cubicBezTo>
                    <a:pt x="739" y="230"/>
                    <a:pt x="745" y="239"/>
                    <a:pt x="752" y="242"/>
                  </a:cubicBezTo>
                  <a:cubicBezTo>
                    <a:pt x="779" y="269"/>
                    <a:pt x="788" y="305"/>
                    <a:pt x="779" y="341"/>
                  </a:cubicBezTo>
                  <a:cubicBezTo>
                    <a:pt x="761" y="382"/>
                    <a:pt x="730" y="418"/>
                    <a:pt x="689" y="449"/>
                  </a:cubicBezTo>
                  <a:cubicBezTo>
                    <a:pt x="599" y="512"/>
                    <a:pt x="500" y="566"/>
                    <a:pt x="397" y="611"/>
                  </a:cubicBezTo>
                  <a:cubicBezTo>
                    <a:pt x="302" y="652"/>
                    <a:pt x="221" y="683"/>
                    <a:pt x="167" y="701"/>
                  </a:cubicBezTo>
                  <a:cubicBezTo>
                    <a:pt x="199" y="643"/>
                    <a:pt x="239" y="584"/>
                    <a:pt x="289" y="535"/>
                  </a:cubicBezTo>
                  <a:cubicBezTo>
                    <a:pt x="361" y="449"/>
                    <a:pt x="446" y="373"/>
                    <a:pt x="541" y="305"/>
                  </a:cubicBezTo>
                  <a:cubicBezTo>
                    <a:pt x="581" y="274"/>
                    <a:pt x="631" y="251"/>
                    <a:pt x="685" y="233"/>
                  </a:cubicBezTo>
                  <a:cubicBezTo>
                    <a:pt x="697" y="231"/>
                    <a:pt x="706" y="230"/>
                    <a:pt x="714" y="230"/>
                  </a:cubicBezTo>
                  <a:close/>
                  <a:moveTo>
                    <a:pt x="725" y="0"/>
                  </a:moveTo>
                  <a:cubicBezTo>
                    <a:pt x="694" y="0"/>
                    <a:pt x="662" y="5"/>
                    <a:pt x="631" y="13"/>
                  </a:cubicBezTo>
                  <a:cubicBezTo>
                    <a:pt x="550" y="40"/>
                    <a:pt x="473" y="80"/>
                    <a:pt x="410" y="134"/>
                  </a:cubicBezTo>
                  <a:cubicBezTo>
                    <a:pt x="307" y="215"/>
                    <a:pt x="217" y="314"/>
                    <a:pt x="140" y="422"/>
                  </a:cubicBezTo>
                  <a:cubicBezTo>
                    <a:pt x="86" y="499"/>
                    <a:pt x="41" y="589"/>
                    <a:pt x="14" y="679"/>
                  </a:cubicBezTo>
                  <a:cubicBezTo>
                    <a:pt x="5" y="714"/>
                    <a:pt x="1" y="750"/>
                    <a:pt x="10" y="786"/>
                  </a:cubicBezTo>
                  <a:cubicBezTo>
                    <a:pt x="14" y="804"/>
                    <a:pt x="23" y="818"/>
                    <a:pt x="32" y="836"/>
                  </a:cubicBezTo>
                  <a:lnTo>
                    <a:pt x="95" y="858"/>
                  </a:lnTo>
                  <a:cubicBezTo>
                    <a:pt x="95" y="858"/>
                    <a:pt x="131" y="854"/>
                    <a:pt x="194" y="845"/>
                  </a:cubicBezTo>
                  <a:cubicBezTo>
                    <a:pt x="284" y="831"/>
                    <a:pt x="374" y="813"/>
                    <a:pt x="460" y="791"/>
                  </a:cubicBezTo>
                  <a:cubicBezTo>
                    <a:pt x="590" y="755"/>
                    <a:pt x="712" y="701"/>
                    <a:pt x="824" y="625"/>
                  </a:cubicBezTo>
                  <a:cubicBezTo>
                    <a:pt x="901" y="575"/>
                    <a:pt x="959" y="503"/>
                    <a:pt x="995" y="422"/>
                  </a:cubicBezTo>
                  <a:cubicBezTo>
                    <a:pt x="1027" y="341"/>
                    <a:pt x="1022" y="251"/>
                    <a:pt x="982" y="175"/>
                  </a:cubicBezTo>
                  <a:lnTo>
                    <a:pt x="977" y="166"/>
                  </a:lnTo>
                  <a:lnTo>
                    <a:pt x="977" y="161"/>
                  </a:lnTo>
                  <a:lnTo>
                    <a:pt x="973" y="152"/>
                  </a:lnTo>
                  <a:lnTo>
                    <a:pt x="964" y="139"/>
                  </a:lnTo>
                  <a:cubicBezTo>
                    <a:pt x="959" y="130"/>
                    <a:pt x="959" y="130"/>
                    <a:pt x="950" y="116"/>
                  </a:cubicBezTo>
                  <a:cubicBezTo>
                    <a:pt x="910" y="62"/>
                    <a:pt x="856" y="26"/>
                    <a:pt x="793" y="8"/>
                  </a:cubicBezTo>
                  <a:cubicBezTo>
                    <a:pt x="770" y="3"/>
                    <a:pt x="747" y="0"/>
                    <a:pt x="725"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1" name="Google Shape;939;p24">
              <a:extLst>
                <a:ext uri="{FF2B5EF4-FFF2-40B4-BE49-F238E27FC236}">
                  <a16:creationId xmlns:a16="http://schemas.microsoft.com/office/drawing/2014/main" id="{1B7FA9A3-F235-4C7F-B13C-E892227B1E61}"/>
                </a:ext>
              </a:extLst>
            </p:cNvPr>
            <p:cNvSpPr/>
            <p:nvPr/>
          </p:nvSpPr>
          <p:spPr>
            <a:xfrm>
              <a:off x="3268525" y="1039425"/>
              <a:ext cx="36250" cy="54225"/>
            </a:xfrm>
            <a:custGeom>
              <a:avLst/>
              <a:gdLst/>
              <a:ahLst/>
              <a:cxnLst/>
              <a:rect l="l" t="t" r="r" b="b"/>
              <a:pathLst>
                <a:path w="1450" h="2169" extrusionOk="0">
                  <a:moveTo>
                    <a:pt x="580" y="0"/>
                  </a:moveTo>
                  <a:cubicBezTo>
                    <a:pt x="545" y="0"/>
                    <a:pt x="509" y="3"/>
                    <a:pt x="473" y="10"/>
                  </a:cubicBezTo>
                  <a:cubicBezTo>
                    <a:pt x="414" y="14"/>
                    <a:pt x="356" y="32"/>
                    <a:pt x="302" y="50"/>
                  </a:cubicBezTo>
                  <a:cubicBezTo>
                    <a:pt x="243" y="73"/>
                    <a:pt x="189" y="100"/>
                    <a:pt x="140" y="131"/>
                  </a:cubicBezTo>
                  <a:cubicBezTo>
                    <a:pt x="109" y="150"/>
                    <a:pt x="128" y="189"/>
                    <a:pt x="156" y="189"/>
                  </a:cubicBezTo>
                  <a:cubicBezTo>
                    <a:pt x="161" y="189"/>
                    <a:pt x="166" y="188"/>
                    <a:pt x="171" y="185"/>
                  </a:cubicBezTo>
                  <a:lnTo>
                    <a:pt x="176" y="185"/>
                  </a:lnTo>
                  <a:cubicBezTo>
                    <a:pt x="221" y="158"/>
                    <a:pt x="275" y="136"/>
                    <a:pt x="324" y="122"/>
                  </a:cubicBezTo>
                  <a:cubicBezTo>
                    <a:pt x="378" y="104"/>
                    <a:pt x="432" y="91"/>
                    <a:pt x="486" y="86"/>
                  </a:cubicBezTo>
                  <a:cubicBezTo>
                    <a:pt x="504" y="85"/>
                    <a:pt x="521" y="84"/>
                    <a:pt x="538" y="84"/>
                  </a:cubicBezTo>
                  <a:cubicBezTo>
                    <a:pt x="626" y="84"/>
                    <a:pt x="714" y="103"/>
                    <a:pt x="797" y="140"/>
                  </a:cubicBezTo>
                  <a:cubicBezTo>
                    <a:pt x="819" y="149"/>
                    <a:pt x="842" y="163"/>
                    <a:pt x="864" y="181"/>
                  </a:cubicBezTo>
                  <a:cubicBezTo>
                    <a:pt x="887" y="194"/>
                    <a:pt x="909" y="212"/>
                    <a:pt x="927" y="230"/>
                  </a:cubicBezTo>
                  <a:cubicBezTo>
                    <a:pt x="968" y="262"/>
                    <a:pt x="1004" y="302"/>
                    <a:pt x="1035" y="347"/>
                  </a:cubicBezTo>
                  <a:cubicBezTo>
                    <a:pt x="1067" y="392"/>
                    <a:pt x="1094" y="437"/>
                    <a:pt x="1121" y="486"/>
                  </a:cubicBezTo>
                  <a:cubicBezTo>
                    <a:pt x="1143" y="536"/>
                    <a:pt x="1166" y="585"/>
                    <a:pt x="1184" y="639"/>
                  </a:cubicBezTo>
                  <a:cubicBezTo>
                    <a:pt x="1265" y="851"/>
                    <a:pt x="1310" y="1071"/>
                    <a:pt x="1323" y="1292"/>
                  </a:cubicBezTo>
                  <a:cubicBezTo>
                    <a:pt x="1332" y="1404"/>
                    <a:pt x="1332" y="1517"/>
                    <a:pt x="1328" y="1629"/>
                  </a:cubicBezTo>
                  <a:cubicBezTo>
                    <a:pt x="1323" y="1734"/>
                    <a:pt x="1315" y="1838"/>
                    <a:pt x="1300" y="1942"/>
                  </a:cubicBezTo>
                  <a:lnTo>
                    <a:pt x="1300" y="1942"/>
                  </a:lnTo>
                  <a:cubicBezTo>
                    <a:pt x="1215" y="1995"/>
                    <a:pt x="1122" y="2031"/>
                    <a:pt x="1022" y="2052"/>
                  </a:cubicBezTo>
                  <a:cubicBezTo>
                    <a:pt x="964" y="2062"/>
                    <a:pt x="905" y="2066"/>
                    <a:pt x="846" y="2066"/>
                  </a:cubicBezTo>
                  <a:cubicBezTo>
                    <a:pt x="794" y="2066"/>
                    <a:pt x="743" y="2063"/>
                    <a:pt x="693" y="2057"/>
                  </a:cubicBezTo>
                  <a:cubicBezTo>
                    <a:pt x="585" y="2039"/>
                    <a:pt x="477" y="2007"/>
                    <a:pt x="374" y="1967"/>
                  </a:cubicBezTo>
                  <a:cubicBezTo>
                    <a:pt x="276" y="1930"/>
                    <a:pt x="185" y="1882"/>
                    <a:pt x="99" y="1830"/>
                  </a:cubicBezTo>
                  <a:lnTo>
                    <a:pt x="99" y="1830"/>
                  </a:lnTo>
                  <a:lnTo>
                    <a:pt x="126" y="1715"/>
                  </a:lnTo>
                  <a:lnTo>
                    <a:pt x="153" y="1562"/>
                  </a:lnTo>
                  <a:lnTo>
                    <a:pt x="171" y="1409"/>
                  </a:lnTo>
                  <a:lnTo>
                    <a:pt x="176" y="1256"/>
                  </a:lnTo>
                  <a:cubicBezTo>
                    <a:pt x="180" y="1238"/>
                    <a:pt x="167" y="1220"/>
                    <a:pt x="149" y="1215"/>
                  </a:cubicBezTo>
                  <a:cubicBezTo>
                    <a:pt x="131" y="1215"/>
                    <a:pt x="117" y="1229"/>
                    <a:pt x="117" y="1247"/>
                  </a:cubicBezTo>
                  <a:lnTo>
                    <a:pt x="104" y="1395"/>
                  </a:lnTo>
                  <a:lnTo>
                    <a:pt x="81" y="1544"/>
                  </a:lnTo>
                  <a:lnTo>
                    <a:pt x="45" y="1688"/>
                  </a:lnTo>
                  <a:lnTo>
                    <a:pt x="5" y="1832"/>
                  </a:lnTo>
                  <a:cubicBezTo>
                    <a:pt x="1" y="1850"/>
                    <a:pt x="5" y="1868"/>
                    <a:pt x="23" y="1881"/>
                  </a:cubicBezTo>
                  <a:cubicBezTo>
                    <a:pt x="117" y="1949"/>
                    <a:pt x="225" y="2003"/>
                    <a:pt x="333" y="2052"/>
                  </a:cubicBezTo>
                  <a:cubicBezTo>
                    <a:pt x="446" y="2097"/>
                    <a:pt x="558" y="2133"/>
                    <a:pt x="680" y="2155"/>
                  </a:cubicBezTo>
                  <a:cubicBezTo>
                    <a:pt x="738" y="2164"/>
                    <a:pt x="799" y="2169"/>
                    <a:pt x="860" y="2169"/>
                  </a:cubicBezTo>
                  <a:cubicBezTo>
                    <a:pt x="920" y="2169"/>
                    <a:pt x="981" y="2164"/>
                    <a:pt x="1040" y="2155"/>
                  </a:cubicBezTo>
                  <a:cubicBezTo>
                    <a:pt x="1166" y="2133"/>
                    <a:pt x="1278" y="2088"/>
                    <a:pt x="1382" y="2016"/>
                  </a:cubicBezTo>
                  <a:cubicBezTo>
                    <a:pt x="1395" y="2007"/>
                    <a:pt x="1404" y="1994"/>
                    <a:pt x="1409" y="1980"/>
                  </a:cubicBezTo>
                  <a:cubicBezTo>
                    <a:pt x="1427" y="1863"/>
                    <a:pt x="1440" y="1746"/>
                    <a:pt x="1445" y="1634"/>
                  </a:cubicBezTo>
                  <a:cubicBezTo>
                    <a:pt x="1449" y="1517"/>
                    <a:pt x="1445" y="1400"/>
                    <a:pt x="1436" y="1283"/>
                  </a:cubicBezTo>
                  <a:cubicBezTo>
                    <a:pt x="1422" y="1049"/>
                    <a:pt x="1368" y="815"/>
                    <a:pt x="1287" y="599"/>
                  </a:cubicBezTo>
                  <a:cubicBezTo>
                    <a:pt x="1265" y="540"/>
                    <a:pt x="1238" y="486"/>
                    <a:pt x="1211" y="437"/>
                  </a:cubicBezTo>
                  <a:cubicBezTo>
                    <a:pt x="1184" y="383"/>
                    <a:pt x="1152" y="334"/>
                    <a:pt x="1116" y="284"/>
                  </a:cubicBezTo>
                  <a:cubicBezTo>
                    <a:pt x="1080" y="235"/>
                    <a:pt x="1035" y="190"/>
                    <a:pt x="990" y="154"/>
                  </a:cubicBezTo>
                  <a:cubicBezTo>
                    <a:pt x="941" y="113"/>
                    <a:pt x="891" y="82"/>
                    <a:pt x="833" y="55"/>
                  </a:cubicBezTo>
                  <a:cubicBezTo>
                    <a:pt x="753" y="19"/>
                    <a:pt x="668" y="0"/>
                    <a:pt x="580"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2" name="Google Shape;940;p24">
              <a:extLst>
                <a:ext uri="{FF2B5EF4-FFF2-40B4-BE49-F238E27FC236}">
                  <a16:creationId xmlns:a16="http://schemas.microsoft.com/office/drawing/2014/main" id="{53485CA1-E212-49A2-8205-16E84A9F74EC}"/>
                </a:ext>
              </a:extLst>
            </p:cNvPr>
            <p:cNvSpPr/>
            <p:nvPr/>
          </p:nvSpPr>
          <p:spPr>
            <a:xfrm>
              <a:off x="3235800" y="923375"/>
              <a:ext cx="925" cy="350"/>
            </a:xfrm>
            <a:custGeom>
              <a:avLst/>
              <a:gdLst/>
              <a:ahLst/>
              <a:cxnLst/>
              <a:rect l="l" t="t" r="r" b="b"/>
              <a:pathLst>
                <a:path w="37" h="14" extrusionOk="0">
                  <a:moveTo>
                    <a:pt x="9" y="0"/>
                  </a:moveTo>
                  <a:cubicBezTo>
                    <a:pt x="0" y="0"/>
                    <a:pt x="0" y="14"/>
                    <a:pt x="9" y="14"/>
                  </a:cubicBezTo>
                  <a:lnTo>
                    <a:pt x="27" y="14"/>
                  </a:lnTo>
                  <a:cubicBezTo>
                    <a:pt x="36" y="14"/>
                    <a:pt x="36" y="0"/>
                    <a:pt x="2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3" name="Google Shape;941;p24">
              <a:extLst>
                <a:ext uri="{FF2B5EF4-FFF2-40B4-BE49-F238E27FC236}">
                  <a16:creationId xmlns:a16="http://schemas.microsoft.com/office/drawing/2014/main" id="{5C618ED2-0379-4492-9C0F-46630AA62B3B}"/>
                </a:ext>
              </a:extLst>
            </p:cNvPr>
            <p:cNvSpPr/>
            <p:nvPr/>
          </p:nvSpPr>
          <p:spPr>
            <a:xfrm>
              <a:off x="3301150" y="933700"/>
              <a:ext cx="28200" cy="127775"/>
            </a:xfrm>
            <a:custGeom>
              <a:avLst/>
              <a:gdLst/>
              <a:ahLst/>
              <a:cxnLst/>
              <a:rect l="l" t="t" r="r" b="b"/>
              <a:pathLst>
                <a:path w="1128" h="5111" extrusionOk="0">
                  <a:moveTo>
                    <a:pt x="5" y="1"/>
                  </a:moveTo>
                  <a:cubicBezTo>
                    <a:pt x="5" y="1"/>
                    <a:pt x="0" y="1"/>
                    <a:pt x="0" y="5"/>
                  </a:cubicBezTo>
                  <a:cubicBezTo>
                    <a:pt x="697" y="725"/>
                    <a:pt x="877" y="1823"/>
                    <a:pt x="706" y="2772"/>
                  </a:cubicBezTo>
                  <a:cubicBezTo>
                    <a:pt x="553" y="3631"/>
                    <a:pt x="567" y="4360"/>
                    <a:pt x="1071" y="5098"/>
                  </a:cubicBezTo>
                  <a:cubicBezTo>
                    <a:pt x="1077" y="5106"/>
                    <a:pt x="1085" y="5110"/>
                    <a:pt x="1093" y="5110"/>
                  </a:cubicBezTo>
                  <a:cubicBezTo>
                    <a:pt x="1111" y="5110"/>
                    <a:pt x="1128" y="5094"/>
                    <a:pt x="1116" y="5075"/>
                  </a:cubicBezTo>
                  <a:cubicBezTo>
                    <a:pt x="832" y="4504"/>
                    <a:pt x="706" y="3991"/>
                    <a:pt x="742" y="3361"/>
                  </a:cubicBezTo>
                  <a:cubicBezTo>
                    <a:pt x="765" y="2903"/>
                    <a:pt x="877" y="2480"/>
                    <a:pt x="864" y="2012"/>
                  </a:cubicBezTo>
                  <a:cubicBezTo>
                    <a:pt x="832" y="1207"/>
                    <a:pt x="630" y="541"/>
                    <a:pt x="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4" name="Google Shape;942;p24">
              <a:extLst>
                <a:ext uri="{FF2B5EF4-FFF2-40B4-BE49-F238E27FC236}">
                  <a16:creationId xmlns:a16="http://schemas.microsoft.com/office/drawing/2014/main" id="{E8352695-9CEE-4138-98FB-6C2304A103EB}"/>
                </a:ext>
              </a:extLst>
            </p:cNvPr>
            <p:cNvSpPr/>
            <p:nvPr/>
          </p:nvSpPr>
          <p:spPr>
            <a:xfrm>
              <a:off x="3301700" y="924275"/>
              <a:ext cx="10975" cy="3200"/>
            </a:xfrm>
            <a:custGeom>
              <a:avLst/>
              <a:gdLst/>
              <a:ahLst/>
              <a:cxnLst/>
              <a:rect l="l" t="t" r="r" b="b"/>
              <a:pathLst>
                <a:path w="439" h="128" extrusionOk="0">
                  <a:moveTo>
                    <a:pt x="165" y="0"/>
                  </a:moveTo>
                  <a:cubicBezTo>
                    <a:pt x="117" y="0"/>
                    <a:pt x="67" y="6"/>
                    <a:pt x="19" y="14"/>
                  </a:cubicBezTo>
                  <a:cubicBezTo>
                    <a:pt x="1" y="23"/>
                    <a:pt x="5" y="41"/>
                    <a:pt x="19" y="45"/>
                  </a:cubicBezTo>
                  <a:cubicBezTo>
                    <a:pt x="27" y="45"/>
                    <a:pt x="36" y="45"/>
                    <a:pt x="44" y="45"/>
                  </a:cubicBezTo>
                  <a:cubicBezTo>
                    <a:pt x="170" y="45"/>
                    <a:pt x="292" y="75"/>
                    <a:pt x="405" y="126"/>
                  </a:cubicBezTo>
                  <a:cubicBezTo>
                    <a:pt x="408" y="127"/>
                    <a:pt x="410" y="128"/>
                    <a:pt x="413" y="128"/>
                  </a:cubicBezTo>
                  <a:cubicBezTo>
                    <a:pt x="428" y="128"/>
                    <a:pt x="439" y="106"/>
                    <a:pt x="423" y="90"/>
                  </a:cubicBezTo>
                  <a:cubicBezTo>
                    <a:pt x="349" y="22"/>
                    <a:pt x="259" y="0"/>
                    <a:pt x="16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5" name="Google Shape;943;p24">
              <a:extLst>
                <a:ext uri="{FF2B5EF4-FFF2-40B4-BE49-F238E27FC236}">
                  <a16:creationId xmlns:a16="http://schemas.microsoft.com/office/drawing/2014/main" id="{30F64922-B653-41B4-9820-80D8C89DAFA8}"/>
                </a:ext>
              </a:extLst>
            </p:cNvPr>
            <p:cNvSpPr/>
            <p:nvPr/>
          </p:nvSpPr>
          <p:spPr>
            <a:xfrm>
              <a:off x="3315475" y="930050"/>
              <a:ext cx="23375" cy="79050"/>
            </a:xfrm>
            <a:custGeom>
              <a:avLst/>
              <a:gdLst/>
              <a:ahLst/>
              <a:cxnLst/>
              <a:rect l="l" t="t" r="r" b="b"/>
              <a:pathLst>
                <a:path w="935" h="3162" extrusionOk="0">
                  <a:moveTo>
                    <a:pt x="14" y="0"/>
                  </a:moveTo>
                  <a:cubicBezTo>
                    <a:pt x="7" y="0"/>
                    <a:pt x="0" y="11"/>
                    <a:pt x="7" y="21"/>
                  </a:cubicBezTo>
                  <a:cubicBezTo>
                    <a:pt x="745" y="939"/>
                    <a:pt x="538" y="2050"/>
                    <a:pt x="565" y="3148"/>
                  </a:cubicBezTo>
                  <a:cubicBezTo>
                    <a:pt x="565" y="3157"/>
                    <a:pt x="571" y="3161"/>
                    <a:pt x="577" y="3161"/>
                  </a:cubicBezTo>
                  <a:cubicBezTo>
                    <a:pt x="583" y="3161"/>
                    <a:pt x="590" y="3157"/>
                    <a:pt x="592" y="3148"/>
                  </a:cubicBezTo>
                  <a:cubicBezTo>
                    <a:pt x="619" y="1978"/>
                    <a:pt x="934" y="934"/>
                    <a:pt x="21" y="3"/>
                  </a:cubicBezTo>
                  <a:cubicBezTo>
                    <a:pt x="19" y="1"/>
                    <a:pt x="17" y="0"/>
                    <a:pt x="1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6" name="Google Shape;944;p24">
              <a:extLst>
                <a:ext uri="{FF2B5EF4-FFF2-40B4-BE49-F238E27FC236}">
                  <a16:creationId xmlns:a16="http://schemas.microsoft.com/office/drawing/2014/main" id="{01391423-91A4-46A0-AB31-2A93C822E42C}"/>
                </a:ext>
              </a:extLst>
            </p:cNvPr>
            <p:cNvSpPr/>
            <p:nvPr/>
          </p:nvSpPr>
          <p:spPr>
            <a:xfrm>
              <a:off x="3326900" y="1014225"/>
              <a:ext cx="14175" cy="48225"/>
            </a:xfrm>
            <a:custGeom>
              <a:avLst/>
              <a:gdLst/>
              <a:ahLst/>
              <a:cxnLst/>
              <a:rect l="l" t="t" r="r" b="b"/>
              <a:pathLst>
                <a:path w="567" h="1929" extrusionOk="0">
                  <a:moveTo>
                    <a:pt x="219" y="1"/>
                  </a:moveTo>
                  <a:cubicBezTo>
                    <a:pt x="213" y="1"/>
                    <a:pt x="207" y="5"/>
                    <a:pt x="207" y="14"/>
                  </a:cubicBezTo>
                  <a:cubicBezTo>
                    <a:pt x="189" y="563"/>
                    <a:pt x="0" y="1521"/>
                    <a:pt x="513" y="1922"/>
                  </a:cubicBezTo>
                  <a:cubicBezTo>
                    <a:pt x="518" y="1927"/>
                    <a:pt x="524" y="1929"/>
                    <a:pt x="529" y="1929"/>
                  </a:cubicBezTo>
                  <a:cubicBezTo>
                    <a:pt x="549" y="1929"/>
                    <a:pt x="567" y="1902"/>
                    <a:pt x="549" y="1881"/>
                  </a:cubicBezTo>
                  <a:cubicBezTo>
                    <a:pt x="122" y="1400"/>
                    <a:pt x="284" y="613"/>
                    <a:pt x="234" y="14"/>
                  </a:cubicBezTo>
                  <a:cubicBezTo>
                    <a:pt x="232" y="5"/>
                    <a:pt x="225" y="1"/>
                    <a:pt x="21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7" name="Google Shape;945;p24">
              <a:extLst>
                <a:ext uri="{FF2B5EF4-FFF2-40B4-BE49-F238E27FC236}">
                  <a16:creationId xmlns:a16="http://schemas.microsoft.com/office/drawing/2014/main" id="{2557235B-8BC8-4D36-9519-E72201AD1686}"/>
                </a:ext>
              </a:extLst>
            </p:cNvPr>
            <p:cNvSpPr/>
            <p:nvPr/>
          </p:nvSpPr>
          <p:spPr>
            <a:xfrm>
              <a:off x="3300925" y="910675"/>
              <a:ext cx="40300" cy="65525"/>
            </a:xfrm>
            <a:custGeom>
              <a:avLst/>
              <a:gdLst/>
              <a:ahLst/>
              <a:cxnLst/>
              <a:rect l="l" t="t" r="r" b="b"/>
              <a:pathLst>
                <a:path w="1612" h="2621" extrusionOk="0">
                  <a:moveTo>
                    <a:pt x="211" y="0"/>
                  </a:moveTo>
                  <a:cubicBezTo>
                    <a:pt x="146" y="0"/>
                    <a:pt x="79" y="6"/>
                    <a:pt x="9" y="18"/>
                  </a:cubicBezTo>
                  <a:cubicBezTo>
                    <a:pt x="0" y="22"/>
                    <a:pt x="0" y="36"/>
                    <a:pt x="9" y="36"/>
                  </a:cubicBezTo>
                  <a:cubicBezTo>
                    <a:pt x="679" y="166"/>
                    <a:pt x="1053" y="427"/>
                    <a:pt x="1291" y="1093"/>
                  </a:cubicBezTo>
                  <a:cubicBezTo>
                    <a:pt x="1462" y="1574"/>
                    <a:pt x="1467" y="2096"/>
                    <a:pt x="1507" y="2600"/>
                  </a:cubicBezTo>
                  <a:cubicBezTo>
                    <a:pt x="1509" y="2613"/>
                    <a:pt x="1521" y="2620"/>
                    <a:pt x="1531" y="2620"/>
                  </a:cubicBezTo>
                  <a:cubicBezTo>
                    <a:pt x="1542" y="2620"/>
                    <a:pt x="1552" y="2613"/>
                    <a:pt x="1552" y="2600"/>
                  </a:cubicBezTo>
                  <a:cubicBezTo>
                    <a:pt x="1612" y="1749"/>
                    <a:pt x="1337" y="0"/>
                    <a:pt x="21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8" name="Google Shape;946;p24">
              <a:extLst>
                <a:ext uri="{FF2B5EF4-FFF2-40B4-BE49-F238E27FC236}">
                  <a16:creationId xmlns:a16="http://schemas.microsoft.com/office/drawing/2014/main" id="{EAA3A202-2E7D-4E7A-A7C0-8CB7ED589BF6}"/>
                </a:ext>
              </a:extLst>
            </p:cNvPr>
            <p:cNvSpPr/>
            <p:nvPr/>
          </p:nvSpPr>
          <p:spPr>
            <a:xfrm>
              <a:off x="3262225" y="932925"/>
              <a:ext cx="11425" cy="33975"/>
            </a:xfrm>
            <a:custGeom>
              <a:avLst/>
              <a:gdLst/>
              <a:ahLst/>
              <a:cxnLst/>
              <a:rect l="l" t="t" r="r" b="b"/>
              <a:pathLst>
                <a:path w="457" h="1359" extrusionOk="0">
                  <a:moveTo>
                    <a:pt x="158" y="0"/>
                  </a:moveTo>
                  <a:cubicBezTo>
                    <a:pt x="150" y="0"/>
                    <a:pt x="142" y="5"/>
                    <a:pt x="140" y="14"/>
                  </a:cubicBezTo>
                  <a:cubicBezTo>
                    <a:pt x="113" y="441"/>
                    <a:pt x="1" y="1071"/>
                    <a:pt x="423" y="1355"/>
                  </a:cubicBezTo>
                  <a:cubicBezTo>
                    <a:pt x="427" y="1357"/>
                    <a:pt x="430" y="1358"/>
                    <a:pt x="433" y="1358"/>
                  </a:cubicBezTo>
                  <a:cubicBezTo>
                    <a:pt x="447" y="1358"/>
                    <a:pt x="457" y="1338"/>
                    <a:pt x="446" y="1323"/>
                  </a:cubicBezTo>
                  <a:cubicBezTo>
                    <a:pt x="127" y="959"/>
                    <a:pt x="194" y="468"/>
                    <a:pt x="176" y="14"/>
                  </a:cubicBezTo>
                  <a:cubicBezTo>
                    <a:pt x="174" y="5"/>
                    <a:pt x="166" y="0"/>
                    <a:pt x="15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9" name="Google Shape;947;p24">
              <a:extLst>
                <a:ext uri="{FF2B5EF4-FFF2-40B4-BE49-F238E27FC236}">
                  <a16:creationId xmlns:a16="http://schemas.microsoft.com/office/drawing/2014/main" id="{F4849A63-BB83-45EC-AE8A-92D55DCDA9F7}"/>
                </a:ext>
              </a:extLst>
            </p:cNvPr>
            <p:cNvSpPr/>
            <p:nvPr/>
          </p:nvSpPr>
          <p:spPr>
            <a:xfrm>
              <a:off x="3272800" y="937100"/>
              <a:ext cx="5525" cy="18800"/>
            </a:xfrm>
            <a:custGeom>
              <a:avLst/>
              <a:gdLst/>
              <a:ahLst/>
              <a:cxnLst/>
              <a:rect l="l" t="t" r="r" b="b"/>
              <a:pathLst>
                <a:path w="221" h="752" extrusionOk="0">
                  <a:moveTo>
                    <a:pt x="51" y="0"/>
                  </a:moveTo>
                  <a:cubicBezTo>
                    <a:pt x="39" y="0"/>
                    <a:pt x="25" y="8"/>
                    <a:pt x="23" y="22"/>
                  </a:cubicBezTo>
                  <a:cubicBezTo>
                    <a:pt x="0" y="261"/>
                    <a:pt x="9" y="540"/>
                    <a:pt x="158" y="738"/>
                  </a:cubicBezTo>
                  <a:cubicBezTo>
                    <a:pt x="164" y="747"/>
                    <a:pt x="175" y="752"/>
                    <a:pt x="185" y="752"/>
                  </a:cubicBezTo>
                  <a:cubicBezTo>
                    <a:pt x="204" y="752"/>
                    <a:pt x="220" y="738"/>
                    <a:pt x="212" y="715"/>
                  </a:cubicBezTo>
                  <a:cubicBezTo>
                    <a:pt x="140" y="481"/>
                    <a:pt x="63" y="274"/>
                    <a:pt x="72" y="22"/>
                  </a:cubicBezTo>
                  <a:cubicBezTo>
                    <a:pt x="72" y="7"/>
                    <a:pt x="62" y="0"/>
                    <a:pt x="5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0" name="Google Shape;948;p24">
              <a:extLst>
                <a:ext uri="{FF2B5EF4-FFF2-40B4-BE49-F238E27FC236}">
                  <a16:creationId xmlns:a16="http://schemas.microsoft.com/office/drawing/2014/main" id="{ADB591C4-48EB-49C5-99E7-D85CCB5EC8D0}"/>
                </a:ext>
              </a:extLst>
            </p:cNvPr>
            <p:cNvSpPr/>
            <p:nvPr/>
          </p:nvSpPr>
          <p:spPr>
            <a:xfrm>
              <a:off x="3283275" y="939750"/>
              <a:ext cx="19700" cy="38500"/>
            </a:xfrm>
            <a:custGeom>
              <a:avLst/>
              <a:gdLst/>
              <a:ahLst/>
              <a:cxnLst/>
              <a:rect l="l" t="t" r="r" b="b"/>
              <a:pathLst>
                <a:path w="788" h="1540" extrusionOk="0">
                  <a:moveTo>
                    <a:pt x="18" y="1"/>
                  </a:moveTo>
                  <a:cubicBezTo>
                    <a:pt x="10" y="1"/>
                    <a:pt x="0" y="12"/>
                    <a:pt x="4" y="20"/>
                  </a:cubicBezTo>
                  <a:cubicBezTo>
                    <a:pt x="130" y="213"/>
                    <a:pt x="274" y="380"/>
                    <a:pt x="378" y="582"/>
                  </a:cubicBezTo>
                  <a:cubicBezTo>
                    <a:pt x="531" y="884"/>
                    <a:pt x="513" y="1172"/>
                    <a:pt x="477" y="1491"/>
                  </a:cubicBezTo>
                  <a:cubicBezTo>
                    <a:pt x="474" y="1520"/>
                    <a:pt x="502" y="1539"/>
                    <a:pt x="527" y="1539"/>
                  </a:cubicBezTo>
                  <a:cubicBezTo>
                    <a:pt x="542" y="1539"/>
                    <a:pt x="556" y="1533"/>
                    <a:pt x="562" y="1518"/>
                  </a:cubicBezTo>
                  <a:cubicBezTo>
                    <a:pt x="787" y="1055"/>
                    <a:pt x="432" y="263"/>
                    <a:pt x="22" y="2"/>
                  </a:cubicBezTo>
                  <a:cubicBezTo>
                    <a:pt x="21" y="1"/>
                    <a:pt x="20" y="1"/>
                    <a:pt x="1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1" name="Google Shape;949;p24">
              <a:extLst>
                <a:ext uri="{FF2B5EF4-FFF2-40B4-BE49-F238E27FC236}">
                  <a16:creationId xmlns:a16="http://schemas.microsoft.com/office/drawing/2014/main" id="{0A1E61FF-5912-41C1-B35D-37D0A868C471}"/>
                </a:ext>
              </a:extLst>
            </p:cNvPr>
            <p:cNvSpPr/>
            <p:nvPr/>
          </p:nvSpPr>
          <p:spPr>
            <a:xfrm>
              <a:off x="3214325" y="925500"/>
              <a:ext cx="37875" cy="47600"/>
            </a:xfrm>
            <a:custGeom>
              <a:avLst/>
              <a:gdLst/>
              <a:ahLst/>
              <a:cxnLst/>
              <a:rect l="l" t="t" r="r" b="b"/>
              <a:pathLst>
                <a:path w="1515" h="1904" extrusionOk="0">
                  <a:moveTo>
                    <a:pt x="1489" y="0"/>
                  </a:moveTo>
                  <a:cubicBezTo>
                    <a:pt x="1486" y="0"/>
                    <a:pt x="1482" y="2"/>
                    <a:pt x="1480" y="5"/>
                  </a:cubicBezTo>
                  <a:cubicBezTo>
                    <a:pt x="1233" y="279"/>
                    <a:pt x="1143" y="639"/>
                    <a:pt x="949" y="950"/>
                  </a:cubicBezTo>
                  <a:cubicBezTo>
                    <a:pt x="742" y="1287"/>
                    <a:pt x="468" y="1759"/>
                    <a:pt x="41" y="1836"/>
                  </a:cubicBezTo>
                  <a:cubicBezTo>
                    <a:pt x="0" y="1840"/>
                    <a:pt x="14" y="1903"/>
                    <a:pt x="54" y="1903"/>
                  </a:cubicBezTo>
                  <a:cubicBezTo>
                    <a:pt x="365" y="1899"/>
                    <a:pt x="621" y="1625"/>
                    <a:pt x="796" y="1395"/>
                  </a:cubicBezTo>
                  <a:cubicBezTo>
                    <a:pt x="918" y="1233"/>
                    <a:pt x="1030" y="1062"/>
                    <a:pt x="1143" y="887"/>
                  </a:cubicBezTo>
                  <a:cubicBezTo>
                    <a:pt x="1309" y="626"/>
                    <a:pt x="1323" y="288"/>
                    <a:pt x="1507" y="28"/>
                  </a:cubicBezTo>
                  <a:cubicBezTo>
                    <a:pt x="1514" y="14"/>
                    <a:pt x="1500" y="0"/>
                    <a:pt x="148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2" name="Google Shape;950;p24">
              <a:extLst>
                <a:ext uri="{FF2B5EF4-FFF2-40B4-BE49-F238E27FC236}">
                  <a16:creationId xmlns:a16="http://schemas.microsoft.com/office/drawing/2014/main" id="{C1D4BC29-66E7-4BE6-A4D4-F714CF4464BB}"/>
                </a:ext>
              </a:extLst>
            </p:cNvPr>
            <p:cNvSpPr/>
            <p:nvPr/>
          </p:nvSpPr>
          <p:spPr>
            <a:xfrm>
              <a:off x="3216825" y="923250"/>
              <a:ext cx="28325" cy="35200"/>
            </a:xfrm>
            <a:custGeom>
              <a:avLst/>
              <a:gdLst/>
              <a:ahLst/>
              <a:cxnLst/>
              <a:rect l="l" t="t" r="r" b="b"/>
              <a:pathLst>
                <a:path w="1133" h="1408" extrusionOk="0">
                  <a:moveTo>
                    <a:pt x="1119" y="1"/>
                  </a:moveTo>
                  <a:cubicBezTo>
                    <a:pt x="485" y="28"/>
                    <a:pt x="373" y="968"/>
                    <a:pt x="22" y="1350"/>
                  </a:cubicBezTo>
                  <a:cubicBezTo>
                    <a:pt x="0" y="1375"/>
                    <a:pt x="24" y="1408"/>
                    <a:pt x="50" y="1408"/>
                  </a:cubicBezTo>
                  <a:cubicBezTo>
                    <a:pt x="57" y="1408"/>
                    <a:pt x="64" y="1405"/>
                    <a:pt x="71" y="1400"/>
                  </a:cubicBezTo>
                  <a:cubicBezTo>
                    <a:pt x="269" y="1229"/>
                    <a:pt x="377" y="981"/>
                    <a:pt x="489" y="756"/>
                  </a:cubicBezTo>
                  <a:cubicBezTo>
                    <a:pt x="624" y="500"/>
                    <a:pt x="795" y="73"/>
                    <a:pt x="1119" y="23"/>
                  </a:cubicBezTo>
                  <a:cubicBezTo>
                    <a:pt x="1133" y="19"/>
                    <a:pt x="1128" y="1"/>
                    <a:pt x="111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3" name="Google Shape;951;p24">
              <a:extLst>
                <a:ext uri="{FF2B5EF4-FFF2-40B4-BE49-F238E27FC236}">
                  <a16:creationId xmlns:a16="http://schemas.microsoft.com/office/drawing/2014/main" id="{CE1C98AD-5293-4595-A2CF-4E97015F0E4A}"/>
                </a:ext>
              </a:extLst>
            </p:cNvPr>
            <p:cNvSpPr/>
            <p:nvPr/>
          </p:nvSpPr>
          <p:spPr>
            <a:xfrm>
              <a:off x="3178100" y="917625"/>
              <a:ext cx="74400" cy="57325"/>
            </a:xfrm>
            <a:custGeom>
              <a:avLst/>
              <a:gdLst/>
              <a:ahLst/>
              <a:cxnLst/>
              <a:rect l="l" t="t" r="r" b="b"/>
              <a:pathLst>
                <a:path w="2976" h="2293" extrusionOk="0">
                  <a:moveTo>
                    <a:pt x="2383" y="0"/>
                  </a:moveTo>
                  <a:cubicBezTo>
                    <a:pt x="1888" y="0"/>
                    <a:pt x="1377" y="289"/>
                    <a:pt x="1013" y="594"/>
                  </a:cubicBezTo>
                  <a:cubicBezTo>
                    <a:pt x="599" y="941"/>
                    <a:pt x="1" y="1683"/>
                    <a:pt x="127" y="2281"/>
                  </a:cubicBezTo>
                  <a:cubicBezTo>
                    <a:pt x="127" y="2289"/>
                    <a:pt x="133" y="2292"/>
                    <a:pt x="140" y="2292"/>
                  </a:cubicBezTo>
                  <a:cubicBezTo>
                    <a:pt x="146" y="2292"/>
                    <a:pt x="152" y="2290"/>
                    <a:pt x="154" y="2286"/>
                  </a:cubicBezTo>
                  <a:lnTo>
                    <a:pt x="167" y="2272"/>
                  </a:lnTo>
                  <a:cubicBezTo>
                    <a:pt x="174" y="2262"/>
                    <a:pt x="165" y="2252"/>
                    <a:pt x="154" y="2252"/>
                  </a:cubicBezTo>
                  <a:cubicBezTo>
                    <a:pt x="151" y="2252"/>
                    <a:pt x="148" y="2252"/>
                    <a:pt x="145" y="2254"/>
                  </a:cubicBezTo>
                  <a:cubicBezTo>
                    <a:pt x="221" y="2196"/>
                    <a:pt x="235" y="1926"/>
                    <a:pt x="257" y="1836"/>
                  </a:cubicBezTo>
                  <a:cubicBezTo>
                    <a:pt x="347" y="1494"/>
                    <a:pt x="608" y="1166"/>
                    <a:pt x="833" y="905"/>
                  </a:cubicBezTo>
                  <a:cubicBezTo>
                    <a:pt x="1167" y="512"/>
                    <a:pt x="1815" y="92"/>
                    <a:pt x="2406" y="92"/>
                  </a:cubicBezTo>
                  <a:cubicBezTo>
                    <a:pt x="2579" y="92"/>
                    <a:pt x="2748" y="128"/>
                    <a:pt x="2902" y="212"/>
                  </a:cubicBezTo>
                  <a:cubicBezTo>
                    <a:pt x="2909" y="216"/>
                    <a:pt x="2917" y="218"/>
                    <a:pt x="2923" y="218"/>
                  </a:cubicBezTo>
                  <a:cubicBezTo>
                    <a:pt x="2957" y="218"/>
                    <a:pt x="2976" y="167"/>
                    <a:pt x="2938" y="145"/>
                  </a:cubicBezTo>
                  <a:cubicBezTo>
                    <a:pt x="2762" y="43"/>
                    <a:pt x="2574" y="0"/>
                    <a:pt x="238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4" name="Google Shape;952;p24">
              <a:extLst>
                <a:ext uri="{FF2B5EF4-FFF2-40B4-BE49-F238E27FC236}">
                  <a16:creationId xmlns:a16="http://schemas.microsoft.com/office/drawing/2014/main" id="{DF2DA701-C4CE-40B1-BD63-AC9C1DF93A62}"/>
                </a:ext>
              </a:extLst>
            </p:cNvPr>
            <p:cNvSpPr/>
            <p:nvPr/>
          </p:nvSpPr>
          <p:spPr>
            <a:xfrm>
              <a:off x="3187900" y="926025"/>
              <a:ext cx="37975" cy="49550"/>
            </a:xfrm>
            <a:custGeom>
              <a:avLst/>
              <a:gdLst/>
              <a:ahLst/>
              <a:cxnLst/>
              <a:rect l="l" t="t" r="r" b="b"/>
              <a:pathLst>
                <a:path w="1519" h="1982" extrusionOk="0">
                  <a:moveTo>
                    <a:pt x="1492" y="0"/>
                  </a:moveTo>
                  <a:cubicBezTo>
                    <a:pt x="1490" y="0"/>
                    <a:pt x="1487" y="1"/>
                    <a:pt x="1485" y="2"/>
                  </a:cubicBezTo>
                  <a:cubicBezTo>
                    <a:pt x="1098" y="204"/>
                    <a:pt x="769" y="555"/>
                    <a:pt x="504" y="902"/>
                  </a:cubicBezTo>
                  <a:cubicBezTo>
                    <a:pt x="279" y="1199"/>
                    <a:pt x="0" y="1572"/>
                    <a:pt x="58" y="1968"/>
                  </a:cubicBezTo>
                  <a:cubicBezTo>
                    <a:pt x="58" y="1977"/>
                    <a:pt x="64" y="1981"/>
                    <a:pt x="70" y="1981"/>
                  </a:cubicBezTo>
                  <a:cubicBezTo>
                    <a:pt x="79" y="1981"/>
                    <a:pt x="90" y="1974"/>
                    <a:pt x="90" y="1963"/>
                  </a:cubicBezTo>
                  <a:cubicBezTo>
                    <a:pt x="193" y="1181"/>
                    <a:pt x="895" y="474"/>
                    <a:pt x="1507" y="34"/>
                  </a:cubicBezTo>
                  <a:cubicBezTo>
                    <a:pt x="1519" y="22"/>
                    <a:pt x="1507" y="0"/>
                    <a:pt x="149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415" name="Google Shape;954;p24">
            <a:extLst>
              <a:ext uri="{FF2B5EF4-FFF2-40B4-BE49-F238E27FC236}">
                <a16:creationId xmlns:a16="http://schemas.microsoft.com/office/drawing/2014/main" id="{DDE1AC98-3EC8-46AA-8FDC-2131381F1047}"/>
              </a:ext>
            </a:extLst>
          </p:cNvPr>
          <p:cNvSpPr txBox="1"/>
          <p:nvPr/>
        </p:nvSpPr>
        <p:spPr>
          <a:xfrm>
            <a:off x="10066532" y="2228867"/>
            <a:ext cx="1712800" cy="1153600"/>
          </a:xfrm>
          <a:prstGeom prst="rect">
            <a:avLst/>
          </a:prstGeom>
          <a:noFill/>
          <a:ln>
            <a:noFill/>
          </a:ln>
        </p:spPr>
        <p:txBody>
          <a:bodyPr spcFirstLastPara="1" wrap="square" lIns="243800" tIns="243800" rIns="243800" bIns="243800" anchor="t" anchorCtr="0">
            <a:noAutofit/>
          </a:bodyPr>
          <a:lstStyle/>
          <a:p>
            <a:pPr algn="ctr" defTabSz="2438430">
              <a:lnSpc>
                <a:spcPct val="115000"/>
              </a:lnSpc>
              <a:spcAft>
                <a:spcPts val="4267"/>
              </a:spcAft>
              <a:buClr>
                <a:srgbClr val="8C543B"/>
              </a:buClr>
              <a:buSzPts val="1100"/>
            </a:pPr>
            <a:r>
              <a:rPr lang="es" sz="3733" kern="0">
                <a:solidFill>
                  <a:schemeClr val="bg1"/>
                </a:solidFill>
                <a:latin typeface="Lexend Deca"/>
                <a:ea typeface="Lexend Deca"/>
                <a:cs typeface="Lexend Deca"/>
                <a:sym typeface="Lexend Deca"/>
              </a:rPr>
              <a:t>23%</a:t>
            </a:r>
            <a:endParaRPr sz="3733" kern="0">
              <a:solidFill>
                <a:schemeClr val="bg1"/>
              </a:solidFill>
              <a:latin typeface="Lexend Deca"/>
              <a:ea typeface="Lexend Deca"/>
              <a:cs typeface="Lexend Deca"/>
              <a:sym typeface="Lexend Deca"/>
            </a:endParaRPr>
          </a:p>
        </p:txBody>
      </p:sp>
      <p:sp>
        <p:nvSpPr>
          <p:cNvPr id="416" name="Google Shape;955;p24">
            <a:extLst>
              <a:ext uri="{FF2B5EF4-FFF2-40B4-BE49-F238E27FC236}">
                <a16:creationId xmlns:a16="http://schemas.microsoft.com/office/drawing/2014/main" id="{E283364D-1534-462B-99B8-73C421DE4830}"/>
              </a:ext>
            </a:extLst>
          </p:cNvPr>
          <p:cNvSpPr txBox="1"/>
          <p:nvPr/>
        </p:nvSpPr>
        <p:spPr>
          <a:xfrm>
            <a:off x="12408932" y="2228867"/>
            <a:ext cx="1712800" cy="1153600"/>
          </a:xfrm>
          <a:prstGeom prst="rect">
            <a:avLst/>
          </a:prstGeom>
          <a:noFill/>
          <a:ln>
            <a:noFill/>
          </a:ln>
        </p:spPr>
        <p:txBody>
          <a:bodyPr spcFirstLastPara="1" wrap="square" lIns="243800" tIns="243800" rIns="243800" bIns="243800" anchor="t" anchorCtr="0">
            <a:noAutofit/>
          </a:bodyPr>
          <a:lstStyle/>
          <a:p>
            <a:pPr algn="ctr" defTabSz="2438430">
              <a:lnSpc>
                <a:spcPct val="115000"/>
              </a:lnSpc>
              <a:buClr>
                <a:srgbClr val="8C543B"/>
              </a:buClr>
              <a:buSzPts val="1100"/>
            </a:pPr>
            <a:r>
              <a:rPr lang="es" sz="3733" kern="0">
                <a:solidFill>
                  <a:schemeClr val="bg1"/>
                </a:solidFill>
                <a:latin typeface="Lexend Deca"/>
                <a:ea typeface="Lexend Deca"/>
                <a:cs typeface="Lexend Deca"/>
                <a:sym typeface="Lexend Deca"/>
              </a:rPr>
              <a:t>45%</a:t>
            </a:r>
            <a:endParaRPr sz="3733" kern="0">
              <a:solidFill>
                <a:schemeClr val="bg1"/>
              </a:solidFill>
              <a:latin typeface="Lexend Deca"/>
              <a:ea typeface="Lexend Deca"/>
              <a:cs typeface="Lexend Deca"/>
              <a:sym typeface="Lexend Deca"/>
            </a:endParaRPr>
          </a:p>
          <a:p>
            <a:pPr algn="ctr" defTabSz="2438430">
              <a:spcBef>
                <a:spcPts val="4267"/>
              </a:spcBef>
              <a:buClr>
                <a:srgbClr val="000000"/>
              </a:buClr>
            </a:pPr>
            <a:endParaRPr sz="3733" kern="0">
              <a:solidFill>
                <a:schemeClr val="bg1"/>
              </a:solidFill>
              <a:latin typeface="Lexend Deca"/>
              <a:ea typeface="Lexend Deca"/>
              <a:cs typeface="Lexend Deca"/>
              <a:sym typeface="Lexend Deca"/>
            </a:endParaRPr>
          </a:p>
        </p:txBody>
      </p:sp>
      <p:sp>
        <p:nvSpPr>
          <p:cNvPr id="417" name="Google Shape;956;p24">
            <a:extLst>
              <a:ext uri="{FF2B5EF4-FFF2-40B4-BE49-F238E27FC236}">
                <a16:creationId xmlns:a16="http://schemas.microsoft.com/office/drawing/2014/main" id="{CD650918-E17E-45EF-9B3A-F08879B5AA11}"/>
              </a:ext>
            </a:extLst>
          </p:cNvPr>
          <p:cNvSpPr txBox="1"/>
          <p:nvPr/>
        </p:nvSpPr>
        <p:spPr>
          <a:xfrm>
            <a:off x="14751332" y="2228867"/>
            <a:ext cx="1712800" cy="1153600"/>
          </a:xfrm>
          <a:prstGeom prst="rect">
            <a:avLst/>
          </a:prstGeom>
          <a:noFill/>
          <a:ln>
            <a:noFill/>
          </a:ln>
        </p:spPr>
        <p:txBody>
          <a:bodyPr spcFirstLastPara="1" wrap="square" lIns="243800" tIns="243800" rIns="243800" bIns="243800" anchor="t" anchorCtr="0">
            <a:noAutofit/>
          </a:bodyPr>
          <a:lstStyle/>
          <a:p>
            <a:pPr algn="ctr" defTabSz="2438430">
              <a:lnSpc>
                <a:spcPct val="115000"/>
              </a:lnSpc>
              <a:buClr>
                <a:srgbClr val="8C543B"/>
              </a:buClr>
              <a:buSzPts val="1100"/>
            </a:pPr>
            <a:r>
              <a:rPr lang="es" sz="3733" kern="0" dirty="0">
                <a:solidFill>
                  <a:schemeClr val="bg1"/>
                </a:solidFill>
                <a:latin typeface="Lexend Deca"/>
                <a:ea typeface="Lexend Deca"/>
                <a:cs typeface="Lexend Deca"/>
                <a:sym typeface="Lexend Deca"/>
              </a:rPr>
              <a:t>63%</a:t>
            </a:r>
            <a:endParaRPr sz="3733" kern="0" dirty="0">
              <a:solidFill>
                <a:schemeClr val="bg1"/>
              </a:solidFill>
              <a:latin typeface="Lexend Deca"/>
              <a:ea typeface="Lexend Deca"/>
              <a:cs typeface="Lexend Deca"/>
              <a:sym typeface="Lexend Deca"/>
            </a:endParaRPr>
          </a:p>
          <a:p>
            <a:pPr algn="ctr" defTabSz="2438430">
              <a:spcBef>
                <a:spcPts val="4267"/>
              </a:spcBef>
              <a:buClr>
                <a:srgbClr val="000000"/>
              </a:buClr>
            </a:pPr>
            <a:endParaRPr sz="3733" kern="0" dirty="0">
              <a:solidFill>
                <a:schemeClr val="bg1"/>
              </a:solidFill>
              <a:latin typeface="Lexend Deca"/>
              <a:ea typeface="Lexend Deca"/>
              <a:cs typeface="Lexend Deca"/>
              <a:sym typeface="Lexend Deca"/>
            </a:endParaRPr>
          </a:p>
        </p:txBody>
      </p:sp>
      <p:sp>
        <p:nvSpPr>
          <p:cNvPr id="418" name="Google Shape;957;p24">
            <a:extLst>
              <a:ext uri="{FF2B5EF4-FFF2-40B4-BE49-F238E27FC236}">
                <a16:creationId xmlns:a16="http://schemas.microsoft.com/office/drawing/2014/main" id="{C3FEFCFA-410A-45AB-8799-F3F823616D20}"/>
              </a:ext>
            </a:extLst>
          </p:cNvPr>
          <p:cNvSpPr txBox="1"/>
          <p:nvPr/>
        </p:nvSpPr>
        <p:spPr>
          <a:xfrm>
            <a:off x="19436132" y="2228867"/>
            <a:ext cx="1712800" cy="1153600"/>
          </a:xfrm>
          <a:prstGeom prst="rect">
            <a:avLst/>
          </a:prstGeom>
          <a:noFill/>
          <a:ln>
            <a:noFill/>
          </a:ln>
        </p:spPr>
        <p:txBody>
          <a:bodyPr spcFirstLastPara="1" wrap="square" lIns="243800" tIns="243800" rIns="243800" bIns="243800" anchor="t" anchorCtr="0">
            <a:noAutofit/>
          </a:bodyPr>
          <a:lstStyle/>
          <a:p>
            <a:pPr algn="ctr" defTabSz="2438430">
              <a:lnSpc>
                <a:spcPct val="115000"/>
              </a:lnSpc>
              <a:buClr>
                <a:srgbClr val="8C543B"/>
              </a:buClr>
              <a:buSzPts val="1100"/>
            </a:pPr>
            <a:r>
              <a:rPr lang="es" sz="3733" kern="0">
                <a:solidFill>
                  <a:schemeClr val="bg1"/>
                </a:solidFill>
                <a:latin typeface="Lexend Deca"/>
                <a:ea typeface="Lexend Deca"/>
                <a:cs typeface="Lexend Deca"/>
                <a:sym typeface="Lexend Deca"/>
              </a:rPr>
              <a:t>77%</a:t>
            </a:r>
            <a:endParaRPr sz="3733" kern="0">
              <a:solidFill>
                <a:schemeClr val="bg1"/>
              </a:solidFill>
              <a:latin typeface="Lexend Deca"/>
              <a:ea typeface="Lexend Deca"/>
              <a:cs typeface="Lexend Deca"/>
              <a:sym typeface="Lexend Deca"/>
            </a:endParaRPr>
          </a:p>
          <a:p>
            <a:pPr algn="ctr" defTabSz="2438430">
              <a:spcBef>
                <a:spcPts val="4267"/>
              </a:spcBef>
              <a:buClr>
                <a:srgbClr val="000000"/>
              </a:buClr>
            </a:pPr>
            <a:endParaRPr sz="3733" kern="0">
              <a:solidFill>
                <a:schemeClr val="bg1"/>
              </a:solidFill>
              <a:latin typeface="Lexend Deca"/>
              <a:ea typeface="Lexend Deca"/>
              <a:cs typeface="Lexend Deca"/>
              <a:sym typeface="Lexend Deca"/>
            </a:endParaRPr>
          </a:p>
        </p:txBody>
      </p:sp>
      <p:sp>
        <p:nvSpPr>
          <p:cNvPr id="419" name="Rectangle 418">
            <a:extLst>
              <a:ext uri="{FF2B5EF4-FFF2-40B4-BE49-F238E27FC236}">
                <a16:creationId xmlns:a16="http://schemas.microsoft.com/office/drawing/2014/main" id="{C7C5F28F-FDFB-4B8C-B2BF-16AF143FF2D8}"/>
              </a:ext>
            </a:extLst>
          </p:cNvPr>
          <p:cNvSpPr/>
          <p:nvPr/>
        </p:nvSpPr>
        <p:spPr>
          <a:xfrm>
            <a:off x="810844" y="4439463"/>
            <a:ext cx="5982122" cy="1446550"/>
          </a:xfrm>
          <a:prstGeom prst="rect">
            <a:avLst/>
          </a:prstGeom>
        </p:spPr>
        <p:txBody>
          <a:bodyPr wrap="square">
            <a:spAutoFit/>
          </a:bodyPr>
          <a:lstStyle/>
          <a:p>
            <a:pPr algn="r"/>
            <a:r>
              <a:rPr lang="es" sz="4400" dirty="0">
                <a:solidFill>
                  <a:schemeClr val="bg1"/>
                </a:solidFill>
                <a:latin typeface="+mj-lt"/>
              </a:rPr>
              <a:t>PATIENT MEDICAL HISTORY</a:t>
            </a:r>
            <a:endParaRPr lang="en-US" sz="4400" dirty="0">
              <a:solidFill>
                <a:schemeClr val="bg1"/>
              </a:solidFill>
              <a:latin typeface="+mj-lt"/>
            </a:endParaRPr>
          </a:p>
        </p:txBody>
      </p:sp>
      <p:sp>
        <p:nvSpPr>
          <p:cNvPr id="422" name="Rectangle 421">
            <a:extLst>
              <a:ext uri="{FF2B5EF4-FFF2-40B4-BE49-F238E27FC236}">
                <a16:creationId xmlns:a16="http://schemas.microsoft.com/office/drawing/2014/main" id="{3C3DC2C2-1BA7-440E-9ABF-CF6CA8ABFA10}"/>
              </a:ext>
            </a:extLst>
          </p:cNvPr>
          <p:cNvSpPr/>
          <p:nvPr/>
        </p:nvSpPr>
        <p:spPr>
          <a:xfrm>
            <a:off x="859831" y="6354281"/>
            <a:ext cx="5982122" cy="4154984"/>
          </a:xfrm>
          <a:prstGeom prst="rect">
            <a:avLst/>
          </a:prstGeom>
        </p:spPr>
        <p:txBody>
          <a:bodyPr wrap="square">
            <a:spAutoFit/>
          </a:bodyPr>
          <a:lstStyle/>
          <a:p>
            <a:pPr algn="r"/>
            <a:r>
              <a:rPr lang="en-US" sz="2400" b="1" dirty="0">
                <a:solidFill>
                  <a:schemeClr val="bg1"/>
                </a:solidFill>
              </a:rPr>
              <a:t>Lorem Ipsum</a:t>
            </a:r>
            <a:r>
              <a:rPr lang="en-US" sz="24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266534000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967;p25">
            <a:extLst>
              <a:ext uri="{FF2B5EF4-FFF2-40B4-BE49-F238E27FC236}">
                <a16:creationId xmlns:a16="http://schemas.microsoft.com/office/drawing/2014/main" id="{278F7531-BDBF-4FB6-B100-52D2074FFF53}"/>
              </a:ext>
            </a:extLst>
          </p:cNvPr>
          <p:cNvGrpSpPr/>
          <p:nvPr/>
        </p:nvGrpSpPr>
        <p:grpSpPr>
          <a:xfrm>
            <a:off x="14179538" y="8172449"/>
            <a:ext cx="2733373" cy="2665435"/>
            <a:chOff x="2649525" y="1643350"/>
            <a:chExt cx="301750" cy="294250"/>
          </a:xfrm>
        </p:grpSpPr>
        <p:sp>
          <p:nvSpPr>
            <p:cNvPr id="3" name="Google Shape;968;p25">
              <a:extLst>
                <a:ext uri="{FF2B5EF4-FFF2-40B4-BE49-F238E27FC236}">
                  <a16:creationId xmlns:a16="http://schemas.microsoft.com/office/drawing/2014/main" id="{73CB89DF-956B-401D-8D23-7BC213921216}"/>
                </a:ext>
              </a:extLst>
            </p:cNvPr>
            <p:cNvSpPr/>
            <p:nvPr/>
          </p:nvSpPr>
          <p:spPr>
            <a:xfrm>
              <a:off x="2649525" y="1647275"/>
              <a:ext cx="301750" cy="290325"/>
            </a:xfrm>
            <a:custGeom>
              <a:avLst/>
              <a:gdLst/>
              <a:ahLst/>
              <a:cxnLst/>
              <a:rect l="l" t="t" r="r" b="b"/>
              <a:pathLst>
                <a:path w="12070" h="11613" extrusionOk="0">
                  <a:moveTo>
                    <a:pt x="6262" y="227"/>
                  </a:moveTo>
                  <a:cubicBezTo>
                    <a:pt x="9344" y="227"/>
                    <a:pt x="11841" y="2723"/>
                    <a:pt x="11845" y="5805"/>
                  </a:cubicBezTo>
                  <a:cubicBezTo>
                    <a:pt x="11845" y="8063"/>
                    <a:pt x="10482" y="10097"/>
                    <a:pt x="8399" y="10960"/>
                  </a:cubicBezTo>
                  <a:cubicBezTo>
                    <a:pt x="7708" y="11246"/>
                    <a:pt x="6983" y="11385"/>
                    <a:pt x="6264" y="11385"/>
                  </a:cubicBezTo>
                  <a:cubicBezTo>
                    <a:pt x="4811" y="11385"/>
                    <a:pt x="3385" y="10818"/>
                    <a:pt x="2317" y="9750"/>
                  </a:cubicBezTo>
                  <a:cubicBezTo>
                    <a:pt x="720" y="8153"/>
                    <a:pt x="243" y="5755"/>
                    <a:pt x="1107" y="3668"/>
                  </a:cubicBezTo>
                  <a:cubicBezTo>
                    <a:pt x="1971" y="1585"/>
                    <a:pt x="4004" y="227"/>
                    <a:pt x="6262" y="227"/>
                  </a:cubicBezTo>
                  <a:close/>
                  <a:moveTo>
                    <a:pt x="6267" y="0"/>
                  </a:moveTo>
                  <a:cubicBezTo>
                    <a:pt x="4756" y="0"/>
                    <a:pt x="3270" y="591"/>
                    <a:pt x="2160" y="1702"/>
                  </a:cubicBezTo>
                  <a:cubicBezTo>
                    <a:pt x="500" y="3362"/>
                    <a:pt x="0" y="5859"/>
                    <a:pt x="900" y="8027"/>
                  </a:cubicBezTo>
                  <a:cubicBezTo>
                    <a:pt x="1800" y="10196"/>
                    <a:pt x="3914" y="11613"/>
                    <a:pt x="6262" y="11613"/>
                  </a:cubicBezTo>
                  <a:cubicBezTo>
                    <a:pt x="9470" y="11608"/>
                    <a:pt x="12065" y="9012"/>
                    <a:pt x="12070" y="5805"/>
                  </a:cubicBezTo>
                  <a:cubicBezTo>
                    <a:pt x="12070" y="3457"/>
                    <a:pt x="10653" y="1342"/>
                    <a:pt x="8485" y="443"/>
                  </a:cubicBezTo>
                  <a:cubicBezTo>
                    <a:pt x="7767" y="145"/>
                    <a:pt x="7014" y="0"/>
                    <a:pt x="6267"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969;p25">
              <a:extLst>
                <a:ext uri="{FF2B5EF4-FFF2-40B4-BE49-F238E27FC236}">
                  <a16:creationId xmlns:a16="http://schemas.microsoft.com/office/drawing/2014/main" id="{F1C452AF-9B96-4F80-85C7-0CC57452B6BA}"/>
                </a:ext>
              </a:extLst>
            </p:cNvPr>
            <p:cNvSpPr/>
            <p:nvPr/>
          </p:nvSpPr>
          <p:spPr>
            <a:xfrm>
              <a:off x="2811125" y="1701475"/>
              <a:ext cx="85950" cy="185725"/>
            </a:xfrm>
            <a:custGeom>
              <a:avLst/>
              <a:gdLst/>
              <a:ahLst/>
              <a:cxnLst/>
              <a:rect l="l" t="t" r="r" b="b"/>
              <a:pathLst>
                <a:path w="3438" h="7429" extrusionOk="0">
                  <a:moveTo>
                    <a:pt x="1961" y="1"/>
                  </a:moveTo>
                  <a:cubicBezTo>
                    <a:pt x="1839" y="1"/>
                    <a:pt x="1661" y="326"/>
                    <a:pt x="1661" y="326"/>
                  </a:cubicBezTo>
                  <a:lnTo>
                    <a:pt x="1638" y="326"/>
                  </a:lnTo>
                  <a:cubicBezTo>
                    <a:pt x="1625" y="182"/>
                    <a:pt x="1602" y="87"/>
                    <a:pt x="1566" y="78"/>
                  </a:cubicBezTo>
                  <a:cubicBezTo>
                    <a:pt x="1562" y="77"/>
                    <a:pt x="1558" y="77"/>
                    <a:pt x="1554" y="77"/>
                  </a:cubicBezTo>
                  <a:cubicBezTo>
                    <a:pt x="1330" y="77"/>
                    <a:pt x="1153" y="1615"/>
                    <a:pt x="1161" y="2022"/>
                  </a:cubicBezTo>
                  <a:cubicBezTo>
                    <a:pt x="1161" y="2098"/>
                    <a:pt x="1166" y="2175"/>
                    <a:pt x="1170" y="2256"/>
                  </a:cubicBezTo>
                  <a:cubicBezTo>
                    <a:pt x="1170" y="2296"/>
                    <a:pt x="1175" y="2337"/>
                    <a:pt x="1175" y="2377"/>
                  </a:cubicBezTo>
                  <a:cubicBezTo>
                    <a:pt x="1256" y="3673"/>
                    <a:pt x="1458" y="5076"/>
                    <a:pt x="1377" y="5234"/>
                  </a:cubicBezTo>
                  <a:cubicBezTo>
                    <a:pt x="1372" y="5245"/>
                    <a:pt x="1364" y="5250"/>
                    <a:pt x="1354" y="5250"/>
                  </a:cubicBezTo>
                  <a:cubicBezTo>
                    <a:pt x="1286" y="5250"/>
                    <a:pt x="1111" y="5035"/>
                    <a:pt x="815" y="4798"/>
                  </a:cubicBezTo>
                  <a:cubicBezTo>
                    <a:pt x="815" y="5004"/>
                    <a:pt x="765" y="6219"/>
                    <a:pt x="10" y="6696"/>
                  </a:cubicBezTo>
                  <a:lnTo>
                    <a:pt x="1" y="6705"/>
                  </a:lnTo>
                  <a:cubicBezTo>
                    <a:pt x="535" y="7027"/>
                    <a:pt x="1332" y="7429"/>
                    <a:pt x="1989" y="7429"/>
                  </a:cubicBezTo>
                  <a:cubicBezTo>
                    <a:pt x="2278" y="7429"/>
                    <a:pt x="2540" y="7351"/>
                    <a:pt x="2740" y="7155"/>
                  </a:cubicBezTo>
                  <a:cubicBezTo>
                    <a:pt x="3438" y="6471"/>
                    <a:pt x="2376" y="2251"/>
                    <a:pt x="2335" y="1981"/>
                  </a:cubicBezTo>
                  <a:cubicBezTo>
                    <a:pt x="2295" y="1716"/>
                    <a:pt x="2430" y="497"/>
                    <a:pt x="2326" y="249"/>
                  </a:cubicBezTo>
                  <a:cubicBezTo>
                    <a:pt x="2309" y="209"/>
                    <a:pt x="2287" y="193"/>
                    <a:pt x="2262" y="193"/>
                  </a:cubicBezTo>
                  <a:cubicBezTo>
                    <a:pt x="2179" y="193"/>
                    <a:pt x="2075" y="375"/>
                    <a:pt x="2075" y="375"/>
                  </a:cubicBezTo>
                  <a:lnTo>
                    <a:pt x="2070" y="375"/>
                  </a:lnTo>
                  <a:cubicBezTo>
                    <a:pt x="2075" y="204"/>
                    <a:pt x="2061" y="69"/>
                    <a:pt x="2007" y="20"/>
                  </a:cubicBezTo>
                  <a:cubicBezTo>
                    <a:pt x="1993" y="7"/>
                    <a:pt x="1978" y="1"/>
                    <a:pt x="1961"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970;p25">
              <a:extLst>
                <a:ext uri="{FF2B5EF4-FFF2-40B4-BE49-F238E27FC236}">
                  <a16:creationId xmlns:a16="http://schemas.microsoft.com/office/drawing/2014/main" id="{3AC5C385-FB49-4036-8A39-B10D19A911D6}"/>
                </a:ext>
              </a:extLst>
            </p:cNvPr>
            <p:cNvSpPr/>
            <p:nvPr/>
          </p:nvSpPr>
          <p:spPr>
            <a:xfrm>
              <a:off x="2717450" y="1658325"/>
              <a:ext cx="132950" cy="160650"/>
            </a:xfrm>
            <a:custGeom>
              <a:avLst/>
              <a:gdLst/>
              <a:ahLst/>
              <a:cxnLst/>
              <a:rect l="l" t="t" r="r" b="b"/>
              <a:pathLst>
                <a:path w="5318" h="6426" extrusionOk="0">
                  <a:moveTo>
                    <a:pt x="4445" y="1"/>
                  </a:moveTo>
                  <a:cubicBezTo>
                    <a:pt x="4292" y="549"/>
                    <a:pt x="2337" y="1495"/>
                    <a:pt x="1378" y="1495"/>
                  </a:cubicBezTo>
                  <a:cubicBezTo>
                    <a:pt x="1125" y="1495"/>
                    <a:pt x="941" y="1429"/>
                    <a:pt x="878" y="1274"/>
                  </a:cubicBezTo>
                  <a:cubicBezTo>
                    <a:pt x="855" y="1215"/>
                    <a:pt x="846" y="1148"/>
                    <a:pt x="851" y="1085"/>
                  </a:cubicBezTo>
                  <a:lnTo>
                    <a:pt x="851" y="1085"/>
                  </a:lnTo>
                  <a:cubicBezTo>
                    <a:pt x="725" y="1116"/>
                    <a:pt x="594" y="1134"/>
                    <a:pt x="464" y="1134"/>
                  </a:cubicBezTo>
                  <a:lnTo>
                    <a:pt x="464" y="1193"/>
                  </a:lnTo>
                  <a:cubicBezTo>
                    <a:pt x="464" y="1193"/>
                    <a:pt x="338" y="2637"/>
                    <a:pt x="324" y="2988"/>
                  </a:cubicBezTo>
                  <a:cubicBezTo>
                    <a:pt x="324" y="3024"/>
                    <a:pt x="275" y="3100"/>
                    <a:pt x="243" y="3213"/>
                  </a:cubicBezTo>
                  <a:cubicBezTo>
                    <a:pt x="122" y="3622"/>
                    <a:pt x="0" y="4481"/>
                    <a:pt x="630" y="4976"/>
                  </a:cubicBezTo>
                  <a:cubicBezTo>
                    <a:pt x="819" y="5124"/>
                    <a:pt x="1031" y="5237"/>
                    <a:pt x="1260" y="5318"/>
                  </a:cubicBezTo>
                  <a:lnTo>
                    <a:pt x="1210" y="5934"/>
                  </a:lnTo>
                  <a:lnTo>
                    <a:pt x="1206" y="5988"/>
                  </a:lnTo>
                  <a:cubicBezTo>
                    <a:pt x="1206" y="5988"/>
                    <a:pt x="1435" y="6245"/>
                    <a:pt x="2011" y="6389"/>
                  </a:cubicBezTo>
                  <a:cubicBezTo>
                    <a:pt x="2114" y="6415"/>
                    <a:pt x="2216" y="6426"/>
                    <a:pt x="2315" y="6426"/>
                  </a:cubicBezTo>
                  <a:cubicBezTo>
                    <a:pt x="2777" y="6426"/>
                    <a:pt x="3167" y="6191"/>
                    <a:pt x="3167" y="6191"/>
                  </a:cubicBezTo>
                  <a:lnTo>
                    <a:pt x="3167" y="5466"/>
                  </a:lnTo>
                  <a:lnTo>
                    <a:pt x="3167" y="5444"/>
                  </a:lnTo>
                  <a:cubicBezTo>
                    <a:pt x="3329" y="5408"/>
                    <a:pt x="3491" y="5354"/>
                    <a:pt x="3644" y="5277"/>
                  </a:cubicBezTo>
                  <a:cubicBezTo>
                    <a:pt x="4274" y="4962"/>
                    <a:pt x="4643" y="4396"/>
                    <a:pt x="4746" y="4225"/>
                  </a:cubicBezTo>
                  <a:cubicBezTo>
                    <a:pt x="4746" y="4225"/>
                    <a:pt x="5318" y="2389"/>
                    <a:pt x="4859" y="1759"/>
                  </a:cubicBezTo>
                  <a:cubicBezTo>
                    <a:pt x="4661" y="1220"/>
                    <a:pt x="4445" y="1"/>
                    <a:pt x="4445"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971;p25">
              <a:extLst>
                <a:ext uri="{FF2B5EF4-FFF2-40B4-BE49-F238E27FC236}">
                  <a16:creationId xmlns:a16="http://schemas.microsoft.com/office/drawing/2014/main" id="{F2786F56-D3DC-4336-B8B6-AC9C7C4E8EAF}"/>
                </a:ext>
              </a:extLst>
            </p:cNvPr>
            <p:cNvSpPr/>
            <p:nvPr/>
          </p:nvSpPr>
          <p:spPr>
            <a:xfrm>
              <a:off x="2738700" y="1659150"/>
              <a:ext cx="41175" cy="26300"/>
            </a:xfrm>
            <a:custGeom>
              <a:avLst/>
              <a:gdLst/>
              <a:ahLst/>
              <a:cxnLst/>
              <a:rect l="l" t="t" r="r" b="b"/>
              <a:pathLst>
                <a:path w="1647" h="1052" extrusionOk="0">
                  <a:moveTo>
                    <a:pt x="1489" y="1"/>
                  </a:moveTo>
                  <a:cubicBezTo>
                    <a:pt x="1114" y="1"/>
                    <a:pt x="46" y="519"/>
                    <a:pt x="1" y="1052"/>
                  </a:cubicBezTo>
                  <a:cubicBezTo>
                    <a:pt x="657" y="899"/>
                    <a:pt x="1458" y="440"/>
                    <a:pt x="1602" y="138"/>
                  </a:cubicBezTo>
                  <a:cubicBezTo>
                    <a:pt x="1647" y="43"/>
                    <a:pt x="1596" y="1"/>
                    <a:pt x="148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972;p25">
              <a:extLst>
                <a:ext uri="{FF2B5EF4-FFF2-40B4-BE49-F238E27FC236}">
                  <a16:creationId xmlns:a16="http://schemas.microsoft.com/office/drawing/2014/main" id="{5CFEC83A-4BE0-46E8-9CC9-09051811BEC0}"/>
                </a:ext>
              </a:extLst>
            </p:cNvPr>
            <p:cNvSpPr/>
            <p:nvPr/>
          </p:nvSpPr>
          <p:spPr>
            <a:xfrm>
              <a:off x="2839800" y="1701250"/>
              <a:ext cx="13650" cy="143575"/>
            </a:xfrm>
            <a:custGeom>
              <a:avLst/>
              <a:gdLst/>
              <a:ahLst/>
              <a:cxnLst/>
              <a:rect l="l" t="t" r="r" b="b"/>
              <a:pathLst>
                <a:path w="546" h="5743" extrusionOk="0">
                  <a:moveTo>
                    <a:pt x="422" y="0"/>
                  </a:moveTo>
                  <a:cubicBezTo>
                    <a:pt x="418" y="0"/>
                    <a:pt x="414" y="1"/>
                    <a:pt x="410" y="2"/>
                  </a:cubicBezTo>
                  <a:cubicBezTo>
                    <a:pt x="388" y="6"/>
                    <a:pt x="370" y="15"/>
                    <a:pt x="352" y="33"/>
                  </a:cubicBezTo>
                  <a:cubicBezTo>
                    <a:pt x="307" y="96"/>
                    <a:pt x="271" y="164"/>
                    <a:pt x="248" y="240"/>
                  </a:cubicBezTo>
                  <a:cubicBezTo>
                    <a:pt x="226" y="308"/>
                    <a:pt x="208" y="380"/>
                    <a:pt x="190" y="452"/>
                  </a:cubicBezTo>
                  <a:cubicBezTo>
                    <a:pt x="122" y="740"/>
                    <a:pt x="77" y="1032"/>
                    <a:pt x="46" y="1329"/>
                  </a:cubicBezTo>
                  <a:cubicBezTo>
                    <a:pt x="28" y="1473"/>
                    <a:pt x="14" y="1621"/>
                    <a:pt x="10" y="1770"/>
                  </a:cubicBezTo>
                  <a:cubicBezTo>
                    <a:pt x="1" y="1842"/>
                    <a:pt x="1" y="1918"/>
                    <a:pt x="5" y="1995"/>
                  </a:cubicBezTo>
                  <a:lnTo>
                    <a:pt x="19" y="2215"/>
                  </a:lnTo>
                  <a:cubicBezTo>
                    <a:pt x="55" y="2800"/>
                    <a:pt x="91" y="3389"/>
                    <a:pt x="136" y="3979"/>
                  </a:cubicBezTo>
                  <a:cubicBezTo>
                    <a:pt x="158" y="4271"/>
                    <a:pt x="176" y="4564"/>
                    <a:pt x="208" y="4856"/>
                  </a:cubicBezTo>
                  <a:cubicBezTo>
                    <a:pt x="235" y="5148"/>
                    <a:pt x="257" y="5445"/>
                    <a:pt x="311" y="5733"/>
                  </a:cubicBezTo>
                  <a:cubicBezTo>
                    <a:pt x="311" y="5738"/>
                    <a:pt x="311" y="5742"/>
                    <a:pt x="316" y="5742"/>
                  </a:cubicBezTo>
                  <a:cubicBezTo>
                    <a:pt x="320" y="5738"/>
                    <a:pt x="325" y="5738"/>
                    <a:pt x="325" y="5733"/>
                  </a:cubicBezTo>
                  <a:cubicBezTo>
                    <a:pt x="280" y="5441"/>
                    <a:pt x="262" y="5148"/>
                    <a:pt x="239" y="4856"/>
                  </a:cubicBezTo>
                  <a:cubicBezTo>
                    <a:pt x="217" y="4559"/>
                    <a:pt x="199" y="4267"/>
                    <a:pt x="181" y="3974"/>
                  </a:cubicBezTo>
                  <a:cubicBezTo>
                    <a:pt x="140" y="3385"/>
                    <a:pt x="104" y="2800"/>
                    <a:pt x="73" y="2211"/>
                  </a:cubicBezTo>
                  <a:lnTo>
                    <a:pt x="59" y="1990"/>
                  </a:lnTo>
                  <a:cubicBezTo>
                    <a:pt x="55" y="1918"/>
                    <a:pt x="55" y="1846"/>
                    <a:pt x="59" y="1774"/>
                  </a:cubicBezTo>
                  <a:cubicBezTo>
                    <a:pt x="68" y="1626"/>
                    <a:pt x="82" y="1482"/>
                    <a:pt x="95" y="1334"/>
                  </a:cubicBezTo>
                  <a:cubicBezTo>
                    <a:pt x="127" y="1041"/>
                    <a:pt x="172" y="753"/>
                    <a:pt x="235" y="465"/>
                  </a:cubicBezTo>
                  <a:cubicBezTo>
                    <a:pt x="248" y="393"/>
                    <a:pt x="266" y="326"/>
                    <a:pt x="289" y="254"/>
                  </a:cubicBezTo>
                  <a:cubicBezTo>
                    <a:pt x="307" y="186"/>
                    <a:pt x="338" y="123"/>
                    <a:pt x="383" y="65"/>
                  </a:cubicBezTo>
                  <a:cubicBezTo>
                    <a:pt x="388" y="56"/>
                    <a:pt x="401" y="47"/>
                    <a:pt x="415" y="42"/>
                  </a:cubicBezTo>
                  <a:lnTo>
                    <a:pt x="428" y="42"/>
                  </a:lnTo>
                  <a:cubicBezTo>
                    <a:pt x="433" y="47"/>
                    <a:pt x="433" y="51"/>
                    <a:pt x="437" y="56"/>
                  </a:cubicBezTo>
                  <a:cubicBezTo>
                    <a:pt x="451" y="87"/>
                    <a:pt x="460" y="123"/>
                    <a:pt x="464" y="155"/>
                  </a:cubicBezTo>
                  <a:cubicBezTo>
                    <a:pt x="478" y="227"/>
                    <a:pt x="487" y="299"/>
                    <a:pt x="491" y="375"/>
                  </a:cubicBezTo>
                  <a:cubicBezTo>
                    <a:pt x="514" y="668"/>
                    <a:pt x="509" y="960"/>
                    <a:pt x="478" y="1253"/>
                  </a:cubicBezTo>
                  <a:cubicBezTo>
                    <a:pt x="478" y="1257"/>
                    <a:pt x="482" y="1262"/>
                    <a:pt x="487" y="1262"/>
                  </a:cubicBezTo>
                  <a:cubicBezTo>
                    <a:pt x="491" y="1262"/>
                    <a:pt x="496" y="1262"/>
                    <a:pt x="500" y="1257"/>
                  </a:cubicBezTo>
                  <a:cubicBezTo>
                    <a:pt x="536" y="960"/>
                    <a:pt x="545" y="668"/>
                    <a:pt x="532" y="371"/>
                  </a:cubicBezTo>
                  <a:cubicBezTo>
                    <a:pt x="527" y="294"/>
                    <a:pt x="518" y="222"/>
                    <a:pt x="509" y="150"/>
                  </a:cubicBezTo>
                  <a:cubicBezTo>
                    <a:pt x="500" y="110"/>
                    <a:pt x="491" y="74"/>
                    <a:pt x="473" y="38"/>
                  </a:cubicBezTo>
                  <a:cubicBezTo>
                    <a:pt x="469" y="24"/>
                    <a:pt x="460" y="15"/>
                    <a:pt x="451" y="6"/>
                  </a:cubicBezTo>
                  <a:cubicBezTo>
                    <a:pt x="441" y="3"/>
                    <a:pt x="432" y="0"/>
                    <a:pt x="42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973;p25">
              <a:extLst>
                <a:ext uri="{FF2B5EF4-FFF2-40B4-BE49-F238E27FC236}">
                  <a16:creationId xmlns:a16="http://schemas.microsoft.com/office/drawing/2014/main" id="{DA01FFF7-0D73-4EE6-858F-3379CE31E4AA}"/>
                </a:ext>
              </a:extLst>
            </p:cNvPr>
            <p:cNvSpPr/>
            <p:nvPr/>
          </p:nvSpPr>
          <p:spPr>
            <a:xfrm>
              <a:off x="2853300" y="1700800"/>
              <a:ext cx="11175" cy="35150"/>
            </a:xfrm>
            <a:custGeom>
              <a:avLst/>
              <a:gdLst/>
              <a:ahLst/>
              <a:cxnLst/>
              <a:rect l="l" t="t" r="r" b="b"/>
              <a:pathLst>
                <a:path w="447" h="1406" extrusionOk="0">
                  <a:moveTo>
                    <a:pt x="312" y="0"/>
                  </a:moveTo>
                  <a:cubicBezTo>
                    <a:pt x="293" y="0"/>
                    <a:pt x="274" y="5"/>
                    <a:pt x="257" y="15"/>
                  </a:cubicBezTo>
                  <a:cubicBezTo>
                    <a:pt x="239" y="29"/>
                    <a:pt x="221" y="38"/>
                    <a:pt x="208" y="56"/>
                  </a:cubicBezTo>
                  <a:cubicBezTo>
                    <a:pt x="176" y="83"/>
                    <a:pt x="149" y="110"/>
                    <a:pt x="127" y="146"/>
                  </a:cubicBezTo>
                  <a:cubicBezTo>
                    <a:pt x="77" y="209"/>
                    <a:pt x="37" y="276"/>
                    <a:pt x="5" y="348"/>
                  </a:cubicBezTo>
                  <a:cubicBezTo>
                    <a:pt x="1" y="353"/>
                    <a:pt x="1" y="353"/>
                    <a:pt x="5" y="357"/>
                  </a:cubicBezTo>
                  <a:cubicBezTo>
                    <a:pt x="6" y="359"/>
                    <a:pt x="8" y="359"/>
                    <a:pt x="9" y="359"/>
                  </a:cubicBezTo>
                  <a:cubicBezTo>
                    <a:pt x="12" y="359"/>
                    <a:pt x="15" y="356"/>
                    <a:pt x="19" y="353"/>
                  </a:cubicBezTo>
                  <a:cubicBezTo>
                    <a:pt x="59" y="290"/>
                    <a:pt x="104" y="227"/>
                    <a:pt x="154" y="168"/>
                  </a:cubicBezTo>
                  <a:cubicBezTo>
                    <a:pt x="176" y="137"/>
                    <a:pt x="203" y="110"/>
                    <a:pt x="235" y="83"/>
                  </a:cubicBezTo>
                  <a:cubicBezTo>
                    <a:pt x="259" y="63"/>
                    <a:pt x="287" y="46"/>
                    <a:pt x="311" y="46"/>
                  </a:cubicBezTo>
                  <a:cubicBezTo>
                    <a:pt x="314" y="46"/>
                    <a:pt x="317" y="47"/>
                    <a:pt x="320" y="47"/>
                  </a:cubicBezTo>
                  <a:cubicBezTo>
                    <a:pt x="343" y="51"/>
                    <a:pt x="361" y="83"/>
                    <a:pt x="370" y="119"/>
                  </a:cubicBezTo>
                  <a:cubicBezTo>
                    <a:pt x="379" y="155"/>
                    <a:pt x="388" y="191"/>
                    <a:pt x="388" y="231"/>
                  </a:cubicBezTo>
                  <a:cubicBezTo>
                    <a:pt x="392" y="308"/>
                    <a:pt x="392" y="384"/>
                    <a:pt x="388" y="461"/>
                  </a:cubicBezTo>
                  <a:cubicBezTo>
                    <a:pt x="383" y="618"/>
                    <a:pt x="370" y="776"/>
                    <a:pt x="365" y="929"/>
                  </a:cubicBezTo>
                  <a:cubicBezTo>
                    <a:pt x="356" y="1086"/>
                    <a:pt x="365" y="1244"/>
                    <a:pt x="388" y="1401"/>
                  </a:cubicBezTo>
                  <a:cubicBezTo>
                    <a:pt x="388" y="1406"/>
                    <a:pt x="392" y="1406"/>
                    <a:pt x="397" y="1406"/>
                  </a:cubicBezTo>
                  <a:cubicBezTo>
                    <a:pt x="401" y="1406"/>
                    <a:pt x="401" y="1406"/>
                    <a:pt x="401" y="1401"/>
                  </a:cubicBezTo>
                  <a:cubicBezTo>
                    <a:pt x="397" y="1244"/>
                    <a:pt x="397" y="1086"/>
                    <a:pt x="410" y="933"/>
                  </a:cubicBezTo>
                  <a:cubicBezTo>
                    <a:pt x="424" y="776"/>
                    <a:pt x="433" y="623"/>
                    <a:pt x="442" y="465"/>
                  </a:cubicBezTo>
                  <a:cubicBezTo>
                    <a:pt x="446" y="384"/>
                    <a:pt x="446" y="303"/>
                    <a:pt x="442" y="227"/>
                  </a:cubicBezTo>
                  <a:cubicBezTo>
                    <a:pt x="442" y="186"/>
                    <a:pt x="433" y="146"/>
                    <a:pt x="424" y="105"/>
                  </a:cubicBezTo>
                  <a:cubicBezTo>
                    <a:pt x="415" y="83"/>
                    <a:pt x="406" y="65"/>
                    <a:pt x="392" y="47"/>
                  </a:cubicBezTo>
                  <a:cubicBezTo>
                    <a:pt x="379" y="24"/>
                    <a:pt x="356" y="6"/>
                    <a:pt x="329" y="2"/>
                  </a:cubicBezTo>
                  <a:cubicBezTo>
                    <a:pt x="323" y="1"/>
                    <a:pt x="318" y="0"/>
                    <a:pt x="31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974;p25">
              <a:extLst>
                <a:ext uri="{FF2B5EF4-FFF2-40B4-BE49-F238E27FC236}">
                  <a16:creationId xmlns:a16="http://schemas.microsoft.com/office/drawing/2014/main" id="{1EF8BFC0-52A1-4BEE-96CB-8C17FC37C48E}"/>
                </a:ext>
              </a:extLst>
            </p:cNvPr>
            <p:cNvSpPr/>
            <p:nvPr/>
          </p:nvSpPr>
          <p:spPr>
            <a:xfrm>
              <a:off x="2863550" y="1705450"/>
              <a:ext cx="8225" cy="45450"/>
            </a:xfrm>
            <a:custGeom>
              <a:avLst/>
              <a:gdLst/>
              <a:ahLst/>
              <a:cxnLst/>
              <a:rect l="l" t="t" r="r" b="b"/>
              <a:pathLst>
                <a:path w="329" h="1818" extrusionOk="0">
                  <a:moveTo>
                    <a:pt x="184" y="0"/>
                  </a:moveTo>
                  <a:cubicBezTo>
                    <a:pt x="140" y="18"/>
                    <a:pt x="99" y="45"/>
                    <a:pt x="72" y="86"/>
                  </a:cubicBezTo>
                  <a:cubicBezTo>
                    <a:pt x="45" y="122"/>
                    <a:pt x="23" y="158"/>
                    <a:pt x="0" y="198"/>
                  </a:cubicBezTo>
                  <a:lnTo>
                    <a:pt x="5" y="198"/>
                  </a:lnTo>
                  <a:cubicBezTo>
                    <a:pt x="1" y="205"/>
                    <a:pt x="7" y="211"/>
                    <a:pt x="12" y="211"/>
                  </a:cubicBezTo>
                  <a:cubicBezTo>
                    <a:pt x="15" y="211"/>
                    <a:pt x="17" y="210"/>
                    <a:pt x="18" y="207"/>
                  </a:cubicBezTo>
                  <a:cubicBezTo>
                    <a:pt x="45" y="171"/>
                    <a:pt x="68" y="135"/>
                    <a:pt x="99" y="104"/>
                  </a:cubicBezTo>
                  <a:cubicBezTo>
                    <a:pt x="122" y="72"/>
                    <a:pt x="153" y="50"/>
                    <a:pt x="193" y="41"/>
                  </a:cubicBezTo>
                  <a:cubicBezTo>
                    <a:pt x="195" y="41"/>
                    <a:pt x="197" y="41"/>
                    <a:pt x="198" y="41"/>
                  </a:cubicBezTo>
                  <a:cubicBezTo>
                    <a:pt x="223" y="41"/>
                    <a:pt x="243" y="75"/>
                    <a:pt x="247" y="117"/>
                  </a:cubicBezTo>
                  <a:cubicBezTo>
                    <a:pt x="256" y="135"/>
                    <a:pt x="256" y="158"/>
                    <a:pt x="261" y="176"/>
                  </a:cubicBezTo>
                  <a:cubicBezTo>
                    <a:pt x="265" y="198"/>
                    <a:pt x="265" y="221"/>
                    <a:pt x="265" y="239"/>
                  </a:cubicBezTo>
                  <a:cubicBezTo>
                    <a:pt x="274" y="414"/>
                    <a:pt x="274" y="590"/>
                    <a:pt x="265" y="761"/>
                  </a:cubicBezTo>
                  <a:lnTo>
                    <a:pt x="252" y="1287"/>
                  </a:lnTo>
                  <a:cubicBezTo>
                    <a:pt x="243" y="1458"/>
                    <a:pt x="243" y="1638"/>
                    <a:pt x="261" y="1809"/>
                  </a:cubicBezTo>
                  <a:cubicBezTo>
                    <a:pt x="261" y="1813"/>
                    <a:pt x="265" y="1818"/>
                    <a:pt x="270" y="1818"/>
                  </a:cubicBezTo>
                  <a:cubicBezTo>
                    <a:pt x="274" y="1818"/>
                    <a:pt x="274" y="1813"/>
                    <a:pt x="274" y="1809"/>
                  </a:cubicBezTo>
                  <a:cubicBezTo>
                    <a:pt x="270" y="1723"/>
                    <a:pt x="274" y="1633"/>
                    <a:pt x="279" y="1548"/>
                  </a:cubicBezTo>
                  <a:lnTo>
                    <a:pt x="297" y="1287"/>
                  </a:lnTo>
                  <a:cubicBezTo>
                    <a:pt x="306" y="1112"/>
                    <a:pt x="315" y="941"/>
                    <a:pt x="324" y="765"/>
                  </a:cubicBezTo>
                  <a:cubicBezTo>
                    <a:pt x="328" y="590"/>
                    <a:pt x="328" y="410"/>
                    <a:pt x="315" y="234"/>
                  </a:cubicBezTo>
                  <a:cubicBezTo>
                    <a:pt x="310" y="216"/>
                    <a:pt x="310" y="194"/>
                    <a:pt x="306" y="171"/>
                  </a:cubicBezTo>
                  <a:cubicBezTo>
                    <a:pt x="301" y="149"/>
                    <a:pt x="297" y="126"/>
                    <a:pt x="288" y="104"/>
                  </a:cubicBezTo>
                  <a:lnTo>
                    <a:pt x="279" y="72"/>
                  </a:lnTo>
                  <a:lnTo>
                    <a:pt x="261" y="36"/>
                  </a:lnTo>
                  <a:cubicBezTo>
                    <a:pt x="243" y="14"/>
                    <a:pt x="216" y="0"/>
                    <a:pt x="18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975;p25">
              <a:extLst>
                <a:ext uri="{FF2B5EF4-FFF2-40B4-BE49-F238E27FC236}">
                  <a16:creationId xmlns:a16="http://schemas.microsoft.com/office/drawing/2014/main" id="{DA0F3494-D8C6-4391-9D15-2FAAC78FEADD}"/>
                </a:ext>
              </a:extLst>
            </p:cNvPr>
            <p:cNvSpPr/>
            <p:nvPr/>
          </p:nvSpPr>
          <p:spPr>
            <a:xfrm>
              <a:off x="2738025" y="1658200"/>
              <a:ext cx="90925" cy="38175"/>
            </a:xfrm>
            <a:custGeom>
              <a:avLst/>
              <a:gdLst/>
              <a:ahLst/>
              <a:cxnLst/>
              <a:rect l="l" t="t" r="r" b="b"/>
              <a:pathLst>
                <a:path w="3637" h="1527" extrusionOk="0">
                  <a:moveTo>
                    <a:pt x="3615" y="0"/>
                  </a:moveTo>
                  <a:cubicBezTo>
                    <a:pt x="3609" y="0"/>
                    <a:pt x="3604" y="3"/>
                    <a:pt x="3604" y="10"/>
                  </a:cubicBezTo>
                  <a:cubicBezTo>
                    <a:pt x="3573" y="91"/>
                    <a:pt x="3528" y="163"/>
                    <a:pt x="3465" y="226"/>
                  </a:cubicBezTo>
                  <a:cubicBezTo>
                    <a:pt x="3402" y="289"/>
                    <a:pt x="3339" y="347"/>
                    <a:pt x="3267" y="401"/>
                  </a:cubicBezTo>
                  <a:cubicBezTo>
                    <a:pt x="3127" y="514"/>
                    <a:pt x="2983" y="613"/>
                    <a:pt x="2826" y="703"/>
                  </a:cubicBezTo>
                  <a:cubicBezTo>
                    <a:pt x="2520" y="878"/>
                    <a:pt x="2200" y="1031"/>
                    <a:pt x="1868" y="1162"/>
                  </a:cubicBezTo>
                  <a:cubicBezTo>
                    <a:pt x="1539" y="1297"/>
                    <a:pt x="1197" y="1396"/>
                    <a:pt x="846" y="1454"/>
                  </a:cubicBezTo>
                  <a:cubicBezTo>
                    <a:pt x="759" y="1470"/>
                    <a:pt x="671" y="1478"/>
                    <a:pt x="584" y="1478"/>
                  </a:cubicBezTo>
                  <a:cubicBezTo>
                    <a:pt x="497" y="1478"/>
                    <a:pt x="410" y="1470"/>
                    <a:pt x="325" y="1454"/>
                  </a:cubicBezTo>
                  <a:cubicBezTo>
                    <a:pt x="239" y="1441"/>
                    <a:pt x="163" y="1396"/>
                    <a:pt x="104" y="1333"/>
                  </a:cubicBezTo>
                  <a:cubicBezTo>
                    <a:pt x="55" y="1265"/>
                    <a:pt x="32" y="1180"/>
                    <a:pt x="41" y="1094"/>
                  </a:cubicBezTo>
                  <a:cubicBezTo>
                    <a:pt x="41" y="1085"/>
                    <a:pt x="37" y="1081"/>
                    <a:pt x="28" y="1081"/>
                  </a:cubicBezTo>
                  <a:cubicBezTo>
                    <a:pt x="26" y="1080"/>
                    <a:pt x="24" y="1079"/>
                    <a:pt x="23" y="1079"/>
                  </a:cubicBezTo>
                  <a:cubicBezTo>
                    <a:pt x="17" y="1079"/>
                    <a:pt x="13" y="1086"/>
                    <a:pt x="10" y="1090"/>
                  </a:cubicBezTo>
                  <a:cubicBezTo>
                    <a:pt x="1" y="1184"/>
                    <a:pt x="23" y="1279"/>
                    <a:pt x="77" y="1360"/>
                  </a:cubicBezTo>
                  <a:cubicBezTo>
                    <a:pt x="136" y="1432"/>
                    <a:pt x="221" y="1481"/>
                    <a:pt x="311" y="1499"/>
                  </a:cubicBezTo>
                  <a:cubicBezTo>
                    <a:pt x="404" y="1518"/>
                    <a:pt x="498" y="1527"/>
                    <a:pt x="592" y="1527"/>
                  </a:cubicBezTo>
                  <a:cubicBezTo>
                    <a:pt x="679" y="1527"/>
                    <a:pt x="766" y="1519"/>
                    <a:pt x="851" y="1504"/>
                  </a:cubicBezTo>
                  <a:cubicBezTo>
                    <a:pt x="1206" y="1445"/>
                    <a:pt x="1553" y="1346"/>
                    <a:pt x="1886" y="1211"/>
                  </a:cubicBezTo>
                  <a:cubicBezTo>
                    <a:pt x="2218" y="1081"/>
                    <a:pt x="2542" y="923"/>
                    <a:pt x="2853" y="743"/>
                  </a:cubicBezTo>
                  <a:cubicBezTo>
                    <a:pt x="3006" y="649"/>
                    <a:pt x="3154" y="550"/>
                    <a:pt x="3294" y="437"/>
                  </a:cubicBezTo>
                  <a:cubicBezTo>
                    <a:pt x="3366" y="379"/>
                    <a:pt x="3429" y="316"/>
                    <a:pt x="3492" y="248"/>
                  </a:cubicBezTo>
                  <a:cubicBezTo>
                    <a:pt x="3555" y="185"/>
                    <a:pt x="3604" y="104"/>
                    <a:pt x="3631" y="19"/>
                  </a:cubicBezTo>
                  <a:cubicBezTo>
                    <a:pt x="3637" y="8"/>
                    <a:pt x="3625" y="0"/>
                    <a:pt x="361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976;p25">
              <a:extLst>
                <a:ext uri="{FF2B5EF4-FFF2-40B4-BE49-F238E27FC236}">
                  <a16:creationId xmlns:a16="http://schemas.microsoft.com/office/drawing/2014/main" id="{9670394A-03BD-401A-973C-1BC91B3FB2D8}"/>
                </a:ext>
              </a:extLst>
            </p:cNvPr>
            <p:cNvSpPr/>
            <p:nvPr/>
          </p:nvSpPr>
          <p:spPr>
            <a:xfrm>
              <a:off x="2738375" y="1658450"/>
              <a:ext cx="41625" cy="27350"/>
            </a:xfrm>
            <a:custGeom>
              <a:avLst/>
              <a:gdLst/>
              <a:ahLst/>
              <a:cxnLst/>
              <a:rect l="l" t="t" r="r" b="b"/>
              <a:pathLst>
                <a:path w="1665" h="1094" extrusionOk="0">
                  <a:moveTo>
                    <a:pt x="1498" y="57"/>
                  </a:moveTo>
                  <a:cubicBezTo>
                    <a:pt x="1525" y="57"/>
                    <a:pt x="1552" y="62"/>
                    <a:pt x="1579" y="72"/>
                  </a:cubicBezTo>
                  <a:cubicBezTo>
                    <a:pt x="1593" y="81"/>
                    <a:pt x="1597" y="90"/>
                    <a:pt x="1602" y="103"/>
                  </a:cubicBezTo>
                  <a:cubicBezTo>
                    <a:pt x="1602" y="117"/>
                    <a:pt x="1597" y="135"/>
                    <a:pt x="1593" y="148"/>
                  </a:cubicBezTo>
                  <a:cubicBezTo>
                    <a:pt x="1575" y="184"/>
                    <a:pt x="1552" y="216"/>
                    <a:pt x="1530" y="247"/>
                  </a:cubicBezTo>
                  <a:cubicBezTo>
                    <a:pt x="1476" y="310"/>
                    <a:pt x="1417" y="369"/>
                    <a:pt x="1350" y="418"/>
                  </a:cubicBezTo>
                  <a:cubicBezTo>
                    <a:pt x="1219" y="522"/>
                    <a:pt x="1080" y="612"/>
                    <a:pt x="936" y="693"/>
                  </a:cubicBezTo>
                  <a:cubicBezTo>
                    <a:pt x="787" y="774"/>
                    <a:pt x="639" y="846"/>
                    <a:pt x="486" y="909"/>
                  </a:cubicBezTo>
                  <a:cubicBezTo>
                    <a:pt x="409" y="940"/>
                    <a:pt x="329" y="967"/>
                    <a:pt x="252" y="994"/>
                  </a:cubicBezTo>
                  <a:lnTo>
                    <a:pt x="131" y="1035"/>
                  </a:lnTo>
                  <a:cubicBezTo>
                    <a:pt x="95" y="1044"/>
                    <a:pt x="59" y="1057"/>
                    <a:pt x="23" y="1071"/>
                  </a:cubicBezTo>
                  <a:cubicBezTo>
                    <a:pt x="27" y="1062"/>
                    <a:pt x="32" y="1057"/>
                    <a:pt x="27" y="1057"/>
                  </a:cubicBezTo>
                  <a:lnTo>
                    <a:pt x="36" y="1026"/>
                  </a:lnTo>
                  <a:cubicBezTo>
                    <a:pt x="41" y="1008"/>
                    <a:pt x="45" y="985"/>
                    <a:pt x="54" y="967"/>
                  </a:cubicBezTo>
                  <a:cubicBezTo>
                    <a:pt x="68" y="931"/>
                    <a:pt x="86" y="891"/>
                    <a:pt x="108" y="855"/>
                  </a:cubicBezTo>
                  <a:cubicBezTo>
                    <a:pt x="153" y="787"/>
                    <a:pt x="207" y="724"/>
                    <a:pt x="266" y="666"/>
                  </a:cubicBezTo>
                  <a:cubicBezTo>
                    <a:pt x="387" y="549"/>
                    <a:pt x="517" y="450"/>
                    <a:pt x="661" y="364"/>
                  </a:cubicBezTo>
                  <a:cubicBezTo>
                    <a:pt x="805" y="279"/>
                    <a:pt x="958" y="207"/>
                    <a:pt x="1111" y="148"/>
                  </a:cubicBezTo>
                  <a:cubicBezTo>
                    <a:pt x="1192" y="121"/>
                    <a:pt x="1269" y="94"/>
                    <a:pt x="1350" y="76"/>
                  </a:cubicBezTo>
                  <a:cubicBezTo>
                    <a:pt x="1390" y="67"/>
                    <a:pt x="1431" y="63"/>
                    <a:pt x="1471" y="58"/>
                  </a:cubicBezTo>
                  <a:cubicBezTo>
                    <a:pt x="1480" y="57"/>
                    <a:pt x="1489" y="57"/>
                    <a:pt x="1498" y="57"/>
                  </a:cubicBezTo>
                  <a:close/>
                  <a:moveTo>
                    <a:pt x="1510" y="1"/>
                  </a:moveTo>
                  <a:cubicBezTo>
                    <a:pt x="1497" y="1"/>
                    <a:pt x="1484" y="2"/>
                    <a:pt x="1471" y="5"/>
                  </a:cubicBezTo>
                  <a:cubicBezTo>
                    <a:pt x="1431" y="5"/>
                    <a:pt x="1386" y="14"/>
                    <a:pt x="1345" y="23"/>
                  </a:cubicBezTo>
                  <a:cubicBezTo>
                    <a:pt x="1260" y="41"/>
                    <a:pt x="1179" y="67"/>
                    <a:pt x="1098" y="99"/>
                  </a:cubicBezTo>
                  <a:cubicBezTo>
                    <a:pt x="940" y="157"/>
                    <a:pt x="787" y="234"/>
                    <a:pt x="643" y="324"/>
                  </a:cubicBezTo>
                  <a:cubicBezTo>
                    <a:pt x="495" y="409"/>
                    <a:pt x="360" y="513"/>
                    <a:pt x="243" y="634"/>
                  </a:cubicBezTo>
                  <a:cubicBezTo>
                    <a:pt x="180" y="693"/>
                    <a:pt x="126" y="760"/>
                    <a:pt x="86" y="837"/>
                  </a:cubicBezTo>
                  <a:cubicBezTo>
                    <a:pt x="63" y="873"/>
                    <a:pt x="41" y="913"/>
                    <a:pt x="27" y="954"/>
                  </a:cubicBezTo>
                  <a:cubicBezTo>
                    <a:pt x="18" y="972"/>
                    <a:pt x="14" y="994"/>
                    <a:pt x="9" y="1017"/>
                  </a:cubicBezTo>
                  <a:lnTo>
                    <a:pt x="5" y="1048"/>
                  </a:lnTo>
                  <a:cubicBezTo>
                    <a:pt x="0" y="1062"/>
                    <a:pt x="0" y="1075"/>
                    <a:pt x="5" y="1093"/>
                  </a:cubicBezTo>
                  <a:cubicBezTo>
                    <a:pt x="45" y="1084"/>
                    <a:pt x="95" y="1075"/>
                    <a:pt x="140" y="1066"/>
                  </a:cubicBezTo>
                  <a:lnTo>
                    <a:pt x="266" y="1030"/>
                  </a:lnTo>
                  <a:cubicBezTo>
                    <a:pt x="342" y="1003"/>
                    <a:pt x="423" y="976"/>
                    <a:pt x="504" y="949"/>
                  </a:cubicBezTo>
                  <a:cubicBezTo>
                    <a:pt x="661" y="886"/>
                    <a:pt x="814" y="814"/>
                    <a:pt x="963" y="733"/>
                  </a:cubicBezTo>
                  <a:cubicBezTo>
                    <a:pt x="1111" y="652"/>
                    <a:pt x="1255" y="562"/>
                    <a:pt x="1390" y="459"/>
                  </a:cubicBezTo>
                  <a:cubicBezTo>
                    <a:pt x="1458" y="405"/>
                    <a:pt x="1521" y="346"/>
                    <a:pt x="1575" y="279"/>
                  </a:cubicBezTo>
                  <a:cubicBezTo>
                    <a:pt x="1602" y="247"/>
                    <a:pt x="1629" y="207"/>
                    <a:pt x="1647" y="166"/>
                  </a:cubicBezTo>
                  <a:cubicBezTo>
                    <a:pt x="1660" y="144"/>
                    <a:pt x="1665" y="117"/>
                    <a:pt x="1660" y="90"/>
                  </a:cubicBezTo>
                  <a:cubicBezTo>
                    <a:pt x="1656" y="63"/>
                    <a:pt x="1638" y="36"/>
                    <a:pt x="1611" y="23"/>
                  </a:cubicBezTo>
                  <a:cubicBezTo>
                    <a:pt x="1578" y="9"/>
                    <a:pt x="1545" y="1"/>
                    <a:pt x="151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977;p25">
              <a:extLst>
                <a:ext uri="{FF2B5EF4-FFF2-40B4-BE49-F238E27FC236}">
                  <a16:creationId xmlns:a16="http://schemas.microsoft.com/office/drawing/2014/main" id="{73D72887-E4D0-41F3-A4B7-988957FB0792}"/>
                </a:ext>
              </a:extLst>
            </p:cNvPr>
            <p:cNvSpPr/>
            <p:nvPr/>
          </p:nvSpPr>
          <p:spPr>
            <a:xfrm>
              <a:off x="2799875" y="1688975"/>
              <a:ext cx="21525" cy="16725"/>
            </a:xfrm>
            <a:custGeom>
              <a:avLst/>
              <a:gdLst/>
              <a:ahLst/>
              <a:cxnLst/>
              <a:rect l="l" t="t" r="r" b="b"/>
              <a:pathLst>
                <a:path w="861" h="669" extrusionOk="0">
                  <a:moveTo>
                    <a:pt x="173" y="1"/>
                  </a:moveTo>
                  <a:cubicBezTo>
                    <a:pt x="89" y="1"/>
                    <a:pt x="32" y="33"/>
                    <a:pt x="23" y="97"/>
                  </a:cubicBezTo>
                  <a:cubicBezTo>
                    <a:pt x="1" y="273"/>
                    <a:pt x="203" y="331"/>
                    <a:pt x="401" y="457"/>
                  </a:cubicBezTo>
                  <a:cubicBezTo>
                    <a:pt x="540" y="544"/>
                    <a:pt x="634" y="669"/>
                    <a:pt x="717" y="669"/>
                  </a:cubicBezTo>
                  <a:cubicBezTo>
                    <a:pt x="741" y="669"/>
                    <a:pt x="765" y="658"/>
                    <a:pt x="788" y="632"/>
                  </a:cubicBezTo>
                  <a:cubicBezTo>
                    <a:pt x="860" y="551"/>
                    <a:pt x="788" y="286"/>
                    <a:pt x="532" y="124"/>
                  </a:cubicBezTo>
                  <a:cubicBezTo>
                    <a:pt x="397" y="41"/>
                    <a:pt x="268" y="1"/>
                    <a:pt x="17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978;p25">
              <a:extLst>
                <a:ext uri="{FF2B5EF4-FFF2-40B4-BE49-F238E27FC236}">
                  <a16:creationId xmlns:a16="http://schemas.microsoft.com/office/drawing/2014/main" id="{81B3CC5B-EE7F-4AEF-8B3D-011FF66010BB}"/>
                </a:ext>
              </a:extLst>
            </p:cNvPr>
            <p:cNvSpPr/>
            <p:nvPr/>
          </p:nvSpPr>
          <p:spPr>
            <a:xfrm>
              <a:off x="2739150" y="1712300"/>
              <a:ext cx="16000" cy="12175"/>
            </a:xfrm>
            <a:custGeom>
              <a:avLst/>
              <a:gdLst/>
              <a:ahLst/>
              <a:cxnLst/>
              <a:rect l="l" t="t" r="r" b="b"/>
              <a:pathLst>
                <a:path w="640" h="487" extrusionOk="0">
                  <a:moveTo>
                    <a:pt x="46" y="1"/>
                  </a:moveTo>
                  <a:cubicBezTo>
                    <a:pt x="32" y="1"/>
                    <a:pt x="23" y="5"/>
                    <a:pt x="23" y="14"/>
                  </a:cubicBezTo>
                  <a:cubicBezTo>
                    <a:pt x="1" y="109"/>
                    <a:pt x="10" y="203"/>
                    <a:pt x="37" y="293"/>
                  </a:cubicBezTo>
                  <a:cubicBezTo>
                    <a:pt x="55" y="343"/>
                    <a:pt x="82" y="383"/>
                    <a:pt x="122" y="419"/>
                  </a:cubicBezTo>
                  <a:cubicBezTo>
                    <a:pt x="158" y="451"/>
                    <a:pt x="203" y="473"/>
                    <a:pt x="257" y="482"/>
                  </a:cubicBezTo>
                  <a:cubicBezTo>
                    <a:pt x="273" y="485"/>
                    <a:pt x="289" y="487"/>
                    <a:pt x="305" y="487"/>
                  </a:cubicBezTo>
                  <a:cubicBezTo>
                    <a:pt x="340" y="487"/>
                    <a:pt x="375" y="480"/>
                    <a:pt x="405" y="464"/>
                  </a:cubicBezTo>
                  <a:cubicBezTo>
                    <a:pt x="450" y="442"/>
                    <a:pt x="491" y="406"/>
                    <a:pt x="518" y="370"/>
                  </a:cubicBezTo>
                  <a:cubicBezTo>
                    <a:pt x="576" y="293"/>
                    <a:pt x="617" y="208"/>
                    <a:pt x="639" y="118"/>
                  </a:cubicBezTo>
                  <a:cubicBezTo>
                    <a:pt x="639" y="109"/>
                    <a:pt x="635" y="100"/>
                    <a:pt x="626" y="95"/>
                  </a:cubicBezTo>
                  <a:cubicBezTo>
                    <a:pt x="623" y="94"/>
                    <a:pt x="621" y="94"/>
                    <a:pt x="618" y="94"/>
                  </a:cubicBezTo>
                  <a:cubicBezTo>
                    <a:pt x="610" y="94"/>
                    <a:pt x="602" y="98"/>
                    <a:pt x="599" y="104"/>
                  </a:cubicBezTo>
                  <a:cubicBezTo>
                    <a:pt x="567" y="185"/>
                    <a:pt x="527" y="257"/>
                    <a:pt x="468" y="325"/>
                  </a:cubicBezTo>
                  <a:cubicBezTo>
                    <a:pt x="446" y="356"/>
                    <a:pt x="414" y="379"/>
                    <a:pt x="378" y="397"/>
                  </a:cubicBezTo>
                  <a:cubicBezTo>
                    <a:pt x="354" y="409"/>
                    <a:pt x="331" y="415"/>
                    <a:pt x="307" y="415"/>
                  </a:cubicBezTo>
                  <a:cubicBezTo>
                    <a:pt x="295" y="415"/>
                    <a:pt x="283" y="413"/>
                    <a:pt x="271" y="410"/>
                  </a:cubicBezTo>
                  <a:cubicBezTo>
                    <a:pt x="230" y="406"/>
                    <a:pt x="194" y="388"/>
                    <a:pt x="167" y="365"/>
                  </a:cubicBezTo>
                  <a:cubicBezTo>
                    <a:pt x="136" y="338"/>
                    <a:pt x="113" y="307"/>
                    <a:pt x="100" y="271"/>
                  </a:cubicBezTo>
                  <a:cubicBezTo>
                    <a:pt x="68" y="190"/>
                    <a:pt x="55" y="104"/>
                    <a:pt x="59" y="23"/>
                  </a:cubicBezTo>
                  <a:lnTo>
                    <a:pt x="59" y="19"/>
                  </a:lnTo>
                  <a:cubicBezTo>
                    <a:pt x="59" y="10"/>
                    <a:pt x="55" y="1"/>
                    <a:pt x="4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979;p25">
              <a:extLst>
                <a:ext uri="{FF2B5EF4-FFF2-40B4-BE49-F238E27FC236}">
                  <a16:creationId xmlns:a16="http://schemas.microsoft.com/office/drawing/2014/main" id="{23781D41-A4C0-42D0-A7B3-B58526770C8B}"/>
                </a:ext>
              </a:extLst>
            </p:cNvPr>
            <p:cNvSpPr/>
            <p:nvPr/>
          </p:nvSpPr>
          <p:spPr>
            <a:xfrm>
              <a:off x="2793475" y="1717375"/>
              <a:ext cx="16000" cy="12150"/>
            </a:xfrm>
            <a:custGeom>
              <a:avLst/>
              <a:gdLst/>
              <a:ahLst/>
              <a:cxnLst/>
              <a:rect l="l" t="t" r="r" b="b"/>
              <a:pathLst>
                <a:path w="640" h="486" extrusionOk="0">
                  <a:moveTo>
                    <a:pt x="41" y="1"/>
                  </a:moveTo>
                  <a:cubicBezTo>
                    <a:pt x="33" y="1"/>
                    <a:pt x="25" y="5"/>
                    <a:pt x="23" y="14"/>
                  </a:cubicBezTo>
                  <a:cubicBezTo>
                    <a:pt x="0" y="108"/>
                    <a:pt x="9" y="203"/>
                    <a:pt x="36" y="293"/>
                  </a:cubicBezTo>
                  <a:cubicBezTo>
                    <a:pt x="54" y="342"/>
                    <a:pt x="81" y="383"/>
                    <a:pt x="122" y="414"/>
                  </a:cubicBezTo>
                  <a:cubicBezTo>
                    <a:pt x="158" y="450"/>
                    <a:pt x="207" y="473"/>
                    <a:pt x="257" y="482"/>
                  </a:cubicBezTo>
                  <a:cubicBezTo>
                    <a:pt x="273" y="484"/>
                    <a:pt x="289" y="486"/>
                    <a:pt x="305" y="486"/>
                  </a:cubicBezTo>
                  <a:cubicBezTo>
                    <a:pt x="340" y="486"/>
                    <a:pt x="376" y="479"/>
                    <a:pt x="410" y="464"/>
                  </a:cubicBezTo>
                  <a:cubicBezTo>
                    <a:pt x="450" y="437"/>
                    <a:pt x="491" y="405"/>
                    <a:pt x="522" y="369"/>
                  </a:cubicBezTo>
                  <a:cubicBezTo>
                    <a:pt x="576" y="293"/>
                    <a:pt x="617" y="207"/>
                    <a:pt x="639" y="117"/>
                  </a:cubicBezTo>
                  <a:cubicBezTo>
                    <a:pt x="639" y="108"/>
                    <a:pt x="635" y="99"/>
                    <a:pt x="626" y="95"/>
                  </a:cubicBezTo>
                  <a:cubicBezTo>
                    <a:pt x="623" y="94"/>
                    <a:pt x="621" y="93"/>
                    <a:pt x="618" y="93"/>
                  </a:cubicBezTo>
                  <a:cubicBezTo>
                    <a:pt x="610" y="93"/>
                    <a:pt x="603" y="97"/>
                    <a:pt x="603" y="104"/>
                  </a:cubicBezTo>
                  <a:cubicBezTo>
                    <a:pt x="572" y="185"/>
                    <a:pt x="527" y="257"/>
                    <a:pt x="473" y="324"/>
                  </a:cubicBezTo>
                  <a:cubicBezTo>
                    <a:pt x="446" y="356"/>
                    <a:pt x="414" y="378"/>
                    <a:pt x="378" y="396"/>
                  </a:cubicBezTo>
                  <a:cubicBezTo>
                    <a:pt x="354" y="408"/>
                    <a:pt x="330" y="414"/>
                    <a:pt x="306" y="414"/>
                  </a:cubicBezTo>
                  <a:cubicBezTo>
                    <a:pt x="294" y="414"/>
                    <a:pt x="282" y="413"/>
                    <a:pt x="270" y="410"/>
                  </a:cubicBezTo>
                  <a:cubicBezTo>
                    <a:pt x="230" y="405"/>
                    <a:pt x="194" y="387"/>
                    <a:pt x="167" y="365"/>
                  </a:cubicBezTo>
                  <a:cubicBezTo>
                    <a:pt x="135" y="338"/>
                    <a:pt x="113" y="306"/>
                    <a:pt x="99" y="270"/>
                  </a:cubicBezTo>
                  <a:cubicBezTo>
                    <a:pt x="68" y="189"/>
                    <a:pt x="54" y="104"/>
                    <a:pt x="59" y="18"/>
                  </a:cubicBezTo>
                  <a:cubicBezTo>
                    <a:pt x="59" y="6"/>
                    <a:pt x="50" y="1"/>
                    <a:pt x="4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980;p25">
              <a:extLst>
                <a:ext uri="{FF2B5EF4-FFF2-40B4-BE49-F238E27FC236}">
                  <a16:creationId xmlns:a16="http://schemas.microsoft.com/office/drawing/2014/main" id="{744019EF-A930-4818-9081-B288468EC509}"/>
                </a:ext>
              </a:extLst>
            </p:cNvPr>
            <p:cNvSpPr/>
            <p:nvPr/>
          </p:nvSpPr>
          <p:spPr>
            <a:xfrm>
              <a:off x="2759950" y="1706200"/>
              <a:ext cx="22525" cy="31850"/>
            </a:xfrm>
            <a:custGeom>
              <a:avLst/>
              <a:gdLst/>
              <a:ahLst/>
              <a:cxnLst/>
              <a:rect l="l" t="t" r="r" b="b"/>
              <a:pathLst>
                <a:path w="901" h="1274" extrusionOk="0">
                  <a:moveTo>
                    <a:pt x="591" y="0"/>
                  </a:moveTo>
                  <a:cubicBezTo>
                    <a:pt x="442" y="0"/>
                    <a:pt x="215" y="658"/>
                    <a:pt x="154" y="780"/>
                  </a:cubicBezTo>
                  <a:cubicBezTo>
                    <a:pt x="104" y="875"/>
                    <a:pt x="1" y="1005"/>
                    <a:pt x="176" y="1158"/>
                  </a:cubicBezTo>
                  <a:cubicBezTo>
                    <a:pt x="262" y="1233"/>
                    <a:pt x="384" y="1273"/>
                    <a:pt x="502" y="1273"/>
                  </a:cubicBezTo>
                  <a:cubicBezTo>
                    <a:pt x="626" y="1273"/>
                    <a:pt x="746" y="1230"/>
                    <a:pt x="820" y="1136"/>
                  </a:cubicBezTo>
                  <a:cubicBezTo>
                    <a:pt x="901" y="1041"/>
                    <a:pt x="766" y="42"/>
                    <a:pt x="604" y="2"/>
                  </a:cubicBezTo>
                  <a:cubicBezTo>
                    <a:pt x="599" y="1"/>
                    <a:pt x="595" y="0"/>
                    <a:pt x="591"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981;p25">
              <a:extLst>
                <a:ext uri="{FF2B5EF4-FFF2-40B4-BE49-F238E27FC236}">
                  <a16:creationId xmlns:a16="http://schemas.microsoft.com/office/drawing/2014/main" id="{7660306D-622A-4F7B-A29A-60DDEEDBD3DB}"/>
                </a:ext>
              </a:extLst>
            </p:cNvPr>
            <p:cNvSpPr/>
            <p:nvPr/>
          </p:nvSpPr>
          <p:spPr>
            <a:xfrm>
              <a:off x="2761425" y="1706900"/>
              <a:ext cx="11600" cy="30975"/>
            </a:xfrm>
            <a:custGeom>
              <a:avLst/>
              <a:gdLst/>
              <a:ahLst/>
              <a:cxnLst/>
              <a:rect l="l" t="t" r="r" b="b"/>
              <a:pathLst>
                <a:path w="464" h="1239" extrusionOk="0">
                  <a:moveTo>
                    <a:pt x="455" y="1"/>
                  </a:moveTo>
                  <a:cubicBezTo>
                    <a:pt x="450" y="1"/>
                    <a:pt x="446" y="1"/>
                    <a:pt x="446" y="5"/>
                  </a:cubicBezTo>
                  <a:cubicBezTo>
                    <a:pt x="446" y="5"/>
                    <a:pt x="392" y="77"/>
                    <a:pt x="324" y="194"/>
                  </a:cubicBezTo>
                  <a:cubicBezTo>
                    <a:pt x="239" y="334"/>
                    <a:pt x="162" y="482"/>
                    <a:pt x="99" y="631"/>
                  </a:cubicBezTo>
                  <a:cubicBezTo>
                    <a:pt x="59" y="712"/>
                    <a:pt x="32" y="797"/>
                    <a:pt x="14" y="887"/>
                  </a:cubicBezTo>
                  <a:cubicBezTo>
                    <a:pt x="0" y="932"/>
                    <a:pt x="0" y="977"/>
                    <a:pt x="14" y="1022"/>
                  </a:cubicBezTo>
                  <a:lnTo>
                    <a:pt x="14" y="1027"/>
                  </a:lnTo>
                  <a:lnTo>
                    <a:pt x="14" y="1031"/>
                  </a:lnTo>
                  <a:lnTo>
                    <a:pt x="14" y="1036"/>
                  </a:lnTo>
                  <a:lnTo>
                    <a:pt x="23" y="1049"/>
                  </a:lnTo>
                  <a:lnTo>
                    <a:pt x="36" y="1072"/>
                  </a:lnTo>
                  <a:cubicBezTo>
                    <a:pt x="50" y="1090"/>
                    <a:pt x="59" y="1103"/>
                    <a:pt x="72" y="1117"/>
                  </a:cubicBezTo>
                  <a:cubicBezTo>
                    <a:pt x="81" y="1130"/>
                    <a:pt x="95" y="1144"/>
                    <a:pt x="108" y="1153"/>
                  </a:cubicBezTo>
                  <a:cubicBezTo>
                    <a:pt x="122" y="1162"/>
                    <a:pt x="131" y="1171"/>
                    <a:pt x="144" y="1180"/>
                  </a:cubicBezTo>
                  <a:cubicBezTo>
                    <a:pt x="167" y="1193"/>
                    <a:pt x="189" y="1207"/>
                    <a:pt x="212" y="1216"/>
                  </a:cubicBezTo>
                  <a:cubicBezTo>
                    <a:pt x="230" y="1225"/>
                    <a:pt x="248" y="1234"/>
                    <a:pt x="270" y="1238"/>
                  </a:cubicBezTo>
                  <a:cubicBezTo>
                    <a:pt x="279" y="1238"/>
                    <a:pt x="284" y="1234"/>
                    <a:pt x="284" y="1229"/>
                  </a:cubicBezTo>
                  <a:cubicBezTo>
                    <a:pt x="284" y="1220"/>
                    <a:pt x="284" y="1216"/>
                    <a:pt x="279" y="1216"/>
                  </a:cubicBezTo>
                  <a:cubicBezTo>
                    <a:pt x="261" y="1207"/>
                    <a:pt x="243" y="1198"/>
                    <a:pt x="225" y="1189"/>
                  </a:cubicBezTo>
                  <a:cubicBezTo>
                    <a:pt x="207" y="1175"/>
                    <a:pt x="189" y="1162"/>
                    <a:pt x="171" y="1148"/>
                  </a:cubicBezTo>
                  <a:cubicBezTo>
                    <a:pt x="158" y="1139"/>
                    <a:pt x="149" y="1126"/>
                    <a:pt x="140" y="1117"/>
                  </a:cubicBezTo>
                  <a:cubicBezTo>
                    <a:pt x="131" y="1108"/>
                    <a:pt x="122" y="1094"/>
                    <a:pt x="113" y="1085"/>
                  </a:cubicBezTo>
                  <a:cubicBezTo>
                    <a:pt x="99" y="1072"/>
                    <a:pt x="90" y="1058"/>
                    <a:pt x="86" y="1045"/>
                  </a:cubicBezTo>
                  <a:lnTo>
                    <a:pt x="72" y="1022"/>
                  </a:lnTo>
                  <a:lnTo>
                    <a:pt x="63" y="1009"/>
                  </a:lnTo>
                  <a:lnTo>
                    <a:pt x="63" y="1000"/>
                  </a:lnTo>
                  <a:cubicBezTo>
                    <a:pt x="59" y="964"/>
                    <a:pt x="59" y="932"/>
                    <a:pt x="72" y="896"/>
                  </a:cubicBezTo>
                  <a:cubicBezTo>
                    <a:pt x="95" y="815"/>
                    <a:pt x="122" y="734"/>
                    <a:pt x="158" y="658"/>
                  </a:cubicBezTo>
                  <a:cubicBezTo>
                    <a:pt x="230" y="496"/>
                    <a:pt x="306" y="338"/>
                    <a:pt x="365" y="217"/>
                  </a:cubicBezTo>
                  <a:lnTo>
                    <a:pt x="459" y="14"/>
                  </a:lnTo>
                  <a:cubicBezTo>
                    <a:pt x="464" y="10"/>
                    <a:pt x="459" y="1"/>
                    <a:pt x="45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982;p25">
              <a:extLst>
                <a:ext uri="{FF2B5EF4-FFF2-40B4-BE49-F238E27FC236}">
                  <a16:creationId xmlns:a16="http://schemas.microsoft.com/office/drawing/2014/main" id="{15AFB8BC-AD18-46AE-BD8F-EBB9F9441517}"/>
                </a:ext>
              </a:extLst>
            </p:cNvPr>
            <p:cNvSpPr/>
            <p:nvPr/>
          </p:nvSpPr>
          <p:spPr>
            <a:xfrm>
              <a:off x="2777525" y="1733275"/>
              <a:ext cx="4200" cy="2950"/>
            </a:xfrm>
            <a:custGeom>
              <a:avLst/>
              <a:gdLst/>
              <a:ahLst/>
              <a:cxnLst/>
              <a:rect l="l" t="t" r="r" b="b"/>
              <a:pathLst>
                <a:path w="168" h="118" extrusionOk="0">
                  <a:moveTo>
                    <a:pt x="120" y="0"/>
                  </a:moveTo>
                  <a:cubicBezTo>
                    <a:pt x="82" y="0"/>
                    <a:pt x="1" y="80"/>
                    <a:pt x="9" y="107"/>
                  </a:cubicBezTo>
                  <a:cubicBezTo>
                    <a:pt x="11" y="114"/>
                    <a:pt x="19" y="117"/>
                    <a:pt x="29" y="117"/>
                  </a:cubicBezTo>
                  <a:cubicBezTo>
                    <a:pt x="73" y="117"/>
                    <a:pt x="167" y="55"/>
                    <a:pt x="135" y="8"/>
                  </a:cubicBezTo>
                  <a:cubicBezTo>
                    <a:pt x="131" y="2"/>
                    <a:pt x="126" y="0"/>
                    <a:pt x="12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983;p25">
              <a:extLst>
                <a:ext uri="{FF2B5EF4-FFF2-40B4-BE49-F238E27FC236}">
                  <a16:creationId xmlns:a16="http://schemas.microsoft.com/office/drawing/2014/main" id="{8A7872C5-C228-4120-8C3B-0CB5B555528A}"/>
                </a:ext>
              </a:extLst>
            </p:cNvPr>
            <p:cNvSpPr/>
            <p:nvPr/>
          </p:nvSpPr>
          <p:spPr>
            <a:xfrm>
              <a:off x="2769525" y="1752575"/>
              <a:ext cx="28475" cy="10125"/>
            </a:xfrm>
            <a:custGeom>
              <a:avLst/>
              <a:gdLst/>
              <a:ahLst/>
              <a:cxnLst/>
              <a:rect l="l" t="t" r="r" b="b"/>
              <a:pathLst>
                <a:path w="1139" h="405" extrusionOk="0">
                  <a:moveTo>
                    <a:pt x="723" y="1"/>
                  </a:moveTo>
                  <a:cubicBezTo>
                    <a:pt x="683" y="1"/>
                    <a:pt x="643" y="4"/>
                    <a:pt x="603" y="9"/>
                  </a:cubicBezTo>
                  <a:cubicBezTo>
                    <a:pt x="387" y="32"/>
                    <a:pt x="180" y="108"/>
                    <a:pt x="0" y="239"/>
                  </a:cubicBezTo>
                  <a:cubicBezTo>
                    <a:pt x="141" y="346"/>
                    <a:pt x="315" y="405"/>
                    <a:pt x="492" y="405"/>
                  </a:cubicBezTo>
                  <a:cubicBezTo>
                    <a:pt x="530" y="405"/>
                    <a:pt x="569" y="402"/>
                    <a:pt x="608" y="396"/>
                  </a:cubicBezTo>
                  <a:cubicBezTo>
                    <a:pt x="814" y="378"/>
                    <a:pt x="1008" y="275"/>
                    <a:pt x="1138" y="113"/>
                  </a:cubicBezTo>
                  <a:cubicBezTo>
                    <a:pt x="1011" y="39"/>
                    <a:pt x="868" y="1"/>
                    <a:pt x="723"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984;p25">
              <a:extLst>
                <a:ext uri="{FF2B5EF4-FFF2-40B4-BE49-F238E27FC236}">
                  <a16:creationId xmlns:a16="http://schemas.microsoft.com/office/drawing/2014/main" id="{64EF085A-ED1E-4FB7-A634-9F55121CD94D}"/>
                </a:ext>
              </a:extLst>
            </p:cNvPr>
            <p:cNvSpPr/>
            <p:nvPr/>
          </p:nvSpPr>
          <p:spPr>
            <a:xfrm>
              <a:off x="2758150" y="1755375"/>
              <a:ext cx="49975" cy="25975"/>
            </a:xfrm>
            <a:custGeom>
              <a:avLst/>
              <a:gdLst/>
              <a:ahLst/>
              <a:cxnLst/>
              <a:rect l="l" t="t" r="r" b="b"/>
              <a:pathLst>
                <a:path w="1999" h="1039" extrusionOk="0">
                  <a:moveTo>
                    <a:pt x="1593" y="1"/>
                  </a:moveTo>
                  <a:cubicBezTo>
                    <a:pt x="1463" y="163"/>
                    <a:pt x="1269" y="262"/>
                    <a:pt x="1063" y="284"/>
                  </a:cubicBezTo>
                  <a:cubicBezTo>
                    <a:pt x="1027" y="289"/>
                    <a:pt x="991" y="291"/>
                    <a:pt x="955" y="291"/>
                  </a:cubicBezTo>
                  <a:cubicBezTo>
                    <a:pt x="776" y="291"/>
                    <a:pt x="601" y="235"/>
                    <a:pt x="455" y="122"/>
                  </a:cubicBezTo>
                  <a:cubicBezTo>
                    <a:pt x="91" y="397"/>
                    <a:pt x="1" y="824"/>
                    <a:pt x="158" y="959"/>
                  </a:cubicBezTo>
                  <a:cubicBezTo>
                    <a:pt x="223" y="1016"/>
                    <a:pt x="285" y="1039"/>
                    <a:pt x="345" y="1039"/>
                  </a:cubicBezTo>
                  <a:cubicBezTo>
                    <a:pt x="586" y="1039"/>
                    <a:pt x="804" y="674"/>
                    <a:pt x="1117" y="631"/>
                  </a:cubicBezTo>
                  <a:cubicBezTo>
                    <a:pt x="1188" y="620"/>
                    <a:pt x="1251" y="616"/>
                    <a:pt x="1307" y="616"/>
                  </a:cubicBezTo>
                  <a:cubicBezTo>
                    <a:pt x="1555" y="616"/>
                    <a:pt x="1667" y="697"/>
                    <a:pt x="1771" y="697"/>
                  </a:cubicBezTo>
                  <a:cubicBezTo>
                    <a:pt x="1821" y="697"/>
                    <a:pt x="1870" y="678"/>
                    <a:pt x="1931" y="622"/>
                  </a:cubicBezTo>
                  <a:cubicBezTo>
                    <a:pt x="1998" y="559"/>
                    <a:pt x="1904" y="190"/>
                    <a:pt x="159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985;p25">
              <a:extLst>
                <a:ext uri="{FF2B5EF4-FFF2-40B4-BE49-F238E27FC236}">
                  <a16:creationId xmlns:a16="http://schemas.microsoft.com/office/drawing/2014/main" id="{EADA9FBC-C1A5-4BCD-ABFB-9DD1FE7E604D}"/>
                </a:ext>
              </a:extLst>
            </p:cNvPr>
            <p:cNvSpPr/>
            <p:nvPr/>
          </p:nvSpPr>
          <p:spPr>
            <a:xfrm>
              <a:off x="2717100" y="1650150"/>
              <a:ext cx="140950" cy="68025"/>
            </a:xfrm>
            <a:custGeom>
              <a:avLst/>
              <a:gdLst/>
              <a:ahLst/>
              <a:cxnLst/>
              <a:rect l="l" t="t" r="r" b="b"/>
              <a:pathLst>
                <a:path w="5638" h="2721" extrusionOk="0">
                  <a:moveTo>
                    <a:pt x="1" y="1245"/>
                  </a:moveTo>
                  <a:lnTo>
                    <a:pt x="1" y="1250"/>
                  </a:lnTo>
                  <a:cubicBezTo>
                    <a:pt x="1" y="1249"/>
                    <a:pt x="2" y="1249"/>
                    <a:pt x="2" y="1249"/>
                  </a:cubicBezTo>
                  <a:lnTo>
                    <a:pt x="2" y="1249"/>
                  </a:lnTo>
                  <a:cubicBezTo>
                    <a:pt x="2" y="1248"/>
                    <a:pt x="1" y="1246"/>
                    <a:pt x="1" y="1245"/>
                  </a:cubicBezTo>
                  <a:close/>
                  <a:moveTo>
                    <a:pt x="2348" y="365"/>
                  </a:moveTo>
                  <a:cubicBezTo>
                    <a:pt x="2456" y="365"/>
                    <a:pt x="2507" y="407"/>
                    <a:pt x="2462" y="503"/>
                  </a:cubicBezTo>
                  <a:cubicBezTo>
                    <a:pt x="2322" y="804"/>
                    <a:pt x="1517" y="1263"/>
                    <a:pt x="860" y="1416"/>
                  </a:cubicBezTo>
                  <a:cubicBezTo>
                    <a:pt x="909" y="881"/>
                    <a:pt x="1973" y="365"/>
                    <a:pt x="2348" y="365"/>
                  </a:cubicBezTo>
                  <a:close/>
                  <a:moveTo>
                    <a:pt x="3564" y="0"/>
                  </a:moveTo>
                  <a:cubicBezTo>
                    <a:pt x="2285" y="0"/>
                    <a:pt x="1026" y="430"/>
                    <a:pt x="2" y="1249"/>
                  </a:cubicBezTo>
                  <a:lnTo>
                    <a:pt x="2" y="1249"/>
                  </a:lnTo>
                  <a:cubicBezTo>
                    <a:pt x="11" y="1270"/>
                    <a:pt x="20" y="1287"/>
                    <a:pt x="32" y="1304"/>
                  </a:cubicBezTo>
                  <a:cubicBezTo>
                    <a:pt x="73" y="1358"/>
                    <a:pt x="127" y="1398"/>
                    <a:pt x="190" y="1421"/>
                  </a:cubicBezTo>
                  <a:cubicBezTo>
                    <a:pt x="271" y="1449"/>
                    <a:pt x="359" y="1466"/>
                    <a:pt x="444" y="1466"/>
                  </a:cubicBezTo>
                  <a:cubicBezTo>
                    <a:pt x="454" y="1466"/>
                    <a:pt x="464" y="1466"/>
                    <a:pt x="473" y="1466"/>
                  </a:cubicBezTo>
                  <a:cubicBezTo>
                    <a:pt x="604" y="1466"/>
                    <a:pt x="734" y="1448"/>
                    <a:pt x="860" y="1416"/>
                  </a:cubicBezTo>
                  <a:lnTo>
                    <a:pt x="860" y="1416"/>
                  </a:lnTo>
                  <a:cubicBezTo>
                    <a:pt x="856" y="1479"/>
                    <a:pt x="865" y="1547"/>
                    <a:pt x="887" y="1605"/>
                  </a:cubicBezTo>
                  <a:cubicBezTo>
                    <a:pt x="951" y="1761"/>
                    <a:pt x="1134" y="1826"/>
                    <a:pt x="1387" y="1826"/>
                  </a:cubicBezTo>
                  <a:cubicBezTo>
                    <a:pt x="2346" y="1826"/>
                    <a:pt x="4297" y="881"/>
                    <a:pt x="4450" y="337"/>
                  </a:cubicBezTo>
                  <a:cubicBezTo>
                    <a:pt x="4450" y="337"/>
                    <a:pt x="4729" y="2275"/>
                    <a:pt x="5044" y="2721"/>
                  </a:cubicBezTo>
                  <a:cubicBezTo>
                    <a:pt x="5071" y="2685"/>
                    <a:pt x="5638" y="804"/>
                    <a:pt x="5530" y="530"/>
                  </a:cubicBezTo>
                  <a:cubicBezTo>
                    <a:pt x="5436" y="301"/>
                    <a:pt x="5210" y="282"/>
                    <a:pt x="5138" y="282"/>
                  </a:cubicBezTo>
                  <a:cubicBezTo>
                    <a:pt x="5124" y="282"/>
                    <a:pt x="5116" y="283"/>
                    <a:pt x="5116" y="283"/>
                  </a:cubicBezTo>
                  <a:lnTo>
                    <a:pt x="5116" y="215"/>
                  </a:lnTo>
                  <a:cubicBezTo>
                    <a:pt x="4604" y="71"/>
                    <a:pt x="4082" y="0"/>
                    <a:pt x="356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986;p25">
              <a:extLst>
                <a:ext uri="{FF2B5EF4-FFF2-40B4-BE49-F238E27FC236}">
                  <a16:creationId xmlns:a16="http://schemas.microsoft.com/office/drawing/2014/main" id="{E5585B00-D110-40CD-9992-89C654634569}"/>
                </a:ext>
              </a:extLst>
            </p:cNvPr>
            <p:cNvSpPr/>
            <p:nvPr/>
          </p:nvSpPr>
          <p:spPr>
            <a:xfrm>
              <a:off x="2669875" y="1787825"/>
              <a:ext cx="167825" cy="144375"/>
            </a:xfrm>
            <a:custGeom>
              <a:avLst/>
              <a:gdLst/>
              <a:ahLst/>
              <a:cxnLst/>
              <a:rect l="l" t="t" r="r" b="b"/>
              <a:pathLst>
                <a:path w="6713" h="5775" extrusionOk="0">
                  <a:moveTo>
                    <a:pt x="1859" y="1"/>
                  </a:moveTo>
                  <a:cubicBezTo>
                    <a:pt x="1772" y="1"/>
                    <a:pt x="1680" y="10"/>
                    <a:pt x="1584" y="30"/>
                  </a:cubicBezTo>
                  <a:cubicBezTo>
                    <a:pt x="1044" y="142"/>
                    <a:pt x="585" y="390"/>
                    <a:pt x="261" y="570"/>
                  </a:cubicBezTo>
                  <a:lnTo>
                    <a:pt x="270" y="588"/>
                  </a:lnTo>
                  <a:cubicBezTo>
                    <a:pt x="270" y="588"/>
                    <a:pt x="0" y="1658"/>
                    <a:pt x="522" y="2536"/>
                  </a:cubicBezTo>
                  <a:lnTo>
                    <a:pt x="531" y="2554"/>
                  </a:lnTo>
                  <a:cubicBezTo>
                    <a:pt x="806" y="2441"/>
                    <a:pt x="1008" y="2329"/>
                    <a:pt x="1008" y="2329"/>
                  </a:cubicBezTo>
                  <a:lnTo>
                    <a:pt x="1017" y="2333"/>
                  </a:lnTo>
                  <a:cubicBezTo>
                    <a:pt x="909" y="2617"/>
                    <a:pt x="792" y="2923"/>
                    <a:pt x="671" y="3233"/>
                  </a:cubicBezTo>
                  <a:cubicBezTo>
                    <a:pt x="1701" y="4812"/>
                    <a:pt x="3455" y="5770"/>
                    <a:pt x="5340" y="5775"/>
                  </a:cubicBezTo>
                  <a:cubicBezTo>
                    <a:pt x="5345" y="4888"/>
                    <a:pt x="5322" y="3795"/>
                    <a:pt x="5304" y="3084"/>
                  </a:cubicBezTo>
                  <a:lnTo>
                    <a:pt x="5304" y="3084"/>
                  </a:lnTo>
                  <a:cubicBezTo>
                    <a:pt x="5340" y="3111"/>
                    <a:pt x="5565" y="3278"/>
                    <a:pt x="5885" y="3471"/>
                  </a:cubicBezTo>
                  <a:lnTo>
                    <a:pt x="5889" y="3462"/>
                  </a:lnTo>
                  <a:cubicBezTo>
                    <a:pt x="6631" y="2995"/>
                    <a:pt x="6712" y="1726"/>
                    <a:pt x="6712" y="1523"/>
                  </a:cubicBezTo>
                  <a:cubicBezTo>
                    <a:pt x="6343" y="1231"/>
                    <a:pt x="5885" y="898"/>
                    <a:pt x="5619" y="844"/>
                  </a:cubicBezTo>
                  <a:cubicBezTo>
                    <a:pt x="5558" y="832"/>
                    <a:pt x="5501" y="827"/>
                    <a:pt x="5448" y="827"/>
                  </a:cubicBezTo>
                  <a:cubicBezTo>
                    <a:pt x="5149" y="827"/>
                    <a:pt x="4989" y="993"/>
                    <a:pt x="4989" y="993"/>
                  </a:cubicBezTo>
                  <a:cubicBezTo>
                    <a:pt x="4989" y="993"/>
                    <a:pt x="4666" y="1153"/>
                    <a:pt x="4253" y="1153"/>
                  </a:cubicBezTo>
                  <a:cubicBezTo>
                    <a:pt x="4139" y="1153"/>
                    <a:pt x="4019" y="1141"/>
                    <a:pt x="3896" y="1110"/>
                  </a:cubicBezTo>
                  <a:cubicBezTo>
                    <a:pt x="3329" y="966"/>
                    <a:pt x="3060" y="795"/>
                    <a:pt x="3060" y="795"/>
                  </a:cubicBezTo>
                  <a:lnTo>
                    <a:pt x="3064" y="745"/>
                  </a:lnTo>
                  <a:cubicBezTo>
                    <a:pt x="3064" y="745"/>
                    <a:pt x="2648" y="1"/>
                    <a:pt x="1859"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987;p25">
              <a:extLst>
                <a:ext uri="{FF2B5EF4-FFF2-40B4-BE49-F238E27FC236}">
                  <a16:creationId xmlns:a16="http://schemas.microsoft.com/office/drawing/2014/main" id="{C20011E2-88D5-4B1C-8B4E-9BB06D83F73B}"/>
                </a:ext>
              </a:extLst>
            </p:cNvPr>
            <p:cNvSpPr/>
            <p:nvPr/>
          </p:nvSpPr>
          <p:spPr>
            <a:xfrm>
              <a:off x="2864000" y="1643350"/>
              <a:ext cx="61075" cy="48625"/>
            </a:xfrm>
            <a:custGeom>
              <a:avLst/>
              <a:gdLst/>
              <a:ahLst/>
              <a:cxnLst/>
              <a:rect l="l" t="t" r="r" b="b"/>
              <a:pathLst>
                <a:path w="2443" h="1945" extrusionOk="0">
                  <a:moveTo>
                    <a:pt x="2426" y="0"/>
                  </a:moveTo>
                  <a:cubicBezTo>
                    <a:pt x="2402" y="0"/>
                    <a:pt x="2271" y="124"/>
                    <a:pt x="2069" y="330"/>
                  </a:cubicBezTo>
                  <a:cubicBezTo>
                    <a:pt x="1966" y="438"/>
                    <a:pt x="1844" y="568"/>
                    <a:pt x="1710" y="716"/>
                  </a:cubicBezTo>
                  <a:cubicBezTo>
                    <a:pt x="1579" y="856"/>
                    <a:pt x="1440" y="1013"/>
                    <a:pt x="1291" y="1180"/>
                  </a:cubicBezTo>
                  <a:cubicBezTo>
                    <a:pt x="1282" y="1175"/>
                    <a:pt x="1278" y="1175"/>
                    <a:pt x="1273" y="1171"/>
                  </a:cubicBezTo>
                  <a:lnTo>
                    <a:pt x="1206" y="1135"/>
                  </a:lnTo>
                  <a:lnTo>
                    <a:pt x="1066" y="1067"/>
                  </a:lnTo>
                  <a:lnTo>
                    <a:pt x="706" y="892"/>
                  </a:lnTo>
                  <a:lnTo>
                    <a:pt x="540" y="806"/>
                  </a:lnTo>
                  <a:cubicBezTo>
                    <a:pt x="513" y="793"/>
                    <a:pt x="486" y="784"/>
                    <a:pt x="450" y="766"/>
                  </a:cubicBezTo>
                  <a:cubicBezTo>
                    <a:pt x="420" y="755"/>
                    <a:pt x="385" y="747"/>
                    <a:pt x="350" y="747"/>
                  </a:cubicBezTo>
                  <a:cubicBezTo>
                    <a:pt x="343" y="747"/>
                    <a:pt x="336" y="747"/>
                    <a:pt x="328" y="748"/>
                  </a:cubicBezTo>
                  <a:cubicBezTo>
                    <a:pt x="283" y="757"/>
                    <a:pt x="243" y="775"/>
                    <a:pt x="211" y="811"/>
                  </a:cubicBezTo>
                  <a:cubicBezTo>
                    <a:pt x="189" y="838"/>
                    <a:pt x="171" y="869"/>
                    <a:pt x="157" y="901"/>
                  </a:cubicBezTo>
                  <a:cubicBezTo>
                    <a:pt x="135" y="955"/>
                    <a:pt x="122" y="1013"/>
                    <a:pt x="113" y="1072"/>
                  </a:cubicBezTo>
                  <a:lnTo>
                    <a:pt x="72" y="1364"/>
                  </a:lnTo>
                  <a:cubicBezTo>
                    <a:pt x="23" y="1720"/>
                    <a:pt x="0" y="1940"/>
                    <a:pt x="23" y="1945"/>
                  </a:cubicBezTo>
                  <a:cubicBezTo>
                    <a:pt x="23" y="1945"/>
                    <a:pt x="23" y="1945"/>
                    <a:pt x="23" y="1945"/>
                  </a:cubicBezTo>
                  <a:cubicBezTo>
                    <a:pt x="42" y="1945"/>
                    <a:pt x="100" y="1730"/>
                    <a:pt x="175" y="1382"/>
                  </a:cubicBezTo>
                  <a:cubicBezTo>
                    <a:pt x="193" y="1297"/>
                    <a:pt x="211" y="1198"/>
                    <a:pt x="234" y="1094"/>
                  </a:cubicBezTo>
                  <a:cubicBezTo>
                    <a:pt x="243" y="1045"/>
                    <a:pt x="256" y="1000"/>
                    <a:pt x="274" y="955"/>
                  </a:cubicBezTo>
                  <a:cubicBezTo>
                    <a:pt x="283" y="932"/>
                    <a:pt x="297" y="919"/>
                    <a:pt x="310" y="901"/>
                  </a:cubicBezTo>
                  <a:cubicBezTo>
                    <a:pt x="319" y="892"/>
                    <a:pt x="333" y="887"/>
                    <a:pt x="346" y="883"/>
                  </a:cubicBezTo>
                  <a:cubicBezTo>
                    <a:pt x="364" y="883"/>
                    <a:pt x="382" y="887"/>
                    <a:pt x="400" y="896"/>
                  </a:cubicBezTo>
                  <a:cubicBezTo>
                    <a:pt x="423" y="905"/>
                    <a:pt x="450" y="923"/>
                    <a:pt x="477" y="937"/>
                  </a:cubicBezTo>
                  <a:lnTo>
                    <a:pt x="648" y="1022"/>
                  </a:lnTo>
                  <a:lnTo>
                    <a:pt x="1003" y="1202"/>
                  </a:lnTo>
                  <a:lnTo>
                    <a:pt x="1143" y="1270"/>
                  </a:lnTo>
                  <a:lnTo>
                    <a:pt x="1210" y="1301"/>
                  </a:lnTo>
                  <a:cubicBezTo>
                    <a:pt x="1228" y="1310"/>
                    <a:pt x="1246" y="1319"/>
                    <a:pt x="1260" y="1324"/>
                  </a:cubicBezTo>
                  <a:cubicBezTo>
                    <a:pt x="1273" y="1326"/>
                    <a:pt x="1286" y="1327"/>
                    <a:pt x="1298" y="1327"/>
                  </a:cubicBezTo>
                  <a:cubicBezTo>
                    <a:pt x="1310" y="1327"/>
                    <a:pt x="1323" y="1326"/>
                    <a:pt x="1336" y="1324"/>
                  </a:cubicBezTo>
                  <a:cubicBezTo>
                    <a:pt x="1350" y="1319"/>
                    <a:pt x="1363" y="1310"/>
                    <a:pt x="1377" y="1301"/>
                  </a:cubicBezTo>
                  <a:cubicBezTo>
                    <a:pt x="1386" y="1297"/>
                    <a:pt x="1395" y="1288"/>
                    <a:pt x="1404" y="1279"/>
                  </a:cubicBezTo>
                  <a:cubicBezTo>
                    <a:pt x="1417" y="1265"/>
                    <a:pt x="1426" y="1252"/>
                    <a:pt x="1435" y="1243"/>
                  </a:cubicBezTo>
                  <a:lnTo>
                    <a:pt x="1494" y="1175"/>
                  </a:lnTo>
                  <a:lnTo>
                    <a:pt x="1606" y="1049"/>
                  </a:lnTo>
                  <a:cubicBezTo>
                    <a:pt x="1674" y="964"/>
                    <a:pt x="1746" y="883"/>
                    <a:pt x="1808" y="806"/>
                  </a:cubicBezTo>
                  <a:cubicBezTo>
                    <a:pt x="1939" y="649"/>
                    <a:pt x="2051" y="514"/>
                    <a:pt x="2146" y="397"/>
                  </a:cubicBezTo>
                  <a:cubicBezTo>
                    <a:pt x="2335" y="163"/>
                    <a:pt x="2443" y="15"/>
                    <a:pt x="2429" y="1"/>
                  </a:cubicBezTo>
                  <a:cubicBezTo>
                    <a:pt x="2429" y="1"/>
                    <a:pt x="2428" y="0"/>
                    <a:pt x="2426"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988;p25">
              <a:extLst>
                <a:ext uri="{FF2B5EF4-FFF2-40B4-BE49-F238E27FC236}">
                  <a16:creationId xmlns:a16="http://schemas.microsoft.com/office/drawing/2014/main" id="{5294DEE2-E815-4CC3-BA9D-CE15BC59D0C4}"/>
                </a:ext>
              </a:extLst>
            </p:cNvPr>
            <p:cNvSpPr/>
            <p:nvPr/>
          </p:nvSpPr>
          <p:spPr>
            <a:xfrm>
              <a:off x="2875575" y="1659650"/>
              <a:ext cx="74350" cy="39975"/>
            </a:xfrm>
            <a:custGeom>
              <a:avLst/>
              <a:gdLst/>
              <a:ahLst/>
              <a:cxnLst/>
              <a:rect l="l" t="t" r="r" b="b"/>
              <a:pathLst>
                <a:path w="2974" h="1599" extrusionOk="0">
                  <a:moveTo>
                    <a:pt x="2943" y="0"/>
                  </a:moveTo>
                  <a:cubicBezTo>
                    <a:pt x="2884" y="0"/>
                    <a:pt x="2224" y="552"/>
                    <a:pt x="1444" y="1252"/>
                  </a:cubicBezTo>
                  <a:cubicBezTo>
                    <a:pt x="1404" y="1293"/>
                    <a:pt x="1354" y="1329"/>
                    <a:pt x="1305" y="1351"/>
                  </a:cubicBezTo>
                  <a:cubicBezTo>
                    <a:pt x="1287" y="1360"/>
                    <a:pt x="1265" y="1360"/>
                    <a:pt x="1247" y="1360"/>
                  </a:cubicBezTo>
                  <a:cubicBezTo>
                    <a:pt x="1224" y="1351"/>
                    <a:pt x="1206" y="1342"/>
                    <a:pt x="1184" y="1329"/>
                  </a:cubicBezTo>
                  <a:lnTo>
                    <a:pt x="1107" y="1279"/>
                  </a:lnTo>
                  <a:cubicBezTo>
                    <a:pt x="1080" y="1261"/>
                    <a:pt x="1053" y="1243"/>
                    <a:pt x="1022" y="1230"/>
                  </a:cubicBezTo>
                  <a:cubicBezTo>
                    <a:pt x="968" y="1198"/>
                    <a:pt x="909" y="1167"/>
                    <a:pt x="855" y="1144"/>
                  </a:cubicBezTo>
                  <a:cubicBezTo>
                    <a:pt x="752" y="1095"/>
                    <a:pt x="644" y="1059"/>
                    <a:pt x="531" y="1032"/>
                  </a:cubicBezTo>
                  <a:cubicBezTo>
                    <a:pt x="477" y="1018"/>
                    <a:pt x="428" y="1005"/>
                    <a:pt x="378" y="1000"/>
                  </a:cubicBezTo>
                  <a:cubicBezTo>
                    <a:pt x="351" y="991"/>
                    <a:pt x="324" y="991"/>
                    <a:pt x="297" y="991"/>
                  </a:cubicBezTo>
                  <a:cubicBezTo>
                    <a:pt x="257" y="991"/>
                    <a:pt x="221" y="1009"/>
                    <a:pt x="198" y="1041"/>
                  </a:cubicBezTo>
                  <a:cubicBezTo>
                    <a:pt x="180" y="1059"/>
                    <a:pt x="171" y="1081"/>
                    <a:pt x="158" y="1108"/>
                  </a:cubicBezTo>
                  <a:lnTo>
                    <a:pt x="135" y="1162"/>
                  </a:lnTo>
                  <a:cubicBezTo>
                    <a:pt x="117" y="1198"/>
                    <a:pt x="104" y="1234"/>
                    <a:pt x="90" y="1270"/>
                  </a:cubicBezTo>
                  <a:cubicBezTo>
                    <a:pt x="68" y="1333"/>
                    <a:pt x="50" y="1392"/>
                    <a:pt x="36" y="1441"/>
                  </a:cubicBezTo>
                  <a:cubicBezTo>
                    <a:pt x="9" y="1540"/>
                    <a:pt x="0" y="1594"/>
                    <a:pt x="9" y="1599"/>
                  </a:cubicBezTo>
                  <a:cubicBezTo>
                    <a:pt x="23" y="1599"/>
                    <a:pt x="45" y="1554"/>
                    <a:pt x="90" y="1464"/>
                  </a:cubicBezTo>
                  <a:cubicBezTo>
                    <a:pt x="113" y="1419"/>
                    <a:pt x="140" y="1365"/>
                    <a:pt x="171" y="1302"/>
                  </a:cubicBezTo>
                  <a:lnTo>
                    <a:pt x="221" y="1203"/>
                  </a:lnTo>
                  <a:lnTo>
                    <a:pt x="252" y="1149"/>
                  </a:lnTo>
                  <a:cubicBezTo>
                    <a:pt x="257" y="1135"/>
                    <a:pt x="266" y="1122"/>
                    <a:pt x="279" y="1108"/>
                  </a:cubicBezTo>
                  <a:cubicBezTo>
                    <a:pt x="288" y="1099"/>
                    <a:pt x="288" y="1099"/>
                    <a:pt x="302" y="1099"/>
                  </a:cubicBezTo>
                  <a:cubicBezTo>
                    <a:pt x="320" y="1099"/>
                    <a:pt x="338" y="1104"/>
                    <a:pt x="356" y="1108"/>
                  </a:cubicBezTo>
                  <a:cubicBezTo>
                    <a:pt x="405" y="1122"/>
                    <a:pt x="450" y="1135"/>
                    <a:pt x="500" y="1149"/>
                  </a:cubicBezTo>
                  <a:cubicBezTo>
                    <a:pt x="603" y="1180"/>
                    <a:pt x="702" y="1221"/>
                    <a:pt x="797" y="1266"/>
                  </a:cubicBezTo>
                  <a:cubicBezTo>
                    <a:pt x="851" y="1293"/>
                    <a:pt x="900" y="1320"/>
                    <a:pt x="950" y="1351"/>
                  </a:cubicBezTo>
                  <a:cubicBezTo>
                    <a:pt x="977" y="1365"/>
                    <a:pt x="999" y="1383"/>
                    <a:pt x="1026" y="1396"/>
                  </a:cubicBezTo>
                  <a:lnTo>
                    <a:pt x="1103" y="1455"/>
                  </a:lnTo>
                  <a:cubicBezTo>
                    <a:pt x="1139" y="1477"/>
                    <a:pt x="1175" y="1495"/>
                    <a:pt x="1215" y="1504"/>
                  </a:cubicBezTo>
                  <a:cubicBezTo>
                    <a:pt x="1233" y="1507"/>
                    <a:pt x="1250" y="1509"/>
                    <a:pt x="1266" y="1509"/>
                  </a:cubicBezTo>
                  <a:cubicBezTo>
                    <a:pt x="1296" y="1509"/>
                    <a:pt x="1325" y="1504"/>
                    <a:pt x="1354" y="1495"/>
                  </a:cubicBezTo>
                  <a:cubicBezTo>
                    <a:pt x="1422" y="1464"/>
                    <a:pt x="1485" y="1419"/>
                    <a:pt x="1539" y="1365"/>
                  </a:cubicBezTo>
                  <a:cubicBezTo>
                    <a:pt x="2344" y="645"/>
                    <a:pt x="2974" y="33"/>
                    <a:pt x="2947" y="2"/>
                  </a:cubicBezTo>
                  <a:cubicBezTo>
                    <a:pt x="2946" y="1"/>
                    <a:pt x="2945" y="0"/>
                    <a:pt x="2943"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24" name="Google Shape;989;p25">
            <a:extLst>
              <a:ext uri="{FF2B5EF4-FFF2-40B4-BE49-F238E27FC236}">
                <a16:creationId xmlns:a16="http://schemas.microsoft.com/office/drawing/2014/main" id="{4C10BF57-5C5F-4D86-83EB-B0F121668267}"/>
              </a:ext>
            </a:extLst>
          </p:cNvPr>
          <p:cNvGrpSpPr/>
          <p:nvPr/>
        </p:nvGrpSpPr>
        <p:grpSpPr>
          <a:xfrm>
            <a:off x="14179538" y="4053635"/>
            <a:ext cx="2564432" cy="2517555"/>
            <a:chOff x="3035825" y="1633800"/>
            <a:chExt cx="283100" cy="277925"/>
          </a:xfrm>
        </p:grpSpPr>
        <p:sp>
          <p:nvSpPr>
            <p:cNvPr id="25" name="Google Shape;990;p25">
              <a:extLst>
                <a:ext uri="{FF2B5EF4-FFF2-40B4-BE49-F238E27FC236}">
                  <a16:creationId xmlns:a16="http://schemas.microsoft.com/office/drawing/2014/main" id="{167F8C9D-3383-40A6-BA42-2EF6CC68FD59}"/>
                </a:ext>
              </a:extLst>
            </p:cNvPr>
            <p:cNvSpPr/>
            <p:nvPr/>
          </p:nvSpPr>
          <p:spPr>
            <a:xfrm>
              <a:off x="3035825" y="1633800"/>
              <a:ext cx="274100" cy="277925"/>
            </a:xfrm>
            <a:custGeom>
              <a:avLst/>
              <a:gdLst/>
              <a:ahLst/>
              <a:cxnLst/>
              <a:rect l="l" t="t" r="r" b="b"/>
              <a:pathLst>
                <a:path w="10964" h="11117" fill="none" extrusionOk="0">
                  <a:moveTo>
                    <a:pt x="10964" y="5561"/>
                  </a:moveTo>
                  <a:cubicBezTo>
                    <a:pt x="10964" y="8629"/>
                    <a:pt x="8512" y="11117"/>
                    <a:pt x="5480" y="11117"/>
                  </a:cubicBezTo>
                  <a:cubicBezTo>
                    <a:pt x="2453" y="11117"/>
                    <a:pt x="1" y="8629"/>
                    <a:pt x="1" y="5561"/>
                  </a:cubicBezTo>
                  <a:cubicBezTo>
                    <a:pt x="1" y="2489"/>
                    <a:pt x="2453" y="1"/>
                    <a:pt x="5480" y="1"/>
                  </a:cubicBezTo>
                  <a:cubicBezTo>
                    <a:pt x="8512" y="1"/>
                    <a:pt x="10964" y="2489"/>
                    <a:pt x="10964" y="5561"/>
                  </a:cubicBezTo>
                  <a:close/>
                </a:path>
              </a:pathLst>
            </a:custGeom>
            <a:solidFill>
              <a:schemeClr val="accent1"/>
            </a:solidFill>
            <a:ln w="19050" cap="flat" cmpd="sng">
              <a:solidFill>
                <a:srgbClr val="5777B2"/>
              </a:solidFill>
              <a:prstDash val="solid"/>
              <a:miter lim="4498"/>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991;p25">
              <a:extLst>
                <a:ext uri="{FF2B5EF4-FFF2-40B4-BE49-F238E27FC236}">
                  <a16:creationId xmlns:a16="http://schemas.microsoft.com/office/drawing/2014/main" id="{E1D3A4AF-1DDB-4044-9C65-AA496C07651C}"/>
                </a:ext>
              </a:extLst>
            </p:cNvPr>
            <p:cNvSpPr/>
            <p:nvPr/>
          </p:nvSpPr>
          <p:spPr>
            <a:xfrm>
              <a:off x="3161000" y="1713950"/>
              <a:ext cx="16125" cy="27275"/>
            </a:xfrm>
            <a:custGeom>
              <a:avLst/>
              <a:gdLst/>
              <a:ahLst/>
              <a:cxnLst/>
              <a:rect l="l" t="t" r="r" b="b"/>
              <a:pathLst>
                <a:path w="645" h="1091" extrusionOk="0">
                  <a:moveTo>
                    <a:pt x="417" y="1"/>
                  </a:moveTo>
                  <a:cubicBezTo>
                    <a:pt x="403" y="1"/>
                    <a:pt x="389" y="4"/>
                    <a:pt x="374" y="11"/>
                  </a:cubicBezTo>
                  <a:cubicBezTo>
                    <a:pt x="271" y="65"/>
                    <a:pt x="262" y="200"/>
                    <a:pt x="262" y="254"/>
                  </a:cubicBezTo>
                  <a:cubicBezTo>
                    <a:pt x="266" y="254"/>
                    <a:pt x="275" y="259"/>
                    <a:pt x="280" y="263"/>
                  </a:cubicBezTo>
                  <a:cubicBezTo>
                    <a:pt x="469" y="371"/>
                    <a:pt x="46" y="1019"/>
                    <a:pt x="1" y="1091"/>
                  </a:cubicBezTo>
                  <a:cubicBezTo>
                    <a:pt x="50" y="1019"/>
                    <a:pt x="410" y="538"/>
                    <a:pt x="644" y="412"/>
                  </a:cubicBezTo>
                  <a:lnTo>
                    <a:pt x="644" y="407"/>
                  </a:lnTo>
                  <a:lnTo>
                    <a:pt x="640" y="385"/>
                  </a:lnTo>
                  <a:cubicBezTo>
                    <a:pt x="623" y="307"/>
                    <a:pt x="548" y="1"/>
                    <a:pt x="417" y="1"/>
                  </a:cubicBezTo>
                  <a:close/>
                </a:path>
              </a:pathLst>
            </a:custGeom>
            <a:solidFill>
              <a:srgbClr val="EFC3A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992;p25">
              <a:extLst>
                <a:ext uri="{FF2B5EF4-FFF2-40B4-BE49-F238E27FC236}">
                  <a16:creationId xmlns:a16="http://schemas.microsoft.com/office/drawing/2014/main" id="{27A762B5-7D88-4014-8D62-AB105166A310}"/>
                </a:ext>
              </a:extLst>
            </p:cNvPr>
            <p:cNvSpPr/>
            <p:nvPr/>
          </p:nvSpPr>
          <p:spPr>
            <a:xfrm>
              <a:off x="3108375" y="1726250"/>
              <a:ext cx="37375" cy="45025"/>
            </a:xfrm>
            <a:custGeom>
              <a:avLst/>
              <a:gdLst/>
              <a:ahLst/>
              <a:cxnLst/>
              <a:rect l="l" t="t" r="r" b="b"/>
              <a:pathLst>
                <a:path w="1495" h="1801" extrusionOk="0">
                  <a:moveTo>
                    <a:pt x="885" y="0"/>
                  </a:moveTo>
                  <a:cubicBezTo>
                    <a:pt x="647" y="0"/>
                    <a:pt x="103" y="710"/>
                    <a:pt x="41" y="1071"/>
                  </a:cubicBezTo>
                  <a:cubicBezTo>
                    <a:pt x="1" y="1296"/>
                    <a:pt x="72" y="1683"/>
                    <a:pt x="95" y="1800"/>
                  </a:cubicBezTo>
                  <a:cubicBezTo>
                    <a:pt x="536" y="1341"/>
                    <a:pt x="950" y="851"/>
                    <a:pt x="1013" y="797"/>
                  </a:cubicBezTo>
                  <a:cubicBezTo>
                    <a:pt x="1098" y="653"/>
                    <a:pt x="1206" y="518"/>
                    <a:pt x="1328" y="397"/>
                  </a:cubicBezTo>
                  <a:cubicBezTo>
                    <a:pt x="1391" y="325"/>
                    <a:pt x="1445" y="271"/>
                    <a:pt x="1494" y="226"/>
                  </a:cubicBezTo>
                  <a:lnTo>
                    <a:pt x="1485" y="212"/>
                  </a:lnTo>
                  <a:cubicBezTo>
                    <a:pt x="1305" y="95"/>
                    <a:pt x="1103" y="23"/>
                    <a:pt x="891" y="1"/>
                  </a:cubicBezTo>
                  <a:cubicBezTo>
                    <a:pt x="889" y="1"/>
                    <a:pt x="887" y="0"/>
                    <a:pt x="885"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993;p25">
              <a:extLst>
                <a:ext uri="{FF2B5EF4-FFF2-40B4-BE49-F238E27FC236}">
                  <a16:creationId xmlns:a16="http://schemas.microsoft.com/office/drawing/2014/main" id="{C7FA89DC-CD33-4A3E-9A3C-34B6801E94BF}"/>
                </a:ext>
              </a:extLst>
            </p:cNvPr>
            <p:cNvSpPr/>
            <p:nvPr/>
          </p:nvSpPr>
          <p:spPr>
            <a:xfrm>
              <a:off x="3200475" y="1727375"/>
              <a:ext cx="38600" cy="36475"/>
            </a:xfrm>
            <a:custGeom>
              <a:avLst/>
              <a:gdLst/>
              <a:ahLst/>
              <a:cxnLst/>
              <a:rect l="l" t="t" r="r" b="b"/>
              <a:pathLst>
                <a:path w="1544" h="1459" extrusionOk="0">
                  <a:moveTo>
                    <a:pt x="761" y="1"/>
                  </a:moveTo>
                  <a:cubicBezTo>
                    <a:pt x="572" y="1"/>
                    <a:pt x="23" y="86"/>
                    <a:pt x="23" y="86"/>
                  </a:cubicBezTo>
                  <a:lnTo>
                    <a:pt x="1" y="95"/>
                  </a:lnTo>
                  <a:cubicBezTo>
                    <a:pt x="50" y="176"/>
                    <a:pt x="91" y="262"/>
                    <a:pt x="127" y="352"/>
                  </a:cubicBezTo>
                  <a:cubicBezTo>
                    <a:pt x="127" y="352"/>
                    <a:pt x="775" y="900"/>
                    <a:pt x="1530" y="1458"/>
                  </a:cubicBezTo>
                  <a:lnTo>
                    <a:pt x="1544" y="1440"/>
                  </a:lnTo>
                  <a:cubicBezTo>
                    <a:pt x="1544" y="1440"/>
                    <a:pt x="1031" y="176"/>
                    <a:pt x="802" y="19"/>
                  </a:cubicBezTo>
                  <a:cubicBezTo>
                    <a:pt x="793" y="10"/>
                    <a:pt x="779" y="1"/>
                    <a:pt x="761"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994;p25">
              <a:extLst>
                <a:ext uri="{FF2B5EF4-FFF2-40B4-BE49-F238E27FC236}">
                  <a16:creationId xmlns:a16="http://schemas.microsoft.com/office/drawing/2014/main" id="{6B8CA6AA-069E-4F87-BA1F-3C164DBD29EE}"/>
                </a:ext>
              </a:extLst>
            </p:cNvPr>
            <p:cNvSpPr/>
            <p:nvPr/>
          </p:nvSpPr>
          <p:spPr>
            <a:xfrm>
              <a:off x="3042575" y="1676325"/>
              <a:ext cx="146000" cy="171225"/>
            </a:xfrm>
            <a:custGeom>
              <a:avLst/>
              <a:gdLst/>
              <a:ahLst/>
              <a:cxnLst/>
              <a:rect l="l" t="t" r="r" b="b"/>
              <a:pathLst>
                <a:path w="5840" h="6849" extrusionOk="0">
                  <a:moveTo>
                    <a:pt x="3753" y="0"/>
                  </a:moveTo>
                  <a:cubicBezTo>
                    <a:pt x="3118" y="117"/>
                    <a:pt x="2336" y="396"/>
                    <a:pt x="1868" y="1026"/>
                  </a:cubicBezTo>
                  <a:cubicBezTo>
                    <a:pt x="874" y="2367"/>
                    <a:pt x="1" y="6397"/>
                    <a:pt x="1395" y="6811"/>
                  </a:cubicBezTo>
                  <a:cubicBezTo>
                    <a:pt x="1482" y="6837"/>
                    <a:pt x="1571" y="6849"/>
                    <a:pt x="1664" y="6849"/>
                  </a:cubicBezTo>
                  <a:cubicBezTo>
                    <a:pt x="2076" y="6849"/>
                    <a:pt x="2539" y="6610"/>
                    <a:pt x="2983" y="6271"/>
                  </a:cubicBezTo>
                  <a:cubicBezTo>
                    <a:pt x="4050" y="5466"/>
                    <a:pt x="5030" y="4103"/>
                    <a:pt x="5030" y="4103"/>
                  </a:cubicBezTo>
                  <a:cubicBezTo>
                    <a:pt x="5120" y="4004"/>
                    <a:pt x="5197" y="3896"/>
                    <a:pt x="5255" y="3784"/>
                  </a:cubicBezTo>
                  <a:cubicBezTo>
                    <a:pt x="5507" y="3361"/>
                    <a:pt x="5840" y="2654"/>
                    <a:pt x="5701" y="2524"/>
                  </a:cubicBezTo>
                  <a:cubicBezTo>
                    <a:pt x="5686" y="2510"/>
                    <a:pt x="5667" y="2504"/>
                    <a:pt x="5646" y="2504"/>
                  </a:cubicBezTo>
                  <a:cubicBezTo>
                    <a:pt x="5486" y="2504"/>
                    <a:pt x="5180" y="2871"/>
                    <a:pt x="5152" y="2906"/>
                  </a:cubicBezTo>
                  <a:cubicBezTo>
                    <a:pt x="5179" y="2861"/>
                    <a:pt x="5687" y="2079"/>
                    <a:pt x="5539" y="1912"/>
                  </a:cubicBezTo>
                  <a:cubicBezTo>
                    <a:pt x="5522" y="1891"/>
                    <a:pt x="5501" y="1882"/>
                    <a:pt x="5476" y="1882"/>
                  </a:cubicBezTo>
                  <a:cubicBezTo>
                    <a:pt x="5448" y="1882"/>
                    <a:pt x="5415" y="1893"/>
                    <a:pt x="5377" y="1912"/>
                  </a:cubicBezTo>
                  <a:cubicBezTo>
                    <a:pt x="5143" y="2038"/>
                    <a:pt x="4783" y="2524"/>
                    <a:pt x="4733" y="2591"/>
                  </a:cubicBezTo>
                  <a:cubicBezTo>
                    <a:pt x="4778" y="2520"/>
                    <a:pt x="5201" y="1872"/>
                    <a:pt x="5012" y="1764"/>
                  </a:cubicBezTo>
                  <a:cubicBezTo>
                    <a:pt x="5008" y="1759"/>
                    <a:pt x="4999" y="1755"/>
                    <a:pt x="4994" y="1755"/>
                  </a:cubicBezTo>
                  <a:cubicBezTo>
                    <a:pt x="4987" y="1753"/>
                    <a:pt x="4980" y="1752"/>
                    <a:pt x="4973" y="1752"/>
                  </a:cubicBezTo>
                  <a:cubicBezTo>
                    <a:pt x="4883" y="1752"/>
                    <a:pt x="4756" y="1873"/>
                    <a:pt x="4598" y="2052"/>
                  </a:cubicBezTo>
                  <a:lnTo>
                    <a:pt x="4423" y="2056"/>
                  </a:lnTo>
                  <a:cubicBezTo>
                    <a:pt x="4369" y="2056"/>
                    <a:pt x="4279" y="2088"/>
                    <a:pt x="4126" y="2223"/>
                  </a:cubicBezTo>
                  <a:cubicBezTo>
                    <a:pt x="4077" y="2268"/>
                    <a:pt x="4023" y="2322"/>
                    <a:pt x="3960" y="2394"/>
                  </a:cubicBezTo>
                  <a:cubicBezTo>
                    <a:pt x="3838" y="2515"/>
                    <a:pt x="3730" y="2645"/>
                    <a:pt x="3640" y="2794"/>
                  </a:cubicBezTo>
                  <a:cubicBezTo>
                    <a:pt x="3577" y="2843"/>
                    <a:pt x="3168" y="3338"/>
                    <a:pt x="2727" y="3793"/>
                  </a:cubicBezTo>
                  <a:cubicBezTo>
                    <a:pt x="2704" y="3680"/>
                    <a:pt x="2633" y="3293"/>
                    <a:pt x="2664" y="3064"/>
                  </a:cubicBezTo>
                  <a:cubicBezTo>
                    <a:pt x="2731" y="2703"/>
                    <a:pt x="3275" y="1997"/>
                    <a:pt x="3512" y="1997"/>
                  </a:cubicBezTo>
                  <a:cubicBezTo>
                    <a:pt x="3514" y="1997"/>
                    <a:pt x="3517" y="1998"/>
                    <a:pt x="3519" y="1998"/>
                  </a:cubicBezTo>
                  <a:cubicBezTo>
                    <a:pt x="3582" y="747"/>
                    <a:pt x="3753" y="9"/>
                    <a:pt x="3753" y="9"/>
                  </a:cubicBezTo>
                  <a:lnTo>
                    <a:pt x="3753"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995;p25">
              <a:extLst>
                <a:ext uri="{FF2B5EF4-FFF2-40B4-BE49-F238E27FC236}">
                  <a16:creationId xmlns:a16="http://schemas.microsoft.com/office/drawing/2014/main" id="{6E82F44F-4E8D-480B-B206-3A6DB722F4E7}"/>
                </a:ext>
              </a:extLst>
            </p:cNvPr>
            <p:cNvSpPr/>
            <p:nvPr/>
          </p:nvSpPr>
          <p:spPr>
            <a:xfrm>
              <a:off x="3171475" y="1675300"/>
              <a:ext cx="147450" cy="166625"/>
            </a:xfrm>
            <a:custGeom>
              <a:avLst/>
              <a:gdLst/>
              <a:ahLst/>
              <a:cxnLst/>
              <a:rect l="l" t="t" r="r" b="b"/>
              <a:pathLst>
                <a:path w="5898" h="6665" extrusionOk="0">
                  <a:moveTo>
                    <a:pt x="2227" y="1"/>
                  </a:moveTo>
                  <a:lnTo>
                    <a:pt x="2223" y="28"/>
                  </a:lnTo>
                  <a:cubicBezTo>
                    <a:pt x="2223" y="28"/>
                    <a:pt x="2011" y="1125"/>
                    <a:pt x="1966" y="2097"/>
                  </a:cubicBezTo>
                  <a:cubicBezTo>
                    <a:pt x="2196" y="2255"/>
                    <a:pt x="2708" y="3519"/>
                    <a:pt x="2708" y="3519"/>
                  </a:cubicBezTo>
                  <a:lnTo>
                    <a:pt x="2695" y="3541"/>
                  </a:lnTo>
                  <a:cubicBezTo>
                    <a:pt x="1935" y="2983"/>
                    <a:pt x="1291" y="2430"/>
                    <a:pt x="1291" y="2430"/>
                  </a:cubicBezTo>
                  <a:cubicBezTo>
                    <a:pt x="1251" y="2345"/>
                    <a:pt x="1210" y="2259"/>
                    <a:pt x="1165" y="2178"/>
                  </a:cubicBezTo>
                  <a:cubicBezTo>
                    <a:pt x="1080" y="2030"/>
                    <a:pt x="958" y="1859"/>
                    <a:pt x="837" y="1827"/>
                  </a:cubicBezTo>
                  <a:cubicBezTo>
                    <a:pt x="822" y="1824"/>
                    <a:pt x="809" y="1822"/>
                    <a:pt x="798" y="1822"/>
                  </a:cubicBezTo>
                  <a:cubicBezTo>
                    <a:pt x="674" y="1822"/>
                    <a:pt x="715" y="2003"/>
                    <a:pt x="715" y="2003"/>
                  </a:cubicBezTo>
                  <a:lnTo>
                    <a:pt x="702" y="2007"/>
                  </a:lnTo>
                  <a:cubicBezTo>
                    <a:pt x="644" y="1895"/>
                    <a:pt x="572" y="1755"/>
                    <a:pt x="486" y="1589"/>
                  </a:cubicBezTo>
                  <a:cubicBezTo>
                    <a:pt x="446" y="1510"/>
                    <a:pt x="387" y="1467"/>
                    <a:pt x="332" y="1467"/>
                  </a:cubicBezTo>
                  <a:cubicBezTo>
                    <a:pt x="234" y="1467"/>
                    <a:pt x="151" y="1607"/>
                    <a:pt x="221" y="1931"/>
                  </a:cubicBezTo>
                  <a:lnTo>
                    <a:pt x="225" y="1949"/>
                  </a:lnTo>
                  <a:lnTo>
                    <a:pt x="225" y="1958"/>
                  </a:lnTo>
                  <a:cubicBezTo>
                    <a:pt x="261" y="1939"/>
                    <a:pt x="294" y="1927"/>
                    <a:pt x="322" y="1927"/>
                  </a:cubicBezTo>
                  <a:cubicBezTo>
                    <a:pt x="348" y="1927"/>
                    <a:pt x="370" y="1936"/>
                    <a:pt x="387" y="1958"/>
                  </a:cubicBezTo>
                  <a:cubicBezTo>
                    <a:pt x="536" y="2124"/>
                    <a:pt x="27" y="2907"/>
                    <a:pt x="0" y="2952"/>
                  </a:cubicBezTo>
                  <a:cubicBezTo>
                    <a:pt x="28" y="2912"/>
                    <a:pt x="335" y="2550"/>
                    <a:pt x="496" y="2550"/>
                  </a:cubicBezTo>
                  <a:cubicBezTo>
                    <a:pt x="516" y="2550"/>
                    <a:pt x="534" y="2556"/>
                    <a:pt x="549" y="2570"/>
                  </a:cubicBezTo>
                  <a:cubicBezTo>
                    <a:pt x="693" y="2704"/>
                    <a:pt x="360" y="3406"/>
                    <a:pt x="108" y="3829"/>
                  </a:cubicBezTo>
                  <a:lnTo>
                    <a:pt x="140" y="3829"/>
                  </a:lnTo>
                  <a:cubicBezTo>
                    <a:pt x="140" y="3829"/>
                    <a:pt x="1336" y="5264"/>
                    <a:pt x="2564" y="6092"/>
                  </a:cubicBezTo>
                  <a:cubicBezTo>
                    <a:pt x="3065" y="6429"/>
                    <a:pt x="3569" y="6664"/>
                    <a:pt x="3999" y="6664"/>
                  </a:cubicBezTo>
                  <a:cubicBezTo>
                    <a:pt x="4195" y="6664"/>
                    <a:pt x="4376" y="6615"/>
                    <a:pt x="4535" y="6506"/>
                  </a:cubicBezTo>
                  <a:cubicBezTo>
                    <a:pt x="5898" y="5552"/>
                    <a:pt x="4895" y="2331"/>
                    <a:pt x="4125" y="1067"/>
                  </a:cubicBezTo>
                  <a:cubicBezTo>
                    <a:pt x="3716" y="388"/>
                    <a:pt x="2875" y="113"/>
                    <a:pt x="2227"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996;p25">
              <a:extLst>
                <a:ext uri="{FF2B5EF4-FFF2-40B4-BE49-F238E27FC236}">
                  <a16:creationId xmlns:a16="http://schemas.microsoft.com/office/drawing/2014/main" id="{840ED7A2-25EB-4E79-AE3C-039D00190746}"/>
                </a:ext>
              </a:extLst>
            </p:cNvPr>
            <p:cNvSpPr/>
            <p:nvPr/>
          </p:nvSpPr>
          <p:spPr>
            <a:xfrm>
              <a:off x="3130650" y="1643375"/>
              <a:ext cx="96525" cy="88650"/>
            </a:xfrm>
            <a:custGeom>
              <a:avLst/>
              <a:gdLst/>
              <a:ahLst/>
              <a:cxnLst/>
              <a:rect l="l" t="t" r="r" b="b"/>
              <a:pathLst>
                <a:path w="3861" h="3546" extrusionOk="0">
                  <a:moveTo>
                    <a:pt x="1853" y="3206"/>
                  </a:moveTo>
                  <a:lnTo>
                    <a:pt x="1853" y="3206"/>
                  </a:lnTo>
                  <a:cubicBezTo>
                    <a:pt x="1853" y="3207"/>
                    <a:pt x="1854" y="3207"/>
                    <a:pt x="1854" y="3208"/>
                  </a:cubicBezTo>
                  <a:cubicBezTo>
                    <a:pt x="1854" y="3207"/>
                    <a:pt x="1853" y="3207"/>
                    <a:pt x="1853" y="3206"/>
                  </a:cubicBezTo>
                  <a:close/>
                  <a:moveTo>
                    <a:pt x="3104" y="0"/>
                  </a:moveTo>
                  <a:cubicBezTo>
                    <a:pt x="2677" y="140"/>
                    <a:pt x="2229" y="207"/>
                    <a:pt x="1780" y="207"/>
                  </a:cubicBezTo>
                  <a:cubicBezTo>
                    <a:pt x="1766" y="207"/>
                    <a:pt x="1751" y="207"/>
                    <a:pt x="1737" y="207"/>
                  </a:cubicBezTo>
                  <a:cubicBezTo>
                    <a:pt x="1557" y="207"/>
                    <a:pt x="1390" y="203"/>
                    <a:pt x="1233" y="194"/>
                  </a:cubicBezTo>
                  <a:lnTo>
                    <a:pt x="1233" y="1237"/>
                  </a:lnTo>
                  <a:cubicBezTo>
                    <a:pt x="1209" y="1237"/>
                    <a:pt x="1185" y="1237"/>
                    <a:pt x="1161" y="1237"/>
                  </a:cubicBezTo>
                  <a:cubicBezTo>
                    <a:pt x="848" y="1237"/>
                    <a:pt x="539" y="1264"/>
                    <a:pt x="234" y="1323"/>
                  </a:cubicBezTo>
                  <a:lnTo>
                    <a:pt x="234" y="1332"/>
                  </a:lnTo>
                  <a:cubicBezTo>
                    <a:pt x="234" y="1332"/>
                    <a:pt x="68" y="2074"/>
                    <a:pt x="0" y="3320"/>
                  </a:cubicBezTo>
                  <a:cubicBezTo>
                    <a:pt x="212" y="3343"/>
                    <a:pt x="419" y="3415"/>
                    <a:pt x="594" y="3532"/>
                  </a:cubicBezTo>
                  <a:lnTo>
                    <a:pt x="608" y="3545"/>
                  </a:lnTo>
                  <a:cubicBezTo>
                    <a:pt x="760" y="3410"/>
                    <a:pt x="850" y="3379"/>
                    <a:pt x="904" y="3379"/>
                  </a:cubicBezTo>
                  <a:lnTo>
                    <a:pt x="1075" y="3374"/>
                  </a:lnTo>
                  <a:cubicBezTo>
                    <a:pt x="1237" y="3196"/>
                    <a:pt x="1365" y="3075"/>
                    <a:pt x="1454" y="3075"/>
                  </a:cubicBezTo>
                  <a:cubicBezTo>
                    <a:pt x="1462" y="3075"/>
                    <a:pt x="1469" y="3076"/>
                    <a:pt x="1476" y="3077"/>
                  </a:cubicBezTo>
                  <a:cubicBezTo>
                    <a:pt x="1476" y="3023"/>
                    <a:pt x="1485" y="2888"/>
                    <a:pt x="1588" y="2834"/>
                  </a:cubicBezTo>
                  <a:cubicBezTo>
                    <a:pt x="1603" y="2826"/>
                    <a:pt x="1618" y="2823"/>
                    <a:pt x="1631" y="2823"/>
                  </a:cubicBezTo>
                  <a:cubicBezTo>
                    <a:pt x="1758" y="2823"/>
                    <a:pt x="1836" y="3126"/>
                    <a:pt x="1853" y="3206"/>
                  </a:cubicBezTo>
                  <a:lnTo>
                    <a:pt x="1853" y="3206"/>
                  </a:lnTo>
                  <a:cubicBezTo>
                    <a:pt x="1785" y="2881"/>
                    <a:pt x="1867" y="2741"/>
                    <a:pt x="1964" y="2741"/>
                  </a:cubicBezTo>
                  <a:cubicBezTo>
                    <a:pt x="2019" y="2741"/>
                    <a:pt x="2079" y="2785"/>
                    <a:pt x="2119" y="2866"/>
                  </a:cubicBezTo>
                  <a:cubicBezTo>
                    <a:pt x="2200" y="3032"/>
                    <a:pt x="2277" y="3172"/>
                    <a:pt x="2335" y="3284"/>
                  </a:cubicBezTo>
                  <a:lnTo>
                    <a:pt x="2344" y="3280"/>
                  </a:lnTo>
                  <a:cubicBezTo>
                    <a:pt x="2344" y="3280"/>
                    <a:pt x="2307" y="3098"/>
                    <a:pt x="2424" y="3098"/>
                  </a:cubicBezTo>
                  <a:cubicBezTo>
                    <a:pt x="2436" y="3098"/>
                    <a:pt x="2450" y="3100"/>
                    <a:pt x="2465" y="3104"/>
                  </a:cubicBezTo>
                  <a:cubicBezTo>
                    <a:pt x="2591" y="3136"/>
                    <a:pt x="2713" y="3302"/>
                    <a:pt x="2798" y="3455"/>
                  </a:cubicBezTo>
                  <a:lnTo>
                    <a:pt x="2816" y="3442"/>
                  </a:lnTo>
                  <a:cubicBezTo>
                    <a:pt x="2816" y="3442"/>
                    <a:pt x="3365" y="3361"/>
                    <a:pt x="3559" y="3361"/>
                  </a:cubicBezTo>
                  <a:cubicBezTo>
                    <a:pt x="3572" y="3361"/>
                    <a:pt x="3586" y="3365"/>
                    <a:pt x="3599" y="3374"/>
                  </a:cubicBezTo>
                  <a:cubicBezTo>
                    <a:pt x="3640" y="2402"/>
                    <a:pt x="3851" y="1305"/>
                    <a:pt x="3851" y="1305"/>
                  </a:cubicBezTo>
                  <a:lnTo>
                    <a:pt x="3860" y="1278"/>
                  </a:lnTo>
                  <a:cubicBezTo>
                    <a:pt x="3577" y="1224"/>
                    <a:pt x="3293" y="1201"/>
                    <a:pt x="3005" y="1201"/>
                  </a:cubicBezTo>
                  <a:lnTo>
                    <a:pt x="3019" y="1035"/>
                  </a:lnTo>
                  <a:lnTo>
                    <a:pt x="3104"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997;p25">
              <a:extLst>
                <a:ext uri="{FF2B5EF4-FFF2-40B4-BE49-F238E27FC236}">
                  <a16:creationId xmlns:a16="http://schemas.microsoft.com/office/drawing/2014/main" id="{362F3565-9F7F-461E-9534-3B9F472AAE9F}"/>
                </a:ext>
              </a:extLst>
            </p:cNvPr>
            <p:cNvSpPr/>
            <p:nvPr/>
          </p:nvSpPr>
          <p:spPr>
            <a:xfrm>
              <a:off x="3130650" y="1651250"/>
              <a:ext cx="96400" cy="80775"/>
            </a:xfrm>
            <a:custGeom>
              <a:avLst/>
              <a:gdLst/>
              <a:ahLst/>
              <a:cxnLst/>
              <a:rect l="l" t="t" r="r" b="b"/>
              <a:pathLst>
                <a:path w="3856" h="3231" extrusionOk="0">
                  <a:moveTo>
                    <a:pt x="1851" y="2887"/>
                  </a:moveTo>
                  <a:cubicBezTo>
                    <a:pt x="1852" y="2890"/>
                    <a:pt x="1853" y="2894"/>
                    <a:pt x="1854" y="2897"/>
                  </a:cubicBezTo>
                  <a:cubicBezTo>
                    <a:pt x="1853" y="2894"/>
                    <a:pt x="1852" y="2891"/>
                    <a:pt x="1851" y="2887"/>
                  </a:cubicBezTo>
                  <a:close/>
                  <a:moveTo>
                    <a:pt x="3077" y="0"/>
                  </a:moveTo>
                  <a:lnTo>
                    <a:pt x="3077" y="0"/>
                  </a:lnTo>
                  <a:cubicBezTo>
                    <a:pt x="2596" y="221"/>
                    <a:pt x="2115" y="292"/>
                    <a:pt x="1621" y="292"/>
                  </a:cubicBezTo>
                  <a:cubicBezTo>
                    <a:pt x="1491" y="292"/>
                    <a:pt x="1360" y="287"/>
                    <a:pt x="1228" y="279"/>
                  </a:cubicBezTo>
                  <a:lnTo>
                    <a:pt x="1228" y="922"/>
                  </a:lnTo>
                  <a:cubicBezTo>
                    <a:pt x="1205" y="922"/>
                    <a:pt x="1181" y="922"/>
                    <a:pt x="1157" y="922"/>
                  </a:cubicBezTo>
                  <a:cubicBezTo>
                    <a:pt x="848" y="922"/>
                    <a:pt x="539" y="949"/>
                    <a:pt x="234" y="1008"/>
                  </a:cubicBezTo>
                  <a:lnTo>
                    <a:pt x="234" y="1017"/>
                  </a:lnTo>
                  <a:cubicBezTo>
                    <a:pt x="234" y="1017"/>
                    <a:pt x="63" y="1759"/>
                    <a:pt x="0" y="3005"/>
                  </a:cubicBezTo>
                  <a:cubicBezTo>
                    <a:pt x="212" y="3028"/>
                    <a:pt x="414" y="3100"/>
                    <a:pt x="590" y="3217"/>
                  </a:cubicBezTo>
                  <a:lnTo>
                    <a:pt x="603" y="3230"/>
                  </a:lnTo>
                  <a:cubicBezTo>
                    <a:pt x="756" y="3095"/>
                    <a:pt x="846" y="3059"/>
                    <a:pt x="900" y="3059"/>
                  </a:cubicBezTo>
                  <a:lnTo>
                    <a:pt x="1075" y="3059"/>
                  </a:lnTo>
                  <a:cubicBezTo>
                    <a:pt x="1231" y="2883"/>
                    <a:pt x="1357" y="2759"/>
                    <a:pt x="1446" y="2759"/>
                  </a:cubicBezTo>
                  <a:cubicBezTo>
                    <a:pt x="1455" y="2759"/>
                    <a:pt x="1463" y="2760"/>
                    <a:pt x="1471" y="2762"/>
                  </a:cubicBezTo>
                  <a:cubicBezTo>
                    <a:pt x="1471" y="2708"/>
                    <a:pt x="1480" y="2573"/>
                    <a:pt x="1584" y="2519"/>
                  </a:cubicBezTo>
                  <a:cubicBezTo>
                    <a:pt x="1598" y="2512"/>
                    <a:pt x="1612" y="2509"/>
                    <a:pt x="1626" y="2509"/>
                  </a:cubicBezTo>
                  <a:cubicBezTo>
                    <a:pt x="1753" y="2509"/>
                    <a:pt x="1831" y="2795"/>
                    <a:pt x="1851" y="2887"/>
                  </a:cubicBezTo>
                  <a:lnTo>
                    <a:pt x="1851" y="2887"/>
                  </a:lnTo>
                  <a:cubicBezTo>
                    <a:pt x="1783" y="2567"/>
                    <a:pt x="1865" y="2431"/>
                    <a:pt x="1961" y="2431"/>
                  </a:cubicBezTo>
                  <a:cubicBezTo>
                    <a:pt x="2015" y="2431"/>
                    <a:pt x="2074" y="2474"/>
                    <a:pt x="2115" y="2551"/>
                  </a:cubicBezTo>
                  <a:cubicBezTo>
                    <a:pt x="2200" y="2717"/>
                    <a:pt x="2272" y="2857"/>
                    <a:pt x="2335" y="2969"/>
                  </a:cubicBezTo>
                  <a:lnTo>
                    <a:pt x="2344" y="2965"/>
                  </a:lnTo>
                  <a:cubicBezTo>
                    <a:pt x="2344" y="2965"/>
                    <a:pt x="2303" y="2784"/>
                    <a:pt x="2426" y="2784"/>
                  </a:cubicBezTo>
                  <a:cubicBezTo>
                    <a:pt x="2438" y="2784"/>
                    <a:pt x="2451" y="2786"/>
                    <a:pt x="2465" y="2789"/>
                  </a:cubicBezTo>
                  <a:cubicBezTo>
                    <a:pt x="2587" y="2821"/>
                    <a:pt x="2708" y="2992"/>
                    <a:pt x="2794" y="3140"/>
                  </a:cubicBezTo>
                  <a:lnTo>
                    <a:pt x="2816" y="3131"/>
                  </a:lnTo>
                  <a:cubicBezTo>
                    <a:pt x="2816" y="3131"/>
                    <a:pt x="3365" y="3046"/>
                    <a:pt x="3554" y="3046"/>
                  </a:cubicBezTo>
                  <a:cubicBezTo>
                    <a:pt x="3568" y="3046"/>
                    <a:pt x="3586" y="3050"/>
                    <a:pt x="3595" y="3064"/>
                  </a:cubicBezTo>
                  <a:cubicBezTo>
                    <a:pt x="3640" y="2092"/>
                    <a:pt x="3851" y="994"/>
                    <a:pt x="3851" y="994"/>
                  </a:cubicBezTo>
                  <a:lnTo>
                    <a:pt x="3856" y="963"/>
                  </a:lnTo>
                  <a:cubicBezTo>
                    <a:pt x="3577" y="913"/>
                    <a:pt x="3293" y="891"/>
                    <a:pt x="3005" y="891"/>
                  </a:cubicBezTo>
                  <a:lnTo>
                    <a:pt x="3019" y="724"/>
                  </a:lnTo>
                  <a:lnTo>
                    <a:pt x="3077"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998;p25">
              <a:extLst>
                <a:ext uri="{FF2B5EF4-FFF2-40B4-BE49-F238E27FC236}">
                  <a16:creationId xmlns:a16="http://schemas.microsoft.com/office/drawing/2014/main" id="{2D16327B-9151-411F-BAB0-3D43CED5790D}"/>
                </a:ext>
              </a:extLst>
            </p:cNvPr>
            <p:cNvSpPr/>
            <p:nvPr/>
          </p:nvSpPr>
          <p:spPr>
            <a:xfrm>
              <a:off x="3146050" y="1718500"/>
              <a:ext cx="25000" cy="23800"/>
            </a:xfrm>
            <a:custGeom>
              <a:avLst/>
              <a:gdLst/>
              <a:ahLst/>
              <a:cxnLst/>
              <a:rect l="l" t="t" r="r" b="b"/>
              <a:pathLst>
                <a:path w="1000" h="952" extrusionOk="0">
                  <a:moveTo>
                    <a:pt x="815" y="0"/>
                  </a:moveTo>
                  <a:cubicBezTo>
                    <a:pt x="797" y="5"/>
                    <a:pt x="783" y="9"/>
                    <a:pt x="765" y="14"/>
                  </a:cubicBezTo>
                  <a:cubicBezTo>
                    <a:pt x="738" y="23"/>
                    <a:pt x="711" y="41"/>
                    <a:pt x="689" y="54"/>
                  </a:cubicBezTo>
                  <a:cubicBezTo>
                    <a:pt x="644" y="86"/>
                    <a:pt x="603" y="122"/>
                    <a:pt x="567" y="158"/>
                  </a:cubicBezTo>
                  <a:cubicBezTo>
                    <a:pt x="500" y="225"/>
                    <a:pt x="432" y="297"/>
                    <a:pt x="369" y="374"/>
                  </a:cubicBezTo>
                  <a:cubicBezTo>
                    <a:pt x="252" y="522"/>
                    <a:pt x="126" y="675"/>
                    <a:pt x="14" y="828"/>
                  </a:cubicBezTo>
                  <a:cubicBezTo>
                    <a:pt x="0" y="856"/>
                    <a:pt x="21" y="886"/>
                    <a:pt x="48" y="886"/>
                  </a:cubicBezTo>
                  <a:cubicBezTo>
                    <a:pt x="56" y="886"/>
                    <a:pt x="64" y="884"/>
                    <a:pt x="73" y="878"/>
                  </a:cubicBezTo>
                  <a:cubicBezTo>
                    <a:pt x="207" y="743"/>
                    <a:pt x="338" y="603"/>
                    <a:pt x="468" y="464"/>
                  </a:cubicBezTo>
                  <a:cubicBezTo>
                    <a:pt x="536" y="392"/>
                    <a:pt x="599" y="324"/>
                    <a:pt x="666" y="261"/>
                  </a:cubicBezTo>
                  <a:cubicBezTo>
                    <a:pt x="698" y="230"/>
                    <a:pt x="729" y="203"/>
                    <a:pt x="765" y="176"/>
                  </a:cubicBezTo>
                  <a:cubicBezTo>
                    <a:pt x="783" y="167"/>
                    <a:pt x="797" y="158"/>
                    <a:pt x="815" y="149"/>
                  </a:cubicBezTo>
                  <a:lnTo>
                    <a:pt x="833" y="144"/>
                  </a:lnTo>
                  <a:lnTo>
                    <a:pt x="842" y="144"/>
                  </a:lnTo>
                  <a:cubicBezTo>
                    <a:pt x="842" y="144"/>
                    <a:pt x="844" y="142"/>
                    <a:pt x="845" y="142"/>
                  </a:cubicBezTo>
                  <a:cubicBezTo>
                    <a:pt x="846" y="142"/>
                    <a:pt x="846" y="143"/>
                    <a:pt x="846" y="144"/>
                  </a:cubicBezTo>
                  <a:cubicBezTo>
                    <a:pt x="846" y="153"/>
                    <a:pt x="855" y="153"/>
                    <a:pt x="855" y="171"/>
                  </a:cubicBezTo>
                  <a:cubicBezTo>
                    <a:pt x="855" y="185"/>
                    <a:pt x="855" y="198"/>
                    <a:pt x="855" y="212"/>
                  </a:cubicBezTo>
                  <a:cubicBezTo>
                    <a:pt x="855" y="230"/>
                    <a:pt x="851" y="243"/>
                    <a:pt x="846" y="261"/>
                  </a:cubicBezTo>
                  <a:cubicBezTo>
                    <a:pt x="828" y="333"/>
                    <a:pt x="801" y="401"/>
                    <a:pt x="774" y="468"/>
                  </a:cubicBezTo>
                  <a:cubicBezTo>
                    <a:pt x="711" y="612"/>
                    <a:pt x="639" y="747"/>
                    <a:pt x="567" y="887"/>
                  </a:cubicBezTo>
                  <a:lnTo>
                    <a:pt x="563" y="896"/>
                  </a:lnTo>
                  <a:lnTo>
                    <a:pt x="567" y="891"/>
                  </a:lnTo>
                  <a:lnTo>
                    <a:pt x="567" y="891"/>
                  </a:lnTo>
                  <a:cubicBezTo>
                    <a:pt x="547" y="921"/>
                    <a:pt x="572" y="952"/>
                    <a:pt x="600" y="952"/>
                  </a:cubicBezTo>
                  <a:cubicBezTo>
                    <a:pt x="609" y="952"/>
                    <a:pt x="618" y="948"/>
                    <a:pt x="626" y="940"/>
                  </a:cubicBezTo>
                  <a:lnTo>
                    <a:pt x="626" y="936"/>
                  </a:lnTo>
                  <a:lnTo>
                    <a:pt x="635" y="927"/>
                  </a:lnTo>
                  <a:cubicBezTo>
                    <a:pt x="734" y="801"/>
                    <a:pt x="819" y="666"/>
                    <a:pt x="891" y="522"/>
                  </a:cubicBezTo>
                  <a:cubicBezTo>
                    <a:pt x="932" y="450"/>
                    <a:pt x="963" y="374"/>
                    <a:pt x="986" y="293"/>
                  </a:cubicBezTo>
                  <a:cubicBezTo>
                    <a:pt x="990" y="270"/>
                    <a:pt x="995" y="248"/>
                    <a:pt x="995" y="225"/>
                  </a:cubicBezTo>
                  <a:cubicBezTo>
                    <a:pt x="999" y="198"/>
                    <a:pt x="999" y="176"/>
                    <a:pt x="995" y="149"/>
                  </a:cubicBezTo>
                  <a:cubicBezTo>
                    <a:pt x="995" y="117"/>
                    <a:pt x="981" y="90"/>
                    <a:pt x="968" y="63"/>
                  </a:cubicBezTo>
                  <a:cubicBezTo>
                    <a:pt x="954" y="50"/>
                    <a:pt x="941" y="36"/>
                    <a:pt x="927" y="23"/>
                  </a:cubicBezTo>
                  <a:lnTo>
                    <a:pt x="918" y="18"/>
                  </a:lnTo>
                  <a:lnTo>
                    <a:pt x="905" y="9"/>
                  </a:lnTo>
                  <a:lnTo>
                    <a:pt x="891" y="5"/>
                  </a:lnTo>
                  <a:lnTo>
                    <a:pt x="878" y="5"/>
                  </a:lnTo>
                  <a:cubicBezTo>
                    <a:pt x="860" y="0"/>
                    <a:pt x="837" y="0"/>
                    <a:pt x="815"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999;p25">
              <a:extLst>
                <a:ext uri="{FF2B5EF4-FFF2-40B4-BE49-F238E27FC236}">
                  <a16:creationId xmlns:a16="http://schemas.microsoft.com/office/drawing/2014/main" id="{68388F8F-426D-4F5D-9778-D12800D72A78}"/>
                </a:ext>
              </a:extLst>
            </p:cNvPr>
            <p:cNvSpPr/>
            <p:nvPr/>
          </p:nvSpPr>
          <p:spPr>
            <a:xfrm>
              <a:off x="3160000" y="1721750"/>
              <a:ext cx="23875" cy="28325"/>
            </a:xfrm>
            <a:custGeom>
              <a:avLst/>
              <a:gdLst/>
              <a:ahLst/>
              <a:cxnLst/>
              <a:rect l="l" t="t" r="r" b="b"/>
              <a:pathLst>
                <a:path w="955" h="1133" extrusionOk="0">
                  <a:moveTo>
                    <a:pt x="774" y="1"/>
                  </a:moveTo>
                  <a:cubicBezTo>
                    <a:pt x="743" y="1"/>
                    <a:pt x="711" y="10"/>
                    <a:pt x="680" y="23"/>
                  </a:cubicBezTo>
                  <a:cubicBezTo>
                    <a:pt x="666" y="32"/>
                    <a:pt x="653" y="41"/>
                    <a:pt x="639" y="46"/>
                  </a:cubicBezTo>
                  <a:lnTo>
                    <a:pt x="612" y="68"/>
                  </a:lnTo>
                  <a:lnTo>
                    <a:pt x="558" y="104"/>
                  </a:lnTo>
                  <a:lnTo>
                    <a:pt x="446" y="208"/>
                  </a:lnTo>
                  <a:lnTo>
                    <a:pt x="347" y="311"/>
                  </a:lnTo>
                  <a:cubicBezTo>
                    <a:pt x="221" y="451"/>
                    <a:pt x="108" y="604"/>
                    <a:pt x="9" y="761"/>
                  </a:cubicBezTo>
                  <a:cubicBezTo>
                    <a:pt x="0" y="774"/>
                    <a:pt x="0" y="797"/>
                    <a:pt x="18" y="810"/>
                  </a:cubicBezTo>
                  <a:cubicBezTo>
                    <a:pt x="25" y="817"/>
                    <a:pt x="34" y="820"/>
                    <a:pt x="43" y="820"/>
                  </a:cubicBezTo>
                  <a:cubicBezTo>
                    <a:pt x="54" y="820"/>
                    <a:pt x="65" y="816"/>
                    <a:pt x="72" y="806"/>
                  </a:cubicBezTo>
                  <a:cubicBezTo>
                    <a:pt x="194" y="667"/>
                    <a:pt x="315" y="527"/>
                    <a:pt x="441" y="401"/>
                  </a:cubicBezTo>
                  <a:lnTo>
                    <a:pt x="540" y="307"/>
                  </a:lnTo>
                  <a:lnTo>
                    <a:pt x="635" y="226"/>
                  </a:lnTo>
                  <a:lnTo>
                    <a:pt x="689" y="185"/>
                  </a:lnTo>
                  <a:lnTo>
                    <a:pt x="720" y="167"/>
                  </a:lnTo>
                  <a:cubicBezTo>
                    <a:pt x="725" y="163"/>
                    <a:pt x="734" y="158"/>
                    <a:pt x="743" y="158"/>
                  </a:cubicBezTo>
                  <a:cubicBezTo>
                    <a:pt x="752" y="149"/>
                    <a:pt x="765" y="149"/>
                    <a:pt x="783" y="145"/>
                  </a:cubicBezTo>
                  <a:lnTo>
                    <a:pt x="788" y="145"/>
                  </a:lnTo>
                  <a:cubicBezTo>
                    <a:pt x="797" y="167"/>
                    <a:pt x="801" y="194"/>
                    <a:pt x="797" y="217"/>
                  </a:cubicBezTo>
                  <a:cubicBezTo>
                    <a:pt x="792" y="257"/>
                    <a:pt x="783" y="298"/>
                    <a:pt x="770" y="334"/>
                  </a:cubicBezTo>
                  <a:cubicBezTo>
                    <a:pt x="743" y="419"/>
                    <a:pt x="711" y="505"/>
                    <a:pt x="671" y="581"/>
                  </a:cubicBezTo>
                  <a:cubicBezTo>
                    <a:pt x="599" y="748"/>
                    <a:pt x="509" y="909"/>
                    <a:pt x="423" y="1071"/>
                  </a:cubicBezTo>
                  <a:lnTo>
                    <a:pt x="428" y="1067"/>
                  </a:lnTo>
                  <a:lnTo>
                    <a:pt x="432" y="1062"/>
                  </a:lnTo>
                  <a:lnTo>
                    <a:pt x="432" y="1062"/>
                  </a:lnTo>
                  <a:cubicBezTo>
                    <a:pt x="401" y="1094"/>
                    <a:pt x="429" y="1133"/>
                    <a:pt x="459" y="1133"/>
                  </a:cubicBezTo>
                  <a:cubicBezTo>
                    <a:pt x="468" y="1133"/>
                    <a:pt x="478" y="1129"/>
                    <a:pt x="486" y="1121"/>
                  </a:cubicBezTo>
                  <a:lnTo>
                    <a:pt x="491" y="1116"/>
                  </a:lnTo>
                  <a:cubicBezTo>
                    <a:pt x="603" y="968"/>
                    <a:pt x="707" y="810"/>
                    <a:pt x="792" y="644"/>
                  </a:cubicBezTo>
                  <a:cubicBezTo>
                    <a:pt x="837" y="559"/>
                    <a:pt x="878" y="469"/>
                    <a:pt x="909" y="379"/>
                  </a:cubicBezTo>
                  <a:cubicBezTo>
                    <a:pt x="927" y="334"/>
                    <a:pt x="936" y="280"/>
                    <a:pt x="945" y="230"/>
                  </a:cubicBezTo>
                  <a:cubicBezTo>
                    <a:pt x="954" y="163"/>
                    <a:pt x="936" y="91"/>
                    <a:pt x="891" y="41"/>
                  </a:cubicBezTo>
                  <a:cubicBezTo>
                    <a:pt x="873" y="28"/>
                    <a:pt x="855" y="14"/>
                    <a:pt x="833" y="5"/>
                  </a:cubicBezTo>
                  <a:cubicBezTo>
                    <a:pt x="815" y="1"/>
                    <a:pt x="792" y="1"/>
                    <a:pt x="774"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000;p25">
              <a:extLst>
                <a:ext uri="{FF2B5EF4-FFF2-40B4-BE49-F238E27FC236}">
                  <a16:creationId xmlns:a16="http://schemas.microsoft.com/office/drawing/2014/main" id="{EACDA931-013F-452D-9016-AEDCDF7B13CE}"/>
                </a:ext>
              </a:extLst>
            </p:cNvPr>
            <p:cNvSpPr/>
            <p:nvPr/>
          </p:nvSpPr>
          <p:spPr>
            <a:xfrm>
              <a:off x="3170450" y="1737200"/>
              <a:ext cx="18125" cy="38225"/>
            </a:xfrm>
            <a:custGeom>
              <a:avLst/>
              <a:gdLst/>
              <a:ahLst/>
              <a:cxnLst/>
              <a:rect l="l" t="t" r="r" b="b"/>
              <a:pathLst>
                <a:path w="725" h="1529" extrusionOk="0">
                  <a:moveTo>
                    <a:pt x="540" y="1"/>
                  </a:moveTo>
                  <a:cubicBezTo>
                    <a:pt x="528" y="1"/>
                    <a:pt x="516" y="2"/>
                    <a:pt x="505" y="4"/>
                  </a:cubicBezTo>
                  <a:cubicBezTo>
                    <a:pt x="464" y="13"/>
                    <a:pt x="428" y="26"/>
                    <a:pt x="392" y="49"/>
                  </a:cubicBezTo>
                  <a:cubicBezTo>
                    <a:pt x="338" y="85"/>
                    <a:pt x="289" y="125"/>
                    <a:pt x="248" y="165"/>
                  </a:cubicBezTo>
                  <a:cubicBezTo>
                    <a:pt x="181" y="228"/>
                    <a:pt x="122" y="296"/>
                    <a:pt x="68" y="368"/>
                  </a:cubicBezTo>
                  <a:cubicBezTo>
                    <a:pt x="32" y="417"/>
                    <a:pt x="14" y="449"/>
                    <a:pt x="14" y="449"/>
                  </a:cubicBezTo>
                  <a:cubicBezTo>
                    <a:pt x="1" y="462"/>
                    <a:pt x="5" y="485"/>
                    <a:pt x="19" y="498"/>
                  </a:cubicBezTo>
                  <a:cubicBezTo>
                    <a:pt x="25" y="505"/>
                    <a:pt x="36" y="509"/>
                    <a:pt x="46" y="509"/>
                  </a:cubicBezTo>
                  <a:cubicBezTo>
                    <a:pt x="56" y="509"/>
                    <a:pt x="66" y="505"/>
                    <a:pt x="73" y="498"/>
                  </a:cubicBezTo>
                  <a:lnTo>
                    <a:pt x="145" y="431"/>
                  </a:lnTo>
                  <a:cubicBezTo>
                    <a:pt x="190" y="386"/>
                    <a:pt x="253" y="327"/>
                    <a:pt x="334" y="260"/>
                  </a:cubicBezTo>
                  <a:cubicBezTo>
                    <a:pt x="374" y="228"/>
                    <a:pt x="419" y="197"/>
                    <a:pt x="464" y="170"/>
                  </a:cubicBezTo>
                  <a:cubicBezTo>
                    <a:pt x="487" y="156"/>
                    <a:pt x="509" y="152"/>
                    <a:pt x="532" y="148"/>
                  </a:cubicBezTo>
                  <a:cubicBezTo>
                    <a:pt x="545" y="148"/>
                    <a:pt x="541" y="148"/>
                    <a:pt x="545" y="152"/>
                  </a:cubicBezTo>
                  <a:cubicBezTo>
                    <a:pt x="568" y="197"/>
                    <a:pt x="568" y="246"/>
                    <a:pt x="554" y="296"/>
                  </a:cubicBezTo>
                  <a:cubicBezTo>
                    <a:pt x="541" y="363"/>
                    <a:pt x="523" y="426"/>
                    <a:pt x="500" y="489"/>
                  </a:cubicBezTo>
                  <a:cubicBezTo>
                    <a:pt x="455" y="620"/>
                    <a:pt x="397" y="750"/>
                    <a:pt x="343" y="872"/>
                  </a:cubicBezTo>
                  <a:cubicBezTo>
                    <a:pt x="284" y="993"/>
                    <a:pt x="235" y="1106"/>
                    <a:pt x="190" y="1205"/>
                  </a:cubicBezTo>
                  <a:cubicBezTo>
                    <a:pt x="140" y="1304"/>
                    <a:pt x="104" y="1385"/>
                    <a:pt x="77" y="1439"/>
                  </a:cubicBezTo>
                  <a:lnTo>
                    <a:pt x="37" y="1529"/>
                  </a:lnTo>
                  <a:lnTo>
                    <a:pt x="37" y="1529"/>
                  </a:lnTo>
                  <a:lnTo>
                    <a:pt x="100" y="1452"/>
                  </a:lnTo>
                  <a:cubicBezTo>
                    <a:pt x="154" y="1385"/>
                    <a:pt x="208" y="1313"/>
                    <a:pt x="253" y="1241"/>
                  </a:cubicBezTo>
                  <a:cubicBezTo>
                    <a:pt x="406" y="1020"/>
                    <a:pt x="536" y="786"/>
                    <a:pt x="640" y="539"/>
                  </a:cubicBezTo>
                  <a:cubicBezTo>
                    <a:pt x="667" y="467"/>
                    <a:pt x="689" y="395"/>
                    <a:pt x="703" y="323"/>
                  </a:cubicBezTo>
                  <a:cubicBezTo>
                    <a:pt x="725" y="233"/>
                    <a:pt x="712" y="139"/>
                    <a:pt x="662" y="62"/>
                  </a:cubicBezTo>
                  <a:cubicBezTo>
                    <a:pt x="653" y="49"/>
                    <a:pt x="644" y="40"/>
                    <a:pt x="631" y="31"/>
                  </a:cubicBezTo>
                  <a:lnTo>
                    <a:pt x="617" y="22"/>
                  </a:lnTo>
                  <a:cubicBezTo>
                    <a:pt x="608" y="17"/>
                    <a:pt x="599" y="13"/>
                    <a:pt x="590" y="8"/>
                  </a:cubicBezTo>
                  <a:cubicBezTo>
                    <a:pt x="574" y="3"/>
                    <a:pt x="557" y="1"/>
                    <a:pt x="540"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001;p25">
              <a:extLst>
                <a:ext uri="{FF2B5EF4-FFF2-40B4-BE49-F238E27FC236}">
                  <a16:creationId xmlns:a16="http://schemas.microsoft.com/office/drawing/2014/main" id="{E9BF1D8B-34A0-4D96-9DBF-819E54F4750A}"/>
                </a:ext>
              </a:extLst>
            </p:cNvPr>
            <p:cNvSpPr/>
            <p:nvPr/>
          </p:nvSpPr>
          <p:spPr>
            <a:xfrm>
              <a:off x="3091525" y="1726475"/>
              <a:ext cx="64900" cy="63550"/>
            </a:xfrm>
            <a:custGeom>
              <a:avLst/>
              <a:gdLst/>
              <a:ahLst/>
              <a:cxnLst/>
              <a:rect l="l" t="t" r="r" b="b"/>
              <a:pathLst>
                <a:path w="2596" h="2542" extrusionOk="0">
                  <a:moveTo>
                    <a:pt x="2447" y="1"/>
                  </a:moveTo>
                  <a:cubicBezTo>
                    <a:pt x="2429" y="1"/>
                    <a:pt x="2415" y="5"/>
                    <a:pt x="2402" y="5"/>
                  </a:cubicBezTo>
                  <a:cubicBezTo>
                    <a:pt x="2339" y="23"/>
                    <a:pt x="2276" y="55"/>
                    <a:pt x="2222" y="91"/>
                  </a:cubicBezTo>
                  <a:cubicBezTo>
                    <a:pt x="2159" y="136"/>
                    <a:pt x="2096" y="185"/>
                    <a:pt x="2042" y="244"/>
                  </a:cubicBezTo>
                  <a:cubicBezTo>
                    <a:pt x="1975" y="307"/>
                    <a:pt x="1907" y="374"/>
                    <a:pt x="1853" y="446"/>
                  </a:cubicBezTo>
                  <a:lnTo>
                    <a:pt x="1664" y="684"/>
                  </a:lnTo>
                  <a:lnTo>
                    <a:pt x="1255" y="1197"/>
                  </a:lnTo>
                  <a:cubicBezTo>
                    <a:pt x="976" y="1548"/>
                    <a:pt x="688" y="1886"/>
                    <a:pt x="454" y="2124"/>
                  </a:cubicBezTo>
                  <a:cubicBezTo>
                    <a:pt x="364" y="2218"/>
                    <a:pt x="265" y="2304"/>
                    <a:pt x="157" y="2389"/>
                  </a:cubicBezTo>
                  <a:cubicBezTo>
                    <a:pt x="121" y="2416"/>
                    <a:pt x="81" y="2443"/>
                    <a:pt x="36" y="2470"/>
                  </a:cubicBezTo>
                  <a:cubicBezTo>
                    <a:pt x="0" y="2490"/>
                    <a:pt x="20" y="2541"/>
                    <a:pt x="56" y="2541"/>
                  </a:cubicBezTo>
                  <a:cubicBezTo>
                    <a:pt x="61" y="2541"/>
                    <a:pt x="66" y="2540"/>
                    <a:pt x="72" y="2538"/>
                  </a:cubicBezTo>
                  <a:cubicBezTo>
                    <a:pt x="117" y="2515"/>
                    <a:pt x="162" y="2488"/>
                    <a:pt x="207" y="2457"/>
                  </a:cubicBezTo>
                  <a:cubicBezTo>
                    <a:pt x="319" y="2376"/>
                    <a:pt x="427" y="2290"/>
                    <a:pt x="526" y="2196"/>
                  </a:cubicBezTo>
                  <a:cubicBezTo>
                    <a:pt x="818" y="1908"/>
                    <a:pt x="1097" y="1602"/>
                    <a:pt x="1358" y="1283"/>
                  </a:cubicBezTo>
                  <a:cubicBezTo>
                    <a:pt x="1502" y="1107"/>
                    <a:pt x="1637" y="936"/>
                    <a:pt x="1772" y="770"/>
                  </a:cubicBezTo>
                  <a:lnTo>
                    <a:pt x="1961" y="541"/>
                  </a:lnTo>
                  <a:cubicBezTo>
                    <a:pt x="1993" y="500"/>
                    <a:pt x="2024" y="460"/>
                    <a:pt x="2051" y="437"/>
                  </a:cubicBezTo>
                  <a:cubicBezTo>
                    <a:pt x="2074" y="410"/>
                    <a:pt x="2114" y="379"/>
                    <a:pt x="2141" y="347"/>
                  </a:cubicBezTo>
                  <a:lnTo>
                    <a:pt x="2222" y="266"/>
                  </a:lnTo>
                  <a:lnTo>
                    <a:pt x="2298" y="199"/>
                  </a:lnTo>
                  <a:cubicBezTo>
                    <a:pt x="2339" y="163"/>
                    <a:pt x="2384" y="136"/>
                    <a:pt x="2429" y="109"/>
                  </a:cubicBezTo>
                  <a:lnTo>
                    <a:pt x="2451" y="100"/>
                  </a:lnTo>
                  <a:lnTo>
                    <a:pt x="2469" y="100"/>
                  </a:lnTo>
                  <a:cubicBezTo>
                    <a:pt x="2483" y="100"/>
                    <a:pt x="2492" y="104"/>
                    <a:pt x="2501" y="109"/>
                  </a:cubicBezTo>
                  <a:cubicBezTo>
                    <a:pt x="2510" y="113"/>
                    <a:pt x="2519" y="118"/>
                    <a:pt x="2528" y="127"/>
                  </a:cubicBezTo>
                  <a:cubicBezTo>
                    <a:pt x="2533" y="130"/>
                    <a:pt x="2539" y="131"/>
                    <a:pt x="2545" y="131"/>
                  </a:cubicBezTo>
                  <a:cubicBezTo>
                    <a:pt x="2556" y="131"/>
                    <a:pt x="2569" y="126"/>
                    <a:pt x="2577" y="118"/>
                  </a:cubicBezTo>
                  <a:cubicBezTo>
                    <a:pt x="2595" y="109"/>
                    <a:pt x="2595" y="82"/>
                    <a:pt x="2582" y="64"/>
                  </a:cubicBezTo>
                  <a:cubicBezTo>
                    <a:pt x="2573" y="50"/>
                    <a:pt x="2559" y="41"/>
                    <a:pt x="2546" y="28"/>
                  </a:cubicBezTo>
                  <a:cubicBezTo>
                    <a:pt x="2528" y="14"/>
                    <a:pt x="2510" y="5"/>
                    <a:pt x="2487"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002;p25">
              <a:extLst>
                <a:ext uri="{FF2B5EF4-FFF2-40B4-BE49-F238E27FC236}">
                  <a16:creationId xmlns:a16="http://schemas.microsoft.com/office/drawing/2014/main" id="{AC90908E-4144-4B6C-B8C4-62175EE8075A}"/>
                </a:ext>
              </a:extLst>
            </p:cNvPr>
            <p:cNvSpPr/>
            <p:nvPr/>
          </p:nvSpPr>
          <p:spPr>
            <a:xfrm>
              <a:off x="3188000" y="1719600"/>
              <a:ext cx="93025" cy="70825"/>
            </a:xfrm>
            <a:custGeom>
              <a:avLst/>
              <a:gdLst/>
              <a:ahLst/>
              <a:cxnLst/>
              <a:rect l="l" t="t" r="r" b="b"/>
              <a:pathLst>
                <a:path w="3721" h="2833" extrusionOk="0">
                  <a:moveTo>
                    <a:pt x="137" y="1"/>
                  </a:moveTo>
                  <a:cubicBezTo>
                    <a:pt x="119" y="1"/>
                    <a:pt x="101" y="5"/>
                    <a:pt x="81" y="10"/>
                  </a:cubicBezTo>
                  <a:cubicBezTo>
                    <a:pt x="50" y="24"/>
                    <a:pt x="28" y="51"/>
                    <a:pt x="14" y="82"/>
                  </a:cubicBezTo>
                  <a:cubicBezTo>
                    <a:pt x="1" y="132"/>
                    <a:pt x="1" y="186"/>
                    <a:pt x="14" y="235"/>
                  </a:cubicBezTo>
                  <a:cubicBezTo>
                    <a:pt x="20" y="254"/>
                    <a:pt x="35" y="263"/>
                    <a:pt x="51" y="263"/>
                  </a:cubicBezTo>
                  <a:cubicBezTo>
                    <a:pt x="72" y="263"/>
                    <a:pt x="93" y="247"/>
                    <a:pt x="90" y="222"/>
                  </a:cubicBezTo>
                  <a:cubicBezTo>
                    <a:pt x="86" y="186"/>
                    <a:pt x="86" y="150"/>
                    <a:pt x="99" y="114"/>
                  </a:cubicBezTo>
                  <a:cubicBezTo>
                    <a:pt x="99" y="105"/>
                    <a:pt x="108" y="100"/>
                    <a:pt x="117" y="96"/>
                  </a:cubicBezTo>
                  <a:cubicBezTo>
                    <a:pt x="124" y="93"/>
                    <a:pt x="131" y="92"/>
                    <a:pt x="138" y="92"/>
                  </a:cubicBezTo>
                  <a:cubicBezTo>
                    <a:pt x="144" y="92"/>
                    <a:pt x="151" y="93"/>
                    <a:pt x="158" y="96"/>
                  </a:cubicBezTo>
                  <a:cubicBezTo>
                    <a:pt x="194" y="105"/>
                    <a:pt x="221" y="127"/>
                    <a:pt x="248" y="150"/>
                  </a:cubicBezTo>
                  <a:cubicBezTo>
                    <a:pt x="279" y="177"/>
                    <a:pt x="306" y="208"/>
                    <a:pt x="329" y="240"/>
                  </a:cubicBezTo>
                  <a:cubicBezTo>
                    <a:pt x="356" y="271"/>
                    <a:pt x="378" y="307"/>
                    <a:pt x="401" y="343"/>
                  </a:cubicBezTo>
                  <a:lnTo>
                    <a:pt x="432" y="397"/>
                  </a:lnTo>
                  <a:cubicBezTo>
                    <a:pt x="446" y="415"/>
                    <a:pt x="455" y="433"/>
                    <a:pt x="464" y="456"/>
                  </a:cubicBezTo>
                  <a:lnTo>
                    <a:pt x="572" y="685"/>
                  </a:lnTo>
                  <a:lnTo>
                    <a:pt x="572" y="690"/>
                  </a:lnTo>
                  <a:cubicBezTo>
                    <a:pt x="576" y="694"/>
                    <a:pt x="581" y="703"/>
                    <a:pt x="585" y="708"/>
                  </a:cubicBezTo>
                  <a:lnTo>
                    <a:pt x="945" y="1013"/>
                  </a:lnTo>
                  <a:cubicBezTo>
                    <a:pt x="1067" y="1112"/>
                    <a:pt x="1188" y="1207"/>
                    <a:pt x="1310" y="1301"/>
                  </a:cubicBezTo>
                  <a:lnTo>
                    <a:pt x="1678" y="1589"/>
                  </a:lnTo>
                  <a:lnTo>
                    <a:pt x="1863" y="1733"/>
                  </a:lnTo>
                  <a:cubicBezTo>
                    <a:pt x="1926" y="1778"/>
                    <a:pt x="1989" y="1828"/>
                    <a:pt x="2052" y="1873"/>
                  </a:cubicBezTo>
                  <a:lnTo>
                    <a:pt x="2434" y="2143"/>
                  </a:lnTo>
                  <a:lnTo>
                    <a:pt x="2830" y="2395"/>
                  </a:lnTo>
                  <a:cubicBezTo>
                    <a:pt x="2965" y="2476"/>
                    <a:pt x="3100" y="2556"/>
                    <a:pt x="3239" y="2633"/>
                  </a:cubicBezTo>
                  <a:cubicBezTo>
                    <a:pt x="3307" y="2673"/>
                    <a:pt x="3379" y="2700"/>
                    <a:pt x="3451" y="2732"/>
                  </a:cubicBezTo>
                  <a:lnTo>
                    <a:pt x="3662" y="2831"/>
                  </a:lnTo>
                  <a:cubicBezTo>
                    <a:pt x="3665" y="2832"/>
                    <a:pt x="3668" y="2832"/>
                    <a:pt x="3672" y="2832"/>
                  </a:cubicBezTo>
                  <a:cubicBezTo>
                    <a:pt x="3687" y="2832"/>
                    <a:pt x="3704" y="2823"/>
                    <a:pt x="3712" y="2804"/>
                  </a:cubicBezTo>
                  <a:cubicBezTo>
                    <a:pt x="3721" y="2786"/>
                    <a:pt x="3712" y="2759"/>
                    <a:pt x="3694" y="2750"/>
                  </a:cubicBezTo>
                  <a:lnTo>
                    <a:pt x="3487" y="2637"/>
                  </a:lnTo>
                  <a:cubicBezTo>
                    <a:pt x="3419" y="2601"/>
                    <a:pt x="3347" y="2570"/>
                    <a:pt x="3284" y="2525"/>
                  </a:cubicBezTo>
                  <a:cubicBezTo>
                    <a:pt x="3154" y="2444"/>
                    <a:pt x="3024" y="2363"/>
                    <a:pt x="2893" y="2282"/>
                  </a:cubicBezTo>
                  <a:lnTo>
                    <a:pt x="2511" y="2017"/>
                  </a:lnTo>
                  <a:lnTo>
                    <a:pt x="2137" y="1747"/>
                  </a:lnTo>
                  <a:cubicBezTo>
                    <a:pt x="2074" y="1702"/>
                    <a:pt x="2016" y="1652"/>
                    <a:pt x="1953" y="1603"/>
                  </a:cubicBezTo>
                  <a:lnTo>
                    <a:pt x="1768" y="1463"/>
                  </a:lnTo>
                  <a:lnTo>
                    <a:pt x="1395" y="1180"/>
                  </a:lnTo>
                  <a:cubicBezTo>
                    <a:pt x="1274" y="1085"/>
                    <a:pt x="1148" y="991"/>
                    <a:pt x="1031" y="896"/>
                  </a:cubicBezTo>
                  <a:lnTo>
                    <a:pt x="677" y="613"/>
                  </a:lnTo>
                  <a:lnTo>
                    <a:pt x="677" y="613"/>
                  </a:lnTo>
                  <a:lnTo>
                    <a:pt x="563" y="388"/>
                  </a:lnTo>
                  <a:cubicBezTo>
                    <a:pt x="554" y="370"/>
                    <a:pt x="540" y="352"/>
                    <a:pt x="531" y="334"/>
                  </a:cubicBezTo>
                  <a:lnTo>
                    <a:pt x="491" y="276"/>
                  </a:lnTo>
                  <a:cubicBezTo>
                    <a:pt x="468" y="240"/>
                    <a:pt x="441" y="204"/>
                    <a:pt x="410" y="168"/>
                  </a:cubicBezTo>
                  <a:cubicBezTo>
                    <a:pt x="378" y="132"/>
                    <a:pt x="347" y="100"/>
                    <a:pt x="311" y="69"/>
                  </a:cubicBezTo>
                  <a:cubicBezTo>
                    <a:pt x="270" y="37"/>
                    <a:pt x="221" y="15"/>
                    <a:pt x="171" y="6"/>
                  </a:cubicBezTo>
                  <a:cubicBezTo>
                    <a:pt x="159" y="2"/>
                    <a:pt x="148" y="1"/>
                    <a:pt x="137"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003;p25">
              <a:extLst>
                <a:ext uri="{FF2B5EF4-FFF2-40B4-BE49-F238E27FC236}">
                  <a16:creationId xmlns:a16="http://schemas.microsoft.com/office/drawing/2014/main" id="{CF4E2E83-26AC-4D66-853F-6AA8E494BB41}"/>
                </a:ext>
              </a:extLst>
            </p:cNvPr>
            <p:cNvSpPr/>
            <p:nvPr/>
          </p:nvSpPr>
          <p:spPr>
            <a:xfrm>
              <a:off x="3166300" y="1712300"/>
              <a:ext cx="11775" cy="12600"/>
            </a:xfrm>
            <a:custGeom>
              <a:avLst/>
              <a:gdLst/>
              <a:ahLst/>
              <a:cxnLst/>
              <a:rect l="l" t="t" r="r" b="b"/>
              <a:pathLst>
                <a:path w="471" h="504" extrusionOk="0">
                  <a:moveTo>
                    <a:pt x="211" y="0"/>
                  </a:moveTo>
                  <a:cubicBezTo>
                    <a:pt x="205" y="0"/>
                    <a:pt x="199" y="0"/>
                    <a:pt x="194" y="1"/>
                  </a:cubicBezTo>
                  <a:cubicBezTo>
                    <a:pt x="153" y="5"/>
                    <a:pt x="122" y="19"/>
                    <a:pt x="90" y="46"/>
                  </a:cubicBezTo>
                  <a:cubicBezTo>
                    <a:pt x="68" y="68"/>
                    <a:pt x="45" y="95"/>
                    <a:pt x="32" y="127"/>
                  </a:cubicBezTo>
                  <a:cubicBezTo>
                    <a:pt x="18" y="149"/>
                    <a:pt x="14" y="172"/>
                    <a:pt x="9" y="199"/>
                  </a:cubicBezTo>
                  <a:cubicBezTo>
                    <a:pt x="0" y="235"/>
                    <a:pt x="0" y="271"/>
                    <a:pt x="5" y="307"/>
                  </a:cubicBezTo>
                  <a:cubicBezTo>
                    <a:pt x="5" y="320"/>
                    <a:pt x="9" y="329"/>
                    <a:pt x="9" y="343"/>
                  </a:cubicBezTo>
                  <a:lnTo>
                    <a:pt x="9" y="347"/>
                  </a:lnTo>
                  <a:cubicBezTo>
                    <a:pt x="14" y="361"/>
                    <a:pt x="27" y="370"/>
                    <a:pt x="41" y="374"/>
                  </a:cubicBezTo>
                  <a:cubicBezTo>
                    <a:pt x="44" y="375"/>
                    <a:pt x="47" y="375"/>
                    <a:pt x="49" y="375"/>
                  </a:cubicBezTo>
                  <a:cubicBezTo>
                    <a:pt x="68" y="375"/>
                    <a:pt x="82" y="362"/>
                    <a:pt x="86" y="343"/>
                  </a:cubicBezTo>
                  <a:cubicBezTo>
                    <a:pt x="86" y="343"/>
                    <a:pt x="90" y="329"/>
                    <a:pt x="95" y="307"/>
                  </a:cubicBezTo>
                  <a:cubicBezTo>
                    <a:pt x="99" y="280"/>
                    <a:pt x="108" y="257"/>
                    <a:pt x="117" y="230"/>
                  </a:cubicBezTo>
                  <a:cubicBezTo>
                    <a:pt x="126" y="212"/>
                    <a:pt x="131" y="199"/>
                    <a:pt x="140" y="185"/>
                  </a:cubicBezTo>
                  <a:cubicBezTo>
                    <a:pt x="153" y="172"/>
                    <a:pt x="158" y="167"/>
                    <a:pt x="167" y="158"/>
                  </a:cubicBezTo>
                  <a:cubicBezTo>
                    <a:pt x="194" y="140"/>
                    <a:pt x="198" y="145"/>
                    <a:pt x="203" y="140"/>
                  </a:cubicBezTo>
                  <a:cubicBezTo>
                    <a:pt x="207" y="140"/>
                    <a:pt x="212" y="145"/>
                    <a:pt x="221" y="154"/>
                  </a:cubicBezTo>
                  <a:cubicBezTo>
                    <a:pt x="252" y="181"/>
                    <a:pt x="275" y="212"/>
                    <a:pt x="293" y="248"/>
                  </a:cubicBezTo>
                  <a:cubicBezTo>
                    <a:pt x="311" y="289"/>
                    <a:pt x="329" y="329"/>
                    <a:pt x="342" y="361"/>
                  </a:cubicBezTo>
                  <a:cubicBezTo>
                    <a:pt x="360" y="397"/>
                    <a:pt x="369" y="428"/>
                    <a:pt x="378" y="446"/>
                  </a:cubicBezTo>
                  <a:cubicBezTo>
                    <a:pt x="383" y="455"/>
                    <a:pt x="387" y="464"/>
                    <a:pt x="392" y="473"/>
                  </a:cubicBezTo>
                  <a:lnTo>
                    <a:pt x="396" y="482"/>
                  </a:lnTo>
                  <a:cubicBezTo>
                    <a:pt x="403" y="497"/>
                    <a:pt x="417" y="503"/>
                    <a:pt x="431" y="503"/>
                  </a:cubicBezTo>
                  <a:cubicBezTo>
                    <a:pt x="451" y="503"/>
                    <a:pt x="471" y="489"/>
                    <a:pt x="468" y="464"/>
                  </a:cubicBezTo>
                  <a:lnTo>
                    <a:pt x="468" y="428"/>
                  </a:lnTo>
                  <a:cubicBezTo>
                    <a:pt x="468" y="397"/>
                    <a:pt x="464" y="361"/>
                    <a:pt x="459" y="329"/>
                  </a:cubicBezTo>
                  <a:cubicBezTo>
                    <a:pt x="450" y="284"/>
                    <a:pt x="437" y="235"/>
                    <a:pt x="419" y="194"/>
                  </a:cubicBezTo>
                  <a:cubicBezTo>
                    <a:pt x="396" y="136"/>
                    <a:pt x="360" y="82"/>
                    <a:pt x="315" y="37"/>
                  </a:cubicBezTo>
                  <a:cubicBezTo>
                    <a:pt x="284" y="13"/>
                    <a:pt x="249" y="0"/>
                    <a:pt x="211"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004;p25">
              <a:extLst>
                <a:ext uri="{FF2B5EF4-FFF2-40B4-BE49-F238E27FC236}">
                  <a16:creationId xmlns:a16="http://schemas.microsoft.com/office/drawing/2014/main" id="{12E0A570-1F75-4C68-BEDA-F5BA712F8A22}"/>
                </a:ext>
              </a:extLst>
            </p:cNvPr>
            <p:cNvSpPr/>
            <p:nvPr/>
          </p:nvSpPr>
          <p:spPr>
            <a:xfrm>
              <a:off x="3174950" y="1710225"/>
              <a:ext cx="19975" cy="24300"/>
            </a:xfrm>
            <a:custGeom>
              <a:avLst/>
              <a:gdLst/>
              <a:ahLst/>
              <a:cxnLst/>
              <a:rect l="l" t="t" r="r" b="b"/>
              <a:pathLst>
                <a:path w="799" h="972" extrusionOk="0">
                  <a:moveTo>
                    <a:pt x="198" y="1"/>
                  </a:moveTo>
                  <a:cubicBezTo>
                    <a:pt x="180" y="1"/>
                    <a:pt x="162" y="3"/>
                    <a:pt x="145" y="7"/>
                  </a:cubicBezTo>
                  <a:cubicBezTo>
                    <a:pt x="82" y="30"/>
                    <a:pt x="37" y="84"/>
                    <a:pt x="19" y="147"/>
                  </a:cubicBezTo>
                  <a:cubicBezTo>
                    <a:pt x="5" y="192"/>
                    <a:pt x="1" y="237"/>
                    <a:pt x="1" y="286"/>
                  </a:cubicBezTo>
                  <a:cubicBezTo>
                    <a:pt x="1" y="349"/>
                    <a:pt x="10" y="412"/>
                    <a:pt x="28" y="475"/>
                  </a:cubicBezTo>
                  <a:lnTo>
                    <a:pt x="46" y="543"/>
                  </a:lnTo>
                  <a:cubicBezTo>
                    <a:pt x="50" y="564"/>
                    <a:pt x="66" y="574"/>
                    <a:pt x="83" y="574"/>
                  </a:cubicBezTo>
                  <a:cubicBezTo>
                    <a:pt x="105" y="574"/>
                    <a:pt x="127" y="557"/>
                    <a:pt x="122" y="529"/>
                  </a:cubicBezTo>
                  <a:cubicBezTo>
                    <a:pt x="122" y="529"/>
                    <a:pt x="122" y="507"/>
                    <a:pt x="118" y="462"/>
                  </a:cubicBezTo>
                  <a:cubicBezTo>
                    <a:pt x="113" y="444"/>
                    <a:pt x="113" y="417"/>
                    <a:pt x="113" y="390"/>
                  </a:cubicBezTo>
                  <a:cubicBezTo>
                    <a:pt x="113" y="358"/>
                    <a:pt x="118" y="327"/>
                    <a:pt x="118" y="295"/>
                  </a:cubicBezTo>
                  <a:cubicBezTo>
                    <a:pt x="118" y="259"/>
                    <a:pt x="127" y="228"/>
                    <a:pt x="140" y="196"/>
                  </a:cubicBezTo>
                  <a:cubicBezTo>
                    <a:pt x="154" y="165"/>
                    <a:pt x="176" y="147"/>
                    <a:pt x="185" y="142"/>
                  </a:cubicBezTo>
                  <a:cubicBezTo>
                    <a:pt x="187" y="141"/>
                    <a:pt x="190" y="141"/>
                    <a:pt x="193" y="141"/>
                  </a:cubicBezTo>
                  <a:cubicBezTo>
                    <a:pt x="204" y="141"/>
                    <a:pt x="222" y="148"/>
                    <a:pt x="244" y="169"/>
                  </a:cubicBezTo>
                  <a:cubicBezTo>
                    <a:pt x="253" y="183"/>
                    <a:pt x="266" y="196"/>
                    <a:pt x="275" y="214"/>
                  </a:cubicBezTo>
                  <a:lnTo>
                    <a:pt x="284" y="228"/>
                  </a:lnTo>
                  <a:cubicBezTo>
                    <a:pt x="280" y="228"/>
                    <a:pt x="289" y="237"/>
                    <a:pt x="289" y="241"/>
                  </a:cubicBezTo>
                  <a:lnTo>
                    <a:pt x="307" y="277"/>
                  </a:lnTo>
                  <a:lnTo>
                    <a:pt x="442" y="534"/>
                  </a:lnTo>
                  <a:cubicBezTo>
                    <a:pt x="464" y="574"/>
                    <a:pt x="487" y="615"/>
                    <a:pt x="509" y="651"/>
                  </a:cubicBezTo>
                  <a:cubicBezTo>
                    <a:pt x="536" y="687"/>
                    <a:pt x="554" y="723"/>
                    <a:pt x="576" y="754"/>
                  </a:cubicBezTo>
                  <a:cubicBezTo>
                    <a:pt x="657" y="880"/>
                    <a:pt x="716" y="961"/>
                    <a:pt x="716" y="961"/>
                  </a:cubicBezTo>
                  <a:lnTo>
                    <a:pt x="716" y="952"/>
                  </a:lnTo>
                  <a:cubicBezTo>
                    <a:pt x="724" y="966"/>
                    <a:pt x="736" y="972"/>
                    <a:pt x="748" y="972"/>
                  </a:cubicBezTo>
                  <a:cubicBezTo>
                    <a:pt x="774" y="972"/>
                    <a:pt x="799" y="944"/>
                    <a:pt x="783" y="916"/>
                  </a:cubicBezTo>
                  <a:cubicBezTo>
                    <a:pt x="783" y="916"/>
                    <a:pt x="747" y="822"/>
                    <a:pt x="680" y="691"/>
                  </a:cubicBezTo>
                  <a:cubicBezTo>
                    <a:pt x="648" y="624"/>
                    <a:pt x="608" y="547"/>
                    <a:pt x="567" y="466"/>
                  </a:cubicBezTo>
                  <a:cubicBezTo>
                    <a:pt x="527" y="381"/>
                    <a:pt x="482" y="295"/>
                    <a:pt x="437" y="205"/>
                  </a:cubicBezTo>
                  <a:lnTo>
                    <a:pt x="419" y="174"/>
                  </a:lnTo>
                  <a:lnTo>
                    <a:pt x="410" y="151"/>
                  </a:lnTo>
                  <a:lnTo>
                    <a:pt x="397" y="138"/>
                  </a:lnTo>
                  <a:cubicBezTo>
                    <a:pt x="383" y="111"/>
                    <a:pt x="365" y="84"/>
                    <a:pt x="343" y="66"/>
                  </a:cubicBezTo>
                  <a:cubicBezTo>
                    <a:pt x="305" y="22"/>
                    <a:pt x="253" y="1"/>
                    <a:pt x="198"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005;p25">
              <a:extLst>
                <a:ext uri="{FF2B5EF4-FFF2-40B4-BE49-F238E27FC236}">
                  <a16:creationId xmlns:a16="http://schemas.microsoft.com/office/drawing/2014/main" id="{87D9FC5E-BDC7-4A69-A45E-DC349C1F544F}"/>
                </a:ext>
              </a:extLst>
            </p:cNvPr>
            <p:cNvSpPr/>
            <p:nvPr/>
          </p:nvSpPr>
          <p:spPr>
            <a:xfrm>
              <a:off x="3219050" y="1675075"/>
              <a:ext cx="8925" cy="55800"/>
            </a:xfrm>
            <a:custGeom>
              <a:avLst/>
              <a:gdLst/>
              <a:ahLst/>
              <a:cxnLst/>
              <a:rect l="l" t="t" r="r" b="b"/>
              <a:pathLst>
                <a:path w="357" h="2232" extrusionOk="0">
                  <a:moveTo>
                    <a:pt x="312" y="0"/>
                  </a:moveTo>
                  <a:cubicBezTo>
                    <a:pt x="296" y="0"/>
                    <a:pt x="280" y="9"/>
                    <a:pt x="275" y="28"/>
                  </a:cubicBezTo>
                  <a:cubicBezTo>
                    <a:pt x="275" y="28"/>
                    <a:pt x="239" y="163"/>
                    <a:pt x="198" y="361"/>
                  </a:cubicBezTo>
                  <a:cubicBezTo>
                    <a:pt x="176" y="464"/>
                    <a:pt x="149" y="577"/>
                    <a:pt x="131" y="707"/>
                  </a:cubicBezTo>
                  <a:cubicBezTo>
                    <a:pt x="113" y="833"/>
                    <a:pt x="90" y="968"/>
                    <a:pt x="72" y="1103"/>
                  </a:cubicBezTo>
                  <a:cubicBezTo>
                    <a:pt x="59" y="1238"/>
                    <a:pt x="36" y="1373"/>
                    <a:pt x="27" y="1499"/>
                  </a:cubicBezTo>
                  <a:cubicBezTo>
                    <a:pt x="18" y="1625"/>
                    <a:pt x="14" y="1751"/>
                    <a:pt x="9" y="1850"/>
                  </a:cubicBezTo>
                  <a:cubicBezTo>
                    <a:pt x="0" y="2057"/>
                    <a:pt x="0" y="2192"/>
                    <a:pt x="0" y="2192"/>
                  </a:cubicBezTo>
                  <a:cubicBezTo>
                    <a:pt x="0" y="2218"/>
                    <a:pt x="19" y="2231"/>
                    <a:pt x="37" y="2231"/>
                  </a:cubicBezTo>
                  <a:cubicBezTo>
                    <a:pt x="55" y="2231"/>
                    <a:pt x="72" y="2220"/>
                    <a:pt x="77" y="2196"/>
                  </a:cubicBezTo>
                  <a:cubicBezTo>
                    <a:pt x="77" y="2196"/>
                    <a:pt x="99" y="2061"/>
                    <a:pt x="126" y="1859"/>
                  </a:cubicBezTo>
                  <a:cubicBezTo>
                    <a:pt x="135" y="1760"/>
                    <a:pt x="149" y="1643"/>
                    <a:pt x="162" y="1517"/>
                  </a:cubicBezTo>
                  <a:cubicBezTo>
                    <a:pt x="176" y="1391"/>
                    <a:pt x="203" y="1256"/>
                    <a:pt x="221" y="1121"/>
                  </a:cubicBezTo>
                  <a:cubicBezTo>
                    <a:pt x="239" y="991"/>
                    <a:pt x="248" y="856"/>
                    <a:pt x="270" y="730"/>
                  </a:cubicBezTo>
                  <a:cubicBezTo>
                    <a:pt x="288" y="604"/>
                    <a:pt x="302" y="487"/>
                    <a:pt x="315" y="388"/>
                  </a:cubicBezTo>
                  <a:cubicBezTo>
                    <a:pt x="338" y="185"/>
                    <a:pt x="356" y="50"/>
                    <a:pt x="356" y="50"/>
                  </a:cubicBezTo>
                  <a:lnTo>
                    <a:pt x="351" y="46"/>
                  </a:lnTo>
                  <a:cubicBezTo>
                    <a:pt x="356" y="17"/>
                    <a:pt x="334" y="0"/>
                    <a:pt x="312"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006;p25">
              <a:extLst>
                <a:ext uri="{FF2B5EF4-FFF2-40B4-BE49-F238E27FC236}">
                  <a16:creationId xmlns:a16="http://schemas.microsoft.com/office/drawing/2014/main" id="{42E4448E-416A-496E-B514-A48A4DE41662}"/>
                </a:ext>
              </a:extLst>
            </p:cNvPr>
            <p:cNvSpPr/>
            <p:nvPr/>
          </p:nvSpPr>
          <p:spPr>
            <a:xfrm>
              <a:off x="3129525" y="1675675"/>
              <a:ext cx="8000" cy="53425"/>
            </a:xfrm>
            <a:custGeom>
              <a:avLst/>
              <a:gdLst/>
              <a:ahLst/>
              <a:cxnLst/>
              <a:rect l="l" t="t" r="r" b="b"/>
              <a:pathLst>
                <a:path w="320" h="2137" extrusionOk="0">
                  <a:moveTo>
                    <a:pt x="276" y="1"/>
                  </a:moveTo>
                  <a:cubicBezTo>
                    <a:pt x="261" y="1"/>
                    <a:pt x="247" y="12"/>
                    <a:pt x="243" y="26"/>
                  </a:cubicBezTo>
                  <a:cubicBezTo>
                    <a:pt x="243" y="26"/>
                    <a:pt x="203" y="152"/>
                    <a:pt x="167" y="346"/>
                  </a:cubicBezTo>
                  <a:cubicBezTo>
                    <a:pt x="149" y="440"/>
                    <a:pt x="122" y="553"/>
                    <a:pt x="104" y="674"/>
                  </a:cubicBezTo>
                  <a:cubicBezTo>
                    <a:pt x="90" y="796"/>
                    <a:pt x="72" y="926"/>
                    <a:pt x="54" y="1056"/>
                  </a:cubicBezTo>
                  <a:cubicBezTo>
                    <a:pt x="36" y="1187"/>
                    <a:pt x="27" y="1317"/>
                    <a:pt x="23" y="1439"/>
                  </a:cubicBezTo>
                  <a:cubicBezTo>
                    <a:pt x="14" y="1560"/>
                    <a:pt x="9" y="1673"/>
                    <a:pt x="5" y="1772"/>
                  </a:cubicBezTo>
                  <a:cubicBezTo>
                    <a:pt x="0" y="1970"/>
                    <a:pt x="0" y="2100"/>
                    <a:pt x="0" y="2100"/>
                  </a:cubicBezTo>
                  <a:cubicBezTo>
                    <a:pt x="0" y="2124"/>
                    <a:pt x="19" y="2136"/>
                    <a:pt x="38" y="2136"/>
                  </a:cubicBezTo>
                  <a:cubicBezTo>
                    <a:pt x="55" y="2136"/>
                    <a:pt x="72" y="2126"/>
                    <a:pt x="77" y="2105"/>
                  </a:cubicBezTo>
                  <a:cubicBezTo>
                    <a:pt x="77" y="2105"/>
                    <a:pt x="99" y="1974"/>
                    <a:pt x="122" y="1781"/>
                  </a:cubicBezTo>
                  <a:cubicBezTo>
                    <a:pt x="131" y="1686"/>
                    <a:pt x="149" y="1574"/>
                    <a:pt x="158" y="1452"/>
                  </a:cubicBezTo>
                  <a:cubicBezTo>
                    <a:pt x="167" y="1331"/>
                    <a:pt x="180" y="1205"/>
                    <a:pt x="198" y="1074"/>
                  </a:cubicBezTo>
                  <a:cubicBezTo>
                    <a:pt x="261" y="562"/>
                    <a:pt x="320" y="44"/>
                    <a:pt x="320" y="44"/>
                  </a:cubicBezTo>
                  <a:cubicBezTo>
                    <a:pt x="320" y="26"/>
                    <a:pt x="306" y="8"/>
                    <a:pt x="288" y="4"/>
                  </a:cubicBezTo>
                  <a:cubicBezTo>
                    <a:pt x="284" y="2"/>
                    <a:pt x="280" y="1"/>
                    <a:pt x="276"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007;p25">
              <a:extLst>
                <a:ext uri="{FF2B5EF4-FFF2-40B4-BE49-F238E27FC236}">
                  <a16:creationId xmlns:a16="http://schemas.microsoft.com/office/drawing/2014/main" id="{83274A73-C3BC-45B6-94B2-5DF92F5E855A}"/>
                </a:ext>
              </a:extLst>
            </p:cNvPr>
            <p:cNvSpPr/>
            <p:nvPr/>
          </p:nvSpPr>
          <p:spPr>
            <a:xfrm>
              <a:off x="3127500" y="1633800"/>
              <a:ext cx="87750" cy="14775"/>
            </a:xfrm>
            <a:custGeom>
              <a:avLst/>
              <a:gdLst/>
              <a:ahLst/>
              <a:cxnLst/>
              <a:rect l="l" t="t" r="r" b="b"/>
              <a:pathLst>
                <a:path w="3510" h="591" extrusionOk="0">
                  <a:moveTo>
                    <a:pt x="1818" y="1"/>
                  </a:moveTo>
                  <a:cubicBezTo>
                    <a:pt x="1197" y="1"/>
                    <a:pt x="581" y="109"/>
                    <a:pt x="0" y="316"/>
                  </a:cubicBezTo>
                  <a:cubicBezTo>
                    <a:pt x="342" y="446"/>
                    <a:pt x="788" y="541"/>
                    <a:pt x="1354" y="577"/>
                  </a:cubicBezTo>
                  <a:cubicBezTo>
                    <a:pt x="1512" y="586"/>
                    <a:pt x="1683" y="590"/>
                    <a:pt x="1863" y="590"/>
                  </a:cubicBezTo>
                  <a:cubicBezTo>
                    <a:pt x="1889" y="591"/>
                    <a:pt x="1914" y="591"/>
                    <a:pt x="1940" y="591"/>
                  </a:cubicBezTo>
                  <a:cubicBezTo>
                    <a:pt x="2377" y="591"/>
                    <a:pt x="2809" y="519"/>
                    <a:pt x="3226" y="383"/>
                  </a:cubicBezTo>
                  <a:cubicBezTo>
                    <a:pt x="3325" y="352"/>
                    <a:pt x="3419" y="311"/>
                    <a:pt x="3509" y="271"/>
                  </a:cubicBezTo>
                  <a:cubicBezTo>
                    <a:pt x="2960" y="91"/>
                    <a:pt x="2389" y="1"/>
                    <a:pt x="1818"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008;p25">
              <a:extLst>
                <a:ext uri="{FF2B5EF4-FFF2-40B4-BE49-F238E27FC236}">
                  <a16:creationId xmlns:a16="http://schemas.microsoft.com/office/drawing/2014/main" id="{86C20719-F2A9-4925-87F5-D48B54DA46BF}"/>
                </a:ext>
              </a:extLst>
            </p:cNvPr>
            <p:cNvSpPr/>
            <p:nvPr/>
          </p:nvSpPr>
          <p:spPr>
            <a:xfrm>
              <a:off x="3084200" y="1640775"/>
              <a:ext cx="77175" cy="26500"/>
            </a:xfrm>
            <a:custGeom>
              <a:avLst/>
              <a:gdLst/>
              <a:ahLst/>
              <a:cxnLst/>
              <a:rect l="l" t="t" r="r" b="b"/>
              <a:pathLst>
                <a:path w="3087" h="1060" extrusionOk="0">
                  <a:moveTo>
                    <a:pt x="1647" y="1"/>
                  </a:moveTo>
                  <a:cubicBezTo>
                    <a:pt x="1044" y="226"/>
                    <a:pt x="486" y="559"/>
                    <a:pt x="0" y="977"/>
                  </a:cubicBezTo>
                  <a:cubicBezTo>
                    <a:pt x="168" y="993"/>
                    <a:pt x="329" y="1003"/>
                    <a:pt x="454" y="1003"/>
                  </a:cubicBezTo>
                  <a:cubicBezTo>
                    <a:pt x="534" y="1003"/>
                    <a:pt x="600" y="999"/>
                    <a:pt x="644" y="990"/>
                  </a:cubicBezTo>
                  <a:cubicBezTo>
                    <a:pt x="959" y="927"/>
                    <a:pt x="1057" y="595"/>
                    <a:pt x="1057" y="595"/>
                  </a:cubicBezTo>
                  <a:lnTo>
                    <a:pt x="1278" y="990"/>
                  </a:lnTo>
                  <a:cubicBezTo>
                    <a:pt x="1278" y="990"/>
                    <a:pt x="2127" y="1060"/>
                    <a:pt x="2741" y="1060"/>
                  </a:cubicBezTo>
                  <a:cubicBezTo>
                    <a:pt x="2843" y="1060"/>
                    <a:pt x="2939" y="1058"/>
                    <a:pt x="3023" y="1053"/>
                  </a:cubicBezTo>
                  <a:lnTo>
                    <a:pt x="3086" y="1053"/>
                  </a:lnTo>
                  <a:lnTo>
                    <a:pt x="3086" y="298"/>
                  </a:lnTo>
                  <a:cubicBezTo>
                    <a:pt x="2470" y="257"/>
                    <a:pt x="2002" y="149"/>
                    <a:pt x="164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009;p25">
              <a:extLst>
                <a:ext uri="{FF2B5EF4-FFF2-40B4-BE49-F238E27FC236}">
                  <a16:creationId xmlns:a16="http://schemas.microsoft.com/office/drawing/2014/main" id="{56152E1C-55E1-4913-8BCB-98EAC4D970F0}"/>
                </a:ext>
              </a:extLst>
            </p:cNvPr>
            <p:cNvSpPr/>
            <p:nvPr/>
          </p:nvSpPr>
          <p:spPr>
            <a:xfrm>
              <a:off x="3206100" y="1639775"/>
              <a:ext cx="54575" cy="30600"/>
            </a:xfrm>
            <a:custGeom>
              <a:avLst/>
              <a:gdLst/>
              <a:ahLst/>
              <a:cxnLst/>
              <a:rect l="l" t="t" r="r" b="b"/>
              <a:pathLst>
                <a:path w="2183" h="1224" extrusionOk="0">
                  <a:moveTo>
                    <a:pt x="446" y="0"/>
                  </a:moveTo>
                  <a:cubicBezTo>
                    <a:pt x="329" y="54"/>
                    <a:pt x="208" y="104"/>
                    <a:pt x="86" y="144"/>
                  </a:cubicBezTo>
                  <a:lnTo>
                    <a:pt x="1" y="1183"/>
                  </a:lnTo>
                  <a:lnTo>
                    <a:pt x="50" y="1188"/>
                  </a:lnTo>
                  <a:cubicBezTo>
                    <a:pt x="306" y="1213"/>
                    <a:pt x="535" y="1223"/>
                    <a:pt x="742" y="1223"/>
                  </a:cubicBezTo>
                  <a:cubicBezTo>
                    <a:pt x="1471" y="1223"/>
                    <a:pt x="1913" y="1092"/>
                    <a:pt x="2183" y="990"/>
                  </a:cubicBezTo>
                  <a:cubicBezTo>
                    <a:pt x="1670" y="554"/>
                    <a:pt x="1080" y="221"/>
                    <a:pt x="44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010;p25">
              <a:extLst>
                <a:ext uri="{FF2B5EF4-FFF2-40B4-BE49-F238E27FC236}">
                  <a16:creationId xmlns:a16="http://schemas.microsoft.com/office/drawing/2014/main" id="{BCAC7363-5545-4113-B42F-470800502F36}"/>
                </a:ext>
              </a:extLst>
            </p:cNvPr>
            <p:cNvSpPr/>
            <p:nvPr/>
          </p:nvSpPr>
          <p:spPr>
            <a:xfrm>
              <a:off x="3098475" y="1771025"/>
              <a:ext cx="162325" cy="139100"/>
            </a:xfrm>
            <a:custGeom>
              <a:avLst/>
              <a:gdLst/>
              <a:ahLst/>
              <a:cxnLst/>
              <a:rect l="l" t="t" r="r" b="b"/>
              <a:pathLst>
                <a:path w="6493" h="5564" extrusionOk="0">
                  <a:moveTo>
                    <a:pt x="3024" y="0"/>
                  </a:moveTo>
                  <a:cubicBezTo>
                    <a:pt x="2965" y="117"/>
                    <a:pt x="2889" y="221"/>
                    <a:pt x="2799" y="320"/>
                  </a:cubicBezTo>
                  <a:cubicBezTo>
                    <a:pt x="2799" y="320"/>
                    <a:pt x="1818" y="1683"/>
                    <a:pt x="752" y="2488"/>
                  </a:cubicBezTo>
                  <a:lnTo>
                    <a:pt x="815" y="3280"/>
                  </a:lnTo>
                  <a:cubicBezTo>
                    <a:pt x="513" y="3729"/>
                    <a:pt x="244" y="4193"/>
                    <a:pt x="1" y="4674"/>
                  </a:cubicBezTo>
                  <a:cubicBezTo>
                    <a:pt x="909" y="5270"/>
                    <a:pt x="1945" y="5564"/>
                    <a:pt x="2976" y="5564"/>
                  </a:cubicBezTo>
                  <a:cubicBezTo>
                    <a:pt x="4234" y="5564"/>
                    <a:pt x="5486" y="5127"/>
                    <a:pt x="6492" y="4269"/>
                  </a:cubicBezTo>
                  <a:cubicBezTo>
                    <a:pt x="5961" y="3361"/>
                    <a:pt x="5516" y="2740"/>
                    <a:pt x="5516" y="2740"/>
                  </a:cubicBezTo>
                  <a:lnTo>
                    <a:pt x="5484" y="2263"/>
                  </a:lnTo>
                  <a:cubicBezTo>
                    <a:pt x="4252" y="1435"/>
                    <a:pt x="3055" y="0"/>
                    <a:pt x="3055"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011;p25">
              <a:extLst>
                <a:ext uri="{FF2B5EF4-FFF2-40B4-BE49-F238E27FC236}">
                  <a16:creationId xmlns:a16="http://schemas.microsoft.com/office/drawing/2014/main" id="{3CF3E7B9-5E97-451A-B023-645148952292}"/>
                </a:ext>
              </a:extLst>
            </p:cNvPr>
            <p:cNvSpPr/>
            <p:nvPr/>
          </p:nvSpPr>
          <p:spPr>
            <a:xfrm>
              <a:off x="3096900" y="1675050"/>
              <a:ext cx="26350" cy="43250"/>
            </a:xfrm>
            <a:custGeom>
              <a:avLst/>
              <a:gdLst/>
              <a:ahLst/>
              <a:cxnLst/>
              <a:rect l="l" t="t" r="r" b="b"/>
              <a:pathLst>
                <a:path w="1054" h="1730" extrusionOk="0">
                  <a:moveTo>
                    <a:pt x="40" y="1"/>
                  </a:moveTo>
                  <a:cubicBezTo>
                    <a:pt x="39" y="1"/>
                    <a:pt x="38" y="1"/>
                    <a:pt x="37" y="2"/>
                  </a:cubicBezTo>
                  <a:cubicBezTo>
                    <a:pt x="1" y="24"/>
                    <a:pt x="190" y="425"/>
                    <a:pt x="464" y="902"/>
                  </a:cubicBezTo>
                  <a:cubicBezTo>
                    <a:pt x="728" y="1367"/>
                    <a:pt x="970" y="1730"/>
                    <a:pt x="1014" y="1730"/>
                  </a:cubicBezTo>
                  <a:cubicBezTo>
                    <a:pt x="1016" y="1730"/>
                    <a:pt x="1016" y="1730"/>
                    <a:pt x="1017" y="1729"/>
                  </a:cubicBezTo>
                  <a:cubicBezTo>
                    <a:pt x="1053" y="1707"/>
                    <a:pt x="864" y="1302"/>
                    <a:pt x="590" y="830"/>
                  </a:cubicBezTo>
                  <a:cubicBezTo>
                    <a:pt x="328" y="366"/>
                    <a:pt x="87" y="1"/>
                    <a:pt x="40"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1012;p25">
              <a:extLst>
                <a:ext uri="{FF2B5EF4-FFF2-40B4-BE49-F238E27FC236}">
                  <a16:creationId xmlns:a16="http://schemas.microsoft.com/office/drawing/2014/main" id="{466BBAFB-07E0-4DAA-9E71-DF9B54C7CB68}"/>
                </a:ext>
              </a:extLst>
            </p:cNvPr>
            <p:cNvSpPr/>
            <p:nvPr/>
          </p:nvSpPr>
          <p:spPr>
            <a:xfrm>
              <a:off x="3050125" y="1670200"/>
              <a:ext cx="59850" cy="47125"/>
            </a:xfrm>
            <a:custGeom>
              <a:avLst/>
              <a:gdLst/>
              <a:ahLst/>
              <a:cxnLst/>
              <a:rect l="l" t="t" r="r" b="b"/>
              <a:pathLst>
                <a:path w="2394" h="1885" extrusionOk="0">
                  <a:moveTo>
                    <a:pt x="32" y="1"/>
                  </a:moveTo>
                  <a:cubicBezTo>
                    <a:pt x="30" y="1"/>
                    <a:pt x="28" y="1"/>
                    <a:pt x="27" y="2"/>
                  </a:cubicBezTo>
                  <a:cubicBezTo>
                    <a:pt x="0" y="34"/>
                    <a:pt x="518" y="470"/>
                    <a:pt x="1161" y="988"/>
                  </a:cubicBezTo>
                  <a:cubicBezTo>
                    <a:pt x="1785" y="1486"/>
                    <a:pt x="2305" y="1884"/>
                    <a:pt x="2366" y="1884"/>
                  </a:cubicBezTo>
                  <a:cubicBezTo>
                    <a:pt x="2368" y="1884"/>
                    <a:pt x="2370" y="1884"/>
                    <a:pt x="2371" y="1883"/>
                  </a:cubicBezTo>
                  <a:cubicBezTo>
                    <a:pt x="2393" y="1851"/>
                    <a:pt x="1903" y="1392"/>
                    <a:pt x="1255" y="875"/>
                  </a:cubicBezTo>
                  <a:cubicBezTo>
                    <a:pt x="633" y="373"/>
                    <a:pt x="93" y="1"/>
                    <a:pt x="32"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48" name="Google Shape;1013;p25">
            <a:extLst>
              <a:ext uri="{FF2B5EF4-FFF2-40B4-BE49-F238E27FC236}">
                <a16:creationId xmlns:a16="http://schemas.microsoft.com/office/drawing/2014/main" id="{1CE57E87-BCC2-4B7F-B21F-050B7A40D772}"/>
              </a:ext>
            </a:extLst>
          </p:cNvPr>
          <p:cNvGrpSpPr/>
          <p:nvPr/>
        </p:nvGrpSpPr>
        <p:grpSpPr>
          <a:xfrm>
            <a:off x="7419605" y="8233875"/>
            <a:ext cx="2733373" cy="2629427"/>
            <a:chOff x="3345350" y="1627650"/>
            <a:chExt cx="301750" cy="290275"/>
          </a:xfrm>
        </p:grpSpPr>
        <p:sp>
          <p:nvSpPr>
            <p:cNvPr id="49" name="Google Shape;1014;p25">
              <a:extLst>
                <a:ext uri="{FF2B5EF4-FFF2-40B4-BE49-F238E27FC236}">
                  <a16:creationId xmlns:a16="http://schemas.microsoft.com/office/drawing/2014/main" id="{62303707-3063-4E44-A6B6-BC9BD0759518}"/>
                </a:ext>
              </a:extLst>
            </p:cNvPr>
            <p:cNvSpPr/>
            <p:nvPr/>
          </p:nvSpPr>
          <p:spPr>
            <a:xfrm>
              <a:off x="3345350" y="1627650"/>
              <a:ext cx="301750" cy="290275"/>
            </a:xfrm>
            <a:custGeom>
              <a:avLst/>
              <a:gdLst/>
              <a:ahLst/>
              <a:cxnLst/>
              <a:rect l="l" t="t" r="r" b="b"/>
              <a:pathLst>
                <a:path w="12070" h="11611" extrusionOk="0">
                  <a:moveTo>
                    <a:pt x="6262" y="224"/>
                  </a:moveTo>
                  <a:cubicBezTo>
                    <a:pt x="9344" y="229"/>
                    <a:pt x="11840" y="2726"/>
                    <a:pt x="11845" y="5807"/>
                  </a:cubicBezTo>
                  <a:cubicBezTo>
                    <a:pt x="11845" y="8061"/>
                    <a:pt x="10486" y="10099"/>
                    <a:pt x="8399" y="10963"/>
                  </a:cubicBezTo>
                  <a:cubicBezTo>
                    <a:pt x="7709" y="11248"/>
                    <a:pt x="6985" y="11387"/>
                    <a:pt x="6267" y="11387"/>
                  </a:cubicBezTo>
                  <a:cubicBezTo>
                    <a:pt x="4814" y="11387"/>
                    <a:pt x="3386" y="10818"/>
                    <a:pt x="2317" y="9752"/>
                  </a:cubicBezTo>
                  <a:cubicBezTo>
                    <a:pt x="720" y="8155"/>
                    <a:pt x="243" y="5753"/>
                    <a:pt x="1107" y="3670"/>
                  </a:cubicBezTo>
                  <a:cubicBezTo>
                    <a:pt x="1970" y="1583"/>
                    <a:pt x="4008" y="224"/>
                    <a:pt x="6262" y="224"/>
                  </a:cubicBezTo>
                  <a:close/>
                  <a:moveTo>
                    <a:pt x="6267" y="0"/>
                  </a:moveTo>
                  <a:cubicBezTo>
                    <a:pt x="4756" y="0"/>
                    <a:pt x="3270" y="589"/>
                    <a:pt x="2159" y="1700"/>
                  </a:cubicBezTo>
                  <a:cubicBezTo>
                    <a:pt x="499" y="3360"/>
                    <a:pt x="0" y="5857"/>
                    <a:pt x="900" y="8025"/>
                  </a:cubicBezTo>
                  <a:cubicBezTo>
                    <a:pt x="1799" y="10198"/>
                    <a:pt x="3914" y="11610"/>
                    <a:pt x="6262" y="11610"/>
                  </a:cubicBezTo>
                  <a:cubicBezTo>
                    <a:pt x="9470" y="11606"/>
                    <a:pt x="12065" y="9010"/>
                    <a:pt x="12070" y="5807"/>
                  </a:cubicBezTo>
                  <a:cubicBezTo>
                    <a:pt x="12070" y="3459"/>
                    <a:pt x="10653" y="1340"/>
                    <a:pt x="8484" y="440"/>
                  </a:cubicBezTo>
                  <a:cubicBezTo>
                    <a:pt x="7767" y="144"/>
                    <a:pt x="7014" y="0"/>
                    <a:pt x="6267"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015;p25">
              <a:extLst>
                <a:ext uri="{FF2B5EF4-FFF2-40B4-BE49-F238E27FC236}">
                  <a16:creationId xmlns:a16="http://schemas.microsoft.com/office/drawing/2014/main" id="{04CE4FBB-F53A-4C7B-8768-99691B12A66A}"/>
                </a:ext>
              </a:extLst>
            </p:cNvPr>
            <p:cNvSpPr/>
            <p:nvPr/>
          </p:nvSpPr>
          <p:spPr>
            <a:xfrm>
              <a:off x="3466475" y="1630425"/>
              <a:ext cx="75025" cy="36525"/>
            </a:xfrm>
            <a:custGeom>
              <a:avLst/>
              <a:gdLst/>
              <a:ahLst/>
              <a:cxnLst/>
              <a:rect l="l" t="t" r="r" b="b"/>
              <a:pathLst>
                <a:path w="3001" h="1461" extrusionOk="0">
                  <a:moveTo>
                    <a:pt x="1417" y="1"/>
                  </a:moveTo>
                  <a:cubicBezTo>
                    <a:pt x="940" y="1"/>
                    <a:pt x="463" y="59"/>
                    <a:pt x="0" y="181"/>
                  </a:cubicBezTo>
                  <a:cubicBezTo>
                    <a:pt x="328" y="352"/>
                    <a:pt x="688" y="469"/>
                    <a:pt x="1057" y="523"/>
                  </a:cubicBezTo>
                  <a:lnTo>
                    <a:pt x="927" y="1045"/>
                  </a:lnTo>
                  <a:cubicBezTo>
                    <a:pt x="927" y="1045"/>
                    <a:pt x="1199" y="1461"/>
                    <a:pt x="1933" y="1461"/>
                  </a:cubicBezTo>
                  <a:cubicBezTo>
                    <a:pt x="1965" y="1461"/>
                    <a:pt x="1999" y="1460"/>
                    <a:pt x="2033" y="1458"/>
                  </a:cubicBezTo>
                  <a:cubicBezTo>
                    <a:pt x="2807" y="1422"/>
                    <a:pt x="2987" y="955"/>
                    <a:pt x="3001" y="928"/>
                  </a:cubicBezTo>
                  <a:lnTo>
                    <a:pt x="2996" y="919"/>
                  </a:lnTo>
                  <a:cubicBezTo>
                    <a:pt x="2960" y="937"/>
                    <a:pt x="2942" y="946"/>
                    <a:pt x="2942" y="946"/>
                  </a:cubicBezTo>
                  <a:lnTo>
                    <a:pt x="2987" y="221"/>
                  </a:lnTo>
                  <a:cubicBezTo>
                    <a:pt x="2479" y="73"/>
                    <a:pt x="1948" y="1"/>
                    <a:pt x="1417"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016;p25">
              <a:extLst>
                <a:ext uri="{FF2B5EF4-FFF2-40B4-BE49-F238E27FC236}">
                  <a16:creationId xmlns:a16="http://schemas.microsoft.com/office/drawing/2014/main" id="{D0D314D5-7E0A-435C-9689-A77F00BCF214}"/>
                </a:ext>
              </a:extLst>
            </p:cNvPr>
            <p:cNvSpPr/>
            <p:nvPr/>
          </p:nvSpPr>
          <p:spPr>
            <a:xfrm>
              <a:off x="3360525" y="1668900"/>
              <a:ext cx="82800" cy="113850"/>
            </a:xfrm>
            <a:custGeom>
              <a:avLst/>
              <a:gdLst/>
              <a:ahLst/>
              <a:cxnLst/>
              <a:rect l="l" t="t" r="r" b="b"/>
              <a:pathLst>
                <a:path w="3312" h="4554" extrusionOk="0">
                  <a:moveTo>
                    <a:pt x="1764" y="0"/>
                  </a:moveTo>
                  <a:cubicBezTo>
                    <a:pt x="774" y="923"/>
                    <a:pt x="149" y="2169"/>
                    <a:pt x="0" y="3514"/>
                  </a:cubicBezTo>
                  <a:cubicBezTo>
                    <a:pt x="113" y="3887"/>
                    <a:pt x="279" y="4180"/>
                    <a:pt x="513" y="4351"/>
                  </a:cubicBezTo>
                  <a:cubicBezTo>
                    <a:pt x="710" y="4496"/>
                    <a:pt x="945" y="4553"/>
                    <a:pt x="1192" y="4553"/>
                  </a:cubicBezTo>
                  <a:cubicBezTo>
                    <a:pt x="2072" y="4553"/>
                    <a:pt x="3104" y="3829"/>
                    <a:pt x="3104" y="3829"/>
                  </a:cubicBezTo>
                  <a:lnTo>
                    <a:pt x="3109" y="3829"/>
                  </a:lnTo>
                  <a:cubicBezTo>
                    <a:pt x="3176" y="3568"/>
                    <a:pt x="3248" y="3320"/>
                    <a:pt x="3311" y="3086"/>
                  </a:cubicBezTo>
                  <a:cubicBezTo>
                    <a:pt x="2299" y="2569"/>
                    <a:pt x="2142" y="1566"/>
                    <a:pt x="2119" y="1350"/>
                  </a:cubicBezTo>
                  <a:cubicBezTo>
                    <a:pt x="2002" y="1525"/>
                    <a:pt x="1912" y="1669"/>
                    <a:pt x="1867" y="1746"/>
                  </a:cubicBezTo>
                  <a:cubicBezTo>
                    <a:pt x="1800" y="1166"/>
                    <a:pt x="1764" y="585"/>
                    <a:pt x="1764"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1017;p25">
              <a:extLst>
                <a:ext uri="{FF2B5EF4-FFF2-40B4-BE49-F238E27FC236}">
                  <a16:creationId xmlns:a16="http://schemas.microsoft.com/office/drawing/2014/main" id="{C9BB15F1-B594-4034-8B58-79A532A8389A}"/>
                </a:ext>
              </a:extLst>
            </p:cNvPr>
            <p:cNvSpPr/>
            <p:nvPr/>
          </p:nvSpPr>
          <p:spPr>
            <a:xfrm>
              <a:off x="3413500" y="1643975"/>
              <a:ext cx="204250" cy="251700"/>
            </a:xfrm>
            <a:custGeom>
              <a:avLst/>
              <a:gdLst/>
              <a:ahLst/>
              <a:cxnLst/>
              <a:rect l="l" t="t" r="r" b="b"/>
              <a:pathLst>
                <a:path w="8170" h="10068" extrusionOk="0">
                  <a:moveTo>
                    <a:pt x="6489" y="1"/>
                  </a:moveTo>
                  <a:cubicBezTo>
                    <a:pt x="5899" y="1"/>
                    <a:pt x="5294" y="284"/>
                    <a:pt x="5115" y="377"/>
                  </a:cubicBezTo>
                  <a:lnTo>
                    <a:pt x="5120" y="386"/>
                  </a:lnTo>
                  <a:cubicBezTo>
                    <a:pt x="5106" y="413"/>
                    <a:pt x="4926" y="880"/>
                    <a:pt x="4152" y="916"/>
                  </a:cubicBezTo>
                  <a:cubicBezTo>
                    <a:pt x="4118" y="918"/>
                    <a:pt x="4084" y="919"/>
                    <a:pt x="4052" y="919"/>
                  </a:cubicBezTo>
                  <a:cubicBezTo>
                    <a:pt x="3318" y="919"/>
                    <a:pt x="3046" y="503"/>
                    <a:pt x="3046" y="503"/>
                  </a:cubicBezTo>
                  <a:cubicBezTo>
                    <a:pt x="3046" y="503"/>
                    <a:pt x="2668" y="394"/>
                    <a:pt x="2245" y="394"/>
                  </a:cubicBezTo>
                  <a:cubicBezTo>
                    <a:pt x="1989" y="394"/>
                    <a:pt x="1715" y="434"/>
                    <a:pt x="1498" y="561"/>
                  </a:cubicBezTo>
                  <a:cubicBezTo>
                    <a:pt x="1035" y="835"/>
                    <a:pt x="374" y="1771"/>
                    <a:pt x="0" y="2347"/>
                  </a:cubicBezTo>
                  <a:cubicBezTo>
                    <a:pt x="23" y="2563"/>
                    <a:pt x="180" y="3571"/>
                    <a:pt x="1192" y="4083"/>
                  </a:cubicBezTo>
                  <a:cubicBezTo>
                    <a:pt x="1129" y="4317"/>
                    <a:pt x="1057" y="4565"/>
                    <a:pt x="990" y="4826"/>
                  </a:cubicBezTo>
                  <a:cubicBezTo>
                    <a:pt x="621" y="6202"/>
                    <a:pt x="243" y="7853"/>
                    <a:pt x="216" y="8951"/>
                  </a:cubicBezTo>
                  <a:cubicBezTo>
                    <a:pt x="212" y="8996"/>
                    <a:pt x="257" y="9050"/>
                    <a:pt x="333" y="9108"/>
                  </a:cubicBezTo>
                  <a:cubicBezTo>
                    <a:pt x="796" y="9455"/>
                    <a:pt x="2542" y="9981"/>
                    <a:pt x="4130" y="10058"/>
                  </a:cubicBezTo>
                  <a:cubicBezTo>
                    <a:pt x="4264" y="10064"/>
                    <a:pt x="4395" y="10067"/>
                    <a:pt x="4523" y="10067"/>
                  </a:cubicBezTo>
                  <a:cubicBezTo>
                    <a:pt x="5996" y="10067"/>
                    <a:pt x="7108" y="9667"/>
                    <a:pt x="7216" y="9464"/>
                  </a:cubicBezTo>
                  <a:cubicBezTo>
                    <a:pt x="7337" y="9248"/>
                    <a:pt x="7216" y="7646"/>
                    <a:pt x="7216" y="7646"/>
                  </a:cubicBezTo>
                  <a:cubicBezTo>
                    <a:pt x="6516" y="8004"/>
                    <a:pt x="5759" y="8139"/>
                    <a:pt x="5022" y="8139"/>
                  </a:cubicBezTo>
                  <a:cubicBezTo>
                    <a:pt x="2952" y="8139"/>
                    <a:pt x="1049" y="7072"/>
                    <a:pt x="1062" y="6886"/>
                  </a:cubicBezTo>
                  <a:cubicBezTo>
                    <a:pt x="1065" y="6834"/>
                    <a:pt x="1116" y="6815"/>
                    <a:pt x="1190" y="6815"/>
                  </a:cubicBezTo>
                  <a:cubicBezTo>
                    <a:pt x="1399" y="6815"/>
                    <a:pt x="1794" y="6970"/>
                    <a:pt x="1840" y="6990"/>
                  </a:cubicBezTo>
                  <a:cubicBezTo>
                    <a:pt x="1584" y="6828"/>
                    <a:pt x="1008" y="6337"/>
                    <a:pt x="1125" y="6198"/>
                  </a:cubicBezTo>
                  <a:cubicBezTo>
                    <a:pt x="1137" y="6183"/>
                    <a:pt x="1159" y="6176"/>
                    <a:pt x="1186" y="6176"/>
                  </a:cubicBezTo>
                  <a:cubicBezTo>
                    <a:pt x="1415" y="6176"/>
                    <a:pt x="2088" y="6634"/>
                    <a:pt x="2088" y="6634"/>
                  </a:cubicBezTo>
                  <a:cubicBezTo>
                    <a:pt x="1863" y="6382"/>
                    <a:pt x="1395" y="6027"/>
                    <a:pt x="1660" y="5860"/>
                  </a:cubicBezTo>
                  <a:cubicBezTo>
                    <a:pt x="1671" y="5854"/>
                    <a:pt x="1685" y="5851"/>
                    <a:pt x="1701" y="5851"/>
                  </a:cubicBezTo>
                  <a:cubicBezTo>
                    <a:pt x="1900" y="5851"/>
                    <a:pt x="2470" y="6306"/>
                    <a:pt x="2470" y="6306"/>
                  </a:cubicBezTo>
                  <a:lnTo>
                    <a:pt x="2443" y="5743"/>
                  </a:lnTo>
                  <a:lnTo>
                    <a:pt x="2443" y="5743"/>
                  </a:lnTo>
                  <a:cubicBezTo>
                    <a:pt x="2767" y="5806"/>
                    <a:pt x="2830" y="6225"/>
                    <a:pt x="2830" y="6225"/>
                  </a:cubicBezTo>
                  <a:cubicBezTo>
                    <a:pt x="2830" y="6225"/>
                    <a:pt x="5439" y="6220"/>
                    <a:pt x="5794" y="5784"/>
                  </a:cubicBezTo>
                  <a:cubicBezTo>
                    <a:pt x="5889" y="5671"/>
                    <a:pt x="5853" y="5100"/>
                    <a:pt x="5790" y="4520"/>
                  </a:cubicBezTo>
                  <a:lnTo>
                    <a:pt x="5790" y="4520"/>
                  </a:lnTo>
                  <a:cubicBezTo>
                    <a:pt x="5870" y="4523"/>
                    <a:pt x="5948" y="4524"/>
                    <a:pt x="6024" y="4524"/>
                  </a:cubicBezTo>
                  <a:cubicBezTo>
                    <a:pt x="6944" y="4524"/>
                    <a:pt x="7544" y="4332"/>
                    <a:pt x="7868" y="4187"/>
                  </a:cubicBezTo>
                  <a:cubicBezTo>
                    <a:pt x="7976" y="4142"/>
                    <a:pt x="8075" y="4088"/>
                    <a:pt x="8170" y="4025"/>
                  </a:cubicBezTo>
                  <a:cubicBezTo>
                    <a:pt x="8170" y="4025"/>
                    <a:pt x="8048" y="817"/>
                    <a:pt x="7247" y="224"/>
                  </a:cubicBezTo>
                  <a:cubicBezTo>
                    <a:pt x="7026" y="60"/>
                    <a:pt x="6759" y="1"/>
                    <a:pt x="648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1018;p25">
              <a:extLst>
                <a:ext uri="{FF2B5EF4-FFF2-40B4-BE49-F238E27FC236}">
                  <a16:creationId xmlns:a16="http://schemas.microsoft.com/office/drawing/2014/main" id="{87F4D481-DBBF-4FFC-B45B-4235874573FD}"/>
                </a:ext>
              </a:extLst>
            </p:cNvPr>
            <p:cNvSpPr/>
            <p:nvPr/>
          </p:nvSpPr>
          <p:spPr>
            <a:xfrm>
              <a:off x="3418450" y="1702175"/>
              <a:ext cx="38375" cy="165925"/>
            </a:xfrm>
            <a:custGeom>
              <a:avLst/>
              <a:gdLst/>
              <a:ahLst/>
              <a:cxnLst/>
              <a:rect l="l" t="t" r="r" b="b"/>
              <a:pathLst>
                <a:path w="1535" h="6637" extrusionOk="0">
                  <a:moveTo>
                    <a:pt x="1525" y="1"/>
                  </a:moveTo>
                  <a:cubicBezTo>
                    <a:pt x="1516" y="1"/>
                    <a:pt x="1507" y="5"/>
                    <a:pt x="1503" y="10"/>
                  </a:cubicBezTo>
                  <a:cubicBezTo>
                    <a:pt x="1413" y="280"/>
                    <a:pt x="1327" y="550"/>
                    <a:pt x="1246" y="820"/>
                  </a:cubicBezTo>
                  <a:cubicBezTo>
                    <a:pt x="1161" y="1090"/>
                    <a:pt x="1080" y="1360"/>
                    <a:pt x="1003" y="1634"/>
                  </a:cubicBezTo>
                  <a:cubicBezTo>
                    <a:pt x="850" y="2178"/>
                    <a:pt x="697" y="2723"/>
                    <a:pt x="562" y="3271"/>
                  </a:cubicBezTo>
                  <a:cubicBezTo>
                    <a:pt x="423" y="3825"/>
                    <a:pt x="302" y="4378"/>
                    <a:pt x="198" y="4931"/>
                  </a:cubicBezTo>
                  <a:cubicBezTo>
                    <a:pt x="90" y="5489"/>
                    <a:pt x="23" y="6056"/>
                    <a:pt x="0" y="6618"/>
                  </a:cubicBezTo>
                  <a:cubicBezTo>
                    <a:pt x="0" y="6627"/>
                    <a:pt x="5" y="6636"/>
                    <a:pt x="14" y="6636"/>
                  </a:cubicBezTo>
                  <a:cubicBezTo>
                    <a:pt x="23" y="6636"/>
                    <a:pt x="32" y="6632"/>
                    <a:pt x="32" y="6623"/>
                  </a:cubicBezTo>
                  <a:cubicBezTo>
                    <a:pt x="41" y="6340"/>
                    <a:pt x="68" y="6056"/>
                    <a:pt x="108" y="5777"/>
                  </a:cubicBezTo>
                  <a:cubicBezTo>
                    <a:pt x="149" y="5498"/>
                    <a:pt x="194" y="5219"/>
                    <a:pt x="248" y="4940"/>
                  </a:cubicBezTo>
                  <a:cubicBezTo>
                    <a:pt x="351" y="4387"/>
                    <a:pt x="477" y="3834"/>
                    <a:pt x="616" y="3285"/>
                  </a:cubicBezTo>
                  <a:cubicBezTo>
                    <a:pt x="684" y="3011"/>
                    <a:pt x="751" y="2736"/>
                    <a:pt x="828" y="2466"/>
                  </a:cubicBezTo>
                  <a:lnTo>
                    <a:pt x="1053" y="1647"/>
                  </a:lnTo>
                  <a:cubicBezTo>
                    <a:pt x="1129" y="1373"/>
                    <a:pt x="1210" y="1103"/>
                    <a:pt x="1287" y="833"/>
                  </a:cubicBezTo>
                  <a:cubicBezTo>
                    <a:pt x="1368" y="559"/>
                    <a:pt x="1449" y="289"/>
                    <a:pt x="1534" y="19"/>
                  </a:cubicBezTo>
                  <a:cubicBezTo>
                    <a:pt x="1534" y="10"/>
                    <a:pt x="1530" y="5"/>
                    <a:pt x="152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019;p25">
              <a:extLst>
                <a:ext uri="{FF2B5EF4-FFF2-40B4-BE49-F238E27FC236}">
                  <a16:creationId xmlns:a16="http://schemas.microsoft.com/office/drawing/2014/main" id="{0CB98DA8-B972-435A-9100-1FDC16A6D5ED}"/>
                </a:ext>
              </a:extLst>
            </p:cNvPr>
            <p:cNvSpPr/>
            <p:nvPr/>
          </p:nvSpPr>
          <p:spPr>
            <a:xfrm>
              <a:off x="3438675" y="1748750"/>
              <a:ext cx="175375" cy="98725"/>
            </a:xfrm>
            <a:custGeom>
              <a:avLst/>
              <a:gdLst/>
              <a:ahLst/>
              <a:cxnLst/>
              <a:rect l="l" t="t" r="r" b="b"/>
              <a:pathLst>
                <a:path w="7015" h="3949" extrusionOk="0">
                  <a:moveTo>
                    <a:pt x="6861" y="0"/>
                  </a:moveTo>
                  <a:lnTo>
                    <a:pt x="6861" y="0"/>
                  </a:lnTo>
                  <a:cubicBezTo>
                    <a:pt x="6534" y="143"/>
                    <a:pt x="5925" y="336"/>
                    <a:pt x="4991" y="336"/>
                  </a:cubicBezTo>
                  <a:cubicBezTo>
                    <a:pt x="4924" y="336"/>
                    <a:pt x="4854" y="335"/>
                    <a:pt x="4783" y="333"/>
                  </a:cubicBezTo>
                  <a:lnTo>
                    <a:pt x="4783" y="333"/>
                  </a:lnTo>
                  <a:cubicBezTo>
                    <a:pt x="4841" y="909"/>
                    <a:pt x="4877" y="1485"/>
                    <a:pt x="4787" y="1597"/>
                  </a:cubicBezTo>
                  <a:cubicBezTo>
                    <a:pt x="4432" y="2029"/>
                    <a:pt x="1818" y="2038"/>
                    <a:pt x="1818" y="2038"/>
                  </a:cubicBezTo>
                  <a:cubicBezTo>
                    <a:pt x="1818" y="2038"/>
                    <a:pt x="1742" y="1624"/>
                    <a:pt x="1418" y="1561"/>
                  </a:cubicBezTo>
                  <a:lnTo>
                    <a:pt x="1418" y="1561"/>
                  </a:lnTo>
                  <a:lnTo>
                    <a:pt x="1463" y="2119"/>
                  </a:lnTo>
                  <a:cubicBezTo>
                    <a:pt x="1463" y="2119"/>
                    <a:pt x="896" y="1664"/>
                    <a:pt x="696" y="1664"/>
                  </a:cubicBezTo>
                  <a:cubicBezTo>
                    <a:pt x="679" y="1664"/>
                    <a:pt x="664" y="1667"/>
                    <a:pt x="653" y="1674"/>
                  </a:cubicBezTo>
                  <a:cubicBezTo>
                    <a:pt x="383" y="1840"/>
                    <a:pt x="851" y="2196"/>
                    <a:pt x="1076" y="2448"/>
                  </a:cubicBezTo>
                  <a:cubicBezTo>
                    <a:pt x="1076" y="2448"/>
                    <a:pt x="403" y="1991"/>
                    <a:pt x="177" y="1991"/>
                  </a:cubicBezTo>
                  <a:cubicBezTo>
                    <a:pt x="151" y="1991"/>
                    <a:pt x="130" y="1997"/>
                    <a:pt x="118" y="2011"/>
                  </a:cubicBezTo>
                  <a:cubicBezTo>
                    <a:pt x="1" y="2146"/>
                    <a:pt x="577" y="2637"/>
                    <a:pt x="833" y="2799"/>
                  </a:cubicBezTo>
                  <a:cubicBezTo>
                    <a:pt x="787" y="2779"/>
                    <a:pt x="395" y="2628"/>
                    <a:pt x="184" y="2628"/>
                  </a:cubicBezTo>
                  <a:cubicBezTo>
                    <a:pt x="108" y="2628"/>
                    <a:pt x="55" y="2647"/>
                    <a:pt x="50" y="2700"/>
                  </a:cubicBezTo>
                  <a:cubicBezTo>
                    <a:pt x="37" y="2882"/>
                    <a:pt x="1940" y="3948"/>
                    <a:pt x="4012" y="3948"/>
                  </a:cubicBezTo>
                  <a:cubicBezTo>
                    <a:pt x="4749" y="3948"/>
                    <a:pt x="5508" y="3813"/>
                    <a:pt x="6209" y="3455"/>
                  </a:cubicBezTo>
                  <a:cubicBezTo>
                    <a:pt x="7014" y="3041"/>
                    <a:pt x="6870" y="144"/>
                    <a:pt x="6861"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1020;p25">
              <a:extLst>
                <a:ext uri="{FF2B5EF4-FFF2-40B4-BE49-F238E27FC236}">
                  <a16:creationId xmlns:a16="http://schemas.microsoft.com/office/drawing/2014/main" id="{B1BC5439-0B0F-4146-8F47-F9A6D5E6AC76}"/>
                </a:ext>
              </a:extLst>
            </p:cNvPr>
            <p:cNvSpPr/>
            <p:nvPr/>
          </p:nvSpPr>
          <p:spPr>
            <a:xfrm>
              <a:off x="3439350" y="1813650"/>
              <a:ext cx="29375" cy="19475"/>
            </a:xfrm>
            <a:custGeom>
              <a:avLst/>
              <a:gdLst/>
              <a:ahLst/>
              <a:cxnLst/>
              <a:rect l="l" t="t" r="r" b="b"/>
              <a:pathLst>
                <a:path w="1175" h="779" extrusionOk="0">
                  <a:moveTo>
                    <a:pt x="149" y="0"/>
                  </a:moveTo>
                  <a:cubicBezTo>
                    <a:pt x="127" y="0"/>
                    <a:pt x="100" y="0"/>
                    <a:pt x="77" y="9"/>
                  </a:cubicBezTo>
                  <a:cubicBezTo>
                    <a:pt x="46" y="14"/>
                    <a:pt x="23" y="36"/>
                    <a:pt x="10" y="63"/>
                  </a:cubicBezTo>
                  <a:cubicBezTo>
                    <a:pt x="5" y="72"/>
                    <a:pt x="1" y="81"/>
                    <a:pt x="1" y="86"/>
                  </a:cubicBezTo>
                  <a:cubicBezTo>
                    <a:pt x="1" y="95"/>
                    <a:pt x="1" y="104"/>
                    <a:pt x="1" y="117"/>
                  </a:cubicBezTo>
                  <a:cubicBezTo>
                    <a:pt x="5" y="131"/>
                    <a:pt x="14" y="144"/>
                    <a:pt x="19" y="153"/>
                  </a:cubicBezTo>
                  <a:cubicBezTo>
                    <a:pt x="37" y="176"/>
                    <a:pt x="50" y="194"/>
                    <a:pt x="68" y="212"/>
                  </a:cubicBezTo>
                  <a:cubicBezTo>
                    <a:pt x="104" y="243"/>
                    <a:pt x="140" y="270"/>
                    <a:pt x="181" y="297"/>
                  </a:cubicBezTo>
                  <a:cubicBezTo>
                    <a:pt x="334" y="400"/>
                    <a:pt x="491" y="490"/>
                    <a:pt x="658" y="567"/>
                  </a:cubicBezTo>
                  <a:cubicBezTo>
                    <a:pt x="824" y="648"/>
                    <a:pt x="991" y="715"/>
                    <a:pt x="1162" y="778"/>
                  </a:cubicBezTo>
                  <a:cubicBezTo>
                    <a:pt x="1166" y="778"/>
                    <a:pt x="1171" y="778"/>
                    <a:pt x="1171" y="774"/>
                  </a:cubicBezTo>
                  <a:cubicBezTo>
                    <a:pt x="1175" y="769"/>
                    <a:pt x="1171" y="765"/>
                    <a:pt x="1171" y="765"/>
                  </a:cubicBezTo>
                  <a:cubicBezTo>
                    <a:pt x="1004" y="688"/>
                    <a:pt x="838" y="612"/>
                    <a:pt x="680" y="526"/>
                  </a:cubicBezTo>
                  <a:cubicBezTo>
                    <a:pt x="518" y="445"/>
                    <a:pt x="361" y="355"/>
                    <a:pt x="212" y="252"/>
                  </a:cubicBezTo>
                  <a:cubicBezTo>
                    <a:pt x="176" y="225"/>
                    <a:pt x="140" y="198"/>
                    <a:pt x="109" y="171"/>
                  </a:cubicBezTo>
                  <a:cubicBezTo>
                    <a:pt x="82" y="144"/>
                    <a:pt x="50" y="113"/>
                    <a:pt x="59" y="90"/>
                  </a:cubicBezTo>
                  <a:cubicBezTo>
                    <a:pt x="68" y="63"/>
                    <a:pt x="113" y="54"/>
                    <a:pt x="154" y="54"/>
                  </a:cubicBezTo>
                  <a:cubicBezTo>
                    <a:pt x="199" y="54"/>
                    <a:pt x="239" y="59"/>
                    <a:pt x="284" y="68"/>
                  </a:cubicBezTo>
                  <a:cubicBezTo>
                    <a:pt x="374" y="81"/>
                    <a:pt x="460" y="104"/>
                    <a:pt x="545" y="131"/>
                  </a:cubicBezTo>
                  <a:cubicBezTo>
                    <a:pt x="635" y="153"/>
                    <a:pt x="721" y="185"/>
                    <a:pt x="806" y="212"/>
                  </a:cubicBezTo>
                  <a:lnTo>
                    <a:pt x="820" y="198"/>
                  </a:lnTo>
                  <a:cubicBezTo>
                    <a:pt x="820" y="198"/>
                    <a:pt x="820" y="194"/>
                    <a:pt x="820" y="194"/>
                  </a:cubicBezTo>
                  <a:lnTo>
                    <a:pt x="811" y="189"/>
                  </a:lnTo>
                  <a:cubicBezTo>
                    <a:pt x="644" y="113"/>
                    <a:pt x="469" y="54"/>
                    <a:pt x="293" y="18"/>
                  </a:cubicBezTo>
                  <a:cubicBezTo>
                    <a:pt x="244" y="5"/>
                    <a:pt x="199" y="0"/>
                    <a:pt x="149" y="0"/>
                  </a:cubicBezTo>
                  <a:close/>
                </a:path>
              </a:pathLst>
            </a:custGeom>
            <a:solidFill>
              <a:srgbClr val="693E3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1021;p25">
              <a:extLst>
                <a:ext uri="{FF2B5EF4-FFF2-40B4-BE49-F238E27FC236}">
                  <a16:creationId xmlns:a16="http://schemas.microsoft.com/office/drawing/2014/main" id="{757A9FEA-FEA5-48A2-BE9B-E73179EFA8AB}"/>
                </a:ext>
              </a:extLst>
            </p:cNvPr>
            <p:cNvSpPr/>
            <p:nvPr/>
          </p:nvSpPr>
          <p:spPr>
            <a:xfrm>
              <a:off x="3440375" y="1797775"/>
              <a:ext cx="25450" cy="21150"/>
            </a:xfrm>
            <a:custGeom>
              <a:avLst/>
              <a:gdLst/>
              <a:ahLst/>
              <a:cxnLst/>
              <a:rect l="l" t="t" r="r" b="b"/>
              <a:pathLst>
                <a:path w="1018" h="846" extrusionOk="0">
                  <a:moveTo>
                    <a:pt x="95" y="1"/>
                  </a:moveTo>
                  <a:lnTo>
                    <a:pt x="72" y="5"/>
                  </a:lnTo>
                  <a:cubicBezTo>
                    <a:pt x="63" y="5"/>
                    <a:pt x="54" y="10"/>
                    <a:pt x="50" y="14"/>
                  </a:cubicBezTo>
                  <a:cubicBezTo>
                    <a:pt x="36" y="23"/>
                    <a:pt x="23" y="37"/>
                    <a:pt x="14" y="50"/>
                  </a:cubicBezTo>
                  <a:cubicBezTo>
                    <a:pt x="0" y="77"/>
                    <a:pt x="0" y="109"/>
                    <a:pt x="9" y="136"/>
                  </a:cubicBezTo>
                  <a:cubicBezTo>
                    <a:pt x="18" y="163"/>
                    <a:pt x="27" y="185"/>
                    <a:pt x="41" y="208"/>
                  </a:cubicBezTo>
                  <a:cubicBezTo>
                    <a:pt x="63" y="244"/>
                    <a:pt x="95" y="284"/>
                    <a:pt x="122" y="320"/>
                  </a:cubicBezTo>
                  <a:cubicBezTo>
                    <a:pt x="185" y="388"/>
                    <a:pt x="248" y="455"/>
                    <a:pt x="320" y="514"/>
                  </a:cubicBezTo>
                  <a:cubicBezTo>
                    <a:pt x="455" y="640"/>
                    <a:pt x="603" y="748"/>
                    <a:pt x="761" y="842"/>
                  </a:cubicBezTo>
                  <a:cubicBezTo>
                    <a:pt x="763" y="844"/>
                    <a:pt x="765" y="845"/>
                    <a:pt x="767" y="845"/>
                  </a:cubicBezTo>
                  <a:cubicBezTo>
                    <a:pt x="769" y="845"/>
                    <a:pt x="770" y="844"/>
                    <a:pt x="770" y="842"/>
                  </a:cubicBezTo>
                  <a:cubicBezTo>
                    <a:pt x="774" y="838"/>
                    <a:pt x="774" y="838"/>
                    <a:pt x="770" y="833"/>
                  </a:cubicBezTo>
                  <a:cubicBezTo>
                    <a:pt x="698" y="779"/>
                    <a:pt x="626" y="721"/>
                    <a:pt x="554" y="662"/>
                  </a:cubicBezTo>
                  <a:cubicBezTo>
                    <a:pt x="486" y="608"/>
                    <a:pt x="419" y="545"/>
                    <a:pt x="351" y="482"/>
                  </a:cubicBezTo>
                  <a:cubicBezTo>
                    <a:pt x="284" y="419"/>
                    <a:pt x="225" y="356"/>
                    <a:pt x="167" y="284"/>
                  </a:cubicBezTo>
                  <a:cubicBezTo>
                    <a:pt x="135" y="253"/>
                    <a:pt x="113" y="217"/>
                    <a:pt x="90" y="176"/>
                  </a:cubicBezTo>
                  <a:cubicBezTo>
                    <a:pt x="68" y="140"/>
                    <a:pt x="59" y="95"/>
                    <a:pt x="68" y="73"/>
                  </a:cubicBezTo>
                  <a:cubicBezTo>
                    <a:pt x="71" y="59"/>
                    <a:pt x="89" y="54"/>
                    <a:pt x="112" y="54"/>
                  </a:cubicBezTo>
                  <a:cubicBezTo>
                    <a:pt x="127" y="54"/>
                    <a:pt x="145" y="56"/>
                    <a:pt x="162" y="59"/>
                  </a:cubicBezTo>
                  <a:cubicBezTo>
                    <a:pt x="203" y="68"/>
                    <a:pt x="243" y="82"/>
                    <a:pt x="284" y="100"/>
                  </a:cubicBezTo>
                  <a:cubicBezTo>
                    <a:pt x="369" y="131"/>
                    <a:pt x="450" y="176"/>
                    <a:pt x="531" y="217"/>
                  </a:cubicBezTo>
                  <a:cubicBezTo>
                    <a:pt x="693" y="302"/>
                    <a:pt x="846" y="397"/>
                    <a:pt x="1004" y="491"/>
                  </a:cubicBezTo>
                  <a:lnTo>
                    <a:pt x="1013" y="491"/>
                  </a:lnTo>
                  <a:cubicBezTo>
                    <a:pt x="1017" y="487"/>
                    <a:pt x="1017" y="482"/>
                    <a:pt x="1013" y="478"/>
                  </a:cubicBezTo>
                  <a:cubicBezTo>
                    <a:pt x="864" y="370"/>
                    <a:pt x="711" y="266"/>
                    <a:pt x="554" y="176"/>
                  </a:cubicBezTo>
                  <a:cubicBezTo>
                    <a:pt x="473" y="131"/>
                    <a:pt x="387" y="91"/>
                    <a:pt x="302" y="55"/>
                  </a:cubicBezTo>
                  <a:cubicBezTo>
                    <a:pt x="261" y="32"/>
                    <a:pt x="216" y="19"/>
                    <a:pt x="167" y="10"/>
                  </a:cubicBezTo>
                  <a:cubicBezTo>
                    <a:pt x="144" y="1"/>
                    <a:pt x="117" y="1"/>
                    <a:pt x="95" y="1"/>
                  </a:cubicBezTo>
                  <a:close/>
                </a:path>
              </a:pathLst>
            </a:custGeom>
            <a:solidFill>
              <a:srgbClr val="693E3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1022;p25">
              <a:extLst>
                <a:ext uri="{FF2B5EF4-FFF2-40B4-BE49-F238E27FC236}">
                  <a16:creationId xmlns:a16="http://schemas.microsoft.com/office/drawing/2014/main" id="{9957063C-1915-4161-9A34-A0ABE266731F}"/>
                </a:ext>
              </a:extLst>
            </p:cNvPr>
            <p:cNvSpPr/>
            <p:nvPr/>
          </p:nvSpPr>
          <p:spPr>
            <a:xfrm>
              <a:off x="3452850" y="1789750"/>
              <a:ext cx="22625" cy="20325"/>
            </a:xfrm>
            <a:custGeom>
              <a:avLst/>
              <a:gdLst/>
              <a:ahLst/>
              <a:cxnLst/>
              <a:rect l="l" t="t" r="r" b="b"/>
              <a:pathLst>
                <a:path w="905" h="813" extrusionOk="0">
                  <a:moveTo>
                    <a:pt x="119" y="1"/>
                  </a:moveTo>
                  <a:cubicBezTo>
                    <a:pt x="101" y="1"/>
                    <a:pt x="85" y="5"/>
                    <a:pt x="68" y="11"/>
                  </a:cubicBezTo>
                  <a:cubicBezTo>
                    <a:pt x="41" y="25"/>
                    <a:pt x="23" y="43"/>
                    <a:pt x="14" y="70"/>
                  </a:cubicBezTo>
                  <a:cubicBezTo>
                    <a:pt x="5" y="92"/>
                    <a:pt x="1" y="115"/>
                    <a:pt x="5" y="142"/>
                  </a:cubicBezTo>
                  <a:cubicBezTo>
                    <a:pt x="14" y="182"/>
                    <a:pt x="28" y="223"/>
                    <a:pt x="50" y="259"/>
                  </a:cubicBezTo>
                  <a:cubicBezTo>
                    <a:pt x="86" y="331"/>
                    <a:pt x="136" y="398"/>
                    <a:pt x="185" y="461"/>
                  </a:cubicBezTo>
                  <a:cubicBezTo>
                    <a:pt x="284" y="583"/>
                    <a:pt x="392" y="700"/>
                    <a:pt x="505" y="812"/>
                  </a:cubicBezTo>
                  <a:lnTo>
                    <a:pt x="514" y="812"/>
                  </a:lnTo>
                  <a:cubicBezTo>
                    <a:pt x="518" y="808"/>
                    <a:pt x="518" y="803"/>
                    <a:pt x="514" y="799"/>
                  </a:cubicBezTo>
                  <a:cubicBezTo>
                    <a:pt x="415" y="677"/>
                    <a:pt x="316" y="556"/>
                    <a:pt x="221" y="430"/>
                  </a:cubicBezTo>
                  <a:cubicBezTo>
                    <a:pt x="172" y="371"/>
                    <a:pt x="131" y="304"/>
                    <a:pt x="95" y="236"/>
                  </a:cubicBezTo>
                  <a:cubicBezTo>
                    <a:pt x="77" y="205"/>
                    <a:pt x="64" y="169"/>
                    <a:pt x="59" y="133"/>
                  </a:cubicBezTo>
                  <a:cubicBezTo>
                    <a:pt x="50" y="106"/>
                    <a:pt x="64" y="74"/>
                    <a:pt x="91" y="61"/>
                  </a:cubicBezTo>
                  <a:cubicBezTo>
                    <a:pt x="102" y="58"/>
                    <a:pt x="114" y="56"/>
                    <a:pt x="125" y="56"/>
                  </a:cubicBezTo>
                  <a:cubicBezTo>
                    <a:pt x="147" y="56"/>
                    <a:pt x="168" y="61"/>
                    <a:pt x="185" y="70"/>
                  </a:cubicBezTo>
                  <a:cubicBezTo>
                    <a:pt x="221" y="79"/>
                    <a:pt x="257" y="92"/>
                    <a:pt x="293" y="110"/>
                  </a:cubicBezTo>
                  <a:cubicBezTo>
                    <a:pt x="361" y="142"/>
                    <a:pt x="428" y="182"/>
                    <a:pt x="496" y="223"/>
                  </a:cubicBezTo>
                  <a:cubicBezTo>
                    <a:pt x="631" y="304"/>
                    <a:pt x="761" y="394"/>
                    <a:pt x="891" y="484"/>
                  </a:cubicBezTo>
                  <a:cubicBezTo>
                    <a:pt x="891" y="486"/>
                    <a:pt x="893" y="487"/>
                    <a:pt x="894" y="487"/>
                  </a:cubicBezTo>
                  <a:cubicBezTo>
                    <a:pt x="896" y="487"/>
                    <a:pt x="898" y="486"/>
                    <a:pt x="900" y="484"/>
                  </a:cubicBezTo>
                  <a:cubicBezTo>
                    <a:pt x="905" y="484"/>
                    <a:pt x="905" y="475"/>
                    <a:pt x="900" y="470"/>
                  </a:cubicBezTo>
                  <a:cubicBezTo>
                    <a:pt x="779" y="367"/>
                    <a:pt x="653" y="272"/>
                    <a:pt x="523" y="187"/>
                  </a:cubicBezTo>
                  <a:cubicBezTo>
                    <a:pt x="455" y="142"/>
                    <a:pt x="388" y="101"/>
                    <a:pt x="316" y="65"/>
                  </a:cubicBezTo>
                  <a:cubicBezTo>
                    <a:pt x="280" y="43"/>
                    <a:pt x="244" y="29"/>
                    <a:pt x="203" y="16"/>
                  </a:cubicBezTo>
                  <a:cubicBezTo>
                    <a:pt x="181" y="11"/>
                    <a:pt x="163" y="2"/>
                    <a:pt x="140" y="2"/>
                  </a:cubicBezTo>
                  <a:cubicBezTo>
                    <a:pt x="133" y="1"/>
                    <a:pt x="126" y="1"/>
                    <a:pt x="119" y="1"/>
                  </a:cubicBezTo>
                  <a:close/>
                </a:path>
              </a:pathLst>
            </a:custGeom>
            <a:solidFill>
              <a:srgbClr val="693E3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1023;p25">
              <a:extLst>
                <a:ext uri="{FF2B5EF4-FFF2-40B4-BE49-F238E27FC236}">
                  <a16:creationId xmlns:a16="http://schemas.microsoft.com/office/drawing/2014/main" id="{B0CB0B8E-F000-4A70-84B9-C5F221070F84}"/>
                </a:ext>
              </a:extLst>
            </p:cNvPr>
            <p:cNvSpPr/>
            <p:nvPr/>
          </p:nvSpPr>
          <p:spPr>
            <a:xfrm>
              <a:off x="3552725" y="1706450"/>
              <a:ext cx="5875" cy="50975"/>
            </a:xfrm>
            <a:custGeom>
              <a:avLst/>
              <a:gdLst/>
              <a:ahLst/>
              <a:cxnLst/>
              <a:rect l="l" t="t" r="r" b="b"/>
              <a:pathLst>
                <a:path w="235" h="2039" extrusionOk="0">
                  <a:moveTo>
                    <a:pt x="16" y="1"/>
                  </a:moveTo>
                  <a:cubicBezTo>
                    <a:pt x="8" y="1"/>
                    <a:pt x="0" y="5"/>
                    <a:pt x="0" y="14"/>
                  </a:cubicBezTo>
                  <a:cubicBezTo>
                    <a:pt x="14" y="185"/>
                    <a:pt x="27" y="352"/>
                    <a:pt x="41" y="523"/>
                  </a:cubicBezTo>
                  <a:lnTo>
                    <a:pt x="90" y="1022"/>
                  </a:lnTo>
                  <a:lnTo>
                    <a:pt x="144" y="1526"/>
                  </a:lnTo>
                  <a:cubicBezTo>
                    <a:pt x="162" y="1692"/>
                    <a:pt x="185" y="1859"/>
                    <a:pt x="207" y="2025"/>
                  </a:cubicBezTo>
                  <a:cubicBezTo>
                    <a:pt x="207" y="2034"/>
                    <a:pt x="212" y="2039"/>
                    <a:pt x="221" y="2039"/>
                  </a:cubicBezTo>
                  <a:cubicBezTo>
                    <a:pt x="230" y="2039"/>
                    <a:pt x="234" y="2030"/>
                    <a:pt x="234" y="2025"/>
                  </a:cubicBezTo>
                  <a:cubicBezTo>
                    <a:pt x="225" y="1854"/>
                    <a:pt x="212" y="1683"/>
                    <a:pt x="194" y="1517"/>
                  </a:cubicBezTo>
                  <a:lnTo>
                    <a:pt x="149" y="1013"/>
                  </a:lnTo>
                  <a:lnTo>
                    <a:pt x="90" y="514"/>
                  </a:lnTo>
                  <a:cubicBezTo>
                    <a:pt x="72" y="347"/>
                    <a:pt x="50" y="181"/>
                    <a:pt x="32" y="14"/>
                  </a:cubicBezTo>
                  <a:cubicBezTo>
                    <a:pt x="32" y="5"/>
                    <a:pt x="24" y="1"/>
                    <a:pt x="1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1024;p25">
              <a:extLst>
                <a:ext uri="{FF2B5EF4-FFF2-40B4-BE49-F238E27FC236}">
                  <a16:creationId xmlns:a16="http://schemas.microsoft.com/office/drawing/2014/main" id="{C3060A4C-C63D-47A2-BC85-B75D7EE6E66D}"/>
                </a:ext>
              </a:extLst>
            </p:cNvPr>
            <p:cNvSpPr/>
            <p:nvPr/>
          </p:nvSpPr>
          <p:spPr>
            <a:xfrm>
              <a:off x="3421375" y="1871675"/>
              <a:ext cx="172525" cy="43450"/>
            </a:xfrm>
            <a:custGeom>
              <a:avLst/>
              <a:gdLst/>
              <a:ahLst/>
              <a:cxnLst/>
              <a:rect l="l" t="t" r="r" b="b"/>
              <a:pathLst>
                <a:path w="6901" h="1738" extrusionOk="0">
                  <a:moveTo>
                    <a:pt x="18" y="0"/>
                  </a:moveTo>
                  <a:cubicBezTo>
                    <a:pt x="18" y="50"/>
                    <a:pt x="9" y="315"/>
                    <a:pt x="0" y="738"/>
                  </a:cubicBezTo>
                  <a:cubicBezTo>
                    <a:pt x="975" y="1407"/>
                    <a:pt x="2100" y="1737"/>
                    <a:pt x="3221" y="1737"/>
                  </a:cubicBezTo>
                  <a:cubicBezTo>
                    <a:pt x="4536" y="1737"/>
                    <a:pt x="5845" y="1283"/>
                    <a:pt x="6901" y="387"/>
                  </a:cubicBezTo>
                  <a:lnTo>
                    <a:pt x="6901" y="356"/>
                  </a:lnTo>
                  <a:cubicBezTo>
                    <a:pt x="6793" y="559"/>
                    <a:pt x="5681" y="959"/>
                    <a:pt x="4208" y="959"/>
                  </a:cubicBezTo>
                  <a:cubicBezTo>
                    <a:pt x="4080" y="959"/>
                    <a:pt x="3949" y="956"/>
                    <a:pt x="3815" y="950"/>
                  </a:cubicBezTo>
                  <a:cubicBezTo>
                    <a:pt x="2227" y="873"/>
                    <a:pt x="481" y="347"/>
                    <a:pt x="1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025;p25">
              <a:extLst>
                <a:ext uri="{FF2B5EF4-FFF2-40B4-BE49-F238E27FC236}">
                  <a16:creationId xmlns:a16="http://schemas.microsoft.com/office/drawing/2014/main" id="{477E0F5A-3A4D-4C28-9138-0AE154C8CC79}"/>
                </a:ext>
              </a:extLst>
            </p:cNvPr>
            <p:cNvSpPr/>
            <p:nvPr/>
          </p:nvSpPr>
          <p:spPr>
            <a:xfrm>
              <a:off x="3449375" y="1716900"/>
              <a:ext cx="26450" cy="48625"/>
            </a:xfrm>
            <a:custGeom>
              <a:avLst/>
              <a:gdLst/>
              <a:ahLst/>
              <a:cxnLst/>
              <a:rect l="l" t="t" r="r" b="b"/>
              <a:pathLst>
                <a:path w="1058" h="1945" extrusionOk="0">
                  <a:moveTo>
                    <a:pt x="10" y="1"/>
                  </a:moveTo>
                  <a:cubicBezTo>
                    <a:pt x="10" y="1"/>
                    <a:pt x="10" y="1"/>
                    <a:pt x="9" y="1"/>
                  </a:cubicBezTo>
                  <a:cubicBezTo>
                    <a:pt x="0" y="6"/>
                    <a:pt x="41" y="114"/>
                    <a:pt x="126" y="298"/>
                  </a:cubicBezTo>
                  <a:cubicBezTo>
                    <a:pt x="216" y="483"/>
                    <a:pt x="347" y="721"/>
                    <a:pt x="504" y="991"/>
                  </a:cubicBezTo>
                  <a:cubicBezTo>
                    <a:pt x="666" y="1256"/>
                    <a:pt x="832" y="1477"/>
                    <a:pt x="927" y="1648"/>
                  </a:cubicBezTo>
                  <a:cubicBezTo>
                    <a:pt x="1021" y="1823"/>
                    <a:pt x="1044" y="1945"/>
                    <a:pt x="1048" y="1945"/>
                  </a:cubicBezTo>
                  <a:cubicBezTo>
                    <a:pt x="1049" y="1945"/>
                    <a:pt x="1049" y="1945"/>
                    <a:pt x="1049" y="1945"/>
                  </a:cubicBezTo>
                  <a:cubicBezTo>
                    <a:pt x="1057" y="1945"/>
                    <a:pt x="1056" y="1811"/>
                    <a:pt x="972" y="1625"/>
                  </a:cubicBezTo>
                  <a:cubicBezTo>
                    <a:pt x="891" y="1441"/>
                    <a:pt x="729" y="1211"/>
                    <a:pt x="572" y="951"/>
                  </a:cubicBezTo>
                  <a:cubicBezTo>
                    <a:pt x="410" y="694"/>
                    <a:pt x="275" y="451"/>
                    <a:pt x="176" y="276"/>
                  </a:cubicBezTo>
                  <a:cubicBezTo>
                    <a:pt x="80" y="111"/>
                    <a:pt x="23" y="1"/>
                    <a:pt x="10"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026;p25">
              <a:extLst>
                <a:ext uri="{FF2B5EF4-FFF2-40B4-BE49-F238E27FC236}">
                  <a16:creationId xmlns:a16="http://schemas.microsoft.com/office/drawing/2014/main" id="{9A0B66A7-36E7-49E1-B025-57B44DB5A59C}"/>
                </a:ext>
              </a:extLst>
            </p:cNvPr>
            <p:cNvSpPr/>
            <p:nvPr/>
          </p:nvSpPr>
          <p:spPr>
            <a:xfrm>
              <a:off x="3474675" y="1688700"/>
              <a:ext cx="11500" cy="55800"/>
            </a:xfrm>
            <a:custGeom>
              <a:avLst/>
              <a:gdLst/>
              <a:ahLst/>
              <a:cxnLst/>
              <a:rect l="l" t="t" r="r" b="b"/>
              <a:pathLst>
                <a:path w="460" h="2232" extrusionOk="0">
                  <a:moveTo>
                    <a:pt x="23" y="0"/>
                  </a:moveTo>
                  <a:cubicBezTo>
                    <a:pt x="14" y="0"/>
                    <a:pt x="0" y="126"/>
                    <a:pt x="5" y="338"/>
                  </a:cubicBezTo>
                  <a:cubicBezTo>
                    <a:pt x="9" y="612"/>
                    <a:pt x="45" y="882"/>
                    <a:pt x="113" y="1143"/>
                  </a:cubicBezTo>
                  <a:cubicBezTo>
                    <a:pt x="185" y="1453"/>
                    <a:pt x="297" y="1714"/>
                    <a:pt x="360" y="1912"/>
                  </a:cubicBezTo>
                  <a:cubicBezTo>
                    <a:pt x="423" y="2105"/>
                    <a:pt x="437" y="2231"/>
                    <a:pt x="446" y="2231"/>
                  </a:cubicBezTo>
                  <a:cubicBezTo>
                    <a:pt x="455" y="2231"/>
                    <a:pt x="459" y="2101"/>
                    <a:pt x="410" y="1894"/>
                  </a:cubicBezTo>
                  <a:cubicBezTo>
                    <a:pt x="365" y="1692"/>
                    <a:pt x="257" y="1426"/>
                    <a:pt x="185" y="1125"/>
                  </a:cubicBezTo>
                  <a:cubicBezTo>
                    <a:pt x="32" y="513"/>
                    <a:pt x="45" y="0"/>
                    <a:pt x="23"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1027;p25">
              <a:extLst>
                <a:ext uri="{FF2B5EF4-FFF2-40B4-BE49-F238E27FC236}">
                  <a16:creationId xmlns:a16="http://schemas.microsoft.com/office/drawing/2014/main" id="{0A0FD30C-44AC-4D26-AC6E-8BBB7B4243FD}"/>
                </a:ext>
              </a:extLst>
            </p:cNvPr>
            <p:cNvSpPr/>
            <p:nvPr/>
          </p:nvSpPr>
          <p:spPr>
            <a:xfrm>
              <a:off x="3497950" y="1705450"/>
              <a:ext cx="10500" cy="60975"/>
            </a:xfrm>
            <a:custGeom>
              <a:avLst/>
              <a:gdLst/>
              <a:ahLst/>
              <a:cxnLst/>
              <a:rect l="l" t="t" r="r" b="b"/>
              <a:pathLst>
                <a:path w="420" h="2439" extrusionOk="0">
                  <a:moveTo>
                    <a:pt x="410" y="0"/>
                  </a:moveTo>
                  <a:cubicBezTo>
                    <a:pt x="401" y="0"/>
                    <a:pt x="343" y="126"/>
                    <a:pt x="275" y="342"/>
                  </a:cubicBezTo>
                  <a:cubicBezTo>
                    <a:pt x="95" y="900"/>
                    <a:pt x="5" y="1485"/>
                    <a:pt x="1" y="2074"/>
                  </a:cubicBezTo>
                  <a:cubicBezTo>
                    <a:pt x="5" y="2299"/>
                    <a:pt x="19" y="2439"/>
                    <a:pt x="28" y="2439"/>
                  </a:cubicBezTo>
                  <a:cubicBezTo>
                    <a:pt x="41" y="2439"/>
                    <a:pt x="41" y="2299"/>
                    <a:pt x="55" y="2074"/>
                  </a:cubicBezTo>
                  <a:cubicBezTo>
                    <a:pt x="68" y="1854"/>
                    <a:pt x="91" y="1543"/>
                    <a:pt x="145" y="1211"/>
                  </a:cubicBezTo>
                  <a:cubicBezTo>
                    <a:pt x="199" y="873"/>
                    <a:pt x="266" y="572"/>
                    <a:pt x="325" y="356"/>
                  </a:cubicBezTo>
                  <a:cubicBezTo>
                    <a:pt x="379" y="140"/>
                    <a:pt x="419" y="5"/>
                    <a:pt x="410"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63" name="Google Shape;1028;p25">
            <a:extLst>
              <a:ext uri="{FF2B5EF4-FFF2-40B4-BE49-F238E27FC236}">
                <a16:creationId xmlns:a16="http://schemas.microsoft.com/office/drawing/2014/main" id="{F002203D-D0F6-48BB-B499-6500989AED99}"/>
              </a:ext>
            </a:extLst>
          </p:cNvPr>
          <p:cNvGrpSpPr/>
          <p:nvPr/>
        </p:nvGrpSpPr>
        <p:grpSpPr>
          <a:xfrm>
            <a:off x="7342674" y="3926912"/>
            <a:ext cx="2718325" cy="2694453"/>
            <a:chOff x="3290800" y="1306175"/>
            <a:chExt cx="301750" cy="299100"/>
          </a:xfrm>
        </p:grpSpPr>
        <p:sp>
          <p:nvSpPr>
            <p:cNvPr id="64" name="Google Shape;1029;p25">
              <a:extLst>
                <a:ext uri="{FF2B5EF4-FFF2-40B4-BE49-F238E27FC236}">
                  <a16:creationId xmlns:a16="http://schemas.microsoft.com/office/drawing/2014/main" id="{9781E012-0661-4D03-BED5-3207BB26063F}"/>
                </a:ext>
              </a:extLst>
            </p:cNvPr>
            <p:cNvSpPr/>
            <p:nvPr/>
          </p:nvSpPr>
          <p:spPr>
            <a:xfrm>
              <a:off x="3290800" y="1314975"/>
              <a:ext cx="301750" cy="290300"/>
            </a:xfrm>
            <a:custGeom>
              <a:avLst/>
              <a:gdLst/>
              <a:ahLst/>
              <a:cxnLst/>
              <a:rect l="l" t="t" r="r" b="b"/>
              <a:pathLst>
                <a:path w="12070" h="11612" extrusionOk="0">
                  <a:moveTo>
                    <a:pt x="6262" y="225"/>
                  </a:moveTo>
                  <a:cubicBezTo>
                    <a:pt x="9344" y="230"/>
                    <a:pt x="11841" y="2726"/>
                    <a:pt x="11845" y="5808"/>
                  </a:cubicBezTo>
                  <a:cubicBezTo>
                    <a:pt x="11845" y="8062"/>
                    <a:pt x="10486" y="10100"/>
                    <a:pt x="8399" y="10963"/>
                  </a:cubicBezTo>
                  <a:cubicBezTo>
                    <a:pt x="7709" y="11249"/>
                    <a:pt x="6985" y="11388"/>
                    <a:pt x="6266" y="11388"/>
                  </a:cubicBezTo>
                  <a:cubicBezTo>
                    <a:pt x="4813" y="11388"/>
                    <a:pt x="3385" y="10821"/>
                    <a:pt x="2317" y="9753"/>
                  </a:cubicBezTo>
                  <a:cubicBezTo>
                    <a:pt x="720" y="8156"/>
                    <a:pt x="243" y="5754"/>
                    <a:pt x="1107" y="3671"/>
                  </a:cubicBezTo>
                  <a:cubicBezTo>
                    <a:pt x="1971" y="1584"/>
                    <a:pt x="4008" y="225"/>
                    <a:pt x="6262" y="225"/>
                  </a:cubicBezTo>
                  <a:close/>
                  <a:moveTo>
                    <a:pt x="6267" y="1"/>
                  </a:moveTo>
                  <a:cubicBezTo>
                    <a:pt x="4756" y="1"/>
                    <a:pt x="3270" y="590"/>
                    <a:pt x="2160" y="1701"/>
                  </a:cubicBezTo>
                  <a:cubicBezTo>
                    <a:pt x="500" y="3361"/>
                    <a:pt x="0" y="5857"/>
                    <a:pt x="900" y="8026"/>
                  </a:cubicBezTo>
                  <a:cubicBezTo>
                    <a:pt x="1800" y="10199"/>
                    <a:pt x="3914" y="11611"/>
                    <a:pt x="6262" y="11611"/>
                  </a:cubicBezTo>
                  <a:cubicBezTo>
                    <a:pt x="9470" y="11607"/>
                    <a:pt x="12065" y="9011"/>
                    <a:pt x="12070" y="5808"/>
                  </a:cubicBezTo>
                  <a:cubicBezTo>
                    <a:pt x="12070" y="3460"/>
                    <a:pt x="10653" y="1341"/>
                    <a:pt x="8485" y="441"/>
                  </a:cubicBezTo>
                  <a:cubicBezTo>
                    <a:pt x="7767" y="145"/>
                    <a:pt x="7014" y="1"/>
                    <a:pt x="626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030;p25">
              <a:extLst>
                <a:ext uri="{FF2B5EF4-FFF2-40B4-BE49-F238E27FC236}">
                  <a16:creationId xmlns:a16="http://schemas.microsoft.com/office/drawing/2014/main" id="{B6C6DDA1-3CA4-44E4-8276-357B5BD7FFB2}"/>
                </a:ext>
              </a:extLst>
            </p:cNvPr>
            <p:cNvSpPr/>
            <p:nvPr/>
          </p:nvSpPr>
          <p:spPr>
            <a:xfrm>
              <a:off x="3427225" y="1339725"/>
              <a:ext cx="55225" cy="35325"/>
            </a:xfrm>
            <a:custGeom>
              <a:avLst/>
              <a:gdLst/>
              <a:ahLst/>
              <a:cxnLst/>
              <a:rect l="l" t="t" r="r" b="b"/>
              <a:pathLst>
                <a:path w="2209" h="1413" extrusionOk="0">
                  <a:moveTo>
                    <a:pt x="1469" y="0"/>
                  </a:moveTo>
                  <a:cubicBezTo>
                    <a:pt x="1249" y="0"/>
                    <a:pt x="990" y="54"/>
                    <a:pt x="693" y="202"/>
                  </a:cubicBezTo>
                  <a:cubicBezTo>
                    <a:pt x="193" y="454"/>
                    <a:pt x="27" y="886"/>
                    <a:pt x="0" y="1413"/>
                  </a:cubicBezTo>
                  <a:cubicBezTo>
                    <a:pt x="51" y="1271"/>
                    <a:pt x="470" y="158"/>
                    <a:pt x="1638" y="158"/>
                  </a:cubicBezTo>
                  <a:cubicBezTo>
                    <a:pt x="1812" y="158"/>
                    <a:pt x="2001" y="183"/>
                    <a:pt x="2209" y="238"/>
                  </a:cubicBezTo>
                  <a:cubicBezTo>
                    <a:pt x="2066" y="134"/>
                    <a:pt x="1816" y="0"/>
                    <a:pt x="146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1031;p25">
              <a:extLst>
                <a:ext uri="{FF2B5EF4-FFF2-40B4-BE49-F238E27FC236}">
                  <a16:creationId xmlns:a16="http://schemas.microsoft.com/office/drawing/2014/main" id="{C083CFB4-E5A0-489C-B17F-3A18899AACA1}"/>
                </a:ext>
              </a:extLst>
            </p:cNvPr>
            <p:cNvSpPr/>
            <p:nvPr/>
          </p:nvSpPr>
          <p:spPr>
            <a:xfrm>
              <a:off x="3332850" y="1306175"/>
              <a:ext cx="238350" cy="252775"/>
            </a:xfrm>
            <a:custGeom>
              <a:avLst/>
              <a:gdLst/>
              <a:ahLst/>
              <a:cxnLst/>
              <a:rect l="l" t="t" r="r" b="b"/>
              <a:pathLst>
                <a:path w="9534" h="10111" extrusionOk="0">
                  <a:moveTo>
                    <a:pt x="5061" y="0"/>
                  </a:moveTo>
                  <a:cubicBezTo>
                    <a:pt x="4972" y="0"/>
                    <a:pt x="4877" y="8"/>
                    <a:pt x="4778" y="24"/>
                  </a:cubicBezTo>
                  <a:cubicBezTo>
                    <a:pt x="3914" y="168"/>
                    <a:pt x="3235" y="1095"/>
                    <a:pt x="2812" y="1792"/>
                  </a:cubicBezTo>
                  <a:cubicBezTo>
                    <a:pt x="2569" y="2183"/>
                    <a:pt x="2358" y="2606"/>
                    <a:pt x="2241" y="3056"/>
                  </a:cubicBezTo>
                  <a:cubicBezTo>
                    <a:pt x="2097" y="3591"/>
                    <a:pt x="1962" y="3848"/>
                    <a:pt x="1341" y="3884"/>
                  </a:cubicBezTo>
                  <a:cubicBezTo>
                    <a:pt x="1022" y="3902"/>
                    <a:pt x="649" y="3929"/>
                    <a:pt x="478" y="4199"/>
                  </a:cubicBezTo>
                  <a:cubicBezTo>
                    <a:pt x="352" y="4392"/>
                    <a:pt x="388" y="4666"/>
                    <a:pt x="523" y="4851"/>
                  </a:cubicBezTo>
                  <a:cubicBezTo>
                    <a:pt x="658" y="5035"/>
                    <a:pt x="878" y="5148"/>
                    <a:pt x="1103" y="5202"/>
                  </a:cubicBezTo>
                  <a:cubicBezTo>
                    <a:pt x="819" y="5332"/>
                    <a:pt x="554" y="5503"/>
                    <a:pt x="316" y="5710"/>
                  </a:cubicBezTo>
                  <a:cubicBezTo>
                    <a:pt x="158" y="5845"/>
                    <a:pt x="1" y="6029"/>
                    <a:pt x="28" y="6241"/>
                  </a:cubicBezTo>
                  <a:cubicBezTo>
                    <a:pt x="73" y="6587"/>
                    <a:pt x="406" y="6524"/>
                    <a:pt x="622" y="6664"/>
                  </a:cubicBezTo>
                  <a:cubicBezTo>
                    <a:pt x="788" y="6772"/>
                    <a:pt x="770" y="6686"/>
                    <a:pt x="711" y="6929"/>
                  </a:cubicBezTo>
                  <a:cubicBezTo>
                    <a:pt x="680" y="7060"/>
                    <a:pt x="590" y="7186"/>
                    <a:pt x="536" y="7312"/>
                  </a:cubicBezTo>
                  <a:cubicBezTo>
                    <a:pt x="320" y="7811"/>
                    <a:pt x="554" y="8306"/>
                    <a:pt x="1035" y="8544"/>
                  </a:cubicBezTo>
                  <a:cubicBezTo>
                    <a:pt x="1258" y="8654"/>
                    <a:pt x="1505" y="8695"/>
                    <a:pt x="1755" y="8695"/>
                  </a:cubicBezTo>
                  <a:cubicBezTo>
                    <a:pt x="1885" y="8695"/>
                    <a:pt x="2015" y="8684"/>
                    <a:pt x="2142" y="8666"/>
                  </a:cubicBezTo>
                  <a:cubicBezTo>
                    <a:pt x="2181" y="8660"/>
                    <a:pt x="2222" y="8655"/>
                    <a:pt x="2262" y="8655"/>
                  </a:cubicBezTo>
                  <a:cubicBezTo>
                    <a:pt x="2320" y="8655"/>
                    <a:pt x="2375" y="8666"/>
                    <a:pt x="2412" y="8706"/>
                  </a:cubicBezTo>
                  <a:cubicBezTo>
                    <a:pt x="2448" y="8751"/>
                    <a:pt x="2466" y="8801"/>
                    <a:pt x="2475" y="8859"/>
                  </a:cubicBezTo>
                  <a:cubicBezTo>
                    <a:pt x="2641" y="9597"/>
                    <a:pt x="3289" y="9871"/>
                    <a:pt x="3946" y="10060"/>
                  </a:cubicBezTo>
                  <a:cubicBezTo>
                    <a:pt x="4069" y="10095"/>
                    <a:pt x="4172" y="10111"/>
                    <a:pt x="4259" y="10111"/>
                  </a:cubicBezTo>
                  <a:cubicBezTo>
                    <a:pt x="4925" y="10111"/>
                    <a:pt x="4625" y="9177"/>
                    <a:pt x="4585" y="8652"/>
                  </a:cubicBezTo>
                  <a:cubicBezTo>
                    <a:pt x="4544" y="8099"/>
                    <a:pt x="4540" y="7537"/>
                    <a:pt x="4585" y="6979"/>
                  </a:cubicBezTo>
                  <a:cubicBezTo>
                    <a:pt x="4463" y="6844"/>
                    <a:pt x="4373" y="6686"/>
                    <a:pt x="4306" y="6520"/>
                  </a:cubicBezTo>
                  <a:cubicBezTo>
                    <a:pt x="4229" y="6358"/>
                    <a:pt x="3995" y="5935"/>
                    <a:pt x="3910" y="5782"/>
                  </a:cubicBezTo>
                  <a:cubicBezTo>
                    <a:pt x="3964" y="5436"/>
                    <a:pt x="3977" y="5085"/>
                    <a:pt x="3946" y="4734"/>
                  </a:cubicBezTo>
                  <a:cubicBezTo>
                    <a:pt x="3887" y="4037"/>
                    <a:pt x="3748" y="3344"/>
                    <a:pt x="3775" y="2764"/>
                  </a:cubicBezTo>
                  <a:cubicBezTo>
                    <a:pt x="3775" y="2759"/>
                    <a:pt x="3775" y="2755"/>
                    <a:pt x="3775" y="2755"/>
                  </a:cubicBezTo>
                  <a:cubicBezTo>
                    <a:pt x="3802" y="2228"/>
                    <a:pt x="3968" y="1801"/>
                    <a:pt x="4468" y="1549"/>
                  </a:cubicBezTo>
                  <a:cubicBezTo>
                    <a:pt x="4765" y="1398"/>
                    <a:pt x="5026" y="1343"/>
                    <a:pt x="5248" y="1343"/>
                  </a:cubicBezTo>
                  <a:cubicBezTo>
                    <a:pt x="5594" y="1343"/>
                    <a:pt x="5846" y="1476"/>
                    <a:pt x="5988" y="1580"/>
                  </a:cubicBezTo>
                  <a:cubicBezTo>
                    <a:pt x="6033" y="1612"/>
                    <a:pt x="6078" y="1652"/>
                    <a:pt x="6123" y="1697"/>
                  </a:cubicBezTo>
                  <a:cubicBezTo>
                    <a:pt x="6123" y="1697"/>
                    <a:pt x="6443" y="2840"/>
                    <a:pt x="7378" y="3317"/>
                  </a:cubicBezTo>
                  <a:lnTo>
                    <a:pt x="7432" y="3321"/>
                  </a:lnTo>
                  <a:cubicBezTo>
                    <a:pt x="7450" y="3191"/>
                    <a:pt x="7509" y="3006"/>
                    <a:pt x="7684" y="2925"/>
                  </a:cubicBezTo>
                  <a:cubicBezTo>
                    <a:pt x="7759" y="2893"/>
                    <a:pt x="7829" y="2879"/>
                    <a:pt x="7894" y="2879"/>
                  </a:cubicBezTo>
                  <a:cubicBezTo>
                    <a:pt x="8178" y="2879"/>
                    <a:pt x="8373" y="3146"/>
                    <a:pt x="8436" y="3380"/>
                  </a:cubicBezTo>
                  <a:cubicBezTo>
                    <a:pt x="8508" y="3672"/>
                    <a:pt x="8404" y="4284"/>
                    <a:pt x="8008" y="4468"/>
                  </a:cubicBezTo>
                  <a:cubicBezTo>
                    <a:pt x="8008" y="4468"/>
                    <a:pt x="8107" y="5076"/>
                    <a:pt x="8004" y="5566"/>
                  </a:cubicBezTo>
                  <a:cubicBezTo>
                    <a:pt x="8301" y="5287"/>
                    <a:pt x="8679" y="5112"/>
                    <a:pt x="9083" y="5062"/>
                  </a:cubicBezTo>
                  <a:lnTo>
                    <a:pt x="9079" y="5013"/>
                  </a:lnTo>
                  <a:cubicBezTo>
                    <a:pt x="9533" y="2737"/>
                    <a:pt x="8845" y="1477"/>
                    <a:pt x="8197" y="906"/>
                  </a:cubicBezTo>
                  <a:cubicBezTo>
                    <a:pt x="7976" y="712"/>
                    <a:pt x="7705" y="648"/>
                    <a:pt x="7442" y="648"/>
                  </a:cubicBezTo>
                  <a:cubicBezTo>
                    <a:pt x="6930" y="648"/>
                    <a:pt x="6452" y="892"/>
                    <a:pt x="6452" y="892"/>
                  </a:cubicBezTo>
                  <a:cubicBezTo>
                    <a:pt x="6452" y="892"/>
                    <a:pt x="6044" y="0"/>
                    <a:pt x="506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032;p25">
              <a:extLst>
                <a:ext uri="{FF2B5EF4-FFF2-40B4-BE49-F238E27FC236}">
                  <a16:creationId xmlns:a16="http://schemas.microsoft.com/office/drawing/2014/main" id="{6AF11380-3F92-468F-9D21-DE0C4D34B674}"/>
                </a:ext>
              </a:extLst>
            </p:cNvPr>
            <p:cNvSpPr/>
            <p:nvPr/>
          </p:nvSpPr>
          <p:spPr>
            <a:xfrm>
              <a:off x="3514475" y="1432450"/>
              <a:ext cx="72575" cy="96125"/>
            </a:xfrm>
            <a:custGeom>
              <a:avLst/>
              <a:gdLst/>
              <a:ahLst/>
              <a:cxnLst/>
              <a:rect l="l" t="t" r="r" b="b"/>
              <a:pathLst>
                <a:path w="2903" h="3845" extrusionOk="0">
                  <a:moveTo>
                    <a:pt x="2021" y="0"/>
                  </a:moveTo>
                  <a:cubicBezTo>
                    <a:pt x="1953" y="0"/>
                    <a:pt x="1886" y="4"/>
                    <a:pt x="1818" y="11"/>
                  </a:cubicBezTo>
                  <a:cubicBezTo>
                    <a:pt x="1414" y="61"/>
                    <a:pt x="1031" y="236"/>
                    <a:pt x="734" y="515"/>
                  </a:cubicBezTo>
                  <a:cubicBezTo>
                    <a:pt x="725" y="569"/>
                    <a:pt x="712" y="619"/>
                    <a:pt x="694" y="673"/>
                  </a:cubicBezTo>
                  <a:cubicBezTo>
                    <a:pt x="667" y="758"/>
                    <a:pt x="631" y="839"/>
                    <a:pt x="586" y="920"/>
                  </a:cubicBezTo>
                  <a:cubicBezTo>
                    <a:pt x="617" y="1068"/>
                    <a:pt x="775" y="1991"/>
                    <a:pt x="1" y="2342"/>
                  </a:cubicBezTo>
                  <a:cubicBezTo>
                    <a:pt x="280" y="2868"/>
                    <a:pt x="613" y="3439"/>
                    <a:pt x="842" y="3844"/>
                  </a:cubicBezTo>
                  <a:cubicBezTo>
                    <a:pt x="842" y="3844"/>
                    <a:pt x="923" y="3408"/>
                    <a:pt x="1000" y="2841"/>
                  </a:cubicBezTo>
                  <a:lnTo>
                    <a:pt x="1040" y="2845"/>
                  </a:lnTo>
                  <a:cubicBezTo>
                    <a:pt x="1040" y="2845"/>
                    <a:pt x="1046" y="2845"/>
                    <a:pt x="1058" y="2845"/>
                  </a:cubicBezTo>
                  <a:cubicBezTo>
                    <a:pt x="1165" y="2845"/>
                    <a:pt x="1733" y="2871"/>
                    <a:pt x="2421" y="3381"/>
                  </a:cubicBezTo>
                  <a:cubicBezTo>
                    <a:pt x="2741" y="2665"/>
                    <a:pt x="2903" y="1892"/>
                    <a:pt x="2903" y="1109"/>
                  </a:cubicBezTo>
                  <a:cubicBezTo>
                    <a:pt x="2903" y="794"/>
                    <a:pt x="2876" y="479"/>
                    <a:pt x="2822" y="169"/>
                  </a:cubicBezTo>
                  <a:cubicBezTo>
                    <a:pt x="2732" y="137"/>
                    <a:pt x="2642" y="106"/>
                    <a:pt x="2556" y="79"/>
                  </a:cubicBezTo>
                  <a:cubicBezTo>
                    <a:pt x="2379" y="26"/>
                    <a:pt x="2200" y="0"/>
                    <a:pt x="2021"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033;p25">
              <a:extLst>
                <a:ext uri="{FF2B5EF4-FFF2-40B4-BE49-F238E27FC236}">
                  <a16:creationId xmlns:a16="http://schemas.microsoft.com/office/drawing/2014/main" id="{9AA43D8B-23D9-44CF-8C5B-33781E65EC46}"/>
                </a:ext>
              </a:extLst>
            </p:cNvPr>
            <p:cNvSpPr/>
            <p:nvPr/>
          </p:nvSpPr>
          <p:spPr>
            <a:xfrm>
              <a:off x="3426550" y="1343675"/>
              <a:ext cx="118900" cy="147325"/>
            </a:xfrm>
            <a:custGeom>
              <a:avLst/>
              <a:gdLst/>
              <a:ahLst/>
              <a:cxnLst/>
              <a:rect l="l" t="t" r="r" b="b"/>
              <a:pathLst>
                <a:path w="4756" h="5893" extrusionOk="0">
                  <a:moveTo>
                    <a:pt x="1664" y="0"/>
                  </a:moveTo>
                  <a:cubicBezTo>
                    <a:pt x="494" y="0"/>
                    <a:pt x="78" y="1113"/>
                    <a:pt x="27" y="1255"/>
                  </a:cubicBezTo>
                  <a:cubicBezTo>
                    <a:pt x="27" y="1255"/>
                    <a:pt x="27" y="1259"/>
                    <a:pt x="27" y="1264"/>
                  </a:cubicBezTo>
                  <a:cubicBezTo>
                    <a:pt x="0" y="1844"/>
                    <a:pt x="139" y="2537"/>
                    <a:pt x="198" y="3234"/>
                  </a:cubicBezTo>
                  <a:cubicBezTo>
                    <a:pt x="229" y="3585"/>
                    <a:pt x="220" y="3936"/>
                    <a:pt x="162" y="4282"/>
                  </a:cubicBezTo>
                  <a:cubicBezTo>
                    <a:pt x="252" y="4435"/>
                    <a:pt x="486" y="4858"/>
                    <a:pt x="558" y="5020"/>
                  </a:cubicBezTo>
                  <a:cubicBezTo>
                    <a:pt x="625" y="5186"/>
                    <a:pt x="720" y="5344"/>
                    <a:pt x="837" y="5479"/>
                  </a:cubicBezTo>
                  <a:cubicBezTo>
                    <a:pt x="859" y="5227"/>
                    <a:pt x="886" y="5060"/>
                    <a:pt x="913" y="5033"/>
                  </a:cubicBezTo>
                  <a:cubicBezTo>
                    <a:pt x="933" y="5014"/>
                    <a:pt x="952" y="5006"/>
                    <a:pt x="970" y="5006"/>
                  </a:cubicBezTo>
                  <a:cubicBezTo>
                    <a:pt x="1087" y="5006"/>
                    <a:pt x="1138" y="5389"/>
                    <a:pt x="1138" y="5389"/>
                  </a:cubicBezTo>
                  <a:cubicBezTo>
                    <a:pt x="1138" y="5389"/>
                    <a:pt x="1188" y="4624"/>
                    <a:pt x="1377" y="4498"/>
                  </a:cubicBezTo>
                  <a:cubicBezTo>
                    <a:pt x="1389" y="4489"/>
                    <a:pt x="1401" y="4485"/>
                    <a:pt x="1412" y="4485"/>
                  </a:cubicBezTo>
                  <a:cubicBezTo>
                    <a:pt x="1494" y="4485"/>
                    <a:pt x="1527" y="4723"/>
                    <a:pt x="1539" y="4930"/>
                  </a:cubicBezTo>
                  <a:lnTo>
                    <a:pt x="1701" y="4930"/>
                  </a:lnTo>
                  <a:cubicBezTo>
                    <a:pt x="1701" y="4916"/>
                    <a:pt x="1701" y="4898"/>
                    <a:pt x="1705" y="4885"/>
                  </a:cubicBezTo>
                  <a:cubicBezTo>
                    <a:pt x="1723" y="4852"/>
                    <a:pt x="1744" y="4839"/>
                    <a:pt x="1767" y="4839"/>
                  </a:cubicBezTo>
                  <a:cubicBezTo>
                    <a:pt x="1871" y="4839"/>
                    <a:pt x="2010" y="5118"/>
                    <a:pt x="2029" y="5155"/>
                  </a:cubicBezTo>
                  <a:cubicBezTo>
                    <a:pt x="2015" y="5092"/>
                    <a:pt x="1849" y="4404"/>
                    <a:pt x="1988" y="4233"/>
                  </a:cubicBezTo>
                  <a:cubicBezTo>
                    <a:pt x="2002" y="4216"/>
                    <a:pt x="2016" y="4209"/>
                    <a:pt x="2030" y="4209"/>
                  </a:cubicBezTo>
                  <a:cubicBezTo>
                    <a:pt x="2150" y="4209"/>
                    <a:pt x="2310" y="4702"/>
                    <a:pt x="2362" y="4858"/>
                  </a:cubicBezTo>
                  <a:lnTo>
                    <a:pt x="2596" y="4853"/>
                  </a:lnTo>
                  <a:lnTo>
                    <a:pt x="2825" y="4844"/>
                  </a:lnTo>
                  <a:cubicBezTo>
                    <a:pt x="2825" y="4844"/>
                    <a:pt x="2891" y="4577"/>
                    <a:pt x="3007" y="4577"/>
                  </a:cubicBezTo>
                  <a:cubicBezTo>
                    <a:pt x="3012" y="4577"/>
                    <a:pt x="3018" y="4578"/>
                    <a:pt x="3023" y="4579"/>
                  </a:cubicBezTo>
                  <a:cubicBezTo>
                    <a:pt x="3167" y="4606"/>
                    <a:pt x="3167" y="5186"/>
                    <a:pt x="3203" y="5267"/>
                  </a:cubicBezTo>
                  <a:cubicBezTo>
                    <a:pt x="3293" y="5456"/>
                    <a:pt x="3401" y="5668"/>
                    <a:pt x="3518" y="5893"/>
                  </a:cubicBezTo>
                  <a:cubicBezTo>
                    <a:pt x="4292" y="5542"/>
                    <a:pt x="4134" y="4619"/>
                    <a:pt x="4103" y="4471"/>
                  </a:cubicBezTo>
                  <a:cubicBezTo>
                    <a:pt x="4148" y="4390"/>
                    <a:pt x="4184" y="4309"/>
                    <a:pt x="4211" y="4224"/>
                  </a:cubicBezTo>
                  <a:cubicBezTo>
                    <a:pt x="4229" y="4170"/>
                    <a:pt x="4242" y="4120"/>
                    <a:pt x="4251" y="4066"/>
                  </a:cubicBezTo>
                  <a:cubicBezTo>
                    <a:pt x="4355" y="3576"/>
                    <a:pt x="4260" y="2964"/>
                    <a:pt x="4260" y="2964"/>
                  </a:cubicBezTo>
                  <a:cubicBezTo>
                    <a:pt x="4652" y="2780"/>
                    <a:pt x="4755" y="2172"/>
                    <a:pt x="4683" y="1880"/>
                  </a:cubicBezTo>
                  <a:cubicBezTo>
                    <a:pt x="4625" y="1643"/>
                    <a:pt x="4427" y="1379"/>
                    <a:pt x="4146" y="1379"/>
                  </a:cubicBezTo>
                  <a:cubicBezTo>
                    <a:pt x="4080" y="1379"/>
                    <a:pt x="4010" y="1393"/>
                    <a:pt x="3936" y="1425"/>
                  </a:cubicBezTo>
                  <a:cubicBezTo>
                    <a:pt x="3756" y="1502"/>
                    <a:pt x="3702" y="1686"/>
                    <a:pt x="3684" y="1821"/>
                  </a:cubicBezTo>
                  <a:lnTo>
                    <a:pt x="3626" y="1817"/>
                  </a:lnTo>
                  <a:cubicBezTo>
                    <a:pt x="2690" y="1340"/>
                    <a:pt x="2371" y="193"/>
                    <a:pt x="2371" y="193"/>
                  </a:cubicBezTo>
                  <a:cubicBezTo>
                    <a:pt x="2330" y="152"/>
                    <a:pt x="2285" y="112"/>
                    <a:pt x="2236" y="80"/>
                  </a:cubicBezTo>
                  <a:cubicBezTo>
                    <a:pt x="2028" y="25"/>
                    <a:pt x="1838" y="0"/>
                    <a:pt x="1664"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034;p25">
              <a:extLst>
                <a:ext uri="{FF2B5EF4-FFF2-40B4-BE49-F238E27FC236}">
                  <a16:creationId xmlns:a16="http://schemas.microsoft.com/office/drawing/2014/main" id="{32E63B69-8372-4ABC-8B82-C4CF51AE3AEE}"/>
                </a:ext>
              </a:extLst>
            </p:cNvPr>
            <p:cNvSpPr/>
            <p:nvPr/>
          </p:nvSpPr>
          <p:spPr>
            <a:xfrm>
              <a:off x="3530450" y="1442050"/>
              <a:ext cx="2950" cy="10600"/>
            </a:xfrm>
            <a:custGeom>
              <a:avLst/>
              <a:gdLst/>
              <a:ahLst/>
              <a:cxnLst/>
              <a:rect l="l" t="t" r="r" b="b"/>
              <a:pathLst>
                <a:path w="118" h="424" extrusionOk="0">
                  <a:moveTo>
                    <a:pt x="118" y="1"/>
                  </a:moveTo>
                  <a:lnTo>
                    <a:pt x="118" y="1"/>
                  </a:lnTo>
                  <a:cubicBezTo>
                    <a:pt x="73" y="136"/>
                    <a:pt x="41" y="280"/>
                    <a:pt x="1" y="424"/>
                  </a:cubicBezTo>
                  <a:cubicBezTo>
                    <a:pt x="19" y="379"/>
                    <a:pt x="37" y="334"/>
                    <a:pt x="55" y="289"/>
                  </a:cubicBezTo>
                  <a:cubicBezTo>
                    <a:pt x="73" y="235"/>
                    <a:pt x="86" y="185"/>
                    <a:pt x="95" y="131"/>
                  </a:cubicBezTo>
                  <a:cubicBezTo>
                    <a:pt x="104" y="86"/>
                    <a:pt x="109" y="46"/>
                    <a:pt x="118"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035;p25">
              <a:extLst>
                <a:ext uri="{FF2B5EF4-FFF2-40B4-BE49-F238E27FC236}">
                  <a16:creationId xmlns:a16="http://schemas.microsoft.com/office/drawing/2014/main" id="{13B1A9CD-3A8E-439F-AD93-B96BC1AB51C6}"/>
                </a:ext>
              </a:extLst>
            </p:cNvPr>
            <p:cNvSpPr/>
            <p:nvPr/>
          </p:nvSpPr>
          <p:spPr>
            <a:xfrm>
              <a:off x="3426550" y="1343675"/>
              <a:ext cx="118900" cy="136975"/>
            </a:xfrm>
            <a:custGeom>
              <a:avLst/>
              <a:gdLst/>
              <a:ahLst/>
              <a:cxnLst/>
              <a:rect l="l" t="t" r="r" b="b"/>
              <a:pathLst>
                <a:path w="4756" h="5479" extrusionOk="0">
                  <a:moveTo>
                    <a:pt x="1664" y="0"/>
                  </a:moveTo>
                  <a:cubicBezTo>
                    <a:pt x="493" y="0"/>
                    <a:pt x="74" y="1113"/>
                    <a:pt x="27" y="1255"/>
                  </a:cubicBezTo>
                  <a:cubicBezTo>
                    <a:pt x="27" y="1255"/>
                    <a:pt x="27" y="1259"/>
                    <a:pt x="27" y="1264"/>
                  </a:cubicBezTo>
                  <a:cubicBezTo>
                    <a:pt x="0" y="1844"/>
                    <a:pt x="139" y="2537"/>
                    <a:pt x="198" y="3234"/>
                  </a:cubicBezTo>
                  <a:cubicBezTo>
                    <a:pt x="229" y="3585"/>
                    <a:pt x="216" y="3936"/>
                    <a:pt x="162" y="4282"/>
                  </a:cubicBezTo>
                  <a:cubicBezTo>
                    <a:pt x="247" y="4435"/>
                    <a:pt x="481" y="4858"/>
                    <a:pt x="558" y="5020"/>
                  </a:cubicBezTo>
                  <a:cubicBezTo>
                    <a:pt x="625" y="5186"/>
                    <a:pt x="715" y="5344"/>
                    <a:pt x="837" y="5479"/>
                  </a:cubicBezTo>
                  <a:cubicBezTo>
                    <a:pt x="855" y="5227"/>
                    <a:pt x="886" y="5060"/>
                    <a:pt x="913" y="5033"/>
                  </a:cubicBezTo>
                  <a:cubicBezTo>
                    <a:pt x="934" y="5013"/>
                    <a:pt x="953" y="5005"/>
                    <a:pt x="970" y="5005"/>
                  </a:cubicBezTo>
                  <a:cubicBezTo>
                    <a:pt x="1087" y="5005"/>
                    <a:pt x="1138" y="5389"/>
                    <a:pt x="1138" y="5389"/>
                  </a:cubicBezTo>
                  <a:cubicBezTo>
                    <a:pt x="1138" y="5389"/>
                    <a:pt x="1188" y="4624"/>
                    <a:pt x="1377" y="4498"/>
                  </a:cubicBezTo>
                  <a:cubicBezTo>
                    <a:pt x="1389" y="4490"/>
                    <a:pt x="1401" y="4486"/>
                    <a:pt x="1412" y="4486"/>
                  </a:cubicBezTo>
                  <a:cubicBezTo>
                    <a:pt x="1497" y="4486"/>
                    <a:pt x="1527" y="4722"/>
                    <a:pt x="1539" y="4930"/>
                  </a:cubicBezTo>
                  <a:lnTo>
                    <a:pt x="1701" y="4930"/>
                  </a:lnTo>
                  <a:cubicBezTo>
                    <a:pt x="1701" y="4916"/>
                    <a:pt x="1701" y="4898"/>
                    <a:pt x="1705" y="4885"/>
                  </a:cubicBezTo>
                  <a:cubicBezTo>
                    <a:pt x="1723" y="4852"/>
                    <a:pt x="1744" y="4839"/>
                    <a:pt x="1767" y="4839"/>
                  </a:cubicBezTo>
                  <a:cubicBezTo>
                    <a:pt x="1871" y="4839"/>
                    <a:pt x="2010" y="5117"/>
                    <a:pt x="2029" y="5150"/>
                  </a:cubicBezTo>
                  <a:cubicBezTo>
                    <a:pt x="2015" y="5092"/>
                    <a:pt x="1849" y="4404"/>
                    <a:pt x="1988" y="4233"/>
                  </a:cubicBezTo>
                  <a:cubicBezTo>
                    <a:pt x="2002" y="4216"/>
                    <a:pt x="2016" y="4209"/>
                    <a:pt x="2030" y="4209"/>
                  </a:cubicBezTo>
                  <a:cubicBezTo>
                    <a:pt x="2151" y="4209"/>
                    <a:pt x="2314" y="4702"/>
                    <a:pt x="2362" y="4858"/>
                  </a:cubicBezTo>
                  <a:lnTo>
                    <a:pt x="2596" y="4853"/>
                  </a:lnTo>
                  <a:lnTo>
                    <a:pt x="2825" y="4844"/>
                  </a:lnTo>
                  <a:cubicBezTo>
                    <a:pt x="2825" y="4844"/>
                    <a:pt x="2891" y="4573"/>
                    <a:pt x="3007" y="4573"/>
                  </a:cubicBezTo>
                  <a:cubicBezTo>
                    <a:pt x="3012" y="4573"/>
                    <a:pt x="3018" y="4573"/>
                    <a:pt x="3023" y="4574"/>
                  </a:cubicBezTo>
                  <a:cubicBezTo>
                    <a:pt x="3167" y="4606"/>
                    <a:pt x="3167" y="5186"/>
                    <a:pt x="3203" y="5267"/>
                  </a:cubicBezTo>
                  <a:cubicBezTo>
                    <a:pt x="3226" y="5312"/>
                    <a:pt x="3253" y="5362"/>
                    <a:pt x="3275" y="5411"/>
                  </a:cubicBezTo>
                  <a:cubicBezTo>
                    <a:pt x="3806" y="5254"/>
                    <a:pt x="3995" y="4898"/>
                    <a:pt x="4112" y="4516"/>
                  </a:cubicBezTo>
                  <a:cubicBezTo>
                    <a:pt x="4107" y="4498"/>
                    <a:pt x="4103" y="4480"/>
                    <a:pt x="4103" y="4467"/>
                  </a:cubicBezTo>
                  <a:cubicBezTo>
                    <a:pt x="4121" y="4435"/>
                    <a:pt x="4139" y="4395"/>
                    <a:pt x="4157" y="4359"/>
                  </a:cubicBezTo>
                  <a:cubicBezTo>
                    <a:pt x="4197" y="4215"/>
                    <a:pt x="4233" y="4071"/>
                    <a:pt x="4274" y="3936"/>
                  </a:cubicBezTo>
                  <a:cubicBezTo>
                    <a:pt x="4310" y="3612"/>
                    <a:pt x="4305" y="3288"/>
                    <a:pt x="4260" y="2964"/>
                  </a:cubicBezTo>
                  <a:cubicBezTo>
                    <a:pt x="4652" y="2784"/>
                    <a:pt x="4755" y="2172"/>
                    <a:pt x="4683" y="1880"/>
                  </a:cubicBezTo>
                  <a:cubicBezTo>
                    <a:pt x="4621" y="1643"/>
                    <a:pt x="4426" y="1379"/>
                    <a:pt x="4145" y="1379"/>
                  </a:cubicBezTo>
                  <a:cubicBezTo>
                    <a:pt x="4080" y="1379"/>
                    <a:pt x="4010" y="1393"/>
                    <a:pt x="3936" y="1425"/>
                  </a:cubicBezTo>
                  <a:cubicBezTo>
                    <a:pt x="3756" y="1502"/>
                    <a:pt x="3698" y="1686"/>
                    <a:pt x="3684" y="1821"/>
                  </a:cubicBezTo>
                  <a:lnTo>
                    <a:pt x="3626" y="1817"/>
                  </a:lnTo>
                  <a:cubicBezTo>
                    <a:pt x="2690" y="1340"/>
                    <a:pt x="2371" y="193"/>
                    <a:pt x="2371" y="193"/>
                  </a:cubicBezTo>
                  <a:cubicBezTo>
                    <a:pt x="2330" y="152"/>
                    <a:pt x="2285" y="112"/>
                    <a:pt x="2236" y="80"/>
                  </a:cubicBezTo>
                  <a:cubicBezTo>
                    <a:pt x="2028" y="25"/>
                    <a:pt x="1838" y="0"/>
                    <a:pt x="1664"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036;p25">
              <a:extLst>
                <a:ext uri="{FF2B5EF4-FFF2-40B4-BE49-F238E27FC236}">
                  <a16:creationId xmlns:a16="http://schemas.microsoft.com/office/drawing/2014/main" id="{6D02E2C9-DC8B-44A6-9C98-4B1580E9851B}"/>
                </a:ext>
              </a:extLst>
            </p:cNvPr>
            <p:cNvSpPr/>
            <p:nvPr/>
          </p:nvSpPr>
          <p:spPr>
            <a:xfrm>
              <a:off x="3469050" y="1447175"/>
              <a:ext cx="105975" cy="130975"/>
            </a:xfrm>
            <a:custGeom>
              <a:avLst/>
              <a:gdLst/>
              <a:ahLst/>
              <a:cxnLst/>
              <a:rect l="l" t="t" r="r" b="b"/>
              <a:pathLst>
                <a:path w="4239" h="5239" extrusionOk="0">
                  <a:moveTo>
                    <a:pt x="845" y="0"/>
                  </a:moveTo>
                  <a:cubicBezTo>
                    <a:pt x="839" y="0"/>
                    <a:pt x="834" y="1"/>
                    <a:pt x="828" y="3"/>
                  </a:cubicBezTo>
                  <a:cubicBezTo>
                    <a:pt x="653" y="48"/>
                    <a:pt x="657" y="718"/>
                    <a:pt x="657" y="718"/>
                  </a:cubicBezTo>
                  <a:cubicBezTo>
                    <a:pt x="609" y="562"/>
                    <a:pt x="450" y="69"/>
                    <a:pt x="330" y="69"/>
                  </a:cubicBezTo>
                  <a:cubicBezTo>
                    <a:pt x="316" y="69"/>
                    <a:pt x="302" y="76"/>
                    <a:pt x="288" y="93"/>
                  </a:cubicBezTo>
                  <a:cubicBezTo>
                    <a:pt x="149" y="264"/>
                    <a:pt x="315" y="952"/>
                    <a:pt x="329" y="1010"/>
                  </a:cubicBezTo>
                  <a:cubicBezTo>
                    <a:pt x="310" y="977"/>
                    <a:pt x="171" y="699"/>
                    <a:pt x="67" y="699"/>
                  </a:cubicBezTo>
                  <a:cubicBezTo>
                    <a:pt x="44" y="699"/>
                    <a:pt x="23" y="712"/>
                    <a:pt x="5" y="745"/>
                  </a:cubicBezTo>
                  <a:cubicBezTo>
                    <a:pt x="1" y="758"/>
                    <a:pt x="1" y="776"/>
                    <a:pt x="1" y="790"/>
                  </a:cubicBezTo>
                  <a:cubicBezTo>
                    <a:pt x="1" y="1235"/>
                    <a:pt x="891" y="4452"/>
                    <a:pt x="2142" y="5239"/>
                  </a:cubicBezTo>
                  <a:cubicBezTo>
                    <a:pt x="3064" y="4645"/>
                    <a:pt x="3793" y="3795"/>
                    <a:pt x="4238" y="2792"/>
                  </a:cubicBezTo>
                  <a:cubicBezTo>
                    <a:pt x="3550" y="2282"/>
                    <a:pt x="2982" y="2256"/>
                    <a:pt x="2875" y="2256"/>
                  </a:cubicBezTo>
                  <a:cubicBezTo>
                    <a:pt x="2863" y="2256"/>
                    <a:pt x="2857" y="2256"/>
                    <a:pt x="2857" y="2256"/>
                  </a:cubicBezTo>
                  <a:lnTo>
                    <a:pt x="2812" y="2252"/>
                  </a:lnTo>
                  <a:cubicBezTo>
                    <a:pt x="2740" y="2819"/>
                    <a:pt x="2659" y="3255"/>
                    <a:pt x="2659" y="3255"/>
                  </a:cubicBezTo>
                  <a:cubicBezTo>
                    <a:pt x="2430" y="2850"/>
                    <a:pt x="2097" y="2274"/>
                    <a:pt x="1818" y="1753"/>
                  </a:cubicBezTo>
                  <a:cubicBezTo>
                    <a:pt x="1701" y="1528"/>
                    <a:pt x="1593" y="1316"/>
                    <a:pt x="1503" y="1127"/>
                  </a:cubicBezTo>
                  <a:cubicBezTo>
                    <a:pt x="1467" y="1046"/>
                    <a:pt x="1463" y="466"/>
                    <a:pt x="1319" y="434"/>
                  </a:cubicBezTo>
                  <a:cubicBezTo>
                    <a:pt x="1313" y="433"/>
                    <a:pt x="1308" y="433"/>
                    <a:pt x="1303" y="433"/>
                  </a:cubicBezTo>
                  <a:cubicBezTo>
                    <a:pt x="1191" y="433"/>
                    <a:pt x="1125" y="704"/>
                    <a:pt x="1125" y="704"/>
                  </a:cubicBezTo>
                  <a:cubicBezTo>
                    <a:pt x="1125" y="704"/>
                    <a:pt x="1011" y="0"/>
                    <a:pt x="845"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037;p25">
              <a:extLst>
                <a:ext uri="{FF2B5EF4-FFF2-40B4-BE49-F238E27FC236}">
                  <a16:creationId xmlns:a16="http://schemas.microsoft.com/office/drawing/2014/main" id="{808107B7-158F-4D49-9188-11C7CEB4F4A5}"/>
                </a:ext>
              </a:extLst>
            </p:cNvPr>
            <p:cNvSpPr/>
            <p:nvPr/>
          </p:nvSpPr>
          <p:spPr>
            <a:xfrm>
              <a:off x="3446100" y="1455775"/>
              <a:ext cx="76625" cy="141050"/>
            </a:xfrm>
            <a:custGeom>
              <a:avLst/>
              <a:gdLst/>
              <a:ahLst/>
              <a:cxnLst/>
              <a:rect l="l" t="t" r="r" b="b"/>
              <a:pathLst>
                <a:path w="3065" h="5642" extrusionOk="0">
                  <a:moveTo>
                    <a:pt x="630" y="1"/>
                  </a:moveTo>
                  <a:cubicBezTo>
                    <a:pt x="619" y="1"/>
                    <a:pt x="607" y="5"/>
                    <a:pt x="595" y="14"/>
                  </a:cubicBezTo>
                  <a:cubicBezTo>
                    <a:pt x="406" y="140"/>
                    <a:pt x="356" y="905"/>
                    <a:pt x="356" y="905"/>
                  </a:cubicBezTo>
                  <a:cubicBezTo>
                    <a:pt x="356" y="905"/>
                    <a:pt x="305" y="522"/>
                    <a:pt x="188" y="522"/>
                  </a:cubicBezTo>
                  <a:cubicBezTo>
                    <a:pt x="170" y="522"/>
                    <a:pt x="151" y="530"/>
                    <a:pt x="131" y="549"/>
                  </a:cubicBezTo>
                  <a:cubicBezTo>
                    <a:pt x="104" y="576"/>
                    <a:pt x="77" y="743"/>
                    <a:pt x="55" y="995"/>
                  </a:cubicBezTo>
                  <a:cubicBezTo>
                    <a:pt x="1" y="1616"/>
                    <a:pt x="1" y="2763"/>
                    <a:pt x="199" y="3766"/>
                  </a:cubicBezTo>
                  <a:cubicBezTo>
                    <a:pt x="365" y="4616"/>
                    <a:pt x="671" y="5363"/>
                    <a:pt x="1202" y="5601"/>
                  </a:cubicBezTo>
                  <a:cubicBezTo>
                    <a:pt x="1233" y="5615"/>
                    <a:pt x="1269" y="5628"/>
                    <a:pt x="1305" y="5642"/>
                  </a:cubicBezTo>
                  <a:cubicBezTo>
                    <a:pt x="1931" y="5498"/>
                    <a:pt x="2525" y="5241"/>
                    <a:pt x="3064" y="4895"/>
                  </a:cubicBezTo>
                  <a:cubicBezTo>
                    <a:pt x="1809" y="4108"/>
                    <a:pt x="919" y="891"/>
                    <a:pt x="919" y="446"/>
                  </a:cubicBezTo>
                  <a:lnTo>
                    <a:pt x="757" y="446"/>
                  </a:lnTo>
                  <a:cubicBezTo>
                    <a:pt x="745" y="239"/>
                    <a:pt x="712" y="1"/>
                    <a:pt x="630"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038;p25">
              <a:extLst>
                <a:ext uri="{FF2B5EF4-FFF2-40B4-BE49-F238E27FC236}">
                  <a16:creationId xmlns:a16="http://schemas.microsoft.com/office/drawing/2014/main" id="{9984471E-4F09-4FA0-B317-99329C39ED3D}"/>
                </a:ext>
              </a:extLst>
            </p:cNvPr>
            <p:cNvSpPr/>
            <p:nvPr/>
          </p:nvSpPr>
          <p:spPr>
            <a:xfrm>
              <a:off x="3541025" y="1468575"/>
              <a:ext cx="6325" cy="38700"/>
            </a:xfrm>
            <a:custGeom>
              <a:avLst/>
              <a:gdLst/>
              <a:ahLst/>
              <a:cxnLst/>
              <a:rect l="l" t="t" r="r" b="b"/>
              <a:pathLst>
                <a:path w="253" h="1548" extrusionOk="0">
                  <a:moveTo>
                    <a:pt x="181" y="1"/>
                  </a:moveTo>
                  <a:cubicBezTo>
                    <a:pt x="157" y="1"/>
                    <a:pt x="135" y="18"/>
                    <a:pt x="131" y="42"/>
                  </a:cubicBezTo>
                  <a:cubicBezTo>
                    <a:pt x="131" y="42"/>
                    <a:pt x="118" y="132"/>
                    <a:pt x="95" y="267"/>
                  </a:cubicBezTo>
                  <a:cubicBezTo>
                    <a:pt x="91" y="334"/>
                    <a:pt x="77" y="415"/>
                    <a:pt x="68" y="501"/>
                  </a:cubicBezTo>
                  <a:cubicBezTo>
                    <a:pt x="59" y="586"/>
                    <a:pt x="46" y="676"/>
                    <a:pt x="37" y="766"/>
                  </a:cubicBezTo>
                  <a:cubicBezTo>
                    <a:pt x="19" y="946"/>
                    <a:pt x="5" y="1131"/>
                    <a:pt x="5" y="1270"/>
                  </a:cubicBezTo>
                  <a:cubicBezTo>
                    <a:pt x="1" y="1405"/>
                    <a:pt x="5" y="1499"/>
                    <a:pt x="5" y="1499"/>
                  </a:cubicBezTo>
                  <a:cubicBezTo>
                    <a:pt x="5" y="1517"/>
                    <a:pt x="19" y="1540"/>
                    <a:pt x="37" y="1544"/>
                  </a:cubicBezTo>
                  <a:cubicBezTo>
                    <a:pt x="42" y="1546"/>
                    <a:pt x="48" y="1547"/>
                    <a:pt x="54" y="1547"/>
                  </a:cubicBezTo>
                  <a:cubicBezTo>
                    <a:pt x="76" y="1547"/>
                    <a:pt x="96" y="1534"/>
                    <a:pt x="100" y="1513"/>
                  </a:cubicBezTo>
                  <a:cubicBezTo>
                    <a:pt x="100" y="1513"/>
                    <a:pt x="131" y="1423"/>
                    <a:pt x="158" y="1288"/>
                  </a:cubicBezTo>
                  <a:cubicBezTo>
                    <a:pt x="194" y="1122"/>
                    <a:pt x="217" y="951"/>
                    <a:pt x="230" y="784"/>
                  </a:cubicBezTo>
                  <a:cubicBezTo>
                    <a:pt x="248" y="613"/>
                    <a:pt x="253" y="447"/>
                    <a:pt x="248" y="276"/>
                  </a:cubicBezTo>
                  <a:cubicBezTo>
                    <a:pt x="244" y="136"/>
                    <a:pt x="235" y="46"/>
                    <a:pt x="235" y="46"/>
                  </a:cubicBezTo>
                  <a:cubicBezTo>
                    <a:pt x="230" y="24"/>
                    <a:pt x="212" y="6"/>
                    <a:pt x="190" y="1"/>
                  </a:cubicBezTo>
                  <a:cubicBezTo>
                    <a:pt x="187" y="1"/>
                    <a:pt x="184" y="1"/>
                    <a:pt x="181"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1039;p25">
              <a:extLst>
                <a:ext uri="{FF2B5EF4-FFF2-40B4-BE49-F238E27FC236}">
                  <a16:creationId xmlns:a16="http://schemas.microsoft.com/office/drawing/2014/main" id="{AB6BEC39-FCD4-46D3-AD1F-570B5A1C1FA6}"/>
                </a:ext>
              </a:extLst>
            </p:cNvPr>
            <p:cNvSpPr/>
            <p:nvPr/>
          </p:nvSpPr>
          <p:spPr>
            <a:xfrm>
              <a:off x="3445875" y="1456575"/>
              <a:ext cx="31975" cy="141825"/>
            </a:xfrm>
            <a:custGeom>
              <a:avLst/>
              <a:gdLst/>
              <a:ahLst/>
              <a:cxnLst/>
              <a:rect l="l" t="t" r="r" b="b"/>
              <a:pathLst>
                <a:path w="1279" h="5673" extrusionOk="0">
                  <a:moveTo>
                    <a:pt x="253" y="657"/>
                  </a:moveTo>
                  <a:lnTo>
                    <a:pt x="253" y="657"/>
                  </a:lnTo>
                  <a:cubicBezTo>
                    <a:pt x="253" y="657"/>
                    <a:pt x="254" y="658"/>
                    <a:pt x="254" y="659"/>
                  </a:cubicBezTo>
                  <a:lnTo>
                    <a:pt x="254" y="659"/>
                  </a:lnTo>
                  <a:cubicBezTo>
                    <a:pt x="252" y="658"/>
                    <a:pt x="251" y="657"/>
                    <a:pt x="253" y="657"/>
                  </a:cubicBezTo>
                  <a:close/>
                  <a:moveTo>
                    <a:pt x="266" y="657"/>
                  </a:moveTo>
                  <a:cubicBezTo>
                    <a:pt x="266" y="658"/>
                    <a:pt x="266" y="658"/>
                    <a:pt x="266" y="659"/>
                  </a:cubicBezTo>
                  <a:lnTo>
                    <a:pt x="266" y="659"/>
                  </a:lnTo>
                  <a:cubicBezTo>
                    <a:pt x="266" y="658"/>
                    <a:pt x="266" y="657"/>
                    <a:pt x="266" y="657"/>
                  </a:cubicBezTo>
                  <a:close/>
                  <a:moveTo>
                    <a:pt x="261" y="667"/>
                  </a:moveTo>
                  <a:lnTo>
                    <a:pt x="261" y="667"/>
                  </a:lnTo>
                  <a:cubicBezTo>
                    <a:pt x="261" y="667"/>
                    <a:pt x="261" y="667"/>
                    <a:pt x="261" y="667"/>
                  </a:cubicBezTo>
                  <a:lnTo>
                    <a:pt x="261" y="667"/>
                  </a:lnTo>
                  <a:cubicBezTo>
                    <a:pt x="261" y="667"/>
                    <a:pt x="260" y="667"/>
                    <a:pt x="260" y="667"/>
                  </a:cubicBezTo>
                  <a:cubicBezTo>
                    <a:pt x="260" y="667"/>
                    <a:pt x="260" y="667"/>
                    <a:pt x="261" y="667"/>
                  </a:cubicBezTo>
                  <a:close/>
                  <a:moveTo>
                    <a:pt x="704" y="1"/>
                  </a:moveTo>
                  <a:cubicBezTo>
                    <a:pt x="686" y="1"/>
                    <a:pt x="668" y="5"/>
                    <a:pt x="653" y="13"/>
                  </a:cubicBezTo>
                  <a:lnTo>
                    <a:pt x="640" y="18"/>
                  </a:lnTo>
                  <a:lnTo>
                    <a:pt x="631" y="27"/>
                  </a:lnTo>
                  <a:lnTo>
                    <a:pt x="617" y="36"/>
                  </a:lnTo>
                  <a:cubicBezTo>
                    <a:pt x="608" y="45"/>
                    <a:pt x="604" y="49"/>
                    <a:pt x="595" y="58"/>
                  </a:cubicBezTo>
                  <a:cubicBezTo>
                    <a:pt x="568" y="94"/>
                    <a:pt x="541" y="130"/>
                    <a:pt x="523" y="175"/>
                  </a:cubicBezTo>
                  <a:cubicBezTo>
                    <a:pt x="505" y="211"/>
                    <a:pt x="491" y="247"/>
                    <a:pt x="478" y="288"/>
                  </a:cubicBezTo>
                  <a:cubicBezTo>
                    <a:pt x="455" y="360"/>
                    <a:pt x="437" y="436"/>
                    <a:pt x="424" y="513"/>
                  </a:cubicBezTo>
                  <a:cubicBezTo>
                    <a:pt x="417" y="543"/>
                    <a:pt x="411" y="573"/>
                    <a:pt x="406" y="604"/>
                  </a:cubicBezTo>
                  <a:lnTo>
                    <a:pt x="406" y="604"/>
                  </a:lnTo>
                  <a:cubicBezTo>
                    <a:pt x="388" y="577"/>
                    <a:pt x="367" y="553"/>
                    <a:pt x="343" y="531"/>
                  </a:cubicBezTo>
                  <a:cubicBezTo>
                    <a:pt x="319" y="512"/>
                    <a:pt x="291" y="503"/>
                    <a:pt x="263" y="503"/>
                  </a:cubicBezTo>
                  <a:cubicBezTo>
                    <a:pt x="242" y="503"/>
                    <a:pt x="222" y="508"/>
                    <a:pt x="203" y="517"/>
                  </a:cubicBezTo>
                  <a:cubicBezTo>
                    <a:pt x="163" y="531"/>
                    <a:pt x="131" y="562"/>
                    <a:pt x="113" y="603"/>
                  </a:cubicBezTo>
                  <a:cubicBezTo>
                    <a:pt x="86" y="697"/>
                    <a:pt x="68" y="792"/>
                    <a:pt x="59" y="891"/>
                  </a:cubicBezTo>
                  <a:cubicBezTo>
                    <a:pt x="46" y="981"/>
                    <a:pt x="41" y="1071"/>
                    <a:pt x="32" y="1161"/>
                  </a:cubicBezTo>
                  <a:cubicBezTo>
                    <a:pt x="5" y="1525"/>
                    <a:pt x="1" y="1885"/>
                    <a:pt x="14" y="2249"/>
                  </a:cubicBezTo>
                  <a:cubicBezTo>
                    <a:pt x="23" y="2609"/>
                    <a:pt x="46" y="2974"/>
                    <a:pt x="91" y="3333"/>
                  </a:cubicBezTo>
                  <a:cubicBezTo>
                    <a:pt x="131" y="3698"/>
                    <a:pt x="199" y="4058"/>
                    <a:pt x="302" y="4409"/>
                  </a:cubicBezTo>
                  <a:cubicBezTo>
                    <a:pt x="401" y="4760"/>
                    <a:pt x="541" y="5106"/>
                    <a:pt x="766" y="5412"/>
                  </a:cubicBezTo>
                  <a:cubicBezTo>
                    <a:pt x="878" y="5560"/>
                    <a:pt x="972" y="5650"/>
                    <a:pt x="1044" y="5673"/>
                  </a:cubicBezTo>
                  <a:lnTo>
                    <a:pt x="1278" y="5628"/>
                  </a:lnTo>
                  <a:cubicBezTo>
                    <a:pt x="1166" y="5601"/>
                    <a:pt x="1008" y="5439"/>
                    <a:pt x="910" y="5299"/>
                  </a:cubicBezTo>
                  <a:cubicBezTo>
                    <a:pt x="707" y="5029"/>
                    <a:pt x="577" y="4692"/>
                    <a:pt x="482" y="4355"/>
                  </a:cubicBezTo>
                  <a:cubicBezTo>
                    <a:pt x="388" y="4008"/>
                    <a:pt x="320" y="3662"/>
                    <a:pt x="280" y="3311"/>
                  </a:cubicBezTo>
                  <a:cubicBezTo>
                    <a:pt x="235" y="2956"/>
                    <a:pt x="208" y="2596"/>
                    <a:pt x="194" y="2240"/>
                  </a:cubicBezTo>
                  <a:cubicBezTo>
                    <a:pt x="181" y="1885"/>
                    <a:pt x="185" y="1525"/>
                    <a:pt x="203" y="1174"/>
                  </a:cubicBezTo>
                  <a:cubicBezTo>
                    <a:pt x="208" y="1084"/>
                    <a:pt x="212" y="994"/>
                    <a:pt x="221" y="909"/>
                  </a:cubicBezTo>
                  <a:cubicBezTo>
                    <a:pt x="226" y="824"/>
                    <a:pt x="243" y="744"/>
                    <a:pt x="261" y="668"/>
                  </a:cubicBezTo>
                  <a:lnTo>
                    <a:pt x="261" y="668"/>
                  </a:lnTo>
                  <a:cubicBezTo>
                    <a:pt x="276" y="688"/>
                    <a:pt x="290" y="711"/>
                    <a:pt x="298" y="733"/>
                  </a:cubicBezTo>
                  <a:cubicBezTo>
                    <a:pt x="325" y="814"/>
                    <a:pt x="347" y="895"/>
                    <a:pt x="361" y="981"/>
                  </a:cubicBezTo>
                  <a:cubicBezTo>
                    <a:pt x="369" y="1021"/>
                    <a:pt x="401" y="1040"/>
                    <a:pt x="433" y="1040"/>
                  </a:cubicBezTo>
                  <a:cubicBezTo>
                    <a:pt x="469" y="1040"/>
                    <a:pt x="504" y="1017"/>
                    <a:pt x="509" y="972"/>
                  </a:cubicBezTo>
                  <a:cubicBezTo>
                    <a:pt x="518" y="828"/>
                    <a:pt x="532" y="679"/>
                    <a:pt x="559" y="531"/>
                  </a:cubicBezTo>
                  <a:cubicBezTo>
                    <a:pt x="568" y="463"/>
                    <a:pt x="586" y="391"/>
                    <a:pt x="604" y="319"/>
                  </a:cubicBezTo>
                  <a:cubicBezTo>
                    <a:pt x="613" y="283"/>
                    <a:pt x="626" y="252"/>
                    <a:pt x="635" y="220"/>
                  </a:cubicBezTo>
                  <a:cubicBezTo>
                    <a:pt x="649" y="193"/>
                    <a:pt x="662" y="166"/>
                    <a:pt x="680" y="139"/>
                  </a:cubicBezTo>
                  <a:cubicBezTo>
                    <a:pt x="694" y="124"/>
                    <a:pt x="702" y="116"/>
                    <a:pt x="706" y="112"/>
                  </a:cubicBezTo>
                  <a:lnTo>
                    <a:pt x="706" y="112"/>
                  </a:lnTo>
                  <a:cubicBezTo>
                    <a:pt x="722" y="129"/>
                    <a:pt x="730" y="150"/>
                    <a:pt x="739" y="171"/>
                  </a:cubicBezTo>
                  <a:cubicBezTo>
                    <a:pt x="757" y="243"/>
                    <a:pt x="770" y="310"/>
                    <a:pt x="779" y="382"/>
                  </a:cubicBezTo>
                  <a:lnTo>
                    <a:pt x="793" y="495"/>
                  </a:lnTo>
                  <a:lnTo>
                    <a:pt x="797" y="607"/>
                  </a:lnTo>
                  <a:lnTo>
                    <a:pt x="806" y="832"/>
                  </a:lnTo>
                  <a:cubicBezTo>
                    <a:pt x="806" y="855"/>
                    <a:pt x="824" y="873"/>
                    <a:pt x="842" y="873"/>
                  </a:cubicBezTo>
                  <a:cubicBezTo>
                    <a:pt x="865" y="873"/>
                    <a:pt x="883" y="855"/>
                    <a:pt x="887" y="832"/>
                  </a:cubicBezTo>
                  <a:lnTo>
                    <a:pt x="887" y="490"/>
                  </a:lnTo>
                  <a:lnTo>
                    <a:pt x="878" y="378"/>
                  </a:lnTo>
                  <a:cubicBezTo>
                    <a:pt x="874" y="297"/>
                    <a:pt x="860" y="220"/>
                    <a:pt x="842" y="144"/>
                  </a:cubicBezTo>
                  <a:cubicBezTo>
                    <a:pt x="833" y="94"/>
                    <a:pt x="802" y="49"/>
                    <a:pt x="766" y="18"/>
                  </a:cubicBezTo>
                  <a:cubicBezTo>
                    <a:pt x="747" y="6"/>
                    <a:pt x="725" y="1"/>
                    <a:pt x="70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040;p25">
              <a:extLst>
                <a:ext uri="{FF2B5EF4-FFF2-40B4-BE49-F238E27FC236}">
                  <a16:creationId xmlns:a16="http://schemas.microsoft.com/office/drawing/2014/main" id="{B12C9AB0-6296-4182-B9DC-AC35760ECA88}"/>
                </a:ext>
              </a:extLst>
            </p:cNvPr>
            <p:cNvSpPr/>
            <p:nvPr/>
          </p:nvSpPr>
          <p:spPr>
            <a:xfrm>
              <a:off x="3423725" y="1338750"/>
              <a:ext cx="64950" cy="145325"/>
            </a:xfrm>
            <a:custGeom>
              <a:avLst/>
              <a:gdLst/>
              <a:ahLst/>
              <a:cxnLst/>
              <a:rect l="l" t="t" r="r" b="b"/>
              <a:pathLst>
                <a:path w="2598" h="5813" extrusionOk="0">
                  <a:moveTo>
                    <a:pt x="1637" y="0"/>
                  </a:moveTo>
                  <a:cubicBezTo>
                    <a:pt x="1577" y="0"/>
                    <a:pt x="1518" y="4"/>
                    <a:pt x="1458" y="12"/>
                  </a:cubicBezTo>
                  <a:cubicBezTo>
                    <a:pt x="1260" y="39"/>
                    <a:pt x="1067" y="102"/>
                    <a:pt x="887" y="187"/>
                  </a:cubicBezTo>
                  <a:cubicBezTo>
                    <a:pt x="675" y="286"/>
                    <a:pt x="495" y="430"/>
                    <a:pt x="351" y="615"/>
                  </a:cubicBezTo>
                  <a:cubicBezTo>
                    <a:pt x="212" y="817"/>
                    <a:pt x="127" y="1051"/>
                    <a:pt x="95" y="1294"/>
                  </a:cubicBezTo>
                  <a:cubicBezTo>
                    <a:pt x="64" y="1537"/>
                    <a:pt x="64" y="1784"/>
                    <a:pt x="82" y="2027"/>
                  </a:cubicBezTo>
                  <a:cubicBezTo>
                    <a:pt x="127" y="2513"/>
                    <a:pt x="212" y="2981"/>
                    <a:pt x="252" y="3426"/>
                  </a:cubicBezTo>
                  <a:cubicBezTo>
                    <a:pt x="297" y="3827"/>
                    <a:pt x="306" y="4236"/>
                    <a:pt x="275" y="4637"/>
                  </a:cubicBezTo>
                  <a:cubicBezTo>
                    <a:pt x="252" y="4924"/>
                    <a:pt x="199" y="5208"/>
                    <a:pt x="113" y="5482"/>
                  </a:cubicBezTo>
                  <a:cubicBezTo>
                    <a:pt x="82" y="5581"/>
                    <a:pt x="50" y="5658"/>
                    <a:pt x="32" y="5712"/>
                  </a:cubicBezTo>
                  <a:cubicBezTo>
                    <a:pt x="14" y="5761"/>
                    <a:pt x="1" y="5793"/>
                    <a:pt x="1" y="5793"/>
                  </a:cubicBezTo>
                  <a:cubicBezTo>
                    <a:pt x="1" y="5797"/>
                    <a:pt x="5" y="5806"/>
                    <a:pt x="10" y="5811"/>
                  </a:cubicBezTo>
                  <a:cubicBezTo>
                    <a:pt x="12" y="5812"/>
                    <a:pt x="15" y="5813"/>
                    <a:pt x="17" y="5813"/>
                  </a:cubicBezTo>
                  <a:cubicBezTo>
                    <a:pt x="23" y="5813"/>
                    <a:pt x="29" y="5809"/>
                    <a:pt x="32" y="5806"/>
                  </a:cubicBezTo>
                  <a:cubicBezTo>
                    <a:pt x="32" y="5806"/>
                    <a:pt x="46" y="5779"/>
                    <a:pt x="73" y="5725"/>
                  </a:cubicBezTo>
                  <a:cubicBezTo>
                    <a:pt x="109" y="5653"/>
                    <a:pt x="145" y="5577"/>
                    <a:pt x="172" y="5500"/>
                  </a:cubicBezTo>
                  <a:cubicBezTo>
                    <a:pt x="284" y="5230"/>
                    <a:pt x="360" y="4942"/>
                    <a:pt x="396" y="4655"/>
                  </a:cubicBezTo>
                  <a:cubicBezTo>
                    <a:pt x="450" y="4241"/>
                    <a:pt x="459" y="3827"/>
                    <a:pt x="423" y="3413"/>
                  </a:cubicBezTo>
                  <a:cubicBezTo>
                    <a:pt x="387" y="2959"/>
                    <a:pt x="311" y="2486"/>
                    <a:pt x="279" y="2014"/>
                  </a:cubicBezTo>
                  <a:cubicBezTo>
                    <a:pt x="257" y="1780"/>
                    <a:pt x="257" y="1550"/>
                    <a:pt x="279" y="1317"/>
                  </a:cubicBezTo>
                  <a:cubicBezTo>
                    <a:pt x="311" y="889"/>
                    <a:pt x="567" y="511"/>
                    <a:pt x="954" y="322"/>
                  </a:cubicBezTo>
                  <a:cubicBezTo>
                    <a:pt x="1116" y="232"/>
                    <a:pt x="1296" y="169"/>
                    <a:pt x="1476" y="138"/>
                  </a:cubicBezTo>
                  <a:cubicBezTo>
                    <a:pt x="1557" y="122"/>
                    <a:pt x="1638" y="115"/>
                    <a:pt x="1719" y="115"/>
                  </a:cubicBezTo>
                  <a:cubicBezTo>
                    <a:pt x="1917" y="115"/>
                    <a:pt x="2111" y="161"/>
                    <a:pt x="2290" y="250"/>
                  </a:cubicBezTo>
                  <a:cubicBezTo>
                    <a:pt x="2389" y="295"/>
                    <a:pt x="2479" y="354"/>
                    <a:pt x="2556" y="430"/>
                  </a:cubicBezTo>
                  <a:cubicBezTo>
                    <a:pt x="2560" y="435"/>
                    <a:pt x="2566" y="437"/>
                    <a:pt x="2571" y="437"/>
                  </a:cubicBezTo>
                  <a:cubicBezTo>
                    <a:pt x="2585" y="437"/>
                    <a:pt x="2597" y="421"/>
                    <a:pt x="2587" y="408"/>
                  </a:cubicBezTo>
                  <a:cubicBezTo>
                    <a:pt x="2511" y="322"/>
                    <a:pt x="2425" y="250"/>
                    <a:pt x="2326" y="192"/>
                  </a:cubicBezTo>
                  <a:cubicBezTo>
                    <a:pt x="2214" y="124"/>
                    <a:pt x="2092" y="75"/>
                    <a:pt x="1966" y="43"/>
                  </a:cubicBezTo>
                  <a:cubicBezTo>
                    <a:pt x="1858" y="14"/>
                    <a:pt x="1748" y="0"/>
                    <a:pt x="163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041;p25">
              <a:extLst>
                <a:ext uri="{FF2B5EF4-FFF2-40B4-BE49-F238E27FC236}">
                  <a16:creationId xmlns:a16="http://schemas.microsoft.com/office/drawing/2014/main" id="{2084E669-1D71-445B-9794-7C22FE935151}"/>
                </a:ext>
              </a:extLst>
            </p:cNvPr>
            <p:cNvSpPr/>
            <p:nvPr/>
          </p:nvSpPr>
          <p:spPr>
            <a:xfrm>
              <a:off x="3528425" y="1385375"/>
              <a:ext cx="10725" cy="12850"/>
            </a:xfrm>
            <a:custGeom>
              <a:avLst/>
              <a:gdLst/>
              <a:ahLst/>
              <a:cxnLst/>
              <a:rect l="l" t="t" r="r" b="b"/>
              <a:pathLst>
                <a:path w="429" h="514" extrusionOk="0">
                  <a:moveTo>
                    <a:pt x="289" y="0"/>
                  </a:moveTo>
                  <a:cubicBezTo>
                    <a:pt x="244" y="0"/>
                    <a:pt x="203" y="9"/>
                    <a:pt x="163" y="27"/>
                  </a:cubicBezTo>
                  <a:cubicBezTo>
                    <a:pt x="140" y="36"/>
                    <a:pt x="118" y="50"/>
                    <a:pt x="95" y="68"/>
                  </a:cubicBezTo>
                  <a:cubicBezTo>
                    <a:pt x="73" y="90"/>
                    <a:pt x="55" y="113"/>
                    <a:pt x="41" y="140"/>
                  </a:cubicBezTo>
                  <a:lnTo>
                    <a:pt x="14" y="194"/>
                  </a:lnTo>
                  <a:cubicBezTo>
                    <a:pt x="10" y="221"/>
                    <a:pt x="5" y="248"/>
                    <a:pt x="1" y="275"/>
                  </a:cubicBezTo>
                  <a:cubicBezTo>
                    <a:pt x="1" y="320"/>
                    <a:pt x="10" y="365"/>
                    <a:pt x="28" y="405"/>
                  </a:cubicBezTo>
                  <a:cubicBezTo>
                    <a:pt x="46" y="441"/>
                    <a:pt x="73" y="477"/>
                    <a:pt x="109" y="500"/>
                  </a:cubicBezTo>
                  <a:cubicBezTo>
                    <a:pt x="117" y="508"/>
                    <a:pt x="128" y="513"/>
                    <a:pt x="139" y="513"/>
                  </a:cubicBezTo>
                  <a:cubicBezTo>
                    <a:pt x="145" y="513"/>
                    <a:pt x="152" y="512"/>
                    <a:pt x="158" y="509"/>
                  </a:cubicBezTo>
                  <a:cubicBezTo>
                    <a:pt x="167" y="500"/>
                    <a:pt x="172" y="482"/>
                    <a:pt x="167" y="468"/>
                  </a:cubicBezTo>
                  <a:lnTo>
                    <a:pt x="163" y="446"/>
                  </a:lnTo>
                  <a:lnTo>
                    <a:pt x="154" y="428"/>
                  </a:lnTo>
                  <a:cubicBezTo>
                    <a:pt x="145" y="405"/>
                    <a:pt x="140" y="387"/>
                    <a:pt x="136" y="369"/>
                  </a:cubicBezTo>
                  <a:cubicBezTo>
                    <a:pt x="136" y="360"/>
                    <a:pt x="136" y="347"/>
                    <a:pt x="131" y="333"/>
                  </a:cubicBezTo>
                  <a:cubicBezTo>
                    <a:pt x="127" y="320"/>
                    <a:pt x="131" y="306"/>
                    <a:pt x="136" y="293"/>
                  </a:cubicBezTo>
                  <a:cubicBezTo>
                    <a:pt x="140" y="279"/>
                    <a:pt x="140" y="266"/>
                    <a:pt x="145" y="252"/>
                  </a:cubicBezTo>
                  <a:lnTo>
                    <a:pt x="172" y="198"/>
                  </a:lnTo>
                  <a:cubicBezTo>
                    <a:pt x="172" y="189"/>
                    <a:pt x="185" y="180"/>
                    <a:pt x="190" y="171"/>
                  </a:cubicBezTo>
                  <a:cubicBezTo>
                    <a:pt x="199" y="162"/>
                    <a:pt x="212" y="153"/>
                    <a:pt x="221" y="144"/>
                  </a:cubicBezTo>
                  <a:cubicBezTo>
                    <a:pt x="235" y="140"/>
                    <a:pt x="248" y="131"/>
                    <a:pt x="262" y="126"/>
                  </a:cubicBezTo>
                  <a:cubicBezTo>
                    <a:pt x="275" y="122"/>
                    <a:pt x="289" y="117"/>
                    <a:pt x="302" y="117"/>
                  </a:cubicBezTo>
                  <a:cubicBezTo>
                    <a:pt x="329" y="108"/>
                    <a:pt x="352" y="104"/>
                    <a:pt x="365" y="99"/>
                  </a:cubicBezTo>
                  <a:lnTo>
                    <a:pt x="392" y="95"/>
                  </a:lnTo>
                  <a:cubicBezTo>
                    <a:pt x="415" y="95"/>
                    <a:pt x="428" y="72"/>
                    <a:pt x="428" y="54"/>
                  </a:cubicBezTo>
                  <a:cubicBezTo>
                    <a:pt x="424" y="41"/>
                    <a:pt x="415" y="27"/>
                    <a:pt x="406" y="23"/>
                  </a:cubicBezTo>
                  <a:lnTo>
                    <a:pt x="401" y="23"/>
                  </a:lnTo>
                  <a:cubicBezTo>
                    <a:pt x="392" y="18"/>
                    <a:pt x="383" y="14"/>
                    <a:pt x="374" y="14"/>
                  </a:cubicBezTo>
                  <a:cubicBezTo>
                    <a:pt x="343" y="5"/>
                    <a:pt x="316" y="0"/>
                    <a:pt x="289"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1042;p25">
              <a:extLst>
                <a:ext uri="{FF2B5EF4-FFF2-40B4-BE49-F238E27FC236}">
                  <a16:creationId xmlns:a16="http://schemas.microsoft.com/office/drawing/2014/main" id="{BF10D21E-2D2C-4331-93D8-454AAC9DDCFC}"/>
                </a:ext>
              </a:extLst>
            </p:cNvPr>
            <p:cNvSpPr/>
            <p:nvPr/>
          </p:nvSpPr>
          <p:spPr>
            <a:xfrm>
              <a:off x="3491775" y="1536525"/>
              <a:ext cx="7100" cy="27500"/>
            </a:xfrm>
            <a:custGeom>
              <a:avLst/>
              <a:gdLst/>
              <a:ahLst/>
              <a:cxnLst/>
              <a:rect l="l" t="t" r="r" b="b"/>
              <a:pathLst>
                <a:path w="284" h="1100" extrusionOk="0">
                  <a:moveTo>
                    <a:pt x="32" y="1"/>
                  </a:moveTo>
                  <a:cubicBezTo>
                    <a:pt x="18" y="1"/>
                    <a:pt x="5" y="10"/>
                    <a:pt x="5" y="28"/>
                  </a:cubicBezTo>
                  <a:cubicBezTo>
                    <a:pt x="0" y="81"/>
                    <a:pt x="0" y="140"/>
                    <a:pt x="5" y="194"/>
                  </a:cubicBezTo>
                  <a:cubicBezTo>
                    <a:pt x="5" y="252"/>
                    <a:pt x="9" y="311"/>
                    <a:pt x="18" y="369"/>
                  </a:cubicBezTo>
                  <a:cubicBezTo>
                    <a:pt x="27" y="432"/>
                    <a:pt x="32" y="500"/>
                    <a:pt x="50" y="563"/>
                  </a:cubicBezTo>
                  <a:cubicBezTo>
                    <a:pt x="72" y="689"/>
                    <a:pt x="104" y="810"/>
                    <a:pt x="149" y="927"/>
                  </a:cubicBezTo>
                  <a:cubicBezTo>
                    <a:pt x="162" y="963"/>
                    <a:pt x="180" y="1004"/>
                    <a:pt x="203" y="1040"/>
                  </a:cubicBezTo>
                  <a:lnTo>
                    <a:pt x="225" y="1080"/>
                  </a:lnTo>
                  <a:cubicBezTo>
                    <a:pt x="233" y="1091"/>
                    <a:pt x="240" y="1099"/>
                    <a:pt x="252" y="1099"/>
                  </a:cubicBezTo>
                  <a:cubicBezTo>
                    <a:pt x="255" y="1099"/>
                    <a:pt x="258" y="1099"/>
                    <a:pt x="261" y="1098"/>
                  </a:cubicBezTo>
                  <a:cubicBezTo>
                    <a:pt x="275" y="1094"/>
                    <a:pt x="284" y="1080"/>
                    <a:pt x="284" y="1062"/>
                  </a:cubicBezTo>
                  <a:cubicBezTo>
                    <a:pt x="284" y="1062"/>
                    <a:pt x="270" y="999"/>
                    <a:pt x="252" y="900"/>
                  </a:cubicBezTo>
                  <a:cubicBezTo>
                    <a:pt x="234" y="801"/>
                    <a:pt x="212" y="671"/>
                    <a:pt x="189" y="540"/>
                  </a:cubicBezTo>
                  <a:cubicBezTo>
                    <a:pt x="180" y="477"/>
                    <a:pt x="162" y="414"/>
                    <a:pt x="149" y="351"/>
                  </a:cubicBezTo>
                  <a:cubicBezTo>
                    <a:pt x="140" y="288"/>
                    <a:pt x="122" y="230"/>
                    <a:pt x="108" y="180"/>
                  </a:cubicBezTo>
                  <a:cubicBezTo>
                    <a:pt x="81" y="86"/>
                    <a:pt x="59" y="19"/>
                    <a:pt x="59" y="19"/>
                  </a:cubicBezTo>
                  <a:cubicBezTo>
                    <a:pt x="54" y="10"/>
                    <a:pt x="45" y="1"/>
                    <a:pt x="3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1043;p25">
              <a:extLst>
                <a:ext uri="{FF2B5EF4-FFF2-40B4-BE49-F238E27FC236}">
                  <a16:creationId xmlns:a16="http://schemas.microsoft.com/office/drawing/2014/main" id="{44AB12D1-85C7-4AA3-A62B-0DA2B8A4D457}"/>
                </a:ext>
              </a:extLst>
            </p:cNvPr>
            <p:cNvSpPr/>
            <p:nvPr/>
          </p:nvSpPr>
          <p:spPr>
            <a:xfrm>
              <a:off x="3465900" y="1458550"/>
              <a:ext cx="9475" cy="19375"/>
            </a:xfrm>
            <a:custGeom>
              <a:avLst/>
              <a:gdLst/>
              <a:ahLst/>
              <a:cxnLst/>
              <a:rect l="l" t="t" r="r" b="b"/>
              <a:pathLst>
                <a:path w="379" h="775" extrusionOk="0">
                  <a:moveTo>
                    <a:pt x="297" y="0"/>
                  </a:moveTo>
                  <a:cubicBezTo>
                    <a:pt x="282" y="0"/>
                    <a:pt x="270" y="3"/>
                    <a:pt x="257" y="6"/>
                  </a:cubicBezTo>
                  <a:cubicBezTo>
                    <a:pt x="234" y="11"/>
                    <a:pt x="212" y="24"/>
                    <a:pt x="189" y="38"/>
                  </a:cubicBezTo>
                  <a:cubicBezTo>
                    <a:pt x="149" y="74"/>
                    <a:pt x="113" y="114"/>
                    <a:pt x="91" y="164"/>
                  </a:cubicBezTo>
                  <a:cubicBezTo>
                    <a:pt x="68" y="213"/>
                    <a:pt x="50" y="263"/>
                    <a:pt x="32" y="317"/>
                  </a:cubicBezTo>
                  <a:cubicBezTo>
                    <a:pt x="23" y="371"/>
                    <a:pt x="10" y="425"/>
                    <a:pt x="5" y="479"/>
                  </a:cubicBezTo>
                  <a:cubicBezTo>
                    <a:pt x="1" y="524"/>
                    <a:pt x="1" y="569"/>
                    <a:pt x="1" y="618"/>
                  </a:cubicBezTo>
                  <a:cubicBezTo>
                    <a:pt x="1" y="663"/>
                    <a:pt x="5" y="708"/>
                    <a:pt x="14" y="753"/>
                  </a:cubicBezTo>
                  <a:cubicBezTo>
                    <a:pt x="19" y="762"/>
                    <a:pt x="28" y="771"/>
                    <a:pt x="37" y="771"/>
                  </a:cubicBezTo>
                  <a:cubicBezTo>
                    <a:pt x="40" y="774"/>
                    <a:pt x="44" y="775"/>
                    <a:pt x="48" y="775"/>
                  </a:cubicBezTo>
                  <a:cubicBezTo>
                    <a:pt x="59" y="775"/>
                    <a:pt x="69" y="766"/>
                    <a:pt x="73" y="753"/>
                  </a:cubicBezTo>
                  <a:cubicBezTo>
                    <a:pt x="73" y="753"/>
                    <a:pt x="91" y="704"/>
                    <a:pt x="109" y="627"/>
                  </a:cubicBezTo>
                  <a:cubicBezTo>
                    <a:pt x="118" y="591"/>
                    <a:pt x="131" y="546"/>
                    <a:pt x="140" y="501"/>
                  </a:cubicBezTo>
                  <a:cubicBezTo>
                    <a:pt x="149" y="452"/>
                    <a:pt x="162" y="402"/>
                    <a:pt x="176" y="353"/>
                  </a:cubicBezTo>
                  <a:cubicBezTo>
                    <a:pt x="185" y="308"/>
                    <a:pt x="198" y="263"/>
                    <a:pt x="216" y="218"/>
                  </a:cubicBezTo>
                  <a:cubicBezTo>
                    <a:pt x="225" y="182"/>
                    <a:pt x="243" y="150"/>
                    <a:pt x="266" y="119"/>
                  </a:cubicBezTo>
                  <a:cubicBezTo>
                    <a:pt x="275" y="110"/>
                    <a:pt x="284" y="96"/>
                    <a:pt x="288" y="92"/>
                  </a:cubicBezTo>
                  <a:cubicBezTo>
                    <a:pt x="297" y="87"/>
                    <a:pt x="297" y="78"/>
                    <a:pt x="315" y="78"/>
                  </a:cubicBezTo>
                  <a:lnTo>
                    <a:pt x="351" y="74"/>
                  </a:lnTo>
                  <a:cubicBezTo>
                    <a:pt x="360" y="69"/>
                    <a:pt x="369" y="60"/>
                    <a:pt x="374" y="47"/>
                  </a:cubicBezTo>
                  <a:cubicBezTo>
                    <a:pt x="378" y="33"/>
                    <a:pt x="365" y="15"/>
                    <a:pt x="351" y="11"/>
                  </a:cubicBezTo>
                  <a:lnTo>
                    <a:pt x="315" y="2"/>
                  </a:lnTo>
                  <a:cubicBezTo>
                    <a:pt x="309" y="1"/>
                    <a:pt x="303" y="0"/>
                    <a:pt x="29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1044;p25">
              <a:extLst>
                <a:ext uri="{FF2B5EF4-FFF2-40B4-BE49-F238E27FC236}">
                  <a16:creationId xmlns:a16="http://schemas.microsoft.com/office/drawing/2014/main" id="{0EBFA910-9340-4887-916C-C8B6400F1C65}"/>
                </a:ext>
              </a:extLst>
            </p:cNvPr>
            <p:cNvSpPr/>
            <p:nvPr/>
          </p:nvSpPr>
          <p:spPr>
            <a:xfrm>
              <a:off x="3462750" y="1423750"/>
              <a:ext cx="17125" cy="23475"/>
            </a:xfrm>
            <a:custGeom>
              <a:avLst/>
              <a:gdLst/>
              <a:ahLst/>
              <a:cxnLst/>
              <a:rect l="l" t="t" r="r" b="b"/>
              <a:pathLst>
                <a:path w="685" h="939" extrusionOk="0">
                  <a:moveTo>
                    <a:pt x="125" y="1"/>
                  </a:moveTo>
                  <a:cubicBezTo>
                    <a:pt x="105" y="1"/>
                    <a:pt x="87" y="9"/>
                    <a:pt x="73" y="26"/>
                  </a:cubicBezTo>
                  <a:cubicBezTo>
                    <a:pt x="73" y="26"/>
                    <a:pt x="1" y="661"/>
                    <a:pt x="77" y="805"/>
                  </a:cubicBezTo>
                  <a:cubicBezTo>
                    <a:pt x="139" y="914"/>
                    <a:pt x="261" y="938"/>
                    <a:pt x="358" y="938"/>
                  </a:cubicBezTo>
                  <a:cubicBezTo>
                    <a:pt x="437" y="938"/>
                    <a:pt x="500" y="922"/>
                    <a:pt x="500" y="922"/>
                  </a:cubicBezTo>
                  <a:cubicBezTo>
                    <a:pt x="500" y="922"/>
                    <a:pt x="684" y="863"/>
                    <a:pt x="680" y="728"/>
                  </a:cubicBezTo>
                  <a:cubicBezTo>
                    <a:pt x="676" y="607"/>
                    <a:pt x="302" y="1"/>
                    <a:pt x="125"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1045;p25">
              <a:extLst>
                <a:ext uri="{FF2B5EF4-FFF2-40B4-BE49-F238E27FC236}">
                  <a16:creationId xmlns:a16="http://schemas.microsoft.com/office/drawing/2014/main" id="{C8CD7E52-1F5C-4E95-BD9B-3CBF4EDE2703}"/>
                </a:ext>
              </a:extLst>
            </p:cNvPr>
            <p:cNvSpPr/>
            <p:nvPr/>
          </p:nvSpPr>
          <p:spPr>
            <a:xfrm>
              <a:off x="3461750" y="1423600"/>
              <a:ext cx="14625" cy="25225"/>
            </a:xfrm>
            <a:custGeom>
              <a:avLst/>
              <a:gdLst/>
              <a:ahLst/>
              <a:cxnLst/>
              <a:rect l="l" t="t" r="r" b="b"/>
              <a:pathLst>
                <a:path w="585" h="1009" extrusionOk="0">
                  <a:moveTo>
                    <a:pt x="117" y="0"/>
                  </a:moveTo>
                  <a:cubicBezTo>
                    <a:pt x="97" y="0"/>
                    <a:pt x="76" y="13"/>
                    <a:pt x="72" y="32"/>
                  </a:cubicBezTo>
                  <a:cubicBezTo>
                    <a:pt x="54" y="95"/>
                    <a:pt x="41" y="163"/>
                    <a:pt x="27" y="226"/>
                  </a:cubicBezTo>
                  <a:cubicBezTo>
                    <a:pt x="18" y="293"/>
                    <a:pt x="9" y="361"/>
                    <a:pt x="5" y="428"/>
                  </a:cubicBezTo>
                  <a:cubicBezTo>
                    <a:pt x="0" y="469"/>
                    <a:pt x="0" y="505"/>
                    <a:pt x="0" y="545"/>
                  </a:cubicBezTo>
                  <a:cubicBezTo>
                    <a:pt x="0" y="586"/>
                    <a:pt x="0" y="631"/>
                    <a:pt x="0" y="671"/>
                  </a:cubicBezTo>
                  <a:cubicBezTo>
                    <a:pt x="5" y="716"/>
                    <a:pt x="14" y="761"/>
                    <a:pt x="27" y="806"/>
                  </a:cubicBezTo>
                  <a:lnTo>
                    <a:pt x="41" y="842"/>
                  </a:lnTo>
                  <a:lnTo>
                    <a:pt x="45" y="851"/>
                  </a:lnTo>
                  <a:lnTo>
                    <a:pt x="54" y="860"/>
                  </a:lnTo>
                  <a:lnTo>
                    <a:pt x="54" y="865"/>
                  </a:lnTo>
                  <a:lnTo>
                    <a:pt x="63" y="874"/>
                  </a:lnTo>
                  <a:lnTo>
                    <a:pt x="99" y="919"/>
                  </a:lnTo>
                  <a:cubicBezTo>
                    <a:pt x="135" y="950"/>
                    <a:pt x="180" y="977"/>
                    <a:pt x="225" y="991"/>
                  </a:cubicBezTo>
                  <a:cubicBezTo>
                    <a:pt x="267" y="1003"/>
                    <a:pt x="313" y="1009"/>
                    <a:pt x="358" y="1009"/>
                  </a:cubicBezTo>
                  <a:cubicBezTo>
                    <a:pt x="380" y="1009"/>
                    <a:pt x="402" y="1007"/>
                    <a:pt x="423" y="1004"/>
                  </a:cubicBezTo>
                  <a:cubicBezTo>
                    <a:pt x="450" y="1000"/>
                    <a:pt x="472" y="995"/>
                    <a:pt x="490" y="991"/>
                  </a:cubicBezTo>
                  <a:cubicBezTo>
                    <a:pt x="508" y="986"/>
                    <a:pt x="531" y="977"/>
                    <a:pt x="549" y="973"/>
                  </a:cubicBezTo>
                  <a:cubicBezTo>
                    <a:pt x="571" y="964"/>
                    <a:pt x="585" y="941"/>
                    <a:pt x="580" y="914"/>
                  </a:cubicBezTo>
                  <a:cubicBezTo>
                    <a:pt x="573" y="895"/>
                    <a:pt x="555" y="882"/>
                    <a:pt x="532" y="882"/>
                  </a:cubicBezTo>
                  <a:cubicBezTo>
                    <a:pt x="529" y="882"/>
                    <a:pt x="525" y="882"/>
                    <a:pt x="522" y="883"/>
                  </a:cubicBezTo>
                  <a:cubicBezTo>
                    <a:pt x="506" y="884"/>
                    <a:pt x="491" y="884"/>
                    <a:pt x="475" y="884"/>
                  </a:cubicBezTo>
                  <a:cubicBezTo>
                    <a:pt x="432" y="884"/>
                    <a:pt x="389" y="880"/>
                    <a:pt x="346" y="874"/>
                  </a:cubicBezTo>
                  <a:cubicBezTo>
                    <a:pt x="320" y="869"/>
                    <a:pt x="297" y="865"/>
                    <a:pt x="275" y="851"/>
                  </a:cubicBezTo>
                  <a:cubicBezTo>
                    <a:pt x="261" y="851"/>
                    <a:pt x="252" y="842"/>
                    <a:pt x="243" y="833"/>
                  </a:cubicBezTo>
                  <a:cubicBezTo>
                    <a:pt x="239" y="829"/>
                    <a:pt x="230" y="829"/>
                    <a:pt x="221" y="820"/>
                  </a:cubicBezTo>
                  <a:lnTo>
                    <a:pt x="185" y="775"/>
                  </a:lnTo>
                  <a:lnTo>
                    <a:pt x="185" y="770"/>
                  </a:lnTo>
                  <a:lnTo>
                    <a:pt x="180" y="748"/>
                  </a:lnTo>
                  <a:cubicBezTo>
                    <a:pt x="171" y="721"/>
                    <a:pt x="167" y="685"/>
                    <a:pt x="167" y="653"/>
                  </a:cubicBezTo>
                  <a:cubicBezTo>
                    <a:pt x="162" y="617"/>
                    <a:pt x="162" y="581"/>
                    <a:pt x="162" y="541"/>
                  </a:cubicBezTo>
                  <a:lnTo>
                    <a:pt x="162" y="428"/>
                  </a:lnTo>
                  <a:lnTo>
                    <a:pt x="162" y="230"/>
                  </a:lnTo>
                  <a:cubicBezTo>
                    <a:pt x="162" y="118"/>
                    <a:pt x="158" y="37"/>
                    <a:pt x="158" y="37"/>
                  </a:cubicBezTo>
                  <a:cubicBezTo>
                    <a:pt x="153" y="23"/>
                    <a:pt x="144" y="10"/>
                    <a:pt x="126" y="1"/>
                  </a:cubicBezTo>
                  <a:cubicBezTo>
                    <a:pt x="123" y="0"/>
                    <a:pt x="120" y="0"/>
                    <a:pt x="117"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1046;p25">
              <a:extLst>
                <a:ext uri="{FF2B5EF4-FFF2-40B4-BE49-F238E27FC236}">
                  <a16:creationId xmlns:a16="http://schemas.microsoft.com/office/drawing/2014/main" id="{DFE1954E-1EFF-4137-BF4A-B698F848ADF3}"/>
                </a:ext>
              </a:extLst>
            </p:cNvPr>
            <p:cNvSpPr/>
            <p:nvPr/>
          </p:nvSpPr>
          <p:spPr>
            <a:xfrm>
              <a:off x="3468950" y="1388975"/>
              <a:ext cx="23400" cy="11225"/>
            </a:xfrm>
            <a:custGeom>
              <a:avLst/>
              <a:gdLst/>
              <a:ahLst/>
              <a:cxnLst/>
              <a:rect l="l" t="t" r="r" b="b"/>
              <a:pathLst>
                <a:path w="936" h="449" extrusionOk="0">
                  <a:moveTo>
                    <a:pt x="510" y="0"/>
                  </a:moveTo>
                  <a:cubicBezTo>
                    <a:pt x="483" y="0"/>
                    <a:pt x="456" y="2"/>
                    <a:pt x="427" y="5"/>
                  </a:cubicBezTo>
                  <a:cubicBezTo>
                    <a:pt x="130" y="32"/>
                    <a:pt x="0" y="252"/>
                    <a:pt x="40" y="365"/>
                  </a:cubicBezTo>
                  <a:cubicBezTo>
                    <a:pt x="63" y="427"/>
                    <a:pt x="96" y="449"/>
                    <a:pt x="140" y="449"/>
                  </a:cubicBezTo>
                  <a:cubicBezTo>
                    <a:pt x="230" y="449"/>
                    <a:pt x="363" y="355"/>
                    <a:pt x="526" y="315"/>
                  </a:cubicBezTo>
                  <a:cubicBezTo>
                    <a:pt x="774" y="257"/>
                    <a:pt x="936" y="302"/>
                    <a:pt x="936" y="207"/>
                  </a:cubicBezTo>
                  <a:cubicBezTo>
                    <a:pt x="936" y="126"/>
                    <a:pt x="763" y="0"/>
                    <a:pt x="51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1047;p25">
              <a:extLst>
                <a:ext uri="{FF2B5EF4-FFF2-40B4-BE49-F238E27FC236}">
                  <a16:creationId xmlns:a16="http://schemas.microsoft.com/office/drawing/2014/main" id="{32891CBE-77BA-4BB7-9208-0F98A83ACFC5}"/>
                </a:ext>
              </a:extLst>
            </p:cNvPr>
            <p:cNvSpPr/>
            <p:nvPr/>
          </p:nvSpPr>
          <p:spPr>
            <a:xfrm>
              <a:off x="3428450" y="1411875"/>
              <a:ext cx="18575" cy="20950"/>
            </a:xfrm>
            <a:custGeom>
              <a:avLst/>
              <a:gdLst/>
              <a:ahLst/>
              <a:cxnLst/>
              <a:rect l="l" t="t" r="r" b="b"/>
              <a:pathLst>
                <a:path w="743" h="838" extrusionOk="0">
                  <a:moveTo>
                    <a:pt x="484" y="1"/>
                  </a:moveTo>
                  <a:cubicBezTo>
                    <a:pt x="369" y="1"/>
                    <a:pt x="209" y="85"/>
                    <a:pt x="122" y="290"/>
                  </a:cubicBezTo>
                  <a:cubicBezTo>
                    <a:pt x="1" y="564"/>
                    <a:pt x="77" y="803"/>
                    <a:pt x="162" y="834"/>
                  </a:cubicBezTo>
                  <a:cubicBezTo>
                    <a:pt x="169" y="836"/>
                    <a:pt x="175" y="837"/>
                    <a:pt x="181" y="837"/>
                  </a:cubicBezTo>
                  <a:cubicBezTo>
                    <a:pt x="254" y="837"/>
                    <a:pt x="266" y="679"/>
                    <a:pt x="387" y="479"/>
                  </a:cubicBezTo>
                  <a:cubicBezTo>
                    <a:pt x="513" y="263"/>
                    <a:pt x="743" y="151"/>
                    <a:pt x="581" y="29"/>
                  </a:cubicBezTo>
                  <a:cubicBezTo>
                    <a:pt x="557" y="11"/>
                    <a:pt x="523" y="1"/>
                    <a:pt x="48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1048;p25">
              <a:extLst>
                <a:ext uri="{FF2B5EF4-FFF2-40B4-BE49-F238E27FC236}">
                  <a16:creationId xmlns:a16="http://schemas.microsoft.com/office/drawing/2014/main" id="{7BF586E2-A4C7-43CB-A403-995F7CFDFDC4}"/>
                </a:ext>
              </a:extLst>
            </p:cNvPr>
            <p:cNvSpPr/>
            <p:nvPr/>
          </p:nvSpPr>
          <p:spPr>
            <a:xfrm>
              <a:off x="3479500" y="1403850"/>
              <a:ext cx="21075" cy="22875"/>
            </a:xfrm>
            <a:custGeom>
              <a:avLst/>
              <a:gdLst/>
              <a:ahLst/>
              <a:cxnLst/>
              <a:rect l="l" t="t" r="r" b="b"/>
              <a:pathLst>
                <a:path w="843" h="915" extrusionOk="0">
                  <a:moveTo>
                    <a:pt x="502" y="1"/>
                  </a:moveTo>
                  <a:cubicBezTo>
                    <a:pt x="495" y="1"/>
                    <a:pt x="488" y="2"/>
                    <a:pt x="482" y="4"/>
                  </a:cubicBezTo>
                  <a:cubicBezTo>
                    <a:pt x="455" y="22"/>
                    <a:pt x="455" y="53"/>
                    <a:pt x="473" y="76"/>
                  </a:cubicBezTo>
                  <a:lnTo>
                    <a:pt x="509" y="125"/>
                  </a:lnTo>
                  <a:cubicBezTo>
                    <a:pt x="536" y="166"/>
                    <a:pt x="568" y="211"/>
                    <a:pt x="590" y="260"/>
                  </a:cubicBezTo>
                  <a:cubicBezTo>
                    <a:pt x="622" y="314"/>
                    <a:pt x="640" y="377"/>
                    <a:pt x="653" y="445"/>
                  </a:cubicBezTo>
                  <a:cubicBezTo>
                    <a:pt x="653" y="476"/>
                    <a:pt x="653" y="507"/>
                    <a:pt x="649" y="539"/>
                  </a:cubicBezTo>
                  <a:cubicBezTo>
                    <a:pt x="640" y="566"/>
                    <a:pt x="626" y="597"/>
                    <a:pt x="613" y="624"/>
                  </a:cubicBezTo>
                  <a:cubicBezTo>
                    <a:pt x="604" y="638"/>
                    <a:pt x="595" y="651"/>
                    <a:pt x="586" y="660"/>
                  </a:cubicBezTo>
                  <a:cubicBezTo>
                    <a:pt x="572" y="674"/>
                    <a:pt x="563" y="683"/>
                    <a:pt x="550" y="692"/>
                  </a:cubicBezTo>
                  <a:cubicBezTo>
                    <a:pt x="527" y="710"/>
                    <a:pt x="500" y="723"/>
                    <a:pt x="469" y="728"/>
                  </a:cubicBezTo>
                  <a:cubicBezTo>
                    <a:pt x="432" y="736"/>
                    <a:pt x="396" y="741"/>
                    <a:pt x="359" y="741"/>
                  </a:cubicBezTo>
                  <a:cubicBezTo>
                    <a:pt x="333" y="741"/>
                    <a:pt x="306" y="738"/>
                    <a:pt x="280" y="732"/>
                  </a:cubicBezTo>
                  <a:cubicBezTo>
                    <a:pt x="230" y="728"/>
                    <a:pt x="181" y="714"/>
                    <a:pt x="131" y="701"/>
                  </a:cubicBezTo>
                  <a:lnTo>
                    <a:pt x="73" y="683"/>
                  </a:lnTo>
                  <a:lnTo>
                    <a:pt x="68" y="683"/>
                  </a:lnTo>
                  <a:cubicBezTo>
                    <a:pt x="63" y="682"/>
                    <a:pt x="58" y="681"/>
                    <a:pt x="53" y="681"/>
                  </a:cubicBezTo>
                  <a:cubicBezTo>
                    <a:pt x="36" y="681"/>
                    <a:pt x="20" y="688"/>
                    <a:pt x="10" y="705"/>
                  </a:cubicBezTo>
                  <a:cubicBezTo>
                    <a:pt x="1" y="732"/>
                    <a:pt x="10" y="764"/>
                    <a:pt x="37" y="777"/>
                  </a:cubicBezTo>
                  <a:lnTo>
                    <a:pt x="50" y="786"/>
                  </a:lnTo>
                  <a:cubicBezTo>
                    <a:pt x="64" y="795"/>
                    <a:pt x="77" y="804"/>
                    <a:pt x="100" y="813"/>
                  </a:cubicBezTo>
                  <a:cubicBezTo>
                    <a:pt x="149" y="845"/>
                    <a:pt x="208" y="867"/>
                    <a:pt x="266" y="885"/>
                  </a:cubicBezTo>
                  <a:cubicBezTo>
                    <a:pt x="325" y="904"/>
                    <a:pt x="386" y="914"/>
                    <a:pt x="448" y="914"/>
                  </a:cubicBezTo>
                  <a:cubicBezTo>
                    <a:pt x="476" y="914"/>
                    <a:pt x="504" y="912"/>
                    <a:pt x="532" y="908"/>
                  </a:cubicBezTo>
                  <a:cubicBezTo>
                    <a:pt x="581" y="899"/>
                    <a:pt x="631" y="881"/>
                    <a:pt x="676" y="854"/>
                  </a:cubicBezTo>
                  <a:cubicBezTo>
                    <a:pt x="694" y="840"/>
                    <a:pt x="712" y="827"/>
                    <a:pt x="730" y="804"/>
                  </a:cubicBezTo>
                  <a:cubicBezTo>
                    <a:pt x="748" y="791"/>
                    <a:pt x="761" y="773"/>
                    <a:pt x="775" y="750"/>
                  </a:cubicBezTo>
                  <a:cubicBezTo>
                    <a:pt x="806" y="705"/>
                    <a:pt x="824" y="660"/>
                    <a:pt x="833" y="606"/>
                  </a:cubicBezTo>
                  <a:cubicBezTo>
                    <a:pt x="842" y="557"/>
                    <a:pt x="842" y="503"/>
                    <a:pt x="833" y="449"/>
                  </a:cubicBezTo>
                  <a:cubicBezTo>
                    <a:pt x="815" y="359"/>
                    <a:pt x="775" y="274"/>
                    <a:pt x="716" y="197"/>
                  </a:cubicBezTo>
                  <a:cubicBezTo>
                    <a:pt x="680" y="143"/>
                    <a:pt x="635" y="98"/>
                    <a:pt x="590" y="58"/>
                  </a:cubicBezTo>
                  <a:cubicBezTo>
                    <a:pt x="572" y="40"/>
                    <a:pt x="550" y="22"/>
                    <a:pt x="532" y="8"/>
                  </a:cubicBezTo>
                  <a:cubicBezTo>
                    <a:pt x="524" y="3"/>
                    <a:pt x="513" y="1"/>
                    <a:pt x="50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1049;p25">
              <a:extLst>
                <a:ext uri="{FF2B5EF4-FFF2-40B4-BE49-F238E27FC236}">
                  <a16:creationId xmlns:a16="http://schemas.microsoft.com/office/drawing/2014/main" id="{CA2CD999-9575-4560-8B9E-79C798C37F36}"/>
                </a:ext>
              </a:extLst>
            </p:cNvPr>
            <p:cNvSpPr/>
            <p:nvPr/>
          </p:nvSpPr>
          <p:spPr>
            <a:xfrm>
              <a:off x="3496550" y="1408225"/>
              <a:ext cx="8975" cy="4150"/>
            </a:xfrm>
            <a:custGeom>
              <a:avLst/>
              <a:gdLst/>
              <a:ahLst/>
              <a:cxnLst/>
              <a:rect l="l" t="t" r="r" b="b"/>
              <a:pathLst>
                <a:path w="359" h="166" extrusionOk="0">
                  <a:moveTo>
                    <a:pt x="219" y="1"/>
                  </a:moveTo>
                  <a:cubicBezTo>
                    <a:pt x="197" y="1"/>
                    <a:pt x="176" y="2"/>
                    <a:pt x="160" y="4"/>
                  </a:cubicBezTo>
                  <a:cubicBezTo>
                    <a:pt x="106" y="4"/>
                    <a:pt x="57" y="27"/>
                    <a:pt x="16" y="63"/>
                  </a:cubicBezTo>
                  <a:cubicBezTo>
                    <a:pt x="0" y="102"/>
                    <a:pt x="43" y="166"/>
                    <a:pt x="72" y="166"/>
                  </a:cubicBezTo>
                  <a:cubicBezTo>
                    <a:pt x="76" y="166"/>
                    <a:pt x="80" y="164"/>
                    <a:pt x="84" y="162"/>
                  </a:cubicBezTo>
                  <a:cubicBezTo>
                    <a:pt x="115" y="135"/>
                    <a:pt x="156" y="112"/>
                    <a:pt x="196" y="94"/>
                  </a:cubicBezTo>
                  <a:cubicBezTo>
                    <a:pt x="277" y="54"/>
                    <a:pt x="358" y="54"/>
                    <a:pt x="358" y="27"/>
                  </a:cubicBezTo>
                  <a:cubicBezTo>
                    <a:pt x="355" y="10"/>
                    <a:pt x="282" y="1"/>
                    <a:pt x="21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1050;p25">
              <a:extLst>
                <a:ext uri="{FF2B5EF4-FFF2-40B4-BE49-F238E27FC236}">
                  <a16:creationId xmlns:a16="http://schemas.microsoft.com/office/drawing/2014/main" id="{545A4CD3-D3A3-45E5-9B8C-480E724E2FE8}"/>
                </a:ext>
              </a:extLst>
            </p:cNvPr>
            <p:cNvSpPr/>
            <p:nvPr/>
          </p:nvSpPr>
          <p:spPr>
            <a:xfrm>
              <a:off x="3493400" y="1403825"/>
              <a:ext cx="8750" cy="4775"/>
            </a:xfrm>
            <a:custGeom>
              <a:avLst/>
              <a:gdLst/>
              <a:ahLst/>
              <a:cxnLst/>
              <a:rect l="l" t="t" r="r" b="b"/>
              <a:pathLst>
                <a:path w="350" h="191" extrusionOk="0">
                  <a:moveTo>
                    <a:pt x="281" y="0"/>
                  </a:moveTo>
                  <a:cubicBezTo>
                    <a:pt x="236" y="0"/>
                    <a:pt x="178" y="8"/>
                    <a:pt x="147" y="18"/>
                  </a:cubicBezTo>
                  <a:cubicBezTo>
                    <a:pt x="93" y="27"/>
                    <a:pt x="43" y="54"/>
                    <a:pt x="12" y="99"/>
                  </a:cubicBezTo>
                  <a:cubicBezTo>
                    <a:pt x="0" y="133"/>
                    <a:pt x="50" y="190"/>
                    <a:pt x="80" y="190"/>
                  </a:cubicBezTo>
                  <a:cubicBezTo>
                    <a:pt x="85" y="190"/>
                    <a:pt x="89" y="189"/>
                    <a:pt x="93" y="185"/>
                  </a:cubicBezTo>
                  <a:cubicBezTo>
                    <a:pt x="120" y="153"/>
                    <a:pt x="151" y="122"/>
                    <a:pt x="187" y="99"/>
                  </a:cubicBezTo>
                  <a:cubicBezTo>
                    <a:pt x="268" y="50"/>
                    <a:pt x="349" y="36"/>
                    <a:pt x="340" y="14"/>
                  </a:cubicBezTo>
                  <a:cubicBezTo>
                    <a:pt x="338" y="4"/>
                    <a:pt x="313" y="0"/>
                    <a:pt x="28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1051;p25">
              <a:extLst>
                <a:ext uri="{FF2B5EF4-FFF2-40B4-BE49-F238E27FC236}">
                  <a16:creationId xmlns:a16="http://schemas.microsoft.com/office/drawing/2014/main" id="{7D589DB5-DE48-4DA3-9054-70E49BB758AF}"/>
                </a:ext>
              </a:extLst>
            </p:cNvPr>
            <p:cNvSpPr/>
            <p:nvPr/>
          </p:nvSpPr>
          <p:spPr>
            <a:xfrm>
              <a:off x="3440250" y="1435000"/>
              <a:ext cx="15550" cy="17750"/>
            </a:xfrm>
            <a:custGeom>
              <a:avLst/>
              <a:gdLst/>
              <a:ahLst/>
              <a:cxnLst/>
              <a:rect l="l" t="t" r="r" b="b"/>
              <a:pathLst>
                <a:path w="622" h="710" extrusionOk="0">
                  <a:moveTo>
                    <a:pt x="332" y="0"/>
                  </a:moveTo>
                  <a:cubicBezTo>
                    <a:pt x="320" y="0"/>
                    <a:pt x="308" y="6"/>
                    <a:pt x="302" y="17"/>
                  </a:cubicBezTo>
                  <a:cubicBezTo>
                    <a:pt x="293" y="35"/>
                    <a:pt x="298" y="53"/>
                    <a:pt x="311" y="62"/>
                  </a:cubicBezTo>
                  <a:lnTo>
                    <a:pt x="311" y="67"/>
                  </a:lnTo>
                  <a:lnTo>
                    <a:pt x="343" y="98"/>
                  </a:lnTo>
                  <a:cubicBezTo>
                    <a:pt x="365" y="130"/>
                    <a:pt x="392" y="161"/>
                    <a:pt x="415" y="193"/>
                  </a:cubicBezTo>
                  <a:cubicBezTo>
                    <a:pt x="442" y="233"/>
                    <a:pt x="460" y="278"/>
                    <a:pt x="473" y="328"/>
                  </a:cubicBezTo>
                  <a:cubicBezTo>
                    <a:pt x="482" y="350"/>
                    <a:pt x="482" y="373"/>
                    <a:pt x="478" y="395"/>
                  </a:cubicBezTo>
                  <a:cubicBezTo>
                    <a:pt x="478" y="409"/>
                    <a:pt x="478" y="418"/>
                    <a:pt x="473" y="431"/>
                  </a:cubicBezTo>
                  <a:cubicBezTo>
                    <a:pt x="469" y="440"/>
                    <a:pt x="464" y="454"/>
                    <a:pt x="460" y="463"/>
                  </a:cubicBezTo>
                  <a:cubicBezTo>
                    <a:pt x="451" y="485"/>
                    <a:pt x="437" y="503"/>
                    <a:pt x="419" y="521"/>
                  </a:cubicBezTo>
                  <a:cubicBezTo>
                    <a:pt x="401" y="535"/>
                    <a:pt x="383" y="548"/>
                    <a:pt x="365" y="557"/>
                  </a:cubicBezTo>
                  <a:cubicBezTo>
                    <a:pt x="320" y="575"/>
                    <a:pt x="275" y="584"/>
                    <a:pt x="230" y="584"/>
                  </a:cubicBezTo>
                  <a:cubicBezTo>
                    <a:pt x="194" y="584"/>
                    <a:pt x="158" y="584"/>
                    <a:pt x="122" y="580"/>
                  </a:cubicBezTo>
                  <a:cubicBezTo>
                    <a:pt x="95" y="575"/>
                    <a:pt x="68" y="566"/>
                    <a:pt x="41" y="557"/>
                  </a:cubicBezTo>
                  <a:cubicBezTo>
                    <a:pt x="39" y="557"/>
                    <a:pt x="37" y="556"/>
                    <a:pt x="34" y="556"/>
                  </a:cubicBezTo>
                  <a:cubicBezTo>
                    <a:pt x="18" y="556"/>
                    <a:pt x="1" y="569"/>
                    <a:pt x="1" y="589"/>
                  </a:cubicBezTo>
                  <a:cubicBezTo>
                    <a:pt x="1" y="602"/>
                    <a:pt x="10" y="616"/>
                    <a:pt x="23" y="625"/>
                  </a:cubicBezTo>
                  <a:cubicBezTo>
                    <a:pt x="37" y="634"/>
                    <a:pt x="55" y="643"/>
                    <a:pt x="68" y="647"/>
                  </a:cubicBezTo>
                  <a:cubicBezTo>
                    <a:pt x="122" y="670"/>
                    <a:pt x="181" y="692"/>
                    <a:pt x="239" y="706"/>
                  </a:cubicBezTo>
                  <a:cubicBezTo>
                    <a:pt x="259" y="708"/>
                    <a:pt x="280" y="710"/>
                    <a:pt x="300" y="710"/>
                  </a:cubicBezTo>
                  <a:cubicBezTo>
                    <a:pt x="344" y="710"/>
                    <a:pt x="388" y="703"/>
                    <a:pt x="428" y="688"/>
                  </a:cubicBezTo>
                  <a:cubicBezTo>
                    <a:pt x="464" y="679"/>
                    <a:pt x="496" y="656"/>
                    <a:pt x="523" y="634"/>
                  </a:cubicBezTo>
                  <a:cubicBezTo>
                    <a:pt x="554" y="607"/>
                    <a:pt x="577" y="575"/>
                    <a:pt x="590" y="539"/>
                  </a:cubicBezTo>
                  <a:cubicBezTo>
                    <a:pt x="599" y="521"/>
                    <a:pt x="608" y="503"/>
                    <a:pt x="613" y="485"/>
                  </a:cubicBezTo>
                  <a:cubicBezTo>
                    <a:pt x="617" y="463"/>
                    <a:pt x="622" y="445"/>
                    <a:pt x="622" y="422"/>
                  </a:cubicBezTo>
                  <a:cubicBezTo>
                    <a:pt x="622" y="382"/>
                    <a:pt x="617" y="341"/>
                    <a:pt x="604" y="305"/>
                  </a:cubicBezTo>
                  <a:cubicBezTo>
                    <a:pt x="581" y="238"/>
                    <a:pt x="545" y="179"/>
                    <a:pt x="500" y="130"/>
                  </a:cubicBezTo>
                  <a:cubicBezTo>
                    <a:pt x="469" y="94"/>
                    <a:pt x="433" y="67"/>
                    <a:pt x="397" y="40"/>
                  </a:cubicBezTo>
                  <a:cubicBezTo>
                    <a:pt x="383" y="26"/>
                    <a:pt x="374" y="22"/>
                    <a:pt x="365" y="17"/>
                  </a:cubicBezTo>
                  <a:lnTo>
                    <a:pt x="356" y="8"/>
                  </a:lnTo>
                  <a:cubicBezTo>
                    <a:pt x="349" y="3"/>
                    <a:pt x="341" y="0"/>
                    <a:pt x="33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1052;p25">
              <a:extLst>
                <a:ext uri="{FF2B5EF4-FFF2-40B4-BE49-F238E27FC236}">
                  <a16:creationId xmlns:a16="http://schemas.microsoft.com/office/drawing/2014/main" id="{3AE11411-5BB1-4EF8-A1A8-33C70ADE6F80}"/>
                </a:ext>
              </a:extLst>
            </p:cNvPr>
            <p:cNvSpPr/>
            <p:nvPr/>
          </p:nvSpPr>
          <p:spPr>
            <a:xfrm>
              <a:off x="3446325" y="1451375"/>
              <a:ext cx="3075" cy="6700"/>
            </a:xfrm>
            <a:custGeom>
              <a:avLst/>
              <a:gdLst/>
              <a:ahLst/>
              <a:cxnLst/>
              <a:rect l="l" t="t" r="r" b="b"/>
              <a:pathLst>
                <a:path w="123" h="268" extrusionOk="0">
                  <a:moveTo>
                    <a:pt x="50" y="1"/>
                  </a:moveTo>
                  <a:cubicBezTo>
                    <a:pt x="33" y="1"/>
                    <a:pt x="17" y="6"/>
                    <a:pt x="10" y="19"/>
                  </a:cubicBezTo>
                  <a:cubicBezTo>
                    <a:pt x="1" y="60"/>
                    <a:pt x="5" y="105"/>
                    <a:pt x="23" y="141"/>
                  </a:cubicBezTo>
                  <a:cubicBezTo>
                    <a:pt x="40" y="183"/>
                    <a:pt x="86" y="267"/>
                    <a:pt x="102" y="267"/>
                  </a:cubicBezTo>
                  <a:cubicBezTo>
                    <a:pt x="103" y="267"/>
                    <a:pt x="104" y="267"/>
                    <a:pt x="104" y="266"/>
                  </a:cubicBezTo>
                  <a:cubicBezTo>
                    <a:pt x="122" y="257"/>
                    <a:pt x="95" y="204"/>
                    <a:pt x="91" y="127"/>
                  </a:cubicBezTo>
                  <a:cubicBezTo>
                    <a:pt x="86" y="96"/>
                    <a:pt x="86" y="60"/>
                    <a:pt x="95" y="28"/>
                  </a:cubicBezTo>
                  <a:cubicBezTo>
                    <a:pt x="98" y="12"/>
                    <a:pt x="74" y="1"/>
                    <a:pt x="5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1053;p25">
              <a:extLst>
                <a:ext uri="{FF2B5EF4-FFF2-40B4-BE49-F238E27FC236}">
                  <a16:creationId xmlns:a16="http://schemas.microsoft.com/office/drawing/2014/main" id="{16712203-0852-4E91-9295-75B1C5071D1C}"/>
                </a:ext>
              </a:extLst>
            </p:cNvPr>
            <p:cNvSpPr/>
            <p:nvPr/>
          </p:nvSpPr>
          <p:spPr>
            <a:xfrm>
              <a:off x="3442950" y="1450525"/>
              <a:ext cx="2550" cy="6850"/>
            </a:xfrm>
            <a:custGeom>
              <a:avLst/>
              <a:gdLst/>
              <a:ahLst/>
              <a:cxnLst/>
              <a:rect l="l" t="t" r="r" b="b"/>
              <a:pathLst>
                <a:path w="102" h="274" extrusionOk="0">
                  <a:moveTo>
                    <a:pt x="48" y="0"/>
                  </a:moveTo>
                  <a:cubicBezTo>
                    <a:pt x="35" y="0"/>
                    <a:pt x="23" y="4"/>
                    <a:pt x="14" y="13"/>
                  </a:cubicBezTo>
                  <a:cubicBezTo>
                    <a:pt x="1" y="49"/>
                    <a:pt x="1" y="94"/>
                    <a:pt x="10" y="134"/>
                  </a:cubicBezTo>
                  <a:cubicBezTo>
                    <a:pt x="23" y="178"/>
                    <a:pt x="58" y="274"/>
                    <a:pt x="76" y="274"/>
                  </a:cubicBezTo>
                  <a:cubicBezTo>
                    <a:pt x="77" y="274"/>
                    <a:pt x="77" y="274"/>
                    <a:pt x="77" y="273"/>
                  </a:cubicBezTo>
                  <a:cubicBezTo>
                    <a:pt x="95" y="269"/>
                    <a:pt x="73" y="206"/>
                    <a:pt x="77" y="134"/>
                  </a:cubicBezTo>
                  <a:cubicBezTo>
                    <a:pt x="77" y="98"/>
                    <a:pt x="86" y="67"/>
                    <a:pt x="95" y="35"/>
                  </a:cubicBezTo>
                  <a:cubicBezTo>
                    <a:pt x="101" y="17"/>
                    <a:pt x="74" y="0"/>
                    <a:pt x="4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1054;p25">
              <a:extLst>
                <a:ext uri="{FF2B5EF4-FFF2-40B4-BE49-F238E27FC236}">
                  <a16:creationId xmlns:a16="http://schemas.microsoft.com/office/drawing/2014/main" id="{4E210C3F-F41C-46E2-B043-AA8877A81314}"/>
                </a:ext>
              </a:extLst>
            </p:cNvPr>
            <p:cNvSpPr/>
            <p:nvPr/>
          </p:nvSpPr>
          <p:spPr>
            <a:xfrm>
              <a:off x="3498525" y="1458575"/>
              <a:ext cx="46475" cy="83350"/>
            </a:xfrm>
            <a:custGeom>
              <a:avLst/>
              <a:gdLst/>
              <a:ahLst/>
              <a:cxnLst/>
              <a:rect l="l" t="t" r="r" b="b"/>
              <a:pathLst>
                <a:path w="1859" h="3334" extrusionOk="0">
                  <a:moveTo>
                    <a:pt x="221" y="1"/>
                  </a:moveTo>
                  <a:cubicBezTo>
                    <a:pt x="203" y="1"/>
                    <a:pt x="185" y="10"/>
                    <a:pt x="167" y="14"/>
                  </a:cubicBezTo>
                  <a:cubicBezTo>
                    <a:pt x="144" y="28"/>
                    <a:pt x="126" y="41"/>
                    <a:pt x="113" y="64"/>
                  </a:cubicBezTo>
                  <a:cubicBezTo>
                    <a:pt x="90" y="91"/>
                    <a:pt x="68" y="118"/>
                    <a:pt x="54" y="154"/>
                  </a:cubicBezTo>
                  <a:cubicBezTo>
                    <a:pt x="36" y="194"/>
                    <a:pt x="23" y="235"/>
                    <a:pt x="14" y="280"/>
                  </a:cubicBezTo>
                  <a:lnTo>
                    <a:pt x="5" y="325"/>
                  </a:lnTo>
                  <a:cubicBezTo>
                    <a:pt x="0" y="343"/>
                    <a:pt x="14" y="361"/>
                    <a:pt x="27" y="370"/>
                  </a:cubicBezTo>
                  <a:cubicBezTo>
                    <a:pt x="31" y="371"/>
                    <a:pt x="35" y="371"/>
                    <a:pt x="38" y="371"/>
                  </a:cubicBezTo>
                  <a:cubicBezTo>
                    <a:pt x="56" y="371"/>
                    <a:pt x="69" y="362"/>
                    <a:pt x="77" y="347"/>
                  </a:cubicBezTo>
                  <a:lnTo>
                    <a:pt x="77" y="343"/>
                  </a:lnTo>
                  <a:cubicBezTo>
                    <a:pt x="77" y="343"/>
                    <a:pt x="81" y="329"/>
                    <a:pt x="90" y="302"/>
                  </a:cubicBezTo>
                  <a:cubicBezTo>
                    <a:pt x="104" y="266"/>
                    <a:pt x="122" y="230"/>
                    <a:pt x="144" y="199"/>
                  </a:cubicBezTo>
                  <a:cubicBezTo>
                    <a:pt x="159" y="160"/>
                    <a:pt x="201" y="119"/>
                    <a:pt x="219" y="119"/>
                  </a:cubicBezTo>
                  <a:cubicBezTo>
                    <a:pt x="222" y="119"/>
                    <a:pt x="224" y="120"/>
                    <a:pt x="225" y="122"/>
                  </a:cubicBezTo>
                  <a:cubicBezTo>
                    <a:pt x="239" y="140"/>
                    <a:pt x="248" y="158"/>
                    <a:pt x="252" y="181"/>
                  </a:cubicBezTo>
                  <a:cubicBezTo>
                    <a:pt x="266" y="217"/>
                    <a:pt x="275" y="257"/>
                    <a:pt x="284" y="298"/>
                  </a:cubicBezTo>
                  <a:cubicBezTo>
                    <a:pt x="297" y="383"/>
                    <a:pt x="306" y="482"/>
                    <a:pt x="311" y="590"/>
                  </a:cubicBezTo>
                  <a:cubicBezTo>
                    <a:pt x="315" y="653"/>
                    <a:pt x="324" y="712"/>
                    <a:pt x="338" y="775"/>
                  </a:cubicBezTo>
                  <a:cubicBezTo>
                    <a:pt x="365" y="847"/>
                    <a:pt x="387" y="887"/>
                    <a:pt x="414" y="941"/>
                  </a:cubicBezTo>
                  <a:cubicBezTo>
                    <a:pt x="463" y="1049"/>
                    <a:pt x="513" y="1153"/>
                    <a:pt x="571" y="1265"/>
                  </a:cubicBezTo>
                  <a:lnTo>
                    <a:pt x="652" y="1436"/>
                  </a:lnTo>
                  <a:cubicBezTo>
                    <a:pt x="684" y="1499"/>
                    <a:pt x="711" y="1548"/>
                    <a:pt x="747" y="1602"/>
                  </a:cubicBezTo>
                  <a:cubicBezTo>
                    <a:pt x="990" y="2039"/>
                    <a:pt x="1242" y="2471"/>
                    <a:pt x="1440" y="2790"/>
                  </a:cubicBezTo>
                  <a:cubicBezTo>
                    <a:pt x="1633" y="3110"/>
                    <a:pt x="1773" y="3316"/>
                    <a:pt x="1773" y="3316"/>
                  </a:cubicBezTo>
                  <a:cubicBezTo>
                    <a:pt x="1781" y="3327"/>
                    <a:pt x="1794" y="3333"/>
                    <a:pt x="1807" y="3333"/>
                  </a:cubicBezTo>
                  <a:cubicBezTo>
                    <a:pt x="1815" y="3333"/>
                    <a:pt x="1824" y="3331"/>
                    <a:pt x="1831" y="3325"/>
                  </a:cubicBezTo>
                  <a:cubicBezTo>
                    <a:pt x="1849" y="3316"/>
                    <a:pt x="1858" y="3289"/>
                    <a:pt x="1849" y="3267"/>
                  </a:cubicBezTo>
                  <a:cubicBezTo>
                    <a:pt x="1849" y="3267"/>
                    <a:pt x="1737" y="3042"/>
                    <a:pt x="1566" y="2709"/>
                  </a:cubicBezTo>
                  <a:cubicBezTo>
                    <a:pt x="1399" y="2376"/>
                    <a:pt x="1161" y="1940"/>
                    <a:pt x="918" y="1504"/>
                  </a:cubicBezTo>
                  <a:lnTo>
                    <a:pt x="828" y="1342"/>
                  </a:lnTo>
                  <a:lnTo>
                    <a:pt x="742" y="1175"/>
                  </a:lnTo>
                  <a:lnTo>
                    <a:pt x="580" y="856"/>
                  </a:lnTo>
                  <a:cubicBezTo>
                    <a:pt x="553" y="811"/>
                    <a:pt x="513" y="739"/>
                    <a:pt x="504" y="712"/>
                  </a:cubicBezTo>
                  <a:cubicBezTo>
                    <a:pt x="499" y="685"/>
                    <a:pt x="486" y="617"/>
                    <a:pt x="481" y="568"/>
                  </a:cubicBezTo>
                  <a:cubicBezTo>
                    <a:pt x="463" y="464"/>
                    <a:pt x="450" y="361"/>
                    <a:pt x="423" y="266"/>
                  </a:cubicBezTo>
                  <a:cubicBezTo>
                    <a:pt x="414" y="217"/>
                    <a:pt x="401" y="172"/>
                    <a:pt x="378" y="127"/>
                  </a:cubicBezTo>
                  <a:cubicBezTo>
                    <a:pt x="360" y="68"/>
                    <a:pt x="315" y="23"/>
                    <a:pt x="26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1055;p25">
              <a:extLst>
                <a:ext uri="{FF2B5EF4-FFF2-40B4-BE49-F238E27FC236}">
                  <a16:creationId xmlns:a16="http://schemas.microsoft.com/office/drawing/2014/main" id="{E0041ED5-0F94-464A-A548-4D375F801DA2}"/>
                </a:ext>
              </a:extLst>
            </p:cNvPr>
            <p:cNvSpPr/>
            <p:nvPr/>
          </p:nvSpPr>
          <p:spPr>
            <a:xfrm>
              <a:off x="3469675" y="1465750"/>
              <a:ext cx="54275" cy="115100"/>
            </a:xfrm>
            <a:custGeom>
              <a:avLst/>
              <a:gdLst/>
              <a:ahLst/>
              <a:cxnLst/>
              <a:rect l="l" t="t" r="r" b="b"/>
              <a:pathLst>
                <a:path w="2171" h="4604" extrusionOk="0">
                  <a:moveTo>
                    <a:pt x="114" y="0"/>
                  </a:moveTo>
                  <a:cubicBezTo>
                    <a:pt x="102" y="0"/>
                    <a:pt x="90" y="2"/>
                    <a:pt x="79" y="6"/>
                  </a:cubicBezTo>
                  <a:cubicBezTo>
                    <a:pt x="56" y="11"/>
                    <a:pt x="38" y="24"/>
                    <a:pt x="25" y="38"/>
                  </a:cubicBezTo>
                  <a:lnTo>
                    <a:pt x="11" y="60"/>
                  </a:lnTo>
                  <a:lnTo>
                    <a:pt x="7" y="65"/>
                  </a:lnTo>
                  <a:cubicBezTo>
                    <a:pt x="7" y="65"/>
                    <a:pt x="0" y="85"/>
                    <a:pt x="1" y="85"/>
                  </a:cubicBezTo>
                  <a:cubicBezTo>
                    <a:pt x="1" y="85"/>
                    <a:pt x="2" y="84"/>
                    <a:pt x="3" y="83"/>
                  </a:cubicBezTo>
                  <a:lnTo>
                    <a:pt x="3" y="92"/>
                  </a:lnTo>
                  <a:lnTo>
                    <a:pt x="3" y="110"/>
                  </a:lnTo>
                  <a:lnTo>
                    <a:pt x="3" y="119"/>
                  </a:lnTo>
                  <a:lnTo>
                    <a:pt x="3" y="123"/>
                  </a:lnTo>
                  <a:lnTo>
                    <a:pt x="3" y="141"/>
                  </a:lnTo>
                  <a:lnTo>
                    <a:pt x="3" y="177"/>
                  </a:lnTo>
                  <a:cubicBezTo>
                    <a:pt x="20" y="380"/>
                    <a:pt x="56" y="578"/>
                    <a:pt x="106" y="771"/>
                  </a:cubicBezTo>
                  <a:cubicBezTo>
                    <a:pt x="196" y="1158"/>
                    <a:pt x="313" y="1536"/>
                    <a:pt x="443" y="1909"/>
                  </a:cubicBezTo>
                  <a:cubicBezTo>
                    <a:pt x="569" y="2287"/>
                    <a:pt x="722" y="2656"/>
                    <a:pt x="893" y="3011"/>
                  </a:cubicBezTo>
                  <a:cubicBezTo>
                    <a:pt x="1060" y="3376"/>
                    <a:pt x="1258" y="3722"/>
                    <a:pt x="1492" y="4051"/>
                  </a:cubicBezTo>
                  <a:cubicBezTo>
                    <a:pt x="1608" y="4213"/>
                    <a:pt x="1739" y="4370"/>
                    <a:pt x="1892" y="4505"/>
                  </a:cubicBezTo>
                  <a:cubicBezTo>
                    <a:pt x="1968" y="4577"/>
                    <a:pt x="1914" y="4545"/>
                    <a:pt x="2004" y="4604"/>
                  </a:cubicBezTo>
                  <a:lnTo>
                    <a:pt x="2171" y="4496"/>
                  </a:lnTo>
                  <a:cubicBezTo>
                    <a:pt x="2067" y="4433"/>
                    <a:pt x="2103" y="4447"/>
                    <a:pt x="2009" y="4361"/>
                  </a:cubicBezTo>
                  <a:cubicBezTo>
                    <a:pt x="1869" y="4231"/>
                    <a:pt x="1748" y="4087"/>
                    <a:pt x="1635" y="3929"/>
                  </a:cubicBezTo>
                  <a:cubicBezTo>
                    <a:pt x="1181" y="3304"/>
                    <a:pt x="871" y="2580"/>
                    <a:pt x="587" y="1851"/>
                  </a:cubicBezTo>
                  <a:cubicBezTo>
                    <a:pt x="452" y="1482"/>
                    <a:pt x="331" y="1109"/>
                    <a:pt x="227" y="735"/>
                  </a:cubicBezTo>
                  <a:cubicBezTo>
                    <a:pt x="169" y="551"/>
                    <a:pt x="128" y="362"/>
                    <a:pt x="97" y="173"/>
                  </a:cubicBezTo>
                  <a:cubicBezTo>
                    <a:pt x="92" y="110"/>
                    <a:pt x="101" y="105"/>
                    <a:pt x="110" y="96"/>
                  </a:cubicBezTo>
                  <a:cubicBezTo>
                    <a:pt x="110" y="95"/>
                    <a:pt x="111" y="94"/>
                    <a:pt x="113" y="94"/>
                  </a:cubicBezTo>
                  <a:cubicBezTo>
                    <a:pt x="123" y="94"/>
                    <a:pt x="159" y="115"/>
                    <a:pt x="182" y="146"/>
                  </a:cubicBezTo>
                  <a:cubicBezTo>
                    <a:pt x="241" y="218"/>
                    <a:pt x="295" y="294"/>
                    <a:pt x="340" y="380"/>
                  </a:cubicBezTo>
                  <a:lnTo>
                    <a:pt x="340" y="384"/>
                  </a:lnTo>
                  <a:lnTo>
                    <a:pt x="340" y="389"/>
                  </a:lnTo>
                  <a:cubicBezTo>
                    <a:pt x="349" y="402"/>
                    <a:pt x="361" y="407"/>
                    <a:pt x="373" y="407"/>
                  </a:cubicBezTo>
                  <a:cubicBezTo>
                    <a:pt x="397" y="407"/>
                    <a:pt x="421" y="383"/>
                    <a:pt x="412" y="353"/>
                  </a:cubicBezTo>
                  <a:lnTo>
                    <a:pt x="412" y="348"/>
                  </a:lnTo>
                  <a:lnTo>
                    <a:pt x="412" y="344"/>
                  </a:lnTo>
                  <a:cubicBezTo>
                    <a:pt x="367" y="254"/>
                    <a:pt x="313" y="164"/>
                    <a:pt x="250" y="83"/>
                  </a:cubicBezTo>
                  <a:cubicBezTo>
                    <a:pt x="232" y="65"/>
                    <a:pt x="214" y="42"/>
                    <a:pt x="191" y="29"/>
                  </a:cubicBezTo>
                  <a:cubicBezTo>
                    <a:pt x="170" y="10"/>
                    <a:pt x="142" y="0"/>
                    <a:pt x="11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1056;p25">
              <a:extLst>
                <a:ext uri="{FF2B5EF4-FFF2-40B4-BE49-F238E27FC236}">
                  <a16:creationId xmlns:a16="http://schemas.microsoft.com/office/drawing/2014/main" id="{641A207A-185F-4F3B-94DA-310216268CB7}"/>
                </a:ext>
              </a:extLst>
            </p:cNvPr>
            <p:cNvSpPr/>
            <p:nvPr/>
          </p:nvSpPr>
          <p:spPr>
            <a:xfrm>
              <a:off x="3475125" y="1449250"/>
              <a:ext cx="13750" cy="26225"/>
            </a:xfrm>
            <a:custGeom>
              <a:avLst/>
              <a:gdLst/>
              <a:ahLst/>
              <a:cxnLst/>
              <a:rect l="l" t="t" r="r" b="b"/>
              <a:pathLst>
                <a:path w="550" h="1049" extrusionOk="0">
                  <a:moveTo>
                    <a:pt x="185" y="136"/>
                  </a:moveTo>
                  <a:cubicBezTo>
                    <a:pt x="183" y="139"/>
                    <a:pt x="183" y="140"/>
                    <a:pt x="183" y="140"/>
                  </a:cubicBezTo>
                  <a:cubicBezTo>
                    <a:pt x="183" y="140"/>
                    <a:pt x="183" y="140"/>
                    <a:pt x="183" y="140"/>
                  </a:cubicBezTo>
                  <a:lnTo>
                    <a:pt x="183" y="140"/>
                  </a:lnTo>
                  <a:cubicBezTo>
                    <a:pt x="183" y="138"/>
                    <a:pt x="184" y="137"/>
                    <a:pt x="185" y="136"/>
                  </a:cubicBezTo>
                  <a:close/>
                  <a:moveTo>
                    <a:pt x="189" y="1"/>
                  </a:moveTo>
                  <a:cubicBezTo>
                    <a:pt x="171" y="1"/>
                    <a:pt x="153" y="1"/>
                    <a:pt x="135" y="10"/>
                  </a:cubicBezTo>
                  <a:cubicBezTo>
                    <a:pt x="108" y="19"/>
                    <a:pt x="81" y="37"/>
                    <a:pt x="63" y="64"/>
                  </a:cubicBezTo>
                  <a:cubicBezTo>
                    <a:pt x="59" y="77"/>
                    <a:pt x="50" y="86"/>
                    <a:pt x="41" y="100"/>
                  </a:cubicBezTo>
                  <a:cubicBezTo>
                    <a:pt x="14" y="163"/>
                    <a:pt x="0" y="230"/>
                    <a:pt x="0" y="297"/>
                  </a:cubicBezTo>
                  <a:cubicBezTo>
                    <a:pt x="0" y="356"/>
                    <a:pt x="5" y="410"/>
                    <a:pt x="9" y="468"/>
                  </a:cubicBezTo>
                  <a:cubicBezTo>
                    <a:pt x="18" y="567"/>
                    <a:pt x="36" y="662"/>
                    <a:pt x="59" y="756"/>
                  </a:cubicBezTo>
                  <a:cubicBezTo>
                    <a:pt x="81" y="851"/>
                    <a:pt x="108" y="941"/>
                    <a:pt x="140" y="1031"/>
                  </a:cubicBezTo>
                  <a:cubicBezTo>
                    <a:pt x="149" y="1044"/>
                    <a:pt x="158" y="1049"/>
                    <a:pt x="171" y="1049"/>
                  </a:cubicBezTo>
                  <a:cubicBezTo>
                    <a:pt x="185" y="1049"/>
                    <a:pt x="198" y="1035"/>
                    <a:pt x="194" y="1017"/>
                  </a:cubicBezTo>
                  <a:cubicBezTo>
                    <a:pt x="194" y="1017"/>
                    <a:pt x="185" y="905"/>
                    <a:pt x="167" y="738"/>
                  </a:cubicBezTo>
                  <a:cubicBezTo>
                    <a:pt x="158" y="653"/>
                    <a:pt x="149" y="558"/>
                    <a:pt x="144" y="455"/>
                  </a:cubicBezTo>
                  <a:lnTo>
                    <a:pt x="144" y="302"/>
                  </a:lnTo>
                  <a:cubicBezTo>
                    <a:pt x="149" y="257"/>
                    <a:pt x="153" y="212"/>
                    <a:pt x="167" y="172"/>
                  </a:cubicBezTo>
                  <a:cubicBezTo>
                    <a:pt x="170" y="163"/>
                    <a:pt x="174" y="155"/>
                    <a:pt x="178" y="147"/>
                  </a:cubicBezTo>
                  <a:lnTo>
                    <a:pt x="178" y="147"/>
                  </a:lnTo>
                  <a:cubicBezTo>
                    <a:pt x="179" y="148"/>
                    <a:pt x="180" y="148"/>
                    <a:pt x="180" y="149"/>
                  </a:cubicBezTo>
                  <a:cubicBezTo>
                    <a:pt x="212" y="185"/>
                    <a:pt x="234" y="226"/>
                    <a:pt x="257" y="266"/>
                  </a:cubicBezTo>
                  <a:cubicBezTo>
                    <a:pt x="302" y="351"/>
                    <a:pt x="342" y="437"/>
                    <a:pt x="378" y="522"/>
                  </a:cubicBezTo>
                  <a:lnTo>
                    <a:pt x="486" y="779"/>
                  </a:lnTo>
                  <a:cubicBezTo>
                    <a:pt x="491" y="797"/>
                    <a:pt x="509" y="806"/>
                    <a:pt x="522" y="806"/>
                  </a:cubicBezTo>
                  <a:cubicBezTo>
                    <a:pt x="540" y="801"/>
                    <a:pt x="549" y="788"/>
                    <a:pt x="549" y="770"/>
                  </a:cubicBezTo>
                  <a:cubicBezTo>
                    <a:pt x="531" y="675"/>
                    <a:pt x="509" y="581"/>
                    <a:pt x="482" y="491"/>
                  </a:cubicBezTo>
                  <a:cubicBezTo>
                    <a:pt x="455" y="396"/>
                    <a:pt x="419" y="302"/>
                    <a:pt x="378" y="212"/>
                  </a:cubicBezTo>
                  <a:cubicBezTo>
                    <a:pt x="356" y="154"/>
                    <a:pt x="320" y="104"/>
                    <a:pt x="279" y="55"/>
                  </a:cubicBezTo>
                  <a:cubicBezTo>
                    <a:pt x="266" y="41"/>
                    <a:pt x="248" y="28"/>
                    <a:pt x="230" y="19"/>
                  </a:cubicBezTo>
                  <a:cubicBezTo>
                    <a:pt x="216" y="10"/>
                    <a:pt x="203" y="5"/>
                    <a:pt x="18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1057;p25">
              <a:extLst>
                <a:ext uri="{FF2B5EF4-FFF2-40B4-BE49-F238E27FC236}">
                  <a16:creationId xmlns:a16="http://schemas.microsoft.com/office/drawing/2014/main" id="{4EA837B8-47EF-4427-AED1-FF975AA4FE68}"/>
                </a:ext>
              </a:extLst>
            </p:cNvPr>
            <p:cNvSpPr/>
            <p:nvPr/>
          </p:nvSpPr>
          <p:spPr>
            <a:xfrm>
              <a:off x="3486150" y="1447525"/>
              <a:ext cx="14200" cy="20300"/>
            </a:xfrm>
            <a:custGeom>
              <a:avLst/>
              <a:gdLst/>
              <a:ahLst/>
              <a:cxnLst/>
              <a:rect l="l" t="t" r="r" b="b"/>
              <a:pathLst>
                <a:path w="568" h="812" extrusionOk="0">
                  <a:moveTo>
                    <a:pt x="197" y="1"/>
                  </a:moveTo>
                  <a:cubicBezTo>
                    <a:pt x="193" y="1"/>
                    <a:pt x="189" y="1"/>
                    <a:pt x="185" y="2"/>
                  </a:cubicBezTo>
                  <a:lnTo>
                    <a:pt x="144" y="2"/>
                  </a:lnTo>
                  <a:lnTo>
                    <a:pt x="122" y="7"/>
                  </a:lnTo>
                  <a:lnTo>
                    <a:pt x="117" y="11"/>
                  </a:lnTo>
                  <a:cubicBezTo>
                    <a:pt x="95" y="20"/>
                    <a:pt x="77" y="38"/>
                    <a:pt x="68" y="56"/>
                  </a:cubicBezTo>
                  <a:cubicBezTo>
                    <a:pt x="54" y="70"/>
                    <a:pt x="45" y="88"/>
                    <a:pt x="41" y="106"/>
                  </a:cubicBezTo>
                  <a:cubicBezTo>
                    <a:pt x="23" y="155"/>
                    <a:pt x="9" y="209"/>
                    <a:pt x="9" y="263"/>
                  </a:cubicBezTo>
                  <a:cubicBezTo>
                    <a:pt x="0" y="353"/>
                    <a:pt x="5" y="438"/>
                    <a:pt x="14" y="524"/>
                  </a:cubicBezTo>
                  <a:cubicBezTo>
                    <a:pt x="23" y="609"/>
                    <a:pt x="36" y="690"/>
                    <a:pt x="54" y="776"/>
                  </a:cubicBezTo>
                  <a:cubicBezTo>
                    <a:pt x="59" y="785"/>
                    <a:pt x="68" y="794"/>
                    <a:pt x="81" y="794"/>
                  </a:cubicBezTo>
                  <a:cubicBezTo>
                    <a:pt x="95" y="794"/>
                    <a:pt x="108" y="785"/>
                    <a:pt x="108" y="767"/>
                  </a:cubicBezTo>
                  <a:cubicBezTo>
                    <a:pt x="108" y="767"/>
                    <a:pt x="113" y="672"/>
                    <a:pt x="122" y="524"/>
                  </a:cubicBezTo>
                  <a:cubicBezTo>
                    <a:pt x="126" y="447"/>
                    <a:pt x="135" y="366"/>
                    <a:pt x="144" y="281"/>
                  </a:cubicBezTo>
                  <a:cubicBezTo>
                    <a:pt x="144" y="236"/>
                    <a:pt x="153" y="196"/>
                    <a:pt x="171" y="160"/>
                  </a:cubicBezTo>
                  <a:cubicBezTo>
                    <a:pt x="171" y="156"/>
                    <a:pt x="178" y="145"/>
                    <a:pt x="177" y="145"/>
                  </a:cubicBezTo>
                  <a:lnTo>
                    <a:pt x="177" y="145"/>
                  </a:lnTo>
                  <a:cubicBezTo>
                    <a:pt x="177" y="145"/>
                    <a:pt x="176" y="145"/>
                    <a:pt x="176" y="146"/>
                  </a:cubicBezTo>
                  <a:cubicBezTo>
                    <a:pt x="174" y="147"/>
                    <a:pt x="173" y="148"/>
                    <a:pt x="171" y="148"/>
                  </a:cubicBezTo>
                  <a:cubicBezTo>
                    <a:pt x="168" y="148"/>
                    <a:pt x="168" y="145"/>
                    <a:pt x="178" y="142"/>
                  </a:cubicBezTo>
                  <a:lnTo>
                    <a:pt x="178" y="142"/>
                  </a:lnTo>
                  <a:cubicBezTo>
                    <a:pt x="180" y="143"/>
                    <a:pt x="183" y="144"/>
                    <a:pt x="185" y="146"/>
                  </a:cubicBezTo>
                  <a:cubicBezTo>
                    <a:pt x="216" y="164"/>
                    <a:pt x="239" y="187"/>
                    <a:pt x="257" y="218"/>
                  </a:cubicBezTo>
                  <a:cubicBezTo>
                    <a:pt x="284" y="254"/>
                    <a:pt x="302" y="295"/>
                    <a:pt x="320" y="335"/>
                  </a:cubicBezTo>
                  <a:cubicBezTo>
                    <a:pt x="356" y="407"/>
                    <a:pt x="392" y="483"/>
                    <a:pt x="419" y="560"/>
                  </a:cubicBezTo>
                  <a:lnTo>
                    <a:pt x="504" y="789"/>
                  </a:lnTo>
                  <a:cubicBezTo>
                    <a:pt x="509" y="803"/>
                    <a:pt x="522" y="812"/>
                    <a:pt x="536" y="812"/>
                  </a:cubicBezTo>
                  <a:cubicBezTo>
                    <a:pt x="554" y="812"/>
                    <a:pt x="567" y="798"/>
                    <a:pt x="567" y="780"/>
                  </a:cubicBezTo>
                  <a:cubicBezTo>
                    <a:pt x="558" y="695"/>
                    <a:pt x="545" y="614"/>
                    <a:pt x="522" y="533"/>
                  </a:cubicBezTo>
                  <a:cubicBezTo>
                    <a:pt x="504" y="447"/>
                    <a:pt x="477" y="362"/>
                    <a:pt x="446" y="281"/>
                  </a:cubicBezTo>
                  <a:cubicBezTo>
                    <a:pt x="428" y="236"/>
                    <a:pt x="405" y="191"/>
                    <a:pt x="378" y="146"/>
                  </a:cubicBezTo>
                  <a:cubicBezTo>
                    <a:pt x="347" y="92"/>
                    <a:pt x="302" y="47"/>
                    <a:pt x="243" y="16"/>
                  </a:cubicBezTo>
                  <a:cubicBezTo>
                    <a:pt x="229" y="8"/>
                    <a:pt x="214" y="1"/>
                    <a:pt x="19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1058;p25">
              <a:extLst>
                <a:ext uri="{FF2B5EF4-FFF2-40B4-BE49-F238E27FC236}">
                  <a16:creationId xmlns:a16="http://schemas.microsoft.com/office/drawing/2014/main" id="{4863C011-4C72-4D4D-823F-ADBF41EEACC5}"/>
                </a:ext>
              </a:extLst>
            </p:cNvPr>
            <p:cNvSpPr/>
            <p:nvPr/>
          </p:nvSpPr>
          <p:spPr>
            <a:xfrm>
              <a:off x="3360400" y="1450325"/>
              <a:ext cx="88775" cy="15375"/>
            </a:xfrm>
            <a:custGeom>
              <a:avLst/>
              <a:gdLst/>
              <a:ahLst/>
              <a:cxnLst/>
              <a:rect l="l" t="t" r="r" b="b"/>
              <a:pathLst>
                <a:path w="3551" h="615" extrusionOk="0">
                  <a:moveTo>
                    <a:pt x="18" y="0"/>
                  </a:moveTo>
                  <a:cubicBezTo>
                    <a:pt x="13" y="0"/>
                    <a:pt x="11" y="1"/>
                    <a:pt x="10" y="3"/>
                  </a:cubicBezTo>
                  <a:cubicBezTo>
                    <a:pt x="1" y="21"/>
                    <a:pt x="203" y="138"/>
                    <a:pt x="550" y="290"/>
                  </a:cubicBezTo>
                  <a:cubicBezTo>
                    <a:pt x="721" y="371"/>
                    <a:pt x="932" y="457"/>
                    <a:pt x="1166" y="538"/>
                  </a:cubicBezTo>
                  <a:lnTo>
                    <a:pt x="1287" y="583"/>
                  </a:lnTo>
                  <a:lnTo>
                    <a:pt x="1377" y="614"/>
                  </a:lnTo>
                  <a:lnTo>
                    <a:pt x="1386" y="614"/>
                  </a:lnTo>
                  <a:lnTo>
                    <a:pt x="1386" y="605"/>
                  </a:lnTo>
                  <a:lnTo>
                    <a:pt x="1386" y="578"/>
                  </a:lnTo>
                  <a:lnTo>
                    <a:pt x="1395" y="533"/>
                  </a:lnTo>
                  <a:cubicBezTo>
                    <a:pt x="1404" y="457"/>
                    <a:pt x="1418" y="376"/>
                    <a:pt x="1427" y="290"/>
                  </a:cubicBezTo>
                  <a:lnTo>
                    <a:pt x="1431" y="268"/>
                  </a:lnTo>
                  <a:cubicBezTo>
                    <a:pt x="1431" y="263"/>
                    <a:pt x="1431" y="259"/>
                    <a:pt x="1431" y="254"/>
                  </a:cubicBezTo>
                  <a:lnTo>
                    <a:pt x="1472" y="259"/>
                  </a:lnTo>
                  <a:lnTo>
                    <a:pt x="1683" y="295"/>
                  </a:lnTo>
                  <a:cubicBezTo>
                    <a:pt x="2452" y="426"/>
                    <a:pt x="3125" y="525"/>
                    <a:pt x="3476" y="559"/>
                  </a:cubicBezTo>
                  <a:lnTo>
                    <a:pt x="3476" y="559"/>
                  </a:lnTo>
                  <a:cubicBezTo>
                    <a:pt x="3497" y="562"/>
                    <a:pt x="3520" y="566"/>
                    <a:pt x="3546" y="569"/>
                  </a:cubicBezTo>
                  <a:lnTo>
                    <a:pt x="3550" y="506"/>
                  </a:lnTo>
                  <a:cubicBezTo>
                    <a:pt x="3550" y="506"/>
                    <a:pt x="3550" y="506"/>
                    <a:pt x="3550" y="506"/>
                  </a:cubicBezTo>
                  <a:lnTo>
                    <a:pt x="3550" y="506"/>
                  </a:lnTo>
                  <a:lnTo>
                    <a:pt x="3550" y="502"/>
                  </a:lnTo>
                  <a:lnTo>
                    <a:pt x="3550" y="502"/>
                  </a:lnTo>
                  <a:cubicBezTo>
                    <a:pt x="3545" y="502"/>
                    <a:pt x="3540" y="502"/>
                    <a:pt x="3535" y="502"/>
                  </a:cubicBezTo>
                  <a:lnTo>
                    <a:pt x="3535" y="502"/>
                  </a:lnTo>
                  <a:cubicBezTo>
                    <a:pt x="3208" y="421"/>
                    <a:pt x="2511" y="288"/>
                    <a:pt x="1706" y="151"/>
                  </a:cubicBezTo>
                  <a:lnTo>
                    <a:pt x="1494" y="115"/>
                  </a:lnTo>
                  <a:lnTo>
                    <a:pt x="1472" y="115"/>
                  </a:lnTo>
                  <a:cubicBezTo>
                    <a:pt x="1463" y="111"/>
                    <a:pt x="1454" y="106"/>
                    <a:pt x="1436" y="106"/>
                  </a:cubicBezTo>
                  <a:cubicBezTo>
                    <a:pt x="1430" y="105"/>
                    <a:pt x="1424" y="105"/>
                    <a:pt x="1418" y="105"/>
                  </a:cubicBezTo>
                  <a:cubicBezTo>
                    <a:pt x="1354" y="105"/>
                    <a:pt x="1300" y="148"/>
                    <a:pt x="1287" y="214"/>
                  </a:cubicBezTo>
                  <a:cubicBezTo>
                    <a:pt x="1287" y="223"/>
                    <a:pt x="1283" y="237"/>
                    <a:pt x="1283" y="250"/>
                  </a:cubicBezTo>
                  <a:lnTo>
                    <a:pt x="1278" y="277"/>
                  </a:lnTo>
                  <a:cubicBezTo>
                    <a:pt x="1274" y="308"/>
                    <a:pt x="1269" y="340"/>
                    <a:pt x="1265" y="376"/>
                  </a:cubicBezTo>
                  <a:lnTo>
                    <a:pt x="1260" y="425"/>
                  </a:lnTo>
                  <a:lnTo>
                    <a:pt x="1260" y="430"/>
                  </a:lnTo>
                  <a:lnTo>
                    <a:pt x="1251" y="425"/>
                  </a:lnTo>
                  <a:lnTo>
                    <a:pt x="1206" y="412"/>
                  </a:lnTo>
                  <a:cubicBezTo>
                    <a:pt x="973" y="335"/>
                    <a:pt x="761" y="259"/>
                    <a:pt x="586" y="196"/>
                  </a:cubicBezTo>
                  <a:cubicBezTo>
                    <a:pt x="267" y="78"/>
                    <a:pt x="60" y="0"/>
                    <a:pt x="18"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1059;p25">
              <a:extLst>
                <a:ext uri="{FF2B5EF4-FFF2-40B4-BE49-F238E27FC236}">
                  <a16:creationId xmlns:a16="http://schemas.microsoft.com/office/drawing/2014/main" id="{3A77C9CB-4555-4C69-AAA2-709653A59078}"/>
                </a:ext>
              </a:extLst>
            </p:cNvPr>
            <p:cNvSpPr/>
            <p:nvPr/>
          </p:nvSpPr>
          <p:spPr>
            <a:xfrm>
              <a:off x="3359725" y="1468825"/>
              <a:ext cx="85725" cy="14300"/>
            </a:xfrm>
            <a:custGeom>
              <a:avLst/>
              <a:gdLst/>
              <a:ahLst/>
              <a:cxnLst/>
              <a:rect l="l" t="t" r="r" b="b"/>
              <a:pathLst>
                <a:path w="3429" h="572" extrusionOk="0">
                  <a:moveTo>
                    <a:pt x="1485" y="0"/>
                  </a:moveTo>
                  <a:cubicBezTo>
                    <a:pt x="1490" y="5"/>
                    <a:pt x="1494" y="9"/>
                    <a:pt x="1499" y="18"/>
                  </a:cubicBezTo>
                  <a:lnTo>
                    <a:pt x="1607" y="153"/>
                  </a:lnTo>
                  <a:lnTo>
                    <a:pt x="1755" y="338"/>
                  </a:lnTo>
                  <a:lnTo>
                    <a:pt x="1755" y="338"/>
                  </a:lnTo>
                  <a:lnTo>
                    <a:pt x="1562" y="302"/>
                  </a:lnTo>
                  <a:lnTo>
                    <a:pt x="1193" y="230"/>
                  </a:lnTo>
                  <a:cubicBezTo>
                    <a:pt x="959" y="185"/>
                    <a:pt x="752" y="144"/>
                    <a:pt x="577" y="117"/>
                  </a:cubicBezTo>
                  <a:cubicBezTo>
                    <a:pt x="297" y="67"/>
                    <a:pt x="101" y="40"/>
                    <a:pt x="32" y="40"/>
                  </a:cubicBezTo>
                  <a:cubicBezTo>
                    <a:pt x="15" y="40"/>
                    <a:pt x="5" y="42"/>
                    <a:pt x="5" y="45"/>
                  </a:cubicBezTo>
                  <a:cubicBezTo>
                    <a:pt x="1" y="68"/>
                    <a:pt x="208" y="126"/>
                    <a:pt x="554" y="216"/>
                  </a:cubicBezTo>
                  <a:cubicBezTo>
                    <a:pt x="730" y="257"/>
                    <a:pt x="937" y="306"/>
                    <a:pt x="1166" y="360"/>
                  </a:cubicBezTo>
                  <a:lnTo>
                    <a:pt x="1530" y="441"/>
                  </a:lnTo>
                  <a:lnTo>
                    <a:pt x="2129" y="572"/>
                  </a:lnTo>
                  <a:lnTo>
                    <a:pt x="1904" y="288"/>
                  </a:lnTo>
                  <a:lnTo>
                    <a:pt x="1832" y="198"/>
                  </a:lnTo>
                  <a:lnTo>
                    <a:pt x="1850" y="198"/>
                  </a:lnTo>
                  <a:lnTo>
                    <a:pt x="1895" y="203"/>
                  </a:lnTo>
                  <a:lnTo>
                    <a:pt x="2057" y="221"/>
                  </a:lnTo>
                  <a:cubicBezTo>
                    <a:pt x="2273" y="239"/>
                    <a:pt x="2475" y="252"/>
                    <a:pt x="2655" y="252"/>
                  </a:cubicBezTo>
                  <a:cubicBezTo>
                    <a:pt x="2719" y="255"/>
                    <a:pt x="2784" y="256"/>
                    <a:pt x="2848" y="256"/>
                  </a:cubicBezTo>
                  <a:cubicBezTo>
                    <a:pt x="3042" y="256"/>
                    <a:pt x="3236" y="246"/>
                    <a:pt x="3429" y="225"/>
                  </a:cubicBezTo>
                  <a:lnTo>
                    <a:pt x="3429" y="216"/>
                  </a:lnTo>
                  <a:lnTo>
                    <a:pt x="3429" y="171"/>
                  </a:lnTo>
                  <a:cubicBezTo>
                    <a:pt x="3285" y="158"/>
                    <a:pt x="3015" y="153"/>
                    <a:pt x="2660" y="126"/>
                  </a:cubicBezTo>
                  <a:cubicBezTo>
                    <a:pt x="2480" y="113"/>
                    <a:pt x="2282" y="99"/>
                    <a:pt x="2070" y="72"/>
                  </a:cubicBezTo>
                  <a:lnTo>
                    <a:pt x="1908" y="54"/>
                  </a:lnTo>
                  <a:lnTo>
                    <a:pt x="1634" y="18"/>
                  </a:lnTo>
                  <a:lnTo>
                    <a:pt x="1548" y="5"/>
                  </a:lnTo>
                  <a:lnTo>
                    <a:pt x="1508" y="0"/>
                  </a:ln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103" name="Google Shape;1188;p49">
            <a:extLst>
              <a:ext uri="{FF2B5EF4-FFF2-40B4-BE49-F238E27FC236}">
                <a16:creationId xmlns:a16="http://schemas.microsoft.com/office/drawing/2014/main" id="{373C5643-9EB8-44FA-BE48-79120739D068}"/>
              </a:ext>
            </a:extLst>
          </p:cNvPr>
          <p:cNvSpPr txBox="1">
            <a:spLocks/>
          </p:cNvSpPr>
          <p:nvPr/>
        </p:nvSpPr>
        <p:spPr>
          <a:xfrm>
            <a:off x="1920000" y="1440000"/>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s" sz="6600" dirty="0">
                <a:solidFill>
                  <a:schemeClr val="bg1"/>
                </a:solidFill>
              </a:rPr>
              <a:t>REVIEW OF SYSTEMS</a:t>
            </a:r>
            <a:endParaRPr lang="en-US" sz="6600" dirty="0">
              <a:solidFill>
                <a:schemeClr val="bg1"/>
              </a:solidFill>
            </a:endParaRPr>
          </a:p>
        </p:txBody>
      </p:sp>
      <p:sp>
        <p:nvSpPr>
          <p:cNvPr id="104" name="Rectangle 103">
            <a:extLst>
              <a:ext uri="{FF2B5EF4-FFF2-40B4-BE49-F238E27FC236}">
                <a16:creationId xmlns:a16="http://schemas.microsoft.com/office/drawing/2014/main" id="{0856217C-3973-4CCC-A4D8-0256AF1903DF}"/>
              </a:ext>
            </a:extLst>
          </p:cNvPr>
          <p:cNvSpPr/>
          <p:nvPr/>
        </p:nvSpPr>
        <p:spPr>
          <a:xfrm>
            <a:off x="17258487" y="4870101"/>
            <a:ext cx="4480636" cy="923330"/>
          </a:xfrm>
          <a:prstGeom prst="rect">
            <a:avLst/>
          </a:prstGeom>
        </p:spPr>
        <p:txBody>
          <a:bodyPr wrap="square">
            <a:spAutoFit/>
          </a:bodyPr>
          <a:lstStyle/>
          <a:p>
            <a:r>
              <a:rPr lang="en-US" b="1" dirty="0">
                <a:solidFill>
                  <a:schemeClr val="bg1"/>
                </a:solidFill>
              </a:rPr>
              <a:t>Lorem Ipsum</a:t>
            </a:r>
            <a:r>
              <a:rPr lang="en-US" dirty="0">
                <a:solidFill>
                  <a:schemeClr val="bg1"/>
                </a:solidFill>
              </a:rPr>
              <a:t> is simply dummy text of the printing and typesetting industry.</a:t>
            </a:r>
          </a:p>
        </p:txBody>
      </p:sp>
      <p:sp>
        <p:nvSpPr>
          <p:cNvPr id="105" name="TextBox 104">
            <a:extLst>
              <a:ext uri="{FF2B5EF4-FFF2-40B4-BE49-F238E27FC236}">
                <a16:creationId xmlns:a16="http://schemas.microsoft.com/office/drawing/2014/main" id="{56254887-7FAA-47CF-AD76-7499E900D673}"/>
              </a:ext>
            </a:extLst>
          </p:cNvPr>
          <p:cNvSpPr txBox="1"/>
          <p:nvPr/>
        </p:nvSpPr>
        <p:spPr>
          <a:xfrm>
            <a:off x="17258487" y="4140369"/>
            <a:ext cx="4746107" cy="523220"/>
          </a:xfrm>
          <a:prstGeom prst="rect">
            <a:avLst/>
          </a:prstGeom>
          <a:noFill/>
        </p:spPr>
        <p:txBody>
          <a:bodyPr wrap="square" rtlCol="0">
            <a:spAutoFit/>
          </a:bodyPr>
          <a:lstStyle/>
          <a:p>
            <a:r>
              <a:rPr lang="en-US" sz="2800" dirty="0">
                <a:solidFill>
                  <a:schemeClr val="bg1"/>
                </a:solidFill>
                <a:latin typeface="+mj-lt"/>
              </a:rPr>
              <a:t>TITLOE HERE </a:t>
            </a:r>
          </a:p>
        </p:txBody>
      </p:sp>
      <p:sp>
        <p:nvSpPr>
          <p:cNvPr id="106" name="Rectangle 105">
            <a:extLst>
              <a:ext uri="{FF2B5EF4-FFF2-40B4-BE49-F238E27FC236}">
                <a16:creationId xmlns:a16="http://schemas.microsoft.com/office/drawing/2014/main" id="{19C51759-7658-4F6E-B28C-2003C9029F80}"/>
              </a:ext>
            </a:extLst>
          </p:cNvPr>
          <p:cNvSpPr/>
          <p:nvPr/>
        </p:nvSpPr>
        <p:spPr>
          <a:xfrm>
            <a:off x="17258487" y="9444668"/>
            <a:ext cx="4480636" cy="923330"/>
          </a:xfrm>
          <a:prstGeom prst="rect">
            <a:avLst/>
          </a:prstGeom>
        </p:spPr>
        <p:txBody>
          <a:bodyPr wrap="square">
            <a:spAutoFit/>
          </a:bodyPr>
          <a:lstStyle/>
          <a:p>
            <a:r>
              <a:rPr lang="en-US" b="1" dirty="0">
                <a:solidFill>
                  <a:schemeClr val="bg1"/>
                </a:solidFill>
              </a:rPr>
              <a:t>Lorem Ipsum</a:t>
            </a:r>
            <a:r>
              <a:rPr lang="en-US" dirty="0">
                <a:solidFill>
                  <a:schemeClr val="bg1"/>
                </a:solidFill>
              </a:rPr>
              <a:t> is simply dummy text of the printing and typesetting industry.</a:t>
            </a:r>
          </a:p>
        </p:txBody>
      </p:sp>
      <p:sp>
        <p:nvSpPr>
          <p:cNvPr id="107" name="TextBox 106">
            <a:extLst>
              <a:ext uri="{FF2B5EF4-FFF2-40B4-BE49-F238E27FC236}">
                <a16:creationId xmlns:a16="http://schemas.microsoft.com/office/drawing/2014/main" id="{C5E57B8D-9E46-4BDA-8120-35C99E60292B}"/>
              </a:ext>
            </a:extLst>
          </p:cNvPr>
          <p:cNvSpPr txBox="1"/>
          <p:nvPr/>
        </p:nvSpPr>
        <p:spPr>
          <a:xfrm>
            <a:off x="17258487" y="8714936"/>
            <a:ext cx="4746107" cy="523220"/>
          </a:xfrm>
          <a:prstGeom prst="rect">
            <a:avLst/>
          </a:prstGeom>
          <a:noFill/>
        </p:spPr>
        <p:txBody>
          <a:bodyPr wrap="square" rtlCol="0">
            <a:spAutoFit/>
          </a:bodyPr>
          <a:lstStyle/>
          <a:p>
            <a:r>
              <a:rPr lang="en-US" sz="2800" dirty="0">
                <a:solidFill>
                  <a:schemeClr val="bg1"/>
                </a:solidFill>
                <a:latin typeface="+mj-lt"/>
              </a:rPr>
              <a:t>TITLOE HERE </a:t>
            </a:r>
          </a:p>
        </p:txBody>
      </p:sp>
      <p:sp>
        <p:nvSpPr>
          <p:cNvPr id="108" name="Rectangle 107">
            <a:extLst>
              <a:ext uri="{FF2B5EF4-FFF2-40B4-BE49-F238E27FC236}">
                <a16:creationId xmlns:a16="http://schemas.microsoft.com/office/drawing/2014/main" id="{2150FB06-2DB8-4EA7-8683-DB011446F630}"/>
              </a:ext>
            </a:extLst>
          </p:cNvPr>
          <p:cNvSpPr/>
          <p:nvPr/>
        </p:nvSpPr>
        <p:spPr>
          <a:xfrm>
            <a:off x="2361063" y="9444668"/>
            <a:ext cx="4712965" cy="646331"/>
          </a:xfrm>
          <a:prstGeom prst="rect">
            <a:avLst/>
          </a:prstGeom>
        </p:spPr>
        <p:txBody>
          <a:bodyPr wrap="square">
            <a:spAutoFit/>
          </a:bodyPr>
          <a:lstStyle/>
          <a:p>
            <a:pPr algn="r"/>
            <a:r>
              <a:rPr lang="en-US" b="1" dirty="0">
                <a:solidFill>
                  <a:schemeClr val="bg1"/>
                </a:solidFill>
              </a:rPr>
              <a:t>Lorem Ipsum</a:t>
            </a:r>
            <a:r>
              <a:rPr lang="en-US" dirty="0">
                <a:solidFill>
                  <a:schemeClr val="bg1"/>
                </a:solidFill>
              </a:rPr>
              <a:t> is simply dummy text of the printing and typesetting industry.</a:t>
            </a:r>
          </a:p>
        </p:txBody>
      </p:sp>
      <p:sp>
        <p:nvSpPr>
          <p:cNvPr id="109" name="TextBox 108">
            <a:extLst>
              <a:ext uri="{FF2B5EF4-FFF2-40B4-BE49-F238E27FC236}">
                <a16:creationId xmlns:a16="http://schemas.microsoft.com/office/drawing/2014/main" id="{E45F4E91-80D1-4A49-BD76-8C265950462D}"/>
              </a:ext>
            </a:extLst>
          </p:cNvPr>
          <p:cNvSpPr txBox="1"/>
          <p:nvPr/>
        </p:nvSpPr>
        <p:spPr>
          <a:xfrm>
            <a:off x="2361064" y="8714936"/>
            <a:ext cx="4746107" cy="523220"/>
          </a:xfrm>
          <a:prstGeom prst="rect">
            <a:avLst/>
          </a:prstGeom>
          <a:noFill/>
        </p:spPr>
        <p:txBody>
          <a:bodyPr wrap="square" rtlCol="0">
            <a:spAutoFit/>
          </a:bodyPr>
          <a:lstStyle/>
          <a:p>
            <a:pPr algn="r"/>
            <a:r>
              <a:rPr lang="en-US" sz="2800" dirty="0">
                <a:solidFill>
                  <a:schemeClr val="bg1"/>
                </a:solidFill>
                <a:latin typeface="+mj-lt"/>
              </a:rPr>
              <a:t>TITLOE HERE </a:t>
            </a:r>
          </a:p>
        </p:txBody>
      </p:sp>
      <p:sp>
        <p:nvSpPr>
          <p:cNvPr id="110" name="Rectangle 109">
            <a:extLst>
              <a:ext uri="{FF2B5EF4-FFF2-40B4-BE49-F238E27FC236}">
                <a16:creationId xmlns:a16="http://schemas.microsoft.com/office/drawing/2014/main" id="{0A4E8AD9-C27A-4A32-B6BD-708D0699AFC4}"/>
              </a:ext>
            </a:extLst>
          </p:cNvPr>
          <p:cNvSpPr/>
          <p:nvPr/>
        </p:nvSpPr>
        <p:spPr>
          <a:xfrm>
            <a:off x="2361063" y="5197116"/>
            <a:ext cx="4712965" cy="646331"/>
          </a:xfrm>
          <a:prstGeom prst="rect">
            <a:avLst/>
          </a:prstGeom>
        </p:spPr>
        <p:txBody>
          <a:bodyPr wrap="square">
            <a:spAutoFit/>
          </a:bodyPr>
          <a:lstStyle/>
          <a:p>
            <a:pPr algn="r"/>
            <a:r>
              <a:rPr lang="en-US" b="1" dirty="0">
                <a:solidFill>
                  <a:schemeClr val="bg1"/>
                </a:solidFill>
              </a:rPr>
              <a:t>Lorem Ipsum</a:t>
            </a:r>
            <a:r>
              <a:rPr lang="en-US" dirty="0">
                <a:solidFill>
                  <a:schemeClr val="bg1"/>
                </a:solidFill>
              </a:rPr>
              <a:t> is simply dummy text of the printing and typesetting industry.</a:t>
            </a:r>
          </a:p>
        </p:txBody>
      </p:sp>
      <p:sp>
        <p:nvSpPr>
          <p:cNvPr id="111" name="TextBox 110">
            <a:extLst>
              <a:ext uri="{FF2B5EF4-FFF2-40B4-BE49-F238E27FC236}">
                <a16:creationId xmlns:a16="http://schemas.microsoft.com/office/drawing/2014/main" id="{E98C3993-D915-4751-B967-81B9D339E92F}"/>
              </a:ext>
            </a:extLst>
          </p:cNvPr>
          <p:cNvSpPr txBox="1"/>
          <p:nvPr/>
        </p:nvSpPr>
        <p:spPr>
          <a:xfrm>
            <a:off x="2361064" y="4467384"/>
            <a:ext cx="4746107" cy="523220"/>
          </a:xfrm>
          <a:prstGeom prst="rect">
            <a:avLst/>
          </a:prstGeom>
          <a:noFill/>
        </p:spPr>
        <p:txBody>
          <a:bodyPr wrap="square" rtlCol="0">
            <a:spAutoFit/>
          </a:bodyPr>
          <a:lstStyle/>
          <a:p>
            <a:pPr algn="r"/>
            <a:r>
              <a:rPr lang="en-US" sz="2800" dirty="0">
                <a:solidFill>
                  <a:schemeClr val="bg1"/>
                </a:solidFill>
                <a:latin typeface="+mj-lt"/>
              </a:rPr>
              <a:t>TITLOE HERE </a:t>
            </a:r>
          </a:p>
        </p:txBody>
      </p:sp>
    </p:spTree>
    <p:extLst>
      <p:ext uri="{BB962C8B-B14F-4D97-AF65-F5344CB8AC3E}">
        <p14:creationId xmlns:p14="http://schemas.microsoft.com/office/powerpoint/2010/main" val="216332760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8" name="Group 117">
            <a:extLst>
              <a:ext uri="{FF2B5EF4-FFF2-40B4-BE49-F238E27FC236}">
                <a16:creationId xmlns:a16="http://schemas.microsoft.com/office/drawing/2014/main" id="{EA3DE4CB-E8D2-46A6-A682-3817605E1AC0}"/>
              </a:ext>
            </a:extLst>
          </p:cNvPr>
          <p:cNvGrpSpPr/>
          <p:nvPr/>
        </p:nvGrpSpPr>
        <p:grpSpPr>
          <a:xfrm>
            <a:off x="8385277" y="2448232"/>
            <a:ext cx="8710699" cy="9884582"/>
            <a:chOff x="7264400" y="1562449"/>
            <a:chExt cx="9855200" cy="11183320"/>
          </a:xfrm>
        </p:grpSpPr>
        <p:cxnSp>
          <p:nvCxnSpPr>
            <p:cNvPr id="2" name="Google Shape;1101;p27">
              <a:extLst>
                <a:ext uri="{FF2B5EF4-FFF2-40B4-BE49-F238E27FC236}">
                  <a16:creationId xmlns:a16="http://schemas.microsoft.com/office/drawing/2014/main" id="{8FB8B95E-8780-4E8B-AB82-B6FD475BB9A9}"/>
                </a:ext>
              </a:extLst>
            </p:cNvPr>
            <p:cNvCxnSpPr/>
            <p:nvPr/>
          </p:nvCxnSpPr>
          <p:spPr>
            <a:xfrm>
              <a:off x="7264400" y="4493256"/>
              <a:ext cx="9855200" cy="0"/>
            </a:xfrm>
            <a:prstGeom prst="straightConnector1">
              <a:avLst/>
            </a:prstGeom>
            <a:noFill/>
            <a:ln w="19050" cap="flat" cmpd="sng">
              <a:solidFill>
                <a:schemeClr val="accent1"/>
              </a:solidFill>
              <a:prstDash val="solid"/>
              <a:round/>
              <a:headEnd type="oval" w="med" len="med"/>
              <a:tailEnd type="oval" w="med" len="med"/>
            </a:ln>
          </p:spPr>
        </p:cxnSp>
        <p:cxnSp>
          <p:nvCxnSpPr>
            <p:cNvPr id="3" name="Google Shape;1114;p27">
              <a:extLst>
                <a:ext uri="{FF2B5EF4-FFF2-40B4-BE49-F238E27FC236}">
                  <a16:creationId xmlns:a16="http://schemas.microsoft.com/office/drawing/2014/main" id="{C54E60CB-C130-40F7-95D3-B2D504B9E8C0}"/>
                </a:ext>
              </a:extLst>
            </p:cNvPr>
            <p:cNvCxnSpPr/>
            <p:nvPr/>
          </p:nvCxnSpPr>
          <p:spPr>
            <a:xfrm>
              <a:off x="7264400" y="7455568"/>
              <a:ext cx="9855200" cy="0"/>
            </a:xfrm>
            <a:prstGeom prst="straightConnector1">
              <a:avLst/>
            </a:prstGeom>
            <a:noFill/>
            <a:ln w="19050" cap="flat" cmpd="sng">
              <a:solidFill>
                <a:schemeClr val="accent1"/>
              </a:solidFill>
              <a:prstDash val="solid"/>
              <a:round/>
              <a:headEnd type="oval" w="med" len="med"/>
              <a:tailEnd type="oval" w="med" len="med"/>
            </a:ln>
          </p:spPr>
        </p:cxnSp>
        <p:cxnSp>
          <p:nvCxnSpPr>
            <p:cNvPr id="4" name="Google Shape;1115;p27">
              <a:extLst>
                <a:ext uri="{FF2B5EF4-FFF2-40B4-BE49-F238E27FC236}">
                  <a16:creationId xmlns:a16="http://schemas.microsoft.com/office/drawing/2014/main" id="{EBADFF2D-8541-4871-955F-A02F171C0789}"/>
                </a:ext>
              </a:extLst>
            </p:cNvPr>
            <p:cNvCxnSpPr/>
            <p:nvPr/>
          </p:nvCxnSpPr>
          <p:spPr>
            <a:xfrm>
              <a:off x="7264400" y="10533005"/>
              <a:ext cx="9855200" cy="0"/>
            </a:xfrm>
            <a:prstGeom prst="straightConnector1">
              <a:avLst/>
            </a:prstGeom>
            <a:noFill/>
            <a:ln w="19050" cap="flat" cmpd="sng">
              <a:solidFill>
                <a:schemeClr val="accent1"/>
              </a:solidFill>
              <a:prstDash val="solid"/>
              <a:round/>
              <a:headEnd type="oval" w="med" len="med"/>
              <a:tailEnd type="oval" w="med" len="med"/>
            </a:ln>
          </p:spPr>
        </p:cxnSp>
        <p:sp>
          <p:nvSpPr>
            <p:cNvPr id="5" name="Google Shape;1116;p27">
              <a:extLst>
                <a:ext uri="{FF2B5EF4-FFF2-40B4-BE49-F238E27FC236}">
                  <a16:creationId xmlns:a16="http://schemas.microsoft.com/office/drawing/2014/main" id="{597971F5-54E4-474E-9350-060C766394C8}"/>
                </a:ext>
              </a:extLst>
            </p:cNvPr>
            <p:cNvSpPr/>
            <p:nvPr/>
          </p:nvSpPr>
          <p:spPr>
            <a:xfrm>
              <a:off x="8108267" y="3853456"/>
              <a:ext cx="1251200" cy="1251200"/>
            </a:xfrm>
            <a:prstGeom prst="ellipse">
              <a:avLst/>
            </a:pr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117;p27">
              <a:extLst>
                <a:ext uri="{FF2B5EF4-FFF2-40B4-BE49-F238E27FC236}">
                  <a16:creationId xmlns:a16="http://schemas.microsoft.com/office/drawing/2014/main" id="{ECD21124-DA82-4EDE-94A0-06AB47F7B996}"/>
                </a:ext>
              </a:extLst>
            </p:cNvPr>
            <p:cNvSpPr/>
            <p:nvPr/>
          </p:nvSpPr>
          <p:spPr>
            <a:xfrm>
              <a:off x="8108267" y="6871973"/>
              <a:ext cx="1251200" cy="1251200"/>
            </a:xfrm>
            <a:prstGeom prst="ellipse">
              <a:avLst/>
            </a:pr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118;p27">
              <a:extLst>
                <a:ext uri="{FF2B5EF4-FFF2-40B4-BE49-F238E27FC236}">
                  <a16:creationId xmlns:a16="http://schemas.microsoft.com/office/drawing/2014/main" id="{F8CA5257-A2F1-46BB-8CB9-142A4FAC27B1}"/>
                </a:ext>
              </a:extLst>
            </p:cNvPr>
            <p:cNvSpPr/>
            <p:nvPr/>
          </p:nvSpPr>
          <p:spPr>
            <a:xfrm>
              <a:off x="8108267" y="9936573"/>
              <a:ext cx="1251200" cy="1251200"/>
            </a:xfrm>
            <a:prstGeom prst="ellipse">
              <a:avLst/>
            </a:pr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1119;p27">
              <a:extLst>
                <a:ext uri="{FF2B5EF4-FFF2-40B4-BE49-F238E27FC236}">
                  <a16:creationId xmlns:a16="http://schemas.microsoft.com/office/drawing/2014/main" id="{75F34069-C045-4327-88A3-ADC86E4E880C}"/>
                </a:ext>
              </a:extLst>
            </p:cNvPr>
            <p:cNvSpPr/>
            <p:nvPr/>
          </p:nvSpPr>
          <p:spPr>
            <a:xfrm>
              <a:off x="15014149" y="3853456"/>
              <a:ext cx="1251200" cy="1251200"/>
            </a:xfrm>
            <a:prstGeom prst="ellipse">
              <a:avLst/>
            </a:pr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1120;p27">
              <a:extLst>
                <a:ext uri="{FF2B5EF4-FFF2-40B4-BE49-F238E27FC236}">
                  <a16:creationId xmlns:a16="http://schemas.microsoft.com/office/drawing/2014/main" id="{39DBB4DA-215A-455C-9FDD-15F993A3810F}"/>
                </a:ext>
              </a:extLst>
            </p:cNvPr>
            <p:cNvSpPr/>
            <p:nvPr/>
          </p:nvSpPr>
          <p:spPr>
            <a:xfrm>
              <a:off x="15014149" y="6871973"/>
              <a:ext cx="1251200" cy="1251200"/>
            </a:xfrm>
            <a:prstGeom prst="ellipse">
              <a:avLst/>
            </a:pr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121;p27">
              <a:extLst>
                <a:ext uri="{FF2B5EF4-FFF2-40B4-BE49-F238E27FC236}">
                  <a16:creationId xmlns:a16="http://schemas.microsoft.com/office/drawing/2014/main" id="{00B82087-CA83-41D7-9C50-CF58A94ECDD2}"/>
                </a:ext>
              </a:extLst>
            </p:cNvPr>
            <p:cNvSpPr/>
            <p:nvPr/>
          </p:nvSpPr>
          <p:spPr>
            <a:xfrm>
              <a:off x="15014149" y="9936573"/>
              <a:ext cx="1251200" cy="1251200"/>
            </a:xfrm>
            <a:prstGeom prst="ellipse">
              <a:avLst/>
            </a:pr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11" name="Google Shape;1122;p27">
              <a:extLst>
                <a:ext uri="{FF2B5EF4-FFF2-40B4-BE49-F238E27FC236}">
                  <a16:creationId xmlns:a16="http://schemas.microsoft.com/office/drawing/2014/main" id="{30299619-3807-472D-8228-B227E2642947}"/>
                </a:ext>
              </a:extLst>
            </p:cNvPr>
            <p:cNvGrpSpPr/>
            <p:nvPr/>
          </p:nvGrpSpPr>
          <p:grpSpPr>
            <a:xfrm>
              <a:off x="10439721" y="1562449"/>
              <a:ext cx="3494131" cy="11183320"/>
              <a:chOff x="3690050" y="1812175"/>
              <a:chExt cx="315925" cy="1011150"/>
            </a:xfrm>
          </p:grpSpPr>
          <p:sp>
            <p:nvSpPr>
              <p:cNvPr id="12" name="Google Shape;1123;p27">
                <a:extLst>
                  <a:ext uri="{FF2B5EF4-FFF2-40B4-BE49-F238E27FC236}">
                    <a16:creationId xmlns:a16="http://schemas.microsoft.com/office/drawing/2014/main" id="{B8AD49B2-3EE3-4064-8852-4850AE2C1F6C}"/>
                  </a:ext>
                </a:extLst>
              </p:cNvPr>
              <p:cNvSpPr/>
              <p:nvPr/>
            </p:nvSpPr>
            <p:spPr>
              <a:xfrm>
                <a:off x="3690050" y="1812175"/>
                <a:ext cx="315925" cy="1011150"/>
              </a:xfrm>
              <a:custGeom>
                <a:avLst/>
                <a:gdLst/>
                <a:ahLst/>
                <a:cxnLst/>
                <a:rect l="l" t="t" r="r" b="b"/>
                <a:pathLst>
                  <a:path w="12637" h="40446" extrusionOk="0">
                    <a:moveTo>
                      <a:pt x="6285" y="1"/>
                    </a:moveTo>
                    <a:cubicBezTo>
                      <a:pt x="4278" y="1"/>
                      <a:pt x="2492" y="1710"/>
                      <a:pt x="2277" y="3703"/>
                    </a:cubicBezTo>
                    <a:cubicBezTo>
                      <a:pt x="2254" y="3919"/>
                      <a:pt x="2236" y="4135"/>
                      <a:pt x="2227" y="4355"/>
                    </a:cubicBezTo>
                    <a:cubicBezTo>
                      <a:pt x="2136" y="4305"/>
                      <a:pt x="2029" y="4267"/>
                      <a:pt x="1915" y="4267"/>
                    </a:cubicBezTo>
                    <a:cubicBezTo>
                      <a:pt x="1753" y="4267"/>
                      <a:pt x="1577" y="4345"/>
                      <a:pt x="1413" y="4580"/>
                    </a:cubicBezTo>
                    <a:cubicBezTo>
                      <a:pt x="1038" y="5121"/>
                      <a:pt x="1330" y="6108"/>
                      <a:pt x="2026" y="6108"/>
                    </a:cubicBezTo>
                    <a:cubicBezTo>
                      <a:pt x="2099" y="6108"/>
                      <a:pt x="2177" y="6097"/>
                      <a:pt x="2259" y="6074"/>
                    </a:cubicBezTo>
                    <a:cubicBezTo>
                      <a:pt x="2403" y="7914"/>
                      <a:pt x="2947" y="9358"/>
                      <a:pt x="4373" y="9902"/>
                    </a:cubicBezTo>
                    <a:cubicBezTo>
                      <a:pt x="4553" y="9974"/>
                      <a:pt x="4742" y="10024"/>
                      <a:pt x="4935" y="10051"/>
                    </a:cubicBezTo>
                    <a:cubicBezTo>
                      <a:pt x="5183" y="10082"/>
                      <a:pt x="5367" y="10293"/>
                      <a:pt x="5372" y="10541"/>
                    </a:cubicBezTo>
                    <a:lnTo>
                      <a:pt x="5372" y="10572"/>
                    </a:lnTo>
                    <a:cubicBezTo>
                      <a:pt x="5372" y="10847"/>
                      <a:pt x="5147" y="11072"/>
                      <a:pt x="4872" y="11072"/>
                    </a:cubicBezTo>
                    <a:lnTo>
                      <a:pt x="4229" y="11072"/>
                    </a:lnTo>
                    <a:cubicBezTo>
                      <a:pt x="4107" y="11072"/>
                      <a:pt x="3658" y="11121"/>
                      <a:pt x="3554" y="11157"/>
                    </a:cubicBezTo>
                    <a:cubicBezTo>
                      <a:pt x="2429" y="11571"/>
                      <a:pt x="1476" y="12547"/>
                      <a:pt x="922" y="13834"/>
                    </a:cubicBezTo>
                    <a:cubicBezTo>
                      <a:pt x="446" y="14950"/>
                      <a:pt x="315" y="16137"/>
                      <a:pt x="225" y="17158"/>
                    </a:cubicBezTo>
                    <a:cubicBezTo>
                      <a:pt x="0" y="19840"/>
                      <a:pt x="23" y="22539"/>
                      <a:pt x="297" y="25215"/>
                    </a:cubicBezTo>
                    <a:cubicBezTo>
                      <a:pt x="342" y="25674"/>
                      <a:pt x="729" y="26025"/>
                      <a:pt x="1192" y="26025"/>
                    </a:cubicBezTo>
                    <a:cubicBezTo>
                      <a:pt x="1198" y="26025"/>
                      <a:pt x="1203" y="26025"/>
                      <a:pt x="1208" y="26025"/>
                    </a:cubicBezTo>
                    <a:cubicBezTo>
                      <a:pt x="1418" y="26025"/>
                      <a:pt x="1623" y="25936"/>
                      <a:pt x="1768" y="25778"/>
                    </a:cubicBezTo>
                    <a:cubicBezTo>
                      <a:pt x="1998" y="25535"/>
                      <a:pt x="2106" y="25202"/>
                      <a:pt x="2070" y="24869"/>
                    </a:cubicBezTo>
                    <a:cubicBezTo>
                      <a:pt x="1822" y="22359"/>
                      <a:pt x="1809" y="19826"/>
                      <a:pt x="2020" y="17311"/>
                    </a:cubicBezTo>
                    <a:cubicBezTo>
                      <a:pt x="2070" y="16695"/>
                      <a:pt x="2142" y="16020"/>
                      <a:pt x="2304" y="15372"/>
                    </a:cubicBezTo>
                    <a:lnTo>
                      <a:pt x="2304" y="38315"/>
                    </a:lnTo>
                    <a:cubicBezTo>
                      <a:pt x="1899" y="38815"/>
                      <a:pt x="1584" y="39382"/>
                      <a:pt x="2007" y="40137"/>
                    </a:cubicBezTo>
                    <a:cubicBezTo>
                      <a:pt x="2126" y="40352"/>
                      <a:pt x="2334" y="40445"/>
                      <a:pt x="2587" y="40445"/>
                    </a:cubicBezTo>
                    <a:cubicBezTo>
                      <a:pt x="3491" y="40445"/>
                      <a:pt x="4975" y="39261"/>
                      <a:pt x="5102" y="38176"/>
                    </a:cubicBezTo>
                    <a:cubicBezTo>
                      <a:pt x="5111" y="38117"/>
                      <a:pt x="5111" y="38059"/>
                      <a:pt x="5111" y="38000"/>
                    </a:cubicBezTo>
                    <a:lnTo>
                      <a:pt x="5111" y="37969"/>
                    </a:lnTo>
                    <a:lnTo>
                      <a:pt x="5111" y="26605"/>
                    </a:lnTo>
                    <a:cubicBezTo>
                      <a:pt x="5111" y="25985"/>
                      <a:pt x="5574" y="25454"/>
                      <a:pt x="6190" y="25413"/>
                    </a:cubicBezTo>
                    <a:cubicBezTo>
                      <a:pt x="6217" y="25412"/>
                      <a:pt x="6243" y="25411"/>
                      <a:pt x="6270" y="25411"/>
                    </a:cubicBezTo>
                    <a:cubicBezTo>
                      <a:pt x="6901" y="25411"/>
                      <a:pt x="7423" y="25921"/>
                      <a:pt x="7423" y="26565"/>
                    </a:cubicBezTo>
                    <a:lnTo>
                      <a:pt x="7423" y="37969"/>
                    </a:lnTo>
                    <a:lnTo>
                      <a:pt x="7423" y="38000"/>
                    </a:lnTo>
                    <a:cubicBezTo>
                      <a:pt x="7418" y="38059"/>
                      <a:pt x="7423" y="38117"/>
                      <a:pt x="7432" y="38171"/>
                    </a:cubicBezTo>
                    <a:cubicBezTo>
                      <a:pt x="7558" y="39257"/>
                      <a:pt x="9044" y="40445"/>
                      <a:pt x="9948" y="40445"/>
                    </a:cubicBezTo>
                    <a:cubicBezTo>
                      <a:pt x="10201" y="40445"/>
                      <a:pt x="10408" y="40352"/>
                      <a:pt x="10527" y="40137"/>
                    </a:cubicBezTo>
                    <a:cubicBezTo>
                      <a:pt x="10950" y="39377"/>
                      <a:pt x="10635" y="38810"/>
                      <a:pt x="10226" y="38311"/>
                    </a:cubicBezTo>
                    <a:lnTo>
                      <a:pt x="10226" y="15004"/>
                    </a:lnTo>
                    <a:cubicBezTo>
                      <a:pt x="10468" y="15759"/>
                      <a:pt x="10554" y="16578"/>
                      <a:pt x="10617" y="17311"/>
                    </a:cubicBezTo>
                    <a:cubicBezTo>
                      <a:pt x="10833" y="19867"/>
                      <a:pt x="10810" y="22440"/>
                      <a:pt x="10554" y="24995"/>
                    </a:cubicBezTo>
                    <a:cubicBezTo>
                      <a:pt x="10509" y="25386"/>
                      <a:pt x="10720" y="25769"/>
                      <a:pt x="11076" y="25944"/>
                    </a:cubicBezTo>
                    <a:cubicBezTo>
                      <a:pt x="11193" y="25998"/>
                      <a:pt x="11319" y="26025"/>
                      <a:pt x="11445" y="26025"/>
                    </a:cubicBezTo>
                    <a:cubicBezTo>
                      <a:pt x="11908" y="26025"/>
                      <a:pt x="12295" y="25674"/>
                      <a:pt x="12340" y="25215"/>
                    </a:cubicBezTo>
                    <a:cubicBezTo>
                      <a:pt x="12614" y="22539"/>
                      <a:pt x="12637" y="19840"/>
                      <a:pt x="12412" y="17158"/>
                    </a:cubicBezTo>
                    <a:cubicBezTo>
                      <a:pt x="12326" y="16137"/>
                      <a:pt x="12191" y="14950"/>
                      <a:pt x="11715" y="13834"/>
                    </a:cubicBezTo>
                    <a:cubicBezTo>
                      <a:pt x="11166" y="12547"/>
                      <a:pt x="10203" y="11571"/>
                      <a:pt x="9083" y="11162"/>
                    </a:cubicBezTo>
                    <a:cubicBezTo>
                      <a:pt x="8952" y="11112"/>
                      <a:pt x="8435" y="11072"/>
                      <a:pt x="8300" y="11072"/>
                    </a:cubicBezTo>
                    <a:lnTo>
                      <a:pt x="7661" y="11072"/>
                    </a:lnTo>
                    <a:cubicBezTo>
                      <a:pt x="7387" y="11072"/>
                      <a:pt x="7167" y="10847"/>
                      <a:pt x="7167" y="10572"/>
                    </a:cubicBezTo>
                    <a:lnTo>
                      <a:pt x="7167" y="10550"/>
                    </a:lnTo>
                    <a:cubicBezTo>
                      <a:pt x="7162" y="10302"/>
                      <a:pt x="7346" y="10091"/>
                      <a:pt x="7589" y="10060"/>
                    </a:cubicBezTo>
                    <a:cubicBezTo>
                      <a:pt x="7801" y="10033"/>
                      <a:pt x="8008" y="9979"/>
                      <a:pt x="8210" y="9907"/>
                    </a:cubicBezTo>
                    <a:cubicBezTo>
                      <a:pt x="9632" y="9358"/>
                      <a:pt x="10176" y="7918"/>
                      <a:pt x="10325" y="6087"/>
                    </a:cubicBezTo>
                    <a:cubicBezTo>
                      <a:pt x="10388" y="6102"/>
                      <a:pt x="10449" y="6109"/>
                      <a:pt x="10507" y="6109"/>
                    </a:cubicBezTo>
                    <a:cubicBezTo>
                      <a:pt x="11201" y="6109"/>
                      <a:pt x="11494" y="5124"/>
                      <a:pt x="11116" y="4580"/>
                    </a:cubicBezTo>
                    <a:cubicBezTo>
                      <a:pt x="10955" y="4345"/>
                      <a:pt x="10780" y="4267"/>
                      <a:pt x="10618" y="4267"/>
                    </a:cubicBezTo>
                    <a:cubicBezTo>
                      <a:pt x="10522" y="4267"/>
                      <a:pt x="10432" y="4294"/>
                      <a:pt x="10352" y="4333"/>
                    </a:cubicBezTo>
                    <a:cubicBezTo>
                      <a:pt x="10338" y="4022"/>
                      <a:pt x="10311" y="3716"/>
                      <a:pt x="10271" y="3429"/>
                    </a:cubicBezTo>
                    <a:cubicBezTo>
                      <a:pt x="9992" y="1454"/>
                      <a:pt x="8278" y="1"/>
                      <a:pt x="6285"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dirty="0">
                  <a:solidFill>
                    <a:srgbClr val="000000"/>
                  </a:solidFill>
                  <a:latin typeface="Arial"/>
                  <a:cs typeface="Arial"/>
                  <a:sym typeface="Arial"/>
                </a:endParaRPr>
              </a:p>
            </p:txBody>
          </p:sp>
          <p:sp>
            <p:nvSpPr>
              <p:cNvPr id="13" name="Google Shape;1124;p27">
                <a:extLst>
                  <a:ext uri="{FF2B5EF4-FFF2-40B4-BE49-F238E27FC236}">
                    <a16:creationId xmlns:a16="http://schemas.microsoft.com/office/drawing/2014/main" id="{4ED0A891-8055-422C-8B2C-642F3E8B1483}"/>
                  </a:ext>
                </a:extLst>
              </p:cNvPr>
              <p:cNvSpPr/>
              <p:nvPr/>
            </p:nvSpPr>
            <p:spPr>
              <a:xfrm>
                <a:off x="3772150" y="2271150"/>
                <a:ext cx="149675" cy="98175"/>
              </a:xfrm>
              <a:custGeom>
                <a:avLst/>
                <a:gdLst/>
                <a:ahLst/>
                <a:cxnLst/>
                <a:rect l="l" t="t" r="r" b="b"/>
                <a:pathLst>
                  <a:path w="5987" h="3927" extrusionOk="0">
                    <a:moveTo>
                      <a:pt x="4728" y="0"/>
                    </a:moveTo>
                    <a:cubicBezTo>
                      <a:pt x="4494" y="0"/>
                      <a:pt x="4274" y="122"/>
                      <a:pt x="4152" y="324"/>
                    </a:cubicBezTo>
                    <a:cubicBezTo>
                      <a:pt x="3869" y="788"/>
                      <a:pt x="3194" y="1593"/>
                      <a:pt x="1867" y="1593"/>
                    </a:cubicBezTo>
                    <a:cubicBezTo>
                      <a:pt x="0" y="1593"/>
                      <a:pt x="410" y="3163"/>
                      <a:pt x="1314" y="3640"/>
                    </a:cubicBezTo>
                    <a:cubicBezTo>
                      <a:pt x="1535" y="3756"/>
                      <a:pt x="2196" y="3926"/>
                      <a:pt x="2930" y="3926"/>
                    </a:cubicBezTo>
                    <a:cubicBezTo>
                      <a:pt x="4326" y="3926"/>
                      <a:pt x="5987" y="3310"/>
                      <a:pt x="5394" y="536"/>
                    </a:cubicBezTo>
                    <a:cubicBezTo>
                      <a:pt x="5327" y="225"/>
                      <a:pt x="5048" y="0"/>
                      <a:pt x="4728"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125;p27">
                <a:extLst>
                  <a:ext uri="{FF2B5EF4-FFF2-40B4-BE49-F238E27FC236}">
                    <a16:creationId xmlns:a16="http://schemas.microsoft.com/office/drawing/2014/main" id="{D42D8844-B9EE-40F5-BE59-3444A6A91E62}"/>
                  </a:ext>
                </a:extLst>
              </p:cNvPr>
              <p:cNvSpPr/>
              <p:nvPr/>
            </p:nvSpPr>
            <p:spPr>
              <a:xfrm>
                <a:off x="3799125" y="2329825"/>
                <a:ext cx="97425" cy="24475"/>
              </a:xfrm>
              <a:custGeom>
                <a:avLst/>
                <a:gdLst/>
                <a:ahLst/>
                <a:cxnLst/>
                <a:rect l="l" t="t" r="r" b="b"/>
                <a:pathLst>
                  <a:path w="3897" h="979" extrusionOk="0">
                    <a:moveTo>
                      <a:pt x="2701" y="0"/>
                    </a:moveTo>
                    <a:cubicBezTo>
                      <a:pt x="2563" y="0"/>
                      <a:pt x="2454" y="152"/>
                      <a:pt x="2385" y="290"/>
                    </a:cubicBezTo>
                    <a:cubicBezTo>
                      <a:pt x="2310" y="428"/>
                      <a:pt x="2199" y="589"/>
                      <a:pt x="2058" y="589"/>
                    </a:cubicBezTo>
                    <a:cubicBezTo>
                      <a:pt x="2047" y="589"/>
                      <a:pt x="2036" y="588"/>
                      <a:pt x="2025" y="587"/>
                    </a:cubicBezTo>
                    <a:cubicBezTo>
                      <a:pt x="1870" y="564"/>
                      <a:pt x="1775" y="362"/>
                      <a:pt x="1617" y="362"/>
                    </a:cubicBezTo>
                    <a:cubicBezTo>
                      <a:pt x="1615" y="362"/>
                      <a:pt x="1613" y="362"/>
                      <a:pt x="1611" y="362"/>
                    </a:cubicBezTo>
                    <a:cubicBezTo>
                      <a:pt x="1472" y="366"/>
                      <a:pt x="1395" y="542"/>
                      <a:pt x="1261" y="591"/>
                    </a:cubicBezTo>
                    <a:cubicBezTo>
                      <a:pt x="1234" y="601"/>
                      <a:pt x="1208" y="605"/>
                      <a:pt x="1182" y="605"/>
                    </a:cubicBezTo>
                    <a:cubicBezTo>
                      <a:pt x="1023" y="605"/>
                      <a:pt x="875" y="447"/>
                      <a:pt x="721" y="366"/>
                    </a:cubicBezTo>
                    <a:cubicBezTo>
                      <a:pt x="662" y="337"/>
                      <a:pt x="587" y="323"/>
                      <a:pt x="508" y="323"/>
                    </a:cubicBezTo>
                    <a:cubicBezTo>
                      <a:pt x="279" y="323"/>
                      <a:pt x="15" y="444"/>
                      <a:pt x="5" y="681"/>
                    </a:cubicBezTo>
                    <a:cubicBezTo>
                      <a:pt x="1" y="822"/>
                      <a:pt x="34" y="870"/>
                      <a:pt x="86" y="870"/>
                    </a:cubicBezTo>
                    <a:cubicBezTo>
                      <a:pt x="185" y="870"/>
                      <a:pt x="350" y="701"/>
                      <a:pt x="455" y="663"/>
                    </a:cubicBezTo>
                    <a:cubicBezTo>
                      <a:pt x="484" y="653"/>
                      <a:pt x="512" y="649"/>
                      <a:pt x="540" y="649"/>
                    </a:cubicBezTo>
                    <a:cubicBezTo>
                      <a:pt x="778" y="649"/>
                      <a:pt x="990" y="978"/>
                      <a:pt x="1236" y="978"/>
                    </a:cubicBezTo>
                    <a:cubicBezTo>
                      <a:pt x="1259" y="978"/>
                      <a:pt x="1282" y="975"/>
                      <a:pt x="1305" y="969"/>
                    </a:cubicBezTo>
                    <a:cubicBezTo>
                      <a:pt x="1440" y="933"/>
                      <a:pt x="1535" y="789"/>
                      <a:pt x="1674" y="780"/>
                    </a:cubicBezTo>
                    <a:cubicBezTo>
                      <a:pt x="1680" y="780"/>
                      <a:pt x="1685" y="779"/>
                      <a:pt x="1690" y="779"/>
                    </a:cubicBezTo>
                    <a:cubicBezTo>
                      <a:pt x="1849" y="779"/>
                      <a:pt x="1977" y="969"/>
                      <a:pt x="2138" y="969"/>
                    </a:cubicBezTo>
                    <a:cubicBezTo>
                      <a:pt x="2139" y="969"/>
                      <a:pt x="2140" y="969"/>
                      <a:pt x="2142" y="969"/>
                    </a:cubicBezTo>
                    <a:cubicBezTo>
                      <a:pt x="2404" y="969"/>
                      <a:pt x="2503" y="528"/>
                      <a:pt x="2768" y="524"/>
                    </a:cubicBezTo>
                    <a:cubicBezTo>
                      <a:pt x="2771" y="523"/>
                      <a:pt x="2774" y="523"/>
                      <a:pt x="2778" y="523"/>
                    </a:cubicBezTo>
                    <a:cubicBezTo>
                      <a:pt x="2868" y="523"/>
                      <a:pt x="2946" y="579"/>
                      <a:pt x="3028" y="618"/>
                    </a:cubicBezTo>
                    <a:cubicBezTo>
                      <a:pt x="3109" y="649"/>
                      <a:pt x="3192" y="664"/>
                      <a:pt x="3274" y="664"/>
                    </a:cubicBezTo>
                    <a:cubicBezTo>
                      <a:pt x="3477" y="664"/>
                      <a:pt x="3674" y="572"/>
                      <a:pt x="3802" y="402"/>
                    </a:cubicBezTo>
                    <a:cubicBezTo>
                      <a:pt x="3897" y="357"/>
                      <a:pt x="3834" y="195"/>
                      <a:pt x="3735" y="177"/>
                    </a:cubicBezTo>
                    <a:cubicBezTo>
                      <a:pt x="3721" y="174"/>
                      <a:pt x="3708" y="173"/>
                      <a:pt x="3695" y="173"/>
                    </a:cubicBezTo>
                    <a:cubicBezTo>
                      <a:pt x="3609" y="173"/>
                      <a:pt x="3525" y="230"/>
                      <a:pt x="3451" y="281"/>
                    </a:cubicBezTo>
                    <a:cubicBezTo>
                      <a:pt x="3378" y="335"/>
                      <a:pt x="3298" y="389"/>
                      <a:pt x="3211" y="389"/>
                    </a:cubicBezTo>
                    <a:cubicBezTo>
                      <a:pt x="3197" y="389"/>
                      <a:pt x="3183" y="387"/>
                      <a:pt x="3168" y="384"/>
                    </a:cubicBezTo>
                    <a:cubicBezTo>
                      <a:pt x="2979" y="344"/>
                      <a:pt x="2938" y="51"/>
                      <a:pt x="2750" y="6"/>
                    </a:cubicBezTo>
                    <a:cubicBezTo>
                      <a:pt x="2733" y="2"/>
                      <a:pt x="2717" y="0"/>
                      <a:pt x="2701"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126;p27">
                <a:extLst>
                  <a:ext uri="{FF2B5EF4-FFF2-40B4-BE49-F238E27FC236}">
                    <a16:creationId xmlns:a16="http://schemas.microsoft.com/office/drawing/2014/main" id="{5E4154C0-084B-4F32-B992-85DBB2E99A14}"/>
                  </a:ext>
                </a:extLst>
              </p:cNvPr>
              <p:cNvSpPr/>
              <p:nvPr/>
            </p:nvSpPr>
            <p:spPr>
              <a:xfrm>
                <a:off x="3814100" y="2324625"/>
                <a:ext cx="39250" cy="11725"/>
              </a:xfrm>
              <a:custGeom>
                <a:avLst/>
                <a:gdLst/>
                <a:ahLst/>
                <a:cxnLst/>
                <a:rect l="l" t="t" r="r" b="b"/>
                <a:pathLst>
                  <a:path w="1570" h="469" extrusionOk="0">
                    <a:moveTo>
                      <a:pt x="936" y="1"/>
                    </a:moveTo>
                    <a:cubicBezTo>
                      <a:pt x="927" y="1"/>
                      <a:pt x="918" y="1"/>
                      <a:pt x="909" y="3"/>
                    </a:cubicBezTo>
                    <a:cubicBezTo>
                      <a:pt x="778" y="25"/>
                      <a:pt x="711" y="192"/>
                      <a:pt x="585" y="219"/>
                    </a:cubicBezTo>
                    <a:cubicBezTo>
                      <a:pt x="571" y="222"/>
                      <a:pt x="557" y="223"/>
                      <a:pt x="544" y="223"/>
                    </a:cubicBezTo>
                    <a:cubicBezTo>
                      <a:pt x="408" y="223"/>
                      <a:pt x="285" y="82"/>
                      <a:pt x="148" y="82"/>
                    </a:cubicBezTo>
                    <a:cubicBezTo>
                      <a:pt x="139" y="82"/>
                      <a:pt x="131" y="83"/>
                      <a:pt x="122" y="84"/>
                    </a:cubicBezTo>
                    <a:cubicBezTo>
                      <a:pt x="72" y="93"/>
                      <a:pt x="32" y="124"/>
                      <a:pt x="18" y="169"/>
                    </a:cubicBezTo>
                    <a:cubicBezTo>
                      <a:pt x="0" y="241"/>
                      <a:pt x="40" y="251"/>
                      <a:pt x="84" y="251"/>
                    </a:cubicBezTo>
                    <a:cubicBezTo>
                      <a:pt x="100" y="251"/>
                      <a:pt x="117" y="250"/>
                      <a:pt x="132" y="250"/>
                    </a:cubicBezTo>
                    <a:cubicBezTo>
                      <a:pt x="136" y="250"/>
                      <a:pt x="140" y="250"/>
                      <a:pt x="144" y="250"/>
                    </a:cubicBezTo>
                    <a:cubicBezTo>
                      <a:pt x="225" y="264"/>
                      <a:pt x="302" y="300"/>
                      <a:pt x="360" y="358"/>
                    </a:cubicBezTo>
                    <a:cubicBezTo>
                      <a:pt x="425" y="412"/>
                      <a:pt x="507" y="469"/>
                      <a:pt x="585" y="469"/>
                    </a:cubicBezTo>
                    <a:cubicBezTo>
                      <a:pt x="605" y="469"/>
                      <a:pt x="625" y="465"/>
                      <a:pt x="644" y="457"/>
                    </a:cubicBezTo>
                    <a:cubicBezTo>
                      <a:pt x="697" y="430"/>
                      <a:pt x="729" y="372"/>
                      <a:pt x="769" y="331"/>
                    </a:cubicBezTo>
                    <a:cubicBezTo>
                      <a:pt x="828" y="273"/>
                      <a:pt x="904" y="243"/>
                      <a:pt x="982" y="243"/>
                    </a:cubicBezTo>
                    <a:cubicBezTo>
                      <a:pt x="1024" y="243"/>
                      <a:pt x="1066" y="251"/>
                      <a:pt x="1107" y="268"/>
                    </a:cubicBezTo>
                    <a:cubicBezTo>
                      <a:pt x="1188" y="304"/>
                      <a:pt x="1251" y="381"/>
                      <a:pt x="1341" y="390"/>
                    </a:cubicBezTo>
                    <a:cubicBezTo>
                      <a:pt x="1350" y="391"/>
                      <a:pt x="1359" y="392"/>
                      <a:pt x="1368" y="392"/>
                    </a:cubicBezTo>
                    <a:cubicBezTo>
                      <a:pt x="1478" y="392"/>
                      <a:pt x="1570" y="295"/>
                      <a:pt x="1566" y="183"/>
                    </a:cubicBezTo>
                    <a:cubicBezTo>
                      <a:pt x="1558" y="136"/>
                      <a:pt x="1520" y="89"/>
                      <a:pt x="1480" y="89"/>
                    </a:cubicBezTo>
                    <a:cubicBezTo>
                      <a:pt x="1474" y="89"/>
                      <a:pt x="1468" y="90"/>
                      <a:pt x="1462" y="93"/>
                    </a:cubicBezTo>
                    <a:cubicBezTo>
                      <a:pt x="1449" y="102"/>
                      <a:pt x="1435" y="111"/>
                      <a:pt x="1422" y="124"/>
                    </a:cubicBezTo>
                    <a:cubicBezTo>
                      <a:pt x="1395" y="144"/>
                      <a:pt x="1364" y="153"/>
                      <a:pt x="1331" y="153"/>
                    </a:cubicBezTo>
                    <a:cubicBezTo>
                      <a:pt x="1274" y="153"/>
                      <a:pt x="1214" y="128"/>
                      <a:pt x="1165" y="97"/>
                    </a:cubicBezTo>
                    <a:cubicBezTo>
                      <a:pt x="1092" y="53"/>
                      <a:pt x="1016" y="1"/>
                      <a:pt x="93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127;p27">
                <a:extLst>
                  <a:ext uri="{FF2B5EF4-FFF2-40B4-BE49-F238E27FC236}">
                    <a16:creationId xmlns:a16="http://schemas.microsoft.com/office/drawing/2014/main" id="{82CBC355-82A9-4EE8-AC5C-E8AA56F97102}"/>
                  </a:ext>
                </a:extLst>
              </p:cNvPr>
              <p:cNvSpPr/>
              <p:nvPr/>
            </p:nvSpPr>
            <p:spPr>
              <a:xfrm>
                <a:off x="3864475" y="2349075"/>
                <a:ext cx="21950" cy="9000"/>
              </a:xfrm>
              <a:custGeom>
                <a:avLst/>
                <a:gdLst/>
                <a:ahLst/>
                <a:cxnLst/>
                <a:rect l="l" t="t" r="r" b="b"/>
                <a:pathLst>
                  <a:path w="878" h="360" extrusionOk="0">
                    <a:moveTo>
                      <a:pt x="777" y="1"/>
                    </a:moveTo>
                    <a:cubicBezTo>
                      <a:pt x="767" y="1"/>
                      <a:pt x="757" y="2"/>
                      <a:pt x="747" y="6"/>
                    </a:cubicBezTo>
                    <a:cubicBezTo>
                      <a:pt x="627" y="31"/>
                      <a:pt x="536" y="159"/>
                      <a:pt x="414" y="159"/>
                    </a:cubicBezTo>
                    <a:cubicBezTo>
                      <a:pt x="408" y="159"/>
                      <a:pt x="402" y="159"/>
                      <a:pt x="396" y="158"/>
                    </a:cubicBezTo>
                    <a:cubicBezTo>
                      <a:pt x="319" y="152"/>
                      <a:pt x="244" y="92"/>
                      <a:pt x="166" y="92"/>
                    </a:cubicBezTo>
                    <a:cubicBezTo>
                      <a:pt x="135" y="92"/>
                      <a:pt x="104" y="102"/>
                      <a:pt x="73" y="127"/>
                    </a:cubicBezTo>
                    <a:cubicBezTo>
                      <a:pt x="23" y="172"/>
                      <a:pt x="1" y="244"/>
                      <a:pt x="19" y="311"/>
                    </a:cubicBezTo>
                    <a:cubicBezTo>
                      <a:pt x="33" y="347"/>
                      <a:pt x="44" y="359"/>
                      <a:pt x="56" y="359"/>
                    </a:cubicBezTo>
                    <a:cubicBezTo>
                      <a:pt x="76" y="359"/>
                      <a:pt x="97" y="329"/>
                      <a:pt x="136" y="307"/>
                    </a:cubicBezTo>
                    <a:cubicBezTo>
                      <a:pt x="174" y="284"/>
                      <a:pt x="211" y="277"/>
                      <a:pt x="247" y="277"/>
                    </a:cubicBezTo>
                    <a:cubicBezTo>
                      <a:pt x="311" y="277"/>
                      <a:pt x="375" y="301"/>
                      <a:pt x="450" y="307"/>
                    </a:cubicBezTo>
                    <a:cubicBezTo>
                      <a:pt x="458" y="307"/>
                      <a:pt x="465" y="308"/>
                      <a:pt x="472" y="308"/>
                    </a:cubicBezTo>
                    <a:cubicBezTo>
                      <a:pt x="594" y="308"/>
                      <a:pt x="708" y="236"/>
                      <a:pt x="810" y="167"/>
                    </a:cubicBezTo>
                    <a:cubicBezTo>
                      <a:pt x="842" y="145"/>
                      <a:pt x="878" y="118"/>
                      <a:pt x="878" y="77"/>
                    </a:cubicBezTo>
                    <a:cubicBezTo>
                      <a:pt x="878" y="50"/>
                      <a:pt x="860" y="24"/>
                      <a:pt x="833" y="15"/>
                    </a:cubicBezTo>
                    <a:cubicBezTo>
                      <a:pt x="815" y="6"/>
                      <a:pt x="796" y="1"/>
                      <a:pt x="77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128;p27">
                <a:extLst>
                  <a:ext uri="{FF2B5EF4-FFF2-40B4-BE49-F238E27FC236}">
                    <a16:creationId xmlns:a16="http://schemas.microsoft.com/office/drawing/2014/main" id="{A85716C3-EA71-4208-B95F-0D602A1C96FB}"/>
                  </a:ext>
                </a:extLst>
              </p:cNvPr>
              <p:cNvSpPr/>
              <p:nvPr/>
            </p:nvSpPr>
            <p:spPr>
              <a:xfrm>
                <a:off x="3769325" y="2259900"/>
                <a:ext cx="123400" cy="43325"/>
              </a:xfrm>
              <a:custGeom>
                <a:avLst/>
                <a:gdLst/>
                <a:ahLst/>
                <a:cxnLst/>
                <a:rect l="l" t="t" r="r" b="b"/>
                <a:pathLst>
                  <a:path w="4936" h="1733" extrusionOk="0">
                    <a:moveTo>
                      <a:pt x="2436" y="1"/>
                    </a:moveTo>
                    <a:cubicBezTo>
                      <a:pt x="1830" y="1"/>
                      <a:pt x="1184" y="68"/>
                      <a:pt x="676" y="387"/>
                    </a:cubicBezTo>
                    <a:cubicBezTo>
                      <a:pt x="473" y="509"/>
                      <a:pt x="311" y="689"/>
                      <a:pt x="203" y="896"/>
                    </a:cubicBezTo>
                    <a:cubicBezTo>
                      <a:pt x="122" y="1062"/>
                      <a:pt x="1" y="1332"/>
                      <a:pt x="59" y="1521"/>
                    </a:cubicBezTo>
                    <a:cubicBezTo>
                      <a:pt x="86" y="1616"/>
                      <a:pt x="158" y="1692"/>
                      <a:pt x="298" y="1719"/>
                    </a:cubicBezTo>
                    <a:cubicBezTo>
                      <a:pt x="340" y="1729"/>
                      <a:pt x="383" y="1733"/>
                      <a:pt x="426" y="1733"/>
                    </a:cubicBezTo>
                    <a:cubicBezTo>
                      <a:pt x="672" y="1733"/>
                      <a:pt x="926" y="1598"/>
                      <a:pt x="1148" y="1521"/>
                    </a:cubicBezTo>
                    <a:cubicBezTo>
                      <a:pt x="2331" y="1112"/>
                      <a:pt x="4936" y="100"/>
                      <a:pt x="2862" y="10"/>
                    </a:cubicBezTo>
                    <a:cubicBezTo>
                      <a:pt x="2724" y="4"/>
                      <a:pt x="2581" y="1"/>
                      <a:pt x="2436"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129;p27">
                <a:extLst>
                  <a:ext uri="{FF2B5EF4-FFF2-40B4-BE49-F238E27FC236}">
                    <a16:creationId xmlns:a16="http://schemas.microsoft.com/office/drawing/2014/main" id="{FCD673B7-54ED-445E-9B02-B62BA6A846D5}"/>
                  </a:ext>
                </a:extLst>
              </p:cNvPr>
              <p:cNvSpPr/>
              <p:nvPr/>
            </p:nvSpPr>
            <p:spPr>
              <a:xfrm>
                <a:off x="3786650" y="2367300"/>
                <a:ext cx="120475" cy="68525"/>
              </a:xfrm>
              <a:custGeom>
                <a:avLst/>
                <a:gdLst/>
                <a:ahLst/>
                <a:cxnLst/>
                <a:rect l="l" t="t" r="r" b="b"/>
                <a:pathLst>
                  <a:path w="4819" h="2741" extrusionOk="0">
                    <a:moveTo>
                      <a:pt x="243" y="1"/>
                    </a:moveTo>
                    <a:cubicBezTo>
                      <a:pt x="109" y="1"/>
                      <a:pt x="1" y="109"/>
                      <a:pt x="1" y="244"/>
                    </a:cubicBezTo>
                    <a:cubicBezTo>
                      <a:pt x="1" y="482"/>
                      <a:pt x="122" y="793"/>
                      <a:pt x="716" y="914"/>
                    </a:cubicBezTo>
                    <a:cubicBezTo>
                      <a:pt x="1122" y="994"/>
                      <a:pt x="1533" y="1034"/>
                      <a:pt x="1943" y="1034"/>
                    </a:cubicBezTo>
                    <a:cubicBezTo>
                      <a:pt x="2530" y="1034"/>
                      <a:pt x="3116" y="952"/>
                      <a:pt x="3685" y="788"/>
                    </a:cubicBezTo>
                    <a:lnTo>
                      <a:pt x="3716" y="779"/>
                    </a:lnTo>
                    <a:cubicBezTo>
                      <a:pt x="3840" y="742"/>
                      <a:pt x="3982" y="701"/>
                      <a:pt x="4101" y="701"/>
                    </a:cubicBezTo>
                    <a:cubicBezTo>
                      <a:pt x="4167" y="701"/>
                      <a:pt x="4226" y="714"/>
                      <a:pt x="4270" y="748"/>
                    </a:cubicBezTo>
                    <a:cubicBezTo>
                      <a:pt x="4301" y="775"/>
                      <a:pt x="4319" y="815"/>
                      <a:pt x="4315" y="860"/>
                    </a:cubicBezTo>
                    <a:cubicBezTo>
                      <a:pt x="4301" y="954"/>
                      <a:pt x="4247" y="1040"/>
                      <a:pt x="4166" y="1089"/>
                    </a:cubicBezTo>
                    <a:cubicBezTo>
                      <a:pt x="4000" y="1193"/>
                      <a:pt x="3761" y="1197"/>
                      <a:pt x="3550" y="1202"/>
                    </a:cubicBezTo>
                    <a:lnTo>
                      <a:pt x="945" y="1251"/>
                    </a:lnTo>
                    <a:cubicBezTo>
                      <a:pt x="851" y="1251"/>
                      <a:pt x="527" y="1274"/>
                      <a:pt x="338" y="1490"/>
                    </a:cubicBezTo>
                    <a:cubicBezTo>
                      <a:pt x="243" y="1593"/>
                      <a:pt x="198" y="1737"/>
                      <a:pt x="216" y="1877"/>
                    </a:cubicBezTo>
                    <a:cubicBezTo>
                      <a:pt x="230" y="2030"/>
                      <a:pt x="306" y="2169"/>
                      <a:pt x="428" y="2259"/>
                    </a:cubicBezTo>
                    <a:cubicBezTo>
                      <a:pt x="597" y="2391"/>
                      <a:pt x="842" y="2434"/>
                      <a:pt x="1113" y="2434"/>
                    </a:cubicBezTo>
                    <a:cubicBezTo>
                      <a:pt x="1397" y="2434"/>
                      <a:pt x="1708" y="2386"/>
                      <a:pt x="1984" y="2345"/>
                    </a:cubicBezTo>
                    <a:cubicBezTo>
                      <a:pt x="2128" y="2318"/>
                      <a:pt x="2272" y="2300"/>
                      <a:pt x="2416" y="2295"/>
                    </a:cubicBezTo>
                    <a:cubicBezTo>
                      <a:pt x="2497" y="2304"/>
                      <a:pt x="2578" y="2336"/>
                      <a:pt x="2650" y="2376"/>
                    </a:cubicBezTo>
                    <a:cubicBezTo>
                      <a:pt x="2560" y="2538"/>
                      <a:pt x="2677" y="2736"/>
                      <a:pt x="2862" y="2740"/>
                    </a:cubicBezTo>
                    <a:cubicBezTo>
                      <a:pt x="2934" y="2736"/>
                      <a:pt x="2997" y="2709"/>
                      <a:pt x="3042" y="2659"/>
                    </a:cubicBezTo>
                    <a:cubicBezTo>
                      <a:pt x="3163" y="2543"/>
                      <a:pt x="3199" y="2372"/>
                      <a:pt x="3145" y="2219"/>
                    </a:cubicBezTo>
                    <a:cubicBezTo>
                      <a:pt x="3033" y="1935"/>
                      <a:pt x="2619" y="1814"/>
                      <a:pt x="2452" y="1800"/>
                    </a:cubicBezTo>
                    <a:cubicBezTo>
                      <a:pt x="2443" y="1800"/>
                      <a:pt x="2434" y="1800"/>
                      <a:pt x="2424" y="1800"/>
                    </a:cubicBezTo>
                    <a:cubicBezTo>
                      <a:pt x="2300" y="1800"/>
                      <a:pt x="2129" y="1825"/>
                      <a:pt x="1912" y="1859"/>
                    </a:cubicBezTo>
                    <a:cubicBezTo>
                      <a:pt x="1694" y="1892"/>
                      <a:pt x="1358" y="1943"/>
                      <a:pt x="1093" y="1943"/>
                    </a:cubicBezTo>
                    <a:cubicBezTo>
                      <a:pt x="932" y="1943"/>
                      <a:pt x="797" y="1925"/>
                      <a:pt x="729" y="1872"/>
                    </a:cubicBezTo>
                    <a:cubicBezTo>
                      <a:pt x="716" y="1863"/>
                      <a:pt x="707" y="1854"/>
                      <a:pt x="702" y="1818"/>
                    </a:cubicBezTo>
                    <a:cubicBezTo>
                      <a:pt x="716" y="1791"/>
                      <a:pt x="824" y="1742"/>
                      <a:pt x="954" y="1742"/>
                    </a:cubicBezTo>
                    <a:lnTo>
                      <a:pt x="3559" y="1692"/>
                    </a:lnTo>
                    <a:cubicBezTo>
                      <a:pt x="3820" y="1688"/>
                      <a:pt x="4144" y="1683"/>
                      <a:pt x="4423" y="1508"/>
                    </a:cubicBezTo>
                    <a:cubicBezTo>
                      <a:pt x="4639" y="1373"/>
                      <a:pt x="4778" y="1143"/>
                      <a:pt x="4801" y="892"/>
                    </a:cubicBezTo>
                    <a:cubicBezTo>
                      <a:pt x="4819" y="689"/>
                      <a:pt x="4733" y="496"/>
                      <a:pt x="4576" y="370"/>
                    </a:cubicBezTo>
                    <a:cubicBezTo>
                      <a:pt x="4431" y="250"/>
                      <a:pt x="4266" y="211"/>
                      <a:pt x="4103" y="211"/>
                    </a:cubicBezTo>
                    <a:cubicBezTo>
                      <a:pt x="3911" y="211"/>
                      <a:pt x="3723" y="265"/>
                      <a:pt x="3577" y="307"/>
                    </a:cubicBezTo>
                    <a:lnTo>
                      <a:pt x="3550" y="316"/>
                    </a:lnTo>
                    <a:cubicBezTo>
                      <a:pt x="3027" y="469"/>
                      <a:pt x="2487" y="544"/>
                      <a:pt x="1947" y="544"/>
                    </a:cubicBezTo>
                    <a:cubicBezTo>
                      <a:pt x="1566" y="544"/>
                      <a:pt x="1186" y="507"/>
                      <a:pt x="810" y="433"/>
                    </a:cubicBezTo>
                    <a:cubicBezTo>
                      <a:pt x="594" y="388"/>
                      <a:pt x="486" y="329"/>
                      <a:pt x="486" y="244"/>
                    </a:cubicBezTo>
                    <a:cubicBezTo>
                      <a:pt x="491" y="109"/>
                      <a:pt x="378" y="1"/>
                      <a:pt x="243"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130;p27">
                <a:extLst>
                  <a:ext uri="{FF2B5EF4-FFF2-40B4-BE49-F238E27FC236}">
                    <a16:creationId xmlns:a16="http://schemas.microsoft.com/office/drawing/2014/main" id="{0204AB9C-D45D-489F-A8B3-5D88AC8786D9}"/>
                  </a:ext>
                </a:extLst>
              </p:cNvPr>
              <p:cNvSpPr/>
              <p:nvPr/>
            </p:nvSpPr>
            <p:spPr>
              <a:xfrm>
                <a:off x="3758750" y="2317625"/>
                <a:ext cx="27250" cy="42725"/>
              </a:xfrm>
              <a:custGeom>
                <a:avLst/>
                <a:gdLst/>
                <a:ahLst/>
                <a:cxnLst/>
                <a:rect l="l" t="t" r="r" b="b"/>
                <a:pathLst>
                  <a:path w="1090" h="1709" extrusionOk="0">
                    <a:moveTo>
                      <a:pt x="518" y="1"/>
                    </a:moveTo>
                    <a:cubicBezTo>
                      <a:pt x="475" y="1"/>
                      <a:pt x="432" y="8"/>
                      <a:pt x="392" y="22"/>
                    </a:cubicBezTo>
                    <a:cubicBezTo>
                      <a:pt x="199" y="85"/>
                      <a:pt x="68" y="278"/>
                      <a:pt x="28" y="476"/>
                    </a:cubicBezTo>
                    <a:cubicBezTo>
                      <a:pt x="1" y="674"/>
                      <a:pt x="23" y="881"/>
                      <a:pt x="100" y="1070"/>
                    </a:cubicBezTo>
                    <a:cubicBezTo>
                      <a:pt x="203" y="1366"/>
                      <a:pt x="341" y="1708"/>
                      <a:pt x="623" y="1708"/>
                    </a:cubicBezTo>
                    <a:cubicBezTo>
                      <a:pt x="696" y="1708"/>
                      <a:pt x="779" y="1685"/>
                      <a:pt x="874" y="1632"/>
                    </a:cubicBezTo>
                    <a:cubicBezTo>
                      <a:pt x="995" y="1569"/>
                      <a:pt x="1090" y="1434"/>
                      <a:pt x="1067" y="1295"/>
                    </a:cubicBezTo>
                    <a:cubicBezTo>
                      <a:pt x="1045" y="1156"/>
                      <a:pt x="914" y="1057"/>
                      <a:pt x="869" y="922"/>
                    </a:cubicBezTo>
                    <a:cubicBezTo>
                      <a:pt x="797" y="706"/>
                      <a:pt x="959" y="463"/>
                      <a:pt x="892" y="247"/>
                    </a:cubicBezTo>
                    <a:cubicBezTo>
                      <a:pt x="842" y="94"/>
                      <a:pt x="678" y="1"/>
                      <a:pt x="518"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131;p27">
                <a:extLst>
                  <a:ext uri="{FF2B5EF4-FFF2-40B4-BE49-F238E27FC236}">
                    <a16:creationId xmlns:a16="http://schemas.microsoft.com/office/drawing/2014/main" id="{2D1DA923-0A90-4342-A7B1-1CC828E75F14}"/>
                  </a:ext>
                </a:extLst>
              </p:cNvPr>
              <p:cNvSpPr/>
              <p:nvPr/>
            </p:nvSpPr>
            <p:spPr>
              <a:xfrm>
                <a:off x="3909575" y="2311050"/>
                <a:ext cx="27250" cy="42600"/>
              </a:xfrm>
              <a:custGeom>
                <a:avLst/>
                <a:gdLst/>
                <a:ahLst/>
                <a:cxnLst/>
                <a:rect l="l" t="t" r="r" b="b"/>
                <a:pathLst>
                  <a:path w="1090" h="1704" extrusionOk="0">
                    <a:moveTo>
                      <a:pt x="575" y="0"/>
                    </a:moveTo>
                    <a:cubicBezTo>
                      <a:pt x="415" y="0"/>
                      <a:pt x="253" y="90"/>
                      <a:pt x="203" y="240"/>
                    </a:cubicBezTo>
                    <a:cubicBezTo>
                      <a:pt x="131" y="460"/>
                      <a:pt x="293" y="703"/>
                      <a:pt x="221" y="915"/>
                    </a:cubicBezTo>
                    <a:cubicBezTo>
                      <a:pt x="176" y="1050"/>
                      <a:pt x="46" y="1149"/>
                      <a:pt x="23" y="1288"/>
                    </a:cubicBezTo>
                    <a:cubicBezTo>
                      <a:pt x="1" y="1428"/>
                      <a:pt x="95" y="1563"/>
                      <a:pt x="216" y="1625"/>
                    </a:cubicBezTo>
                    <a:cubicBezTo>
                      <a:pt x="312" y="1680"/>
                      <a:pt x="396" y="1704"/>
                      <a:pt x="470" y="1704"/>
                    </a:cubicBezTo>
                    <a:cubicBezTo>
                      <a:pt x="750" y="1704"/>
                      <a:pt x="887" y="1363"/>
                      <a:pt x="990" y="1068"/>
                    </a:cubicBezTo>
                    <a:cubicBezTo>
                      <a:pt x="1067" y="879"/>
                      <a:pt x="1089" y="676"/>
                      <a:pt x="1062" y="474"/>
                    </a:cubicBezTo>
                    <a:cubicBezTo>
                      <a:pt x="1022" y="276"/>
                      <a:pt x="891" y="87"/>
                      <a:pt x="698" y="19"/>
                    </a:cubicBezTo>
                    <a:cubicBezTo>
                      <a:pt x="658" y="6"/>
                      <a:pt x="617" y="0"/>
                      <a:pt x="575"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132;p27">
                <a:extLst>
                  <a:ext uri="{FF2B5EF4-FFF2-40B4-BE49-F238E27FC236}">
                    <a16:creationId xmlns:a16="http://schemas.microsoft.com/office/drawing/2014/main" id="{18E65ECF-D3AA-476A-ADD5-6751C5F65B68}"/>
                  </a:ext>
                </a:extLst>
              </p:cNvPr>
              <p:cNvSpPr/>
              <p:nvPr/>
            </p:nvSpPr>
            <p:spPr>
              <a:xfrm>
                <a:off x="3743025" y="2010450"/>
                <a:ext cx="209975" cy="238950"/>
              </a:xfrm>
              <a:custGeom>
                <a:avLst/>
                <a:gdLst/>
                <a:ahLst/>
                <a:cxnLst/>
                <a:rect l="l" t="t" r="r" b="b"/>
                <a:pathLst>
                  <a:path w="8399" h="9558" extrusionOk="0">
                    <a:moveTo>
                      <a:pt x="3873" y="1"/>
                    </a:moveTo>
                    <a:cubicBezTo>
                      <a:pt x="3788" y="1"/>
                      <a:pt x="3720" y="68"/>
                      <a:pt x="3720" y="154"/>
                    </a:cubicBezTo>
                    <a:lnTo>
                      <a:pt x="3720" y="262"/>
                    </a:lnTo>
                    <a:cubicBezTo>
                      <a:pt x="3720" y="316"/>
                      <a:pt x="3752" y="365"/>
                      <a:pt x="3797" y="397"/>
                    </a:cubicBezTo>
                    <a:cubicBezTo>
                      <a:pt x="3914" y="464"/>
                      <a:pt x="3981" y="590"/>
                      <a:pt x="3981" y="725"/>
                    </a:cubicBezTo>
                    <a:lnTo>
                      <a:pt x="3981" y="5179"/>
                    </a:lnTo>
                    <a:cubicBezTo>
                      <a:pt x="3981" y="5246"/>
                      <a:pt x="3963" y="5314"/>
                      <a:pt x="3936" y="5377"/>
                    </a:cubicBezTo>
                    <a:cubicBezTo>
                      <a:pt x="3918" y="5413"/>
                      <a:pt x="3896" y="5444"/>
                      <a:pt x="3869" y="5471"/>
                    </a:cubicBezTo>
                    <a:cubicBezTo>
                      <a:pt x="3838" y="5503"/>
                      <a:pt x="3799" y="5518"/>
                      <a:pt x="3761" y="5518"/>
                    </a:cubicBezTo>
                    <a:cubicBezTo>
                      <a:pt x="3683" y="5518"/>
                      <a:pt x="3608" y="5457"/>
                      <a:pt x="3608" y="5363"/>
                    </a:cubicBezTo>
                    <a:lnTo>
                      <a:pt x="3608" y="4184"/>
                    </a:lnTo>
                    <a:cubicBezTo>
                      <a:pt x="3608" y="3826"/>
                      <a:pt x="3440" y="3669"/>
                      <a:pt x="3186" y="3669"/>
                    </a:cubicBezTo>
                    <a:cubicBezTo>
                      <a:pt x="2552" y="3669"/>
                      <a:pt x="1382" y="4644"/>
                      <a:pt x="958" y="5871"/>
                    </a:cubicBezTo>
                    <a:cubicBezTo>
                      <a:pt x="423" y="7419"/>
                      <a:pt x="0" y="9412"/>
                      <a:pt x="2542" y="9556"/>
                    </a:cubicBezTo>
                    <a:cubicBezTo>
                      <a:pt x="2559" y="9557"/>
                      <a:pt x="2576" y="9557"/>
                      <a:pt x="2593" y="9557"/>
                    </a:cubicBezTo>
                    <a:cubicBezTo>
                      <a:pt x="3097" y="9557"/>
                      <a:pt x="3519" y="9174"/>
                      <a:pt x="3563" y="8670"/>
                    </a:cubicBezTo>
                    <a:lnTo>
                      <a:pt x="3603" y="8161"/>
                    </a:lnTo>
                    <a:lnTo>
                      <a:pt x="3608" y="8080"/>
                    </a:lnTo>
                    <a:lnTo>
                      <a:pt x="3608" y="6186"/>
                    </a:lnTo>
                    <a:cubicBezTo>
                      <a:pt x="3608" y="6119"/>
                      <a:pt x="3653" y="6056"/>
                      <a:pt x="3716" y="6038"/>
                    </a:cubicBezTo>
                    <a:cubicBezTo>
                      <a:pt x="3855" y="6002"/>
                      <a:pt x="3986" y="5934"/>
                      <a:pt x="4103" y="5844"/>
                    </a:cubicBezTo>
                    <a:cubicBezTo>
                      <a:pt x="4130" y="5820"/>
                      <a:pt x="4164" y="5807"/>
                      <a:pt x="4198" y="5807"/>
                    </a:cubicBezTo>
                    <a:cubicBezTo>
                      <a:pt x="4232" y="5807"/>
                      <a:pt x="4267" y="5820"/>
                      <a:pt x="4296" y="5844"/>
                    </a:cubicBezTo>
                    <a:cubicBezTo>
                      <a:pt x="4409" y="5934"/>
                      <a:pt x="4539" y="6002"/>
                      <a:pt x="4683" y="6038"/>
                    </a:cubicBezTo>
                    <a:cubicBezTo>
                      <a:pt x="4746" y="6056"/>
                      <a:pt x="4791" y="6119"/>
                      <a:pt x="4791" y="6186"/>
                    </a:cubicBezTo>
                    <a:lnTo>
                      <a:pt x="4791" y="8085"/>
                    </a:lnTo>
                    <a:lnTo>
                      <a:pt x="4796" y="8166"/>
                    </a:lnTo>
                    <a:lnTo>
                      <a:pt x="4836" y="8670"/>
                    </a:lnTo>
                    <a:cubicBezTo>
                      <a:pt x="4879" y="9172"/>
                      <a:pt x="5298" y="9557"/>
                      <a:pt x="5795" y="9557"/>
                    </a:cubicBezTo>
                    <a:cubicBezTo>
                      <a:pt x="5814" y="9557"/>
                      <a:pt x="5833" y="9557"/>
                      <a:pt x="5853" y="9556"/>
                    </a:cubicBezTo>
                    <a:cubicBezTo>
                      <a:pt x="8399" y="9412"/>
                      <a:pt x="7976" y="7419"/>
                      <a:pt x="7441" y="5871"/>
                    </a:cubicBezTo>
                    <a:cubicBezTo>
                      <a:pt x="7017" y="4644"/>
                      <a:pt x="5847" y="3669"/>
                      <a:pt x="5213" y="3669"/>
                    </a:cubicBezTo>
                    <a:cubicBezTo>
                      <a:pt x="4959" y="3669"/>
                      <a:pt x="4791" y="3826"/>
                      <a:pt x="4791" y="4184"/>
                    </a:cubicBezTo>
                    <a:lnTo>
                      <a:pt x="4791" y="5363"/>
                    </a:lnTo>
                    <a:cubicBezTo>
                      <a:pt x="4791" y="5457"/>
                      <a:pt x="4716" y="5518"/>
                      <a:pt x="4637" y="5518"/>
                    </a:cubicBezTo>
                    <a:cubicBezTo>
                      <a:pt x="4598" y="5518"/>
                      <a:pt x="4558" y="5503"/>
                      <a:pt x="4526" y="5471"/>
                    </a:cubicBezTo>
                    <a:cubicBezTo>
                      <a:pt x="4499" y="5444"/>
                      <a:pt x="4481" y="5413"/>
                      <a:pt x="4463" y="5377"/>
                    </a:cubicBezTo>
                    <a:cubicBezTo>
                      <a:pt x="4436" y="5314"/>
                      <a:pt x="4418" y="5246"/>
                      <a:pt x="4413" y="5179"/>
                    </a:cubicBezTo>
                    <a:lnTo>
                      <a:pt x="4413" y="541"/>
                    </a:lnTo>
                    <a:cubicBezTo>
                      <a:pt x="4413" y="244"/>
                      <a:pt x="4170" y="1"/>
                      <a:pt x="3873"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133;p27">
                <a:extLst>
                  <a:ext uri="{FF2B5EF4-FFF2-40B4-BE49-F238E27FC236}">
                    <a16:creationId xmlns:a16="http://schemas.microsoft.com/office/drawing/2014/main" id="{8F9FC19C-4A9D-4078-8BEC-9B36A564574A}"/>
                  </a:ext>
                </a:extLst>
              </p:cNvPr>
              <p:cNvSpPr/>
              <p:nvPr/>
            </p:nvSpPr>
            <p:spPr>
              <a:xfrm>
                <a:off x="3884050" y="2124950"/>
                <a:ext cx="15200" cy="15200"/>
              </a:xfrm>
              <a:custGeom>
                <a:avLst/>
                <a:gdLst/>
                <a:ahLst/>
                <a:cxnLst/>
                <a:rect l="l" t="t" r="r" b="b"/>
                <a:pathLst>
                  <a:path w="608" h="608" extrusionOk="0">
                    <a:moveTo>
                      <a:pt x="306" y="0"/>
                    </a:moveTo>
                    <a:cubicBezTo>
                      <a:pt x="135" y="0"/>
                      <a:pt x="0" y="140"/>
                      <a:pt x="0" y="306"/>
                    </a:cubicBezTo>
                    <a:cubicBezTo>
                      <a:pt x="0" y="473"/>
                      <a:pt x="135" y="608"/>
                      <a:pt x="306" y="608"/>
                    </a:cubicBezTo>
                    <a:cubicBezTo>
                      <a:pt x="473" y="608"/>
                      <a:pt x="608" y="473"/>
                      <a:pt x="608" y="306"/>
                    </a:cubicBezTo>
                    <a:cubicBezTo>
                      <a:pt x="608" y="140"/>
                      <a:pt x="473" y="0"/>
                      <a:pt x="30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134;p27">
                <a:extLst>
                  <a:ext uri="{FF2B5EF4-FFF2-40B4-BE49-F238E27FC236}">
                    <a16:creationId xmlns:a16="http://schemas.microsoft.com/office/drawing/2014/main" id="{4EE53933-186B-41CC-B797-F2C2BF867648}"/>
                  </a:ext>
                </a:extLst>
              </p:cNvPr>
              <p:cNvSpPr/>
              <p:nvPr/>
            </p:nvSpPr>
            <p:spPr>
              <a:xfrm>
                <a:off x="3879425" y="2145875"/>
                <a:ext cx="4650" cy="4625"/>
              </a:xfrm>
              <a:custGeom>
                <a:avLst/>
                <a:gdLst/>
                <a:ahLst/>
                <a:cxnLst/>
                <a:rect l="l" t="t" r="r" b="b"/>
                <a:pathLst>
                  <a:path w="186" h="185" extrusionOk="0">
                    <a:moveTo>
                      <a:pt x="95" y="0"/>
                    </a:moveTo>
                    <a:cubicBezTo>
                      <a:pt x="41" y="0"/>
                      <a:pt x="1" y="41"/>
                      <a:pt x="1" y="90"/>
                    </a:cubicBezTo>
                    <a:cubicBezTo>
                      <a:pt x="1" y="139"/>
                      <a:pt x="41" y="184"/>
                      <a:pt x="95" y="184"/>
                    </a:cubicBezTo>
                    <a:cubicBezTo>
                      <a:pt x="145" y="184"/>
                      <a:pt x="185" y="139"/>
                      <a:pt x="185" y="90"/>
                    </a:cubicBezTo>
                    <a:cubicBezTo>
                      <a:pt x="185" y="41"/>
                      <a:pt x="145" y="0"/>
                      <a:pt x="95"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135;p27">
                <a:extLst>
                  <a:ext uri="{FF2B5EF4-FFF2-40B4-BE49-F238E27FC236}">
                    <a16:creationId xmlns:a16="http://schemas.microsoft.com/office/drawing/2014/main" id="{B3C21B77-B052-4CF5-BB27-7DEB9911337C}"/>
                  </a:ext>
                </a:extLst>
              </p:cNvPr>
              <p:cNvSpPr/>
              <p:nvPr/>
            </p:nvSpPr>
            <p:spPr>
              <a:xfrm>
                <a:off x="3877850" y="2178025"/>
                <a:ext cx="27150" cy="23125"/>
              </a:xfrm>
              <a:custGeom>
                <a:avLst/>
                <a:gdLst/>
                <a:ahLst/>
                <a:cxnLst/>
                <a:rect l="l" t="t" r="r" b="b"/>
                <a:pathLst>
                  <a:path w="1086" h="925" extrusionOk="0">
                    <a:moveTo>
                      <a:pt x="630" y="1"/>
                    </a:moveTo>
                    <a:cubicBezTo>
                      <a:pt x="627" y="1"/>
                      <a:pt x="624" y="1"/>
                      <a:pt x="622" y="1"/>
                    </a:cubicBezTo>
                    <a:cubicBezTo>
                      <a:pt x="208" y="1"/>
                      <a:pt x="1" y="495"/>
                      <a:pt x="293" y="788"/>
                    </a:cubicBezTo>
                    <a:cubicBezTo>
                      <a:pt x="388" y="882"/>
                      <a:pt x="504" y="925"/>
                      <a:pt x="618" y="925"/>
                    </a:cubicBezTo>
                    <a:cubicBezTo>
                      <a:pt x="856" y="925"/>
                      <a:pt x="1085" y="739"/>
                      <a:pt x="1085" y="459"/>
                    </a:cubicBezTo>
                    <a:cubicBezTo>
                      <a:pt x="1085" y="210"/>
                      <a:pt x="878" y="1"/>
                      <a:pt x="630"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136;p27">
                <a:extLst>
                  <a:ext uri="{FF2B5EF4-FFF2-40B4-BE49-F238E27FC236}">
                    <a16:creationId xmlns:a16="http://schemas.microsoft.com/office/drawing/2014/main" id="{F6ED1CA9-4FCF-4A09-977E-A8156729B85F}"/>
                  </a:ext>
                </a:extLst>
              </p:cNvPr>
              <p:cNvSpPr/>
              <p:nvPr/>
            </p:nvSpPr>
            <p:spPr>
              <a:xfrm>
                <a:off x="3918675" y="2187475"/>
                <a:ext cx="6325" cy="6425"/>
              </a:xfrm>
              <a:custGeom>
                <a:avLst/>
                <a:gdLst/>
                <a:ahLst/>
                <a:cxnLst/>
                <a:rect l="l" t="t" r="r" b="b"/>
                <a:pathLst>
                  <a:path w="253" h="257" extrusionOk="0">
                    <a:moveTo>
                      <a:pt x="127" y="1"/>
                    </a:moveTo>
                    <a:cubicBezTo>
                      <a:pt x="59" y="1"/>
                      <a:pt x="1" y="59"/>
                      <a:pt x="1" y="131"/>
                    </a:cubicBezTo>
                    <a:cubicBezTo>
                      <a:pt x="1" y="198"/>
                      <a:pt x="59" y="257"/>
                      <a:pt x="127" y="257"/>
                    </a:cubicBezTo>
                    <a:cubicBezTo>
                      <a:pt x="199" y="257"/>
                      <a:pt x="253" y="198"/>
                      <a:pt x="253" y="131"/>
                    </a:cubicBezTo>
                    <a:cubicBezTo>
                      <a:pt x="253" y="59"/>
                      <a:pt x="199" y="1"/>
                      <a:pt x="12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137;p27">
                <a:extLst>
                  <a:ext uri="{FF2B5EF4-FFF2-40B4-BE49-F238E27FC236}">
                    <a16:creationId xmlns:a16="http://schemas.microsoft.com/office/drawing/2014/main" id="{658823D4-55AE-42A7-8CD5-42F8A21FBA4D}"/>
                  </a:ext>
                </a:extLst>
              </p:cNvPr>
              <p:cNvSpPr/>
              <p:nvPr/>
            </p:nvSpPr>
            <p:spPr>
              <a:xfrm>
                <a:off x="3899225" y="2205475"/>
                <a:ext cx="25900" cy="25875"/>
              </a:xfrm>
              <a:custGeom>
                <a:avLst/>
                <a:gdLst/>
                <a:ahLst/>
                <a:cxnLst/>
                <a:rect l="l" t="t" r="r" b="b"/>
                <a:pathLst>
                  <a:path w="1036" h="1035" extrusionOk="0">
                    <a:moveTo>
                      <a:pt x="518" y="0"/>
                    </a:moveTo>
                    <a:cubicBezTo>
                      <a:pt x="235" y="0"/>
                      <a:pt x="1" y="234"/>
                      <a:pt x="1" y="518"/>
                    </a:cubicBezTo>
                    <a:cubicBezTo>
                      <a:pt x="1" y="801"/>
                      <a:pt x="235" y="1035"/>
                      <a:pt x="518" y="1035"/>
                    </a:cubicBezTo>
                    <a:cubicBezTo>
                      <a:pt x="801" y="1035"/>
                      <a:pt x="1035" y="801"/>
                      <a:pt x="1035" y="518"/>
                    </a:cubicBezTo>
                    <a:cubicBezTo>
                      <a:pt x="1035" y="234"/>
                      <a:pt x="801" y="0"/>
                      <a:pt x="51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138;p27">
                <a:extLst>
                  <a:ext uri="{FF2B5EF4-FFF2-40B4-BE49-F238E27FC236}">
                    <a16:creationId xmlns:a16="http://schemas.microsoft.com/office/drawing/2014/main" id="{26DDF697-CEDF-49AE-A454-586075D78F4E}"/>
                  </a:ext>
                </a:extLst>
              </p:cNvPr>
              <p:cNvSpPr/>
              <p:nvPr/>
            </p:nvSpPr>
            <p:spPr>
              <a:xfrm>
                <a:off x="3876500" y="2218400"/>
                <a:ext cx="6100" cy="5150"/>
              </a:xfrm>
              <a:custGeom>
                <a:avLst/>
                <a:gdLst/>
                <a:ahLst/>
                <a:cxnLst/>
                <a:rect l="l" t="t" r="r" b="b"/>
                <a:pathLst>
                  <a:path w="244" h="206" extrusionOk="0">
                    <a:moveTo>
                      <a:pt x="140" y="1"/>
                    </a:moveTo>
                    <a:cubicBezTo>
                      <a:pt x="50" y="1"/>
                      <a:pt x="1" y="109"/>
                      <a:pt x="68" y="176"/>
                    </a:cubicBezTo>
                    <a:cubicBezTo>
                      <a:pt x="89" y="196"/>
                      <a:pt x="114" y="205"/>
                      <a:pt x="138" y="205"/>
                    </a:cubicBezTo>
                    <a:cubicBezTo>
                      <a:pt x="190" y="205"/>
                      <a:pt x="241" y="165"/>
                      <a:pt x="244" y="104"/>
                    </a:cubicBezTo>
                    <a:cubicBezTo>
                      <a:pt x="244" y="46"/>
                      <a:pt x="194" y="1"/>
                      <a:pt x="140"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139;p27">
                <a:extLst>
                  <a:ext uri="{FF2B5EF4-FFF2-40B4-BE49-F238E27FC236}">
                    <a16:creationId xmlns:a16="http://schemas.microsoft.com/office/drawing/2014/main" id="{0A0986C8-B36B-4FB4-B7AB-8845F6EDD6A9}"/>
                  </a:ext>
                </a:extLst>
              </p:cNvPr>
              <p:cNvSpPr/>
              <p:nvPr/>
            </p:nvSpPr>
            <p:spPr>
              <a:xfrm>
                <a:off x="3863925" y="2150475"/>
                <a:ext cx="7425" cy="7450"/>
              </a:xfrm>
              <a:custGeom>
                <a:avLst/>
                <a:gdLst/>
                <a:ahLst/>
                <a:cxnLst/>
                <a:rect l="l" t="t" r="r" b="b"/>
                <a:pathLst>
                  <a:path w="297" h="298" extrusionOk="0">
                    <a:moveTo>
                      <a:pt x="149" y="0"/>
                    </a:moveTo>
                    <a:cubicBezTo>
                      <a:pt x="68" y="0"/>
                      <a:pt x="0" y="63"/>
                      <a:pt x="0" y="149"/>
                    </a:cubicBezTo>
                    <a:cubicBezTo>
                      <a:pt x="0" y="230"/>
                      <a:pt x="68" y="297"/>
                      <a:pt x="149" y="297"/>
                    </a:cubicBezTo>
                    <a:cubicBezTo>
                      <a:pt x="230" y="297"/>
                      <a:pt x="297" y="230"/>
                      <a:pt x="297" y="149"/>
                    </a:cubicBezTo>
                    <a:cubicBezTo>
                      <a:pt x="297" y="63"/>
                      <a:pt x="230" y="0"/>
                      <a:pt x="149"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140;p27">
                <a:extLst>
                  <a:ext uri="{FF2B5EF4-FFF2-40B4-BE49-F238E27FC236}">
                    <a16:creationId xmlns:a16="http://schemas.microsoft.com/office/drawing/2014/main" id="{9D89FEE0-F270-4520-920D-809059A68995}"/>
                  </a:ext>
                </a:extLst>
              </p:cNvPr>
              <p:cNvSpPr/>
              <p:nvPr/>
            </p:nvSpPr>
            <p:spPr>
              <a:xfrm>
                <a:off x="3845250" y="2098175"/>
                <a:ext cx="3175" cy="3175"/>
              </a:xfrm>
              <a:custGeom>
                <a:avLst/>
                <a:gdLst/>
                <a:ahLst/>
                <a:cxnLst/>
                <a:rect l="l" t="t" r="r" b="b"/>
                <a:pathLst>
                  <a:path w="127" h="127" extrusionOk="0">
                    <a:moveTo>
                      <a:pt x="63" y="1"/>
                    </a:moveTo>
                    <a:cubicBezTo>
                      <a:pt x="27" y="1"/>
                      <a:pt x="0" y="28"/>
                      <a:pt x="0" y="64"/>
                    </a:cubicBezTo>
                    <a:cubicBezTo>
                      <a:pt x="0" y="100"/>
                      <a:pt x="27" y="127"/>
                      <a:pt x="63" y="127"/>
                    </a:cubicBezTo>
                    <a:cubicBezTo>
                      <a:pt x="99" y="127"/>
                      <a:pt x="126" y="100"/>
                      <a:pt x="126" y="64"/>
                    </a:cubicBezTo>
                    <a:cubicBezTo>
                      <a:pt x="126" y="28"/>
                      <a:pt x="99" y="1"/>
                      <a:pt x="6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141;p27">
                <a:extLst>
                  <a:ext uri="{FF2B5EF4-FFF2-40B4-BE49-F238E27FC236}">
                    <a16:creationId xmlns:a16="http://schemas.microsoft.com/office/drawing/2014/main" id="{8E36831A-1487-41CD-986E-5FD71F31356A}"/>
                  </a:ext>
                </a:extLst>
              </p:cNvPr>
              <p:cNvSpPr/>
              <p:nvPr/>
            </p:nvSpPr>
            <p:spPr>
              <a:xfrm>
                <a:off x="3843775" y="2144075"/>
                <a:ext cx="6450" cy="6425"/>
              </a:xfrm>
              <a:custGeom>
                <a:avLst/>
                <a:gdLst/>
                <a:ahLst/>
                <a:cxnLst/>
                <a:rect l="l" t="t" r="r" b="b"/>
                <a:pathLst>
                  <a:path w="258" h="257" extrusionOk="0">
                    <a:moveTo>
                      <a:pt x="127" y="0"/>
                    </a:moveTo>
                    <a:cubicBezTo>
                      <a:pt x="59" y="0"/>
                      <a:pt x="1" y="59"/>
                      <a:pt x="1" y="126"/>
                    </a:cubicBezTo>
                    <a:cubicBezTo>
                      <a:pt x="1" y="198"/>
                      <a:pt x="59" y="256"/>
                      <a:pt x="127" y="256"/>
                    </a:cubicBezTo>
                    <a:cubicBezTo>
                      <a:pt x="199" y="256"/>
                      <a:pt x="257" y="198"/>
                      <a:pt x="257" y="126"/>
                    </a:cubicBezTo>
                    <a:cubicBezTo>
                      <a:pt x="257" y="59"/>
                      <a:pt x="199" y="0"/>
                      <a:pt x="12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142;p27">
                <a:extLst>
                  <a:ext uri="{FF2B5EF4-FFF2-40B4-BE49-F238E27FC236}">
                    <a16:creationId xmlns:a16="http://schemas.microsoft.com/office/drawing/2014/main" id="{E1B5F5B6-40EF-4641-828E-5FB16078A434}"/>
                  </a:ext>
                </a:extLst>
              </p:cNvPr>
              <p:cNvSpPr/>
              <p:nvPr/>
            </p:nvSpPr>
            <p:spPr>
              <a:xfrm>
                <a:off x="3814550" y="2122575"/>
                <a:ext cx="6200" cy="5300"/>
              </a:xfrm>
              <a:custGeom>
                <a:avLst/>
                <a:gdLst/>
                <a:ahLst/>
                <a:cxnLst/>
                <a:rect l="l" t="t" r="r" b="b"/>
                <a:pathLst>
                  <a:path w="248" h="212" extrusionOk="0">
                    <a:moveTo>
                      <a:pt x="140" y="1"/>
                    </a:moveTo>
                    <a:cubicBezTo>
                      <a:pt x="45" y="1"/>
                      <a:pt x="0" y="113"/>
                      <a:pt x="63" y="181"/>
                    </a:cubicBezTo>
                    <a:cubicBezTo>
                      <a:pt x="85" y="202"/>
                      <a:pt x="111" y="212"/>
                      <a:pt x="138" y="212"/>
                    </a:cubicBezTo>
                    <a:cubicBezTo>
                      <a:pt x="194" y="212"/>
                      <a:pt x="248" y="169"/>
                      <a:pt x="248" y="104"/>
                    </a:cubicBezTo>
                    <a:cubicBezTo>
                      <a:pt x="248" y="46"/>
                      <a:pt x="198" y="1"/>
                      <a:pt x="140"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143;p27">
                <a:extLst>
                  <a:ext uri="{FF2B5EF4-FFF2-40B4-BE49-F238E27FC236}">
                    <a16:creationId xmlns:a16="http://schemas.microsoft.com/office/drawing/2014/main" id="{BD69655F-4E01-4D6B-B87A-C62CB1CE7A18}"/>
                  </a:ext>
                </a:extLst>
              </p:cNvPr>
              <p:cNvSpPr/>
              <p:nvPr/>
            </p:nvSpPr>
            <p:spPr>
              <a:xfrm>
                <a:off x="3789025" y="2125175"/>
                <a:ext cx="26325" cy="22475"/>
              </a:xfrm>
              <a:custGeom>
                <a:avLst/>
                <a:gdLst/>
                <a:ahLst/>
                <a:cxnLst/>
                <a:rect l="l" t="t" r="r" b="b"/>
                <a:pathLst>
                  <a:path w="1053" h="899" extrusionOk="0">
                    <a:moveTo>
                      <a:pt x="603" y="0"/>
                    </a:moveTo>
                    <a:cubicBezTo>
                      <a:pt x="202" y="0"/>
                      <a:pt x="0" y="482"/>
                      <a:pt x="283" y="765"/>
                    </a:cubicBezTo>
                    <a:cubicBezTo>
                      <a:pt x="376" y="857"/>
                      <a:pt x="489" y="898"/>
                      <a:pt x="600" y="898"/>
                    </a:cubicBezTo>
                    <a:cubicBezTo>
                      <a:pt x="831" y="898"/>
                      <a:pt x="1053" y="720"/>
                      <a:pt x="1053" y="450"/>
                    </a:cubicBezTo>
                    <a:cubicBezTo>
                      <a:pt x="1053" y="198"/>
                      <a:pt x="850" y="0"/>
                      <a:pt x="60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144;p27">
                <a:extLst>
                  <a:ext uri="{FF2B5EF4-FFF2-40B4-BE49-F238E27FC236}">
                    <a16:creationId xmlns:a16="http://schemas.microsoft.com/office/drawing/2014/main" id="{A7B66322-3A96-43F1-B194-6C9002D2BE11}"/>
                  </a:ext>
                </a:extLst>
              </p:cNvPr>
              <p:cNvSpPr/>
              <p:nvPr/>
            </p:nvSpPr>
            <p:spPr>
              <a:xfrm>
                <a:off x="3778775" y="2162425"/>
                <a:ext cx="7900" cy="6750"/>
              </a:xfrm>
              <a:custGeom>
                <a:avLst/>
                <a:gdLst/>
                <a:ahLst/>
                <a:cxnLst/>
                <a:rect l="l" t="t" r="r" b="b"/>
                <a:pathLst>
                  <a:path w="316" h="270" extrusionOk="0">
                    <a:moveTo>
                      <a:pt x="137" y="0"/>
                    </a:moveTo>
                    <a:cubicBezTo>
                      <a:pt x="67" y="0"/>
                      <a:pt x="1" y="55"/>
                      <a:pt x="1" y="134"/>
                    </a:cubicBezTo>
                    <a:cubicBezTo>
                      <a:pt x="1" y="211"/>
                      <a:pt x="64" y="269"/>
                      <a:pt x="136" y="269"/>
                    </a:cubicBezTo>
                    <a:cubicBezTo>
                      <a:pt x="257" y="269"/>
                      <a:pt x="316" y="125"/>
                      <a:pt x="230" y="40"/>
                    </a:cubicBezTo>
                    <a:cubicBezTo>
                      <a:pt x="203" y="12"/>
                      <a:pt x="169" y="0"/>
                      <a:pt x="13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145;p27">
                <a:extLst>
                  <a:ext uri="{FF2B5EF4-FFF2-40B4-BE49-F238E27FC236}">
                    <a16:creationId xmlns:a16="http://schemas.microsoft.com/office/drawing/2014/main" id="{9D2C84B6-E306-4144-A295-FC44733AD1CD}"/>
                  </a:ext>
                </a:extLst>
              </p:cNvPr>
              <p:cNvSpPr/>
              <p:nvPr/>
            </p:nvSpPr>
            <p:spPr>
              <a:xfrm>
                <a:off x="3809475" y="2157775"/>
                <a:ext cx="14550" cy="14550"/>
              </a:xfrm>
              <a:custGeom>
                <a:avLst/>
                <a:gdLst/>
                <a:ahLst/>
                <a:cxnLst/>
                <a:rect l="l" t="t" r="r" b="b"/>
                <a:pathLst>
                  <a:path w="582" h="582" extrusionOk="0">
                    <a:moveTo>
                      <a:pt x="293" y="1"/>
                    </a:moveTo>
                    <a:cubicBezTo>
                      <a:pt x="131" y="1"/>
                      <a:pt x="1" y="131"/>
                      <a:pt x="1" y="293"/>
                    </a:cubicBezTo>
                    <a:cubicBezTo>
                      <a:pt x="1" y="451"/>
                      <a:pt x="131" y="581"/>
                      <a:pt x="293" y="581"/>
                    </a:cubicBezTo>
                    <a:cubicBezTo>
                      <a:pt x="451" y="581"/>
                      <a:pt x="581" y="451"/>
                      <a:pt x="581" y="293"/>
                    </a:cubicBezTo>
                    <a:cubicBezTo>
                      <a:pt x="581" y="131"/>
                      <a:pt x="451" y="1"/>
                      <a:pt x="29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146;p27">
                <a:extLst>
                  <a:ext uri="{FF2B5EF4-FFF2-40B4-BE49-F238E27FC236}">
                    <a16:creationId xmlns:a16="http://schemas.microsoft.com/office/drawing/2014/main" id="{03FDFE54-09B7-4FEE-8E0C-79083343910A}"/>
                  </a:ext>
                </a:extLst>
              </p:cNvPr>
              <p:cNvSpPr/>
              <p:nvPr/>
            </p:nvSpPr>
            <p:spPr>
              <a:xfrm>
                <a:off x="3820650" y="2188975"/>
                <a:ext cx="5725" cy="4925"/>
              </a:xfrm>
              <a:custGeom>
                <a:avLst/>
                <a:gdLst/>
                <a:ahLst/>
                <a:cxnLst/>
                <a:rect l="l" t="t" r="r" b="b"/>
                <a:pathLst>
                  <a:path w="229" h="197" extrusionOk="0">
                    <a:moveTo>
                      <a:pt x="99" y="1"/>
                    </a:moveTo>
                    <a:cubicBezTo>
                      <a:pt x="49" y="1"/>
                      <a:pt x="1" y="40"/>
                      <a:pt x="4" y="98"/>
                    </a:cubicBezTo>
                    <a:cubicBezTo>
                      <a:pt x="4" y="152"/>
                      <a:pt x="44" y="197"/>
                      <a:pt x="98" y="197"/>
                    </a:cubicBezTo>
                    <a:cubicBezTo>
                      <a:pt x="184" y="197"/>
                      <a:pt x="229" y="93"/>
                      <a:pt x="166" y="30"/>
                    </a:cubicBezTo>
                    <a:cubicBezTo>
                      <a:pt x="147" y="10"/>
                      <a:pt x="122" y="1"/>
                      <a:pt x="9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147;p27">
                <a:extLst>
                  <a:ext uri="{FF2B5EF4-FFF2-40B4-BE49-F238E27FC236}">
                    <a16:creationId xmlns:a16="http://schemas.microsoft.com/office/drawing/2014/main" id="{9DA202FB-3EC7-4415-A8CF-1635C4F4B986}"/>
                  </a:ext>
                </a:extLst>
              </p:cNvPr>
              <p:cNvSpPr/>
              <p:nvPr/>
            </p:nvSpPr>
            <p:spPr>
              <a:xfrm>
                <a:off x="3792950" y="2198500"/>
                <a:ext cx="8800" cy="8800"/>
              </a:xfrm>
              <a:custGeom>
                <a:avLst/>
                <a:gdLst/>
                <a:ahLst/>
                <a:cxnLst/>
                <a:rect l="l" t="t" r="r" b="b"/>
                <a:pathLst>
                  <a:path w="352" h="352" extrusionOk="0">
                    <a:moveTo>
                      <a:pt x="176" y="0"/>
                    </a:moveTo>
                    <a:cubicBezTo>
                      <a:pt x="77" y="0"/>
                      <a:pt x="0" y="77"/>
                      <a:pt x="0" y="176"/>
                    </a:cubicBezTo>
                    <a:cubicBezTo>
                      <a:pt x="0" y="275"/>
                      <a:pt x="77" y="351"/>
                      <a:pt x="176" y="351"/>
                    </a:cubicBezTo>
                    <a:cubicBezTo>
                      <a:pt x="275" y="351"/>
                      <a:pt x="351" y="275"/>
                      <a:pt x="351" y="176"/>
                    </a:cubicBezTo>
                    <a:cubicBezTo>
                      <a:pt x="351" y="77"/>
                      <a:pt x="275" y="0"/>
                      <a:pt x="17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148;p27">
                <a:extLst>
                  <a:ext uri="{FF2B5EF4-FFF2-40B4-BE49-F238E27FC236}">
                    <a16:creationId xmlns:a16="http://schemas.microsoft.com/office/drawing/2014/main" id="{EFABC5A6-C9BA-4721-9E6F-4448C2E9B20E}"/>
                  </a:ext>
                </a:extLst>
              </p:cNvPr>
              <p:cNvSpPr/>
              <p:nvPr/>
            </p:nvSpPr>
            <p:spPr>
              <a:xfrm>
                <a:off x="3812750" y="2225825"/>
                <a:ext cx="4750" cy="4075"/>
              </a:xfrm>
              <a:custGeom>
                <a:avLst/>
                <a:gdLst/>
                <a:ahLst/>
                <a:cxnLst/>
                <a:rect l="l" t="t" r="r" b="b"/>
                <a:pathLst>
                  <a:path w="190" h="163" extrusionOk="0">
                    <a:moveTo>
                      <a:pt x="82" y="0"/>
                    </a:moveTo>
                    <a:cubicBezTo>
                      <a:pt x="40" y="0"/>
                      <a:pt x="0" y="32"/>
                      <a:pt x="0" y="82"/>
                    </a:cubicBezTo>
                    <a:cubicBezTo>
                      <a:pt x="0" y="126"/>
                      <a:pt x="36" y="162"/>
                      <a:pt x="81" y="162"/>
                    </a:cubicBezTo>
                    <a:cubicBezTo>
                      <a:pt x="153" y="162"/>
                      <a:pt x="189" y="77"/>
                      <a:pt x="140" y="23"/>
                    </a:cubicBezTo>
                    <a:cubicBezTo>
                      <a:pt x="122" y="7"/>
                      <a:pt x="102" y="0"/>
                      <a:pt x="82"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149;p27">
                <a:extLst>
                  <a:ext uri="{FF2B5EF4-FFF2-40B4-BE49-F238E27FC236}">
                    <a16:creationId xmlns:a16="http://schemas.microsoft.com/office/drawing/2014/main" id="{3B92FCED-BAB4-48C3-833B-A911EB8F04EC}"/>
                  </a:ext>
                </a:extLst>
              </p:cNvPr>
              <p:cNvSpPr/>
              <p:nvPr/>
            </p:nvSpPr>
            <p:spPr>
              <a:xfrm>
                <a:off x="3782150" y="2224175"/>
                <a:ext cx="17800" cy="15275"/>
              </a:xfrm>
              <a:custGeom>
                <a:avLst/>
                <a:gdLst/>
                <a:ahLst/>
                <a:cxnLst/>
                <a:rect l="l" t="t" r="r" b="b"/>
                <a:pathLst>
                  <a:path w="712" h="611" extrusionOk="0">
                    <a:moveTo>
                      <a:pt x="308" y="1"/>
                    </a:moveTo>
                    <a:cubicBezTo>
                      <a:pt x="152" y="1"/>
                      <a:pt x="1" y="122"/>
                      <a:pt x="1" y="305"/>
                    </a:cubicBezTo>
                    <a:cubicBezTo>
                      <a:pt x="1" y="476"/>
                      <a:pt x="136" y="611"/>
                      <a:pt x="307" y="611"/>
                    </a:cubicBezTo>
                    <a:cubicBezTo>
                      <a:pt x="576" y="611"/>
                      <a:pt x="711" y="282"/>
                      <a:pt x="518" y="89"/>
                    </a:cubicBezTo>
                    <a:cubicBezTo>
                      <a:pt x="457" y="28"/>
                      <a:pt x="382" y="1"/>
                      <a:pt x="30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150;p27">
                <a:extLst>
                  <a:ext uri="{FF2B5EF4-FFF2-40B4-BE49-F238E27FC236}">
                    <a16:creationId xmlns:a16="http://schemas.microsoft.com/office/drawing/2014/main" id="{2070499D-40AA-4A4F-836F-E056287B8E65}"/>
                  </a:ext>
                </a:extLst>
              </p:cNvPr>
              <p:cNvSpPr/>
              <p:nvPr/>
            </p:nvSpPr>
            <p:spPr>
              <a:xfrm>
                <a:off x="3763250" y="2207275"/>
                <a:ext cx="3975" cy="3950"/>
              </a:xfrm>
              <a:custGeom>
                <a:avLst/>
                <a:gdLst/>
                <a:ahLst/>
                <a:cxnLst/>
                <a:rect l="l" t="t" r="r" b="b"/>
                <a:pathLst>
                  <a:path w="159" h="158" extrusionOk="0">
                    <a:moveTo>
                      <a:pt x="77" y="0"/>
                    </a:moveTo>
                    <a:cubicBezTo>
                      <a:pt x="37" y="0"/>
                      <a:pt x="1" y="36"/>
                      <a:pt x="1" y="77"/>
                    </a:cubicBezTo>
                    <a:cubicBezTo>
                      <a:pt x="1" y="122"/>
                      <a:pt x="37" y="158"/>
                      <a:pt x="77" y="158"/>
                    </a:cubicBezTo>
                    <a:cubicBezTo>
                      <a:pt x="122" y="158"/>
                      <a:pt x="158" y="122"/>
                      <a:pt x="158" y="77"/>
                    </a:cubicBezTo>
                    <a:cubicBezTo>
                      <a:pt x="158" y="36"/>
                      <a:pt x="122" y="0"/>
                      <a:pt x="7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151;p27">
                <a:extLst>
                  <a:ext uri="{FF2B5EF4-FFF2-40B4-BE49-F238E27FC236}">
                    <a16:creationId xmlns:a16="http://schemas.microsoft.com/office/drawing/2014/main" id="{1B008342-CD87-4FE0-936F-715A80E66FAB}"/>
                  </a:ext>
                </a:extLst>
              </p:cNvPr>
              <p:cNvSpPr/>
              <p:nvPr/>
            </p:nvSpPr>
            <p:spPr>
              <a:xfrm>
                <a:off x="3770450" y="2185000"/>
                <a:ext cx="5875" cy="5975"/>
              </a:xfrm>
              <a:custGeom>
                <a:avLst/>
                <a:gdLst/>
                <a:ahLst/>
                <a:cxnLst/>
                <a:rect l="l" t="t" r="r" b="b"/>
                <a:pathLst>
                  <a:path w="235" h="239" extrusionOk="0">
                    <a:moveTo>
                      <a:pt x="118" y="1"/>
                    </a:moveTo>
                    <a:cubicBezTo>
                      <a:pt x="55" y="1"/>
                      <a:pt x="1" y="55"/>
                      <a:pt x="1" y="122"/>
                    </a:cubicBezTo>
                    <a:cubicBezTo>
                      <a:pt x="1" y="185"/>
                      <a:pt x="55" y="239"/>
                      <a:pt x="118" y="239"/>
                    </a:cubicBezTo>
                    <a:cubicBezTo>
                      <a:pt x="181" y="239"/>
                      <a:pt x="235" y="185"/>
                      <a:pt x="235" y="122"/>
                    </a:cubicBezTo>
                    <a:cubicBezTo>
                      <a:pt x="235" y="55"/>
                      <a:pt x="181" y="1"/>
                      <a:pt x="11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152;p27">
                <a:extLst>
                  <a:ext uri="{FF2B5EF4-FFF2-40B4-BE49-F238E27FC236}">
                    <a16:creationId xmlns:a16="http://schemas.microsoft.com/office/drawing/2014/main" id="{6100B3D2-2BA3-4C2C-86D4-EA0FCE393405}"/>
                  </a:ext>
                </a:extLst>
              </p:cNvPr>
              <p:cNvSpPr/>
              <p:nvPr/>
            </p:nvSpPr>
            <p:spPr>
              <a:xfrm>
                <a:off x="3906325" y="2150475"/>
                <a:ext cx="10575" cy="10600"/>
              </a:xfrm>
              <a:custGeom>
                <a:avLst/>
                <a:gdLst/>
                <a:ahLst/>
                <a:cxnLst/>
                <a:rect l="l" t="t" r="r" b="b"/>
                <a:pathLst>
                  <a:path w="423" h="424" extrusionOk="0">
                    <a:moveTo>
                      <a:pt x="211" y="0"/>
                    </a:moveTo>
                    <a:cubicBezTo>
                      <a:pt x="95" y="0"/>
                      <a:pt x="0" y="95"/>
                      <a:pt x="0" y="212"/>
                    </a:cubicBezTo>
                    <a:cubicBezTo>
                      <a:pt x="0" y="329"/>
                      <a:pt x="95" y="423"/>
                      <a:pt x="211" y="423"/>
                    </a:cubicBezTo>
                    <a:cubicBezTo>
                      <a:pt x="328" y="423"/>
                      <a:pt x="423" y="329"/>
                      <a:pt x="423" y="212"/>
                    </a:cubicBezTo>
                    <a:cubicBezTo>
                      <a:pt x="423" y="95"/>
                      <a:pt x="328" y="0"/>
                      <a:pt x="211"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153;p27">
                <a:extLst>
                  <a:ext uri="{FF2B5EF4-FFF2-40B4-BE49-F238E27FC236}">
                    <a16:creationId xmlns:a16="http://schemas.microsoft.com/office/drawing/2014/main" id="{97A84B03-EC2F-4E91-AA8F-70F0F34F4709}"/>
                  </a:ext>
                </a:extLst>
              </p:cNvPr>
              <p:cNvSpPr/>
              <p:nvPr/>
            </p:nvSpPr>
            <p:spPr>
              <a:xfrm>
                <a:off x="3877300" y="2165775"/>
                <a:ext cx="6775" cy="6775"/>
              </a:xfrm>
              <a:custGeom>
                <a:avLst/>
                <a:gdLst/>
                <a:ahLst/>
                <a:cxnLst/>
                <a:rect l="l" t="t" r="r" b="b"/>
                <a:pathLst>
                  <a:path w="271" h="271" extrusionOk="0">
                    <a:moveTo>
                      <a:pt x="135" y="0"/>
                    </a:moveTo>
                    <a:cubicBezTo>
                      <a:pt x="63" y="0"/>
                      <a:pt x="0" y="63"/>
                      <a:pt x="0" y="135"/>
                    </a:cubicBezTo>
                    <a:cubicBezTo>
                      <a:pt x="0" y="212"/>
                      <a:pt x="63" y="270"/>
                      <a:pt x="135" y="270"/>
                    </a:cubicBezTo>
                    <a:cubicBezTo>
                      <a:pt x="212" y="270"/>
                      <a:pt x="270" y="212"/>
                      <a:pt x="270" y="135"/>
                    </a:cubicBezTo>
                    <a:cubicBezTo>
                      <a:pt x="270" y="63"/>
                      <a:pt x="212" y="0"/>
                      <a:pt x="135"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154;p27">
                <a:extLst>
                  <a:ext uri="{FF2B5EF4-FFF2-40B4-BE49-F238E27FC236}">
                    <a16:creationId xmlns:a16="http://schemas.microsoft.com/office/drawing/2014/main" id="{30953B9D-E3C3-4B1A-ACCE-FE3546557EFF}"/>
                  </a:ext>
                </a:extLst>
              </p:cNvPr>
              <p:cNvSpPr/>
              <p:nvPr/>
            </p:nvSpPr>
            <p:spPr>
              <a:xfrm>
                <a:off x="3871325" y="2110200"/>
                <a:ext cx="8125" cy="8125"/>
              </a:xfrm>
              <a:custGeom>
                <a:avLst/>
                <a:gdLst/>
                <a:ahLst/>
                <a:cxnLst/>
                <a:rect l="l" t="t" r="r" b="b"/>
                <a:pathLst>
                  <a:path w="325" h="325" extrusionOk="0">
                    <a:moveTo>
                      <a:pt x="163" y="1"/>
                    </a:moveTo>
                    <a:cubicBezTo>
                      <a:pt x="73" y="1"/>
                      <a:pt x="1" y="73"/>
                      <a:pt x="1" y="163"/>
                    </a:cubicBezTo>
                    <a:cubicBezTo>
                      <a:pt x="1" y="253"/>
                      <a:pt x="73" y="325"/>
                      <a:pt x="163" y="325"/>
                    </a:cubicBezTo>
                    <a:cubicBezTo>
                      <a:pt x="253" y="325"/>
                      <a:pt x="325" y="253"/>
                      <a:pt x="325" y="163"/>
                    </a:cubicBezTo>
                    <a:cubicBezTo>
                      <a:pt x="325" y="73"/>
                      <a:pt x="253" y="1"/>
                      <a:pt x="16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155;p27">
                <a:extLst>
                  <a:ext uri="{FF2B5EF4-FFF2-40B4-BE49-F238E27FC236}">
                    <a16:creationId xmlns:a16="http://schemas.microsoft.com/office/drawing/2014/main" id="{31F10C98-F525-4764-AA42-E01646441FB7}"/>
                  </a:ext>
                </a:extLst>
              </p:cNvPr>
              <p:cNvSpPr/>
              <p:nvPr/>
            </p:nvSpPr>
            <p:spPr>
              <a:xfrm>
                <a:off x="3869450" y="2201075"/>
                <a:ext cx="13150" cy="11275"/>
              </a:xfrm>
              <a:custGeom>
                <a:avLst/>
                <a:gdLst/>
                <a:ahLst/>
                <a:cxnLst/>
                <a:rect l="l" t="t" r="r" b="b"/>
                <a:pathLst>
                  <a:path w="526" h="451" extrusionOk="0">
                    <a:moveTo>
                      <a:pt x="295" y="1"/>
                    </a:moveTo>
                    <a:cubicBezTo>
                      <a:pt x="97" y="1"/>
                      <a:pt x="1" y="241"/>
                      <a:pt x="139" y="383"/>
                    </a:cubicBezTo>
                    <a:cubicBezTo>
                      <a:pt x="184" y="430"/>
                      <a:pt x="240" y="450"/>
                      <a:pt x="295" y="450"/>
                    </a:cubicBezTo>
                    <a:cubicBezTo>
                      <a:pt x="411" y="450"/>
                      <a:pt x="523" y="360"/>
                      <a:pt x="526" y="226"/>
                    </a:cubicBezTo>
                    <a:cubicBezTo>
                      <a:pt x="526" y="100"/>
                      <a:pt x="422" y="1"/>
                      <a:pt x="301" y="1"/>
                    </a:cubicBezTo>
                    <a:cubicBezTo>
                      <a:pt x="299" y="1"/>
                      <a:pt x="297" y="1"/>
                      <a:pt x="295"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156;p27">
                <a:extLst>
                  <a:ext uri="{FF2B5EF4-FFF2-40B4-BE49-F238E27FC236}">
                    <a16:creationId xmlns:a16="http://schemas.microsoft.com/office/drawing/2014/main" id="{D4E7359A-0881-4732-BAF5-8767A1D06227}"/>
                  </a:ext>
                </a:extLst>
              </p:cNvPr>
              <p:cNvSpPr/>
              <p:nvPr/>
            </p:nvSpPr>
            <p:spPr>
              <a:xfrm>
                <a:off x="3756950" y="1830375"/>
                <a:ext cx="90575" cy="79425"/>
              </a:xfrm>
              <a:custGeom>
                <a:avLst/>
                <a:gdLst/>
                <a:ahLst/>
                <a:cxnLst/>
                <a:rect l="l" t="t" r="r" b="b"/>
                <a:pathLst>
                  <a:path w="3623" h="3177" extrusionOk="0">
                    <a:moveTo>
                      <a:pt x="2655" y="0"/>
                    </a:moveTo>
                    <a:cubicBezTo>
                      <a:pt x="2488" y="0"/>
                      <a:pt x="2316" y="36"/>
                      <a:pt x="2156" y="87"/>
                    </a:cubicBezTo>
                    <a:cubicBezTo>
                      <a:pt x="1301" y="361"/>
                      <a:pt x="464" y="1122"/>
                      <a:pt x="244" y="2017"/>
                    </a:cubicBezTo>
                    <a:cubicBezTo>
                      <a:pt x="1" y="3006"/>
                      <a:pt x="1485" y="3146"/>
                      <a:pt x="2169" y="3173"/>
                    </a:cubicBezTo>
                    <a:cubicBezTo>
                      <a:pt x="2217" y="3175"/>
                      <a:pt x="2265" y="3177"/>
                      <a:pt x="2314" y="3177"/>
                    </a:cubicBezTo>
                    <a:cubicBezTo>
                      <a:pt x="2632" y="3177"/>
                      <a:pt x="2962" y="3119"/>
                      <a:pt x="3204" y="2912"/>
                    </a:cubicBezTo>
                    <a:cubicBezTo>
                      <a:pt x="3595" y="2584"/>
                      <a:pt x="3622" y="1999"/>
                      <a:pt x="3613" y="1486"/>
                    </a:cubicBezTo>
                    <a:cubicBezTo>
                      <a:pt x="3609" y="1225"/>
                      <a:pt x="3604" y="969"/>
                      <a:pt x="3537" y="721"/>
                    </a:cubicBezTo>
                    <a:cubicBezTo>
                      <a:pt x="3469" y="474"/>
                      <a:pt x="3325" y="235"/>
                      <a:pt x="3100" y="109"/>
                    </a:cubicBezTo>
                    <a:cubicBezTo>
                      <a:pt x="2964" y="31"/>
                      <a:pt x="2811" y="0"/>
                      <a:pt x="2655"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157;p27">
                <a:extLst>
                  <a:ext uri="{FF2B5EF4-FFF2-40B4-BE49-F238E27FC236}">
                    <a16:creationId xmlns:a16="http://schemas.microsoft.com/office/drawing/2014/main" id="{8A32D55B-D4CB-4046-8392-DECF4934077D}"/>
                  </a:ext>
                </a:extLst>
              </p:cNvPr>
              <p:cNvSpPr/>
              <p:nvPr/>
            </p:nvSpPr>
            <p:spPr>
              <a:xfrm>
                <a:off x="3848500" y="1830375"/>
                <a:ext cx="90575" cy="79425"/>
              </a:xfrm>
              <a:custGeom>
                <a:avLst/>
                <a:gdLst/>
                <a:ahLst/>
                <a:cxnLst/>
                <a:rect l="l" t="t" r="r" b="b"/>
                <a:pathLst>
                  <a:path w="3623" h="3177" extrusionOk="0">
                    <a:moveTo>
                      <a:pt x="968" y="0"/>
                    </a:moveTo>
                    <a:cubicBezTo>
                      <a:pt x="812" y="0"/>
                      <a:pt x="659" y="31"/>
                      <a:pt x="523" y="109"/>
                    </a:cubicBezTo>
                    <a:cubicBezTo>
                      <a:pt x="298" y="235"/>
                      <a:pt x="154" y="474"/>
                      <a:pt x="86" y="721"/>
                    </a:cubicBezTo>
                    <a:cubicBezTo>
                      <a:pt x="14" y="969"/>
                      <a:pt x="14" y="1225"/>
                      <a:pt x="10" y="1486"/>
                    </a:cubicBezTo>
                    <a:cubicBezTo>
                      <a:pt x="1" y="1999"/>
                      <a:pt x="28" y="2584"/>
                      <a:pt x="419" y="2912"/>
                    </a:cubicBezTo>
                    <a:cubicBezTo>
                      <a:pt x="657" y="3119"/>
                      <a:pt x="986" y="3177"/>
                      <a:pt x="1307" y="3177"/>
                    </a:cubicBezTo>
                    <a:cubicBezTo>
                      <a:pt x="1356" y="3177"/>
                      <a:pt x="1405" y="3175"/>
                      <a:pt x="1454" y="3173"/>
                    </a:cubicBezTo>
                    <a:cubicBezTo>
                      <a:pt x="2138" y="3146"/>
                      <a:pt x="3622" y="3006"/>
                      <a:pt x="3379" y="2017"/>
                    </a:cubicBezTo>
                    <a:cubicBezTo>
                      <a:pt x="3159" y="1122"/>
                      <a:pt x="2322" y="361"/>
                      <a:pt x="1467" y="87"/>
                    </a:cubicBezTo>
                    <a:cubicBezTo>
                      <a:pt x="1307" y="36"/>
                      <a:pt x="1135" y="0"/>
                      <a:pt x="968"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1158;p27">
                <a:extLst>
                  <a:ext uri="{FF2B5EF4-FFF2-40B4-BE49-F238E27FC236}">
                    <a16:creationId xmlns:a16="http://schemas.microsoft.com/office/drawing/2014/main" id="{509D4D45-3F29-4741-8261-C760526BC367}"/>
                  </a:ext>
                </a:extLst>
              </p:cNvPr>
              <p:cNvSpPr/>
              <p:nvPr/>
            </p:nvSpPr>
            <p:spPr>
              <a:xfrm>
                <a:off x="3870325" y="1842150"/>
                <a:ext cx="8450" cy="15375"/>
              </a:xfrm>
              <a:custGeom>
                <a:avLst/>
                <a:gdLst/>
                <a:ahLst/>
                <a:cxnLst/>
                <a:rect l="l" t="t" r="r" b="b"/>
                <a:pathLst>
                  <a:path w="338" h="615" extrusionOk="0">
                    <a:moveTo>
                      <a:pt x="169" y="1"/>
                    </a:moveTo>
                    <a:cubicBezTo>
                      <a:pt x="132" y="1"/>
                      <a:pt x="95" y="21"/>
                      <a:pt x="77" y="61"/>
                    </a:cubicBezTo>
                    <a:lnTo>
                      <a:pt x="10" y="214"/>
                    </a:lnTo>
                    <a:cubicBezTo>
                      <a:pt x="1" y="228"/>
                      <a:pt x="1" y="241"/>
                      <a:pt x="1" y="255"/>
                    </a:cubicBezTo>
                    <a:lnTo>
                      <a:pt x="1" y="385"/>
                    </a:lnTo>
                    <a:cubicBezTo>
                      <a:pt x="1" y="403"/>
                      <a:pt x="5" y="421"/>
                      <a:pt x="10" y="435"/>
                    </a:cubicBezTo>
                    <a:lnTo>
                      <a:pt x="81" y="561"/>
                    </a:lnTo>
                    <a:cubicBezTo>
                      <a:pt x="99" y="597"/>
                      <a:pt x="134" y="615"/>
                      <a:pt x="169" y="615"/>
                    </a:cubicBezTo>
                    <a:cubicBezTo>
                      <a:pt x="204" y="615"/>
                      <a:pt x="239" y="597"/>
                      <a:pt x="257" y="561"/>
                    </a:cubicBezTo>
                    <a:lnTo>
                      <a:pt x="324" y="435"/>
                    </a:lnTo>
                    <a:cubicBezTo>
                      <a:pt x="333" y="421"/>
                      <a:pt x="338" y="403"/>
                      <a:pt x="338" y="385"/>
                    </a:cubicBezTo>
                    <a:lnTo>
                      <a:pt x="338" y="255"/>
                    </a:lnTo>
                    <a:cubicBezTo>
                      <a:pt x="338" y="241"/>
                      <a:pt x="333" y="228"/>
                      <a:pt x="329" y="214"/>
                    </a:cubicBezTo>
                    <a:lnTo>
                      <a:pt x="261" y="61"/>
                    </a:lnTo>
                    <a:cubicBezTo>
                      <a:pt x="243" y="21"/>
                      <a:pt x="206" y="1"/>
                      <a:pt x="16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1159;p27">
                <a:extLst>
                  <a:ext uri="{FF2B5EF4-FFF2-40B4-BE49-F238E27FC236}">
                    <a16:creationId xmlns:a16="http://schemas.microsoft.com/office/drawing/2014/main" id="{76F2F618-31DC-4D17-8A7B-E5B7B219571D}"/>
                  </a:ext>
                </a:extLst>
              </p:cNvPr>
              <p:cNvSpPr/>
              <p:nvPr/>
            </p:nvSpPr>
            <p:spPr>
              <a:xfrm>
                <a:off x="3866850" y="1885500"/>
                <a:ext cx="15650" cy="9825"/>
              </a:xfrm>
              <a:custGeom>
                <a:avLst/>
                <a:gdLst/>
                <a:ahLst/>
                <a:cxnLst/>
                <a:rect l="l" t="t" r="r" b="b"/>
                <a:pathLst>
                  <a:path w="626" h="393" extrusionOk="0">
                    <a:moveTo>
                      <a:pt x="265" y="1"/>
                    </a:moveTo>
                    <a:lnTo>
                      <a:pt x="122" y="10"/>
                    </a:lnTo>
                    <a:cubicBezTo>
                      <a:pt x="45" y="10"/>
                      <a:pt x="0" y="100"/>
                      <a:pt x="45" y="167"/>
                    </a:cubicBezTo>
                    <a:lnTo>
                      <a:pt x="126" y="284"/>
                    </a:lnTo>
                    <a:cubicBezTo>
                      <a:pt x="135" y="298"/>
                      <a:pt x="149" y="311"/>
                      <a:pt x="162" y="316"/>
                    </a:cubicBezTo>
                    <a:lnTo>
                      <a:pt x="279" y="374"/>
                    </a:lnTo>
                    <a:cubicBezTo>
                      <a:pt x="292" y="379"/>
                      <a:pt x="306" y="383"/>
                      <a:pt x="319" y="383"/>
                    </a:cubicBezTo>
                    <a:lnTo>
                      <a:pt x="490" y="392"/>
                    </a:lnTo>
                    <a:cubicBezTo>
                      <a:pt x="576" y="392"/>
                      <a:pt x="625" y="293"/>
                      <a:pt x="571" y="226"/>
                    </a:cubicBezTo>
                    <a:lnTo>
                      <a:pt x="468" y="95"/>
                    </a:lnTo>
                    <a:cubicBezTo>
                      <a:pt x="454" y="86"/>
                      <a:pt x="445" y="77"/>
                      <a:pt x="432" y="68"/>
                    </a:cubicBezTo>
                    <a:lnTo>
                      <a:pt x="315" y="14"/>
                    </a:lnTo>
                    <a:cubicBezTo>
                      <a:pt x="301" y="5"/>
                      <a:pt x="283" y="1"/>
                      <a:pt x="26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1160;p27">
                <a:extLst>
                  <a:ext uri="{FF2B5EF4-FFF2-40B4-BE49-F238E27FC236}">
                    <a16:creationId xmlns:a16="http://schemas.microsoft.com/office/drawing/2014/main" id="{4DD584A2-9C7F-4F6E-B765-074830FA557E}"/>
                  </a:ext>
                </a:extLst>
              </p:cNvPr>
              <p:cNvSpPr/>
              <p:nvPr/>
            </p:nvSpPr>
            <p:spPr>
              <a:xfrm>
                <a:off x="3879875" y="1858050"/>
                <a:ext cx="6425" cy="8725"/>
              </a:xfrm>
              <a:custGeom>
                <a:avLst/>
                <a:gdLst/>
                <a:ahLst/>
                <a:cxnLst/>
                <a:rect l="l" t="t" r="r" b="b"/>
                <a:pathLst>
                  <a:path w="257" h="349" extrusionOk="0">
                    <a:moveTo>
                      <a:pt x="189" y="0"/>
                    </a:moveTo>
                    <a:cubicBezTo>
                      <a:pt x="176" y="0"/>
                      <a:pt x="162" y="5"/>
                      <a:pt x="149" y="15"/>
                    </a:cubicBezTo>
                    <a:lnTo>
                      <a:pt x="68" y="78"/>
                    </a:lnTo>
                    <a:cubicBezTo>
                      <a:pt x="59" y="82"/>
                      <a:pt x="55" y="87"/>
                      <a:pt x="50" y="96"/>
                    </a:cubicBezTo>
                    <a:lnTo>
                      <a:pt x="10" y="168"/>
                    </a:lnTo>
                    <a:cubicBezTo>
                      <a:pt x="5" y="177"/>
                      <a:pt x="1" y="186"/>
                      <a:pt x="1" y="194"/>
                    </a:cubicBezTo>
                    <a:lnTo>
                      <a:pt x="1" y="284"/>
                    </a:lnTo>
                    <a:cubicBezTo>
                      <a:pt x="1" y="321"/>
                      <a:pt x="31" y="348"/>
                      <a:pt x="65" y="348"/>
                    </a:cubicBezTo>
                    <a:cubicBezTo>
                      <a:pt x="77" y="348"/>
                      <a:pt x="88" y="345"/>
                      <a:pt x="100" y="338"/>
                    </a:cubicBezTo>
                    <a:lnTo>
                      <a:pt x="172" y="289"/>
                    </a:lnTo>
                    <a:cubicBezTo>
                      <a:pt x="181" y="284"/>
                      <a:pt x="190" y="280"/>
                      <a:pt x="194" y="271"/>
                    </a:cubicBezTo>
                    <a:lnTo>
                      <a:pt x="235" y="199"/>
                    </a:lnTo>
                    <a:cubicBezTo>
                      <a:pt x="239" y="190"/>
                      <a:pt x="239" y="181"/>
                      <a:pt x="244" y="172"/>
                    </a:cubicBezTo>
                    <a:lnTo>
                      <a:pt x="253" y="69"/>
                    </a:lnTo>
                    <a:cubicBezTo>
                      <a:pt x="256" y="30"/>
                      <a:pt x="224" y="0"/>
                      <a:pt x="18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161;p27">
                <a:extLst>
                  <a:ext uri="{FF2B5EF4-FFF2-40B4-BE49-F238E27FC236}">
                    <a16:creationId xmlns:a16="http://schemas.microsoft.com/office/drawing/2014/main" id="{12ECC24B-860F-49EC-8DDB-C4767EAE8861}"/>
                  </a:ext>
                </a:extLst>
              </p:cNvPr>
              <p:cNvSpPr/>
              <p:nvPr/>
            </p:nvSpPr>
            <p:spPr>
              <a:xfrm>
                <a:off x="3910250" y="1865750"/>
                <a:ext cx="6400" cy="8775"/>
              </a:xfrm>
              <a:custGeom>
                <a:avLst/>
                <a:gdLst/>
                <a:ahLst/>
                <a:cxnLst/>
                <a:rect l="l" t="t" r="r" b="b"/>
                <a:pathLst>
                  <a:path w="256" h="351" extrusionOk="0">
                    <a:moveTo>
                      <a:pt x="186" y="1"/>
                    </a:moveTo>
                    <a:cubicBezTo>
                      <a:pt x="173" y="1"/>
                      <a:pt x="161" y="4"/>
                      <a:pt x="149" y="12"/>
                    </a:cubicBezTo>
                    <a:lnTo>
                      <a:pt x="68" y="75"/>
                    </a:lnTo>
                    <a:cubicBezTo>
                      <a:pt x="59" y="80"/>
                      <a:pt x="54" y="84"/>
                      <a:pt x="50" y="93"/>
                    </a:cubicBezTo>
                    <a:lnTo>
                      <a:pt x="10" y="165"/>
                    </a:lnTo>
                    <a:cubicBezTo>
                      <a:pt x="5" y="174"/>
                      <a:pt x="1" y="183"/>
                      <a:pt x="1" y="197"/>
                    </a:cubicBezTo>
                    <a:lnTo>
                      <a:pt x="1" y="282"/>
                    </a:lnTo>
                    <a:cubicBezTo>
                      <a:pt x="1" y="323"/>
                      <a:pt x="31" y="351"/>
                      <a:pt x="65" y="351"/>
                    </a:cubicBezTo>
                    <a:cubicBezTo>
                      <a:pt x="76" y="351"/>
                      <a:pt x="88" y="348"/>
                      <a:pt x="99" y="341"/>
                    </a:cubicBezTo>
                    <a:lnTo>
                      <a:pt x="171" y="291"/>
                    </a:lnTo>
                    <a:cubicBezTo>
                      <a:pt x="180" y="287"/>
                      <a:pt x="189" y="278"/>
                      <a:pt x="194" y="269"/>
                    </a:cubicBezTo>
                    <a:lnTo>
                      <a:pt x="234" y="197"/>
                    </a:lnTo>
                    <a:cubicBezTo>
                      <a:pt x="239" y="192"/>
                      <a:pt x="239" y="183"/>
                      <a:pt x="243" y="174"/>
                    </a:cubicBezTo>
                    <a:lnTo>
                      <a:pt x="252" y="71"/>
                    </a:lnTo>
                    <a:cubicBezTo>
                      <a:pt x="256" y="31"/>
                      <a:pt x="222" y="1"/>
                      <a:pt x="18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162;p27">
                <a:extLst>
                  <a:ext uri="{FF2B5EF4-FFF2-40B4-BE49-F238E27FC236}">
                    <a16:creationId xmlns:a16="http://schemas.microsoft.com/office/drawing/2014/main" id="{94590327-B664-4CB5-8429-C99C87217DB2}"/>
                  </a:ext>
                </a:extLst>
              </p:cNvPr>
              <p:cNvSpPr/>
              <p:nvPr/>
            </p:nvSpPr>
            <p:spPr>
              <a:xfrm>
                <a:off x="3889450" y="1890875"/>
                <a:ext cx="6375" cy="8825"/>
              </a:xfrm>
              <a:custGeom>
                <a:avLst/>
                <a:gdLst/>
                <a:ahLst/>
                <a:cxnLst/>
                <a:rect l="l" t="t" r="r" b="b"/>
                <a:pathLst>
                  <a:path w="255" h="353" extrusionOk="0">
                    <a:moveTo>
                      <a:pt x="188" y="1"/>
                    </a:moveTo>
                    <a:cubicBezTo>
                      <a:pt x="175" y="1"/>
                      <a:pt x="161" y="5"/>
                      <a:pt x="149" y="15"/>
                    </a:cubicBezTo>
                    <a:lnTo>
                      <a:pt x="68" y="78"/>
                    </a:lnTo>
                    <a:cubicBezTo>
                      <a:pt x="59" y="83"/>
                      <a:pt x="54" y="87"/>
                      <a:pt x="50" y="96"/>
                    </a:cubicBezTo>
                    <a:lnTo>
                      <a:pt x="9" y="168"/>
                    </a:lnTo>
                    <a:cubicBezTo>
                      <a:pt x="5" y="177"/>
                      <a:pt x="0" y="186"/>
                      <a:pt x="0" y="195"/>
                    </a:cubicBezTo>
                    <a:lnTo>
                      <a:pt x="0" y="285"/>
                    </a:lnTo>
                    <a:cubicBezTo>
                      <a:pt x="0" y="323"/>
                      <a:pt x="32" y="353"/>
                      <a:pt x="65" y="353"/>
                    </a:cubicBezTo>
                    <a:cubicBezTo>
                      <a:pt x="75" y="353"/>
                      <a:pt x="85" y="350"/>
                      <a:pt x="95" y="344"/>
                    </a:cubicBezTo>
                    <a:lnTo>
                      <a:pt x="171" y="294"/>
                    </a:lnTo>
                    <a:cubicBezTo>
                      <a:pt x="180" y="290"/>
                      <a:pt x="189" y="281"/>
                      <a:pt x="194" y="272"/>
                    </a:cubicBezTo>
                    <a:lnTo>
                      <a:pt x="234" y="200"/>
                    </a:lnTo>
                    <a:cubicBezTo>
                      <a:pt x="239" y="195"/>
                      <a:pt x="239" y="186"/>
                      <a:pt x="239" y="177"/>
                    </a:cubicBezTo>
                    <a:lnTo>
                      <a:pt x="248" y="74"/>
                    </a:lnTo>
                    <a:cubicBezTo>
                      <a:pt x="254" y="31"/>
                      <a:pt x="223" y="1"/>
                      <a:pt x="18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1163;p27">
                <a:extLst>
                  <a:ext uri="{FF2B5EF4-FFF2-40B4-BE49-F238E27FC236}">
                    <a16:creationId xmlns:a16="http://schemas.microsoft.com/office/drawing/2014/main" id="{1DF47FDD-1091-42DF-A9F9-ADCC2323F044}"/>
                  </a:ext>
                </a:extLst>
              </p:cNvPr>
              <p:cNvSpPr/>
              <p:nvPr/>
            </p:nvSpPr>
            <p:spPr>
              <a:xfrm>
                <a:off x="3861675" y="1863900"/>
                <a:ext cx="5875" cy="3625"/>
              </a:xfrm>
              <a:custGeom>
                <a:avLst/>
                <a:gdLst/>
                <a:ahLst/>
                <a:cxnLst/>
                <a:rect l="l" t="t" r="r" b="b"/>
                <a:pathLst>
                  <a:path w="235" h="145" extrusionOk="0">
                    <a:moveTo>
                      <a:pt x="45" y="1"/>
                    </a:moveTo>
                    <a:cubicBezTo>
                      <a:pt x="18" y="1"/>
                      <a:pt x="0" y="37"/>
                      <a:pt x="18" y="59"/>
                    </a:cubicBezTo>
                    <a:lnTo>
                      <a:pt x="50" y="104"/>
                    </a:lnTo>
                    <a:cubicBezTo>
                      <a:pt x="50" y="109"/>
                      <a:pt x="54" y="113"/>
                      <a:pt x="63" y="118"/>
                    </a:cubicBezTo>
                    <a:lnTo>
                      <a:pt x="108" y="140"/>
                    </a:lnTo>
                    <a:cubicBezTo>
                      <a:pt x="113" y="140"/>
                      <a:pt x="117" y="145"/>
                      <a:pt x="122" y="145"/>
                    </a:cubicBezTo>
                    <a:lnTo>
                      <a:pt x="189" y="145"/>
                    </a:lnTo>
                    <a:cubicBezTo>
                      <a:pt x="216" y="145"/>
                      <a:pt x="234" y="113"/>
                      <a:pt x="221" y="86"/>
                    </a:cubicBezTo>
                    <a:lnTo>
                      <a:pt x="180" y="37"/>
                    </a:lnTo>
                    <a:cubicBezTo>
                      <a:pt x="176" y="32"/>
                      <a:pt x="171" y="28"/>
                      <a:pt x="167" y="28"/>
                    </a:cubicBezTo>
                    <a:lnTo>
                      <a:pt x="122" y="5"/>
                    </a:lnTo>
                    <a:cubicBezTo>
                      <a:pt x="117" y="1"/>
                      <a:pt x="108" y="1"/>
                      <a:pt x="104"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1164;p27">
                <a:extLst>
                  <a:ext uri="{FF2B5EF4-FFF2-40B4-BE49-F238E27FC236}">
                    <a16:creationId xmlns:a16="http://schemas.microsoft.com/office/drawing/2014/main" id="{5B43D5BC-8C01-4FC9-9070-1C95820F1702}"/>
                  </a:ext>
                </a:extLst>
              </p:cNvPr>
              <p:cNvSpPr/>
              <p:nvPr/>
            </p:nvSpPr>
            <p:spPr>
              <a:xfrm>
                <a:off x="3892600" y="1847950"/>
                <a:ext cx="5975" cy="3625"/>
              </a:xfrm>
              <a:custGeom>
                <a:avLst/>
                <a:gdLst/>
                <a:ahLst/>
                <a:cxnLst/>
                <a:rect l="l" t="t" r="r" b="b"/>
                <a:pathLst>
                  <a:path w="239" h="145" extrusionOk="0">
                    <a:moveTo>
                      <a:pt x="50" y="0"/>
                    </a:moveTo>
                    <a:cubicBezTo>
                      <a:pt x="18" y="0"/>
                      <a:pt x="0" y="36"/>
                      <a:pt x="18" y="59"/>
                    </a:cubicBezTo>
                    <a:lnTo>
                      <a:pt x="50" y="108"/>
                    </a:lnTo>
                    <a:cubicBezTo>
                      <a:pt x="54" y="113"/>
                      <a:pt x="59" y="117"/>
                      <a:pt x="63" y="117"/>
                    </a:cubicBezTo>
                    <a:lnTo>
                      <a:pt x="108" y="140"/>
                    </a:lnTo>
                    <a:cubicBezTo>
                      <a:pt x="113" y="144"/>
                      <a:pt x="122" y="144"/>
                      <a:pt x="126" y="144"/>
                    </a:cubicBezTo>
                    <a:lnTo>
                      <a:pt x="189" y="144"/>
                    </a:lnTo>
                    <a:cubicBezTo>
                      <a:pt x="221" y="144"/>
                      <a:pt x="239" y="113"/>
                      <a:pt x="221" y="86"/>
                    </a:cubicBezTo>
                    <a:lnTo>
                      <a:pt x="180" y="36"/>
                    </a:lnTo>
                    <a:cubicBezTo>
                      <a:pt x="180" y="32"/>
                      <a:pt x="176" y="32"/>
                      <a:pt x="171" y="27"/>
                    </a:cubicBezTo>
                    <a:lnTo>
                      <a:pt x="126" y="5"/>
                    </a:lnTo>
                    <a:cubicBezTo>
                      <a:pt x="117" y="0"/>
                      <a:pt x="113" y="0"/>
                      <a:pt x="10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165;p27">
                <a:extLst>
                  <a:ext uri="{FF2B5EF4-FFF2-40B4-BE49-F238E27FC236}">
                    <a16:creationId xmlns:a16="http://schemas.microsoft.com/office/drawing/2014/main" id="{384B8443-D22B-4E67-9785-1304F159AF49}"/>
                  </a:ext>
                </a:extLst>
              </p:cNvPr>
              <p:cNvSpPr/>
              <p:nvPr/>
            </p:nvSpPr>
            <p:spPr>
              <a:xfrm>
                <a:off x="3777425" y="2260125"/>
                <a:ext cx="43900" cy="24075"/>
              </a:xfrm>
              <a:custGeom>
                <a:avLst/>
                <a:gdLst/>
                <a:ahLst/>
                <a:cxnLst/>
                <a:rect l="l" t="t" r="r" b="b"/>
                <a:pathLst>
                  <a:path w="1756" h="963" extrusionOk="0">
                    <a:moveTo>
                      <a:pt x="1742" y="1"/>
                    </a:moveTo>
                    <a:lnTo>
                      <a:pt x="1742" y="1"/>
                    </a:lnTo>
                    <a:cubicBezTo>
                      <a:pt x="1247" y="28"/>
                      <a:pt x="756" y="122"/>
                      <a:pt x="352" y="378"/>
                    </a:cubicBezTo>
                    <a:cubicBezTo>
                      <a:pt x="217" y="464"/>
                      <a:pt x="100" y="567"/>
                      <a:pt x="1" y="693"/>
                    </a:cubicBezTo>
                    <a:cubicBezTo>
                      <a:pt x="5" y="770"/>
                      <a:pt x="37" y="846"/>
                      <a:pt x="95" y="896"/>
                    </a:cubicBezTo>
                    <a:cubicBezTo>
                      <a:pt x="148" y="942"/>
                      <a:pt x="211" y="962"/>
                      <a:pt x="272" y="962"/>
                    </a:cubicBezTo>
                    <a:cubicBezTo>
                      <a:pt x="404" y="962"/>
                      <a:pt x="530" y="868"/>
                      <a:pt x="545" y="720"/>
                    </a:cubicBezTo>
                    <a:cubicBezTo>
                      <a:pt x="564" y="739"/>
                      <a:pt x="587" y="747"/>
                      <a:pt x="610" y="747"/>
                    </a:cubicBezTo>
                    <a:cubicBezTo>
                      <a:pt x="620" y="747"/>
                      <a:pt x="630" y="746"/>
                      <a:pt x="639" y="743"/>
                    </a:cubicBezTo>
                    <a:cubicBezTo>
                      <a:pt x="671" y="725"/>
                      <a:pt x="689" y="693"/>
                      <a:pt x="689" y="657"/>
                    </a:cubicBezTo>
                    <a:cubicBezTo>
                      <a:pt x="783" y="805"/>
                      <a:pt x="946" y="890"/>
                      <a:pt x="1114" y="890"/>
                    </a:cubicBezTo>
                    <a:cubicBezTo>
                      <a:pt x="1186" y="890"/>
                      <a:pt x="1259" y="874"/>
                      <a:pt x="1328" y="842"/>
                    </a:cubicBezTo>
                    <a:cubicBezTo>
                      <a:pt x="1557" y="738"/>
                      <a:pt x="1674" y="477"/>
                      <a:pt x="1602" y="235"/>
                    </a:cubicBezTo>
                    <a:cubicBezTo>
                      <a:pt x="1656" y="226"/>
                      <a:pt x="1701" y="194"/>
                      <a:pt x="1724" y="145"/>
                    </a:cubicBezTo>
                    <a:cubicBezTo>
                      <a:pt x="1751" y="100"/>
                      <a:pt x="1755" y="50"/>
                      <a:pt x="174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1166;p27">
                <a:extLst>
                  <a:ext uri="{FF2B5EF4-FFF2-40B4-BE49-F238E27FC236}">
                    <a16:creationId xmlns:a16="http://schemas.microsoft.com/office/drawing/2014/main" id="{69C4C384-3F0D-436E-A1D1-7C25CA702A96}"/>
                  </a:ext>
                </a:extLst>
              </p:cNvPr>
              <p:cNvSpPr/>
              <p:nvPr/>
            </p:nvSpPr>
            <p:spPr>
              <a:xfrm>
                <a:off x="3795075" y="2285425"/>
                <a:ext cx="17475" cy="13425"/>
              </a:xfrm>
              <a:custGeom>
                <a:avLst/>
                <a:gdLst/>
                <a:ahLst/>
                <a:cxnLst/>
                <a:rect l="l" t="t" r="r" b="b"/>
                <a:pathLst>
                  <a:path w="699" h="537" extrusionOk="0">
                    <a:moveTo>
                      <a:pt x="476" y="0"/>
                    </a:moveTo>
                    <a:cubicBezTo>
                      <a:pt x="455" y="0"/>
                      <a:pt x="435" y="4"/>
                      <a:pt x="415" y="10"/>
                    </a:cubicBezTo>
                    <a:cubicBezTo>
                      <a:pt x="352" y="28"/>
                      <a:pt x="311" y="91"/>
                      <a:pt x="316" y="158"/>
                    </a:cubicBezTo>
                    <a:cubicBezTo>
                      <a:pt x="324" y="223"/>
                      <a:pt x="382" y="267"/>
                      <a:pt x="446" y="267"/>
                    </a:cubicBezTo>
                    <a:cubicBezTo>
                      <a:pt x="449" y="267"/>
                      <a:pt x="452" y="266"/>
                      <a:pt x="455" y="266"/>
                    </a:cubicBezTo>
                    <a:lnTo>
                      <a:pt x="455" y="266"/>
                    </a:lnTo>
                    <a:lnTo>
                      <a:pt x="424" y="289"/>
                    </a:lnTo>
                    <a:cubicBezTo>
                      <a:pt x="399" y="259"/>
                      <a:pt x="365" y="244"/>
                      <a:pt x="331" y="244"/>
                    </a:cubicBezTo>
                    <a:cubicBezTo>
                      <a:pt x="283" y="244"/>
                      <a:pt x="237" y="272"/>
                      <a:pt x="221" y="325"/>
                    </a:cubicBezTo>
                    <a:cubicBezTo>
                      <a:pt x="197" y="303"/>
                      <a:pt x="169" y="293"/>
                      <a:pt x="141" y="293"/>
                    </a:cubicBezTo>
                    <a:cubicBezTo>
                      <a:pt x="112" y="293"/>
                      <a:pt x="83" y="304"/>
                      <a:pt x="59" y="325"/>
                    </a:cubicBezTo>
                    <a:cubicBezTo>
                      <a:pt x="14" y="370"/>
                      <a:pt x="1" y="437"/>
                      <a:pt x="14" y="496"/>
                    </a:cubicBezTo>
                    <a:cubicBezTo>
                      <a:pt x="19" y="509"/>
                      <a:pt x="23" y="523"/>
                      <a:pt x="28" y="536"/>
                    </a:cubicBezTo>
                    <a:cubicBezTo>
                      <a:pt x="59" y="523"/>
                      <a:pt x="86" y="509"/>
                      <a:pt x="118" y="500"/>
                    </a:cubicBezTo>
                    <a:cubicBezTo>
                      <a:pt x="289" y="442"/>
                      <a:pt x="487" y="370"/>
                      <a:pt x="698" y="289"/>
                    </a:cubicBezTo>
                    <a:lnTo>
                      <a:pt x="698" y="266"/>
                    </a:lnTo>
                    <a:cubicBezTo>
                      <a:pt x="694" y="190"/>
                      <a:pt x="667" y="118"/>
                      <a:pt x="617" y="64"/>
                    </a:cubicBezTo>
                    <a:cubicBezTo>
                      <a:pt x="582" y="22"/>
                      <a:pt x="529" y="0"/>
                      <a:pt x="47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1167;p27">
                <a:extLst>
                  <a:ext uri="{FF2B5EF4-FFF2-40B4-BE49-F238E27FC236}">
                    <a16:creationId xmlns:a16="http://schemas.microsoft.com/office/drawing/2014/main" id="{76714DB7-C4A9-4B1A-AB4F-07BF45A0AC01}"/>
                  </a:ext>
                </a:extLst>
              </p:cNvPr>
              <p:cNvSpPr/>
              <p:nvPr/>
            </p:nvSpPr>
            <p:spPr>
              <a:xfrm>
                <a:off x="3769775" y="2286100"/>
                <a:ext cx="23650" cy="17200"/>
              </a:xfrm>
              <a:custGeom>
                <a:avLst/>
                <a:gdLst/>
                <a:ahLst/>
                <a:cxnLst/>
                <a:rect l="l" t="t" r="r" b="b"/>
                <a:pathLst>
                  <a:path w="946" h="688" extrusionOk="0">
                    <a:moveTo>
                      <a:pt x="118" y="1"/>
                    </a:moveTo>
                    <a:cubicBezTo>
                      <a:pt x="55" y="154"/>
                      <a:pt x="1" y="338"/>
                      <a:pt x="41" y="473"/>
                    </a:cubicBezTo>
                    <a:cubicBezTo>
                      <a:pt x="68" y="568"/>
                      <a:pt x="140" y="644"/>
                      <a:pt x="280" y="676"/>
                    </a:cubicBezTo>
                    <a:cubicBezTo>
                      <a:pt x="320" y="684"/>
                      <a:pt x="360" y="688"/>
                      <a:pt x="401" y="688"/>
                    </a:cubicBezTo>
                    <a:cubicBezTo>
                      <a:pt x="580" y="688"/>
                      <a:pt x="764" y="616"/>
                      <a:pt x="936" y="550"/>
                    </a:cubicBezTo>
                    <a:cubicBezTo>
                      <a:pt x="945" y="464"/>
                      <a:pt x="932" y="379"/>
                      <a:pt x="900" y="307"/>
                    </a:cubicBezTo>
                    <a:cubicBezTo>
                      <a:pt x="869" y="226"/>
                      <a:pt x="797" y="167"/>
                      <a:pt x="712" y="154"/>
                    </a:cubicBezTo>
                    <a:cubicBezTo>
                      <a:pt x="649" y="154"/>
                      <a:pt x="586" y="185"/>
                      <a:pt x="545" y="239"/>
                    </a:cubicBezTo>
                    <a:cubicBezTo>
                      <a:pt x="505" y="289"/>
                      <a:pt x="469" y="343"/>
                      <a:pt x="437" y="401"/>
                    </a:cubicBezTo>
                    <a:cubicBezTo>
                      <a:pt x="424" y="421"/>
                      <a:pt x="403" y="439"/>
                      <a:pt x="383" y="439"/>
                    </a:cubicBezTo>
                    <a:cubicBezTo>
                      <a:pt x="377" y="439"/>
                      <a:pt x="371" y="437"/>
                      <a:pt x="365" y="433"/>
                    </a:cubicBezTo>
                    <a:cubicBezTo>
                      <a:pt x="343" y="415"/>
                      <a:pt x="370" y="374"/>
                      <a:pt x="388" y="347"/>
                    </a:cubicBezTo>
                    <a:cubicBezTo>
                      <a:pt x="431" y="267"/>
                      <a:pt x="366" y="190"/>
                      <a:pt x="294" y="190"/>
                    </a:cubicBezTo>
                    <a:cubicBezTo>
                      <a:pt x="269" y="190"/>
                      <a:pt x="243" y="199"/>
                      <a:pt x="221" y="221"/>
                    </a:cubicBezTo>
                    <a:cubicBezTo>
                      <a:pt x="262" y="131"/>
                      <a:pt x="217" y="28"/>
                      <a:pt x="12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57" name="Google Shape;1168;p27">
              <a:extLst>
                <a:ext uri="{FF2B5EF4-FFF2-40B4-BE49-F238E27FC236}">
                  <a16:creationId xmlns:a16="http://schemas.microsoft.com/office/drawing/2014/main" id="{4935D3FD-2548-48E2-91A0-DBD3FD33102B}"/>
                </a:ext>
              </a:extLst>
            </p:cNvPr>
            <p:cNvGrpSpPr/>
            <p:nvPr/>
          </p:nvGrpSpPr>
          <p:grpSpPr>
            <a:xfrm>
              <a:off x="8281819" y="4090727"/>
              <a:ext cx="922144" cy="696328"/>
              <a:chOff x="814200" y="2324225"/>
              <a:chExt cx="423675" cy="319925"/>
            </a:xfrm>
          </p:grpSpPr>
          <p:sp>
            <p:nvSpPr>
              <p:cNvPr id="58" name="Google Shape;1169;p27">
                <a:extLst>
                  <a:ext uri="{FF2B5EF4-FFF2-40B4-BE49-F238E27FC236}">
                    <a16:creationId xmlns:a16="http://schemas.microsoft.com/office/drawing/2014/main" id="{2BD07A3F-56E6-4407-9C6D-D790EDC5137A}"/>
                  </a:ext>
                </a:extLst>
              </p:cNvPr>
              <p:cNvSpPr/>
              <p:nvPr/>
            </p:nvSpPr>
            <p:spPr>
              <a:xfrm>
                <a:off x="1131150" y="2417325"/>
                <a:ext cx="106725" cy="133900"/>
              </a:xfrm>
              <a:custGeom>
                <a:avLst/>
                <a:gdLst/>
                <a:ahLst/>
                <a:cxnLst/>
                <a:rect l="l" t="t" r="r" b="b"/>
                <a:pathLst>
                  <a:path w="4269" h="5356" extrusionOk="0">
                    <a:moveTo>
                      <a:pt x="0" y="1"/>
                    </a:moveTo>
                    <a:lnTo>
                      <a:pt x="0" y="5356"/>
                    </a:lnTo>
                    <a:cubicBezTo>
                      <a:pt x="0" y="5356"/>
                      <a:pt x="1767" y="3746"/>
                      <a:pt x="3444" y="3746"/>
                    </a:cubicBezTo>
                    <a:cubicBezTo>
                      <a:pt x="3554" y="3746"/>
                      <a:pt x="3663" y="3753"/>
                      <a:pt x="3772" y="3767"/>
                    </a:cubicBezTo>
                    <a:cubicBezTo>
                      <a:pt x="3793" y="3770"/>
                      <a:pt x="3814" y="3772"/>
                      <a:pt x="3834" y="3772"/>
                    </a:cubicBezTo>
                    <a:cubicBezTo>
                      <a:pt x="4070" y="3772"/>
                      <a:pt x="4268" y="3582"/>
                      <a:pt x="4268" y="3336"/>
                    </a:cubicBezTo>
                    <a:lnTo>
                      <a:pt x="4268" y="2020"/>
                    </a:lnTo>
                    <a:cubicBezTo>
                      <a:pt x="4268" y="1775"/>
                      <a:pt x="4070" y="1584"/>
                      <a:pt x="3834" y="1584"/>
                    </a:cubicBezTo>
                    <a:cubicBezTo>
                      <a:pt x="3814" y="1584"/>
                      <a:pt x="3793" y="1586"/>
                      <a:pt x="3772" y="1589"/>
                    </a:cubicBezTo>
                    <a:cubicBezTo>
                      <a:pt x="3665" y="1603"/>
                      <a:pt x="3558" y="1610"/>
                      <a:pt x="3450" y="1610"/>
                    </a:cubicBezTo>
                    <a:cubicBezTo>
                      <a:pt x="1775" y="1610"/>
                      <a:pt x="0" y="1"/>
                      <a:pt x="0"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1170;p27">
                <a:extLst>
                  <a:ext uri="{FF2B5EF4-FFF2-40B4-BE49-F238E27FC236}">
                    <a16:creationId xmlns:a16="http://schemas.microsoft.com/office/drawing/2014/main" id="{F1FF2512-0581-4D7C-9712-E433B95A89F3}"/>
                  </a:ext>
                </a:extLst>
              </p:cNvPr>
              <p:cNvSpPr/>
              <p:nvPr/>
            </p:nvSpPr>
            <p:spPr>
              <a:xfrm>
                <a:off x="1131150" y="2417225"/>
                <a:ext cx="39025" cy="134000"/>
              </a:xfrm>
              <a:custGeom>
                <a:avLst/>
                <a:gdLst/>
                <a:ahLst/>
                <a:cxnLst/>
                <a:rect l="l" t="t" r="r" b="b"/>
                <a:pathLst>
                  <a:path w="1561" h="5360" extrusionOk="0">
                    <a:moveTo>
                      <a:pt x="0" y="0"/>
                    </a:moveTo>
                    <a:lnTo>
                      <a:pt x="0" y="5360"/>
                    </a:lnTo>
                    <a:cubicBezTo>
                      <a:pt x="403" y="5008"/>
                      <a:pt x="843" y="4694"/>
                      <a:pt x="1307" y="4427"/>
                    </a:cubicBezTo>
                    <a:cubicBezTo>
                      <a:pt x="1476" y="3860"/>
                      <a:pt x="1560" y="3270"/>
                      <a:pt x="1556" y="2680"/>
                    </a:cubicBezTo>
                    <a:cubicBezTo>
                      <a:pt x="1556" y="2085"/>
                      <a:pt x="1471" y="1495"/>
                      <a:pt x="1307" y="928"/>
                    </a:cubicBezTo>
                    <a:cubicBezTo>
                      <a:pt x="843" y="661"/>
                      <a:pt x="403" y="351"/>
                      <a:pt x="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171;p27">
                <a:extLst>
                  <a:ext uri="{FF2B5EF4-FFF2-40B4-BE49-F238E27FC236}">
                    <a16:creationId xmlns:a16="http://schemas.microsoft.com/office/drawing/2014/main" id="{0F827810-5F64-4AC2-BCF9-42CA762B3328}"/>
                  </a:ext>
                </a:extLst>
              </p:cNvPr>
              <p:cNvSpPr/>
              <p:nvPr/>
            </p:nvSpPr>
            <p:spPr>
              <a:xfrm>
                <a:off x="814200" y="2324225"/>
                <a:ext cx="338275" cy="319525"/>
              </a:xfrm>
              <a:custGeom>
                <a:avLst/>
                <a:gdLst/>
                <a:ahLst/>
                <a:cxnLst/>
                <a:rect l="l" t="t" r="r" b="b"/>
                <a:pathLst>
                  <a:path w="13531" h="12781" extrusionOk="0">
                    <a:moveTo>
                      <a:pt x="6939" y="0"/>
                    </a:moveTo>
                    <a:cubicBezTo>
                      <a:pt x="6672" y="0"/>
                      <a:pt x="6405" y="14"/>
                      <a:pt x="6143" y="47"/>
                    </a:cubicBezTo>
                    <a:cubicBezTo>
                      <a:pt x="5571" y="94"/>
                      <a:pt x="5262" y="220"/>
                      <a:pt x="5262" y="220"/>
                    </a:cubicBezTo>
                    <a:cubicBezTo>
                      <a:pt x="2015" y="1097"/>
                      <a:pt x="1" y="4348"/>
                      <a:pt x="661" y="7646"/>
                    </a:cubicBezTo>
                    <a:cubicBezTo>
                      <a:pt x="1266" y="10668"/>
                      <a:pt x="3921" y="12780"/>
                      <a:pt x="6924" y="12780"/>
                    </a:cubicBezTo>
                    <a:cubicBezTo>
                      <a:pt x="7203" y="12780"/>
                      <a:pt x="7485" y="12762"/>
                      <a:pt x="7768" y="12725"/>
                    </a:cubicBezTo>
                    <a:cubicBezTo>
                      <a:pt x="11109" y="12284"/>
                      <a:pt x="13531" y="9333"/>
                      <a:pt x="13311" y="5974"/>
                    </a:cubicBezTo>
                    <a:cubicBezTo>
                      <a:pt x="13090" y="2614"/>
                      <a:pt x="10303" y="0"/>
                      <a:pt x="6939" y="0"/>
                    </a:cubicBez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172;p27">
                <a:extLst>
                  <a:ext uri="{FF2B5EF4-FFF2-40B4-BE49-F238E27FC236}">
                    <a16:creationId xmlns:a16="http://schemas.microsoft.com/office/drawing/2014/main" id="{F7E4675E-F9E5-450E-83F4-941976782002}"/>
                  </a:ext>
                </a:extLst>
              </p:cNvPr>
              <p:cNvSpPr/>
              <p:nvPr/>
            </p:nvSpPr>
            <p:spPr>
              <a:xfrm>
                <a:off x="861650" y="2358175"/>
                <a:ext cx="307125" cy="285975"/>
              </a:xfrm>
              <a:custGeom>
                <a:avLst/>
                <a:gdLst/>
                <a:ahLst/>
                <a:cxnLst/>
                <a:rect l="l" t="t" r="r" b="b"/>
                <a:pathLst>
                  <a:path w="12285" h="11439" extrusionOk="0">
                    <a:moveTo>
                      <a:pt x="8981" y="1"/>
                    </a:moveTo>
                    <a:lnTo>
                      <a:pt x="8981" y="1"/>
                    </a:lnTo>
                    <a:cubicBezTo>
                      <a:pt x="10977" y="2545"/>
                      <a:pt x="10757" y="6180"/>
                      <a:pt x="8470" y="8467"/>
                    </a:cubicBezTo>
                    <a:cubicBezTo>
                      <a:pt x="7227" y="9708"/>
                      <a:pt x="5588" y="10340"/>
                      <a:pt x="3942" y="10340"/>
                    </a:cubicBezTo>
                    <a:cubicBezTo>
                      <a:pt x="2556" y="10340"/>
                      <a:pt x="1165" y="9892"/>
                      <a:pt x="0" y="8982"/>
                    </a:cubicBezTo>
                    <a:lnTo>
                      <a:pt x="0" y="8982"/>
                    </a:lnTo>
                    <a:cubicBezTo>
                      <a:pt x="1271" y="10607"/>
                      <a:pt x="3152" y="11438"/>
                      <a:pt x="5043" y="11438"/>
                    </a:cubicBezTo>
                    <a:cubicBezTo>
                      <a:pt x="6672" y="11438"/>
                      <a:pt x="8309" y="10821"/>
                      <a:pt x="9567" y="9563"/>
                    </a:cubicBezTo>
                    <a:cubicBezTo>
                      <a:pt x="12284" y="6846"/>
                      <a:pt x="12012" y="2367"/>
                      <a:pt x="8981"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1173;p27">
                <a:extLst>
                  <a:ext uri="{FF2B5EF4-FFF2-40B4-BE49-F238E27FC236}">
                    <a16:creationId xmlns:a16="http://schemas.microsoft.com/office/drawing/2014/main" id="{1AC280F4-A18E-4098-A3F8-297EE9ADBDD4}"/>
                  </a:ext>
                </a:extLst>
              </p:cNvPr>
              <p:cNvSpPr/>
              <p:nvPr/>
            </p:nvSpPr>
            <p:spPr>
              <a:xfrm>
                <a:off x="816775" y="2422625"/>
                <a:ext cx="33300" cy="119825"/>
              </a:xfrm>
              <a:custGeom>
                <a:avLst/>
                <a:gdLst/>
                <a:ahLst/>
                <a:cxnLst/>
                <a:rect l="l" t="t" r="r" b="b"/>
                <a:pathLst>
                  <a:path w="1332" h="4793" extrusionOk="0">
                    <a:moveTo>
                      <a:pt x="1051" y="1"/>
                    </a:moveTo>
                    <a:cubicBezTo>
                      <a:pt x="1004" y="1"/>
                      <a:pt x="957" y="14"/>
                      <a:pt x="914" y="42"/>
                    </a:cubicBezTo>
                    <a:cubicBezTo>
                      <a:pt x="357" y="398"/>
                      <a:pt x="1" y="1325"/>
                      <a:pt x="1" y="2394"/>
                    </a:cubicBezTo>
                    <a:cubicBezTo>
                      <a:pt x="1" y="3466"/>
                      <a:pt x="361" y="4389"/>
                      <a:pt x="914" y="4750"/>
                    </a:cubicBezTo>
                    <a:cubicBezTo>
                      <a:pt x="952" y="4778"/>
                      <a:pt x="1003" y="4792"/>
                      <a:pt x="1050" y="4792"/>
                    </a:cubicBezTo>
                    <a:cubicBezTo>
                      <a:pt x="1106" y="4792"/>
                      <a:pt x="1163" y="4774"/>
                      <a:pt x="1209" y="4736"/>
                    </a:cubicBezTo>
                    <a:cubicBezTo>
                      <a:pt x="1298" y="4670"/>
                      <a:pt x="1331" y="4553"/>
                      <a:pt x="1294" y="4450"/>
                    </a:cubicBezTo>
                    <a:cubicBezTo>
                      <a:pt x="1059" y="3790"/>
                      <a:pt x="938" y="3096"/>
                      <a:pt x="938" y="2394"/>
                    </a:cubicBezTo>
                    <a:cubicBezTo>
                      <a:pt x="938" y="1696"/>
                      <a:pt x="1059" y="997"/>
                      <a:pt x="1294" y="342"/>
                    </a:cubicBezTo>
                    <a:cubicBezTo>
                      <a:pt x="1327" y="239"/>
                      <a:pt x="1294" y="121"/>
                      <a:pt x="1209" y="56"/>
                    </a:cubicBezTo>
                    <a:cubicBezTo>
                      <a:pt x="1163" y="20"/>
                      <a:pt x="1108" y="1"/>
                      <a:pt x="1051"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1174;p27">
                <a:extLst>
                  <a:ext uri="{FF2B5EF4-FFF2-40B4-BE49-F238E27FC236}">
                    <a16:creationId xmlns:a16="http://schemas.microsoft.com/office/drawing/2014/main" id="{E0F9C45E-0DF3-4BAD-AF76-6C3A4AC68FB1}"/>
                  </a:ext>
                </a:extLst>
              </p:cNvPr>
              <p:cNvSpPr/>
              <p:nvPr/>
            </p:nvSpPr>
            <p:spPr>
              <a:xfrm>
                <a:off x="817725" y="2391450"/>
                <a:ext cx="86100" cy="185650"/>
              </a:xfrm>
              <a:custGeom>
                <a:avLst/>
                <a:gdLst/>
                <a:ahLst/>
                <a:cxnLst/>
                <a:rect l="l" t="t" r="r" b="b"/>
                <a:pathLst>
                  <a:path w="3444" h="7426" extrusionOk="0">
                    <a:moveTo>
                      <a:pt x="1701" y="0"/>
                    </a:moveTo>
                    <a:cubicBezTo>
                      <a:pt x="1659" y="0"/>
                      <a:pt x="1616" y="0"/>
                      <a:pt x="1574" y="10"/>
                    </a:cubicBezTo>
                    <a:cubicBezTo>
                      <a:pt x="0" y="2226"/>
                      <a:pt x="0" y="5201"/>
                      <a:pt x="1574" y="7417"/>
                    </a:cubicBezTo>
                    <a:cubicBezTo>
                      <a:pt x="1616" y="7421"/>
                      <a:pt x="1659" y="7426"/>
                      <a:pt x="1701" y="7426"/>
                    </a:cubicBezTo>
                    <a:cubicBezTo>
                      <a:pt x="1921" y="7426"/>
                      <a:pt x="2207" y="7182"/>
                      <a:pt x="2441" y="6953"/>
                    </a:cubicBezTo>
                    <a:cubicBezTo>
                      <a:pt x="2802" y="6587"/>
                      <a:pt x="3059" y="6128"/>
                      <a:pt x="3181" y="5632"/>
                    </a:cubicBezTo>
                    <a:cubicBezTo>
                      <a:pt x="3190" y="5602"/>
                      <a:pt x="3194" y="5584"/>
                      <a:pt x="3195" y="5584"/>
                    </a:cubicBezTo>
                    <a:cubicBezTo>
                      <a:pt x="3195" y="5584"/>
                      <a:pt x="3195" y="5584"/>
                      <a:pt x="3195" y="5585"/>
                    </a:cubicBezTo>
                    <a:cubicBezTo>
                      <a:pt x="3355" y="4976"/>
                      <a:pt x="3434" y="4348"/>
                      <a:pt x="3434" y="3716"/>
                    </a:cubicBezTo>
                    <a:cubicBezTo>
                      <a:pt x="3444" y="1701"/>
                      <a:pt x="2661" y="19"/>
                      <a:pt x="1701"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175;p27">
                <a:extLst>
                  <a:ext uri="{FF2B5EF4-FFF2-40B4-BE49-F238E27FC236}">
                    <a16:creationId xmlns:a16="http://schemas.microsoft.com/office/drawing/2014/main" id="{85371A21-BB8A-4DE8-8BE8-E52089D5D298}"/>
                  </a:ext>
                </a:extLst>
              </p:cNvPr>
              <p:cNvSpPr/>
              <p:nvPr/>
            </p:nvSpPr>
            <p:spPr>
              <a:xfrm>
                <a:off x="853200" y="2391325"/>
                <a:ext cx="50625" cy="185675"/>
              </a:xfrm>
              <a:custGeom>
                <a:avLst/>
                <a:gdLst/>
                <a:ahLst/>
                <a:cxnLst/>
                <a:rect l="l" t="t" r="r" b="b"/>
                <a:pathLst>
                  <a:path w="2025" h="7427" extrusionOk="0">
                    <a:moveTo>
                      <a:pt x="282" y="1"/>
                    </a:moveTo>
                    <a:cubicBezTo>
                      <a:pt x="240" y="1"/>
                      <a:pt x="193" y="1"/>
                      <a:pt x="155" y="5"/>
                    </a:cubicBezTo>
                    <a:cubicBezTo>
                      <a:pt x="113" y="66"/>
                      <a:pt x="76" y="123"/>
                      <a:pt x="38" y="183"/>
                    </a:cubicBezTo>
                    <a:cubicBezTo>
                      <a:pt x="741" y="671"/>
                      <a:pt x="1252" y="2086"/>
                      <a:pt x="1242" y="3711"/>
                    </a:cubicBezTo>
                    <a:cubicBezTo>
                      <a:pt x="1242" y="4344"/>
                      <a:pt x="1163" y="4971"/>
                      <a:pt x="1003" y="5580"/>
                    </a:cubicBezTo>
                    <a:cubicBezTo>
                      <a:pt x="999" y="5599"/>
                      <a:pt x="994" y="5623"/>
                      <a:pt x="989" y="5641"/>
                    </a:cubicBezTo>
                    <a:cubicBezTo>
                      <a:pt x="867" y="6138"/>
                      <a:pt x="614" y="6592"/>
                      <a:pt x="254" y="6958"/>
                    </a:cubicBezTo>
                    <a:cubicBezTo>
                      <a:pt x="174" y="7037"/>
                      <a:pt x="90" y="7112"/>
                      <a:pt x="1" y="7187"/>
                    </a:cubicBezTo>
                    <a:cubicBezTo>
                      <a:pt x="48" y="7262"/>
                      <a:pt x="99" y="7342"/>
                      <a:pt x="155" y="7422"/>
                    </a:cubicBezTo>
                    <a:cubicBezTo>
                      <a:pt x="197" y="7426"/>
                      <a:pt x="240" y="7426"/>
                      <a:pt x="282" y="7426"/>
                    </a:cubicBezTo>
                    <a:cubicBezTo>
                      <a:pt x="502" y="7426"/>
                      <a:pt x="797" y="7187"/>
                      <a:pt x="1022" y="6953"/>
                    </a:cubicBezTo>
                    <a:cubicBezTo>
                      <a:pt x="1387" y="6588"/>
                      <a:pt x="1640" y="6133"/>
                      <a:pt x="1762" y="5632"/>
                    </a:cubicBezTo>
                    <a:cubicBezTo>
                      <a:pt x="1762" y="5613"/>
                      <a:pt x="1767" y="5595"/>
                      <a:pt x="1776" y="5576"/>
                    </a:cubicBezTo>
                    <a:cubicBezTo>
                      <a:pt x="1936" y="4967"/>
                      <a:pt x="2015" y="4334"/>
                      <a:pt x="2011" y="3706"/>
                    </a:cubicBezTo>
                    <a:cubicBezTo>
                      <a:pt x="2025" y="1701"/>
                      <a:pt x="1242" y="15"/>
                      <a:pt x="282"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176;p27">
                <a:extLst>
                  <a:ext uri="{FF2B5EF4-FFF2-40B4-BE49-F238E27FC236}">
                    <a16:creationId xmlns:a16="http://schemas.microsoft.com/office/drawing/2014/main" id="{FCB18F71-0FFF-434F-BE72-CA4E3E716A35}"/>
                  </a:ext>
                </a:extLst>
              </p:cNvPr>
              <p:cNvSpPr/>
              <p:nvPr/>
            </p:nvSpPr>
            <p:spPr>
              <a:xfrm>
                <a:off x="822400" y="2442975"/>
                <a:ext cx="42650" cy="82375"/>
              </a:xfrm>
              <a:custGeom>
                <a:avLst/>
                <a:gdLst/>
                <a:ahLst/>
                <a:cxnLst/>
                <a:rect l="l" t="t" r="r" b="b"/>
                <a:pathLst>
                  <a:path w="1706" h="3295" extrusionOk="0">
                    <a:moveTo>
                      <a:pt x="849" y="1"/>
                    </a:moveTo>
                    <a:cubicBezTo>
                      <a:pt x="380" y="1"/>
                      <a:pt x="1" y="741"/>
                      <a:pt x="1" y="1650"/>
                    </a:cubicBezTo>
                    <a:cubicBezTo>
                      <a:pt x="1" y="2559"/>
                      <a:pt x="380" y="3294"/>
                      <a:pt x="853" y="3294"/>
                    </a:cubicBezTo>
                    <a:cubicBezTo>
                      <a:pt x="1322" y="3294"/>
                      <a:pt x="1706" y="2554"/>
                      <a:pt x="1706" y="1650"/>
                    </a:cubicBezTo>
                    <a:cubicBezTo>
                      <a:pt x="1706" y="741"/>
                      <a:pt x="1322" y="1"/>
                      <a:pt x="84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1177;p27">
                <a:extLst>
                  <a:ext uri="{FF2B5EF4-FFF2-40B4-BE49-F238E27FC236}">
                    <a16:creationId xmlns:a16="http://schemas.microsoft.com/office/drawing/2014/main" id="{670850F6-AF40-41DE-B72F-4A8350EF6D9F}"/>
                  </a:ext>
                </a:extLst>
              </p:cNvPr>
              <p:cNvSpPr/>
              <p:nvPr/>
            </p:nvSpPr>
            <p:spPr>
              <a:xfrm>
                <a:off x="1020375" y="2403725"/>
                <a:ext cx="123800" cy="63050"/>
              </a:xfrm>
              <a:custGeom>
                <a:avLst/>
                <a:gdLst/>
                <a:ahLst/>
                <a:cxnLst/>
                <a:rect l="l" t="t" r="r" b="b"/>
                <a:pathLst>
                  <a:path w="4952" h="2522" extrusionOk="0">
                    <a:moveTo>
                      <a:pt x="2475" y="1"/>
                    </a:moveTo>
                    <a:cubicBezTo>
                      <a:pt x="2410" y="1"/>
                      <a:pt x="2346" y="25"/>
                      <a:pt x="2295" y="76"/>
                    </a:cubicBezTo>
                    <a:cubicBezTo>
                      <a:pt x="2018" y="381"/>
                      <a:pt x="1878" y="793"/>
                      <a:pt x="1920" y="1210"/>
                    </a:cubicBezTo>
                    <a:cubicBezTo>
                      <a:pt x="1616" y="1027"/>
                      <a:pt x="1266" y="891"/>
                      <a:pt x="642" y="891"/>
                    </a:cubicBezTo>
                    <a:cubicBezTo>
                      <a:pt x="546" y="891"/>
                      <a:pt x="442" y="894"/>
                      <a:pt x="332" y="901"/>
                    </a:cubicBezTo>
                    <a:cubicBezTo>
                      <a:pt x="1" y="924"/>
                      <a:pt x="22" y="1412"/>
                      <a:pt x="346" y="1412"/>
                    </a:cubicBezTo>
                    <a:cubicBezTo>
                      <a:pt x="352" y="1412"/>
                      <a:pt x="358" y="1412"/>
                      <a:pt x="365" y="1411"/>
                    </a:cubicBezTo>
                    <a:cubicBezTo>
                      <a:pt x="471" y="1405"/>
                      <a:pt x="569" y="1401"/>
                      <a:pt x="658" y="1401"/>
                    </a:cubicBezTo>
                    <a:cubicBezTo>
                      <a:pt x="1304" y="1401"/>
                      <a:pt x="1558" y="1572"/>
                      <a:pt x="1920" y="1814"/>
                    </a:cubicBezTo>
                    <a:cubicBezTo>
                      <a:pt x="2004" y="1875"/>
                      <a:pt x="2107" y="1946"/>
                      <a:pt x="2220" y="2016"/>
                    </a:cubicBezTo>
                    <a:lnTo>
                      <a:pt x="2225" y="2021"/>
                    </a:lnTo>
                    <a:cubicBezTo>
                      <a:pt x="2459" y="2166"/>
                      <a:pt x="2707" y="2288"/>
                      <a:pt x="2969" y="2381"/>
                    </a:cubicBezTo>
                    <a:cubicBezTo>
                      <a:pt x="3190" y="2470"/>
                      <a:pt x="3424" y="2517"/>
                      <a:pt x="3663" y="2522"/>
                    </a:cubicBezTo>
                    <a:cubicBezTo>
                      <a:pt x="4000" y="2522"/>
                      <a:pt x="4328" y="2414"/>
                      <a:pt x="4600" y="2213"/>
                    </a:cubicBezTo>
                    <a:cubicBezTo>
                      <a:pt x="4731" y="2114"/>
                      <a:pt x="4853" y="1997"/>
                      <a:pt x="4951" y="1866"/>
                    </a:cubicBezTo>
                    <a:cubicBezTo>
                      <a:pt x="4900" y="1660"/>
                      <a:pt x="4848" y="1463"/>
                      <a:pt x="4783" y="1266"/>
                    </a:cubicBezTo>
                    <a:cubicBezTo>
                      <a:pt x="4722" y="1290"/>
                      <a:pt x="4675" y="1332"/>
                      <a:pt x="4647" y="1393"/>
                    </a:cubicBezTo>
                    <a:cubicBezTo>
                      <a:pt x="4553" y="1557"/>
                      <a:pt x="4426" y="1697"/>
                      <a:pt x="4272" y="1810"/>
                    </a:cubicBezTo>
                    <a:cubicBezTo>
                      <a:pt x="4086" y="1944"/>
                      <a:pt x="3879" y="2011"/>
                      <a:pt x="3654" y="2011"/>
                    </a:cubicBezTo>
                    <a:cubicBezTo>
                      <a:pt x="3493" y="2011"/>
                      <a:pt x="3322" y="1976"/>
                      <a:pt x="3143" y="1908"/>
                    </a:cubicBezTo>
                    <a:cubicBezTo>
                      <a:pt x="2937" y="1828"/>
                      <a:pt x="2735" y="1735"/>
                      <a:pt x="2548" y="1618"/>
                    </a:cubicBezTo>
                    <a:cubicBezTo>
                      <a:pt x="2220" y="891"/>
                      <a:pt x="2632" y="460"/>
                      <a:pt x="2651" y="437"/>
                    </a:cubicBezTo>
                    <a:cubicBezTo>
                      <a:pt x="2749" y="339"/>
                      <a:pt x="2754" y="179"/>
                      <a:pt x="2656" y="76"/>
                    </a:cubicBezTo>
                    <a:cubicBezTo>
                      <a:pt x="2606" y="27"/>
                      <a:pt x="2540" y="1"/>
                      <a:pt x="2475"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178;p27">
                <a:extLst>
                  <a:ext uri="{FF2B5EF4-FFF2-40B4-BE49-F238E27FC236}">
                    <a16:creationId xmlns:a16="http://schemas.microsoft.com/office/drawing/2014/main" id="{DEA9BBDD-1D6C-40CC-987D-90726CC3DCF2}"/>
                  </a:ext>
                </a:extLst>
              </p:cNvPr>
              <p:cNvSpPr/>
              <p:nvPr/>
            </p:nvSpPr>
            <p:spPr>
              <a:xfrm>
                <a:off x="1030425" y="2502250"/>
                <a:ext cx="115850" cy="79550"/>
              </a:xfrm>
              <a:custGeom>
                <a:avLst/>
                <a:gdLst/>
                <a:ahLst/>
                <a:cxnLst/>
                <a:rect l="l" t="t" r="r" b="b"/>
                <a:pathLst>
                  <a:path w="4634" h="3182" extrusionOk="0">
                    <a:moveTo>
                      <a:pt x="4485" y="1"/>
                    </a:moveTo>
                    <a:cubicBezTo>
                      <a:pt x="4472" y="1"/>
                      <a:pt x="4459" y="2"/>
                      <a:pt x="4446" y="5"/>
                    </a:cubicBezTo>
                    <a:cubicBezTo>
                      <a:pt x="3903" y="75"/>
                      <a:pt x="3373" y="216"/>
                      <a:pt x="2863" y="417"/>
                    </a:cubicBezTo>
                    <a:cubicBezTo>
                      <a:pt x="2553" y="539"/>
                      <a:pt x="2249" y="680"/>
                      <a:pt x="1963" y="848"/>
                    </a:cubicBezTo>
                    <a:cubicBezTo>
                      <a:pt x="1944" y="858"/>
                      <a:pt x="1930" y="862"/>
                      <a:pt x="1916" y="872"/>
                    </a:cubicBezTo>
                    <a:cubicBezTo>
                      <a:pt x="1593" y="1064"/>
                      <a:pt x="1288" y="1284"/>
                      <a:pt x="1007" y="1528"/>
                    </a:cubicBezTo>
                    <a:cubicBezTo>
                      <a:pt x="544" y="1148"/>
                      <a:pt x="642" y="506"/>
                      <a:pt x="647" y="474"/>
                    </a:cubicBezTo>
                    <a:cubicBezTo>
                      <a:pt x="678" y="288"/>
                      <a:pt x="534" y="181"/>
                      <a:pt x="391" y="181"/>
                    </a:cubicBezTo>
                    <a:cubicBezTo>
                      <a:pt x="279" y="181"/>
                      <a:pt x="168" y="247"/>
                      <a:pt x="145" y="394"/>
                    </a:cubicBezTo>
                    <a:cubicBezTo>
                      <a:pt x="141" y="436"/>
                      <a:pt x="0" y="1326"/>
                      <a:pt x="642" y="1893"/>
                    </a:cubicBezTo>
                    <a:cubicBezTo>
                      <a:pt x="478" y="2071"/>
                      <a:pt x="323" y="2268"/>
                      <a:pt x="183" y="2474"/>
                    </a:cubicBezTo>
                    <a:cubicBezTo>
                      <a:pt x="108" y="2586"/>
                      <a:pt x="141" y="2746"/>
                      <a:pt x="253" y="2825"/>
                    </a:cubicBezTo>
                    <a:cubicBezTo>
                      <a:pt x="295" y="2849"/>
                      <a:pt x="347" y="2863"/>
                      <a:pt x="394" y="2868"/>
                    </a:cubicBezTo>
                    <a:cubicBezTo>
                      <a:pt x="478" y="2868"/>
                      <a:pt x="558" y="2825"/>
                      <a:pt x="604" y="2755"/>
                    </a:cubicBezTo>
                    <a:cubicBezTo>
                      <a:pt x="867" y="2366"/>
                      <a:pt x="1185" y="2024"/>
                      <a:pt x="1551" y="1738"/>
                    </a:cubicBezTo>
                    <a:lnTo>
                      <a:pt x="1551" y="1738"/>
                    </a:lnTo>
                    <a:cubicBezTo>
                      <a:pt x="1466" y="2455"/>
                      <a:pt x="1832" y="3031"/>
                      <a:pt x="1851" y="3064"/>
                    </a:cubicBezTo>
                    <a:cubicBezTo>
                      <a:pt x="1897" y="3139"/>
                      <a:pt x="1977" y="3181"/>
                      <a:pt x="2066" y="3181"/>
                    </a:cubicBezTo>
                    <a:cubicBezTo>
                      <a:pt x="2113" y="3181"/>
                      <a:pt x="2160" y="3167"/>
                      <a:pt x="2202" y="3144"/>
                    </a:cubicBezTo>
                    <a:cubicBezTo>
                      <a:pt x="2319" y="3069"/>
                      <a:pt x="2352" y="2910"/>
                      <a:pt x="2277" y="2793"/>
                    </a:cubicBezTo>
                    <a:cubicBezTo>
                      <a:pt x="2258" y="2760"/>
                      <a:pt x="1794" y="2005"/>
                      <a:pt x="2239" y="1275"/>
                    </a:cubicBezTo>
                    <a:cubicBezTo>
                      <a:pt x="2938" y="886"/>
                      <a:pt x="3706" y="628"/>
                      <a:pt x="4498" y="506"/>
                    </a:cubicBezTo>
                    <a:cubicBezTo>
                      <a:pt x="4521" y="506"/>
                      <a:pt x="4544" y="502"/>
                      <a:pt x="4568" y="492"/>
                    </a:cubicBezTo>
                    <a:cubicBezTo>
                      <a:pt x="4591" y="352"/>
                      <a:pt x="4615" y="206"/>
                      <a:pt x="4633" y="61"/>
                    </a:cubicBezTo>
                    <a:cubicBezTo>
                      <a:pt x="4592" y="24"/>
                      <a:pt x="4538" y="1"/>
                      <a:pt x="4485"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179;p27">
                <a:extLst>
                  <a:ext uri="{FF2B5EF4-FFF2-40B4-BE49-F238E27FC236}">
                    <a16:creationId xmlns:a16="http://schemas.microsoft.com/office/drawing/2014/main" id="{2F2306C8-F2F3-44A9-8ECD-B3687A273150}"/>
                  </a:ext>
                </a:extLst>
              </p:cNvPr>
              <p:cNvSpPr/>
              <p:nvPr/>
            </p:nvSpPr>
            <p:spPr>
              <a:xfrm>
                <a:off x="1039300" y="2468250"/>
                <a:ext cx="53325" cy="23800"/>
              </a:xfrm>
              <a:custGeom>
                <a:avLst/>
                <a:gdLst/>
                <a:ahLst/>
                <a:cxnLst/>
                <a:rect l="l" t="t" r="r" b="b"/>
                <a:pathLst>
                  <a:path w="2133" h="952" extrusionOk="0">
                    <a:moveTo>
                      <a:pt x="871" y="1"/>
                    </a:moveTo>
                    <a:cubicBezTo>
                      <a:pt x="651" y="1"/>
                      <a:pt x="423" y="61"/>
                      <a:pt x="203" y="217"/>
                    </a:cubicBezTo>
                    <a:cubicBezTo>
                      <a:pt x="0" y="380"/>
                      <a:pt x="150" y="670"/>
                      <a:pt x="362" y="670"/>
                    </a:cubicBezTo>
                    <a:cubicBezTo>
                      <a:pt x="405" y="670"/>
                      <a:pt x="451" y="657"/>
                      <a:pt x="498" y="629"/>
                    </a:cubicBezTo>
                    <a:cubicBezTo>
                      <a:pt x="623" y="541"/>
                      <a:pt x="754" y="507"/>
                      <a:pt x="880" y="507"/>
                    </a:cubicBezTo>
                    <a:cubicBezTo>
                      <a:pt x="1287" y="507"/>
                      <a:pt x="1652" y="860"/>
                      <a:pt x="1674" y="878"/>
                    </a:cubicBezTo>
                    <a:cubicBezTo>
                      <a:pt x="1723" y="927"/>
                      <a:pt x="1787" y="952"/>
                      <a:pt x="1852" y="952"/>
                    </a:cubicBezTo>
                    <a:cubicBezTo>
                      <a:pt x="1916" y="952"/>
                      <a:pt x="1981" y="927"/>
                      <a:pt x="2030" y="878"/>
                    </a:cubicBezTo>
                    <a:cubicBezTo>
                      <a:pt x="2133" y="779"/>
                      <a:pt x="2133" y="620"/>
                      <a:pt x="2030" y="522"/>
                    </a:cubicBezTo>
                    <a:cubicBezTo>
                      <a:pt x="1807" y="299"/>
                      <a:pt x="1360" y="1"/>
                      <a:pt x="871"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180;p27">
                <a:extLst>
                  <a:ext uri="{FF2B5EF4-FFF2-40B4-BE49-F238E27FC236}">
                    <a16:creationId xmlns:a16="http://schemas.microsoft.com/office/drawing/2014/main" id="{FC12D297-DCF4-464B-BB58-8ABC48ACDE25}"/>
                  </a:ext>
                </a:extLst>
              </p:cNvPr>
              <p:cNvSpPr/>
              <p:nvPr/>
            </p:nvSpPr>
            <p:spPr>
              <a:xfrm>
                <a:off x="1010525" y="2347925"/>
                <a:ext cx="87850" cy="51150"/>
              </a:xfrm>
              <a:custGeom>
                <a:avLst/>
                <a:gdLst/>
                <a:ahLst/>
                <a:cxnLst/>
                <a:rect l="l" t="t" r="r" b="b"/>
                <a:pathLst>
                  <a:path w="3514" h="2046" extrusionOk="0">
                    <a:moveTo>
                      <a:pt x="344" y="0"/>
                    </a:moveTo>
                    <a:cubicBezTo>
                      <a:pt x="172" y="0"/>
                      <a:pt x="1" y="180"/>
                      <a:pt x="112" y="383"/>
                    </a:cubicBezTo>
                    <a:cubicBezTo>
                      <a:pt x="140" y="416"/>
                      <a:pt x="623" y="1268"/>
                      <a:pt x="1719" y="1348"/>
                    </a:cubicBezTo>
                    <a:cubicBezTo>
                      <a:pt x="2562" y="1404"/>
                      <a:pt x="3012" y="1929"/>
                      <a:pt x="3031" y="1957"/>
                    </a:cubicBezTo>
                    <a:cubicBezTo>
                      <a:pt x="3078" y="2013"/>
                      <a:pt x="3153" y="2046"/>
                      <a:pt x="3228" y="2046"/>
                    </a:cubicBezTo>
                    <a:cubicBezTo>
                      <a:pt x="3288" y="2046"/>
                      <a:pt x="3345" y="2027"/>
                      <a:pt x="3387" y="1990"/>
                    </a:cubicBezTo>
                    <a:cubicBezTo>
                      <a:pt x="3495" y="1901"/>
                      <a:pt x="3513" y="1741"/>
                      <a:pt x="3424" y="1629"/>
                    </a:cubicBezTo>
                    <a:cubicBezTo>
                      <a:pt x="2989" y="1160"/>
                      <a:pt x="2394" y="879"/>
                      <a:pt x="1756" y="842"/>
                    </a:cubicBezTo>
                    <a:cubicBezTo>
                      <a:pt x="1269" y="809"/>
                      <a:pt x="824" y="547"/>
                      <a:pt x="562" y="139"/>
                    </a:cubicBezTo>
                    <a:cubicBezTo>
                      <a:pt x="509" y="41"/>
                      <a:pt x="426" y="0"/>
                      <a:pt x="344"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181;p27">
                <a:extLst>
                  <a:ext uri="{FF2B5EF4-FFF2-40B4-BE49-F238E27FC236}">
                    <a16:creationId xmlns:a16="http://schemas.microsoft.com/office/drawing/2014/main" id="{3FB1E79D-755F-4196-8B22-F6D7E4C984DF}"/>
                  </a:ext>
                </a:extLst>
              </p:cNvPr>
              <p:cNvSpPr/>
              <p:nvPr/>
            </p:nvSpPr>
            <p:spPr>
              <a:xfrm>
                <a:off x="983125" y="2584250"/>
                <a:ext cx="72250" cy="36075"/>
              </a:xfrm>
              <a:custGeom>
                <a:avLst/>
                <a:gdLst/>
                <a:ahLst/>
                <a:cxnLst/>
                <a:rect l="l" t="t" r="r" b="b"/>
                <a:pathLst>
                  <a:path w="2890" h="1443" extrusionOk="0">
                    <a:moveTo>
                      <a:pt x="2598" y="0"/>
                    </a:moveTo>
                    <a:cubicBezTo>
                      <a:pt x="2497" y="0"/>
                      <a:pt x="2403" y="59"/>
                      <a:pt x="2361" y="159"/>
                    </a:cubicBezTo>
                    <a:cubicBezTo>
                      <a:pt x="2347" y="190"/>
                      <a:pt x="2012" y="935"/>
                      <a:pt x="626" y="935"/>
                    </a:cubicBezTo>
                    <a:cubicBezTo>
                      <a:pt x="544" y="935"/>
                      <a:pt x="459" y="933"/>
                      <a:pt x="369" y="927"/>
                    </a:cubicBezTo>
                    <a:cubicBezTo>
                      <a:pt x="359" y="926"/>
                      <a:pt x="349" y="926"/>
                      <a:pt x="339" y="926"/>
                    </a:cubicBezTo>
                    <a:cubicBezTo>
                      <a:pt x="21" y="926"/>
                      <a:pt x="1" y="1424"/>
                      <a:pt x="341" y="1433"/>
                    </a:cubicBezTo>
                    <a:cubicBezTo>
                      <a:pt x="440" y="1443"/>
                      <a:pt x="538" y="1443"/>
                      <a:pt x="632" y="1443"/>
                    </a:cubicBezTo>
                    <a:cubicBezTo>
                      <a:pt x="2384" y="1443"/>
                      <a:pt x="2820" y="393"/>
                      <a:pt x="2838" y="346"/>
                    </a:cubicBezTo>
                    <a:cubicBezTo>
                      <a:pt x="2890" y="215"/>
                      <a:pt x="2824" y="70"/>
                      <a:pt x="2693" y="19"/>
                    </a:cubicBezTo>
                    <a:cubicBezTo>
                      <a:pt x="2662" y="6"/>
                      <a:pt x="2629" y="0"/>
                      <a:pt x="2598"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71" name="Google Shape;1182;p27">
              <a:extLst>
                <a:ext uri="{FF2B5EF4-FFF2-40B4-BE49-F238E27FC236}">
                  <a16:creationId xmlns:a16="http://schemas.microsoft.com/office/drawing/2014/main" id="{08E2CEEB-6381-4226-8CC5-2D2E3F1963E2}"/>
                </a:ext>
              </a:extLst>
            </p:cNvPr>
            <p:cNvGrpSpPr/>
            <p:nvPr/>
          </p:nvGrpSpPr>
          <p:grpSpPr>
            <a:xfrm>
              <a:off x="8301583" y="7045616"/>
              <a:ext cx="921816" cy="791061"/>
              <a:chOff x="2646150" y="1658500"/>
              <a:chExt cx="423525" cy="363450"/>
            </a:xfrm>
          </p:grpSpPr>
          <p:sp>
            <p:nvSpPr>
              <p:cNvPr id="72" name="Google Shape;1183;p27">
                <a:extLst>
                  <a:ext uri="{FF2B5EF4-FFF2-40B4-BE49-F238E27FC236}">
                    <a16:creationId xmlns:a16="http://schemas.microsoft.com/office/drawing/2014/main" id="{5389AFC5-856A-491A-9C51-FF1AFC12A0F8}"/>
                  </a:ext>
                </a:extLst>
              </p:cNvPr>
              <p:cNvSpPr/>
              <p:nvPr/>
            </p:nvSpPr>
            <p:spPr>
              <a:xfrm>
                <a:off x="2884600" y="1764950"/>
                <a:ext cx="185075" cy="257000"/>
              </a:xfrm>
              <a:custGeom>
                <a:avLst/>
                <a:gdLst/>
                <a:ahLst/>
                <a:cxnLst/>
                <a:rect l="l" t="t" r="r" b="b"/>
                <a:pathLst>
                  <a:path w="7403" h="10280" extrusionOk="0">
                    <a:moveTo>
                      <a:pt x="2990" y="1"/>
                    </a:moveTo>
                    <a:cubicBezTo>
                      <a:pt x="2081" y="1"/>
                      <a:pt x="643" y="699"/>
                      <a:pt x="568" y="1603"/>
                    </a:cubicBezTo>
                    <a:lnTo>
                      <a:pt x="455" y="2934"/>
                    </a:lnTo>
                    <a:cubicBezTo>
                      <a:pt x="994" y="3547"/>
                      <a:pt x="1776" y="4161"/>
                      <a:pt x="2760" y="4170"/>
                    </a:cubicBezTo>
                    <a:lnTo>
                      <a:pt x="2746" y="5670"/>
                    </a:lnTo>
                    <a:cubicBezTo>
                      <a:pt x="1865" y="5660"/>
                      <a:pt x="1013" y="5379"/>
                      <a:pt x="301" y="4859"/>
                    </a:cubicBezTo>
                    <a:lnTo>
                      <a:pt x="113" y="7787"/>
                    </a:lnTo>
                    <a:cubicBezTo>
                      <a:pt x="1" y="9127"/>
                      <a:pt x="1064" y="10279"/>
                      <a:pt x="2409" y="10279"/>
                    </a:cubicBezTo>
                    <a:lnTo>
                      <a:pt x="6700" y="10279"/>
                    </a:lnTo>
                    <a:cubicBezTo>
                      <a:pt x="7098" y="10279"/>
                      <a:pt x="7403" y="9928"/>
                      <a:pt x="7351" y="9535"/>
                    </a:cubicBezTo>
                    <a:cubicBezTo>
                      <a:pt x="6827" y="5637"/>
                      <a:pt x="6339" y="1870"/>
                      <a:pt x="3950" y="291"/>
                    </a:cubicBezTo>
                    <a:cubicBezTo>
                      <a:pt x="3669" y="99"/>
                      <a:pt x="3332" y="1"/>
                      <a:pt x="2990"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184;p27">
                <a:extLst>
                  <a:ext uri="{FF2B5EF4-FFF2-40B4-BE49-F238E27FC236}">
                    <a16:creationId xmlns:a16="http://schemas.microsoft.com/office/drawing/2014/main" id="{B1576DF3-9103-4C92-8272-FB5E5A1FB7C1}"/>
                  </a:ext>
                </a:extLst>
              </p:cNvPr>
              <p:cNvSpPr/>
              <p:nvPr/>
            </p:nvSpPr>
            <p:spPr>
              <a:xfrm>
                <a:off x="2939300" y="1765075"/>
                <a:ext cx="130375" cy="256875"/>
              </a:xfrm>
              <a:custGeom>
                <a:avLst/>
                <a:gdLst/>
                <a:ahLst/>
                <a:cxnLst/>
                <a:rect l="l" t="t" r="r" b="b"/>
                <a:pathLst>
                  <a:path w="5215" h="10275" extrusionOk="0">
                    <a:moveTo>
                      <a:pt x="824" y="0"/>
                    </a:moveTo>
                    <a:cubicBezTo>
                      <a:pt x="817" y="0"/>
                      <a:pt x="809" y="0"/>
                      <a:pt x="802" y="0"/>
                    </a:cubicBezTo>
                    <a:cubicBezTo>
                      <a:pt x="530" y="5"/>
                      <a:pt x="258" y="52"/>
                      <a:pt x="1" y="141"/>
                    </a:cubicBezTo>
                    <a:cubicBezTo>
                      <a:pt x="94" y="183"/>
                      <a:pt x="188" y="230"/>
                      <a:pt x="277" y="286"/>
                    </a:cubicBezTo>
                    <a:cubicBezTo>
                      <a:pt x="2657" y="1870"/>
                      <a:pt x="3154" y="5632"/>
                      <a:pt x="3674" y="9530"/>
                    </a:cubicBezTo>
                    <a:cubicBezTo>
                      <a:pt x="3725" y="9923"/>
                      <a:pt x="3416" y="10274"/>
                      <a:pt x="3022" y="10274"/>
                    </a:cubicBezTo>
                    <a:lnTo>
                      <a:pt x="4512" y="10274"/>
                    </a:lnTo>
                    <a:cubicBezTo>
                      <a:pt x="4910" y="10274"/>
                      <a:pt x="5215" y="9923"/>
                      <a:pt x="5163" y="9530"/>
                    </a:cubicBezTo>
                    <a:cubicBezTo>
                      <a:pt x="4639" y="5632"/>
                      <a:pt x="4151" y="1865"/>
                      <a:pt x="1762" y="286"/>
                    </a:cubicBezTo>
                    <a:cubicBezTo>
                      <a:pt x="1483" y="103"/>
                      <a:pt x="1158" y="0"/>
                      <a:pt x="824"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1185;p27">
                <a:extLst>
                  <a:ext uri="{FF2B5EF4-FFF2-40B4-BE49-F238E27FC236}">
                    <a16:creationId xmlns:a16="http://schemas.microsoft.com/office/drawing/2014/main" id="{D50154AD-EE48-4D1F-90ED-E229B05E2BFB}"/>
                  </a:ext>
                </a:extLst>
              </p:cNvPr>
              <p:cNvSpPr/>
              <p:nvPr/>
            </p:nvSpPr>
            <p:spPr>
              <a:xfrm>
                <a:off x="2646150" y="1765075"/>
                <a:ext cx="185075" cy="256875"/>
              </a:xfrm>
              <a:custGeom>
                <a:avLst/>
                <a:gdLst/>
                <a:ahLst/>
                <a:cxnLst/>
                <a:rect l="l" t="t" r="r" b="b"/>
                <a:pathLst>
                  <a:path w="7403" h="10275" extrusionOk="0">
                    <a:moveTo>
                      <a:pt x="4395" y="0"/>
                    </a:moveTo>
                    <a:cubicBezTo>
                      <a:pt x="4057" y="0"/>
                      <a:pt x="3733" y="103"/>
                      <a:pt x="3453" y="286"/>
                    </a:cubicBezTo>
                    <a:cubicBezTo>
                      <a:pt x="1068" y="1865"/>
                      <a:pt x="576" y="5632"/>
                      <a:pt x="52" y="9530"/>
                    </a:cubicBezTo>
                    <a:cubicBezTo>
                      <a:pt x="0" y="9923"/>
                      <a:pt x="309" y="10274"/>
                      <a:pt x="708" y="10274"/>
                    </a:cubicBezTo>
                    <a:lnTo>
                      <a:pt x="4999" y="10274"/>
                    </a:lnTo>
                    <a:cubicBezTo>
                      <a:pt x="6344" y="10274"/>
                      <a:pt x="7402" y="9127"/>
                      <a:pt x="7290" y="7782"/>
                    </a:cubicBezTo>
                    <a:lnTo>
                      <a:pt x="7107" y="4746"/>
                    </a:lnTo>
                    <a:cubicBezTo>
                      <a:pt x="6451" y="5224"/>
                      <a:pt x="5636" y="5683"/>
                      <a:pt x="4666" y="5697"/>
                    </a:cubicBezTo>
                    <a:lnTo>
                      <a:pt x="4666" y="5697"/>
                    </a:lnTo>
                    <a:lnTo>
                      <a:pt x="4643" y="4170"/>
                    </a:lnTo>
                    <a:cubicBezTo>
                      <a:pt x="5631" y="4161"/>
                      <a:pt x="6414" y="3547"/>
                      <a:pt x="6948" y="2933"/>
                    </a:cubicBezTo>
                    <a:lnTo>
                      <a:pt x="6836" y="1603"/>
                    </a:lnTo>
                    <a:cubicBezTo>
                      <a:pt x="6765" y="699"/>
                      <a:pt x="5327" y="0"/>
                      <a:pt x="4418" y="0"/>
                    </a:cubicBezTo>
                    <a:cubicBezTo>
                      <a:pt x="4411" y="0"/>
                      <a:pt x="4403" y="0"/>
                      <a:pt x="4395"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186;p27">
                <a:extLst>
                  <a:ext uri="{FF2B5EF4-FFF2-40B4-BE49-F238E27FC236}">
                    <a16:creationId xmlns:a16="http://schemas.microsoft.com/office/drawing/2014/main" id="{EB941C0F-26A4-4D75-A945-E5873DD76A34}"/>
                  </a:ext>
                </a:extLst>
              </p:cNvPr>
              <p:cNvSpPr/>
              <p:nvPr/>
            </p:nvSpPr>
            <p:spPr>
              <a:xfrm>
                <a:off x="2646250" y="1765075"/>
                <a:ext cx="130400" cy="256875"/>
              </a:xfrm>
              <a:custGeom>
                <a:avLst/>
                <a:gdLst/>
                <a:ahLst/>
                <a:cxnLst/>
                <a:rect l="l" t="t" r="r" b="b"/>
                <a:pathLst>
                  <a:path w="5216" h="10275" extrusionOk="0">
                    <a:moveTo>
                      <a:pt x="4391" y="0"/>
                    </a:moveTo>
                    <a:cubicBezTo>
                      <a:pt x="4053" y="0"/>
                      <a:pt x="3729" y="103"/>
                      <a:pt x="3449" y="286"/>
                    </a:cubicBezTo>
                    <a:cubicBezTo>
                      <a:pt x="1064" y="1865"/>
                      <a:pt x="572" y="5632"/>
                      <a:pt x="48" y="9530"/>
                    </a:cubicBezTo>
                    <a:cubicBezTo>
                      <a:pt x="1" y="9928"/>
                      <a:pt x="310" y="10274"/>
                      <a:pt x="708" y="10274"/>
                    </a:cubicBezTo>
                    <a:lnTo>
                      <a:pt x="2193" y="10274"/>
                    </a:lnTo>
                    <a:cubicBezTo>
                      <a:pt x="1795" y="10274"/>
                      <a:pt x="1491" y="9923"/>
                      <a:pt x="1542" y="9530"/>
                    </a:cubicBezTo>
                    <a:cubicBezTo>
                      <a:pt x="2062" y="5632"/>
                      <a:pt x="2554" y="1870"/>
                      <a:pt x="4939" y="286"/>
                    </a:cubicBezTo>
                    <a:cubicBezTo>
                      <a:pt x="5028" y="230"/>
                      <a:pt x="5121" y="183"/>
                      <a:pt x="5215" y="141"/>
                    </a:cubicBezTo>
                    <a:cubicBezTo>
                      <a:pt x="4958" y="52"/>
                      <a:pt x="4686" y="5"/>
                      <a:pt x="4414" y="0"/>
                    </a:cubicBezTo>
                    <a:cubicBezTo>
                      <a:pt x="4407" y="0"/>
                      <a:pt x="4399" y="0"/>
                      <a:pt x="4391"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187;p27">
                <a:extLst>
                  <a:ext uri="{FF2B5EF4-FFF2-40B4-BE49-F238E27FC236}">
                    <a16:creationId xmlns:a16="http://schemas.microsoft.com/office/drawing/2014/main" id="{201898E9-51D3-4194-A80B-30E022DB9525}"/>
                  </a:ext>
                </a:extLst>
              </p:cNvPr>
              <p:cNvSpPr/>
              <p:nvPr/>
            </p:nvSpPr>
            <p:spPr>
              <a:xfrm>
                <a:off x="2745825" y="1851050"/>
                <a:ext cx="32700" cy="74750"/>
              </a:xfrm>
              <a:custGeom>
                <a:avLst/>
                <a:gdLst/>
                <a:ahLst/>
                <a:cxnLst/>
                <a:rect l="l" t="t" r="r" b="b"/>
                <a:pathLst>
                  <a:path w="1308" h="2990" extrusionOk="0">
                    <a:moveTo>
                      <a:pt x="656" y="0"/>
                    </a:moveTo>
                    <a:cubicBezTo>
                      <a:pt x="295" y="0"/>
                      <a:pt x="0" y="670"/>
                      <a:pt x="0" y="1495"/>
                    </a:cubicBezTo>
                    <a:cubicBezTo>
                      <a:pt x="0" y="2319"/>
                      <a:pt x="295" y="2989"/>
                      <a:pt x="656" y="2989"/>
                    </a:cubicBezTo>
                    <a:cubicBezTo>
                      <a:pt x="1017" y="2989"/>
                      <a:pt x="1307" y="2319"/>
                      <a:pt x="1307" y="1495"/>
                    </a:cubicBezTo>
                    <a:cubicBezTo>
                      <a:pt x="1307" y="670"/>
                      <a:pt x="1017" y="0"/>
                      <a:pt x="656"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1188;p27">
                <a:extLst>
                  <a:ext uri="{FF2B5EF4-FFF2-40B4-BE49-F238E27FC236}">
                    <a16:creationId xmlns:a16="http://schemas.microsoft.com/office/drawing/2014/main" id="{B6D09D89-FFA1-464D-BC93-3318F2C4AFD2}"/>
                  </a:ext>
                </a:extLst>
              </p:cNvPr>
              <p:cNvSpPr/>
              <p:nvPr/>
            </p:nvSpPr>
            <p:spPr>
              <a:xfrm>
                <a:off x="2937425" y="1851050"/>
                <a:ext cx="32700" cy="74750"/>
              </a:xfrm>
              <a:custGeom>
                <a:avLst/>
                <a:gdLst/>
                <a:ahLst/>
                <a:cxnLst/>
                <a:rect l="l" t="t" r="r" b="b"/>
                <a:pathLst>
                  <a:path w="1308" h="2990" extrusionOk="0">
                    <a:moveTo>
                      <a:pt x="652" y="0"/>
                    </a:moveTo>
                    <a:cubicBezTo>
                      <a:pt x="296" y="0"/>
                      <a:pt x="1" y="670"/>
                      <a:pt x="1" y="1495"/>
                    </a:cubicBezTo>
                    <a:cubicBezTo>
                      <a:pt x="1" y="2319"/>
                      <a:pt x="296" y="2989"/>
                      <a:pt x="652" y="2989"/>
                    </a:cubicBezTo>
                    <a:cubicBezTo>
                      <a:pt x="1013" y="2989"/>
                      <a:pt x="1308" y="2319"/>
                      <a:pt x="1308" y="1495"/>
                    </a:cubicBezTo>
                    <a:cubicBezTo>
                      <a:pt x="1308" y="670"/>
                      <a:pt x="1013" y="0"/>
                      <a:pt x="65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1189;p27">
                <a:extLst>
                  <a:ext uri="{FF2B5EF4-FFF2-40B4-BE49-F238E27FC236}">
                    <a16:creationId xmlns:a16="http://schemas.microsoft.com/office/drawing/2014/main" id="{ABE9E2BA-264F-406D-894C-57790BAE0BC3}"/>
                  </a:ext>
                </a:extLst>
              </p:cNvPr>
              <p:cNvSpPr/>
              <p:nvPr/>
            </p:nvSpPr>
            <p:spPr>
              <a:xfrm>
                <a:off x="2753750" y="1658500"/>
                <a:ext cx="207250" cy="286625"/>
              </a:xfrm>
              <a:custGeom>
                <a:avLst/>
                <a:gdLst/>
                <a:ahLst/>
                <a:cxnLst/>
                <a:rect l="l" t="t" r="r" b="b"/>
                <a:pathLst>
                  <a:path w="8290" h="11465" extrusionOk="0">
                    <a:moveTo>
                      <a:pt x="4129" y="0"/>
                    </a:moveTo>
                    <a:cubicBezTo>
                      <a:pt x="3717" y="0"/>
                      <a:pt x="3384" y="333"/>
                      <a:pt x="3384" y="745"/>
                    </a:cubicBezTo>
                    <a:lnTo>
                      <a:pt x="3384" y="5730"/>
                    </a:lnTo>
                    <a:cubicBezTo>
                      <a:pt x="3384" y="5959"/>
                      <a:pt x="3319" y="6189"/>
                      <a:pt x="3197" y="6386"/>
                    </a:cubicBezTo>
                    <a:cubicBezTo>
                      <a:pt x="3023" y="6676"/>
                      <a:pt x="2822" y="6948"/>
                      <a:pt x="2597" y="7206"/>
                    </a:cubicBezTo>
                    <a:cubicBezTo>
                      <a:pt x="2400" y="7435"/>
                      <a:pt x="2175" y="7646"/>
                      <a:pt x="1937" y="7829"/>
                    </a:cubicBezTo>
                    <a:cubicBezTo>
                      <a:pt x="1791" y="7941"/>
                      <a:pt x="1618" y="8002"/>
                      <a:pt x="1435" y="8016"/>
                    </a:cubicBezTo>
                    <a:lnTo>
                      <a:pt x="1426" y="8016"/>
                    </a:lnTo>
                    <a:cubicBezTo>
                      <a:pt x="1393" y="8016"/>
                      <a:pt x="1360" y="8016"/>
                      <a:pt x="1323" y="8011"/>
                    </a:cubicBezTo>
                    <a:cubicBezTo>
                      <a:pt x="1140" y="7979"/>
                      <a:pt x="700" y="7838"/>
                      <a:pt x="545" y="7276"/>
                    </a:cubicBezTo>
                    <a:cubicBezTo>
                      <a:pt x="509" y="7143"/>
                      <a:pt x="408" y="7086"/>
                      <a:pt x="305" y="7086"/>
                    </a:cubicBezTo>
                    <a:cubicBezTo>
                      <a:pt x="154" y="7086"/>
                      <a:pt x="0" y="7211"/>
                      <a:pt x="53" y="7407"/>
                    </a:cubicBezTo>
                    <a:cubicBezTo>
                      <a:pt x="156" y="7824"/>
                      <a:pt x="433" y="8175"/>
                      <a:pt x="817" y="8372"/>
                    </a:cubicBezTo>
                    <a:cubicBezTo>
                      <a:pt x="747" y="8391"/>
                      <a:pt x="676" y="8405"/>
                      <a:pt x="601" y="8410"/>
                    </a:cubicBezTo>
                    <a:cubicBezTo>
                      <a:pt x="433" y="8433"/>
                      <a:pt x="301" y="8578"/>
                      <a:pt x="301" y="8752"/>
                    </a:cubicBezTo>
                    <a:lnTo>
                      <a:pt x="301" y="9361"/>
                    </a:lnTo>
                    <a:cubicBezTo>
                      <a:pt x="306" y="9669"/>
                      <a:pt x="560" y="9911"/>
                      <a:pt x="858" y="9911"/>
                    </a:cubicBezTo>
                    <a:cubicBezTo>
                      <a:pt x="886" y="9911"/>
                      <a:pt x="915" y="9909"/>
                      <a:pt x="943" y="9904"/>
                    </a:cubicBezTo>
                    <a:lnTo>
                      <a:pt x="948" y="9904"/>
                    </a:lnTo>
                    <a:cubicBezTo>
                      <a:pt x="953" y="10077"/>
                      <a:pt x="934" y="10822"/>
                      <a:pt x="344" y="10963"/>
                    </a:cubicBezTo>
                    <a:cubicBezTo>
                      <a:pt x="212" y="10991"/>
                      <a:pt x="123" y="11122"/>
                      <a:pt x="147" y="11253"/>
                    </a:cubicBezTo>
                    <a:cubicBezTo>
                      <a:pt x="166" y="11375"/>
                      <a:pt x="273" y="11464"/>
                      <a:pt x="395" y="11464"/>
                    </a:cubicBezTo>
                    <a:cubicBezTo>
                      <a:pt x="414" y="11464"/>
                      <a:pt x="433" y="11464"/>
                      <a:pt x="451" y="11459"/>
                    </a:cubicBezTo>
                    <a:cubicBezTo>
                      <a:pt x="1318" y="11258"/>
                      <a:pt x="1487" y="10307"/>
                      <a:pt x="1454" y="9829"/>
                    </a:cubicBezTo>
                    <a:cubicBezTo>
                      <a:pt x="1449" y="9801"/>
                      <a:pt x="1468" y="9773"/>
                      <a:pt x="1496" y="9768"/>
                    </a:cubicBezTo>
                    <a:cubicBezTo>
                      <a:pt x="2353" y="9492"/>
                      <a:pt x="3042" y="8953"/>
                      <a:pt x="3572" y="8396"/>
                    </a:cubicBezTo>
                    <a:cubicBezTo>
                      <a:pt x="3729" y="8232"/>
                      <a:pt x="3937" y="8150"/>
                      <a:pt x="4145" y="8150"/>
                    </a:cubicBezTo>
                    <a:cubicBezTo>
                      <a:pt x="4353" y="8150"/>
                      <a:pt x="4560" y="8232"/>
                      <a:pt x="4715" y="8396"/>
                    </a:cubicBezTo>
                    <a:cubicBezTo>
                      <a:pt x="5239" y="8948"/>
                      <a:pt x="5928" y="9478"/>
                      <a:pt x="6776" y="9759"/>
                    </a:cubicBezTo>
                    <a:cubicBezTo>
                      <a:pt x="6804" y="9768"/>
                      <a:pt x="6823" y="9796"/>
                      <a:pt x="6818" y="9824"/>
                    </a:cubicBezTo>
                    <a:lnTo>
                      <a:pt x="6818" y="9829"/>
                    </a:lnTo>
                    <a:cubicBezTo>
                      <a:pt x="6785" y="10302"/>
                      <a:pt x="6954" y="11258"/>
                      <a:pt x="7816" y="11459"/>
                    </a:cubicBezTo>
                    <a:cubicBezTo>
                      <a:pt x="7835" y="11464"/>
                      <a:pt x="7858" y="11464"/>
                      <a:pt x="7877" y="11464"/>
                    </a:cubicBezTo>
                    <a:cubicBezTo>
                      <a:pt x="7999" y="11464"/>
                      <a:pt x="8107" y="11375"/>
                      <a:pt x="8125" y="11253"/>
                    </a:cubicBezTo>
                    <a:cubicBezTo>
                      <a:pt x="8144" y="11117"/>
                      <a:pt x="8060" y="10991"/>
                      <a:pt x="7924" y="10963"/>
                    </a:cubicBezTo>
                    <a:cubicBezTo>
                      <a:pt x="7334" y="10822"/>
                      <a:pt x="7320" y="10073"/>
                      <a:pt x="7320" y="9904"/>
                    </a:cubicBezTo>
                    <a:lnTo>
                      <a:pt x="7352" y="9904"/>
                    </a:lnTo>
                    <a:cubicBezTo>
                      <a:pt x="7381" y="9909"/>
                      <a:pt x="7410" y="9911"/>
                      <a:pt x="7439" y="9911"/>
                    </a:cubicBezTo>
                    <a:cubicBezTo>
                      <a:pt x="7735" y="9911"/>
                      <a:pt x="7985" y="9673"/>
                      <a:pt x="7985" y="9365"/>
                    </a:cubicBezTo>
                    <a:lnTo>
                      <a:pt x="7989" y="8756"/>
                    </a:lnTo>
                    <a:cubicBezTo>
                      <a:pt x="7989" y="8583"/>
                      <a:pt x="7863" y="8438"/>
                      <a:pt x="7694" y="8414"/>
                    </a:cubicBezTo>
                    <a:cubicBezTo>
                      <a:pt x="7619" y="8405"/>
                      <a:pt x="7540" y="8391"/>
                      <a:pt x="7469" y="8372"/>
                    </a:cubicBezTo>
                    <a:cubicBezTo>
                      <a:pt x="7849" y="8175"/>
                      <a:pt x="8130" y="7824"/>
                      <a:pt x="8228" y="7402"/>
                    </a:cubicBezTo>
                    <a:cubicBezTo>
                      <a:pt x="8290" y="7201"/>
                      <a:pt x="8130" y="7070"/>
                      <a:pt x="7975" y="7070"/>
                    </a:cubicBezTo>
                    <a:cubicBezTo>
                      <a:pt x="7870" y="7070"/>
                      <a:pt x="7767" y="7131"/>
                      <a:pt x="7736" y="7271"/>
                    </a:cubicBezTo>
                    <a:cubicBezTo>
                      <a:pt x="7568" y="7899"/>
                      <a:pt x="7038" y="8002"/>
                      <a:pt x="6907" y="8016"/>
                    </a:cubicBezTo>
                    <a:cubicBezTo>
                      <a:pt x="6900" y="8018"/>
                      <a:pt x="6893" y="8020"/>
                      <a:pt x="6887" y="8020"/>
                    </a:cubicBezTo>
                    <a:cubicBezTo>
                      <a:pt x="6880" y="8020"/>
                      <a:pt x="6874" y="8018"/>
                      <a:pt x="6870" y="8016"/>
                    </a:cubicBezTo>
                    <a:lnTo>
                      <a:pt x="6814" y="8007"/>
                    </a:lnTo>
                    <a:cubicBezTo>
                      <a:pt x="6650" y="7988"/>
                      <a:pt x="6495" y="7922"/>
                      <a:pt x="6359" y="7824"/>
                    </a:cubicBezTo>
                    <a:cubicBezTo>
                      <a:pt x="5778" y="7374"/>
                      <a:pt x="5347" y="6784"/>
                      <a:pt x="5094" y="6386"/>
                    </a:cubicBezTo>
                    <a:cubicBezTo>
                      <a:pt x="4972" y="6184"/>
                      <a:pt x="4911" y="5959"/>
                      <a:pt x="4911" y="5725"/>
                    </a:cubicBezTo>
                    <a:lnTo>
                      <a:pt x="4911" y="745"/>
                    </a:lnTo>
                    <a:cubicBezTo>
                      <a:pt x="4911" y="333"/>
                      <a:pt x="4574" y="0"/>
                      <a:pt x="4162"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79" name="Google Shape;1190;p27">
              <a:extLst>
                <a:ext uri="{FF2B5EF4-FFF2-40B4-BE49-F238E27FC236}">
                  <a16:creationId xmlns:a16="http://schemas.microsoft.com/office/drawing/2014/main" id="{5FEC6BDD-A198-4978-BF15-25EBA2E7D240}"/>
                </a:ext>
              </a:extLst>
            </p:cNvPr>
            <p:cNvGrpSpPr/>
            <p:nvPr/>
          </p:nvGrpSpPr>
          <p:grpSpPr>
            <a:xfrm>
              <a:off x="8274827" y="10208132"/>
              <a:ext cx="936128" cy="698995"/>
              <a:chOff x="2100700" y="2323600"/>
              <a:chExt cx="430100" cy="321150"/>
            </a:xfrm>
          </p:grpSpPr>
          <p:sp>
            <p:nvSpPr>
              <p:cNvPr id="80" name="Google Shape;1191;p27">
                <a:extLst>
                  <a:ext uri="{FF2B5EF4-FFF2-40B4-BE49-F238E27FC236}">
                    <a16:creationId xmlns:a16="http://schemas.microsoft.com/office/drawing/2014/main" id="{C21E7B48-AB8B-4D94-8474-0307164A876B}"/>
                  </a:ext>
                </a:extLst>
              </p:cNvPr>
              <p:cNvSpPr/>
              <p:nvPr/>
            </p:nvSpPr>
            <p:spPr>
              <a:xfrm>
                <a:off x="2288550" y="2548400"/>
                <a:ext cx="43375" cy="96350"/>
              </a:xfrm>
              <a:custGeom>
                <a:avLst/>
                <a:gdLst/>
                <a:ahLst/>
                <a:cxnLst/>
                <a:rect l="l" t="t" r="r" b="b"/>
                <a:pathLst>
                  <a:path w="1735" h="3854" extrusionOk="0">
                    <a:moveTo>
                      <a:pt x="1627" y="0"/>
                    </a:moveTo>
                    <a:cubicBezTo>
                      <a:pt x="1477" y="174"/>
                      <a:pt x="1275" y="295"/>
                      <a:pt x="1050" y="342"/>
                    </a:cubicBezTo>
                    <a:lnTo>
                      <a:pt x="329" y="492"/>
                    </a:lnTo>
                    <a:cubicBezTo>
                      <a:pt x="399" y="1096"/>
                      <a:pt x="427" y="2141"/>
                      <a:pt x="118" y="2910"/>
                    </a:cubicBezTo>
                    <a:cubicBezTo>
                      <a:pt x="1" y="3195"/>
                      <a:pt x="85" y="3519"/>
                      <a:pt x="329" y="3706"/>
                    </a:cubicBezTo>
                    <a:lnTo>
                      <a:pt x="343" y="3715"/>
                    </a:lnTo>
                    <a:cubicBezTo>
                      <a:pt x="466" y="3809"/>
                      <a:pt x="610" y="3853"/>
                      <a:pt x="751" y="3853"/>
                    </a:cubicBezTo>
                    <a:cubicBezTo>
                      <a:pt x="1010" y="3853"/>
                      <a:pt x="1263" y="3703"/>
                      <a:pt x="1369" y="3439"/>
                    </a:cubicBezTo>
                    <a:cubicBezTo>
                      <a:pt x="1589" y="2891"/>
                      <a:pt x="1716" y="2230"/>
                      <a:pt x="1730" y="1462"/>
                    </a:cubicBezTo>
                    <a:cubicBezTo>
                      <a:pt x="1734" y="975"/>
                      <a:pt x="1702" y="483"/>
                      <a:pt x="1627"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1192;p27">
                <a:extLst>
                  <a:ext uri="{FF2B5EF4-FFF2-40B4-BE49-F238E27FC236}">
                    <a16:creationId xmlns:a16="http://schemas.microsoft.com/office/drawing/2014/main" id="{A91891D4-1256-4AB4-BEBF-24880F5D7FFB}"/>
                  </a:ext>
                </a:extLst>
              </p:cNvPr>
              <p:cNvSpPr/>
              <p:nvPr/>
            </p:nvSpPr>
            <p:spPr>
              <a:xfrm>
                <a:off x="2296750" y="2548400"/>
                <a:ext cx="34725" cy="34100"/>
              </a:xfrm>
              <a:custGeom>
                <a:avLst/>
                <a:gdLst/>
                <a:ahLst/>
                <a:cxnLst/>
                <a:rect l="l" t="t" r="r" b="b"/>
                <a:pathLst>
                  <a:path w="1389" h="1364" extrusionOk="0">
                    <a:moveTo>
                      <a:pt x="1299" y="0"/>
                    </a:moveTo>
                    <a:cubicBezTo>
                      <a:pt x="1153" y="178"/>
                      <a:pt x="947" y="300"/>
                      <a:pt x="722" y="342"/>
                    </a:cubicBezTo>
                    <a:lnTo>
                      <a:pt x="1" y="492"/>
                    </a:lnTo>
                    <a:cubicBezTo>
                      <a:pt x="34" y="783"/>
                      <a:pt x="48" y="1073"/>
                      <a:pt x="43" y="1364"/>
                    </a:cubicBezTo>
                    <a:lnTo>
                      <a:pt x="722" y="1228"/>
                    </a:lnTo>
                    <a:cubicBezTo>
                      <a:pt x="957" y="1176"/>
                      <a:pt x="1247" y="1017"/>
                      <a:pt x="1383" y="839"/>
                    </a:cubicBezTo>
                    <a:cubicBezTo>
                      <a:pt x="1384" y="843"/>
                      <a:pt x="1384" y="846"/>
                      <a:pt x="1384" y="846"/>
                    </a:cubicBezTo>
                    <a:cubicBezTo>
                      <a:pt x="1389" y="846"/>
                      <a:pt x="1316" y="120"/>
                      <a:pt x="129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1193;p27">
                <a:extLst>
                  <a:ext uri="{FF2B5EF4-FFF2-40B4-BE49-F238E27FC236}">
                    <a16:creationId xmlns:a16="http://schemas.microsoft.com/office/drawing/2014/main" id="{42628A79-3372-4067-94D7-2395B56406CC}"/>
                  </a:ext>
                </a:extLst>
              </p:cNvPr>
              <p:cNvSpPr/>
              <p:nvPr/>
            </p:nvSpPr>
            <p:spPr>
              <a:xfrm>
                <a:off x="2275675" y="2323600"/>
                <a:ext cx="45600" cy="62825"/>
              </a:xfrm>
              <a:custGeom>
                <a:avLst/>
                <a:gdLst/>
                <a:ahLst/>
                <a:cxnLst/>
                <a:rect l="l" t="t" r="r" b="b"/>
                <a:pathLst>
                  <a:path w="1824" h="2513" extrusionOk="0">
                    <a:moveTo>
                      <a:pt x="744" y="0"/>
                    </a:moveTo>
                    <a:cubicBezTo>
                      <a:pt x="697" y="0"/>
                      <a:pt x="648" y="5"/>
                      <a:pt x="600" y="16"/>
                    </a:cubicBezTo>
                    <a:cubicBezTo>
                      <a:pt x="230" y="91"/>
                      <a:pt x="1" y="452"/>
                      <a:pt x="76" y="822"/>
                    </a:cubicBezTo>
                    <a:lnTo>
                      <a:pt x="427" y="2466"/>
                    </a:lnTo>
                    <a:lnTo>
                      <a:pt x="1551" y="2466"/>
                    </a:lnTo>
                    <a:cubicBezTo>
                      <a:pt x="1645" y="2466"/>
                      <a:pt x="1739" y="2480"/>
                      <a:pt x="1823" y="2513"/>
                    </a:cubicBezTo>
                    <a:lnTo>
                      <a:pt x="1406" y="536"/>
                    </a:lnTo>
                    <a:lnTo>
                      <a:pt x="1401" y="536"/>
                    </a:lnTo>
                    <a:cubicBezTo>
                      <a:pt x="1336" y="219"/>
                      <a:pt x="1056" y="0"/>
                      <a:pt x="744"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1194;p27">
                <a:extLst>
                  <a:ext uri="{FF2B5EF4-FFF2-40B4-BE49-F238E27FC236}">
                    <a16:creationId xmlns:a16="http://schemas.microsoft.com/office/drawing/2014/main" id="{B51E13B1-99C3-4F71-86E4-EF2386ECDE69}"/>
                  </a:ext>
                </a:extLst>
              </p:cNvPr>
              <p:cNvSpPr/>
              <p:nvPr/>
            </p:nvSpPr>
            <p:spPr>
              <a:xfrm>
                <a:off x="2281650" y="2362600"/>
                <a:ext cx="39725" cy="23825"/>
              </a:xfrm>
              <a:custGeom>
                <a:avLst/>
                <a:gdLst/>
                <a:ahLst/>
                <a:cxnLst/>
                <a:rect l="l" t="t" r="r" b="b"/>
                <a:pathLst>
                  <a:path w="1589" h="953" extrusionOk="0">
                    <a:moveTo>
                      <a:pt x="1183" y="1"/>
                    </a:moveTo>
                    <a:cubicBezTo>
                      <a:pt x="1141" y="1"/>
                      <a:pt x="1100" y="2"/>
                      <a:pt x="1064" y="2"/>
                    </a:cubicBezTo>
                    <a:lnTo>
                      <a:pt x="1" y="2"/>
                    </a:lnTo>
                    <a:lnTo>
                      <a:pt x="193" y="906"/>
                    </a:lnTo>
                    <a:lnTo>
                      <a:pt x="1317" y="906"/>
                    </a:lnTo>
                    <a:cubicBezTo>
                      <a:pt x="1411" y="906"/>
                      <a:pt x="1500" y="920"/>
                      <a:pt x="1589" y="953"/>
                    </a:cubicBezTo>
                    <a:lnTo>
                      <a:pt x="1387" y="25"/>
                    </a:lnTo>
                    <a:cubicBezTo>
                      <a:pt x="1334" y="4"/>
                      <a:pt x="1257" y="1"/>
                      <a:pt x="1183"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1195;p27">
                <a:extLst>
                  <a:ext uri="{FF2B5EF4-FFF2-40B4-BE49-F238E27FC236}">
                    <a16:creationId xmlns:a16="http://schemas.microsoft.com/office/drawing/2014/main" id="{3AEB7C2E-3540-4DF3-9A16-19FE841B8572}"/>
                  </a:ext>
                </a:extLst>
              </p:cNvPr>
              <p:cNvSpPr/>
              <p:nvPr/>
            </p:nvSpPr>
            <p:spPr>
              <a:xfrm>
                <a:off x="2390100" y="2325025"/>
                <a:ext cx="45700" cy="62125"/>
              </a:xfrm>
              <a:custGeom>
                <a:avLst/>
                <a:gdLst/>
                <a:ahLst/>
                <a:cxnLst/>
                <a:rect l="l" t="t" r="r" b="b"/>
                <a:pathLst>
                  <a:path w="1828" h="2485" extrusionOk="0">
                    <a:moveTo>
                      <a:pt x="1078" y="0"/>
                    </a:moveTo>
                    <a:cubicBezTo>
                      <a:pt x="760" y="0"/>
                      <a:pt x="474" y="227"/>
                      <a:pt x="413" y="554"/>
                    </a:cubicBezTo>
                    <a:lnTo>
                      <a:pt x="1" y="2484"/>
                    </a:lnTo>
                    <a:lnTo>
                      <a:pt x="1388" y="2484"/>
                    </a:lnTo>
                    <a:lnTo>
                      <a:pt x="1739" y="840"/>
                    </a:lnTo>
                    <a:cubicBezTo>
                      <a:pt x="1828" y="465"/>
                      <a:pt x="1594" y="95"/>
                      <a:pt x="1219" y="15"/>
                    </a:cubicBezTo>
                    <a:cubicBezTo>
                      <a:pt x="1172" y="5"/>
                      <a:pt x="1124" y="0"/>
                      <a:pt x="1078"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1196;p27">
                <a:extLst>
                  <a:ext uri="{FF2B5EF4-FFF2-40B4-BE49-F238E27FC236}">
                    <a16:creationId xmlns:a16="http://schemas.microsoft.com/office/drawing/2014/main" id="{72DBC82C-9D6A-4BBE-89F2-753EB776BADD}"/>
                  </a:ext>
                </a:extLst>
              </p:cNvPr>
              <p:cNvSpPr/>
              <p:nvPr/>
            </p:nvSpPr>
            <p:spPr>
              <a:xfrm>
                <a:off x="2390100" y="2363450"/>
                <a:ext cx="39850" cy="23800"/>
              </a:xfrm>
              <a:custGeom>
                <a:avLst/>
                <a:gdLst/>
                <a:ahLst/>
                <a:cxnLst/>
                <a:rect l="l" t="t" r="r" b="b"/>
                <a:pathLst>
                  <a:path w="1594" h="952" extrusionOk="0">
                    <a:moveTo>
                      <a:pt x="207" y="1"/>
                    </a:moveTo>
                    <a:lnTo>
                      <a:pt x="1" y="952"/>
                    </a:lnTo>
                    <a:lnTo>
                      <a:pt x="1388" y="952"/>
                    </a:lnTo>
                    <a:lnTo>
                      <a:pt x="1594" y="1"/>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1197;p27">
                <a:extLst>
                  <a:ext uri="{FF2B5EF4-FFF2-40B4-BE49-F238E27FC236}">
                    <a16:creationId xmlns:a16="http://schemas.microsoft.com/office/drawing/2014/main" id="{D7F66019-C15A-434B-90F4-F4D56DB73901}"/>
                  </a:ext>
                </a:extLst>
              </p:cNvPr>
              <p:cNvSpPr/>
              <p:nvPr/>
            </p:nvSpPr>
            <p:spPr>
              <a:xfrm>
                <a:off x="2100700" y="2385350"/>
                <a:ext cx="234150" cy="205625"/>
              </a:xfrm>
              <a:custGeom>
                <a:avLst/>
                <a:gdLst/>
                <a:ahLst/>
                <a:cxnLst/>
                <a:rect l="l" t="t" r="r" b="b"/>
                <a:pathLst>
                  <a:path w="9366" h="8225" extrusionOk="0">
                    <a:moveTo>
                      <a:pt x="8559" y="1"/>
                    </a:moveTo>
                    <a:cubicBezTo>
                      <a:pt x="8556" y="1"/>
                      <a:pt x="8553" y="1"/>
                      <a:pt x="8550" y="1"/>
                    </a:cubicBezTo>
                    <a:lnTo>
                      <a:pt x="3387" y="1"/>
                    </a:lnTo>
                    <a:cubicBezTo>
                      <a:pt x="1518" y="1"/>
                      <a:pt x="0" y="1514"/>
                      <a:pt x="5" y="3383"/>
                    </a:cubicBezTo>
                    <a:lnTo>
                      <a:pt x="5" y="6546"/>
                    </a:lnTo>
                    <a:cubicBezTo>
                      <a:pt x="5" y="7493"/>
                      <a:pt x="774" y="8224"/>
                      <a:pt x="1680" y="8224"/>
                    </a:cubicBezTo>
                    <a:cubicBezTo>
                      <a:pt x="1792" y="8224"/>
                      <a:pt x="1905" y="8213"/>
                      <a:pt x="2019" y="8190"/>
                    </a:cubicBezTo>
                    <a:lnTo>
                      <a:pt x="8564" y="6869"/>
                    </a:lnTo>
                    <a:cubicBezTo>
                      <a:pt x="9028" y="6775"/>
                      <a:pt x="9366" y="6368"/>
                      <a:pt x="9366" y="5890"/>
                    </a:cubicBezTo>
                    <a:lnTo>
                      <a:pt x="9366" y="811"/>
                    </a:lnTo>
                    <a:cubicBezTo>
                      <a:pt x="9366" y="364"/>
                      <a:pt x="9005" y="1"/>
                      <a:pt x="855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1198;p27">
                <a:extLst>
                  <a:ext uri="{FF2B5EF4-FFF2-40B4-BE49-F238E27FC236}">
                    <a16:creationId xmlns:a16="http://schemas.microsoft.com/office/drawing/2014/main" id="{F5FA2922-8074-4001-AC3D-34A14767B155}"/>
                  </a:ext>
                </a:extLst>
              </p:cNvPr>
              <p:cNvSpPr/>
              <p:nvPr/>
            </p:nvSpPr>
            <p:spPr>
              <a:xfrm>
                <a:off x="2107475" y="2385250"/>
                <a:ext cx="227500" cy="205700"/>
              </a:xfrm>
              <a:custGeom>
                <a:avLst/>
                <a:gdLst/>
                <a:ahLst/>
                <a:cxnLst/>
                <a:rect l="l" t="t" r="r" b="b"/>
                <a:pathLst>
                  <a:path w="9100" h="8228" extrusionOk="0">
                    <a:moveTo>
                      <a:pt x="7614" y="0"/>
                    </a:moveTo>
                    <a:cubicBezTo>
                      <a:pt x="7614" y="14"/>
                      <a:pt x="7619" y="33"/>
                      <a:pt x="7619" y="47"/>
                    </a:cubicBezTo>
                    <a:lnTo>
                      <a:pt x="7619" y="5125"/>
                    </a:lnTo>
                    <a:cubicBezTo>
                      <a:pt x="7614" y="5599"/>
                      <a:pt x="7281" y="6011"/>
                      <a:pt x="6818" y="6105"/>
                    </a:cubicBezTo>
                    <a:lnTo>
                      <a:pt x="1631" y="7154"/>
                    </a:lnTo>
                    <a:lnTo>
                      <a:pt x="615" y="7355"/>
                    </a:lnTo>
                    <a:lnTo>
                      <a:pt x="268" y="7426"/>
                    </a:lnTo>
                    <a:cubicBezTo>
                      <a:pt x="179" y="7444"/>
                      <a:pt x="90" y="7454"/>
                      <a:pt x="1" y="7458"/>
                    </a:cubicBezTo>
                    <a:cubicBezTo>
                      <a:pt x="314" y="7944"/>
                      <a:pt x="851" y="8227"/>
                      <a:pt x="1415" y="8227"/>
                    </a:cubicBezTo>
                    <a:cubicBezTo>
                      <a:pt x="1526" y="8227"/>
                      <a:pt x="1637" y="8216"/>
                      <a:pt x="1748" y="8194"/>
                    </a:cubicBezTo>
                    <a:lnTo>
                      <a:pt x="2090" y="8124"/>
                    </a:lnTo>
                    <a:lnTo>
                      <a:pt x="3107" y="7922"/>
                    </a:lnTo>
                    <a:lnTo>
                      <a:pt x="8298" y="6873"/>
                    </a:lnTo>
                    <a:cubicBezTo>
                      <a:pt x="8762" y="6779"/>
                      <a:pt x="9099" y="6372"/>
                      <a:pt x="9099" y="5894"/>
                    </a:cubicBezTo>
                    <a:lnTo>
                      <a:pt x="9099" y="815"/>
                    </a:lnTo>
                    <a:cubicBezTo>
                      <a:pt x="9095" y="366"/>
                      <a:pt x="8729" y="0"/>
                      <a:pt x="827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1199;p27">
                <a:extLst>
                  <a:ext uri="{FF2B5EF4-FFF2-40B4-BE49-F238E27FC236}">
                    <a16:creationId xmlns:a16="http://schemas.microsoft.com/office/drawing/2014/main" id="{6430D628-2755-4DAE-9380-43CE676FA782}"/>
                  </a:ext>
                </a:extLst>
              </p:cNvPr>
              <p:cNvSpPr/>
              <p:nvPr/>
            </p:nvSpPr>
            <p:spPr>
              <a:xfrm>
                <a:off x="2360125" y="2385250"/>
                <a:ext cx="164925" cy="138850"/>
              </a:xfrm>
              <a:custGeom>
                <a:avLst/>
                <a:gdLst/>
                <a:ahLst/>
                <a:cxnLst/>
                <a:rect l="l" t="t" r="r" b="b"/>
                <a:pathLst>
                  <a:path w="6597" h="5554" extrusionOk="0">
                    <a:moveTo>
                      <a:pt x="5014" y="0"/>
                    </a:moveTo>
                    <a:cubicBezTo>
                      <a:pt x="5011" y="0"/>
                      <a:pt x="5007" y="0"/>
                      <a:pt x="5004" y="0"/>
                    </a:cubicBezTo>
                    <a:lnTo>
                      <a:pt x="4793" y="0"/>
                    </a:lnTo>
                    <a:lnTo>
                      <a:pt x="1490" y="5"/>
                    </a:lnTo>
                    <a:cubicBezTo>
                      <a:pt x="1487" y="5"/>
                      <a:pt x="1485" y="5"/>
                      <a:pt x="1482" y="5"/>
                    </a:cubicBezTo>
                    <a:cubicBezTo>
                      <a:pt x="666" y="5"/>
                      <a:pt x="0" y="673"/>
                      <a:pt x="0" y="1490"/>
                    </a:cubicBezTo>
                    <a:lnTo>
                      <a:pt x="0" y="4802"/>
                    </a:lnTo>
                    <a:cubicBezTo>
                      <a:pt x="0" y="5241"/>
                      <a:pt x="361" y="5554"/>
                      <a:pt x="751" y="5554"/>
                    </a:cubicBezTo>
                    <a:cubicBezTo>
                      <a:pt x="878" y="5554"/>
                      <a:pt x="1008" y="5521"/>
                      <a:pt x="1130" y="5449"/>
                    </a:cubicBezTo>
                    <a:lnTo>
                      <a:pt x="5749" y="2731"/>
                    </a:lnTo>
                    <a:cubicBezTo>
                      <a:pt x="6320" y="2394"/>
                      <a:pt x="6597" y="1719"/>
                      <a:pt x="6424" y="1078"/>
                    </a:cubicBezTo>
                    <a:cubicBezTo>
                      <a:pt x="6251" y="444"/>
                      <a:pt x="5675" y="0"/>
                      <a:pt x="5014"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1200;p27">
                <a:extLst>
                  <a:ext uri="{FF2B5EF4-FFF2-40B4-BE49-F238E27FC236}">
                    <a16:creationId xmlns:a16="http://schemas.microsoft.com/office/drawing/2014/main" id="{15388D4E-FCF7-4BAC-9C57-32D688AC978E}"/>
                  </a:ext>
                </a:extLst>
              </p:cNvPr>
              <p:cNvSpPr/>
              <p:nvPr/>
            </p:nvSpPr>
            <p:spPr>
              <a:xfrm>
                <a:off x="2360125" y="2387225"/>
                <a:ext cx="170675" cy="136825"/>
              </a:xfrm>
              <a:custGeom>
                <a:avLst/>
                <a:gdLst/>
                <a:ahLst/>
                <a:cxnLst/>
                <a:rect l="l" t="t" r="r" b="b"/>
                <a:pathLst>
                  <a:path w="6827" h="5473" extrusionOk="0">
                    <a:moveTo>
                      <a:pt x="5482" y="1"/>
                    </a:moveTo>
                    <a:lnTo>
                      <a:pt x="5482" y="1"/>
                    </a:lnTo>
                    <a:cubicBezTo>
                      <a:pt x="5533" y="155"/>
                      <a:pt x="5557" y="315"/>
                      <a:pt x="5557" y="474"/>
                    </a:cubicBezTo>
                    <a:cubicBezTo>
                      <a:pt x="5557" y="994"/>
                      <a:pt x="5285" y="1476"/>
                      <a:pt x="4835" y="1739"/>
                    </a:cubicBezTo>
                    <a:lnTo>
                      <a:pt x="221" y="4456"/>
                    </a:lnTo>
                    <a:cubicBezTo>
                      <a:pt x="150" y="4498"/>
                      <a:pt x="75" y="4526"/>
                      <a:pt x="0" y="4545"/>
                    </a:cubicBezTo>
                    <a:lnTo>
                      <a:pt x="0" y="4723"/>
                    </a:lnTo>
                    <a:cubicBezTo>
                      <a:pt x="0" y="5162"/>
                      <a:pt x="359" y="5473"/>
                      <a:pt x="751" y="5473"/>
                    </a:cubicBezTo>
                    <a:cubicBezTo>
                      <a:pt x="877" y="5473"/>
                      <a:pt x="1007" y="5441"/>
                      <a:pt x="1130" y="5370"/>
                    </a:cubicBezTo>
                    <a:lnTo>
                      <a:pt x="5744" y="2648"/>
                    </a:lnTo>
                    <a:cubicBezTo>
                      <a:pt x="6826" y="2015"/>
                      <a:pt x="6667" y="408"/>
                      <a:pt x="548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1201;p27">
                <a:extLst>
                  <a:ext uri="{FF2B5EF4-FFF2-40B4-BE49-F238E27FC236}">
                    <a16:creationId xmlns:a16="http://schemas.microsoft.com/office/drawing/2014/main" id="{67B8D64D-DCB3-4D92-A0BB-B45695776ACB}"/>
                  </a:ext>
                </a:extLst>
              </p:cNvPr>
              <p:cNvSpPr/>
              <p:nvPr/>
            </p:nvSpPr>
            <p:spPr>
              <a:xfrm>
                <a:off x="2327325" y="2389700"/>
                <a:ext cx="52275" cy="154975"/>
              </a:xfrm>
              <a:custGeom>
                <a:avLst/>
                <a:gdLst/>
                <a:ahLst/>
                <a:cxnLst/>
                <a:rect l="l" t="t" r="r" b="b"/>
                <a:pathLst>
                  <a:path w="2091" h="6199" extrusionOk="0">
                    <a:moveTo>
                      <a:pt x="1" y="0"/>
                    </a:moveTo>
                    <a:cubicBezTo>
                      <a:pt x="193" y="155"/>
                      <a:pt x="305" y="389"/>
                      <a:pt x="301" y="637"/>
                    </a:cubicBezTo>
                    <a:lnTo>
                      <a:pt x="301" y="5716"/>
                    </a:lnTo>
                    <a:cubicBezTo>
                      <a:pt x="305" y="5884"/>
                      <a:pt x="263" y="6048"/>
                      <a:pt x="179" y="6198"/>
                    </a:cubicBezTo>
                    <a:cubicBezTo>
                      <a:pt x="619" y="5763"/>
                      <a:pt x="1134" y="5346"/>
                      <a:pt x="1856" y="5346"/>
                    </a:cubicBezTo>
                    <a:cubicBezTo>
                      <a:pt x="1533" y="5252"/>
                      <a:pt x="1312" y="4957"/>
                      <a:pt x="1317" y="4619"/>
                    </a:cubicBezTo>
                    <a:lnTo>
                      <a:pt x="1317" y="1307"/>
                    </a:lnTo>
                    <a:cubicBezTo>
                      <a:pt x="1317" y="764"/>
                      <a:pt x="1612" y="262"/>
                      <a:pt x="2090"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91" name="Google Shape;1202;p27">
              <a:extLst>
                <a:ext uri="{FF2B5EF4-FFF2-40B4-BE49-F238E27FC236}">
                  <a16:creationId xmlns:a16="http://schemas.microsoft.com/office/drawing/2014/main" id="{239D6214-EFB8-40C3-B9A3-42AC6E64DB13}"/>
                </a:ext>
              </a:extLst>
            </p:cNvPr>
            <p:cNvGrpSpPr/>
            <p:nvPr/>
          </p:nvGrpSpPr>
          <p:grpSpPr>
            <a:xfrm>
              <a:off x="15198415" y="4077069"/>
              <a:ext cx="907832" cy="916320"/>
              <a:chOff x="7543575" y="1629650"/>
              <a:chExt cx="417100" cy="421000"/>
            </a:xfrm>
          </p:grpSpPr>
          <p:sp>
            <p:nvSpPr>
              <p:cNvPr id="92" name="Google Shape;1203;p27">
                <a:extLst>
                  <a:ext uri="{FF2B5EF4-FFF2-40B4-BE49-F238E27FC236}">
                    <a16:creationId xmlns:a16="http://schemas.microsoft.com/office/drawing/2014/main" id="{75DE0058-DA5E-47EF-8E7D-166347932163}"/>
                  </a:ext>
                </a:extLst>
              </p:cNvPr>
              <p:cNvSpPr/>
              <p:nvPr/>
            </p:nvSpPr>
            <p:spPr>
              <a:xfrm>
                <a:off x="7543575" y="1629650"/>
                <a:ext cx="416975" cy="420925"/>
              </a:xfrm>
              <a:custGeom>
                <a:avLst/>
                <a:gdLst/>
                <a:ahLst/>
                <a:cxnLst/>
                <a:rect l="l" t="t" r="r" b="b"/>
                <a:pathLst>
                  <a:path w="16679" h="16837" extrusionOk="0">
                    <a:moveTo>
                      <a:pt x="7510" y="0"/>
                    </a:moveTo>
                    <a:cubicBezTo>
                      <a:pt x="7383" y="0"/>
                      <a:pt x="7253" y="14"/>
                      <a:pt x="7121" y="44"/>
                    </a:cubicBezTo>
                    <a:cubicBezTo>
                      <a:pt x="6765" y="119"/>
                      <a:pt x="6442" y="311"/>
                      <a:pt x="6208" y="592"/>
                    </a:cubicBezTo>
                    <a:cubicBezTo>
                      <a:pt x="5990" y="440"/>
                      <a:pt x="5710" y="357"/>
                      <a:pt x="5412" y="357"/>
                    </a:cubicBezTo>
                    <a:cubicBezTo>
                      <a:pt x="5204" y="357"/>
                      <a:pt x="4986" y="398"/>
                      <a:pt x="4774" y="484"/>
                    </a:cubicBezTo>
                    <a:cubicBezTo>
                      <a:pt x="4442" y="611"/>
                      <a:pt x="4160" y="845"/>
                      <a:pt x="3973" y="1145"/>
                    </a:cubicBezTo>
                    <a:cubicBezTo>
                      <a:pt x="3875" y="1116"/>
                      <a:pt x="3771" y="1102"/>
                      <a:pt x="3666" y="1102"/>
                    </a:cubicBezTo>
                    <a:cubicBezTo>
                      <a:pt x="3254" y="1102"/>
                      <a:pt x="2809" y="1316"/>
                      <a:pt x="2488" y="1707"/>
                    </a:cubicBezTo>
                    <a:cubicBezTo>
                      <a:pt x="2277" y="1965"/>
                      <a:pt x="2146" y="2274"/>
                      <a:pt x="2113" y="2607"/>
                    </a:cubicBezTo>
                    <a:cubicBezTo>
                      <a:pt x="1560" y="2630"/>
                      <a:pt x="1045" y="3117"/>
                      <a:pt x="895" y="3806"/>
                    </a:cubicBezTo>
                    <a:cubicBezTo>
                      <a:pt x="825" y="4115"/>
                      <a:pt x="848" y="4443"/>
                      <a:pt x="961" y="4748"/>
                    </a:cubicBezTo>
                    <a:cubicBezTo>
                      <a:pt x="333" y="4921"/>
                      <a:pt x="0" y="5694"/>
                      <a:pt x="216" y="6467"/>
                    </a:cubicBezTo>
                    <a:cubicBezTo>
                      <a:pt x="291" y="6739"/>
                      <a:pt x="436" y="6992"/>
                      <a:pt x="633" y="7198"/>
                    </a:cubicBezTo>
                    <a:cubicBezTo>
                      <a:pt x="572" y="7474"/>
                      <a:pt x="581" y="7765"/>
                      <a:pt x="656" y="8041"/>
                    </a:cubicBezTo>
                    <a:cubicBezTo>
                      <a:pt x="846" y="8709"/>
                      <a:pt x="1382" y="9163"/>
                      <a:pt x="1929" y="9163"/>
                    </a:cubicBezTo>
                    <a:cubicBezTo>
                      <a:pt x="2016" y="9163"/>
                      <a:pt x="2102" y="9152"/>
                      <a:pt x="2188" y="9128"/>
                    </a:cubicBezTo>
                    <a:cubicBezTo>
                      <a:pt x="2254" y="9109"/>
                      <a:pt x="2319" y="9081"/>
                      <a:pt x="2380" y="9048"/>
                    </a:cubicBezTo>
                    <a:cubicBezTo>
                      <a:pt x="2501" y="9378"/>
                      <a:pt x="3007" y="9637"/>
                      <a:pt x="3464" y="9637"/>
                    </a:cubicBezTo>
                    <a:cubicBezTo>
                      <a:pt x="3590" y="9637"/>
                      <a:pt x="3713" y="9617"/>
                      <a:pt x="3823" y="9573"/>
                    </a:cubicBezTo>
                    <a:cubicBezTo>
                      <a:pt x="4447" y="11001"/>
                      <a:pt x="5403" y="11725"/>
                      <a:pt x="6879" y="11725"/>
                    </a:cubicBezTo>
                    <a:cubicBezTo>
                      <a:pt x="7286" y="11725"/>
                      <a:pt x="7732" y="11670"/>
                      <a:pt x="8222" y="11559"/>
                    </a:cubicBezTo>
                    <a:cubicBezTo>
                      <a:pt x="8339" y="12192"/>
                      <a:pt x="8738" y="12960"/>
                      <a:pt x="9811" y="13579"/>
                    </a:cubicBezTo>
                    <a:cubicBezTo>
                      <a:pt x="11605" y="14614"/>
                      <a:pt x="12401" y="15420"/>
                      <a:pt x="12528" y="16230"/>
                    </a:cubicBezTo>
                    <a:cubicBezTo>
                      <a:pt x="12586" y="16586"/>
                      <a:pt x="12895" y="16836"/>
                      <a:pt x="13243" y="16836"/>
                    </a:cubicBezTo>
                    <a:cubicBezTo>
                      <a:pt x="13286" y="16836"/>
                      <a:pt x="13328" y="16833"/>
                      <a:pt x="13371" y="16825"/>
                    </a:cubicBezTo>
                    <a:cubicBezTo>
                      <a:pt x="13765" y="16750"/>
                      <a:pt x="14027" y="16366"/>
                      <a:pt x="13943" y="15968"/>
                    </a:cubicBezTo>
                    <a:lnTo>
                      <a:pt x="13245" y="12754"/>
                    </a:lnTo>
                    <a:lnTo>
                      <a:pt x="13104" y="10693"/>
                    </a:lnTo>
                    <a:lnTo>
                      <a:pt x="14275" y="10252"/>
                    </a:lnTo>
                    <a:cubicBezTo>
                      <a:pt x="14406" y="10312"/>
                      <a:pt x="14544" y="10340"/>
                      <a:pt x="14684" y="10340"/>
                    </a:cubicBezTo>
                    <a:cubicBezTo>
                      <a:pt x="15179" y="10340"/>
                      <a:pt x="15693" y="9983"/>
                      <a:pt x="15953" y="9409"/>
                    </a:cubicBezTo>
                    <a:cubicBezTo>
                      <a:pt x="16121" y="9044"/>
                      <a:pt x="16149" y="8627"/>
                      <a:pt x="16027" y="8238"/>
                    </a:cubicBezTo>
                    <a:cubicBezTo>
                      <a:pt x="16290" y="8004"/>
                      <a:pt x="16468" y="7685"/>
                      <a:pt x="16538" y="7343"/>
                    </a:cubicBezTo>
                    <a:cubicBezTo>
                      <a:pt x="16679" y="6696"/>
                      <a:pt x="16449" y="6078"/>
                      <a:pt x="16009" y="5802"/>
                    </a:cubicBezTo>
                    <a:cubicBezTo>
                      <a:pt x="16121" y="5399"/>
                      <a:pt x="16027" y="4897"/>
                      <a:pt x="15718" y="4480"/>
                    </a:cubicBezTo>
                    <a:cubicBezTo>
                      <a:pt x="15493" y="4171"/>
                      <a:pt x="15170" y="3951"/>
                      <a:pt x="14805" y="3857"/>
                    </a:cubicBezTo>
                    <a:cubicBezTo>
                      <a:pt x="14908" y="3501"/>
                      <a:pt x="14823" y="3094"/>
                      <a:pt x="14575" y="2742"/>
                    </a:cubicBezTo>
                    <a:cubicBezTo>
                      <a:pt x="14575" y="2742"/>
                      <a:pt x="14135" y="2213"/>
                      <a:pt x="13844" y="2147"/>
                    </a:cubicBezTo>
                    <a:cubicBezTo>
                      <a:pt x="13598" y="2093"/>
                      <a:pt x="13369" y="2013"/>
                      <a:pt x="13150" y="2013"/>
                    </a:cubicBezTo>
                    <a:cubicBezTo>
                      <a:pt x="13124" y="2013"/>
                      <a:pt x="13097" y="2014"/>
                      <a:pt x="13071" y="2016"/>
                    </a:cubicBezTo>
                    <a:cubicBezTo>
                      <a:pt x="12968" y="1618"/>
                      <a:pt x="12645" y="1234"/>
                      <a:pt x="12176" y="1023"/>
                    </a:cubicBezTo>
                    <a:cubicBezTo>
                      <a:pt x="11958" y="921"/>
                      <a:pt x="11723" y="869"/>
                      <a:pt x="11487" y="869"/>
                    </a:cubicBezTo>
                    <a:cubicBezTo>
                      <a:pt x="11354" y="869"/>
                      <a:pt x="11220" y="886"/>
                      <a:pt x="11090" y="920"/>
                    </a:cubicBezTo>
                    <a:cubicBezTo>
                      <a:pt x="10879" y="498"/>
                      <a:pt x="10391" y="180"/>
                      <a:pt x="9801" y="152"/>
                    </a:cubicBezTo>
                    <a:cubicBezTo>
                      <a:pt x="9764" y="149"/>
                      <a:pt x="9728" y="148"/>
                      <a:pt x="9691" y="148"/>
                    </a:cubicBezTo>
                    <a:cubicBezTo>
                      <a:pt x="9276" y="148"/>
                      <a:pt x="8903" y="294"/>
                      <a:pt x="8644" y="526"/>
                    </a:cubicBezTo>
                    <a:cubicBezTo>
                      <a:pt x="8414" y="200"/>
                      <a:pt x="7988" y="0"/>
                      <a:pt x="7510"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1204;p27">
                <a:extLst>
                  <a:ext uri="{FF2B5EF4-FFF2-40B4-BE49-F238E27FC236}">
                    <a16:creationId xmlns:a16="http://schemas.microsoft.com/office/drawing/2014/main" id="{3DF3270D-9279-4686-BA73-7C1F01A7A95A}"/>
                  </a:ext>
                </a:extLst>
              </p:cNvPr>
              <p:cNvSpPr/>
              <p:nvPr/>
            </p:nvSpPr>
            <p:spPr>
              <a:xfrm>
                <a:off x="7600025" y="1629650"/>
                <a:ext cx="360650" cy="257600"/>
              </a:xfrm>
              <a:custGeom>
                <a:avLst/>
                <a:gdLst/>
                <a:ahLst/>
                <a:cxnLst/>
                <a:rect l="l" t="t" r="r" b="b"/>
                <a:pathLst>
                  <a:path w="14426" h="10304" extrusionOk="0">
                    <a:moveTo>
                      <a:pt x="5251" y="0"/>
                    </a:moveTo>
                    <a:cubicBezTo>
                      <a:pt x="5125" y="0"/>
                      <a:pt x="4995" y="14"/>
                      <a:pt x="4863" y="44"/>
                    </a:cubicBezTo>
                    <a:cubicBezTo>
                      <a:pt x="4507" y="119"/>
                      <a:pt x="4189" y="306"/>
                      <a:pt x="3954" y="583"/>
                    </a:cubicBezTo>
                    <a:cubicBezTo>
                      <a:pt x="3740" y="431"/>
                      <a:pt x="3462" y="349"/>
                      <a:pt x="3163" y="349"/>
                    </a:cubicBezTo>
                    <a:cubicBezTo>
                      <a:pt x="2953" y="349"/>
                      <a:pt x="2733" y="390"/>
                      <a:pt x="2516" y="475"/>
                    </a:cubicBezTo>
                    <a:cubicBezTo>
                      <a:pt x="2188" y="606"/>
                      <a:pt x="1907" y="836"/>
                      <a:pt x="1720" y="1135"/>
                    </a:cubicBezTo>
                    <a:cubicBezTo>
                      <a:pt x="1620" y="1107"/>
                      <a:pt x="1516" y="1093"/>
                      <a:pt x="1410" y="1093"/>
                    </a:cubicBezTo>
                    <a:cubicBezTo>
                      <a:pt x="996" y="1093"/>
                      <a:pt x="552" y="1307"/>
                      <a:pt x="235" y="1702"/>
                    </a:cubicBezTo>
                    <a:cubicBezTo>
                      <a:pt x="141" y="1815"/>
                      <a:pt x="61" y="1941"/>
                      <a:pt x="0" y="2072"/>
                    </a:cubicBezTo>
                    <a:cubicBezTo>
                      <a:pt x="75" y="2054"/>
                      <a:pt x="150" y="2035"/>
                      <a:pt x="225" y="2030"/>
                    </a:cubicBezTo>
                    <a:cubicBezTo>
                      <a:pt x="511" y="1993"/>
                      <a:pt x="787" y="1871"/>
                      <a:pt x="1008" y="1679"/>
                    </a:cubicBezTo>
                    <a:cubicBezTo>
                      <a:pt x="1326" y="1415"/>
                      <a:pt x="1724" y="1277"/>
                      <a:pt x="2131" y="1277"/>
                    </a:cubicBezTo>
                    <a:cubicBezTo>
                      <a:pt x="2215" y="1277"/>
                      <a:pt x="2300" y="1283"/>
                      <a:pt x="2385" y="1295"/>
                    </a:cubicBezTo>
                    <a:cubicBezTo>
                      <a:pt x="2473" y="1311"/>
                      <a:pt x="2561" y="1319"/>
                      <a:pt x="2650" y="1319"/>
                    </a:cubicBezTo>
                    <a:cubicBezTo>
                      <a:pt x="2895" y="1319"/>
                      <a:pt x="3138" y="1257"/>
                      <a:pt x="3355" y="1140"/>
                    </a:cubicBezTo>
                    <a:cubicBezTo>
                      <a:pt x="3505" y="1060"/>
                      <a:pt x="3659" y="1000"/>
                      <a:pt x="3823" y="962"/>
                    </a:cubicBezTo>
                    <a:cubicBezTo>
                      <a:pt x="3947" y="933"/>
                      <a:pt x="4074" y="918"/>
                      <a:pt x="4200" y="918"/>
                    </a:cubicBezTo>
                    <a:cubicBezTo>
                      <a:pt x="4435" y="918"/>
                      <a:pt x="4670" y="969"/>
                      <a:pt x="4887" y="1070"/>
                    </a:cubicBezTo>
                    <a:cubicBezTo>
                      <a:pt x="5077" y="1156"/>
                      <a:pt x="5282" y="1200"/>
                      <a:pt x="5489" y="1200"/>
                    </a:cubicBezTo>
                    <a:cubicBezTo>
                      <a:pt x="5629" y="1200"/>
                      <a:pt x="5770" y="1180"/>
                      <a:pt x="5908" y="1140"/>
                    </a:cubicBezTo>
                    <a:cubicBezTo>
                      <a:pt x="6070" y="1091"/>
                      <a:pt x="6237" y="1067"/>
                      <a:pt x="6402" y="1067"/>
                    </a:cubicBezTo>
                    <a:cubicBezTo>
                      <a:pt x="6791" y="1067"/>
                      <a:pt x="7175" y="1200"/>
                      <a:pt x="7487" y="1449"/>
                    </a:cubicBezTo>
                    <a:cubicBezTo>
                      <a:pt x="7721" y="1651"/>
                      <a:pt x="8012" y="1773"/>
                      <a:pt x="8321" y="1796"/>
                    </a:cubicBezTo>
                    <a:cubicBezTo>
                      <a:pt x="8513" y="1815"/>
                      <a:pt x="8700" y="1866"/>
                      <a:pt x="8878" y="1946"/>
                    </a:cubicBezTo>
                    <a:cubicBezTo>
                      <a:pt x="9141" y="2058"/>
                      <a:pt x="9366" y="2241"/>
                      <a:pt x="9539" y="2471"/>
                    </a:cubicBezTo>
                    <a:cubicBezTo>
                      <a:pt x="9740" y="2747"/>
                      <a:pt x="10031" y="2939"/>
                      <a:pt x="10359" y="3028"/>
                    </a:cubicBezTo>
                    <a:cubicBezTo>
                      <a:pt x="10420" y="3042"/>
                      <a:pt x="10476" y="3056"/>
                      <a:pt x="10542" y="3070"/>
                    </a:cubicBezTo>
                    <a:cubicBezTo>
                      <a:pt x="10837" y="3141"/>
                      <a:pt x="11272" y="3665"/>
                      <a:pt x="11272" y="3665"/>
                    </a:cubicBezTo>
                    <a:cubicBezTo>
                      <a:pt x="11390" y="3829"/>
                      <a:pt x="11474" y="4021"/>
                      <a:pt x="11521" y="4218"/>
                    </a:cubicBezTo>
                    <a:cubicBezTo>
                      <a:pt x="11591" y="4546"/>
                      <a:pt x="11783" y="4841"/>
                      <a:pt x="12055" y="5038"/>
                    </a:cubicBezTo>
                    <a:cubicBezTo>
                      <a:pt x="12191" y="5141"/>
                      <a:pt x="12312" y="5263"/>
                      <a:pt x="12411" y="5399"/>
                    </a:cubicBezTo>
                    <a:cubicBezTo>
                      <a:pt x="12608" y="5656"/>
                      <a:pt x="12725" y="5966"/>
                      <a:pt x="12748" y="6284"/>
                    </a:cubicBezTo>
                    <a:cubicBezTo>
                      <a:pt x="12772" y="6551"/>
                      <a:pt x="12865" y="6809"/>
                      <a:pt x="13025" y="7029"/>
                    </a:cubicBezTo>
                    <a:cubicBezTo>
                      <a:pt x="13245" y="7348"/>
                      <a:pt x="13334" y="7797"/>
                      <a:pt x="13235" y="8257"/>
                    </a:cubicBezTo>
                    <a:cubicBezTo>
                      <a:pt x="13184" y="8514"/>
                      <a:pt x="13071" y="8748"/>
                      <a:pt x="12912" y="8955"/>
                    </a:cubicBezTo>
                    <a:cubicBezTo>
                      <a:pt x="12814" y="9086"/>
                      <a:pt x="12767" y="9254"/>
                      <a:pt x="12786" y="9418"/>
                    </a:cubicBezTo>
                    <a:cubicBezTo>
                      <a:pt x="12823" y="9718"/>
                      <a:pt x="12781" y="10027"/>
                      <a:pt x="12659" y="10304"/>
                    </a:cubicBezTo>
                    <a:cubicBezTo>
                      <a:pt x="13076" y="10210"/>
                      <a:pt x="13470" y="9882"/>
                      <a:pt x="13690" y="9400"/>
                    </a:cubicBezTo>
                    <a:cubicBezTo>
                      <a:pt x="13863" y="9034"/>
                      <a:pt x="13891" y="8617"/>
                      <a:pt x="13765" y="8228"/>
                    </a:cubicBezTo>
                    <a:cubicBezTo>
                      <a:pt x="14027" y="7994"/>
                      <a:pt x="14205" y="7680"/>
                      <a:pt x="14275" y="7334"/>
                    </a:cubicBezTo>
                    <a:cubicBezTo>
                      <a:pt x="14425" y="6692"/>
                      <a:pt x="14196" y="6073"/>
                      <a:pt x="13755" y="5797"/>
                    </a:cubicBezTo>
                    <a:cubicBezTo>
                      <a:pt x="13868" y="5394"/>
                      <a:pt x="13774" y="4897"/>
                      <a:pt x="13465" y="4480"/>
                    </a:cubicBezTo>
                    <a:cubicBezTo>
                      <a:pt x="13240" y="4171"/>
                      <a:pt x="12917" y="3951"/>
                      <a:pt x="12551" y="3853"/>
                    </a:cubicBezTo>
                    <a:cubicBezTo>
                      <a:pt x="12654" y="3501"/>
                      <a:pt x="12565" y="3089"/>
                      <a:pt x="12317" y="2742"/>
                    </a:cubicBezTo>
                    <a:cubicBezTo>
                      <a:pt x="12317" y="2742"/>
                      <a:pt x="11877" y="2213"/>
                      <a:pt x="11586" y="2147"/>
                    </a:cubicBezTo>
                    <a:cubicBezTo>
                      <a:pt x="11347" y="2098"/>
                      <a:pt x="11123" y="2016"/>
                      <a:pt x="10904" y="2016"/>
                    </a:cubicBezTo>
                    <a:cubicBezTo>
                      <a:pt x="10873" y="2016"/>
                      <a:pt x="10843" y="2017"/>
                      <a:pt x="10813" y="2021"/>
                    </a:cubicBezTo>
                    <a:cubicBezTo>
                      <a:pt x="10715" y="1613"/>
                      <a:pt x="10392" y="1234"/>
                      <a:pt x="9918" y="1023"/>
                    </a:cubicBezTo>
                    <a:cubicBezTo>
                      <a:pt x="9703" y="921"/>
                      <a:pt x="9469" y="869"/>
                      <a:pt x="9232" y="869"/>
                    </a:cubicBezTo>
                    <a:cubicBezTo>
                      <a:pt x="9098" y="869"/>
                      <a:pt x="8964" y="886"/>
                      <a:pt x="8832" y="920"/>
                    </a:cubicBezTo>
                    <a:cubicBezTo>
                      <a:pt x="8630" y="498"/>
                      <a:pt x="8133" y="184"/>
                      <a:pt x="7543" y="152"/>
                    </a:cubicBezTo>
                    <a:cubicBezTo>
                      <a:pt x="7506" y="149"/>
                      <a:pt x="7470" y="148"/>
                      <a:pt x="7433" y="148"/>
                    </a:cubicBezTo>
                    <a:cubicBezTo>
                      <a:pt x="7018" y="148"/>
                      <a:pt x="6645" y="294"/>
                      <a:pt x="6386" y="526"/>
                    </a:cubicBezTo>
                    <a:cubicBezTo>
                      <a:pt x="6153" y="200"/>
                      <a:pt x="5729" y="0"/>
                      <a:pt x="5251"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1205;p27">
                <a:extLst>
                  <a:ext uri="{FF2B5EF4-FFF2-40B4-BE49-F238E27FC236}">
                    <a16:creationId xmlns:a16="http://schemas.microsoft.com/office/drawing/2014/main" id="{F161F37D-FB6B-400E-AD32-71A3A8F6CD35}"/>
                  </a:ext>
                </a:extLst>
              </p:cNvPr>
              <p:cNvSpPr/>
              <p:nvPr/>
            </p:nvSpPr>
            <p:spPr>
              <a:xfrm>
                <a:off x="7567925" y="1710375"/>
                <a:ext cx="4000" cy="7875"/>
              </a:xfrm>
              <a:custGeom>
                <a:avLst/>
                <a:gdLst/>
                <a:ahLst/>
                <a:cxnLst/>
                <a:rect l="l" t="t" r="r" b="b"/>
                <a:pathLst>
                  <a:path w="160" h="315" extrusionOk="0">
                    <a:moveTo>
                      <a:pt x="160" y="1"/>
                    </a:moveTo>
                    <a:lnTo>
                      <a:pt x="160" y="1"/>
                    </a:lnTo>
                    <a:cubicBezTo>
                      <a:pt x="99" y="99"/>
                      <a:pt x="48" y="202"/>
                      <a:pt x="1" y="314"/>
                    </a:cubicBezTo>
                    <a:cubicBezTo>
                      <a:pt x="33" y="310"/>
                      <a:pt x="66" y="305"/>
                      <a:pt x="99" y="305"/>
                    </a:cubicBezTo>
                    <a:cubicBezTo>
                      <a:pt x="113" y="202"/>
                      <a:pt x="132" y="99"/>
                      <a:pt x="160"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1206;p27">
                <a:extLst>
                  <a:ext uri="{FF2B5EF4-FFF2-40B4-BE49-F238E27FC236}">
                    <a16:creationId xmlns:a16="http://schemas.microsoft.com/office/drawing/2014/main" id="{5BE2F68F-D3B5-4035-9469-1B3E83C58AA6}"/>
                  </a:ext>
                </a:extLst>
              </p:cNvPr>
              <p:cNvSpPr/>
              <p:nvPr/>
            </p:nvSpPr>
            <p:spPr>
              <a:xfrm>
                <a:off x="7732725" y="1888050"/>
                <a:ext cx="161525" cy="162525"/>
              </a:xfrm>
              <a:custGeom>
                <a:avLst/>
                <a:gdLst/>
                <a:ahLst/>
                <a:cxnLst/>
                <a:rect l="l" t="t" r="r" b="b"/>
                <a:pathLst>
                  <a:path w="6461" h="6501" extrusionOk="0">
                    <a:moveTo>
                      <a:pt x="717" y="1"/>
                    </a:moveTo>
                    <a:lnTo>
                      <a:pt x="717" y="1"/>
                    </a:lnTo>
                    <a:cubicBezTo>
                      <a:pt x="717" y="1"/>
                      <a:pt x="1" y="1954"/>
                      <a:pt x="2245" y="3243"/>
                    </a:cubicBezTo>
                    <a:cubicBezTo>
                      <a:pt x="4039" y="4278"/>
                      <a:pt x="4835" y="5084"/>
                      <a:pt x="4962" y="5894"/>
                    </a:cubicBezTo>
                    <a:cubicBezTo>
                      <a:pt x="5020" y="6250"/>
                      <a:pt x="5329" y="6500"/>
                      <a:pt x="5677" y="6500"/>
                    </a:cubicBezTo>
                    <a:cubicBezTo>
                      <a:pt x="5720" y="6500"/>
                      <a:pt x="5762" y="6497"/>
                      <a:pt x="5805" y="6489"/>
                    </a:cubicBezTo>
                    <a:cubicBezTo>
                      <a:pt x="6199" y="6414"/>
                      <a:pt x="6461" y="6030"/>
                      <a:pt x="6377" y="5632"/>
                    </a:cubicBezTo>
                    <a:lnTo>
                      <a:pt x="5679" y="2418"/>
                    </a:lnTo>
                    <a:lnTo>
                      <a:pt x="5041" y="811"/>
                    </a:lnTo>
                    <a:cubicBezTo>
                      <a:pt x="5041" y="811"/>
                      <a:pt x="4319" y="861"/>
                      <a:pt x="3526" y="861"/>
                    </a:cubicBezTo>
                    <a:cubicBezTo>
                      <a:pt x="2649" y="861"/>
                      <a:pt x="1686" y="800"/>
                      <a:pt x="1518" y="544"/>
                    </a:cubicBezTo>
                    <a:cubicBezTo>
                      <a:pt x="1340" y="263"/>
                      <a:pt x="1050" y="66"/>
                      <a:pt x="717"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1207;p27">
                <a:extLst>
                  <a:ext uri="{FF2B5EF4-FFF2-40B4-BE49-F238E27FC236}">
                    <a16:creationId xmlns:a16="http://schemas.microsoft.com/office/drawing/2014/main" id="{EB2515F1-9703-45BF-A111-69447335A49B}"/>
                  </a:ext>
                </a:extLst>
              </p:cNvPr>
              <p:cNvSpPr/>
              <p:nvPr/>
            </p:nvSpPr>
            <p:spPr>
              <a:xfrm>
                <a:off x="7840350" y="1908325"/>
                <a:ext cx="54375" cy="142325"/>
              </a:xfrm>
              <a:custGeom>
                <a:avLst/>
                <a:gdLst/>
                <a:ahLst/>
                <a:cxnLst/>
                <a:rect l="l" t="t" r="r" b="b"/>
                <a:pathLst>
                  <a:path w="2175" h="5693" extrusionOk="0">
                    <a:moveTo>
                      <a:pt x="736" y="0"/>
                    </a:moveTo>
                    <a:cubicBezTo>
                      <a:pt x="736" y="0"/>
                      <a:pt x="432" y="24"/>
                      <a:pt x="1" y="38"/>
                    </a:cubicBezTo>
                    <a:lnTo>
                      <a:pt x="610" y="1579"/>
                    </a:lnTo>
                    <a:lnTo>
                      <a:pt x="1308" y="4793"/>
                    </a:lnTo>
                    <a:cubicBezTo>
                      <a:pt x="1374" y="5097"/>
                      <a:pt x="1233" y="5411"/>
                      <a:pt x="961" y="5570"/>
                    </a:cubicBezTo>
                    <a:cubicBezTo>
                      <a:pt x="1083" y="5650"/>
                      <a:pt x="1219" y="5692"/>
                      <a:pt x="1364" y="5692"/>
                    </a:cubicBezTo>
                    <a:cubicBezTo>
                      <a:pt x="1367" y="5692"/>
                      <a:pt x="1369" y="5692"/>
                      <a:pt x="1372" y="5692"/>
                    </a:cubicBezTo>
                    <a:cubicBezTo>
                      <a:pt x="1832" y="5692"/>
                      <a:pt x="2174" y="5268"/>
                      <a:pt x="2072" y="4821"/>
                    </a:cubicBezTo>
                    <a:lnTo>
                      <a:pt x="1374" y="1607"/>
                    </a:lnTo>
                    <a:lnTo>
                      <a:pt x="736"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1208;p27">
                <a:extLst>
                  <a:ext uri="{FF2B5EF4-FFF2-40B4-BE49-F238E27FC236}">
                    <a16:creationId xmlns:a16="http://schemas.microsoft.com/office/drawing/2014/main" id="{7782123B-5CC6-4686-BA53-0BA1CF010E48}"/>
                  </a:ext>
                </a:extLst>
              </p:cNvPr>
              <p:cNvSpPr/>
              <p:nvPr/>
            </p:nvSpPr>
            <p:spPr>
              <a:xfrm>
                <a:off x="7793750" y="1881850"/>
                <a:ext cx="118675" cy="65950"/>
              </a:xfrm>
              <a:custGeom>
                <a:avLst/>
                <a:gdLst/>
                <a:ahLst/>
                <a:cxnLst/>
                <a:rect l="l" t="t" r="r" b="b"/>
                <a:pathLst>
                  <a:path w="4747" h="2638" extrusionOk="0">
                    <a:moveTo>
                      <a:pt x="1003" y="0"/>
                    </a:moveTo>
                    <a:cubicBezTo>
                      <a:pt x="422" y="0"/>
                      <a:pt x="0" y="544"/>
                      <a:pt x="146" y="1106"/>
                    </a:cubicBezTo>
                    <a:lnTo>
                      <a:pt x="235" y="1598"/>
                    </a:lnTo>
                    <a:cubicBezTo>
                      <a:pt x="389" y="2207"/>
                      <a:pt x="937" y="2633"/>
                      <a:pt x="1570" y="2638"/>
                    </a:cubicBezTo>
                    <a:lnTo>
                      <a:pt x="3177" y="2638"/>
                    </a:lnTo>
                    <a:cubicBezTo>
                      <a:pt x="3809" y="2633"/>
                      <a:pt x="4357" y="2207"/>
                      <a:pt x="4512" y="1598"/>
                    </a:cubicBezTo>
                    <a:lnTo>
                      <a:pt x="4601" y="1106"/>
                    </a:lnTo>
                    <a:cubicBezTo>
                      <a:pt x="4746" y="544"/>
                      <a:pt x="4325" y="0"/>
                      <a:pt x="3744"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1209;p27">
                <a:extLst>
                  <a:ext uri="{FF2B5EF4-FFF2-40B4-BE49-F238E27FC236}">
                    <a16:creationId xmlns:a16="http://schemas.microsoft.com/office/drawing/2014/main" id="{89093805-BD10-4B34-99FB-54BE759C955F}"/>
                  </a:ext>
                </a:extLst>
              </p:cNvPr>
              <p:cNvSpPr/>
              <p:nvPr/>
            </p:nvSpPr>
            <p:spPr>
              <a:xfrm>
                <a:off x="7801125" y="1882075"/>
                <a:ext cx="111050" cy="65725"/>
              </a:xfrm>
              <a:custGeom>
                <a:avLst/>
                <a:gdLst/>
                <a:ahLst/>
                <a:cxnLst/>
                <a:rect l="l" t="t" r="r" b="b"/>
                <a:pathLst>
                  <a:path w="4442" h="2629" extrusionOk="0">
                    <a:moveTo>
                      <a:pt x="3580" y="1"/>
                    </a:moveTo>
                    <a:lnTo>
                      <a:pt x="3580" y="1"/>
                    </a:lnTo>
                    <a:cubicBezTo>
                      <a:pt x="3599" y="118"/>
                      <a:pt x="3594" y="240"/>
                      <a:pt x="3566" y="352"/>
                    </a:cubicBezTo>
                    <a:lnTo>
                      <a:pt x="3472" y="844"/>
                    </a:lnTo>
                    <a:cubicBezTo>
                      <a:pt x="3317" y="1453"/>
                      <a:pt x="2769" y="1884"/>
                      <a:pt x="2141" y="1884"/>
                    </a:cubicBezTo>
                    <a:lnTo>
                      <a:pt x="530" y="1884"/>
                    </a:lnTo>
                    <a:cubicBezTo>
                      <a:pt x="347" y="1884"/>
                      <a:pt x="169" y="1847"/>
                      <a:pt x="0" y="1776"/>
                    </a:cubicBezTo>
                    <a:lnTo>
                      <a:pt x="0" y="1776"/>
                    </a:lnTo>
                    <a:cubicBezTo>
                      <a:pt x="216" y="2292"/>
                      <a:pt x="717" y="2629"/>
                      <a:pt x="1275" y="2629"/>
                    </a:cubicBezTo>
                    <a:lnTo>
                      <a:pt x="2886" y="2629"/>
                    </a:lnTo>
                    <a:cubicBezTo>
                      <a:pt x="3514" y="2629"/>
                      <a:pt x="4067" y="2203"/>
                      <a:pt x="4222" y="1594"/>
                    </a:cubicBezTo>
                    <a:lnTo>
                      <a:pt x="4311" y="1102"/>
                    </a:lnTo>
                    <a:cubicBezTo>
                      <a:pt x="4442" y="591"/>
                      <a:pt x="4100" y="80"/>
                      <a:pt x="3580"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1210;p27">
                <a:extLst>
                  <a:ext uri="{FF2B5EF4-FFF2-40B4-BE49-F238E27FC236}">
                    <a16:creationId xmlns:a16="http://schemas.microsoft.com/office/drawing/2014/main" id="{29FE5B63-7C16-4505-8690-85B4E5DE03B3}"/>
                  </a:ext>
                </a:extLst>
              </p:cNvPr>
              <p:cNvSpPr/>
              <p:nvPr/>
            </p:nvSpPr>
            <p:spPr>
              <a:xfrm>
                <a:off x="7748350" y="1689400"/>
                <a:ext cx="117450" cy="72300"/>
              </a:xfrm>
              <a:custGeom>
                <a:avLst/>
                <a:gdLst/>
                <a:ahLst/>
                <a:cxnLst/>
                <a:rect l="l" t="t" r="r" b="b"/>
                <a:pathLst>
                  <a:path w="4698" h="2892" extrusionOk="0">
                    <a:moveTo>
                      <a:pt x="1096" y="0"/>
                    </a:moveTo>
                    <a:cubicBezTo>
                      <a:pt x="817" y="0"/>
                      <a:pt x="533" y="60"/>
                      <a:pt x="266" y="184"/>
                    </a:cubicBezTo>
                    <a:cubicBezTo>
                      <a:pt x="1" y="306"/>
                      <a:pt x="126" y="669"/>
                      <a:pt x="363" y="669"/>
                    </a:cubicBezTo>
                    <a:cubicBezTo>
                      <a:pt x="399" y="669"/>
                      <a:pt x="437" y="661"/>
                      <a:pt x="476" y="643"/>
                    </a:cubicBezTo>
                    <a:cubicBezTo>
                      <a:pt x="676" y="550"/>
                      <a:pt x="887" y="506"/>
                      <a:pt x="1095" y="506"/>
                    </a:cubicBezTo>
                    <a:cubicBezTo>
                      <a:pt x="1600" y="506"/>
                      <a:pt x="2088" y="766"/>
                      <a:pt x="2360" y="1224"/>
                    </a:cubicBezTo>
                    <a:cubicBezTo>
                      <a:pt x="1980" y="1636"/>
                      <a:pt x="1891" y="2236"/>
                      <a:pt x="2126" y="2746"/>
                    </a:cubicBezTo>
                    <a:cubicBezTo>
                      <a:pt x="2166" y="2832"/>
                      <a:pt x="2250" y="2892"/>
                      <a:pt x="2349" y="2892"/>
                    </a:cubicBezTo>
                    <a:cubicBezTo>
                      <a:pt x="2352" y="2892"/>
                      <a:pt x="2356" y="2892"/>
                      <a:pt x="2360" y="2892"/>
                    </a:cubicBezTo>
                    <a:cubicBezTo>
                      <a:pt x="2397" y="2892"/>
                      <a:pt x="2430" y="2882"/>
                      <a:pt x="2463" y="2868"/>
                    </a:cubicBezTo>
                    <a:cubicBezTo>
                      <a:pt x="2589" y="2807"/>
                      <a:pt x="2646" y="2657"/>
                      <a:pt x="2589" y="2531"/>
                    </a:cubicBezTo>
                    <a:cubicBezTo>
                      <a:pt x="2416" y="2100"/>
                      <a:pt x="2613" y="1608"/>
                      <a:pt x="3034" y="1411"/>
                    </a:cubicBezTo>
                    <a:cubicBezTo>
                      <a:pt x="3153" y="1357"/>
                      <a:pt x="3279" y="1331"/>
                      <a:pt x="3402" y="1331"/>
                    </a:cubicBezTo>
                    <a:cubicBezTo>
                      <a:pt x="3717" y="1331"/>
                      <a:pt x="4020" y="1498"/>
                      <a:pt x="4178" y="1791"/>
                    </a:cubicBezTo>
                    <a:cubicBezTo>
                      <a:pt x="4222" y="1880"/>
                      <a:pt x="4315" y="1934"/>
                      <a:pt x="4412" y="1934"/>
                    </a:cubicBezTo>
                    <a:cubicBezTo>
                      <a:pt x="4446" y="1934"/>
                      <a:pt x="4481" y="1927"/>
                      <a:pt x="4515" y="1912"/>
                    </a:cubicBezTo>
                    <a:cubicBezTo>
                      <a:pt x="4641" y="1856"/>
                      <a:pt x="4698" y="1702"/>
                      <a:pt x="4637" y="1575"/>
                    </a:cubicBezTo>
                    <a:cubicBezTo>
                      <a:pt x="4401" y="1073"/>
                      <a:pt x="3899" y="778"/>
                      <a:pt x="3378" y="778"/>
                    </a:cubicBezTo>
                    <a:cubicBezTo>
                      <a:pt x="3184" y="778"/>
                      <a:pt x="2987" y="819"/>
                      <a:pt x="2800" y="905"/>
                    </a:cubicBezTo>
                    <a:cubicBezTo>
                      <a:pt x="2791" y="910"/>
                      <a:pt x="2781" y="915"/>
                      <a:pt x="2772" y="919"/>
                    </a:cubicBezTo>
                    <a:cubicBezTo>
                      <a:pt x="2397" y="330"/>
                      <a:pt x="1756" y="0"/>
                      <a:pt x="1096"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1211;p27">
                <a:extLst>
                  <a:ext uri="{FF2B5EF4-FFF2-40B4-BE49-F238E27FC236}">
                    <a16:creationId xmlns:a16="http://schemas.microsoft.com/office/drawing/2014/main" id="{AC3FF912-D9DF-4685-A5D2-200A7F0ED57E}"/>
                  </a:ext>
                </a:extLst>
              </p:cNvPr>
              <p:cNvSpPr/>
              <p:nvPr/>
            </p:nvSpPr>
            <p:spPr>
              <a:xfrm>
                <a:off x="7601775" y="1745150"/>
                <a:ext cx="99475" cy="56725"/>
              </a:xfrm>
              <a:custGeom>
                <a:avLst/>
                <a:gdLst/>
                <a:ahLst/>
                <a:cxnLst/>
                <a:rect l="l" t="t" r="r" b="b"/>
                <a:pathLst>
                  <a:path w="3979" h="2269" extrusionOk="0">
                    <a:moveTo>
                      <a:pt x="3075" y="0"/>
                    </a:moveTo>
                    <a:cubicBezTo>
                      <a:pt x="2891" y="0"/>
                      <a:pt x="2706" y="33"/>
                      <a:pt x="2531" y="99"/>
                    </a:cubicBezTo>
                    <a:cubicBezTo>
                      <a:pt x="2165" y="235"/>
                      <a:pt x="1865" y="502"/>
                      <a:pt x="1687" y="849"/>
                    </a:cubicBezTo>
                    <a:cubicBezTo>
                      <a:pt x="1502" y="793"/>
                      <a:pt x="1312" y="765"/>
                      <a:pt x="1122" y="765"/>
                    </a:cubicBezTo>
                    <a:cubicBezTo>
                      <a:pt x="836" y="765"/>
                      <a:pt x="551" y="828"/>
                      <a:pt x="286" y="952"/>
                    </a:cubicBezTo>
                    <a:cubicBezTo>
                      <a:pt x="1" y="1061"/>
                      <a:pt x="130" y="1445"/>
                      <a:pt x="373" y="1445"/>
                    </a:cubicBezTo>
                    <a:cubicBezTo>
                      <a:pt x="414" y="1445"/>
                      <a:pt x="457" y="1435"/>
                      <a:pt x="502" y="1411"/>
                    </a:cubicBezTo>
                    <a:cubicBezTo>
                      <a:pt x="701" y="1318"/>
                      <a:pt x="911" y="1274"/>
                      <a:pt x="1118" y="1274"/>
                    </a:cubicBezTo>
                    <a:cubicBezTo>
                      <a:pt x="1671" y="1274"/>
                      <a:pt x="2202" y="1588"/>
                      <a:pt x="2451" y="2123"/>
                    </a:cubicBezTo>
                    <a:cubicBezTo>
                      <a:pt x="2492" y="2209"/>
                      <a:pt x="2576" y="2269"/>
                      <a:pt x="2674" y="2269"/>
                    </a:cubicBezTo>
                    <a:cubicBezTo>
                      <a:pt x="2678" y="2269"/>
                      <a:pt x="2681" y="2269"/>
                      <a:pt x="2685" y="2269"/>
                    </a:cubicBezTo>
                    <a:cubicBezTo>
                      <a:pt x="2723" y="2269"/>
                      <a:pt x="2755" y="2259"/>
                      <a:pt x="2788" y="2245"/>
                    </a:cubicBezTo>
                    <a:cubicBezTo>
                      <a:pt x="2915" y="2184"/>
                      <a:pt x="2971" y="2034"/>
                      <a:pt x="2915" y="1908"/>
                    </a:cubicBezTo>
                    <a:cubicBezTo>
                      <a:pt x="2751" y="1552"/>
                      <a:pt x="2484" y="1257"/>
                      <a:pt x="2151" y="1055"/>
                    </a:cubicBezTo>
                    <a:cubicBezTo>
                      <a:pt x="2268" y="830"/>
                      <a:pt x="2465" y="657"/>
                      <a:pt x="2704" y="573"/>
                    </a:cubicBezTo>
                    <a:cubicBezTo>
                      <a:pt x="2824" y="528"/>
                      <a:pt x="2949" y="505"/>
                      <a:pt x="3075" y="505"/>
                    </a:cubicBezTo>
                    <a:cubicBezTo>
                      <a:pt x="3224" y="505"/>
                      <a:pt x="3372" y="537"/>
                      <a:pt x="3510" y="601"/>
                    </a:cubicBezTo>
                    <a:cubicBezTo>
                      <a:pt x="3548" y="617"/>
                      <a:pt x="3584" y="625"/>
                      <a:pt x="3618" y="625"/>
                    </a:cubicBezTo>
                    <a:cubicBezTo>
                      <a:pt x="3854" y="625"/>
                      <a:pt x="3978" y="272"/>
                      <a:pt x="3721" y="142"/>
                    </a:cubicBezTo>
                    <a:cubicBezTo>
                      <a:pt x="3517" y="47"/>
                      <a:pt x="3296" y="0"/>
                      <a:pt x="3075"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1212;p27">
                <a:extLst>
                  <a:ext uri="{FF2B5EF4-FFF2-40B4-BE49-F238E27FC236}">
                    <a16:creationId xmlns:a16="http://schemas.microsoft.com/office/drawing/2014/main" id="{B0BBAAE7-631A-4FE1-8A7A-3CB6B2C4C590}"/>
                  </a:ext>
                </a:extLst>
              </p:cNvPr>
              <p:cNvSpPr/>
              <p:nvPr/>
            </p:nvSpPr>
            <p:spPr>
              <a:xfrm>
                <a:off x="7796325" y="1805625"/>
                <a:ext cx="59750" cy="26475"/>
              </a:xfrm>
              <a:custGeom>
                <a:avLst/>
                <a:gdLst/>
                <a:ahLst/>
                <a:cxnLst/>
                <a:rect l="l" t="t" r="r" b="b"/>
                <a:pathLst>
                  <a:path w="2390" h="1059" extrusionOk="0">
                    <a:moveTo>
                      <a:pt x="1042" y="1"/>
                    </a:moveTo>
                    <a:cubicBezTo>
                      <a:pt x="718" y="1"/>
                      <a:pt x="403" y="102"/>
                      <a:pt x="141" y="295"/>
                    </a:cubicBezTo>
                    <a:cubicBezTo>
                      <a:pt x="28" y="379"/>
                      <a:pt x="0" y="534"/>
                      <a:pt x="80" y="651"/>
                    </a:cubicBezTo>
                    <a:cubicBezTo>
                      <a:pt x="128" y="719"/>
                      <a:pt x="206" y="756"/>
                      <a:pt x="285" y="756"/>
                    </a:cubicBezTo>
                    <a:cubicBezTo>
                      <a:pt x="337" y="756"/>
                      <a:pt x="390" y="740"/>
                      <a:pt x="436" y="707"/>
                    </a:cubicBezTo>
                    <a:cubicBezTo>
                      <a:pt x="620" y="574"/>
                      <a:pt x="833" y="511"/>
                      <a:pt x="1044" y="511"/>
                    </a:cubicBezTo>
                    <a:cubicBezTo>
                      <a:pt x="1371" y="511"/>
                      <a:pt x="1693" y="663"/>
                      <a:pt x="1898" y="950"/>
                    </a:cubicBezTo>
                    <a:cubicBezTo>
                      <a:pt x="1945" y="1016"/>
                      <a:pt x="2024" y="1058"/>
                      <a:pt x="2109" y="1058"/>
                    </a:cubicBezTo>
                    <a:cubicBezTo>
                      <a:pt x="2160" y="1058"/>
                      <a:pt x="2212" y="1039"/>
                      <a:pt x="2254" y="1007"/>
                    </a:cubicBezTo>
                    <a:cubicBezTo>
                      <a:pt x="2366" y="927"/>
                      <a:pt x="2390" y="768"/>
                      <a:pt x="2310" y="651"/>
                    </a:cubicBezTo>
                    <a:cubicBezTo>
                      <a:pt x="2071" y="318"/>
                      <a:pt x="1710" y="88"/>
                      <a:pt x="1303" y="23"/>
                    </a:cubicBezTo>
                    <a:cubicBezTo>
                      <a:pt x="1216" y="8"/>
                      <a:pt x="1128" y="1"/>
                      <a:pt x="104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1213;p27">
                <a:extLst>
                  <a:ext uri="{FF2B5EF4-FFF2-40B4-BE49-F238E27FC236}">
                    <a16:creationId xmlns:a16="http://schemas.microsoft.com/office/drawing/2014/main" id="{20187A02-7DD6-49CD-B3C8-F19D6F8FC3EB}"/>
                  </a:ext>
                </a:extLst>
              </p:cNvPr>
              <p:cNvSpPr/>
              <p:nvPr/>
            </p:nvSpPr>
            <p:spPr>
              <a:xfrm>
                <a:off x="7722650" y="1878250"/>
                <a:ext cx="61175" cy="27000"/>
              </a:xfrm>
              <a:custGeom>
                <a:avLst/>
                <a:gdLst/>
                <a:ahLst/>
                <a:cxnLst/>
                <a:rect l="l" t="t" r="r" b="b"/>
                <a:pathLst>
                  <a:path w="2447" h="1080" extrusionOk="0">
                    <a:moveTo>
                      <a:pt x="1421" y="1"/>
                    </a:moveTo>
                    <a:cubicBezTo>
                      <a:pt x="1324" y="1"/>
                      <a:pt x="1226" y="9"/>
                      <a:pt x="1130" y="27"/>
                    </a:cubicBezTo>
                    <a:cubicBezTo>
                      <a:pt x="727" y="102"/>
                      <a:pt x="366" y="336"/>
                      <a:pt x="136" y="678"/>
                    </a:cubicBezTo>
                    <a:cubicBezTo>
                      <a:pt x="0" y="878"/>
                      <a:pt x="173" y="1080"/>
                      <a:pt x="353" y="1080"/>
                    </a:cubicBezTo>
                    <a:cubicBezTo>
                      <a:pt x="427" y="1080"/>
                      <a:pt x="502" y="1046"/>
                      <a:pt x="558" y="964"/>
                    </a:cubicBezTo>
                    <a:cubicBezTo>
                      <a:pt x="713" y="735"/>
                      <a:pt x="956" y="575"/>
                      <a:pt x="1233" y="528"/>
                    </a:cubicBezTo>
                    <a:cubicBezTo>
                      <a:pt x="1298" y="516"/>
                      <a:pt x="1364" y="510"/>
                      <a:pt x="1429" y="510"/>
                    </a:cubicBezTo>
                    <a:cubicBezTo>
                      <a:pt x="1637" y="510"/>
                      <a:pt x="1841" y="571"/>
                      <a:pt x="2015" y="692"/>
                    </a:cubicBezTo>
                    <a:cubicBezTo>
                      <a:pt x="2059" y="722"/>
                      <a:pt x="2109" y="736"/>
                      <a:pt x="2158" y="736"/>
                    </a:cubicBezTo>
                    <a:cubicBezTo>
                      <a:pt x="2240" y="736"/>
                      <a:pt x="2321" y="697"/>
                      <a:pt x="2371" y="627"/>
                    </a:cubicBezTo>
                    <a:cubicBezTo>
                      <a:pt x="2446" y="510"/>
                      <a:pt x="2418" y="350"/>
                      <a:pt x="2306" y="271"/>
                    </a:cubicBezTo>
                    <a:cubicBezTo>
                      <a:pt x="2041" y="92"/>
                      <a:pt x="1733" y="1"/>
                      <a:pt x="1421"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1214;p27">
                <a:extLst>
                  <a:ext uri="{FF2B5EF4-FFF2-40B4-BE49-F238E27FC236}">
                    <a16:creationId xmlns:a16="http://schemas.microsoft.com/office/drawing/2014/main" id="{0452ABC0-87BA-40C2-9434-87FEDD5EB547}"/>
                  </a:ext>
                </a:extLst>
              </p:cNvPr>
              <p:cNvSpPr/>
              <p:nvPr/>
            </p:nvSpPr>
            <p:spPr>
              <a:xfrm>
                <a:off x="7708350" y="1774900"/>
                <a:ext cx="51225" cy="40075"/>
              </a:xfrm>
              <a:custGeom>
                <a:avLst/>
                <a:gdLst/>
                <a:ahLst/>
                <a:cxnLst/>
                <a:rect l="l" t="t" r="r" b="b"/>
                <a:pathLst>
                  <a:path w="2049" h="1603" extrusionOk="0">
                    <a:moveTo>
                      <a:pt x="1771" y="1"/>
                    </a:moveTo>
                    <a:cubicBezTo>
                      <a:pt x="1649" y="1"/>
                      <a:pt x="1545" y="92"/>
                      <a:pt x="1528" y="216"/>
                    </a:cubicBezTo>
                    <a:cubicBezTo>
                      <a:pt x="1440" y="730"/>
                      <a:pt x="996" y="1093"/>
                      <a:pt x="492" y="1093"/>
                    </a:cubicBezTo>
                    <a:cubicBezTo>
                      <a:pt x="435" y="1093"/>
                      <a:pt x="377" y="1088"/>
                      <a:pt x="320" y="1079"/>
                    </a:cubicBezTo>
                    <a:cubicBezTo>
                      <a:pt x="303" y="1075"/>
                      <a:pt x="287" y="1074"/>
                      <a:pt x="271" y="1074"/>
                    </a:cubicBezTo>
                    <a:cubicBezTo>
                      <a:pt x="150" y="1074"/>
                      <a:pt x="46" y="1165"/>
                      <a:pt x="29" y="1289"/>
                    </a:cubicBezTo>
                    <a:cubicBezTo>
                      <a:pt x="1" y="1430"/>
                      <a:pt x="99" y="1561"/>
                      <a:pt x="235" y="1580"/>
                    </a:cubicBezTo>
                    <a:cubicBezTo>
                      <a:pt x="324" y="1595"/>
                      <a:pt x="412" y="1602"/>
                      <a:pt x="499" y="1602"/>
                    </a:cubicBezTo>
                    <a:cubicBezTo>
                      <a:pt x="1247" y="1602"/>
                      <a:pt x="1903" y="1060"/>
                      <a:pt x="2025" y="296"/>
                    </a:cubicBezTo>
                    <a:cubicBezTo>
                      <a:pt x="2048" y="160"/>
                      <a:pt x="1955" y="29"/>
                      <a:pt x="1819" y="6"/>
                    </a:cubicBezTo>
                    <a:cubicBezTo>
                      <a:pt x="1802" y="2"/>
                      <a:pt x="1786" y="1"/>
                      <a:pt x="1771"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1215;p27">
                <a:extLst>
                  <a:ext uri="{FF2B5EF4-FFF2-40B4-BE49-F238E27FC236}">
                    <a16:creationId xmlns:a16="http://schemas.microsoft.com/office/drawing/2014/main" id="{1C2EA33A-16E2-4080-8E4D-12C0996354DB}"/>
                  </a:ext>
                </a:extLst>
              </p:cNvPr>
              <p:cNvSpPr/>
              <p:nvPr/>
            </p:nvSpPr>
            <p:spPr>
              <a:xfrm>
                <a:off x="7628825" y="1838075"/>
                <a:ext cx="17725" cy="37700"/>
              </a:xfrm>
              <a:custGeom>
                <a:avLst/>
                <a:gdLst/>
                <a:ahLst/>
                <a:cxnLst/>
                <a:rect l="l" t="t" r="r" b="b"/>
                <a:pathLst>
                  <a:path w="709" h="1508" extrusionOk="0">
                    <a:moveTo>
                      <a:pt x="356" y="0"/>
                    </a:moveTo>
                    <a:cubicBezTo>
                      <a:pt x="261" y="0"/>
                      <a:pt x="166" y="51"/>
                      <a:pt x="123" y="168"/>
                    </a:cubicBezTo>
                    <a:cubicBezTo>
                      <a:pt x="1" y="547"/>
                      <a:pt x="151" y="1194"/>
                      <a:pt x="184" y="1316"/>
                    </a:cubicBezTo>
                    <a:cubicBezTo>
                      <a:pt x="212" y="1428"/>
                      <a:pt x="315" y="1508"/>
                      <a:pt x="427" y="1508"/>
                    </a:cubicBezTo>
                    <a:cubicBezTo>
                      <a:pt x="451" y="1508"/>
                      <a:pt x="469" y="1508"/>
                      <a:pt x="488" y="1498"/>
                    </a:cubicBezTo>
                    <a:cubicBezTo>
                      <a:pt x="624" y="1466"/>
                      <a:pt x="708" y="1325"/>
                      <a:pt x="676" y="1189"/>
                    </a:cubicBezTo>
                    <a:cubicBezTo>
                      <a:pt x="610" y="936"/>
                      <a:pt x="549" y="505"/>
                      <a:pt x="610" y="322"/>
                    </a:cubicBezTo>
                    <a:cubicBezTo>
                      <a:pt x="662" y="129"/>
                      <a:pt x="508" y="0"/>
                      <a:pt x="356"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1216;p27">
                <a:extLst>
                  <a:ext uri="{FF2B5EF4-FFF2-40B4-BE49-F238E27FC236}">
                    <a16:creationId xmlns:a16="http://schemas.microsoft.com/office/drawing/2014/main" id="{CD4EDD52-BB1C-4500-8E11-791ED53CFE48}"/>
                  </a:ext>
                </a:extLst>
              </p:cNvPr>
              <p:cNvSpPr/>
              <p:nvPr/>
            </p:nvSpPr>
            <p:spPr>
              <a:xfrm>
                <a:off x="7684125" y="1638200"/>
                <a:ext cx="24075" cy="29800"/>
              </a:xfrm>
              <a:custGeom>
                <a:avLst/>
                <a:gdLst/>
                <a:ahLst/>
                <a:cxnLst/>
                <a:rect l="l" t="t" r="r" b="b"/>
                <a:pathLst>
                  <a:path w="963" h="1192" extrusionOk="0">
                    <a:moveTo>
                      <a:pt x="597" y="1"/>
                    </a:moveTo>
                    <a:cubicBezTo>
                      <a:pt x="539" y="1"/>
                      <a:pt x="478" y="23"/>
                      <a:pt x="422" y="77"/>
                    </a:cubicBezTo>
                    <a:cubicBezTo>
                      <a:pt x="380" y="119"/>
                      <a:pt x="5" y="498"/>
                      <a:pt x="5" y="934"/>
                    </a:cubicBezTo>
                    <a:cubicBezTo>
                      <a:pt x="0" y="1075"/>
                      <a:pt x="117" y="1192"/>
                      <a:pt x="258" y="1192"/>
                    </a:cubicBezTo>
                    <a:cubicBezTo>
                      <a:pt x="403" y="1192"/>
                      <a:pt x="516" y="1075"/>
                      <a:pt x="511" y="934"/>
                    </a:cubicBezTo>
                    <a:cubicBezTo>
                      <a:pt x="511" y="747"/>
                      <a:pt x="708" y="508"/>
                      <a:pt x="778" y="437"/>
                    </a:cubicBezTo>
                    <a:cubicBezTo>
                      <a:pt x="962" y="257"/>
                      <a:pt x="795" y="1"/>
                      <a:pt x="59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1217;p27">
                <a:extLst>
                  <a:ext uri="{FF2B5EF4-FFF2-40B4-BE49-F238E27FC236}">
                    <a16:creationId xmlns:a16="http://schemas.microsoft.com/office/drawing/2014/main" id="{2C85842B-E671-4B4F-90EF-4E0376D223BE}"/>
                  </a:ext>
                </a:extLst>
              </p:cNvPr>
              <p:cNvSpPr/>
              <p:nvPr/>
            </p:nvSpPr>
            <p:spPr>
              <a:xfrm>
                <a:off x="7660075" y="1659400"/>
                <a:ext cx="59200" cy="22225"/>
              </a:xfrm>
              <a:custGeom>
                <a:avLst/>
                <a:gdLst/>
                <a:ahLst/>
                <a:cxnLst/>
                <a:rect l="l" t="t" r="r" b="b"/>
                <a:pathLst>
                  <a:path w="2368" h="889" extrusionOk="0">
                    <a:moveTo>
                      <a:pt x="1263" y="0"/>
                    </a:moveTo>
                    <a:cubicBezTo>
                      <a:pt x="1100" y="0"/>
                      <a:pt x="952" y="31"/>
                      <a:pt x="826" y="72"/>
                    </a:cubicBezTo>
                    <a:cubicBezTo>
                      <a:pt x="587" y="152"/>
                      <a:pt x="372" y="283"/>
                      <a:pt x="184" y="451"/>
                    </a:cubicBezTo>
                    <a:cubicBezTo>
                      <a:pt x="0" y="632"/>
                      <a:pt x="167" y="888"/>
                      <a:pt x="365" y="888"/>
                    </a:cubicBezTo>
                    <a:cubicBezTo>
                      <a:pt x="424" y="888"/>
                      <a:pt x="485" y="866"/>
                      <a:pt x="541" y="812"/>
                    </a:cubicBezTo>
                    <a:cubicBezTo>
                      <a:pt x="556" y="794"/>
                      <a:pt x="853" y="510"/>
                      <a:pt x="1245" y="510"/>
                    </a:cubicBezTo>
                    <a:cubicBezTo>
                      <a:pt x="1448" y="510"/>
                      <a:pt x="1676" y="586"/>
                      <a:pt x="1904" y="812"/>
                    </a:cubicBezTo>
                    <a:cubicBezTo>
                      <a:pt x="1955" y="854"/>
                      <a:pt x="2016" y="882"/>
                      <a:pt x="2082" y="882"/>
                    </a:cubicBezTo>
                    <a:cubicBezTo>
                      <a:pt x="2152" y="882"/>
                      <a:pt x="2222" y="859"/>
                      <a:pt x="2269" y="807"/>
                    </a:cubicBezTo>
                    <a:cubicBezTo>
                      <a:pt x="2368" y="709"/>
                      <a:pt x="2368" y="550"/>
                      <a:pt x="2265" y="451"/>
                    </a:cubicBezTo>
                    <a:cubicBezTo>
                      <a:pt x="1917" y="107"/>
                      <a:pt x="1565" y="0"/>
                      <a:pt x="1263"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1218;p27">
                <a:extLst>
                  <a:ext uri="{FF2B5EF4-FFF2-40B4-BE49-F238E27FC236}">
                    <a16:creationId xmlns:a16="http://schemas.microsoft.com/office/drawing/2014/main" id="{D3D99E44-B607-4627-855B-62AA46D45E26}"/>
                  </a:ext>
                </a:extLst>
              </p:cNvPr>
              <p:cNvSpPr/>
              <p:nvPr/>
            </p:nvSpPr>
            <p:spPr>
              <a:xfrm>
                <a:off x="7917975" y="1799125"/>
                <a:ext cx="33450" cy="43150"/>
              </a:xfrm>
              <a:custGeom>
                <a:avLst/>
                <a:gdLst/>
                <a:ahLst/>
                <a:cxnLst/>
                <a:rect l="l" t="t" r="r" b="b"/>
                <a:pathLst>
                  <a:path w="1338" h="1726" extrusionOk="0">
                    <a:moveTo>
                      <a:pt x="369" y="1"/>
                    </a:moveTo>
                    <a:cubicBezTo>
                      <a:pt x="164" y="1"/>
                      <a:pt x="0" y="274"/>
                      <a:pt x="204" y="452"/>
                    </a:cubicBezTo>
                    <a:cubicBezTo>
                      <a:pt x="761" y="934"/>
                      <a:pt x="817" y="1463"/>
                      <a:pt x="822" y="1492"/>
                    </a:cubicBezTo>
                    <a:cubicBezTo>
                      <a:pt x="831" y="1623"/>
                      <a:pt x="939" y="1721"/>
                      <a:pt x="1075" y="1726"/>
                    </a:cubicBezTo>
                    <a:cubicBezTo>
                      <a:pt x="1080" y="1721"/>
                      <a:pt x="1089" y="1721"/>
                      <a:pt x="1094" y="1716"/>
                    </a:cubicBezTo>
                    <a:cubicBezTo>
                      <a:pt x="1234" y="1707"/>
                      <a:pt x="1337" y="1581"/>
                      <a:pt x="1323" y="1445"/>
                    </a:cubicBezTo>
                    <a:cubicBezTo>
                      <a:pt x="1323" y="1417"/>
                      <a:pt x="1253" y="695"/>
                      <a:pt x="536" y="67"/>
                    </a:cubicBezTo>
                    <a:cubicBezTo>
                      <a:pt x="482" y="21"/>
                      <a:pt x="424" y="1"/>
                      <a:pt x="36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08" name="Google Shape;1219;p27">
              <a:extLst>
                <a:ext uri="{FF2B5EF4-FFF2-40B4-BE49-F238E27FC236}">
                  <a16:creationId xmlns:a16="http://schemas.microsoft.com/office/drawing/2014/main" id="{E7984FA4-20AD-43D8-8725-421BBAE78BCC}"/>
                </a:ext>
              </a:extLst>
            </p:cNvPr>
            <p:cNvGrpSpPr/>
            <p:nvPr/>
          </p:nvGrpSpPr>
          <p:grpSpPr>
            <a:xfrm>
              <a:off x="15182606" y="7081027"/>
              <a:ext cx="939445" cy="916811"/>
              <a:chOff x="1373350" y="1629700"/>
              <a:chExt cx="431625" cy="421225"/>
            </a:xfrm>
          </p:grpSpPr>
          <p:sp>
            <p:nvSpPr>
              <p:cNvPr id="109" name="Google Shape;1220;p27">
                <a:extLst>
                  <a:ext uri="{FF2B5EF4-FFF2-40B4-BE49-F238E27FC236}">
                    <a16:creationId xmlns:a16="http://schemas.microsoft.com/office/drawing/2014/main" id="{7DBAEF56-0E76-4363-BDFD-A7071B22BBA9}"/>
                  </a:ext>
                </a:extLst>
              </p:cNvPr>
              <p:cNvSpPr/>
              <p:nvPr/>
            </p:nvSpPr>
            <p:spPr>
              <a:xfrm>
                <a:off x="1373350" y="1629700"/>
                <a:ext cx="431625" cy="421225"/>
              </a:xfrm>
              <a:custGeom>
                <a:avLst/>
                <a:gdLst/>
                <a:ahLst/>
                <a:cxnLst/>
                <a:rect l="l" t="t" r="r" b="b"/>
                <a:pathLst>
                  <a:path w="17265" h="16849" extrusionOk="0">
                    <a:moveTo>
                      <a:pt x="12520" y="0"/>
                    </a:moveTo>
                    <a:cubicBezTo>
                      <a:pt x="12476" y="0"/>
                      <a:pt x="12432" y="2"/>
                      <a:pt x="12388" y="4"/>
                    </a:cubicBezTo>
                    <a:cubicBezTo>
                      <a:pt x="11038" y="75"/>
                      <a:pt x="10125" y="1405"/>
                      <a:pt x="10542" y="2689"/>
                    </a:cubicBezTo>
                    <a:cubicBezTo>
                      <a:pt x="10678" y="3129"/>
                      <a:pt x="10561" y="3607"/>
                      <a:pt x="10237" y="3930"/>
                    </a:cubicBezTo>
                    <a:lnTo>
                      <a:pt x="4147" y="10021"/>
                    </a:lnTo>
                    <a:cubicBezTo>
                      <a:pt x="3908" y="10256"/>
                      <a:pt x="3590" y="10385"/>
                      <a:pt x="3264" y="10385"/>
                    </a:cubicBezTo>
                    <a:cubicBezTo>
                      <a:pt x="3143" y="10385"/>
                      <a:pt x="3020" y="10367"/>
                      <a:pt x="2901" y="10330"/>
                    </a:cubicBezTo>
                    <a:cubicBezTo>
                      <a:pt x="2694" y="10264"/>
                      <a:pt x="2483" y="10232"/>
                      <a:pt x="2273" y="10232"/>
                    </a:cubicBezTo>
                    <a:cubicBezTo>
                      <a:pt x="1749" y="10232"/>
                      <a:pt x="1235" y="10432"/>
                      <a:pt x="844" y="10803"/>
                    </a:cubicBezTo>
                    <a:cubicBezTo>
                      <a:pt x="19" y="11590"/>
                      <a:pt x="1" y="12949"/>
                      <a:pt x="806" y="13764"/>
                    </a:cubicBezTo>
                    <a:cubicBezTo>
                      <a:pt x="1199" y="14161"/>
                      <a:pt x="1728" y="14376"/>
                      <a:pt x="2274" y="14376"/>
                    </a:cubicBezTo>
                    <a:cubicBezTo>
                      <a:pt x="2425" y="14376"/>
                      <a:pt x="2576" y="14360"/>
                      <a:pt x="2727" y="14326"/>
                    </a:cubicBezTo>
                    <a:lnTo>
                      <a:pt x="2727" y="14326"/>
                    </a:lnTo>
                    <a:cubicBezTo>
                      <a:pt x="2434" y="15625"/>
                      <a:pt x="3424" y="16849"/>
                      <a:pt x="4740" y="16849"/>
                    </a:cubicBezTo>
                    <a:cubicBezTo>
                      <a:pt x="4772" y="16849"/>
                      <a:pt x="4804" y="16848"/>
                      <a:pt x="4836" y="16847"/>
                    </a:cubicBezTo>
                    <a:cubicBezTo>
                      <a:pt x="6199" y="16786"/>
                      <a:pt x="7131" y="15451"/>
                      <a:pt x="6724" y="14153"/>
                    </a:cubicBezTo>
                    <a:cubicBezTo>
                      <a:pt x="6583" y="13712"/>
                      <a:pt x="6705" y="13230"/>
                      <a:pt x="7033" y="12907"/>
                    </a:cubicBezTo>
                    <a:lnTo>
                      <a:pt x="8345" y="11595"/>
                    </a:lnTo>
                    <a:lnTo>
                      <a:pt x="13119" y="6816"/>
                    </a:lnTo>
                    <a:cubicBezTo>
                      <a:pt x="13356" y="6582"/>
                      <a:pt x="13671" y="6454"/>
                      <a:pt x="13994" y="6454"/>
                    </a:cubicBezTo>
                    <a:cubicBezTo>
                      <a:pt x="14118" y="6454"/>
                      <a:pt x="14243" y="6473"/>
                      <a:pt x="14365" y="6512"/>
                    </a:cubicBezTo>
                    <a:cubicBezTo>
                      <a:pt x="14570" y="6576"/>
                      <a:pt x="14781" y="6607"/>
                      <a:pt x="14990" y="6607"/>
                    </a:cubicBezTo>
                    <a:cubicBezTo>
                      <a:pt x="15515" y="6607"/>
                      <a:pt x="16029" y="6409"/>
                      <a:pt x="16421" y="6034"/>
                    </a:cubicBezTo>
                    <a:cubicBezTo>
                      <a:pt x="17251" y="5228"/>
                      <a:pt x="17265" y="3902"/>
                      <a:pt x="16459" y="3073"/>
                    </a:cubicBezTo>
                    <a:cubicBezTo>
                      <a:pt x="16068" y="2678"/>
                      <a:pt x="15540" y="2463"/>
                      <a:pt x="14998" y="2463"/>
                    </a:cubicBezTo>
                    <a:cubicBezTo>
                      <a:pt x="14845" y="2463"/>
                      <a:pt x="14691" y="2480"/>
                      <a:pt x="14538" y="2515"/>
                    </a:cubicBezTo>
                    <a:cubicBezTo>
                      <a:pt x="14693" y="1817"/>
                      <a:pt x="14477" y="1096"/>
                      <a:pt x="13976" y="595"/>
                    </a:cubicBezTo>
                    <a:cubicBezTo>
                      <a:pt x="13779" y="398"/>
                      <a:pt x="13545" y="243"/>
                      <a:pt x="13287" y="145"/>
                    </a:cubicBezTo>
                    <a:cubicBezTo>
                      <a:pt x="13042" y="49"/>
                      <a:pt x="12784" y="0"/>
                      <a:pt x="12520" y="0"/>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1221;p27">
                <a:extLst>
                  <a:ext uri="{FF2B5EF4-FFF2-40B4-BE49-F238E27FC236}">
                    <a16:creationId xmlns:a16="http://schemas.microsoft.com/office/drawing/2014/main" id="{4C7649CC-3498-4CCF-AD4B-F3466C70F915}"/>
                  </a:ext>
                </a:extLst>
              </p:cNvPr>
              <p:cNvSpPr/>
              <p:nvPr/>
            </p:nvSpPr>
            <p:spPr>
              <a:xfrm>
                <a:off x="1443975" y="1695150"/>
                <a:ext cx="360900" cy="355675"/>
              </a:xfrm>
              <a:custGeom>
                <a:avLst/>
                <a:gdLst/>
                <a:ahLst/>
                <a:cxnLst/>
                <a:rect l="l" t="t" r="r" b="b"/>
                <a:pathLst>
                  <a:path w="14436" h="14227" extrusionOk="0">
                    <a:moveTo>
                      <a:pt x="12950" y="1"/>
                    </a:moveTo>
                    <a:lnTo>
                      <a:pt x="12950" y="1"/>
                    </a:lnTo>
                    <a:cubicBezTo>
                      <a:pt x="13268" y="792"/>
                      <a:pt x="13081" y="1701"/>
                      <a:pt x="12472" y="2296"/>
                    </a:cubicBezTo>
                    <a:cubicBezTo>
                      <a:pt x="12081" y="2668"/>
                      <a:pt x="11565" y="2867"/>
                      <a:pt x="11041" y="2867"/>
                    </a:cubicBezTo>
                    <a:cubicBezTo>
                      <a:pt x="10831" y="2867"/>
                      <a:pt x="10620" y="2835"/>
                      <a:pt x="10415" y="2769"/>
                    </a:cubicBezTo>
                    <a:cubicBezTo>
                      <a:pt x="10294" y="2732"/>
                      <a:pt x="10170" y="2714"/>
                      <a:pt x="10047" y="2714"/>
                    </a:cubicBezTo>
                    <a:cubicBezTo>
                      <a:pt x="9722" y="2714"/>
                      <a:pt x="9404" y="2841"/>
                      <a:pt x="9169" y="3079"/>
                    </a:cubicBezTo>
                    <a:lnTo>
                      <a:pt x="5313" y="6934"/>
                    </a:lnTo>
                    <a:lnTo>
                      <a:pt x="4390" y="7852"/>
                    </a:lnTo>
                    <a:lnTo>
                      <a:pt x="3079" y="9169"/>
                    </a:lnTo>
                    <a:cubicBezTo>
                      <a:pt x="2751" y="9492"/>
                      <a:pt x="2634" y="9970"/>
                      <a:pt x="2769" y="10410"/>
                    </a:cubicBezTo>
                    <a:cubicBezTo>
                      <a:pt x="2999" y="11132"/>
                      <a:pt x="2816" y="11919"/>
                      <a:pt x="2296" y="12467"/>
                    </a:cubicBezTo>
                    <a:cubicBezTo>
                      <a:pt x="1894" y="12883"/>
                      <a:pt x="1347" y="13103"/>
                      <a:pt x="790" y="13103"/>
                    </a:cubicBezTo>
                    <a:cubicBezTo>
                      <a:pt x="524" y="13103"/>
                      <a:pt x="256" y="13053"/>
                      <a:pt x="1" y="12950"/>
                    </a:cubicBezTo>
                    <a:lnTo>
                      <a:pt x="1" y="12950"/>
                    </a:lnTo>
                    <a:cubicBezTo>
                      <a:pt x="108" y="13207"/>
                      <a:pt x="263" y="13437"/>
                      <a:pt x="460" y="13634"/>
                    </a:cubicBezTo>
                    <a:cubicBezTo>
                      <a:pt x="867" y="14030"/>
                      <a:pt x="1394" y="14226"/>
                      <a:pt x="1920" y="14226"/>
                    </a:cubicBezTo>
                    <a:cubicBezTo>
                      <a:pt x="2464" y="14226"/>
                      <a:pt x="3008" y="14016"/>
                      <a:pt x="3421" y="13596"/>
                    </a:cubicBezTo>
                    <a:cubicBezTo>
                      <a:pt x="3941" y="13048"/>
                      <a:pt x="4123" y="12261"/>
                      <a:pt x="3899" y="11540"/>
                    </a:cubicBezTo>
                    <a:cubicBezTo>
                      <a:pt x="3758" y="11099"/>
                      <a:pt x="3875" y="10617"/>
                      <a:pt x="4203" y="10293"/>
                    </a:cubicBezTo>
                    <a:lnTo>
                      <a:pt x="10294" y="4208"/>
                    </a:lnTo>
                    <a:cubicBezTo>
                      <a:pt x="10531" y="3970"/>
                      <a:pt x="10847" y="3841"/>
                      <a:pt x="11170" y="3841"/>
                    </a:cubicBezTo>
                    <a:cubicBezTo>
                      <a:pt x="11294" y="3841"/>
                      <a:pt x="11418" y="3860"/>
                      <a:pt x="11540" y="3898"/>
                    </a:cubicBezTo>
                    <a:cubicBezTo>
                      <a:pt x="11746" y="3963"/>
                      <a:pt x="11957" y="3994"/>
                      <a:pt x="12164" y="3994"/>
                    </a:cubicBezTo>
                    <a:cubicBezTo>
                      <a:pt x="12875" y="3994"/>
                      <a:pt x="13554" y="3630"/>
                      <a:pt x="13938" y="2999"/>
                    </a:cubicBezTo>
                    <a:cubicBezTo>
                      <a:pt x="14435" y="2184"/>
                      <a:pt x="14313" y="1134"/>
                      <a:pt x="13639" y="460"/>
                    </a:cubicBezTo>
                    <a:lnTo>
                      <a:pt x="13634" y="460"/>
                    </a:lnTo>
                    <a:cubicBezTo>
                      <a:pt x="13437" y="263"/>
                      <a:pt x="13208" y="108"/>
                      <a:pt x="12950" y="1"/>
                    </a:cubicBezTo>
                    <a:close/>
                  </a:path>
                </a:pathLst>
              </a:custGeom>
              <a:solidFill>
                <a:schemeClr val="l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111" name="Google Shape;1222;p27">
              <a:extLst>
                <a:ext uri="{FF2B5EF4-FFF2-40B4-BE49-F238E27FC236}">
                  <a16:creationId xmlns:a16="http://schemas.microsoft.com/office/drawing/2014/main" id="{C909B210-6D81-49A4-A104-B060966ADE20}"/>
                </a:ext>
              </a:extLst>
            </p:cNvPr>
            <p:cNvGrpSpPr/>
            <p:nvPr/>
          </p:nvGrpSpPr>
          <p:grpSpPr>
            <a:xfrm>
              <a:off x="15193815" y="10235421"/>
              <a:ext cx="917027" cy="708027"/>
              <a:chOff x="2012850" y="1677650"/>
              <a:chExt cx="421325" cy="325300"/>
            </a:xfrm>
          </p:grpSpPr>
          <p:sp>
            <p:nvSpPr>
              <p:cNvPr id="112" name="Google Shape;1223;p27">
                <a:extLst>
                  <a:ext uri="{FF2B5EF4-FFF2-40B4-BE49-F238E27FC236}">
                    <a16:creationId xmlns:a16="http://schemas.microsoft.com/office/drawing/2014/main" id="{357175AE-057A-41DD-933F-EBA545C1BDE4}"/>
                  </a:ext>
                </a:extLst>
              </p:cNvPr>
              <p:cNvSpPr/>
              <p:nvPr/>
            </p:nvSpPr>
            <p:spPr>
              <a:xfrm>
                <a:off x="2140625" y="1749525"/>
                <a:ext cx="73825" cy="253075"/>
              </a:xfrm>
              <a:custGeom>
                <a:avLst/>
                <a:gdLst/>
                <a:ahLst/>
                <a:cxnLst/>
                <a:rect l="l" t="t" r="r" b="b"/>
                <a:pathLst>
                  <a:path w="2953" h="10123" extrusionOk="0">
                    <a:moveTo>
                      <a:pt x="2088" y="1"/>
                    </a:moveTo>
                    <a:cubicBezTo>
                      <a:pt x="1964" y="1"/>
                      <a:pt x="1840" y="81"/>
                      <a:pt x="1833" y="243"/>
                    </a:cubicBezTo>
                    <a:lnTo>
                      <a:pt x="1833" y="576"/>
                    </a:lnTo>
                    <a:cubicBezTo>
                      <a:pt x="1833" y="1250"/>
                      <a:pt x="1388" y="1803"/>
                      <a:pt x="839" y="1803"/>
                    </a:cubicBezTo>
                    <a:lnTo>
                      <a:pt x="319" y="1803"/>
                    </a:lnTo>
                    <a:cubicBezTo>
                      <a:pt x="179" y="1803"/>
                      <a:pt x="62" y="1920"/>
                      <a:pt x="62" y="2061"/>
                    </a:cubicBezTo>
                    <a:cubicBezTo>
                      <a:pt x="62" y="2145"/>
                      <a:pt x="104" y="2225"/>
                      <a:pt x="169" y="2272"/>
                    </a:cubicBezTo>
                    <a:cubicBezTo>
                      <a:pt x="1" y="2431"/>
                      <a:pt x="113" y="2712"/>
                      <a:pt x="348" y="2712"/>
                    </a:cubicBezTo>
                    <a:lnTo>
                      <a:pt x="872" y="2712"/>
                    </a:lnTo>
                    <a:cubicBezTo>
                      <a:pt x="1739" y="2717"/>
                      <a:pt x="2442" y="3415"/>
                      <a:pt x="2442" y="4281"/>
                    </a:cubicBezTo>
                    <a:lnTo>
                      <a:pt x="2442" y="9880"/>
                    </a:lnTo>
                    <a:cubicBezTo>
                      <a:pt x="2449" y="10041"/>
                      <a:pt x="2573" y="10122"/>
                      <a:pt x="2697" y="10122"/>
                    </a:cubicBezTo>
                    <a:cubicBezTo>
                      <a:pt x="2821" y="10122"/>
                      <a:pt x="2945" y="10041"/>
                      <a:pt x="2952" y="9880"/>
                    </a:cubicBezTo>
                    <a:lnTo>
                      <a:pt x="2952" y="4281"/>
                    </a:lnTo>
                    <a:cubicBezTo>
                      <a:pt x="2952" y="3283"/>
                      <a:pt x="2250" y="2431"/>
                      <a:pt x="1275" y="2239"/>
                    </a:cubicBezTo>
                    <a:cubicBezTo>
                      <a:pt x="1894" y="2019"/>
                      <a:pt x="2343" y="1358"/>
                      <a:pt x="2343" y="576"/>
                    </a:cubicBezTo>
                    <a:lnTo>
                      <a:pt x="2343" y="243"/>
                    </a:lnTo>
                    <a:cubicBezTo>
                      <a:pt x="2336" y="81"/>
                      <a:pt x="2212" y="1"/>
                      <a:pt x="208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1224;p27">
                <a:extLst>
                  <a:ext uri="{FF2B5EF4-FFF2-40B4-BE49-F238E27FC236}">
                    <a16:creationId xmlns:a16="http://schemas.microsoft.com/office/drawing/2014/main" id="{26779A09-4F47-4768-8181-E61CA4392ED8}"/>
                  </a:ext>
                </a:extLst>
              </p:cNvPr>
              <p:cNvSpPr/>
              <p:nvPr/>
            </p:nvSpPr>
            <p:spPr>
              <a:xfrm>
                <a:off x="2012850" y="1677675"/>
                <a:ext cx="151700" cy="259375"/>
              </a:xfrm>
              <a:custGeom>
                <a:avLst/>
                <a:gdLst/>
                <a:ahLst/>
                <a:cxnLst/>
                <a:rect l="l" t="t" r="r" b="b"/>
                <a:pathLst>
                  <a:path w="6068" h="10375" extrusionOk="0">
                    <a:moveTo>
                      <a:pt x="3342" y="1"/>
                    </a:moveTo>
                    <a:cubicBezTo>
                      <a:pt x="2980" y="1"/>
                      <a:pt x="2616" y="82"/>
                      <a:pt x="2277" y="250"/>
                    </a:cubicBezTo>
                    <a:cubicBezTo>
                      <a:pt x="1964" y="409"/>
                      <a:pt x="1687" y="629"/>
                      <a:pt x="1462" y="896"/>
                    </a:cubicBezTo>
                    <a:cubicBezTo>
                      <a:pt x="1415" y="953"/>
                      <a:pt x="1373" y="1013"/>
                      <a:pt x="1331" y="1074"/>
                    </a:cubicBezTo>
                    <a:cubicBezTo>
                      <a:pt x="446" y="2395"/>
                      <a:pt x="1" y="3782"/>
                      <a:pt x="1" y="5188"/>
                    </a:cubicBezTo>
                    <a:cubicBezTo>
                      <a:pt x="1" y="6589"/>
                      <a:pt x="455" y="7971"/>
                      <a:pt x="1331" y="9296"/>
                    </a:cubicBezTo>
                    <a:cubicBezTo>
                      <a:pt x="1796" y="9996"/>
                      <a:pt x="2562" y="10375"/>
                      <a:pt x="3343" y="10375"/>
                    </a:cubicBezTo>
                    <a:cubicBezTo>
                      <a:pt x="3796" y="10375"/>
                      <a:pt x="4254" y="10247"/>
                      <a:pt x="4662" y="9980"/>
                    </a:cubicBezTo>
                    <a:cubicBezTo>
                      <a:pt x="5782" y="9250"/>
                      <a:pt x="6068" y="7713"/>
                      <a:pt x="5332" y="6593"/>
                    </a:cubicBezTo>
                    <a:lnTo>
                      <a:pt x="5309" y="6560"/>
                    </a:lnTo>
                    <a:cubicBezTo>
                      <a:pt x="5154" y="6317"/>
                      <a:pt x="5154" y="6008"/>
                      <a:pt x="5309" y="5764"/>
                    </a:cubicBezTo>
                    <a:cubicBezTo>
                      <a:pt x="5524" y="5408"/>
                      <a:pt x="5524" y="4963"/>
                      <a:pt x="5309" y="4607"/>
                    </a:cubicBezTo>
                    <a:cubicBezTo>
                      <a:pt x="5159" y="4368"/>
                      <a:pt x="5154" y="4059"/>
                      <a:pt x="5309" y="3820"/>
                    </a:cubicBezTo>
                    <a:cubicBezTo>
                      <a:pt x="5323" y="3792"/>
                      <a:pt x="5337" y="3773"/>
                      <a:pt x="5351" y="3749"/>
                    </a:cubicBezTo>
                    <a:cubicBezTo>
                      <a:pt x="5955" y="2841"/>
                      <a:pt x="5875" y="1641"/>
                      <a:pt x="5154" y="821"/>
                    </a:cubicBezTo>
                    <a:cubicBezTo>
                      <a:pt x="4686" y="287"/>
                      <a:pt x="4019" y="1"/>
                      <a:pt x="334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1225;p27">
                <a:extLst>
                  <a:ext uri="{FF2B5EF4-FFF2-40B4-BE49-F238E27FC236}">
                    <a16:creationId xmlns:a16="http://schemas.microsoft.com/office/drawing/2014/main" id="{6ACFD597-9ACD-47F2-9908-41A58E81D514}"/>
                  </a:ext>
                </a:extLst>
              </p:cNvPr>
              <p:cNvSpPr/>
              <p:nvPr/>
            </p:nvSpPr>
            <p:spPr>
              <a:xfrm>
                <a:off x="2012975" y="1677650"/>
                <a:ext cx="96650" cy="259500"/>
              </a:xfrm>
              <a:custGeom>
                <a:avLst/>
                <a:gdLst/>
                <a:ahLst/>
                <a:cxnLst/>
                <a:rect l="l" t="t" r="r" b="b"/>
                <a:pathLst>
                  <a:path w="3866" h="10380" extrusionOk="0">
                    <a:moveTo>
                      <a:pt x="3340" y="0"/>
                    </a:moveTo>
                    <a:cubicBezTo>
                      <a:pt x="2972" y="0"/>
                      <a:pt x="2606" y="86"/>
                      <a:pt x="2272" y="251"/>
                    </a:cubicBezTo>
                    <a:cubicBezTo>
                      <a:pt x="1959" y="410"/>
                      <a:pt x="1682" y="630"/>
                      <a:pt x="1457" y="897"/>
                    </a:cubicBezTo>
                    <a:cubicBezTo>
                      <a:pt x="1410" y="958"/>
                      <a:pt x="1368" y="1014"/>
                      <a:pt x="1326" y="1080"/>
                    </a:cubicBezTo>
                    <a:cubicBezTo>
                      <a:pt x="450" y="2406"/>
                      <a:pt x="0" y="3788"/>
                      <a:pt x="0" y="5189"/>
                    </a:cubicBezTo>
                    <a:cubicBezTo>
                      <a:pt x="0" y="6594"/>
                      <a:pt x="445" y="7981"/>
                      <a:pt x="1326" y="9302"/>
                    </a:cubicBezTo>
                    <a:cubicBezTo>
                      <a:pt x="1776" y="9977"/>
                      <a:pt x="2530" y="10380"/>
                      <a:pt x="3341" y="10380"/>
                    </a:cubicBezTo>
                    <a:cubicBezTo>
                      <a:pt x="3514" y="10375"/>
                      <a:pt x="3687" y="10356"/>
                      <a:pt x="3861" y="10319"/>
                    </a:cubicBezTo>
                    <a:cubicBezTo>
                      <a:pt x="3252" y="10188"/>
                      <a:pt x="2722" y="9822"/>
                      <a:pt x="2380" y="9302"/>
                    </a:cubicBezTo>
                    <a:cubicBezTo>
                      <a:pt x="1499" y="7976"/>
                      <a:pt x="1050" y="6594"/>
                      <a:pt x="1050" y="5189"/>
                    </a:cubicBezTo>
                    <a:cubicBezTo>
                      <a:pt x="1050" y="3788"/>
                      <a:pt x="1495" y="2401"/>
                      <a:pt x="2375" y="1080"/>
                    </a:cubicBezTo>
                    <a:cubicBezTo>
                      <a:pt x="2418" y="1014"/>
                      <a:pt x="2460" y="954"/>
                      <a:pt x="2507" y="897"/>
                    </a:cubicBezTo>
                    <a:lnTo>
                      <a:pt x="3322" y="251"/>
                    </a:lnTo>
                    <a:cubicBezTo>
                      <a:pt x="3495" y="166"/>
                      <a:pt x="3678" y="101"/>
                      <a:pt x="3865" y="59"/>
                    </a:cubicBezTo>
                    <a:cubicBezTo>
                      <a:pt x="3692" y="19"/>
                      <a:pt x="3516" y="0"/>
                      <a:pt x="334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1226;p27">
                <a:extLst>
                  <a:ext uri="{FF2B5EF4-FFF2-40B4-BE49-F238E27FC236}">
                    <a16:creationId xmlns:a16="http://schemas.microsoft.com/office/drawing/2014/main" id="{9C0485A3-557D-4D2E-9CFA-4BDFE394A6FB}"/>
                  </a:ext>
                </a:extLst>
              </p:cNvPr>
              <p:cNvSpPr/>
              <p:nvPr/>
            </p:nvSpPr>
            <p:spPr>
              <a:xfrm>
                <a:off x="2232350" y="1749525"/>
                <a:ext cx="74850" cy="253425"/>
              </a:xfrm>
              <a:custGeom>
                <a:avLst/>
                <a:gdLst/>
                <a:ahLst/>
                <a:cxnLst/>
                <a:rect l="l" t="t" r="r" b="b"/>
                <a:pathLst>
                  <a:path w="2994" h="10137" extrusionOk="0">
                    <a:moveTo>
                      <a:pt x="867" y="1"/>
                    </a:moveTo>
                    <a:cubicBezTo>
                      <a:pt x="743" y="1"/>
                      <a:pt x="619" y="81"/>
                      <a:pt x="609" y="243"/>
                    </a:cubicBezTo>
                    <a:lnTo>
                      <a:pt x="609" y="576"/>
                    </a:lnTo>
                    <a:cubicBezTo>
                      <a:pt x="609" y="1358"/>
                      <a:pt x="1059" y="2019"/>
                      <a:pt x="1677" y="2239"/>
                    </a:cubicBezTo>
                    <a:cubicBezTo>
                      <a:pt x="703" y="2431"/>
                      <a:pt x="0" y="3288"/>
                      <a:pt x="0" y="4281"/>
                    </a:cubicBezTo>
                    <a:lnTo>
                      <a:pt x="0" y="9880"/>
                    </a:lnTo>
                    <a:cubicBezTo>
                      <a:pt x="0" y="10051"/>
                      <a:pt x="128" y="10136"/>
                      <a:pt x="255" y="10136"/>
                    </a:cubicBezTo>
                    <a:cubicBezTo>
                      <a:pt x="383" y="10136"/>
                      <a:pt x="511" y="10051"/>
                      <a:pt x="511" y="9880"/>
                    </a:cubicBezTo>
                    <a:lnTo>
                      <a:pt x="511" y="4281"/>
                    </a:lnTo>
                    <a:cubicBezTo>
                      <a:pt x="516" y="3415"/>
                      <a:pt x="1218" y="2717"/>
                      <a:pt x="2085" y="2717"/>
                    </a:cubicBezTo>
                    <a:lnTo>
                      <a:pt x="2610" y="2717"/>
                    </a:lnTo>
                    <a:cubicBezTo>
                      <a:pt x="2839" y="2717"/>
                      <a:pt x="2952" y="2431"/>
                      <a:pt x="2788" y="2272"/>
                    </a:cubicBezTo>
                    <a:cubicBezTo>
                      <a:pt x="2994" y="2131"/>
                      <a:pt x="2891" y="1803"/>
                      <a:pt x="2638" y="1803"/>
                    </a:cubicBezTo>
                    <a:lnTo>
                      <a:pt x="2118" y="1803"/>
                    </a:lnTo>
                    <a:cubicBezTo>
                      <a:pt x="1570" y="1803"/>
                      <a:pt x="1125" y="1250"/>
                      <a:pt x="1125" y="576"/>
                    </a:cubicBezTo>
                    <a:lnTo>
                      <a:pt x="1125" y="243"/>
                    </a:lnTo>
                    <a:cubicBezTo>
                      <a:pt x="1115" y="81"/>
                      <a:pt x="991" y="1"/>
                      <a:pt x="86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1227;p27">
                <a:extLst>
                  <a:ext uri="{FF2B5EF4-FFF2-40B4-BE49-F238E27FC236}">
                    <a16:creationId xmlns:a16="http://schemas.microsoft.com/office/drawing/2014/main" id="{771A33FB-31DF-458E-827F-7CE88A3BCFF8}"/>
                  </a:ext>
                </a:extLst>
              </p:cNvPr>
              <p:cNvSpPr/>
              <p:nvPr/>
            </p:nvSpPr>
            <p:spPr>
              <a:xfrm>
                <a:off x="2282475" y="1677750"/>
                <a:ext cx="151575" cy="259425"/>
              </a:xfrm>
              <a:custGeom>
                <a:avLst/>
                <a:gdLst/>
                <a:ahLst/>
                <a:cxnLst/>
                <a:rect l="l" t="t" r="r" b="b"/>
                <a:pathLst>
                  <a:path w="6063" h="10377" extrusionOk="0">
                    <a:moveTo>
                      <a:pt x="2724" y="1"/>
                    </a:moveTo>
                    <a:cubicBezTo>
                      <a:pt x="2046" y="1"/>
                      <a:pt x="1380" y="288"/>
                      <a:pt x="909" y="823"/>
                    </a:cubicBezTo>
                    <a:cubicBezTo>
                      <a:pt x="192" y="1643"/>
                      <a:pt x="113" y="2842"/>
                      <a:pt x="717" y="3751"/>
                    </a:cubicBezTo>
                    <a:cubicBezTo>
                      <a:pt x="731" y="3775"/>
                      <a:pt x="745" y="3798"/>
                      <a:pt x="759" y="3817"/>
                    </a:cubicBezTo>
                    <a:cubicBezTo>
                      <a:pt x="909" y="4060"/>
                      <a:pt x="909" y="4365"/>
                      <a:pt x="755" y="4608"/>
                    </a:cubicBezTo>
                    <a:cubicBezTo>
                      <a:pt x="539" y="4965"/>
                      <a:pt x="539" y="5410"/>
                      <a:pt x="755" y="5766"/>
                    </a:cubicBezTo>
                    <a:cubicBezTo>
                      <a:pt x="909" y="6009"/>
                      <a:pt x="909" y="6318"/>
                      <a:pt x="755" y="6562"/>
                    </a:cubicBezTo>
                    <a:lnTo>
                      <a:pt x="736" y="6595"/>
                    </a:lnTo>
                    <a:cubicBezTo>
                      <a:pt x="0" y="7715"/>
                      <a:pt x="281" y="9251"/>
                      <a:pt x="1406" y="9982"/>
                    </a:cubicBezTo>
                    <a:cubicBezTo>
                      <a:pt x="1814" y="10249"/>
                      <a:pt x="2272" y="10376"/>
                      <a:pt x="2725" y="10376"/>
                    </a:cubicBezTo>
                    <a:cubicBezTo>
                      <a:pt x="3506" y="10376"/>
                      <a:pt x="4271" y="9998"/>
                      <a:pt x="4737" y="9298"/>
                    </a:cubicBezTo>
                    <a:cubicBezTo>
                      <a:pt x="5618" y="7977"/>
                      <a:pt x="6063" y="6590"/>
                      <a:pt x="6063" y="5185"/>
                    </a:cubicBezTo>
                    <a:cubicBezTo>
                      <a:pt x="6063" y="3784"/>
                      <a:pt x="5613" y="2402"/>
                      <a:pt x="4737" y="1076"/>
                    </a:cubicBezTo>
                    <a:cubicBezTo>
                      <a:pt x="4695" y="1010"/>
                      <a:pt x="4648" y="954"/>
                      <a:pt x="4606" y="893"/>
                    </a:cubicBezTo>
                    <a:cubicBezTo>
                      <a:pt x="4387" y="586"/>
                      <a:pt x="3803" y="251"/>
                      <a:pt x="3791" y="251"/>
                    </a:cubicBezTo>
                    <a:cubicBezTo>
                      <a:pt x="3791" y="251"/>
                      <a:pt x="3790" y="251"/>
                      <a:pt x="3790" y="251"/>
                    </a:cubicBezTo>
                    <a:cubicBezTo>
                      <a:pt x="3450" y="82"/>
                      <a:pt x="3085" y="1"/>
                      <a:pt x="2724"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1228;p27">
                <a:extLst>
                  <a:ext uri="{FF2B5EF4-FFF2-40B4-BE49-F238E27FC236}">
                    <a16:creationId xmlns:a16="http://schemas.microsoft.com/office/drawing/2014/main" id="{0A21568B-9EC3-4B7D-B056-B3DCA814700F}"/>
                  </a:ext>
                </a:extLst>
              </p:cNvPr>
              <p:cNvSpPr/>
              <p:nvPr/>
            </p:nvSpPr>
            <p:spPr>
              <a:xfrm>
                <a:off x="2335650" y="1677650"/>
                <a:ext cx="98525" cy="259500"/>
              </a:xfrm>
              <a:custGeom>
                <a:avLst/>
                <a:gdLst/>
                <a:ahLst/>
                <a:cxnLst/>
                <a:rect l="l" t="t" r="r" b="b"/>
                <a:pathLst>
                  <a:path w="3941" h="10380" extrusionOk="0">
                    <a:moveTo>
                      <a:pt x="606" y="0"/>
                    </a:moveTo>
                    <a:cubicBezTo>
                      <a:pt x="403" y="0"/>
                      <a:pt x="200" y="26"/>
                      <a:pt x="0" y="77"/>
                    </a:cubicBezTo>
                    <a:cubicBezTo>
                      <a:pt x="164" y="120"/>
                      <a:pt x="319" y="176"/>
                      <a:pt x="469" y="251"/>
                    </a:cubicBezTo>
                    <a:lnTo>
                      <a:pt x="1279" y="897"/>
                    </a:lnTo>
                    <a:cubicBezTo>
                      <a:pt x="1326" y="958"/>
                      <a:pt x="1368" y="1014"/>
                      <a:pt x="1410" y="1080"/>
                    </a:cubicBezTo>
                    <a:cubicBezTo>
                      <a:pt x="2287" y="2406"/>
                      <a:pt x="2741" y="3788"/>
                      <a:pt x="2741" y="5189"/>
                    </a:cubicBezTo>
                    <a:cubicBezTo>
                      <a:pt x="2741" y="6594"/>
                      <a:pt x="2296" y="7981"/>
                      <a:pt x="1410" y="9302"/>
                    </a:cubicBezTo>
                    <a:cubicBezTo>
                      <a:pt x="1078" y="9799"/>
                      <a:pt x="577" y="10155"/>
                      <a:pt x="0" y="10300"/>
                    </a:cubicBezTo>
                    <a:cubicBezTo>
                      <a:pt x="197" y="10351"/>
                      <a:pt x="399" y="10380"/>
                      <a:pt x="600" y="10380"/>
                    </a:cubicBezTo>
                    <a:cubicBezTo>
                      <a:pt x="1410" y="10380"/>
                      <a:pt x="2165" y="9977"/>
                      <a:pt x="2610" y="9302"/>
                    </a:cubicBezTo>
                    <a:cubicBezTo>
                      <a:pt x="3491" y="7976"/>
                      <a:pt x="3940" y="6594"/>
                      <a:pt x="3940" y="5189"/>
                    </a:cubicBezTo>
                    <a:cubicBezTo>
                      <a:pt x="3940" y="3788"/>
                      <a:pt x="3491" y="2401"/>
                      <a:pt x="2610" y="1080"/>
                    </a:cubicBezTo>
                    <a:cubicBezTo>
                      <a:pt x="2568" y="1019"/>
                      <a:pt x="2525" y="954"/>
                      <a:pt x="2483" y="897"/>
                    </a:cubicBezTo>
                    <a:cubicBezTo>
                      <a:pt x="2254" y="635"/>
                      <a:pt x="1977" y="415"/>
                      <a:pt x="1673" y="251"/>
                    </a:cubicBezTo>
                    <a:cubicBezTo>
                      <a:pt x="1337" y="85"/>
                      <a:pt x="973" y="0"/>
                      <a:pt x="606"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sp>
        <p:nvSpPr>
          <p:cNvPr id="119" name="Rectangle 118">
            <a:extLst>
              <a:ext uri="{FF2B5EF4-FFF2-40B4-BE49-F238E27FC236}">
                <a16:creationId xmlns:a16="http://schemas.microsoft.com/office/drawing/2014/main" id="{75A2332D-8044-4C98-9872-6AD6AE29C729}"/>
              </a:ext>
            </a:extLst>
          </p:cNvPr>
          <p:cNvSpPr/>
          <p:nvPr/>
        </p:nvSpPr>
        <p:spPr>
          <a:xfrm>
            <a:off x="3008878" y="4992282"/>
            <a:ext cx="4712965" cy="646331"/>
          </a:xfrm>
          <a:prstGeom prst="rect">
            <a:avLst/>
          </a:prstGeom>
        </p:spPr>
        <p:txBody>
          <a:bodyPr wrap="square">
            <a:spAutoFit/>
          </a:bodyPr>
          <a:lstStyle/>
          <a:p>
            <a:pPr algn="r"/>
            <a:r>
              <a:rPr lang="en-US" b="1" dirty="0">
                <a:solidFill>
                  <a:schemeClr val="bg1"/>
                </a:solidFill>
              </a:rPr>
              <a:t>Lorem Ipsum</a:t>
            </a:r>
            <a:r>
              <a:rPr lang="en-US" dirty="0">
                <a:solidFill>
                  <a:schemeClr val="bg1"/>
                </a:solidFill>
              </a:rPr>
              <a:t> is simply dummy text of the printing and typesetting industry.</a:t>
            </a:r>
          </a:p>
        </p:txBody>
      </p:sp>
      <p:sp>
        <p:nvSpPr>
          <p:cNvPr id="120" name="TextBox 119">
            <a:extLst>
              <a:ext uri="{FF2B5EF4-FFF2-40B4-BE49-F238E27FC236}">
                <a16:creationId xmlns:a16="http://schemas.microsoft.com/office/drawing/2014/main" id="{D664BC16-B8A6-4CB0-941E-AD5CD254C490}"/>
              </a:ext>
            </a:extLst>
          </p:cNvPr>
          <p:cNvSpPr txBox="1"/>
          <p:nvPr/>
        </p:nvSpPr>
        <p:spPr>
          <a:xfrm>
            <a:off x="3008879" y="4262550"/>
            <a:ext cx="4746107" cy="523220"/>
          </a:xfrm>
          <a:prstGeom prst="rect">
            <a:avLst/>
          </a:prstGeom>
          <a:noFill/>
        </p:spPr>
        <p:txBody>
          <a:bodyPr wrap="square" rtlCol="0">
            <a:spAutoFit/>
          </a:bodyPr>
          <a:lstStyle/>
          <a:p>
            <a:pPr algn="r"/>
            <a:r>
              <a:rPr lang="en-US" sz="2800" dirty="0">
                <a:solidFill>
                  <a:schemeClr val="bg1"/>
                </a:solidFill>
                <a:latin typeface="+mj-lt"/>
              </a:rPr>
              <a:t>TITLOE HERE </a:t>
            </a:r>
          </a:p>
        </p:txBody>
      </p:sp>
      <p:sp>
        <p:nvSpPr>
          <p:cNvPr id="121" name="Rectangle 120">
            <a:extLst>
              <a:ext uri="{FF2B5EF4-FFF2-40B4-BE49-F238E27FC236}">
                <a16:creationId xmlns:a16="http://schemas.microsoft.com/office/drawing/2014/main" id="{EF2D1FB7-3AAD-475B-90AA-70BD6FD343A6}"/>
              </a:ext>
            </a:extLst>
          </p:cNvPr>
          <p:cNvSpPr/>
          <p:nvPr/>
        </p:nvSpPr>
        <p:spPr>
          <a:xfrm>
            <a:off x="3008878" y="7793149"/>
            <a:ext cx="4712965" cy="646331"/>
          </a:xfrm>
          <a:prstGeom prst="rect">
            <a:avLst/>
          </a:prstGeom>
        </p:spPr>
        <p:txBody>
          <a:bodyPr wrap="square">
            <a:spAutoFit/>
          </a:bodyPr>
          <a:lstStyle/>
          <a:p>
            <a:pPr algn="r"/>
            <a:r>
              <a:rPr lang="en-US" b="1" dirty="0">
                <a:solidFill>
                  <a:schemeClr val="bg1"/>
                </a:solidFill>
              </a:rPr>
              <a:t>Lorem Ipsum</a:t>
            </a:r>
            <a:r>
              <a:rPr lang="en-US" dirty="0">
                <a:solidFill>
                  <a:schemeClr val="bg1"/>
                </a:solidFill>
              </a:rPr>
              <a:t> is simply dummy text of the printing and typesetting industry.</a:t>
            </a:r>
          </a:p>
        </p:txBody>
      </p:sp>
      <p:sp>
        <p:nvSpPr>
          <p:cNvPr id="122" name="TextBox 121">
            <a:extLst>
              <a:ext uri="{FF2B5EF4-FFF2-40B4-BE49-F238E27FC236}">
                <a16:creationId xmlns:a16="http://schemas.microsoft.com/office/drawing/2014/main" id="{C5A88DD2-894E-449A-8854-1C8069C9AFF3}"/>
              </a:ext>
            </a:extLst>
          </p:cNvPr>
          <p:cNvSpPr txBox="1"/>
          <p:nvPr/>
        </p:nvSpPr>
        <p:spPr>
          <a:xfrm>
            <a:off x="3008879" y="7063417"/>
            <a:ext cx="4746107" cy="523220"/>
          </a:xfrm>
          <a:prstGeom prst="rect">
            <a:avLst/>
          </a:prstGeom>
          <a:noFill/>
        </p:spPr>
        <p:txBody>
          <a:bodyPr wrap="square" rtlCol="0">
            <a:spAutoFit/>
          </a:bodyPr>
          <a:lstStyle/>
          <a:p>
            <a:pPr algn="r"/>
            <a:r>
              <a:rPr lang="en-US" sz="2800" dirty="0">
                <a:solidFill>
                  <a:schemeClr val="bg1"/>
                </a:solidFill>
                <a:latin typeface="+mj-lt"/>
              </a:rPr>
              <a:t>TITLOE HERE </a:t>
            </a:r>
          </a:p>
        </p:txBody>
      </p:sp>
      <p:sp>
        <p:nvSpPr>
          <p:cNvPr id="123" name="Rectangle 122">
            <a:extLst>
              <a:ext uri="{FF2B5EF4-FFF2-40B4-BE49-F238E27FC236}">
                <a16:creationId xmlns:a16="http://schemas.microsoft.com/office/drawing/2014/main" id="{4F9FBC58-B738-4248-BEDB-1336A8CC360A}"/>
              </a:ext>
            </a:extLst>
          </p:cNvPr>
          <p:cNvSpPr/>
          <p:nvPr/>
        </p:nvSpPr>
        <p:spPr>
          <a:xfrm>
            <a:off x="3008878" y="10444647"/>
            <a:ext cx="4712965" cy="646331"/>
          </a:xfrm>
          <a:prstGeom prst="rect">
            <a:avLst/>
          </a:prstGeom>
        </p:spPr>
        <p:txBody>
          <a:bodyPr wrap="square">
            <a:spAutoFit/>
          </a:bodyPr>
          <a:lstStyle/>
          <a:p>
            <a:pPr algn="r"/>
            <a:r>
              <a:rPr lang="en-US" b="1" dirty="0">
                <a:solidFill>
                  <a:schemeClr val="bg1"/>
                </a:solidFill>
              </a:rPr>
              <a:t>Lorem Ipsum</a:t>
            </a:r>
            <a:r>
              <a:rPr lang="en-US" dirty="0">
                <a:solidFill>
                  <a:schemeClr val="bg1"/>
                </a:solidFill>
              </a:rPr>
              <a:t> is simply dummy text of the printing and typesetting industry.</a:t>
            </a:r>
          </a:p>
        </p:txBody>
      </p:sp>
      <p:sp>
        <p:nvSpPr>
          <p:cNvPr id="124" name="TextBox 123">
            <a:extLst>
              <a:ext uri="{FF2B5EF4-FFF2-40B4-BE49-F238E27FC236}">
                <a16:creationId xmlns:a16="http://schemas.microsoft.com/office/drawing/2014/main" id="{E05009D4-E427-4DC0-A1A3-CD22486B0469}"/>
              </a:ext>
            </a:extLst>
          </p:cNvPr>
          <p:cNvSpPr txBox="1"/>
          <p:nvPr/>
        </p:nvSpPr>
        <p:spPr>
          <a:xfrm>
            <a:off x="3008879" y="9714915"/>
            <a:ext cx="4746107" cy="523220"/>
          </a:xfrm>
          <a:prstGeom prst="rect">
            <a:avLst/>
          </a:prstGeom>
          <a:noFill/>
        </p:spPr>
        <p:txBody>
          <a:bodyPr wrap="square" rtlCol="0">
            <a:spAutoFit/>
          </a:bodyPr>
          <a:lstStyle/>
          <a:p>
            <a:pPr algn="r"/>
            <a:r>
              <a:rPr lang="en-US" sz="2800" dirty="0">
                <a:solidFill>
                  <a:schemeClr val="bg1"/>
                </a:solidFill>
                <a:latin typeface="+mj-lt"/>
              </a:rPr>
              <a:t>TITLOE HERE </a:t>
            </a:r>
          </a:p>
        </p:txBody>
      </p:sp>
      <p:sp>
        <p:nvSpPr>
          <p:cNvPr id="125" name="Rectangle 124">
            <a:extLst>
              <a:ext uri="{FF2B5EF4-FFF2-40B4-BE49-F238E27FC236}">
                <a16:creationId xmlns:a16="http://schemas.microsoft.com/office/drawing/2014/main" id="{BA2E9057-497D-4056-B3D6-119E8CCCAD00}"/>
              </a:ext>
            </a:extLst>
          </p:cNvPr>
          <p:cNvSpPr/>
          <p:nvPr/>
        </p:nvSpPr>
        <p:spPr>
          <a:xfrm>
            <a:off x="16924434" y="10444647"/>
            <a:ext cx="4712965" cy="646331"/>
          </a:xfrm>
          <a:prstGeom prst="rect">
            <a:avLst/>
          </a:prstGeom>
        </p:spPr>
        <p:txBody>
          <a:bodyPr wrap="square">
            <a:spAutoFit/>
          </a:bodyPr>
          <a:lstStyle/>
          <a:p>
            <a:r>
              <a:rPr lang="en-US" b="1" dirty="0">
                <a:solidFill>
                  <a:schemeClr val="bg1"/>
                </a:solidFill>
              </a:rPr>
              <a:t>Lorem Ipsum</a:t>
            </a:r>
            <a:r>
              <a:rPr lang="en-US" dirty="0">
                <a:solidFill>
                  <a:schemeClr val="bg1"/>
                </a:solidFill>
              </a:rPr>
              <a:t> is simply dummy text of the printing and typesetting industry.</a:t>
            </a:r>
          </a:p>
        </p:txBody>
      </p:sp>
      <p:sp>
        <p:nvSpPr>
          <p:cNvPr id="126" name="TextBox 125">
            <a:extLst>
              <a:ext uri="{FF2B5EF4-FFF2-40B4-BE49-F238E27FC236}">
                <a16:creationId xmlns:a16="http://schemas.microsoft.com/office/drawing/2014/main" id="{EF4545A7-34EB-402E-8D12-093372FD64D4}"/>
              </a:ext>
            </a:extLst>
          </p:cNvPr>
          <p:cNvSpPr txBox="1"/>
          <p:nvPr/>
        </p:nvSpPr>
        <p:spPr>
          <a:xfrm>
            <a:off x="16924435" y="9714915"/>
            <a:ext cx="4746107" cy="523220"/>
          </a:xfrm>
          <a:prstGeom prst="rect">
            <a:avLst/>
          </a:prstGeom>
          <a:noFill/>
        </p:spPr>
        <p:txBody>
          <a:bodyPr wrap="square" rtlCol="0">
            <a:spAutoFit/>
          </a:bodyPr>
          <a:lstStyle/>
          <a:p>
            <a:r>
              <a:rPr lang="en-US" sz="2800" dirty="0">
                <a:solidFill>
                  <a:schemeClr val="bg1"/>
                </a:solidFill>
                <a:latin typeface="+mj-lt"/>
              </a:rPr>
              <a:t>TITLOE HERE </a:t>
            </a:r>
          </a:p>
        </p:txBody>
      </p:sp>
      <p:sp>
        <p:nvSpPr>
          <p:cNvPr id="127" name="Rectangle 126">
            <a:extLst>
              <a:ext uri="{FF2B5EF4-FFF2-40B4-BE49-F238E27FC236}">
                <a16:creationId xmlns:a16="http://schemas.microsoft.com/office/drawing/2014/main" id="{59E68441-9B55-4CDC-A46D-8C58D4A3CB7A}"/>
              </a:ext>
            </a:extLst>
          </p:cNvPr>
          <p:cNvSpPr/>
          <p:nvPr/>
        </p:nvSpPr>
        <p:spPr>
          <a:xfrm>
            <a:off x="16924434" y="7530674"/>
            <a:ext cx="4712965" cy="646331"/>
          </a:xfrm>
          <a:prstGeom prst="rect">
            <a:avLst/>
          </a:prstGeom>
        </p:spPr>
        <p:txBody>
          <a:bodyPr wrap="square">
            <a:spAutoFit/>
          </a:bodyPr>
          <a:lstStyle/>
          <a:p>
            <a:r>
              <a:rPr lang="en-US" b="1" dirty="0">
                <a:solidFill>
                  <a:schemeClr val="bg1"/>
                </a:solidFill>
              </a:rPr>
              <a:t>Lorem Ipsum</a:t>
            </a:r>
            <a:r>
              <a:rPr lang="en-US" dirty="0">
                <a:solidFill>
                  <a:schemeClr val="bg1"/>
                </a:solidFill>
              </a:rPr>
              <a:t> is simply dummy text of the printing and typesetting industry.</a:t>
            </a:r>
          </a:p>
        </p:txBody>
      </p:sp>
      <p:sp>
        <p:nvSpPr>
          <p:cNvPr id="128" name="TextBox 127">
            <a:extLst>
              <a:ext uri="{FF2B5EF4-FFF2-40B4-BE49-F238E27FC236}">
                <a16:creationId xmlns:a16="http://schemas.microsoft.com/office/drawing/2014/main" id="{3BB9CA4F-788A-4303-A5B7-D9D9D1B3AEC9}"/>
              </a:ext>
            </a:extLst>
          </p:cNvPr>
          <p:cNvSpPr txBox="1"/>
          <p:nvPr/>
        </p:nvSpPr>
        <p:spPr>
          <a:xfrm>
            <a:off x="16924435" y="6800942"/>
            <a:ext cx="4746107" cy="523220"/>
          </a:xfrm>
          <a:prstGeom prst="rect">
            <a:avLst/>
          </a:prstGeom>
          <a:noFill/>
        </p:spPr>
        <p:txBody>
          <a:bodyPr wrap="square" rtlCol="0">
            <a:spAutoFit/>
          </a:bodyPr>
          <a:lstStyle/>
          <a:p>
            <a:r>
              <a:rPr lang="en-US" sz="2800" dirty="0">
                <a:solidFill>
                  <a:schemeClr val="bg1"/>
                </a:solidFill>
                <a:latin typeface="+mj-lt"/>
              </a:rPr>
              <a:t>TITLOE HERE </a:t>
            </a:r>
          </a:p>
        </p:txBody>
      </p:sp>
      <p:sp>
        <p:nvSpPr>
          <p:cNvPr id="129" name="Rectangle 128">
            <a:extLst>
              <a:ext uri="{FF2B5EF4-FFF2-40B4-BE49-F238E27FC236}">
                <a16:creationId xmlns:a16="http://schemas.microsoft.com/office/drawing/2014/main" id="{EF83AF05-EA99-4D2B-9B00-CB77AA5502BA}"/>
              </a:ext>
            </a:extLst>
          </p:cNvPr>
          <p:cNvSpPr/>
          <p:nvPr/>
        </p:nvSpPr>
        <p:spPr>
          <a:xfrm>
            <a:off x="16924434" y="5198794"/>
            <a:ext cx="4712965" cy="646331"/>
          </a:xfrm>
          <a:prstGeom prst="rect">
            <a:avLst/>
          </a:prstGeom>
        </p:spPr>
        <p:txBody>
          <a:bodyPr wrap="square">
            <a:spAutoFit/>
          </a:bodyPr>
          <a:lstStyle/>
          <a:p>
            <a:r>
              <a:rPr lang="en-US" b="1" dirty="0">
                <a:solidFill>
                  <a:schemeClr val="bg1"/>
                </a:solidFill>
              </a:rPr>
              <a:t>Lorem Ipsum</a:t>
            </a:r>
            <a:r>
              <a:rPr lang="en-US" dirty="0">
                <a:solidFill>
                  <a:schemeClr val="bg1"/>
                </a:solidFill>
              </a:rPr>
              <a:t> is simply dummy text of the printing and typesetting industry.</a:t>
            </a:r>
          </a:p>
        </p:txBody>
      </p:sp>
      <p:sp>
        <p:nvSpPr>
          <p:cNvPr id="130" name="TextBox 129">
            <a:extLst>
              <a:ext uri="{FF2B5EF4-FFF2-40B4-BE49-F238E27FC236}">
                <a16:creationId xmlns:a16="http://schemas.microsoft.com/office/drawing/2014/main" id="{5AD55578-ABE5-4EF9-9F34-9027D71E7B43}"/>
              </a:ext>
            </a:extLst>
          </p:cNvPr>
          <p:cNvSpPr txBox="1"/>
          <p:nvPr/>
        </p:nvSpPr>
        <p:spPr>
          <a:xfrm>
            <a:off x="16924435" y="4469062"/>
            <a:ext cx="4746107" cy="523220"/>
          </a:xfrm>
          <a:prstGeom prst="rect">
            <a:avLst/>
          </a:prstGeom>
          <a:noFill/>
        </p:spPr>
        <p:txBody>
          <a:bodyPr wrap="square" rtlCol="0">
            <a:spAutoFit/>
          </a:bodyPr>
          <a:lstStyle/>
          <a:p>
            <a:r>
              <a:rPr lang="en-US" sz="2800" dirty="0">
                <a:solidFill>
                  <a:schemeClr val="bg1"/>
                </a:solidFill>
                <a:latin typeface="+mj-lt"/>
              </a:rPr>
              <a:t>TITLOE HERE </a:t>
            </a:r>
          </a:p>
        </p:txBody>
      </p:sp>
      <p:sp>
        <p:nvSpPr>
          <p:cNvPr id="131" name="Google Shape;1188;p49">
            <a:extLst>
              <a:ext uri="{FF2B5EF4-FFF2-40B4-BE49-F238E27FC236}">
                <a16:creationId xmlns:a16="http://schemas.microsoft.com/office/drawing/2014/main" id="{2B618946-1216-4134-8BB1-5BCEC3D50626}"/>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dirty="0">
                <a:solidFill>
                  <a:schemeClr val="bg1"/>
                </a:solidFill>
              </a:rPr>
              <a:t>PHYSICAL EXAMINATION</a:t>
            </a:r>
          </a:p>
        </p:txBody>
      </p:sp>
    </p:spTree>
    <p:extLst>
      <p:ext uri="{BB962C8B-B14F-4D97-AF65-F5344CB8AC3E}">
        <p14:creationId xmlns:p14="http://schemas.microsoft.com/office/powerpoint/2010/main" val="277050697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581;p31">
            <a:extLst>
              <a:ext uri="{FF2B5EF4-FFF2-40B4-BE49-F238E27FC236}">
                <a16:creationId xmlns:a16="http://schemas.microsoft.com/office/drawing/2014/main" id="{295FDD26-3AEA-4912-AFF5-8962FC7AEA3D}"/>
              </a:ext>
            </a:extLst>
          </p:cNvPr>
          <p:cNvSpPr/>
          <p:nvPr/>
        </p:nvSpPr>
        <p:spPr>
          <a:xfrm>
            <a:off x="8929467" y="6112867"/>
            <a:ext cx="6756000" cy="6756000"/>
          </a:xfrm>
          <a:prstGeom prst="ellipse">
            <a:avLst/>
          </a:pr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 name="Google Shape;1582;p31">
            <a:extLst>
              <a:ext uri="{FF2B5EF4-FFF2-40B4-BE49-F238E27FC236}">
                <a16:creationId xmlns:a16="http://schemas.microsoft.com/office/drawing/2014/main" id="{F2D6F87C-54CD-4F73-B1F1-6EC56E63F875}"/>
              </a:ext>
            </a:extLst>
          </p:cNvPr>
          <p:cNvSpPr/>
          <p:nvPr/>
        </p:nvSpPr>
        <p:spPr>
          <a:xfrm>
            <a:off x="8929448" y="6112816"/>
            <a:ext cx="6756000" cy="6756000"/>
          </a:xfrm>
          <a:prstGeom prst="ellipse">
            <a:avLst/>
          </a:pr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4" name="Google Shape;1583;p31">
            <a:extLst>
              <a:ext uri="{FF2B5EF4-FFF2-40B4-BE49-F238E27FC236}">
                <a16:creationId xmlns:a16="http://schemas.microsoft.com/office/drawing/2014/main" id="{3C255B58-98F8-4F6B-8102-9D3BF2C2910C}"/>
              </a:ext>
            </a:extLst>
          </p:cNvPr>
          <p:cNvGrpSpPr/>
          <p:nvPr/>
        </p:nvGrpSpPr>
        <p:grpSpPr>
          <a:xfrm>
            <a:off x="6044171" y="6359231"/>
            <a:ext cx="12230597" cy="6501821"/>
            <a:chOff x="3034475" y="2996100"/>
            <a:chExt cx="1582525" cy="841275"/>
          </a:xfrm>
        </p:grpSpPr>
        <p:sp>
          <p:nvSpPr>
            <p:cNvPr id="5" name="Google Shape;1584;p31">
              <a:extLst>
                <a:ext uri="{FF2B5EF4-FFF2-40B4-BE49-F238E27FC236}">
                  <a16:creationId xmlns:a16="http://schemas.microsoft.com/office/drawing/2014/main" id="{7DC91A6C-1B02-464A-9A9D-330DAFE6A40D}"/>
                </a:ext>
              </a:extLst>
            </p:cNvPr>
            <p:cNvSpPr/>
            <p:nvPr/>
          </p:nvSpPr>
          <p:spPr>
            <a:xfrm>
              <a:off x="3619525" y="3561925"/>
              <a:ext cx="53225" cy="243175"/>
            </a:xfrm>
            <a:custGeom>
              <a:avLst/>
              <a:gdLst/>
              <a:ahLst/>
              <a:cxnLst/>
              <a:rect l="l" t="t" r="r" b="b"/>
              <a:pathLst>
                <a:path w="2129" h="9727" extrusionOk="0">
                  <a:moveTo>
                    <a:pt x="594" y="0"/>
                  </a:moveTo>
                  <a:cubicBezTo>
                    <a:pt x="406" y="59"/>
                    <a:pt x="208" y="108"/>
                    <a:pt x="1" y="158"/>
                  </a:cubicBezTo>
                  <a:lnTo>
                    <a:pt x="1" y="167"/>
                  </a:lnTo>
                  <a:cubicBezTo>
                    <a:pt x="1" y="167"/>
                    <a:pt x="1593" y="9591"/>
                    <a:pt x="1697" y="9686"/>
                  </a:cubicBezTo>
                  <a:cubicBezTo>
                    <a:pt x="1727" y="9716"/>
                    <a:pt x="1779" y="9726"/>
                    <a:pt x="1837" y="9726"/>
                  </a:cubicBezTo>
                  <a:cubicBezTo>
                    <a:pt x="1968" y="9726"/>
                    <a:pt x="2128" y="9672"/>
                    <a:pt x="2128" y="9672"/>
                  </a:cubicBezTo>
                  <a:lnTo>
                    <a:pt x="594"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1585;p31">
              <a:extLst>
                <a:ext uri="{FF2B5EF4-FFF2-40B4-BE49-F238E27FC236}">
                  <a16:creationId xmlns:a16="http://schemas.microsoft.com/office/drawing/2014/main" id="{2B1221AE-64A3-4191-A967-AF3CDC23F174}"/>
                </a:ext>
              </a:extLst>
            </p:cNvPr>
            <p:cNvSpPr/>
            <p:nvPr/>
          </p:nvSpPr>
          <p:spPr>
            <a:xfrm>
              <a:off x="3581175" y="3571125"/>
              <a:ext cx="29050" cy="173150"/>
            </a:xfrm>
            <a:custGeom>
              <a:avLst/>
              <a:gdLst/>
              <a:ahLst/>
              <a:cxnLst/>
              <a:rect l="l" t="t" r="r" b="b"/>
              <a:pathLst>
                <a:path w="1162" h="6926" extrusionOk="0">
                  <a:moveTo>
                    <a:pt x="473" y="1"/>
                  </a:moveTo>
                  <a:cubicBezTo>
                    <a:pt x="320" y="28"/>
                    <a:pt x="163" y="46"/>
                    <a:pt x="1" y="68"/>
                  </a:cubicBezTo>
                  <a:cubicBezTo>
                    <a:pt x="127" y="1175"/>
                    <a:pt x="770" y="6807"/>
                    <a:pt x="828" y="6879"/>
                  </a:cubicBezTo>
                  <a:cubicBezTo>
                    <a:pt x="861" y="6916"/>
                    <a:pt x="931" y="6926"/>
                    <a:pt x="999" y="6926"/>
                  </a:cubicBezTo>
                  <a:cubicBezTo>
                    <a:pt x="1082" y="6926"/>
                    <a:pt x="1161" y="6911"/>
                    <a:pt x="1161" y="6911"/>
                  </a:cubicBezTo>
                  <a:lnTo>
                    <a:pt x="473"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1586;p31">
              <a:extLst>
                <a:ext uri="{FF2B5EF4-FFF2-40B4-BE49-F238E27FC236}">
                  <a16:creationId xmlns:a16="http://schemas.microsoft.com/office/drawing/2014/main" id="{A34EA45E-917D-4249-869A-C28C1754693D}"/>
                </a:ext>
              </a:extLst>
            </p:cNvPr>
            <p:cNvSpPr/>
            <p:nvPr/>
          </p:nvSpPr>
          <p:spPr>
            <a:xfrm>
              <a:off x="3412600" y="3574175"/>
              <a:ext cx="39825" cy="239625"/>
            </a:xfrm>
            <a:custGeom>
              <a:avLst/>
              <a:gdLst/>
              <a:ahLst/>
              <a:cxnLst/>
              <a:rect l="l" t="t" r="r" b="b"/>
              <a:pathLst>
                <a:path w="1593" h="9585" extrusionOk="0">
                  <a:moveTo>
                    <a:pt x="994" y="0"/>
                  </a:moveTo>
                  <a:lnTo>
                    <a:pt x="0" y="9551"/>
                  </a:lnTo>
                  <a:cubicBezTo>
                    <a:pt x="0" y="9551"/>
                    <a:pt x="143" y="9584"/>
                    <a:pt x="270" y="9584"/>
                  </a:cubicBezTo>
                  <a:cubicBezTo>
                    <a:pt x="340" y="9584"/>
                    <a:pt x="404" y="9574"/>
                    <a:pt x="437" y="9542"/>
                  </a:cubicBezTo>
                  <a:cubicBezTo>
                    <a:pt x="527" y="9452"/>
                    <a:pt x="1444" y="1413"/>
                    <a:pt x="1593" y="117"/>
                  </a:cubicBezTo>
                  <a:cubicBezTo>
                    <a:pt x="1390" y="86"/>
                    <a:pt x="1197" y="50"/>
                    <a:pt x="994"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1587;p31">
              <a:extLst>
                <a:ext uri="{FF2B5EF4-FFF2-40B4-BE49-F238E27FC236}">
                  <a16:creationId xmlns:a16="http://schemas.microsoft.com/office/drawing/2014/main" id="{C0D43978-5D2B-4F3C-94A3-F26E36159D72}"/>
                </a:ext>
              </a:extLst>
            </p:cNvPr>
            <p:cNvSpPr/>
            <p:nvPr/>
          </p:nvSpPr>
          <p:spPr>
            <a:xfrm>
              <a:off x="3342875" y="3547750"/>
              <a:ext cx="54675" cy="207375"/>
            </a:xfrm>
            <a:custGeom>
              <a:avLst/>
              <a:gdLst/>
              <a:ahLst/>
              <a:cxnLst/>
              <a:rect l="l" t="t" r="r" b="b"/>
              <a:pathLst>
                <a:path w="2187" h="8295" extrusionOk="0">
                  <a:moveTo>
                    <a:pt x="1620" y="0"/>
                  </a:moveTo>
                  <a:lnTo>
                    <a:pt x="0" y="8260"/>
                  </a:lnTo>
                  <a:cubicBezTo>
                    <a:pt x="0" y="8260"/>
                    <a:pt x="152" y="8294"/>
                    <a:pt x="287" y="8294"/>
                  </a:cubicBezTo>
                  <a:cubicBezTo>
                    <a:pt x="357" y="8294"/>
                    <a:pt x="423" y="8285"/>
                    <a:pt x="459" y="8255"/>
                  </a:cubicBezTo>
                  <a:cubicBezTo>
                    <a:pt x="540" y="8179"/>
                    <a:pt x="1800" y="2272"/>
                    <a:pt x="2186" y="428"/>
                  </a:cubicBezTo>
                  <a:cubicBezTo>
                    <a:pt x="1984" y="306"/>
                    <a:pt x="1791" y="162"/>
                    <a:pt x="1620"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1588;p31">
              <a:extLst>
                <a:ext uri="{FF2B5EF4-FFF2-40B4-BE49-F238E27FC236}">
                  <a16:creationId xmlns:a16="http://schemas.microsoft.com/office/drawing/2014/main" id="{80080045-A1BC-4440-A0B8-62256C6C4082}"/>
                </a:ext>
              </a:extLst>
            </p:cNvPr>
            <p:cNvSpPr/>
            <p:nvPr/>
          </p:nvSpPr>
          <p:spPr>
            <a:xfrm>
              <a:off x="3373225" y="3515350"/>
              <a:ext cx="297275" cy="64075"/>
            </a:xfrm>
            <a:custGeom>
              <a:avLst/>
              <a:gdLst/>
              <a:ahLst/>
              <a:cxnLst/>
              <a:rect l="l" t="t" r="r" b="b"/>
              <a:pathLst>
                <a:path w="11891" h="2563" extrusionOk="0">
                  <a:moveTo>
                    <a:pt x="1" y="1"/>
                  </a:moveTo>
                  <a:cubicBezTo>
                    <a:pt x="1" y="1"/>
                    <a:pt x="68" y="797"/>
                    <a:pt x="176" y="1004"/>
                  </a:cubicBezTo>
                  <a:cubicBezTo>
                    <a:pt x="235" y="1112"/>
                    <a:pt x="316" y="1211"/>
                    <a:pt x="406" y="1296"/>
                  </a:cubicBezTo>
                  <a:cubicBezTo>
                    <a:pt x="577" y="1458"/>
                    <a:pt x="770" y="1602"/>
                    <a:pt x="972" y="1724"/>
                  </a:cubicBezTo>
                  <a:cubicBezTo>
                    <a:pt x="1301" y="1922"/>
                    <a:pt x="1652" y="2084"/>
                    <a:pt x="2016" y="2200"/>
                  </a:cubicBezTo>
                  <a:cubicBezTo>
                    <a:pt x="2205" y="2259"/>
                    <a:pt x="2389" y="2308"/>
                    <a:pt x="2569" y="2353"/>
                  </a:cubicBezTo>
                  <a:cubicBezTo>
                    <a:pt x="2767" y="2403"/>
                    <a:pt x="2965" y="2439"/>
                    <a:pt x="3168" y="2470"/>
                  </a:cubicBezTo>
                  <a:cubicBezTo>
                    <a:pt x="3578" y="2534"/>
                    <a:pt x="4008" y="2562"/>
                    <a:pt x="4521" y="2562"/>
                  </a:cubicBezTo>
                  <a:cubicBezTo>
                    <a:pt x="5179" y="2562"/>
                    <a:pt x="5973" y="2515"/>
                    <a:pt x="7037" y="2434"/>
                  </a:cubicBezTo>
                  <a:cubicBezTo>
                    <a:pt x="7459" y="2403"/>
                    <a:pt x="7896" y="2358"/>
                    <a:pt x="8323" y="2299"/>
                  </a:cubicBezTo>
                  <a:cubicBezTo>
                    <a:pt x="8481" y="2277"/>
                    <a:pt x="8638" y="2259"/>
                    <a:pt x="8791" y="2232"/>
                  </a:cubicBezTo>
                  <a:cubicBezTo>
                    <a:pt x="9160" y="2173"/>
                    <a:pt x="9520" y="2102"/>
                    <a:pt x="9848" y="2025"/>
                  </a:cubicBezTo>
                  <a:cubicBezTo>
                    <a:pt x="10060" y="1976"/>
                    <a:pt x="10258" y="1917"/>
                    <a:pt x="10446" y="1863"/>
                  </a:cubicBezTo>
                  <a:cubicBezTo>
                    <a:pt x="11319" y="1589"/>
                    <a:pt x="11890" y="1220"/>
                    <a:pt x="11792" y="770"/>
                  </a:cubicBezTo>
                  <a:lnTo>
                    <a:pt x="11792" y="770"/>
                  </a:lnTo>
                  <a:cubicBezTo>
                    <a:pt x="11572" y="1240"/>
                    <a:pt x="7789" y="1751"/>
                    <a:pt x="5909" y="1751"/>
                  </a:cubicBezTo>
                  <a:cubicBezTo>
                    <a:pt x="5901" y="1751"/>
                    <a:pt x="5893" y="1751"/>
                    <a:pt x="5885" y="1751"/>
                  </a:cubicBezTo>
                  <a:cubicBezTo>
                    <a:pt x="5529" y="1787"/>
                    <a:pt x="5172" y="1805"/>
                    <a:pt x="4815" y="1805"/>
                  </a:cubicBezTo>
                  <a:cubicBezTo>
                    <a:pt x="3930" y="1805"/>
                    <a:pt x="3046" y="1694"/>
                    <a:pt x="2187" y="1476"/>
                  </a:cubicBezTo>
                  <a:cubicBezTo>
                    <a:pt x="1359" y="1256"/>
                    <a:pt x="226" y="482"/>
                    <a:pt x="1"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1589;p31">
              <a:extLst>
                <a:ext uri="{FF2B5EF4-FFF2-40B4-BE49-F238E27FC236}">
                  <a16:creationId xmlns:a16="http://schemas.microsoft.com/office/drawing/2014/main" id="{E969BBE9-6F1C-49D7-9FEA-BBE2A3225FDB}"/>
                </a:ext>
              </a:extLst>
            </p:cNvPr>
            <p:cNvSpPr/>
            <p:nvPr/>
          </p:nvSpPr>
          <p:spPr>
            <a:xfrm>
              <a:off x="3337925" y="3279575"/>
              <a:ext cx="335500" cy="280900"/>
            </a:xfrm>
            <a:custGeom>
              <a:avLst/>
              <a:gdLst/>
              <a:ahLst/>
              <a:cxnLst/>
              <a:rect l="l" t="t" r="r" b="b"/>
              <a:pathLst>
                <a:path w="13420" h="11236" extrusionOk="0">
                  <a:moveTo>
                    <a:pt x="5055" y="1"/>
                  </a:moveTo>
                  <a:cubicBezTo>
                    <a:pt x="4344" y="1"/>
                    <a:pt x="3624" y="60"/>
                    <a:pt x="2929" y="156"/>
                  </a:cubicBezTo>
                  <a:cubicBezTo>
                    <a:pt x="1845" y="304"/>
                    <a:pt x="1147" y="1154"/>
                    <a:pt x="805" y="2166"/>
                  </a:cubicBezTo>
                  <a:cubicBezTo>
                    <a:pt x="0" y="4542"/>
                    <a:pt x="1080" y="8730"/>
                    <a:pt x="1408" y="9432"/>
                  </a:cubicBezTo>
                  <a:cubicBezTo>
                    <a:pt x="1638" y="9913"/>
                    <a:pt x="2767" y="10687"/>
                    <a:pt x="3599" y="10907"/>
                  </a:cubicBezTo>
                  <a:cubicBezTo>
                    <a:pt x="4458" y="11125"/>
                    <a:pt x="5340" y="11236"/>
                    <a:pt x="6225" y="11236"/>
                  </a:cubicBezTo>
                  <a:cubicBezTo>
                    <a:pt x="6582" y="11236"/>
                    <a:pt x="6940" y="11218"/>
                    <a:pt x="7297" y="11182"/>
                  </a:cubicBezTo>
                  <a:cubicBezTo>
                    <a:pt x="7305" y="11182"/>
                    <a:pt x="7313" y="11182"/>
                    <a:pt x="7321" y="11182"/>
                  </a:cubicBezTo>
                  <a:cubicBezTo>
                    <a:pt x="9197" y="11182"/>
                    <a:pt x="12980" y="10671"/>
                    <a:pt x="13199" y="10201"/>
                  </a:cubicBezTo>
                  <a:cubicBezTo>
                    <a:pt x="13419" y="9729"/>
                    <a:pt x="10207" y="8581"/>
                    <a:pt x="9753" y="7331"/>
                  </a:cubicBezTo>
                  <a:cubicBezTo>
                    <a:pt x="9299" y="6076"/>
                    <a:pt x="10797" y="2504"/>
                    <a:pt x="9807" y="1541"/>
                  </a:cubicBezTo>
                  <a:cubicBezTo>
                    <a:pt x="8622" y="385"/>
                    <a:pt x="6864" y="1"/>
                    <a:pt x="505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1590;p31">
              <a:extLst>
                <a:ext uri="{FF2B5EF4-FFF2-40B4-BE49-F238E27FC236}">
                  <a16:creationId xmlns:a16="http://schemas.microsoft.com/office/drawing/2014/main" id="{1FC37C99-B00C-4732-82AA-CE0467F186CE}"/>
                </a:ext>
              </a:extLst>
            </p:cNvPr>
            <p:cNvSpPr/>
            <p:nvPr/>
          </p:nvSpPr>
          <p:spPr>
            <a:xfrm>
              <a:off x="3381500" y="3481050"/>
              <a:ext cx="201700" cy="23400"/>
            </a:xfrm>
            <a:custGeom>
              <a:avLst/>
              <a:gdLst/>
              <a:ahLst/>
              <a:cxnLst/>
              <a:rect l="l" t="t" r="r" b="b"/>
              <a:pathLst>
                <a:path w="8068" h="936" extrusionOk="0">
                  <a:moveTo>
                    <a:pt x="5473" y="1"/>
                  </a:moveTo>
                  <a:cubicBezTo>
                    <a:pt x="5234" y="1"/>
                    <a:pt x="4992" y="5"/>
                    <a:pt x="4744" y="19"/>
                  </a:cubicBezTo>
                  <a:lnTo>
                    <a:pt x="4371" y="37"/>
                  </a:lnTo>
                  <a:lnTo>
                    <a:pt x="3997" y="68"/>
                  </a:lnTo>
                  <a:cubicBezTo>
                    <a:pt x="3745" y="86"/>
                    <a:pt x="3498" y="122"/>
                    <a:pt x="3251" y="149"/>
                  </a:cubicBezTo>
                  <a:cubicBezTo>
                    <a:pt x="3003" y="176"/>
                    <a:pt x="2765" y="221"/>
                    <a:pt x="2531" y="253"/>
                  </a:cubicBezTo>
                  <a:cubicBezTo>
                    <a:pt x="2067" y="329"/>
                    <a:pt x="1636" y="423"/>
                    <a:pt x="1271" y="504"/>
                  </a:cubicBezTo>
                  <a:cubicBezTo>
                    <a:pt x="902" y="590"/>
                    <a:pt x="601" y="675"/>
                    <a:pt x="389" y="738"/>
                  </a:cubicBezTo>
                  <a:cubicBezTo>
                    <a:pt x="178" y="801"/>
                    <a:pt x="57" y="842"/>
                    <a:pt x="57" y="842"/>
                  </a:cubicBezTo>
                  <a:cubicBezTo>
                    <a:pt x="0" y="858"/>
                    <a:pt x="16" y="935"/>
                    <a:pt x="65" y="935"/>
                  </a:cubicBezTo>
                  <a:cubicBezTo>
                    <a:pt x="71" y="935"/>
                    <a:pt x="77" y="934"/>
                    <a:pt x="84" y="932"/>
                  </a:cubicBezTo>
                  <a:cubicBezTo>
                    <a:pt x="84" y="932"/>
                    <a:pt x="205" y="900"/>
                    <a:pt x="416" y="846"/>
                  </a:cubicBezTo>
                  <a:cubicBezTo>
                    <a:pt x="628" y="792"/>
                    <a:pt x="929" y="725"/>
                    <a:pt x="1298" y="648"/>
                  </a:cubicBezTo>
                  <a:cubicBezTo>
                    <a:pt x="1478" y="608"/>
                    <a:pt x="1681" y="576"/>
                    <a:pt x="1892" y="536"/>
                  </a:cubicBezTo>
                  <a:cubicBezTo>
                    <a:pt x="2103" y="495"/>
                    <a:pt x="2324" y="455"/>
                    <a:pt x="2553" y="423"/>
                  </a:cubicBezTo>
                  <a:cubicBezTo>
                    <a:pt x="2787" y="392"/>
                    <a:pt x="3026" y="351"/>
                    <a:pt x="3269" y="324"/>
                  </a:cubicBezTo>
                  <a:cubicBezTo>
                    <a:pt x="3512" y="297"/>
                    <a:pt x="3759" y="270"/>
                    <a:pt x="4011" y="248"/>
                  </a:cubicBezTo>
                  <a:lnTo>
                    <a:pt x="4380" y="217"/>
                  </a:lnTo>
                  <a:lnTo>
                    <a:pt x="4753" y="194"/>
                  </a:lnTo>
                  <a:cubicBezTo>
                    <a:pt x="4996" y="176"/>
                    <a:pt x="5234" y="176"/>
                    <a:pt x="5473" y="172"/>
                  </a:cubicBezTo>
                  <a:cubicBezTo>
                    <a:pt x="5572" y="168"/>
                    <a:pt x="5669" y="166"/>
                    <a:pt x="5765" y="166"/>
                  </a:cubicBezTo>
                  <a:cubicBezTo>
                    <a:pt x="5895" y="166"/>
                    <a:pt x="6023" y="169"/>
                    <a:pt x="6148" y="172"/>
                  </a:cubicBezTo>
                  <a:cubicBezTo>
                    <a:pt x="6359" y="172"/>
                    <a:pt x="6562" y="176"/>
                    <a:pt x="6750" y="190"/>
                  </a:cubicBezTo>
                  <a:lnTo>
                    <a:pt x="7259" y="217"/>
                  </a:lnTo>
                  <a:lnTo>
                    <a:pt x="7650" y="257"/>
                  </a:lnTo>
                  <a:lnTo>
                    <a:pt x="7992" y="293"/>
                  </a:lnTo>
                  <a:lnTo>
                    <a:pt x="7997" y="293"/>
                  </a:lnTo>
                  <a:cubicBezTo>
                    <a:pt x="7998" y="293"/>
                    <a:pt x="8000" y="293"/>
                    <a:pt x="8001" y="293"/>
                  </a:cubicBezTo>
                  <a:cubicBezTo>
                    <a:pt x="8060" y="293"/>
                    <a:pt x="8067" y="203"/>
                    <a:pt x="8006" y="199"/>
                  </a:cubicBezTo>
                  <a:lnTo>
                    <a:pt x="7664" y="149"/>
                  </a:lnTo>
                  <a:lnTo>
                    <a:pt x="7272" y="91"/>
                  </a:lnTo>
                  <a:lnTo>
                    <a:pt x="6759" y="46"/>
                  </a:lnTo>
                  <a:cubicBezTo>
                    <a:pt x="6571" y="28"/>
                    <a:pt x="6368" y="23"/>
                    <a:pt x="6152" y="10"/>
                  </a:cubicBezTo>
                  <a:cubicBezTo>
                    <a:pt x="5936" y="1"/>
                    <a:pt x="5707" y="1"/>
                    <a:pt x="5473"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1591;p31">
              <a:extLst>
                <a:ext uri="{FF2B5EF4-FFF2-40B4-BE49-F238E27FC236}">
                  <a16:creationId xmlns:a16="http://schemas.microsoft.com/office/drawing/2014/main" id="{57508949-EB58-486E-99B8-2D17B6BE7FA3}"/>
                </a:ext>
              </a:extLst>
            </p:cNvPr>
            <p:cNvSpPr/>
            <p:nvPr/>
          </p:nvSpPr>
          <p:spPr>
            <a:xfrm>
              <a:off x="4034850" y="3559550"/>
              <a:ext cx="57725" cy="242575"/>
            </a:xfrm>
            <a:custGeom>
              <a:avLst/>
              <a:gdLst/>
              <a:ahLst/>
              <a:cxnLst/>
              <a:rect l="l" t="t" r="r" b="b"/>
              <a:pathLst>
                <a:path w="2309" h="9703" extrusionOk="0">
                  <a:moveTo>
                    <a:pt x="590" y="1"/>
                  </a:moveTo>
                  <a:cubicBezTo>
                    <a:pt x="406" y="59"/>
                    <a:pt x="208" y="118"/>
                    <a:pt x="1" y="172"/>
                  </a:cubicBezTo>
                  <a:lnTo>
                    <a:pt x="1" y="181"/>
                  </a:lnTo>
                  <a:cubicBezTo>
                    <a:pt x="1" y="181"/>
                    <a:pt x="1773" y="9578"/>
                    <a:pt x="1877" y="9668"/>
                  </a:cubicBezTo>
                  <a:cubicBezTo>
                    <a:pt x="1906" y="9693"/>
                    <a:pt x="1952" y="9702"/>
                    <a:pt x="2003" y="9702"/>
                  </a:cubicBezTo>
                  <a:cubicBezTo>
                    <a:pt x="2137" y="9702"/>
                    <a:pt x="2309" y="9641"/>
                    <a:pt x="2309" y="9641"/>
                  </a:cubicBezTo>
                  <a:lnTo>
                    <a:pt x="590"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1592;p31">
              <a:extLst>
                <a:ext uri="{FF2B5EF4-FFF2-40B4-BE49-F238E27FC236}">
                  <a16:creationId xmlns:a16="http://schemas.microsoft.com/office/drawing/2014/main" id="{A7B02FB0-E24F-4B93-ACC5-2406FDE2ECB6}"/>
                </a:ext>
              </a:extLst>
            </p:cNvPr>
            <p:cNvSpPr/>
            <p:nvPr/>
          </p:nvSpPr>
          <p:spPr>
            <a:xfrm>
              <a:off x="3996725" y="3569550"/>
              <a:ext cx="32325" cy="172850"/>
            </a:xfrm>
            <a:custGeom>
              <a:avLst/>
              <a:gdLst/>
              <a:ahLst/>
              <a:cxnLst/>
              <a:rect l="l" t="t" r="r" b="b"/>
              <a:pathLst>
                <a:path w="1293" h="6914" extrusionOk="0">
                  <a:moveTo>
                    <a:pt x="469" y="1"/>
                  </a:moveTo>
                  <a:cubicBezTo>
                    <a:pt x="316" y="28"/>
                    <a:pt x="163" y="55"/>
                    <a:pt x="1" y="77"/>
                  </a:cubicBezTo>
                  <a:cubicBezTo>
                    <a:pt x="149" y="1180"/>
                    <a:pt x="896" y="6803"/>
                    <a:pt x="955" y="6870"/>
                  </a:cubicBezTo>
                  <a:cubicBezTo>
                    <a:pt x="986" y="6904"/>
                    <a:pt x="1054" y="6913"/>
                    <a:pt x="1121" y="6913"/>
                  </a:cubicBezTo>
                  <a:cubicBezTo>
                    <a:pt x="1208" y="6913"/>
                    <a:pt x="1292" y="6897"/>
                    <a:pt x="1292" y="6897"/>
                  </a:cubicBezTo>
                  <a:lnTo>
                    <a:pt x="469"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1593;p31">
              <a:extLst>
                <a:ext uri="{FF2B5EF4-FFF2-40B4-BE49-F238E27FC236}">
                  <a16:creationId xmlns:a16="http://schemas.microsoft.com/office/drawing/2014/main" id="{123E6C3C-D97D-47E7-8A89-AF0FF6EAF5CA}"/>
                </a:ext>
              </a:extLst>
            </p:cNvPr>
            <p:cNvSpPr/>
            <p:nvPr/>
          </p:nvSpPr>
          <p:spPr>
            <a:xfrm>
              <a:off x="3832650" y="3575525"/>
              <a:ext cx="35450" cy="239975"/>
            </a:xfrm>
            <a:custGeom>
              <a:avLst/>
              <a:gdLst/>
              <a:ahLst/>
              <a:cxnLst/>
              <a:rect l="l" t="t" r="r" b="b"/>
              <a:pathLst>
                <a:path w="1418" h="9599" extrusionOk="0">
                  <a:moveTo>
                    <a:pt x="815" y="0"/>
                  </a:moveTo>
                  <a:lnTo>
                    <a:pt x="0" y="9569"/>
                  </a:lnTo>
                  <a:cubicBezTo>
                    <a:pt x="0" y="9569"/>
                    <a:pt x="133" y="9598"/>
                    <a:pt x="255" y="9598"/>
                  </a:cubicBezTo>
                  <a:cubicBezTo>
                    <a:pt x="331" y="9598"/>
                    <a:pt x="402" y="9587"/>
                    <a:pt x="437" y="9551"/>
                  </a:cubicBezTo>
                  <a:cubicBezTo>
                    <a:pt x="522" y="9457"/>
                    <a:pt x="1292" y="1399"/>
                    <a:pt x="1418" y="104"/>
                  </a:cubicBezTo>
                  <a:cubicBezTo>
                    <a:pt x="1215" y="77"/>
                    <a:pt x="1017" y="45"/>
                    <a:pt x="815"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1594;p31">
              <a:extLst>
                <a:ext uri="{FF2B5EF4-FFF2-40B4-BE49-F238E27FC236}">
                  <a16:creationId xmlns:a16="http://schemas.microsoft.com/office/drawing/2014/main" id="{B4681978-6040-44F2-B378-6911A11CC022}"/>
                </a:ext>
              </a:extLst>
            </p:cNvPr>
            <p:cNvSpPr/>
            <p:nvPr/>
          </p:nvSpPr>
          <p:spPr>
            <a:xfrm>
              <a:off x="3761800" y="3550100"/>
              <a:ext cx="51075" cy="207950"/>
            </a:xfrm>
            <a:custGeom>
              <a:avLst/>
              <a:gdLst/>
              <a:ahLst/>
              <a:cxnLst/>
              <a:rect l="l" t="t" r="r" b="b"/>
              <a:pathLst>
                <a:path w="2043" h="8318" extrusionOk="0">
                  <a:moveTo>
                    <a:pt x="1467" y="1"/>
                  </a:moveTo>
                  <a:lnTo>
                    <a:pt x="0" y="8287"/>
                  </a:lnTo>
                  <a:cubicBezTo>
                    <a:pt x="0" y="8287"/>
                    <a:pt x="143" y="8317"/>
                    <a:pt x="273" y="8317"/>
                  </a:cubicBezTo>
                  <a:cubicBezTo>
                    <a:pt x="350" y="8317"/>
                    <a:pt x="423" y="8307"/>
                    <a:pt x="459" y="8274"/>
                  </a:cubicBezTo>
                  <a:cubicBezTo>
                    <a:pt x="540" y="8197"/>
                    <a:pt x="1687" y="2268"/>
                    <a:pt x="2043" y="415"/>
                  </a:cubicBezTo>
                  <a:cubicBezTo>
                    <a:pt x="1836" y="298"/>
                    <a:pt x="1642" y="158"/>
                    <a:pt x="1467"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1595;p31">
              <a:extLst>
                <a:ext uri="{FF2B5EF4-FFF2-40B4-BE49-F238E27FC236}">
                  <a16:creationId xmlns:a16="http://schemas.microsoft.com/office/drawing/2014/main" id="{1DA349A7-A928-4B45-93B6-5FBEBFF05570}"/>
                </a:ext>
              </a:extLst>
            </p:cNvPr>
            <p:cNvSpPr/>
            <p:nvPr/>
          </p:nvSpPr>
          <p:spPr>
            <a:xfrm>
              <a:off x="3787675" y="3517825"/>
              <a:ext cx="297825" cy="62000"/>
            </a:xfrm>
            <a:custGeom>
              <a:avLst/>
              <a:gdLst/>
              <a:ahLst/>
              <a:cxnLst/>
              <a:rect l="l" t="t" r="r" b="b"/>
              <a:pathLst>
                <a:path w="11913" h="2480" extrusionOk="0">
                  <a:moveTo>
                    <a:pt x="0" y="1"/>
                  </a:moveTo>
                  <a:cubicBezTo>
                    <a:pt x="0" y="1"/>
                    <a:pt x="81" y="792"/>
                    <a:pt x="193" y="999"/>
                  </a:cubicBezTo>
                  <a:cubicBezTo>
                    <a:pt x="256" y="1107"/>
                    <a:pt x="337" y="1202"/>
                    <a:pt x="432" y="1287"/>
                  </a:cubicBezTo>
                  <a:cubicBezTo>
                    <a:pt x="607" y="1449"/>
                    <a:pt x="801" y="1589"/>
                    <a:pt x="1008" y="1706"/>
                  </a:cubicBezTo>
                  <a:cubicBezTo>
                    <a:pt x="1336" y="1895"/>
                    <a:pt x="1687" y="2047"/>
                    <a:pt x="2056" y="2160"/>
                  </a:cubicBezTo>
                  <a:cubicBezTo>
                    <a:pt x="2249" y="2218"/>
                    <a:pt x="2434" y="2263"/>
                    <a:pt x="2614" y="2304"/>
                  </a:cubicBezTo>
                  <a:cubicBezTo>
                    <a:pt x="2816" y="2349"/>
                    <a:pt x="3014" y="2385"/>
                    <a:pt x="3217" y="2412"/>
                  </a:cubicBezTo>
                  <a:cubicBezTo>
                    <a:pt x="3561" y="2458"/>
                    <a:pt x="3917" y="2479"/>
                    <a:pt x="4324" y="2479"/>
                  </a:cubicBezTo>
                  <a:cubicBezTo>
                    <a:pt x="5029" y="2479"/>
                    <a:pt x="5883" y="2415"/>
                    <a:pt x="7081" y="2304"/>
                  </a:cubicBezTo>
                  <a:cubicBezTo>
                    <a:pt x="7504" y="2263"/>
                    <a:pt x="7940" y="2209"/>
                    <a:pt x="8363" y="2146"/>
                  </a:cubicBezTo>
                  <a:cubicBezTo>
                    <a:pt x="8525" y="2124"/>
                    <a:pt x="8678" y="2097"/>
                    <a:pt x="8831" y="2065"/>
                  </a:cubicBezTo>
                  <a:cubicBezTo>
                    <a:pt x="9200" y="2003"/>
                    <a:pt x="9555" y="1926"/>
                    <a:pt x="9883" y="1841"/>
                  </a:cubicBezTo>
                  <a:cubicBezTo>
                    <a:pt x="10095" y="1787"/>
                    <a:pt x="10293" y="1728"/>
                    <a:pt x="10477" y="1670"/>
                  </a:cubicBezTo>
                  <a:cubicBezTo>
                    <a:pt x="11350" y="1377"/>
                    <a:pt x="11912" y="999"/>
                    <a:pt x="11800" y="549"/>
                  </a:cubicBezTo>
                  <a:lnTo>
                    <a:pt x="11800" y="549"/>
                  </a:lnTo>
                  <a:cubicBezTo>
                    <a:pt x="11593" y="1026"/>
                    <a:pt x="7787" y="1611"/>
                    <a:pt x="5916" y="1643"/>
                  </a:cubicBezTo>
                  <a:cubicBezTo>
                    <a:pt x="5498" y="1693"/>
                    <a:pt x="5078" y="1718"/>
                    <a:pt x="4659" y="1718"/>
                  </a:cubicBezTo>
                  <a:cubicBezTo>
                    <a:pt x="3838" y="1718"/>
                    <a:pt x="3018" y="1622"/>
                    <a:pt x="2213" y="1431"/>
                  </a:cubicBezTo>
                  <a:cubicBezTo>
                    <a:pt x="1381" y="1229"/>
                    <a:pt x="234" y="477"/>
                    <a:pt x="0"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1596;p31">
              <a:extLst>
                <a:ext uri="{FF2B5EF4-FFF2-40B4-BE49-F238E27FC236}">
                  <a16:creationId xmlns:a16="http://schemas.microsoft.com/office/drawing/2014/main" id="{AE3AC6C6-288C-4B0B-ADF1-63227FFAEC58}"/>
                </a:ext>
              </a:extLst>
            </p:cNvPr>
            <p:cNvSpPr/>
            <p:nvPr/>
          </p:nvSpPr>
          <p:spPr>
            <a:xfrm>
              <a:off x="3750100" y="3280300"/>
              <a:ext cx="337875" cy="280500"/>
            </a:xfrm>
            <a:custGeom>
              <a:avLst/>
              <a:gdLst/>
              <a:ahLst/>
              <a:cxnLst/>
              <a:rect l="l" t="t" r="r" b="b"/>
              <a:pathLst>
                <a:path w="13515" h="11220" extrusionOk="0">
                  <a:moveTo>
                    <a:pt x="5207" y="0"/>
                  </a:moveTo>
                  <a:cubicBezTo>
                    <a:pt x="4419" y="0"/>
                    <a:pt x="3618" y="77"/>
                    <a:pt x="2848" y="198"/>
                  </a:cubicBezTo>
                  <a:cubicBezTo>
                    <a:pt x="1764" y="369"/>
                    <a:pt x="1085" y="1229"/>
                    <a:pt x="761" y="2250"/>
                  </a:cubicBezTo>
                  <a:cubicBezTo>
                    <a:pt x="1" y="4643"/>
                    <a:pt x="1161" y="8809"/>
                    <a:pt x="1503" y="9506"/>
                  </a:cubicBezTo>
                  <a:cubicBezTo>
                    <a:pt x="1737" y="9983"/>
                    <a:pt x="2884" y="10734"/>
                    <a:pt x="3716" y="10937"/>
                  </a:cubicBezTo>
                  <a:cubicBezTo>
                    <a:pt x="4515" y="11126"/>
                    <a:pt x="5329" y="11220"/>
                    <a:pt x="6145" y="11220"/>
                  </a:cubicBezTo>
                  <a:cubicBezTo>
                    <a:pt x="6570" y="11220"/>
                    <a:pt x="6995" y="11194"/>
                    <a:pt x="7419" y="11144"/>
                  </a:cubicBezTo>
                  <a:cubicBezTo>
                    <a:pt x="9290" y="11112"/>
                    <a:pt x="13096" y="10532"/>
                    <a:pt x="13303" y="10055"/>
                  </a:cubicBezTo>
                  <a:cubicBezTo>
                    <a:pt x="13514" y="9578"/>
                    <a:pt x="10284" y="8489"/>
                    <a:pt x="9803" y="7243"/>
                  </a:cubicBezTo>
                  <a:cubicBezTo>
                    <a:pt x="9322" y="6002"/>
                    <a:pt x="10757" y="2398"/>
                    <a:pt x="9753" y="1454"/>
                  </a:cubicBezTo>
                  <a:cubicBezTo>
                    <a:pt x="8598" y="370"/>
                    <a:pt x="6933" y="0"/>
                    <a:pt x="5207"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1597;p31">
              <a:extLst>
                <a:ext uri="{FF2B5EF4-FFF2-40B4-BE49-F238E27FC236}">
                  <a16:creationId xmlns:a16="http://schemas.microsoft.com/office/drawing/2014/main" id="{976A3B6F-9327-4AC4-9B59-E507C257E8BE}"/>
                </a:ext>
              </a:extLst>
            </p:cNvPr>
            <p:cNvSpPr/>
            <p:nvPr/>
          </p:nvSpPr>
          <p:spPr>
            <a:xfrm>
              <a:off x="3796600" y="3481050"/>
              <a:ext cx="201700" cy="23400"/>
            </a:xfrm>
            <a:custGeom>
              <a:avLst/>
              <a:gdLst/>
              <a:ahLst/>
              <a:cxnLst/>
              <a:rect l="l" t="t" r="r" b="b"/>
              <a:pathLst>
                <a:path w="8068" h="936" extrusionOk="0">
                  <a:moveTo>
                    <a:pt x="5469" y="1"/>
                  </a:moveTo>
                  <a:cubicBezTo>
                    <a:pt x="5235" y="1"/>
                    <a:pt x="4987" y="5"/>
                    <a:pt x="4740" y="19"/>
                  </a:cubicBezTo>
                  <a:lnTo>
                    <a:pt x="4371" y="37"/>
                  </a:lnTo>
                  <a:lnTo>
                    <a:pt x="3993" y="68"/>
                  </a:lnTo>
                  <a:cubicBezTo>
                    <a:pt x="3741" y="86"/>
                    <a:pt x="3494" y="122"/>
                    <a:pt x="3246" y="149"/>
                  </a:cubicBezTo>
                  <a:cubicBezTo>
                    <a:pt x="3003" y="176"/>
                    <a:pt x="2761" y="221"/>
                    <a:pt x="2527" y="253"/>
                  </a:cubicBezTo>
                  <a:cubicBezTo>
                    <a:pt x="2063" y="329"/>
                    <a:pt x="1636" y="423"/>
                    <a:pt x="1267" y="504"/>
                  </a:cubicBezTo>
                  <a:cubicBezTo>
                    <a:pt x="898" y="590"/>
                    <a:pt x="597" y="675"/>
                    <a:pt x="385" y="738"/>
                  </a:cubicBezTo>
                  <a:cubicBezTo>
                    <a:pt x="174" y="801"/>
                    <a:pt x="57" y="842"/>
                    <a:pt x="57" y="842"/>
                  </a:cubicBezTo>
                  <a:cubicBezTo>
                    <a:pt x="1" y="858"/>
                    <a:pt x="16" y="935"/>
                    <a:pt x="65" y="935"/>
                  </a:cubicBezTo>
                  <a:cubicBezTo>
                    <a:pt x="71" y="935"/>
                    <a:pt x="77" y="934"/>
                    <a:pt x="84" y="932"/>
                  </a:cubicBezTo>
                  <a:cubicBezTo>
                    <a:pt x="84" y="932"/>
                    <a:pt x="205" y="900"/>
                    <a:pt x="417" y="846"/>
                  </a:cubicBezTo>
                  <a:cubicBezTo>
                    <a:pt x="628" y="792"/>
                    <a:pt x="930" y="725"/>
                    <a:pt x="1299" y="648"/>
                  </a:cubicBezTo>
                  <a:cubicBezTo>
                    <a:pt x="1478" y="608"/>
                    <a:pt x="1681" y="576"/>
                    <a:pt x="1892" y="536"/>
                  </a:cubicBezTo>
                  <a:cubicBezTo>
                    <a:pt x="2104" y="495"/>
                    <a:pt x="2324" y="455"/>
                    <a:pt x="2554" y="423"/>
                  </a:cubicBezTo>
                  <a:cubicBezTo>
                    <a:pt x="2788" y="392"/>
                    <a:pt x="3026" y="351"/>
                    <a:pt x="3269" y="324"/>
                  </a:cubicBezTo>
                  <a:cubicBezTo>
                    <a:pt x="3512" y="297"/>
                    <a:pt x="3759" y="270"/>
                    <a:pt x="4011" y="248"/>
                  </a:cubicBezTo>
                  <a:lnTo>
                    <a:pt x="4380" y="217"/>
                  </a:lnTo>
                  <a:lnTo>
                    <a:pt x="4753" y="194"/>
                  </a:lnTo>
                  <a:cubicBezTo>
                    <a:pt x="4996" y="176"/>
                    <a:pt x="5235" y="176"/>
                    <a:pt x="5469" y="172"/>
                  </a:cubicBezTo>
                  <a:cubicBezTo>
                    <a:pt x="5569" y="168"/>
                    <a:pt x="5668" y="166"/>
                    <a:pt x="5764" y="166"/>
                  </a:cubicBezTo>
                  <a:cubicBezTo>
                    <a:pt x="5895" y="166"/>
                    <a:pt x="6021" y="169"/>
                    <a:pt x="6144" y="172"/>
                  </a:cubicBezTo>
                  <a:cubicBezTo>
                    <a:pt x="6359" y="172"/>
                    <a:pt x="6562" y="176"/>
                    <a:pt x="6746" y="190"/>
                  </a:cubicBezTo>
                  <a:lnTo>
                    <a:pt x="7259" y="217"/>
                  </a:lnTo>
                  <a:lnTo>
                    <a:pt x="7651" y="257"/>
                  </a:lnTo>
                  <a:lnTo>
                    <a:pt x="7992" y="293"/>
                  </a:lnTo>
                  <a:cubicBezTo>
                    <a:pt x="7994" y="293"/>
                    <a:pt x="7995" y="293"/>
                    <a:pt x="7997" y="293"/>
                  </a:cubicBezTo>
                  <a:cubicBezTo>
                    <a:pt x="8056" y="293"/>
                    <a:pt x="8067" y="203"/>
                    <a:pt x="8006" y="199"/>
                  </a:cubicBezTo>
                  <a:lnTo>
                    <a:pt x="7664" y="149"/>
                  </a:lnTo>
                  <a:lnTo>
                    <a:pt x="7268" y="91"/>
                  </a:lnTo>
                  <a:lnTo>
                    <a:pt x="6755" y="46"/>
                  </a:lnTo>
                  <a:cubicBezTo>
                    <a:pt x="6566" y="28"/>
                    <a:pt x="6364" y="23"/>
                    <a:pt x="6148" y="10"/>
                  </a:cubicBezTo>
                  <a:cubicBezTo>
                    <a:pt x="5932" y="1"/>
                    <a:pt x="5703" y="1"/>
                    <a:pt x="546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1598;p31">
              <a:extLst>
                <a:ext uri="{FF2B5EF4-FFF2-40B4-BE49-F238E27FC236}">
                  <a16:creationId xmlns:a16="http://schemas.microsoft.com/office/drawing/2014/main" id="{B5179D99-6315-4A6D-AD0D-4004DF4D9C10}"/>
                </a:ext>
              </a:extLst>
            </p:cNvPr>
            <p:cNvSpPr/>
            <p:nvPr/>
          </p:nvSpPr>
          <p:spPr>
            <a:xfrm>
              <a:off x="4253275" y="3548075"/>
              <a:ext cx="70425" cy="240400"/>
            </a:xfrm>
            <a:custGeom>
              <a:avLst/>
              <a:gdLst/>
              <a:ahLst/>
              <a:cxnLst/>
              <a:rect l="l" t="t" r="r" b="b"/>
              <a:pathLst>
                <a:path w="2817" h="9616" extrusionOk="0">
                  <a:moveTo>
                    <a:pt x="2232" y="1"/>
                  </a:moveTo>
                  <a:lnTo>
                    <a:pt x="0" y="9538"/>
                  </a:lnTo>
                  <a:cubicBezTo>
                    <a:pt x="0" y="9538"/>
                    <a:pt x="187" y="9616"/>
                    <a:pt x="324" y="9616"/>
                  </a:cubicBezTo>
                  <a:cubicBezTo>
                    <a:pt x="368" y="9616"/>
                    <a:pt x="406" y="9608"/>
                    <a:pt x="432" y="9587"/>
                  </a:cubicBezTo>
                  <a:cubicBezTo>
                    <a:pt x="536" y="9502"/>
                    <a:pt x="2812" y="212"/>
                    <a:pt x="2812" y="212"/>
                  </a:cubicBezTo>
                  <a:lnTo>
                    <a:pt x="2816" y="208"/>
                  </a:lnTo>
                  <a:cubicBezTo>
                    <a:pt x="2609" y="145"/>
                    <a:pt x="2416" y="73"/>
                    <a:pt x="2232"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1599;p31">
              <a:extLst>
                <a:ext uri="{FF2B5EF4-FFF2-40B4-BE49-F238E27FC236}">
                  <a16:creationId xmlns:a16="http://schemas.microsoft.com/office/drawing/2014/main" id="{2C396432-52A5-4AF8-8AAA-5085BB93313B}"/>
                </a:ext>
              </a:extLst>
            </p:cNvPr>
            <p:cNvSpPr/>
            <p:nvPr/>
          </p:nvSpPr>
          <p:spPr>
            <a:xfrm>
              <a:off x="4319850" y="3560350"/>
              <a:ext cx="41400" cy="171750"/>
            </a:xfrm>
            <a:custGeom>
              <a:avLst/>
              <a:gdLst/>
              <a:ahLst/>
              <a:cxnLst/>
              <a:rect l="l" t="t" r="r" b="b"/>
              <a:pathLst>
                <a:path w="1656" h="6870" extrusionOk="0">
                  <a:moveTo>
                    <a:pt x="1193" y="0"/>
                  </a:moveTo>
                  <a:lnTo>
                    <a:pt x="0" y="6842"/>
                  </a:lnTo>
                  <a:cubicBezTo>
                    <a:pt x="0" y="6842"/>
                    <a:pt x="107" y="6870"/>
                    <a:pt x="203" y="6870"/>
                  </a:cubicBezTo>
                  <a:cubicBezTo>
                    <a:pt x="258" y="6870"/>
                    <a:pt x="310" y="6861"/>
                    <a:pt x="338" y="6834"/>
                  </a:cubicBezTo>
                  <a:cubicBezTo>
                    <a:pt x="405" y="6771"/>
                    <a:pt x="1453" y="1197"/>
                    <a:pt x="1656" y="104"/>
                  </a:cubicBezTo>
                  <a:cubicBezTo>
                    <a:pt x="1498" y="72"/>
                    <a:pt x="1345" y="36"/>
                    <a:pt x="1193"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1600;p31">
              <a:extLst>
                <a:ext uri="{FF2B5EF4-FFF2-40B4-BE49-F238E27FC236}">
                  <a16:creationId xmlns:a16="http://schemas.microsoft.com/office/drawing/2014/main" id="{9D7B934E-86DC-4A39-A32A-5B35E0453486}"/>
                </a:ext>
              </a:extLst>
            </p:cNvPr>
            <p:cNvSpPr/>
            <p:nvPr/>
          </p:nvSpPr>
          <p:spPr>
            <a:xfrm>
              <a:off x="4489450" y="3574625"/>
              <a:ext cx="22625" cy="240350"/>
            </a:xfrm>
            <a:custGeom>
              <a:avLst/>
              <a:gdLst/>
              <a:ahLst/>
              <a:cxnLst/>
              <a:rect l="l" t="t" r="r" b="b"/>
              <a:pathLst>
                <a:path w="905" h="9614" extrusionOk="0">
                  <a:moveTo>
                    <a:pt x="603" y="0"/>
                  </a:moveTo>
                  <a:cubicBezTo>
                    <a:pt x="401" y="36"/>
                    <a:pt x="203" y="59"/>
                    <a:pt x="0" y="72"/>
                  </a:cubicBezTo>
                  <a:cubicBezTo>
                    <a:pt x="54" y="1377"/>
                    <a:pt x="392" y="9461"/>
                    <a:pt x="473" y="9555"/>
                  </a:cubicBezTo>
                  <a:cubicBezTo>
                    <a:pt x="508" y="9601"/>
                    <a:pt x="601" y="9613"/>
                    <a:pt x="692" y="9613"/>
                  </a:cubicBezTo>
                  <a:cubicBezTo>
                    <a:pt x="800" y="9613"/>
                    <a:pt x="905" y="9596"/>
                    <a:pt x="905" y="9596"/>
                  </a:cubicBezTo>
                  <a:lnTo>
                    <a:pt x="603"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1601;p31">
              <a:extLst>
                <a:ext uri="{FF2B5EF4-FFF2-40B4-BE49-F238E27FC236}">
                  <a16:creationId xmlns:a16="http://schemas.microsoft.com/office/drawing/2014/main" id="{C1C1C78A-F2E8-4A62-BA26-3627BDF1490C}"/>
                </a:ext>
              </a:extLst>
            </p:cNvPr>
            <p:cNvSpPr/>
            <p:nvPr/>
          </p:nvSpPr>
          <p:spPr>
            <a:xfrm>
              <a:off x="4545450" y="3552250"/>
              <a:ext cx="40400" cy="209200"/>
            </a:xfrm>
            <a:custGeom>
              <a:avLst/>
              <a:gdLst/>
              <a:ahLst/>
              <a:cxnLst/>
              <a:rect l="l" t="t" r="r" b="b"/>
              <a:pathLst>
                <a:path w="1616" h="8368" extrusionOk="0">
                  <a:moveTo>
                    <a:pt x="599" y="0"/>
                  </a:moveTo>
                  <a:cubicBezTo>
                    <a:pt x="414" y="149"/>
                    <a:pt x="217" y="279"/>
                    <a:pt x="1" y="383"/>
                  </a:cubicBezTo>
                  <a:cubicBezTo>
                    <a:pt x="257" y="2254"/>
                    <a:pt x="1085" y="8233"/>
                    <a:pt x="1161" y="8314"/>
                  </a:cubicBezTo>
                  <a:cubicBezTo>
                    <a:pt x="1203" y="8356"/>
                    <a:pt x="1299" y="8368"/>
                    <a:pt x="1391" y="8368"/>
                  </a:cubicBezTo>
                  <a:cubicBezTo>
                    <a:pt x="1505" y="8368"/>
                    <a:pt x="1616" y="8350"/>
                    <a:pt x="1616" y="8350"/>
                  </a:cubicBezTo>
                  <a:lnTo>
                    <a:pt x="599"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1602;p31">
              <a:extLst>
                <a:ext uri="{FF2B5EF4-FFF2-40B4-BE49-F238E27FC236}">
                  <a16:creationId xmlns:a16="http://schemas.microsoft.com/office/drawing/2014/main" id="{00B36D18-FA4B-4823-9E75-E00B91FCEBF9}"/>
                </a:ext>
              </a:extLst>
            </p:cNvPr>
            <p:cNvSpPr/>
            <p:nvPr/>
          </p:nvSpPr>
          <p:spPr>
            <a:xfrm>
              <a:off x="4274175" y="3518400"/>
              <a:ext cx="298750" cy="58575"/>
            </a:xfrm>
            <a:custGeom>
              <a:avLst/>
              <a:gdLst/>
              <a:ahLst/>
              <a:cxnLst/>
              <a:rect l="l" t="t" r="r" b="b"/>
              <a:pathLst>
                <a:path w="11950" h="2343" extrusionOk="0">
                  <a:moveTo>
                    <a:pt x="131" y="0"/>
                  </a:moveTo>
                  <a:lnTo>
                    <a:pt x="131" y="0"/>
                  </a:lnTo>
                  <a:cubicBezTo>
                    <a:pt x="1" y="445"/>
                    <a:pt x="541" y="850"/>
                    <a:pt x="1396" y="1188"/>
                  </a:cubicBezTo>
                  <a:cubicBezTo>
                    <a:pt x="1580" y="1260"/>
                    <a:pt x="1773" y="1327"/>
                    <a:pt x="1980" y="1395"/>
                  </a:cubicBezTo>
                  <a:cubicBezTo>
                    <a:pt x="2304" y="1498"/>
                    <a:pt x="2655" y="1593"/>
                    <a:pt x="3020" y="1674"/>
                  </a:cubicBezTo>
                  <a:cubicBezTo>
                    <a:pt x="3172" y="1714"/>
                    <a:pt x="3325" y="1746"/>
                    <a:pt x="3483" y="1777"/>
                  </a:cubicBezTo>
                  <a:cubicBezTo>
                    <a:pt x="3901" y="1867"/>
                    <a:pt x="4333" y="1944"/>
                    <a:pt x="4756" y="2002"/>
                  </a:cubicBezTo>
                  <a:cubicBezTo>
                    <a:pt x="6234" y="2225"/>
                    <a:pt x="7190" y="2343"/>
                    <a:pt x="7991" y="2343"/>
                  </a:cubicBezTo>
                  <a:cubicBezTo>
                    <a:pt x="8207" y="2343"/>
                    <a:pt x="8411" y="2334"/>
                    <a:pt x="8611" y="2317"/>
                  </a:cubicBezTo>
                  <a:cubicBezTo>
                    <a:pt x="8814" y="2303"/>
                    <a:pt x="9012" y="2276"/>
                    <a:pt x="9214" y="2245"/>
                  </a:cubicBezTo>
                  <a:cubicBezTo>
                    <a:pt x="9399" y="2213"/>
                    <a:pt x="9587" y="2177"/>
                    <a:pt x="9781" y="2132"/>
                  </a:cubicBezTo>
                  <a:cubicBezTo>
                    <a:pt x="10154" y="2042"/>
                    <a:pt x="10510" y="1908"/>
                    <a:pt x="10852" y="1732"/>
                  </a:cubicBezTo>
                  <a:cubicBezTo>
                    <a:pt x="11068" y="1629"/>
                    <a:pt x="11265" y="1498"/>
                    <a:pt x="11450" y="1350"/>
                  </a:cubicBezTo>
                  <a:cubicBezTo>
                    <a:pt x="11549" y="1269"/>
                    <a:pt x="11634" y="1179"/>
                    <a:pt x="11702" y="1075"/>
                  </a:cubicBezTo>
                  <a:cubicBezTo>
                    <a:pt x="11823" y="877"/>
                    <a:pt x="11949" y="86"/>
                    <a:pt x="11949" y="86"/>
                  </a:cubicBezTo>
                  <a:lnTo>
                    <a:pt x="11949" y="86"/>
                  </a:lnTo>
                  <a:cubicBezTo>
                    <a:pt x="11688" y="549"/>
                    <a:pt x="10505" y="1242"/>
                    <a:pt x="9659" y="1399"/>
                  </a:cubicBezTo>
                  <a:cubicBezTo>
                    <a:pt x="9039" y="1511"/>
                    <a:pt x="8412" y="1566"/>
                    <a:pt x="7784" y="1566"/>
                  </a:cubicBezTo>
                  <a:cubicBezTo>
                    <a:pt x="7170" y="1566"/>
                    <a:pt x="6556" y="1513"/>
                    <a:pt x="5948" y="1408"/>
                  </a:cubicBezTo>
                  <a:cubicBezTo>
                    <a:pt x="4086" y="1278"/>
                    <a:pt x="316" y="486"/>
                    <a:pt x="131"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1603;p31">
              <a:extLst>
                <a:ext uri="{FF2B5EF4-FFF2-40B4-BE49-F238E27FC236}">
                  <a16:creationId xmlns:a16="http://schemas.microsoft.com/office/drawing/2014/main" id="{1E7237F3-1BBB-4D79-B56B-3F7841F60803}"/>
                </a:ext>
              </a:extLst>
            </p:cNvPr>
            <p:cNvSpPr/>
            <p:nvPr/>
          </p:nvSpPr>
          <p:spPr>
            <a:xfrm>
              <a:off x="4272950" y="3277975"/>
              <a:ext cx="344050" cy="279625"/>
            </a:xfrm>
            <a:custGeom>
              <a:avLst/>
              <a:gdLst/>
              <a:ahLst/>
              <a:cxnLst/>
              <a:rect l="l" t="t" r="r" b="b"/>
              <a:pathLst>
                <a:path w="13762" h="11185" extrusionOk="0">
                  <a:moveTo>
                    <a:pt x="8210" y="0"/>
                  </a:moveTo>
                  <a:cubicBezTo>
                    <a:pt x="6703" y="0"/>
                    <a:pt x="5267" y="325"/>
                    <a:pt x="4198" y="1227"/>
                  </a:cubicBezTo>
                  <a:cubicBezTo>
                    <a:pt x="3141" y="2118"/>
                    <a:pt x="4378" y="5789"/>
                    <a:pt x="3833" y="7003"/>
                  </a:cubicBezTo>
                  <a:cubicBezTo>
                    <a:pt x="3284" y="8218"/>
                    <a:pt x="0" y="9136"/>
                    <a:pt x="185" y="9622"/>
                  </a:cubicBezTo>
                  <a:cubicBezTo>
                    <a:pt x="369" y="10107"/>
                    <a:pt x="4135" y="10895"/>
                    <a:pt x="6002" y="11025"/>
                  </a:cubicBezTo>
                  <a:cubicBezTo>
                    <a:pt x="6606" y="11131"/>
                    <a:pt x="7217" y="11184"/>
                    <a:pt x="7828" y="11184"/>
                  </a:cubicBezTo>
                  <a:cubicBezTo>
                    <a:pt x="8459" y="11184"/>
                    <a:pt x="9089" y="11128"/>
                    <a:pt x="9713" y="11016"/>
                  </a:cubicBezTo>
                  <a:cubicBezTo>
                    <a:pt x="10554" y="10859"/>
                    <a:pt x="11742" y="10170"/>
                    <a:pt x="12003" y="9707"/>
                  </a:cubicBezTo>
                  <a:cubicBezTo>
                    <a:pt x="12381" y="9032"/>
                    <a:pt x="13762" y="4934"/>
                    <a:pt x="13132" y="2505"/>
                  </a:cubicBezTo>
                  <a:cubicBezTo>
                    <a:pt x="12862" y="1466"/>
                    <a:pt x="12232" y="570"/>
                    <a:pt x="11157" y="341"/>
                  </a:cubicBezTo>
                  <a:cubicBezTo>
                    <a:pt x="10199" y="137"/>
                    <a:pt x="9189" y="0"/>
                    <a:pt x="821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1604;p31">
              <a:extLst>
                <a:ext uri="{FF2B5EF4-FFF2-40B4-BE49-F238E27FC236}">
                  <a16:creationId xmlns:a16="http://schemas.microsoft.com/office/drawing/2014/main" id="{2EDF404B-B684-4BD4-A9C8-95AC178885AB}"/>
                </a:ext>
              </a:extLst>
            </p:cNvPr>
            <p:cNvSpPr/>
            <p:nvPr/>
          </p:nvSpPr>
          <p:spPr>
            <a:xfrm>
              <a:off x="4365725" y="3474600"/>
              <a:ext cx="199425" cy="34450"/>
            </a:xfrm>
            <a:custGeom>
              <a:avLst/>
              <a:gdLst/>
              <a:ahLst/>
              <a:cxnLst/>
              <a:rect l="l" t="t" r="r" b="b"/>
              <a:pathLst>
                <a:path w="7977" h="1378" extrusionOk="0">
                  <a:moveTo>
                    <a:pt x="1459" y="0"/>
                  </a:moveTo>
                  <a:cubicBezTo>
                    <a:pt x="1410" y="0"/>
                    <a:pt x="1362" y="1"/>
                    <a:pt x="1314" y="2"/>
                  </a:cubicBezTo>
                  <a:lnTo>
                    <a:pt x="797" y="11"/>
                  </a:lnTo>
                  <a:lnTo>
                    <a:pt x="406" y="38"/>
                  </a:lnTo>
                  <a:lnTo>
                    <a:pt x="59" y="65"/>
                  </a:lnTo>
                  <a:cubicBezTo>
                    <a:pt x="1" y="70"/>
                    <a:pt x="5" y="155"/>
                    <a:pt x="64" y="160"/>
                  </a:cubicBezTo>
                  <a:lnTo>
                    <a:pt x="406" y="151"/>
                  </a:lnTo>
                  <a:lnTo>
                    <a:pt x="802" y="137"/>
                  </a:lnTo>
                  <a:lnTo>
                    <a:pt x="1310" y="146"/>
                  </a:lnTo>
                  <a:cubicBezTo>
                    <a:pt x="1499" y="146"/>
                    <a:pt x="1701" y="160"/>
                    <a:pt x="1913" y="173"/>
                  </a:cubicBezTo>
                  <a:cubicBezTo>
                    <a:pt x="2129" y="182"/>
                    <a:pt x="2354" y="200"/>
                    <a:pt x="2588" y="223"/>
                  </a:cubicBezTo>
                  <a:cubicBezTo>
                    <a:pt x="2817" y="241"/>
                    <a:pt x="3060" y="263"/>
                    <a:pt x="3303" y="299"/>
                  </a:cubicBezTo>
                  <a:lnTo>
                    <a:pt x="3667" y="344"/>
                  </a:lnTo>
                  <a:lnTo>
                    <a:pt x="4036" y="407"/>
                  </a:lnTo>
                  <a:cubicBezTo>
                    <a:pt x="4283" y="443"/>
                    <a:pt x="4526" y="493"/>
                    <a:pt x="4769" y="537"/>
                  </a:cubicBezTo>
                  <a:cubicBezTo>
                    <a:pt x="5012" y="578"/>
                    <a:pt x="5246" y="627"/>
                    <a:pt x="5476" y="686"/>
                  </a:cubicBezTo>
                  <a:cubicBezTo>
                    <a:pt x="5701" y="740"/>
                    <a:pt x="5921" y="789"/>
                    <a:pt x="6128" y="843"/>
                  </a:cubicBezTo>
                  <a:cubicBezTo>
                    <a:pt x="6335" y="897"/>
                    <a:pt x="6533" y="947"/>
                    <a:pt x="6713" y="1001"/>
                  </a:cubicBezTo>
                  <a:cubicBezTo>
                    <a:pt x="7073" y="1100"/>
                    <a:pt x="7370" y="1194"/>
                    <a:pt x="7576" y="1262"/>
                  </a:cubicBezTo>
                  <a:cubicBezTo>
                    <a:pt x="7788" y="1329"/>
                    <a:pt x="7900" y="1374"/>
                    <a:pt x="7900" y="1374"/>
                  </a:cubicBezTo>
                  <a:cubicBezTo>
                    <a:pt x="7906" y="1376"/>
                    <a:pt x="7912" y="1377"/>
                    <a:pt x="7917" y="1377"/>
                  </a:cubicBezTo>
                  <a:cubicBezTo>
                    <a:pt x="7938" y="1377"/>
                    <a:pt x="7956" y="1365"/>
                    <a:pt x="7963" y="1347"/>
                  </a:cubicBezTo>
                  <a:cubicBezTo>
                    <a:pt x="7977" y="1320"/>
                    <a:pt x="7963" y="1293"/>
                    <a:pt x="7936" y="1284"/>
                  </a:cubicBezTo>
                  <a:cubicBezTo>
                    <a:pt x="7936" y="1284"/>
                    <a:pt x="7824" y="1230"/>
                    <a:pt x="7617" y="1154"/>
                  </a:cubicBezTo>
                  <a:cubicBezTo>
                    <a:pt x="7410" y="1077"/>
                    <a:pt x="7113" y="974"/>
                    <a:pt x="6753" y="861"/>
                  </a:cubicBezTo>
                  <a:cubicBezTo>
                    <a:pt x="6398" y="744"/>
                    <a:pt x="5970" y="627"/>
                    <a:pt x="5516" y="515"/>
                  </a:cubicBezTo>
                  <a:cubicBezTo>
                    <a:pt x="5287" y="466"/>
                    <a:pt x="5048" y="407"/>
                    <a:pt x="4805" y="362"/>
                  </a:cubicBezTo>
                  <a:cubicBezTo>
                    <a:pt x="4562" y="313"/>
                    <a:pt x="4315" y="263"/>
                    <a:pt x="4068" y="227"/>
                  </a:cubicBezTo>
                  <a:lnTo>
                    <a:pt x="3694" y="169"/>
                  </a:lnTo>
                  <a:lnTo>
                    <a:pt x="3325" y="124"/>
                  </a:lnTo>
                  <a:cubicBezTo>
                    <a:pt x="3078" y="92"/>
                    <a:pt x="2835" y="74"/>
                    <a:pt x="2601" y="52"/>
                  </a:cubicBezTo>
                  <a:cubicBezTo>
                    <a:pt x="2367" y="25"/>
                    <a:pt x="2138" y="25"/>
                    <a:pt x="1922" y="16"/>
                  </a:cubicBezTo>
                  <a:cubicBezTo>
                    <a:pt x="1760" y="6"/>
                    <a:pt x="1605" y="0"/>
                    <a:pt x="145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1605;p31">
              <a:extLst>
                <a:ext uri="{FF2B5EF4-FFF2-40B4-BE49-F238E27FC236}">
                  <a16:creationId xmlns:a16="http://schemas.microsoft.com/office/drawing/2014/main" id="{F4F71BE4-3D9C-4AA7-AC82-C192AE268584}"/>
                </a:ext>
              </a:extLst>
            </p:cNvPr>
            <p:cNvSpPr/>
            <p:nvPr/>
          </p:nvSpPr>
          <p:spPr>
            <a:xfrm>
              <a:off x="4580500" y="3052650"/>
              <a:ext cx="12000" cy="17200"/>
            </a:xfrm>
            <a:custGeom>
              <a:avLst/>
              <a:gdLst/>
              <a:ahLst/>
              <a:cxnLst/>
              <a:rect l="l" t="t" r="r" b="b"/>
              <a:pathLst>
                <a:path w="480" h="688" extrusionOk="0">
                  <a:moveTo>
                    <a:pt x="234" y="0"/>
                  </a:moveTo>
                  <a:cubicBezTo>
                    <a:pt x="92" y="0"/>
                    <a:pt x="0" y="606"/>
                    <a:pt x="115" y="681"/>
                  </a:cubicBezTo>
                  <a:cubicBezTo>
                    <a:pt x="121" y="685"/>
                    <a:pt x="128" y="687"/>
                    <a:pt x="135" y="687"/>
                  </a:cubicBezTo>
                  <a:cubicBezTo>
                    <a:pt x="262" y="687"/>
                    <a:pt x="479" y="44"/>
                    <a:pt x="245" y="1"/>
                  </a:cubicBezTo>
                  <a:cubicBezTo>
                    <a:pt x="241" y="1"/>
                    <a:pt x="238" y="0"/>
                    <a:pt x="23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1606;p31">
              <a:extLst>
                <a:ext uri="{FF2B5EF4-FFF2-40B4-BE49-F238E27FC236}">
                  <a16:creationId xmlns:a16="http://schemas.microsoft.com/office/drawing/2014/main" id="{C2185673-A534-4ECA-BB71-594AB7BCC2E8}"/>
                </a:ext>
              </a:extLst>
            </p:cNvPr>
            <p:cNvSpPr/>
            <p:nvPr/>
          </p:nvSpPr>
          <p:spPr>
            <a:xfrm>
              <a:off x="4584475" y="3067700"/>
              <a:ext cx="25150" cy="12900"/>
            </a:xfrm>
            <a:custGeom>
              <a:avLst/>
              <a:gdLst/>
              <a:ahLst/>
              <a:cxnLst/>
              <a:rect l="l" t="t" r="r" b="b"/>
              <a:pathLst>
                <a:path w="1006" h="516" extrusionOk="0">
                  <a:moveTo>
                    <a:pt x="629" y="1"/>
                  </a:moveTo>
                  <a:cubicBezTo>
                    <a:pt x="353" y="1"/>
                    <a:pt x="1" y="396"/>
                    <a:pt x="46" y="475"/>
                  </a:cubicBezTo>
                  <a:cubicBezTo>
                    <a:pt x="61" y="503"/>
                    <a:pt x="102" y="516"/>
                    <a:pt x="159" y="516"/>
                  </a:cubicBezTo>
                  <a:cubicBezTo>
                    <a:pt x="421" y="516"/>
                    <a:pt x="1005" y="245"/>
                    <a:pt x="783" y="56"/>
                  </a:cubicBezTo>
                  <a:cubicBezTo>
                    <a:pt x="738" y="17"/>
                    <a:pt x="685" y="1"/>
                    <a:pt x="62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1607;p31">
              <a:extLst>
                <a:ext uri="{FF2B5EF4-FFF2-40B4-BE49-F238E27FC236}">
                  <a16:creationId xmlns:a16="http://schemas.microsoft.com/office/drawing/2014/main" id="{0FB81FDD-1529-4D10-BC51-4006DD20C689}"/>
                </a:ext>
              </a:extLst>
            </p:cNvPr>
            <p:cNvSpPr/>
            <p:nvPr/>
          </p:nvSpPr>
          <p:spPr>
            <a:xfrm>
              <a:off x="4535775" y="3083100"/>
              <a:ext cx="58950" cy="96575"/>
            </a:xfrm>
            <a:custGeom>
              <a:avLst/>
              <a:gdLst/>
              <a:ahLst/>
              <a:cxnLst/>
              <a:rect l="l" t="t" r="r" b="b"/>
              <a:pathLst>
                <a:path w="2358" h="3863" extrusionOk="0">
                  <a:moveTo>
                    <a:pt x="1320" y="0"/>
                  </a:moveTo>
                  <a:cubicBezTo>
                    <a:pt x="844" y="0"/>
                    <a:pt x="356" y="295"/>
                    <a:pt x="356" y="295"/>
                  </a:cubicBezTo>
                  <a:cubicBezTo>
                    <a:pt x="356" y="295"/>
                    <a:pt x="1" y="3102"/>
                    <a:pt x="622" y="3862"/>
                  </a:cubicBezTo>
                  <a:cubicBezTo>
                    <a:pt x="728" y="3810"/>
                    <a:pt x="844" y="3784"/>
                    <a:pt x="960" y="3784"/>
                  </a:cubicBezTo>
                  <a:cubicBezTo>
                    <a:pt x="1045" y="3784"/>
                    <a:pt x="1129" y="3798"/>
                    <a:pt x="1211" y="3826"/>
                  </a:cubicBezTo>
                  <a:lnTo>
                    <a:pt x="1215" y="3817"/>
                  </a:lnTo>
                  <a:cubicBezTo>
                    <a:pt x="1859" y="2963"/>
                    <a:pt x="2358" y="511"/>
                    <a:pt x="1787" y="128"/>
                  </a:cubicBezTo>
                  <a:cubicBezTo>
                    <a:pt x="1719" y="83"/>
                    <a:pt x="1643" y="52"/>
                    <a:pt x="1562" y="29"/>
                  </a:cubicBezTo>
                  <a:cubicBezTo>
                    <a:pt x="1483" y="9"/>
                    <a:pt x="1402" y="0"/>
                    <a:pt x="132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1608;p31">
              <a:extLst>
                <a:ext uri="{FF2B5EF4-FFF2-40B4-BE49-F238E27FC236}">
                  <a16:creationId xmlns:a16="http://schemas.microsoft.com/office/drawing/2014/main" id="{FAFDFFC3-549C-4C61-A05D-EE798BA9E405}"/>
                </a:ext>
              </a:extLst>
            </p:cNvPr>
            <p:cNvSpPr/>
            <p:nvPr/>
          </p:nvSpPr>
          <p:spPr>
            <a:xfrm>
              <a:off x="4410500" y="3027575"/>
              <a:ext cx="167600" cy="63025"/>
            </a:xfrm>
            <a:custGeom>
              <a:avLst/>
              <a:gdLst/>
              <a:ahLst/>
              <a:cxnLst/>
              <a:rect l="l" t="t" r="r" b="b"/>
              <a:pathLst>
                <a:path w="6704" h="2521" extrusionOk="0">
                  <a:moveTo>
                    <a:pt x="3283" y="1"/>
                  </a:moveTo>
                  <a:cubicBezTo>
                    <a:pt x="1461" y="1"/>
                    <a:pt x="63" y="1122"/>
                    <a:pt x="18" y="1522"/>
                  </a:cubicBezTo>
                  <a:cubicBezTo>
                    <a:pt x="0" y="1679"/>
                    <a:pt x="99" y="1742"/>
                    <a:pt x="230" y="1760"/>
                  </a:cubicBezTo>
                  <a:cubicBezTo>
                    <a:pt x="263" y="1765"/>
                    <a:pt x="298" y="1767"/>
                    <a:pt x="333" y="1767"/>
                  </a:cubicBezTo>
                  <a:cubicBezTo>
                    <a:pt x="514" y="1767"/>
                    <a:pt x="706" y="1711"/>
                    <a:pt x="707" y="1711"/>
                  </a:cubicBezTo>
                  <a:lnTo>
                    <a:pt x="707" y="1711"/>
                  </a:lnTo>
                  <a:cubicBezTo>
                    <a:pt x="707" y="1711"/>
                    <a:pt x="477" y="1976"/>
                    <a:pt x="779" y="2071"/>
                  </a:cubicBezTo>
                  <a:cubicBezTo>
                    <a:pt x="797" y="2076"/>
                    <a:pt x="819" y="2079"/>
                    <a:pt x="842" y="2079"/>
                  </a:cubicBezTo>
                  <a:cubicBezTo>
                    <a:pt x="1193" y="2079"/>
                    <a:pt x="2010" y="1488"/>
                    <a:pt x="2061" y="1450"/>
                  </a:cubicBezTo>
                  <a:lnTo>
                    <a:pt x="2061" y="1450"/>
                  </a:lnTo>
                  <a:cubicBezTo>
                    <a:pt x="2034" y="1481"/>
                    <a:pt x="1777" y="1810"/>
                    <a:pt x="2254" y="1877"/>
                  </a:cubicBezTo>
                  <a:cubicBezTo>
                    <a:pt x="2365" y="1893"/>
                    <a:pt x="2461" y="1899"/>
                    <a:pt x="2551" y="1899"/>
                  </a:cubicBezTo>
                  <a:cubicBezTo>
                    <a:pt x="2784" y="1899"/>
                    <a:pt x="2977" y="1860"/>
                    <a:pt x="3287" y="1860"/>
                  </a:cubicBezTo>
                  <a:cubicBezTo>
                    <a:pt x="3394" y="1860"/>
                    <a:pt x="3515" y="1864"/>
                    <a:pt x="3658" y="1877"/>
                  </a:cubicBezTo>
                  <a:cubicBezTo>
                    <a:pt x="4179" y="1927"/>
                    <a:pt x="4274" y="2498"/>
                    <a:pt x="5367" y="2520"/>
                  </a:cubicBezTo>
                  <a:cubicBezTo>
                    <a:pt x="5367" y="2520"/>
                    <a:pt x="5855" y="2226"/>
                    <a:pt x="6331" y="2226"/>
                  </a:cubicBezTo>
                  <a:cubicBezTo>
                    <a:pt x="6413" y="2226"/>
                    <a:pt x="6494" y="2234"/>
                    <a:pt x="6573" y="2255"/>
                  </a:cubicBezTo>
                  <a:lnTo>
                    <a:pt x="6595" y="2187"/>
                  </a:lnTo>
                  <a:cubicBezTo>
                    <a:pt x="6703" y="1913"/>
                    <a:pt x="6654" y="1603"/>
                    <a:pt x="6465" y="1378"/>
                  </a:cubicBezTo>
                  <a:cubicBezTo>
                    <a:pt x="6132" y="977"/>
                    <a:pt x="5201" y="24"/>
                    <a:pt x="3347" y="1"/>
                  </a:cubicBezTo>
                  <a:cubicBezTo>
                    <a:pt x="3326" y="1"/>
                    <a:pt x="3304" y="1"/>
                    <a:pt x="328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1609;p31">
              <a:extLst>
                <a:ext uri="{FF2B5EF4-FFF2-40B4-BE49-F238E27FC236}">
                  <a16:creationId xmlns:a16="http://schemas.microsoft.com/office/drawing/2014/main" id="{9A26FD77-C987-4BD9-905C-A48FC6B2E5BC}"/>
                </a:ext>
              </a:extLst>
            </p:cNvPr>
            <p:cNvSpPr/>
            <p:nvPr/>
          </p:nvSpPr>
          <p:spPr>
            <a:xfrm>
              <a:off x="4392500" y="3279625"/>
              <a:ext cx="61325" cy="165350"/>
            </a:xfrm>
            <a:custGeom>
              <a:avLst/>
              <a:gdLst/>
              <a:ahLst/>
              <a:cxnLst/>
              <a:rect l="l" t="t" r="r" b="b"/>
              <a:pathLst>
                <a:path w="2453" h="6614" extrusionOk="0">
                  <a:moveTo>
                    <a:pt x="1903" y="1"/>
                  </a:moveTo>
                  <a:lnTo>
                    <a:pt x="1854" y="95"/>
                  </a:lnTo>
                  <a:cubicBezTo>
                    <a:pt x="1854" y="95"/>
                    <a:pt x="284" y="3073"/>
                    <a:pt x="144" y="3500"/>
                  </a:cubicBezTo>
                  <a:cubicBezTo>
                    <a:pt x="0" y="3928"/>
                    <a:pt x="810" y="6614"/>
                    <a:pt x="810" y="6614"/>
                  </a:cubicBezTo>
                  <a:cubicBezTo>
                    <a:pt x="810" y="6614"/>
                    <a:pt x="2403" y="4589"/>
                    <a:pt x="2425" y="4355"/>
                  </a:cubicBezTo>
                  <a:cubicBezTo>
                    <a:pt x="2452" y="4121"/>
                    <a:pt x="2362" y="320"/>
                    <a:pt x="2353" y="127"/>
                  </a:cubicBezTo>
                  <a:cubicBezTo>
                    <a:pt x="2335" y="131"/>
                    <a:pt x="2315" y="133"/>
                    <a:pt x="2295" y="133"/>
                  </a:cubicBezTo>
                  <a:cubicBezTo>
                    <a:pt x="2171" y="133"/>
                    <a:pt x="2015" y="58"/>
                    <a:pt x="1903"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1610;p31">
              <a:extLst>
                <a:ext uri="{FF2B5EF4-FFF2-40B4-BE49-F238E27FC236}">
                  <a16:creationId xmlns:a16="http://schemas.microsoft.com/office/drawing/2014/main" id="{DE4137A0-71DB-4126-A63A-DF30B87D4447}"/>
                </a:ext>
              </a:extLst>
            </p:cNvPr>
            <p:cNvSpPr/>
            <p:nvPr/>
          </p:nvSpPr>
          <p:spPr>
            <a:xfrm>
              <a:off x="4429625" y="3246900"/>
              <a:ext cx="37925" cy="36050"/>
            </a:xfrm>
            <a:custGeom>
              <a:avLst/>
              <a:gdLst/>
              <a:ahLst/>
              <a:cxnLst/>
              <a:rect l="l" t="t" r="r" b="b"/>
              <a:pathLst>
                <a:path w="1517" h="1442" extrusionOk="0">
                  <a:moveTo>
                    <a:pt x="868" y="0"/>
                  </a:moveTo>
                  <a:cubicBezTo>
                    <a:pt x="774" y="95"/>
                    <a:pt x="297" y="356"/>
                    <a:pt x="0" y="432"/>
                  </a:cubicBezTo>
                  <a:cubicBezTo>
                    <a:pt x="18" y="491"/>
                    <a:pt x="265" y="1233"/>
                    <a:pt x="418" y="1310"/>
                  </a:cubicBezTo>
                  <a:cubicBezTo>
                    <a:pt x="530" y="1367"/>
                    <a:pt x="686" y="1442"/>
                    <a:pt x="810" y="1442"/>
                  </a:cubicBezTo>
                  <a:cubicBezTo>
                    <a:pt x="830" y="1442"/>
                    <a:pt x="850" y="1440"/>
                    <a:pt x="868" y="1436"/>
                  </a:cubicBezTo>
                  <a:cubicBezTo>
                    <a:pt x="895" y="1431"/>
                    <a:pt x="918" y="1422"/>
                    <a:pt x="940" y="1404"/>
                  </a:cubicBezTo>
                  <a:cubicBezTo>
                    <a:pt x="1066" y="1310"/>
                    <a:pt x="1489" y="810"/>
                    <a:pt x="1489" y="810"/>
                  </a:cubicBezTo>
                  <a:lnTo>
                    <a:pt x="1516" y="747"/>
                  </a:lnTo>
                  <a:cubicBezTo>
                    <a:pt x="1282" y="513"/>
                    <a:pt x="1066" y="261"/>
                    <a:pt x="868"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1611;p31">
              <a:extLst>
                <a:ext uri="{FF2B5EF4-FFF2-40B4-BE49-F238E27FC236}">
                  <a16:creationId xmlns:a16="http://schemas.microsoft.com/office/drawing/2014/main" id="{3809D00A-FA9D-4F57-B24A-BFDB5E901816}"/>
                </a:ext>
              </a:extLst>
            </p:cNvPr>
            <p:cNvSpPr/>
            <p:nvPr/>
          </p:nvSpPr>
          <p:spPr>
            <a:xfrm>
              <a:off x="4219875" y="3210675"/>
              <a:ext cx="63775" cy="67300"/>
            </a:xfrm>
            <a:custGeom>
              <a:avLst/>
              <a:gdLst/>
              <a:ahLst/>
              <a:cxnLst/>
              <a:rect l="l" t="t" r="r" b="b"/>
              <a:pathLst>
                <a:path w="2551" h="2692" extrusionOk="0">
                  <a:moveTo>
                    <a:pt x="698" y="0"/>
                  </a:moveTo>
                  <a:cubicBezTo>
                    <a:pt x="667" y="0"/>
                    <a:pt x="639" y="7"/>
                    <a:pt x="616" y="23"/>
                  </a:cubicBezTo>
                  <a:cubicBezTo>
                    <a:pt x="374" y="190"/>
                    <a:pt x="990" y="725"/>
                    <a:pt x="1053" y="779"/>
                  </a:cubicBezTo>
                  <a:cubicBezTo>
                    <a:pt x="993" y="749"/>
                    <a:pt x="499" y="494"/>
                    <a:pt x="264" y="494"/>
                  </a:cubicBezTo>
                  <a:cubicBezTo>
                    <a:pt x="215" y="494"/>
                    <a:pt x="178" y="505"/>
                    <a:pt x="158" y="532"/>
                  </a:cubicBezTo>
                  <a:cubicBezTo>
                    <a:pt x="32" y="689"/>
                    <a:pt x="810" y="1247"/>
                    <a:pt x="810" y="1247"/>
                  </a:cubicBezTo>
                  <a:cubicBezTo>
                    <a:pt x="810" y="1247"/>
                    <a:pt x="687" y="1232"/>
                    <a:pt x="541" y="1232"/>
                  </a:cubicBezTo>
                  <a:cubicBezTo>
                    <a:pt x="342" y="1232"/>
                    <a:pt x="99" y="1259"/>
                    <a:pt x="63" y="1386"/>
                  </a:cubicBezTo>
                  <a:cubicBezTo>
                    <a:pt x="0" y="1611"/>
                    <a:pt x="742" y="1818"/>
                    <a:pt x="742" y="1818"/>
                  </a:cubicBezTo>
                  <a:cubicBezTo>
                    <a:pt x="742" y="1818"/>
                    <a:pt x="769" y="2403"/>
                    <a:pt x="1507" y="2597"/>
                  </a:cubicBezTo>
                  <a:lnTo>
                    <a:pt x="1602" y="2691"/>
                  </a:lnTo>
                  <a:cubicBezTo>
                    <a:pt x="2456" y="2291"/>
                    <a:pt x="2551" y="1229"/>
                    <a:pt x="2551" y="1229"/>
                  </a:cubicBezTo>
                  <a:lnTo>
                    <a:pt x="2501" y="1198"/>
                  </a:lnTo>
                  <a:cubicBezTo>
                    <a:pt x="2501" y="1198"/>
                    <a:pt x="2105" y="23"/>
                    <a:pt x="1885" y="23"/>
                  </a:cubicBezTo>
                  <a:cubicBezTo>
                    <a:pt x="1660" y="23"/>
                    <a:pt x="1678" y="721"/>
                    <a:pt x="1678" y="721"/>
                  </a:cubicBezTo>
                  <a:cubicBezTo>
                    <a:pt x="1678" y="721"/>
                    <a:pt x="1010" y="0"/>
                    <a:pt x="698"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1612;p31">
              <a:extLst>
                <a:ext uri="{FF2B5EF4-FFF2-40B4-BE49-F238E27FC236}">
                  <a16:creationId xmlns:a16="http://schemas.microsoft.com/office/drawing/2014/main" id="{51732CAF-0D74-46AF-B07A-108E40F0A407}"/>
                </a:ext>
              </a:extLst>
            </p:cNvPr>
            <p:cNvSpPr/>
            <p:nvPr/>
          </p:nvSpPr>
          <p:spPr>
            <a:xfrm>
              <a:off x="4380575" y="3063700"/>
              <a:ext cx="206400" cy="186325"/>
            </a:xfrm>
            <a:custGeom>
              <a:avLst/>
              <a:gdLst/>
              <a:ahLst/>
              <a:cxnLst/>
              <a:rect l="l" t="t" r="r" b="b"/>
              <a:pathLst>
                <a:path w="8256" h="7453" extrusionOk="0">
                  <a:moveTo>
                    <a:pt x="3258" y="0"/>
                  </a:moveTo>
                  <a:cubicBezTo>
                    <a:pt x="3207" y="38"/>
                    <a:pt x="2398" y="630"/>
                    <a:pt x="2043" y="630"/>
                  </a:cubicBezTo>
                  <a:cubicBezTo>
                    <a:pt x="2018" y="630"/>
                    <a:pt x="1996" y="627"/>
                    <a:pt x="1976" y="621"/>
                  </a:cubicBezTo>
                  <a:cubicBezTo>
                    <a:pt x="1665" y="527"/>
                    <a:pt x="1904" y="266"/>
                    <a:pt x="1904" y="266"/>
                  </a:cubicBezTo>
                  <a:lnTo>
                    <a:pt x="1904" y="266"/>
                  </a:lnTo>
                  <a:cubicBezTo>
                    <a:pt x="1903" y="266"/>
                    <a:pt x="1715" y="318"/>
                    <a:pt x="1538" y="318"/>
                  </a:cubicBezTo>
                  <a:cubicBezTo>
                    <a:pt x="1501" y="318"/>
                    <a:pt x="1465" y="316"/>
                    <a:pt x="1431" y="311"/>
                  </a:cubicBezTo>
                  <a:lnTo>
                    <a:pt x="1418" y="405"/>
                  </a:lnTo>
                  <a:cubicBezTo>
                    <a:pt x="1409" y="405"/>
                    <a:pt x="1359" y="486"/>
                    <a:pt x="1148" y="1098"/>
                  </a:cubicBezTo>
                  <a:cubicBezTo>
                    <a:pt x="855" y="1935"/>
                    <a:pt x="585" y="3734"/>
                    <a:pt x="473" y="3869"/>
                  </a:cubicBezTo>
                  <a:cubicBezTo>
                    <a:pt x="361" y="4004"/>
                    <a:pt x="28" y="4116"/>
                    <a:pt x="14" y="4733"/>
                  </a:cubicBezTo>
                  <a:cubicBezTo>
                    <a:pt x="1" y="5466"/>
                    <a:pt x="621" y="6267"/>
                    <a:pt x="1571" y="6816"/>
                  </a:cubicBezTo>
                  <a:cubicBezTo>
                    <a:pt x="1967" y="7041"/>
                    <a:pt x="2389" y="7211"/>
                    <a:pt x="2835" y="7324"/>
                  </a:cubicBezTo>
                  <a:cubicBezTo>
                    <a:pt x="2916" y="7346"/>
                    <a:pt x="3001" y="7364"/>
                    <a:pt x="3082" y="7382"/>
                  </a:cubicBezTo>
                  <a:cubicBezTo>
                    <a:pt x="3305" y="7429"/>
                    <a:pt x="3532" y="7452"/>
                    <a:pt x="3757" y="7452"/>
                  </a:cubicBezTo>
                  <a:cubicBezTo>
                    <a:pt x="4141" y="7452"/>
                    <a:pt x="4523" y="7385"/>
                    <a:pt x="4886" y="7252"/>
                  </a:cubicBezTo>
                  <a:cubicBezTo>
                    <a:pt x="4976" y="7225"/>
                    <a:pt x="5066" y="7185"/>
                    <a:pt x="5147" y="7149"/>
                  </a:cubicBezTo>
                  <a:cubicBezTo>
                    <a:pt x="5565" y="6964"/>
                    <a:pt x="5943" y="6694"/>
                    <a:pt x="6263" y="6361"/>
                  </a:cubicBezTo>
                  <a:cubicBezTo>
                    <a:pt x="6263" y="6361"/>
                    <a:pt x="6619" y="6595"/>
                    <a:pt x="7021" y="6595"/>
                  </a:cubicBezTo>
                  <a:cubicBezTo>
                    <a:pt x="7323" y="6595"/>
                    <a:pt x="7650" y="6464"/>
                    <a:pt x="7873" y="6006"/>
                  </a:cubicBezTo>
                  <a:cubicBezTo>
                    <a:pt x="8256" y="5223"/>
                    <a:pt x="7869" y="4742"/>
                    <a:pt x="7423" y="4602"/>
                  </a:cubicBezTo>
                  <a:cubicBezTo>
                    <a:pt x="7340" y="4574"/>
                    <a:pt x="7254" y="4560"/>
                    <a:pt x="7169" y="4560"/>
                  </a:cubicBezTo>
                  <a:cubicBezTo>
                    <a:pt x="7052" y="4560"/>
                    <a:pt x="6936" y="4586"/>
                    <a:pt x="6830" y="4638"/>
                  </a:cubicBezTo>
                  <a:cubicBezTo>
                    <a:pt x="6213" y="3878"/>
                    <a:pt x="6569" y="1071"/>
                    <a:pt x="6569" y="1071"/>
                  </a:cubicBezTo>
                  <a:cubicBezTo>
                    <a:pt x="5475" y="1044"/>
                    <a:pt x="5376" y="473"/>
                    <a:pt x="4855" y="428"/>
                  </a:cubicBezTo>
                  <a:cubicBezTo>
                    <a:pt x="4712" y="415"/>
                    <a:pt x="4591" y="410"/>
                    <a:pt x="4484" y="410"/>
                  </a:cubicBezTo>
                  <a:cubicBezTo>
                    <a:pt x="4174" y="410"/>
                    <a:pt x="3981" y="449"/>
                    <a:pt x="3748" y="449"/>
                  </a:cubicBezTo>
                  <a:cubicBezTo>
                    <a:pt x="3658" y="449"/>
                    <a:pt x="3562" y="444"/>
                    <a:pt x="3451" y="428"/>
                  </a:cubicBezTo>
                  <a:cubicBezTo>
                    <a:pt x="2974" y="360"/>
                    <a:pt x="3231" y="32"/>
                    <a:pt x="3258"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1613;p31">
              <a:extLst>
                <a:ext uri="{FF2B5EF4-FFF2-40B4-BE49-F238E27FC236}">
                  <a16:creationId xmlns:a16="http://schemas.microsoft.com/office/drawing/2014/main" id="{A5C35010-47BC-4173-B15C-42B825414519}"/>
                </a:ext>
              </a:extLst>
            </p:cNvPr>
            <p:cNvSpPr/>
            <p:nvPr/>
          </p:nvSpPr>
          <p:spPr>
            <a:xfrm>
              <a:off x="4259900" y="3241275"/>
              <a:ext cx="37925" cy="46925"/>
            </a:xfrm>
            <a:custGeom>
              <a:avLst/>
              <a:gdLst/>
              <a:ahLst/>
              <a:cxnLst/>
              <a:rect l="l" t="t" r="r" b="b"/>
              <a:pathLst>
                <a:path w="1517" h="1877" extrusionOk="0">
                  <a:moveTo>
                    <a:pt x="950" y="1"/>
                  </a:moveTo>
                  <a:cubicBezTo>
                    <a:pt x="950" y="1"/>
                    <a:pt x="855" y="1067"/>
                    <a:pt x="1" y="1463"/>
                  </a:cubicBezTo>
                  <a:cubicBezTo>
                    <a:pt x="95" y="1553"/>
                    <a:pt x="253" y="1701"/>
                    <a:pt x="442" y="1876"/>
                  </a:cubicBezTo>
                  <a:cubicBezTo>
                    <a:pt x="1296" y="1656"/>
                    <a:pt x="1503" y="383"/>
                    <a:pt x="1503" y="383"/>
                  </a:cubicBezTo>
                  <a:lnTo>
                    <a:pt x="1517" y="360"/>
                  </a:lnTo>
                  <a:cubicBezTo>
                    <a:pt x="1256" y="207"/>
                    <a:pt x="1040" y="64"/>
                    <a:pt x="950"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1614;p31">
              <a:extLst>
                <a:ext uri="{FF2B5EF4-FFF2-40B4-BE49-F238E27FC236}">
                  <a16:creationId xmlns:a16="http://schemas.microsoft.com/office/drawing/2014/main" id="{EA23FB22-815F-4327-8F5F-CA97C83E3F93}"/>
                </a:ext>
              </a:extLst>
            </p:cNvPr>
            <p:cNvSpPr/>
            <p:nvPr/>
          </p:nvSpPr>
          <p:spPr>
            <a:xfrm>
              <a:off x="4451325" y="3245200"/>
              <a:ext cx="52200" cy="26025"/>
            </a:xfrm>
            <a:custGeom>
              <a:avLst/>
              <a:gdLst/>
              <a:ahLst/>
              <a:cxnLst/>
              <a:rect l="l" t="t" r="r" b="b"/>
              <a:pathLst>
                <a:path w="2088" h="1041" extrusionOk="0">
                  <a:moveTo>
                    <a:pt x="2056" y="1"/>
                  </a:moveTo>
                  <a:cubicBezTo>
                    <a:pt x="1695" y="131"/>
                    <a:pt x="1313" y="197"/>
                    <a:pt x="931" y="197"/>
                  </a:cubicBezTo>
                  <a:cubicBezTo>
                    <a:pt x="704" y="197"/>
                    <a:pt x="476" y="174"/>
                    <a:pt x="252" y="127"/>
                  </a:cubicBezTo>
                  <a:cubicBezTo>
                    <a:pt x="167" y="113"/>
                    <a:pt x="86" y="91"/>
                    <a:pt x="0" y="73"/>
                  </a:cubicBezTo>
                  <a:lnTo>
                    <a:pt x="0" y="73"/>
                  </a:lnTo>
                  <a:cubicBezTo>
                    <a:pt x="203" y="334"/>
                    <a:pt x="419" y="581"/>
                    <a:pt x="648" y="815"/>
                  </a:cubicBezTo>
                  <a:cubicBezTo>
                    <a:pt x="789" y="945"/>
                    <a:pt x="921" y="1040"/>
                    <a:pt x="1009" y="1040"/>
                  </a:cubicBezTo>
                  <a:cubicBezTo>
                    <a:pt x="1031" y="1040"/>
                    <a:pt x="1050" y="1035"/>
                    <a:pt x="1066" y="1022"/>
                  </a:cubicBezTo>
                  <a:cubicBezTo>
                    <a:pt x="1273" y="856"/>
                    <a:pt x="1998" y="343"/>
                    <a:pt x="2088" y="86"/>
                  </a:cubicBezTo>
                  <a:lnTo>
                    <a:pt x="2056" y="1"/>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1615;p31">
              <a:extLst>
                <a:ext uri="{FF2B5EF4-FFF2-40B4-BE49-F238E27FC236}">
                  <a16:creationId xmlns:a16="http://schemas.microsoft.com/office/drawing/2014/main" id="{A01B0FD0-E256-4650-B435-DABE880AFCEA}"/>
                </a:ext>
              </a:extLst>
            </p:cNvPr>
            <p:cNvSpPr/>
            <p:nvPr/>
          </p:nvSpPr>
          <p:spPr>
            <a:xfrm>
              <a:off x="4416900" y="3233850"/>
              <a:ext cx="34325" cy="24500"/>
            </a:xfrm>
            <a:custGeom>
              <a:avLst/>
              <a:gdLst/>
              <a:ahLst/>
              <a:cxnLst/>
              <a:rect l="l" t="t" r="r" b="b"/>
              <a:pathLst>
                <a:path w="1373" h="980" extrusionOk="0">
                  <a:moveTo>
                    <a:pt x="1" y="1"/>
                  </a:moveTo>
                  <a:lnTo>
                    <a:pt x="1" y="1"/>
                  </a:lnTo>
                  <a:cubicBezTo>
                    <a:pt x="41" y="158"/>
                    <a:pt x="185" y="824"/>
                    <a:pt x="284" y="950"/>
                  </a:cubicBezTo>
                  <a:cubicBezTo>
                    <a:pt x="300" y="970"/>
                    <a:pt x="329" y="979"/>
                    <a:pt x="368" y="979"/>
                  </a:cubicBezTo>
                  <a:cubicBezTo>
                    <a:pt x="407" y="979"/>
                    <a:pt x="455" y="970"/>
                    <a:pt x="509" y="954"/>
                  </a:cubicBezTo>
                  <a:cubicBezTo>
                    <a:pt x="806" y="878"/>
                    <a:pt x="1283" y="621"/>
                    <a:pt x="1373" y="522"/>
                  </a:cubicBezTo>
                  <a:cubicBezTo>
                    <a:pt x="932" y="410"/>
                    <a:pt x="505" y="239"/>
                    <a:pt x="109" y="14"/>
                  </a:cubicBezTo>
                  <a:cubicBezTo>
                    <a:pt x="86" y="10"/>
                    <a:pt x="50" y="5"/>
                    <a:pt x="1"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1616;p31">
              <a:extLst>
                <a:ext uri="{FF2B5EF4-FFF2-40B4-BE49-F238E27FC236}">
                  <a16:creationId xmlns:a16="http://schemas.microsoft.com/office/drawing/2014/main" id="{A8DEA105-9238-4A25-992F-3A39A3D57B4E}"/>
                </a:ext>
              </a:extLst>
            </p:cNvPr>
            <p:cNvSpPr/>
            <p:nvPr/>
          </p:nvSpPr>
          <p:spPr>
            <a:xfrm>
              <a:off x="4270925" y="3233525"/>
              <a:ext cx="313925" cy="260200"/>
            </a:xfrm>
            <a:custGeom>
              <a:avLst/>
              <a:gdLst/>
              <a:ahLst/>
              <a:cxnLst/>
              <a:rect l="l" t="t" r="r" b="b"/>
              <a:pathLst>
                <a:path w="12557" h="10408" extrusionOk="0">
                  <a:moveTo>
                    <a:pt x="10923" y="7864"/>
                  </a:moveTo>
                  <a:cubicBezTo>
                    <a:pt x="10932" y="7877"/>
                    <a:pt x="10941" y="7895"/>
                    <a:pt x="10946" y="7909"/>
                  </a:cubicBezTo>
                  <a:cubicBezTo>
                    <a:pt x="10931" y="7924"/>
                    <a:pt x="10921" y="7930"/>
                    <a:pt x="10915" y="7930"/>
                  </a:cubicBezTo>
                  <a:cubicBezTo>
                    <a:pt x="10903" y="7930"/>
                    <a:pt x="10908" y="7903"/>
                    <a:pt x="10923" y="7864"/>
                  </a:cubicBezTo>
                  <a:close/>
                  <a:moveTo>
                    <a:pt x="5456" y="0"/>
                  </a:moveTo>
                  <a:cubicBezTo>
                    <a:pt x="5209" y="0"/>
                    <a:pt x="4913" y="24"/>
                    <a:pt x="4661" y="113"/>
                  </a:cubicBezTo>
                  <a:cubicBezTo>
                    <a:pt x="4085" y="311"/>
                    <a:pt x="2821" y="1210"/>
                    <a:pt x="2412" y="1255"/>
                  </a:cubicBezTo>
                  <a:cubicBezTo>
                    <a:pt x="2402" y="1256"/>
                    <a:pt x="2391" y="1257"/>
                    <a:pt x="2380" y="1257"/>
                  </a:cubicBezTo>
                  <a:cubicBezTo>
                    <a:pt x="2108" y="1257"/>
                    <a:pt x="1530" y="943"/>
                    <a:pt x="1076" y="675"/>
                  </a:cubicBezTo>
                  <a:lnTo>
                    <a:pt x="1062" y="697"/>
                  </a:lnTo>
                  <a:cubicBezTo>
                    <a:pt x="1062" y="697"/>
                    <a:pt x="855" y="1966"/>
                    <a:pt x="1" y="2191"/>
                  </a:cubicBezTo>
                  <a:cubicBezTo>
                    <a:pt x="554" y="2695"/>
                    <a:pt x="1395" y="3415"/>
                    <a:pt x="1809" y="3541"/>
                  </a:cubicBezTo>
                  <a:cubicBezTo>
                    <a:pt x="2068" y="3616"/>
                    <a:pt x="2337" y="3645"/>
                    <a:pt x="2597" y="3645"/>
                  </a:cubicBezTo>
                  <a:cubicBezTo>
                    <a:pt x="3390" y="3645"/>
                    <a:pt x="4104" y="3375"/>
                    <a:pt x="4229" y="3325"/>
                  </a:cubicBezTo>
                  <a:lnTo>
                    <a:pt x="4346" y="3329"/>
                  </a:lnTo>
                  <a:cubicBezTo>
                    <a:pt x="3802" y="4872"/>
                    <a:pt x="3096" y="7040"/>
                    <a:pt x="2884" y="8363"/>
                  </a:cubicBezTo>
                  <a:cubicBezTo>
                    <a:pt x="2884" y="8363"/>
                    <a:pt x="7786" y="10407"/>
                    <a:pt x="10360" y="10407"/>
                  </a:cubicBezTo>
                  <a:cubicBezTo>
                    <a:pt x="10486" y="10407"/>
                    <a:pt x="10607" y="10402"/>
                    <a:pt x="10721" y="10392"/>
                  </a:cubicBezTo>
                  <a:cubicBezTo>
                    <a:pt x="10721" y="10392"/>
                    <a:pt x="11036" y="9506"/>
                    <a:pt x="11207" y="7913"/>
                  </a:cubicBezTo>
                  <a:cubicBezTo>
                    <a:pt x="11575" y="7571"/>
                    <a:pt x="12556" y="6600"/>
                    <a:pt x="12457" y="5443"/>
                  </a:cubicBezTo>
                  <a:cubicBezTo>
                    <a:pt x="12282" y="3437"/>
                    <a:pt x="11598" y="1521"/>
                    <a:pt x="10694" y="778"/>
                  </a:cubicBezTo>
                  <a:cubicBezTo>
                    <a:pt x="10356" y="499"/>
                    <a:pt x="9708" y="441"/>
                    <a:pt x="9560" y="423"/>
                  </a:cubicBezTo>
                  <a:lnTo>
                    <a:pt x="9533" y="365"/>
                  </a:lnTo>
                  <a:cubicBezTo>
                    <a:pt x="9448" y="405"/>
                    <a:pt x="9362" y="441"/>
                    <a:pt x="9272" y="472"/>
                  </a:cubicBezTo>
                  <a:lnTo>
                    <a:pt x="9304" y="558"/>
                  </a:lnTo>
                  <a:cubicBezTo>
                    <a:pt x="9214" y="814"/>
                    <a:pt x="8489" y="1327"/>
                    <a:pt x="8282" y="1494"/>
                  </a:cubicBezTo>
                  <a:cubicBezTo>
                    <a:pt x="8267" y="1505"/>
                    <a:pt x="8248" y="1510"/>
                    <a:pt x="8227" y="1510"/>
                  </a:cubicBezTo>
                  <a:cubicBezTo>
                    <a:pt x="8139" y="1510"/>
                    <a:pt x="8006" y="1418"/>
                    <a:pt x="7864" y="1287"/>
                  </a:cubicBezTo>
                  <a:lnTo>
                    <a:pt x="7837" y="1350"/>
                  </a:lnTo>
                  <a:cubicBezTo>
                    <a:pt x="7837" y="1350"/>
                    <a:pt x="7419" y="1849"/>
                    <a:pt x="7288" y="1944"/>
                  </a:cubicBezTo>
                  <a:cubicBezTo>
                    <a:pt x="7270" y="1962"/>
                    <a:pt x="7243" y="1971"/>
                    <a:pt x="7216" y="1975"/>
                  </a:cubicBezTo>
                  <a:cubicBezTo>
                    <a:pt x="7225" y="2168"/>
                    <a:pt x="7315" y="5970"/>
                    <a:pt x="7288" y="6204"/>
                  </a:cubicBezTo>
                  <a:cubicBezTo>
                    <a:pt x="7266" y="6438"/>
                    <a:pt x="5673" y="8462"/>
                    <a:pt x="5673" y="8462"/>
                  </a:cubicBezTo>
                  <a:cubicBezTo>
                    <a:pt x="5673" y="8462"/>
                    <a:pt x="4863" y="5772"/>
                    <a:pt x="5007" y="5344"/>
                  </a:cubicBezTo>
                  <a:cubicBezTo>
                    <a:pt x="5147" y="4917"/>
                    <a:pt x="6717" y="1944"/>
                    <a:pt x="6717" y="1944"/>
                  </a:cubicBezTo>
                  <a:lnTo>
                    <a:pt x="6766" y="1849"/>
                  </a:lnTo>
                  <a:cubicBezTo>
                    <a:pt x="6613" y="1773"/>
                    <a:pt x="6366" y="1030"/>
                    <a:pt x="6348" y="972"/>
                  </a:cubicBezTo>
                  <a:cubicBezTo>
                    <a:pt x="6294" y="988"/>
                    <a:pt x="6246" y="997"/>
                    <a:pt x="6207" y="997"/>
                  </a:cubicBezTo>
                  <a:cubicBezTo>
                    <a:pt x="6168" y="997"/>
                    <a:pt x="6139" y="988"/>
                    <a:pt x="6123" y="967"/>
                  </a:cubicBezTo>
                  <a:cubicBezTo>
                    <a:pt x="6024" y="841"/>
                    <a:pt x="5880" y="176"/>
                    <a:pt x="5840" y="18"/>
                  </a:cubicBezTo>
                  <a:cubicBezTo>
                    <a:pt x="5746" y="9"/>
                    <a:pt x="5611" y="0"/>
                    <a:pt x="5456"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1617;p31">
              <a:extLst>
                <a:ext uri="{FF2B5EF4-FFF2-40B4-BE49-F238E27FC236}">
                  <a16:creationId xmlns:a16="http://schemas.microsoft.com/office/drawing/2014/main" id="{453C7C44-1C3B-47B3-8B58-C8C185F60542}"/>
                </a:ext>
              </a:extLst>
            </p:cNvPr>
            <p:cNvSpPr/>
            <p:nvPr/>
          </p:nvSpPr>
          <p:spPr>
            <a:xfrm>
              <a:off x="4417800" y="3233975"/>
              <a:ext cx="33550" cy="16550"/>
            </a:xfrm>
            <a:custGeom>
              <a:avLst/>
              <a:gdLst/>
              <a:ahLst/>
              <a:cxnLst/>
              <a:rect l="l" t="t" r="r" b="b"/>
              <a:pathLst>
                <a:path w="1342" h="662" extrusionOk="0">
                  <a:moveTo>
                    <a:pt x="1" y="0"/>
                  </a:moveTo>
                  <a:lnTo>
                    <a:pt x="46" y="45"/>
                  </a:lnTo>
                  <a:cubicBezTo>
                    <a:pt x="365" y="311"/>
                    <a:pt x="734" y="517"/>
                    <a:pt x="1125" y="661"/>
                  </a:cubicBezTo>
                  <a:cubicBezTo>
                    <a:pt x="1202" y="621"/>
                    <a:pt x="1274" y="571"/>
                    <a:pt x="1341" y="517"/>
                  </a:cubicBezTo>
                  <a:cubicBezTo>
                    <a:pt x="900" y="405"/>
                    <a:pt x="473" y="234"/>
                    <a:pt x="77" y="5"/>
                  </a:cubicBezTo>
                  <a:cubicBezTo>
                    <a:pt x="59" y="5"/>
                    <a:pt x="32" y="0"/>
                    <a:pt x="1"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1618;p31">
              <a:extLst>
                <a:ext uri="{FF2B5EF4-FFF2-40B4-BE49-F238E27FC236}">
                  <a16:creationId xmlns:a16="http://schemas.microsoft.com/office/drawing/2014/main" id="{BCE23F43-6DE5-4E6D-9292-D4B735C03F14}"/>
                </a:ext>
              </a:extLst>
            </p:cNvPr>
            <p:cNvSpPr/>
            <p:nvPr/>
          </p:nvSpPr>
          <p:spPr>
            <a:xfrm>
              <a:off x="4451325" y="3242625"/>
              <a:ext cx="58500" cy="13075"/>
            </a:xfrm>
            <a:custGeom>
              <a:avLst/>
              <a:gdLst/>
              <a:ahLst/>
              <a:cxnLst/>
              <a:rect l="l" t="t" r="r" b="b"/>
              <a:pathLst>
                <a:path w="2340" h="523" extrusionOk="0">
                  <a:moveTo>
                    <a:pt x="2317" y="1"/>
                  </a:moveTo>
                  <a:cubicBezTo>
                    <a:pt x="2232" y="37"/>
                    <a:pt x="2146" y="72"/>
                    <a:pt x="2056" y="104"/>
                  </a:cubicBezTo>
                  <a:cubicBezTo>
                    <a:pt x="1695" y="234"/>
                    <a:pt x="1313" y="300"/>
                    <a:pt x="931" y="300"/>
                  </a:cubicBezTo>
                  <a:cubicBezTo>
                    <a:pt x="704" y="300"/>
                    <a:pt x="476" y="277"/>
                    <a:pt x="252" y="230"/>
                  </a:cubicBezTo>
                  <a:cubicBezTo>
                    <a:pt x="167" y="216"/>
                    <a:pt x="86" y="194"/>
                    <a:pt x="0" y="176"/>
                  </a:cubicBezTo>
                  <a:lnTo>
                    <a:pt x="0" y="176"/>
                  </a:lnTo>
                  <a:cubicBezTo>
                    <a:pt x="14" y="189"/>
                    <a:pt x="99" y="306"/>
                    <a:pt x="221" y="446"/>
                  </a:cubicBezTo>
                  <a:cubicBezTo>
                    <a:pt x="442" y="495"/>
                    <a:pt x="667" y="522"/>
                    <a:pt x="891" y="522"/>
                  </a:cubicBezTo>
                  <a:cubicBezTo>
                    <a:pt x="1298" y="522"/>
                    <a:pt x="1701" y="433"/>
                    <a:pt x="2070" y="230"/>
                  </a:cubicBezTo>
                  <a:cubicBezTo>
                    <a:pt x="2164" y="176"/>
                    <a:pt x="2254" y="117"/>
                    <a:pt x="2340" y="50"/>
                  </a:cubicBezTo>
                  <a:lnTo>
                    <a:pt x="2317" y="1"/>
                  </a:ln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1619;p31">
              <a:extLst>
                <a:ext uri="{FF2B5EF4-FFF2-40B4-BE49-F238E27FC236}">
                  <a16:creationId xmlns:a16="http://schemas.microsoft.com/office/drawing/2014/main" id="{8CAB2A9D-F037-4882-9C57-9FF4FFD24827}"/>
                </a:ext>
              </a:extLst>
            </p:cNvPr>
            <p:cNvSpPr/>
            <p:nvPr/>
          </p:nvSpPr>
          <p:spPr>
            <a:xfrm>
              <a:off x="4433550" y="3668075"/>
              <a:ext cx="42300" cy="73125"/>
            </a:xfrm>
            <a:custGeom>
              <a:avLst/>
              <a:gdLst/>
              <a:ahLst/>
              <a:cxnLst/>
              <a:rect l="l" t="t" r="r" b="b"/>
              <a:pathLst>
                <a:path w="1692" h="2925" extrusionOk="0">
                  <a:moveTo>
                    <a:pt x="1139" y="1"/>
                  </a:moveTo>
                  <a:cubicBezTo>
                    <a:pt x="878" y="671"/>
                    <a:pt x="0" y="1634"/>
                    <a:pt x="0" y="1634"/>
                  </a:cubicBezTo>
                  <a:cubicBezTo>
                    <a:pt x="95" y="2048"/>
                    <a:pt x="0" y="2650"/>
                    <a:pt x="189" y="2902"/>
                  </a:cubicBezTo>
                  <a:cubicBezTo>
                    <a:pt x="201" y="2917"/>
                    <a:pt x="216" y="2924"/>
                    <a:pt x="234" y="2924"/>
                  </a:cubicBezTo>
                  <a:cubicBezTo>
                    <a:pt x="529" y="2924"/>
                    <a:pt x="1692" y="1114"/>
                    <a:pt x="1332" y="428"/>
                  </a:cubicBezTo>
                  <a:cubicBezTo>
                    <a:pt x="1287" y="343"/>
                    <a:pt x="1220" y="194"/>
                    <a:pt x="113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1620;p31">
              <a:extLst>
                <a:ext uri="{FF2B5EF4-FFF2-40B4-BE49-F238E27FC236}">
                  <a16:creationId xmlns:a16="http://schemas.microsoft.com/office/drawing/2014/main" id="{03C51A21-316B-4A8B-8ED1-2A8F37D92EDB}"/>
                </a:ext>
              </a:extLst>
            </p:cNvPr>
            <p:cNvSpPr/>
            <p:nvPr/>
          </p:nvSpPr>
          <p:spPr>
            <a:xfrm>
              <a:off x="4270150" y="3800900"/>
              <a:ext cx="67600" cy="26925"/>
            </a:xfrm>
            <a:custGeom>
              <a:avLst/>
              <a:gdLst/>
              <a:ahLst/>
              <a:cxnLst/>
              <a:rect l="l" t="t" r="r" b="b"/>
              <a:pathLst>
                <a:path w="2704" h="1077" extrusionOk="0">
                  <a:moveTo>
                    <a:pt x="792" y="1"/>
                  </a:moveTo>
                  <a:cubicBezTo>
                    <a:pt x="792" y="1"/>
                    <a:pt x="0" y="729"/>
                    <a:pt x="0" y="918"/>
                  </a:cubicBezTo>
                  <a:cubicBezTo>
                    <a:pt x="0" y="1008"/>
                    <a:pt x="491" y="1077"/>
                    <a:pt x="1039" y="1077"/>
                  </a:cubicBezTo>
                  <a:cubicBezTo>
                    <a:pt x="1674" y="1077"/>
                    <a:pt x="2385" y="985"/>
                    <a:pt x="2506" y="729"/>
                  </a:cubicBezTo>
                  <a:cubicBezTo>
                    <a:pt x="2533" y="671"/>
                    <a:pt x="2605" y="495"/>
                    <a:pt x="2704" y="235"/>
                  </a:cubicBezTo>
                  <a:lnTo>
                    <a:pt x="2704" y="235"/>
                  </a:lnTo>
                  <a:cubicBezTo>
                    <a:pt x="2600" y="251"/>
                    <a:pt x="2486" y="258"/>
                    <a:pt x="2368" y="258"/>
                  </a:cubicBezTo>
                  <a:cubicBezTo>
                    <a:pt x="1661" y="258"/>
                    <a:pt x="792" y="1"/>
                    <a:pt x="79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1621;p31">
              <a:extLst>
                <a:ext uri="{FF2B5EF4-FFF2-40B4-BE49-F238E27FC236}">
                  <a16:creationId xmlns:a16="http://schemas.microsoft.com/office/drawing/2014/main" id="{D36505E5-8C79-4CD8-9FC2-F5D2E3F96D81}"/>
                </a:ext>
              </a:extLst>
            </p:cNvPr>
            <p:cNvSpPr/>
            <p:nvPr/>
          </p:nvSpPr>
          <p:spPr>
            <a:xfrm>
              <a:off x="4289925" y="3605100"/>
              <a:ext cx="101700" cy="202275"/>
            </a:xfrm>
            <a:custGeom>
              <a:avLst/>
              <a:gdLst/>
              <a:ahLst/>
              <a:cxnLst/>
              <a:rect l="l" t="t" r="r" b="b"/>
              <a:pathLst>
                <a:path w="4068" h="8091" extrusionOk="0">
                  <a:moveTo>
                    <a:pt x="514" y="1"/>
                  </a:moveTo>
                  <a:cubicBezTo>
                    <a:pt x="194" y="2830"/>
                    <a:pt x="1" y="7833"/>
                    <a:pt x="1" y="7833"/>
                  </a:cubicBezTo>
                  <a:cubicBezTo>
                    <a:pt x="1" y="7833"/>
                    <a:pt x="870" y="8090"/>
                    <a:pt x="1577" y="8090"/>
                  </a:cubicBezTo>
                  <a:cubicBezTo>
                    <a:pt x="1695" y="8090"/>
                    <a:pt x="1809" y="8083"/>
                    <a:pt x="1913" y="8067"/>
                  </a:cubicBezTo>
                  <a:cubicBezTo>
                    <a:pt x="2318" y="7032"/>
                    <a:pt x="3231" y="4634"/>
                    <a:pt x="4068" y="2574"/>
                  </a:cubicBezTo>
                  <a:cubicBezTo>
                    <a:pt x="3046" y="1755"/>
                    <a:pt x="1715" y="770"/>
                    <a:pt x="514"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1622;p31">
              <a:extLst>
                <a:ext uri="{FF2B5EF4-FFF2-40B4-BE49-F238E27FC236}">
                  <a16:creationId xmlns:a16="http://schemas.microsoft.com/office/drawing/2014/main" id="{BD1826F1-DA1B-4C15-9E26-EC7A90F44635}"/>
                </a:ext>
              </a:extLst>
            </p:cNvPr>
            <p:cNvSpPr/>
            <p:nvPr/>
          </p:nvSpPr>
          <p:spPr>
            <a:xfrm>
              <a:off x="4212225" y="3442475"/>
              <a:ext cx="326725" cy="266450"/>
            </a:xfrm>
            <a:custGeom>
              <a:avLst/>
              <a:gdLst/>
              <a:ahLst/>
              <a:cxnLst/>
              <a:rect l="l" t="t" r="r" b="b"/>
              <a:pathLst>
                <a:path w="13069" h="10658" extrusionOk="0">
                  <a:moveTo>
                    <a:pt x="5237" y="1"/>
                  </a:moveTo>
                  <a:cubicBezTo>
                    <a:pt x="5237" y="1"/>
                    <a:pt x="1462" y="666"/>
                    <a:pt x="734" y="1998"/>
                  </a:cubicBezTo>
                  <a:cubicBezTo>
                    <a:pt x="0" y="3330"/>
                    <a:pt x="603" y="4661"/>
                    <a:pt x="3014" y="6119"/>
                  </a:cubicBezTo>
                  <a:cubicBezTo>
                    <a:pt x="3212" y="6240"/>
                    <a:pt x="3415" y="6366"/>
                    <a:pt x="3622" y="6501"/>
                  </a:cubicBezTo>
                  <a:cubicBezTo>
                    <a:pt x="4823" y="7275"/>
                    <a:pt x="6154" y="8256"/>
                    <a:pt x="7176" y="9074"/>
                  </a:cubicBezTo>
                  <a:cubicBezTo>
                    <a:pt x="8129" y="9844"/>
                    <a:pt x="8813" y="10473"/>
                    <a:pt x="8853" y="10658"/>
                  </a:cubicBezTo>
                  <a:cubicBezTo>
                    <a:pt x="8853" y="10658"/>
                    <a:pt x="9731" y="9691"/>
                    <a:pt x="9992" y="9025"/>
                  </a:cubicBezTo>
                  <a:cubicBezTo>
                    <a:pt x="9717" y="8386"/>
                    <a:pt x="9227" y="7248"/>
                    <a:pt x="8485" y="6096"/>
                  </a:cubicBezTo>
                  <a:cubicBezTo>
                    <a:pt x="8611" y="5853"/>
                    <a:pt x="8714" y="5687"/>
                    <a:pt x="8791" y="5610"/>
                  </a:cubicBezTo>
                  <a:cubicBezTo>
                    <a:pt x="9456" y="4945"/>
                    <a:pt x="11742" y="4387"/>
                    <a:pt x="12371" y="3550"/>
                  </a:cubicBezTo>
                  <a:cubicBezTo>
                    <a:pt x="12956" y="2776"/>
                    <a:pt x="13069" y="2029"/>
                    <a:pt x="13069" y="2029"/>
                  </a:cubicBezTo>
                  <a:lnTo>
                    <a:pt x="13069" y="2029"/>
                  </a:lnTo>
                  <a:cubicBezTo>
                    <a:pt x="12955" y="2040"/>
                    <a:pt x="12834" y="2045"/>
                    <a:pt x="12708" y="2045"/>
                  </a:cubicBezTo>
                  <a:cubicBezTo>
                    <a:pt x="10138" y="2045"/>
                    <a:pt x="5237" y="1"/>
                    <a:pt x="5237"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1623;p31">
              <a:extLst>
                <a:ext uri="{FF2B5EF4-FFF2-40B4-BE49-F238E27FC236}">
                  <a16:creationId xmlns:a16="http://schemas.microsoft.com/office/drawing/2014/main" id="{16EDABD8-941E-4D43-85CF-B2A9852B26FE}"/>
                </a:ext>
              </a:extLst>
            </p:cNvPr>
            <p:cNvSpPr/>
            <p:nvPr/>
          </p:nvSpPr>
          <p:spPr>
            <a:xfrm>
              <a:off x="4212325" y="3442475"/>
              <a:ext cx="320675" cy="266450"/>
            </a:xfrm>
            <a:custGeom>
              <a:avLst/>
              <a:gdLst/>
              <a:ahLst/>
              <a:cxnLst/>
              <a:rect l="l" t="t" r="r" b="b"/>
              <a:pathLst>
                <a:path w="12827" h="10658" extrusionOk="0">
                  <a:moveTo>
                    <a:pt x="5233" y="1"/>
                  </a:moveTo>
                  <a:cubicBezTo>
                    <a:pt x="5233" y="1"/>
                    <a:pt x="1458" y="666"/>
                    <a:pt x="730" y="1998"/>
                  </a:cubicBezTo>
                  <a:cubicBezTo>
                    <a:pt x="1" y="3330"/>
                    <a:pt x="604" y="4661"/>
                    <a:pt x="3015" y="6119"/>
                  </a:cubicBezTo>
                  <a:cubicBezTo>
                    <a:pt x="3208" y="6240"/>
                    <a:pt x="3411" y="6366"/>
                    <a:pt x="3618" y="6501"/>
                  </a:cubicBezTo>
                  <a:cubicBezTo>
                    <a:pt x="4819" y="7275"/>
                    <a:pt x="6150" y="8256"/>
                    <a:pt x="7172" y="9074"/>
                  </a:cubicBezTo>
                  <a:cubicBezTo>
                    <a:pt x="8130" y="9844"/>
                    <a:pt x="8809" y="10473"/>
                    <a:pt x="8849" y="10658"/>
                  </a:cubicBezTo>
                  <a:cubicBezTo>
                    <a:pt x="8849" y="10658"/>
                    <a:pt x="9727" y="9691"/>
                    <a:pt x="9988" y="9025"/>
                  </a:cubicBezTo>
                  <a:cubicBezTo>
                    <a:pt x="9664" y="8242"/>
                    <a:pt x="9290" y="7482"/>
                    <a:pt x="8876" y="6744"/>
                  </a:cubicBezTo>
                  <a:cubicBezTo>
                    <a:pt x="8755" y="6528"/>
                    <a:pt x="8625" y="6312"/>
                    <a:pt x="8481" y="6096"/>
                  </a:cubicBezTo>
                  <a:cubicBezTo>
                    <a:pt x="8490" y="6083"/>
                    <a:pt x="8494" y="6074"/>
                    <a:pt x="8503" y="6060"/>
                  </a:cubicBezTo>
                  <a:cubicBezTo>
                    <a:pt x="8386" y="5880"/>
                    <a:pt x="8260" y="5705"/>
                    <a:pt x="8130" y="5538"/>
                  </a:cubicBezTo>
                  <a:lnTo>
                    <a:pt x="8130" y="5538"/>
                  </a:lnTo>
                  <a:cubicBezTo>
                    <a:pt x="8130" y="5538"/>
                    <a:pt x="8130" y="5538"/>
                    <a:pt x="8130" y="5538"/>
                  </a:cubicBezTo>
                  <a:cubicBezTo>
                    <a:pt x="7558" y="4801"/>
                    <a:pt x="6852" y="4148"/>
                    <a:pt x="6195" y="3500"/>
                  </a:cubicBezTo>
                  <a:lnTo>
                    <a:pt x="6195" y="3500"/>
                  </a:lnTo>
                  <a:cubicBezTo>
                    <a:pt x="7023" y="3838"/>
                    <a:pt x="7765" y="4346"/>
                    <a:pt x="8377" y="4999"/>
                  </a:cubicBezTo>
                  <a:cubicBezTo>
                    <a:pt x="8539" y="4729"/>
                    <a:pt x="8746" y="4490"/>
                    <a:pt x="8993" y="4292"/>
                  </a:cubicBezTo>
                  <a:cubicBezTo>
                    <a:pt x="10271" y="3559"/>
                    <a:pt x="12093" y="3559"/>
                    <a:pt x="12826" y="2101"/>
                  </a:cubicBezTo>
                  <a:lnTo>
                    <a:pt x="12826" y="2043"/>
                  </a:lnTo>
                  <a:cubicBezTo>
                    <a:pt x="12789" y="2044"/>
                    <a:pt x="12751" y="2044"/>
                    <a:pt x="12712" y="2044"/>
                  </a:cubicBezTo>
                  <a:cubicBezTo>
                    <a:pt x="10141" y="2044"/>
                    <a:pt x="5233" y="1"/>
                    <a:pt x="5233"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1624;p31">
              <a:extLst>
                <a:ext uri="{FF2B5EF4-FFF2-40B4-BE49-F238E27FC236}">
                  <a16:creationId xmlns:a16="http://schemas.microsoft.com/office/drawing/2014/main" id="{77B5713E-4D23-4F91-A891-D44044B6ABA4}"/>
                </a:ext>
              </a:extLst>
            </p:cNvPr>
            <p:cNvSpPr/>
            <p:nvPr/>
          </p:nvSpPr>
          <p:spPr>
            <a:xfrm>
              <a:off x="4460100" y="3420100"/>
              <a:ext cx="62425" cy="54575"/>
            </a:xfrm>
            <a:custGeom>
              <a:avLst/>
              <a:gdLst/>
              <a:ahLst/>
              <a:cxnLst/>
              <a:rect l="l" t="t" r="r" b="b"/>
              <a:pathLst>
                <a:path w="2497" h="2183" extrusionOk="0">
                  <a:moveTo>
                    <a:pt x="1570" y="0"/>
                  </a:moveTo>
                  <a:lnTo>
                    <a:pt x="1287" y="81"/>
                  </a:lnTo>
                  <a:cubicBezTo>
                    <a:pt x="1080" y="185"/>
                    <a:pt x="697" y="113"/>
                    <a:pt x="594" y="284"/>
                  </a:cubicBezTo>
                  <a:cubicBezTo>
                    <a:pt x="495" y="437"/>
                    <a:pt x="972" y="639"/>
                    <a:pt x="972" y="639"/>
                  </a:cubicBezTo>
                  <a:lnTo>
                    <a:pt x="972" y="644"/>
                  </a:lnTo>
                  <a:cubicBezTo>
                    <a:pt x="783" y="788"/>
                    <a:pt x="0" y="1017"/>
                    <a:pt x="32" y="1174"/>
                  </a:cubicBezTo>
                  <a:cubicBezTo>
                    <a:pt x="56" y="1276"/>
                    <a:pt x="187" y="1308"/>
                    <a:pt x="342" y="1308"/>
                  </a:cubicBezTo>
                  <a:cubicBezTo>
                    <a:pt x="586" y="1308"/>
                    <a:pt x="891" y="1229"/>
                    <a:pt x="940" y="1215"/>
                  </a:cubicBezTo>
                  <a:lnTo>
                    <a:pt x="940" y="1215"/>
                  </a:lnTo>
                  <a:cubicBezTo>
                    <a:pt x="864" y="1255"/>
                    <a:pt x="180" y="1597"/>
                    <a:pt x="297" y="1746"/>
                  </a:cubicBezTo>
                  <a:cubicBezTo>
                    <a:pt x="320" y="1778"/>
                    <a:pt x="380" y="1790"/>
                    <a:pt x="457" y="1790"/>
                  </a:cubicBezTo>
                  <a:cubicBezTo>
                    <a:pt x="696" y="1790"/>
                    <a:pt x="1102" y="1674"/>
                    <a:pt x="1102" y="1674"/>
                  </a:cubicBezTo>
                  <a:lnTo>
                    <a:pt x="1102" y="1674"/>
                  </a:lnTo>
                  <a:cubicBezTo>
                    <a:pt x="1102" y="1674"/>
                    <a:pt x="733" y="2056"/>
                    <a:pt x="850" y="2155"/>
                  </a:cubicBezTo>
                  <a:cubicBezTo>
                    <a:pt x="872" y="2173"/>
                    <a:pt x="906" y="2182"/>
                    <a:pt x="949" y="2182"/>
                  </a:cubicBezTo>
                  <a:cubicBezTo>
                    <a:pt x="1199" y="2182"/>
                    <a:pt x="1777" y="1900"/>
                    <a:pt x="2317" y="1471"/>
                  </a:cubicBezTo>
                  <a:lnTo>
                    <a:pt x="2497" y="1300"/>
                  </a:lnTo>
                  <a:cubicBezTo>
                    <a:pt x="2348" y="684"/>
                    <a:pt x="1570" y="0"/>
                    <a:pt x="1570"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1625;p31">
              <a:extLst>
                <a:ext uri="{FF2B5EF4-FFF2-40B4-BE49-F238E27FC236}">
                  <a16:creationId xmlns:a16="http://schemas.microsoft.com/office/drawing/2014/main" id="{88CC0171-0D1B-4D8D-8570-F66A30ADED97}"/>
                </a:ext>
              </a:extLst>
            </p:cNvPr>
            <p:cNvSpPr/>
            <p:nvPr/>
          </p:nvSpPr>
          <p:spPr>
            <a:xfrm>
              <a:off x="4492250" y="3410525"/>
              <a:ext cx="39400" cy="48725"/>
            </a:xfrm>
            <a:custGeom>
              <a:avLst/>
              <a:gdLst/>
              <a:ahLst/>
              <a:cxnLst/>
              <a:rect l="l" t="t" r="r" b="b"/>
              <a:pathLst>
                <a:path w="1576" h="1949" extrusionOk="0">
                  <a:moveTo>
                    <a:pt x="343" y="1"/>
                  </a:moveTo>
                  <a:cubicBezTo>
                    <a:pt x="262" y="104"/>
                    <a:pt x="172" y="203"/>
                    <a:pt x="73" y="289"/>
                  </a:cubicBezTo>
                  <a:cubicBezTo>
                    <a:pt x="50" y="307"/>
                    <a:pt x="28" y="320"/>
                    <a:pt x="1" y="334"/>
                  </a:cubicBezTo>
                  <a:lnTo>
                    <a:pt x="14" y="361"/>
                  </a:lnTo>
                  <a:cubicBezTo>
                    <a:pt x="14" y="361"/>
                    <a:pt x="954" y="1207"/>
                    <a:pt x="1098" y="1917"/>
                  </a:cubicBezTo>
                  <a:lnTo>
                    <a:pt x="1125" y="1949"/>
                  </a:lnTo>
                  <a:cubicBezTo>
                    <a:pt x="1278" y="1832"/>
                    <a:pt x="1431" y="1701"/>
                    <a:pt x="1575" y="1566"/>
                  </a:cubicBezTo>
                  <a:cubicBezTo>
                    <a:pt x="1359" y="973"/>
                    <a:pt x="374" y="14"/>
                    <a:pt x="374" y="14"/>
                  </a:cubicBezTo>
                  <a:lnTo>
                    <a:pt x="343" y="1"/>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1626;p31">
              <a:extLst>
                <a:ext uri="{FF2B5EF4-FFF2-40B4-BE49-F238E27FC236}">
                  <a16:creationId xmlns:a16="http://schemas.microsoft.com/office/drawing/2014/main" id="{D3D400F7-6536-41D0-9771-DB082B3A021B}"/>
                </a:ext>
              </a:extLst>
            </p:cNvPr>
            <p:cNvSpPr/>
            <p:nvPr/>
          </p:nvSpPr>
          <p:spPr>
            <a:xfrm>
              <a:off x="4458525" y="3062875"/>
              <a:ext cx="117175" cy="29300"/>
            </a:xfrm>
            <a:custGeom>
              <a:avLst/>
              <a:gdLst/>
              <a:ahLst/>
              <a:cxnLst/>
              <a:rect l="l" t="t" r="r" b="b"/>
              <a:pathLst>
                <a:path w="4687" h="1172" extrusionOk="0">
                  <a:moveTo>
                    <a:pt x="142" y="1"/>
                  </a:moveTo>
                  <a:cubicBezTo>
                    <a:pt x="134" y="1"/>
                    <a:pt x="126" y="4"/>
                    <a:pt x="122" y="11"/>
                  </a:cubicBezTo>
                  <a:cubicBezTo>
                    <a:pt x="54" y="74"/>
                    <a:pt x="14" y="159"/>
                    <a:pt x="5" y="249"/>
                  </a:cubicBezTo>
                  <a:cubicBezTo>
                    <a:pt x="0" y="303"/>
                    <a:pt x="18" y="357"/>
                    <a:pt x="54" y="393"/>
                  </a:cubicBezTo>
                  <a:cubicBezTo>
                    <a:pt x="86" y="429"/>
                    <a:pt x="126" y="456"/>
                    <a:pt x="176" y="479"/>
                  </a:cubicBezTo>
                  <a:cubicBezTo>
                    <a:pt x="216" y="492"/>
                    <a:pt x="257" y="506"/>
                    <a:pt x="302" y="515"/>
                  </a:cubicBezTo>
                  <a:cubicBezTo>
                    <a:pt x="342" y="524"/>
                    <a:pt x="387" y="528"/>
                    <a:pt x="428" y="533"/>
                  </a:cubicBezTo>
                  <a:cubicBezTo>
                    <a:pt x="509" y="537"/>
                    <a:pt x="589" y="546"/>
                    <a:pt x="670" y="551"/>
                  </a:cubicBezTo>
                  <a:lnTo>
                    <a:pt x="1165" y="533"/>
                  </a:lnTo>
                  <a:cubicBezTo>
                    <a:pt x="1206" y="530"/>
                    <a:pt x="1246" y="529"/>
                    <a:pt x="1286" y="529"/>
                  </a:cubicBezTo>
                  <a:cubicBezTo>
                    <a:pt x="1326" y="529"/>
                    <a:pt x="1365" y="530"/>
                    <a:pt x="1404" y="533"/>
                  </a:cubicBezTo>
                  <a:lnTo>
                    <a:pt x="1642" y="546"/>
                  </a:lnTo>
                  <a:lnTo>
                    <a:pt x="1728" y="546"/>
                  </a:lnTo>
                  <a:lnTo>
                    <a:pt x="1755" y="551"/>
                  </a:lnTo>
                  <a:lnTo>
                    <a:pt x="1818" y="560"/>
                  </a:lnTo>
                  <a:lnTo>
                    <a:pt x="1863" y="573"/>
                  </a:lnTo>
                  <a:cubicBezTo>
                    <a:pt x="1930" y="600"/>
                    <a:pt x="1998" y="632"/>
                    <a:pt x="2056" y="677"/>
                  </a:cubicBezTo>
                  <a:cubicBezTo>
                    <a:pt x="2186" y="757"/>
                    <a:pt x="2317" y="865"/>
                    <a:pt x="2470" y="946"/>
                  </a:cubicBezTo>
                  <a:cubicBezTo>
                    <a:pt x="2542" y="987"/>
                    <a:pt x="2618" y="1023"/>
                    <a:pt x="2699" y="1050"/>
                  </a:cubicBezTo>
                  <a:cubicBezTo>
                    <a:pt x="2780" y="1081"/>
                    <a:pt x="2861" y="1104"/>
                    <a:pt x="2947" y="1122"/>
                  </a:cubicBezTo>
                  <a:cubicBezTo>
                    <a:pt x="3028" y="1140"/>
                    <a:pt x="3113" y="1153"/>
                    <a:pt x="3194" y="1162"/>
                  </a:cubicBezTo>
                  <a:cubicBezTo>
                    <a:pt x="3275" y="1171"/>
                    <a:pt x="3361" y="1167"/>
                    <a:pt x="3446" y="1171"/>
                  </a:cubicBezTo>
                  <a:cubicBezTo>
                    <a:pt x="3460" y="1171"/>
                    <a:pt x="3473" y="1171"/>
                    <a:pt x="3482" y="1162"/>
                  </a:cubicBezTo>
                  <a:cubicBezTo>
                    <a:pt x="3572" y="1108"/>
                    <a:pt x="3662" y="1063"/>
                    <a:pt x="3752" y="1018"/>
                  </a:cubicBezTo>
                  <a:cubicBezTo>
                    <a:pt x="3801" y="1000"/>
                    <a:pt x="3846" y="978"/>
                    <a:pt x="3896" y="960"/>
                  </a:cubicBezTo>
                  <a:lnTo>
                    <a:pt x="4040" y="910"/>
                  </a:lnTo>
                  <a:cubicBezTo>
                    <a:pt x="4089" y="897"/>
                    <a:pt x="4139" y="883"/>
                    <a:pt x="4188" y="874"/>
                  </a:cubicBezTo>
                  <a:cubicBezTo>
                    <a:pt x="4215" y="865"/>
                    <a:pt x="4238" y="861"/>
                    <a:pt x="4265" y="856"/>
                  </a:cubicBezTo>
                  <a:lnTo>
                    <a:pt x="4341" y="847"/>
                  </a:lnTo>
                  <a:cubicBezTo>
                    <a:pt x="4376" y="844"/>
                    <a:pt x="4411" y="841"/>
                    <a:pt x="4448" y="841"/>
                  </a:cubicBezTo>
                  <a:cubicBezTo>
                    <a:pt x="4463" y="841"/>
                    <a:pt x="4478" y="842"/>
                    <a:pt x="4494" y="843"/>
                  </a:cubicBezTo>
                  <a:lnTo>
                    <a:pt x="4647" y="856"/>
                  </a:lnTo>
                  <a:lnTo>
                    <a:pt x="4652" y="856"/>
                  </a:lnTo>
                  <a:cubicBezTo>
                    <a:pt x="4653" y="857"/>
                    <a:pt x="4655" y="857"/>
                    <a:pt x="4656" y="857"/>
                  </a:cubicBezTo>
                  <a:cubicBezTo>
                    <a:pt x="4684" y="857"/>
                    <a:pt x="4686" y="816"/>
                    <a:pt x="4656" y="811"/>
                  </a:cubicBezTo>
                  <a:lnTo>
                    <a:pt x="4499" y="780"/>
                  </a:lnTo>
                  <a:cubicBezTo>
                    <a:pt x="4465" y="771"/>
                    <a:pt x="4430" y="768"/>
                    <a:pt x="4396" y="768"/>
                  </a:cubicBezTo>
                  <a:cubicBezTo>
                    <a:pt x="4376" y="768"/>
                    <a:pt x="4357" y="769"/>
                    <a:pt x="4337" y="771"/>
                  </a:cubicBezTo>
                  <a:lnTo>
                    <a:pt x="4256" y="771"/>
                  </a:lnTo>
                  <a:cubicBezTo>
                    <a:pt x="4229" y="771"/>
                    <a:pt x="4202" y="771"/>
                    <a:pt x="4175" y="780"/>
                  </a:cubicBezTo>
                  <a:cubicBezTo>
                    <a:pt x="4121" y="789"/>
                    <a:pt x="4067" y="793"/>
                    <a:pt x="4013" y="802"/>
                  </a:cubicBezTo>
                  <a:lnTo>
                    <a:pt x="3855" y="847"/>
                  </a:lnTo>
                  <a:cubicBezTo>
                    <a:pt x="3806" y="865"/>
                    <a:pt x="3757" y="883"/>
                    <a:pt x="3707" y="901"/>
                  </a:cubicBezTo>
                  <a:cubicBezTo>
                    <a:pt x="3613" y="938"/>
                    <a:pt x="3522" y="979"/>
                    <a:pt x="3435" y="1027"/>
                  </a:cubicBezTo>
                  <a:lnTo>
                    <a:pt x="3435" y="1027"/>
                  </a:lnTo>
                  <a:cubicBezTo>
                    <a:pt x="3124" y="1008"/>
                    <a:pt x="2813" y="954"/>
                    <a:pt x="2551" y="793"/>
                  </a:cubicBezTo>
                  <a:cubicBezTo>
                    <a:pt x="2416" y="717"/>
                    <a:pt x="2299" y="618"/>
                    <a:pt x="2155" y="524"/>
                  </a:cubicBezTo>
                  <a:cubicBezTo>
                    <a:pt x="2079" y="474"/>
                    <a:pt x="1998" y="434"/>
                    <a:pt x="1912" y="407"/>
                  </a:cubicBezTo>
                  <a:lnTo>
                    <a:pt x="1845" y="389"/>
                  </a:lnTo>
                  <a:lnTo>
                    <a:pt x="1782" y="380"/>
                  </a:lnTo>
                  <a:lnTo>
                    <a:pt x="1750" y="375"/>
                  </a:lnTo>
                  <a:lnTo>
                    <a:pt x="1651" y="375"/>
                  </a:lnTo>
                  <a:lnTo>
                    <a:pt x="1404" y="366"/>
                  </a:lnTo>
                  <a:cubicBezTo>
                    <a:pt x="1370" y="364"/>
                    <a:pt x="1336" y="363"/>
                    <a:pt x="1301" y="363"/>
                  </a:cubicBezTo>
                  <a:cubicBezTo>
                    <a:pt x="1253" y="363"/>
                    <a:pt x="1204" y="365"/>
                    <a:pt x="1156" y="371"/>
                  </a:cubicBezTo>
                  <a:lnTo>
                    <a:pt x="679" y="411"/>
                  </a:lnTo>
                  <a:cubicBezTo>
                    <a:pt x="598" y="411"/>
                    <a:pt x="513" y="407"/>
                    <a:pt x="432" y="407"/>
                  </a:cubicBezTo>
                  <a:cubicBezTo>
                    <a:pt x="401" y="402"/>
                    <a:pt x="347" y="402"/>
                    <a:pt x="320" y="398"/>
                  </a:cubicBezTo>
                  <a:cubicBezTo>
                    <a:pt x="284" y="393"/>
                    <a:pt x="248" y="389"/>
                    <a:pt x="212" y="380"/>
                  </a:cubicBezTo>
                  <a:cubicBezTo>
                    <a:pt x="144" y="357"/>
                    <a:pt x="90" y="317"/>
                    <a:pt x="90" y="254"/>
                  </a:cubicBezTo>
                  <a:cubicBezTo>
                    <a:pt x="95" y="182"/>
                    <a:pt x="122" y="110"/>
                    <a:pt x="167" y="56"/>
                  </a:cubicBezTo>
                  <a:lnTo>
                    <a:pt x="167" y="51"/>
                  </a:lnTo>
                  <a:cubicBezTo>
                    <a:pt x="176" y="38"/>
                    <a:pt x="176" y="20"/>
                    <a:pt x="162" y="11"/>
                  </a:cubicBezTo>
                  <a:cubicBezTo>
                    <a:pt x="158" y="4"/>
                    <a:pt x="150" y="1"/>
                    <a:pt x="14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1627;p31">
              <a:extLst>
                <a:ext uri="{FF2B5EF4-FFF2-40B4-BE49-F238E27FC236}">
                  <a16:creationId xmlns:a16="http://schemas.microsoft.com/office/drawing/2014/main" id="{2DAE7249-485E-448A-90EA-A4E8125E7D5C}"/>
                </a:ext>
              </a:extLst>
            </p:cNvPr>
            <p:cNvSpPr/>
            <p:nvPr/>
          </p:nvSpPr>
          <p:spPr>
            <a:xfrm>
              <a:off x="4409700" y="3063125"/>
              <a:ext cx="52775" cy="18425"/>
            </a:xfrm>
            <a:custGeom>
              <a:avLst/>
              <a:gdLst/>
              <a:ahLst/>
              <a:cxnLst/>
              <a:rect l="l" t="t" r="r" b="b"/>
              <a:pathLst>
                <a:path w="2111" h="737" extrusionOk="0">
                  <a:moveTo>
                    <a:pt x="2090" y="0"/>
                  </a:moveTo>
                  <a:cubicBezTo>
                    <a:pt x="2085" y="0"/>
                    <a:pt x="2080" y="2"/>
                    <a:pt x="2075" y="5"/>
                  </a:cubicBezTo>
                  <a:lnTo>
                    <a:pt x="1661" y="235"/>
                  </a:lnTo>
                  <a:cubicBezTo>
                    <a:pt x="1521" y="311"/>
                    <a:pt x="1377" y="379"/>
                    <a:pt x="1242" y="446"/>
                  </a:cubicBezTo>
                  <a:cubicBezTo>
                    <a:pt x="1170" y="478"/>
                    <a:pt x="1103" y="505"/>
                    <a:pt x="1031" y="527"/>
                  </a:cubicBezTo>
                  <a:cubicBezTo>
                    <a:pt x="995" y="536"/>
                    <a:pt x="959" y="545"/>
                    <a:pt x="927" y="554"/>
                  </a:cubicBezTo>
                  <a:cubicBezTo>
                    <a:pt x="912" y="556"/>
                    <a:pt x="896" y="557"/>
                    <a:pt x="880" y="557"/>
                  </a:cubicBezTo>
                  <a:cubicBezTo>
                    <a:pt x="865" y="557"/>
                    <a:pt x="849" y="556"/>
                    <a:pt x="833" y="554"/>
                  </a:cubicBezTo>
                  <a:lnTo>
                    <a:pt x="829" y="554"/>
                  </a:lnTo>
                  <a:lnTo>
                    <a:pt x="806" y="550"/>
                  </a:lnTo>
                  <a:cubicBezTo>
                    <a:pt x="793" y="541"/>
                    <a:pt x="784" y="536"/>
                    <a:pt x="770" y="532"/>
                  </a:cubicBezTo>
                  <a:cubicBezTo>
                    <a:pt x="757" y="523"/>
                    <a:pt x="748" y="509"/>
                    <a:pt x="743" y="491"/>
                  </a:cubicBezTo>
                  <a:cubicBezTo>
                    <a:pt x="739" y="469"/>
                    <a:pt x="743" y="446"/>
                    <a:pt x="752" y="428"/>
                  </a:cubicBezTo>
                  <a:cubicBezTo>
                    <a:pt x="766" y="397"/>
                    <a:pt x="784" y="370"/>
                    <a:pt x="802" y="347"/>
                  </a:cubicBezTo>
                  <a:lnTo>
                    <a:pt x="802" y="343"/>
                  </a:lnTo>
                  <a:cubicBezTo>
                    <a:pt x="850" y="286"/>
                    <a:pt x="804" y="204"/>
                    <a:pt x="739" y="204"/>
                  </a:cubicBezTo>
                  <a:cubicBezTo>
                    <a:pt x="732" y="204"/>
                    <a:pt x="724" y="205"/>
                    <a:pt x="716" y="208"/>
                  </a:cubicBezTo>
                  <a:cubicBezTo>
                    <a:pt x="653" y="226"/>
                    <a:pt x="581" y="244"/>
                    <a:pt x="523" y="257"/>
                  </a:cubicBezTo>
                  <a:lnTo>
                    <a:pt x="428" y="275"/>
                  </a:lnTo>
                  <a:lnTo>
                    <a:pt x="271" y="275"/>
                  </a:lnTo>
                  <a:cubicBezTo>
                    <a:pt x="266" y="275"/>
                    <a:pt x="244" y="271"/>
                    <a:pt x="230" y="271"/>
                  </a:cubicBezTo>
                  <a:cubicBezTo>
                    <a:pt x="203" y="266"/>
                    <a:pt x="176" y="257"/>
                    <a:pt x="149" y="244"/>
                  </a:cubicBezTo>
                  <a:cubicBezTo>
                    <a:pt x="140" y="235"/>
                    <a:pt x="127" y="230"/>
                    <a:pt x="122" y="217"/>
                  </a:cubicBezTo>
                  <a:cubicBezTo>
                    <a:pt x="109" y="212"/>
                    <a:pt x="104" y="199"/>
                    <a:pt x="100" y="185"/>
                  </a:cubicBezTo>
                  <a:lnTo>
                    <a:pt x="86" y="149"/>
                  </a:lnTo>
                  <a:lnTo>
                    <a:pt x="82" y="95"/>
                  </a:lnTo>
                  <a:cubicBezTo>
                    <a:pt x="82" y="75"/>
                    <a:pt x="67" y="59"/>
                    <a:pt x="48" y="59"/>
                  </a:cubicBezTo>
                  <a:cubicBezTo>
                    <a:pt x="46" y="59"/>
                    <a:pt x="44" y="59"/>
                    <a:pt x="41" y="59"/>
                  </a:cubicBezTo>
                  <a:cubicBezTo>
                    <a:pt x="28" y="59"/>
                    <a:pt x="10" y="68"/>
                    <a:pt x="10" y="86"/>
                  </a:cubicBezTo>
                  <a:lnTo>
                    <a:pt x="1" y="140"/>
                  </a:lnTo>
                  <a:cubicBezTo>
                    <a:pt x="1" y="163"/>
                    <a:pt x="5" y="185"/>
                    <a:pt x="10" y="203"/>
                  </a:cubicBezTo>
                  <a:cubicBezTo>
                    <a:pt x="14" y="226"/>
                    <a:pt x="23" y="248"/>
                    <a:pt x="37" y="266"/>
                  </a:cubicBezTo>
                  <a:cubicBezTo>
                    <a:pt x="46" y="284"/>
                    <a:pt x="64" y="302"/>
                    <a:pt x="82" y="316"/>
                  </a:cubicBezTo>
                  <a:cubicBezTo>
                    <a:pt x="113" y="343"/>
                    <a:pt x="154" y="365"/>
                    <a:pt x="194" y="374"/>
                  </a:cubicBezTo>
                  <a:cubicBezTo>
                    <a:pt x="212" y="383"/>
                    <a:pt x="235" y="388"/>
                    <a:pt x="257" y="392"/>
                  </a:cubicBezTo>
                  <a:lnTo>
                    <a:pt x="311" y="397"/>
                  </a:lnTo>
                  <a:cubicBezTo>
                    <a:pt x="347" y="397"/>
                    <a:pt x="379" y="401"/>
                    <a:pt x="415" y="401"/>
                  </a:cubicBezTo>
                  <a:lnTo>
                    <a:pt x="532" y="397"/>
                  </a:lnTo>
                  <a:cubicBezTo>
                    <a:pt x="544" y="396"/>
                    <a:pt x="557" y="395"/>
                    <a:pt x="570" y="394"/>
                  </a:cubicBezTo>
                  <a:lnTo>
                    <a:pt x="570" y="394"/>
                  </a:lnTo>
                  <a:cubicBezTo>
                    <a:pt x="559" y="432"/>
                    <a:pt x="556" y="472"/>
                    <a:pt x="559" y="509"/>
                  </a:cubicBezTo>
                  <a:cubicBezTo>
                    <a:pt x="572" y="572"/>
                    <a:pt x="608" y="631"/>
                    <a:pt x="658" y="667"/>
                  </a:cubicBezTo>
                  <a:cubicBezTo>
                    <a:pt x="703" y="698"/>
                    <a:pt x="757" y="721"/>
                    <a:pt x="806" y="729"/>
                  </a:cubicBezTo>
                  <a:cubicBezTo>
                    <a:pt x="831" y="734"/>
                    <a:pt x="856" y="736"/>
                    <a:pt x="880" y="736"/>
                  </a:cubicBezTo>
                  <a:cubicBezTo>
                    <a:pt x="905" y="736"/>
                    <a:pt x="930" y="734"/>
                    <a:pt x="954" y="729"/>
                  </a:cubicBezTo>
                  <a:cubicBezTo>
                    <a:pt x="999" y="721"/>
                    <a:pt x="1040" y="707"/>
                    <a:pt x="1080" y="694"/>
                  </a:cubicBezTo>
                  <a:cubicBezTo>
                    <a:pt x="1161" y="667"/>
                    <a:pt x="1238" y="631"/>
                    <a:pt x="1310" y="595"/>
                  </a:cubicBezTo>
                  <a:cubicBezTo>
                    <a:pt x="1454" y="518"/>
                    <a:pt x="1593" y="437"/>
                    <a:pt x="1724" y="343"/>
                  </a:cubicBezTo>
                  <a:cubicBezTo>
                    <a:pt x="1859" y="248"/>
                    <a:pt x="1985" y="149"/>
                    <a:pt x="2102" y="41"/>
                  </a:cubicBezTo>
                  <a:cubicBezTo>
                    <a:pt x="2111" y="32"/>
                    <a:pt x="2111" y="23"/>
                    <a:pt x="2106" y="10"/>
                  </a:cubicBezTo>
                  <a:cubicBezTo>
                    <a:pt x="2103" y="4"/>
                    <a:pt x="2097" y="0"/>
                    <a:pt x="209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1628;p31">
              <a:extLst>
                <a:ext uri="{FF2B5EF4-FFF2-40B4-BE49-F238E27FC236}">
                  <a16:creationId xmlns:a16="http://schemas.microsoft.com/office/drawing/2014/main" id="{500970A0-2F4A-46C0-90CA-F466DC879D91}"/>
                </a:ext>
              </a:extLst>
            </p:cNvPr>
            <p:cNvSpPr/>
            <p:nvPr/>
          </p:nvSpPr>
          <p:spPr>
            <a:xfrm>
              <a:off x="4342500" y="3270425"/>
              <a:ext cx="54525" cy="172600"/>
            </a:xfrm>
            <a:custGeom>
              <a:avLst/>
              <a:gdLst/>
              <a:ahLst/>
              <a:cxnLst/>
              <a:rect l="l" t="t" r="r" b="b"/>
              <a:pathLst>
                <a:path w="2181" h="6904" extrusionOk="0">
                  <a:moveTo>
                    <a:pt x="2148" y="1"/>
                  </a:moveTo>
                  <a:cubicBezTo>
                    <a:pt x="2135" y="1"/>
                    <a:pt x="2125" y="8"/>
                    <a:pt x="2122" y="18"/>
                  </a:cubicBezTo>
                  <a:cubicBezTo>
                    <a:pt x="2122" y="18"/>
                    <a:pt x="1947" y="432"/>
                    <a:pt x="1704" y="1061"/>
                  </a:cubicBezTo>
                  <a:lnTo>
                    <a:pt x="1506" y="1565"/>
                  </a:lnTo>
                  <a:cubicBezTo>
                    <a:pt x="1434" y="1745"/>
                    <a:pt x="1366" y="1939"/>
                    <a:pt x="1299" y="2137"/>
                  </a:cubicBezTo>
                  <a:cubicBezTo>
                    <a:pt x="1164" y="2537"/>
                    <a:pt x="1002" y="2955"/>
                    <a:pt x="871" y="3387"/>
                  </a:cubicBezTo>
                  <a:cubicBezTo>
                    <a:pt x="741" y="3819"/>
                    <a:pt x="597" y="4242"/>
                    <a:pt x="489" y="4651"/>
                  </a:cubicBezTo>
                  <a:lnTo>
                    <a:pt x="336" y="5241"/>
                  </a:lnTo>
                  <a:cubicBezTo>
                    <a:pt x="287" y="5430"/>
                    <a:pt x="237" y="5605"/>
                    <a:pt x="201" y="5767"/>
                  </a:cubicBezTo>
                  <a:cubicBezTo>
                    <a:pt x="75" y="6433"/>
                    <a:pt x="3" y="6878"/>
                    <a:pt x="3" y="6878"/>
                  </a:cubicBezTo>
                  <a:cubicBezTo>
                    <a:pt x="1" y="6894"/>
                    <a:pt x="13" y="6903"/>
                    <a:pt x="26" y="6903"/>
                  </a:cubicBezTo>
                  <a:cubicBezTo>
                    <a:pt x="35" y="6903"/>
                    <a:pt x="44" y="6898"/>
                    <a:pt x="48" y="6887"/>
                  </a:cubicBezTo>
                  <a:cubicBezTo>
                    <a:pt x="48" y="6887"/>
                    <a:pt x="161" y="6451"/>
                    <a:pt x="318" y="5798"/>
                  </a:cubicBezTo>
                  <a:lnTo>
                    <a:pt x="642" y="4701"/>
                  </a:lnTo>
                  <a:cubicBezTo>
                    <a:pt x="759" y="4296"/>
                    <a:pt x="907" y="3873"/>
                    <a:pt x="1042" y="3446"/>
                  </a:cubicBezTo>
                  <a:cubicBezTo>
                    <a:pt x="1110" y="3234"/>
                    <a:pt x="1177" y="3018"/>
                    <a:pt x="1249" y="2811"/>
                  </a:cubicBezTo>
                  <a:lnTo>
                    <a:pt x="1456" y="2195"/>
                  </a:lnTo>
                  <a:lnTo>
                    <a:pt x="1830" y="1106"/>
                  </a:lnTo>
                  <a:cubicBezTo>
                    <a:pt x="2045" y="468"/>
                    <a:pt x="2180" y="40"/>
                    <a:pt x="2180" y="40"/>
                  </a:cubicBezTo>
                  <a:cubicBezTo>
                    <a:pt x="2180" y="22"/>
                    <a:pt x="2176" y="9"/>
                    <a:pt x="2162" y="4"/>
                  </a:cubicBezTo>
                  <a:cubicBezTo>
                    <a:pt x="2157" y="2"/>
                    <a:pt x="2152" y="1"/>
                    <a:pt x="2148"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1629;p31">
              <a:extLst>
                <a:ext uri="{FF2B5EF4-FFF2-40B4-BE49-F238E27FC236}">
                  <a16:creationId xmlns:a16="http://schemas.microsoft.com/office/drawing/2014/main" id="{76C2555B-EF20-44A6-9D76-3880B2757255}"/>
                </a:ext>
              </a:extLst>
            </p:cNvPr>
            <p:cNvSpPr/>
            <p:nvPr/>
          </p:nvSpPr>
          <p:spPr>
            <a:xfrm>
              <a:off x="4327175" y="3509450"/>
              <a:ext cx="136200" cy="159850"/>
            </a:xfrm>
            <a:custGeom>
              <a:avLst/>
              <a:gdLst/>
              <a:ahLst/>
              <a:cxnLst/>
              <a:rect l="l" t="t" r="r" b="b"/>
              <a:pathLst>
                <a:path w="5448" h="6394" extrusionOk="0">
                  <a:moveTo>
                    <a:pt x="69" y="0"/>
                  </a:moveTo>
                  <a:cubicBezTo>
                    <a:pt x="21" y="0"/>
                    <a:pt x="1" y="68"/>
                    <a:pt x="49" y="93"/>
                  </a:cubicBezTo>
                  <a:lnTo>
                    <a:pt x="382" y="237"/>
                  </a:lnTo>
                  <a:cubicBezTo>
                    <a:pt x="508" y="291"/>
                    <a:pt x="634" y="349"/>
                    <a:pt x="751" y="421"/>
                  </a:cubicBezTo>
                  <a:lnTo>
                    <a:pt x="972" y="547"/>
                  </a:lnTo>
                  <a:cubicBezTo>
                    <a:pt x="1057" y="592"/>
                    <a:pt x="1133" y="642"/>
                    <a:pt x="1210" y="696"/>
                  </a:cubicBezTo>
                  <a:cubicBezTo>
                    <a:pt x="1372" y="812"/>
                    <a:pt x="1556" y="920"/>
                    <a:pt x="1723" y="1069"/>
                  </a:cubicBezTo>
                  <a:lnTo>
                    <a:pt x="1993" y="1294"/>
                  </a:lnTo>
                  <a:cubicBezTo>
                    <a:pt x="2083" y="1370"/>
                    <a:pt x="2164" y="1456"/>
                    <a:pt x="2254" y="1541"/>
                  </a:cubicBezTo>
                  <a:cubicBezTo>
                    <a:pt x="2438" y="1703"/>
                    <a:pt x="2604" y="1897"/>
                    <a:pt x="2780" y="2086"/>
                  </a:cubicBezTo>
                  <a:cubicBezTo>
                    <a:pt x="2870" y="2185"/>
                    <a:pt x="2946" y="2288"/>
                    <a:pt x="3032" y="2387"/>
                  </a:cubicBezTo>
                  <a:cubicBezTo>
                    <a:pt x="3113" y="2490"/>
                    <a:pt x="3198" y="2589"/>
                    <a:pt x="3270" y="2697"/>
                  </a:cubicBezTo>
                  <a:lnTo>
                    <a:pt x="3509" y="3012"/>
                  </a:lnTo>
                  <a:lnTo>
                    <a:pt x="3729" y="3336"/>
                  </a:lnTo>
                  <a:cubicBezTo>
                    <a:pt x="3878" y="3548"/>
                    <a:pt x="3999" y="3777"/>
                    <a:pt x="4130" y="3984"/>
                  </a:cubicBezTo>
                  <a:lnTo>
                    <a:pt x="4314" y="4299"/>
                  </a:lnTo>
                  <a:cubicBezTo>
                    <a:pt x="4372" y="4402"/>
                    <a:pt x="4426" y="4506"/>
                    <a:pt x="4480" y="4605"/>
                  </a:cubicBezTo>
                  <a:cubicBezTo>
                    <a:pt x="4588" y="4807"/>
                    <a:pt x="4692" y="4992"/>
                    <a:pt x="4782" y="5172"/>
                  </a:cubicBezTo>
                  <a:cubicBezTo>
                    <a:pt x="4948" y="5527"/>
                    <a:pt x="5101" y="5824"/>
                    <a:pt x="5196" y="6035"/>
                  </a:cubicBezTo>
                  <a:lnTo>
                    <a:pt x="5349" y="6364"/>
                  </a:lnTo>
                  <a:cubicBezTo>
                    <a:pt x="5359" y="6381"/>
                    <a:pt x="5375" y="6394"/>
                    <a:pt x="5393" y="6394"/>
                  </a:cubicBezTo>
                  <a:cubicBezTo>
                    <a:pt x="5398" y="6394"/>
                    <a:pt x="5402" y="6393"/>
                    <a:pt x="5407" y="6391"/>
                  </a:cubicBezTo>
                  <a:cubicBezTo>
                    <a:pt x="5434" y="6382"/>
                    <a:pt x="5448" y="6350"/>
                    <a:pt x="5434" y="6328"/>
                  </a:cubicBezTo>
                  <a:lnTo>
                    <a:pt x="5295" y="5990"/>
                  </a:lnTo>
                  <a:cubicBezTo>
                    <a:pt x="5209" y="5774"/>
                    <a:pt x="5074" y="5469"/>
                    <a:pt x="4908" y="5109"/>
                  </a:cubicBezTo>
                  <a:cubicBezTo>
                    <a:pt x="4822" y="4924"/>
                    <a:pt x="4723" y="4735"/>
                    <a:pt x="4620" y="4528"/>
                  </a:cubicBezTo>
                  <a:cubicBezTo>
                    <a:pt x="4570" y="4429"/>
                    <a:pt x="4521" y="4321"/>
                    <a:pt x="4462" y="4218"/>
                  </a:cubicBezTo>
                  <a:cubicBezTo>
                    <a:pt x="4399" y="4114"/>
                    <a:pt x="4336" y="4006"/>
                    <a:pt x="4273" y="3899"/>
                  </a:cubicBezTo>
                  <a:cubicBezTo>
                    <a:pt x="4143" y="3687"/>
                    <a:pt x="4022" y="3458"/>
                    <a:pt x="3873" y="3237"/>
                  </a:cubicBezTo>
                  <a:cubicBezTo>
                    <a:pt x="3801" y="3129"/>
                    <a:pt x="3729" y="3021"/>
                    <a:pt x="3653" y="2913"/>
                  </a:cubicBezTo>
                  <a:lnTo>
                    <a:pt x="3414" y="2589"/>
                  </a:lnTo>
                  <a:cubicBezTo>
                    <a:pt x="3338" y="2477"/>
                    <a:pt x="3257" y="2374"/>
                    <a:pt x="3167" y="2275"/>
                  </a:cubicBezTo>
                  <a:cubicBezTo>
                    <a:pt x="3077" y="2171"/>
                    <a:pt x="3000" y="2068"/>
                    <a:pt x="2910" y="1969"/>
                  </a:cubicBezTo>
                  <a:cubicBezTo>
                    <a:pt x="2730" y="1780"/>
                    <a:pt x="2560" y="1586"/>
                    <a:pt x="2371" y="1415"/>
                  </a:cubicBezTo>
                  <a:cubicBezTo>
                    <a:pt x="2276" y="1330"/>
                    <a:pt x="2191" y="1244"/>
                    <a:pt x="2096" y="1168"/>
                  </a:cubicBezTo>
                  <a:lnTo>
                    <a:pt x="1822" y="947"/>
                  </a:lnTo>
                  <a:cubicBezTo>
                    <a:pt x="1646" y="794"/>
                    <a:pt x="1453" y="691"/>
                    <a:pt x="1286" y="574"/>
                  </a:cubicBezTo>
                  <a:cubicBezTo>
                    <a:pt x="1133" y="480"/>
                    <a:pt x="972" y="390"/>
                    <a:pt x="810" y="309"/>
                  </a:cubicBezTo>
                  <a:cubicBezTo>
                    <a:pt x="684" y="241"/>
                    <a:pt x="553" y="187"/>
                    <a:pt x="423" y="138"/>
                  </a:cubicBezTo>
                  <a:lnTo>
                    <a:pt x="85" y="3"/>
                  </a:lnTo>
                  <a:cubicBezTo>
                    <a:pt x="80" y="1"/>
                    <a:pt x="74" y="0"/>
                    <a:pt x="69"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1630;p31">
              <a:extLst>
                <a:ext uri="{FF2B5EF4-FFF2-40B4-BE49-F238E27FC236}">
                  <a16:creationId xmlns:a16="http://schemas.microsoft.com/office/drawing/2014/main" id="{FD75CA83-9A05-4D79-881E-05ED0AD893C4}"/>
                </a:ext>
              </a:extLst>
            </p:cNvPr>
            <p:cNvSpPr/>
            <p:nvPr/>
          </p:nvSpPr>
          <p:spPr>
            <a:xfrm>
              <a:off x="4342950" y="3480925"/>
              <a:ext cx="49800" cy="35800"/>
            </a:xfrm>
            <a:custGeom>
              <a:avLst/>
              <a:gdLst/>
              <a:ahLst/>
              <a:cxnLst/>
              <a:rect l="l" t="t" r="r" b="b"/>
              <a:pathLst>
                <a:path w="1992" h="1432" extrusionOk="0">
                  <a:moveTo>
                    <a:pt x="1939" y="0"/>
                  </a:moveTo>
                  <a:cubicBezTo>
                    <a:pt x="1932" y="0"/>
                    <a:pt x="1926" y="2"/>
                    <a:pt x="1920" y="6"/>
                  </a:cubicBezTo>
                  <a:cubicBezTo>
                    <a:pt x="1807" y="51"/>
                    <a:pt x="1699" y="105"/>
                    <a:pt x="1596" y="168"/>
                  </a:cubicBezTo>
                  <a:cubicBezTo>
                    <a:pt x="1501" y="222"/>
                    <a:pt x="1384" y="280"/>
                    <a:pt x="1272" y="356"/>
                  </a:cubicBezTo>
                  <a:lnTo>
                    <a:pt x="916" y="595"/>
                  </a:lnTo>
                  <a:lnTo>
                    <a:pt x="741" y="721"/>
                  </a:lnTo>
                  <a:cubicBezTo>
                    <a:pt x="682" y="761"/>
                    <a:pt x="628" y="811"/>
                    <a:pt x="579" y="856"/>
                  </a:cubicBezTo>
                  <a:cubicBezTo>
                    <a:pt x="471" y="941"/>
                    <a:pt x="376" y="1027"/>
                    <a:pt x="296" y="1103"/>
                  </a:cubicBezTo>
                  <a:cubicBezTo>
                    <a:pt x="134" y="1247"/>
                    <a:pt x="30" y="1351"/>
                    <a:pt x="30" y="1351"/>
                  </a:cubicBezTo>
                  <a:cubicBezTo>
                    <a:pt x="1" y="1384"/>
                    <a:pt x="28" y="1431"/>
                    <a:pt x="66" y="1431"/>
                  </a:cubicBezTo>
                  <a:cubicBezTo>
                    <a:pt x="74" y="1431"/>
                    <a:pt x="84" y="1429"/>
                    <a:pt x="93" y="1423"/>
                  </a:cubicBezTo>
                  <a:cubicBezTo>
                    <a:pt x="93" y="1423"/>
                    <a:pt x="215" y="1342"/>
                    <a:pt x="390" y="1216"/>
                  </a:cubicBezTo>
                  <a:cubicBezTo>
                    <a:pt x="475" y="1148"/>
                    <a:pt x="574" y="1072"/>
                    <a:pt x="682" y="991"/>
                  </a:cubicBezTo>
                  <a:cubicBezTo>
                    <a:pt x="732" y="946"/>
                    <a:pt x="790" y="901"/>
                    <a:pt x="844" y="865"/>
                  </a:cubicBezTo>
                  <a:lnTo>
                    <a:pt x="1020" y="743"/>
                  </a:lnTo>
                  <a:lnTo>
                    <a:pt x="1366" y="500"/>
                  </a:lnTo>
                  <a:lnTo>
                    <a:pt x="1668" y="293"/>
                  </a:lnTo>
                  <a:cubicBezTo>
                    <a:pt x="1758" y="231"/>
                    <a:pt x="1825" y="177"/>
                    <a:pt x="1884" y="145"/>
                  </a:cubicBezTo>
                  <a:lnTo>
                    <a:pt x="1965" y="87"/>
                  </a:lnTo>
                  <a:cubicBezTo>
                    <a:pt x="1982" y="73"/>
                    <a:pt x="1991" y="51"/>
                    <a:pt x="1982" y="33"/>
                  </a:cubicBezTo>
                  <a:cubicBezTo>
                    <a:pt x="1976" y="13"/>
                    <a:pt x="1957" y="0"/>
                    <a:pt x="1939"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1631;p31">
              <a:extLst>
                <a:ext uri="{FF2B5EF4-FFF2-40B4-BE49-F238E27FC236}">
                  <a16:creationId xmlns:a16="http://schemas.microsoft.com/office/drawing/2014/main" id="{46AB6CEC-3876-403C-B89E-494E820537AE}"/>
                </a:ext>
              </a:extLst>
            </p:cNvPr>
            <p:cNvSpPr/>
            <p:nvPr/>
          </p:nvSpPr>
          <p:spPr>
            <a:xfrm>
              <a:off x="4508225" y="3243425"/>
              <a:ext cx="76625" cy="216675"/>
            </a:xfrm>
            <a:custGeom>
              <a:avLst/>
              <a:gdLst/>
              <a:ahLst/>
              <a:cxnLst/>
              <a:rect l="l" t="t" r="r" b="b"/>
              <a:pathLst>
                <a:path w="3065" h="8667" extrusionOk="0">
                  <a:moveTo>
                    <a:pt x="37" y="0"/>
                  </a:moveTo>
                  <a:cubicBezTo>
                    <a:pt x="5" y="0"/>
                    <a:pt x="1" y="40"/>
                    <a:pt x="28" y="45"/>
                  </a:cubicBezTo>
                  <a:lnTo>
                    <a:pt x="149" y="63"/>
                  </a:lnTo>
                  <a:cubicBezTo>
                    <a:pt x="230" y="72"/>
                    <a:pt x="342" y="90"/>
                    <a:pt x="486" y="126"/>
                  </a:cubicBezTo>
                  <a:cubicBezTo>
                    <a:pt x="657" y="162"/>
                    <a:pt x="824" y="220"/>
                    <a:pt x="981" y="297"/>
                  </a:cubicBezTo>
                  <a:cubicBezTo>
                    <a:pt x="1157" y="382"/>
                    <a:pt x="1319" y="553"/>
                    <a:pt x="1476" y="742"/>
                  </a:cubicBezTo>
                  <a:cubicBezTo>
                    <a:pt x="1791" y="1134"/>
                    <a:pt x="2070" y="1655"/>
                    <a:pt x="2299" y="2240"/>
                  </a:cubicBezTo>
                  <a:cubicBezTo>
                    <a:pt x="2542" y="2852"/>
                    <a:pt x="2713" y="3491"/>
                    <a:pt x="2817" y="4139"/>
                  </a:cubicBezTo>
                  <a:cubicBezTo>
                    <a:pt x="2866" y="4467"/>
                    <a:pt x="2889" y="4800"/>
                    <a:pt x="2880" y="5133"/>
                  </a:cubicBezTo>
                  <a:cubicBezTo>
                    <a:pt x="2866" y="5448"/>
                    <a:pt x="2794" y="5758"/>
                    <a:pt x="2664" y="6046"/>
                  </a:cubicBezTo>
                  <a:cubicBezTo>
                    <a:pt x="2538" y="6316"/>
                    <a:pt x="2376" y="6568"/>
                    <a:pt x="2191" y="6802"/>
                  </a:cubicBezTo>
                  <a:cubicBezTo>
                    <a:pt x="2007" y="7022"/>
                    <a:pt x="1831" y="7229"/>
                    <a:pt x="1656" y="7414"/>
                  </a:cubicBezTo>
                  <a:cubicBezTo>
                    <a:pt x="1310" y="7783"/>
                    <a:pt x="1004" y="8075"/>
                    <a:pt x="797" y="8286"/>
                  </a:cubicBezTo>
                  <a:lnTo>
                    <a:pt x="464" y="8610"/>
                  </a:lnTo>
                  <a:cubicBezTo>
                    <a:pt x="450" y="8624"/>
                    <a:pt x="446" y="8642"/>
                    <a:pt x="459" y="8655"/>
                  </a:cubicBezTo>
                  <a:cubicBezTo>
                    <a:pt x="464" y="8663"/>
                    <a:pt x="472" y="8666"/>
                    <a:pt x="480" y="8666"/>
                  </a:cubicBezTo>
                  <a:cubicBezTo>
                    <a:pt x="487" y="8666"/>
                    <a:pt x="494" y="8664"/>
                    <a:pt x="500" y="8660"/>
                  </a:cubicBezTo>
                  <a:lnTo>
                    <a:pt x="851" y="8354"/>
                  </a:lnTo>
                  <a:cubicBezTo>
                    <a:pt x="1076" y="8156"/>
                    <a:pt x="1395" y="7877"/>
                    <a:pt x="1755" y="7517"/>
                  </a:cubicBezTo>
                  <a:cubicBezTo>
                    <a:pt x="1953" y="7324"/>
                    <a:pt x="2142" y="7117"/>
                    <a:pt x="2317" y="6905"/>
                  </a:cubicBezTo>
                  <a:cubicBezTo>
                    <a:pt x="2515" y="6662"/>
                    <a:pt x="2686" y="6402"/>
                    <a:pt x="2821" y="6118"/>
                  </a:cubicBezTo>
                  <a:cubicBezTo>
                    <a:pt x="2965" y="5812"/>
                    <a:pt x="3046" y="5479"/>
                    <a:pt x="3055" y="5142"/>
                  </a:cubicBezTo>
                  <a:cubicBezTo>
                    <a:pt x="3064" y="4796"/>
                    <a:pt x="3037" y="4454"/>
                    <a:pt x="2983" y="4116"/>
                  </a:cubicBezTo>
                  <a:cubicBezTo>
                    <a:pt x="2875" y="3455"/>
                    <a:pt x="2695" y="2807"/>
                    <a:pt x="2439" y="2186"/>
                  </a:cubicBezTo>
                  <a:cubicBezTo>
                    <a:pt x="2191" y="1593"/>
                    <a:pt x="1899" y="1066"/>
                    <a:pt x="1566" y="670"/>
                  </a:cubicBezTo>
                  <a:cubicBezTo>
                    <a:pt x="1395" y="472"/>
                    <a:pt x="1224" y="301"/>
                    <a:pt x="1017" y="216"/>
                  </a:cubicBezTo>
                  <a:cubicBezTo>
                    <a:pt x="855" y="139"/>
                    <a:pt x="680" y="90"/>
                    <a:pt x="500" y="58"/>
                  </a:cubicBezTo>
                  <a:cubicBezTo>
                    <a:pt x="351" y="31"/>
                    <a:pt x="234" y="18"/>
                    <a:pt x="158" y="9"/>
                  </a:cubicBezTo>
                  <a:lnTo>
                    <a:pt x="37" y="0"/>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1632;p31">
              <a:extLst>
                <a:ext uri="{FF2B5EF4-FFF2-40B4-BE49-F238E27FC236}">
                  <a16:creationId xmlns:a16="http://schemas.microsoft.com/office/drawing/2014/main" id="{6A62CD4A-7DC5-4C5E-B576-99B89365054E}"/>
                </a:ext>
              </a:extLst>
            </p:cNvPr>
            <p:cNvSpPr/>
            <p:nvPr/>
          </p:nvSpPr>
          <p:spPr>
            <a:xfrm>
              <a:off x="4491700" y="3304350"/>
              <a:ext cx="36225" cy="115925"/>
            </a:xfrm>
            <a:custGeom>
              <a:avLst/>
              <a:gdLst/>
              <a:ahLst/>
              <a:cxnLst/>
              <a:rect l="l" t="t" r="r" b="b"/>
              <a:pathLst>
                <a:path w="1449" h="4637" extrusionOk="0">
                  <a:moveTo>
                    <a:pt x="813" y="0"/>
                  </a:moveTo>
                  <a:cubicBezTo>
                    <a:pt x="810" y="0"/>
                    <a:pt x="808" y="1"/>
                    <a:pt x="806" y="1"/>
                  </a:cubicBezTo>
                  <a:cubicBezTo>
                    <a:pt x="792" y="6"/>
                    <a:pt x="783" y="19"/>
                    <a:pt x="783" y="37"/>
                  </a:cubicBezTo>
                  <a:cubicBezTo>
                    <a:pt x="783" y="37"/>
                    <a:pt x="859" y="343"/>
                    <a:pt x="967" y="802"/>
                  </a:cubicBezTo>
                  <a:cubicBezTo>
                    <a:pt x="1021" y="1036"/>
                    <a:pt x="1080" y="1301"/>
                    <a:pt x="1143" y="1589"/>
                  </a:cubicBezTo>
                  <a:cubicBezTo>
                    <a:pt x="1170" y="1733"/>
                    <a:pt x="1201" y="1882"/>
                    <a:pt x="1228" y="2035"/>
                  </a:cubicBezTo>
                  <a:cubicBezTo>
                    <a:pt x="1251" y="2183"/>
                    <a:pt x="1264" y="2332"/>
                    <a:pt x="1269" y="2484"/>
                  </a:cubicBezTo>
                  <a:cubicBezTo>
                    <a:pt x="1264" y="2516"/>
                    <a:pt x="1264" y="2552"/>
                    <a:pt x="1260" y="2583"/>
                  </a:cubicBezTo>
                  <a:lnTo>
                    <a:pt x="1228" y="2691"/>
                  </a:lnTo>
                  <a:cubicBezTo>
                    <a:pt x="1201" y="2759"/>
                    <a:pt x="1174" y="2826"/>
                    <a:pt x="1143" y="2894"/>
                  </a:cubicBezTo>
                  <a:cubicBezTo>
                    <a:pt x="1075" y="3029"/>
                    <a:pt x="1003" y="3159"/>
                    <a:pt x="927" y="3290"/>
                  </a:cubicBezTo>
                  <a:cubicBezTo>
                    <a:pt x="770" y="3537"/>
                    <a:pt x="621" y="3767"/>
                    <a:pt x="482" y="3956"/>
                  </a:cubicBezTo>
                  <a:cubicBezTo>
                    <a:pt x="342" y="4149"/>
                    <a:pt x="230" y="4306"/>
                    <a:pt x="144" y="4419"/>
                  </a:cubicBezTo>
                  <a:lnTo>
                    <a:pt x="50" y="4545"/>
                  </a:lnTo>
                  <a:lnTo>
                    <a:pt x="14" y="4581"/>
                  </a:lnTo>
                  <a:lnTo>
                    <a:pt x="9" y="4590"/>
                  </a:lnTo>
                  <a:cubicBezTo>
                    <a:pt x="0" y="4599"/>
                    <a:pt x="0" y="4612"/>
                    <a:pt x="9" y="4626"/>
                  </a:cubicBezTo>
                  <a:cubicBezTo>
                    <a:pt x="14" y="4633"/>
                    <a:pt x="23" y="4637"/>
                    <a:pt x="32" y="4637"/>
                  </a:cubicBezTo>
                  <a:cubicBezTo>
                    <a:pt x="39" y="4637"/>
                    <a:pt x="46" y="4634"/>
                    <a:pt x="50" y="4630"/>
                  </a:cubicBezTo>
                  <a:cubicBezTo>
                    <a:pt x="50" y="4630"/>
                    <a:pt x="72" y="4612"/>
                    <a:pt x="99" y="4590"/>
                  </a:cubicBezTo>
                  <a:lnTo>
                    <a:pt x="212" y="4468"/>
                  </a:lnTo>
                  <a:cubicBezTo>
                    <a:pt x="302" y="4369"/>
                    <a:pt x="437" y="4221"/>
                    <a:pt x="585" y="4032"/>
                  </a:cubicBezTo>
                  <a:cubicBezTo>
                    <a:pt x="756" y="3821"/>
                    <a:pt x="913" y="3600"/>
                    <a:pt x="1062" y="3375"/>
                  </a:cubicBezTo>
                  <a:cubicBezTo>
                    <a:pt x="1147" y="3245"/>
                    <a:pt x="1224" y="3110"/>
                    <a:pt x="1296" y="2970"/>
                  </a:cubicBezTo>
                  <a:cubicBezTo>
                    <a:pt x="1332" y="2898"/>
                    <a:pt x="1368" y="2822"/>
                    <a:pt x="1395" y="2745"/>
                  </a:cubicBezTo>
                  <a:lnTo>
                    <a:pt x="1431" y="2628"/>
                  </a:lnTo>
                  <a:cubicBezTo>
                    <a:pt x="1444" y="2583"/>
                    <a:pt x="1449" y="2538"/>
                    <a:pt x="1449" y="2493"/>
                  </a:cubicBezTo>
                  <a:cubicBezTo>
                    <a:pt x="1444" y="2332"/>
                    <a:pt x="1431" y="2170"/>
                    <a:pt x="1399" y="2008"/>
                  </a:cubicBezTo>
                  <a:cubicBezTo>
                    <a:pt x="1372" y="1855"/>
                    <a:pt x="1341" y="1706"/>
                    <a:pt x="1305" y="1558"/>
                  </a:cubicBezTo>
                  <a:cubicBezTo>
                    <a:pt x="1237" y="1270"/>
                    <a:pt x="1161" y="1004"/>
                    <a:pt x="1093" y="775"/>
                  </a:cubicBezTo>
                  <a:cubicBezTo>
                    <a:pt x="954" y="321"/>
                    <a:pt x="841" y="24"/>
                    <a:pt x="841" y="24"/>
                  </a:cubicBezTo>
                  <a:cubicBezTo>
                    <a:pt x="841" y="12"/>
                    <a:pt x="828" y="0"/>
                    <a:pt x="813"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1633;p31">
              <a:extLst>
                <a:ext uri="{FF2B5EF4-FFF2-40B4-BE49-F238E27FC236}">
                  <a16:creationId xmlns:a16="http://schemas.microsoft.com/office/drawing/2014/main" id="{65D4B7E1-2ECD-4FAA-AF0F-E5DB5962C369}"/>
                </a:ext>
              </a:extLst>
            </p:cNvPr>
            <p:cNvSpPr/>
            <p:nvPr/>
          </p:nvSpPr>
          <p:spPr>
            <a:xfrm>
              <a:off x="3949325" y="3324800"/>
              <a:ext cx="56325" cy="69800"/>
            </a:xfrm>
            <a:custGeom>
              <a:avLst/>
              <a:gdLst/>
              <a:ahLst/>
              <a:cxnLst/>
              <a:rect l="l" t="t" r="r" b="b"/>
              <a:pathLst>
                <a:path w="2253" h="2792" extrusionOk="0">
                  <a:moveTo>
                    <a:pt x="1621" y="1"/>
                  </a:moveTo>
                  <a:cubicBezTo>
                    <a:pt x="1604" y="1"/>
                    <a:pt x="1588" y="6"/>
                    <a:pt x="1573" y="15"/>
                  </a:cubicBezTo>
                  <a:cubicBezTo>
                    <a:pt x="1312" y="182"/>
                    <a:pt x="1510" y="623"/>
                    <a:pt x="1609" y="816"/>
                  </a:cubicBezTo>
                  <a:lnTo>
                    <a:pt x="1605" y="821"/>
                  </a:lnTo>
                  <a:cubicBezTo>
                    <a:pt x="1605" y="821"/>
                    <a:pt x="965" y="178"/>
                    <a:pt x="718" y="178"/>
                  </a:cubicBezTo>
                  <a:cubicBezTo>
                    <a:pt x="687" y="178"/>
                    <a:pt x="663" y="187"/>
                    <a:pt x="646" y="209"/>
                  </a:cubicBezTo>
                  <a:cubicBezTo>
                    <a:pt x="547" y="344"/>
                    <a:pt x="628" y="533"/>
                    <a:pt x="759" y="708"/>
                  </a:cubicBezTo>
                  <a:lnTo>
                    <a:pt x="754" y="713"/>
                  </a:lnTo>
                  <a:cubicBezTo>
                    <a:pt x="754" y="713"/>
                    <a:pt x="471" y="464"/>
                    <a:pt x="287" y="464"/>
                  </a:cubicBezTo>
                  <a:cubicBezTo>
                    <a:pt x="223" y="464"/>
                    <a:pt x="170" y="495"/>
                    <a:pt x="147" y="578"/>
                  </a:cubicBezTo>
                  <a:cubicBezTo>
                    <a:pt x="115" y="681"/>
                    <a:pt x="228" y="870"/>
                    <a:pt x="376" y="1064"/>
                  </a:cubicBezTo>
                  <a:lnTo>
                    <a:pt x="345" y="1091"/>
                  </a:lnTo>
                  <a:cubicBezTo>
                    <a:pt x="320" y="1084"/>
                    <a:pt x="297" y="1080"/>
                    <a:pt x="277" y="1080"/>
                  </a:cubicBezTo>
                  <a:cubicBezTo>
                    <a:pt x="1" y="1080"/>
                    <a:pt x="157" y="1707"/>
                    <a:pt x="849" y="2256"/>
                  </a:cubicBezTo>
                  <a:cubicBezTo>
                    <a:pt x="984" y="2364"/>
                    <a:pt x="1191" y="2512"/>
                    <a:pt x="1447" y="2679"/>
                  </a:cubicBezTo>
                  <a:lnTo>
                    <a:pt x="1636" y="2791"/>
                  </a:lnTo>
                  <a:cubicBezTo>
                    <a:pt x="2243" y="2391"/>
                    <a:pt x="2243" y="789"/>
                    <a:pt x="2243" y="789"/>
                  </a:cubicBezTo>
                  <a:lnTo>
                    <a:pt x="2252" y="758"/>
                  </a:lnTo>
                  <a:cubicBezTo>
                    <a:pt x="2176" y="740"/>
                    <a:pt x="2135" y="726"/>
                    <a:pt x="2135" y="726"/>
                  </a:cubicBezTo>
                  <a:cubicBezTo>
                    <a:pt x="2135" y="726"/>
                    <a:pt x="1831" y="1"/>
                    <a:pt x="1621"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1634;p31">
              <a:extLst>
                <a:ext uri="{FF2B5EF4-FFF2-40B4-BE49-F238E27FC236}">
                  <a16:creationId xmlns:a16="http://schemas.microsoft.com/office/drawing/2014/main" id="{924DB8AA-BEAE-443B-A351-4D7F79AAF358}"/>
                </a:ext>
              </a:extLst>
            </p:cNvPr>
            <p:cNvSpPr/>
            <p:nvPr/>
          </p:nvSpPr>
          <p:spPr>
            <a:xfrm>
              <a:off x="3806775" y="3442025"/>
              <a:ext cx="214050" cy="359700"/>
            </a:xfrm>
            <a:custGeom>
              <a:avLst/>
              <a:gdLst/>
              <a:ahLst/>
              <a:cxnLst/>
              <a:rect l="l" t="t" r="r" b="b"/>
              <a:pathLst>
                <a:path w="8562" h="14388" extrusionOk="0">
                  <a:moveTo>
                    <a:pt x="23" y="1"/>
                  </a:moveTo>
                  <a:lnTo>
                    <a:pt x="23" y="1"/>
                  </a:lnTo>
                  <a:cubicBezTo>
                    <a:pt x="1" y="1130"/>
                    <a:pt x="154" y="2506"/>
                    <a:pt x="905" y="3033"/>
                  </a:cubicBezTo>
                  <a:cubicBezTo>
                    <a:pt x="2273" y="3991"/>
                    <a:pt x="3825" y="3581"/>
                    <a:pt x="3870" y="3896"/>
                  </a:cubicBezTo>
                  <a:cubicBezTo>
                    <a:pt x="3910" y="4166"/>
                    <a:pt x="2003" y="10721"/>
                    <a:pt x="1508" y="13177"/>
                  </a:cubicBezTo>
                  <a:lnTo>
                    <a:pt x="1557" y="13186"/>
                  </a:lnTo>
                  <a:cubicBezTo>
                    <a:pt x="1557" y="13186"/>
                    <a:pt x="2961" y="14374"/>
                    <a:pt x="3780" y="14387"/>
                  </a:cubicBezTo>
                  <a:cubicBezTo>
                    <a:pt x="3780" y="14387"/>
                    <a:pt x="6515" y="9191"/>
                    <a:pt x="7819" y="5826"/>
                  </a:cubicBezTo>
                  <a:cubicBezTo>
                    <a:pt x="8278" y="4639"/>
                    <a:pt x="8562" y="3680"/>
                    <a:pt x="8476" y="3262"/>
                  </a:cubicBezTo>
                  <a:cubicBezTo>
                    <a:pt x="8206" y="1903"/>
                    <a:pt x="6668" y="810"/>
                    <a:pt x="6668" y="810"/>
                  </a:cubicBezTo>
                  <a:lnTo>
                    <a:pt x="6636" y="455"/>
                  </a:lnTo>
                  <a:cubicBezTo>
                    <a:pt x="6179" y="496"/>
                    <a:pt x="5704" y="514"/>
                    <a:pt x="5227" y="514"/>
                  </a:cubicBezTo>
                  <a:cubicBezTo>
                    <a:pt x="2815" y="514"/>
                    <a:pt x="365" y="64"/>
                    <a:pt x="23"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1635;p31">
              <a:extLst>
                <a:ext uri="{FF2B5EF4-FFF2-40B4-BE49-F238E27FC236}">
                  <a16:creationId xmlns:a16="http://schemas.microsoft.com/office/drawing/2014/main" id="{82E34D1B-CA75-4625-9C0D-CE979AD09081}"/>
                </a:ext>
              </a:extLst>
            </p:cNvPr>
            <p:cNvSpPr/>
            <p:nvPr/>
          </p:nvSpPr>
          <p:spPr>
            <a:xfrm>
              <a:off x="3972675" y="3443050"/>
              <a:ext cx="148925" cy="360925"/>
            </a:xfrm>
            <a:custGeom>
              <a:avLst/>
              <a:gdLst/>
              <a:ahLst/>
              <a:cxnLst/>
              <a:rect l="l" t="t" r="r" b="b"/>
              <a:pathLst>
                <a:path w="5957" h="14437" extrusionOk="0">
                  <a:moveTo>
                    <a:pt x="1989" y="0"/>
                  </a:moveTo>
                  <a:cubicBezTo>
                    <a:pt x="1417" y="220"/>
                    <a:pt x="729" y="346"/>
                    <a:pt x="0" y="414"/>
                  </a:cubicBezTo>
                  <a:lnTo>
                    <a:pt x="32" y="774"/>
                  </a:lnTo>
                  <a:cubicBezTo>
                    <a:pt x="32" y="774"/>
                    <a:pt x="1570" y="1862"/>
                    <a:pt x="1840" y="3221"/>
                  </a:cubicBezTo>
                  <a:cubicBezTo>
                    <a:pt x="1926" y="3639"/>
                    <a:pt x="1831" y="3752"/>
                    <a:pt x="1372" y="4940"/>
                  </a:cubicBezTo>
                  <a:cubicBezTo>
                    <a:pt x="2164" y="7445"/>
                    <a:pt x="3181" y="13069"/>
                    <a:pt x="3910" y="14436"/>
                  </a:cubicBezTo>
                  <a:lnTo>
                    <a:pt x="3923" y="14427"/>
                  </a:lnTo>
                  <a:cubicBezTo>
                    <a:pt x="3923" y="14427"/>
                    <a:pt x="3983" y="14430"/>
                    <a:pt x="4084" y="14430"/>
                  </a:cubicBezTo>
                  <a:cubicBezTo>
                    <a:pt x="4450" y="14430"/>
                    <a:pt x="5358" y="14396"/>
                    <a:pt x="5929" y="14090"/>
                  </a:cubicBezTo>
                  <a:cubicBezTo>
                    <a:pt x="5929" y="14090"/>
                    <a:pt x="5956" y="4211"/>
                    <a:pt x="5079" y="2537"/>
                  </a:cubicBezTo>
                  <a:cubicBezTo>
                    <a:pt x="4530" y="1485"/>
                    <a:pt x="1980" y="166"/>
                    <a:pt x="1980" y="166"/>
                  </a:cubicBezTo>
                  <a:lnTo>
                    <a:pt x="1989" y="0"/>
                  </a:ln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1636;p31">
              <a:extLst>
                <a:ext uri="{FF2B5EF4-FFF2-40B4-BE49-F238E27FC236}">
                  <a16:creationId xmlns:a16="http://schemas.microsoft.com/office/drawing/2014/main" id="{FED4BD8F-EEF9-4F4F-BB55-F4AA6074D73E}"/>
                </a:ext>
              </a:extLst>
            </p:cNvPr>
            <p:cNvSpPr/>
            <p:nvPr/>
          </p:nvSpPr>
          <p:spPr>
            <a:xfrm>
              <a:off x="3990325" y="3343725"/>
              <a:ext cx="37925" cy="59200"/>
            </a:xfrm>
            <a:custGeom>
              <a:avLst/>
              <a:gdLst/>
              <a:ahLst/>
              <a:cxnLst/>
              <a:rect l="l" t="t" r="r" b="b"/>
              <a:pathLst>
                <a:path w="1517" h="2368" extrusionOk="0">
                  <a:moveTo>
                    <a:pt x="612" y="1"/>
                  </a:moveTo>
                  <a:lnTo>
                    <a:pt x="603" y="32"/>
                  </a:lnTo>
                  <a:cubicBezTo>
                    <a:pt x="603" y="32"/>
                    <a:pt x="603" y="1634"/>
                    <a:pt x="1" y="2034"/>
                  </a:cubicBezTo>
                  <a:lnTo>
                    <a:pt x="383" y="2268"/>
                  </a:lnTo>
                  <a:cubicBezTo>
                    <a:pt x="464" y="2304"/>
                    <a:pt x="540" y="2336"/>
                    <a:pt x="626" y="2367"/>
                  </a:cubicBezTo>
                  <a:lnTo>
                    <a:pt x="635" y="2340"/>
                  </a:lnTo>
                  <a:cubicBezTo>
                    <a:pt x="1517" y="1661"/>
                    <a:pt x="1305" y="185"/>
                    <a:pt x="1305" y="185"/>
                  </a:cubicBezTo>
                  <a:lnTo>
                    <a:pt x="1310" y="154"/>
                  </a:lnTo>
                  <a:cubicBezTo>
                    <a:pt x="1008" y="100"/>
                    <a:pt x="752" y="37"/>
                    <a:pt x="61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1637;p31">
              <a:extLst>
                <a:ext uri="{FF2B5EF4-FFF2-40B4-BE49-F238E27FC236}">
                  <a16:creationId xmlns:a16="http://schemas.microsoft.com/office/drawing/2014/main" id="{E4A0F156-AB8D-44F0-A491-44BBE1138400}"/>
                </a:ext>
              </a:extLst>
            </p:cNvPr>
            <p:cNvSpPr/>
            <p:nvPr/>
          </p:nvSpPr>
          <p:spPr>
            <a:xfrm>
              <a:off x="3868425" y="2996100"/>
              <a:ext cx="224950" cy="127000"/>
            </a:xfrm>
            <a:custGeom>
              <a:avLst/>
              <a:gdLst/>
              <a:ahLst/>
              <a:cxnLst/>
              <a:rect l="l" t="t" r="r" b="b"/>
              <a:pathLst>
                <a:path w="8998" h="5080" extrusionOk="0">
                  <a:moveTo>
                    <a:pt x="4211" y="0"/>
                  </a:moveTo>
                  <a:cubicBezTo>
                    <a:pt x="4131" y="0"/>
                    <a:pt x="4047" y="3"/>
                    <a:pt x="3959" y="10"/>
                  </a:cubicBezTo>
                  <a:cubicBezTo>
                    <a:pt x="3212" y="55"/>
                    <a:pt x="2528" y="428"/>
                    <a:pt x="2087" y="1035"/>
                  </a:cubicBezTo>
                  <a:cubicBezTo>
                    <a:pt x="2087" y="1035"/>
                    <a:pt x="1938" y="955"/>
                    <a:pt x="1716" y="955"/>
                  </a:cubicBezTo>
                  <a:cubicBezTo>
                    <a:pt x="1547" y="955"/>
                    <a:pt x="1335" y="1002"/>
                    <a:pt x="1116" y="1170"/>
                  </a:cubicBezTo>
                  <a:cubicBezTo>
                    <a:pt x="666" y="1517"/>
                    <a:pt x="738" y="2205"/>
                    <a:pt x="738" y="2205"/>
                  </a:cubicBezTo>
                  <a:cubicBezTo>
                    <a:pt x="738" y="2205"/>
                    <a:pt x="732" y="2204"/>
                    <a:pt x="723" y="2204"/>
                  </a:cubicBezTo>
                  <a:cubicBezTo>
                    <a:pt x="622" y="2204"/>
                    <a:pt x="55" y="2253"/>
                    <a:pt x="18" y="3343"/>
                  </a:cubicBezTo>
                  <a:cubicBezTo>
                    <a:pt x="0" y="3860"/>
                    <a:pt x="45" y="4382"/>
                    <a:pt x="153" y="4891"/>
                  </a:cubicBezTo>
                  <a:lnTo>
                    <a:pt x="148" y="4990"/>
                  </a:lnTo>
                  <a:cubicBezTo>
                    <a:pt x="261" y="4999"/>
                    <a:pt x="369" y="5026"/>
                    <a:pt x="472" y="5079"/>
                  </a:cubicBezTo>
                  <a:lnTo>
                    <a:pt x="472" y="5075"/>
                  </a:lnTo>
                  <a:cubicBezTo>
                    <a:pt x="472" y="5075"/>
                    <a:pt x="1498" y="4616"/>
                    <a:pt x="1817" y="3613"/>
                  </a:cubicBezTo>
                  <a:cubicBezTo>
                    <a:pt x="1993" y="3073"/>
                    <a:pt x="2137" y="2524"/>
                    <a:pt x="2249" y="1971"/>
                  </a:cubicBezTo>
                  <a:cubicBezTo>
                    <a:pt x="2249" y="1971"/>
                    <a:pt x="2897" y="2498"/>
                    <a:pt x="3493" y="2498"/>
                  </a:cubicBezTo>
                  <a:cubicBezTo>
                    <a:pt x="3527" y="2498"/>
                    <a:pt x="3561" y="2496"/>
                    <a:pt x="3594" y="2493"/>
                  </a:cubicBezTo>
                  <a:cubicBezTo>
                    <a:pt x="4147" y="2432"/>
                    <a:pt x="4664" y="1875"/>
                    <a:pt x="5044" y="1875"/>
                  </a:cubicBezTo>
                  <a:cubicBezTo>
                    <a:pt x="5087" y="1875"/>
                    <a:pt x="5129" y="1883"/>
                    <a:pt x="5169" y="1899"/>
                  </a:cubicBezTo>
                  <a:cubicBezTo>
                    <a:pt x="5551" y="2061"/>
                    <a:pt x="5578" y="3384"/>
                    <a:pt x="6172" y="3568"/>
                  </a:cubicBezTo>
                  <a:cubicBezTo>
                    <a:pt x="6319" y="3612"/>
                    <a:pt x="6449" y="3629"/>
                    <a:pt x="6561" y="3629"/>
                  </a:cubicBezTo>
                  <a:cubicBezTo>
                    <a:pt x="6904" y="3629"/>
                    <a:pt x="7085" y="3473"/>
                    <a:pt x="7085" y="3473"/>
                  </a:cubicBezTo>
                  <a:cubicBezTo>
                    <a:pt x="7085" y="3473"/>
                    <a:pt x="7108" y="3523"/>
                    <a:pt x="7148" y="3595"/>
                  </a:cubicBezTo>
                  <a:cubicBezTo>
                    <a:pt x="7258" y="3770"/>
                    <a:pt x="7494" y="4078"/>
                    <a:pt x="7820" y="4078"/>
                  </a:cubicBezTo>
                  <a:cubicBezTo>
                    <a:pt x="7896" y="4078"/>
                    <a:pt x="7976" y="4061"/>
                    <a:pt x="8062" y="4022"/>
                  </a:cubicBezTo>
                  <a:cubicBezTo>
                    <a:pt x="8655" y="3748"/>
                    <a:pt x="8642" y="3235"/>
                    <a:pt x="8408" y="2722"/>
                  </a:cubicBezTo>
                  <a:cubicBezTo>
                    <a:pt x="8291" y="2470"/>
                    <a:pt x="8997" y="2470"/>
                    <a:pt x="8700" y="1989"/>
                  </a:cubicBezTo>
                  <a:cubicBezTo>
                    <a:pt x="8408" y="1512"/>
                    <a:pt x="7724" y="1490"/>
                    <a:pt x="7724" y="1490"/>
                  </a:cubicBezTo>
                  <a:cubicBezTo>
                    <a:pt x="7724" y="1490"/>
                    <a:pt x="7859" y="941"/>
                    <a:pt x="7288" y="693"/>
                  </a:cubicBezTo>
                  <a:cubicBezTo>
                    <a:pt x="7149" y="632"/>
                    <a:pt x="7017" y="610"/>
                    <a:pt x="6894" y="610"/>
                  </a:cubicBezTo>
                  <a:cubicBezTo>
                    <a:pt x="6589" y="610"/>
                    <a:pt x="6330" y="744"/>
                    <a:pt x="6115" y="744"/>
                  </a:cubicBezTo>
                  <a:cubicBezTo>
                    <a:pt x="6062" y="744"/>
                    <a:pt x="6013" y="736"/>
                    <a:pt x="5965" y="716"/>
                  </a:cubicBezTo>
                  <a:cubicBezTo>
                    <a:pt x="5667" y="586"/>
                    <a:pt x="5337" y="0"/>
                    <a:pt x="4211"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1638;p31">
              <a:extLst>
                <a:ext uri="{FF2B5EF4-FFF2-40B4-BE49-F238E27FC236}">
                  <a16:creationId xmlns:a16="http://schemas.microsoft.com/office/drawing/2014/main" id="{4EFD08DB-8ED7-4359-9F8B-D87B84F765FB}"/>
                </a:ext>
              </a:extLst>
            </p:cNvPr>
            <p:cNvSpPr/>
            <p:nvPr/>
          </p:nvSpPr>
          <p:spPr>
            <a:xfrm>
              <a:off x="4070400" y="3795175"/>
              <a:ext cx="69525" cy="32225"/>
            </a:xfrm>
            <a:custGeom>
              <a:avLst/>
              <a:gdLst/>
              <a:ahLst/>
              <a:cxnLst/>
              <a:rect l="l" t="t" r="r" b="b"/>
              <a:pathLst>
                <a:path w="2781" h="1289" extrusionOk="0">
                  <a:moveTo>
                    <a:pt x="2020" y="0"/>
                  </a:moveTo>
                  <a:cubicBezTo>
                    <a:pt x="1469" y="305"/>
                    <a:pt x="596" y="341"/>
                    <a:pt x="209" y="341"/>
                  </a:cubicBezTo>
                  <a:cubicBezTo>
                    <a:pt x="87" y="341"/>
                    <a:pt x="14" y="338"/>
                    <a:pt x="14" y="338"/>
                  </a:cubicBezTo>
                  <a:lnTo>
                    <a:pt x="1" y="347"/>
                  </a:lnTo>
                  <a:cubicBezTo>
                    <a:pt x="131" y="590"/>
                    <a:pt x="239" y="747"/>
                    <a:pt x="320" y="796"/>
                  </a:cubicBezTo>
                  <a:cubicBezTo>
                    <a:pt x="711" y="1041"/>
                    <a:pt x="1720" y="1289"/>
                    <a:pt x="2309" y="1289"/>
                  </a:cubicBezTo>
                  <a:cubicBezTo>
                    <a:pt x="2567" y="1289"/>
                    <a:pt x="2744" y="1241"/>
                    <a:pt x="2754" y="1125"/>
                  </a:cubicBezTo>
                  <a:cubicBezTo>
                    <a:pt x="2781" y="792"/>
                    <a:pt x="2020" y="0"/>
                    <a:pt x="202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1639;p31">
              <a:extLst>
                <a:ext uri="{FF2B5EF4-FFF2-40B4-BE49-F238E27FC236}">
                  <a16:creationId xmlns:a16="http://schemas.microsoft.com/office/drawing/2014/main" id="{BD6FD6F3-CE93-4CEB-B3B0-4FDCD74EF2C9}"/>
                </a:ext>
              </a:extLst>
            </p:cNvPr>
            <p:cNvSpPr/>
            <p:nvPr/>
          </p:nvSpPr>
          <p:spPr>
            <a:xfrm>
              <a:off x="3807350" y="3376675"/>
              <a:ext cx="217750" cy="78225"/>
            </a:xfrm>
            <a:custGeom>
              <a:avLst/>
              <a:gdLst/>
              <a:ahLst/>
              <a:cxnLst/>
              <a:rect l="l" t="t" r="r" b="b"/>
              <a:pathLst>
                <a:path w="8710" h="3129" extrusionOk="0">
                  <a:moveTo>
                    <a:pt x="3748" y="1"/>
                  </a:moveTo>
                  <a:lnTo>
                    <a:pt x="3748" y="1"/>
                  </a:lnTo>
                  <a:cubicBezTo>
                    <a:pt x="3725" y="19"/>
                    <a:pt x="3703" y="37"/>
                    <a:pt x="3680" y="55"/>
                  </a:cubicBezTo>
                  <a:cubicBezTo>
                    <a:pt x="3518" y="181"/>
                    <a:pt x="3347" y="298"/>
                    <a:pt x="3172" y="401"/>
                  </a:cubicBezTo>
                  <a:cubicBezTo>
                    <a:pt x="2489" y="806"/>
                    <a:pt x="1734" y="1020"/>
                    <a:pt x="1066" y="1020"/>
                  </a:cubicBezTo>
                  <a:cubicBezTo>
                    <a:pt x="740" y="1020"/>
                    <a:pt x="434" y="969"/>
                    <a:pt x="167" y="865"/>
                  </a:cubicBezTo>
                  <a:lnTo>
                    <a:pt x="140" y="932"/>
                  </a:lnTo>
                  <a:cubicBezTo>
                    <a:pt x="54" y="1490"/>
                    <a:pt x="9" y="2048"/>
                    <a:pt x="0" y="2615"/>
                  </a:cubicBezTo>
                  <a:cubicBezTo>
                    <a:pt x="342" y="2678"/>
                    <a:pt x="2792" y="3128"/>
                    <a:pt x="5204" y="3128"/>
                  </a:cubicBezTo>
                  <a:cubicBezTo>
                    <a:pt x="5681" y="3128"/>
                    <a:pt x="6156" y="3110"/>
                    <a:pt x="6613" y="3069"/>
                  </a:cubicBezTo>
                  <a:cubicBezTo>
                    <a:pt x="7342" y="3001"/>
                    <a:pt x="8030" y="2875"/>
                    <a:pt x="8602" y="2655"/>
                  </a:cubicBezTo>
                  <a:lnTo>
                    <a:pt x="8683" y="1449"/>
                  </a:lnTo>
                  <a:lnTo>
                    <a:pt x="8710" y="1251"/>
                  </a:lnTo>
                  <a:cubicBezTo>
                    <a:pt x="8503" y="1220"/>
                    <a:pt x="8305" y="1171"/>
                    <a:pt x="8107" y="1108"/>
                  </a:cubicBezTo>
                  <a:cubicBezTo>
                    <a:pt x="8060" y="1137"/>
                    <a:pt x="7962" y="1150"/>
                    <a:pt x="7824" y="1150"/>
                  </a:cubicBezTo>
                  <a:cubicBezTo>
                    <a:pt x="6861" y="1150"/>
                    <a:pt x="3988" y="513"/>
                    <a:pt x="3752" y="383"/>
                  </a:cubicBezTo>
                  <a:cubicBezTo>
                    <a:pt x="3712" y="361"/>
                    <a:pt x="3716" y="221"/>
                    <a:pt x="374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1640;p31">
              <a:extLst>
                <a:ext uri="{FF2B5EF4-FFF2-40B4-BE49-F238E27FC236}">
                  <a16:creationId xmlns:a16="http://schemas.microsoft.com/office/drawing/2014/main" id="{FB9C5380-FC31-4684-A102-57464C1E8C6C}"/>
                </a:ext>
              </a:extLst>
            </p:cNvPr>
            <p:cNvSpPr/>
            <p:nvPr/>
          </p:nvSpPr>
          <p:spPr>
            <a:xfrm>
              <a:off x="3872900" y="3306500"/>
              <a:ext cx="46150" cy="71675"/>
            </a:xfrm>
            <a:custGeom>
              <a:avLst/>
              <a:gdLst/>
              <a:ahLst/>
              <a:cxnLst/>
              <a:rect l="l" t="t" r="r" b="b"/>
              <a:pathLst>
                <a:path w="1846" h="2867" extrusionOk="0">
                  <a:moveTo>
                    <a:pt x="766" y="1"/>
                  </a:moveTo>
                  <a:lnTo>
                    <a:pt x="689" y="10"/>
                  </a:lnTo>
                  <a:cubicBezTo>
                    <a:pt x="293" y="185"/>
                    <a:pt x="428" y="631"/>
                    <a:pt x="163" y="914"/>
                  </a:cubicBezTo>
                  <a:cubicBezTo>
                    <a:pt x="113" y="968"/>
                    <a:pt x="59" y="1017"/>
                    <a:pt x="1" y="1062"/>
                  </a:cubicBezTo>
                  <a:lnTo>
                    <a:pt x="10" y="1085"/>
                  </a:lnTo>
                  <a:cubicBezTo>
                    <a:pt x="10" y="1085"/>
                    <a:pt x="496" y="2466"/>
                    <a:pt x="1000" y="2785"/>
                  </a:cubicBezTo>
                  <a:lnTo>
                    <a:pt x="1063" y="2866"/>
                  </a:lnTo>
                  <a:cubicBezTo>
                    <a:pt x="1085" y="2844"/>
                    <a:pt x="1108" y="2826"/>
                    <a:pt x="1130" y="2808"/>
                  </a:cubicBezTo>
                  <a:cubicBezTo>
                    <a:pt x="1220" y="2246"/>
                    <a:pt x="1517" y="1143"/>
                    <a:pt x="1845" y="95"/>
                  </a:cubicBezTo>
                  <a:cubicBezTo>
                    <a:pt x="1841" y="91"/>
                    <a:pt x="1836" y="86"/>
                    <a:pt x="1832" y="82"/>
                  </a:cubicBezTo>
                  <a:cubicBezTo>
                    <a:pt x="1784" y="56"/>
                    <a:pt x="1741" y="45"/>
                    <a:pt x="1701" y="45"/>
                  </a:cubicBezTo>
                  <a:cubicBezTo>
                    <a:pt x="1582" y="45"/>
                    <a:pt x="1494" y="145"/>
                    <a:pt x="1382" y="239"/>
                  </a:cubicBezTo>
                  <a:cubicBezTo>
                    <a:pt x="1288" y="338"/>
                    <a:pt x="1166" y="406"/>
                    <a:pt x="1036" y="428"/>
                  </a:cubicBezTo>
                  <a:cubicBezTo>
                    <a:pt x="1036" y="428"/>
                    <a:pt x="914" y="239"/>
                    <a:pt x="766"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1641;p31">
              <a:extLst>
                <a:ext uri="{FF2B5EF4-FFF2-40B4-BE49-F238E27FC236}">
                  <a16:creationId xmlns:a16="http://schemas.microsoft.com/office/drawing/2014/main" id="{60BC3976-4C28-4874-969F-143930FAC8CB}"/>
                </a:ext>
              </a:extLst>
            </p:cNvPr>
            <p:cNvSpPr/>
            <p:nvPr/>
          </p:nvSpPr>
          <p:spPr>
            <a:xfrm>
              <a:off x="3904300" y="3203600"/>
              <a:ext cx="53875" cy="36800"/>
            </a:xfrm>
            <a:custGeom>
              <a:avLst/>
              <a:gdLst/>
              <a:ahLst/>
              <a:cxnLst/>
              <a:rect l="l" t="t" r="r" b="b"/>
              <a:pathLst>
                <a:path w="2155" h="1472" extrusionOk="0">
                  <a:moveTo>
                    <a:pt x="41" y="0"/>
                  </a:moveTo>
                  <a:lnTo>
                    <a:pt x="0" y="41"/>
                  </a:lnTo>
                  <a:cubicBezTo>
                    <a:pt x="0" y="41"/>
                    <a:pt x="306" y="1197"/>
                    <a:pt x="1066" y="1467"/>
                  </a:cubicBezTo>
                  <a:cubicBezTo>
                    <a:pt x="1076" y="1470"/>
                    <a:pt x="1086" y="1472"/>
                    <a:pt x="1099" y="1472"/>
                  </a:cubicBezTo>
                  <a:cubicBezTo>
                    <a:pt x="1339" y="1472"/>
                    <a:pt x="2108" y="907"/>
                    <a:pt x="2155" y="873"/>
                  </a:cubicBezTo>
                  <a:cubicBezTo>
                    <a:pt x="1952" y="855"/>
                    <a:pt x="1746" y="824"/>
                    <a:pt x="1543" y="779"/>
                  </a:cubicBezTo>
                  <a:cubicBezTo>
                    <a:pt x="981" y="662"/>
                    <a:pt x="463" y="392"/>
                    <a:pt x="4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1642;p31">
              <a:extLst>
                <a:ext uri="{FF2B5EF4-FFF2-40B4-BE49-F238E27FC236}">
                  <a16:creationId xmlns:a16="http://schemas.microsoft.com/office/drawing/2014/main" id="{4EC6EAD7-C0B7-4523-83E9-758BB8DDCB7F}"/>
                </a:ext>
              </a:extLst>
            </p:cNvPr>
            <p:cNvSpPr/>
            <p:nvPr/>
          </p:nvSpPr>
          <p:spPr>
            <a:xfrm>
              <a:off x="3958375" y="3219900"/>
              <a:ext cx="46700" cy="23725"/>
            </a:xfrm>
            <a:custGeom>
              <a:avLst/>
              <a:gdLst/>
              <a:ahLst/>
              <a:cxnLst/>
              <a:rect l="l" t="t" r="r" b="b"/>
              <a:pathLst>
                <a:path w="1868" h="949" extrusionOk="0">
                  <a:moveTo>
                    <a:pt x="1868" y="1"/>
                  </a:moveTo>
                  <a:cubicBezTo>
                    <a:pt x="1400" y="162"/>
                    <a:pt x="912" y="241"/>
                    <a:pt x="423" y="241"/>
                  </a:cubicBezTo>
                  <a:cubicBezTo>
                    <a:pt x="282" y="241"/>
                    <a:pt x="142" y="234"/>
                    <a:pt x="1" y="221"/>
                  </a:cubicBezTo>
                  <a:lnTo>
                    <a:pt x="1" y="221"/>
                  </a:lnTo>
                  <a:cubicBezTo>
                    <a:pt x="55" y="262"/>
                    <a:pt x="959" y="905"/>
                    <a:pt x="1153" y="946"/>
                  </a:cubicBezTo>
                  <a:cubicBezTo>
                    <a:pt x="1157" y="948"/>
                    <a:pt x="1163" y="949"/>
                    <a:pt x="1168" y="949"/>
                  </a:cubicBezTo>
                  <a:cubicBezTo>
                    <a:pt x="1174" y="949"/>
                    <a:pt x="1180" y="948"/>
                    <a:pt x="1184" y="946"/>
                  </a:cubicBezTo>
                  <a:cubicBezTo>
                    <a:pt x="1634" y="739"/>
                    <a:pt x="1818" y="185"/>
                    <a:pt x="1868"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1643;p31">
              <a:extLst>
                <a:ext uri="{FF2B5EF4-FFF2-40B4-BE49-F238E27FC236}">
                  <a16:creationId xmlns:a16="http://schemas.microsoft.com/office/drawing/2014/main" id="{D3F9BCC4-6455-44AB-89F4-CE5F4606DA6D}"/>
                </a:ext>
              </a:extLst>
            </p:cNvPr>
            <p:cNvSpPr/>
            <p:nvPr/>
          </p:nvSpPr>
          <p:spPr>
            <a:xfrm>
              <a:off x="3850250" y="3042825"/>
              <a:ext cx="197125" cy="183050"/>
            </a:xfrm>
            <a:custGeom>
              <a:avLst/>
              <a:gdLst/>
              <a:ahLst/>
              <a:cxnLst/>
              <a:rect l="l" t="t" r="r" b="b"/>
              <a:pathLst>
                <a:path w="7885" h="7322" extrusionOk="0">
                  <a:moveTo>
                    <a:pt x="5763" y="1"/>
                  </a:moveTo>
                  <a:cubicBezTo>
                    <a:pt x="5384" y="1"/>
                    <a:pt x="4868" y="554"/>
                    <a:pt x="4317" y="615"/>
                  </a:cubicBezTo>
                  <a:cubicBezTo>
                    <a:pt x="4282" y="619"/>
                    <a:pt x="4247" y="621"/>
                    <a:pt x="4211" y="621"/>
                  </a:cubicBezTo>
                  <a:cubicBezTo>
                    <a:pt x="3624" y="621"/>
                    <a:pt x="2976" y="93"/>
                    <a:pt x="2976" y="93"/>
                  </a:cubicBezTo>
                  <a:cubicBezTo>
                    <a:pt x="2864" y="651"/>
                    <a:pt x="2715" y="1195"/>
                    <a:pt x="2540" y="1735"/>
                  </a:cubicBezTo>
                  <a:cubicBezTo>
                    <a:pt x="2221" y="2743"/>
                    <a:pt x="1195" y="3197"/>
                    <a:pt x="1195" y="3197"/>
                  </a:cubicBezTo>
                  <a:lnTo>
                    <a:pt x="1195" y="3201"/>
                  </a:lnTo>
                  <a:cubicBezTo>
                    <a:pt x="1096" y="3148"/>
                    <a:pt x="988" y="3121"/>
                    <a:pt x="871" y="3112"/>
                  </a:cubicBezTo>
                  <a:cubicBezTo>
                    <a:pt x="848" y="3110"/>
                    <a:pt x="824" y="3109"/>
                    <a:pt x="801" y="3109"/>
                  </a:cubicBezTo>
                  <a:cubicBezTo>
                    <a:pt x="428" y="3109"/>
                    <a:pt x="0" y="3351"/>
                    <a:pt x="34" y="4151"/>
                  </a:cubicBezTo>
                  <a:cubicBezTo>
                    <a:pt x="67" y="4990"/>
                    <a:pt x="740" y="5101"/>
                    <a:pt x="1096" y="5101"/>
                  </a:cubicBezTo>
                  <a:cubicBezTo>
                    <a:pt x="1225" y="5101"/>
                    <a:pt x="1312" y="5086"/>
                    <a:pt x="1312" y="5086"/>
                  </a:cubicBezTo>
                  <a:cubicBezTo>
                    <a:pt x="1496" y="5599"/>
                    <a:pt x="1802" y="6058"/>
                    <a:pt x="2203" y="6427"/>
                  </a:cubicBezTo>
                  <a:cubicBezTo>
                    <a:pt x="2625" y="6818"/>
                    <a:pt x="3143" y="7088"/>
                    <a:pt x="3705" y="7210"/>
                  </a:cubicBezTo>
                  <a:cubicBezTo>
                    <a:pt x="3908" y="7255"/>
                    <a:pt x="4114" y="7286"/>
                    <a:pt x="4317" y="7300"/>
                  </a:cubicBezTo>
                  <a:lnTo>
                    <a:pt x="4321" y="7300"/>
                  </a:lnTo>
                  <a:cubicBezTo>
                    <a:pt x="4465" y="7314"/>
                    <a:pt x="4608" y="7321"/>
                    <a:pt x="4752" y="7321"/>
                  </a:cubicBezTo>
                  <a:cubicBezTo>
                    <a:pt x="5240" y="7321"/>
                    <a:pt x="5726" y="7239"/>
                    <a:pt x="6188" y="7079"/>
                  </a:cubicBezTo>
                  <a:cubicBezTo>
                    <a:pt x="6260" y="7052"/>
                    <a:pt x="6269" y="7034"/>
                    <a:pt x="6310" y="7034"/>
                  </a:cubicBezTo>
                  <a:cubicBezTo>
                    <a:pt x="6850" y="6814"/>
                    <a:pt x="7250" y="6476"/>
                    <a:pt x="7421" y="6067"/>
                  </a:cubicBezTo>
                  <a:cubicBezTo>
                    <a:pt x="7650" y="5523"/>
                    <a:pt x="7398" y="5293"/>
                    <a:pt x="7353" y="5131"/>
                  </a:cubicBezTo>
                  <a:cubicBezTo>
                    <a:pt x="7308" y="4974"/>
                    <a:pt x="7763" y="3287"/>
                    <a:pt x="7830" y="2441"/>
                  </a:cubicBezTo>
                  <a:cubicBezTo>
                    <a:pt x="7884" y="1807"/>
                    <a:pt x="7871" y="1726"/>
                    <a:pt x="7862" y="1726"/>
                  </a:cubicBezTo>
                  <a:lnTo>
                    <a:pt x="7875" y="1717"/>
                  </a:lnTo>
                  <a:cubicBezTo>
                    <a:pt x="7830" y="1649"/>
                    <a:pt x="7808" y="1600"/>
                    <a:pt x="7808" y="1600"/>
                  </a:cubicBezTo>
                  <a:cubicBezTo>
                    <a:pt x="7808" y="1600"/>
                    <a:pt x="7629" y="1754"/>
                    <a:pt x="7290" y="1754"/>
                  </a:cubicBezTo>
                  <a:cubicBezTo>
                    <a:pt x="7176" y="1754"/>
                    <a:pt x="7044" y="1736"/>
                    <a:pt x="6895" y="1690"/>
                  </a:cubicBezTo>
                  <a:cubicBezTo>
                    <a:pt x="6305" y="1506"/>
                    <a:pt x="6283" y="183"/>
                    <a:pt x="5891" y="25"/>
                  </a:cubicBezTo>
                  <a:cubicBezTo>
                    <a:pt x="5851" y="8"/>
                    <a:pt x="5808" y="1"/>
                    <a:pt x="5763"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1644;p31">
              <a:extLst>
                <a:ext uri="{FF2B5EF4-FFF2-40B4-BE49-F238E27FC236}">
                  <a16:creationId xmlns:a16="http://schemas.microsoft.com/office/drawing/2014/main" id="{E6F78648-2134-4A9F-BC2D-F5BBD25F9BC7}"/>
                </a:ext>
              </a:extLst>
            </p:cNvPr>
            <p:cNvSpPr/>
            <p:nvPr/>
          </p:nvSpPr>
          <p:spPr>
            <a:xfrm>
              <a:off x="3900250" y="3243600"/>
              <a:ext cx="161175" cy="161825"/>
            </a:xfrm>
            <a:custGeom>
              <a:avLst/>
              <a:gdLst/>
              <a:ahLst/>
              <a:cxnLst/>
              <a:rect l="l" t="t" r="r" b="b"/>
              <a:pathLst>
                <a:path w="6447" h="6473" extrusionOk="0">
                  <a:moveTo>
                    <a:pt x="2069" y="1"/>
                  </a:moveTo>
                  <a:cubicBezTo>
                    <a:pt x="1900" y="1"/>
                    <a:pt x="1780" y="22"/>
                    <a:pt x="1728" y="69"/>
                  </a:cubicBezTo>
                  <a:cubicBezTo>
                    <a:pt x="1561" y="222"/>
                    <a:pt x="1138" y="1383"/>
                    <a:pt x="751" y="2611"/>
                  </a:cubicBezTo>
                  <a:cubicBezTo>
                    <a:pt x="423" y="3659"/>
                    <a:pt x="122" y="4762"/>
                    <a:pt x="36" y="5324"/>
                  </a:cubicBezTo>
                  <a:cubicBezTo>
                    <a:pt x="0" y="5544"/>
                    <a:pt x="0" y="5684"/>
                    <a:pt x="41" y="5706"/>
                  </a:cubicBezTo>
                  <a:cubicBezTo>
                    <a:pt x="273" y="5840"/>
                    <a:pt x="3145" y="6473"/>
                    <a:pt x="4111" y="6473"/>
                  </a:cubicBezTo>
                  <a:cubicBezTo>
                    <a:pt x="4249" y="6473"/>
                    <a:pt x="4348" y="6460"/>
                    <a:pt x="4395" y="6431"/>
                  </a:cubicBezTo>
                  <a:cubicBezTo>
                    <a:pt x="4337" y="6413"/>
                    <a:pt x="4283" y="6395"/>
                    <a:pt x="4229" y="6372"/>
                  </a:cubicBezTo>
                  <a:cubicBezTo>
                    <a:pt x="4148" y="6345"/>
                    <a:pt x="4067" y="6314"/>
                    <a:pt x="3986" y="6278"/>
                  </a:cubicBezTo>
                  <a:lnTo>
                    <a:pt x="3604" y="6044"/>
                  </a:lnTo>
                  <a:lnTo>
                    <a:pt x="3415" y="5931"/>
                  </a:lnTo>
                  <a:cubicBezTo>
                    <a:pt x="3154" y="5765"/>
                    <a:pt x="2947" y="5612"/>
                    <a:pt x="2812" y="5508"/>
                  </a:cubicBezTo>
                  <a:cubicBezTo>
                    <a:pt x="2125" y="4959"/>
                    <a:pt x="1964" y="4333"/>
                    <a:pt x="2240" y="4333"/>
                  </a:cubicBezTo>
                  <a:cubicBezTo>
                    <a:pt x="2260" y="4333"/>
                    <a:pt x="2283" y="4336"/>
                    <a:pt x="2308" y="4343"/>
                  </a:cubicBezTo>
                  <a:lnTo>
                    <a:pt x="2344" y="4316"/>
                  </a:lnTo>
                  <a:cubicBezTo>
                    <a:pt x="2191" y="4123"/>
                    <a:pt x="2078" y="3934"/>
                    <a:pt x="2110" y="3826"/>
                  </a:cubicBezTo>
                  <a:cubicBezTo>
                    <a:pt x="2133" y="3743"/>
                    <a:pt x="2185" y="3713"/>
                    <a:pt x="2249" y="3713"/>
                  </a:cubicBezTo>
                  <a:cubicBezTo>
                    <a:pt x="2433" y="3713"/>
                    <a:pt x="2717" y="3965"/>
                    <a:pt x="2717" y="3965"/>
                  </a:cubicBezTo>
                  <a:lnTo>
                    <a:pt x="2722" y="3961"/>
                  </a:lnTo>
                  <a:cubicBezTo>
                    <a:pt x="2591" y="3785"/>
                    <a:pt x="2510" y="3596"/>
                    <a:pt x="2609" y="3461"/>
                  </a:cubicBezTo>
                  <a:cubicBezTo>
                    <a:pt x="2626" y="3440"/>
                    <a:pt x="2651" y="3430"/>
                    <a:pt x="2681" y="3430"/>
                  </a:cubicBezTo>
                  <a:cubicBezTo>
                    <a:pt x="2929" y="3430"/>
                    <a:pt x="3568" y="4069"/>
                    <a:pt x="3568" y="4069"/>
                  </a:cubicBezTo>
                  <a:lnTo>
                    <a:pt x="3577" y="4069"/>
                  </a:lnTo>
                  <a:cubicBezTo>
                    <a:pt x="3478" y="3875"/>
                    <a:pt x="3275" y="3434"/>
                    <a:pt x="3536" y="3268"/>
                  </a:cubicBezTo>
                  <a:cubicBezTo>
                    <a:pt x="3552" y="3258"/>
                    <a:pt x="3568" y="3253"/>
                    <a:pt x="3585" y="3253"/>
                  </a:cubicBezTo>
                  <a:cubicBezTo>
                    <a:pt x="3797" y="3253"/>
                    <a:pt x="4098" y="3979"/>
                    <a:pt x="4098" y="3979"/>
                  </a:cubicBezTo>
                  <a:cubicBezTo>
                    <a:pt x="4098" y="3979"/>
                    <a:pt x="4139" y="3992"/>
                    <a:pt x="4215" y="4010"/>
                  </a:cubicBezTo>
                  <a:cubicBezTo>
                    <a:pt x="4355" y="4046"/>
                    <a:pt x="4611" y="4105"/>
                    <a:pt x="4913" y="4159"/>
                  </a:cubicBezTo>
                  <a:cubicBezTo>
                    <a:pt x="5061" y="4190"/>
                    <a:pt x="5219" y="4213"/>
                    <a:pt x="5385" y="4235"/>
                  </a:cubicBezTo>
                  <a:lnTo>
                    <a:pt x="5412" y="4010"/>
                  </a:lnTo>
                  <a:cubicBezTo>
                    <a:pt x="5947" y="2598"/>
                    <a:pt x="6447" y="1068"/>
                    <a:pt x="6195" y="938"/>
                  </a:cubicBezTo>
                  <a:cubicBezTo>
                    <a:pt x="5965" y="812"/>
                    <a:pt x="4607" y="425"/>
                    <a:pt x="3442" y="186"/>
                  </a:cubicBezTo>
                  <a:cubicBezTo>
                    <a:pt x="2895" y="77"/>
                    <a:pt x="2393" y="1"/>
                    <a:pt x="2069"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1645;p31">
              <a:extLst>
                <a:ext uri="{FF2B5EF4-FFF2-40B4-BE49-F238E27FC236}">
                  <a16:creationId xmlns:a16="http://schemas.microsoft.com/office/drawing/2014/main" id="{BBA9D945-B56C-45B9-8331-1E7F7859397A}"/>
                </a:ext>
              </a:extLst>
            </p:cNvPr>
            <p:cNvSpPr/>
            <p:nvPr/>
          </p:nvSpPr>
          <p:spPr>
            <a:xfrm>
              <a:off x="3876950" y="3274875"/>
              <a:ext cx="30625" cy="42350"/>
            </a:xfrm>
            <a:custGeom>
              <a:avLst/>
              <a:gdLst/>
              <a:ahLst/>
              <a:cxnLst/>
              <a:rect l="l" t="t" r="r" b="b"/>
              <a:pathLst>
                <a:path w="1225" h="1694" extrusionOk="0">
                  <a:moveTo>
                    <a:pt x="328" y="0"/>
                  </a:moveTo>
                  <a:cubicBezTo>
                    <a:pt x="247" y="0"/>
                    <a:pt x="36" y="189"/>
                    <a:pt x="19" y="254"/>
                  </a:cubicBezTo>
                  <a:cubicBezTo>
                    <a:pt x="1" y="299"/>
                    <a:pt x="347" y="856"/>
                    <a:pt x="604" y="1266"/>
                  </a:cubicBezTo>
                  <a:cubicBezTo>
                    <a:pt x="752" y="1504"/>
                    <a:pt x="874" y="1693"/>
                    <a:pt x="874" y="1693"/>
                  </a:cubicBezTo>
                  <a:cubicBezTo>
                    <a:pt x="1009" y="1671"/>
                    <a:pt x="1130" y="1603"/>
                    <a:pt x="1225" y="1504"/>
                  </a:cubicBezTo>
                  <a:cubicBezTo>
                    <a:pt x="1117" y="1306"/>
                    <a:pt x="401" y="24"/>
                    <a:pt x="338" y="2"/>
                  </a:cubicBezTo>
                  <a:cubicBezTo>
                    <a:pt x="335" y="1"/>
                    <a:pt x="332" y="0"/>
                    <a:pt x="32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1646;p31">
              <a:extLst>
                <a:ext uri="{FF2B5EF4-FFF2-40B4-BE49-F238E27FC236}">
                  <a16:creationId xmlns:a16="http://schemas.microsoft.com/office/drawing/2014/main" id="{B6BB5BEF-38F8-4C15-93C6-49BDA495E96B}"/>
                </a:ext>
              </a:extLst>
            </p:cNvPr>
            <p:cNvSpPr/>
            <p:nvPr/>
          </p:nvSpPr>
          <p:spPr>
            <a:xfrm>
              <a:off x="3857500" y="3333050"/>
              <a:ext cx="42775" cy="53675"/>
            </a:xfrm>
            <a:custGeom>
              <a:avLst/>
              <a:gdLst/>
              <a:ahLst/>
              <a:cxnLst/>
              <a:rect l="l" t="t" r="r" b="b"/>
              <a:pathLst>
                <a:path w="1711" h="2147" extrusionOk="0">
                  <a:moveTo>
                    <a:pt x="612" y="0"/>
                  </a:moveTo>
                  <a:cubicBezTo>
                    <a:pt x="428" y="131"/>
                    <a:pt x="221" y="221"/>
                    <a:pt x="1" y="270"/>
                  </a:cubicBezTo>
                  <a:cubicBezTo>
                    <a:pt x="10" y="437"/>
                    <a:pt x="100" y="1417"/>
                    <a:pt x="1112" y="2056"/>
                  </a:cubicBezTo>
                  <a:lnTo>
                    <a:pt x="1166" y="2146"/>
                  </a:lnTo>
                  <a:cubicBezTo>
                    <a:pt x="1355" y="2038"/>
                    <a:pt x="1535" y="1917"/>
                    <a:pt x="1710" y="1782"/>
                  </a:cubicBezTo>
                  <a:lnTo>
                    <a:pt x="1616" y="1723"/>
                  </a:lnTo>
                  <a:cubicBezTo>
                    <a:pt x="1116" y="1404"/>
                    <a:pt x="626" y="18"/>
                    <a:pt x="626" y="18"/>
                  </a:cubicBezTo>
                  <a:lnTo>
                    <a:pt x="612" y="0"/>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1647;p31">
              <a:extLst>
                <a:ext uri="{FF2B5EF4-FFF2-40B4-BE49-F238E27FC236}">
                  <a16:creationId xmlns:a16="http://schemas.microsoft.com/office/drawing/2014/main" id="{8B6D0760-3E67-4302-A94C-D2097A8417C4}"/>
                </a:ext>
              </a:extLst>
            </p:cNvPr>
            <p:cNvSpPr/>
            <p:nvPr/>
          </p:nvSpPr>
          <p:spPr>
            <a:xfrm>
              <a:off x="3841075" y="3771450"/>
              <a:ext cx="69300" cy="65925"/>
            </a:xfrm>
            <a:custGeom>
              <a:avLst/>
              <a:gdLst/>
              <a:ahLst/>
              <a:cxnLst/>
              <a:rect l="l" t="t" r="r" b="b"/>
              <a:pathLst>
                <a:path w="2772" h="2637" extrusionOk="0">
                  <a:moveTo>
                    <a:pt x="136" y="0"/>
                  </a:moveTo>
                  <a:cubicBezTo>
                    <a:pt x="41" y="481"/>
                    <a:pt x="1" y="805"/>
                    <a:pt x="37" y="891"/>
                  </a:cubicBezTo>
                  <a:cubicBezTo>
                    <a:pt x="255" y="1413"/>
                    <a:pt x="2039" y="2637"/>
                    <a:pt x="2447" y="2637"/>
                  </a:cubicBezTo>
                  <a:cubicBezTo>
                    <a:pt x="2467" y="2637"/>
                    <a:pt x="2484" y="2634"/>
                    <a:pt x="2498" y="2627"/>
                  </a:cubicBezTo>
                  <a:cubicBezTo>
                    <a:pt x="2772" y="2488"/>
                    <a:pt x="2408" y="1210"/>
                    <a:pt x="2408" y="1210"/>
                  </a:cubicBezTo>
                  <a:cubicBezTo>
                    <a:pt x="1589" y="1197"/>
                    <a:pt x="185" y="14"/>
                    <a:pt x="185" y="14"/>
                  </a:cubicBezTo>
                  <a:lnTo>
                    <a:pt x="136"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1648;p31">
              <a:extLst>
                <a:ext uri="{FF2B5EF4-FFF2-40B4-BE49-F238E27FC236}">
                  <a16:creationId xmlns:a16="http://schemas.microsoft.com/office/drawing/2014/main" id="{48F2E3A4-D9AC-49EE-9F3A-43C1BF8FB305}"/>
                </a:ext>
              </a:extLst>
            </p:cNvPr>
            <p:cNvSpPr/>
            <p:nvPr/>
          </p:nvSpPr>
          <p:spPr>
            <a:xfrm>
              <a:off x="3986275" y="3218625"/>
              <a:ext cx="124075" cy="190525"/>
            </a:xfrm>
            <a:custGeom>
              <a:avLst/>
              <a:gdLst/>
              <a:ahLst/>
              <a:cxnLst/>
              <a:rect l="l" t="t" r="r" b="b"/>
              <a:pathLst>
                <a:path w="4963" h="7621" extrusionOk="0">
                  <a:moveTo>
                    <a:pt x="965" y="1"/>
                  </a:moveTo>
                  <a:cubicBezTo>
                    <a:pt x="932" y="1"/>
                    <a:pt x="901" y="1"/>
                    <a:pt x="873" y="2"/>
                  </a:cubicBezTo>
                  <a:cubicBezTo>
                    <a:pt x="833" y="20"/>
                    <a:pt x="792" y="34"/>
                    <a:pt x="752" y="52"/>
                  </a:cubicBezTo>
                  <a:cubicBezTo>
                    <a:pt x="702" y="241"/>
                    <a:pt x="518" y="794"/>
                    <a:pt x="68" y="1001"/>
                  </a:cubicBezTo>
                  <a:cubicBezTo>
                    <a:pt x="64" y="1003"/>
                    <a:pt x="59" y="1004"/>
                    <a:pt x="55" y="1004"/>
                  </a:cubicBezTo>
                  <a:cubicBezTo>
                    <a:pt x="50" y="1004"/>
                    <a:pt x="46" y="1003"/>
                    <a:pt x="41" y="1001"/>
                  </a:cubicBezTo>
                  <a:lnTo>
                    <a:pt x="1" y="1185"/>
                  </a:lnTo>
                  <a:cubicBezTo>
                    <a:pt x="1166" y="1424"/>
                    <a:pt x="2524" y="1811"/>
                    <a:pt x="2758" y="1937"/>
                  </a:cubicBezTo>
                  <a:cubicBezTo>
                    <a:pt x="3006" y="2067"/>
                    <a:pt x="2511" y="3597"/>
                    <a:pt x="1971" y="5005"/>
                  </a:cubicBezTo>
                  <a:lnTo>
                    <a:pt x="1944" y="5230"/>
                  </a:lnTo>
                  <a:cubicBezTo>
                    <a:pt x="1778" y="5212"/>
                    <a:pt x="1620" y="5185"/>
                    <a:pt x="1472" y="5158"/>
                  </a:cubicBezTo>
                  <a:lnTo>
                    <a:pt x="1467" y="5189"/>
                  </a:lnTo>
                  <a:cubicBezTo>
                    <a:pt x="1467" y="5189"/>
                    <a:pt x="1557" y="6755"/>
                    <a:pt x="797" y="7344"/>
                  </a:cubicBezTo>
                  <a:lnTo>
                    <a:pt x="788" y="7371"/>
                  </a:lnTo>
                  <a:cubicBezTo>
                    <a:pt x="842" y="7394"/>
                    <a:pt x="900" y="7412"/>
                    <a:pt x="954" y="7430"/>
                  </a:cubicBezTo>
                  <a:cubicBezTo>
                    <a:pt x="1148" y="7493"/>
                    <a:pt x="1350" y="7542"/>
                    <a:pt x="1553" y="7573"/>
                  </a:cubicBezTo>
                  <a:cubicBezTo>
                    <a:pt x="1751" y="7605"/>
                    <a:pt x="1952" y="7621"/>
                    <a:pt x="2152" y="7621"/>
                  </a:cubicBezTo>
                  <a:cubicBezTo>
                    <a:pt x="3080" y="7621"/>
                    <a:pt x="3986" y="7272"/>
                    <a:pt x="4445" y="6435"/>
                  </a:cubicBezTo>
                  <a:cubicBezTo>
                    <a:pt x="4963" y="5495"/>
                    <a:pt x="3307" y="1478"/>
                    <a:pt x="2574" y="659"/>
                  </a:cubicBezTo>
                  <a:cubicBezTo>
                    <a:pt x="2068" y="91"/>
                    <a:pt x="1355" y="1"/>
                    <a:pt x="96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1649;p31">
              <a:extLst>
                <a:ext uri="{FF2B5EF4-FFF2-40B4-BE49-F238E27FC236}">
                  <a16:creationId xmlns:a16="http://schemas.microsoft.com/office/drawing/2014/main" id="{E3AEAC2D-D437-4ADD-B027-3739A574D11C}"/>
                </a:ext>
              </a:extLst>
            </p:cNvPr>
            <p:cNvSpPr/>
            <p:nvPr/>
          </p:nvSpPr>
          <p:spPr>
            <a:xfrm>
              <a:off x="3766525" y="3202275"/>
              <a:ext cx="220675" cy="199975"/>
            </a:xfrm>
            <a:custGeom>
              <a:avLst/>
              <a:gdLst/>
              <a:ahLst/>
              <a:cxnLst/>
              <a:rect l="l" t="t" r="r" b="b"/>
              <a:pathLst>
                <a:path w="8827" h="7999" extrusionOk="0">
                  <a:moveTo>
                    <a:pt x="4868" y="1"/>
                  </a:moveTo>
                  <a:cubicBezTo>
                    <a:pt x="4556" y="1"/>
                    <a:pt x="4111" y="65"/>
                    <a:pt x="3748" y="368"/>
                  </a:cubicBezTo>
                  <a:cubicBezTo>
                    <a:pt x="1831" y="1979"/>
                    <a:pt x="0" y="5506"/>
                    <a:pt x="1035" y="7215"/>
                  </a:cubicBezTo>
                  <a:cubicBezTo>
                    <a:pt x="1210" y="7503"/>
                    <a:pt x="1480" y="7724"/>
                    <a:pt x="1800" y="7841"/>
                  </a:cubicBezTo>
                  <a:cubicBezTo>
                    <a:pt x="2067" y="7947"/>
                    <a:pt x="2373" y="7998"/>
                    <a:pt x="2699" y="7998"/>
                  </a:cubicBezTo>
                  <a:cubicBezTo>
                    <a:pt x="3368" y="7998"/>
                    <a:pt x="4122" y="7782"/>
                    <a:pt x="4805" y="7377"/>
                  </a:cubicBezTo>
                  <a:lnTo>
                    <a:pt x="4751" y="7287"/>
                  </a:lnTo>
                  <a:cubicBezTo>
                    <a:pt x="3734" y="6648"/>
                    <a:pt x="3649" y="5668"/>
                    <a:pt x="3640" y="5501"/>
                  </a:cubicBezTo>
                  <a:cubicBezTo>
                    <a:pt x="3860" y="5452"/>
                    <a:pt x="4067" y="5362"/>
                    <a:pt x="4251" y="5231"/>
                  </a:cubicBezTo>
                  <a:cubicBezTo>
                    <a:pt x="4310" y="5186"/>
                    <a:pt x="4364" y="5137"/>
                    <a:pt x="4418" y="5083"/>
                  </a:cubicBezTo>
                  <a:cubicBezTo>
                    <a:pt x="4679" y="4795"/>
                    <a:pt x="4544" y="4350"/>
                    <a:pt x="4940" y="4179"/>
                  </a:cubicBezTo>
                  <a:lnTo>
                    <a:pt x="5016" y="4170"/>
                  </a:lnTo>
                  <a:cubicBezTo>
                    <a:pt x="4760" y="3760"/>
                    <a:pt x="4418" y="3203"/>
                    <a:pt x="4431" y="3158"/>
                  </a:cubicBezTo>
                  <a:cubicBezTo>
                    <a:pt x="4453" y="3093"/>
                    <a:pt x="4664" y="2904"/>
                    <a:pt x="4741" y="2904"/>
                  </a:cubicBezTo>
                  <a:cubicBezTo>
                    <a:pt x="4745" y="2904"/>
                    <a:pt x="4748" y="2905"/>
                    <a:pt x="4751" y="2906"/>
                  </a:cubicBezTo>
                  <a:cubicBezTo>
                    <a:pt x="4814" y="2928"/>
                    <a:pt x="5529" y="4210"/>
                    <a:pt x="5637" y="4408"/>
                  </a:cubicBezTo>
                  <a:cubicBezTo>
                    <a:pt x="5748" y="4311"/>
                    <a:pt x="5833" y="4211"/>
                    <a:pt x="5951" y="4211"/>
                  </a:cubicBezTo>
                  <a:cubicBezTo>
                    <a:pt x="5992" y="4211"/>
                    <a:pt x="6036" y="4223"/>
                    <a:pt x="6087" y="4251"/>
                  </a:cubicBezTo>
                  <a:cubicBezTo>
                    <a:pt x="6091" y="4255"/>
                    <a:pt x="6096" y="4260"/>
                    <a:pt x="6100" y="4264"/>
                  </a:cubicBezTo>
                  <a:cubicBezTo>
                    <a:pt x="6487" y="3032"/>
                    <a:pt x="6910" y="1875"/>
                    <a:pt x="7077" y="1722"/>
                  </a:cubicBezTo>
                  <a:cubicBezTo>
                    <a:pt x="7129" y="1675"/>
                    <a:pt x="7249" y="1654"/>
                    <a:pt x="7418" y="1654"/>
                  </a:cubicBezTo>
                  <a:cubicBezTo>
                    <a:pt x="7742" y="1654"/>
                    <a:pt x="8244" y="1730"/>
                    <a:pt x="8791" y="1839"/>
                  </a:cubicBezTo>
                  <a:lnTo>
                    <a:pt x="8827" y="1655"/>
                  </a:lnTo>
                  <a:cubicBezTo>
                    <a:pt x="8633" y="1615"/>
                    <a:pt x="7729" y="967"/>
                    <a:pt x="7675" y="926"/>
                  </a:cubicBezTo>
                  <a:lnTo>
                    <a:pt x="7666" y="926"/>
                  </a:lnTo>
                  <a:cubicBezTo>
                    <a:pt x="7619" y="960"/>
                    <a:pt x="6846" y="1525"/>
                    <a:pt x="6609" y="1525"/>
                  </a:cubicBezTo>
                  <a:cubicBezTo>
                    <a:pt x="6597" y="1525"/>
                    <a:pt x="6586" y="1523"/>
                    <a:pt x="6577" y="1520"/>
                  </a:cubicBezTo>
                  <a:cubicBezTo>
                    <a:pt x="5817" y="1250"/>
                    <a:pt x="5511" y="94"/>
                    <a:pt x="5511" y="94"/>
                  </a:cubicBezTo>
                  <a:lnTo>
                    <a:pt x="5255" y="35"/>
                  </a:lnTo>
                  <a:cubicBezTo>
                    <a:pt x="5255" y="35"/>
                    <a:pt x="5097" y="1"/>
                    <a:pt x="486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1650;p31">
              <a:extLst>
                <a:ext uri="{FF2B5EF4-FFF2-40B4-BE49-F238E27FC236}">
                  <a16:creationId xmlns:a16="http://schemas.microsoft.com/office/drawing/2014/main" id="{7197052A-5471-4677-80CB-EB648C74EC98}"/>
                </a:ext>
              </a:extLst>
            </p:cNvPr>
            <p:cNvSpPr/>
            <p:nvPr/>
          </p:nvSpPr>
          <p:spPr>
            <a:xfrm>
              <a:off x="3860200" y="3132675"/>
              <a:ext cx="19475" cy="10550"/>
            </a:xfrm>
            <a:custGeom>
              <a:avLst/>
              <a:gdLst/>
              <a:ahLst/>
              <a:cxnLst/>
              <a:rect l="l" t="t" r="r" b="b"/>
              <a:pathLst>
                <a:path w="779" h="422" extrusionOk="0">
                  <a:moveTo>
                    <a:pt x="353" y="0"/>
                  </a:moveTo>
                  <a:cubicBezTo>
                    <a:pt x="337" y="0"/>
                    <a:pt x="321" y="2"/>
                    <a:pt x="307" y="3"/>
                  </a:cubicBezTo>
                  <a:cubicBezTo>
                    <a:pt x="271" y="8"/>
                    <a:pt x="235" y="21"/>
                    <a:pt x="203" y="35"/>
                  </a:cubicBezTo>
                  <a:cubicBezTo>
                    <a:pt x="154" y="62"/>
                    <a:pt x="109" y="102"/>
                    <a:pt x="73" y="147"/>
                  </a:cubicBezTo>
                  <a:cubicBezTo>
                    <a:pt x="41" y="188"/>
                    <a:pt x="19" y="237"/>
                    <a:pt x="5" y="287"/>
                  </a:cubicBezTo>
                  <a:cubicBezTo>
                    <a:pt x="1" y="305"/>
                    <a:pt x="5" y="323"/>
                    <a:pt x="19" y="336"/>
                  </a:cubicBezTo>
                  <a:cubicBezTo>
                    <a:pt x="29" y="345"/>
                    <a:pt x="42" y="349"/>
                    <a:pt x="54" y="349"/>
                  </a:cubicBezTo>
                  <a:cubicBezTo>
                    <a:pt x="68" y="349"/>
                    <a:pt x="81" y="344"/>
                    <a:pt x="91" y="332"/>
                  </a:cubicBezTo>
                  <a:cubicBezTo>
                    <a:pt x="118" y="300"/>
                    <a:pt x="149" y="273"/>
                    <a:pt x="181" y="246"/>
                  </a:cubicBezTo>
                  <a:cubicBezTo>
                    <a:pt x="194" y="233"/>
                    <a:pt x="212" y="224"/>
                    <a:pt x="226" y="215"/>
                  </a:cubicBezTo>
                  <a:cubicBezTo>
                    <a:pt x="244" y="206"/>
                    <a:pt x="262" y="197"/>
                    <a:pt x="280" y="188"/>
                  </a:cubicBezTo>
                  <a:cubicBezTo>
                    <a:pt x="293" y="183"/>
                    <a:pt x="311" y="179"/>
                    <a:pt x="329" y="179"/>
                  </a:cubicBezTo>
                  <a:cubicBezTo>
                    <a:pt x="347" y="179"/>
                    <a:pt x="365" y="179"/>
                    <a:pt x="383" y="183"/>
                  </a:cubicBezTo>
                  <a:cubicBezTo>
                    <a:pt x="423" y="192"/>
                    <a:pt x="459" y="210"/>
                    <a:pt x="495" y="237"/>
                  </a:cubicBezTo>
                  <a:cubicBezTo>
                    <a:pt x="513" y="251"/>
                    <a:pt x="531" y="264"/>
                    <a:pt x="545" y="278"/>
                  </a:cubicBezTo>
                  <a:lnTo>
                    <a:pt x="594" y="318"/>
                  </a:lnTo>
                  <a:cubicBezTo>
                    <a:pt x="648" y="372"/>
                    <a:pt x="693" y="408"/>
                    <a:pt x="693" y="408"/>
                  </a:cubicBezTo>
                  <a:cubicBezTo>
                    <a:pt x="702" y="417"/>
                    <a:pt x="713" y="422"/>
                    <a:pt x="724" y="422"/>
                  </a:cubicBezTo>
                  <a:cubicBezTo>
                    <a:pt x="730" y="422"/>
                    <a:pt x="737" y="420"/>
                    <a:pt x="743" y="417"/>
                  </a:cubicBezTo>
                  <a:cubicBezTo>
                    <a:pt x="765" y="408"/>
                    <a:pt x="779" y="381"/>
                    <a:pt x="770" y="354"/>
                  </a:cubicBezTo>
                  <a:cubicBezTo>
                    <a:pt x="770" y="354"/>
                    <a:pt x="765" y="341"/>
                    <a:pt x="752" y="318"/>
                  </a:cubicBezTo>
                  <a:cubicBezTo>
                    <a:pt x="738" y="287"/>
                    <a:pt x="720" y="255"/>
                    <a:pt x="702" y="224"/>
                  </a:cubicBezTo>
                  <a:cubicBezTo>
                    <a:pt x="671" y="179"/>
                    <a:pt x="635" y="138"/>
                    <a:pt x="599" y="102"/>
                  </a:cubicBezTo>
                  <a:cubicBezTo>
                    <a:pt x="545" y="57"/>
                    <a:pt x="486" y="26"/>
                    <a:pt x="419" y="8"/>
                  </a:cubicBezTo>
                  <a:cubicBezTo>
                    <a:pt x="398" y="3"/>
                    <a:pt x="375" y="0"/>
                    <a:pt x="35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1651;p31">
              <a:extLst>
                <a:ext uri="{FF2B5EF4-FFF2-40B4-BE49-F238E27FC236}">
                  <a16:creationId xmlns:a16="http://schemas.microsoft.com/office/drawing/2014/main" id="{F597531F-422D-43CA-9C22-873933BCBBED}"/>
                </a:ext>
              </a:extLst>
            </p:cNvPr>
            <p:cNvSpPr/>
            <p:nvPr/>
          </p:nvSpPr>
          <p:spPr>
            <a:xfrm>
              <a:off x="3781825" y="3201550"/>
              <a:ext cx="121225" cy="201675"/>
            </a:xfrm>
            <a:custGeom>
              <a:avLst/>
              <a:gdLst/>
              <a:ahLst/>
              <a:cxnLst/>
              <a:rect l="l" t="t" r="r" b="b"/>
              <a:pathLst>
                <a:path w="4849" h="8067" extrusionOk="0">
                  <a:moveTo>
                    <a:pt x="4139" y="0"/>
                  </a:moveTo>
                  <a:cubicBezTo>
                    <a:pt x="3923" y="0"/>
                    <a:pt x="3708" y="32"/>
                    <a:pt x="3500" y="96"/>
                  </a:cubicBezTo>
                  <a:cubicBezTo>
                    <a:pt x="3356" y="141"/>
                    <a:pt x="3217" y="208"/>
                    <a:pt x="3095" y="303"/>
                  </a:cubicBezTo>
                  <a:cubicBezTo>
                    <a:pt x="2969" y="397"/>
                    <a:pt x="2852" y="505"/>
                    <a:pt x="2726" y="622"/>
                  </a:cubicBezTo>
                  <a:cubicBezTo>
                    <a:pt x="2164" y="1162"/>
                    <a:pt x="1674" y="1765"/>
                    <a:pt x="1255" y="2422"/>
                  </a:cubicBezTo>
                  <a:cubicBezTo>
                    <a:pt x="801" y="3137"/>
                    <a:pt x="396" y="3965"/>
                    <a:pt x="162" y="4847"/>
                  </a:cubicBezTo>
                  <a:cubicBezTo>
                    <a:pt x="104" y="5071"/>
                    <a:pt x="63" y="5296"/>
                    <a:pt x="36" y="5521"/>
                  </a:cubicBezTo>
                  <a:cubicBezTo>
                    <a:pt x="9" y="5751"/>
                    <a:pt x="0" y="5980"/>
                    <a:pt x="14" y="6205"/>
                  </a:cubicBezTo>
                  <a:cubicBezTo>
                    <a:pt x="41" y="6659"/>
                    <a:pt x="185" y="7114"/>
                    <a:pt x="463" y="7456"/>
                  </a:cubicBezTo>
                  <a:cubicBezTo>
                    <a:pt x="607" y="7622"/>
                    <a:pt x="783" y="7757"/>
                    <a:pt x="981" y="7847"/>
                  </a:cubicBezTo>
                  <a:cubicBezTo>
                    <a:pt x="1165" y="7937"/>
                    <a:pt x="1359" y="8000"/>
                    <a:pt x="1561" y="8032"/>
                  </a:cubicBezTo>
                  <a:cubicBezTo>
                    <a:pt x="1717" y="8055"/>
                    <a:pt x="1876" y="8066"/>
                    <a:pt x="2035" y="8066"/>
                  </a:cubicBezTo>
                  <a:cubicBezTo>
                    <a:pt x="2246" y="8066"/>
                    <a:pt x="2458" y="8046"/>
                    <a:pt x="2663" y="8005"/>
                  </a:cubicBezTo>
                  <a:cubicBezTo>
                    <a:pt x="3203" y="7901"/>
                    <a:pt x="3720" y="7699"/>
                    <a:pt x="4188" y="7406"/>
                  </a:cubicBezTo>
                  <a:cubicBezTo>
                    <a:pt x="4355" y="7307"/>
                    <a:pt x="4494" y="7226"/>
                    <a:pt x="4580" y="7172"/>
                  </a:cubicBezTo>
                  <a:lnTo>
                    <a:pt x="4715" y="7078"/>
                  </a:lnTo>
                  <a:cubicBezTo>
                    <a:pt x="4724" y="7069"/>
                    <a:pt x="4724" y="7055"/>
                    <a:pt x="4715" y="7051"/>
                  </a:cubicBezTo>
                  <a:cubicBezTo>
                    <a:pt x="4712" y="7045"/>
                    <a:pt x="4707" y="7041"/>
                    <a:pt x="4702" y="7041"/>
                  </a:cubicBezTo>
                  <a:cubicBezTo>
                    <a:pt x="4699" y="7041"/>
                    <a:pt x="4696" y="7043"/>
                    <a:pt x="4692" y="7046"/>
                  </a:cubicBezTo>
                  <a:lnTo>
                    <a:pt x="4557" y="7136"/>
                  </a:lnTo>
                  <a:cubicBezTo>
                    <a:pt x="4467" y="7186"/>
                    <a:pt x="4337" y="7262"/>
                    <a:pt x="4161" y="7357"/>
                  </a:cubicBezTo>
                  <a:cubicBezTo>
                    <a:pt x="3693" y="7627"/>
                    <a:pt x="3181" y="7811"/>
                    <a:pt x="2645" y="7901"/>
                  </a:cubicBezTo>
                  <a:cubicBezTo>
                    <a:pt x="2464" y="7934"/>
                    <a:pt x="2279" y="7951"/>
                    <a:pt x="2095" y="7951"/>
                  </a:cubicBezTo>
                  <a:cubicBezTo>
                    <a:pt x="1924" y="7951"/>
                    <a:pt x="1753" y="7936"/>
                    <a:pt x="1584" y="7906"/>
                  </a:cubicBezTo>
                  <a:cubicBezTo>
                    <a:pt x="1210" y="7838"/>
                    <a:pt x="823" y="7676"/>
                    <a:pt x="571" y="7361"/>
                  </a:cubicBezTo>
                  <a:cubicBezTo>
                    <a:pt x="324" y="7046"/>
                    <a:pt x="203" y="6628"/>
                    <a:pt x="180" y="6196"/>
                  </a:cubicBezTo>
                  <a:cubicBezTo>
                    <a:pt x="158" y="5764"/>
                    <a:pt x="230" y="5323"/>
                    <a:pt x="342" y="4896"/>
                  </a:cubicBezTo>
                  <a:cubicBezTo>
                    <a:pt x="567" y="4037"/>
                    <a:pt x="967" y="3223"/>
                    <a:pt x="1408" y="2516"/>
                  </a:cubicBezTo>
                  <a:cubicBezTo>
                    <a:pt x="1809" y="1864"/>
                    <a:pt x="2281" y="1266"/>
                    <a:pt x="2821" y="726"/>
                  </a:cubicBezTo>
                  <a:cubicBezTo>
                    <a:pt x="2942" y="609"/>
                    <a:pt x="3064" y="501"/>
                    <a:pt x="3176" y="406"/>
                  </a:cubicBezTo>
                  <a:cubicBezTo>
                    <a:pt x="3284" y="316"/>
                    <a:pt x="3410" y="249"/>
                    <a:pt x="3541" y="204"/>
                  </a:cubicBezTo>
                  <a:cubicBezTo>
                    <a:pt x="3761" y="132"/>
                    <a:pt x="3990" y="91"/>
                    <a:pt x="4220" y="82"/>
                  </a:cubicBezTo>
                  <a:cubicBezTo>
                    <a:pt x="4258" y="81"/>
                    <a:pt x="4296" y="81"/>
                    <a:pt x="4334" y="81"/>
                  </a:cubicBezTo>
                  <a:cubicBezTo>
                    <a:pt x="4447" y="81"/>
                    <a:pt x="4559" y="86"/>
                    <a:pt x="4674" y="96"/>
                  </a:cubicBezTo>
                  <a:cubicBezTo>
                    <a:pt x="4778" y="105"/>
                    <a:pt x="4832" y="114"/>
                    <a:pt x="4832" y="114"/>
                  </a:cubicBezTo>
                  <a:cubicBezTo>
                    <a:pt x="4833" y="114"/>
                    <a:pt x="4834" y="115"/>
                    <a:pt x="4835" y="115"/>
                  </a:cubicBezTo>
                  <a:cubicBezTo>
                    <a:pt x="4846" y="115"/>
                    <a:pt x="4848" y="96"/>
                    <a:pt x="4836" y="91"/>
                  </a:cubicBezTo>
                  <a:cubicBezTo>
                    <a:pt x="4836" y="91"/>
                    <a:pt x="4782" y="73"/>
                    <a:pt x="4679" y="56"/>
                  </a:cubicBezTo>
                  <a:cubicBezTo>
                    <a:pt x="4526" y="24"/>
                    <a:pt x="4373" y="11"/>
                    <a:pt x="4220" y="2"/>
                  </a:cubicBezTo>
                  <a:cubicBezTo>
                    <a:pt x="4193" y="1"/>
                    <a:pt x="4166" y="0"/>
                    <a:pt x="413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1652;p31">
              <a:extLst>
                <a:ext uri="{FF2B5EF4-FFF2-40B4-BE49-F238E27FC236}">
                  <a16:creationId xmlns:a16="http://schemas.microsoft.com/office/drawing/2014/main" id="{8CF9930D-4F89-471D-9CB7-10C739BE9CB8}"/>
                </a:ext>
              </a:extLst>
            </p:cNvPr>
            <p:cNvSpPr/>
            <p:nvPr/>
          </p:nvSpPr>
          <p:spPr>
            <a:xfrm>
              <a:off x="3896650" y="3306500"/>
              <a:ext cx="22400" cy="11500"/>
            </a:xfrm>
            <a:custGeom>
              <a:avLst/>
              <a:gdLst/>
              <a:ahLst/>
              <a:cxnLst/>
              <a:rect l="l" t="t" r="r" b="b"/>
              <a:pathLst>
                <a:path w="896" h="460" extrusionOk="0">
                  <a:moveTo>
                    <a:pt x="733" y="1"/>
                  </a:moveTo>
                  <a:cubicBezTo>
                    <a:pt x="670" y="1"/>
                    <a:pt x="607" y="19"/>
                    <a:pt x="554" y="55"/>
                  </a:cubicBezTo>
                  <a:cubicBezTo>
                    <a:pt x="504" y="91"/>
                    <a:pt x="455" y="127"/>
                    <a:pt x="410" y="172"/>
                  </a:cubicBezTo>
                  <a:cubicBezTo>
                    <a:pt x="365" y="217"/>
                    <a:pt x="324" y="253"/>
                    <a:pt x="279" y="284"/>
                  </a:cubicBezTo>
                  <a:cubicBezTo>
                    <a:pt x="261" y="298"/>
                    <a:pt x="243" y="316"/>
                    <a:pt x="221" y="325"/>
                  </a:cubicBezTo>
                  <a:cubicBezTo>
                    <a:pt x="203" y="338"/>
                    <a:pt x="185" y="352"/>
                    <a:pt x="162" y="361"/>
                  </a:cubicBezTo>
                  <a:cubicBezTo>
                    <a:pt x="144" y="365"/>
                    <a:pt x="126" y="374"/>
                    <a:pt x="104" y="383"/>
                  </a:cubicBezTo>
                  <a:lnTo>
                    <a:pt x="81" y="392"/>
                  </a:lnTo>
                  <a:lnTo>
                    <a:pt x="77" y="392"/>
                  </a:lnTo>
                  <a:lnTo>
                    <a:pt x="63" y="397"/>
                  </a:lnTo>
                  <a:cubicBezTo>
                    <a:pt x="41" y="406"/>
                    <a:pt x="23" y="410"/>
                    <a:pt x="23" y="410"/>
                  </a:cubicBezTo>
                  <a:cubicBezTo>
                    <a:pt x="14" y="410"/>
                    <a:pt x="5" y="419"/>
                    <a:pt x="5" y="428"/>
                  </a:cubicBezTo>
                  <a:cubicBezTo>
                    <a:pt x="0" y="437"/>
                    <a:pt x="9" y="451"/>
                    <a:pt x="23" y="455"/>
                  </a:cubicBezTo>
                  <a:cubicBezTo>
                    <a:pt x="36" y="455"/>
                    <a:pt x="54" y="460"/>
                    <a:pt x="68" y="460"/>
                  </a:cubicBezTo>
                  <a:lnTo>
                    <a:pt x="122" y="460"/>
                  </a:lnTo>
                  <a:cubicBezTo>
                    <a:pt x="140" y="460"/>
                    <a:pt x="162" y="455"/>
                    <a:pt x="185" y="455"/>
                  </a:cubicBezTo>
                  <a:cubicBezTo>
                    <a:pt x="212" y="446"/>
                    <a:pt x="239" y="442"/>
                    <a:pt x="261" y="428"/>
                  </a:cubicBezTo>
                  <a:cubicBezTo>
                    <a:pt x="293" y="419"/>
                    <a:pt x="320" y="406"/>
                    <a:pt x="347" y="388"/>
                  </a:cubicBezTo>
                  <a:cubicBezTo>
                    <a:pt x="401" y="356"/>
                    <a:pt x="450" y="316"/>
                    <a:pt x="495" y="271"/>
                  </a:cubicBezTo>
                  <a:cubicBezTo>
                    <a:pt x="540" y="230"/>
                    <a:pt x="585" y="190"/>
                    <a:pt x="621" y="154"/>
                  </a:cubicBezTo>
                  <a:cubicBezTo>
                    <a:pt x="652" y="127"/>
                    <a:pt x="693" y="104"/>
                    <a:pt x="733" y="91"/>
                  </a:cubicBezTo>
                  <a:cubicBezTo>
                    <a:pt x="751" y="91"/>
                    <a:pt x="769" y="86"/>
                    <a:pt x="787" y="86"/>
                  </a:cubicBezTo>
                  <a:cubicBezTo>
                    <a:pt x="801" y="86"/>
                    <a:pt x="814" y="91"/>
                    <a:pt x="828" y="95"/>
                  </a:cubicBezTo>
                  <a:cubicBezTo>
                    <a:pt x="855" y="100"/>
                    <a:pt x="868" y="100"/>
                    <a:pt x="868" y="100"/>
                  </a:cubicBezTo>
                  <a:lnTo>
                    <a:pt x="873" y="100"/>
                  </a:lnTo>
                  <a:cubicBezTo>
                    <a:pt x="877" y="100"/>
                    <a:pt x="886" y="100"/>
                    <a:pt x="891" y="95"/>
                  </a:cubicBezTo>
                  <a:cubicBezTo>
                    <a:pt x="895" y="86"/>
                    <a:pt x="895" y="77"/>
                    <a:pt x="891" y="68"/>
                  </a:cubicBezTo>
                  <a:cubicBezTo>
                    <a:pt x="891" y="68"/>
                    <a:pt x="877" y="59"/>
                    <a:pt x="850" y="46"/>
                  </a:cubicBezTo>
                  <a:cubicBezTo>
                    <a:pt x="837" y="32"/>
                    <a:pt x="823" y="23"/>
                    <a:pt x="805" y="19"/>
                  </a:cubicBezTo>
                  <a:cubicBezTo>
                    <a:pt x="783" y="10"/>
                    <a:pt x="756" y="5"/>
                    <a:pt x="73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1653;p31">
              <a:extLst>
                <a:ext uri="{FF2B5EF4-FFF2-40B4-BE49-F238E27FC236}">
                  <a16:creationId xmlns:a16="http://schemas.microsoft.com/office/drawing/2014/main" id="{F32DA098-176C-4962-9728-217AC456DD36}"/>
                </a:ext>
              </a:extLst>
            </p:cNvPr>
            <p:cNvSpPr/>
            <p:nvPr/>
          </p:nvSpPr>
          <p:spPr>
            <a:xfrm>
              <a:off x="3837025" y="3331875"/>
              <a:ext cx="37150" cy="11550"/>
            </a:xfrm>
            <a:custGeom>
              <a:avLst/>
              <a:gdLst/>
              <a:ahLst/>
              <a:cxnLst/>
              <a:rect l="l" t="t" r="r" b="b"/>
              <a:pathLst>
                <a:path w="1486" h="462" extrusionOk="0">
                  <a:moveTo>
                    <a:pt x="1435" y="1"/>
                  </a:moveTo>
                  <a:cubicBezTo>
                    <a:pt x="1428" y="1"/>
                    <a:pt x="1420" y="3"/>
                    <a:pt x="1413" y="7"/>
                  </a:cubicBezTo>
                  <a:lnTo>
                    <a:pt x="1404" y="7"/>
                  </a:lnTo>
                  <a:lnTo>
                    <a:pt x="1350" y="34"/>
                  </a:lnTo>
                  <a:cubicBezTo>
                    <a:pt x="1306" y="61"/>
                    <a:pt x="1256" y="79"/>
                    <a:pt x="1207" y="101"/>
                  </a:cubicBezTo>
                  <a:lnTo>
                    <a:pt x="1108" y="142"/>
                  </a:lnTo>
                  <a:cubicBezTo>
                    <a:pt x="1076" y="151"/>
                    <a:pt x="1036" y="160"/>
                    <a:pt x="1000" y="173"/>
                  </a:cubicBezTo>
                  <a:cubicBezTo>
                    <a:pt x="959" y="191"/>
                    <a:pt x="919" y="200"/>
                    <a:pt x="878" y="209"/>
                  </a:cubicBezTo>
                  <a:cubicBezTo>
                    <a:pt x="838" y="223"/>
                    <a:pt x="793" y="232"/>
                    <a:pt x="752" y="241"/>
                  </a:cubicBezTo>
                  <a:cubicBezTo>
                    <a:pt x="667" y="254"/>
                    <a:pt x="581" y="281"/>
                    <a:pt x="496" y="286"/>
                  </a:cubicBezTo>
                  <a:cubicBezTo>
                    <a:pt x="415" y="295"/>
                    <a:pt x="338" y="313"/>
                    <a:pt x="271" y="317"/>
                  </a:cubicBezTo>
                  <a:cubicBezTo>
                    <a:pt x="208" y="322"/>
                    <a:pt x="149" y="331"/>
                    <a:pt x="113" y="331"/>
                  </a:cubicBezTo>
                  <a:lnTo>
                    <a:pt x="50" y="335"/>
                  </a:lnTo>
                  <a:cubicBezTo>
                    <a:pt x="28" y="340"/>
                    <a:pt x="10" y="358"/>
                    <a:pt x="10" y="376"/>
                  </a:cubicBezTo>
                  <a:cubicBezTo>
                    <a:pt x="1" y="403"/>
                    <a:pt x="19" y="430"/>
                    <a:pt x="46" y="434"/>
                  </a:cubicBezTo>
                  <a:lnTo>
                    <a:pt x="109" y="443"/>
                  </a:lnTo>
                  <a:cubicBezTo>
                    <a:pt x="149" y="448"/>
                    <a:pt x="208" y="461"/>
                    <a:pt x="275" y="461"/>
                  </a:cubicBezTo>
                  <a:cubicBezTo>
                    <a:pt x="347" y="461"/>
                    <a:pt x="428" y="461"/>
                    <a:pt x="518" y="457"/>
                  </a:cubicBezTo>
                  <a:cubicBezTo>
                    <a:pt x="563" y="457"/>
                    <a:pt x="604" y="443"/>
                    <a:pt x="653" y="439"/>
                  </a:cubicBezTo>
                  <a:lnTo>
                    <a:pt x="788" y="416"/>
                  </a:lnTo>
                  <a:cubicBezTo>
                    <a:pt x="838" y="407"/>
                    <a:pt x="883" y="394"/>
                    <a:pt x="928" y="380"/>
                  </a:cubicBezTo>
                  <a:cubicBezTo>
                    <a:pt x="968" y="367"/>
                    <a:pt x="1013" y="353"/>
                    <a:pt x="1054" y="335"/>
                  </a:cubicBezTo>
                  <a:cubicBezTo>
                    <a:pt x="1130" y="308"/>
                    <a:pt x="1202" y="272"/>
                    <a:pt x="1274" y="227"/>
                  </a:cubicBezTo>
                  <a:cubicBezTo>
                    <a:pt x="1324" y="200"/>
                    <a:pt x="1368" y="164"/>
                    <a:pt x="1413" y="128"/>
                  </a:cubicBezTo>
                  <a:lnTo>
                    <a:pt x="1463" y="83"/>
                  </a:lnTo>
                  <a:cubicBezTo>
                    <a:pt x="1481" y="70"/>
                    <a:pt x="1485" y="47"/>
                    <a:pt x="1476" y="29"/>
                  </a:cubicBezTo>
                  <a:cubicBezTo>
                    <a:pt x="1467" y="11"/>
                    <a:pt x="1451" y="1"/>
                    <a:pt x="143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1654;p31">
              <a:extLst>
                <a:ext uri="{FF2B5EF4-FFF2-40B4-BE49-F238E27FC236}">
                  <a16:creationId xmlns:a16="http://schemas.microsoft.com/office/drawing/2014/main" id="{DFA09A10-5C4B-4287-B6BC-B5CFD7D5E42B}"/>
                </a:ext>
              </a:extLst>
            </p:cNvPr>
            <p:cNvSpPr/>
            <p:nvPr/>
          </p:nvSpPr>
          <p:spPr>
            <a:xfrm>
              <a:off x="3989550" y="3217850"/>
              <a:ext cx="114175" cy="192100"/>
            </a:xfrm>
            <a:custGeom>
              <a:avLst/>
              <a:gdLst/>
              <a:ahLst/>
              <a:cxnLst/>
              <a:rect l="l" t="t" r="r" b="b"/>
              <a:pathLst>
                <a:path w="4567" h="7684" extrusionOk="0">
                  <a:moveTo>
                    <a:pt x="1062" y="0"/>
                  </a:moveTo>
                  <a:cubicBezTo>
                    <a:pt x="964" y="0"/>
                    <a:pt x="866" y="10"/>
                    <a:pt x="769" y="29"/>
                  </a:cubicBezTo>
                  <a:cubicBezTo>
                    <a:pt x="733" y="38"/>
                    <a:pt x="697" y="47"/>
                    <a:pt x="661" y="60"/>
                  </a:cubicBezTo>
                  <a:lnTo>
                    <a:pt x="625" y="78"/>
                  </a:lnTo>
                  <a:cubicBezTo>
                    <a:pt x="621" y="78"/>
                    <a:pt x="616" y="87"/>
                    <a:pt x="616" y="96"/>
                  </a:cubicBezTo>
                  <a:cubicBezTo>
                    <a:pt x="621" y="101"/>
                    <a:pt x="630" y="105"/>
                    <a:pt x="639" y="105"/>
                  </a:cubicBezTo>
                  <a:lnTo>
                    <a:pt x="670" y="92"/>
                  </a:lnTo>
                  <a:cubicBezTo>
                    <a:pt x="706" y="83"/>
                    <a:pt x="742" y="74"/>
                    <a:pt x="778" y="69"/>
                  </a:cubicBezTo>
                  <a:cubicBezTo>
                    <a:pt x="841" y="63"/>
                    <a:pt x="904" y="60"/>
                    <a:pt x="966" y="60"/>
                  </a:cubicBezTo>
                  <a:cubicBezTo>
                    <a:pt x="1039" y="60"/>
                    <a:pt x="1111" y="64"/>
                    <a:pt x="1183" y="74"/>
                  </a:cubicBezTo>
                  <a:cubicBezTo>
                    <a:pt x="1395" y="101"/>
                    <a:pt x="1602" y="155"/>
                    <a:pt x="1799" y="240"/>
                  </a:cubicBezTo>
                  <a:cubicBezTo>
                    <a:pt x="2051" y="339"/>
                    <a:pt x="2276" y="497"/>
                    <a:pt x="2456" y="699"/>
                  </a:cubicBezTo>
                  <a:cubicBezTo>
                    <a:pt x="2645" y="924"/>
                    <a:pt x="2812" y="1216"/>
                    <a:pt x="2969" y="1527"/>
                  </a:cubicBezTo>
                  <a:cubicBezTo>
                    <a:pt x="3127" y="1842"/>
                    <a:pt x="3284" y="2179"/>
                    <a:pt x="3428" y="2530"/>
                  </a:cubicBezTo>
                  <a:cubicBezTo>
                    <a:pt x="3747" y="3263"/>
                    <a:pt x="4013" y="4019"/>
                    <a:pt x="4215" y="4793"/>
                  </a:cubicBezTo>
                  <a:cubicBezTo>
                    <a:pt x="4314" y="5184"/>
                    <a:pt x="4400" y="5589"/>
                    <a:pt x="4395" y="5976"/>
                  </a:cubicBezTo>
                  <a:cubicBezTo>
                    <a:pt x="4395" y="6070"/>
                    <a:pt x="4382" y="6165"/>
                    <a:pt x="4359" y="6259"/>
                  </a:cubicBezTo>
                  <a:cubicBezTo>
                    <a:pt x="4337" y="6349"/>
                    <a:pt x="4296" y="6430"/>
                    <a:pt x="4242" y="6507"/>
                  </a:cubicBezTo>
                  <a:cubicBezTo>
                    <a:pt x="4193" y="6588"/>
                    <a:pt x="4134" y="6664"/>
                    <a:pt x="4076" y="6736"/>
                  </a:cubicBezTo>
                  <a:cubicBezTo>
                    <a:pt x="4013" y="6808"/>
                    <a:pt x="3950" y="6876"/>
                    <a:pt x="3878" y="6939"/>
                  </a:cubicBezTo>
                  <a:cubicBezTo>
                    <a:pt x="3608" y="7177"/>
                    <a:pt x="3288" y="7353"/>
                    <a:pt x="2942" y="7452"/>
                  </a:cubicBezTo>
                  <a:cubicBezTo>
                    <a:pt x="2643" y="7541"/>
                    <a:pt x="2336" y="7582"/>
                    <a:pt x="2024" y="7582"/>
                  </a:cubicBezTo>
                  <a:cubicBezTo>
                    <a:pt x="2008" y="7582"/>
                    <a:pt x="1991" y="7582"/>
                    <a:pt x="1975" y="7582"/>
                  </a:cubicBezTo>
                  <a:cubicBezTo>
                    <a:pt x="1485" y="7582"/>
                    <a:pt x="994" y="7488"/>
                    <a:pt x="540" y="7303"/>
                  </a:cubicBezTo>
                  <a:cubicBezTo>
                    <a:pt x="409" y="7249"/>
                    <a:pt x="288" y="7191"/>
                    <a:pt x="166" y="7123"/>
                  </a:cubicBezTo>
                  <a:lnTo>
                    <a:pt x="41" y="7047"/>
                  </a:lnTo>
                  <a:cubicBezTo>
                    <a:pt x="38" y="7045"/>
                    <a:pt x="35" y="7045"/>
                    <a:pt x="32" y="7045"/>
                  </a:cubicBezTo>
                  <a:cubicBezTo>
                    <a:pt x="23" y="7045"/>
                    <a:pt x="12" y="7049"/>
                    <a:pt x="9" y="7056"/>
                  </a:cubicBezTo>
                  <a:cubicBezTo>
                    <a:pt x="0" y="7069"/>
                    <a:pt x="5" y="7083"/>
                    <a:pt x="18" y="7087"/>
                  </a:cubicBezTo>
                  <a:lnTo>
                    <a:pt x="144" y="7164"/>
                  </a:lnTo>
                  <a:cubicBezTo>
                    <a:pt x="265" y="7240"/>
                    <a:pt x="387" y="7303"/>
                    <a:pt x="517" y="7357"/>
                  </a:cubicBezTo>
                  <a:cubicBezTo>
                    <a:pt x="715" y="7447"/>
                    <a:pt x="922" y="7515"/>
                    <a:pt x="1134" y="7564"/>
                  </a:cubicBezTo>
                  <a:cubicBezTo>
                    <a:pt x="1413" y="7631"/>
                    <a:pt x="1691" y="7672"/>
                    <a:pt x="1975" y="7681"/>
                  </a:cubicBezTo>
                  <a:cubicBezTo>
                    <a:pt x="2017" y="7683"/>
                    <a:pt x="2060" y="7683"/>
                    <a:pt x="2102" y="7683"/>
                  </a:cubicBezTo>
                  <a:cubicBezTo>
                    <a:pt x="2397" y="7683"/>
                    <a:pt x="2690" y="7643"/>
                    <a:pt x="2974" y="7564"/>
                  </a:cubicBezTo>
                  <a:cubicBezTo>
                    <a:pt x="3342" y="7470"/>
                    <a:pt x="3684" y="7285"/>
                    <a:pt x="3972" y="7038"/>
                  </a:cubicBezTo>
                  <a:cubicBezTo>
                    <a:pt x="4049" y="6975"/>
                    <a:pt x="4116" y="6903"/>
                    <a:pt x="4184" y="6826"/>
                  </a:cubicBezTo>
                  <a:cubicBezTo>
                    <a:pt x="4251" y="6750"/>
                    <a:pt x="4310" y="6669"/>
                    <a:pt x="4368" y="6583"/>
                  </a:cubicBezTo>
                  <a:cubicBezTo>
                    <a:pt x="4391" y="6538"/>
                    <a:pt x="4418" y="6502"/>
                    <a:pt x="4449" y="6453"/>
                  </a:cubicBezTo>
                  <a:cubicBezTo>
                    <a:pt x="4472" y="6403"/>
                    <a:pt x="4494" y="6349"/>
                    <a:pt x="4508" y="6295"/>
                  </a:cubicBezTo>
                  <a:cubicBezTo>
                    <a:pt x="4535" y="6192"/>
                    <a:pt x="4548" y="6088"/>
                    <a:pt x="4553" y="5980"/>
                  </a:cubicBezTo>
                  <a:cubicBezTo>
                    <a:pt x="4566" y="5562"/>
                    <a:pt x="4485" y="5153"/>
                    <a:pt x="4391" y="4748"/>
                  </a:cubicBezTo>
                  <a:cubicBezTo>
                    <a:pt x="4292" y="4347"/>
                    <a:pt x="4175" y="3956"/>
                    <a:pt x="4035" y="3569"/>
                  </a:cubicBezTo>
                  <a:cubicBezTo>
                    <a:pt x="3896" y="3187"/>
                    <a:pt x="3752" y="2809"/>
                    <a:pt x="3599" y="2458"/>
                  </a:cubicBezTo>
                  <a:cubicBezTo>
                    <a:pt x="3441" y="2107"/>
                    <a:pt x="3279" y="1765"/>
                    <a:pt x="3109" y="1455"/>
                  </a:cubicBezTo>
                  <a:cubicBezTo>
                    <a:pt x="2938" y="1144"/>
                    <a:pt x="2771" y="852"/>
                    <a:pt x="2560" y="614"/>
                  </a:cubicBezTo>
                  <a:lnTo>
                    <a:pt x="2555" y="614"/>
                  </a:lnTo>
                  <a:cubicBezTo>
                    <a:pt x="2357" y="402"/>
                    <a:pt x="2110" y="240"/>
                    <a:pt x="1835" y="141"/>
                  </a:cubicBezTo>
                  <a:cubicBezTo>
                    <a:pt x="1629" y="65"/>
                    <a:pt x="1413" y="20"/>
                    <a:pt x="1192" y="6"/>
                  </a:cubicBezTo>
                  <a:cubicBezTo>
                    <a:pt x="1149" y="2"/>
                    <a:pt x="1105" y="0"/>
                    <a:pt x="106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1655;p31">
              <a:extLst>
                <a:ext uri="{FF2B5EF4-FFF2-40B4-BE49-F238E27FC236}">
                  <a16:creationId xmlns:a16="http://schemas.microsoft.com/office/drawing/2014/main" id="{3B7202B2-CF49-4EE6-8CC1-C4D558775C0B}"/>
                </a:ext>
              </a:extLst>
            </p:cNvPr>
            <p:cNvSpPr/>
            <p:nvPr/>
          </p:nvSpPr>
          <p:spPr>
            <a:xfrm>
              <a:off x="3898450" y="3460000"/>
              <a:ext cx="124525" cy="344075"/>
            </a:xfrm>
            <a:custGeom>
              <a:avLst/>
              <a:gdLst/>
              <a:ahLst/>
              <a:cxnLst/>
              <a:rect l="l" t="t" r="r" b="b"/>
              <a:pathLst>
                <a:path w="4981" h="13763" extrusionOk="0">
                  <a:moveTo>
                    <a:pt x="3000" y="0"/>
                  </a:moveTo>
                  <a:cubicBezTo>
                    <a:pt x="2924" y="0"/>
                    <a:pt x="2871" y="109"/>
                    <a:pt x="2951" y="168"/>
                  </a:cubicBezTo>
                  <a:cubicBezTo>
                    <a:pt x="2965" y="177"/>
                    <a:pt x="4463" y="1252"/>
                    <a:pt x="4719" y="2561"/>
                  </a:cubicBezTo>
                  <a:cubicBezTo>
                    <a:pt x="4773" y="2808"/>
                    <a:pt x="4697" y="3447"/>
                    <a:pt x="4067" y="5076"/>
                  </a:cubicBezTo>
                  <a:cubicBezTo>
                    <a:pt x="2780" y="8396"/>
                    <a:pt x="59" y="13574"/>
                    <a:pt x="32" y="13628"/>
                  </a:cubicBezTo>
                  <a:cubicBezTo>
                    <a:pt x="0" y="13686"/>
                    <a:pt x="45" y="13763"/>
                    <a:pt x="113" y="13763"/>
                  </a:cubicBezTo>
                  <a:cubicBezTo>
                    <a:pt x="149" y="13763"/>
                    <a:pt x="176" y="13740"/>
                    <a:pt x="194" y="13713"/>
                  </a:cubicBezTo>
                  <a:cubicBezTo>
                    <a:pt x="221" y="13659"/>
                    <a:pt x="2947" y="8468"/>
                    <a:pt x="4238" y="5143"/>
                  </a:cubicBezTo>
                  <a:cubicBezTo>
                    <a:pt x="4764" y="3785"/>
                    <a:pt x="4980" y="2925"/>
                    <a:pt x="4899" y="2525"/>
                  </a:cubicBezTo>
                  <a:cubicBezTo>
                    <a:pt x="4625" y="1144"/>
                    <a:pt x="3118" y="64"/>
                    <a:pt x="3055" y="19"/>
                  </a:cubicBezTo>
                  <a:cubicBezTo>
                    <a:pt x="3036" y="6"/>
                    <a:pt x="3018" y="0"/>
                    <a:pt x="300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1656;p31">
              <a:extLst>
                <a:ext uri="{FF2B5EF4-FFF2-40B4-BE49-F238E27FC236}">
                  <a16:creationId xmlns:a16="http://schemas.microsoft.com/office/drawing/2014/main" id="{D6852E41-517F-4681-A6E7-45AB6A006C27}"/>
                </a:ext>
              </a:extLst>
            </p:cNvPr>
            <p:cNvSpPr/>
            <p:nvPr/>
          </p:nvSpPr>
          <p:spPr>
            <a:xfrm>
              <a:off x="3951525" y="3351050"/>
              <a:ext cx="39625" cy="44300"/>
            </a:xfrm>
            <a:custGeom>
              <a:avLst/>
              <a:gdLst/>
              <a:ahLst/>
              <a:cxnLst/>
              <a:rect l="l" t="t" r="r" b="b"/>
              <a:pathLst>
                <a:path w="1585" h="1772" extrusionOk="0">
                  <a:moveTo>
                    <a:pt x="144" y="0"/>
                  </a:moveTo>
                  <a:cubicBezTo>
                    <a:pt x="117" y="9"/>
                    <a:pt x="95" y="18"/>
                    <a:pt x="72" y="36"/>
                  </a:cubicBezTo>
                  <a:cubicBezTo>
                    <a:pt x="50" y="59"/>
                    <a:pt x="32" y="86"/>
                    <a:pt x="23" y="113"/>
                  </a:cubicBezTo>
                  <a:cubicBezTo>
                    <a:pt x="5" y="176"/>
                    <a:pt x="0" y="239"/>
                    <a:pt x="9" y="302"/>
                  </a:cubicBezTo>
                  <a:cubicBezTo>
                    <a:pt x="23" y="369"/>
                    <a:pt x="41" y="437"/>
                    <a:pt x="68" y="500"/>
                  </a:cubicBezTo>
                  <a:cubicBezTo>
                    <a:pt x="95" y="567"/>
                    <a:pt x="131" y="634"/>
                    <a:pt x="171" y="697"/>
                  </a:cubicBezTo>
                  <a:cubicBezTo>
                    <a:pt x="257" y="837"/>
                    <a:pt x="360" y="963"/>
                    <a:pt x="473" y="1075"/>
                  </a:cubicBezTo>
                  <a:cubicBezTo>
                    <a:pt x="531" y="1129"/>
                    <a:pt x="590" y="1183"/>
                    <a:pt x="653" y="1233"/>
                  </a:cubicBezTo>
                  <a:lnTo>
                    <a:pt x="702" y="1273"/>
                  </a:lnTo>
                  <a:cubicBezTo>
                    <a:pt x="725" y="1291"/>
                    <a:pt x="734" y="1296"/>
                    <a:pt x="752" y="1309"/>
                  </a:cubicBezTo>
                  <a:lnTo>
                    <a:pt x="846" y="1368"/>
                  </a:lnTo>
                  <a:cubicBezTo>
                    <a:pt x="972" y="1449"/>
                    <a:pt x="1085" y="1525"/>
                    <a:pt x="1188" y="1584"/>
                  </a:cubicBezTo>
                  <a:cubicBezTo>
                    <a:pt x="1238" y="1615"/>
                    <a:pt x="1283" y="1638"/>
                    <a:pt x="1328" y="1665"/>
                  </a:cubicBezTo>
                  <a:cubicBezTo>
                    <a:pt x="1373" y="1692"/>
                    <a:pt x="1409" y="1705"/>
                    <a:pt x="1440" y="1723"/>
                  </a:cubicBezTo>
                  <a:lnTo>
                    <a:pt x="1539" y="1768"/>
                  </a:lnTo>
                  <a:cubicBezTo>
                    <a:pt x="1543" y="1770"/>
                    <a:pt x="1547" y="1771"/>
                    <a:pt x="1551" y="1771"/>
                  </a:cubicBezTo>
                  <a:cubicBezTo>
                    <a:pt x="1572" y="1771"/>
                    <a:pt x="1584" y="1743"/>
                    <a:pt x="1562" y="1728"/>
                  </a:cubicBezTo>
                  <a:lnTo>
                    <a:pt x="1476" y="1660"/>
                  </a:lnTo>
                  <a:cubicBezTo>
                    <a:pt x="1449" y="1642"/>
                    <a:pt x="1413" y="1615"/>
                    <a:pt x="1382" y="1588"/>
                  </a:cubicBezTo>
                  <a:lnTo>
                    <a:pt x="1256" y="1485"/>
                  </a:lnTo>
                  <a:cubicBezTo>
                    <a:pt x="1161" y="1413"/>
                    <a:pt x="1053" y="1327"/>
                    <a:pt x="936" y="1237"/>
                  </a:cubicBezTo>
                  <a:lnTo>
                    <a:pt x="846" y="1170"/>
                  </a:lnTo>
                  <a:cubicBezTo>
                    <a:pt x="833" y="1161"/>
                    <a:pt x="819" y="1147"/>
                    <a:pt x="806" y="1138"/>
                  </a:cubicBezTo>
                  <a:lnTo>
                    <a:pt x="765" y="1098"/>
                  </a:lnTo>
                  <a:cubicBezTo>
                    <a:pt x="702" y="1053"/>
                    <a:pt x="648" y="1003"/>
                    <a:pt x="594" y="945"/>
                  </a:cubicBezTo>
                  <a:cubicBezTo>
                    <a:pt x="545" y="891"/>
                    <a:pt x="491" y="832"/>
                    <a:pt x="441" y="778"/>
                  </a:cubicBezTo>
                  <a:cubicBezTo>
                    <a:pt x="396" y="720"/>
                    <a:pt x="351" y="661"/>
                    <a:pt x="311" y="603"/>
                  </a:cubicBezTo>
                  <a:cubicBezTo>
                    <a:pt x="270" y="549"/>
                    <a:pt x="234" y="491"/>
                    <a:pt x="203" y="432"/>
                  </a:cubicBezTo>
                  <a:cubicBezTo>
                    <a:pt x="176" y="383"/>
                    <a:pt x="153" y="329"/>
                    <a:pt x="135" y="270"/>
                  </a:cubicBezTo>
                  <a:cubicBezTo>
                    <a:pt x="122" y="230"/>
                    <a:pt x="117" y="185"/>
                    <a:pt x="122" y="140"/>
                  </a:cubicBezTo>
                  <a:cubicBezTo>
                    <a:pt x="122" y="117"/>
                    <a:pt x="135" y="90"/>
                    <a:pt x="158" y="81"/>
                  </a:cubicBezTo>
                  <a:cubicBezTo>
                    <a:pt x="167" y="81"/>
                    <a:pt x="180" y="77"/>
                    <a:pt x="189" y="72"/>
                  </a:cubicBezTo>
                  <a:lnTo>
                    <a:pt x="252" y="72"/>
                  </a:lnTo>
                  <a:cubicBezTo>
                    <a:pt x="255" y="73"/>
                    <a:pt x="257" y="73"/>
                    <a:pt x="260" y="73"/>
                  </a:cubicBezTo>
                  <a:cubicBezTo>
                    <a:pt x="271" y="73"/>
                    <a:pt x="281" y="65"/>
                    <a:pt x="288" y="54"/>
                  </a:cubicBezTo>
                  <a:cubicBezTo>
                    <a:pt x="293" y="41"/>
                    <a:pt x="284" y="23"/>
                    <a:pt x="266" y="18"/>
                  </a:cubicBezTo>
                  <a:lnTo>
                    <a:pt x="239" y="9"/>
                  </a:lnTo>
                  <a:lnTo>
                    <a:pt x="207" y="0"/>
                  </a:ln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1657;p31">
              <a:extLst>
                <a:ext uri="{FF2B5EF4-FFF2-40B4-BE49-F238E27FC236}">
                  <a16:creationId xmlns:a16="http://schemas.microsoft.com/office/drawing/2014/main" id="{1888999F-0F23-4ED2-BBAF-1CD5D291419D}"/>
                </a:ext>
              </a:extLst>
            </p:cNvPr>
            <p:cNvSpPr/>
            <p:nvPr/>
          </p:nvSpPr>
          <p:spPr>
            <a:xfrm>
              <a:off x="3950750" y="3334625"/>
              <a:ext cx="24650" cy="34050"/>
            </a:xfrm>
            <a:custGeom>
              <a:avLst/>
              <a:gdLst/>
              <a:ahLst/>
              <a:cxnLst/>
              <a:rect l="l" t="t" r="r" b="b"/>
              <a:pathLst>
                <a:path w="986" h="1362" extrusionOk="0">
                  <a:moveTo>
                    <a:pt x="221" y="0"/>
                  </a:moveTo>
                  <a:cubicBezTo>
                    <a:pt x="194" y="0"/>
                    <a:pt x="166" y="5"/>
                    <a:pt x="139" y="14"/>
                  </a:cubicBezTo>
                  <a:cubicBezTo>
                    <a:pt x="117" y="23"/>
                    <a:pt x="94" y="36"/>
                    <a:pt x="72" y="59"/>
                  </a:cubicBezTo>
                  <a:cubicBezTo>
                    <a:pt x="58" y="72"/>
                    <a:pt x="40" y="95"/>
                    <a:pt x="31" y="117"/>
                  </a:cubicBezTo>
                  <a:lnTo>
                    <a:pt x="22" y="140"/>
                  </a:lnTo>
                  <a:lnTo>
                    <a:pt x="13" y="149"/>
                  </a:lnTo>
                  <a:cubicBezTo>
                    <a:pt x="13" y="158"/>
                    <a:pt x="9" y="167"/>
                    <a:pt x="9" y="180"/>
                  </a:cubicBezTo>
                  <a:cubicBezTo>
                    <a:pt x="5" y="203"/>
                    <a:pt x="0" y="225"/>
                    <a:pt x="5" y="252"/>
                  </a:cubicBezTo>
                  <a:cubicBezTo>
                    <a:pt x="5" y="293"/>
                    <a:pt x="18" y="333"/>
                    <a:pt x="31" y="374"/>
                  </a:cubicBezTo>
                  <a:cubicBezTo>
                    <a:pt x="58" y="441"/>
                    <a:pt x="94" y="509"/>
                    <a:pt x="135" y="572"/>
                  </a:cubicBezTo>
                  <a:cubicBezTo>
                    <a:pt x="175" y="630"/>
                    <a:pt x="216" y="684"/>
                    <a:pt x="261" y="738"/>
                  </a:cubicBezTo>
                  <a:lnTo>
                    <a:pt x="400" y="887"/>
                  </a:lnTo>
                  <a:cubicBezTo>
                    <a:pt x="495" y="981"/>
                    <a:pt x="580" y="1067"/>
                    <a:pt x="657" y="1139"/>
                  </a:cubicBezTo>
                  <a:cubicBezTo>
                    <a:pt x="733" y="1211"/>
                    <a:pt x="801" y="1260"/>
                    <a:pt x="850" y="1296"/>
                  </a:cubicBezTo>
                  <a:cubicBezTo>
                    <a:pt x="900" y="1332"/>
                    <a:pt x="927" y="1350"/>
                    <a:pt x="927" y="1350"/>
                  </a:cubicBezTo>
                  <a:lnTo>
                    <a:pt x="927" y="1354"/>
                  </a:lnTo>
                  <a:cubicBezTo>
                    <a:pt x="932" y="1359"/>
                    <a:pt x="938" y="1361"/>
                    <a:pt x="944" y="1361"/>
                  </a:cubicBezTo>
                  <a:cubicBezTo>
                    <a:pt x="966" y="1361"/>
                    <a:pt x="985" y="1331"/>
                    <a:pt x="967" y="1309"/>
                  </a:cubicBezTo>
                  <a:cubicBezTo>
                    <a:pt x="967" y="1309"/>
                    <a:pt x="945" y="1282"/>
                    <a:pt x="909" y="1238"/>
                  </a:cubicBezTo>
                  <a:lnTo>
                    <a:pt x="837" y="1152"/>
                  </a:lnTo>
                  <a:cubicBezTo>
                    <a:pt x="810" y="1121"/>
                    <a:pt x="778" y="1085"/>
                    <a:pt x="747" y="1044"/>
                  </a:cubicBezTo>
                  <a:cubicBezTo>
                    <a:pt x="684" y="963"/>
                    <a:pt x="612" y="873"/>
                    <a:pt x="531" y="774"/>
                  </a:cubicBezTo>
                  <a:cubicBezTo>
                    <a:pt x="486" y="729"/>
                    <a:pt x="441" y="675"/>
                    <a:pt x="400" y="630"/>
                  </a:cubicBezTo>
                  <a:cubicBezTo>
                    <a:pt x="360" y="581"/>
                    <a:pt x="319" y="522"/>
                    <a:pt x="288" y="468"/>
                  </a:cubicBezTo>
                  <a:cubicBezTo>
                    <a:pt x="252" y="419"/>
                    <a:pt x="220" y="365"/>
                    <a:pt x="193" y="306"/>
                  </a:cubicBezTo>
                  <a:cubicBezTo>
                    <a:pt x="184" y="284"/>
                    <a:pt x="175" y="261"/>
                    <a:pt x="171" y="239"/>
                  </a:cubicBezTo>
                  <a:cubicBezTo>
                    <a:pt x="166" y="225"/>
                    <a:pt x="171" y="221"/>
                    <a:pt x="171" y="212"/>
                  </a:cubicBezTo>
                  <a:lnTo>
                    <a:pt x="171" y="212"/>
                  </a:lnTo>
                  <a:cubicBezTo>
                    <a:pt x="170" y="212"/>
                    <a:pt x="170" y="213"/>
                    <a:pt x="170" y="213"/>
                  </a:cubicBezTo>
                  <a:cubicBezTo>
                    <a:pt x="169" y="213"/>
                    <a:pt x="169" y="212"/>
                    <a:pt x="169" y="211"/>
                  </a:cubicBezTo>
                  <a:lnTo>
                    <a:pt x="169" y="211"/>
                  </a:lnTo>
                  <a:lnTo>
                    <a:pt x="171" y="207"/>
                  </a:lnTo>
                  <a:lnTo>
                    <a:pt x="180" y="185"/>
                  </a:lnTo>
                  <a:cubicBezTo>
                    <a:pt x="184" y="162"/>
                    <a:pt x="193" y="171"/>
                    <a:pt x="189" y="167"/>
                  </a:cubicBezTo>
                  <a:cubicBezTo>
                    <a:pt x="189" y="162"/>
                    <a:pt x="198" y="158"/>
                    <a:pt x="202" y="158"/>
                  </a:cubicBezTo>
                  <a:cubicBezTo>
                    <a:pt x="216" y="149"/>
                    <a:pt x="234" y="144"/>
                    <a:pt x="252" y="144"/>
                  </a:cubicBezTo>
                  <a:cubicBezTo>
                    <a:pt x="297" y="149"/>
                    <a:pt x="346" y="162"/>
                    <a:pt x="387" y="180"/>
                  </a:cubicBezTo>
                  <a:cubicBezTo>
                    <a:pt x="463" y="212"/>
                    <a:pt x="535" y="248"/>
                    <a:pt x="603" y="293"/>
                  </a:cubicBezTo>
                  <a:lnTo>
                    <a:pt x="684" y="338"/>
                  </a:lnTo>
                  <a:cubicBezTo>
                    <a:pt x="689" y="342"/>
                    <a:pt x="693" y="343"/>
                    <a:pt x="698" y="343"/>
                  </a:cubicBezTo>
                  <a:cubicBezTo>
                    <a:pt x="715" y="343"/>
                    <a:pt x="729" y="321"/>
                    <a:pt x="711" y="306"/>
                  </a:cubicBezTo>
                  <a:cubicBezTo>
                    <a:pt x="693" y="279"/>
                    <a:pt x="670" y="257"/>
                    <a:pt x="648" y="234"/>
                  </a:cubicBezTo>
                  <a:cubicBezTo>
                    <a:pt x="585" y="176"/>
                    <a:pt x="517" y="122"/>
                    <a:pt x="441" y="72"/>
                  </a:cubicBezTo>
                  <a:cubicBezTo>
                    <a:pt x="391" y="41"/>
                    <a:pt x="328" y="14"/>
                    <a:pt x="265" y="5"/>
                  </a:cubicBezTo>
                  <a:cubicBezTo>
                    <a:pt x="251" y="2"/>
                    <a:pt x="236" y="0"/>
                    <a:pt x="22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1658;p31">
              <a:extLst>
                <a:ext uri="{FF2B5EF4-FFF2-40B4-BE49-F238E27FC236}">
                  <a16:creationId xmlns:a16="http://schemas.microsoft.com/office/drawing/2014/main" id="{689CC027-707C-48AB-A2AC-163C9F23E796}"/>
                </a:ext>
              </a:extLst>
            </p:cNvPr>
            <p:cNvSpPr/>
            <p:nvPr/>
          </p:nvSpPr>
          <p:spPr>
            <a:xfrm>
              <a:off x="3961750" y="3327150"/>
              <a:ext cx="28150" cy="27825"/>
            </a:xfrm>
            <a:custGeom>
              <a:avLst/>
              <a:gdLst/>
              <a:ahLst/>
              <a:cxnLst/>
              <a:rect l="l" t="t" r="r" b="b"/>
              <a:pathLst>
                <a:path w="1126" h="1113" extrusionOk="0">
                  <a:moveTo>
                    <a:pt x="224" y="173"/>
                  </a:moveTo>
                  <a:cubicBezTo>
                    <a:pt x="224" y="173"/>
                    <a:pt x="223" y="174"/>
                    <a:pt x="221" y="176"/>
                  </a:cubicBezTo>
                  <a:lnTo>
                    <a:pt x="221" y="176"/>
                  </a:lnTo>
                  <a:cubicBezTo>
                    <a:pt x="222" y="174"/>
                    <a:pt x="222" y="174"/>
                    <a:pt x="222" y="174"/>
                  </a:cubicBezTo>
                  <a:lnTo>
                    <a:pt x="222" y="174"/>
                  </a:lnTo>
                  <a:cubicBezTo>
                    <a:pt x="222" y="174"/>
                    <a:pt x="221" y="175"/>
                    <a:pt x="221" y="176"/>
                  </a:cubicBezTo>
                  <a:lnTo>
                    <a:pt x="221" y="176"/>
                  </a:lnTo>
                  <a:cubicBezTo>
                    <a:pt x="221" y="176"/>
                    <a:pt x="221" y="176"/>
                    <a:pt x="221" y="176"/>
                  </a:cubicBezTo>
                  <a:lnTo>
                    <a:pt x="221" y="176"/>
                  </a:lnTo>
                  <a:cubicBezTo>
                    <a:pt x="221" y="176"/>
                    <a:pt x="221" y="176"/>
                    <a:pt x="220" y="176"/>
                  </a:cubicBezTo>
                  <a:lnTo>
                    <a:pt x="220" y="176"/>
                  </a:lnTo>
                  <a:cubicBezTo>
                    <a:pt x="221" y="176"/>
                    <a:pt x="221" y="176"/>
                    <a:pt x="221" y="176"/>
                  </a:cubicBezTo>
                  <a:lnTo>
                    <a:pt x="221" y="176"/>
                  </a:lnTo>
                  <a:cubicBezTo>
                    <a:pt x="220" y="176"/>
                    <a:pt x="219" y="177"/>
                    <a:pt x="219" y="178"/>
                  </a:cubicBezTo>
                  <a:lnTo>
                    <a:pt x="219" y="178"/>
                  </a:lnTo>
                  <a:lnTo>
                    <a:pt x="221" y="173"/>
                  </a:lnTo>
                  <a:cubicBezTo>
                    <a:pt x="223" y="173"/>
                    <a:pt x="223" y="173"/>
                    <a:pt x="224" y="173"/>
                  </a:cubicBezTo>
                  <a:close/>
                  <a:moveTo>
                    <a:pt x="216" y="182"/>
                  </a:moveTo>
                  <a:cubicBezTo>
                    <a:pt x="215" y="184"/>
                    <a:pt x="214" y="185"/>
                    <a:pt x="212" y="187"/>
                  </a:cubicBezTo>
                  <a:lnTo>
                    <a:pt x="215" y="182"/>
                  </a:lnTo>
                  <a:close/>
                  <a:moveTo>
                    <a:pt x="223" y="1"/>
                  </a:moveTo>
                  <a:cubicBezTo>
                    <a:pt x="200" y="1"/>
                    <a:pt x="177" y="5"/>
                    <a:pt x="154" y="11"/>
                  </a:cubicBezTo>
                  <a:cubicBezTo>
                    <a:pt x="131" y="20"/>
                    <a:pt x="113" y="29"/>
                    <a:pt x="95" y="47"/>
                  </a:cubicBezTo>
                  <a:lnTo>
                    <a:pt x="86" y="56"/>
                  </a:lnTo>
                  <a:lnTo>
                    <a:pt x="77" y="65"/>
                  </a:lnTo>
                  <a:lnTo>
                    <a:pt x="73" y="74"/>
                  </a:lnTo>
                  <a:cubicBezTo>
                    <a:pt x="14" y="160"/>
                    <a:pt x="1" y="268"/>
                    <a:pt x="32" y="362"/>
                  </a:cubicBezTo>
                  <a:cubicBezTo>
                    <a:pt x="55" y="443"/>
                    <a:pt x="91" y="515"/>
                    <a:pt x="136" y="583"/>
                  </a:cubicBezTo>
                  <a:cubicBezTo>
                    <a:pt x="176" y="641"/>
                    <a:pt x="221" y="695"/>
                    <a:pt x="271" y="745"/>
                  </a:cubicBezTo>
                  <a:cubicBezTo>
                    <a:pt x="311" y="794"/>
                    <a:pt x="356" y="839"/>
                    <a:pt x="406" y="880"/>
                  </a:cubicBezTo>
                  <a:cubicBezTo>
                    <a:pt x="473" y="938"/>
                    <a:pt x="545" y="997"/>
                    <a:pt x="622" y="1051"/>
                  </a:cubicBezTo>
                  <a:cubicBezTo>
                    <a:pt x="649" y="1073"/>
                    <a:pt x="680" y="1091"/>
                    <a:pt x="707" y="1109"/>
                  </a:cubicBezTo>
                  <a:lnTo>
                    <a:pt x="712" y="1109"/>
                  </a:lnTo>
                  <a:cubicBezTo>
                    <a:pt x="716" y="1111"/>
                    <a:pt x="720" y="1112"/>
                    <a:pt x="724" y="1112"/>
                  </a:cubicBezTo>
                  <a:cubicBezTo>
                    <a:pt x="747" y="1112"/>
                    <a:pt x="767" y="1083"/>
                    <a:pt x="748" y="1060"/>
                  </a:cubicBezTo>
                  <a:lnTo>
                    <a:pt x="676" y="983"/>
                  </a:lnTo>
                  <a:cubicBezTo>
                    <a:pt x="631" y="938"/>
                    <a:pt x="572" y="866"/>
                    <a:pt x="500" y="785"/>
                  </a:cubicBezTo>
                  <a:cubicBezTo>
                    <a:pt x="460" y="745"/>
                    <a:pt x="428" y="695"/>
                    <a:pt x="392" y="646"/>
                  </a:cubicBezTo>
                  <a:cubicBezTo>
                    <a:pt x="347" y="596"/>
                    <a:pt x="311" y="542"/>
                    <a:pt x="280" y="488"/>
                  </a:cubicBezTo>
                  <a:cubicBezTo>
                    <a:pt x="248" y="434"/>
                    <a:pt x="221" y="380"/>
                    <a:pt x="203" y="322"/>
                  </a:cubicBezTo>
                  <a:cubicBezTo>
                    <a:pt x="185" y="272"/>
                    <a:pt x="194" y="223"/>
                    <a:pt x="221" y="182"/>
                  </a:cubicBezTo>
                  <a:lnTo>
                    <a:pt x="230" y="182"/>
                  </a:lnTo>
                  <a:cubicBezTo>
                    <a:pt x="257" y="187"/>
                    <a:pt x="284" y="196"/>
                    <a:pt x="307" y="209"/>
                  </a:cubicBezTo>
                  <a:cubicBezTo>
                    <a:pt x="370" y="236"/>
                    <a:pt x="428" y="268"/>
                    <a:pt x="482" y="304"/>
                  </a:cubicBezTo>
                  <a:cubicBezTo>
                    <a:pt x="595" y="380"/>
                    <a:pt x="698" y="457"/>
                    <a:pt x="788" y="524"/>
                  </a:cubicBezTo>
                  <a:lnTo>
                    <a:pt x="1085" y="749"/>
                  </a:lnTo>
                  <a:cubicBezTo>
                    <a:pt x="1090" y="751"/>
                    <a:pt x="1095" y="753"/>
                    <a:pt x="1101" y="753"/>
                  </a:cubicBezTo>
                  <a:cubicBezTo>
                    <a:pt x="1106" y="753"/>
                    <a:pt x="1112" y="751"/>
                    <a:pt x="1117" y="749"/>
                  </a:cubicBezTo>
                  <a:cubicBezTo>
                    <a:pt x="1126" y="740"/>
                    <a:pt x="1126" y="727"/>
                    <a:pt x="1121" y="713"/>
                  </a:cubicBezTo>
                  <a:cubicBezTo>
                    <a:pt x="1040" y="614"/>
                    <a:pt x="959" y="520"/>
                    <a:pt x="869" y="430"/>
                  </a:cubicBezTo>
                  <a:cubicBezTo>
                    <a:pt x="779" y="335"/>
                    <a:pt x="680" y="250"/>
                    <a:pt x="577" y="169"/>
                  </a:cubicBezTo>
                  <a:cubicBezTo>
                    <a:pt x="514" y="124"/>
                    <a:pt x="451" y="79"/>
                    <a:pt x="379" y="47"/>
                  </a:cubicBezTo>
                  <a:cubicBezTo>
                    <a:pt x="338" y="25"/>
                    <a:pt x="293" y="11"/>
                    <a:pt x="248" y="2"/>
                  </a:cubicBezTo>
                  <a:cubicBezTo>
                    <a:pt x="240" y="1"/>
                    <a:pt x="231" y="1"/>
                    <a:pt x="22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1659;p31">
              <a:extLst>
                <a:ext uri="{FF2B5EF4-FFF2-40B4-BE49-F238E27FC236}">
                  <a16:creationId xmlns:a16="http://schemas.microsoft.com/office/drawing/2014/main" id="{C599FA2E-7BF4-4226-BA2F-020C7F34A1C0}"/>
                </a:ext>
              </a:extLst>
            </p:cNvPr>
            <p:cNvSpPr/>
            <p:nvPr/>
          </p:nvSpPr>
          <p:spPr>
            <a:xfrm>
              <a:off x="4004275" y="3342500"/>
              <a:ext cx="67475" cy="10100"/>
            </a:xfrm>
            <a:custGeom>
              <a:avLst/>
              <a:gdLst/>
              <a:ahLst/>
              <a:cxnLst/>
              <a:rect l="l" t="t" r="r" b="b"/>
              <a:pathLst>
                <a:path w="2699" h="404" extrusionOk="0">
                  <a:moveTo>
                    <a:pt x="97" y="41"/>
                  </a:moveTo>
                  <a:lnTo>
                    <a:pt x="104" y="50"/>
                  </a:lnTo>
                  <a:lnTo>
                    <a:pt x="99" y="50"/>
                  </a:lnTo>
                  <a:cubicBezTo>
                    <a:pt x="99" y="47"/>
                    <a:pt x="98" y="44"/>
                    <a:pt x="97" y="41"/>
                  </a:cubicBezTo>
                  <a:close/>
                  <a:moveTo>
                    <a:pt x="68" y="0"/>
                  </a:moveTo>
                  <a:lnTo>
                    <a:pt x="78" y="14"/>
                  </a:lnTo>
                  <a:lnTo>
                    <a:pt x="78" y="14"/>
                  </a:lnTo>
                  <a:cubicBezTo>
                    <a:pt x="70" y="9"/>
                    <a:pt x="60" y="6"/>
                    <a:pt x="50" y="6"/>
                  </a:cubicBezTo>
                  <a:cubicBezTo>
                    <a:pt x="28" y="6"/>
                    <a:pt x="7" y="21"/>
                    <a:pt x="5" y="50"/>
                  </a:cubicBezTo>
                  <a:cubicBezTo>
                    <a:pt x="0" y="72"/>
                    <a:pt x="14" y="90"/>
                    <a:pt x="32" y="95"/>
                  </a:cubicBezTo>
                  <a:lnTo>
                    <a:pt x="41" y="95"/>
                  </a:lnTo>
                  <a:cubicBezTo>
                    <a:pt x="248" y="158"/>
                    <a:pt x="464" y="212"/>
                    <a:pt x="675" y="270"/>
                  </a:cubicBezTo>
                  <a:cubicBezTo>
                    <a:pt x="729" y="284"/>
                    <a:pt x="783" y="293"/>
                    <a:pt x="837" y="302"/>
                  </a:cubicBezTo>
                  <a:lnTo>
                    <a:pt x="999" y="329"/>
                  </a:lnTo>
                  <a:lnTo>
                    <a:pt x="1161" y="356"/>
                  </a:lnTo>
                  <a:lnTo>
                    <a:pt x="1201" y="365"/>
                  </a:lnTo>
                  <a:lnTo>
                    <a:pt x="1246" y="369"/>
                  </a:lnTo>
                  <a:lnTo>
                    <a:pt x="1327" y="378"/>
                  </a:lnTo>
                  <a:cubicBezTo>
                    <a:pt x="1435" y="392"/>
                    <a:pt x="1548" y="396"/>
                    <a:pt x="1660" y="401"/>
                  </a:cubicBezTo>
                  <a:cubicBezTo>
                    <a:pt x="1707" y="403"/>
                    <a:pt x="1753" y="404"/>
                    <a:pt x="1800" y="404"/>
                  </a:cubicBezTo>
                  <a:cubicBezTo>
                    <a:pt x="1866" y="404"/>
                    <a:pt x="1932" y="401"/>
                    <a:pt x="1998" y="396"/>
                  </a:cubicBezTo>
                  <a:cubicBezTo>
                    <a:pt x="2056" y="392"/>
                    <a:pt x="2110" y="387"/>
                    <a:pt x="2169" y="378"/>
                  </a:cubicBezTo>
                  <a:cubicBezTo>
                    <a:pt x="2223" y="369"/>
                    <a:pt x="2281" y="360"/>
                    <a:pt x="2335" y="347"/>
                  </a:cubicBezTo>
                  <a:cubicBezTo>
                    <a:pt x="2389" y="333"/>
                    <a:pt x="2448" y="315"/>
                    <a:pt x="2502" y="293"/>
                  </a:cubicBezTo>
                  <a:cubicBezTo>
                    <a:pt x="2551" y="270"/>
                    <a:pt x="2605" y="243"/>
                    <a:pt x="2655" y="212"/>
                  </a:cubicBezTo>
                  <a:cubicBezTo>
                    <a:pt x="2699" y="188"/>
                    <a:pt x="2678" y="124"/>
                    <a:pt x="2634" y="124"/>
                  </a:cubicBezTo>
                  <a:cubicBezTo>
                    <a:pt x="2629" y="124"/>
                    <a:pt x="2624" y="124"/>
                    <a:pt x="2619" y="126"/>
                  </a:cubicBezTo>
                  <a:lnTo>
                    <a:pt x="2605" y="131"/>
                  </a:lnTo>
                  <a:cubicBezTo>
                    <a:pt x="2556" y="144"/>
                    <a:pt x="2511" y="167"/>
                    <a:pt x="2461" y="180"/>
                  </a:cubicBezTo>
                  <a:cubicBezTo>
                    <a:pt x="2412" y="194"/>
                    <a:pt x="2358" y="203"/>
                    <a:pt x="2308" y="212"/>
                  </a:cubicBezTo>
                  <a:cubicBezTo>
                    <a:pt x="2254" y="216"/>
                    <a:pt x="2205" y="230"/>
                    <a:pt x="2151" y="230"/>
                  </a:cubicBezTo>
                  <a:cubicBezTo>
                    <a:pt x="2101" y="234"/>
                    <a:pt x="2047" y="239"/>
                    <a:pt x="1993" y="239"/>
                  </a:cubicBezTo>
                  <a:cubicBezTo>
                    <a:pt x="1885" y="234"/>
                    <a:pt x="1782" y="234"/>
                    <a:pt x="1674" y="230"/>
                  </a:cubicBezTo>
                  <a:cubicBezTo>
                    <a:pt x="1566" y="221"/>
                    <a:pt x="1462" y="212"/>
                    <a:pt x="1354" y="198"/>
                  </a:cubicBezTo>
                  <a:lnTo>
                    <a:pt x="1273" y="189"/>
                  </a:lnTo>
                  <a:lnTo>
                    <a:pt x="1237" y="185"/>
                  </a:lnTo>
                  <a:lnTo>
                    <a:pt x="1192" y="180"/>
                  </a:lnTo>
                  <a:lnTo>
                    <a:pt x="1031" y="158"/>
                  </a:lnTo>
                  <a:lnTo>
                    <a:pt x="869" y="131"/>
                  </a:lnTo>
                  <a:cubicBezTo>
                    <a:pt x="815" y="122"/>
                    <a:pt x="765" y="117"/>
                    <a:pt x="711" y="108"/>
                  </a:cubicBezTo>
                  <a:cubicBezTo>
                    <a:pt x="500" y="68"/>
                    <a:pt x="284" y="32"/>
                    <a:pt x="6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1660;p31">
              <a:extLst>
                <a:ext uri="{FF2B5EF4-FFF2-40B4-BE49-F238E27FC236}">
                  <a16:creationId xmlns:a16="http://schemas.microsoft.com/office/drawing/2014/main" id="{A36806B7-BD52-4EF1-8D02-F474283DDD18}"/>
                </a:ext>
              </a:extLst>
            </p:cNvPr>
            <p:cNvSpPr/>
            <p:nvPr/>
          </p:nvSpPr>
          <p:spPr>
            <a:xfrm>
              <a:off x="3983125" y="3322700"/>
              <a:ext cx="20150" cy="25250"/>
            </a:xfrm>
            <a:custGeom>
              <a:avLst/>
              <a:gdLst/>
              <a:ahLst/>
              <a:cxnLst/>
              <a:rect l="l" t="t" r="r" b="b"/>
              <a:pathLst>
                <a:path w="806" h="1010" extrusionOk="0">
                  <a:moveTo>
                    <a:pt x="274" y="175"/>
                  </a:moveTo>
                  <a:cubicBezTo>
                    <a:pt x="274" y="175"/>
                    <a:pt x="272" y="176"/>
                    <a:pt x="267" y="179"/>
                  </a:cubicBezTo>
                  <a:lnTo>
                    <a:pt x="267" y="179"/>
                  </a:lnTo>
                  <a:cubicBezTo>
                    <a:pt x="267" y="178"/>
                    <a:pt x="268" y="177"/>
                    <a:pt x="269" y="177"/>
                  </a:cubicBezTo>
                  <a:lnTo>
                    <a:pt x="269" y="177"/>
                  </a:lnTo>
                  <a:cubicBezTo>
                    <a:pt x="270" y="177"/>
                    <a:pt x="273" y="175"/>
                    <a:pt x="274" y="175"/>
                  </a:cubicBezTo>
                  <a:close/>
                  <a:moveTo>
                    <a:pt x="289" y="171"/>
                  </a:moveTo>
                  <a:cubicBezTo>
                    <a:pt x="289" y="174"/>
                    <a:pt x="285" y="177"/>
                    <a:pt x="281" y="179"/>
                  </a:cubicBezTo>
                  <a:lnTo>
                    <a:pt x="281" y="179"/>
                  </a:lnTo>
                  <a:cubicBezTo>
                    <a:pt x="280" y="178"/>
                    <a:pt x="279" y="178"/>
                    <a:pt x="277" y="177"/>
                  </a:cubicBezTo>
                  <a:lnTo>
                    <a:pt x="277" y="177"/>
                  </a:lnTo>
                  <a:lnTo>
                    <a:pt x="275" y="178"/>
                  </a:lnTo>
                  <a:lnTo>
                    <a:pt x="275" y="178"/>
                  </a:lnTo>
                  <a:cubicBezTo>
                    <a:pt x="275" y="178"/>
                    <a:pt x="275" y="177"/>
                    <a:pt x="275" y="176"/>
                  </a:cubicBezTo>
                  <a:lnTo>
                    <a:pt x="275" y="176"/>
                  </a:lnTo>
                  <a:cubicBezTo>
                    <a:pt x="276" y="176"/>
                    <a:pt x="277" y="177"/>
                    <a:pt x="277" y="177"/>
                  </a:cubicBezTo>
                  <a:lnTo>
                    <a:pt x="277" y="177"/>
                  </a:lnTo>
                  <a:lnTo>
                    <a:pt x="289" y="171"/>
                  </a:lnTo>
                  <a:close/>
                  <a:moveTo>
                    <a:pt x="271" y="0"/>
                  </a:moveTo>
                  <a:cubicBezTo>
                    <a:pt x="258" y="0"/>
                    <a:pt x="244" y="2"/>
                    <a:pt x="230" y="5"/>
                  </a:cubicBezTo>
                  <a:lnTo>
                    <a:pt x="212" y="10"/>
                  </a:lnTo>
                  <a:lnTo>
                    <a:pt x="199" y="14"/>
                  </a:lnTo>
                  <a:lnTo>
                    <a:pt x="194" y="14"/>
                  </a:lnTo>
                  <a:lnTo>
                    <a:pt x="172" y="23"/>
                  </a:lnTo>
                  <a:cubicBezTo>
                    <a:pt x="104" y="68"/>
                    <a:pt x="55" y="135"/>
                    <a:pt x="28" y="212"/>
                  </a:cubicBezTo>
                  <a:cubicBezTo>
                    <a:pt x="10" y="279"/>
                    <a:pt x="1" y="351"/>
                    <a:pt x="14" y="423"/>
                  </a:cubicBezTo>
                  <a:cubicBezTo>
                    <a:pt x="28" y="531"/>
                    <a:pt x="64" y="639"/>
                    <a:pt x="113" y="738"/>
                  </a:cubicBezTo>
                  <a:cubicBezTo>
                    <a:pt x="131" y="779"/>
                    <a:pt x="154" y="815"/>
                    <a:pt x="176" y="851"/>
                  </a:cubicBezTo>
                  <a:cubicBezTo>
                    <a:pt x="199" y="887"/>
                    <a:pt x="212" y="909"/>
                    <a:pt x="235" y="936"/>
                  </a:cubicBezTo>
                  <a:cubicBezTo>
                    <a:pt x="266" y="977"/>
                    <a:pt x="284" y="999"/>
                    <a:pt x="284" y="999"/>
                  </a:cubicBezTo>
                  <a:cubicBezTo>
                    <a:pt x="294" y="1006"/>
                    <a:pt x="304" y="1010"/>
                    <a:pt x="314" y="1010"/>
                  </a:cubicBezTo>
                  <a:cubicBezTo>
                    <a:pt x="317" y="1010"/>
                    <a:pt x="321" y="1009"/>
                    <a:pt x="324" y="1008"/>
                  </a:cubicBezTo>
                  <a:cubicBezTo>
                    <a:pt x="338" y="999"/>
                    <a:pt x="347" y="981"/>
                    <a:pt x="342" y="968"/>
                  </a:cubicBezTo>
                  <a:cubicBezTo>
                    <a:pt x="342" y="968"/>
                    <a:pt x="333" y="936"/>
                    <a:pt x="311" y="887"/>
                  </a:cubicBezTo>
                  <a:cubicBezTo>
                    <a:pt x="302" y="869"/>
                    <a:pt x="289" y="833"/>
                    <a:pt x="280" y="801"/>
                  </a:cubicBezTo>
                  <a:lnTo>
                    <a:pt x="244" y="689"/>
                  </a:lnTo>
                  <a:cubicBezTo>
                    <a:pt x="212" y="599"/>
                    <a:pt x="194" y="504"/>
                    <a:pt x="185" y="410"/>
                  </a:cubicBezTo>
                  <a:cubicBezTo>
                    <a:pt x="181" y="312"/>
                    <a:pt x="201" y="231"/>
                    <a:pt x="259" y="184"/>
                  </a:cubicBezTo>
                  <a:lnTo>
                    <a:pt x="259" y="184"/>
                  </a:lnTo>
                  <a:lnTo>
                    <a:pt x="271" y="180"/>
                  </a:lnTo>
                  <a:lnTo>
                    <a:pt x="275" y="178"/>
                  </a:lnTo>
                  <a:lnTo>
                    <a:pt x="275" y="178"/>
                  </a:lnTo>
                  <a:cubicBezTo>
                    <a:pt x="276" y="179"/>
                    <a:pt x="277" y="180"/>
                    <a:pt x="278" y="180"/>
                  </a:cubicBezTo>
                  <a:cubicBezTo>
                    <a:pt x="279" y="180"/>
                    <a:pt x="280" y="180"/>
                    <a:pt x="281" y="179"/>
                  </a:cubicBezTo>
                  <a:lnTo>
                    <a:pt x="281" y="179"/>
                  </a:lnTo>
                  <a:cubicBezTo>
                    <a:pt x="297" y="187"/>
                    <a:pt x="313" y="196"/>
                    <a:pt x="324" y="207"/>
                  </a:cubicBezTo>
                  <a:cubicBezTo>
                    <a:pt x="365" y="243"/>
                    <a:pt x="396" y="279"/>
                    <a:pt x="428" y="320"/>
                  </a:cubicBezTo>
                  <a:cubicBezTo>
                    <a:pt x="495" y="405"/>
                    <a:pt x="554" y="495"/>
                    <a:pt x="599" y="567"/>
                  </a:cubicBezTo>
                  <a:lnTo>
                    <a:pt x="761" y="824"/>
                  </a:lnTo>
                  <a:cubicBezTo>
                    <a:pt x="767" y="830"/>
                    <a:pt x="774" y="835"/>
                    <a:pt x="781" y="835"/>
                  </a:cubicBezTo>
                  <a:cubicBezTo>
                    <a:pt x="783" y="835"/>
                    <a:pt x="785" y="834"/>
                    <a:pt x="788" y="833"/>
                  </a:cubicBezTo>
                  <a:cubicBezTo>
                    <a:pt x="801" y="833"/>
                    <a:pt x="806" y="819"/>
                    <a:pt x="806" y="806"/>
                  </a:cubicBezTo>
                  <a:cubicBezTo>
                    <a:pt x="779" y="707"/>
                    <a:pt x="747" y="608"/>
                    <a:pt x="707" y="513"/>
                  </a:cubicBezTo>
                  <a:cubicBezTo>
                    <a:pt x="666" y="414"/>
                    <a:pt x="621" y="320"/>
                    <a:pt x="563" y="225"/>
                  </a:cubicBezTo>
                  <a:cubicBezTo>
                    <a:pt x="527" y="171"/>
                    <a:pt x="486" y="122"/>
                    <a:pt x="437" y="77"/>
                  </a:cubicBezTo>
                  <a:cubicBezTo>
                    <a:pt x="410" y="50"/>
                    <a:pt x="374" y="23"/>
                    <a:pt x="333" y="10"/>
                  </a:cubicBezTo>
                  <a:cubicBezTo>
                    <a:pt x="314" y="4"/>
                    <a:pt x="293" y="0"/>
                    <a:pt x="27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1661;p31">
              <a:extLst>
                <a:ext uri="{FF2B5EF4-FFF2-40B4-BE49-F238E27FC236}">
                  <a16:creationId xmlns:a16="http://schemas.microsoft.com/office/drawing/2014/main" id="{364F45E9-1219-4E42-A960-089C8FA278CA}"/>
                </a:ext>
              </a:extLst>
            </p:cNvPr>
            <p:cNvSpPr/>
            <p:nvPr/>
          </p:nvSpPr>
          <p:spPr>
            <a:xfrm>
              <a:off x="3802950" y="3439475"/>
              <a:ext cx="224175" cy="17650"/>
            </a:xfrm>
            <a:custGeom>
              <a:avLst/>
              <a:gdLst/>
              <a:ahLst/>
              <a:cxnLst/>
              <a:rect l="l" t="t" r="r" b="b"/>
              <a:pathLst>
                <a:path w="8967" h="706" extrusionOk="0">
                  <a:moveTo>
                    <a:pt x="130" y="1"/>
                  </a:moveTo>
                  <a:cubicBezTo>
                    <a:pt x="31" y="1"/>
                    <a:pt x="0" y="154"/>
                    <a:pt x="113" y="184"/>
                  </a:cubicBezTo>
                  <a:cubicBezTo>
                    <a:pt x="127" y="184"/>
                    <a:pt x="140" y="188"/>
                    <a:pt x="158" y="193"/>
                  </a:cubicBezTo>
                  <a:cubicBezTo>
                    <a:pt x="478" y="251"/>
                    <a:pt x="2943" y="705"/>
                    <a:pt x="5372" y="705"/>
                  </a:cubicBezTo>
                  <a:cubicBezTo>
                    <a:pt x="5854" y="705"/>
                    <a:pt x="6335" y="687"/>
                    <a:pt x="6798" y="647"/>
                  </a:cubicBezTo>
                  <a:cubicBezTo>
                    <a:pt x="7599" y="575"/>
                    <a:pt x="8278" y="435"/>
                    <a:pt x="8805" y="233"/>
                  </a:cubicBezTo>
                  <a:cubicBezTo>
                    <a:pt x="8827" y="224"/>
                    <a:pt x="8850" y="220"/>
                    <a:pt x="8868" y="211"/>
                  </a:cubicBezTo>
                  <a:cubicBezTo>
                    <a:pt x="8966" y="167"/>
                    <a:pt x="8923" y="31"/>
                    <a:pt x="8835" y="31"/>
                  </a:cubicBezTo>
                  <a:cubicBezTo>
                    <a:pt x="8823" y="31"/>
                    <a:pt x="8810" y="33"/>
                    <a:pt x="8796" y="40"/>
                  </a:cubicBezTo>
                  <a:cubicBezTo>
                    <a:pt x="8778" y="49"/>
                    <a:pt x="8764" y="53"/>
                    <a:pt x="8746" y="58"/>
                  </a:cubicBezTo>
                  <a:cubicBezTo>
                    <a:pt x="8224" y="256"/>
                    <a:pt x="7563" y="395"/>
                    <a:pt x="6780" y="462"/>
                  </a:cubicBezTo>
                  <a:cubicBezTo>
                    <a:pt x="6319" y="505"/>
                    <a:pt x="5839" y="523"/>
                    <a:pt x="5358" y="523"/>
                  </a:cubicBezTo>
                  <a:cubicBezTo>
                    <a:pt x="2951" y="523"/>
                    <a:pt x="512" y="72"/>
                    <a:pt x="185" y="8"/>
                  </a:cubicBezTo>
                  <a:lnTo>
                    <a:pt x="154" y="4"/>
                  </a:lnTo>
                  <a:cubicBezTo>
                    <a:pt x="145" y="2"/>
                    <a:pt x="138" y="1"/>
                    <a:pt x="13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1662;p31">
              <a:extLst>
                <a:ext uri="{FF2B5EF4-FFF2-40B4-BE49-F238E27FC236}">
                  <a16:creationId xmlns:a16="http://schemas.microsoft.com/office/drawing/2014/main" id="{916F059D-46EE-4C5E-ABF7-F0FF28CA0B8C}"/>
                </a:ext>
              </a:extLst>
            </p:cNvPr>
            <p:cNvSpPr/>
            <p:nvPr/>
          </p:nvSpPr>
          <p:spPr>
            <a:xfrm>
              <a:off x="3842825" y="3279550"/>
              <a:ext cx="25500" cy="63225"/>
            </a:xfrm>
            <a:custGeom>
              <a:avLst/>
              <a:gdLst/>
              <a:ahLst/>
              <a:cxnLst/>
              <a:rect l="l" t="t" r="r" b="b"/>
              <a:pathLst>
                <a:path w="1020" h="2529" extrusionOk="0">
                  <a:moveTo>
                    <a:pt x="974" y="0"/>
                  </a:moveTo>
                  <a:cubicBezTo>
                    <a:pt x="955" y="0"/>
                    <a:pt x="936" y="9"/>
                    <a:pt x="930" y="26"/>
                  </a:cubicBezTo>
                  <a:cubicBezTo>
                    <a:pt x="930" y="26"/>
                    <a:pt x="849" y="170"/>
                    <a:pt x="750" y="390"/>
                  </a:cubicBezTo>
                  <a:cubicBezTo>
                    <a:pt x="651" y="615"/>
                    <a:pt x="516" y="912"/>
                    <a:pt x="403" y="1218"/>
                  </a:cubicBezTo>
                  <a:cubicBezTo>
                    <a:pt x="345" y="1371"/>
                    <a:pt x="295" y="1524"/>
                    <a:pt x="237" y="1668"/>
                  </a:cubicBezTo>
                  <a:cubicBezTo>
                    <a:pt x="183" y="1808"/>
                    <a:pt x="151" y="1951"/>
                    <a:pt x="115" y="2068"/>
                  </a:cubicBezTo>
                  <a:cubicBezTo>
                    <a:pt x="52" y="2307"/>
                    <a:pt x="12" y="2464"/>
                    <a:pt x="12" y="2464"/>
                  </a:cubicBezTo>
                  <a:cubicBezTo>
                    <a:pt x="1" y="2503"/>
                    <a:pt x="31" y="2528"/>
                    <a:pt x="60" y="2528"/>
                  </a:cubicBezTo>
                  <a:cubicBezTo>
                    <a:pt x="79" y="2528"/>
                    <a:pt x="98" y="2518"/>
                    <a:pt x="106" y="2496"/>
                  </a:cubicBezTo>
                  <a:lnTo>
                    <a:pt x="106" y="2487"/>
                  </a:lnTo>
                  <a:cubicBezTo>
                    <a:pt x="106" y="2487"/>
                    <a:pt x="165" y="2338"/>
                    <a:pt x="250" y="2113"/>
                  </a:cubicBezTo>
                  <a:cubicBezTo>
                    <a:pt x="268" y="2055"/>
                    <a:pt x="291" y="1992"/>
                    <a:pt x="313" y="1929"/>
                  </a:cubicBezTo>
                  <a:cubicBezTo>
                    <a:pt x="340" y="1861"/>
                    <a:pt x="367" y="1799"/>
                    <a:pt x="394" y="1727"/>
                  </a:cubicBezTo>
                  <a:cubicBezTo>
                    <a:pt x="448" y="1583"/>
                    <a:pt x="511" y="1434"/>
                    <a:pt x="570" y="1281"/>
                  </a:cubicBezTo>
                  <a:cubicBezTo>
                    <a:pt x="624" y="1133"/>
                    <a:pt x="682" y="980"/>
                    <a:pt x="736" y="840"/>
                  </a:cubicBezTo>
                  <a:cubicBezTo>
                    <a:pt x="795" y="696"/>
                    <a:pt x="840" y="561"/>
                    <a:pt x="880" y="449"/>
                  </a:cubicBezTo>
                  <a:cubicBezTo>
                    <a:pt x="966" y="219"/>
                    <a:pt x="1015" y="62"/>
                    <a:pt x="1015" y="62"/>
                  </a:cubicBezTo>
                  <a:cubicBezTo>
                    <a:pt x="1020" y="40"/>
                    <a:pt x="1011" y="17"/>
                    <a:pt x="993" y="4"/>
                  </a:cubicBezTo>
                  <a:cubicBezTo>
                    <a:pt x="987" y="1"/>
                    <a:pt x="980" y="0"/>
                    <a:pt x="974"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1663;p31">
              <a:extLst>
                <a:ext uri="{FF2B5EF4-FFF2-40B4-BE49-F238E27FC236}">
                  <a16:creationId xmlns:a16="http://schemas.microsoft.com/office/drawing/2014/main" id="{B24E3A69-B4BE-4849-A429-CAF679226204}"/>
                </a:ext>
              </a:extLst>
            </p:cNvPr>
            <p:cNvSpPr/>
            <p:nvPr/>
          </p:nvSpPr>
          <p:spPr>
            <a:xfrm>
              <a:off x="3931500" y="3123950"/>
              <a:ext cx="13975" cy="15825"/>
            </a:xfrm>
            <a:custGeom>
              <a:avLst/>
              <a:gdLst/>
              <a:ahLst/>
              <a:cxnLst/>
              <a:rect l="l" t="t" r="r" b="b"/>
              <a:pathLst>
                <a:path w="559" h="633" extrusionOk="0">
                  <a:moveTo>
                    <a:pt x="319" y="1"/>
                  </a:moveTo>
                  <a:cubicBezTo>
                    <a:pt x="203" y="1"/>
                    <a:pt x="90" y="102"/>
                    <a:pt x="50" y="253"/>
                  </a:cubicBezTo>
                  <a:cubicBezTo>
                    <a:pt x="1" y="429"/>
                    <a:pt x="68" y="595"/>
                    <a:pt x="199" y="627"/>
                  </a:cubicBezTo>
                  <a:cubicBezTo>
                    <a:pt x="213" y="630"/>
                    <a:pt x="228" y="632"/>
                    <a:pt x="243" y="632"/>
                  </a:cubicBezTo>
                  <a:cubicBezTo>
                    <a:pt x="356" y="632"/>
                    <a:pt x="470" y="530"/>
                    <a:pt x="514" y="379"/>
                  </a:cubicBezTo>
                  <a:cubicBezTo>
                    <a:pt x="559" y="208"/>
                    <a:pt x="491" y="37"/>
                    <a:pt x="365" y="6"/>
                  </a:cubicBezTo>
                  <a:cubicBezTo>
                    <a:pt x="350" y="2"/>
                    <a:pt x="335" y="1"/>
                    <a:pt x="31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1664;p31">
              <a:extLst>
                <a:ext uri="{FF2B5EF4-FFF2-40B4-BE49-F238E27FC236}">
                  <a16:creationId xmlns:a16="http://schemas.microsoft.com/office/drawing/2014/main" id="{9D13996B-EA28-4F33-8AA9-45D053841911}"/>
                </a:ext>
              </a:extLst>
            </p:cNvPr>
            <p:cNvSpPr/>
            <p:nvPr/>
          </p:nvSpPr>
          <p:spPr>
            <a:xfrm>
              <a:off x="3958150" y="3106550"/>
              <a:ext cx="29050" cy="60625"/>
            </a:xfrm>
            <a:custGeom>
              <a:avLst/>
              <a:gdLst/>
              <a:ahLst/>
              <a:cxnLst/>
              <a:rect l="l" t="t" r="r" b="b"/>
              <a:pathLst>
                <a:path w="1162" h="2425" extrusionOk="0">
                  <a:moveTo>
                    <a:pt x="1126" y="0"/>
                  </a:moveTo>
                  <a:cubicBezTo>
                    <a:pt x="1108" y="0"/>
                    <a:pt x="1090" y="18"/>
                    <a:pt x="1085" y="36"/>
                  </a:cubicBezTo>
                  <a:cubicBezTo>
                    <a:pt x="1085" y="36"/>
                    <a:pt x="1063" y="234"/>
                    <a:pt x="1031" y="531"/>
                  </a:cubicBezTo>
                  <a:cubicBezTo>
                    <a:pt x="995" y="828"/>
                    <a:pt x="955" y="1219"/>
                    <a:pt x="901" y="1615"/>
                  </a:cubicBezTo>
                  <a:cubicBezTo>
                    <a:pt x="878" y="1804"/>
                    <a:pt x="847" y="1993"/>
                    <a:pt x="797" y="2178"/>
                  </a:cubicBezTo>
                  <a:cubicBezTo>
                    <a:pt x="788" y="2214"/>
                    <a:pt x="775" y="2245"/>
                    <a:pt x="757" y="2276"/>
                  </a:cubicBezTo>
                  <a:lnTo>
                    <a:pt x="730" y="2290"/>
                  </a:lnTo>
                  <a:cubicBezTo>
                    <a:pt x="716" y="2290"/>
                    <a:pt x="703" y="2294"/>
                    <a:pt x="685" y="2294"/>
                  </a:cubicBezTo>
                  <a:cubicBezTo>
                    <a:pt x="673" y="2295"/>
                    <a:pt x="661" y="2296"/>
                    <a:pt x="649" y="2296"/>
                  </a:cubicBezTo>
                  <a:cubicBezTo>
                    <a:pt x="590" y="2296"/>
                    <a:pt x="534" y="2286"/>
                    <a:pt x="478" y="2267"/>
                  </a:cubicBezTo>
                  <a:cubicBezTo>
                    <a:pt x="370" y="2240"/>
                    <a:pt x="266" y="2196"/>
                    <a:pt x="172" y="2142"/>
                  </a:cubicBezTo>
                  <a:cubicBezTo>
                    <a:pt x="136" y="2124"/>
                    <a:pt x="104" y="2097"/>
                    <a:pt x="73" y="2070"/>
                  </a:cubicBezTo>
                  <a:cubicBezTo>
                    <a:pt x="65" y="2062"/>
                    <a:pt x="57" y="2059"/>
                    <a:pt x="47" y="2059"/>
                  </a:cubicBezTo>
                  <a:cubicBezTo>
                    <a:pt x="40" y="2059"/>
                    <a:pt x="31" y="2061"/>
                    <a:pt x="23" y="2065"/>
                  </a:cubicBezTo>
                  <a:cubicBezTo>
                    <a:pt x="5" y="2079"/>
                    <a:pt x="1" y="2106"/>
                    <a:pt x="14" y="2124"/>
                  </a:cubicBezTo>
                  <a:cubicBezTo>
                    <a:pt x="46" y="2160"/>
                    <a:pt x="77" y="2191"/>
                    <a:pt x="118" y="2218"/>
                  </a:cubicBezTo>
                  <a:cubicBezTo>
                    <a:pt x="217" y="2290"/>
                    <a:pt x="325" y="2344"/>
                    <a:pt x="437" y="2380"/>
                  </a:cubicBezTo>
                  <a:cubicBezTo>
                    <a:pt x="518" y="2411"/>
                    <a:pt x="599" y="2425"/>
                    <a:pt x="685" y="2425"/>
                  </a:cubicBezTo>
                  <a:cubicBezTo>
                    <a:pt x="712" y="2425"/>
                    <a:pt x="739" y="2420"/>
                    <a:pt x="766" y="2411"/>
                  </a:cubicBezTo>
                  <a:lnTo>
                    <a:pt x="797" y="2402"/>
                  </a:lnTo>
                  <a:lnTo>
                    <a:pt x="806" y="2398"/>
                  </a:lnTo>
                  <a:cubicBezTo>
                    <a:pt x="811" y="2398"/>
                    <a:pt x="815" y="2393"/>
                    <a:pt x="815" y="2393"/>
                  </a:cubicBezTo>
                  <a:lnTo>
                    <a:pt x="824" y="2389"/>
                  </a:lnTo>
                  <a:cubicBezTo>
                    <a:pt x="833" y="2380"/>
                    <a:pt x="842" y="2371"/>
                    <a:pt x="851" y="2362"/>
                  </a:cubicBezTo>
                  <a:cubicBezTo>
                    <a:pt x="887" y="2321"/>
                    <a:pt x="910" y="2267"/>
                    <a:pt x="923" y="2214"/>
                  </a:cubicBezTo>
                  <a:cubicBezTo>
                    <a:pt x="977" y="2020"/>
                    <a:pt x="1018" y="1827"/>
                    <a:pt x="1040" y="1629"/>
                  </a:cubicBezTo>
                  <a:cubicBezTo>
                    <a:pt x="1094" y="1228"/>
                    <a:pt x="1126" y="832"/>
                    <a:pt x="1144" y="536"/>
                  </a:cubicBezTo>
                  <a:cubicBezTo>
                    <a:pt x="1162" y="239"/>
                    <a:pt x="1162" y="41"/>
                    <a:pt x="1162" y="41"/>
                  </a:cubicBezTo>
                  <a:cubicBezTo>
                    <a:pt x="1162" y="18"/>
                    <a:pt x="1148" y="5"/>
                    <a:pt x="112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1665;p31">
              <a:extLst>
                <a:ext uri="{FF2B5EF4-FFF2-40B4-BE49-F238E27FC236}">
                  <a16:creationId xmlns:a16="http://schemas.microsoft.com/office/drawing/2014/main" id="{A4F3FB7D-BF1E-4025-A499-4FD22B1FA25A}"/>
                </a:ext>
              </a:extLst>
            </p:cNvPr>
            <p:cNvSpPr/>
            <p:nvPr/>
          </p:nvSpPr>
          <p:spPr>
            <a:xfrm>
              <a:off x="3935150" y="3094275"/>
              <a:ext cx="23525" cy="12175"/>
            </a:xfrm>
            <a:custGeom>
              <a:avLst/>
              <a:gdLst/>
              <a:ahLst/>
              <a:cxnLst/>
              <a:rect l="l" t="t" r="r" b="b"/>
              <a:pathLst>
                <a:path w="941" h="487" extrusionOk="0">
                  <a:moveTo>
                    <a:pt x="629" y="1"/>
                  </a:moveTo>
                  <a:cubicBezTo>
                    <a:pt x="372" y="1"/>
                    <a:pt x="28" y="132"/>
                    <a:pt x="8" y="347"/>
                  </a:cubicBezTo>
                  <a:cubicBezTo>
                    <a:pt x="0" y="446"/>
                    <a:pt x="105" y="486"/>
                    <a:pt x="245" y="486"/>
                  </a:cubicBezTo>
                  <a:cubicBezTo>
                    <a:pt x="523" y="486"/>
                    <a:pt x="940" y="327"/>
                    <a:pt x="907" y="136"/>
                  </a:cubicBezTo>
                  <a:cubicBezTo>
                    <a:pt x="893" y="43"/>
                    <a:pt x="775" y="1"/>
                    <a:pt x="62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1666;p31">
              <a:extLst>
                <a:ext uri="{FF2B5EF4-FFF2-40B4-BE49-F238E27FC236}">
                  <a16:creationId xmlns:a16="http://schemas.microsoft.com/office/drawing/2014/main" id="{FA1263A8-A7F4-4A74-AC18-1566EBB3F6C9}"/>
                </a:ext>
              </a:extLst>
            </p:cNvPr>
            <p:cNvSpPr/>
            <p:nvPr/>
          </p:nvSpPr>
          <p:spPr>
            <a:xfrm>
              <a:off x="4000000" y="3101550"/>
              <a:ext cx="23825" cy="15600"/>
            </a:xfrm>
            <a:custGeom>
              <a:avLst/>
              <a:gdLst/>
              <a:ahLst/>
              <a:cxnLst/>
              <a:rect l="l" t="t" r="r" b="b"/>
              <a:pathLst>
                <a:path w="953" h="624" extrusionOk="0">
                  <a:moveTo>
                    <a:pt x="253" y="0"/>
                  </a:moveTo>
                  <a:cubicBezTo>
                    <a:pt x="181" y="0"/>
                    <a:pt x="124" y="22"/>
                    <a:pt x="99" y="74"/>
                  </a:cubicBezTo>
                  <a:cubicBezTo>
                    <a:pt x="0" y="279"/>
                    <a:pt x="516" y="624"/>
                    <a:pt x="769" y="624"/>
                  </a:cubicBezTo>
                  <a:cubicBezTo>
                    <a:pt x="838" y="624"/>
                    <a:pt x="888" y="598"/>
                    <a:pt x="900" y="538"/>
                  </a:cubicBezTo>
                  <a:cubicBezTo>
                    <a:pt x="953" y="278"/>
                    <a:pt x="506" y="0"/>
                    <a:pt x="25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1667;p31">
              <a:extLst>
                <a:ext uri="{FF2B5EF4-FFF2-40B4-BE49-F238E27FC236}">
                  <a16:creationId xmlns:a16="http://schemas.microsoft.com/office/drawing/2014/main" id="{D07CD758-76FF-4FB1-AC2F-ACEA6A5A45D8}"/>
                </a:ext>
              </a:extLst>
            </p:cNvPr>
            <p:cNvSpPr/>
            <p:nvPr/>
          </p:nvSpPr>
          <p:spPr>
            <a:xfrm>
              <a:off x="3928075" y="3161625"/>
              <a:ext cx="38625" cy="21650"/>
            </a:xfrm>
            <a:custGeom>
              <a:avLst/>
              <a:gdLst/>
              <a:ahLst/>
              <a:cxnLst/>
              <a:rect l="l" t="t" r="r" b="b"/>
              <a:pathLst>
                <a:path w="1545" h="866" extrusionOk="0">
                  <a:moveTo>
                    <a:pt x="52" y="0"/>
                  </a:moveTo>
                  <a:cubicBezTo>
                    <a:pt x="26" y="0"/>
                    <a:pt x="0" y="20"/>
                    <a:pt x="3" y="51"/>
                  </a:cubicBezTo>
                  <a:cubicBezTo>
                    <a:pt x="7" y="78"/>
                    <a:pt x="12" y="105"/>
                    <a:pt x="16" y="136"/>
                  </a:cubicBezTo>
                  <a:cubicBezTo>
                    <a:pt x="39" y="204"/>
                    <a:pt x="66" y="271"/>
                    <a:pt x="102" y="339"/>
                  </a:cubicBezTo>
                  <a:lnTo>
                    <a:pt x="183" y="460"/>
                  </a:lnTo>
                  <a:cubicBezTo>
                    <a:pt x="214" y="501"/>
                    <a:pt x="255" y="541"/>
                    <a:pt x="295" y="582"/>
                  </a:cubicBezTo>
                  <a:cubicBezTo>
                    <a:pt x="336" y="618"/>
                    <a:pt x="385" y="649"/>
                    <a:pt x="435" y="685"/>
                  </a:cubicBezTo>
                  <a:cubicBezTo>
                    <a:pt x="484" y="717"/>
                    <a:pt x="538" y="748"/>
                    <a:pt x="592" y="771"/>
                  </a:cubicBezTo>
                  <a:lnTo>
                    <a:pt x="673" y="807"/>
                  </a:lnTo>
                  <a:cubicBezTo>
                    <a:pt x="718" y="820"/>
                    <a:pt x="736" y="825"/>
                    <a:pt x="763" y="829"/>
                  </a:cubicBezTo>
                  <a:lnTo>
                    <a:pt x="844" y="852"/>
                  </a:lnTo>
                  <a:cubicBezTo>
                    <a:pt x="871" y="861"/>
                    <a:pt x="907" y="856"/>
                    <a:pt x="934" y="861"/>
                  </a:cubicBezTo>
                  <a:cubicBezTo>
                    <a:pt x="965" y="865"/>
                    <a:pt x="997" y="865"/>
                    <a:pt x="1024" y="865"/>
                  </a:cubicBezTo>
                  <a:lnTo>
                    <a:pt x="1109" y="852"/>
                  </a:lnTo>
                  <a:cubicBezTo>
                    <a:pt x="1159" y="843"/>
                    <a:pt x="1204" y="829"/>
                    <a:pt x="1253" y="811"/>
                  </a:cubicBezTo>
                  <a:cubicBezTo>
                    <a:pt x="1294" y="798"/>
                    <a:pt x="1330" y="780"/>
                    <a:pt x="1366" y="757"/>
                  </a:cubicBezTo>
                  <a:cubicBezTo>
                    <a:pt x="1393" y="739"/>
                    <a:pt x="1420" y="721"/>
                    <a:pt x="1442" y="703"/>
                  </a:cubicBezTo>
                  <a:cubicBezTo>
                    <a:pt x="1469" y="685"/>
                    <a:pt x="1487" y="667"/>
                    <a:pt x="1510" y="645"/>
                  </a:cubicBezTo>
                  <a:cubicBezTo>
                    <a:pt x="1545" y="613"/>
                    <a:pt x="1515" y="563"/>
                    <a:pt x="1476" y="563"/>
                  </a:cubicBezTo>
                  <a:cubicBezTo>
                    <a:pt x="1465" y="563"/>
                    <a:pt x="1453" y="567"/>
                    <a:pt x="1442" y="577"/>
                  </a:cubicBezTo>
                  <a:cubicBezTo>
                    <a:pt x="1370" y="622"/>
                    <a:pt x="1289" y="654"/>
                    <a:pt x="1208" y="676"/>
                  </a:cubicBezTo>
                  <a:cubicBezTo>
                    <a:pt x="1168" y="685"/>
                    <a:pt x="1127" y="690"/>
                    <a:pt x="1087" y="694"/>
                  </a:cubicBezTo>
                  <a:lnTo>
                    <a:pt x="1019" y="699"/>
                  </a:lnTo>
                  <a:cubicBezTo>
                    <a:pt x="997" y="694"/>
                    <a:pt x="979" y="690"/>
                    <a:pt x="956" y="690"/>
                  </a:cubicBezTo>
                  <a:cubicBezTo>
                    <a:pt x="934" y="690"/>
                    <a:pt x="912" y="685"/>
                    <a:pt x="889" y="685"/>
                  </a:cubicBezTo>
                  <a:lnTo>
                    <a:pt x="808" y="663"/>
                  </a:lnTo>
                  <a:cubicBezTo>
                    <a:pt x="786" y="654"/>
                    <a:pt x="745" y="645"/>
                    <a:pt x="736" y="640"/>
                  </a:cubicBezTo>
                  <a:lnTo>
                    <a:pt x="669" y="604"/>
                  </a:lnTo>
                  <a:cubicBezTo>
                    <a:pt x="619" y="586"/>
                    <a:pt x="574" y="559"/>
                    <a:pt x="529" y="532"/>
                  </a:cubicBezTo>
                  <a:cubicBezTo>
                    <a:pt x="489" y="505"/>
                    <a:pt x="439" y="483"/>
                    <a:pt x="408" y="451"/>
                  </a:cubicBezTo>
                  <a:cubicBezTo>
                    <a:pt x="372" y="415"/>
                    <a:pt x="336" y="384"/>
                    <a:pt x="304" y="357"/>
                  </a:cubicBezTo>
                  <a:lnTo>
                    <a:pt x="223" y="258"/>
                  </a:lnTo>
                  <a:cubicBezTo>
                    <a:pt x="205" y="226"/>
                    <a:pt x="178" y="199"/>
                    <a:pt x="165" y="172"/>
                  </a:cubicBezTo>
                  <a:cubicBezTo>
                    <a:pt x="151" y="141"/>
                    <a:pt x="138" y="118"/>
                    <a:pt x="129" y="96"/>
                  </a:cubicBezTo>
                  <a:cubicBezTo>
                    <a:pt x="111" y="60"/>
                    <a:pt x="102" y="33"/>
                    <a:pt x="102" y="33"/>
                  </a:cubicBezTo>
                  <a:lnTo>
                    <a:pt x="97" y="33"/>
                  </a:lnTo>
                  <a:cubicBezTo>
                    <a:pt x="90" y="10"/>
                    <a:pt x="71" y="0"/>
                    <a:pt x="5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1668;p31">
              <a:extLst>
                <a:ext uri="{FF2B5EF4-FFF2-40B4-BE49-F238E27FC236}">
                  <a16:creationId xmlns:a16="http://schemas.microsoft.com/office/drawing/2014/main" id="{58CCDC04-CC03-4A79-99F3-747DC9B7863A}"/>
                </a:ext>
              </a:extLst>
            </p:cNvPr>
            <p:cNvSpPr/>
            <p:nvPr/>
          </p:nvSpPr>
          <p:spPr>
            <a:xfrm>
              <a:off x="3999100" y="3133400"/>
              <a:ext cx="13975" cy="15925"/>
            </a:xfrm>
            <a:custGeom>
              <a:avLst/>
              <a:gdLst/>
              <a:ahLst/>
              <a:cxnLst/>
              <a:rect l="l" t="t" r="r" b="b"/>
              <a:pathLst>
                <a:path w="559" h="637" extrusionOk="0">
                  <a:moveTo>
                    <a:pt x="319" y="0"/>
                  </a:moveTo>
                  <a:cubicBezTo>
                    <a:pt x="203" y="0"/>
                    <a:pt x="90" y="103"/>
                    <a:pt x="50" y="258"/>
                  </a:cubicBezTo>
                  <a:cubicBezTo>
                    <a:pt x="0" y="429"/>
                    <a:pt x="68" y="600"/>
                    <a:pt x="198" y="631"/>
                  </a:cubicBezTo>
                  <a:cubicBezTo>
                    <a:pt x="213" y="635"/>
                    <a:pt x="228" y="637"/>
                    <a:pt x="243" y="637"/>
                  </a:cubicBezTo>
                  <a:cubicBezTo>
                    <a:pt x="356" y="637"/>
                    <a:pt x="470" y="534"/>
                    <a:pt x="513" y="379"/>
                  </a:cubicBezTo>
                  <a:cubicBezTo>
                    <a:pt x="558" y="208"/>
                    <a:pt x="491" y="42"/>
                    <a:pt x="365" y="6"/>
                  </a:cubicBezTo>
                  <a:cubicBezTo>
                    <a:pt x="350" y="2"/>
                    <a:pt x="334" y="0"/>
                    <a:pt x="31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1669;p31">
              <a:extLst>
                <a:ext uri="{FF2B5EF4-FFF2-40B4-BE49-F238E27FC236}">
                  <a16:creationId xmlns:a16="http://schemas.microsoft.com/office/drawing/2014/main" id="{9CE4AF16-094F-4C73-ABBF-7A34115C6D7F}"/>
                </a:ext>
              </a:extLst>
            </p:cNvPr>
            <p:cNvSpPr/>
            <p:nvPr/>
          </p:nvSpPr>
          <p:spPr>
            <a:xfrm>
              <a:off x="3976950" y="3289250"/>
              <a:ext cx="22050" cy="27750"/>
            </a:xfrm>
            <a:custGeom>
              <a:avLst/>
              <a:gdLst/>
              <a:ahLst/>
              <a:cxnLst/>
              <a:rect l="l" t="t" r="r" b="b"/>
              <a:pathLst>
                <a:path w="882" h="1110" extrusionOk="0">
                  <a:moveTo>
                    <a:pt x="553" y="1"/>
                  </a:moveTo>
                  <a:cubicBezTo>
                    <a:pt x="331" y="1"/>
                    <a:pt x="341" y="288"/>
                    <a:pt x="275" y="376"/>
                  </a:cubicBezTo>
                  <a:cubicBezTo>
                    <a:pt x="257" y="398"/>
                    <a:pt x="0" y="551"/>
                    <a:pt x="9" y="812"/>
                  </a:cubicBezTo>
                  <a:cubicBezTo>
                    <a:pt x="15" y="970"/>
                    <a:pt x="228" y="1110"/>
                    <a:pt x="433" y="1110"/>
                  </a:cubicBezTo>
                  <a:cubicBezTo>
                    <a:pt x="561" y="1110"/>
                    <a:pt x="685" y="1056"/>
                    <a:pt x="756" y="920"/>
                  </a:cubicBezTo>
                  <a:cubicBezTo>
                    <a:pt x="882" y="673"/>
                    <a:pt x="697" y="583"/>
                    <a:pt x="720" y="457"/>
                  </a:cubicBezTo>
                  <a:cubicBezTo>
                    <a:pt x="733" y="385"/>
                    <a:pt x="837" y="47"/>
                    <a:pt x="612" y="7"/>
                  </a:cubicBezTo>
                  <a:cubicBezTo>
                    <a:pt x="591" y="3"/>
                    <a:pt x="571" y="1"/>
                    <a:pt x="553"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1670;p31">
              <a:extLst>
                <a:ext uri="{FF2B5EF4-FFF2-40B4-BE49-F238E27FC236}">
                  <a16:creationId xmlns:a16="http://schemas.microsoft.com/office/drawing/2014/main" id="{B487FB1C-A676-4738-80C3-8651A7CAE1DF}"/>
                </a:ext>
              </a:extLst>
            </p:cNvPr>
            <p:cNvSpPr/>
            <p:nvPr/>
          </p:nvSpPr>
          <p:spPr>
            <a:xfrm>
              <a:off x="3994250" y="3283275"/>
              <a:ext cx="5325" cy="4625"/>
            </a:xfrm>
            <a:custGeom>
              <a:avLst/>
              <a:gdLst/>
              <a:ahLst/>
              <a:cxnLst/>
              <a:rect l="l" t="t" r="r" b="b"/>
              <a:pathLst>
                <a:path w="213" h="185" extrusionOk="0">
                  <a:moveTo>
                    <a:pt x="181" y="0"/>
                  </a:moveTo>
                  <a:cubicBezTo>
                    <a:pt x="86" y="0"/>
                    <a:pt x="5" y="72"/>
                    <a:pt x="1" y="169"/>
                  </a:cubicBezTo>
                  <a:cubicBezTo>
                    <a:pt x="27" y="180"/>
                    <a:pt x="50" y="184"/>
                    <a:pt x="71" y="184"/>
                  </a:cubicBezTo>
                  <a:cubicBezTo>
                    <a:pt x="199" y="184"/>
                    <a:pt x="212" y="3"/>
                    <a:pt x="212" y="3"/>
                  </a:cubicBezTo>
                  <a:cubicBezTo>
                    <a:pt x="202" y="1"/>
                    <a:pt x="191" y="0"/>
                    <a:pt x="18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1671;p31">
              <a:extLst>
                <a:ext uri="{FF2B5EF4-FFF2-40B4-BE49-F238E27FC236}">
                  <a16:creationId xmlns:a16="http://schemas.microsoft.com/office/drawing/2014/main" id="{95DDE920-C0F4-4B45-9761-509E722EA9AB}"/>
                </a:ext>
              </a:extLst>
            </p:cNvPr>
            <p:cNvSpPr/>
            <p:nvPr/>
          </p:nvSpPr>
          <p:spPr>
            <a:xfrm>
              <a:off x="3393575" y="3007500"/>
              <a:ext cx="253650" cy="250550"/>
            </a:xfrm>
            <a:custGeom>
              <a:avLst/>
              <a:gdLst/>
              <a:ahLst/>
              <a:cxnLst/>
              <a:rect l="l" t="t" r="r" b="b"/>
              <a:pathLst>
                <a:path w="10146" h="10022" extrusionOk="0">
                  <a:moveTo>
                    <a:pt x="3804" y="0"/>
                  </a:moveTo>
                  <a:cubicBezTo>
                    <a:pt x="3227" y="0"/>
                    <a:pt x="2672" y="86"/>
                    <a:pt x="2228" y="251"/>
                  </a:cubicBezTo>
                  <a:cubicBezTo>
                    <a:pt x="1" y="1079"/>
                    <a:pt x="136" y="2649"/>
                    <a:pt x="136" y="2649"/>
                  </a:cubicBezTo>
                  <a:cubicBezTo>
                    <a:pt x="136" y="2649"/>
                    <a:pt x="532" y="2797"/>
                    <a:pt x="698" y="3062"/>
                  </a:cubicBezTo>
                  <a:lnTo>
                    <a:pt x="712" y="3053"/>
                  </a:lnTo>
                  <a:cubicBezTo>
                    <a:pt x="712" y="3053"/>
                    <a:pt x="1198" y="2959"/>
                    <a:pt x="1571" y="2113"/>
                  </a:cubicBezTo>
                  <a:cubicBezTo>
                    <a:pt x="1584" y="2082"/>
                    <a:pt x="1598" y="2050"/>
                    <a:pt x="1611" y="2014"/>
                  </a:cubicBezTo>
                  <a:cubicBezTo>
                    <a:pt x="1836" y="1450"/>
                    <a:pt x="2356" y="1247"/>
                    <a:pt x="2934" y="1247"/>
                  </a:cubicBezTo>
                  <a:cubicBezTo>
                    <a:pt x="3318" y="1247"/>
                    <a:pt x="3727" y="1337"/>
                    <a:pt x="4090" y="1470"/>
                  </a:cubicBezTo>
                  <a:cubicBezTo>
                    <a:pt x="4666" y="1681"/>
                    <a:pt x="4859" y="1960"/>
                    <a:pt x="5287" y="2316"/>
                  </a:cubicBezTo>
                  <a:cubicBezTo>
                    <a:pt x="5665" y="2631"/>
                    <a:pt x="6011" y="3629"/>
                    <a:pt x="6506" y="4052"/>
                  </a:cubicBezTo>
                  <a:cubicBezTo>
                    <a:pt x="6506" y="4052"/>
                    <a:pt x="6483" y="5240"/>
                    <a:pt x="6578" y="5420"/>
                  </a:cubicBezTo>
                  <a:cubicBezTo>
                    <a:pt x="6672" y="5600"/>
                    <a:pt x="7086" y="5843"/>
                    <a:pt x="7118" y="6391"/>
                  </a:cubicBezTo>
                  <a:cubicBezTo>
                    <a:pt x="7145" y="6940"/>
                    <a:pt x="6506" y="8569"/>
                    <a:pt x="4963" y="9248"/>
                  </a:cubicBezTo>
                  <a:cubicBezTo>
                    <a:pt x="4895" y="9280"/>
                    <a:pt x="4823" y="9302"/>
                    <a:pt x="4751" y="9325"/>
                  </a:cubicBezTo>
                  <a:lnTo>
                    <a:pt x="4823" y="9797"/>
                  </a:lnTo>
                  <a:lnTo>
                    <a:pt x="4832" y="9797"/>
                  </a:lnTo>
                  <a:cubicBezTo>
                    <a:pt x="4832" y="9797"/>
                    <a:pt x="5391" y="9334"/>
                    <a:pt x="6007" y="9334"/>
                  </a:cubicBezTo>
                  <a:cubicBezTo>
                    <a:pt x="6146" y="9334"/>
                    <a:pt x="6287" y="9358"/>
                    <a:pt x="6425" y="9415"/>
                  </a:cubicBezTo>
                  <a:cubicBezTo>
                    <a:pt x="6650" y="9509"/>
                    <a:pt x="6951" y="9743"/>
                    <a:pt x="7275" y="10022"/>
                  </a:cubicBezTo>
                  <a:lnTo>
                    <a:pt x="7298" y="9995"/>
                  </a:lnTo>
                  <a:cubicBezTo>
                    <a:pt x="7959" y="9869"/>
                    <a:pt x="8823" y="9275"/>
                    <a:pt x="8823" y="9275"/>
                  </a:cubicBezTo>
                  <a:cubicBezTo>
                    <a:pt x="8593" y="9118"/>
                    <a:pt x="8449" y="8609"/>
                    <a:pt x="8449" y="8609"/>
                  </a:cubicBezTo>
                  <a:lnTo>
                    <a:pt x="8449" y="8609"/>
                  </a:lnTo>
                  <a:cubicBezTo>
                    <a:pt x="8449" y="8609"/>
                    <a:pt x="8818" y="8911"/>
                    <a:pt x="9119" y="8911"/>
                  </a:cubicBezTo>
                  <a:cubicBezTo>
                    <a:pt x="9141" y="8911"/>
                    <a:pt x="9162" y="8909"/>
                    <a:pt x="9183" y="8906"/>
                  </a:cubicBezTo>
                  <a:cubicBezTo>
                    <a:pt x="9331" y="8884"/>
                    <a:pt x="9556" y="8740"/>
                    <a:pt x="9745" y="8587"/>
                  </a:cubicBezTo>
                  <a:cubicBezTo>
                    <a:pt x="9970" y="8402"/>
                    <a:pt x="10145" y="8204"/>
                    <a:pt x="10087" y="8150"/>
                  </a:cubicBezTo>
                  <a:cubicBezTo>
                    <a:pt x="8872" y="6994"/>
                    <a:pt x="9372" y="6207"/>
                    <a:pt x="9066" y="5478"/>
                  </a:cubicBezTo>
                  <a:cubicBezTo>
                    <a:pt x="8760" y="4754"/>
                    <a:pt x="7891" y="4264"/>
                    <a:pt x="7568" y="4039"/>
                  </a:cubicBezTo>
                  <a:cubicBezTo>
                    <a:pt x="7244" y="3814"/>
                    <a:pt x="7730" y="2829"/>
                    <a:pt x="7028" y="1425"/>
                  </a:cubicBezTo>
                  <a:cubicBezTo>
                    <a:pt x="6543" y="446"/>
                    <a:pt x="5118" y="0"/>
                    <a:pt x="3804"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1672;p31">
              <a:extLst>
                <a:ext uri="{FF2B5EF4-FFF2-40B4-BE49-F238E27FC236}">
                  <a16:creationId xmlns:a16="http://schemas.microsoft.com/office/drawing/2014/main" id="{62718EE9-60DD-411A-B655-E41364522F38}"/>
                </a:ext>
              </a:extLst>
            </p:cNvPr>
            <p:cNvSpPr/>
            <p:nvPr/>
          </p:nvSpPr>
          <p:spPr>
            <a:xfrm>
              <a:off x="3361650" y="3239550"/>
              <a:ext cx="317400" cy="192375"/>
            </a:xfrm>
            <a:custGeom>
              <a:avLst/>
              <a:gdLst/>
              <a:ahLst/>
              <a:cxnLst/>
              <a:rect l="l" t="t" r="r" b="b"/>
              <a:pathLst>
                <a:path w="12696" h="7695" extrusionOk="0">
                  <a:moveTo>
                    <a:pt x="7056" y="1"/>
                  </a:moveTo>
                  <a:cubicBezTo>
                    <a:pt x="6528" y="1"/>
                    <a:pt x="6118" y="236"/>
                    <a:pt x="6118" y="236"/>
                  </a:cubicBezTo>
                  <a:lnTo>
                    <a:pt x="6118" y="380"/>
                  </a:lnTo>
                  <a:cubicBezTo>
                    <a:pt x="6118" y="380"/>
                    <a:pt x="5965" y="1064"/>
                    <a:pt x="5268" y="1212"/>
                  </a:cubicBezTo>
                  <a:cubicBezTo>
                    <a:pt x="5199" y="1227"/>
                    <a:pt x="5130" y="1234"/>
                    <a:pt x="5061" y="1234"/>
                  </a:cubicBezTo>
                  <a:cubicBezTo>
                    <a:pt x="4439" y="1234"/>
                    <a:pt x="3887" y="668"/>
                    <a:pt x="3887" y="668"/>
                  </a:cubicBezTo>
                  <a:cubicBezTo>
                    <a:pt x="3701" y="612"/>
                    <a:pt x="3510" y="584"/>
                    <a:pt x="3319" y="584"/>
                  </a:cubicBezTo>
                  <a:cubicBezTo>
                    <a:pt x="3035" y="584"/>
                    <a:pt x="2752" y="646"/>
                    <a:pt x="2488" y="767"/>
                  </a:cubicBezTo>
                  <a:cubicBezTo>
                    <a:pt x="2313" y="852"/>
                    <a:pt x="2079" y="1149"/>
                    <a:pt x="1827" y="1572"/>
                  </a:cubicBezTo>
                  <a:cubicBezTo>
                    <a:pt x="995" y="2976"/>
                    <a:pt x="0" y="5769"/>
                    <a:pt x="365" y="6871"/>
                  </a:cubicBezTo>
                  <a:cubicBezTo>
                    <a:pt x="518" y="7344"/>
                    <a:pt x="1017" y="7564"/>
                    <a:pt x="1624" y="7650"/>
                  </a:cubicBezTo>
                  <a:cubicBezTo>
                    <a:pt x="1849" y="7682"/>
                    <a:pt x="2088" y="7695"/>
                    <a:pt x="2329" y="7695"/>
                  </a:cubicBezTo>
                  <a:cubicBezTo>
                    <a:pt x="3315" y="7695"/>
                    <a:pt x="4335" y="7476"/>
                    <a:pt x="4530" y="7429"/>
                  </a:cubicBezTo>
                  <a:lnTo>
                    <a:pt x="4503" y="7348"/>
                  </a:lnTo>
                  <a:cubicBezTo>
                    <a:pt x="4539" y="6615"/>
                    <a:pt x="5079" y="6066"/>
                    <a:pt x="5079" y="6066"/>
                  </a:cubicBezTo>
                  <a:lnTo>
                    <a:pt x="5088" y="6035"/>
                  </a:lnTo>
                  <a:cubicBezTo>
                    <a:pt x="5313" y="6102"/>
                    <a:pt x="5529" y="6192"/>
                    <a:pt x="5741" y="6291"/>
                  </a:cubicBezTo>
                  <a:cubicBezTo>
                    <a:pt x="5898" y="6390"/>
                    <a:pt x="6186" y="7020"/>
                    <a:pt x="6249" y="7375"/>
                  </a:cubicBezTo>
                  <a:lnTo>
                    <a:pt x="6307" y="7371"/>
                  </a:lnTo>
                  <a:cubicBezTo>
                    <a:pt x="7333" y="7362"/>
                    <a:pt x="7500" y="7195"/>
                    <a:pt x="7500" y="7195"/>
                  </a:cubicBezTo>
                  <a:lnTo>
                    <a:pt x="7540" y="7200"/>
                  </a:lnTo>
                  <a:lnTo>
                    <a:pt x="7972" y="4672"/>
                  </a:lnTo>
                  <a:cubicBezTo>
                    <a:pt x="8089" y="4375"/>
                    <a:pt x="8174" y="4069"/>
                    <a:pt x="8219" y="3758"/>
                  </a:cubicBezTo>
                  <a:lnTo>
                    <a:pt x="8246" y="3758"/>
                  </a:lnTo>
                  <a:cubicBezTo>
                    <a:pt x="8246" y="3758"/>
                    <a:pt x="9704" y="4316"/>
                    <a:pt x="10648" y="4316"/>
                  </a:cubicBezTo>
                  <a:cubicBezTo>
                    <a:pt x="10742" y="4316"/>
                    <a:pt x="10832" y="4310"/>
                    <a:pt x="10914" y="4298"/>
                  </a:cubicBezTo>
                  <a:cubicBezTo>
                    <a:pt x="11715" y="4177"/>
                    <a:pt x="12520" y="1455"/>
                    <a:pt x="12695" y="803"/>
                  </a:cubicBezTo>
                  <a:lnTo>
                    <a:pt x="12614" y="785"/>
                  </a:lnTo>
                  <a:cubicBezTo>
                    <a:pt x="12603" y="785"/>
                    <a:pt x="12592" y="786"/>
                    <a:pt x="12580" y="786"/>
                  </a:cubicBezTo>
                  <a:cubicBezTo>
                    <a:pt x="12023" y="786"/>
                    <a:pt x="11310" y="155"/>
                    <a:pt x="11310" y="155"/>
                  </a:cubicBezTo>
                  <a:lnTo>
                    <a:pt x="11283" y="146"/>
                  </a:lnTo>
                  <a:cubicBezTo>
                    <a:pt x="11161" y="438"/>
                    <a:pt x="10622" y="1739"/>
                    <a:pt x="10325" y="1891"/>
                  </a:cubicBezTo>
                  <a:cubicBezTo>
                    <a:pt x="10310" y="1899"/>
                    <a:pt x="10292" y="1903"/>
                    <a:pt x="10272" y="1903"/>
                  </a:cubicBezTo>
                  <a:cubicBezTo>
                    <a:pt x="9972" y="1903"/>
                    <a:pt x="9104" y="1072"/>
                    <a:pt x="8359" y="465"/>
                  </a:cubicBezTo>
                  <a:cubicBezTo>
                    <a:pt x="8026" y="200"/>
                    <a:pt x="7837" y="182"/>
                    <a:pt x="7612" y="97"/>
                  </a:cubicBezTo>
                  <a:cubicBezTo>
                    <a:pt x="7421" y="27"/>
                    <a:pt x="7232" y="1"/>
                    <a:pt x="7056" y="1"/>
                  </a:cubicBezTo>
                  <a:close/>
                </a:path>
              </a:pathLst>
            </a:custGeom>
            <a:solidFill>
              <a:schemeClr val="accent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1673;p31">
              <a:extLst>
                <a:ext uri="{FF2B5EF4-FFF2-40B4-BE49-F238E27FC236}">
                  <a16:creationId xmlns:a16="http://schemas.microsoft.com/office/drawing/2014/main" id="{07F67B34-C187-4135-8CBA-E30405079373}"/>
                </a:ext>
              </a:extLst>
            </p:cNvPr>
            <p:cNvSpPr/>
            <p:nvPr/>
          </p:nvSpPr>
          <p:spPr>
            <a:xfrm>
              <a:off x="3330275" y="3073575"/>
              <a:ext cx="134875" cy="206025"/>
            </a:xfrm>
            <a:custGeom>
              <a:avLst/>
              <a:gdLst/>
              <a:ahLst/>
              <a:cxnLst/>
              <a:rect l="l" t="t" r="r" b="b"/>
              <a:pathLst>
                <a:path w="5395" h="8241" extrusionOk="0">
                  <a:moveTo>
                    <a:pt x="2541" y="1"/>
                  </a:moveTo>
                  <a:cubicBezTo>
                    <a:pt x="2241" y="1"/>
                    <a:pt x="1503" y="74"/>
                    <a:pt x="1332" y="779"/>
                  </a:cubicBezTo>
                  <a:cubicBezTo>
                    <a:pt x="1120" y="1670"/>
                    <a:pt x="1422" y="2417"/>
                    <a:pt x="1174" y="2763"/>
                  </a:cubicBezTo>
                  <a:cubicBezTo>
                    <a:pt x="927" y="3110"/>
                    <a:pt x="297" y="3573"/>
                    <a:pt x="374" y="4257"/>
                  </a:cubicBezTo>
                  <a:cubicBezTo>
                    <a:pt x="450" y="4941"/>
                    <a:pt x="954" y="5278"/>
                    <a:pt x="689" y="5687"/>
                  </a:cubicBezTo>
                  <a:cubicBezTo>
                    <a:pt x="419" y="6101"/>
                    <a:pt x="0" y="7338"/>
                    <a:pt x="234" y="7586"/>
                  </a:cubicBezTo>
                  <a:cubicBezTo>
                    <a:pt x="464" y="7838"/>
                    <a:pt x="1584" y="7869"/>
                    <a:pt x="1584" y="7869"/>
                  </a:cubicBezTo>
                  <a:lnTo>
                    <a:pt x="1917" y="7203"/>
                  </a:lnTo>
                  <a:cubicBezTo>
                    <a:pt x="1917" y="7203"/>
                    <a:pt x="1971" y="7887"/>
                    <a:pt x="2110" y="7977"/>
                  </a:cubicBezTo>
                  <a:cubicBezTo>
                    <a:pt x="2228" y="8053"/>
                    <a:pt x="2688" y="8240"/>
                    <a:pt x="3150" y="8240"/>
                  </a:cubicBezTo>
                  <a:cubicBezTo>
                    <a:pt x="3180" y="8240"/>
                    <a:pt x="3210" y="8240"/>
                    <a:pt x="3239" y="8238"/>
                  </a:cubicBezTo>
                  <a:cubicBezTo>
                    <a:pt x="3505" y="7824"/>
                    <a:pt x="3752" y="7536"/>
                    <a:pt x="3932" y="7460"/>
                  </a:cubicBezTo>
                  <a:cubicBezTo>
                    <a:pt x="4175" y="7357"/>
                    <a:pt x="4435" y="7306"/>
                    <a:pt x="4694" y="7306"/>
                  </a:cubicBezTo>
                  <a:cubicBezTo>
                    <a:pt x="4909" y="7306"/>
                    <a:pt x="5125" y="7341"/>
                    <a:pt x="5331" y="7410"/>
                  </a:cubicBezTo>
                  <a:lnTo>
                    <a:pt x="5385" y="6740"/>
                  </a:lnTo>
                  <a:lnTo>
                    <a:pt x="5394" y="6691"/>
                  </a:lnTo>
                  <a:cubicBezTo>
                    <a:pt x="4634" y="6511"/>
                    <a:pt x="3901" y="6115"/>
                    <a:pt x="3496" y="5449"/>
                  </a:cubicBezTo>
                  <a:cubicBezTo>
                    <a:pt x="3496" y="5449"/>
                    <a:pt x="3332" y="5583"/>
                    <a:pt x="3040" y="5583"/>
                  </a:cubicBezTo>
                  <a:cubicBezTo>
                    <a:pt x="2922" y="5583"/>
                    <a:pt x="2782" y="5561"/>
                    <a:pt x="2623" y="5498"/>
                  </a:cubicBezTo>
                  <a:cubicBezTo>
                    <a:pt x="1831" y="5197"/>
                    <a:pt x="2182" y="4234"/>
                    <a:pt x="2573" y="4054"/>
                  </a:cubicBezTo>
                  <a:cubicBezTo>
                    <a:pt x="2681" y="4004"/>
                    <a:pt x="2777" y="3986"/>
                    <a:pt x="2860" y="3986"/>
                  </a:cubicBezTo>
                  <a:cubicBezTo>
                    <a:pt x="3074" y="3986"/>
                    <a:pt x="3199" y="4108"/>
                    <a:pt x="3199" y="4108"/>
                  </a:cubicBezTo>
                  <a:cubicBezTo>
                    <a:pt x="3856" y="2115"/>
                    <a:pt x="3289" y="545"/>
                    <a:pt x="3289" y="545"/>
                  </a:cubicBezTo>
                  <a:cubicBezTo>
                    <a:pt x="3275" y="500"/>
                    <a:pt x="3257" y="460"/>
                    <a:pt x="3230" y="419"/>
                  </a:cubicBezTo>
                  <a:cubicBezTo>
                    <a:pt x="3064" y="154"/>
                    <a:pt x="2668" y="6"/>
                    <a:pt x="2668" y="6"/>
                  </a:cubicBezTo>
                  <a:cubicBezTo>
                    <a:pt x="2668" y="6"/>
                    <a:pt x="2619" y="1"/>
                    <a:pt x="2541"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1674;p31">
              <a:extLst>
                <a:ext uri="{FF2B5EF4-FFF2-40B4-BE49-F238E27FC236}">
                  <a16:creationId xmlns:a16="http://schemas.microsoft.com/office/drawing/2014/main" id="{95E36074-4340-471C-9E53-BF54F95F7E0B}"/>
                </a:ext>
              </a:extLst>
            </p:cNvPr>
            <p:cNvSpPr/>
            <p:nvPr/>
          </p:nvSpPr>
          <p:spPr>
            <a:xfrm>
              <a:off x="3459500" y="3234650"/>
              <a:ext cx="55575" cy="35825"/>
            </a:xfrm>
            <a:custGeom>
              <a:avLst/>
              <a:gdLst/>
              <a:ahLst/>
              <a:cxnLst/>
              <a:rect l="l" t="t" r="r" b="b"/>
              <a:pathLst>
                <a:path w="2223" h="1433" extrusionOk="0">
                  <a:moveTo>
                    <a:pt x="2200" y="0"/>
                  </a:moveTo>
                  <a:cubicBezTo>
                    <a:pt x="1865" y="119"/>
                    <a:pt x="1296" y="204"/>
                    <a:pt x="750" y="204"/>
                  </a:cubicBezTo>
                  <a:cubicBezTo>
                    <a:pt x="489" y="204"/>
                    <a:pt x="232" y="185"/>
                    <a:pt x="9" y="140"/>
                  </a:cubicBezTo>
                  <a:lnTo>
                    <a:pt x="0" y="194"/>
                  </a:lnTo>
                  <a:lnTo>
                    <a:pt x="23" y="945"/>
                  </a:lnTo>
                  <a:cubicBezTo>
                    <a:pt x="23" y="945"/>
                    <a:pt x="521" y="1433"/>
                    <a:pt x="1125" y="1433"/>
                  </a:cubicBezTo>
                  <a:cubicBezTo>
                    <a:pt x="1200" y="1433"/>
                    <a:pt x="1277" y="1425"/>
                    <a:pt x="1354" y="1408"/>
                  </a:cubicBezTo>
                  <a:cubicBezTo>
                    <a:pt x="2056" y="1260"/>
                    <a:pt x="2222" y="778"/>
                    <a:pt x="2222" y="778"/>
                  </a:cubicBezTo>
                  <a:lnTo>
                    <a:pt x="2204" y="495"/>
                  </a:lnTo>
                  <a:lnTo>
                    <a:pt x="2200"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6" name="Google Shape;1675;p31">
              <a:extLst>
                <a:ext uri="{FF2B5EF4-FFF2-40B4-BE49-F238E27FC236}">
                  <a16:creationId xmlns:a16="http://schemas.microsoft.com/office/drawing/2014/main" id="{837DE116-496E-49ED-8D41-8091C271BD58}"/>
                </a:ext>
              </a:extLst>
            </p:cNvPr>
            <p:cNvSpPr/>
            <p:nvPr/>
          </p:nvSpPr>
          <p:spPr>
            <a:xfrm>
              <a:off x="3432825" y="3038775"/>
              <a:ext cx="91475" cy="27425"/>
            </a:xfrm>
            <a:custGeom>
              <a:avLst/>
              <a:gdLst/>
              <a:ahLst/>
              <a:cxnLst/>
              <a:rect l="l" t="t" r="r" b="b"/>
              <a:pathLst>
                <a:path w="3659" h="1097" extrusionOk="0">
                  <a:moveTo>
                    <a:pt x="1365" y="0"/>
                  </a:moveTo>
                  <a:cubicBezTo>
                    <a:pt x="789" y="0"/>
                    <a:pt x="268" y="203"/>
                    <a:pt x="41" y="768"/>
                  </a:cubicBezTo>
                  <a:cubicBezTo>
                    <a:pt x="28" y="799"/>
                    <a:pt x="14" y="835"/>
                    <a:pt x="1" y="867"/>
                  </a:cubicBezTo>
                  <a:lnTo>
                    <a:pt x="5" y="871"/>
                  </a:lnTo>
                  <a:cubicBezTo>
                    <a:pt x="5" y="871"/>
                    <a:pt x="594" y="456"/>
                    <a:pt x="1554" y="456"/>
                  </a:cubicBezTo>
                  <a:cubicBezTo>
                    <a:pt x="2136" y="456"/>
                    <a:pt x="2853" y="608"/>
                    <a:pt x="3658" y="1096"/>
                  </a:cubicBezTo>
                  <a:cubicBezTo>
                    <a:pt x="3231" y="741"/>
                    <a:pt x="3096" y="435"/>
                    <a:pt x="2520" y="223"/>
                  </a:cubicBezTo>
                  <a:cubicBezTo>
                    <a:pt x="2157" y="90"/>
                    <a:pt x="1749" y="0"/>
                    <a:pt x="1365"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7" name="Google Shape;1676;p31">
              <a:extLst>
                <a:ext uri="{FF2B5EF4-FFF2-40B4-BE49-F238E27FC236}">
                  <a16:creationId xmlns:a16="http://schemas.microsoft.com/office/drawing/2014/main" id="{66D0C56C-BC4D-42CD-ACE2-1508E08798FA}"/>
                </a:ext>
              </a:extLst>
            </p:cNvPr>
            <p:cNvSpPr/>
            <p:nvPr/>
          </p:nvSpPr>
          <p:spPr>
            <a:xfrm>
              <a:off x="3376050" y="3045075"/>
              <a:ext cx="196150" cy="198675"/>
            </a:xfrm>
            <a:custGeom>
              <a:avLst/>
              <a:gdLst/>
              <a:ahLst/>
              <a:cxnLst/>
              <a:rect l="l" t="t" r="r" b="b"/>
              <a:pathLst>
                <a:path w="7846" h="7947" extrusionOk="0">
                  <a:moveTo>
                    <a:pt x="4120" y="0"/>
                  </a:moveTo>
                  <a:cubicBezTo>
                    <a:pt x="3085" y="0"/>
                    <a:pt x="2281" y="619"/>
                    <a:pt x="2281" y="619"/>
                  </a:cubicBezTo>
                  <a:lnTo>
                    <a:pt x="2272" y="615"/>
                  </a:lnTo>
                  <a:cubicBezTo>
                    <a:pt x="1899" y="1460"/>
                    <a:pt x="1413" y="1555"/>
                    <a:pt x="1413" y="1555"/>
                  </a:cubicBezTo>
                  <a:lnTo>
                    <a:pt x="1399" y="1559"/>
                  </a:lnTo>
                  <a:cubicBezTo>
                    <a:pt x="1426" y="1600"/>
                    <a:pt x="1444" y="1645"/>
                    <a:pt x="1458" y="1690"/>
                  </a:cubicBezTo>
                  <a:cubicBezTo>
                    <a:pt x="1458" y="1690"/>
                    <a:pt x="2029" y="3255"/>
                    <a:pt x="1368" y="5248"/>
                  </a:cubicBezTo>
                  <a:cubicBezTo>
                    <a:pt x="1368" y="5248"/>
                    <a:pt x="1246" y="5126"/>
                    <a:pt x="1030" y="5126"/>
                  </a:cubicBezTo>
                  <a:cubicBezTo>
                    <a:pt x="948" y="5126"/>
                    <a:pt x="851" y="5144"/>
                    <a:pt x="742" y="5194"/>
                  </a:cubicBezTo>
                  <a:cubicBezTo>
                    <a:pt x="347" y="5379"/>
                    <a:pt x="0" y="6337"/>
                    <a:pt x="792" y="6643"/>
                  </a:cubicBezTo>
                  <a:cubicBezTo>
                    <a:pt x="950" y="6704"/>
                    <a:pt x="1090" y="6726"/>
                    <a:pt x="1208" y="6726"/>
                  </a:cubicBezTo>
                  <a:cubicBezTo>
                    <a:pt x="1501" y="6726"/>
                    <a:pt x="1665" y="6593"/>
                    <a:pt x="1665" y="6593"/>
                  </a:cubicBezTo>
                  <a:cubicBezTo>
                    <a:pt x="2070" y="7255"/>
                    <a:pt x="2803" y="7651"/>
                    <a:pt x="3563" y="7831"/>
                  </a:cubicBezTo>
                  <a:cubicBezTo>
                    <a:pt x="3895" y="7909"/>
                    <a:pt x="4231" y="7946"/>
                    <a:pt x="4546" y="7946"/>
                  </a:cubicBezTo>
                  <a:cubicBezTo>
                    <a:pt x="4880" y="7946"/>
                    <a:pt x="5191" y="7905"/>
                    <a:pt x="5452" y="7826"/>
                  </a:cubicBezTo>
                  <a:cubicBezTo>
                    <a:pt x="5524" y="7804"/>
                    <a:pt x="5596" y="7777"/>
                    <a:pt x="5664" y="7750"/>
                  </a:cubicBezTo>
                  <a:cubicBezTo>
                    <a:pt x="7207" y="7066"/>
                    <a:pt x="7846" y="5437"/>
                    <a:pt x="7819" y="4893"/>
                  </a:cubicBezTo>
                  <a:cubicBezTo>
                    <a:pt x="7787" y="4344"/>
                    <a:pt x="7378" y="4101"/>
                    <a:pt x="7283" y="3921"/>
                  </a:cubicBezTo>
                  <a:cubicBezTo>
                    <a:pt x="7189" y="3737"/>
                    <a:pt x="7274" y="3255"/>
                    <a:pt x="7171" y="2414"/>
                  </a:cubicBezTo>
                  <a:cubicBezTo>
                    <a:pt x="7171" y="2414"/>
                    <a:pt x="6501" y="1460"/>
                    <a:pt x="6123" y="1146"/>
                  </a:cubicBezTo>
                  <a:lnTo>
                    <a:pt x="5533" y="439"/>
                  </a:lnTo>
                  <a:cubicBezTo>
                    <a:pt x="5050" y="114"/>
                    <a:pt x="4564" y="0"/>
                    <a:pt x="4120"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1677;p31">
              <a:extLst>
                <a:ext uri="{FF2B5EF4-FFF2-40B4-BE49-F238E27FC236}">
                  <a16:creationId xmlns:a16="http://schemas.microsoft.com/office/drawing/2014/main" id="{0F33E9D2-B18B-415C-97A6-1EBA10027074}"/>
                </a:ext>
              </a:extLst>
            </p:cNvPr>
            <p:cNvSpPr/>
            <p:nvPr/>
          </p:nvSpPr>
          <p:spPr>
            <a:xfrm>
              <a:off x="3415850" y="3159750"/>
              <a:ext cx="49825" cy="41850"/>
            </a:xfrm>
            <a:custGeom>
              <a:avLst/>
              <a:gdLst/>
              <a:ahLst/>
              <a:cxnLst/>
              <a:rect l="l" t="t" r="r" b="b"/>
              <a:pathLst>
                <a:path w="1993" h="1674" extrusionOk="0">
                  <a:moveTo>
                    <a:pt x="1096" y="1"/>
                  </a:moveTo>
                  <a:cubicBezTo>
                    <a:pt x="920" y="1"/>
                    <a:pt x="740" y="57"/>
                    <a:pt x="581" y="184"/>
                  </a:cubicBezTo>
                  <a:cubicBezTo>
                    <a:pt x="1" y="648"/>
                    <a:pt x="266" y="1584"/>
                    <a:pt x="1008" y="1669"/>
                  </a:cubicBezTo>
                  <a:cubicBezTo>
                    <a:pt x="1039" y="1672"/>
                    <a:pt x="1069" y="1674"/>
                    <a:pt x="1099" y="1674"/>
                  </a:cubicBezTo>
                  <a:cubicBezTo>
                    <a:pt x="1517" y="1674"/>
                    <a:pt x="1880" y="1360"/>
                    <a:pt x="1931" y="936"/>
                  </a:cubicBezTo>
                  <a:cubicBezTo>
                    <a:pt x="1993" y="397"/>
                    <a:pt x="1560" y="1"/>
                    <a:pt x="1096"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1678;p31">
              <a:extLst>
                <a:ext uri="{FF2B5EF4-FFF2-40B4-BE49-F238E27FC236}">
                  <a16:creationId xmlns:a16="http://schemas.microsoft.com/office/drawing/2014/main" id="{AC31B196-94B7-42DE-A445-65977ADD62F0}"/>
                </a:ext>
              </a:extLst>
            </p:cNvPr>
            <p:cNvSpPr/>
            <p:nvPr/>
          </p:nvSpPr>
          <p:spPr>
            <a:xfrm>
              <a:off x="3521350" y="3152050"/>
              <a:ext cx="45725" cy="38425"/>
            </a:xfrm>
            <a:custGeom>
              <a:avLst/>
              <a:gdLst/>
              <a:ahLst/>
              <a:cxnLst/>
              <a:rect l="l" t="t" r="r" b="b"/>
              <a:pathLst>
                <a:path w="1829" h="1537" extrusionOk="0">
                  <a:moveTo>
                    <a:pt x="1004" y="1"/>
                  </a:moveTo>
                  <a:cubicBezTo>
                    <a:pt x="843" y="1"/>
                    <a:pt x="678" y="53"/>
                    <a:pt x="531" y="169"/>
                  </a:cubicBezTo>
                  <a:cubicBezTo>
                    <a:pt x="0" y="596"/>
                    <a:pt x="243" y="1455"/>
                    <a:pt x="923" y="1532"/>
                  </a:cubicBezTo>
                  <a:cubicBezTo>
                    <a:pt x="953" y="1535"/>
                    <a:pt x="983" y="1537"/>
                    <a:pt x="1012" y="1537"/>
                  </a:cubicBezTo>
                  <a:cubicBezTo>
                    <a:pt x="1398" y="1537"/>
                    <a:pt x="1727" y="1245"/>
                    <a:pt x="1773" y="857"/>
                  </a:cubicBezTo>
                  <a:cubicBezTo>
                    <a:pt x="1828" y="364"/>
                    <a:pt x="1431" y="1"/>
                    <a:pt x="1004"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1679;p31">
              <a:extLst>
                <a:ext uri="{FF2B5EF4-FFF2-40B4-BE49-F238E27FC236}">
                  <a16:creationId xmlns:a16="http://schemas.microsoft.com/office/drawing/2014/main" id="{ECA706E7-366D-4B14-BA76-5DA11C39B22C}"/>
                </a:ext>
              </a:extLst>
            </p:cNvPr>
            <p:cNvSpPr/>
            <p:nvPr/>
          </p:nvSpPr>
          <p:spPr>
            <a:xfrm>
              <a:off x="3489175" y="3137525"/>
              <a:ext cx="14550" cy="18225"/>
            </a:xfrm>
            <a:custGeom>
              <a:avLst/>
              <a:gdLst/>
              <a:ahLst/>
              <a:cxnLst/>
              <a:rect l="l" t="t" r="r" b="b"/>
              <a:pathLst>
                <a:path w="582" h="729" extrusionOk="0">
                  <a:moveTo>
                    <a:pt x="177" y="1"/>
                  </a:moveTo>
                  <a:cubicBezTo>
                    <a:pt x="148" y="1"/>
                    <a:pt x="121" y="4"/>
                    <a:pt x="95" y="7"/>
                  </a:cubicBezTo>
                  <a:cubicBezTo>
                    <a:pt x="77" y="12"/>
                    <a:pt x="64" y="16"/>
                    <a:pt x="50" y="21"/>
                  </a:cubicBezTo>
                  <a:lnTo>
                    <a:pt x="46" y="21"/>
                  </a:lnTo>
                  <a:cubicBezTo>
                    <a:pt x="1" y="43"/>
                    <a:pt x="10" y="106"/>
                    <a:pt x="55" y="124"/>
                  </a:cubicBezTo>
                  <a:lnTo>
                    <a:pt x="91" y="133"/>
                  </a:lnTo>
                  <a:cubicBezTo>
                    <a:pt x="113" y="138"/>
                    <a:pt x="145" y="147"/>
                    <a:pt x="181" y="156"/>
                  </a:cubicBezTo>
                  <a:cubicBezTo>
                    <a:pt x="203" y="160"/>
                    <a:pt x="221" y="169"/>
                    <a:pt x="239" y="178"/>
                  </a:cubicBezTo>
                  <a:cubicBezTo>
                    <a:pt x="257" y="187"/>
                    <a:pt x="271" y="201"/>
                    <a:pt x="293" y="210"/>
                  </a:cubicBezTo>
                  <a:cubicBezTo>
                    <a:pt x="307" y="219"/>
                    <a:pt x="320" y="232"/>
                    <a:pt x="334" y="241"/>
                  </a:cubicBezTo>
                  <a:cubicBezTo>
                    <a:pt x="338" y="259"/>
                    <a:pt x="356" y="273"/>
                    <a:pt x="356" y="282"/>
                  </a:cubicBezTo>
                  <a:lnTo>
                    <a:pt x="392" y="363"/>
                  </a:lnTo>
                  <a:cubicBezTo>
                    <a:pt x="392" y="381"/>
                    <a:pt x="397" y="399"/>
                    <a:pt x="401" y="417"/>
                  </a:cubicBezTo>
                  <a:cubicBezTo>
                    <a:pt x="401" y="435"/>
                    <a:pt x="401" y="453"/>
                    <a:pt x="401" y="471"/>
                  </a:cubicBezTo>
                  <a:cubicBezTo>
                    <a:pt x="397" y="493"/>
                    <a:pt x="392" y="507"/>
                    <a:pt x="392" y="525"/>
                  </a:cubicBezTo>
                  <a:cubicBezTo>
                    <a:pt x="383" y="552"/>
                    <a:pt x="374" y="579"/>
                    <a:pt x="361" y="606"/>
                  </a:cubicBezTo>
                  <a:cubicBezTo>
                    <a:pt x="352" y="624"/>
                    <a:pt x="347" y="633"/>
                    <a:pt x="347" y="633"/>
                  </a:cubicBezTo>
                  <a:lnTo>
                    <a:pt x="329" y="664"/>
                  </a:lnTo>
                  <a:cubicBezTo>
                    <a:pt x="316" y="700"/>
                    <a:pt x="345" y="728"/>
                    <a:pt x="376" y="728"/>
                  </a:cubicBezTo>
                  <a:cubicBezTo>
                    <a:pt x="388" y="728"/>
                    <a:pt x="400" y="724"/>
                    <a:pt x="410" y="714"/>
                  </a:cubicBezTo>
                  <a:cubicBezTo>
                    <a:pt x="460" y="682"/>
                    <a:pt x="505" y="642"/>
                    <a:pt x="532" y="588"/>
                  </a:cubicBezTo>
                  <a:cubicBezTo>
                    <a:pt x="563" y="534"/>
                    <a:pt x="577" y="471"/>
                    <a:pt x="581" y="408"/>
                  </a:cubicBezTo>
                  <a:cubicBezTo>
                    <a:pt x="577" y="372"/>
                    <a:pt x="572" y="331"/>
                    <a:pt x="568" y="295"/>
                  </a:cubicBezTo>
                  <a:lnTo>
                    <a:pt x="536" y="214"/>
                  </a:lnTo>
                  <a:cubicBezTo>
                    <a:pt x="523" y="174"/>
                    <a:pt x="500" y="142"/>
                    <a:pt x="469" y="111"/>
                  </a:cubicBezTo>
                  <a:cubicBezTo>
                    <a:pt x="442" y="84"/>
                    <a:pt x="410" y="61"/>
                    <a:pt x="379" y="43"/>
                  </a:cubicBezTo>
                  <a:cubicBezTo>
                    <a:pt x="325" y="21"/>
                    <a:pt x="271" y="7"/>
                    <a:pt x="212" y="3"/>
                  </a:cubicBezTo>
                  <a:cubicBezTo>
                    <a:pt x="200" y="1"/>
                    <a:pt x="188" y="1"/>
                    <a:pt x="177"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1680;p31">
              <a:extLst>
                <a:ext uri="{FF2B5EF4-FFF2-40B4-BE49-F238E27FC236}">
                  <a16:creationId xmlns:a16="http://schemas.microsoft.com/office/drawing/2014/main" id="{C647A929-FD5E-4DBA-B7EA-63040551874F}"/>
                </a:ext>
              </a:extLst>
            </p:cNvPr>
            <p:cNvSpPr/>
            <p:nvPr/>
          </p:nvSpPr>
          <p:spPr>
            <a:xfrm>
              <a:off x="3448250" y="3130350"/>
              <a:ext cx="17575" cy="26725"/>
            </a:xfrm>
            <a:custGeom>
              <a:avLst/>
              <a:gdLst/>
              <a:ahLst/>
              <a:cxnLst/>
              <a:rect l="l" t="t" r="r" b="b"/>
              <a:pathLst>
                <a:path w="703" h="1069" extrusionOk="0">
                  <a:moveTo>
                    <a:pt x="645" y="0"/>
                  </a:moveTo>
                  <a:cubicBezTo>
                    <a:pt x="626" y="0"/>
                    <a:pt x="608" y="10"/>
                    <a:pt x="599" y="29"/>
                  </a:cubicBezTo>
                  <a:lnTo>
                    <a:pt x="554" y="105"/>
                  </a:lnTo>
                  <a:cubicBezTo>
                    <a:pt x="531" y="155"/>
                    <a:pt x="495" y="191"/>
                    <a:pt x="450" y="218"/>
                  </a:cubicBezTo>
                  <a:cubicBezTo>
                    <a:pt x="428" y="231"/>
                    <a:pt x="405" y="245"/>
                    <a:pt x="378" y="249"/>
                  </a:cubicBezTo>
                  <a:cubicBezTo>
                    <a:pt x="369" y="254"/>
                    <a:pt x="351" y="258"/>
                    <a:pt x="338" y="263"/>
                  </a:cubicBezTo>
                  <a:lnTo>
                    <a:pt x="329" y="263"/>
                  </a:lnTo>
                  <a:cubicBezTo>
                    <a:pt x="306" y="254"/>
                    <a:pt x="288" y="249"/>
                    <a:pt x="266" y="249"/>
                  </a:cubicBezTo>
                  <a:cubicBezTo>
                    <a:pt x="126" y="258"/>
                    <a:pt x="18" y="407"/>
                    <a:pt x="9" y="650"/>
                  </a:cubicBezTo>
                  <a:cubicBezTo>
                    <a:pt x="0" y="875"/>
                    <a:pt x="117" y="1055"/>
                    <a:pt x="284" y="1068"/>
                  </a:cubicBezTo>
                  <a:cubicBezTo>
                    <a:pt x="287" y="1068"/>
                    <a:pt x="291" y="1068"/>
                    <a:pt x="294" y="1068"/>
                  </a:cubicBezTo>
                  <a:cubicBezTo>
                    <a:pt x="426" y="1068"/>
                    <a:pt x="553" y="904"/>
                    <a:pt x="540" y="668"/>
                  </a:cubicBezTo>
                  <a:cubicBezTo>
                    <a:pt x="536" y="578"/>
                    <a:pt x="513" y="492"/>
                    <a:pt x="473" y="411"/>
                  </a:cubicBezTo>
                  <a:cubicBezTo>
                    <a:pt x="500" y="407"/>
                    <a:pt x="527" y="393"/>
                    <a:pt x="554" y="380"/>
                  </a:cubicBezTo>
                  <a:cubicBezTo>
                    <a:pt x="572" y="366"/>
                    <a:pt x="594" y="348"/>
                    <a:pt x="612" y="330"/>
                  </a:cubicBezTo>
                  <a:cubicBezTo>
                    <a:pt x="630" y="312"/>
                    <a:pt x="644" y="294"/>
                    <a:pt x="657" y="272"/>
                  </a:cubicBezTo>
                  <a:cubicBezTo>
                    <a:pt x="680" y="236"/>
                    <a:pt x="693" y="195"/>
                    <a:pt x="698" y="155"/>
                  </a:cubicBezTo>
                  <a:cubicBezTo>
                    <a:pt x="702" y="128"/>
                    <a:pt x="702" y="101"/>
                    <a:pt x="702" y="74"/>
                  </a:cubicBezTo>
                  <a:cubicBezTo>
                    <a:pt x="702" y="65"/>
                    <a:pt x="698" y="56"/>
                    <a:pt x="698" y="47"/>
                  </a:cubicBezTo>
                  <a:lnTo>
                    <a:pt x="698" y="42"/>
                  </a:lnTo>
                  <a:cubicBezTo>
                    <a:pt x="693" y="29"/>
                    <a:pt x="684" y="15"/>
                    <a:pt x="671" y="6"/>
                  </a:cubicBezTo>
                  <a:cubicBezTo>
                    <a:pt x="662" y="2"/>
                    <a:pt x="653" y="0"/>
                    <a:pt x="64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1681;p31">
              <a:extLst>
                <a:ext uri="{FF2B5EF4-FFF2-40B4-BE49-F238E27FC236}">
                  <a16:creationId xmlns:a16="http://schemas.microsoft.com/office/drawing/2014/main" id="{02A4CC00-1C68-4003-9ACC-B94ADAD33AA4}"/>
                </a:ext>
              </a:extLst>
            </p:cNvPr>
            <p:cNvSpPr/>
            <p:nvPr/>
          </p:nvSpPr>
          <p:spPr>
            <a:xfrm>
              <a:off x="3515950" y="3120075"/>
              <a:ext cx="17575" cy="26775"/>
            </a:xfrm>
            <a:custGeom>
              <a:avLst/>
              <a:gdLst/>
              <a:ahLst/>
              <a:cxnLst/>
              <a:rect l="l" t="t" r="r" b="b"/>
              <a:pathLst>
                <a:path w="703" h="1071" extrusionOk="0">
                  <a:moveTo>
                    <a:pt x="646" y="1"/>
                  </a:moveTo>
                  <a:cubicBezTo>
                    <a:pt x="627" y="1"/>
                    <a:pt x="609" y="10"/>
                    <a:pt x="599" y="31"/>
                  </a:cubicBezTo>
                  <a:lnTo>
                    <a:pt x="554" y="107"/>
                  </a:lnTo>
                  <a:cubicBezTo>
                    <a:pt x="531" y="152"/>
                    <a:pt x="495" y="192"/>
                    <a:pt x="450" y="219"/>
                  </a:cubicBezTo>
                  <a:cubicBezTo>
                    <a:pt x="428" y="233"/>
                    <a:pt x="405" y="242"/>
                    <a:pt x="378" y="251"/>
                  </a:cubicBezTo>
                  <a:cubicBezTo>
                    <a:pt x="369" y="255"/>
                    <a:pt x="351" y="260"/>
                    <a:pt x="338" y="260"/>
                  </a:cubicBezTo>
                  <a:lnTo>
                    <a:pt x="329" y="260"/>
                  </a:lnTo>
                  <a:cubicBezTo>
                    <a:pt x="306" y="251"/>
                    <a:pt x="288" y="251"/>
                    <a:pt x="266" y="251"/>
                  </a:cubicBezTo>
                  <a:cubicBezTo>
                    <a:pt x="126" y="260"/>
                    <a:pt x="18" y="408"/>
                    <a:pt x="9" y="647"/>
                  </a:cubicBezTo>
                  <a:cubicBezTo>
                    <a:pt x="0" y="872"/>
                    <a:pt x="117" y="1056"/>
                    <a:pt x="284" y="1070"/>
                  </a:cubicBezTo>
                  <a:cubicBezTo>
                    <a:pt x="287" y="1070"/>
                    <a:pt x="291" y="1070"/>
                    <a:pt x="294" y="1070"/>
                  </a:cubicBezTo>
                  <a:cubicBezTo>
                    <a:pt x="426" y="1070"/>
                    <a:pt x="553" y="902"/>
                    <a:pt x="540" y="669"/>
                  </a:cubicBezTo>
                  <a:cubicBezTo>
                    <a:pt x="536" y="579"/>
                    <a:pt x="513" y="494"/>
                    <a:pt x="473" y="413"/>
                  </a:cubicBezTo>
                  <a:cubicBezTo>
                    <a:pt x="500" y="404"/>
                    <a:pt x="527" y="395"/>
                    <a:pt x="554" y="381"/>
                  </a:cubicBezTo>
                  <a:cubicBezTo>
                    <a:pt x="572" y="368"/>
                    <a:pt x="594" y="350"/>
                    <a:pt x="612" y="332"/>
                  </a:cubicBezTo>
                  <a:cubicBezTo>
                    <a:pt x="630" y="314"/>
                    <a:pt x="644" y="291"/>
                    <a:pt x="657" y="269"/>
                  </a:cubicBezTo>
                  <a:cubicBezTo>
                    <a:pt x="680" y="237"/>
                    <a:pt x="693" y="197"/>
                    <a:pt x="698" y="156"/>
                  </a:cubicBezTo>
                  <a:cubicBezTo>
                    <a:pt x="702" y="129"/>
                    <a:pt x="702" y="102"/>
                    <a:pt x="702" y="75"/>
                  </a:cubicBezTo>
                  <a:cubicBezTo>
                    <a:pt x="698" y="67"/>
                    <a:pt x="698" y="58"/>
                    <a:pt x="698" y="44"/>
                  </a:cubicBezTo>
                  <a:lnTo>
                    <a:pt x="698" y="40"/>
                  </a:lnTo>
                  <a:cubicBezTo>
                    <a:pt x="690" y="15"/>
                    <a:pt x="668" y="1"/>
                    <a:pt x="64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1682;p31">
              <a:extLst>
                <a:ext uri="{FF2B5EF4-FFF2-40B4-BE49-F238E27FC236}">
                  <a16:creationId xmlns:a16="http://schemas.microsoft.com/office/drawing/2014/main" id="{6EADA057-7636-472E-AACE-2E5392B3B596}"/>
                </a:ext>
              </a:extLst>
            </p:cNvPr>
            <p:cNvSpPr/>
            <p:nvPr/>
          </p:nvSpPr>
          <p:spPr>
            <a:xfrm>
              <a:off x="3434400" y="3097475"/>
              <a:ext cx="30625" cy="20425"/>
            </a:xfrm>
            <a:custGeom>
              <a:avLst/>
              <a:gdLst/>
              <a:ahLst/>
              <a:cxnLst/>
              <a:rect l="l" t="t" r="r" b="b"/>
              <a:pathLst>
                <a:path w="1225" h="817" extrusionOk="0">
                  <a:moveTo>
                    <a:pt x="874" y="1"/>
                  </a:moveTo>
                  <a:cubicBezTo>
                    <a:pt x="714" y="1"/>
                    <a:pt x="493" y="73"/>
                    <a:pt x="329" y="219"/>
                  </a:cubicBezTo>
                  <a:cubicBezTo>
                    <a:pt x="64" y="458"/>
                    <a:pt x="1" y="746"/>
                    <a:pt x="73" y="804"/>
                  </a:cubicBezTo>
                  <a:cubicBezTo>
                    <a:pt x="83" y="812"/>
                    <a:pt x="94" y="816"/>
                    <a:pt x="107" y="816"/>
                  </a:cubicBezTo>
                  <a:cubicBezTo>
                    <a:pt x="179" y="816"/>
                    <a:pt x="286" y="681"/>
                    <a:pt x="482" y="566"/>
                  </a:cubicBezTo>
                  <a:cubicBezTo>
                    <a:pt x="838" y="359"/>
                    <a:pt x="1225" y="422"/>
                    <a:pt x="1076" y="84"/>
                  </a:cubicBezTo>
                  <a:cubicBezTo>
                    <a:pt x="1052" y="29"/>
                    <a:pt x="975" y="1"/>
                    <a:pt x="87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1683;p31">
              <a:extLst>
                <a:ext uri="{FF2B5EF4-FFF2-40B4-BE49-F238E27FC236}">
                  <a16:creationId xmlns:a16="http://schemas.microsoft.com/office/drawing/2014/main" id="{C70B8B8B-7741-44C7-B6B0-821BC1CC441D}"/>
                </a:ext>
              </a:extLst>
            </p:cNvPr>
            <p:cNvSpPr/>
            <p:nvPr/>
          </p:nvSpPr>
          <p:spPr>
            <a:xfrm>
              <a:off x="3512800" y="3087650"/>
              <a:ext cx="30725" cy="19900"/>
            </a:xfrm>
            <a:custGeom>
              <a:avLst/>
              <a:gdLst/>
              <a:ahLst/>
              <a:cxnLst/>
              <a:rect l="l" t="t" r="r" b="b"/>
              <a:pathLst>
                <a:path w="1229" h="796" extrusionOk="0">
                  <a:moveTo>
                    <a:pt x="347" y="1"/>
                  </a:moveTo>
                  <a:cubicBezTo>
                    <a:pt x="240" y="1"/>
                    <a:pt x="159" y="30"/>
                    <a:pt x="135" y="86"/>
                  </a:cubicBezTo>
                  <a:cubicBezTo>
                    <a:pt x="0" y="432"/>
                    <a:pt x="383" y="356"/>
                    <a:pt x="743" y="558"/>
                  </a:cubicBezTo>
                  <a:cubicBezTo>
                    <a:pt x="942" y="666"/>
                    <a:pt x="1053" y="796"/>
                    <a:pt x="1123" y="796"/>
                  </a:cubicBezTo>
                  <a:cubicBezTo>
                    <a:pt x="1136" y="796"/>
                    <a:pt x="1147" y="792"/>
                    <a:pt x="1157" y="783"/>
                  </a:cubicBezTo>
                  <a:cubicBezTo>
                    <a:pt x="1229" y="725"/>
                    <a:pt x="1161" y="437"/>
                    <a:pt x="887" y="203"/>
                  </a:cubicBezTo>
                  <a:cubicBezTo>
                    <a:pt x="722" y="66"/>
                    <a:pt x="507" y="1"/>
                    <a:pt x="34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1684;p31">
              <a:extLst>
                <a:ext uri="{FF2B5EF4-FFF2-40B4-BE49-F238E27FC236}">
                  <a16:creationId xmlns:a16="http://schemas.microsoft.com/office/drawing/2014/main" id="{15ABED7C-340A-4905-B7F2-3B13FA6D2F8D}"/>
                </a:ext>
              </a:extLst>
            </p:cNvPr>
            <p:cNvSpPr/>
            <p:nvPr/>
          </p:nvSpPr>
          <p:spPr>
            <a:xfrm>
              <a:off x="3392125" y="3182900"/>
              <a:ext cx="18700" cy="8075"/>
            </a:xfrm>
            <a:custGeom>
              <a:avLst/>
              <a:gdLst/>
              <a:ahLst/>
              <a:cxnLst/>
              <a:rect l="l" t="t" r="r" b="b"/>
              <a:pathLst>
                <a:path w="748" h="323" extrusionOk="0">
                  <a:moveTo>
                    <a:pt x="374" y="1"/>
                  </a:moveTo>
                  <a:cubicBezTo>
                    <a:pt x="216" y="5"/>
                    <a:pt x="77" y="100"/>
                    <a:pt x="9" y="244"/>
                  </a:cubicBezTo>
                  <a:lnTo>
                    <a:pt x="14" y="239"/>
                  </a:lnTo>
                  <a:lnTo>
                    <a:pt x="14" y="239"/>
                  </a:lnTo>
                  <a:cubicBezTo>
                    <a:pt x="0" y="274"/>
                    <a:pt x="29" y="308"/>
                    <a:pt x="61" y="308"/>
                  </a:cubicBezTo>
                  <a:cubicBezTo>
                    <a:pt x="71" y="308"/>
                    <a:pt x="81" y="305"/>
                    <a:pt x="90" y="298"/>
                  </a:cubicBezTo>
                  <a:cubicBezTo>
                    <a:pt x="90" y="298"/>
                    <a:pt x="126" y="275"/>
                    <a:pt x="185" y="244"/>
                  </a:cubicBezTo>
                  <a:cubicBezTo>
                    <a:pt x="239" y="203"/>
                    <a:pt x="306" y="185"/>
                    <a:pt x="378" y="181"/>
                  </a:cubicBezTo>
                  <a:cubicBezTo>
                    <a:pt x="410" y="181"/>
                    <a:pt x="446" y="185"/>
                    <a:pt x="477" y="199"/>
                  </a:cubicBezTo>
                  <a:cubicBezTo>
                    <a:pt x="491" y="208"/>
                    <a:pt x="509" y="217"/>
                    <a:pt x="522" y="221"/>
                  </a:cubicBezTo>
                  <a:lnTo>
                    <a:pt x="567" y="248"/>
                  </a:lnTo>
                  <a:cubicBezTo>
                    <a:pt x="590" y="262"/>
                    <a:pt x="612" y="280"/>
                    <a:pt x="635" y="293"/>
                  </a:cubicBezTo>
                  <a:cubicBezTo>
                    <a:pt x="648" y="307"/>
                    <a:pt x="662" y="311"/>
                    <a:pt x="662" y="311"/>
                  </a:cubicBezTo>
                  <a:lnTo>
                    <a:pt x="666" y="316"/>
                  </a:lnTo>
                  <a:cubicBezTo>
                    <a:pt x="673" y="320"/>
                    <a:pt x="681" y="322"/>
                    <a:pt x="689" y="322"/>
                  </a:cubicBezTo>
                  <a:cubicBezTo>
                    <a:pt x="697" y="322"/>
                    <a:pt x="704" y="320"/>
                    <a:pt x="711" y="316"/>
                  </a:cubicBezTo>
                  <a:cubicBezTo>
                    <a:pt x="734" y="307"/>
                    <a:pt x="747" y="275"/>
                    <a:pt x="734" y="253"/>
                  </a:cubicBezTo>
                  <a:cubicBezTo>
                    <a:pt x="734" y="253"/>
                    <a:pt x="729" y="239"/>
                    <a:pt x="716" y="221"/>
                  </a:cubicBezTo>
                  <a:cubicBezTo>
                    <a:pt x="702" y="190"/>
                    <a:pt x="684" y="163"/>
                    <a:pt x="662" y="140"/>
                  </a:cubicBezTo>
                  <a:cubicBezTo>
                    <a:pt x="630" y="104"/>
                    <a:pt x="590" y="73"/>
                    <a:pt x="549" y="46"/>
                  </a:cubicBezTo>
                  <a:cubicBezTo>
                    <a:pt x="495" y="19"/>
                    <a:pt x="437" y="1"/>
                    <a:pt x="374"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1685;p31">
              <a:extLst>
                <a:ext uri="{FF2B5EF4-FFF2-40B4-BE49-F238E27FC236}">
                  <a16:creationId xmlns:a16="http://schemas.microsoft.com/office/drawing/2014/main" id="{F8AE576A-C3E1-4E49-9D3A-E7A2AB925E10}"/>
                </a:ext>
              </a:extLst>
            </p:cNvPr>
            <p:cNvSpPr/>
            <p:nvPr/>
          </p:nvSpPr>
          <p:spPr>
            <a:xfrm>
              <a:off x="3475350" y="3180100"/>
              <a:ext cx="31975" cy="9925"/>
            </a:xfrm>
            <a:custGeom>
              <a:avLst/>
              <a:gdLst/>
              <a:ahLst/>
              <a:cxnLst/>
              <a:rect l="l" t="t" r="r" b="b"/>
              <a:pathLst>
                <a:path w="1279" h="397" extrusionOk="0">
                  <a:moveTo>
                    <a:pt x="566" y="1"/>
                  </a:moveTo>
                  <a:cubicBezTo>
                    <a:pt x="262" y="1"/>
                    <a:pt x="9" y="117"/>
                    <a:pt x="9" y="117"/>
                  </a:cubicBezTo>
                  <a:lnTo>
                    <a:pt x="0" y="122"/>
                  </a:lnTo>
                  <a:cubicBezTo>
                    <a:pt x="221" y="275"/>
                    <a:pt x="477" y="365"/>
                    <a:pt x="747" y="387"/>
                  </a:cubicBezTo>
                  <a:cubicBezTo>
                    <a:pt x="797" y="393"/>
                    <a:pt x="847" y="397"/>
                    <a:pt x="897" y="397"/>
                  </a:cubicBezTo>
                  <a:cubicBezTo>
                    <a:pt x="1026" y="397"/>
                    <a:pt x="1155" y="375"/>
                    <a:pt x="1278" y="333"/>
                  </a:cubicBezTo>
                  <a:cubicBezTo>
                    <a:pt x="1076" y="73"/>
                    <a:pt x="805" y="1"/>
                    <a:pt x="566"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1686;p31">
              <a:extLst>
                <a:ext uri="{FF2B5EF4-FFF2-40B4-BE49-F238E27FC236}">
                  <a16:creationId xmlns:a16="http://schemas.microsoft.com/office/drawing/2014/main" id="{E9A271AA-85E6-4E7B-9E6D-679C8CA3E0AF}"/>
                </a:ext>
              </a:extLst>
            </p:cNvPr>
            <p:cNvSpPr/>
            <p:nvPr/>
          </p:nvSpPr>
          <p:spPr>
            <a:xfrm>
              <a:off x="3464675" y="3164450"/>
              <a:ext cx="58825" cy="24000"/>
            </a:xfrm>
            <a:custGeom>
              <a:avLst/>
              <a:gdLst/>
              <a:ahLst/>
              <a:cxnLst/>
              <a:rect l="l" t="t" r="r" b="b"/>
              <a:pathLst>
                <a:path w="2353" h="960" extrusionOk="0">
                  <a:moveTo>
                    <a:pt x="352" y="1"/>
                  </a:moveTo>
                  <a:cubicBezTo>
                    <a:pt x="254" y="1"/>
                    <a:pt x="165" y="41"/>
                    <a:pt x="90" y="149"/>
                  </a:cubicBezTo>
                  <a:cubicBezTo>
                    <a:pt x="0" y="289"/>
                    <a:pt x="131" y="550"/>
                    <a:pt x="427" y="752"/>
                  </a:cubicBezTo>
                  <a:lnTo>
                    <a:pt x="436" y="743"/>
                  </a:lnTo>
                  <a:cubicBezTo>
                    <a:pt x="436" y="743"/>
                    <a:pt x="690" y="625"/>
                    <a:pt x="994" y="625"/>
                  </a:cubicBezTo>
                  <a:cubicBezTo>
                    <a:pt x="1233" y="625"/>
                    <a:pt x="1503" y="698"/>
                    <a:pt x="1705" y="959"/>
                  </a:cubicBezTo>
                  <a:cubicBezTo>
                    <a:pt x="2177" y="793"/>
                    <a:pt x="2353" y="343"/>
                    <a:pt x="2186" y="185"/>
                  </a:cubicBezTo>
                  <a:cubicBezTo>
                    <a:pt x="2142" y="144"/>
                    <a:pt x="2098" y="127"/>
                    <a:pt x="2050" y="127"/>
                  </a:cubicBezTo>
                  <a:cubicBezTo>
                    <a:pt x="1887" y="127"/>
                    <a:pt x="1685" y="318"/>
                    <a:pt x="1282" y="318"/>
                  </a:cubicBezTo>
                  <a:cubicBezTo>
                    <a:pt x="1259" y="318"/>
                    <a:pt x="1235" y="317"/>
                    <a:pt x="1210" y="316"/>
                  </a:cubicBezTo>
                  <a:cubicBezTo>
                    <a:pt x="947" y="299"/>
                    <a:pt x="618" y="1"/>
                    <a:pt x="35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1687;p31">
              <a:extLst>
                <a:ext uri="{FF2B5EF4-FFF2-40B4-BE49-F238E27FC236}">
                  <a16:creationId xmlns:a16="http://schemas.microsoft.com/office/drawing/2014/main" id="{730361B1-2ADE-4E32-8F97-28F536FB7945}"/>
                </a:ext>
              </a:extLst>
            </p:cNvPr>
            <p:cNvSpPr/>
            <p:nvPr/>
          </p:nvSpPr>
          <p:spPr>
            <a:xfrm>
              <a:off x="3395875" y="3037500"/>
              <a:ext cx="177000" cy="78375"/>
            </a:xfrm>
            <a:custGeom>
              <a:avLst/>
              <a:gdLst/>
              <a:ahLst/>
              <a:cxnLst/>
              <a:rect l="l" t="t" r="r" b="b"/>
              <a:pathLst>
                <a:path w="7080" h="3135" extrusionOk="0">
                  <a:moveTo>
                    <a:pt x="2986" y="0"/>
                  </a:moveTo>
                  <a:lnTo>
                    <a:pt x="2712" y="5"/>
                  </a:lnTo>
                  <a:lnTo>
                    <a:pt x="2437" y="41"/>
                  </a:lnTo>
                  <a:cubicBezTo>
                    <a:pt x="2347" y="63"/>
                    <a:pt x="2253" y="86"/>
                    <a:pt x="2167" y="117"/>
                  </a:cubicBezTo>
                  <a:cubicBezTo>
                    <a:pt x="2082" y="148"/>
                    <a:pt x="1992" y="189"/>
                    <a:pt x="1915" y="238"/>
                  </a:cubicBezTo>
                  <a:cubicBezTo>
                    <a:pt x="1839" y="283"/>
                    <a:pt x="1767" y="346"/>
                    <a:pt x="1690" y="400"/>
                  </a:cubicBezTo>
                  <a:cubicBezTo>
                    <a:pt x="1623" y="468"/>
                    <a:pt x="1560" y="540"/>
                    <a:pt x="1497" y="607"/>
                  </a:cubicBezTo>
                  <a:lnTo>
                    <a:pt x="1344" y="846"/>
                  </a:lnTo>
                  <a:lnTo>
                    <a:pt x="1232" y="1084"/>
                  </a:lnTo>
                  <a:lnTo>
                    <a:pt x="1119" y="1327"/>
                  </a:lnTo>
                  <a:cubicBezTo>
                    <a:pt x="1083" y="1399"/>
                    <a:pt x="1038" y="1476"/>
                    <a:pt x="989" y="1543"/>
                  </a:cubicBezTo>
                  <a:cubicBezTo>
                    <a:pt x="939" y="1611"/>
                    <a:pt x="881" y="1669"/>
                    <a:pt x="818" y="1723"/>
                  </a:cubicBezTo>
                  <a:cubicBezTo>
                    <a:pt x="764" y="1768"/>
                    <a:pt x="699" y="1798"/>
                    <a:pt x="630" y="1810"/>
                  </a:cubicBezTo>
                  <a:lnTo>
                    <a:pt x="630" y="1810"/>
                  </a:lnTo>
                  <a:lnTo>
                    <a:pt x="588" y="1759"/>
                  </a:lnTo>
                  <a:lnTo>
                    <a:pt x="516" y="1701"/>
                  </a:lnTo>
                  <a:cubicBezTo>
                    <a:pt x="471" y="1660"/>
                    <a:pt x="422" y="1629"/>
                    <a:pt x="372" y="1597"/>
                  </a:cubicBezTo>
                  <a:cubicBezTo>
                    <a:pt x="269" y="1534"/>
                    <a:pt x="165" y="1476"/>
                    <a:pt x="57" y="1426"/>
                  </a:cubicBezTo>
                  <a:lnTo>
                    <a:pt x="62" y="1417"/>
                  </a:lnTo>
                  <a:cubicBezTo>
                    <a:pt x="57" y="1415"/>
                    <a:pt x="52" y="1413"/>
                    <a:pt x="47" y="1413"/>
                  </a:cubicBezTo>
                  <a:cubicBezTo>
                    <a:pt x="19" y="1413"/>
                    <a:pt x="0" y="1456"/>
                    <a:pt x="35" y="1471"/>
                  </a:cubicBezTo>
                  <a:cubicBezTo>
                    <a:pt x="134" y="1530"/>
                    <a:pt x="233" y="1593"/>
                    <a:pt x="327" y="1660"/>
                  </a:cubicBezTo>
                  <a:cubicBezTo>
                    <a:pt x="372" y="1692"/>
                    <a:pt x="417" y="1728"/>
                    <a:pt x="462" y="1763"/>
                  </a:cubicBezTo>
                  <a:lnTo>
                    <a:pt x="521" y="1822"/>
                  </a:lnTo>
                  <a:lnTo>
                    <a:pt x="566" y="1880"/>
                  </a:lnTo>
                  <a:lnTo>
                    <a:pt x="575" y="1889"/>
                  </a:lnTo>
                  <a:cubicBezTo>
                    <a:pt x="579" y="1903"/>
                    <a:pt x="593" y="1907"/>
                    <a:pt x="606" y="1907"/>
                  </a:cubicBezTo>
                  <a:cubicBezTo>
                    <a:pt x="705" y="1907"/>
                    <a:pt x="804" y="1871"/>
                    <a:pt x="885" y="1808"/>
                  </a:cubicBezTo>
                  <a:cubicBezTo>
                    <a:pt x="962" y="1754"/>
                    <a:pt x="1034" y="1687"/>
                    <a:pt x="1092" y="1615"/>
                  </a:cubicBezTo>
                  <a:cubicBezTo>
                    <a:pt x="1146" y="1539"/>
                    <a:pt x="1196" y="1462"/>
                    <a:pt x="1241" y="1381"/>
                  </a:cubicBezTo>
                  <a:lnTo>
                    <a:pt x="1362" y="1143"/>
                  </a:lnTo>
                  <a:lnTo>
                    <a:pt x="1479" y="904"/>
                  </a:lnTo>
                  <a:lnTo>
                    <a:pt x="1623" y="702"/>
                  </a:lnTo>
                  <a:lnTo>
                    <a:pt x="1798" y="522"/>
                  </a:lnTo>
                  <a:cubicBezTo>
                    <a:pt x="1866" y="472"/>
                    <a:pt x="1933" y="418"/>
                    <a:pt x="2001" y="378"/>
                  </a:cubicBezTo>
                  <a:cubicBezTo>
                    <a:pt x="2077" y="342"/>
                    <a:pt x="2145" y="292"/>
                    <a:pt x="2226" y="270"/>
                  </a:cubicBezTo>
                  <a:cubicBezTo>
                    <a:pt x="2307" y="252"/>
                    <a:pt x="2388" y="220"/>
                    <a:pt x="2469" y="207"/>
                  </a:cubicBezTo>
                  <a:lnTo>
                    <a:pt x="2725" y="171"/>
                  </a:lnTo>
                  <a:lnTo>
                    <a:pt x="2981" y="171"/>
                  </a:lnTo>
                  <a:cubicBezTo>
                    <a:pt x="3062" y="171"/>
                    <a:pt x="3157" y="175"/>
                    <a:pt x="3242" y="189"/>
                  </a:cubicBezTo>
                  <a:cubicBezTo>
                    <a:pt x="3323" y="202"/>
                    <a:pt x="3409" y="211"/>
                    <a:pt x="3494" y="229"/>
                  </a:cubicBezTo>
                  <a:cubicBezTo>
                    <a:pt x="3661" y="265"/>
                    <a:pt x="3827" y="315"/>
                    <a:pt x="3985" y="378"/>
                  </a:cubicBezTo>
                  <a:cubicBezTo>
                    <a:pt x="4142" y="445"/>
                    <a:pt x="4295" y="526"/>
                    <a:pt x="4439" y="616"/>
                  </a:cubicBezTo>
                  <a:cubicBezTo>
                    <a:pt x="4583" y="715"/>
                    <a:pt x="4722" y="819"/>
                    <a:pt x="4848" y="936"/>
                  </a:cubicBezTo>
                  <a:cubicBezTo>
                    <a:pt x="5105" y="1174"/>
                    <a:pt x="5339" y="1435"/>
                    <a:pt x="5546" y="1719"/>
                  </a:cubicBezTo>
                  <a:cubicBezTo>
                    <a:pt x="5757" y="1997"/>
                    <a:pt x="5951" y="2299"/>
                    <a:pt x="6171" y="2578"/>
                  </a:cubicBezTo>
                  <a:cubicBezTo>
                    <a:pt x="6279" y="2722"/>
                    <a:pt x="6405" y="2857"/>
                    <a:pt x="6544" y="2974"/>
                  </a:cubicBezTo>
                  <a:cubicBezTo>
                    <a:pt x="6659" y="3077"/>
                    <a:pt x="6807" y="3135"/>
                    <a:pt x="6958" y="3135"/>
                  </a:cubicBezTo>
                  <a:cubicBezTo>
                    <a:pt x="6991" y="3135"/>
                    <a:pt x="7024" y="3132"/>
                    <a:pt x="7057" y="3127"/>
                  </a:cubicBezTo>
                  <a:cubicBezTo>
                    <a:pt x="7071" y="3127"/>
                    <a:pt x="7080" y="3113"/>
                    <a:pt x="7080" y="3104"/>
                  </a:cubicBezTo>
                  <a:cubicBezTo>
                    <a:pt x="7075" y="3091"/>
                    <a:pt x="7066" y="3082"/>
                    <a:pt x="7053" y="3082"/>
                  </a:cubicBezTo>
                  <a:cubicBezTo>
                    <a:pt x="7037" y="3083"/>
                    <a:pt x="7022" y="3083"/>
                    <a:pt x="7007" y="3083"/>
                  </a:cubicBezTo>
                  <a:cubicBezTo>
                    <a:pt x="6852" y="3083"/>
                    <a:pt x="6704" y="3021"/>
                    <a:pt x="6594" y="2911"/>
                  </a:cubicBezTo>
                  <a:cubicBezTo>
                    <a:pt x="6463" y="2794"/>
                    <a:pt x="6351" y="2663"/>
                    <a:pt x="6256" y="2519"/>
                  </a:cubicBezTo>
                  <a:cubicBezTo>
                    <a:pt x="6054" y="2231"/>
                    <a:pt x="5865" y="1930"/>
                    <a:pt x="5658" y="1638"/>
                  </a:cubicBezTo>
                  <a:cubicBezTo>
                    <a:pt x="5456" y="1341"/>
                    <a:pt x="5222" y="1066"/>
                    <a:pt x="4961" y="814"/>
                  </a:cubicBezTo>
                  <a:cubicBezTo>
                    <a:pt x="4830" y="693"/>
                    <a:pt x="4686" y="580"/>
                    <a:pt x="4534" y="477"/>
                  </a:cubicBezTo>
                  <a:cubicBezTo>
                    <a:pt x="4228" y="274"/>
                    <a:pt x="3890" y="130"/>
                    <a:pt x="3530" y="54"/>
                  </a:cubicBezTo>
                  <a:cubicBezTo>
                    <a:pt x="3440" y="36"/>
                    <a:pt x="3346" y="18"/>
                    <a:pt x="3256" y="14"/>
                  </a:cubicBezTo>
                  <a:cubicBezTo>
                    <a:pt x="3166" y="9"/>
                    <a:pt x="3085" y="0"/>
                    <a:pt x="2986"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1688;p31">
              <a:extLst>
                <a:ext uri="{FF2B5EF4-FFF2-40B4-BE49-F238E27FC236}">
                  <a16:creationId xmlns:a16="http://schemas.microsoft.com/office/drawing/2014/main" id="{C1274B3F-F490-433E-922F-4C3D7AAB8D76}"/>
                </a:ext>
              </a:extLst>
            </p:cNvPr>
            <p:cNvSpPr/>
            <p:nvPr/>
          </p:nvSpPr>
          <p:spPr>
            <a:xfrm>
              <a:off x="3616825" y="3788750"/>
              <a:ext cx="42100" cy="28875"/>
            </a:xfrm>
            <a:custGeom>
              <a:avLst/>
              <a:gdLst/>
              <a:ahLst/>
              <a:cxnLst/>
              <a:rect l="l" t="t" r="r" b="b"/>
              <a:pathLst>
                <a:path w="1684" h="1155" extrusionOk="0">
                  <a:moveTo>
                    <a:pt x="28" y="1"/>
                  </a:moveTo>
                  <a:lnTo>
                    <a:pt x="1" y="5"/>
                  </a:lnTo>
                  <a:cubicBezTo>
                    <a:pt x="46" y="230"/>
                    <a:pt x="82" y="374"/>
                    <a:pt x="104" y="415"/>
                  </a:cubicBezTo>
                  <a:cubicBezTo>
                    <a:pt x="383" y="923"/>
                    <a:pt x="1027" y="1155"/>
                    <a:pt x="1313" y="1155"/>
                  </a:cubicBezTo>
                  <a:cubicBezTo>
                    <a:pt x="1341" y="1155"/>
                    <a:pt x="1366" y="1152"/>
                    <a:pt x="1386" y="1148"/>
                  </a:cubicBezTo>
                  <a:cubicBezTo>
                    <a:pt x="1683" y="1080"/>
                    <a:pt x="1121" y="307"/>
                    <a:pt x="1161" y="190"/>
                  </a:cubicBezTo>
                  <a:lnTo>
                    <a:pt x="1161" y="190"/>
                  </a:lnTo>
                  <a:cubicBezTo>
                    <a:pt x="1120" y="194"/>
                    <a:pt x="1076" y="196"/>
                    <a:pt x="1031" y="196"/>
                  </a:cubicBezTo>
                  <a:cubicBezTo>
                    <a:pt x="596" y="196"/>
                    <a:pt x="28" y="1"/>
                    <a:pt x="2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1689;p31">
              <a:extLst>
                <a:ext uri="{FF2B5EF4-FFF2-40B4-BE49-F238E27FC236}">
                  <a16:creationId xmlns:a16="http://schemas.microsoft.com/office/drawing/2014/main" id="{53848817-08E4-4779-AF8D-0B36C8F7BBF2}"/>
                </a:ext>
              </a:extLst>
            </p:cNvPr>
            <p:cNvSpPr/>
            <p:nvPr/>
          </p:nvSpPr>
          <p:spPr>
            <a:xfrm>
              <a:off x="3549800" y="3795725"/>
              <a:ext cx="39050" cy="32825"/>
            </a:xfrm>
            <a:custGeom>
              <a:avLst/>
              <a:gdLst/>
              <a:ahLst/>
              <a:cxnLst/>
              <a:rect l="l" t="t" r="r" b="b"/>
              <a:pathLst>
                <a:path w="1562" h="1313" extrusionOk="0">
                  <a:moveTo>
                    <a:pt x="50" y="1"/>
                  </a:moveTo>
                  <a:lnTo>
                    <a:pt x="1" y="14"/>
                  </a:lnTo>
                  <a:cubicBezTo>
                    <a:pt x="59" y="293"/>
                    <a:pt x="113" y="482"/>
                    <a:pt x="153" y="545"/>
                  </a:cubicBezTo>
                  <a:cubicBezTo>
                    <a:pt x="474" y="1030"/>
                    <a:pt x="1006" y="1313"/>
                    <a:pt x="1270" y="1313"/>
                  </a:cubicBezTo>
                  <a:cubicBezTo>
                    <a:pt x="1295" y="1313"/>
                    <a:pt x="1317" y="1310"/>
                    <a:pt x="1337" y="1305"/>
                  </a:cubicBezTo>
                  <a:cubicBezTo>
                    <a:pt x="1562" y="1251"/>
                    <a:pt x="1211" y="586"/>
                    <a:pt x="1211" y="586"/>
                  </a:cubicBezTo>
                  <a:cubicBezTo>
                    <a:pt x="1211" y="586"/>
                    <a:pt x="1215" y="532"/>
                    <a:pt x="1229" y="428"/>
                  </a:cubicBezTo>
                  <a:lnTo>
                    <a:pt x="1229" y="428"/>
                  </a:lnTo>
                  <a:cubicBezTo>
                    <a:pt x="1216" y="428"/>
                    <a:pt x="1204" y="429"/>
                    <a:pt x="1191" y="429"/>
                  </a:cubicBezTo>
                  <a:cubicBezTo>
                    <a:pt x="577" y="429"/>
                    <a:pt x="50" y="1"/>
                    <a:pt x="50"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1690;p31">
              <a:extLst>
                <a:ext uri="{FF2B5EF4-FFF2-40B4-BE49-F238E27FC236}">
                  <a16:creationId xmlns:a16="http://schemas.microsoft.com/office/drawing/2014/main" id="{F84B4CB0-8F72-4B80-97B5-28D62A6A11A5}"/>
                </a:ext>
              </a:extLst>
            </p:cNvPr>
            <p:cNvSpPr/>
            <p:nvPr/>
          </p:nvSpPr>
          <p:spPr>
            <a:xfrm>
              <a:off x="3389975" y="3415475"/>
              <a:ext cx="290200" cy="390975"/>
            </a:xfrm>
            <a:custGeom>
              <a:avLst/>
              <a:gdLst/>
              <a:ahLst/>
              <a:cxnLst/>
              <a:rect l="l" t="t" r="r" b="b"/>
              <a:pathLst>
                <a:path w="11608" h="15639" extrusionOk="0">
                  <a:moveTo>
                    <a:pt x="4387" y="1"/>
                  </a:moveTo>
                  <a:cubicBezTo>
                    <a:pt x="4450" y="100"/>
                    <a:pt x="4626" y="748"/>
                    <a:pt x="4504" y="824"/>
                  </a:cubicBezTo>
                  <a:cubicBezTo>
                    <a:pt x="4491" y="832"/>
                    <a:pt x="4477" y="835"/>
                    <a:pt x="4463" y="835"/>
                  </a:cubicBezTo>
                  <a:cubicBezTo>
                    <a:pt x="4337" y="835"/>
                    <a:pt x="4153" y="590"/>
                    <a:pt x="4153" y="590"/>
                  </a:cubicBezTo>
                  <a:lnTo>
                    <a:pt x="4140" y="590"/>
                  </a:lnTo>
                  <a:cubicBezTo>
                    <a:pt x="4140" y="721"/>
                    <a:pt x="4108" y="824"/>
                    <a:pt x="4050" y="833"/>
                  </a:cubicBezTo>
                  <a:cubicBezTo>
                    <a:pt x="4047" y="834"/>
                    <a:pt x="4044" y="834"/>
                    <a:pt x="4041" y="834"/>
                  </a:cubicBezTo>
                  <a:cubicBezTo>
                    <a:pt x="3906" y="834"/>
                    <a:pt x="3433" y="383"/>
                    <a:pt x="3433" y="383"/>
                  </a:cubicBezTo>
                  <a:cubicBezTo>
                    <a:pt x="3433" y="383"/>
                    <a:pt x="3420" y="388"/>
                    <a:pt x="3397" y="392"/>
                  </a:cubicBezTo>
                  <a:cubicBezTo>
                    <a:pt x="3202" y="436"/>
                    <a:pt x="2181" y="657"/>
                    <a:pt x="1191" y="657"/>
                  </a:cubicBezTo>
                  <a:cubicBezTo>
                    <a:pt x="952" y="657"/>
                    <a:pt x="715" y="644"/>
                    <a:pt x="491" y="613"/>
                  </a:cubicBezTo>
                  <a:cubicBezTo>
                    <a:pt x="370" y="1000"/>
                    <a:pt x="1" y="2354"/>
                    <a:pt x="451" y="3474"/>
                  </a:cubicBezTo>
                  <a:cubicBezTo>
                    <a:pt x="1184" y="5309"/>
                    <a:pt x="5093" y="6375"/>
                    <a:pt x="5093" y="6375"/>
                  </a:cubicBezTo>
                  <a:cubicBezTo>
                    <a:pt x="5093" y="6375"/>
                    <a:pt x="5948" y="13209"/>
                    <a:pt x="6394" y="15224"/>
                  </a:cubicBezTo>
                  <a:lnTo>
                    <a:pt x="6447" y="15215"/>
                  </a:lnTo>
                  <a:cubicBezTo>
                    <a:pt x="6447" y="15215"/>
                    <a:pt x="6970" y="15639"/>
                    <a:pt x="7584" y="15639"/>
                  </a:cubicBezTo>
                  <a:cubicBezTo>
                    <a:pt x="7596" y="15639"/>
                    <a:pt x="7609" y="15638"/>
                    <a:pt x="7622" y="15638"/>
                  </a:cubicBezTo>
                  <a:cubicBezTo>
                    <a:pt x="7712" y="14945"/>
                    <a:pt x="8071" y="12044"/>
                    <a:pt x="8323" y="9394"/>
                  </a:cubicBezTo>
                  <a:cubicBezTo>
                    <a:pt x="8494" y="11315"/>
                    <a:pt x="8877" y="13924"/>
                    <a:pt x="9079" y="14932"/>
                  </a:cubicBezTo>
                  <a:lnTo>
                    <a:pt x="9106" y="14932"/>
                  </a:lnTo>
                  <a:cubicBezTo>
                    <a:pt x="9106" y="14932"/>
                    <a:pt x="9662" y="15124"/>
                    <a:pt x="10094" y="15124"/>
                  </a:cubicBezTo>
                  <a:cubicBezTo>
                    <a:pt x="10143" y="15124"/>
                    <a:pt x="10190" y="15122"/>
                    <a:pt x="10235" y="15116"/>
                  </a:cubicBezTo>
                  <a:cubicBezTo>
                    <a:pt x="10330" y="14833"/>
                    <a:pt x="11607" y="6326"/>
                    <a:pt x="10915" y="4063"/>
                  </a:cubicBezTo>
                  <a:cubicBezTo>
                    <a:pt x="10487" y="2673"/>
                    <a:pt x="6447" y="176"/>
                    <a:pt x="6447" y="176"/>
                  </a:cubicBezTo>
                  <a:lnTo>
                    <a:pt x="6411" y="163"/>
                  </a:lnTo>
                  <a:lnTo>
                    <a:pt x="6411" y="158"/>
                  </a:lnTo>
                  <a:lnTo>
                    <a:pt x="6371" y="154"/>
                  </a:lnTo>
                  <a:cubicBezTo>
                    <a:pt x="6371" y="154"/>
                    <a:pt x="6200" y="320"/>
                    <a:pt x="5179" y="329"/>
                  </a:cubicBezTo>
                  <a:lnTo>
                    <a:pt x="5111" y="338"/>
                  </a:lnTo>
                  <a:cubicBezTo>
                    <a:pt x="5134" y="446"/>
                    <a:pt x="5129" y="527"/>
                    <a:pt x="5098" y="563"/>
                  </a:cubicBezTo>
                  <a:cubicBezTo>
                    <a:pt x="5084" y="579"/>
                    <a:pt x="5066" y="586"/>
                    <a:pt x="5045" y="586"/>
                  </a:cubicBezTo>
                  <a:cubicBezTo>
                    <a:pt x="4864" y="586"/>
                    <a:pt x="4440" y="69"/>
                    <a:pt x="438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1691;p31">
              <a:extLst>
                <a:ext uri="{FF2B5EF4-FFF2-40B4-BE49-F238E27FC236}">
                  <a16:creationId xmlns:a16="http://schemas.microsoft.com/office/drawing/2014/main" id="{7151D7AA-26B9-442F-A715-ED981059992F}"/>
                </a:ext>
              </a:extLst>
            </p:cNvPr>
            <p:cNvSpPr/>
            <p:nvPr/>
          </p:nvSpPr>
          <p:spPr>
            <a:xfrm>
              <a:off x="3474325" y="3390400"/>
              <a:ext cx="44125" cy="46025"/>
            </a:xfrm>
            <a:custGeom>
              <a:avLst/>
              <a:gdLst/>
              <a:ahLst/>
              <a:cxnLst/>
              <a:rect l="l" t="t" r="r" b="b"/>
              <a:pathLst>
                <a:path w="1765" h="1841" extrusionOk="0">
                  <a:moveTo>
                    <a:pt x="586" y="1"/>
                  </a:moveTo>
                  <a:lnTo>
                    <a:pt x="577" y="32"/>
                  </a:lnTo>
                  <a:cubicBezTo>
                    <a:pt x="577" y="32"/>
                    <a:pt x="32" y="586"/>
                    <a:pt x="1" y="1314"/>
                  </a:cubicBezTo>
                  <a:lnTo>
                    <a:pt x="28" y="1395"/>
                  </a:lnTo>
                  <a:cubicBezTo>
                    <a:pt x="46" y="1391"/>
                    <a:pt x="59" y="1391"/>
                    <a:pt x="59" y="1391"/>
                  </a:cubicBezTo>
                  <a:cubicBezTo>
                    <a:pt x="59" y="1391"/>
                    <a:pt x="540" y="1841"/>
                    <a:pt x="670" y="1841"/>
                  </a:cubicBezTo>
                  <a:cubicBezTo>
                    <a:pt x="672" y="1841"/>
                    <a:pt x="674" y="1841"/>
                    <a:pt x="676" y="1841"/>
                  </a:cubicBezTo>
                  <a:cubicBezTo>
                    <a:pt x="739" y="1832"/>
                    <a:pt x="766" y="1728"/>
                    <a:pt x="770" y="1598"/>
                  </a:cubicBezTo>
                  <a:lnTo>
                    <a:pt x="784" y="1598"/>
                  </a:lnTo>
                  <a:cubicBezTo>
                    <a:pt x="784" y="1598"/>
                    <a:pt x="969" y="1839"/>
                    <a:pt x="1092" y="1839"/>
                  </a:cubicBezTo>
                  <a:cubicBezTo>
                    <a:pt x="1107" y="1839"/>
                    <a:pt x="1122" y="1836"/>
                    <a:pt x="1135" y="1827"/>
                  </a:cubicBezTo>
                  <a:cubicBezTo>
                    <a:pt x="1256" y="1755"/>
                    <a:pt x="1081" y="1103"/>
                    <a:pt x="1022" y="1008"/>
                  </a:cubicBezTo>
                  <a:lnTo>
                    <a:pt x="1022" y="1008"/>
                  </a:lnTo>
                  <a:cubicBezTo>
                    <a:pt x="1071" y="1073"/>
                    <a:pt x="1495" y="1593"/>
                    <a:pt x="1676" y="1593"/>
                  </a:cubicBezTo>
                  <a:cubicBezTo>
                    <a:pt x="1697" y="1593"/>
                    <a:pt x="1715" y="1586"/>
                    <a:pt x="1728" y="1571"/>
                  </a:cubicBezTo>
                  <a:cubicBezTo>
                    <a:pt x="1760" y="1535"/>
                    <a:pt x="1764" y="1454"/>
                    <a:pt x="1742" y="1341"/>
                  </a:cubicBezTo>
                  <a:cubicBezTo>
                    <a:pt x="1679" y="986"/>
                    <a:pt x="1391" y="356"/>
                    <a:pt x="1238" y="262"/>
                  </a:cubicBezTo>
                  <a:cubicBezTo>
                    <a:pt x="1027" y="158"/>
                    <a:pt x="811" y="68"/>
                    <a:pt x="586"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1692;p31">
              <a:extLst>
                <a:ext uri="{FF2B5EF4-FFF2-40B4-BE49-F238E27FC236}">
                  <a16:creationId xmlns:a16="http://schemas.microsoft.com/office/drawing/2014/main" id="{2A02A87A-C064-4215-BEF7-BE4A0B064B9D}"/>
                </a:ext>
              </a:extLst>
            </p:cNvPr>
            <p:cNvSpPr/>
            <p:nvPr/>
          </p:nvSpPr>
          <p:spPr>
            <a:xfrm>
              <a:off x="3636500" y="3199400"/>
              <a:ext cx="58850" cy="60225"/>
            </a:xfrm>
            <a:custGeom>
              <a:avLst/>
              <a:gdLst/>
              <a:ahLst/>
              <a:cxnLst/>
              <a:rect l="l" t="t" r="r" b="b"/>
              <a:pathLst>
                <a:path w="2354" h="2409" extrusionOk="0">
                  <a:moveTo>
                    <a:pt x="1323" y="1"/>
                  </a:moveTo>
                  <a:cubicBezTo>
                    <a:pt x="1314" y="1"/>
                    <a:pt x="1306" y="1"/>
                    <a:pt x="1297" y="2"/>
                  </a:cubicBezTo>
                  <a:cubicBezTo>
                    <a:pt x="892" y="47"/>
                    <a:pt x="608" y="938"/>
                    <a:pt x="608" y="938"/>
                  </a:cubicBezTo>
                  <a:cubicBezTo>
                    <a:pt x="608" y="938"/>
                    <a:pt x="535" y="575"/>
                    <a:pt x="378" y="575"/>
                  </a:cubicBezTo>
                  <a:cubicBezTo>
                    <a:pt x="348" y="575"/>
                    <a:pt x="316" y="588"/>
                    <a:pt x="280" y="618"/>
                  </a:cubicBezTo>
                  <a:cubicBezTo>
                    <a:pt x="271" y="627"/>
                    <a:pt x="257" y="641"/>
                    <a:pt x="244" y="654"/>
                  </a:cubicBezTo>
                  <a:cubicBezTo>
                    <a:pt x="1" y="938"/>
                    <a:pt x="320" y="1694"/>
                    <a:pt x="320" y="1694"/>
                  </a:cubicBezTo>
                  <a:cubicBezTo>
                    <a:pt x="320" y="1694"/>
                    <a:pt x="311" y="1712"/>
                    <a:pt x="298" y="1752"/>
                  </a:cubicBezTo>
                  <a:lnTo>
                    <a:pt x="325" y="1761"/>
                  </a:lnTo>
                  <a:cubicBezTo>
                    <a:pt x="325" y="1761"/>
                    <a:pt x="1042" y="2392"/>
                    <a:pt x="1600" y="2392"/>
                  </a:cubicBezTo>
                  <a:cubicBezTo>
                    <a:pt x="1611" y="2392"/>
                    <a:pt x="1623" y="2391"/>
                    <a:pt x="1634" y="2391"/>
                  </a:cubicBezTo>
                  <a:lnTo>
                    <a:pt x="1715" y="2409"/>
                  </a:lnTo>
                  <a:cubicBezTo>
                    <a:pt x="1719" y="2386"/>
                    <a:pt x="1724" y="2364"/>
                    <a:pt x="1728" y="2346"/>
                  </a:cubicBezTo>
                  <a:cubicBezTo>
                    <a:pt x="2016" y="2076"/>
                    <a:pt x="1953" y="1401"/>
                    <a:pt x="1953" y="1401"/>
                  </a:cubicBezTo>
                  <a:cubicBezTo>
                    <a:pt x="1953" y="1401"/>
                    <a:pt x="2354" y="704"/>
                    <a:pt x="2264" y="596"/>
                  </a:cubicBezTo>
                  <a:cubicBezTo>
                    <a:pt x="2236" y="564"/>
                    <a:pt x="2202" y="551"/>
                    <a:pt x="2164" y="551"/>
                  </a:cubicBezTo>
                  <a:cubicBezTo>
                    <a:pt x="2012" y="551"/>
                    <a:pt x="1809" y="762"/>
                    <a:pt x="1809" y="762"/>
                  </a:cubicBezTo>
                  <a:lnTo>
                    <a:pt x="1773" y="744"/>
                  </a:lnTo>
                  <a:cubicBezTo>
                    <a:pt x="1872" y="492"/>
                    <a:pt x="1980" y="254"/>
                    <a:pt x="1940" y="200"/>
                  </a:cubicBezTo>
                  <a:cubicBezTo>
                    <a:pt x="1911" y="164"/>
                    <a:pt x="1873" y="150"/>
                    <a:pt x="1830" y="150"/>
                  </a:cubicBezTo>
                  <a:cubicBezTo>
                    <a:pt x="1719" y="150"/>
                    <a:pt x="1580" y="246"/>
                    <a:pt x="1521" y="294"/>
                  </a:cubicBezTo>
                  <a:cubicBezTo>
                    <a:pt x="1564" y="154"/>
                    <a:pt x="1481" y="1"/>
                    <a:pt x="1323"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1693;p31">
              <a:extLst>
                <a:ext uri="{FF2B5EF4-FFF2-40B4-BE49-F238E27FC236}">
                  <a16:creationId xmlns:a16="http://schemas.microsoft.com/office/drawing/2014/main" id="{91C0DCF7-687C-4182-8F0E-BAFE7C4F4B4B}"/>
                </a:ext>
              </a:extLst>
            </p:cNvPr>
            <p:cNvSpPr/>
            <p:nvPr/>
          </p:nvSpPr>
          <p:spPr>
            <a:xfrm>
              <a:off x="3662725" y="3227625"/>
              <a:ext cx="14300" cy="7125"/>
            </a:xfrm>
            <a:custGeom>
              <a:avLst/>
              <a:gdLst/>
              <a:ahLst/>
              <a:cxnLst/>
              <a:rect l="l" t="t" r="r" b="b"/>
              <a:pathLst>
                <a:path w="572" h="285" extrusionOk="0">
                  <a:moveTo>
                    <a:pt x="91" y="0"/>
                  </a:moveTo>
                  <a:cubicBezTo>
                    <a:pt x="67" y="0"/>
                    <a:pt x="45" y="4"/>
                    <a:pt x="23" y="7"/>
                  </a:cubicBezTo>
                  <a:cubicBezTo>
                    <a:pt x="14" y="11"/>
                    <a:pt x="9" y="16"/>
                    <a:pt x="5" y="20"/>
                  </a:cubicBezTo>
                  <a:cubicBezTo>
                    <a:pt x="0" y="34"/>
                    <a:pt x="5" y="47"/>
                    <a:pt x="14" y="56"/>
                  </a:cubicBezTo>
                  <a:cubicBezTo>
                    <a:pt x="14" y="56"/>
                    <a:pt x="50" y="79"/>
                    <a:pt x="99" y="101"/>
                  </a:cubicBezTo>
                  <a:cubicBezTo>
                    <a:pt x="149" y="124"/>
                    <a:pt x="216" y="151"/>
                    <a:pt x="284" y="178"/>
                  </a:cubicBezTo>
                  <a:cubicBezTo>
                    <a:pt x="346" y="200"/>
                    <a:pt x="409" y="223"/>
                    <a:pt x="459" y="245"/>
                  </a:cubicBezTo>
                  <a:cubicBezTo>
                    <a:pt x="486" y="259"/>
                    <a:pt x="513" y="272"/>
                    <a:pt x="544" y="281"/>
                  </a:cubicBezTo>
                  <a:cubicBezTo>
                    <a:pt x="547" y="283"/>
                    <a:pt x="549" y="284"/>
                    <a:pt x="551" y="284"/>
                  </a:cubicBezTo>
                  <a:cubicBezTo>
                    <a:pt x="553" y="284"/>
                    <a:pt x="556" y="283"/>
                    <a:pt x="558" y="281"/>
                  </a:cubicBezTo>
                  <a:cubicBezTo>
                    <a:pt x="567" y="277"/>
                    <a:pt x="571" y="268"/>
                    <a:pt x="567" y="259"/>
                  </a:cubicBezTo>
                  <a:cubicBezTo>
                    <a:pt x="553" y="227"/>
                    <a:pt x="535" y="200"/>
                    <a:pt x="513" y="173"/>
                  </a:cubicBezTo>
                  <a:cubicBezTo>
                    <a:pt x="490" y="151"/>
                    <a:pt x="463" y="124"/>
                    <a:pt x="432" y="101"/>
                  </a:cubicBezTo>
                  <a:cubicBezTo>
                    <a:pt x="400" y="79"/>
                    <a:pt x="364" y="61"/>
                    <a:pt x="328" y="47"/>
                  </a:cubicBezTo>
                  <a:cubicBezTo>
                    <a:pt x="261" y="20"/>
                    <a:pt x="194" y="2"/>
                    <a:pt x="122" y="2"/>
                  </a:cubicBezTo>
                  <a:cubicBezTo>
                    <a:pt x="111" y="1"/>
                    <a:pt x="101" y="0"/>
                    <a:pt x="91"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1694;p31">
              <a:extLst>
                <a:ext uri="{FF2B5EF4-FFF2-40B4-BE49-F238E27FC236}">
                  <a16:creationId xmlns:a16="http://schemas.microsoft.com/office/drawing/2014/main" id="{203BFE98-BB1D-4FB2-8D95-5CF55B5AF0BF}"/>
                </a:ext>
              </a:extLst>
            </p:cNvPr>
            <p:cNvSpPr/>
            <p:nvPr/>
          </p:nvSpPr>
          <p:spPr>
            <a:xfrm>
              <a:off x="3411725" y="3373750"/>
              <a:ext cx="78750" cy="17825"/>
            </a:xfrm>
            <a:custGeom>
              <a:avLst/>
              <a:gdLst/>
              <a:ahLst/>
              <a:cxnLst/>
              <a:rect l="l" t="t" r="r" b="b"/>
              <a:pathLst>
                <a:path w="3150" h="713" extrusionOk="0">
                  <a:moveTo>
                    <a:pt x="67" y="1"/>
                  </a:moveTo>
                  <a:cubicBezTo>
                    <a:pt x="8" y="1"/>
                    <a:pt x="1" y="91"/>
                    <a:pt x="62" y="95"/>
                  </a:cubicBezTo>
                  <a:cubicBezTo>
                    <a:pt x="62" y="95"/>
                    <a:pt x="256" y="127"/>
                    <a:pt x="544" y="163"/>
                  </a:cubicBezTo>
                  <a:lnTo>
                    <a:pt x="773" y="190"/>
                  </a:lnTo>
                  <a:cubicBezTo>
                    <a:pt x="854" y="208"/>
                    <a:pt x="939" y="226"/>
                    <a:pt x="1025" y="239"/>
                  </a:cubicBezTo>
                  <a:cubicBezTo>
                    <a:pt x="1205" y="271"/>
                    <a:pt x="1394" y="302"/>
                    <a:pt x="1578" y="347"/>
                  </a:cubicBezTo>
                  <a:cubicBezTo>
                    <a:pt x="1767" y="388"/>
                    <a:pt x="1956" y="424"/>
                    <a:pt x="2127" y="469"/>
                  </a:cubicBezTo>
                  <a:cubicBezTo>
                    <a:pt x="2303" y="518"/>
                    <a:pt x="2464" y="550"/>
                    <a:pt x="2608" y="590"/>
                  </a:cubicBezTo>
                  <a:cubicBezTo>
                    <a:pt x="2887" y="667"/>
                    <a:pt x="3076" y="712"/>
                    <a:pt x="3076" y="712"/>
                  </a:cubicBezTo>
                  <a:lnTo>
                    <a:pt x="3067" y="712"/>
                  </a:lnTo>
                  <a:cubicBezTo>
                    <a:pt x="3070" y="712"/>
                    <a:pt x="3073" y="712"/>
                    <a:pt x="3076" y="712"/>
                  </a:cubicBezTo>
                  <a:cubicBezTo>
                    <a:pt x="3128" y="712"/>
                    <a:pt x="3150" y="639"/>
                    <a:pt x="3099" y="617"/>
                  </a:cubicBezTo>
                  <a:cubicBezTo>
                    <a:pt x="3099" y="617"/>
                    <a:pt x="2923" y="545"/>
                    <a:pt x="2649" y="451"/>
                  </a:cubicBezTo>
                  <a:cubicBezTo>
                    <a:pt x="2509" y="406"/>
                    <a:pt x="2347" y="356"/>
                    <a:pt x="2172" y="302"/>
                  </a:cubicBezTo>
                  <a:cubicBezTo>
                    <a:pt x="1997" y="253"/>
                    <a:pt x="1803" y="212"/>
                    <a:pt x="1614" y="167"/>
                  </a:cubicBezTo>
                  <a:cubicBezTo>
                    <a:pt x="1425" y="122"/>
                    <a:pt x="1232" y="100"/>
                    <a:pt x="1052" y="73"/>
                  </a:cubicBezTo>
                  <a:cubicBezTo>
                    <a:pt x="962" y="55"/>
                    <a:pt x="876" y="46"/>
                    <a:pt x="791" y="32"/>
                  </a:cubicBezTo>
                  <a:lnTo>
                    <a:pt x="553" y="19"/>
                  </a:lnTo>
                  <a:cubicBezTo>
                    <a:pt x="265" y="5"/>
                    <a:pt x="71" y="1"/>
                    <a:pt x="71" y="1"/>
                  </a:cubicBezTo>
                  <a:cubicBezTo>
                    <a:pt x="70" y="1"/>
                    <a:pt x="68" y="1"/>
                    <a:pt x="67"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1695;p31">
              <a:extLst>
                <a:ext uri="{FF2B5EF4-FFF2-40B4-BE49-F238E27FC236}">
                  <a16:creationId xmlns:a16="http://schemas.microsoft.com/office/drawing/2014/main" id="{E1845532-4781-4E0A-A395-00DCD116071A}"/>
                </a:ext>
              </a:extLst>
            </p:cNvPr>
            <p:cNvSpPr/>
            <p:nvPr/>
          </p:nvSpPr>
          <p:spPr>
            <a:xfrm>
              <a:off x="3499075" y="3414200"/>
              <a:ext cx="6775" cy="23175"/>
            </a:xfrm>
            <a:custGeom>
              <a:avLst/>
              <a:gdLst/>
              <a:ahLst/>
              <a:cxnLst/>
              <a:rect l="l" t="t" r="r" b="b"/>
              <a:pathLst>
                <a:path w="271" h="927" extrusionOk="0">
                  <a:moveTo>
                    <a:pt x="24" y="1"/>
                  </a:moveTo>
                  <a:cubicBezTo>
                    <a:pt x="22" y="1"/>
                    <a:pt x="20" y="1"/>
                    <a:pt x="19" y="2"/>
                  </a:cubicBezTo>
                  <a:cubicBezTo>
                    <a:pt x="10" y="7"/>
                    <a:pt x="1" y="16"/>
                    <a:pt x="5" y="25"/>
                  </a:cubicBezTo>
                  <a:cubicBezTo>
                    <a:pt x="5" y="25"/>
                    <a:pt x="23" y="83"/>
                    <a:pt x="41" y="173"/>
                  </a:cubicBezTo>
                  <a:cubicBezTo>
                    <a:pt x="64" y="268"/>
                    <a:pt x="86" y="389"/>
                    <a:pt x="104" y="506"/>
                  </a:cubicBezTo>
                  <a:cubicBezTo>
                    <a:pt x="113" y="569"/>
                    <a:pt x="122" y="628"/>
                    <a:pt x="127" y="686"/>
                  </a:cubicBezTo>
                  <a:cubicBezTo>
                    <a:pt x="131" y="731"/>
                    <a:pt x="131" y="776"/>
                    <a:pt x="127" y="821"/>
                  </a:cubicBezTo>
                  <a:lnTo>
                    <a:pt x="122" y="830"/>
                  </a:lnTo>
                  <a:lnTo>
                    <a:pt x="122" y="835"/>
                  </a:lnTo>
                  <a:lnTo>
                    <a:pt x="118" y="839"/>
                  </a:lnTo>
                  <a:cubicBezTo>
                    <a:pt x="118" y="839"/>
                    <a:pt x="113" y="844"/>
                    <a:pt x="113" y="844"/>
                  </a:cubicBezTo>
                  <a:cubicBezTo>
                    <a:pt x="104" y="848"/>
                    <a:pt x="91" y="853"/>
                    <a:pt x="82" y="853"/>
                  </a:cubicBezTo>
                  <a:cubicBezTo>
                    <a:pt x="68" y="853"/>
                    <a:pt x="55" y="853"/>
                    <a:pt x="46" y="848"/>
                  </a:cubicBezTo>
                  <a:lnTo>
                    <a:pt x="41" y="853"/>
                  </a:lnTo>
                  <a:cubicBezTo>
                    <a:pt x="40" y="852"/>
                    <a:pt x="38" y="852"/>
                    <a:pt x="36" y="852"/>
                  </a:cubicBezTo>
                  <a:cubicBezTo>
                    <a:pt x="20" y="852"/>
                    <a:pt x="6" y="872"/>
                    <a:pt x="19" y="889"/>
                  </a:cubicBezTo>
                  <a:lnTo>
                    <a:pt x="23" y="893"/>
                  </a:lnTo>
                  <a:cubicBezTo>
                    <a:pt x="37" y="902"/>
                    <a:pt x="50" y="911"/>
                    <a:pt x="68" y="920"/>
                  </a:cubicBezTo>
                  <a:cubicBezTo>
                    <a:pt x="84" y="923"/>
                    <a:pt x="100" y="926"/>
                    <a:pt x="116" y="926"/>
                  </a:cubicBezTo>
                  <a:cubicBezTo>
                    <a:pt x="122" y="926"/>
                    <a:pt x="129" y="926"/>
                    <a:pt x="136" y="925"/>
                  </a:cubicBezTo>
                  <a:cubicBezTo>
                    <a:pt x="145" y="925"/>
                    <a:pt x="154" y="920"/>
                    <a:pt x="158" y="920"/>
                  </a:cubicBezTo>
                  <a:lnTo>
                    <a:pt x="163" y="916"/>
                  </a:lnTo>
                  <a:lnTo>
                    <a:pt x="172" y="911"/>
                  </a:lnTo>
                  <a:lnTo>
                    <a:pt x="181" y="907"/>
                  </a:lnTo>
                  <a:cubicBezTo>
                    <a:pt x="185" y="902"/>
                    <a:pt x="194" y="893"/>
                    <a:pt x="199" y="884"/>
                  </a:cubicBezTo>
                  <a:lnTo>
                    <a:pt x="217" y="862"/>
                  </a:lnTo>
                  <a:cubicBezTo>
                    <a:pt x="271" y="749"/>
                    <a:pt x="257" y="619"/>
                    <a:pt x="239" y="488"/>
                  </a:cubicBezTo>
                  <a:cubicBezTo>
                    <a:pt x="221" y="367"/>
                    <a:pt x="181" y="254"/>
                    <a:pt x="127" y="146"/>
                  </a:cubicBezTo>
                  <a:cubicBezTo>
                    <a:pt x="104" y="97"/>
                    <a:pt x="73" y="47"/>
                    <a:pt x="37" y="7"/>
                  </a:cubicBezTo>
                  <a:cubicBezTo>
                    <a:pt x="33" y="4"/>
                    <a:pt x="28" y="1"/>
                    <a:pt x="24"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1696;p31">
              <a:extLst>
                <a:ext uri="{FF2B5EF4-FFF2-40B4-BE49-F238E27FC236}">
                  <a16:creationId xmlns:a16="http://schemas.microsoft.com/office/drawing/2014/main" id="{B8E8C6C4-7104-427E-98B5-00ADBAC84B6D}"/>
                </a:ext>
              </a:extLst>
            </p:cNvPr>
            <p:cNvSpPr/>
            <p:nvPr/>
          </p:nvSpPr>
          <p:spPr>
            <a:xfrm>
              <a:off x="3429900" y="3316425"/>
              <a:ext cx="21275" cy="61800"/>
            </a:xfrm>
            <a:custGeom>
              <a:avLst/>
              <a:gdLst/>
              <a:ahLst/>
              <a:cxnLst/>
              <a:rect l="l" t="t" r="r" b="b"/>
              <a:pathLst>
                <a:path w="851" h="2472" extrusionOk="0">
                  <a:moveTo>
                    <a:pt x="792" y="1"/>
                  </a:moveTo>
                  <a:cubicBezTo>
                    <a:pt x="776" y="1"/>
                    <a:pt x="760" y="9"/>
                    <a:pt x="752" y="27"/>
                  </a:cubicBezTo>
                  <a:cubicBezTo>
                    <a:pt x="752" y="27"/>
                    <a:pt x="685" y="171"/>
                    <a:pt x="599" y="386"/>
                  </a:cubicBezTo>
                  <a:cubicBezTo>
                    <a:pt x="554" y="499"/>
                    <a:pt x="505" y="625"/>
                    <a:pt x="455" y="760"/>
                  </a:cubicBezTo>
                  <a:cubicBezTo>
                    <a:pt x="406" y="899"/>
                    <a:pt x="352" y="1043"/>
                    <a:pt x="302" y="1192"/>
                  </a:cubicBezTo>
                  <a:cubicBezTo>
                    <a:pt x="208" y="1489"/>
                    <a:pt x="118" y="1790"/>
                    <a:pt x="68" y="2019"/>
                  </a:cubicBezTo>
                  <a:cubicBezTo>
                    <a:pt x="41" y="2114"/>
                    <a:pt x="23" y="2208"/>
                    <a:pt x="14" y="2303"/>
                  </a:cubicBezTo>
                  <a:cubicBezTo>
                    <a:pt x="10" y="2339"/>
                    <a:pt x="5" y="2366"/>
                    <a:pt x="5" y="2384"/>
                  </a:cubicBezTo>
                  <a:cubicBezTo>
                    <a:pt x="5" y="2397"/>
                    <a:pt x="5" y="2406"/>
                    <a:pt x="5" y="2415"/>
                  </a:cubicBezTo>
                  <a:cubicBezTo>
                    <a:pt x="1" y="2452"/>
                    <a:pt x="27" y="2472"/>
                    <a:pt x="53" y="2472"/>
                  </a:cubicBezTo>
                  <a:cubicBezTo>
                    <a:pt x="78" y="2472"/>
                    <a:pt x="102" y="2455"/>
                    <a:pt x="100" y="2420"/>
                  </a:cubicBezTo>
                  <a:cubicBezTo>
                    <a:pt x="100" y="2411"/>
                    <a:pt x="104" y="2402"/>
                    <a:pt x="104" y="2397"/>
                  </a:cubicBezTo>
                  <a:cubicBezTo>
                    <a:pt x="109" y="2379"/>
                    <a:pt x="118" y="2352"/>
                    <a:pt x="127" y="2321"/>
                  </a:cubicBezTo>
                  <a:cubicBezTo>
                    <a:pt x="136" y="2289"/>
                    <a:pt x="140" y="2253"/>
                    <a:pt x="158" y="2208"/>
                  </a:cubicBezTo>
                  <a:cubicBezTo>
                    <a:pt x="172" y="2163"/>
                    <a:pt x="190" y="2114"/>
                    <a:pt x="208" y="2060"/>
                  </a:cubicBezTo>
                  <a:cubicBezTo>
                    <a:pt x="239" y="1948"/>
                    <a:pt x="289" y="1822"/>
                    <a:pt x="334" y="1682"/>
                  </a:cubicBezTo>
                  <a:cubicBezTo>
                    <a:pt x="374" y="1547"/>
                    <a:pt x="428" y="1399"/>
                    <a:pt x="478" y="1250"/>
                  </a:cubicBezTo>
                  <a:cubicBezTo>
                    <a:pt x="572" y="958"/>
                    <a:pt x="667" y="661"/>
                    <a:pt x="734" y="436"/>
                  </a:cubicBezTo>
                  <a:cubicBezTo>
                    <a:pt x="802" y="216"/>
                    <a:pt x="842" y="63"/>
                    <a:pt x="842" y="63"/>
                  </a:cubicBezTo>
                  <a:cubicBezTo>
                    <a:pt x="851" y="25"/>
                    <a:pt x="821" y="1"/>
                    <a:pt x="792"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1697;p31">
              <a:extLst>
                <a:ext uri="{FF2B5EF4-FFF2-40B4-BE49-F238E27FC236}">
                  <a16:creationId xmlns:a16="http://schemas.microsoft.com/office/drawing/2014/main" id="{A4A15030-AB52-46CC-BBF0-F8B2876FA676}"/>
                </a:ext>
              </a:extLst>
            </p:cNvPr>
            <p:cNvSpPr/>
            <p:nvPr/>
          </p:nvSpPr>
          <p:spPr>
            <a:xfrm>
              <a:off x="3665200" y="3199100"/>
              <a:ext cx="10025" cy="24850"/>
            </a:xfrm>
            <a:custGeom>
              <a:avLst/>
              <a:gdLst/>
              <a:ahLst/>
              <a:cxnLst/>
              <a:rect l="l" t="t" r="r" b="b"/>
              <a:pathLst>
                <a:path w="401" h="994" extrusionOk="0">
                  <a:moveTo>
                    <a:pt x="202" y="1"/>
                  </a:moveTo>
                  <a:cubicBezTo>
                    <a:pt x="189" y="1"/>
                    <a:pt x="176" y="10"/>
                    <a:pt x="176" y="23"/>
                  </a:cubicBezTo>
                  <a:cubicBezTo>
                    <a:pt x="171" y="37"/>
                    <a:pt x="180" y="46"/>
                    <a:pt x="194" y="50"/>
                  </a:cubicBezTo>
                  <a:cubicBezTo>
                    <a:pt x="189" y="50"/>
                    <a:pt x="274" y="68"/>
                    <a:pt x="283" y="136"/>
                  </a:cubicBezTo>
                  <a:cubicBezTo>
                    <a:pt x="292" y="185"/>
                    <a:pt x="283" y="234"/>
                    <a:pt x="265" y="279"/>
                  </a:cubicBezTo>
                  <a:cubicBezTo>
                    <a:pt x="261" y="288"/>
                    <a:pt x="252" y="306"/>
                    <a:pt x="252" y="315"/>
                  </a:cubicBezTo>
                  <a:lnTo>
                    <a:pt x="229" y="360"/>
                  </a:lnTo>
                  <a:cubicBezTo>
                    <a:pt x="216" y="392"/>
                    <a:pt x="202" y="423"/>
                    <a:pt x="189" y="455"/>
                  </a:cubicBezTo>
                  <a:cubicBezTo>
                    <a:pt x="135" y="576"/>
                    <a:pt x="86" y="702"/>
                    <a:pt x="50" y="801"/>
                  </a:cubicBezTo>
                  <a:cubicBezTo>
                    <a:pt x="32" y="860"/>
                    <a:pt x="18" y="914"/>
                    <a:pt x="5" y="972"/>
                  </a:cubicBezTo>
                  <a:cubicBezTo>
                    <a:pt x="0" y="977"/>
                    <a:pt x="5" y="986"/>
                    <a:pt x="9" y="990"/>
                  </a:cubicBezTo>
                  <a:cubicBezTo>
                    <a:pt x="13" y="992"/>
                    <a:pt x="17" y="993"/>
                    <a:pt x="20" y="993"/>
                  </a:cubicBezTo>
                  <a:cubicBezTo>
                    <a:pt x="26" y="993"/>
                    <a:pt x="31" y="991"/>
                    <a:pt x="36" y="986"/>
                  </a:cubicBezTo>
                  <a:cubicBezTo>
                    <a:pt x="72" y="941"/>
                    <a:pt x="104" y="891"/>
                    <a:pt x="135" y="842"/>
                  </a:cubicBezTo>
                  <a:cubicBezTo>
                    <a:pt x="202" y="738"/>
                    <a:pt x="265" y="626"/>
                    <a:pt x="315" y="504"/>
                  </a:cubicBezTo>
                  <a:cubicBezTo>
                    <a:pt x="328" y="473"/>
                    <a:pt x="342" y="441"/>
                    <a:pt x="351" y="410"/>
                  </a:cubicBezTo>
                  <a:lnTo>
                    <a:pt x="369" y="365"/>
                  </a:lnTo>
                  <a:cubicBezTo>
                    <a:pt x="378" y="338"/>
                    <a:pt x="378" y="324"/>
                    <a:pt x="382" y="306"/>
                  </a:cubicBezTo>
                  <a:cubicBezTo>
                    <a:pt x="400" y="239"/>
                    <a:pt x="396" y="167"/>
                    <a:pt x="373" y="104"/>
                  </a:cubicBezTo>
                  <a:cubicBezTo>
                    <a:pt x="351" y="55"/>
                    <a:pt x="306" y="19"/>
                    <a:pt x="252" y="5"/>
                  </a:cubicBezTo>
                  <a:cubicBezTo>
                    <a:pt x="238" y="5"/>
                    <a:pt x="220" y="1"/>
                    <a:pt x="202"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1698;p31">
              <a:extLst>
                <a:ext uri="{FF2B5EF4-FFF2-40B4-BE49-F238E27FC236}">
                  <a16:creationId xmlns:a16="http://schemas.microsoft.com/office/drawing/2014/main" id="{6C301CA7-CD48-4B59-9165-17F810810DD5}"/>
                </a:ext>
              </a:extLst>
            </p:cNvPr>
            <p:cNvSpPr/>
            <p:nvPr/>
          </p:nvSpPr>
          <p:spPr>
            <a:xfrm>
              <a:off x="3677000" y="3203925"/>
              <a:ext cx="8900" cy="25150"/>
            </a:xfrm>
            <a:custGeom>
              <a:avLst/>
              <a:gdLst/>
              <a:ahLst/>
              <a:cxnLst/>
              <a:rect l="l" t="t" r="r" b="b"/>
              <a:pathLst>
                <a:path w="356" h="1006" extrusionOk="0">
                  <a:moveTo>
                    <a:pt x="302" y="1"/>
                  </a:moveTo>
                  <a:cubicBezTo>
                    <a:pt x="288" y="5"/>
                    <a:pt x="279" y="14"/>
                    <a:pt x="279" y="28"/>
                  </a:cubicBezTo>
                  <a:lnTo>
                    <a:pt x="279" y="73"/>
                  </a:lnTo>
                  <a:cubicBezTo>
                    <a:pt x="279" y="104"/>
                    <a:pt x="270" y="140"/>
                    <a:pt x="261" y="172"/>
                  </a:cubicBezTo>
                  <a:cubicBezTo>
                    <a:pt x="234" y="253"/>
                    <a:pt x="167" y="356"/>
                    <a:pt x="117" y="478"/>
                  </a:cubicBezTo>
                  <a:cubicBezTo>
                    <a:pt x="90" y="536"/>
                    <a:pt x="68" y="599"/>
                    <a:pt x="50" y="658"/>
                  </a:cubicBezTo>
                  <a:cubicBezTo>
                    <a:pt x="36" y="712"/>
                    <a:pt x="23" y="770"/>
                    <a:pt x="14" y="824"/>
                  </a:cubicBezTo>
                  <a:cubicBezTo>
                    <a:pt x="5" y="865"/>
                    <a:pt x="0" y="905"/>
                    <a:pt x="0" y="946"/>
                  </a:cubicBezTo>
                  <a:lnTo>
                    <a:pt x="0" y="991"/>
                  </a:lnTo>
                  <a:cubicBezTo>
                    <a:pt x="0" y="995"/>
                    <a:pt x="5" y="1000"/>
                    <a:pt x="9" y="1004"/>
                  </a:cubicBezTo>
                  <a:cubicBezTo>
                    <a:pt x="12" y="1005"/>
                    <a:pt x="15" y="1006"/>
                    <a:pt x="17" y="1006"/>
                  </a:cubicBezTo>
                  <a:cubicBezTo>
                    <a:pt x="25" y="1006"/>
                    <a:pt x="33" y="1002"/>
                    <a:pt x="36" y="995"/>
                  </a:cubicBezTo>
                  <a:cubicBezTo>
                    <a:pt x="36" y="995"/>
                    <a:pt x="45" y="982"/>
                    <a:pt x="54" y="955"/>
                  </a:cubicBezTo>
                  <a:cubicBezTo>
                    <a:pt x="63" y="932"/>
                    <a:pt x="86" y="896"/>
                    <a:pt x="99" y="851"/>
                  </a:cubicBezTo>
                  <a:cubicBezTo>
                    <a:pt x="117" y="806"/>
                    <a:pt x="144" y="757"/>
                    <a:pt x="167" y="707"/>
                  </a:cubicBezTo>
                  <a:cubicBezTo>
                    <a:pt x="189" y="653"/>
                    <a:pt x="216" y="595"/>
                    <a:pt x="239" y="536"/>
                  </a:cubicBezTo>
                  <a:cubicBezTo>
                    <a:pt x="297" y="428"/>
                    <a:pt x="333" y="311"/>
                    <a:pt x="351" y="190"/>
                  </a:cubicBezTo>
                  <a:cubicBezTo>
                    <a:pt x="356" y="149"/>
                    <a:pt x="351" y="104"/>
                    <a:pt x="338" y="59"/>
                  </a:cubicBezTo>
                  <a:cubicBezTo>
                    <a:pt x="333" y="46"/>
                    <a:pt x="329" y="32"/>
                    <a:pt x="320" y="19"/>
                  </a:cubicBezTo>
                  <a:lnTo>
                    <a:pt x="320" y="14"/>
                  </a:lnTo>
                  <a:cubicBezTo>
                    <a:pt x="315" y="5"/>
                    <a:pt x="306" y="1"/>
                    <a:pt x="302"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1699;p31">
              <a:extLst>
                <a:ext uri="{FF2B5EF4-FFF2-40B4-BE49-F238E27FC236}">
                  <a16:creationId xmlns:a16="http://schemas.microsoft.com/office/drawing/2014/main" id="{75FF5AB8-20FF-4F8B-8827-6501E10058F4}"/>
                </a:ext>
              </a:extLst>
            </p:cNvPr>
            <p:cNvSpPr/>
            <p:nvPr/>
          </p:nvSpPr>
          <p:spPr>
            <a:xfrm>
              <a:off x="3544525" y="3279175"/>
              <a:ext cx="25200" cy="142750"/>
            </a:xfrm>
            <a:custGeom>
              <a:avLst/>
              <a:gdLst/>
              <a:ahLst/>
              <a:cxnLst/>
              <a:rect l="l" t="t" r="r" b="b"/>
              <a:pathLst>
                <a:path w="1008" h="5710" extrusionOk="0">
                  <a:moveTo>
                    <a:pt x="54" y="1"/>
                  </a:moveTo>
                  <a:cubicBezTo>
                    <a:pt x="46" y="1"/>
                    <a:pt x="39" y="2"/>
                    <a:pt x="32" y="5"/>
                  </a:cubicBezTo>
                  <a:cubicBezTo>
                    <a:pt x="9" y="19"/>
                    <a:pt x="0" y="50"/>
                    <a:pt x="14" y="73"/>
                  </a:cubicBezTo>
                  <a:cubicBezTo>
                    <a:pt x="149" y="306"/>
                    <a:pt x="274" y="549"/>
                    <a:pt x="400" y="788"/>
                  </a:cubicBezTo>
                  <a:cubicBezTo>
                    <a:pt x="526" y="1026"/>
                    <a:pt x="639" y="1274"/>
                    <a:pt x="738" y="1526"/>
                  </a:cubicBezTo>
                  <a:cubicBezTo>
                    <a:pt x="760" y="1589"/>
                    <a:pt x="783" y="1652"/>
                    <a:pt x="801" y="1710"/>
                  </a:cubicBezTo>
                  <a:cubicBezTo>
                    <a:pt x="819" y="1773"/>
                    <a:pt x="832" y="1832"/>
                    <a:pt x="837" y="1894"/>
                  </a:cubicBezTo>
                  <a:lnTo>
                    <a:pt x="828" y="2088"/>
                  </a:lnTo>
                  <a:lnTo>
                    <a:pt x="828" y="2142"/>
                  </a:lnTo>
                  <a:lnTo>
                    <a:pt x="828" y="2151"/>
                  </a:lnTo>
                  <a:lnTo>
                    <a:pt x="823" y="2178"/>
                  </a:lnTo>
                  <a:lnTo>
                    <a:pt x="805" y="2277"/>
                  </a:lnTo>
                  <a:lnTo>
                    <a:pt x="765" y="2479"/>
                  </a:lnTo>
                  <a:lnTo>
                    <a:pt x="711" y="2668"/>
                  </a:lnTo>
                  <a:cubicBezTo>
                    <a:pt x="675" y="2794"/>
                    <a:pt x="630" y="2925"/>
                    <a:pt x="585" y="3046"/>
                  </a:cubicBezTo>
                  <a:lnTo>
                    <a:pt x="585" y="3051"/>
                  </a:lnTo>
                  <a:cubicBezTo>
                    <a:pt x="585" y="3055"/>
                    <a:pt x="580" y="3060"/>
                    <a:pt x="580" y="3064"/>
                  </a:cubicBezTo>
                  <a:cubicBezTo>
                    <a:pt x="513" y="3487"/>
                    <a:pt x="445" y="3910"/>
                    <a:pt x="373" y="4333"/>
                  </a:cubicBezTo>
                  <a:cubicBezTo>
                    <a:pt x="306" y="4756"/>
                    <a:pt x="247" y="5178"/>
                    <a:pt x="189" y="5601"/>
                  </a:cubicBezTo>
                  <a:lnTo>
                    <a:pt x="189" y="5610"/>
                  </a:lnTo>
                  <a:lnTo>
                    <a:pt x="180" y="5651"/>
                  </a:lnTo>
                  <a:cubicBezTo>
                    <a:pt x="176" y="5678"/>
                    <a:pt x="194" y="5705"/>
                    <a:pt x="220" y="5709"/>
                  </a:cubicBezTo>
                  <a:cubicBezTo>
                    <a:pt x="223" y="5710"/>
                    <a:pt x="226" y="5710"/>
                    <a:pt x="229" y="5710"/>
                  </a:cubicBezTo>
                  <a:cubicBezTo>
                    <a:pt x="252" y="5710"/>
                    <a:pt x="270" y="5693"/>
                    <a:pt x="274" y="5669"/>
                  </a:cubicBezTo>
                  <a:lnTo>
                    <a:pt x="283" y="5628"/>
                  </a:lnTo>
                  <a:lnTo>
                    <a:pt x="283" y="5624"/>
                  </a:lnTo>
                  <a:cubicBezTo>
                    <a:pt x="369" y="5205"/>
                    <a:pt x="450" y="4783"/>
                    <a:pt x="531" y="4360"/>
                  </a:cubicBezTo>
                  <a:cubicBezTo>
                    <a:pt x="607" y="3945"/>
                    <a:pt x="678" y="3526"/>
                    <a:pt x="754" y="3107"/>
                  </a:cubicBezTo>
                  <a:lnTo>
                    <a:pt x="754" y="3107"/>
                  </a:lnTo>
                  <a:cubicBezTo>
                    <a:pt x="802" y="2979"/>
                    <a:pt x="846" y="2855"/>
                    <a:pt x="886" y="2718"/>
                  </a:cubicBezTo>
                  <a:lnTo>
                    <a:pt x="940" y="2511"/>
                  </a:lnTo>
                  <a:lnTo>
                    <a:pt x="981" y="2313"/>
                  </a:lnTo>
                  <a:lnTo>
                    <a:pt x="999" y="2209"/>
                  </a:lnTo>
                  <a:lnTo>
                    <a:pt x="1003" y="2187"/>
                  </a:lnTo>
                  <a:lnTo>
                    <a:pt x="1003" y="2164"/>
                  </a:lnTo>
                  <a:lnTo>
                    <a:pt x="1003" y="2146"/>
                  </a:lnTo>
                  <a:lnTo>
                    <a:pt x="1003" y="2097"/>
                  </a:lnTo>
                  <a:cubicBezTo>
                    <a:pt x="1003" y="2025"/>
                    <a:pt x="1008" y="1966"/>
                    <a:pt x="1008" y="1881"/>
                  </a:cubicBezTo>
                  <a:cubicBezTo>
                    <a:pt x="999" y="1809"/>
                    <a:pt x="985" y="1737"/>
                    <a:pt x="963" y="1665"/>
                  </a:cubicBezTo>
                  <a:cubicBezTo>
                    <a:pt x="940" y="1598"/>
                    <a:pt x="918" y="1530"/>
                    <a:pt x="891" y="1467"/>
                  </a:cubicBezTo>
                  <a:cubicBezTo>
                    <a:pt x="675" y="954"/>
                    <a:pt x="391" y="482"/>
                    <a:pt x="95" y="23"/>
                  </a:cubicBezTo>
                  <a:cubicBezTo>
                    <a:pt x="85" y="8"/>
                    <a:pt x="70" y="1"/>
                    <a:pt x="54"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1700;p31">
              <a:extLst>
                <a:ext uri="{FF2B5EF4-FFF2-40B4-BE49-F238E27FC236}">
                  <a16:creationId xmlns:a16="http://schemas.microsoft.com/office/drawing/2014/main" id="{56DF846A-F4A7-4509-90F3-2EADFABB720F}"/>
                </a:ext>
              </a:extLst>
            </p:cNvPr>
            <p:cNvSpPr/>
            <p:nvPr/>
          </p:nvSpPr>
          <p:spPr>
            <a:xfrm>
              <a:off x="3525950" y="3436650"/>
              <a:ext cx="80550" cy="367750"/>
            </a:xfrm>
            <a:custGeom>
              <a:avLst/>
              <a:gdLst/>
              <a:ahLst/>
              <a:cxnLst/>
              <a:rect l="l" t="t" r="r" b="b"/>
              <a:pathLst>
                <a:path w="3222" h="14710" extrusionOk="0">
                  <a:moveTo>
                    <a:pt x="459" y="1"/>
                  </a:moveTo>
                  <a:cubicBezTo>
                    <a:pt x="445" y="1"/>
                    <a:pt x="431" y="7"/>
                    <a:pt x="419" y="22"/>
                  </a:cubicBezTo>
                  <a:lnTo>
                    <a:pt x="19" y="584"/>
                  </a:lnTo>
                  <a:cubicBezTo>
                    <a:pt x="1" y="607"/>
                    <a:pt x="5" y="638"/>
                    <a:pt x="28" y="656"/>
                  </a:cubicBezTo>
                  <a:cubicBezTo>
                    <a:pt x="500" y="1079"/>
                    <a:pt x="959" y="1520"/>
                    <a:pt x="1409" y="1970"/>
                  </a:cubicBezTo>
                  <a:cubicBezTo>
                    <a:pt x="1634" y="2195"/>
                    <a:pt x="1850" y="2424"/>
                    <a:pt x="2066" y="2658"/>
                  </a:cubicBezTo>
                  <a:cubicBezTo>
                    <a:pt x="2277" y="2892"/>
                    <a:pt x="2480" y="3135"/>
                    <a:pt x="2664" y="3392"/>
                  </a:cubicBezTo>
                  <a:cubicBezTo>
                    <a:pt x="2839" y="3644"/>
                    <a:pt x="3028" y="3909"/>
                    <a:pt x="3024" y="4210"/>
                  </a:cubicBezTo>
                  <a:cubicBezTo>
                    <a:pt x="3046" y="4525"/>
                    <a:pt x="3051" y="4840"/>
                    <a:pt x="3037" y="5155"/>
                  </a:cubicBezTo>
                  <a:cubicBezTo>
                    <a:pt x="3019" y="5789"/>
                    <a:pt x="2974" y="6424"/>
                    <a:pt x="2925" y="7058"/>
                  </a:cubicBezTo>
                  <a:cubicBezTo>
                    <a:pt x="2875" y="7692"/>
                    <a:pt x="2826" y="8331"/>
                    <a:pt x="2754" y="8961"/>
                  </a:cubicBezTo>
                  <a:lnTo>
                    <a:pt x="2547" y="10859"/>
                  </a:lnTo>
                  <a:cubicBezTo>
                    <a:pt x="2408" y="12128"/>
                    <a:pt x="2277" y="13397"/>
                    <a:pt x="2151" y="14661"/>
                  </a:cubicBezTo>
                  <a:cubicBezTo>
                    <a:pt x="2151" y="14693"/>
                    <a:pt x="2176" y="14710"/>
                    <a:pt x="2200" y="14710"/>
                  </a:cubicBezTo>
                  <a:cubicBezTo>
                    <a:pt x="2220" y="14710"/>
                    <a:pt x="2240" y="14698"/>
                    <a:pt x="2246" y="14674"/>
                  </a:cubicBezTo>
                  <a:cubicBezTo>
                    <a:pt x="2403" y="13410"/>
                    <a:pt x="2556" y="12141"/>
                    <a:pt x="2700" y="10877"/>
                  </a:cubicBezTo>
                  <a:lnTo>
                    <a:pt x="2916" y="8979"/>
                  </a:lnTo>
                  <a:cubicBezTo>
                    <a:pt x="2997" y="8345"/>
                    <a:pt x="3046" y="7710"/>
                    <a:pt x="3100" y="7076"/>
                  </a:cubicBezTo>
                  <a:cubicBezTo>
                    <a:pt x="3154" y="6437"/>
                    <a:pt x="3190" y="5803"/>
                    <a:pt x="3208" y="5164"/>
                  </a:cubicBezTo>
                  <a:cubicBezTo>
                    <a:pt x="3222" y="4840"/>
                    <a:pt x="3213" y="4516"/>
                    <a:pt x="3190" y="4197"/>
                  </a:cubicBezTo>
                  <a:cubicBezTo>
                    <a:pt x="3181" y="4111"/>
                    <a:pt x="3172" y="4026"/>
                    <a:pt x="3154" y="3945"/>
                  </a:cubicBezTo>
                  <a:cubicBezTo>
                    <a:pt x="3141" y="3904"/>
                    <a:pt x="3127" y="3864"/>
                    <a:pt x="3114" y="3823"/>
                  </a:cubicBezTo>
                  <a:lnTo>
                    <a:pt x="3055" y="3711"/>
                  </a:lnTo>
                  <a:cubicBezTo>
                    <a:pt x="3019" y="3639"/>
                    <a:pt x="2979" y="3567"/>
                    <a:pt x="2934" y="3500"/>
                  </a:cubicBezTo>
                  <a:cubicBezTo>
                    <a:pt x="2889" y="3428"/>
                    <a:pt x="2844" y="3360"/>
                    <a:pt x="2794" y="3297"/>
                  </a:cubicBezTo>
                  <a:cubicBezTo>
                    <a:pt x="2601" y="3041"/>
                    <a:pt x="2394" y="2793"/>
                    <a:pt x="2178" y="2559"/>
                  </a:cubicBezTo>
                  <a:cubicBezTo>
                    <a:pt x="1958" y="2321"/>
                    <a:pt x="1733" y="2091"/>
                    <a:pt x="1508" y="1867"/>
                  </a:cubicBezTo>
                  <a:cubicBezTo>
                    <a:pt x="1065" y="1428"/>
                    <a:pt x="605" y="1015"/>
                    <a:pt x="136" y="607"/>
                  </a:cubicBezTo>
                  <a:lnTo>
                    <a:pt x="136" y="607"/>
                  </a:lnTo>
                  <a:lnTo>
                    <a:pt x="500" y="76"/>
                  </a:lnTo>
                  <a:cubicBezTo>
                    <a:pt x="526" y="41"/>
                    <a:pt x="494" y="1"/>
                    <a:pt x="45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1701;p31">
              <a:extLst>
                <a:ext uri="{FF2B5EF4-FFF2-40B4-BE49-F238E27FC236}">
                  <a16:creationId xmlns:a16="http://schemas.microsoft.com/office/drawing/2014/main" id="{3A47FB22-5640-456B-AE1C-1774BEF8F28C}"/>
                </a:ext>
              </a:extLst>
            </p:cNvPr>
            <p:cNvSpPr/>
            <p:nvPr/>
          </p:nvSpPr>
          <p:spPr>
            <a:xfrm>
              <a:off x="3396550" y="3432275"/>
              <a:ext cx="50150" cy="37450"/>
            </a:xfrm>
            <a:custGeom>
              <a:avLst/>
              <a:gdLst/>
              <a:ahLst/>
              <a:cxnLst/>
              <a:rect l="l" t="t" r="r" b="b"/>
              <a:pathLst>
                <a:path w="2006" h="1498" extrusionOk="0">
                  <a:moveTo>
                    <a:pt x="1952" y="1"/>
                  </a:moveTo>
                  <a:cubicBezTo>
                    <a:pt x="1932" y="1"/>
                    <a:pt x="1913" y="13"/>
                    <a:pt x="1906" y="31"/>
                  </a:cubicBezTo>
                  <a:lnTo>
                    <a:pt x="1906" y="35"/>
                  </a:lnTo>
                  <a:lnTo>
                    <a:pt x="1866" y="143"/>
                  </a:lnTo>
                  <a:lnTo>
                    <a:pt x="1821" y="265"/>
                  </a:lnTo>
                  <a:cubicBezTo>
                    <a:pt x="1803" y="319"/>
                    <a:pt x="1785" y="373"/>
                    <a:pt x="1762" y="422"/>
                  </a:cubicBezTo>
                  <a:cubicBezTo>
                    <a:pt x="1735" y="476"/>
                    <a:pt x="1708" y="539"/>
                    <a:pt x="1681" y="597"/>
                  </a:cubicBezTo>
                  <a:cubicBezTo>
                    <a:pt x="1645" y="665"/>
                    <a:pt x="1609" y="728"/>
                    <a:pt x="1569" y="786"/>
                  </a:cubicBezTo>
                  <a:cubicBezTo>
                    <a:pt x="1533" y="854"/>
                    <a:pt x="1488" y="917"/>
                    <a:pt x="1438" y="971"/>
                  </a:cubicBezTo>
                  <a:cubicBezTo>
                    <a:pt x="1389" y="1034"/>
                    <a:pt x="1330" y="1088"/>
                    <a:pt x="1272" y="1133"/>
                  </a:cubicBezTo>
                  <a:cubicBezTo>
                    <a:pt x="1241" y="1155"/>
                    <a:pt x="1209" y="1178"/>
                    <a:pt x="1178" y="1196"/>
                  </a:cubicBezTo>
                  <a:cubicBezTo>
                    <a:pt x="1146" y="1218"/>
                    <a:pt x="1115" y="1236"/>
                    <a:pt x="1079" y="1254"/>
                  </a:cubicBezTo>
                  <a:cubicBezTo>
                    <a:pt x="1011" y="1281"/>
                    <a:pt x="944" y="1304"/>
                    <a:pt x="872" y="1317"/>
                  </a:cubicBezTo>
                  <a:cubicBezTo>
                    <a:pt x="800" y="1331"/>
                    <a:pt x="732" y="1335"/>
                    <a:pt x="665" y="1335"/>
                  </a:cubicBezTo>
                  <a:cubicBezTo>
                    <a:pt x="602" y="1335"/>
                    <a:pt x="539" y="1326"/>
                    <a:pt x="476" y="1317"/>
                  </a:cubicBezTo>
                  <a:cubicBezTo>
                    <a:pt x="377" y="1299"/>
                    <a:pt x="282" y="1277"/>
                    <a:pt x="192" y="1241"/>
                  </a:cubicBezTo>
                  <a:cubicBezTo>
                    <a:pt x="161" y="1227"/>
                    <a:pt x="134" y="1218"/>
                    <a:pt x="120" y="1209"/>
                  </a:cubicBezTo>
                  <a:lnTo>
                    <a:pt x="93" y="1200"/>
                  </a:lnTo>
                  <a:lnTo>
                    <a:pt x="89" y="1200"/>
                  </a:lnTo>
                  <a:cubicBezTo>
                    <a:pt x="82" y="1197"/>
                    <a:pt x="75" y="1196"/>
                    <a:pt x="68" y="1196"/>
                  </a:cubicBezTo>
                  <a:cubicBezTo>
                    <a:pt x="26" y="1196"/>
                    <a:pt x="1" y="1254"/>
                    <a:pt x="44" y="1281"/>
                  </a:cubicBezTo>
                  <a:lnTo>
                    <a:pt x="71" y="1299"/>
                  </a:lnTo>
                  <a:cubicBezTo>
                    <a:pt x="89" y="1313"/>
                    <a:pt x="111" y="1326"/>
                    <a:pt x="147" y="1344"/>
                  </a:cubicBezTo>
                  <a:cubicBezTo>
                    <a:pt x="237" y="1394"/>
                    <a:pt x="336" y="1434"/>
                    <a:pt x="440" y="1457"/>
                  </a:cubicBezTo>
                  <a:cubicBezTo>
                    <a:pt x="512" y="1475"/>
                    <a:pt x="579" y="1488"/>
                    <a:pt x="651" y="1493"/>
                  </a:cubicBezTo>
                  <a:cubicBezTo>
                    <a:pt x="680" y="1496"/>
                    <a:pt x="709" y="1497"/>
                    <a:pt x="738" y="1497"/>
                  </a:cubicBezTo>
                  <a:cubicBezTo>
                    <a:pt x="792" y="1497"/>
                    <a:pt x="845" y="1492"/>
                    <a:pt x="894" y="1484"/>
                  </a:cubicBezTo>
                  <a:cubicBezTo>
                    <a:pt x="984" y="1470"/>
                    <a:pt x="1070" y="1448"/>
                    <a:pt x="1151" y="1416"/>
                  </a:cubicBezTo>
                  <a:cubicBezTo>
                    <a:pt x="1191" y="1398"/>
                    <a:pt x="1232" y="1376"/>
                    <a:pt x="1268" y="1349"/>
                  </a:cubicBezTo>
                  <a:cubicBezTo>
                    <a:pt x="1308" y="1331"/>
                    <a:pt x="1348" y="1304"/>
                    <a:pt x="1380" y="1277"/>
                  </a:cubicBezTo>
                  <a:cubicBezTo>
                    <a:pt x="1515" y="1164"/>
                    <a:pt x="1627" y="1029"/>
                    <a:pt x="1713" y="876"/>
                  </a:cubicBezTo>
                  <a:cubicBezTo>
                    <a:pt x="1758" y="809"/>
                    <a:pt x="1789" y="741"/>
                    <a:pt x="1821" y="665"/>
                  </a:cubicBezTo>
                  <a:cubicBezTo>
                    <a:pt x="1848" y="597"/>
                    <a:pt x="1870" y="535"/>
                    <a:pt x="1893" y="472"/>
                  </a:cubicBezTo>
                  <a:cubicBezTo>
                    <a:pt x="1915" y="418"/>
                    <a:pt x="1929" y="359"/>
                    <a:pt x="1942" y="305"/>
                  </a:cubicBezTo>
                  <a:cubicBezTo>
                    <a:pt x="1956" y="251"/>
                    <a:pt x="1965" y="206"/>
                    <a:pt x="1974" y="175"/>
                  </a:cubicBezTo>
                  <a:lnTo>
                    <a:pt x="1996" y="62"/>
                  </a:lnTo>
                  <a:cubicBezTo>
                    <a:pt x="2005" y="35"/>
                    <a:pt x="1992" y="13"/>
                    <a:pt x="1969" y="4"/>
                  </a:cubicBezTo>
                  <a:cubicBezTo>
                    <a:pt x="1964" y="2"/>
                    <a:pt x="1958" y="1"/>
                    <a:pt x="195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1702;p31">
              <a:extLst>
                <a:ext uri="{FF2B5EF4-FFF2-40B4-BE49-F238E27FC236}">
                  <a16:creationId xmlns:a16="http://schemas.microsoft.com/office/drawing/2014/main" id="{EE7EA1FB-3438-4BC0-8064-14936A2E1405}"/>
                </a:ext>
              </a:extLst>
            </p:cNvPr>
            <p:cNvSpPr/>
            <p:nvPr/>
          </p:nvSpPr>
          <p:spPr>
            <a:xfrm>
              <a:off x="3489975" y="3415475"/>
              <a:ext cx="5200" cy="21550"/>
            </a:xfrm>
            <a:custGeom>
              <a:avLst/>
              <a:gdLst/>
              <a:ahLst/>
              <a:cxnLst/>
              <a:rect l="l" t="t" r="r" b="b"/>
              <a:pathLst>
                <a:path w="208" h="862" extrusionOk="0">
                  <a:moveTo>
                    <a:pt x="23" y="1"/>
                  </a:moveTo>
                  <a:cubicBezTo>
                    <a:pt x="9" y="1"/>
                    <a:pt x="0" y="10"/>
                    <a:pt x="0" y="23"/>
                  </a:cubicBezTo>
                  <a:cubicBezTo>
                    <a:pt x="0" y="73"/>
                    <a:pt x="5" y="118"/>
                    <a:pt x="9" y="163"/>
                  </a:cubicBezTo>
                  <a:cubicBezTo>
                    <a:pt x="18" y="248"/>
                    <a:pt x="41" y="356"/>
                    <a:pt x="59" y="460"/>
                  </a:cubicBezTo>
                  <a:cubicBezTo>
                    <a:pt x="72" y="509"/>
                    <a:pt x="81" y="559"/>
                    <a:pt x="86" y="608"/>
                  </a:cubicBezTo>
                  <a:cubicBezTo>
                    <a:pt x="90" y="649"/>
                    <a:pt x="90" y="694"/>
                    <a:pt x="90" y="739"/>
                  </a:cubicBezTo>
                  <a:cubicBezTo>
                    <a:pt x="90" y="766"/>
                    <a:pt x="86" y="788"/>
                    <a:pt x="77" y="811"/>
                  </a:cubicBezTo>
                  <a:cubicBezTo>
                    <a:pt x="72" y="820"/>
                    <a:pt x="63" y="820"/>
                    <a:pt x="63" y="820"/>
                  </a:cubicBezTo>
                  <a:cubicBezTo>
                    <a:pt x="60" y="819"/>
                    <a:pt x="58" y="818"/>
                    <a:pt x="55" y="818"/>
                  </a:cubicBezTo>
                  <a:cubicBezTo>
                    <a:pt x="37" y="818"/>
                    <a:pt x="26" y="843"/>
                    <a:pt x="45" y="851"/>
                  </a:cubicBezTo>
                  <a:cubicBezTo>
                    <a:pt x="55" y="859"/>
                    <a:pt x="65" y="862"/>
                    <a:pt x="75" y="862"/>
                  </a:cubicBezTo>
                  <a:cubicBezTo>
                    <a:pt x="83" y="862"/>
                    <a:pt x="91" y="860"/>
                    <a:pt x="99" y="856"/>
                  </a:cubicBezTo>
                  <a:cubicBezTo>
                    <a:pt x="140" y="833"/>
                    <a:pt x="167" y="797"/>
                    <a:pt x="176" y="757"/>
                  </a:cubicBezTo>
                  <a:cubicBezTo>
                    <a:pt x="189" y="707"/>
                    <a:pt x="198" y="658"/>
                    <a:pt x="203" y="608"/>
                  </a:cubicBezTo>
                  <a:cubicBezTo>
                    <a:pt x="207" y="550"/>
                    <a:pt x="203" y="491"/>
                    <a:pt x="194" y="433"/>
                  </a:cubicBezTo>
                  <a:cubicBezTo>
                    <a:pt x="176" y="334"/>
                    <a:pt x="144" y="235"/>
                    <a:pt x="104" y="136"/>
                  </a:cubicBezTo>
                  <a:cubicBezTo>
                    <a:pt x="86" y="95"/>
                    <a:pt x="63" y="50"/>
                    <a:pt x="41" y="10"/>
                  </a:cubicBezTo>
                  <a:cubicBezTo>
                    <a:pt x="36" y="5"/>
                    <a:pt x="32" y="1"/>
                    <a:pt x="23"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1703;p31">
              <a:extLst>
                <a:ext uri="{FF2B5EF4-FFF2-40B4-BE49-F238E27FC236}">
                  <a16:creationId xmlns:a16="http://schemas.microsoft.com/office/drawing/2014/main" id="{6E6FBEBE-F639-4892-ABB2-D08590B7911F}"/>
                </a:ext>
              </a:extLst>
            </p:cNvPr>
            <p:cNvSpPr/>
            <p:nvPr/>
          </p:nvSpPr>
          <p:spPr>
            <a:xfrm>
              <a:off x="3036400" y="3577775"/>
              <a:ext cx="56925" cy="23425"/>
            </a:xfrm>
            <a:custGeom>
              <a:avLst/>
              <a:gdLst/>
              <a:ahLst/>
              <a:cxnLst/>
              <a:rect l="l" t="t" r="r" b="b"/>
              <a:pathLst>
                <a:path w="2277" h="937" extrusionOk="0">
                  <a:moveTo>
                    <a:pt x="1449" y="0"/>
                  </a:moveTo>
                  <a:cubicBezTo>
                    <a:pt x="563" y="99"/>
                    <a:pt x="0" y="252"/>
                    <a:pt x="0" y="428"/>
                  </a:cubicBezTo>
                  <a:cubicBezTo>
                    <a:pt x="0" y="653"/>
                    <a:pt x="936" y="851"/>
                    <a:pt x="2277" y="936"/>
                  </a:cubicBezTo>
                  <a:cubicBezTo>
                    <a:pt x="2007" y="648"/>
                    <a:pt x="1759" y="333"/>
                    <a:pt x="1539" y="5"/>
                  </a:cubicBezTo>
                  <a:lnTo>
                    <a:pt x="1449" y="0"/>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1704;p31">
              <a:extLst>
                <a:ext uri="{FF2B5EF4-FFF2-40B4-BE49-F238E27FC236}">
                  <a16:creationId xmlns:a16="http://schemas.microsoft.com/office/drawing/2014/main" id="{9FB451A6-BBF6-424D-9792-185927880B47}"/>
                </a:ext>
              </a:extLst>
            </p:cNvPr>
            <p:cNvSpPr/>
            <p:nvPr/>
          </p:nvSpPr>
          <p:spPr>
            <a:xfrm>
              <a:off x="3138300" y="3305350"/>
              <a:ext cx="140925" cy="296525"/>
            </a:xfrm>
            <a:custGeom>
              <a:avLst/>
              <a:gdLst/>
              <a:ahLst/>
              <a:cxnLst/>
              <a:rect l="l" t="t" r="r" b="b"/>
              <a:pathLst>
                <a:path w="5637" h="11861" extrusionOk="0">
                  <a:moveTo>
                    <a:pt x="5414" y="0"/>
                  </a:moveTo>
                  <a:cubicBezTo>
                    <a:pt x="5154" y="0"/>
                    <a:pt x="3254" y="1809"/>
                    <a:pt x="2506" y="2588"/>
                  </a:cubicBezTo>
                  <a:cubicBezTo>
                    <a:pt x="1867" y="3250"/>
                    <a:pt x="927" y="4401"/>
                    <a:pt x="481" y="5405"/>
                  </a:cubicBezTo>
                  <a:lnTo>
                    <a:pt x="445" y="5405"/>
                  </a:lnTo>
                  <a:cubicBezTo>
                    <a:pt x="441" y="5742"/>
                    <a:pt x="418" y="6084"/>
                    <a:pt x="378" y="6417"/>
                  </a:cubicBezTo>
                  <a:cubicBezTo>
                    <a:pt x="288" y="7114"/>
                    <a:pt x="162" y="7807"/>
                    <a:pt x="0" y="8491"/>
                  </a:cubicBezTo>
                  <a:cubicBezTo>
                    <a:pt x="9" y="9260"/>
                    <a:pt x="99" y="10034"/>
                    <a:pt x="275" y="10785"/>
                  </a:cubicBezTo>
                  <a:cubicBezTo>
                    <a:pt x="356" y="11140"/>
                    <a:pt x="459" y="11487"/>
                    <a:pt x="589" y="11829"/>
                  </a:cubicBezTo>
                  <a:lnTo>
                    <a:pt x="589" y="11860"/>
                  </a:lnTo>
                  <a:cubicBezTo>
                    <a:pt x="841" y="11856"/>
                    <a:pt x="1084" y="11842"/>
                    <a:pt x="1309" y="11829"/>
                  </a:cubicBezTo>
                  <a:cubicBezTo>
                    <a:pt x="1431" y="11689"/>
                    <a:pt x="1723" y="11334"/>
                    <a:pt x="2047" y="10893"/>
                  </a:cubicBezTo>
                  <a:cubicBezTo>
                    <a:pt x="2564" y="10187"/>
                    <a:pt x="3154" y="9260"/>
                    <a:pt x="3176" y="8666"/>
                  </a:cubicBezTo>
                  <a:cubicBezTo>
                    <a:pt x="3203" y="7604"/>
                    <a:pt x="3176" y="6417"/>
                    <a:pt x="3446" y="5809"/>
                  </a:cubicBezTo>
                  <a:cubicBezTo>
                    <a:pt x="3720" y="5202"/>
                    <a:pt x="5241" y="3920"/>
                    <a:pt x="5183" y="2705"/>
                  </a:cubicBezTo>
                  <a:cubicBezTo>
                    <a:pt x="5120" y="1491"/>
                    <a:pt x="5637" y="56"/>
                    <a:pt x="5425" y="2"/>
                  </a:cubicBezTo>
                  <a:cubicBezTo>
                    <a:pt x="5422" y="1"/>
                    <a:pt x="5418" y="0"/>
                    <a:pt x="5414"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1705;p31">
              <a:extLst>
                <a:ext uri="{FF2B5EF4-FFF2-40B4-BE49-F238E27FC236}">
                  <a16:creationId xmlns:a16="http://schemas.microsoft.com/office/drawing/2014/main" id="{FC16DAC3-F568-48E8-9891-9F3D59785138}"/>
                </a:ext>
              </a:extLst>
            </p:cNvPr>
            <p:cNvSpPr/>
            <p:nvPr/>
          </p:nvSpPr>
          <p:spPr>
            <a:xfrm>
              <a:off x="3041350" y="3139725"/>
              <a:ext cx="116075" cy="462375"/>
            </a:xfrm>
            <a:custGeom>
              <a:avLst/>
              <a:gdLst/>
              <a:ahLst/>
              <a:cxnLst/>
              <a:rect l="l" t="t" r="r" b="b"/>
              <a:pathLst>
                <a:path w="4643" h="18495" extrusionOk="0">
                  <a:moveTo>
                    <a:pt x="1588" y="0"/>
                  </a:moveTo>
                  <a:cubicBezTo>
                    <a:pt x="1588" y="0"/>
                    <a:pt x="1179" y="3239"/>
                    <a:pt x="635" y="5106"/>
                  </a:cubicBezTo>
                  <a:cubicBezTo>
                    <a:pt x="86" y="6978"/>
                    <a:pt x="405" y="9029"/>
                    <a:pt x="725" y="9897"/>
                  </a:cubicBezTo>
                  <a:cubicBezTo>
                    <a:pt x="1044" y="10761"/>
                    <a:pt x="725" y="10671"/>
                    <a:pt x="270" y="13501"/>
                  </a:cubicBezTo>
                  <a:cubicBezTo>
                    <a:pt x="0" y="15147"/>
                    <a:pt x="680" y="16582"/>
                    <a:pt x="1300" y="17491"/>
                  </a:cubicBezTo>
                  <a:cubicBezTo>
                    <a:pt x="1530" y="17833"/>
                    <a:pt x="1791" y="18157"/>
                    <a:pt x="2079" y="18458"/>
                  </a:cubicBezTo>
                  <a:cubicBezTo>
                    <a:pt x="2385" y="18476"/>
                    <a:pt x="2708" y="18490"/>
                    <a:pt x="3050" y="18494"/>
                  </a:cubicBezTo>
                  <a:lnTo>
                    <a:pt x="3050" y="18472"/>
                  </a:lnTo>
                  <a:cubicBezTo>
                    <a:pt x="3037" y="18274"/>
                    <a:pt x="3127" y="17905"/>
                    <a:pt x="3262" y="17405"/>
                  </a:cubicBezTo>
                  <a:cubicBezTo>
                    <a:pt x="3428" y="16807"/>
                    <a:pt x="3667" y="16020"/>
                    <a:pt x="3874" y="15116"/>
                  </a:cubicBezTo>
                  <a:cubicBezTo>
                    <a:pt x="4022" y="14477"/>
                    <a:pt x="4220" y="13834"/>
                    <a:pt x="4310" y="13105"/>
                  </a:cubicBezTo>
                  <a:cubicBezTo>
                    <a:pt x="4355" y="12740"/>
                    <a:pt x="4314" y="12344"/>
                    <a:pt x="4319" y="12030"/>
                  </a:cubicBezTo>
                  <a:cubicBezTo>
                    <a:pt x="4341" y="10626"/>
                    <a:pt x="4058" y="9681"/>
                    <a:pt x="4189" y="8984"/>
                  </a:cubicBezTo>
                  <a:cubicBezTo>
                    <a:pt x="4643" y="6568"/>
                    <a:pt x="3770" y="5565"/>
                    <a:pt x="3640" y="4422"/>
                  </a:cubicBezTo>
                  <a:cubicBezTo>
                    <a:pt x="3230" y="774"/>
                    <a:pt x="1588" y="0"/>
                    <a:pt x="1588" y="0"/>
                  </a:cubicBezTo>
                  <a:close/>
                </a:path>
              </a:pathLst>
            </a:custGeom>
            <a:solidFill>
              <a:schemeClr val="lt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1706;p31">
              <a:extLst>
                <a:ext uri="{FF2B5EF4-FFF2-40B4-BE49-F238E27FC236}">
                  <a16:creationId xmlns:a16="http://schemas.microsoft.com/office/drawing/2014/main" id="{A31F298B-E8F0-4FDD-9A34-C50330137363}"/>
                </a:ext>
              </a:extLst>
            </p:cNvPr>
            <p:cNvSpPr/>
            <p:nvPr/>
          </p:nvSpPr>
          <p:spPr>
            <a:xfrm>
              <a:off x="3158650" y="3753100"/>
              <a:ext cx="19925" cy="69575"/>
            </a:xfrm>
            <a:custGeom>
              <a:avLst/>
              <a:gdLst/>
              <a:ahLst/>
              <a:cxnLst/>
              <a:rect l="l" t="t" r="r" b="b"/>
              <a:pathLst>
                <a:path w="797" h="2783" extrusionOk="0">
                  <a:moveTo>
                    <a:pt x="513" y="1"/>
                  </a:moveTo>
                  <a:cubicBezTo>
                    <a:pt x="351" y="32"/>
                    <a:pt x="180" y="59"/>
                    <a:pt x="0" y="86"/>
                  </a:cubicBezTo>
                  <a:cubicBezTo>
                    <a:pt x="180" y="1566"/>
                    <a:pt x="329" y="2704"/>
                    <a:pt x="365" y="2736"/>
                  </a:cubicBezTo>
                  <a:cubicBezTo>
                    <a:pt x="398" y="2771"/>
                    <a:pt x="462" y="2782"/>
                    <a:pt x="531" y="2782"/>
                  </a:cubicBezTo>
                  <a:cubicBezTo>
                    <a:pt x="656" y="2782"/>
                    <a:pt x="797" y="2745"/>
                    <a:pt x="797" y="2745"/>
                  </a:cubicBezTo>
                  <a:lnTo>
                    <a:pt x="513" y="1"/>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1707;p31">
              <a:extLst>
                <a:ext uri="{FF2B5EF4-FFF2-40B4-BE49-F238E27FC236}">
                  <a16:creationId xmlns:a16="http://schemas.microsoft.com/office/drawing/2014/main" id="{A516C7BB-99B3-48D6-A681-D8A3FD4BD4B6}"/>
                </a:ext>
              </a:extLst>
            </p:cNvPr>
            <p:cNvSpPr/>
            <p:nvPr/>
          </p:nvSpPr>
          <p:spPr>
            <a:xfrm>
              <a:off x="3078225" y="3751200"/>
              <a:ext cx="20050" cy="71475"/>
            </a:xfrm>
            <a:custGeom>
              <a:avLst/>
              <a:gdLst/>
              <a:ahLst/>
              <a:cxnLst/>
              <a:rect l="l" t="t" r="r" b="b"/>
              <a:pathLst>
                <a:path w="802" h="2859" extrusionOk="0">
                  <a:moveTo>
                    <a:pt x="302" y="0"/>
                  </a:moveTo>
                  <a:lnTo>
                    <a:pt x="289" y="45"/>
                  </a:lnTo>
                  <a:lnTo>
                    <a:pt x="1" y="2821"/>
                  </a:lnTo>
                  <a:cubicBezTo>
                    <a:pt x="1" y="2821"/>
                    <a:pt x="141" y="2858"/>
                    <a:pt x="266" y="2858"/>
                  </a:cubicBezTo>
                  <a:cubicBezTo>
                    <a:pt x="335" y="2858"/>
                    <a:pt x="399" y="2847"/>
                    <a:pt x="433" y="2812"/>
                  </a:cubicBezTo>
                  <a:cubicBezTo>
                    <a:pt x="464" y="2780"/>
                    <a:pt x="617" y="1629"/>
                    <a:pt x="797" y="135"/>
                  </a:cubicBezTo>
                  <a:lnTo>
                    <a:pt x="802" y="122"/>
                  </a:lnTo>
                  <a:cubicBezTo>
                    <a:pt x="631" y="90"/>
                    <a:pt x="464" y="50"/>
                    <a:pt x="302"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1708;p31">
              <a:extLst>
                <a:ext uri="{FF2B5EF4-FFF2-40B4-BE49-F238E27FC236}">
                  <a16:creationId xmlns:a16="http://schemas.microsoft.com/office/drawing/2014/main" id="{30CE2F85-7089-4567-95B2-6899F715AFF2}"/>
                </a:ext>
              </a:extLst>
            </p:cNvPr>
            <p:cNvSpPr/>
            <p:nvPr/>
          </p:nvSpPr>
          <p:spPr>
            <a:xfrm>
              <a:off x="3171025" y="3577650"/>
              <a:ext cx="55350" cy="23425"/>
            </a:xfrm>
            <a:custGeom>
              <a:avLst/>
              <a:gdLst/>
              <a:ahLst/>
              <a:cxnLst/>
              <a:rect l="l" t="t" r="r" b="b"/>
              <a:pathLst>
                <a:path w="2214" h="937" extrusionOk="0">
                  <a:moveTo>
                    <a:pt x="738" y="1"/>
                  </a:moveTo>
                  <a:cubicBezTo>
                    <a:pt x="414" y="442"/>
                    <a:pt x="117" y="797"/>
                    <a:pt x="0" y="937"/>
                  </a:cubicBezTo>
                  <a:cubicBezTo>
                    <a:pt x="1192" y="856"/>
                    <a:pt x="2052" y="689"/>
                    <a:pt x="2191" y="491"/>
                  </a:cubicBezTo>
                  <a:cubicBezTo>
                    <a:pt x="2205" y="473"/>
                    <a:pt x="2209" y="455"/>
                    <a:pt x="2214" y="433"/>
                  </a:cubicBezTo>
                  <a:cubicBezTo>
                    <a:pt x="2214" y="257"/>
                    <a:pt x="1633" y="100"/>
                    <a:pt x="738"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1709;p31">
              <a:extLst>
                <a:ext uri="{FF2B5EF4-FFF2-40B4-BE49-F238E27FC236}">
                  <a16:creationId xmlns:a16="http://schemas.microsoft.com/office/drawing/2014/main" id="{BF9ACCC7-EF8B-49C6-8CF2-4EF3DBC57277}"/>
                </a:ext>
              </a:extLst>
            </p:cNvPr>
            <p:cNvSpPr/>
            <p:nvPr/>
          </p:nvSpPr>
          <p:spPr>
            <a:xfrm>
              <a:off x="3117250" y="3574850"/>
              <a:ext cx="35675" cy="27475"/>
            </a:xfrm>
            <a:custGeom>
              <a:avLst/>
              <a:gdLst/>
              <a:ahLst/>
              <a:cxnLst/>
              <a:rect l="l" t="t" r="r" b="b"/>
              <a:pathLst>
                <a:path w="1427" h="1099" extrusionOk="0">
                  <a:moveTo>
                    <a:pt x="226" y="0"/>
                  </a:moveTo>
                  <a:cubicBezTo>
                    <a:pt x="86" y="504"/>
                    <a:pt x="1" y="869"/>
                    <a:pt x="14" y="1067"/>
                  </a:cubicBezTo>
                  <a:lnTo>
                    <a:pt x="14" y="1094"/>
                  </a:lnTo>
                  <a:cubicBezTo>
                    <a:pt x="190" y="1098"/>
                    <a:pt x="374" y="1098"/>
                    <a:pt x="563" y="1098"/>
                  </a:cubicBezTo>
                  <a:cubicBezTo>
                    <a:pt x="860" y="1098"/>
                    <a:pt x="1153" y="1094"/>
                    <a:pt x="1427" y="1085"/>
                  </a:cubicBezTo>
                  <a:lnTo>
                    <a:pt x="1427" y="1049"/>
                  </a:lnTo>
                  <a:cubicBezTo>
                    <a:pt x="1301" y="711"/>
                    <a:pt x="1198" y="360"/>
                    <a:pt x="1117" y="5"/>
                  </a:cubicBezTo>
                  <a:cubicBezTo>
                    <a:pt x="937" y="0"/>
                    <a:pt x="752" y="0"/>
                    <a:pt x="563"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1710;p31">
              <a:extLst>
                <a:ext uri="{FF2B5EF4-FFF2-40B4-BE49-F238E27FC236}">
                  <a16:creationId xmlns:a16="http://schemas.microsoft.com/office/drawing/2014/main" id="{7D818554-2023-4B72-817D-FCB5C53D8BD3}"/>
                </a:ext>
              </a:extLst>
            </p:cNvPr>
            <p:cNvSpPr/>
            <p:nvPr/>
          </p:nvSpPr>
          <p:spPr>
            <a:xfrm>
              <a:off x="3034475" y="3588575"/>
              <a:ext cx="192025" cy="169200"/>
            </a:xfrm>
            <a:custGeom>
              <a:avLst/>
              <a:gdLst/>
              <a:ahLst/>
              <a:cxnLst/>
              <a:rect l="l" t="t" r="r" b="b"/>
              <a:pathLst>
                <a:path w="7681" h="6768" extrusionOk="0">
                  <a:moveTo>
                    <a:pt x="7676" y="0"/>
                  </a:moveTo>
                  <a:cubicBezTo>
                    <a:pt x="7536" y="198"/>
                    <a:pt x="6654" y="387"/>
                    <a:pt x="5462" y="468"/>
                  </a:cubicBezTo>
                  <a:cubicBezTo>
                    <a:pt x="5233" y="486"/>
                    <a:pt x="4990" y="500"/>
                    <a:pt x="4738" y="504"/>
                  </a:cubicBezTo>
                  <a:cubicBezTo>
                    <a:pt x="4459" y="513"/>
                    <a:pt x="4171" y="522"/>
                    <a:pt x="3870" y="522"/>
                  </a:cubicBezTo>
                  <a:cubicBezTo>
                    <a:pt x="3685" y="522"/>
                    <a:pt x="3501" y="518"/>
                    <a:pt x="3321" y="513"/>
                  </a:cubicBezTo>
                  <a:cubicBezTo>
                    <a:pt x="2979" y="509"/>
                    <a:pt x="2655" y="495"/>
                    <a:pt x="2349" y="477"/>
                  </a:cubicBezTo>
                  <a:cubicBezTo>
                    <a:pt x="1009" y="392"/>
                    <a:pt x="136" y="122"/>
                    <a:pt x="77" y="0"/>
                  </a:cubicBezTo>
                  <a:lnTo>
                    <a:pt x="77" y="0"/>
                  </a:lnTo>
                  <a:cubicBezTo>
                    <a:pt x="77" y="1"/>
                    <a:pt x="1" y="5741"/>
                    <a:pt x="1836" y="6456"/>
                  </a:cubicBezTo>
                  <a:cubicBezTo>
                    <a:pt x="1904" y="6483"/>
                    <a:pt x="1976" y="6505"/>
                    <a:pt x="2048" y="6532"/>
                  </a:cubicBezTo>
                  <a:cubicBezTo>
                    <a:pt x="2210" y="6582"/>
                    <a:pt x="2376" y="6622"/>
                    <a:pt x="2547" y="6654"/>
                  </a:cubicBezTo>
                  <a:cubicBezTo>
                    <a:pt x="2956" y="6733"/>
                    <a:pt x="3401" y="6767"/>
                    <a:pt x="3841" y="6767"/>
                  </a:cubicBezTo>
                  <a:cubicBezTo>
                    <a:pt x="4228" y="6767"/>
                    <a:pt x="4611" y="6741"/>
                    <a:pt x="4963" y="6694"/>
                  </a:cubicBezTo>
                  <a:cubicBezTo>
                    <a:pt x="5143" y="6672"/>
                    <a:pt x="5314" y="6640"/>
                    <a:pt x="5476" y="6609"/>
                  </a:cubicBezTo>
                  <a:cubicBezTo>
                    <a:pt x="5912" y="6514"/>
                    <a:pt x="6263" y="6388"/>
                    <a:pt x="6456" y="6240"/>
                  </a:cubicBezTo>
                  <a:cubicBezTo>
                    <a:pt x="7554" y="5412"/>
                    <a:pt x="7680" y="72"/>
                    <a:pt x="7680" y="72"/>
                  </a:cubicBezTo>
                  <a:lnTo>
                    <a:pt x="7676" y="0"/>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1711;p31">
              <a:extLst>
                <a:ext uri="{FF2B5EF4-FFF2-40B4-BE49-F238E27FC236}">
                  <a16:creationId xmlns:a16="http://schemas.microsoft.com/office/drawing/2014/main" id="{66A36DD1-7090-4C25-8806-F930E0940DDA}"/>
                </a:ext>
              </a:extLst>
            </p:cNvPr>
            <p:cNvSpPr/>
            <p:nvPr/>
          </p:nvSpPr>
          <p:spPr>
            <a:xfrm>
              <a:off x="3090950" y="3167700"/>
              <a:ext cx="17000" cy="426200"/>
            </a:xfrm>
            <a:custGeom>
              <a:avLst/>
              <a:gdLst/>
              <a:ahLst/>
              <a:cxnLst/>
              <a:rect l="l" t="t" r="r" b="b"/>
              <a:pathLst>
                <a:path w="680" h="17048" extrusionOk="0">
                  <a:moveTo>
                    <a:pt x="158" y="0"/>
                  </a:moveTo>
                  <a:cubicBezTo>
                    <a:pt x="155" y="0"/>
                    <a:pt x="152" y="1"/>
                    <a:pt x="149" y="1"/>
                  </a:cubicBezTo>
                  <a:cubicBezTo>
                    <a:pt x="126" y="6"/>
                    <a:pt x="117" y="24"/>
                    <a:pt x="122" y="42"/>
                  </a:cubicBezTo>
                  <a:cubicBezTo>
                    <a:pt x="122" y="42"/>
                    <a:pt x="189" y="298"/>
                    <a:pt x="279" y="757"/>
                  </a:cubicBezTo>
                  <a:cubicBezTo>
                    <a:pt x="324" y="987"/>
                    <a:pt x="369" y="1270"/>
                    <a:pt x="410" y="1589"/>
                  </a:cubicBezTo>
                  <a:cubicBezTo>
                    <a:pt x="455" y="1949"/>
                    <a:pt x="477" y="2314"/>
                    <a:pt x="486" y="2678"/>
                  </a:cubicBezTo>
                  <a:cubicBezTo>
                    <a:pt x="500" y="3105"/>
                    <a:pt x="450" y="3537"/>
                    <a:pt x="347" y="3956"/>
                  </a:cubicBezTo>
                  <a:cubicBezTo>
                    <a:pt x="248" y="4401"/>
                    <a:pt x="144" y="4882"/>
                    <a:pt x="113" y="5391"/>
                  </a:cubicBezTo>
                  <a:cubicBezTo>
                    <a:pt x="104" y="5521"/>
                    <a:pt x="95" y="5647"/>
                    <a:pt x="95" y="5778"/>
                  </a:cubicBezTo>
                  <a:cubicBezTo>
                    <a:pt x="90" y="5904"/>
                    <a:pt x="99" y="6034"/>
                    <a:pt x="108" y="6165"/>
                  </a:cubicBezTo>
                  <a:cubicBezTo>
                    <a:pt x="113" y="6425"/>
                    <a:pt x="144" y="6686"/>
                    <a:pt x="167" y="6952"/>
                  </a:cubicBezTo>
                  <a:cubicBezTo>
                    <a:pt x="221" y="7478"/>
                    <a:pt x="288" y="8013"/>
                    <a:pt x="396" y="8540"/>
                  </a:cubicBezTo>
                  <a:cubicBezTo>
                    <a:pt x="500" y="9062"/>
                    <a:pt x="540" y="9592"/>
                    <a:pt x="509" y="10123"/>
                  </a:cubicBezTo>
                  <a:cubicBezTo>
                    <a:pt x="500" y="10645"/>
                    <a:pt x="473" y="11163"/>
                    <a:pt x="419" y="11657"/>
                  </a:cubicBezTo>
                  <a:cubicBezTo>
                    <a:pt x="360" y="12152"/>
                    <a:pt x="225" y="12620"/>
                    <a:pt x="131" y="13070"/>
                  </a:cubicBezTo>
                  <a:cubicBezTo>
                    <a:pt x="41" y="13502"/>
                    <a:pt x="0" y="13938"/>
                    <a:pt x="5" y="14379"/>
                  </a:cubicBezTo>
                  <a:cubicBezTo>
                    <a:pt x="23" y="15031"/>
                    <a:pt x="113" y="15679"/>
                    <a:pt x="270" y="16313"/>
                  </a:cubicBezTo>
                  <a:cubicBezTo>
                    <a:pt x="329" y="16552"/>
                    <a:pt x="401" y="16790"/>
                    <a:pt x="482" y="17024"/>
                  </a:cubicBezTo>
                  <a:cubicBezTo>
                    <a:pt x="485" y="17039"/>
                    <a:pt x="498" y="17048"/>
                    <a:pt x="513" y="17048"/>
                  </a:cubicBezTo>
                  <a:cubicBezTo>
                    <a:pt x="516" y="17048"/>
                    <a:pt x="519" y="17047"/>
                    <a:pt x="522" y="17047"/>
                  </a:cubicBezTo>
                  <a:cubicBezTo>
                    <a:pt x="540" y="17038"/>
                    <a:pt x="549" y="17020"/>
                    <a:pt x="545" y="17002"/>
                  </a:cubicBezTo>
                  <a:cubicBezTo>
                    <a:pt x="545" y="17002"/>
                    <a:pt x="468" y="16750"/>
                    <a:pt x="383" y="16291"/>
                  </a:cubicBezTo>
                  <a:cubicBezTo>
                    <a:pt x="333" y="16061"/>
                    <a:pt x="288" y="15783"/>
                    <a:pt x="248" y="15459"/>
                  </a:cubicBezTo>
                  <a:cubicBezTo>
                    <a:pt x="198" y="15099"/>
                    <a:pt x="176" y="14739"/>
                    <a:pt x="171" y="14375"/>
                  </a:cubicBezTo>
                  <a:cubicBezTo>
                    <a:pt x="167" y="13979"/>
                    <a:pt x="153" y="13542"/>
                    <a:pt x="239" y="13097"/>
                  </a:cubicBezTo>
                  <a:cubicBezTo>
                    <a:pt x="342" y="12652"/>
                    <a:pt x="477" y="12179"/>
                    <a:pt x="549" y="11675"/>
                  </a:cubicBezTo>
                  <a:cubicBezTo>
                    <a:pt x="612" y="11176"/>
                    <a:pt x="680" y="10654"/>
                    <a:pt x="653" y="10123"/>
                  </a:cubicBezTo>
                  <a:cubicBezTo>
                    <a:pt x="612" y="9592"/>
                    <a:pt x="599" y="9048"/>
                    <a:pt x="518" y="8517"/>
                  </a:cubicBezTo>
                  <a:cubicBezTo>
                    <a:pt x="437" y="7991"/>
                    <a:pt x="360" y="7460"/>
                    <a:pt x="315" y="6938"/>
                  </a:cubicBezTo>
                  <a:cubicBezTo>
                    <a:pt x="297" y="6677"/>
                    <a:pt x="284" y="6416"/>
                    <a:pt x="284" y="6160"/>
                  </a:cubicBezTo>
                  <a:cubicBezTo>
                    <a:pt x="279" y="6030"/>
                    <a:pt x="270" y="5904"/>
                    <a:pt x="279" y="5778"/>
                  </a:cubicBezTo>
                  <a:cubicBezTo>
                    <a:pt x="284" y="5652"/>
                    <a:pt x="284" y="5526"/>
                    <a:pt x="284" y="5400"/>
                  </a:cubicBezTo>
                  <a:cubicBezTo>
                    <a:pt x="275" y="5152"/>
                    <a:pt x="297" y="4909"/>
                    <a:pt x="315" y="4671"/>
                  </a:cubicBezTo>
                  <a:cubicBezTo>
                    <a:pt x="329" y="4433"/>
                    <a:pt x="396" y="4199"/>
                    <a:pt x="437" y="3974"/>
                  </a:cubicBezTo>
                  <a:cubicBezTo>
                    <a:pt x="545" y="3551"/>
                    <a:pt x="599" y="3114"/>
                    <a:pt x="594" y="2683"/>
                  </a:cubicBezTo>
                  <a:cubicBezTo>
                    <a:pt x="594" y="2314"/>
                    <a:pt x="572" y="1945"/>
                    <a:pt x="522" y="1580"/>
                  </a:cubicBezTo>
                  <a:cubicBezTo>
                    <a:pt x="477" y="1252"/>
                    <a:pt x="419" y="973"/>
                    <a:pt x="374" y="744"/>
                  </a:cubicBezTo>
                  <a:cubicBezTo>
                    <a:pt x="324" y="514"/>
                    <a:pt x="284" y="334"/>
                    <a:pt x="243" y="213"/>
                  </a:cubicBezTo>
                  <a:cubicBezTo>
                    <a:pt x="207" y="91"/>
                    <a:pt x="189" y="24"/>
                    <a:pt x="189" y="24"/>
                  </a:cubicBezTo>
                  <a:cubicBezTo>
                    <a:pt x="185" y="9"/>
                    <a:pt x="172" y="0"/>
                    <a:pt x="158"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1712;p31">
              <a:extLst>
                <a:ext uri="{FF2B5EF4-FFF2-40B4-BE49-F238E27FC236}">
                  <a16:creationId xmlns:a16="http://schemas.microsoft.com/office/drawing/2014/main" id="{5C644947-5396-4299-B297-2F647347511A}"/>
                </a:ext>
              </a:extLst>
            </p:cNvPr>
            <p:cNvSpPr/>
            <p:nvPr/>
          </p:nvSpPr>
          <p:spPr>
            <a:xfrm>
              <a:off x="3161125" y="3336500"/>
              <a:ext cx="98875" cy="259175"/>
            </a:xfrm>
            <a:custGeom>
              <a:avLst/>
              <a:gdLst/>
              <a:ahLst/>
              <a:cxnLst/>
              <a:rect l="l" t="t" r="r" b="b"/>
              <a:pathLst>
                <a:path w="3955" h="10367" extrusionOk="0">
                  <a:moveTo>
                    <a:pt x="3916" y="1"/>
                  </a:moveTo>
                  <a:cubicBezTo>
                    <a:pt x="3907" y="1"/>
                    <a:pt x="3898" y="4"/>
                    <a:pt x="3892" y="11"/>
                  </a:cubicBezTo>
                  <a:cubicBezTo>
                    <a:pt x="3721" y="168"/>
                    <a:pt x="3554" y="330"/>
                    <a:pt x="3392" y="497"/>
                  </a:cubicBezTo>
                  <a:cubicBezTo>
                    <a:pt x="3230" y="668"/>
                    <a:pt x="3073" y="834"/>
                    <a:pt x="2915" y="1010"/>
                  </a:cubicBezTo>
                  <a:cubicBezTo>
                    <a:pt x="2762" y="1180"/>
                    <a:pt x="2614" y="1360"/>
                    <a:pt x="2470" y="1545"/>
                  </a:cubicBezTo>
                  <a:cubicBezTo>
                    <a:pt x="2398" y="1635"/>
                    <a:pt x="2331" y="1729"/>
                    <a:pt x="2259" y="1819"/>
                  </a:cubicBezTo>
                  <a:cubicBezTo>
                    <a:pt x="2182" y="1914"/>
                    <a:pt x="2115" y="2008"/>
                    <a:pt x="2047" y="2103"/>
                  </a:cubicBezTo>
                  <a:lnTo>
                    <a:pt x="1840" y="2382"/>
                  </a:lnTo>
                  <a:cubicBezTo>
                    <a:pt x="1768" y="2472"/>
                    <a:pt x="1701" y="2571"/>
                    <a:pt x="1633" y="2670"/>
                  </a:cubicBezTo>
                  <a:cubicBezTo>
                    <a:pt x="1498" y="2867"/>
                    <a:pt x="1395" y="3083"/>
                    <a:pt x="1327" y="3313"/>
                  </a:cubicBezTo>
                  <a:cubicBezTo>
                    <a:pt x="1300" y="3430"/>
                    <a:pt x="1282" y="3551"/>
                    <a:pt x="1273" y="3673"/>
                  </a:cubicBezTo>
                  <a:lnTo>
                    <a:pt x="1237" y="4019"/>
                  </a:lnTo>
                  <a:cubicBezTo>
                    <a:pt x="1219" y="4249"/>
                    <a:pt x="1192" y="4478"/>
                    <a:pt x="1174" y="4712"/>
                  </a:cubicBezTo>
                  <a:lnTo>
                    <a:pt x="1174" y="4716"/>
                  </a:lnTo>
                  <a:cubicBezTo>
                    <a:pt x="1179" y="4955"/>
                    <a:pt x="1165" y="5198"/>
                    <a:pt x="1129" y="5432"/>
                  </a:cubicBezTo>
                  <a:cubicBezTo>
                    <a:pt x="1111" y="5549"/>
                    <a:pt x="1085" y="5666"/>
                    <a:pt x="1044" y="5783"/>
                  </a:cubicBezTo>
                  <a:cubicBezTo>
                    <a:pt x="1026" y="5837"/>
                    <a:pt x="1008" y="5895"/>
                    <a:pt x="995" y="5949"/>
                  </a:cubicBezTo>
                  <a:cubicBezTo>
                    <a:pt x="977" y="6008"/>
                    <a:pt x="954" y="6061"/>
                    <a:pt x="936" y="6120"/>
                  </a:cubicBezTo>
                  <a:lnTo>
                    <a:pt x="882" y="6286"/>
                  </a:lnTo>
                  <a:lnTo>
                    <a:pt x="810" y="6444"/>
                  </a:lnTo>
                  <a:lnTo>
                    <a:pt x="657" y="6772"/>
                  </a:lnTo>
                  <a:cubicBezTo>
                    <a:pt x="603" y="6885"/>
                    <a:pt x="558" y="6997"/>
                    <a:pt x="518" y="7110"/>
                  </a:cubicBezTo>
                  <a:cubicBezTo>
                    <a:pt x="473" y="7227"/>
                    <a:pt x="432" y="7339"/>
                    <a:pt x="401" y="7461"/>
                  </a:cubicBezTo>
                  <a:cubicBezTo>
                    <a:pt x="365" y="7578"/>
                    <a:pt x="333" y="7694"/>
                    <a:pt x="293" y="7807"/>
                  </a:cubicBezTo>
                  <a:cubicBezTo>
                    <a:pt x="266" y="7924"/>
                    <a:pt x="230" y="8041"/>
                    <a:pt x="194" y="8158"/>
                  </a:cubicBezTo>
                  <a:cubicBezTo>
                    <a:pt x="158" y="8275"/>
                    <a:pt x="131" y="8396"/>
                    <a:pt x="113" y="8518"/>
                  </a:cubicBezTo>
                  <a:cubicBezTo>
                    <a:pt x="86" y="8635"/>
                    <a:pt x="68" y="8756"/>
                    <a:pt x="50" y="8878"/>
                  </a:cubicBezTo>
                  <a:lnTo>
                    <a:pt x="18" y="9242"/>
                  </a:lnTo>
                  <a:cubicBezTo>
                    <a:pt x="5" y="9363"/>
                    <a:pt x="0" y="9485"/>
                    <a:pt x="5" y="9606"/>
                  </a:cubicBezTo>
                  <a:lnTo>
                    <a:pt x="5" y="9791"/>
                  </a:lnTo>
                  <a:cubicBezTo>
                    <a:pt x="0" y="9854"/>
                    <a:pt x="5" y="9912"/>
                    <a:pt x="14" y="9975"/>
                  </a:cubicBezTo>
                  <a:lnTo>
                    <a:pt x="63" y="10340"/>
                  </a:lnTo>
                  <a:cubicBezTo>
                    <a:pt x="68" y="10353"/>
                    <a:pt x="81" y="10367"/>
                    <a:pt x="99" y="10367"/>
                  </a:cubicBezTo>
                  <a:cubicBezTo>
                    <a:pt x="117" y="10367"/>
                    <a:pt x="131" y="10349"/>
                    <a:pt x="131" y="10331"/>
                  </a:cubicBezTo>
                  <a:lnTo>
                    <a:pt x="131" y="10326"/>
                  </a:lnTo>
                  <a:lnTo>
                    <a:pt x="117" y="9966"/>
                  </a:lnTo>
                  <a:cubicBezTo>
                    <a:pt x="117" y="9849"/>
                    <a:pt x="117" y="9728"/>
                    <a:pt x="131" y="9611"/>
                  </a:cubicBezTo>
                  <a:cubicBezTo>
                    <a:pt x="135" y="9489"/>
                    <a:pt x="144" y="9372"/>
                    <a:pt x="162" y="9256"/>
                  </a:cubicBezTo>
                  <a:lnTo>
                    <a:pt x="207" y="8900"/>
                  </a:lnTo>
                  <a:cubicBezTo>
                    <a:pt x="225" y="8779"/>
                    <a:pt x="252" y="8666"/>
                    <a:pt x="275" y="8545"/>
                  </a:cubicBezTo>
                  <a:cubicBezTo>
                    <a:pt x="293" y="8428"/>
                    <a:pt x="311" y="8311"/>
                    <a:pt x="333" y="8194"/>
                  </a:cubicBezTo>
                  <a:cubicBezTo>
                    <a:pt x="356" y="8072"/>
                    <a:pt x="378" y="7955"/>
                    <a:pt x="405" y="7838"/>
                  </a:cubicBezTo>
                  <a:cubicBezTo>
                    <a:pt x="437" y="7721"/>
                    <a:pt x="477" y="7605"/>
                    <a:pt x="509" y="7492"/>
                  </a:cubicBezTo>
                  <a:cubicBezTo>
                    <a:pt x="545" y="7380"/>
                    <a:pt x="585" y="7267"/>
                    <a:pt x="630" y="7155"/>
                  </a:cubicBezTo>
                  <a:cubicBezTo>
                    <a:pt x="671" y="7047"/>
                    <a:pt x="720" y="6934"/>
                    <a:pt x="774" y="6831"/>
                  </a:cubicBezTo>
                  <a:lnTo>
                    <a:pt x="941" y="6507"/>
                  </a:lnTo>
                  <a:lnTo>
                    <a:pt x="1026" y="6340"/>
                  </a:lnTo>
                  <a:cubicBezTo>
                    <a:pt x="1044" y="6282"/>
                    <a:pt x="1067" y="6219"/>
                    <a:pt x="1089" y="6165"/>
                  </a:cubicBezTo>
                  <a:cubicBezTo>
                    <a:pt x="1129" y="6048"/>
                    <a:pt x="1156" y="5927"/>
                    <a:pt x="1174" y="5805"/>
                  </a:cubicBezTo>
                  <a:cubicBezTo>
                    <a:pt x="1197" y="5684"/>
                    <a:pt x="1206" y="5562"/>
                    <a:pt x="1224" y="5441"/>
                  </a:cubicBezTo>
                  <a:cubicBezTo>
                    <a:pt x="1242" y="5319"/>
                    <a:pt x="1260" y="5202"/>
                    <a:pt x="1273" y="5081"/>
                  </a:cubicBezTo>
                  <a:cubicBezTo>
                    <a:pt x="1287" y="4959"/>
                    <a:pt x="1296" y="4838"/>
                    <a:pt x="1300" y="4712"/>
                  </a:cubicBezTo>
                  <a:lnTo>
                    <a:pt x="1300" y="4721"/>
                  </a:lnTo>
                  <a:cubicBezTo>
                    <a:pt x="1336" y="4487"/>
                    <a:pt x="1359" y="4258"/>
                    <a:pt x="1386" y="4028"/>
                  </a:cubicBezTo>
                  <a:lnTo>
                    <a:pt x="1426" y="3682"/>
                  </a:lnTo>
                  <a:cubicBezTo>
                    <a:pt x="1435" y="3574"/>
                    <a:pt x="1458" y="3461"/>
                    <a:pt x="1489" y="3358"/>
                  </a:cubicBezTo>
                  <a:cubicBezTo>
                    <a:pt x="1534" y="3254"/>
                    <a:pt x="1566" y="3146"/>
                    <a:pt x="1620" y="3047"/>
                  </a:cubicBezTo>
                  <a:cubicBezTo>
                    <a:pt x="1674" y="2948"/>
                    <a:pt x="1714" y="2845"/>
                    <a:pt x="1768" y="2742"/>
                  </a:cubicBezTo>
                  <a:cubicBezTo>
                    <a:pt x="1867" y="2535"/>
                    <a:pt x="1989" y="2337"/>
                    <a:pt x="2124" y="2148"/>
                  </a:cubicBezTo>
                  <a:cubicBezTo>
                    <a:pt x="2389" y="1774"/>
                    <a:pt x="2700" y="1428"/>
                    <a:pt x="3005" y="1082"/>
                  </a:cubicBezTo>
                  <a:lnTo>
                    <a:pt x="3464" y="564"/>
                  </a:lnTo>
                  <a:lnTo>
                    <a:pt x="3941" y="60"/>
                  </a:lnTo>
                  <a:cubicBezTo>
                    <a:pt x="3950" y="47"/>
                    <a:pt x="3955" y="24"/>
                    <a:pt x="3941" y="11"/>
                  </a:cubicBezTo>
                  <a:cubicBezTo>
                    <a:pt x="3934" y="4"/>
                    <a:pt x="3925" y="1"/>
                    <a:pt x="3916"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1713;p31">
              <a:extLst>
                <a:ext uri="{FF2B5EF4-FFF2-40B4-BE49-F238E27FC236}">
                  <a16:creationId xmlns:a16="http://schemas.microsoft.com/office/drawing/2014/main" id="{343A5C66-D38F-4FBF-92DB-76FD4B4A12D3}"/>
                </a:ext>
              </a:extLst>
            </p:cNvPr>
            <p:cNvSpPr/>
            <p:nvPr/>
          </p:nvSpPr>
          <p:spPr>
            <a:xfrm>
              <a:off x="4550650" y="3192250"/>
              <a:ext cx="20800" cy="12625"/>
            </a:xfrm>
            <a:custGeom>
              <a:avLst/>
              <a:gdLst/>
              <a:ahLst/>
              <a:cxnLst/>
              <a:rect l="l" t="t" r="r" b="b"/>
              <a:pathLst>
                <a:path w="832" h="505" extrusionOk="0">
                  <a:moveTo>
                    <a:pt x="466" y="0"/>
                  </a:moveTo>
                  <a:cubicBezTo>
                    <a:pt x="415" y="0"/>
                    <a:pt x="365" y="7"/>
                    <a:pt x="319" y="23"/>
                  </a:cubicBezTo>
                  <a:cubicBezTo>
                    <a:pt x="265" y="41"/>
                    <a:pt x="211" y="68"/>
                    <a:pt x="161" y="95"/>
                  </a:cubicBezTo>
                  <a:cubicBezTo>
                    <a:pt x="121" y="122"/>
                    <a:pt x="89" y="149"/>
                    <a:pt x="67" y="167"/>
                  </a:cubicBezTo>
                  <a:cubicBezTo>
                    <a:pt x="45" y="185"/>
                    <a:pt x="36" y="194"/>
                    <a:pt x="36" y="194"/>
                  </a:cubicBezTo>
                  <a:cubicBezTo>
                    <a:pt x="1" y="225"/>
                    <a:pt x="23" y="279"/>
                    <a:pt x="64" y="279"/>
                  </a:cubicBezTo>
                  <a:cubicBezTo>
                    <a:pt x="70" y="279"/>
                    <a:pt x="78" y="278"/>
                    <a:pt x="85" y="275"/>
                  </a:cubicBezTo>
                  <a:cubicBezTo>
                    <a:pt x="85" y="275"/>
                    <a:pt x="143" y="257"/>
                    <a:pt x="224" y="225"/>
                  </a:cubicBezTo>
                  <a:lnTo>
                    <a:pt x="287" y="207"/>
                  </a:lnTo>
                  <a:cubicBezTo>
                    <a:pt x="314" y="198"/>
                    <a:pt x="337" y="194"/>
                    <a:pt x="359" y="189"/>
                  </a:cubicBezTo>
                  <a:cubicBezTo>
                    <a:pt x="384" y="182"/>
                    <a:pt x="410" y="178"/>
                    <a:pt x="436" y="178"/>
                  </a:cubicBezTo>
                  <a:cubicBezTo>
                    <a:pt x="458" y="178"/>
                    <a:pt x="479" y="181"/>
                    <a:pt x="499" y="185"/>
                  </a:cubicBezTo>
                  <a:cubicBezTo>
                    <a:pt x="517" y="189"/>
                    <a:pt x="535" y="194"/>
                    <a:pt x="553" y="203"/>
                  </a:cubicBezTo>
                  <a:cubicBezTo>
                    <a:pt x="571" y="212"/>
                    <a:pt x="589" y="225"/>
                    <a:pt x="602" y="239"/>
                  </a:cubicBezTo>
                  <a:cubicBezTo>
                    <a:pt x="616" y="257"/>
                    <a:pt x="629" y="270"/>
                    <a:pt x="643" y="288"/>
                  </a:cubicBezTo>
                  <a:cubicBezTo>
                    <a:pt x="656" y="306"/>
                    <a:pt x="665" y="324"/>
                    <a:pt x="674" y="347"/>
                  </a:cubicBezTo>
                  <a:cubicBezTo>
                    <a:pt x="697" y="387"/>
                    <a:pt x="710" y="432"/>
                    <a:pt x="728" y="472"/>
                  </a:cubicBezTo>
                  <a:cubicBezTo>
                    <a:pt x="733" y="490"/>
                    <a:pt x="751" y="504"/>
                    <a:pt x="769" y="504"/>
                  </a:cubicBezTo>
                  <a:cubicBezTo>
                    <a:pt x="771" y="504"/>
                    <a:pt x="773" y="505"/>
                    <a:pt x="776" y="505"/>
                  </a:cubicBezTo>
                  <a:cubicBezTo>
                    <a:pt x="797" y="505"/>
                    <a:pt x="819" y="488"/>
                    <a:pt x="823" y="463"/>
                  </a:cubicBezTo>
                  <a:cubicBezTo>
                    <a:pt x="832" y="410"/>
                    <a:pt x="827" y="351"/>
                    <a:pt x="814" y="297"/>
                  </a:cubicBezTo>
                  <a:cubicBezTo>
                    <a:pt x="800" y="234"/>
                    <a:pt x="773" y="176"/>
                    <a:pt x="733" y="126"/>
                  </a:cubicBezTo>
                  <a:cubicBezTo>
                    <a:pt x="710" y="95"/>
                    <a:pt x="679" y="72"/>
                    <a:pt x="647" y="50"/>
                  </a:cubicBezTo>
                  <a:cubicBezTo>
                    <a:pt x="611" y="27"/>
                    <a:pt x="575" y="14"/>
                    <a:pt x="535" y="5"/>
                  </a:cubicBezTo>
                  <a:cubicBezTo>
                    <a:pt x="512" y="2"/>
                    <a:pt x="489" y="0"/>
                    <a:pt x="466"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5" name="Google Shape;1714;p31">
              <a:extLst>
                <a:ext uri="{FF2B5EF4-FFF2-40B4-BE49-F238E27FC236}">
                  <a16:creationId xmlns:a16="http://schemas.microsoft.com/office/drawing/2014/main" id="{2E467AC6-EB56-45A8-A155-415192ED390E}"/>
                </a:ext>
              </a:extLst>
            </p:cNvPr>
            <p:cNvSpPr/>
            <p:nvPr/>
          </p:nvSpPr>
          <p:spPr>
            <a:xfrm>
              <a:off x="4244250" y="3233550"/>
              <a:ext cx="16225" cy="19125"/>
            </a:xfrm>
            <a:custGeom>
              <a:avLst/>
              <a:gdLst/>
              <a:ahLst/>
              <a:cxnLst/>
              <a:rect l="l" t="t" r="r" b="b"/>
              <a:pathLst>
                <a:path w="649" h="765" extrusionOk="0">
                  <a:moveTo>
                    <a:pt x="588" y="1"/>
                  </a:moveTo>
                  <a:cubicBezTo>
                    <a:pt x="581" y="1"/>
                    <a:pt x="572" y="3"/>
                    <a:pt x="564" y="8"/>
                  </a:cubicBezTo>
                  <a:cubicBezTo>
                    <a:pt x="519" y="31"/>
                    <a:pt x="478" y="53"/>
                    <a:pt x="438" y="85"/>
                  </a:cubicBezTo>
                  <a:cubicBezTo>
                    <a:pt x="406" y="112"/>
                    <a:pt x="366" y="143"/>
                    <a:pt x="330" y="184"/>
                  </a:cubicBezTo>
                  <a:cubicBezTo>
                    <a:pt x="294" y="220"/>
                    <a:pt x="258" y="265"/>
                    <a:pt x="222" y="310"/>
                  </a:cubicBezTo>
                  <a:cubicBezTo>
                    <a:pt x="159" y="391"/>
                    <a:pt x="105" y="476"/>
                    <a:pt x="64" y="570"/>
                  </a:cubicBezTo>
                  <a:cubicBezTo>
                    <a:pt x="42" y="611"/>
                    <a:pt x="24" y="656"/>
                    <a:pt x="10" y="701"/>
                  </a:cubicBezTo>
                  <a:cubicBezTo>
                    <a:pt x="1" y="736"/>
                    <a:pt x="30" y="765"/>
                    <a:pt x="61" y="765"/>
                  </a:cubicBezTo>
                  <a:cubicBezTo>
                    <a:pt x="73" y="765"/>
                    <a:pt x="86" y="761"/>
                    <a:pt x="96" y="750"/>
                  </a:cubicBezTo>
                  <a:cubicBezTo>
                    <a:pt x="96" y="750"/>
                    <a:pt x="132" y="710"/>
                    <a:pt x="186" y="647"/>
                  </a:cubicBezTo>
                  <a:cubicBezTo>
                    <a:pt x="208" y="615"/>
                    <a:pt x="244" y="584"/>
                    <a:pt x="271" y="539"/>
                  </a:cubicBezTo>
                  <a:cubicBezTo>
                    <a:pt x="298" y="498"/>
                    <a:pt x="334" y="458"/>
                    <a:pt x="366" y="417"/>
                  </a:cubicBezTo>
                  <a:cubicBezTo>
                    <a:pt x="429" y="332"/>
                    <a:pt x="492" y="242"/>
                    <a:pt x="541" y="184"/>
                  </a:cubicBezTo>
                  <a:cubicBezTo>
                    <a:pt x="591" y="130"/>
                    <a:pt x="622" y="80"/>
                    <a:pt x="622" y="80"/>
                  </a:cubicBezTo>
                  <a:lnTo>
                    <a:pt x="627" y="76"/>
                  </a:lnTo>
                  <a:cubicBezTo>
                    <a:pt x="649" y="43"/>
                    <a:pt x="623" y="1"/>
                    <a:pt x="588"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6" name="Google Shape;1715;p31">
              <a:extLst>
                <a:ext uri="{FF2B5EF4-FFF2-40B4-BE49-F238E27FC236}">
                  <a16:creationId xmlns:a16="http://schemas.microsoft.com/office/drawing/2014/main" id="{6CE4549E-EEF5-40C6-AE31-5C41DCDBF275}"/>
                </a:ext>
              </a:extLst>
            </p:cNvPr>
            <p:cNvSpPr/>
            <p:nvPr/>
          </p:nvSpPr>
          <p:spPr>
            <a:xfrm>
              <a:off x="4485950" y="3152575"/>
              <a:ext cx="13975" cy="16725"/>
            </a:xfrm>
            <a:custGeom>
              <a:avLst/>
              <a:gdLst/>
              <a:ahLst/>
              <a:cxnLst/>
              <a:rect l="l" t="t" r="r" b="b"/>
              <a:pathLst>
                <a:path w="559" h="669" extrusionOk="0">
                  <a:moveTo>
                    <a:pt x="307" y="0"/>
                  </a:moveTo>
                  <a:cubicBezTo>
                    <a:pt x="184" y="0"/>
                    <a:pt x="66" y="123"/>
                    <a:pt x="37" y="287"/>
                  </a:cubicBezTo>
                  <a:cubicBezTo>
                    <a:pt x="1" y="471"/>
                    <a:pt x="82" y="638"/>
                    <a:pt x="221" y="665"/>
                  </a:cubicBezTo>
                  <a:cubicBezTo>
                    <a:pt x="233" y="667"/>
                    <a:pt x="245" y="668"/>
                    <a:pt x="257" y="668"/>
                  </a:cubicBezTo>
                  <a:cubicBezTo>
                    <a:pt x="379" y="668"/>
                    <a:pt x="494" y="546"/>
                    <a:pt x="527" y="382"/>
                  </a:cubicBezTo>
                  <a:cubicBezTo>
                    <a:pt x="559" y="197"/>
                    <a:pt x="478" y="31"/>
                    <a:pt x="343" y="4"/>
                  </a:cubicBezTo>
                  <a:cubicBezTo>
                    <a:pt x="331" y="1"/>
                    <a:pt x="319" y="0"/>
                    <a:pt x="30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7" name="Google Shape;1716;p31">
              <a:extLst>
                <a:ext uri="{FF2B5EF4-FFF2-40B4-BE49-F238E27FC236}">
                  <a16:creationId xmlns:a16="http://schemas.microsoft.com/office/drawing/2014/main" id="{69765BDB-0D5C-45BC-9074-0779328BB13D}"/>
                </a:ext>
              </a:extLst>
            </p:cNvPr>
            <p:cNvSpPr/>
            <p:nvPr/>
          </p:nvSpPr>
          <p:spPr>
            <a:xfrm>
              <a:off x="4486625" y="3118575"/>
              <a:ext cx="24925" cy="18375"/>
            </a:xfrm>
            <a:custGeom>
              <a:avLst/>
              <a:gdLst/>
              <a:ahLst/>
              <a:cxnLst/>
              <a:rect l="l" t="t" r="r" b="b"/>
              <a:pathLst>
                <a:path w="997" h="735" extrusionOk="0">
                  <a:moveTo>
                    <a:pt x="268" y="0"/>
                  </a:moveTo>
                  <a:cubicBezTo>
                    <a:pt x="215" y="0"/>
                    <a:pt x="172" y="17"/>
                    <a:pt x="145" y="55"/>
                  </a:cubicBezTo>
                  <a:cubicBezTo>
                    <a:pt x="0" y="262"/>
                    <a:pt x="530" y="735"/>
                    <a:pt x="782" y="735"/>
                  </a:cubicBezTo>
                  <a:cubicBezTo>
                    <a:pt x="836" y="735"/>
                    <a:pt x="877" y="713"/>
                    <a:pt x="896" y="662"/>
                  </a:cubicBezTo>
                  <a:cubicBezTo>
                    <a:pt x="997" y="390"/>
                    <a:pt x="523" y="0"/>
                    <a:pt x="26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8" name="Google Shape;1717;p31">
              <a:extLst>
                <a:ext uri="{FF2B5EF4-FFF2-40B4-BE49-F238E27FC236}">
                  <a16:creationId xmlns:a16="http://schemas.microsoft.com/office/drawing/2014/main" id="{31CCE711-8E52-4259-B08A-238777751CC9}"/>
                </a:ext>
              </a:extLst>
            </p:cNvPr>
            <p:cNvSpPr/>
            <p:nvPr/>
          </p:nvSpPr>
          <p:spPr>
            <a:xfrm>
              <a:off x="4420775" y="3100325"/>
              <a:ext cx="24950" cy="11525"/>
            </a:xfrm>
            <a:custGeom>
              <a:avLst/>
              <a:gdLst/>
              <a:ahLst/>
              <a:cxnLst/>
              <a:rect l="l" t="t" r="r" b="b"/>
              <a:pathLst>
                <a:path w="998" h="461" extrusionOk="0">
                  <a:moveTo>
                    <a:pt x="589" y="1"/>
                  </a:moveTo>
                  <a:cubicBezTo>
                    <a:pt x="347" y="1"/>
                    <a:pt x="80" y="86"/>
                    <a:pt x="35" y="267"/>
                  </a:cubicBezTo>
                  <a:cubicBezTo>
                    <a:pt x="1" y="399"/>
                    <a:pt x="187" y="460"/>
                    <a:pt x="405" y="460"/>
                  </a:cubicBezTo>
                  <a:cubicBezTo>
                    <a:pt x="677" y="460"/>
                    <a:pt x="997" y="365"/>
                    <a:pt x="997" y="195"/>
                  </a:cubicBezTo>
                  <a:cubicBezTo>
                    <a:pt x="997" y="68"/>
                    <a:pt x="803" y="1"/>
                    <a:pt x="58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9" name="Google Shape;1718;p31">
              <a:extLst>
                <a:ext uri="{FF2B5EF4-FFF2-40B4-BE49-F238E27FC236}">
                  <a16:creationId xmlns:a16="http://schemas.microsoft.com/office/drawing/2014/main" id="{05503D46-FB3E-4579-B2A7-14C067AF781F}"/>
                </a:ext>
              </a:extLst>
            </p:cNvPr>
            <p:cNvSpPr/>
            <p:nvPr/>
          </p:nvSpPr>
          <p:spPr>
            <a:xfrm>
              <a:off x="4417250" y="3134125"/>
              <a:ext cx="14075" cy="16700"/>
            </a:xfrm>
            <a:custGeom>
              <a:avLst/>
              <a:gdLst/>
              <a:ahLst/>
              <a:cxnLst/>
              <a:rect l="l" t="t" r="r" b="b"/>
              <a:pathLst>
                <a:path w="563" h="668" extrusionOk="0">
                  <a:moveTo>
                    <a:pt x="305" y="0"/>
                  </a:moveTo>
                  <a:cubicBezTo>
                    <a:pt x="183" y="0"/>
                    <a:pt x="69" y="120"/>
                    <a:pt x="36" y="287"/>
                  </a:cubicBezTo>
                  <a:cubicBezTo>
                    <a:pt x="0" y="472"/>
                    <a:pt x="86" y="638"/>
                    <a:pt x="221" y="665"/>
                  </a:cubicBezTo>
                  <a:cubicBezTo>
                    <a:pt x="231" y="667"/>
                    <a:pt x="242" y="668"/>
                    <a:pt x="252" y="668"/>
                  </a:cubicBezTo>
                  <a:cubicBezTo>
                    <a:pt x="377" y="668"/>
                    <a:pt x="497" y="547"/>
                    <a:pt x="527" y="377"/>
                  </a:cubicBezTo>
                  <a:cubicBezTo>
                    <a:pt x="563" y="197"/>
                    <a:pt x="482" y="31"/>
                    <a:pt x="342" y="4"/>
                  </a:cubicBezTo>
                  <a:cubicBezTo>
                    <a:pt x="330" y="1"/>
                    <a:pt x="318" y="0"/>
                    <a:pt x="30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0" name="Google Shape;1719;p31">
              <a:extLst>
                <a:ext uri="{FF2B5EF4-FFF2-40B4-BE49-F238E27FC236}">
                  <a16:creationId xmlns:a16="http://schemas.microsoft.com/office/drawing/2014/main" id="{BC6B9CE2-3682-4D10-85D1-59DA28E0E36D}"/>
                </a:ext>
              </a:extLst>
            </p:cNvPr>
            <p:cNvSpPr/>
            <p:nvPr/>
          </p:nvSpPr>
          <p:spPr>
            <a:xfrm>
              <a:off x="4440075" y="3125600"/>
              <a:ext cx="18575" cy="47500"/>
            </a:xfrm>
            <a:custGeom>
              <a:avLst/>
              <a:gdLst/>
              <a:ahLst/>
              <a:cxnLst/>
              <a:rect l="l" t="t" r="r" b="b"/>
              <a:pathLst>
                <a:path w="743" h="1900" extrusionOk="0">
                  <a:moveTo>
                    <a:pt x="685" y="0"/>
                  </a:moveTo>
                  <a:cubicBezTo>
                    <a:pt x="671" y="0"/>
                    <a:pt x="658" y="6"/>
                    <a:pt x="648" y="16"/>
                  </a:cubicBezTo>
                  <a:cubicBezTo>
                    <a:pt x="572" y="106"/>
                    <a:pt x="500" y="201"/>
                    <a:pt x="437" y="300"/>
                  </a:cubicBezTo>
                  <a:cubicBezTo>
                    <a:pt x="284" y="516"/>
                    <a:pt x="162" y="745"/>
                    <a:pt x="63" y="993"/>
                  </a:cubicBezTo>
                  <a:cubicBezTo>
                    <a:pt x="36" y="1060"/>
                    <a:pt x="18" y="1137"/>
                    <a:pt x="5" y="1209"/>
                  </a:cubicBezTo>
                  <a:cubicBezTo>
                    <a:pt x="0" y="1249"/>
                    <a:pt x="0" y="1290"/>
                    <a:pt x="0" y="1330"/>
                  </a:cubicBezTo>
                  <a:lnTo>
                    <a:pt x="14" y="1398"/>
                  </a:lnTo>
                  <a:lnTo>
                    <a:pt x="18" y="1416"/>
                  </a:lnTo>
                  <a:cubicBezTo>
                    <a:pt x="23" y="1425"/>
                    <a:pt x="18" y="1411"/>
                    <a:pt x="27" y="1434"/>
                  </a:cubicBezTo>
                  <a:lnTo>
                    <a:pt x="27" y="1438"/>
                  </a:lnTo>
                  <a:lnTo>
                    <a:pt x="41" y="1461"/>
                  </a:lnTo>
                  <a:cubicBezTo>
                    <a:pt x="59" y="1487"/>
                    <a:pt x="72" y="1514"/>
                    <a:pt x="90" y="1541"/>
                  </a:cubicBezTo>
                  <a:lnTo>
                    <a:pt x="162" y="1627"/>
                  </a:lnTo>
                  <a:cubicBezTo>
                    <a:pt x="207" y="1672"/>
                    <a:pt x="252" y="1708"/>
                    <a:pt x="306" y="1744"/>
                  </a:cubicBezTo>
                  <a:cubicBezTo>
                    <a:pt x="378" y="1793"/>
                    <a:pt x="459" y="1834"/>
                    <a:pt x="545" y="1865"/>
                  </a:cubicBezTo>
                  <a:cubicBezTo>
                    <a:pt x="576" y="1879"/>
                    <a:pt x="608" y="1888"/>
                    <a:pt x="639" y="1897"/>
                  </a:cubicBezTo>
                  <a:cubicBezTo>
                    <a:pt x="645" y="1899"/>
                    <a:pt x="650" y="1899"/>
                    <a:pt x="655" y="1899"/>
                  </a:cubicBezTo>
                  <a:cubicBezTo>
                    <a:pt x="703" y="1899"/>
                    <a:pt x="724" y="1827"/>
                    <a:pt x="671" y="1807"/>
                  </a:cubicBezTo>
                  <a:cubicBezTo>
                    <a:pt x="671" y="1807"/>
                    <a:pt x="644" y="1793"/>
                    <a:pt x="590" y="1762"/>
                  </a:cubicBezTo>
                  <a:cubicBezTo>
                    <a:pt x="522" y="1726"/>
                    <a:pt x="455" y="1681"/>
                    <a:pt x="392" y="1631"/>
                  </a:cubicBezTo>
                  <a:cubicBezTo>
                    <a:pt x="351" y="1595"/>
                    <a:pt x="315" y="1559"/>
                    <a:pt x="284" y="1523"/>
                  </a:cubicBezTo>
                  <a:lnTo>
                    <a:pt x="234" y="1465"/>
                  </a:lnTo>
                  <a:cubicBezTo>
                    <a:pt x="221" y="1438"/>
                    <a:pt x="207" y="1411"/>
                    <a:pt x="189" y="1380"/>
                  </a:cubicBezTo>
                  <a:lnTo>
                    <a:pt x="180" y="1357"/>
                  </a:lnTo>
                  <a:lnTo>
                    <a:pt x="180" y="1353"/>
                  </a:lnTo>
                  <a:cubicBezTo>
                    <a:pt x="180" y="1339"/>
                    <a:pt x="176" y="1330"/>
                    <a:pt x="176" y="1321"/>
                  </a:cubicBezTo>
                  <a:cubicBezTo>
                    <a:pt x="176" y="1294"/>
                    <a:pt x="176" y="1267"/>
                    <a:pt x="180" y="1240"/>
                  </a:cubicBezTo>
                  <a:cubicBezTo>
                    <a:pt x="194" y="1177"/>
                    <a:pt x="212" y="1114"/>
                    <a:pt x="234" y="1056"/>
                  </a:cubicBezTo>
                  <a:cubicBezTo>
                    <a:pt x="329" y="822"/>
                    <a:pt x="437" y="597"/>
                    <a:pt x="563" y="381"/>
                  </a:cubicBezTo>
                  <a:cubicBezTo>
                    <a:pt x="662" y="196"/>
                    <a:pt x="729" y="75"/>
                    <a:pt x="729" y="75"/>
                  </a:cubicBezTo>
                  <a:cubicBezTo>
                    <a:pt x="743" y="52"/>
                    <a:pt x="734" y="25"/>
                    <a:pt x="716" y="12"/>
                  </a:cubicBezTo>
                  <a:cubicBezTo>
                    <a:pt x="706" y="4"/>
                    <a:pt x="695" y="0"/>
                    <a:pt x="685"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1" name="Google Shape;1720;p31">
              <a:extLst>
                <a:ext uri="{FF2B5EF4-FFF2-40B4-BE49-F238E27FC236}">
                  <a16:creationId xmlns:a16="http://schemas.microsoft.com/office/drawing/2014/main" id="{874C4EA6-64A2-4788-B77D-16A7EF692070}"/>
                </a:ext>
              </a:extLst>
            </p:cNvPr>
            <p:cNvSpPr/>
            <p:nvPr/>
          </p:nvSpPr>
          <p:spPr>
            <a:xfrm>
              <a:off x="4449300" y="3190125"/>
              <a:ext cx="30500" cy="9475"/>
            </a:xfrm>
            <a:custGeom>
              <a:avLst/>
              <a:gdLst/>
              <a:ahLst/>
              <a:cxnLst/>
              <a:rect l="l" t="t" r="r" b="b"/>
              <a:pathLst>
                <a:path w="1220" h="379" extrusionOk="0">
                  <a:moveTo>
                    <a:pt x="540" y="0"/>
                  </a:moveTo>
                  <a:cubicBezTo>
                    <a:pt x="365" y="0"/>
                    <a:pt x="179" y="49"/>
                    <a:pt x="14" y="193"/>
                  </a:cubicBezTo>
                  <a:lnTo>
                    <a:pt x="0" y="216"/>
                  </a:lnTo>
                  <a:cubicBezTo>
                    <a:pt x="167" y="319"/>
                    <a:pt x="356" y="378"/>
                    <a:pt x="554" y="378"/>
                  </a:cubicBezTo>
                  <a:cubicBezTo>
                    <a:pt x="571" y="378"/>
                    <a:pt x="589" y="379"/>
                    <a:pt x="607" y="379"/>
                  </a:cubicBezTo>
                  <a:cubicBezTo>
                    <a:pt x="818" y="379"/>
                    <a:pt x="1028" y="329"/>
                    <a:pt x="1219" y="229"/>
                  </a:cubicBezTo>
                  <a:lnTo>
                    <a:pt x="1201" y="198"/>
                  </a:lnTo>
                  <a:cubicBezTo>
                    <a:pt x="1201" y="198"/>
                    <a:pt x="893" y="0"/>
                    <a:pt x="540"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2" name="Google Shape;1721;p31">
              <a:extLst>
                <a:ext uri="{FF2B5EF4-FFF2-40B4-BE49-F238E27FC236}">
                  <a16:creationId xmlns:a16="http://schemas.microsoft.com/office/drawing/2014/main" id="{AFCCDB9A-8175-4286-BB58-73ECE3879676}"/>
                </a:ext>
              </a:extLst>
            </p:cNvPr>
            <p:cNvSpPr/>
            <p:nvPr/>
          </p:nvSpPr>
          <p:spPr>
            <a:xfrm>
              <a:off x="4440975" y="3179200"/>
              <a:ext cx="48950" cy="16675"/>
            </a:xfrm>
            <a:custGeom>
              <a:avLst/>
              <a:gdLst/>
              <a:ahLst/>
              <a:cxnLst/>
              <a:rect l="l" t="t" r="r" b="b"/>
              <a:pathLst>
                <a:path w="1958" h="667" extrusionOk="0">
                  <a:moveTo>
                    <a:pt x="222" y="1"/>
                  </a:moveTo>
                  <a:cubicBezTo>
                    <a:pt x="191" y="1"/>
                    <a:pt x="166" y="9"/>
                    <a:pt x="144" y="32"/>
                  </a:cubicBezTo>
                  <a:cubicBezTo>
                    <a:pt x="0" y="185"/>
                    <a:pt x="68" y="473"/>
                    <a:pt x="333" y="648"/>
                  </a:cubicBezTo>
                  <a:lnTo>
                    <a:pt x="347" y="630"/>
                  </a:lnTo>
                  <a:cubicBezTo>
                    <a:pt x="512" y="486"/>
                    <a:pt x="698" y="437"/>
                    <a:pt x="873" y="437"/>
                  </a:cubicBezTo>
                  <a:cubicBezTo>
                    <a:pt x="1226" y="437"/>
                    <a:pt x="1534" y="635"/>
                    <a:pt x="1534" y="635"/>
                  </a:cubicBezTo>
                  <a:lnTo>
                    <a:pt x="1552" y="666"/>
                  </a:lnTo>
                  <a:cubicBezTo>
                    <a:pt x="1822" y="522"/>
                    <a:pt x="1957" y="297"/>
                    <a:pt x="1854" y="131"/>
                  </a:cubicBezTo>
                  <a:cubicBezTo>
                    <a:pt x="1800" y="39"/>
                    <a:pt x="1717" y="9"/>
                    <a:pt x="1617" y="9"/>
                  </a:cubicBezTo>
                  <a:cubicBezTo>
                    <a:pt x="1416" y="9"/>
                    <a:pt x="1146" y="131"/>
                    <a:pt x="900" y="131"/>
                  </a:cubicBezTo>
                  <a:cubicBezTo>
                    <a:pt x="540" y="131"/>
                    <a:pt x="341" y="1"/>
                    <a:pt x="22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3" name="Google Shape;1722;p31">
              <a:extLst>
                <a:ext uri="{FF2B5EF4-FFF2-40B4-BE49-F238E27FC236}">
                  <a16:creationId xmlns:a16="http://schemas.microsoft.com/office/drawing/2014/main" id="{D54D2B0E-A2EE-4021-867C-EC91ADA9F3B6}"/>
                </a:ext>
              </a:extLst>
            </p:cNvPr>
            <p:cNvSpPr/>
            <p:nvPr/>
          </p:nvSpPr>
          <p:spPr>
            <a:xfrm>
              <a:off x="3922850" y="3040925"/>
              <a:ext cx="145000" cy="56650"/>
            </a:xfrm>
            <a:custGeom>
              <a:avLst/>
              <a:gdLst/>
              <a:ahLst/>
              <a:cxnLst/>
              <a:rect l="l" t="t" r="r" b="b"/>
              <a:pathLst>
                <a:path w="5800" h="2266" extrusionOk="0">
                  <a:moveTo>
                    <a:pt x="5016" y="934"/>
                  </a:moveTo>
                  <a:cubicBezTo>
                    <a:pt x="5052" y="934"/>
                    <a:pt x="5084" y="952"/>
                    <a:pt x="5097" y="988"/>
                  </a:cubicBezTo>
                  <a:cubicBezTo>
                    <a:pt x="5115" y="1033"/>
                    <a:pt x="5115" y="1087"/>
                    <a:pt x="5102" y="1136"/>
                  </a:cubicBezTo>
                  <a:cubicBezTo>
                    <a:pt x="5070" y="1258"/>
                    <a:pt x="5016" y="1370"/>
                    <a:pt x="4944" y="1474"/>
                  </a:cubicBezTo>
                  <a:cubicBezTo>
                    <a:pt x="4922" y="1507"/>
                    <a:pt x="4896" y="1537"/>
                    <a:pt x="4868" y="1565"/>
                  </a:cubicBezTo>
                  <a:lnTo>
                    <a:pt x="4868" y="1565"/>
                  </a:lnTo>
                  <a:cubicBezTo>
                    <a:pt x="4847" y="1506"/>
                    <a:pt x="4830" y="1445"/>
                    <a:pt x="4818" y="1384"/>
                  </a:cubicBezTo>
                  <a:cubicBezTo>
                    <a:pt x="4796" y="1285"/>
                    <a:pt x="4800" y="1186"/>
                    <a:pt x="4827" y="1087"/>
                  </a:cubicBezTo>
                  <a:cubicBezTo>
                    <a:pt x="4854" y="1006"/>
                    <a:pt x="4931" y="943"/>
                    <a:pt x="5016" y="934"/>
                  </a:cubicBezTo>
                  <a:close/>
                  <a:moveTo>
                    <a:pt x="2832" y="0"/>
                  </a:moveTo>
                  <a:cubicBezTo>
                    <a:pt x="2774" y="0"/>
                    <a:pt x="2716" y="9"/>
                    <a:pt x="2664" y="20"/>
                  </a:cubicBezTo>
                  <a:cubicBezTo>
                    <a:pt x="2371" y="92"/>
                    <a:pt x="2151" y="245"/>
                    <a:pt x="1948" y="389"/>
                  </a:cubicBezTo>
                  <a:cubicBezTo>
                    <a:pt x="1764" y="524"/>
                    <a:pt x="1548" y="619"/>
                    <a:pt x="1323" y="664"/>
                  </a:cubicBezTo>
                  <a:cubicBezTo>
                    <a:pt x="1303" y="666"/>
                    <a:pt x="1282" y="666"/>
                    <a:pt x="1262" y="666"/>
                  </a:cubicBezTo>
                  <a:cubicBezTo>
                    <a:pt x="1083" y="666"/>
                    <a:pt x="916" y="599"/>
                    <a:pt x="779" y="538"/>
                  </a:cubicBezTo>
                  <a:cubicBezTo>
                    <a:pt x="644" y="475"/>
                    <a:pt x="509" y="403"/>
                    <a:pt x="383" y="317"/>
                  </a:cubicBezTo>
                  <a:cubicBezTo>
                    <a:pt x="171" y="182"/>
                    <a:pt x="59" y="92"/>
                    <a:pt x="59" y="92"/>
                  </a:cubicBezTo>
                  <a:cubicBezTo>
                    <a:pt x="53" y="88"/>
                    <a:pt x="46" y="86"/>
                    <a:pt x="39" y="86"/>
                  </a:cubicBezTo>
                  <a:cubicBezTo>
                    <a:pt x="30" y="86"/>
                    <a:pt x="21" y="90"/>
                    <a:pt x="14" y="97"/>
                  </a:cubicBezTo>
                  <a:cubicBezTo>
                    <a:pt x="0" y="110"/>
                    <a:pt x="0" y="133"/>
                    <a:pt x="14" y="146"/>
                  </a:cubicBezTo>
                  <a:lnTo>
                    <a:pt x="90" y="218"/>
                  </a:lnTo>
                  <a:cubicBezTo>
                    <a:pt x="167" y="286"/>
                    <a:pt x="243" y="349"/>
                    <a:pt x="324" y="407"/>
                  </a:cubicBezTo>
                  <a:cubicBezTo>
                    <a:pt x="450" y="497"/>
                    <a:pt x="585" y="578"/>
                    <a:pt x="729" y="646"/>
                  </a:cubicBezTo>
                  <a:cubicBezTo>
                    <a:pt x="885" y="726"/>
                    <a:pt x="1060" y="767"/>
                    <a:pt x="1238" y="767"/>
                  </a:cubicBezTo>
                  <a:cubicBezTo>
                    <a:pt x="1271" y="767"/>
                    <a:pt x="1304" y="766"/>
                    <a:pt x="1336" y="763"/>
                  </a:cubicBezTo>
                  <a:cubicBezTo>
                    <a:pt x="1561" y="718"/>
                    <a:pt x="1773" y="605"/>
                    <a:pt x="2011" y="506"/>
                  </a:cubicBezTo>
                  <a:cubicBezTo>
                    <a:pt x="2128" y="457"/>
                    <a:pt x="2245" y="403"/>
                    <a:pt x="2358" y="340"/>
                  </a:cubicBezTo>
                  <a:cubicBezTo>
                    <a:pt x="2466" y="272"/>
                    <a:pt x="2578" y="214"/>
                    <a:pt x="2700" y="169"/>
                  </a:cubicBezTo>
                  <a:cubicBezTo>
                    <a:pt x="2748" y="158"/>
                    <a:pt x="2796" y="150"/>
                    <a:pt x="2844" y="150"/>
                  </a:cubicBezTo>
                  <a:cubicBezTo>
                    <a:pt x="2854" y="150"/>
                    <a:pt x="2865" y="150"/>
                    <a:pt x="2875" y="151"/>
                  </a:cubicBezTo>
                  <a:cubicBezTo>
                    <a:pt x="2933" y="155"/>
                    <a:pt x="2983" y="178"/>
                    <a:pt x="3023" y="214"/>
                  </a:cubicBezTo>
                  <a:cubicBezTo>
                    <a:pt x="3109" y="295"/>
                    <a:pt x="3172" y="425"/>
                    <a:pt x="3226" y="551"/>
                  </a:cubicBezTo>
                  <a:cubicBezTo>
                    <a:pt x="3284" y="682"/>
                    <a:pt x="3334" y="817"/>
                    <a:pt x="3374" y="956"/>
                  </a:cubicBezTo>
                  <a:cubicBezTo>
                    <a:pt x="3410" y="1096"/>
                    <a:pt x="3437" y="1244"/>
                    <a:pt x="3505" y="1384"/>
                  </a:cubicBezTo>
                  <a:cubicBezTo>
                    <a:pt x="3572" y="1528"/>
                    <a:pt x="3671" y="1649"/>
                    <a:pt x="3797" y="1748"/>
                  </a:cubicBezTo>
                  <a:cubicBezTo>
                    <a:pt x="3865" y="1797"/>
                    <a:pt x="3941" y="1829"/>
                    <a:pt x="4022" y="1842"/>
                  </a:cubicBezTo>
                  <a:cubicBezTo>
                    <a:pt x="4094" y="1860"/>
                    <a:pt x="4171" y="1869"/>
                    <a:pt x="4247" y="1878"/>
                  </a:cubicBezTo>
                  <a:cubicBezTo>
                    <a:pt x="4278" y="1881"/>
                    <a:pt x="4310" y="1883"/>
                    <a:pt x="4342" y="1883"/>
                  </a:cubicBezTo>
                  <a:cubicBezTo>
                    <a:pt x="4460" y="1883"/>
                    <a:pt x="4579" y="1863"/>
                    <a:pt x="4692" y="1820"/>
                  </a:cubicBezTo>
                  <a:cubicBezTo>
                    <a:pt x="4740" y="1799"/>
                    <a:pt x="4785" y="1775"/>
                    <a:pt x="4829" y="1746"/>
                  </a:cubicBezTo>
                  <a:lnTo>
                    <a:pt x="4829" y="1746"/>
                  </a:lnTo>
                  <a:cubicBezTo>
                    <a:pt x="4874" y="1820"/>
                    <a:pt x="4926" y="1890"/>
                    <a:pt x="4985" y="1955"/>
                  </a:cubicBezTo>
                  <a:cubicBezTo>
                    <a:pt x="5097" y="2072"/>
                    <a:pt x="5232" y="2162"/>
                    <a:pt x="5381" y="2216"/>
                  </a:cubicBezTo>
                  <a:cubicBezTo>
                    <a:pt x="5475" y="2247"/>
                    <a:pt x="5579" y="2261"/>
                    <a:pt x="5678" y="2265"/>
                  </a:cubicBezTo>
                  <a:cubicBezTo>
                    <a:pt x="5714" y="2265"/>
                    <a:pt x="5750" y="2261"/>
                    <a:pt x="5786" y="2261"/>
                  </a:cubicBezTo>
                  <a:cubicBezTo>
                    <a:pt x="5799" y="2261"/>
                    <a:pt x="5799" y="2238"/>
                    <a:pt x="5786" y="2238"/>
                  </a:cubicBezTo>
                  <a:cubicBezTo>
                    <a:pt x="5655" y="2238"/>
                    <a:pt x="5525" y="2216"/>
                    <a:pt x="5403" y="2166"/>
                  </a:cubicBezTo>
                  <a:cubicBezTo>
                    <a:pt x="5268" y="2103"/>
                    <a:pt x="5147" y="2013"/>
                    <a:pt x="5052" y="1896"/>
                  </a:cubicBezTo>
                  <a:cubicBezTo>
                    <a:pt x="4999" y="1829"/>
                    <a:pt x="4953" y="1756"/>
                    <a:pt x="4916" y="1679"/>
                  </a:cubicBezTo>
                  <a:lnTo>
                    <a:pt x="4916" y="1679"/>
                  </a:lnTo>
                  <a:cubicBezTo>
                    <a:pt x="4961" y="1639"/>
                    <a:pt x="5003" y="1594"/>
                    <a:pt x="5039" y="1546"/>
                  </a:cubicBezTo>
                  <a:cubicBezTo>
                    <a:pt x="5129" y="1433"/>
                    <a:pt x="5196" y="1303"/>
                    <a:pt x="5237" y="1168"/>
                  </a:cubicBezTo>
                  <a:cubicBezTo>
                    <a:pt x="5259" y="1091"/>
                    <a:pt x="5259" y="1010"/>
                    <a:pt x="5237" y="934"/>
                  </a:cubicBezTo>
                  <a:cubicBezTo>
                    <a:pt x="5205" y="844"/>
                    <a:pt x="5120" y="781"/>
                    <a:pt x="5025" y="776"/>
                  </a:cubicBezTo>
                  <a:cubicBezTo>
                    <a:pt x="5022" y="776"/>
                    <a:pt x="5019" y="776"/>
                    <a:pt x="5016" y="776"/>
                  </a:cubicBezTo>
                  <a:cubicBezTo>
                    <a:pt x="4858" y="776"/>
                    <a:pt x="4718" y="883"/>
                    <a:pt x="4674" y="1037"/>
                  </a:cubicBezTo>
                  <a:cubicBezTo>
                    <a:pt x="4643" y="1163"/>
                    <a:pt x="4647" y="1294"/>
                    <a:pt x="4688" y="1415"/>
                  </a:cubicBezTo>
                  <a:cubicBezTo>
                    <a:pt x="4709" y="1494"/>
                    <a:pt x="4737" y="1569"/>
                    <a:pt x="4772" y="1642"/>
                  </a:cubicBezTo>
                  <a:lnTo>
                    <a:pt x="4772" y="1642"/>
                  </a:lnTo>
                  <a:cubicBezTo>
                    <a:pt x="4655" y="1719"/>
                    <a:pt x="4512" y="1760"/>
                    <a:pt x="4365" y="1760"/>
                  </a:cubicBezTo>
                  <a:cubicBezTo>
                    <a:pt x="4329" y="1760"/>
                    <a:pt x="4292" y="1757"/>
                    <a:pt x="4256" y="1752"/>
                  </a:cubicBezTo>
                  <a:cubicBezTo>
                    <a:pt x="4184" y="1748"/>
                    <a:pt x="4117" y="1734"/>
                    <a:pt x="4049" y="1716"/>
                  </a:cubicBezTo>
                  <a:cubicBezTo>
                    <a:pt x="3991" y="1703"/>
                    <a:pt x="3928" y="1676"/>
                    <a:pt x="3878" y="1635"/>
                  </a:cubicBezTo>
                  <a:cubicBezTo>
                    <a:pt x="3779" y="1546"/>
                    <a:pt x="3703" y="1433"/>
                    <a:pt x="3653" y="1312"/>
                  </a:cubicBezTo>
                  <a:cubicBezTo>
                    <a:pt x="3599" y="1181"/>
                    <a:pt x="3523" y="1055"/>
                    <a:pt x="3473" y="920"/>
                  </a:cubicBezTo>
                  <a:cubicBezTo>
                    <a:pt x="3419" y="790"/>
                    <a:pt x="3388" y="646"/>
                    <a:pt x="3338" y="506"/>
                  </a:cubicBezTo>
                  <a:cubicBezTo>
                    <a:pt x="3293" y="371"/>
                    <a:pt x="3248" y="227"/>
                    <a:pt x="3127" y="106"/>
                  </a:cubicBezTo>
                  <a:cubicBezTo>
                    <a:pt x="3038" y="26"/>
                    <a:pt x="2934" y="0"/>
                    <a:pt x="2832"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4" name="Google Shape;1723;p31">
              <a:extLst>
                <a:ext uri="{FF2B5EF4-FFF2-40B4-BE49-F238E27FC236}">
                  <a16:creationId xmlns:a16="http://schemas.microsoft.com/office/drawing/2014/main" id="{A9026D66-37A6-4CBA-8796-1B17DD1C4ECB}"/>
                </a:ext>
              </a:extLst>
            </p:cNvPr>
            <p:cNvSpPr/>
            <p:nvPr/>
          </p:nvSpPr>
          <p:spPr>
            <a:xfrm>
              <a:off x="4332550" y="3478350"/>
              <a:ext cx="64800" cy="355550"/>
            </a:xfrm>
            <a:custGeom>
              <a:avLst/>
              <a:gdLst/>
              <a:ahLst/>
              <a:cxnLst/>
              <a:rect l="l" t="t" r="r" b="b"/>
              <a:pathLst>
                <a:path w="2592" h="14222" extrusionOk="0">
                  <a:moveTo>
                    <a:pt x="55" y="1"/>
                  </a:moveTo>
                  <a:cubicBezTo>
                    <a:pt x="19" y="41"/>
                    <a:pt x="1" y="95"/>
                    <a:pt x="10" y="149"/>
                  </a:cubicBezTo>
                  <a:lnTo>
                    <a:pt x="1715" y="14014"/>
                  </a:lnTo>
                  <a:cubicBezTo>
                    <a:pt x="1741" y="14132"/>
                    <a:pt x="1845" y="14221"/>
                    <a:pt x="1967" y="14221"/>
                  </a:cubicBezTo>
                  <a:cubicBezTo>
                    <a:pt x="1970" y="14221"/>
                    <a:pt x="1973" y="14221"/>
                    <a:pt x="1976" y="14221"/>
                  </a:cubicBezTo>
                  <a:lnTo>
                    <a:pt x="2372" y="14221"/>
                  </a:lnTo>
                  <a:cubicBezTo>
                    <a:pt x="2377" y="14221"/>
                    <a:pt x="2382" y="14221"/>
                    <a:pt x="2387" y="14221"/>
                  </a:cubicBezTo>
                  <a:cubicBezTo>
                    <a:pt x="2501" y="14221"/>
                    <a:pt x="2592" y="14126"/>
                    <a:pt x="2583" y="14009"/>
                  </a:cubicBezTo>
                  <a:lnTo>
                    <a:pt x="873" y="145"/>
                  </a:lnTo>
                  <a:cubicBezTo>
                    <a:pt x="864" y="86"/>
                    <a:pt x="837" y="37"/>
                    <a:pt x="792"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5" name="Google Shape;1724;p31">
              <a:extLst>
                <a:ext uri="{FF2B5EF4-FFF2-40B4-BE49-F238E27FC236}">
                  <a16:creationId xmlns:a16="http://schemas.microsoft.com/office/drawing/2014/main" id="{262AEC77-BC13-40DC-9BA0-7F4814DDD23A}"/>
                </a:ext>
              </a:extLst>
            </p:cNvPr>
            <p:cNvSpPr/>
            <p:nvPr/>
          </p:nvSpPr>
          <p:spPr>
            <a:xfrm>
              <a:off x="3295400" y="3478475"/>
              <a:ext cx="64925" cy="355400"/>
            </a:xfrm>
            <a:custGeom>
              <a:avLst/>
              <a:gdLst/>
              <a:ahLst/>
              <a:cxnLst/>
              <a:rect l="l" t="t" r="r" b="b"/>
              <a:pathLst>
                <a:path w="2597" h="14216" extrusionOk="0">
                  <a:moveTo>
                    <a:pt x="1805" y="0"/>
                  </a:moveTo>
                  <a:cubicBezTo>
                    <a:pt x="1760" y="32"/>
                    <a:pt x="1733" y="86"/>
                    <a:pt x="1724" y="140"/>
                  </a:cubicBezTo>
                  <a:lnTo>
                    <a:pt x="19" y="14004"/>
                  </a:lnTo>
                  <a:cubicBezTo>
                    <a:pt x="1" y="14121"/>
                    <a:pt x="95" y="14216"/>
                    <a:pt x="226" y="14216"/>
                  </a:cubicBezTo>
                  <a:lnTo>
                    <a:pt x="621" y="14216"/>
                  </a:lnTo>
                  <a:cubicBezTo>
                    <a:pt x="625" y="14216"/>
                    <a:pt x="628" y="14216"/>
                    <a:pt x="631" y="14216"/>
                  </a:cubicBezTo>
                  <a:cubicBezTo>
                    <a:pt x="753" y="14216"/>
                    <a:pt x="860" y="14132"/>
                    <a:pt x="882" y="14009"/>
                  </a:cubicBezTo>
                  <a:lnTo>
                    <a:pt x="2592" y="144"/>
                  </a:lnTo>
                  <a:cubicBezTo>
                    <a:pt x="2596" y="90"/>
                    <a:pt x="2583" y="36"/>
                    <a:pt x="2547"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6" name="Google Shape;1725;p31">
              <a:extLst>
                <a:ext uri="{FF2B5EF4-FFF2-40B4-BE49-F238E27FC236}">
                  <a16:creationId xmlns:a16="http://schemas.microsoft.com/office/drawing/2014/main" id="{A477D0D8-DF57-4256-ADC7-FBC43BB583CA}"/>
                </a:ext>
              </a:extLst>
            </p:cNvPr>
            <p:cNvSpPr/>
            <p:nvPr/>
          </p:nvSpPr>
          <p:spPr>
            <a:xfrm>
              <a:off x="3250525" y="3455400"/>
              <a:ext cx="1202275" cy="29175"/>
            </a:xfrm>
            <a:custGeom>
              <a:avLst/>
              <a:gdLst/>
              <a:ahLst/>
              <a:cxnLst/>
              <a:rect l="l" t="t" r="r" b="b"/>
              <a:pathLst>
                <a:path w="48091" h="1167" extrusionOk="0">
                  <a:moveTo>
                    <a:pt x="1" y="1"/>
                  </a:moveTo>
                  <a:lnTo>
                    <a:pt x="1" y="122"/>
                  </a:lnTo>
                  <a:lnTo>
                    <a:pt x="199" y="1018"/>
                  </a:lnTo>
                  <a:cubicBezTo>
                    <a:pt x="199" y="1099"/>
                    <a:pt x="284" y="1166"/>
                    <a:pt x="392" y="1166"/>
                  </a:cubicBezTo>
                  <a:lnTo>
                    <a:pt x="47704" y="1166"/>
                  </a:lnTo>
                  <a:cubicBezTo>
                    <a:pt x="47807" y="1166"/>
                    <a:pt x="47893" y="1099"/>
                    <a:pt x="47893" y="1018"/>
                  </a:cubicBezTo>
                  <a:lnTo>
                    <a:pt x="48091" y="122"/>
                  </a:lnTo>
                  <a:lnTo>
                    <a:pt x="48091" y="1"/>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7" name="Google Shape;1726;p31">
              <a:extLst>
                <a:ext uri="{FF2B5EF4-FFF2-40B4-BE49-F238E27FC236}">
                  <a16:creationId xmlns:a16="http://schemas.microsoft.com/office/drawing/2014/main" id="{DEA4A86E-769A-499D-9D7C-43FF54173AFF}"/>
                </a:ext>
              </a:extLst>
            </p:cNvPr>
            <p:cNvSpPr/>
            <p:nvPr/>
          </p:nvSpPr>
          <p:spPr>
            <a:xfrm>
              <a:off x="3235675" y="3415700"/>
              <a:ext cx="1231975" cy="41975"/>
            </a:xfrm>
            <a:custGeom>
              <a:avLst/>
              <a:gdLst/>
              <a:ahLst/>
              <a:cxnLst/>
              <a:rect l="l" t="t" r="r" b="b"/>
              <a:pathLst>
                <a:path w="49279" h="1679" extrusionOk="0">
                  <a:moveTo>
                    <a:pt x="203" y="1"/>
                  </a:moveTo>
                  <a:cubicBezTo>
                    <a:pt x="91" y="5"/>
                    <a:pt x="1" y="100"/>
                    <a:pt x="5" y="212"/>
                  </a:cubicBezTo>
                  <a:lnTo>
                    <a:pt x="5" y="1467"/>
                  </a:lnTo>
                  <a:cubicBezTo>
                    <a:pt x="1" y="1580"/>
                    <a:pt x="91" y="1674"/>
                    <a:pt x="203" y="1679"/>
                  </a:cubicBezTo>
                  <a:lnTo>
                    <a:pt x="49081" y="1679"/>
                  </a:lnTo>
                  <a:cubicBezTo>
                    <a:pt x="49193" y="1674"/>
                    <a:pt x="49279" y="1580"/>
                    <a:pt x="49274" y="1467"/>
                  </a:cubicBezTo>
                  <a:lnTo>
                    <a:pt x="49274" y="212"/>
                  </a:lnTo>
                  <a:cubicBezTo>
                    <a:pt x="49279" y="100"/>
                    <a:pt x="49189" y="5"/>
                    <a:pt x="4908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cxnSp>
        <p:nvCxnSpPr>
          <p:cNvPr id="150" name="Google Shape;1734;p31">
            <a:extLst>
              <a:ext uri="{FF2B5EF4-FFF2-40B4-BE49-F238E27FC236}">
                <a16:creationId xmlns:a16="http://schemas.microsoft.com/office/drawing/2014/main" id="{9BD871C5-4563-4E9F-A021-E71693030E36}"/>
              </a:ext>
            </a:extLst>
          </p:cNvPr>
          <p:cNvCxnSpPr/>
          <p:nvPr/>
        </p:nvCxnSpPr>
        <p:spPr>
          <a:xfrm rot="-5400000" flipH="1">
            <a:off x="7722133" y="4864533"/>
            <a:ext cx="974400" cy="974400"/>
          </a:xfrm>
          <a:prstGeom prst="bentConnector3">
            <a:avLst>
              <a:gd name="adj1" fmla="val 0"/>
            </a:avLst>
          </a:prstGeom>
          <a:noFill/>
          <a:ln w="19050" cap="flat" cmpd="sng">
            <a:solidFill>
              <a:schemeClr val="lt1"/>
            </a:solidFill>
            <a:prstDash val="solid"/>
            <a:round/>
            <a:headEnd type="oval" w="med" len="med"/>
            <a:tailEnd type="oval" w="med" len="med"/>
          </a:ln>
        </p:spPr>
      </p:cxnSp>
      <p:cxnSp>
        <p:nvCxnSpPr>
          <p:cNvPr id="151" name="Google Shape;1735;p31">
            <a:extLst>
              <a:ext uri="{FF2B5EF4-FFF2-40B4-BE49-F238E27FC236}">
                <a16:creationId xmlns:a16="http://schemas.microsoft.com/office/drawing/2014/main" id="{854D0400-CE9D-4CB6-9BA7-37505AA1685A}"/>
              </a:ext>
            </a:extLst>
          </p:cNvPr>
          <p:cNvCxnSpPr/>
          <p:nvPr/>
        </p:nvCxnSpPr>
        <p:spPr>
          <a:xfrm rot="5400000">
            <a:off x="15799133" y="5119160"/>
            <a:ext cx="1461600" cy="844000"/>
          </a:xfrm>
          <a:prstGeom prst="bentConnector3">
            <a:avLst>
              <a:gd name="adj1" fmla="val 4240"/>
            </a:avLst>
          </a:prstGeom>
          <a:noFill/>
          <a:ln w="19050" cap="flat" cmpd="sng">
            <a:solidFill>
              <a:schemeClr val="lt1"/>
            </a:solidFill>
            <a:prstDash val="solid"/>
            <a:round/>
            <a:headEnd type="oval" w="med" len="med"/>
            <a:tailEnd type="oval" w="med" len="med"/>
          </a:ln>
        </p:spPr>
      </p:cxnSp>
      <p:cxnSp>
        <p:nvCxnSpPr>
          <p:cNvPr id="152" name="Google Shape;1736;p31">
            <a:extLst>
              <a:ext uri="{FF2B5EF4-FFF2-40B4-BE49-F238E27FC236}">
                <a16:creationId xmlns:a16="http://schemas.microsoft.com/office/drawing/2014/main" id="{E545D8AD-CC0A-433C-AF86-3CAE819D4D1A}"/>
              </a:ext>
            </a:extLst>
          </p:cNvPr>
          <p:cNvCxnSpPr/>
          <p:nvPr/>
        </p:nvCxnSpPr>
        <p:spPr>
          <a:xfrm rot="-5400000" flipH="1">
            <a:off x="11904800" y="4893267"/>
            <a:ext cx="1213600" cy="716800"/>
          </a:xfrm>
          <a:prstGeom prst="bentConnector3">
            <a:avLst>
              <a:gd name="adj1" fmla="val 50000"/>
            </a:avLst>
          </a:prstGeom>
          <a:noFill/>
          <a:ln w="19050" cap="flat" cmpd="sng">
            <a:solidFill>
              <a:schemeClr val="lt1"/>
            </a:solidFill>
            <a:prstDash val="solid"/>
            <a:round/>
            <a:headEnd type="oval" w="med" len="med"/>
            <a:tailEnd type="oval" w="med" len="med"/>
          </a:ln>
        </p:spPr>
      </p:cxnSp>
      <p:sp>
        <p:nvSpPr>
          <p:cNvPr id="153" name="Rectangle 152">
            <a:extLst>
              <a:ext uri="{FF2B5EF4-FFF2-40B4-BE49-F238E27FC236}">
                <a16:creationId xmlns:a16="http://schemas.microsoft.com/office/drawing/2014/main" id="{0D6A32F2-E8EE-44E5-9B48-80389EF3C2CE}"/>
              </a:ext>
            </a:extLst>
          </p:cNvPr>
          <p:cNvSpPr/>
          <p:nvPr/>
        </p:nvSpPr>
        <p:spPr>
          <a:xfrm>
            <a:off x="18085418" y="4527213"/>
            <a:ext cx="4712965" cy="646331"/>
          </a:xfrm>
          <a:prstGeom prst="rect">
            <a:avLst/>
          </a:prstGeom>
        </p:spPr>
        <p:txBody>
          <a:bodyPr wrap="square">
            <a:spAutoFit/>
          </a:bodyPr>
          <a:lstStyle/>
          <a:p>
            <a:r>
              <a:rPr lang="en-US" b="1" dirty="0">
                <a:solidFill>
                  <a:schemeClr val="bg1"/>
                </a:solidFill>
              </a:rPr>
              <a:t>Lorem Ipsum</a:t>
            </a:r>
            <a:r>
              <a:rPr lang="en-US" dirty="0">
                <a:solidFill>
                  <a:schemeClr val="bg1"/>
                </a:solidFill>
              </a:rPr>
              <a:t> is simply dummy text of the printing and typesetting industry.</a:t>
            </a:r>
          </a:p>
        </p:txBody>
      </p:sp>
      <p:sp>
        <p:nvSpPr>
          <p:cNvPr id="154" name="TextBox 153">
            <a:extLst>
              <a:ext uri="{FF2B5EF4-FFF2-40B4-BE49-F238E27FC236}">
                <a16:creationId xmlns:a16="http://schemas.microsoft.com/office/drawing/2014/main" id="{AC2F00FD-612A-4D2A-A3E8-612B395283A4}"/>
              </a:ext>
            </a:extLst>
          </p:cNvPr>
          <p:cNvSpPr txBox="1"/>
          <p:nvPr/>
        </p:nvSpPr>
        <p:spPr>
          <a:xfrm>
            <a:off x="18085419" y="3797481"/>
            <a:ext cx="4746107" cy="523220"/>
          </a:xfrm>
          <a:prstGeom prst="rect">
            <a:avLst/>
          </a:prstGeom>
          <a:noFill/>
        </p:spPr>
        <p:txBody>
          <a:bodyPr wrap="square" rtlCol="0">
            <a:spAutoFit/>
          </a:bodyPr>
          <a:lstStyle/>
          <a:p>
            <a:r>
              <a:rPr lang="en-US" sz="2800" dirty="0">
                <a:solidFill>
                  <a:schemeClr val="bg1"/>
                </a:solidFill>
                <a:latin typeface="+mj-lt"/>
              </a:rPr>
              <a:t>TITLOE HERE </a:t>
            </a:r>
          </a:p>
        </p:txBody>
      </p:sp>
      <p:sp>
        <p:nvSpPr>
          <p:cNvPr id="155" name="Rectangle 154">
            <a:extLst>
              <a:ext uri="{FF2B5EF4-FFF2-40B4-BE49-F238E27FC236}">
                <a16:creationId xmlns:a16="http://schemas.microsoft.com/office/drawing/2014/main" id="{694F01CF-629A-4BD8-A9AA-F19494152E5C}"/>
              </a:ext>
            </a:extLst>
          </p:cNvPr>
          <p:cNvSpPr/>
          <p:nvPr/>
        </p:nvSpPr>
        <p:spPr>
          <a:xfrm>
            <a:off x="1865917" y="4995335"/>
            <a:ext cx="4712965" cy="646331"/>
          </a:xfrm>
          <a:prstGeom prst="rect">
            <a:avLst/>
          </a:prstGeom>
        </p:spPr>
        <p:txBody>
          <a:bodyPr wrap="square">
            <a:spAutoFit/>
          </a:bodyPr>
          <a:lstStyle/>
          <a:p>
            <a:pPr algn="r"/>
            <a:r>
              <a:rPr lang="en-US" b="1" dirty="0">
                <a:solidFill>
                  <a:schemeClr val="bg1"/>
                </a:solidFill>
              </a:rPr>
              <a:t>Lorem Ipsum</a:t>
            </a:r>
            <a:r>
              <a:rPr lang="en-US" dirty="0">
                <a:solidFill>
                  <a:schemeClr val="bg1"/>
                </a:solidFill>
              </a:rPr>
              <a:t> is simply dummy text of the printing and typesetting industry.</a:t>
            </a:r>
          </a:p>
        </p:txBody>
      </p:sp>
      <p:sp>
        <p:nvSpPr>
          <p:cNvPr id="156" name="TextBox 155">
            <a:extLst>
              <a:ext uri="{FF2B5EF4-FFF2-40B4-BE49-F238E27FC236}">
                <a16:creationId xmlns:a16="http://schemas.microsoft.com/office/drawing/2014/main" id="{98EC95EE-BF23-4332-8BAC-C84EC1EA2E97}"/>
              </a:ext>
            </a:extLst>
          </p:cNvPr>
          <p:cNvSpPr txBox="1"/>
          <p:nvPr/>
        </p:nvSpPr>
        <p:spPr>
          <a:xfrm>
            <a:off x="1865918" y="4265603"/>
            <a:ext cx="4746107" cy="523220"/>
          </a:xfrm>
          <a:prstGeom prst="rect">
            <a:avLst/>
          </a:prstGeom>
          <a:noFill/>
        </p:spPr>
        <p:txBody>
          <a:bodyPr wrap="square" rtlCol="0">
            <a:spAutoFit/>
          </a:bodyPr>
          <a:lstStyle/>
          <a:p>
            <a:pPr algn="r"/>
            <a:r>
              <a:rPr lang="en-US" sz="2800" dirty="0">
                <a:solidFill>
                  <a:schemeClr val="bg1"/>
                </a:solidFill>
                <a:latin typeface="+mj-lt"/>
              </a:rPr>
              <a:t>TITLOE HERE </a:t>
            </a:r>
          </a:p>
        </p:txBody>
      </p:sp>
      <p:sp>
        <p:nvSpPr>
          <p:cNvPr id="157" name="Rectangle 156">
            <a:extLst>
              <a:ext uri="{FF2B5EF4-FFF2-40B4-BE49-F238E27FC236}">
                <a16:creationId xmlns:a16="http://schemas.microsoft.com/office/drawing/2014/main" id="{52D3AA07-0466-49EF-82B6-693CFA960278}"/>
              </a:ext>
            </a:extLst>
          </p:cNvPr>
          <p:cNvSpPr/>
          <p:nvPr/>
        </p:nvSpPr>
        <p:spPr>
          <a:xfrm>
            <a:off x="9873650" y="3007194"/>
            <a:ext cx="4712965" cy="646331"/>
          </a:xfrm>
          <a:prstGeom prst="rect">
            <a:avLst/>
          </a:prstGeom>
        </p:spPr>
        <p:txBody>
          <a:bodyPr wrap="square">
            <a:spAutoFit/>
          </a:bodyPr>
          <a:lstStyle/>
          <a:p>
            <a:pPr algn="ctr"/>
            <a:r>
              <a:rPr lang="en-US" b="1" dirty="0">
                <a:solidFill>
                  <a:schemeClr val="bg1"/>
                </a:solidFill>
              </a:rPr>
              <a:t>Lorem Ipsum</a:t>
            </a:r>
            <a:r>
              <a:rPr lang="en-US" dirty="0">
                <a:solidFill>
                  <a:schemeClr val="bg1"/>
                </a:solidFill>
              </a:rPr>
              <a:t> is simply dummy text of the printing and typesetting industry.</a:t>
            </a:r>
          </a:p>
        </p:txBody>
      </p:sp>
      <p:sp>
        <p:nvSpPr>
          <p:cNvPr id="158" name="TextBox 157">
            <a:extLst>
              <a:ext uri="{FF2B5EF4-FFF2-40B4-BE49-F238E27FC236}">
                <a16:creationId xmlns:a16="http://schemas.microsoft.com/office/drawing/2014/main" id="{2E1DEDCA-00D5-40FB-8E16-13D52783BD8F}"/>
              </a:ext>
            </a:extLst>
          </p:cNvPr>
          <p:cNvSpPr txBox="1"/>
          <p:nvPr/>
        </p:nvSpPr>
        <p:spPr>
          <a:xfrm>
            <a:off x="9873651" y="2277462"/>
            <a:ext cx="4746107" cy="523220"/>
          </a:xfrm>
          <a:prstGeom prst="rect">
            <a:avLst/>
          </a:prstGeom>
          <a:noFill/>
        </p:spPr>
        <p:txBody>
          <a:bodyPr wrap="square" rtlCol="0">
            <a:spAutoFit/>
          </a:bodyPr>
          <a:lstStyle/>
          <a:p>
            <a:pPr algn="ctr"/>
            <a:r>
              <a:rPr lang="en-US" sz="2800" dirty="0">
                <a:solidFill>
                  <a:schemeClr val="bg1"/>
                </a:solidFill>
                <a:latin typeface="+mj-lt"/>
              </a:rPr>
              <a:t>TITLOE HERE </a:t>
            </a:r>
          </a:p>
        </p:txBody>
      </p:sp>
    </p:spTree>
    <p:extLst>
      <p:ext uri="{BB962C8B-B14F-4D97-AF65-F5344CB8AC3E}">
        <p14:creationId xmlns:p14="http://schemas.microsoft.com/office/powerpoint/2010/main" val="2942116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627;p39">
            <a:extLst>
              <a:ext uri="{FF2B5EF4-FFF2-40B4-BE49-F238E27FC236}">
                <a16:creationId xmlns:a16="http://schemas.microsoft.com/office/drawing/2014/main" id="{3DBE0782-4F15-40C2-B483-2A1376A446CA}"/>
              </a:ext>
            </a:extLst>
          </p:cNvPr>
          <p:cNvSpPr/>
          <p:nvPr/>
        </p:nvSpPr>
        <p:spPr>
          <a:xfrm>
            <a:off x="2933698" y="4314800"/>
            <a:ext cx="3397533" cy="7247467"/>
          </a:xfrm>
          <a:custGeom>
            <a:avLst/>
            <a:gdLst/>
            <a:ahLst/>
            <a:cxnLst/>
            <a:rect l="l" t="t" r="r" b="b"/>
            <a:pathLst>
              <a:path w="50963" h="108712" extrusionOk="0">
                <a:moveTo>
                  <a:pt x="25481" y="0"/>
                </a:moveTo>
                <a:cubicBezTo>
                  <a:pt x="11430" y="0"/>
                  <a:pt x="0" y="11430"/>
                  <a:pt x="0" y="25481"/>
                </a:cubicBezTo>
                <a:lnTo>
                  <a:pt x="0" y="83230"/>
                </a:lnTo>
                <a:cubicBezTo>
                  <a:pt x="0" y="97282"/>
                  <a:pt x="11430" y="108712"/>
                  <a:pt x="25481" y="108712"/>
                </a:cubicBezTo>
                <a:cubicBezTo>
                  <a:pt x="39531" y="108712"/>
                  <a:pt x="50962" y="97282"/>
                  <a:pt x="50962" y="83230"/>
                </a:cubicBezTo>
                <a:lnTo>
                  <a:pt x="50962" y="54926"/>
                </a:lnTo>
                <a:cubicBezTo>
                  <a:pt x="50957" y="54691"/>
                  <a:pt x="50764" y="54502"/>
                  <a:pt x="50528" y="54502"/>
                </a:cubicBezTo>
                <a:cubicBezTo>
                  <a:pt x="50293" y="54502"/>
                  <a:pt x="50101" y="54691"/>
                  <a:pt x="50095" y="54926"/>
                </a:cubicBezTo>
                <a:lnTo>
                  <a:pt x="50095" y="83230"/>
                </a:lnTo>
                <a:cubicBezTo>
                  <a:pt x="50095" y="96803"/>
                  <a:pt x="39054" y="107844"/>
                  <a:pt x="25481" y="107844"/>
                </a:cubicBezTo>
                <a:cubicBezTo>
                  <a:pt x="11908" y="107844"/>
                  <a:pt x="867" y="96803"/>
                  <a:pt x="867" y="83230"/>
                </a:cubicBezTo>
                <a:lnTo>
                  <a:pt x="867" y="25481"/>
                </a:lnTo>
                <a:cubicBezTo>
                  <a:pt x="867" y="11908"/>
                  <a:pt x="11910" y="867"/>
                  <a:pt x="25481" y="867"/>
                </a:cubicBezTo>
                <a:cubicBezTo>
                  <a:pt x="39052" y="867"/>
                  <a:pt x="50095" y="11908"/>
                  <a:pt x="50095" y="25481"/>
                </a:cubicBezTo>
                <a:cubicBezTo>
                  <a:pt x="50101" y="25716"/>
                  <a:pt x="50293" y="25905"/>
                  <a:pt x="50528" y="25905"/>
                </a:cubicBezTo>
                <a:cubicBezTo>
                  <a:pt x="50764" y="25905"/>
                  <a:pt x="50957" y="25716"/>
                  <a:pt x="50962" y="25481"/>
                </a:cubicBezTo>
                <a:cubicBezTo>
                  <a:pt x="50962" y="11430"/>
                  <a:pt x="39531" y="0"/>
                  <a:pt x="2548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 name="Google Shape;2628;p39">
            <a:extLst>
              <a:ext uri="{FF2B5EF4-FFF2-40B4-BE49-F238E27FC236}">
                <a16:creationId xmlns:a16="http://schemas.microsoft.com/office/drawing/2014/main" id="{EEE52759-4708-4EFD-838C-BEA454D4D635}"/>
              </a:ext>
            </a:extLst>
          </p:cNvPr>
          <p:cNvSpPr/>
          <p:nvPr/>
        </p:nvSpPr>
        <p:spPr>
          <a:xfrm>
            <a:off x="3175964" y="4557067"/>
            <a:ext cx="2913000" cy="6763067"/>
          </a:xfrm>
          <a:custGeom>
            <a:avLst/>
            <a:gdLst/>
            <a:ahLst/>
            <a:cxnLst/>
            <a:rect l="l" t="t" r="r" b="b"/>
            <a:pathLst>
              <a:path w="43695" h="101446" extrusionOk="0">
                <a:moveTo>
                  <a:pt x="21847" y="0"/>
                </a:moveTo>
                <a:cubicBezTo>
                  <a:pt x="9801" y="0"/>
                  <a:pt x="0" y="9799"/>
                  <a:pt x="0" y="21847"/>
                </a:cubicBezTo>
                <a:lnTo>
                  <a:pt x="0" y="79598"/>
                </a:lnTo>
                <a:cubicBezTo>
                  <a:pt x="0" y="91644"/>
                  <a:pt x="9801" y="101445"/>
                  <a:pt x="21847" y="101445"/>
                </a:cubicBezTo>
                <a:cubicBezTo>
                  <a:pt x="33893" y="101445"/>
                  <a:pt x="43694" y="91644"/>
                  <a:pt x="43694" y="79596"/>
                </a:cubicBezTo>
                <a:lnTo>
                  <a:pt x="43694" y="21847"/>
                </a:lnTo>
                <a:cubicBezTo>
                  <a:pt x="43694" y="9801"/>
                  <a:pt x="33893" y="0"/>
                  <a:pt x="21847"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2629;p39">
            <a:extLst>
              <a:ext uri="{FF2B5EF4-FFF2-40B4-BE49-F238E27FC236}">
                <a16:creationId xmlns:a16="http://schemas.microsoft.com/office/drawing/2014/main" id="{1DDECE8C-79F6-424B-B25D-E87D96AF1D6D}"/>
              </a:ext>
            </a:extLst>
          </p:cNvPr>
          <p:cNvSpPr/>
          <p:nvPr/>
        </p:nvSpPr>
        <p:spPr>
          <a:xfrm>
            <a:off x="3772031" y="5121468"/>
            <a:ext cx="1720867" cy="1720867"/>
          </a:xfrm>
          <a:custGeom>
            <a:avLst/>
            <a:gdLst/>
            <a:ahLst/>
            <a:cxnLst/>
            <a:rect l="l" t="t" r="r" b="b"/>
            <a:pathLst>
              <a:path w="25813" h="25813" extrusionOk="0">
                <a:moveTo>
                  <a:pt x="12906" y="1"/>
                </a:moveTo>
                <a:cubicBezTo>
                  <a:pt x="9484" y="1"/>
                  <a:pt x="6201" y="1360"/>
                  <a:pt x="3780" y="3781"/>
                </a:cubicBezTo>
                <a:cubicBezTo>
                  <a:pt x="1359" y="6202"/>
                  <a:pt x="0" y="9484"/>
                  <a:pt x="0" y="12907"/>
                </a:cubicBezTo>
                <a:cubicBezTo>
                  <a:pt x="0" y="16329"/>
                  <a:pt x="1359" y="19612"/>
                  <a:pt x="3780" y="22033"/>
                </a:cubicBezTo>
                <a:cubicBezTo>
                  <a:pt x="6201" y="24452"/>
                  <a:pt x="9484" y="25813"/>
                  <a:pt x="12906" y="25813"/>
                </a:cubicBezTo>
                <a:cubicBezTo>
                  <a:pt x="16329" y="25813"/>
                  <a:pt x="19611" y="24452"/>
                  <a:pt x="22032" y="22033"/>
                </a:cubicBezTo>
                <a:cubicBezTo>
                  <a:pt x="24451" y="19612"/>
                  <a:pt x="25812" y="16329"/>
                  <a:pt x="25812" y="12907"/>
                </a:cubicBezTo>
                <a:cubicBezTo>
                  <a:pt x="25812" y="9484"/>
                  <a:pt x="24451" y="6202"/>
                  <a:pt x="22032" y="3781"/>
                </a:cubicBezTo>
                <a:cubicBezTo>
                  <a:pt x="19611" y="1360"/>
                  <a:pt x="16329" y="1"/>
                  <a:pt x="1290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2630;p39">
            <a:extLst>
              <a:ext uri="{FF2B5EF4-FFF2-40B4-BE49-F238E27FC236}">
                <a16:creationId xmlns:a16="http://schemas.microsoft.com/office/drawing/2014/main" id="{4BE94D2C-6E60-4145-ABF4-6C0F07090B45}"/>
              </a:ext>
            </a:extLst>
          </p:cNvPr>
          <p:cNvSpPr/>
          <p:nvPr/>
        </p:nvSpPr>
        <p:spPr>
          <a:xfrm>
            <a:off x="6144123" y="6012800"/>
            <a:ext cx="269067" cy="258933"/>
          </a:xfrm>
          <a:custGeom>
            <a:avLst/>
            <a:gdLst/>
            <a:ahLst/>
            <a:cxnLst/>
            <a:rect l="l" t="t" r="r" b="b"/>
            <a:pathLst>
              <a:path w="4036" h="3884" extrusionOk="0">
                <a:moveTo>
                  <a:pt x="2094" y="1"/>
                </a:moveTo>
                <a:cubicBezTo>
                  <a:pt x="1589" y="1"/>
                  <a:pt x="1092" y="198"/>
                  <a:pt x="721" y="568"/>
                </a:cubicBezTo>
                <a:cubicBezTo>
                  <a:pt x="167" y="1124"/>
                  <a:pt x="0" y="1959"/>
                  <a:pt x="301" y="2685"/>
                </a:cubicBezTo>
                <a:cubicBezTo>
                  <a:pt x="601" y="3411"/>
                  <a:pt x="1308" y="3883"/>
                  <a:pt x="2094" y="3883"/>
                </a:cubicBezTo>
                <a:cubicBezTo>
                  <a:pt x="3166" y="3883"/>
                  <a:pt x="4035" y="3014"/>
                  <a:pt x="4035" y="1942"/>
                </a:cubicBezTo>
                <a:cubicBezTo>
                  <a:pt x="4035" y="1156"/>
                  <a:pt x="3563" y="449"/>
                  <a:pt x="2837" y="149"/>
                </a:cubicBezTo>
                <a:cubicBezTo>
                  <a:pt x="2597" y="49"/>
                  <a:pt x="2344" y="1"/>
                  <a:pt x="2094" y="1"/>
                </a:cubicBezTo>
                <a:close/>
              </a:path>
            </a:pathLst>
          </a:custGeom>
          <a:solidFill>
            <a:srgbClr val="FBFBF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2633;p39">
            <a:extLst>
              <a:ext uri="{FF2B5EF4-FFF2-40B4-BE49-F238E27FC236}">
                <a16:creationId xmlns:a16="http://schemas.microsoft.com/office/drawing/2014/main" id="{11D1CA87-6315-4C07-BAD1-0F623441CFE0}"/>
              </a:ext>
            </a:extLst>
          </p:cNvPr>
          <p:cNvSpPr/>
          <p:nvPr/>
        </p:nvSpPr>
        <p:spPr>
          <a:xfrm>
            <a:off x="7971498" y="2439400"/>
            <a:ext cx="3397533" cy="7247467"/>
          </a:xfrm>
          <a:custGeom>
            <a:avLst/>
            <a:gdLst/>
            <a:ahLst/>
            <a:cxnLst/>
            <a:rect l="l" t="t" r="r" b="b"/>
            <a:pathLst>
              <a:path w="50963" h="108712" extrusionOk="0">
                <a:moveTo>
                  <a:pt x="25481" y="0"/>
                </a:moveTo>
                <a:cubicBezTo>
                  <a:pt x="11430" y="0"/>
                  <a:pt x="0" y="11430"/>
                  <a:pt x="0" y="25481"/>
                </a:cubicBezTo>
                <a:lnTo>
                  <a:pt x="0" y="83230"/>
                </a:lnTo>
                <a:cubicBezTo>
                  <a:pt x="0" y="97282"/>
                  <a:pt x="11430" y="108712"/>
                  <a:pt x="25481" y="108712"/>
                </a:cubicBezTo>
                <a:cubicBezTo>
                  <a:pt x="39531" y="108712"/>
                  <a:pt x="50962" y="97282"/>
                  <a:pt x="50962" y="83230"/>
                </a:cubicBezTo>
                <a:lnTo>
                  <a:pt x="50962" y="54926"/>
                </a:lnTo>
                <a:cubicBezTo>
                  <a:pt x="50957" y="54691"/>
                  <a:pt x="50764" y="54502"/>
                  <a:pt x="50528" y="54502"/>
                </a:cubicBezTo>
                <a:cubicBezTo>
                  <a:pt x="50293" y="54502"/>
                  <a:pt x="50101" y="54691"/>
                  <a:pt x="50095" y="54926"/>
                </a:cubicBezTo>
                <a:lnTo>
                  <a:pt x="50095" y="83230"/>
                </a:lnTo>
                <a:cubicBezTo>
                  <a:pt x="50095" y="96803"/>
                  <a:pt x="39054" y="107844"/>
                  <a:pt x="25481" y="107844"/>
                </a:cubicBezTo>
                <a:cubicBezTo>
                  <a:pt x="11908" y="107844"/>
                  <a:pt x="867" y="96803"/>
                  <a:pt x="867" y="83230"/>
                </a:cubicBezTo>
                <a:lnTo>
                  <a:pt x="867" y="25481"/>
                </a:lnTo>
                <a:cubicBezTo>
                  <a:pt x="867" y="11908"/>
                  <a:pt x="11910" y="867"/>
                  <a:pt x="25481" y="867"/>
                </a:cubicBezTo>
                <a:cubicBezTo>
                  <a:pt x="39052" y="867"/>
                  <a:pt x="50095" y="11908"/>
                  <a:pt x="50095" y="25481"/>
                </a:cubicBezTo>
                <a:cubicBezTo>
                  <a:pt x="50101" y="25716"/>
                  <a:pt x="50293" y="25905"/>
                  <a:pt x="50528" y="25905"/>
                </a:cubicBezTo>
                <a:cubicBezTo>
                  <a:pt x="50764" y="25905"/>
                  <a:pt x="50957" y="25716"/>
                  <a:pt x="50962" y="25481"/>
                </a:cubicBezTo>
                <a:cubicBezTo>
                  <a:pt x="50962" y="11430"/>
                  <a:pt x="39531" y="0"/>
                  <a:pt x="2548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2634;p39">
            <a:extLst>
              <a:ext uri="{FF2B5EF4-FFF2-40B4-BE49-F238E27FC236}">
                <a16:creationId xmlns:a16="http://schemas.microsoft.com/office/drawing/2014/main" id="{3C36C9C3-0DE0-44C1-8964-0C4C2E466FD4}"/>
              </a:ext>
            </a:extLst>
          </p:cNvPr>
          <p:cNvSpPr/>
          <p:nvPr/>
        </p:nvSpPr>
        <p:spPr>
          <a:xfrm>
            <a:off x="8213764" y="2681667"/>
            <a:ext cx="2913000" cy="6763067"/>
          </a:xfrm>
          <a:custGeom>
            <a:avLst/>
            <a:gdLst/>
            <a:ahLst/>
            <a:cxnLst/>
            <a:rect l="l" t="t" r="r" b="b"/>
            <a:pathLst>
              <a:path w="43695" h="101446" extrusionOk="0">
                <a:moveTo>
                  <a:pt x="21847" y="0"/>
                </a:moveTo>
                <a:cubicBezTo>
                  <a:pt x="9801" y="0"/>
                  <a:pt x="0" y="9799"/>
                  <a:pt x="0" y="21847"/>
                </a:cubicBezTo>
                <a:lnTo>
                  <a:pt x="0" y="79598"/>
                </a:lnTo>
                <a:cubicBezTo>
                  <a:pt x="0" y="91644"/>
                  <a:pt x="9801" y="101445"/>
                  <a:pt x="21847" y="101445"/>
                </a:cubicBezTo>
                <a:cubicBezTo>
                  <a:pt x="33893" y="101445"/>
                  <a:pt x="43694" y="91644"/>
                  <a:pt x="43694" y="79596"/>
                </a:cubicBezTo>
                <a:lnTo>
                  <a:pt x="43694" y="21847"/>
                </a:lnTo>
                <a:cubicBezTo>
                  <a:pt x="43694" y="9801"/>
                  <a:pt x="33893" y="0"/>
                  <a:pt x="21847"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2635;p39">
            <a:extLst>
              <a:ext uri="{FF2B5EF4-FFF2-40B4-BE49-F238E27FC236}">
                <a16:creationId xmlns:a16="http://schemas.microsoft.com/office/drawing/2014/main" id="{31B9A024-2163-4811-AC22-094A9A1C68B1}"/>
              </a:ext>
            </a:extLst>
          </p:cNvPr>
          <p:cNvSpPr/>
          <p:nvPr/>
        </p:nvSpPr>
        <p:spPr>
          <a:xfrm>
            <a:off x="8809831" y="3246068"/>
            <a:ext cx="1720867" cy="1720867"/>
          </a:xfrm>
          <a:custGeom>
            <a:avLst/>
            <a:gdLst/>
            <a:ahLst/>
            <a:cxnLst/>
            <a:rect l="l" t="t" r="r" b="b"/>
            <a:pathLst>
              <a:path w="25813" h="25813" extrusionOk="0">
                <a:moveTo>
                  <a:pt x="12906" y="1"/>
                </a:moveTo>
                <a:cubicBezTo>
                  <a:pt x="9484" y="1"/>
                  <a:pt x="6201" y="1360"/>
                  <a:pt x="3780" y="3781"/>
                </a:cubicBezTo>
                <a:cubicBezTo>
                  <a:pt x="1359" y="6202"/>
                  <a:pt x="0" y="9484"/>
                  <a:pt x="0" y="12907"/>
                </a:cubicBezTo>
                <a:cubicBezTo>
                  <a:pt x="0" y="16329"/>
                  <a:pt x="1359" y="19612"/>
                  <a:pt x="3780" y="22033"/>
                </a:cubicBezTo>
                <a:cubicBezTo>
                  <a:pt x="6201" y="24452"/>
                  <a:pt x="9484" y="25813"/>
                  <a:pt x="12906" y="25813"/>
                </a:cubicBezTo>
                <a:cubicBezTo>
                  <a:pt x="16329" y="25813"/>
                  <a:pt x="19611" y="24452"/>
                  <a:pt x="22032" y="22033"/>
                </a:cubicBezTo>
                <a:cubicBezTo>
                  <a:pt x="24451" y="19612"/>
                  <a:pt x="25812" y="16329"/>
                  <a:pt x="25812" y="12907"/>
                </a:cubicBezTo>
                <a:cubicBezTo>
                  <a:pt x="25812" y="9484"/>
                  <a:pt x="24451" y="6202"/>
                  <a:pt x="22032" y="3781"/>
                </a:cubicBezTo>
                <a:cubicBezTo>
                  <a:pt x="19611" y="1360"/>
                  <a:pt x="16329" y="1"/>
                  <a:pt x="1290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2636;p39">
            <a:extLst>
              <a:ext uri="{FF2B5EF4-FFF2-40B4-BE49-F238E27FC236}">
                <a16:creationId xmlns:a16="http://schemas.microsoft.com/office/drawing/2014/main" id="{B72DE441-1BFD-4E88-BA95-D65B401231C8}"/>
              </a:ext>
            </a:extLst>
          </p:cNvPr>
          <p:cNvSpPr/>
          <p:nvPr/>
        </p:nvSpPr>
        <p:spPr>
          <a:xfrm>
            <a:off x="11181923" y="3998731"/>
            <a:ext cx="269067" cy="258933"/>
          </a:xfrm>
          <a:custGeom>
            <a:avLst/>
            <a:gdLst/>
            <a:ahLst/>
            <a:cxnLst/>
            <a:rect l="l" t="t" r="r" b="b"/>
            <a:pathLst>
              <a:path w="4036" h="3884" extrusionOk="0">
                <a:moveTo>
                  <a:pt x="2094" y="1"/>
                </a:moveTo>
                <a:cubicBezTo>
                  <a:pt x="1589" y="1"/>
                  <a:pt x="1092" y="198"/>
                  <a:pt x="721" y="568"/>
                </a:cubicBezTo>
                <a:cubicBezTo>
                  <a:pt x="167" y="1124"/>
                  <a:pt x="0" y="1959"/>
                  <a:pt x="301" y="2685"/>
                </a:cubicBezTo>
                <a:cubicBezTo>
                  <a:pt x="601" y="3411"/>
                  <a:pt x="1308" y="3883"/>
                  <a:pt x="2094" y="3883"/>
                </a:cubicBezTo>
                <a:cubicBezTo>
                  <a:pt x="3166" y="3883"/>
                  <a:pt x="4035" y="3014"/>
                  <a:pt x="4035" y="1942"/>
                </a:cubicBezTo>
                <a:cubicBezTo>
                  <a:pt x="4035" y="1156"/>
                  <a:pt x="3563" y="449"/>
                  <a:pt x="2837" y="149"/>
                </a:cubicBezTo>
                <a:cubicBezTo>
                  <a:pt x="2597" y="49"/>
                  <a:pt x="2344" y="1"/>
                  <a:pt x="2094" y="1"/>
                </a:cubicBezTo>
                <a:close/>
              </a:path>
            </a:pathLst>
          </a:custGeom>
          <a:solidFill>
            <a:srgbClr val="FBFBF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2639;p39">
            <a:extLst>
              <a:ext uri="{FF2B5EF4-FFF2-40B4-BE49-F238E27FC236}">
                <a16:creationId xmlns:a16="http://schemas.microsoft.com/office/drawing/2014/main" id="{DBDBAD19-50FA-4EA9-A8D6-76665ADD79C7}"/>
              </a:ext>
            </a:extLst>
          </p:cNvPr>
          <p:cNvSpPr/>
          <p:nvPr/>
        </p:nvSpPr>
        <p:spPr>
          <a:xfrm>
            <a:off x="13009298" y="4314800"/>
            <a:ext cx="3397533" cy="7247467"/>
          </a:xfrm>
          <a:custGeom>
            <a:avLst/>
            <a:gdLst/>
            <a:ahLst/>
            <a:cxnLst/>
            <a:rect l="l" t="t" r="r" b="b"/>
            <a:pathLst>
              <a:path w="50963" h="108712" extrusionOk="0">
                <a:moveTo>
                  <a:pt x="25481" y="0"/>
                </a:moveTo>
                <a:cubicBezTo>
                  <a:pt x="11430" y="0"/>
                  <a:pt x="0" y="11430"/>
                  <a:pt x="0" y="25481"/>
                </a:cubicBezTo>
                <a:lnTo>
                  <a:pt x="0" y="83230"/>
                </a:lnTo>
                <a:cubicBezTo>
                  <a:pt x="0" y="97282"/>
                  <a:pt x="11430" y="108712"/>
                  <a:pt x="25481" y="108712"/>
                </a:cubicBezTo>
                <a:cubicBezTo>
                  <a:pt x="39531" y="108712"/>
                  <a:pt x="50962" y="97282"/>
                  <a:pt x="50962" y="83230"/>
                </a:cubicBezTo>
                <a:lnTo>
                  <a:pt x="50962" y="54926"/>
                </a:lnTo>
                <a:cubicBezTo>
                  <a:pt x="50957" y="54691"/>
                  <a:pt x="50764" y="54502"/>
                  <a:pt x="50528" y="54502"/>
                </a:cubicBezTo>
                <a:cubicBezTo>
                  <a:pt x="50293" y="54502"/>
                  <a:pt x="50101" y="54691"/>
                  <a:pt x="50095" y="54926"/>
                </a:cubicBezTo>
                <a:lnTo>
                  <a:pt x="50095" y="83230"/>
                </a:lnTo>
                <a:cubicBezTo>
                  <a:pt x="50095" y="96803"/>
                  <a:pt x="39054" y="107844"/>
                  <a:pt x="25481" y="107844"/>
                </a:cubicBezTo>
                <a:cubicBezTo>
                  <a:pt x="11908" y="107844"/>
                  <a:pt x="867" y="96803"/>
                  <a:pt x="867" y="83230"/>
                </a:cubicBezTo>
                <a:lnTo>
                  <a:pt x="867" y="25481"/>
                </a:lnTo>
                <a:cubicBezTo>
                  <a:pt x="867" y="11908"/>
                  <a:pt x="11910" y="867"/>
                  <a:pt x="25481" y="867"/>
                </a:cubicBezTo>
                <a:cubicBezTo>
                  <a:pt x="39052" y="867"/>
                  <a:pt x="50095" y="11908"/>
                  <a:pt x="50095" y="25481"/>
                </a:cubicBezTo>
                <a:cubicBezTo>
                  <a:pt x="50101" y="25716"/>
                  <a:pt x="50293" y="25905"/>
                  <a:pt x="50528" y="25905"/>
                </a:cubicBezTo>
                <a:cubicBezTo>
                  <a:pt x="50764" y="25905"/>
                  <a:pt x="50957" y="25716"/>
                  <a:pt x="50962" y="25481"/>
                </a:cubicBezTo>
                <a:cubicBezTo>
                  <a:pt x="50962" y="11430"/>
                  <a:pt x="39531" y="0"/>
                  <a:pt x="2548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2640;p39">
            <a:extLst>
              <a:ext uri="{FF2B5EF4-FFF2-40B4-BE49-F238E27FC236}">
                <a16:creationId xmlns:a16="http://schemas.microsoft.com/office/drawing/2014/main" id="{0A30600D-D10A-46AB-AB0B-8D171CFC831E}"/>
              </a:ext>
            </a:extLst>
          </p:cNvPr>
          <p:cNvSpPr/>
          <p:nvPr/>
        </p:nvSpPr>
        <p:spPr>
          <a:xfrm>
            <a:off x="13251564" y="4557067"/>
            <a:ext cx="2913000" cy="6763067"/>
          </a:xfrm>
          <a:custGeom>
            <a:avLst/>
            <a:gdLst/>
            <a:ahLst/>
            <a:cxnLst/>
            <a:rect l="l" t="t" r="r" b="b"/>
            <a:pathLst>
              <a:path w="43695" h="101446" extrusionOk="0">
                <a:moveTo>
                  <a:pt x="21847" y="0"/>
                </a:moveTo>
                <a:cubicBezTo>
                  <a:pt x="9801" y="0"/>
                  <a:pt x="0" y="9799"/>
                  <a:pt x="0" y="21847"/>
                </a:cubicBezTo>
                <a:lnTo>
                  <a:pt x="0" y="79598"/>
                </a:lnTo>
                <a:cubicBezTo>
                  <a:pt x="0" y="91644"/>
                  <a:pt x="9801" y="101445"/>
                  <a:pt x="21847" y="101445"/>
                </a:cubicBezTo>
                <a:cubicBezTo>
                  <a:pt x="33893" y="101445"/>
                  <a:pt x="43694" y="91644"/>
                  <a:pt x="43694" y="79596"/>
                </a:cubicBezTo>
                <a:lnTo>
                  <a:pt x="43694" y="21847"/>
                </a:lnTo>
                <a:cubicBezTo>
                  <a:pt x="43694" y="9801"/>
                  <a:pt x="33893" y="0"/>
                  <a:pt x="21847"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2641;p39">
            <a:extLst>
              <a:ext uri="{FF2B5EF4-FFF2-40B4-BE49-F238E27FC236}">
                <a16:creationId xmlns:a16="http://schemas.microsoft.com/office/drawing/2014/main" id="{6219D006-B393-4C0C-9836-1EB0C4187243}"/>
              </a:ext>
            </a:extLst>
          </p:cNvPr>
          <p:cNvSpPr/>
          <p:nvPr/>
        </p:nvSpPr>
        <p:spPr>
          <a:xfrm>
            <a:off x="13847631" y="5121468"/>
            <a:ext cx="1720867" cy="1720867"/>
          </a:xfrm>
          <a:custGeom>
            <a:avLst/>
            <a:gdLst/>
            <a:ahLst/>
            <a:cxnLst/>
            <a:rect l="l" t="t" r="r" b="b"/>
            <a:pathLst>
              <a:path w="25813" h="25813" extrusionOk="0">
                <a:moveTo>
                  <a:pt x="12906" y="1"/>
                </a:moveTo>
                <a:cubicBezTo>
                  <a:pt x="9484" y="1"/>
                  <a:pt x="6201" y="1360"/>
                  <a:pt x="3780" y="3781"/>
                </a:cubicBezTo>
                <a:cubicBezTo>
                  <a:pt x="1359" y="6202"/>
                  <a:pt x="0" y="9484"/>
                  <a:pt x="0" y="12907"/>
                </a:cubicBezTo>
                <a:cubicBezTo>
                  <a:pt x="0" y="16329"/>
                  <a:pt x="1359" y="19612"/>
                  <a:pt x="3780" y="22033"/>
                </a:cubicBezTo>
                <a:cubicBezTo>
                  <a:pt x="6201" y="24452"/>
                  <a:pt x="9484" y="25813"/>
                  <a:pt x="12906" y="25813"/>
                </a:cubicBezTo>
                <a:cubicBezTo>
                  <a:pt x="16329" y="25813"/>
                  <a:pt x="19611" y="24452"/>
                  <a:pt x="22032" y="22033"/>
                </a:cubicBezTo>
                <a:cubicBezTo>
                  <a:pt x="24451" y="19612"/>
                  <a:pt x="25812" y="16329"/>
                  <a:pt x="25812" y="12907"/>
                </a:cubicBezTo>
                <a:cubicBezTo>
                  <a:pt x="25812" y="9484"/>
                  <a:pt x="24451" y="6202"/>
                  <a:pt x="22032" y="3781"/>
                </a:cubicBezTo>
                <a:cubicBezTo>
                  <a:pt x="19611" y="1360"/>
                  <a:pt x="16329" y="1"/>
                  <a:pt x="1290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2642;p39">
            <a:extLst>
              <a:ext uri="{FF2B5EF4-FFF2-40B4-BE49-F238E27FC236}">
                <a16:creationId xmlns:a16="http://schemas.microsoft.com/office/drawing/2014/main" id="{A587E852-2B11-43E2-A237-A8717989488F}"/>
              </a:ext>
            </a:extLst>
          </p:cNvPr>
          <p:cNvSpPr/>
          <p:nvPr/>
        </p:nvSpPr>
        <p:spPr>
          <a:xfrm>
            <a:off x="16219723" y="6012800"/>
            <a:ext cx="269067" cy="258933"/>
          </a:xfrm>
          <a:custGeom>
            <a:avLst/>
            <a:gdLst/>
            <a:ahLst/>
            <a:cxnLst/>
            <a:rect l="l" t="t" r="r" b="b"/>
            <a:pathLst>
              <a:path w="4036" h="3884" extrusionOk="0">
                <a:moveTo>
                  <a:pt x="2094" y="1"/>
                </a:moveTo>
                <a:cubicBezTo>
                  <a:pt x="1589" y="1"/>
                  <a:pt x="1092" y="198"/>
                  <a:pt x="721" y="568"/>
                </a:cubicBezTo>
                <a:cubicBezTo>
                  <a:pt x="167" y="1124"/>
                  <a:pt x="0" y="1959"/>
                  <a:pt x="301" y="2685"/>
                </a:cubicBezTo>
                <a:cubicBezTo>
                  <a:pt x="601" y="3411"/>
                  <a:pt x="1308" y="3883"/>
                  <a:pt x="2094" y="3883"/>
                </a:cubicBezTo>
                <a:cubicBezTo>
                  <a:pt x="3166" y="3883"/>
                  <a:pt x="4035" y="3014"/>
                  <a:pt x="4035" y="1942"/>
                </a:cubicBezTo>
                <a:cubicBezTo>
                  <a:pt x="4035" y="1156"/>
                  <a:pt x="3563" y="449"/>
                  <a:pt x="2837" y="149"/>
                </a:cubicBezTo>
                <a:cubicBezTo>
                  <a:pt x="2597" y="49"/>
                  <a:pt x="2344" y="1"/>
                  <a:pt x="2094" y="1"/>
                </a:cubicBezTo>
                <a:close/>
              </a:path>
            </a:pathLst>
          </a:custGeom>
          <a:solidFill>
            <a:srgbClr val="FBFBF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2645;p39">
            <a:extLst>
              <a:ext uri="{FF2B5EF4-FFF2-40B4-BE49-F238E27FC236}">
                <a16:creationId xmlns:a16="http://schemas.microsoft.com/office/drawing/2014/main" id="{5705E0FA-6B21-4927-B42F-3DC33EDC8619}"/>
              </a:ext>
            </a:extLst>
          </p:cNvPr>
          <p:cNvSpPr/>
          <p:nvPr/>
        </p:nvSpPr>
        <p:spPr>
          <a:xfrm>
            <a:off x="18052738" y="2439400"/>
            <a:ext cx="3397533" cy="7247467"/>
          </a:xfrm>
          <a:custGeom>
            <a:avLst/>
            <a:gdLst/>
            <a:ahLst/>
            <a:cxnLst/>
            <a:rect l="l" t="t" r="r" b="b"/>
            <a:pathLst>
              <a:path w="50963" h="108712" extrusionOk="0">
                <a:moveTo>
                  <a:pt x="25481" y="0"/>
                </a:moveTo>
                <a:cubicBezTo>
                  <a:pt x="11430" y="0"/>
                  <a:pt x="0" y="11430"/>
                  <a:pt x="0" y="25481"/>
                </a:cubicBezTo>
                <a:lnTo>
                  <a:pt x="0" y="83230"/>
                </a:lnTo>
                <a:cubicBezTo>
                  <a:pt x="0" y="97282"/>
                  <a:pt x="11430" y="108712"/>
                  <a:pt x="25481" y="108712"/>
                </a:cubicBezTo>
                <a:cubicBezTo>
                  <a:pt x="39531" y="108712"/>
                  <a:pt x="50962" y="97282"/>
                  <a:pt x="50962" y="83230"/>
                </a:cubicBezTo>
                <a:lnTo>
                  <a:pt x="50962" y="54926"/>
                </a:lnTo>
                <a:cubicBezTo>
                  <a:pt x="50957" y="54691"/>
                  <a:pt x="50764" y="54502"/>
                  <a:pt x="50528" y="54502"/>
                </a:cubicBezTo>
                <a:cubicBezTo>
                  <a:pt x="50293" y="54502"/>
                  <a:pt x="50101" y="54691"/>
                  <a:pt x="50095" y="54926"/>
                </a:cubicBezTo>
                <a:lnTo>
                  <a:pt x="50095" y="83230"/>
                </a:lnTo>
                <a:cubicBezTo>
                  <a:pt x="50095" y="96803"/>
                  <a:pt x="39054" y="107844"/>
                  <a:pt x="25481" y="107844"/>
                </a:cubicBezTo>
                <a:cubicBezTo>
                  <a:pt x="11908" y="107844"/>
                  <a:pt x="867" y="96803"/>
                  <a:pt x="867" y="83230"/>
                </a:cubicBezTo>
                <a:lnTo>
                  <a:pt x="867" y="25481"/>
                </a:lnTo>
                <a:cubicBezTo>
                  <a:pt x="867" y="11908"/>
                  <a:pt x="11910" y="867"/>
                  <a:pt x="25481" y="867"/>
                </a:cubicBezTo>
                <a:cubicBezTo>
                  <a:pt x="39052" y="867"/>
                  <a:pt x="50095" y="11908"/>
                  <a:pt x="50095" y="25481"/>
                </a:cubicBezTo>
                <a:cubicBezTo>
                  <a:pt x="50101" y="25716"/>
                  <a:pt x="50293" y="25905"/>
                  <a:pt x="50528" y="25905"/>
                </a:cubicBezTo>
                <a:cubicBezTo>
                  <a:pt x="50764" y="25905"/>
                  <a:pt x="50957" y="25716"/>
                  <a:pt x="50962" y="25481"/>
                </a:cubicBezTo>
                <a:cubicBezTo>
                  <a:pt x="50962" y="11430"/>
                  <a:pt x="39531" y="0"/>
                  <a:pt x="2548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2646;p39">
            <a:extLst>
              <a:ext uri="{FF2B5EF4-FFF2-40B4-BE49-F238E27FC236}">
                <a16:creationId xmlns:a16="http://schemas.microsoft.com/office/drawing/2014/main" id="{30D7D101-538D-4B77-876D-1D4FBF97EDE0}"/>
              </a:ext>
            </a:extLst>
          </p:cNvPr>
          <p:cNvSpPr/>
          <p:nvPr/>
        </p:nvSpPr>
        <p:spPr>
          <a:xfrm>
            <a:off x="18295004" y="2681667"/>
            <a:ext cx="2913000" cy="6763067"/>
          </a:xfrm>
          <a:custGeom>
            <a:avLst/>
            <a:gdLst/>
            <a:ahLst/>
            <a:cxnLst/>
            <a:rect l="l" t="t" r="r" b="b"/>
            <a:pathLst>
              <a:path w="43695" h="101446" extrusionOk="0">
                <a:moveTo>
                  <a:pt x="21847" y="0"/>
                </a:moveTo>
                <a:cubicBezTo>
                  <a:pt x="9801" y="0"/>
                  <a:pt x="0" y="9799"/>
                  <a:pt x="0" y="21847"/>
                </a:cubicBezTo>
                <a:lnTo>
                  <a:pt x="0" y="79598"/>
                </a:lnTo>
                <a:cubicBezTo>
                  <a:pt x="0" y="91644"/>
                  <a:pt x="9801" y="101445"/>
                  <a:pt x="21847" y="101445"/>
                </a:cubicBezTo>
                <a:cubicBezTo>
                  <a:pt x="33893" y="101445"/>
                  <a:pt x="43694" y="91644"/>
                  <a:pt x="43694" y="79596"/>
                </a:cubicBezTo>
                <a:lnTo>
                  <a:pt x="43694" y="21847"/>
                </a:lnTo>
                <a:cubicBezTo>
                  <a:pt x="43694" y="9801"/>
                  <a:pt x="33893" y="0"/>
                  <a:pt x="21847"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2647;p39">
            <a:extLst>
              <a:ext uri="{FF2B5EF4-FFF2-40B4-BE49-F238E27FC236}">
                <a16:creationId xmlns:a16="http://schemas.microsoft.com/office/drawing/2014/main" id="{818F61F5-3F75-403E-B89F-E62FC118F8F6}"/>
              </a:ext>
            </a:extLst>
          </p:cNvPr>
          <p:cNvSpPr/>
          <p:nvPr/>
        </p:nvSpPr>
        <p:spPr>
          <a:xfrm>
            <a:off x="18891071" y="3246068"/>
            <a:ext cx="1720867" cy="1720867"/>
          </a:xfrm>
          <a:custGeom>
            <a:avLst/>
            <a:gdLst/>
            <a:ahLst/>
            <a:cxnLst/>
            <a:rect l="l" t="t" r="r" b="b"/>
            <a:pathLst>
              <a:path w="25813" h="25813" extrusionOk="0">
                <a:moveTo>
                  <a:pt x="12906" y="1"/>
                </a:moveTo>
                <a:cubicBezTo>
                  <a:pt x="9484" y="1"/>
                  <a:pt x="6201" y="1360"/>
                  <a:pt x="3780" y="3781"/>
                </a:cubicBezTo>
                <a:cubicBezTo>
                  <a:pt x="1359" y="6202"/>
                  <a:pt x="0" y="9484"/>
                  <a:pt x="0" y="12907"/>
                </a:cubicBezTo>
                <a:cubicBezTo>
                  <a:pt x="0" y="16329"/>
                  <a:pt x="1359" y="19612"/>
                  <a:pt x="3780" y="22033"/>
                </a:cubicBezTo>
                <a:cubicBezTo>
                  <a:pt x="6201" y="24452"/>
                  <a:pt x="9484" y="25813"/>
                  <a:pt x="12906" y="25813"/>
                </a:cubicBezTo>
                <a:cubicBezTo>
                  <a:pt x="16329" y="25813"/>
                  <a:pt x="19611" y="24452"/>
                  <a:pt x="22032" y="22033"/>
                </a:cubicBezTo>
                <a:cubicBezTo>
                  <a:pt x="24451" y="19612"/>
                  <a:pt x="25812" y="16329"/>
                  <a:pt x="25812" y="12907"/>
                </a:cubicBezTo>
                <a:cubicBezTo>
                  <a:pt x="25812" y="9484"/>
                  <a:pt x="24451" y="6202"/>
                  <a:pt x="22032" y="3781"/>
                </a:cubicBezTo>
                <a:cubicBezTo>
                  <a:pt x="19611" y="1360"/>
                  <a:pt x="16329" y="1"/>
                  <a:pt x="1290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2648;p39">
            <a:extLst>
              <a:ext uri="{FF2B5EF4-FFF2-40B4-BE49-F238E27FC236}">
                <a16:creationId xmlns:a16="http://schemas.microsoft.com/office/drawing/2014/main" id="{A11C585B-54FB-44B5-8C18-A5C327CF5CA1}"/>
              </a:ext>
            </a:extLst>
          </p:cNvPr>
          <p:cNvSpPr/>
          <p:nvPr/>
        </p:nvSpPr>
        <p:spPr>
          <a:xfrm>
            <a:off x="21077197" y="4137400"/>
            <a:ext cx="269067" cy="258933"/>
          </a:xfrm>
          <a:custGeom>
            <a:avLst/>
            <a:gdLst/>
            <a:ahLst/>
            <a:cxnLst/>
            <a:rect l="l" t="t" r="r" b="b"/>
            <a:pathLst>
              <a:path w="4036" h="3884" extrusionOk="0">
                <a:moveTo>
                  <a:pt x="2094" y="1"/>
                </a:moveTo>
                <a:cubicBezTo>
                  <a:pt x="1589" y="1"/>
                  <a:pt x="1092" y="198"/>
                  <a:pt x="721" y="568"/>
                </a:cubicBezTo>
                <a:cubicBezTo>
                  <a:pt x="167" y="1124"/>
                  <a:pt x="0" y="1959"/>
                  <a:pt x="301" y="2685"/>
                </a:cubicBezTo>
                <a:cubicBezTo>
                  <a:pt x="601" y="3411"/>
                  <a:pt x="1308" y="3883"/>
                  <a:pt x="2094" y="3883"/>
                </a:cubicBezTo>
                <a:cubicBezTo>
                  <a:pt x="3166" y="3883"/>
                  <a:pt x="4035" y="3014"/>
                  <a:pt x="4035" y="1942"/>
                </a:cubicBezTo>
                <a:cubicBezTo>
                  <a:pt x="4035" y="1156"/>
                  <a:pt x="3563" y="449"/>
                  <a:pt x="2837" y="149"/>
                </a:cubicBezTo>
                <a:cubicBezTo>
                  <a:pt x="2597" y="49"/>
                  <a:pt x="2344" y="1"/>
                  <a:pt x="2094" y="1"/>
                </a:cubicBezTo>
                <a:close/>
              </a:path>
            </a:pathLst>
          </a:custGeom>
          <a:solidFill>
            <a:srgbClr val="FBFBF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26" name="Google Shape;2651;p39">
            <a:extLst>
              <a:ext uri="{FF2B5EF4-FFF2-40B4-BE49-F238E27FC236}">
                <a16:creationId xmlns:a16="http://schemas.microsoft.com/office/drawing/2014/main" id="{FD0ACE25-6521-4C98-A2A5-1A29031AB28F}"/>
              </a:ext>
            </a:extLst>
          </p:cNvPr>
          <p:cNvGrpSpPr/>
          <p:nvPr/>
        </p:nvGrpSpPr>
        <p:grpSpPr>
          <a:xfrm>
            <a:off x="4124160" y="5531728"/>
            <a:ext cx="940939" cy="900368"/>
            <a:chOff x="3272275" y="1629625"/>
            <a:chExt cx="440075" cy="421100"/>
          </a:xfrm>
        </p:grpSpPr>
        <p:sp>
          <p:nvSpPr>
            <p:cNvPr id="27" name="Google Shape;2652;p39">
              <a:extLst>
                <a:ext uri="{FF2B5EF4-FFF2-40B4-BE49-F238E27FC236}">
                  <a16:creationId xmlns:a16="http://schemas.microsoft.com/office/drawing/2014/main" id="{E16B8B84-4A1B-499B-80F6-426293FBA834}"/>
                </a:ext>
              </a:extLst>
            </p:cNvPr>
            <p:cNvSpPr/>
            <p:nvPr/>
          </p:nvSpPr>
          <p:spPr>
            <a:xfrm>
              <a:off x="3272275" y="1629625"/>
              <a:ext cx="440075" cy="421100"/>
            </a:xfrm>
            <a:custGeom>
              <a:avLst/>
              <a:gdLst/>
              <a:ahLst/>
              <a:cxnLst/>
              <a:rect l="l" t="t" r="r" b="b"/>
              <a:pathLst>
                <a:path w="17603" h="16844" extrusionOk="0">
                  <a:moveTo>
                    <a:pt x="13370" y="0"/>
                  </a:moveTo>
                  <a:cubicBezTo>
                    <a:pt x="12383" y="0"/>
                    <a:pt x="11397" y="377"/>
                    <a:pt x="10645" y="1132"/>
                  </a:cubicBezTo>
                  <a:lnTo>
                    <a:pt x="1510" y="10267"/>
                  </a:lnTo>
                  <a:cubicBezTo>
                    <a:pt x="1" y="11771"/>
                    <a:pt x="1" y="14212"/>
                    <a:pt x="1510" y="15716"/>
                  </a:cubicBezTo>
                  <a:cubicBezTo>
                    <a:pt x="2261" y="16468"/>
                    <a:pt x="3248" y="16844"/>
                    <a:pt x="4234" y="16844"/>
                  </a:cubicBezTo>
                  <a:cubicBezTo>
                    <a:pt x="5220" y="16844"/>
                    <a:pt x="6206" y="16468"/>
                    <a:pt x="6958" y="15716"/>
                  </a:cubicBezTo>
                  <a:lnTo>
                    <a:pt x="16094" y="6580"/>
                  </a:lnTo>
                  <a:cubicBezTo>
                    <a:pt x="17602" y="5076"/>
                    <a:pt x="17602" y="2636"/>
                    <a:pt x="16094" y="1132"/>
                  </a:cubicBezTo>
                  <a:cubicBezTo>
                    <a:pt x="15342" y="377"/>
                    <a:pt x="14356" y="0"/>
                    <a:pt x="1337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2653;p39">
              <a:extLst>
                <a:ext uri="{FF2B5EF4-FFF2-40B4-BE49-F238E27FC236}">
                  <a16:creationId xmlns:a16="http://schemas.microsoft.com/office/drawing/2014/main" id="{F7335055-3996-479D-AE74-2625E8D8DFF2}"/>
                </a:ext>
              </a:extLst>
            </p:cNvPr>
            <p:cNvSpPr/>
            <p:nvPr/>
          </p:nvSpPr>
          <p:spPr>
            <a:xfrm>
              <a:off x="3340925" y="1688700"/>
              <a:ext cx="302900" cy="302925"/>
            </a:xfrm>
            <a:custGeom>
              <a:avLst/>
              <a:gdLst/>
              <a:ahLst/>
              <a:cxnLst/>
              <a:rect l="l" t="t" r="r" b="b"/>
              <a:pathLst>
                <a:path w="12116" h="12117" extrusionOk="0">
                  <a:moveTo>
                    <a:pt x="6662" y="1"/>
                  </a:moveTo>
                  <a:lnTo>
                    <a:pt x="0" y="6663"/>
                  </a:lnTo>
                  <a:lnTo>
                    <a:pt x="5454" y="12116"/>
                  </a:lnTo>
                  <a:lnTo>
                    <a:pt x="12116" y="5454"/>
                  </a:lnTo>
                  <a:lnTo>
                    <a:pt x="6662" y="1"/>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2654;p39">
              <a:extLst>
                <a:ext uri="{FF2B5EF4-FFF2-40B4-BE49-F238E27FC236}">
                  <a16:creationId xmlns:a16="http://schemas.microsoft.com/office/drawing/2014/main" id="{9588C418-DB49-4346-88FA-748909C176AB}"/>
                </a:ext>
              </a:extLst>
            </p:cNvPr>
            <p:cNvSpPr/>
            <p:nvPr/>
          </p:nvSpPr>
          <p:spPr>
            <a:xfrm>
              <a:off x="3272400" y="1629625"/>
              <a:ext cx="439950" cy="421100"/>
            </a:xfrm>
            <a:custGeom>
              <a:avLst/>
              <a:gdLst/>
              <a:ahLst/>
              <a:cxnLst/>
              <a:rect l="l" t="t" r="r" b="b"/>
              <a:pathLst>
                <a:path w="17598" h="16844" extrusionOk="0">
                  <a:moveTo>
                    <a:pt x="4229" y="0"/>
                  </a:moveTo>
                  <a:cubicBezTo>
                    <a:pt x="3243" y="0"/>
                    <a:pt x="2256" y="377"/>
                    <a:pt x="1505" y="1132"/>
                  </a:cubicBezTo>
                  <a:cubicBezTo>
                    <a:pt x="1" y="2636"/>
                    <a:pt x="1" y="5076"/>
                    <a:pt x="1505" y="6580"/>
                  </a:cubicBezTo>
                  <a:lnTo>
                    <a:pt x="10640" y="15716"/>
                  </a:lnTo>
                  <a:cubicBezTo>
                    <a:pt x="11392" y="16468"/>
                    <a:pt x="12378" y="16844"/>
                    <a:pt x="13365" y="16844"/>
                  </a:cubicBezTo>
                  <a:cubicBezTo>
                    <a:pt x="14352" y="16844"/>
                    <a:pt x="15339" y="16468"/>
                    <a:pt x="16093" y="15716"/>
                  </a:cubicBezTo>
                  <a:cubicBezTo>
                    <a:pt x="17597" y="14212"/>
                    <a:pt x="17597" y="11771"/>
                    <a:pt x="16093" y="10267"/>
                  </a:cubicBezTo>
                  <a:lnTo>
                    <a:pt x="6958" y="1132"/>
                  </a:lnTo>
                  <a:cubicBezTo>
                    <a:pt x="6204" y="377"/>
                    <a:pt x="5216" y="0"/>
                    <a:pt x="422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2655;p39">
              <a:extLst>
                <a:ext uri="{FF2B5EF4-FFF2-40B4-BE49-F238E27FC236}">
                  <a16:creationId xmlns:a16="http://schemas.microsoft.com/office/drawing/2014/main" id="{4CC93380-54AC-45A2-A53F-1599447B4DFE}"/>
                </a:ext>
              </a:extLst>
            </p:cNvPr>
            <p:cNvSpPr/>
            <p:nvPr/>
          </p:nvSpPr>
          <p:spPr>
            <a:xfrm>
              <a:off x="3510175" y="1857950"/>
              <a:ext cx="202175" cy="192775"/>
            </a:xfrm>
            <a:custGeom>
              <a:avLst/>
              <a:gdLst/>
              <a:ahLst/>
              <a:cxnLst/>
              <a:rect l="l" t="t" r="r" b="b"/>
              <a:pathLst>
                <a:path w="8087" h="7711" extrusionOk="0">
                  <a:moveTo>
                    <a:pt x="5454" y="1"/>
                  </a:moveTo>
                  <a:lnTo>
                    <a:pt x="5454" y="1"/>
                  </a:lnTo>
                  <a:cubicBezTo>
                    <a:pt x="6957" y="1505"/>
                    <a:pt x="6957" y="3945"/>
                    <a:pt x="5449" y="5454"/>
                  </a:cubicBezTo>
                  <a:cubicBezTo>
                    <a:pt x="4697" y="6206"/>
                    <a:pt x="3711" y="6582"/>
                    <a:pt x="2724" y="6582"/>
                  </a:cubicBezTo>
                  <a:cubicBezTo>
                    <a:pt x="1738" y="6582"/>
                    <a:pt x="752" y="6206"/>
                    <a:pt x="0" y="5454"/>
                  </a:cubicBezTo>
                  <a:lnTo>
                    <a:pt x="0" y="5454"/>
                  </a:lnTo>
                  <a:lnTo>
                    <a:pt x="1129" y="6583"/>
                  </a:lnTo>
                  <a:cubicBezTo>
                    <a:pt x="1881" y="7334"/>
                    <a:pt x="2866" y="7710"/>
                    <a:pt x="3851" y="7710"/>
                  </a:cubicBezTo>
                  <a:cubicBezTo>
                    <a:pt x="4838" y="7710"/>
                    <a:pt x="5825" y="7333"/>
                    <a:pt x="6578" y="6578"/>
                  </a:cubicBezTo>
                  <a:cubicBezTo>
                    <a:pt x="8086" y="5074"/>
                    <a:pt x="8086" y="2634"/>
                    <a:pt x="6578" y="1130"/>
                  </a:cubicBezTo>
                  <a:lnTo>
                    <a:pt x="6582" y="1130"/>
                  </a:lnTo>
                  <a:lnTo>
                    <a:pt x="5454" y="1"/>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2656;p39">
              <a:extLst>
                <a:ext uri="{FF2B5EF4-FFF2-40B4-BE49-F238E27FC236}">
                  <a16:creationId xmlns:a16="http://schemas.microsoft.com/office/drawing/2014/main" id="{ED89471C-6EF1-491D-81BC-2B7B83DC0ADB}"/>
                </a:ext>
              </a:extLst>
            </p:cNvPr>
            <p:cNvSpPr/>
            <p:nvPr/>
          </p:nvSpPr>
          <p:spPr>
            <a:xfrm>
              <a:off x="3406275" y="1755350"/>
              <a:ext cx="170550" cy="168125"/>
            </a:xfrm>
            <a:custGeom>
              <a:avLst/>
              <a:gdLst/>
              <a:ahLst/>
              <a:cxnLst/>
              <a:rect l="l" t="t" r="r" b="b"/>
              <a:pathLst>
                <a:path w="6822" h="6725" extrusionOk="0">
                  <a:moveTo>
                    <a:pt x="2870" y="1"/>
                  </a:moveTo>
                  <a:cubicBezTo>
                    <a:pt x="2747" y="1"/>
                    <a:pt x="2624" y="47"/>
                    <a:pt x="2530" y="141"/>
                  </a:cubicBezTo>
                  <a:lnTo>
                    <a:pt x="188" y="2484"/>
                  </a:lnTo>
                  <a:cubicBezTo>
                    <a:pt x="1" y="2671"/>
                    <a:pt x="1" y="2976"/>
                    <a:pt x="188" y="3163"/>
                  </a:cubicBezTo>
                  <a:lnTo>
                    <a:pt x="3613" y="6588"/>
                  </a:lnTo>
                  <a:cubicBezTo>
                    <a:pt x="3706" y="6679"/>
                    <a:pt x="3829" y="6725"/>
                    <a:pt x="3952" y="6725"/>
                  </a:cubicBezTo>
                  <a:cubicBezTo>
                    <a:pt x="4075" y="6725"/>
                    <a:pt x="4198" y="6679"/>
                    <a:pt x="4292" y="6588"/>
                  </a:cubicBezTo>
                  <a:lnTo>
                    <a:pt x="6634" y="4245"/>
                  </a:lnTo>
                  <a:cubicBezTo>
                    <a:pt x="6822" y="4053"/>
                    <a:pt x="6817" y="3749"/>
                    <a:pt x="6630" y="3561"/>
                  </a:cubicBezTo>
                  <a:lnTo>
                    <a:pt x="3210" y="141"/>
                  </a:lnTo>
                  <a:cubicBezTo>
                    <a:pt x="3116" y="47"/>
                    <a:pt x="2993" y="1"/>
                    <a:pt x="2870"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2657;p39">
              <a:extLst>
                <a:ext uri="{FF2B5EF4-FFF2-40B4-BE49-F238E27FC236}">
                  <a16:creationId xmlns:a16="http://schemas.microsoft.com/office/drawing/2014/main" id="{8809BEE8-9C95-4FEC-BFC9-5E40A5388D7A}"/>
                </a:ext>
              </a:extLst>
            </p:cNvPr>
            <p:cNvSpPr/>
            <p:nvPr/>
          </p:nvSpPr>
          <p:spPr>
            <a:xfrm>
              <a:off x="3458150" y="1755275"/>
              <a:ext cx="118675" cy="168200"/>
            </a:xfrm>
            <a:custGeom>
              <a:avLst/>
              <a:gdLst/>
              <a:ahLst/>
              <a:cxnLst/>
              <a:rect l="l" t="t" r="r" b="b"/>
              <a:pathLst>
                <a:path w="4747" h="6728" extrusionOk="0">
                  <a:moveTo>
                    <a:pt x="802" y="0"/>
                  </a:moveTo>
                  <a:cubicBezTo>
                    <a:pt x="678" y="0"/>
                    <a:pt x="554" y="48"/>
                    <a:pt x="460" y="144"/>
                  </a:cubicBezTo>
                  <a:lnTo>
                    <a:pt x="1" y="603"/>
                  </a:lnTo>
                  <a:lnTo>
                    <a:pt x="1519" y="2117"/>
                  </a:lnTo>
                  <a:cubicBezTo>
                    <a:pt x="2507" y="3105"/>
                    <a:pt x="2507" y="4707"/>
                    <a:pt x="1519" y="5700"/>
                  </a:cubicBezTo>
                  <a:lnTo>
                    <a:pt x="1083" y="6136"/>
                  </a:lnTo>
                  <a:lnTo>
                    <a:pt x="1538" y="6591"/>
                  </a:lnTo>
                  <a:cubicBezTo>
                    <a:pt x="1634" y="6682"/>
                    <a:pt x="1757" y="6728"/>
                    <a:pt x="1880" y="6728"/>
                  </a:cubicBezTo>
                  <a:cubicBezTo>
                    <a:pt x="2003" y="6728"/>
                    <a:pt x="2126" y="6682"/>
                    <a:pt x="2222" y="6591"/>
                  </a:cubicBezTo>
                  <a:lnTo>
                    <a:pt x="4564" y="4248"/>
                  </a:lnTo>
                  <a:cubicBezTo>
                    <a:pt x="4747" y="4061"/>
                    <a:pt x="4747" y="3756"/>
                    <a:pt x="4564" y="3569"/>
                  </a:cubicBezTo>
                  <a:lnTo>
                    <a:pt x="1139" y="144"/>
                  </a:lnTo>
                  <a:cubicBezTo>
                    <a:pt x="1048" y="48"/>
                    <a:pt x="925" y="0"/>
                    <a:pt x="80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2658;p39">
              <a:extLst>
                <a:ext uri="{FF2B5EF4-FFF2-40B4-BE49-F238E27FC236}">
                  <a16:creationId xmlns:a16="http://schemas.microsoft.com/office/drawing/2014/main" id="{C735A78D-3C85-4B30-93E5-54D7BBAD988E}"/>
                </a:ext>
              </a:extLst>
            </p:cNvPr>
            <p:cNvSpPr/>
            <p:nvPr/>
          </p:nvSpPr>
          <p:spPr>
            <a:xfrm>
              <a:off x="3341625" y="1768600"/>
              <a:ext cx="26150" cy="21700"/>
            </a:xfrm>
            <a:custGeom>
              <a:avLst/>
              <a:gdLst/>
              <a:ahLst/>
              <a:cxnLst/>
              <a:rect l="l" t="t" r="r" b="b"/>
              <a:pathLst>
                <a:path w="1046" h="868" extrusionOk="0">
                  <a:moveTo>
                    <a:pt x="496" y="1"/>
                  </a:moveTo>
                  <a:cubicBezTo>
                    <a:pt x="230" y="1"/>
                    <a:pt x="1" y="342"/>
                    <a:pt x="249" y="590"/>
                  </a:cubicBezTo>
                  <a:lnTo>
                    <a:pt x="427" y="768"/>
                  </a:lnTo>
                  <a:cubicBezTo>
                    <a:pt x="488" y="829"/>
                    <a:pt x="577" y="867"/>
                    <a:pt x="666" y="867"/>
                  </a:cubicBezTo>
                  <a:cubicBezTo>
                    <a:pt x="671" y="867"/>
                    <a:pt x="676" y="867"/>
                    <a:pt x="681" y="867"/>
                  </a:cubicBezTo>
                  <a:cubicBezTo>
                    <a:pt x="769" y="867"/>
                    <a:pt x="852" y="830"/>
                    <a:pt x="909" y="768"/>
                  </a:cubicBezTo>
                  <a:cubicBezTo>
                    <a:pt x="1045" y="632"/>
                    <a:pt x="1045" y="417"/>
                    <a:pt x="909" y="281"/>
                  </a:cubicBezTo>
                  <a:lnTo>
                    <a:pt x="736" y="108"/>
                  </a:lnTo>
                  <a:cubicBezTo>
                    <a:pt x="661" y="32"/>
                    <a:pt x="576" y="1"/>
                    <a:pt x="496"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2659;p39">
              <a:extLst>
                <a:ext uri="{FF2B5EF4-FFF2-40B4-BE49-F238E27FC236}">
                  <a16:creationId xmlns:a16="http://schemas.microsoft.com/office/drawing/2014/main" id="{46D012D1-319F-47DA-9413-893ADBF6C7B6}"/>
                </a:ext>
              </a:extLst>
            </p:cNvPr>
            <p:cNvSpPr/>
            <p:nvPr/>
          </p:nvSpPr>
          <p:spPr>
            <a:xfrm>
              <a:off x="3334575" y="1724550"/>
              <a:ext cx="25825" cy="21550"/>
            </a:xfrm>
            <a:custGeom>
              <a:avLst/>
              <a:gdLst/>
              <a:ahLst/>
              <a:cxnLst/>
              <a:rect l="l" t="t" r="r" b="b"/>
              <a:pathLst>
                <a:path w="1033" h="862" extrusionOk="0">
                  <a:moveTo>
                    <a:pt x="490" y="0"/>
                  </a:moveTo>
                  <a:cubicBezTo>
                    <a:pt x="226" y="0"/>
                    <a:pt x="0" y="336"/>
                    <a:pt x="236" y="586"/>
                  </a:cubicBezTo>
                  <a:lnTo>
                    <a:pt x="414" y="759"/>
                  </a:lnTo>
                  <a:cubicBezTo>
                    <a:pt x="479" y="827"/>
                    <a:pt x="567" y="861"/>
                    <a:pt x="655" y="861"/>
                  </a:cubicBezTo>
                  <a:cubicBezTo>
                    <a:pt x="743" y="861"/>
                    <a:pt x="831" y="827"/>
                    <a:pt x="896" y="759"/>
                  </a:cubicBezTo>
                  <a:cubicBezTo>
                    <a:pt x="1032" y="628"/>
                    <a:pt x="1032" y="408"/>
                    <a:pt x="896" y="277"/>
                  </a:cubicBezTo>
                  <a:lnTo>
                    <a:pt x="723" y="99"/>
                  </a:lnTo>
                  <a:cubicBezTo>
                    <a:pt x="649" y="29"/>
                    <a:pt x="568" y="0"/>
                    <a:pt x="490"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2660;p39">
              <a:extLst>
                <a:ext uri="{FF2B5EF4-FFF2-40B4-BE49-F238E27FC236}">
                  <a16:creationId xmlns:a16="http://schemas.microsoft.com/office/drawing/2014/main" id="{DF6B52D0-127A-4622-AD5E-857061EC94C5}"/>
                </a:ext>
              </a:extLst>
            </p:cNvPr>
            <p:cNvSpPr/>
            <p:nvPr/>
          </p:nvSpPr>
          <p:spPr>
            <a:xfrm>
              <a:off x="3373250" y="1685775"/>
              <a:ext cx="25800" cy="21575"/>
            </a:xfrm>
            <a:custGeom>
              <a:avLst/>
              <a:gdLst/>
              <a:ahLst/>
              <a:cxnLst/>
              <a:rect l="l" t="t" r="r" b="b"/>
              <a:pathLst>
                <a:path w="1032" h="863" extrusionOk="0">
                  <a:moveTo>
                    <a:pt x="489" y="1"/>
                  </a:moveTo>
                  <a:cubicBezTo>
                    <a:pt x="226" y="1"/>
                    <a:pt x="1" y="337"/>
                    <a:pt x="239" y="586"/>
                  </a:cubicBezTo>
                  <a:lnTo>
                    <a:pt x="413" y="760"/>
                  </a:lnTo>
                  <a:cubicBezTo>
                    <a:pt x="478" y="825"/>
                    <a:pt x="563" y="863"/>
                    <a:pt x="656" y="863"/>
                  </a:cubicBezTo>
                  <a:cubicBezTo>
                    <a:pt x="745" y="863"/>
                    <a:pt x="834" y="825"/>
                    <a:pt x="895" y="760"/>
                  </a:cubicBezTo>
                  <a:cubicBezTo>
                    <a:pt x="1031" y="624"/>
                    <a:pt x="1031" y="408"/>
                    <a:pt x="895" y="277"/>
                  </a:cubicBezTo>
                  <a:lnTo>
                    <a:pt x="722" y="99"/>
                  </a:lnTo>
                  <a:cubicBezTo>
                    <a:pt x="648" y="30"/>
                    <a:pt x="567" y="1"/>
                    <a:pt x="489"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2661;p39">
              <a:extLst>
                <a:ext uri="{FF2B5EF4-FFF2-40B4-BE49-F238E27FC236}">
                  <a16:creationId xmlns:a16="http://schemas.microsoft.com/office/drawing/2014/main" id="{C52C3B00-D259-457F-A848-AA96A0EA2F6E}"/>
                </a:ext>
              </a:extLst>
            </p:cNvPr>
            <p:cNvSpPr/>
            <p:nvPr/>
          </p:nvSpPr>
          <p:spPr>
            <a:xfrm>
              <a:off x="3379575" y="1730900"/>
              <a:ext cx="26025" cy="21675"/>
            </a:xfrm>
            <a:custGeom>
              <a:avLst/>
              <a:gdLst/>
              <a:ahLst/>
              <a:cxnLst/>
              <a:rect l="l" t="t" r="r" b="b"/>
              <a:pathLst>
                <a:path w="1041" h="867" extrusionOk="0">
                  <a:moveTo>
                    <a:pt x="491" y="0"/>
                  </a:moveTo>
                  <a:cubicBezTo>
                    <a:pt x="227" y="0"/>
                    <a:pt x="1" y="342"/>
                    <a:pt x="249" y="590"/>
                  </a:cubicBezTo>
                  <a:lnTo>
                    <a:pt x="422" y="763"/>
                  </a:lnTo>
                  <a:cubicBezTo>
                    <a:pt x="488" y="829"/>
                    <a:pt x="572" y="866"/>
                    <a:pt x="666" y="866"/>
                  </a:cubicBezTo>
                  <a:cubicBezTo>
                    <a:pt x="755" y="866"/>
                    <a:pt x="844" y="829"/>
                    <a:pt x="909" y="768"/>
                  </a:cubicBezTo>
                  <a:cubicBezTo>
                    <a:pt x="1040" y="632"/>
                    <a:pt x="1040" y="416"/>
                    <a:pt x="909" y="281"/>
                  </a:cubicBezTo>
                  <a:lnTo>
                    <a:pt x="731" y="107"/>
                  </a:lnTo>
                  <a:cubicBezTo>
                    <a:pt x="656" y="32"/>
                    <a:pt x="572" y="0"/>
                    <a:pt x="491"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2662;p39">
              <a:extLst>
                <a:ext uri="{FF2B5EF4-FFF2-40B4-BE49-F238E27FC236}">
                  <a16:creationId xmlns:a16="http://schemas.microsoft.com/office/drawing/2014/main" id="{725AB2FB-E711-4E12-AC12-B5D73D6E0678}"/>
                </a:ext>
              </a:extLst>
            </p:cNvPr>
            <p:cNvSpPr/>
            <p:nvPr/>
          </p:nvSpPr>
          <p:spPr>
            <a:xfrm>
              <a:off x="3417625" y="1693250"/>
              <a:ext cx="25675" cy="21500"/>
            </a:xfrm>
            <a:custGeom>
              <a:avLst/>
              <a:gdLst/>
              <a:ahLst/>
              <a:cxnLst/>
              <a:rect l="l" t="t" r="r" b="b"/>
              <a:pathLst>
                <a:path w="1027" h="860" extrusionOk="0">
                  <a:moveTo>
                    <a:pt x="484" y="1"/>
                  </a:moveTo>
                  <a:cubicBezTo>
                    <a:pt x="222" y="1"/>
                    <a:pt x="1" y="333"/>
                    <a:pt x="235" y="583"/>
                  </a:cubicBezTo>
                  <a:lnTo>
                    <a:pt x="409" y="761"/>
                  </a:lnTo>
                  <a:cubicBezTo>
                    <a:pt x="474" y="826"/>
                    <a:pt x="559" y="859"/>
                    <a:pt x="652" y="859"/>
                  </a:cubicBezTo>
                  <a:cubicBezTo>
                    <a:pt x="657" y="859"/>
                    <a:pt x="662" y="859"/>
                    <a:pt x="667" y="859"/>
                  </a:cubicBezTo>
                  <a:cubicBezTo>
                    <a:pt x="751" y="859"/>
                    <a:pt x="834" y="822"/>
                    <a:pt x="896" y="761"/>
                  </a:cubicBezTo>
                  <a:cubicBezTo>
                    <a:pt x="1027" y="625"/>
                    <a:pt x="1027" y="409"/>
                    <a:pt x="896" y="273"/>
                  </a:cubicBezTo>
                  <a:lnTo>
                    <a:pt x="718" y="100"/>
                  </a:lnTo>
                  <a:cubicBezTo>
                    <a:pt x="644" y="30"/>
                    <a:pt x="562" y="1"/>
                    <a:pt x="484"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2663;p39">
              <a:extLst>
                <a:ext uri="{FF2B5EF4-FFF2-40B4-BE49-F238E27FC236}">
                  <a16:creationId xmlns:a16="http://schemas.microsoft.com/office/drawing/2014/main" id="{C53058B6-9C6E-4044-89EC-19696FBF4BCC}"/>
                </a:ext>
              </a:extLst>
            </p:cNvPr>
            <p:cNvSpPr/>
            <p:nvPr/>
          </p:nvSpPr>
          <p:spPr>
            <a:xfrm>
              <a:off x="3538500" y="1965400"/>
              <a:ext cx="26025" cy="21775"/>
            </a:xfrm>
            <a:custGeom>
              <a:avLst/>
              <a:gdLst/>
              <a:ahLst/>
              <a:cxnLst/>
              <a:rect l="l" t="t" r="r" b="b"/>
              <a:pathLst>
                <a:path w="1041" h="871" extrusionOk="0">
                  <a:moveTo>
                    <a:pt x="493" y="0"/>
                  </a:moveTo>
                  <a:cubicBezTo>
                    <a:pt x="228" y="0"/>
                    <a:pt x="1" y="345"/>
                    <a:pt x="249" y="594"/>
                  </a:cubicBezTo>
                  <a:lnTo>
                    <a:pt x="423" y="767"/>
                  </a:lnTo>
                  <a:cubicBezTo>
                    <a:pt x="488" y="833"/>
                    <a:pt x="572" y="870"/>
                    <a:pt x="666" y="870"/>
                  </a:cubicBezTo>
                  <a:cubicBezTo>
                    <a:pt x="755" y="870"/>
                    <a:pt x="844" y="833"/>
                    <a:pt x="910" y="767"/>
                  </a:cubicBezTo>
                  <a:cubicBezTo>
                    <a:pt x="1041" y="631"/>
                    <a:pt x="1041" y="416"/>
                    <a:pt x="910" y="284"/>
                  </a:cubicBezTo>
                  <a:lnTo>
                    <a:pt x="732" y="106"/>
                  </a:lnTo>
                  <a:cubicBezTo>
                    <a:pt x="657" y="32"/>
                    <a:pt x="573" y="0"/>
                    <a:pt x="493"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2664;p39">
              <a:extLst>
                <a:ext uri="{FF2B5EF4-FFF2-40B4-BE49-F238E27FC236}">
                  <a16:creationId xmlns:a16="http://schemas.microsoft.com/office/drawing/2014/main" id="{42E9A82A-23B4-43CF-95E1-73FAE5432C55}"/>
                </a:ext>
              </a:extLst>
            </p:cNvPr>
            <p:cNvSpPr/>
            <p:nvPr/>
          </p:nvSpPr>
          <p:spPr>
            <a:xfrm>
              <a:off x="3582800" y="1972875"/>
              <a:ext cx="26000" cy="21775"/>
            </a:xfrm>
            <a:custGeom>
              <a:avLst/>
              <a:gdLst/>
              <a:ahLst/>
              <a:cxnLst/>
              <a:rect l="l" t="t" r="r" b="b"/>
              <a:pathLst>
                <a:path w="1040" h="871" extrusionOk="0">
                  <a:moveTo>
                    <a:pt x="491" y="0"/>
                  </a:moveTo>
                  <a:cubicBezTo>
                    <a:pt x="226" y="0"/>
                    <a:pt x="0" y="342"/>
                    <a:pt x="248" y="590"/>
                  </a:cubicBezTo>
                  <a:lnTo>
                    <a:pt x="426" y="768"/>
                  </a:lnTo>
                  <a:cubicBezTo>
                    <a:pt x="487" y="833"/>
                    <a:pt x="576" y="866"/>
                    <a:pt x="665" y="871"/>
                  </a:cubicBezTo>
                  <a:cubicBezTo>
                    <a:pt x="759" y="871"/>
                    <a:pt x="843" y="833"/>
                    <a:pt x="909" y="768"/>
                  </a:cubicBezTo>
                  <a:cubicBezTo>
                    <a:pt x="1040" y="632"/>
                    <a:pt x="1040" y="416"/>
                    <a:pt x="909" y="281"/>
                  </a:cubicBezTo>
                  <a:lnTo>
                    <a:pt x="731" y="107"/>
                  </a:lnTo>
                  <a:cubicBezTo>
                    <a:pt x="655" y="32"/>
                    <a:pt x="571" y="0"/>
                    <a:pt x="491"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2665;p39">
              <a:extLst>
                <a:ext uri="{FF2B5EF4-FFF2-40B4-BE49-F238E27FC236}">
                  <a16:creationId xmlns:a16="http://schemas.microsoft.com/office/drawing/2014/main" id="{89DFCD08-3B3F-4312-9A52-CABEA5815722}"/>
                </a:ext>
              </a:extLst>
            </p:cNvPr>
            <p:cNvSpPr/>
            <p:nvPr/>
          </p:nvSpPr>
          <p:spPr>
            <a:xfrm>
              <a:off x="3621450" y="1934225"/>
              <a:ext cx="26125" cy="21675"/>
            </a:xfrm>
            <a:custGeom>
              <a:avLst/>
              <a:gdLst/>
              <a:ahLst/>
              <a:cxnLst/>
              <a:rect l="l" t="t" r="r" b="b"/>
              <a:pathLst>
                <a:path w="1045" h="867" extrusionOk="0">
                  <a:moveTo>
                    <a:pt x="495" y="0"/>
                  </a:moveTo>
                  <a:cubicBezTo>
                    <a:pt x="229" y="0"/>
                    <a:pt x="0" y="342"/>
                    <a:pt x="248" y="590"/>
                  </a:cubicBezTo>
                  <a:lnTo>
                    <a:pt x="426" y="768"/>
                  </a:lnTo>
                  <a:cubicBezTo>
                    <a:pt x="487" y="829"/>
                    <a:pt x="576" y="866"/>
                    <a:pt x="670" y="866"/>
                  </a:cubicBezTo>
                  <a:cubicBezTo>
                    <a:pt x="759" y="866"/>
                    <a:pt x="848" y="833"/>
                    <a:pt x="909" y="768"/>
                  </a:cubicBezTo>
                  <a:cubicBezTo>
                    <a:pt x="1045" y="632"/>
                    <a:pt x="1045" y="416"/>
                    <a:pt x="909" y="281"/>
                  </a:cubicBezTo>
                  <a:lnTo>
                    <a:pt x="735" y="107"/>
                  </a:lnTo>
                  <a:cubicBezTo>
                    <a:pt x="660" y="32"/>
                    <a:pt x="576" y="0"/>
                    <a:pt x="495"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2666;p39">
              <a:extLst>
                <a:ext uri="{FF2B5EF4-FFF2-40B4-BE49-F238E27FC236}">
                  <a16:creationId xmlns:a16="http://schemas.microsoft.com/office/drawing/2014/main" id="{57D64D47-FB88-4308-A75C-0F75BEB704DB}"/>
                </a:ext>
              </a:extLst>
            </p:cNvPr>
            <p:cNvSpPr/>
            <p:nvPr/>
          </p:nvSpPr>
          <p:spPr>
            <a:xfrm>
              <a:off x="3576350" y="1927650"/>
              <a:ext cx="26025" cy="21800"/>
            </a:xfrm>
            <a:custGeom>
              <a:avLst/>
              <a:gdLst/>
              <a:ahLst/>
              <a:cxnLst/>
              <a:rect l="l" t="t" r="r" b="b"/>
              <a:pathLst>
                <a:path w="1041" h="872" extrusionOk="0">
                  <a:moveTo>
                    <a:pt x="491" y="1"/>
                  </a:moveTo>
                  <a:cubicBezTo>
                    <a:pt x="227" y="1"/>
                    <a:pt x="1" y="343"/>
                    <a:pt x="248" y="590"/>
                  </a:cubicBezTo>
                  <a:lnTo>
                    <a:pt x="422" y="768"/>
                  </a:lnTo>
                  <a:cubicBezTo>
                    <a:pt x="487" y="834"/>
                    <a:pt x="572" y="872"/>
                    <a:pt x="665" y="872"/>
                  </a:cubicBezTo>
                  <a:cubicBezTo>
                    <a:pt x="754" y="872"/>
                    <a:pt x="843" y="834"/>
                    <a:pt x="904" y="768"/>
                  </a:cubicBezTo>
                  <a:cubicBezTo>
                    <a:pt x="1040" y="633"/>
                    <a:pt x="1040" y="417"/>
                    <a:pt x="904" y="286"/>
                  </a:cubicBezTo>
                  <a:lnTo>
                    <a:pt x="731" y="108"/>
                  </a:lnTo>
                  <a:cubicBezTo>
                    <a:pt x="656" y="33"/>
                    <a:pt x="572" y="1"/>
                    <a:pt x="491"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2667;p39">
              <a:extLst>
                <a:ext uri="{FF2B5EF4-FFF2-40B4-BE49-F238E27FC236}">
                  <a16:creationId xmlns:a16="http://schemas.microsoft.com/office/drawing/2014/main" id="{142A39CF-050C-487F-8941-159898247E8D}"/>
                </a:ext>
              </a:extLst>
            </p:cNvPr>
            <p:cNvSpPr/>
            <p:nvPr/>
          </p:nvSpPr>
          <p:spPr>
            <a:xfrm>
              <a:off x="3613725" y="1889700"/>
              <a:ext cx="26475" cy="21900"/>
            </a:xfrm>
            <a:custGeom>
              <a:avLst/>
              <a:gdLst/>
              <a:ahLst/>
              <a:cxnLst/>
              <a:rect l="l" t="t" r="r" b="b"/>
              <a:pathLst>
                <a:path w="1059" h="876" extrusionOk="0">
                  <a:moveTo>
                    <a:pt x="505" y="1"/>
                  </a:moveTo>
                  <a:cubicBezTo>
                    <a:pt x="235" y="1"/>
                    <a:pt x="0" y="352"/>
                    <a:pt x="262" y="600"/>
                  </a:cubicBezTo>
                  <a:lnTo>
                    <a:pt x="440" y="773"/>
                  </a:lnTo>
                  <a:cubicBezTo>
                    <a:pt x="506" y="841"/>
                    <a:pt x="593" y="875"/>
                    <a:pt x="681" y="875"/>
                  </a:cubicBezTo>
                  <a:cubicBezTo>
                    <a:pt x="769" y="875"/>
                    <a:pt x="857" y="841"/>
                    <a:pt x="923" y="773"/>
                  </a:cubicBezTo>
                  <a:cubicBezTo>
                    <a:pt x="1058" y="642"/>
                    <a:pt x="1058" y="422"/>
                    <a:pt x="923" y="291"/>
                  </a:cubicBezTo>
                  <a:lnTo>
                    <a:pt x="749" y="113"/>
                  </a:lnTo>
                  <a:cubicBezTo>
                    <a:pt x="673" y="34"/>
                    <a:pt x="588" y="1"/>
                    <a:pt x="505"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43" name="Google Shape;2668;p39">
            <a:extLst>
              <a:ext uri="{FF2B5EF4-FFF2-40B4-BE49-F238E27FC236}">
                <a16:creationId xmlns:a16="http://schemas.microsoft.com/office/drawing/2014/main" id="{5F235CD8-AA2B-4F7C-AF89-1D9E680ADD71}"/>
              </a:ext>
            </a:extLst>
          </p:cNvPr>
          <p:cNvGrpSpPr/>
          <p:nvPr/>
        </p:nvGrpSpPr>
        <p:grpSpPr>
          <a:xfrm>
            <a:off x="9271929" y="3678788"/>
            <a:ext cx="796616" cy="898819"/>
            <a:chOff x="1979950" y="3561975"/>
            <a:chExt cx="372575" cy="420375"/>
          </a:xfrm>
        </p:grpSpPr>
        <p:sp>
          <p:nvSpPr>
            <p:cNvPr id="44" name="Google Shape;2669;p39">
              <a:extLst>
                <a:ext uri="{FF2B5EF4-FFF2-40B4-BE49-F238E27FC236}">
                  <a16:creationId xmlns:a16="http://schemas.microsoft.com/office/drawing/2014/main" id="{4D04C05D-160A-4F62-A42C-361F1361B811}"/>
                </a:ext>
              </a:extLst>
            </p:cNvPr>
            <p:cNvSpPr/>
            <p:nvPr/>
          </p:nvSpPr>
          <p:spPr>
            <a:xfrm>
              <a:off x="1979950" y="3561975"/>
              <a:ext cx="228875" cy="225125"/>
            </a:xfrm>
            <a:custGeom>
              <a:avLst/>
              <a:gdLst/>
              <a:ahLst/>
              <a:cxnLst/>
              <a:rect l="l" t="t" r="r" b="b"/>
              <a:pathLst>
                <a:path w="9155" h="9005" extrusionOk="0">
                  <a:moveTo>
                    <a:pt x="946" y="0"/>
                  </a:moveTo>
                  <a:cubicBezTo>
                    <a:pt x="412" y="0"/>
                    <a:pt x="0" y="460"/>
                    <a:pt x="52" y="984"/>
                  </a:cubicBezTo>
                  <a:lnTo>
                    <a:pt x="726" y="7801"/>
                  </a:lnTo>
                  <a:cubicBezTo>
                    <a:pt x="815" y="8733"/>
                    <a:pt x="1598" y="9005"/>
                    <a:pt x="2530" y="9005"/>
                  </a:cubicBezTo>
                  <a:lnTo>
                    <a:pt x="6625" y="9005"/>
                  </a:lnTo>
                  <a:cubicBezTo>
                    <a:pt x="7557" y="9005"/>
                    <a:pt x="8339" y="8733"/>
                    <a:pt x="8428" y="7801"/>
                  </a:cubicBezTo>
                  <a:lnTo>
                    <a:pt x="9103" y="984"/>
                  </a:lnTo>
                  <a:cubicBezTo>
                    <a:pt x="9154" y="460"/>
                    <a:pt x="8738" y="0"/>
                    <a:pt x="8208"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2670;p39">
              <a:extLst>
                <a:ext uri="{FF2B5EF4-FFF2-40B4-BE49-F238E27FC236}">
                  <a16:creationId xmlns:a16="http://schemas.microsoft.com/office/drawing/2014/main" id="{396938C7-6A06-4824-ABA3-05ADA89B9340}"/>
                </a:ext>
              </a:extLst>
            </p:cNvPr>
            <p:cNvSpPr/>
            <p:nvPr/>
          </p:nvSpPr>
          <p:spPr>
            <a:xfrm>
              <a:off x="2092500" y="3561975"/>
              <a:ext cx="116325" cy="225125"/>
            </a:xfrm>
            <a:custGeom>
              <a:avLst/>
              <a:gdLst/>
              <a:ahLst/>
              <a:cxnLst/>
              <a:rect l="l" t="t" r="r" b="b"/>
              <a:pathLst>
                <a:path w="4653" h="9005" extrusionOk="0">
                  <a:moveTo>
                    <a:pt x="1589" y="0"/>
                  </a:moveTo>
                  <a:cubicBezTo>
                    <a:pt x="2118" y="0"/>
                    <a:pt x="2535" y="460"/>
                    <a:pt x="2483" y="984"/>
                  </a:cubicBezTo>
                  <a:lnTo>
                    <a:pt x="1809" y="7801"/>
                  </a:lnTo>
                  <a:cubicBezTo>
                    <a:pt x="1720" y="8733"/>
                    <a:pt x="937" y="9005"/>
                    <a:pt x="0" y="9005"/>
                  </a:cubicBezTo>
                  <a:lnTo>
                    <a:pt x="2123" y="9005"/>
                  </a:lnTo>
                  <a:cubicBezTo>
                    <a:pt x="3055" y="9005"/>
                    <a:pt x="3837" y="8733"/>
                    <a:pt x="3926" y="7801"/>
                  </a:cubicBezTo>
                  <a:lnTo>
                    <a:pt x="4601" y="984"/>
                  </a:lnTo>
                  <a:cubicBezTo>
                    <a:pt x="4652" y="460"/>
                    <a:pt x="4236" y="0"/>
                    <a:pt x="3706"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2671;p39">
              <a:extLst>
                <a:ext uri="{FF2B5EF4-FFF2-40B4-BE49-F238E27FC236}">
                  <a16:creationId xmlns:a16="http://schemas.microsoft.com/office/drawing/2014/main" id="{4575EDB1-B8A1-4648-9317-66659D39DB30}"/>
                </a:ext>
              </a:extLst>
            </p:cNvPr>
            <p:cNvSpPr/>
            <p:nvPr/>
          </p:nvSpPr>
          <p:spPr>
            <a:xfrm>
              <a:off x="1983100" y="3607300"/>
              <a:ext cx="222325" cy="179925"/>
            </a:xfrm>
            <a:custGeom>
              <a:avLst/>
              <a:gdLst/>
              <a:ahLst/>
              <a:cxnLst/>
              <a:rect l="l" t="t" r="r" b="b"/>
              <a:pathLst>
                <a:path w="8893" h="7197" extrusionOk="0">
                  <a:moveTo>
                    <a:pt x="24" y="1"/>
                  </a:moveTo>
                  <a:lnTo>
                    <a:pt x="1" y="24"/>
                  </a:lnTo>
                  <a:lnTo>
                    <a:pt x="591" y="5988"/>
                  </a:lnTo>
                  <a:cubicBezTo>
                    <a:pt x="685" y="6920"/>
                    <a:pt x="1467" y="7192"/>
                    <a:pt x="2399" y="7192"/>
                  </a:cubicBezTo>
                  <a:lnTo>
                    <a:pt x="6499" y="7192"/>
                  </a:lnTo>
                  <a:lnTo>
                    <a:pt x="6499" y="7197"/>
                  </a:lnTo>
                  <a:cubicBezTo>
                    <a:pt x="7431" y="7197"/>
                    <a:pt x="8213" y="6925"/>
                    <a:pt x="8302" y="5993"/>
                  </a:cubicBezTo>
                  <a:lnTo>
                    <a:pt x="8893" y="1"/>
                  </a:lnTo>
                  <a:close/>
                </a:path>
              </a:pathLst>
            </a:custGeom>
            <a:solidFill>
              <a:schemeClr val="accent4"/>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672;p39">
              <a:extLst>
                <a:ext uri="{FF2B5EF4-FFF2-40B4-BE49-F238E27FC236}">
                  <a16:creationId xmlns:a16="http://schemas.microsoft.com/office/drawing/2014/main" id="{5FA2AE25-DA52-4AD3-8538-B245C805F5EF}"/>
                </a:ext>
              </a:extLst>
            </p:cNvPr>
            <p:cNvSpPr/>
            <p:nvPr/>
          </p:nvSpPr>
          <p:spPr>
            <a:xfrm>
              <a:off x="2092725" y="3607300"/>
              <a:ext cx="112925" cy="179925"/>
            </a:xfrm>
            <a:custGeom>
              <a:avLst/>
              <a:gdLst/>
              <a:ahLst/>
              <a:cxnLst/>
              <a:rect l="l" t="t" r="r" b="b"/>
              <a:pathLst>
                <a:path w="4517" h="7197" extrusionOk="0">
                  <a:moveTo>
                    <a:pt x="2395" y="1"/>
                  </a:moveTo>
                  <a:lnTo>
                    <a:pt x="1804" y="5993"/>
                  </a:lnTo>
                  <a:cubicBezTo>
                    <a:pt x="1715" y="6925"/>
                    <a:pt x="933" y="7197"/>
                    <a:pt x="1" y="7197"/>
                  </a:cubicBezTo>
                  <a:lnTo>
                    <a:pt x="2118" y="7197"/>
                  </a:lnTo>
                  <a:cubicBezTo>
                    <a:pt x="3051" y="7197"/>
                    <a:pt x="3833" y="6925"/>
                    <a:pt x="3927" y="5993"/>
                  </a:cubicBezTo>
                  <a:lnTo>
                    <a:pt x="4517" y="1"/>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2673;p39">
              <a:extLst>
                <a:ext uri="{FF2B5EF4-FFF2-40B4-BE49-F238E27FC236}">
                  <a16:creationId xmlns:a16="http://schemas.microsoft.com/office/drawing/2014/main" id="{5694F8F6-74F1-4681-A4A4-7FF821CD6A86}"/>
                </a:ext>
              </a:extLst>
            </p:cNvPr>
            <p:cNvSpPr/>
            <p:nvPr/>
          </p:nvSpPr>
          <p:spPr>
            <a:xfrm>
              <a:off x="2041550" y="3787200"/>
              <a:ext cx="105775" cy="34700"/>
            </a:xfrm>
            <a:custGeom>
              <a:avLst/>
              <a:gdLst/>
              <a:ahLst/>
              <a:cxnLst/>
              <a:rect l="l" t="t" r="r" b="b"/>
              <a:pathLst>
                <a:path w="4231" h="1388" extrusionOk="0">
                  <a:moveTo>
                    <a:pt x="0" y="1"/>
                  </a:moveTo>
                  <a:lnTo>
                    <a:pt x="0" y="680"/>
                  </a:lnTo>
                  <a:cubicBezTo>
                    <a:pt x="0" y="1069"/>
                    <a:pt x="319" y="1387"/>
                    <a:pt x="708" y="1387"/>
                  </a:cubicBezTo>
                  <a:lnTo>
                    <a:pt x="3519" y="1387"/>
                  </a:lnTo>
                  <a:cubicBezTo>
                    <a:pt x="3912" y="1387"/>
                    <a:pt x="4231" y="1069"/>
                    <a:pt x="4231" y="680"/>
                  </a:cubicBezTo>
                  <a:lnTo>
                    <a:pt x="4231" y="1"/>
                  </a:ln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2674;p39">
              <a:extLst>
                <a:ext uri="{FF2B5EF4-FFF2-40B4-BE49-F238E27FC236}">
                  <a16:creationId xmlns:a16="http://schemas.microsoft.com/office/drawing/2014/main" id="{7AAE983C-98D3-4D7B-9FB5-B7F5D8CBF2A0}"/>
                </a:ext>
              </a:extLst>
            </p:cNvPr>
            <p:cNvSpPr/>
            <p:nvPr/>
          </p:nvSpPr>
          <p:spPr>
            <a:xfrm>
              <a:off x="2092025" y="3787200"/>
              <a:ext cx="55300" cy="34700"/>
            </a:xfrm>
            <a:custGeom>
              <a:avLst/>
              <a:gdLst/>
              <a:ahLst/>
              <a:cxnLst/>
              <a:rect l="l" t="t" r="r" b="b"/>
              <a:pathLst>
                <a:path w="2212" h="1388" extrusionOk="0">
                  <a:moveTo>
                    <a:pt x="722" y="1"/>
                  </a:moveTo>
                  <a:lnTo>
                    <a:pt x="722" y="666"/>
                  </a:lnTo>
                  <a:cubicBezTo>
                    <a:pt x="722" y="1064"/>
                    <a:pt x="399" y="1387"/>
                    <a:pt x="1" y="1387"/>
                  </a:cubicBezTo>
                  <a:lnTo>
                    <a:pt x="1490" y="1387"/>
                  </a:lnTo>
                  <a:cubicBezTo>
                    <a:pt x="1889" y="1387"/>
                    <a:pt x="2212" y="1064"/>
                    <a:pt x="2212" y="666"/>
                  </a:cubicBezTo>
                  <a:lnTo>
                    <a:pt x="2212" y="1"/>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2675;p39">
              <a:extLst>
                <a:ext uri="{FF2B5EF4-FFF2-40B4-BE49-F238E27FC236}">
                  <a16:creationId xmlns:a16="http://schemas.microsoft.com/office/drawing/2014/main" id="{A4EF68E7-CC6E-4CD0-BD08-9A2E8DB5B7D5}"/>
                </a:ext>
              </a:extLst>
            </p:cNvPr>
            <p:cNvSpPr/>
            <p:nvPr/>
          </p:nvSpPr>
          <p:spPr>
            <a:xfrm>
              <a:off x="2318075" y="3613500"/>
              <a:ext cx="16900" cy="65975"/>
            </a:xfrm>
            <a:custGeom>
              <a:avLst/>
              <a:gdLst/>
              <a:ahLst/>
              <a:cxnLst/>
              <a:rect l="l" t="t" r="r" b="b"/>
              <a:pathLst>
                <a:path w="676" h="2639" extrusionOk="0">
                  <a:moveTo>
                    <a:pt x="338" y="1"/>
                  </a:moveTo>
                  <a:cubicBezTo>
                    <a:pt x="155" y="1"/>
                    <a:pt x="1" y="151"/>
                    <a:pt x="1" y="333"/>
                  </a:cubicBezTo>
                  <a:lnTo>
                    <a:pt x="1" y="2301"/>
                  </a:lnTo>
                  <a:cubicBezTo>
                    <a:pt x="1" y="2484"/>
                    <a:pt x="155" y="2638"/>
                    <a:pt x="338" y="2638"/>
                  </a:cubicBezTo>
                  <a:cubicBezTo>
                    <a:pt x="525" y="2638"/>
                    <a:pt x="675" y="2489"/>
                    <a:pt x="675" y="2301"/>
                  </a:cubicBezTo>
                  <a:lnTo>
                    <a:pt x="675" y="333"/>
                  </a:lnTo>
                  <a:cubicBezTo>
                    <a:pt x="675" y="151"/>
                    <a:pt x="525" y="1"/>
                    <a:pt x="33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2676;p39">
              <a:extLst>
                <a:ext uri="{FF2B5EF4-FFF2-40B4-BE49-F238E27FC236}">
                  <a16:creationId xmlns:a16="http://schemas.microsoft.com/office/drawing/2014/main" id="{93AF9E4B-AA0D-4F3B-90DB-86E3949B2E02}"/>
                </a:ext>
              </a:extLst>
            </p:cNvPr>
            <p:cNvSpPr/>
            <p:nvPr/>
          </p:nvSpPr>
          <p:spPr>
            <a:xfrm>
              <a:off x="2300625" y="3654375"/>
              <a:ext cx="51800" cy="110125"/>
            </a:xfrm>
            <a:custGeom>
              <a:avLst/>
              <a:gdLst/>
              <a:ahLst/>
              <a:cxnLst/>
              <a:rect l="l" t="t" r="r" b="b"/>
              <a:pathLst>
                <a:path w="2072" h="4405" extrusionOk="0">
                  <a:moveTo>
                    <a:pt x="446" y="1"/>
                  </a:moveTo>
                  <a:cubicBezTo>
                    <a:pt x="197" y="1"/>
                    <a:pt x="0" y="202"/>
                    <a:pt x="0" y="446"/>
                  </a:cubicBezTo>
                  <a:lnTo>
                    <a:pt x="0" y="2498"/>
                  </a:lnTo>
                  <a:lnTo>
                    <a:pt x="0" y="3960"/>
                  </a:lnTo>
                  <a:cubicBezTo>
                    <a:pt x="0" y="4208"/>
                    <a:pt x="197" y="4405"/>
                    <a:pt x="446" y="4405"/>
                  </a:cubicBezTo>
                  <a:lnTo>
                    <a:pt x="1626" y="4405"/>
                  </a:lnTo>
                  <a:cubicBezTo>
                    <a:pt x="1874" y="4405"/>
                    <a:pt x="2071" y="4208"/>
                    <a:pt x="2071" y="3960"/>
                  </a:cubicBezTo>
                  <a:lnTo>
                    <a:pt x="2071" y="446"/>
                  </a:lnTo>
                  <a:cubicBezTo>
                    <a:pt x="2071" y="202"/>
                    <a:pt x="1874" y="1"/>
                    <a:pt x="1626"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2677;p39">
              <a:extLst>
                <a:ext uri="{FF2B5EF4-FFF2-40B4-BE49-F238E27FC236}">
                  <a16:creationId xmlns:a16="http://schemas.microsoft.com/office/drawing/2014/main" id="{F21D2CDF-CDBE-4558-B4D8-056BA908847D}"/>
                </a:ext>
              </a:extLst>
            </p:cNvPr>
            <p:cNvSpPr/>
            <p:nvPr/>
          </p:nvSpPr>
          <p:spPr>
            <a:xfrm>
              <a:off x="2315375" y="3654375"/>
              <a:ext cx="37150" cy="110125"/>
            </a:xfrm>
            <a:custGeom>
              <a:avLst/>
              <a:gdLst/>
              <a:ahLst/>
              <a:cxnLst/>
              <a:rect l="l" t="t" r="r" b="b"/>
              <a:pathLst>
                <a:path w="1486" h="4405" extrusionOk="0">
                  <a:moveTo>
                    <a:pt x="1049" y="1"/>
                  </a:moveTo>
                  <a:cubicBezTo>
                    <a:pt x="1046" y="1"/>
                    <a:pt x="1044" y="1"/>
                    <a:pt x="1041" y="1"/>
                  </a:cubicBezTo>
                  <a:lnTo>
                    <a:pt x="1" y="1"/>
                  </a:lnTo>
                  <a:cubicBezTo>
                    <a:pt x="249" y="1"/>
                    <a:pt x="446" y="198"/>
                    <a:pt x="446" y="446"/>
                  </a:cubicBezTo>
                  <a:lnTo>
                    <a:pt x="446" y="3960"/>
                  </a:lnTo>
                  <a:cubicBezTo>
                    <a:pt x="446" y="4203"/>
                    <a:pt x="249" y="4405"/>
                    <a:pt x="1" y="4405"/>
                  </a:cubicBezTo>
                  <a:lnTo>
                    <a:pt x="1041" y="4405"/>
                  </a:lnTo>
                  <a:cubicBezTo>
                    <a:pt x="1284" y="4405"/>
                    <a:pt x="1486" y="4203"/>
                    <a:pt x="1486" y="3960"/>
                  </a:cubicBezTo>
                  <a:lnTo>
                    <a:pt x="1486" y="446"/>
                  </a:lnTo>
                  <a:cubicBezTo>
                    <a:pt x="1486" y="200"/>
                    <a:pt x="1289" y="1"/>
                    <a:pt x="1049"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2678;p39">
              <a:extLst>
                <a:ext uri="{FF2B5EF4-FFF2-40B4-BE49-F238E27FC236}">
                  <a16:creationId xmlns:a16="http://schemas.microsoft.com/office/drawing/2014/main" id="{7979DC19-E5EA-41E7-9523-7A7E6B6799E9}"/>
                </a:ext>
              </a:extLst>
            </p:cNvPr>
            <p:cNvSpPr/>
            <p:nvPr/>
          </p:nvSpPr>
          <p:spPr>
            <a:xfrm>
              <a:off x="2086050" y="3764600"/>
              <a:ext cx="247500" cy="217750"/>
            </a:xfrm>
            <a:custGeom>
              <a:avLst/>
              <a:gdLst/>
              <a:ahLst/>
              <a:cxnLst/>
              <a:rect l="l" t="t" r="r" b="b"/>
              <a:pathLst>
                <a:path w="9900" h="8710" extrusionOk="0">
                  <a:moveTo>
                    <a:pt x="9230" y="0"/>
                  </a:moveTo>
                  <a:lnTo>
                    <a:pt x="9230" y="5271"/>
                  </a:lnTo>
                  <a:cubicBezTo>
                    <a:pt x="9230" y="6798"/>
                    <a:pt x="7993" y="8035"/>
                    <a:pt x="6466" y="8035"/>
                  </a:cubicBezTo>
                  <a:lnTo>
                    <a:pt x="3435" y="8035"/>
                  </a:lnTo>
                  <a:cubicBezTo>
                    <a:pt x="1907" y="8035"/>
                    <a:pt x="671" y="6798"/>
                    <a:pt x="671" y="5271"/>
                  </a:cubicBezTo>
                  <a:lnTo>
                    <a:pt x="671" y="2291"/>
                  </a:lnTo>
                  <a:lnTo>
                    <a:pt x="1" y="2291"/>
                  </a:lnTo>
                  <a:lnTo>
                    <a:pt x="1" y="5271"/>
                  </a:lnTo>
                  <a:cubicBezTo>
                    <a:pt x="1" y="7168"/>
                    <a:pt x="1537" y="8705"/>
                    <a:pt x="3435" y="8710"/>
                  </a:cubicBezTo>
                  <a:lnTo>
                    <a:pt x="6466" y="8710"/>
                  </a:lnTo>
                  <a:cubicBezTo>
                    <a:pt x="8363" y="8705"/>
                    <a:pt x="9900" y="7168"/>
                    <a:pt x="9900" y="5271"/>
                  </a:cubicBezTo>
                  <a:lnTo>
                    <a:pt x="9900" y="0"/>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2679;p39">
              <a:extLst>
                <a:ext uri="{FF2B5EF4-FFF2-40B4-BE49-F238E27FC236}">
                  <a16:creationId xmlns:a16="http://schemas.microsoft.com/office/drawing/2014/main" id="{7C0AE77A-1915-4447-96D1-856A690D0C77}"/>
                </a:ext>
              </a:extLst>
            </p:cNvPr>
            <p:cNvSpPr/>
            <p:nvPr/>
          </p:nvSpPr>
          <p:spPr>
            <a:xfrm>
              <a:off x="2166625" y="3598850"/>
              <a:ext cx="39750" cy="16925"/>
            </a:xfrm>
            <a:custGeom>
              <a:avLst/>
              <a:gdLst/>
              <a:ahLst/>
              <a:cxnLst/>
              <a:rect l="l" t="t" r="r" b="b"/>
              <a:pathLst>
                <a:path w="1590" h="677" extrusionOk="0">
                  <a:moveTo>
                    <a:pt x="336" y="1"/>
                  </a:moveTo>
                  <a:cubicBezTo>
                    <a:pt x="151" y="1"/>
                    <a:pt x="1" y="152"/>
                    <a:pt x="1" y="339"/>
                  </a:cubicBezTo>
                  <a:cubicBezTo>
                    <a:pt x="1" y="525"/>
                    <a:pt x="151" y="676"/>
                    <a:pt x="336" y="676"/>
                  </a:cubicBezTo>
                  <a:cubicBezTo>
                    <a:pt x="341" y="676"/>
                    <a:pt x="347" y="676"/>
                    <a:pt x="352" y="676"/>
                  </a:cubicBezTo>
                  <a:lnTo>
                    <a:pt x="1519" y="676"/>
                  </a:lnTo>
                  <a:lnTo>
                    <a:pt x="1589" y="1"/>
                  </a:lnTo>
                  <a:lnTo>
                    <a:pt x="352" y="1"/>
                  </a:lnTo>
                  <a:cubicBezTo>
                    <a:pt x="347" y="1"/>
                    <a:pt x="341" y="1"/>
                    <a:pt x="336"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2680;p39">
              <a:extLst>
                <a:ext uri="{FF2B5EF4-FFF2-40B4-BE49-F238E27FC236}">
                  <a16:creationId xmlns:a16="http://schemas.microsoft.com/office/drawing/2014/main" id="{B4D3EC9A-F5CF-4C99-AFCD-3CC18DA9E0FE}"/>
                </a:ext>
              </a:extLst>
            </p:cNvPr>
            <p:cNvSpPr/>
            <p:nvPr/>
          </p:nvSpPr>
          <p:spPr>
            <a:xfrm>
              <a:off x="2141675" y="3657675"/>
              <a:ext cx="58825" cy="16875"/>
            </a:xfrm>
            <a:custGeom>
              <a:avLst/>
              <a:gdLst/>
              <a:ahLst/>
              <a:cxnLst/>
              <a:rect l="l" t="t" r="r" b="b"/>
              <a:pathLst>
                <a:path w="2353" h="675" extrusionOk="0">
                  <a:moveTo>
                    <a:pt x="338" y="0"/>
                  </a:moveTo>
                  <a:cubicBezTo>
                    <a:pt x="156" y="0"/>
                    <a:pt x="1" y="150"/>
                    <a:pt x="1" y="337"/>
                  </a:cubicBezTo>
                  <a:cubicBezTo>
                    <a:pt x="1" y="525"/>
                    <a:pt x="156" y="675"/>
                    <a:pt x="338" y="675"/>
                  </a:cubicBezTo>
                  <a:lnTo>
                    <a:pt x="2287" y="670"/>
                  </a:lnTo>
                  <a:lnTo>
                    <a:pt x="2353"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2681;p39">
              <a:extLst>
                <a:ext uri="{FF2B5EF4-FFF2-40B4-BE49-F238E27FC236}">
                  <a16:creationId xmlns:a16="http://schemas.microsoft.com/office/drawing/2014/main" id="{2DC58A1B-E2D5-42C6-B51F-D306220BF9E1}"/>
                </a:ext>
              </a:extLst>
            </p:cNvPr>
            <p:cNvSpPr/>
            <p:nvPr/>
          </p:nvSpPr>
          <p:spPr>
            <a:xfrm>
              <a:off x="2166625" y="3628250"/>
              <a:ext cx="36925" cy="16925"/>
            </a:xfrm>
            <a:custGeom>
              <a:avLst/>
              <a:gdLst/>
              <a:ahLst/>
              <a:cxnLst/>
              <a:rect l="l" t="t" r="r" b="b"/>
              <a:pathLst>
                <a:path w="1477" h="677" extrusionOk="0">
                  <a:moveTo>
                    <a:pt x="336" y="1"/>
                  </a:moveTo>
                  <a:cubicBezTo>
                    <a:pt x="151" y="1"/>
                    <a:pt x="1" y="152"/>
                    <a:pt x="1" y="338"/>
                  </a:cubicBezTo>
                  <a:cubicBezTo>
                    <a:pt x="1" y="525"/>
                    <a:pt x="151" y="676"/>
                    <a:pt x="336" y="676"/>
                  </a:cubicBezTo>
                  <a:cubicBezTo>
                    <a:pt x="341" y="676"/>
                    <a:pt x="347" y="676"/>
                    <a:pt x="352" y="676"/>
                  </a:cubicBezTo>
                  <a:lnTo>
                    <a:pt x="1406" y="676"/>
                  </a:lnTo>
                  <a:lnTo>
                    <a:pt x="1477" y="1"/>
                  </a:lnTo>
                  <a:lnTo>
                    <a:pt x="352" y="1"/>
                  </a:lnTo>
                  <a:cubicBezTo>
                    <a:pt x="347" y="1"/>
                    <a:pt x="341" y="1"/>
                    <a:pt x="336"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2682;p39">
              <a:extLst>
                <a:ext uri="{FF2B5EF4-FFF2-40B4-BE49-F238E27FC236}">
                  <a16:creationId xmlns:a16="http://schemas.microsoft.com/office/drawing/2014/main" id="{32699618-1ABC-4131-8917-86A7466022F0}"/>
                </a:ext>
              </a:extLst>
            </p:cNvPr>
            <p:cNvSpPr/>
            <p:nvPr/>
          </p:nvSpPr>
          <p:spPr>
            <a:xfrm>
              <a:off x="2167100" y="3686950"/>
              <a:ext cx="30600" cy="16875"/>
            </a:xfrm>
            <a:custGeom>
              <a:avLst/>
              <a:gdLst/>
              <a:ahLst/>
              <a:cxnLst/>
              <a:rect l="l" t="t" r="r" b="b"/>
              <a:pathLst>
                <a:path w="1224" h="675" extrusionOk="0">
                  <a:moveTo>
                    <a:pt x="338" y="0"/>
                  </a:moveTo>
                  <a:cubicBezTo>
                    <a:pt x="151" y="0"/>
                    <a:pt x="1" y="150"/>
                    <a:pt x="1" y="338"/>
                  </a:cubicBezTo>
                  <a:cubicBezTo>
                    <a:pt x="1" y="525"/>
                    <a:pt x="151" y="675"/>
                    <a:pt x="338" y="675"/>
                  </a:cubicBezTo>
                  <a:lnTo>
                    <a:pt x="1158" y="675"/>
                  </a:lnTo>
                  <a:lnTo>
                    <a:pt x="1223"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2683;p39">
              <a:extLst>
                <a:ext uri="{FF2B5EF4-FFF2-40B4-BE49-F238E27FC236}">
                  <a16:creationId xmlns:a16="http://schemas.microsoft.com/office/drawing/2014/main" id="{9A01A375-08E0-441D-85B3-389082AC9A7B}"/>
                </a:ext>
              </a:extLst>
            </p:cNvPr>
            <p:cNvSpPr/>
            <p:nvPr/>
          </p:nvSpPr>
          <p:spPr>
            <a:xfrm>
              <a:off x="2141800" y="3716350"/>
              <a:ext cx="53075" cy="16875"/>
            </a:xfrm>
            <a:custGeom>
              <a:avLst/>
              <a:gdLst/>
              <a:ahLst/>
              <a:cxnLst/>
              <a:rect l="l" t="t" r="r" b="b"/>
              <a:pathLst>
                <a:path w="2123" h="675" extrusionOk="0">
                  <a:moveTo>
                    <a:pt x="338" y="0"/>
                  </a:moveTo>
                  <a:cubicBezTo>
                    <a:pt x="151" y="0"/>
                    <a:pt x="1" y="150"/>
                    <a:pt x="1" y="338"/>
                  </a:cubicBezTo>
                  <a:cubicBezTo>
                    <a:pt x="1" y="525"/>
                    <a:pt x="151" y="675"/>
                    <a:pt x="338" y="675"/>
                  </a:cubicBezTo>
                  <a:lnTo>
                    <a:pt x="2053" y="670"/>
                  </a:lnTo>
                  <a:lnTo>
                    <a:pt x="2123"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59" name="Google Shape;2684;p39">
            <a:extLst>
              <a:ext uri="{FF2B5EF4-FFF2-40B4-BE49-F238E27FC236}">
                <a16:creationId xmlns:a16="http://schemas.microsoft.com/office/drawing/2014/main" id="{F4C39DE9-B061-4D73-B7C7-C590E1FB58CD}"/>
              </a:ext>
            </a:extLst>
          </p:cNvPr>
          <p:cNvGrpSpPr/>
          <p:nvPr/>
        </p:nvGrpSpPr>
        <p:grpSpPr>
          <a:xfrm>
            <a:off x="19363132" y="3654407"/>
            <a:ext cx="785656" cy="904216"/>
            <a:chOff x="3170213" y="3559700"/>
            <a:chExt cx="367450" cy="422900"/>
          </a:xfrm>
        </p:grpSpPr>
        <p:sp>
          <p:nvSpPr>
            <p:cNvPr id="60" name="Google Shape;2685;p39">
              <a:extLst>
                <a:ext uri="{FF2B5EF4-FFF2-40B4-BE49-F238E27FC236}">
                  <a16:creationId xmlns:a16="http://schemas.microsoft.com/office/drawing/2014/main" id="{00C6560B-1411-4CE4-A8EF-9185C8ABD3A8}"/>
                </a:ext>
              </a:extLst>
            </p:cNvPr>
            <p:cNvSpPr/>
            <p:nvPr/>
          </p:nvSpPr>
          <p:spPr>
            <a:xfrm>
              <a:off x="3170213" y="3559700"/>
              <a:ext cx="367450" cy="421200"/>
            </a:xfrm>
            <a:custGeom>
              <a:avLst/>
              <a:gdLst/>
              <a:ahLst/>
              <a:cxnLst/>
              <a:rect l="l" t="t" r="r" b="b"/>
              <a:pathLst>
                <a:path w="14698" h="16848" extrusionOk="0">
                  <a:moveTo>
                    <a:pt x="4775" y="1"/>
                  </a:moveTo>
                  <a:cubicBezTo>
                    <a:pt x="4072" y="1"/>
                    <a:pt x="3407" y="305"/>
                    <a:pt x="2943" y="835"/>
                  </a:cubicBezTo>
                  <a:lnTo>
                    <a:pt x="2461" y="1392"/>
                  </a:lnTo>
                  <a:lnTo>
                    <a:pt x="1022" y="1392"/>
                  </a:lnTo>
                  <a:cubicBezTo>
                    <a:pt x="460" y="1392"/>
                    <a:pt x="1" y="1851"/>
                    <a:pt x="1" y="2413"/>
                  </a:cubicBezTo>
                  <a:lnTo>
                    <a:pt x="1" y="15822"/>
                  </a:lnTo>
                  <a:lnTo>
                    <a:pt x="6" y="15822"/>
                  </a:lnTo>
                  <a:cubicBezTo>
                    <a:pt x="6" y="16389"/>
                    <a:pt x="465" y="16843"/>
                    <a:pt x="1032" y="16848"/>
                  </a:cubicBezTo>
                  <a:lnTo>
                    <a:pt x="13672" y="16848"/>
                  </a:lnTo>
                  <a:cubicBezTo>
                    <a:pt x="14239" y="16843"/>
                    <a:pt x="14698" y="16389"/>
                    <a:pt x="14698" y="15822"/>
                  </a:cubicBezTo>
                  <a:lnTo>
                    <a:pt x="14698" y="2413"/>
                  </a:lnTo>
                  <a:cubicBezTo>
                    <a:pt x="14698" y="1851"/>
                    <a:pt x="14239" y="1392"/>
                    <a:pt x="13672" y="1392"/>
                  </a:cubicBezTo>
                  <a:lnTo>
                    <a:pt x="12233" y="1392"/>
                  </a:lnTo>
                  <a:lnTo>
                    <a:pt x="11751" y="835"/>
                  </a:lnTo>
                  <a:cubicBezTo>
                    <a:pt x="11292" y="305"/>
                    <a:pt x="10626" y="1"/>
                    <a:pt x="9924" y="1"/>
                  </a:cubicBezTo>
                  <a:close/>
                </a:path>
              </a:pathLst>
            </a:custGeom>
            <a:solidFill>
              <a:schemeClr val="dk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2686;p39">
              <a:extLst>
                <a:ext uri="{FF2B5EF4-FFF2-40B4-BE49-F238E27FC236}">
                  <a16:creationId xmlns:a16="http://schemas.microsoft.com/office/drawing/2014/main" id="{4D9E87A3-0766-4453-856E-89F3B29BEBBF}"/>
                </a:ext>
              </a:extLst>
            </p:cNvPr>
            <p:cNvSpPr/>
            <p:nvPr/>
          </p:nvSpPr>
          <p:spPr>
            <a:xfrm>
              <a:off x="3272400" y="3604725"/>
              <a:ext cx="170450" cy="64900"/>
            </a:xfrm>
            <a:custGeom>
              <a:avLst/>
              <a:gdLst/>
              <a:ahLst/>
              <a:cxnLst/>
              <a:rect l="l" t="t" r="r" b="b"/>
              <a:pathLst>
                <a:path w="6818" h="2596" extrusionOk="0">
                  <a:moveTo>
                    <a:pt x="628" y="0"/>
                  </a:moveTo>
                  <a:cubicBezTo>
                    <a:pt x="282" y="0"/>
                    <a:pt x="1" y="282"/>
                    <a:pt x="1" y="628"/>
                  </a:cubicBezTo>
                  <a:lnTo>
                    <a:pt x="1" y="1968"/>
                  </a:lnTo>
                  <a:cubicBezTo>
                    <a:pt x="1" y="2315"/>
                    <a:pt x="282" y="2596"/>
                    <a:pt x="628" y="2596"/>
                  </a:cubicBezTo>
                  <a:lnTo>
                    <a:pt x="6189" y="2596"/>
                  </a:lnTo>
                  <a:cubicBezTo>
                    <a:pt x="6536" y="2596"/>
                    <a:pt x="6817" y="2315"/>
                    <a:pt x="6817" y="1968"/>
                  </a:cubicBezTo>
                  <a:lnTo>
                    <a:pt x="6817" y="628"/>
                  </a:lnTo>
                  <a:cubicBezTo>
                    <a:pt x="6817" y="282"/>
                    <a:pt x="6536" y="0"/>
                    <a:pt x="6189"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2687;p39">
              <a:extLst>
                <a:ext uri="{FF2B5EF4-FFF2-40B4-BE49-F238E27FC236}">
                  <a16:creationId xmlns:a16="http://schemas.microsoft.com/office/drawing/2014/main" id="{DCA1F4DB-AC21-44F6-BE34-8FBF116256D0}"/>
                </a:ext>
              </a:extLst>
            </p:cNvPr>
            <p:cNvSpPr/>
            <p:nvPr/>
          </p:nvSpPr>
          <p:spPr>
            <a:xfrm>
              <a:off x="3381450" y="3604725"/>
              <a:ext cx="61400" cy="64900"/>
            </a:xfrm>
            <a:custGeom>
              <a:avLst/>
              <a:gdLst/>
              <a:ahLst/>
              <a:cxnLst/>
              <a:rect l="l" t="t" r="r" b="b"/>
              <a:pathLst>
                <a:path w="2456" h="2596" extrusionOk="0">
                  <a:moveTo>
                    <a:pt x="0" y="0"/>
                  </a:moveTo>
                  <a:cubicBezTo>
                    <a:pt x="347" y="0"/>
                    <a:pt x="628" y="282"/>
                    <a:pt x="628" y="628"/>
                  </a:cubicBezTo>
                  <a:lnTo>
                    <a:pt x="628" y="1968"/>
                  </a:lnTo>
                  <a:cubicBezTo>
                    <a:pt x="628" y="2315"/>
                    <a:pt x="347" y="2596"/>
                    <a:pt x="0" y="2596"/>
                  </a:cubicBezTo>
                  <a:lnTo>
                    <a:pt x="1827" y="2596"/>
                  </a:lnTo>
                  <a:cubicBezTo>
                    <a:pt x="2174" y="2596"/>
                    <a:pt x="2455" y="2315"/>
                    <a:pt x="2455" y="1968"/>
                  </a:cubicBezTo>
                  <a:lnTo>
                    <a:pt x="2455" y="628"/>
                  </a:lnTo>
                  <a:cubicBezTo>
                    <a:pt x="2455" y="282"/>
                    <a:pt x="2174" y="0"/>
                    <a:pt x="1827"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2688;p39">
              <a:extLst>
                <a:ext uri="{FF2B5EF4-FFF2-40B4-BE49-F238E27FC236}">
                  <a16:creationId xmlns:a16="http://schemas.microsoft.com/office/drawing/2014/main" id="{9123D3A5-440D-42D7-A319-27FFEBD1B9E9}"/>
                </a:ext>
              </a:extLst>
            </p:cNvPr>
            <p:cNvSpPr/>
            <p:nvPr/>
          </p:nvSpPr>
          <p:spPr>
            <a:xfrm>
              <a:off x="3351225" y="3729725"/>
              <a:ext cx="12800" cy="189275"/>
            </a:xfrm>
            <a:custGeom>
              <a:avLst/>
              <a:gdLst/>
              <a:ahLst/>
              <a:cxnLst/>
              <a:rect l="l" t="t" r="r" b="b"/>
              <a:pathLst>
                <a:path w="512" h="7571" extrusionOk="0">
                  <a:moveTo>
                    <a:pt x="256" y="0"/>
                  </a:moveTo>
                  <a:cubicBezTo>
                    <a:pt x="128" y="0"/>
                    <a:pt x="1" y="86"/>
                    <a:pt x="1" y="257"/>
                  </a:cubicBezTo>
                  <a:lnTo>
                    <a:pt x="1" y="7312"/>
                  </a:lnTo>
                  <a:cubicBezTo>
                    <a:pt x="1" y="7453"/>
                    <a:pt x="113" y="7570"/>
                    <a:pt x="254" y="7570"/>
                  </a:cubicBezTo>
                  <a:cubicBezTo>
                    <a:pt x="394" y="7570"/>
                    <a:pt x="511" y="7453"/>
                    <a:pt x="511" y="7312"/>
                  </a:cubicBezTo>
                  <a:lnTo>
                    <a:pt x="511" y="257"/>
                  </a:lnTo>
                  <a:cubicBezTo>
                    <a:pt x="511" y="86"/>
                    <a:pt x="384" y="0"/>
                    <a:pt x="25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2689;p39">
              <a:extLst>
                <a:ext uri="{FF2B5EF4-FFF2-40B4-BE49-F238E27FC236}">
                  <a16:creationId xmlns:a16="http://schemas.microsoft.com/office/drawing/2014/main" id="{A4886101-6037-4770-A5B6-13CA71DABDF3}"/>
                </a:ext>
              </a:extLst>
            </p:cNvPr>
            <p:cNvSpPr/>
            <p:nvPr/>
          </p:nvSpPr>
          <p:spPr>
            <a:xfrm>
              <a:off x="3250375" y="3931150"/>
              <a:ext cx="12800" cy="51450"/>
            </a:xfrm>
            <a:custGeom>
              <a:avLst/>
              <a:gdLst/>
              <a:ahLst/>
              <a:cxnLst/>
              <a:rect l="l" t="t" r="r" b="b"/>
              <a:pathLst>
                <a:path w="512" h="2058" extrusionOk="0">
                  <a:moveTo>
                    <a:pt x="259" y="0"/>
                  </a:moveTo>
                  <a:cubicBezTo>
                    <a:pt x="118" y="0"/>
                    <a:pt x="1" y="113"/>
                    <a:pt x="1" y="258"/>
                  </a:cubicBezTo>
                  <a:lnTo>
                    <a:pt x="1" y="2057"/>
                  </a:lnTo>
                  <a:lnTo>
                    <a:pt x="512" y="2057"/>
                  </a:lnTo>
                  <a:lnTo>
                    <a:pt x="512" y="258"/>
                  </a:lnTo>
                  <a:cubicBezTo>
                    <a:pt x="507" y="117"/>
                    <a:pt x="399" y="5"/>
                    <a:pt x="259"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2690;p39">
              <a:extLst>
                <a:ext uri="{FF2B5EF4-FFF2-40B4-BE49-F238E27FC236}">
                  <a16:creationId xmlns:a16="http://schemas.microsoft.com/office/drawing/2014/main" id="{E6132967-0816-4A50-9ACE-EE140548A8E0}"/>
                </a:ext>
              </a:extLst>
            </p:cNvPr>
            <p:cNvSpPr/>
            <p:nvPr/>
          </p:nvSpPr>
          <p:spPr>
            <a:xfrm>
              <a:off x="3452075" y="3931150"/>
              <a:ext cx="12800" cy="51450"/>
            </a:xfrm>
            <a:custGeom>
              <a:avLst/>
              <a:gdLst/>
              <a:ahLst/>
              <a:cxnLst/>
              <a:rect l="l" t="t" r="r" b="b"/>
              <a:pathLst>
                <a:path w="512" h="2058" extrusionOk="0">
                  <a:moveTo>
                    <a:pt x="258" y="0"/>
                  </a:moveTo>
                  <a:cubicBezTo>
                    <a:pt x="113" y="0"/>
                    <a:pt x="0" y="113"/>
                    <a:pt x="0" y="258"/>
                  </a:cubicBezTo>
                  <a:lnTo>
                    <a:pt x="0" y="2057"/>
                  </a:lnTo>
                  <a:lnTo>
                    <a:pt x="511" y="2057"/>
                  </a:lnTo>
                  <a:lnTo>
                    <a:pt x="511" y="258"/>
                  </a:lnTo>
                  <a:cubicBezTo>
                    <a:pt x="511" y="117"/>
                    <a:pt x="399" y="0"/>
                    <a:pt x="25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66" name="Google Shape;2691;p39">
            <a:extLst>
              <a:ext uri="{FF2B5EF4-FFF2-40B4-BE49-F238E27FC236}">
                <a16:creationId xmlns:a16="http://schemas.microsoft.com/office/drawing/2014/main" id="{D7D68525-6842-4A59-B088-C27EC46B00F6}"/>
              </a:ext>
            </a:extLst>
          </p:cNvPr>
          <p:cNvGrpSpPr/>
          <p:nvPr/>
        </p:nvGrpSpPr>
        <p:grpSpPr>
          <a:xfrm>
            <a:off x="14411592" y="5529857"/>
            <a:ext cx="598571" cy="904056"/>
            <a:chOff x="889050" y="1627925"/>
            <a:chExt cx="279950" cy="422825"/>
          </a:xfrm>
        </p:grpSpPr>
        <p:sp>
          <p:nvSpPr>
            <p:cNvPr id="67" name="Google Shape;2692;p39">
              <a:extLst>
                <a:ext uri="{FF2B5EF4-FFF2-40B4-BE49-F238E27FC236}">
                  <a16:creationId xmlns:a16="http://schemas.microsoft.com/office/drawing/2014/main" id="{2AECA440-6477-4CA1-9D3E-EBB9F8D1E2E6}"/>
                </a:ext>
              </a:extLst>
            </p:cNvPr>
            <p:cNvSpPr/>
            <p:nvPr/>
          </p:nvSpPr>
          <p:spPr>
            <a:xfrm>
              <a:off x="950425" y="1627925"/>
              <a:ext cx="51550" cy="140575"/>
            </a:xfrm>
            <a:custGeom>
              <a:avLst/>
              <a:gdLst/>
              <a:ahLst/>
              <a:cxnLst/>
              <a:rect l="l" t="t" r="r" b="b"/>
              <a:pathLst>
                <a:path w="2062" h="5623" extrusionOk="0">
                  <a:moveTo>
                    <a:pt x="1031" y="0"/>
                  </a:moveTo>
                  <a:cubicBezTo>
                    <a:pt x="455" y="0"/>
                    <a:pt x="0" y="488"/>
                    <a:pt x="38" y="1064"/>
                  </a:cubicBezTo>
                  <a:lnTo>
                    <a:pt x="38" y="5622"/>
                  </a:lnTo>
                  <a:cubicBezTo>
                    <a:pt x="347" y="5130"/>
                    <a:pt x="886" y="4831"/>
                    <a:pt x="1467" y="4831"/>
                  </a:cubicBezTo>
                  <a:cubicBezTo>
                    <a:pt x="1659" y="4831"/>
                    <a:pt x="1846" y="4863"/>
                    <a:pt x="2024" y="4929"/>
                  </a:cubicBezTo>
                  <a:lnTo>
                    <a:pt x="2024" y="1064"/>
                  </a:lnTo>
                  <a:cubicBezTo>
                    <a:pt x="2062" y="488"/>
                    <a:pt x="1607" y="0"/>
                    <a:pt x="103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2693;p39">
              <a:extLst>
                <a:ext uri="{FF2B5EF4-FFF2-40B4-BE49-F238E27FC236}">
                  <a16:creationId xmlns:a16="http://schemas.microsoft.com/office/drawing/2014/main" id="{00D1817A-1032-495E-82A4-C4B347B10001}"/>
                </a:ext>
              </a:extLst>
            </p:cNvPr>
            <p:cNvSpPr/>
            <p:nvPr/>
          </p:nvSpPr>
          <p:spPr>
            <a:xfrm>
              <a:off x="951350" y="1727825"/>
              <a:ext cx="49700" cy="40675"/>
            </a:xfrm>
            <a:custGeom>
              <a:avLst/>
              <a:gdLst/>
              <a:ahLst/>
              <a:cxnLst/>
              <a:rect l="l" t="t" r="r" b="b"/>
              <a:pathLst>
                <a:path w="1988" h="1627" extrusionOk="0">
                  <a:moveTo>
                    <a:pt x="1430" y="1"/>
                  </a:moveTo>
                  <a:cubicBezTo>
                    <a:pt x="849" y="1"/>
                    <a:pt x="310" y="296"/>
                    <a:pt x="1" y="788"/>
                  </a:cubicBezTo>
                  <a:lnTo>
                    <a:pt x="1" y="1626"/>
                  </a:lnTo>
                  <a:cubicBezTo>
                    <a:pt x="310" y="1134"/>
                    <a:pt x="849" y="835"/>
                    <a:pt x="1430" y="835"/>
                  </a:cubicBezTo>
                  <a:cubicBezTo>
                    <a:pt x="1617" y="835"/>
                    <a:pt x="1809" y="867"/>
                    <a:pt x="1987" y="933"/>
                  </a:cubicBezTo>
                  <a:lnTo>
                    <a:pt x="1987" y="94"/>
                  </a:lnTo>
                  <a:cubicBezTo>
                    <a:pt x="1809" y="33"/>
                    <a:pt x="1622" y="1"/>
                    <a:pt x="1430"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2694;p39">
              <a:extLst>
                <a:ext uri="{FF2B5EF4-FFF2-40B4-BE49-F238E27FC236}">
                  <a16:creationId xmlns:a16="http://schemas.microsoft.com/office/drawing/2014/main" id="{1FC92262-604D-484F-9D19-AD5F27C9C892}"/>
                </a:ext>
              </a:extLst>
            </p:cNvPr>
            <p:cNvSpPr/>
            <p:nvPr/>
          </p:nvSpPr>
          <p:spPr>
            <a:xfrm>
              <a:off x="889050" y="1671350"/>
              <a:ext cx="236500" cy="379400"/>
            </a:xfrm>
            <a:custGeom>
              <a:avLst/>
              <a:gdLst/>
              <a:ahLst/>
              <a:cxnLst/>
              <a:rect l="l" t="t" r="r" b="b"/>
              <a:pathLst>
                <a:path w="9460" h="15176" extrusionOk="0">
                  <a:moveTo>
                    <a:pt x="1813" y="10941"/>
                  </a:moveTo>
                  <a:cubicBezTo>
                    <a:pt x="2249" y="10941"/>
                    <a:pt x="2600" y="11292"/>
                    <a:pt x="2600" y="11728"/>
                  </a:cubicBezTo>
                  <a:lnTo>
                    <a:pt x="2600" y="13180"/>
                  </a:lnTo>
                  <a:cubicBezTo>
                    <a:pt x="2600" y="13616"/>
                    <a:pt x="2249" y="13967"/>
                    <a:pt x="1813" y="13967"/>
                  </a:cubicBezTo>
                  <a:cubicBezTo>
                    <a:pt x="1378" y="13967"/>
                    <a:pt x="1026" y="13616"/>
                    <a:pt x="1026" y="13180"/>
                  </a:cubicBezTo>
                  <a:lnTo>
                    <a:pt x="1026" y="11728"/>
                  </a:lnTo>
                  <a:cubicBezTo>
                    <a:pt x="1026" y="11292"/>
                    <a:pt x="1378" y="10941"/>
                    <a:pt x="1813" y="10941"/>
                  </a:cubicBezTo>
                  <a:close/>
                  <a:moveTo>
                    <a:pt x="8370" y="0"/>
                  </a:moveTo>
                  <a:cubicBezTo>
                    <a:pt x="8116" y="0"/>
                    <a:pt x="7862" y="98"/>
                    <a:pt x="7670" y="292"/>
                  </a:cubicBezTo>
                  <a:lnTo>
                    <a:pt x="4681" y="3281"/>
                  </a:lnTo>
                  <a:cubicBezTo>
                    <a:pt x="4439" y="3159"/>
                    <a:pt x="4178" y="3100"/>
                    <a:pt x="3921" y="3100"/>
                  </a:cubicBezTo>
                  <a:cubicBezTo>
                    <a:pt x="3426" y="3100"/>
                    <a:pt x="2941" y="3318"/>
                    <a:pt x="2615" y="3721"/>
                  </a:cubicBezTo>
                  <a:cubicBezTo>
                    <a:pt x="2113" y="4335"/>
                    <a:pt x="2104" y="5211"/>
                    <a:pt x="2596" y="5834"/>
                  </a:cubicBezTo>
                  <a:lnTo>
                    <a:pt x="2596" y="9905"/>
                  </a:lnTo>
                  <a:cubicBezTo>
                    <a:pt x="2352" y="9788"/>
                    <a:pt x="2080" y="9727"/>
                    <a:pt x="1809" y="9727"/>
                  </a:cubicBezTo>
                  <a:cubicBezTo>
                    <a:pt x="811" y="9727"/>
                    <a:pt x="0" y="10538"/>
                    <a:pt x="0" y="11540"/>
                  </a:cubicBezTo>
                  <a:lnTo>
                    <a:pt x="0" y="13368"/>
                  </a:lnTo>
                  <a:cubicBezTo>
                    <a:pt x="0" y="14365"/>
                    <a:pt x="811" y="15176"/>
                    <a:pt x="1809" y="15176"/>
                  </a:cubicBezTo>
                  <a:cubicBezTo>
                    <a:pt x="2811" y="15176"/>
                    <a:pt x="3622" y="14365"/>
                    <a:pt x="3622" y="13368"/>
                  </a:cubicBezTo>
                  <a:lnTo>
                    <a:pt x="3622" y="6443"/>
                  </a:lnTo>
                  <a:cubicBezTo>
                    <a:pt x="3720" y="6462"/>
                    <a:pt x="3819" y="6471"/>
                    <a:pt x="3922" y="6471"/>
                  </a:cubicBezTo>
                  <a:cubicBezTo>
                    <a:pt x="4685" y="6471"/>
                    <a:pt x="5355" y="5956"/>
                    <a:pt x="5552" y="5216"/>
                  </a:cubicBezTo>
                  <a:lnTo>
                    <a:pt x="9075" y="1697"/>
                  </a:lnTo>
                  <a:cubicBezTo>
                    <a:pt x="9459" y="1309"/>
                    <a:pt x="9459" y="681"/>
                    <a:pt x="9070" y="292"/>
                  </a:cubicBezTo>
                  <a:cubicBezTo>
                    <a:pt x="8878" y="98"/>
                    <a:pt x="8624" y="0"/>
                    <a:pt x="837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2695;p39">
              <a:extLst>
                <a:ext uri="{FF2B5EF4-FFF2-40B4-BE49-F238E27FC236}">
                  <a16:creationId xmlns:a16="http://schemas.microsoft.com/office/drawing/2014/main" id="{FE68A26C-8CA8-45AE-BBD4-D0740FD4B829}"/>
                </a:ext>
              </a:extLst>
            </p:cNvPr>
            <p:cNvSpPr/>
            <p:nvPr/>
          </p:nvSpPr>
          <p:spPr>
            <a:xfrm>
              <a:off x="997625" y="1817650"/>
              <a:ext cx="171375" cy="222350"/>
            </a:xfrm>
            <a:custGeom>
              <a:avLst/>
              <a:gdLst/>
              <a:ahLst/>
              <a:cxnLst/>
              <a:rect l="l" t="t" r="r" b="b"/>
              <a:pathLst>
                <a:path w="6855" h="8894" extrusionOk="0">
                  <a:moveTo>
                    <a:pt x="4668" y="5935"/>
                  </a:moveTo>
                  <a:cubicBezTo>
                    <a:pt x="5148" y="5935"/>
                    <a:pt x="5608" y="6307"/>
                    <a:pt x="5608" y="6869"/>
                  </a:cubicBezTo>
                  <a:cubicBezTo>
                    <a:pt x="5608" y="7384"/>
                    <a:pt x="5191" y="7801"/>
                    <a:pt x="4676" y="7801"/>
                  </a:cubicBezTo>
                  <a:cubicBezTo>
                    <a:pt x="3847" y="7801"/>
                    <a:pt x="3430" y="6799"/>
                    <a:pt x="4015" y="6209"/>
                  </a:cubicBezTo>
                  <a:cubicBezTo>
                    <a:pt x="4206" y="6020"/>
                    <a:pt x="4439" y="5935"/>
                    <a:pt x="4668" y="5935"/>
                  </a:cubicBezTo>
                  <a:close/>
                  <a:moveTo>
                    <a:pt x="881" y="1"/>
                  </a:moveTo>
                  <a:cubicBezTo>
                    <a:pt x="656" y="277"/>
                    <a:pt x="347" y="474"/>
                    <a:pt x="0" y="563"/>
                  </a:cubicBezTo>
                  <a:lnTo>
                    <a:pt x="2216" y="5951"/>
                  </a:lnTo>
                  <a:cubicBezTo>
                    <a:pt x="2413" y="6415"/>
                    <a:pt x="2577" y="6893"/>
                    <a:pt x="2703" y="7384"/>
                  </a:cubicBezTo>
                  <a:cubicBezTo>
                    <a:pt x="2940" y="8274"/>
                    <a:pt x="3744" y="8893"/>
                    <a:pt x="4664" y="8893"/>
                  </a:cubicBezTo>
                  <a:cubicBezTo>
                    <a:pt x="4674" y="8893"/>
                    <a:pt x="4684" y="8893"/>
                    <a:pt x="4695" y="8893"/>
                  </a:cubicBezTo>
                  <a:cubicBezTo>
                    <a:pt x="5622" y="8884"/>
                    <a:pt x="6428" y="8237"/>
                    <a:pt x="6639" y="7333"/>
                  </a:cubicBezTo>
                  <a:cubicBezTo>
                    <a:pt x="6854" y="6429"/>
                    <a:pt x="6423" y="5492"/>
                    <a:pt x="5599" y="5065"/>
                  </a:cubicBezTo>
                  <a:cubicBezTo>
                    <a:pt x="5302" y="4911"/>
                    <a:pt x="4982" y="4837"/>
                    <a:pt x="4665" y="4837"/>
                  </a:cubicBezTo>
                  <a:cubicBezTo>
                    <a:pt x="4096" y="4837"/>
                    <a:pt x="3538" y="5076"/>
                    <a:pt x="3144" y="5525"/>
                  </a:cubicBezTo>
                  <a:lnTo>
                    <a:pt x="881"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2696;p39">
              <a:extLst>
                <a:ext uri="{FF2B5EF4-FFF2-40B4-BE49-F238E27FC236}">
                  <a16:creationId xmlns:a16="http://schemas.microsoft.com/office/drawing/2014/main" id="{F052035A-E0F8-48E5-A72D-1BD2B7B9DDA4}"/>
                </a:ext>
              </a:extLst>
            </p:cNvPr>
            <p:cNvSpPr/>
            <p:nvPr/>
          </p:nvSpPr>
          <p:spPr>
            <a:xfrm>
              <a:off x="997725" y="1817650"/>
              <a:ext cx="29550" cy="32125"/>
            </a:xfrm>
            <a:custGeom>
              <a:avLst/>
              <a:gdLst/>
              <a:ahLst/>
              <a:cxnLst/>
              <a:rect l="l" t="t" r="r" b="b"/>
              <a:pathLst>
                <a:path w="1182" h="1285" extrusionOk="0">
                  <a:moveTo>
                    <a:pt x="882" y="1"/>
                  </a:moveTo>
                  <a:cubicBezTo>
                    <a:pt x="652" y="277"/>
                    <a:pt x="348" y="474"/>
                    <a:pt x="1" y="563"/>
                  </a:cubicBezTo>
                  <a:lnTo>
                    <a:pt x="296" y="1285"/>
                  </a:lnTo>
                  <a:cubicBezTo>
                    <a:pt x="638" y="1200"/>
                    <a:pt x="947" y="1013"/>
                    <a:pt x="1182" y="746"/>
                  </a:cubicBezTo>
                  <a:lnTo>
                    <a:pt x="882" y="1"/>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2697;p39">
              <a:extLst>
                <a:ext uri="{FF2B5EF4-FFF2-40B4-BE49-F238E27FC236}">
                  <a16:creationId xmlns:a16="http://schemas.microsoft.com/office/drawing/2014/main" id="{F5E281F4-34D4-4800-8B61-7B92BD15694B}"/>
                </a:ext>
              </a:extLst>
            </p:cNvPr>
            <p:cNvSpPr/>
            <p:nvPr/>
          </p:nvSpPr>
          <p:spPr>
            <a:xfrm>
              <a:off x="967050" y="1776075"/>
              <a:ext cx="35625" cy="30575"/>
            </a:xfrm>
            <a:custGeom>
              <a:avLst/>
              <a:gdLst/>
              <a:ahLst/>
              <a:cxnLst/>
              <a:rect l="l" t="t" r="r" b="b"/>
              <a:pathLst>
                <a:path w="1425" h="1223" extrusionOk="0">
                  <a:moveTo>
                    <a:pt x="816" y="1"/>
                  </a:moveTo>
                  <a:cubicBezTo>
                    <a:pt x="272" y="1"/>
                    <a:pt x="0" y="657"/>
                    <a:pt x="385" y="1041"/>
                  </a:cubicBezTo>
                  <a:cubicBezTo>
                    <a:pt x="509" y="1167"/>
                    <a:pt x="662" y="1223"/>
                    <a:pt x="812" y="1223"/>
                  </a:cubicBezTo>
                  <a:cubicBezTo>
                    <a:pt x="1125" y="1223"/>
                    <a:pt x="1425" y="977"/>
                    <a:pt x="1425" y="610"/>
                  </a:cubicBezTo>
                  <a:cubicBezTo>
                    <a:pt x="1425" y="273"/>
                    <a:pt x="1153" y="1"/>
                    <a:pt x="81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73" name="Rectangle 72">
            <a:extLst>
              <a:ext uri="{FF2B5EF4-FFF2-40B4-BE49-F238E27FC236}">
                <a16:creationId xmlns:a16="http://schemas.microsoft.com/office/drawing/2014/main" id="{D8810203-76AB-43C0-8005-3B3540DD3BA1}"/>
              </a:ext>
            </a:extLst>
          </p:cNvPr>
          <p:cNvSpPr/>
          <p:nvPr/>
        </p:nvSpPr>
        <p:spPr>
          <a:xfrm>
            <a:off x="3346522" y="8027148"/>
            <a:ext cx="2676467" cy="1200329"/>
          </a:xfrm>
          <a:prstGeom prst="rect">
            <a:avLst/>
          </a:prstGeom>
        </p:spPr>
        <p:txBody>
          <a:bodyPr wrap="square">
            <a:spAutoFit/>
          </a:bodyPr>
          <a:lstStyle/>
          <a:p>
            <a:r>
              <a:rPr lang="en-US" b="1" dirty="0"/>
              <a:t>Lorem Ipsum</a:t>
            </a:r>
            <a:r>
              <a:rPr lang="en-US" dirty="0"/>
              <a:t> is simply dummy text of the printing and typesetting industry.</a:t>
            </a:r>
          </a:p>
        </p:txBody>
      </p:sp>
      <p:sp>
        <p:nvSpPr>
          <p:cNvPr id="74" name="TextBox 73">
            <a:extLst>
              <a:ext uri="{FF2B5EF4-FFF2-40B4-BE49-F238E27FC236}">
                <a16:creationId xmlns:a16="http://schemas.microsoft.com/office/drawing/2014/main" id="{0B927221-8B25-4106-B79C-EEEA195C9AC5}"/>
              </a:ext>
            </a:extLst>
          </p:cNvPr>
          <p:cNvSpPr txBox="1"/>
          <p:nvPr/>
        </p:nvSpPr>
        <p:spPr>
          <a:xfrm>
            <a:off x="3346523" y="7297416"/>
            <a:ext cx="4746107" cy="523220"/>
          </a:xfrm>
          <a:prstGeom prst="rect">
            <a:avLst/>
          </a:prstGeom>
          <a:noFill/>
        </p:spPr>
        <p:txBody>
          <a:bodyPr wrap="square" rtlCol="0">
            <a:spAutoFit/>
          </a:bodyPr>
          <a:lstStyle/>
          <a:p>
            <a:r>
              <a:rPr lang="en-US" sz="2800" dirty="0">
                <a:latin typeface="+mj-lt"/>
              </a:rPr>
              <a:t>TITLOE HERE </a:t>
            </a:r>
          </a:p>
        </p:txBody>
      </p:sp>
      <p:sp>
        <p:nvSpPr>
          <p:cNvPr id="75" name="Rectangle 74">
            <a:extLst>
              <a:ext uri="{FF2B5EF4-FFF2-40B4-BE49-F238E27FC236}">
                <a16:creationId xmlns:a16="http://schemas.microsoft.com/office/drawing/2014/main" id="{D4F15378-C210-4930-AE58-15845E298C37}"/>
              </a:ext>
            </a:extLst>
          </p:cNvPr>
          <p:cNvSpPr/>
          <p:nvPr/>
        </p:nvSpPr>
        <p:spPr>
          <a:xfrm>
            <a:off x="8400153" y="6226429"/>
            <a:ext cx="2676467" cy="1200329"/>
          </a:xfrm>
          <a:prstGeom prst="rect">
            <a:avLst/>
          </a:prstGeom>
        </p:spPr>
        <p:txBody>
          <a:bodyPr wrap="square">
            <a:spAutoFit/>
          </a:bodyPr>
          <a:lstStyle/>
          <a:p>
            <a:r>
              <a:rPr lang="en-US" b="1" dirty="0"/>
              <a:t>Lorem Ipsum</a:t>
            </a:r>
            <a:r>
              <a:rPr lang="en-US" dirty="0"/>
              <a:t> is simply dummy text of the printing and typesetting industry.</a:t>
            </a:r>
          </a:p>
        </p:txBody>
      </p:sp>
      <p:sp>
        <p:nvSpPr>
          <p:cNvPr id="76" name="TextBox 75">
            <a:extLst>
              <a:ext uri="{FF2B5EF4-FFF2-40B4-BE49-F238E27FC236}">
                <a16:creationId xmlns:a16="http://schemas.microsoft.com/office/drawing/2014/main" id="{200E3B4B-9687-442A-A468-E31705E22C0F}"/>
              </a:ext>
            </a:extLst>
          </p:cNvPr>
          <p:cNvSpPr txBox="1"/>
          <p:nvPr/>
        </p:nvSpPr>
        <p:spPr>
          <a:xfrm>
            <a:off x="8400154" y="5496697"/>
            <a:ext cx="4746107" cy="523220"/>
          </a:xfrm>
          <a:prstGeom prst="rect">
            <a:avLst/>
          </a:prstGeom>
          <a:noFill/>
        </p:spPr>
        <p:txBody>
          <a:bodyPr wrap="square" rtlCol="0">
            <a:spAutoFit/>
          </a:bodyPr>
          <a:lstStyle/>
          <a:p>
            <a:r>
              <a:rPr lang="en-US" sz="2800" dirty="0">
                <a:latin typeface="+mj-lt"/>
              </a:rPr>
              <a:t>TITLOE HERE </a:t>
            </a:r>
          </a:p>
        </p:txBody>
      </p:sp>
      <p:sp>
        <p:nvSpPr>
          <p:cNvPr id="77" name="Rectangle 76">
            <a:extLst>
              <a:ext uri="{FF2B5EF4-FFF2-40B4-BE49-F238E27FC236}">
                <a16:creationId xmlns:a16="http://schemas.microsoft.com/office/drawing/2014/main" id="{48E0DC21-7E35-4EDE-AEED-96EC094E29ED}"/>
              </a:ext>
            </a:extLst>
          </p:cNvPr>
          <p:cNvSpPr/>
          <p:nvPr/>
        </p:nvSpPr>
        <p:spPr>
          <a:xfrm>
            <a:off x="13357640" y="8534831"/>
            <a:ext cx="2676467" cy="1200329"/>
          </a:xfrm>
          <a:prstGeom prst="rect">
            <a:avLst/>
          </a:prstGeom>
        </p:spPr>
        <p:txBody>
          <a:bodyPr wrap="square">
            <a:spAutoFit/>
          </a:bodyPr>
          <a:lstStyle/>
          <a:p>
            <a:r>
              <a:rPr lang="en-US" b="1" dirty="0"/>
              <a:t>Lorem Ipsum</a:t>
            </a:r>
            <a:r>
              <a:rPr lang="en-US" dirty="0"/>
              <a:t> is simply dummy text of the printing and typesetting industry.</a:t>
            </a:r>
          </a:p>
        </p:txBody>
      </p:sp>
      <p:sp>
        <p:nvSpPr>
          <p:cNvPr id="78" name="TextBox 77">
            <a:extLst>
              <a:ext uri="{FF2B5EF4-FFF2-40B4-BE49-F238E27FC236}">
                <a16:creationId xmlns:a16="http://schemas.microsoft.com/office/drawing/2014/main" id="{9C598E86-0D80-46ED-AF4F-3906CE95D877}"/>
              </a:ext>
            </a:extLst>
          </p:cNvPr>
          <p:cNvSpPr txBox="1"/>
          <p:nvPr/>
        </p:nvSpPr>
        <p:spPr>
          <a:xfrm>
            <a:off x="13357641" y="7805099"/>
            <a:ext cx="4746107" cy="523220"/>
          </a:xfrm>
          <a:prstGeom prst="rect">
            <a:avLst/>
          </a:prstGeom>
          <a:noFill/>
        </p:spPr>
        <p:txBody>
          <a:bodyPr wrap="square" rtlCol="0">
            <a:spAutoFit/>
          </a:bodyPr>
          <a:lstStyle/>
          <a:p>
            <a:r>
              <a:rPr lang="en-US" sz="2800" dirty="0">
                <a:latin typeface="+mj-lt"/>
              </a:rPr>
              <a:t>TITLOE HERE </a:t>
            </a:r>
          </a:p>
        </p:txBody>
      </p:sp>
      <p:sp>
        <p:nvSpPr>
          <p:cNvPr id="79" name="Rectangle 78">
            <a:extLst>
              <a:ext uri="{FF2B5EF4-FFF2-40B4-BE49-F238E27FC236}">
                <a16:creationId xmlns:a16="http://schemas.microsoft.com/office/drawing/2014/main" id="{98E9D17E-83A4-44FB-ABC0-815520D61A72}"/>
              </a:ext>
            </a:extLst>
          </p:cNvPr>
          <p:cNvSpPr/>
          <p:nvPr/>
        </p:nvSpPr>
        <p:spPr>
          <a:xfrm>
            <a:off x="18426389" y="6320670"/>
            <a:ext cx="2676467" cy="1200329"/>
          </a:xfrm>
          <a:prstGeom prst="rect">
            <a:avLst/>
          </a:prstGeom>
        </p:spPr>
        <p:txBody>
          <a:bodyPr wrap="square">
            <a:spAutoFit/>
          </a:bodyPr>
          <a:lstStyle/>
          <a:p>
            <a:r>
              <a:rPr lang="en-US" b="1" dirty="0"/>
              <a:t>Lorem Ipsum</a:t>
            </a:r>
            <a:r>
              <a:rPr lang="en-US" dirty="0"/>
              <a:t> is simply dummy text of the printing and typesetting industry.</a:t>
            </a:r>
          </a:p>
        </p:txBody>
      </p:sp>
      <p:sp>
        <p:nvSpPr>
          <p:cNvPr id="80" name="TextBox 79">
            <a:extLst>
              <a:ext uri="{FF2B5EF4-FFF2-40B4-BE49-F238E27FC236}">
                <a16:creationId xmlns:a16="http://schemas.microsoft.com/office/drawing/2014/main" id="{6C71F313-5843-4ED1-A801-C345E459D416}"/>
              </a:ext>
            </a:extLst>
          </p:cNvPr>
          <p:cNvSpPr txBox="1"/>
          <p:nvPr/>
        </p:nvSpPr>
        <p:spPr>
          <a:xfrm>
            <a:off x="18426390" y="5590938"/>
            <a:ext cx="4746107" cy="523220"/>
          </a:xfrm>
          <a:prstGeom prst="rect">
            <a:avLst/>
          </a:prstGeom>
          <a:noFill/>
        </p:spPr>
        <p:txBody>
          <a:bodyPr wrap="square" rtlCol="0">
            <a:spAutoFit/>
          </a:bodyPr>
          <a:lstStyle/>
          <a:p>
            <a:r>
              <a:rPr lang="en-US" sz="2800" dirty="0">
                <a:latin typeface="+mj-lt"/>
              </a:rPr>
              <a:t>TITLOE HERE </a:t>
            </a:r>
          </a:p>
        </p:txBody>
      </p:sp>
    </p:spTree>
    <p:extLst>
      <p:ext uri="{BB962C8B-B14F-4D97-AF65-F5344CB8AC3E}">
        <p14:creationId xmlns:p14="http://schemas.microsoft.com/office/powerpoint/2010/main" val="162666884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2734;p41">
            <a:extLst>
              <a:ext uri="{FF2B5EF4-FFF2-40B4-BE49-F238E27FC236}">
                <a16:creationId xmlns:a16="http://schemas.microsoft.com/office/drawing/2014/main" id="{2C5C64FF-8E5D-492D-8296-B399CD8036AF}"/>
              </a:ext>
            </a:extLst>
          </p:cNvPr>
          <p:cNvGrpSpPr/>
          <p:nvPr/>
        </p:nvGrpSpPr>
        <p:grpSpPr>
          <a:xfrm>
            <a:off x="13431188" y="1432998"/>
            <a:ext cx="8469955" cy="10892853"/>
            <a:chOff x="5253750" y="2647450"/>
            <a:chExt cx="851400" cy="1094950"/>
          </a:xfrm>
        </p:grpSpPr>
        <p:sp>
          <p:nvSpPr>
            <p:cNvPr id="3" name="Google Shape;2735;p41">
              <a:extLst>
                <a:ext uri="{FF2B5EF4-FFF2-40B4-BE49-F238E27FC236}">
                  <a16:creationId xmlns:a16="http://schemas.microsoft.com/office/drawing/2014/main" id="{7C3F8ACB-B546-4D2C-892B-07EB5E237F7D}"/>
                </a:ext>
              </a:extLst>
            </p:cNvPr>
            <p:cNvSpPr/>
            <p:nvPr/>
          </p:nvSpPr>
          <p:spPr>
            <a:xfrm>
              <a:off x="5675175" y="3292550"/>
              <a:ext cx="82425" cy="443250"/>
            </a:xfrm>
            <a:custGeom>
              <a:avLst/>
              <a:gdLst/>
              <a:ahLst/>
              <a:cxnLst/>
              <a:rect l="l" t="t" r="r" b="b"/>
              <a:pathLst>
                <a:path w="3297" h="17730" extrusionOk="0">
                  <a:moveTo>
                    <a:pt x="3102" y="1"/>
                  </a:moveTo>
                  <a:cubicBezTo>
                    <a:pt x="3100" y="1"/>
                    <a:pt x="3097" y="1"/>
                    <a:pt x="3095" y="1"/>
                  </a:cubicBezTo>
                  <a:lnTo>
                    <a:pt x="2879" y="1"/>
                  </a:lnTo>
                  <a:cubicBezTo>
                    <a:pt x="2758" y="5"/>
                    <a:pt x="2654" y="91"/>
                    <a:pt x="2636" y="212"/>
                  </a:cubicBezTo>
                  <a:lnTo>
                    <a:pt x="22" y="17514"/>
                  </a:lnTo>
                  <a:cubicBezTo>
                    <a:pt x="0" y="17626"/>
                    <a:pt x="90" y="17730"/>
                    <a:pt x="207" y="17730"/>
                  </a:cubicBezTo>
                  <a:lnTo>
                    <a:pt x="418" y="17730"/>
                  </a:lnTo>
                  <a:cubicBezTo>
                    <a:pt x="540" y="17725"/>
                    <a:pt x="643" y="17635"/>
                    <a:pt x="666" y="17514"/>
                  </a:cubicBezTo>
                  <a:lnTo>
                    <a:pt x="3275" y="212"/>
                  </a:lnTo>
                  <a:cubicBezTo>
                    <a:pt x="3297" y="102"/>
                    <a:pt x="3211" y="1"/>
                    <a:pt x="3102"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 name="Google Shape;2736;p41">
              <a:extLst>
                <a:ext uri="{FF2B5EF4-FFF2-40B4-BE49-F238E27FC236}">
                  <a16:creationId xmlns:a16="http://schemas.microsoft.com/office/drawing/2014/main" id="{F150EEA4-EA2E-4BB1-BD63-9B3BB7E633AC}"/>
                </a:ext>
              </a:extLst>
            </p:cNvPr>
            <p:cNvSpPr/>
            <p:nvPr/>
          </p:nvSpPr>
          <p:spPr>
            <a:xfrm>
              <a:off x="5960375" y="3292550"/>
              <a:ext cx="82450" cy="443250"/>
            </a:xfrm>
            <a:custGeom>
              <a:avLst/>
              <a:gdLst/>
              <a:ahLst/>
              <a:cxnLst/>
              <a:rect l="l" t="t" r="r" b="b"/>
              <a:pathLst>
                <a:path w="3298" h="17730" extrusionOk="0">
                  <a:moveTo>
                    <a:pt x="196" y="1"/>
                  </a:moveTo>
                  <a:cubicBezTo>
                    <a:pt x="87" y="1"/>
                    <a:pt x="1" y="102"/>
                    <a:pt x="23" y="212"/>
                  </a:cubicBezTo>
                  <a:lnTo>
                    <a:pt x="2637" y="17514"/>
                  </a:lnTo>
                  <a:cubicBezTo>
                    <a:pt x="2655" y="17635"/>
                    <a:pt x="2758" y="17725"/>
                    <a:pt x="2884" y="17730"/>
                  </a:cubicBezTo>
                  <a:lnTo>
                    <a:pt x="3095" y="17730"/>
                  </a:lnTo>
                  <a:cubicBezTo>
                    <a:pt x="3212" y="17730"/>
                    <a:pt x="3298" y="17626"/>
                    <a:pt x="3280" y="17514"/>
                  </a:cubicBezTo>
                  <a:lnTo>
                    <a:pt x="666" y="212"/>
                  </a:lnTo>
                  <a:cubicBezTo>
                    <a:pt x="644" y="91"/>
                    <a:pt x="540" y="5"/>
                    <a:pt x="419" y="1"/>
                  </a:cubicBezTo>
                  <a:lnTo>
                    <a:pt x="203" y="1"/>
                  </a:lnTo>
                  <a:cubicBezTo>
                    <a:pt x="201" y="1"/>
                    <a:pt x="198" y="1"/>
                    <a:pt x="196"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 name="Google Shape;2737;p41">
              <a:extLst>
                <a:ext uri="{FF2B5EF4-FFF2-40B4-BE49-F238E27FC236}">
                  <a16:creationId xmlns:a16="http://schemas.microsoft.com/office/drawing/2014/main" id="{36AD0CEC-91A8-431A-97C1-EA69ABD2FE5D}"/>
                </a:ext>
              </a:extLst>
            </p:cNvPr>
            <p:cNvSpPr/>
            <p:nvPr/>
          </p:nvSpPr>
          <p:spPr>
            <a:xfrm>
              <a:off x="5719025" y="3471950"/>
              <a:ext cx="274550" cy="14750"/>
            </a:xfrm>
            <a:custGeom>
              <a:avLst/>
              <a:gdLst/>
              <a:ahLst/>
              <a:cxnLst/>
              <a:rect l="l" t="t" r="r" b="b"/>
              <a:pathLst>
                <a:path w="10982" h="590" extrusionOk="0">
                  <a:moveTo>
                    <a:pt x="0" y="0"/>
                  </a:moveTo>
                  <a:lnTo>
                    <a:pt x="0" y="590"/>
                  </a:lnTo>
                  <a:lnTo>
                    <a:pt x="10982" y="590"/>
                  </a:lnTo>
                  <a:lnTo>
                    <a:pt x="10982" y="0"/>
                  </a:ln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 name="Google Shape;2738;p41">
              <a:extLst>
                <a:ext uri="{FF2B5EF4-FFF2-40B4-BE49-F238E27FC236}">
                  <a16:creationId xmlns:a16="http://schemas.microsoft.com/office/drawing/2014/main" id="{3204CD48-9753-4B91-AF97-B8252EE3E36A}"/>
                </a:ext>
              </a:extLst>
            </p:cNvPr>
            <p:cNvSpPr/>
            <p:nvPr/>
          </p:nvSpPr>
          <p:spPr>
            <a:xfrm>
              <a:off x="5624000" y="2659150"/>
              <a:ext cx="468650" cy="648175"/>
            </a:xfrm>
            <a:custGeom>
              <a:avLst/>
              <a:gdLst/>
              <a:ahLst/>
              <a:cxnLst/>
              <a:rect l="l" t="t" r="r" b="b"/>
              <a:pathLst>
                <a:path w="18746" h="25927" extrusionOk="0">
                  <a:moveTo>
                    <a:pt x="0" y="1"/>
                  </a:moveTo>
                  <a:lnTo>
                    <a:pt x="0" y="25926"/>
                  </a:lnTo>
                  <a:lnTo>
                    <a:pt x="18746" y="25926"/>
                  </a:lnTo>
                  <a:lnTo>
                    <a:pt x="18746" y="1"/>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 name="Google Shape;2739;p41">
              <a:extLst>
                <a:ext uri="{FF2B5EF4-FFF2-40B4-BE49-F238E27FC236}">
                  <a16:creationId xmlns:a16="http://schemas.microsoft.com/office/drawing/2014/main" id="{D0DEA338-4F74-4D09-9D03-ECE5E2546BF7}"/>
                </a:ext>
              </a:extLst>
            </p:cNvPr>
            <p:cNvSpPr/>
            <p:nvPr/>
          </p:nvSpPr>
          <p:spPr>
            <a:xfrm>
              <a:off x="5621300" y="2656575"/>
              <a:ext cx="474050" cy="653450"/>
            </a:xfrm>
            <a:custGeom>
              <a:avLst/>
              <a:gdLst/>
              <a:ahLst/>
              <a:cxnLst/>
              <a:rect l="l" t="t" r="r" b="b"/>
              <a:pathLst>
                <a:path w="18962" h="26138" extrusionOk="0">
                  <a:moveTo>
                    <a:pt x="18750" y="212"/>
                  </a:moveTo>
                  <a:lnTo>
                    <a:pt x="18750" y="25921"/>
                  </a:lnTo>
                  <a:lnTo>
                    <a:pt x="216" y="25921"/>
                  </a:lnTo>
                  <a:lnTo>
                    <a:pt x="216" y="212"/>
                  </a:lnTo>
                  <a:close/>
                  <a:moveTo>
                    <a:pt x="0" y="0"/>
                  </a:moveTo>
                  <a:lnTo>
                    <a:pt x="0" y="26137"/>
                  </a:lnTo>
                  <a:lnTo>
                    <a:pt x="18962" y="26137"/>
                  </a:lnTo>
                  <a:lnTo>
                    <a:pt x="18962" y="0"/>
                  </a:ln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 name="Google Shape;2740;p41">
              <a:extLst>
                <a:ext uri="{FF2B5EF4-FFF2-40B4-BE49-F238E27FC236}">
                  <a16:creationId xmlns:a16="http://schemas.microsoft.com/office/drawing/2014/main" id="{535DD4F6-79E2-410E-A4DA-1EE41BFEBC33}"/>
                </a:ext>
              </a:extLst>
            </p:cNvPr>
            <p:cNvSpPr/>
            <p:nvPr/>
          </p:nvSpPr>
          <p:spPr>
            <a:xfrm>
              <a:off x="5612400" y="2647450"/>
              <a:ext cx="492750" cy="14550"/>
            </a:xfrm>
            <a:custGeom>
              <a:avLst/>
              <a:gdLst/>
              <a:ahLst/>
              <a:cxnLst/>
              <a:rect l="l" t="t" r="r" b="b"/>
              <a:pathLst>
                <a:path w="19710" h="582" extrusionOk="0">
                  <a:moveTo>
                    <a:pt x="212" y="1"/>
                  </a:moveTo>
                  <a:cubicBezTo>
                    <a:pt x="95" y="1"/>
                    <a:pt x="1" y="59"/>
                    <a:pt x="1" y="136"/>
                  </a:cubicBezTo>
                  <a:lnTo>
                    <a:pt x="1" y="446"/>
                  </a:lnTo>
                  <a:cubicBezTo>
                    <a:pt x="1" y="523"/>
                    <a:pt x="95" y="581"/>
                    <a:pt x="212" y="581"/>
                  </a:cubicBezTo>
                  <a:lnTo>
                    <a:pt x="19493" y="581"/>
                  </a:lnTo>
                  <a:cubicBezTo>
                    <a:pt x="19615" y="581"/>
                    <a:pt x="19709" y="523"/>
                    <a:pt x="19709" y="446"/>
                  </a:cubicBezTo>
                  <a:lnTo>
                    <a:pt x="19709" y="136"/>
                  </a:lnTo>
                  <a:cubicBezTo>
                    <a:pt x="19709" y="59"/>
                    <a:pt x="19615" y="1"/>
                    <a:pt x="1949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 name="Google Shape;2741;p41">
              <a:extLst>
                <a:ext uri="{FF2B5EF4-FFF2-40B4-BE49-F238E27FC236}">
                  <a16:creationId xmlns:a16="http://schemas.microsoft.com/office/drawing/2014/main" id="{2309C6C1-7ED7-4F3B-8488-00C848E9DBF8}"/>
                </a:ext>
              </a:extLst>
            </p:cNvPr>
            <p:cNvSpPr/>
            <p:nvPr/>
          </p:nvSpPr>
          <p:spPr>
            <a:xfrm>
              <a:off x="5612400" y="3302125"/>
              <a:ext cx="492750" cy="14525"/>
            </a:xfrm>
            <a:custGeom>
              <a:avLst/>
              <a:gdLst/>
              <a:ahLst/>
              <a:cxnLst/>
              <a:rect l="l" t="t" r="r" b="b"/>
              <a:pathLst>
                <a:path w="19710" h="581" extrusionOk="0">
                  <a:moveTo>
                    <a:pt x="212" y="0"/>
                  </a:moveTo>
                  <a:cubicBezTo>
                    <a:pt x="95" y="0"/>
                    <a:pt x="1" y="63"/>
                    <a:pt x="1" y="135"/>
                  </a:cubicBezTo>
                  <a:lnTo>
                    <a:pt x="1" y="450"/>
                  </a:lnTo>
                  <a:cubicBezTo>
                    <a:pt x="1" y="522"/>
                    <a:pt x="95" y="581"/>
                    <a:pt x="212" y="581"/>
                  </a:cubicBezTo>
                  <a:lnTo>
                    <a:pt x="19493" y="581"/>
                  </a:lnTo>
                  <a:cubicBezTo>
                    <a:pt x="19615" y="581"/>
                    <a:pt x="19709" y="522"/>
                    <a:pt x="19709" y="450"/>
                  </a:cubicBezTo>
                  <a:lnTo>
                    <a:pt x="19709" y="135"/>
                  </a:lnTo>
                  <a:cubicBezTo>
                    <a:pt x="19709" y="63"/>
                    <a:pt x="19615" y="0"/>
                    <a:pt x="1949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 name="Google Shape;2742;p41">
              <a:extLst>
                <a:ext uri="{FF2B5EF4-FFF2-40B4-BE49-F238E27FC236}">
                  <a16:creationId xmlns:a16="http://schemas.microsoft.com/office/drawing/2014/main" id="{812AD46B-4D50-4957-8403-765849C56B48}"/>
                </a:ext>
              </a:extLst>
            </p:cNvPr>
            <p:cNvSpPr/>
            <p:nvPr/>
          </p:nvSpPr>
          <p:spPr>
            <a:xfrm>
              <a:off x="5291650" y="2772700"/>
              <a:ext cx="280175" cy="185650"/>
            </a:xfrm>
            <a:custGeom>
              <a:avLst/>
              <a:gdLst/>
              <a:ahLst/>
              <a:cxnLst/>
              <a:rect l="l" t="t" r="r" b="b"/>
              <a:pathLst>
                <a:path w="11207" h="7426" extrusionOk="0">
                  <a:moveTo>
                    <a:pt x="8707" y="1"/>
                  </a:moveTo>
                  <a:cubicBezTo>
                    <a:pt x="8484" y="1"/>
                    <a:pt x="8263" y="42"/>
                    <a:pt x="8053" y="133"/>
                  </a:cubicBezTo>
                  <a:cubicBezTo>
                    <a:pt x="7077" y="551"/>
                    <a:pt x="7581" y="1919"/>
                    <a:pt x="7612" y="2009"/>
                  </a:cubicBezTo>
                  <a:cubicBezTo>
                    <a:pt x="7072" y="1448"/>
                    <a:pt x="6113" y="733"/>
                    <a:pt x="4771" y="733"/>
                  </a:cubicBezTo>
                  <a:cubicBezTo>
                    <a:pt x="4628" y="733"/>
                    <a:pt x="4480" y="741"/>
                    <a:pt x="4328" y="758"/>
                  </a:cubicBezTo>
                  <a:cubicBezTo>
                    <a:pt x="1823" y="1041"/>
                    <a:pt x="1269" y="3570"/>
                    <a:pt x="851" y="3948"/>
                  </a:cubicBezTo>
                  <a:cubicBezTo>
                    <a:pt x="599" y="4177"/>
                    <a:pt x="1" y="4415"/>
                    <a:pt x="397" y="4514"/>
                  </a:cubicBezTo>
                  <a:cubicBezTo>
                    <a:pt x="775" y="4604"/>
                    <a:pt x="1157" y="4667"/>
                    <a:pt x="1539" y="4703"/>
                  </a:cubicBezTo>
                  <a:cubicBezTo>
                    <a:pt x="1850" y="4735"/>
                    <a:pt x="2161" y="4750"/>
                    <a:pt x="2472" y="4750"/>
                  </a:cubicBezTo>
                  <a:cubicBezTo>
                    <a:pt x="3188" y="4750"/>
                    <a:pt x="3903" y="4667"/>
                    <a:pt x="4603" y="4501"/>
                  </a:cubicBezTo>
                  <a:cubicBezTo>
                    <a:pt x="6609" y="4006"/>
                    <a:pt x="7590" y="3138"/>
                    <a:pt x="7590" y="3138"/>
                  </a:cubicBezTo>
                  <a:lnTo>
                    <a:pt x="7590" y="3138"/>
                  </a:lnTo>
                  <a:cubicBezTo>
                    <a:pt x="7590" y="3138"/>
                    <a:pt x="6677" y="6049"/>
                    <a:pt x="8166" y="7376"/>
                  </a:cubicBezTo>
                  <a:lnTo>
                    <a:pt x="8229" y="7425"/>
                  </a:lnTo>
                  <a:cubicBezTo>
                    <a:pt x="8403" y="7244"/>
                    <a:pt x="8681" y="7039"/>
                    <a:pt x="9049" y="7039"/>
                  </a:cubicBezTo>
                  <a:cubicBezTo>
                    <a:pt x="9192" y="7039"/>
                    <a:pt x="9349" y="7070"/>
                    <a:pt x="9520" y="7146"/>
                  </a:cubicBezTo>
                  <a:cubicBezTo>
                    <a:pt x="9560" y="7164"/>
                    <a:pt x="9601" y="7182"/>
                    <a:pt x="9637" y="7209"/>
                  </a:cubicBezTo>
                  <a:lnTo>
                    <a:pt x="9641" y="7196"/>
                  </a:lnTo>
                  <a:cubicBezTo>
                    <a:pt x="9641" y="7196"/>
                    <a:pt x="10487" y="5954"/>
                    <a:pt x="10379" y="4852"/>
                  </a:cubicBezTo>
                  <a:cubicBezTo>
                    <a:pt x="10240" y="3426"/>
                    <a:pt x="8993" y="2935"/>
                    <a:pt x="8993" y="2935"/>
                  </a:cubicBezTo>
                  <a:cubicBezTo>
                    <a:pt x="9830" y="2922"/>
                    <a:pt x="11207" y="2607"/>
                    <a:pt x="10730" y="1383"/>
                  </a:cubicBezTo>
                  <a:cubicBezTo>
                    <a:pt x="10427" y="606"/>
                    <a:pt x="9558" y="1"/>
                    <a:pt x="870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 name="Google Shape;2743;p41">
              <a:extLst>
                <a:ext uri="{FF2B5EF4-FFF2-40B4-BE49-F238E27FC236}">
                  <a16:creationId xmlns:a16="http://schemas.microsoft.com/office/drawing/2014/main" id="{9D9AD736-5C01-42E6-922B-00B82B7E700B}"/>
                </a:ext>
              </a:extLst>
            </p:cNvPr>
            <p:cNvSpPr/>
            <p:nvPr/>
          </p:nvSpPr>
          <p:spPr>
            <a:xfrm>
              <a:off x="5291650" y="2791000"/>
              <a:ext cx="262300" cy="167225"/>
            </a:xfrm>
            <a:custGeom>
              <a:avLst/>
              <a:gdLst/>
              <a:ahLst/>
              <a:cxnLst/>
              <a:rect l="l" t="t" r="r" b="b"/>
              <a:pathLst>
                <a:path w="10492" h="6689" extrusionOk="0">
                  <a:moveTo>
                    <a:pt x="4774" y="0"/>
                  </a:moveTo>
                  <a:cubicBezTo>
                    <a:pt x="4630" y="0"/>
                    <a:pt x="4481" y="9"/>
                    <a:pt x="4328" y="26"/>
                  </a:cubicBezTo>
                  <a:cubicBezTo>
                    <a:pt x="1823" y="309"/>
                    <a:pt x="1274" y="2833"/>
                    <a:pt x="856" y="3211"/>
                  </a:cubicBezTo>
                  <a:cubicBezTo>
                    <a:pt x="604" y="3441"/>
                    <a:pt x="1" y="3683"/>
                    <a:pt x="397" y="3782"/>
                  </a:cubicBezTo>
                  <a:cubicBezTo>
                    <a:pt x="775" y="3872"/>
                    <a:pt x="1157" y="3931"/>
                    <a:pt x="1544" y="3967"/>
                  </a:cubicBezTo>
                  <a:cubicBezTo>
                    <a:pt x="1855" y="4000"/>
                    <a:pt x="2167" y="4016"/>
                    <a:pt x="2479" y="4016"/>
                  </a:cubicBezTo>
                  <a:cubicBezTo>
                    <a:pt x="3195" y="4016"/>
                    <a:pt x="3909" y="3930"/>
                    <a:pt x="4607" y="3764"/>
                  </a:cubicBezTo>
                  <a:cubicBezTo>
                    <a:pt x="6614" y="3270"/>
                    <a:pt x="7594" y="2402"/>
                    <a:pt x="7594" y="2401"/>
                  </a:cubicBezTo>
                  <a:lnTo>
                    <a:pt x="7594" y="2401"/>
                  </a:lnTo>
                  <a:cubicBezTo>
                    <a:pt x="7594" y="2402"/>
                    <a:pt x="6681" y="5312"/>
                    <a:pt x="8175" y="6639"/>
                  </a:cubicBezTo>
                  <a:lnTo>
                    <a:pt x="8233" y="6689"/>
                  </a:lnTo>
                  <a:cubicBezTo>
                    <a:pt x="8408" y="6507"/>
                    <a:pt x="8685" y="6303"/>
                    <a:pt x="9055" y="6303"/>
                  </a:cubicBezTo>
                  <a:cubicBezTo>
                    <a:pt x="9199" y="6303"/>
                    <a:pt x="9357" y="6334"/>
                    <a:pt x="9529" y="6410"/>
                  </a:cubicBezTo>
                  <a:cubicBezTo>
                    <a:pt x="9565" y="6428"/>
                    <a:pt x="9605" y="6446"/>
                    <a:pt x="9641" y="6468"/>
                  </a:cubicBezTo>
                  <a:lnTo>
                    <a:pt x="9650" y="6459"/>
                  </a:lnTo>
                  <a:cubicBezTo>
                    <a:pt x="9650" y="6459"/>
                    <a:pt x="10492" y="5222"/>
                    <a:pt x="10388" y="4115"/>
                  </a:cubicBezTo>
                  <a:cubicBezTo>
                    <a:pt x="10249" y="2797"/>
                    <a:pt x="9169" y="2280"/>
                    <a:pt x="9016" y="2212"/>
                  </a:cubicBezTo>
                  <a:cubicBezTo>
                    <a:pt x="8665" y="2136"/>
                    <a:pt x="8368" y="1983"/>
                    <a:pt x="8022" y="1978"/>
                  </a:cubicBezTo>
                  <a:lnTo>
                    <a:pt x="8022" y="1978"/>
                  </a:lnTo>
                  <a:cubicBezTo>
                    <a:pt x="8022" y="1978"/>
                    <a:pt x="8022" y="1978"/>
                    <a:pt x="8022" y="1978"/>
                  </a:cubicBezTo>
                  <a:cubicBezTo>
                    <a:pt x="7936" y="1745"/>
                    <a:pt x="7770" y="1511"/>
                    <a:pt x="7617" y="1277"/>
                  </a:cubicBezTo>
                  <a:cubicBezTo>
                    <a:pt x="7072" y="712"/>
                    <a:pt x="6117" y="0"/>
                    <a:pt x="477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 name="Google Shape;2744;p41">
              <a:extLst>
                <a:ext uri="{FF2B5EF4-FFF2-40B4-BE49-F238E27FC236}">
                  <a16:creationId xmlns:a16="http://schemas.microsoft.com/office/drawing/2014/main" id="{82946F28-11CA-4518-8DB5-212FF9A41CDF}"/>
                </a:ext>
              </a:extLst>
            </p:cNvPr>
            <p:cNvSpPr/>
            <p:nvPr/>
          </p:nvSpPr>
          <p:spPr>
            <a:xfrm>
              <a:off x="5408400" y="3068975"/>
              <a:ext cx="41075" cy="26850"/>
            </a:xfrm>
            <a:custGeom>
              <a:avLst/>
              <a:gdLst/>
              <a:ahLst/>
              <a:cxnLst/>
              <a:rect l="l" t="t" r="r" b="b"/>
              <a:pathLst>
                <a:path w="1643" h="1074" extrusionOk="0">
                  <a:moveTo>
                    <a:pt x="1233" y="1"/>
                  </a:moveTo>
                  <a:cubicBezTo>
                    <a:pt x="964" y="188"/>
                    <a:pt x="645" y="288"/>
                    <a:pt x="320" y="288"/>
                  </a:cubicBezTo>
                  <a:cubicBezTo>
                    <a:pt x="217" y="288"/>
                    <a:pt x="113" y="278"/>
                    <a:pt x="9" y="257"/>
                  </a:cubicBezTo>
                  <a:lnTo>
                    <a:pt x="0" y="302"/>
                  </a:lnTo>
                  <a:cubicBezTo>
                    <a:pt x="0" y="302"/>
                    <a:pt x="475" y="1073"/>
                    <a:pt x="885" y="1073"/>
                  </a:cubicBezTo>
                  <a:cubicBezTo>
                    <a:pt x="907" y="1073"/>
                    <a:pt x="928" y="1071"/>
                    <a:pt x="950" y="1067"/>
                  </a:cubicBezTo>
                  <a:cubicBezTo>
                    <a:pt x="1642" y="927"/>
                    <a:pt x="1233" y="1"/>
                    <a:pt x="1233"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2745;p41">
              <a:extLst>
                <a:ext uri="{FF2B5EF4-FFF2-40B4-BE49-F238E27FC236}">
                  <a16:creationId xmlns:a16="http://schemas.microsoft.com/office/drawing/2014/main" id="{077FCE1A-7519-4E58-B92F-875620B3562E}"/>
                </a:ext>
              </a:extLst>
            </p:cNvPr>
            <p:cNvSpPr/>
            <p:nvPr/>
          </p:nvSpPr>
          <p:spPr>
            <a:xfrm>
              <a:off x="5375900" y="3063925"/>
              <a:ext cx="32750" cy="27175"/>
            </a:xfrm>
            <a:custGeom>
              <a:avLst/>
              <a:gdLst/>
              <a:ahLst/>
              <a:cxnLst/>
              <a:rect l="l" t="t" r="r" b="b"/>
              <a:pathLst>
                <a:path w="1310" h="1087" extrusionOk="0">
                  <a:moveTo>
                    <a:pt x="126" y="0"/>
                  </a:moveTo>
                  <a:cubicBezTo>
                    <a:pt x="0" y="374"/>
                    <a:pt x="5" y="1008"/>
                    <a:pt x="356" y="1075"/>
                  </a:cubicBezTo>
                  <a:cubicBezTo>
                    <a:pt x="393" y="1083"/>
                    <a:pt x="431" y="1086"/>
                    <a:pt x="470" y="1086"/>
                  </a:cubicBezTo>
                  <a:cubicBezTo>
                    <a:pt x="502" y="1086"/>
                    <a:pt x="535" y="1084"/>
                    <a:pt x="567" y="1080"/>
                  </a:cubicBezTo>
                  <a:cubicBezTo>
                    <a:pt x="1008" y="1012"/>
                    <a:pt x="1300" y="504"/>
                    <a:pt x="1300" y="504"/>
                  </a:cubicBezTo>
                  <a:lnTo>
                    <a:pt x="1309" y="459"/>
                  </a:lnTo>
                  <a:cubicBezTo>
                    <a:pt x="972" y="392"/>
                    <a:pt x="653" y="252"/>
                    <a:pt x="374" y="45"/>
                  </a:cubicBezTo>
                  <a:lnTo>
                    <a:pt x="374" y="54"/>
                  </a:lnTo>
                  <a:cubicBezTo>
                    <a:pt x="293" y="32"/>
                    <a:pt x="207" y="14"/>
                    <a:pt x="126"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2746;p41">
              <a:extLst>
                <a:ext uri="{FF2B5EF4-FFF2-40B4-BE49-F238E27FC236}">
                  <a16:creationId xmlns:a16="http://schemas.microsoft.com/office/drawing/2014/main" id="{56C4FCA2-F8E0-4FA8-80F4-21EC17DA3B28}"/>
                </a:ext>
              </a:extLst>
            </p:cNvPr>
            <p:cNvSpPr/>
            <p:nvPr/>
          </p:nvSpPr>
          <p:spPr>
            <a:xfrm>
              <a:off x="5385225" y="3040300"/>
              <a:ext cx="55350" cy="35775"/>
            </a:xfrm>
            <a:custGeom>
              <a:avLst/>
              <a:gdLst/>
              <a:ahLst/>
              <a:cxnLst/>
              <a:rect l="l" t="t" r="r" b="b"/>
              <a:pathLst>
                <a:path w="2214" h="1431" extrusionOk="0">
                  <a:moveTo>
                    <a:pt x="2209" y="1"/>
                  </a:moveTo>
                  <a:cubicBezTo>
                    <a:pt x="1760" y="141"/>
                    <a:pt x="1293" y="212"/>
                    <a:pt x="826" y="212"/>
                  </a:cubicBezTo>
                  <a:cubicBezTo>
                    <a:pt x="708" y="212"/>
                    <a:pt x="590" y="207"/>
                    <a:pt x="473" y="198"/>
                  </a:cubicBezTo>
                  <a:cubicBezTo>
                    <a:pt x="343" y="189"/>
                    <a:pt x="217" y="180"/>
                    <a:pt x="95" y="162"/>
                  </a:cubicBezTo>
                  <a:lnTo>
                    <a:pt x="91" y="216"/>
                  </a:lnTo>
                  <a:lnTo>
                    <a:pt x="1" y="986"/>
                  </a:lnTo>
                  <a:cubicBezTo>
                    <a:pt x="280" y="1188"/>
                    <a:pt x="599" y="1332"/>
                    <a:pt x="936" y="1400"/>
                  </a:cubicBezTo>
                  <a:cubicBezTo>
                    <a:pt x="1039" y="1420"/>
                    <a:pt x="1143" y="1430"/>
                    <a:pt x="1246" y="1430"/>
                  </a:cubicBezTo>
                  <a:cubicBezTo>
                    <a:pt x="1571" y="1430"/>
                    <a:pt x="1890" y="1330"/>
                    <a:pt x="2160" y="1139"/>
                  </a:cubicBezTo>
                  <a:lnTo>
                    <a:pt x="2155" y="1085"/>
                  </a:lnTo>
                  <a:cubicBezTo>
                    <a:pt x="2124" y="1089"/>
                    <a:pt x="2106" y="1089"/>
                    <a:pt x="2106" y="1089"/>
                  </a:cubicBezTo>
                  <a:lnTo>
                    <a:pt x="2214" y="18"/>
                  </a:lnTo>
                  <a:lnTo>
                    <a:pt x="2209"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2747;p41">
              <a:extLst>
                <a:ext uri="{FF2B5EF4-FFF2-40B4-BE49-F238E27FC236}">
                  <a16:creationId xmlns:a16="http://schemas.microsoft.com/office/drawing/2014/main" id="{52C2B0D6-DBD5-4567-AFDF-AC7D3CCE7252}"/>
                </a:ext>
              </a:extLst>
            </p:cNvPr>
            <p:cNvSpPr/>
            <p:nvPr/>
          </p:nvSpPr>
          <p:spPr>
            <a:xfrm>
              <a:off x="5385225" y="3044675"/>
              <a:ext cx="55025" cy="31500"/>
            </a:xfrm>
            <a:custGeom>
              <a:avLst/>
              <a:gdLst/>
              <a:ahLst/>
              <a:cxnLst/>
              <a:rect l="l" t="t" r="r" b="b"/>
              <a:pathLst>
                <a:path w="2201" h="1260" extrusionOk="0">
                  <a:moveTo>
                    <a:pt x="2200" y="1"/>
                  </a:moveTo>
                  <a:cubicBezTo>
                    <a:pt x="1675" y="428"/>
                    <a:pt x="1084" y="577"/>
                    <a:pt x="466" y="577"/>
                  </a:cubicBezTo>
                  <a:cubicBezTo>
                    <a:pt x="323" y="577"/>
                    <a:pt x="178" y="569"/>
                    <a:pt x="32" y="554"/>
                  </a:cubicBezTo>
                  <a:lnTo>
                    <a:pt x="1" y="820"/>
                  </a:lnTo>
                  <a:cubicBezTo>
                    <a:pt x="280" y="1022"/>
                    <a:pt x="599" y="1162"/>
                    <a:pt x="936" y="1229"/>
                  </a:cubicBezTo>
                  <a:cubicBezTo>
                    <a:pt x="1040" y="1250"/>
                    <a:pt x="1144" y="1260"/>
                    <a:pt x="1247" y="1260"/>
                  </a:cubicBezTo>
                  <a:cubicBezTo>
                    <a:pt x="1572" y="1260"/>
                    <a:pt x="1891" y="1160"/>
                    <a:pt x="2160" y="973"/>
                  </a:cubicBezTo>
                  <a:lnTo>
                    <a:pt x="2155" y="914"/>
                  </a:lnTo>
                  <a:cubicBezTo>
                    <a:pt x="2124" y="914"/>
                    <a:pt x="2106" y="919"/>
                    <a:pt x="2106" y="919"/>
                  </a:cubicBezTo>
                  <a:lnTo>
                    <a:pt x="2200"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2748;p41">
              <a:extLst>
                <a:ext uri="{FF2B5EF4-FFF2-40B4-BE49-F238E27FC236}">
                  <a16:creationId xmlns:a16="http://schemas.microsoft.com/office/drawing/2014/main" id="{1D34A949-34E9-43C5-B53C-0E4C90ABAC0F}"/>
                </a:ext>
              </a:extLst>
            </p:cNvPr>
            <p:cNvSpPr/>
            <p:nvPr/>
          </p:nvSpPr>
          <p:spPr>
            <a:xfrm>
              <a:off x="5253750" y="3062925"/>
              <a:ext cx="355650" cy="178550"/>
            </a:xfrm>
            <a:custGeom>
              <a:avLst/>
              <a:gdLst/>
              <a:ahLst/>
              <a:cxnLst/>
              <a:rect l="l" t="t" r="r" b="b"/>
              <a:pathLst>
                <a:path w="14226" h="7142" extrusionOk="0">
                  <a:moveTo>
                    <a:pt x="5988" y="1569"/>
                  </a:moveTo>
                  <a:cubicBezTo>
                    <a:pt x="6079" y="1569"/>
                    <a:pt x="6139" y="1582"/>
                    <a:pt x="6159" y="1610"/>
                  </a:cubicBezTo>
                  <a:cubicBezTo>
                    <a:pt x="6348" y="1849"/>
                    <a:pt x="7046" y="5839"/>
                    <a:pt x="7046" y="5839"/>
                  </a:cubicBezTo>
                  <a:cubicBezTo>
                    <a:pt x="7046" y="5839"/>
                    <a:pt x="4829" y="6546"/>
                    <a:pt x="4321" y="6546"/>
                  </a:cubicBezTo>
                  <a:cubicBezTo>
                    <a:pt x="4280" y="6546"/>
                    <a:pt x="4251" y="6541"/>
                    <a:pt x="4234" y="6532"/>
                  </a:cubicBezTo>
                  <a:cubicBezTo>
                    <a:pt x="4130" y="6478"/>
                    <a:pt x="3960" y="6091"/>
                    <a:pt x="3906" y="5960"/>
                  </a:cubicBezTo>
                  <a:cubicBezTo>
                    <a:pt x="3883" y="5978"/>
                    <a:pt x="3856" y="5996"/>
                    <a:pt x="3834" y="6019"/>
                  </a:cubicBezTo>
                  <a:cubicBezTo>
                    <a:pt x="3222" y="5618"/>
                    <a:pt x="2920" y="4476"/>
                    <a:pt x="2920" y="4476"/>
                  </a:cubicBezTo>
                  <a:lnTo>
                    <a:pt x="2916" y="4467"/>
                  </a:lnTo>
                  <a:cubicBezTo>
                    <a:pt x="3001" y="4417"/>
                    <a:pt x="3078" y="4363"/>
                    <a:pt x="3154" y="4314"/>
                  </a:cubicBezTo>
                  <a:lnTo>
                    <a:pt x="3136" y="4287"/>
                  </a:lnTo>
                  <a:cubicBezTo>
                    <a:pt x="3136" y="4287"/>
                    <a:pt x="2655" y="2573"/>
                    <a:pt x="2731" y="2438"/>
                  </a:cubicBezTo>
                  <a:cubicBezTo>
                    <a:pt x="2794" y="2339"/>
                    <a:pt x="4576" y="1790"/>
                    <a:pt x="5552" y="1619"/>
                  </a:cubicBezTo>
                  <a:cubicBezTo>
                    <a:pt x="5729" y="1587"/>
                    <a:pt x="5880" y="1569"/>
                    <a:pt x="5988" y="1569"/>
                  </a:cubicBezTo>
                  <a:close/>
                  <a:moveTo>
                    <a:pt x="4600" y="0"/>
                  </a:moveTo>
                  <a:cubicBezTo>
                    <a:pt x="4117" y="0"/>
                    <a:pt x="3644" y="146"/>
                    <a:pt x="3244" y="423"/>
                  </a:cubicBezTo>
                  <a:cubicBezTo>
                    <a:pt x="2034" y="1255"/>
                    <a:pt x="1" y="5461"/>
                    <a:pt x="1125" y="6424"/>
                  </a:cubicBezTo>
                  <a:cubicBezTo>
                    <a:pt x="1408" y="6664"/>
                    <a:pt x="1722" y="6763"/>
                    <a:pt x="2046" y="6763"/>
                  </a:cubicBezTo>
                  <a:cubicBezTo>
                    <a:pt x="2612" y="6763"/>
                    <a:pt x="3207" y="6462"/>
                    <a:pt x="3717" y="6095"/>
                  </a:cubicBezTo>
                  <a:lnTo>
                    <a:pt x="3744" y="6127"/>
                  </a:lnTo>
                  <a:lnTo>
                    <a:pt x="3888" y="6734"/>
                  </a:lnTo>
                  <a:cubicBezTo>
                    <a:pt x="3888" y="6734"/>
                    <a:pt x="4346" y="7022"/>
                    <a:pt x="5741" y="7130"/>
                  </a:cubicBezTo>
                  <a:cubicBezTo>
                    <a:pt x="5845" y="7138"/>
                    <a:pt x="5947" y="7141"/>
                    <a:pt x="6046" y="7141"/>
                  </a:cubicBezTo>
                  <a:cubicBezTo>
                    <a:pt x="7269" y="7141"/>
                    <a:pt x="8062" y="6595"/>
                    <a:pt x="8062" y="6595"/>
                  </a:cubicBezTo>
                  <a:lnTo>
                    <a:pt x="8849" y="3126"/>
                  </a:lnTo>
                  <a:cubicBezTo>
                    <a:pt x="8849" y="3126"/>
                    <a:pt x="10343" y="4089"/>
                    <a:pt x="11510" y="4089"/>
                  </a:cubicBezTo>
                  <a:cubicBezTo>
                    <a:pt x="11627" y="4089"/>
                    <a:pt x="11741" y="4079"/>
                    <a:pt x="11850" y="4057"/>
                  </a:cubicBezTo>
                  <a:cubicBezTo>
                    <a:pt x="12858" y="3860"/>
                    <a:pt x="13650" y="2802"/>
                    <a:pt x="14225" y="1907"/>
                  </a:cubicBezTo>
                  <a:cubicBezTo>
                    <a:pt x="13510" y="1633"/>
                    <a:pt x="12876" y="958"/>
                    <a:pt x="12651" y="697"/>
                  </a:cubicBezTo>
                  <a:cubicBezTo>
                    <a:pt x="12246" y="1237"/>
                    <a:pt x="11711" y="1894"/>
                    <a:pt x="11490" y="1921"/>
                  </a:cubicBezTo>
                  <a:cubicBezTo>
                    <a:pt x="11484" y="1921"/>
                    <a:pt x="11478" y="1922"/>
                    <a:pt x="11471" y="1922"/>
                  </a:cubicBezTo>
                  <a:cubicBezTo>
                    <a:pt x="11131" y="1922"/>
                    <a:pt x="10099" y="1016"/>
                    <a:pt x="9322" y="508"/>
                  </a:cubicBezTo>
                  <a:cubicBezTo>
                    <a:pt x="8880" y="224"/>
                    <a:pt x="8201" y="172"/>
                    <a:pt x="7770" y="172"/>
                  </a:cubicBezTo>
                  <a:cubicBezTo>
                    <a:pt x="7608" y="172"/>
                    <a:pt x="7481" y="179"/>
                    <a:pt x="7414" y="184"/>
                  </a:cubicBezTo>
                  <a:lnTo>
                    <a:pt x="7419" y="238"/>
                  </a:lnTo>
                  <a:cubicBezTo>
                    <a:pt x="7419" y="238"/>
                    <a:pt x="7828" y="1169"/>
                    <a:pt x="7136" y="1309"/>
                  </a:cubicBezTo>
                  <a:cubicBezTo>
                    <a:pt x="7115" y="1313"/>
                    <a:pt x="7095" y="1315"/>
                    <a:pt x="7074" y="1315"/>
                  </a:cubicBezTo>
                  <a:cubicBezTo>
                    <a:pt x="6664" y="1315"/>
                    <a:pt x="6186" y="540"/>
                    <a:pt x="6186" y="540"/>
                  </a:cubicBezTo>
                  <a:cubicBezTo>
                    <a:pt x="6186" y="540"/>
                    <a:pt x="5894" y="1052"/>
                    <a:pt x="5453" y="1115"/>
                  </a:cubicBezTo>
                  <a:cubicBezTo>
                    <a:pt x="5421" y="1119"/>
                    <a:pt x="5388" y="1122"/>
                    <a:pt x="5356" y="1122"/>
                  </a:cubicBezTo>
                  <a:cubicBezTo>
                    <a:pt x="5317" y="1122"/>
                    <a:pt x="5279" y="1118"/>
                    <a:pt x="5242" y="1111"/>
                  </a:cubicBezTo>
                  <a:cubicBezTo>
                    <a:pt x="4891" y="1043"/>
                    <a:pt x="4886" y="409"/>
                    <a:pt x="5012" y="36"/>
                  </a:cubicBezTo>
                  <a:cubicBezTo>
                    <a:pt x="4875" y="12"/>
                    <a:pt x="4737" y="0"/>
                    <a:pt x="460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2749;p41">
              <a:extLst>
                <a:ext uri="{FF2B5EF4-FFF2-40B4-BE49-F238E27FC236}">
                  <a16:creationId xmlns:a16="http://schemas.microsoft.com/office/drawing/2014/main" id="{B15827F1-D5A4-4072-9473-C8608B32B31E}"/>
                </a:ext>
              </a:extLst>
            </p:cNvPr>
            <p:cNvSpPr/>
            <p:nvPr/>
          </p:nvSpPr>
          <p:spPr>
            <a:xfrm>
              <a:off x="5581600" y="3023375"/>
              <a:ext cx="73450" cy="71275"/>
            </a:xfrm>
            <a:custGeom>
              <a:avLst/>
              <a:gdLst/>
              <a:ahLst/>
              <a:cxnLst/>
              <a:rect l="l" t="t" r="r" b="b"/>
              <a:pathLst>
                <a:path w="2938" h="2851" extrusionOk="0">
                  <a:moveTo>
                    <a:pt x="1623" y="1"/>
                  </a:moveTo>
                  <a:cubicBezTo>
                    <a:pt x="1304" y="1"/>
                    <a:pt x="678" y="994"/>
                    <a:pt x="630" y="1069"/>
                  </a:cubicBezTo>
                  <a:cubicBezTo>
                    <a:pt x="646" y="1017"/>
                    <a:pt x="835" y="403"/>
                    <a:pt x="656" y="403"/>
                  </a:cubicBezTo>
                  <a:cubicBezTo>
                    <a:pt x="634" y="403"/>
                    <a:pt x="608" y="411"/>
                    <a:pt x="576" y="430"/>
                  </a:cubicBezTo>
                  <a:cubicBezTo>
                    <a:pt x="252" y="619"/>
                    <a:pt x="41" y="1582"/>
                    <a:pt x="41" y="1582"/>
                  </a:cubicBezTo>
                  <a:cubicBezTo>
                    <a:pt x="41" y="1582"/>
                    <a:pt x="27" y="1604"/>
                    <a:pt x="0" y="1636"/>
                  </a:cubicBezTo>
                  <a:cubicBezTo>
                    <a:pt x="99" y="1789"/>
                    <a:pt x="634" y="2562"/>
                    <a:pt x="1516" y="2850"/>
                  </a:cubicBezTo>
                  <a:cubicBezTo>
                    <a:pt x="1624" y="2661"/>
                    <a:pt x="1750" y="2477"/>
                    <a:pt x="1885" y="2306"/>
                  </a:cubicBezTo>
                  <a:cubicBezTo>
                    <a:pt x="2290" y="1852"/>
                    <a:pt x="2938" y="1307"/>
                    <a:pt x="2753" y="1145"/>
                  </a:cubicBezTo>
                  <a:cubicBezTo>
                    <a:pt x="2722" y="1119"/>
                    <a:pt x="2678" y="1108"/>
                    <a:pt x="2626" y="1108"/>
                  </a:cubicBezTo>
                  <a:cubicBezTo>
                    <a:pt x="2373" y="1108"/>
                    <a:pt x="1933" y="1363"/>
                    <a:pt x="1881" y="1393"/>
                  </a:cubicBezTo>
                  <a:cubicBezTo>
                    <a:pt x="1957" y="1298"/>
                    <a:pt x="2681" y="462"/>
                    <a:pt x="2380" y="363"/>
                  </a:cubicBezTo>
                  <a:cubicBezTo>
                    <a:pt x="2359" y="355"/>
                    <a:pt x="2336" y="352"/>
                    <a:pt x="2312" y="352"/>
                  </a:cubicBezTo>
                  <a:cubicBezTo>
                    <a:pt x="1999" y="352"/>
                    <a:pt x="1498" y="940"/>
                    <a:pt x="1440" y="1015"/>
                  </a:cubicBezTo>
                  <a:cubicBezTo>
                    <a:pt x="1489" y="916"/>
                    <a:pt x="1957" y="52"/>
                    <a:pt x="1647" y="3"/>
                  </a:cubicBezTo>
                  <a:cubicBezTo>
                    <a:pt x="1639" y="1"/>
                    <a:pt x="1631" y="1"/>
                    <a:pt x="1623"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2750;p41">
              <a:extLst>
                <a:ext uri="{FF2B5EF4-FFF2-40B4-BE49-F238E27FC236}">
                  <a16:creationId xmlns:a16="http://schemas.microsoft.com/office/drawing/2014/main" id="{F0B57F17-0D97-4D9D-A391-AE17F50243FC}"/>
                </a:ext>
              </a:extLst>
            </p:cNvPr>
            <p:cNvSpPr/>
            <p:nvPr/>
          </p:nvSpPr>
          <p:spPr>
            <a:xfrm>
              <a:off x="5570000" y="3064250"/>
              <a:ext cx="49400" cy="46600"/>
            </a:xfrm>
            <a:custGeom>
              <a:avLst/>
              <a:gdLst/>
              <a:ahLst/>
              <a:cxnLst/>
              <a:rect l="l" t="t" r="r" b="b"/>
              <a:pathLst>
                <a:path w="1976" h="1864" extrusionOk="0">
                  <a:moveTo>
                    <a:pt x="464" y="1"/>
                  </a:moveTo>
                  <a:cubicBezTo>
                    <a:pt x="388" y="104"/>
                    <a:pt x="212" y="356"/>
                    <a:pt x="1" y="640"/>
                  </a:cubicBezTo>
                  <a:cubicBezTo>
                    <a:pt x="226" y="905"/>
                    <a:pt x="860" y="1580"/>
                    <a:pt x="1571" y="1863"/>
                  </a:cubicBezTo>
                  <a:cubicBezTo>
                    <a:pt x="1724" y="1629"/>
                    <a:pt x="1854" y="1404"/>
                    <a:pt x="1976" y="1211"/>
                  </a:cubicBezTo>
                  <a:cubicBezTo>
                    <a:pt x="1098" y="923"/>
                    <a:pt x="563" y="154"/>
                    <a:pt x="464"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2751;p41">
              <a:extLst>
                <a:ext uri="{FF2B5EF4-FFF2-40B4-BE49-F238E27FC236}">
                  <a16:creationId xmlns:a16="http://schemas.microsoft.com/office/drawing/2014/main" id="{52A92008-AF4C-4FE4-8645-6ADEAD4B4457}"/>
                </a:ext>
              </a:extLst>
            </p:cNvPr>
            <p:cNvSpPr/>
            <p:nvPr/>
          </p:nvSpPr>
          <p:spPr>
            <a:xfrm>
              <a:off x="5308975" y="2851125"/>
              <a:ext cx="243300" cy="194550"/>
            </a:xfrm>
            <a:custGeom>
              <a:avLst/>
              <a:gdLst/>
              <a:ahLst/>
              <a:cxnLst/>
              <a:rect l="l" t="t" r="r" b="b"/>
              <a:pathLst>
                <a:path w="9732" h="7782" extrusionOk="0">
                  <a:moveTo>
                    <a:pt x="6906" y="1"/>
                  </a:moveTo>
                  <a:lnTo>
                    <a:pt x="6906" y="1"/>
                  </a:lnTo>
                  <a:cubicBezTo>
                    <a:pt x="6906" y="1"/>
                    <a:pt x="5925" y="865"/>
                    <a:pt x="3919" y="1359"/>
                  </a:cubicBezTo>
                  <a:cubicBezTo>
                    <a:pt x="3218" y="1529"/>
                    <a:pt x="2502" y="1613"/>
                    <a:pt x="1783" y="1613"/>
                  </a:cubicBezTo>
                  <a:cubicBezTo>
                    <a:pt x="1472" y="1613"/>
                    <a:pt x="1161" y="1598"/>
                    <a:pt x="851" y="1566"/>
                  </a:cubicBezTo>
                  <a:lnTo>
                    <a:pt x="536" y="4284"/>
                  </a:lnTo>
                  <a:cubicBezTo>
                    <a:pt x="536" y="4284"/>
                    <a:pt x="1" y="4567"/>
                    <a:pt x="1" y="5467"/>
                  </a:cubicBezTo>
                  <a:cubicBezTo>
                    <a:pt x="1" y="5831"/>
                    <a:pt x="864" y="7437"/>
                    <a:pt x="3150" y="7729"/>
                  </a:cubicBezTo>
                  <a:cubicBezTo>
                    <a:pt x="3271" y="7747"/>
                    <a:pt x="3397" y="7756"/>
                    <a:pt x="3527" y="7770"/>
                  </a:cubicBezTo>
                  <a:cubicBezTo>
                    <a:pt x="3638" y="7778"/>
                    <a:pt x="3748" y="7781"/>
                    <a:pt x="3858" y="7781"/>
                  </a:cubicBezTo>
                  <a:cubicBezTo>
                    <a:pt x="4333" y="7781"/>
                    <a:pt x="4807" y="7711"/>
                    <a:pt x="5264" y="7572"/>
                  </a:cubicBezTo>
                  <a:cubicBezTo>
                    <a:pt x="6542" y="7158"/>
                    <a:pt x="7063" y="6281"/>
                    <a:pt x="7063" y="6281"/>
                  </a:cubicBezTo>
                  <a:cubicBezTo>
                    <a:pt x="7273" y="6415"/>
                    <a:pt x="7513" y="6484"/>
                    <a:pt x="7754" y="6484"/>
                  </a:cubicBezTo>
                  <a:cubicBezTo>
                    <a:pt x="7917" y="6484"/>
                    <a:pt x="8081" y="6452"/>
                    <a:pt x="8238" y="6389"/>
                  </a:cubicBezTo>
                  <a:cubicBezTo>
                    <a:pt x="9209" y="5997"/>
                    <a:pt x="9731" y="4562"/>
                    <a:pt x="8948" y="4068"/>
                  </a:cubicBezTo>
                  <a:cubicBezTo>
                    <a:pt x="8912" y="4045"/>
                    <a:pt x="8872" y="4023"/>
                    <a:pt x="8831" y="4005"/>
                  </a:cubicBezTo>
                  <a:cubicBezTo>
                    <a:pt x="8662" y="3929"/>
                    <a:pt x="8506" y="3899"/>
                    <a:pt x="8363" y="3899"/>
                  </a:cubicBezTo>
                  <a:cubicBezTo>
                    <a:pt x="7992" y="3899"/>
                    <a:pt x="7712" y="4106"/>
                    <a:pt x="7540" y="4288"/>
                  </a:cubicBezTo>
                  <a:lnTo>
                    <a:pt x="7482" y="4239"/>
                  </a:lnTo>
                  <a:cubicBezTo>
                    <a:pt x="5993" y="2907"/>
                    <a:pt x="6906" y="1"/>
                    <a:pt x="6906"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2752;p41">
              <a:extLst>
                <a:ext uri="{FF2B5EF4-FFF2-40B4-BE49-F238E27FC236}">
                  <a16:creationId xmlns:a16="http://schemas.microsoft.com/office/drawing/2014/main" id="{6689D6FF-BFCC-4631-B040-68949AD3C6A8}"/>
                </a:ext>
              </a:extLst>
            </p:cNvPr>
            <p:cNvSpPr/>
            <p:nvPr/>
          </p:nvSpPr>
          <p:spPr>
            <a:xfrm>
              <a:off x="5338225" y="3146475"/>
              <a:ext cx="51900" cy="53000"/>
            </a:xfrm>
            <a:custGeom>
              <a:avLst/>
              <a:gdLst/>
              <a:ahLst/>
              <a:cxnLst/>
              <a:rect l="l" t="t" r="r" b="b"/>
              <a:pathLst>
                <a:path w="2076" h="2120" extrusionOk="0">
                  <a:moveTo>
                    <a:pt x="846" y="0"/>
                  </a:moveTo>
                  <a:cubicBezTo>
                    <a:pt x="641" y="0"/>
                    <a:pt x="185" y="666"/>
                    <a:pt x="185" y="666"/>
                  </a:cubicBezTo>
                  <a:cubicBezTo>
                    <a:pt x="185" y="666"/>
                    <a:pt x="113" y="724"/>
                    <a:pt x="0" y="810"/>
                  </a:cubicBezTo>
                  <a:cubicBezTo>
                    <a:pt x="59" y="1008"/>
                    <a:pt x="387" y="1984"/>
                    <a:pt x="1080" y="2097"/>
                  </a:cubicBezTo>
                  <a:lnTo>
                    <a:pt x="1102" y="2119"/>
                  </a:lnTo>
                  <a:cubicBezTo>
                    <a:pt x="1269" y="1957"/>
                    <a:pt x="1431" y="1791"/>
                    <a:pt x="1579" y="1611"/>
                  </a:cubicBezTo>
                  <a:cubicBezTo>
                    <a:pt x="2037" y="1050"/>
                    <a:pt x="2076" y="554"/>
                    <a:pt x="1954" y="554"/>
                  </a:cubicBezTo>
                  <a:cubicBezTo>
                    <a:pt x="1948" y="554"/>
                    <a:pt x="1942" y="555"/>
                    <a:pt x="1935" y="558"/>
                  </a:cubicBezTo>
                  <a:lnTo>
                    <a:pt x="1845" y="545"/>
                  </a:lnTo>
                  <a:cubicBezTo>
                    <a:pt x="1917" y="405"/>
                    <a:pt x="1957" y="284"/>
                    <a:pt x="1917" y="216"/>
                  </a:cubicBezTo>
                  <a:cubicBezTo>
                    <a:pt x="1896" y="182"/>
                    <a:pt x="1863" y="169"/>
                    <a:pt x="1824" y="169"/>
                  </a:cubicBezTo>
                  <a:cubicBezTo>
                    <a:pt x="1678" y="169"/>
                    <a:pt x="1444" y="360"/>
                    <a:pt x="1444" y="360"/>
                  </a:cubicBezTo>
                  <a:lnTo>
                    <a:pt x="1440" y="360"/>
                  </a:lnTo>
                  <a:cubicBezTo>
                    <a:pt x="1539" y="194"/>
                    <a:pt x="1606" y="45"/>
                    <a:pt x="1525" y="23"/>
                  </a:cubicBezTo>
                  <a:cubicBezTo>
                    <a:pt x="1513" y="19"/>
                    <a:pt x="1500" y="17"/>
                    <a:pt x="1486" y="17"/>
                  </a:cubicBezTo>
                  <a:cubicBezTo>
                    <a:pt x="1276" y="17"/>
                    <a:pt x="891" y="414"/>
                    <a:pt x="891" y="414"/>
                  </a:cubicBezTo>
                  <a:lnTo>
                    <a:pt x="886" y="414"/>
                  </a:lnTo>
                  <a:cubicBezTo>
                    <a:pt x="972" y="252"/>
                    <a:pt x="1030" y="68"/>
                    <a:pt x="873" y="5"/>
                  </a:cubicBezTo>
                  <a:cubicBezTo>
                    <a:pt x="865" y="2"/>
                    <a:pt x="856" y="0"/>
                    <a:pt x="846"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2753;p41">
              <a:extLst>
                <a:ext uri="{FF2B5EF4-FFF2-40B4-BE49-F238E27FC236}">
                  <a16:creationId xmlns:a16="http://schemas.microsoft.com/office/drawing/2014/main" id="{98DE60E8-DB8C-43D3-9572-9B2973CC7EB1}"/>
                </a:ext>
              </a:extLst>
            </p:cNvPr>
            <p:cNvSpPr/>
            <p:nvPr/>
          </p:nvSpPr>
          <p:spPr>
            <a:xfrm>
              <a:off x="5326625" y="3166700"/>
              <a:ext cx="39175" cy="46700"/>
            </a:xfrm>
            <a:custGeom>
              <a:avLst/>
              <a:gdLst/>
              <a:ahLst/>
              <a:cxnLst/>
              <a:rect l="l" t="t" r="r" b="b"/>
              <a:pathLst>
                <a:path w="1567" h="1868" extrusionOk="0">
                  <a:moveTo>
                    <a:pt x="464" y="1"/>
                  </a:moveTo>
                  <a:cubicBezTo>
                    <a:pt x="401" y="50"/>
                    <a:pt x="325" y="104"/>
                    <a:pt x="239" y="163"/>
                  </a:cubicBezTo>
                  <a:cubicBezTo>
                    <a:pt x="163" y="212"/>
                    <a:pt x="86" y="266"/>
                    <a:pt x="1" y="316"/>
                  </a:cubicBezTo>
                  <a:lnTo>
                    <a:pt x="5" y="325"/>
                  </a:lnTo>
                  <a:cubicBezTo>
                    <a:pt x="5" y="325"/>
                    <a:pt x="307" y="1463"/>
                    <a:pt x="919" y="1868"/>
                  </a:cubicBezTo>
                  <a:cubicBezTo>
                    <a:pt x="941" y="1845"/>
                    <a:pt x="968" y="1827"/>
                    <a:pt x="991" y="1809"/>
                  </a:cubicBezTo>
                  <a:cubicBezTo>
                    <a:pt x="1193" y="1656"/>
                    <a:pt x="1382" y="1490"/>
                    <a:pt x="1566" y="1310"/>
                  </a:cubicBezTo>
                  <a:lnTo>
                    <a:pt x="1544" y="1288"/>
                  </a:lnTo>
                  <a:cubicBezTo>
                    <a:pt x="856" y="1175"/>
                    <a:pt x="523" y="203"/>
                    <a:pt x="464"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2754;p41">
              <a:extLst>
                <a:ext uri="{FF2B5EF4-FFF2-40B4-BE49-F238E27FC236}">
                  <a16:creationId xmlns:a16="http://schemas.microsoft.com/office/drawing/2014/main" id="{5B090C35-098B-415D-818E-DEBFF80C11CE}"/>
                </a:ext>
              </a:extLst>
            </p:cNvPr>
            <p:cNvSpPr/>
            <p:nvPr/>
          </p:nvSpPr>
          <p:spPr>
            <a:xfrm>
              <a:off x="5332000" y="3099150"/>
              <a:ext cx="18950" cy="27075"/>
            </a:xfrm>
            <a:custGeom>
              <a:avLst/>
              <a:gdLst/>
              <a:ahLst/>
              <a:cxnLst/>
              <a:rect l="l" t="t" r="r" b="b"/>
              <a:pathLst>
                <a:path w="758" h="1083" extrusionOk="0">
                  <a:moveTo>
                    <a:pt x="699" y="0"/>
                  </a:moveTo>
                  <a:cubicBezTo>
                    <a:pt x="684" y="0"/>
                    <a:pt x="670" y="6"/>
                    <a:pt x="659" y="17"/>
                  </a:cubicBezTo>
                  <a:cubicBezTo>
                    <a:pt x="614" y="62"/>
                    <a:pt x="573" y="107"/>
                    <a:pt x="537" y="157"/>
                  </a:cubicBezTo>
                  <a:cubicBezTo>
                    <a:pt x="452" y="260"/>
                    <a:pt x="375" y="368"/>
                    <a:pt x="303" y="481"/>
                  </a:cubicBezTo>
                  <a:lnTo>
                    <a:pt x="191" y="661"/>
                  </a:lnTo>
                  <a:cubicBezTo>
                    <a:pt x="159" y="719"/>
                    <a:pt x="128" y="778"/>
                    <a:pt x="101" y="827"/>
                  </a:cubicBezTo>
                  <a:cubicBezTo>
                    <a:pt x="51" y="926"/>
                    <a:pt x="29" y="993"/>
                    <a:pt x="29" y="993"/>
                  </a:cubicBezTo>
                  <a:cubicBezTo>
                    <a:pt x="0" y="1038"/>
                    <a:pt x="39" y="1083"/>
                    <a:pt x="79" y="1083"/>
                  </a:cubicBezTo>
                  <a:cubicBezTo>
                    <a:pt x="95" y="1083"/>
                    <a:pt x="111" y="1075"/>
                    <a:pt x="123" y="1056"/>
                  </a:cubicBezTo>
                  <a:cubicBezTo>
                    <a:pt x="123" y="1056"/>
                    <a:pt x="173" y="1002"/>
                    <a:pt x="245" y="917"/>
                  </a:cubicBezTo>
                  <a:cubicBezTo>
                    <a:pt x="276" y="877"/>
                    <a:pt x="317" y="827"/>
                    <a:pt x="357" y="773"/>
                  </a:cubicBezTo>
                  <a:cubicBezTo>
                    <a:pt x="393" y="715"/>
                    <a:pt x="438" y="656"/>
                    <a:pt x="479" y="598"/>
                  </a:cubicBezTo>
                  <a:cubicBezTo>
                    <a:pt x="551" y="485"/>
                    <a:pt x="614" y="368"/>
                    <a:pt x="677" y="247"/>
                  </a:cubicBezTo>
                  <a:cubicBezTo>
                    <a:pt x="704" y="193"/>
                    <a:pt x="726" y="139"/>
                    <a:pt x="749" y="80"/>
                  </a:cubicBezTo>
                  <a:cubicBezTo>
                    <a:pt x="758" y="58"/>
                    <a:pt x="753" y="35"/>
                    <a:pt x="740" y="17"/>
                  </a:cubicBezTo>
                  <a:cubicBezTo>
                    <a:pt x="728" y="6"/>
                    <a:pt x="714" y="0"/>
                    <a:pt x="699"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2755;p41">
              <a:extLst>
                <a:ext uri="{FF2B5EF4-FFF2-40B4-BE49-F238E27FC236}">
                  <a16:creationId xmlns:a16="http://schemas.microsoft.com/office/drawing/2014/main" id="{6B0378BD-F72F-4BCD-8587-FE71C83673FA}"/>
                </a:ext>
              </a:extLst>
            </p:cNvPr>
            <p:cNvSpPr/>
            <p:nvPr/>
          </p:nvSpPr>
          <p:spPr>
            <a:xfrm>
              <a:off x="5320000" y="3102100"/>
              <a:ext cx="109900" cy="124475"/>
            </a:xfrm>
            <a:custGeom>
              <a:avLst/>
              <a:gdLst/>
              <a:ahLst/>
              <a:cxnLst/>
              <a:rect l="l" t="t" r="r" b="b"/>
              <a:pathLst>
                <a:path w="4396" h="4979" extrusionOk="0">
                  <a:moveTo>
                    <a:pt x="3338" y="1"/>
                  </a:moveTo>
                  <a:cubicBezTo>
                    <a:pt x="3230" y="1"/>
                    <a:pt x="3078" y="18"/>
                    <a:pt x="2898" y="48"/>
                  </a:cubicBezTo>
                  <a:cubicBezTo>
                    <a:pt x="1926" y="219"/>
                    <a:pt x="140" y="768"/>
                    <a:pt x="81" y="871"/>
                  </a:cubicBezTo>
                  <a:cubicBezTo>
                    <a:pt x="0" y="1001"/>
                    <a:pt x="482" y="2715"/>
                    <a:pt x="482" y="2715"/>
                  </a:cubicBezTo>
                  <a:lnTo>
                    <a:pt x="504" y="2747"/>
                  </a:lnTo>
                  <a:cubicBezTo>
                    <a:pt x="590" y="2684"/>
                    <a:pt x="666" y="2630"/>
                    <a:pt x="729" y="2585"/>
                  </a:cubicBezTo>
                  <a:cubicBezTo>
                    <a:pt x="842" y="2495"/>
                    <a:pt x="914" y="2441"/>
                    <a:pt x="914" y="2441"/>
                  </a:cubicBezTo>
                  <a:cubicBezTo>
                    <a:pt x="914" y="2441"/>
                    <a:pt x="1367" y="1779"/>
                    <a:pt x="1573" y="1779"/>
                  </a:cubicBezTo>
                  <a:cubicBezTo>
                    <a:pt x="1583" y="1779"/>
                    <a:pt x="1593" y="1781"/>
                    <a:pt x="1602" y="1784"/>
                  </a:cubicBezTo>
                  <a:cubicBezTo>
                    <a:pt x="1759" y="1847"/>
                    <a:pt x="1701" y="2032"/>
                    <a:pt x="1615" y="2194"/>
                  </a:cubicBezTo>
                  <a:lnTo>
                    <a:pt x="1620" y="2194"/>
                  </a:lnTo>
                  <a:cubicBezTo>
                    <a:pt x="1620" y="2194"/>
                    <a:pt x="2008" y="1798"/>
                    <a:pt x="2218" y="1798"/>
                  </a:cubicBezTo>
                  <a:cubicBezTo>
                    <a:pt x="2231" y="1798"/>
                    <a:pt x="2243" y="1799"/>
                    <a:pt x="2254" y="1802"/>
                  </a:cubicBezTo>
                  <a:cubicBezTo>
                    <a:pt x="2335" y="1825"/>
                    <a:pt x="2268" y="1973"/>
                    <a:pt x="2169" y="2140"/>
                  </a:cubicBezTo>
                  <a:lnTo>
                    <a:pt x="2173" y="2140"/>
                  </a:lnTo>
                  <a:cubicBezTo>
                    <a:pt x="2173" y="2140"/>
                    <a:pt x="2407" y="1948"/>
                    <a:pt x="2553" y="1948"/>
                  </a:cubicBezTo>
                  <a:cubicBezTo>
                    <a:pt x="2592" y="1948"/>
                    <a:pt x="2625" y="1962"/>
                    <a:pt x="2646" y="1996"/>
                  </a:cubicBezTo>
                  <a:cubicBezTo>
                    <a:pt x="2686" y="2059"/>
                    <a:pt x="2646" y="2180"/>
                    <a:pt x="2574" y="2320"/>
                  </a:cubicBezTo>
                  <a:lnTo>
                    <a:pt x="2664" y="2333"/>
                  </a:lnTo>
                  <a:cubicBezTo>
                    <a:pt x="2670" y="2330"/>
                    <a:pt x="2677" y="2329"/>
                    <a:pt x="2683" y="2329"/>
                  </a:cubicBezTo>
                  <a:cubicBezTo>
                    <a:pt x="2801" y="2329"/>
                    <a:pt x="2766" y="2825"/>
                    <a:pt x="2308" y="3386"/>
                  </a:cubicBezTo>
                  <a:cubicBezTo>
                    <a:pt x="2155" y="3566"/>
                    <a:pt x="1998" y="3732"/>
                    <a:pt x="1831" y="3894"/>
                  </a:cubicBezTo>
                  <a:cubicBezTo>
                    <a:pt x="1647" y="4069"/>
                    <a:pt x="1453" y="4236"/>
                    <a:pt x="1256" y="4393"/>
                  </a:cubicBezTo>
                  <a:cubicBezTo>
                    <a:pt x="1310" y="4524"/>
                    <a:pt x="1480" y="4911"/>
                    <a:pt x="1584" y="4965"/>
                  </a:cubicBezTo>
                  <a:cubicBezTo>
                    <a:pt x="1600" y="4974"/>
                    <a:pt x="1630" y="4979"/>
                    <a:pt x="1670" y="4979"/>
                  </a:cubicBezTo>
                  <a:cubicBezTo>
                    <a:pt x="2175" y="4979"/>
                    <a:pt x="4396" y="4272"/>
                    <a:pt x="4396" y="4272"/>
                  </a:cubicBezTo>
                  <a:cubicBezTo>
                    <a:pt x="4396" y="4272"/>
                    <a:pt x="3698" y="282"/>
                    <a:pt x="3509" y="39"/>
                  </a:cubicBezTo>
                  <a:cubicBezTo>
                    <a:pt x="3487" y="12"/>
                    <a:pt x="3427" y="1"/>
                    <a:pt x="3338"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2756;p41">
              <a:extLst>
                <a:ext uri="{FF2B5EF4-FFF2-40B4-BE49-F238E27FC236}">
                  <a16:creationId xmlns:a16="http://schemas.microsoft.com/office/drawing/2014/main" id="{1A13D930-2971-4904-A84A-C510F31CED76}"/>
                </a:ext>
              </a:extLst>
            </p:cNvPr>
            <p:cNvSpPr/>
            <p:nvPr/>
          </p:nvSpPr>
          <p:spPr>
            <a:xfrm>
              <a:off x="5365100" y="3159825"/>
              <a:ext cx="24200" cy="40250"/>
            </a:xfrm>
            <a:custGeom>
              <a:avLst/>
              <a:gdLst/>
              <a:ahLst/>
              <a:cxnLst/>
              <a:rect l="l" t="t" r="r" b="b"/>
              <a:pathLst>
                <a:path w="968" h="1610" extrusionOk="0">
                  <a:moveTo>
                    <a:pt x="851" y="1"/>
                  </a:moveTo>
                  <a:cubicBezTo>
                    <a:pt x="848" y="1"/>
                    <a:pt x="845" y="1"/>
                    <a:pt x="842" y="2"/>
                  </a:cubicBezTo>
                  <a:cubicBezTo>
                    <a:pt x="833" y="2"/>
                    <a:pt x="824" y="6"/>
                    <a:pt x="815" y="11"/>
                  </a:cubicBezTo>
                  <a:lnTo>
                    <a:pt x="828" y="47"/>
                  </a:lnTo>
                  <a:cubicBezTo>
                    <a:pt x="829" y="47"/>
                    <a:pt x="830" y="48"/>
                    <a:pt x="832" y="48"/>
                  </a:cubicBezTo>
                  <a:cubicBezTo>
                    <a:pt x="834" y="48"/>
                    <a:pt x="836" y="47"/>
                    <a:pt x="838" y="47"/>
                  </a:cubicBezTo>
                  <a:cubicBezTo>
                    <a:pt x="846" y="47"/>
                    <a:pt x="856" y="50"/>
                    <a:pt x="864" y="69"/>
                  </a:cubicBezTo>
                  <a:cubicBezTo>
                    <a:pt x="873" y="132"/>
                    <a:pt x="869" y="199"/>
                    <a:pt x="851" y="262"/>
                  </a:cubicBezTo>
                  <a:cubicBezTo>
                    <a:pt x="797" y="465"/>
                    <a:pt x="711" y="658"/>
                    <a:pt x="599" y="834"/>
                  </a:cubicBezTo>
                  <a:cubicBezTo>
                    <a:pt x="482" y="1018"/>
                    <a:pt x="356" y="1185"/>
                    <a:pt x="212" y="1347"/>
                  </a:cubicBezTo>
                  <a:cubicBezTo>
                    <a:pt x="95" y="1477"/>
                    <a:pt x="9" y="1563"/>
                    <a:pt x="9" y="1563"/>
                  </a:cubicBezTo>
                  <a:cubicBezTo>
                    <a:pt x="0" y="1572"/>
                    <a:pt x="0" y="1585"/>
                    <a:pt x="5" y="1594"/>
                  </a:cubicBezTo>
                  <a:cubicBezTo>
                    <a:pt x="8" y="1604"/>
                    <a:pt x="19" y="1609"/>
                    <a:pt x="30" y="1609"/>
                  </a:cubicBezTo>
                  <a:cubicBezTo>
                    <a:pt x="34" y="1609"/>
                    <a:pt x="37" y="1609"/>
                    <a:pt x="41" y="1608"/>
                  </a:cubicBezTo>
                  <a:cubicBezTo>
                    <a:pt x="131" y="1554"/>
                    <a:pt x="212" y="1495"/>
                    <a:pt x="288" y="1432"/>
                  </a:cubicBezTo>
                  <a:cubicBezTo>
                    <a:pt x="464" y="1288"/>
                    <a:pt x="612" y="1113"/>
                    <a:pt x="729" y="919"/>
                  </a:cubicBezTo>
                  <a:cubicBezTo>
                    <a:pt x="855" y="726"/>
                    <a:pt x="932" y="505"/>
                    <a:pt x="954" y="276"/>
                  </a:cubicBezTo>
                  <a:cubicBezTo>
                    <a:pt x="968" y="195"/>
                    <a:pt x="954" y="114"/>
                    <a:pt x="918" y="42"/>
                  </a:cubicBezTo>
                  <a:cubicBezTo>
                    <a:pt x="902" y="18"/>
                    <a:pt x="879" y="1"/>
                    <a:pt x="851"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2757;p41">
              <a:extLst>
                <a:ext uri="{FF2B5EF4-FFF2-40B4-BE49-F238E27FC236}">
                  <a16:creationId xmlns:a16="http://schemas.microsoft.com/office/drawing/2014/main" id="{A168848B-0960-40D4-88AE-7AC67C47125A}"/>
                </a:ext>
              </a:extLst>
            </p:cNvPr>
            <p:cNvSpPr/>
            <p:nvPr/>
          </p:nvSpPr>
          <p:spPr>
            <a:xfrm>
              <a:off x="5371475" y="3149100"/>
              <a:ext cx="17150" cy="28475"/>
            </a:xfrm>
            <a:custGeom>
              <a:avLst/>
              <a:gdLst/>
              <a:ahLst/>
              <a:cxnLst/>
              <a:rect l="l" t="t" r="r" b="b"/>
              <a:pathLst>
                <a:path w="686" h="1139" extrusionOk="0">
                  <a:moveTo>
                    <a:pt x="499" y="1"/>
                  </a:moveTo>
                  <a:cubicBezTo>
                    <a:pt x="483" y="1"/>
                    <a:pt x="467" y="3"/>
                    <a:pt x="452" y="8"/>
                  </a:cubicBezTo>
                  <a:cubicBezTo>
                    <a:pt x="402" y="17"/>
                    <a:pt x="357" y="39"/>
                    <a:pt x="317" y="62"/>
                  </a:cubicBezTo>
                  <a:cubicBezTo>
                    <a:pt x="258" y="98"/>
                    <a:pt x="204" y="138"/>
                    <a:pt x="155" y="183"/>
                  </a:cubicBezTo>
                  <a:cubicBezTo>
                    <a:pt x="119" y="219"/>
                    <a:pt x="101" y="242"/>
                    <a:pt x="101" y="242"/>
                  </a:cubicBezTo>
                  <a:cubicBezTo>
                    <a:pt x="96" y="246"/>
                    <a:pt x="92" y="255"/>
                    <a:pt x="96" y="264"/>
                  </a:cubicBezTo>
                  <a:cubicBezTo>
                    <a:pt x="103" y="271"/>
                    <a:pt x="109" y="275"/>
                    <a:pt x="116" y="275"/>
                  </a:cubicBezTo>
                  <a:cubicBezTo>
                    <a:pt x="118" y="275"/>
                    <a:pt x="121" y="274"/>
                    <a:pt x="123" y="273"/>
                  </a:cubicBezTo>
                  <a:lnTo>
                    <a:pt x="191" y="237"/>
                  </a:lnTo>
                  <a:cubicBezTo>
                    <a:pt x="245" y="210"/>
                    <a:pt x="303" y="183"/>
                    <a:pt x="357" y="161"/>
                  </a:cubicBezTo>
                  <a:cubicBezTo>
                    <a:pt x="393" y="147"/>
                    <a:pt x="429" y="134"/>
                    <a:pt x="465" y="134"/>
                  </a:cubicBezTo>
                  <a:cubicBezTo>
                    <a:pt x="470" y="132"/>
                    <a:pt x="475" y="132"/>
                    <a:pt x="480" y="132"/>
                  </a:cubicBezTo>
                  <a:cubicBezTo>
                    <a:pt x="491" y="132"/>
                    <a:pt x="501" y="135"/>
                    <a:pt x="510" y="138"/>
                  </a:cubicBezTo>
                  <a:cubicBezTo>
                    <a:pt x="510" y="138"/>
                    <a:pt x="510" y="138"/>
                    <a:pt x="510" y="138"/>
                  </a:cubicBezTo>
                  <a:lnTo>
                    <a:pt x="510" y="138"/>
                  </a:lnTo>
                  <a:cubicBezTo>
                    <a:pt x="512" y="138"/>
                    <a:pt x="512" y="139"/>
                    <a:pt x="512" y="140"/>
                  </a:cubicBezTo>
                  <a:cubicBezTo>
                    <a:pt x="511" y="139"/>
                    <a:pt x="511" y="139"/>
                    <a:pt x="510" y="138"/>
                  </a:cubicBezTo>
                  <a:lnTo>
                    <a:pt x="510" y="138"/>
                  </a:lnTo>
                  <a:cubicBezTo>
                    <a:pt x="510" y="140"/>
                    <a:pt x="511" y="140"/>
                    <a:pt x="511" y="140"/>
                  </a:cubicBezTo>
                  <a:cubicBezTo>
                    <a:pt x="511" y="140"/>
                    <a:pt x="512" y="140"/>
                    <a:pt x="512" y="140"/>
                  </a:cubicBezTo>
                  <a:lnTo>
                    <a:pt x="512" y="140"/>
                  </a:lnTo>
                  <a:cubicBezTo>
                    <a:pt x="516" y="144"/>
                    <a:pt x="520" y="148"/>
                    <a:pt x="524" y="152"/>
                  </a:cubicBezTo>
                  <a:cubicBezTo>
                    <a:pt x="528" y="183"/>
                    <a:pt x="524" y="215"/>
                    <a:pt x="510" y="246"/>
                  </a:cubicBezTo>
                  <a:cubicBezTo>
                    <a:pt x="497" y="291"/>
                    <a:pt x="474" y="336"/>
                    <a:pt x="452" y="377"/>
                  </a:cubicBezTo>
                  <a:cubicBezTo>
                    <a:pt x="402" y="467"/>
                    <a:pt x="357" y="561"/>
                    <a:pt x="299" y="642"/>
                  </a:cubicBezTo>
                  <a:cubicBezTo>
                    <a:pt x="245" y="723"/>
                    <a:pt x="200" y="804"/>
                    <a:pt x="155" y="871"/>
                  </a:cubicBezTo>
                  <a:cubicBezTo>
                    <a:pt x="69" y="1002"/>
                    <a:pt x="11" y="1096"/>
                    <a:pt x="11" y="1096"/>
                  </a:cubicBezTo>
                  <a:cubicBezTo>
                    <a:pt x="0" y="1117"/>
                    <a:pt x="17" y="1138"/>
                    <a:pt x="37" y="1138"/>
                  </a:cubicBezTo>
                  <a:cubicBezTo>
                    <a:pt x="43" y="1138"/>
                    <a:pt x="50" y="1136"/>
                    <a:pt x="56" y="1132"/>
                  </a:cubicBezTo>
                  <a:cubicBezTo>
                    <a:pt x="123" y="1069"/>
                    <a:pt x="186" y="1006"/>
                    <a:pt x="245" y="939"/>
                  </a:cubicBezTo>
                  <a:cubicBezTo>
                    <a:pt x="299" y="876"/>
                    <a:pt x="362" y="804"/>
                    <a:pt x="425" y="723"/>
                  </a:cubicBezTo>
                  <a:cubicBezTo>
                    <a:pt x="456" y="682"/>
                    <a:pt x="483" y="637"/>
                    <a:pt x="510" y="592"/>
                  </a:cubicBezTo>
                  <a:cubicBezTo>
                    <a:pt x="542" y="543"/>
                    <a:pt x="573" y="498"/>
                    <a:pt x="596" y="449"/>
                  </a:cubicBezTo>
                  <a:cubicBezTo>
                    <a:pt x="623" y="399"/>
                    <a:pt x="645" y="345"/>
                    <a:pt x="663" y="287"/>
                  </a:cubicBezTo>
                  <a:cubicBezTo>
                    <a:pt x="686" y="219"/>
                    <a:pt x="681" y="143"/>
                    <a:pt x="650" y="80"/>
                  </a:cubicBezTo>
                  <a:cubicBezTo>
                    <a:pt x="641" y="62"/>
                    <a:pt x="627" y="53"/>
                    <a:pt x="614" y="39"/>
                  </a:cubicBezTo>
                  <a:cubicBezTo>
                    <a:pt x="596" y="26"/>
                    <a:pt x="573" y="12"/>
                    <a:pt x="551" y="8"/>
                  </a:cubicBezTo>
                  <a:cubicBezTo>
                    <a:pt x="533" y="3"/>
                    <a:pt x="516" y="1"/>
                    <a:pt x="499"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2758;p41">
              <a:extLst>
                <a:ext uri="{FF2B5EF4-FFF2-40B4-BE49-F238E27FC236}">
                  <a16:creationId xmlns:a16="http://schemas.microsoft.com/office/drawing/2014/main" id="{135A783D-C7A0-4BE5-9C2D-B390F2D61FE1}"/>
                </a:ext>
              </a:extLst>
            </p:cNvPr>
            <p:cNvSpPr/>
            <p:nvPr/>
          </p:nvSpPr>
          <p:spPr>
            <a:xfrm>
              <a:off x="5359925" y="3144625"/>
              <a:ext cx="19375" cy="23150"/>
            </a:xfrm>
            <a:custGeom>
              <a:avLst/>
              <a:gdLst/>
              <a:ahLst/>
              <a:cxnLst/>
              <a:rect l="l" t="t" r="r" b="b"/>
              <a:pathLst>
                <a:path w="775" h="926" extrusionOk="0">
                  <a:moveTo>
                    <a:pt x="612" y="151"/>
                  </a:moveTo>
                  <a:cubicBezTo>
                    <a:pt x="612" y="152"/>
                    <a:pt x="612" y="153"/>
                    <a:pt x="612" y="154"/>
                  </a:cubicBezTo>
                  <a:lnTo>
                    <a:pt x="612" y="154"/>
                  </a:lnTo>
                  <a:cubicBezTo>
                    <a:pt x="611" y="152"/>
                    <a:pt x="611" y="151"/>
                    <a:pt x="612" y="151"/>
                  </a:cubicBezTo>
                  <a:close/>
                  <a:moveTo>
                    <a:pt x="620" y="166"/>
                  </a:moveTo>
                  <a:lnTo>
                    <a:pt x="630" y="173"/>
                  </a:lnTo>
                  <a:cubicBezTo>
                    <a:pt x="630" y="174"/>
                    <a:pt x="629" y="174"/>
                    <a:pt x="629" y="174"/>
                  </a:cubicBezTo>
                  <a:cubicBezTo>
                    <a:pt x="627" y="174"/>
                    <a:pt x="623" y="170"/>
                    <a:pt x="620" y="166"/>
                  </a:cubicBezTo>
                  <a:close/>
                  <a:moveTo>
                    <a:pt x="568" y="1"/>
                  </a:moveTo>
                  <a:cubicBezTo>
                    <a:pt x="522" y="1"/>
                    <a:pt x="475" y="12"/>
                    <a:pt x="432" y="34"/>
                  </a:cubicBezTo>
                  <a:cubicBezTo>
                    <a:pt x="369" y="65"/>
                    <a:pt x="306" y="110"/>
                    <a:pt x="257" y="160"/>
                  </a:cubicBezTo>
                  <a:cubicBezTo>
                    <a:pt x="158" y="254"/>
                    <a:pt x="72" y="362"/>
                    <a:pt x="0" y="479"/>
                  </a:cubicBezTo>
                  <a:cubicBezTo>
                    <a:pt x="0" y="488"/>
                    <a:pt x="0" y="497"/>
                    <a:pt x="5" y="502"/>
                  </a:cubicBezTo>
                  <a:cubicBezTo>
                    <a:pt x="9" y="506"/>
                    <a:pt x="15" y="508"/>
                    <a:pt x="21" y="508"/>
                  </a:cubicBezTo>
                  <a:cubicBezTo>
                    <a:pt x="26" y="508"/>
                    <a:pt x="32" y="506"/>
                    <a:pt x="36" y="502"/>
                  </a:cubicBezTo>
                  <a:cubicBezTo>
                    <a:pt x="131" y="416"/>
                    <a:pt x="230" y="331"/>
                    <a:pt x="333" y="254"/>
                  </a:cubicBezTo>
                  <a:cubicBezTo>
                    <a:pt x="383" y="223"/>
                    <a:pt x="437" y="191"/>
                    <a:pt x="491" y="169"/>
                  </a:cubicBezTo>
                  <a:cubicBezTo>
                    <a:pt x="514" y="159"/>
                    <a:pt x="538" y="153"/>
                    <a:pt x="562" y="153"/>
                  </a:cubicBezTo>
                  <a:cubicBezTo>
                    <a:pt x="578" y="153"/>
                    <a:pt x="595" y="156"/>
                    <a:pt x="611" y="162"/>
                  </a:cubicBezTo>
                  <a:lnTo>
                    <a:pt x="611" y="162"/>
                  </a:lnTo>
                  <a:cubicBezTo>
                    <a:pt x="609" y="167"/>
                    <a:pt x="608" y="172"/>
                    <a:pt x="608" y="178"/>
                  </a:cubicBezTo>
                  <a:cubicBezTo>
                    <a:pt x="594" y="214"/>
                    <a:pt x="585" y="245"/>
                    <a:pt x="567" y="272"/>
                  </a:cubicBezTo>
                  <a:cubicBezTo>
                    <a:pt x="536" y="344"/>
                    <a:pt x="495" y="412"/>
                    <a:pt x="455" y="475"/>
                  </a:cubicBezTo>
                  <a:cubicBezTo>
                    <a:pt x="374" y="610"/>
                    <a:pt x="288" y="740"/>
                    <a:pt x="207" y="884"/>
                  </a:cubicBezTo>
                  <a:cubicBezTo>
                    <a:pt x="198" y="893"/>
                    <a:pt x="198" y="906"/>
                    <a:pt x="207" y="915"/>
                  </a:cubicBezTo>
                  <a:cubicBezTo>
                    <a:pt x="212" y="922"/>
                    <a:pt x="219" y="926"/>
                    <a:pt x="225" y="926"/>
                  </a:cubicBezTo>
                  <a:cubicBezTo>
                    <a:pt x="232" y="926"/>
                    <a:pt x="239" y="922"/>
                    <a:pt x="243" y="915"/>
                  </a:cubicBezTo>
                  <a:cubicBezTo>
                    <a:pt x="365" y="807"/>
                    <a:pt x="477" y="686"/>
                    <a:pt x="572" y="556"/>
                  </a:cubicBezTo>
                  <a:cubicBezTo>
                    <a:pt x="626" y="488"/>
                    <a:pt x="671" y="421"/>
                    <a:pt x="711" y="349"/>
                  </a:cubicBezTo>
                  <a:cubicBezTo>
                    <a:pt x="729" y="308"/>
                    <a:pt x="747" y="263"/>
                    <a:pt x="761" y="218"/>
                  </a:cubicBezTo>
                  <a:cubicBezTo>
                    <a:pt x="770" y="191"/>
                    <a:pt x="774" y="160"/>
                    <a:pt x="770" y="128"/>
                  </a:cubicBezTo>
                  <a:cubicBezTo>
                    <a:pt x="761" y="79"/>
                    <a:pt x="725" y="34"/>
                    <a:pt x="675" y="20"/>
                  </a:cubicBezTo>
                  <a:lnTo>
                    <a:pt x="675" y="20"/>
                  </a:lnTo>
                  <a:lnTo>
                    <a:pt x="693" y="29"/>
                  </a:lnTo>
                  <a:cubicBezTo>
                    <a:pt x="653" y="10"/>
                    <a:pt x="610" y="1"/>
                    <a:pt x="568"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2759;p41">
              <a:extLst>
                <a:ext uri="{FF2B5EF4-FFF2-40B4-BE49-F238E27FC236}">
                  <a16:creationId xmlns:a16="http://schemas.microsoft.com/office/drawing/2014/main" id="{FE97DE40-D7F6-4A65-AE3C-E31247943F27}"/>
                </a:ext>
              </a:extLst>
            </p:cNvPr>
            <p:cNvSpPr/>
            <p:nvPr/>
          </p:nvSpPr>
          <p:spPr>
            <a:xfrm>
              <a:off x="5306575" y="3165425"/>
              <a:ext cx="32900" cy="19200"/>
            </a:xfrm>
            <a:custGeom>
              <a:avLst/>
              <a:gdLst/>
              <a:ahLst/>
              <a:cxnLst/>
              <a:rect l="l" t="t" r="r" b="b"/>
              <a:pathLst>
                <a:path w="1316" h="768" extrusionOk="0">
                  <a:moveTo>
                    <a:pt x="1256" y="1"/>
                  </a:moveTo>
                  <a:cubicBezTo>
                    <a:pt x="1247" y="1"/>
                    <a:pt x="1238" y="3"/>
                    <a:pt x="1230" y="7"/>
                  </a:cubicBezTo>
                  <a:cubicBezTo>
                    <a:pt x="1230" y="7"/>
                    <a:pt x="1149" y="47"/>
                    <a:pt x="1041" y="110"/>
                  </a:cubicBezTo>
                  <a:lnTo>
                    <a:pt x="641" y="344"/>
                  </a:lnTo>
                  <a:cubicBezTo>
                    <a:pt x="501" y="434"/>
                    <a:pt x="357" y="511"/>
                    <a:pt x="250" y="569"/>
                  </a:cubicBezTo>
                  <a:cubicBezTo>
                    <a:pt x="137" y="623"/>
                    <a:pt x="65" y="659"/>
                    <a:pt x="65" y="659"/>
                  </a:cubicBezTo>
                  <a:lnTo>
                    <a:pt x="56" y="664"/>
                  </a:lnTo>
                  <a:cubicBezTo>
                    <a:pt x="1" y="689"/>
                    <a:pt x="22" y="768"/>
                    <a:pt x="78" y="768"/>
                  </a:cubicBezTo>
                  <a:cubicBezTo>
                    <a:pt x="81" y="768"/>
                    <a:pt x="84" y="768"/>
                    <a:pt x="88" y="767"/>
                  </a:cubicBezTo>
                  <a:lnTo>
                    <a:pt x="151" y="758"/>
                  </a:lnTo>
                  <a:lnTo>
                    <a:pt x="218" y="749"/>
                  </a:lnTo>
                  <a:cubicBezTo>
                    <a:pt x="250" y="745"/>
                    <a:pt x="281" y="736"/>
                    <a:pt x="308" y="727"/>
                  </a:cubicBezTo>
                  <a:lnTo>
                    <a:pt x="411" y="691"/>
                  </a:lnTo>
                  <a:cubicBezTo>
                    <a:pt x="452" y="682"/>
                    <a:pt x="488" y="668"/>
                    <a:pt x="524" y="650"/>
                  </a:cubicBezTo>
                  <a:cubicBezTo>
                    <a:pt x="596" y="610"/>
                    <a:pt x="681" y="574"/>
                    <a:pt x="753" y="529"/>
                  </a:cubicBezTo>
                  <a:cubicBezTo>
                    <a:pt x="893" y="448"/>
                    <a:pt x="1023" y="353"/>
                    <a:pt x="1145" y="250"/>
                  </a:cubicBezTo>
                  <a:cubicBezTo>
                    <a:pt x="1199" y="200"/>
                    <a:pt x="1248" y="151"/>
                    <a:pt x="1298" y="97"/>
                  </a:cubicBezTo>
                  <a:cubicBezTo>
                    <a:pt x="1311" y="79"/>
                    <a:pt x="1316" y="52"/>
                    <a:pt x="1307" y="34"/>
                  </a:cubicBezTo>
                  <a:cubicBezTo>
                    <a:pt x="1297" y="12"/>
                    <a:pt x="1277" y="1"/>
                    <a:pt x="1256"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2760;p41">
              <a:extLst>
                <a:ext uri="{FF2B5EF4-FFF2-40B4-BE49-F238E27FC236}">
                  <a16:creationId xmlns:a16="http://schemas.microsoft.com/office/drawing/2014/main" id="{8D3559EC-BBBF-4385-9C87-BE0A8AB2F87B}"/>
                </a:ext>
              </a:extLst>
            </p:cNvPr>
            <p:cNvSpPr/>
            <p:nvPr/>
          </p:nvSpPr>
          <p:spPr>
            <a:xfrm>
              <a:off x="5342375" y="3144425"/>
              <a:ext cx="22175" cy="19675"/>
            </a:xfrm>
            <a:custGeom>
              <a:avLst/>
              <a:gdLst/>
              <a:ahLst/>
              <a:cxnLst/>
              <a:rect l="l" t="t" r="r" b="b"/>
              <a:pathLst>
                <a:path w="887" h="787" extrusionOk="0">
                  <a:moveTo>
                    <a:pt x="681" y="0"/>
                  </a:moveTo>
                  <a:cubicBezTo>
                    <a:pt x="647" y="0"/>
                    <a:pt x="611" y="9"/>
                    <a:pt x="581" y="24"/>
                  </a:cubicBezTo>
                  <a:cubicBezTo>
                    <a:pt x="522" y="51"/>
                    <a:pt x="473" y="91"/>
                    <a:pt x="428" y="136"/>
                  </a:cubicBezTo>
                  <a:cubicBezTo>
                    <a:pt x="388" y="172"/>
                    <a:pt x="347" y="213"/>
                    <a:pt x="316" y="258"/>
                  </a:cubicBezTo>
                  <a:cubicBezTo>
                    <a:pt x="244" y="339"/>
                    <a:pt x="190" y="420"/>
                    <a:pt x="140" y="492"/>
                  </a:cubicBezTo>
                  <a:cubicBezTo>
                    <a:pt x="91" y="568"/>
                    <a:pt x="46" y="649"/>
                    <a:pt x="1" y="734"/>
                  </a:cubicBezTo>
                  <a:cubicBezTo>
                    <a:pt x="1" y="743"/>
                    <a:pt x="1" y="752"/>
                    <a:pt x="5" y="757"/>
                  </a:cubicBezTo>
                  <a:cubicBezTo>
                    <a:pt x="10" y="761"/>
                    <a:pt x="15" y="764"/>
                    <a:pt x="21" y="764"/>
                  </a:cubicBezTo>
                  <a:cubicBezTo>
                    <a:pt x="27" y="764"/>
                    <a:pt x="32" y="761"/>
                    <a:pt x="37" y="757"/>
                  </a:cubicBezTo>
                  <a:lnTo>
                    <a:pt x="226" y="559"/>
                  </a:lnTo>
                  <a:cubicBezTo>
                    <a:pt x="280" y="496"/>
                    <a:pt x="347" y="429"/>
                    <a:pt x="419" y="357"/>
                  </a:cubicBezTo>
                  <a:cubicBezTo>
                    <a:pt x="455" y="321"/>
                    <a:pt x="495" y="285"/>
                    <a:pt x="531" y="253"/>
                  </a:cubicBezTo>
                  <a:cubicBezTo>
                    <a:pt x="567" y="222"/>
                    <a:pt x="603" y="195"/>
                    <a:pt x="648" y="172"/>
                  </a:cubicBezTo>
                  <a:cubicBezTo>
                    <a:pt x="664" y="172"/>
                    <a:pt x="650" y="162"/>
                    <a:pt x="671" y="162"/>
                  </a:cubicBezTo>
                  <a:cubicBezTo>
                    <a:pt x="674" y="162"/>
                    <a:pt x="679" y="163"/>
                    <a:pt x="684" y="163"/>
                  </a:cubicBezTo>
                  <a:cubicBezTo>
                    <a:pt x="671" y="163"/>
                    <a:pt x="707" y="177"/>
                    <a:pt x="707" y="181"/>
                  </a:cubicBezTo>
                  <a:cubicBezTo>
                    <a:pt x="725" y="195"/>
                    <a:pt x="729" y="226"/>
                    <a:pt x="725" y="267"/>
                  </a:cubicBezTo>
                  <a:cubicBezTo>
                    <a:pt x="711" y="352"/>
                    <a:pt x="684" y="433"/>
                    <a:pt x="644" y="510"/>
                  </a:cubicBezTo>
                  <a:cubicBezTo>
                    <a:pt x="603" y="577"/>
                    <a:pt x="581" y="640"/>
                    <a:pt x="554" y="685"/>
                  </a:cubicBezTo>
                  <a:lnTo>
                    <a:pt x="518" y="748"/>
                  </a:lnTo>
                  <a:cubicBezTo>
                    <a:pt x="509" y="757"/>
                    <a:pt x="509" y="770"/>
                    <a:pt x="513" y="779"/>
                  </a:cubicBezTo>
                  <a:cubicBezTo>
                    <a:pt x="518" y="784"/>
                    <a:pt x="525" y="786"/>
                    <a:pt x="532" y="786"/>
                  </a:cubicBezTo>
                  <a:cubicBezTo>
                    <a:pt x="539" y="786"/>
                    <a:pt x="547" y="784"/>
                    <a:pt x="554" y="779"/>
                  </a:cubicBezTo>
                  <a:lnTo>
                    <a:pt x="608" y="721"/>
                  </a:lnTo>
                  <a:cubicBezTo>
                    <a:pt x="653" y="672"/>
                    <a:pt x="698" y="618"/>
                    <a:pt x="738" y="559"/>
                  </a:cubicBezTo>
                  <a:cubicBezTo>
                    <a:pt x="765" y="523"/>
                    <a:pt x="792" y="483"/>
                    <a:pt x="815" y="442"/>
                  </a:cubicBezTo>
                  <a:cubicBezTo>
                    <a:pt x="842" y="388"/>
                    <a:pt x="860" y="334"/>
                    <a:pt x="869" y="280"/>
                  </a:cubicBezTo>
                  <a:cubicBezTo>
                    <a:pt x="887" y="204"/>
                    <a:pt x="869" y="123"/>
                    <a:pt x="815" y="64"/>
                  </a:cubicBezTo>
                  <a:cubicBezTo>
                    <a:pt x="801" y="51"/>
                    <a:pt x="788" y="37"/>
                    <a:pt x="770" y="28"/>
                  </a:cubicBezTo>
                  <a:lnTo>
                    <a:pt x="743" y="10"/>
                  </a:lnTo>
                  <a:lnTo>
                    <a:pt x="734" y="10"/>
                  </a:lnTo>
                  <a:lnTo>
                    <a:pt x="711" y="1"/>
                  </a:lnTo>
                  <a:lnTo>
                    <a:pt x="702" y="1"/>
                  </a:lnTo>
                  <a:cubicBezTo>
                    <a:pt x="695" y="0"/>
                    <a:pt x="688" y="0"/>
                    <a:pt x="681"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2761;p41">
              <a:extLst>
                <a:ext uri="{FF2B5EF4-FFF2-40B4-BE49-F238E27FC236}">
                  <a16:creationId xmlns:a16="http://schemas.microsoft.com/office/drawing/2014/main" id="{DFBD96B7-285F-4E9C-8B03-FA7373A33B17}"/>
                </a:ext>
              </a:extLst>
            </p:cNvPr>
            <p:cNvSpPr/>
            <p:nvPr/>
          </p:nvSpPr>
          <p:spPr>
            <a:xfrm>
              <a:off x="5499575" y="2963100"/>
              <a:ext cx="30200" cy="15875"/>
            </a:xfrm>
            <a:custGeom>
              <a:avLst/>
              <a:gdLst/>
              <a:ahLst/>
              <a:cxnLst/>
              <a:rect l="l" t="t" r="r" b="b"/>
              <a:pathLst>
                <a:path w="1208" h="635" extrusionOk="0">
                  <a:moveTo>
                    <a:pt x="627" y="0"/>
                  </a:moveTo>
                  <a:cubicBezTo>
                    <a:pt x="599" y="0"/>
                    <a:pt x="571" y="2"/>
                    <a:pt x="542" y="7"/>
                  </a:cubicBezTo>
                  <a:lnTo>
                    <a:pt x="461" y="29"/>
                  </a:lnTo>
                  <a:lnTo>
                    <a:pt x="393" y="65"/>
                  </a:lnTo>
                  <a:cubicBezTo>
                    <a:pt x="353" y="83"/>
                    <a:pt x="312" y="106"/>
                    <a:pt x="276" y="133"/>
                  </a:cubicBezTo>
                  <a:cubicBezTo>
                    <a:pt x="236" y="160"/>
                    <a:pt x="200" y="191"/>
                    <a:pt x="168" y="227"/>
                  </a:cubicBezTo>
                  <a:cubicBezTo>
                    <a:pt x="141" y="259"/>
                    <a:pt x="114" y="290"/>
                    <a:pt x="96" y="326"/>
                  </a:cubicBezTo>
                  <a:cubicBezTo>
                    <a:pt x="60" y="380"/>
                    <a:pt x="38" y="434"/>
                    <a:pt x="20" y="497"/>
                  </a:cubicBezTo>
                  <a:cubicBezTo>
                    <a:pt x="15" y="520"/>
                    <a:pt x="11" y="542"/>
                    <a:pt x="11" y="565"/>
                  </a:cubicBezTo>
                  <a:cubicBezTo>
                    <a:pt x="0" y="609"/>
                    <a:pt x="33" y="635"/>
                    <a:pt x="66" y="635"/>
                  </a:cubicBezTo>
                  <a:cubicBezTo>
                    <a:pt x="90" y="635"/>
                    <a:pt x="115" y="620"/>
                    <a:pt x="123" y="587"/>
                  </a:cubicBezTo>
                  <a:cubicBezTo>
                    <a:pt x="150" y="529"/>
                    <a:pt x="191" y="475"/>
                    <a:pt x="236" y="430"/>
                  </a:cubicBezTo>
                  <a:cubicBezTo>
                    <a:pt x="254" y="407"/>
                    <a:pt x="276" y="385"/>
                    <a:pt x="303" y="367"/>
                  </a:cubicBezTo>
                  <a:cubicBezTo>
                    <a:pt x="326" y="344"/>
                    <a:pt x="353" y="326"/>
                    <a:pt x="384" y="308"/>
                  </a:cubicBezTo>
                  <a:cubicBezTo>
                    <a:pt x="416" y="286"/>
                    <a:pt x="447" y="268"/>
                    <a:pt x="488" y="254"/>
                  </a:cubicBezTo>
                  <a:lnTo>
                    <a:pt x="537" y="227"/>
                  </a:lnTo>
                  <a:lnTo>
                    <a:pt x="587" y="218"/>
                  </a:lnTo>
                  <a:cubicBezTo>
                    <a:pt x="609" y="215"/>
                    <a:pt x="633" y="212"/>
                    <a:pt x="657" y="212"/>
                  </a:cubicBezTo>
                  <a:cubicBezTo>
                    <a:pt x="667" y="212"/>
                    <a:pt x="676" y="213"/>
                    <a:pt x="685" y="214"/>
                  </a:cubicBezTo>
                  <a:cubicBezTo>
                    <a:pt x="717" y="218"/>
                    <a:pt x="748" y="227"/>
                    <a:pt x="780" y="236"/>
                  </a:cubicBezTo>
                  <a:cubicBezTo>
                    <a:pt x="843" y="263"/>
                    <a:pt x="897" y="295"/>
                    <a:pt x="951" y="335"/>
                  </a:cubicBezTo>
                  <a:cubicBezTo>
                    <a:pt x="1005" y="380"/>
                    <a:pt x="1054" y="425"/>
                    <a:pt x="1104" y="475"/>
                  </a:cubicBezTo>
                  <a:cubicBezTo>
                    <a:pt x="1114" y="489"/>
                    <a:pt x="1130" y="494"/>
                    <a:pt x="1147" y="494"/>
                  </a:cubicBezTo>
                  <a:cubicBezTo>
                    <a:pt x="1152" y="494"/>
                    <a:pt x="1157" y="494"/>
                    <a:pt x="1162" y="493"/>
                  </a:cubicBezTo>
                  <a:cubicBezTo>
                    <a:pt x="1194" y="479"/>
                    <a:pt x="1207" y="448"/>
                    <a:pt x="1198" y="416"/>
                  </a:cubicBezTo>
                  <a:cubicBezTo>
                    <a:pt x="1162" y="344"/>
                    <a:pt x="1122" y="272"/>
                    <a:pt x="1063" y="214"/>
                  </a:cubicBezTo>
                  <a:cubicBezTo>
                    <a:pt x="1009" y="151"/>
                    <a:pt x="937" y="92"/>
                    <a:pt x="861" y="56"/>
                  </a:cubicBezTo>
                  <a:cubicBezTo>
                    <a:pt x="811" y="34"/>
                    <a:pt x="762" y="16"/>
                    <a:pt x="712" y="7"/>
                  </a:cubicBezTo>
                  <a:cubicBezTo>
                    <a:pt x="683" y="2"/>
                    <a:pt x="655" y="0"/>
                    <a:pt x="627"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2762;p41">
              <a:extLst>
                <a:ext uri="{FF2B5EF4-FFF2-40B4-BE49-F238E27FC236}">
                  <a16:creationId xmlns:a16="http://schemas.microsoft.com/office/drawing/2014/main" id="{EE6525BB-7EDC-48E7-903F-FF22A1E68E69}"/>
                </a:ext>
              </a:extLst>
            </p:cNvPr>
            <p:cNvSpPr/>
            <p:nvPr/>
          </p:nvSpPr>
          <p:spPr>
            <a:xfrm>
              <a:off x="5368350" y="2949900"/>
              <a:ext cx="19600" cy="18925"/>
            </a:xfrm>
            <a:custGeom>
              <a:avLst/>
              <a:gdLst/>
              <a:ahLst/>
              <a:cxnLst/>
              <a:rect l="l" t="t" r="r" b="b"/>
              <a:pathLst>
                <a:path w="784" h="757" extrusionOk="0">
                  <a:moveTo>
                    <a:pt x="311" y="1"/>
                  </a:moveTo>
                  <a:cubicBezTo>
                    <a:pt x="289" y="1"/>
                    <a:pt x="266" y="2"/>
                    <a:pt x="244" y="4"/>
                  </a:cubicBezTo>
                  <a:cubicBezTo>
                    <a:pt x="185" y="13"/>
                    <a:pt x="131" y="40"/>
                    <a:pt x="91" y="81"/>
                  </a:cubicBezTo>
                  <a:cubicBezTo>
                    <a:pt x="68" y="103"/>
                    <a:pt x="50" y="135"/>
                    <a:pt x="37" y="166"/>
                  </a:cubicBezTo>
                  <a:lnTo>
                    <a:pt x="23" y="216"/>
                  </a:lnTo>
                  <a:cubicBezTo>
                    <a:pt x="10" y="261"/>
                    <a:pt x="1" y="306"/>
                    <a:pt x="1" y="351"/>
                  </a:cubicBezTo>
                  <a:cubicBezTo>
                    <a:pt x="1" y="391"/>
                    <a:pt x="5" y="431"/>
                    <a:pt x="19" y="467"/>
                  </a:cubicBezTo>
                  <a:cubicBezTo>
                    <a:pt x="28" y="503"/>
                    <a:pt x="41" y="535"/>
                    <a:pt x="50" y="566"/>
                  </a:cubicBezTo>
                  <a:cubicBezTo>
                    <a:pt x="68" y="611"/>
                    <a:pt x="95" y="652"/>
                    <a:pt x="122" y="692"/>
                  </a:cubicBezTo>
                  <a:cubicBezTo>
                    <a:pt x="145" y="724"/>
                    <a:pt x="158" y="737"/>
                    <a:pt x="158" y="737"/>
                  </a:cubicBezTo>
                  <a:cubicBezTo>
                    <a:pt x="170" y="751"/>
                    <a:pt x="185" y="757"/>
                    <a:pt x="199" y="757"/>
                  </a:cubicBezTo>
                  <a:cubicBezTo>
                    <a:pt x="232" y="757"/>
                    <a:pt x="261" y="726"/>
                    <a:pt x="248" y="688"/>
                  </a:cubicBezTo>
                  <a:lnTo>
                    <a:pt x="248" y="683"/>
                  </a:lnTo>
                  <a:lnTo>
                    <a:pt x="230" y="638"/>
                  </a:lnTo>
                  <a:cubicBezTo>
                    <a:pt x="217" y="598"/>
                    <a:pt x="208" y="557"/>
                    <a:pt x="199" y="517"/>
                  </a:cubicBezTo>
                  <a:cubicBezTo>
                    <a:pt x="194" y="490"/>
                    <a:pt x="190" y="467"/>
                    <a:pt x="185" y="436"/>
                  </a:cubicBezTo>
                  <a:cubicBezTo>
                    <a:pt x="185" y="413"/>
                    <a:pt x="185" y="386"/>
                    <a:pt x="185" y="360"/>
                  </a:cubicBezTo>
                  <a:cubicBezTo>
                    <a:pt x="185" y="328"/>
                    <a:pt x="190" y="301"/>
                    <a:pt x="203" y="279"/>
                  </a:cubicBezTo>
                  <a:lnTo>
                    <a:pt x="221" y="225"/>
                  </a:lnTo>
                  <a:cubicBezTo>
                    <a:pt x="221" y="228"/>
                    <a:pt x="221" y="229"/>
                    <a:pt x="222" y="229"/>
                  </a:cubicBezTo>
                  <a:cubicBezTo>
                    <a:pt x="223" y="229"/>
                    <a:pt x="227" y="216"/>
                    <a:pt x="230" y="216"/>
                  </a:cubicBezTo>
                  <a:cubicBezTo>
                    <a:pt x="244" y="202"/>
                    <a:pt x="257" y="198"/>
                    <a:pt x="275" y="193"/>
                  </a:cubicBezTo>
                  <a:cubicBezTo>
                    <a:pt x="289" y="191"/>
                    <a:pt x="302" y="190"/>
                    <a:pt x="316" y="190"/>
                  </a:cubicBezTo>
                  <a:cubicBezTo>
                    <a:pt x="329" y="190"/>
                    <a:pt x="343" y="191"/>
                    <a:pt x="356" y="193"/>
                  </a:cubicBezTo>
                  <a:cubicBezTo>
                    <a:pt x="410" y="198"/>
                    <a:pt x="469" y="211"/>
                    <a:pt x="523" y="225"/>
                  </a:cubicBezTo>
                  <a:cubicBezTo>
                    <a:pt x="626" y="256"/>
                    <a:pt x="694" y="279"/>
                    <a:pt x="694" y="279"/>
                  </a:cubicBezTo>
                  <a:cubicBezTo>
                    <a:pt x="700" y="281"/>
                    <a:pt x="706" y="282"/>
                    <a:pt x="711" y="282"/>
                  </a:cubicBezTo>
                  <a:cubicBezTo>
                    <a:pt x="756" y="282"/>
                    <a:pt x="783" y="224"/>
                    <a:pt x="748" y="189"/>
                  </a:cubicBezTo>
                  <a:lnTo>
                    <a:pt x="748" y="184"/>
                  </a:lnTo>
                  <a:cubicBezTo>
                    <a:pt x="694" y="144"/>
                    <a:pt x="640" y="103"/>
                    <a:pt x="577" y="76"/>
                  </a:cubicBezTo>
                  <a:cubicBezTo>
                    <a:pt x="514" y="45"/>
                    <a:pt x="446" y="18"/>
                    <a:pt x="379" y="4"/>
                  </a:cubicBezTo>
                  <a:cubicBezTo>
                    <a:pt x="356" y="2"/>
                    <a:pt x="334" y="1"/>
                    <a:pt x="311"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 name="Google Shape;2763;p41">
              <a:extLst>
                <a:ext uri="{FF2B5EF4-FFF2-40B4-BE49-F238E27FC236}">
                  <a16:creationId xmlns:a16="http://schemas.microsoft.com/office/drawing/2014/main" id="{194456D1-CA58-4E0F-897C-560C409E1BFF}"/>
                </a:ext>
              </a:extLst>
            </p:cNvPr>
            <p:cNvSpPr/>
            <p:nvPr/>
          </p:nvSpPr>
          <p:spPr>
            <a:xfrm>
              <a:off x="5418450" y="2895650"/>
              <a:ext cx="33825" cy="14175"/>
            </a:xfrm>
            <a:custGeom>
              <a:avLst/>
              <a:gdLst/>
              <a:ahLst/>
              <a:cxnLst/>
              <a:rect l="l" t="t" r="r" b="b"/>
              <a:pathLst>
                <a:path w="1353" h="567" extrusionOk="0">
                  <a:moveTo>
                    <a:pt x="499" y="0"/>
                  </a:moveTo>
                  <a:cubicBezTo>
                    <a:pt x="336" y="0"/>
                    <a:pt x="197" y="39"/>
                    <a:pt x="156" y="105"/>
                  </a:cubicBezTo>
                  <a:cubicBezTo>
                    <a:pt x="1" y="343"/>
                    <a:pt x="895" y="566"/>
                    <a:pt x="1205" y="566"/>
                  </a:cubicBezTo>
                  <a:cubicBezTo>
                    <a:pt x="1264" y="566"/>
                    <a:pt x="1301" y="558"/>
                    <a:pt x="1308" y="541"/>
                  </a:cubicBezTo>
                  <a:cubicBezTo>
                    <a:pt x="1353" y="438"/>
                    <a:pt x="1213" y="240"/>
                    <a:pt x="930" y="96"/>
                  </a:cubicBezTo>
                  <a:cubicBezTo>
                    <a:pt x="799" y="29"/>
                    <a:pt x="640" y="0"/>
                    <a:pt x="49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 name="Google Shape;2764;p41">
              <a:extLst>
                <a:ext uri="{FF2B5EF4-FFF2-40B4-BE49-F238E27FC236}">
                  <a16:creationId xmlns:a16="http://schemas.microsoft.com/office/drawing/2014/main" id="{863BA73A-BECE-4C61-8219-C23449A5764A}"/>
                </a:ext>
              </a:extLst>
            </p:cNvPr>
            <p:cNvSpPr/>
            <p:nvPr/>
          </p:nvSpPr>
          <p:spPr>
            <a:xfrm>
              <a:off x="5339225" y="2895725"/>
              <a:ext cx="33725" cy="15250"/>
            </a:xfrm>
            <a:custGeom>
              <a:avLst/>
              <a:gdLst/>
              <a:ahLst/>
              <a:cxnLst/>
              <a:rect l="l" t="t" r="r" b="b"/>
              <a:pathLst>
                <a:path w="1349" h="610" extrusionOk="0">
                  <a:moveTo>
                    <a:pt x="886" y="1"/>
                  </a:moveTo>
                  <a:cubicBezTo>
                    <a:pt x="732" y="1"/>
                    <a:pt x="546" y="39"/>
                    <a:pt x="401" y="124"/>
                  </a:cubicBezTo>
                  <a:cubicBezTo>
                    <a:pt x="122" y="282"/>
                    <a:pt x="1" y="489"/>
                    <a:pt x="46" y="592"/>
                  </a:cubicBezTo>
                  <a:cubicBezTo>
                    <a:pt x="52" y="604"/>
                    <a:pt x="77" y="610"/>
                    <a:pt x="115" y="610"/>
                  </a:cubicBezTo>
                  <a:cubicBezTo>
                    <a:pt x="388" y="610"/>
                    <a:pt x="1348" y="324"/>
                    <a:pt x="1175" y="84"/>
                  </a:cubicBezTo>
                  <a:cubicBezTo>
                    <a:pt x="1137" y="31"/>
                    <a:pt x="1024" y="1"/>
                    <a:pt x="88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2765;p41">
              <a:extLst>
                <a:ext uri="{FF2B5EF4-FFF2-40B4-BE49-F238E27FC236}">
                  <a16:creationId xmlns:a16="http://schemas.microsoft.com/office/drawing/2014/main" id="{2F1EE62D-87FE-4417-9BCE-624FC60C1F1B}"/>
                </a:ext>
              </a:extLst>
            </p:cNvPr>
            <p:cNvSpPr/>
            <p:nvPr/>
          </p:nvSpPr>
          <p:spPr>
            <a:xfrm>
              <a:off x="5368575" y="2989900"/>
              <a:ext cx="34450" cy="12900"/>
            </a:xfrm>
            <a:custGeom>
              <a:avLst/>
              <a:gdLst/>
              <a:ahLst/>
              <a:cxnLst/>
              <a:rect l="l" t="t" r="r" b="b"/>
              <a:pathLst>
                <a:path w="1378" h="516" extrusionOk="0">
                  <a:moveTo>
                    <a:pt x="757" y="1"/>
                  </a:moveTo>
                  <a:cubicBezTo>
                    <a:pt x="505" y="1"/>
                    <a:pt x="221" y="78"/>
                    <a:pt x="14" y="352"/>
                  </a:cubicBezTo>
                  <a:lnTo>
                    <a:pt x="1" y="379"/>
                  </a:lnTo>
                  <a:cubicBezTo>
                    <a:pt x="154" y="468"/>
                    <a:pt x="329" y="515"/>
                    <a:pt x="506" y="515"/>
                  </a:cubicBezTo>
                  <a:cubicBezTo>
                    <a:pt x="562" y="515"/>
                    <a:pt x="619" y="510"/>
                    <a:pt x="676" y="500"/>
                  </a:cubicBezTo>
                  <a:cubicBezTo>
                    <a:pt x="937" y="446"/>
                    <a:pt x="1179" y="325"/>
                    <a:pt x="1377" y="150"/>
                  </a:cubicBezTo>
                  <a:lnTo>
                    <a:pt x="1355" y="127"/>
                  </a:lnTo>
                  <a:cubicBezTo>
                    <a:pt x="1355" y="127"/>
                    <a:pt x="1081" y="1"/>
                    <a:pt x="757"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2766;p41">
              <a:extLst>
                <a:ext uri="{FF2B5EF4-FFF2-40B4-BE49-F238E27FC236}">
                  <a16:creationId xmlns:a16="http://schemas.microsoft.com/office/drawing/2014/main" id="{6992344C-8E81-4572-A29C-4A43FF578860}"/>
                </a:ext>
              </a:extLst>
            </p:cNvPr>
            <p:cNvSpPr/>
            <p:nvPr/>
          </p:nvSpPr>
          <p:spPr>
            <a:xfrm>
              <a:off x="5355525" y="2972125"/>
              <a:ext cx="56825" cy="27250"/>
            </a:xfrm>
            <a:custGeom>
              <a:avLst/>
              <a:gdLst/>
              <a:ahLst/>
              <a:cxnLst/>
              <a:rect l="l" t="t" r="r" b="b"/>
              <a:pathLst>
                <a:path w="2273" h="1090" extrusionOk="0">
                  <a:moveTo>
                    <a:pt x="1907" y="1"/>
                  </a:moveTo>
                  <a:cubicBezTo>
                    <a:pt x="1702" y="1"/>
                    <a:pt x="1435" y="229"/>
                    <a:pt x="1045" y="276"/>
                  </a:cubicBezTo>
                  <a:cubicBezTo>
                    <a:pt x="985" y="283"/>
                    <a:pt x="930" y="286"/>
                    <a:pt x="878" y="286"/>
                  </a:cubicBezTo>
                  <a:cubicBezTo>
                    <a:pt x="619" y="286"/>
                    <a:pt x="446" y="213"/>
                    <a:pt x="321" y="213"/>
                  </a:cubicBezTo>
                  <a:cubicBezTo>
                    <a:pt x="247" y="213"/>
                    <a:pt x="190" y="239"/>
                    <a:pt x="140" y="321"/>
                  </a:cubicBezTo>
                  <a:cubicBezTo>
                    <a:pt x="1" y="555"/>
                    <a:pt x="194" y="901"/>
                    <a:pt x="523" y="1090"/>
                  </a:cubicBezTo>
                  <a:lnTo>
                    <a:pt x="541" y="1063"/>
                  </a:lnTo>
                  <a:cubicBezTo>
                    <a:pt x="746" y="789"/>
                    <a:pt x="1028" y="712"/>
                    <a:pt x="1280" y="712"/>
                  </a:cubicBezTo>
                  <a:cubicBezTo>
                    <a:pt x="1603" y="712"/>
                    <a:pt x="1877" y="838"/>
                    <a:pt x="1877" y="838"/>
                  </a:cubicBezTo>
                  <a:lnTo>
                    <a:pt x="1899" y="865"/>
                  </a:lnTo>
                  <a:cubicBezTo>
                    <a:pt x="2147" y="649"/>
                    <a:pt x="2273" y="375"/>
                    <a:pt x="2142" y="159"/>
                  </a:cubicBezTo>
                  <a:cubicBezTo>
                    <a:pt x="2072" y="43"/>
                    <a:pt x="1995" y="1"/>
                    <a:pt x="190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2767;p41">
              <a:extLst>
                <a:ext uri="{FF2B5EF4-FFF2-40B4-BE49-F238E27FC236}">
                  <a16:creationId xmlns:a16="http://schemas.microsoft.com/office/drawing/2014/main" id="{742FC8F2-6BC7-4AE9-A634-982C856DCEE8}"/>
                </a:ext>
              </a:extLst>
            </p:cNvPr>
            <p:cNvSpPr/>
            <p:nvPr/>
          </p:nvSpPr>
          <p:spPr>
            <a:xfrm>
              <a:off x="5422350" y="2933125"/>
              <a:ext cx="15525" cy="24200"/>
            </a:xfrm>
            <a:custGeom>
              <a:avLst/>
              <a:gdLst/>
              <a:ahLst/>
              <a:cxnLst/>
              <a:rect l="l" t="t" r="r" b="b"/>
              <a:pathLst>
                <a:path w="621" h="968" extrusionOk="0">
                  <a:moveTo>
                    <a:pt x="57" y="1"/>
                  </a:moveTo>
                  <a:cubicBezTo>
                    <a:pt x="50" y="1"/>
                    <a:pt x="43" y="2"/>
                    <a:pt x="36" y="5"/>
                  </a:cubicBezTo>
                  <a:cubicBezTo>
                    <a:pt x="23" y="14"/>
                    <a:pt x="14" y="23"/>
                    <a:pt x="14" y="36"/>
                  </a:cubicBezTo>
                  <a:lnTo>
                    <a:pt x="14" y="41"/>
                  </a:lnTo>
                  <a:cubicBezTo>
                    <a:pt x="9" y="50"/>
                    <a:pt x="9" y="59"/>
                    <a:pt x="9" y="68"/>
                  </a:cubicBezTo>
                  <a:lnTo>
                    <a:pt x="5" y="63"/>
                  </a:lnTo>
                  <a:lnTo>
                    <a:pt x="5" y="63"/>
                  </a:lnTo>
                  <a:cubicBezTo>
                    <a:pt x="0" y="126"/>
                    <a:pt x="14" y="189"/>
                    <a:pt x="45" y="243"/>
                  </a:cubicBezTo>
                  <a:cubicBezTo>
                    <a:pt x="54" y="261"/>
                    <a:pt x="68" y="279"/>
                    <a:pt x="86" y="297"/>
                  </a:cubicBezTo>
                  <a:cubicBezTo>
                    <a:pt x="104" y="315"/>
                    <a:pt x="122" y="329"/>
                    <a:pt x="140" y="342"/>
                  </a:cubicBezTo>
                  <a:cubicBezTo>
                    <a:pt x="162" y="356"/>
                    <a:pt x="189" y="365"/>
                    <a:pt x="212" y="374"/>
                  </a:cubicBezTo>
                  <a:cubicBezTo>
                    <a:pt x="180" y="446"/>
                    <a:pt x="158" y="522"/>
                    <a:pt x="158" y="603"/>
                  </a:cubicBezTo>
                  <a:cubicBezTo>
                    <a:pt x="144" y="824"/>
                    <a:pt x="239" y="959"/>
                    <a:pt x="365" y="968"/>
                  </a:cubicBezTo>
                  <a:cubicBezTo>
                    <a:pt x="369" y="968"/>
                    <a:pt x="373" y="968"/>
                    <a:pt x="377" y="968"/>
                  </a:cubicBezTo>
                  <a:cubicBezTo>
                    <a:pt x="498" y="968"/>
                    <a:pt x="599" y="843"/>
                    <a:pt x="607" y="630"/>
                  </a:cubicBezTo>
                  <a:cubicBezTo>
                    <a:pt x="621" y="414"/>
                    <a:pt x="531" y="230"/>
                    <a:pt x="405" y="225"/>
                  </a:cubicBezTo>
                  <a:cubicBezTo>
                    <a:pt x="383" y="225"/>
                    <a:pt x="365" y="225"/>
                    <a:pt x="347" y="234"/>
                  </a:cubicBezTo>
                  <a:lnTo>
                    <a:pt x="338" y="234"/>
                  </a:lnTo>
                  <a:cubicBezTo>
                    <a:pt x="324" y="230"/>
                    <a:pt x="311" y="230"/>
                    <a:pt x="302" y="225"/>
                  </a:cubicBezTo>
                  <a:cubicBezTo>
                    <a:pt x="279" y="221"/>
                    <a:pt x="257" y="212"/>
                    <a:pt x="234" y="198"/>
                  </a:cubicBezTo>
                  <a:cubicBezTo>
                    <a:pt x="198" y="171"/>
                    <a:pt x="167" y="135"/>
                    <a:pt x="144" y="95"/>
                  </a:cubicBezTo>
                  <a:cubicBezTo>
                    <a:pt x="117" y="54"/>
                    <a:pt x="99" y="27"/>
                    <a:pt x="99" y="27"/>
                  </a:cubicBezTo>
                  <a:cubicBezTo>
                    <a:pt x="90" y="8"/>
                    <a:pt x="74" y="1"/>
                    <a:pt x="5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2768;p41">
              <a:extLst>
                <a:ext uri="{FF2B5EF4-FFF2-40B4-BE49-F238E27FC236}">
                  <a16:creationId xmlns:a16="http://schemas.microsoft.com/office/drawing/2014/main" id="{05642EE7-CDE8-4B5E-AC29-BC7506E94798}"/>
                </a:ext>
              </a:extLst>
            </p:cNvPr>
            <p:cNvSpPr/>
            <p:nvPr/>
          </p:nvSpPr>
          <p:spPr>
            <a:xfrm>
              <a:off x="5339350" y="2928575"/>
              <a:ext cx="15425" cy="24250"/>
            </a:xfrm>
            <a:custGeom>
              <a:avLst/>
              <a:gdLst/>
              <a:ahLst/>
              <a:cxnLst/>
              <a:rect l="l" t="t" r="r" b="b"/>
              <a:pathLst>
                <a:path w="617" h="970" extrusionOk="0">
                  <a:moveTo>
                    <a:pt x="55" y="1"/>
                  </a:moveTo>
                  <a:cubicBezTo>
                    <a:pt x="47" y="1"/>
                    <a:pt x="39" y="3"/>
                    <a:pt x="32" y="7"/>
                  </a:cubicBezTo>
                  <a:cubicBezTo>
                    <a:pt x="18" y="16"/>
                    <a:pt x="14" y="25"/>
                    <a:pt x="9" y="38"/>
                  </a:cubicBezTo>
                  <a:lnTo>
                    <a:pt x="9" y="43"/>
                  </a:lnTo>
                  <a:cubicBezTo>
                    <a:pt x="5" y="52"/>
                    <a:pt x="5" y="61"/>
                    <a:pt x="5" y="70"/>
                  </a:cubicBezTo>
                  <a:cubicBezTo>
                    <a:pt x="0" y="92"/>
                    <a:pt x="0" y="115"/>
                    <a:pt x="5" y="137"/>
                  </a:cubicBezTo>
                  <a:cubicBezTo>
                    <a:pt x="9" y="173"/>
                    <a:pt x="23" y="209"/>
                    <a:pt x="41" y="245"/>
                  </a:cubicBezTo>
                  <a:cubicBezTo>
                    <a:pt x="50" y="263"/>
                    <a:pt x="68" y="281"/>
                    <a:pt x="81" y="299"/>
                  </a:cubicBezTo>
                  <a:cubicBezTo>
                    <a:pt x="99" y="313"/>
                    <a:pt x="117" y="331"/>
                    <a:pt x="140" y="344"/>
                  </a:cubicBezTo>
                  <a:cubicBezTo>
                    <a:pt x="162" y="353"/>
                    <a:pt x="185" y="367"/>
                    <a:pt x="207" y="371"/>
                  </a:cubicBezTo>
                  <a:cubicBezTo>
                    <a:pt x="176" y="443"/>
                    <a:pt x="158" y="524"/>
                    <a:pt x="153" y="605"/>
                  </a:cubicBezTo>
                  <a:cubicBezTo>
                    <a:pt x="144" y="821"/>
                    <a:pt x="239" y="961"/>
                    <a:pt x="360" y="970"/>
                  </a:cubicBezTo>
                  <a:cubicBezTo>
                    <a:pt x="362" y="970"/>
                    <a:pt x="364" y="970"/>
                    <a:pt x="367" y="970"/>
                  </a:cubicBezTo>
                  <a:cubicBezTo>
                    <a:pt x="490" y="970"/>
                    <a:pt x="594" y="844"/>
                    <a:pt x="603" y="632"/>
                  </a:cubicBezTo>
                  <a:cubicBezTo>
                    <a:pt x="616" y="412"/>
                    <a:pt x="527" y="232"/>
                    <a:pt x="401" y="223"/>
                  </a:cubicBezTo>
                  <a:cubicBezTo>
                    <a:pt x="383" y="223"/>
                    <a:pt x="360" y="227"/>
                    <a:pt x="342" y="236"/>
                  </a:cubicBezTo>
                  <a:lnTo>
                    <a:pt x="333" y="236"/>
                  </a:lnTo>
                  <a:cubicBezTo>
                    <a:pt x="320" y="232"/>
                    <a:pt x="311" y="227"/>
                    <a:pt x="297" y="227"/>
                  </a:cubicBezTo>
                  <a:cubicBezTo>
                    <a:pt x="275" y="218"/>
                    <a:pt x="252" y="209"/>
                    <a:pt x="230" y="196"/>
                  </a:cubicBezTo>
                  <a:cubicBezTo>
                    <a:pt x="194" y="173"/>
                    <a:pt x="162" y="137"/>
                    <a:pt x="140" y="97"/>
                  </a:cubicBezTo>
                  <a:lnTo>
                    <a:pt x="99" y="25"/>
                  </a:lnTo>
                  <a:cubicBezTo>
                    <a:pt x="90" y="10"/>
                    <a:pt x="73" y="1"/>
                    <a:pt x="5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2769;p41">
              <a:extLst>
                <a:ext uri="{FF2B5EF4-FFF2-40B4-BE49-F238E27FC236}">
                  <a16:creationId xmlns:a16="http://schemas.microsoft.com/office/drawing/2014/main" id="{DCACEF6A-410B-4336-8D04-D7023C8CB78E}"/>
                </a:ext>
              </a:extLst>
            </p:cNvPr>
            <p:cNvSpPr/>
            <p:nvPr/>
          </p:nvSpPr>
          <p:spPr>
            <a:xfrm>
              <a:off x="5605875" y="3051075"/>
              <a:ext cx="18300" cy="15350"/>
            </a:xfrm>
            <a:custGeom>
              <a:avLst/>
              <a:gdLst/>
              <a:ahLst/>
              <a:cxnLst/>
              <a:rect l="l" t="t" r="r" b="b"/>
              <a:pathLst>
                <a:path w="732" h="614" extrusionOk="0">
                  <a:moveTo>
                    <a:pt x="46" y="0"/>
                  </a:moveTo>
                  <a:cubicBezTo>
                    <a:pt x="32" y="0"/>
                    <a:pt x="22" y="8"/>
                    <a:pt x="14" y="19"/>
                  </a:cubicBezTo>
                  <a:cubicBezTo>
                    <a:pt x="1" y="42"/>
                    <a:pt x="5" y="69"/>
                    <a:pt x="23" y="82"/>
                  </a:cubicBezTo>
                  <a:lnTo>
                    <a:pt x="136" y="154"/>
                  </a:lnTo>
                  <a:cubicBezTo>
                    <a:pt x="172" y="168"/>
                    <a:pt x="208" y="199"/>
                    <a:pt x="248" y="226"/>
                  </a:cubicBezTo>
                  <a:cubicBezTo>
                    <a:pt x="293" y="249"/>
                    <a:pt x="334" y="280"/>
                    <a:pt x="370" y="312"/>
                  </a:cubicBezTo>
                  <a:cubicBezTo>
                    <a:pt x="410" y="339"/>
                    <a:pt x="451" y="370"/>
                    <a:pt x="482" y="402"/>
                  </a:cubicBezTo>
                  <a:cubicBezTo>
                    <a:pt x="518" y="438"/>
                    <a:pt x="550" y="465"/>
                    <a:pt x="572" y="492"/>
                  </a:cubicBezTo>
                  <a:cubicBezTo>
                    <a:pt x="595" y="528"/>
                    <a:pt x="622" y="559"/>
                    <a:pt x="644" y="591"/>
                  </a:cubicBezTo>
                  <a:lnTo>
                    <a:pt x="653" y="600"/>
                  </a:lnTo>
                  <a:cubicBezTo>
                    <a:pt x="663" y="609"/>
                    <a:pt x="674" y="613"/>
                    <a:pt x="685" y="613"/>
                  </a:cubicBezTo>
                  <a:cubicBezTo>
                    <a:pt x="709" y="613"/>
                    <a:pt x="731" y="592"/>
                    <a:pt x="725" y="564"/>
                  </a:cubicBezTo>
                  <a:cubicBezTo>
                    <a:pt x="712" y="514"/>
                    <a:pt x="698" y="469"/>
                    <a:pt x="680" y="420"/>
                  </a:cubicBezTo>
                  <a:cubicBezTo>
                    <a:pt x="653" y="384"/>
                    <a:pt x="631" y="334"/>
                    <a:pt x="590" y="298"/>
                  </a:cubicBezTo>
                  <a:cubicBezTo>
                    <a:pt x="554" y="262"/>
                    <a:pt x="514" y="222"/>
                    <a:pt x="469" y="186"/>
                  </a:cubicBezTo>
                  <a:cubicBezTo>
                    <a:pt x="383" y="123"/>
                    <a:pt x="293" y="73"/>
                    <a:pt x="194" y="42"/>
                  </a:cubicBezTo>
                  <a:cubicBezTo>
                    <a:pt x="149" y="24"/>
                    <a:pt x="104" y="10"/>
                    <a:pt x="59" y="6"/>
                  </a:cubicBezTo>
                  <a:lnTo>
                    <a:pt x="55" y="1"/>
                  </a:lnTo>
                  <a:cubicBezTo>
                    <a:pt x="52" y="1"/>
                    <a:pt x="49" y="0"/>
                    <a:pt x="46"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2770;p41">
              <a:extLst>
                <a:ext uri="{FF2B5EF4-FFF2-40B4-BE49-F238E27FC236}">
                  <a16:creationId xmlns:a16="http://schemas.microsoft.com/office/drawing/2014/main" id="{0504E4E8-9938-4ACD-8F9C-4B2E14CD08A5}"/>
                </a:ext>
              </a:extLst>
            </p:cNvPr>
            <p:cNvSpPr/>
            <p:nvPr/>
          </p:nvSpPr>
          <p:spPr>
            <a:xfrm>
              <a:off x="5313925" y="3723750"/>
              <a:ext cx="43200" cy="17475"/>
            </a:xfrm>
            <a:custGeom>
              <a:avLst/>
              <a:gdLst/>
              <a:ahLst/>
              <a:cxnLst/>
              <a:rect l="l" t="t" r="r" b="b"/>
              <a:pathLst>
                <a:path w="1728" h="699" extrusionOk="0">
                  <a:moveTo>
                    <a:pt x="711" y="1"/>
                  </a:moveTo>
                  <a:cubicBezTo>
                    <a:pt x="711" y="1"/>
                    <a:pt x="1" y="482"/>
                    <a:pt x="54" y="608"/>
                  </a:cubicBezTo>
                  <a:cubicBezTo>
                    <a:pt x="77" y="661"/>
                    <a:pt x="305" y="699"/>
                    <a:pt x="580" y="699"/>
                  </a:cubicBezTo>
                  <a:cubicBezTo>
                    <a:pt x="954" y="699"/>
                    <a:pt x="1415" y="630"/>
                    <a:pt x="1575" y="441"/>
                  </a:cubicBezTo>
                  <a:cubicBezTo>
                    <a:pt x="1602" y="410"/>
                    <a:pt x="1656" y="271"/>
                    <a:pt x="1728" y="55"/>
                  </a:cubicBezTo>
                  <a:lnTo>
                    <a:pt x="1687" y="41"/>
                  </a:lnTo>
                  <a:cubicBezTo>
                    <a:pt x="1555" y="104"/>
                    <a:pt x="1415" y="126"/>
                    <a:pt x="1284" y="126"/>
                  </a:cubicBezTo>
                  <a:cubicBezTo>
                    <a:pt x="972" y="126"/>
                    <a:pt x="711" y="1"/>
                    <a:pt x="711"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2771;p41">
              <a:extLst>
                <a:ext uri="{FF2B5EF4-FFF2-40B4-BE49-F238E27FC236}">
                  <a16:creationId xmlns:a16="http://schemas.microsoft.com/office/drawing/2014/main" id="{7AABAED0-85E9-4BF7-A10D-DBB79EF18DE3}"/>
                </a:ext>
              </a:extLst>
            </p:cNvPr>
            <p:cNvSpPr/>
            <p:nvPr/>
          </p:nvSpPr>
          <p:spPr>
            <a:xfrm>
              <a:off x="5488650" y="3714875"/>
              <a:ext cx="33475" cy="27525"/>
            </a:xfrm>
            <a:custGeom>
              <a:avLst/>
              <a:gdLst/>
              <a:ahLst/>
              <a:cxnLst/>
              <a:rect l="l" t="t" r="r" b="b"/>
              <a:pathLst>
                <a:path w="1339" h="1101" extrusionOk="0">
                  <a:moveTo>
                    <a:pt x="1334" y="0"/>
                  </a:moveTo>
                  <a:lnTo>
                    <a:pt x="1334" y="0"/>
                  </a:lnTo>
                  <a:cubicBezTo>
                    <a:pt x="1095" y="113"/>
                    <a:pt x="349" y="167"/>
                    <a:pt x="349" y="167"/>
                  </a:cubicBezTo>
                  <a:cubicBezTo>
                    <a:pt x="349" y="167"/>
                    <a:pt x="11" y="819"/>
                    <a:pt x="2" y="1053"/>
                  </a:cubicBezTo>
                  <a:cubicBezTo>
                    <a:pt x="0" y="1086"/>
                    <a:pt x="24" y="1100"/>
                    <a:pt x="67" y="1100"/>
                  </a:cubicBezTo>
                  <a:cubicBezTo>
                    <a:pt x="326" y="1100"/>
                    <a:pt x="1282" y="560"/>
                    <a:pt x="1325" y="383"/>
                  </a:cubicBezTo>
                  <a:cubicBezTo>
                    <a:pt x="1338" y="257"/>
                    <a:pt x="1338" y="126"/>
                    <a:pt x="1334"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2772;p41">
              <a:extLst>
                <a:ext uri="{FF2B5EF4-FFF2-40B4-BE49-F238E27FC236}">
                  <a16:creationId xmlns:a16="http://schemas.microsoft.com/office/drawing/2014/main" id="{E29A1E44-107D-490B-B93C-B7FDB77B9158}"/>
                </a:ext>
              </a:extLst>
            </p:cNvPr>
            <p:cNvSpPr/>
            <p:nvPr/>
          </p:nvSpPr>
          <p:spPr>
            <a:xfrm>
              <a:off x="5331700" y="3438550"/>
              <a:ext cx="81450" cy="288350"/>
            </a:xfrm>
            <a:custGeom>
              <a:avLst/>
              <a:gdLst/>
              <a:ahLst/>
              <a:cxnLst/>
              <a:rect l="l" t="t" r="r" b="b"/>
              <a:pathLst>
                <a:path w="3258" h="11534" extrusionOk="0">
                  <a:moveTo>
                    <a:pt x="189" y="0"/>
                  </a:moveTo>
                  <a:lnTo>
                    <a:pt x="77" y="32"/>
                  </a:lnTo>
                  <a:lnTo>
                    <a:pt x="0" y="11409"/>
                  </a:lnTo>
                  <a:cubicBezTo>
                    <a:pt x="0" y="11409"/>
                    <a:pt x="264" y="11534"/>
                    <a:pt x="575" y="11534"/>
                  </a:cubicBezTo>
                  <a:cubicBezTo>
                    <a:pt x="706" y="11534"/>
                    <a:pt x="845" y="11512"/>
                    <a:pt x="976" y="11449"/>
                  </a:cubicBezTo>
                  <a:lnTo>
                    <a:pt x="1017" y="11463"/>
                  </a:lnTo>
                  <a:cubicBezTo>
                    <a:pt x="1584" y="9681"/>
                    <a:pt x="3257" y="2483"/>
                    <a:pt x="2771" y="1566"/>
                  </a:cubicBezTo>
                  <a:lnTo>
                    <a:pt x="2848" y="877"/>
                  </a:lnTo>
                  <a:lnTo>
                    <a:pt x="2857" y="837"/>
                  </a:lnTo>
                  <a:cubicBezTo>
                    <a:pt x="1732" y="684"/>
                    <a:pt x="693" y="243"/>
                    <a:pt x="189"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2773;p41">
              <a:extLst>
                <a:ext uri="{FF2B5EF4-FFF2-40B4-BE49-F238E27FC236}">
                  <a16:creationId xmlns:a16="http://schemas.microsoft.com/office/drawing/2014/main" id="{0E25729F-3763-4BA9-9146-C6A2FDBC75A8}"/>
                </a:ext>
              </a:extLst>
            </p:cNvPr>
            <p:cNvSpPr/>
            <p:nvPr/>
          </p:nvSpPr>
          <p:spPr>
            <a:xfrm>
              <a:off x="5414025" y="3449675"/>
              <a:ext cx="107975" cy="269500"/>
            </a:xfrm>
            <a:custGeom>
              <a:avLst/>
              <a:gdLst/>
              <a:ahLst/>
              <a:cxnLst/>
              <a:rect l="l" t="t" r="r" b="b"/>
              <a:pathLst>
                <a:path w="4319" h="10780" extrusionOk="0">
                  <a:moveTo>
                    <a:pt x="3100" y="0"/>
                  </a:moveTo>
                  <a:cubicBezTo>
                    <a:pt x="2641" y="149"/>
                    <a:pt x="1858" y="347"/>
                    <a:pt x="716" y="437"/>
                  </a:cubicBezTo>
                  <a:cubicBezTo>
                    <a:pt x="603" y="445"/>
                    <a:pt x="490" y="450"/>
                    <a:pt x="378" y="450"/>
                  </a:cubicBezTo>
                  <a:cubicBezTo>
                    <a:pt x="253" y="450"/>
                    <a:pt x="128" y="444"/>
                    <a:pt x="5" y="432"/>
                  </a:cubicBezTo>
                  <a:lnTo>
                    <a:pt x="0" y="491"/>
                  </a:lnTo>
                  <a:lnTo>
                    <a:pt x="3334" y="10779"/>
                  </a:lnTo>
                  <a:cubicBezTo>
                    <a:pt x="3334" y="10779"/>
                    <a:pt x="4080" y="10721"/>
                    <a:pt x="4319" y="10608"/>
                  </a:cubicBezTo>
                  <a:cubicBezTo>
                    <a:pt x="4296" y="9218"/>
                    <a:pt x="4004" y="4562"/>
                    <a:pt x="3802" y="2637"/>
                  </a:cubicBezTo>
                  <a:cubicBezTo>
                    <a:pt x="3689" y="1543"/>
                    <a:pt x="3194" y="824"/>
                    <a:pt x="3194" y="824"/>
                  </a:cubicBezTo>
                  <a:lnTo>
                    <a:pt x="3100"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2774;p41">
              <a:extLst>
                <a:ext uri="{FF2B5EF4-FFF2-40B4-BE49-F238E27FC236}">
                  <a16:creationId xmlns:a16="http://schemas.microsoft.com/office/drawing/2014/main" id="{305FEE09-6A0E-4990-A4F4-AC52C4AD330F}"/>
                </a:ext>
              </a:extLst>
            </p:cNvPr>
            <p:cNvSpPr/>
            <p:nvPr/>
          </p:nvSpPr>
          <p:spPr>
            <a:xfrm>
              <a:off x="5324375" y="3226200"/>
              <a:ext cx="188750" cy="234625"/>
            </a:xfrm>
            <a:custGeom>
              <a:avLst/>
              <a:gdLst/>
              <a:ahLst/>
              <a:cxnLst/>
              <a:rect l="l" t="t" r="r" b="b"/>
              <a:pathLst>
                <a:path w="7550" h="9385" extrusionOk="0">
                  <a:moveTo>
                    <a:pt x="5264" y="1"/>
                  </a:moveTo>
                  <a:cubicBezTo>
                    <a:pt x="5264" y="1"/>
                    <a:pt x="4160" y="529"/>
                    <a:pt x="2785" y="529"/>
                  </a:cubicBezTo>
                  <a:cubicBezTo>
                    <a:pt x="2235" y="529"/>
                    <a:pt x="1642" y="444"/>
                    <a:pt x="1058" y="208"/>
                  </a:cubicBezTo>
                  <a:cubicBezTo>
                    <a:pt x="1058" y="208"/>
                    <a:pt x="869" y="1103"/>
                    <a:pt x="496" y="2385"/>
                  </a:cubicBezTo>
                  <a:cubicBezTo>
                    <a:pt x="226" y="3312"/>
                    <a:pt x="1" y="7423"/>
                    <a:pt x="154" y="8328"/>
                  </a:cubicBezTo>
                  <a:cubicBezTo>
                    <a:pt x="154" y="8328"/>
                    <a:pt x="275" y="8395"/>
                    <a:pt x="478" y="8494"/>
                  </a:cubicBezTo>
                  <a:cubicBezTo>
                    <a:pt x="986" y="8737"/>
                    <a:pt x="2021" y="9173"/>
                    <a:pt x="3145" y="9331"/>
                  </a:cubicBezTo>
                  <a:cubicBezTo>
                    <a:pt x="3294" y="9349"/>
                    <a:pt x="3442" y="9367"/>
                    <a:pt x="3586" y="9371"/>
                  </a:cubicBezTo>
                  <a:cubicBezTo>
                    <a:pt x="3705" y="9380"/>
                    <a:pt x="3825" y="9385"/>
                    <a:pt x="3944" y="9385"/>
                  </a:cubicBezTo>
                  <a:cubicBezTo>
                    <a:pt x="4063" y="9385"/>
                    <a:pt x="4182" y="9380"/>
                    <a:pt x="4302" y="9371"/>
                  </a:cubicBezTo>
                  <a:cubicBezTo>
                    <a:pt x="5444" y="9286"/>
                    <a:pt x="6227" y="9088"/>
                    <a:pt x="6686" y="8935"/>
                  </a:cubicBezTo>
                  <a:cubicBezTo>
                    <a:pt x="6861" y="8881"/>
                    <a:pt x="7032" y="8814"/>
                    <a:pt x="7194" y="8733"/>
                  </a:cubicBezTo>
                  <a:cubicBezTo>
                    <a:pt x="7194" y="8733"/>
                    <a:pt x="7136" y="6578"/>
                    <a:pt x="7131" y="5138"/>
                  </a:cubicBezTo>
                  <a:cubicBezTo>
                    <a:pt x="7127" y="3703"/>
                    <a:pt x="7550" y="2124"/>
                    <a:pt x="5264"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2775;p41">
              <a:extLst>
                <a:ext uri="{FF2B5EF4-FFF2-40B4-BE49-F238E27FC236}">
                  <a16:creationId xmlns:a16="http://schemas.microsoft.com/office/drawing/2014/main" id="{70D82ECD-D8C7-4EF6-A0D3-4F3FA130B7EA}"/>
                </a:ext>
              </a:extLst>
            </p:cNvPr>
            <p:cNvSpPr/>
            <p:nvPr/>
          </p:nvSpPr>
          <p:spPr>
            <a:xfrm>
              <a:off x="5367475" y="2933150"/>
              <a:ext cx="33625" cy="11525"/>
            </a:xfrm>
            <a:custGeom>
              <a:avLst/>
              <a:gdLst/>
              <a:ahLst/>
              <a:cxnLst/>
              <a:rect l="l" t="t" r="r" b="b"/>
              <a:pathLst>
                <a:path w="1345" h="461" extrusionOk="0">
                  <a:moveTo>
                    <a:pt x="650" y="0"/>
                  </a:moveTo>
                  <a:cubicBezTo>
                    <a:pt x="626" y="0"/>
                    <a:pt x="603" y="2"/>
                    <a:pt x="580" y="4"/>
                  </a:cubicBezTo>
                  <a:cubicBezTo>
                    <a:pt x="531" y="4"/>
                    <a:pt x="486" y="13"/>
                    <a:pt x="445" y="22"/>
                  </a:cubicBezTo>
                  <a:cubicBezTo>
                    <a:pt x="400" y="31"/>
                    <a:pt x="364" y="44"/>
                    <a:pt x="324" y="58"/>
                  </a:cubicBezTo>
                  <a:cubicBezTo>
                    <a:pt x="288" y="71"/>
                    <a:pt x="256" y="89"/>
                    <a:pt x="225" y="107"/>
                  </a:cubicBezTo>
                  <a:cubicBezTo>
                    <a:pt x="175" y="134"/>
                    <a:pt x="130" y="166"/>
                    <a:pt x="90" y="202"/>
                  </a:cubicBezTo>
                  <a:lnTo>
                    <a:pt x="40" y="238"/>
                  </a:lnTo>
                  <a:cubicBezTo>
                    <a:pt x="0" y="270"/>
                    <a:pt x="32" y="331"/>
                    <a:pt x="77" y="331"/>
                  </a:cubicBezTo>
                  <a:cubicBezTo>
                    <a:pt x="83" y="331"/>
                    <a:pt x="88" y="330"/>
                    <a:pt x="94" y="328"/>
                  </a:cubicBezTo>
                  <a:lnTo>
                    <a:pt x="99" y="328"/>
                  </a:lnTo>
                  <a:lnTo>
                    <a:pt x="153" y="305"/>
                  </a:lnTo>
                  <a:cubicBezTo>
                    <a:pt x="193" y="283"/>
                    <a:pt x="238" y="265"/>
                    <a:pt x="288" y="247"/>
                  </a:cubicBezTo>
                  <a:cubicBezTo>
                    <a:pt x="315" y="238"/>
                    <a:pt x="346" y="229"/>
                    <a:pt x="378" y="220"/>
                  </a:cubicBezTo>
                  <a:lnTo>
                    <a:pt x="477" y="202"/>
                  </a:lnTo>
                  <a:cubicBezTo>
                    <a:pt x="513" y="193"/>
                    <a:pt x="549" y="193"/>
                    <a:pt x="585" y="193"/>
                  </a:cubicBezTo>
                  <a:cubicBezTo>
                    <a:pt x="597" y="191"/>
                    <a:pt x="608" y="191"/>
                    <a:pt x="619" y="191"/>
                  </a:cubicBezTo>
                  <a:cubicBezTo>
                    <a:pt x="646" y="191"/>
                    <a:pt x="672" y="194"/>
                    <a:pt x="697" y="197"/>
                  </a:cubicBezTo>
                  <a:cubicBezTo>
                    <a:pt x="733" y="202"/>
                    <a:pt x="774" y="206"/>
                    <a:pt x="810" y="215"/>
                  </a:cubicBezTo>
                  <a:cubicBezTo>
                    <a:pt x="846" y="224"/>
                    <a:pt x="877" y="238"/>
                    <a:pt x="913" y="251"/>
                  </a:cubicBezTo>
                  <a:cubicBezTo>
                    <a:pt x="976" y="274"/>
                    <a:pt x="1035" y="305"/>
                    <a:pt x="1093" y="337"/>
                  </a:cubicBezTo>
                  <a:cubicBezTo>
                    <a:pt x="1151" y="368"/>
                    <a:pt x="1205" y="409"/>
                    <a:pt x="1255" y="449"/>
                  </a:cubicBezTo>
                  <a:cubicBezTo>
                    <a:pt x="1264" y="457"/>
                    <a:pt x="1276" y="460"/>
                    <a:pt x="1288" y="460"/>
                  </a:cubicBezTo>
                  <a:cubicBezTo>
                    <a:pt x="1304" y="460"/>
                    <a:pt x="1321" y="453"/>
                    <a:pt x="1331" y="440"/>
                  </a:cubicBezTo>
                  <a:cubicBezTo>
                    <a:pt x="1345" y="427"/>
                    <a:pt x="1345" y="400"/>
                    <a:pt x="1336" y="382"/>
                  </a:cubicBezTo>
                  <a:lnTo>
                    <a:pt x="1336" y="377"/>
                  </a:lnTo>
                  <a:cubicBezTo>
                    <a:pt x="1291" y="314"/>
                    <a:pt x="1241" y="256"/>
                    <a:pt x="1183" y="211"/>
                  </a:cubicBezTo>
                  <a:cubicBezTo>
                    <a:pt x="1053" y="98"/>
                    <a:pt x="891" y="26"/>
                    <a:pt x="720" y="4"/>
                  </a:cubicBezTo>
                  <a:cubicBezTo>
                    <a:pt x="697" y="2"/>
                    <a:pt x="674" y="0"/>
                    <a:pt x="650"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2776;p41">
              <a:extLst>
                <a:ext uri="{FF2B5EF4-FFF2-40B4-BE49-F238E27FC236}">
                  <a16:creationId xmlns:a16="http://schemas.microsoft.com/office/drawing/2014/main" id="{C6AA2B62-125B-4438-924F-284F069F3675}"/>
                </a:ext>
              </a:extLst>
            </p:cNvPr>
            <p:cNvSpPr/>
            <p:nvPr/>
          </p:nvSpPr>
          <p:spPr>
            <a:xfrm>
              <a:off x="5390825" y="2912425"/>
              <a:ext cx="80000" cy="69875"/>
            </a:xfrm>
            <a:custGeom>
              <a:avLst/>
              <a:gdLst/>
              <a:ahLst/>
              <a:cxnLst/>
              <a:rect l="l" t="t" r="r" b="b"/>
              <a:pathLst>
                <a:path w="3200" h="2795" extrusionOk="0">
                  <a:moveTo>
                    <a:pt x="1697" y="151"/>
                  </a:moveTo>
                  <a:cubicBezTo>
                    <a:pt x="2528" y="151"/>
                    <a:pt x="3199" y="1012"/>
                    <a:pt x="2845" y="1877"/>
                  </a:cubicBezTo>
                  <a:cubicBezTo>
                    <a:pt x="2633" y="2390"/>
                    <a:pt x="2162" y="2648"/>
                    <a:pt x="1691" y="2648"/>
                  </a:cubicBezTo>
                  <a:cubicBezTo>
                    <a:pt x="1222" y="2648"/>
                    <a:pt x="752" y="2393"/>
                    <a:pt x="537" y="1881"/>
                  </a:cubicBezTo>
                  <a:cubicBezTo>
                    <a:pt x="276" y="1247"/>
                    <a:pt x="573" y="518"/>
                    <a:pt x="1207" y="252"/>
                  </a:cubicBezTo>
                  <a:cubicBezTo>
                    <a:pt x="1372" y="183"/>
                    <a:pt x="1538" y="151"/>
                    <a:pt x="1697" y="151"/>
                  </a:cubicBezTo>
                  <a:close/>
                  <a:moveTo>
                    <a:pt x="1682" y="0"/>
                  </a:moveTo>
                  <a:cubicBezTo>
                    <a:pt x="748" y="0"/>
                    <a:pt x="0" y="973"/>
                    <a:pt x="402" y="1939"/>
                  </a:cubicBezTo>
                  <a:cubicBezTo>
                    <a:pt x="629" y="2471"/>
                    <a:pt x="1147" y="2794"/>
                    <a:pt x="1692" y="2794"/>
                  </a:cubicBezTo>
                  <a:cubicBezTo>
                    <a:pt x="1871" y="2794"/>
                    <a:pt x="2053" y="2760"/>
                    <a:pt x="2228" y="2686"/>
                  </a:cubicBezTo>
                  <a:cubicBezTo>
                    <a:pt x="2750" y="2466"/>
                    <a:pt x="3088" y="1957"/>
                    <a:pt x="3083" y="1395"/>
                  </a:cubicBezTo>
                  <a:cubicBezTo>
                    <a:pt x="3083" y="828"/>
                    <a:pt x="2741" y="324"/>
                    <a:pt x="2219" y="109"/>
                  </a:cubicBezTo>
                  <a:cubicBezTo>
                    <a:pt x="2038" y="34"/>
                    <a:pt x="1857" y="0"/>
                    <a:pt x="1682"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2777;p41">
              <a:extLst>
                <a:ext uri="{FF2B5EF4-FFF2-40B4-BE49-F238E27FC236}">
                  <a16:creationId xmlns:a16="http://schemas.microsoft.com/office/drawing/2014/main" id="{DC03842F-209E-4990-BD50-4ACC609BD522}"/>
                </a:ext>
              </a:extLst>
            </p:cNvPr>
            <p:cNvSpPr/>
            <p:nvPr/>
          </p:nvSpPr>
          <p:spPr>
            <a:xfrm>
              <a:off x="5297800" y="2907900"/>
              <a:ext cx="79475" cy="65800"/>
            </a:xfrm>
            <a:custGeom>
              <a:avLst/>
              <a:gdLst/>
              <a:ahLst/>
              <a:cxnLst/>
              <a:rect l="l" t="t" r="r" b="b"/>
              <a:pathLst>
                <a:path w="3179" h="2632" extrusionOk="0">
                  <a:moveTo>
                    <a:pt x="1599" y="151"/>
                  </a:moveTo>
                  <a:cubicBezTo>
                    <a:pt x="2373" y="151"/>
                    <a:pt x="3002" y="956"/>
                    <a:pt x="2670" y="1761"/>
                  </a:cubicBezTo>
                  <a:cubicBezTo>
                    <a:pt x="2473" y="2242"/>
                    <a:pt x="2033" y="2484"/>
                    <a:pt x="1592" y="2484"/>
                  </a:cubicBezTo>
                  <a:cubicBezTo>
                    <a:pt x="1155" y="2484"/>
                    <a:pt x="719" y="2246"/>
                    <a:pt x="520" y="1770"/>
                  </a:cubicBezTo>
                  <a:cubicBezTo>
                    <a:pt x="272" y="1176"/>
                    <a:pt x="551" y="492"/>
                    <a:pt x="1145" y="245"/>
                  </a:cubicBezTo>
                  <a:cubicBezTo>
                    <a:pt x="1298" y="180"/>
                    <a:pt x="1451" y="151"/>
                    <a:pt x="1599" y="151"/>
                  </a:cubicBezTo>
                  <a:close/>
                  <a:moveTo>
                    <a:pt x="1587" y="0"/>
                  </a:moveTo>
                  <a:cubicBezTo>
                    <a:pt x="706" y="0"/>
                    <a:pt x="1" y="917"/>
                    <a:pt x="380" y="1824"/>
                  </a:cubicBezTo>
                  <a:cubicBezTo>
                    <a:pt x="593" y="2328"/>
                    <a:pt x="1082" y="2631"/>
                    <a:pt x="1595" y="2631"/>
                  </a:cubicBezTo>
                  <a:cubicBezTo>
                    <a:pt x="1763" y="2631"/>
                    <a:pt x="1934" y="2599"/>
                    <a:pt x="2099" y="2530"/>
                  </a:cubicBezTo>
                  <a:cubicBezTo>
                    <a:pt x="3178" y="2075"/>
                    <a:pt x="3169" y="546"/>
                    <a:pt x="2090" y="101"/>
                  </a:cubicBezTo>
                  <a:cubicBezTo>
                    <a:pt x="1920" y="32"/>
                    <a:pt x="1751" y="0"/>
                    <a:pt x="1587"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2778;p41">
              <a:extLst>
                <a:ext uri="{FF2B5EF4-FFF2-40B4-BE49-F238E27FC236}">
                  <a16:creationId xmlns:a16="http://schemas.microsoft.com/office/drawing/2014/main" id="{BC389E66-CF54-4A45-A25E-1970547C7712}"/>
                </a:ext>
              </a:extLst>
            </p:cNvPr>
            <p:cNvSpPr/>
            <p:nvPr/>
          </p:nvSpPr>
          <p:spPr>
            <a:xfrm>
              <a:off x="5463500" y="2943450"/>
              <a:ext cx="42275" cy="11400"/>
            </a:xfrm>
            <a:custGeom>
              <a:avLst/>
              <a:gdLst/>
              <a:ahLst/>
              <a:cxnLst/>
              <a:rect l="l" t="t" r="r" b="b"/>
              <a:pathLst>
                <a:path w="1691" h="456" extrusionOk="0">
                  <a:moveTo>
                    <a:pt x="154" y="1"/>
                  </a:moveTo>
                  <a:cubicBezTo>
                    <a:pt x="30" y="1"/>
                    <a:pt x="1" y="187"/>
                    <a:pt x="131" y="213"/>
                  </a:cubicBezTo>
                  <a:lnTo>
                    <a:pt x="1521" y="456"/>
                  </a:lnTo>
                  <a:lnTo>
                    <a:pt x="1544" y="456"/>
                  </a:lnTo>
                  <a:cubicBezTo>
                    <a:pt x="1545" y="456"/>
                    <a:pt x="1547" y="456"/>
                    <a:pt x="1548" y="456"/>
                  </a:cubicBezTo>
                  <a:cubicBezTo>
                    <a:pt x="1675" y="456"/>
                    <a:pt x="1691" y="262"/>
                    <a:pt x="1562" y="244"/>
                  </a:cubicBezTo>
                  <a:lnTo>
                    <a:pt x="167" y="1"/>
                  </a:lnTo>
                  <a:cubicBezTo>
                    <a:pt x="163" y="1"/>
                    <a:pt x="158" y="1"/>
                    <a:pt x="154"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779;p41">
              <a:extLst>
                <a:ext uri="{FF2B5EF4-FFF2-40B4-BE49-F238E27FC236}">
                  <a16:creationId xmlns:a16="http://schemas.microsoft.com/office/drawing/2014/main" id="{C49488A6-B109-4F8E-B32C-77BC9C2C9786}"/>
                </a:ext>
              </a:extLst>
            </p:cNvPr>
            <p:cNvSpPr/>
            <p:nvPr/>
          </p:nvSpPr>
          <p:spPr>
            <a:xfrm>
              <a:off x="5487900" y="2783175"/>
              <a:ext cx="26000" cy="49650"/>
            </a:xfrm>
            <a:custGeom>
              <a:avLst/>
              <a:gdLst/>
              <a:ahLst/>
              <a:cxnLst/>
              <a:rect l="l" t="t" r="r" b="b"/>
              <a:pathLst>
                <a:path w="1040" h="1986" extrusionOk="0">
                  <a:moveTo>
                    <a:pt x="1011" y="0"/>
                  </a:moveTo>
                  <a:cubicBezTo>
                    <a:pt x="1009" y="0"/>
                    <a:pt x="1006" y="1"/>
                    <a:pt x="1004" y="2"/>
                  </a:cubicBezTo>
                  <a:cubicBezTo>
                    <a:pt x="1004" y="2"/>
                    <a:pt x="968" y="11"/>
                    <a:pt x="905" y="29"/>
                  </a:cubicBezTo>
                  <a:cubicBezTo>
                    <a:pt x="811" y="51"/>
                    <a:pt x="725" y="87"/>
                    <a:pt x="644" y="128"/>
                  </a:cubicBezTo>
                  <a:cubicBezTo>
                    <a:pt x="586" y="155"/>
                    <a:pt x="532" y="186"/>
                    <a:pt x="478" y="227"/>
                  </a:cubicBezTo>
                  <a:cubicBezTo>
                    <a:pt x="419" y="267"/>
                    <a:pt x="365" y="312"/>
                    <a:pt x="311" y="366"/>
                  </a:cubicBezTo>
                  <a:cubicBezTo>
                    <a:pt x="257" y="420"/>
                    <a:pt x="212" y="483"/>
                    <a:pt x="167" y="550"/>
                  </a:cubicBezTo>
                  <a:cubicBezTo>
                    <a:pt x="127" y="618"/>
                    <a:pt x="91" y="690"/>
                    <a:pt x="68" y="771"/>
                  </a:cubicBezTo>
                  <a:cubicBezTo>
                    <a:pt x="37" y="847"/>
                    <a:pt x="19" y="924"/>
                    <a:pt x="10" y="1005"/>
                  </a:cubicBezTo>
                  <a:cubicBezTo>
                    <a:pt x="1" y="1081"/>
                    <a:pt x="1" y="1158"/>
                    <a:pt x="5" y="1234"/>
                  </a:cubicBezTo>
                  <a:cubicBezTo>
                    <a:pt x="14" y="1369"/>
                    <a:pt x="41" y="1504"/>
                    <a:pt x="91" y="1630"/>
                  </a:cubicBezTo>
                  <a:cubicBezTo>
                    <a:pt x="131" y="1752"/>
                    <a:pt x="190" y="1869"/>
                    <a:pt x="266" y="1972"/>
                  </a:cubicBezTo>
                  <a:cubicBezTo>
                    <a:pt x="272" y="1981"/>
                    <a:pt x="282" y="1986"/>
                    <a:pt x="291" y="1986"/>
                  </a:cubicBezTo>
                  <a:cubicBezTo>
                    <a:pt x="297" y="1986"/>
                    <a:pt x="302" y="1984"/>
                    <a:pt x="307" y="1981"/>
                  </a:cubicBezTo>
                  <a:cubicBezTo>
                    <a:pt x="325" y="1977"/>
                    <a:pt x="338" y="1954"/>
                    <a:pt x="329" y="1936"/>
                  </a:cubicBezTo>
                  <a:cubicBezTo>
                    <a:pt x="293" y="1819"/>
                    <a:pt x="266" y="1702"/>
                    <a:pt x="244" y="1585"/>
                  </a:cubicBezTo>
                  <a:cubicBezTo>
                    <a:pt x="235" y="1531"/>
                    <a:pt x="226" y="1477"/>
                    <a:pt x="221" y="1414"/>
                  </a:cubicBezTo>
                  <a:cubicBezTo>
                    <a:pt x="212" y="1351"/>
                    <a:pt x="208" y="1288"/>
                    <a:pt x="208" y="1225"/>
                  </a:cubicBezTo>
                  <a:cubicBezTo>
                    <a:pt x="212" y="1162"/>
                    <a:pt x="212" y="1095"/>
                    <a:pt x="221" y="1027"/>
                  </a:cubicBezTo>
                  <a:cubicBezTo>
                    <a:pt x="230" y="964"/>
                    <a:pt x="248" y="897"/>
                    <a:pt x="266" y="834"/>
                  </a:cubicBezTo>
                  <a:cubicBezTo>
                    <a:pt x="289" y="771"/>
                    <a:pt x="311" y="708"/>
                    <a:pt x="347" y="649"/>
                  </a:cubicBezTo>
                  <a:cubicBezTo>
                    <a:pt x="379" y="595"/>
                    <a:pt x="415" y="542"/>
                    <a:pt x="455" y="488"/>
                  </a:cubicBezTo>
                  <a:cubicBezTo>
                    <a:pt x="496" y="438"/>
                    <a:pt x="545" y="398"/>
                    <a:pt x="586" y="357"/>
                  </a:cubicBezTo>
                  <a:cubicBezTo>
                    <a:pt x="626" y="317"/>
                    <a:pt x="671" y="281"/>
                    <a:pt x="716" y="249"/>
                  </a:cubicBezTo>
                  <a:cubicBezTo>
                    <a:pt x="752" y="218"/>
                    <a:pt x="793" y="186"/>
                    <a:pt x="838" y="164"/>
                  </a:cubicBezTo>
                  <a:lnTo>
                    <a:pt x="937" y="105"/>
                  </a:lnTo>
                  <a:cubicBezTo>
                    <a:pt x="991" y="74"/>
                    <a:pt x="1022" y="51"/>
                    <a:pt x="1022" y="51"/>
                  </a:cubicBezTo>
                  <a:lnTo>
                    <a:pt x="1027" y="51"/>
                  </a:lnTo>
                  <a:cubicBezTo>
                    <a:pt x="1036" y="42"/>
                    <a:pt x="1040" y="33"/>
                    <a:pt x="1036" y="20"/>
                  </a:cubicBezTo>
                  <a:cubicBezTo>
                    <a:pt x="1032" y="9"/>
                    <a:pt x="1022" y="0"/>
                    <a:pt x="101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2780;p41">
              <a:extLst>
                <a:ext uri="{FF2B5EF4-FFF2-40B4-BE49-F238E27FC236}">
                  <a16:creationId xmlns:a16="http://schemas.microsoft.com/office/drawing/2014/main" id="{B85FDCE4-24E6-4762-A9AC-041F1552DD6E}"/>
                </a:ext>
              </a:extLst>
            </p:cNvPr>
            <p:cNvSpPr/>
            <p:nvPr/>
          </p:nvSpPr>
          <p:spPr>
            <a:xfrm>
              <a:off x="5514450" y="2800050"/>
              <a:ext cx="32525" cy="42550"/>
            </a:xfrm>
            <a:custGeom>
              <a:avLst/>
              <a:gdLst/>
              <a:ahLst/>
              <a:cxnLst/>
              <a:rect l="l" t="t" r="r" b="b"/>
              <a:pathLst>
                <a:path w="1301" h="1702" extrusionOk="0">
                  <a:moveTo>
                    <a:pt x="1090" y="0"/>
                  </a:moveTo>
                  <a:cubicBezTo>
                    <a:pt x="1087" y="0"/>
                    <a:pt x="1083" y="1"/>
                    <a:pt x="1080" y="1"/>
                  </a:cubicBezTo>
                  <a:cubicBezTo>
                    <a:pt x="1062" y="6"/>
                    <a:pt x="1053" y="28"/>
                    <a:pt x="1058" y="46"/>
                  </a:cubicBezTo>
                  <a:cubicBezTo>
                    <a:pt x="1058" y="46"/>
                    <a:pt x="1067" y="82"/>
                    <a:pt x="1076" y="141"/>
                  </a:cubicBezTo>
                  <a:cubicBezTo>
                    <a:pt x="1094" y="222"/>
                    <a:pt x="1103" y="307"/>
                    <a:pt x="1107" y="393"/>
                  </a:cubicBezTo>
                  <a:cubicBezTo>
                    <a:pt x="1112" y="447"/>
                    <a:pt x="1112" y="501"/>
                    <a:pt x="1107" y="555"/>
                  </a:cubicBezTo>
                  <a:cubicBezTo>
                    <a:pt x="1107" y="618"/>
                    <a:pt x="1098" y="676"/>
                    <a:pt x="1089" y="735"/>
                  </a:cubicBezTo>
                  <a:cubicBezTo>
                    <a:pt x="1076" y="798"/>
                    <a:pt x="1058" y="856"/>
                    <a:pt x="1035" y="915"/>
                  </a:cubicBezTo>
                  <a:cubicBezTo>
                    <a:pt x="1008" y="973"/>
                    <a:pt x="981" y="1027"/>
                    <a:pt x="945" y="1081"/>
                  </a:cubicBezTo>
                  <a:cubicBezTo>
                    <a:pt x="905" y="1135"/>
                    <a:pt x="864" y="1185"/>
                    <a:pt x="819" y="1230"/>
                  </a:cubicBezTo>
                  <a:cubicBezTo>
                    <a:pt x="770" y="1270"/>
                    <a:pt x="720" y="1311"/>
                    <a:pt x="671" y="1347"/>
                  </a:cubicBezTo>
                  <a:cubicBezTo>
                    <a:pt x="617" y="1378"/>
                    <a:pt x="563" y="1419"/>
                    <a:pt x="513" y="1446"/>
                  </a:cubicBezTo>
                  <a:lnTo>
                    <a:pt x="360" y="1517"/>
                  </a:lnTo>
                  <a:cubicBezTo>
                    <a:pt x="284" y="1553"/>
                    <a:pt x="203" y="1585"/>
                    <a:pt x="122" y="1612"/>
                  </a:cubicBezTo>
                  <a:cubicBezTo>
                    <a:pt x="63" y="1634"/>
                    <a:pt x="27" y="1648"/>
                    <a:pt x="27" y="1648"/>
                  </a:cubicBezTo>
                  <a:cubicBezTo>
                    <a:pt x="1" y="1661"/>
                    <a:pt x="10" y="1702"/>
                    <a:pt x="41" y="1702"/>
                  </a:cubicBezTo>
                  <a:cubicBezTo>
                    <a:pt x="41" y="1702"/>
                    <a:pt x="77" y="1697"/>
                    <a:pt x="140" y="1693"/>
                  </a:cubicBezTo>
                  <a:cubicBezTo>
                    <a:pt x="234" y="1684"/>
                    <a:pt x="320" y="1670"/>
                    <a:pt x="410" y="1648"/>
                  </a:cubicBezTo>
                  <a:lnTo>
                    <a:pt x="585" y="1598"/>
                  </a:lnTo>
                  <a:cubicBezTo>
                    <a:pt x="648" y="1571"/>
                    <a:pt x="707" y="1544"/>
                    <a:pt x="774" y="1508"/>
                  </a:cubicBezTo>
                  <a:cubicBezTo>
                    <a:pt x="837" y="1473"/>
                    <a:pt x="900" y="1428"/>
                    <a:pt x="959" y="1378"/>
                  </a:cubicBezTo>
                  <a:cubicBezTo>
                    <a:pt x="1017" y="1324"/>
                    <a:pt x="1071" y="1266"/>
                    <a:pt x="1121" y="1203"/>
                  </a:cubicBezTo>
                  <a:cubicBezTo>
                    <a:pt x="1211" y="1072"/>
                    <a:pt x="1269" y="924"/>
                    <a:pt x="1292" y="766"/>
                  </a:cubicBezTo>
                  <a:cubicBezTo>
                    <a:pt x="1301" y="694"/>
                    <a:pt x="1301" y="622"/>
                    <a:pt x="1296" y="555"/>
                  </a:cubicBezTo>
                  <a:cubicBezTo>
                    <a:pt x="1292" y="492"/>
                    <a:pt x="1283" y="429"/>
                    <a:pt x="1265" y="366"/>
                  </a:cubicBezTo>
                  <a:cubicBezTo>
                    <a:pt x="1238" y="244"/>
                    <a:pt x="1193" y="123"/>
                    <a:pt x="1125" y="19"/>
                  </a:cubicBezTo>
                  <a:cubicBezTo>
                    <a:pt x="1118" y="8"/>
                    <a:pt x="1104" y="0"/>
                    <a:pt x="109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2781;p41">
              <a:extLst>
                <a:ext uri="{FF2B5EF4-FFF2-40B4-BE49-F238E27FC236}">
                  <a16:creationId xmlns:a16="http://schemas.microsoft.com/office/drawing/2014/main" id="{2D4CB0AA-A547-4EE1-9216-5C5D39E334AD}"/>
                </a:ext>
              </a:extLst>
            </p:cNvPr>
            <p:cNvSpPr/>
            <p:nvPr/>
          </p:nvSpPr>
          <p:spPr>
            <a:xfrm>
              <a:off x="5502650" y="2793550"/>
              <a:ext cx="27350" cy="43650"/>
            </a:xfrm>
            <a:custGeom>
              <a:avLst/>
              <a:gdLst/>
              <a:ahLst/>
              <a:cxnLst/>
              <a:rect l="l" t="t" r="r" b="b"/>
              <a:pathLst>
                <a:path w="1094" h="1746" extrusionOk="0">
                  <a:moveTo>
                    <a:pt x="1053" y="1"/>
                  </a:moveTo>
                  <a:cubicBezTo>
                    <a:pt x="936" y="10"/>
                    <a:pt x="819" y="41"/>
                    <a:pt x="715" y="95"/>
                  </a:cubicBezTo>
                  <a:cubicBezTo>
                    <a:pt x="661" y="118"/>
                    <a:pt x="612" y="149"/>
                    <a:pt x="567" y="180"/>
                  </a:cubicBezTo>
                  <a:cubicBezTo>
                    <a:pt x="513" y="216"/>
                    <a:pt x="464" y="257"/>
                    <a:pt x="419" y="302"/>
                  </a:cubicBezTo>
                  <a:cubicBezTo>
                    <a:pt x="315" y="401"/>
                    <a:pt x="234" y="513"/>
                    <a:pt x="171" y="639"/>
                  </a:cubicBezTo>
                  <a:cubicBezTo>
                    <a:pt x="140" y="702"/>
                    <a:pt x="113" y="765"/>
                    <a:pt x="90" y="833"/>
                  </a:cubicBezTo>
                  <a:cubicBezTo>
                    <a:pt x="68" y="896"/>
                    <a:pt x="50" y="963"/>
                    <a:pt x="36" y="1031"/>
                  </a:cubicBezTo>
                  <a:cubicBezTo>
                    <a:pt x="14" y="1143"/>
                    <a:pt x="0" y="1265"/>
                    <a:pt x="5" y="1382"/>
                  </a:cubicBezTo>
                  <a:cubicBezTo>
                    <a:pt x="5" y="1463"/>
                    <a:pt x="9" y="1544"/>
                    <a:pt x="23" y="1625"/>
                  </a:cubicBezTo>
                  <a:cubicBezTo>
                    <a:pt x="27" y="1688"/>
                    <a:pt x="36" y="1719"/>
                    <a:pt x="36" y="1719"/>
                  </a:cubicBezTo>
                  <a:cubicBezTo>
                    <a:pt x="36" y="1737"/>
                    <a:pt x="50" y="1746"/>
                    <a:pt x="63" y="1746"/>
                  </a:cubicBezTo>
                  <a:cubicBezTo>
                    <a:pt x="77" y="1746"/>
                    <a:pt x="90" y="1737"/>
                    <a:pt x="90" y="1719"/>
                  </a:cubicBezTo>
                  <a:cubicBezTo>
                    <a:pt x="90" y="1719"/>
                    <a:pt x="95" y="1688"/>
                    <a:pt x="108" y="1629"/>
                  </a:cubicBezTo>
                  <a:cubicBezTo>
                    <a:pt x="117" y="1571"/>
                    <a:pt x="122" y="1490"/>
                    <a:pt x="149" y="1395"/>
                  </a:cubicBezTo>
                  <a:lnTo>
                    <a:pt x="180" y="1242"/>
                  </a:lnTo>
                  <a:cubicBezTo>
                    <a:pt x="194" y="1188"/>
                    <a:pt x="207" y="1134"/>
                    <a:pt x="225" y="1076"/>
                  </a:cubicBezTo>
                  <a:cubicBezTo>
                    <a:pt x="243" y="1022"/>
                    <a:pt x="261" y="963"/>
                    <a:pt x="284" y="909"/>
                  </a:cubicBezTo>
                  <a:cubicBezTo>
                    <a:pt x="306" y="851"/>
                    <a:pt x="333" y="797"/>
                    <a:pt x="360" y="738"/>
                  </a:cubicBezTo>
                  <a:cubicBezTo>
                    <a:pt x="392" y="684"/>
                    <a:pt x="419" y="630"/>
                    <a:pt x="455" y="585"/>
                  </a:cubicBezTo>
                  <a:cubicBezTo>
                    <a:pt x="495" y="540"/>
                    <a:pt x="522" y="486"/>
                    <a:pt x="567" y="446"/>
                  </a:cubicBezTo>
                  <a:cubicBezTo>
                    <a:pt x="634" y="365"/>
                    <a:pt x="711" y="297"/>
                    <a:pt x="796" y="234"/>
                  </a:cubicBezTo>
                  <a:cubicBezTo>
                    <a:pt x="882" y="171"/>
                    <a:pt x="972" y="118"/>
                    <a:pt x="1071" y="77"/>
                  </a:cubicBezTo>
                  <a:cubicBezTo>
                    <a:pt x="1084" y="68"/>
                    <a:pt x="1093" y="55"/>
                    <a:pt x="1089" y="37"/>
                  </a:cubicBezTo>
                  <a:cubicBezTo>
                    <a:pt x="1089" y="19"/>
                    <a:pt x="1071" y="1"/>
                    <a:pt x="105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2782;p41">
              <a:extLst>
                <a:ext uri="{FF2B5EF4-FFF2-40B4-BE49-F238E27FC236}">
                  <a16:creationId xmlns:a16="http://schemas.microsoft.com/office/drawing/2014/main" id="{5CB145BB-979D-488E-BB74-E50921639963}"/>
                </a:ext>
              </a:extLst>
            </p:cNvPr>
            <p:cNvSpPr/>
            <p:nvPr/>
          </p:nvSpPr>
          <p:spPr>
            <a:xfrm>
              <a:off x="5484000" y="2946900"/>
              <a:ext cx="60500" cy="67900"/>
            </a:xfrm>
            <a:custGeom>
              <a:avLst/>
              <a:gdLst/>
              <a:ahLst/>
              <a:cxnLst/>
              <a:rect l="l" t="t" r="r" b="b"/>
              <a:pathLst>
                <a:path w="2420" h="2716" extrusionOk="0">
                  <a:moveTo>
                    <a:pt x="1369" y="0"/>
                  </a:moveTo>
                  <a:cubicBezTo>
                    <a:pt x="1247" y="0"/>
                    <a:pt x="1127" y="22"/>
                    <a:pt x="1012" y="66"/>
                  </a:cubicBezTo>
                  <a:cubicBezTo>
                    <a:pt x="886" y="111"/>
                    <a:pt x="769" y="183"/>
                    <a:pt x="665" y="268"/>
                  </a:cubicBezTo>
                  <a:cubicBezTo>
                    <a:pt x="620" y="300"/>
                    <a:pt x="580" y="340"/>
                    <a:pt x="544" y="381"/>
                  </a:cubicBezTo>
                  <a:cubicBezTo>
                    <a:pt x="508" y="412"/>
                    <a:pt x="476" y="448"/>
                    <a:pt x="449" y="489"/>
                  </a:cubicBezTo>
                  <a:cubicBezTo>
                    <a:pt x="395" y="556"/>
                    <a:pt x="350" y="605"/>
                    <a:pt x="328" y="641"/>
                  </a:cubicBezTo>
                  <a:cubicBezTo>
                    <a:pt x="305" y="677"/>
                    <a:pt x="292" y="700"/>
                    <a:pt x="292" y="700"/>
                  </a:cubicBezTo>
                  <a:cubicBezTo>
                    <a:pt x="278" y="718"/>
                    <a:pt x="287" y="749"/>
                    <a:pt x="310" y="758"/>
                  </a:cubicBezTo>
                  <a:cubicBezTo>
                    <a:pt x="317" y="764"/>
                    <a:pt x="325" y="766"/>
                    <a:pt x="334" y="766"/>
                  </a:cubicBezTo>
                  <a:cubicBezTo>
                    <a:pt x="346" y="766"/>
                    <a:pt x="358" y="760"/>
                    <a:pt x="364" y="749"/>
                  </a:cubicBezTo>
                  <a:cubicBezTo>
                    <a:pt x="364" y="749"/>
                    <a:pt x="382" y="731"/>
                    <a:pt x="404" y="691"/>
                  </a:cubicBezTo>
                  <a:cubicBezTo>
                    <a:pt x="427" y="655"/>
                    <a:pt x="472" y="614"/>
                    <a:pt x="526" y="551"/>
                  </a:cubicBezTo>
                  <a:cubicBezTo>
                    <a:pt x="553" y="520"/>
                    <a:pt x="580" y="489"/>
                    <a:pt x="616" y="457"/>
                  </a:cubicBezTo>
                  <a:cubicBezTo>
                    <a:pt x="652" y="421"/>
                    <a:pt x="692" y="390"/>
                    <a:pt x="737" y="358"/>
                  </a:cubicBezTo>
                  <a:cubicBezTo>
                    <a:pt x="832" y="286"/>
                    <a:pt x="940" y="232"/>
                    <a:pt x="1057" y="192"/>
                  </a:cubicBezTo>
                  <a:cubicBezTo>
                    <a:pt x="1149" y="161"/>
                    <a:pt x="1243" y="147"/>
                    <a:pt x="1340" y="147"/>
                  </a:cubicBezTo>
                  <a:cubicBezTo>
                    <a:pt x="1384" y="147"/>
                    <a:pt x="1429" y="150"/>
                    <a:pt x="1475" y="156"/>
                  </a:cubicBezTo>
                  <a:lnTo>
                    <a:pt x="1587" y="174"/>
                  </a:lnTo>
                  <a:cubicBezTo>
                    <a:pt x="1623" y="183"/>
                    <a:pt x="1664" y="201"/>
                    <a:pt x="1700" y="214"/>
                  </a:cubicBezTo>
                  <a:cubicBezTo>
                    <a:pt x="1731" y="228"/>
                    <a:pt x="1772" y="237"/>
                    <a:pt x="1808" y="250"/>
                  </a:cubicBezTo>
                  <a:cubicBezTo>
                    <a:pt x="1839" y="268"/>
                    <a:pt x="1893" y="295"/>
                    <a:pt x="1911" y="309"/>
                  </a:cubicBezTo>
                  <a:lnTo>
                    <a:pt x="2015" y="390"/>
                  </a:lnTo>
                  <a:cubicBezTo>
                    <a:pt x="2042" y="417"/>
                    <a:pt x="2069" y="448"/>
                    <a:pt x="2091" y="480"/>
                  </a:cubicBezTo>
                  <a:cubicBezTo>
                    <a:pt x="2118" y="511"/>
                    <a:pt x="2136" y="547"/>
                    <a:pt x="2154" y="583"/>
                  </a:cubicBezTo>
                  <a:cubicBezTo>
                    <a:pt x="2177" y="619"/>
                    <a:pt x="2190" y="655"/>
                    <a:pt x="2199" y="695"/>
                  </a:cubicBezTo>
                  <a:cubicBezTo>
                    <a:pt x="2253" y="866"/>
                    <a:pt x="2258" y="1042"/>
                    <a:pt x="2222" y="1213"/>
                  </a:cubicBezTo>
                  <a:cubicBezTo>
                    <a:pt x="2190" y="1388"/>
                    <a:pt x="2132" y="1559"/>
                    <a:pt x="2042" y="1712"/>
                  </a:cubicBezTo>
                  <a:cubicBezTo>
                    <a:pt x="1961" y="1865"/>
                    <a:pt x="1857" y="2009"/>
                    <a:pt x="1736" y="2130"/>
                  </a:cubicBezTo>
                  <a:cubicBezTo>
                    <a:pt x="1623" y="2247"/>
                    <a:pt x="1493" y="2346"/>
                    <a:pt x="1353" y="2427"/>
                  </a:cubicBezTo>
                  <a:lnTo>
                    <a:pt x="1250" y="2481"/>
                  </a:lnTo>
                  <a:cubicBezTo>
                    <a:pt x="1237" y="2486"/>
                    <a:pt x="1214" y="2499"/>
                    <a:pt x="1205" y="2499"/>
                  </a:cubicBezTo>
                  <a:lnTo>
                    <a:pt x="1151" y="2517"/>
                  </a:lnTo>
                  <a:cubicBezTo>
                    <a:pt x="1084" y="2540"/>
                    <a:pt x="1012" y="2562"/>
                    <a:pt x="944" y="2576"/>
                  </a:cubicBezTo>
                  <a:cubicBezTo>
                    <a:pt x="877" y="2580"/>
                    <a:pt x="818" y="2589"/>
                    <a:pt x="755" y="2594"/>
                  </a:cubicBezTo>
                  <a:lnTo>
                    <a:pt x="584" y="2589"/>
                  </a:lnTo>
                  <a:cubicBezTo>
                    <a:pt x="490" y="2576"/>
                    <a:pt x="395" y="2553"/>
                    <a:pt x="305" y="2522"/>
                  </a:cubicBezTo>
                  <a:cubicBezTo>
                    <a:pt x="247" y="2499"/>
                    <a:pt x="193" y="2477"/>
                    <a:pt x="139" y="2450"/>
                  </a:cubicBezTo>
                  <a:cubicBezTo>
                    <a:pt x="121" y="2441"/>
                    <a:pt x="98" y="2427"/>
                    <a:pt x="80" y="2418"/>
                  </a:cubicBezTo>
                  <a:cubicBezTo>
                    <a:pt x="73" y="2414"/>
                    <a:pt x="65" y="2412"/>
                    <a:pt x="58" y="2412"/>
                  </a:cubicBezTo>
                  <a:cubicBezTo>
                    <a:pt x="24" y="2412"/>
                    <a:pt x="1" y="2460"/>
                    <a:pt x="31" y="2486"/>
                  </a:cubicBezTo>
                  <a:cubicBezTo>
                    <a:pt x="107" y="2535"/>
                    <a:pt x="188" y="2580"/>
                    <a:pt x="269" y="2612"/>
                  </a:cubicBezTo>
                  <a:cubicBezTo>
                    <a:pt x="364" y="2648"/>
                    <a:pt x="463" y="2679"/>
                    <a:pt x="566" y="2697"/>
                  </a:cubicBezTo>
                  <a:lnTo>
                    <a:pt x="755" y="2715"/>
                  </a:lnTo>
                  <a:cubicBezTo>
                    <a:pt x="823" y="2715"/>
                    <a:pt x="895" y="2702"/>
                    <a:pt x="971" y="2697"/>
                  </a:cubicBezTo>
                  <a:cubicBezTo>
                    <a:pt x="1043" y="2684"/>
                    <a:pt x="1115" y="2666"/>
                    <a:pt x="1187" y="2643"/>
                  </a:cubicBezTo>
                  <a:lnTo>
                    <a:pt x="1245" y="2625"/>
                  </a:lnTo>
                  <a:cubicBezTo>
                    <a:pt x="1263" y="2616"/>
                    <a:pt x="1286" y="2607"/>
                    <a:pt x="1304" y="2598"/>
                  </a:cubicBezTo>
                  <a:lnTo>
                    <a:pt x="1416" y="2549"/>
                  </a:lnTo>
                  <a:cubicBezTo>
                    <a:pt x="1574" y="2463"/>
                    <a:pt x="1718" y="2360"/>
                    <a:pt x="1839" y="2234"/>
                  </a:cubicBezTo>
                  <a:cubicBezTo>
                    <a:pt x="1974" y="2099"/>
                    <a:pt x="2087" y="1946"/>
                    <a:pt x="2177" y="1784"/>
                  </a:cubicBezTo>
                  <a:cubicBezTo>
                    <a:pt x="2271" y="1613"/>
                    <a:pt x="2339" y="1429"/>
                    <a:pt x="2379" y="1235"/>
                  </a:cubicBezTo>
                  <a:cubicBezTo>
                    <a:pt x="2420" y="1037"/>
                    <a:pt x="2406" y="835"/>
                    <a:pt x="2348" y="646"/>
                  </a:cubicBezTo>
                  <a:cubicBezTo>
                    <a:pt x="2334" y="596"/>
                    <a:pt x="2316" y="547"/>
                    <a:pt x="2289" y="506"/>
                  </a:cubicBezTo>
                  <a:cubicBezTo>
                    <a:pt x="2267" y="462"/>
                    <a:pt x="2240" y="417"/>
                    <a:pt x="2208" y="376"/>
                  </a:cubicBezTo>
                  <a:cubicBezTo>
                    <a:pt x="2177" y="336"/>
                    <a:pt x="2145" y="300"/>
                    <a:pt x="2105" y="264"/>
                  </a:cubicBezTo>
                  <a:lnTo>
                    <a:pt x="2001" y="183"/>
                  </a:lnTo>
                  <a:cubicBezTo>
                    <a:pt x="1961" y="160"/>
                    <a:pt x="1920" y="133"/>
                    <a:pt x="1880" y="115"/>
                  </a:cubicBezTo>
                  <a:cubicBezTo>
                    <a:pt x="1835" y="97"/>
                    <a:pt x="1790" y="79"/>
                    <a:pt x="1745" y="66"/>
                  </a:cubicBezTo>
                  <a:cubicBezTo>
                    <a:pt x="1700" y="52"/>
                    <a:pt x="1659" y="39"/>
                    <a:pt x="1619" y="25"/>
                  </a:cubicBezTo>
                  <a:lnTo>
                    <a:pt x="1488" y="7"/>
                  </a:lnTo>
                  <a:cubicBezTo>
                    <a:pt x="1449" y="3"/>
                    <a:pt x="1409" y="0"/>
                    <a:pt x="1369"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2783;p41">
              <a:extLst>
                <a:ext uri="{FF2B5EF4-FFF2-40B4-BE49-F238E27FC236}">
                  <a16:creationId xmlns:a16="http://schemas.microsoft.com/office/drawing/2014/main" id="{19F3863A-B25E-44A1-88C8-8F34F78F3410}"/>
                </a:ext>
              </a:extLst>
            </p:cNvPr>
            <p:cNvSpPr/>
            <p:nvPr/>
          </p:nvSpPr>
          <p:spPr>
            <a:xfrm>
              <a:off x="5330125" y="2805625"/>
              <a:ext cx="149700" cy="62325"/>
            </a:xfrm>
            <a:custGeom>
              <a:avLst/>
              <a:gdLst/>
              <a:ahLst/>
              <a:cxnLst/>
              <a:rect l="l" t="t" r="r" b="b"/>
              <a:pathLst>
                <a:path w="5988" h="2493" extrusionOk="0">
                  <a:moveTo>
                    <a:pt x="3338" y="0"/>
                  </a:moveTo>
                  <a:cubicBezTo>
                    <a:pt x="3087" y="0"/>
                    <a:pt x="2836" y="25"/>
                    <a:pt x="2591" y="75"/>
                  </a:cubicBezTo>
                  <a:cubicBezTo>
                    <a:pt x="2362" y="120"/>
                    <a:pt x="2142" y="188"/>
                    <a:pt x="1930" y="278"/>
                  </a:cubicBezTo>
                  <a:cubicBezTo>
                    <a:pt x="1728" y="368"/>
                    <a:pt x="1534" y="485"/>
                    <a:pt x="1354" y="615"/>
                  </a:cubicBezTo>
                  <a:cubicBezTo>
                    <a:pt x="1044" y="854"/>
                    <a:pt x="770" y="1142"/>
                    <a:pt x="545" y="1461"/>
                  </a:cubicBezTo>
                  <a:cubicBezTo>
                    <a:pt x="383" y="1681"/>
                    <a:pt x="243" y="1920"/>
                    <a:pt x="126" y="2167"/>
                  </a:cubicBezTo>
                  <a:cubicBezTo>
                    <a:pt x="81" y="2262"/>
                    <a:pt x="41" y="2356"/>
                    <a:pt x="5" y="2455"/>
                  </a:cubicBezTo>
                  <a:cubicBezTo>
                    <a:pt x="0" y="2469"/>
                    <a:pt x="5" y="2482"/>
                    <a:pt x="18" y="2491"/>
                  </a:cubicBezTo>
                  <a:cubicBezTo>
                    <a:pt x="22" y="2492"/>
                    <a:pt x="25" y="2493"/>
                    <a:pt x="29" y="2493"/>
                  </a:cubicBezTo>
                  <a:cubicBezTo>
                    <a:pt x="40" y="2493"/>
                    <a:pt x="51" y="2488"/>
                    <a:pt x="54" y="2478"/>
                  </a:cubicBezTo>
                  <a:cubicBezTo>
                    <a:pt x="54" y="2478"/>
                    <a:pt x="99" y="2374"/>
                    <a:pt x="198" y="2208"/>
                  </a:cubicBezTo>
                  <a:cubicBezTo>
                    <a:pt x="333" y="1974"/>
                    <a:pt x="486" y="1753"/>
                    <a:pt x="653" y="1546"/>
                  </a:cubicBezTo>
                  <a:cubicBezTo>
                    <a:pt x="887" y="1250"/>
                    <a:pt x="1161" y="989"/>
                    <a:pt x="1467" y="768"/>
                  </a:cubicBezTo>
                  <a:cubicBezTo>
                    <a:pt x="1633" y="647"/>
                    <a:pt x="1818" y="543"/>
                    <a:pt x="2011" y="462"/>
                  </a:cubicBezTo>
                  <a:cubicBezTo>
                    <a:pt x="2209" y="381"/>
                    <a:pt x="2416" y="318"/>
                    <a:pt x="2632" y="282"/>
                  </a:cubicBezTo>
                  <a:cubicBezTo>
                    <a:pt x="2880" y="232"/>
                    <a:pt x="3134" y="206"/>
                    <a:pt x="3387" y="206"/>
                  </a:cubicBezTo>
                  <a:cubicBezTo>
                    <a:pt x="3560" y="206"/>
                    <a:pt x="3733" y="218"/>
                    <a:pt x="3905" y="242"/>
                  </a:cubicBezTo>
                  <a:cubicBezTo>
                    <a:pt x="4278" y="296"/>
                    <a:pt x="4638" y="399"/>
                    <a:pt x="4980" y="552"/>
                  </a:cubicBezTo>
                  <a:cubicBezTo>
                    <a:pt x="5228" y="660"/>
                    <a:pt x="5462" y="791"/>
                    <a:pt x="5678" y="944"/>
                  </a:cubicBezTo>
                  <a:cubicBezTo>
                    <a:pt x="5763" y="1002"/>
                    <a:pt x="5844" y="1065"/>
                    <a:pt x="5920" y="1128"/>
                  </a:cubicBezTo>
                  <a:cubicBezTo>
                    <a:pt x="5926" y="1134"/>
                    <a:pt x="5934" y="1136"/>
                    <a:pt x="5942" y="1136"/>
                  </a:cubicBezTo>
                  <a:cubicBezTo>
                    <a:pt x="5953" y="1136"/>
                    <a:pt x="5965" y="1131"/>
                    <a:pt x="5970" y="1124"/>
                  </a:cubicBezTo>
                  <a:cubicBezTo>
                    <a:pt x="5988" y="1110"/>
                    <a:pt x="5988" y="1088"/>
                    <a:pt x="5970" y="1074"/>
                  </a:cubicBezTo>
                  <a:cubicBezTo>
                    <a:pt x="5902" y="998"/>
                    <a:pt x="5821" y="926"/>
                    <a:pt x="5741" y="863"/>
                  </a:cubicBezTo>
                  <a:cubicBezTo>
                    <a:pt x="5529" y="687"/>
                    <a:pt x="5295" y="534"/>
                    <a:pt x="5052" y="413"/>
                  </a:cubicBezTo>
                  <a:cubicBezTo>
                    <a:pt x="4701" y="233"/>
                    <a:pt x="4323" y="107"/>
                    <a:pt x="3937" y="48"/>
                  </a:cubicBezTo>
                  <a:cubicBezTo>
                    <a:pt x="3739" y="16"/>
                    <a:pt x="3538" y="0"/>
                    <a:pt x="333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 name="Google Shape;2784;p41">
              <a:extLst>
                <a:ext uri="{FF2B5EF4-FFF2-40B4-BE49-F238E27FC236}">
                  <a16:creationId xmlns:a16="http://schemas.microsoft.com/office/drawing/2014/main" id="{0FBA23F6-DE19-4482-A260-72EEF243F211}"/>
                </a:ext>
              </a:extLst>
            </p:cNvPr>
            <p:cNvSpPr/>
            <p:nvPr/>
          </p:nvSpPr>
          <p:spPr>
            <a:xfrm>
              <a:off x="5348225" y="2830150"/>
              <a:ext cx="115000" cy="41275"/>
            </a:xfrm>
            <a:custGeom>
              <a:avLst/>
              <a:gdLst/>
              <a:ahLst/>
              <a:cxnLst/>
              <a:rect l="l" t="t" r="r" b="b"/>
              <a:pathLst>
                <a:path w="4600" h="1651" extrusionOk="0">
                  <a:moveTo>
                    <a:pt x="3244" y="0"/>
                  </a:moveTo>
                  <a:cubicBezTo>
                    <a:pt x="3157" y="0"/>
                    <a:pt x="3069" y="5"/>
                    <a:pt x="2979" y="8"/>
                  </a:cubicBezTo>
                  <a:cubicBezTo>
                    <a:pt x="2826" y="17"/>
                    <a:pt x="2673" y="35"/>
                    <a:pt x="2520" y="62"/>
                  </a:cubicBezTo>
                  <a:lnTo>
                    <a:pt x="2286" y="107"/>
                  </a:lnTo>
                  <a:cubicBezTo>
                    <a:pt x="2209" y="125"/>
                    <a:pt x="2133" y="147"/>
                    <a:pt x="2056" y="170"/>
                  </a:cubicBezTo>
                  <a:cubicBezTo>
                    <a:pt x="1903" y="215"/>
                    <a:pt x="1751" y="269"/>
                    <a:pt x="1607" y="336"/>
                  </a:cubicBezTo>
                  <a:cubicBezTo>
                    <a:pt x="1463" y="394"/>
                    <a:pt x="1328" y="462"/>
                    <a:pt x="1193" y="543"/>
                  </a:cubicBezTo>
                  <a:cubicBezTo>
                    <a:pt x="1058" y="606"/>
                    <a:pt x="945" y="705"/>
                    <a:pt x="833" y="781"/>
                  </a:cubicBezTo>
                  <a:cubicBezTo>
                    <a:pt x="729" y="853"/>
                    <a:pt x="630" y="934"/>
                    <a:pt x="536" y="1024"/>
                  </a:cubicBezTo>
                  <a:cubicBezTo>
                    <a:pt x="455" y="1092"/>
                    <a:pt x="378" y="1168"/>
                    <a:pt x="306" y="1249"/>
                  </a:cubicBezTo>
                  <a:lnTo>
                    <a:pt x="149" y="1438"/>
                  </a:lnTo>
                  <a:lnTo>
                    <a:pt x="10" y="1605"/>
                  </a:lnTo>
                  <a:cubicBezTo>
                    <a:pt x="1" y="1618"/>
                    <a:pt x="1" y="1632"/>
                    <a:pt x="10" y="1641"/>
                  </a:cubicBezTo>
                  <a:cubicBezTo>
                    <a:pt x="14" y="1647"/>
                    <a:pt x="21" y="1651"/>
                    <a:pt x="28" y="1651"/>
                  </a:cubicBezTo>
                  <a:cubicBezTo>
                    <a:pt x="34" y="1651"/>
                    <a:pt x="41" y="1647"/>
                    <a:pt x="46" y="1641"/>
                  </a:cubicBezTo>
                  <a:lnTo>
                    <a:pt x="208" y="1497"/>
                  </a:lnTo>
                  <a:lnTo>
                    <a:pt x="383" y="1330"/>
                  </a:lnTo>
                  <a:cubicBezTo>
                    <a:pt x="450" y="1263"/>
                    <a:pt x="540" y="1209"/>
                    <a:pt x="630" y="1132"/>
                  </a:cubicBezTo>
                  <a:cubicBezTo>
                    <a:pt x="725" y="1051"/>
                    <a:pt x="824" y="979"/>
                    <a:pt x="932" y="916"/>
                  </a:cubicBezTo>
                  <a:cubicBezTo>
                    <a:pt x="1044" y="853"/>
                    <a:pt x="1157" y="768"/>
                    <a:pt x="1287" y="709"/>
                  </a:cubicBezTo>
                  <a:cubicBezTo>
                    <a:pt x="1418" y="646"/>
                    <a:pt x="1544" y="565"/>
                    <a:pt x="1688" y="520"/>
                  </a:cubicBezTo>
                  <a:cubicBezTo>
                    <a:pt x="1827" y="462"/>
                    <a:pt x="1971" y="412"/>
                    <a:pt x="2115" y="376"/>
                  </a:cubicBezTo>
                  <a:lnTo>
                    <a:pt x="2335" y="313"/>
                  </a:lnTo>
                  <a:lnTo>
                    <a:pt x="2560" y="273"/>
                  </a:lnTo>
                  <a:cubicBezTo>
                    <a:pt x="2704" y="237"/>
                    <a:pt x="2853" y="233"/>
                    <a:pt x="2997" y="210"/>
                  </a:cubicBezTo>
                  <a:cubicBezTo>
                    <a:pt x="3136" y="201"/>
                    <a:pt x="3276" y="192"/>
                    <a:pt x="3406" y="188"/>
                  </a:cubicBezTo>
                  <a:cubicBezTo>
                    <a:pt x="3541" y="188"/>
                    <a:pt x="3667" y="188"/>
                    <a:pt x="3779" y="197"/>
                  </a:cubicBezTo>
                  <a:cubicBezTo>
                    <a:pt x="3964" y="206"/>
                    <a:pt x="4148" y="224"/>
                    <a:pt x="4333" y="251"/>
                  </a:cubicBezTo>
                  <a:cubicBezTo>
                    <a:pt x="4468" y="273"/>
                    <a:pt x="4544" y="291"/>
                    <a:pt x="4544" y="291"/>
                  </a:cubicBezTo>
                  <a:lnTo>
                    <a:pt x="4540" y="287"/>
                  </a:lnTo>
                  <a:lnTo>
                    <a:pt x="4540" y="287"/>
                  </a:lnTo>
                  <a:cubicBezTo>
                    <a:pt x="4543" y="287"/>
                    <a:pt x="4546" y="287"/>
                    <a:pt x="4549" y="287"/>
                  </a:cubicBezTo>
                  <a:cubicBezTo>
                    <a:pt x="4587" y="287"/>
                    <a:pt x="4600" y="236"/>
                    <a:pt x="4562" y="219"/>
                  </a:cubicBezTo>
                  <a:cubicBezTo>
                    <a:pt x="4495" y="192"/>
                    <a:pt x="4427" y="170"/>
                    <a:pt x="4355" y="152"/>
                  </a:cubicBezTo>
                  <a:cubicBezTo>
                    <a:pt x="4171" y="98"/>
                    <a:pt x="3982" y="62"/>
                    <a:pt x="3793" y="39"/>
                  </a:cubicBezTo>
                  <a:cubicBezTo>
                    <a:pt x="3676" y="21"/>
                    <a:pt x="3545" y="17"/>
                    <a:pt x="3411" y="8"/>
                  </a:cubicBezTo>
                  <a:cubicBezTo>
                    <a:pt x="3356" y="2"/>
                    <a:pt x="3300" y="0"/>
                    <a:pt x="324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 name="Google Shape;2785;p41">
              <a:extLst>
                <a:ext uri="{FF2B5EF4-FFF2-40B4-BE49-F238E27FC236}">
                  <a16:creationId xmlns:a16="http://schemas.microsoft.com/office/drawing/2014/main" id="{7BF9D202-08D9-4798-B085-1042564D0392}"/>
                </a:ext>
              </a:extLst>
            </p:cNvPr>
            <p:cNvSpPr/>
            <p:nvPr/>
          </p:nvSpPr>
          <p:spPr>
            <a:xfrm>
              <a:off x="5488025" y="2848650"/>
              <a:ext cx="19525" cy="91675"/>
            </a:xfrm>
            <a:custGeom>
              <a:avLst/>
              <a:gdLst/>
              <a:ahLst/>
              <a:cxnLst/>
              <a:rect l="l" t="t" r="r" b="b"/>
              <a:pathLst>
                <a:path w="781" h="3667" extrusionOk="0">
                  <a:moveTo>
                    <a:pt x="358" y="0"/>
                  </a:moveTo>
                  <a:cubicBezTo>
                    <a:pt x="336" y="0"/>
                    <a:pt x="316" y="14"/>
                    <a:pt x="306" y="37"/>
                  </a:cubicBezTo>
                  <a:cubicBezTo>
                    <a:pt x="234" y="217"/>
                    <a:pt x="176" y="406"/>
                    <a:pt x="131" y="599"/>
                  </a:cubicBezTo>
                  <a:cubicBezTo>
                    <a:pt x="86" y="793"/>
                    <a:pt x="50" y="991"/>
                    <a:pt x="32" y="1193"/>
                  </a:cubicBezTo>
                  <a:cubicBezTo>
                    <a:pt x="5" y="1422"/>
                    <a:pt x="0" y="1652"/>
                    <a:pt x="9" y="1886"/>
                  </a:cubicBezTo>
                  <a:cubicBezTo>
                    <a:pt x="23" y="2003"/>
                    <a:pt x="27" y="2124"/>
                    <a:pt x="45" y="2237"/>
                  </a:cubicBezTo>
                  <a:cubicBezTo>
                    <a:pt x="63" y="2354"/>
                    <a:pt x="86" y="2466"/>
                    <a:pt x="113" y="2574"/>
                  </a:cubicBezTo>
                  <a:cubicBezTo>
                    <a:pt x="140" y="2682"/>
                    <a:pt x="171" y="2781"/>
                    <a:pt x="212" y="2884"/>
                  </a:cubicBezTo>
                  <a:cubicBezTo>
                    <a:pt x="243" y="2974"/>
                    <a:pt x="284" y="3060"/>
                    <a:pt x="329" y="3145"/>
                  </a:cubicBezTo>
                  <a:lnTo>
                    <a:pt x="446" y="3361"/>
                  </a:lnTo>
                  <a:cubicBezTo>
                    <a:pt x="486" y="3420"/>
                    <a:pt x="527" y="3469"/>
                    <a:pt x="558" y="3514"/>
                  </a:cubicBezTo>
                  <a:lnTo>
                    <a:pt x="657" y="3640"/>
                  </a:lnTo>
                  <a:cubicBezTo>
                    <a:pt x="669" y="3659"/>
                    <a:pt x="685" y="3666"/>
                    <a:pt x="702" y="3666"/>
                  </a:cubicBezTo>
                  <a:cubicBezTo>
                    <a:pt x="741" y="3666"/>
                    <a:pt x="780" y="3622"/>
                    <a:pt x="752" y="3577"/>
                  </a:cubicBezTo>
                  <a:lnTo>
                    <a:pt x="747" y="3573"/>
                  </a:lnTo>
                  <a:lnTo>
                    <a:pt x="666" y="3438"/>
                  </a:lnTo>
                  <a:cubicBezTo>
                    <a:pt x="644" y="3397"/>
                    <a:pt x="608" y="3348"/>
                    <a:pt x="576" y="3285"/>
                  </a:cubicBezTo>
                  <a:lnTo>
                    <a:pt x="482" y="3078"/>
                  </a:lnTo>
                  <a:cubicBezTo>
                    <a:pt x="446" y="2992"/>
                    <a:pt x="414" y="2907"/>
                    <a:pt x="387" y="2821"/>
                  </a:cubicBezTo>
                  <a:cubicBezTo>
                    <a:pt x="356" y="2727"/>
                    <a:pt x="333" y="2628"/>
                    <a:pt x="311" y="2529"/>
                  </a:cubicBezTo>
                  <a:cubicBezTo>
                    <a:pt x="288" y="2421"/>
                    <a:pt x="266" y="2318"/>
                    <a:pt x="257" y="2210"/>
                  </a:cubicBezTo>
                  <a:cubicBezTo>
                    <a:pt x="239" y="2097"/>
                    <a:pt x="234" y="1985"/>
                    <a:pt x="225" y="1872"/>
                  </a:cubicBezTo>
                  <a:cubicBezTo>
                    <a:pt x="212" y="1652"/>
                    <a:pt x="216" y="1427"/>
                    <a:pt x="234" y="1206"/>
                  </a:cubicBezTo>
                  <a:cubicBezTo>
                    <a:pt x="252" y="995"/>
                    <a:pt x="275" y="797"/>
                    <a:pt x="302" y="626"/>
                  </a:cubicBezTo>
                  <a:cubicBezTo>
                    <a:pt x="360" y="289"/>
                    <a:pt x="414" y="68"/>
                    <a:pt x="414" y="68"/>
                  </a:cubicBezTo>
                  <a:cubicBezTo>
                    <a:pt x="423" y="41"/>
                    <a:pt x="405" y="14"/>
                    <a:pt x="383" y="5"/>
                  </a:cubicBezTo>
                  <a:cubicBezTo>
                    <a:pt x="374" y="2"/>
                    <a:pt x="366" y="0"/>
                    <a:pt x="35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2786;p41">
              <a:extLst>
                <a:ext uri="{FF2B5EF4-FFF2-40B4-BE49-F238E27FC236}">
                  <a16:creationId xmlns:a16="http://schemas.microsoft.com/office/drawing/2014/main" id="{FE013F57-A277-4DE1-889D-CB86AA71102D}"/>
                </a:ext>
              </a:extLst>
            </p:cNvPr>
            <p:cNvSpPr/>
            <p:nvPr/>
          </p:nvSpPr>
          <p:spPr>
            <a:xfrm>
              <a:off x="5507025" y="2857150"/>
              <a:ext cx="17250" cy="67175"/>
            </a:xfrm>
            <a:custGeom>
              <a:avLst/>
              <a:gdLst/>
              <a:ahLst/>
              <a:cxnLst/>
              <a:rect l="l" t="t" r="r" b="b"/>
              <a:pathLst>
                <a:path w="690" h="2687" extrusionOk="0">
                  <a:moveTo>
                    <a:pt x="99" y="1"/>
                  </a:moveTo>
                  <a:cubicBezTo>
                    <a:pt x="73" y="1"/>
                    <a:pt x="48" y="17"/>
                    <a:pt x="46" y="52"/>
                  </a:cubicBezTo>
                  <a:cubicBezTo>
                    <a:pt x="23" y="192"/>
                    <a:pt x="10" y="336"/>
                    <a:pt x="5" y="475"/>
                  </a:cubicBezTo>
                  <a:cubicBezTo>
                    <a:pt x="1" y="601"/>
                    <a:pt x="1" y="750"/>
                    <a:pt x="5" y="907"/>
                  </a:cubicBezTo>
                  <a:cubicBezTo>
                    <a:pt x="14" y="1064"/>
                    <a:pt x="28" y="1235"/>
                    <a:pt x="46" y="1402"/>
                  </a:cubicBezTo>
                  <a:cubicBezTo>
                    <a:pt x="55" y="1496"/>
                    <a:pt x="73" y="1573"/>
                    <a:pt x="86" y="1654"/>
                  </a:cubicBezTo>
                  <a:cubicBezTo>
                    <a:pt x="104" y="1735"/>
                    <a:pt x="122" y="1816"/>
                    <a:pt x="149" y="1897"/>
                  </a:cubicBezTo>
                  <a:cubicBezTo>
                    <a:pt x="185" y="2041"/>
                    <a:pt x="244" y="2180"/>
                    <a:pt x="311" y="2311"/>
                  </a:cubicBezTo>
                  <a:cubicBezTo>
                    <a:pt x="360" y="2405"/>
                    <a:pt x="419" y="2495"/>
                    <a:pt x="486" y="2576"/>
                  </a:cubicBezTo>
                  <a:cubicBezTo>
                    <a:pt x="509" y="2607"/>
                    <a:pt x="536" y="2639"/>
                    <a:pt x="567" y="2666"/>
                  </a:cubicBezTo>
                  <a:cubicBezTo>
                    <a:pt x="580" y="2681"/>
                    <a:pt x="595" y="2687"/>
                    <a:pt x="609" y="2687"/>
                  </a:cubicBezTo>
                  <a:cubicBezTo>
                    <a:pt x="652" y="2687"/>
                    <a:pt x="690" y="2634"/>
                    <a:pt x="653" y="2594"/>
                  </a:cubicBezTo>
                  <a:lnTo>
                    <a:pt x="653" y="2589"/>
                  </a:lnTo>
                  <a:cubicBezTo>
                    <a:pt x="653" y="2589"/>
                    <a:pt x="630" y="2558"/>
                    <a:pt x="594" y="2499"/>
                  </a:cubicBezTo>
                  <a:cubicBezTo>
                    <a:pt x="549" y="2414"/>
                    <a:pt x="509" y="2329"/>
                    <a:pt x="473" y="2239"/>
                  </a:cubicBezTo>
                  <a:cubicBezTo>
                    <a:pt x="446" y="2176"/>
                    <a:pt x="423" y="2117"/>
                    <a:pt x="405" y="2054"/>
                  </a:cubicBezTo>
                  <a:cubicBezTo>
                    <a:pt x="387" y="1987"/>
                    <a:pt x="360" y="1919"/>
                    <a:pt x="347" y="1847"/>
                  </a:cubicBezTo>
                  <a:cubicBezTo>
                    <a:pt x="324" y="1771"/>
                    <a:pt x="307" y="1699"/>
                    <a:pt x="298" y="1622"/>
                  </a:cubicBezTo>
                  <a:cubicBezTo>
                    <a:pt x="284" y="1541"/>
                    <a:pt x="271" y="1460"/>
                    <a:pt x="257" y="1379"/>
                  </a:cubicBezTo>
                  <a:cubicBezTo>
                    <a:pt x="212" y="1051"/>
                    <a:pt x="185" y="727"/>
                    <a:pt x="172" y="475"/>
                  </a:cubicBezTo>
                  <a:cubicBezTo>
                    <a:pt x="158" y="228"/>
                    <a:pt x="158" y="66"/>
                    <a:pt x="158" y="66"/>
                  </a:cubicBezTo>
                  <a:lnTo>
                    <a:pt x="158" y="61"/>
                  </a:lnTo>
                  <a:cubicBezTo>
                    <a:pt x="160" y="23"/>
                    <a:pt x="129" y="1"/>
                    <a:pt x="9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2787;p41">
              <a:extLst>
                <a:ext uri="{FF2B5EF4-FFF2-40B4-BE49-F238E27FC236}">
                  <a16:creationId xmlns:a16="http://schemas.microsoft.com/office/drawing/2014/main" id="{8287F7FF-21A3-45A5-AF89-D6B933F8FAF2}"/>
                </a:ext>
              </a:extLst>
            </p:cNvPr>
            <p:cNvSpPr/>
            <p:nvPr/>
          </p:nvSpPr>
          <p:spPr>
            <a:xfrm>
              <a:off x="5375850" y="2849375"/>
              <a:ext cx="73375" cy="25200"/>
            </a:xfrm>
            <a:custGeom>
              <a:avLst/>
              <a:gdLst/>
              <a:ahLst/>
              <a:cxnLst/>
              <a:rect l="l" t="t" r="r" b="b"/>
              <a:pathLst>
                <a:path w="2935" h="1008" extrusionOk="0">
                  <a:moveTo>
                    <a:pt x="2850" y="0"/>
                  </a:moveTo>
                  <a:cubicBezTo>
                    <a:pt x="2842" y="0"/>
                    <a:pt x="2832" y="2"/>
                    <a:pt x="2823" y="8"/>
                  </a:cubicBezTo>
                  <a:lnTo>
                    <a:pt x="2404" y="188"/>
                  </a:lnTo>
                  <a:cubicBezTo>
                    <a:pt x="2279" y="246"/>
                    <a:pt x="2130" y="296"/>
                    <a:pt x="1973" y="368"/>
                  </a:cubicBezTo>
                  <a:cubicBezTo>
                    <a:pt x="1815" y="435"/>
                    <a:pt x="1644" y="489"/>
                    <a:pt x="1478" y="552"/>
                  </a:cubicBezTo>
                  <a:cubicBezTo>
                    <a:pt x="1388" y="588"/>
                    <a:pt x="1302" y="611"/>
                    <a:pt x="1221" y="638"/>
                  </a:cubicBezTo>
                  <a:lnTo>
                    <a:pt x="969" y="719"/>
                  </a:lnTo>
                  <a:cubicBezTo>
                    <a:pt x="807" y="755"/>
                    <a:pt x="655" y="800"/>
                    <a:pt x="524" y="831"/>
                  </a:cubicBezTo>
                  <a:cubicBezTo>
                    <a:pt x="259" y="863"/>
                    <a:pt x="83" y="894"/>
                    <a:pt x="83" y="894"/>
                  </a:cubicBezTo>
                  <a:lnTo>
                    <a:pt x="70" y="894"/>
                  </a:lnTo>
                  <a:cubicBezTo>
                    <a:pt x="1" y="903"/>
                    <a:pt x="6" y="1007"/>
                    <a:pt x="75" y="1007"/>
                  </a:cubicBezTo>
                  <a:cubicBezTo>
                    <a:pt x="77" y="1007"/>
                    <a:pt x="80" y="1007"/>
                    <a:pt x="83" y="1007"/>
                  </a:cubicBezTo>
                  <a:cubicBezTo>
                    <a:pt x="83" y="1007"/>
                    <a:pt x="268" y="1007"/>
                    <a:pt x="551" y="998"/>
                  </a:cubicBezTo>
                  <a:cubicBezTo>
                    <a:pt x="686" y="971"/>
                    <a:pt x="848" y="944"/>
                    <a:pt x="1023" y="912"/>
                  </a:cubicBezTo>
                  <a:lnTo>
                    <a:pt x="1280" y="836"/>
                  </a:lnTo>
                  <a:cubicBezTo>
                    <a:pt x="1370" y="813"/>
                    <a:pt x="1460" y="786"/>
                    <a:pt x="1545" y="755"/>
                  </a:cubicBezTo>
                  <a:cubicBezTo>
                    <a:pt x="1721" y="687"/>
                    <a:pt x="1892" y="620"/>
                    <a:pt x="2054" y="552"/>
                  </a:cubicBezTo>
                  <a:cubicBezTo>
                    <a:pt x="2211" y="480"/>
                    <a:pt x="2355" y="408"/>
                    <a:pt x="2476" y="341"/>
                  </a:cubicBezTo>
                  <a:cubicBezTo>
                    <a:pt x="2616" y="273"/>
                    <a:pt x="2746" y="192"/>
                    <a:pt x="2877" y="107"/>
                  </a:cubicBezTo>
                  <a:cubicBezTo>
                    <a:pt x="2934" y="76"/>
                    <a:pt x="2901" y="0"/>
                    <a:pt x="285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2788;p41">
              <a:extLst>
                <a:ext uri="{FF2B5EF4-FFF2-40B4-BE49-F238E27FC236}">
                  <a16:creationId xmlns:a16="http://schemas.microsoft.com/office/drawing/2014/main" id="{DEAA7F9D-50A5-4EDF-BE96-54D6506B7BAB}"/>
                </a:ext>
              </a:extLst>
            </p:cNvPr>
            <p:cNvSpPr/>
            <p:nvPr/>
          </p:nvSpPr>
          <p:spPr>
            <a:xfrm>
              <a:off x="6048875" y="3201800"/>
              <a:ext cx="600" cy="575"/>
            </a:xfrm>
            <a:custGeom>
              <a:avLst/>
              <a:gdLst/>
              <a:ahLst/>
              <a:cxnLst/>
              <a:rect l="l" t="t" r="r" b="b"/>
              <a:pathLst>
                <a:path w="24" h="23" extrusionOk="0">
                  <a:moveTo>
                    <a:pt x="14" y="1"/>
                  </a:moveTo>
                  <a:cubicBezTo>
                    <a:pt x="1" y="5"/>
                    <a:pt x="1" y="19"/>
                    <a:pt x="14" y="23"/>
                  </a:cubicBezTo>
                  <a:cubicBezTo>
                    <a:pt x="23" y="19"/>
                    <a:pt x="23" y="5"/>
                    <a:pt x="14"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2789;p41">
              <a:extLst>
                <a:ext uri="{FF2B5EF4-FFF2-40B4-BE49-F238E27FC236}">
                  <a16:creationId xmlns:a16="http://schemas.microsoft.com/office/drawing/2014/main" id="{5F4FCEA1-DAC1-4133-A67F-679FA88884C6}"/>
                </a:ext>
              </a:extLst>
            </p:cNvPr>
            <p:cNvSpPr/>
            <p:nvPr/>
          </p:nvSpPr>
          <p:spPr>
            <a:xfrm>
              <a:off x="5690800" y="3091125"/>
              <a:ext cx="349100" cy="169075"/>
            </a:xfrm>
            <a:custGeom>
              <a:avLst/>
              <a:gdLst/>
              <a:ahLst/>
              <a:cxnLst/>
              <a:rect l="l" t="t" r="r" b="b"/>
              <a:pathLst>
                <a:path w="13964" h="6763" fill="none" extrusionOk="0">
                  <a:moveTo>
                    <a:pt x="0" y="1"/>
                  </a:moveTo>
                  <a:lnTo>
                    <a:pt x="0" y="6762"/>
                  </a:lnTo>
                  <a:lnTo>
                    <a:pt x="13964" y="6762"/>
                  </a:lnTo>
                </a:path>
              </a:pathLst>
            </a:custGeom>
            <a:noFill/>
            <a:ln w="7075" cap="rnd" cmpd="sng">
              <a:solidFill>
                <a:srgbClr val="5777B2"/>
              </a:solidFill>
              <a:prstDash val="solid"/>
              <a:miter lim="4498"/>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2790;p41">
              <a:extLst>
                <a:ext uri="{FF2B5EF4-FFF2-40B4-BE49-F238E27FC236}">
                  <a16:creationId xmlns:a16="http://schemas.microsoft.com/office/drawing/2014/main" id="{E5B7B458-148E-42CF-9172-A67E0F2379D1}"/>
                </a:ext>
              </a:extLst>
            </p:cNvPr>
            <p:cNvSpPr/>
            <p:nvPr/>
          </p:nvSpPr>
          <p:spPr>
            <a:xfrm>
              <a:off x="5719125" y="3110700"/>
              <a:ext cx="287825" cy="123750"/>
            </a:xfrm>
            <a:custGeom>
              <a:avLst/>
              <a:gdLst/>
              <a:ahLst/>
              <a:cxnLst/>
              <a:rect l="l" t="t" r="r" b="b"/>
              <a:pathLst>
                <a:path w="11513" h="4950" fill="none" extrusionOk="0">
                  <a:moveTo>
                    <a:pt x="1" y="4949"/>
                  </a:moveTo>
                  <a:cubicBezTo>
                    <a:pt x="68" y="4945"/>
                    <a:pt x="1962" y="1"/>
                    <a:pt x="1962" y="1"/>
                  </a:cubicBezTo>
                  <a:lnTo>
                    <a:pt x="3483" y="3865"/>
                  </a:lnTo>
                  <a:lnTo>
                    <a:pt x="4711" y="887"/>
                  </a:lnTo>
                  <a:lnTo>
                    <a:pt x="7739" y="4949"/>
                  </a:lnTo>
                  <a:lnTo>
                    <a:pt x="10325" y="73"/>
                  </a:lnTo>
                  <a:lnTo>
                    <a:pt x="11513" y="4193"/>
                  </a:lnTo>
                </a:path>
              </a:pathLst>
            </a:custGeom>
            <a:noFill/>
            <a:ln w="7075" cap="rnd" cmpd="sng">
              <a:solidFill>
                <a:srgbClr val="5777B2"/>
              </a:solidFill>
              <a:prstDash val="solid"/>
              <a:miter lim="4498"/>
              <a:headEnd type="none" w="sm" len="sm"/>
              <a:tailEnd type="none" w="sm" len="sm"/>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2791;p41">
              <a:extLst>
                <a:ext uri="{FF2B5EF4-FFF2-40B4-BE49-F238E27FC236}">
                  <a16:creationId xmlns:a16="http://schemas.microsoft.com/office/drawing/2014/main" id="{4E7C7C0D-3DE0-4092-9D6B-C256931CA404}"/>
                </a:ext>
              </a:extLst>
            </p:cNvPr>
            <p:cNvSpPr/>
            <p:nvPr/>
          </p:nvSpPr>
          <p:spPr>
            <a:xfrm>
              <a:off x="5698000" y="2718300"/>
              <a:ext cx="330000" cy="330000"/>
            </a:xfrm>
            <a:custGeom>
              <a:avLst/>
              <a:gdLst/>
              <a:ahLst/>
              <a:cxnLst/>
              <a:rect l="l" t="t" r="r" b="b"/>
              <a:pathLst>
                <a:path w="13200" h="13200" extrusionOk="0">
                  <a:moveTo>
                    <a:pt x="6600" y="1"/>
                  </a:moveTo>
                  <a:cubicBezTo>
                    <a:pt x="2956" y="1"/>
                    <a:pt x="0" y="2957"/>
                    <a:pt x="0" y="6600"/>
                  </a:cubicBezTo>
                  <a:cubicBezTo>
                    <a:pt x="0" y="10244"/>
                    <a:pt x="2956" y="13200"/>
                    <a:pt x="6600" y="13200"/>
                  </a:cubicBezTo>
                  <a:cubicBezTo>
                    <a:pt x="10244" y="13200"/>
                    <a:pt x="13199" y="10244"/>
                    <a:pt x="13199" y="6600"/>
                  </a:cubicBezTo>
                  <a:cubicBezTo>
                    <a:pt x="13199" y="2957"/>
                    <a:pt x="10244" y="1"/>
                    <a:pt x="6600"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2792;p41">
              <a:extLst>
                <a:ext uri="{FF2B5EF4-FFF2-40B4-BE49-F238E27FC236}">
                  <a16:creationId xmlns:a16="http://schemas.microsoft.com/office/drawing/2014/main" id="{8E420491-0992-4F80-99B1-9A273FC4D788}"/>
                </a:ext>
              </a:extLst>
            </p:cNvPr>
            <p:cNvSpPr/>
            <p:nvPr/>
          </p:nvSpPr>
          <p:spPr>
            <a:xfrm>
              <a:off x="5768850" y="2718325"/>
              <a:ext cx="191775" cy="329200"/>
            </a:xfrm>
            <a:custGeom>
              <a:avLst/>
              <a:gdLst/>
              <a:ahLst/>
              <a:cxnLst/>
              <a:rect l="l" t="t" r="r" b="b"/>
              <a:pathLst>
                <a:path w="7671" h="13168" extrusionOk="0">
                  <a:moveTo>
                    <a:pt x="3767" y="1"/>
                  </a:moveTo>
                  <a:cubicBezTo>
                    <a:pt x="3088" y="1"/>
                    <a:pt x="2409" y="106"/>
                    <a:pt x="1755" y="315"/>
                  </a:cubicBezTo>
                  <a:cubicBezTo>
                    <a:pt x="1944" y="684"/>
                    <a:pt x="2263" y="967"/>
                    <a:pt x="2655" y="1111"/>
                  </a:cubicBezTo>
                  <a:cubicBezTo>
                    <a:pt x="2762" y="1156"/>
                    <a:pt x="2875" y="1183"/>
                    <a:pt x="2992" y="1201"/>
                  </a:cubicBezTo>
                  <a:cubicBezTo>
                    <a:pt x="3145" y="1219"/>
                    <a:pt x="3257" y="1350"/>
                    <a:pt x="3257" y="1498"/>
                  </a:cubicBezTo>
                  <a:lnTo>
                    <a:pt x="3257" y="1520"/>
                  </a:lnTo>
                  <a:cubicBezTo>
                    <a:pt x="3257" y="1687"/>
                    <a:pt x="3122" y="1822"/>
                    <a:pt x="2956" y="1822"/>
                  </a:cubicBezTo>
                  <a:lnTo>
                    <a:pt x="2569" y="1822"/>
                  </a:lnTo>
                  <a:cubicBezTo>
                    <a:pt x="2430" y="1826"/>
                    <a:pt x="2290" y="1844"/>
                    <a:pt x="2155" y="1876"/>
                  </a:cubicBezTo>
                  <a:cubicBezTo>
                    <a:pt x="1476" y="2128"/>
                    <a:pt x="891" y="2722"/>
                    <a:pt x="558" y="3500"/>
                  </a:cubicBezTo>
                  <a:cubicBezTo>
                    <a:pt x="270" y="4179"/>
                    <a:pt x="189" y="4894"/>
                    <a:pt x="135" y="5520"/>
                  </a:cubicBezTo>
                  <a:cubicBezTo>
                    <a:pt x="0" y="7148"/>
                    <a:pt x="14" y="8786"/>
                    <a:pt x="180" y="10410"/>
                  </a:cubicBezTo>
                  <a:cubicBezTo>
                    <a:pt x="207" y="10689"/>
                    <a:pt x="441" y="10900"/>
                    <a:pt x="720" y="10900"/>
                  </a:cubicBezTo>
                  <a:cubicBezTo>
                    <a:pt x="725" y="10900"/>
                    <a:pt x="730" y="10900"/>
                    <a:pt x="735" y="10900"/>
                  </a:cubicBezTo>
                  <a:cubicBezTo>
                    <a:pt x="864" y="10900"/>
                    <a:pt x="984" y="10843"/>
                    <a:pt x="1071" y="10752"/>
                  </a:cubicBezTo>
                  <a:cubicBezTo>
                    <a:pt x="1210" y="10603"/>
                    <a:pt x="1278" y="10401"/>
                    <a:pt x="1255" y="10198"/>
                  </a:cubicBezTo>
                  <a:cubicBezTo>
                    <a:pt x="1107" y="8673"/>
                    <a:pt x="1093" y="7139"/>
                    <a:pt x="1224" y="5610"/>
                  </a:cubicBezTo>
                  <a:cubicBezTo>
                    <a:pt x="1251" y="5214"/>
                    <a:pt x="1309" y="4822"/>
                    <a:pt x="1399" y="4431"/>
                  </a:cubicBezTo>
                  <a:lnTo>
                    <a:pt x="1399" y="12763"/>
                  </a:lnTo>
                  <a:cubicBezTo>
                    <a:pt x="1944" y="12974"/>
                    <a:pt x="2520" y="13109"/>
                    <a:pt x="3100" y="13167"/>
                  </a:cubicBezTo>
                  <a:lnTo>
                    <a:pt x="3100" y="11251"/>
                  </a:lnTo>
                  <a:cubicBezTo>
                    <a:pt x="3095" y="10873"/>
                    <a:pt x="3383" y="10558"/>
                    <a:pt x="3757" y="10527"/>
                  </a:cubicBezTo>
                  <a:cubicBezTo>
                    <a:pt x="3773" y="10526"/>
                    <a:pt x="3789" y="10525"/>
                    <a:pt x="3804" y="10525"/>
                  </a:cubicBezTo>
                  <a:cubicBezTo>
                    <a:pt x="4188" y="10525"/>
                    <a:pt x="4503" y="10835"/>
                    <a:pt x="4503" y="11229"/>
                  </a:cubicBezTo>
                  <a:lnTo>
                    <a:pt x="4503" y="13158"/>
                  </a:lnTo>
                  <a:cubicBezTo>
                    <a:pt x="5088" y="13091"/>
                    <a:pt x="5664" y="12951"/>
                    <a:pt x="6208" y="12731"/>
                  </a:cubicBezTo>
                  <a:lnTo>
                    <a:pt x="6208" y="4211"/>
                  </a:lnTo>
                  <a:cubicBezTo>
                    <a:pt x="6352" y="4670"/>
                    <a:pt x="6406" y="5164"/>
                    <a:pt x="6447" y="5610"/>
                  </a:cubicBezTo>
                  <a:cubicBezTo>
                    <a:pt x="6577" y="7162"/>
                    <a:pt x="6564" y="8723"/>
                    <a:pt x="6406" y="10270"/>
                  </a:cubicBezTo>
                  <a:cubicBezTo>
                    <a:pt x="6379" y="10513"/>
                    <a:pt x="6505" y="10743"/>
                    <a:pt x="6726" y="10846"/>
                  </a:cubicBezTo>
                  <a:cubicBezTo>
                    <a:pt x="6793" y="10882"/>
                    <a:pt x="6870" y="10900"/>
                    <a:pt x="6951" y="10900"/>
                  </a:cubicBezTo>
                  <a:cubicBezTo>
                    <a:pt x="7230" y="10900"/>
                    <a:pt x="7464" y="10684"/>
                    <a:pt x="7491" y="10410"/>
                  </a:cubicBezTo>
                  <a:cubicBezTo>
                    <a:pt x="7657" y="8781"/>
                    <a:pt x="7670" y="7144"/>
                    <a:pt x="7535" y="5515"/>
                  </a:cubicBezTo>
                  <a:cubicBezTo>
                    <a:pt x="7482" y="4899"/>
                    <a:pt x="7401" y="4175"/>
                    <a:pt x="7108" y="3495"/>
                  </a:cubicBezTo>
                  <a:cubicBezTo>
                    <a:pt x="6775" y="2717"/>
                    <a:pt x="6195" y="2123"/>
                    <a:pt x="5511" y="1876"/>
                  </a:cubicBezTo>
                  <a:cubicBezTo>
                    <a:pt x="5435" y="1844"/>
                    <a:pt x="5120" y="1817"/>
                    <a:pt x="5039" y="1817"/>
                  </a:cubicBezTo>
                  <a:lnTo>
                    <a:pt x="4652" y="1817"/>
                  </a:lnTo>
                  <a:cubicBezTo>
                    <a:pt x="4485" y="1817"/>
                    <a:pt x="4350" y="1682"/>
                    <a:pt x="4350" y="1516"/>
                  </a:cubicBezTo>
                  <a:lnTo>
                    <a:pt x="4350" y="1507"/>
                  </a:lnTo>
                  <a:cubicBezTo>
                    <a:pt x="4346" y="1354"/>
                    <a:pt x="4458" y="1228"/>
                    <a:pt x="4607" y="1206"/>
                  </a:cubicBezTo>
                  <a:cubicBezTo>
                    <a:pt x="5138" y="1138"/>
                    <a:pt x="5606" y="814"/>
                    <a:pt x="5862" y="342"/>
                  </a:cubicBezTo>
                  <a:cubicBezTo>
                    <a:pt x="5182" y="115"/>
                    <a:pt x="4475" y="1"/>
                    <a:pt x="376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2793;p41">
              <a:extLst>
                <a:ext uri="{FF2B5EF4-FFF2-40B4-BE49-F238E27FC236}">
                  <a16:creationId xmlns:a16="http://schemas.microsoft.com/office/drawing/2014/main" id="{3704DC63-46CC-4DAE-A861-F57CC91D55AA}"/>
                </a:ext>
              </a:extLst>
            </p:cNvPr>
            <p:cNvSpPr/>
            <p:nvPr/>
          </p:nvSpPr>
          <p:spPr>
            <a:xfrm>
              <a:off x="5818675" y="2874425"/>
              <a:ext cx="90650" cy="59625"/>
            </a:xfrm>
            <a:custGeom>
              <a:avLst/>
              <a:gdLst/>
              <a:ahLst/>
              <a:cxnLst/>
              <a:rect l="l" t="t" r="r" b="b"/>
              <a:pathLst>
                <a:path w="3626" h="2385" extrusionOk="0">
                  <a:moveTo>
                    <a:pt x="2861" y="0"/>
                  </a:moveTo>
                  <a:cubicBezTo>
                    <a:pt x="2863" y="0"/>
                    <a:pt x="2864" y="0"/>
                    <a:pt x="2866" y="0"/>
                  </a:cubicBezTo>
                  <a:lnTo>
                    <a:pt x="2866" y="0"/>
                  </a:lnTo>
                  <a:cubicBezTo>
                    <a:pt x="2867" y="0"/>
                    <a:pt x="2869" y="0"/>
                    <a:pt x="2870" y="0"/>
                  </a:cubicBezTo>
                  <a:close/>
                  <a:moveTo>
                    <a:pt x="2866" y="0"/>
                  </a:moveTo>
                  <a:cubicBezTo>
                    <a:pt x="2724" y="2"/>
                    <a:pt x="2591" y="78"/>
                    <a:pt x="2515" y="198"/>
                  </a:cubicBezTo>
                  <a:cubicBezTo>
                    <a:pt x="2233" y="673"/>
                    <a:pt x="1719" y="968"/>
                    <a:pt x="1166" y="968"/>
                  </a:cubicBezTo>
                  <a:cubicBezTo>
                    <a:pt x="1154" y="968"/>
                    <a:pt x="1142" y="968"/>
                    <a:pt x="1129" y="967"/>
                  </a:cubicBezTo>
                  <a:cubicBezTo>
                    <a:pt x="0" y="967"/>
                    <a:pt x="248" y="1921"/>
                    <a:pt x="792" y="2209"/>
                  </a:cubicBezTo>
                  <a:cubicBezTo>
                    <a:pt x="929" y="2280"/>
                    <a:pt x="1331" y="2385"/>
                    <a:pt x="1778" y="2385"/>
                  </a:cubicBezTo>
                  <a:cubicBezTo>
                    <a:pt x="2624" y="2385"/>
                    <a:pt x="3625" y="2010"/>
                    <a:pt x="3266" y="328"/>
                  </a:cubicBezTo>
                  <a:cubicBezTo>
                    <a:pt x="3226" y="136"/>
                    <a:pt x="3062" y="2"/>
                    <a:pt x="2866"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2794;p41">
              <a:extLst>
                <a:ext uri="{FF2B5EF4-FFF2-40B4-BE49-F238E27FC236}">
                  <a16:creationId xmlns:a16="http://schemas.microsoft.com/office/drawing/2014/main" id="{35235354-D4A3-4CBD-ACC8-8DB2B4D99675}"/>
                </a:ext>
              </a:extLst>
            </p:cNvPr>
            <p:cNvSpPr/>
            <p:nvPr/>
          </p:nvSpPr>
          <p:spPr>
            <a:xfrm>
              <a:off x="5835125" y="2909975"/>
              <a:ext cx="59150" cy="14875"/>
            </a:xfrm>
            <a:custGeom>
              <a:avLst/>
              <a:gdLst/>
              <a:ahLst/>
              <a:cxnLst/>
              <a:rect l="l" t="t" r="r" b="b"/>
              <a:pathLst>
                <a:path w="2366" h="595" extrusionOk="0">
                  <a:moveTo>
                    <a:pt x="1639" y="1"/>
                  </a:moveTo>
                  <a:cubicBezTo>
                    <a:pt x="1550" y="1"/>
                    <a:pt x="1484" y="94"/>
                    <a:pt x="1443" y="175"/>
                  </a:cubicBezTo>
                  <a:cubicBezTo>
                    <a:pt x="1401" y="264"/>
                    <a:pt x="1331" y="361"/>
                    <a:pt x="1240" y="361"/>
                  </a:cubicBezTo>
                  <a:cubicBezTo>
                    <a:pt x="1234" y="361"/>
                    <a:pt x="1229" y="360"/>
                    <a:pt x="1223" y="359"/>
                  </a:cubicBezTo>
                  <a:cubicBezTo>
                    <a:pt x="1130" y="346"/>
                    <a:pt x="1072" y="224"/>
                    <a:pt x="980" y="224"/>
                  </a:cubicBezTo>
                  <a:cubicBezTo>
                    <a:pt x="979" y="224"/>
                    <a:pt x="977" y="224"/>
                    <a:pt x="975" y="225"/>
                  </a:cubicBezTo>
                  <a:cubicBezTo>
                    <a:pt x="885" y="229"/>
                    <a:pt x="840" y="333"/>
                    <a:pt x="759" y="364"/>
                  </a:cubicBezTo>
                  <a:cubicBezTo>
                    <a:pt x="743" y="370"/>
                    <a:pt x="727" y="372"/>
                    <a:pt x="712" y="372"/>
                  </a:cubicBezTo>
                  <a:cubicBezTo>
                    <a:pt x="615" y="372"/>
                    <a:pt x="528" y="276"/>
                    <a:pt x="431" y="229"/>
                  </a:cubicBezTo>
                  <a:cubicBezTo>
                    <a:pt x="394" y="210"/>
                    <a:pt x="348" y="201"/>
                    <a:pt x="299" y="201"/>
                  </a:cubicBezTo>
                  <a:cubicBezTo>
                    <a:pt x="162" y="201"/>
                    <a:pt x="7" y="274"/>
                    <a:pt x="4" y="413"/>
                  </a:cubicBezTo>
                  <a:cubicBezTo>
                    <a:pt x="0" y="500"/>
                    <a:pt x="20" y="529"/>
                    <a:pt x="52" y="529"/>
                  </a:cubicBezTo>
                  <a:cubicBezTo>
                    <a:pt x="110" y="529"/>
                    <a:pt x="209" y="428"/>
                    <a:pt x="273" y="404"/>
                  </a:cubicBezTo>
                  <a:cubicBezTo>
                    <a:pt x="291" y="398"/>
                    <a:pt x="308" y="396"/>
                    <a:pt x="325" y="396"/>
                  </a:cubicBezTo>
                  <a:cubicBezTo>
                    <a:pt x="470" y="396"/>
                    <a:pt x="600" y="595"/>
                    <a:pt x="748" y="595"/>
                  </a:cubicBezTo>
                  <a:cubicBezTo>
                    <a:pt x="762" y="595"/>
                    <a:pt x="776" y="593"/>
                    <a:pt x="791" y="589"/>
                  </a:cubicBezTo>
                  <a:cubicBezTo>
                    <a:pt x="872" y="571"/>
                    <a:pt x="930" y="481"/>
                    <a:pt x="1016" y="476"/>
                  </a:cubicBezTo>
                  <a:cubicBezTo>
                    <a:pt x="1019" y="476"/>
                    <a:pt x="1023" y="476"/>
                    <a:pt x="1027" y="476"/>
                  </a:cubicBezTo>
                  <a:cubicBezTo>
                    <a:pt x="1125" y="476"/>
                    <a:pt x="1199" y="589"/>
                    <a:pt x="1295" y="589"/>
                  </a:cubicBezTo>
                  <a:cubicBezTo>
                    <a:pt x="1296" y="589"/>
                    <a:pt x="1297" y="589"/>
                    <a:pt x="1299" y="589"/>
                  </a:cubicBezTo>
                  <a:cubicBezTo>
                    <a:pt x="1458" y="589"/>
                    <a:pt x="1516" y="319"/>
                    <a:pt x="1677" y="319"/>
                  </a:cubicBezTo>
                  <a:cubicBezTo>
                    <a:pt x="1735" y="328"/>
                    <a:pt x="1789" y="346"/>
                    <a:pt x="1839" y="377"/>
                  </a:cubicBezTo>
                  <a:cubicBezTo>
                    <a:pt x="1887" y="397"/>
                    <a:pt x="1937" y="406"/>
                    <a:pt x="1987" y="406"/>
                  </a:cubicBezTo>
                  <a:cubicBezTo>
                    <a:pt x="2110" y="406"/>
                    <a:pt x="2230" y="349"/>
                    <a:pt x="2307" y="247"/>
                  </a:cubicBezTo>
                  <a:cubicBezTo>
                    <a:pt x="2365" y="220"/>
                    <a:pt x="2325" y="121"/>
                    <a:pt x="2266" y="108"/>
                  </a:cubicBezTo>
                  <a:cubicBezTo>
                    <a:pt x="2261" y="107"/>
                    <a:pt x="2255" y="107"/>
                    <a:pt x="2250" y="107"/>
                  </a:cubicBezTo>
                  <a:cubicBezTo>
                    <a:pt x="2189" y="107"/>
                    <a:pt x="2136" y="129"/>
                    <a:pt x="2091" y="171"/>
                  </a:cubicBezTo>
                  <a:cubicBezTo>
                    <a:pt x="2050" y="212"/>
                    <a:pt x="1993" y="234"/>
                    <a:pt x="1936" y="234"/>
                  </a:cubicBezTo>
                  <a:cubicBezTo>
                    <a:pt x="1930" y="234"/>
                    <a:pt x="1925" y="234"/>
                    <a:pt x="1920" y="234"/>
                  </a:cubicBezTo>
                  <a:cubicBezTo>
                    <a:pt x="1803" y="211"/>
                    <a:pt x="1780" y="31"/>
                    <a:pt x="1668" y="4"/>
                  </a:cubicBezTo>
                  <a:cubicBezTo>
                    <a:pt x="1658" y="2"/>
                    <a:pt x="1649" y="1"/>
                    <a:pt x="1639" y="1"/>
                  </a:cubicBezTo>
                  <a:close/>
                </a:path>
              </a:pathLst>
            </a:custGeom>
            <a:solidFill>
              <a:srgbClr val="849CC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2795;p41">
              <a:extLst>
                <a:ext uri="{FF2B5EF4-FFF2-40B4-BE49-F238E27FC236}">
                  <a16:creationId xmlns:a16="http://schemas.microsoft.com/office/drawing/2014/main" id="{02929B8F-DF38-4FA3-81A1-776331AFF648}"/>
                </a:ext>
              </a:extLst>
            </p:cNvPr>
            <p:cNvSpPr/>
            <p:nvPr/>
          </p:nvSpPr>
          <p:spPr>
            <a:xfrm>
              <a:off x="5843950" y="2906925"/>
              <a:ext cx="23875" cy="7075"/>
            </a:xfrm>
            <a:custGeom>
              <a:avLst/>
              <a:gdLst/>
              <a:ahLst/>
              <a:cxnLst/>
              <a:rect l="l" t="t" r="r" b="b"/>
              <a:pathLst>
                <a:path w="955" h="283" extrusionOk="0">
                  <a:moveTo>
                    <a:pt x="555" y="0"/>
                  </a:moveTo>
                  <a:cubicBezTo>
                    <a:pt x="474" y="14"/>
                    <a:pt x="433" y="113"/>
                    <a:pt x="357" y="131"/>
                  </a:cubicBezTo>
                  <a:cubicBezTo>
                    <a:pt x="348" y="133"/>
                    <a:pt x="339" y="133"/>
                    <a:pt x="331" y="133"/>
                  </a:cubicBezTo>
                  <a:cubicBezTo>
                    <a:pt x="248" y="133"/>
                    <a:pt x="173" y="49"/>
                    <a:pt x="90" y="49"/>
                  </a:cubicBezTo>
                  <a:cubicBezTo>
                    <a:pt x="84" y="49"/>
                    <a:pt x="79" y="49"/>
                    <a:pt x="73" y="50"/>
                  </a:cubicBezTo>
                  <a:cubicBezTo>
                    <a:pt x="46" y="54"/>
                    <a:pt x="24" y="72"/>
                    <a:pt x="10" y="99"/>
                  </a:cubicBezTo>
                  <a:cubicBezTo>
                    <a:pt x="0" y="150"/>
                    <a:pt x="33" y="152"/>
                    <a:pt x="64" y="152"/>
                  </a:cubicBezTo>
                  <a:cubicBezTo>
                    <a:pt x="67" y="152"/>
                    <a:pt x="70" y="152"/>
                    <a:pt x="74" y="152"/>
                  </a:cubicBezTo>
                  <a:cubicBezTo>
                    <a:pt x="80" y="152"/>
                    <a:pt x="86" y="152"/>
                    <a:pt x="91" y="153"/>
                  </a:cubicBezTo>
                  <a:cubicBezTo>
                    <a:pt x="141" y="158"/>
                    <a:pt x="186" y="180"/>
                    <a:pt x="226" y="216"/>
                  </a:cubicBezTo>
                  <a:cubicBezTo>
                    <a:pt x="262" y="248"/>
                    <a:pt x="311" y="283"/>
                    <a:pt x="357" y="283"/>
                  </a:cubicBezTo>
                  <a:cubicBezTo>
                    <a:pt x="369" y="283"/>
                    <a:pt x="381" y="280"/>
                    <a:pt x="393" y="275"/>
                  </a:cubicBezTo>
                  <a:cubicBezTo>
                    <a:pt x="424" y="261"/>
                    <a:pt x="447" y="225"/>
                    <a:pt x="469" y="198"/>
                  </a:cubicBezTo>
                  <a:cubicBezTo>
                    <a:pt x="504" y="163"/>
                    <a:pt x="550" y="145"/>
                    <a:pt x="597" y="145"/>
                  </a:cubicBezTo>
                  <a:cubicBezTo>
                    <a:pt x="624" y="145"/>
                    <a:pt x="651" y="151"/>
                    <a:pt x="676" y="162"/>
                  </a:cubicBezTo>
                  <a:cubicBezTo>
                    <a:pt x="726" y="185"/>
                    <a:pt x="762" y="230"/>
                    <a:pt x="816" y="239"/>
                  </a:cubicBezTo>
                  <a:cubicBezTo>
                    <a:pt x="821" y="239"/>
                    <a:pt x="825" y="239"/>
                    <a:pt x="830" y="239"/>
                  </a:cubicBezTo>
                  <a:cubicBezTo>
                    <a:pt x="900" y="239"/>
                    <a:pt x="955" y="180"/>
                    <a:pt x="951" y="108"/>
                  </a:cubicBezTo>
                  <a:cubicBezTo>
                    <a:pt x="947" y="82"/>
                    <a:pt x="927" y="55"/>
                    <a:pt x="903" y="55"/>
                  </a:cubicBezTo>
                  <a:cubicBezTo>
                    <a:pt x="898" y="55"/>
                    <a:pt x="893" y="56"/>
                    <a:pt x="888" y="59"/>
                  </a:cubicBezTo>
                  <a:cubicBezTo>
                    <a:pt x="879" y="63"/>
                    <a:pt x="874" y="68"/>
                    <a:pt x="865" y="72"/>
                  </a:cubicBezTo>
                  <a:cubicBezTo>
                    <a:pt x="848" y="85"/>
                    <a:pt x="829" y="91"/>
                    <a:pt x="809" y="91"/>
                  </a:cubicBezTo>
                  <a:cubicBezTo>
                    <a:pt x="775" y="91"/>
                    <a:pt x="739" y="76"/>
                    <a:pt x="708" y="59"/>
                  </a:cubicBezTo>
                  <a:cubicBezTo>
                    <a:pt x="667" y="23"/>
                    <a:pt x="609" y="0"/>
                    <a:pt x="555" y="0"/>
                  </a:cubicBezTo>
                  <a:close/>
                </a:path>
              </a:pathLst>
            </a:custGeom>
            <a:solidFill>
              <a:srgbClr val="849CC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2796;p41">
              <a:extLst>
                <a:ext uri="{FF2B5EF4-FFF2-40B4-BE49-F238E27FC236}">
                  <a16:creationId xmlns:a16="http://schemas.microsoft.com/office/drawing/2014/main" id="{63ACA5C1-7281-413F-9B91-E8B6920167B4}"/>
                </a:ext>
              </a:extLst>
            </p:cNvPr>
            <p:cNvSpPr/>
            <p:nvPr/>
          </p:nvSpPr>
          <p:spPr>
            <a:xfrm>
              <a:off x="5874675" y="2921800"/>
              <a:ext cx="13300" cy="5400"/>
            </a:xfrm>
            <a:custGeom>
              <a:avLst/>
              <a:gdLst/>
              <a:ahLst/>
              <a:cxnLst/>
              <a:rect l="l" t="t" r="r" b="b"/>
              <a:pathLst>
                <a:path w="532" h="216" extrusionOk="0">
                  <a:moveTo>
                    <a:pt x="476" y="1"/>
                  </a:moveTo>
                  <a:cubicBezTo>
                    <a:pt x="469" y="1"/>
                    <a:pt x="462" y="2"/>
                    <a:pt x="455" y="3"/>
                  </a:cubicBezTo>
                  <a:cubicBezTo>
                    <a:pt x="382" y="16"/>
                    <a:pt x="326" y="94"/>
                    <a:pt x="251" y="94"/>
                  </a:cubicBezTo>
                  <a:cubicBezTo>
                    <a:pt x="247" y="94"/>
                    <a:pt x="243" y="94"/>
                    <a:pt x="239" y="93"/>
                  </a:cubicBezTo>
                  <a:cubicBezTo>
                    <a:pt x="193" y="90"/>
                    <a:pt x="144" y="53"/>
                    <a:pt x="97" y="53"/>
                  </a:cubicBezTo>
                  <a:cubicBezTo>
                    <a:pt x="79" y="53"/>
                    <a:pt x="62" y="58"/>
                    <a:pt x="46" y="71"/>
                  </a:cubicBezTo>
                  <a:cubicBezTo>
                    <a:pt x="14" y="98"/>
                    <a:pt x="1" y="143"/>
                    <a:pt x="10" y="183"/>
                  </a:cubicBezTo>
                  <a:cubicBezTo>
                    <a:pt x="19" y="207"/>
                    <a:pt x="25" y="215"/>
                    <a:pt x="33" y="215"/>
                  </a:cubicBezTo>
                  <a:cubicBezTo>
                    <a:pt x="44" y="215"/>
                    <a:pt x="57" y="197"/>
                    <a:pt x="81" y="183"/>
                  </a:cubicBezTo>
                  <a:cubicBezTo>
                    <a:pt x="105" y="171"/>
                    <a:pt x="128" y="166"/>
                    <a:pt x="149" y="166"/>
                  </a:cubicBezTo>
                  <a:cubicBezTo>
                    <a:pt x="189" y="166"/>
                    <a:pt x="227" y="181"/>
                    <a:pt x="270" y="183"/>
                  </a:cubicBezTo>
                  <a:cubicBezTo>
                    <a:pt x="351" y="179"/>
                    <a:pt x="428" y="152"/>
                    <a:pt x="491" y="98"/>
                  </a:cubicBezTo>
                  <a:cubicBezTo>
                    <a:pt x="509" y="84"/>
                    <a:pt x="531" y="71"/>
                    <a:pt x="531" y="48"/>
                  </a:cubicBezTo>
                  <a:cubicBezTo>
                    <a:pt x="531" y="30"/>
                    <a:pt x="522" y="12"/>
                    <a:pt x="504" y="8"/>
                  </a:cubicBezTo>
                  <a:cubicBezTo>
                    <a:pt x="494" y="3"/>
                    <a:pt x="485" y="1"/>
                    <a:pt x="476" y="1"/>
                  </a:cubicBezTo>
                  <a:close/>
                </a:path>
              </a:pathLst>
            </a:custGeom>
            <a:solidFill>
              <a:srgbClr val="849CC7"/>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2797;p41">
              <a:extLst>
                <a:ext uri="{FF2B5EF4-FFF2-40B4-BE49-F238E27FC236}">
                  <a16:creationId xmlns:a16="http://schemas.microsoft.com/office/drawing/2014/main" id="{563F19EF-51A4-4E81-B65F-EC670E67CB83}"/>
                </a:ext>
              </a:extLst>
            </p:cNvPr>
            <p:cNvSpPr/>
            <p:nvPr/>
          </p:nvSpPr>
          <p:spPr>
            <a:xfrm>
              <a:off x="5816975" y="2867675"/>
              <a:ext cx="74825" cy="26300"/>
            </a:xfrm>
            <a:custGeom>
              <a:avLst/>
              <a:gdLst/>
              <a:ahLst/>
              <a:cxnLst/>
              <a:rect l="l" t="t" r="r" b="b"/>
              <a:pathLst>
                <a:path w="2993" h="1052" extrusionOk="0">
                  <a:moveTo>
                    <a:pt x="1435" y="0"/>
                  </a:moveTo>
                  <a:cubicBezTo>
                    <a:pt x="1079" y="0"/>
                    <a:pt x="704" y="45"/>
                    <a:pt x="410" y="234"/>
                  </a:cubicBezTo>
                  <a:cubicBezTo>
                    <a:pt x="284" y="306"/>
                    <a:pt x="185" y="414"/>
                    <a:pt x="118" y="544"/>
                  </a:cubicBezTo>
                  <a:cubicBezTo>
                    <a:pt x="68" y="639"/>
                    <a:pt x="1" y="810"/>
                    <a:pt x="32" y="922"/>
                  </a:cubicBezTo>
                  <a:cubicBezTo>
                    <a:pt x="50" y="990"/>
                    <a:pt x="109" y="1039"/>
                    <a:pt x="176" y="1044"/>
                  </a:cubicBezTo>
                  <a:cubicBezTo>
                    <a:pt x="202" y="1049"/>
                    <a:pt x="228" y="1051"/>
                    <a:pt x="254" y="1051"/>
                  </a:cubicBezTo>
                  <a:cubicBezTo>
                    <a:pt x="405" y="1051"/>
                    <a:pt x="559" y="972"/>
                    <a:pt x="694" y="922"/>
                  </a:cubicBezTo>
                  <a:cubicBezTo>
                    <a:pt x="1413" y="675"/>
                    <a:pt x="2992" y="63"/>
                    <a:pt x="1733" y="9"/>
                  </a:cubicBezTo>
                  <a:cubicBezTo>
                    <a:pt x="1637" y="4"/>
                    <a:pt x="1536" y="0"/>
                    <a:pt x="1435"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2798;p41">
              <a:extLst>
                <a:ext uri="{FF2B5EF4-FFF2-40B4-BE49-F238E27FC236}">
                  <a16:creationId xmlns:a16="http://schemas.microsoft.com/office/drawing/2014/main" id="{9FE1C654-CF0B-46CC-BCE1-EDA4020861A1}"/>
                </a:ext>
              </a:extLst>
            </p:cNvPr>
            <p:cNvSpPr/>
            <p:nvPr/>
          </p:nvSpPr>
          <p:spPr>
            <a:xfrm>
              <a:off x="5827325" y="2932775"/>
              <a:ext cx="73125" cy="41650"/>
            </a:xfrm>
            <a:custGeom>
              <a:avLst/>
              <a:gdLst/>
              <a:ahLst/>
              <a:cxnLst/>
              <a:rect l="l" t="t" r="r" b="b"/>
              <a:pathLst>
                <a:path w="2925" h="1666" extrusionOk="0">
                  <a:moveTo>
                    <a:pt x="149" y="1"/>
                  </a:moveTo>
                  <a:cubicBezTo>
                    <a:pt x="68" y="1"/>
                    <a:pt x="1" y="68"/>
                    <a:pt x="1" y="149"/>
                  </a:cubicBezTo>
                  <a:cubicBezTo>
                    <a:pt x="1" y="293"/>
                    <a:pt x="73" y="482"/>
                    <a:pt x="432" y="554"/>
                  </a:cubicBezTo>
                  <a:cubicBezTo>
                    <a:pt x="679" y="604"/>
                    <a:pt x="929" y="629"/>
                    <a:pt x="1179" y="629"/>
                  </a:cubicBezTo>
                  <a:cubicBezTo>
                    <a:pt x="1536" y="629"/>
                    <a:pt x="1892" y="578"/>
                    <a:pt x="2236" y="478"/>
                  </a:cubicBezTo>
                  <a:lnTo>
                    <a:pt x="2254" y="473"/>
                  </a:lnTo>
                  <a:cubicBezTo>
                    <a:pt x="2333" y="453"/>
                    <a:pt x="2421" y="427"/>
                    <a:pt x="2493" y="427"/>
                  </a:cubicBezTo>
                  <a:cubicBezTo>
                    <a:pt x="2532" y="427"/>
                    <a:pt x="2566" y="435"/>
                    <a:pt x="2592" y="455"/>
                  </a:cubicBezTo>
                  <a:cubicBezTo>
                    <a:pt x="2614" y="473"/>
                    <a:pt x="2623" y="496"/>
                    <a:pt x="2623" y="523"/>
                  </a:cubicBezTo>
                  <a:cubicBezTo>
                    <a:pt x="2614" y="581"/>
                    <a:pt x="2583" y="631"/>
                    <a:pt x="2533" y="662"/>
                  </a:cubicBezTo>
                  <a:cubicBezTo>
                    <a:pt x="2430" y="725"/>
                    <a:pt x="2286" y="730"/>
                    <a:pt x="2160" y="730"/>
                  </a:cubicBezTo>
                  <a:lnTo>
                    <a:pt x="576" y="761"/>
                  </a:lnTo>
                  <a:cubicBezTo>
                    <a:pt x="518" y="761"/>
                    <a:pt x="320" y="775"/>
                    <a:pt x="208" y="905"/>
                  </a:cubicBezTo>
                  <a:cubicBezTo>
                    <a:pt x="149" y="968"/>
                    <a:pt x="122" y="1058"/>
                    <a:pt x="136" y="1143"/>
                  </a:cubicBezTo>
                  <a:cubicBezTo>
                    <a:pt x="145" y="1233"/>
                    <a:pt x="190" y="1319"/>
                    <a:pt x="266" y="1373"/>
                  </a:cubicBezTo>
                  <a:cubicBezTo>
                    <a:pt x="366" y="1451"/>
                    <a:pt x="514" y="1477"/>
                    <a:pt x="677" y="1477"/>
                  </a:cubicBezTo>
                  <a:cubicBezTo>
                    <a:pt x="850" y="1477"/>
                    <a:pt x="1041" y="1448"/>
                    <a:pt x="1211" y="1422"/>
                  </a:cubicBezTo>
                  <a:cubicBezTo>
                    <a:pt x="1296" y="1409"/>
                    <a:pt x="1382" y="1400"/>
                    <a:pt x="1472" y="1395"/>
                  </a:cubicBezTo>
                  <a:cubicBezTo>
                    <a:pt x="1521" y="1400"/>
                    <a:pt x="1566" y="1418"/>
                    <a:pt x="1611" y="1445"/>
                  </a:cubicBezTo>
                  <a:cubicBezTo>
                    <a:pt x="1557" y="1544"/>
                    <a:pt x="1629" y="1661"/>
                    <a:pt x="1742" y="1665"/>
                  </a:cubicBezTo>
                  <a:cubicBezTo>
                    <a:pt x="1782" y="1661"/>
                    <a:pt x="1818" y="1647"/>
                    <a:pt x="1850" y="1616"/>
                  </a:cubicBezTo>
                  <a:cubicBezTo>
                    <a:pt x="1917" y="1548"/>
                    <a:pt x="1944" y="1440"/>
                    <a:pt x="1908" y="1350"/>
                  </a:cubicBezTo>
                  <a:cubicBezTo>
                    <a:pt x="1841" y="1179"/>
                    <a:pt x="1593" y="1103"/>
                    <a:pt x="1490" y="1098"/>
                  </a:cubicBezTo>
                  <a:cubicBezTo>
                    <a:pt x="1377" y="1098"/>
                    <a:pt x="1269" y="1107"/>
                    <a:pt x="1161" y="1130"/>
                  </a:cubicBezTo>
                  <a:cubicBezTo>
                    <a:pt x="1029" y="1150"/>
                    <a:pt x="824" y="1180"/>
                    <a:pt x="662" y="1180"/>
                  </a:cubicBezTo>
                  <a:cubicBezTo>
                    <a:pt x="565" y="1180"/>
                    <a:pt x="483" y="1169"/>
                    <a:pt x="441" y="1139"/>
                  </a:cubicBezTo>
                  <a:cubicBezTo>
                    <a:pt x="432" y="1130"/>
                    <a:pt x="428" y="1125"/>
                    <a:pt x="428" y="1103"/>
                  </a:cubicBezTo>
                  <a:cubicBezTo>
                    <a:pt x="464" y="1075"/>
                    <a:pt x="512" y="1057"/>
                    <a:pt x="563" y="1057"/>
                  </a:cubicBezTo>
                  <a:cubicBezTo>
                    <a:pt x="569" y="1057"/>
                    <a:pt x="575" y="1058"/>
                    <a:pt x="581" y="1058"/>
                  </a:cubicBezTo>
                  <a:lnTo>
                    <a:pt x="2160" y="1027"/>
                  </a:lnTo>
                  <a:cubicBezTo>
                    <a:pt x="2317" y="1022"/>
                    <a:pt x="2515" y="1022"/>
                    <a:pt x="2686" y="914"/>
                  </a:cubicBezTo>
                  <a:cubicBezTo>
                    <a:pt x="2817" y="833"/>
                    <a:pt x="2902" y="694"/>
                    <a:pt x="2916" y="541"/>
                  </a:cubicBezTo>
                  <a:cubicBezTo>
                    <a:pt x="2925" y="419"/>
                    <a:pt x="2875" y="302"/>
                    <a:pt x="2781" y="226"/>
                  </a:cubicBezTo>
                  <a:cubicBezTo>
                    <a:pt x="2692" y="154"/>
                    <a:pt x="2591" y="130"/>
                    <a:pt x="2492" y="130"/>
                  </a:cubicBezTo>
                  <a:cubicBezTo>
                    <a:pt x="2375" y="130"/>
                    <a:pt x="2261" y="163"/>
                    <a:pt x="2173" y="190"/>
                  </a:cubicBezTo>
                  <a:lnTo>
                    <a:pt x="2155" y="194"/>
                  </a:lnTo>
                  <a:cubicBezTo>
                    <a:pt x="1838" y="286"/>
                    <a:pt x="1513" y="332"/>
                    <a:pt x="1187" y="332"/>
                  </a:cubicBezTo>
                  <a:cubicBezTo>
                    <a:pt x="954" y="332"/>
                    <a:pt x="722" y="309"/>
                    <a:pt x="491" y="262"/>
                  </a:cubicBezTo>
                  <a:cubicBezTo>
                    <a:pt x="360" y="239"/>
                    <a:pt x="298" y="199"/>
                    <a:pt x="298" y="149"/>
                  </a:cubicBezTo>
                  <a:cubicBezTo>
                    <a:pt x="298" y="68"/>
                    <a:pt x="230" y="1"/>
                    <a:pt x="149"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2799;p41">
              <a:extLst>
                <a:ext uri="{FF2B5EF4-FFF2-40B4-BE49-F238E27FC236}">
                  <a16:creationId xmlns:a16="http://schemas.microsoft.com/office/drawing/2014/main" id="{E2079429-9CE5-433B-95E5-4DCF9301FA68}"/>
                </a:ext>
              </a:extLst>
            </p:cNvPr>
            <p:cNvSpPr/>
            <p:nvPr/>
          </p:nvSpPr>
          <p:spPr>
            <a:xfrm>
              <a:off x="5810450" y="2902650"/>
              <a:ext cx="16450" cy="25925"/>
            </a:xfrm>
            <a:custGeom>
              <a:avLst/>
              <a:gdLst/>
              <a:ahLst/>
              <a:cxnLst/>
              <a:rect l="l" t="t" r="r" b="b"/>
              <a:pathLst>
                <a:path w="658" h="1037" extrusionOk="0">
                  <a:moveTo>
                    <a:pt x="317" y="1"/>
                  </a:moveTo>
                  <a:cubicBezTo>
                    <a:pt x="291" y="1"/>
                    <a:pt x="264" y="5"/>
                    <a:pt x="239" y="14"/>
                  </a:cubicBezTo>
                  <a:cubicBezTo>
                    <a:pt x="122" y="59"/>
                    <a:pt x="37" y="167"/>
                    <a:pt x="19" y="288"/>
                  </a:cubicBezTo>
                  <a:cubicBezTo>
                    <a:pt x="1" y="410"/>
                    <a:pt x="14" y="536"/>
                    <a:pt x="64" y="652"/>
                  </a:cubicBezTo>
                  <a:cubicBezTo>
                    <a:pt x="124" y="831"/>
                    <a:pt x="207" y="1037"/>
                    <a:pt x="378" y="1037"/>
                  </a:cubicBezTo>
                  <a:cubicBezTo>
                    <a:pt x="423" y="1037"/>
                    <a:pt x="474" y="1023"/>
                    <a:pt x="532" y="990"/>
                  </a:cubicBezTo>
                  <a:cubicBezTo>
                    <a:pt x="608" y="949"/>
                    <a:pt x="658" y="868"/>
                    <a:pt x="649" y="783"/>
                  </a:cubicBezTo>
                  <a:cubicBezTo>
                    <a:pt x="635" y="702"/>
                    <a:pt x="559" y="639"/>
                    <a:pt x="527" y="558"/>
                  </a:cubicBezTo>
                  <a:cubicBezTo>
                    <a:pt x="487" y="428"/>
                    <a:pt x="586" y="279"/>
                    <a:pt x="541" y="149"/>
                  </a:cubicBezTo>
                  <a:cubicBezTo>
                    <a:pt x="512" y="57"/>
                    <a:pt x="415" y="1"/>
                    <a:pt x="317"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2800;p41">
              <a:extLst>
                <a:ext uri="{FF2B5EF4-FFF2-40B4-BE49-F238E27FC236}">
                  <a16:creationId xmlns:a16="http://schemas.microsoft.com/office/drawing/2014/main" id="{BD1FC6A9-D012-416C-BB58-3EFCAE123745}"/>
                </a:ext>
              </a:extLst>
            </p:cNvPr>
            <p:cNvSpPr/>
            <p:nvPr/>
          </p:nvSpPr>
          <p:spPr>
            <a:xfrm>
              <a:off x="5902225" y="2898600"/>
              <a:ext cx="16325" cy="25925"/>
            </a:xfrm>
            <a:custGeom>
              <a:avLst/>
              <a:gdLst/>
              <a:ahLst/>
              <a:cxnLst/>
              <a:rect l="l" t="t" r="r" b="b"/>
              <a:pathLst>
                <a:path w="653" h="1037" extrusionOk="0">
                  <a:moveTo>
                    <a:pt x="341" y="1"/>
                  </a:moveTo>
                  <a:cubicBezTo>
                    <a:pt x="244" y="1"/>
                    <a:pt x="145" y="57"/>
                    <a:pt x="113" y="149"/>
                  </a:cubicBezTo>
                  <a:cubicBezTo>
                    <a:pt x="73" y="279"/>
                    <a:pt x="172" y="432"/>
                    <a:pt x="127" y="558"/>
                  </a:cubicBezTo>
                  <a:cubicBezTo>
                    <a:pt x="100" y="644"/>
                    <a:pt x="19" y="702"/>
                    <a:pt x="5" y="783"/>
                  </a:cubicBezTo>
                  <a:cubicBezTo>
                    <a:pt x="1" y="873"/>
                    <a:pt x="46" y="954"/>
                    <a:pt x="122" y="990"/>
                  </a:cubicBezTo>
                  <a:cubicBezTo>
                    <a:pt x="181" y="1023"/>
                    <a:pt x="233" y="1037"/>
                    <a:pt x="278" y="1037"/>
                  </a:cubicBezTo>
                  <a:cubicBezTo>
                    <a:pt x="449" y="1037"/>
                    <a:pt x="530" y="831"/>
                    <a:pt x="594" y="653"/>
                  </a:cubicBezTo>
                  <a:cubicBezTo>
                    <a:pt x="639" y="536"/>
                    <a:pt x="653" y="414"/>
                    <a:pt x="635" y="288"/>
                  </a:cubicBezTo>
                  <a:cubicBezTo>
                    <a:pt x="617" y="167"/>
                    <a:pt x="532" y="63"/>
                    <a:pt x="419" y="14"/>
                  </a:cubicBezTo>
                  <a:cubicBezTo>
                    <a:pt x="394" y="5"/>
                    <a:pt x="368" y="1"/>
                    <a:pt x="341"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2801;p41">
              <a:extLst>
                <a:ext uri="{FF2B5EF4-FFF2-40B4-BE49-F238E27FC236}">
                  <a16:creationId xmlns:a16="http://schemas.microsoft.com/office/drawing/2014/main" id="{60ACACB2-DD52-4E2D-9147-38F3BB0319EA}"/>
                </a:ext>
              </a:extLst>
            </p:cNvPr>
            <p:cNvSpPr/>
            <p:nvPr/>
          </p:nvSpPr>
          <p:spPr>
            <a:xfrm>
              <a:off x="5800900" y="2716275"/>
              <a:ext cx="127450" cy="145025"/>
            </a:xfrm>
            <a:custGeom>
              <a:avLst/>
              <a:gdLst/>
              <a:ahLst/>
              <a:cxnLst/>
              <a:rect l="l" t="t" r="r" b="b"/>
              <a:pathLst>
                <a:path w="5098" h="5801" extrusionOk="0">
                  <a:moveTo>
                    <a:pt x="2353" y="1"/>
                  </a:moveTo>
                  <a:cubicBezTo>
                    <a:pt x="2299" y="1"/>
                    <a:pt x="2259" y="41"/>
                    <a:pt x="2259" y="95"/>
                  </a:cubicBezTo>
                  <a:lnTo>
                    <a:pt x="2259" y="158"/>
                  </a:lnTo>
                  <a:cubicBezTo>
                    <a:pt x="2259" y="190"/>
                    <a:pt x="2277" y="221"/>
                    <a:pt x="2308" y="239"/>
                  </a:cubicBezTo>
                  <a:cubicBezTo>
                    <a:pt x="2376" y="280"/>
                    <a:pt x="2421" y="356"/>
                    <a:pt x="2421" y="437"/>
                  </a:cubicBezTo>
                  <a:lnTo>
                    <a:pt x="2421" y="3146"/>
                  </a:lnTo>
                  <a:cubicBezTo>
                    <a:pt x="2416" y="3186"/>
                    <a:pt x="2407" y="3226"/>
                    <a:pt x="2389" y="3267"/>
                  </a:cubicBezTo>
                  <a:cubicBezTo>
                    <a:pt x="2380" y="3285"/>
                    <a:pt x="2367" y="3303"/>
                    <a:pt x="2353" y="3321"/>
                  </a:cubicBezTo>
                  <a:cubicBezTo>
                    <a:pt x="2334" y="3340"/>
                    <a:pt x="2310" y="3349"/>
                    <a:pt x="2287" y="3349"/>
                  </a:cubicBezTo>
                  <a:cubicBezTo>
                    <a:pt x="2238" y="3349"/>
                    <a:pt x="2191" y="3312"/>
                    <a:pt x="2191" y="3258"/>
                  </a:cubicBezTo>
                  <a:lnTo>
                    <a:pt x="2191" y="2538"/>
                  </a:lnTo>
                  <a:cubicBezTo>
                    <a:pt x="2191" y="2319"/>
                    <a:pt x="2089" y="2224"/>
                    <a:pt x="1934" y="2224"/>
                  </a:cubicBezTo>
                  <a:cubicBezTo>
                    <a:pt x="1549" y="2224"/>
                    <a:pt x="841" y="2815"/>
                    <a:pt x="581" y="3559"/>
                  </a:cubicBezTo>
                  <a:cubicBezTo>
                    <a:pt x="257" y="4500"/>
                    <a:pt x="0" y="5710"/>
                    <a:pt x="1543" y="5795"/>
                  </a:cubicBezTo>
                  <a:cubicBezTo>
                    <a:pt x="1555" y="5796"/>
                    <a:pt x="1566" y="5796"/>
                    <a:pt x="1577" y="5796"/>
                  </a:cubicBezTo>
                  <a:cubicBezTo>
                    <a:pt x="1882" y="5796"/>
                    <a:pt x="2138" y="5564"/>
                    <a:pt x="2164" y="5260"/>
                  </a:cubicBezTo>
                  <a:lnTo>
                    <a:pt x="2191" y="4954"/>
                  </a:lnTo>
                  <a:lnTo>
                    <a:pt x="2191" y="4904"/>
                  </a:lnTo>
                  <a:lnTo>
                    <a:pt x="2191" y="3753"/>
                  </a:lnTo>
                  <a:cubicBezTo>
                    <a:pt x="2191" y="3708"/>
                    <a:pt x="2218" y="3672"/>
                    <a:pt x="2254" y="3663"/>
                  </a:cubicBezTo>
                  <a:cubicBezTo>
                    <a:pt x="2340" y="3640"/>
                    <a:pt x="2421" y="3600"/>
                    <a:pt x="2488" y="3546"/>
                  </a:cubicBezTo>
                  <a:cubicBezTo>
                    <a:pt x="2506" y="3530"/>
                    <a:pt x="2528" y="3522"/>
                    <a:pt x="2549" y="3522"/>
                  </a:cubicBezTo>
                  <a:cubicBezTo>
                    <a:pt x="2570" y="3522"/>
                    <a:pt x="2592" y="3530"/>
                    <a:pt x="2610" y="3546"/>
                  </a:cubicBezTo>
                  <a:cubicBezTo>
                    <a:pt x="2677" y="3600"/>
                    <a:pt x="2758" y="3640"/>
                    <a:pt x="2839" y="3663"/>
                  </a:cubicBezTo>
                  <a:cubicBezTo>
                    <a:pt x="2880" y="3672"/>
                    <a:pt x="2907" y="3712"/>
                    <a:pt x="2907" y="3753"/>
                  </a:cubicBezTo>
                  <a:lnTo>
                    <a:pt x="2907" y="4904"/>
                  </a:lnTo>
                  <a:lnTo>
                    <a:pt x="2907" y="4954"/>
                  </a:lnTo>
                  <a:lnTo>
                    <a:pt x="2934" y="5260"/>
                  </a:lnTo>
                  <a:cubicBezTo>
                    <a:pt x="2960" y="5566"/>
                    <a:pt x="3220" y="5800"/>
                    <a:pt x="3524" y="5800"/>
                  </a:cubicBezTo>
                  <a:cubicBezTo>
                    <a:pt x="3533" y="5800"/>
                    <a:pt x="3541" y="5800"/>
                    <a:pt x="3550" y="5800"/>
                  </a:cubicBezTo>
                  <a:cubicBezTo>
                    <a:pt x="5097" y="5710"/>
                    <a:pt x="4845" y="4500"/>
                    <a:pt x="4517" y="3559"/>
                  </a:cubicBezTo>
                  <a:cubicBezTo>
                    <a:pt x="4260" y="2815"/>
                    <a:pt x="3552" y="2224"/>
                    <a:pt x="3168" y="2224"/>
                  </a:cubicBezTo>
                  <a:cubicBezTo>
                    <a:pt x="3013" y="2224"/>
                    <a:pt x="2911" y="2319"/>
                    <a:pt x="2911" y="2538"/>
                  </a:cubicBezTo>
                  <a:lnTo>
                    <a:pt x="2911" y="3253"/>
                  </a:lnTo>
                  <a:cubicBezTo>
                    <a:pt x="2911" y="3310"/>
                    <a:pt x="2865" y="3347"/>
                    <a:pt x="2818" y="3347"/>
                  </a:cubicBezTo>
                  <a:cubicBezTo>
                    <a:pt x="2794" y="3347"/>
                    <a:pt x="2769" y="3338"/>
                    <a:pt x="2749" y="3316"/>
                  </a:cubicBezTo>
                  <a:cubicBezTo>
                    <a:pt x="2736" y="3303"/>
                    <a:pt x="2722" y="3280"/>
                    <a:pt x="2709" y="3262"/>
                  </a:cubicBezTo>
                  <a:cubicBezTo>
                    <a:pt x="2691" y="3222"/>
                    <a:pt x="2682" y="3182"/>
                    <a:pt x="2682" y="3141"/>
                  </a:cubicBezTo>
                  <a:lnTo>
                    <a:pt x="2682" y="329"/>
                  </a:lnTo>
                  <a:cubicBezTo>
                    <a:pt x="2682" y="149"/>
                    <a:pt x="2533" y="1"/>
                    <a:pt x="2353"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2802;p41">
              <a:extLst>
                <a:ext uri="{FF2B5EF4-FFF2-40B4-BE49-F238E27FC236}">
                  <a16:creationId xmlns:a16="http://schemas.microsoft.com/office/drawing/2014/main" id="{23FDF3E9-FA18-4F04-AA1D-88CEE701B865}"/>
                </a:ext>
              </a:extLst>
            </p:cNvPr>
            <p:cNvSpPr/>
            <p:nvPr/>
          </p:nvSpPr>
          <p:spPr>
            <a:xfrm>
              <a:off x="5886600" y="2785675"/>
              <a:ext cx="9250" cy="9250"/>
            </a:xfrm>
            <a:custGeom>
              <a:avLst/>
              <a:gdLst/>
              <a:ahLst/>
              <a:cxnLst/>
              <a:rect l="l" t="t" r="r" b="b"/>
              <a:pathLst>
                <a:path w="370" h="370" extrusionOk="0">
                  <a:moveTo>
                    <a:pt x="185" y="1"/>
                  </a:moveTo>
                  <a:cubicBezTo>
                    <a:pt x="81" y="1"/>
                    <a:pt x="0" y="86"/>
                    <a:pt x="0" y="185"/>
                  </a:cubicBezTo>
                  <a:cubicBezTo>
                    <a:pt x="0" y="289"/>
                    <a:pt x="81" y="370"/>
                    <a:pt x="185" y="370"/>
                  </a:cubicBezTo>
                  <a:cubicBezTo>
                    <a:pt x="284" y="370"/>
                    <a:pt x="369" y="289"/>
                    <a:pt x="369" y="185"/>
                  </a:cubicBezTo>
                  <a:cubicBezTo>
                    <a:pt x="369" y="86"/>
                    <a:pt x="284" y="1"/>
                    <a:pt x="18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2803;p41">
              <a:extLst>
                <a:ext uri="{FF2B5EF4-FFF2-40B4-BE49-F238E27FC236}">
                  <a16:creationId xmlns:a16="http://schemas.microsoft.com/office/drawing/2014/main" id="{3E02F9B6-C110-4BA4-AAC5-D8B38D141F85}"/>
                </a:ext>
              </a:extLst>
            </p:cNvPr>
            <p:cNvSpPr/>
            <p:nvPr/>
          </p:nvSpPr>
          <p:spPr>
            <a:xfrm>
              <a:off x="5883775" y="2798375"/>
              <a:ext cx="2850" cy="2850"/>
            </a:xfrm>
            <a:custGeom>
              <a:avLst/>
              <a:gdLst/>
              <a:ahLst/>
              <a:cxnLst/>
              <a:rect l="l" t="t" r="r" b="b"/>
              <a:pathLst>
                <a:path w="114" h="114" extrusionOk="0">
                  <a:moveTo>
                    <a:pt x="55" y="1"/>
                  </a:moveTo>
                  <a:cubicBezTo>
                    <a:pt x="23" y="1"/>
                    <a:pt x="1" y="23"/>
                    <a:pt x="1" y="55"/>
                  </a:cubicBezTo>
                  <a:cubicBezTo>
                    <a:pt x="1" y="86"/>
                    <a:pt x="23" y="113"/>
                    <a:pt x="55" y="113"/>
                  </a:cubicBezTo>
                  <a:cubicBezTo>
                    <a:pt x="86" y="113"/>
                    <a:pt x="113" y="86"/>
                    <a:pt x="113" y="55"/>
                  </a:cubicBezTo>
                  <a:cubicBezTo>
                    <a:pt x="113" y="23"/>
                    <a:pt x="86" y="1"/>
                    <a:pt x="5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2804;p41">
              <a:extLst>
                <a:ext uri="{FF2B5EF4-FFF2-40B4-BE49-F238E27FC236}">
                  <a16:creationId xmlns:a16="http://schemas.microsoft.com/office/drawing/2014/main" id="{46E0D85C-819F-4C77-B058-D33F39B4B6ED}"/>
                </a:ext>
              </a:extLst>
            </p:cNvPr>
            <p:cNvSpPr/>
            <p:nvPr/>
          </p:nvSpPr>
          <p:spPr>
            <a:xfrm>
              <a:off x="5882775" y="2817850"/>
              <a:ext cx="16450" cy="14100"/>
            </a:xfrm>
            <a:custGeom>
              <a:avLst/>
              <a:gdLst/>
              <a:ahLst/>
              <a:cxnLst/>
              <a:rect l="l" t="t" r="r" b="b"/>
              <a:pathLst>
                <a:path w="658" h="564" extrusionOk="0">
                  <a:moveTo>
                    <a:pt x="378" y="0"/>
                  </a:moveTo>
                  <a:cubicBezTo>
                    <a:pt x="126" y="0"/>
                    <a:pt x="0" y="306"/>
                    <a:pt x="176" y="482"/>
                  </a:cubicBezTo>
                  <a:cubicBezTo>
                    <a:pt x="234" y="538"/>
                    <a:pt x="304" y="563"/>
                    <a:pt x="373" y="563"/>
                  </a:cubicBezTo>
                  <a:cubicBezTo>
                    <a:pt x="519" y="563"/>
                    <a:pt x="657" y="451"/>
                    <a:pt x="657" y="284"/>
                  </a:cubicBezTo>
                  <a:cubicBezTo>
                    <a:pt x="657" y="126"/>
                    <a:pt x="531" y="0"/>
                    <a:pt x="37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2805;p41">
              <a:extLst>
                <a:ext uri="{FF2B5EF4-FFF2-40B4-BE49-F238E27FC236}">
                  <a16:creationId xmlns:a16="http://schemas.microsoft.com/office/drawing/2014/main" id="{B87EE206-9DE3-47C3-8EEA-A3B393A0ACAC}"/>
                </a:ext>
              </a:extLst>
            </p:cNvPr>
            <p:cNvSpPr/>
            <p:nvPr/>
          </p:nvSpPr>
          <p:spPr>
            <a:xfrm>
              <a:off x="5907525" y="2823700"/>
              <a:ext cx="3950" cy="3850"/>
            </a:xfrm>
            <a:custGeom>
              <a:avLst/>
              <a:gdLst/>
              <a:ahLst/>
              <a:cxnLst/>
              <a:rect l="l" t="t" r="r" b="b"/>
              <a:pathLst>
                <a:path w="158" h="154" extrusionOk="0">
                  <a:moveTo>
                    <a:pt x="81" y="0"/>
                  </a:moveTo>
                  <a:cubicBezTo>
                    <a:pt x="36" y="0"/>
                    <a:pt x="0" y="36"/>
                    <a:pt x="0" y="77"/>
                  </a:cubicBezTo>
                  <a:cubicBezTo>
                    <a:pt x="0" y="117"/>
                    <a:pt x="36" y="153"/>
                    <a:pt x="81" y="153"/>
                  </a:cubicBezTo>
                  <a:cubicBezTo>
                    <a:pt x="122" y="153"/>
                    <a:pt x="158" y="117"/>
                    <a:pt x="158" y="77"/>
                  </a:cubicBezTo>
                  <a:cubicBezTo>
                    <a:pt x="158" y="36"/>
                    <a:pt x="122" y="0"/>
                    <a:pt x="81"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2806;p41">
              <a:extLst>
                <a:ext uri="{FF2B5EF4-FFF2-40B4-BE49-F238E27FC236}">
                  <a16:creationId xmlns:a16="http://schemas.microsoft.com/office/drawing/2014/main" id="{34237BD2-448C-4C30-9A9B-0DC30399C854}"/>
                </a:ext>
              </a:extLst>
            </p:cNvPr>
            <p:cNvSpPr/>
            <p:nvPr/>
          </p:nvSpPr>
          <p:spPr>
            <a:xfrm>
              <a:off x="5895700" y="2834600"/>
              <a:ext cx="15775" cy="15650"/>
            </a:xfrm>
            <a:custGeom>
              <a:avLst/>
              <a:gdLst/>
              <a:ahLst/>
              <a:cxnLst/>
              <a:rect l="l" t="t" r="r" b="b"/>
              <a:pathLst>
                <a:path w="631" h="626" extrusionOk="0">
                  <a:moveTo>
                    <a:pt x="316" y="1"/>
                  </a:moveTo>
                  <a:cubicBezTo>
                    <a:pt x="145" y="1"/>
                    <a:pt x="1" y="140"/>
                    <a:pt x="1" y="315"/>
                  </a:cubicBezTo>
                  <a:cubicBezTo>
                    <a:pt x="1" y="486"/>
                    <a:pt x="145" y="626"/>
                    <a:pt x="316" y="626"/>
                  </a:cubicBezTo>
                  <a:cubicBezTo>
                    <a:pt x="491" y="626"/>
                    <a:pt x="631" y="486"/>
                    <a:pt x="631" y="315"/>
                  </a:cubicBezTo>
                  <a:cubicBezTo>
                    <a:pt x="631" y="140"/>
                    <a:pt x="491" y="1"/>
                    <a:pt x="31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2807;p41">
              <a:extLst>
                <a:ext uri="{FF2B5EF4-FFF2-40B4-BE49-F238E27FC236}">
                  <a16:creationId xmlns:a16="http://schemas.microsoft.com/office/drawing/2014/main" id="{900EA4E0-A974-419A-BF39-6F22EF21DC8F}"/>
                </a:ext>
              </a:extLst>
            </p:cNvPr>
            <p:cNvSpPr/>
            <p:nvPr/>
          </p:nvSpPr>
          <p:spPr>
            <a:xfrm>
              <a:off x="5881975" y="2842475"/>
              <a:ext cx="3625" cy="3100"/>
            </a:xfrm>
            <a:custGeom>
              <a:avLst/>
              <a:gdLst/>
              <a:ahLst/>
              <a:cxnLst/>
              <a:rect l="l" t="t" r="r" b="b"/>
              <a:pathLst>
                <a:path w="145" h="124" extrusionOk="0">
                  <a:moveTo>
                    <a:pt x="82" y="0"/>
                  </a:moveTo>
                  <a:cubicBezTo>
                    <a:pt x="28" y="0"/>
                    <a:pt x="1" y="68"/>
                    <a:pt x="37" y="104"/>
                  </a:cubicBezTo>
                  <a:cubicBezTo>
                    <a:pt x="50" y="117"/>
                    <a:pt x="66" y="123"/>
                    <a:pt x="82" y="123"/>
                  </a:cubicBezTo>
                  <a:cubicBezTo>
                    <a:pt x="114" y="123"/>
                    <a:pt x="145" y="98"/>
                    <a:pt x="145" y="59"/>
                  </a:cubicBezTo>
                  <a:cubicBezTo>
                    <a:pt x="145" y="27"/>
                    <a:pt x="118" y="0"/>
                    <a:pt x="8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6" name="Google Shape;2808;p41">
              <a:extLst>
                <a:ext uri="{FF2B5EF4-FFF2-40B4-BE49-F238E27FC236}">
                  <a16:creationId xmlns:a16="http://schemas.microsoft.com/office/drawing/2014/main" id="{21246EE6-5EBB-41E9-8DE8-5AA871689754}"/>
                </a:ext>
              </a:extLst>
            </p:cNvPr>
            <p:cNvSpPr/>
            <p:nvPr/>
          </p:nvSpPr>
          <p:spPr>
            <a:xfrm>
              <a:off x="5874350" y="2801200"/>
              <a:ext cx="4500" cy="4525"/>
            </a:xfrm>
            <a:custGeom>
              <a:avLst/>
              <a:gdLst/>
              <a:ahLst/>
              <a:cxnLst/>
              <a:rect l="l" t="t" r="r" b="b"/>
              <a:pathLst>
                <a:path w="180" h="181" extrusionOk="0">
                  <a:moveTo>
                    <a:pt x="90" y="0"/>
                  </a:moveTo>
                  <a:cubicBezTo>
                    <a:pt x="41" y="0"/>
                    <a:pt x="0" y="41"/>
                    <a:pt x="0" y="90"/>
                  </a:cubicBezTo>
                  <a:cubicBezTo>
                    <a:pt x="0" y="140"/>
                    <a:pt x="41" y="180"/>
                    <a:pt x="90" y="180"/>
                  </a:cubicBezTo>
                  <a:cubicBezTo>
                    <a:pt x="139" y="180"/>
                    <a:pt x="180" y="140"/>
                    <a:pt x="180" y="90"/>
                  </a:cubicBezTo>
                  <a:cubicBezTo>
                    <a:pt x="180" y="41"/>
                    <a:pt x="139" y="0"/>
                    <a:pt x="9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7" name="Google Shape;2809;p41">
              <a:extLst>
                <a:ext uri="{FF2B5EF4-FFF2-40B4-BE49-F238E27FC236}">
                  <a16:creationId xmlns:a16="http://schemas.microsoft.com/office/drawing/2014/main" id="{AA9609BC-BDEF-435A-8F31-EB23ED13663F}"/>
                </a:ext>
              </a:extLst>
            </p:cNvPr>
            <p:cNvSpPr/>
            <p:nvPr/>
          </p:nvSpPr>
          <p:spPr>
            <a:xfrm>
              <a:off x="5862975" y="2769375"/>
              <a:ext cx="1950" cy="2050"/>
            </a:xfrm>
            <a:custGeom>
              <a:avLst/>
              <a:gdLst/>
              <a:ahLst/>
              <a:cxnLst/>
              <a:rect l="l" t="t" r="r" b="b"/>
              <a:pathLst>
                <a:path w="78" h="82" extrusionOk="0">
                  <a:moveTo>
                    <a:pt x="37" y="0"/>
                  </a:moveTo>
                  <a:cubicBezTo>
                    <a:pt x="19" y="0"/>
                    <a:pt x="1" y="18"/>
                    <a:pt x="1" y="41"/>
                  </a:cubicBezTo>
                  <a:cubicBezTo>
                    <a:pt x="1" y="63"/>
                    <a:pt x="19" y="81"/>
                    <a:pt x="37" y="81"/>
                  </a:cubicBezTo>
                  <a:cubicBezTo>
                    <a:pt x="59" y="81"/>
                    <a:pt x="77" y="63"/>
                    <a:pt x="77" y="41"/>
                  </a:cubicBezTo>
                  <a:cubicBezTo>
                    <a:pt x="77" y="18"/>
                    <a:pt x="59" y="0"/>
                    <a:pt x="37"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8" name="Google Shape;2810;p41">
              <a:extLst>
                <a:ext uri="{FF2B5EF4-FFF2-40B4-BE49-F238E27FC236}">
                  <a16:creationId xmlns:a16="http://schemas.microsoft.com/office/drawing/2014/main" id="{4278057E-3016-4069-A6F9-C9FEF1574DAB}"/>
                </a:ext>
              </a:extLst>
            </p:cNvPr>
            <p:cNvSpPr/>
            <p:nvPr/>
          </p:nvSpPr>
          <p:spPr>
            <a:xfrm>
              <a:off x="5862075" y="2797250"/>
              <a:ext cx="3975" cy="3975"/>
            </a:xfrm>
            <a:custGeom>
              <a:avLst/>
              <a:gdLst/>
              <a:ahLst/>
              <a:cxnLst/>
              <a:rect l="l" t="t" r="r" b="b"/>
              <a:pathLst>
                <a:path w="159" h="159" extrusionOk="0">
                  <a:moveTo>
                    <a:pt x="77" y="1"/>
                  </a:moveTo>
                  <a:cubicBezTo>
                    <a:pt x="37" y="1"/>
                    <a:pt x="1" y="37"/>
                    <a:pt x="1" y="82"/>
                  </a:cubicBezTo>
                  <a:cubicBezTo>
                    <a:pt x="1" y="122"/>
                    <a:pt x="37" y="158"/>
                    <a:pt x="77" y="158"/>
                  </a:cubicBezTo>
                  <a:cubicBezTo>
                    <a:pt x="122" y="158"/>
                    <a:pt x="158" y="122"/>
                    <a:pt x="158" y="82"/>
                  </a:cubicBezTo>
                  <a:cubicBezTo>
                    <a:pt x="158" y="37"/>
                    <a:pt x="122" y="1"/>
                    <a:pt x="7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9" name="Google Shape;2811;p41">
              <a:extLst>
                <a:ext uri="{FF2B5EF4-FFF2-40B4-BE49-F238E27FC236}">
                  <a16:creationId xmlns:a16="http://schemas.microsoft.com/office/drawing/2014/main" id="{4A4244FB-367B-4BD2-8597-B1ABD86A70E1}"/>
                </a:ext>
              </a:extLst>
            </p:cNvPr>
            <p:cNvSpPr/>
            <p:nvPr/>
          </p:nvSpPr>
          <p:spPr>
            <a:xfrm>
              <a:off x="5844300" y="2784225"/>
              <a:ext cx="3750" cy="3200"/>
            </a:xfrm>
            <a:custGeom>
              <a:avLst/>
              <a:gdLst/>
              <a:ahLst/>
              <a:cxnLst/>
              <a:rect l="l" t="t" r="r" b="b"/>
              <a:pathLst>
                <a:path w="150" h="128" extrusionOk="0">
                  <a:moveTo>
                    <a:pt x="86" y="0"/>
                  </a:moveTo>
                  <a:cubicBezTo>
                    <a:pt x="28" y="0"/>
                    <a:pt x="1" y="68"/>
                    <a:pt x="41" y="108"/>
                  </a:cubicBezTo>
                  <a:cubicBezTo>
                    <a:pt x="55" y="121"/>
                    <a:pt x="71" y="127"/>
                    <a:pt x="87" y="127"/>
                  </a:cubicBezTo>
                  <a:cubicBezTo>
                    <a:pt x="119" y="127"/>
                    <a:pt x="149" y="102"/>
                    <a:pt x="149" y="63"/>
                  </a:cubicBezTo>
                  <a:cubicBezTo>
                    <a:pt x="149" y="32"/>
                    <a:pt x="122" y="0"/>
                    <a:pt x="86"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0" name="Google Shape;2812;p41">
              <a:extLst>
                <a:ext uri="{FF2B5EF4-FFF2-40B4-BE49-F238E27FC236}">
                  <a16:creationId xmlns:a16="http://schemas.microsoft.com/office/drawing/2014/main" id="{2DB49723-41FC-42F3-8A1D-6742F1144D79}"/>
                </a:ext>
              </a:extLst>
            </p:cNvPr>
            <p:cNvSpPr/>
            <p:nvPr/>
          </p:nvSpPr>
          <p:spPr>
            <a:xfrm>
              <a:off x="5828900" y="2785800"/>
              <a:ext cx="16000" cy="13700"/>
            </a:xfrm>
            <a:custGeom>
              <a:avLst/>
              <a:gdLst/>
              <a:ahLst/>
              <a:cxnLst/>
              <a:rect l="l" t="t" r="r" b="b"/>
              <a:pathLst>
                <a:path w="640" h="548" extrusionOk="0">
                  <a:moveTo>
                    <a:pt x="365" y="0"/>
                  </a:moveTo>
                  <a:cubicBezTo>
                    <a:pt x="122" y="0"/>
                    <a:pt x="1" y="297"/>
                    <a:pt x="172" y="468"/>
                  </a:cubicBezTo>
                  <a:cubicBezTo>
                    <a:pt x="227" y="523"/>
                    <a:pt x="295" y="548"/>
                    <a:pt x="362" y="548"/>
                  </a:cubicBezTo>
                  <a:cubicBezTo>
                    <a:pt x="503" y="548"/>
                    <a:pt x="639" y="439"/>
                    <a:pt x="639" y="275"/>
                  </a:cubicBezTo>
                  <a:cubicBezTo>
                    <a:pt x="639" y="122"/>
                    <a:pt x="518" y="0"/>
                    <a:pt x="365"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1" name="Google Shape;2813;p41">
              <a:extLst>
                <a:ext uri="{FF2B5EF4-FFF2-40B4-BE49-F238E27FC236}">
                  <a16:creationId xmlns:a16="http://schemas.microsoft.com/office/drawing/2014/main" id="{32DC247F-B087-4ACA-B995-94441F11A728}"/>
                </a:ext>
              </a:extLst>
            </p:cNvPr>
            <p:cNvSpPr/>
            <p:nvPr/>
          </p:nvSpPr>
          <p:spPr>
            <a:xfrm>
              <a:off x="5822600" y="2808425"/>
              <a:ext cx="4875" cy="4150"/>
            </a:xfrm>
            <a:custGeom>
              <a:avLst/>
              <a:gdLst/>
              <a:ahLst/>
              <a:cxnLst/>
              <a:rect l="l" t="t" r="r" b="b"/>
              <a:pathLst>
                <a:path w="195" h="166" extrusionOk="0">
                  <a:moveTo>
                    <a:pt x="83" y="1"/>
                  </a:moveTo>
                  <a:cubicBezTo>
                    <a:pt x="41" y="1"/>
                    <a:pt x="1" y="34"/>
                    <a:pt x="1" y="85"/>
                  </a:cubicBezTo>
                  <a:cubicBezTo>
                    <a:pt x="1" y="130"/>
                    <a:pt x="41" y="166"/>
                    <a:pt x="86" y="166"/>
                  </a:cubicBezTo>
                  <a:cubicBezTo>
                    <a:pt x="158" y="166"/>
                    <a:pt x="194" y="76"/>
                    <a:pt x="140" y="26"/>
                  </a:cubicBezTo>
                  <a:cubicBezTo>
                    <a:pt x="124" y="9"/>
                    <a:pt x="103" y="1"/>
                    <a:pt x="83"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2" name="Google Shape;2814;p41">
              <a:extLst>
                <a:ext uri="{FF2B5EF4-FFF2-40B4-BE49-F238E27FC236}">
                  <a16:creationId xmlns:a16="http://schemas.microsoft.com/office/drawing/2014/main" id="{CD78F03F-7590-4AD4-B4C6-008ED4A4C66E}"/>
                </a:ext>
              </a:extLst>
            </p:cNvPr>
            <p:cNvSpPr/>
            <p:nvPr/>
          </p:nvSpPr>
          <p:spPr>
            <a:xfrm>
              <a:off x="5841275" y="2805700"/>
              <a:ext cx="8800" cy="8800"/>
            </a:xfrm>
            <a:custGeom>
              <a:avLst/>
              <a:gdLst/>
              <a:ahLst/>
              <a:cxnLst/>
              <a:rect l="l" t="t" r="r" b="b"/>
              <a:pathLst>
                <a:path w="352" h="352" extrusionOk="0">
                  <a:moveTo>
                    <a:pt x="176" y="0"/>
                  </a:moveTo>
                  <a:cubicBezTo>
                    <a:pt x="81" y="0"/>
                    <a:pt x="0" y="77"/>
                    <a:pt x="0" y="176"/>
                  </a:cubicBezTo>
                  <a:cubicBezTo>
                    <a:pt x="0" y="270"/>
                    <a:pt x="81" y="351"/>
                    <a:pt x="176" y="351"/>
                  </a:cubicBezTo>
                  <a:cubicBezTo>
                    <a:pt x="275" y="351"/>
                    <a:pt x="351" y="270"/>
                    <a:pt x="351" y="176"/>
                  </a:cubicBezTo>
                  <a:cubicBezTo>
                    <a:pt x="351" y="77"/>
                    <a:pt x="275" y="0"/>
                    <a:pt x="176"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3" name="Google Shape;2815;p41">
              <a:extLst>
                <a:ext uri="{FF2B5EF4-FFF2-40B4-BE49-F238E27FC236}">
                  <a16:creationId xmlns:a16="http://schemas.microsoft.com/office/drawing/2014/main" id="{FFA7273E-8085-4FD3-852C-BE06396E6962}"/>
                </a:ext>
              </a:extLst>
            </p:cNvPr>
            <p:cNvSpPr/>
            <p:nvPr/>
          </p:nvSpPr>
          <p:spPr>
            <a:xfrm>
              <a:off x="5848025" y="2824625"/>
              <a:ext cx="3275" cy="2925"/>
            </a:xfrm>
            <a:custGeom>
              <a:avLst/>
              <a:gdLst/>
              <a:ahLst/>
              <a:cxnLst/>
              <a:rect l="l" t="t" r="r" b="b"/>
              <a:pathLst>
                <a:path w="131" h="117" extrusionOk="0">
                  <a:moveTo>
                    <a:pt x="56" y="1"/>
                  </a:moveTo>
                  <a:cubicBezTo>
                    <a:pt x="28" y="1"/>
                    <a:pt x="0" y="24"/>
                    <a:pt x="0" y="58"/>
                  </a:cubicBezTo>
                  <a:cubicBezTo>
                    <a:pt x="0" y="89"/>
                    <a:pt x="27" y="116"/>
                    <a:pt x="59" y="116"/>
                  </a:cubicBezTo>
                  <a:cubicBezTo>
                    <a:pt x="108" y="116"/>
                    <a:pt x="131" y="53"/>
                    <a:pt x="95" y="17"/>
                  </a:cubicBezTo>
                  <a:cubicBezTo>
                    <a:pt x="83" y="6"/>
                    <a:pt x="70" y="1"/>
                    <a:pt x="5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4" name="Google Shape;2816;p41">
              <a:extLst>
                <a:ext uri="{FF2B5EF4-FFF2-40B4-BE49-F238E27FC236}">
                  <a16:creationId xmlns:a16="http://schemas.microsoft.com/office/drawing/2014/main" id="{EE886B79-FFB8-49F6-8D45-6D3C429588BB}"/>
                </a:ext>
              </a:extLst>
            </p:cNvPr>
            <p:cNvSpPr/>
            <p:nvPr/>
          </p:nvSpPr>
          <p:spPr>
            <a:xfrm>
              <a:off x="5831275" y="2830325"/>
              <a:ext cx="5300" cy="5425"/>
            </a:xfrm>
            <a:custGeom>
              <a:avLst/>
              <a:gdLst/>
              <a:ahLst/>
              <a:cxnLst/>
              <a:rect l="l" t="t" r="r" b="b"/>
              <a:pathLst>
                <a:path w="212" h="217" extrusionOk="0">
                  <a:moveTo>
                    <a:pt x="108" y="1"/>
                  </a:moveTo>
                  <a:cubicBezTo>
                    <a:pt x="45" y="1"/>
                    <a:pt x="0" y="50"/>
                    <a:pt x="0" y="109"/>
                  </a:cubicBezTo>
                  <a:cubicBezTo>
                    <a:pt x="0" y="167"/>
                    <a:pt x="45" y="217"/>
                    <a:pt x="108" y="217"/>
                  </a:cubicBezTo>
                  <a:cubicBezTo>
                    <a:pt x="167" y="217"/>
                    <a:pt x="211" y="167"/>
                    <a:pt x="211" y="109"/>
                  </a:cubicBezTo>
                  <a:cubicBezTo>
                    <a:pt x="211" y="50"/>
                    <a:pt x="167" y="1"/>
                    <a:pt x="10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5" name="Google Shape;2817;p41">
              <a:extLst>
                <a:ext uri="{FF2B5EF4-FFF2-40B4-BE49-F238E27FC236}">
                  <a16:creationId xmlns:a16="http://schemas.microsoft.com/office/drawing/2014/main" id="{3A05CCFB-4542-4D10-A54D-EA42DECC315A}"/>
                </a:ext>
              </a:extLst>
            </p:cNvPr>
            <p:cNvSpPr/>
            <p:nvPr/>
          </p:nvSpPr>
          <p:spPr>
            <a:xfrm>
              <a:off x="5843175" y="2846950"/>
              <a:ext cx="2950" cy="2425"/>
            </a:xfrm>
            <a:custGeom>
              <a:avLst/>
              <a:gdLst/>
              <a:ahLst/>
              <a:cxnLst/>
              <a:rect l="l" t="t" r="r" b="b"/>
              <a:pathLst>
                <a:path w="118" h="97" extrusionOk="0">
                  <a:moveTo>
                    <a:pt x="52" y="0"/>
                  </a:moveTo>
                  <a:cubicBezTo>
                    <a:pt x="26" y="0"/>
                    <a:pt x="1" y="20"/>
                    <a:pt x="1" y="51"/>
                  </a:cubicBezTo>
                  <a:cubicBezTo>
                    <a:pt x="1" y="76"/>
                    <a:pt x="20" y="96"/>
                    <a:pt x="44" y="96"/>
                  </a:cubicBezTo>
                  <a:cubicBezTo>
                    <a:pt x="46" y="96"/>
                    <a:pt x="48" y="96"/>
                    <a:pt x="50" y="96"/>
                  </a:cubicBezTo>
                  <a:cubicBezTo>
                    <a:pt x="95" y="96"/>
                    <a:pt x="118" y="46"/>
                    <a:pt x="86" y="15"/>
                  </a:cubicBezTo>
                  <a:cubicBezTo>
                    <a:pt x="76" y="5"/>
                    <a:pt x="64" y="0"/>
                    <a:pt x="5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6" name="Google Shape;2818;p41">
              <a:extLst>
                <a:ext uri="{FF2B5EF4-FFF2-40B4-BE49-F238E27FC236}">
                  <a16:creationId xmlns:a16="http://schemas.microsoft.com/office/drawing/2014/main" id="{EA67D2B1-BC2D-429F-96F9-5113331FDD81}"/>
                </a:ext>
              </a:extLst>
            </p:cNvPr>
            <p:cNvSpPr/>
            <p:nvPr/>
          </p:nvSpPr>
          <p:spPr>
            <a:xfrm>
              <a:off x="5824750" y="2845925"/>
              <a:ext cx="10700" cy="9275"/>
            </a:xfrm>
            <a:custGeom>
              <a:avLst/>
              <a:gdLst/>
              <a:ahLst/>
              <a:cxnLst/>
              <a:rect l="l" t="t" r="r" b="b"/>
              <a:pathLst>
                <a:path w="428" h="371" extrusionOk="0">
                  <a:moveTo>
                    <a:pt x="183" y="1"/>
                  </a:moveTo>
                  <a:cubicBezTo>
                    <a:pt x="90" y="1"/>
                    <a:pt x="0" y="74"/>
                    <a:pt x="0" y="186"/>
                  </a:cubicBezTo>
                  <a:cubicBezTo>
                    <a:pt x="0" y="290"/>
                    <a:pt x="81" y="371"/>
                    <a:pt x="185" y="371"/>
                  </a:cubicBezTo>
                  <a:cubicBezTo>
                    <a:pt x="347" y="371"/>
                    <a:pt x="428" y="173"/>
                    <a:pt x="311" y="56"/>
                  </a:cubicBezTo>
                  <a:cubicBezTo>
                    <a:pt x="274" y="18"/>
                    <a:pt x="228" y="1"/>
                    <a:pt x="183"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7" name="Google Shape;2819;p41">
              <a:extLst>
                <a:ext uri="{FF2B5EF4-FFF2-40B4-BE49-F238E27FC236}">
                  <a16:creationId xmlns:a16="http://schemas.microsoft.com/office/drawing/2014/main" id="{67826F0D-83A0-4501-8F7F-186ADC7CA992}"/>
                </a:ext>
              </a:extLst>
            </p:cNvPr>
            <p:cNvSpPr/>
            <p:nvPr/>
          </p:nvSpPr>
          <p:spPr>
            <a:xfrm>
              <a:off x="5813150" y="2835725"/>
              <a:ext cx="2400" cy="2375"/>
            </a:xfrm>
            <a:custGeom>
              <a:avLst/>
              <a:gdLst/>
              <a:ahLst/>
              <a:cxnLst/>
              <a:rect l="l" t="t" r="r" b="b"/>
              <a:pathLst>
                <a:path w="96" h="95" extrusionOk="0">
                  <a:moveTo>
                    <a:pt x="50" y="1"/>
                  </a:moveTo>
                  <a:cubicBezTo>
                    <a:pt x="23" y="1"/>
                    <a:pt x="1" y="19"/>
                    <a:pt x="1" y="46"/>
                  </a:cubicBezTo>
                  <a:cubicBezTo>
                    <a:pt x="1" y="72"/>
                    <a:pt x="23" y="95"/>
                    <a:pt x="50" y="95"/>
                  </a:cubicBezTo>
                  <a:cubicBezTo>
                    <a:pt x="77" y="95"/>
                    <a:pt x="95" y="72"/>
                    <a:pt x="95" y="46"/>
                  </a:cubicBezTo>
                  <a:cubicBezTo>
                    <a:pt x="95" y="19"/>
                    <a:pt x="77" y="1"/>
                    <a:pt x="50"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8" name="Google Shape;2820;p41">
              <a:extLst>
                <a:ext uri="{FF2B5EF4-FFF2-40B4-BE49-F238E27FC236}">
                  <a16:creationId xmlns:a16="http://schemas.microsoft.com/office/drawing/2014/main" id="{9B8566EB-95B2-4D96-84C0-44D43949F2FB}"/>
                </a:ext>
              </a:extLst>
            </p:cNvPr>
            <p:cNvSpPr/>
            <p:nvPr/>
          </p:nvSpPr>
          <p:spPr>
            <a:xfrm>
              <a:off x="5817550" y="2822125"/>
              <a:ext cx="3625" cy="3625"/>
            </a:xfrm>
            <a:custGeom>
              <a:avLst/>
              <a:gdLst/>
              <a:ahLst/>
              <a:cxnLst/>
              <a:rect l="l" t="t" r="r" b="b"/>
              <a:pathLst>
                <a:path w="145" h="145" extrusionOk="0">
                  <a:moveTo>
                    <a:pt x="72" y="0"/>
                  </a:moveTo>
                  <a:cubicBezTo>
                    <a:pt x="32" y="0"/>
                    <a:pt x="0" y="36"/>
                    <a:pt x="0" y="72"/>
                  </a:cubicBezTo>
                  <a:cubicBezTo>
                    <a:pt x="0" y="113"/>
                    <a:pt x="32" y="144"/>
                    <a:pt x="72" y="144"/>
                  </a:cubicBezTo>
                  <a:cubicBezTo>
                    <a:pt x="113" y="144"/>
                    <a:pt x="144" y="113"/>
                    <a:pt x="144" y="72"/>
                  </a:cubicBezTo>
                  <a:cubicBezTo>
                    <a:pt x="144" y="36"/>
                    <a:pt x="113" y="0"/>
                    <a:pt x="72"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89" name="Google Shape;2821;p41">
              <a:extLst>
                <a:ext uri="{FF2B5EF4-FFF2-40B4-BE49-F238E27FC236}">
                  <a16:creationId xmlns:a16="http://schemas.microsoft.com/office/drawing/2014/main" id="{507FD109-BA45-4ACC-B365-9C4F05EC8DD3}"/>
                </a:ext>
              </a:extLst>
            </p:cNvPr>
            <p:cNvSpPr/>
            <p:nvPr/>
          </p:nvSpPr>
          <p:spPr>
            <a:xfrm>
              <a:off x="5900100" y="2801200"/>
              <a:ext cx="6425" cy="6425"/>
            </a:xfrm>
            <a:custGeom>
              <a:avLst/>
              <a:gdLst/>
              <a:ahLst/>
              <a:cxnLst/>
              <a:rect l="l" t="t" r="r" b="b"/>
              <a:pathLst>
                <a:path w="257" h="257" extrusionOk="0">
                  <a:moveTo>
                    <a:pt x="126" y="0"/>
                  </a:moveTo>
                  <a:cubicBezTo>
                    <a:pt x="54" y="0"/>
                    <a:pt x="0" y="54"/>
                    <a:pt x="0" y="126"/>
                  </a:cubicBezTo>
                  <a:cubicBezTo>
                    <a:pt x="0" y="198"/>
                    <a:pt x="54" y="257"/>
                    <a:pt x="126" y="257"/>
                  </a:cubicBezTo>
                  <a:cubicBezTo>
                    <a:pt x="198" y="257"/>
                    <a:pt x="257" y="198"/>
                    <a:pt x="257" y="126"/>
                  </a:cubicBezTo>
                  <a:cubicBezTo>
                    <a:pt x="257" y="54"/>
                    <a:pt x="198" y="0"/>
                    <a:pt x="126"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2822;p41">
              <a:extLst>
                <a:ext uri="{FF2B5EF4-FFF2-40B4-BE49-F238E27FC236}">
                  <a16:creationId xmlns:a16="http://schemas.microsoft.com/office/drawing/2014/main" id="{9D389C20-D2BC-4765-8BCA-618104D11C4D}"/>
                </a:ext>
              </a:extLst>
            </p:cNvPr>
            <p:cNvSpPr/>
            <p:nvPr/>
          </p:nvSpPr>
          <p:spPr>
            <a:xfrm>
              <a:off x="5882425" y="2810525"/>
              <a:ext cx="4200" cy="4075"/>
            </a:xfrm>
            <a:custGeom>
              <a:avLst/>
              <a:gdLst/>
              <a:ahLst/>
              <a:cxnLst/>
              <a:rect l="l" t="t" r="r" b="b"/>
              <a:pathLst>
                <a:path w="168" h="163" extrusionOk="0">
                  <a:moveTo>
                    <a:pt x="82" y="1"/>
                  </a:moveTo>
                  <a:cubicBezTo>
                    <a:pt x="37" y="1"/>
                    <a:pt x="1" y="37"/>
                    <a:pt x="1" y="82"/>
                  </a:cubicBezTo>
                  <a:cubicBezTo>
                    <a:pt x="1" y="127"/>
                    <a:pt x="37" y="163"/>
                    <a:pt x="82" y="163"/>
                  </a:cubicBezTo>
                  <a:cubicBezTo>
                    <a:pt x="127" y="163"/>
                    <a:pt x="167" y="127"/>
                    <a:pt x="167" y="82"/>
                  </a:cubicBezTo>
                  <a:cubicBezTo>
                    <a:pt x="167" y="37"/>
                    <a:pt x="127" y="1"/>
                    <a:pt x="8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2823;p41">
              <a:extLst>
                <a:ext uri="{FF2B5EF4-FFF2-40B4-BE49-F238E27FC236}">
                  <a16:creationId xmlns:a16="http://schemas.microsoft.com/office/drawing/2014/main" id="{B121091C-061F-4C85-B5CD-C63854C2600B}"/>
                </a:ext>
              </a:extLst>
            </p:cNvPr>
            <p:cNvSpPr/>
            <p:nvPr/>
          </p:nvSpPr>
          <p:spPr>
            <a:xfrm>
              <a:off x="5878825" y="2776675"/>
              <a:ext cx="4975" cy="4975"/>
            </a:xfrm>
            <a:custGeom>
              <a:avLst/>
              <a:gdLst/>
              <a:ahLst/>
              <a:cxnLst/>
              <a:rect l="l" t="t" r="r" b="b"/>
              <a:pathLst>
                <a:path w="199" h="199" extrusionOk="0">
                  <a:moveTo>
                    <a:pt x="100" y="1"/>
                  </a:moveTo>
                  <a:cubicBezTo>
                    <a:pt x="46" y="1"/>
                    <a:pt x="1" y="46"/>
                    <a:pt x="1" y="100"/>
                  </a:cubicBezTo>
                  <a:cubicBezTo>
                    <a:pt x="1" y="154"/>
                    <a:pt x="46" y="199"/>
                    <a:pt x="100" y="199"/>
                  </a:cubicBezTo>
                  <a:cubicBezTo>
                    <a:pt x="154" y="199"/>
                    <a:pt x="199" y="154"/>
                    <a:pt x="199" y="100"/>
                  </a:cubicBezTo>
                  <a:cubicBezTo>
                    <a:pt x="199" y="46"/>
                    <a:pt x="154" y="1"/>
                    <a:pt x="100"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2824;p41">
              <a:extLst>
                <a:ext uri="{FF2B5EF4-FFF2-40B4-BE49-F238E27FC236}">
                  <a16:creationId xmlns:a16="http://schemas.microsoft.com/office/drawing/2014/main" id="{58DA28F4-FDAE-4494-B7D9-C086286DBA1A}"/>
                </a:ext>
              </a:extLst>
            </p:cNvPr>
            <p:cNvSpPr/>
            <p:nvPr/>
          </p:nvSpPr>
          <p:spPr>
            <a:xfrm>
              <a:off x="5877700" y="2831900"/>
              <a:ext cx="7900" cy="6850"/>
            </a:xfrm>
            <a:custGeom>
              <a:avLst/>
              <a:gdLst/>
              <a:ahLst/>
              <a:cxnLst/>
              <a:rect l="l" t="t" r="r" b="b"/>
              <a:pathLst>
                <a:path w="316" h="274" extrusionOk="0">
                  <a:moveTo>
                    <a:pt x="181" y="1"/>
                  </a:moveTo>
                  <a:cubicBezTo>
                    <a:pt x="59" y="1"/>
                    <a:pt x="1" y="149"/>
                    <a:pt x="86" y="234"/>
                  </a:cubicBezTo>
                  <a:cubicBezTo>
                    <a:pt x="114" y="262"/>
                    <a:pt x="147" y="274"/>
                    <a:pt x="179" y="274"/>
                  </a:cubicBezTo>
                  <a:cubicBezTo>
                    <a:pt x="249" y="274"/>
                    <a:pt x="316" y="218"/>
                    <a:pt x="316" y="136"/>
                  </a:cubicBezTo>
                  <a:cubicBezTo>
                    <a:pt x="316" y="64"/>
                    <a:pt x="257" y="1"/>
                    <a:pt x="181"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2825;p41">
              <a:extLst>
                <a:ext uri="{FF2B5EF4-FFF2-40B4-BE49-F238E27FC236}">
                  <a16:creationId xmlns:a16="http://schemas.microsoft.com/office/drawing/2014/main" id="{B9D96F40-C6B1-4D28-9FFD-0DA868CDBF3A}"/>
                </a:ext>
              </a:extLst>
            </p:cNvPr>
            <p:cNvSpPr/>
            <p:nvPr/>
          </p:nvSpPr>
          <p:spPr>
            <a:xfrm>
              <a:off x="5821825" y="2867775"/>
              <a:ext cx="26675" cy="14600"/>
            </a:xfrm>
            <a:custGeom>
              <a:avLst/>
              <a:gdLst/>
              <a:ahLst/>
              <a:cxnLst/>
              <a:rect l="l" t="t" r="r" b="b"/>
              <a:pathLst>
                <a:path w="1067" h="584" extrusionOk="0">
                  <a:moveTo>
                    <a:pt x="1057" y="1"/>
                  </a:moveTo>
                  <a:lnTo>
                    <a:pt x="1057" y="1"/>
                  </a:lnTo>
                  <a:cubicBezTo>
                    <a:pt x="756" y="14"/>
                    <a:pt x="459" y="73"/>
                    <a:pt x="212" y="226"/>
                  </a:cubicBezTo>
                  <a:cubicBezTo>
                    <a:pt x="131" y="280"/>
                    <a:pt x="59" y="343"/>
                    <a:pt x="0" y="419"/>
                  </a:cubicBezTo>
                  <a:cubicBezTo>
                    <a:pt x="0" y="468"/>
                    <a:pt x="23" y="513"/>
                    <a:pt x="59" y="545"/>
                  </a:cubicBezTo>
                  <a:cubicBezTo>
                    <a:pt x="88" y="571"/>
                    <a:pt x="126" y="584"/>
                    <a:pt x="164" y="584"/>
                  </a:cubicBezTo>
                  <a:cubicBezTo>
                    <a:pt x="185" y="584"/>
                    <a:pt x="206" y="580"/>
                    <a:pt x="225" y="572"/>
                  </a:cubicBezTo>
                  <a:cubicBezTo>
                    <a:pt x="284" y="549"/>
                    <a:pt x="324" y="495"/>
                    <a:pt x="333" y="437"/>
                  </a:cubicBezTo>
                  <a:cubicBezTo>
                    <a:pt x="343" y="447"/>
                    <a:pt x="358" y="452"/>
                    <a:pt x="373" y="452"/>
                  </a:cubicBezTo>
                  <a:cubicBezTo>
                    <a:pt x="378" y="452"/>
                    <a:pt x="383" y="452"/>
                    <a:pt x="387" y="450"/>
                  </a:cubicBezTo>
                  <a:cubicBezTo>
                    <a:pt x="405" y="441"/>
                    <a:pt x="419" y="419"/>
                    <a:pt x="419" y="397"/>
                  </a:cubicBezTo>
                  <a:cubicBezTo>
                    <a:pt x="483" y="495"/>
                    <a:pt x="577" y="538"/>
                    <a:pt x="670" y="538"/>
                  </a:cubicBezTo>
                  <a:cubicBezTo>
                    <a:pt x="856" y="538"/>
                    <a:pt x="1038" y="368"/>
                    <a:pt x="972" y="140"/>
                  </a:cubicBezTo>
                  <a:cubicBezTo>
                    <a:pt x="1003" y="136"/>
                    <a:pt x="1030" y="113"/>
                    <a:pt x="1044" y="86"/>
                  </a:cubicBezTo>
                  <a:cubicBezTo>
                    <a:pt x="1062" y="59"/>
                    <a:pt x="1066" y="28"/>
                    <a:pt x="105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2826;p41">
              <a:extLst>
                <a:ext uri="{FF2B5EF4-FFF2-40B4-BE49-F238E27FC236}">
                  <a16:creationId xmlns:a16="http://schemas.microsoft.com/office/drawing/2014/main" id="{70A0BC59-204E-4E09-ABDB-A5FE9CE22CEC}"/>
                </a:ext>
              </a:extLst>
            </p:cNvPr>
            <p:cNvSpPr/>
            <p:nvPr/>
          </p:nvSpPr>
          <p:spPr>
            <a:xfrm>
              <a:off x="5832500" y="2883050"/>
              <a:ext cx="10600" cy="8150"/>
            </a:xfrm>
            <a:custGeom>
              <a:avLst/>
              <a:gdLst/>
              <a:ahLst/>
              <a:cxnLst/>
              <a:rect l="l" t="t" r="r" b="b"/>
              <a:pathLst>
                <a:path w="424" h="326" extrusionOk="0">
                  <a:moveTo>
                    <a:pt x="287" y="1"/>
                  </a:moveTo>
                  <a:cubicBezTo>
                    <a:pt x="276" y="1"/>
                    <a:pt x="264" y="2"/>
                    <a:pt x="252" y="6"/>
                  </a:cubicBezTo>
                  <a:cubicBezTo>
                    <a:pt x="216" y="19"/>
                    <a:pt x="189" y="60"/>
                    <a:pt x="194" y="100"/>
                  </a:cubicBezTo>
                  <a:cubicBezTo>
                    <a:pt x="198" y="138"/>
                    <a:pt x="233" y="164"/>
                    <a:pt x="271" y="164"/>
                  </a:cubicBezTo>
                  <a:cubicBezTo>
                    <a:pt x="274" y="164"/>
                    <a:pt x="277" y="164"/>
                    <a:pt x="279" y="163"/>
                  </a:cubicBezTo>
                  <a:lnTo>
                    <a:pt x="279" y="163"/>
                  </a:lnTo>
                  <a:lnTo>
                    <a:pt x="257" y="177"/>
                  </a:lnTo>
                  <a:cubicBezTo>
                    <a:pt x="242" y="158"/>
                    <a:pt x="222" y="150"/>
                    <a:pt x="202" y="150"/>
                  </a:cubicBezTo>
                  <a:cubicBezTo>
                    <a:pt x="174" y="150"/>
                    <a:pt x="146" y="168"/>
                    <a:pt x="135" y="199"/>
                  </a:cubicBezTo>
                  <a:cubicBezTo>
                    <a:pt x="122" y="186"/>
                    <a:pt x="104" y="179"/>
                    <a:pt x="86" y="179"/>
                  </a:cubicBezTo>
                  <a:cubicBezTo>
                    <a:pt x="68" y="179"/>
                    <a:pt x="50" y="186"/>
                    <a:pt x="37" y="199"/>
                  </a:cubicBezTo>
                  <a:cubicBezTo>
                    <a:pt x="10" y="226"/>
                    <a:pt x="1" y="262"/>
                    <a:pt x="10" y="298"/>
                  </a:cubicBezTo>
                  <a:cubicBezTo>
                    <a:pt x="14" y="307"/>
                    <a:pt x="14" y="316"/>
                    <a:pt x="19" y="325"/>
                  </a:cubicBezTo>
                  <a:lnTo>
                    <a:pt x="77" y="303"/>
                  </a:lnTo>
                  <a:cubicBezTo>
                    <a:pt x="176" y="271"/>
                    <a:pt x="297" y="226"/>
                    <a:pt x="423" y="177"/>
                  </a:cubicBezTo>
                  <a:cubicBezTo>
                    <a:pt x="423" y="172"/>
                    <a:pt x="423" y="168"/>
                    <a:pt x="423" y="163"/>
                  </a:cubicBezTo>
                  <a:cubicBezTo>
                    <a:pt x="423" y="118"/>
                    <a:pt x="405" y="73"/>
                    <a:pt x="378" y="42"/>
                  </a:cubicBezTo>
                  <a:cubicBezTo>
                    <a:pt x="355" y="15"/>
                    <a:pt x="322" y="1"/>
                    <a:pt x="28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2827;p41">
              <a:extLst>
                <a:ext uri="{FF2B5EF4-FFF2-40B4-BE49-F238E27FC236}">
                  <a16:creationId xmlns:a16="http://schemas.microsoft.com/office/drawing/2014/main" id="{B9C38DD1-946D-4211-A63E-561C55FFD032}"/>
                </a:ext>
              </a:extLst>
            </p:cNvPr>
            <p:cNvSpPr/>
            <p:nvPr/>
          </p:nvSpPr>
          <p:spPr>
            <a:xfrm>
              <a:off x="5817200" y="2883400"/>
              <a:ext cx="14325" cy="10450"/>
            </a:xfrm>
            <a:custGeom>
              <a:avLst/>
              <a:gdLst/>
              <a:ahLst/>
              <a:cxnLst/>
              <a:rect l="l" t="t" r="r" b="b"/>
              <a:pathLst>
                <a:path w="573" h="418" extrusionOk="0">
                  <a:moveTo>
                    <a:pt x="68" y="1"/>
                  </a:moveTo>
                  <a:cubicBezTo>
                    <a:pt x="32" y="91"/>
                    <a:pt x="1" y="203"/>
                    <a:pt x="23" y="289"/>
                  </a:cubicBezTo>
                  <a:cubicBezTo>
                    <a:pt x="41" y="356"/>
                    <a:pt x="100" y="401"/>
                    <a:pt x="167" y="410"/>
                  </a:cubicBezTo>
                  <a:cubicBezTo>
                    <a:pt x="192" y="415"/>
                    <a:pt x="217" y="418"/>
                    <a:pt x="242" y="418"/>
                  </a:cubicBezTo>
                  <a:cubicBezTo>
                    <a:pt x="352" y="418"/>
                    <a:pt x="461" y="374"/>
                    <a:pt x="568" y="334"/>
                  </a:cubicBezTo>
                  <a:cubicBezTo>
                    <a:pt x="572" y="284"/>
                    <a:pt x="563" y="235"/>
                    <a:pt x="545" y="190"/>
                  </a:cubicBezTo>
                  <a:cubicBezTo>
                    <a:pt x="527" y="140"/>
                    <a:pt x="482" y="104"/>
                    <a:pt x="433" y="95"/>
                  </a:cubicBezTo>
                  <a:cubicBezTo>
                    <a:pt x="392" y="95"/>
                    <a:pt x="352" y="113"/>
                    <a:pt x="329" y="149"/>
                  </a:cubicBezTo>
                  <a:cubicBezTo>
                    <a:pt x="307" y="181"/>
                    <a:pt x="284" y="212"/>
                    <a:pt x="262" y="248"/>
                  </a:cubicBezTo>
                  <a:cubicBezTo>
                    <a:pt x="255" y="259"/>
                    <a:pt x="242" y="269"/>
                    <a:pt x="231" y="269"/>
                  </a:cubicBezTo>
                  <a:cubicBezTo>
                    <a:pt x="227" y="269"/>
                    <a:pt x="224" y="268"/>
                    <a:pt x="221" y="266"/>
                  </a:cubicBezTo>
                  <a:cubicBezTo>
                    <a:pt x="208" y="257"/>
                    <a:pt x="221" y="230"/>
                    <a:pt x="235" y="212"/>
                  </a:cubicBezTo>
                  <a:cubicBezTo>
                    <a:pt x="261" y="163"/>
                    <a:pt x="222" y="116"/>
                    <a:pt x="180" y="116"/>
                  </a:cubicBezTo>
                  <a:cubicBezTo>
                    <a:pt x="164" y="116"/>
                    <a:pt x="149" y="122"/>
                    <a:pt x="136" y="136"/>
                  </a:cubicBezTo>
                  <a:cubicBezTo>
                    <a:pt x="158" y="82"/>
                    <a:pt x="131" y="19"/>
                    <a:pt x="73"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96" name="Google Shape;1247;p43">
            <a:extLst>
              <a:ext uri="{FF2B5EF4-FFF2-40B4-BE49-F238E27FC236}">
                <a16:creationId xmlns:a16="http://schemas.microsoft.com/office/drawing/2014/main" id="{85679767-23D6-4732-B82B-425A041B687B}"/>
              </a:ext>
            </a:extLst>
          </p:cNvPr>
          <p:cNvSpPr txBox="1">
            <a:spLocks/>
          </p:cNvSpPr>
          <p:nvPr/>
        </p:nvSpPr>
        <p:spPr>
          <a:xfrm>
            <a:off x="834246" y="5886621"/>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solidFill>
                  <a:schemeClr val="bg1"/>
                </a:solidFill>
              </a:rPr>
              <a:t>TITLE HERE</a:t>
            </a:r>
          </a:p>
        </p:txBody>
      </p:sp>
      <p:sp>
        <p:nvSpPr>
          <p:cNvPr id="97" name="Rectangle 96">
            <a:extLst>
              <a:ext uri="{FF2B5EF4-FFF2-40B4-BE49-F238E27FC236}">
                <a16:creationId xmlns:a16="http://schemas.microsoft.com/office/drawing/2014/main" id="{0B7FCCDD-1977-4849-A597-316E317CC536}"/>
              </a:ext>
            </a:extLst>
          </p:cNvPr>
          <p:cNvSpPr/>
          <p:nvPr/>
        </p:nvSpPr>
        <p:spPr>
          <a:xfrm>
            <a:off x="1066154" y="7430531"/>
            <a:ext cx="10310031" cy="2308324"/>
          </a:xfrm>
          <a:prstGeom prst="rect">
            <a:avLst/>
          </a:prstGeom>
        </p:spPr>
        <p:txBody>
          <a:bodyPr wrap="square">
            <a:spAutoFit/>
          </a:bodyPr>
          <a:lstStyle/>
          <a:p>
            <a:pPr algn="r"/>
            <a:r>
              <a:rPr lang="en-US" sz="2400" b="1" dirty="0">
                <a:solidFill>
                  <a:schemeClr val="bg1"/>
                </a:solidFill>
              </a:rPr>
              <a:t>Lorem Ipsum</a:t>
            </a:r>
            <a:r>
              <a:rPr lang="en-US" sz="24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Tree>
    <p:extLst>
      <p:ext uri="{BB962C8B-B14F-4D97-AF65-F5344CB8AC3E}">
        <p14:creationId xmlns:p14="http://schemas.microsoft.com/office/powerpoint/2010/main" val="406043159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oogle Shape;2925;p43">
            <a:extLst>
              <a:ext uri="{FF2B5EF4-FFF2-40B4-BE49-F238E27FC236}">
                <a16:creationId xmlns:a16="http://schemas.microsoft.com/office/drawing/2014/main" id="{0961271D-BC5B-4E1E-95B6-D95760397312}"/>
              </a:ext>
            </a:extLst>
          </p:cNvPr>
          <p:cNvCxnSpPr/>
          <p:nvPr/>
        </p:nvCxnSpPr>
        <p:spPr>
          <a:xfrm>
            <a:off x="2139000" y="4829867"/>
            <a:ext cx="8395200" cy="0"/>
          </a:xfrm>
          <a:prstGeom prst="straightConnector1">
            <a:avLst/>
          </a:prstGeom>
          <a:noFill/>
          <a:ln w="19050" cap="flat" cmpd="sng">
            <a:solidFill>
              <a:schemeClr val="lt1"/>
            </a:solidFill>
            <a:prstDash val="solid"/>
            <a:round/>
            <a:headEnd type="oval" w="med" len="med"/>
            <a:tailEnd type="oval" w="med" len="med"/>
          </a:ln>
        </p:spPr>
      </p:cxnSp>
      <p:sp>
        <p:nvSpPr>
          <p:cNvPr id="3" name="Google Shape;2926;p43">
            <a:extLst>
              <a:ext uri="{FF2B5EF4-FFF2-40B4-BE49-F238E27FC236}">
                <a16:creationId xmlns:a16="http://schemas.microsoft.com/office/drawing/2014/main" id="{95731CE1-1F16-4F06-9ADC-982E974FA17B}"/>
              </a:ext>
            </a:extLst>
          </p:cNvPr>
          <p:cNvSpPr txBox="1"/>
          <p:nvPr/>
        </p:nvSpPr>
        <p:spPr>
          <a:xfrm>
            <a:off x="8463397" y="5043200"/>
            <a:ext cx="3394400" cy="2201600"/>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s" sz="2667" kern="0" dirty="0">
                <a:solidFill>
                  <a:srgbClr val="FFFFFF"/>
                </a:solidFill>
                <a:latin typeface="Assistant Light"/>
                <a:ea typeface="Assistant Light"/>
                <a:cs typeface="Assistant Light"/>
                <a:sym typeface="Assistant Light"/>
              </a:rPr>
              <a:t>You can replace the  image on the screen with your own</a:t>
            </a:r>
            <a:endParaRPr sz="2667" kern="0" dirty="0">
              <a:solidFill>
                <a:srgbClr val="FFFFFF"/>
              </a:solidFill>
              <a:latin typeface="Assistant Light"/>
              <a:ea typeface="Assistant Light"/>
              <a:cs typeface="Assistant Light"/>
              <a:sym typeface="Assistant Light"/>
            </a:endParaRPr>
          </a:p>
        </p:txBody>
      </p:sp>
      <p:sp>
        <p:nvSpPr>
          <p:cNvPr id="4" name="Google Shape;2928;p43">
            <a:extLst>
              <a:ext uri="{FF2B5EF4-FFF2-40B4-BE49-F238E27FC236}">
                <a16:creationId xmlns:a16="http://schemas.microsoft.com/office/drawing/2014/main" id="{371F409E-F81C-4324-95A6-083FC5EDD9D2}"/>
              </a:ext>
            </a:extLst>
          </p:cNvPr>
          <p:cNvSpPr txBox="1"/>
          <p:nvPr/>
        </p:nvSpPr>
        <p:spPr>
          <a:xfrm>
            <a:off x="1381432" y="3169667"/>
            <a:ext cx="3088000" cy="2201600"/>
          </a:xfrm>
          <a:prstGeom prst="rect">
            <a:avLst/>
          </a:prstGeom>
          <a:noFill/>
          <a:ln>
            <a:noFill/>
          </a:ln>
        </p:spPr>
        <p:txBody>
          <a:bodyPr spcFirstLastPara="1" wrap="square" lIns="243800" tIns="243800" rIns="243800" bIns="243800" anchor="t" anchorCtr="0">
            <a:noAutofit/>
          </a:bodyPr>
          <a:lstStyle/>
          <a:p>
            <a:pPr algn="r" defTabSz="2438430">
              <a:buClr>
                <a:srgbClr val="000000"/>
              </a:buClr>
            </a:pPr>
            <a:r>
              <a:rPr lang="es" sz="3733" kern="0" dirty="0">
                <a:solidFill>
                  <a:schemeClr val="bg1"/>
                </a:solidFill>
                <a:latin typeface="Lexend Deca"/>
                <a:ea typeface="Lexend Deca"/>
                <a:cs typeface="Lexend Deca"/>
                <a:sym typeface="Lexend Deca"/>
              </a:rPr>
              <a:t>LINDA SPENCER</a:t>
            </a:r>
            <a:endParaRPr sz="3733" kern="0" dirty="0">
              <a:solidFill>
                <a:schemeClr val="bg1"/>
              </a:solidFill>
              <a:latin typeface="Lexend Deca"/>
              <a:ea typeface="Lexend Deca"/>
              <a:cs typeface="Lexend Deca"/>
              <a:sym typeface="Lexend Deca"/>
            </a:endParaRPr>
          </a:p>
        </p:txBody>
      </p:sp>
      <p:cxnSp>
        <p:nvCxnSpPr>
          <p:cNvPr id="5" name="Google Shape;2929;p43">
            <a:extLst>
              <a:ext uri="{FF2B5EF4-FFF2-40B4-BE49-F238E27FC236}">
                <a16:creationId xmlns:a16="http://schemas.microsoft.com/office/drawing/2014/main" id="{2421B3D0-20B0-468F-AC64-409B292B5486}"/>
              </a:ext>
            </a:extLst>
          </p:cNvPr>
          <p:cNvCxnSpPr/>
          <p:nvPr/>
        </p:nvCxnSpPr>
        <p:spPr>
          <a:xfrm>
            <a:off x="12855333" y="4829867"/>
            <a:ext cx="8395200" cy="0"/>
          </a:xfrm>
          <a:prstGeom prst="straightConnector1">
            <a:avLst/>
          </a:prstGeom>
          <a:noFill/>
          <a:ln w="19050" cap="flat" cmpd="sng">
            <a:solidFill>
              <a:schemeClr val="lt1"/>
            </a:solidFill>
            <a:prstDash val="solid"/>
            <a:round/>
            <a:headEnd type="oval" w="med" len="med"/>
            <a:tailEnd type="oval" w="med" len="med"/>
          </a:ln>
        </p:spPr>
      </p:cxnSp>
      <p:sp>
        <p:nvSpPr>
          <p:cNvPr id="6" name="Google Shape;2930;p43">
            <a:extLst>
              <a:ext uri="{FF2B5EF4-FFF2-40B4-BE49-F238E27FC236}">
                <a16:creationId xmlns:a16="http://schemas.microsoft.com/office/drawing/2014/main" id="{E98F2541-BD49-4DF3-A6A7-E5C5E247326C}"/>
              </a:ext>
            </a:extLst>
          </p:cNvPr>
          <p:cNvSpPr txBox="1"/>
          <p:nvPr/>
        </p:nvSpPr>
        <p:spPr>
          <a:xfrm>
            <a:off x="19179731" y="5043200"/>
            <a:ext cx="3394400" cy="2201600"/>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s" sz="2667" kern="0">
                <a:solidFill>
                  <a:schemeClr val="bg1"/>
                </a:solidFill>
                <a:latin typeface="Assistant Light"/>
                <a:ea typeface="Assistant Light"/>
                <a:cs typeface="Assistant Light"/>
                <a:sym typeface="Assistant Light"/>
              </a:rPr>
              <a:t>You can replace the  image on the screen with your own</a:t>
            </a:r>
            <a:endParaRPr sz="2667" kern="0">
              <a:solidFill>
                <a:schemeClr val="bg1"/>
              </a:solidFill>
              <a:latin typeface="Assistant Light"/>
              <a:ea typeface="Assistant Light"/>
              <a:cs typeface="Assistant Light"/>
              <a:sym typeface="Assistant Light"/>
            </a:endParaRPr>
          </a:p>
        </p:txBody>
      </p:sp>
      <p:sp>
        <p:nvSpPr>
          <p:cNvPr id="7" name="Google Shape;2931;p43">
            <a:extLst>
              <a:ext uri="{FF2B5EF4-FFF2-40B4-BE49-F238E27FC236}">
                <a16:creationId xmlns:a16="http://schemas.microsoft.com/office/drawing/2014/main" id="{E1B57EBB-2BC9-466F-869D-2BC47D7091F5}"/>
              </a:ext>
            </a:extLst>
          </p:cNvPr>
          <p:cNvSpPr txBox="1"/>
          <p:nvPr/>
        </p:nvSpPr>
        <p:spPr>
          <a:xfrm>
            <a:off x="12097765" y="3169667"/>
            <a:ext cx="3088000" cy="2201600"/>
          </a:xfrm>
          <a:prstGeom prst="rect">
            <a:avLst/>
          </a:prstGeom>
          <a:noFill/>
          <a:ln>
            <a:noFill/>
          </a:ln>
        </p:spPr>
        <p:txBody>
          <a:bodyPr spcFirstLastPara="1" wrap="square" lIns="243800" tIns="243800" rIns="243800" bIns="243800" anchor="t" anchorCtr="0">
            <a:noAutofit/>
          </a:bodyPr>
          <a:lstStyle/>
          <a:p>
            <a:pPr algn="r" defTabSz="2438430">
              <a:buClr>
                <a:srgbClr val="000000"/>
              </a:buClr>
            </a:pPr>
            <a:r>
              <a:rPr lang="es" sz="3733" kern="0">
                <a:solidFill>
                  <a:schemeClr val="bg1"/>
                </a:solidFill>
                <a:latin typeface="Lexend Deca"/>
                <a:ea typeface="Lexend Deca"/>
                <a:cs typeface="Lexend Deca"/>
                <a:sym typeface="Lexend Deca"/>
              </a:rPr>
              <a:t>JOHN SMITH</a:t>
            </a:r>
            <a:endParaRPr sz="3733" kern="0">
              <a:solidFill>
                <a:schemeClr val="bg1"/>
              </a:solidFill>
              <a:latin typeface="Lexend Deca"/>
              <a:ea typeface="Lexend Deca"/>
              <a:cs typeface="Lexend Deca"/>
              <a:sym typeface="Lexend Deca"/>
            </a:endParaRPr>
          </a:p>
        </p:txBody>
      </p:sp>
      <p:cxnSp>
        <p:nvCxnSpPr>
          <p:cNvPr id="8" name="Google Shape;2932;p43">
            <a:extLst>
              <a:ext uri="{FF2B5EF4-FFF2-40B4-BE49-F238E27FC236}">
                <a16:creationId xmlns:a16="http://schemas.microsoft.com/office/drawing/2014/main" id="{FF72B38D-A867-4779-B6CA-C41ADA1E30B1}"/>
              </a:ext>
            </a:extLst>
          </p:cNvPr>
          <p:cNvCxnSpPr/>
          <p:nvPr/>
        </p:nvCxnSpPr>
        <p:spPr>
          <a:xfrm>
            <a:off x="7739432" y="9433267"/>
            <a:ext cx="8395200" cy="0"/>
          </a:xfrm>
          <a:prstGeom prst="straightConnector1">
            <a:avLst/>
          </a:prstGeom>
          <a:noFill/>
          <a:ln w="19050" cap="flat" cmpd="sng">
            <a:solidFill>
              <a:schemeClr val="lt1"/>
            </a:solidFill>
            <a:prstDash val="solid"/>
            <a:round/>
            <a:headEnd type="oval" w="med" len="med"/>
            <a:tailEnd type="oval" w="med" len="med"/>
          </a:ln>
        </p:spPr>
      </p:cxnSp>
      <p:sp>
        <p:nvSpPr>
          <p:cNvPr id="9" name="Google Shape;2933;p43">
            <a:extLst>
              <a:ext uri="{FF2B5EF4-FFF2-40B4-BE49-F238E27FC236}">
                <a16:creationId xmlns:a16="http://schemas.microsoft.com/office/drawing/2014/main" id="{1E157ECD-55E2-4AD5-A24B-812AB0C8AA9A}"/>
              </a:ext>
            </a:extLst>
          </p:cNvPr>
          <p:cNvSpPr txBox="1"/>
          <p:nvPr/>
        </p:nvSpPr>
        <p:spPr>
          <a:xfrm>
            <a:off x="14063829" y="9646600"/>
            <a:ext cx="3394400" cy="2201600"/>
          </a:xfrm>
          <a:prstGeom prst="rect">
            <a:avLst/>
          </a:prstGeom>
          <a:noFill/>
          <a:ln>
            <a:noFill/>
          </a:ln>
        </p:spPr>
        <p:txBody>
          <a:bodyPr spcFirstLastPara="1" wrap="square" lIns="243800" tIns="243800" rIns="243800" bIns="243800" anchor="t" anchorCtr="0">
            <a:noAutofit/>
          </a:bodyPr>
          <a:lstStyle/>
          <a:p>
            <a:pPr defTabSz="2438430">
              <a:buClr>
                <a:srgbClr val="000000"/>
              </a:buClr>
            </a:pPr>
            <a:r>
              <a:rPr lang="es" sz="2667" kern="0">
                <a:solidFill>
                  <a:srgbClr val="FFFFFF"/>
                </a:solidFill>
                <a:latin typeface="Assistant Light"/>
                <a:ea typeface="Assistant Light"/>
                <a:cs typeface="Assistant Light"/>
                <a:sym typeface="Assistant Light"/>
              </a:rPr>
              <a:t>You can replace the  image on the screen with your own</a:t>
            </a:r>
            <a:endParaRPr sz="2667" kern="0">
              <a:solidFill>
                <a:srgbClr val="FFFFFF"/>
              </a:solidFill>
              <a:latin typeface="Assistant Light"/>
              <a:ea typeface="Assistant Light"/>
              <a:cs typeface="Assistant Light"/>
              <a:sym typeface="Assistant Light"/>
            </a:endParaRPr>
          </a:p>
        </p:txBody>
      </p:sp>
      <p:sp>
        <p:nvSpPr>
          <p:cNvPr id="10" name="Google Shape;2934;p43">
            <a:extLst>
              <a:ext uri="{FF2B5EF4-FFF2-40B4-BE49-F238E27FC236}">
                <a16:creationId xmlns:a16="http://schemas.microsoft.com/office/drawing/2014/main" id="{3C5D4897-98B4-410C-981D-3C44925859B1}"/>
              </a:ext>
            </a:extLst>
          </p:cNvPr>
          <p:cNvSpPr txBox="1"/>
          <p:nvPr/>
        </p:nvSpPr>
        <p:spPr>
          <a:xfrm>
            <a:off x="6981867" y="7773067"/>
            <a:ext cx="3088000" cy="2201600"/>
          </a:xfrm>
          <a:prstGeom prst="rect">
            <a:avLst/>
          </a:prstGeom>
          <a:noFill/>
          <a:ln>
            <a:noFill/>
          </a:ln>
        </p:spPr>
        <p:txBody>
          <a:bodyPr spcFirstLastPara="1" wrap="square" lIns="243800" tIns="243800" rIns="243800" bIns="243800" anchor="t" anchorCtr="0">
            <a:noAutofit/>
          </a:bodyPr>
          <a:lstStyle/>
          <a:p>
            <a:pPr algn="r" defTabSz="2438430">
              <a:buClr>
                <a:srgbClr val="000000"/>
              </a:buClr>
            </a:pPr>
            <a:r>
              <a:rPr lang="es" sz="3733" kern="0">
                <a:solidFill>
                  <a:schemeClr val="bg1"/>
                </a:solidFill>
                <a:latin typeface="Lexend Deca"/>
                <a:ea typeface="Lexend Deca"/>
                <a:cs typeface="Lexend Deca"/>
                <a:sym typeface="Lexend Deca"/>
              </a:rPr>
              <a:t>MARTIN MOE</a:t>
            </a:r>
            <a:endParaRPr sz="3733" kern="0">
              <a:solidFill>
                <a:schemeClr val="bg1"/>
              </a:solidFill>
              <a:latin typeface="Lexend Deca"/>
              <a:ea typeface="Lexend Deca"/>
              <a:cs typeface="Lexend Deca"/>
              <a:sym typeface="Lexend Deca"/>
            </a:endParaRPr>
          </a:p>
        </p:txBody>
      </p:sp>
      <p:grpSp>
        <p:nvGrpSpPr>
          <p:cNvPr id="11" name="Google Shape;2935;p43">
            <a:extLst>
              <a:ext uri="{FF2B5EF4-FFF2-40B4-BE49-F238E27FC236}">
                <a16:creationId xmlns:a16="http://schemas.microsoft.com/office/drawing/2014/main" id="{B66D9ED5-1D4F-49A4-88CD-3C022C7CE116}"/>
              </a:ext>
            </a:extLst>
          </p:cNvPr>
          <p:cNvGrpSpPr/>
          <p:nvPr/>
        </p:nvGrpSpPr>
        <p:grpSpPr>
          <a:xfrm>
            <a:off x="4501837" y="3286867"/>
            <a:ext cx="3935056" cy="3935056"/>
            <a:chOff x="1648350" y="4169575"/>
            <a:chExt cx="712150" cy="712150"/>
          </a:xfrm>
        </p:grpSpPr>
        <p:sp>
          <p:nvSpPr>
            <p:cNvPr id="12" name="Google Shape;2936;p43">
              <a:extLst>
                <a:ext uri="{FF2B5EF4-FFF2-40B4-BE49-F238E27FC236}">
                  <a16:creationId xmlns:a16="http://schemas.microsoft.com/office/drawing/2014/main" id="{316030B1-65DB-455B-87B2-58F4EF611143}"/>
                </a:ext>
              </a:extLst>
            </p:cNvPr>
            <p:cNvSpPr/>
            <p:nvPr/>
          </p:nvSpPr>
          <p:spPr>
            <a:xfrm>
              <a:off x="1648350" y="4169575"/>
              <a:ext cx="712150" cy="712150"/>
            </a:xfrm>
            <a:custGeom>
              <a:avLst/>
              <a:gdLst/>
              <a:ahLst/>
              <a:cxnLst/>
              <a:rect l="l" t="t" r="r" b="b"/>
              <a:pathLst>
                <a:path w="28486" h="28486" extrusionOk="0">
                  <a:moveTo>
                    <a:pt x="14243" y="0"/>
                  </a:moveTo>
                  <a:cubicBezTo>
                    <a:pt x="6380" y="0"/>
                    <a:pt x="1" y="6375"/>
                    <a:pt x="1" y="14243"/>
                  </a:cubicBezTo>
                  <a:cubicBezTo>
                    <a:pt x="1" y="22106"/>
                    <a:pt x="6380" y="28485"/>
                    <a:pt x="14243" y="28485"/>
                  </a:cubicBezTo>
                  <a:cubicBezTo>
                    <a:pt x="22107" y="28485"/>
                    <a:pt x="28486" y="22106"/>
                    <a:pt x="28486" y="14243"/>
                  </a:cubicBezTo>
                  <a:cubicBezTo>
                    <a:pt x="28486" y="6375"/>
                    <a:pt x="22107" y="0"/>
                    <a:pt x="14243" y="0"/>
                  </a:cubicBezTo>
                  <a:close/>
                </a:path>
              </a:pathLst>
            </a:custGeom>
            <a:solidFill>
              <a:schemeClr val="bg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 name="Google Shape;2937;p43">
              <a:extLst>
                <a:ext uri="{FF2B5EF4-FFF2-40B4-BE49-F238E27FC236}">
                  <a16:creationId xmlns:a16="http://schemas.microsoft.com/office/drawing/2014/main" id="{759D83FA-5E32-4911-984C-2656EA259CCE}"/>
                </a:ext>
              </a:extLst>
            </p:cNvPr>
            <p:cNvSpPr/>
            <p:nvPr/>
          </p:nvSpPr>
          <p:spPr>
            <a:xfrm>
              <a:off x="1726175" y="4331175"/>
              <a:ext cx="590250" cy="468250"/>
            </a:xfrm>
            <a:custGeom>
              <a:avLst/>
              <a:gdLst/>
              <a:ahLst/>
              <a:cxnLst/>
              <a:rect l="l" t="t" r="r" b="b"/>
              <a:pathLst>
                <a:path w="23610" h="18730" extrusionOk="0">
                  <a:moveTo>
                    <a:pt x="5102" y="459"/>
                  </a:moveTo>
                  <a:lnTo>
                    <a:pt x="5120" y="473"/>
                  </a:lnTo>
                  <a:lnTo>
                    <a:pt x="5120" y="473"/>
                  </a:lnTo>
                  <a:cubicBezTo>
                    <a:pt x="5114" y="469"/>
                    <a:pt x="5108" y="464"/>
                    <a:pt x="5102" y="459"/>
                  </a:cubicBezTo>
                  <a:close/>
                  <a:moveTo>
                    <a:pt x="11177" y="1"/>
                  </a:moveTo>
                  <a:cubicBezTo>
                    <a:pt x="11070" y="1"/>
                    <a:pt x="10963" y="2"/>
                    <a:pt x="10856" y="5"/>
                  </a:cubicBezTo>
                  <a:cubicBezTo>
                    <a:pt x="9290" y="50"/>
                    <a:pt x="7698" y="450"/>
                    <a:pt x="6357" y="1463"/>
                  </a:cubicBezTo>
                  <a:lnTo>
                    <a:pt x="5120" y="473"/>
                  </a:lnTo>
                  <a:lnTo>
                    <a:pt x="5120" y="473"/>
                  </a:lnTo>
                  <a:cubicBezTo>
                    <a:pt x="5279" y="610"/>
                    <a:pt x="5304" y="900"/>
                    <a:pt x="5282" y="1148"/>
                  </a:cubicBezTo>
                  <a:cubicBezTo>
                    <a:pt x="5165" y="2655"/>
                    <a:pt x="4166" y="3784"/>
                    <a:pt x="3240" y="4765"/>
                  </a:cubicBezTo>
                  <a:cubicBezTo>
                    <a:pt x="2313" y="5750"/>
                    <a:pt x="1400" y="6731"/>
                    <a:pt x="604" y="7864"/>
                  </a:cubicBezTo>
                  <a:cubicBezTo>
                    <a:pt x="370" y="8193"/>
                    <a:pt x="145" y="8552"/>
                    <a:pt x="73" y="8980"/>
                  </a:cubicBezTo>
                  <a:cubicBezTo>
                    <a:pt x="1" y="9407"/>
                    <a:pt x="140" y="9925"/>
                    <a:pt x="464" y="10087"/>
                  </a:cubicBezTo>
                  <a:cubicBezTo>
                    <a:pt x="842" y="10275"/>
                    <a:pt x="1422" y="10046"/>
                    <a:pt x="1562" y="10518"/>
                  </a:cubicBezTo>
                  <a:cubicBezTo>
                    <a:pt x="1656" y="10833"/>
                    <a:pt x="1422" y="11135"/>
                    <a:pt x="1224" y="11364"/>
                  </a:cubicBezTo>
                  <a:cubicBezTo>
                    <a:pt x="828" y="11832"/>
                    <a:pt x="487" y="12583"/>
                    <a:pt x="779" y="13159"/>
                  </a:cubicBezTo>
                  <a:cubicBezTo>
                    <a:pt x="952" y="13498"/>
                    <a:pt x="1256" y="13612"/>
                    <a:pt x="1589" y="13612"/>
                  </a:cubicBezTo>
                  <a:cubicBezTo>
                    <a:pt x="1862" y="13612"/>
                    <a:pt x="2155" y="13536"/>
                    <a:pt x="2412" y="13442"/>
                  </a:cubicBezTo>
                  <a:cubicBezTo>
                    <a:pt x="2466" y="14225"/>
                    <a:pt x="2821" y="14968"/>
                    <a:pt x="3348" y="15399"/>
                  </a:cubicBezTo>
                  <a:cubicBezTo>
                    <a:pt x="3688" y="15676"/>
                    <a:pt x="4093" y="15820"/>
                    <a:pt x="4497" y="15820"/>
                  </a:cubicBezTo>
                  <a:cubicBezTo>
                    <a:pt x="4724" y="15820"/>
                    <a:pt x="4950" y="15775"/>
                    <a:pt x="5165" y="15683"/>
                  </a:cubicBezTo>
                  <a:cubicBezTo>
                    <a:pt x="5292" y="15629"/>
                    <a:pt x="5425" y="15559"/>
                    <a:pt x="5559" y="15559"/>
                  </a:cubicBezTo>
                  <a:cubicBezTo>
                    <a:pt x="5582" y="15559"/>
                    <a:pt x="5605" y="15561"/>
                    <a:pt x="5628" y="15566"/>
                  </a:cubicBezTo>
                  <a:cubicBezTo>
                    <a:pt x="6033" y="15651"/>
                    <a:pt x="6542" y="16389"/>
                    <a:pt x="6888" y="16663"/>
                  </a:cubicBezTo>
                  <a:cubicBezTo>
                    <a:pt x="7365" y="17046"/>
                    <a:pt x="7873" y="17379"/>
                    <a:pt x="8409" y="17667"/>
                  </a:cubicBezTo>
                  <a:cubicBezTo>
                    <a:pt x="9470" y="18242"/>
                    <a:pt x="10635" y="18598"/>
                    <a:pt x="11837" y="18706"/>
                  </a:cubicBezTo>
                  <a:cubicBezTo>
                    <a:pt x="12015" y="18721"/>
                    <a:pt x="12195" y="18730"/>
                    <a:pt x="12374" y="18730"/>
                  </a:cubicBezTo>
                  <a:cubicBezTo>
                    <a:pt x="13048" y="18730"/>
                    <a:pt x="13720" y="18604"/>
                    <a:pt x="14306" y="18207"/>
                  </a:cubicBezTo>
                  <a:cubicBezTo>
                    <a:pt x="14954" y="17770"/>
                    <a:pt x="15453" y="17014"/>
                    <a:pt x="15669" y="16142"/>
                  </a:cubicBezTo>
                  <a:cubicBezTo>
                    <a:pt x="15719" y="15939"/>
                    <a:pt x="15768" y="15710"/>
                    <a:pt x="15921" y="15611"/>
                  </a:cubicBezTo>
                  <a:cubicBezTo>
                    <a:pt x="15969" y="15581"/>
                    <a:pt x="16021" y="15569"/>
                    <a:pt x="16074" y="15569"/>
                  </a:cubicBezTo>
                  <a:cubicBezTo>
                    <a:pt x="16171" y="15569"/>
                    <a:pt x="16274" y="15607"/>
                    <a:pt x="16367" y="15642"/>
                  </a:cubicBezTo>
                  <a:cubicBezTo>
                    <a:pt x="16645" y="15739"/>
                    <a:pt x="16936" y="15796"/>
                    <a:pt x="17225" y="15796"/>
                  </a:cubicBezTo>
                  <a:cubicBezTo>
                    <a:pt x="17488" y="15796"/>
                    <a:pt x="17749" y="15749"/>
                    <a:pt x="18000" y="15642"/>
                  </a:cubicBezTo>
                  <a:cubicBezTo>
                    <a:pt x="18782" y="15309"/>
                    <a:pt x="19309" y="14369"/>
                    <a:pt x="19277" y="13335"/>
                  </a:cubicBezTo>
                  <a:lnTo>
                    <a:pt x="19277" y="13335"/>
                  </a:lnTo>
                  <a:cubicBezTo>
                    <a:pt x="19505" y="13389"/>
                    <a:pt x="19750" y="13436"/>
                    <a:pt x="19987" y="13436"/>
                  </a:cubicBezTo>
                  <a:cubicBezTo>
                    <a:pt x="20335" y="13436"/>
                    <a:pt x="20664" y="13335"/>
                    <a:pt x="20883" y="13011"/>
                  </a:cubicBezTo>
                  <a:cubicBezTo>
                    <a:pt x="21081" y="12723"/>
                    <a:pt x="21135" y="12313"/>
                    <a:pt x="21351" y="12048"/>
                  </a:cubicBezTo>
                  <a:cubicBezTo>
                    <a:pt x="21760" y="11535"/>
                    <a:pt x="22543" y="11764"/>
                    <a:pt x="22926" y="11220"/>
                  </a:cubicBezTo>
                  <a:cubicBezTo>
                    <a:pt x="23609" y="10262"/>
                    <a:pt x="22323" y="8256"/>
                    <a:pt x="21900" y="7477"/>
                  </a:cubicBezTo>
                  <a:cubicBezTo>
                    <a:pt x="21162" y="6119"/>
                    <a:pt x="20307" y="4868"/>
                    <a:pt x="19448" y="3635"/>
                  </a:cubicBezTo>
                  <a:cubicBezTo>
                    <a:pt x="18373" y="2101"/>
                    <a:pt x="17203" y="869"/>
                    <a:pt x="15539" y="549"/>
                  </a:cubicBezTo>
                  <a:cubicBezTo>
                    <a:pt x="14093" y="277"/>
                    <a:pt x="12639" y="1"/>
                    <a:pt x="1117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4" name="Google Shape;2938;p43">
              <a:extLst>
                <a:ext uri="{FF2B5EF4-FFF2-40B4-BE49-F238E27FC236}">
                  <a16:creationId xmlns:a16="http://schemas.microsoft.com/office/drawing/2014/main" id="{D2B200E3-D2DC-4B20-9222-0970B30018F9}"/>
                </a:ext>
              </a:extLst>
            </p:cNvPr>
            <p:cNvSpPr/>
            <p:nvPr/>
          </p:nvSpPr>
          <p:spPr>
            <a:xfrm>
              <a:off x="2028150" y="4728975"/>
              <a:ext cx="72350" cy="72450"/>
            </a:xfrm>
            <a:custGeom>
              <a:avLst/>
              <a:gdLst/>
              <a:ahLst/>
              <a:cxnLst/>
              <a:rect l="l" t="t" r="r" b="b"/>
              <a:pathLst>
                <a:path w="2894" h="2898" extrusionOk="0">
                  <a:moveTo>
                    <a:pt x="1692" y="0"/>
                  </a:moveTo>
                  <a:cubicBezTo>
                    <a:pt x="1692" y="0"/>
                    <a:pt x="1310" y="545"/>
                    <a:pt x="88" y="545"/>
                  </a:cubicBezTo>
                  <a:cubicBezTo>
                    <a:pt x="60" y="545"/>
                    <a:pt x="30" y="545"/>
                    <a:pt x="0" y="545"/>
                  </a:cubicBezTo>
                  <a:lnTo>
                    <a:pt x="0" y="545"/>
                  </a:lnTo>
                  <a:cubicBezTo>
                    <a:pt x="0" y="545"/>
                    <a:pt x="545" y="1291"/>
                    <a:pt x="981" y="1989"/>
                  </a:cubicBezTo>
                  <a:cubicBezTo>
                    <a:pt x="1197" y="2339"/>
                    <a:pt x="1391" y="2677"/>
                    <a:pt x="1467" y="2897"/>
                  </a:cubicBezTo>
                  <a:cubicBezTo>
                    <a:pt x="2020" y="2492"/>
                    <a:pt x="2448" y="1939"/>
                    <a:pt x="2691" y="1300"/>
                  </a:cubicBezTo>
                  <a:cubicBezTo>
                    <a:pt x="2745" y="1156"/>
                    <a:pt x="2790" y="1017"/>
                    <a:pt x="2826" y="868"/>
                  </a:cubicBezTo>
                  <a:cubicBezTo>
                    <a:pt x="2853" y="742"/>
                    <a:pt x="2880" y="612"/>
                    <a:pt x="2893" y="482"/>
                  </a:cubicBezTo>
                  <a:lnTo>
                    <a:pt x="2893" y="473"/>
                  </a:lnTo>
                  <a:cubicBezTo>
                    <a:pt x="2178" y="167"/>
                    <a:pt x="1692" y="0"/>
                    <a:pt x="1692"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5" name="Google Shape;2939;p43">
              <a:extLst>
                <a:ext uri="{FF2B5EF4-FFF2-40B4-BE49-F238E27FC236}">
                  <a16:creationId xmlns:a16="http://schemas.microsoft.com/office/drawing/2014/main" id="{9A3E9EF9-9C5E-46A3-B8BC-F9AFB1A16C51}"/>
                </a:ext>
              </a:extLst>
            </p:cNvPr>
            <p:cNvSpPr/>
            <p:nvPr/>
          </p:nvSpPr>
          <p:spPr>
            <a:xfrm>
              <a:off x="1951225" y="4722775"/>
              <a:ext cx="76950" cy="77850"/>
            </a:xfrm>
            <a:custGeom>
              <a:avLst/>
              <a:gdLst/>
              <a:ahLst/>
              <a:cxnLst/>
              <a:rect l="l" t="t" r="r" b="b"/>
              <a:pathLst>
                <a:path w="3078" h="3114" extrusionOk="0">
                  <a:moveTo>
                    <a:pt x="1188" y="1"/>
                  </a:moveTo>
                  <a:cubicBezTo>
                    <a:pt x="792" y="122"/>
                    <a:pt x="401" y="271"/>
                    <a:pt x="27" y="442"/>
                  </a:cubicBezTo>
                  <a:lnTo>
                    <a:pt x="36" y="464"/>
                  </a:lnTo>
                  <a:cubicBezTo>
                    <a:pt x="0" y="784"/>
                    <a:pt x="41" y="1112"/>
                    <a:pt x="153" y="1418"/>
                  </a:cubicBezTo>
                  <a:cubicBezTo>
                    <a:pt x="230" y="1634"/>
                    <a:pt x="329" y="1841"/>
                    <a:pt x="446" y="2039"/>
                  </a:cubicBezTo>
                  <a:cubicBezTo>
                    <a:pt x="680" y="2430"/>
                    <a:pt x="968" y="2794"/>
                    <a:pt x="1292" y="3114"/>
                  </a:cubicBezTo>
                  <a:cubicBezTo>
                    <a:pt x="1350" y="2835"/>
                    <a:pt x="1552" y="2502"/>
                    <a:pt x="1800" y="2169"/>
                  </a:cubicBezTo>
                  <a:cubicBezTo>
                    <a:pt x="2331" y="1467"/>
                    <a:pt x="3077" y="793"/>
                    <a:pt x="3073" y="793"/>
                  </a:cubicBezTo>
                  <a:cubicBezTo>
                    <a:pt x="1786" y="770"/>
                    <a:pt x="1188" y="1"/>
                    <a:pt x="1188"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6" name="Google Shape;2940;p43">
              <a:extLst>
                <a:ext uri="{FF2B5EF4-FFF2-40B4-BE49-F238E27FC236}">
                  <a16:creationId xmlns:a16="http://schemas.microsoft.com/office/drawing/2014/main" id="{E196F179-92E1-49F0-A4A9-EEC4A135BCC4}"/>
                </a:ext>
              </a:extLst>
            </p:cNvPr>
            <p:cNvSpPr/>
            <p:nvPr/>
          </p:nvSpPr>
          <p:spPr>
            <a:xfrm>
              <a:off x="1980925" y="4695675"/>
              <a:ext cx="89525" cy="47050"/>
            </a:xfrm>
            <a:custGeom>
              <a:avLst/>
              <a:gdLst/>
              <a:ahLst/>
              <a:cxnLst/>
              <a:rect l="l" t="t" r="r" b="b"/>
              <a:pathLst>
                <a:path w="3581" h="1882" extrusionOk="0">
                  <a:moveTo>
                    <a:pt x="77" y="1"/>
                  </a:moveTo>
                  <a:lnTo>
                    <a:pt x="77" y="14"/>
                  </a:lnTo>
                  <a:lnTo>
                    <a:pt x="0" y="1080"/>
                  </a:lnTo>
                  <a:cubicBezTo>
                    <a:pt x="0" y="1080"/>
                    <a:pt x="594" y="1854"/>
                    <a:pt x="1889" y="1881"/>
                  </a:cubicBezTo>
                  <a:cubicBezTo>
                    <a:pt x="1914" y="1881"/>
                    <a:pt x="1939" y="1882"/>
                    <a:pt x="1963" y="1882"/>
                  </a:cubicBezTo>
                  <a:cubicBezTo>
                    <a:pt x="3196" y="1882"/>
                    <a:pt x="3581" y="1332"/>
                    <a:pt x="3581" y="1332"/>
                  </a:cubicBezTo>
                  <a:lnTo>
                    <a:pt x="3558" y="14"/>
                  </a:lnTo>
                  <a:cubicBezTo>
                    <a:pt x="3034" y="70"/>
                    <a:pt x="2423" y="114"/>
                    <a:pt x="1774" y="114"/>
                  </a:cubicBezTo>
                  <a:cubicBezTo>
                    <a:pt x="1226" y="114"/>
                    <a:pt x="651" y="83"/>
                    <a:pt x="77"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7" name="Google Shape;2941;p43">
              <a:extLst>
                <a:ext uri="{FF2B5EF4-FFF2-40B4-BE49-F238E27FC236}">
                  <a16:creationId xmlns:a16="http://schemas.microsoft.com/office/drawing/2014/main" id="{2359F20C-DB52-4B45-B97D-717EE56ADE34}"/>
                </a:ext>
              </a:extLst>
            </p:cNvPr>
            <p:cNvSpPr/>
            <p:nvPr/>
          </p:nvSpPr>
          <p:spPr>
            <a:xfrm>
              <a:off x="1981025" y="4695675"/>
              <a:ext cx="89425" cy="46950"/>
            </a:xfrm>
            <a:custGeom>
              <a:avLst/>
              <a:gdLst/>
              <a:ahLst/>
              <a:cxnLst/>
              <a:rect l="l" t="t" r="r" b="b"/>
              <a:pathLst>
                <a:path w="3577" h="1878" extrusionOk="0">
                  <a:moveTo>
                    <a:pt x="73" y="1"/>
                  </a:moveTo>
                  <a:lnTo>
                    <a:pt x="73" y="14"/>
                  </a:lnTo>
                  <a:lnTo>
                    <a:pt x="1" y="1080"/>
                  </a:lnTo>
                  <a:cubicBezTo>
                    <a:pt x="1" y="1080"/>
                    <a:pt x="594" y="1850"/>
                    <a:pt x="1885" y="1877"/>
                  </a:cubicBezTo>
                  <a:cubicBezTo>
                    <a:pt x="1910" y="1877"/>
                    <a:pt x="1935" y="1877"/>
                    <a:pt x="1959" y="1877"/>
                  </a:cubicBezTo>
                  <a:cubicBezTo>
                    <a:pt x="3192" y="1877"/>
                    <a:pt x="3577" y="1328"/>
                    <a:pt x="3577" y="1328"/>
                  </a:cubicBezTo>
                  <a:lnTo>
                    <a:pt x="3568" y="855"/>
                  </a:lnTo>
                  <a:cubicBezTo>
                    <a:pt x="3505" y="857"/>
                    <a:pt x="3443" y="858"/>
                    <a:pt x="3380" y="858"/>
                  </a:cubicBezTo>
                  <a:cubicBezTo>
                    <a:pt x="2261" y="858"/>
                    <a:pt x="1155" y="590"/>
                    <a:pt x="315" y="28"/>
                  </a:cubicBezTo>
                  <a:cubicBezTo>
                    <a:pt x="234" y="19"/>
                    <a:pt x="154" y="14"/>
                    <a:pt x="73"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8" name="Google Shape;2942;p43">
              <a:extLst>
                <a:ext uri="{FF2B5EF4-FFF2-40B4-BE49-F238E27FC236}">
                  <a16:creationId xmlns:a16="http://schemas.microsoft.com/office/drawing/2014/main" id="{42EA29D1-98EB-40FA-A1D3-31CD7F485A7C}"/>
                </a:ext>
              </a:extLst>
            </p:cNvPr>
            <p:cNvSpPr/>
            <p:nvPr/>
          </p:nvSpPr>
          <p:spPr>
            <a:xfrm>
              <a:off x="1786425" y="4358950"/>
              <a:ext cx="445350" cy="349100"/>
            </a:xfrm>
            <a:custGeom>
              <a:avLst/>
              <a:gdLst/>
              <a:ahLst/>
              <a:cxnLst/>
              <a:rect l="l" t="t" r="r" b="b"/>
              <a:pathLst>
                <a:path w="17814" h="13964" extrusionOk="0">
                  <a:moveTo>
                    <a:pt x="4105" y="1"/>
                  </a:moveTo>
                  <a:cubicBezTo>
                    <a:pt x="4105" y="1"/>
                    <a:pt x="4406" y="6065"/>
                    <a:pt x="3147" y="7059"/>
                  </a:cubicBezTo>
                  <a:cubicBezTo>
                    <a:pt x="2935" y="6875"/>
                    <a:pt x="2692" y="6731"/>
                    <a:pt x="2427" y="6632"/>
                  </a:cubicBezTo>
                  <a:cubicBezTo>
                    <a:pt x="2271" y="6575"/>
                    <a:pt x="2102" y="6539"/>
                    <a:pt x="1924" y="6539"/>
                  </a:cubicBezTo>
                  <a:cubicBezTo>
                    <a:pt x="1648" y="6539"/>
                    <a:pt x="1351" y="6626"/>
                    <a:pt x="1050" y="6861"/>
                  </a:cubicBezTo>
                  <a:cubicBezTo>
                    <a:pt x="1" y="7681"/>
                    <a:pt x="799" y="9913"/>
                    <a:pt x="2451" y="9913"/>
                  </a:cubicBezTo>
                  <a:cubicBezTo>
                    <a:pt x="2676" y="9913"/>
                    <a:pt x="2916" y="9872"/>
                    <a:pt x="3169" y="9781"/>
                  </a:cubicBezTo>
                  <a:cubicBezTo>
                    <a:pt x="6093" y="12412"/>
                    <a:pt x="5958" y="12687"/>
                    <a:pt x="7852" y="13474"/>
                  </a:cubicBezTo>
                  <a:cubicBezTo>
                    <a:pt x="8573" y="13773"/>
                    <a:pt x="9112" y="13964"/>
                    <a:pt x="9677" y="13964"/>
                  </a:cubicBezTo>
                  <a:cubicBezTo>
                    <a:pt x="10165" y="13964"/>
                    <a:pt x="10673" y="13821"/>
                    <a:pt x="11334" y="13483"/>
                  </a:cubicBezTo>
                  <a:cubicBezTo>
                    <a:pt x="11397" y="13474"/>
                    <a:pt x="11460" y="13465"/>
                    <a:pt x="11523" y="13461"/>
                  </a:cubicBezTo>
                  <a:cubicBezTo>
                    <a:pt x="13367" y="12601"/>
                    <a:pt x="14906" y="10177"/>
                    <a:pt x="14906" y="10177"/>
                  </a:cubicBezTo>
                  <a:cubicBezTo>
                    <a:pt x="15139" y="10274"/>
                    <a:pt x="15364" y="10317"/>
                    <a:pt x="15576" y="10317"/>
                  </a:cubicBezTo>
                  <a:cubicBezTo>
                    <a:pt x="16959" y="10317"/>
                    <a:pt x="17814" y="8466"/>
                    <a:pt x="17124" y="7459"/>
                  </a:cubicBezTo>
                  <a:cubicBezTo>
                    <a:pt x="16773" y="6946"/>
                    <a:pt x="16396" y="6803"/>
                    <a:pt x="16085" y="6803"/>
                  </a:cubicBezTo>
                  <a:cubicBezTo>
                    <a:pt x="15716" y="6803"/>
                    <a:pt x="15439" y="7003"/>
                    <a:pt x="15405" y="7028"/>
                  </a:cubicBezTo>
                  <a:cubicBezTo>
                    <a:pt x="14375" y="4607"/>
                    <a:pt x="14577" y="1161"/>
                    <a:pt x="14577" y="1161"/>
                  </a:cubicBezTo>
                  <a:lnTo>
                    <a:pt x="14577" y="1143"/>
                  </a:lnTo>
                  <a:cubicBezTo>
                    <a:pt x="13451" y="1364"/>
                    <a:pt x="11818" y="1520"/>
                    <a:pt x="10165" y="1520"/>
                  </a:cubicBezTo>
                  <a:cubicBezTo>
                    <a:pt x="7565" y="1520"/>
                    <a:pt x="4916" y="1134"/>
                    <a:pt x="4105"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9" name="Google Shape;2943;p43">
              <a:extLst>
                <a:ext uri="{FF2B5EF4-FFF2-40B4-BE49-F238E27FC236}">
                  <a16:creationId xmlns:a16="http://schemas.microsoft.com/office/drawing/2014/main" id="{74BEA111-86E4-44DA-BAF7-2C46ED05F49A}"/>
                </a:ext>
              </a:extLst>
            </p:cNvPr>
            <p:cNvSpPr/>
            <p:nvPr/>
          </p:nvSpPr>
          <p:spPr>
            <a:xfrm>
              <a:off x="1787025" y="4269825"/>
              <a:ext cx="469000" cy="239050"/>
            </a:xfrm>
            <a:custGeom>
              <a:avLst/>
              <a:gdLst/>
              <a:ahLst/>
              <a:cxnLst/>
              <a:rect l="l" t="t" r="r" b="b"/>
              <a:pathLst>
                <a:path w="18760" h="9562" extrusionOk="0">
                  <a:moveTo>
                    <a:pt x="9903" y="1"/>
                  </a:moveTo>
                  <a:cubicBezTo>
                    <a:pt x="9272" y="1"/>
                    <a:pt x="8641" y="43"/>
                    <a:pt x="8021" y="133"/>
                  </a:cubicBezTo>
                  <a:cubicBezTo>
                    <a:pt x="6438" y="367"/>
                    <a:pt x="4935" y="921"/>
                    <a:pt x="3739" y="1901"/>
                  </a:cubicBezTo>
                  <a:cubicBezTo>
                    <a:pt x="2929" y="2567"/>
                    <a:pt x="0" y="7875"/>
                    <a:pt x="923" y="8771"/>
                  </a:cubicBezTo>
                  <a:cubicBezTo>
                    <a:pt x="969" y="8816"/>
                    <a:pt x="1028" y="8836"/>
                    <a:pt x="1098" y="8836"/>
                  </a:cubicBezTo>
                  <a:cubicBezTo>
                    <a:pt x="1964" y="8836"/>
                    <a:pt x="4517" y="5686"/>
                    <a:pt x="5382" y="5686"/>
                  </a:cubicBezTo>
                  <a:cubicBezTo>
                    <a:pt x="5418" y="5686"/>
                    <a:pt x="5450" y="5692"/>
                    <a:pt x="5480" y="5703"/>
                  </a:cubicBezTo>
                  <a:cubicBezTo>
                    <a:pt x="6291" y="6001"/>
                    <a:pt x="7132" y="6452"/>
                    <a:pt x="8002" y="6452"/>
                  </a:cubicBezTo>
                  <a:cubicBezTo>
                    <a:pt x="8208" y="6452"/>
                    <a:pt x="8415" y="6427"/>
                    <a:pt x="8624" y="6368"/>
                  </a:cubicBezTo>
                  <a:cubicBezTo>
                    <a:pt x="8822" y="6314"/>
                    <a:pt x="9015" y="6291"/>
                    <a:pt x="9204" y="6291"/>
                  </a:cubicBezTo>
                  <a:cubicBezTo>
                    <a:pt x="9891" y="6291"/>
                    <a:pt x="10533" y="6597"/>
                    <a:pt x="11188" y="6836"/>
                  </a:cubicBezTo>
                  <a:cubicBezTo>
                    <a:pt x="11372" y="6906"/>
                    <a:pt x="12263" y="7172"/>
                    <a:pt x="12869" y="7172"/>
                  </a:cubicBezTo>
                  <a:cubicBezTo>
                    <a:pt x="13243" y="7172"/>
                    <a:pt x="13509" y="7070"/>
                    <a:pt x="13433" y="6760"/>
                  </a:cubicBezTo>
                  <a:cubicBezTo>
                    <a:pt x="13397" y="6602"/>
                    <a:pt x="13262" y="6481"/>
                    <a:pt x="13163" y="6373"/>
                  </a:cubicBezTo>
                  <a:cubicBezTo>
                    <a:pt x="13064" y="6260"/>
                    <a:pt x="13001" y="6175"/>
                    <a:pt x="13078" y="6049"/>
                  </a:cubicBezTo>
                  <a:cubicBezTo>
                    <a:pt x="13122" y="6046"/>
                    <a:pt x="13167" y="6045"/>
                    <a:pt x="13212" y="6045"/>
                  </a:cubicBezTo>
                  <a:cubicBezTo>
                    <a:pt x="13820" y="6045"/>
                    <a:pt x="14432" y="6287"/>
                    <a:pt x="15039" y="6337"/>
                  </a:cubicBezTo>
                  <a:cubicBezTo>
                    <a:pt x="15606" y="6378"/>
                    <a:pt x="17575" y="9562"/>
                    <a:pt x="18096" y="9562"/>
                  </a:cubicBezTo>
                  <a:cubicBezTo>
                    <a:pt x="18141" y="9562"/>
                    <a:pt x="18176" y="9538"/>
                    <a:pt x="18197" y="9486"/>
                  </a:cubicBezTo>
                  <a:cubicBezTo>
                    <a:pt x="18760" y="8123"/>
                    <a:pt x="16848" y="2171"/>
                    <a:pt x="15647" y="1303"/>
                  </a:cubicBezTo>
                  <a:cubicBezTo>
                    <a:pt x="15120" y="921"/>
                    <a:pt x="14490" y="696"/>
                    <a:pt x="13865" y="529"/>
                  </a:cubicBezTo>
                  <a:cubicBezTo>
                    <a:pt x="12642" y="199"/>
                    <a:pt x="11275" y="1"/>
                    <a:pt x="990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0" name="Google Shape;2944;p43">
              <a:extLst>
                <a:ext uri="{FF2B5EF4-FFF2-40B4-BE49-F238E27FC236}">
                  <a16:creationId xmlns:a16="http://schemas.microsoft.com/office/drawing/2014/main" id="{D718245C-E50F-40BC-B5EC-1123E76329EF}"/>
                </a:ext>
              </a:extLst>
            </p:cNvPr>
            <p:cNvSpPr/>
            <p:nvPr/>
          </p:nvSpPr>
          <p:spPr>
            <a:xfrm>
              <a:off x="2077100" y="4443800"/>
              <a:ext cx="61400" cy="29125"/>
            </a:xfrm>
            <a:custGeom>
              <a:avLst/>
              <a:gdLst/>
              <a:ahLst/>
              <a:cxnLst/>
              <a:rect l="l" t="t" r="r" b="b"/>
              <a:pathLst>
                <a:path w="2456" h="1165" extrusionOk="0">
                  <a:moveTo>
                    <a:pt x="849" y="1"/>
                  </a:moveTo>
                  <a:cubicBezTo>
                    <a:pt x="506" y="1"/>
                    <a:pt x="244" y="119"/>
                    <a:pt x="170" y="296"/>
                  </a:cubicBezTo>
                  <a:cubicBezTo>
                    <a:pt x="0" y="693"/>
                    <a:pt x="1369" y="1164"/>
                    <a:pt x="1947" y="1164"/>
                  </a:cubicBezTo>
                  <a:cubicBezTo>
                    <a:pt x="2043" y="1164"/>
                    <a:pt x="2117" y="1151"/>
                    <a:pt x="2159" y="1123"/>
                  </a:cubicBezTo>
                  <a:cubicBezTo>
                    <a:pt x="2456" y="925"/>
                    <a:pt x="2051" y="381"/>
                    <a:pt x="1659" y="197"/>
                  </a:cubicBezTo>
                  <a:cubicBezTo>
                    <a:pt x="1373" y="59"/>
                    <a:pt x="1091" y="1"/>
                    <a:pt x="84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 name="Google Shape;2945;p43">
              <a:extLst>
                <a:ext uri="{FF2B5EF4-FFF2-40B4-BE49-F238E27FC236}">
                  <a16:creationId xmlns:a16="http://schemas.microsoft.com/office/drawing/2014/main" id="{AB8E310A-29B2-4F0F-906C-601D272B68D6}"/>
                </a:ext>
              </a:extLst>
            </p:cNvPr>
            <p:cNvSpPr/>
            <p:nvPr/>
          </p:nvSpPr>
          <p:spPr>
            <a:xfrm>
              <a:off x="1915800" y="4434925"/>
              <a:ext cx="61525" cy="29100"/>
            </a:xfrm>
            <a:custGeom>
              <a:avLst/>
              <a:gdLst/>
              <a:ahLst/>
              <a:cxnLst/>
              <a:rect l="l" t="t" r="r" b="b"/>
              <a:pathLst>
                <a:path w="2461" h="1164" extrusionOk="0">
                  <a:moveTo>
                    <a:pt x="1609" y="0"/>
                  </a:moveTo>
                  <a:cubicBezTo>
                    <a:pt x="1367" y="0"/>
                    <a:pt x="1085" y="59"/>
                    <a:pt x="797" y="196"/>
                  </a:cubicBezTo>
                  <a:cubicBezTo>
                    <a:pt x="405" y="381"/>
                    <a:pt x="0" y="925"/>
                    <a:pt x="297" y="1123"/>
                  </a:cubicBezTo>
                  <a:cubicBezTo>
                    <a:pt x="340" y="1151"/>
                    <a:pt x="414" y="1164"/>
                    <a:pt x="510" y="1164"/>
                  </a:cubicBezTo>
                  <a:cubicBezTo>
                    <a:pt x="1092" y="1164"/>
                    <a:pt x="2460" y="693"/>
                    <a:pt x="2290" y="295"/>
                  </a:cubicBezTo>
                  <a:cubicBezTo>
                    <a:pt x="2214" y="118"/>
                    <a:pt x="1953" y="0"/>
                    <a:pt x="160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 name="Google Shape;2946;p43">
              <a:extLst>
                <a:ext uri="{FF2B5EF4-FFF2-40B4-BE49-F238E27FC236}">
                  <a16:creationId xmlns:a16="http://schemas.microsoft.com/office/drawing/2014/main" id="{914F6C4B-10D9-4EBE-A94C-4A9C85E472DB}"/>
                </a:ext>
              </a:extLst>
            </p:cNvPr>
            <p:cNvSpPr/>
            <p:nvPr/>
          </p:nvSpPr>
          <p:spPr>
            <a:xfrm>
              <a:off x="2008575" y="4457900"/>
              <a:ext cx="43225" cy="98475"/>
            </a:xfrm>
            <a:custGeom>
              <a:avLst/>
              <a:gdLst/>
              <a:ahLst/>
              <a:cxnLst/>
              <a:rect l="l" t="t" r="r" b="b"/>
              <a:pathLst>
                <a:path w="1729" h="3939" extrusionOk="0">
                  <a:moveTo>
                    <a:pt x="1290" y="0"/>
                  </a:moveTo>
                  <a:cubicBezTo>
                    <a:pt x="1288" y="0"/>
                    <a:pt x="1285" y="1"/>
                    <a:pt x="1283" y="2"/>
                  </a:cubicBezTo>
                  <a:cubicBezTo>
                    <a:pt x="1269" y="2"/>
                    <a:pt x="1260" y="15"/>
                    <a:pt x="1265" y="24"/>
                  </a:cubicBezTo>
                  <a:cubicBezTo>
                    <a:pt x="1296" y="244"/>
                    <a:pt x="1328" y="469"/>
                    <a:pt x="1359" y="694"/>
                  </a:cubicBezTo>
                  <a:cubicBezTo>
                    <a:pt x="1391" y="919"/>
                    <a:pt x="1422" y="1140"/>
                    <a:pt x="1454" y="1365"/>
                  </a:cubicBezTo>
                  <a:cubicBezTo>
                    <a:pt x="1512" y="1814"/>
                    <a:pt x="1571" y="2260"/>
                    <a:pt x="1607" y="2710"/>
                  </a:cubicBezTo>
                  <a:cubicBezTo>
                    <a:pt x="1629" y="2935"/>
                    <a:pt x="1643" y="3160"/>
                    <a:pt x="1643" y="3385"/>
                  </a:cubicBezTo>
                  <a:cubicBezTo>
                    <a:pt x="1643" y="3438"/>
                    <a:pt x="1643" y="3492"/>
                    <a:pt x="1638" y="3551"/>
                  </a:cubicBezTo>
                  <a:cubicBezTo>
                    <a:pt x="1634" y="3600"/>
                    <a:pt x="1625" y="3650"/>
                    <a:pt x="1602" y="3695"/>
                  </a:cubicBezTo>
                  <a:cubicBezTo>
                    <a:pt x="1602" y="3704"/>
                    <a:pt x="1571" y="3717"/>
                    <a:pt x="1548" y="3726"/>
                  </a:cubicBezTo>
                  <a:cubicBezTo>
                    <a:pt x="1521" y="3740"/>
                    <a:pt x="1499" y="3749"/>
                    <a:pt x="1472" y="3758"/>
                  </a:cubicBezTo>
                  <a:cubicBezTo>
                    <a:pt x="1422" y="3776"/>
                    <a:pt x="1368" y="3789"/>
                    <a:pt x="1314" y="3803"/>
                  </a:cubicBezTo>
                  <a:cubicBezTo>
                    <a:pt x="1110" y="3849"/>
                    <a:pt x="905" y="3875"/>
                    <a:pt x="697" y="3875"/>
                  </a:cubicBezTo>
                  <a:cubicBezTo>
                    <a:pt x="681" y="3875"/>
                    <a:pt x="665" y="3875"/>
                    <a:pt x="649" y="3875"/>
                  </a:cubicBezTo>
                  <a:cubicBezTo>
                    <a:pt x="541" y="3875"/>
                    <a:pt x="428" y="3861"/>
                    <a:pt x="320" y="3839"/>
                  </a:cubicBezTo>
                  <a:cubicBezTo>
                    <a:pt x="212" y="3821"/>
                    <a:pt x="113" y="3771"/>
                    <a:pt x="41" y="3690"/>
                  </a:cubicBezTo>
                  <a:cubicBezTo>
                    <a:pt x="38" y="3685"/>
                    <a:pt x="32" y="3681"/>
                    <a:pt x="26" y="3681"/>
                  </a:cubicBezTo>
                  <a:cubicBezTo>
                    <a:pt x="22" y="3681"/>
                    <a:pt x="18" y="3682"/>
                    <a:pt x="14" y="3686"/>
                  </a:cubicBezTo>
                  <a:cubicBezTo>
                    <a:pt x="1" y="3690"/>
                    <a:pt x="1" y="3704"/>
                    <a:pt x="5" y="3717"/>
                  </a:cubicBezTo>
                  <a:cubicBezTo>
                    <a:pt x="41" y="3762"/>
                    <a:pt x="91" y="3803"/>
                    <a:pt x="145" y="3830"/>
                  </a:cubicBezTo>
                  <a:cubicBezTo>
                    <a:pt x="194" y="3857"/>
                    <a:pt x="253" y="3875"/>
                    <a:pt x="307" y="3888"/>
                  </a:cubicBezTo>
                  <a:cubicBezTo>
                    <a:pt x="419" y="3920"/>
                    <a:pt x="532" y="3933"/>
                    <a:pt x="649" y="3938"/>
                  </a:cubicBezTo>
                  <a:cubicBezTo>
                    <a:pt x="671" y="3938"/>
                    <a:pt x="694" y="3939"/>
                    <a:pt x="716" y="3939"/>
                  </a:cubicBezTo>
                  <a:cubicBezTo>
                    <a:pt x="923" y="3939"/>
                    <a:pt x="1129" y="3919"/>
                    <a:pt x="1332" y="3875"/>
                  </a:cubicBezTo>
                  <a:cubicBezTo>
                    <a:pt x="1386" y="3861"/>
                    <a:pt x="1445" y="3848"/>
                    <a:pt x="1499" y="3830"/>
                  </a:cubicBezTo>
                  <a:cubicBezTo>
                    <a:pt x="1526" y="3821"/>
                    <a:pt x="1557" y="3807"/>
                    <a:pt x="1584" y="3798"/>
                  </a:cubicBezTo>
                  <a:cubicBezTo>
                    <a:pt x="1598" y="3789"/>
                    <a:pt x="1611" y="3785"/>
                    <a:pt x="1625" y="3776"/>
                  </a:cubicBezTo>
                  <a:cubicBezTo>
                    <a:pt x="1629" y="3771"/>
                    <a:pt x="1638" y="3767"/>
                    <a:pt x="1647" y="3762"/>
                  </a:cubicBezTo>
                  <a:cubicBezTo>
                    <a:pt x="1652" y="3758"/>
                    <a:pt x="1656" y="3753"/>
                    <a:pt x="1661" y="3749"/>
                  </a:cubicBezTo>
                  <a:lnTo>
                    <a:pt x="1670" y="3735"/>
                  </a:lnTo>
                  <a:cubicBezTo>
                    <a:pt x="1697" y="3681"/>
                    <a:pt x="1715" y="3618"/>
                    <a:pt x="1715" y="3555"/>
                  </a:cubicBezTo>
                  <a:cubicBezTo>
                    <a:pt x="1724" y="3497"/>
                    <a:pt x="1724" y="3438"/>
                    <a:pt x="1724" y="3385"/>
                  </a:cubicBezTo>
                  <a:cubicBezTo>
                    <a:pt x="1728" y="3155"/>
                    <a:pt x="1710" y="2930"/>
                    <a:pt x="1692" y="2705"/>
                  </a:cubicBezTo>
                  <a:cubicBezTo>
                    <a:pt x="1652" y="2251"/>
                    <a:pt x="1593" y="1805"/>
                    <a:pt x="1530" y="1356"/>
                  </a:cubicBezTo>
                  <a:cubicBezTo>
                    <a:pt x="1494" y="1131"/>
                    <a:pt x="1458" y="910"/>
                    <a:pt x="1422" y="685"/>
                  </a:cubicBezTo>
                  <a:cubicBezTo>
                    <a:pt x="1386" y="460"/>
                    <a:pt x="1350" y="240"/>
                    <a:pt x="1310" y="15"/>
                  </a:cubicBezTo>
                  <a:cubicBezTo>
                    <a:pt x="1306" y="8"/>
                    <a:pt x="1299" y="0"/>
                    <a:pt x="129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 name="Google Shape;2947;p43">
              <a:extLst>
                <a:ext uri="{FF2B5EF4-FFF2-40B4-BE49-F238E27FC236}">
                  <a16:creationId xmlns:a16="http://schemas.microsoft.com/office/drawing/2014/main" id="{65442042-71E4-4544-B269-26D74FD9F49F}"/>
                </a:ext>
              </a:extLst>
            </p:cNvPr>
            <p:cNvSpPr/>
            <p:nvPr/>
          </p:nvSpPr>
          <p:spPr>
            <a:xfrm>
              <a:off x="1974625" y="4592975"/>
              <a:ext cx="92350" cy="33225"/>
            </a:xfrm>
            <a:custGeom>
              <a:avLst/>
              <a:gdLst/>
              <a:ahLst/>
              <a:cxnLst/>
              <a:rect l="l" t="t" r="r" b="b"/>
              <a:pathLst>
                <a:path w="3694" h="1329" extrusionOk="0">
                  <a:moveTo>
                    <a:pt x="23" y="0"/>
                  </a:moveTo>
                  <a:cubicBezTo>
                    <a:pt x="22" y="0"/>
                    <a:pt x="20" y="1"/>
                    <a:pt x="18" y="1"/>
                  </a:cubicBezTo>
                  <a:cubicBezTo>
                    <a:pt x="5" y="6"/>
                    <a:pt x="0" y="19"/>
                    <a:pt x="5" y="28"/>
                  </a:cubicBezTo>
                  <a:cubicBezTo>
                    <a:pt x="59" y="213"/>
                    <a:pt x="140" y="384"/>
                    <a:pt x="248" y="546"/>
                  </a:cubicBezTo>
                  <a:cubicBezTo>
                    <a:pt x="351" y="703"/>
                    <a:pt x="481" y="847"/>
                    <a:pt x="634" y="964"/>
                  </a:cubicBezTo>
                  <a:cubicBezTo>
                    <a:pt x="670" y="996"/>
                    <a:pt x="706" y="1023"/>
                    <a:pt x="751" y="1050"/>
                  </a:cubicBezTo>
                  <a:lnTo>
                    <a:pt x="810" y="1090"/>
                  </a:lnTo>
                  <a:cubicBezTo>
                    <a:pt x="828" y="1104"/>
                    <a:pt x="850" y="1113"/>
                    <a:pt x="873" y="1122"/>
                  </a:cubicBezTo>
                  <a:cubicBezTo>
                    <a:pt x="918" y="1144"/>
                    <a:pt x="958" y="1167"/>
                    <a:pt x="1003" y="1185"/>
                  </a:cubicBezTo>
                  <a:lnTo>
                    <a:pt x="1138" y="1234"/>
                  </a:lnTo>
                  <a:cubicBezTo>
                    <a:pt x="1183" y="1252"/>
                    <a:pt x="1228" y="1266"/>
                    <a:pt x="1278" y="1274"/>
                  </a:cubicBezTo>
                  <a:lnTo>
                    <a:pt x="1345" y="1292"/>
                  </a:lnTo>
                  <a:cubicBezTo>
                    <a:pt x="1368" y="1297"/>
                    <a:pt x="1390" y="1301"/>
                    <a:pt x="1417" y="1301"/>
                  </a:cubicBezTo>
                  <a:cubicBezTo>
                    <a:pt x="1512" y="1319"/>
                    <a:pt x="1606" y="1324"/>
                    <a:pt x="1701" y="1328"/>
                  </a:cubicBezTo>
                  <a:lnTo>
                    <a:pt x="1845" y="1328"/>
                  </a:lnTo>
                  <a:cubicBezTo>
                    <a:pt x="1894" y="1328"/>
                    <a:pt x="1939" y="1324"/>
                    <a:pt x="1989" y="1319"/>
                  </a:cubicBezTo>
                  <a:cubicBezTo>
                    <a:pt x="2034" y="1315"/>
                    <a:pt x="2083" y="1310"/>
                    <a:pt x="2128" y="1306"/>
                  </a:cubicBezTo>
                  <a:lnTo>
                    <a:pt x="2267" y="1279"/>
                  </a:lnTo>
                  <a:lnTo>
                    <a:pt x="2339" y="1270"/>
                  </a:lnTo>
                  <a:cubicBezTo>
                    <a:pt x="2362" y="1266"/>
                    <a:pt x="2384" y="1257"/>
                    <a:pt x="2407" y="1252"/>
                  </a:cubicBezTo>
                  <a:lnTo>
                    <a:pt x="2546" y="1216"/>
                  </a:lnTo>
                  <a:lnTo>
                    <a:pt x="2681" y="1167"/>
                  </a:lnTo>
                  <a:cubicBezTo>
                    <a:pt x="2704" y="1158"/>
                    <a:pt x="2726" y="1153"/>
                    <a:pt x="2749" y="1140"/>
                  </a:cubicBezTo>
                  <a:lnTo>
                    <a:pt x="2812" y="1113"/>
                  </a:lnTo>
                  <a:cubicBezTo>
                    <a:pt x="2987" y="1032"/>
                    <a:pt x="3149" y="933"/>
                    <a:pt x="3298" y="816"/>
                  </a:cubicBezTo>
                  <a:cubicBezTo>
                    <a:pt x="3451" y="694"/>
                    <a:pt x="3581" y="555"/>
                    <a:pt x="3689" y="402"/>
                  </a:cubicBezTo>
                  <a:cubicBezTo>
                    <a:pt x="3693" y="388"/>
                    <a:pt x="3693" y="375"/>
                    <a:pt x="3684" y="370"/>
                  </a:cubicBezTo>
                  <a:cubicBezTo>
                    <a:pt x="3679" y="367"/>
                    <a:pt x="3674" y="365"/>
                    <a:pt x="3670" y="365"/>
                  </a:cubicBezTo>
                  <a:cubicBezTo>
                    <a:pt x="3662" y="365"/>
                    <a:pt x="3656" y="369"/>
                    <a:pt x="3653" y="375"/>
                  </a:cubicBezTo>
                  <a:cubicBezTo>
                    <a:pt x="3541" y="523"/>
                    <a:pt x="3406" y="654"/>
                    <a:pt x="3257" y="762"/>
                  </a:cubicBezTo>
                  <a:cubicBezTo>
                    <a:pt x="3113" y="874"/>
                    <a:pt x="2951" y="969"/>
                    <a:pt x="2780" y="1041"/>
                  </a:cubicBezTo>
                  <a:lnTo>
                    <a:pt x="2717" y="1068"/>
                  </a:lnTo>
                  <a:cubicBezTo>
                    <a:pt x="2695" y="1077"/>
                    <a:pt x="2672" y="1086"/>
                    <a:pt x="2654" y="1090"/>
                  </a:cubicBezTo>
                  <a:lnTo>
                    <a:pt x="2524" y="1135"/>
                  </a:lnTo>
                  <a:lnTo>
                    <a:pt x="2389" y="1171"/>
                  </a:lnTo>
                  <a:lnTo>
                    <a:pt x="2321" y="1189"/>
                  </a:lnTo>
                  <a:lnTo>
                    <a:pt x="2254" y="1198"/>
                  </a:lnTo>
                  <a:lnTo>
                    <a:pt x="2114" y="1221"/>
                  </a:lnTo>
                  <a:cubicBezTo>
                    <a:pt x="2069" y="1230"/>
                    <a:pt x="2025" y="1230"/>
                    <a:pt x="1980" y="1234"/>
                  </a:cubicBezTo>
                  <a:cubicBezTo>
                    <a:pt x="1930" y="1234"/>
                    <a:pt x="1885" y="1243"/>
                    <a:pt x="1840" y="1243"/>
                  </a:cubicBezTo>
                  <a:lnTo>
                    <a:pt x="1701" y="1243"/>
                  </a:lnTo>
                  <a:cubicBezTo>
                    <a:pt x="1611" y="1239"/>
                    <a:pt x="1516" y="1234"/>
                    <a:pt x="1426" y="1221"/>
                  </a:cubicBezTo>
                  <a:cubicBezTo>
                    <a:pt x="1404" y="1221"/>
                    <a:pt x="1381" y="1216"/>
                    <a:pt x="1359" y="1207"/>
                  </a:cubicBezTo>
                  <a:lnTo>
                    <a:pt x="1291" y="1194"/>
                  </a:lnTo>
                  <a:cubicBezTo>
                    <a:pt x="1246" y="1185"/>
                    <a:pt x="1201" y="1171"/>
                    <a:pt x="1161" y="1158"/>
                  </a:cubicBezTo>
                  <a:lnTo>
                    <a:pt x="1030" y="1113"/>
                  </a:lnTo>
                  <a:cubicBezTo>
                    <a:pt x="990" y="1095"/>
                    <a:pt x="949" y="1072"/>
                    <a:pt x="909" y="1050"/>
                  </a:cubicBezTo>
                  <a:cubicBezTo>
                    <a:pt x="886" y="1041"/>
                    <a:pt x="868" y="1032"/>
                    <a:pt x="846" y="1018"/>
                  </a:cubicBezTo>
                  <a:lnTo>
                    <a:pt x="792" y="982"/>
                  </a:lnTo>
                  <a:cubicBezTo>
                    <a:pt x="751" y="960"/>
                    <a:pt x="715" y="933"/>
                    <a:pt x="679" y="906"/>
                  </a:cubicBezTo>
                  <a:cubicBezTo>
                    <a:pt x="531" y="793"/>
                    <a:pt x="401" y="658"/>
                    <a:pt x="297" y="505"/>
                  </a:cubicBezTo>
                  <a:cubicBezTo>
                    <a:pt x="189" y="357"/>
                    <a:pt x="104" y="190"/>
                    <a:pt x="45" y="15"/>
                  </a:cubicBezTo>
                  <a:cubicBezTo>
                    <a:pt x="41" y="8"/>
                    <a:pt x="32" y="0"/>
                    <a:pt x="23"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4" name="Google Shape;2948;p43">
              <a:extLst>
                <a:ext uri="{FF2B5EF4-FFF2-40B4-BE49-F238E27FC236}">
                  <a16:creationId xmlns:a16="http://schemas.microsoft.com/office/drawing/2014/main" id="{3BF335CE-C857-4981-912C-1EB3C2B4D1BC}"/>
                </a:ext>
              </a:extLst>
            </p:cNvPr>
            <p:cNvSpPr/>
            <p:nvPr/>
          </p:nvSpPr>
          <p:spPr>
            <a:xfrm>
              <a:off x="2087875" y="4511675"/>
              <a:ext cx="16775" cy="28150"/>
            </a:xfrm>
            <a:custGeom>
              <a:avLst/>
              <a:gdLst/>
              <a:ahLst/>
              <a:cxnLst/>
              <a:rect l="l" t="t" r="r" b="b"/>
              <a:pathLst>
                <a:path w="671" h="1126" extrusionOk="0">
                  <a:moveTo>
                    <a:pt x="333" y="1"/>
                  </a:moveTo>
                  <a:cubicBezTo>
                    <a:pt x="149" y="1"/>
                    <a:pt x="0" y="248"/>
                    <a:pt x="0" y="563"/>
                  </a:cubicBezTo>
                  <a:cubicBezTo>
                    <a:pt x="0" y="874"/>
                    <a:pt x="149" y="1126"/>
                    <a:pt x="333" y="1126"/>
                  </a:cubicBezTo>
                  <a:cubicBezTo>
                    <a:pt x="518" y="1126"/>
                    <a:pt x="671" y="869"/>
                    <a:pt x="671" y="563"/>
                  </a:cubicBezTo>
                  <a:cubicBezTo>
                    <a:pt x="671" y="253"/>
                    <a:pt x="518" y="1"/>
                    <a:pt x="33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 name="Google Shape;2949;p43">
              <a:extLst>
                <a:ext uri="{FF2B5EF4-FFF2-40B4-BE49-F238E27FC236}">
                  <a16:creationId xmlns:a16="http://schemas.microsoft.com/office/drawing/2014/main" id="{053FEBA4-EC93-4BCD-8B39-ABF9D6DEBA64}"/>
                </a:ext>
              </a:extLst>
            </p:cNvPr>
            <p:cNvSpPr/>
            <p:nvPr/>
          </p:nvSpPr>
          <p:spPr>
            <a:xfrm>
              <a:off x="1947050" y="4512250"/>
              <a:ext cx="16675" cy="28150"/>
            </a:xfrm>
            <a:custGeom>
              <a:avLst/>
              <a:gdLst/>
              <a:ahLst/>
              <a:cxnLst/>
              <a:rect l="l" t="t" r="r" b="b"/>
              <a:pathLst>
                <a:path w="667" h="1126" extrusionOk="0">
                  <a:moveTo>
                    <a:pt x="334" y="0"/>
                  </a:moveTo>
                  <a:cubicBezTo>
                    <a:pt x="149" y="0"/>
                    <a:pt x="1" y="252"/>
                    <a:pt x="1" y="563"/>
                  </a:cubicBezTo>
                  <a:cubicBezTo>
                    <a:pt x="1" y="873"/>
                    <a:pt x="149" y="1125"/>
                    <a:pt x="334" y="1125"/>
                  </a:cubicBezTo>
                  <a:cubicBezTo>
                    <a:pt x="518" y="1125"/>
                    <a:pt x="667" y="873"/>
                    <a:pt x="667" y="563"/>
                  </a:cubicBezTo>
                  <a:cubicBezTo>
                    <a:pt x="667" y="252"/>
                    <a:pt x="518" y="0"/>
                    <a:pt x="33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 name="Google Shape;2950;p43">
              <a:extLst>
                <a:ext uri="{FF2B5EF4-FFF2-40B4-BE49-F238E27FC236}">
                  <a16:creationId xmlns:a16="http://schemas.microsoft.com/office/drawing/2014/main" id="{4504B6B5-A0CE-43E4-9688-F64CB9F4CA0F}"/>
                </a:ext>
              </a:extLst>
            </p:cNvPr>
            <p:cNvSpPr/>
            <p:nvPr/>
          </p:nvSpPr>
          <p:spPr>
            <a:xfrm>
              <a:off x="2098775" y="4740775"/>
              <a:ext cx="118000" cy="121150"/>
            </a:xfrm>
            <a:custGeom>
              <a:avLst/>
              <a:gdLst/>
              <a:ahLst/>
              <a:cxnLst/>
              <a:rect l="l" t="t" r="r" b="b"/>
              <a:pathLst>
                <a:path w="4720" h="4846" extrusionOk="0">
                  <a:moveTo>
                    <a:pt x="68" y="1"/>
                  </a:moveTo>
                  <a:lnTo>
                    <a:pt x="68" y="10"/>
                  </a:lnTo>
                  <a:cubicBezTo>
                    <a:pt x="55" y="140"/>
                    <a:pt x="28" y="270"/>
                    <a:pt x="1" y="396"/>
                  </a:cubicBezTo>
                  <a:lnTo>
                    <a:pt x="37" y="405"/>
                  </a:lnTo>
                  <a:cubicBezTo>
                    <a:pt x="37" y="405"/>
                    <a:pt x="612" y="2974"/>
                    <a:pt x="905" y="4846"/>
                  </a:cubicBezTo>
                  <a:cubicBezTo>
                    <a:pt x="2272" y="4373"/>
                    <a:pt x="3559" y="3689"/>
                    <a:pt x="4720" y="2826"/>
                  </a:cubicBezTo>
                  <a:cubicBezTo>
                    <a:pt x="3393" y="1548"/>
                    <a:pt x="1359" y="549"/>
                    <a:pt x="68"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 name="Google Shape;2951;p43">
              <a:extLst>
                <a:ext uri="{FF2B5EF4-FFF2-40B4-BE49-F238E27FC236}">
                  <a16:creationId xmlns:a16="http://schemas.microsoft.com/office/drawing/2014/main" id="{8AAA5F14-ACAD-46F2-800F-D57EADEFF63F}"/>
                </a:ext>
              </a:extLst>
            </p:cNvPr>
            <p:cNvSpPr/>
            <p:nvPr/>
          </p:nvSpPr>
          <p:spPr>
            <a:xfrm>
              <a:off x="1829650" y="4733800"/>
              <a:ext cx="125525" cy="139025"/>
            </a:xfrm>
            <a:custGeom>
              <a:avLst/>
              <a:gdLst/>
              <a:ahLst/>
              <a:cxnLst/>
              <a:rect l="l" t="t" r="r" b="b"/>
              <a:pathLst>
                <a:path w="5021" h="5561" extrusionOk="0">
                  <a:moveTo>
                    <a:pt x="4890" y="1"/>
                  </a:moveTo>
                  <a:cubicBezTo>
                    <a:pt x="3541" y="599"/>
                    <a:pt x="1332" y="1859"/>
                    <a:pt x="0" y="4081"/>
                  </a:cubicBezTo>
                  <a:cubicBezTo>
                    <a:pt x="1197" y="4756"/>
                    <a:pt x="2484" y="5255"/>
                    <a:pt x="3824" y="5561"/>
                  </a:cubicBezTo>
                  <a:cubicBezTo>
                    <a:pt x="4130" y="3685"/>
                    <a:pt x="4998" y="981"/>
                    <a:pt x="4998" y="981"/>
                  </a:cubicBezTo>
                  <a:lnTo>
                    <a:pt x="5021" y="977"/>
                  </a:lnTo>
                  <a:cubicBezTo>
                    <a:pt x="4904" y="671"/>
                    <a:pt x="4863" y="343"/>
                    <a:pt x="4899" y="19"/>
                  </a:cubicBezTo>
                  <a:lnTo>
                    <a:pt x="4890" y="1"/>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 name="Google Shape;2952;p43">
              <a:extLst>
                <a:ext uri="{FF2B5EF4-FFF2-40B4-BE49-F238E27FC236}">
                  <a16:creationId xmlns:a16="http://schemas.microsoft.com/office/drawing/2014/main" id="{41BFB17D-EB65-4183-9773-E133F0DE3F1C}"/>
                </a:ext>
              </a:extLst>
            </p:cNvPr>
            <p:cNvSpPr/>
            <p:nvPr/>
          </p:nvSpPr>
          <p:spPr>
            <a:xfrm>
              <a:off x="2078075" y="4750675"/>
              <a:ext cx="43325" cy="123400"/>
            </a:xfrm>
            <a:custGeom>
              <a:avLst/>
              <a:gdLst/>
              <a:ahLst/>
              <a:cxnLst/>
              <a:rect l="l" t="t" r="r" b="b"/>
              <a:pathLst>
                <a:path w="1733" h="4936" extrusionOk="0">
                  <a:moveTo>
                    <a:pt x="824" y="0"/>
                  </a:moveTo>
                  <a:cubicBezTo>
                    <a:pt x="793" y="149"/>
                    <a:pt x="748" y="293"/>
                    <a:pt x="694" y="432"/>
                  </a:cubicBezTo>
                  <a:lnTo>
                    <a:pt x="1" y="4935"/>
                  </a:lnTo>
                  <a:cubicBezTo>
                    <a:pt x="590" y="4809"/>
                    <a:pt x="1166" y="4648"/>
                    <a:pt x="1733" y="4454"/>
                  </a:cubicBezTo>
                  <a:cubicBezTo>
                    <a:pt x="1440" y="2578"/>
                    <a:pt x="865" y="9"/>
                    <a:pt x="865" y="9"/>
                  </a:cubicBezTo>
                  <a:lnTo>
                    <a:pt x="824"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 name="Google Shape;2953;p43">
              <a:extLst>
                <a:ext uri="{FF2B5EF4-FFF2-40B4-BE49-F238E27FC236}">
                  <a16:creationId xmlns:a16="http://schemas.microsoft.com/office/drawing/2014/main" id="{C9200D1F-1F6D-4A34-9F3B-D2B4429951C9}"/>
                </a:ext>
              </a:extLst>
            </p:cNvPr>
            <p:cNvSpPr/>
            <p:nvPr/>
          </p:nvSpPr>
          <p:spPr>
            <a:xfrm>
              <a:off x="1925250" y="4758200"/>
              <a:ext cx="53550" cy="122625"/>
            </a:xfrm>
            <a:custGeom>
              <a:avLst/>
              <a:gdLst/>
              <a:ahLst/>
              <a:cxnLst/>
              <a:rect l="l" t="t" r="r" b="b"/>
              <a:pathLst>
                <a:path w="2142" h="4905" extrusionOk="0">
                  <a:moveTo>
                    <a:pt x="1197" y="1"/>
                  </a:moveTo>
                  <a:lnTo>
                    <a:pt x="1174" y="10"/>
                  </a:lnTo>
                  <a:cubicBezTo>
                    <a:pt x="1174" y="10"/>
                    <a:pt x="306" y="2714"/>
                    <a:pt x="0" y="4585"/>
                  </a:cubicBezTo>
                  <a:cubicBezTo>
                    <a:pt x="707" y="4747"/>
                    <a:pt x="1422" y="4850"/>
                    <a:pt x="2142" y="4904"/>
                  </a:cubicBezTo>
                  <a:lnTo>
                    <a:pt x="1485" y="622"/>
                  </a:lnTo>
                  <a:cubicBezTo>
                    <a:pt x="1368" y="424"/>
                    <a:pt x="1269" y="217"/>
                    <a:pt x="119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 name="Google Shape;2954;p43">
              <a:extLst>
                <a:ext uri="{FF2B5EF4-FFF2-40B4-BE49-F238E27FC236}">
                  <a16:creationId xmlns:a16="http://schemas.microsoft.com/office/drawing/2014/main" id="{C2233EB0-FC13-4445-9412-4822392F65B5}"/>
                </a:ext>
              </a:extLst>
            </p:cNvPr>
            <p:cNvSpPr/>
            <p:nvPr/>
          </p:nvSpPr>
          <p:spPr>
            <a:xfrm>
              <a:off x="1962350" y="4742575"/>
              <a:ext cx="132975" cy="139025"/>
            </a:xfrm>
            <a:custGeom>
              <a:avLst/>
              <a:gdLst/>
              <a:ahLst/>
              <a:cxnLst/>
              <a:rect l="l" t="t" r="r" b="b"/>
              <a:pathLst>
                <a:path w="5319" h="5561" extrusionOk="0">
                  <a:moveTo>
                    <a:pt x="2626" y="0"/>
                  </a:moveTo>
                  <a:cubicBezTo>
                    <a:pt x="2406" y="0"/>
                    <a:pt x="1503" y="1381"/>
                    <a:pt x="1368" y="1381"/>
                  </a:cubicBezTo>
                  <a:cubicBezTo>
                    <a:pt x="1362" y="1381"/>
                    <a:pt x="1358" y="1378"/>
                    <a:pt x="1355" y="1373"/>
                  </a:cubicBezTo>
                  <a:cubicBezTo>
                    <a:pt x="1107" y="1706"/>
                    <a:pt x="905" y="2043"/>
                    <a:pt x="847" y="2317"/>
                  </a:cubicBezTo>
                  <a:cubicBezTo>
                    <a:pt x="523" y="1998"/>
                    <a:pt x="235" y="1638"/>
                    <a:pt x="1" y="1242"/>
                  </a:cubicBezTo>
                  <a:lnTo>
                    <a:pt x="1" y="1242"/>
                  </a:lnTo>
                  <a:lnTo>
                    <a:pt x="658" y="5525"/>
                  </a:lnTo>
                  <a:cubicBezTo>
                    <a:pt x="905" y="5543"/>
                    <a:pt x="1157" y="5552"/>
                    <a:pt x="1409" y="5556"/>
                  </a:cubicBezTo>
                  <a:lnTo>
                    <a:pt x="1962" y="3042"/>
                  </a:lnTo>
                  <a:lnTo>
                    <a:pt x="1962" y="3042"/>
                  </a:lnTo>
                  <a:cubicBezTo>
                    <a:pt x="1782" y="3892"/>
                    <a:pt x="1598" y="4792"/>
                    <a:pt x="1436" y="5556"/>
                  </a:cubicBezTo>
                  <a:cubicBezTo>
                    <a:pt x="1517" y="5556"/>
                    <a:pt x="1598" y="5561"/>
                    <a:pt x="1683" y="5561"/>
                  </a:cubicBezTo>
                  <a:cubicBezTo>
                    <a:pt x="2673" y="5561"/>
                    <a:pt x="3658" y="5457"/>
                    <a:pt x="4630" y="5255"/>
                  </a:cubicBezTo>
                  <a:lnTo>
                    <a:pt x="5318" y="752"/>
                  </a:lnTo>
                  <a:lnTo>
                    <a:pt x="5318" y="752"/>
                  </a:lnTo>
                  <a:cubicBezTo>
                    <a:pt x="5075" y="1395"/>
                    <a:pt x="4652" y="1948"/>
                    <a:pt x="4099" y="2353"/>
                  </a:cubicBezTo>
                  <a:cubicBezTo>
                    <a:pt x="4023" y="2128"/>
                    <a:pt x="2848" y="351"/>
                    <a:pt x="2632" y="1"/>
                  </a:cubicBezTo>
                  <a:cubicBezTo>
                    <a:pt x="2630" y="0"/>
                    <a:pt x="2628" y="0"/>
                    <a:pt x="2626"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31" name="Google Shape;2955;p43">
            <a:extLst>
              <a:ext uri="{FF2B5EF4-FFF2-40B4-BE49-F238E27FC236}">
                <a16:creationId xmlns:a16="http://schemas.microsoft.com/office/drawing/2014/main" id="{1B97245E-2B17-4D9E-AA65-DFE2AFACA606}"/>
              </a:ext>
            </a:extLst>
          </p:cNvPr>
          <p:cNvGrpSpPr/>
          <p:nvPr/>
        </p:nvGrpSpPr>
        <p:grpSpPr>
          <a:xfrm>
            <a:off x="15231431" y="3301987"/>
            <a:ext cx="3903416" cy="3904597"/>
            <a:chOff x="2541450" y="4146850"/>
            <a:chExt cx="712025" cy="712275"/>
          </a:xfrm>
        </p:grpSpPr>
        <p:sp>
          <p:nvSpPr>
            <p:cNvPr id="32" name="Google Shape;2956;p43">
              <a:extLst>
                <a:ext uri="{FF2B5EF4-FFF2-40B4-BE49-F238E27FC236}">
                  <a16:creationId xmlns:a16="http://schemas.microsoft.com/office/drawing/2014/main" id="{BE347FF2-6288-4B22-884A-523197AA42F2}"/>
                </a:ext>
              </a:extLst>
            </p:cNvPr>
            <p:cNvSpPr/>
            <p:nvPr/>
          </p:nvSpPr>
          <p:spPr>
            <a:xfrm>
              <a:off x="2541450" y="4146850"/>
              <a:ext cx="712025" cy="712150"/>
            </a:xfrm>
            <a:custGeom>
              <a:avLst/>
              <a:gdLst/>
              <a:ahLst/>
              <a:cxnLst/>
              <a:rect l="l" t="t" r="r" b="b"/>
              <a:pathLst>
                <a:path w="28481" h="28486" extrusionOk="0">
                  <a:moveTo>
                    <a:pt x="14243" y="0"/>
                  </a:moveTo>
                  <a:cubicBezTo>
                    <a:pt x="6375" y="0"/>
                    <a:pt x="0" y="6379"/>
                    <a:pt x="0" y="14243"/>
                  </a:cubicBezTo>
                  <a:cubicBezTo>
                    <a:pt x="0" y="22111"/>
                    <a:pt x="6375" y="28486"/>
                    <a:pt x="14243" y="28486"/>
                  </a:cubicBezTo>
                  <a:cubicBezTo>
                    <a:pt x="22106" y="28486"/>
                    <a:pt x="28481" y="22111"/>
                    <a:pt x="28481" y="14243"/>
                  </a:cubicBezTo>
                  <a:cubicBezTo>
                    <a:pt x="28481" y="6379"/>
                    <a:pt x="22106" y="0"/>
                    <a:pt x="14243" y="0"/>
                  </a:cubicBezTo>
                  <a:close/>
                </a:path>
              </a:pathLst>
            </a:custGeom>
            <a:solidFill>
              <a:schemeClr val="bg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 name="Google Shape;2957;p43">
              <a:extLst>
                <a:ext uri="{FF2B5EF4-FFF2-40B4-BE49-F238E27FC236}">
                  <a16:creationId xmlns:a16="http://schemas.microsoft.com/office/drawing/2014/main" id="{5C974959-F877-4BA7-857C-276499B071F6}"/>
                </a:ext>
              </a:extLst>
            </p:cNvPr>
            <p:cNvSpPr/>
            <p:nvPr/>
          </p:nvSpPr>
          <p:spPr>
            <a:xfrm>
              <a:off x="2865225" y="4723675"/>
              <a:ext cx="100125" cy="113625"/>
            </a:xfrm>
            <a:custGeom>
              <a:avLst/>
              <a:gdLst/>
              <a:ahLst/>
              <a:cxnLst/>
              <a:rect l="l" t="t" r="r" b="b"/>
              <a:pathLst>
                <a:path w="4005" h="4545" extrusionOk="0">
                  <a:moveTo>
                    <a:pt x="3977" y="1"/>
                  </a:moveTo>
                  <a:cubicBezTo>
                    <a:pt x="3236" y="112"/>
                    <a:pt x="2383" y="182"/>
                    <a:pt x="1522" y="182"/>
                  </a:cubicBezTo>
                  <a:cubicBezTo>
                    <a:pt x="1031" y="182"/>
                    <a:pt x="537" y="159"/>
                    <a:pt x="59" y="109"/>
                  </a:cubicBezTo>
                  <a:lnTo>
                    <a:pt x="1" y="1188"/>
                  </a:lnTo>
                  <a:cubicBezTo>
                    <a:pt x="1" y="1188"/>
                    <a:pt x="1670" y="4495"/>
                    <a:pt x="2205" y="4544"/>
                  </a:cubicBezTo>
                  <a:cubicBezTo>
                    <a:pt x="2209" y="4545"/>
                    <a:pt x="2212" y="4545"/>
                    <a:pt x="2216" y="4545"/>
                  </a:cubicBezTo>
                  <a:cubicBezTo>
                    <a:pt x="2758" y="4545"/>
                    <a:pt x="4004" y="1044"/>
                    <a:pt x="4004" y="1044"/>
                  </a:cubicBezTo>
                  <a:lnTo>
                    <a:pt x="3991" y="284"/>
                  </a:lnTo>
                  <a:lnTo>
                    <a:pt x="3977" y="1"/>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 name="Google Shape;2958;p43">
              <a:extLst>
                <a:ext uri="{FF2B5EF4-FFF2-40B4-BE49-F238E27FC236}">
                  <a16:creationId xmlns:a16="http://schemas.microsoft.com/office/drawing/2014/main" id="{2F5417BF-0992-4842-B445-1BE383AE15D0}"/>
                </a:ext>
              </a:extLst>
            </p:cNvPr>
            <p:cNvSpPr/>
            <p:nvPr/>
          </p:nvSpPr>
          <p:spPr>
            <a:xfrm>
              <a:off x="2865350" y="4737175"/>
              <a:ext cx="100100" cy="100125"/>
            </a:xfrm>
            <a:custGeom>
              <a:avLst/>
              <a:gdLst/>
              <a:ahLst/>
              <a:cxnLst/>
              <a:rect l="l" t="t" r="r" b="b"/>
              <a:pathLst>
                <a:path w="4004" h="4005" extrusionOk="0">
                  <a:moveTo>
                    <a:pt x="3990" y="1"/>
                  </a:moveTo>
                  <a:cubicBezTo>
                    <a:pt x="2938" y="525"/>
                    <a:pt x="1837" y="643"/>
                    <a:pt x="712" y="643"/>
                  </a:cubicBezTo>
                  <a:cubicBezTo>
                    <a:pt x="476" y="643"/>
                    <a:pt x="238" y="638"/>
                    <a:pt x="0" y="630"/>
                  </a:cubicBezTo>
                  <a:lnTo>
                    <a:pt x="0" y="648"/>
                  </a:lnTo>
                  <a:cubicBezTo>
                    <a:pt x="0" y="648"/>
                    <a:pt x="1669" y="3955"/>
                    <a:pt x="2204" y="4004"/>
                  </a:cubicBezTo>
                  <a:cubicBezTo>
                    <a:pt x="2208" y="4005"/>
                    <a:pt x="2211" y="4005"/>
                    <a:pt x="2214" y="4005"/>
                  </a:cubicBezTo>
                  <a:cubicBezTo>
                    <a:pt x="2751" y="4005"/>
                    <a:pt x="4004" y="504"/>
                    <a:pt x="4004" y="504"/>
                  </a:cubicBezTo>
                  <a:lnTo>
                    <a:pt x="3990" y="1"/>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 name="Google Shape;2959;p43">
              <a:extLst>
                <a:ext uri="{FF2B5EF4-FFF2-40B4-BE49-F238E27FC236}">
                  <a16:creationId xmlns:a16="http://schemas.microsoft.com/office/drawing/2014/main" id="{F6C39F6A-DE06-4EB0-BEE3-3D3DF21DFCA1}"/>
                </a:ext>
              </a:extLst>
            </p:cNvPr>
            <p:cNvSpPr/>
            <p:nvPr/>
          </p:nvSpPr>
          <p:spPr>
            <a:xfrm>
              <a:off x="2658750" y="4443325"/>
              <a:ext cx="500600" cy="290625"/>
            </a:xfrm>
            <a:custGeom>
              <a:avLst/>
              <a:gdLst/>
              <a:ahLst/>
              <a:cxnLst/>
              <a:rect l="l" t="t" r="r" b="b"/>
              <a:pathLst>
                <a:path w="20024" h="11625" extrusionOk="0">
                  <a:moveTo>
                    <a:pt x="10339" y="1"/>
                  </a:moveTo>
                  <a:cubicBezTo>
                    <a:pt x="7931" y="1"/>
                    <a:pt x="5938" y="144"/>
                    <a:pt x="4683" y="265"/>
                  </a:cubicBezTo>
                  <a:lnTo>
                    <a:pt x="4688" y="319"/>
                  </a:lnTo>
                  <a:cubicBezTo>
                    <a:pt x="4688" y="319"/>
                    <a:pt x="3995" y="3765"/>
                    <a:pt x="3550" y="5016"/>
                  </a:cubicBezTo>
                  <a:cubicBezTo>
                    <a:pt x="3487" y="4944"/>
                    <a:pt x="3415" y="4881"/>
                    <a:pt x="3334" y="4831"/>
                  </a:cubicBezTo>
                  <a:cubicBezTo>
                    <a:pt x="3152" y="4706"/>
                    <a:pt x="2855" y="4564"/>
                    <a:pt x="2439" y="4564"/>
                  </a:cubicBezTo>
                  <a:cubicBezTo>
                    <a:pt x="2155" y="4564"/>
                    <a:pt x="1816" y="4630"/>
                    <a:pt x="1422" y="4813"/>
                  </a:cubicBezTo>
                  <a:cubicBezTo>
                    <a:pt x="0" y="5479"/>
                    <a:pt x="639" y="8273"/>
                    <a:pt x="2596" y="8354"/>
                  </a:cubicBezTo>
                  <a:cubicBezTo>
                    <a:pt x="2623" y="8355"/>
                    <a:pt x="2649" y="8355"/>
                    <a:pt x="2675" y="8355"/>
                  </a:cubicBezTo>
                  <a:cubicBezTo>
                    <a:pt x="3340" y="8355"/>
                    <a:pt x="3647" y="7979"/>
                    <a:pt x="3734" y="7836"/>
                  </a:cubicBezTo>
                  <a:cubicBezTo>
                    <a:pt x="3900" y="8448"/>
                    <a:pt x="4265" y="9280"/>
                    <a:pt x="5043" y="10239"/>
                  </a:cubicBezTo>
                  <a:cubicBezTo>
                    <a:pt x="5664" y="11008"/>
                    <a:pt x="6919" y="11399"/>
                    <a:pt x="8318" y="11548"/>
                  </a:cubicBezTo>
                  <a:cubicBezTo>
                    <a:pt x="8804" y="11601"/>
                    <a:pt x="9307" y="11624"/>
                    <a:pt x="9806" y="11624"/>
                  </a:cubicBezTo>
                  <a:cubicBezTo>
                    <a:pt x="10660" y="11624"/>
                    <a:pt x="11505" y="11555"/>
                    <a:pt x="12241" y="11444"/>
                  </a:cubicBezTo>
                  <a:cubicBezTo>
                    <a:pt x="13163" y="11305"/>
                    <a:pt x="13910" y="11102"/>
                    <a:pt x="14279" y="10886"/>
                  </a:cubicBezTo>
                  <a:cubicBezTo>
                    <a:pt x="14486" y="10765"/>
                    <a:pt x="14675" y="10612"/>
                    <a:pt x="14841" y="10441"/>
                  </a:cubicBezTo>
                  <a:cubicBezTo>
                    <a:pt x="15678" y="9591"/>
                    <a:pt x="16092" y="8219"/>
                    <a:pt x="16245" y="7611"/>
                  </a:cubicBezTo>
                  <a:lnTo>
                    <a:pt x="16312" y="7629"/>
                  </a:lnTo>
                  <a:cubicBezTo>
                    <a:pt x="16312" y="7629"/>
                    <a:pt x="16596" y="8173"/>
                    <a:pt x="17384" y="8173"/>
                  </a:cubicBezTo>
                  <a:cubicBezTo>
                    <a:pt x="17420" y="8173"/>
                    <a:pt x="17457" y="8172"/>
                    <a:pt x="17495" y="8169"/>
                  </a:cubicBezTo>
                  <a:cubicBezTo>
                    <a:pt x="19457" y="8039"/>
                    <a:pt x="20023" y="5232"/>
                    <a:pt x="18584" y="4602"/>
                  </a:cubicBezTo>
                  <a:cubicBezTo>
                    <a:pt x="18207" y="4435"/>
                    <a:pt x="17882" y="4375"/>
                    <a:pt x="17608" y="4375"/>
                  </a:cubicBezTo>
                  <a:cubicBezTo>
                    <a:pt x="17512" y="4375"/>
                    <a:pt x="17422" y="4382"/>
                    <a:pt x="17338" y="4395"/>
                  </a:cubicBezTo>
                  <a:cubicBezTo>
                    <a:pt x="16748" y="4489"/>
                    <a:pt x="16465" y="4858"/>
                    <a:pt x="16465" y="4858"/>
                  </a:cubicBezTo>
                  <a:cubicBezTo>
                    <a:pt x="15988" y="3617"/>
                    <a:pt x="15669" y="301"/>
                    <a:pt x="15669" y="301"/>
                  </a:cubicBezTo>
                  <a:lnTo>
                    <a:pt x="15673" y="247"/>
                  </a:lnTo>
                  <a:cubicBezTo>
                    <a:pt x="13773" y="66"/>
                    <a:pt x="11962" y="1"/>
                    <a:pt x="10339"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 name="Google Shape;2960;p43">
              <a:extLst>
                <a:ext uri="{FF2B5EF4-FFF2-40B4-BE49-F238E27FC236}">
                  <a16:creationId xmlns:a16="http://schemas.microsoft.com/office/drawing/2014/main" id="{B20EC704-D931-4091-AA58-818E32E5CF64}"/>
                </a:ext>
              </a:extLst>
            </p:cNvPr>
            <p:cNvSpPr/>
            <p:nvPr/>
          </p:nvSpPr>
          <p:spPr>
            <a:xfrm>
              <a:off x="3050450" y="4449600"/>
              <a:ext cx="46250" cy="115200"/>
            </a:xfrm>
            <a:custGeom>
              <a:avLst/>
              <a:gdLst/>
              <a:ahLst/>
              <a:cxnLst/>
              <a:rect l="l" t="t" r="r" b="b"/>
              <a:pathLst>
                <a:path w="1850" h="4608" extrusionOk="0">
                  <a:moveTo>
                    <a:pt x="5" y="1"/>
                  </a:moveTo>
                  <a:lnTo>
                    <a:pt x="1" y="50"/>
                  </a:lnTo>
                  <a:cubicBezTo>
                    <a:pt x="1" y="50"/>
                    <a:pt x="320" y="3370"/>
                    <a:pt x="797" y="4607"/>
                  </a:cubicBezTo>
                  <a:cubicBezTo>
                    <a:pt x="797" y="4607"/>
                    <a:pt x="1080" y="4238"/>
                    <a:pt x="1670" y="4148"/>
                  </a:cubicBezTo>
                  <a:lnTo>
                    <a:pt x="1670" y="4135"/>
                  </a:lnTo>
                  <a:lnTo>
                    <a:pt x="1850" y="212"/>
                  </a:lnTo>
                  <a:cubicBezTo>
                    <a:pt x="1233" y="127"/>
                    <a:pt x="617" y="59"/>
                    <a:pt x="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 name="Google Shape;2961;p43">
              <a:extLst>
                <a:ext uri="{FF2B5EF4-FFF2-40B4-BE49-F238E27FC236}">
                  <a16:creationId xmlns:a16="http://schemas.microsoft.com/office/drawing/2014/main" id="{7C668E24-D08A-4CC1-A82E-201ECF21BE49}"/>
                </a:ext>
              </a:extLst>
            </p:cNvPr>
            <p:cNvSpPr/>
            <p:nvPr/>
          </p:nvSpPr>
          <p:spPr>
            <a:xfrm>
              <a:off x="2730050" y="4449950"/>
              <a:ext cx="45900" cy="118900"/>
            </a:xfrm>
            <a:custGeom>
              <a:avLst/>
              <a:gdLst/>
              <a:ahLst/>
              <a:cxnLst/>
              <a:rect l="l" t="t" r="r" b="b"/>
              <a:pathLst>
                <a:path w="1836" h="4756" extrusionOk="0">
                  <a:moveTo>
                    <a:pt x="1831" y="0"/>
                  </a:moveTo>
                  <a:cubicBezTo>
                    <a:pt x="909" y="90"/>
                    <a:pt x="383" y="167"/>
                    <a:pt x="383" y="167"/>
                  </a:cubicBezTo>
                  <a:cubicBezTo>
                    <a:pt x="383" y="167"/>
                    <a:pt x="0" y="2497"/>
                    <a:pt x="486" y="4566"/>
                  </a:cubicBezTo>
                  <a:cubicBezTo>
                    <a:pt x="563" y="4620"/>
                    <a:pt x="635" y="4683"/>
                    <a:pt x="698" y="4755"/>
                  </a:cubicBezTo>
                  <a:cubicBezTo>
                    <a:pt x="1143" y="3505"/>
                    <a:pt x="1836" y="59"/>
                    <a:pt x="1836" y="59"/>
                  </a:cubicBezTo>
                  <a:lnTo>
                    <a:pt x="1831" y="0"/>
                  </a:ln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 name="Google Shape;2962;p43">
              <a:extLst>
                <a:ext uri="{FF2B5EF4-FFF2-40B4-BE49-F238E27FC236}">
                  <a16:creationId xmlns:a16="http://schemas.microsoft.com/office/drawing/2014/main" id="{4455467A-3B2E-445C-98AA-617CAB334D50}"/>
                </a:ext>
              </a:extLst>
            </p:cNvPr>
            <p:cNvSpPr/>
            <p:nvPr/>
          </p:nvSpPr>
          <p:spPr>
            <a:xfrm>
              <a:off x="2729375" y="4284775"/>
              <a:ext cx="373850" cy="170025"/>
            </a:xfrm>
            <a:custGeom>
              <a:avLst/>
              <a:gdLst/>
              <a:ahLst/>
              <a:cxnLst/>
              <a:rect l="l" t="t" r="r" b="b"/>
              <a:pathLst>
                <a:path w="14954" h="6801" extrusionOk="0">
                  <a:moveTo>
                    <a:pt x="7831" y="1"/>
                  </a:moveTo>
                  <a:cubicBezTo>
                    <a:pt x="5330" y="1"/>
                    <a:pt x="2792" y="286"/>
                    <a:pt x="1872" y="952"/>
                  </a:cubicBezTo>
                  <a:cubicBezTo>
                    <a:pt x="0" y="2315"/>
                    <a:pt x="410" y="6769"/>
                    <a:pt x="410" y="6769"/>
                  </a:cubicBezTo>
                  <a:cubicBezTo>
                    <a:pt x="410" y="6769"/>
                    <a:pt x="936" y="6693"/>
                    <a:pt x="1858" y="6603"/>
                  </a:cubicBezTo>
                  <a:cubicBezTo>
                    <a:pt x="3110" y="6482"/>
                    <a:pt x="5092" y="6341"/>
                    <a:pt x="7485" y="6341"/>
                  </a:cubicBezTo>
                  <a:cubicBezTo>
                    <a:pt x="9117" y="6341"/>
                    <a:pt x="10940" y="6407"/>
                    <a:pt x="12853" y="6589"/>
                  </a:cubicBezTo>
                  <a:cubicBezTo>
                    <a:pt x="13456" y="6652"/>
                    <a:pt x="14076" y="6720"/>
                    <a:pt x="14693" y="6801"/>
                  </a:cubicBezTo>
                  <a:cubicBezTo>
                    <a:pt x="14693" y="6801"/>
                    <a:pt x="14954" y="1816"/>
                    <a:pt x="13653" y="817"/>
                  </a:cubicBezTo>
                  <a:cubicBezTo>
                    <a:pt x="12989" y="309"/>
                    <a:pt x="10430" y="1"/>
                    <a:pt x="7831"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 name="Google Shape;2963;p43">
              <a:extLst>
                <a:ext uri="{FF2B5EF4-FFF2-40B4-BE49-F238E27FC236}">
                  <a16:creationId xmlns:a16="http://schemas.microsoft.com/office/drawing/2014/main" id="{0536786B-A302-45CA-A750-8CEC0D6B1E28}"/>
                </a:ext>
              </a:extLst>
            </p:cNvPr>
            <p:cNvSpPr/>
            <p:nvPr/>
          </p:nvSpPr>
          <p:spPr>
            <a:xfrm>
              <a:off x="3007050" y="4697925"/>
              <a:ext cx="25100" cy="7325"/>
            </a:xfrm>
            <a:custGeom>
              <a:avLst/>
              <a:gdLst/>
              <a:ahLst/>
              <a:cxnLst/>
              <a:rect l="l" t="t" r="r" b="b"/>
              <a:pathLst>
                <a:path w="1004" h="293" extrusionOk="0">
                  <a:moveTo>
                    <a:pt x="18" y="1"/>
                  </a:moveTo>
                  <a:cubicBezTo>
                    <a:pt x="14" y="1"/>
                    <a:pt x="5" y="5"/>
                    <a:pt x="5" y="10"/>
                  </a:cubicBezTo>
                  <a:cubicBezTo>
                    <a:pt x="0" y="19"/>
                    <a:pt x="5" y="28"/>
                    <a:pt x="14" y="28"/>
                  </a:cubicBezTo>
                  <a:cubicBezTo>
                    <a:pt x="171" y="82"/>
                    <a:pt x="333" y="127"/>
                    <a:pt x="495" y="172"/>
                  </a:cubicBezTo>
                  <a:lnTo>
                    <a:pt x="738" y="235"/>
                  </a:lnTo>
                  <a:cubicBezTo>
                    <a:pt x="819" y="257"/>
                    <a:pt x="900" y="275"/>
                    <a:pt x="985" y="293"/>
                  </a:cubicBezTo>
                  <a:cubicBezTo>
                    <a:pt x="990" y="293"/>
                    <a:pt x="999" y="289"/>
                    <a:pt x="999" y="284"/>
                  </a:cubicBezTo>
                  <a:cubicBezTo>
                    <a:pt x="1003" y="275"/>
                    <a:pt x="999" y="266"/>
                    <a:pt x="990" y="266"/>
                  </a:cubicBezTo>
                  <a:cubicBezTo>
                    <a:pt x="913" y="235"/>
                    <a:pt x="833" y="212"/>
                    <a:pt x="752" y="190"/>
                  </a:cubicBezTo>
                  <a:lnTo>
                    <a:pt x="509" y="122"/>
                  </a:lnTo>
                  <a:cubicBezTo>
                    <a:pt x="347" y="77"/>
                    <a:pt x="185" y="37"/>
                    <a:pt x="18"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 name="Google Shape;2964;p43">
              <a:extLst>
                <a:ext uri="{FF2B5EF4-FFF2-40B4-BE49-F238E27FC236}">
                  <a16:creationId xmlns:a16="http://schemas.microsoft.com/office/drawing/2014/main" id="{4986242C-251F-4AB5-8CED-4E3523EB3BEC}"/>
                </a:ext>
              </a:extLst>
            </p:cNvPr>
            <p:cNvSpPr/>
            <p:nvPr/>
          </p:nvSpPr>
          <p:spPr>
            <a:xfrm>
              <a:off x="2964975" y="4525625"/>
              <a:ext cx="19375" cy="37475"/>
            </a:xfrm>
            <a:custGeom>
              <a:avLst/>
              <a:gdLst/>
              <a:ahLst/>
              <a:cxnLst/>
              <a:rect l="l" t="t" r="r" b="b"/>
              <a:pathLst>
                <a:path w="775" h="1499" extrusionOk="0">
                  <a:moveTo>
                    <a:pt x="383" y="1"/>
                  </a:moveTo>
                  <a:cubicBezTo>
                    <a:pt x="381" y="1"/>
                    <a:pt x="380" y="1"/>
                    <a:pt x="379" y="1"/>
                  </a:cubicBezTo>
                  <a:cubicBezTo>
                    <a:pt x="172" y="1"/>
                    <a:pt x="1" y="338"/>
                    <a:pt x="10" y="756"/>
                  </a:cubicBezTo>
                  <a:cubicBezTo>
                    <a:pt x="14" y="1168"/>
                    <a:pt x="187" y="1499"/>
                    <a:pt x="393" y="1499"/>
                  </a:cubicBezTo>
                  <a:cubicBezTo>
                    <a:pt x="394" y="1499"/>
                    <a:pt x="395" y="1499"/>
                    <a:pt x="397" y="1499"/>
                  </a:cubicBezTo>
                  <a:cubicBezTo>
                    <a:pt x="608" y="1494"/>
                    <a:pt x="775" y="1161"/>
                    <a:pt x="770" y="743"/>
                  </a:cubicBezTo>
                  <a:cubicBezTo>
                    <a:pt x="766" y="332"/>
                    <a:pt x="592" y="1"/>
                    <a:pt x="38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 name="Google Shape;2965;p43">
              <a:extLst>
                <a:ext uri="{FF2B5EF4-FFF2-40B4-BE49-F238E27FC236}">
                  <a16:creationId xmlns:a16="http://schemas.microsoft.com/office/drawing/2014/main" id="{82D61B63-9124-49A2-AB5C-0092A675349E}"/>
                </a:ext>
              </a:extLst>
            </p:cNvPr>
            <p:cNvSpPr/>
            <p:nvPr/>
          </p:nvSpPr>
          <p:spPr>
            <a:xfrm>
              <a:off x="2826650" y="4527325"/>
              <a:ext cx="19375" cy="37475"/>
            </a:xfrm>
            <a:custGeom>
              <a:avLst/>
              <a:gdLst/>
              <a:ahLst/>
              <a:cxnLst/>
              <a:rect l="l" t="t" r="r" b="b"/>
              <a:pathLst>
                <a:path w="775" h="1499" extrusionOk="0">
                  <a:moveTo>
                    <a:pt x="378" y="0"/>
                  </a:moveTo>
                  <a:cubicBezTo>
                    <a:pt x="167" y="5"/>
                    <a:pt x="1" y="342"/>
                    <a:pt x="5" y="756"/>
                  </a:cubicBezTo>
                  <a:cubicBezTo>
                    <a:pt x="9" y="1167"/>
                    <a:pt x="183" y="1498"/>
                    <a:pt x="392" y="1498"/>
                  </a:cubicBezTo>
                  <a:cubicBezTo>
                    <a:pt x="394" y="1498"/>
                    <a:pt x="395" y="1498"/>
                    <a:pt x="396" y="1498"/>
                  </a:cubicBezTo>
                  <a:cubicBezTo>
                    <a:pt x="608" y="1498"/>
                    <a:pt x="774" y="1161"/>
                    <a:pt x="765" y="747"/>
                  </a:cubicBezTo>
                  <a:cubicBezTo>
                    <a:pt x="761" y="333"/>
                    <a:pt x="585" y="0"/>
                    <a:pt x="378"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 name="Google Shape;2966;p43">
              <a:extLst>
                <a:ext uri="{FF2B5EF4-FFF2-40B4-BE49-F238E27FC236}">
                  <a16:creationId xmlns:a16="http://schemas.microsoft.com/office/drawing/2014/main" id="{B9E696A4-8E94-421D-916B-F855C3295A33}"/>
                </a:ext>
              </a:extLst>
            </p:cNvPr>
            <p:cNvSpPr/>
            <p:nvPr/>
          </p:nvSpPr>
          <p:spPr>
            <a:xfrm>
              <a:off x="2964300" y="4484775"/>
              <a:ext cx="48050" cy="27125"/>
            </a:xfrm>
            <a:custGeom>
              <a:avLst/>
              <a:gdLst/>
              <a:ahLst/>
              <a:cxnLst/>
              <a:rect l="l" t="t" r="r" b="b"/>
              <a:pathLst>
                <a:path w="1922" h="1085" extrusionOk="0">
                  <a:moveTo>
                    <a:pt x="515" y="1"/>
                  </a:moveTo>
                  <a:cubicBezTo>
                    <a:pt x="397" y="1"/>
                    <a:pt x="299" y="35"/>
                    <a:pt x="239" y="114"/>
                  </a:cubicBezTo>
                  <a:cubicBezTo>
                    <a:pt x="1" y="429"/>
                    <a:pt x="577" y="479"/>
                    <a:pt x="1040" y="726"/>
                  </a:cubicBezTo>
                  <a:cubicBezTo>
                    <a:pt x="1217" y="822"/>
                    <a:pt x="1492" y="1085"/>
                    <a:pt x="1649" y="1085"/>
                  </a:cubicBezTo>
                  <a:cubicBezTo>
                    <a:pt x="1691" y="1085"/>
                    <a:pt x="1725" y="1065"/>
                    <a:pt x="1746" y="1018"/>
                  </a:cubicBezTo>
                  <a:cubicBezTo>
                    <a:pt x="1922" y="642"/>
                    <a:pt x="1028" y="1"/>
                    <a:pt x="51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 name="Google Shape;2967;p43">
              <a:extLst>
                <a:ext uri="{FF2B5EF4-FFF2-40B4-BE49-F238E27FC236}">
                  <a16:creationId xmlns:a16="http://schemas.microsoft.com/office/drawing/2014/main" id="{64B9AEBB-B2B2-4B47-A237-5F5472DE37F4}"/>
                </a:ext>
              </a:extLst>
            </p:cNvPr>
            <p:cNvSpPr/>
            <p:nvPr/>
          </p:nvSpPr>
          <p:spPr>
            <a:xfrm>
              <a:off x="2808875" y="4477200"/>
              <a:ext cx="47950" cy="27800"/>
            </a:xfrm>
            <a:custGeom>
              <a:avLst/>
              <a:gdLst/>
              <a:ahLst/>
              <a:cxnLst/>
              <a:rect l="l" t="t" r="r" b="b"/>
              <a:pathLst>
                <a:path w="1918" h="1112" extrusionOk="0">
                  <a:moveTo>
                    <a:pt x="1409" y="0"/>
                  </a:moveTo>
                  <a:cubicBezTo>
                    <a:pt x="897" y="0"/>
                    <a:pt x="1" y="671"/>
                    <a:pt x="185" y="1047"/>
                  </a:cubicBezTo>
                  <a:cubicBezTo>
                    <a:pt x="207" y="1093"/>
                    <a:pt x="240" y="1112"/>
                    <a:pt x="281" y="1112"/>
                  </a:cubicBezTo>
                  <a:cubicBezTo>
                    <a:pt x="437" y="1112"/>
                    <a:pt x="708" y="837"/>
                    <a:pt x="882" y="741"/>
                  </a:cubicBezTo>
                  <a:cubicBezTo>
                    <a:pt x="1341" y="480"/>
                    <a:pt x="1917" y="413"/>
                    <a:pt x="1674" y="107"/>
                  </a:cubicBezTo>
                  <a:cubicBezTo>
                    <a:pt x="1614" y="32"/>
                    <a:pt x="1521" y="0"/>
                    <a:pt x="140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 name="Google Shape;2968;p43">
              <a:extLst>
                <a:ext uri="{FF2B5EF4-FFF2-40B4-BE49-F238E27FC236}">
                  <a16:creationId xmlns:a16="http://schemas.microsoft.com/office/drawing/2014/main" id="{4A0E9D74-A8A8-4828-A951-059383AEB9C1}"/>
                </a:ext>
              </a:extLst>
            </p:cNvPr>
            <p:cNvSpPr/>
            <p:nvPr/>
          </p:nvSpPr>
          <p:spPr>
            <a:xfrm>
              <a:off x="2887275" y="4510550"/>
              <a:ext cx="10825" cy="71450"/>
            </a:xfrm>
            <a:custGeom>
              <a:avLst/>
              <a:gdLst/>
              <a:ahLst/>
              <a:cxnLst/>
              <a:rect l="l" t="t" r="r" b="b"/>
              <a:pathLst>
                <a:path w="433" h="2858" extrusionOk="0">
                  <a:moveTo>
                    <a:pt x="414" y="1"/>
                  </a:moveTo>
                  <a:cubicBezTo>
                    <a:pt x="401" y="1"/>
                    <a:pt x="387" y="5"/>
                    <a:pt x="387" y="19"/>
                  </a:cubicBezTo>
                  <a:cubicBezTo>
                    <a:pt x="324" y="248"/>
                    <a:pt x="275" y="478"/>
                    <a:pt x="225" y="712"/>
                  </a:cubicBezTo>
                  <a:cubicBezTo>
                    <a:pt x="180" y="946"/>
                    <a:pt x="135" y="1180"/>
                    <a:pt x="104" y="1413"/>
                  </a:cubicBezTo>
                  <a:cubicBezTo>
                    <a:pt x="68" y="1647"/>
                    <a:pt x="41" y="1886"/>
                    <a:pt x="23" y="2124"/>
                  </a:cubicBezTo>
                  <a:cubicBezTo>
                    <a:pt x="0" y="2363"/>
                    <a:pt x="5" y="2601"/>
                    <a:pt x="45" y="2840"/>
                  </a:cubicBezTo>
                  <a:cubicBezTo>
                    <a:pt x="45" y="2852"/>
                    <a:pt x="55" y="2858"/>
                    <a:pt x="65" y="2858"/>
                  </a:cubicBezTo>
                  <a:cubicBezTo>
                    <a:pt x="76" y="2858"/>
                    <a:pt x="88" y="2850"/>
                    <a:pt x="86" y="2835"/>
                  </a:cubicBezTo>
                  <a:cubicBezTo>
                    <a:pt x="86" y="2777"/>
                    <a:pt x="77" y="2718"/>
                    <a:pt x="77" y="2660"/>
                  </a:cubicBezTo>
                  <a:lnTo>
                    <a:pt x="77" y="2484"/>
                  </a:lnTo>
                  <a:lnTo>
                    <a:pt x="81" y="2309"/>
                  </a:lnTo>
                  <a:lnTo>
                    <a:pt x="99" y="2129"/>
                  </a:lnTo>
                  <a:cubicBezTo>
                    <a:pt x="122" y="1895"/>
                    <a:pt x="153" y="1661"/>
                    <a:pt x="185" y="1427"/>
                  </a:cubicBezTo>
                  <a:cubicBezTo>
                    <a:pt x="221" y="1193"/>
                    <a:pt x="261" y="964"/>
                    <a:pt x="302" y="730"/>
                  </a:cubicBezTo>
                  <a:cubicBezTo>
                    <a:pt x="342" y="496"/>
                    <a:pt x="387" y="262"/>
                    <a:pt x="428" y="32"/>
                  </a:cubicBezTo>
                  <a:cubicBezTo>
                    <a:pt x="432" y="19"/>
                    <a:pt x="423" y="5"/>
                    <a:pt x="414"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 name="Google Shape;2969;p43">
              <a:extLst>
                <a:ext uri="{FF2B5EF4-FFF2-40B4-BE49-F238E27FC236}">
                  <a16:creationId xmlns:a16="http://schemas.microsoft.com/office/drawing/2014/main" id="{9D27FACF-0760-4181-8ED9-38AFF302EF41}"/>
                </a:ext>
              </a:extLst>
            </p:cNvPr>
            <p:cNvSpPr/>
            <p:nvPr/>
          </p:nvSpPr>
          <p:spPr>
            <a:xfrm>
              <a:off x="3014800" y="4564600"/>
              <a:ext cx="53100" cy="27300"/>
            </a:xfrm>
            <a:custGeom>
              <a:avLst/>
              <a:gdLst/>
              <a:ahLst/>
              <a:cxnLst/>
              <a:rect l="l" t="t" r="r" b="b"/>
              <a:pathLst>
                <a:path w="2124" h="1092" extrusionOk="0">
                  <a:moveTo>
                    <a:pt x="2106" y="1"/>
                  </a:moveTo>
                  <a:cubicBezTo>
                    <a:pt x="2105" y="1"/>
                    <a:pt x="2103" y="1"/>
                    <a:pt x="2102" y="3"/>
                  </a:cubicBezTo>
                  <a:lnTo>
                    <a:pt x="1589" y="291"/>
                  </a:lnTo>
                  <a:cubicBezTo>
                    <a:pt x="1418" y="381"/>
                    <a:pt x="1247" y="480"/>
                    <a:pt x="1076" y="570"/>
                  </a:cubicBezTo>
                  <a:cubicBezTo>
                    <a:pt x="905" y="664"/>
                    <a:pt x="729" y="754"/>
                    <a:pt x="554" y="839"/>
                  </a:cubicBezTo>
                  <a:cubicBezTo>
                    <a:pt x="469" y="884"/>
                    <a:pt x="379" y="929"/>
                    <a:pt x="289" y="965"/>
                  </a:cubicBezTo>
                  <a:cubicBezTo>
                    <a:pt x="203" y="1006"/>
                    <a:pt x="113" y="1037"/>
                    <a:pt x="19" y="1064"/>
                  </a:cubicBezTo>
                  <a:cubicBezTo>
                    <a:pt x="1" y="1069"/>
                    <a:pt x="10" y="1091"/>
                    <a:pt x="23" y="1091"/>
                  </a:cubicBezTo>
                  <a:cubicBezTo>
                    <a:pt x="217" y="1042"/>
                    <a:pt x="401" y="974"/>
                    <a:pt x="576" y="884"/>
                  </a:cubicBezTo>
                  <a:cubicBezTo>
                    <a:pt x="756" y="803"/>
                    <a:pt x="927" y="709"/>
                    <a:pt x="1103" y="619"/>
                  </a:cubicBezTo>
                  <a:cubicBezTo>
                    <a:pt x="1274" y="525"/>
                    <a:pt x="1445" y="430"/>
                    <a:pt x="1616" y="331"/>
                  </a:cubicBezTo>
                  <a:cubicBezTo>
                    <a:pt x="1782" y="232"/>
                    <a:pt x="1949" y="129"/>
                    <a:pt x="2115" y="25"/>
                  </a:cubicBezTo>
                  <a:cubicBezTo>
                    <a:pt x="2120" y="21"/>
                    <a:pt x="2124" y="16"/>
                    <a:pt x="2120" y="7"/>
                  </a:cubicBezTo>
                  <a:cubicBezTo>
                    <a:pt x="2116" y="4"/>
                    <a:pt x="2111" y="1"/>
                    <a:pt x="2106"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 name="Google Shape;2970;p43">
              <a:extLst>
                <a:ext uri="{FF2B5EF4-FFF2-40B4-BE49-F238E27FC236}">
                  <a16:creationId xmlns:a16="http://schemas.microsoft.com/office/drawing/2014/main" id="{0341F2DC-C628-4ABB-BEC8-09F15E6A1477}"/>
                </a:ext>
              </a:extLst>
            </p:cNvPr>
            <p:cNvSpPr/>
            <p:nvPr/>
          </p:nvSpPr>
          <p:spPr>
            <a:xfrm>
              <a:off x="2737650" y="4562800"/>
              <a:ext cx="78000" cy="25150"/>
            </a:xfrm>
            <a:custGeom>
              <a:avLst/>
              <a:gdLst/>
              <a:ahLst/>
              <a:cxnLst/>
              <a:rect l="l" t="t" r="r" b="b"/>
              <a:pathLst>
                <a:path w="3120" h="1006" extrusionOk="0">
                  <a:moveTo>
                    <a:pt x="19" y="1"/>
                  </a:moveTo>
                  <a:cubicBezTo>
                    <a:pt x="8" y="1"/>
                    <a:pt x="0" y="22"/>
                    <a:pt x="16" y="30"/>
                  </a:cubicBezTo>
                  <a:cubicBezTo>
                    <a:pt x="259" y="147"/>
                    <a:pt x="506" y="255"/>
                    <a:pt x="762" y="345"/>
                  </a:cubicBezTo>
                  <a:cubicBezTo>
                    <a:pt x="1014" y="439"/>
                    <a:pt x="1271" y="525"/>
                    <a:pt x="1527" y="601"/>
                  </a:cubicBezTo>
                  <a:cubicBezTo>
                    <a:pt x="1788" y="682"/>
                    <a:pt x="2049" y="754"/>
                    <a:pt x="2310" y="822"/>
                  </a:cubicBezTo>
                  <a:cubicBezTo>
                    <a:pt x="2571" y="889"/>
                    <a:pt x="2832" y="947"/>
                    <a:pt x="3097" y="1006"/>
                  </a:cubicBezTo>
                  <a:cubicBezTo>
                    <a:pt x="3115" y="1006"/>
                    <a:pt x="3120" y="983"/>
                    <a:pt x="3102" y="979"/>
                  </a:cubicBezTo>
                  <a:cubicBezTo>
                    <a:pt x="2841" y="916"/>
                    <a:pt x="2580" y="849"/>
                    <a:pt x="2319" y="777"/>
                  </a:cubicBezTo>
                  <a:cubicBezTo>
                    <a:pt x="2062" y="700"/>
                    <a:pt x="1802" y="628"/>
                    <a:pt x="1545" y="552"/>
                  </a:cubicBezTo>
                  <a:cubicBezTo>
                    <a:pt x="1284" y="471"/>
                    <a:pt x="1028" y="394"/>
                    <a:pt x="776" y="300"/>
                  </a:cubicBezTo>
                  <a:cubicBezTo>
                    <a:pt x="713" y="282"/>
                    <a:pt x="650" y="255"/>
                    <a:pt x="587" y="232"/>
                  </a:cubicBezTo>
                  <a:cubicBezTo>
                    <a:pt x="524" y="210"/>
                    <a:pt x="461" y="183"/>
                    <a:pt x="398" y="160"/>
                  </a:cubicBezTo>
                  <a:cubicBezTo>
                    <a:pt x="272" y="111"/>
                    <a:pt x="151" y="57"/>
                    <a:pt x="25" y="3"/>
                  </a:cubicBezTo>
                  <a:cubicBezTo>
                    <a:pt x="23" y="2"/>
                    <a:pt x="21" y="1"/>
                    <a:pt x="19"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 name="Google Shape;2971;p43">
              <a:extLst>
                <a:ext uri="{FF2B5EF4-FFF2-40B4-BE49-F238E27FC236}">
                  <a16:creationId xmlns:a16="http://schemas.microsoft.com/office/drawing/2014/main" id="{E77BD7EE-95B0-4876-B158-57473DB3CF1B}"/>
                </a:ext>
              </a:extLst>
            </p:cNvPr>
            <p:cNvSpPr/>
            <p:nvPr/>
          </p:nvSpPr>
          <p:spPr>
            <a:xfrm>
              <a:off x="2780875" y="4694950"/>
              <a:ext cx="30850" cy="3800"/>
            </a:xfrm>
            <a:custGeom>
              <a:avLst/>
              <a:gdLst/>
              <a:ahLst/>
              <a:cxnLst/>
              <a:rect l="l" t="t" r="r" b="b"/>
              <a:pathLst>
                <a:path w="1234" h="152" extrusionOk="0">
                  <a:moveTo>
                    <a:pt x="15" y="1"/>
                  </a:moveTo>
                  <a:cubicBezTo>
                    <a:pt x="10" y="1"/>
                    <a:pt x="5" y="4"/>
                    <a:pt x="5" y="7"/>
                  </a:cubicBezTo>
                  <a:cubicBezTo>
                    <a:pt x="1" y="16"/>
                    <a:pt x="1" y="25"/>
                    <a:pt x="10" y="30"/>
                  </a:cubicBezTo>
                  <a:cubicBezTo>
                    <a:pt x="104" y="75"/>
                    <a:pt x="203" y="106"/>
                    <a:pt x="306" y="124"/>
                  </a:cubicBezTo>
                  <a:cubicBezTo>
                    <a:pt x="405" y="142"/>
                    <a:pt x="509" y="151"/>
                    <a:pt x="612" y="151"/>
                  </a:cubicBezTo>
                  <a:cubicBezTo>
                    <a:pt x="716" y="147"/>
                    <a:pt x="819" y="142"/>
                    <a:pt x="918" y="124"/>
                  </a:cubicBezTo>
                  <a:cubicBezTo>
                    <a:pt x="1022" y="111"/>
                    <a:pt x="1121" y="88"/>
                    <a:pt x="1220" y="61"/>
                  </a:cubicBezTo>
                  <a:cubicBezTo>
                    <a:pt x="1229" y="57"/>
                    <a:pt x="1233" y="48"/>
                    <a:pt x="1229" y="43"/>
                  </a:cubicBezTo>
                  <a:cubicBezTo>
                    <a:pt x="1229" y="34"/>
                    <a:pt x="1220" y="30"/>
                    <a:pt x="1211" y="30"/>
                  </a:cubicBezTo>
                  <a:cubicBezTo>
                    <a:pt x="1112" y="52"/>
                    <a:pt x="1013" y="66"/>
                    <a:pt x="914" y="75"/>
                  </a:cubicBezTo>
                  <a:cubicBezTo>
                    <a:pt x="815" y="88"/>
                    <a:pt x="711" y="93"/>
                    <a:pt x="612" y="93"/>
                  </a:cubicBezTo>
                  <a:cubicBezTo>
                    <a:pt x="595" y="93"/>
                    <a:pt x="577" y="94"/>
                    <a:pt x="559" y="94"/>
                  </a:cubicBezTo>
                  <a:cubicBezTo>
                    <a:pt x="477" y="94"/>
                    <a:pt x="392" y="86"/>
                    <a:pt x="311" y="75"/>
                  </a:cubicBezTo>
                  <a:cubicBezTo>
                    <a:pt x="212" y="61"/>
                    <a:pt x="118" y="34"/>
                    <a:pt x="23" y="3"/>
                  </a:cubicBezTo>
                  <a:cubicBezTo>
                    <a:pt x="20" y="1"/>
                    <a:pt x="18" y="1"/>
                    <a:pt x="15"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 name="Google Shape;2972;p43">
              <a:extLst>
                <a:ext uri="{FF2B5EF4-FFF2-40B4-BE49-F238E27FC236}">
                  <a16:creationId xmlns:a16="http://schemas.microsoft.com/office/drawing/2014/main" id="{A5145EE7-D800-433F-8065-16DB6EA5EBC6}"/>
                </a:ext>
              </a:extLst>
            </p:cNvPr>
            <p:cNvSpPr/>
            <p:nvPr/>
          </p:nvSpPr>
          <p:spPr>
            <a:xfrm>
              <a:off x="2796950" y="4581050"/>
              <a:ext cx="224975" cy="133450"/>
            </a:xfrm>
            <a:custGeom>
              <a:avLst/>
              <a:gdLst/>
              <a:ahLst/>
              <a:cxnLst/>
              <a:rect l="l" t="t" r="r" b="b"/>
              <a:pathLst>
                <a:path w="8999" h="5338" extrusionOk="0">
                  <a:moveTo>
                    <a:pt x="4385" y="0"/>
                  </a:moveTo>
                  <a:cubicBezTo>
                    <a:pt x="2462" y="0"/>
                    <a:pt x="622" y="29"/>
                    <a:pt x="622" y="29"/>
                  </a:cubicBezTo>
                  <a:cubicBezTo>
                    <a:pt x="622" y="29"/>
                    <a:pt x="1" y="4316"/>
                    <a:pt x="559" y="4725"/>
                  </a:cubicBezTo>
                  <a:cubicBezTo>
                    <a:pt x="1190" y="5183"/>
                    <a:pt x="2705" y="5337"/>
                    <a:pt x="4242" y="5337"/>
                  </a:cubicBezTo>
                  <a:cubicBezTo>
                    <a:pt x="6146" y="5337"/>
                    <a:pt x="8083" y="5101"/>
                    <a:pt x="8409" y="4914"/>
                  </a:cubicBezTo>
                  <a:cubicBezTo>
                    <a:pt x="8998" y="4572"/>
                    <a:pt x="8827" y="424"/>
                    <a:pt x="8683" y="168"/>
                  </a:cubicBezTo>
                  <a:cubicBezTo>
                    <a:pt x="8609" y="33"/>
                    <a:pt x="6449" y="0"/>
                    <a:pt x="4385"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 name="Google Shape;2973;p43">
              <a:extLst>
                <a:ext uri="{FF2B5EF4-FFF2-40B4-BE49-F238E27FC236}">
                  <a16:creationId xmlns:a16="http://schemas.microsoft.com/office/drawing/2014/main" id="{93B2DC34-EF05-4AEE-94AE-EDAECEE11BF9}"/>
                </a:ext>
              </a:extLst>
            </p:cNvPr>
            <p:cNvSpPr/>
            <p:nvPr/>
          </p:nvSpPr>
          <p:spPr>
            <a:xfrm>
              <a:off x="2740950" y="4758200"/>
              <a:ext cx="172325" cy="100925"/>
            </a:xfrm>
            <a:custGeom>
              <a:avLst/>
              <a:gdLst/>
              <a:ahLst/>
              <a:cxnLst/>
              <a:rect l="l" t="t" r="r" b="b"/>
              <a:pathLst>
                <a:path w="6893" h="4037" extrusionOk="0">
                  <a:moveTo>
                    <a:pt x="4441" y="1"/>
                  </a:moveTo>
                  <a:cubicBezTo>
                    <a:pt x="3478" y="365"/>
                    <a:pt x="1431" y="1247"/>
                    <a:pt x="1" y="2588"/>
                  </a:cubicBezTo>
                  <a:cubicBezTo>
                    <a:pt x="1948" y="3541"/>
                    <a:pt x="4090" y="4036"/>
                    <a:pt x="6263" y="4036"/>
                  </a:cubicBezTo>
                  <a:cubicBezTo>
                    <a:pt x="6470" y="4036"/>
                    <a:pt x="6681" y="4027"/>
                    <a:pt x="6892" y="4018"/>
                  </a:cubicBezTo>
                  <a:cubicBezTo>
                    <a:pt x="5844" y="3348"/>
                    <a:pt x="4504" y="5"/>
                    <a:pt x="4504" y="5"/>
                  </a:cubicBezTo>
                  <a:lnTo>
                    <a:pt x="4441" y="1"/>
                  </a:ln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 name="Google Shape;2974;p43">
              <a:extLst>
                <a:ext uri="{FF2B5EF4-FFF2-40B4-BE49-F238E27FC236}">
                  <a16:creationId xmlns:a16="http://schemas.microsoft.com/office/drawing/2014/main" id="{EB32F075-0519-40E1-8998-8EAA82687E75}"/>
                </a:ext>
              </a:extLst>
            </p:cNvPr>
            <p:cNvSpPr/>
            <p:nvPr/>
          </p:nvSpPr>
          <p:spPr>
            <a:xfrm>
              <a:off x="2931475" y="4756525"/>
              <a:ext cx="153750" cy="100900"/>
            </a:xfrm>
            <a:custGeom>
              <a:avLst/>
              <a:gdLst/>
              <a:ahLst/>
              <a:cxnLst/>
              <a:rect l="l" t="t" r="r" b="b"/>
              <a:pathLst>
                <a:path w="6150" h="4036" extrusionOk="0">
                  <a:moveTo>
                    <a:pt x="2029" y="0"/>
                  </a:moveTo>
                  <a:cubicBezTo>
                    <a:pt x="1926" y="315"/>
                    <a:pt x="927" y="3293"/>
                    <a:pt x="0" y="4036"/>
                  </a:cubicBezTo>
                  <a:cubicBezTo>
                    <a:pt x="2182" y="3829"/>
                    <a:pt x="4287" y="3118"/>
                    <a:pt x="6150" y="1962"/>
                  </a:cubicBezTo>
                  <a:cubicBezTo>
                    <a:pt x="4638" y="1112"/>
                    <a:pt x="2942" y="378"/>
                    <a:pt x="2029"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 name="Google Shape;2975;p43">
              <a:extLst>
                <a:ext uri="{FF2B5EF4-FFF2-40B4-BE49-F238E27FC236}">
                  <a16:creationId xmlns:a16="http://schemas.microsoft.com/office/drawing/2014/main" id="{AD2C47FC-6608-45EE-98B8-11AE3523A821}"/>
                </a:ext>
              </a:extLst>
            </p:cNvPr>
            <p:cNvSpPr/>
            <p:nvPr/>
          </p:nvSpPr>
          <p:spPr>
            <a:xfrm>
              <a:off x="2851950" y="4749775"/>
              <a:ext cx="130275" cy="108900"/>
            </a:xfrm>
            <a:custGeom>
              <a:avLst/>
              <a:gdLst/>
              <a:ahLst/>
              <a:cxnLst/>
              <a:rect l="l" t="t" r="r" b="b"/>
              <a:pathLst>
                <a:path w="5211" h="4356" extrusionOk="0">
                  <a:moveTo>
                    <a:pt x="4535" y="0"/>
                  </a:moveTo>
                  <a:cubicBezTo>
                    <a:pt x="4535" y="0"/>
                    <a:pt x="3289" y="3501"/>
                    <a:pt x="2751" y="3501"/>
                  </a:cubicBezTo>
                  <a:cubicBezTo>
                    <a:pt x="2748" y="3501"/>
                    <a:pt x="2744" y="3501"/>
                    <a:pt x="2740" y="3500"/>
                  </a:cubicBezTo>
                  <a:cubicBezTo>
                    <a:pt x="2205" y="3451"/>
                    <a:pt x="536" y="144"/>
                    <a:pt x="536" y="144"/>
                  </a:cubicBezTo>
                  <a:cubicBezTo>
                    <a:pt x="536" y="144"/>
                    <a:pt x="334" y="207"/>
                    <a:pt x="1" y="338"/>
                  </a:cubicBezTo>
                  <a:lnTo>
                    <a:pt x="64" y="342"/>
                  </a:lnTo>
                  <a:cubicBezTo>
                    <a:pt x="64" y="342"/>
                    <a:pt x="1404" y="3685"/>
                    <a:pt x="2452" y="4355"/>
                  </a:cubicBezTo>
                  <a:cubicBezTo>
                    <a:pt x="2695" y="4346"/>
                    <a:pt x="2938" y="4328"/>
                    <a:pt x="3181" y="4306"/>
                  </a:cubicBezTo>
                  <a:cubicBezTo>
                    <a:pt x="4112" y="3563"/>
                    <a:pt x="5107" y="585"/>
                    <a:pt x="5210" y="270"/>
                  </a:cubicBezTo>
                  <a:cubicBezTo>
                    <a:pt x="4792" y="95"/>
                    <a:pt x="4535" y="0"/>
                    <a:pt x="4535"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52" name="Google Shape;2976;p43">
            <a:extLst>
              <a:ext uri="{FF2B5EF4-FFF2-40B4-BE49-F238E27FC236}">
                <a16:creationId xmlns:a16="http://schemas.microsoft.com/office/drawing/2014/main" id="{23A455F2-5C4F-43EF-8A5C-54FB834160B6}"/>
              </a:ext>
            </a:extLst>
          </p:cNvPr>
          <p:cNvGrpSpPr/>
          <p:nvPr/>
        </p:nvGrpSpPr>
        <p:grpSpPr>
          <a:xfrm>
            <a:off x="10041156" y="7829947"/>
            <a:ext cx="4050899" cy="4056304"/>
            <a:chOff x="3417650" y="4176100"/>
            <a:chExt cx="712150" cy="713100"/>
          </a:xfrm>
        </p:grpSpPr>
        <p:sp>
          <p:nvSpPr>
            <p:cNvPr id="53" name="Google Shape;2977;p43">
              <a:extLst>
                <a:ext uri="{FF2B5EF4-FFF2-40B4-BE49-F238E27FC236}">
                  <a16:creationId xmlns:a16="http://schemas.microsoft.com/office/drawing/2014/main" id="{C6E7C17C-8385-4528-9C26-DC9A4ABFB16C}"/>
                </a:ext>
              </a:extLst>
            </p:cNvPr>
            <p:cNvSpPr/>
            <p:nvPr/>
          </p:nvSpPr>
          <p:spPr>
            <a:xfrm>
              <a:off x="3417650" y="4176100"/>
              <a:ext cx="712150" cy="712150"/>
            </a:xfrm>
            <a:custGeom>
              <a:avLst/>
              <a:gdLst/>
              <a:ahLst/>
              <a:cxnLst/>
              <a:rect l="l" t="t" r="r" b="b"/>
              <a:pathLst>
                <a:path w="28486" h="28486" extrusionOk="0">
                  <a:moveTo>
                    <a:pt x="14243" y="0"/>
                  </a:moveTo>
                  <a:cubicBezTo>
                    <a:pt x="6380" y="0"/>
                    <a:pt x="1" y="6379"/>
                    <a:pt x="1" y="14243"/>
                  </a:cubicBezTo>
                  <a:cubicBezTo>
                    <a:pt x="1" y="22111"/>
                    <a:pt x="6380" y="28485"/>
                    <a:pt x="14243" y="28485"/>
                  </a:cubicBezTo>
                  <a:cubicBezTo>
                    <a:pt x="22111" y="28485"/>
                    <a:pt x="28486" y="22111"/>
                    <a:pt x="28486" y="14243"/>
                  </a:cubicBezTo>
                  <a:cubicBezTo>
                    <a:pt x="28486" y="6379"/>
                    <a:pt x="22111" y="0"/>
                    <a:pt x="14243" y="0"/>
                  </a:cubicBezTo>
                  <a:close/>
                </a:path>
              </a:pathLst>
            </a:custGeom>
            <a:solidFill>
              <a:schemeClr val="bg1"/>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 name="Google Shape;2978;p43">
              <a:extLst>
                <a:ext uri="{FF2B5EF4-FFF2-40B4-BE49-F238E27FC236}">
                  <a16:creationId xmlns:a16="http://schemas.microsoft.com/office/drawing/2014/main" id="{697CD382-9CF5-4405-AA6D-9580DF7AA742}"/>
                </a:ext>
              </a:extLst>
            </p:cNvPr>
            <p:cNvSpPr/>
            <p:nvPr/>
          </p:nvSpPr>
          <p:spPr>
            <a:xfrm>
              <a:off x="3881900" y="4335450"/>
              <a:ext cx="103175" cy="220900"/>
            </a:xfrm>
            <a:custGeom>
              <a:avLst/>
              <a:gdLst/>
              <a:ahLst/>
              <a:cxnLst/>
              <a:rect l="l" t="t" r="r" b="b"/>
              <a:pathLst>
                <a:path w="4127" h="8836" extrusionOk="0">
                  <a:moveTo>
                    <a:pt x="107" y="0"/>
                  </a:moveTo>
                  <a:cubicBezTo>
                    <a:pt x="88" y="0"/>
                    <a:pt x="77" y="1"/>
                    <a:pt x="77" y="1"/>
                  </a:cubicBezTo>
                  <a:lnTo>
                    <a:pt x="37" y="14"/>
                  </a:lnTo>
                  <a:cubicBezTo>
                    <a:pt x="118" y="239"/>
                    <a:pt x="176" y="473"/>
                    <a:pt x="212" y="711"/>
                  </a:cubicBezTo>
                  <a:cubicBezTo>
                    <a:pt x="262" y="1049"/>
                    <a:pt x="185" y="1391"/>
                    <a:pt x="1" y="1679"/>
                  </a:cubicBezTo>
                  <a:lnTo>
                    <a:pt x="77" y="1688"/>
                  </a:lnTo>
                  <a:cubicBezTo>
                    <a:pt x="77" y="1688"/>
                    <a:pt x="1031" y="5372"/>
                    <a:pt x="1422" y="8836"/>
                  </a:cubicBezTo>
                  <a:lnTo>
                    <a:pt x="1427" y="8836"/>
                  </a:lnTo>
                  <a:cubicBezTo>
                    <a:pt x="1427" y="8836"/>
                    <a:pt x="4126" y="5228"/>
                    <a:pt x="3177" y="1926"/>
                  </a:cubicBezTo>
                  <a:cubicBezTo>
                    <a:pt x="2646" y="59"/>
                    <a:pt x="391" y="0"/>
                    <a:pt x="10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 name="Google Shape;2979;p43">
              <a:extLst>
                <a:ext uri="{FF2B5EF4-FFF2-40B4-BE49-F238E27FC236}">
                  <a16:creationId xmlns:a16="http://schemas.microsoft.com/office/drawing/2014/main" id="{D47AF611-4944-4392-8851-DC98D0677FE9}"/>
                </a:ext>
              </a:extLst>
            </p:cNvPr>
            <p:cNvSpPr/>
            <p:nvPr/>
          </p:nvSpPr>
          <p:spPr>
            <a:xfrm>
              <a:off x="3564975" y="4260725"/>
              <a:ext cx="323475" cy="305650"/>
            </a:xfrm>
            <a:custGeom>
              <a:avLst/>
              <a:gdLst/>
              <a:ahLst/>
              <a:cxnLst/>
              <a:rect l="l" t="t" r="r" b="b"/>
              <a:pathLst>
                <a:path w="12939" h="12226" extrusionOk="0">
                  <a:moveTo>
                    <a:pt x="7936" y="1"/>
                  </a:moveTo>
                  <a:cubicBezTo>
                    <a:pt x="7313" y="1"/>
                    <a:pt x="6655" y="92"/>
                    <a:pt x="5975" y="290"/>
                  </a:cubicBezTo>
                  <a:cubicBezTo>
                    <a:pt x="2399" y="1339"/>
                    <a:pt x="2534" y="3799"/>
                    <a:pt x="2534" y="3799"/>
                  </a:cubicBezTo>
                  <a:cubicBezTo>
                    <a:pt x="2534" y="3799"/>
                    <a:pt x="1" y="4137"/>
                    <a:pt x="37" y="7137"/>
                  </a:cubicBezTo>
                  <a:cubicBezTo>
                    <a:pt x="73" y="10048"/>
                    <a:pt x="1620" y="11942"/>
                    <a:pt x="1719" y="12059"/>
                  </a:cubicBezTo>
                  <a:lnTo>
                    <a:pt x="1706" y="12072"/>
                  </a:lnTo>
                  <a:cubicBezTo>
                    <a:pt x="1755" y="12126"/>
                    <a:pt x="1805" y="12176"/>
                    <a:pt x="1845" y="12225"/>
                  </a:cubicBezTo>
                  <a:lnTo>
                    <a:pt x="1895" y="12198"/>
                  </a:lnTo>
                  <a:cubicBezTo>
                    <a:pt x="3883" y="8860"/>
                    <a:pt x="3037" y="4780"/>
                    <a:pt x="3037" y="4780"/>
                  </a:cubicBezTo>
                  <a:lnTo>
                    <a:pt x="3037" y="4780"/>
                  </a:lnTo>
                  <a:cubicBezTo>
                    <a:pt x="4458" y="5936"/>
                    <a:pt x="6322" y="6412"/>
                    <a:pt x="8047" y="6412"/>
                  </a:cubicBezTo>
                  <a:cubicBezTo>
                    <a:pt x="10147" y="6412"/>
                    <a:pt x="12041" y="5707"/>
                    <a:pt x="12678" y="4668"/>
                  </a:cubicBezTo>
                  <a:cubicBezTo>
                    <a:pt x="12862" y="4380"/>
                    <a:pt x="12939" y="4038"/>
                    <a:pt x="12889" y="3700"/>
                  </a:cubicBezTo>
                  <a:cubicBezTo>
                    <a:pt x="12853" y="3462"/>
                    <a:pt x="12795" y="3228"/>
                    <a:pt x="12714" y="3003"/>
                  </a:cubicBezTo>
                  <a:cubicBezTo>
                    <a:pt x="12113" y="1290"/>
                    <a:pt x="10277" y="1"/>
                    <a:pt x="793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 name="Google Shape;2980;p43">
              <a:extLst>
                <a:ext uri="{FF2B5EF4-FFF2-40B4-BE49-F238E27FC236}">
                  <a16:creationId xmlns:a16="http://schemas.microsoft.com/office/drawing/2014/main" id="{7619351C-B0CF-4DE4-92CD-1B02B1E2A252}"/>
                </a:ext>
              </a:extLst>
            </p:cNvPr>
            <p:cNvSpPr/>
            <p:nvPr/>
          </p:nvSpPr>
          <p:spPr>
            <a:xfrm>
              <a:off x="3842325" y="4879550"/>
              <a:ext cx="2825" cy="2050"/>
            </a:xfrm>
            <a:custGeom>
              <a:avLst/>
              <a:gdLst/>
              <a:ahLst/>
              <a:cxnLst/>
              <a:rect l="l" t="t" r="r" b="b"/>
              <a:pathLst>
                <a:path w="113" h="82" extrusionOk="0">
                  <a:moveTo>
                    <a:pt x="95" y="1"/>
                  </a:moveTo>
                  <a:lnTo>
                    <a:pt x="0" y="82"/>
                  </a:lnTo>
                  <a:lnTo>
                    <a:pt x="0" y="82"/>
                  </a:lnTo>
                  <a:lnTo>
                    <a:pt x="113" y="59"/>
                  </a:lnTo>
                  <a:lnTo>
                    <a:pt x="99" y="5"/>
                  </a:lnTo>
                  <a:lnTo>
                    <a:pt x="95" y="1"/>
                  </a:ln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 name="Google Shape;2981;p43">
              <a:extLst>
                <a:ext uri="{FF2B5EF4-FFF2-40B4-BE49-F238E27FC236}">
                  <a16:creationId xmlns:a16="http://schemas.microsoft.com/office/drawing/2014/main" id="{2D552474-0B07-4431-A421-E5630F8F9791}"/>
                </a:ext>
              </a:extLst>
            </p:cNvPr>
            <p:cNvSpPr/>
            <p:nvPr/>
          </p:nvSpPr>
          <p:spPr>
            <a:xfrm>
              <a:off x="3764375" y="4820075"/>
              <a:ext cx="70775" cy="68175"/>
            </a:xfrm>
            <a:custGeom>
              <a:avLst/>
              <a:gdLst/>
              <a:ahLst/>
              <a:cxnLst/>
              <a:rect l="l" t="t" r="r" b="b"/>
              <a:pathLst>
                <a:path w="2831" h="2727" extrusionOk="0">
                  <a:moveTo>
                    <a:pt x="1620" y="0"/>
                  </a:moveTo>
                  <a:cubicBezTo>
                    <a:pt x="1557" y="27"/>
                    <a:pt x="1499" y="54"/>
                    <a:pt x="1436" y="72"/>
                  </a:cubicBezTo>
                  <a:cubicBezTo>
                    <a:pt x="1382" y="90"/>
                    <a:pt x="1328" y="104"/>
                    <a:pt x="1269" y="113"/>
                  </a:cubicBezTo>
                  <a:cubicBezTo>
                    <a:pt x="604" y="508"/>
                    <a:pt x="334" y="2222"/>
                    <a:pt x="1" y="2722"/>
                  </a:cubicBezTo>
                  <a:cubicBezTo>
                    <a:pt x="127" y="2726"/>
                    <a:pt x="253" y="2726"/>
                    <a:pt x="374" y="2726"/>
                  </a:cubicBezTo>
                  <a:cubicBezTo>
                    <a:pt x="1197" y="2726"/>
                    <a:pt x="2021" y="2654"/>
                    <a:pt x="2830" y="2515"/>
                  </a:cubicBezTo>
                  <a:cubicBezTo>
                    <a:pt x="2583" y="1053"/>
                    <a:pt x="1643" y="45"/>
                    <a:pt x="1643" y="45"/>
                  </a:cubicBezTo>
                  <a:lnTo>
                    <a:pt x="1620" y="0"/>
                  </a:ln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 name="Google Shape;2982;p43">
              <a:extLst>
                <a:ext uri="{FF2B5EF4-FFF2-40B4-BE49-F238E27FC236}">
                  <a16:creationId xmlns:a16="http://schemas.microsoft.com/office/drawing/2014/main" id="{6F954B7E-532E-48CE-95AD-48EA7B36CB81}"/>
                </a:ext>
              </a:extLst>
            </p:cNvPr>
            <p:cNvSpPr/>
            <p:nvPr/>
          </p:nvSpPr>
          <p:spPr>
            <a:xfrm>
              <a:off x="3743800" y="4880125"/>
              <a:ext cx="14200" cy="7775"/>
            </a:xfrm>
            <a:custGeom>
              <a:avLst/>
              <a:gdLst/>
              <a:ahLst/>
              <a:cxnLst/>
              <a:rect l="l" t="t" r="r" b="b"/>
              <a:pathLst>
                <a:path w="568" h="311" extrusionOk="0">
                  <a:moveTo>
                    <a:pt x="19" y="0"/>
                  </a:moveTo>
                  <a:cubicBezTo>
                    <a:pt x="19" y="45"/>
                    <a:pt x="10" y="140"/>
                    <a:pt x="1" y="275"/>
                  </a:cubicBezTo>
                  <a:cubicBezTo>
                    <a:pt x="190" y="288"/>
                    <a:pt x="378" y="302"/>
                    <a:pt x="567" y="311"/>
                  </a:cubicBezTo>
                  <a:cubicBezTo>
                    <a:pt x="374" y="225"/>
                    <a:pt x="190" y="122"/>
                    <a:pt x="19"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9" name="Google Shape;2983;p43">
              <a:extLst>
                <a:ext uri="{FF2B5EF4-FFF2-40B4-BE49-F238E27FC236}">
                  <a16:creationId xmlns:a16="http://schemas.microsoft.com/office/drawing/2014/main" id="{20E16795-764F-4E82-BD2E-366229DFCDC1}"/>
                </a:ext>
              </a:extLst>
            </p:cNvPr>
            <p:cNvSpPr/>
            <p:nvPr/>
          </p:nvSpPr>
          <p:spPr>
            <a:xfrm>
              <a:off x="3738750" y="4734250"/>
              <a:ext cx="104600" cy="88675"/>
            </a:xfrm>
            <a:custGeom>
              <a:avLst/>
              <a:gdLst/>
              <a:ahLst/>
              <a:cxnLst/>
              <a:rect l="l" t="t" r="r" b="b"/>
              <a:pathLst>
                <a:path w="4184" h="3547" extrusionOk="0">
                  <a:moveTo>
                    <a:pt x="4157" y="1"/>
                  </a:moveTo>
                  <a:cubicBezTo>
                    <a:pt x="3276" y="371"/>
                    <a:pt x="2342" y="514"/>
                    <a:pt x="1459" y="514"/>
                  </a:cubicBezTo>
                  <a:cubicBezTo>
                    <a:pt x="949" y="514"/>
                    <a:pt x="456" y="467"/>
                    <a:pt x="0" y="388"/>
                  </a:cubicBezTo>
                  <a:lnTo>
                    <a:pt x="0" y="388"/>
                  </a:lnTo>
                  <a:lnTo>
                    <a:pt x="18" y="1224"/>
                  </a:lnTo>
                  <a:lnTo>
                    <a:pt x="36" y="1958"/>
                  </a:lnTo>
                  <a:cubicBezTo>
                    <a:pt x="36" y="1958"/>
                    <a:pt x="1423" y="3546"/>
                    <a:pt x="2217" y="3546"/>
                  </a:cubicBezTo>
                  <a:cubicBezTo>
                    <a:pt x="2244" y="3546"/>
                    <a:pt x="2269" y="3545"/>
                    <a:pt x="2294" y="3541"/>
                  </a:cubicBezTo>
                  <a:cubicBezTo>
                    <a:pt x="2353" y="3532"/>
                    <a:pt x="2407" y="3519"/>
                    <a:pt x="2461" y="3501"/>
                  </a:cubicBezTo>
                  <a:cubicBezTo>
                    <a:pt x="2524" y="3478"/>
                    <a:pt x="2582" y="3451"/>
                    <a:pt x="2645" y="3420"/>
                  </a:cubicBezTo>
                  <a:cubicBezTo>
                    <a:pt x="3365" y="3051"/>
                    <a:pt x="4184" y="1994"/>
                    <a:pt x="4184" y="1994"/>
                  </a:cubicBezTo>
                  <a:lnTo>
                    <a:pt x="4184" y="77"/>
                  </a:lnTo>
                  <a:lnTo>
                    <a:pt x="4157"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0" name="Google Shape;2984;p43">
              <a:extLst>
                <a:ext uri="{FF2B5EF4-FFF2-40B4-BE49-F238E27FC236}">
                  <a16:creationId xmlns:a16="http://schemas.microsoft.com/office/drawing/2014/main" id="{1C8E2274-00D1-4F69-BF31-EC084556087A}"/>
                </a:ext>
              </a:extLst>
            </p:cNvPr>
            <p:cNvSpPr/>
            <p:nvPr/>
          </p:nvSpPr>
          <p:spPr>
            <a:xfrm>
              <a:off x="3738975" y="4756300"/>
              <a:ext cx="104375" cy="66625"/>
            </a:xfrm>
            <a:custGeom>
              <a:avLst/>
              <a:gdLst/>
              <a:ahLst/>
              <a:cxnLst/>
              <a:rect l="l" t="t" r="r" b="b"/>
              <a:pathLst>
                <a:path w="4175" h="2665" extrusionOk="0">
                  <a:moveTo>
                    <a:pt x="0" y="0"/>
                  </a:moveTo>
                  <a:lnTo>
                    <a:pt x="9" y="342"/>
                  </a:lnTo>
                  <a:lnTo>
                    <a:pt x="27" y="1076"/>
                  </a:lnTo>
                  <a:cubicBezTo>
                    <a:pt x="27" y="1076"/>
                    <a:pt x="1414" y="2664"/>
                    <a:pt x="2208" y="2664"/>
                  </a:cubicBezTo>
                  <a:cubicBezTo>
                    <a:pt x="2235" y="2664"/>
                    <a:pt x="2260" y="2663"/>
                    <a:pt x="2285" y="2659"/>
                  </a:cubicBezTo>
                  <a:cubicBezTo>
                    <a:pt x="2344" y="2650"/>
                    <a:pt x="2398" y="2637"/>
                    <a:pt x="2452" y="2619"/>
                  </a:cubicBezTo>
                  <a:cubicBezTo>
                    <a:pt x="2515" y="2596"/>
                    <a:pt x="2573" y="2569"/>
                    <a:pt x="2632" y="2538"/>
                  </a:cubicBezTo>
                  <a:cubicBezTo>
                    <a:pt x="3356" y="2169"/>
                    <a:pt x="4175" y="1112"/>
                    <a:pt x="4175" y="1112"/>
                  </a:cubicBezTo>
                  <a:lnTo>
                    <a:pt x="4175" y="738"/>
                  </a:lnTo>
                  <a:cubicBezTo>
                    <a:pt x="3810" y="816"/>
                    <a:pt x="3436" y="854"/>
                    <a:pt x="3060" y="854"/>
                  </a:cubicBezTo>
                  <a:cubicBezTo>
                    <a:pt x="1988" y="854"/>
                    <a:pt x="907" y="547"/>
                    <a:pt x="0"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1" name="Google Shape;2985;p43">
              <a:extLst>
                <a:ext uri="{FF2B5EF4-FFF2-40B4-BE49-F238E27FC236}">
                  <a16:creationId xmlns:a16="http://schemas.microsoft.com/office/drawing/2014/main" id="{B833F025-2B51-4009-9FA7-25D0966F9E4E}"/>
                </a:ext>
              </a:extLst>
            </p:cNvPr>
            <p:cNvSpPr/>
            <p:nvPr/>
          </p:nvSpPr>
          <p:spPr>
            <a:xfrm>
              <a:off x="3912375" y="4545875"/>
              <a:ext cx="79850" cy="96400"/>
            </a:xfrm>
            <a:custGeom>
              <a:avLst/>
              <a:gdLst/>
              <a:ahLst/>
              <a:cxnLst/>
              <a:rect l="l" t="t" r="r" b="b"/>
              <a:pathLst>
                <a:path w="3194" h="3856" extrusionOk="0">
                  <a:moveTo>
                    <a:pt x="1157" y="0"/>
                  </a:moveTo>
                  <a:cubicBezTo>
                    <a:pt x="432" y="0"/>
                    <a:pt x="14" y="662"/>
                    <a:pt x="14" y="662"/>
                  </a:cubicBezTo>
                  <a:lnTo>
                    <a:pt x="1" y="662"/>
                  </a:lnTo>
                  <a:cubicBezTo>
                    <a:pt x="113" y="1764"/>
                    <a:pt x="172" y="2835"/>
                    <a:pt x="113" y="3748"/>
                  </a:cubicBezTo>
                  <a:cubicBezTo>
                    <a:pt x="376" y="3822"/>
                    <a:pt x="617" y="3856"/>
                    <a:pt x="839" y="3856"/>
                  </a:cubicBezTo>
                  <a:cubicBezTo>
                    <a:pt x="2903" y="3856"/>
                    <a:pt x="3193" y="912"/>
                    <a:pt x="1836" y="185"/>
                  </a:cubicBezTo>
                  <a:cubicBezTo>
                    <a:pt x="1587" y="52"/>
                    <a:pt x="1360" y="0"/>
                    <a:pt x="1157"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2" name="Google Shape;2986;p43">
              <a:extLst>
                <a:ext uri="{FF2B5EF4-FFF2-40B4-BE49-F238E27FC236}">
                  <a16:creationId xmlns:a16="http://schemas.microsoft.com/office/drawing/2014/main" id="{8EBF1AF4-89A6-4AB1-B6DD-D7A8FB0FE97C}"/>
                </a:ext>
              </a:extLst>
            </p:cNvPr>
            <p:cNvSpPr/>
            <p:nvPr/>
          </p:nvSpPr>
          <p:spPr>
            <a:xfrm>
              <a:off x="3529775" y="4377400"/>
              <a:ext cx="392525" cy="376200"/>
            </a:xfrm>
            <a:custGeom>
              <a:avLst/>
              <a:gdLst/>
              <a:ahLst/>
              <a:cxnLst/>
              <a:rect l="l" t="t" r="r" b="b"/>
              <a:pathLst>
                <a:path w="15701" h="15048" extrusionOk="0">
                  <a:moveTo>
                    <a:pt x="14086" y="1"/>
                  </a:moveTo>
                  <a:cubicBezTo>
                    <a:pt x="13449" y="1040"/>
                    <a:pt x="11556" y="1743"/>
                    <a:pt x="9457" y="1743"/>
                  </a:cubicBezTo>
                  <a:cubicBezTo>
                    <a:pt x="7731" y="1743"/>
                    <a:pt x="5866" y="1268"/>
                    <a:pt x="4445" y="113"/>
                  </a:cubicBezTo>
                  <a:lnTo>
                    <a:pt x="4445" y="113"/>
                  </a:lnTo>
                  <a:cubicBezTo>
                    <a:pt x="4445" y="113"/>
                    <a:pt x="5291" y="4193"/>
                    <a:pt x="3303" y="7531"/>
                  </a:cubicBezTo>
                  <a:lnTo>
                    <a:pt x="3253" y="7558"/>
                  </a:lnTo>
                  <a:cubicBezTo>
                    <a:pt x="3213" y="7509"/>
                    <a:pt x="3163" y="7459"/>
                    <a:pt x="3114" y="7405"/>
                  </a:cubicBezTo>
                  <a:cubicBezTo>
                    <a:pt x="2892" y="7196"/>
                    <a:pt x="2572" y="7004"/>
                    <a:pt x="2145" y="7004"/>
                  </a:cubicBezTo>
                  <a:cubicBezTo>
                    <a:pt x="1984" y="7004"/>
                    <a:pt x="1808" y="7031"/>
                    <a:pt x="1616" y="7095"/>
                  </a:cubicBezTo>
                  <a:cubicBezTo>
                    <a:pt x="1" y="7630"/>
                    <a:pt x="284" y="9866"/>
                    <a:pt x="1076" y="10568"/>
                  </a:cubicBezTo>
                  <a:cubicBezTo>
                    <a:pt x="1449" y="10900"/>
                    <a:pt x="1844" y="11015"/>
                    <a:pt x="2214" y="11015"/>
                  </a:cubicBezTo>
                  <a:cubicBezTo>
                    <a:pt x="2785" y="11015"/>
                    <a:pt x="3292" y="10740"/>
                    <a:pt x="3555" y="10568"/>
                  </a:cubicBezTo>
                  <a:lnTo>
                    <a:pt x="3636" y="10568"/>
                  </a:lnTo>
                  <a:cubicBezTo>
                    <a:pt x="3636" y="10568"/>
                    <a:pt x="4310" y="13573"/>
                    <a:pt x="6740" y="14513"/>
                  </a:cubicBezTo>
                  <a:cubicBezTo>
                    <a:pt x="7261" y="14707"/>
                    <a:pt x="7806" y="14850"/>
                    <a:pt x="8359" y="14931"/>
                  </a:cubicBezTo>
                  <a:cubicBezTo>
                    <a:pt x="8815" y="15004"/>
                    <a:pt x="9308" y="15047"/>
                    <a:pt x="9818" y="15047"/>
                  </a:cubicBezTo>
                  <a:cubicBezTo>
                    <a:pt x="10701" y="15047"/>
                    <a:pt x="11635" y="14917"/>
                    <a:pt x="12516" y="14581"/>
                  </a:cubicBezTo>
                  <a:cubicBezTo>
                    <a:pt x="13533" y="14198"/>
                    <a:pt x="14423" y="13532"/>
                    <a:pt x="15071" y="12660"/>
                  </a:cubicBezTo>
                  <a:cubicBezTo>
                    <a:pt x="15413" y="12196"/>
                    <a:pt x="15588" y="11427"/>
                    <a:pt x="15647" y="10487"/>
                  </a:cubicBezTo>
                  <a:cubicBezTo>
                    <a:pt x="15701" y="9574"/>
                    <a:pt x="15647" y="8503"/>
                    <a:pt x="15534" y="7401"/>
                  </a:cubicBezTo>
                  <a:cubicBezTo>
                    <a:pt x="15525" y="7320"/>
                    <a:pt x="15516" y="7239"/>
                    <a:pt x="15507" y="7158"/>
                  </a:cubicBezTo>
                  <a:cubicBezTo>
                    <a:pt x="15121" y="3694"/>
                    <a:pt x="14162" y="10"/>
                    <a:pt x="14162" y="10"/>
                  </a:cubicBezTo>
                  <a:lnTo>
                    <a:pt x="14086"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3" name="Google Shape;2987;p43">
              <a:extLst>
                <a:ext uri="{FF2B5EF4-FFF2-40B4-BE49-F238E27FC236}">
                  <a16:creationId xmlns:a16="http://schemas.microsoft.com/office/drawing/2014/main" id="{6460A0E8-E100-4B6E-A002-77605DB3640A}"/>
                </a:ext>
              </a:extLst>
            </p:cNvPr>
            <p:cNvSpPr/>
            <p:nvPr/>
          </p:nvSpPr>
          <p:spPr>
            <a:xfrm>
              <a:off x="3688125" y="4538675"/>
              <a:ext cx="20275" cy="39725"/>
            </a:xfrm>
            <a:custGeom>
              <a:avLst/>
              <a:gdLst/>
              <a:ahLst/>
              <a:cxnLst/>
              <a:rect l="l" t="t" r="r" b="b"/>
              <a:pathLst>
                <a:path w="811" h="1589" extrusionOk="0">
                  <a:moveTo>
                    <a:pt x="406" y="1"/>
                  </a:moveTo>
                  <a:cubicBezTo>
                    <a:pt x="185" y="1"/>
                    <a:pt x="1" y="356"/>
                    <a:pt x="1" y="792"/>
                  </a:cubicBezTo>
                  <a:cubicBezTo>
                    <a:pt x="1" y="1233"/>
                    <a:pt x="185" y="1589"/>
                    <a:pt x="406" y="1589"/>
                  </a:cubicBezTo>
                  <a:cubicBezTo>
                    <a:pt x="631" y="1589"/>
                    <a:pt x="811" y="1233"/>
                    <a:pt x="811" y="792"/>
                  </a:cubicBezTo>
                  <a:cubicBezTo>
                    <a:pt x="811" y="356"/>
                    <a:pt x="631" y="1"/>
                    <a:pt x="40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4" name="Google Shape;2988;p43">
              <a:extLst>
                <a:ext uri="{FF2B5EF4-FFF2-40B4-BE49-F238E27FC236}">
                  <a16:creationId xmlns:a16="http://schemas.microsoft.com/office/drawing/2014/main" id="{4F7A977D-2C3F-4CC7-8912-B6A3951A7CEC}"/>
                </a:ext>
              </a:extLst>
            </p:cNvPr>
            <p:cNvSpPr/>
            <p:nvPr/>
          </p:nvSpPr>
          <p:spPr>
            <a:xfrm>
              <a:off x="3834100" y="4535300"/>
              <a:ext cx="20950" cy="39725"/>
            </a:xfrm>
            <a:custGeom>
              <a:avLst/>
              <a:gdLst/>
              <a:ahLst/>
              <a:cxnLst/>
              <a:rect l="l" t="t" r="r" b="b"/>
              <a:pathLst>
                <a:path w="838" h="1589" extrusionOk="0">
                  <a:moveTo>
                    <a:pt x="419" y="1"/>
                  </a:moveTo>
                  <a:cubicBezTo>
                    <a:pt x="190" y="1"/>
                    <a:pt x="1" y="356"/>
                    <a:pt x="1" y="792"/>
                  </a:cubicBezTo>
                  <a:cubicBezTo>
                    <a:pt x="1" y="1233"/>
                    <a:pt x="190" y="1589"/>
                    <a:pt x="419" y="1589"/>
                  </a:cubicBezTo>
                  <a:cubicBezTo>
                    <a:pt x="653" y="1589"/>
                    <a:pt x="838" y="1233"/>
                    <a:pt x="838" y="792"/>
                  </a:cubicBezTo>
                  <a:cubicBezTo>
                    <a:pt x="838" y="356"/>
                    <a:pt x="649" y="1"/>
                    <a:pt x="41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5" name="Google Shape;2989;p43">
              <a:extLst>
                <a:ext uri="{FF2B5EF4-FFF2-40B4-BE49-F238E27FC236}">
                  <a16:creationId xmlns:a16="http://schemas.microsoft.com/office/drawing/2014/main" id="{8E7EC6C6-C3CB-48FA-BDF6-4DCBCFB3C2B7}"/>
                </a:ext>
              </a:extLst>
            </p:cNvPr>
            <p:cNvSpPr/>
            <p:nvPr/>
          </p:nvSpPr>
          <p:spPr>
            <a:xfrm>
              <a:off x="3660025" y="4494925"/>
              <a:ext cx="44000" cy="27950"/>
            </a:xfrm>
            <a:custGeom>
              <a:avLst/>
              <a:gdLst/>
              <a:ahLst/>
              <a:cxnLst/>
              <a:rect l="l" t="t" r="r" b="b"/>
              <a:pathLst>
                <a:path w="1760" h="1118" extrusionOk="0">
                  <a:moveTo>
                    <a:pt x="1274" y="0"/>
                  </a:moveTo>
                  <a:cubicBezTo>
                    <a:pt x="782" y="0"/>
                    <a:pt x="1" y="507"/>
                    <a:pt x="81" y="959"/>
                  </a:cubicBezTo>
                  <a:cubicBezTo>
                    <a:pt x="100" y="1072"/>
                    <a:pt x="184" y="1117"/>
                    <a:pt x="302" y="1117"/>
                  </a:cubicBezTo>
                  <a:cubicBezTo>
                    <a:pt x="490" y="1117"/>
                    <a:pt x="763" y="1004"/>
                    <a:pt x="1003" y="869"/>
                  </a:cubicBezTo>
                  <a:cubicBezTo>
                    <a:pt x="1435" y="630"/>
                    <a:pt x="1759" y="365"/>
                    <a:pt x="1597" y="136"/>
                  </a:cubicBezTo>
                  <a:cubicBezTo>
                    <a:pt x="1530" y="41"/>
                    <a:pt x="1414" y="0"/>
                    <a:pt x="127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6" name="Google Shape;2990;p43">
              <a:extLst>
                <a:ext uri="{FF2B5EF4-FFF2-40B4-BE49-F238E27FC236}">
                  <a16:creationId xmlns:a16="http://schemas.microsoft.com/office/drawing/2014/main" id="{B419B3BB-80B8-47F6-BAFC-3475B45A0AC3}"/>
                </a:ext>
              </a:extLst>
            </p:cNvPr>
            <p:cNvSpPr/>
            <p:nvPr/>
          </p:nvSpPr>
          <p:spPr>
            <a:xfrm>
              <a:off x="3829275" y="4489000"/>
              <a:ext cx="44000" cy="27900"/>
            </a:xfrm>
            <a:custGeom>
              <a:avLst/>
              <a:gdLst/>
              <a:ahLst/>
              <a:cxnLst/>
              <a:rect l="l" t="t" r="r" b="b"/>
              <a:pathLst>
                <a:path w="1760" h="1116" extrusionOk="0">
                  <a:moveTo>
                    <a:pt x="490" y="1"/>
                  </a:moveTo>
                  <a:cubicBezTo>
                    <a:pt x="349" y="1"/>
                    <a:pt x="231" y="42"/>
                    <a:pt x="162" y="139"/>
                  </a:cubicBezTo>
                  <a:cubicBezTo>
                    <a:pt x="1" y="364"/>
                    <a:pt x="324" y="633"/>
                    <a:pt x="756" y="872"/>
                  </a:cubicBezTo>
                  <a:cubicBezTo>
                    <a:pt x="996" y="1004"/>
                    <a:pt x="1269" y="1116"/>
                    <a:pt x="1457" y="1116"/>
                  </a:cubicBezTo>
                  <a:cubicBezTo>
                    <a:pt x="1577" y="1116"/>
                    <a:pt x="1662" y="1071"/>
                    <a:pt x="1683" y="957"/>
                  </a:cubicBezTo>
                  <a:cubicBezTo>
                    <a:pt x="1760" y="506"/>
                    <a:pt x="983" y="1"/>
                    <a:pt x="49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7" name="Google Shape;2991;p43">
              <a:extLst>
                <a:ext uri="{FF2B5EF4-FFF2-40B4-BE49-F238E27FC236}">
                  <a16:creationId xmlns:a16="http://schemas.microsoft.com/office/drawing/2014/main" id="{B10C82CE-30DB-405B-B5D7-BDCB48A2A3DF}"/>
                </a:ext>
              </a:extLst>
            </p:cNvPr>
            <p:cNvSpPr/>
            <p:nvPr/>
          </p:nvSpPr>
          <p:spPr>
            <a:xfrm>
              <a:off x="3706025" y="4576700"/>
              <a:ext cx="135975" cy="53100"/>
            </a:xfrm>
            <a:custGeom>
              <a:avLst/>
              <a:gdLst/>
              <a:ahLst/>
              <a:cxnLst/>
              <a:rect l="l" t="t" r="r" b="b"/>
              <a:pathLst>
                <a:path w="5439" h="2124" extrusionOk="0">
                  <a:moveTo>
                    <a:pt x="3401" y="0"/>
                  </a:moveTo>
                  <a:lnTo>
                    <a:pt x="2713" y="297"/>
                  </a:lnTo>
                  <a:lnTo>
                    <a:pt x="1835" y="176"/>
                  </a:lnTo>
                  <a:cubicBezTo>
                    <a:pt x="868" y="355"/>
                    <a:pt x="0" y="733"/>
                    <a:pt x="14" y="1363"/>
                  </a:cubicBezTo>
                  <a:cubicBezTo>
                    <a:pt x="18" y="1613"/>
                    <a:pt x="149" y="1699"/>
                    <a:pt x="328" y="1699"/>
                  </a:cubicBezTo>
                  <a:cubicBezTo>
                    <a:pt x="731" y="1699"/>
                    <a:pt x="1377" y="1264"/>
                    <a:pt x="1377" y="1264"/>
                  </a:cubicBezTo>
                  <a:lnTo>
                    <a:pt x="1377" y="1264"/>
                  </a:lnTo>
                  <a:cubicBezTo>
                    <a:pt x="1377" y="1264"/>
                    <a:pt x="1359" y="2105"/>
                    <a:pt x="1952" y="2123"/>
                  </a:cubicBezTo>
                  <a:cubicBezTo>
                    <a:pt x="1959" y="2124"/>
                    <a:pt x="1966" y="2124"/>
                    <a:pt x="1973" y="2124"/>
                  </a:cubicBezTo>
                  <a:cubicBezTo>
                    <a:pt x="2550" y="2124"/>
                    <a:pt x="2897" y="1381"/>
                    <a:pt x="2897" y="1381"/>
                  </a:cubicBezTo>
                  <a:cubicBezTo>
                    <a:pt x="2897" y="1381"/>
                    <a:pt x="3299" y="1982"/>
                    <a:pt x="3743" y="1982"/>
                  </a:cubicBezTo>
                  <a:cubicBezTo>
                    <a:pt x="3820" y="1982"/>
                    <a:pt x="3899" y="1964"/>
                    <a:pt x="3977" y="1921"/>
                  </a:cubicBezTo>
                  <a:cubicBezTo>
                    <a:pt x="4499" y="1633"/>
                    <a:pt x="4008" y="976"/>
                    <a:pt x="4008" y="976"/>
                  </a:cubicBezTo>
                  <a:lnTo>
                    <a:pt x="4008" y="976"/>
                  </a:lnTo>
                  <a:cubicBezTo>
                    <a:pt x="4008" y="976"/>
                    <a:pt x="4530" y="1271"/>
                    <a:pt x="4927" y="1271"/>
                  </a:cubicBezTo>
                  <a:cubicBezTo>
                    <a:pt x="5144" y="1271"/>
                    <a:pt x="5323" y="1183"/>
                    <a:pt x="5358" y="909"/>
                  </a:cubicBezTo>
                  <a:cubicBezTo>
                    <a:pt x="5439" y="297"/>
                    <a:pt x="4413" y="23"/>
                    <a:pt x="340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8" name="Google Shape;2992;p43">
              <a:extLst>
                <a:ext uri="{FF2B5EF4-FFF2-40B4-BE49-F238E27FC236}">
                  <a16:creationId xmlns:a16="http://schemas.microsoft.com/office/drawing/2014/main" id="{4E8484D8-E6EE-4C2F-B7A5-9974D05AC4AD}"/>
                </a:ext>
              </a:extLst>
            </p:cNvPr>
            <p:cNvSpPr/>
            <p:nvPr/>
          </p:nvSpPr>
          <p:spPr>
            <a:xfrm>
              <a:off x="3696675" y="4617450"/>
              <a:ext cx="147250" cy="29075"/>
            </a:xfrm>
            <a:custGeom>
              <a:avLst/>
              <a:gdLst/>
              <a:ahLst/>
              <a:cxnLst/>
              <a:rect l="l" t="t" r="r" b="b"/>
              <a:pathLst>
                <a:path w="5890" h="1163" extrusionOk="0">
                  <a:moveTo>
                    <a:pt x="5866" y="0"/>
                  </a:moveTo>
                  <a:cubicBezTo>
                    <a:pt x="5858" y="0"/>
                    <a:pt x="5852" y="4"/>
                    <a:pt x="5849" y="12"/>
                  </a:cubicBezTo>
                  <a:cubicBezTo>
                    <a:pt x="5696" y="219"/>
                    <a:pt x="5502" y="399"/>
                    <a:pt x="5282" y="534"/>
                  </a:cubicBezTo>
                  <a:cubicBezTo>
                    <a:pt x="5062" y="669"/>
                    <a:pt x="4828" y="781"/>
                    <a:pt x="4580" y="862"/>
                  </a:cubicBezTo>
                  <a:cubicBezTo>
                    <a:pt x="4333" y="939"/>
                    <a:pt x="4076" y="997"/>
                    <a:pt x="3820" y="1029"/>
                  </a:cubicBezTo>
                  <a:cubicBezTo>
                    <a:pt x="3562" y="1060"/>
                    <a:pt x="3302" y="1076"/>
                    <a:pt x="3043" y="1076"/>
                  </a:cubicBezTo>
                  <a:cubicBezTo>
                    <a:pt x="2520" y="1076"/>
                    <a:pt x="1998" y="1013"/>
                    <a:pt x="1490" y="889"/>
                  </a:cubicBezTo>
                  <a:cubicBezTo>
                    <a:pt x="1238" y="826"/>
                    <a:pt x="986" y="745"/>
                    <a:pt x="743" y="651"/>
                  </a:cubicBezTo>
                  <a:cubicBezTo>
                    <a:pt x="500" y="556"/>
                    <a:pt x="266" y="444"/>
                    <a:pt x="46" y="304"/>
                  </a:cubicBezTo>
                  <a:lnTo>
                    <a:pt x="37" y="309"/>
                  </a:lnTo>
                  <a:cubicBezTo>
                    <a:pt x="33" y="307"/>
                    <a:pt x="29" y="306"/>
                    <a:pt x="26" y="306"/>
                  </a:cubicBezTo>
                  <a:cubicBezTo>
                    <a:pt x="19" y="306"/>
                    <a:pt x="13" y="309"/>
                    <a:pt x="10" y="318"/>
                  </a:cubicBezTo>
                  <a:cubicBezTo>
                    <a:pt x="1" y="327"/>
                    <a:pt x="5" y="340"/>
                    <a:pt x="14" y="345"/>
                  </a:cubicBezTo>
                  <a:cubicBezTo>
                    <a:pt x="460" y="637"/>
                    <a:pt x="959" y="826"/>
                    <a:pt x="1467" y="966"/>
                  </a:cubicBezTo>
                  <a:cubicBezTo>
                    <a:pt x="1975" y="1096"/>
                    <a:pt x="2496" y="1162"/>
                    <a:pt x="3020" y="1162"/>
                  </a:cubicBezTo>
                  <a:cubicBezTo>
                    <a:pt x="3290" y="1162"/>
                    <a:pt x="3560" y="1145"/>
                    <a:pt x="3829" y="1110"/>
                  </a:cubicBezTo>
                  <a:cubicBezTo>
                    <a:pt x="4090" y="1078"/>
                    <a:pt x="4351" y="1020"/>
                    <a:pt x="4603" y="934"/>
                  </a:cubicBezTo>
                  <a:cubicBezTo>
                    <a:pt x="4850" y="849"/>
                    <a:pt x="5093" y="732"/>
                    <a:pt x="5314" y="588"/>
                  </a:cubicBezTo>
                  <a:cubicBezTo>
                    <a:pt x="5538" y="444"/>
                    <a:pt x="5732" y="255"/>
                    <a:pt x="5885" y="35"/>
                  </a:cubicBezTo>
                  <a:cubicBezTo>
                    <a:pt x="5889" y="26"/>
                    <a:pt x="5889" y="12"/>
                    <a:pt x="5880" y="3"/>
                  </a:cubicBezTo>
                  <a:cubicBezTo>
                    <a:pt x="5875" y="1"/>
                    <a:pt x="5870" y="0"/>
                    <a:pt x="586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69" name="Google Shape;2993;p43">
              <a:extLst>
                <a:ext uri="{FF2B5EF4-FFF2-40B4-BE49-F238E27FC236}">
                  <a16:creationId xmlns:a16="http://schemas.microsoft.com/office/drawing/2014/main" id="{293F23A1-D970-4D66-BC4B-6F5D9D6EC28C}"/>
                </a:ext>
              </a:extLst>
            </p:cNvPr>
            <p:cNvSpPr/>
            <p:nvPr/>
          </p:nvSpPr>
          <p:spPr>
            <a:xfrm>
              <a:off x="3748650" y="4480375"/>
              <a:ext cx="46575" cy="103875"/>
            </a:xfrm>
            <a:custGeom>
              <a:avLst/>
              <a:gdLst/>
              <a:ahLst/>
              <a:cxnLst/>
              <a:rect l="l" t="t" r="r" b="b"/>
              <a:pathLst>
                <a:path w="1863" h="4155" extrusionOk="0">
                  <a:moveTo>
                    <a:pt x="1090" y="1"/>
                  </a:moveTo>
                  <a:cubicBezTo>
                    <a:pt x="1086" y="1"/>
                    <a:pt x="1083" y="1"/>
                    <a:pt x="1080" y="2"/>
                  </a:cubicBezTo>
                  <a:cubicBezTo>
                    <a:pt x="1071" y="7"/>
                    <a:pt x="1062" y="16"/>
                    <a:pt x="1066" y="29"/>
                  </a:cubicBezTo>
                  <a:cubicBezTo>
                    <a:pt x="1129" y="259"/>
                    <a:pt x="1188" y="488"/>
                    <a:pt x="1246" y="718"/>
                  </a:cubicBezTo>
                  <a:cubicBezTo>
                    <a:pt x="1309" y="951"/>
                    <a:pt x="1363" y="1181"/>
                    <a:pt x="1422" y="1410"/>
                  </a:cubicBezTo>
                  <a:cubicBezTo>
                    <a:pt x="1530" y="1874"/>
                    <a:pt x="1633" y="2337"/>
                    <a:pt x="1709" y="2809"/>
                  </a:cubicBezTo>
                  <a:cubicBezTo>
                    <a:pt x="1732" y="2926"/>
                    <a:pt x="1745" y="3043"/>
                    <a:pt x="1759" y="3160"/>
                  </a:cubicBezTo>
                  <a:cubicBezTo>
                    <a:pt x="1772" y="3277"/>
                    <a:pt x="1781" y="3394"/>
                    <a:pt x="1777" y="3511"/>
                  </a:cubicBezTo>
                  <a:cubicBezTo>
                    <a:pt x="1777" y="3538"/>
                    <a:pt x="1777" y="3570"/>
                    <a:pt x="1772" y="3597"/>
                  </a:cubicBezTo>
                  <a:lnTo>
                    <a:pt x="1768" y="3637"/>
                  </a:lnTo>
                  <a:lnTo>
                    <a:pt x="1759" y="3678"/>
                  </a:lnTo>
                  <a:cubicBezTo>
                    <a:pt x="1759" y="3691"/>
                    <a:pt x="1754" y="3705"/>
                    <a:pt x="1750" y="3718"/>
                  </a:cubicBezTo>
                  <a:cubicBezTo>
                    <a:pt x="1745" y="3727"/>
                    <a:pt x="1736" y="3741"/>
                    <a:pt x="1732" y="3750"/>
                  </a:cubicBezTo>
                  <a:lnTo>
                    <a:pt x="1687" y="3822"/>
                  </a:lnTo>
                  <a:cubicBezTo>
                    <a:pt x="1611" y="3903"/>
                    <a:pt x="1516" y="3970"/>
                    <a:pt x="1408" y="4006"/>
                  </a:cubicBezTo>
                  <a:cubicBezTo>
                    <a:pt x="1354" y="4029"/>
                    <a:pt x="1300" y="4047"/>
                    <a:pt x="1246" y="4056"/>
                  </a:cubicBezTo>
                  <a:cubicBezTo>
                    <a:pt x="1188" y="4069"/>
                    <a:pt x="1129" y="4078"/>
                    <a:pt x="1071" y="4083"/>
                  </a:cubicBezTo>
                  <a:cubicBezTo>
                    <a:pt x="1018" y="4087"/>
                    <a:pt x="966" y="4089"/>
                    <a:pt x="913" y="4089"/>
                  </a:cubicBezTo>
                  <a:cubicBezTo>
                    <a:pt x="849" y="4089"/>
                    <a:pt x="784" y="4085"/>
                    <a:pt x="720" y="4078"/>
                  </a:cubicBezTo>
                  <a:cubicBezTo>
                    <a:pt x="486" y="4056"/>
                    <a:pt x="256" y="4006"/>
                    <a:pt x="32" y="3921"/>
                  </a:cubicBezTo>
                  <a:cubicBezTo>
                    <a:pt x="30" y="3920"/>
                    <a:pt x="28" y="3919"/>
                    <a:pt x="26" y="3919"/>
                  </a:cubicBezTo>
                  <a:cubicBezTo>
                    <a:pt x="18" y="3919"/>
                    <a:pt x="8" y="3927"/>
                    <a:pt x="5" y="3934"/>
                  </a:cubicBezTo>
                  <a:cubicBezTo>
                    <a:pt x="0" y="3948"/>
                    <a:pt x="5" y="3961"/>
                    <a:pt x="18" y="3966"/>
                  </a:cubicBezTo>
                  <a:cubicBezTo>
                    <a:pt x="243" y="4056"/>
                    <a:pt x="477" y="4114"/>
                    <a:pt x="715" y="4141"/>
                  </a:cubicBezTo>
                  <a:cubicBezTo>
                    <a:pt x="794" y="4150"/>
                    <a:pt x="872" y="4155"/>
                    <a:pt x="951" y="4155"/>
                  </a:cubicBezTo>
                  <a:cubicBezTo>
                    <a:pt x="994" y="4155"/>
                    <a:pt x="1037" y="4153"/>
                    <a:pt x="1080" y="4150"/>
                  </a:cubicBezTo>
                  <a:cubicBezTo>
                    <a:pt x="1138" y="4146"/>
                    <a:pt x="1201" y="4141"/>
                    <a:pt x="1260" y="4128"/>
                  </a:cubicBezTo>
                  <a:cubicBezTo>
                    <a:pt x="1318" y="4114"/>
                    <a:pt x="1381" y="4101"/>
                    <a:pt x="1435" y="4078"/>
                  </a:cubicBezTo>
                  <a:cubicBezTo>
                    <a:pt x="1557" y="4038"/>
                    <a:pt x="1665" y="3966"/>
                    <a:pt x="1745" y="3871"/>
                  </a:cubicBezTo>
                  <a:lnTo>
                    <a:pt x="1804" y="3790"/>
                  </a:lnTo>
                  <a:cubicBezTo>
                    <a:pt x="1817" y="3763"/>
                    <a:pt x="1831" y="3732"/>
                    <a:pt x="1840" y="3700"/>
                  </a:cubicBezTo>
                  <a:lnTo>
                    <a:pt x="1849" y="3651"/>
                  </a:lnTo>
                  <a:lnTo>
                    <a:pt x="1853" y="3606"/>
                  </a:lnTo>
                  <a:cubicBezTo>
                    <a:pt x="1858" y="3574"/>
                    <a:pt x="1858" y="3543"/>
                    <a:pt x="1862" y="3511"/>
                  </a:cubicBezTo>
                  <a:cubicBezTo>
                    <a:pt x="1862" y="3390"/>
                    <a:pt x="1858" y="3273"/>
                    <a:pt x="1844" y="3151"/>
                  </a:cubicBezTo>
                  <a:cubicBezTo>
                    <a:pt x="1831" y="3030"/>
                    <a:pt x="1813" y="2913"/>
                    <a:pt x="1795" y="2796"/>
                  </a:cubicBezTo>
                  <a:cubicBezTo>
                    <a:pt x="1718" y="2324"/>
                    <a:pt x="1611" y="1856"/>
                    <a:pt x="1494" y="1392"/>
                  </a:cubicBezTo>
                  <a:cubicBezTo>
                    <a:pt x="1435" y="1163"/>
                    <a:pt x="1377" y="933"/>
                    <a:pt x="1314" y="704"/>
                  </a:cubicBezTo>
                  <a:cubicBezTo>
                    <a:pt x="1246" y="475"/>
                    <a:pt x="1179" y="245"/>
                    <a:pt x="1111" y="16"/>
                  </a:cubicBezTo>
                  <a:cubicBezTo>
                    <a:pt x="1108" y="6"/>
                    <a:pt x="1099" y="1"/>
                    <a:pt x="109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0" name="Google Shape;2994;p43">
              <a:extLst>
                <a:ext uri="{FF2B5EF4-FFF2-40B4-BE49-F238E27FC236}">
                  <a16:creationId xmlns:a16="http://schemas.microsoft.com/office/drawing/2014/main" id="{CB75A8A0-D0F3-4ABC-8FB4-2840CFD89037}"/>
                </a:ext>
              </a:extLst>
            </p:cNvPr>
            <p:cNvSpPr/>
            <p:nvPr/>
          </p:nvSpPr>
          <p:spPr>
            <a:xfrm>
              <a:off x="3804750" y="4760575"/>
              <a:ext cx="93825" cy="126425"/>
            </a:xfrm>
            <a:custGeom>
              <a:avLst/>
              <a:gdLst/>
              <a:ahLst/>
              <a:cxnLst/>
              <a:rect l="l" t="t" r="r" b="b"/>
              <a:pathLst>
                <a:path w="3753" h="5057" extrusionOk="0">
                  <a:moveTo>
                    <a:pt x="1544" y="0"/>
                  </a:moveTo>
                  <a:lnTo>
                    <a:pt x="1544" y="1080"/>
                  </a:lnTo>
                  <a:cubicBezTo>
                    <a:pt x="1544" y="1080"/>
                    <a:pt x="725" y="2047"/>
                    <a:pt x="1" y="2385"/>
                  </a:cubicBezTo>
                  <a:lnTo>
                    <a:pt x="28" y="2430"/>
                  </a:lnTo>
                  <a:cubicBezTo>
                    <a:pt x="28" y="2430"/>
                    <a:pt x="1036" y="3509"/>
                    <a:pt x="1242" y="5057"/>
                  </a:cubicBezTo>
                  <a:cubicBezTo>
                    <a:pt x="1242" y="5057"/>
                    <a:pt x="1382" y="4949"/>
                    <a:pt x="1598" y="4760"/>
                  </a:cubicBezTo>
                  <a:cubicBezTo>
                    <a:pt x="2016" y="4400"/>
                    <a:pt x="2718" y="3743"/>
                    <a:pt x="3195" y="3041"/>
                  </a:cubicBezTo>
                  <a:cubicBezTo>
                    <a:pt x="3528" y="2547"/>
                    <a:pt x="3753" y="2038"/>
                    <a:pt x="3703" y="1584"/>
                  </a:cubicBezTo>
                  <a:cubicBezTo>
                    <a:pt x="3600" y="675"/>
                    <a:pt x="2183" y="0"/>
                    <a:pt x="1544"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1" name="Google Shape;2995;p43">
              <a:extLst>
                <a:ext uri="{FF2B5EF4-FFF2-40B4-BE49-F238E27FC236}">
                  <a16:creationId xmlns:a16="http://schemas.microsoft.com/office/drawing/2014/main" id="{D047361D-F5FD-4E78-B2E3-CB98E5646BC8}"/>
                </a:ext>
              </a:extLst>
            </p:cNvPr>
            <p:cNvSpPr/>
            <p:nvPr/>
          </p:nvSpPr>
          <p:spPr>
            <a:xfrm>
              <a:off x="3687450" y="4769900"/>
              <a:ext cx="108675" cy="119300"/>
            </a:xfrm>
            <a:custGeom>
              <a:avLst/>
              <a:gdLst/>
              <a:ahLst/>
              <a:cxnLst/>
              <a:rect l="l" t="t" r="r" b="b"/>
              <a:pathLst>
                <a:path w="4347" h="4772" extrusionOk="0">
                  <a:moveTo>
                    <a:pt x="2070" y="1"/>
                  </a:moveTo>
                  <a:cubicBezTo>
                    <a:pt x="1895" y="41"/>
                    <a:pt x="316" y="424"/>
                    <a:pt x="64" y="1490"/>
                  </a:cubicBezTo>
                  <a:cubicBezTo>
                    <a:pt x="46" y="1553"/>
                    <a:pt x="32" y="1616"/>
                    <a:pt x="28" y="1683"/>
                  </a:cubicBezTo>
                  <a:cubicBezTo>
                    <a:pt x="1" y="2061"/>
                    <a:pt x="235" y="2502"/>
                    <a:pt x="590" y="2934"/>
                  </a:cubicBezTo>
                  <a:cubicBezTo>
                    <a:pt x="1058" y="3514"/>
                    <a:pt x="1742" y="4067"/>
                    <a:pt x="2273" y="4414"/>
                  </a:cubicBezTo>
                  <a:cubicBezTo>
                    <a:pt x="2612" y="4635"/>
                    <a:pt x="2891" y="4772"/>
                    <a:pt x="3010" y="4772"/>
                  </a:cubicBezTo>
                  <a:cubicBezTo>
                    <a:pt x="3036" y="4772"/>
                    <a:pt x="3055" y="4765"/>
                    <a:pt x="3064" y="4751"/>
                  </a:cubicBezTo>
                  <a:cubicBezTo>
                    <a:pt x="3402" y="4279"/>
                    <a:pt x="3672" y="2524"/>
                    <a:pt x="4346" y="2120"/>
                  </a:cubicBezTo>
                  <a:lnTo>
                    <a:pt x="4346" y="2120"/>
                  </a:lnTo>
                  <a:cubicBezTo>
                    <a:pt x="4321" y="2123"/>
                    <a:pt x="4295" y="2125"/>
                    <a:pt x="4269" y="2125"/>
                  </a:cubicBezTo>
                  <a:cubicBezTo>
                    <a:pt x="3474" y="2125"/>
                    <a:pt x="2088" y="671"/>
                    <a:pt x="2088" y="671"/>
                  </a:cubicBezTo>
                  <a:lnTo>
                    <a:pt x="2070" y="1"/>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2" name="Google Shape;2996;p43">
              <a:extLst>
                <a:ext uri="{FF2B5EF4-FFF2-40B4-BE49-F238E27FC236}">
                  <a16:creationId xmlns:a16="http://schemas.microsoft.com/office/drawing/2014/main" id="{B99A86B2-05E5-4BBE-837F-EAA69A86056F}"/>
                </a:ext>
              </a:extLst>
            </p:cNvPr>
            <p:cNvSpPr/>
            <p:nvPr/>
          </p:nvSpPr>
          <p:spPr>
            <a:xfrm>
              <a:off x="3622000" y="4807700"/>
              <a:ext cx="80225" cy="73000"/>
            </a:xfrm>
            <a:custGeom>
              <a:avLst/>
              <a:gdLst/>
              <a:ahLst/>
              <a:cxnLst/>
              <a:rect l="l" t="t" r="r" b="b"/>
              <a:pathLst>
                <a:path w="3209" h="2920" extrusionOk="0">
                  <a:moveTo>
                    <a:pt x="2650" y="0"/>
                  </a:moveTo>
                  <a:cubicBezTo>
                    <a:pt x="1665" y="482"/>
                    <a:pt x="770" y="1120"/>
                    <a:pt x="1" y="1899"/>
                  </a:cubicBezTo>
                  <a:cubicBezTo>
                    <a:pt x="959" y="2353"/>
                    <a:pt x="1962" y="2695"/>
                    <a:pt x="2997" y="2920"/>
                  </a:cubicBezTo>
                  <a:cubicBezTo>
                    <a:pt x="3109" y="2061"/>
                    <a:pt x="3195" y="1467"/>
                    <a:pt x="3195" y="1467"/>
                  </a:cubicBezTo>
                  <a:lnTo>
                    <a:pt x="3208" y="1453"/>
                  </a:lnTo>
                  <a:cubicBezTo>
                    <a:pt x="2853" y="1021"/>
                    <a:pt x="2619" y="581"/>
                    <a:pt x="2650" y="203"/>
                  </a:cubicBezTo>
                  <a:cubicBezTo>
                    <a:pt x="2650" y="135"/>
                    <a:pt x="2664" y="68"/>
                    <a:pt x="2682" y="5"/>
                  </a:cubicBezTo>
                  <a:lnTo>
                    <a:pt x="2650" y="0"/>
                  </a:ln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3" name="Google Shape;2997;p43">
              <a:extLst>
                <a:ext uri="{FF2B5EF4-FFF2-40B4-BE49-F238E27FC236}">
                  <a16:creationId xmlns:a16="http://schemas.microsoft.com/office/drawing/2014/main" id="{84E2BD8B-A30A-41A2-8404-13D5236FDB5C}"/>
                </a:ext>
              </a:extLst>
            </p:cNvPr>
            <p:cNvSpPr/>
            <p:nvPr/>
          </p:nvSpPr>
          <p:spPr>
            <a:xfrm>
              <a:off x="3884600" y="4800950"/>
              <a:ext cx="76175" cy="67950"/>
            </a:xfrm>
            <a:custGeom>
              <a:avLst/>
              <a:gdLst/>
              <a:ahLst/>
              <a:cxnLst/>
              <a:rect l="l" t="t" r="r" b="b"/>
              <a:pathLst>
                <a:path w="3047" h="2718" extrusionOk="0">
                  <a:moveTo>
                    <a:pt x="509" y="0"/>
                  </a:moveTo>
                  <a:lnTo>
                    <a:pt x="509" y="0"/>
                  </a:lnTo>
                  <a:cubicBezTo>
                    <a:pt x="559" y="455"/>
                    <a:pt x="334" y="968"/>
                    <a:pt x="1" y="1453"/>
                  </a:cubicBezTo>
                  <a:cubicBezTo>
                    <a:pt x="41" y="1611"/>
                    <a:pt x="154" y="2083"/>
                    <a:pt x="307" y="2717"/>
                  </a:cubicBezTo>
                  <a:cubicBezTo>
                    <a:pt x="1265" y="2376"/>
                    <a:pt x="2183" y="1939"/>
                    <a:pt x="3046" y="1404"/>
                  </a:cubicBezTo>
                  <a:cubicBezTo>
                    <a:pt x="2250" y="851"/>
                    <a:pt x="1400" y="378"/>
                    <a:pt x="509"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4" name="Google Shape;2998;p43">
              <a:extLst>
                <a:ext uri="{FF2B5EF4-FFF2-40B4-BE49-F238E27FC236}">
                  <a16:creationId xmlns:a16="http://schemas.microsoft.com/office/drawing/2014/main" id="{BF1574A0-8362-4D67-859F-3F52D6B72AEA}"/>
                </a:ext>
              </a:extLst>
            </p:cNvPr>
            <p:cNvSpPr/>
            <p:nvPr/>
          </p:nvSpPr>
          <p:spPr>
            <a:xfrm>
              <a:off x="3696900" y="4843900"/>
              <a:ext cx="47375" cy="43775"/>
            </a:xfrm>
            <a:custGeom>
              <a:avLst/>
              <a:gdLst/>
              <a:ahLst/>
              <a:cxnLst/>
              <a:rect l="l" t="t" r="r" b="b"/>
              <a:pathLst>
                <a:path w="1895" h="1751" extrusionOk="0">
                  <a:moveTo>
                    <a:pt x="212" y="1"/>
                  </a:moveTo>
                  <a:lnTo>
                    <a:pt x="199" y="14"/>
                  </a:lnTo>
                  <a:cubicBezTo>
                    <a:pt x="199" y="14"/>
                    <a:pt x="118" y="608"/>
                    <a:pt x="1" y="1467"/>
                  </a:cubicBezTo>
                  <a:cubicBezTo>
                    <a:pt x="617" y="1602"/>
                    <a:pt x="1247" y="1697"/>
                    <a:pt x="1877" y="1751"/>
                  </a:cubicBezTo>
                  <a:cubicBezTo>
                    <a:pt x="1886" y="1616"/>
                    <a:pt x="1890" y="1526"/>
                    <a:pt x="1895" y="1481"/>
                  </a:cubicBezTo>
                  <a:cubicBezTo>
                    <a:pt x="1364" y="1134"/>
                    <a:pt x="680" y="581"/>
                    <a:pt x="212"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75" name="Google Shape;2999;p43">
              <a:extLst>
                <a:ext uri="{FF2B5EF4-FFF2-40B4-BE49-F238E27FC236}">
                  <a16:creationId xmlns:a16="http://schemas.microsoft.com/office/drawing/2014/main" id="{C5FE6C3A-E1CC-447F-9FBB-C64F8CF4E258}"/>
                </a:ext>
              </a:extLst>
            </p:cNvPr>
            <p:cNvSpPr/>
            <p:nvPr/>
          </p:nvSpPr>
          <p:spPr>
            <a:xfrm>
              <a:off x="3844675" y="4837275"/>
              <a:ext cx="47600" cy="44550"/>
            </a:xfrm>
            <a:custGeom>
              <a:avLst/>
              <a:gdLst/>
              <a:ahLst/>
              <a:cxnLst/>
              <a:rect l="l" t="t" r="r" b="b"/>
              <a:pathLst>
                <a:path w="1904" h="1782" extrusionOk="0">
                  <a:moveTo>
                    <a:pt x="1598" y="0"/>
                  </a:moveTo>
                  <a:cubicBezTo>
                    <a:pt x="1121" y="702"/>
                    <a:pt x="419" y="1359"/>
                    <a:pt x="1" y="1719"/>
                  </a:cubicBezTo>
                  <a:lnTo>
                    <a:pt x="5" y="1723"/>
                  </a:lnTo>
                  <a:cubicBezTo>
                    <a:pt x="5" y="1723"/>
                    <a:pt x="10" y="1746"/>
                    <a:pt x="19" y="1782"/>
                  </a:cubicBezTo>
                  <a:cubicBezTo>
                    <a:pt x="658" y="1651"/>
                    <a:pt x="1287" y="1476"/>
                    <a:pt x="1904" y="1260"/>
                  </a:cubicBezTo>
                  <a:cubicBezTo>
                    <a:pt x="1751" y="626"/>
                    <a:pt x="1638" y="158"/>
                    <a:pt x="1598"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76" name="Google Shape;1188;p49">
            <a:extLst>
              <a:ext uri="{FF2B5EF4-FFF2-40B4-BE49-F238E27FC236}">
                <a16:creationId xmlns:a16="http://schemas.microsoft.com/office/drawing/2014/main" id="{042839AE-8B3F-4F68-846E-0283D0249217}"/>
              </a:ext>
            </a:extLst>
          </p:cNvPr>
          <p:cNvSpPr txBox="1">
            <a:spLocks/>
          </p:cNvSpPr>
          <p:nvPr/>
        </p:nvSpPr>
        <p:spPr>
          <a:xfrm>
            <a:off x="1946524" y="1145207"/>
            <a:ext cx="20544000" cy="854400"/>
          </a:xfrm>
          <a:prstGeom prst="rect">
            <a:avLst/>
          </a:prstGeom>
        </p:spPr>
        <p:txBody>
          <a:bodyPr spcFirstLastPara="1" wrap="square" lIns="243800" tIns="243800" rIns="243800" bIns="24380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6600" dirty="0">
                <a:solidFill>
                  <a:schemeClr val="bg1"/>
                </a:solidFill>
              </a:rPr>
              <a:t>OUR TEAM </a:t>
            </a:r>
          </a:p>
        </p:txBody>
      </p:sp>
    </p:spTree>
    <p:extLst>
      <p:ext uri="{BB962C8B-B14F-4D97-AF65-F5344CB8AC3E}">
        <p14:creationId xmlns:p14="http://schemas.microsoft.com/office/powerpoint/2010/main" val="245181764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Google Shape;1247;p43">
            <a:extLst>
              <a:ext uri="{FF2B5EF4-FFF2-40B4-BE49-F238E27FC236}">
                <a16:creationId xmlns:a16="http://schemas.microsoft.com/office/drawing/2014/main" id="{85679767-23D6-4732-B82B-425A041B687B}"/>
              </a:ext>
            </a:extLst>
          </p:cNvPr>
          <p:cNvSpPr txBox="1">
            <a:spLocks/>
          </p:cNvSpPr>
          <p:nvPr/>
        </p:nvSpPr>
        <p:spPr>
          <a:xfrm>
            <a:off x="1780158" y="4799446"/>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6600" dirty="0">
                <a:solidFill>
                  <a:schemeClr val="bg1"/>
                </a:solidFill>
              </a:rPr>
              <a:t>TITLE HERE</a:t>
            </a:r>
          </a:p>
        </p:txBody>
      </p:sp>
      <p:sp>
        <p:nvSpPr>
          <p:cNvPr id="97" name="Rectangle 96">
            <a:extLst>
              <a:ext uri="{FF2B5EF4-FFF2-40B4-BE49-F238E27FC236}">
                <a16:creationId xmlns:a16="http://schemas.microsoft.com/office/drawing/2014/main" id="{0B7FCCDD-1977-4849-A597-316E317CC536}"/>
              </a:ext>
            </a:extLst>
          </p:cNvPr>
          <p:cNvSpPr/>
          <p:nvPr/>
        </p:nvSpPr>
        <p:spPr>
          <a:xfrm>
            <a:off x="2012066" y="6343356"/>
            <a:ext cx="10310031" cy="2308324"/>
          </a:xfrm>
          <a:prstGeom prst="rect">
            <a:avLst/>
          </a:prstGeom>
        </p:spPr>
        <p:txBody>
          <a:bodyPr wrap="square">
            <a:spAutoFit/>
          </a:bodyPr>
          <a:lstStyle/>
          <a:p>
            <a:pPr algn="r"/>
            <a:r>
              <a:rPr lang="en-US" sz="2400" b="1" dirty="0">
                <a:solidFill>
                  <a:schemeClr val="bg1"/>
                </a:solidFill>
              </a:rPr>
              <a:t>Lorem Ipsum</a:t>
            </a:r>
            <a:r>
              <a:rPr lang="en-US" sz="24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253" name="Google Shape;3851;p48">
            <a:extLst>
              <a:ext uri="{FF2B5EF4-FFF2-40B4-BE49-F238E27FC236}">
                <a16:creationId xmlns:a16="http://schemas.microsoft.com/office/drawing/2014/main" id="{7C74261A-1F1F-4D3F-936D-D9337873CC10}"/>
              </a:ext>
            </a:extLst>
          </p:cNvPr>
          <p:cNvGrpSpPr/>
          <p:nvPr/>
        </p:nvGrpSpPr>
        <p:grpSpPr>
          <a:xfrm>
            <a:off x="14488391" y="4974448"/>
            <a:ext cx="7171555" cy="5046139"/>
            <a:chOff x="1897300" y="972325"/>
            <a:chExt cx="1352375" cy="951575"/>
          </a:xfrm>
        </p:grpSpPr>
        <p:sp>
          <p:nvSpPr>
            <p:cNvPr id="254" name="Google Shape;3852;p48">
              <a:extLst>
                <a:ext uri="{FF2B5EF4-FFF2-40B4-BE49-F238E27FC236}">
                  <a16:creationId xmlns:a16="http://schemas.microsoft.com/office/drawing/2014/main" id="{D51FDBC4-A893-44DA-B7CD-BA435D290357}"/>
                </a:ext>
              </a:extLst>
            </p:cNvPr>
            <p:cNvSpPr/>
            <p:nvPr/>
          </p:nvSpPr>
          <p:spPr>
            <a:xfrm>
              <a:off x="2946000" y="1541950"/>
              <a:ext cx="58325" cy="53925"/>
            </a:xfrm>
            <a:custGeom>
              <a:avLst/>
              <a:gdLst/>
              <a:ahLst/>
              <a:cxnLst/>
              <a:rect l="l" t="t" r="r" b="b"/>
              <a:pathLst>
                <a:path w="2333" h="2157" extrusionOk="0">
                  <a:moveTo>
                    <a:pt x="489" y="0"/>
                  </a:moveTo>
                  <a:lnTo>
                    <a:pt x="479" y="10"/>
                  </a:lnTo>
                  <a:cubicBezTo>
                    <a:pt x="479" y="10"/>
                    <a:pt x="1" y="1249"/>
                    <a:pt x="138" y="1688"/>
                  </a:cubicBezTo>
                  <a:cubicBezTo>
                    <a:pt x="155" y="1745"/>
                    <a:pt x="181" y="1769"/>
                    <a:pt x="210" y="1769"/>
                  </a:cubicBezTo>
                  <a:cubicBezTo>
                    <a:pt x="356" y="1769"/>
                    <a:pt x="606" y="1181"/>
                    <a:pt x="606" y="1181"/>
                  </a:cubicBezTo>
                  <a:lnTo>
                    <a:pt x="606" y="1181"/>
                  </a:lnTo>
                  <a:cubicBezTo>
                    <a:pt x="606" y="1181"/>
                    <a:pt x="489" y="2049"/>
                    <a:pt x="684" y="2107"/>
                  </a:cubicBezTo>
                  <a:cubicBezTo>
                    <a:pt x="696" y="2111"/>
                    <a:pt x="707" y="2113"/>
                    <a:pt x="718" y="2113"/>
                  </a:cubicBezTo>
                  <a:cubicBezTo>
                    <a:pt x="963" y="2113"/>
                    <a:pt x="1133" y="1347"/>
                    <a:pt x="1133" y="1347"/>
                  </a:cubicBezTo>
                  <a:lnTo>
                    <a:pt x="1133" y="1347"/>
                  </a:lnTo>
                  <a:cubicBezTo>
                    <a:pt x="1133" y="1347"/>
                    <a:pt x="1066" y="2157"/>
                    <a:pt x="1356" y="2157"/>
                  </a:cubicBezTo>
                  <a:cubicBezTo>
                    <a:pt x="1360" y="2157"/>
                    <a:pt x="1363" y="2156"/>
                    <a:pt x="1367" y="2156"/>
                  </a:cubicBezTo>
                  <a:cubicBezTo>
                    <a:pt x="1659" y="2127"/>
                    <a:pt x="1679" y="1210"/>
                    <a:pt x="1679" y="1210"/>
                  </a:cubicBezTo>
                  <a:cubicBezTo>
                    <a:pt x="1679" y="1210"/>
                    <a:pt x="1737" y="1737"/>
                    <a:pt x="2030" y="1737"/>
                  </a:cubicBezTo>
                  <a:lnTo>
                    <a:pt x="2069" y="1737"/>
                  </a:lnTo>
                  <a:cubicBezTo>
                    <a:pt x="2108" y="1366"/>
                    <a:pt x="2137" y="1132"/>
                    <a:pt x="2137" y="1064"/>
                  </a:cubicBezTo>
                  <a:cubicBezTo>
                    <a:pt x="2001" y="937"/>
                    <a:pt x="2333" y="625"/>
                    <a:pt x="2294" y="498"/>
                  </a:cubicBezTo>
                  <a:lnTo>
                    <a:pt x="1776" y="273"/>
                  </a:lnTo>
                  <a:cubicBezTo>
                    <a:pt x="977" y="78"/>
                    <a:pt x="645" y="156"/>
                    <a:pt x="489"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5" name="Google Shape;3853;p48">
              <a:extLst>
                <a:ext uri="{FF2B5EF4-FFF2-40B4-BE49-F238E27FC236}">
                  <a16:creationId xmlns:a16="http://schemas.microsoft.com/office/drawing/2014/main" id="{74DFE671-D601-4523-A32A-5AA5021F369D}"/>
                </a:ext>
              </a:extLst>
            </p:cNvPr>
            <p:cNvSpPr/>
            <p:nvPr/>
          </p:nvSpPr>
          <p:spPr>
            <a:xfrm>
              <a:off x="2997475" y="1880950"/>
              <a:ext cx="81475" cy="36025"/>
            </a:xfrm>
            <a:custGeom>
              <a:avLst/>
              <a:gdLst/>
              <a:ahLst/>
              <a:cxnLst/>
              <a:rect l="l" t="t" r="r" b="b"/>
              <a:pathLst>
                <a:path w="3259" h="1441" extrusionOk="0">
                  <a:moveTo>
                    <a:pt x="1317" y="0"/>
                  </a:moveTo>
                  <a:cubicBezTo>
                    <a:pt x="1317" y="0"/>
                    <a:pt x="0" y="830"/>
                    <a:pt x="166" y="1269"/>
                  </a:cubicBezTo>
                  <a:cubicBezTo>
                    <a:pt x="215" y="1393"/>
                    <a:pt x="446" y="1441"/>
                    <a:pt x="759" y="1441"/>
                  </a:cubicBezTo>
                  <a:cubicBezTo>
                    <a:pt x="1576" y="1441"/>
                    <a:pt x="2949" y="1114"/>
                    <a:pt x="3083" y="966"/>
                  </a:cubicBezTo>
                  <a:cubicBezTo>
                    <a:pt x="3259" y="771"/>
                    <a:pt x="3239" y="264"/>
                    <a:pt x="3229" y="88"/>
                  </a:cubicBezTo>
                  <a:lnTo>
                    <a:pt x="3229" y="88"/>
                  </a:lnTo>
                  <a:cubicBezTo>
                    <a:pt x="2976" y="118"/>
                    <a:pt x="2717" y="131"/>
                    <a:pt x="2457" y="131"/>
                  </a:cubicBezTo>
                  <a:cubicBezTo>
                    <a:pt x="2376" y="131"/>
                    <a:pt x="2295" y="130"/>
                    <a:pt x="2215" y="127"/>
                  </a:cubicBezTo>
                  <a:cubicBezTo>
                    <a:pt x="1912" y="117"/>
                    <a:pt x="1610" y="78"/>
                    <a:pt x="131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6" name="Google Shape;3854;p48">
              <a:extLst>
                <a:ext uri="{FF2B5EF4-FFF2-40B4-BE49-F238E27FC236}">
                  <a16:creationId xmlns:a16="http://schemas.microsoft.com/office/drawing/2014/main" id="{D0125558-A3D8-4C28-8840-E8FC45FEB695}"/>
                </a:ext>
              </a:extLst>
            </p:cNvPr>
            <p:cNvSpPr/>
            <p:nvPr/>
          </p:nvSpPr>
          <p:spPr>
            <a:xfrm>
              <a:off x="3115525" y="1876800"/>
              <a:ext cx="80975" cy="38950"/>
            </a:xfrm>
            <a:custGeom>
              <a:avLst/>
              <a:gdLst/>
              <a:ahLst/>
              <a:cxnLst/>
              <a:rect l="l" t="t" r="r" b="b"/>
              <a:pathLst>
                <a:path w="3239" h="1558" extrusionOk="0">
                  <a:moveTo>
                    <a:pt x="3161" y="1"/>
                  </a:moveTo>
                  <a:cubicBezTo>
                    <a:pt x="2829" y="69"/>
                    <a:pt x="2488" y="108"/>
                    <a:pt x="2156" y="118"/>
                  </a:cubicBezTo>
                  <a:cubicBezTo>
                    <a:pt x="2080" y="123"/>
                    <a:pt x="2004" y="125"/>
                    <a:pt x="1928" y="125"/>
                  </a:cubicBezTo>
                  <a:cubicBezTo>
                    <a:pt x="1699" y="125"/>
                    <a:pt x="1468" y="103"/>
                    <a:pt x="1249" y="59"/>
                  </a:cubicBezTo>
                  <a:cubicBezTo>
                    <a:pt x="1249" y="59"/>
                    <a:pt x="0" y="996"/>
                    <a:pt x="205" y="1425"/>
                  </a:cubicBezTo>
                  <a:cubicBezTo>
                    <a:pt x="250" y="1519"/>
                    <a:pt x="405" y="1557"/>
                    <a:pt x="621" y="1557"/>
                  </a:cubicBezTo>
                  <a:cubicBezTo>
                    <a:pt x="1393" y="1557"/>
                    <a:pt x="2946" y="1071"/>
                    <a:pt x="3083" y="888"/>
                  </a:cubicBezTo>
                  <a:cubicBezTo>
                    <a:pt x="3239" y="674"/>
                    <a:pt x="3190" y="166"/>
                    <a:pt x="3161"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7" name="Google Shape;3855;p48">
              <a:extLst>
                <a:ext uri="{FF2B5EF4-FFF2-40B4-BE49-F238E27FC236}">
                  <a16:creationId xmlns:a16="http://schemas.microsoft.com/office/drawing/2014/main" id="{7163E29F-9900-4350-96EF-0B5EC45D9512}"/>
                </a:ext>
              </a:extLst>
            </p:cNvPr>
            <p:cNvSpPr/>
            <p:nvPr/>
          </p:nvSpPr>
          <p:spPr>
            <a:xfrm>
              <a:off x="2996000" y="1564375"/>
              <a:ext cx="204400" cy="321075"/>
            </a:xfrm>
            <a:custGeom>
              <a:avLst/>
              <a:gdLst/>
              <a:ahLst/>
              <a:cxnLst/>
              <a:rect l="l" t="t" r="r" b="b"/>
              <a:pathLst>
                <a:path w="8176" h="12843" extrusionOk="0">
                  <a:moveTo>
                    <a:pt x="1" y="1"/>
                  </a:moveTo>
                  <a:cubicBezTo>
                    <a:pt x="11" y="59"/>
                    <a:pt x="30" y="274"/>
                    <a:pt x="59" y="606"/>
                  </a:cubicBezTo>
                  <a:cubicBezTo>
                    <a:pt x="264" y="2810"/>
                    <a:pt x="859" y="12332"/>
                    <a:pt x="1035" y="12585"/>
                  </a:cubicBezTo>
                  <a:cubicBezTo>
                    <a:pt x="1084" y="12644"/>
                    <a:pt x="1152" y="12683"/>
                    <a:pt x="1220" y="12702"/>
                  </a:cubicBezTo>
                  <a:cubicBezTo>
                    <a:pt x="1513" y="12790"/>
                    <a:pt x="1815" y="12829"/>
                    <a:pt x="2118" y="12839"/>
                  </a:cubicBezTo>
                  <a:cubicBezTo>
                    <a:pt x="2198" y="12841"/>
                    <a:pt x="2279" y="12843"/>
                    <a:pt x="2359" y="12843"/>
                  </a:cubicBezTo>
                  <a:cubicBezTo>
                    <a:pt x="2620" y="12843"/>
                    <a:pt x="2879" y="12830"/>
                    <a:pt x="3132" y="12800"/>
                  </a:cubicBezTo>
                  <a:cubicBezTo>
                    <a:pt x="3318" y="12780"/>
                    <a:pt x="3454" y="12732"/>
                    <a:pt x="3474" y="12683"/>
                  </a:cubicBezTo>
                  <a:cubicBezTo>
                    <a:pt x="3630" y="12195"/>
                    <a:pt x="3406" y="1337"/>
                    <a:pt x="3406" y="1201"/>
                  </a:cubicBezTo>
                  <a:lnTo>
                    <a:pt x="3406" y="1201"/>
                  </a:lnTo>
                  <a:cubicBezTo>
                    <a:pt x="3610" y="1288"/>
                    <a:pt x="3832" y="1332"/>
                    <a:pt x="4057" y="1332"/>
                  </a:cubicBezTo>
                  <a:cubicBezTo>
                    <a:pt x="4132" y="1332"/>
                    <a:pt x="4208" y="1328"/>
                    <a:pt x="4284" y="1318"/>
                  </a:cubicBezTo>
                  <a:cubicBezTo>
                    <a:pt x="4284" y="1318"/>
                    <a:pt x="5620" y="12351"/>
                    <a:pt x="5796" y="12537"/>
                  </a:cubicBezTo>
                  <a:cubicBezTo>
                    <a:pt x="5805" y="12537"/>
                    <a:pt x="5805" y="12546"/>
                    <a:pt x="5815" y="12546"/>
                  </a:cubicBezTo>
                  <a:cubicBezTo>
                    <a:pt x="5942" y="12644"/>
                    <a:pt x="6441" y="12708"/>
                    <a:pt x="6936" y="12708"/>
                  </a:cubicBezTo>
                  <a:cubicBezTo>
                    <a:pt x="7280" y="12708"/>
                    <a:pt x="7622" y="12677"/>
                    <a:pt x="7835" y="12605"/>
                  </a:cubicBezTo>
                  <a:cubicBezTo>
                    <a:pt x="7874" y="12585"/>
                    <a:pt x="7922" y="12566"/>
                    <a:pt x="7961" y="12537"/>
                  </a:cubicBezTo>
                  <a:cubicBezTo>
                    <a:pt x="8176" y="12390"/>
                    <a:pt x="7591" y="4839"/>
                    <a:pt x="7698" y="1835"/>
                  </a:cubicBezTo>
                  <a:cubicBezTo>
                    <a:pt x="7717" y="1610"/>
                    <a:pt x="7757" y="381"/>
                    <a:pt x="7776" y="342"/>
                  </a:cubicBezTo>
                  <a:lnTo>
                    <a:pt x="7776" y="342"/>
                  </a:lnTo>
                  <a:cubicBezTo>
                    <a:pt x="7740" y="396"/>
                    <a:pt x="5482" y="491"/>
                    <a:pt x="4343" y="491"/>
                  </a:cubicBezTo>
                  <a:cubicBezTo>
                    <a:pt x="4242" y="491"/>
                    <a:pt x="4150" y="490"/>
                    <a:pt x="4069" y="489"/>
                  </a:cubicBezTo>
                  <a:cubicBezTo>
                    <a:pt x="2274" y="440"/>
                    <a:pt x="859" y="1"/>
                    <a:pt x="1"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8" name="Google Shape;3856;p48">
              <a:extLst>
                <a:ext uri="{FF2B5EF4-FFF2-40B4-BE49-F238E27FC236}">
                  <a16:creationId xmlns:a16="http://schemas.microsoft.com/office/drawing/2014/main" id="{AFEA6552-B38B-44AE-A8B4-A6B7B7773E44}"/>
                </a:ext>
              </a:extLst>
            </p:cNvPr>
            <p:cNvSpPr/>
            <p:nvPr/>
          </p:nvSpPr>
          <p:spPr>
            <a:xfrm>
              <a:off x="2954300" y="1278300"/>
              <a:ext cx="295375" cy="300500"/>
            </a:xfrm>
            <a:custGeom>
              <a:avLst/>
              <a:gdLst/>
              <a:ahLst/>
              <a:cxnLst/>
              <a:rect l="l" t="t" r="r" b="b"/>
              <a:pathLst>
                <a:path w="11815" h="12020" extrusionOk="0">
                  <a:moveTo>
                    <a:pt x="7083" y="1"/>
                  </a:moveTo>
                  <a:cubicBezTo>
                    <a:pt x="7044" y="20"/>
                    <a:pt x="7103" y="225"/>
                    <a:pt x="7064" y="254"/>
                  </a:cubicBezTo>
                  <a:cubicBezTo>
                    <a:pt x="7230" y="547"/>
                    <a:pt x="7054" y="1298"/>
                    <a:pt x="6908" y="1366"/>
                  </a:cubicBezTo>
                  <a:cubicBezTo>
                    <a:pt x="6900" y="1371"/>
                    <a:pt x="6889" y="1373"/>
                    <a:pt x="6875" y="1373"/>
                  </a:cubicBezTo>
                  <a:cubicBezTo>
                    <a:pt x="6764" y="1373"/>
                    <a:pt x="6459" y="1241"/>
                    <a:pt x="6147" y="1093"/>
                  </a:cubicBezTo>
                  <a:cubicBezTo>
                    <a:pt x="5877" y="1351"/>
                    <a:pt x="5618" y="1435"/>
                    <a:pt x="5395" y="1435"/>
                  </a:cubicBezTo>
                  <a:cubicBezTo>
                    <a:pt x="5062" y="1435"/>
                    <a:pt x="4810" y="1247"/>
                    <a:pt x="4722" y="1171"/>
                  </a:cubicBezTo>
                  <a:cubicBezTo>
                    <a:pt x="4460" y="1335"/>
                    <a:pt x="4191" y="1492"/>
                    <a:pt x="4089" y="1492"/>
                  </a:cubicBezTo>
                  <a:cubicBezTo>
                    <a:pt x="4069" y="1492"/>
                    <a:pt x="4055" y="1486"/>
                    <a:pt x="4049" y="1474"/>
                  </a:cubicBezTo>
                  <a:cubicBezTo>
                    <a:pt x="3903" y="1230"/>
                    <a:pt x="4010" y="586"/>
                    <a:pt x="4049" y="440"/>
                  </a:cubicBezTo>
                  <a:cubicBezTo>
                    <a:pt x="4000" y="420"/>
                    <a:pt x="4196" y="274"/>
                    <a:pt x="4147" y="264"/>
                  </a:cubicBezTo>
                  <a:lnTo>
                    <a:pt x="4147" y="264"/>
                  </a:lnTo>
                  <a:cubicBezTo>
                    <a:pt x="3552" y="537"/>
                    <a:pt x="2166" y="1503"/>
                    <a:pt x="1766" y="2625"/>
                  </a:cubicBezTo>
                  <a:cubicBezTo>
                    <a:pt x="1103" y="4469"/>
                    <a:pt x="225" y="9151"/>
                    <a:pt x="1" y="10410"/>
                  </a:cubicBezTo>
                  <a:cubicBezTo>
                    <a:pt x="401" y="10595"/>
                    <a:pt x="840" y="10712"/>
                    <a:pt x="1288" y="10751"/>
                  </a:cubicBezTo>
                  <a:lnTo>
                    <a:pt x="1308" y="10751"/>
                  </a:lnTo>
                  <a:cubicBezTo>
                    <a:pt x="1308" y="10771"/>
                    <a:pt x="1308" y="10800"/>
                    <a:pt x="1318" y="10819"/>
                  </a:cubicBezTo>
                  <a:cubicBezTo>
                    <a:pt x="1521" y="10941"/>
                    <a:pt x="3192" y="11858"/>
                    <a:pt x="6714" y="11858"/>
                  </a:cubicBezTo>
                  <a:cubicBezTo>
                    <a:pt x="7414" y="11858"/>
                    <a:pt x="8186" y="11822"/>
                    <a:pt x="9034" y="11736"/>
                  </a:cubicBezTo>
                  <a:lnTo>
                    <a:pt x="9044" y="11736"/>
                  </a:lnTo>
                  <a:cubicBezTo>
                    <a:pt x="9083" y="11678"/>
                    <a:pt x="9103" y="11619"/>
                    <a:pt x="9122" y="11561"/>
                  </a:cubicBezTo>
                  <a:lnTo>
                    <a:pt x="9122" y="11551"/>
                  </a:lnTo>
                  <a:cubicBezTo>
                    <a:pt x="9044" y="11532"/>
                    <a:pt x="8966" y="11532"/>
                    <a:pt x="8888" y="11532"/>
                  </a:cubicBezTo>
                  <a:cubicBezTo>
                    <a:pt x="8888" y="11532"/>
                    <a:pt x="8937" y="11375"/>
                    <a:pt x="9005" y="11132"/>
                  </a:cubicBezTo>
                  <a:cubicBezTo>
                    <a:pt x="9054" y="11132"/>
                    <a:pt x="10234" y="11151"/>
                    <a:pt x="10917" y="12019"/>
                  </a:cubicBezTo>
                  <a:cubicBezTo>
                    <a:pt x="11210" y="11210"/>
                    <a:pt x="11815" y="9249"/>
                    <a:pt x="11805" y="7132"/>
                  </a:cubicBezTo>
                  <a:cubicBezTo>
                    <a:pt x="11776" y="5122"/>
                    <a:pt x="10800" y="2820"/>
                    <a:pt x="10010" y="1610"/>
                  </a:cubicBezTo>
                  <a:cubicBezTo>
                    <a:pt x="9200" y="361"/>
                    <a:pt x="7473" y="1"/>
                    <a:pt x="708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59" name="Google Shape;3857;p48">
              <a:extLst>
                <a:ext uri="{FF2B5EF4-FFF2-40B4-BE49-F238E27FC236}">
                  <a16:creationId xmlns:a16="http://schemas.microsoft.com/office/drawing/2014/main" id="{59D02885-26F8-45AE-ADB1-3FDE2A562FD0}"/>
                </a:ext>
              </a:extLst>
            </p:cNvPr>
            <p:cNvSpPr/>
            <p:nvPr/>
          </p:nvSpPr>
          <p:spPr>
            <a:xfrm>
              <a:off x="2986750" y="1548525"/>
              <a:ext cx="193425" cy="37125"/>
            </a:xfrm>
            <a:custGeom>
              <a:avLst/>
              <a:gdLst/>
              <a:ahLst/>
              <a:cxnLst/>
              <a:rect l="l" t="t" r="r" b="b"/>
              <a:pathLst>
                <a:path w="7737" h="1485" extrusionOk="0">
                  <a:moveTo>
                    <a:pt x="0" y="1"/>
                  </a:moveTo>
                  <a:cubicBezTo>
                    <a:pt x="10" y="69"/>
                    <a:pt x="20" y="137"/>
                    <a:pt x="29" y="206"/>
                  </a:cubicBezTo>
                  <a:cubicBezTo>
                    <a:pt x="39" y="254"/>
                    <a:pt x="49" y="293"/>
                    <a:pt x="68" y="332"/>
                  </a:cubicBezTo>
                  <a:cubicBezTo>
                    <a:pt x="146" y="459"/>
                    <a:pt x="244" y="557"/>
                    <a:pt x="371" y="635"/>
                  </a:cubicBezTo>
                  <a:cubicBezTo>
                    <a:pt x="1093" y="1113"/>
                    <a:pt x="2829" y="1435"/>
                    <a:pt x="4624" y="1474"/>
                  </a:cubicBezTo>
                  <a:cubicBezTo>
                    <a:pt x="4801" y="1481"/>
                    <a:pt x="4978" y="1484"/>
                    <a:pt x="5155" y="1484"/>
                  </a:cubicBezTo>
                  <a:cubicBezTo>
                    <a:pt x="5941" y="1484"/>
                    <a:pt x="6721" y="1414"/>
                    <a:pt x="7502" y="1279"/>
                  </a:cubicBezTo>
                  <a:cubicBezTo>
                    <a:pt x="7522" y="1240"/>
                    <a:pt x="7541" y="1210"/>
                    <a:pt x="7570" y="1171"/>
                  </a:cubicBezTo>
                  <a:cubicBezTo>
                    <a:pt x="7629" y="1093"/>
                    <a:pt x="7688" y="1005"/>
                    <a:pt x="7736" y="918"/>
                  </a:cubicBezTo>
                  <a:lnTo>
                    <a:pt x="7727" y="918"/>
                  </a:lnTo>
                  <a:cubicBezTo>
                    <a:pt x="7149" y="947"/>
                    <a:pt x="6607" y="960"/>
                    <a:pt x="6100" y="960"/>
                  </a:cubicBezTo>
                  <a:cubicBezTo>
                    <a:pt x="2079" y="960"/>
                    <a:pt x="217" y="131"/>
                    <a:pt x="0"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0" name="Google Shape;3858;p48">
              <a:extLst>
                <a:ext uri="{FF2B5EF4-FFF2-40B4-BE49-F238E27FC236}">
                  <a16:creationId xmlns:a16="http://schemas.microsoft.com/office/drawing/2014/main" id="{0736BFA6-08C7-48BA-A146-74ED9D0637D2}"/>
                </a:ext>
              </a:extLst>
            </p:cNvPr>
            <p:cNvSpPr/>
            <p:nvPr/>
          </p:nvSpPr>
          <p:spPr>
            <a:xfrm>
              <a:off x="3172100" y="1566000"/>
              <a:ext cx="52650" cy="23875"/>
            </a:xfrm>
            <a:custGeom>
              <a:avLst/>
              <a:gdLst/>
              <a:ahLst/>
              <a:cxnLst/>
              <a:rect l="l" t="t" r="r" b="b"/>
              <a:pathLst>
                <a:path w="2106" h="955" extrusionOk="0">
                  <a:moveTo>
                    <a:pt x="270" y="0"/>
                  </a:moveTo>
                  <a:cubicBezTo>
                    <a:pt x="241" y="0"/>
                    <a:pt x="216" y="2"/>
                    <a:pt x="195" y="4"/>
                  </a:cubicBezTo>
                  <a:cubicBezTo>
                    <a:pt x="195" y="4"/>
                    <a:pt x="0" y="33"/>
                    <a:pt x="849" y="502"/>
                  </a:cubicBezTo>
                  <a:cubicBezTo>
                    <a:pt x="1364" y="783"/>
                    <a:pt x="1739" y="955"/>
                    <a:pt x="1931" y="955"/>
                  </a:cubicBezTo>
                  <a:cubicBezTo>
                    <a:pt x="2059" y="955"/>
                    <a:pt x="2106" y="878"/>
                    <a:pt x="2059" y="706"/>
                  </a:cubicBezTo>
                  <a:cubicBezTo>
                    <a:pt x="1940" y="276"/>
                    <a:pt x="704" y="0"/>
                    <a:pt x="27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1" name="Google Shape;3859;p48">
              <a:extLst>
                <a:ext uri="{FF2B5EF4-FFF2-40B4-BE49-F238E27FC236}">
                  <a16:creationId xmlns:a16="http://schemas.microsoft.com/office/drawing/2014/main" id="{5332EFBD-743A-43C8-9C8D-A59E96545BF4}"/>
                </a:ext>
              </a:extLst>
            </p:cNvPr>
            <p:cNvSpPr/>
            <p:nvPr/>
          </p:nvSpPr>
          <p:spPr>
            <a:xfrm>
              <a:off x="2952600" y="1538275"/>
              <a:ext cx="35875" cy="18575"/>
            </a:xfrm>
            <a:custGeom>
              <a:avLst/>
              <a:gdLst/>
              <a:ahLst/>
              <a:cxnLst/>
              <a:rect l="l" t="t" r="r" b="b"/>
              <a:pathLst>
                <a:path w="1435" h="743" extrusionOk="0">
                  <a:moveTo>
                    <a:pt x="59" y="1"/>
                  </a:moveTo>
                  <a:lnTo>
                    <a:pt x="0" y="323"/>
                  </a:lnTo>
                  <a:cubicBezTo>
                    <a:pt x="30" y="342"/>
                    <a:pt x="59" y="372"/>
                    <a:pt x="88" y="391"/>
                  </a:cubicBezTo>
                  <a:cubicBezTo>
                    <a:pt x="254" y="498"/>
                    <a:pt x="683" y="713"/>
                    <a:pt x="1434" y="742"/>
                  </a:cubicBezTo>
                  <a:cubicBezTo>
                    <a:pt x="1415" y="703"/>
                    <a:pt x="1405" y="664"/>
                    <a:pt x="1395" y="616"/>
                  </a:cubicBezTo>
                  <a:cubicBezTo>
                    <a:pt x="1386" y="547"/>
                    <a:pt x="1376" y="479"/>
                    <a:pt x="1376" y="411"/>
                  </a:cubicBezTo>
                  <a:cubicBezTo>
                    <a:pt x="1366" y="391"/>
                    <a:pt x="1366" y="362"/>
                    <a:pt x="1366" y="342"/>
                  </a:cubicBezTo>
                  <a:lnTo>
                    <a:pt x="1356" y="342"/>
                  </a:lnTo>
                  <a:cubicBezTo>
                    <a:pt x="908" y="303"/>
                    <a:pt x="469" y="186"/>
                    <a:pt x="5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2" name="Google Shape;3860;p48">
              <a:extLst>
                <a:ext uri="{FF2B5EF4-FFF2-40B4-BE49-F238E27FC236}">
                  <a16:creationId xmlns:a16="http://schemas.microsoft.com/office/drawing/2014/main" id="{E84F8F11-E3D3-43E0-B1F5-EDA8B6C192ED}"/>
                </a:ext>
              </a:extLst>
            </p:cNvPr>
            <p:cNvSpPr/>
            <p:nvPr/>
          </p:nvSpPr>
          <p:spPr>
            <a:xfrm>
              <a:off x="3170125" y="1566825"/>
              <a:ext cx="50775" cy="51475"/>
            </a:xfrm>
            <a:custGeom>
              <a:avLst/>
              <a:gdLst/>
              <a:ahLst/>
              <a:cxnLst/>
              <a:rect l="l" t="t" r="r" b="b"/>
              <a:pathLst>
                <a:path w="2031" h="2059" extrusionOk="0">
                  <a:moveTo>
                    <a:pt x="479" y="0"/>
                  </a:moveTo>
                  <a:lnTo>
                    <a:pt x="479" y="20"/>
                  </a:lnTo>
                  <a:cubicBezTo>
                    <a:pt x="460" y="78"/>
                    <a:pt x="440" y="137"/>
                    <a:pt x="401" y="186"/>
                  </a:cubicBezTo>
                  <a:cubicBezTo>
                    <a:pt x="353" y="273"/>
                    <a:pt x="294" y="361"/>
                    <a:pt x="235" y="439"/>
                  </a:cubicBezTo>
                  <a:cubicBezTo>
                    <a:pt x="206" y="478"/>
                    <a:pt x="187" y="517"/>
                    <a:pt x="167" y="547"/>
                  </a:cubicBezTo>
                  <a:cubicBezTo>
                    <a:pt x="0" y="794"/>
                    <a:pt x="4" y="875"/>
                    <a:pt x="80" y="875"/>
                  </a:cubicBezTo>
                  <a:cubicBezTo>
                    <a:pt x="228" y="875"/>
                    <a:pt x="645" y="576"/>
                    <a:pt x="645" y="576"/>
                  </a:cubicBezTo>
                  <a:lnTo>
                    <a:pt x="645" y="576"/>
                  </a:lnTo>
                  <a:cubicBezTo>
                    <a:pt x="645" y="576"/>
                    <a:pt x="99" y="1493"/>
                    <a:pt x="294" y="1649"/>
                  </a:cubicBezTo>
                  <a:cubicBezTo>
                    <a:pt x="316" y="1668"/>
                    <a:pt x="341" y="1676"/>
                    <a:pt x="368" y="1676"/>
                  </a:cubicBezTo>
                  <a:cubicBezTo>
                    <a:pt x="562" y="1676"/>
                    <a:pt x="845" y="1232"/>
                    <a:pt x="879" y="1181"/>
                  </a:cubicBezTo>
                  <a:lnTo>
                    <a:pt x="879" y="1181"/>
                  </a:lnTo>
                  <a:cubicBezTo>
                    <a:pt x="801" y="1347"/>
                    <a:pt x="743" y="1522"/>
                    <a:pt x="704" y="1708"/>
                  </a:cubicBezTo>
                  <a:cubicBezTo>
                    <a:pt x="665" y="1903"/>
                    <a:pt x="684" y="2000"/>
                    <a:pt x="762" y="2029"/>
                  </a:cubicBezTo>
                  <a:cubicBezTo>
                    <a:pt x="769" y="2032"/>
                    <a:pt x="776" y="2033"/>
                    <a:pt x="783" y="2033"/>
                  </a:cubicBezTo>
                  <a:cubicBezTo>
                    <a:pt x="959" y="2033"/>
                    <a:pt x="1329" y="1374"/>
                    <a:pt x="1357" y="1327"/>
                  </a:cubicBezTo>
                  <a:lnTo>
                    <a:pt x="1357" y="1327"/>
                  </a:lnTo>
                  <a:cubicBezTo>
                    <a:pt x="1349" y="1380"/>
                    <a:pt x="1238" y="2059"/>
                    <a:pt x="1384" y="2059"/>
                  </a:cubicBezTo>
                  <a:cubicBezTo>
                    <a:pt x="1401" y="2059"/>
                    <a:pt x="1421" y="2050"/>
                    <a:pt x="1445" y="2029"/>
                  </a:cubicBezTo>
                  <a:cubicBezTo>
                    <a:pt x="1679" y="1834"/>
                    <a:pt x="2030" y="781"/>
                    <a:pt x="2030" y="781"/>
                  </a:cubicBezTo>
                  <a:cubicBezTo>
                    <a:pt x="1611" y="361"/>
                    <a:pt x="1074" y="88"/>
                    <a:pt x="479"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3" name="Google Shape;3861;p48">
              <a:extLst>
                <a:ext uri="{FF2B5EF4-FFF2-40B4-BE49-F238E27FC236}">
                  <a16:creationId xmlns:a16="http://schemas.microsoft.com/office/drawing/2014/main" id="{8533105E-FC46-4790-854C-5417CD7E24FF}"/>
                </a:ext>
              </a:extLst>
            </p:cNvPr>
            <p:cNvSpPr/>
            <p:nvPr/>
          </p:nvSpPr>
          <p:spPr>
            <a:xfrm>
              <a:off x="3176475" y="1556125"/>
              <a:ext cx="50525" cy="32675"/>
            </a:xfrm>
            <a:custGeom>
              <a:avLst/>
              <a:gdLst/>
              <a:ahLst/>
              <a:cxnLst/>
              <a:rect l="l" t="t" r="r" b="b"/>
              <a:pathLst>
                <a:path w="2021" h="1307" extrusionOk="0">
                  <a:moveTo>
                    <a:pt x="298" y="1"/>
                  </a:moveTo>
                  <a:cubicBezTo>
                    <a:pt x="189" y="1"/>
                    <a:pt x="119" y="9"/>
                    <a:pt x="108" y="9"/>
                  </a:cubicBezTo>
                  <a:cubicBezTo>
                    <a:pt x="40" y="262"/>
                    <a:pt x="1" y="409"/>
                    <a:pt x="1" y="409"/>
                  </a:cubicBezTo>
                  <a:cubicBezTo>
                    <a:pt x="79" y="409"/>
                    <a:pt x="157" y="419"/>
                    <a:pt x="235" y="428"/>
                  </a:cubicBezTo>
                  <a:cubicBezTo>
                    <a:pt x="820" y="516"/>
                    <a:pt x="1357" y="789"/>
                    <a:pt x="1767" y="1219"/>
                  </a:cubicBezTo>
                  <a:cubicBezTo>
                    <a:pt x="1825" y="1277"/>
                    <a:pt x="1845" y="1297"/>
                    <a:pt x="1874" y="1306"/>
                  </a:cubicBezTo>
                  <a:cubicBezTo>
                    <a:pt x="1875" y="1307"/>
                    <a:pt x="1876" y="1307"/>
                    <a:pt x="1877" y="1307"/>
                  </a:cubicBezTo>
                  <a:cubicBezTo>
                    <a:pt x="1905" y="1307"/>
                    <a:pt x="1935" y="1152"/>
                    <a:pt x="2020" y="906"/>
                  </a:cubicBezTo>
                  <a:cubicBezTo>
                    <a:pt x="1486" y="94"/>
                    <a:pt x="667" y="1"/>
                    <a:pt x="29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4" name="Google Shape;3862;p48">
              <a:extLst>
                <a:ext uri="{FF2B5EF4-FFF2-40B4-BE49-F238E27FC236}">
                  <a16:creationId xmlns:a16="http://schemas.microsoft.com/office/drawing/2014/main" id="{67D5FB11-C5AE-4642-B414-F40A99F1A623}"/>
                </a:ext>
              </a:extLst>
            </p:cNvPr>
            <p:cNvSpPr/>
            <p:nvPr/>
          </p:nvSpPr>
          <p:spPr>
            <a:xfrm>
              <a:off x="3075750" y="1593900"/>
              <a:ext cx="31250" cy="5075"/>
            </a:xfrm>
            <a:custGeom>
              <a:avLst/>
              <a:gdLst/>
              <a:ahLst/>
              <a:cxnLst/>
              <a:rect l="l" t="t" r="r" b="b"/>
              <a:pathLst>
                <a:path w="1250" h="203" extrusionOk="0">
                  <a:moveTo>
                    <a:pt x="30" y="0"/>
                  </a:moveTo>
                  <a:cubicBezTo>
                    <a:pt x="20" y="0"/>
                    <a:pt x="11" y="0"/>
                    <a:pt x="1" y="10"/>
                  </a:cubicBezTo>
                  <a:cubicBezTo>
                    <a:pt x="1" y="20"/>
                    <a:pt x="1" y="39"/>
                    <a:pt x="11" y="39"/>
                  </a:cubicBezTo>
                  <a:cubicBezTo>
                    <a:pt x="11" y="39"/>
                    <a:pt x="30" y="49"/>
                    <a:pt x="59" y="59"/>
                  </a:cubicBezTo>
                  <a:cubicBezTo>
                    <a:pt x="108" y="78"/>
                    <a:pt x="147" y="98"/>
                    <a:pt x="196" y="107"/>
                  </a:cubicBezTo>
                  <a:cubicBezTo>
                    <a:pt x="255" y="127"/>
                    <a:pt x="313" y="147"/>
                    <a:pt x="391" y="156"/>
                  </a:cubicBezTo>
                  <a:cubicBezTo>
                    <a:pt x="459" y="166"/>
                    <a:pt x="537" y="176"/>
                    <a:pt x="616" y="186"/>
                  </a:cubicBezTo>
                  <a:lnTo>
                    <a:pt x="733" y="195"/>
                  </a:lnTo>
                  <a:cubicBezTo>
                    <a:pt x="747" y="200"/>
                    <a:pt x="764" y="203"/>
                    <a:pt x="783" y="203"/>
                  </a:cubicBezTo>
                  <a:cubicBezTo>
                    <a:pt x="801" y="203"/>
                    <a:pt x="820" y="200"/>
                    <a:pt x="840" y="195"/>
                  </a:cubicBezTo>
                  <a:cubicBezTo>
                    <a:pt x="918" y="195"/>
                    <a:pt x="986" y="195"/>
                    <a:pt x="1045" y="186"/>
                  </a:cubicBezTo>
                  <a:cubicBezTo>
                    <a:pt x="1162" y="176"/>
                    <a:pt x="1230" y="156"/>
                    <a:pt x="1230" y="156"/>
                  </a:cubicBezTo>
                  <a:cubicBezTo>
                    <a:pt x="1240" y="156"/>
                    <a:pt x="1250" y="156"/>
                    <a:pt x="1250" y="147"/>
                  </a:cubicBezTo>
                  <a:cubicBezTo>
                    <a:pt x="1250" y="137"/>
                    <a:pt x="1240" y="127"/>
                    <a:pt x="1230" y="127"/>
                  </a:cubicBezTo>
                  <a:cubicBezTo>
                    <a:pt x="1230" y="127"/>
                    <a:pt x="1162" y="117"/>
                    <a:pt x="1045" y="98"/>
                  </a:cubicBezTo>
                  <a:cubicBezTo>
                    <a:pt x="986" y="88"/>
                    <a:pt x="918" y="78"/>
                    <a:pt x="850" y="78"/>
                  </a:cubicBezTo>
                  <a:cubicBezTo>
                    <a:pt x="781" y="78"/>
                    <a:pt x="703" y="59"/>
                    <a:pt x="635" y="59"/>
                  </a:cubicBezTo>
                  <a:cubicBezTo>
                    <a:pt x="557" y="49"/>
                    <a:pt x="479" y="39"/>
                    <a:pt x="411" y="29"/>
                  </a:cubicBezTo>
                  <a:cubicBezTo>
                    <a:pt x="342" y="20"/>
                    <a:pt x="274" y="20"/>
                    <a:pt x="216" y="10"/>
                  </a:cubicBezTo>
                  <a:cubicBezTo>
                    <a:pt x="157" y="10"/>
                    <a:pt x="108" y="0"/>
                    <a:pt x="7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5" name="Google Shape;3863;p48">
              <a:extLst>
                <a:ext uri="{FF2B5EF4-FFF2-40B4-BE49-F238E27FC236}">
                  <a16:creationId xmlns:a16="http://schemas.microsoft.com/office/drawing/2014/main" id="{9119DDBB-CAA0-4E09-953E-DDFA4161DAD8}"/>
                </a:ext>
              </a:extLst>
            </p:cNvPr>
            <p:cNvSpPr/>
            <p:nvPr/>
          </p:nvSpPr>
          <p:spPr>
            <a:xfrm>
              <a:off x="3167450" y="1357800"/>
              <a:ext cx="27850" cy="208800"/>
            </a:xfrm>
            <a:custGeom>
              <a:avLst/>
              <a:gdLst/>
              <a:ahLst/>
              <a:cxnLst/>
              <a:rect l="l" t="t" r="r" b="b"/>
              <a:pathLst>
                <a:path w="1114" h="8352" extrusionOk="0">
                  <a:moveTo>
                    <a:pt x="21" y="1"/>
                  </a:moveTo>
                  <a:cubicBezTo>
                    <a:pt x="11" y="11"/>
                    <a:pt x="1" y="20"/>
                    <a:pt x="11" y="30"/>
                  </a:cubicBezTo>
                  <a:lnTo>
                    <a:pt x="177" y="479"/>
                  </a:lnTo>
                  <a:lnTo>
                    <a:pt x="323" y="908"/>
                  </a:lnTo>
                  <a:cubicBezTo>
                    <a:pt x="352" y="986"/>
                    <a:pt x="372" y="1064"/>
                    <a:pt x="391" y="1142"/>
                  </a:cubicBezTo>
                  <a:lnTo>
                    <a:pt x="460" y="1367"/>
                  </a:lnTo>
                  <a:lnTo>
                    <a:pt x="528" y="1591"/>
                  </a:lnTo>
                  <a:cubicBezTo>
                    <a:pt x="557" y="1669"/>
                    <a:pt x="577" y="1747"/>
                    <a:pt x="596" y="1815"/>
                  </a:cubicBezTo>
                  <a:cubicBezTo>
                    <a:pt x="625" y="1971"/>
                    <a:pt x="674" y="2128"/>
                    <a:pt x="703" y="2284"/>
                  </a:cubicBezTo>
                  <a:lnTo>
                    <a:pt x="801" y="2742"/>
                  </a:lnTo>
                  <a:cubicBezTo>
                    <a:pt x="820" y="2820"/>
                    <a:pt x="830" y="2898"/>
                    <a:pt x="850" y="2976"/>
                  </a:cubicBezTo>
                  <a:lnTo>
                    <a:pt x="889" y="3210"/>
                  </a:lnTo>
                  <a:lnTo>
                    <a:pt x="947" y="3679"/>
                  </a:lnTo>
                  <a:lnTo>
                    <a:pt x="967" y="3971"/>
                  </a:lnTo>
                  <a:cubicBezTo>
                    <a:pt x="967" y="4069"/>
                    <a:pt x="977" y="4166"/>
                    <a:pt x="977" y="4264"/>
                  </a:cubicBezTo>
                  <a:lnTo>
                    <a:pt x="977" y="4703"/>
                  </a:lnTo>
                  <a:cubicBezTo>
                    <a:pt x="977" y="4752"/>
                    <a:pt x="977" y="4801"/>
                    <a:pt x="967" y="4849"/>
                  </a:cubicBezTo>
                  <a:lnTo>
                    <a:pt x="908" y="5435"/>
                  </a:lnTo>
                  <a:lnTo>
                    <a:pt x="899" y="5581"/>
                  </a:lnTo>
                  <a:lnTo>
                    <a:pt x="869" y="5727"/>
                  </a:lnTo>
                  <a:lnTo>
                    <a:pt x="820" y="6020"/>
                  </a:lnTo>
                  <a:cubicBezTo>
                    <a:pt x="791" y="6215"/>
                    <a:pt x="762" y="6410"/>
                    <a:pt x="723" y="6605"/>
                  </a:cubicBezTo>
                  <a:lnTo>
                    <a:pt x="606" y="7181"/>
                  </a:lnTo>
                  <a:cubicBezTo>
                    <a:pt x="567" y="7376"/>
                    <a:pt x="518" y="7561"/>
                    <a:pt x="479" y="7756"/>
                  </a:cubicBezTo>
                  <a:cubicBezTo>
                    <a:pt x="440" y="7952"/>
                    <a:pt x="391" y="8137"/>
                    <a:pt x="342" y="8332"/>
                  </a:cubicBezTo>
                  <a:cubicBezTo>
                    <a:pt x="342" y="8342"/>
                    <a:pt x="342" y="8352"/>
                    <a:pt x="352" y="8352"/>
                  </a:cubicBezTo>
                  <a:cubicBezTo>
                    <a:pt x="362" y="8352"/>
                    <a:pt x="372" y="8352"/>
                    <a:pt x="372" y="8342"/>
                  </a:cubicBezTo>
                  <a:cubicBezTo>
                    <a:pt x="430" y="8156"/>
                    <a:pt x="489" y="7961"/>
                    <a:pt x="538" y="7776"/>
                  </a:cubicBezTo>
                  <a:cubicBezTo>
                    <a:pt x="586" y="7581"/>
                    <a:pt x="645" y="7396"/>
                    <a:pt x="694" y="7200"/>
                  </a:cubicBezTo>
                  <a:lnTo>
                    <a:pt x="820" y="6625"/>
                  </a:lnTo>
                  <a:cubicBezTo>
                    <a:pt x="879" y="6430"/>
                    <a:pt x="908" y="6235"/>
                    <a:pt x="947" y="6039"/>
                  </a:cubicBezTo>
                  <a:lnTo>
                    <a:pt x="996" y="5747"/>
                  </a:lnTo>
                  <a:lnTo>
                    <a:pt x="1025" y="5600"/>
                  </a:lnTo>
                  <a:lnTo>
                    <a:pt x="1035" y="5454"/>
                  </a:lnTo>
                  <a:lnTo>
                    <a:pt x="1103" y="4859"/>
                  </a:lnTo>
                  <a:cubicBezTo>
                    <a:pt x="1103" y="4810"/>
                    <a:pt x="1113" y="4762"/>
                    <a:pt x="1113" y="4713"/>
                  </a:cubicBezTo>
                  <a:lnTo>
                    <a:pt x="1113" y="4557"/>
                  </a:lnTo>
                  <a:lnTo>
                    <a:pt x="1113" y="4264"/>
                  </a:lnTo>
                  <a:cubicBezTo>
                    <a:pt x="1113" y="4157"/>
                    <a:pt x="1103" y="4059"/>
                    <a:pt x="1103" y="3962"/>
                  </a:cubicBezTo>
                  <a:lnTo>
                    <a:pt x="1074" y="3669"/>
                  </a:lnTo>
                  <a:lnTo>
                    <a:pt x="1016" y="3191"/>
                  </a:lnTo>
                  <a:cubicBezTo>
                    <a:pt x="986" y="3035"/>
                    <a:pt x="967" y="2888"/>
                    <a:pt x="928" y="2723"/>
                  </a:cubicBezTo>
                  <a:lnTo>
                    <a:pt x="830" y="2254"/>
                  </a:lnTo>
                  <a:cubicBezTo>
                    <a:pt x="791" y="2098"/>
                    <a:pt x="742" y="1952"/>
                    <a:pt x="703" y="1796"/>
                  </a:cubicBezTo>
                  <a:cubicBezTo>
                    <a:pt x="684" y="1728"/>
                    <a:pt x="664" y="1640"/>
                    <a:pt x="635" y="1571"/>
                  </a:cubicBezTo>
                  <a:lnTo>
                    <a:pt x="567" y="1347"/>
                  </a:lnTo>
                  <a:lnTo>
                    <a:pt x="489" y="1113"/>
                  </a:lnTo>
                  <a:cubicBezTo>
                    <a:pt x="460" y="1045"/>
                    <a:pt x="440" y="967"/>
                    <a:pt x="411" y="889"/>
                  </a:cubicBezTo>
                  <a:lnTo>
                    <a:pt x="235" y="450"/>
                  </a:lnTo>
                  <a:lnTo>
                    <a:pt x="50" y="11"/>
                  </a:lnTo>
                  <a:cubicBezTo>
                    <a:pt x="40" y="1"/>
                    <a:pt x="30" y="1"/>
                    <a:pt x="21"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6" name="Google Shape;3864;p48">
              <a:extLst>
                <a:ext uri="{FF2B5EF4-FFF2-40B4-BE49-F238E27FC236}">
                  <a16:creationId xmlns:a16="http://schemas.microsoft.com/office/drawing/2014/main" id="{06C9BD3A-0B24-452C-B5DB-2FEB7F7760B0}"/>
                </a:ext>
              </a:extLst>
            </p:cNvPr>
            <p:cNvSpPr/>
            <p:nvPr/>
          </p:nvSpPr>
          <p:spPr>
            <a:xfrm>
              <a:off x="2986000" y="1354650"/>
              <a:ext cx="43450" cy="204150"/>
            </a:xfrm>
            <a:custGeom>
              <a:avLst/>
              <a:gdLst/>
              <a:ahLst/>
              <a:cxnLst/>
              <a:rect l="l" t="t" r="r" b="b"/>
              <a:pathLst>
                <a:path w="1738" h="8166" extrusionOk="0">
                  <a:moveTo>
                    <a:pt x="1728" y="0"/>
                  </a:moveTo>
                  <a:cubicBezTo>
                    <a:pt x="1718" y="0"/>
                    <a:pt x="1708" y="0"/>
                    <a:pt x="1708" y="10"/>
                  </a:cubicBezTo>
                  <a:lnTo>
                    <a:pt x="1406" y="1288"/>
                  </a:lnTo>
                  <a:cubicBezTo>
                    <a:pt x="1357" y="1473"/>
                    <a:pt x="1318" y="1678"/>
                    <a:pt x="1259" y="1893"/>
                  </a:cubicBezTo>
                  <a:cubicBezTo>
                    <a:pt x="1211" y="2117"/>
                    <a:pt x="1152" y="2351"/>
                    <a:pt x="1093" y="2585"/>
                  </a:cubicBezTo>
                  <a:cubicBezTo>
                    <a:pt x="1045" y="2819"/>
                    <a:pt x="986" y="3063"/>
                    <a:pt x="928" y="3317"/>
                  </a:cubicBezTo>
                  <a:cubicBezTo>
                    <a:pt x="859" y="3561"/>
                    <a:pt x="811" y="3814"/>
                    <a:pt x="742" y="4068"/>
                  </a:cubicBezTo>
                  <a:cubicBezTo>
                    <a:pt x="615" y="4575"/>
                    <a:pt x="489" y="5083"/>
                    <a:pt x="372" y="5561"/>
                  </a:cubicBezTo>
                  <a:cubicBezTo>
                    <a:pt x="313" y="5795"/>
                    <a:pt x="245" y="6029"/>
                    <a:pt x="196" y="6244"/>
                  </a:cubicBezTo>
                  <a:cubicBezTo>
                    <a:pt x="147" y="6468"/>
                    <a:pt x="108" y="6673"/>
                    <a:pt x="79" y="6868"/>
                  </a:cubicBezTo>
                  <a:cubicBezTo>
                    <a:pt x="40" y="7043"/>
                    <a:pt x="20" y="7229"/>
                    <a:pt x="11" y="7404"/>
                  </a:cubicBezTo>
                  <a:cubicBezTo>
                    <a:pt x="1" y="7541"/>
                    <a:pt x="1" y="7687"/>
                    <a:pt x="11" y="7824"/>
                  </a:cubicBezTo>
                  <a:cubicBezTo>
                    <a:pt x="20" y="7912"/>
                    <a:pt x="40" y="8009"/>
                    <a:pt x="89" y="8087"/>
                  </a:cubicBezTo>
                  <a:cubicBezTo>
                    <a:pt x="98" y="8107"/>
                    <a:pt x="118" y="8126"/>
                    <a:pt x="137" y="8146"/>
                  </a:cubicBezTo>
                  <a:cubicBezTo>
                    <a:pt x="147" y="8156"/>
                    <a:pt x="157" y="8156"/>
                    <a:pt x="167" y="8165"/>
                  </a:cubicBezTo>
                  <a:cubicBezTo>
                    <a:pt x="176" y="8165"/>
                    <a:pt x="186" y="8156"/>
                    <a:pt x="196" y="8146"/>
                  </a:cubicBezTo>
                  <a:cubicBezTo>
                    <a:pt x="196" y="8136"/>
                    <a:pt x="186" y="8117"/>
                    <a:pt x="176" y="8117"/>
                  </a:cubicBezTo>
                  <a:lnTo>
                    <a:pt x="167" y="8107"/>
                  </a:lnTo>
                  <a:cubicBezTo>
                    <a:pt x="147" y="8097"/>
                    <a:pt x="137" y="8078"/>
                    <a:pt x="128" y="8058"/>
                  </a:cubicBezTo>
                  <a:cubicBezTo>
                    <a:pt x="89" y="7980"/>
                    <a:pt x="69" y="7902"/>
                    <a:pt x="69" y="7814"/>
                  </a:cubicBezTo>
                  <a:cubicBezTo>
                    <a:pt x="59" y="7678"/>
                    <a:pt x="59" y="7541"/>
                    <a:pt x="79" y="7414"/>
                  </a:cubicBezTo>
                  <a:cubicBezTo>
                    <a:pt x="98" y="7248"/>
                    <a:pt x="128" y="7073"/>
                    <a:pt x="157" y="6887"/>
                  </a:cubicBezTo>
                  <a:cubicBezTo>
                    <a:pt x="196" y="6702"/>
                    <a:pt x="235" y="6497"/>
                    <a:pt x="294" y="6273"/>
                  </a:cubicBezTo>
                  <a:cubicBezTo>
                    <a:pt x="352" y="6058"/>
                    <a:pt x="411" y="5834"/>
                    <a:pt x="479" y="5590"/>
                  </a:cubicBezTo>
                  <a:cubicBezTo>
                    <a:pt x="596" y="5122"/>
                    <a:pt x="733" y="4614"/>
                    <a:pt x="859" y="4107"/>
                  </a:cubicBezTo>
                  <a:cubicBezTo>
                    <a:pt x="928" y="3853"/>
                    <a:pt x="976" y="3600"/>
                    <a:pt x="1035" y="3346"/>
                  </a:cubicBezTo>
                  <a:lnTo>
                    <a:pt x="1201" y="2614"/>
                  </a:lnTo>
                  <a:cubicBezTo>
                    <a:pt x="1318" y="2136"/>
                    <a:pt x="1406" y="1688"/>
                    <a:pt x="1484" y="1307"/>
                  </a:cubicBezTo>
                  <a:cubicBezTo>
                    <a:pt x="1562" y="917"/>
                    <a:pt x="1630" y="595"/>
                    <a:pt x="1669" y="371"/>
                  </a:cubicBezTo>
                  <a:cubicBezTo>
                    <a:pt x="1718" y="146"/>
                    <a:pt x="1737" y="20"/>
                    <a:pt x="1737" y="20"/>
                  </a:cubicBezTo>
                  <a:cubicBezTo>
                    <a:pt x="1737" y="10"/>
                    <a:pt x="1737" y="0"/>
                    <a:pt x="172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7" name="Google Shape;3865;p48">
              <a:extLst>
                <a:ext uri="{FF2B5EF4-FFF2-40B4-BE49-F238E27FC236}">
                  <a16:creationId xmlns:a16="http://schemas.microsoft.com/office/drawing/2014/main" id="{59C8DF71-E26C-45A4-AF47-85F0EC4F83FA}"/>
                </a:ext>
              </a:extLst>
            </p:cNvPr>
            <p:cNvSpPr/>
            <p:nvPr/>
          </p:nvSpPr>
          <p:spPr>
            <a:xfrm>
              <a:off x="3151600" y="1133525"/>
              <a:ext cx="36850" cy="46275"/>
            </a:xfrm>
            <a:custGeom>
              <a:avLst/>
              <a:gdLst/>
              <a:ahLst/>
              <a:cxnLst/>
              <a:rect l="l" t="t" r="r" b="b"/>
              <a:pathLst>
                <a:path w="1474" h="1851" extrusionOk="0">
                  <a:moveTo>
                    <a:pt x="742" y="0"/>
                  </a:moveTo>
                  <a:cubicBezTo>
                    <a:pt x="703" y="0"/>
                    <a:pt x="664" y="5"/>
                    <a:pt x="625" y="16"/>
                  </a:cubicBezTo>
                  <a:cubicBezTo>
                    <a:pt x="615" y="16"/>
                    <a:pt x="606" y="16"/>
                    <a:pt x="586" y="26"/>
                  </a:cubicBezTo>
                  <a:cubicBezTo>
                    <a:pt x="537" y="36"/>
                    <a:pt x="615" y="133"/>
                    <a:pt x="469" y="553"/>
                  </a:cubicBezTo>
                  <a:cubicBezTo>
                    <a:pt x="440" y="699"/>
                    <a:pt x="372" y="836"/>
                    <a:pt x="284" y="943"/>
                  </a:cubicBezTo>
                  <a:cubicBezTo>
                    <a:pt x="147" y="1099"/>
                    <a:pt x="1" y="1275"/>
                    <a:pt x="98" y="1460"/>
                  </a:cubicBezTo>
                  <a:cubicBezTo>
                    <a:pt x="284" y="1802"/>
                    <a:pt x="411" y="1850"/>
                    <a:pt x="411" y="1850"/>
                  </a:cubicBezTo>
                  <a:cubicBezTo>
                    <a:pt x="570" y="1696"/>
                    <a:pt x="739" y="1628"/>
                    <a:pt x="897" y="1628"/>
                  </a:cubicBezTo>
                  <a:cubicBezTo>
                    <a:pt x="1050" y="1628"/>
                    <a:pt x="1193" y="1691"/>
                    <a:pt x="1308" y="1802"/>
                  </a:cubicBezTo>
                  <a:cubicBezTo>
                    <a:pt x="1454" y="1675"/>
                    <a:pt x="1269" y="1441"/>
                    <a:pt x="1357" y="1284"/>
                  </a:cubicBezTo>
                  <a:cubicBezTo>
                    <a:pt x="1445" y="1119"/>
                    <a:pt x="1474" y="933"/>
                    <a:pt x="1435" y="758"/>
                  </a:cubicBezTo>
                  <a:cubicBezTo>
                    <a:pt x="1347" y="436"/>
                    <a:pt x="1211" y="582"/>
                    <a:pt x="1162" y="358"/>
                  </a:cubicBezTo>
                  <a:cubicBezTo>
                    <a:pt x="1129" y="144"/>
                    <a:pt x="945" y="0"/>
                    <a:pt x="742"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8" name="Google Shape;3866;p48">
              <a:extLst>
                <a:ext uri="{FF2B5EF4-FFF2-40B4-BE49-F238E27FC236}">
                  <a16:creationId xmlns:a16="http://schemas.microsoft.com/office/drawing/2014/main" id="{147320B1-8C79-4FE8-98F3-51B6412E1BDE}"/>
                </a:ext>
              </a:extLst>
            </p:cNvPr>
            <p:cNvSpPr/>
            <p:nvPr/>
          </p:nvSpPr>
          <p:spPr>
            <a:xfrm>
              <a:off x="3007950" y="1138300"/>
              <a:ext cx="10275" cy="40025"/>
            </a:xfrm>
            <a:custGeom>
              <a:avLst/>
              <a:gdLst/>
              <a:ahLst/>
              <a:cxnLst/>
              <a:rect l="l" t="t" r="r" b="b"/>
              <a:pathLst>
                <a:path w="411" h="1601" extrusionOk="0">
                  <a:moveTo>
                    <a:pt x="391" y="1"/>
                  </a:moveTo>
                  <a:cubicBezTo>
                    <a:pt x="40" y="137"/>
                    <a:pt x="128" y="469"/>
                    <a:pt x="128" y="606"/>
                  </a:cubicBezTo>
                  <a:cubicBezTo>
                    <a:pt x="128" y="733"/>
                    <a:pt x="1" y="801"/>
                    <a:pt x="1" y="1064"/>
                  </a:cubicBezTo>
                  <a:cubicBezTo>
                    <a:pt x="1" y="1552"/>
                    <a:pt x="381" y="1601"/>
                    <a:pt x="381" y="1601"/>
                  </a:cubicBezTo>
                  <a:lnTo>
                    <a:pt x="411" y="1601"/>
                  </a:lnTo>
                  <a:cubicBezTo>
                    <a:pt x="372" y="1074"/>
                    <a:pt x="362" y="537"/>
                    <a:pt x="401" y="11"/>
                  </a:cubicBezTo>
                  <a:lnTo>
                    <a:pt x="391"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69" name="Google Shape;3867;p48">
              <a:extLst>
                <a:ext uri="{FF2B5EF4-FFF2-40B4-BE49-F238E27FC236}">
                  <a16:creationId xmlns:a16="http://schemas.microsoft.com/office/drawing/2014/main" id="{FB44232E-2BF3-4EB4-853A-13BEF58B793F}"/>
                </a:ext>
              </a:extLst>
            </p:cNvPr>
            <p:cNvSpPr/>
            <p:nvPr/>
          </p:nvSpPr>
          <p:spPr>
            <a:xfrm>
              <a:off x="3009675" y="1076150"/>
              <a:ext cx="182450" cy="223150"/>
            </a:xfrm>
            <a:custGeom>
              <a:avLst/>
              <a:gdLst/>
              <a:ahLst/>
              <a:cxnLst/>
              <a:rect l="l" t="t" r="r" b="b"/>
              <a:pathLst>
                <a:path w="7298" h="8926" extrusionOk="0">
                  <a:moveTo>
                    <a:pt x="3135" y="0"/>
                  </a:moveTo>
                  <a:cubicBezTo>
                    <a:pt x="2211" y="0"/>
                    <a:pt x="1323" y="311"/>
                    <a:pt x="820" y="965"/>
                  </a:cubicBezTo>
                  <a:cubicBezTo>
                    <a:pt x="507" y="1365"/>
                    <a:pt x="381" y="1921"/>
                    <a:pt x="332" y="2497"/>
                  </a:cubicBezTo>
                  <a:cubicBezTo>
                    <a:pt x="293" y="3023"/>
                    <a:pt x="303" y="3560"/>
                    <a:pt x="342" y="4087"/>
                  </a:cubicBezTo>
                  <a:cubicBezTo>
                    <a:pt x="361" y="4438"/>
                    <a:pt x="371" y="4711"/>
                    <a:pt x="332" y="4838"/>
                  </a:cubicBezTo>
                  <a:cubicBezTo>
                    <a:pt x="215" y="5257"/>
                    <a:pt x="0" y="7179"/>
                    <a:pt x="2195" y="7638"/>
                  </a:cubicBezTo>
                  <a:lnTo>
                    <a:pt x="2195" y="8223"/>
                  </a:lnTo>
                  <a:cubicBezTo>
                    <a:pt x="2273" y="8311"/>
                    <a:pt x="2771" y="8916"/>
                    <a:pt x="3366" y="8926"/>
                  </a:cubicBezTo>
                  <a:cubicBezTo>
                    <a:pt x="3369" y="8926"/>
                    <a:pt x="3373" y="8926"/>
                    <a:pt x="3377" y="8926"/>
                  </a:cubicBezTo>
                  <a:cubicBezTo>
                    <a:pt x="4026" y="8926"/>
                    <a:pt x="4644" y="8048"/>
                    <a:pt x="4644" y="8048"/>
                  </a:cubicBezTo>
                  <a:lnTo>
                    <a:pt x="4546" y="7462"/>
                  </a:lnTo>
                  <a:cubicBezTo>
                    <a:pt x="5229" y="7170"/>
                    <a:pt x="5785" y="6643"/>
                    <a:pt x="6117" y="5970"/>
                  </a:cubicBezTo>
                  <a:cubicBezTo>
                    <a:pt x="6117" y="5970"/>
                    <a:pt x="6166" y="5979"/>
                    <a:pt x="6245" y="5979"/>
                  </a:cubicBezTo>
                  <a:cubicBezTo>
                    <a:pt x="6486" y="5979"/>
                    <a:pt x="7003" y="5890"/>
                    <a:pt x="7180" y="5160"/>
                  </a:cubicBezTo>
                  <a:cubicBezTo>
                    <a:pt x="7297" y="4692"/>
                    <a:pt x="7180" y="4311"/>
                    <a:pt x="6975" y="4106"/>
                  </a:cubicBezTo>
                  <a:cubicBezTo>
                    <a:pt x="6866" y="3992"/>
                    <a:pt x="6727" y="3929"/>
                    <a:pt x="6577" y="3929"/>
                  </a:cubicBezTo>
                  <a:cubicBezTo>
                    <a:pt x="6419" y="3929"/>
                    <a:pt x="6248" y="4000"/>
                    <a:pt x="6088" y="4155"/>
                  </a:cubicBezTo>
                  <a:cubicBezTo>
                    <a:pt x="6088" y="4155"/>
                    <a:pt x="5951" y="4106"/>
                    <a:pt x="5775" y="3765"/>
                  </a:cubicBezTo>
                  <a:cubicBezTo>
                    <a:pt x="5678" y="3579"/>
                    <a:pt x="5814" y="3404"/>
                    <a:pt x="5951" y="3248"/>
                  </a:cubicBezTo>
                  <a:cubicBezTo>
                    <a:pt x="6049" y="3131"/>
                    <a:pt x="6107" y="3004"/>
                    <a:pt x="6136" y="2858"/>
                  </a:cubicBezTo>
                  <a:cubicBezTo>
                    <a:pt x="6283" y="2438"/>
                    <a:pt x="6322" y="2614"/>
                    <a:pt x="6263" y="2331"/>
                  </a:cubicBezTo>
                  <a:lnTo>
                    <a:pt x="6253" y="2311"/>
                  </a:lnTo>
                  <a:cubicBezTo>
                    <a:pt x="6175" y="1502"/>
                    <a:pt x="5697" y="789"/>
                    <a:pt x="4975" y="428"/>
                  </a:cubicBezTo>
                  <a:cubicBezTo>
                    <a:pt x="4420" y="147"/>
                    <a:pt x="3769" y="0"/>
                    <a:pt x="3135"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0" name="Google Shape;3868;p48">
              <a:extLst>
                <a:ext uri="{FF2B5EF4-FFF2-40B4-BE49-F238E27FC236}">
                  <a16:creationId xmlns:a16="http://schemas.microsoft.com/office/drawing/2014/main" id="{FEF25782-3054-419A-BA71-5FF1D2B24BC4}"/>
                </a:ext>
              </a:extLst>
            </p:cNvPr>
            <p:cNvSpPr/>
            <p:nvPr/>
          </p:nvSpPr>
          <p:spPr>
            <a:xfrm>
              <a:off x="3109425" y="1172450"/>
              <a:ext cx="14150" cy="12275"/>
            </a:xfrm>
            <a:custGeom>
              <a:avLst/>
              <a:gdLst/>
              <a:ahLst/>
              <a:cxnLst/>
              <a:rect l="l" t="t" r="r" b="b"/>
              <a:pathLst>
                <a:path w="566" h="491" extrusionOk="0">
                  <a:moveTo>
                    <a:pt x="303" y="1"/>
                  </a:moveTo>
                  <a:cubicBezTo>
                    <a:pt x="98" y="20"/>
                    <a:pt x="0" y="264"/>
                    <a:pt x="147" y="410"/>
                  </a:cubicBezTo>
                  <a:cubicBezTo>
                    <a:pt x="195" y="465"/>
                    <a:pt x="257" y="490"/>
                    <a:pt x="319" y="490"/>
                  </a:cubicBezTo>
                  <a:cubicBezTo>
                    <a:pt x="434" y="490"/>
                    <a:pt x="547" y="406"/>
                    <a:pt x="566" y="274"/>
                  </a:cubicBezTo>
                  <a:cubicBezTo>
                    <a:pt x="566" y="127"/>
                    <a:pt x="449" y="10"/>
                    <a:pt x="30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1" name="Google Shape;3869;p48">
              <a:extLst>
                <a:ext uri="{FF2B5EF4-FFF2-40B4-BE49-F238E27FC236}">
                  <a16:creationId xmlns:a16="http://schemas.microsoft.com/office/drawing/2014/main" id="{8BF62FA1-4A16-4D8F-BABE-B7DE73BF33AB}"/>
                </a:ext>
              </a:extLst>
            </p:cNvPr>
            <p:cNvSpPr/>
            <p:nvPr/>
          </p:nvSpPr>
          <p:spPr>
            <a:xfrm>
              <a:off x="3040625" y="1173150"/>
              <a:ext cx="12600" cy="12300"/>
            </a:xfrm>
            <a:custGeom>
              <a:avLst/>
              <a:gdLst/>
              <a:ahLst/>
              <a:cxnLst/>
              <a:rect l="l" t="t" r="r" b="b"/>
              <a:pathLst>
                <a:path w="504" h="492" extrusionOk="0">
                  <a:moveTo>
                    <a:pt x="254" y="0"/>
                  </a:moveTo>
                  <a:cubicBezTo>
                    <a:pt x="127" y="0"/>
                    <a:pt x="1" y="89"/>
                    <a:pt x="11" y="256"/>
                  </a:cubicBezTo>
                  <a:cubicBezTo>
                    <a:pt x="16" y="415"/>
                    <a:pt x="131" y="491"/>
                    <a:pt x="248" y="491"/>
                  </a:cubicBezTo>
                  <a:cubicBezTo>
                    <a:pt x="375" y="491"/>
                    <a:pt x="504" y="403"/>
                    <a:pt x="499" y="236"/>
                  </a:cubicBezTo>
                  <a:cubicBezTo>
                    <a:pt x="489" y="76"/>
                    <a:pt x="371" y="0"/>
                    <a:pt x="254"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2" name="Google Shape;3870;p48">
              <a:extLst>
                <a:ext uri="{FF2B5EF4-FFF2-40B4-BE49-F238E27FC236}">
                  <a16:creationId xmlns:a16="http://schemas.microsoft.com/office/drawing/2014/main" id="{2AEFF195-D68F-4D1F-9790-2BC5D1CFA02C}"/>
                </a:ext>
              </a:extLst>
            </p:cNvPr>
            <p:cNvSpPr/>
            <p:nvPr/>
          </p:nvSpPr>
          <p:spPr>
            <a:xfrm>
              <a:off x="3030325" y="1146550"/>
              <a:ext cx="28625" cy="15100"/>
            </a:xfrm>
            <a:custGeom>
              <a:avLst/>
              <a:gdLst/>
              <a:ahLst/>
              <a:cxnLst/>
              <a:rect l="l" t="t" r="r" b="b"/>
              <a:pathLst>
                <a:path w="1145" h="604" extrusionOk="0">
                  <a:moveTo>
                    <a:pt x="731" y="1"/>
                  </a:moveTo>
                  <a:cubicBezTo>
                    <a:pt x="400" y="1"/>
                    <a:pt x="1" y="372"/>
                    <a:pt x="91" y="568"/>
                  </a:cubicBezTo>
                  <a:cubicBezTo>
                    <a:pt x="101" y="593"/>
                    <a:pt x="123" y="604"/>
                    <a:pt x="153" y="604"/>
                  </a:cubicBezTo>
                  <a:cubicBezTo>
                    <a:pt x="241" y="604"/>
                    <a:pt x="405" y="517"/>
                    <a:pt x="579" y="451"/>
                  </a:cubicBezTo>
                  <a:cubicBezTo>
                    <a:pt x="852" y="344"/>
                    <a:pt x="1145" y="285"/>
                    <a:pt x="989" y="110"/>
                  </a:cubicBezTo>
                  <a:cubicBezTo>
                    <a:pt x="918" y="33"/>
                    <a:pt x="827" y="1"/>
                    <a:pt x="73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3" name="Google Shape;3871;p48">
              <a:extLst>
                <a:ext uri="{FF2B5EF4-FFF2-40B4-BE49-F238E27FC236}">
                  <a16:creationId xmlns:a16="http://schemas.microsoft.com/office/drawing/2014/main" id="{F78E2E02-629B-42A4-8BCB-41842503548B}"/>
                </a:ext>
              </a:extLst>
            </p:cNvPr>
            <p:cNvSpPr/>
            <p:nvPr/>
          </p:nvSpPr>
          <p:spPr>
            <a:xfrm>
              <a:off x="3109175" y="1146800"/>
              <a:ext cx="28625" cy="15050"/>
            </a:xfrm>
            <a:custGeom>
              <a:avLst/>
              <a:gdLst/>
              <a:ahLst/>
              <a:cxnLst/>
              <a:rect l="l" t="t" r="r" b="b"/>
              <a:pathLst>
                <a:path w="1145" h="602" extrusionOk="0">
                  <a:moveTo>
                    <a:pt x="411" y="1"/>
                  </a:moveTo>
                  <a:cubicBezTo>
                    <a:pt x="314" y="1"/>
                    <a:pt x="225" y="32"/>
                    <a:pt x="157" y="110"/>
                  </a:cubicBezTo>
                  <a:cubicBezTo>
                    <a:pt x="0" y="275"/>
                    <a:pt x="293" y="344"/>
                    <a:pt x="566" y="441"/>
                  </a:cubicBezTo>
                  <a:cubicBezTo>
                    <a:pt x="743" y="508"/>
                    <a:pt x="903" y="602"/>
                    <a:pt x="992" y="602"/>
                  </a:cubicBezTo>
                  <a:cubicBezTo>
                    <a:pt x="1021" y="602"/>
                    <a:pt x="1042" y="592"/>
                    <a:pt x="1054" y="568"/>
                  </a:cubicBezTo>
                  <a:cubicBezTo>
                    <a:pt x="1145" y="372"/>
                    <a:pt x="739" y="1"/>
                    <a:pt x="41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4" name="Google Shape;3872;p48">
              <a:extLst>
                <a:ext uri="{FF2B5EF4-FFF2-40B4-BE49-F238E27FC236}">
                  <a16:creationId xmlns:a16="http://schemas.microsoft.com/office/drawing/2014/main" id="{A9403270-DEBD-4FFB-A975-5A061A980920}"/>
                </a:ext>
              </a:extLst>
            </p:cNvPr>
            <p:cNvSpPr/>
            <p:nvPr/>
          </p:nvSpPr>
          <p:spPr>
            <a:xfrm>
              <a:off x="3162825" y="1185225"/>
              <a:ext cx="19450" cy="16025"/>
            </a:xfrm>
            <a:custGeom>
              <a:avLst/>
              <a:gdLst/>
              <a:ahLst/>
              <a:cxnLst/>
              <a:rect l="l" t="t" r="r" b="b"/>
              <a:pathLst>
                <a:path w="778" h="641" extrusionOk="0">
                  <a:moveTo>
                    <a:pt x="495" y="1"/>
                  </a:moveTo>
                  <a:cubicBezTo>
                    <a:pt x="470" y="1"/>
                    <a:pt x="445" y="3"/>
                    <a:pt x="420" y="7"/>
                  </a:cubicBezTo>
                  <a:cubicBezTo>
                    <a:pt x="381" y="16"/>
                    <a:pt x="352" y="26"/>
                    <a:pt x="313" y="36"/>
                  </a:cubicBezTo>
                  <a:cubicBezTo>
                    <a:pt x="284" y="55"/>
                    <a:pt x="254" y="75"/>
                    <a:pt x="225" y="104"/>
                  </a:cubicBezTo>
                  <a:cubicBezTo>
                    <a:pt x="196" y="124"/>
                    <a:pt x="166" y="153"/>
                    <a:pt x="147" y="182"/>
                  </a:cubicBezTo>
                  <a:cubicBezTo>
                    <a:pt x="127" y="202"/>
                    <a:pt x="108" y="231"/>
                    <a:pt x="88" y="270"/>
                  </a:cubicBezTo>
                  <a:cubicBezTo>
                    <a:pt x="59" y="319"/>
                    <a:pt x="40" y="377"/>
                    <a:pt x="20" y="436"/>
                  </a:cubicBezTo>
                  <a:cubicBezTo>
                    <a:pt x="10" y="494"/>
                    <a:pt x="1" y="543"/>
                    <a:pt x="1" y="602"/>
                  </a:cubicBezTo>
                  <a:cubicBezTo>
                    <a:pt x="1" y="621"/>
                    <a:pt x="10" y="631"/>
                    <a:pt x="20" y="641"/>
                  </a:cubicBezTo>
                  <a:cubicBezTo>
                    <a:pt x="40" y="641"/>
                    <a:pt x="59" y="631"/>
                    <a:pt x="59" y="612"/>
                  </a:cubicBezTo>
                  <a:cubicBezTo>
                    <a:pt x="59" y="612"/>
                    <a:pt x="69" y="602"/>
                    <a:pt x="79" y="572"/>
                  </a:cubicBezTo>
                  <a:cubicBezTo>
                    <a:pt x="88" y="533"/>
                    <a:pt x="98" y="504"/>
                    <a:pt x="108" y="465"/>
                  </a:cubicBezTo>
                  <a:cubicBezTo>
                    <a:pt x="127" y="416"/>
                    <a:pt x="157" y="368"/>
                    <a:pt x="186" y="329"/>
                  </a:cubicBezTo>
                  <a:cubicBezTo>
                    <a:pt x="196" y="299"/>
                    <a:pt x="215" y="280"/>
                    <a:pt x="235" y="260"/>
                  </a:cubicBezTo>
                  <a:cubicBezTo>
                    <a:pt x="254" y="231"/>
                    <a:pt x="274" y="212"/>
                    <a:pt x="293" y="202"/>
                  </a:cubicBezTo>
                  <a:cubicBezTo>
                    <a:pt x="323" y="182"/>
                    <a:pt x="342" y="163"/>
                    <a:pt x="371" y="153"/>
                  </a:cubicBezTo>
                  <a:cubicBezTo>
                    <a:pt x="410" y="124"/>
                    <a:pt x="469" y="114"/>
                    <a:pt x="518" y="114"/>
                  </a:cubicBezTo>
                  <a:cubicBezTo>
                    <a:pt x="537" y="114"/>
                    <a:pt x="557" y="114"/>
                    <a:pt x="586" y="124"/>
                  </a:cubicBezTo>
                  <a:cubicBezTo>
                    <a:pt x="615" y="133"/>
                    <a:pt x="654" y="143"/>
                    <a:pt x="684" y="163"/>
                  </a:cubicBezTo>
                  <a:cubicBezTo>
                    <a:pt x="693" y="163"/>
                    <a:pt x="703" y="173"/>
                    <a:pt x="713" y="182"/>
                  </a:cubicBezTo>
                  <a:lnTo>
                    <a:pt x="723" y="182"/>
                  </a:lnTo>
                  <a:cubicBezTo>
                    <a:pt x="728" y="186"/>
                    <a:pt x="733" y="188"/>
                    <a:pt x="739" y="188"/>
                  </a:cubicBezTo>
                  <a:cubicBezTo>
                    <a:pt x="761" y="188"/>
                    <a:pt x="777" y="157"/>
                    <a:pt x="762" y="133"/>
                  </a:cubicBezTo>
                  <a:cubicBezTo>
                    <a:pt x="752" y="124"/>
                    <a:pt x="742" y="104"/>
                    <a:pt x="732" y="94"/>
                  </a:cubicBezTo>
                  <a:cubicBezTo>
                    <a:pt x="693" y="65"/>
                    <a:pt x="654" y="46"/>
                    <a:pt x="615" y="26"/>
                  </a:cubicBezTo>
                  <a:cubicBezTo>
                    <a:pt x="578" y="8"/>
                    <a:pt x="537" y="1"/>
                    <a:pt x="495"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5" name="Google Shape;3873;p48">
              <a:extLst>
                <a:ext uri="{FF2B5EF4-FFF2-40B4-BE49-F238E27FC236}">
                  <a16:creationId xmlns:a16="http://schemas.microsoft.com/office/drawing/2014/main" id="{430ED26F-D044-4A1B-9145-BD67C68966B6}"/>
                </a:ext>
              </a:extLst>
            </p:cNvPr>
            <p:cNvSpPr/>
            <p:nvPr/>
          </p:nvSpPr>
          <p:spPr>
            <a:xfrm>
              <a:off x="3065275" y="1299025"/>
              <a:ext cx="56600" cy="39300"/>
            </a:xfrm>
            <a:custGeom>
              <a:avLst/>
              <a:gdLst/>
              <a:ahLst/>
              <a:cxnLst/>
              <a:rect l="l" t="t" r="r" b="b"/>
              <a:pathLst>
                <a:path w="2264" h="1572" extrusionOk="0">
                  <a:moveTo>
                    <a:pt x="1142" y="1"/>
                  </a:moveTo>
                  <a:cubicBezTo>
                    <a:pt x="1142" y="1"/>
                    <a:pt x="332" y="410"/>
                    <a:pt x="0" y="625"/>
                  </a:cubicBezTo>
                  <a:cubicBezTo>
                    <a:pt x="98" y="713"/>
                    <a:pt x="966" y="1562"/>
                    <a:pt x="1181" y="1571"/>
                  </a:cubicBezTo>
                  <a:cubicBezTo>
                    <a:pt x="1182" y="1571"/>
                    <a:pt x="1183" y="1571"/>
                    <a:pt x="1184" y="1571"/>
                  </a:cubicBezTo>
                  <a:cubicBezTo>
                    <a:pt x="1329" y="1571"/>
                    <a:pt x="2167" y="876"/>
                    <a:pt x="2264" y="479"/>
                  </a:cubicBezTo>
                  <a:cubicBezTo>
                    <a:pt x="1873" y="293"/>
                    <a:pt x="1142" y="1"/>
                    <a:pt x="1142"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6" name="Google Shape;3874;p48">
              <a:extLst>
                <a:ext uri="{FF2B5EF4-FFF2-40B4-BE49-F238E27FC236}">
                  <a16:creationId xmlns:a16="http://schemas.microsoft.com/office/drawing/2014/main" id="{42E143B6-3FA9-468D-8EB9-43F565FD80DE}"/>
                </a:ext>
              </a:extLst>
            </p:cNvPr>
            <p:cNvSpPr/>
            <p:nvPr/>
          </p:nvSpPr>
          <p:spPr>
            <a:xfrm>
              <a:off x="3035025" y="1183925"/>
              <a:ext cx="17600" cy="7100"/>
            </a:xfrm>
            <a:custGeom>
              <a:avLst/>
              <a:gdLst/>
              <a:ahLst/>
              <a:cxnLst/>
              <a:rect l="l" t="t" r="r" b="b"/>
              <a:pathLst>
                <a:path w="704" h="284" extrusionOk="0">
                  <a:moveTo>
                    <a:pt x="664" y="0"/>
                  </a:moveTo>
                  <a:lnTo>
                    <a:pt x="645" y="29"/>
                  </a:lnTo>
                  <a:cubicBezTo>
                    <a:pt x="615" y="49"/>
                    <a:pt x="596" y="59"/>
                    <a:pt x="576" y="78"/>
                  </a:cubicBezTo>
                  <a:cubicBezTo>
                    <a:pt x="557" y="88"/>
                    <a:pt x="547" y="98"/>
                    <a:pt x="528" y="107"/>
                  </a:cubicBezTo>
                  <a:cubicBezTo>
                    <a:pt x="518" y="117"/>
                    <a:pt x="498" y="127"/>
                    <a:pt x="479" y="137"/>
                  </a:cubicBezTo>
                  <a:cubicBezTo>
                    <a:pt x="459" y="137"/>
                    <a:pt x="440" y="146"/>
                    <a:pt x="420" y="156"/>
                  </a:cubicBezTo>
                  <a:lnTo>
                    <a:pt x="362" y="166"/>
                  </a:lnTo>
                  <a:lnTo>
                    <a:pt x="235" y="166"/>
                  </a:lnTo>
                  <a:cubicBezTo>
                    <a:pt x="215" y="166"/>
                    <a:pt x="196" y="166"/>
                    <a:pt x="167" y="156"/>
                  </a:cubicBezTo>
                  <a:cubicBezTo>
                    <a:pt x="157" y="146"/>
                    <a:pt x="137" y="146"/>
                    <a:pt x="118" y="146"/>
                  </a:cubicBezTo>
                  <a:cubicBezTo>
                    <a:pt x="113" y="148"/>
                    <a:pt x="107" y="149"/>
                    <a:pt x="102" y="149"/>
                  </a:cubicBezTo>
                  <a:cubicBezTo>
                    <a:pt x="78" y="149"/>
                    <a:pt x="56" y="132"/>
                    <a:pt x="40" y="107"/>
                  </a:cubicBezTo>
                  <a:cubicBezTo>
                    <a:pt x="40" y="107"/>
                    <a:pt x="40" y="98"/>
                    <a:pt x="30" y="88"/>
                  </a:cubicBezTo>
                  <a:cubicBezTo>
                    <a:pt x="20" y="88"/>
                    <a:pt x="10" y="98"/>
                    <a:pt x="10" y="98"/>
                  </a:cubicBezTo>
                  <a:cubicBezTo>
                    <a:pt x="1" y="117"/>
                    <a:pt x="1" y="137"/>
                    <a:pt x="10" y="146"/>
                  </a:cubicBezTo>
                  <a:cubicBezTo>
                    <a:pt x="30" y="185"/>
                    <a:pt x="50" y="205"/>
                    <a:pt x="89" y="225"/>
                  </a:cubicBezTo>
                  <a:cubicBezTo>
                    <a:pt x="108" y="234"/>
                    <a:pt x="128" y="244"/>
                    <a:pt x="147" y="254"/>
                  </a:cubicBezTo>
                  <a:cubicBezTo>
                    <a:pt x="167" y="264"/>
                    <a:pt x="196" y="273"/>
                    <a:pt x="215" y="273"/>
                  </a:cubicBezTo>
                  <a:lnTo>
                    <a:pt x="245" y="283"/>
                  </a:lnTo>
                  <a:lnTo>
                    <a:pt x="371" y="283"/>
                  </a:lnTo>
                  <a:cubicBezTo>
                    <a:pt x="401" y="273"/>
                    <a:pt x="430" y="273"/>
                    <a:pt x="459" y="264"/>
                  </a:cubicBezTo>
                  <a:cubicBezTo>
                    <a:pt x="479" y="254"/>
                    <a:pt x="508" y="244"/>
                    <a:pt x="528" y="225"/>
                  </a:cubicBezTo>
                  <a:cubicBezTo>
                    <a:pt x="567" y="205"/>
                    <a:pt x="606" y="176"/>
                    <a:pt x="635" y="137"/>
                  </a:cubicBezTo>
                  <a:cubicBezTo>
                    <a:pt x="654" y="107"/>
                    <a:pt x="674" y="88"/>
                    <a:pt x="684" y="59"/>
                  </a:cubicBezTo>
                  <a:cubicBezTo>
                    <a:pt x="693" y="39"/>
                    <a:pt x="693" y="29"/>
                    <a:pt x="703" y="20"/>
                  </a:cubicBezTo>
                  <a:lnTo>
                    <a:pt x="693" y="20"/>
                  </a:lnTo>
                  <a:cubicBezTo>
                    <a:pt x="693" y="20"/>
                    <a:pt x="693" y="10"/>
                    <a:pt x="693"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7" name="Google Shape;3875;p48">
              <a:extLst>
                <a:ext uri="{FF2B5EF4-FFF2-40B4-BE49-F238E27FC236}">
                  <a16:creationId xmlns:a16="http://schemas.microsoft.com/office/drawing/2014/main" id="{D7E2CC5F-BD3A-440F-AC21-35873735935C}"/>
                </a:ext>
              </a:extLst>
            </p:cNvPr>
            <p:cNvSpPr/>
            <p:nvPr/>
          </p:nvSpPr>
          <p:spPr>
            <a:xfrm>
              <a:off x="3111600" y="1184150"/>
              <a:ext cx="17350" cy="6325"/>
            </a:xfrm>
            <a:custGeom>
              <a:avLst/>
              <a:gdLst/>
              <a:ahLst/>
              <a:cxnLst/>
              <a:rect l="l" t="t" r="r" b="b"/>
              <a:pathLst>
                <a:path w="694" h="253" extrusionOk="0">
                  <a:moveTo>
                    <a:pt x="11" y="1"/>
                  </a:moveTo>
                  <a:cubicBezTo>
                    <a:pt x="1" y="11"/>
                    <a:pt x="1" y="20"/>
                    <a:pt x="1" y="30"/>
                  </a:cubicBezTo>
                  <a:cubicBezTo>
                    <a:pt x="20" y="69"/>
                    <a:pt x="50" y="108"/>
                    <a:pt x="79" y="137"/>
                  </a:cubicBezTo>
                  <a:cubicBezTo>
                    <a:pt x="118" y="167"/>
                    <a:pt x="147" y="196"/>
                    <a:pt x="196" y="216"/>
                  </a:cubicBezTo>
                  <a:cubicBezTo>
                    <a:pt x="216" y="225"/>
                    <a:pt x="245" y="235"/>
                    <a:pt x="264" y="235"/>
                  </a:cubicBezTo>
                  <a:cubicBezTo>
                    <a:pt x="294" y="245"/>
                    <a:pt x="323" y="245"/>
                    <a:pt x="342" y="245"/>
                  </a:cubicBezTo>
                  <a:cubicBezTo>
                    <a:pt x="357" y="250"/>
                    <a:pt x="372" y="252"/>
                    <a:pt x="386" y="252"/>
                  </a:cubicBezTo>
                  <a:cubicBezTo>
                    <a:pt x="401" y="252"/>
                    <a:pt x="416" y="250"/>
                    <a:pt x="430" y="245"/>
                  </a:cubicBezTo>
                  <a:lnTo>
                    <a:pt x="469" y="245"/>
                  </a:lnTo>
                  <a:lnTo>
                    <a:pt x="499" y="235"/>
                  </a:lnTo>
                  <a:cubicBezTo>
                    <a:pt x="528" y="235"/>
                    <a:pt x="547" y="225"/>
                    <a:pt x="577" y="206"/>
                  </a:cubicBezTo>
                  <a:cubicBezTo>
                    <a:pt x="596" y="196"/>
                    <a:pt x="606" y="186"/>
                    <a:pt x="625" y="167"/>
                  </a:cubicBezTo>
                  <a:cubicBezTo>
                    <a:pt x="664" y="137"/>
                    <a:pt x="684" y="98"/>
                    <a:pt x="694" y="50"/>
                  </a:cubicBezTo>
                  <a:cubicBezTo>
                    <a:pt x="694" y="40"/>
                    <a:pt x="694" y="40"/>
                    <a:pt x="694" y="40"/>
                  </a:cubicBezTo>
                  <a:cubicBezTo>
                    <a:pt x="694" y="35"/>
                    <a:pt x="691" y="33"/>
                    <a:pt x="688" y="33"/>
                  </a:cubicBezTo>
                  <a:cubicBezTo>
                    <a:pt x="684" y="33"/>
                    <a:pt x="679" y="35"/>
                    <a:pt x="674" y="40"/>
                  </a:cubicBezTo>
                  <a:cubicBezTo>
                    <a:pt x="674" y="37"/>
                    <a:pt x="673" y="36"/>
                    <a:pt x="672" y="36"/>
                  </a:cubicBezTo>
                  <a:cubicBezTo>
                    <a:pt x="669" y="36"/>
                    <a:pt x="662" y="45"/>
                    <a:pt x="655" y="59"/>
                  </a:cubicBezTo>
                  <a:cubicBezTo>
                    <a:pt x="635" y="69"/>
                    <a:pt x="606" y="89"/>
                    <a:pt x="586" y="98"/>
                  </a:cubicBezTo>
                  <a:cubicBezTo>
                    <a:pt x="557" y="108"/>
                    <a:pt x="518" y="118"/>
                    <a:pt x="489" y="128"/>
                  </a:cubicBezTo>
                  <a:lnTo>
                    <a:pt x="362" y="128"/>
                  </a:lnTo>
                  <a:cubicBezTo>
                    <a:pt x="284" y="118"/>
                    <a:pt x="206" y="98"/>
                    <a:pt x="138" y="59"/>
                  </a:cubicBezTo>
                  <a:cubicBezTo>
                    <a:pt x="108" y="50"/>
                    <a:pt x="69" y="30"/>
                    <a:pt x="40" y="11"/>
                  </a:cubicBezTo>
                  <a:cubicBezTo>
                    <a:pt x="30" y="1"/>
                    <a:pt x="20" y="1"/>
                    <a:pt x="11"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8" name="Google Shape;3876;p48">
              <a:extLst>
                <a:ext uri="{FF2B5EF4-FFF2-40B4-BE49-F238E27FC236}">
                  <a16:creationId xmlns:a16="http://schemas.microsoft.com/office/drawing/2014/main" id="{CB7926E5-0530-4687-B06C-A9146C0BFEEC}"/>
                </a:ext>
              </a:extLst>
            </p:cNvPr>
            <p:cNvSpPr/>
            <p:nvPr/>
          </p:nvSpPr>
          <p:spPr>
            <a:xfrm>
              <a:off x="3026250" y="1177450"/>
              <a:ext cx="39300" cy="25750"/>
            </a:xfrm>
            <a:custGeom>
              <a:avLst/>
              <a:gdLst/>
              <a:ahLst/>
              <a:cxnLst/>
              <a:rect l="l" t="t" r="r" b="b"/>
              <a:pathLst>
                <a:path w="1572" h="1030" extrusionOk="0">
                  <a:moveTo>
                    <a:pt x="697" y="106"/>
                  </a:moveTo>
                  <a:cubicBezTo>
                    <a:pt x="1046" y="106"/>
                    <a:pt x="1386" y="160"/>
                    <a:pt x="1435" y="201"/>
                  </a:cubicBezTo>
                  <a:cubicBezTo>
                    <a:pt x="1444" y="357"/>
                    <a:pt x="1405" y="513"/>
                    <a:pt x="1327" y="640"/>
                  </a:cubicBezTo>
                  <a:cubicBezTo>
                    <a:pt x="1224" y="817"/>
                    <a:pt x="1041" y="923"/>
                    <a:pt x="846" y="923"/>
                  </a:cubicBezTo>
                  <a:cubicBezTo>
                    <a:pt x="837" y="923"/>
                    <a:pt x="829" y="923"/>
                    <a:pt x="820" y="923"/>
                  </a:cubicBezTo>
                  <a:cubicBezTo>
                    <a:pt x="430" y="923"/>
                    <a:pt x="264" y="747"/>
                    <a:pt x="186" y="610"/>
                  </a:cubicBezTo>
                  <a:cubicBezTo>
                    <a:pt x="118" y="474"/>
                    <a:pt x="108" y="318"/>
                    <a:pt x="157" y="171"/>
                  </a:cubicBezTo>
                  <a:cubicBezTo>
                    <a:pt x="157" y="171"/>
                    <a:pt x="196" y="123"/>
                    <a:pt x="488" y="113"/>
                  </a:cubicBezTo>
                  <a:cubicBezTo>
                    <a:pt x="557" y="108"/>
                    <a:pt x="627" y="106"/>
                    <a:pt x="697" y="106"/>
                  </a:cubicBezTo>
                  <a:close/>
                  <a:moveTo>
                    <a:pt x="667" y="1"/>
                  </a:moveTo>
                  <a:cubicBezTo>
                    <a:pt x="600" y="1"/>
                    <a:pt x="536" y="2"/>
                    <a:pt x="479" y="6"/>
                  </a:cubicBezTo>
                  <a:cubicBezTo>
                    <a:pt x="176" y="15"/>
                    <a:pt x="108" y="74"/>
                    <a:pt x="79" y="113"/>
                  </a:cubicBezTo>
                  <a:cubicBezTo>
                    <a:pt x="1" y="279"/>
                    <a:pt x="1" y="484"/>
                    <a:pt x="98" y="649"/>
                  </a:cubicBezTo>
                  <a:cubicBezTo>
                    <a:pt x="176" y="825"/>
                    <a:pt x="371" y="1030"/>
                    <a:pt x="820" y="1030"/>
                  </a:cubicBezTo>
                  <a:lnTo>
                    <a:pt x="869" y="1030"/>
                  </a:lnTo>
                  <a:cubicBezTo>
                    <a:pt x="1152" y="1010"/>
                    <a:pt x="1396" y="825"/>
                    <a:pt x="1483" y="552"/>
                  </a:cubicBezTo>
                  <a:cubicBezTo>
                    <a:pt x="1542" y="396"/>
                    <a:pt x="1571" y="191"/>
                    <a:pt x="1513" y="132"/>
                  </a:cubicBezTo>
                  <a:cubicBezTo>
                    <a:pt x="1423" y="43"/>
                    <a:pt x="1006" y="1"/>
                    <a:pt x="667"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79" name="Google Shape;3877;p48">
              <a:extLst>
                <a:ext uri="{FF2B5EF4-FFF2-40B4-BE49-F238E27FC236}">
                  <a16:creationId xmlns:a16="http://schemas.microsoft.com/office/drawing/2014/main" id="{C106B333-15C4-4135-922A-C120991130B2}"/>
                </a:ext>
              </a:extLst>
            </p:cNvPr>
            <p:cNvSpPr/>
            <p:nvPr/>
          </p:nvSpPr>
          <p:spPr>
            <a:xfrm>
              <a:off x="3062350" y="1176875"/>
              <a:ext cx="32950" cy="25375"/>
            </a:xfrm>
            <a:custGeom>
              <a:avLst/>
              <a:gdLst/>
              <a:ahLst/>
              <a:cxnLst/>
              <a:rect l="l" t="t" r="r" b="b"/>
              <a:pathLst>
                <a:path w="1318" h="1015" extrusionOk="0">
                  <a:moveTo>
                    <a:pt x="676" y="1"/>
                  </a:moveTo>
                  <a:cubicBezTo>
                    <a:pt x="353" y="1"/>
                    <a:pt x="64" y="166"/>
                    <a:pt x="30" y="409"/>
                  </a:cubicBezTo>
                  <a:cubicBezTo>
                    <a:pt x="0" y="653"/>
                    <a:pt x="166" y="1004"/>
                    <a:pt x="654" y="1014"/>
                  </a:cubicBezTo>
                  <a:cubicBezTo>
                    <a:pt x="663" y="1014"/>
                    <a:pt x="672" y="1014"/>
                    <a:pt x="681" y="1014"/>
                  </a:cubicBezTo>
                  <a:cubicBezTo>
                    <a:pt x="1148" y="1014"/>
                    <a:pt x="1308" y="766"/>
                    <a:pt x="1317" y="585"/>
                  </a:cubicBezTo>
                  <a:cubicBezTo>
                    <a:pt x="1317" y="282"/>
                    <a:pt x="1093" y="29"/>
                    <a:pt x="800" y="9"/>
                  </a:cubicBezTo>
                  <a:cubicBezTo>
                    <a:pt x="759" y="4"/>
                    <a:pt x="717" y="1"/>
                    <a:pt x="676"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0" name="Google Shape;3878;p48">
              <a:extLst>
                <a:ext uri="{FF2B5EF4-FFF2-40B4-BE49-F238E27FC236}">
                  <a16:creationId xmlns:a16="http://schemas.microsoft.com/office/drawing/2014/main" id="{975FEA61-8D99-4C40-AE1F-B1B0250DD926}"/>
                </a:ext>
              </a:extLst>
            </p:cNvPr>
            <p:cNvSpPr/>
            <p:nvPr/>
          </p:nvSpPr>
          <p:spPr>
            <a:xfrm>
              <a:off x="3060400" y="1180025"/>
              <a:ext cx="16350" cy="22600"/>
            </a:xfrm>
            <a:custGeom>
              <a:avLst/>
              <a:gdLst/>
              <a:ahLst/>
              <a:cxnLst/>
              <a:rect l="l" t="t" r="r" b="b"/>
              <a:pathLst>
                <a:path w="654" h="904" extrusionOk="0">
                  <a:moveTo>
                    <a:pt x="342" y="0"/>
                  </a:moveTo>
                  <a:lnTo>
                    <a:pt x="342" y="0"/>
                  </a:lnTo>
                  <a:cubicBezTo>
                    <a:pt x="254" y="20"/>
                    <a:pt x="176" y="68"/>
                    <a:pt x="108" y="137"/>
                  </a:cubicBezTo>
                  <a:cubicBezTo>
                    <a:pt x="59" y="185"/>
                    <a:pt x="20" y="254"/>
                    <a:pt x="10" y="322"/>
                  </a:cubicBezTo>
                  <a:cubicBezTo>
                    <a:pt x="0" y="361"/>
                    <a:pt x="0" y="410"/>
                    <a:pt x="10" y="449"/>
                  </a:cubicBezTo>
                  <a:cubicBezTo>
                    <a:pt x="10" y="468"/>
                    <a:pt x="10" y="488"/>
                    <a:pt x="20" y="507"/>
                  </a:cubicBezTo>
                  <a:cubicBezTo>
                    <a:pt x="20" y="527"/>
                    <a:pt x="30" y="556"/>
                    <a:pt x="39" y="576"/>
                  </a:cubicBezTo>
                  <a:cubicBezTo>
                    <a:pt x="59" y="615"/>
                    <a:pt x="78" y="654"/>
                    <a:pt x="108" y="683"/>
                  </a:cubicBezTo>
                  <a:cubicBezTo>
                    <a:pt x="137" y="722"/>
                    <a:pt x="166" y="751"/>
                    <a:pt x="195" y="771"/>
                  </a:cubicBezTo>
                  <a:cubicBezTo>
                    <a:pt x="244" y="810"/>
                    <a:pt x="312" y="849"/>
                    <a:pt x="371" y="878"/>
                  </a:cubicBezTo>
                  <a:cubicBezTo>
                    <a:pt x="425" y="896"/>
                    <a:pt x="490" y="904"/>
                    <a:pt x="544" y="904"/>
                  </a:cubicBezTo>
                  <a:cubicBezTo>
                    <a:pt x="606" y="904"/>
                    <a:pt x="654" y="894"/>
                    <a:pt x="654" y="878"/>
                  </a:cubicBezTo>
                  <a:cubicBezTo>
                    <a:pt x="654" y="859"/>
                    <a:pt x="605" y="849"/>
                    <a:pt x="586" y="839"/>
                  </a:cubicBezTo>
                  <a:lnTo>
                    <a:pt x="547" y="820"/>
                  </a:lnTo>
                  <a:cubicBezTo>
                    <a:pt x="517" y="800"/>
                    <a:pt x="478" y="780"/>
                    <a:pt x="430" y="761"/>
                  </a:cubicBezTo>
                  <a:cubicBezTo>
                    <a:pt x="332" y="702"/>
                    <a:pt x="244" y="615"/>
                    <a:pt x="186" y="517"/>
                  </a:cubicBezTo>
                  <a:cubicBezTo>
                    <a:pt x="186" y="498"/>
                    <a:pt x="186" y="488"/>
                    <a:pt x="176" y="478"/>
                  </a:cubicBezTo>
                  <a:cubicBezTo>
                    <a:pt x="176" y="459"/>
                    <a:pt x="166" y="449"/>
                    <a:pt x="166" y="429"/>
                  </a:cubicBezTo>
                  <a:cubicBezTo>
                    <a:pt x="166" y="400"/>
                    <a:pt x="166" y="371"/>
                    <a:pt x="166" y="341"/>
                  </a:cubicBezTo>
                  <a:cubicBezTo>
                    <a:pt x="176" y="293"/>
                    <a:pt x="186" y="244"/>
                    <a:pt x="215" y="195"/>
                  </a:cubicBezTo>
                  <a:cubicBezTo>
                    <a:pt x="244" y="127"/>
                    <a:pt x="293" y="59"/>
                    <a:pt x="342"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1" name="Google Shape;3879;p48">
              <a:extLst>
                <a:ext uri="{FF2B5EF4-FFF2-40B4-BE49-F238E27FC236}">
                  <a16:creationId xmlns:a16="http://schemas.microsoft.com/office/drawing/2014/main" id="{1FFCCBDE-8A6C-4DE9-899F-DFDDEA09EBB9}"/>
                </a:ext>
              </a:extLst>
            </p:cNvPr>
            <p:cNvSpPr/>
            <p:nvPr/>
          </p:nvSpPr>
          <p:spPr>
            <a:xfrm>
              <a:off x="3084350" y="1196000"/>
              <a:ext cx="10225" cy="5575"/>
            </a:xfrm>
            <a:custGeom>
              <a:avLst/>
              <a:gdLst/>
              <a:ahLst/>
              <a:cxnLst/>
              <a:rect l="l" t="t" r="r" b="b"/>
              <a:pathLst>
                <a:path w="409" h="223" extrusionOk="0">
                  <a:moveTo>
                    <a:pt x="327" y="0"/>
                  </a:moveTo>
                  <a:cubicBezTo>
                    <a:pt x="230" y="0"/>
                    <a:pt x="1" y="192"/>
                    <a:pt x="28" y="210"/>
                  </a:cubicBezTo>
                  <a:cubicBezTo>
                    <a:pt x="45" y="219"/>
                    <a:pt x="65" y="223"/>
                    <a:pt x="86" y="223"/>
                  </a:cubicBezTo>
                  <a:cubicBezTo>
                    <a:pt x="225" y="223"/>
                    <a:pt x="409" y="47"/>
                    <a:pt x="350" y="5"/>
                  </a:cubicBezTo>
                  <a:cubicBezTo>
                    <a:pt x="343" y="2"/>
                    <a:pt x="336" y="0"/>
                    <a:pt x="32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2" name="Google Shape;3880;p48">
              <a:extLst>
                <a:ext uri="{FF2B5EF4-FFF2-40B4-BE49-F238E27FC236}">
                  <a16:creationId xmlns:a16="http://schemas.microsoft.com/office/drawing/2014/main" id="{AD3C5710-AB2B-46DB-8981-186ADAF13082}"/>
                </a:ext>
              </a:extLst>
            </p:cNvPr>
            <p:cNvSpPr/>
            <p:nvPr/>
          </p:nvSpPr>
          <p:spPr>
            <a:xfrm>
              <a:off x="3061850" y="1173925"/>
              <a:ext cx="38325" cy="10150"/>
            </a:xfrm>
            <a:custGeom>
              <a:avLst/>
              <a:gdLst/>
              <a:ahLst/>
              <a:cxnLst/>
              <a:rect l="l" t="t" r="r" b="b"/>
              <a:pathLst>
                <a:path w="1533" h="406" extrusionOk="0">
                  <a:moveTo>
                    <a:pt x="625" y="0"/>
                  </a:moveTo>
                  <a:cubicBezTo>
                    <a:pt x="576" y="10"/>
                    <a:pt x="528" y="10"/>
                    <a:pt x="479" y="29"/>
                  </a:cubicBezTo>
                  <a:cubicBezTo>
                    <a:pt x="430" y="29"/>
                    <a:pt x="381" y="39"/>
                    <a:pt x="342" y="59"/>
                  </a:cubicBezTo>
                  <a:cubicBezTo>
                    <a:pt x="294" y="68"/>
                    <a:pt x="254" y="88"/>
                    <a:pt x="215" y="107"/>
                  </a:cubicBezTo>
                  <a:cubicBezTo>
                    <a:pt x="157" y="137"/>
                    <a:pt x="108" y="176"/>
                    <a:pt x="59" y="215"/>
                  </a:cubicBezTo>
                  <a:cubicBezTo>
                    <a:pt x="40" y="234"/>
                    <a:pt x="20" y="254"/>
                    <a:pt x="11" y="273"/>
                  </a:cubicBezTo>
                  <a:cubicBezTo>
                    <a:pt x="1" y="293"/>
                    <a:pt x="1" y="312"/>
                    <a:pt x="11" y="322"/>
                  </a:cubicBezTo>
                  <a:cubicBezTo>
                    <a:pt x="15" y="327"/>
                    <a:pt x="25" y="329"/>
                    <a:pt x="35" y="329"/>
                  </a:cubicBezTo>
                  <a:cubicBezTo>
                    <a:pt x="45" y="329"/>
                    <a:pt x="54" y="327"/>
                    <a:pt x="59" y="322"/>
                  </a:cubicBezTo>
                  <a:cubicBezTo>
                    <a:pt x="79" y="312"/>
                    <a:pt x="89" y="293"/>
                    <a:pt x="108" y="283"/>
                  </a:cubicBezTo>
                  <a:cubicBezTo>
                    <a:pt x="157" y="254"/>
                    <a:pt x="206" y="225"/>
                    <a:pt x="254" y="215"/>
                  </a:cubicBezTo>
                  <a:cubicBezTo>
                    <a:pt x="294" y="195"/>
                    <a:pt x="333" y="186"/>
                    <a:pt x="362" y="176"/>
                  </a:cubicBezTo>
                  <a:cubicBezTo>
                    <a:pt x="401" y="166"/>
                    <a:pt x="450" y="156"/>
                    <a:pt x="489" y="156"/>
                  </a:cubicBezTo>
                  <a:cubicBezTo>
                    <a:pt x="528" y="147"/>
                    <a:pt x="576" y="137"/>
                    <a:pt x="625" y="137"/>
                  </a:cubicBezTo>
                  <a:lnTo>
                    <a:pt x="772" y="137"/>
                  </a:lnTo>
                  <a:lnTo>
                    <a:pt x="908" y="147"/>
                  </a:lnTo>
                  <a:cubicBezTo>
                    <a:pt x="957" y="156"/>
                    <a:pt x="996" y="166"/>
                    <a:pt x="1045" y="176"/>
                  </a:cubicBezTo>
                  <a:cubicBezTo>
                    <a:pt x="1084" y="186"/>
                    <a:pt x="1123" y="205"/>
                    <a:pt x="1162" y="215"/>
                  </a:cubicBezTo>
                  <a:cubicBezTo>
                    <a:pt x="1201" y="225"/>
                    <a:pt x="1230" y="244"/>
                    <a:pt x="1269" y="254"/>
                  </a:cubicBezTo>
                  <a:cubicBezTo>
                    <a:pt x="1298" y="273"/>
                    <a:pt x="1318" y="293"/>
                    <a:pt x="1347" y="303"/>
                  </a:cubicBezTo>
                  <a:cubicBezTo>
                    <a:pt x="1367" y="322"/>
                    <a:pt x="1386" y="332"/>
                    <a:pt x="1406" y="351"/>
                  </a:cubicBezTo>
                  <a:lnTo>
                    <a:pt x="1445" y="381"/>
                  </a:lnTo>
                  <a:lnTo>
                    <a:pt x="1454" y="390"/>
                  </a:lnTo>
                  <a:cubicBezTo>
                    <a:pt x="1459" y="400"/>
                    <a:pt x="1469" y="405"/>
                    <a:pt x="1479" y="405"/>
                  </a:cubicBezTo>
                  <a:cubicBezTo>
                    <a:pt x="1489" y="405"/>
                    <a:pt x="1498" y="400"/>
                    <a:pt x="1503" y="390"/>
                  </a:cubicBezTo>
                  <a:cubicBezTo>
                    <a:pt x="1523" y="381"/>
                    <a:pt x="1532" y="361"/>
                    <a:pt x="1523" y="342"/>
                  </a:cubicBezTo>
                  <a:cubicBezTo>
                    <a:pt x="1503" y="322"/>
                    <a:pt x="1493" y="303"/>
                    <a:pt x="1474" y="283"/>
                  </a:cubicBezTo>
                  <a:cubicBezTo>
                    <a:pt x="1464" y="264"/>
                    <a:pt x="1445" y="244"/>
                    <a:pt x="1415" y="225"/>
                  </a:cubicBezTo>
                  <a:cubicBezTo>
                    <a:pt x="1386" y="195"/>
                    <a:pt x="1357" y="176"/>
                    <a:pt x="1328" y="156"/>
                  </a:cubicBezTo>
                  <a:cubicBezTo>
                    <a:pt x="1298" y="137"/>
                    <a:pt x="1259" y="117"/>
                    <a:pt x="1220" y="98"/>
                  </a:cubicBezTo>
                  <a:cubicBezTo>
                    <a:pt x="1172" y="78"/>
                    <a:pt x="1132" y="59"/>
                    <a:pt x="1084" y="49"/>
                  </a:cubicBezTo>
                  <a:cubicBezTo>
                    <a:pt x="1035" y="39"/>
                    <a:pt x="986" y="20"/>
                    <a:pt x="937" y="10"/>
                  </a:cubicBezTo>
                  <a:lnTo>
                    <a:pt x="781" y="0"/>
                  </a:ln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3" name="Google Shape;3881;p48">
              <a:extLst>
                <a:ext uri="{FF2B5EF4-FFF2-40B4-BE49-F238E27FC236}">
                  <a16:creationId xmlns:a16="http://schemas.microsoft.com/office/drawing/2014/main" id="{5B58DDFE-DD81-4602-AD93-87D4391CFBE3}"/>
                </a:ext>
              </a:extLst>
            </p:cNvPr>
            <p:cNvSpPr/>
            <p:nvPr/>
          </p:nvSpPr>
          <p:spPr>
            <a:xfrm>
              <a:off x="3096975" y="1178975"/>
              <a:ext cx="39050" cy="25625"/>
            </a:xfrm>
            <a:custGeom>
              <a:avLst/>
              <a:gdLst/>
              <a:ahLst/>
              <a:cxnLst/>
              <a:rect l="l" t="t" r="r" b="b"/>
              <a:pathLst>
                <a:path w="1562" h="1025" extrusionOk="0">
                  <a:moveTo>
                    <a:pt x="474" y="110"/>
                  </a:moveTo>
                  <a:lnTo>
                    <a:pt x="474" y="110"/>
                  </a:lnTo>
                  <a:cubicBezTo>
                    <a:pt x="472" y="110"/>
                    <a:pt x="471" y="110"/>
                    <a:pt x="469" y="110"/>
                  </a:cubicBezTo>
                  <a:lnTo>
                    <a:pt x="479" y="110"/>
                  </a:lnTo>
                  <a:cubicBezTo>
                    <a:pt x="477" y="110"/>
                    <a:pt x="476" y="110"/>
                    <a:pt x="474" y="110"/>
                  </a:cubicBezTo>
                  <a:close/>
                  <a:moveTo>
                    <a:pt x="708" y="103"/>
                  </a:moveTo>
                  <a:cubicBezTo>
                    <a:pt x="1064" y="103"/>
                    <a:pt x="1383" y="152"/>
                    <a:pt x="1415" y="208"/>
                  </a:cubicBezTo>
                  <a:cubicBezTo>
                    <a:pt x="1464" y="344"/>
                    <a:pt x="1444" y="481"/>
                    <a:pt x="1376" y="608"/>
                  </a:cubicBezTo>
                  <a:cubicBezTo>
                    <a:pt x="1311" y="747"/>
                    <a:pt x="1140" y="921"/>
                    <a:pt x="771" y="921"/>
                  </a:cubicBezTo>
                  <a:cubicBezTo>
                    <a:pt x="752" y="921"/>
                    <a:pt x="733" y="921"/>
                    <a:pt x="713" y="920"/>
                  </a:cubicBezTo>
                  <a:cubicBezTo>
                    <a:pt x="508" y="910"/>
                    <a:pt x="332" y="793"/>
                    <a:pt x="235" y="618"/>
                  </a:cubicBezTo>
                  <a:cubicBezTo>
                    <a:pt x="157" y="481"/>
                    <a:pt x="118" y="325"/>
                    <a:pt x="137" y="169"/>
                  </a:cubicBezTo>
                  <a:cubicBezTo>
                    <a:pt x="227" y="128"/>
                    <a:pt x="323" y="108"/>
                    <a:pt x="420" y="108"/>
                  </a:cubicBezTo>
                  <a:cubicBezTo>
                    <a:pt x="438" y="108"/>
                    <a:pt x="456" y="109"/>
                    <a:pt x="474" y="110"/>
                  </a:cubicBezTo>
                  <a:lnTo>
                    <a:pt x="474" y="110"/>
                  </a:lnTo>
                  <a:cubicBezTo>
                    <a:pt x="552" y="105"/>
                    <a:pt x="631" y="103"/>
                    <a:pt x="708" y="103"/>
                  </a:cubicBezTo>
                  <a:close/>
                  <a:moveTo>
                    <a:pt x="633" y="0"/>
                  </a:moveTo>
                  <a:cubicBezTo>
                    <a:pt x="571" y="0"/>
                    <a:pt x="515" y="1"/>
                    <a:pt x="469" y="3"/>
                  </a:cubicBezTo>
                  <a:cubicBezTo>
                    <a:pt x="254" y="13"/>
                    <a:pt x="127" y="32"/>
                    <a:pt x="69" y="91"/>
                  </a:cubicBezTo>
                  <a:cubicBezTo>
                    <a:pt x="1" y="149"/>
                    <a:pt x="20" y="364"/>
                    <a:pt x="79" y="530"/>
                  </a:cubicBezTo>
                  <a:cubicBezTo>
                    <a:pt x="157" y="813"/>
                    <a:pt x="410" y="1008"/>
                    <a:pt x="703" y="1018"/>
                  </a:cubicBezTo>
                  <a:cubicBezTo>
                    <a:pt x="727" y="1022"/>
                    <a:pt x="752" y="1025"/>
                    <a:pt x="775" y="1025"/>
                  </a:cubicBezTo>
                  <a:cubicBezTo>
                    <a:pt x="798" y="1025"/>
                    <a:pt x="820" y="1022"/>
                    <a:pt x="840" y="1018"/>
                  </a:cubicBezTo>
                  <a:cubicBezTo>
                    <a:pt x="848" y="1018"/>
                    <a:pt x="857" y="1018"/>
                    <a:pt x="866" y="1018"/>
                  </a:cubicBezTo>
                  <a:cubicBezTo>
                    <a:pt x="1119" y="1018"/>
                    <a:pt x="1341" y="883"/>
                    <a:pt x="1464" y="666"/>
                  </a:cubicBezTo>
                  <a:cubicBezTo>
                    <a:pt x="1552" y="510"/>
                    <a:pt x="1562" y="325"/>
                    <a:pt x="1503" y="159"/>
                  </a:cubicBezTo>
                  <a:cubicBezTo>
                    <a:pt x="1421" y="29"/>
                    <a:pt x="950" y="0"/>
                    <a:pt x="633"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4" name="Google Shape;3882;p48">
              <a:extLst>
                <a:ext uri="{FF2B5EF4-FFF2-40B4-BE49-F238E27FC236}">
                  <a16:creationId xmlns:a16="http://schemas.microsoft.com/office/drawing/2014/main" id="{FD61430F-3493-418E-9F2A-CFB962FCA7F4}"/>
                </a:ext>
              </a:extLst>
            </p:cNvPr>
            <p:cNvSpPr/>
            <p:nvPr/>
          </p:nvSpPr>
          <p:spPr>
            <a:xfrm>
              <a:off x="3059425" y="1134725"/>
              <a:ext cx="44175" cy="12625"/>
            </a:xfrm>
            <a:custGeom>
              <a:avLst/>
              <a:gdLst/>
              <a:ahLst/>
              <a:cxnLst/>
              <a:rect l="l" t="t" r="r" b="b"/>
              <a:pathLst>
                <a:path w="1767" h="505" extrusionOk="0">
                  <a:moveTo>
                    <a:pt x="40" y="1"/>
                  </a:moveTo>
                  <a:cubicBezTo>
                    <a:pt x="34" y="1"/>
                    <a:pt x="28" y="3"/>
                    <a:pt x="20" y="7"/>
                  </a:cubicBezTo>
                  <a:cubicBezTo>
                    <a:pt x="0" y="7"/>
                    <a:pt x="0" y="27"/>
                    <a:pt x="0" y="46"/>
                  </a:cubicBezTo>
                  <a:cubicBezTo>
                    <a:pt x="0" y="46"/>
                    <a:pt x="10" y="56"/>
                    <a:pt x="10" y="66"/>
                  </a:cubicBezTo>
                  <a:cubicBezTo>
                    <a:pt x="20" y="85"/>
                    <a:pt x="30" y="105"/>
                    <a:pt x="49" y="124"/>
                  </a:cubicBezTo>
                  <a:cubicBezTo>
                    <a:pt x="69" y="154"/>
                    <a:pt x="88" y="183"/>
                    <a:pt x="108" y="212"/>
                  </a:cubicBezTo>
                  <a:cubicBezTo>
                    <a:pt x="137" y="241"/>
                    <a:pt x="176" y="271"/>
                    <a:pt x="215" y="300"/>
                  </a:cubicBezTo>
                  <a:cubicBezTo>
                    <a:pt x="254" y="329"/>
                    <a:pt x="293" y="358"/>
                    <a:pt x="342" y="378"/>
                  </a:cubicBezTo>
                  <a:cubicBezTo>
                    <a:pt x="391" y="407"/>
                    <a:pt x="449" y="427"/>
                    <a:pt x="508" y="446"/>
                  </a:cubicBezTo>
                  <a:cubicBezTo>
                    <a:pt x="566" y="466"/>
                    <a:pt x="625" y="476"/>
                    <a:pt x="683" y="485"/>
                  </a:cubicBezTo>
                  <a:lnTo>
                    <a:pt x="878" y="505"/>
                  </a:lnTo>
                  <a:cubicBezTo>
                    <a:pt x="947" y="505"/>
                    <a:pt x="1005" y="495"/>
                    <a:pt x="1064" y="495"/>
                  </a:cubicBezTo>
                  <a:cubicBezTo>
                    <a:pt x="1132" y="495"/>
                    <a:pt x="1190" y="476"/>
                    <a:pt x="1249" y="466"/>
                  </a:cubicBezTo>
                  <a:cubicBezTo>
                    <a:pt x="1308" y="446"/>
                    <a:pt x="1366" y="427"/>
                    <a:pt x="1415" y="398"/>
                  </a:cubicBezTo>
                  <a:cubicBezTo>
                    <a:pt x="1464" y="378"/>
                    <a:pt x="1512" y="349"/>
                    <a:pt x="1551" y="319"/>
                  </a:cubicBezTo>
                  <a:cubicBezTo>
                    <a:pt x="1581" y="290"/>
                    <a:pt x="1620" y="261"/>
                    <a:pt x="1649" y="232"/>
                  </a:cubicBezTo>
                  <a:cubicBezTo>
                    <a:pt x="1678" y="202"/>
                    <a:pt x="1698" y="173"/>
                    <a:pt x="1717" y="154"/>
                  </a:cubicBezTo>
                  <a:cubicBezTo>
                    <a:pt x="1727" y="124"/>
                    <a:pt x="1747" y="95"/>
                    <a:pt x="1756" y="66"/>
                  </a:cubicBezTo>
                  <a:cubicBezTo>
                    <a:pt x="1766" y="56"/>
                    <a:pt x="1756" y="37"/>
                    <a:pt x="1747" y="27"/>
                  </a:cubicBezTo>
                  <a:cubicBezTo>
                    <a:pt x="1742" y="23"/>
                    <a:pt x="1735" y="20"/>
                    <a:pt x="1727" y="20"/>
                  </a:cubicBezTo>
                  <a:cubicBezTo>
                    <a:pt x="1716" y="20"/>
                    <a:pt x="1703" y="25"/>
                    <a:pt x="1698" y="37"/>
                  </a:cubicBezTo>
                  <a:lnTo>
                    <a:pt x="1688" y="56"/>
                  </a:lnTo>
                  <a:cubicBezTo>
                    <a:pt x="1678" y="66"/>
                    <a:pt x="1668" y="76"/>
                    <a:pt x="1649" y="95"/>
                  </a:cubicBezTo>
                  <a:cubicBezTo>
                    <a:pt x="1629" y="124"/>
                    <a:pt x="1610" y="144"/>
                    <a:pt x="1590" y="163"/>
                  </a:cubicBezTo>
                  <a:cubicBezTo>
                    <a:pt x="1561" y="183"/>
                    <a:pt x="1522" y="212"/>
                    <a:pt x="1493" y="232"/>
                  </a:cubicBezTo>
                  <a:cubicBezTo>
                    <a:pt x="1454" y="261"/>
                    <a:pt x="1415" y="280"/>
                    <a:pt x="1376" y="290"/>
                  </a:cubicBezTo>
                  <a:cubicBezTo>
                    <a:pt x="1327" y="319"/>
                    <a:pt x="1278" y="329"/>
                    <a:pt x="1229" y="339"/>
                  </a:cubicBezTo>
                  <a:lnTo>
                    <a:pt x="1151" y="358"/>
                  </a:lnTo>
                  <a:lnTo>
                    <a:pt x="1103" y="368"/>
                  </a:lnTo>
                  <a:lnTo>
                    <a:pt x="888" y="368"/>
                  </a:lnTo>
                  <a:lnTo>
                    <a:pt x="712" y="349"/>
                  </a:lnTo>
                  <a:cubicBezTo>
                    <a:pt x="654" y="349"/>
                    <a:pt x="595" y="329"/>
                    <a:pt x="547" y="319"/>
                  </a:cubicBezTo>
                  <a:cubicBezTo>
                    <a:pt x="498" y="300"/>
                    <a:pt x="449" y="290"/>
                    <a:pt x="400" y="261"/>
                  </a:cubicBezTo>
                  <a:cubicBezTo>
                    <a:pt x="351" y="251"/>
                    <a:pt x="312" y="232"/>
                    <a:pt x="273" y="202"/>
                  </a:cubicBezTo>
                  <a:cubicBezTo>
                    <a:pt x="244" y="183"/>
                    <a:pt x="205" y="154"/>
                    <a:pt x="176" y="134"/>
                  </a:cubicBezTo>
                  <a:cubicBezTo>
                    <a:pt x="156" y="115"/>
                    <a:pt x="137" y="95"/>
                    <a:pt x="117" y="66"/>
                  </a:cubicBezTo>
                  <a:cubicBezTo>
                    <a:pt x="98" y="46"/>
                    <a:pt x="88" y="37"/>
                    <a:pt x="78" y="27"/>
                  </a:cubicBezTo>
                  <a:lnTo>
                    <a:pt x="69" y="7"/>
                  </a:lnTo>
                  <a:lnTo>
                    <a:pt x="59" y="17"/>
                  </a:lnTo>
                  <a:cubicBezTo>
                    <a:pt x="53" y="6"/>
                    <a:pt x="47" y="1"/>
                    <a:pt x="40"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5" name="Google Shape;3883;p48">
              <a:extLst>
                <a:ext uri="{FF2B5EF4-FFF2-40B4-BE49-F238E27FC236}">
                  <a16:creationId xmlns:a16="http://schemas.microsoft.com/office/drawing/2014/main" id="{7B9BBB03-D602-405F-9CED-832D44C8DB58}"/>
                </a:ext>
              </a:extLst>
            </p:cNvPr>
            <p:cNvSpPr/>
            <p:nvPr/>
          </p:nvSpPr>
          <p:spPr>
            <a:xfrm>
              <a:off x="3067475" y="1130325"/>
              <a:ext cx="27825" cy="6800"/>
            </a:xfrm>
            <a:custGeom>
              <a:avLst/>
              <a:gdLst/>
              <a:ahLst/>
              <a:cxnLst/>
              <a:rect l="l" t="t" r="r" b="b"/>
              <a:pathLst>
                <a:path w="1113" h="272" extrusionOk="0">
                  <a:moveTo>
                    <a:pt x="31" y="0"/>
                  </a:moveTo>
                  <a:cubicBezTo>
                    <a:pt x="22" y="0"/>
                    <a:pt x="15" y="3"/>
                    <a:pt x="10" y="8"/>
                  </a:cubicBezTo>
                  <a:cubicBezTo>
                    <a:pt x="0" y="27"/>
                    <a:pt x="0" y="47"/>
                    <a:pt x="10" y="56"/>
                  </a:cubicBezTo>
                  <a:cubicBezTo>
                    <a:pt x="20" y="66"/>
                    <a:pt x="39" y="86"/>
                    <a:pt x="49" y="95"/>
                  </a:cubicBezTo>
                  <a:cubicBezTo>
                    <a:pt x="88" y="115"/>
                    <a:pt x="127" y="144"/>
                    <a:pt x="166" y="164"/>
                  </a:cubicBezTo>
                  <a:cubicBezTo>
                    <a:pt x="215" y="193"/>
                    <a:pt x="273" y="222"/>
                    <a:pt x="342" y="242"/>
                  </a:cubicBezTo>
                  <a:cubicBezTo>
                    <a:pt x="371" y="252"/>
                    <a:pt x="410" y="252"/>
                    <a:pt x="439" y="261"/>
                  </a:cubicBezTo>
                  <a:cubicBezTo>
                    <a:pt x="478" y="271"/>
                    <a:pt x="517" y="271"/>
                    <a:pt x="556" y="271"/>
                  </a:cubicBezTo>
                  <a:lnTo>
                    <a:pt x="664" y="271"/>
                  </a:lnTo>
                  <a:cubicBezTo>
                    <a:pt x="771" y="261"/>
                    <a:pt x="868" y="232"/>
                    <a:pt x="956" y="183"/>
                  </a:cubicBezTo>
                  <a:cubicBezTo>
                    <a:pt x="995" y="164"/>
                    <a:pt x="1034" y="135"/>
                    <a:pt x="1064" y="105"/>
                  </a:cubicBezTo>
                  <a:cubicBezTo>
                    <a:pt x="1073" y="86"/>
                    <a:pt x="1093" y="76"/>
                    <a:pt x="1103" y="56"/>
                  </a:cubicBezTo>
                  <a:cubicBezTo>
                    <a:pt x="1112" y="47"/>
                    <a:pt x="1112" y="27"/>
                    <a:pt x="1103" y="8"/>
                  </a:cubicBezTo>
                  <a:cubicBezTo>
                    <a:pt x="1093" y="3"/>
                    <a:pt x="1083" y="0"/>
                    <a:pt x="1075" y="0"/>
                  </a:cubicBezTo>
                  <a:cubicBezTo>
                    <a:pt x="1066" y="0"/>
                    <a:pt x="1059" y="3"/>
                    <a:pt x="1054" y="8"/>
                  </a:cubicBezTo>
                  <a:cubicBezTo>
                    <a:pt x="1015" y="47"/>
                    <a:pt x="966" y="66"/>
                    <a:pt x="917" y="86"/>
                  </a:cubicBezTo>
                  <a:cubicBezTo>
                    <a:pt x="868" y="105"/>
                    <a:pt x="810" y="125"/>
                    <a:pt x="761" y="135"/>
                  </a:cubicBezTo>
                  <a:cubicBezTo>
                    <a:pt x="722" y="135"/>
                    <a:pt x="693" y="144"/>
                    <a:pt x="664" y="144"/>
                  </a:cubicBezTo>
                  <a:lnTo>
                    <a:pt x="468" y="144"/>
                  </a:lnTo>
                  <a:cubicBezTo>
                    <a:pt x="439" y="135"/>
                    <a:pt x="400" y="135"/>
                    <a:pt x="371" y="125"/>
                  </a:cubicBezTo>
                  <a:cubicBezTo>
                    <a:pt x="342" y="115"/>
                    <a:pt x="312" y="115"/>
                    <a:pt x="293" y="105"/>
                  </a:cubicBezTo>
                  <a:cubicBezTo>
                    <a:pt x="264" y="95"/>
                    <a:pt x="234" y="86"/>
                    <a:pt x="215" y="76"/>
                  </a:cubicBezTo>
                  <a:cubicBezTo>
                    <a:pt x="166" y="56"/>
                    <a:pt x="127" y="47"/>
                    <a:pt x="98" y="27"/>
                  </a:cubicBezTo>
                  <a:lnTo>
                    <a:pt x="59" y="8"/>
                  </a:lnTo>
                  <a:cubicBezTo>
                    <a:pt x="49" y="3"/>
                    <a:pt x="39" y="0"/>
                    <a:pt x="31"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6" name="Google Shape;3884;p48">
              <a:extLst>
                <a:ext uri="{FF2B5EF4-FFF2-40B4-BE49-F238E27FC236}">
                  <a16:creationId xmlns:a16="http://schemas.microsoft.com/office/drawing/2014/main" id="{F204B458-95CA-4493-91E0-12E5039A5E05}"/>
                </a:ext>
              </a:extLst>
            </p:cNvPr>
            <p:cNvSpPr/>
            <p:nvPr/>
          </p:nvSpPr>
          <p:spPr>
            <a:xfrm>
              <a:off x="3056000" y="1292800"/>
              <a:ext cx="79400" cy="50400"/>
            </a:xfrm>
            <a:custGeom>
              <a:avLst/>
              <a:gdLst/>
              <a:ahLst/>
              <a:cxnLst/>
              <a:rect l="l" t="t" r="r" b="b"/>
              <a:pathLst>
                <a:path w="3176" h="2016" extrusionOk="0">
                  <a:moveTo>
                    <a:pt x="3088" y="0"/>
                  </a:moveTo>
                  <a:cubicBezTo>
                    <a:pt x="3067" y="0"/>
                    <a:pt x="3047" y="10"/>
                    <a:pt x="3035" y="35"/>
                  </a:cubicBezTo>
                  <a:lnTo>
                    <a:pt x="2927" y="211"/>
                  </a:lnTo>
                  <a:cubicBezTo>
                    <a:pt x="2849" y="318"/>
                    <a:pt x="2752" y="474"/>
                    <a:pt x="2625" y="659"/>
                  </a:cubicBezTo>
                  <a:cubicBezTo>
                    <a:pt x="2498" y="845"/>
                    <a:pt x="2352" y="1050"/>
                    <a:pt x="2176" y="1264"/>
                  </a:cubicBezTo>
                  <a:cubicBezTo>
                    <a:pt x="2098" y="1372"/>
                    <a:pt x="2001" y="1479"/>
                    <a:pt x="1903" y="1576"/>
                  </a:cubicBezTo>
                  <a:cubicBezTo>
                    <a:pt x="1854" y="1625"/>
                    <a:pt x="1805" y="1664"/>
                    <a:pt x="1747" y="1703"/>
                  </a:cubicBezTo>
                  <a:cubicBezTo>
                    <a:pt x="1718" y="1723"/>
                    <a:pt x="1698" y="1742"/>
                    <a:pt x="1669" y="1752"/>
                  </a:cubicBezTo>
                  <a:cubicBezTo>
                    <a:pt x="1659" y="1762"/>
                    <a:pt x="1640" y="1772"/>
                    <a:pt x="1630" y="1772"/>
                  </a:cubicBezTo>
                  <a:cubicBezTo>
                    <a:pt x="1620" y="1781"/>
                    <a:pt x="1610" y="1781"/>
                    <a:pt x="1601" y="1781"/>
                  </a:cubicBezTo>
                  <a:cubicBezTo>
                    <a:pt x="1484" y="1781"/>
                    <a:pt x="1376" y="1733"/>
                    <a:pt x="1298" y="1655"/>
                  </a:cubicBezTo>
                  <a:cubicBezTo>
                    <a:pt x="1191" y="1557"/>
                    <a:pt x="1093" y="1459"/>
                    <a:pt x="1006" y="1362"/>
                  </a:cubicBezTo>
                  <a:cubicBezTo>
                    <a:pt x="830" y="1147"/>
                    <a:pt x="674" y="942"/>
                    <a:pt x="547" y="767"/>
                  </a:cubicBezTo>
                  <a:cubicBezTo>
                    <a:pt x="420" y="581"/>
                    <a:pt x="313" y="425"/>
                    <a:pt x="245" y="318"/>
                  </a:cubicBezTo>
                  <a:lnTo>
                    <a:pt x="128" y="152"/>
                  </a:lnTo>
                  <a:cubicBezTo>
                    <a:pt x="120" y="122"/>
                    <a:pt x="96" y="110"/>
                    <a:pt x="71" y="110"/>
                  </a:cubicBezTo>
                  <a:cubicBezTo>
                    <a:pt x="64" y="110"/>
                    <a:pt x="56" y="111"/>
                    <a:pt x="49" y="113"/>
                  </a:cubicBezTo>
                  <a:cubicBezTo>
                    <a:pt x="20" y="133"/>
                    <a:pt x="1" y="172"/>
                    <a:pt x="20" y="201"/>
                  </a:cubicBezTo>
                  <a:cubicBezTo>
                    <a:pt x="20" y="201"/>
                    <a:pt x="49" y="269"/>
                    <a:pt x="108" y="386"/>
                  </a:cubicBezTo>
                  <a:cubicBezTo>
                    <a:pt x="176" y="503"/>
                    <a:pt x="264" y="669"/>
                    <a:pt x="381" y="864"/>
                  </a:cubicBezTo>
                  <a:cubicBezTo>
                    <a:pt x="518" y="1079"/>
                    <a:pt x="664" y="1294"/>
                    <a:pt x="830" y="1498"/>
                  </a:cubicBezTo>
                  <a:cubicBezTo>
                    <a:pt x="927" y="1616"/>
                    <a:pt x="1025" y="1723"/>
                    <a:pt x="1142" y="1820"/>
                  </a:cubicBezTo>
                  <a:cubicBezTo>
                    <a:pt x="1201" y="1879"/>
                    <a:pt x="1279" y="1928"/>
                    <a:pt x="1347" y="1967"/>
                  </a:cubicBezTo>
                  <a:cubicBezTo>
                    <a:pt x="1366" y="1976"/>
                    <a:pt x="1386" y="1986"/>
                    <a:pt x="1415" y="1986"/>
                  </a:cubicBezTo>
                  <a:cubicBezTo>
                    <a:pt x="1435" y="1996"/>
                    <a:pt x="1454" y="2006"/>
                    <a:pt x="1484" y="2015"/>
                  </a:cubicBezTo>
                  <a:lnTo>
                    <a:pt x="1640" y="2015"/>
                  </a:lnTo>
                  <a:cubicBezTo>
                    <a:pt x="1659" y="2015"/>
                    <a:pt x="1688" y="2006"/>
                    <a:pt x="1708" y="1996"/>
                  </a:cubicBezTo>
                  <a:cubicBezTo>
                    <a:pt x="1737" y="1986"/>
                    <a:pt x="1757" y="1976"/>
                    <a:pt x="1776" y="1967"/>
                  </a:cubicBezTo>
                  <a:cubicBezTo>
                    <a:pt x="1815" y="1947"/>
                    <a:pt x="1854" y="1928"/>
                    <a:pt x="1884" y="1898"/>
                  </a:cubicBezTo>
                  <a:cubicBezTo>
                    <a:pt x="1952" y="1850"/>
                    <a:pt x="2010" y="1801"/>
                    <a:pt x="2069" y="1742"/>
                  </a:cubicBezTo>
                  <a:cubicBezTo>
                    <a:pt x="2166" y="1635"/>
                    <a:pt x="2264" y="1528"/>
                    <a:pt x="2362" y="1401"/>
                  </a:cubicBezTo>
                  <a:cubicBezTo>
                    <a:pt x="2449" y="1294"/>
                    <a:pt x="2518" y="1177"/>
                    <a:pt x="2596" y="1069"/>
                  </a:cubicBezTo>
                  <a:cubicBezTo>
                    <a:pt x="2664" y="962"/>
                    <a:pt x="2732" y="855"/>
                    <a:pt x="2791" y="757"/>
                  </a:cubicBezTo>
                  <a:cubicBezTo>
                    <a:pt x="2908" y="562"/>
                    <a:pt x="2996" y="396"/>
                    <a:pt x="3054" y="279"/>
                  </a:cubicBezTo>
                  <a:cubicBezTo>
                    <a:pt x="3113" y="162"/>
                    <a:pt x="3142" y="94"/>
                    <a:pt x="3142" y="94"/>
                  </a:cubicBezTo>
                  <a:cubicBezTo>
                    <a:pt x="3175" y="47"/>
                    <a:pt x="3131" y="0"/>
                    <a:pt x="308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7" name="Google Shape;3885;p48">
              <a:extLst>
                <a:ext uri="{FF2B5EF4-FFF2-40B4-BE49-F238E27FC236}">
                  <a16:creationId xmlns:a16="http://schemas.microsoft.com/office/drawing/2014/main" id="{563E2DBD-8A85-4B98-924C-FD0A16849E1D}"/>
                </a:ext>
              </a:extLst>
            </p:cNvPr>
            <p:cNvSpPr/>
            <p:nvPr/>
          </p:nvSpPr>
          <p:spPr>
            <a:xfrm>
              <a:off x="3020650" y="1379275"/>
              <a:ext cx="49275" cy="61500"/>
            </a:xfrm>
            <a:custGeom>
              <a:avLst/>
              <a:gdLst/>
              <a:ahLst/>
              <a:cxnLst/>
              <a:rect l="l" t="t" r="r" b="b"/>
              <a:pathLst>
                <a:path w="1971" h="2460" extrusionOk="0">
                  <a:moveTo>
                    <a:pt x="1071" y="0"/>
                  </a:moveTo>
                  <a:cubicBezTo>
                    <a:pt x="1068" y="0"/>
                    <a:pt x="1066" y="0"/>
                    <a:pt x="1064" y="0"/>
                  </a:cubicBezTo>
                  <a:cubicBezTo>
                    <a:pt x="927" y="20"/>
                    <a:pt x="59" y="869"/>
                    <a:pt x="39" y="1044"/>
                  </a:cubicBezTo>
                  <a:cubicBezTo>
                    <a:pt x="0" y="1376"/>
                    <a:pt x="634" y="2439"/>
                    <a:pt x="859" y="2459"/>
                  </a:cubicBezTo>
                  <a:cubicBezTo>
                    <a:pt x="862" y="2459"/>
                    <a:pt x="866" y="2459"/>
                    <a:pt x="870" y="2459"/>
                  </a:cubicBezTo>
                  <a:cubicBezTo>
                    <a:pt x="1112" y="2459"/>
                    <a:pt x="1971" y="1614"/>
                    <a:pt x="1971" y="1288"/>
                  </a:cubicBezTo>
                  <a:cubicBezTo>
                    <a:pt x="1971" y="960"/>
                    <a:pt x="1320" y="0"/>
                    <a:pt x="1071"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8" name="Google Shape;3886;p48">
              <a:extLst>
                <a:ext uri="{FF2B5EF4-FFF2-40B4-BE49-F238E27FC236}">
                  <a16:creationId xmlns:a16="http://schemas.microsoft.com/office/drawing/2014/main" id="{0F72277A-8DD7-4863-A693-EFA71F8C6070}"/>
                </a:ext>
              </a:extLst>
            </p:cNvPr>
            <p:cNvSpPr/>
            <p:nvPr/>
          </p:nvSpPr>
          <p:spPr>
            <a:xfrm>
              <a:off x="3071850" y="1380975"/>
              <a:ext cx="51725" cy="61000"/>
            </a:xfrm>
            <a:custGeom>
              <a:avLst/>
              <a:gdLst/>
              <a:ahLst/>
              <a:cxnLst/>
              <a:rect l="l" t="t" r="r" b="b"/>
              <a:pathLst>
                <a:path w="2069" h="2440" extrusionOk="0">
                  <a:moveTo>
                    <a:pt x="1069" y="0"/>
                  </a:moveTo>
                  <a:cubicBezTo>
                    <a:pt x="1067" y="0"/>
                    <a:pt x="1066" y="0"/>
                    <a:pt x="1064" y="1"/>
                  </a:cubicBezTo>
                  <a:cubicBezTo>
                    <a:pt x="928" y="20"/>
                    <a:pt x="69" y="947"/>
                    <a:pt x="40" y="1122"/>
                  </a:cubicBezTo>
                  <a:cubicBezTo>
                    <a:pt x="1" y="1454"/>
                    <a:pt x="781" y="2420"/>
                    <a:pt x="1006" y="2439"/>
                  </a:cubicBezTo>
                  <a:cubicBezTo>
                    <a:pt x="1008" y="2440"/>
                    <a:pt x="1010" y="2440"/>
                    <a:pt x="1012" y="2440"/>
                  </a:cubicBezTo>
                  <a:cubicBezTo>
                    <a:pt x="1246" y="2440"/>
                    <a:pt x="2069" y="1470"/>
                    <a:pt x="2069" y="1142"/>
                  </a:cubicBezTo>
                  <a:cubicBezTo>
                    <a:pt x="2069" y="968"/>
                    <a:pt x="1227" y="0"/>
                    <a:pt x="1069"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89" name="Google Shape;3887;p48">
              <a:extLst>
                <a:ext uri="{FF2B5EF4-FFF2-40B4-BE49-F238E27FC236}">
                  <a16:creationId xmlns:a16="http://schemas.microsoft.com/office/drawing/2014/main" id="{B0D1CCDC-9686-4CAB-B29D-62954DB160AD}"/>
                </a:ext>
              </a:extLst>
            </p:cNvPr>
            <p:cNvSpPr/>
            <p:nvPr/>
          </p:nvSpPr>
          <p:spPr>
            <a:xfrm>
              <a:off x="3124550" y="1377075"/>
              <a:ext cx="49525" cy="64925"/>
            </a:xfrm>
            <a:custGeom>
              <a:avLst/>
              <a:gdLst/>
              <a:ahLst/>
              <a:cxnLst/>
              <a:rect l="l" t="t" r="r" b="b"/>
              <a:pathLst>
                <a:path w="1981" h="2597" extrusionOk="0">
                  <a:moveTo>
                    <a:pt x="980" y="0"/>
                  </a:moveTo>
                  <a:cubicBezTo>
                    <a:pt x="978" y="0"/>
                    <a:pt x="977" y="0"/>
                    <a:pt x="976" y="1"/>
                  </a:cubicBezTo>
                  <a:cubicBezTo>
                    <a:pt x="839" y="20"/>
                    <a:pt x="68" y="986"/>
                    <a:pt x="39" y="1161"/>
                  </a:cubicBezTo>
                  <a:cubicBezTo>
                    <a:pt x="0" y="1493"/>
                    <a:pt x="868" y="2566"/>
                    <a:pt x="1015" y="2595"/>
                  </a:cubicBezTo>
                  <a:cubicBezTo>
                    <a:pt x="1018" y="2596"/>
                    <a:pt x="1021" y="2596"/>
                    <a:pt x="1024" y="2596"/>
                  </a:cubicBezTo>
                  <a:cubicBezTo>
                    <a:pt x="1258" y="2596"/>
                    <a:pt x="1980" y="1518"/>
                    <a:pt x="1980" y="1191"/>
                  </a:cubicBezTo>
                  <a:cubicBezTo>
                    <a:pt x="1980" y="1017"/>
                    <a:pt x="1128" y="0"/>
                    <a:pt x="98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0" name="Google Shape;3888;p48">
              <a:extLst>
                <a:ext uri="{FF2B5EF4-FFF2-40B4-BE49-F238E27FC236}">
                  <a16:creationId xmlns:a16="http://schemas.microsoft.com/office/drawing/2014/main" id="{6B2600F1-A143-4EFE-8657-D8B0457DF13C}"/>
                </a:ext>
              </a:extLst>
            </p:cNvPr>
            <p:cNvSpPr/>
            <p:nvPr/>
          </p:nvSpPr>
          <p:spPr>
            <a:xfrm>
              <a:off x="3051850" y="1279775"/>
              <a:ext cx="41975" cy="44675"/>
            </a:xfrm>
            <a:custGeom>
              <a:avLst/>
              <a:gdLst/>
              <a:ahLst/>
              <a:cxnLst/>
              <a:rect l="l" t="t" r="r" b="b"/>
              <a:pathLst>
                <a:path w="1679" h="1787" extrusionOk="0">
                  <a:moveTo>
                    <a:pt x="508" y="0"/>
                  </a:moveTo>
                  <a:cubicBezTo>
                    <a:pt x="313" y="59"/>
                    <a:pt x="167" y="195"/>
                    <a:pt x="89" y="381"/>
                  </a:cubicBezTo>
                  <a:cubicBezTo>
                    <a:pt x="1" y="585"/>
                    <a:pt x="20" y="1737"/>
                    <a:pt x="245" y="1785"/>
                  </a:cubicBezTo>
                  <a:cubicBezTo>
                    <a:pt x="249" y="1786"/>
                    <a:pt x="253" y="1786"/>
                    <a:pt x="257" y="1786"/>
                  </a:cubicBezTo>
                  <a:cubicBezTo>
                    <a:pt x="503" y="1786"/>
                    <a:pt x="1679" y="771"/>
                    <a:pt x="1679" y="771"/>
                  </a:cubicBezTo>
                  <a:cubicBezTo>
                    <a:pt x="1084" y="761"/>
                    <a:pt x="586" y="176"/>
                    <a:pt x="518" y="78"/>
                  </a:cubicBezTo>
                  <a:cubicBezTo>
                    <a:pt x="508" y="49"/>
                    <a:pt x="508" y="29"/>
                    <a:pt x="508"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1" name="Google Shape;3889;p48">
              <a:extLst>
                <a:ext uri="{FF2B5EF4-FFF2-40B4-BE49-F238E27FC236}">
                  <a16:creationId xmlns:a16="http://schemas.microsoft.com/office/drawing/2014/main" id="{E3D01219-3F28-496B-8EC6-4E0AA1655637}"/>
                </a:ext>
              </a:extLst>
            </p:cNvPr>
            <p:cNvSpPr/>
            <p:nvPr/>
          </p:nvSpPr>
          <p:spPr>
            <a:xfrm>
              <a:off x="3093800" y="1276950"/>
              <a:ext cx="49050" cy="45450"/>
            </a:xfrm>
            <a:custGeom>
              <a:avLst/>
              <a:gdLst/>
              <a:ahLst/>
              <a:cxnLst/>
              <a:rect l="l" t="t" r="r" b="b"/>
              <a:pathLst>
                <a:path w="1962" h="1818" extrusionOk="0">
                  <a:moveTo>
                    <a:pt x="1363" y="0"/>
                  </a:moveTo>
                  <a:cubicBezTo>
                    <a:pt x="1310" y="0"/>
                    <a:pt x="1279" y="16"/>
                    <a:pt x="1279" y="16"/>
                  </a:cubicBezTo>
                  <a:cubicBezTo>
                    <a:pt x="1279" y="16"/>
                    <a:pt x="661" y="894"/>
                    <a:pt x="12" y="894"/>
                  </a:cubicBezTo>
                  <a:cubicBezTo>
                    <a:pt x="8" y="894"/>
                    <a:pt x="4" y="894"/>
                    <a:pt x="1" y="894"/>
                  </a:cubicBezTo>
                  <a:lnTo>
                    <a:pt x="1" y="894"/>
                  </a:lnTo>
                  <a:cubicBezTo>
                    <a:pt x="1" y="894"/>
                    <a:pt x="1315" y="1817"/>
                    <a:pt x="1588" y="1817"/>
                  </a:cubicBezTo>
                  <a:cubicBezTo>
                    <a:pt x="1601" y="1817"/>
                    <a:pt x="1612" y="1815"/>
                    <a:pt x="1620" y="1811"/>
                  </a:cubicBezTo>
                  <a:cubicBezTo>
                    <a:pt x="1767" y="1732"/>
                    <a:pt x="1962" y="455"/>
                    <a:pt x="1689" y="172"/>
                  </a:cubicBezTo>
                  <a:cubicBezTo>
                    <a:pt x="1552" y="30"/>
                    <a:pt x="1436" y="0"/>
                    <a:pt x="1363"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2" name="Google Shape;3890;p48">
              <a:extLst>
                <a:ext uri="{FF2B5EF4-FFF2-40B4-BE49-F238E27FC236}">
                  <a16:creationId xmlns:a16="http://schemas.microsoft.com/office/drawing/2014/main" id="{C6CF6456-0593-4465-953A-889E0620CB8A}"/>
                </a:ext>
              </a:extLst>
            </p:cNvPr>
            <p:cNvSpPr/>
            <p:nvPr/>
          </p:nvSpPr>
          <p:spPr>
            <a:xfrm>
              <a:off x="3059900" y="1212950"/>
              <a:ext cx="47100" cy="10675"/>
            </a:xfrm>
            <a:custGeom>
              <a:avLst/>
              <a:gdLst/>
              <a:ahLst/>
              <a:cxnLst/>
              <a:rect l="l" t="t" r="r" b="b"/>
              <a:pathLst>
                <a:path w="1884" h="427" extrusionOk="0">
                  <a:moveTo>
                    <a:pt x="50" y="0"/>
                  </a:moveTo>
                  <a:cubicBezTo>
                    <a:pt x="40" y="0"/>
                    <a:pt x="20" y="0"/>
                    <a:pt x="11" y="20"/>
                  </a:cubicBezTo>
                  <a:cubicBezTo>
                    <a:pt x="1" y="39"/>
                    <a:pt x="1" y="68"/>
                    <a:pt x="11" y="88"/>
                  </a:cubicBezTo>
                  <a:cubicBezTo>
                    <a:pt x="30" y="107"/>
                    <a:pt x="59" y="127"/>
                    <a:pt x="79" y="146"/>
                  </a:cubicBezTo>
                  <a:cubicBezTo>
                    <a:pt x="147" y="195"/>
                    <a:pt x="215" y="234"/>
                    <a:pt x="284" y="273"/>
                  </a:cubicBezTo>
                  <a:lnTo>
                    <a:pt x="420" y="332"/>
                  </a:lnTo>
                  <a:cubicBezTo>
                    <a:pt x="469" y="351"/>
                    <a:pt x="528" y="371"/>
                    <a:pt x="586" y="381"/>
                  </a:cubicBezTo>
                  <a:cubicBezTo>
                    <a:pt x="635" y="390"/>
                    <a:pt x="693" y="410"/>
                    <a:pt x="752" y="410"/>
                  </a:cubicBezTo>
                  <a:cubicBezTo>
                    <a:pt x="793" y="417"/>
                    <a:pt x="835" y="424"/>
                    <a:pt x="880" y="424"/>
                  </a:cubicBezTo>
                  <a:cubicBezTo>
                    <a:pt x="898" y="424"/>
                    <a:pt x="917" y="422"/>
                    <a:pt x="937" y="420"/>
                  </a:cubicBezTo>
                  <a:cubicBezTo>
                    <a:pt x="967" y="424"/>
                    <a:pt x="996" y="427"/>
                    <a:pt x="1025" y="427"/>
                  </a:cubicBezTo>
                  <a:cubicBezTo>
                    <a:pt x="1054" y="427"/>
                    <a:pt x="1084" y="424"/>
                    <a:pt x="1113" y="420"/>
                  </a:cubicBezTo>
                  <a:cubicBezTo>
                    <a:pt x="1171" y="420"/>
                    <a:pt x="1230" y="410"/>
                    <a:pt x="1289" y="400"/>
                  </a:cubicBezTo>
                  <a:cubicBezTo>
                    <a:pt x="1337" y="390"/>
                    <a:pt x="1396" y="371"/>
                    <a:pt x="1445" y="351"/>
                  </a:cubicBezTo>
                  <a:cubicBezTo>
                    <a:pt x="1503" y="332"/>
                    <a:pt x="1552" y="322"/>
                    <a:pt x="1591" y="302"/>
                  </a:cubicBezTo>
                  <a:cubicBezTo>
                    <a:pt x="1659" y="263"/>
                    <a:pt x="1728" y="224"/>
                    <a:pt x="1796" y="176"/>
                  </a:cubicBezTo>
                  <a:cubicBezTo>
                    <a:pt x="1815" y="156"/>
                    <a:pt x="1845" y="137"/>
                    <a:pt x="1864" y="107"/>
                  </a:cubicBezTo>
                  <a:cubicBezTo>
                    <a:pt x="1884" y="98"/>
                    <a:pt x="1884" y="68"/>
                    <a:pt x="1874" y="49"/>
                  </a:cubicBezTo>
                  <a:cubicBezTo>
                    <a:pt x="1874" y="35"/>
                    <a:pt x="1858" y="25"/>
                    <a:pt x="1846" y="25"/>
                  </a:cubicBezTo>
                  <a:cubicBezTo>
                    <a:pt x="1841" y="25"/>
                    <a:pt x="1837" y="27"/>
                    <a:pt x="1835" y="29"/>
                  </a:cubicBezTo>
                  <a:cubicBezTo>
                    <a:pt x="1806" y="49"/>
                    <a:pt x="1786" y="59"/>
                    <a:pt x="1767" y="68"/>
                  </a:cubicBezTo>
                  <a:cubicBezTo>
                    <a:pt x="1698" y="107"/>
                    <a:pt x="1630" y="137"/>
                    <a:pt x="1562" y="156"/>
                  </a:cubicBezTo>
                  <a:cubicBezTo>
                    <a:pt x="1523" y="176"/>
                    <a:pt x="1474" y="185"/>
                    <a:pt x="1425" y="195"/>
                  </a:cubicBezTo>
                  <a:cubicBezTo>
                    <a:pt x="1376" y="215"/>
                    <a:pt x="1328" y="215"/>
                    <a:pt x="1279" y="224"/>
                  </a:cubicBezTo>
                  <a:cubicBezTo>
                    <a:pt x="1230" y="244"/>
                    <a:pt x="1162" y="244"/>
                    <a:pt x="1113" y="244"/>
                  </a:cubicBezTo>
                  <a:cubicBezTo>
                    <a:pt x="1084" y="249"/>
                    <a:pt x="1054" y="251"/>
                    <a:pt x="1025" y="251"/>
                  </a:cubicBezTo>
                  <a:cubicBezTo>
                    <a:pt x="996" y="251"/>
                    <a:pt x="967" y="249"/>
                    <a:pt x="937" y="244"/>
                  </a:cubicBezTo>
                  <a:cubicBezTo>
                    <a:pt x="918" y="247"/>
                    <a:pt x="898" y="248"/>
                    <a:pt x="879" y="248"/>
                  </a:cubicBezTo>
                  <a:cubicBezTo>
                    <a:pt x="841" y="248"/>
                    <a:pt x="804" y="244"/>
                    <a:pt x="771" y="244"/>
                  </a:cubicBezTo>
                  <a:cubicBezTo>
                    <a:pt x="713" y="234"/>
                    <a:pt x="654" y="234"/>
                    <a:pt x="606" y="215"/>
                  </a:cubicBezTo>
                  <a:cubicBezTo>
                    <a:pt x="547" y="205"/>
                    <a:pt x="498" y="195"/>
                    <a:pt x="450" y="185"/>
                  </a:cubicBezTo>
                  <a:lnTo>
                    <a:pt x="313" y="137"/>
                  </a:lnTo>
                  <a:lnTo>
                    <a:pt x="206" y="88"/>
                  </a:lnTo>
                  <a:lnTo>
                    <a:pt x="118" y="49"/>
                  </a:lnTo>
                  <a:lnTo>
                    <a:pt x="69" y="20"/>
                  </a:lnTo>
                  <a:lnTo>
                    <a:pt x="50"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3" name="Google Shape;3891;p48">
              <a:extLst>
                <a:ext uri="{FF2B5EF4-FFF2-40B4-BE49-F238E27FC236}">
                  <a16:creationId xmlns:a16="http://schemas.microsoft.com/office/drawing/2014/main" id="{52C4DC38-9CD8-4102-B018-CD0CCB5F08E5}"/>
                </a:ext>
              </a:extLst>
            </p:cNvPr>
            <p:cNvSpPr/>
            <p:nvPr/>
          </p:nvSpPr>
          <p:spPr>
            <a:xfrm>
              <a:off x="3104050" y="1205125"/>
              <a:ext cx="4650" cy="21800"/>
            </a:xfrm>
            <a:custGeom>
              <a:avLst/>
              <a:gdLst/>
              <a:ahLst/>
              <a:cxnLst/>
              <a:rect l="l" t="t" r="r" b="b"/>
              <a:pathLst>
                <a:path w="186" h="872" extrusionOk="0">
                  <a:moveTo>
                    <a:pt x="30" y="1"/>
                  </a:moveTo>
                  <a:cubicBezTo>
                    <a:pt x="10" y="11"/>
                    <a:pt x="1" y="30"/>
                    <a:pt x="1" y="50"/>
                  </a:cubicBezTo>
                  <a:cubicBezTo>
                    <a:pt x="1" y="50"/>
                    <a:pt x="10" y="89"/>
                    <a:pt x="30" y="167"/>
                  </a:cubicBezTo>
                  <a:cubicBezTo>
                    <a:pt x="30" y="206"/>
                    <a:pt x="40" y="245"/>
                    <a:pt x="49" y="294"/>
                  </a:cubicBezTo>
                  <a:cubicBezTo>
                    <a:pt x="59" y="333"/>
                    <a:pt x="59" y="391"/>
                    <a:pt x="69" y="440"/>
                  </a:cubicBezTo>
                  <a:cubicBezTo>
                    <a:pt x="69" y="489"/>
                    <a:pt x="79" y="537"/>
                    <a:pt x="79" y="576"/>
                  </a:cubicBezTo>
                  <a:lnTo>
                    <a:pt x="79" y="703"/>
                  </a:lnTo>
                  <a:cubicBezTo>
                    <a:pt x="69" y="772"/>
                    <a:pt x="69" y="820"/>
                    <a:pt x="69" y="820"/>
                  </a:cubicBezTo>
                  <a:lnTo>
                    <a:pt x="69" y="830"/>
                  </a:lnTo>
                  <a:cubicBezTo>
                    <a:pt x="69" y="850"/>
                    <a:pt x="69" y="859"/>
                    <a:pt x="79" y="869"/>
                  </a:cubicBezTo>
                  <a:cubicBezTo>
                    <a:pt x="81" y="871"/>
                    <a:pt x="84" y="871"/>
                    <a:pt x="87" y="871"/>
                  </a:cubicBezTo>
                  <a:cubicBezTo>
                    <a:pt x="103" y="871"/>
                    <a:pt x="118" y="850"/>
                    <a:pt x="118" y="850"/>
                  </a:cubicBezTo>
                  <a:cubicBezTo>
                    <a:pt x="118" y="850"/>
                    <a:pt x="137" y="801"/>
                    <a:pt x="157" y="713"/>
                  </a:cubicBezTo>
                  <a:cubicBezTo>
                    <a:pt x="166" y="674"/>
                    <a:pt x="176" y="625"/>
                    <a:pt x="176" y="576"/>
                  </a:cubicBezTo>
                  <a:cubicBezTo>
                    <a:pt x="176" y="528"/>
                    <a:pt x="186" y="469"/>
                    <a:pt x="176" y="411"/>
                  </a:cubicBezTo>
                  <a:cubicBezTo>
                    <a:pt x="166" y="362"/>
                    <a:pt x="157" y="303"/>
                    <a:pt x="147" y="255"/>
                  </a:cubicBezTo>
                  <a:cubicBezTo>
                    <a:pt x="137" y="206"/>
                    <a:pt x="127" y="167"/>
                    <a:pt x="108" y="128"/>
                  </a:cubicBezTo>
                  <a:cubicBezTo>
                    <a:pt x="98" y="89"/>
                    <a:pt x="79" y="40"/>
                    <a:pt x="59" y="11"/>
                  </a:cubicBezTo>
                  <a:lnTo>
                    <a:pt x="59" y="20"/>
                  </a:lnTo>
                  <a:cubicBezTo>
                    <a:pt x="49" y="11"/>
                    <a:pt x="40" y="1"/>
                    <a:pt x="3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4" name="Google Shape;3892;p48">
              <a:extLst>
                <a:ext uri="{FF2B5EF4-FFF2-40B4-BE49-F238E27FC236}">
                  <a16:creationId xmlns:a16="http://schemas.microsoft.com/office/drawing/2014/main" id="{D3CAD649-E2B6-4967-9FF4-816D2A9D4FDE}"/>
                </a:ext>
              </a:extLst>
            </p:cNvPr>
            <p:cNvSpPr/>
            <p:nvPr/>
          </p:nvSpPr>
          <p:spPr>
            <a:xfrm>
              <a:off x="3059675" y="1205950"/>
              <a:ext cx="3425" cy="21900"/>
            </a:xfrm>
            <a:custGeom>
              <a:avLst/>
              <a:gdLst/>
              <a:ahLst/>
              <a:cxnLst/>
              <a:rect l="l" t="t" r="r" b="b"/>
              <a:pathLst>
                <a:path w="137" h="876" extrusionOk="0">
                  <a:moveTo>
                    <a:pt x="104" y="0"/>
                  </a:moveTo>
                  <a:cubicBezTo>
                    <a:pt x="95" y="0"/>
                    <a:pt x="88" y="5"/>
                    <a:pt x="88" y="17"/>
                  </a:cubicBezTo>
                  <a:cubicBezTo>
                    <a:pt x="68" y="56"/>
                    <a:pt x="59" y="95"/>
                    <a:pt x="49" y="143"/>
                  </a:cubicBezTo>
                  <a:cubicBezTo>
                    <a:pt x="39" y="182"/>
                    <a:pt x="29" y="222"/>
                    <a:pt x="20" y="270"/>
                  </a:cubicBezTo>
                  <a:cubicBezTo>
                    <a:pt x="10" y="319"/>
                    <a:pt x="0" y="378"/>
                    <a:pt x="0" y="436"/>
                  </a:cubicBezTo>
                  <a:cubicBezTo>
                    <a:pt x="0" y="485"/>
                    <a:pt x="0" y="543"/>
                    <a:pt x="0" y="592"/>
                  </a:cubicBezTo>
                  <a:cubicBezTo>
                    <a:pt x="10" y="651"/>
                    <a:pt x="20" y="690"/>
                    <a:pt x="29" y="739"/>
                  </a:cubicBezTo>
                  <a:cubicBezTo>
                    <a:pt x="59" y="807"/>
                    <a:pt x="78" y="856"/>
                    <a:pt x="78" y="856"/>
                  </a:cubicBezTo>
                  <a:cubicBezTo>
                    <a:pt x="88" y="865"/>
                    <a:pt x="98" y="875"/>
                    <a:pt x="107" y="875"/>
                  </a:cubicBezTo>
                  <a:cubicBezTo>
                    <a:pt x="127" y="865"/>
                    <a:pt x="137" y="856"/>
                    <a:pt x="137" y="836"/>
                  </a:cubicBezTo>
                  <a:lnTo>
                    <a:pt x="137" y="826"/>
                  </a:lnTo>
                  <a:cubicBezTo>
                    <a:pt x="137" y="826"/>
                    <a:pt x="127" y="768"/>
                    <a:pt x="117" y="700"/>
                  </a:cubicBezTo>
                  <a:cubicBezTo>
                    <a:pt x="107" y="670"/>
                    <a:pt x="107" y="631"/>
                    <a:pt x="107" y="582"/>
                  </a:cubicBezTo>
                  <a:cubicBezTo>
                    <a:pt x="107" y="534"/>
                    <a:pt x="98" y="485"/>
                    <a:pt x="107" y="436"/>
                  </a:cubicBezTo>
                  <a:cubicBezTo>
                    <a:pt x="117" y="387"/>
                    <a:pt x="98" y="339"/>
                    <a:pt x="117" y="290"/>
                  </a:cubicBezTo>
                  <a:cubicBezTo>
                    <a:pt x="127" y="241"/>
                    <a:pt x="127" y="202"/>
                    <a:pt x="127" y="163"/>
                  </a:cubicBezTo>
                  <a:cubicBezTo>
                    <a:pt x="137" y="85"/>
                    <a:pt x="137" y="36"/>
                    <a:pt x="137" y="36"/>
                  </a:cubicBezTo>
                  <a:cubicBezTo>
                    <a:pt x="137" y="26"/>
                    <a:pt x="137" y="17"/>
                    <a:pt x="127" y="7"/>
                  </a:cubicBezTo>
                  <a:cubicBezTo>
                    <a:pt x="119" y="3"/>
                    <a:pt x="111" y="0"/>
                    <a:pt x="104"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5" name="Google Shape;3893;p48">
              <a:extLst>
                <a:ext uri="{FF2B5EF4-FFF2-40B4-BE49-F238E27FC236}">
                  <a16:creationId xmlns:a16="http://schemas.microsoft.com/office/drawing/2014/main" id="{832CF5F1-E66E-4A04-B0F3-3ACD7D10394F}"/>
                </a:ext>
              </a:extLst>
            </p:cNvPr>
            <p:cNvSpPr/>
            <p:nvPr/>
          </p:nvSpPr>
          <p:spPr>
            <a:xfrm>
              <a:off x="2889425" y="1886550"/>
              <a:ext cx="49775" cy="28600"/>
            </a:xfrm>
            <a:custGeom>
              <a:avLst/>
              <a:gdLst/>
              <a:ahLst/>
              <a:cxnLst/>
              <a:rect l="l" t="t" r="r" b="b"/>
              <a:pathLst>
                <a:path w="1991" h="1144" extrusionOk="0">
                  <a:moveTo>
                    <a:pt x="1971" y="1"/>
                  </a:moveTo>
                  <a:cubicBezTo>
                    <a:pt x="1747" y="181"/>
                    <a:pt x="1452" y="231"/>
                    <a:pt x="1195" y="231"/>
                  </a:cubicBezTo>
                  <a:cubicBezTo>
                    <a:pt x="881" y="231"/>
                    <a:pt x="625" y="157"/>
                    <a:pt x="625" y="157"/>
                  </a:cubicBezTo>
                  <a:lnTo>
                    <a:pt x="625" y="137"/>
                  </a:lnTo>
                  <a:cubicBezTo>
                    <a:pt x="508" y="274"/>
                    <a:pt x="1" y="879"/>
                    <a:pt x="49" y="1084"/>
                  </a:cubicBezTo>
                  <a:cubicBezTo>
                    <a:pt x="58" y="1125"/>
                    <a:pt x="124" y="1144"/>
                    <a:pt x="227" y="1144"/>
                  </a:cubicBezTo>
                  <a:cubicBezTo>
                    <a:pt x="680" y="1144"/>
                    <a:pt x="1847" y="782"/>
                    <a:pt x="1942" y="440"/>
                  </a:cubicBezTo>
                  <a:cubicBezTo>
                    <a:pt x="1962" y="293"/>
                    <a:pt x="1981" y="157"/>
                    <a:pt x="1991" y="11"/>
                  </a:cubicBezTo>
                  <a:lnTo>
                    <a:pt x="1971" y="1"/>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6" name="Google Shape;3894;p48">
              <a:extLst>
                <a:ext uri="{FF2B5EF4-FFF2-40B4-BE49-F238E27FC236}">
                  <a16:creationId xmlns:a16="http://schemas.microsoft.com/office/drawing/2014/main" id="{B3108269-BE44-452D-8D00-D9BEDAA62A91}"/>
                </a:ext>
              </a:extLst>
            </p:cNvPr>
            <p:cNvSpPr/>
            <p:nvPr/>
          </p:nvSpPr>
          <p:spPr>
            <a:xfrm>
              <a:off x="2784550" y="1887050"/>
              <a:ext cx="51725" cy="24500"/>
            </a:xfrm>
            <a:custGeom>
              <a:avLst/>
              <a:gdLst/>
              <a:ahLst/>
              <a:cxnLst/>
              <a:rect l="l" t="t" r="r" b="b"/>
              <a:pathLst>
                <a:path w="2069" h="980" extrusionOk="0">
                  <a:moveTo>
                    <a:pt x="684" y="0"/>
                  </a:moveTo>
                  <a:cubicBezTo>
                    <a:pt x="586" y="98"/>
                    <a:pt x="1" y="693"/>
                    <a:pt x="30" y="898"/>
                  </a:cubicBezTo>
                  <a:cubicBezTo>
                    <a:pt x="37" y="954"/>
                    <a:pt x="145" y="980"/>
                    <a:pt x="307" y="980"/>
                  </a:cubicBezTo>
                  <a:cubicBezTo>
                    <a:pt x="814" y="980"/>
                    <a:pt x="1853" y="731"/>
                    <a:pt x="1971" y="420"/>
                  </a:cubicBezTo>
                  <a:cubicBezTo>
                    <a:pt x="2010" y="293"/>
                    <a:pt x="2040" y="156"/>
                    <a:pt x="2069" y="20"/>
                  </a:cubicBezTo>
                  <a:lnTo>
                    <a:pt x="2069" y="20"/>
                  </a:lnTo>
                  <a:cubicBezTo>
                    <a:pt x="1854" y="99"/>
                    <a:pt x="1630" y="138"/>
                    <a:pt x="1406" y="138"/>
                  </a:cubicBezTo>
                  <a:cubicBezTo>
                    <a:pt x="1162" y="138"/>
                    <a:pt x="918" y="92"/>
                    <a:pt x="684"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7" name="Google Shape;3895;p48">
              <a:extLst>
                <a:ext uri="{FF2B5EF4-FFF2-40B4-BE49-F238E27FC236}">
                  <a16:creationId xmlns:a16="http://schemas.microsoft.com/office/drawing/2014/main" id="{2C7830E3-21F8-4FC7-AF7E-B4C289C92A1D}"/>
                </a:ext>
              </a:extLst>
            </p:cNvPr>
            <p:cNvSpPr/>
            <p:nvPr/>
          </p:nvSpPr>
          <p:spPr>
            <a:xfrm>
              <a:off x="2775300" y="1536100"/>
              <a:ext cx="182450" cy="357200"/>
            </a:xfrm>
            <a:custGeom>
              <a:avLst/>
              <a:gdLst/>
              <a:ahLst/>
              <a:cxnLst/>
              <a:rect l="l" t="t" r="r" b="b"/>
              <a:pathLst>
                <a:path w="7298" h="14288" extrusionOk="0">
                  <a:moveTo>
                    <a:pt x="1424" y="0"/>
                  </a:moveTo>
                  <a:cubicBezTo>
                    <a:pt x="1411" y="219"/>
                    <a:pt x="1273" y="285"/>
                    <a:pt x="1096" y="285"/>
                  </a:cubicBezTo>
                  <a:cubicBezTo>
                    <a:pt x="831" y="285"/>
                    <a:pt x="477" y="138"/>
                    <a:pt x="322" y="138"/>
                  </a:cubicBezTo>
                  <a:cubicBezTo>
                    <a:pt x="272" y="138"/>
                    <a:pt x="242" y="154"/>
                    <a:pt x="244" y="195"/>
                  </a:cubicBezTo>
                  <a:cubicBezTo>
                    <a:pt x="254" y="420"/>
                    <a:pt x="644" y="1785"/>
                    <a:pt x="0" y="1785"/>
                  </a:cubicBezTo>
                  <a:lnTo>
                    <a:pt x="868" y="14009"/>
                  </a:lnTo>
                  <a:cubicBezTo>
                    <a:pt x="907" y="14029"/>
                    <a:pt x="946" y="14048"/>
                    <a:pt x="995" y="14068"/>
                  </a:cubicBezTo>
                  <a:cubicBezTo>
                    <a:pt x="1225" y="14154"/>
                    <a:pt x="1467" y="14198"/>
                    <a:pt x="1711" y="14198"/>
                  </a:cubicBezTo>
                  <a:cubicBezTo>
                    <a:pt x="1933" y="14198"/>
                    <a:pt x="2156" y="14162"/>
                    <a:pt x="2371" y="14087"/>
                  </a:cubicBezTo>
                  <a:cubicBezTo>
                    <a:pt x="2410" y="14068"/>
                    <a:pt x="2449" y="14048"/>
                    <a:pt x="2488" y="14029"/>
                  </a:cubicBezTo>
                  <a:cubicBezTo>
                    <a:pt x="2488" y="14029"/>
                    <a:pt x="3415" y="6995"/>
                    <a:pt x="3180" y="2254"/>
                  </a:cubicBezTo>
                  <a:lnTo>
                    <a:pt x="3180" y="2254"/>
                  </a:lnTo>
                  <a:cubicBezTo>
                    <a:pt x="3317" y="2263"/>
                    <a:pt x="3463" y="2263"/>
                    <a:pt x="3600" y="2263"/>
                  </a:cubicBezTo>
                  <a:lnTo>
                    <a:pt x="5131" y="14194"/>
                  </a:lnTo>
                  <a:lnTo>
                    <a:pt x="5131" y="14214"/>
                  </a:lnTo>
                  <a:cubicBezTo>
                    <a:pt x="5131" y="14214"/>
                    <a:pt x="5397" y="14288"/>
                    <a:pt x="5720" y="14288"/>
                  </a:cubicBezTo>
                  <a:cubicBezTo>
                    <a:pt x="5984" y="14288"/>
                    <a:pt x="6288" y="14238"/>
                    <a:pt x="6517" y="14058"/>
                  </a:cubicBezTo>
                  <a:cubicBezTo>
                    <a:pt x="6527" y="14048"/>
                    <a:pt x="6536" y="14038"/>
                    <a:pt x="6546" y="14029"/>
                  </a:cubicBezTo>
                  <a:cubicBezTo>
                    <a:pt x="7044" y="10009"/>
                    <a:pt x="7287" y="5961"/>
                    <a:pt x="7297" y="1912"/>
                  </a:cubicBezTo>
                  <a:lnTo>
                    <a:pt x="7297" y="1912"/>
                  </a:lnTo>
                  <a:cubicBezTo>
                    <a:pt x="7289" y="1912"/>
                    <a:pt x="7281" y="1913"/>
                    <a:pt x="7272" y="1913"/>
                  </a:cubicBezTo>
                  <a:cubicBezTo>
                    <a:pt x="6366" y="1913"/>
                    <a:pt x="6105" y="330"/>
                    <a:pt x="5834" y="117"/>
                  </a:cubicBezTo>
                  <a:cubicBezTo>
                    <a:pt x="5827" y="113"/>
                    <a:pt x="5816" y="110"/>
                    <a:pt x="5801" y="110"/>
                  </a:cubicBezTo>
                  <a:cubicBezTo>
                    <a:pt x="5621" y="110"/>
                    <a:pt x="4874" y="400"/>
                    <a:pt x="4343" y="400"/>
                  </a:cubicBezTo>
                  <a:cubicBezTo>
                    <a:pt x="4051" y="400"/>
                    <a:pt x="3825" y="312"/>
                    <a:pt x="3795" y="39"/>
                  </a:cubicBezTo>
                  <a:cubicBezTo>
                    <a:pt x="3512" y="69"/>
                    <a:pt x="3223" y="82"/>
                    <a:pt x="2933" y="82"/>
                  </a:cubicBezTo>
                  <a:cubicBezTo>
                    <a:pt x="2843" y="82"/>
                    <a:pt x="2753" y="80"/>
                    <a:pt x="2663" y="78"/>
                  </a:cubicBezTo>
                  <a:cubicBezTo>
                    <a:pt x="2273" y="78"/>
                    <a:pt x="1883" y="49"/>
                    <a:pt x="1502"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8" name="Google Shape;3896;p48">
              <a:extLst>
                <a:ext uri="{FF2B5EF4-FFF2-40B4-BE49-F238E27FC236}">
                  <a16:creationId xmlns:a16="http://schemas.microsoft.com/office/drawing/2014/main" id="{7CE76BC9-4072-4C68-8BEC-CD37CFE00A20}"/>
                </a:ext>
              </a:extLst>
            </p:cNvPr>
            <p:cNvSpPr/>
            <p:nvPr/>
          </p:nvSpPr>
          <p:spPr>
            <a:xfrm>
              <a:off x="2749200" y="1115375"/>
              <a:ext cx="51475" cy="90750"/>
            </a:xfrm>
            <a:custGeom>
              <a:avLst/>
              <a:gdLst/>
              <a:ahLst/>
              <a:cxnLst/>
              <a:rect l="l" t="t" r="r" b="b"/>
              <a:pathLst>
                <a:path w="2059" h="3630" extrusionOk="0">
                  <a:moveTo>
                    <a:pt x="2059" y="1"/>
                  </a:moveTo>
                  <a:cubicBezTo>
                    <a:pt x="1873" y="1"/>
                    <a:pt x="1678" y="30"/>
                    <a:pt x="1503" y="108"/>
                  </a:cubicBezTo>
                  <a:cubicBezTo>
                    <a:pt x="0" y="664"/>
                    <a:pt x="712" y="3552"/>
                    <a:pt x="712" y="3552"/>
                  </a:cubicBezTo>
                  <a:lnTo>
                    <a:pt x="771" y="3630"/>
                  </a:lnTo>
                  <a:cubicBezTo>
                    <a:pt x="595" y="1991"/>
                    <a:pt x="995" y="606"/>
                    <a:pt x="2059" y="20"/>
                  </a:cubicBezTo>
                  <a:lnTo>
                    <a:pt x="2059"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99" name="Google Shape;3897;p48">
              <a:extLst>
                <a:ext uri="{FF2B5EF4-FFF2-40B4-BE49-F238E27FC236}">
                  <a16:creationId xmlns:a16="http://schemas.microsoft.com/office/drawing/2014/main" id="{ACD1A578-37C0-4FCE-A7E1-5E72AFFF3015}"/>
                </a:ext>
              </a:extLst>
            </p:cNvPr>
            <p:cNvSpPr/>
            <p:nvPr/>
          </p:nvSpPr>
          <p:spPr>
            <a:xfrm>
              <a:off x="2430175" y="1032100"/>
              <a:ext cx="299600" cy="245000"/>
            </a:xfrm>
            <a:custGeom>
              <a:avLst/>
              <a:gdLst/>
              <a:ahLst/>
              <a:cxnLst/>
              <a:rect l="l" t="t" r="r" b="b"/>
              <a:pathLst>
                <a:path w="11984" h="9800" extrusionOk="0">
                  <a:moveTo>
                    <a:pt x="6766" y="0"/>
                  </a:moveTo>
                  <a:cubicBezTo>
                    <a:pt x="6133" y="0"/>
                    <a:pt x="5491" y="94"/>
                    <a:pt x="5064" y="210"/>
                  </a:cubicBezTo>
                  <a:cubicBezTo>
                    <a:pt x="4108" y="464"/>
                    <a:pt x="3279" y="269"/>
                    <a:pt x="2752" y="639"/>
                  </a:cubicBezTo>
                  <a:cubicBezTo>
                    <a:pt x="2225" y="1000"/>
                    <a:pt x="2537" y="1829"/>
                    <a:pt x="2547" y="1859"/>
                  </a:cubicBezTo>
                  <a:cubicBezTo>
                    <a:pt x="2453" y="1826"/>
                    <a:pt x="2357" y="1810"/>
                    <a:pt x="2262" y="1810"/>
                  </a:cubicBezTo>
                  <a:cubicBezTo>
                    <a:pt x="1936" y="1810"/>
                    <a:pt x="1628" y="1997"/>
                    <a:pt x="1484" y="2308"/>
                  </a:cubicBezTo>
                  <a:cubicBezTo>
                    <a:pt x="1142" y="2932"/>
                    <a:pt x="1484" y="4951"/>
                    <a:pt x="1220" y="5615"/>
                  </a:cubicBezTo>
                  <a:cubicBezTo>
                    <a:pt x="1094" y="5937"/>
                    <a:pt x="723" y="6024"/>
                    <a:pt x="479" y="6493"/>
                  </a:cubicBezTo>
                  <a:cubicBezTo>
                    <a:pt x="177" y="7097"/>
                    <a:pt x="430" y="7624"/>
                    <a:pt x="235" y="7917"/>
                  </a:cubicBezTo>
                  <a:lnTo>
                    <a:pt x="225" y="7946"/>
                  </a:lnTo>
                  <a:cubicBezTo>
                    <a:pt x="167" y="8024"/>
                    <a:pt x="89" y="8093"/>
                    <a:pt x="1" y="8132"/>
                  </a:cubicBezTo>
                  <a:cubicBezTo>
                    <a:pt x="1" y="8132"/>
                    <a:pt x="401" y="8727"/>
                    <a:pt x="616" y="8824"/>
                  </a:cubicBezTo>
                  <a:cubicBezTo>
                    <a:pt x="674" y="8795"/>
                    <a:pt x="733" y="8766"/>
                    <a:pt x="781" y="8727"/>
                  </a:cubicBezTo>
                  <a:lnTo>
                    <a:pt x="781" y="8727"/>
                  </a:lnTo>
                  <a:lnTo>
                    <a:pt x="694" y="8971"/>
                  </a:lnTo>
                  <a:cubicBezTo>
                    <a:pt x="694" y="8971"/>
                    <a:pt x="1367" y="9761"/>
                    <a:pt x="1972" y="9800"/>
                  </a:cubicBezTo>
                  <a:cubicBezTo>
                    <a:pt x="2167" y="9497"/>
                    <a:pt x="2401" y="9214"/>
                    <a:pt x="2654" y="8961"/>
                  </a:cubicBezTo>
                  <a:cubicBezTo>
                    <a:pt x="3279" y="8395"/>
                    <a:pt x="4781" y="8366"/>
                    <a:pt x="4781" y="8366"/>
                  </a:cubicBezTo>
                  <a:lnTo>
                    <a:pt x="4810" y="7956"/>
                  </a:lnTo>
                  <a:lnTo>
                    <a:pt x="4810" y="7946"/>
                  </a:lnTo>
                  <a:cubicBezTo>
                    <a:pt x="4089" y="7741"/>
                    <a:pt x="3474" y="7244"/>
                    <a:pt x="3132" y="6571"/>
                  </a:cubicBezTo>
                  <a:cubicBezTo>
                    <a:pt x="3000" y="6609"/>
                    <a:pt x="2880" y="6626"/>
                    <a:pt x="2771" y="6626"/>
                  </a:cubicBezTo>
                  <a:cubicBezTo>
                    <a:pt x="1956" y="6626"/>
                    <a:pt x="1780" y="5666"/>
                    <a:pt x="2030" y="5322"/>
                  </a:cubicBezTo>
                  <a:cubicBezTo>
                    <a:pt x="2142" y="5172"/>
                    <a:pt x="2276" y="5127"/>
                    <a:pt x="2397" y="5127"/>
                  </a:cubicBezTo>
                  <a:cubicBezTo>
                    <a:pt x="2585" y="5127"/>
                    <a:pt x="2742" y="5234"/>
                    <a:pt x="2742" y="5234"/>
                  </a:cubicBezTo>
                  <a:cubicBezTo>
                    <a:pt x="3952" y="4376"/>
                    <a:pt x="3357" y="1917"/>
                    <a:pt x="3357" y="1917"/>
                  </a:cubicBezTo>
                  <a:cubicBezTo>
                    <a:pt x="3357" y="1917"/>
                    <a:pt x="2996" y="1069"/>
                    <a:pt x="3942" y="1000"/>
                  </a:cubicBezTo>
                  <a:cubicBezTo>
                    <a:pt x="4024" y="995"/>
                    <a:pt x="4106" y="992"/>
                    <a:pt x="4188" y="992"/>
                  </a:cubicBezTo>
                  <a:cubicBezTo>
                    <a:pt x="4709" y="992"/>
                    <a:pt x="5222" y="1105"/>
                    <a:pt x="5669" y="1400"/>
                  </a:cubicBezTo>
                  <a:cubicBezTo>
                    <a:pt x="5981" y="1615"/>
                    <a:pt x="6245" y="1898"/>
                    <a:pt x="6430" y="2229"/>
                  </a:cubicBezTo>
                  <a:cubicBezTo>
                    <a:pt x="6879" y="2961"/>
                    <a:pt x="7357" y="3888"/>
                    <a:pt x="8293" y="4229"/>
                  </a:cubicBezTo>
                  <a:lnTo>
                    <a:pt x="8293" y="4239"/>
                  </a:lnTo>
                  <a:cubicBezTo>
                    <a:pt x="8303" y="4395"/>
                    <a:pt x="8313" y="4610"/>
                    <a:pt x="8313" y="4834"/>
                  </a:cubicBezTo>
                  <a:cubicBezTo>
                    <a:pt x="8340" y="4801"/>
                    <a:pt x="8399" y="4739"/>
                    <a:pt x="8516" y="4739"/>
                  </a:cubicBezTo>
                  <a:cubicBezTo>
                    <a:pt x="8569" y="4739"/>
                    <a:pt x="8634" y="4752"/>
                    <a:pt x="8713" y="4785"/>
                  </a:cubicBezTo>
                  <a:cubicBezTo>
                    <a:pt x="9298" y="5020"/>
                    <a:pt x="9210" y="6122"/>
                    <a:pt x="8264" y="6161"/>
                  </a:cubicBezTo>
                  <a:cubicBezTo>
                    <a:pt x="8244" y="6317"/>
                    <a:pt x="8196" y="6463"/>
                    <a:pt x="8127" y="6600"/>
                  </a:cubicBezTo>
                  <a:lnTo>
                    <a:pt x="8137" y="6610"/>
                  </a:lnTo>
                  <a:cubicBezTo>
                    <a:pt x="8417" y="6445"/>
                    <a:pt x="8729" y="6364"/>
                    <a:pt x="9045" y="6364"/>
                  </a:cubicBezTo>
                  <a:cubicBezTo>
                    <a:pt x="9158" y="6364"/>
                    <a:pt x="9272" y="6374"/>
                    <a:pt x="9386" y="6395"/>
                  </a:cubicBezTo>
                  <a:cubicBezTo>
                    <a:pt x="9952" y="6522"/>
                    <a:pt x="11561" y="7224"/>
                    <a:pt x="10937" y="9234"/>
                  </a:cubicBezTo>
                  <a:lnTo>
                    <a:pt x="10927" y="9253"/>
                  </a:lnTo>
                  <a:cubicBezTo>
                    <a:pt x="10966" y="9273"/>
                    <a:pt x="11005" y="9302"/>
                    <a:pt x="11034" y="9331"/>
                  </a:cubicBezTo>
                  <a:cubicBezTo>
                    <a:pt x="11083" y="9390"/>
                    <a:pt x="11132" y="9458"/>
                    <a:pt x="11152" y="9536"/>
                  </a:cubicBezTo>
                  <a:lnTo>
                    <a:pt x="11181" y="9527"/>
                  </a:lnTo>
                  <a:cubicBezTo>
                    <a:pt x="11192" y="9528"/>
                    <a:pt x="11204" y="9528"/>
                    <a:pt x="11216" y="9528"/>
                  </a:cubicBezTo>
                  <a:cubicBezTo>
                    <a:pt x="11490" y="9528"/>
                    <a:pt x="11983" y="9224"/>
                    <a:pt x="11825" y="9010"/>
                  </a:cubicBezTo>
                  <a:cubicBezTo>
                    <a:pt x="11395" y="8395"/>
                    <a:pt x="11571" y="7654"/>
                    <a:pt x="11571" y="6434"/>
                  </a:cubicBezTo>
                  <a:cubicBezTo>
                    <a:pt x="11591" y="5293"/>
                    <a:pt x="10927" y="4249"/>
                    <a:pt x="9883" y="3790"/>
                  </a:cubicBezTo>
                  <a:cubicBezTo>
                    <a:pt x="8869" y="3342"/>
                    <a:pt x="9259" y="1390"/>
                    <a:pt x="8674" y="591"/>
                  </a:cubicBezTo>
                  <a:cubicBezTo>
                    <a:pt x="8352" y="149"/>
                    <a:pt x="7566" y="0"/>
                    <a:pt x="6766"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0" name="Google Shape;3898;p48">
              <a:extLst>
                <a:ext uri="{FF2B5EF4-FFF2-40B4-BE49-F238E27FC236}">
                  <a16:creationId xmlns:a16="http://schemas.microsoft.com/office/drawing/2014/main" id="{F2630DEE-3D66-4C92-8CC4-C078EFA62FEE}"/>
                </a:ext>
              </a:extLst>
            </p:cNvPr>
            <p:cNvSpPr/>
            <p:nvPr/>
          </p:nvSpPr>
          <p:spPr>
            <a:xfrm>
              <a:off x="2667500" y="1145875"/>
              <a:ext cx="38550" cy="107325"/>
            </a:xfrm>
            <a:custGeom>
              <a:avLst/>
              <a:gdLst/>
              <a:ahLst/>
              <a:cxnLst/>
              <a:rect l="l" t="t" r="r" b="b"/>
              <a:pathLst>
                <a:path w="1542" h="4293" extrusionOk="0">
                  <a:moveTo>
                    <a:pt x="49" y="0"/>
                  </a:moveTo>
                  <a:cubicBezTo>
                    <a:pt x="39" y="0"/>
                    <a:pt x="20" y="10"/>
                    <a:pt x="10" y="30"/>
                  </a:cubicBezTo>
                  <a:cubicBezTo>
                    <a:pt x="0" y="49"/>
                    <a:pt x="20" y="69"/>
                    <a:pt x="39" y="78"/>
                  </a:cubicBezTo>
                  <a:cubicBezTo>
                    <a:pt x="107" y="98"/>
                    <a:pt x="166" y="117"/>
                    <a:pt x="224" y="147"/>
                  </a:cubicBezTo>
                  <a:cubicBezTo>
                    <a:pt x="303" y="176"/>
                    <a:pt x="371" y="215"/>
                    <a:pt x="439" y="254"/>
                  </a:cubicBezTo>
                  <a:cubicBezTo>
                    <a:pt x="517" y="303"/>
                    <a:pt x="595" y="361"/>
                    <a:pt x="673" y="430"/>
                  </a:cubicBezTo>
                  <a:cubicBezTo>
                    <a:pt x="751" y="508"/>
                    <a:pt x="829" y="595"/>
                    <a:pt x="888" y="693"/>
                  </a:cubicBezTo>
                  <a:cubicBezTo>
                    <a:pt x="917" y="742"/>
                    <a:pt x="946" y="800"/>
                    <a:pt x="976" y="859"/>
                  </a:cubicBezTo>
                  <a:cubicBezTo>
                    <a:pt x="995" y="917"/>
                    <a:pt x="1024" y="986"/>
                    <a:pt x="1044" y="1044"/>
                  </a:cubicBezTo>
                  <a:cubicBezTo>
                    <a:pt x="1083" y="1181"/>
                    <a:pt x="1112" y="1317"/>
                    <a:pt x="1122" y="1454"/>
                  </a:cubicBezTo>
                  <a:cubicBezTo>
                    <a:pt x="1142" y="1600"/>
                    <a:pt x="1142" y="1747"/>
                    <a:pt x="1132" y="1893"/>
                  </a:cubicBezTo>
                  <a:cubicBezTo>
                    <a:pt x="1122" y="2186"/>
                    <a:pt x="1083" y="2488"/>
                    <a:pt x="1063" y="2781"/>
                  </a:cubicBezTo>
                  <a:cubicBezTo>
                    <a:pt x="1044" y="3054"/>
                    <a:pt x="1054" y="3327"/>
                    <a:pt x="1112" y="3590"/>
                  </a:cubicBezTo>
                  <a:cubicBezTo>
                    <a:pt x="1142" y="3698"/>
                    <a:pt x="1171" y="3805"/>
                    <a:pt x="1220" y="3902"/>
                  </a:cubicBezTo>
                  <a:cubicBezTo>
                    <a:pt x="1259" y="3981"/>
                    <a:pt x="1298" y="4049"/>
                    <a:pt x="1346" y="4117"/>
                  </a:cubicBezTo>
                  <a:cubicBezTo>
                    <a:pt x="1376" y="4166"/>
                    <a:pt x="1405" y="4205"/>
                    <a:pt x="1444" y="4244"/>
                  </a:cubicBezTo>
                  <a:lnTo>
                    <a:pt x="1483" y="4283"/>
                  </a:lnTo>
                  <a:cubicBezTo>
                    <a:pt x="1493" y="4293"/>
                    <a:pt x="1502" y="4293"/>
                    <a:pt x="1522" y="4293"/>
                  </a:cubicBezTo>
                  <a:cubicBezTo>
                    <a:pt x="1532" y="4283"/>
                    <a:pt x="1541" y="4263"/>
                    <a:pt x="1532" y="4244"/>
                  </a:cubicBezTo>
                  <a:lnTo>
                    <a:pt x="1502" y="4205"/>
                  </a:lnTo>
                  <a:cubicBezTo>
                    <a:pt x="1483" y="4166"/>
                    <a:pt x="1454" y="4127"/>
                    <a:pt x="1424" y="4068"/>
                  </a:cubicBezTo>
                  <a:cubicBezTo>
                    <a:pt x="1346" y="3912"/>
                    <a:pt x="1288" y="3737"/>
                    <a:pt x="1268" y="3561"/>
                  </a:cubicBezTo>
                  <a:cubicBezTo>
                    <a:pt x="1239" y="3307"/>
                    <a:pt x="1239" y="3054"/>
                    <a:pt x="1278" y="2800"/>
                  </a:cubicBezTo>
                  <a:cubicBezTo>
                    <a:pt x="1307" y="2517"/>
                    <a:pt x="1356" y="2215"/>
                    <a:pt x="1376" y="1903"/>
                  </a:cubicBezTo>
                  <a:cubicBezTo>
                    <a:pt x="1395" y="1581"/>
                    <a:pt x="1356" y="1269"/>
                    <a:pt x="1268" y="966"/>
                  </a:cubicBezTo>
                  <a:cubicBezTo>
                    <a:pt x="1239" y="898"/>
                    <a:pt x="1210" y="830"/>
                    <a:pt x="1181" y="761"/>
                  </a:cubicBezTo>
                  <a:cubicBezTo>
                    <a:pt x="1161" y="722"/>
                    <a:pt x="1151" y="693"/>
                    <a:pt x="1132" y="664"/>
                  </a:cubicBezTo>
                  <a:cubicBezTo>
                    <a:pt x="1112" y="634"/>
                    <a:pt x="1093" y="595"/>
                    <a:pt x="1073" y="566"/>
                  </a:cubicBezTo>
                  <a:cubicBezTo>
                    <a:pt x="995" y="459"/>
                    <a:pt x="898" y="361"/>
                    <a:pt x="790" y="283"/>
                  </a:cubicBezTo>
                  <a:cubicBezTo>
                    <a:pt x="634" y="166"/>
                    <a:pt x="459" y="78"/>
                    <a:pt x="264" y="39"/>
                  </a:cubicBezTo>
                  <a:cubicBezTo>
                    <a:pt x="215" y="20"/>
                    <a:pt x="166" y="10"/>
                    <a:pt x="107"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1" name="Google Shape;3899;p48">
              <a:extLst>
                <a:ext uri="{FF2B5EF4-FFF2-40B4-BE49-F238E27FC236}">
                  <a16:creationId xmlns:a16="http://schemas.microsoft.com/office/drawing/2014/main" id="{E210D1D7-1A1B-479D-9A01-9B96CDAD83FA}"/>
                </a:ext>
              </a:extLst>
            </p:cNvPr>
            <p:cNvSpPr/>
            <p:nvPr/>
          </p:nvSpPr>
          <p:spPr>
            <a:xfrm>
              <a:off x="2665300" y="1158200"/>
              <a:ext cx="12450" cy="74700"/>
            </a:xfrm>
            <a:custGeom>
              <a:avLst/>
              <a:gdLst/>
              <a:ahLst/>
              <a:cxnLst/>
              <a:rect l="l" t="t" r="r" b="b"/>
              <a:pathLst>
                <a:path w="498" h="2988" extrusionOk="0">
                  <a:moveTo>
                    <a:pt x="45" y="1"/>
                  </a:moveTo>
                  <a:cubicBezTo>
                    <a:pt x="40" y="1"/>
                    <a:pt x="35" y="2"/>
                    <a:pt x="30" y="5"/>
                  </a:cubicBezTo>
                  <a:cubicBezTo>
                    <a:pt x="10" y="15"/>
                    <a:pt x="0" y="44"/>
                    <a:pt x="10" y="63"/>
                  </a:cubicBezTo>
                  <a:cubicBezTo>
                    <a:pt x="10" y="63"/>
                    <a:pt x="30" y="112"/>
                    <a:pt x="59" y="190"/>
                  </a:cubicBezTo>
                  <a:cubicBezTo>
                    <a:pt x="108" y="288"/>
                    <a:pt x="147" y="395"/>
                    <a:pt x="176" y="502"/>
                  </a:cubicBezTo>
                  <a:cubicBezTo>
                    <a:pt x="195" y="571"/>
                    <a:pt x="215" y="639"/>
                    <a:pt x="225" y="717"/>
                  </a:cubicBezTo>
                  <a:cubicBezTo>
                    <a:pt x="234" y="795"/>
                    <a:pt x="244" y="873"/>
                    <a:pt x="254" y="961"/>
                  </a:cubicBezTo>
                  <a:cubicBezTo>
                    <a:pt x="254" y="1039"/>
                    <a:pt x="244" y="1117"/>
                    <a:pt x="234" y="1205"/>
                  </a:cubicBezTo>
                  <a:cubicBezTo>
                    <a:pt x="234" y="1244"/>
                    <a:pt x="225" y="1283"/>
                    <a:pt x="215" y="1322"/>
                  </a:cubicBezTo>
                  <a:cubicBezTo>
                    <a:pt x="205" y="1371"/>
                    <a:pt x="186" y="1410"/>
                    <a:pt x="166" y="1449"/>
                  </a:cubicBezTo>
                  <a:lnTo>
                    <a:pt x="117" y="1585"/>
                  </a:lnTo>
                  <a:cubicBezTo>
                    <a:pt x="108" y="1634"/>
                    <a:pt x="88" y="1683"/>
                    <a:pt x="78" y="1732"/>
                  </a:cubicBezTo>
                  <a:cubicBezTo>
                    <a:pt x="49" y="1819"/>
                    <a:pt x="39" y="1917"/>
                    <a:pt x="30" y="2014"/>
                  </a:cubicBezTo>
                  <a:cubicBezTo>
                    <a:pt x="10" y="2190"/>
                    <a:pt x="20" y="2356"/>
                    <a:pt x="49" y="2531"/>
                  </a:cubicBezTo>
                  <a:cubicBezTo>
                    <a:pt x="59" y="2600"/>
                    <a:pt x="78" y="2658"/>
                    <a:pt x="108" y="2727"/>
                  </a:cubicBezTo>
                  <a:cubicBezTo>
                    <a:pt x="117" y="2775"/>
                    <a:pt x="147" y="2824"/>
                    <a:pt x="176" y="2863"/>
                  </a:cubicBezTo>
                  <a:cubicBezTo>
                    <a:pt x="186" y="2892"/>
                    <a:pt x="205" y="2922"/>
                    <a:pt x="234" y="2951"/>
                  </a:cubicBezTo>
                  <a:lnTo>
                    <a:pt x="264" y="2980"/>
                  </a:lnTo>
                  <a:cubicBezTo>
                    <a:pt x="269" y="2985"/>
                    <a:pt x="273" y="2988"/>
                    <a:pt x="278" y="2988"/>
                  </a:cubicBezTo>
                  <a:cubicBezTo>
                    <a:pt x="283" y="2988"/>
                    <a:pt x="288" y="2985"/>
                    <a:pt x="293" y="2980"/>
                  </a:cubicBezTo>
                  <a:cubicBezTo>
                    <a:pt x="312" y="2970"/>
                    <a:pt x="312" y="2951"/>
                    <a:pt x="312" y="2941"/>
                  </a:cubicBezTo>
                  <a:lnTo>
                    <a:pt x="312" y="2931"/>
                  </a:lnTo>
                  <a:lnTo>
                    <a:pt x="293" y="2912"/>
                  </a:lnTo>
                  <a:cubicBezTo>
                    <a:pt x="283" y="2883"/>
                    <a:pt x="273" y="2853"/>
                    <a:pt x="264" y="2824"/>
                  </a:cubicBezTo>
                  <a:cubicBezTo>
                    <a:pt x="244" y="2717"/>
                    <a:pt x="225" y="2610"/>
                    <a:pt x="225" y="2502"/>
                  </a:cubicBezTo>
                  <a:cubicBezTo>
                    <a:pt x="215" y="2434"/>
                    <a:pt x="215" y="2356"/>
                    <a:pt x="225" y="2278"/>
                  </a:cubicBezTo>
                  <a:cubicBezTo>
                    <a:pt x="225" y="2200"/>
                    <a:pt x="244" y="2122"/>
                    <a:pt x="254" y="2034"/>
                  </a:cubicBezTo>
                  <a:cubicBezTo>
                    <a:pt x="264" y="1995"/>
                    <a:pt x="264" y="1956"/>
                    <a:pt x="273" y="1917"/>
                  </a:cubicBezTo>
                  <a:cubicBezTo>
                    <a:pt x="293" y="1878"/>
                    <a:pt x="303" y="1839"/>
                    <a:pt x="312" y="1790"/>
                  </a:cubicBezTo>
                  <a:lnTo>
                    <a:pt x="352" y="1673"/>
                  </a:lnTo>
                  <a:lnTo>
                    <a:pt x="400" y="1536"/>
                  </a:lnTo>
                  <a:cubicBezTo>
                    <a:pt x="420" y="1488"/>
                    <a:pt x="439" y="1439"/>
                    <a:pt x="459" y="1390"/>
                  </a:cubicBezTo>
                  <a:cubicBezTo>
                    <a:pt x="469" y="1341"/>
                    <a:pt x="488" y="1293"/>
                    <a:pt x="488" y="1234"/>
                  </a:cubicBezTo>
                  <a:cubicBezTo>
                    <a:pt x="498" y="1136"/>
                    <a:pt x="498" y="1039"/>
                    <a:pt x="488" y="941"/>
                  </a:cubicBezTo>
                  <a:cubicBezTo>
                    <a:pt x="469" y="766"/>
                    <a:pt x="420" y="600"/>
                    <a:pt x="342" y="434"/>
                  </a:cubicBezTo>
                  <a:cubicBezTo>
                    <a:pt x="293" y="327"/>
                    <a:pt x="234" y="219"/>
                    <a:pt x="166" y="132"/>
                  </a:cubicBezTo>
                  <a:cubicBezTo>
                    <a:pt x="137" y="93"/>
                    <a:pt x="108" y="54"/>
                    <a:pt x="78" y="24"/>
                  </a:cubicBezTo>
                  <a:cubicBezTo>
                    <a:pt x="71" y="10"/>
                    <a:pt x="59" y="1"/>
                    <a:pt x="45"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2" name="Google Shape;3900;p48">
              <a:extLst>
                <a:ext uri="{FF2B5EF4-FFF2-40B4-BE49-F238E27FC236}">
                  <a16:creationId xmlns:a16="http://schemas.microsoft.com/office/drawing/2014/main" id="{A5F2E6C9-8FDE-4711-96B6-DE014B305535}"/>
                </a:ext>
              </a:extLst>
            </p:cNvPr>
            <p:cNvSpPr/>
            <p:nvPr/>
          </p:nvSpPr>
          <p:spPr>
            <a:xfrm>
              <a:off x="2401650" y="1467800"/>
              <a:ext cx="53450" cy="65875"/>
            </a:xfrm>
            <a:custGeom>
              <a:avLst/>
              <a:gdLst/>
              <a:ahLst/>
              <a:cxnLst/>
              <a:rect l="l" t="t" r="r" b="b"/>
              <a:pathLst>
                <a:path w="2138" h="2635" extrusionOk="0">
                  <a:moveTo>
                    <a:pt x="2098" y="1"/>
                  </a:moveTo>
                  <a:lnTo>
                    <a:pt x="2069" y="40"/>
                  </a:lnTo>
                  <a:cubicBezTo>
                    <a:pt x="1708" y="381"/>
                    <a:pt x="1298" y="654"/>
                    <a:pt x="849" y="849"/>
                  </a:cubicBezTo>
                  <a:lnTo>
                    <a:pt x="859" y="879"/>
                  </a:lnTo>
                  <a:cubicBezTo>
                    <a:pt x="859" y="879"/>
                    <a:pt x="1" y="2274"/>
                    <a:pt x="2137" y="2635"/>
                  </a:cubicBezTo>
                  <a:lnTo>
                    <a:pt x="2098" y="1"/>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3" name="Google Shape;3901;p48">
              <a:extLst>
                <a:ext uri="{FF2B5EF4-FFF2-40B4-BE49-F238E27FC236}">
                  <a16:creationId xmlns:a16="http://schemas.microsoft.com/office/drawing/2014/main" id="{9BB1DD8C-E66C-4643-A48D-A7E30C32F7F4}"/>
                </a:ext>
              </a:extLst>
            </p:cNvPr>
            <p:cNvSpPr/>
            <p:nvPr/>
          </p:nvSpPr>
          <p:spPr>
            <a:xfrm>
              <a:off x="2195800" y="1199525"/>
              <a:ext cx="283675" cy="309100"/>
            </a:xfrm>
            <a:custGeom>
              <a:avLst/>
              <a:gdLst/>
              <a:ahLst/>
              <a:cxnLst/>
              <a:rect l="l" t="t" r="r" b="b"/>
              <a:pathLst>
                <a:path w="11347" h="12364" extrusionOk="0">
                  <a:moveTo>
                    <a:pt x="7220" y="0"/>
                  </a:moveTo>
                  <a:lnTo>
                    <a:pt x="7220" y="0"/>
                  </a:lnTo>
                  <a:cubicBezTo>
                    <a:pt x="7269" y="313"/>
                    <a:pt x="6537" y="1639"/>
                    <a:pt x="6537" y="1639"/>
                  </a:cubicBezTo>
                  <a:cubicBezTo>
                    <a:pt x="6537" y="1639"/>
                    <a:pt x="6196" y="888"/>
                    <a:pt x="5679" y="781"/>
                  </a:cubicBezTo>
                  <a:lnTo>
                    <a:pt x="5474" y="781"/>
                  </a:lnTo>
                  <a:lnTo>
                    <a:pt x="5474" y="791"/>
                  </a:lnTo>
                  <a:cubicBezTo>
                    <a:pt x="4957" y="986"/>
                    <a:pt x="4596" y="1600"/>
                    <a:pt x="4596" y="1600"/>
                  </a:cubicBezTo>
                  <a:cubicBezTo>
                    <a:pt x="4596" y="1600"/>
                    <a:pt x="3571" y="332"/>
                    <a:pt x="3630" y="79"/>
                  </a:cubicBezTo>
                  <a:lnTo>
                    <a:pt x="3630" y="49"/>
                  </a:lnTo>
                  <a:cubicBezTo>
                    <a:pt x="3045" y="244"/>
                    <a:pt x="2176" y="557"/>
                    <a:pt x="1815" y="878"/>
                  </a:cubicBezTo>
                  <a:cubicBezTo>
                    <a:pt x="1337" y="1317"/>
                    <a:pt x="713" y="2049"/>
                    <a:pt x="79" y="2878"/>
                  </a:cubicBezTo>
                  <a:cubicBezTo>
                    <a:pt x="381" y="3542"/>
                    <a:pt x="674" y="3756"/>
                    <a:pt x="654" y="4664"/>
                  </a:cubicBezTo>
                  <a:cubicBezTo>
                    <a:pt x="625" y="5766"/>
                    <a:pt x="1" y="6351"/>
                    <a:pt x="128" y="7073"/>
                  </a:cubicBezTo>
                  <a:cubicBezTo>
                    <a:pt x="859" y="6127"/>
                    <a:pt x="1367" y="5425"/>
                    <a:pt x="1659" y="5005"/>
                  </a:cubicBezTo>
                  <a:lnTo>
                    <a:pt x="1659" y="5005"/>
                  </a:lnTo>
                  <a:cubicBezTo>
                    <a:pt x="1659" y="5005"/>
                    <a:pt x="1103" y="8010"/>
                    <a:pt x="1142" y="9961"/>
                  </a:cubicBezTo>
                  <a:cubicBezTo>
                    <a:pt x="1152" y="10527"/>
                    <a:pt x="1211" y="11005"/>
                    <a:pt x="1347" y="11307"/>
                  </a:cubicBezTo>
                  <a:cubicBezTo>
                    <a:pt x="1357" y="11327"/>
                    <a:pt x="1367" y="11346"/>
                    <a:pt x="1376" y="11366"/>
                  </a:cubicBezTo>
                  <a:cubicBezTo>
                    <a:pt x="1620" y="11795"/>
                    <a:pt x="2401" y="12097"/>
                    <a:pt x="3425" y="12253"/>
                  </a:cubicBezTo>
                  <a:cubicBezTo>
                    <a:pt x="3952" y="12327"/>
                    <a:pt x="4481" y="12363"/>
                    <a:pt x="5010" y="12363"/>
                  </a:cubicBezTo>
                  <a:cubicBezTo>
                    <a:pt x="5540" y="12363"/>
                    <a:pt x="6069" y="12327"/>
                    <a:pt x="6596" y="12253"/>
                  </a:cubicBezTo>
                  <a:cubicBezTo>
                    <a:pt x="7444" y="12146"/>
                    <a:pt x="8283" y="11922"/>
                    <a:pt x="9074" y="11580"/>
                  </a:cubicBezTo>
                  <a:cubicBezTo>
                    <a:pt x="9522" y="11385"/>
                    <a:pt x="9932" y="11112"/>
                    <a:pt x="10293" y="10771"/>
                  </a:cubicBezTo>
                  <a:cubicBezTo>
                    <a:pt x="10332" y="10732"/>
                    <a:pt x="10361" y="10702"/>
                    <a:pt x="10400" y="10663"/>
                  </a:cubicBezTo>
                  <a:cubicBezTo>
                    <a:pt x="10400" y="10663"/>
                    <a:pt x="10615" y="10293"/>
                    <a:pt x="10088" y="8459"/>
                  </a:cubicBezTo>
                  <a:cubicBezTo>
                    <a:pt x="10039" y="8273"/>
                    <a:pt x="9971" y="8068"/>
                    <a:pt x="9903" y="7844"/>
                  </a:cubicBezTo>
                  <a:cubicBezTo>
                    <a:pt x="9756" y="7376"/>
                    <a:pt x="9561" y="6693"/>
                    <a:pt x="9376" y="5961"/>
                  </a:cubicBezTo>
                  <a:cubicBezTo>
                    <a:pt x="9230" y="5395"/>
                    <a:pt x="9074" y="4810"/>
                    <a:pt x="8947" y="4273"/>
                  </a:cubicBezTo>
                  <a:lnTo>
                    <a:pt x="8947" y="4273"/>
                  </a:lnTo>
                  <a:cubicBezTo>
                    <a:pt x="9044" y="4400"/>
                    <a:pt x="9386" y="4839"/>
                    <a:pt x="9844" y="5337"/>
                  </a:cubicBezTo>
                  <a:cubicBezTo>
                    <a:pt x="10088" y="5005"/>
                    <a:pt x="10303" y="4683"/>
                    <a:pt x="10488" y="4400"/>
                  </a:cubicBezTo>
                  <a:cubicBezTo>
                    <a:pt x="10830" y="3893"/>
                    <a:pt x="11112" y="3464"/>
                    <a:pt x="11347" y="3113"/>
                  </a:cubicBezTo>
                  <a:lnTo>
                    <a:pt x="11347" y="3103"/>
                  </a:lnTo>
                  <a:cubicBezTo>
                    <a:pt x="10742" y="3073"/>
                    <a:pt x="10069" y="2274"/>
                    <a:pt x="10069" y="2274"/>
                  </a:cubicBezTo>
                  <a:lnTo>
                    <a:pt x="10156" y="2030"/>
                  </a:lnTo>
                  <a:lnTo>
                    <a:pt x="10156" y="2030"/>
                  </a:lnTo>
                  <a:cubicBezTo>
                    <a:pt x="10108" y="2069"/>
                    <a:pt x="10049" y="2108"/>
                    <a:pt x="9991" y="2127"/>
                  </a:cubicBezTo>
                  <a:cubicBezTo>
                    <a:pt x="9776" y="2030"/>
                    <a:pt x="9386" y="1444"/>
                    <a:pt x="9386" y="1444"/>
                  </a:cubicBezTo>
                  <a:cubicBezTo>
                    <a:pt x="9473" y="1396"/>
                    <a:pt x="9552" y="1327"/>
                    <a:pt x="9610" y="1239"/>
                  </a:cubicBezTo>
                  <a:cubicBezTo>
                    <a:pt x="9513" y="1132"/>
                    <a:pt x="9434" y="1044"/>
                    <a:pt x="9366" y="976"/>
                  </a:cubicBezTo>
                  <a:cubicBezTo>
                    <a:pt x="8869" y="439"/>
                    <a:pt x="7874" y="147"/>
                    <a:pt x="722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4" name="Google Shape;3902;p48">
              <a:extLst>
                <a:ext uri="{FF2B5EF4-FFF2-40B4-BE49-F238E27FC236}">
                  <a16:creationId xmlns:a16="http://schemas.microsoft.com/office/drawing/2014/main" id="{42EF39D0-787E-4121-B1CA-F729044660EB}"/>
                </a:ext>
              </a:extLst>
            </p:cNvPr>
            <p:cNvSpPr/>
            <p:nvPr/>
          </p:nvSpPr>
          <p:spPr>
            <a:xfrm>
              <a:off x="2197900" y="1302800"/>
              <a:ext cx="55975" cy="74450"/>
            </a:xfrm>
            <a:custGeom>
              <a:avLst/>
              <a:gdLst/>
              <a:ahLst/>
              <a:cxnLst/>
              <a:rect l="l" t="t" r="r" b="b"/>
              <a:pathLst>
                <a:path w="2239" h="2978" extrusionOk="0">
                  <a:moveTo>
                    <a:pt x="2209" y="1"/>
                  </a:moveTo>
                  <a:cubicBezTo>
                    <a:pt x="2202" y="1"/>
                    <a:pt x="2195" y="6"/>
                    <a:pt x="2190" y="16"/>
                  </a:cubicBezTo>
                  <a:lnTo>
                    <a:pt x="1839" y="455"/>
                  </a:lnTo>
                  <a:cubicBezTo>
                    <a:pt x="1624" y="728"/>
                    <a:pt x="1351" y="1089"/>
                    <a:pt x="1078" y="1450"/>
                  </a:cubicBezTo>
                  <a:cubicBezTo>
                    <a:pt x="941" y="1635"/>
                    <a:pt x="805" y="1820"/>
                    <a:pt x="688" y="1986"/>
                  </a:cubicBezTo>
                  <a:lnTo>
                    <a:pt x="346" y="2464"/>
                  </a:lnTo>
                  <a:lnTo>
                    <a:pt x="14" y="2923"/>
                  </a:lnTo>
                  <a:cubicBezTo>
                    <a:pt x="1" y="2950"/>
                    <a:pt x="21" y="2978"/>
                    <a:pt x="44" y="2978"/>
                  </a:cubicBezTo>
                  <a:cubicBezTo>
                    <a:pt x="54" y="2978"/>
                    <a:pt x="64" y="2973"/>
                    <a:pt x="73" y="2962"/>
                  </a:cubicBezTo>
                  <a:lnTo>
                    <a:pt x="424" y="2523"/>
                  </a:lnTo>
                  <a:lnTo>
                    <a:pt x="775" y="2054"/>
                  </a:lnTo>
                  <a:lnTo>
                    <a:pt x="1175" y="1528"/>
                  </a:lnTo>
                  <a:cubicBezTo>
                    <a:pt x="1439" y="1157"/>
                    <a:pt x="1712" y="796"/>
                    <a:pt x="1907" y="513"/>
                  </a:cubicBezTo>
                  <a:lnTo>
                    <a:pt x="2239" y="45"/>
                  </a:lnTo>
                  <a:cubicBezTo>
                    <a:pt x="2239" y="35"/>
                    <a:pt x="2239" y="25"/>
                    <a:pt x="2229" y="16"/>
                  </a:cubicBezTo>
                  <a:cubicBezTo>
                    <a:pt x="2224" y="6"/>
                    <a:pt x="2217" y="1"/>
                    <a:pt x="2209"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5" name="Google Shape;3903;p48">
              <a:extLst>
                <a:ext uri="{FF2B5EF4-FFF2-40B4-BE49-F238E27FC236}">
                  <a16:creationId xmlns:a16="http://schemas.microsoft.com/office/drawing/2014/main" id="{E0010879-095D-47D7-80C1-27D3E856E326}"/>
                </a:ext>
              </a:extLst>
            </p:cNvPr>
            <p:cNvSpPr/>
            <p:nvPr/>
          </p:nvSpPr>
          <p:spPr>
            <a:xfrm>
              <a:off x="2237525" y="1879250"/>
              <a:ext cx="100250" cy="43500"/>
            </a:xfrm>
            <a:custGeom>
              <a:avLst/>
              <a:gdLst/>
              <a:ahLst/>
              <a:cxnLst/>
              <a:rect l="l" t="t" r="r" b="b"/>
              <a:pathLst>
                <a:path w="4010" h="1740" extrusionOk="0">
                  <a:moveTo>
                    <a:pt x="78" y="0"/>
                  </a:moveTo>
                  <a:cubicBezTo>
                    <a:pt x="78" y="0"/>
                    <a:pt x="0" y="527"/>
                    <a:pt x="98" y="683"/>
                  </a:cubicBezTo>
                  <a:cubicBezTo>
                    <a:pt x="333" y="1080"/>
                    <a:pt x="2471" y="1739"/>
                    <a:pt x="3341" y="1739"/>
                  </a:cubicBezTo>
                  <a:cubicBezTo>
                    <a:pt x="3518" y="1739"/>
                    <a:pt x="3643" y="1712"/>
                    <a:pt x="3688" y="1649"/>
                  </a:cubicBezTo>
                  <a:cubicBezTo>
                    <a:pt x="4010" y="1200"/>
                    <a:pt x="3034" y="146"/>
                    <a:pt x="2917" y="29"/>
                  </a:cubicBezTo>
                  <a:cubicBezTo>
                    <a:pt x="2544" y="38"/>
                    <a:pt x="2197" y="41"/>
                    <a:pt x="1882" y="41"/>
                  </a:cubicBezTo>
                  <a:cubicBezTo>
                    <a:pt x="780" y="41"/>
                    <a:pt x="78" y="0"/>
                    <a:pt x="7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6" name="Google Shape;3904;p48">
              <a:extLst>
                <a:ext uri="{FF2B5EF4-FFF2-40B4-BE49-F238E27FC236}">
                  <a16:creationId xmlns:a16="http://schemas.microsoft.com/office/drawing/2014/main" id="{18CBF069-39FD-4100-A600-F1C60091FD4B}"/>
                </a:ext>
              </a:extLst>
            </p:cNvPr>
            <p:cNvSpPr/>
            <p:nvPr/>
          </p:nvSpPr>
          <p:spPr>
            <a:xfrm>
              <a:off x="2220450" y="1012825"/>
              <a:ext cx="203675" cy="206475"/>
            </a:xfrm>
            <a:custGeom>
              <a:avLst/>
              <a:gdLst/>
              <a:ahLst/>
              <a:cxnLst/>
              <a:rect l="l" t="t" r="r" b="b"/>
              <a:pathLst>
                <a:path w="8147" h="8259" extrusionOk="0">
                  <a:moveTo>
                    <a:pt x="2746" y="1"/>
                  </a:moveTo>
                  <a:cubicBezTo>
                    <a:pt x="2207" y="1"/>
                    <a:pt x="1840" y="195"/>
                    <a:pt x="1766" y="796"/>
                  </a:cubicBezTo>
                  <a:cubicBezTo>
                    <a:pt x="1766" y="796"/>
                    <a:pt x="2234" y="2718"/>
                    <a:pt x="1649" y="3781"/>
                  </a:cubicBezTo>
                  <a:cubicBezTo>
                    <a:pt x="1555" y="3672"/>
                    <a:pt x="1269" y="3513"/>
                    <a:pt x="989" y="3513"/>
                  </a:cubicBezTo>
                  <a:cubicBezTo>
                    <a:pt x="918" y="3513"/>
                    <a:pt x="847" y="3523"/>
                    <a:pt x="781" y="3547"/>
                  </a:cubicBezTo>
                  <a:cubicBezTo>
                    <a:pt x="693" y="3576"/>
                    <a:pt x="615" y="3615"/>
                    <a:pt x="546" y="3674"/>
                  </a:cubicBezTo>
                  <a:cubicBezTo>
                    <a:pt x="0" y="4103"/>
                    <a:pt x="410" y="5264"/>
                    <a:pt x="1122" y="5283"/>
                  </a:cubicBezTo>
                  <a:cubicBezTo>
                    <a:pt x="1137" y="5284"/>
                    <a:pt x="1152" y="5284"/>
                    <a:pt x="1166" y="5284"/>
                  </a:cubicBezTo>
                  <a:cubicBezTo>
                    <a:pt x="1540" y="5284"/>
                    <a:pt x="1640" y="5163"/>
                    <a:pt x="1668" y="5069"/>
                  </a:cubicBezTo>
                  <a:cubicBezTo>
                    <a:pt x="1951" y="5839"/>
                    <a:pt x="2556" y="6366"/>
                    <a:pt x="3278" y="6708"/>
                  </a:cubicBezTo>
                  <a:lnTo>
                    <a:pt x="3268" y="6727"/>
                  </a:lnTo>
                  <a:lnTo>
                    <a:pt x="3239" y="7137"/>
                  </a:lnTo>
                  <a:lnTo>
                    <a:pt x="3219" y="7351"/>
                  </a:lnTo>
                  <a:cubicBezTo>
                    <a:pt x="3219" y="7351"/>
                    <a:pt x="3746" y="8181"/>
                    <a:pt x="4488" y="8249"/>
                  </a:cubicBezTo>
                  <a:lnTo>
                    <a:pt x="4566" y="8259"/>
                  </a:lnTo>
                  <a:lnTo>
                    <a:pt x="4683" y="8259"/>
                  </a:lnTo>
                  <a:cubicBezTo>
                    <a:pt x="5044" y="8220"/>
                    <a:pt x="5375" y="8034"/>
                    <a:pt x="5600" y="7742"/>
                  </a:cubicBezTo>
                  <a:lnTo>
                    <a:pt x="5610" y="7205"/>
                  </a:lnTo>
                  <a:lnTo>
                    <a:pt x="5610" y="7156"/>
                  </a:lnTo>
                  <a:cubicBezTo>
                    <a:pt x="6410" y="7010"/>
                    <a:pt x="7122" y="6493"/>
                    <a:pt x="7561" y="6034"/>
                  </a:cubicBezTo>
                  <a:cubicBezTo>
                    <a:pt x="8146" y="5430"/>
                    <a:pt x="8000" y="4532"/>
                    <a:pt x="7941" y="4356"/>
                  </a:cubicBezTo>
                  <a:cubicBezTo>
                    <a:pt x="7883" y="4181"/>
                    <a:pt x="7453" y="562"/>
                    <a:pt x="7453" y="562"/>
                  </a:cubicBezTo>
                  <a:cubicBezTo>
                    <a:pt x="7249" y="620"/>
                    <a:pt x="7044" y="649"/>
                    <a:pt x="6829" y="659"/>
                  </a:cubicBezTo>
                  <a:cubicBezTo>
                    <a:pt x="6791" y="660"/>
                    <a:pt x="6752" y="661"/>
                    <a:pt x="6714" y="661"/>
                  </a:cubicBezTo>
                  <a:cubicBezTo>
                    <a:pt x="5312" y="661"/>
                    <a:pt x="3738" y="1"/>
                    <a:pt x="2746"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7" name="Google Shape;3905;p48">
              <a:extLst>
                <a:ext uri="{FF2B5EF4-FFF2-40B4-BE49-F238E27FC236}">
                  <a16:creationId xmlns:a16="http://schemas.microsoft.com/office/drawing/2014/main" id="{3E29C7AA-CA52-4FA1-ADE4-D707F7BB9286}"/>
                </a:ext>
              </a:extLst>
            </p:cNvPr>
            <p:cNvSpPr/>
            <p:nvPr/>
          </p:nvSpPr>
          <p:spPr>
            <a:xfrm>
              <a:off x="2161900" y="1448525"/>
              <a:ext cx="52475" cy="111000"/>
            </a:xfrm>
            <a:custGeom>
              <a:avLst/>
              <a:gdLst/>
              <a:ahLst/>
              <a:cxnLst/>
              <a:rect l="l" t="t" r="r" b="b"/>
              <a:pathLst>
                <a:path w="2099" h="4440" extrusionOk="0">
                  <a:moveTo>
                    <a:pt x="167" y="1"/>
                  </a:moveTo>
                  <a:lnTo>
                    <a:pt x="40" y="20"/>
                  </a:lnTo>
                  <a:lnTo>
                    <a:pt x="1" y="20"/>
                  </a:lnTo>
                  <a:cubicBezTo>
                    <a:pt x="20" y="1025"/>
                    <a:pt x="1" y="2362"/>
                    <a:pt x="1" y="2606"/>
                  </a:cubicBezTo>
                  <a:cubicBezTo>
                    <a:pt x="11" y="2596"/>
                    <a:pt x="20" y="2586"/>
                    <a:pt x="30" y="2576"/>
                  </a:cubicBezTo>
                  <a:lnTo>
                    <a:pt x="684" y="4293"/>
                  </a:lnTo>
                  <a:lnTo>
                    <a:pt x="732" y="4440"/>
                  </a:lnTo>
                  <a:cubicBezTo>
                    <a:pt x="1464" y="3620"/>
                    <a:pt x="1932" y="2606"/>
                    <a:pt x="2089" y="1523"/>
                  </a:cubicBezTo>
                  <a:lnTo>
                    <a:pt x="2098" y="1493"/>
                  </a:lnTo>
                  <a:cubicBezTo>
                    <a:pt x="1952" y="1445"/>
                    <a:pt x="1806" y="1376"/>
                    <a:pt x="1659" y="1308"/>
                  </a:cubicBezTo>
                  <a:cubicBezTo>
                    <a:pt x="1015" y="986"/>
                    <a:pt x="167" y="1"/>
                    <a:pt x="16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8" name="Google Shape;3906;p48">
              <a:extLst>
                <a:ext uri="{FF2B5EF4-FFF2-40B4-BE49-F238E27FC236}">
                  <a16:creationId xmlns:a16="http://schemas.microsoft.com/office/drawing/2014/main" id="{2D2D2B50-D4C8-407E-8417-CCADBEE0E334}"/>
                </a:ext>
              </a:extLst>
            </p:cNvPr>
            <p:cNvSpPr/>
            <p:nvPr/>
          </p:nvSpPr>
          <p:spPr>
            <a:xfrm>
              <a:off x="1910450" y="1161275"/>
              <a:ext cx="304900" cy="388325"/>
            </a:xfrm>
            <a:custGeom>
              <a:avLst/>
              <a:gdLst/>
              <a:ahLst/>
              <a:cxnLst/>
              <a:rect l="l" t="t" r="r" b="b"/>
              <a:pathLst>
                <a:path w="12196" h="15533" extrusionOk="0">
                  <a:moveTo>
                    <a:pt x="7420" y="1"/>
                  </a:moveTo>
                  <a:cubicBezTo>
                    <a:pt x="7309" y="1"/>
                    <a:pt x="7197" y="3"/>
                    <a:pt x="7083" y="9"/>
                  </a:cubicBezTo>
                  <a:cubicBezTo>
                    <a:pt x="6855" y="18"/>
                    <a:pt x="6648" y="21"/>
                    <a:pt x="6459" y="21"/>
                  </a:cubicBezTo>
                  <a:cubicBezTo>
                    <a:pt x="6285" y="21"/>
                    <a:pt x="6126" y="19"/>
                    <a:pt x="5980" y="19"/>
                  </a:cubicBezTo>
                  <a:cubicBezTo>
                    <a:pt x="5495" y="19"/>
                    <a:pt x="5159" y="41"/>
                    <a:pt x="4888" y="233"/>
                  </a:cubicBezTo>
                  <a:cubicBezTo>
                    <a:pt x="4342" y="613"/>
                    <a:pt x="4732" y="984"/>
                    <a:pt x="4732" y="984"/>
                  </a:cubicBezTo>
                  <a:cubicBezTo>
                    <a:pt x="4732" y="984"/>
                    <a:pt x="3874" y="1121"/>
                    <a:pt x="3640" y="1862"/>
                  </a:cubicBezTo>
                  <a:cubicBezTo>
                    <a:pt x="3415" y="2594"/>
                    <a:pt x="3806" y="4213"/>
                    <a:pt x="3162" y="5374"/>
                  </a:cubicBezTo>
                  <a:cubicBezTo>
                    <a:pt x="2557" y="6467"/>
                    <a:pt x="2430" y="7237"/>
                    <a:pt x="2635" y="8642"/>
                  </a:cubicBezTo>
                  <a:cubicBezTo>
                    <a:pt x="2693" y="9003"/>
                    <a:pt x="2703" y="9637"/>
                    <a:pt x="1659" y="10574"/>
                  </a:cubicBezTo>
                  <a:cubicBezTo>
                    <a:pt x="1250" y="10954"/>
                    <a:pt x="420" y="12291"/>
                    <a:pt x="284" y="13647"/>
                  </a:cubicBezTo>
                  <a:cubicBezTo>
                    <a:pt x="186" y="14515"/>
                    <a:pt x="1" y="14681"/>
                    <a:pt x="50" y="14730"/>
                  </a:cubicBezTo>
                  <a:cubicBezTo>
                    <a:pt x="235" y="14896"/>
                    <a:pt x="469" y="14993"/>
                    <a:pt x="713" y="15013"/>
                  </a:cubicBezTo>
                  <a:lnTo>
                    <a:pt x="937" y="14544"/>
                  </a:lnTo>
                  <a:lnTo>
                    <a:pt x="937" y="14544"/>
                  </a:lnTo>
                  <a:cubicBezTo>
                    <a:pt x="928" y="14739"/>
                    <a:pt x="898" y="14944"/>
                    <a:pt x="869" y="15139"/>
                  </a:cubicBezTo>
                  <a:cubicBezTo>
                    <a:pt x="869" y="15139"/>
                    <a:pt x="986" y="15461"/>
                    <a:pt x="1279" y="15481"/>
                  </a:cubicBezTo>
                  <a:cubicBezTo>
                    <a:pt x="1420" y="15516"/>
                    <a:pt x="1547" y="15533"/>
                    <a:pt x="1661" y="15533"/>
                  </a:cubicBezTo>
                  <a:cubicBezTo>
                    <a:pt x="3224" y="15533"/>
                    <a:pt x="2438" y="12416"/>
                    <a:pt x="3074" y="10935"/>
                  </a:cubicBezTo>
                  <a:lnTo>
                    <a:pt x="3093" y="10915"/>
                  </a:lnTo>
                  <a:cubicBezTo>
                    <a:pt x="2996" y="10788"/>
                    <a:pt x="2908" y="10652"/>
                    <a:pt x="2820" y="10506"/>
                  </a:cubicBezTo>
                  <a:cubicBezTo>
                    <a:pt x="2820" y="10506"/>
                    <a:pt x="3747" y="8896"/>
                    <a:pt x="4430" y="8506"/>
                  </a:cubicBezTo>
                  <a:lnTo>
                    <a:pt x="4430" y="8486"/>
                  </a:lnTo>
                  <a:cubicBezTo>
                    <a:pt x="4855" y="8238"/>
                    <a:pt x="5333" y="8112"/>
                    <a:pt x="5813" y="8112"/>
                  </a:cubicBezTo>
                  <a:cubicBezTo>
                    <a:pt x="6049" y="8112"/>
                    <a:pt x="6286" y="8142"/>
                    <a:pt x="6518" y="8203"/>
                  </a:cubicBezTo>
                  <a:lnTo>
                    <a:pt x="6557" y="7452"/>
                  </a:lnTo>
                  <a:cubicBezTo>
                    <a:pt x="6079" y="7257"/>
                    <a:pt x="5640" y="6955"/>
                    <a:pt x="5269" y="6584"/>
                  </a:cubicBezTo>
                  <a:cubicBezTo>
                    <a:pt x="5269" y="6584"/>
                    <a:pt x="5186" y="6599"/>
                    <a:pt x="5064" y="6599"/>
                  </a:cubicBezTo>
                  <a:cubicBezTo>
                    <a:pt x="4880" y="6599"/>
                    <a:pt x="4607" y="6564"/>
                    <a:pt x="4391" y="6389"/>
                  </a:cubicBezTo>
                  <a:cubicBezTo>
                    <a:pt x="4127" y="6174"/>
                    <a:pt x="3825" y="5423"/>
                    <a:pt x="4352" y="5072"/>
                  </a:cubicBezTo>
                  <a:cubicBezTo>
                    <a:pt x="4401" y="5033"/>
                    <a:pt x="4449" y="5003"/>
                    <a:pt x="4498" y="4984"/>
                  </a:cubicBezTo>
                  <a:lnTo>
                    <a:pt x="4488" y="4964"/>
                  </a:lnTo>
                  <a:cubicBezTo>
                    <a:pt x="3406" y="1618"/>
                    <a:pt x="4966" y="1423"/>
                    <a:pt x="4966" y="1423"/>
                  </a:cubicBezTo>
                  <a:cubicBezTo>
                    <a:pt x="4937" y="1355"/>
                    <a:pt x="4947" y="1267"/>
                    <a:pt x="4996" y="1209"/>
                  </a:cubicBezTo>
                  <a:cubicBezTo>
                    <a:pt x="5035" y="1131"/>
                    <a:pt x="5113" y="1082"/>
                    <a:pt x="5210" y="1082"/>
                  </a:cubicBezTo>
                  <a:lnTo>
                    <a:pt x="5210" y="1062"/>
                  </a:lnTo>
                  <a:cubicBezTo>
                    <a:pt x="5210" y="1062"/>
                    <a:pt x="5562" y="613"/>
                    <a:pt x="6361" y="487"/>
                  </a:cubicBezTo>
                  <a:cubicBezTo>
                    <a:pt x="6542" y="456"/>
                    <a:pt x="6827" y="426"/>
                    <a:pt x="7166" y="426"/>
                  </a:cubicBezTo>
                  <a:cubicBezTo>
                    <a:pt x="8324" y="426"/>
                    <a:pt x="10110" y="770"/>
                    <a:pt x="10517" y="2574"/>
                  </a:cubicBezTo>
                  <a:cubicBezTo>
                    <a:pt x="10085" y="1109"/>
                    <a:pt x="8268" y="687"/>
                    <a:pt x="7041" y="687"/>
                  </a:cubicBezTo>
                  <a:cubicBezTo>
                    <a:pt x="6553" y="687"/>
                    <a:pt x="6159" y="753"/>
                    <a:pt x="5981" y="848"/>
                  </a:cubicBezTo>
                  <a:cubicBezTo>
                    <a:pt x="5766" y="945"/>
                    <a:pt x="5591" y="1111"/>
                    <a:pt x="5464" y="1306"/>
                  </a:cubicBezTo>
                  <a:cubicBezTo>
                    <a:pt x="5415" y="1374"/>
                    <a:pt x="5396" y="1452"/>
                    <a:pt x="5396" y="1540"/>
                  </a:cubicBezTo>
                  <a:cubicBezTo>
                    <a:pt x="5318" y="1540"/>
                    <a:pt x="5249" y="1560"/>
                    <a:pt x="5181" y="1579"/>
                  </a:cubicBezTo>
                  <a:cubicBezTo>
                    <a:pt x="4010" y="1989"/>
                    <a:pt x="4596" y="4594"/>
                    <a:pt x="4674" y="4925"/>
                  </a:cubicBezTo>
                  <a:cubicBezTo>
                    <a:pt x="4710" y="4919"/>
                    <a:pt x="4746" y="4916"/>
                    <a:pt x="4782" y="4916"/>
                  </a:cubicBezTo>
                  <a:cubicBezTo>
                    <a:pt x="4910" y="4916"/>
                    <a:pt x="5035" y="4956"/>
                    <a:pt x="5142" y="5033"/>
                  </a:cubicBezTo>
                  <a:cubicBezTo>
                    <a:pt x="6040" y="3950"/>
                    <a:pt x="5688" y="1862"/>
                    <a:pt x="5688" y="1862"/>
                  </a:cubicBezTo>
                  <a:lnTo>
                    <a:pt x="5698" y="1852"/>
                  </a:lnTo>
                  <a:cubicBezTo>
                    <a:pt x="6033" y="2160"/>
                    <a:pt x="7525" y="3481"/>
                    <a:pt x="8763" y="3481"/>
                  </a:cubicBezTo>
                  <a:cubicBezTo>
                    <a:pt x="8822" y="3481"/>
                    <a:pt x="8880" y="3478"/>
                    <a:pt x="8937" y="3472"/>
                  </a:cubicBezTo>
                  <a:cubicBezTo>
                    <a:pt x="9054" y="3462"/>
                    <a:pt x="9171" y="3433"/>
                    <a:pt x="9278" y="3374"/>
                  </a:cubicBezTo>
                  <a:cubicBezTo>
                    <a:pt x="9552" y="3540"/>
                    <a:pt x="9873" y="3638"/>
                    <a:pt x="10195" y="3667"/>
                  </a:cubicBezTo>
                  <a:lnTo>
                    <a:pt x="10186" y="3725"/>
                  </a:lnTo>
                  <a:cubicBezTo>
                    <a:pt x="10186" y="3725"/>
                    <a:pt x="10273" y="4721"/>
                    <a:pt x="10312" y="4789"/>
                  </a:cubicBezTo>
                  <a:cubicBezTo>
                    <a:pt x="10469" y="5442"/>
                    <a:pt x="10342" y="6145"/>
                    <a:pt x="9981" y="6711"/>
                  </a:cubicBezTo>
                  <a:cubicBezTo>
                    <a:pt x="9639" y="7267"/>
                    <a:pt x="9064" y="7628"/>
                    <a:pt x="8410" y="7686"/>
                  </a:cubicBezTo>
                  <a:lnTo>
                    <a:pt x="8517" y="8233"/>
                  </a:lnTo>
                  <a:cubicBezTo>
                    <a:pt x="8517" y="8233"/>
                    <a:pt x="8849" y="8131"/>
                    <a:pt x="9276" y="8131"/>
                  </a:cubicBezTo>
                  <a:cubicBezTo>
                    <a:pt x="9469" y="8131"/>
                    <a:pt x="9683" y="8152"/>
                    <a:pt x="9893" y="8213"/>
                  </a:cubicBezTo>
                  <a:cubicBezTo>
                    <a:pt x="10556" y="8408"/>
                    <a:pt x="11659" y="10174"/>
                    <a:pt x="11659" y="10174"/>
                  </a:cubicBezTo>
                  <a:cubicBezTo>
                    <a:pt x="11629" y="10262"/>
                    <a:pt x="11590" y="10340"/>
                    <a:pt x="11551" y="10428"/>
                  </a:cubicBezTo>
                  <a:cubicBezTo>
                    <a:pt x="11747" y="10710"/>
                    <a:pt x="11961" y="10974"/>
                    <a:pt x="12195" y="11227"/>
                  </a:cubicBezTo>
                  <a:cubicBezTo>
                    <a:pt x="12117" y="10408"/>
                    <a:pt x="11912" y="9598"/>
                    <a:pt x="11600" y="8837"/>
                  </a:cubicBezTo>
                  <a:cubicBezTo>
                    <a:pt x="11571" y="8759"/>
                    <a:pt x="11551" y="8691"/>
                    <a:pt x="11542" y="8603"/>
                  </a:cubicBezTo>
                  <a:cubicBezTo>
                    <a:pt x="11415" y="7881"/>
                    <a:pt x="12039" y="7286"/>
                    <a:pt x="12068" y="6194"/>
                  </a:cubicBezTo>
                  <a:cubicBezTo>
                    <a:pt x="12088" y="5286"/>
                    <a:pt x="11795" y="5072"/>
                    <a:pt x="11493" y="4408"/>
                  </a:cubicBezTo>
                  <a:cubicBezTo>
                    <a:pt x="11464" y="4340"/>
                    <a:pt x="11434" y="4272"/>
                    <a:pt x="11405" y="4194"/>
                  </a:cubicBezTo>
                  <a:cubicBezTo>
                    <a:pt x="11200" y="3667"/>
                    <a:pt x="11386" y="2282"/>
                    <a:pt x="10683" y="1345"/>
                  </a:cubicBezTo>
                  <a:cubicBezTo>
                    <a:pt x="10030" y="483"/>
                    <a:pt x="8895" y="1"/>
                    <a:pt x="7420"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09" name="Google Shape;3907;p48">
              <a:extLst>
                <a:ext uri="{FF2B5EF4-FFF2-40B4-BE49-F238E27FC236}">
                  <a16:creationId xmlns:a16="http://schemas.microsoft.com/office/drawing/2014/main" id="{7FFC2EC1-40C4-402D-8660-4344A45EC5E3}"/>
                </a:ext>
              </a:extLst>
            </p:cNvPr>
            <p:cNvSpPr/>
            <p:nvPr/>
          </p:nvSpPr>
          <p:spPr>
            <a:xfrm>
              <a:off x="2169725" y="1253125"/>
              <a:ext cx="27575" cy="276825"/>
            </a:xfrm>
            <a:custGeom>
              <a:avLst/>
              <a:gdLst/>
              <a:ahLst/>
              <a:cxnLst/>
              <a:rect l="l" t="t" r="r" b="b"/>
              <a:pathLst>
                <a:path w="1103" h="11073" extrusionOk="0">
                  <a:moveTo>
                    <a:pt x="302" y="0"/>
                  </a:moveTo>
                  <a:cubicBezTo>
                    <a:pt x="286" y="0"/>
                    <a:pt x="273" y="18"/>
                    <a:pt x="273" y="42"/>
                  </a:cubicBezTo>
                  <a:cubicBezTo>
                    <a:pt x="273" y="42"/>
                    <a:pt x="263" y="81"/>
                    <a:pt x="273" y="169"/>
                  </a:cubicBezTo>
                  <a:cubicBezTo>
                    <a:pt x="273" y="256"/>
                    <a:pt x="273" y="383"/>
                    <a:pt x="283" y="539"/>
                  </a:cubicBezTo>
                  <a:cubicBezTo>
                    <a:pt x="293" y="734"/>
                    <a:pt x="322" y="929"/>
                    <a:pt x="351" y="1125"/>
                  </a:cubicBezTo>
                  <a:cubicBezTo>
                    <a:pt x="380" y="1242"/>
                    <a:pt x="410" y="1359"/>
                    <a:pt x="449" y="1476"/>
                  </a:cubicBezTo>
                  <a:cubicBezTo>
                    <a:pt x="478" y="1534"/>
                    <a:pt x="507" y="1603"/>
                    <a:pt x="537" y="1661"/>
                  </a:cubicBezTo>
                  <a:cubicBezTo>
                    <a:pt x="566" y="1710"/>
                    <a:pt x="595" y="1778"/>
                    <a:pt x="624" y="1837"/>
                  </a:cubicBezTo>
                  <a:cubicBezTo>
                    <a:pt x="761" y="2081"/>
                    <a:pt x="839" y="2354"/>
                    <a:pt x="868" y="2637"/>
                  </a:cubicBezTo>
                  <a:cubicBezTo>
                    <a:pt x="878" y="2939"/>
                    <a:pt x="800" y="3251"/>
                    <a:pt x="634" y="3505"/>
                  </a:cubicBezTo>
                  <a:cubicBezTo>
                    <a:pt x="419" y="3798"/>
                    <a:pt x="254" y="4120"/>
                    <a:pt x="127" y="4461"/>
                  </a:cubicBezTo>
                  <a:cubicBezTo>
                    <a:pt x="29" y="4822"/>
                    <a:pt x="10" y="5212"/>
                    <a:pt x="88" y="5583"/>
                  </a:cubicBezTo>
                  <a:cubicBezTo>
                    <a:pt x="107" y="5680"/>
                    <a:pt x="117" y="5778"/>
                    <a:pt x="146" y="5866"/>
                  </a:cubicBezTo>
                  <a:cubicBezTo>
                    <a:pt x="176" y="5954"/>
                    <a:pt x="195" y="6041"/>
                    <a:pt x="224" y="6129"/>
                  </a:cubicBezTo>
                  <a:lnTo>
                    <a:pt x="273" y="6266"/>
                  </a:lnTo>
                  <a:lnTo>
                    <a:pt x="322" y="6393"/>
                  </a:lnTo>
                  <a:lnTo>
                    <a:pt x="429" y="6636"/>
                  </a:lnTo>
                  <a:cubicBezTo>
                    <a:pt x="566" y="6958"/>
                    <a:pt x="683" y="7280"/>
                    <a:pt x="771" y="7612"/>
                  </a:cubicBezTo>
                  <a:cubicBezTo>
                    <a:pt x="849" y="7924"/>
                    <a:pt x="898" y="8236"/>
                    <a:pt x="898" y="8558"/>
                  </a:cubicBezTo>
                  <a:cubicBezTo>
                    <a:pt x="898" y="8851"/>
                    <a:pt x="858" y="9134"/>
                    <a:pt x="780" y="9417"/>
                  </a:cubicBezTo>
                  <a:cubicBezTo>
                    <a:pt x="722" y="9651"/>
                    <a:pt x="634" y="9875"/>
                    <a:pt x="537" y="10109"/>
                  </a:cubicBezTo>
                  <a:cubicBezTo>
                    <a:pt x="439" y="10295"/>
                    <a:pt x="361" y="10470"/>
                    <a:pt x="273" y="10607"/>
                  </a:cubicBezTo>
                  <a:cubicBezTo>
                    <a:pt x="107" y="10880"/>
                    <a:pt x="10" y="11026"/>
                    <a:pt x="10" y="11026"/>
                  </a:cubicBezTo>
                  <a:cubicBezTo>
                    <a:pt x="0" y="11046"/>
                    <a:pt x="0" y="11056"/>
                    <a:pt x="20" y="11065"/>
                  </a:cubicBezTo>
                  <a:cubicBezTo>
                    <a:pt x="24" y="11070"/>
                    <a:pt x="32" y="11073"/>
                    <a:pt x="39" y="11073"/>
                  </a:cubicBezTo>
                  <a:cubicBezTo>
                    <a:pt x="46" y="11073"/>
                    <a:pt x="54" y="11070"/>
                    <a:pt x="59" y="11065"/>
                  </a:cubicBezTo>
                  <a:lnTo>
                    <a:pt x="361" y="10656"/>
                  </a:lnTo>
                  <a:cubicBezTo>
                    <a:pt x="449" y="10519"/>
                    <a:pt x="537" y="10353"/>
                    <a:pt x="654" y="10158"/>
                  </a:cubicBezTo>
                  <a:cubicBezTo>
                    <a:pt x="771" y="9934"/>
                    <a:pt x="858" y="9700"/>
                    <a:pt x="937" y="9456"/>
                  </a:cubicBezTo>
                  <a:cubicBezTo>
                    <a:pt x="1024" y="9163"/>
                    <a:pt x="1073" y="8870"/>
                    <a:pt x="1083" y="8568"/>
                  </a:cubicBezTo>
                  <a:cubicBezTo>
                    <a:pt x="1093" y="8227"/>
                    <a:pt x="1054" y="7885"/>
                    <a:pt x="976" y="7563"/>
                  </a:cubicBezTo>
                  <a:cubicBezTo>
                    <a:pt x="888" y="7222"/>
                    <a:pt x="771" y="6880"/>
                    <a:pt x="634" y="6549"/>
                  </a:cubicBezTo>
                  <a:lnTo>
                    <a:pt x="537" y="6305"/>
                  </a:lnTo>
                  <a:lnTo>
                    <a:pt x="488" y="6188"/>
                  </a:lnTo>
                  <a:lnTo>
                    <a:pt x="449" y="6061"/>
                  </a:lnTo>
                  <a:cubicBezTo>
                    <a:pt x="419" y="5983"/>
                    <a:pt x="390" y="5895"/>
                    <a:pt x="371" y="5807"/>
                  </a:cubicBezTo>
                  <a:cubicBezTo>
                    <a:pt x="361" y="5729"/>
                    <a:pt x="341" y="5632"/>
                    <a:pt x="332" y="5554"/>
                  </a:cubicBezTo>
                  <a:cubicBezTo>
                    <a:pt x="254" y="5212"/>
                    <a:pt x="263" y="4861"/>
                    <a:pt x="351" y="4529"/>
                  </a:cubicBezTo>
                  <a:cubicBezTo>
                    <a:pt x="468" y="4207"/>
                    <a:pt x="624" y="3905"/>
                    <a:pt x="819" y="3632"/>
                  </a:cubicBezTo>
                  <a:cubicBezTo>
                    <a:pt x="1015" y="3329"/>
                    <a:pt x="1102" y="2978"/>
                    <a:pt x="1063" y="2627"/>
                  </a:cubicBezTo>
                  <a:cubicBezTo>
                    <a:pt x="1034" y="2315"/>
                    <a:pt x="937" y="2022"/>
                    <a:pt x="780" y="1749"/>
                  </a:cubicBezTo>
                  <a:cubicBezTo>
                    <a:pt x="712" y="1622"/>
                    <a:pt x="644" y="1525"/>
                    <a:pt x="605" y="1417"/>
                  </a:cubicBezTo>
                  <a:cubicBezTo>
                    <a:pt x="556" y="1310"/>
                    <a:pt x="517" y="1203"/>
                    <a:pt x="498" y="1095"/>
                  </a:cubicBezTo>
                  <a:cubicBezTo>
                    <a:pt x="449" y="910"/>
                    <a:pt x="419" y="725"/>
                    <a:pt x="390" y="539"/>
                  </a:cubicBezTo>
                  <a:cubicBezTo>
                    <a:pt x="351" y="217"/>
                    <a:pt x="351" y="42"/>
                    <a:pt x="351" y="42"/>
                  </a:cubicBezTo>
                  <a:cubicBezTo>
                    <a:pt x="351" y="12"/>
                    <a:pt x="332" y="3"/>
                    <a:pt x="312" y="3"/>
                  </a:cubicBezTo>
                  <a:cubicBezTo>
                    <a:pt x="309" y="1"/>
                    <a:pt x="305" y="0"/>
                    <a:pt x="302"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0" name="Google Shape;3908;p48">
              <a:extLst>
                <a:ext uri="{FF2B5EF4-FFF2-40B4-BE49-F238E27FC236}">
                  <a16:creationId xmlns:a16="http://schemas.microsoft.com/office/drawing/2014/main" id="{A5513F31-7ECE-45D5-BEAC-DBEAD6C61AF1}"/>
                </a:ext>
              </a:extLst>
            </p:cNvPr>
            <p:cNvSpPr/>
            <p:nvPr/>
          </p:nvSpPr>
          <p:spPr>
            <a:xfrm>
              <a:off x="1939000" y="1442675"/>
              <a:ext cx="104650" cy="157575"/>
            </a:xfrm>
            <a:custGeom>
              <a:avLst/>
              <a:gdLst/>
              <a:ahLst/>
              <a:cxnLst/>
              <a:rect l="l" t="t" r="r" b="b"/>
              <a:pathLst>
                <a:path w="4186" h="6303" extrusionOk="0">
                  <a:moveTo>
                    <a:pt x="3873" y="1"/>
                  </a:moveTo>
                  <a:cubicBezTo>
                    <a:pt x="3785" y="206"/>
                    <a:pt x="3688" y="440"/>
                    <a:pt x="3571" y="703"/>
                  </a:cubicBezTo>
                  <a:cubicBezTo>
                    <a:pt x="3259" y="1415"/>
                    <a:pt x="2010" y="1425"/>
                    <a:pt x="1542" y="2205"/>
                  </a:cubicBezTo>
                  <a:cubicBezTo>
                    <a:pt x="1025" y="3093"/>
                    <a:pt x="0" y="3191"/>
                    <a:pt x="937" y="5074"/>
                  </a:cubicBezTo>
                  <a:cubicBezTo>
                    <a:pt x="1044" y="5142"/>
                    <a:pt x="1171" y="5191"/>
                    <a:pt x="1298" y="5230"/>
                  </a:cubicBezTo>
                  <a:lnTo>
                    <a:pt x="2322" y="3961"/>
                  </a:lnTo>
                  <a:lnTo>
                    <a:pt x="2322" y="3961"/>
                  </a:lnTo>
                  <a:cubicBezTo>
                    <a:pt x="2322" y="3962"/>
                    <a:pt x="1746" y="5210"/>
                    <a:pt x="1610" y="5396"/>
                  </a:cubicBezTo>
                  <a:cubicBezTo>
                    <a:pt x="1610" y="5396"/>
                    <a:pt x="2322" y="6196"/>
                    <a:pt x="2956" y="6303"/>
                  </a:cubicBezTo>
                  <a:cubicBezTo>
                    <a:pt x="3063" y="6020"/>
                    <a:pt x="2907" y="5552"/>
                    <a:pt x="3024" y="5239"/>
                  </a:cubicBezTo>
                  <a:cubicBezTo>
                    <a:pt x="3142" y="4947"/>
                    <a:pt x="3259" y="4683"/>
                    <a:pt x="3356" y="4449"/>
                  </a:cubicBezTo>
                  <a:cubicBezTo>
                    <a:pt x="3590" y="3893"/>
                    <a:pt x="3873" y="3357"/>
                    <a:pt x="4185" y="2849"/>
                  </a:cubicBezTo>
                  <a:lnTo>
                    <a:pt x="3873" y="1"/>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1" name="Google Shape;3909;p48">
              <a:extLst>
                <a:ext uri="{FF2B5EF4-FFF2-40B4-BE49-F238E27FC236}">
                  <a16:creationId xmlns:a16="http://schemas.microsoft.com/office/drawing/2014/main" id="{83756B39-712C-41B1-8FE0-EC2B079EE89D}"/>
                </a:ext>
              </a:extLst>
            </p:cNvPr>
            <p:cNvSpPr/>
            <p:nvPr/>
          </p:nvSpPr>
          <p:spPr>
            <a:xfrm>
              <a:off x="1936550" y="1199275"/>
              <a:ext cx="94900" cy="320750"/>
            </a:xfrm>
            <a:custGeom>
              <a:avLst/>
              <a:gdLst/>
              <a:ahLst/>
              <a:cxnLst/>
              <a:rect l="l" t="t" r="r" b="b"/>
              <a:pathLst>
                <a:path w="3796" h="12830" extrusionOk="0">
                  <a:moveTo>
                    <a:pt x="3757" y="1"/>
                  </a:moveTo>
                  <a:cubicBezTo>
                    <a:pt x="3698" y="1"/>
                    <a:pt x="3640" y="1"/>
                    <a:pt x="3591" y="20"/>
                  </a:cubicBezTo>
                  <a:cubicBezTo>
                    <a:pt x="3435" y="40"/>
                    <a:pt x="3279" y="108"/>
                    <a:pt x="3161" y="206"/>
                  </a:cubicBezTo>
                  <a:cubicBezTo>
                    <a:pt x="3074" y="284"/>
                    <a:pt x="3005" y="371"/>
                    <a:pt x="2957" y="479"/>
                  </a:cubicBezTo>
                  <a:cubicBezTo>
                    <a:pt x="2898" y="596"/>
                    <a:pt x="2869" y="732"/>
                    <a:pt x="2859" y="859"/>
                  </a:cubicBezTo>
                  <a:cubicBezTo>
                    <a:pt x="2820" y="1162"/>
                    <a:pt x="2820" y="1464"/>
                    <a:pt x="2840" y="1776"/>
                  </a:cubicBezTo>
                  <a:cubicBezTo>
                    <a:pt x="2849" y="2098"/>
                    <a:pt x="2888" y="2469"/>
                    <a:pt x="2888" y="2830"/>
                  </a:cubicBezTo>
                  <a:cubicBezTo>
                    <a:pt x="2888" y="3220"/>
                    <a:pt x="2820" y="3601"/>
                    <a:pt x="2674" y="3952"/>
                  </a:cubicBezTo>
                  <a:cubicBezTo>
                    <a:pt x="2596" y="4127"/>
                    <a:pt x="2479" y="4313"/>
                    <a:pt x="2381" y="4498"/>
                  </a:cubicBezTo>
                  <a:cubicBezTo>
                    <a:pt x="2274" y="4693"/>
                    <a:pt x="2186" y="4898"/>
                    <a:pt x="2108" y="5103"/>
                  </a:cubicBezTo>
                  <a:cubicBezTo>
                    <a:pt x="1942" y="5522"/>
                    <a:pt x="1884" y="5981"/>
                    <a:pt x="1923" y="6439"/>
                  </a:cubicBezTo>
                  <a:cubicBezTo>
                    <a:pt x="1952" y="6664"/>
                    <a:pt x="2001" y="6888"/>
                    <a:pt x="2069" y="7103"/>
                  </a:cubicBezTo>
                  <a:cubicBezTo>
                    <a:pt x="2137" y="7308"/>
                    <a:pt x="2166" y="7512"/>
                    <a:pt x="2176" y="7717"/>
                  </a:cubicBezTo>
                  <a:cubicBezTo>
                    <a:pt x="2186" y="8117"/>
                    <a:pt x="2079" y="8527"/>
                    <a:pt x="1874" y="8878"/>
                  </a:cubicBezTo>
                  <a:cubicBezTo>
                    <a:pt x="1679" y="9210"/>
                    <a:pt x="1435" y="9512"/>
                    <a:pt x="1152" y="9786"/>
                  </a:cubicBezTo>
                  <a:cubicBezTo>
                    <a:pt x="888" y="10039"/>
                    <a:pt x="664" y="10322"/>
                    <a:pt x="488" y="10644"/>
                  </a:cubicBezTo>
                  <a:cubicBezTo>
                    <a:pt x="342" y="10907"/>
                    <a:pt x="235" y="11200"/>
                    <a:pt x="157" y="11493"/>
                  </a:cubicBezTo>
                  <a:cubicBezTo>
                    <a:pt x="108" y="11727"/>
                    <a:pt x="59" y="11951"/>
                    <a:pt x="40" y="12185"/>
                  </a:cubicBezTo>
                  <a:cubicBezTo>
                    <a:pt x="20" y="12380"/>
                    <a:pt x="1" y="12537"/>
                    <a:pt x="1" y="12634"/>
                  </a:cubicBezTo>
                  <a:lnTo>
                    <a:pt x="1" y="12800"/>
                  </a:lnTo>
                  <a:cubicBezTo>
                    <a:pt x="1" y="12810"/>
                    <a:pt x="10" y="12829"/>
                    <a:pt x="30" y="12829"/>
                  </a:cubicBezTo>
                  <a:cubicBezTo>
                    <a:pt x="49" y="12829"/>
                    <a:pt x="59" y="12819"/>
                    <a:pt x="69" y="12800"/>
                  </a:cubicBezTo>
                  <a:lnTo>
                    <a:pt x="79" y="12644"/>
                  </a:lnTo>
                  <a:cubicBezTo>
                    <a:pt x="88" y="12537"/>
                    <a:pt x="108" y="12390"/>
                    <a:pt x="137" y="12205"/>
                  </a:cubicBezTo>
                  <a:cubicBezTo>
                    <a:pt x="176" y="11971"/>
                    <a:pt x="225" y="11746"/>
                    <a:pt x="284" y="11532"/>
                  </a:cubicBezTo>
                  <a:cubicBezTo>
                    <a:pt x="459" y="10907"/>
                    <a:pt x="810" y="10351"/>
                    <a:pt x="1298" y="9922"/>
                  </a:cubicBezTo>
                  <a:cubicBezTo>
                    <a:pt x="1601" y="9649"/>
                    <a:pt x="1864" y="9337"/>
                    <a:pt x="2069" y="8986"/>
                  </a:cubicBezTo>
                  <a:cubicBezTo>
                    <a:pt x="2293" y="8595"/>
                    <a:pt x="2410" y="8156"/>
                    <a:pt x="2410" y="7708"/>
                  </a:cubicBezTo>
                  <a:cubicBezTo>
                    <a:pt x="2401" y="7483"/>
                    <a:pt x="2371" y="7249"/>
                    <a:pt x="2303" y="7034"/>
                  </a:cubicBezTo>
                  <a:cubicBezTo>
                    <a:pt x="2235" y="6830"/>
                    <a:pt x="2196" y="6625"/>
                    <a:pt x="2166" y="6410"/>
                  </a:cubicBezTo>
                  <a:cubicBezTo>
                    <a:pt x="2127" y="5991"/>
                    <a:pt x="2176" y="5561"/>
                    <a:pt x="2332" y="5171"/>
                  </a:cubicBezTo>
                  <a:cubicBezTo>
                    <a:pt x="2401" y="4976"/>
                    <a:pt x="2488" y="4781"/>
                    <a:pt x="2586" y="4596"/>
                  </a:cubicBezTo>
                  <a:cubicBezTo>
                    <a:pt x="2683" y="4400"/>
                    <a:pt x="2791" y="4235"/>
                    <a:pt x="2879" y="4030"/>
                  </a:cubicBezTo>
                  <a:cubicBezTo>
                    <a:pt x="3035" y="3649"/>
                    <a:pt x="3103" y="3230"/>
                    <a:pt x="3083" y="2820"/>
                  </a:cubicBezTo>
                  <a:cubicBezTo>
                    <a:pt x="3074" y="2440"/>
                    <a:pt x="3035" y="2079"/>
                    <a:pt x="3005" y="1747"/>
                  </a:cubicBezTo>
                  <a:cubicBezTo>
                    <a:pt x="2976" y="1454"/>
                    <a:pt x="2966" y="1162"/>
                    <a:pt x="2986" y="859"/>
                  </a:cubicBezTo>
                  <a:cubicBezTo>
                    <a:pt x="2986" y="645"/>
                    <a:pt x="3074" y="430"/>
                    <a:pt x="3230" y="274"/>
                  </a:cubicBezTo>
                  <a:cubicBezTo>
                    <a:pt x="3337" y="186"/>
                    <a:pt x="3464" y="118"/>
                    <a:pt x="3610" y="89"/>
                  </a:cubicBezTo>
                  <a:cubicBezTo>
                    <a:pt x="3640" y="89"/>
                    <a:pt x="3679" y="79"/>
                    <a:pt x="3718" y="79"/>
                  </a:cubicBezTo>
                  <a:lnTo>
                    <a:pt x="3757" y="79"/>
                  </a:lnTo>
                  <a:cubicBezTo>
                    <a:pt x="3796" y="79"/>
                    <a:pt x="3796" y="10"/>
                    <a:pt x="375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2" name="Google Shape;3910;p48">
              <a:extLst>
                <a:ext uri="{FF2B5EF4-FFF2-40B4-BE49-F238E27FC236}">
                  <a16:creationId xmlns:a16="http://schemas.microsoft.com/office/drawing/2014/main" id="{39F9BE6B-9FA5-4ACB-96F0-66B5B6EEA7A5}"/>
                </a:ext>
              </a:extLst>
            </p:cNvPr>
            <p:cNvSpPr/>
            <p:nvPr/>
          </p:nvSpPr>
          <p:spPr>
            <a:xfrm>
              <a:off x="1988025" y="1314125"/>
              <a:ext cx="53425" cy="273125"/>
            </a:xfrm>
            <a:custGeom>
              <a:avLst/>
              <a:gdLst/>
              <a:ahLst/>
              <a:cxnLst/>
              <a:rect l="l" t="t" r="r" b="b"/>
              <a:pathLst>
                <a:path w="2137" h="10925" extrusionOk="0">
                  <a:moveTo>
                    <a:pt x="1956" y="0"/>
                  </a:moveTo>
                  <a:cubicBezTo>
                    <a:pt x="1948" y="0"/>
                    <a:pt x="1940" y="3"/>
                    <a:pt x="1932" y="11"/>
                  </a:cubicBezTo>
                  <a:cubicBezTo>
                    <a:pt x="1932" y="11"/>
                    <a:pt x="1893" y="41"/>
                    <a:pt x="1834" y="99"/>
                  </a:cubicBezTo>
                  <a:cubicBezTo>
                    <a:pt x="1737" y="187"/>
                    <a:pt x="1659" y="285"/>
                    <a:pt x="1590" y="392"/>
                  </a:cubicBezTo>
                  <a:cubicBezTo>
                    <a:pt x="1473" y="558"/>
                    <a:pt x="1385" y="743"/>
                    <a:pt x="1337" y="938"/>
                  </a:cubicBezTo>
                  <a:cubicBezTo>
                    <a:pt x="1317" y="997"/>
                    <a:pt x="1307" y="1055"/>
                    <a:pt x="1298" y="1114"/>
                  </a:cubicBezTo>
                  <a:cubicBezTo>
                    <a:pt x="1288" y="1182"/>
                    <a:pt x="1278" y="1241"/>
                    <a:pt x="1278" y="1309"/>
                  </a:cubicBezTo>
                  <a:cubicBezTo>
                    <a:pt x="1278" y="1377"/>
                    <a:pt x="1278" y="1445"/>
                    <a:pt x="1288" y="1514"/>
                  </a:cubicBezTo>
                  <a:cubicBezTo>
                    <a:pt x="1298" y="1582"/>
                    <a:pt x="1307" y="1641"/>
                    <a:pt x="1327" y="1719"/>
                  </a:cubicBezTo>
                  <a:cubicBezTo>
                    <a:pt x="1376" y="1982"/>
                    <a:pt x="1444" y="2275"/>
                    <a:pt x="1512" y="2577"/>
                  </a:cubicBezTo>
                  <a:cubicBezTo>
                    <a:pt x="1581" y="2889"/>
                    <a:pt x="1659" y="3211"/>
                    <a:pt x="1717" y="3543"/>
                  </a:cubicBezTo>
                  <a:cubicBezTo>
                    <a:pt x="1785" y="3875"/>
                    <a:pt x="1834" y="4226"/>
                    <a:pt x="1863" y="4577"/>
                  </a:cubicBezTo>
                  <a:cubicBezTo>
                    <a:pt x="1902" y="4928"/>
                    <a:pt x="1902" y="5289"/>
                    <a:pt x="1863" y="5640"/>
                  </a:cubicBezTo>
                  <a:cubicBezTo>
                    <a:pt x="1854" y="5816"/>
                    <a:pt x="1815" y="5982"/>
                    <a:pt x="1766" y="6148"/>
                  </a:cubicBezTo>
                  <a:cubicBezTo>
                    <a:pt x="1737" y="6226"/>
                    <a:pt x="1707" y="6313"/>
                    <a:pt x="1668" y="6382"/>
                  </a:cubicBezTo>
                  <a:cubicBezTo>
                    <a:pt x="1649" y="6421"/>
                    <a:pt x="1629" y="6460"/>
                    <a:pt x="1610" y="6499"/>
                  </a:cubicBezTo>
                  <a:cubicBezTo>
                    <a:pt x="1590" y="6528"/>
                    <a:pt x="1561" y="6577"/>
                    <a:pt x="1532" y="6606"/>
                  </a:cubicBezTo>
                  <a:cubicBezTo>
                    <a:pt x="1434" y="6762"/>
                    <a:pt x="1346" y="6918"/>
                    <a:pt x="1268" y="7084"/>
                  </a:cubicBezTo>
                  <a:cubicBezTo>
                    <a:pt x="1190" y="7250"/>
                    <a:pt x="1122" y="7416"/>
                    <a:pt x="1073" y="7591"/>
                  </a:cubicBezTo>
                  <a:cubicBezTo>
                    <a:pt x="1024" y="7757"/>
                    <a:pt x="995" y="7933"/>
                    <a:pt x="985" y="8108"/>
                  </a:cubicBezTo>
                  <a:cubicBezTo>
                    <a:pt x="985" y="8274"/>
                    <a:pt x="995" y="8440"/>
                    <a:pt x="1015" y="8606"/>
                  </a:cubicBezTo>
                  <a:cubicBezTo>
                    <a:pt x="1034" y="8762"/>
                    <a:pt x="1063" y="8908"/>
                    <a:pt x="1073" y="9055"/>
                  </a:cubicBezTo>
                  <a:lnTo>
                    <a:pt x="1073" y="9152"/>
                  </a:lnTo>
                  <a:lnTo>
                    <a:pt x="1073" y="9260"/>
                  </a:lnTo>
                  <a:cubicBezTo>
                    <a:pt x="1063" y="9328"/>
                    <a:pt x="1063" y="9396"/>
                    <a:pt x="1044" y="9464"/>
                  </a:cubicBezTo>
                  <a:cubicBezTo>
                    <a:pt x="995" y="9689"/>
                    <a:pt x="898" y="9913"/>
                    <a:pt x="761" y="10108"/>
                  </a:cubicBezTo>
                  <a:cubicBezTo>
                    <a:pt x="654" y="10264"/>
                    <a:pt x="527" y="10411"/>
                    <a:pt x="390" y="10547"/>
                  </a:cubicBezTo>
                  <a:cubicBezTo>
                    <a:pt x="283" y="10655"/>
                    <a:pt x="185" y="10733"/>
                    <a:pt x="127" y="10791"/>
                  </a:cubicBezTo>
                  <a:cubicBezTo>
                    <a:pt x="59" y="10840"/>
                    <a:pt x="20" y="10869"/>
                    <a:pt x="20" y="10869"/>
                  </a:cubicBezTo>
                  <a:cubicBezTo>
                    <a:pt x="10" y="10879"/>
                    <a:pt x="0" y="10899"/>
                    <a:pt x="10" y="10908"/>
                  </a:cubicBezTo>
                  <a:cubicBezTo>
                    <a:pt x="16" y="10920"/>
                    <a:pt x="25" y="10924"/>
                    <a:pt x="35" y="10924"/>
                  </a:cubicBezTo>
                  <a:cubicBezTo>
                    <a:pt x="42" y="10924"/>
                    <a:pt x="51" y="10922"/>
                    <a:pt x="59" y="10918"/>
                  </a:cubicBezTo>
                  <a:cubicBezTo>
                    <a:pt x="59" y="10918"/>
                    <a:pt x="98" y="10899"/>
                    <a:pt x="166" y="10850"/>
                  </a:cubicBezTo>
                  <a:cubicBezTo>
                    <a:pt x="264" y="10772"/>
                    <a:pt x="361" y="10694"/>
                    <a:pt x="459" y="10616"/>
                  </a:cubicBezTo>
                  <a:cubicBezTo>
                    <a:pt x="605" y="10479"/>
                    <a:pt x="742" y="10333"/>
                    <a:pt x="859" y="10177"/>
                  </a:cubicBezTo>
                  <a:cubicBezTo>
                    <a:pt x="1015" y="9972"/>
                    <a:pt x="1132" y="9738"/>
                    <a:pt x="1200" y="9484"/>
                  </a:cubicBezTo>
                  <a:cubicBezTo>
                    <a:pt x="1220" y="9416"/>
                    <a:pt x="1229" y="9338"/>
                    <a:pt x="1229" y="9269"/>
                  </a:cubicBezTo>
                  <a:lnTo>
                    <a:pt x="1239" y="9162"/>
                  </a:lnTo>
                  <a:lnTo>
                    <a:pt x="1239" y="9035"/>
                  </a:lnTo>
                  <a:cubicBezTo>
                    <a:pt x="1239" y="8889"/>
                    <a:pt x="1220" y="8733"/>
                    <a:pt x="1200" y="8577"/>
                  </a:cubicBezTo>
                  <a:cubicBezTo>
                    <a:pt x="1181" y="8421"/>
                    <a:pt x="1181" y="8265"/>
                    <a:pt x="1190" y="8108"/>
                  </a:cubicBezTo>
                  <a:cubicBezTo>
                    <a:pt x="1200" y="7952"/>
                    <a:pt x="1229" y="7796"/>
                    <a:pt x="1278" y="7640"/>
                  </a:cubicBezTo>
                  <a:cubicBezTo>
                    <a:pt x="1327" y="7484"/>
                    <a:pt x="1385" y="7328"/>
                    <a:pt x="1463" y="7182"/>
                  </a:cubicBezTo>
                  <a:cubicBezTo>
                    <a:pt x="1541" y="7026"/>
                    <a:pt x="1629" y="6869"/>
                    <a:pt x="1727" y="6723"/>
                  </a:cubicBezTo>
                  <a:cubicBezTo>
                    <a:pt x="1756" y="6684"/>
                    <a:pt x="1776" y="6645"/>
                    <a:pt x="1795" y="6606"/>
                  </a:cubicBezTo>
                  <a:cubicBezTo>
                    <a:pt x="1824" y="6567"/>
                    <a:pt x="1854" y="6528"/>
                    <a:pt x="1873" y="6479"/>
                  </a:cubicBezTo>
                  <a:cubicBezTo>
                    <a:pt x="1912" y="6391"/>
                    <a:pt x="1951" y="6304"/>
                    <a:pt x="1980" y="6216"/>
                  </a:cubicBezTo>
                  <a:cubicBezTo>
                    <a:pt x="2039" y="6031"/>
                    <a:pt x="2088" y="5845"/>
                    <a:pt x="2107" y="5660"/>
                  </a:cubicBezTo>
                  <a:cubicBezTo>
                    <a:pt x="2127" y="5474"/>
                    <a:pt x="2137" y="5289"/>
                    <a:pt x="2137" y="5094"/>
                  </a:cubicBezTo>
                  <a:cubicBezTo>
                    <a:pt x="2127" y="4909"/>
                    <a:pt x="2117" y="4723"/>
                    <a:pt x="2098" y="4548"/>
                  </a:cubicBezTo>
                  <a:cubicBezTo>
                    <a:pt x="2059" y="4187"/>
                    <a:pt x="2000" y="3826"/>
                    <a:pt x="1941" y="3494"/>
                  </a:cubicBezTo>
                  <a:cubicBezTo>
                    <a:pt x="1805" y="2811"/>
                    <a:pt x="1620" y="2197"/>
                    <a:pt x="1493" y="1670"/>
                  </a:cubicBezTo>
                  <a:cubicBezTo>
                    <a:pt x="1434" y="1436"/>
                    <a:pt x="1424" y="1202"/>
                    <a:pt x="1473" y="967"/>
                  </a:cubicBezTo>
                  <a:cubicBezTo>
                    <a:pt x="1512" y="782"/>
                    <a:pt x="1581" y="606"/>
                    <a:pt x="1678" y="450"/>
                  </a:cubicBezTo>
                  <a:cubicBezTo>
                    <a:pt x="1746" y="353"/>
                    <a:pt x="1815" y="255"/>
                    <a:pt x="1893" y="158"/>
                  </a:cubicBezTo>
                  <a:cubicBezTo>
                    <a:pt x="1951" y="99"/>
                    <a:pt x="1980" y="70"/>
                    <a:pt x="1980" y="70"/>
                  </a:cubicBezTo>
                  <a:cubicBezTo>
                    <a:pt x="2000" y="60"/>
                    <a:pt x="2000" y="31"/>
                    <a:pt x="1990" y="11"/>
                  </a:cubicBezTo>
                  <a:cubicBezTo>
                    <a:pt x="1979" y="6"/>
                    <a:pt x="1968" y="0"/>
                    <a:pt x="195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3" name="Google Shape;3911;p48">
              <a:extLst>
                <a:ext uri="{FF2B5EF4-FFF2-40B4-BE49-F238E27FC236}">
                  <a16:creationId xmlns:a16="http://schemas.microsoft.com/office/drawing/2014/main" id="{B4B0DADB-7F14-4526-8F3A-36720803003C}"/>
                </a:ext>
              </a:extLst>
            </p:cNvPr>
            <p:cNvSpPr/>
            <p:nvPr/>
          </p:nvSpPr>
          <p:spPr>
            <a:xfrm>
              <a:off x="2858450" y="1306825"/>
              <a:ext cx="139050" cy="276975"/>
            </a:xfrm>
            <a:custGeom>
              <a:avLst/>
              <a:gdLst/>
              <a:ahLst/>
              <a:cxnLst/>
              <a:rect l="l" t="t" r="r" b="b"/>
              <a:pathLst>
                <a:path w="5562" h="11079" extrusionOk="0">
                  <a:moveTo>
                    <a:pt x="332" y="1"/>
                  </a:moveTo>
                  <a:lnTo>
                    <a:pt x="323" y="11"/>
                  </a:lnTo>
                  <a:cubicBezTo>
                    <a:pt x="547" y="245"/>
                    <a:pt x="596" y="772"/>
                    <a:pt x="401" y="986"/>
                  </a:cubicBezTo>
                  <a:cubicBezTo>
                    <a:pt x="382" y="1011"/>
                    <a:pt x="349" y="1020"/>
                    <a:pt x="308" y="1020"/>
                  </a:cubicBezTo>
                  <a:cubicBezTo>
                    <a:pt x="220" y="1020"/>
                    <a:pt x="94" y="977"/>
                    <a:pt x="1" y="957"/>
                  </a:cubicBezTo>
                  <a:lnTo>
                    <a:pt x="1" y="957"/>
                  </a:lnTo>
                  <a:lnTo>
                    <a:pt x="49" y="1113"/>
                  </a:lnTo>
                  <a:cubicBezTo>
                    <a:pt x="49" y="1113"/>
                    <a:pt x="176" y="6508"/>
                    <a:pt x="469" y="9210"/>
                  </a:cubicBezTo>
                  <a:cubicBezTo>
                    <a:pt x="557" y="10030"/>
                    <a:pt x="664" y="10595"/>
                    <a:pt x="791" y="10683"/>
                  </a:cubicBezTo>
                  <a:cubicBezTo>
                    <a:pt x="1042" y="10881"/>
                    <a:pt x="2738" y="11078"/>
                    <a:pt x="3737" y="11078"/>
                  </a:cubicBezTo>
                  <a:cubicBezTo>
                    <a:pt x="3824" y="11078"/>
                    <a:pt x="3906" y="11077"/>
                    <a:pt x="3981" y="11073"/>
                  </a:cubicBezTo>
                  <a:cubicBezTo>
                    <a:pt x="4244" y="11064"/>
                    <a:pt x="4420" y="11034"/>
                    <a:pt x="4459" y="10976"/>
                  </a:cubicBezTo>
                  <a:cubicBezTo>
                    <a:pt x="4654" y="10722"/>
                    <a:pt x="4547" y="10127"/>
                    <a:pt x="4547" y="10127"/>
                  </a:cubicBezTo>
                  <a:cubicBezTo>
                    <a:pt x="4547" y="10127"/>
                    <a:pt x="5366" y="9991"/>
                    <a:pt x="5474" y="9844"/>
                  </a:cubicBezTo>
                  <a:cubicBezTo>
                    <a:pt x="5561" y="9737"/>
                    <a:pt x="4947" y="2879"/>
                    <a:pt x="2879" y="918"/>
                  </a:cubicBezTo>
                  <a:cubicBezTo>
                    <a:pt x="1991" y="59"/>
                    <a:pt x="332" y="1"/>
                    <a:pt x="332"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4" name="Google Shape;3912;p48">
              <a:extLst>
                <a:ext uri="{FF2B5EF4-FFF2-40B4-BE49-F238E27FC236}">
                  <a16:creationId xmlns:a16="http://schemas.microsoft.com/office/drawing/2014/main" id="{FD4D7F53-5983-4D86-8770-C326BD9A23BE}"/>
                </a:ext>
              </a:extLst>
            </p:cNvPr>
            <p:cNvSpPr/>
            <p:nvPr/>
          </p:nvSpPr>
          <p:spPr>
            <a:xfrm>
              <a:off x="2667250" y="1305850"/>
              <a:ext cx="161000" cy="274650"/>
            </a:xfrm>
            <a:custGeom>
              <a:avLst/>
              <a:gdLst/>
              <a:ahLst/>
              <a:cxnLst/>
              <a:rect l="l" t="t" r="r" b="b"/>
              <a:pathLst>
                <a:path w="6440" h="10986" extrusionOk="0">
                  <a:moveTo>
                    <a:pt x="6254" y="1"/>
                  </a:moveTo>
                  <a:cubicBezTo>
                    <a:pt x="5493" y="59"/>
                    <a:pt x="4771" y="391"/>
                    <a:pt x="4225" y="928"/>
                  </a:cubicBezTo>
                  <a:cubicBezTo>
                    <a:pt x="3678" y="1484"/>
                    <a:pt x="3181" y="2079"/>
                    <a:pt x="2732" y="2703"/>
                  </a:cubicBezTo>
                  <a:cubicBezTo>
                    <a:pt x="2569" y="3503"/>
                    <a:pt x="1825" y="3777"/>
                    <a:pt x="1046" y="3777"/>
                  </a:cubicBezTo>
                  <a:cubicBezTo>
                    <a:pt x="846" y="3777"/>
                    <a:pt x="644" y="3759"/>
                    <a:pt x="449" y="3728"/>
                  </a:cubicBezTo>
                  <a:cubicBezTo>
                    <a:pt x="342" y="3942"/>
                    <a:pt x="186" y="4137"/>
                    <a:pt x="0" y="4303"/>
                  </a:cubicBezTo>
                  <a:cubicBezTo>
                    <a:pt x="39" y="4381"/>
                    <a:pt x="195" y="4723"/>
                    <a:pt x="381" y="5191"/>
                  </a:cubicBezTo>
                  <a:cubicBezTo>
                    <a:pt x="666" y="5319"/>
                    <a:pt x="1160" y="5430"/>
                    <a:pt x="1705" y="5430"/>
                  </a:cubicBezTo>
                  <a:cubicBezTo>
                    <a:pt x="2073" y="5430"/>
                    <a:pt x="2464" y="5379"/>
                    <a:pt x="2829" y="5249"/>
                  </a:cubicBezTo>
                  <a:cubicBezTo>
                    <a:pt x="3444" y="5025"/>
                    <a:pt x="4137" y="4196"/>
                    <a:pt x="4303" y="3952"/>
                  </a:cubicBezTo>
                  <a:lnTo>
                    <a:pt x="4303" y="3952"/>
                  </a:lnTo>
                  <a:cubicBezTo>
                    <a:pt x="3932" y="5659"/>
                    <a:pt x="3347" y="8703"/>
                    <a:pt x="3444" y="10761"/>
                  </a:cubicBezTo>
                  <a:cubicBezTo>
                    <a:pt x="3444" y="10917"/>
                    <a:pt x="3864" y="10986"/>
                    <a:pt x="4332" y="10986"/>
                  </a:cubicBezTo>
                  <a:cubicBezTo>
                    <a:pt x="4966" y="10986"/>
                    <a:pt x="5707" y="10849"/>
                    <a:pt x="5698" y="10634"/>
                  </a:cubicBezTo>
                  <a:cubicBezTo>
                    <a:pt x="5688" y="10371"/>
                    <a:pt x="5707" y="9864"/>
                    <a:pt x="5746" y="9210"/>
                  </a:cubicBezTo>
                  <a:cubicBezTo>
                    <a:pt x="5912" y="6449"/>
                    <a:pt x="6439" y="1123"/>
                    <a:pt x="6439" y="1123"/>
                  </a:cubicBezTo>
                  <a:lnTo>
                    <a:pt x="6439" y="1084"/>
                  </a:lnTo>
                  <a:cubicBezTo>
                    <a:pt x="6351" y="1084"/>
                    <a:pt x="6273" y="1064"/>
                    <a:pt x="6195" y="1025"/>
                  </a:cubicBezTo>
                  <a:cubicBezTo>
                    <a:pt x="5785" y="840"/>
                    <a:pt x="6185" y="128"/>
                    <a:pt x="6254"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5" name="Google Shape;3913;p48">
              <a:extLst>
                <a:ext uri="{FF2B5EF4-FFF2-40B4-BE49-F238E27FC236}">
                  <a16:creationId xmlns:a16="http://schemas.microsoft.com/office/drawing/2014/main" id="{8DD79EF5-DAA8-4811-ADFA-03982C1B3B13}"/>
                </a:ext>
              </a:extLst>
            </p:cNvPr>
            <p:cNvSpPr/>
            <p:nvPr/>
          </p:nvSpPr>
          <p:spPr>
            <a:xfrm>
              <a:off x="2761625" y="1115150"/>
              <a:ext cx="182225" cy="203800"/>
            </a:xfrm>
            <a:custGeom>
              <a:avLst/>
              <a:gdLst/>
              <a:ahLst/>
              <a:cxnLst/>
              <a:rect l="l" t="t" r="r" b="b"/>
              <a:pathLst>
                <a:path w="7289" h="8152" extrusionOk="0">
                  <a:moveTo>
                    <a:pt x="1562" y="0"/>
                  </a:moveTo>
                  <a:lnTo>
                    <a:pt x="1562" y="20"/>
                  </a:lnTo>
                  <a:cubicBezTo>
                    <a:pt x="498" y="615"/>
                    <a:pt x="69" y="1922"/>
                    <a:pt x="254" y="3561"/>
                  </a:cubicBezTo>
                  <a:cubicBezTo>
                    <a:pt x="254" y="3590"/>
                    <a:pt x="264" y="3629"/>
                    <a:pt x="264" y="3668"/>
                  </a:cubicBezTo>
                  <a:cubicBezTo>
                    <a:pt x="293" y="3883"/>
                    <a:pt x="284" y="4097"/>
                    <a:pt x="235" y="4302"/>
                  </a:cubicBezTo>
                  <a:cubicBezTo>
                    <a:pt x="235" y="4302"/>
                    <a:pt x="1" y="4917"/>
                    <a:pt x="157" y="5444"/>
                  </a:cubicBezTo>
                  <a:cubicBezTo>
                    <a:pt x="371" y="6127"/>
                    <a:pt x="1406" y="6897"/>
                    <a:pt x="2537" y="7073"/>
                  </a:cubicBezTo>
                  <a:lnTo>
                    <a:pt x="2527" y="7161"/>
                  </a:lnTo>
                  <a:lnTo>
                    <a:pt x="2518" y="7561"/>
                  </a:lnTo>
                  <a:lnTo>
                    <a:pt x="2518" y="7658"/>
                  </a:lnTo>
                  <a:cubicBezTo>
                    <a:pt x="2518" y="7658"/>
                    <a:pt x="2795" y="8152"/>
                    <a:pt x="3243" y="8152"/>
                  </a:cubicBezTo>
                  <a:cubicBezTo>
                    <a:pt x="3270" y="8152"/>
                    <a:pt x="3299" y="8150"/>
                    <a:pt x="3327" y="8146"/>
                  </a:cubicBezTo>
                  <a:cubicBezTo>
                    <a:pt x="3747" y="8087"/>
                    <a:pt x="4020" y="7922"/>
                    <a:pt x="4069" y="7824"/>
                  </a:cubicBezTo>
                  <a:cubicBezTo>
                    <a:pt x="4079" y="7805"/>
                    <a:pt x="4322" y="7668"/>
                    <a:pt x="4322" y="7668"/>
                  </a:cubicBezTo>
                  <a:lnTo>
                    <a:pt x="4322" y="6770"/>
                  </a:lnTo>
                  <a:cubicBezTo>
                    <a:pt x="5571" y="6302"/>
                    <a:pt x="5922" y="5366"/>
                    <a:pt x="5922" y="5366"/>
                  </a:cubicBezTo>
                  <a:cubicBezTo>
                    <a:pt x="5994" y="5382"/>
                    <a:pt x="6067" y="5390"/>
                    <a:pt x="6139" y="5390"/>
                  </a:cubicBezTo>
                  <a:cubicBezTo>
                    <a:pt x="6322" y="5390"/>
                    <a:pt x="6500" y="5339"/>
                    <a:pt x="6654" y="5249"/>
                  </a:cubicBezTo>
                  <a:cubicBezTo>
                    <a:pt x="7035" y="5014"/>
                    <a:pt x="7288" y="4322"/>
                    <a:pt x="7122" y="3863"/>
                  </a:cubicBezTo>
                  <a:cubicBezTo>
                    <a:pt x="7093" y="3775"/>
                    <a:pt x="7044" y="3688"/>
                    <a:pt x="6976" y="3619"/>
                  </a:cubicBezTo>
                  <a:cubicBezTo>
                    <a:pt x="6908" y="3551"/>
                    <a:pt x="6839" y="3502"/>
                    <a:pt x="6752" y="3463"/>
                  </a:cubicBezTo>
                  <a:cubicBezTo>
                    <a:pt x="6679" y="3437"/>
                    <a:pt x="6604" y="3424"/>
                    <a:pt x="6529" y="3424"/>
                  </a:cubicBezTo>
                  <a:cubicBezTo>
                    <a:pt x="6305" y="3424"/>
                    <a:pt x="6088" y="3541"/>
                    <a:pt x="5971" y="3746"/>
                  </a:cubicBezTo>
                  <a:cubicBezTo>
                    <a:pt x="5054" y="3132"/>
                    <a:pt x="4557" y="517"/>
                    <a:pt x="4557" y="517"/>
                  </a:cubicBezTo>
                  <a:cubicBezTo>
                    <a:pt x="4293" y="709"/>
                    <a:pt x="4053" y="783"/>
                    <a:pt x="3823" y="783"/>
                  </a:cubicBezTo>
                  <a:cubicBezTo>
                    <a:pt x="3076" y="783"/>
                    <a:pt x="2450" y="0"/>
                    <a:pt x="1562"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6" name="Google Shape;3914;p48">
              <a:extLst>
                <a:ext uri="{FF2B5EF4-FFF2-40B4-BE49-F238E27FC236}">
                  <a16:creationId xmlns:a16="http://schemas.microsoft.com/office/drawing/2014/main" id="{305EBBF0-9AC1-489C-96F3-A600B7A45FAF}"/>
                </a:ext>
              </a:extLst>
            </p:cNvPr>
            <p:cNvSpPr/>
            <p:nvPr/>
          </p:nvSpPr>
          <p:spPr>
            <a:xfrm>
              <a:off x="2834550" y="1324150"/>
              <a:ext cx="35625" cy="214000"/>
            </a:xfrm>
            <a:custGeom>
              <a:avLst/>
              <a:gdLst/>
              <a:ahLst/>
              <a:cxnLst/>
              <a:rect l="l" t="t" r="r" b="b"/>
              <a:pathLst>
                <a:path w="1425" h="8560" extrusionOk="0">
                  <a:moveTo>
                    <a:pt x="391" y="1"/>
                  </a:moveTo>
                  <a:cubicBezTo>
                    <a:pt x="391" y="1"/>
                    <a:pt x="1" y="5873"/>
                    <a:pt x="293" y="8517"/>
                  </a:cubicBezTo>
                  <a:lnTo>
                    <a:pt x="293" y="8556"/>
                  </a:lnTo>
                  <a:cubicBezTo>
                    <a:pt x="383" y="8558"/>
                    <a:pt x="473" y="8560"/>
                    <a:pt x="563" y="8560"/>
                  </a:cubicBezTo>
                  <a:cubicBezTo>
                    <a:pt x="853" y="8560"/>
                    <a:pt x="1142" y="8547"/>
                    <a:pt x="1425" y="8517"/>
                  </a:cubicBezTo>
                  <a:cubicBezTo>
                    <a:pt x="1132" y="5825"/>
                    <a:pt x="1005" y="420"/>
                    <a:pt x="1005" y="420"/>
                  </a:cubicBezTo>
                  <a:lnTo>
                    <a:pt x="996" y="274"/>
                  </a:lnTo>
                  <a:cubicBezTo>
                    <a:pt x="781" y="215"/>
                    <a:pt x="576" y="118"/>
                    <a:pt x="391"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7" name="Google Shape;3915;p48">
              <a:extLst>
                <a:ext uri="{FF2B5EF4-FFF2-40B4-BE49-F238E27FC236}">
                  <a16:creationId xmlns:a16="http://schemas.microsoft.com/office/drawing/2014/main" id="{D2490424-28E4-41D4-9FE5-41B0341D455F}"/>
                </a:ext>
              </a:extLst>
            </p:cNvPr>
            <p:cNvSpPr/>
            <p:nvPr/>
          </p:nvSpPr>
          <p:spPr>
            <a:xfrm>
              <a:off x="2810900" y="1324150"/>
              <a:ext cx="33425" cy="213925"/>
            </a:xfrm>
            <a:custGeom>
              <a:avLst/>
              <a:gdLst/>
              <a:ahLst/>
              <a:cxnLst/>
              <a:rect l="l" t="t" r="r" b="b"/>
              <a:pathLst>
                <a:path w="1337" h="8557" extrusionOk="0">
                  <a:moveTo>
                    <a:pt x="1337" y="1"/>
                  </a:moveTo>
                  <a:cubicBezTo>
                    <a:pt x="1337" y="1"/>
                    <a:pt x="1080" y="352"/>
                    <a:pt x="708" y="352"/>
                  </a:cubicBezTo>
                  <a:cubicBezTo>
                    <a:pt x="703" y="352"/>
                    <a:pt x="698" y="352"/>
                    <a:pt x="693" y="352"/>
                  </a:cubicBezTo>
                  <a:lnTo>
                    <a:pt x="693" y="391"/>
                  </a:lnTo>
                  <a:cubicBezTo>
                    <a:pt x="693" y="391"/>
                    <a:pt x="166" y="5717"/>
                    <a:pt x="0" y="8478"/>
                  </a:cubicBezTo>
                  <a:lnTo>
                    <a:pt x="78" y="8478"/>
                  </a:lnTo>
                  <a:cubicBezTo>
                    <a:pt x="459" y="8527"/>
                    <a:pt x="849" y="8556"/>
                    <a:pt x="1239" y="8556"/>
                  </a:cubicBezTo>
                  <a:lnTo>
                    <a:pt x="1239" y="8517"/>
                  </a:lnTo>
                  <a:cubicBezTo>
                    <a:pt x="947" y="5873"/>
                    <a:pt x="1337" y="1"/>
                    <a:pt x="1337"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8" name="Google Shape;3916;p48">
              <a:extLst>
                <a:ext uri="{FF2B5EF4-FFF2-40B4-BE49-F238E27FC236}">
                  <a16:creationId xmlns:a16="http://schemas.microsoft.com/office/drawing/2014/main" id="{45D32A1C-B0D3-4C41-B857-F7B7F2D079D7}"/>
                </a:ext>
              </a:extLst>
            </p:cNvPr>
            <p:cNvSpPr/>
            <p:nvPr/>
          </p:nvSpPr>
          <p:spPr>
            <a:xfrm>
              <a:off x="2504075" y="1884125"/>
              <a:ext cx="50525" cy="26025"/>
            </a:xfrm>
            <a:custGeom>
              <a:avLst/>
              <a:gdLst/>
              <a:ahLst/>
              <a:cxnLst/>
              <a:rect l="l" t="t" r="r" b="b"/>
              <a:pathLst>
                <a:path w="2021" h="1041" extrusionOk="0">
                  <a:moveTo>
                    <a:pt x="30" y="0"/>
                  </a:moveTo>
                  <a:cubicBezTo>
                    <a:pt x="30" y="0"/>
                    <a:pt x="1" y="410"/>
                    <a:pt x="167" y="605"/>
                  </a:cubicBezTo>
                  <a:cubicBezTo>
                    <a:pt x="314" y="798"/>
                    <a:pt x="1318" y="1041"/>
                    <a:pt x="1758" y="1041"/>
                  </a:cubicBezTo>
                  <a:cubicBezTo>
                    <a:pt x="1873" y="1041"/>
                    <a:pt x="1950" y="1024"/>
                    <a:pt x="1962" y="986"/>
                  </a:cubicBezTo>
                  <a:cubicBezTo>
                    <a:pt x="2020" y="800"/>
                    <a:pt x="1747" y="595"/>
                    <a:pt x="1513" y="400"/>
                  </a:cubicBezTo>
                  <a:cubicBezTo>
                    <a:pt x="1357" y="254"/>
                    <a:pt x="1211" y="147"/>
                    <a:pt x="1211" y="147"/>
                  </a:cubicBezTo>
                  <a:lnTo>
                    <a:pt x="1191" y="147"/>
                  </a:lnTo>
                  <a:cubicBezTo>
                    <a:pt x="1063" y="190"/>
                    <a:pt x="935" y="207"/>
                    <a:pt x="812" y="207"/>
                  </a:cubicBezTo>
                  <a:cubicBezTo>
                    <a:pt x="384" y="207"/>
                    <a:pt x="30" y="0"/>
                    <a:pt x="30"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19" name="Google Shape;3917;p48">
              <a:extLst>
                <a:ext uri="{FF2B5EF4-FFF2-40B4-BE49-F238E27FC236}">
                  <a16:creationId xmlns:a16="http://schemas.microsoft.com/office/drawing/2014/main" id="{E89D29C4-D038-43EF-8935-E8E8B3854964}"/>
                </a:ext>
              </a:extLst>
            </p:cNvPr>
            <p:cNvSpPr/>
            <p:nvPr/>
          </p:nvSpPr>
          <p:spPr>
            <a:xfrm>
              <a:off x="2700650" y="1883375"/>
              <a:ext cx="51750" cy="21925"/>
            </a:xfrm>
            <a:custGeom>
              <a:avLst/>
              <a:gdLst/>
              <a:ahLst/>
              <a:cxnLst/>
              <a:rect l="l" t="t" r="r" b="b"/>
              <a:pathLst>
                <a:path w="2070" h="877" extrusionOk="0">
                  <a:moveTo>
                    <a:pt x="1084" y="1"/>
                  </a:moveTo>
                  <a:cubicBezTo>
                    <a:pt x="1084" y="1"/>
                    <a:pt x="908" y="166"/>
                    <a:pt x="510" y="166"/>
                  </a:cubicBezTo>
                  <a:cubicBezTo>
                    <a:pt x="369" y="166"/>
                    <a:pt x="200" y="145"/>
                    <a:pt x="1" y="89"/>
                  </a:cubicBezTo>
                  <a:lnTo>
                    <a:pt x="1" y="89"/>
                  </a:lnTo>
                  <a:cubicBezTo>
                    <a:pt x="1" y="89"/>
                    <a:pt x="108" y="586"/>
                    <a:pt x="401" y="703"/>
                  </a:cubicBezTo>
                  <a:cubicBezTo>
                    <a:pt x="635" y="796"/>
                    <a:pt x="1241" y="877"/>
                    <a:pt x="1654" y="877"/>
                  </a:cubicBezTo>
                  <a:cubicBezTo>
                    <a:pt x="1894" y="877"/>
                    <a:pt x="2069" y="850"/>
                    <a:pt x="2069" y="781"/>
                  </a:cubicBezTo>
                  <a:cubicBezTo>
                    <a:pt x="2069" y="586"/>
                    <a:pt x="1084" y="1"/>
                    <a:pt x="108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0" name="Google Shape;3918;p48">
              <a:extLst>
                <a:ext uri="{FF2B5EF4-FFF2-40B4-BE49-F238E27FC236}">
                  <a16:creationId xmlns:a16="http://schemas.microsoft.com/office/drawing/2014/main" id="{3540C24F-3324-4080-A1DA-B072DE8C9E51}"/>
                </a:ext>
              </a:extLst>
            </p:cNvPr>
            <p:cNvSpPr/>
            <p:nvPr/>
          </p:nvSpPr>
          <p:spPr>
            <a:xfrm>
              <a:off x="2481900" y="1412675"/>
              <a:ext cx="245850" cy="476875"/>
            </a:xfrm>
            <a:custGeom>
              <a:avLst/>
              <a:gdLst/>
              <a:ahLst/>
              <a:cxnLst/>
              <a:rect l="l" t="t" r="r" b="b"/>
              <a:pathLst>
                <a:path w="9834" h="19075" extrusionOk="0">
                  <a:moveTo>
                    <a:pt x="1668" y="1"/>
                  </a:moveTo>
                  <a:cubicBezTo>
                    <a:pt x="1668" y="1"/>
                    <a:pt x="751" y="1435"/>
                    <a:pt x="507" y="2196"/>
                  </a:cubicBezTo>
                  <a:cubicBezTo>
                    <a:pt x="0" y="3757"/>
                    <a:pt x="917" y="18848"/>
                    <a:pt x="917" y="18848"/>
                  </a:cubicBezTo>
                  <a:cubicBezTo>
                    <a:pt x="1102" y="19020"/>
                    <a:pt x="1365" y="19075"/>
                    <a:pt x="1604" y="19075"/>
                  </a:cubicBezTo>
                  <a:cubicBezTo>
                    <a:pt x="1895" y="19075"/>
                    <a:pt x="2152" y="18994"/>
                    <a:pt x="2195" y="18946"/>
                  </a:cubicBezTo>
                  <a:lnTo>
                    <a:pt x="4527" y="3591"/>
                  </a:lnTo>
                  <a:cubicBezTo>
                    <a:pt x="4663" y="3571"/>
                    <a:pt x="4790" y="3532"/>
                    <a:pt x="4917" y="3484"/>
                  </a:cubicBezTo>
                  <a:lnTo>
                    <a:pt x="4917" y="3503"/>
                  </a:lnTo>
                  <a:cubicBezTo>
                    <a:pt x="5727" y="11932"/>
                    <a:pt x="8761" y="18975"/>
                    <a:pt x="8761" y="18975"/>
                  </a:cubicBezTo>
                  <a:cubicBezTo>
                    <a:pt x="8924" y="19024"/>
                    <a:pt x="9069" y="19043"/>
                    <a:pt x="9195" y="19043"/>
                  </a:cubicBezTo>
                  <a:cubicBezTo>
                    <a:pt x="9619" y="19043"/>
                    <a:pt x="9834" y="18829"/>
                    <a:pt x="9834" y="18829"/>
                  </a:cubicBezTo>
                  <a:cubicBezTo>
                    <a:pt x="9834" y="18829"/>
                    <a:pt x="8439" y="4459"/>
                    <a:pt x="8370" y="3171"/>
                  </a:cubicBezTo>
                  <a:cubicBezTo>
                    <a:pt x="8331" y="2459"/>
                    <a:pt x="8048" y="1571"/>
                    <a:pt x="7795" y="918"/>
                  </a:cubicBezTo>
                  <a:cubicBezTo>
                    <a:pt x="7609" y="450"/>
                    <a:pt x="7453" y="108"/>
                    <a:pt x="7405" y="20"/>
                  </a:cubicBezTo>
                  <a:cubicBezTo>
                    <a:pt x="7229" y="167"/>
                    <a:pt x="7034" y="284"/>
                    <a:pt x="6829" y="362"/>
                  </a:cubicBezTo>
                  <a:cubicBezTo>
                    <a:pt x="6590" y="456"/>
                    <a:pt x="6329" y="507"/>
                    <a:pt x="6070" y="507"/>
                  </a:cubicBezTo>
                  <a:cubicBezTo>
                    <a:pt x="5981" y="507"/>
                    <a:pt x="5892" y="501"/>
                    <a:pt x="5805" y="489"/>
                  </a:cubicBezTo>
                  <a:cubicBezTo>
                    <a:pt x="5358" y="581"/>
                    <a:pt x="4906" y="625"/>
                    <a:pt x="4457" y="625"/>
                  </a:cubicBezTo>
                  <a:cubicBezTo>
                    <a:pt x="4337" y="625"/>
                    <a:pt x="4217" y="622"/>
                    <a:pt x="4097" y="615"/>
                  </a:cubicBezTo>
                  <a:cubicBezTo>
                    <a:pt x="4029" y="762"/>
                    <a:pt x="3980" y="879"/>
                    <a:pt x="3912" y="1006"/>
                  </a:cubicBezTo>
                  <a:cubicBezTo>
                    <a:pt x="3834" y="1123"/>
                    <a:pt x="3766" y="1220"/>
                    <a:pt x="3707" y="1250"/>
                  </a:cubicBezTo>
                  <a:cubicBezTo>
                    <a:pt x="3686" y="1251"/>
                    <a:pt x="3665" y="1252"/>
                    <a:pt x="3645" y="1252"/>
                  </a:cubicBezTo>
                  <a:cubicBezTo>
                    <a:pt x="3541" y="1252"/>
                    <a:pt x="3444" y="1232"/>
                    <a:pt x="3346" y="1191"/>
                  </a:cubicBezTo>
                  <a:cubicBezTo>
                    <a:pt x="2985" y="1064"/>
                    <a:pt x="2507" y="801"/>
                    <a:pt x="2517" y="635"/>
                  </a:cubicBezTo>
                  <a:cubicBezTo>
                    <a:pt x="2341" y="596"/>
                    <a:pt x="2117" y="547"/>
                    <a:pt x="2127" y="372"/>
                  </a:cubicBezTo>
                  <a:cubicBezTo>
                    <a:pt x="2146" y="303"/>
                    <a:pt x="2185" y="254"/>
                    <a:pt x="2254" y="225"/>
                  </a:cubicBezTo>
                  <a:cubicBezTo>
                    <a:pt x="1883" y="98"/>
                    <a:pt x="1668" y="1"/>
                    <a:pt x="166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1" name="Google Shape;3919;p48">
              <a:extLst>
                <a:ext uri="{FF2B5EF4-FFF2-40B4-BE49-F238E27FC236}">
                  <a16:creationId xmlns:a16="http://schemas.microsoft.com/office/drawing/2014/main" id="{5DEA1931-9EF3-4ABC-98A6-ED37D1D3E0AD}"/>
                </a:ext>
              </a:extLst>
            </p:cNvPr>
            <p:cNvSpPr/>
            <p:nvPr/>
          </p:nvSpPr>
          <p:spPr>
            <a:xfrm>
              <a:off x="2584575" y="1411925"/>
              <a:ext cx="42700" cy="16375"/>
            </a:xfrm>
            <a:custGeom>
              <a:avLst/>
              <a:gdLst/>
              <a:ahLst/>
              <a:cxnLst/>
              <a:rect l="l" t="t" r="r" b="b"/>
              <a:pathLst>
                <a:path w="1708" h="655" extrusionOk="0">
                  <a:moveTo>
                    <a:pt x="415" y="0"/>
                  </a:moveTo>
                  <a:cubicBezTo>
                    <a:pt x="410" y="0"/>
                    <a:pt x="405" y="1"/>
                    <a:pt x="400" y="2"/>
                  </a:cubicBezTo>
                  <a:cubicBezTo>
                    <a:pt x="283" y="31"/>
                    <a:pt x="147" y="343"/>
                    <a:pt x="0" y="645"/>
                  </a:cubicBezTo>
                  <a:cubicBezTo>
                    <a:pt x="120" y="652"/>
                    <a:pt x="240" y="655"/>
                    <a:pt x="360" y="655"/>
                  </a:cubicBezTo>
                  <a:cubicBezTo>
                    <a:pt x="809" y="655"/>
                    <a:pt x="1261" y="611"/>
                    <a:pt x="1707" y="519"/>
                  </a:cubicBezTo>
                  <a:cubicBezTo>
                    <a:pt x="1017" y="434"/>
                    <a:pt x="584" y="0"/>
                    <a:pt x="415"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2" name="Google Shape;3920;p48">
              <a:extLst>
                <a:ext uri="{FF2B5EF4-FFF2-40B4-BE49-F238E27FC236}">
                  <a16:creationId xmlns:a16="http://schemas.microsoft.com/office/drawing/2014/main" id="{54F42378-1D88-43C4-A26C-A7A9C1066404}"/>
                </a:ext>
              </a:extLst>
            </p:cNvPr>
            <p:cNvSpPr/>
            <p:nvPr/>
          </p:nvSpPr>
          <p:spPr>
            <a:xfrm>
              <a:off x="2671150" y="1288300"/>
              <a:ext cx="22450" cy="31975"/>
            </a:xfrm>
            <a:custGeom>
              <a:avLst/>
              <a:gdLst/>
              <a:ahLst/>
              <a:cxnLst/>
              <a:rect l="l" t="t" r="r" b="b"/>
              <a:pathLst>
                <a:path w="898" h="1279" extrusionOk="0">
                  <a:moveTo>
                    <a:pt x="527" y="1"/>
                  </a:moveTo>
                  <a:cubicBezTo>
                    <a:pt x="371" y="137"/>
                    <a:pt x="196" y="235"/>
                    <a:pt x="0" y="313"/>
                  </a:cubicBezTo>
                  <a:cubicBezTo>
                    <a:pt x="215" y="605"/>
                    <a:pt x="361" y="927"/>
                    <a:pt x="449" y="1278"/>
                  </a:cubicBezTo>
                  <a:cubicBezTo>
                    <a:pt x="800" y="1103"/>
                    <a:pt x="878" y="342"/>
                    <a:pt x="878" y="342"/>
                  </a:cubicBezTo>
                  <a:lnTo>
                    <a:pt x="898" y="332"/>
                  </a:lnTo>
                  <a:cubicBezTo>
                    <a:pt x="781" y="215"/>
                    <a:pt x="654" y="108"/>
                    <a:pt x="527"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3" name="Google Shape;3921;p48">
              <a:extLst>
                <a:ext uri="{FF2B5EF4-FFF2-40B4-BE49-F238E27FC236}">
                  <a16:creationId xmlns:a16="http://schemas.microsoft.com/office/drawing/2014/main" id="{81A4D165-C598-45F7-93D7-DC1B0289B553}"/>
                </a:ext>
              </a:extLst>
            </p:cNvPr>
            <p:cNvSpPr/>
            <p:nvPr/>
          </p:nvSpPr>
          <p:spPr>
            <a:xfrm>
              <a:off x="2458000" y="1239525"/>
              <a:ext cx="156100" cy="178800"/>
            </a:xfrm>
            <a:custGeom>
              <a:avLst/>
              <a:gdLst/>
              <a:ahLst/>
              <a:cxnLst/>
              <a:rect l="l" t="t" r="r" b="b"/>
              <a:pathLst>
                <a:path w="6244" h="7152" extrusionOk="0">
                  <a:moveTo>
                    <a:pt x="5746" y="0"/>
                  </a:moveTo>
                  <a:cubicBezTo>
                    <a:pt x="5629" y="10"/>
                    <a:pt x="5512" y="39"/>
                    <a:pt x="5395" y="69"/>
                  </a:cubicBezTo>
                  <a:cubicBezTo>
                    <a:pt x="5395" y="69"/>
                    <a:pt x="5375" y="235"/>
                    <a:pt x="4858" y="322"/>
                  </a:cubicBezTo>
                  <a:cubicBezTo>
                    <a:pt x="4795" y="334"/>
                    <a:pt x="4730" y="339"/>
                    <a:pt x="4664" y="339"/>
                  </a:cubicBezTo>
                  <a:cubicBezTo>
                    <a:pt x="4187" y="339"/>
                    <a:pt x="3668" y="69"/>
                    <a:pt x="3668" y="69"/>
                  </a:cubicBezTo>
                  <a:cubicBezTo>
                    <a:pt x="3668" y="69"/>
                    <a:pt x="2166" y="98"/>
                    <a:pt x="1541" y="664"/>
                  </a:cubicBezTo>
                  <a:cubicBezTo>
                    <a:pt x="1288" y="917"/>
                    <a:pt x="1054" y="1200"/>
                    <a:pt x="859" y="1513"/>
                  </a:cubicBezTo>
                  <a:cubicBezTo>
                    <a:pt x="624" y="1864"/>
                    <a:pt x="342" y="2293"/>
                    <a:pt x="0" y="2800"/>
                  </a:cubicBezTo>
                  <a:lnTo>
                    <a:pt x="10" y="2810"/>
                  </a:lnTo>
                  <a:cubicBezTo>
                    <a:pt x="10" y="2810"/>
                    <a:pt x="244" y="4449"/>
                    <a:pt x="1610" y="4898"/>
                  </a:cubicBezTo>
                  <a:cubicBezTo>
                    <a:pt x="1854" y="4595"/>
                    <a:pt x="2068" y="4273"/>
                    <a:pt x="2263" y="3932"/>
                  </a:cubicBezTo>
                  <a:lnTo>
                    <a:pt x="2566" y="6517"/>
                  </a:lnTo>
                  <a:lnTo>
                    <a:pt x="2624" y="6937"/>
                  </a:lnTo>
                  <a:cubicBezTo>
                    <a:pt x="2624" y="6937"/>
                    <a:pt x="2829" y="7034"/>
                    <a:pt x="3200" y="7151"/>
                  </a:cubicBezTo>
                  <a:cubicBezTo>
                    <a:pt x="3297" y="7093"/>
                    <a:pt x="3405" y="7044"/>
                    <a:pt x="3512" y="7005"/>
                  </a:cubicBezTo>
                  <a:cubicBezTo>
                    <a:pt x="3512" y="7005"/>
                    <a:pt x="3619" y="5093"/>
                    <a:pt x="4127" y="4537"/>
                  </a:cubicBezTo>
                  <a:cubicBezTo>
                    <a:pt x="4226" y="4427"/>
                    <a:pt x="4353" y="4394"/>
                    <a:pt x="4468" y="4394"/>
                  </a:cubicBezTo>
                  <a:cubicBezTo>
                    <a:pt x="4579" y="4394"/>
                    <a:pt x="4679" y="4425"/>
                    <a:pt x="4732" y="4449"/>
                  </a:cubicBezTo>
                  <a:cubicBezTo>
                    <a:pt x="4878" y="3629"/>
                    <a:pt x="5619" y="3103"/>
                    <a:pt x="5619" y="3103"/>
                  </a:cubicBezTo>
                  <a:lnTo>
                    <a:pt x="5639" y="3073"/>
                  </a:lnTo>
                  <a:cubicBezTo>
                    <a:pt x="5424" y="2878"/>
                    <a:pt x="5219" y="2664"/>
                    <a:pt x="5044" y="2430"/>
                  </a:cubicBezTo>
                  <a:lnTo>
                    <a:pt x="5092" y="2410"/>
                  </a:lnTo>
                  <a:lnTo>
                    <a:pt x="5083" y="2391"/>
                  </a:lnTo>
                  <a:cubicBezTo>
                    <a:pt x="4868" y="2215"/>
                    <a:pt x="4644" y="1952"/>
                    <a:pt x="4663" y="1795"/>
                  </a:cubicBezTo>
                  <a:cubicBezTo>
                    <a:pt x="4666" y="1756"/>
                    <a:pt x="4690" y="1742"/>
                    <a:pt x="4723" y="1742"/>
                  </a:cubicBezTo>
                  <a:cubicBezTo>
                    <a:pt x="4788" y="1742"/>
                    <a:pt x="4888" y="1799"/>
                    <a:pt x="4927" y="1825"/>
                  </a:cubicBezTo>
                  <a:cubicBezTo>
                    <a:pt x="4858" y="1756"/>
                    <a:pt x="4751" y="1425"/>
                    <a:pt x="4839" y="1347"/>
                  </a:cubicBezTo>
                  <a:cubicBezTo>
                    <a:pt x="4849" y="1336"/>
                    <a:pt x="4861" y="1332"/>
                    <a:pt x="4874" y="1332"/>
                  </a:cubicBezTo>
                  <a:cubicBezTo>
                    <a:pt x="4963" y="1332"/>
                    <a:pt x="5110" y="1534"/>
                    <a:pt x="5161" y="1610"/>
                  </a:cubicBezTo>
                  <a:cubicBezTo>
                    <a:pt x="5112" y="1503"/>
                    <a:pt x="5083" y="1181"/>
                    <a:pt x="5171" y="1171"/>
                  </a:cubicBezTo>
                  <a:cubicBezTo>
                    <a:pt x="5173" y="1171"/>
                    <a:pt x="5176" y="1170"/>
                    <a:pt x="5179" y="1170"/>
                  </a:cubicBezTo>
                  <a:cubicBezTo>
                    <a:pt x="5297" y="1170"/>
                    <a:pt x="5502" y="1571"/>
                    <a:pt x="5502" y="1571"/>
                  </a:cubicBezTo>
                  <a:cubicBezTo>
                    <a:pt x="5502" y="1571"/>
                    <a:pt x="5434" y="1210"/>
                    <a:pt x="5639" y="1200"/>
                  </a:cubicBezTo>
                  <a:cubicBezTo>
                    <a:pt x="5707" y="1200"/>
                    <a:pt x="5785" y="1473"/>
                    <a:pt x="5912" y="1600"/>
                  </a:cubicBezTo>
                  <a:cubicBezTo>
                    <a:pt x="6019" y="1669"/>
                    <a:pt x="6127" y="1727"/>
                    <a:pt x="6244" y="1786"/>
                  </a:cubicBezTo>
                  <a:cubicBezTo>
                    <a:pt x="5649" y="1210"/>
                    <a:pt x="5590" y="566"/>
                    <a:pt x="5756"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4" name="Google Shape;3922;p48">
              <a:extLst>
                <a:ext uri="{FF2B5EF4-FFF2-40B4-BE49-F238E27FC236}">
                  <a16:creationId xmlns:a16="http://schemas.microsoft.com/office/drawing/2014/main" id="{9A77FFD5-48AE-4C3B-B2C9-44E630B836DA}"/>
                </a:ext>
              </a:extLst>
            </p:cNvPr>
            <p:cNvSpPr/>
            <p:nvPr/>
          </p:nvSpPr>
          <p:spPr>
            <a:xfrm>
              <a:off x="2394100" y="1867300"/>
              <a:ext cx="99525" cy="38300"/>
            </a:xfrm>
            <a:custGeom>
              <a:avLst/>
              <a:gdLst/>
              <a:ahLst/>
              <a:cxnLst/>
              <a:rect l="l" t="t" r="r" b="b"/>
              <a:pathLst>
                <a:path w="3981" h="1532" extrusionOk="0">
                  <a:moveTo>
                    <a:pt x="20" y="0"/>
                  </a:moveTo>
                  <a:cubicBezTo>
                    <a:pt x="20" y="0"/>
                    <a:pt x="0" y="839"/>
                    <a:pt x="176" y="1015"/>
                  </a:cubicBezTo>
                  <a:cubicBezTo>
                    <a:pt x="446" y="1285"/>
                    <a:pt x="2080" y="1531"/>
                    <a:pt x="3056" y="1531"/>
                  </a:cubicBezTo>
                  <a:cubicBezTo>
                    <a:pt x="3452" y="1531"/>
                    <a:pt x="3740" y="1491"/>
                    <a:pt x="3785" y="1395"/>
                  </a:cubicBezTo>
                  <a:cubicBezTo>
                    <a:pt x="3980" y="966"/>
                    <a:pt x="2712" y="20"/>
                    <a:pt x="2712" y="20"/>
                  </a:cubicBezTo>
                  <a:cubicBezTo>
                    <a:pt x="2712" y="20"/>
                    <a:pt x="2355" y="53"/>
                    <a:pt x="1662" y="53"/>
                  </a:cubicBezTo>
                  <a:cubicBezTo>
                    <a:pt x="1238" y="53"/>
                    <a:pt x="689" y="41"/>
                    <a:pt x="2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5" name="Google Shape;3923;p48">
              <a:extLst>
                <a:ext uri="{FF2B5EF4-FFF2-40B4-BE49-F238E27FC236}">
                  <a16:creationId xmlns:a16="http://schemas.microsoft.com/office/drawing/2014/main" id="{E1235E8C-193A-43A2-97C3-96064D8BFA09}"/>
                </a:ext>
              </a:extLst>
            </p:cNvPr>
            <p:cNvSpPr/>
            <p:nvPr/>
          </p:nvSpPr>
          <p:spPr>
            <a:xfrm>
              <a:off x="2229225" y="1482200"/>
              <a:ext cx="59575" cy="65900"/>
            </a:xfrm>
            <a:custGeom>
              <a:avLst/>
              <a:gdLst/>
              <a:ahLst/>
              <a:cxnLst/>
              <a:rect l="l" t="t" r="r" b="b"/>
              <a:pathLst>
                <a:path w="2383" h="2636" extrusionOk="0">
                  <a:moveTo>
                    <a:pt x="0" y="0"/>
                  </a:moveTo>
                  <a:lnTo>
                    <a:pt x="10" y="283"/>
                  </a:lnTo>
                  <a:lnTo>
                    <a:pt x="69" y="2624"/>
                  </a:lnTo>
                  <a:lnTo>
                    <a:pt x="156" y="2624"/>
                  </a:lnTo>
                  <a:cubicBezTo>
                    <a:pt x="256" y="2632"/>
                    <a:pt x="350" y="2635"/>
                    <a:pt x="440" y="2635"/>
                  </a:cubicBezTo>
                  <a:cubicBezTo>
                    <a:pt x="2382" y="2635"/>
                    <a:pt x="2088" y="995"/>
                    <a:pt x="2088" y="995"/>
                  </a:cubicBezTo>
                  <a:lnTo>
                    <a:pt x="2088" y="946"/>
                  </a:lnTo>
                  <a:cubicBezTo>
                    <a:pt x="1064" y="800"/>
                    <a:pt x="283" y="488"/>
                    <a:pt x="39" y="68"/>
                  </a:cubicBezTo>
                  <a:cubicBezTo>
                    <a:pt x="30" y="49"/>
                    <a:pt x="20" y="20"/>
                    <a:pt x="1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6" name="Google Shape;3924;p48">
              <a:extLst>
                <a:ext uri="{FF2B5EF4-FFF2-40B4-BE49-F238E27FC236}">
                  <a16:creationId xmlns:a16="http://schemas.microsoft.com/office/drawing/2014/main" id="{B304A0F0-EC38-49CD-B4C4-323EF214AB2D}"/>
                </a:ext>
              </a:extLst>
            </p:cNvPr>
            <p:cNvSpPr/>
            <p:nvPr/>
          </p:nvSpPr>
          <p:spPr>
            <a:xfrm>
              <a:off x="2230925" y="1489025"/>
              <a:ext cx="231000" cy="395125"/>
            </a:xfrm>
            <a:custGeom>
              <a:avLst/>
              <a:gdLst/>
              <a:ahLst/>
              <a:cxnLst/>
              <a:rect l="l" t="t" r="r" b="b"/>
              <a:pathLst>
                <a:path w="9240" h="15805" extrusionOk="0">
                  <a:moveTo>
                    <a:pt x="7669" y="0"/>
                  </a:moveTo>
                  <a:cubicBezTo>
                    <a:pt x="6878" y="342"/>
                    <a:pt x="6039" y="576"/>
                    <a:pt x="5191" y="673"/>
                  </a:cubicBezTo>
                  <a:cubicBezTo>
                    <a:pt x="4664" y="747"/>
                    <a:pt x="4135" y="783"/>
                    <a:pt x="3605" y="783"/>
                  </a:cubicBezTo>
                  <a:cubicBezTo>
                    <a:pt x="3076" y="783"/>
                    <a:pt x="2547" y="747"/>
                    <a:pt x="2020" y="673"/>
                  </a:cubicBezTo>
                  <a:lnTo>
                    <a:pt x="2020" y="722"/>
                  </a:lnTo>
                  <a:cubicBezTo>
                    <a:pt x="2020" y="722"/>
                    <a:pt x="1932" y="2137"/>
                    <a:pt x="88" y="2351"/>
                  </a:cubicBezTo>
                  <a:lnTo>
                    <a:pt x="1" y="2351"/>
                  </a:lnTo>
                  <a:lnTo>
                    <a:pt x="342" y="15385"/>
                  </a:lnTo>
                  <a:lnTo>
                    <a:pt x="342" y="15609"/>
                  </a:lnTo>
                  <a:cubicBezTo>
                    <a:pt x="342" y="15609"/>
                    <a:pt x="860" y="15805"/>
                    <a:pt x="1738" y="15805"/>
                  </a:cubicBezTo>
                  <a:cubicBezTo>
                    <a:pt x="2147" y="15805"/>
                    <a:pt x="2633" y="15762"/>
                    <a:pt x="3181" y="15638"/>
                  </a:cubicBezTo>
                  <a:cubicBezTo>
                    <a:pt x="3200" y="15638"/>
                    <a:pt x="3220" y="15629"/>
                    <a:pt x="3239" y="15629"/>
                  </a:cubicBezTo>
                  <a:lnTo>
                    <a:pt x="4488" y="2634"/>
                  </a:lnTo>
                  <a:cubicBezTo>
                    <a:pt x="4761" y="2556"/>
                    <a:pt x="5035" y="2459"/>
                    <a:pt x="5298" y="2351"/>
                  </a:cubicBezTo>
                  <a:lnTo>
                    <a:pt x="6547" y="15131"/>
                  </a:lnTo>
                  <a:cubicBezTo>
                    <a:pt x="7131" y="15298"/>
                    <a:pt x="7631" y="15353"/>
                    <a:pt x="8036" y="15353"/>
                  </a:cubicBezTo>
                  <a:cubicBezTo>
                    <a:pt x="8813" y="15353"/>
                    <a:pt x="9239" y="15151"/>
                    <a:pt x="9239" y="15151"/>
                  </a:cubicBezTo>
                  <a:lnTo>
                    <a:pt x="8956" y="1786"/>
                  </a:lnTo>
                  <a:cubicBezTo>
                    <a:pt x="7512" y="1483"/>
                    <a:pt x="7678" y="30"/>
                    <a:pt x="7678" y="30"/>
                  </a:cubicBezTo>
                  <a:lnTo>
                    <a:pt x="7669"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7" name="Google Shape;3925;p48">
              <a:extLst>
                <a:ext uri="{FF2B5EF4-FFF2-40B4-BE49-F238E27FC236}">
                  <a16:creationId xmlns:a16="http://schemas.microsoft.com/office/drawing/2014/main" id="{BE3B1729-ACF0-4FCC-9034-192A5DD7402E}"/>
                </a:ext>
              </a:extLst>
            </p:cNvPr>
            <p:cNvSpPr/>
            <p:nvPr/>
          </p:nvSpPr>
          <p:spPr>
            <a:xfrm>
              <a:off x="2565550" y="1436225"/>
              <a:ext cx="14175" cy="7650"/>
            </a:xfrm>
            <a:custGeom>
              <a:avLst/>
              <a:gdLst/>
              <a:ahLst/>
              <a:cxnLst/>
              <a:rect l="l" t="t" r="r" b="b"/>
              <a:pathLst>
                <a:path w="567" h="306" extrusionOk="0">
                  <a:moveTo>
                    <a:pt x="327" y="1"/>
                  </a:moveTo>
                  <a:cubicBezTo>
                    <a:pt x="68" y="1"/>
                    <a:pt x="0" y="229"/>
                    <a:pt x="0" y="229"/>
                  </a:cubicBezTo>
                  <a:lnTo>
                    <a:pt x="0" y="249"/>
                  </a:lnTo>
                  <a:cubicBezTo>
                    <a:pt x="87" y="285"/>
                    <a:pt x="174" y="305"/>
                    <a:pt x="265" y="305"/>
                  </a:cubicBezTo>
                  <a:cubicBezTo>
                    <a:pt x="296" y="305"/>
                    <a:pt x="328" y="303"/>
                    <a:pt x="361" y="298"/>
                  </a:cubicBezTo>
                  <a:cubicBezTo>
                    <a:pt x="420" y="288"/>
                    <a:pt x="488" y="190"/>
                    <a:pt x="566" y="54"/>
                  </a:cubicBezTo>
                  <a:cubicBezTo>
                    <a:pt x="472" y="16"/>
                    <a:pt x="393" y="1"/>
                    <a:pt x="327"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8" name="Google Shape;3926;p48">
              <a:extLst>
                <a:ext uri="{FF2B5EF4-FFF2-40B4-BE49-F238E27FC236}">
                  <a16:creationId xmlns:a16="http://schemas.microsoft.com/office/drawing/2014/main" id="{9EEF37E2-96B3-46FB-8547-A929091E3459}"/>
                </a:ext>
              </a:extLst>
            </p:cNvPr>
            <p:cNvSpPr/>
            <p:nvPr/>
          </p:nvSpPr>
          <p:spPr>
            <a:xfrm>
              <a:off x="2544825" y="1356025"/>
              <a:ext cx="133675" cy="86675"/>
            </a:xfrm>
            <a:custGeom>
              <a:avLst/>
              <a:gdLst/>
              <a:ahLst/>
              <a:cxnLst/>
              <a:rect l="l" t="t" r="r" b="b"/>
              <a:pathLst>
                <a:path w="5347" h="3467" extrusionOk="0">
                  <a:moveTo>
                    <a:pt x="1965" y="0"/>
                  </a:moveTo>
                  <a:cubicBezTo>
                    <a:pt x="1813" y="0"/>
                    <a:pt x="1655" y="42"/>
                    <a:pt x="1502" y="150"/>
                  </a:cubicBezTo>
                  <a:cubicBezTo>
                    <a:pt x="1415" y="208"/>
                    <a:pt x="1337" y="296"/>
                    <a:pt x="1268" y="384"/>
                  </a:cubicBezTo>
                  <a:cubicBezTo>
                    <a:pt x="732" y="1086"/>
                    <a:pt x="468" y="2667"/>
                    <a:pt x="468" y="2667"/>
                  </a:cubicBezTo>
                  <a:cubicBezTo>
                    <a:pt x="468" y="2667"/>
                    <a:pt x="20" y="2716"/>
                    <a:pt x="0" y="2911"/>
                  </a:cubicBezTo>
                  <a:cubicBezTo>
                    <a:pt x="0" y="3067"/>
                    <a:pt x="468" y="3340"/>
                    <a:pt x="839" y="3467"/>
                  </a:cubicBezTo>
                  <a:lnTo>
                    <a:pt x="839" y="3447"/>
                  </a:lnTo>
                  <a:cubicBezTo>
                    <a:pt x="839" y="3447"/>
                    <a:pt x="907" y="3219"/>
                    <a:pt x="1161" y="3219"/>
                  </a:cubicBezTo>
                  <a:cubicBezTo>
                    <a:pt x="1226" y="3219"/>
                    <a:pt x="1303" y="3234"/>
                    <a:pt x="1395" y="3272"/>
                  </a:cubicBezTo>
                  <a:cubicBezTo>
                    <a:pt x="1463" y="3155"/>
                    <a:pt x="1522" y="3018"/>
                    <a:pt x="1580" y="2881"/>
                  </a:cubicBezTo>
                  <a:cubicBezTo>
                    <a:pt x="1727" y="2579"/>
                    <a:pt x="1873" y="2267"/>
                    <a:pt x="1980" y="2247"/>
                  </a:cubicBezTo>
                  <a:cubicBezTo>
                    <a:pt x="1987" y="2246"/>
                    <a:pt x="1994" y="2245"/>
                    <a:pt x="2002" y="2245"/>
                  </a:cubicBezTo>
                  <a:cubicBezTo>
                    <a:pt x="2182" y="2245"/>
                    <a:pt x="2614" y="2671"/>
                    <a:pt x="3297" y="2764"/>
                  </a:cubicBezTo>
                  <a:cubicBezTo>
                    <a:pt x="3374" y="2773"/>
                    <a:pt x="3452" y="2777"/>
                    <a:pt x="3530" y="2777"/>
                  </a:cubicBezTo>
                  <a:cubicBezTo>
                    <a:pt x="3799" y="2777"/>
                    <a:pt x="4072" y="2726"/>
                    <a:pt x="4322" y="2628"/>
                  </a:cubicBezTo>
                  <a:cubicBezTo>
                    <a:pt x="4771" y="2462"/>
                    <a:pt x="5131" y="2140"/>
                    <a:pt x="5346" y="1721"/>
                  </a:cubicBezTo>
                  <a:cubicBezTo>
                    <a:pt x="5005" y="1662"/>
                    <a:pt x="4683" y="1555"/>
                    <a:pt x="4371" y="1408"/>
                  </a:cubicBezTo>
                  <a:cubicBezTo>
                    <a:pt x="3922" y="1184"/>
                    <a:pt x="3532" y="872"/>
                    <a:pt x="3229" y="491"/>
                  </a:cubicBezTo>
                  <a:lnTo>
                    <a:pt x="2946" y="501"/>
                  </a:lnTo>
                  <a:cubicBezTo>
                    <a:pt x="2851" y="398"/>
                    <a:pt x="2432" y="0"/>
                    <a:pt x="1965"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29" name="Google Shape;3927;p48">
              <a:extLst>
                <a:ext uri="{FF2B5EF4-FFF2-40B4-BE49-F238E27FC236}">
                  <a16:creationId xmlns:a16="http://schemas.microsoft.com/office/drawing/2014/main" id="{3997AF9B-6C33-40E5-B116-90EBBAFD9A9E}"/>
                </a:ext>
              </a:extLst>
            </p:cNvPr>
            <p:cNvSpPr/>
            <p:nvPr/>
          </p:nvSpPr>
          <p:spPr>
            <a:xfrm>
              <a:off x="2534825" y="1349375"/>
              <a:ext cx="41725" cy="79175"/>
            </a:xfrm>
            <a:custGeom>
              <a:avLst/>
              <a:gdLst/>
              <a:ahLst/>
              <a:cxnLst/>
              <a:rect l="l" t="t" r="r" b="b"/>
              <a:pathLst>
                <a:path w="1669" h="3167" extrusionOk="0">
                  <a:moveTo>
                    <a:pt x="1397" y="0"/>
                  </a:moveTo>
                  <a:cubicBezTo>
                    <a:pt x="1283" y="0"/>
                    <a:pt x="1158" y="33"/>
                    <a:pt x="1063" y="143"/>
                  </a:cubicBezTo>
                  <a:cubicBezTo>
                    <a:pt x="556" y="699"/>
                    <a:pt x="449" y="2611"/>
                    <a:pt x="449" y="2611"/>
                  </a:cubicBezTo>
                  <a:cubicBezTo>
                    <a:pt x="342" y="2650"/>
                    <a:pt x="234" y="2699"/>
                    <a:pt x="137" y="2757"/>
                  </a:cubicBezTo>
                  <a:cubicBezTo>
                    <a:pt x="68" y="2786"/>
                    <a:pt x="29" y="2835"/>
                    <a:pt x="10" y="2904"/>
                  </a:cubicBezTo>
                  <a:cubicBezTo>
                    <a:pt x="0" y="3079"/>
                    <a:pt x="224" y="3128"/>
                    <a:pt x="400" y="3167"/>
                  </a:cubicBezTo>
                  <a:cubicBezTo>
                    <a:pt x="420" y="2972"/>
                    <a:pt x="868" y="2923"/>
                    <a:pt x="868" y="2923"/>
                  </a:cubicBezTo>
                  <a:cubicBezTo>
                    <a:pt x="868" y="2923"/>
                    <a:pt x="1132" y="1352"/>
                    <a:pt x="1668" y="640"/>
                  </a:cubicBezTo>
                  <a:lnTo>
                    <a:pt x="1659" y="640"/>
                  </a:lnTo>
                  <a:cubicBezTo>
                    <a:pt x="1629" y="445"/>
                    <a:pt x="1629" y="240"/>
                    <a:pt x="1659" y="55"/>
                  </a:cubicBezTo>
                  <a:cubicBezTo>
                    <a:pt x="1606" y="31"/>
                    <a:pt x="1506" y="0"/>
                    <a:pt x="1397"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0" name="Google Shape;3928;p48">
              <a:extLst>
                <a:ext uri="{FF2B5EF4-FFF2-40B4-BE49-F238E27FC236}">
                  <a16:creationId xmlns:a16="http://schemas.microsoft.com/office/drawing/2014/main" id="{DF5D3EBE-B95A-43A4-B168-19487CE37282}"/>
                </a:ext>
              </a:extLst>
            </p:cNvPr>
            <p:cNvSpPr/>
            <p:nvPr/>
          </p:nvSpPr>
          <p:spPr>
            <a:xfrm>
              <a:off x="2584075" y="1279525"/>
              <a:ext cx="102475" cy="76350"/>
            </a:xfrm>
            <a:custGeom>
              <a:avLst/>
              <a:gdLst/>
              <a:ahLst/>
              <a:cxnLst/>
              <a:rect l="l" t="t" r="r" b="b"/>
              <a:pathLst>
                <a:path w="4099" h="3054" extrusionOk="0">
                  <a:moveTo>
                    <a:pt x="869" y="0"/>
                  </a:moveTo>
                  <a:cubicBezTo>
                    <a:pt x="674" y="342"/>
                    <a:pt x="391" y="625"/>
                    <a:pt x="49" y="810"/>
                  </a:cubicBezTo>
                  <a:lnTo>
                    <a:pt x="1" y="830"/>
                  </a:lnTo>
                  <a:cubicBezTo>
                    <a:pt x="176" y="1064"/>
                    <a:pt x="381" y="1278"/>
                    <a:pt x="596" y="1473"/>
                  </a:cubicBezTo>
                  <a:cubicBezTo>
                    <a:pt x="1035" y="1864"/>
                    <a:pt x="1552" y="2147"/>
                    <a:pt x="2108" y="2303"/>
                  </a:cubicBezTo>
                  <a:lnTo>
                    <a:pt x="2049" y="2556"/>
                  </a:lnTo>
                  <a:cubicBezTo>
                    <a:pt x="2313" y="2634"/>
                    <a:pt x="2840" y="3015"/>
                    <a:pt x="2879" y="3044"/>
                  </a:cubicBezTo>
                  <a:cubicBezTo>
                    <a:pt x="2752" y="2937"/>
                    <a:pt x="2596" y="2586"/>
                    <a:pt x="2703" y="2488"/>
                  </a:cubicBezTo>
                  <a:cubicBezTo>
                    <a:pt x="2720" y="2474"/>
                    <a:pt x="2742" y="2467"/>
                    <a:pt x="2766" y="2467"/>
                  </a:cubicBezTo>
                  <a:cubicBezTo>
                    <a:pt x="2975" y="2467"/>
                    <a:pt x="3405" y="2937"/>
                    <a:pt x="3405" y="2937"/>
                  </a:cubicBezTo>
                  <a:cubicBezTo>
                    <a:pt x="3630" y="2995"/>
                    <a:pt x="3864" y="3034"/>
                    <a:pt x="4098" y="3054"/>
                  </a:cubicBezTo>
                  <a:lnTo>
                    <a:pt x="4098" y="3015"/>
                  </a:lnTo>
                  <a:cubicBezTo>
                    <a:pt x="4079" y="2546"/>
                    <a:pt x="4020" y="2088"/>
                    <a:pt x="3922" y="1629"/>
                  </a:cubicBezTo>
                  <a:cubicBezTo>
                    <a:pt x="3844" y="1278"/>
                    <a:pt x="3688" y="947"/>
                    <a:pt x="3483" y="654"/>
                  </a:cubicBezTo>
                  <a:cubicBezTo>
                    <a:pt x="3276" y="738"/>
                    <a:pt x="3057" y="780"/>
                    <a:pt x="2836" y="780"/>
                  </a:cubicBezTo>
                  <a:cubicBezTo>
                    <a:pt x="2775" y="780"/>
                    <a:pt x="2715" y="777"/>
                    <a:pt x="2654" y="771"/>
                  </a:cubicBezTo>
                  <a:lnTo>
                    <a:pt x="2654" y="781"/>
                  </a:lnTo>
                  <a:cubicBezTo>
                    <a:pt x="2157" y="625"/>
                    <a:pt x="1669" y="430"/>
                    <a:pt x="1201" y="195"/>
                  </a:cubicBezTo>
                  <a:cubicBezTo>
                    <a:pt x="1084" y="137"/>
                    <a:pt x="976" y="69"/>
                    <a:pt x="869"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1" name="Google Shape;3929;p48">
              <a:extLst>
                <a:ext uri="{FF2B5EF4-FFF2-40B4-BE49-F238E27FC236}">
                  <a16:creationId xmlns:a16="http://schemas.microsoft.com/office/drawing/2014/main" id="{BC09FA08-34A7-47B8-BCD4-14017E45DF34}"/>
                </a:ext>
              </a:extLst>
            </p:cNvPr>
            <p:cNvSpPr/>
            <p:nvPr/>
          </p:nvSpPr>
          <p:spPr>
            <a:xfrm>
              <a:off x="2575550" y="1316350"/>
              <a:ext cx="61475" cy="52225"/>
            </a:xfrm>
            <a:custGeom>
              <a:avLst/>
              <a:gdLst/>
              <a:ahLst/>
              <a:cxnLst/>
              <a:rect l="l" t="t" r="r" b="b"/>
              <a:pathLst>
                <a:path w="2459" h="2089" extrusionOk="0">
                  <a:moveTo>
                    <a:pt x="947" y="0"/>
                  </a:moveTo>
                  <a:lnTo>
                    <a:pt x="927" y="20"/>
                  </a:lnTo>
                  <a:cubicBezTo>
                    <a:pt x="927" y="20"/>
                    <a:pt x="186" y="556"/>
                    <a:pt x="39" y="1376"/>
                  </a:cubicBezTo>
                  <a:cubicBezTo>
                    <a:pt x="0" y="1561"/>
                    <a:pt x="0" y="1766"/>
                    <a:pt x="39" y="1961"/>
                  </a:cubicBezTo>
                  <a:lnTo>
                    <a:pt x="49" y="1971"/>
                  </a:lnTo>
                  <a:cubicBezTo>
                    <a:pt x="108" y="1873"/>
                    <a:pt x="186" y="1795"/>
                    <a:pt x="283" y="1737"/>
                  </a:cubicBezTo>
                  <a:cubicBezTo>
                    <a:pt x="434" y="1629"/>
                    <a:pt x="589" y="1587"/>
                    <a:pt x="740" y="1587"/>
                  </a:cubicBezTo>
                  <a:cubicBezTo>
                    <a:pt x="1204" y="1587"/>
                    <a:pt x="1624" y="1985"/>
                    <a:pt x="1727" y="2088"/>
                  </a:cubicBezTo>
                  <a:lnTo>
                    <a:pt x="2010" y="2078"/>
                  </a:lnTo>
                  <a:cubicBezTo>
                    <a:pt x="1866" y="1875"/>
                    <a:pt x="1854" y="1737"/>
                    <a:pt x="2008" y="1737"/>
                  </a:cubicBezTo>
                  <a:cubicBezTo>
                    <a:pt x="2031" y="1737"/>
                    <a:pt x="2058" y="1740"/>
                    <a:pt x="2088" y="1747"/>
                  </a:cubicBezTo>
                  <a:lnTo>
                    <a:pt x="2098" y="1747"/>
                  </a:lnTo>
                  <a:cubicBezTo>
                    <a:pt x="1981" y="1610"/>
                    <a:pt x="1903" y="1483"/>
                    <a:pt x="1932" y="1415"/>
                  </a:cubicBezTo>
                  <a:cubicBezTo>
                    <a:pt x="1948" y="1366"/>
                    <a:pt x="1997" y="1348"/>
                    <a:pt x="2057" y="1348"/>
                  </a:cubicBezTo>
                  <a:cubicBezTo>
                    <a:pt x="2174" y="1348"/>
                    <a:pt x="2335" y="1415"/>
                    <a:pt x="2381" y="1434"/>
                  </a:cubicBezTo>
                  <a:cubicBezTo>
                    <a:pt x="2244" y="1269"/>
                    <a:pt x="2186" y="1122"/>
                    <a:pt x="2283" y="1083"/>
                  </a:cubicBezTo>
                  <a:cubicBezTo>
                    <a:pt x="2303" y="1078"/>
                    <a:pt x="2322" y="1076"/>
                    <a:pt x="2342" y="1076"/>
                  </a:cubicBezTo>
                  <a:cubicBezTo>
                    <a:pt x="2361" y="1076"/>
                    <a:pt x="2381" y="1078"/>
                    <a:pt x="2400" y="1083"/>
                  </a:cubicBezTo>
                  <a:lnTo>
                    <a:pt x="2459" y="830"/>
                  </a:lnTo>
                  <a:cubicBezTo>
                    <a:pt x="1903" y="674"/>
                    <a:pt x="1386" y="391"/>
                    <a:pt x="947"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2" name="Google Shape;3930;p48">
              <a:extLst>
                <a:ext uri="{FF2B5EF4-FFF2-40B4-BE49-F238E27FC236}">
                  <a16:creationId xmlns:a16="http://schemas.microsoft.com/office/drawing/2014/main" id="{C3BFC945-ABC0-4E48-BAF2-F259511FECB6}"/>
                </a:ext>
              </a:extLst>
            </p:cNvPr>
            <p:cNvSpPr/>
            <p:nvPr/>
          </p:nvSpPr>
          <p:spPr>
            <a:xfrm>
              <a:off x="1995575" y="1196850"/>
              <a:ext cx="44650" cy="89025"/>
            </a:xfrm>
            <a:custGeom>
              <a:avLst/>
              <a:gdLst/>
              <a:ahLst/>
              <a:cxnLst/>
              <a:rect l="l" t="t" r="r" b="b"/>
              <a:pathLst>
                <a:path w="1786" h="3561" extrusionOk="0">
                  <a:moveTo>
                    <a:pt x="1561" y="0"/>
                  </a:moveTo>
                  <a:cubicBezTo>
                    <a:pt x="1561" y="0"/>
                    <a:pt x="1" y="195"/>
                    <a:pt x="1083" y="3541"/>
                  </a:cubicBezTo>
                  <a:lnTo>
                    <a:pt x="1093" y="3561"/>
                  </a:lnTo>
                  <a:cubicBezTo>
                    <a:pt x="1152" y="3532"/>
                    <a:pt x="1210" y="3512"/>
                    <a:pt x="1279" y="3502"/>
                  </a:cubicBezTo>
                  <a:cubicBezTo>
                    <a:pt x="1200" y="3171"/>
                    <a:pt x="605" y="556"/>
                    <a:pt x="1786" y="156"/>
                  </a:cubicBezTo>
                  <a:lnTo>
                    <a:pt x="1776" y="137"/>
                  </a:lnTo>
                  <a:cubicBezTo>
                    <a:pt x="1688" y="117"/>
                    <a:pt x="1620" y="68"/>
                    <a:pt x="1561"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3" name="Google Shape;3931;p48">
              <a:extLst>
                <a:ext uri="{FF2B5EF4-FFF2-40B4-BE49-F238E27FC236}">
                  <a16:creationId xmlns:a16="http://schemas.microsoft.com/office/drawing/2014/main" id="{B4F3B803-A27B-4370-83CA-A939C3D07E00}"/>
                </a:ext>
              </a:extLst>
            </p:cNvPr>
            <p:cNvSpPr/>
            <p:nvPr/>
          </p:nvSpPr>
          <p:spPr>
            <a:xfrm>
              <a:off x="2040950" y="1171900"/>
              <a:ext cx="132700" cy="53750"/>
            </a:xfrm>
            <a:custGeom>
              <a:avLst/>
              <a:gdLst/>
              <a:ahLst/>
              <a:cxnLst/>
              <a:rect l="l" t="t" r="r" b="b"/>
              <a:pathLst>
                <a:path w="5308" h="2150" extrusionOk="0">
                  <a:moveTo>
                    <a:pt x="1918" y="1"/>
                  </a:moveTo>
                  <a:cubicBezTo>
                    <a:pt x="1595" y="1"/>
                    <a:pt x="1324" y="26"/>
                    <a:pt x="1151" y="52"/>
                  </a:cubicBezTo>
                  <a:cubicBezTo>
                    <a:pt x="351" y="188"/>
                    <a:pt x="0" y="637"/>
                    <a:pt x="0" y="637"/>
                  </a:cubicBezTo>
                  <a:lnTo>
                    <a:pt x="0" y="657"/>
                  </a:lnTo>
                  <a:cubicBezTo>
                    <a:pt x="117" y="666"/>
                    <a:pt x="215" y="754"/>
                    <a:pt x="244" y="881"/>
                  </a:cubicBezTo>
                  <a:lnTo>
                    <a:pt x="254" y="881"/>
                  </a:lnTo>
                  <a:cubicBezTo>
                    <a:pt x="381" y="676"/>
                    <a:pt x="556" y="520"/>
                    <a:pt x="771" y="423"/>
                  </a:cubicBezTo>
                  <a:cubicBezTo>
                    <a:pt x="949" y="325"/>
                    <a:pt x="1345" y="257"/>
                    <a:pt x="1834" y="257"/>
                  </a:cubicBezTo>
                  <a:cubicBezTo>
                    <a:pt x="3061" y="257"/>
                    <a:pt x="4875" y="685"/>
                    <a:pt x="5307" y="2149"/>
                  </a:cubicBezTo>
                  <a:cubicBezTo>
                    <a:pt x="4895" y="328"/>
                    <a:pt x="3072" y="1"/>
                    <a:pt x="1918"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4" name="Google Shape;3932;p48">
              <a:extLst>
                <a:ext uri="{FF2B5EF4-FFF2-40B4-BE49-F238E27FC236}">
                  <a16:creationId xmlns:a16="http://schemas.microsoft.com/office/drawing/2014/main" id="{692F7E1D-A3E2-4961-AB55-E19952C267C9}"/>
                </a:ext>
              </a:extLst>
            </p:cNvPr>
            <p:cNvSpPr/>
            <p:nvPr/>
          </p:nvSpPr>
          <p:spPr>
            <a:xfrm>
              <a:off x="2707500" y="1084400"/>
              <a:ext cx="234400" cy="124650"/>
            </a:xfrm>
            <a:custGeom>
              <a:avLst/>
              <a:gdLst/>
              <a:ahLst/>
              <a:cxnLst/>
              <a:rect l="l" t="t" r="r" b="b"/>
              <a:pathLst>
                <a:path w="9376" h="4986" extrusionOk="0">
                  <a:moveTo>
                    <a:pt x="5553" y="0"/>
                  </a:moveTo>
                  <a:cubicBezTo>
                    <a:pt x="5352" y="0"/>
                    <a:pt x="5151" y="30"/>
                    <a:pt x="4956" y="89"/>
                  </a:cubicBezTo>
                  <a:cubicBezTo>
                    <a:pt x="3853" y="372"/>
                    <a:pt x="0" y="830"/>
                    <a:pt x="2380" y="4791"/>
                  </a:cubicBezTo>
                  <a:cubicBezTo>
                    <a:pt x="2380" y="4791"/>
                    <a:pt x="1668" y="1903"/>
                    <a:pt x="3180" y="1347"/>
                  </a:cubicBezTo>
                  <a:cubicBezTo>
                    <a:pt x="3356" y="1279"/>
                    <a:pt x="3541" y="1240"/>
                    <a:pt x="3736" y="1240"/>
                  </a:cubicBezTo>
                  <a:cubicBezTo>
                    <a:pt x="4617" y="1240"/>
                    <a:pt x="5241" y="2023"/>
                    <a:pt x="5989" y="2023"/>
                  </a:cubicBezTo>
                  <a:cubicBezTo>
                    <a:pt x="6218" y="2023"/>
                    <a:pt x="6458" y="1949"/>
                    <a:pt x="6722" y="1757"/>
                  </a:cubicBezTo>
                  <a:cubicBezTo>
                    <a:pt x="6722" y="1757"/>
                    <a:pt x="7219" y="4371"/>
                    <a:pt x="8146" y="4986"/>
                  </a:cubicBezTo>
                  <a:cubicBezTo>
                    <a:pt x="8263" y="4781"/>
                    <a:pt x="8474" y="4664"/>
                    <a:pt x="8696" y="4664"/>
                  </a:cubicBezTo>
                  <a:cubicBezTo>
                    <a:pt x="8769" y="4664"/>
                    <a:pt x="8844" y="4676"/>
                    <a:pt x="8917" y="4703"/>
                  </a:cubicBezTo>
                  <a:lnTo>
                    <a:pt x="8917" y="4693"/>
                  </a:lnTo>
                  <a:cubicBezTo>
                    <a:pt x="8917" y="4693"/>
                    <a:pt x="9375" y="2059"/>
                    <a:pt x="8400" y="1250"/>
                  </a:cubicBezTo>
                  <a:cubicBezTo>
                    <a:pt x="8351" y="1201"/>
                    <a:pt x="8302" y="1162"/>
                    <a:pt x="8243" y="1123"/>
                  </a:cubicBezTo>
                  <a:cubicBezTo>
                    <a:pt x="7952" y="915"/>
                    <a:pt x="7720" y="857"/>
                    <a:pt x="7552" y="857"/>
                  </a:cubicBezTo>
                  <a:cubicBezTo>
                    <a:pt x="7332" y="857"/>
                    <a:pt x="7219" y="957"/>
                    <a:pt x="7219" y="957"/>
                  </a:cubicBezTo>
                  <a:cubicBezTo>
                    <a:pt x="6995" y="576"/>
                    <a:pt x="6653" y="274"/>
                    <a:pt x="6244" y="118"/>
                  </a:cubicBezTo>
                  <a:cubicBezTo>
                    <a:pt x="6019" y="40"/>
                    <a:pt x="5786" y="0"/>
                    <a:pt x="5553"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5" name="Google Shape;3933;p48">
              <a:extLst>
                <a:ext uri="{FF2B5EF4-FFF2-40B4-BE49-F238E27FC236}">
                  <a16:creationId xmlns:a16="http://schemas.microsoft.com/office/drawing/2014/main" id="{9C192171-1A95-4D99-894A-CEFA94A30790}"/>
                </a:ext>
              </a:extLst>
            </p:cNvPr>
            <p:cNvSpPr/>
            <p:nvPr/>
          </p:nvSpPr>
          <p:spPr>
            <a:xfrm>
              <a:off x="2852350" y="1058300"/>
              <a:ext cx="89425" cy="54175"/>
            </a:xfrm>
            <a:custGeom>
              <a:avLst/>
              <a:gdLst/>
              <a:ahLst/>
              <a:cxnLst/>
              <a:rect l="l" t="t" r="r" b="b"/>
              <a:pathLst>
                <a:path w="3577" h="2167" extrusionOk="0">
                  <a:moveTo>
                    <a:pt x="1540" y="0"/>
                  </a:moveTo>
                  <a:cubicBezTo>
                    <a:pt x="1522" y="0"/>
                    <a:pt x="1503" y="1"/>
                    <a:pt x="1484" y="1"/>
                  </a:cubicBezTo>
                  <a:cubicBezTo>
                    <a:pt x="1" y="40"/>
                    <a:pt x="459" y="1142"/>
                    <a:pt x="459" y="1142"/>
                  </a:cubicBezTo>
                  <a:lnTo>
                    <a:pt x="450" y="1162"/>
                  </a:lnTo>
                  <a:cubicBezTo>
                    <a:pt x="859" y="1318"/>
                    <a:pt x="1201" y="1611"/>
                    <a:pt x="1425" y="2001"/>
                  </a:cubicBezTo>
                  <a:cubicBezTo>
                    <a:pt x="1425" y="2001"/>
                    <a:pt x="1541" y="1901"/>
                    <a:pt x="1764" y="1901"/>
                  </a:cubicBezTo>
                  <a:cubicBezTo>
                    <a:pt x="1934" y="1901"/>
                    <a:pt x="2167" y="1959"/>
                    <a:pt x="2459" y="2167"/>
                  </a:cubicBezTo>
                  <a:cubicBezTo>
                    <a:pt x="3576" y="1464"/>
                    <a:pt x="2982" y="0"/>
                    <a:pt x="154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6" name="Google Shape;3934;p48">
              <a:extLst>
                <a:ext uri="{FF2B5EF4-FFF2-40B4-BE49-F238E27FC236}">
                  <a16:creationId xmlns:a16="http://schemas.microsoft.com/office/drawing/2014/main" id="{A0DA58C0-1475-428E-B32F-A00754904952}"/>
                </a:ext>
              </a:extLst>
            </p:cNvPr>
            <p:cNvSpPr/>
            <p:nvPr/>
          </p:nvSpPr>
          <p:spPr>
            <a:xfrm>
              <a:off x="2621650" y="1296350"/>
              <a:ext cx="114650" cy="103950"/>
            </a:xfrm>
            <a:custGeom>
              <a:avLst/>
              <a:gdLst/>
              <a:ahLst/>
              <a:cxnLst/>
              <a:rect l="l" t="t" r="r" b="b"/>
              <a:pathLst>
                <a:path w="4586" h="4158" extrusionOk="0">
                  <a:moveTo>
                    <a:pt x="2878" y="0"/>
                  </a:moveTo>
                  <a:lnTo>
                    <a:pt x="2858" y="20"/>
                  </a:lnTo>
                  <a:cubicBezTo>
                    <a:pt x="2858" y="20"/>
                    <a:pt x="2780" y="781"/>
                    <a:pt x="2429" y="956"/>
                  </a:cubicBezTo>
                  <a:cubicBezTo>
                    <a:pt x="2517" y="1415"/>
                    <a:pt x="2576" y="1873"/>
                    <a:pt x="2595" y="2342"/>
                  </a:cubicBezTo>
                  <a:lnTo>
                    <a:pt x="2595" y="2381"/>
                  </a:lnTo>
                  <a:cubicBezTo>
                    <a:pt x="2361" y="2361"/>
                    <a:pt x="2127" y="2322"/>
                    <a:pt x="1902" y="2254"/>
                  </a:cubicBezTo>
                  <a:cubicBezTo>
                    <a:pt x="1902" y="2254"/>
                    <a:pt x="1464" y="1785"/>
                    <a:pt x="1261" y="1785"/>
                  </a:cubicBezTo>
                  <a:cubicBezTo>
                    <a:pt x="1237" y="1785"/>
                    <a:pt x="1216" y="1791"/>
                    <a:pt x="1200" y="1805"/>
                  </a:cubicBezTo>
                  <a:cubicBezTo>
                    <a:pt x="1093" y="1903"/>
                    <a:pt x="1249" y="2254"/>
                    <a:pt x="1366" y="2371"/>
                  </a:cubicBezTo>
                  <a:cubicBezTo>
                    <a:pt x="1337" y="2342"/>
                    <a:pt x="800" y="1952"/>
                    <a:pt x="537" y="1883"/>
                  </a:cubicBezTo>
                  <a:cubicBezTo>
                    <a:pt x="517" y="1873"/>
                    <a:pt x="498" y="1869"/>
                    <a:pt x="479" y="1869"/>
                  </a:cubicBezTo>
                  <a:cubicBezTo>
                    <a:pt x="461" y="1869"/>
                    <a:pt x="444" y="1873"/>
                    <a:pt x="429" y="1883"/>
                  </a:cubicBezTo>
                  <a:cubicBezTo>
                    <a:pt x="332" y="1922"/>
                    <a:pt x="381" y="2069"/>
                    <a:pt x="527" y="2225"/>
                  </a:cubicBezTo>
                  <a:cubicBezTo>
                    <a:pt x="482" y="2212"/>
                    <a:pt x="318" y="2148"/>
                    <a:pt x="198" y="2148"/>
                  </a:cubicBezTo>
                  <a:cubicBezTo>
                    <a:pt x="136" y="2148"/>
                    <a:pt x="85" y="2165"/>
                    <a:pt x="68" y="2215"/>
                  </a:cubicBezTo>
                  <a:cubicBezTo>
                    <a:pt x="49" y="2273"/>
                    <a:pt x="127" y="2400"/>
                    <a:pt x="244" y="2537"/>
                  </a:cubicBezTo>
                  <a:lnTo>
                    <a:pt x="234" y="2547"/>
                  </a:lnTo>
                  <a:cubicBezTo>
                    <a:pt x="201" y="2538"/>
                    <a:pt x="172" y="2534"/>
                    <a:pt x="147" y="2534"/>
                  </a:cubicBezTo>
                  <a:cubicBezTo>
                    <a:pt x="1" y="2534"/>
                    <a:pt x="14" y="2676"/>
                    <a:pt x="156" y="2869"/>
                  </a:cubicBezTo>
                  <a:cubicBezTo>
                    <a:pt x="459" y="3259"/>
                    <a:pt x="849" y="3571"/>
                    <a:pt x="1298" y="3795"/>
                  </a:cubicBezTo>
                  <a:cubicBezTo>
                    <a:pt x="1600" y="3942"/>
                    <a:pt x="1932" y="4049"/>
                    <a:pt x="2273" y="4108"/>
                  </a:cubicBezTo>
                  <a:cubicBezTo>
                    <a:pt x="2468" y="4139"/>
                    <a:pt x="2670" y="4157"/>
                    <a:pt x="2869" y="4157"/>
                  </a:cubicBezTo>
                  <a:cubicBezTo>
                    <a:pt x="3645" y="4157"/>
                    <a:pt x="4383" y="3883"/>
                    <a:pt x="4546" y="3083"/>
                  </a:cubicBezTo>
                  <a:cubicBezTo>
                    <a:pt x="4575" y="2947"/>
                    <a:pt x="4585" y="2800"/>
                    <a:pt x="4585" y="2664"/>
                  </a:cubicBezTo>
                  <a:cubicBezTo>
                    <a:pt x="4556" y="1795"/>
                    <a:pt x="3785" y="830"/>
                    <a:pt x="2878"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7" name="Google Shape;3935;p48">
              <a:extLst>
                <a:ext uri="{FF2B5EF4-FFF2-40B4-BE49-F238E27FC236}">
                  <a16:creationId xmlns:a16="http://schemas.microsoft.com/office/drawing/2014/main" id="{99C4BAB7-A888-4112-AB89-6011CFA0BDFF}"/>
                </a:ext>
              </a:extLst>
            </p:cNvPr>
            <p:cNvSpPr/>
            <p:nvPr/>
          </p:nvSpPr>
          <p:spPr>
            <a:xfrm>
              <a:off x="2430175" y="1309750"/>
              <a:ext cx="68325" cy="101500"/>
            </a:xfrm>
            <a:custGeom>
              <a:avLst/>
              <a:gdLst/>
              <a:ahLst/>
              <a:cxnLst/>
              <a:rect l="l" t="t" r="r" b="b"/>
              <a:pathLst>
                <a:path w="2733" h="4060" extrusionOk="0">
                  <a:moveTo>
                    <a:pt x="1113" y="1"/>
                  </a:moveTo>
                  <a:cubicBezTo>
                    <a:pt x="918" y="284"/>
                    <a:pt x="713" y="596"/>
                    <a:pt x="479" y="938"/>
                  </a:cubicBezTo>
                  <a:cubicBezTo>
                    <a:pt x="333" y="1123"/>
                    <a:pt x="186" y="1337"/>
                    <a:pt x="30" y="1552"/>
                  </a:cubicBezTo>
                  <a:lnTo>
                    <a:pt x="1" y="1562"/>
                  </a:lnTo>
                  <a:cubicBezTo>
                    <a:pt x="196" y="2284"/>
                    <a:pt x="381" y="2967"/>
                    <a:pt x="537" y="3445"/>
                  </a:cubicBezTo>
                  <a:cubicBezTo>
                    <a:pt x="596" y="3659"/>
                    <a:pt x="664" y="3864"/>
                    <a:pt x="723" y="4059"/>
                  </a:cubicBezTo>
                  <a:cubicBezTo>
                    <a:pt x="1279" y="3640"/>
                    <a:pt x="1806" y="3162"/>
                    <a:pt x="2274" y="2645"/>
                  </a:cubicBezTo>
                  <a:cubicBezTo>
                    <a:pt x="2420" y="2479"/>
                    <a:pt x="2576" y="2294"/>
                    <a:pt x="2732" y="2098"/>
                  </a:cubicBezTo>
                  <a:cubicBezTo>
                    <a:pt x="1357" y="1640"/>
                    <a:pt x="1123" y="1"/>
                    <a:pt x="1123"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8" name="Google Shape;3936;p48">
              <a:extLst>
                <a:ext uri="{FF2B5EF4-FFF2-40B4-BE49-F238E27FC236}">
                  <a16:creationId xmlns:a16="http://schemas.microsoft.com/office/drawing/2014/main" id="{E33344D1-388F-4AB9-A82A-AD07E7B4899A}"/>
                </a:ext>
              </a:extLst>
            </p:cNvPr>
            <p:cNvSpPr/>
            <p:nvPr/>
          </p:nvSpPr>
          <p:spPr>
            <a:xfrm>
              <a:off x="2590425" y="1222950"/>
              <a:ext cx="19050" cy="18300"/>
            </a:xfrm>
            <a:custGeom>
              <a:avLst/>
              <a:gdLst/>
              <a:ahLst/>
              <a:cxnLst/>
              <a:rect l="l" t="t" r="r" b="b"/>
              <a:pathLst>
                <a:path w="762" h="732" extrusionOk="0">
                  <a:moveTo>
                    <a:pt x="761" y="0"/>
                  </a:moveTo>
                  <a:cubicBezTo>
                    <a:pt x="527" y="146"/>
                    <a:pt x="274" y="263"/>
                    <a:pt x="0" y="332"/>
                  </a:cubicBezTo>
                  <a:lnTo>
                    <a:pt x="98" y="732"/>
                  </a:lnTo>
                  <a:cubicBezTo>
                    <a:pt x="215" y="702"/>
                    <a:pt x="332" y="683"/>
                    <a:pt x="449" y="663"/>
                  </a:cubicBezTo>
                  <a:lnTo>
                    <a:pt x="459" y="663"/>
                  </a:lnTo>
                  <a:cubicBezTo>
                    <a:pt x="537" y="439"/>
                    <a:pt x="634" y="215"/>
                    <a:pt x="761"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9" name="Google Shape;3937;p48">
              <a:extLst>
                <a:ext uri="{FF2B5EF4-FFF2-40B4-BE49-F238E27FC236}">
                  <a16:creationId xmlns:a16="http://schemas.microsoft.com/office/drawing/2014/main" id="{FF308E23-E63C-4E27-8A65-6EF72460AD80}"/>
                </a:ext>
              </a:extLst>
            </p:cNvPr>
            <p:cNvSpPr/>
            <p:nvPr/>
          </p:nvSpPr>
          <p:spPr>
            <a:xfrm>
              <a:off x="2597750" y="1191225"/>
              <a:ext cx="121475" cy="107825"/>
            </a:xfrm>
            <a:custGeom>
              <a:avLst/>
              <a:gdLst/>
              <a:ahLst/>
              <a:cxnLst/>
              <a:rect l="l" t="t" r="r" b="b"/>
              <a:pathLst>
                <a:path w="4859" h="4313" extrusionOk="0">
                  <a:moveTo>
                    <a:pt x="2362" y="1"/>
                  </a:moveTo>
                  <a:cubicBezTo>
                    <a:pt x="2036" y="1"/>
                    <a:pt x="1719" y="87"/>
                    <a:pt x="1434" y="254"/>
                  </a:cubicBezTo>
                  <a:cubicBezTo>
                    <a:pt x="1298" y="332"/>
                    <a:pt x="1161" y="430"/>
                    <a:pt x="1044" y="547"/>
                  </a:cubicBezTo>
                  <a:cubicBezTo>
                    <a:pt x="819" y="762"/>
                    <a:pt x="624" y="1006"/>
                    <a:pt x="468" y="1269"/>
                  </a:cubicBezTo>
                  <a:cubicBezTo>
                    <a:pt x="341" y="1484"/>
                    <a:pt x="234" y="1698"/>
                    <a:pt x="166" y="1932"/>
                  </a:cubicBezTo>
                  <a:cubicBezTo>
                    <a:pt x="0" y="2508"/>
                    <a:pt x="59" y="3142"/>
                    <a:pt x="654" y="3727"/>
                  </a:cubicBezTo>
                  <a:cubicBezTo>
                    <a:pt x="1122" y="3962"/>
                    <a:pt x="1610" y="4157"/>
                    <a:pt x="2117" y="4313"/>
                  </a:cubicBezTo>
                  <a:lnTo>
                    <a:pt x="2117" y="4303"/>
                  </a:lnTo>
                  <a:cubicBezTo>
                    <a:pt x="2178" y="4309"/>
                    <a:pt x="2238" y="4312"/>
                    <a:pt x="2299" y="4312"/>
                  </a:cubicBezTo>
                  <a:cubicBezTo>
                    <a:pt x="2520" y="4312"/>
                    <a:pt x="2739" y="4270"/>
                    <a:pt x="2946" y="4186"/>
                  </a:cubicBezTo>
                  <a:cubicBezTo>
                    <a:pt x="3132" y="4118"/>
                    <a:pt x="3317" y="4010"/>
                    <a:pt x="3473" y="3884"/>
                  </a:cubicBezTo>
                  <a:cubicBezTo>
                    <a:pt x="3512" y="3844"/>
                    <a:pt x="3532" y="3825"/>
                    <a:pt x="3532" y="3825"/>
                  </a:cubicBezTo>
                  <a:cubicBezTo>
                    <a:pt x="3632" y="3879"/>
                    <a:pt x="3746" y="3909"/>
                    <a:pt x="3862" y="3909"/>
                  </a:cubicBezTo>
                  <a:cubicBezTo>
                    <a:pt x="3891" y="3909"/>
                    <a:pt x="3921" y="3907"/>
                    <a:pt x="3951" y="3903"/>
                  </a:cubicBezTo>
                  <a:cubicBezTo>
                    <a:pt x="4371" y="3825"/>
                    <a:pt x="4546" y="3464"/>
                    <a:pt x="4458" y="3171"/>
                  </a:cubicBezTo>
                  <a:cubicBezTo>
                    <a:pt x="4429" y="3093"/>
                    <a:pt x="4390" y="3025"/>
                    <a:pt x="4331" y="2966"/>
                  </a:cubicBezTo>
                  <a:cubicBezTo>
                    <a:pt x="4302" y="2937"/>
                    <a:pt x="4263" y="2908"/>
                    <a:pt x="4224" y="2888"/>
                  </a:cubicBezTo>
                  <a:lnTo>
                    <a:pt x="4234" y="2869"/>
                  </a:lnTo>
                  <a:cubicBezTo>
                    <a:pt x="4858" y="859"/>
                    <a:pt x="3249" y="167"/>
                    <a:pt x="2693" y="30"/>
                  </a:cubicBezTo>
                  <a:cubicBezTo>
                    <a:pt x="2582" y="10"/>
                    <a:pt x="2471" y="1"/>
                    <a:pt x="2362"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0" name="Google Shape;3938;p48">
              <a:extLst>
                <a:ext uri="{FF2B5EF4-FFF2-40B4-BE49-F238E27FC236}">
                  <a16:creationId xmlns:a16="http://schemas.microsoft.com/office/drawing/2014/main" id="{2C37EC6F-9545-4FEB-9A80-5A0A4AADA7DE}"/>
                </a:ext>
              </a:extLst>
            </p:cNvPr>
            <p:cNvSpPr/>
            <p:nvPr/>
          </p:nvSpPr>
          <p:spPr>
            <a:xfrm>
              <a:off x="2637000" y="1150675"/>
              <a:ext cx="25625" cy="35450"/>
            </a:xfrm>
            <a:custGeom>
              <a:avLst/>
              <a:gdLst/>
              <a:ahLst/>
              <a:cxnLst/>
              <a:rect l="l" t="t" r="r" b="b"/>
              <a:pathLst>
                <a:path w="1025" h="1418" extrusionOk="0">
                  <a:moveTo>
                    <a:pt x="253" y="1"/>
                  </a:moveTo>
                  <a:cubicBezTo>
                    <a:pt x="131" y="1"/>
                    <a:pt x="67" y="60"/>
                    <a:pt x="40" y="101"/>
                  </a:cubicBezTo>
                  <a:cubicBezTo>
                    <a:pt x="49" y="540"/>
                    <a:pt x="40" y="979"/>
                    <a:pt x="1" y="1418"/>
                  </a:cubicBezTo>
                  <a:cubicBezTo>
                    <a:pt x="937" y="1379"/>
                    <a:pt x="1025" y="277"/>
                    <a:pt x="449" y="42"/>
                  </a:cubicBezTo>
                  <a:cubicBezTo>
                    <a:pt x="372" y="13"/>
                    <a:pt x="307" y="1"/>
                    <a:pt x="253"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1" name="Google Shape;3939;p48">
              <a:extLst>
                <a:ext uri="{FF2B5EF4-FFF2-40B4-BE49-F238E27FC236}">
                  <a16:creationId xmlns:a16="http://schemas.microsoft.com/office/drawing/2014/main" id="{37D6B3BA-25EC-4834-9D5D-25318EA70ECC}"/>
                </a:ext>
              </a:extLst>
            </p:cNvPr>
            <p:cNvSpPr/>
            <p:nvPr/>
          </p:nvSpPr>
          <p:spPr>
            <a:xfrm>
              <a:off x="2573825" y="1268775"/>
              <a:ext cx="31750" cy="31025"/>
            </a:xfrm>
            <a:custGeom>
              <a:avLst/>
              <a:gdLst/>
              <a:ahLst/>
              <a:cxnLst/>
              <a:rect l="l" t="t" r="r" b="b"/>
              <a:pathLst>
                <a:path w="1270" h="1241" extrusionOk="0">
                  <a:moveTo>
                    <a:pt x="303" y="660"/>
                  </a:moveTo>
                  <a:lnTo>
                    <a:pt x="313" y="664"/>
                  </a:lnTo>
                  <a:cubicBezTo>
                    <a:pt x="308" y="664"/>
                    <a:pt x="306" y="662"/>
                    <a:pt x="303" y="660"/>
                  </a:cubicBezTo>
                  <a:close/>
                  <a:moveTo>
                    <a:pt x="537" y="0"/>
                  </a:moveTo>
                  <a:cubicBezTo>
                    <a:pt x="534" y="0"/>
                    <a:pt x="531" y="1"/>
                    <a:pt x="528" y="1"/>
                  </a:cubicBezTo>
                  <a:cubicBezTo>
                    <a:pt x="450" y="11"/>
                    <a:pt x="479" y="333"/>
                    <a:pt x="528" y="440"/>
                  </a:cubicBezTo>
                  <a:cubicBezTo>
                    <a:pt x="477" y="365"/>
                    <a:pt x="333" y="159"/>
                    <a:pt x="238" y="159"/>
                  </a:cubicBezTo>
                  <a:cubicBezTo>
                    <a:pt x="222" y="159"/>
                    <a:pt x="208" y="164"/>
                    <a:pt x="196" y="177"/>
                  </a:cubicBezTo>
                  <a:cubicBezTo>
                    <a:pt x="108" y="264"/>
                    <a:pt x="216" y="586"/>
                    <a:pt x="294" y="655"/>
                  </a:cubicBezTo>
                  <a:cubicBezTo>
                    <a:pt x="255" y="629"/>
                    <a:pt x="155" y="572"/>
                    <a:pt x="87" y="572"/>
                  </a:cubicBezTo>
                  <a:cubicBezTo>
                    <a:pt x="53" y="572"/>
                    <a:pt x="27" y="586"/>
                    <a:pt x="20" y="625"/>
                  </a:cubicBezTo>
                  <a:cubicBezTo>
                    <a:pt x="1" y="782"/>
                    <a:pt x="225" y="1045"/>
                    <a:pt x="440" y="1221"/>
                  </a:cubicBezTo>
                  <a:lnTo>
                    <a:pt x="450" y="1240"/>
                  </a:lnTo>
                  <a:cubicBezTo>
                    <a:pt x="791" y="1055"/>
                    <a:pt x="1084" y="772"/>
                    <a:pt x="1269" y="430"/>
                  </a:cubicBezTo>
                  <a:cubicBezTo>
                    <a:pt x="1152" y="313"/>
                    <a:pt x="1064" y="30"/>
                    <a:pt x="996" y="30"/>
                  </a:cubicBezTo>
                  <a:cubicBezTo>
                    <a:pt x="791" y="40"/>
                    <a:pt x="859" y="401"/>
                    <a:pt x="859" y="401"/>
                  </a:cubicBezTo>
                  <a:cubicBezTo>
                    <a:pt x="859" y="401"/>
                    <a:pt x="664" y="0"/>
                    <a:pt x="537"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2" name="Google Shape;3940;p48">
              <a:extLst>
                <a:ext uri="{FF2B5EF4-FFF2-40B4-BE49-F238E27FC236}">
                  <a16:creationId xmlns:a16="http://schemas.microsoft.com/office/drawing/2014/main" id="{9FE76405-60E0-4CAD-A7A0-764BE4B5E55B}"/>
                </a:ext>
              </a:extLst>
            </p:cNvPr>
            <p:cNvSpPr/>
            <p:nvPr/>
          </p:nvSpPr>
          <p:spPr>
            <a:xfrm>
              <a:off x="2474925" y="1065925"/>
              <a:ext cx="163325" cy="182100"/>
            </a:xfrm>
            <a:custGeom>
              <a:avLst/>
              <a:gdLst/>
              <a:ahLst/>
              <a:cxnLst/>
              <a:rect l="l" t="t" r="r" b="b"/>
              <a:pathLst>
                <a:path w="6533" h="7284" extrusionOk="0">
                  <a:moveTo>
                    <a:pt x="3263" y="0"/>
                  </a:moveTo>
                  <a:cubicBezTo>
                    <a:pt x="2657" y="0"/>
                    <a:pt x="2065" y="192"/>
                    <a:pt x="1577" y="564"/>
                  </a:cubicBezTo>
                  <a:cubicBezTo>
                    <a:pt x="1577" y="564"/>
                    <a:pt x="2162" y="3023"/>
                    <a:pt x="962" y="3881"/>
                  </a:cubicBezTo>
                  <a:cubicBezTo>
                    <a:pt x="962" y="3881"/>
                    <a:pt x="804" y="3774"/>
                    <a:pt x="617" y="3774"/>
                  </a:cubicBezTo>
                  <a:cubicBezTo>
                    <a:pt x="495" y="3774"/>
                    <a:pt x="361" y="3819"/>
                    <a:pt x="250" y="3969"/>
                  </a:cubicBezTo>
                  <a:cubicBezTo>
                    <a:pt x="0" y="4313"/>
                    <a:pt x="176" y="5273"/>
                    <a:pt x="985" y="5273"/>
                  </a:cubicBezTo>
                  <a:cubicBezTo>
                    <a:pt x="1092" y="5273"/>
                    <a:pt x="1212" y="5256"/>
                    <a:pt x="1342" y="5218"/>
                  </a:cubicBezTo>
                  <a:cubicBezTo>
                    <a:pt x="1694" y="5891"/>
                    <a:pt x="2308" y="6388"/>
                    <a:pt x="3030" y="6603"/>
                  </a:cubicBezTo>
                  <a:lnTo>
                    <a:pt x="3030" y="6613"/>
                  </a:lnTo>
                  <a:lnTo>
                    <a:pt x="3001" y="7013"/>
                  </a:lnTo>
                  <a:cubicBezTo>
                    <a:pt x="3001" y="7013"/>
                    <a:pt x="3520" y="7283"/>
                    <a:pt x="3996" y="7283"/>
                  </a:cubicBezTo>
                  <a:cubicBezTo>
                    <a:pt x="4063" y="7283"/>
                    <a:pt x="4128" y="7278"/>
                    <a:pt x="4191" y="7266"/>
                  </a:cubicBezTo>
                  <a:cubicBezTo>
                    <a:pt x="4708" y="7169"/>
                    <a:pt x="4728" y="7013"/>
                    <a:pt x="4728" y="7013"/>
                  </a:cubicBezTo>
                  <a:lnTo>
                    <a:pt x="4630" y="6603"/>
                  </a:lnTo>
                  <a:cubicBezTo>
                    <a:pt x="4894" y="6535"/>
                    <a:pt x="5147" y="6427"/>
                    <a:pt x="5391" y="6281"/>
                  </a:cubicBezTo>
                  <a:cubicBezTo>
                    <a:pt x="5547" y="6018"/>
                    <a:pt x="5742" y="5774"/>
                    <a:pt x="5967" y="5559"/>
                  </a:cubicBezTo>
                  <a:cubicBezTo>
                    <a:pt x="6084" y="5442"/>
                    <a:pt x="6211" y="5344"/>
                    <a:pt x="6357" y="5266"/>
                  </a:cubicBezTo>
                  <a:lnTo>
                    <a:pt x="6347" y="5247"/>
                  </a:lnTo>
                  <a:cubicBezTo>
                    <a:pt x="6415" y="5110"/>
                    <a:pt x="6464" y="4964"/>
                    <a:pt x="6484" y="4808"/>
                  </a:cubicBezTo>
                  <a:cubicBezTo>
                    <a:pt x="6523" y="4369"/>
                    <a:pt x="6532" y="3930"/>
                    <a:pt x="6523" y="3491"/>
                  </a:cubicBezTo>
                  <a:cubicBezTo>
                    <a:pt x="6523" y="3257"/>
                    <a:pt x="6513" y="3052"/>
                    <a:pt x="6503" y="2896"/>
                  </a:cubicBezTo>
                  <a:lnTo>
                    <a:pt x="6503" y="2876"/>
                  </a:lnTo>
                  <a:cubicBezTo>
                    <a:pt x="5567" y="2545"/>
                    <a:pt x="5089" y="1618"/>
                    <a:pt x="4650" y="886"/>
                  </a:cubicBezTo>
                  <a:cubicBezTo>
                    <a:pt x="4455" y="555"/>
                    <a:pt x="4191" y="272"/>
                    <a:pt x="3879" y="57"/>
                  </a:cubicBezTo>
                  <a:lnTo>
                    <a:pt x="3879" y="67"/>
                  </a:lnTo>
                  <a:cubicBezTo>
                    <a:pt x="3674" y="22"/>
                    <a:pt x="3468" y="0"/>
                    <a:pt x="3263"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3" name="Google Shape;3941;p48">
              <a:extLst>
                <a:ext uri="{FF2B5EF4-FFF2-40B4-BE49-F238E27FC236}">
                  <a16:creationId xmlns:a16="http://schemas.microsoft.com/office/drawing/2014/main" id="{6541C635-D637-4362-8802-E4D13CA6EB34}"/>
                </a:ext>
              </a:extLst>
            </p:cNvPr>
            <p:cNvSpPr/>
            <p:nvPr/>
          </p:nvSpPr>
          <p:spPr>
            <a:xfrm>
              <a:off x="2474925" y="1065925"/>
              <a:ext cx="163325" cy="182100"/>
            </a:xfrm>
            <a:custGeom>
              <a:avLst/>
              <a:gdLst/>
              <a:ahLst/>
              <a:cxnLst/>
              <a:rect l="l" t="t" r="r" b="b"/>
              <a:pathLst>
                <a:path w="6533" h="7284" extrusionOk="0">
                  <a:moveTo>
                    <a:pt x="3263" y="0"/>
                  </a:moveTo>
                  <a:cubicBezTo>
                    <a:pt x="2657" y="0"/>
                    <a:pt x="2065" y="192"/>
                    <a:pt x="1577" y="564"/>
                  </a:cubicBezTo>
                  <a:cubicBezTo>
                    <a:pt x="1577" y="564"/>
                    <a:pt x="2162" y="3023"/>
                    <a:pt x="962" y="3881"/>
                  </a:cubicBezTo>
                  <a:cubicBezTo>
                    <a:pt x="962" y="3881"/>
                    <a:pt x="804" y="3774"/>
                    <a:pt x="617" y="3774"/>
                  </a:cubicBezTo>
                  <a:cubicBezTo>
                    <a:pt x="495" y="3774"/>
                    <a:pt x="361" y="3819"/>
                    <a:pt x="250" y="3969"/>
                  </a:cubicBezTo>
                  <a:cubicBezTo>
                    <a:pt x="0" y="4313"/>
                    <a:pt x="176" y="5273"/>
                    <a:pt x="985" y="5273"/>
                  </a:cubicBezTo>
                  <a:cubicBezTo>
                    <a:pt x="1092" y="5273"/>
                    <a:pt x="1212" y="5256"/>
                    <a:pt x="1342" y="5218"/>
                  </a:cubicBezTo>
                  <a:cubicBezTo>
                    <a:pt x="1694" y="5891"/>
                    <a:pt x="2308" y="6388"/>
                    <a:pt x="3030" y="6603"/>
                  </a:cubicBezTo>
                  <a:lnTo>
                    <a:pt x="3030" y="6613"/>
                  </a:lnTo>
                  <a:lnTo>
                    <a:pt x="3001" y="7013"/>
                  </a:lnTo>
                  <a:cubicBezTo>
                    <a:pt x="3001" y="7013"/>
                    <a:pt x="3520" y="7283"/>
                    <a:pt x="3996" y="7283"/>
                  </a:cubicBezTo>
                  <a:cubicBezTo>
                    <a:pt x="4063" y="7283"/>
                    <a:pt x="4128" y="7278"/>
                    <a:pt x="4191" y="7266"/>
                  </a:cubicBezTo>
                  <a:cubicBezTo>
                    <a:pt x="4708" y="7169"/>
                    <a:pt x="4728" y="7013"/>
                    <a:pt x="4728" y="7013"/>
                  </a:cubicBezTo>
                  <a:lnTo>
                    <a:pt x="4630" y="6603"/>
                  </a:lnTo>
                  <a:cubicBezTo>
                    <a:pt x="4815" y="6554"/>
                    <a:pt x="4991" y="6496"/>
                    <a:pt x="5157" y="6408"/>
                  </a:cubicBezTo>
                  <a:cubicBezTo>
                    <a:pt x="5362" y="6135"/>
                    <a:pt x="5606" y="5881"/>
                    <a:pt x="5869" y="5657"/>
                  </a:cubicBezTo>
                  <a:cubicBezTo>
                    <a:pt x="5898" y="5627"/>
                    <a:pt x="5937" y="5588"/>
                    <a:pt x="5967" y="5559"/>
                  </a:cubicBezTo>
                  <a:cubicBezTo>
                    <a:pt x="6084" y="5442"/>
                    <a:pt x="6211" y="5344"/>
                    <a:pt x="6357" y="5266"/>
                  </a:cubicBezTo>
                  <a:lnTo>
                    <a:pt x="6347" y="5247"/>
                  </a:lnTo>
                  <a:cubicBezTo>
                    <a:pt x="6415" y="5110"/>
                    <a:pt x="6464" y="4964"/>
                    <a:pt x="6484" y="4808"/>
                  </a:cubicBezTo>
                  <a:cubicBezTo>
                    <a:pt x="6523" y="4369"/>
                    <a:pt x="6532" y="3930"/>
                    <a:pt x="6523" y="3491"/>
                  </a:cubicBezTo>
                  <a:cubicBezTo>
                    <a:pt x="6523" y="3257"/>
                    <a:pt x="6513" y="3052"/>
                    <a:pt x="6503" y="2896"/>
                  </a:cubicBezTo>
                  <a:lnTo>
                    <a:pt x="6503" y="2876"/>
                  </a:lnTo>
                  <a:cubicBezTo>
                    <a:pt x="5567" y="2545"/>
                    <a:pt x="5089" y="1618"/>
                    <a:pt x="4650" y="886"/>
                  </a:cubicBezTo>
                  <a:cubicBezTo>
                    <a:pt x="4455" y="555"/>
                    <a:pt x="4191" y="272"/>
                    <a:pt x="3879" y="57"/>
                  </a:cubicBezTo>
                  <a:lnTo>
                    <a:pt x="3879" y="67"/>
                  </a:lnTo>
                  <a:cubicBezTo>
                    <a:pt x="3674" y="22"/>
                    <a:pt x="3468" y="0"/>
                    <a:pt x="3263"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4" name="Google Shape;3942;p48">
              <a:extLst>
                <a:ext uri="{FF2B5EF4-FFF2-40B4-BE49-F238E27FC236}">
                  <a16:creationId xmlns:a16="http://schemas.microsoft.com/office/drawing/2014/main" id="{7E101003-4404-4606-8B48-6609644036CD}"/>
                </a:ext>
              </a:extLst>
            </p:cNvPr>
            <p:cNvSpPr/>
            <p:nvPr/>
          </p:nvSpPr>
          <p:spPr>
            <a:xfrm>
              <a:off x="2505050" y="1057050"/>
              <a:ext cx="67100" cy="23000"/>
            </a:xfrm>
            <a:custGeom>
              <a:avLst/>
              <a:gdLst/>
              <a:ahLst/>
              <a:cxnLst/>
              <a:rect l="l" t="t" r="r" b="b"/>
              <a:pathLst>
                <a:path w="2684" h="920" extrusionOk="0">
                  <a:moveTo>
                    <a:pt x="1243" y="0"/>
                  </a:moveTo>
                  <a:cubicBezTo>
                    <a:pt x="1148" y="0"/>
                    <a:pt x="1052" y="4"/>
                    <a:pt x="957" y="12"/>
                  </a:cubicBezTo>
                  <a:cubicBezTo>
                    <a:pt x="1" y="71"/>
                    <a:pt x="372" y="919"/>
                    <a:pt x="372" y="919"/>
                  </a:cubicBezTo>
                  <a:cubicBezTo>
                    <a:pt x="864" y="545"/>
                    <a:pt x="1460" y="347"/>
                    <a:pt x="2071" y="347"/>
                  </a:cubicBezTo>
                  <a:cubicBezTo>
                    <a:pt x="2272" y="347"/>
                    <a:pt x="2474" y="369"/>
                    <a:pt x="2674" y="412"/>
                  </a:cubicBezTo>
                  <a:lnTo>
                    <a:pt x="2684" y="412"/>
                  </a:lnTo>
                  <a:cubicBezTo>
                    <a:pt x="2248" y="116"/>
                    <a:pt x="1750" y="0"/>
                    <a:pt x="1243"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5" name="Google Shape;3943;p48">
              <a:extLst>
                <a:ext uri="{FF2B5EF4-FFF2-40B4-BE49-F238E27FC236}">
                  <a16:creationId xmlns:a16="http://schemas.microsoft.com/office/drawing/2014/main" id="{D09DE8F0-AF4F-45CB-9E83-FC4E94748FAF}"/>
                </a:ext>
              </a:extLst>
            </p:cNvPr>
            <p:cNvSpPr/>
            <p:nvPr/>
          </p:nvSpPr>
          <p:spPr>
            <a:xfrm>
              <a:off x="2230925" y="972550"/>
              <a:ext cx="206600" cy="135775"/>
            </a:xfrm>
            <a:custGeom>
              <a:avLst/>
              <a:gdLst/>
              <a:ahLst/>
              <a:cxnLst/>
              <a:rect l="l" t="t" r="r" b="b"/>
              <a:pathLst>
                <a:path w="8264" h="5431" extrusionOk="0">
                  <a:moveTo>
                    <a:pt x="6116" y="0"/>
                  </a:moveTo>
                  <a:cubicBezTo>
                    <a:pt x="6065" y="0"/>
                    <a:pt x="6010" y="17"/>
                    <a:pt x="5952" y="56"/>
                  </a:cubicBezTo>
                  <a:cubicBezTo>
                    <a:pt x="5786" y="163"/>
                    <a:pt x="5786" y="387"/>
                    <a:pt x="5639" y="417"/>
                  </a:cubicBezTo>
                  <a:cubicBezTo>
                    <a:pt x="5621" y="420"/>
                    <a:pt x="5603" y="422"/>
                    <a:pt x="5583" y="422"/>
                  </a:cubicBezTo>
                  <a:cubicBezTo>
                    <a:pt x="5444" y="422"/>
                    <a:pt x="5232" y="340"/>
                    <a:pt x="4430" y="280"/>
                  </a:cubicBezTo>
                  <a:cubicBezTo>
                    <a:pt x="4222" y="266"/>
                    <a:pt x="4023" y="259"/>
                    <a:pt x="3834" y="259"/>
                  </a:cubicBezTo>
                  <a:cubicBezTo>
                    <a:pt x="2332" y="259"/>
                    <a:pt x="1437" y="678"/>
                    <a:pt x="1142" y="1051"/>
                  </a:cubicBezTo>
                  <a:cubicBezTo>
                    <a:pt x="801" y="1460"/>
                    <a:pt x="918" y="1753"/>
                    <a:pt x="918" y="1753"/>
                  </a:cubicBezTo>
                  <a:cubicBezTo>
                    <a:pt x="791" y="1851"/>
                    <a:pt x="684" y="1948"/>
                    <a:pt x="576" y="2056"/>
                  </a:cubicBezTo>
                  <a:cubicBezTo>
                    <a:pt x="1" y="2670"/>
                    <a:pt x="352" y="5060"/>
                    <a:pt x="362" y="5158"/>
                  </a:cubicBezTo>
                  <a:cubicBezTo>
                    <a:pt x="421" y="5137"/>
                    <a:pt x="483" y="5129"/>
                    <a:pt x="546" y="5129"/>
                  </a:cubicBezTo>
                  <a:cubicBezTo>
                    <a:pt x="841" y="5129"/>
                    <a:pt x="1145" y="5326"/>
                    <a:pt x="1249" y="5431"/>
                  </a:cubicBezTo>
                  <a:cubicBezTo>
                    <a:pt x="1991" y="3948"/>
                    <a:pt x="1737" y="2309"/>
                    <a:pt x="1737" y="2309"/>
                  </a:cubicBezTo>
                  <a:cubicBezTo>
                    <a:pt x="1737" y="1949"/>
                    <a:pt x="2012" y="1831"/>
                    <a:pt x="2459" y="1831"/>
                  </a:cubicBezTo>
                  <a:cubicBezTo>
                    <a:pt x="3322" y="1831"/>
                    <a:pt x="4827" y="2272"/>
                    <a:pt x="6238" y="2272"/>
                  </a:cubicBezTo>
                  <a:cubicBezTo>
                    <a:pt x="6295" y="2272"/>
                    <a:pt x="6353" y="2272"/>
                    <a:pt x="6410" y="2270"/>
                  </a:cubicBezTo>
                  <a:cubicBezTo>
                    <a:pt x="6625" y="2260"/>
                    <a:pt x="6830" y="2231"/>
                    <a:pt x="7034" y="2173"/>
                  </a:cubicBezTo>
                  <a:cubicBezTo>
                    <a:pt x="8137" y="1870"/>
                    <a:pt x="8264" y="865"/>
                    <a:pt x="8088" y="826"/>
                  </a:cubicBezTo>
                  <a:cubicBezTo>
                    <a:pt x="8077" y="824"/>
                    <a:pt x="8067" y="823"/>
                    <a:pt x="8056" y="823"/>
                  </a:cubicBezTo>
                  <a:cubicBezTo>
                    <a:pt x="7891" y="823"/>
                    <a:pt x="7724" y="1094"/>
                    <a:pt x="7678" y="1158"/>
                  </a:cubicBezTo>
                  <a:cubicBezTo>
                    <a:pt x="7737" y="1051"/>
                    <a:pt x="8068" y="407"/>
                    <a:pt x="7581" y="348"/>
                  </a:cubicBezTo>
                  <a:cubicBezTo>
                    <a:pt x="7473" y="358"/>
                    <a:pt x="7376" y="417"/>
                    <a:pt x="7317" y="504"/>
                  </a:cubicBezTo>
                  <a:cubicBezTo>
                    <a:pt x="7239" y="329"/>
                    <a:pt x="7083" y="192"/>
                    <a:pt x="6898" y="143"/>
                  </a:cubicBezTo>
                  <a:cubicBezTo>
                    <a:pt x="6859" y="131"/>
                    <a:pt x="6822" y="125"/>
                    <a:pt x="6785" y="125"/>
                  </a:cubicBezTo>
                  <a:cubicBezTo>
                    <a:pt x="6673" y="125"/>
                    <a:pt x="6564" y="182"/>
                    <a:pt x="6439" y="300"/>
                  </a:cubicBezTo>
                  <a:cubicBezTo>
                    <a:pt x="6367" y="134"/>
                    <a:pt x="6258" y="0"/>
                    <a:pt x="611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6" name="Google Shape;3944;p48">
              <a:extLst>
                <a:ext uri="{FF2B5EF4-FFF2-40B4-BE49-F238E27FC236}">
                  <a16:creationId xmlns:a16="http://schemas.microsoft.com/office/drawing/2014/main" id="{1214081A-64BE-4D40-93C7-AECB08B6DA50}"/>
                </a:ext>
              </a:extLst>
            </p:cNvPr>
            <p:cNvSpPr/>
            <p:nvPr/>
          </p:nvSpPr>
          <p:spPr>
            <a:xfrm>
              <a:off x="2165800" y="1422200"/>
              <a:ext cx="63700" cy="67100"/>
            </a:xfrm>
            <a:custGeom>
              <a:avLst/>
              <a:gdLst/>
              <a:ahLst/>
              <a:cxnLst/>
              <a:rect l="l" t="t" r="r" b="b"/>
              <a:pathLst>
                <a:path w="2548" h="2684" extrusionOk="0">
                  <a:moveTo>
                    <a:pt x="1337" y="0"/>
                  </a:moveTo>
                  <a:cubicBezTo>
                    <a:pt x="1074" y="537"/>
                    <a:pt x="586" y="927"/>
                    <a:pt x="1" y="1064"/>
                  </a:cubicBezTo>
                  <a:cubicBezTo>
                    <a:pt x="1" y="1064"/>
                    <a:pt x="859" y="2049"/>
                    <a:pt x="1494" y="2371"/>
                  </a:cubicBezTo>
                  <a:cubicBezTo>
                    <a:pt x="1640" y="2439"/>
                    <a:pt x="1786" y="2498"/>
                    <a:pt x="1942" y="2546"/>
                  </a:cubicBezTo>
                  <a:cubicBezTo>
                    <a:pt x="2137" y="2615"/>
                    <a:pt x="2342" y="2664"/>
                    <a:pt x="2547" y="2683"/>
                  </a:cubicBezTo>
                  <a:lnTo>
                    <a:pt x="2537" y="2400"/>
                  </a:lnTo>
                  <a:lnTo>
                    <a:pt x="2537" y="2410"/>
                  </a:lnTo>
                  <a:cubicBezTo>
                    <a:pt x="2401" y="2107"/>
                    <a:pt x="2342" y="1629"/>
                    <a:pt x="2332" y="1064"/>
                  </a:cubicBezTo>
                  <a:cubicBezTo>
                    <a:pt x="2206" y="995"/>
                    <a:pt x="2089" y="908"/>
                    <a:pt x="1991" y="800"/>
                  </a:cubicBezTo>
                  <a:cubicBezTo>
                    <a:pt x="1747" y="547"/>
                    <a:pt x="1533" y="283"/>
                    <a:pt x="1337"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7" name="Google Shape;3945;p48">
              <a:extLst>
                <a:ext uri="{FF2B5EF4-FFF2-40B4-BE49-F238E27FC236}">
                  <a16:creationId xmlns:a16="http://schemas.microsoft.com/office/drawing/2014/main" id="{C3959F92-B899-485C-B009-F7932F194A85}"/>
                </a:ext>
              </a:extLst>
            </p:cNvPr>
            <p:cNvSpPr/>
            <p:nvPr/>
          </p:nvSpPr>
          <p:spPr>
            <a:xfrm>
              <a:off x="2135800" y="1648275"/>
              <a:ext cx="82725" cy="234325"/>
            </a:xfrm>
            <a:custGeom>
              <a:avLst/>
              <a:gdLst/>
              <a:ahLst/>
              <a:cxnLst/>
              <a:rect l="l" t="t" r="r" b="b"/>
              <a:pathLst>
                <a:path w="3309" h="9373" extrusionOk="0">
                  <a:moveTo>
                    <a:pt x="2196" y="1"/>
                  </a:moveTo>
                  <a:cubicBezTo>
                    <a:pt x="1503" y="469"/>
                    <a:pt x="577" y="586"/>
                    <a:pt x="1" y="615"/>
                  </a:cubicBezTo>
                  <a:lnTo>
                    <a:pt x="11" y="976"/>
                  </a:lnTo>
                  <a:cubicBezTo>
                    <a:pt x="11" y="976"/>
                    <a:pt x="1601" y="9093"/>
                    <a:pt x="1855" y="9220"/>
                  </a:cubicBezTo>
                  <a:cubicBezTo>
                    <a:pt x="2051" y="9322"/>
                    <a:pt x="2265" y="9373"/>
                    <a:pt x="2478" y="9373"/>
                  </a:cubicBezTo>
                  <a:cubicBezTo>
                    <a:pt x="2772" y="9373"/>
                    <a:pt x="3065" y="9276"/>
                    <a:pt x="3308" y="9083"/>
                  </a:cubicBezTo>
                  <a:lnTo>
                    <a:pt x="2557" y="59"/>
                  </a:lnTo>
                  <a:lnTo>
                    <a:pt x="2196"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8" name="Google Shape;3946;p48">
              <a:extLst>
                <a:ext uri="{FF2B5EF4-FFF2-40B4-BE49-F238E27FC236}">
                  <a16:creationId xmlns:a16="http://schemas.microsoft.com/office/drawing/2014/main" id="{7A2BCB63-3749-475C-8061-48BCBDC4672C}"/>
                </a:ext>
              </a:extLst>
            </p:cNvPr>
            <p:cNvSpPr/>
            <p:nvPr/>
          </p:nvSpPr>
          <p:spPr>
            <a:xfrm>
              <a:off x="1999725" y="1522675"/>
              <a:ext cx="207325" cy="147100"/>
            </a:xfrm>
            <a:custGeom>
              <a:avLst/>
              <a:gdLst/>
              <a:ahLst/>
              <a:cxnLst/>
              <a:rect l="l" t="t" r="r" b="b"/>
              <a:pathLst>
                <a:path w="8293" h="5884" extrusionOk="0">
                  <a:moveTo>
                    <a:pt x="5756" y="1"/>
                  </a:moveTo>
                  <a:cubicBezTo>
                    <a:pt x="5454" y="79"/>
                    <a:pt x="5142" y="127"/>
                    <a:pt x="4829" y="147"/>
                  </a:cubicBezTo>
                  <a:cubicBezTo>
                    <a:pt x="4839" y="244"/>
                    <a:pt x="4927" y="1298"/>
                    <a:pt x="4927" y="1366"/>
                  </a:cubicBezTo>
                  <a:cubicBezTo>
                    <a:pt x="4927" y="1424"/>
                    <a:pt x="4754" y="1447"/>
                    <a:pt x="4618" y="1447"/>
                  </a:cubicBezTo>
                  <a:cubicBezTo>
                    <a:pt x="4592" y="1447"/>
                    <a:pt x="4568" y="1446"/>
                    <a:pt x="4546" y="1444"/>
                  </a:cubicBezTo>
                  <a:cubicBezTo>
                    <a:pt x="4410" y="1444"/>
                    <a:pt x="4361" y="176"/>
                    <a:pt x="4361" y="176"/>
                  </a:cubicBezTo>
                  <a:cubicBezTo>
                    <a:pt x="4313" y="177"/>
                    <a:pt x="4265" y="178"/>
                    <a:pt x="4216" y="178"/>
                  </a:cubicBezTo>
                  <a:cubicBezTo>
                    <a:pt x="3777" y="178"/>
                    <a:pt x="3337" y="137"/>
                    <a:pt x="2898" y="49"/>
                  </a:cubicBezTo>
                  <a:lnTo>
                    <a:pt x="2898" y="79"/>
                  </a:lnTo>
                  <a:cubicBezTo>
                    <a:pt x="2898" y="79"/>
                    <a:pt x="2985" y="1252"/>
                    <a:pt x="1254" y="1252"/>
                  </a:cubicBezTo>
                  <a:cubicBezTo>
                    <a:pt x="1152" y="1252"/>
                    <a:pt x="1043" y="1248"/>
                    <a:pt x="927" y="1240"/>
                  </a:cubicBezTo>
                  <a:cubicBezTo>
                    <a:pt x="830" y="1483"/>
                    <a:pt x="722" y="1747"/>
                    <a:pt x="595" y="2039"/>
                  </a:cubicBezTo>
                  <a:cubicBezTo>
                    <a:pt x="469" y="2352"/>
                    <a:pt x="0" y="5083"/>
                    <a:pt x="0" y="5083"/>
                  </a:cubicBezTo>
                  <a:cubicBezTo>
                    <a:pt x="303" y="5249"/>
                    <a:pt x="615" y="5386"/>
                    <a:pt x="937" y="5493"/>
                  </a:cubicBezTo>
                  <a:cubicBezTo>
                    <a:pt x="1541" y="5692"/>
                    <a:pt x="2321" y="5883"/>
                    <a:pt x="3079" y="5883"/>
                  </a:cubicBezTo>
                  <a:cubicBezTo>
                    <a:pt x="3215" y="5883"/>
                    <a:pt x="3350" y="5877"/>
                    <a:pt x="3483" y="5864"/>
                  </a:cubicBezTo>
                  <a:cubicBezTo>
                    <a:pt x="3737" y="5815"/>
                    <a:pt x="3990" y="5756"/>
                    <a:pt x="4244" y="5669"/>
                  </a:cubicBezTo>
                  <a:lnTo>
                    <a:pt x="4273" y="2606"/>
                  </a:lnTo>
                  <a:lnTo>
                    <a:pt x="4273" y="2606"/>
                  </a:lnTo>
                  <a:cubicBezTo>
                    <a:pt x="4295" y="2599"/>
                    <a:pt x="4369" y="2577"/>
                    <a:pt x="4585" y="2508"/>
                  </a:cubicBezTo>
                  <a:lnTo>
                    <a:pt x="4585" y="2517"/>
                  </a:lnTo>
                  <a:lnTo>
                    <a:pt x="4820" y="5620"/>
                  </a:lnTo>
                  <a:cubicBezTo>
                    <a:pt x="4970" y="5634"/>
                    <a:pt x="5120" y="5643"/>
                    <a:pt x="5273" y="5643"/>
                  </a:cubicBezTo>
                  <a:cubicBezTo>
                    <a:pt x="5330" y="5643"/>
                    <a:pt x="5386" y="5642"/>
                    <a:pt x="5444" y="5639"/>
                  </a:cubicBezTo>
                  <a:cubicBezTo>
                    <a:pt x="6010" y="5620"/>
                    <a:pt x="6946" y="5493"/>
                    <a:pt x="7639" y="5034"/>
                  </a:cubicBezTo>
                  <a:cubicBezTo>
                    <a:pt x="7912" y="4849"/>
                    <a:pt x="8137" y="4595"/>
                    <a:pt x="8293" y="4303"/>
                  </a:cubicBezTo>
                  <a:lnTo>
                    <a:pt x="7219" y="1474"/>
                  </a:lnTo>
                  <a:lnTo>
                    <a:pt x="7161" y="1337"/>
                  </a:lnTo>
                  <a:lnTo>
                    <a:pt x="7132" y="1347"/>
                  </a:lnTo>
                  <a:cubicBezTo>
                    <a:pt x="6312" y="1279"/>
                    <a:pt x="5766" y="40"/>
                    <a:pt x="5766" y="40"/>
                  </a:cubicBezTo>
                  <a:lnTo>
                    <a:pt x="5756" y="1"/>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49" name="Google Shape;3947;p48">
              <a:extLst>
                <a:ext uri="{FF2B5EF4-FFF2-40B4-BE49-F238E27FC236}">
                  <a16:creationId xmlns:a16="http://schemas.microsoft.com/office/drawing/2014/main" id="{C9DAEE3C-9CBB-4E7D-B2DF-61B21C86E0FB}"/>
                </a:ext>
              </a:extLst>
            </p:cNvPr>
            <p:cNvSpPr/>
            <p:nvPr/>
          </p:nvSpPr>
          <p:spPr>
            <a:xfrm>
              <a:off x="1980700" y="1363875"/>
              <a:ext cx="221225" cy="163250"/>
            </a:xfrm>
            <a:custGeom>
              <a:avLst/>
              <a:gdLst/>
              <a:ahLst/>
              <a:cxnLst/>
              <a:rect l="l" t="t" r="r" b="b"/>
              <a:pathLst>
                <a:path w="8849" h="6530" extrusionOk="0">
                  <a:moveTo>
                    <a:pt x="2980" y="1"/>
                  </a:moveTo>
                  <a:cubicBezTo>
                    <a:pt x="2502" y="1"/>
                    <a:pt x="2030" y="127"/>
                    <a:pt x="1610" y="372"/>
                  </a:cubicBezTo>
                  <a:lnTo>
                    <a:pt x="1610" y="392"/>
                  </a:lnTo>
                  <a:cubicBezTo>
                    <a:pt x="917" y="782"/>
                    <a:pt x="0" y="2392"/>
                    <a:pt x="0" y="2392"/>
                  </a:cubicBezTo>
                  <a:cubicBezTo>
                    <a:pt x="78" y="2538"/>
                    <a:pt x="166" y="2675"/>
                    <a:pt x="274" y="2802"/>
                  </a:cubicBezTo>
                  <a:cubicBezTo>
                    <a:pt x="576" y="3202"/>
                    <a:pt x="1142" y="3767"/>
                    <a:pt x="1893" y="3845"/>
                  </a:cubicBezTo>
                  <a:cubicBezTo>
                    <a:pt x="2010" y="3592"/>
                    <a:pt x="2108" y="3348"/>
                    <a:pt x="2195" y="3143"/>
                  </a:cubicBezTo>
                  <a:lnTo>
                    <a:pt x="2508" y="5992"/>
                  </a:lnTo>
                  <a:cubicBezTo>
                    <a:pt x="2508" y="5992"/>
                    <a:pt x="2888" y="6245"/>
                    <a:pt x="3659" y="6401"/>
                  </a:cubicBezTo>
                  <a:cubicBezTo>
                    <a:pt x="4089" y="6489"/>
                    <a:pt x="4528" y="6530"/>
                    <a:pt x="4975" y="6530"/>
                  </a:cubicBezTo>
                  <a:cubicBezTo>
                    <a:pt x="5024" y="6530"/>
                    <a:pt x="5073" y="6529"/>
                    <a:pt x="5122" y="6528"/>
                  </a:cubicBezTo>
                  <a:cubicBezTo>
                    <a:pt x="5288" y="6518"/>
                    <a:pt x="5444" y="6509"/>
                    <a:pt x="5590" y="6499"/>
                  </a:cubicBezTo>
                  <a:cubicBezTo>
                    <a:pt x="5903" y="6479"/>
                    <a:pt x="6205" y="6421"/>
                    <a:pt x="6517" y="6343"/>
                  </a:cubicBezTo>
                  <a:cubicBezTo>
                    <a:pt x="6985" y="6216"/>
                    <a:pt x="7181" y="6060"/>
                    <a:pt x="7249" y="5992"/>
                  </a:cubicBezTo>
                  <a:cubicBezTo>
                    <a:pt x="7249" y="5748"/>
                    <a:pt x="7268" y="4421"/>
                    <a:pt x="7249" y="3416"/>
                  </a:cubicBezTo>
                  <a:lnTo>
                    <a:pt x="7278" y="3406"/>
                  </a:lnTo>
                  <a:lnTo>
                    <a:pt x="7395" y="3387"/>
                  </a:lnTo>
                  <a:cubicBezTo>
                    <a:pt x="7980" y="3250"/>
                    <a:pt x="8478" y="2860"/>
                    <a:pt x="8741" y="2324"/>
                  </a:cubicBezTo>
                  <a:cubicBezTo>
                    <a:pt x="8780" y="2245"/>
                    <a:pt x="8819" y="2158"/>
                    <a:pt x="8849" y="2070"/>
                  </a:cubicBezTo>
                  <a:cubicBezTo>
                    <a:pt x="8849" y="2070"/>
                    <a:pt x="7746" y="314"/>
                    <a:pt x="7083" y="109"/>
                  </a:cubicBezTo>
                  <a:cubicBezTo>
                    <a:pt x="6879" y="50"/>
                    <a:pt x="6672" y="29"/>
                    <a:pt x="6483" y="29"/>
                  </a:cubicBezTo>
                  <a:cubicBezTo>
                    <a:pt x="6049" y="29"/>
                    <a:pt x="5707" y="138"/>
                    <a:pt x="5707" y="138"/>
                  </a:cubicBezTo>
                  <a:cubicBezTo>
                    <a:pt x="5707" y="138"/>
                    <a:pt x="5590" y="717"/>
                    <a:pt x="4781" y="717"/>
                  </a:cubicBezTo>
                  <a:cubicBezTo>
                    <a:pt x="4750" y="717"/>
                    <a:pt x="4717" y="716"/>
                    <a:pt x="4683" y="714"/>
                  </a:cubicBezTo>
                  <a:cubicBezTo>
                    <a:pt x="3922" y="675"/>
                    <a:pt x="3708" y="99"/>
                    <a:pt x="3708" y="99"/>
                  </a:cubicBezTo>
                  <a:cubicBezTo>
                    <a:pt x="3467" y="33"/>
                    <a:pt x="3223" y="1"/>
                    <a:pt x="2980"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0" name="Google Shape;3948;p48">
              <a:extLst>
                <a:ext uri="{FF2B5EF4-FFF2-40B4-BE49-F238E27FC236}">
                  <a16:creationId xmlns:a16="http://schemas.microsoft.com/office/drawing/2014/main" id="{B84731BB-AB94-4F35-A1B9-CEF2037A42E0}"/>
                </a:ext>
              </a:extLst>
            </p:cNvPr>
            <p:cNvSpPr/>
            <p:nvPr/>
          </p:nvSpPr>
          <p:spPr>
            <a:xfrm>
              <a:off x="2143625" y="1513175"/>
              <a:ext cx="35375" cy="43175"/>
            </a:xfrm>
            <a:custGeom>
              <a:avLst/>
              <a:gdLst/>
              <a:ahLst/>
              <a:cxnLst/>
              <a:rect l="l" t="t" r="r" b="b"/>
              <a:pathLst>
                <a:path w="1415" h="1727" extrusionOk="0">
                  <a:moveTo>
                    <a:pt x="761" y="0"/>
                  </a:moveTo>
                  <a:cubicBezTo>
                    <a:pt x="751" y="10"/>
                    <a:pt x="742" y="10"/>
                    <a:pt x="742" y="20"/>
                  </a:cubicBezTo>
                  <a:cubicBezTo>
                    <a:pt x="673" y="88"/>
                    <a:pt x="488" y="244"/>
                    <a:pt x="0" y="371"/>
                  </a:cubicBezTo>
                  <a:lnTo>
                    <a:pt x="20" y="420"/>
                  </a:lnTo>
                  <a:cubicBezTo>
                    <a:pt x="20" y="420"/>
                    <a:pt x="556" y="1659"/>
                    <a:pt x="1376" y="1727"/>
                  </a:cubicBezTo>
                  <a:lnTo>
                    <a:pt x="1415" y="1707"/>
                  </a:lnTo>
                  <a:lnTo>
                    <a:pt x="761"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1" name="Google Shape;3949;p48">
              <a:extLst>
                <a:ext uri="{FF2B5EF4-FFF2-40B4-BE49-F238E27FC236}">
                  <a16:creationId xmlns:a16="http://schemas.microsoft.com/office/drawing/2014/main" id="{0BBE59FB-2E9D-42C9-BB93-F83055229D6C}"/>
                </a:ext>
              </a:extLst>
            </p:cNvPr>
            <p:cNvSpPr/>
            <p:nvPr/>
          </p:nvSpPr>
          <p:spPr>
            <a:xfrm>
              <a:off x="2006075" y="1207325"/>
              <a:ext cx="166350" cy="147100"/>
            </a:xfrm>
            <a:custGeom>
              <a:avLst/>
              <a:gdLst/>
              <a:ahLst/>
              <a:cxnLst/>
              <a:rect l="l" t="t" r="r" b="b"/>
              <a:pathLst>
                <a:path w="6654" h="5884" extrusionOk="0">
                  <a:moveTo>
                    <a:pt x="1883" y="1"/>
                  </a:moveTo>
                  <a:lnTo>
                    <a:pt x="1873" y="20"/>
                  </a:lnTo>
                  <a:cubicBezTo>
                    <a:pt x="1873" y="20"/>
                    <a:pt x="2224" y="2108"/>
                    <a:pt x="1327" y="3191"/>
                  </a:cubicBezTo>
                  <a:cubicBezTo>
                    <a:pt x="1220" y="3114"/>
                    <a:pt x="1095" y="3074"/>
                    <a:pt x="967" y="3074"/>
                  </a:cubicBezTo>
                  <a:cubicBezTo>
                    <a:pt x="931" y="3074"/>
                    <a:pt x="895" y="3077"/>
                    <a:pt x="859" y="3083"/>
                  </a:cubicBezTo>
                  <a:cubicBezTo>
                    <a:pt x="790" y="3093"/>
                    <a:pt x="732" y="3113"/>
                    <a:pt x="673" y="3142"/>
                  </a:cubicBezTo>
                  <a:cubicBezTo>
                    <a:pt x="624" y="3161"/>
                    <a:pt x="576" y="3191"/>
                    <a:pt x="527" y="3230"/>
                  </a:cubicBezTo>
                  <a:cubicBezTo>
                    <a:pt x="0" y="3581"/>
                    <a:pt x="312" y="4332"/>
                    <a:pt x="566" y="4537"/>
                  </a:cubicBezTo>
                  <a:cubicBezTo>
                    <a:pt x="791" y="4721"/>
                    <a:pt x="1067" y="4757"/>
                    <a:pt x="1249" y="4757"/>
                  </a:cubicBezTo>
                  <a:cubicBezTo>
                    <a:pt x="1366" y="4757"/>
                    <a:pt x="1444" y="4742"/>
                    <a:pt x="1444" y="4742"/>
                  </a:cubicBezTo>
                  <a:cubicBezTo>
                    <a:pt x="1815" y="5113"/>
                    <a:pt x="2254" y="5415"/>
                    <a:pt x="2741" y="5610"/>
                  </a:cubicBezTo>
                  <a:cubicBezTo>
                    <a:pt x="3083" y="5756"/>
                    <a:pt x="3444" y="5844"/>
                    <a:pt x="3814" y="5873"/>
                  </a:cubicBezTo>
                  <a:cubicBezTo>
                    <a:pt x="3904" y="5880"/>
                    <a:pt x="3995" y="5884"/>
                    <a:pt x="4087" y="5884"/>
                  </a:cubicBezTo>
                  <a:cubicBezTo>
                    <a:pt x="4255" y="5884"/>
                    <a:pt x="4425" y="5873"/>
                    <a:pt x="4595" y="5854"/>
                  </a:cubicBezTo>
                  <a:cubicBezTo>
                    <a:pt x="5249" y="5786"/>
                    <a:pt x="5824" y="5425"/>
                    <a:pt x="6166" y="4869"/>
                  </a:cubicBezTo>
                  <a:cubicBezTo>
                    <a:pt x="6526" y="4293"/>
                    <a:pt x="6653" y="3600"/>
                    <a:pt x="6497" y="2947"/>
                  </a:cubicBezTo>
                  <a:cubicBezTo>
                    <a:pt x="6458" y="2879"/>
                    <a:pt x="6370" y="1874"/>
                    <a:pt x="6370" y="1874"/>
                  </a:cubicBezTo>
                  <a:lnTo>
                    <a:pt x="6380" y="1815"/>
                  </a:lnTo>
                  <a:cubicBezTo>
                    <a:pt x="6058" y="1796"/>
                    <a:pt x="5736" y="1698"/>
                    <a:pt x="5463" y="1532"/>
                  </a:cubicBezTo>
                  <a:cubicBezTo>
                    <a:pt x="5356" y="1591"/>
                    <a:pt x="5239" y="1620"/>
                    <a:pt x="5122" y="1630"/>
                  </a:cubicBezTo>
                  <a:cubicBezTo>
                    <a:pt x="5064" y="1636"/>
                    <a:pt x="5006" y="1639"/>
                    <a:pt x="4948" y="1639"/>
                  </a:cubicBezTo>
                  <a:cubicBezTo>
                    <a:pt x="3710" y="1639"/>
                    <a:pt x="2218" y="317"/>
                    <a:pt x="1883"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2" name="Google Shape;3950;p48">
              <a:extLst>
                <a:ext uri="{FF2B5EF4-FFF2-40B4-BE49-F238E27FC236}">
                  <a16:creationId xmlns:a16="http://schemas.microsoft.com/office/drawing/2014/main" id="{21C38625-CB65-4647-BBB0-ECA5E8174F69}"/>
                </a:ext>
              </a:extLst>
            </p:cNvPr>
            <p:cNvSpPr/>
            <p:nvPr/>
          </p:nvSpPr>
          <p:spPr>
            <a:xfrm>
              <a:off x="2073625" y="1347575"/>
              <a:ext cx="49775" cy="34225"/>
            </a:xfrm>
            <a:custGeom>
              <a:avLst/>
              <a:gdLst/>
              <a:ahLst/>
              <a:cxnLst/>
              <a:rect l="l" t="t" r="r" b="b"/>
              <a:pathLst>
                <a:path w="1991" h="1369" extrusionOk="0">
                  <a:moveTo>
                    <a:pt x="39" y="0"/>
                  </a:moveTo>
                  <a:lnTo>
                    <a:pt x="0" y="751"/>
                  </a:lnTo>
                  <a:cubicBezTo>
                    <a:pt x="0" y="751"/>
                    <a:pt x="205" y="1327"/>
                    <a:pt x="976" y="1366"/>
                  </a:cubicBezTo>
                  <a:cubicBezTo>
                    <a:pt x="1010" y="1368"/>
                    <a:pt x="1042" y="1369"/>
                    <a:pt x="1074" y="1369"/>
                  </a:cubicBezTo>
                  <a:cubicBezTo>
                    <a:pt x="1882" y="1369"/>
                    <a:pt x="1990" y="790"/>
                    <a:pt x="1990" y="790"/>
                  </a:cubicBezTo>
                  <a:lnTo>
                    <a:pt x="1893" y="244"/>
                  </a:lnTo>
                  <a:cubicBezTo>
                    <a:pt x="1729" y="263"/>
                    <a:pt x="1561" y="274"/>
                    <a:pt x="1392" y="274"/>
                  </a:cubicBezTo>
                  <a:cubicBezTo>
                    <a:pt x="1299" y="274"/>
                    <a:pt x="1206" y="270"/>
                    <a:pt x="1112" y="263"/>
                  </a:cubicBezTo>
                  <a:cubicBezTo>
                    <a:pt x="742" y="234"/>
                    <a:pt x="381" y="146"/>
                    <a:pt x="39"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3" name="Google Shape;3951;p48">
              <a:extLst>
                <a:ext uri="{FF2B5EF4-FFF2-40B4-BE49-F238E27FC236}">
                  <a16:creationId xmlns:a16="http://schemas.microsoft.com/office/drawing/2014/main" id="{571BBE57-024E-4E5F-85FB-B2C95B9D5314}"/>
                </a:ext>
              </a:extLst>
            </p:cNvPr>
            <p:cNvSpPr/>
            <p:nvPr/>
          </p:nvSpPr>
          <p:spPr>
            <a:xfrm>
              <a:off x="2108975" y="1526325"/>
              <a:ext cx="14175" cy="32475"/>
            </a:xfrm>
            <a:custGeom>
              <a:avLst/>
              <a:gdLst/>
              <a:ahLst/>
              <a:cxnLst/>
              <a:rect l="l" t="t" r="r" b="b"/>
              <a:pathLst>
                <a:path w="567" h="1299" extrusionOk="0">
                  <a:moveTo>
                    <a:pt x="469" y="1"/>
                  </a:moveTo>
                  <a:cubicBezTo>
                    <a:pt x="323" y="11"/>
                    <a:pt x="167" y="20"/>
                    <a:pt x="1" y="30"/>
                  </a:cubicBezTo>
                  <a:cubicBezTo>
                    <a:pt x="1" y="30"/>
                    <a:pt x="40" y="1298"/>
                    <a:pt x="176" y="1298"/>
                  </a:cubicBezTo>
                  <a:cubicBezTo>
                    <a:pt x="313" y="1298"/>
                    <a:pt x="557" y="1289"/>
                    <a:pt x="557" y="1220"/>
                  </a:cubicBezTo>
                  <a:cubicBezTo>
                    <a:pt x="567" y="1152"/>
                    <a:pt x="469" y="98"/>
                    <a:pt x="46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4" name="Google Shape;3952;p48">
              <a:extLst>
                <a:ext uri="{FF2B5EF4-FFF2-40B4-BE49-F238E27FC236}">
                  <a16:creationId xmlns:a16="http://schemas.microsoft.com/office/drawing/2014/main" id="{75CC6DB9-136F-4A6E-B825-7D7B65E87984}"/>
                </a:ext>
              </a:extLst>
            </p:cNvPr>
            <p:cNvSpPr/>
            <p:nvPr/>
          </p:nvSpPr>
          <p:spPr>
            <a:xfrm>
              <a:off x="2022400" y="1659975"/>
              <a:ext cx="64425" cy="227350"/>
            </a:xfrm>
            <a:custGeom>
              <a:avLst/>
              <a:gdLst/>
              <a:ahLst/>
              <a:cxnLst/>
              <a:rect l="l" t="t" r="r" b="b"/>
              <a:pathLst>
                <a:path w="2577" h="9094" extrusionOk="0">
                  <a:moveTo>
                    <a:pt x="30" y="1"/>
                  </a:moveTo>
                  <a:lnTo>
                    <a:pt x="1" y="98"/>
                  </a:lnTo>
                  <a:lnTo>
                    <a:pt x="69" y="8683"/>
                  </a:lnTo>
                  <a:cubicBezTo>
                    <a:pt x="69" y="8683"/>
                    <a:pt x="759" y="9094"/>
                    <a:pt x="1248" y="9094"/>
                  </a:cubicBezTo>
                  <a:cubicBezTo>
                    <a:pt x="1490" y="9094"/>
                    <a:pt x="1682" y="8993"/>
                    <a:pt x="1718" y="8693"/>
                  </a:cubicBezTo>
                  <a:cubicBezTo>
                    <a:pt x="1786" y="8147"/>
                    <a:pt x="2557" y="811"/>
                    <a:pt x="2576" y="372"/>
                  </a:cubicBezTo>
                  <a:lnTo>
                    <a:pt x="2576" y="372"/>
                  </a:lnTo>
                  <a:cubicBezTo>
                    <a:pt x="2443" y="385"/>
                    <a:pt x="2308" y="391"/>
                    <a:pt x="2172" y="391"/>
                  </a:cubicBezTo>
                  <a:cubicBezTo>
                    <a:pt x="1414" y="391"/>
                    <a:pt x="634" y="200"/>
                    <a:pt x="30"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5" name="Google Shape;3953;p48">
              <a:extLst>
                <a:ext uri="{FF2B5EF4-FFF2-40B4-BE49-F238E27FC236}">
                  <a16:creationId xmlns:a16="http://schemas.microsoft.com/office/drawing/2014/main" id="{948762C7-F822-4D9A-B5A7-DC4A9F6234EB}"/>
                </a:ext>
              </a:extLst>
            </p:cNvPr>
            <p:cNvSpPr/>
            <p:nvPr/>
          </p:nvSpPr>
          <p:spPr>
            <a:xfrm>
              <a:off x="2023125" y="1513900"/>
              <a:ext cx="51275" cy="40300"/>
            </a:xfrm>
            <a:custGeom>
              <a:avLst/>
              <a:gdLst/>
              <a:ahLst/>
              <a:cxnLst/>
              <a:rect l="l" t="t" r="r" b="b"/>
              <a:pathLst>
                <a:path w="2051" h="1612" extrusionOk="0">
                  <a:moveTo>
                    <a:pt x="830" y="0"/>
                  </a:moveTo>
                  <a:cubicBezTo>
                    <a:pt x="508" y="508"/>
                    <a:pt x="235" y="1044"/>
                    <a:pt x="1" y="1600"/>
                  </a:cubicBezTo>
                  <a:cubicBezTo>
                    <a:pt x="109" y="1608"/>
                    <a:pt x="212" y="1612"/>
                    <a:pt x="308" y="1612"/>
                  </a:cubicBezTo>
                  <a:cubicBezTo>
                    <a:pt x="2050" y="1612"/>
                    <a:pt x="1972" y="430"/>
                    <a:pt x="1972" y="430"/>
                  </a:cubicBezTo>
                  <a:lnTo>
                    <a:pt x="1972" y="410"/>
                  </a:lnTo>
                  <a:cubicBezTo>
                    <a:pt x="1201" y="254"/>
                    <a:pt x="830" y="0"/>
                    <a:pt x="83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6" name="Google Shape;3954;p48">
              <a:extLst>
                <a:ext uri="{FF2B5EF4-FFF2-40B4-BE49-F238E27FC236}">
                  <a16:creationId xmlns:a16="http://schemas.microsoft.com/office/drawing/2014/main" id="{6A4650A4-4D70-45AC-A82D-86439952E808}"/>
                </a:ext>
              </a:extLst>
            </p:cNvPr>
            <p:cNvSpPr/>
            <p:nvPr/>
          </p:nvSpPr>
          <p:spPr>
            <a:xfrm>
              <a:off x="2583600" y="1300250"/>
              <a:ext cx="54650" cy="37575"/>
            </a:xfrm>
            <a:custGeom>
              <a:avLst/>
              <a:gdLst/>
              <a:ahLst/>
              <a:cxnLst/>
              <a:rect l="l" t="t" r="r" b="b"/>
              <a:pathLst>
                <a:path w="2186" h="1503" extrusionOk="0">
                  <a:moveTo>
                    <a:pt x="10" y="1"/>
                  </a:moveTo>
                  <a:cubicBezTo>
                    <a:pt x="0" y="1"/>
                    <a:pt x="0" y="10"/>
                    <a:pt x="10" y="10"/>
                  </a:cubicBezTo>
                  <a:lnTo>
                    <a:pt x="20" y="40"/>
                  </a:lnTo>
                  <a:cubicBezTo>
                    <a:pt x="39" y="59"/>
                    <a:pt x="49" y="88"/>
                    <a:pt x="68" y="108"/>
                  </a:cubicBezTo>
                  <a:lnTo>
                    <a:pt x="147" y="215"/>
                  </a:lnTo>
                  <a:cubicBezTo>
                    <a:pt x="176" y="254"/>
                    <a:pt x="215" y="303"/>
                    <a:pt x="254" y="352"/>
                  </a:cubicBezTo>
                  <a:cubicBezTo>
                    <a:pt x="351" y="459"/>
                    <a:pt x="449" y="566"/>
                    <a:pt x="556" y="664"/>
                  </a:cubicBezTo>
                  <a:cubicBezTo>
                    <a:pt x="615" y="722"/>
                    <a:pt x="673" y="771"/>
                    <a:pt x="732" y="820"/>
                  </a:cubicBezTo>
                  <a:cubicBezTo>
                    <a:pt x="800" y="869"/>
                    <a:pt x="868" y="927"/>
                    <a:pt x="937" y="976"/>
                  </a:cubicBezTo>
                  <a:cubicBezTo>
                    <a:pt x="1073" y="1074"/>
                    <a:pt x="1210" y="1161"/>
                    <a:pt x="1366" y="1230"/>
                  </a:cubicBezTo>
                  <a:cubicBezTo>
                    <a:pt x="1434" y="1269"/>
                    <a:pt x="1503" y="1298"/>
                    <a:pt x="1571" y="1327"/>
                  </a:cubicBezTo>
                  <a:cubicBezTo>
                    <a:pt x="1639" y="1357"/>
                    <a:pt x="1698" y="1386"/>
                    <a:pt x="1766" y="1405"/>
                  </a:cubicBezTo>
                  <a:cubicBezTo>
                    <a:pt x="1815" y="1425"/>
                    <a:pt x="1873" y="1435"/>
                    <a:pt x="1932" y="1454"/>
                  </a:cubicBezTo>
                  <a:lnTo>
                    <a:pt x="2059" y="1483"/>
                  </a:lnTo>
                  <a:cubicBezTo>
                    <a:pt x="2127" y="1503"/>
                    <a:pt x="2166" y="1503"/>
                    <a:pt x="2166" y="1503"/>
                  </a:cubicBezTo>
                  <a:cubicBezTo>
                    <a:pt x="2176" y="1503"/>
                    <a:pt x="2185" y="1503"/>
                    <a:pt x="2185" y="1493"/>
                  </a:cubicBezTo>
                  <a:cubicBezTo>
                    <a:pt x="2185" y="1483"/>
                    <a:pt x="2185" y="1474"/>
                    <a:pt x="2176" y="1474"/>
                  </a:cubicBezTo>
                  <a:cubicBezTo>
                    <a:pt x="2176" y="1474"/>
                    <a:pt x="2137" y="1464"/>
                    <a:pt x="2068" y="1435"/>
                  </a:cubicBezTo>
                  <a:lnTo>
                    <a:pt x="1951" y="1386"/>
                  </a:lnTo>
                  <a:cubicBezTo>
                    <a:pt x="1903" y="1376"/>
                    <a:pt x="1854" y="1347"/>
                    <a:pt x="1795" y="1327"/>
                  </a:cubicBezTo>
                  <a:cubicBezTo>
                    <a:pt x="1727" y="1298"/>
                    <a:pt x="1668" y="1269"/>
                    <a:pt x="1610" y="1239"/>
                  </a:cubicBezTo>
                  <a:cubicBezTo>
                    <a:pt x="1551" y="1210"/>
                    <a:pt x="1483" y="1171"/>
                    <a:pt x="1415" y="1132"/>
                  </a:cubicBezTo>
                  <a:cubicBezTo>
                    <a:pt x="1346" y="1093"/>
                    <a:pt x="1278" y="1054"/>
                    <a:pt x="1210" y="1015"/>
                  </a:cubicBezTo>
                  <a:cubicBezTo>
                    <a:pt x="1142" y="966"/>
                    <a:pt x="1073" y="918"/>
                    <a:pt x="1005" y="879"/>
                  </a:cubicBezTo>
                  <a:cubicBezTo>
                    <a:pt x="937" y="830"/>
                    <a:pt x="878" y="781"/>
                    <a:pt x="810" y="732"/>
                  </a:cubicBezTo>
                  <a:cubicBezTo>
                    <a:pt x="751" y="683"/>
                    <a:pt x="683" y="635"/>
                    <a:pt x="625" y="576"/>
                  </a:cubicBezTo>
                  <a:cubicBezTo>
                    <a:pt x="566" y="527"/>
                    <a:pt x="517" y="479"/>
                    <a:pt x="459" y="430"/>
                  </a:cubicBezTo>
                  <a:cubicBezTo>
                    <a:pt x="410" y="391"/>
                    <a:pt x="361" y="342"/>
                    <a:pt x="312" y="303"/>
                  </a:cubicBezTo>
                  <a:cubicBezTo>
                    <a:pt x="273" y="254"/>
                    <a:pt x="225" y="215"/>
                    <a:pt x="195" y="176"/>
                  </a:cubicBezTo>
                  <a:lnTo>
                    <a:pt x="98" y="79"/>
                  </a:lnTo>
                  <a:cubicBezTo>
                    <a:pt x="49" y="30"/>
                    <a:pt x="20" y="1"/>
                    <a:pt x="20"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7" name="Google Shape;3955;p48">
              <a:extLst>
                <a:ext uri="{FF2B5EF4-FFF2-40B4-BE49-F238E27FC236}">
                  <a16:creationId xmlns:a16="http://schemas.microsoft.com/office/drawing/2014/main" id="{938F23D7-064E-4281-9F2C-EBC74A5F04DB}"/>
                </a:ext>
              </a:extLst>
            </p:cNvPr>
            <p:cNvSpPr/>
            <p:nvPr/>
          </p:nvSpPr>
          <p:spPr>
            <a:xfrm>
              <a:off x="2605550" y="1279525"/>
              <a:ext cx="62700" cy="25150"/>
            </a:xfrm>
            <a:custGeom>
              <a:avLst/>
              <a:gdLst/>
              <a:ahLst/>
              <a:cxnLst/>
              <a:rect l="l" t="t" r="r" b="b"/>
              <a:pathLst>
                <a:path w="2508" h="1006" extrusionOk="0">
                  <a:moveTo>
                    <a:pt x="0" y="0"/>
                  </a:moveTo>
                  <a:cubicBezTo>
                    <a:pt x="0" y="0"/>
                    <a:pt x="0" y="10"/>
                    <a:pt x="0" y="10"/>
                  </a:cubicBezTo>
                  <a:lnTo>
                    <a:pt x="98" y="78"/>
                  </a:lnTo>
                  <a:lnTo>
                    <a:pt x="205" y="147"/>
                  </a:lnTo>
                  <a:cubicBezTo>
                    <a:pt x="254" y="176"/>
                    <a:pt x="293" y="215"/>
                    <a:pt x="351" y="244"/>
                  </a:cubicBezTo>
                  <a:lnTo>
                    <a:pt x="537" y="342"/>
                  </a:lnTo>
                  <a:cubicBezTo>
                    <a:pt x="595" y="371"/>
                    <a:pt x="664" y="410"/>
                    <a:pt x="732" y="439"/>
                  </a:cubicBezTo>
                  <a:cubicBezTo>
                    <a:pt x="878" y="508"/>
                    <a:pt x="1034" y="576"/>
                    <a:pt x="1190" y="634"/>
                  </a:cubicBezTo>
                  <a:cubicBezTo>
                    <a:pt x="1346" y="693"/>
                    <a:pt x="1503" y="751"/>
                    <a:pt x="1649" y="800"/>
                  </a:cubicBezTo>
                  <a:lnTo>
                    <a:pt x="1766" y="830"/>
                  </a:lnTo>
                  <a:cubicBezTo>
                    <a:pt x="1805" y="839"/>
                    <a:pt x="1834" y="849"/>
                    <a:pt x="1873" y="859"/>
                  </a:cubicBezTo>
                  <a:lnTo>
                    <a:pt x="2068" y="908"/>
                  </a:lnTo>
                  <a:cubicBezTo>
                    <a:pt x="2312" y="966"/>
                    <a:pt x="2478" y="1005"/>
                    <a:pt x="2478" y="1005"/>
                  </a:cubicBezTo>
                  <a:cubicBezTo>
                    <a:pt x="2488" y="1005"/>
                    <a:pt x="2498" y="1005"/>
                    <a:pt x="2507" y="995"/>
                  </a:cubicBezTo>
                  <a:cubicBezTo>
                    <a:pt x="2507" y="986"/>
                    <a:pt x="2498" y="966"/>
                    <a:pt x="2488" y="966"/>
                  </a:cubicBezTo>
                  <a:cubicBezTo>
                    <a:pt x="2488" y="966"/>
                    <a:pt x="2332" y="908"/>
                    <a:pt x="2098" y="830"/>
                  </a:cubicBezTo>
                  <a:lnTo>
                    <a:pt x="1903" y="761"/>
                  </a:lnTo>
                  <a:lnTo>
                    <a:pt x="1805" y="732"/>
                  </a:lnTo>
                  <a:lnTo>
                    <a:pt x="1698" y="693"/>
                  </a:lnTo>
                  <a:cubicBezTo>
                    <a:pt x="1551" y="634"/>
                    <a:pt x="1395" y="576"/>
                    <a:pt x="1239" y="527"/>
                  </a:cubicBezTo>
                  <a:cubicBezTo>
                    <a:pt x="1083" y="469"/>
                    <a:pt x="927" y="400"/>
                    <a:pt x="781" y="352"/>
                  </a:cubicBezTo>
                  <a:cubicBezTo>
                    <a:pt x="712" y="322"/>
                    <a:pt x="644" y="283"/>
                    <a:pt x="576" y="264"/>
                  </a:cubicBezTo>
                  <a:lnTo>
                    <a:pt x="390" y="186"/>
                  </a:lnTo>
                  <a:cubicBezTo>
                    <a:pt x="342" y="156"/>
                    <a:pt x="283" y="127"/>
                    <a:pt x="244" y="108"/>
                  </a:cubicBezTo>
                  <a:lnTo>
                    <a:pt x="117" y="49"/>
                  </a:lnTo>
                  <a:lnTo>
                    <a:pt x="10" y="0"/>
                  </a:ln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8" name="Google Shape;3956;p48">
              <a:extLst>
                <a:ext uri="{FF2B5EF4-FFF2-40B4-BE49-F238E27FC236}">
                  <a16:creationId xmlns:a16="http://schemas.microsoft.com/office/drawing/2014/main" id="{B3EA4B7E-2D21-441B-BDF2-ACAF50222EFB}"/>
                </a:ext>
              </a:extLst>
            </p:cNvPr>
            <p:cNvSpPr/>
            <p:nvPr/>
          </p:nvSpPr>
          <p:spPr>
            <a:xfrm>
              <a:off x="2544325" y="1354775"/>
              <a:ext cx="75150" cy="74275"/>
            </a:xfrm>
            <a:custGeom>
              <a:avLst/>
              <a:gdLst/>
              <a:ahLst/>
              <a:cxnLst/>
              <a:rect l="l" t="t" r="r" b="b"/>
              <a:pathLst>
                <a:path w="3006" h="2971" extrusionOk="0">
                  <a:moveTo>
                    <a:pt x="1969" y="1"/>
                  </a:moveTo>
                  <a:cubicBezTo>
                    <a:pt x="1896" y="1"/>
                    <a:pt x="1821" y="10"/>
                    <a:pt x="1757" y="24"/>
                  </a:cubicBezTo>
                  <a:cubicBezTo>
                    <a:pt x="1708" y="44"/>
                    <a:pt x="1649" y="54"/>
                    <a:pt x="1610" y="83"/>
                  </a:cubicBezTo>
                  <a:cubicBezTo>
                    <a:pt x="1571" y="102"/>
                    <a:pt x="1542" y="122"/>
                    <a:pt x="1493" y="151"/>
                  </a:cubicBezTo>
                  <a:lnTo>
                    <a:pt x="1376" y="249"/>
                  </a:lnTo>
                  <a:cubicBezTo>
                    <a:pt x="1337" y="278"/>
                    <a:pt x="1318" y="317"/>
                    <a:pt x="1288" y="356"/>
                  </a:cubicBezTo>
                  <a:lnTo>
                    <a:pt x="1259" y="385"/>
                  </a:lnTo>
                  <a:lnTo>
                    <a:pt x="1240" y="405"/>
                  </a:lnTo>
                  <a:lnTo>
                    <a:pt x="1230" y="414"/>
                  </a:lnTo>
                  <a:lnTo>
                    <a:pt x="1191" y="473"/>
                  </a:lnTo>
                  <a:cubicBezTo>
                    <a:pt x="1161" y="512"/>
                    <a:pt x="1142" y="551"/>
                    <a:pt x="1113" y="600"/>
                  </a:cubicBezTo>
                  <a:cubicBezTo>
                    <a:pt x="1064" y="678"/>
                    <a:pt x="1025" y="756"/>
                    <a:pt x="986" y="844"/>
                  </a:cubicBezTo>
                  <a:cubicBezTo>
                    <a:pt x="937" y="922"/>
                    <a:pt x="908" y="1010"/>
                    <a:pt x="869" y="1097"/>
                  </a:cubicBezTo>
                  <a:cubicBezTo>
                    <a:pt x="801" y="1273"/>
                    <a:pt x="742" y="1449"/>
                    <a:pt x="693" y="1624"/>
                  </a:cubicBezTo>
                  <a:cubicBezTo>
                    <a:pt x="635" y="1800"/>
                    <a:pt x="596" y="1985"/>
                    <a:pt x="557" y="2161"/>
                  </a:cubicBezTo>
                  <a:cubicBezTo>
                    <a:pt x="519" y="2338"/>
                    <a:pt x="482" y="2506"/>
                    <a:pt x="453" y="2682"/>
                  </a:cubicBezTo>
                  <a:lnTo>
                    <a:pt x="453" y="2682"/>
                  </a:lnTo>
                  <a:cubicBezTo>
                    <a:pt x="369" y="2695"/>
                    <a:pt x="291" y="2720"/>
                    <a:pt x="205" y="2746"/>
                  </a:cubicBezTo>
                  <a:cubicBezTo>
                    <a:pt x="166" y="2766"/>
                    <a:pt x="118" y="2795"/>
                    <a:pt x="79" y="2824"/>
                  </a:cubicBezTo>
                  <a:cubicBezTo>
                    <a:pt x="59" y="2844"/>
                    <a:pt x="40" y="2853"/>
                    <a:pt x="30" y="2883"/>
                  </a:cubicBezTo>
                  <a:lnTo>
                    <a:pt x="10" y="2912"/>
                  </a:lnTo>
                  <a:lnTo>
                    <a:pt x="1" y="2961"/>
                  </a:lnTo>
                  <a:cubicBezTo>
                    <a:pt x="10" y="2961"/>
                    <a:pt x="20" y="2970"/>
                    <a:pt x="30" y="2970"/>
                  </a:cubicBezTo>
                  <a:cubicBezTo>
                    <a:pt x="40" y="2970"/>
                    <a:pt x="49" y="2961"/>
                    <a:pt x="49" y="2951"/>
                  </a:cubicBezTo>
                  <a:lnTo>
                    <a:pt x="59" y="2922"/>
                  </a:lnTo>
                  <a:lnTo>
                    <a:pt x="69" y="2892"/>
                  </a:lnTo>
                  <a:cubicBezTo>
                    <a:pt x="88" y="2883"/>
                    <a:pt x="98" y="2863"/>
                    <a:pt x="118" y="2853"/>
                  </a:cubicBezTo>
                  <a:cubicBezTo>
                    <a:pt x="157" y="2834"/>
                    <a:pt x="196" y="2814"/>
                    <a:pt x="244" y="2795"/>
                  </a:cubicBezTo>
                  <a:cubicBezTo>
                    <a:pt x="322" y="2766"/>
                    <a:pt x="410" y="2756"/>
                    <a:pt x="508" y="2746"/>
                  </a:cubicBezTo>
                  <a:cubicBezTo>
                    <a:pt x="518" y="2746"/>
                    <a:pt x="537" y="2727"/>
                    <a:pt x="537" y="2717"/>
                  </a:cubicBezTo>
                  <a:cubicBezTo>
                    <a:pt x="605" y="2356"/>
                    <a:pt x="703" y="1995"/>
                    <a:pt x="810" y="1653"/>
                  </a:cubicBezTo>
                  <a:cubicBezTo>
                    <a:pt x="869" y="1478"/>
                    <a:pt x="927" y="1302"/>
                    <a:pt x="996" y="1136"/>
                  </a:cubicBezTo>
                  <a:cubicBezTo>
                    <a:pt x="1025" y="1058"/>
                    <a:pt x="1064" y="971"/>
                    <a:pt x="1103" y="893"/>
                  </a:cubicBezTo>
                  <a:cubicBezTo>
                    <a:pt x="1132" y="805"/>
                    <a:pt x="1181" y="727"/>
                    <a:pt x="1220" y="649"/>
                  </a:cubicBezTo>
                  <a:cubicBezTo>
                    <a:pt x="1240" y="610"/>
                    <a:pt x="1269" y="571"/>
                    <a:pt x="1288" y="532"/>
                  </a:cubicBezTo>
                  <a:lnTo>
                    <a:pt x="1327" y="473"/>
                  </a:lnTo>
                  <a:lnTo>
                    <a:pt x="1337" y="463"/>
                  </a:lnTo>
                  <a:lnTo>
                    <a:pt x="1347" y="454"/>
                  </a:lnTo>
                  <a:lnTo>
                    <a:pt x="1366" y="424"/>
                  </a:lnTo>
                  <a:cubicBezTo>
                    <a:pt x="1405" y="395"/>
                    <a:pt x="1425" y="356"/>
                    <a:pt x="1464" y="327"/>
                  </a:cubicBezTo>
                  <a:lnTo>
                    <a:pt x="1552" y="239"/>
                  </a:lnTo>
                  <a:lnTo>
                    <a:pt x="1669" y="171"/>
                  </a:lnTo>
                  <a:lnTo>
                    <a:pt x="1796" y="122"/>
                  </a:lnTo>
                  <a:cubicBezTo>
                    <a:pt x="1874" y="102"/>
                    <a:pt x="1961" y="93"/>
                    <a:pt x="2049" y="93"/>
                  </a:cubicBezTo>
                  <a:lnTo>
                    <a:pt x="2118" y="93"/>
                  </a:lnTo>
                  <a:lnTo>
                    <a:pt x="2176" y="112"/>
                  </a:lnTo>
                  <a:cubicBezTo>
                    <a:pt x="2215" y="112"/>
                    <a:pt x="2264" y="122"/>
                    <a:pt x="2303" y="141"/>
                  </a:cubicBezTo>
                  <a:cubicBezTo>
                    <a:pt x="2381" y="171"/>
                    <a:pt x="2469" y="210"/>
                    <a:pt x="2547" y="249"/>
                  </a:cubicBezTo>
                  <a:cubicBezTo>
                    <a:pt x="2625" y="288"/>
                    <a:pt x="2703" y="336"/>
                    <a:pt x="2771" y="395"/>
                  </a:cubicBezTo>
                  <a:cubicBezTo>
                    <a:pt x="2849" y="454"/>
                    <a:pt x="2917" y="512"/>
                    <a:pt x="2986" y="571"/>
                  </a:cubicBezTo>
                  <a:cubicBezTo>
                    <a:pt x="2986" y="575"/>
                    <a:pt x="2988" y="578"/>
                    <a:pt x="2992" y="578"/>
                  </a:cubicBezTo>
                  <a:cubicBezTo>
                    <a:pt x="2996" y="578"/>
                    <a:pt x="3000" y="575"/>
                    <a:pt x="3005" y="571"/>
                  </a:cubicBezTo>
                  <a:cubicBezTo>
                    <a:pt x="3005" y="561"/>
                    <a:pt x="3005" y="551"/>
                    <a:pt x="3005" y="551"/>
                  </a:cubicBezTo>
                  <a:cubicBezTo>
                    <a:pt x="2937" y="473"/>
                    <a:pt x="2878" y="414"/>
                    <a:pt x="2800" y="356"/>
                  </a:cubicBezTo>
                  <a:cubicBezTo>
                    <a:pt x="2732" y="297"/>
                    <a:pt x="2654" y="239"/>
                    <a:pt x="2576" y="190"/>
                  </a:cubicBezTo>
                  <a:cubicBezTo>
                    <a:pt x="2498" y="141"/>
                    <a:pt x="2410" y="102"/>
                    <a:pt x="2322" y="63"/>
                  </a:cubicBezTo>
                  <a:cubicBezTo>
                    <a:pt x="2283" y="54"/>
                    <a:pt x="2235" y="34"/>
                    <a:pt x="2186" y="24"/>
                  </a:cubicBezTo>
                  <a:lnTo>
                    <a:pt x="2118" y="15"/>
                  </a:lnTo>
                  <a:lnTo>
                    <a:pt x="2049" y="5"/>
                  </a:lnTo>
                  <a:cubicBezTo>
                    <a:pt x="2023" y="2"/>
                    <a:pt x="1996" y="1"/>
                    <a:pt x="196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59" name="Google Shape;3957;p48">
              <a:extLst>
                <a:ext uri="{FF2B5EF4-FFF2-40B4-BE49-F238E27FC236}">
                  <a16:creationId xmlns:a16="http://schemas.microsoft.com/office/drawing/2014/main" id="{782E759B-D27D-4557-9AD2-9D05AFE52F02}"/>
                </a:ext>
              </a:extLst>
            </p:cNvPr>
            <p:cNvSpPr/>
            <p:nvPr/>
          </p:nvSpPr>
          <p:spPr>
            <a:xfrm>
              <a:off x="2510925" y="1313325"/>
              <a:ext cx="13425" cy="100425"/>
            </a:xfrm>
            <a:custGeom>
              <a:avLst/>
              <a:gdLst/>
              <a:ahLst/>
              <a:cxnLst/>
              <a:rect l="l" t="t" r="r" b="b"/>
              <a:pathLst>
                <a:path w="537" h="4017" extrusionOk="0">
                  <a:moveTo>
                    <a:pt x="43" y="0"/>
                  </a:moveTo>
                  <a:cubicBezTo>
                    <a:pt x="39" y="0"/>
                    <a:pt x="35" y="2"/>
                    <a:pt x="29" y="4"/>
                  </a:cubicBezTo>
                  <a:cubicBezTo>
                    <a:pt x="10" y="4"/>
                    <a:pt x="0" y="14"/>
                    <a:pt x="0" y="34"/>
                  </a:cubicBezTo>
                  <a:cubicBezTo>
                    <a:pt x="0" y="34"/>
                    <a:pt x="20" y="287"/>
                    <a:pt x="59" y="658"/>
                  </a:cubicBezTo>
                  <a:cubicBezTo>
                    <a:pt x="98" y="1029"/>
                    <a:pt x="146" y="1526"/>
                    <a:pt x="205" y="2014"/>
                  </a:cubicBezTo>
                  <a:cubicBezTo>
                    <a:pt x="244" y="2268"/>
                    <a:pt x="273" y="2511"/>
                    <a:pt x="302" y="2746"/>
                  </a:cubicBezTo>
                  <a:cubicBezTo>
                    <a:pt x="332" y="2970"/>
                    <a:pt x="361" y="3185"/>
                    <a:pt x="380" y="3380"/>
                  </a:cubicBezTo>
                  <a:cubicBezTo>
                    <a:pt x="439" y="3750"/>
                    <a:pt x="478" y="3994"/>
                    <a:pt x="478" y="3994"/>
                  </a:cubicBezTo>
                  <a:cubicBezTo>
                    <a:pt x="478" y="4002"/>
                    <a:pt x="484" y="4017"/>
                    <a:pt x="497" y="4017"/>
                  </a:cubicBezTo>
                  <a:cubicBezTo>
                    <a:pt x="500" y="4017"/>
                    <a:pt x="504" y="4016"/>
                    <a:pt x="507" y="4014"/>
                  </a:cubicBezTo>
                  <a:cubicBezTo>
                    <a:pt x="527" y="4014"/>
                    <a:pt x="537" y="4004"/>
                    <a:pt x="537" y="3985"/>
                  </a:cubicBezTo>
                  <a:cubicBezTo>
                    <a:pt x="537" y="3985"/>
                    <a:pt x="517" y="3731"/>
                    <a:pt x="478" y="3360"/>
                  </a:cubicBezTo>
                  <a:cubicBezTo>
                    <a:pt x="459" y="3175"/>
                    <a:pt x="439" y="2970"/>
                    <a:pt x="410" y="2726"/>
                  </a:cubicBezTo>
                  <a:cubicBezTo>
                    <a:pt x="390" y="2492"/>
                    <a:pt x="361" y="2238"/>
                    <a:pt x="332" y="1994"/>
                  </a:cubicBezTo>
                  <a:cubicBezTo>
                    <a:pt x="273" y="1507"/>
                    <a:pt x="215" y="1009"/>
                    <a:pt x="156" y="638"/>
                  </a:cubicBezTo>
                  <a:cubicBezTo>
                    <a:pt x="98" y="268"/>
                    <a:pt x="68" y="24"/>
                    <a:pt x="68" y="24"/>
                  </a:cubicBezTo>
                  <a:cubicBezTo>
                    <a:pt x="61" y="10"/>
                    <a:pt x="54" y="0"/>
                    <a:pt x="43"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0" name="Google Shape;3958;p48">
              <a:extLst>
                <a:ext uri="{FF2B5EF4-FFF2-40B4-BE49-F238E27FC236}">
                  <a16:creationId xmlns:a16="http://schemas.microsoft.com/office/drawing/2014/main" id="{CB733BDE-DC64-4B3B-B81D-A29987999209}"/>
                </a:ext>
              </a:extLst>
            </p:cNvPr>
            <p:cNvSpPr/>
            <p:nvPr/>
          </p:nvSpPr>
          <p:spPr>
            <a:xfrm>
              <a:off x="2621875" y="1359175"/>
              <a:ext cx="114425" cy="42550"/>
            </a:xfrm>
            <a:custGeom>
              <a:avLst/>
              <a:gdLst/>
              <a:ahLst/>
              <a:cxnLst/>
              <a:rect l="l" t="t" r="r" b="b"/>
              <a:pathLst>
                <a:path w="4577" h="1702" extrusionOk="0">
                  <a:moveTo>
                    <a:pt x="129" y="0"/>
                  </a:moveTo>
                  <a:cubicBezTo>
                    <a:pt x="106" y="0"/>
                    <a:pt x="80" y="7"/>
                    <a:pt x="59" y="14"/>
                  </a:cubicBezTo>
                  <a:cubicBezTo>
                    <a:pt x="20" y="43"/>
                    <a:pt x="1" y="92"/>
                    <a:pt x="11" y="141"/>
                  </a:cubicBezTo>
                  <a:cubicBezTo>
                    <a:pt x="30" y="238"/>
                    <a:pt x="79" y="336"/>
                    <a:pt x="147" y="424"/>
                  </a:cubicBezTo>
                  <a:lnTo>
                    <a:pt x="274" y="570"/>
                  </a:lnTo>
                  <a:cubicBezTo>
                    <a:pt x="323" y="629"/>
                    <a:pt x="372" y="677"/>
                    <a:pt x="420" y="726"/>
                  </a:cubicBezTo>
                  <a:cubicBezTo>
                    <a:pt x="537" y="834"/>
                    <a:pt x="654" y="941"/>
                    <a:pt x="791" y="1029"/>
                  </a:cubicBezTo>
                  <a:cubicBezTo>
                    <a:pt x="859" y="1087"/>
                    <a:pt x="928" y="1136"/>
                    <a:pt x="1006" y="1175"/>
                  </a:cubicBezTo>
                  <a:lnTo>
                    <a:pt x="1240" y="1312"/>
                  </a:lnTo>
                  <a:cubicBezTo>
                    <a:pt x="1318" y="1360"/>
                    <a:pt x="1406" y="1409"/>
                    <a:pt x="1493" y="1438"/>
                  </a:cubicBezTo>
                  <a:cubicBezTo>
                    <a:pt x="1581" y="1468"/>
                    <a:pt x="1669" y="1507"/>
                    <a:pt x="1767" y="1526"/>
                  </a:cubicBezTo>
                  <a:cubicBezTo>
                    <a:pt x="1952" y="1585"/>
                    <a:pt x="2147" y="1634"/>
                    <a:pt x="2342" y="1663"/>
                  </a:cubicBezTo>
                  <a:cubicBezTo>
                    <a:pt x="2537" y="1692"/>
                    <a:pt x="2732" y="1702"/>
                    <a:pt x="2927" y="1702"/>
                  </a:cubicBezTo>
                  <a:cubicBezTo>
                    <a:pt x="3123" y="1692"/>
                    <a:pt x="3308" y="1673"/>
                    <a:pt x="3503" y="1624"/>
                  </a:cubicBezTo>
                  <a:cubicBezTo>
                    <a:pt x="3679" y="1585"/>
                    <a:pt x="3845" y="1516"/>
                    <a:pt x="4001" y="1419"/>
                  </a:cubicBezTo>
                  <a:cubicBezTo>
                    <a:pt x="4137" y="1331"/>
                    <a:pt x="4254" y="1224"/>
                    <a:pt x="4352" y="1087"/>
                  </a:cubicBezTo>
                  <a:cubicBezTo>
                    <a:pt x="4391" y="1029"/>
                    <a:pt x="4430" y="970"/>
                    <a:pt x="4459" y="902"/>
                  </a:cubicBezTo>
                  <a:cubicBezTo>
                    <a:pt x="4479" y="843"/>
                    <a:pt x="4508" y="785"/>
                    <a:pt x="4527" y="726"/>
                  </a:cubicBezTo>
                  <a:cubicBezTo>
                    <a:pt x="4537" y="668"/>
                    <a:pt x="4557" y="609"/>
                    <a:pt x="4557" y="560"/>
                  </a:cubicBezTo>
                  <a:cubicBezTo>
                    <a:pt x="4566" y="512"/>
                    <a:pt x="4576" y="463"/>
                    <a:pt x="4576" y="414"/>
                  </a:cubicBezTo>
                  <a:cubicBezTo>
                    <a:pt x="4576" y="356"/>
                    <a:pt x="4576" y="287"/>
                    <a:pt x="4576" y="219"/>
                  </a:cubicBezTo>
                  <a:cubicBezTo>
                    <a:pt x="4566" y="268"/>
                    <a:pt x="4566" y="336"/>
                    <a:pt x="4557" y="414"/>
                  </a:cubicBezTo>
                  <a:cubicBezTo>
                    <a:pt x="4547" y="463"/>
                    <a:pt x="4547" y="512"/>
                    <a:pt x="4527" y="560"/>
                  </a:cubicBezTo>
                  <a:cubicBezTo>
                    <a:pt x="4518" y="599"/>
                    <a:pt x="4498" y="658"/>
                    <a:pt x="4488" y="717"/>
                  </a:cubicBezTo>
                  <a:cubicBezTo>
                    <a:pt x="4459" y="775"/>
                    <a:pt x="4440" y="824"/>
                    <a:pt x="4410" y="882"/>
                  </a:cubicBezTo>
                  <a:cubicBezTo>
                    <a:pt x="4371" y="941"/>
                    <a:pt x="4342" y="999"/>
                    <a:pt x="4293" y="1048"/>
                  </a:cubicBezTo>
                  <a:cubicBezTo>
                    <a:pt x="4205" y="1175"/>
                    <a:pt x="4088" y="1273"/>
                    <a:pt x="3952" y="1351"/>
                  </a:cubicBezTo>
                  <a:cubicBezTo>
                    <a:pt x="3805" y="1429"/>
                    <a:pt x="3640" y="1487"/>
                    <a:pt x="3474" y="1526"/>
                  </a:cubicBezTo>
                  <a:cubicBezTo>
                    <a:pt x="3298" y="1565"/>
                    <a:pt x="3113" y="1585"/>
                    <a:pt x="2927" y="1585"/>
                  </a:cubicBezTo>
                  <a:cubicBezTo>
                    <a:pt x="2742" y="1585"/>
                    <a:pt x="2547" y="1575"/>
                    <a:pt x="2362" y="1546"/>
                  </a:cubicBezTo>
                  <a:cubicBezTo>
                    <a:pt x="2176" y="1516"/>
                    <a:pt x="1981" y="1477"/>
                    <a:pt x="1806" y="1419"/>
                  </a:cubicBezTo>
                  <a:cubicBezTo>
                    <a:pt x="1708" y="1399"/>
                    <a:pt x="1620" y="1370"/>
                    <a:pt x="1542" y="1331"/>
                  </a:cubicBezTo>
                  <a:cubicBezTo>
                    <a:pt x="1454" y="1292"/>
                    <a:pt x="1367" y="1253"/>
                    <a:pt x="1298" y="1214"/>
                  </a:cubicBezTo>
                  <a:lnTo>
                    <a:pt x="1064" y="1087"/>
                  </a:lnTo>
                  <a:cubicBezTo>
                    <a:pt x="986" y="1048"/>
                    <a:pt x="908" y="999"/>
                    <a:pt x="850" y="951"/>
                  </a:cubicBezTo>
                  <a:cubicBezTo>
                    <a:pt x="713" y="863"/>
                    <a:pt x="596" y="765"/>
                    <a:pt x="479" y="668"/>
                  </a:cubicBezTo>
                  <a:cubicBezTo>
                    <a:pt x="430" y="619"/>
                    <a:pt x="372" y="570"/>
                    <a:pt x="333" y="521"/>
                  </a:cubicBezTo>
                  <a:lnTo>
                    <a:pt x="206" y="385"/>
                  </a:lnTo>
                  <a:cubicBezTo>
                    <a:pt x="137" y="317"/>
                    <a:pt x="89" y="229"/>
                    <a:pt x="59" y="131"/>
                  </a:cubicBezTo>
                  <a:cubicBezTo>
                    <a:pt x="40" y="53"/>
                    <a:pt x="118" y="43"/>
                    <a:pt x="157" y="43"/>
                  </a:cubicBezTo>
                  <a:lnTo>
                    <a:pt x="225" y="43"/>
                  </a:lnTo>
                  <a:cubicBezTo>
                    <a:pt x="225" y="43"/>
                    <a:pt x="235" y="34"/>
                    <a:pt x="245" y="34"/>
                  </a:cubicBezTo>
                  <a:cubicBezTo>
                    <a:pt x="245" y="24"/>
                    <a:pt x="235" y="14"/>
                    <a:pt x="225" y="14"/>
                  </a:cubicBezTo>
                  <a:lnTo>
                    <a:pt x="206" y="14"/>
                  </a:lnTo>
                  <a:cubicBezTo>
                    <a:pt x="196" y="4"/>
                    <a:pt x="176" y="4"/>
                    <a:pt x="157" y="4"/>
                  </a:cubicBezTo>
                  <a:cubicBezTo>
                    <a:pt x="148" y="2"/>
                    <a:pt x="139" y="0"/>
                    <a:pt x="129"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1" name="Google Shape;3959;p48">
              <a:extLst>
                <a:ext uri="{FF2B5EF4-FFF2-40B4-BE49-F238E27FC236}">
                  <a16:creationId xmlns:a16="http://schemas.microsoft.com/office/drawing/2014/main" id="{1469A321-3AA3-4BFE-B564-099CC2296550}"/>
                </a:ext>
              </a:extLst>
            </p:cNvPr>
            <p:cNvSpPr/>
            <p:nvPr/>
          </p:nvSpPr>
          <p:spPr>
            <a:xfrm>
              <a:off x="2630425" y="1342200"/>
              <a:ext cx="26125" cy="21725"/>
            </a:xfrm>
            <a:custGeom>
              <a:avLst/>
              <a:gdLst/>
              <a:ahLst/>
              <a:cxnLst/>
              <a:rect l="l" t="t" r="r" b="b"/>
              <a:pathLst>
                <a:path w="1045" h="869" extrusionOk="0">
                  <a:moveTo>
                    <a:pt x="98" y="0"/>
                  </a:moveTo>
                  <a:cubicBezTo>
                    <a:pt x="78" y="0"/>
                    <a:pt x="59" y="10"/>
                    <a:pt x="39" y="20"/>
                  </a:cubicBezTo>
                  <a:cubicBezTo>
                    <a:pt x="30" y="30"/>
                    <a:pt x="20" y="39"/>
                    <a:pt x="10" y="49"/>
                  </a:cubicBezTo>
                  <a:cubicBezTo>
                    <a:pt x="10" y="59"/>
                    <a:pt x="0" y="69"/>
                    <a:pt x="0" y="79"/>
                  </a:cubicBezTo>
                  <a:cubicBezTo>
                    <a:pt x="0" y="98"/>
                    <a:pt x="0" y="127"/>
                    <a:pt x="0" y="157"/>
                  </a:cubicBezTo>
                  <a:cubicBezTo>
                    <a:pt x="10" y="205"/>
                    <a:pt x="20" y="254"/>
                    <a:pt x="39" y="293"/>
                  </a:cubicBezTo>
                  <a:cubicBezTo>
                    <a:pt x="78" y="381"/>
                    <a:pt x="117" y="459"/>
                    <a:pt x="176" y="537"/>
                  </a:cubicBezTo>
                  <a:cubicBezTo>
                    <a:pt x="283" y="674"/>
                    <a:pt x="430" y="791"/>
                    <a:pt x="595" y="869"/>
                  </a:cubicBezTo>
                  <a:cubicBezTo>
                    <a:pt x="595" y="869"/>
                    <a:pt x="605" y="869"/>
                    <a:pt x="615" y="859"/>
                  </a:cubicBezTo>
                  <a:cubicBezTo>
                    <a:pt x="615" y="859"/>
                    <a:pt x="615" y="849"/>
                    <a:pt x="615" y="839"/>
                  </a:cubicBezTo>
                  <a:cubicBezTo>
                    <a:pt x="459" y="752"/>
                    <a:pt x="342" y="635"/>
                    <a:pt x="244" y="488"/>
                  </a:cubicBezTo>
                  <a:cubicBezTo>
                    <a:pt x="195" y="420"/>
                    <a:pt x="156" y="342"/>
                    <a:pt x="137" y="264"/>
                  </a:cubicBezTo>
                  <a:cubicBezTo>
                    <a:pt x="117" y="225"/>
                    <a:pt x="108" y="186"/>
                    <a:pt x="108" y="147"/>
                  </a:cubicBezTo>
                  <a:cubicBezTo>
                    <a:pt x="98" y="127"/>
                    <a:pt x="98" y="108"/>
                    <a:pt x="108" y="98"/>
                  </a:cubicBezTo>
                  <a:lnTo>
                    <a:pt x="117" y="98"/>
                  </a:lnTo>
                  <a:cubicBezTo>
                    <a:pt x="127" y="98"/>
                    <a:pt x="147" y="98"/>
                    <a:pt x="156" y="108"/>
                  </a:cubicBezTo>
                  <a:lnTo>
                    <a:pt x="215" y="127"/>
                  </a:lnTo>
                  <a:cubicBezTo>
                    <a:pt x="254" y="137"/>
                    <a:pt x="293" y="157"/>
                    <a:pt x="332" y="176"/>
                  </a:cubicBezTo>
                  <a:cubicBezTo>
                    <a:pt x="410" y="215"/>
                    <a:pt x="478" y="254"/>
                    <a:pt x="556" y="303"/>
                  </a:cubicBezTo>
                  <a:lnTo>
                    <a:pt x="781" y="430"/>
                  </a:lnTo>
                  <a:cubicBezTo>
                    <a:pt x="859" y="469"/>
                    <a:pt x="937" y="518"/>
                    <a:pt x="1015" y="557"/>
                  </a:cubicBezTo>
                  <a:cubicBezTo>
                    <a:pt x="1015" y="566"/>
                    <a:pt x="1025" y="566"/>
                    <a:pt x="1034" y="566"/>
                  </a:cubicBezTo>
                  <a:cubicBezTo>
                    <a:pt x="1044" y="557"/>
                    <a:pt x="1034" y="537"/>
                    <a:pt x="1025" y="537"/>
                  </a:cubicBezTo>
                  <a:cubicBezTo>
                    <a:pt x="966" y="469"/>
                    <a:pt x="898" y="420"/>
                    <a:pt x="829" y="361"/>
                  </a:cubicBezTo>
                  <a:cubicBezTo>
                    <a:pt x="751" y="303"/>
                    <a:pt x="683" y="254"/>
                    <a:pt x="615" y="205"/>
                  </a:cubicBezTo>
                  <a:cubicBezTo>
                    <a:pt x="576" y="186"/>
                    <a:pt x="537" y="157"/>
                    <a:pt x="498" y="137"/>
                  </a:cubicBezTo>
                  <a:cubicBezTo>
                    <a:pt x="459" y="118"/>
                    <a:pt x="420" y="98"/>
                    <a:pt x="371" y="79"/>
                  </a:cubicBezTo>
                  <a:cubicBezTo>
                    <a:pt x="332" y="59"/>
                    <a:pt x="293" y="39"/>
                    <a:pt x="244" y="30"/>
                  </a:cubicBezTo>
                  <a:cubicBezTo>
                    <a:pt x="225" y="20"/>
                    <a:pt x="205" y="10"/>
                    <a:pt x="176" y="10"/>
                  </a:cubicBezTo>
                  <a:cubicBezTo>
                    <a:pt x="147" y="0"/>
                    <a:pt x="127" y="0"/>
                    <a:pt x="98"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2" name="Google Shape;3960;p48">
              <a:extLst>
                <a:ext uri="{FF2B5EF4-FFF2-40B4-BE49-F238E27FC236}">
                  <a16:creationId xmlns:a16="http://schemas.microsoft.com/office/drawing/2014/main" id="{30C65D6D-7DB5-4E13-8FFB-035716145639}"/>
                </a:ext>
              </a:extLst>
            </p:cNvPr>
            <p:cNvSpPr/>
            <p:nvPr/>
          </p:nvSpPr>
          <p:spPr>
            <a:xfrm>
              <a:off x="2649925" y="1340075"/>
              <a:ext cx="56850" cy="17025"/>
            </a:xfrm>
            <a:custGeom>
              <a:avLst/>
              <a:gdLst/>
              <a:ahLst/>
              <a:cxnLst/>
              <a:rect l="l" t="t" r="r" b="b"/>
              <a:pathLst>
                <a:path w="2274" h="681" extrusionOk="0">
                  <a:moveTo>
                    <a:pt x="152" y="0"/>
                  </a:moveTo>
                  <a:cubicBezTo>
                    <a:pt x="130" y="0"/>
                    <a:pt x="108" y="3"/>
                    <a:pt x="89" y="7"/>
                  </a:cubicBezTo>
                  <a:cubicBezTo>
                    <a:pt x="79" y="7"/>
                    <a:pt x="69" y="17"/>
                    <a:pt x="59" y="27"/>
                  </a:cubicBezTo>
                  <a:cubicBezTo>
                    <a:pt x="49" y="27"/>
                    <a:pt x="49" y="37"/>
                    <a:pt x="40" y="37"/>
                  </a:cubicBezTo>
                  <a:lnTo>
                    <a:pt x="40" y="46"/>
                  </a:lnTo>
                  <a:cubicBezTo>
                    <a:pt x="20" y="66"/>
                    <a:pt x="10" y="85"/>
                    <a:pt x="10" y="105"/>
                  </a:cubicBezTo>
                  <a:cubicBezTo>
                    <a:pt x="1" y="144"/>
                    <a:pt x="1" y="183"/>
                    <a:pt x="10" y="212"/>
                  </a:cubicBezTo>
                  <a:cubicBezTo>
                    <a:pt x="10" y="251"/>
                    <a:pt x="20" y="281"/>
                    <a:pt x="30" y="310"/>
                  </a:cubicBezTo>
                  <a:cubicBezTo>
                    <a:pt x="49" y="368"/>
                    <a:pt x="79" y="427"/>
                    <a:pt x="118" y="485"/>
                  </a:cubicBezTo>
                  <a:cubicBezTo>
                    <a:pt x="147" y="544"/>
                    <a:pt x="186" y="593"/>
                    <a:pt x="235" y="632"/>
                  </a:cubicBezTo>
                  <a:cubicBezTo>
                    <a:pt x="240" y="637"/>
                    <a:pt x="245" y="639"/>
                    <a:pt x="248" y="639"/>
                  </a:cubicBezTo>
                  <a:cubicBezTo>
                    <a:pt x="252" y="639"/>
                    <a:pt x="254" y="637"/>
                    <a:pt x="254" y="632"/>
                  </a:cubicBezTo>
                  <a:cubicBezTo>
                    <a:pt x="264" y="632"/>
                    <a:pt x="264" y="622"/>
                    <a:pt x="254" y="612"/>
                  </a:cubicBezTo>
                  <a:cubicBezTo>
                    <a:pt x="215" y="563"/>
                    <a:pt x="186" y="515"/>
                    <a:pt x="167" y="456"/>
                  </a:cubicBezTo>
                  <a:cubicBezTo>
                    <a:pt x="137" y="407"/>
                    <a:pt x="118" y="349"/>
                    <a:pt x="98" y="290"/>
                  </a:cubicBezTo>
                  <a:cubicBezTo>
                    <a:pt x="79" y="242"/>
                    <a:pt x="79" y="183"/>
                    <a:pt x="89" y="134"/>
                  </a:cubicBezTo>
                  <a:cubicBezTo>
                    <a:pt x="98" y="124"/>
                    <a:pt x="89" y="124"/>
                    <a:pt x="108" y="105"/>
                  </a:cubicBezTo>
                  <a:lnTo>
                    <a:pt x="108" y="95"/>
                  </a:lnTo>
                  <a:lnTo>
                    <a:pt x="118" y="95"/>
                  </a:lnTo>
                  <a:cubicBezTo>
                    <a:pt x="137" y="95"/>
                    <a:pt x="167" y="95"/>
                    <a:pt x="186" y="105"/>
                  </a:cubicBezTo>
                  <a:cubicBezTo>
                    <a:pt x="235" y="124"/>
                    <a:pt x="284" y="154"/>
                    <a:pt x="332" y="183"/>
                  </a:cubicBezTo>
                  <a:cubicBezTo>
                    <a:pt x="381" y="222"/>
                    <a:pt x="430" y="261"/>
                    <a:pt x="479" y="300"/>
                  </a:cubicBezTo>
                  <a:cubicBezTo>
                    <a:pt x="567" y="378"/>
                    <a:pt x="654" y="466"/>
                    <a:pt x="732" y="554"/>
                  </a:cubicBezTo>
                  <a:cubicBezTo>
                    <a:pt x="742" y="563"/>
                    <a:pt x="752" y="573"/>
                    <a:pt x="762" y="573"/>
                  </a:cubicBezTo>
                  <a:lnTo>
                    <a:pt x="1132" y="651"/>
                  </a:lnTo>
                  <a:cubicBezTo>
                    <a:pt x="1191" y="661"/>
                    <a:pt x="1259" y="661"/>
                    <a:pt x="1318" y="671"/>
                  </a:cubicBezTo>
                  <a:lnTo>
                    <a:pt x="1406" y="681"/>
                  </a:lnTo>
                  <a:lnTo>
                    <a:pt x="1786" y="681"/>
                  </a:lnTo>
                  <a:cubicBezTo>
                    <a:pt x="1815" y="681"/>
                    <a:pt x="1854" y="671"/>
                    <a:pt x="1884" y="671"/>
                  </a:cubicBezTo>
                  <a:lnTo>
                    <a:pt x="1971" y="651"/>
                  </a:lnTo>
                  <a:cubicBezTo>
                    <a:pt x="2001" y="651"/>
                    <a:pt x="2040" y="642"/>
                    <a:pt x="2069" y="632"/>
                  </a:cubicBezTo>
                  <a:cubicBezTo>
                    <a:pt x="2127" y="622"/>
                    <a:pt x="2186" y="603"/>
                    <a:pt x="2244" y="573"/>
                  </a:cubicBezTo>
                  <a:lnTo>
                    <a:pt x="2254" y="573"/>
                  </a:lnTo>
                  <a:cubicBezTo>
                    <a:pt x="2264" y="573"/>
                    <a:pt x="2274" y="554"/>
                    <a:pt x="2264" y="554"/>
                  </a:cubicBezTo>
                  <a:cubicBezTo>
                    <a:pt x="2264" y="534"/>
                    <a:pt x="2254" y="534"/>
                    <a:pt x="2244" y="534"/>
                  </a:cubicBezTo>
                  <a:cubicBezTo>
                    <a:pt x="2186" y="554"/>
                    <a:pt x="2118" y="563"/>
                    <a:pt x="2059" y="573"/>
                  </a:cubicBezTo>
                  <a:cubicBezTo>
                    <a:pt x="2030" y="573"/>
                    <a:pt x="2001" y="573"/>
                    <a:pt x="1971" y="583"/>
                  </a:cubicBezTo>
                  <a:lnTo>
                    <a:pt x="1474" y="583"/>
                  </a:lnTo>
                  <a:lnTo>
                    <a:pt x="1425" y="573"/>
                  </a:lnTo>
                  <a:lnTo>
                    <a:pt x="1337" y="563"/>
                  </a:lnTo>
                  <a:cubicBezTo>
                    <a:pt x="1279" y="554"/>
                    <a:pt x="1210" y="544"/>
                    <a:pt x="1152" y="534"/>
                  </a:cubicBezTo>
                  <a:lnTo>
                    <a:pt x="813" y="459"/>
                  </a:lnTo>
                  <a:lnTo>
                    <a:pt x="813" y="459"/>
                  </a:lnTo>
                  <a:cubicBezTo>
                    <a:pt x="730" y="377"/>
                    <a:pt x="638" y="295"/>
                    <a:pt x="547" y="212"/>
                  </a:cubicBezTo>
                  <a:cubicBezTo>
                    <a:pt x="498" y="173"/>
                    <a:pt x="449" y="134"/>
                    <a:pt x="391" y="95"/>
                  </a:cubicBezTo>
                  <a:cubicBezTo>
                    <a:pt x="342" y="56"/>
                    <a:pt x="274" y="27"/>
                    <a:pt x="215" y="7"/>
                  </a:cubicBezTo>
                  <a:cubicBezTo>
                    <a:pt x="196" y="3"/>
                    <a:pt x="174" y="0"/>
                    <a:pt x="152"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3" name="Google Shape;3961;p48">
              <a:extLst>
                <a:ext uri="{FF2B5EF4-FFF2-40B4-BE49-F238E27FC236}">
                  <a16:creationId xmlns:a16="http://schemas.microsoft.com/office/drawing/2014/main" id="{406F1B67-B8AA-44D7-B4C1-820E1776E2BF}"/>
                </a:ext>
              </a:extLst>
            </p:cNvPr>
            <p:cNvSpPr/>
            <p:nvPr/>
          </p:nvSpPr>
          <p:spPr>
            <a:xfrm>
              <a:off x="2622375" y="1348925"/>
              <a:ext cx="18075" cy="21600"/>
            </a:xfrm>
            <a:custGeom>
              <a:avLst/>
              <a:gdLst/>
              <a:ahLst/>
              <a:cxnLst/>
              <a:rect l="l" t="t" r="r" b="b"/>
              <a:pathLst>
                <a:path w="723" h="864" extrusionOk="0">
                  <a:moveTo>
                    <a:pt x="172" y="1"/>
                  </a:moveTo>
                  <a:cubicBezTo>
                    <a:pt x="154" y="1"/>
                    <a:pt x="136" y="2"/>
                    <a:pt x="117" y="5"/>
                  </a:cubicBezTo>
                  <a:cubicBezTo>
                    <a:pt x="78" y="5"/>
                    <a:pt x="39" y="24"/>
                    <a:pt x="10" y="63"/>
                  </a:cubicBezTo>
                  <a:cubicBezTo>
                    <a:pt x="10" y="73"/>
                    <a:pt x="10" y="73"/>
                    <a:pt x="0" y="83"/>
                  </a:cubicBezTo>
                  <a:lnTo>
                    <a:pt x="0" y="102"/>
                  </a:lnTo>
                  <a:lnTo>
                    <a:pt x="0" y="112"/>
                  </a:lnTo>
                  <a:cubicBezTo>
                    <a:pt x="0" y="122"/>
                    <a:pt x="0" y="122"/>
                    <a:pt x="0" y="131"/>
                  </a:cubicBezTo>
                  <a:lnTo>
                    <a:pt x="0" y="151"/>
                  </a:lnTo>
                  <a:cubicBezTo>
                    <a:pt x="10" y="170"/>
                    <a:pt x="20" y="180"/>
                    <a:pt x="20" y="200"/>
                  </a:cubicBezTo>
                  <a:cubicBezTo>
                    <a:pt x="49" y="258"/>
                    <a:pt x="88" y="317"/>
                    <a:pt x="117" y="366"/>
                  </a:cubicBezTo>
                  <a:cubicBezTo>
                    <a:pt x="195" y="483"/>
                    <a:pt x="273" y="580"/>
                    <a:pt x="371" y="668"/>
                  </a:cubicBezTo>
                  <a:cubicBezTo>
                    <a:pt x="469" y="756"/>
                    <a:pt x="586" y="824"/>
                    <a:pt x="703" y="863"/>
                  </a:cubicBezTo>
                  <a:cubicBezTo>
                    <a:pt x="712" y="863"/>
                    <a:pt x="712" y="863"/>
                    <a:pt x="722" y="853"/>
                  </a:cubicBezTo>
                  <a:cubicBezTo>
                    <a:pt x="722" y="853"/>
                    <a:pt x="722" y="844"/>
                    <a:pt x="722" y="844"/>
                  </a:cubicBezTo>
                  <a:cubicBezTo>
                    <a:pt x="615" y="785"/>
                    <a:pt x="517" y="707"/>
                    <a:pt x="430" y="609"/>
                  </a:cubicBezTo>
                  <a:cubicBezTo>
                    <a:pt x="352" y="522"/>
                    <a:pt x="273" y="424"/>
                    <a:pt x="205" y="317"/>
                  </a:cubicBezTo>
                  <a:cubicBezTo>
                    <a:pt x="166" y="268"/>
                    <a:pt x="137" y="219"/>
                    <a:pt x="108" y="161"/>
                  </a:cubicBezTo>
                  <a:cubicBezTo>
                    <a:pt x="108" y="151"/>
                    <a:pt x="98" y="141"/>
                    <a:pt x="98" y="122"/>
                  </a:cubicBezTo>
                  <a:cubicBezTo>
                    <a:pt x="98" y="102"/>
                    <a:pt x="117" y="92"/>
                    <a:pt x="147" y="92"/>
                  </a:cubicBezTo>
                  <a:cubicBezTo>
                    <a:pt x="171" y="88"/>
                    <a:pt x="195" y="86"/>
                    <a:pt x="219" y="86"/>
                  </a:cubicBezTo>
                  <a:cubicBezTo>
                    <a:pt x="252" y="86"/>
                    <a:pt x="284" y="91"/>
                    <a:pt x="313" y="102"/>
                  </a:cubicBezTo>
                  <a:cubicBezTo>
                    <a:pt x="381" y="112"/>
                    <a:pt x="439" y="122"/>
                    <a:pt x="498" y="141"/>
                  </a:cubicBezTo>
                  <a:lnTo>
                    <a:pt x="498" y="131"/>
                  </a:lnTo>
                  <a:cubicBezTo>
                    <a:pt x="499" y="133"/>
                    <a:pt x="501" y="133"/>
                    <a:pt x="502" y="133"/>
                  </a:cubicBezTo>
                  <a:cubicBezTo>
                    <a:pt x="510" y="133"/>
                    <a:pt x="516" y="111"/>
                    <a:pt x="508" y="102"/>
                  </a:cubicBezTo>
                  <a:lnTo>
                    <a:pt x="498" y="102"/>
                  </a:lnTo>
                  <a:cubicBezTo>
                    <a:pt x="439" y="73"/>
                    <a:pt x="381" y="44"/>
                    <a:pt x="322" y="24"/>
                  </a:cubicBezTo>
                  <a:cubicBezTo>
                    <a:pt x="272" y="10"/>
                    <a:pt x="222" y="1"/>
                    <a:pt x="172"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4" name="Google Shape;3962;p48">
              <a:extLst>
                <a:ext uri="{FF2B5EF4-FFF2-40B4-BE49-F238E27FC236}">
                  <a16:creationId xmlns:a16="http://schemas.microsoft.com/office/drawing/2014/main" id="{39CE9221-F207-49C9-8056-C3B4F5CB79C1}"/>
                </a:ext>
              </a:extLst>
            </p:cNvPr>
            <p:cNvSpPr/>
            <p:nvPr/>
          </p:nvSpPr>
          <p:spPr>
            <a:xfrm>
              <a:off x="2596750" y="1489900"/>
              <a:ext cx="28075" cy="12800"/>
            </a:xfrm>
            <a:custGeom>
              <a:avLst/>
              <a:gdLst/>
              <a:ahLst/>
              <a:cxnLst/>
              <a:rect l="l" t="t" r="r" b="b"/>
              <a:pathLst>
                <a:path w="1123" h="512" extrusionOk="0">
                  <a:moveTo>
                    <a:pt x="1084" y="0"/>
                  </a:moveTo>
                  <a:cubicBezTo>
                    <a:pt x="1080" y="0"/>
                    <a:pt x="1077" y="2"/>
                    <a:pt x="1074" y="4"/>
                  </a:cubicBezTo>
                  <a:cubicBezTo>
                    <a:pt x="1074" y="4"/>
                    <a:pt x="1006" y="34"/>
                    <a:pt x="908" y="82"/>
                  </a:cubicBezTo>
                  <a:cubicBezTo>
                    <a:pt x="859" y="112"/>
                    <a:pt x="801" y="131"/>
                    <a:pt x="742" y="160"/>
                  </a:cubicBezTo>
                  <a:cubicBezTo>
                    <a:pt x="684" y="190"/>
                    <a:pt x="616" y="219"/>
                    <a:pt x="547" y="248"/>
                  </a:cubicBezTo>
                  <a:cubicBezTo>
                    <a:pt x="489" y="277"/>
                    <a:pt x="420" y="307"/>
                    <a:pt x="352" y="326"/>
                  </a:cubicBezTo>
                  <a:lnTo>
                    <a:pt x="303" y="346"/>
                  </a:lnTo>
                  <a:lnTo>
                    <a:pt x="294" y="346"/>
                  </a:lnTo>
                  <a:lnTo>
                    <a:pt x="264" y="356"/>
                  </a:lnTo>
                  <a:lnTo>
                    <a:pt x="186" y="385"/>
                  </a:lnTo>
                  <a:cubicBezTo>
                    <a:pt x="79" y="424"/>
                    <a:pt x="21" y="453"/>
                    <a:pt x="21" y="453"/>
                  </a:cubicBezTo>
                  <a:cubicBezTo>
                    <a:pt x="1" y="463"/>
                    <a:pt x="1" y="473"/>
                    <a:pt x="1" y="482"/>
                  </a:cubicBezTo>
                  <a:cubicBezTo>
                    <a:pt x="1" y="502"/>
                    <a:pt x="21" y="512"/>
                    <a:pt x="40" y="512"/>
                  </a:cubicBezTo>
                  <a:cubicBezTo>
                    <a:pt x="40" y="512"/>
                    <a:pt x="108" y="502"/>
                    <a:pt x="216" y="473"/>
                  </a:cubicBezTo>
                  <a:lnTo>
                    <a:pt x="303" y="453"/>
                  </a:lnTo>
                  <a:lnTo>
                    <a:pt x="342" y="453"/>
                  </a:lnTo>
                  <a:lnTo>
                    <a:pt x="391" y="434"/>
                  </a:lnTo>
                  <a:cubicBezTo>
                    <a:pt x="460" y="414"/>
                    <a:pt x="518" y="395"/>
                    <a:pt x="596" y="365"/>
                  </a:cubicBezTo>
                  <a:cubicBezTo>
                    <a:pt x="664" y="336"/>
                    <a:pt x="733" y="297"/>
                    <a:pt x="791" y="268"/>
                  </a:cubicBezTo>
                  <a:cubicBezTo>
                    <a:pt x="850" y="238"/>
                    <a:pt x="899" y="199"/>
                    <a:pt x="957" y="170"/>
                  </a:cubicBezTo>
                  <a:cubicBezTo>
                    <a:pt x="1045" y="102"/>
                    <a:pt x="1103" y="63"/>
                    <a:pt x="1103" y="63"/>
                  </a:cubicBezTo>
                  <a:cubicBezTo>
                    <a:pt x="1113" y="53"/>
                    <a:pt x="1123" y="34"/>
                    <a:pt x="1113" y="24"/>
                  </a:cubicBezTo>
                  <a:cubicBezTo>
                    <a:pt x="1106" y="10"/>
                    <a:pt x="1094" y="0"/>
                    <a:pt x="1084"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5" name="Google Shape;3963;p48">
              <a:extLst>
                <a:ext uri="{FF2B5EF4-FFF2-40B4-BE49-F238E27FC236}">
                  <a16:creationId xmlns:a16="http://schemas.microsoft.com/office/drawing/2014/main" id="{9407B7FF-D8B3-423B-A6BE-204098B22DC4}"/>
                </a:ext>
              </a:extLst>
            </p:cNvPr>
            <p:cNvSpPr/>
            <p:nvPr/>
          </p:nvSpPr>
          <p:spPr>
            <a:xfrm>
              <a:off x="2335325" y="1222200"/>
              <a:ext cx="25625" cy="284650"/>
            </a:xfrm>
            <a:custGeom>
              <a:avLst/>
              <a:gdLst/>
              <a:ahLst/>
              <a:cxnLst/>
              <a:rect l="l" t="t" r="r" b="b"/>
              <a:pathLst>
                <a:path w="1025" h="11386" extrusionOk="0">
                  <a:moveTo>
                    <a:pt x="20" y="1"/>
                  </a:moveTo>
                  <a:cubicBezTo>
                    <a:pt x="10" y="11"/>
                    <a:pt x="0" y="20"/>
                    <a:pt x="0" y="30"/>
                  </a:cubicBezTo>
                  <a:cubicBezTo>
                    <a:pt x="0" y="30"/>
                    <a:pt x="78" y="732"/>
                    <a:pt x="195" y="1796"/>
                  </a:cubicBezTo>
                  <a:cubicBezTo>
                    <a:pt x="254" y="2332"/>
                    <a:pt x="312" y="2947"/>
                    <a:pt x="390" y="3610"/>
                  </a:cubicBezTo>
                  <a:cubicBezTo>
                    <a:pt x="420" y="3942"/>
                    <a:pt x="459" y="4283"/>
                    <a:pt x="488" y="4635"/>
                  </a:cubicBezTo>
                  <a:cubicBezTo>
                    <a:pt x="527" y="4986"/>
                    <a:pt x="566" y="5337"/>
                    <a:pt x="595" y="5688"/>
                  </a:cubicBezTo>
                  <a:cubicBezTo>
                    <a:pt x="673" y="6400"/>
                    <a:pt x="722" y="7113"/>
                    <a:pt x="780" y="7776"/>
                  </a:cubicBezTo>
                  <a:cubicBezTo>
                    <a:pt x="810" y="8108"/>
                    <a:pt x="829" y="8439"/>
                    <a:pt x="859" y="8732"/>
                  </a:cubicBezTo>
                  <a:cubicBezTo>
                    <a:pt x="878" y="9034"/>
                    <a:pt x="898" y="9317"/>
                    <a:pt x="917" y="9590"/>
                  </a:cubicBezTo>
                  <a:cubicBezTo>
                    <a:pt x="937" y="9854"/>
                    <a:pt x="946" y="10098"/>
                    <a:pt x="956" y="10322"/>
                  </a:cubicBezTo>
                  <a:cubicBezTo>
                    <a:pt x="966" y="10537"/>
                    <a:pt x="976" y="10722"/>
                    <a:pt x="976" y="10878"/>
                  </a:cubicBezTo>
                  <a:cubicBezTo>
                    <a:pt x="995" y="11190"/>
                    <a:pt x="995" y="11366"/>
                    <a:pt x="995" y="11366"/>
                  </a:cubicBezTo>
                  <a:cubicBezTo>
                    <a:pt x="995" y="11376"/>
                    <a:pt x="1005" y="11385"/>
                    <a:pt x="1015" y="11385"/>
                  </a:cubicBezTo>
                  <a:cubicBezTo>
                    <a:pt x="1024" y="11385"/>
                    <a:pt x="1024" y="11376"/>
                    <a:pt x="1024" y="11366"/>
                  </a:cubicBezTo>
                  <a:lnTo>
                    <a:pt x="1024" y="10878"/>
                  </a:lnTo>
                  <a:cubicBezTo>
                    <a:pt x="1024" y="10722"/>
                    <a:pt x="1024" y="10537"/>
                    <a:pt x="1024" y="10322"/>
                  </a:cubicBezTo>
                  <a:cubicBezTo>
                    <a:pt x="1015" y="10098"/>
                    <a:pt x="1015" y="9854"/>
                    <a:pt x="1005" y="9590"/>
                  </a:cubicBezTo>
                  <a:cubicBezTo>
                    <a:pt x="985" y="9317"/>
                    <a:pt x="976" y="9034"/>
                    <a:pt x="956" y="8722"/>
                  </a:cubicBezTo>
                  <a:cubicBezTo>
                    <a:pt x="937" y="8420"/>
                    <a:pt x="927" y="8098"/>
                    <a:pt x="898" y="7766"/>
                  </a:cubicBezTo>
                  <a:cubicBezTo>
                    <a:pt x="839" y="7103"/>
                    <a:pt x="790" y="6391"/>
                    <a:pt x="722" y="5678"/>
                  </a:cubicBezTo>
                  <a:cubicBezTo>
                    <a:pt x="654" y="4966"/>
                    <a:pt x="576" y="4264"/>
                    <a:pt x="507" y="3601"/>
                  </a:cubicBezTo>
                  <a:cubicBezTo>
                    <a:pt x="439" y="2937"/>
                    <a:pt x="351" y="2313"/>
                    <a:pt x="293" y="1786"/>
                  </a:cubicBezTo>
                  <a:cubicBezTo>
                    <a:pt x="224" y="1259"/>
                    <a:pt x="166" y="820"/>
                    <a:pt x="117" y="508"/>
                  </a:cubicBezTo>
                  <a:cubicBezTo>
                    <a:pt x="78" y="196"/>
                    <a:pt x="49" y="20"/>
                    <a:pt x="49" y="20"/>
                  </a:cubicBezTo>
                  <a:cubicBezTo>
                    <a:pt x="49" y="11"/>
                    <a:pt x="29" y="1"/>
                    <a:pt x="20"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6" name="Google Shape;3964;p48">
              <a:extLst>
                <a:ext uri="{FF2B5EF4-FFF2-40B4-BE49-F238E27FC236}">
                  <a16:creationId xmlns:a16="http://schemas.microsoft.com/office/drawing/2014/main" id="{FC6AA7CD-6D41-486D-B6DC-DE48589B15CB}"/>
                </a:ext>
              </a:extLst>
            </p:cNvPr>
            <p:cNvSpPr/>
            <p:nvPr/>
          </p:nvSpPr>
          <p:spPr>
            <a:xfrm>
              <a:off x="2407250" y="1258700"/>
              <a:ext cx="50025" cy="209850"/>
            </a:xfrm>
            <a:custGeom>
              <a:avLst/>
              <a:gdLst/>
              <a:ahLst/>
              <a:cxnLst/>
              <a:rect l="l" t="t" r="r" b="b"/>
              <a:pathLst>
                <a:path w="2001" h="8394" extrusionOk="0">
                  <a:moveTo>
                    <a:pt x="40" y="0"/>
                  </a:moveTo>
                  <a:cubicBezTo>
                    <a:pt x="36" y="0"/>
                    <a:pt x="33" y="1"/>
                    <a:pt x="30" y="4"/>
                  </a:cubicBezTo>
                  <a:cubicBezTo>
                    <a:pt x="11" y="4"/>
                    <a:pt x="1" y="24"/>
                    <a:pt x="1" y="43"/>
                  </a:cubicBezTo>
                  <a:cubicBezTo>
                    <a:pt x="1" y="43"/>
                    <a:pt x="128" y="560"/>
                    <a:pt x="323" y="1350"/>
                  </a:cubicBezTo>
                  <a:cubicBezTo>
                    <a:pt x="420" y="1741"/>
                    <a:pt x="528" y="2209"/>
                    <a:pt x="655" y="2697"/>
                  </a:cubicBezTo>
                  <a:lnTo>
                    <a:pt x="1045" y="4228"/>
                  </a:lnTo>
                  <a:cubicBezTo>
                    <a:pt x="1191" y="4755"/>
                    <a:pt x="1337" y="5272"/>
                    <a:pt x="1474" y="5760"/>
                  </a:cubicBezTo>
                  <a:cubicBezTo>
                    <a:pt x="1611" y="6248"/>
                    <a:pt x="1737" y="6696"/>
                    <a:pt x="1825" y="7087"/>
                  </a:cubicBezTo>
                  <a:cubicBezTo>
                    <a:pt x="1913" y="7409"/>
                    <a:pt x="1962" y="7730"/>
                    <a:pt x="1972" y="8052"/>
                  </a:cubicBezTo>
                  <a:cubicBezTo>
                    <a:pt x="1972" y="8140"/>
                    <a:pt x="1952" y="8228"/>
                    <a:pt x="1913" y="8316"/>
                  </a:cubicBezTo>
                  <a:cubicBezTo>
                    <a:pt x="1903" y="8345"/>
                    <a:pt x="1884" y="8365"/>
                    <a:pt x="1854" y="8384"/>
                  </a:cubicBezTo>
                  <a:cubicBezTo>
                    <a:pt x="1854" y="8384"/>
                    <a:pt x="1854" y="8394"/>
                    <a:pt x="1854" y="8394"/>
                  </a:cubicBezTo>
                  <a:lnTo>
                    <a:pt x="1864" y="8394"/>
                  </a:lnTo>
                  <a:lnTo>
                    <a:pt x="1884" y="8374"/>
                  </a:lnTo>
                  <a:cubicBezTo>
                    <a:pt x="1903" y="8365"/>
                    <a:pt x="1913" y="8345"/>
                    <a:pt x="1933" y="8316"/>
                  </a:cubicBezTo>
                  <a:cubicBezTo>
                    <a:pt x="1972" y="8238"/>
                    <a:pt x="1991" y="8140"/>
                    <a:pt x="1991" y="8052"/>
                  </a:cubicBezTo>
                  <a:cubicBezTo>
                    <a:pt x="2001" y="7721"/>
                    <a:pt x="1972" y="7399"/>
                    <a:pt x="1893" y="7077"/>
                  </a:cubicBezTo>
                  <a:cubicBezTo>
                    <a:pt x="1815" y="6687"/>
                    <a:pt x="1698" y="6218"/>
                    <a:pt x="1572" y="5731"/>
                  </a:cubicBezTo>
                  <a:cubicBezTo>
                    <a:pt x="1445" y="5243"/>
                    <a:pt x="1298" y="4726"/>
                    <a:pt x="1162" y="4199"/>
                  </a:cubicBezTo>
                  <a:cubicBezTo>
                    <a:pt x="1035" y="3682"/>
                    <a:pt x="898" y="3155"/>
                    <a:pt x="772" y="2667"/>
                  </a:cubicBezTo>
                  <a:cubicBezTo>
                    <a:pt x="645" y="2180"/>
                    <a:pt x="518" y="1721"/>
                    <a:pt x="420" y="1321"/>
                  </a:cubicBezTo>
                  <a:lnTo>
                    <a:pt x="69" y="24"/>
                  </a:lnTo>
                  <a:cubicBezTo>
                    <a:pt x="62" y="9"/>
                    <a:pt x="50" y="0"/>
                    <a:pt x="4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7" name="Google Shape;3965;p48">
              <a:extLst>
                <a:ext uri="{FF2B5EF4-FFF2-40B4-BE49-F238E27FC236}">
                  <a16:creationId xmlns:a16="http://schemas.microsoft.com/office/drawing/2014/main" id="{2CD7D3F5-235A-4940-97BE-1000CB383127}"/>
                </a:ext>
              </a:extLst>
            </p:cNvPr>
            <p:cNvSpPr/>
            <p:nvPr/>
          </p:nvSpPr>
          <p:spPr>
            <a:xfrm>
              <a:off x="2342150" y="1529650"/>
              <a:ext cx="51725" cy="25975"/>
            </a:xfrm>
            <a:custGeom>
              <a:avLst/>
              <a:gdLst/>
              <a:ahLst/>
              <a:cxnLst/>
              <a:rect l="l" t="t" r="r" b="b"/>
              <a:pathLst>
                <a:path w="2069" h="1039" extrusionOk="0">
                  <a:moveTo>
                    <a:pt x="2030" y="0"/>
                  </a:moveTo>
                  <a:cubicBezTo>
                    <a:pt x="2026" y="0"/>
                    <a:pt x="2022" y="2"/>
                    <a:pt x="2020" y="4"/>
                  </a:cubicBezTo>
                  <a:cubicBezTo>
                    <a:pt x="2020" y="4"/>
                    <a:pt x="1903" y="83"/>
                    <a:pt x="1727" y="200"/>
                  </a:cubicBezTo>
                  <a:lnTo>
                    <a:pt x="1424" y="375"/>
                  </a:lnTo>
                  <a:lnTo>
                    <a:pt x="1249" y="463"/>
                  </a:lnTo>
                  <a:cubicBezTo>
                    <a:pt x="1181" y="502"/>
                    <a:pt x="1122" y="531"/>
                    <a:pt x="1064" y="561"/>
                  </a:cubicBezTo>
                  <a:lnTo>
                    <a:pt x="868" y="639"/>
                  </a:lnTo>
                  <a:cubicBezTo>
                    <a:pt x="810" y="668"/>
                    <a:pt x="742" y="687"/>
                    <a:pt x="683" y="717"/>
                  </a:cubicBezTo>
                  <a:cubicBezTo>
                    <a:pt x="566" y="765"/>
                    <a:pt x="449" y="814"/>
                    <a:pt x="351" y="843"/>
                  </a:cubicBezTo>
                  <a:cubicBezTo>
                    <a:pt x="303" y="863"/>
                    <a:pt x="264" y="882"/>
                    <a:pt x="225" y="902"/>
                  </a:cubicBezTo>
                  <a:lnTo>
                    <a:pt x="117" y="941"/>
                  </a:lnTo>
                  <a:lnTo>
                    <a:pt x="29" y="970"/>
                  </a:lnTo>
                  <a:cubicBezTo>
                    <a:pt x="10" y="970"/>
                    <a:pt x="0" y="1000"/>
                    <a:pt x="10" y="1019"/>
                  </a:cubicBezTo>
                  <a:cubicBezTo>
                    <a:pt x="10" y="1029"/>
                    <a:pt x="29" y="1039"/>
                    <a:pt x="39" y="1039"/>
                  </a:cubicBezTo>
                  <a:lnTo>
                    <a:pt x="137" y="1019"/>
                  </a:lnTo>
                  <a:cubicBezTo>
                    <a:pt x="195" y="1000"/>
                    <a:pt x="283" y="990"/>
                    <a:pt x="381" y="951"/>
                  </a:cubicBezTo>
                  <a:cubicBezTo>
                    <a:pt x="478" y="912"/>
                    <a:pt x="605" y="873"/>
                    <a:pt x="722" y="824"/>
                  </a:cubicBezTo>
                  <a:cubicBezTo>
                    <a:pt x="781" y="804"/>
                    <a:pt x="849" y="785"/>
                    <a:pt x="917" y="756"/>
                  </a:cubicBezTo>
                  <a:lnTo>
                    <a:pt x="1103" y="668"/>
                  </a:lnTo>
                  <a:cubicBezTo>
                    <a:pt x="1171" y="639"/>
                    <a:pt x="1229" y="609"/>
                    <a:pt x="1298" y="580"/>
                  </a:cubicBezTo>
                  <a:lnTo>
                    <a:pt x="1473" y="482"/>
                  </a:lnTo>
                  <a:cubicBezTo>
                    <a:pt x="1590" y="404"/>
                    <a:pt x="1688" y="336"/>
                    <a:pt x="1776" y="287"/>
                  </a:cubicBezTo>
                  <a:cubicBezTo>
                    <a:pt x="1951" y="151"/>
                    <a:pt x="2059" y="63"/>
                    <a:pt x="2059" y="63"/>
                  </a:cubicBezTo>
                  <a:cubicBezTo>
                    <a:pt x="2068" y="53"/>
                    <a:pt x="2068" y="34"/>
                    <a:pt x="2059" y="14"/>
                  </a:cubicBezTo>
                  <a:cubicBezTo>
                    <a:pt x="2052" y="7"/>
                    <a:pt x="2040" y="0"/>
                    <a:pt x="203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8" name="Google Shape;3966;p48">
              <a:extLst>
                <a:ext uri="{FF2B5EF4-FFF2-40B4-BE49-F238E27FC236}">
                  <a16:creationId xmlns:a16="http://schemas.microsoft.com/office/drawing/2014/main" id="{E784A590-517D-49C1-A44E-B07058975D80}"/>
                </a:ext>
              </a:extLst>
            </p:cNvPr>
            <p:cNvSpPr/>
            <p:nvPr/>
          </p:nvSpPr>
          <p:spPr>
            <a:xfrm>
              <a:off x="2114350" y="1181000"/>
              <a:ext cx="78800" cy="73625"/>
            </a:xfrm>
            <a:custGeom>
              <a:avLst/>
              <a:gdLst/>
              <a:ahLst/>
              <a:cxnLst/>
              <a:rect l="l" t="t" r="r" b="b"/>
              <a:pathLst>
                <a:path w="3152" h="2945" extrusionOk="0">
                  <a:moveTo>
                    <a:pt x="695" y="1951"/>
                  </a:moveTo>
                  <a:cubicBezTo>
                    <a:pt x="743" y="1951"/>
                    <a:pt x="791" y="1964"/>
                    <a:pt x="830" y="1990"/>
                  </a:cubicBezTo>
                  <a:cubicBezTo>
                    <a:pt x="937" y="2058"/>
                    <a:pt x="1035" y="2156"/>
                    <a:pt x="1093" y="2273"/>
                  </a:cubicBezTo>
                  <a:cubicBezTo>
                    <a:pt x="1142" y="2341"/>
                    <a:pt x="1152" y="2429"/>
                    <a:pt x="1122" y="2507"/>
                  </a:cubicBezTo>
                  <a:cubicBezTo>
                    <a:pt x="1122" y="2517"/>
                    <a:pt x="1120" y="2528"/>
                    <a:pt x="1114" y="2538"/>
                  </a:cubicBezTo>
                  <a:lnTo>
                    <a:pt x="1114" y="2538"/>
                  </a:lnTo>
                  <a:cubicBezTo>
                    <a:pt x="1114" y="2537"/>
                    <a:pt x="1113" y="2537"/>
                    <a:pt x="1113" y="2537"/>
                  </a:cubicBezTo>
                  <a:cubicBezTo>
                    <a:pt x="937" y="2439"/>
                    <a:pt x="791" y="2293"/>
                    <a:pt x="664" y="2127"/>
                  </a:cubicBezTo>
                  <a:cubicBezTo>
                    <a:pt x="644" y="2088"/>
                    <a:pt x="625" y="2049"/>
                    <a:pt x="605" y="2010"/>
                  </a:cubicBezTo>
                  <a:cubicBezTo>
                    <a:pt x="605" y="2000"/>
                    <a:pt x="605" y="1990"/>
                    <a:pt x="605" y="1980"/>
                  </a:cubicBezTo>
                  <a:cubicBezTo>
                    <a:pt x="596" y="1980"/>
                    <a:pt x="596" y="1971"/>
                    <a:pt x="605" y="1971"/>
                  </a:cubicBezTo>
                  <a:cubicBezTo>
                    <a:pt x="615" y="1971"/>
                    <a:pt x="625" y="1961"/>
                    <a:pt x="625" y="1961"/>
                  </a:cubicBezTo>
                  <a:cubicBezTo>
                    <a:pt x="648" y="1954"/>
                    <a:pt x="671" y="1951"/>
                    <a:pt x="695" y="1951"/>
                  </a:cubicBezTo>
                  <a:close/>
                  <a:moveTo>
                    <a:pt x="0" y="0"/>
                  </a:moveTo>
                  <a:cubicBezTo>
                    <a:pt x="1" y="0"/>
                    <a:pt x="127" y="29"/>
                    <a:pt x="352" y="98"/>
                  </a:cubicBezTo>
                  <a:cubicBezTo>
                    <a:pt x="654" y="185"/>
                    <a:pt x="947" y="312"/>
                    <a:pt x="1230" y="459"/>
                  </a:cubicBezTo>
                  <a:cubicBezTo>
                    <a:pt x="1415" y="566"/>
                    <a:pt x="1591" y="683"/>
                    <a:pt x="1747" y="829"/>
                  </a:cubicBezTo>
                  <a:cubicBezTo>
                    <a:pt x="1913" y="985"/>
                    <a:pt x="2059" y="1171"/>
                    <a:pt x="2176" y="1376"/>
                  </a:cubicBezTo>
                  <a:cubicBezTo>
                    <a:pt x="2293" y="1600"/>
                    <a:pt x="2391" y="1834"/>
                    <a:pt x="2469" y="2068"/>
                  </a:cubicBezTo>
                  <a:cubicBezTo>
                    <a:pt x="2508" y="2205"/>
                    <a:pt x="2595" y="2322"/>
                    <a:pt x="2703" y="2410"/>
                  </a:cubicBezTo>
                  <a:cubicBezTo>
                    <a:pt x="2761" y="2449"/>
                    <a:pt x="2820" y="2468"/>
                    <a:pt x="2878" y="2497"/>
                  </a:cubicBezTo>
                  <a:cubicBezTo>
                    <a:pt x="2927" y="2527"/>
                    <a:pt x="2976" y="2566"/>
                    <a:pt x="3015" y="2605"/>
                  </a:cubicBezTo>
                  <a:cubicBezTo>
                    <a:pt x="3103" y="2693"/>
                    <a:pt x="2995" y="2780"/>
                    <a:pt x="2878" y="2800"/>
                  </a:cubicBezTo>
                  <a:cubicBezTo>
                    <a:pt x="2752" y="2829"/>
                    <a:pt x="2625" y="2839"/>
                    <a:pt x="2498" y="2839"/>
                  </a:cubicBezTo>
                  <a:cubicBezTo>
                    <a:pt x="2456" y="2841"/>
                    <a:pt x="2414" y="2841"/>
                    <a:pt x="2372" y="2841"/>
                  </a:cubicBezTo>
                  <a:cubicBezTo>
                    <a:pt x="2163" y="2841"/>
                    <a:pt x="1960" y="2821"/>
                    <a:pt x="1756" y="2780"/>
                  </a:cubicBezTo>
                  <a:cubicBezTo>
                    <a:pt x="1549" y="2744"/>
                    <a:pt x="1341" y="2675"/>
                    <a:pt x="1156" y="2564"/>
                  </a:cubicBezTo>
                  <a:lnTo>
                    <a:pt x="1156" y="2564"/>
                  </a:lnTo>
                  <a:cubicBezTo>
                    <a:pt x="1163" y="2553"/>
                    <a:pt x="1168" y="2541"/>
                    <a:pt x="1171" y="2527"/>
                  </a:cubicBezTo>
                  <a:cubicBezTo>
                    <a:pt x="1210" y="2439"/>
                    <a:pt x="1200" y="2341"/>
                    <a:pt x="1152" y="2254"/>
                  </a:cubicBezTo>
                  <a:cubicBezTo>
                    <a:pt x="1093" y="2117"/>
                    <a:pt x="996" y="2000"/>
                    <a:pt x="869" y="1922"/>
                  </a:cubicBezTo>
                  <a:cubicBezTo>
                    <a:pt x="830" y="1902"/>
                    <a:pt x="791" y="1883"/>
                    <a:pt x="752" y="1873"/>
                  </a:cubicBezTo>
                  <a:cubicBezTo>
                    <a:pt x="722" y="1863"/>
                    <a:pt x="696" y="1859"/>
                    <a:pt x="669" y="1859"/>
                  </a:cubicBezTo>
                  <a:cubicBezTo>
                    <a:pt x="642" y="1859"/>
                    <a:pt x="615" y="1863"/>
                    <a:pt x="586" y="1873"/>
                  </a:cubicBezTo>
                  <a:cubicBezTo>
                    <a:pt x="576" y="1873"/>
                    <a:pt x="566" y="1883"/>
                    <a:pt x="547" y="1893"/>
                  </a:cubicBezTo>
                  <a:lnTo>
                    <a:pt x="527" y="1912"/>
                  </a:lnTo>
                  <a:lnTo>
                    <a:pt x="527" y="1922"/>
                  </a:lnTo>
                  <a:cubicBezTo>
                    <a:pt x="518" y="1932"/>
                    <a:pt x="518" y="1932"/>
                    <a:pt x="518" y="1932"/>
                  </a:cubicBezTo>
                  <a:cubicBezTo>
                    <a:pt x="518" y="1941"/>
                    <a:pt x="508" y="1951"/>
                    <a:pt x="508" y="1971"/>
                  </a:cubicBezTo>
                  <a:cubicBezTo>
                    <a:pt x="508" y="1980"/>
                    <a:pt x="508" y="1990"/>
                    <a:pt x="508" y="1990"/>
                  </a:cubicBezTo>
                  <a:cubicBezTo>
                    <a:pt x="508" y="2010"/>
                    <a:pt x="518" y="2019"/>
                    <a:pt x="518" y="2039"/>
                  </a:cubicBezTo>
                  <a:cubicBezTo>
                    <a:pt x="537" y="2088"/>
                    <a:pt x="557" y="2137"/>
                    <a:pt x="586" y="2176"/>
                  </a:cubicBezTo>
                  <a:cubicBezTo>
                    <a:pt x="810" y="2527"/>
                    <a:pt x="1239" y="2800"/>
                    <a:pt x="1737" y="2897"/>
                  </a:cubicBezTo>
                  <a:cubicBezTo>
                    <a:pt x="1923" y="2926"/>
                    <a:pt x="2114" y="2944"/>
                    <a:pt x="2302" y="2944"/>
                  </a:cubicBezTo>
                  <a:cubicBezTo>
                    <a:pt x="2371" y="2944"/>
                    <a:pt x="2440" y="2942"/>
                    <a:pt x="2508" y="2936"/>
                  </a:cubicBezTo>
                  <a:cubicBezTo>
                    <a:pt x="2644" y="2936"/>
                    <a:pt x="2781" y="2917"/>
                    <a:pt x="2908" y="2888"/>
                  </a:cubicBezTo>
                  <a:cubicBezTo>
                    <a:pt x="2937" y="2878"/>
                    <a:pt x="2976" y="2868"/>
                    <a:pt x="3005" y="2849"/>
                  </a:cubicBezTo>
                  <a:cubicBezTo>
                    <a:pt x="3025" y="2849"/>
                    <a:pt x="3044" y="2839"/>
                    <a:pt x="3054" y="2819"/>
                  </a:cubicBezTo>
                  <a:lnTo>
                    <a:pt x="3073" y="2810"/>
                  </a:lnTo>
                  <a:lnTo>
                    <a:pt x="3103" y="2780"/>
                  </a:lnTo>
                  <a:cubicBezTo>
                    <a:pt x="3132" y="2751"/>
                    <a:pt x="3152" y="2702"/>
                    <a:pt x="3142" y="2663"/>
                  </a:cubicBezTo>
                  <a:cubicBezTo>
                    <a:pt x="3142" y="2615"/>
                    <a:pt x="3122" y="2576"/>
                    <a:pt x="3093" y="2546"/>
                  </a:cubicBezTo>
                  <a:cubicBezTo>
                    <a:pt x="3044" y="2497"/>
                    <a:pt x="2986" y="2449"/>
                    <a:pt x="2927" y="2419"/>
                  </a:cubicBezTo>
                  <a:cubicBezTo>
                    <a:pt x="2869" y="2390"/>
                    <a:pt x="2800" y="2371"/>
                    <a:pt x="2752" y="2341"/>
                  </a:cubicBezTo>
                  <a:cubicBezTo>
                    <a:pt x="2654" y="2263"/>
                    <a:pt x="2576" y="2156"/>
                    <a:pt x="2537" y="2039"/>
                  </a:cubicBezTo>
                  <a:cubicBezTo>
                    <a:pt x="2449" y="1795"/>
                    <a:pt x="2352" y="1561"/>
                    <a:pt x="2235" y="1337"/>
                  </a:cubicBezTo>
                  <a:cubicBezTo>
                    <a:pt x="2108" y="1132"/>
                    <a:pt x="1961" y="946"/>
                    <a:pt x="1776" y="790"/>
                  </a:cubicBezTo>
                  <a:cubicBezTo>
                    <a:pt x="1610" y="644"/>
                    <a:pt x="1435" y="527"/>
                    <a:pt x="1249" y="429"/>
                  </a:cubicBezTo>
                  <a:cubicBezTo>
                    <a:pt x="957" y="283"/>
                    <a:pt x="664" y="166"/>
                    <a:pt x="352" y="88"/>
                  </a:cubicBezTo>
                  <a:cubicBezTo>
                    <a:pt x="137" y="29"/>
                    <a:pt x="1" y="0"/>
                    <a:pt x="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69" name="Google Shape;3967;p48">
              <a:extLst>
                <a:ext uri="{FF2B5EF4-FFF2-40B4-BE49-F238E27FC236}">
                  <a16:creationId xmlns:a16="http://schemas.microsoft.com/office/drawing/2014/main" id="{BEED35E7-369D-46D6-A69F-55351DA78501}"/>
                </a:ext>
              </a:extLst>
            </p:cNvPr>
            <p:cNvSpPr/>
            <p:nvPr/>
          </p:nvSpPr>
          <p:spPr>
            <a:xfrm>
              <a:off x="2052900" y="1206975"/>
              <a:ext cx="90250" cy="42075"/>
            </a:xfrm>
            <a:custGeom>
              <a:avLst/>
              <a:gdLst/>
              <a:ahLst/>
              <a:cxnLst/>
              <a:rect l="l" t="t" r="r" b="b"/>
              <a:pathLst>
                <a:path w="3610" h="1683" extrusionOk="0">
                  <a:moveTo>
                    <a:pt x="13" y="1"/>
                  </a:moveTo>
                  <a:cubicBezTo>
                    <a:pt x="11" y="1"/>
                    <a:pt x="10" y="2"/>
                    <a:pt x="10" y="5"/>
                  </a:cubicBezTo>
                  <a:cubicBezTo>
                    <a:pt x="0" y="5"/>
                    <a:pt x="0" y="24"/>
                    <a:pt x="10" y="34"/>
                  </a:cubicBezTo>
                  <a:cubicBezTo>
                    <a:pt x="10" y="34"/>
                    <a:pt x="185" y="220"/>
                    <a:pt x="478" y="463"/>
                  </a:cubicBezTo>
                  <a:cubicBezTo>
                    <a:pt x="624" y="590"/>
                    <a:pt x="790" y="727"/>
                    <a:pt x="995" y="863"/>
                  </a:cubicBezTo>
                  <a:cubicBezTo>
                    <a:pt x="1093" y="932"/>
                    <a:pt x="1190" y="1000"/>
                    <a:pt x="1298" y="1068"/>
                  </a:cubicBezTo>
                  <a:cubicBezTo>
                    <a:pt x="1405" y="1146"/>
                    <a:pt x="1522" y="1205"/>
                    <a:pt x="1629" y="1263"/>
                  </a:cubicBezTo>
                  <a:cubicBezTo>
                    <a:pt x="1746" y="1332"/>
                    <a:pt x="1854" y="1390"/>
                    <a:pt x="1971" y="1429"/>
                  </a:cubicBezTo>
                  <a:cubicBezTo>
                    <a:pt x="2098" y="1478"/>
                    <a:pt x="2205" y="1527"/>
                    <a:pt x="2322" y="1566"/>
                  </a:cubicBezTo>
                  <a:lnTo>
                    <a:pt x="2498" y="1615"/>
                  </a:lnTo>
                  <a:cubicBezTo>
                    <a:pt x="2556" y="1624"/>
                    <a:pt x="2605" y="1634"/>
                    <a:pt x="2663" y="1644"/>
                  </a:cubicBezTo>
                  <a:cubicBezTo>
                    <a:pt x="2771" y="1663"/>
                    <a:pt x="2868" y="1683"/>
                    <a:pt x="2976" y="1683"/>
                  </a:cubicBezTo>
                  <a:cubicBezTo>
                    <a:pt x="3063" y="1683"/>
                    <a:pt x="3151" y="1683"/>
                    <a:pt x="3239" y="1673"/>
                  </a:cubicBezTo>
                  <a:cubicBezTo>
                    <a:pt x="3307" y="1663"/>
                    <a:pt x="3376" y="1654"/>
                    <a:pt x="3444" y="1634"/>
                  </a:cubicBezTo>
                  <a:cubicBezTo>
                    <a:pt x="3483" y="1615"/>
                    <a:pt x="3522" y="1605"/>
                    <a:pt x="3561" y="1576"/>
                  </a:cubicBezTo>
                  <a:lnTo>
                    <a:pt x="3600" y="1556"/>
                  </a:lnTo>
                  <a:cubicBezTo>
                    <a:pt x="3610" y="1546"/>
                    <a:pt x="3610" y="1537"/>
                    <a:pt x="3600" y="1537"/>
                  </a:cubicBezTo>
                  <a:cubicBezTo>
                    <a:pt x="3600" y="1527"/>
                    <a:pt x="3590" y="1527"/>
                    <a:pt x="3580" y="1527"/>
                  </a:cubicBezTo>
                  <a:lnTo>
                    <a:pt x="3541" y="1546"/>
                  </a:lnTo>
                  <a:cubicBezTo>
                    <a:pt x="3502" y="1566"/>
                    <a:pt x="3463" y="1576"/>
                    <a:pt x="3424" y="1585"/>
                  </a:cubicBezTo>
                  <a:cubicBezTo>
                    <a:pt x="3356" y="1595"/>
                    <a:pt x="3288" y="1605"/>
                    <a:pt x="3229" y="1605"/>
                  </a:cubicBezTo>
                  <a:cubicBezTo>
                    <a:pt x="3177" y="1605"/>
                    <a:pt x="3121" y="1609"/>
                    <a:pt x="3063" y="1609"/>
                  </a:cubicBezTo>
                  <a:cubicBezTo>
                    <a:pt x="3034" y="1609"/>
                    <a:pt x="3005" y="1608"/>
                    <a:pt x="2976" y="1605"/>
                  </a:cubicBezTo>
                  <a:cubicBezTo>
                    <a:pt x="2868" y="1595"/>
                    <a:pt x="2771" y="1585"/>
                    <a:pt x="2673" y="1556"/>
                  </a:cubicBezTo>
                  <a:cubicBezTo>
                    <a:pt x="2624" y="1546"/>
                    <a:pt x="2566" y="1537"/>
                    <a:pt x="2517" y="1517"/>
                  </a:cubicBezTo>
                  <a:lnTo>
                    <a:pt x="2351" y="1468"/>
                  </a:lnTo>
                  <a:cubicBezTo>
                    <a:pt x="2234" y="1429"/>
                    <a:pt x="2127" y="1390"/>
                    <a:pt x="2010" y="1332"/>
                  </a:cubicBezTo>
                  <a:cubicBezTo>
                    <a:pt x="1902" y="1283"/>
                    <a:pt x="1785" y="1224"/>
                    <a:pt x="1678" y="1166"/>
                  </a:cubicBezTo>
                  <a:cubicBezTo>
                    <a:pt x="1571" y="1098"/>
                    <a:pt x="1463" y="1039"/>
                    <a:pt x="1356" y="980"/>
                  </a:cubicBezTo>
                  <a:cubicBezTo>
                    <a:pt x="1249" y="912"/>
                    <a:pt x="1141" y="844"/>
                    <a:pt x="1044" y="776"/>
                  </a:cubicBezTo>
                  <a:cubicBezTo>
                    <a:pt x="849" y="649"/>
                    <a:pt x="673" y="522"/>
                    <a:pt x="517" y="405"/>
                  </a:cubicBezTo>
                  <a:cubicBezTo>
                    <a:pt x="371" y="288"/>
                    <a:pt x="244" y="190"/>
                    <a:pt x="156" y="112"/>
                  </a:cubicBezTo>
                  <a:lnTo>
                    <a:pt x="29" y="5"/>
                  </a:lnTo>
                  <a:cubicBezTo>
                    <a:pt x="23" y="5"/>
                    <a:pt x="16" y="1"/>
                    <a:pt x="1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0" name="Google Shape;3968;p48">
              <a:extLst>
                <a:ext uri="{FF2B5EF4-FFF2-40B4-BE49-F238E27FC236}">
                  <a16:creationId xmlns:a16="http://schemas.microsoft.com/office/drawing/2014/main" id="{98D8279C-3F55-4805-9EC0-63D858B10E38}"/>
                </a:ext>
              </a:extLst>
            </p:cNvPr>
            <p:cNvSpPr/>
            <p:nvPr/>
          </p:nvSpPr>
          <p:spPr>
            <a:xfrm>
              <a:off x="2071675" y="1364800"/>
              <a:ext cx="53425" cy="19850"/>
            </a:xfrm>
            <a:custGeom>
              <a:avLst/>
              <a:gdLst/>
              <a:ahLst/>
              <a:cxnLst/>
              <a:rect l="l" t="t" r="r" b="b"/>
              <a:pathLst>
                <a:path w="2137" h="794" extrusionOk="0">
                  <a:moveTo>
                    <a:pt x="80" y="0"/>
                  </a:moveTo>
                  <a:cubicBezTo>
                    <a:pt x="73" y="0"/>
                    <a:pt x="66" y="1"/>
                    <a:pt x="59" y="4"/>
                  </a:cubicBezTo>
                  <a:cubicBezTo>
                    <a:pt x="20" y="13"/>
                    <a:pt x="0" y="43"/>
                    <a:pt x="10" y="82"/>
                  </a:cubicBezTo>
                  <a:cubicBezTo>
                    <a:pt x="10" y="82"/>
                    <a:pt x="10" y="92"/>
                    <a:pt x="20" y="111"/>
                  </a:cubicBezTo>
                  <a:cubicBezTo>
                    <a:pt x="30" y="140"/>
                    <a:pt x="39" y="160"/>
                    <a:pt x="49" y="189"/>
                  </a:cubicBezTo>
                  <a:cubicBezTo>
                    <a:pt x="98" y="287"/>
                    <a:pt x="156" y="365"/>
                    <a:pt x="225" y="443"/>
                  </a:cubicBezTo>
                  <a:cubicBezTo>
                    <a:pt x="273" y="492"/>
                    <a:pt x="322" y="540"/>
                    <a:pt x="381" y="579"/>
                  </a:cubicBezTo>
                  <a:cubicBezTo>
                    <a:pt x="449" y="628"/>
                    <a:pt x="517" y="667"/>
                    <a:pt x="586" y="696"/>
                  </a:cubicBezTo>
                  <a:cubicBezTo>
                    <a:pt x="625" y="706"/>
                    <a:pt x="664" y="726"/>
                    <a:pt x="703" y="735"/>
                  </a:cubicBezTo>
                  <a:cubicBezTo>
                    <a:pt x="742" y="745"/>
                    <a:pt x="781" y="765"/>
                    <a:pt x="820" y="765"/>
                  </a:cubicBezTo>
                  <a:cubicBezTo>
                    <a:pt x="908" y="784"/>
                    <a:pt x="995" y="794"/>
                    <a:pt x="1073" y="794"/>
                  </a:cubicBezTo>
                  <a:lnTo>
                    <a:pt x="1200" y="794"/>
                  </a:lnTo>
                  <a:cubicBezTo>
                    <a:pt x="1229" y="794"/>
                    <a:pt x="1278" y="784"/>
                    <a:pt x="1317" y="784"/>
                  </a:cubicBezTo>
                  <a:cubicBezTo>
                    <a:pt x="1366" y="784"/>
                    <a:pt x="1405" y="774"/>
                    <a:pt x="1444" y="765"/>
                  </a:cubicBezTo>
                  <a:cubicBezTo>
                    <a:pt x="1483" y="755"/>
                    <a:pt x="1522" y="745"/>
                    <a:pt x="1561" y="735"/>
                  </a:cubicBezTo>
                  <a:cubicBezTo>
                    <a:pt x="1600" y="726"/>
                    <a:pt x="1639" y="706"/>
                    <a:pt x="1678" y="687"/>
                  </a:cubicBezTo>
                  <a:cubicBezTo>
                    <a:pt x="1717" y="677"/>
                    <a:pt x="1747" y="657"/>
                    <a:pt x="1776" y="628"/>
                  </a:cubicBezTo>
                  <a:cubicBezTo>
                    <a:pt x="1834" y="599"/>
                    <a:pt x="1893" y="550"/>
                    <a:pt x="1942" y="492"/>
                  </a:cubicBezTo>
                  <a:cubicBezTo>
                    <a:pt x="1981" y="452"/>
                    <a:pt x="2020" y="404"/>
                    <a:pt x="2049" y="355"/>
                  </a:cubicBezTo>
                  <a:cubicBezTo>
                    <a:pt x="2068" y="316"/>
                    <a:pt x="2088" y="277"/>
                    <a:pt x="2107" y="228"/>
                  </a:cubicBezTo>
                  <a:cubicBezTo>
                    <a:pt x="2117" y="189"/>
                    <a:pt x="2127" y="160"/>
                    <a:pt x="2127" y="140"/>
                  </a:cubicBezTo>
                  <a:lnTo>
                    <a:pt x="2137" y="111"/>
                  </a:lnTo>
                  <a:cubicBezTo>
                    <a:pt x="2137" y="82"/>
                    <a:pt x="2127" y="53"/>
                    <a:pt x="2098" y="43"/>
                  </a:cubicBezTo>
                  <a:cubicBezTo>
                    <a:pt x="2090" y="37"/>
                    <a:pt x="2081" y="35"/>
                    <a:pt x="2072" y="35"/>
                  </a:cubicBezTo>
                  <a:cubicBezTo>
                    <a:pt x="2048" y="35"/>
                    <a:pt x="2024" y="51"/>
                    <a:pt x="2010" y="72"/>
                  </a:cubicBezTo>
                  <a:lnTo>
                    <a:pt x="2010" y="82"/>
                  </a:lnTo>
                  <a:lnTo>
                    <a:pt x="2010" y="101"/>
                  </a:lnTo>
                  <a:cubicBezTo>
                    <a:pt x="2000" y="121"/>
                    <a:pt x="1990" y="140"/>
                    <a:pt x="1971" y="170"/>
                  </a:cubicBezTo>
                  <a:cubicBezTo>
                    <a:pt x="1932" y="238"/>
                    <a:pt x="1873" y="306"/>
                    <a:pt x="1815" y="355"/>
                  </a:cubicBezTo>
                  <a:cubicBezTo>
                    <a:pt x="1795" y="374"/>
                    <a:pt x="1776" y="394"/>
                    <a:pt x="1747" y="404"/>
                  </a:cubicBezTo>
                  <a:cubicBezTo>
                    <a:pt x="1727" y="423"/>
                    <a:pt x="1698" y="443"/>
                    <a:pt x="1678" y="452"/>
                  </a:cubicBezTo>
                  <a:cubicBezTo>
                    <a:pt x="1649" y="462"/>
                    <a:pt x="1620" y="482"/>
                    <a:pt x="1590" y="492"/>
                  </a:cubicBezTo>
                  <a:cubicBezTo>
                    <a:pt x="1561" y="501"/>
                    <a:pt x="1532" y="511"/>
                    <a:pt x="1503" y="521"/>
                  </a:cubicBezTo>
                  <a:cubicBezTo>
                    <a:pt x="1473" y="531"/>
                    <a:pt x="1434" y="531"/>
                    <a:pt x="1405" y="540"/>
                  </a:cubicBezTo>
                  <a:cubicBezTo>
                    <a:pt x="1376" y="550"/>
                    <a:pt x="1337" y="550"/>
                    <a:pt x="1308" y="550"/>
                  </a:cubicBezTo>
                  <a:cubicBezTo>
                    <a:pt x="1268" y="560"/>
                    <a:pt x="1239" y="560"/>
                    <a:pt x="1200" y="560"/>
                  </a:cubicBezTo>
                  <a:lnTo>
                    <a:pt x="1083" y="560"/>
                  </a:lnTo>
                  <a:cubicBezTo>
                    <a:pt x="1005" y="560"/>
                    <a:pt x="937" y="550"/>
                    <a:pt x="869" y="540"/>
                  </a:cubicBezTo>
                  <a:cubicBezTo>
                    <a:pt x="839" y="531"/>
                    <a:pt x="800" y="521"/>
                    <a:pt x="771" y="511"/>
                  </a:cubicBezTo>
                  <a:cubicBezTo>
                    <a:pt x="742" y="501"/>
                    <a:pt x="703" y="492"/>
                    <a:pt x="673" y="482"/>
                  </a:cubicBezTo>
                  <a:cubicBezTo>
                    <a:pt x="644" y="472"/>
                    <a:pt x="615" y="462"/>
                    <a:pt x="586" y="443"/>
                  </a:cubicBezTo>
                  <a:cubicBezTo>
                    <a:pt x="556" y="433"/>
                    <a:pt x="527" y="413"/>
                    <a:pt x="508" y="404"/>
                  </a:cubicBezTo>
                  <a:cubicBezTo>
                    <a:pt x="478" y="384"/>
                    <a:pt x="449" y="374"/>
                    <a:pt x="430" y="355"/>
                  </a:cubicBezTo>
                  <a:cubicBezTo>
                    <a:pt x="410" y="335"/>
                    <a:pt x="381" y="326"/>
                    <a:pt x="361" y="306"/>
                  </a:cubicBezTo>
                  <a:cubicBezTo>
                    <a:pt x="293" y="248"/>
                    <a:pt x="234" y="189"/>
                    <a:pt x="186" y="121"/>
                  </a:cubicBezTo>
                  <a:lnTo>
                    <a:pt x="147" y="62"/>
                  </a:lnTo>
                  <a:lnTo>
                    <a:pt x="127" y="33"/>
                  </a:lnTo>
                  <a:cubicBezTo>
                    <a:pt x="120" y="11"/>
                    <a:pt x="101" y="0"/>
                    <a:pt x="80"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1" name="Google Shape;3969;p48">
              <a:extLst>
                <a:ext uri="{FF2B5EF4-FFF2-40B4-BE49-F238E27FC236}">
                  <a16:creationId xmlns:a16="http://schemas.microsoft.com/office/drawing/2014/main" id="{3E3C0F36-74F6-44DF-A69B-6E6FB9D852D5}"/>
                </a:ext>
              </a:extLst>
            </p:cNvPr>
            <p:cNvSpPr/>
            <p:nvPr/>
          </p:nvSpPr>
          <p:spPr>
            <a:xfrm>
              <a:off x="2027525" y="1423075"/>
              <a:ext cx="16850" cy="37925"/>
            </a:xfrm>
            <a:custGeom>
              <a:avLst/>
              <a:gdLst/>
              <a:ahLst/>
              <a:cxnLst/>
              <a:rect l="l" t="t" r="r" b="b"/>
              <a:pathLst>
                <a:path w="674" h="1517" extrusionOk="0">
                  <a:moveTo>
                    <a:pt x="637" y="0"/>
                  </a:moveTo>
                  <a:cubicBezTo>
                    <a:pt x="624" y="0"/>
                    <a:pt x="612" y="7"/>
                    <a:pt x="605" y="14"/>
                  </a:cubicBezTo>
                  <a:cubicBezTo>
                    <a:pt x="605" y="14"/>
                    <a:pt x="566" y="112"/>
                    <a:pt x="498" y="238"/>
                  </a:cubicBezTo>
                  <a:cubicBezTo>
                    <a:pt x="469" y="307"/>
                    <a:pt x="440" y="385"/>
                    <a:pt x="400" y="473"/>
                  </a:cubicBezTo>
                  <a:lnTo>
                    <a:pt x="283" y="736"/>
                  </a:lnTo>
                  <a:cubicBezTo>
                    <a:pt x="254" y="834"/>
                    <a:pt x="215" y="921"/>
                    <a:pt x="176" y="1009"/>
                  </a:cubicBezTo>
                  <a:cubicBezTo>
                    <a:pt x="147" y="1087"/>
                    <a:pt x="118" y="1175"/>
                    <a:pt x="88" y="1243"/>
                  </a:cubicBezTo>
                  <a:cubicBezTo>
                    <a:pt x="40" y="1380"/>
                    <a:pt x="10" y="1477"/>
                    <a:pt x="10" y="1477"/>
                  </a:cubicBezTo>
                  <a:cubicBezTo>
                    <a:pt x="1" y="1487"/>
                    <a:pt x="10" y="1507"/>
                    <a:pt x="20" y="1516"/>
                  </a:cubicBezTo>
                  <a:cubicBezTo>
                    <a:pt x="40" y="1516"/>
                    <a:pt x="59" y="1516"/>
                    <a:pt x="59" y="1497"/>
                  </a:cubicBezTo>
                  <a:cubicBezTo>
                    <a:pt x="59" y="1497"/>
                    <a:pt x="108" y="1409"/>
                    <a:pt x="176" y="1282"/>
                  </a:cubicBezTo>
                  <a:cubicBezTo>
                    <a:pt x="205" y="1214"/>
                    <a:pt x="244" y="1136"/>
                    <a:pt x="283" y="1048"/>
                  </a:cubicBezTo>
                  <a:cubicBezTo>
                    <a:pt x="303" y="1009"/>
                    <a:pt x="322" y="970"/>
                    <a:pt x="342" y="921"/>
                  </a:cubicBezTo>
                  <a:cubicBezTo>
                    <a:pt x="361" y="873"/>
                    <a:pt x="381" y="834"/>
                    <a:pt x="400" y="785"/>
                  </a:cubicBezTo>
                  <a:lnTo>
                    <a:pt x="508" y="512"/>
                  </a:lnTo>
                  <a:cubicBezTo>
                    <a:pt x="537" y="424"/>
                    <a:pt x="566" y="346"/>
                    <a:pt x="586" y="277"/>
                  </a:cubicBezTo>
                  <a:cubicBezTo>
                    <a:pt x="635" y="141"/>
                    <a:pt x="664" y="43"/>
                    <a:pt x="664" y="43"/>
                  </a:cubicBezTo>
                  <a:cubicBezTo>
                    <a:pt x="674" y="24"/>
                    <a:pt x="664" y="14"/>
                    <a:pt x="654" y="4"/>
                  </a:cubicBezTo>
                  <a:cubicBezTo>
                    <a:pt x="648" y="1"/>
                    <a:pt x="643" y="0"/>
                    <a:pt x="637"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2" name="Google Shape;3970;p48">
              <a:extLst>
                <a:ext uri="{FF2B5EF4-FFF2-40B4-BE49-F238E27FC236}">
                  <a16:creationId xmlns:a16="http://schemas.microsoft.com/office/drawing/2014/main" id="{DDD9F817-D4AD-4440-B09F-D48B146DCB57}"/>
                </a:ext>
              </a:extLst>
            </p:cNvPr>
            <p:cNvSpPr/>
            <p:nvPr/>
          </p:nvSpPr>
          <p:spPr>
            <a:xfrm>
              <a:off x="1979225" y="1422350"/>
              <a:ext cx="50525" cy="39375"/>
            </a:xfrm>
            <a:custGeom>
              <a:avLst/>
              <a:gdLst/>
              <a:ahLst/>
              <a:cxnLst/>
              <a:rect l="l" t="t" r="r" b="b"/>
              <a:pathLst>
                <a:path w="2021" h="1575" extrusionOk="0">
                  <a:moveTo>
                    <a:pt x="73" y="0"/>
                  </a:moveTo>
                  <a:cubicBezTo>
                    <a:pt x="65" y="0"/>
                    <a:pt x="58" y="1"/>
                    <a:pt x="50" y="4"/>
                  </a:cubicBezTo>
                  <a:cubicBezTo>
                    <a:pt x="20" y="14"/>
                    <a:pt x="1" y="53"/>
                    <a:pt x="11" y="82"/>
                  </a:cubicBezTo>
                  <a:cubicBezTo>
                    <a:pt x="11" y="82"/>
                    <a:pt x="30" y="121"/>
                    <a:pt x="59" y="189"/>
                  </a:cubicBezTo>
                  <a:cubicBezTo>
                    <a:pt x="69" y="219"/>
                    <a:pt x="98" y="258"/>
                    <a:pt x="118" y="297"/>
                  </a:cubicBezTo>
                  <a:cubicBezTo>
                    <a:pt x="147" y="345"/>
                    <a:pt x="177" y="394"/>
                    <a:pt x="206" y="443"/>
                  </a:cubicBezTo>
                  <a:cubicBezTo>
                    <a:pt x="235" y="492"/>
                    <a:pt x="274" y="550"/>
                    <a:pt x="313" y="599"/>
                  </a:cubicBezTo>
                  <a:cubicBezTo>
                    <a:pt x="352" y="648"/>
                    <a:pt x="391" y="716"/>
                    <a:pt x="440" y="775"/>
                  </a:cubicBezTo>
                  <a:cubicBezTo>
                    <a:pt x="537" y="902"/>
                    <a:pt x="645" y="1019"/>
                    <a:pt x="762" y="1126"/>
                  </a:cubicBezTo>
                  <a:cubicBezTo>
                    <a:pt x="820" y="1175"/>
                    <a:pt x="889" y="1223"/>
                    <a:pt x="947" y="1272"/>
                  </a:cubicBezTo>
                  <a:cubicBezTo>
                    <a:pt x="1015" y="1321"/>
                    <a:pt x="1084" y="1360"/>
                    <a:pt x="1152" y="1399"/>
                  </a:cubicBezTo>
                  <a:cubicBezTo>
                    <a:pt x="1220" y="1428"/>
                    <a:pt x="1289" y="1467"/>
                    <a:pt x="1357" y="1487"/>
                  </a:cubicBezTo>
                  <a:cubicBezTo>
                    <a:pt x="1425" y="1516"/>
                    <a:pt x="1484" y="1536"/>
                    <a:pt x="1552" y="1545"/>
                  </a:cubicBezTo>
                  <a:cubicBezTo>
                    <a:pt x="1650" y="1565"/>
                    <a:pt x="1747" y="1575"/>
                    <a:pt x="1854" y="1575"/>
                  </a:cubicBezTo>
                  <a:lnTo>
                    <a:pt x="1952" y="1575"/>
                  </a:lnTo>
                  <a:cubicBezTo>
                    <a:pt x="2020" y="1565"/>
                    <a:pt x="2020" y="1477"/>
                    <a:pt x="1972" y="1458"/>
                  </a:cubicBezTo>
                  <a:cubicBezTo>
                    <a:pt x="1972" y="1458"/>
                    <a:pt x="1933" y="1448"/>
                    <a:pt x="1864" y="1438"/>
                  </a:cubicBezTo>
                  <a:cubicBezTo>
                    <a:pt x="1776" y="1419"/>
                    <a:pt x="1689" y="1389"/>
                    <a:pt x="1601" y="1360"/>
                  </a:cubicBezTo>
                  <a:cubicBezTo>
                    <a:pt x="1552" y="1350"/>
                    <a:pt x="1494" y="1321"/>
                    <a:pt x="1445" y="1292"/>
                  </a:cubicBezTo>
                  <a:cubicBezTo>
                    <a:pt x="1386" y="1272"/>
                    <a:pt x="1328" y="1243"/>
                    <a:pt x="1269" y="1204"/>
                  </a:cubicBezTo>
                  <a:cubicBezTo>
                    <a:pt x="1211" y="1165"/>
                    <a:pt x="1152" y="1126"/>
                    <a:pt x="1094" y="1077"/>
                  </a:cubicBezTo>
                  <a:cubicBezTo>
                    <a:pt x="1035" y="1038"/>
                    <a:pt x="976" y="989"/>
                    <a:pt x="918" y="941"/>
                  </a:cubicBezTo>
                  <a:cubicBezTo>
                    <a:pt x="811" y="843"/>
                    <a:pt x="713" y="736"/>
                    <a:pt x="616" y="628"/>
                  </a:cubicBezTo>
                  <a:lnTo>
                    <a:pt x="479" y="472"/>
                  </a:lnTo>
                  <a:lnTo>
                    <a:pt x="352" y="326"/>
                  </a:lnTo>
                  <a:cubicBezTo>
                    <a:pt x="284" y="228"/>
                    <a:pt x="225" y="160"/>
                    <a:pt x="186" y="111"/>
                  </a:cubicBezTo>
                  <a:lnTo>
                    <a:pt x="128" y="24"/>
                  </a:lnTo>
                  <a:cubicBezTo>
                    <a:pt x="113" y="9"/>
                    <a:pt x="94" y="0"/>
                    <a:pt x="73"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3" name="Google Shape;3971;p48">
              <a:extLst>
                <a:ext uri="{FF2B5EF4-FFF2-40B4-BE49-F238E27FC236}">
                  <a16:creationId xmlns:a16="http://schemas.microsoft.com/office/drawing/2014/main" id="{427686E5-28DA-49FC-A551-CB70482DDDF2}"/>
                </a:ext>
              </a:extLst>
            </p:cNvPr>
            <p:cNvSpPr/>
            <p:nvPr/>
          </p:nvSpPr>
          <p:spPr>
            <a:xfrm>
              <a:off x="2161425" y="1413900"/>
              <a:ext cx="42700" cy="36600"/>
            </a:xfrm>
            <a:custGeom>
              <a:avLst/>
              <a:gdLst/>
              <a:ahLst/>
              <a:cxnLst/>
              <a:rect l="l" t="t" r="r" b="b"/>
              <a:pathLst>
                <a:path w="1708" h="1464" extrusionOk="0">
                  <a:moveTo>
                    <a:pt x="1627" y="1"/>
                  </a:moveTo>
                  <a:cubicBezTo>
                    <a:pt x="1606" y="1"/>
                    <a:pt x="1584" y="14"/>
                    <a:pt x="1571" y="40"/>
                  </a:cubicBezTo>
                  <a:cubicBezTo>
                    <a:pt x="1571" y="40"/>
                    <a:pt x="1551" y="69"/>
                    <a:pt x="1522" y="118"/>
                  </a:cubicBezTo>
                  <a:cubicBezTo>
                    <a:pt x="1512" y="137"/>
                    <a:pt x="1493" y="166"/>
                    <a:pt x="1473" y="205"/>
                  </a:cubicBezTo>
                  <a:cubicBezTo>
                    <a:pt x="1454" y="244"/>
                    <a:pt x="1434" y="274"/>
                    <a:pt x="1405" y="313"/>
                  </a:cubicBezTo>
                  <a:cubicBezTo>
                    <a:pt x="1376" y="362"/>
                    <a:pt x="1347" y="401"/>
                    <a:pt x="1308" y="449"/>
                  </a:cubicBezTo>
                  <a:cubicBezTo>
                    <a:pt x="1278" y="488"/>
                    <a:pt x="1249" y="537"/>
                    <a:pt x="1210" y="586"/>
                  </a:cubicBezTo>
                  <a:cubicBezTo>
                    <a:pt x="1171" y="635"/>
                    <a:pt x="1122" y="674"/>
                    <a:pt x="1083" y="723"/>
                  </a:cubicBezTo>
                  <a:cubicBezTo>
                    <a:pt x="1044" y="771"/>
                    <a:pt x="995" y="810"/>
                    <a:pt x="947" y="849"/>
                  </a:cubicBezTo>
                  <a:cubicBezTo>
                    <a:pt x="898" y="898"/>
                    <a:pt x="849" y="937"/>
                    <a:pt x="800" y="976"/>
                  </a:cubicBezTo>
                  <a:lnTo>
                    <a:pt x="644" y="1074"/>
                  </a:lnTo>
                  <a:cubicBezTo>
                    <a:pt x="595" y="1113"/>
                    <a:pt x="547" y="1132"/>
                    <a:pt x="498" y="1162"/>
                  </a:cubicBezTo>
                  <a:cubicBezTo>
                    <a:pt x="449" y="1181"/>
                    <a:pt x="400" y="1210"/>
                    <a:pt x="352" y="1220"/>
                  </a:cubicBezTo>
                  <a:cubicBezTo>
                    <a:pt x="312" y="1240"/>
                    <a:pt x="273" y="1259"/>
                    <a:pt x="234" y="1269"/>
                  </a:cubicBezTo>
                  <a:lnTo>
                    <a:pt x="186" y="1288"/>
                  </a:lnTo>
                  <a:lnTo>
                    <a:pt x="166" y="1298"/>
                  </a:lnTo>
                  <a:lnTo>
                    <a:pt x="137" y="1308"/>
                  </a:lnTo>
                  <a:lnTo>
                    <a:pt x="49" y="1337"/>
                  </a:lnTo>
                  <a:cubicBezTo>
                    <a:pt x="20" y="1347"/>
                    <a:pt x="0" y="1366"/>
                    <a:pt x="0" y="1396"/>
                  </a:cubicBezTo>
                  <a:cubicBezTo>
                    <a:pt x="0" y="1435"/>
                    <a:pt x="39" y="1464"/>
                    <a:pt x="69" y="1464"/>
                  </a:cubicBezTo>
                  <a:lnTo>
                    <a:pt x="215" y="1464"/>
                  </a:lnTo>
                  <a:lnTo>
                    <a:pt x="273" y="1444"/>
                  </a:lnTo>
                  <a:cubicBezTo>
                    <a:pt x="322" y="1444"/>
                    <a:pt x="371" y="1435"/>
                    <a:pt x="420" y="1415"/>
                  </a:cubicBezTo>
                  <a:cubicBezTo>
                    <a:pt x="478" y="1405"/>
                    <a:pt x="527" y="1386"/>
                    <a:pt x="586" y="1366"/>
                  </a:cubicBezTo>
                  <a:cubicBezTo>
                    <a:pt x="644" y="1347"/>
                    <a:pt x="703" y="1318"/>
                    <a:pt x="761" y="1288"/>
                  </a:cubicBezTo>
                  <a:lnTo>
                    <a:pt x="937" y="1181"/>
                  </a:lnTo>
                  <a:cubicBezTo>
                    <a:pt x="995" y="1142"/>
                    <a:pt x="1054" y="1093"/>
                    <a:pt x="1112" y="1054"/>
                  </a:cubicBezTo>
                  <a:cubicBezTo>
                    <a:pt x="1161" y="1005"/>
                    <a:pt x="1210" y="957"/>
                    <a:pt x="1259" y="898"/>
                  </a:cubicBezTo>
                  <a:cubicBezTo>
                    <a:pt x="1308" y="849"/>
                    <a:pt x="1356" y="791"/>
                    <a:pt x="1395" y="742"/>
                  </a:cubicBezTo>
                  <a:cubicBezTo>
                    <a:pt x="1434" y="683"/>
                    <a:pt x="1464" y="635"/>
                    <a:pt x="1503" y="576"/>
                  </a:cubicBezTo>
                  <a:cubicBezTo>
                    <a:pt x="1532" y="527"/>
                    <a:pt x="1551" y="479"/>
                    <a:pt x="1581" y="430"/>
                  </a:cubicBezTo>
                  <a:cubicBezTo>
                    <a:pt x="1590" y="401"/>
                    <a:pt x="1600" y="381"/>
                    <a:pt x="1610" y="362"/>
                  </a:cubicBezTo>
                  <a:cubicBezTo>
                    <a:pt x="1620" y="332"/>
                    <a:pt x="1629" y="313"/>
                    <a:pt x="1629" y="293"/>
                  </a:cubicBezTo>
                  <a:cubicBezTo>
                    <a:pt x="1649" y="254"/>
                    <a:pt x="1659" y="215"/>
                    <a:pt x="1669" y="186"/>
                  </a:cubicBezTo>
                  <a:cubicBezTo>
                    <a:pt x="1678" y="166"/>
                    <a:pt x="1688" y="137"/>
                    <a:pt x="1688" y="118"/>
                  </a:cubicBezTo>
                  <a:lnTo>
                    <a:pt x="1688" y="98"/>
                  </a:lnTo>
                  <a:cubicBezTo>
                    <a:pt x="1708" y="59"/>
                    <a:pt x="1688" y="20"/>
                    <a:pt x="1659" y="10"/>
                  </a:cubicBezTo>
                  <a:cubicBezTo>
                    <a:pt x="1649" y="4"/>
                    <a:pt x="1638" y="1"/>
                    <a:pt x="162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4" name="Google Shape;3972;p48">
              <a:extLst>
                <a:ext uri="{FF2B5EF4-FFF2-40B4-BE49-F238E27FC236}">
                  <a16:creationId xmlns:a16="http://schemas.microsoft.com/office/drawing/2014/main" id="{2B793AF9-17C1-496F-B460-5254428CCC22}"/>
                </a:ext>
              </a:extLst>
            </p:cNvPr>
            <p:cNvSpPr/>
            <p:nvPr/>
          </p:nvSpPr>
          <p:spPr>
            <a:xfrm>
              <a:off x="2099950" y="1579650"/>
              <a:ext cx="29050" cy="9150"/>
            </a:xfrm>
            <a:custGeom>
              <a:avLst/>
              <a:gdLst/>
              <a:ahLst/>
              <a:cxnLst/>
              <a:rect l="l" t="t" r="r" b="b"/>
              <a:pathLst>
                <a:path w="1162" h="366" extrusionOk="0">
                  <a:moveTo>
                    <a:pt x="1141" y="0"/>
                  </a:moveTo>
                  <a:cubicBezTo>
                    <a:pt x="1138" y="0"/>
                    <a:pt x="1135" y="1"/>
                    <a:pt x="1133" y="4"/>
                  </a:cubicBezTo>
                  <a:cubicBezTo>
                    <a:pt x="1133" y="4"/>
                    <a:pt x="1055" y="24"/>
                    <a:pt x="957" y="53"/>
                  </a:cubicBezTo>
                  <a:cubicBezTo>
                    <a:pt x="898" y="73"/>
                    <a:pt x="840" y="92"/>
                    <a:pt x="781" y="112"/>
                  </a:cubicBezTo>
                  <a:cubicBezTo>
                    <a:pt x="713" y="131"/>
                    <a:pt x="645" y="151"/>
                    <a:pt x="576" y="170"/>
                  </a:cubicBezTo>
                  <a:cubicBezTo>
                    <a:pt x="508" y="199"/>
                    <a:pt x="440" y="219"/>
                    <a:pt x="372" y="229"/>
                  </a:cubicBezTo>
                  <a:cubicBezTo>
                    <a:pt x="303" y="248"/>
                    <a:pt x="245" y="268"/>
                    <a:pt x="196" y="278"/>
                  </a:cubicBezTo>
                  <a:lnTo>
                    <a:pt x="20" y="336"/>
                  </a:lnTo>
                  <a:cubicBezTo>
                    <a:pt x="1" y="336"/>
                    <a:pt x="1" y="356"/>
                    <a:pt x="20" y="365"/>
                  </a:cubicBezTo>
                  <a:lnTo>
                    <a:pt x="206" y="365"/>
                  </a:lnTo>
                  <a:cubicBezTo>
                    <a:pt x="342" y="356"/>
                    <a:pt x="479" y="326"/>
                    <a:pt x="606" y="287"/>
                  </a:cubicBezTo>
                  <a:cubicBezTo>
                    <a:pt x="674" y="268"/>
                    <a:pt x="742" y="248"/>
                    <a:pt x="811" y="219"/>
                  </a:cubicBezTo>
                  <a:cubicBezTo>
                    <a:pt x="879" y="199"/>
                    <a:pt x="937" y="170"/>
                    <a:pt x="986" y="141"/>
                  </a:cubicBezTo>
                  <a:cubicBezTo>
                    <a:pt x="1084" y="82"/>
                    <a:pt x="1142" y="43"/>
                    <a:pt x="1142" y="43"/>
                  </a:cubicBezTo>
                  <a:cubicBezTo>
                    <a:pt x="1152" y="34"/>
                    <a:pt x="1162" y="24"/>
                    <a:pt x="1152" y="14"/>
                  </a:cubicBezTo>
                  <a:cubicBezTo>
                    <a:pt x="1152" y="7"/>
                    <a:pt x="1147" y="0"/>
                    <a:pt x="1141"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5" name="Google Shape;3973;p48">
              <a:extLst>
                <a:ext uri="{FF2B5EF4-FFF2-40B4-BE49-F238E27FC236}">
                  <a16:creationId xmlns:a16="http://schemas.microsoft.com/office/drawing/2014/main" id="{D645B7D6-9CEB-4ABF-83AA-B55F3D91F269}"/>
                </a:ext>
              </a:extLst>
            </p:cNvPr>
            <p:cNvSpPr/>
            <p:nvPr/>
          </p:nvSpPr>
          <p:spPr>
            <a:xfrm>
              <a:off x="2761375" y="1113500"/>
              <a:ext cx="123925" cy="90675"/>
            </a:xfrm>
            <a:custGeom>
              <a:avLst/>
              <a:gdLst/>
              <a:ahLst/>
              <a:cxnLst/>
              <a:rect l="l" t="t" r="r" b="b"/>
              <a:pathLst>
                <a:path w="4957" h="3627" extrusionOk="0">
                  <a:moveTo>
                    <a:pt x="1557" y="0"/>
                  </a:moveTo>
                  <a:cubicBezTo>
                    <a:pt x="1540" y="0"/>
                    <a:pt x="1523" y="3"/>
                    <a:pt x="1503" y="8"/>
                  </a:cubicBezTo>
                  <a:cubicBezTo>
                    <a:pt x="1435" y="8"/>
                    <a:pt x="1367" y="17"/>
                    <a:pt x="1298" y="27"/>
                  </a:cubicBezTo>
                  <a:cubicBezTo>
                    <a:pt x="1230" y="37"/>
                    <a:pt x="1162" y="56"/>
                    <a:pt x="1094" y="76"/>
                  </a:cubicBezTo>
                  <a:lnTo>
                    <a:pt x="1006" y="105"/>
                  </a:lnTo>
                  <a:cubicBezTo>
                    <a:pt x="967" y="115"/>
                    <a:pt x="938" y="134"/>
                    <a:pt x="908" y="144"/>
                  </a:cubicBezTo>
                  <a:cubicBezTo>
                    <a:pt x="781" y="203"/>
                    <a:pt x="674" y="281"/>
                    <a:pt x="567" y="369"/>
                  </a:cubicBezTo>
                  <a:cubicBezTo>
                    <a:pt x="381" y="554"/>
                    <a:pt x="245" y="768"/>
                    <a:pt x="157" y="1022"/>
                  </a:cubicBezTo>
                  <a:cubicBezTo>
                    <a:pt x="79" y="1247"/>
                    <a:pt x="40" y="1481"/>
                    <a:pt x="21" y="1715"/>
                  </a:cubicBezTo>
                  <a:cubicBezTo>
                    <a:pt x="1" y="1929"/>
                    <a:pt x="1" y="2134"/>
                    <a:pt x="11" y="2349"/>
                  </a:cubicBezTo>
                  <a:cubicBezTo>
                    <a:pt x="30" y="2661"/>
                    <a:pt x="69" y="2973"/>
                    <a:pt x="138" y="3285"/>
                  </a:cubicBezTo>
                  <a:cubicBezTo>
                    <a:pt x="177" y="3510"/>
                    <a:pt x="216" y="3627"/>
                    <a:pt x="216" y="3627"/>
                  </a:cubicBezTo>
                  <a:lnTo>
                    <a:pt x="225" y="3627"/>
                  </a:lnTo>
                  <a:cubicBezTo>
                    <a:pt x="225" y="3627"/>
                    <a:pt x="196" y="3500"/>
                    <a:pt x="167" y="3276"/>
                  </a:cubicBezTo>
                  <a:cubicBezTo>
                    <a:pt x="128" y="2963"/>
                    <a:pt x="108" y="2661"/>
                    <a:pt x="99" y="2349"/>
                  </a:cubicBezTo>
                  <a:cubicBezTo>
                    <a:pt x="99" y="2144"/>
                    <a:pt x="108" y="1929"/>
                    <a:pt x="138" y="1734"/>
                  </a:cubicBezTo>
                  <a:cubicBezTo>
                    <a:pt x="157" y="1500"/>
                    <a:pt x="216" y="1276"/>
                    <a:pt x="284" y="1071"/>
                  </a:cubicBezTo>
                  <a:cubicBezTo>
                    <a:pt x="362" y="837"/>
                    <a:pt x="499" y="642"/>
                    <a:pt x="674" y="476"/>
                  </a:cubicBezTo>
                  <a:cubicBezTo>
                    <a:pt x="859" y="320"/>
                    <a:pt x="1084" y="212"/>
                    <a:pt x="1328" y="173"/>
                  </a:cubicBezTo>
                  <a:cubicBezTo>
                    <a:pt x="1386" y="173"/>
                    <a:pt x="1445" y="154"/>
                    <a:pt x="1503" y="154"/>
                  </a:cubicBezTo>
                  <a:lnTo>
                    <a:pt x="1689" y="154"/>
                  </a:lnTo>
                  <a:cubicBezTo>
                    <a:pt x="1806" y="164"/>
                    <a:pt x="1933" y="193"/>
                    <a:pt x="2040" y="242"/>
                  </a:cubicBezTo>
                  <a:cubicBezTo>
                    <a:pt x="2274" y="320"/>
                    <a:pt x="2498" y="427"/>
                    <a:pt x="2713" y="534"/>
                  </a:cubicBezTo>
                  <a:cubicBezTo>
                    <a:pt x="2918" y="651"/>
                    <a:pt x="3133" y="749"/>
                    <a:pt x="3357" y="827"/>
                  </a:cubicBezTo>
                  <a:cubicBezTo>
                    <a:pt x="3521" y="889"/>
                    <a:pt x="3691" y="921"/>
                    <a:pt x="3867" y="921"/>
                  </a:cubicBezTo>
                  <a:cubicBezTo>
                    <a:pt x="3911" y="921"/>
                    <a:pt x="3956" y="919"/>
                    <a:pt x="4001" y="915"/>
                  </a:cubicBezTo>
                  <a:cubicBezTo>
                    <a:pt x="4186" y="886"/>
                    <a:pt x="4362" y="808"/>
                    <a:pt x="4498" y="681"/>
                  </a:cubicBezTo>
                  <a:cubicBezTo>
                    <a:pt x="4606" y="593"/>
                    <a:pt x="4693" y="486"/>
                    <a:pt x="4771" y="369"/>
                  </a:cubicBezTo>
                  <a:cubicBezTo>
                    <a:pt x="4820" y="300"/>
                    <a:pt x="4869" y="222"/>
                    <a:pt x="4908" y="144"/>
                  </a:cubicBezTo>
                  <a:lnTo>
                    <a:pt x="4947" y="56"/>
                  </a:lnTo>
                  <a:cubicBezTo>
                    <a:pt x="4957" y="47"/>
                    <a:pt x="4947" y="37"/>
                    <a:pt x="4947" y="37"/>
                  </a:cubicBezTo>
                  <a:cubicBezTo>
                    <a:pt x="4942" y="32"/>
                    <a:pt x="4935" y="30"/>
                    <a:pt x="4929" y="30"/>
                  </a:cubicBezTo>
                  <a:cubicBezTo>
                    <a:pt x="4923" y="30"/>
                    <a:pt x="4918" y="32"/>
                    <a:pt x="4918" y="37"/>
                  </a:cubicBezTo>
                  <a:cubicBezTo>
                    <a:pt x="4918" y="37"/>
                    <a:pt x="4898" y="66"/>
                    <a:pt x="4869" y="115"/>
                  </a:cubicBezTo>
                  <a:cubicBezTo>
                    <a:pt x="4840" y="173"/>
                    <a:pt x="4791" y="242"/>
                    <a:pt x="4723" y="339"/>
                  </a:cubicBezTo>
                  <a:cubicBezTo>
                    <a:pt x="4645" y="437"/>
                    <a:pt x="4557" y="534"/>
                    <a:pt x="4450" y="622"/>
                  </a:cubicBezTo>
                  <a:cubicBezTo>
                    <a:pt x="4313" y="720"/>
                    <a:pt x="4157" y="788"/>
                    <a:pt x="3991" y="808"/>
                  </a:cubicBezTo>
                  <a:cubicBezTo>
                    <a:pt x="3967" y="809"/>
                    <a:pt x="3943" y="809"/>
                    <a:pt x="3919" y="809"/>
                  </a:cubicBezTo>
                  <a:cubicBezTo>
                    <a:pt x="3746" y="809"/>
                    <a:pt x="3568" y="778"/>
                    <a:pt x="3406" y="710"/>
                  </a:cubicBezTo>
                  <a:cubicBezTo>
                    <a:pt x="3191" y="622"/>
                    <a:pt x="2986" y="525"/>
                    <a:pt x="2781" y="408"/>
                  </a:cubicBezTo>
                  <a:cubicBezTo>
                    <a:pt x="2567" y="290"/>
                    <a:pt x="2333" y="183"/>
                    <a:pt x="2098" y="95"/>
                  </a:cubicBezTo>
                  <a:cubicBezTo>
                    <a:pt x="1972" y="47"/>
                    <a:pt x="1835" y="17"/>
                    <a:pt x="1708" y="8"/>
                  </a:cubicBezTo>
                  <a:lnTo>
                    <a:pt x="1611" y="8"/>
                  </a:lnTo>
                  <a:cubicBezTo>
                    <a:pt x="1591" y="3"/>
                    <a:pt x="1574" y="0"/>
                    <a:pt x="155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6" name="Google Shape;3974;p48">
              <a:extLst>
                <a:ext uri="{FF2B5EF4-FFF2-40B4-BE49-F238E27FC236}">
                  <a16:creationId xmlns:a16="http://schemas.microsoft.com/office/drawing/2014/main" id="{C652A948-09C9-4F32-AF53-3A8283DC32AB}"/>
                </a:ext>
              </a:extLst>
            </p:cNvPr>
            <p:cNvSpPr/>
            <p:nvPr/>
          </p:nvSpPr>
          <p:spPr>
            <a:xfrm>
              <a:off x="2751625" y="1371625"/>
              <a:ext cx="31725" cy="204300"/>
            </a:xfrm>
            <a:custGeom>
              <a:avLst/>
              <a:gdLst/>
              <a:ahLst/>
              <a:cxnLst/>
              <a:rect l="l" t="t" r="r" b="b"/>
              <a:pathLst>
                <a:path w="1269" h="8172" extrusionOk="0">
                  <a:moveTo>
                    <a:pt x="1215" y="0"/>
                  </a:moveTo>
                  <a:cubicBezTo>
                    <a:pt x="1201" y="0"/>
                    <a:pt x="1189" y="11"/>
                    <a:pt x="1181" y="33"/>
                  </a:cubicBezTo>
                  <a:cubicBezTo>
                    <a:pt x="1181" y="33"/>
                    <a:pt x="1054" y="531"/>
                    <a:pt x="869" y="1272"/>
                  </a:cubicBezTo>
                  <a:cubicBezTo>
                    <a:pt x="791" y="1653"/>
                    <a:pt x="693" y="2092"/>
                    <a:pt x="596" y="2560"/>
                  </a:cubicBezTo>
                  <a:cubicBezTo>
                    <a:pt x="547" y="2794"/>
                    <a:pt x="508" y="3048"/>
                    <a:pt x="459" y="3292"/>
                  </a:cubicBezTo>
                  <a:cubicBezTo>
                    <a:pt x="411" y="3535"/>
                    <a:pt x="371" y="3789"/>
                    <a:pt x="332" y="4043"/>
                  </a:cubicBezTo>
                  <a:cubicBezTo>
                    <a:pt x="293" y="4296"/>
                    <a:pt x="245" y="4560"/>
                    <a:pt x="215" y="4804"/>
                  </a:cubicBezTo>
                  <a:cubicBezTo>
                    <a:pt x="186" y="5047"/>
                    <a:pt x="147" y="5291"/>
                    <a:pt x="128" y="5535"/>
                  </a:cubicBezTo>
                  <a:cubicBezTo>
                    <a:pt x="98" y="5769"/>
                    <a:pt x="79" y="6004"/>
                    <a:pt x="59" y="6228"/>
                  </a:cubicBezTo>
                  <a:cubicBezTo>
                    <a:pt x="40" y="6443"/>
                    <a:pt x="30" y="6657"/>
                    <a:pt x="20" y="6843"/>
                  </a:cubicBezTo>
                  <a:cubicBezTo>
                    <a:pt x="20" y="7038"/>
                    <a:pt x="1" y="7213"/>
                    <a:pt x="1" y="7369"/>
                  </a:cubicBezTo>
                  <a:cubicBezTo>
                    <a:pt x="11" y="7535"/>
                    <a:pt x="11" y="7662"/>
                    <a:pt x="11" y="7779"/>
                  </a:cubicBezTo>
                  <a:cubicBezTo>
                    <a:pt x="20" y="8003"/>
                    <a:pt x="20" y="8130"/>
                    <a:pt x="20" y="8130"/>
                  </a:cubicBezTo>
                  <a:cubicBezTo>
                    <a:pt x="20" y="8147"/>
                    <a:pt x="35" y="8171"/>
                    <a:pt x="58" y="8171"/>
                  </a:cubicBezTo>
                  <a:cubicBezTo>
                    <a:pt x="61" y="8171"/>
                    <a:pt x="65" y="8171"/>
                    <a:pt x="69" y="8169"/>
                  </a:cubicBezTo>
                  <a:cubicBezTo>
                    <a:pt x="89" y="8169"/>
                    <a:pt x="108" y="8150"/>
                    <a:pt x="108" y="8130"/>
                  </a:cubicBezTo>
                  <a:lnTo>
                    <a:pt x="108" y="7779"/>
                  </a:lnTo>
                  <a:cubicBezTo>
                    <a:pt x="108" y="7672"/>
                    <a:pt x="108" y="7535"/>
                    <a:pt x="108" y="7379"/>
                  </a:cubicBezTo>
                  <a:cubicBezTo>
                    <a:pt x="118" y="7223"/>
                    <a:pt x="128" y="7038"/>
                    <a:pt x="147" y="6852"/>
                  </a:cubicBezTo>
                  <a:cubicBezTo>
                    <a:pt x="157" y="6667"/>
                    <a:pt x="167" y="6462"/>
                    <a:pt x="196" y="6247"/>
                  </a:cubicBezTo>
                  <a:cubicBezTo>
                    <a:pt x="215" y="6023"/>
                    <a:pt x="235" y="5799"/>
                    <a:pt x="264" y="5555"/>
                  </a:cubicBezTo>
                  <a:cubicBezTo>
                    <a:pt x="303" y="5321"/>
                    <a:pt x="332" y="5077"/>
                    <a:pt x="362" y="4823"/>
                  </a:cubicBezTo>
                  <a:cubicBezTo>
                    <a:pt x="401" y="4579"/>
                    <a:pt x="450" y="4326"/>
                    <a:pt x="489" y="4072"/>
                  </a:cubicBezTo>
                  <a:cubicBezTo>
                    <a:pt x="528" y="3818"/>
                    <a:pt x="567" y="3574"/>
                    <a:pt x="606" y="3321"/>
                  </a:cubicBezTo>
                  <a:cubicBezTo>
                    <a:pt x="654" y="3067"/>
                    <a:pt x="703" y="2823"/>
                    <a:pt x="742" y="2589"/>
                  </a:cubicBezTo>
                  <a:cubicBezTo>
                    <a:pt x="791" y="2355"/>
                    <a:pt x="830" y="2131"/>
                    <a:pt x="869" y="1916"/>
                  </a:cubicBezTo>
                  <a:cubicBezTo>
                    <a:pt x="918" y="1692"/>
                    <a:pt x="957" y="1487"/>
                    <a:pt x="996" y="1301"/>
                  </a:cubicBezTo>
                  <a:cubicBezTo>
                    <a:pt x="1152" y="550"/>
                    <a:pt x="1259" y="53"/>
                    <a:pt x="1259" y="53"/>
                  </a:cubicBezTo>
                  <a:cubicBezTo>
                    <a:pt x="1269" y="23"/>
                    <a:pt x="1259" y="4"/>
                    <a:pt x="1230" y="4"/>
                  </a:cubicBezTo>
                  <a:cubicBezTo>
                    <a:pt x="1225" y="1"/>
                    <a:pt x="1220" y="0"/>
                    <a:pt x="1215"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7" name="Google Shape;3975;p48">
              <a:extLst>
                <a:ext uri="{FF2B5EF4-FFF2-40B4-BE49-F238E27FC236}">
                  <a16:creationId xmlns:a16="http://schemas.microsoft.com/office/drawing/2014/main" id="{116D0C37-8A5B-491F-AF01-CC47D4842062}"/>
                </a:ext>
              </a:extLst>
            </p:cNvPr>
            <p:cNvSpPr/>
            <p:nvPr/>
          </p:nvSpPr>
          <p:spPr>
            <a:xfrm>
              <a:off x="2837475" y="1325025"/>
              <a:ext cx="7350" cy="212300"/>
            </a:xfrm>
            <a:custGeom>
              <a:avLst/>
              <a:gdLst/>
              <a:ahLst/>
              <a:cxnLst/>
              <a:rect l="l" t="t" r="r" b="b"/>
              <a:pathLst>
                <a:path w="294" h="8492" extrusionOk="0">
                  <a:moveTo>
                    <a:pt x="256" y="1"/>
                  </a:moveTo>
                  <a:cubicBezTo>
                    <a:pt x="249" y="1"/>
                    <a:pt x="245" y="7"/>
                    <a:pt x="245" y="14"/>
                  </a:cubicBezTo>
                  <a:lnTo>
                    <a:pt x="215" y="385"/>
                  </a:lnTo>
                  <a:cubicBezTo>
                    <a:pt x="196" y="609"/>
                    <a:pt x="167" y="941"/>
                    <a:pt x="147" y="1341"/>
                  </a:cubicBezTo>
                  <a:cubicBezTo>
                    <a:pt x="118" y="1741"/>
                    <a:pt x="89" y="2200"/>
                    <a:pt x="69" y="2697"/>
                  </a:cubicBezTo>
                  <a:cubicBezTo>
                    <a:pt x="59" y="2941"/>
                    <a:pt x="50" y="3195"/>
                    <a:pt x="40" y="3458"/>
                  </a:cubicBezTo>
                  <a:cubicBezTo>
                    <a:pt x="40" y="3721"/>
                    <a:pt x="30" y="3985"/>
                    <a:pt x="20" y="4248"/>
                  </a:cubicBezTo>
                  <a:cubicBezTo>
                    <a:pt x="10" y="4512"/>
                    <a:pt x="10" y="4775"/>
                    <a:pt x="10" y="5038"/>
                  </a:cubicBezTo>
                  <a:cubicBezTo>
                    <a:pt x="10" y="5302"/>
                    <a:pt x="10" y="5555"/>
                    <a:pt x="10" y="5799"/>
                  </a:cubicBezTo>
                  <a:cubicBezTo>
                    <a:pt x="1" y="6053"/>
                    <a:pt x="20" y="6287"/>
                    <a:pt x="20" y="6521"/>
                  </a:cubicBezTo>
                  <a:cubicBezTo>
                    <a:pt x="30" y="6746"/>
                    <a:pt x="40" y="6960"/>
                    <a:pt x="50" y="7155"/>
                  </a:cubicBezTo>
                  <a:cubicBezTo>
                    <a:pt x="50" y="7360"/>
                    <a:pt x="69" y="7536"/>
                    <a:pt x="79" y="7702"/>
                  </a:cubicBezTo>
                  <a:cubicBezTo>
                    <a:pt x="98" y="7858"/>
                    <a:pt x="108" y="8004"/>
                    <a:pt x="118" y="8111"/>
                  </a:cubicBezTo>
                  <a:cubicBezTo>
                    <a:pt x="137" y="8346"/>
                    <a:pt x="157" y="8482"/>
                    <a:pt x="157" y="8482"/>
                  </a:cubicBezTo>
                  <a:cubicBezTo>
                    <a:pt x="157" y="8492"/>
                    <a:pt x="157" y="8492"/>
                    <a:pt x="167" y="8492"/>
                  </a:cubicBezTo>
                  <a:cubicBezTo>
                    <a:pt x="176" y="8492"/>
                    <a:pt x="186" y="8492"/>
                    <a:pt x="186" y="8482"/>
                  </a:cubicBezTo>
                  <a:cubicBezTo>
                    <a:pt x="186" y="8482"/>
                    <a:pt x="176" y="8346"/>
                    <a:pt x="167" y="8111"/>
                  </a:cubicBezTo>
                  <a:cubicBezTo>
                    <a:pt x="157" y="7994"/>
                    <a:pt x="157" y="7858"/>
                    <a:pt x="147" y="7702"/>
                  </a:cubicBezTo>
                  <a:cubicBezTo>
                    <a:pt x="137" y="7536"/>
                    <a:pt x="128" y="7350"/>
                    <a:pt x="128" y="7155"/>
                  </a:cubicBezTo>
                  <a:cubicBezTo>
                    <a:pt x="118" y="6960"/>
                    <a:pt x="118" y="6746"/>
                    <a:pt x="118" y="6521"/>
                  </a:cubicBezTo>
                  <a:cubicBezTo>
                    <a:pt x="118" y="6287"/>
                    <a:pt x="118" y="6053"/>
                    <a:pt x="118" y="5799"/>
                  </a:cubicBezTo>
                  <a:cubicBezTo>
                    <a:pt x="128" y="5555"/>
                    <a:pt x="128" y="5302"/>
                    <a:pt x="128" y="5038"/>
                  </a:cubicBezTo>
                  <a:cubicBezTo>
                    <a:pt x="128" y="4785"/>
                    <a:pt x="137" y="4521"/>
                    <a:pt x="147" y="4248"/>
                  </a:cubicBezTo>
                  <a:cubicBezTo>
                    <a:pt x="147" y="3985"/>
                    <a:pt x="157" y="3721"/>
                    <a:pt x="167" y="3468"/>
                  </a:cubicBezTo>
                  <a:cubicBezTo>
                    <a:pt x="167" y="3204"/>
                    <a:pt x="176" y="2951"/>
                    <a:pt x="186" y="2697"/>
                  </a:cubicBezTo>
                  <a:cubicBezTo>
                    <a:pt x="196" y="2453"/>
                    <a:pt x="206" y="2209"/>
                    <a:pt x="215" y="1985"/>
                  </a:cubicBezTo>
                  <a:cubicBezTo>
                    <a:pt x="225" y="1761"/>
                    <a:pt x="235" y="1546"/>
                    <a:pt x="235" y="1351"/>
                  </a:cubicBezTo>
                  <a:cubicBezTo>
                    <a:pt x="264" y="551"/>
                    <a:pt x="293" y="24"/>
                    <a:pt x="293" y="24"/>
                  </a:cubicBezTo>
                  <a:cubicBezTo>
                    <a:pt x="293" y="16"/>
                    <a:pt x="287" y="2"/>
                    <a:pt x="274" y="2"/>
                  </a:cubicBezTo>
                  <a:cubicBezTo>
                    <a:pt x="271" y="2"/>
                    <a:pt x="268" y="3"/>
                    <a:pt x="264" y="5"/>
                  </a:cubicBezTo>
                  <a:cubicBezTo>
                    <a:pt x="261" y="2"/>
                    <a:pt x="258" y="1"/>
                    <a:pt x="256"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8" name="Google Shape;3976;p48">
              <a:extLst>
                <a:ext uri="{FF2B5EF4-FFF2-40B4-BE49-F238E27FC236}">
                  <a16:creationId xmlns:a16="http://schemas.microsoft.com/office/drawing/2014/main" id="{84623CB9-B264-40BF-9EAE-3D8D4CE7110B}"/>
                </a:ext>
              </a:extLst>
            </p:cNvPr>
            <p:cNvSpPr/>
            <p:nvPr/>
          </p:nvSpPr>
          <p:spPr>
            <a:xfrm>
              <a:off x="2952350" y="1553400"/>
              <a:ext cx="47575" cy="52225"/>
            </a:xfrm>
            <a:custGeom>
              <a:avLst/>
              <a:gdLst/>
              <a:ahLst/>
              <a:cxnLst/>
              <a:rect l="l" t="t" r="r" b="b"/>
              <a:pathLst>
                <a:path w="1903" h="2089" extrusionOk="0">
                  <a:moveTo>
                    <a:pt x="1688" y="1"/>
                  </a:moveTo>
                  <a:cubicBezTo>
                    <a:pt x="1474" y="79"/>
                    <a:pt x="1249" y="147"/>
                    <a:pt x="1025" y="196"/>
                  </a:cubicBezTo>
                  <a:cubicBezTo>
                    <a:pt x="771" y="254"/>
                    <a:pt x="518" y="293"/>
                    <a:pt x="264" y="313"/>
                  </a:cubicBezTo>
                  <a:cubicBezTo>
                    <a:pt x="264" y="313"/>
                    <a:pt x="1" y="1415"/>
                    <a:pt x="147" y="1474"/>
                  </a:cubicBezTo>
                  <a:cubicBezTo>
                    <a:pt x="166" y="1482"/>
                    <a:pt x="185" y="1485"/>
                    <a:pt x="203" y="1485"/>
                  </a:cubicBezTo>
                  <a:cubicBezTo>
                    <a:pt x="364" y="1485"/>
                    <a:pt x="459" y="1201"/>
                    <a:pt x="459" y="1201"/>
                  </a:cubicBezTo>
                  <a:cubicBezTo>
                    <a:pt x="459" y="1201"/>
                    <a:pt x="574" y="2050"/>
                    <a:pt x="746" y="2050"/>
                  </a:cubicBezTo>
                  <a:cubicBezTo>
                    <a:pt x="748" y="2050"/>
                    <a:pt x="750" y="2050"/>
                    <a:pt x="752" y="2049"/>
                  </a:cubicBezTo>
                  <a:cubicBezTo>
                    <a:pt x="859" y="2030"/>
                    <a:pt x="918" y="1815"/>
                    <a:pt x="947" y="1581"/>
                  </a:cubicBezTo>
                  <a:cubicBezTo>
                    <a:pt x="966" y="1708"/>
                    <a:pt x="1044" y="2088"/>
                    <a:pt x="1210" y="2088"/>
                  </a:cubicBezTo>
                  <a:cubicBezTo>
                    <a:pt x="1347" y="2079"/>
                    <a:pt x="1425" y="1659"/>
                    <a:pt x="1454" y="1357"/>
                  </a:cubicBezTo>
                  <a:cubicBezTo>
                    <a:pt x="1474" y="1425"/>
                    <a:pt x="1464" y="1864"/>
                    <a:pt x="1581" y="1884"/>
                  </a:cubicBezTo>
                  <a:cubicBezTo>
                    <a:pt x="1583" y="1884"/>
                    <a:pt x="1585" y="1884"/>
                    <a:pt x="1588" y="1884"/>
                  </a:cubicBezTo>
                  <a:cubicBezTo>
                    <a:pt x="1697" y="1884"/>
                    <a:pt x="1903" y="1656"/>
                    <a:pt x="1903" y="1054"/>
                  </a:cubicBezTo>
                  <a:cubicBezTo>
                    <a:pt x="1903" y="693"/>
                    <a:pt x="1825" y="332"/>
                    <a:pt x="1688"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79" name="Google Shape;3977;p48">
              <a:extLst>
                <a:ext uri="{FF2B5EF4-FFF2-40B4-BE49-F238E27FC236}">
                  <a16:creationId xmlns:a16="http://schemas.microsoft.com/office/drawing/2014/main" id="{DD821C7E-A86D-4525-8A6C-DE784378CC0A}"/>
                </a:ext>
              </a:extLst>
            </p:cNvPr>
            <p:cNvSpPr/>
            <p:nvPr/>
          </p:nvSpPr>
          <p:spPr>
            <a:xfrm>
              <a:off x="2969675" y="1577950"/>
              <a:ext cx="8800" cy="26950"/>
            </a:xfrm>
            <a:custGeom>
              <a:avLst/>
              <a:gdLst/>
              <a:ahLst/>
              <a:cxnLst/>
              <a:rect l="l" t="t" r="r" b="b"/>
              <a:pathLst>
                <a:path w="352" h="1078" extrusionOk="0">
                  <a:moveTo>
                    <a:pt x="293" y="0"/>
                  </a:moveTo>
                  <a:cubicBezTo>
                    <a:pt x="284" y="0"/>
                    <a:pt x="273" y="9"/>
                    <a:pt x="273" y="24"/>
                  </a:cubicBezTo>
                  <a:cubicBezTo>
                    <a:pt x="273" y="24"/>
                    <a:pt x="254" y="102"/>
                    <a:pt x="244" y="209"/>
                  </a:cubicBezTo>
                  <a:cubicBezTo>
                    <a:pt x="234" y="258"/>
                    <a:pt x="225" y="326"/>
                    <a:pt x="215" y="394"/>
                  </a:cubicBezTo>
                  <a:cubicBezTo>
                    <a:pt x="215" y="424"/>
                    <a:pt x="205" y="463"/>
                    <a:pt x="205" y="502"/>
                  </a:cubicBezTo>
                  <a:cubicBezTo>
                    <a:pt x="205" y="531"/>
                    <a:pt x="195" y="580"/>
                    <a:pt x="195" y="609"/>
                  </a:cubicBezTo>
                  <a:cubicBezTo>
                    <a:pt x="186" y="677"/>
                    <a:pt x="176" y="745"/>
                    <a:pt x="166" y="814"/>
                  </a:cubicBezTo>
                  <a:cubicBezTo>
                    <a:pt x="156" y="872"/>
                    <a:pt x="137" y="931"/>
                    <a:pt x="117" y="980"/>
                  </a:cubicBezTo>
                  <a:cubicBezTo>
                    <a:pt x="117" y="989"/>
                    <a:pt x="108" y="999"/>
                    <a:pt x="98" y="1009"/>
                  </a:cubicBezTo>
                  <a:cubicBezTo>
                    <a:pt x="98" y="1019"/>
                    <a:pt x="108" y="1019"/>
                    <a:pt x="78" y="1038"/>
                  </a:cubicBezTo>
                  <a:cubicBezTo>
                    <a:pt x="64" y="1045"/>
                    <a:pt x="56" y="1052"/>
                    <a:pt x="48" y="1052"/>
                  </a:cubicBezTo>
                  <a:cubicBezTo>
                    <a:pt x="45" y="1052"/>
                    <a:pt x="42" y="1051"/>
                    <a:pt x="39" y="1048"/>
                  </a:cubicBezTo>
                  <a:cubicBezTo>
                    <a:pt x="20" y="1038"/>
                    <a:pt x="10" y="1028"/>
                    <a:pt x="0" y="1019"/>
                  </a:cubicBezTo>
                  <a:lnTo>
                    <a:pt x="0" y="1019"/>
                  </a:lnTo>
                  <a:cubicBezTo>
                    <a:pt x="10" y="1038"/>
                    <a:pt x="10" y="1058"/>
                    <a:pt x="30" y="1067"/>
                  </a:cubicBezTo>
                  <a:cubicBezTo>
                    <a:pt x="39" y="1077"/>
                    <a:pt x="49" y="1077"/>
                    <a:pt x="59" y="1077"/>
                  </a:cubicBezTo>
                  <a:lnTo>
                    <a:pt x="98" y="1077"/>
                  </a:lnTo>
                  <a:cubicBezTo>
                    <a:pt x="127" y="1058"/>
                    <a:pt x="147" y="1048"/>
                    <a:pt x="166" y="1019"/>
                  </a:cubicBezTo>
                  <a:cubicBezTo>
                    <a:pt x="244" y="902"/>
                    <a:pt x="303" y="765"/>
                    <a:pt x="312" y="628"/>
                  </a:cubicBezTo>
                  <a:cubicBezTo>
                    <a:pt x="332" y="580"/>
                    <a:pt x="322" y="550"/>
                    <a:pt x="332" y="511"/>
                  </a:cubicBezTo>
                  <a:cubicBezTo>
                    <a:pt x="332" y="472"/>
                    <a:pt x="342" y="443"/>
                    <a:pt x="342" y="404"/>
                  </a:cubicBezTo>
                  <a:cubicBezTo>
                    <a:pt x="351" y="336"/>
                    <a:pt x="351" y="267"/>
                    <a:pt x="351" y="219"/>
                  </a:cubicBezTo>
                  <a:cubicBezTo>
                    <a:pt x="342" y="102"/>
                    <a:pt x="332" y="24"/>
                    <a:pt x="332" y="24"/>
                  </a:cubicBezTo>
                  <a:cubicBezTo>
                    <a:pt x="332" y="14"/>
                    <a:pt x="322" y="4"/>
                    <a:pt x="303" y="4"/>
                  </a:cubicBezTo>
                  <a:cubicBezTo>
                    <a:pt x="300" y="1"/>
                    <a:pt x="297" y="0"/>
                    <a:pt x="293"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0" name="Google Shape;3978;p48">
              <a:extLst>
                <a:ext uri="{FF2B5EF4-FFF2-40B4-BE49-F238E27FC236}">
                  <a16:creationId xmlns:a16="http://schemas.microsoft.com/office/drawing/2014/main" id="{5AE6A122-7B9D-4C76-A4D2-3CD73FA0207E}"/>
                </a:ext>
              </a:extLst>
            </p:cNvPr>
            <p:cNvSpPr/>
            <p:nvPr/>
          </p:nvSpPr>
          <p:spPr>
            <a:xfrm>
              <a:off x="2980150" y="1580000"/>
              <a:ext cx="9550" cy="26700"/>
            </a:xfrm>
            <a:custGeom>
              <a:avLst/>
              <a:gdLst/>
              <a:ahLst/>
              <a:cxnLst/>
              <a:rect l="l" t="t" r="r" b="b"/>
              <a:pathLst>
                <a:path w="382" h="1068" extrusionOk="0">
                  <a:moveTo>
                    <a:pt x="352" y="0"/>
                  </a:moveTo>
                  <a:cubicBezTo>
                    <a:pt x="342" y="59"/>
                    <a:pt x="323" y="117"/>
                    <a:pt x="313" y="176"/>
                  </a:cubicBezTo>
                  <a:cubicBezTo>
                    <a:pt x="313" y="195"/>
                    <a:pt x="303" y="224"/>
                    <a:pt x="303" y="264"/>
                  </a:cubicBezTo>
                  <a:lnTo>
                    <a:pt x="303" y="283"/>
                  </a:lnTo>
                  <a:cubicBezTo>
                    <a:pt x="303" y="283"/>
                    <a:pt x="303" y="283"/>
                    <a:pt x="303" y="303"/>
                  </a:cubicBezTo>
                  <a:cubicBezTo>
                    <a:pt x="293" y="322"/>
                    <a:pt x="293" y="332"/>
                    <a:pt x="293" y="351"/>
                  </a:cubicBezTo>
                  <a:cubicBezTo>
                    <a:pt x="274" y="420"/>
                    <a:pt x="264" y="488"/>
                    <a:pt x="254" y="556"/>
                  </a:cubicBezTo>
                  <a:cubicBezTo>
                    <a:pt x="225" y="683"/>
                    <a:pt x="196" y="800"/>
                    <a:pt x="147" y="927"/>
                  </a:cubicBezTo>
                  <a:cubicBezTo>
                    <a:pt x="147" y="937"/>
                    <a:pt x="128" y="956"/>
                    <a:pt x="118" y="966"/>
                  </a:cubicBezTo>
                  <a:cubicBezTo>
                    <a:pt x="108" y="985"/>
                    <a:pt x="108" y="985"/>
                    <a:pt x="98" y="985"/>
                  </a:cubicBezTo>
                  <a:lnTo>
                    <a:pt x="40" y="985"/>
                  </a:lnTo>
                  <a:cubicBezTo>
                    <a:pt x="37" y="983"/>
                    <a:pt x="34" y="981"/>
                    <a:pt x="31" y="981"/>
                  </a:cubicBezTo>
                  <a:cubicBezTo>
                    <a:pt x="24" y="981"/>
                    <a:pt x="17" y="988"/>
                    <a:pt x="10" y="995"/>
                  </a:cubicBezTo>
                  <a:cubicBezTo>
                    <a:pt x="1" y="1015"/>
                    <a:pt x="10" y="1034"/>
                    <a:pt x="20" y="1034"/>
                  </a:cubicBezTo>
                  <a:lnTo>
                    <a:pt x="40" y="1044"/>
                  </a:lnTo>
                  <a:cubicBezTo>
                    <a:pt x="50" y="1054"/>
                    <a:pt x="69" y="1063"/>
                    <a:pt x="79" y="1063"/>
                  </a:cubicBezTo>
                  <a:cubicBezTo>
                    <a:pt x="87" y="1066"/>
                    <a:pt x="94" y="1067"/>
                    <a:pt x="102" y="1067"/>
                  </a:cubicBezTo>
                  <a:cubicBezTo>
                    <a:pt x="124" y="1067"/>
                    <a:pt x="145" y="1058"/>
                    <a:pt x="167" y="1044"/>
                  </a:cubicBezTo>
                  <a:cubicBezTo>
                    <a:pt x="196" y="1034"/>
                    <a:pt x="215" y="1005"/>
                    <a:pt x="235" y="985"/>
                  </a:cubicBezTo>
                  <a:cubicBezTo>
                    <a:pt x="303" y="859"/>
                    <a:pt x="352" y="722"/>
                    <a:pt x="362" y="585"/>
                  </a:cubicBezTo>
                  <a:cubicBezTo>
                    <a:pt x="371" y="517"/>
                    <a:pt x="381" y="439"/>
                    <a:pt x="381" y="371"/>
                  </a:cubicBezTo>
                  <a:lnTo>
                    <a:pt x="381" y="322"/>
                  </a:lnTo>
                  <a:lnTo>
                    <a:pt x="381" y="293"/>
                  </a:lnTo>
                  <a:lnTo>
                    <a:pt x="381" y="273"/>
                  </a:lnTo>
                  <a:cubicBezTo>
                    <a:pt x="381" y="234"/>
                    <a:pt x="381" y="205"/>
                    <a:pt x="381" y="185"/>
                  </a:cubicBezTo>
                  <a:cubicBezTo>
                    <a:pt x="371" y="68"/>
                    <a:pt x="352" y="0"/>
                    <a:pt x="352"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1" name="Google Shape;3979;p48">
              <a:extLst>
                <a:ext uri="{FF2B5EF4-FFF2-40B4-BE49-F238E27FC236}">
                  <a16:creationId xmlns:a16="http://schemas.microsoft.com/office/drawing/2014/main" id="{F83383E6-DC5C-4293-84D1-C47D0F1C890A}"/>
                </a:ext>
              </a:extLst>
            </p:cNvPr>
            <p:cNvSpPr/>
            <p:nvPr/>
          </p:nvSpPr>
          <p:spPr>
            <a:xfrm>
              <a:off x="2307275" y="1088075"/>
              <a:ext cx="16350" cy="14050"/>
            </a:xfrm>
            <a:custGeom>
              <a:avLst/>
              <a:gdLst/>
              <a:ahLst/>
              <a:cxnLst/>
              <a:rect l="l" t="t" r="r" b="b"/>
              <a:pathLst>
                <a:path w="654" h="562" extrusionOk="0">
                  <a:moveTo>
                    <a:pt x="371" y="0"/>
                  </a:moveTo>
                  <a:cubicBezTo>
                    <a:pt x="127" y="0"/>
                    <a:pt x="0" y="273"/>
                    <a:pt x="146" y="459"/>
                  </a:cubicBezTo>
                  <a:cubicBezTo>
                    <a:pt x="206" y="529"/>
                    <a:pt x="286" y="561"/>
                    <a:pt x="364" y="561"/>
                  </a:cubicBezTo>
                  <a:cubicBezTo>
                    <a:pt x="494" y="561"/>
                    <a:pt x="620" y="474"/>
                    <a:pt x="644" y="322"/>
                  </a:cubicBezTo>
                  <a:cubicBezTo>
                    <a:pt x="654" y="156"/>
                    <a:pt x="537" y="10"/>
                    <a:pt x="371"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2" name="Google Shape;3980;p48">
              <a:extLst>
                <a:ext uri="{FF2B5EF4-FFF2-40B4-BE49-F238E27FC236}">
                  <a16:creationId xmlns:a16="http://schemas.microsoft.com/office/drawing/2014/main" id="{0C71DE96-0518-4717-BAE2-F2B1BE912454}"/>
                </a:ext>
              </a:extLst>
            </p:cNvPr>
            <p:cNvSpPr/>
            <p:nvPr/>
          </p:nvSpPr>
          <p:spPr>
            <a:xfrm>
              <a:off x="2484075" y="1168550"/>
              <a:ext cx="18325" cy="8675"/>
            </a:xfrm>
            <a:custGeom>
              <a:avLst/>
              <a:gdLst/>
              <a:ahLst/>
              <a:cxnLst/>
              <a:rect l="l" t="t" r="r" b="b"/>
              <a:pathLst>
                <a:path w="733" h="347" extrusionOk="0">
                  <a:moveTo>
                    <a:pt x="323" y="1"/>
                  </a:moveTo>
                  <a:lnTo>
                    <a:pt x="274" y="10"/>
                  </a:lnTo>
                  <a:cubicBezTo>
                    <a:pt x="245" y="10"/>
                    <a:pt x="216" y="20"/>
                    <a:pt x="186" y="40"/>
                  </a:cubicBezTo>
                  <a:cubicBezTo>
                    <a:pt x="157" y="49"/>
                    <a:pt x="128" y="69"/>
                    <a:pt x="108" y="88"/>
                  </a:cubicBezTo>
                  <a:cubicBezTo>
                    <a:pt x="89" y="98"/>
                    <a:pt x="69" y="127"/>
                    <a:pt x="59" y="147"/>
                  </a:cubicBezTo>
                  <a:cubicBezTo>
                    <a:pt x="40" y="176"/>
                    <a:pt x="20" y="205"/>
                    <a:pt x="11" y="244"/>
                  </a:cubicBezTo>
                  <a:cubicBezTo>
                    <a:pt x="1" y="264"/>
                    <a:pt x="1" y="274"/>
                    <a:pt x="1" y="293"/>
                  </a:cubicBezTo>
                  <a:cubicBezTo>
                    <a:pt x="1" y="303"/>
                    <a:pt x="11" y="313"/>
                    <a:pt x="20" y="313"/>
                  </a:cubicBezTo>
                  <a:cubicBezTo>
                    <a:pt x="29" y="317"/>
                    <a:pt x="37" y="319"/>
                    <a:pt x="44" y="319"/>
                  </a:cubicBezTo>
                  <a:cubicBezTo>
                    <a:pt x="54" y="319"/>
                    <a:pt x="63" y="314"/>
                    <a:pt x="69" y="303"/>
                  </a:cubicBezTo>
                  <a:lnTo>
                    <a:pt x="89" y="274"/>
                  </a:lnTo>
                  <a:cubicBezTo>
                    <a:pt x="98" y="244"/>
                    <a:pt x="118" y="225"/>
                    <a:pt x="137" y="205"/>
                  </a:cubicBezTo>
                  <a:cubicBezTo>
                    <a:pt x="157" y="196"/>
                    <a:pt x="167" y="176"/>
                    <a:pt x="186" y="166"/>
                  </a:cubicBezTo>
                  <a:cubicBezTo>
                    <a:pt x="196" y="157"/>
                    <a:pt x="216" y="147"/>
                    <a:pt x="235" y="137"/>
                  </a:cubicBezTo>
                  <a:cubicBezTo>
                    <a:pt x="255" y="127"/>
                    <a:pt x="274" y="118"/>
                    <a:pt x="303" y="118"/>
                  </a:cubicBezTo>
                  <a:lnTo>
                    <a:pt x="372" y="118"/>
                  </a:lnTo>
                  <a:cubicBezTo>
                    <a:pt x="391" y="127"/>
                    <a:pt x="411" y="127"/>
                    <a:pt x="430" y="137"/>
                  </a:cubicBezTo>
                  <a:cubicBezTo>
                    <a:pt x="459" y="137"/>
                    <a:pt x="479" y="147"/>
                    <a:pt x="498" y="157"/>
                  </a:cubicBezTo>
                  <a:lnTo>
                    <a:pt x="557" y="196"/>
                  </a:lnTo>
                  <a:lnTo>
                    <a:pt x="606" y="225"/>
                  </a:lnTo>
                  <a:lnTo>
                    <a:pt x="635" y="264"/>
                  </a:lnTo>
                  <a:cubicBezTo>
                    <a:pt x="645" y="274"/>
                    <a:pt x="645" y="283"/>
                    <a:pt x="655" y="293"/>
                  </a:cubicBezTo>
                  <a:cubicBezTo>
                    <a:pt x="664" y="303"/>
                    <a:pt x="664" y="313"/>
                    <a:pt x="674" y="322"/>
                  </a:cubicBezTo>
                  <a:lnTo>
                    <a:pt x="674" y="332"/>
                  </a:lnTo>
                  <a:cubicBezTo>
                    <a:pt x="681" y="339"/>
                    <a:pt x="688" y="346"/>
                    <a:pt x="695" y="346"/>
                  </a:cubicBezTo>
                  <a:cubicBezTo>
                    <a:pt x="698" y="346"/>
                    <a:pt x="700" y="345"/>
                    <a:pt x="703" y="342"/>
                  </a:cubicBezTo>
                  <a:cubicBezTo>
                    <a:pt x="723" y="342"/>
                    <a:pt x="733" y="322"/>
                    <a:pt x="733" y="313"/>
                  </a:cubicBezTo>
                  <a:cubicBezTo>
                    <a:pt x="723" y="293"/>
                    <a:pt x="723" y="283"/>
                    <a:pt x="723" y="264"/>
                  </a:cubicBezTo>
                  <a:cubicBezTo>
                    <a:pt x="713" y="254"/>
                    <a:pt x="713" y="235"/>
                    <a:pt x="703" y="225"/>
                  </a:cubicBezTo>
                  <a:cubicBezTo>
                    <a:pt x="694" y="205"/>
                    <a:pt x="684" y="186"/>
                    <a:pt x="674" y="166"/>
                  </a:cubicBezTo>
                  <a:lnTo>
                    <a:pt x="616" y="108"/>
                  </a:lnTo>
                  <a:cubicBezTo>
                    <a:pt x="596" y="88"/>
                    <a:pt x="567" y="69"/>
                    <a:pt x="547" y="59"/>
                  </a:cubicBezTo>
                  <a:cubicBezTo>
                    <a:pt x="518" y="49"/>
                    <a:pt x="489" y="30"/>
                    <a:pt x="469" y="20"/>
                  </a:cubicBezTo>
                  <a:cubicBezTo>
                    <a:pt x="430" y="10"/>
                    <a:pt x="401" y="1"/>
                    <a:pt x="372"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3" name="Google Shape;3981;p48">
              <a:extLst>
                <a:ext uri="{FF2B5EF4-FFF2-40B4-BE49-F238E27FC236}">
                  <a16:creationId xmlns:a16="http://schemas.microsoft.com/office/drawing/2014/main" id="{1DD71B44-256C-4A00-B2CB-17F0F1C1E581}"/>
                </a:ext>
              </a:extLst>
            </p:cNvPr>
            <p:cNvSpPr/>
            <p:nvPr/>
          </p:nvSpPr>
          <p:spPr>
            <a:xfrm>
              <a:off x="2638475" y="1158850"/>
              <a:ext cx="14650" cy="12025"/>
            </a:xfrm>
            <a:custGeom>
              <a:avLst/>
              <a:gdLst/>
              <a:ahLst/>
              <a:cxnLst/>
              <a:rect l="l" t="t" r="r" b="b"/>
              <a:pathLst>
                <a:path w="586" h="481" extrusionOk="0">
                  <a:moveTo>
                    <a:pt x="367" y="1"/>
                  </a:moveTo>
                  <a:cubicBezTo>
                    <a:pt x="344" y="1"/>
                    <a:pt x="322" y="3"/>
                    <a:pt x="303" y="8"/>
                  </a:cubicBezTo>
                  <a:cubicBezTo>
                    <a:pt x="244" y="18"/>
                    <a:pt x="195" y="37"/>
                    <a:pt x="156" y="76"/>
                  </a:cubicBezTo>
                  <a:cubicBezTo>
                    <a:pt x="117" y="106"/>
                    <a:pt x="78" y="145"/>
                    <a:pt x="59" y="193"/>
                  </a:cubicBezTo>
                  <a:cubicBezTo>
                    <a:pt x="39" y="213"/>
                    <a:pt x="39" y="242"/>
                    <a:pt x="29" y="262"/>
                  </a:cubicBezTo>
                  <a:cubicBezTo>
                    <a:pt x="20" y="281"/>
                    <a:pt x="10" y="301"/>
                    <a:pt x="10" y="320"/>
                  </a:cubicBezTo>
                  <a:cubicBezTo>
                    <a:pt x="10" y="350"/>
                    <a:pt x="0" y="379"/>
                    <a:pt x="0" y="418"/>
                  </a:cubicBezTo>
                  <a:lnTo>
                    <a:pt x="0" y="447"/>
                  </a:lnTo>
                  <a:cubicBezTo>
                    <a:pt x="0" y="457"/>
                    <a:pt x="10" y="476"/>
                    <a:pt x="29" y="476"/>
                  </a:cubicBezTo>
                  <a:cubicBezTo>
                    <a:pt x="32" y="479"/>
                    <a:pt x="35" y="480"/>
                    <a:pt x="39" y="480"/>
                  </a:cubicBezTo>
                  <a:cubicBezTo>
                    <a:pt x="49" y="480"/>
                    <a:pt x="61" y="471"/>
                    <a:pt x="68" y="457"/>
                  </a:cubicBezTo>
                  <a:lnTo>
                    <a:pt x="78" y="428"/>
                  </a:lnTo>
                  <a:cubicBezTo>
                    <a:pt x="88" y="408"/>
                    <a:pt x="98" y="369"/>
                    <a:pt x="108" y="350"/>
                  </a:cubicBezTo>
                  <a:cubicBezTo>
                    <a:pt x="108" y="340"/>
                    <a:pt x="127" y="320"/>
                    <a:pt x="127" y="301"/>
                  </a:cubicBezTo>
                  <a:cubicBezTo>
                    <a:pt x="137" y="291"/>
                    <a:pt x="147" y="271"/>
                    <a:pt x="156" y="252"/>
                  </a:cubicBezTo>
                  <a:cubicBezTo>
                    <a:pt x="176" y="223"/>
                    <a:pt x="195" y="193"/>
                    <a:pt x="225" y="164"/>
                  </a:cubicBezTo>
                  <a:cubicBezTo>
                    <a:pt x="244" y="154"/>
                    <a:pt x="264" y="145"/>
                    <a:pt x="273" y="135"/>
                  </a:cubicBezTo>
                  <a:cubicBezTo>
                    <a:pt x="293" y="125"/>
                    <a:pt x="312" y="125"/>
                    <a:pt x="332" y="115"/>
                  </a:cubicBezTo>
                  <a:cubicBezTo>
                    <a:pt x="351" y="115"/>
                    <a:pt x="361" y="106"/>
                    <a:pt x="381" y="106"/>
                  </a:cubicBezTo>
                  <a:lnTo>
                    <a:pt x="429" y="106"/>
                  </a:lnTo>
                  <a:cubicBezTo>
                    <a:pt x="449" y="101"/>
                    <a:pt x="468" y="98"/>
                    <a:pt x="487" y="98"/>
                  </a:cubicBezTo>
                  <a:cubicBezTo>
                    <a:pt x="505" y="98"/>
                    <a:pt x="522" y="101"/>
                    <a:pt x="537" y="106"/>
                  </a:cubicBezTo>
                  <a:cubicBezTo>
                    <a:pt x="556" y="106"/>
                    <a:pt x="566" y="96"/>
                    <a:pt x="576" y="86"/>
                  </a:cubicBezTo>
                  <a:cubicBezTo>
                    <a:pt x="586" y="67"/>
                    <a:pt x="576" y="47"/>
                    <a:pt x="556" y="37"/>
                  </a:cubicBezTo>
                  <a:cubicBezTo>
                    <a:pt x="517" y="18"/>
                    <a:pt x="478" y="8"/>
                    <a:pt x="439" y="8"/>
                  </a:cubicBezTo>
                  <a:cubicBezTo>
                    <a:pt x="415" y="3"/>
                    <a:pt x="390" y="1"/>
                    <a:pt x="367"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4" name="Google Shape;3982;p48">
              <a:extLst>
                <a:ext uri="{FF2B5EF4-FFF2-40B4-BE49-F238E27FC236}">
                  <a16:creationId xmlns:a16="http://schemas.microsoft.com/office/drawing/2014/main" id="{28F15890-0954-4878-98DB-6A7BF5BB9267}"/>
                </a:ext>
              </a:extLst>
            </p:cNvPr>
            <p:cNvSpPr/>
            <p:nvPr/>
          </p:nvSpPr>
          <p:spPr>
            <a:xfrm>
              <a:off x="2522875" y="1119225"/>
              <a:ext cx="25875" cy="16225"/>
            </a:xfrm>
            <a:custGeom>
              <a:avLst/>
              <a:gdLst/>
              <a:ahLst/>
              <a:cxnLst/>
              <a:rect l="l" t="t" r="r" b="b"/>
              <a:pathLst>
                <a:path w="1035" h="649" extrusionOk="0">
                  <a:moveTo>
                    <a:pt x="700" y="1"/>
                  </a:moveTo>
                  <a:cubicBezTo>
                    <a:pt x="604" y="1"/>
                    <a:pt x="491" y="25"/>
                    <a:pt x="371" y="91"/>
                  </a:cubicBezTo>
                  <a:cubicBezTo>
                    <a:pt x="78" y="257"/>
                    <a:pt x="0" y="549"/>
                    <a:pt x="49" y="627"/>
                  </a:cubicBezTo>
                  <a:cubicBezTo>
                    <a:pt x="61" y="642"/>
                    <a:pt x="76" y="648"/>
                    <a:pt x="93" y="648"/>
                  </a:cubicBezTo>
                  <a:cubicBezTo>
                    <a:pt x="158" y="648"/>
                    <a:pt x="262" y="557"/>
                    <a:pt x="439" y="442"/>
                  </a:cubicBezTo>
                  <a:cubicBezTo>
                    <a:pt x="654" y="286"/>
                    <a:pt x="1034" y="315"/>
                    <a:pt x="966" y="110"/>
                  </a:cubicBezTo>
                  <a:cubicBezTo>
                    <a:pt x="948" y="57"/>
                    <a:pt x="845" y="1"/>
                    <a:pt x="700"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5" name="Google Shape;3983;p48">
              <a:extLst>
                <a:ext uri="{FF2B5EF4-FFF2-40B4-BE49-F238E27FC236}">
                  <a16:creationId xmlns:a16="http://schemas.microsoft.com/office/drawing/2014/main" id="{FC60F720-FEE6-4B5A-99C3-75EB4EC547EA}"/>
                </a:ext>
              </a:extLst>
            </p:cNvPr>
            <p:cNvSpPr/>
            <p:nvPr/>
          </p:nvSpPr>
          <p:spPr>
            <a:xfrm>
              <a:off x="2586775" y="1115375"/>
              <a:ext cx="26600" cy="12775"/>
            </a:xfrm>
            <a:custGeom>
              <a:avLst/>
              <a:gdLst/>
              <a:ahLst/>
              <a:cxnLst/>
              <a:rect l="l" t="t" r="r" b="b"/>
              <a:pathLst>
                <a:path w="1064" h="511" extrusionOk="0">
                  <a:moveTo>
                    <a:pt x="390" y="0"/>
                  </a:moveTo>
                  <a:cubicBezTo>
                    <a:pt x="170" y="0"/>
                    <a:pt x="20" y="117"/>
                    <a:pt x="20" y="186"/>
                  </a:cubicBezTo>
                  <a:cubicBezTo>
                    <a:pt x="0" y="401"/>
                    <a:pt x="351" y="284"/>
                    <a:pt x="605" y="381"/>
                  </a:cubicBezTo>
                  <a:cubicBezTo>
                    <a:pt x="786" y="451"/>
                    <a:pt x="902" y="511"/>
                    <a:pt x="968" y="511"/>
                  </a:cubicBezTo>
                  <a:cubicBezTo>
                    <a:pt x="995" y="511"/>
                    <a:pt x="1013" y="501"/>
                    <a:pt x="1024" y="479"/>
                  </a:cubicBezTo>
                  <a:cubicBezTo>
                    <a:pt x="1063" y="391"/>
                    <a:pt x="907" y="118"/>
                    <a:pt x="585" y="30"/>
                  </a:cubicBezTo>
                  <a:cubicBezTo>
                    <a:pt x="516" y="9"/>
                    <a:pt x="450" y="0"/>
                    <a:pt x="390"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6" name="Google Shape;3984;p48">
              <a:extLst>
                <a:ext uri="{FF2B5EF4-FFF2-40B4-BE49-F238E27FC236}">
                  <a16:creationId xmlns:a16="http://schemas.microsoft.com/office/drawing/2014/main" id="{BEB900E3-9AA3-42D5-9652-5D55306CCDAC}"/>
                </a:ext>
              </a:extLst>
            </p:cNvPr>
            <p:cNvSpPr/>
            <p:nvPr/>
          </p:nvSpPr>
          <p:spPr>
            <a:xfrm>
              <a:off x="2512375" y="1165875"/>
              <a:ext cx="42950" cy="36625"/>
            </a:xfrm>
            <a:custGeom>
              <a:avLst/>
              <a:gdLst/>
              <a:ahLst/>
              <a:cxnLst/>
              <a:rect l="l" t="t" r="r" b="b"/>
              <a:pathLst>
                <a:path w="1718" h="1465" extrusionOk="0">
                  <a:moveTo>
                    <a:pt x="986" y="0"/>
                  </a:moveTo>
                  <a:cubicBezTo>
                    <a:pt x="332" y="0"/>
                    <a:pt x="1" y="790"/>
                    <a:pt x="469" y="1249"/>
                  </a:cubicBezTo>
                  <a:cubicBezTo>
                    <a:pt x="617" y="1397"/>
                    <a:pt x="801" y="1464"/>
                    <a:pt x="981" y="1464"/>
                  </a:cubicBezTo>
                  <a:cubicBezTo>
                    <a:pt x="1356" y="1464"/>
                    <a:pt x="1718" y="1174"/>
                    <a:pt x="1718" y="732"/>
                  </a:cubicBezTo>
                  <a:cubicBezTo>
                    <a:pt x="1718" y="332"/>
                    <a:pt x="1386" y="0"/>
                    <a:pt x="986"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7" name="Google Shape;3985;p48">
              <a:extLst>
                <a:ext uri="{FF2B5EF4-FFF2-40B4-BE49-F238E27FC236}">
                  <a16:creationId xmlns:a16="http://schemas.microsoft.com/office/drawing/2014/main" id="{F196738B-A24E-406C-AE5E-C9CE1C837AE2}"/>
                </a:ext>
              </a:extLst>
            </p:cNvPr>
            <p:cNvSpPr/>
            <p:nvPr/>
          </p:nvSpPr>
          <p:spPr>
            <a:xfrm>
              <a:off x="2589750" y="1163675"/>
              <a:ext cx="43300" cy="36975"/>
            </a:xfrm>
            <a:custGeom>
              <a:avLst/>
              <a:gdLst/>
              <a:ahLst/>
              <a:cxnLst/>
              <a:rect l="l" t="t" r="r" b="b"/>
              <a:pathLst>
                <a:path w="1732" h="1479" extrusionOk="0">
                  <a:moveTo>
                    <a:pt x="981" y="0"/>
                  </a:moveTo>
                  <a:cubicBezTo>
                    <a:pt x="335" y="0"/>
                    <a:pt x="1" y="793"/>
                    <a:pt x="466" y="1259"/>
                  </a:cubicBezTo>
                  <a:cubicBezTo>
                    <a:pt x="618" y="1410"/>
                    <a:pt x="804" y="1478"/>
                    <a:pt x="986" y="1478"/>
                  </a:cubicBezTo>
                  <a:cubicBezTo>
                    <a:pt x="1367" y="1478"/>
                    <a:pt x="1731" y="1181"/>
                    <a:pt x="1725" y="732"/>
                  </a:cubicBezTo>
                  <a:cubicBezTo>
                    <a:pt x="1725" y="332"/>
                    <a:pt x="1403" y="0"/>
                    <a:pt x="993" y="0"/>
                  </a:cubicBezTo>
                  <a:cubicBezTo>
                    <a:pt x="989" y="0"/>
                    <a:pt x="985" y="0"/>
                    <a:pt x="981"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8" name="Google Shape;3986;p48">
              <a:extLst>
                <a:ext uri="{FF2B5EF4-FFF2-40B4-BE49-F238E27FC236}">
                  <a16:creationId xmlns:a16="http://schemas.microsoft.com/office/drawing/2014/main" id="{EA3B1E6B-33C1-46F4-A2D3-947E52BC1D81}"/>
                </a:ext>
              </a:extLst>
            </p:cNvPr>
            <p:cNvSpPr/>
            <p:nvPr/>
          </p:nvSpPr>
          <p:spPr>
            <a:xfrm>
              <a:off x="2562325" y="1165175"/>
              <a:ext cx="7525" cy="3175"/>
            </a:xfrm>
            <a:custGeom>
              <a:avLst/>
              <a:gdLst/>
              <a:ahLst/>
              <a:cxnLst/>
              <a:rect l="l" t="t" r="r" b="b"/>
              <a:pathLst>
                <a:path w="301" h="127" extrusionOk="0">
                  <a:moveTo>
                    <a:pt x="62" y="1"/>
                  </a:moveTo>
                  <a:cubicBezTo>
                    <a:pt x="49" y="1"/>
                    <a:pt x="39" y="3"/>
                    <a:pt x="32" y="9"/>
                  </a:cubicBezTo>
                  <a:cubicBezTo>
                    <a:pt x="1" y="40"/>
                    <a:pt x="124" y="126"/>
                    <a:pt x="215" y="126"/>
                  </a:cubicBezTo>
                  <a:cubicBezTo>
                    <a:pt x="238" y="126"/>
                    <a:pt x="260" y="120"/>
                    <a:pt x="276" y="106"/>
                  </a:cubicBezTo>
                  <a:cubicBezTo>
                    <a:pt x="301" y="90"/>
                    <a:pt x="139" y="1"/>
                    <a:pt x="62"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89" name="Google Shape;3987;p48">
              <a:extLst>
                <a:ext uri="{FF2B5EF4-FFF2-40B4-BE49-F238E27FC236}">
                  <a16:creationId xmlns:a16="http://schemas.microsoft.com/office/drawing/2014/main" id="{60BED9CE-B660-4DFF-9C8B-EB61C72A6417}"/>
                </a:ext>
              </a:extLst>
            </p:cNvPr>
            <p:cNvSpPr/>
            <p:nvPr/>
          </p:nvSpPr>
          <p:spPr>
            <a:xfrm>
              <a:off x="2574325" y="1150150"/>
              <a:ext cx="9050" cy="17800"/>
            </a:xfrm>
            <a:custGeom>
              <a:avLst/>
              <a:gdLst/>
              <a:ahLst/>
              <a:cxnLst/>
              <a:rect l="l" t="t" r="r" b="b"/>
              <a:pathLst>
                <a:path w="362" h="712" extrusionOk="0">
                  <a:moveTo>
                    <a:pt x="37" y="1"/>
                  </a:moveTo>
                  <a:cubicBezTo>
                    <a:pt x="28" y="1"/>
                    <a:pt x="17" y="5"/>
                    <a:pt x="10" y="5"/>
                  </a:cubicBezTo>
                  <a:cubicBezTo>
                    <a:pt x="0" y="24"/>
                    <a:pt x="0" y="44"/>
                    <a:pt x="10" y="54"/>
                  </a:cubicBezTo>
                  <a:cubicBezTo>
                    <a:pt x="10" y="54"/>
                    <a:pt x="49" y="93"/>
                    <a:pt x="108" y="151"/>
                  </a:cubicBezTo>
                  <a:cubicBezTo>
                    <a:pt x="127" y="180"/>
                    <a:pt x="157" y="210"/>
                    <a:pt x="186" y="249"/>
                  </a:cubicBezTo>
                  <a:cubicBezTo>
                    <a:pt x="196" y="268"/>
                    <a:pt x="205" y="288"/>
                    <a:pt x="215" y="307"/>
                  </a:cubicBezTo>
                  <a:cubicBezTo>
                    <a:pt x="225" y="327"/>
                    <a:pt x="235" y="346"/>
                    <a:pt x="235" y="366"/>
                  </a:cubicBezTo>
                  <a:cubicBezTo>
                    <a:pt x="235" y="444"/>
                    <a:pt x="205" y="522"/>
                    <a:pt x="147" y="580"/>
                  </a:cubicBezTo>
                  <a:cubicBezTo>
                    <a:pt x="127" y="600"/>
                    <a:pt x="108" y="619"/>
                    <a:pt x="88" y="639"/>
                  </a:cubicBezTo>
                  <a:lnTo>
                    <a:pt x="59" y="649"/>
                  </a:lnTo>
                  <a:cubicBezTo>
                    <a:pt x="40" y="659"/>
                    <a:pt x="40" y="678"/>
                    <a:pt x="40" y="688"/>
                  </a:cubicBezTo>
                  <a:cubicBezTo>
                    <a:pt x="47" y="702"/>
                    <a:pt x="59" y="711"/>
                    <a:pt x="69" y="711"/>
                  </a:cubicBezTo>
                  <a:cubicBezTo>
                    <a:pt x="73" y="711"/>
                    <a:pt x="76" y="710"/>
                    <a:pt x="79" y="707"/>
                  </a:cubicBezTo>
                  <a:lnTo>
                    <a:pt x="118" y="698"/>
                  </a:lnTo>
                  <a:cubicBezTo>
                    <a:pt x="157" y="688"/>
                    <a:pt x="186" y="668"/>
                    <a:pt x="215" y="649"/>
                  </a:cubicBezTo>
                  <a:cubicBezTo>
                    <a:pt x="313" y="580"/>
                    <a:pt x="361" y="463"/>
                    <a:pt x="361" y="346"/>
                  </a:cubicBezTo>
                  <a:cubicBezTo>
                    <a:pt x="352" y="307"/>
                    <a:pt x="342" y="278"/>
                    <a:pt x="322" y="249"/>
                  </a:cubicBezTo>
                  <a:cubicBezTo>
                    <a:pt x="313" y="229"/>
                    <a:pt x="293" y="200"/>
                    <a:pt x="274" y="180"/>
                  </a:cubicBezTo>
                  <a:cubicBezTo>
                    <a:pt x="244" y="141"/>
                    <a:pt x="215" y="102"/>
                    <a:pt x="176" y="73"/>
                  </a:cubicBezTo>
                  <a:cubicBezTo>
                    <a:pt x="137" y="44"/>
                    <a:pt x="98" y="24"/>
                    <a:pt x="49" y="5"/>
                  </a:cubicBezTo>
                  <a:cubicBezTo>
                    <a:pt x="46" y="2"/>
                    <a:pt x="42" y="1"/>
                    <a:pt x="37"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0" name="Google Shape;3988;p48">
              <a:extLst>
                <a:ext uri="{FF2B5EF4-FFF2-40B4-BE49-F238E27FC236}">
                  <a16:creationId xmlns:a16="http://schemas.microsoft.com/office/drawing/2014/main" id="{88443E46-C06C-4E62-8E84-6C0FB21F8E8C}"/>
                </a:ext>
              </a:extLst>
            </p:cNvPr>
            <p:cNvSpPr/>
            <p:nvPr/>
          </p:nvSpPr>
          <p:spPr>
            <a:xfrm>
              <a:off x="2531650" y="1147325"/>
              <a:ext cx="15375" cy="13325"/>
            </a:xfrm>
            <a:custGeom>
              <a:avLst/>
              <a:gdLst/>
              <a:ahLst/>
              <a:cxnLst/>
              <a:rect l="l" t="t" r="r" b="b"/>
              <a:pathLst>
                <a:path w="615" h="533" extrusionOk="0">
                  <a:moveTo>
                    <a:pt x="332" y="1"/>
                  </a:moveTo>
                  <a:cubicBezTo>
                    <a:pt x="108" y="11"/>
                    <a:pt x="0" y="284"/>
                    <a:pt x="156" y="450"/>
                  </a:cubicBezTo>
                  <a:cubicBezTo>
                    <a:pt x="210" y="507"/>
                    <a:pt x="278" y="533"/>
                    <a:pt x="345" y="533"/>
                  </a:cubicBezTo>
                  <a:cubicBezTo>
                    <a:pt x="472" y="533"/>
                    <a:pt x="596" y="440"/>
                    <a:pt x="615" y="293"/>
                  </a:cubicBezTo>
                  <a:cubicBezTo>
                    <a:pt x="615" y="137"/>
                    <a:pt x="488" y="11"/>
                    <a:pt x="33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1" name="Google Shape;3989;p48">
              <a:extLst>
                <a:ext uri="{FF2B5EF4-FFF2-40B4-BE49-F238E27FC236}">
                  <a16:creationId xmlns:a16="http://schemas.microsoft.com/office/drawing/2014/main" id="{F4364B91-DD43-411D-A3D5-05315838C831}"/>
                </a:ext>
              </a:extLst>
            </p:cNvPr>
            <p:cNvSpPr/>
            <p:nvPr/>
          </p:nvSpPr>
          <p:spPr>
            <a:xfrm>
              <a:off x="2528225" y="1146500"/>
              <a:ext cx="11725" cy="7925"/>
            </a:xfrm>
            <a:custGeom>
              <a:avLst/>
              <a:gdLst/>
              <a:ahLst/>
              <a:cxnLst/>
              <a:rect l="l" t="t" r="r" b="b"/>
              <a:pathLst>
                <a:path w="469" h="317" extrusionOk="0">
                  <a:moveTo>
                    <a:pt x="43" y="1"/>
                  </a:moveTo>
                  <a:cubicBezTo>
                    <a:pt x="38" y="1"/>
                    <a:pt x="34" y="2"/>
                    <a:pt x="30" y="5"/>
                  </a:cubicBezTo>
                  <a:cubicBezTo>
                    <a:pt x="1" y="34"/>
                    <a:pt x="157" y="297"/>
                    <a:pt x="401" y="317"/>
                  </a:cubicBezTo>
                  <a:lnTo>
                    <a:pt x="401" y="317"/>
                  </a:lnTo>
                  <a:cubicBezTo>
                    <a:pt x="392" y="315"/>
                    <a:pt x="469" y="170"/>
                    <a:pt x="440" y="112"/>
                  </a:cubicBezTo>
                  <a:lnTo>
                    <a:pt x="440" y="112"/>
                  </a:lnTo>
                  <a:cubicBezTo>
                    <a:pt x="424" y="114"/>
                    <a:pt x="408" y="116"/>
                    <a:pt x="391" y="116"/>
                  </a:cubicBezTo>
                  <a:cubicBezTo>
                    <a:pt x="345" y="116"/>
                    <a:pt x="297" y="107"/>
                    <a:pt x="254" y="92"/>
                  </a:cubicBezTo>
                  <a:cubicBezTo>
                    <a:pt x="119" y="50"/>
                    <a:pt x="72" y="1"/>
                    <a:pt x="43" y="1"/>
                  </a:cubicBezTo>
                  <a:close/>
                  <a:moveTo>
                    <a:pt x="401" y="317"/>
                  </a:moveTo>
                  <a:cubicBezTo>
                    <a:pt x="401" y="317"/>
                    <a:pt x="401" y="317"/>
                    <a:pt x="401" y="317"/>
                  </a:cubicBezTo>
                  <a:cubicBezTo>
                    <a:pt x="401" y="317"/>
                    <a:pt x="401" y="317"/>
                    <a:pt x="401" y="317"/>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2" name="Google Shape;3990;p48">
              <a:extLst>
                <a:ext uri="{FF2B5EF4-FFF2-40B4-BE49-F238E27FC236}">
                  <a16:creationId xmlns:a16="http://schemas.microsoft.com/office/drawing/2014/main" id="{2B16F592-6AC8-40EA-AE5C-4A46AAAE4AAC}"/>
                </a:ext>
              </a:extLst>
            </p:cNvPr>
            <p:cNvSpPr/>
            <p:nvPr/>
          </p:nvSpPr>
          <p:spPr>
            <a:xfrm>
              <a:off x="2593600" y="1143425"/>
              <a:ext cx="15625" cy="13400"/>
            </a:xfrm>
            <a:custGeom>
              <a:avLst/>
              <a:gdLst/>
              <a:ahLst/>
              <a:cxnLst/>
              <a:rect l="l" t="t" r="r" b="b"/>
              <a:pathLst>
                <a:path w="625" h="536" extrusionOk="0">
                  <a:moveTo>
                    <a:pt x="273" y="1"/>
                  </a:moveTo>
                  <a:cubicBezTo>
                    <a:pt x="107" y="20"/>
                    <a:pt x="0" y="157"/>
                    <a:pt x="10" y="313"/>
                  </a:cubicBezTo>
                  <a:cubicBezTo>
                    <a:pt x="34" y="453"/>
                    <a:pt x="154" y="536"/>
                    <a:pt x="275" y="536"/>
                  </a:cubicBezTo>
                  <a:cubicBezTo>
                    <a:pt x="349" y="536"/>
                    <a:pt x="423" y="506"/>
                    <a:pt x="478" y="440"/>
                  </a:cubicBezTo>
                  <a:cubicBezTo>
                    <a:pt x="625" y="264"/>
                    <a:pt x="498" y="1"/>
                    <a:pt x="27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3" name="Google Shape;3991;p48">
              <a:extLst>
                <a:ext uri="{FF2B5EF4-FFF2-40B4-BE49-F238E27FC236}">
                  <a16:creationId xmlns:a16="http://schemas.microsoft.com/office/drawing/2014/main" id="{6F87ACE9-E04F-4457-A580-7DD6FB6CFDD5}"/>
                </a:ext>
              </a:extLst>
            </p:cNvPr>
            <p:cNvSpPr/>
            <p:nvPr/>
          </p:nvSpPr>
          <p:spPr>
            <a:xfrm>
              <a:off x="2600900" y="1141875"/>
              <a:ext cx="11250" cy="8650"/>
            </a:xfrm>
            <a:custGeom>
              <a:avLst/>
              <a:gdLst/>
              <a:ahLst/>
              <a:cxnLst/>
              <a:rect l="l" t="t" r="r" b="b"/>
              <a:pathLst>
                <a:path w="450" h="346" extrusionOk="0">
                  <a:moveTo>
                    <a:pt x="409" y="1"/>
                  </a:moveTo>
                  <a:cubicBezTo>
                    <a:pt x="380" y="1"/>
                    <a:pt x="335" y="60"/>
                    <a:pt x="206" y="112"/>
                  </a:cubicBezTo>
                  <a:cubicBezTo>
                    <a:pt x="137" y="131"/>
                    <a:pt x="79" y="141"/>
                    <a:pt x="11" y="141"/>
                  </a:cubicBezTo>
                  <a:cubicBezTo>
                    <a:pt x="1" y="199"/>
                    <a:pt x="79" y="346"/>
                    <a:pt x="79" y="346"/>
                  </a:cubicBezTo>
                  <a:cubicBezTo>
                    <a:pt x="313" y="307"/>
                    <a:pt x="450" y="24"/>
                    <a:pt x="420" y="4"/>
                  </a:cubicBezTo>
                  <a:cubicBezTo>
                    <a:pt x="417" y="2"/>
                    <a:pt x="413" y="1"/>
                    <a:pt x="40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4" name="Google Shape;3992;p48">
              <a:extLst>
                <a:ext uri="{FF2B5EF4-FFF2-40B4-BE49-F238E27FC236}">
                  <a16:creationId xmlns:a16="http://schemas.microsoft.com/office/drawing/2014/main" id="{948102EF-F45E-4C17-A66D-E3046002E06F}"/>
                </a:ext>
              </a:extLst>
            </p:cNvPr>
            <p:cNvSpPr/>
            <p:nvPr/>
          </p:nvSpPr>
          <p:spPr>
            <a:xfrm>
              <a:off x="2559450" y="1179000"/>
              <a:ext cx="27825" cy="8350"/>
            </a:xfrm>
            <a:custGeom>
              <a:avLst/>
              <a:gdLst/>
              <a:ahLst/>
              <a:cxnLst/>
              <a:rect l="l" t="t" r="r" b="b"/>
              <a:pathLst>
                <a:path w="1113" h="334" extrusionOk="0">
                  <a:moveTo>
                    <a:pt x="596" y="1"/>
                  </a:moveTo>
                  <a:cubicBezTo>
                    <a:pt x="586" y="1"/>
                    <a:pt x="576" y="1"/>
                    <a:pt x="566" y="2"/>
                  </a:cubicBezTo>
                  <a:cubicBezTo>
                    <a:pt x="342" y="2"/>
                    <a:pt x="127" y="109"/>
                    <a:pt x="0" y="295"/>
                  </a:cubicBezTo>
                  <a:cubicBezTo>
                    <a:pt x="116" y="323"/>
                    <a:pt x="235" y="334"/>
                    <a:pt x="350" y="334"/>
                  </a:cubicBezTo>
                  <a:cubicBezTo>
                    <a:pt x="757" y="334"/>
                    <a:pt x="1113" y="197"/>
                    <a:pt x="1113" y="197"/>
                  </a:cubicBezTo>
                  <a:cubicBezTo>
                    <a:pt x="1113" y="197"/>
                    <a:pt x="818" y="1"/>
                    <a:pt x="596"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5" name="Google Shape;3993;p48">
              <a:extLst>
                <a:ext uri="{FF2B5EF4-FFF2-40B4-BE49-F238E27FC236}">
                  <a16:creationId xmlns:a16="http://schemas.microsoft.com/office/drawing/2014/main" id="{835A0D54-00A1-403B-BEA9-44B151B63046}"/>
                </a:ext>
              </a:extLst>
            </p:cNvPr>
            <p:cNvSpPr/>
            <p:nvPr/>
          </p:nvSpPr>
          <p:spPr>
            <a:xfrm>
              <a:off x="2558475" y="1183925"/>
              <a:ext cx="28075" cy="10125"/>
            </a:xfrm>
            <a:custGeom>
              <a:avLst/>
              <a:gdLst/>
              <a:ahLst/>
              <a:cxnLst/>
              <a:rect l="l" t="t" r="r" b="b"/>
              <a:pathLst>
                <a:path w="1123" h="405" extrusionOk="0">
                  <a:moveTo>
                    <a:pt x="1122" y="0"/>
                  </a:moveTo>
                  <a:lnTo>
                    <a:pt x="1122" y="0"/>
                  </a:lnTo>
                  <a:cubicBezTo>
                    <a:pt x="995" y="78"/>
                    <a:pt x="715" y="98"/>
                    <a:pt x="466" y="98"/>
                  </a:cubicBezTo>
                  <a:cubicBezTo>
                    <a:pt x="217" y="98"/>
                    <a:pt x="0" y="78"/>
                    <a:pt x="0" y="78"/>
                  </a:cubicBezTo>
                  <a:lnTo>
                    <a:pt x="0" y="78"/>
                  </a:lnTo>
                  <a:cubicBezTo>
                    <a:pt x="142" y="281"/>
                    <a:pt x="371" y="404"/>
                    <a:pt x="608" y="404"/>
                  </a:cubicBezTo>
                  <a:cubicBezTo>
                    <a:pt x="633" y="404"/>
                    <a:pt x="658" y="403"/>
                    <a:pt x="683" y="400"/>
                  </a:cubicBezTo>
                  <a:cubicBezTo>
                    <a:pt x="908" y="381"/>
                    <a:pt x="1083" y="215"/>
                    <a:pt x="1122"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6" name="Google Shape;3994;p48">
              <a:extLst>
                <a:ext uri="{FF2B5EF4-FFF2-40B4-BE49-F238E27FC236}">
                  <a16:creationId xmlns:a16="http://schemas.microsoft.com/office/drawing/2014/main" id="{C15B3F4B-D773-4070-BD27-828BFFD4811A}"/>
                </a:ext>
              </a:extLst>
            </p:cNvPr>
            <p:cNvSpPr/>
            <p:nvPr/>
          </p:nvSpPr>
          <p:spPr>
            <a:xfrm>
              <a:off x="2691400" y="1270000"/>
              <a:ext cx="12200" cy="8675"/>
            </a:xfrm>
            <a:custGeom>
              <a:avLst/>
              <a:gdLst/>
              <a:ahLst/>
              <a:cxnLst/>
              <a:rect l="l" t="t" r="r" b="b"/>
              <a:pathLst>
                <a:path w="488" h="347" extrusionOk="0">
                  <a:moveTo>
                    <a:pt x="264" y="1"/>
                  </a:moveTo>
                  <a:cubicBezTo>
                    <a:pt x="234" y="11"/>
                    <a:pt x="205" y="11"/>
                    <a:pt x="186" y="20"/>
                  </a:cubicBezTo>
                  <a:cubicBezTo>
                    <a:pt x="166" y="30"/>
                    <a:pt x="146" y="40"/>
                    <a:pt x="127" y="59"/>
                  </a:cubicBezTo>
                  <a:cubicBezTo>
                    <a:pt x="107" y="69"/>
                    <a:pt x="98" y="79"/>
                    <a:pt x="78" y="89"/>
                  </a:cubicBezTo>
                  <a:cubicBezTo>
                    <a:pt x="59" y="108"/>
                    <a:pt x="39" y="137"/>
                    <a:pt x="29" y="157"/>
                  </a:cubicBezTo>
                  <a:cubicBezTo>
                    <a:pt x="20" y="167"/>
                    <a:pt x="20" y="176"/>
                    <a:pt x="10" y="186"/>
                  </a:cubicBezTo>
                  <a:cubicBezTo>
                    <a:pt x="0" y="196"/>
                    <a:pt x="0" y="206"/>
                    <a:pt x="10" y="215"/>
                  </a:cubicBezTo>
                  <a:cubicBezTo>
                    <a:pt x="16" y="227"/>
                    <a:pt x="25" y="232"/>
                    <a:pt x="35" y="232"/>
                  </a:cubicBezTo>
                  <a:cubicBezTo>
                    <a:pt x="43" y="232"/>
                    <a:pt x="51" y="229"/>
                    <a:pt x="59" y="225"/>
                  </a:cubicBezTo>
                  <a:lnTo>
                    <a:pt x="78" y="206"/>
                  </a:lnTo>
                  <a:cubicBezTo>
                    <a:pt x="98" y="196"/>
                    <a:pt x="117" y="176"/>
                    <a:pt x="137" y="167"/>
                  </a:cubicBezTo>
                  <a:cubicBezTo>
                    <a:pt x="146" y="157"/>
                    <a:pt x="156" y="157"/>
                    <a:pt x="176" y="147"/>
                  </a:cubicBezTo>
                  <a:cubicBezTo>
                    <a:pt x="186" y="137"/>
                    <a:pt x="205" y="137"/>
                    <a:pt x="215" y="128"/>
                  </a:cubicBezTo>
                  <a:lnTo>
                    <a:pt x="254" y="128"/>
                  </a:lnTo>
                  <a:cubicBezTo>
                    <a:pt x="257" y="124"/>
                    <a:pt x="261" y="123"/>
                    <a:pt x="266" y="123"/>
                  </a:cubicBezTo>
                  <a:cubicBezTo>
                    <a:pt x="277" y="123"/>
                    <a:pt x="290" y="128"/>
                    <a:pt x="303" y="128"/>
                  </a:cubicBezTo>
                  <a:lnTo>
                    <a:pt x="312" y="128"/>
                  </a:lnTo>
                  <a:lnTo>
                    <a:pt x="332" y="137"/>
                  </a:lnTo>
                  <a:cubicBezTo>
                    <a:pt x="342" y="147"/>
                    <a:pt x="351" y="157"/>
                    <a:pt x="361" y="167"/>
                  </a:cubicBezTo>
                  <a:cubicBezTo>
                    <a:pt x="371" y="176"/>
                    <a:pt x="381" y="186"/>
                    <a:pt x="381" y="196"/>
                  </a:cubicBezTo>
                  <a:cubicBezTo>
                    <a:pt x="381" y="215"/>
                    <a:pt x="390" y="225"/>
                    <a:pt x="390" y="235"/>
                  </a:cubicBezTo>
                  <a:cubicBezTo>
                    <a:pt x="400" y="254"/>
                    <a:pt x="400" y="284"/>
                    <a:pt x="400" y="303"/>
                  </a:cubicBezTo>
                  <a:lnTo>
                    <a:pt x="400" y="333"/>
                  </a:lnTo>
                  <a:cubicBezTo>
                    <a:pt x="400" y="333"/>
                    <a:pt x="410" y="342"/>
                    <a:pt x="420" y="342"/>
                  </a:cubicBezTo>
                  <a:cubicBezTo>
                    <a:pt x="425" y="345"/>
                    <a:pt x="431" y="346"/>
                    <a:pt x="437" y="346"/>
                  </a:cubicBezTo>
                  <a:cubicBezTo>
                    <a:pt x="450" y="346"/>
                    <a:pt x="462" y="339"/>
                    <a:pt x="468" y="333"/>
                  </a:cubicBezTo>
                  <a:cubicBezTo>
                    <a:pt x="468" y="323"/>
                    <a:pt x="468" y="313"/>
                    <a:pt x="478" y="294"/>
                  </a:cubicBezTo>
                  <a:cubicBezTo>
                    <a:pt x="488" y="274"/>
                    <a:pt x="488" y="245"/>
                    <a:pt x="488" y="215"/>
                  </a:cubicBezTo>
                  <a:cubicBezTo>
                    <a:pt x="488" y="196"/>
                    <a:pt x="488" y="176"/>
                    <a:pt x="488" y="147"/>
                  </a:cubicBezTo>
                  <a:cubicBezTo>
                    <a:pt x="488" y="128"/>
                    <a:pt x="478" y="108"/>
                    <a:pt x="459" y="89"/>
                  </a:cubicBezTo>
                  <a:cubicBezTo>
                    <a:pt x="449" y="59"/>
                    <a:pt x="429" y="40"/>
                    <a:pt x="400" y="30"/>
                  </a:cubicBezTo>
                  <a:lnTo>
                    <a:pt x="371" y="1"/>
                  </a:ln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7" name="Google Shape;3995;p48">
              <a:extLst>
                <a:ext uri="{FF2B5EF4-FFF2-40B4-BE49-F238E27FC236}">
                  <a16:creationId xmlns:a16="http://schemas.microsoft.com/office/drawing/2014/main" id="{0DAA0223-2192-4DA8-9866-079908DB7F7F}"/>
                </a:ext>
              </a:extLst>
            </p:cNvPr>
            <p:cNvSpPr/>
            <p:nvPr/>
          </p:nvSpPr>
          <p:spPr>
            <a:xfrm>
              <a:off x="2615300" y="1229500"/>
              <a:ext cx="10025" cy="8575"/>
            </a:xfrm>
            <a:custGeom>
              <a:avLst/>
              <a:gdLst/>
              <a:ahLst/>
              <a:cxnLst/>
              <a:rect l="l" t="t" r="r" b="b"/>
              <a:pathLst>
                <a:path w="401" h="343" extrusionOk="0">
                  <a:moveTo>
                    <a:pt x="227" y="0"/>
                  </a:moveTo>
                  <a:cubicBezTo>
                    <a:pt x="185" y="0"/>
                    <a:pt x="142" y="16"/>
                    <a:pt x="108" y="50"/>
                  </a:cubicBezTo>
                  <a:cubicBezTo>
                    <a:pt x="0" y="158"/>
                    <a:pt x="78" y="343"/>
                    <a:pt x="225" y="343"/>
                  </a:cubicBezTo>
                  <a:cubicBezTo>
                    <a:pt x="322" y="343"/>
                    <a:pt x="391" y="265"/>
                    <a:pt x="400" y="167"/>
                  </a:cubicBezTo>
                  <a:cubicBezTo>
                    <a:pt x="400" y="68"/>
                    <a:pt x="315" y="0"/>
                    <a:pt x="22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8" name="Google Shape;3996;p48">
              <a:extLst>
                <a:ext uri="{FF2B5EF4-FFF2-40B4-BE49-F238E27FC236}">
                  <a16:creationId xmlns:a16="http://schemas.microsoft.com/office/drawing/2014/main" id="{04B243E4-2B9B-498E-900B-9B0994DA4163}"/>
                </a:ext>
              </a:extLst>
            </p:cNvPr>
            <p:cNvSpPr/>
            <p:nvPr/>
          </p:nvSpPr>
          <p:spPr>
            <a:xfrm>
              <a:off x="2654325" y="1247325"/>
              <a:ext cx="8550" cy="8325"/>
            </a:xfrm>
            <a:custGeom>
              <a:avLst/>
              <a:gdLst/>
              <a:ahLst/>
              <a:cxnLst/>
              <a:rect l="l" t="t" r="r" b="b"/>
              <a:pathLst>
                <a:path w="342" h="333" extrusionOk="0">
                  <a:moveTo>
                    <a:pt x="166" y="1"/>
                  </a:moveTo>
                  <a:cubicBezTo>
                    <a:pt x="78" y="1"/>
                    <a:pt x="0" y="79"/>
                    <a:pt x="0" y="166"/>
                  </a:cubicBezTo>
                  <a:cubicBezTo>
                    <a:pt x="0" y="264"/>
                    <a:pt x="78" y="332"/>
                    <a:pt x="166" y="332"/>
                  </a:cubicBezTo>
                  <a:cubicBezTo>
                    <a:pt x="264" y="332"/>
                    <a:pt x="342" y="264"/>
                    <a:pt x="342" y="166"/>
                  </a:cubicBezTo>
                  <a:cubicBezTo>
                    <a:pt x="342" y="79"/>
                    <a:pt x="264" y="1"/>
                    <a:pt x="166"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99" name="Google Shape;3997;p48">
              <a:extLst>
                <a:ext uri="{FF2B5EF4-FFF2-40B4-BE49-F238E27FC236}">
                  <a16:creationId xmlns:a16="http://schemas.microsoft.com/office/drawing/2014/main" id="{2EDE5269-E5C0-477B-875E-A693984C8063}"/>
                </a:ext>
              </a:extLst>
            </p:cNvPr>
            <p:cNvSpPr/>
            <p:nvPr/>
          </p:nvSpPr>
          <p:spPr>
            <a:xfrm>
              <a:off x="2630425" y="1238075"/>
              <a:ext cx="16125" cy="12475"/>
            </a:xfrm>
            <a:custGeom>
              <a:avLst/>
              <a:gdLst/>
              <a:ahLst/>
              <a:cxnLst/>
              <a:rect l="l" t="t" r="r" b="b"/>
              <a:pathLst>
                <a:path w="645" h="499" extrusionOk="0">
                  <a:moveTo>
                    <a:pt x="278" y="0"/>
                  </a:moveTo>
                  <a:cubicBezTo>
                    <a:pt x="178" y="0"/>
                    <a:pt x="85" y="41"/>
                    <a:pt x="49" y="107"/>
                  </a:cubicBezTo>
                  <a:cubicBezTo>
                    <a:pt x="0" y="234"/>
                    <a:pt x="59" y="380"/>
                    <a:pt x="186" y="439"/>
                  </a:cubicBezTo>
                  <a:cubicBezTo>
                    <a:pt x="234" y="478"/>
                    <a:pt x="292" y="498"/>
                    <a:pt x="350" y="498"/>
                  </a:cubicBezTo>
                  <a:cubicBezTo>
                    <a:pt x="422" y="498"/>
                    <a:pt x="493" y="469"/>
                    <a:pt x="547" y="410"/>
                  </a:cubicBezTo>
                  <a:cubicBezTo>
                    <a:pt x="644" y="283"/>
                    <a:pt x="595" y="107"/>
                    <a:pt x="459" y="49"/>
                  </a:cubicBezTo>
                  <a:cubicBezTo>
                    <a:pt x="403" y="15"/>
                    <a:pt x="339" y="0"/>
                    <a:pt x="278"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0" name="Google Shape;3998;p48">
              <a:extLst>
                <a:ext uri="{FF2B5EF4-FFF2-40B4-BE49-F238E27FC236}">
                  <a16:creationId xmlns:a16="http://schemas.microsoft.com/office/drawing/2014/main" id="{6A52877C-36D6-436F-B1B3-A68D79719253}"/>
                </a:ext>
              </a:extLst>
            </p:cNvPr>
            <p:cNvSpPr/>
            <p:nvPr/>
          </p:nvSpPr>
          <p:spPr>
            <a:xfrm>
              <a:off x="2645775" y="1257825"/>
              <a:ext cx="30275" cy="26100"/>
            </a:xfrm>
            <a:custGeom>
              <a:avLst/>
              <a:gdLst/>
              <a:ahLst/>
              <a:cxnLst/>
              <a:rect l="l" t="t" r="r" b="b"/>
              <a:pathLst>
                <a:path w="1211" h="1044" extrusionOk="0">
                  <a:moveTo>
                    <a:pt x="693" y="0"/>
                  </a:moveTo>
                  <a:cubicBezTo>
                    <a:pt x="567" y="0"/>
                    <a:pt x="437" y="48"/>
                    <a:pt x="333" y="156"/>
                  </a:cubicBezTo>
                  <a:cubicBezTo>
                    <a:pt x="1" y="478"/>
                    <a:pt x="235" y="1044"/>
                    <a:pt x="694" y="1044"/>
                  </a:cubicBezTo>
                  <a:cubicBezTo>
                    <a:pt x="986" y="1044"/>
                    <a:pt x="1211" y="810"/>
                    <a:pt x="1211" y="517"/>
                  </a:cubicBezTo>
                  <a:cubicBezTo>
                    <a:pt x="1211" y="208"/>
                    <a:pt x="957" y="0"/>
                    <a:pt x="693"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1" name="Google Shape;3999;p48">
              <a:extLst>
                <a:ext uri="{FF2B5EF4-FFF2-40B4-BE49-F238E27FC236}">
                  <a16:creationId xmlns:a16="http://schemas.microsoft.com/office/drawing/2014/main" id="{9FDA3D26-5349-4705-B4A6-A87C905E2B29}"/>
                </a:ext>
              </a:extLst>
            </p:cNvPr>
            <p:cNvSpPr/>
            <p:nvPr/>
          </p:nvSpPr>
          <p:spPr>
            <a:xfrm>
              <a:off x="2599450" y="1235625"/>
              <a:ext cx="21250" cy="23675"/>
            </a:xfrm>
            <a:custGeom>
              <a:avLst/>
              <a:gdLst/>
              <a:ahLst/>
              <a:cxnLst/>
              <a:rect l="l" t="t" r="r" b="b"/>
              <a:pathLst>
                <a:path w="850" h="947" extrusionOk="0">
                  <a:moveTo>
                    <a:pt x="371" y="0"/>
                  </a:moveTo>
                  <a:cubicBezTo>
                    <a:pt x="205" y="20"/>
                    <a:pt x="69" y="127"/>
                    <a:pt x="30" y="478"/>
                  </a:cubicBezTo>
                  <a:cubicBezTo>
                    <a:pt x="0" y="742"/>
                    <a:pt x="117" y="947"/>
                    <a:pt x="371" y="947"/>
                  </a:cubicBezTo>
                  <a:cubicBezTo>
                    <a:pt x="634" y="947"/>
                    <a:pt x="839" y="732"/>
                    <a:pt x="839" y="478"/>
                  </a:cubicBezTo>
                  <a:cubicBezTo>
                    <a:pt x="849" y="215"/>
                    <a:pt x="634" y="0"/>
                    <a:pt x="371"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2" name="Google Shape;4000;p48">
              <a:extLst>
                <a:ext uri="{FF2B5EF4-FFF2-40B4-BE49-F238E27FC236}">
                  <a16:creationId xmlns:a16="http://schemas.microsoft.com/office/drawing/2014/main" id="{9471D3E5-40DD-4C90-AD1F-3734DEB2512E}"/>
                </a:ext>
              </a:extLst>
            </p:cNvPr>
            <p:cNvSpPr/>
            <p:nvPr/>
          </p:nvSpPr>
          <p:spPr>
            <a:xfrm>
              <a:off x="2640175" y="1203325"/>
              <a:ext cx="29050" cy="18675"/>
            </a:xfrm>
            <a:custGeom>
              <a:avLst/>
              <a:gdLst/>
              <a:ahLst/>
              <a:cxnLst/>
              <a:rect l="l" t="t" r="r" b="b"/>
              <a:pathLst>
                <a:path w="1162" h="747" extrusionOk="0">
                  <a:moveTo>
                    <a:pt x="607" y="263"/>
                  </a:moveTo>
                  <a:cubicBezTo>
                    <a:pt x="613" y="263"/>
                    <a:pt x="620" y="264"/>
                    <a:pt x="625" y="268"/>
                  </a:cubicBezTo>
                  <a:lnTo>
                    <a:pt x="635" y="268"/>
                  </a:lnTo>
                  <a:lnTo>
                    <a:pt x="653" y="286"/>
                  </a:lnTo>
                  <a:lnTo>
                    <a:pt x="653" y="286"/>
                  </a:lnTo>
                  <a:cubicBezTo>
                    <a:pt x="651" y="291"/>
                    <a:pt x="644" y="304"/>
                    <a:pt x="625" y="317"/>
                  </a:cubicBezTo>
                  <a:cubicBezTo>
                    <a:pt x="587" y="347"/>
                    <a:pt x="543" y="371"/>
                    <a:pt x="499" y="385"/>
                  </a:cubicBezTo>
                  <a:lnTo>
                    <a:pt x="499" y="385"/>
                  </a:lnTo>
                  <a:cubicBezTo>
                    <a:pt x="502" y="368"/>
                    <a:pt x="508" y="352"/>
                    <a:pt x="518" y="336"/>
                  </a:cubicBezTo>
                  <a:cubicBezTo>
                    <a:pt x="534" y="296"/>
                    <a:pt x="576" y="263"/>
                    <a:pt x="607" y="263"/>
                  </a:cubicBezTo>
                  <a:close/>
                  <a:moveTo>
                    <a:pt x="175" y="1"/>
                  </a:moveTo>
                  <a:cubicBezTo>
                    <a:pt x="172" y="1"/>
                    <a:pt x="169" y="2"/>
                    <a:pt x="166" y="5"/>
                  </a:cubicBezTo>
                  <a:cubicBezTo>
                    <a:pt x="137" y="24"/>
                    <a:pt x="108" y="44"/>
                    <a:pt x="79" y="73"/>
                  </a:cubicBezTo>
                  <a:cubicBezTo>
                    <a:pt x="49" y="102"/>
                    <a:pt x="20" y="151"/>
                    <a:pt x="10" y="190"/>
                  </a:cubicBezTo>
                  <a:cubicBezTo>
                    <a:pt x="0" y="258"/>
                    <a:pt x="10" y="327"/>
                    <a:pt x="59" y="375"/>
                  </a:cubicBezTo>
                  <a:cubicBezTo>
                    <a:pt x="98" y="434"/>
                    <a:pt x="166" y="473"/>
                    <a:pt x="235" y="492"/>
                  </a:cubicBezTo>
                  <a:cubicBezTo>
                    <a:pt x="272" y="508"/>
                    <a:pt x="313" y="516"/>
                    <a:pt x="355" y="516"/>
                  </a:cubicBezTo>
                  <a:cubicBezTo>
                    <a:pt x="367" y="516"/>
                    <a:pt x="379" y="515"/>
                    <a:pt x="391" y="514"/>
                  </a:cubicBezTo>
                  <a:lnTo>
                    <a:pt x="391" y="514"/>
                  </a:lnTo>
                  <a:cubicBezTo>
                    <a:pt x="396" y="527"/>
                    <a:pt x="403" y="539"/>
                    <a:pt x="410" y="551"/>
                  </a:cubicBezTo>
                  <a:cubicBezTo>
                    <a:pt x="459" y="619"/>
                    <a:pt x="518" y="668"/>
                    <a:pt x="586" y="697"/>
                  </a:cubicBezTo>
                  <a:lnTo>
                    <a:pt x="625" y="717"/>
                  </a:lnTo>
                  <a:lnTo>
                    <a:pt x="644" y="717"/>
                  </a:lnTo>
                  <a:lnTo>
                    <a:pt x="693" y="736"/>
                  </a:lnTo>
                  <a:cubicBezTo>
                    <a:pt x="722" y="746"/>
                    <a:pt x="752" y="746"/>
                    <a:pt x="781" y="746"/>
                  </a:cubicBezTo>
                  <a:cubicBezTo>
                    <a:pt x="820" y="746"/>
                    <a:pt x="849" y="746"/>
                    <a:pt x="878" y="736"/>
                  </a:cubicBezTo>
                  <a:cubicBezTo>
                    <a:pt x="908" y="736"/>
                    <a:pt x="927" y="726"/>
                    <a:pt x="957" y="717"/>
                  </a:cubicBezTo>
                  <a:cubicBezTo>
                    <a:pt x="996" y="707"/>
                    <a:pt x="1035" y="687"/>
                    <a:pt x="1074" y="668"/>
                  </a:cubicBezTo>
                  <a:cubicBezTo>
                    <a:pt x="1103" y="648"/>
                    <a:pt x="1132" y="619"/>
                    <a:pt x="1152" y="590"/>
                  </a:cubicBezTo>
                  <a:cubicBezTo>
                    <a:pt x="1161" y="590"/>
                    <a:pt x="1161" y="580"/>
                    <a:pt x="1152" y="570"/>
                  </a:cubicBezTo>
                  <a:lnTo>
                    <a:pt x="1132" y="570"/>
                  </a:lnTo>
                  <a:cubicBezTo>
                    <a:pt x="1103" y="590"/>
                    <a:pt x="1074" y="609"/>
                    <a:pt x="1044" y="629"/>
                  </a:cubicBezTo>
                  <a:cubicBezTo>
                    <a:pt x="1015" y="639"/>
                    <a:pt x="976" y="658"/>
                    <a:pt x="937" y="668"/>
                  </a:cubicBezTo>
                  <a:lnTo>
                    <a:pt x="869" y="668"/>
                  </a:lnTo>
                  <a:cubicBezTo>
                    <a:pt x="859" y="673"/>
                    <a:pt x="847" y="675"/>
                    <a:pt x="835" y="675"/>
                  </a:cubicBezTo>
                  <a:cubicBezTo>
                    <a:pt x="822" y="675"/>
                    <a:pt x="810" y="673"/>
                    <a:pt x="800" y="668"/>
                  </a:cubicBezTo>
                  <a:cubicBezTo>
                    <a:pt x="771" y="668"/>
                    <a:pt x="742" y="668"/>
                    <a:pt x="713" y="648"/>
                  </a:cubicBezTo>
                  <a:lnTo>
                    <a:pt x="674" y="639"/>
                  </a:lnTo>
                  <a:lnTo>
                    <a:pt x="644" y="629"/>
                  </a:lnTo>
                  <a:cubicBezTo>
                    <a:pt x="654" y="629"/>
                    <a:pt x="635" y="619"/>
                    <a:pt x="635" y="619"/>
                  </a:cubicBezTo>
                  <a:cubicBezTo>
                    <a:pt x="586" y="590"/>
                    <a:pt x="537" y="551"/>
                    <a:pt x="518" y="502"/>
                  </a:cubicBezTo>
                  <a:cubicBezTo>
                    <a:pt x="516" y="499"/>
                    <a:pt x="515" y="496"/>
                    <a:pt x="513" y="493"/>
                  </a:cubicBezTo>
                  <a:lnTo>
                    <a:pt x="513" y="493"/>
                  </a:lnTo>
                  <a:cubicBezTo>
                    <a:pt x="579" y="479"/>
                    <a:pt x="639" y="451"/>
                    <a:pt x="693" y="405"/>
                  </a:cubicBezTo>
                  <a:cubicBezTo>
                    <a:pt x="713" y="395"/>
                    <a:pt x="732" y="375"/>
                    <a:pt x="742" y="346"/>
                  </a:cubicBezTo>
                  <a:cubicBezTo>
                    <a:pt x="752" y="336"/>
                    <a:pt x="752" y="317"/>
                    <a:pt x="761" y="307"/>
                  </a:cubicBezTo>
                  <a:cubicBezTo>
                    <a:pt x="761" y="287"/>
                    <a:pt x="761" y="268"/>
                    <a:pt x="761" y="248"/>
                  </a:cubicBezTo>
                  <a:cubicBezTo>
                    <a:pt x="752" y="239"/>
                    <a:pt x="752" y="219"/>
                    <a:pt x="742" y="209"/>
                  </a:cubicBezTo>
                  <a:lnTo>
                    <a:pt x="722" y="190"/>
                  </a:lnTo>
                  <a:lnTo>
                    <a:pt x="722" y="190"/>
                  </a:lnTo>
                  <a:cubicBezTo>
                    <a:pt x="726" y="193"/>
                    <a:pt x="726" y="194"/>
                    <a:pt x="724" y="194"/>
                  </a:cubicBezTo>
                  <a:cubicBezTo>
                    <a:pt x="721" y="194"/>
                    <a:pt x="713" y="190"/>
                    <a:pt x="713" y="190"/>
                  </a:cubicBezTo>
                  <a:lnTo>
                    <a:pt x="693" y="170"/>
                  </a:lnTo>
                  <a:cubicBezTo>
                    <a:pt x="683" y="161"/>
                    <a:pt x="664" y="151"/>
                    <a:pt x="654" y="151"/>
                  </a:cubicBezTo>
                  <a:cubicBezTo>
                    <a:pt x="633" y="144"/>
                    <a:pt x="613" y="141"/>
                    <a:pt x="592" y="141"/>
                  </a:cubicBezTo>
                  <a:cubicBezTo>
                    <a:pt x="555" y="141"/>
                    <a:pt x="520" y="152"/>
                    <a:pt x="488" y="170"/>
                  </a:cubicBezTo>
                  <a:cubicBezTo>
                    <a:pt x="449" y="200"/>
                    <a:pt x="420" y="239"/>
                    <a:pt x="400" y="287"/>
                  </a:cubicBezTo>
                  <a:cubicBezTo>
                    <a:pt x="383" y="327"/>
                    <a:pt x="373" y="368"/>
                    <a:pt x="372" y="409"/>
                  </a:cubicBezTo>
                  <a:lnTo>
                    <a:pt x="372" y="409"/>
                  </a:lnTo>
                  <a:cubicBezTo>
                    <a:pt x="369" y="409"/>
                    <a:pt x="366" y="409"/>
                    <a:pt x="363" y="409"/>
                  </a:cubicBezTo>
                  <a:cubicBezTo>
                    <a:pt x="332" y="409"/>
                    <a:pt x="303" y="405"/>
                    <a:pt x="274" y="395"/>
                  </a:cubicBezTo>
                  <a:cubicBezTo>
                    <a:pt x="225" y="385"/>
                    <a:pt x="176" y="356"/>
                    <a:pt x="137" y="327"/>
                  </a:cubicBezTo>
                  <a:cubicBezTo>
                    <a:pt x="88" y="268"/>
                    <a:pt x="88" y="170"/>
                    <a:pt x="137" y="112"/>
                  </a:cubicBezTo>
                  <a:cubicBezTo>
                    <a:pt x="157" y="92"/>
                    <a:pt x="186" y="63"/>
                    <a:pt x="205" y="44"/>
                  </a:cubicBezTo>
                  <a:cubicBezTo>
                    <a:pt x="215" y="34"/>
                    <a:pt x="205" y="14"/>
                    <a:pt x="196" y="14"/>
                  </a:cubicBezTo>
                  <a:cubicBezTo>
                    <a:pt x="189" y="7"/>
                    <a:pt x="182" y="1"/>
                    <a:pt x="175"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3" name="Google Shape;4001;p48">
              <a:extLst>
                <a:ext uri="{FF2B5EF4-FFF2-40B4-BE49-F238E27FC236}">
                  <a16:creationId xmlns:a16="http://schemas.microsoft.com/office/drawing/2014/main" id="{114EC495-3F64-4F21-9130-FED969B91B25}"/>
                </a:ext>
              </a:extLst>
            </p:cNvPr>
            <p:cNvSpPr/>
            <p:nvPr/>
          </p:nvSpPr>
          <p:spPr>
            <a:xfrm>
              <a:off x="2620425" y="1256125"/>
              <a:ext cx="13250" cy="10075"/>
            </a:xfrm>
            <a:custGeom>
              <a:avLst/>
              <a:gdLst/>
              <a:ahLst/>
              <a:cxnLst/>
              <a:rect l="l" t="t" r="r" b="b"/>
              <a:pathLst>
                <a:path w="530" h="403" extrusionOk="0">
                  <a:moveTo>
                    <a:pt x="221" y="1"/>
                  </a:moveTo>
                  <a:cubicBezTo>
                    <a:pt x="199" y="1"/>
                    <a:pt x="178" y="4"/>
                    <a:pt x="156" y="10"/>
                  </a:cubicBezTo>
                  <a:cubicBezTo>
                    <a:pt x="30" y="58"/>
                    <a:pt x="0" y="234"/>
                    <a:pt x="117" y="331"/>
                  </a:cubicBezTo>
                  <a:cubicBezTo>
                    <a:pt x="178" y="374"/>
                    <a:pt x="253" y="402"/>
                    <a:pt x="319" y="402"/>
                  </a:cubicBezTo>
                  <a:cubicBezTo>
                    <a:pt x="391" y="402"/>
                    <a:pt x="453" y="369"/>
                    <a:pt x="478" y="283"/>
                  </a:cubicBezTo>
                  <a:cubicBezTo>
                    <a:pt x="530" y="146"/>
                    <a:pt x="378" y="1"/>
                    <a:pt x="221"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4" name="Google Shape;4002;p48">
              <a:extLst>
                <a:ext uri="{FF2B5EF4-FFF2-40B4-BE49-F238E27FC236}">
                  <a16:creationId xmlns:a16="http://schemas.microsoft.com/office/drawing/2014/main" id="{D8CAC9F7-230E-415F-84BD-C3579D3AB506}"/>
                </a:ext>
              </a:extLst>
            </p:cNvPr>
            <p:cNvSpPr/>
            <p:nvPr/>
          </p:nvSpPr>
          <p:spPr>
            <a:xfrm>
              <a:off x="2529925" y="1678125"/>
              <a:ext cx="12225" cy="14675"/>
            </a:xfrm>
            <a:custGeom>
              <a:avLst/>
              <a:gdLst/>
              <a:ahLst/>
              <a:cxnLst/>
              <a:rect l="l" t="t" r="r" b="b"/>
              <a:pathLst>
                <a:path w="489" h="587" extrusionOk="0">
                  <a:moveTo>
                    <a:pt x="446" y="0"/>
                  </a:moveTo>
                  <a:cubicBezTo>
                    <a:pt x="435" y="0"/>
                    <a:pt x="426" y="5"/>
                    <a:pt x="420" y="16"/>
                  </a:cubicBezTo>
                  <a:lnTo>
                    <a:pt x="401" y="36"/>
                  </a:lnTo>
                  <a:cubicBezTo>
                    <a:pt x="391" y="55"/>
                    <a:pt x="372" y="75"/>
                    <a:pt x="362" y="104"/>
                  </a:cubicBezTo>
                  <a:cubicBezTo>
                    <a:pt x="342" y="124"/>
                    <a:pt x="323" y="153"/>
                    <a:pt x="294" y="192"/>
                  </a:cubicBezTo>
                  <a:cubicBezTo>
                    <a:pt x="274" y="221"/>
                    <a:pt x="245" y="250"/>
                    <a:pt x="225" y="280"/>
                  </a:cubicBezTo>
                  <a:cubicBezTo>
                    <a:pt x="196" y="319"/>
                    <a:pt x="177" y="348"/>
                    <a:pt x="147" y="377"/>
                  </a:cubicBezTo>
                  <a:cubicBezTo>
                    <a:pt x="128" y="407"/>
                    <a:pt x="108" y="436"/>
                    <a:pt x="79" y="455"/>
                  </a:cubicBezTo>
                  <a:cubicBezTo>
                    <a:pt x="40" y="504"/>
                    <a:pt x="11" y="533"/>
                    <a:pt x="11" y="533"/>
                  </a:cubicBezTo>
                  <a:cubicBezTo>
                    <a:pt x="1" y="543"/>
                    <a:pt x="1" y="563"/>
                    <a:pt x="11" y="572"/>
                  </a:cubicBezTo>
                  <a:cubicBezTo>
                    <a:pt x="18" y="579"/>
                    <a:pt x="29" y="586"/>
                    <a:pt x="43" y="586"/>
                  </a:cubicBezTo>
                  <a:cubicBezTo>
                    <a:pt x="48" y="586"/>
                    <a:pt x="54" y="585"/>
                    <a:pt x="59" y="582"/>
                  </a:cubicBezTo>
                  <a:cubicBezTo>
                    <a:pt x="89" y="563"/>
                    <a:pt x="118" y="543"/>
                    <a:pt x="147" y="524"/>
                  </a:cubicBezTo>
                  <a:cubicBezTo>
                    <a:pt x="186" y="504"/>
                    <a:pt x="216" y="475"/>
                    <a:pt x="235" y="455"/>
                  </a:cubicBezTo>
                  <a:cubicBezTo>
                    <a:pt x="274" y="426"/>
                    <a:pt x="294" y="387"/>
                    <a:pt x="323" y="358"/>
                  </a:cubicBezTo>
                  <a:cubicBezTo>
                    <a:pt x="342" y="338"/>
                    <a:pt x="352" y="319"/>
                    <a:pt x="362" y="299"/>
                  </a:cubicBezTo>
                  <a:lnTo>
                    <a:pt x="401" y="250"/>
                  </a:lnTo>
                  <a:cubicBezTo>
                    <a:pt x="420" y="211"/>
                    <a:pt x="430" y="182"/>
                    <a:pt x="450" y="143"/>
                  </a:cubicBezTo>
                  <a:cubicBezTo>
                    <a:pt x="459" y="124"/>
                    <a:pt x="469" y="94"/>
                    <a:pt x="479" y="65"/>
                  </a:cubicBezTo>
                  <a:cubicBezTo>
                    <a:pt x="479" y="55"/>
                    <a:pt x="479" y="46"/>
                    <a:pt x="489" y="36"/>
                  </a:cubicBezTo>
                  <a:lnTo>
                    <a:pt x="479" y="36"/>
                  </a:lnTo>
                  <a:cubicBezTo>
                    <a:pt x="479" y="26"/>
                    <a:pt x="479" y="16"/>
                    <a:pt x="469" y="7"/>
                  </a:cubicBezTo>
                  <a:cubicBezTo>
                    <a:pt x="461" y="3"/>
                    <a:pt x="453" y="0"/>
                    <a:pt x="44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5" name="Google Shape;4003;p48">
              <a:extLst>
                <a:ext uri="{FF2B5EF4-FFF2-40B4-BE49-F238E27FC236}">
                  <a16:creationId xmlns:a16="http://schemas.microsoft.com/office/drawing/2014/main" id="{0894C4E1-D886-4B39-8920-E719F0CB1C25}"/>
                </a:ext>
              </a:extLst>
            </p:cNvPr>
            <p:cNvSpPr/>
            <p:nvPr/>
          </p:nvSpPr>
          <p:spPr>
            <a:xfrm>
              <a:off x="2533850" y="1688100"/>
              <a:ext cx="9275" cy="9475"/>
            </a:xfrm>
            <a:custGeom>
              <a:avLst/>
              <a:gdLst/>
              <a:ahLst/>
              <a:cxnLst/>
              <a:rect l="l" t="t" r="r" b="b"/>
              <a:pathLst>
                <a:path w="371" h="379" extrusionOk="0">
                  <a:moveTo>
                    <a:pt x="331" y="0"/>
                  </a:moveTo>
                  <a:cubicBezTo>
                    <a:pt x="322" y="0"/>
                    <a:pt x="312" y="3"/>
                    <a:pt x="302" y="8"/>
                  </a:cubicBezTo>
                  <a:cubicBezTo>
                    <a:pt x="302" y="8"/>
                    <a:pt x="273" y="37"/>
                    <a:pt x="254" y="56"/>
                  </a:cubicBezTo>
                  <a:cubicBezTo>
                    <a:pt x="244" y="76"/>
                    <a:pt x="224" y="86"/>
                    <a:pt x="205" y="105"/>
                  </a:cubicBezTo>
                  <a:cubicBezTo>
                    <a:pt x="195" y="134"/>
                    <a:pt x="176" y="144"/>
                    <a:pt x="156" y="173"/>
                  </a:cubicBezTo>
                  <a:cubicBezTo>
                    <a:pt x="137" y="193"/>
                    <a:pt x="117" y="212"/>
                    <a:pt x="107" y="232"/>
                  </a:cubicBezTo>
                  <a:cubicBezTo>
                    <a:pt x="88" y="251"/>
                    <a:pt x="78" y="261"/>
                    <a:pt x="59" y="281"/>
                  </a:cubicBezTo>
                  <a:cubicBezTo>
                    <a:pt x="49" y="290"/>
                    <a:pt x="39" y="300"/>
                    <a:pt x="29" y="300"/>
                  </a:cubicBezTo>
                  <a:lnTo>
                    <a:pt x="20" y="320"/>
                  </a:lnTo>
                  <a:lnTo>
                    <a:pt x="10" y="329"/>
                  </a:lnTo>
                  <a:cubicBezTo>
                    <a:pt x="0" y="339"/>
                    <a:pt x="0" y="339"/>
                    <a:pt x="0" y="349"/>
                  </a:cubicBezTo>
                  <a:cubicBezTo>
                    <a:pt x="0" y="369"/>
                    <a:pt x="20" y="378"/>
                    <a:pt x="39" y="378"/>
                  </a:cubicBezTo>
                  <a:lnTo>
                    <a:pt x="59" y="378"/>
                  </a:lnTo>
                  <a:cubicBezTo>
                    <a:pt x="78" y="378"/>
                    <a:pt x="98" y="369"/>
                    <a:pt x="117" y="359"/>
                  </a:cubicBezTo>
                  <a:cubicBezTo>
                    <a:pt x="137" y="349"/>
                    <a:pt x="166" y="329"/>
                    <a:pt x="185" y="310"/>
                  </a:cubicBezTo>
                  <a:cubicBezTo>
                    <a:pt x="205" y="290"/>
                    <a:pt x="224" y="271"/>
                    <a:pt x="244" y="251"/>
                  </a:cubicBezTo>
                  <a:cubicBezTo>
                    <a:pt x="283" y="212"/>
                    <a:pt x="312" y="164"/>
                    <a:pt x="332" y="115"/>
                  </a:cubicBezTo>
                  <a:cubicBezTo>
                    <a:pt x="341" y="95"/>
                    <a:pt x="351" y="66"/>
                    <a:pt x="361" y="47"/>
                  </a:cubicBezTo>
                  <a:cubicBezTo>
                    <a:pt x="371" y="37"/>
                    <a:pt x="361" y="17"/>
                    <a:pt x="351" y="8"/>
                  </a:cubicBezTo>
                  <a:cubicBezTo>
                    <a:pt x="346" y="3"/>
                    <a:pt x="339" y="0"/>
                    <a:pt x="331"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6" name="Google Shape;4004;p48">
              <a:extLst>
                <a:ext uri="{FF2B5EF4-FFF2-40B4-BE49-F238E27FC236}">
                  <a16:creationId xmlns:a16="http://schemas.microsoft.com/office/drawing/2014/main" id="{044EA67C-7313-4BFE-8A1B-170683E20A4D}"/>
                </a:ext>
              </a:extLst>
            </p:cNvPr>
            <p:cNvSpPr/>
            <p:nvPr/>
          </p:nvSpPr>
          <p:spPr>
            <a:xfrm>
              <a:off x="2683100" y="1690300"/>
              <a:ext cx="11250" cy="11900"/>
            </a:xfrm>
            <a:custGeom>
              <a:avLst/>
              <a:gdLst/>
              <a:ahLst/>
              <a:cxnLst/>
              <a:rect l="l" t="t" r="r" b="b"/>
              <a:pathLst>
                <a:path w="450" h="476" extrusionOk="0">
                  <a:moveTo>
                    <a:pt x="405" y="0"/>
                  </a:moveTo>
                  <a:cubicBezTo>
                    <a:pt x="396" y="0"/>
                    <a:pt x="386" y="2"/>
                    <a:pt x="381" y="7"/>
                  </a:cubicBezTo>
                  <a:cubicBezTo>
                    <a:pt x="381" y="7"/>
                    <a:pt x="361" y="37"/>
                    <a:pt x="322" y="76"/>
                  </a:cubicBezTo>
                  <a:lnTo>
                    <a:pt x="196" y="222"/>
                  </a:lnTo>
                  <a:cubicBezTo>
                    <a:pt x="157" y="281"/>
                    <a:pt x="118" y="329"/>
                    <a:pt x="79" y="359"/>
                  </a:cubicBezTo>
                  <a:cubicBezTo>
                    <a:pt x="39" y="388"/>
                    <a:pt x="10" y="417"/>
                    <a:pt x="10" y="417"/>
                  </a:cubicBezTo>
                  <a:cubicBezTo>
                    <a:pt x="10" y="427"/>
                    <a:pt x="0" y="437"/>
                    <a:pt x="10" y="446"/>
                  </a:cubicBezTo>
                  <a:cubicBezTo>
                    <a:pt x="10" y="466"/>
                    <a:pt x="30" y="476"/>
                    <a:pt x="49" y="476"/>
                  </a:cubicBezTo>
                  <a:cubicBezTo>
                    <a:pt x="79" y="456"/>
                    <a:pt x="108" y="446"/>
                    <a:pt x="137" y="437"/>
                  </a:cubicBezTo>
                  <a:cubicBezTo>
                    <a:pt x="166" y="417"/>
                    <a:pt x="196" y="407"/>
                    <a:pt x="225" y="378"/>
                  </a:cubicBezTo>
                  <a:cubicBezTo>
                    <a:pt x="244" y="349"/>
                    <a:pt x="274" y="329"/>
                    <a:pt x="303" y="300"/>
                  </a:cubicBezTo>
                  <a:cubicBezTo>
                    <a:pt x="342" y="241"/>
                    <a:pt x="381" y="183"/>
                    <a:pt x="410" y="124"/>
                  </a:cubicBezTo>
                  <a:cubicBezTo>
                    <a:pt x="430" y="95"/>
                    <a:pt x="439" y="66"/>
                    <a:pt x="449" y="37"/>
                  </a:cubicBezTo>
                  <a:cubicBezTo>
                    <a:pt x="449" y="27"/>
                    <a:pt x="439" y="17"/>
                    <a:pt x="430" y="7"/>
                  </a:cubicBezTo>
                  <a:cubicBezTo>
                    <a:pt x="425" y="2"/>
                    <a:pt x="415" y="0"/>
                    <a:pt x="405"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7" name="Google Shape;4005;p48">
              <a:extLst>
                <a:ext uri="{FF2B5EF4-FFF2-40B4-BE49-F238E27FC236}">
                  <a16:creationId xmlns:a16="http://schemas.microsoft.com/office/drawing/2014/main" id="{330714BD-CEB6-49FE-B778-E741CA2255BD}"/>
                </a:ext>
              </a:extLst>
            </p:cNvPr>
            <p:cNvSpPr/>
            <p:nvPr/>
          </p:nvSpPr>
          <p:spPr>
            <a:xfrm>
              <a:off x="2684075" y="1700225"/>
              <a:ext cx="7350" cy="5875"/>
            </a:xfrm>
            <a:custGeom>
              <a:avLst/>
              <a:gdLst/>
              <a:ahLst/>
              <a:cxnLst/>
              <a:rect l="l" t="t" r="r" b="b"/>
              <a:pathLst>
                <a:path w="294" h="235" extrusionOk="0">
                  <a:moveTo>
                    <a:pt x="244" y="1"/>
                  </a:moveTo>
                  <a:cubicBezTo>
                    <a:pt x="225" y="10"/>
                    <a:pt x="205" y="20"/>
                    <a:pt x="196" y="30"/>
                  </a:cubicBezTo>
                  <a:cubicBezTo>
                    <a:pt x="166" y="40"/>
                    <a:pt x="137" y="59"/>
                    <a:pt x="108" y="79"/>
                  </a:cubicBezTo>
                  <a:lnTo>
                    <a:pt x="40" y="137"/>
                  </a:lnTo>
                  <a:cubicBezTo>
                    <a:pt x="30" y="147"/>
                    <a:pt x="20" y="166"/>
                    <a:pt x="10" y="176"/>
                  </a:cubicBezTo>
                  <a:lnTo>
                    <a:pt x="0" y="186"/>
                  </a:lnTo>
                  <a:cubicBezTo>
                    <a:pt x="0" y="196"/>
                    <a:pt x="0" y="196"/>
                    <a:pt x="0" y="205"/>
                  </a:cubicBezTo>
                  <a:cubicBezTo>
                    <a:pt x="0" y="225"/>
                    <a:pt x="20" y="235"/>
                    <a:pt x="40" y="235"/>
                  </a:cubicBezTo>
                  <a:cubicBezTo>
                    <a:pt x="49" y="235"/>
                    <a:pt x="69" y="235"/>
                    <a:pt x="88" y="225"/>
                  </a:cubicBezTo>
                  <a:lnTo>
                    <a:pt x="118" y="215"/>
                  </a:lnTo>
                  <a:cubicBezTo>
                    <a:pt x="127" y="215"/>
                    <a:pt x="137" y="215"/>
                    <a:pt x="147" y="205"/>
                  </a:cubicBezTo>
                  <a:lnTo>
                    <a:pt x="196" y="176"/>
                  </a:lnTo>
                  <a:cubicBezTo>
                    <a:pt x="215" y="157"/>
                    <a:pt x="244" y="127"/>
                    <a:pt x="264" y="98"/>
                  </a:cubicBezTo>
                  <a:cubicBezTo>
                    <a:pt x="274" y="79"/>
                    <a:pt x="283" y="69"/>
                    <a:pt x="293" y="49"/>
                  </a:cubicBezTo>
                  <a:lnTo>
                    <a:pt x="283" y="49"/>
                  </a:lnTo>
                  <a:cubicBezTo>
                    <a:pt x="283" y="40"/>
                    <a:pt x="283" y="30"/>
                    <a:pt x="283" y="30"/>
                  </a:cubicBezTo>
                  <a:cubicBezTo>
                    <a:pt x="274" y="10"/>
                    <a:pt x="254" y="1"/>
                    <a:pt x="244"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8" name="Google Shape;4006;p48">
              <a:extLst>
                <a:ext uri="{FF2B5EF4-FFF2-40B4-BE49-F238E27FC236}">
                  <a16:creationId xmlns:a16="http://schemas.microsoft.com/office/drawing/2014/main" id="{C53F38AB-D267-443F-935D-8B199603B9EE}"/>
                </a:ext>
              </a:extLst>
            </p:cNvPr>
            <p:cNvSpPr/>
            <p:nvPr/>
          </p:nvSpPr>
          <p:spPr>
            <a:xfrm>
              <a:off x="2559450" y="1045150"/>
              <a:ext cx="109050" cy="85725"/>
            </a:xfrm>
            <a:custGeom>
              <a:avLst/>
              <a:gdLst/>
              <a:ahLst/>
              <a:cxnLst/>
              <a:rect l="l" t="t" r="r" b="b"/>
              <a:pathLst>
                <a:path w="4362" h="3429" extrusionOk="0">
                  <a:moveTo>
                    <a:pt x="59" y="0"/>
                  </a:moveTo>
                  <a:cubicBezTo>
                    <a:pt x="39" y="0"/>
                    <a:pt x="20" y="10"/>
                    <a:pt x="10" y="30"/>
                  </a:cubicBezTo>
                  <a:cubicBezTo>
                    <a:pt x="0" y="49"/>
                    <a:pt x="10" y="78"/>
                    <a:pt x="39" y="78"/>
                  </a:cubicBezTo>
                  <a:lnTo>
                    <a:pt x="98" y="98"/>
                  </a:lnTo>
                  <a:lnTo>
                    <a:pt x="264" y="166"/>
                  </a:lnTo>
                  <a:cubicBezTo>
                    <a:pt x="332" y="205"/>
                    <a:pt x="420" y="234"/>
                    <a:pt x="517" y="293"/>
                  </a:cubicBezTo>
                  <a:cubicBezTo>
                    <a:pt x="605" y="342"/>
                    <a:pt x="713" y="400"/>
                    <a:pt x="820" y="469"/>
                  </a:cubicBezTo>
                  <a:cubicBezTo>
                    <a:pt x="937" y="547"/>
                    <a:pt x="1054" y="625"/>
                    <a:pt x="1171" y="712"/>
                  </a:cubicBezTo>
                  <a:cubicBezTo>
                    <a:pt x="1288" y="810"/>
                    <a:pt x="1405" y="917"/>
                    <a:pt x="1513" y="1034"/>
                  </a:cubicBezTo>
                  <a:cubicBezTo>
                    <a:pt x="1620" y="1151"/>
                    <a:pt x="1717" y="1288"/>
                    <a:pt x="1805" y="1425"/>
                  </a:cubicBezTo>
                  <a:cubicBezTo>
                    <a:pt x="1854" y="1493"/>
                    <a:pt x="1893" y="1571"/>
                    <a:pt x="1932" y="1649"/>
                  </a:cubicBezTo>
                  <a:cubicBezTo>
                    <a:pt x="1971" y="1727"/>
                    <a:pt x="2010" y="1805"/>
                    <a:pt x="2049" y="1883"/>
                  </a:cubicBezTo>
                  <a:cubicBezTo>
                    <a:pt x="2098" y="1961"/>
                    <a:pt x="2127" y="2039"/>
                    <a:pt x="2176" y="2127"/>
                  </a:cubicBezTo>
                  <a:cubicBezTo>
                    <a:pt x="2215" y="2215"/>
                    <a:pt x="2264" y="2293"/>
                    <a:pt x="2312" y="2371"/>
                  </a:cubicBezTo>
                  <a:cubicBezTo>
                    <a:pt x="2351" y="2449"/>
                    <a:pt x="2410" y="2517"/>
                    <a:pt x="2459" y="2595"/>
                  </a:cubicBezTo>
                  <a:cubicBezTo>
                    <a:pt x="2488" y="2624"/>
                    <a:pt x="2517" y="2664"/>
                    <a:pt x="2547" y="2703"/>
                  </a:cubicBezTo>
                  <a:lnTo>
                    <a:pt x="2634" y="2800"/>
                  </a:lnTo>
                  <a:cubicBezTo>
                    <a:pt x="2742" y="2917"/>
                    <a:pt x="2878" y="3034"/>
                    <a:pt x="3025" y="3122"/>
                  </a:cubicBezTo>
                  <a:cubicBezTo>
                    <a:pt x="3151" y="3210"/>
                    <a:pt x="3288" y="3268"/>
                    <a:pt x="3434" y="3327"/>
                  </a:cubicBezTo>
                  <a:cubicBezTo>
                    <a:pt x="3551" y="3366"/>
                    <a:pt x="3668" y="3385"/>
                    <a:pt x="3795" y="3405"/>
                  </a:cubicBezTo>
                  <a:cubicBezTo>
                    <a:pt x="3893" y="3415"/>
                    <a:pt x="3990" y="3424"/>
                    <a:pt x="4088" y="3424"/>
                  </a:cubicBezTo>
                  <a:cubicBezTo>
                    <a:pt x="4114" y="3428"/>
                    <a:pt x="4138" y="3429"/>
                    <a:pt x="4160" y="3429"/>
                  </a:cubicBezTo>
                  <a:cubicBezTo>
                    <a:pt x="4204" y="3429"/>
                    <a:pt x="4241" y="3424"/>
                    <a:pt x="4273" y="3424"/>
                  </a:cubicBezTo>
                  <a:lnTo>
                    <a:pt x="4332" y="3424"/>
                  </a:lnTo>
                  <a:cubicBezTo>
                    <a:pt x="4351" y="3424"/>
                    <a:pt x="4361" y="3415"/>
                    <a:pt x="4361" y="3395"/>
                  </a:cubicBezTo>
                  <a:cubicBezTo>
                    <a:pt x="4361" y="3385"/>
                    <a:pt x="4351" y="3366"/>
                    <a:pt x="4332" y="3366"/>
                  </a:cubicBezTo>
                  <a:lnTo>
                    <a:pt x="4273" y="3356"/>
                  </a:lnTo>
                  <a:cubicBezTo>
                    <a:pt x="4234" y="3356"/>
                    <a:pt x="4166" y="3346"/>
                    <a:pt x="4088" y="3337"/>
                  </a:cubicBezTo>
                  <a:cubicBezTo>
                    <a:pt x="4000" y="3327"/>
                    <a:pt x="3912" y="3307"/>
                    <a:pt x="3825" y="3288"/>
                  </a:cubicBezTo>
                  <a:cubicBezTo>
                    <a:pt x="3708" y="3259"/>
                    <a:pt x="3590" y="3229"/>
                    <a:pt x="3483" y="3181"/>
                  </a:cubicBezTo>
                  <a:cubicBezTo>
                    <a:pt x="3356" y="3122"/>
                    <a:pt x="3239" y="3054"/>
                    <a:pt x="3132" y="2976"/>
                  </a:cubicBezTo>
                  <a:cubicBezTo>
                    <a:pt x="3005" y="2878"/>
                    <a:pt x="2898" y="2781"/>
                    <a:pt x="2800" y="2654"/>
                  </a:cubicBezTo>
                  <a:lnTo>
                    <a:pt x="2722" y="2566"/>
                  </a:lnTo>
                  <a:lnTo>
                    <a:pt x="2644" y="2459"/>
                  </a:lnTo>
                  <a:cubicBezTo>
                    <a:pt x="2595" y="2400"/>
                    <a:pt x="2556" y="2322"/>
                    <a:pt x="2508" y="2254"/>
                  </a:cubicBezTo>
                  <a:cubicBezTo>
                    <a:pt x="2469" y="2176"/>
                    <a:pt x="2430" y="2107"/>
                    <a:pt x="2391" y="2029"/>
                  </a:cubicBezTo>
                  <a:cubicBezTo>
                    <a:pt x="2351" y="1951"/>
                    <a:pt x="2312" y="1854"/>
                    <a:pt x="2273" y="1786"/>
                  </a:cubicBezTo>
                  <a:cubicBezTo>
                    <a:pt x="2244" y="1707"/>
                    <a:pt x="2195" y="1620"/>
                    <a:pt x="2156" y="1542"/>
                  </a:cubicBezTo>
                  <a:cubicBezTo>
                    <a:pt x="2108" y="1454"/>
                    <a:pt x="2069" y="1376"/>
                    <a:pt x="2010" y="1298"/>
                  </a:cubicBezTo>
                  <a:cubicBezTo>
                    <a:pt x="1912" y="1142"/>
                    <a:pt x="1805" y="1005"/>
                    <a:pt x="1678" y="878"/>
                  </a:cubicBezTo>
                  <a:cubicBezTo>
                    <a:pt x="1561" y="751"/>
                    <a:pt x="1434" y="644"/>
                    <a:pt x="1298" y="547"/>
                  </a:cubicBezTo>
                  <a:cubicBezTo>
                    <a:pt x="1230" y="498"/>
                    <a:pt x="1171" y="459"/>
                    <a:pt x="1103" y="420"/>
                  </a:cubicBezTo>
                  <a:cubicBezTo>
                    <a:pt x="1044" y="381"/>
                    <a:pt x="976" y="342"/>
                    <a:pt x="917" y="312"/>
                  </a:cubicBezTo>
                  <a:lnTo>
                    <a:pt x="742" y="225"/>
                  </a:lnTo>
                  <a:lnTo>
                    <a:pt x="576" y="156"/>
                  </a:lnTo>
                  <a:cubicBezTo>
                    <a:pt x="469" y="117"/>
                    <a:pt x="381" y="88"/>
                    <a:pt x="303" y="59"/>
                  </a:cubicBezTo>
                  <a:cubicBezTo>
                    <a:pt x="225" y="39"/>
                    <a:pt x="166" y="30"/>
                    <a:pt x="117" y="20"/>
                  </a:cubicBezTo>
                  <a:lnTo>
                    <a:pt x="59" y="0"/>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09" name="Google Shape;4007;p48">
              <a:extLst>
                <a:ext uri="{FF2B5EF4-FFF2-40B4-BE49-F238E27FC236}">
                  <a16:creationId xmlns:a16="http://schemas.microsoft.com/office/drawing/2014/main" id="{3D3043F3-AC70-42B8-B3B9-2B07423ED7E1}"/>
                </a:ext>
              </a:extLst>
            </p:cNvPr>
            <p:cNvSpPr/>
            <p:nvPr/>
          </p:nvSpPr>
          <p:spPr>
            <a:xfrm>
              <a:off x="2593600" y="1042700"/>
              <a:ext cx="53175" cy="69225"/>
            </a:xfrm>
            <a:custGeom>
              <a:avLst/>
              <a:gdLst/>
              <a:ahLst/>
              <a:cxnLst/>
              <a:rect l="l" t="t" r="r" b="b"/>
              <a:pathLst>
                <a:path w="2127" h="2769" extrusionOk="0">
                  <a:moveTo>
                    <a:pt x="49" y="1"/>
                  </a:moveTo>
                  <a:cubicBezTo>
                    <a:pt x="29" y="1"/>
                    <a:pt x="10" y="10"/>
                    <a:pt x="0" y="30"/>
                  </a:cubicBezTo>
                  <a:cubicBezTo>
                    <a:pt x="0" y="59"/>
                    <a:pt x="10" y="79"/>
                    <a:pt x="29" y="89"/>
                  </a:cubicBezTo>
                  <a:cubicBezTo>
                    <a:pt x="29" y="89"/>
                    <a:pt x="78" y="98"/>
                    <a:pt x="166" y="137"/>
                  </a:cubicBezTo>
                  <a:cubicBezTo>
                    <a:pt x="283" y="196"/>
                    <a:pt x="390" y="254"/>
                    <a:pt x="498" y="323"/>
                  </a:cubicBezTo>
                  <a:cubicBezTo>
                    <a:pt x="566" y="371"/>
                    <a:pt x="634" y="420"/>
                    <a:pt x="703" y="479"/>
                  </a:cubicBezTo>
                  <a:cubicBezTo>
                    <a:pt x="781" y="537"/>
                    <a:pt x="849" y="596"/>
                    <a:pt x="917" y="674"/>
                  </a:cubicBezTo>
                  <a:cubicBezTo>
                    <a:pt x="946" y="703"/>
                    <a:pt x="985" y="742"/>
                    <a:pt x="1015" y="781"/>
                  </a:cubicBezTo>
                  <a:cubicBezTo>
                    <a:pt x="1044" y="820"/>
                    <a:pt x="1083" y="859"/>
                    <a:pt x="1112" y="908"/>
                  </a:cubicBezTo>
                  <a:cubicBezTo>
                    <a:pt x="1171" y="986"/>
                    <a:pt x="1220" y="1074"/>
                    <a:pt x="1268" y="1171"/>
                  </a:cubicBezTo>
                  <a:cubicBezTo>
                    <a:pt x="1317" y="1259"/>
                    <a:pt x="1356" y="1357"/>
                    <a:pt x="1395" y="1464"/>
                  </a:cubicBezTo>
                  <a:cubicBezTo>
                    <a:pt x="1434" y="1562"/>
                    <a:pt x="1473" y="1669"/>
                    <a:pt x="1503" y="1766"/>
                  </a:cubicBezTo>
                  <a:cubicBezTo>
                    <a:pt x="1542" y="1864"/>
                    <a:pt x="1581" y="1962"/>
                    <a:pt x="1610" y="2049"/>
                  </a:cubicBezTo>
                  <a:cubicBezTo>
                    <a:pt x="1649" y="2127"/>
                    <a:pt x="1688" y="2215"/>
                    <a:pt x="1737" y="2293"/>
                  </a:cubicBezTo>
                  <a:lnTo>
                    <a:pt x="1854" y="2498"/>
                  </a:lnTo>
                  <a:cubicBezTo>
                    <a:pt x="1883" y="2547"/>
                    <a:pt x="1922" y="2596"/>
                    <a:pt x="1961" y="2644"/>
                  </a:cubicBezTo>
                  <a:cubicBezTo>
                    <a:pt x="1981" y="2674"/>
                    <a:pt x="2010" y="2703"/>
                    <a:pt x="2039" y="2732"/>
                  </a:cubicBezTo>
                  <a:lnTo>
                    <a:pt x="2068" y="2762"/>
                  </a:lnTo>
                  <a:cubicBezTo>
                    <a:pt x="2073" y="2766"/>
                    <a:pt x="2081" y="2769"/>
                    <a:pt x="2088" y="2769"/>
                  </a:cubicBezTo>
                  <a:cubicBezTo>
                    <a:pt x="2095" y="2769"/>
                    <a:pt x="2102" y="2766"/>
                    <a:pt x="2107" y="2762"/>
                  </a:cubicBezTo>
                  <a:cubicBezTo>
                    <a:pt x="2117" y="2752"/>
                    <a:pt x="2127" y="2732"/>
                    <a:pt x="2117" y="2722"/>
                  </a:cubicBezTo>
                  <a:lnTo>
                    <a:pt x="2098" y="2693"/>
                  </a:lnTo>
                  <a:cubicBezTo>
                    <a:pt x="2078" y="2654"/>
                    <a:pt x="2059" y="2625"/>
                    <a:pt x="2039" y="2596"/>
                  </a:cubicBezTo>
                  <a:cubicBezTo>
                    <a:pt x="2020" y="2547"/>
                    <a:pt x="1990" y="2498"/>
                    <a:pt x="1971" y="2440"/>
                  </a:cubicBezTo>
                  <a:cubicBezTo>
                    <a:pt x="1942" y="2381"/>
                    <a:pt x="1922" y="2313"/>
                    <a:pt x="1893" y="2235"/>
                  </a:cubicBezTo>
                  <a:cubicBezTo>
                    <a:pt x="1854" y="2147"/>
                    <a:pt x="1824" y="2069"/>
                    <a:pt x="1805" y="1991"/>
                  </a:cubicBezTo>
                  <a:cubicBezTo>
                    <a:pt x="1776" y="1893"/>
                    <a:pt x="1746" y="1796"/>
                    <a:pt x="1717" y="1698"/>
                  </a:cubicBezTo>
                  <a:cubicBezTo>
                    <a:pt x="1688" y="1601"/>
                    <a:pt x="1659" y="1493"/>
                    <a:pt x="1620" y="1386"/>
                  </a:cubicBezTo>
                  <a:cubicBezTo>
                    <a:pt x="1590" y="1279"/>
                    <a:pt x="1551" y="1171"/>
                    <a:pt x="1503" y="1064"/>
                  </a:cubicBezTo>
                  <a:cubicBezTo>
                    <a:pt x="1444" y="957"/>
                    <a:pt x="1385" y="859"/>
                    <a:pt x="1317" y="762"/>
                  </a:cubicBezTo>
                  <a:cubicBezTo>
                    <a:pt x="1278" y="713"/>
                    <a:pt x="1249" y="674"/>
                    <a:pt x="1210" y="635"/>
                  </a:cubicBezTo>
                  <a:cubicBezTo>
                    <a:pt x="1171" y="586"/>
                    <a:pt x="1132" y="547"/>
                    <a:pt x="1083" y="508"/>
                  </a:cubicBezTo>
                  <a:cubicBezTo>
                    <a:pt x="1005" y="440"/>
                    <a:pt x="927" y="371"/>
                    <a:pt x="839" y="313"/>
                  </a:cubicBezTo>
                  <a:lnTo>
                    <a:pt x="722" y="235"/>
                  </a:lnTo>
                  <a:lnTo>
                    <a:pt x="595" y="167"/>
                  </a:lnTo>
                  <a:cubicBezTo>
                    <a:pt x="468" y="108"/>
                    <a:pt x="342" y="59"/>
                    <a:pt x="205" y="30"/>
                  </a:cubicBezTo>
                  <a:cubicBezTo>
                    <a:pt x="156" y="10"/>
                    <a:pt x="117" y="1"/>
                    <a:pt x="88"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0" name="Google Shape;4008;p48">
              <a:extLst>
                <a:ext uri="{FF2B5EF4-FFF2-40B4-BE49-F238E27FC236}">
                  <a16:creationId xmlns:a16="http://schemas.microsoft.com/office/drawing/2014/main" id="{A910B9BF-871D-44EF-8F47-9E596D6BC566}"/>
                </a:ext>
              </a:extLst>
            </p:cNvPr>
            <p:cNvSpPr/>
            <p:nvPr/>
          </p:nvSpPr>
          <p:spPr>
            <a:xfrm>
              <a:off x="2495225" y="1089300"/>
              <a:ext cx="12775" cy="65350"/>
            </a:xfrm>
            <a:custGeom>
              <a:avLst/>
              <a:gdLst/>
              <a:ahLst/>
              <a:cxnLst/>
              <a:rect l="l" t="t" r="r" b="b"/>
              <a:pathLst>
                <a:path w="511" h="2614" extrusionOk="0">
                  <a:moveTo>
                    <a:pt x="257" y="0"/>
                  </a:moveTo>
                  <a:cubicBezTo>
                    <a:pt x="238" y="10"/>
                    <a:pt x="218" y="29"/>
                    <a:pt x="228" y="49"/>
                  </a:cubicBezTo>
                  <a:cubicBezTo>
                    <a:pt x="228" y="49"/>
                    <a:pt x="238" y="205"/>
                    <a:pt x="257" y="449"/>
                  </a:cubicBezTo>
                  <a:cubicBezTo>
                    <a:pt x="267" y="507"/>
                    <a:pt x="257" y="576"/>
                    <a:pt x="267" y="644"/>
                  </a:cubicBezTo>
                  <a:cubicBezTo>
                    <a:pt x="277" y="712"/>
                    <a:pt x="277" y="780"/>
                    <a:pt x="277" y="858"/>
                  </a:cubicBezTo>
                  <a:cubicBezTo>
                    <a:pt x="267" y="1005"/>
                    <a:pt x="267" y="1171"/>
                    <a:pt x="257" y="1327"/>
                  </a:cubicBezTo>
                  <a:cubicBezTo>
                    <a:pt x="257" y="1405"/>
                    <a:pt x="248" y="1483"/>
                    <a:pt x="238" y="1561"/>
                  </a:cubicBezTo>
                  <a:cubicBezTo>
                    <a:pt x="228" y="1639"/>
                    <a:pt x="218" y="1707"/>
                    <a:pt x="209" y="1785"/>
                  </a:cubicBezTo>
                  <a:cubicBezTo>
                    <a:pt x="199" y="1854"/>
                    <a:pt x="179" y="1932"/>
                    <a:pt x="170" y="1990"/>
                  </a:cubicBezTo>
                  <a:cubicBezTo>
                    <a:pt x="150" y="2058"/>
                    <a:pt x="140" y="2127"/>
                    <a:pt x="121" y="2185"/>
                  </a:cubicBezTo>
                  <a:cubicBezTo>
                    <a:pt x="111" y="2244"/>
                    <a:pt x="91" y="2293"/>
                    <a:pt x="82" y="2341"/>
                  </a:cubicBezTo>
                  <a:cubicBezTo>
                    <a:pt x="62" y="2390"/>
                    <a:pt x="52" y="2429"/>
                    <a:pt x="43" y="2458"/>
                  </a:cubicBezTo>
                  <a:cubicBezTo>
                    <a:pt x="23" y="2527"/>
                    <a:pt x="13" y="2566"/>
                    <a:pt x="13" y="2566"/>
                  </a:cubicBezTo>
                  <a:cubicBezTo>
                    <a:pt x="0" y="2592"/>
                    <a:pt x="18" y="2613"/>
                    <a:pt x="37" y="2613"/>
                  </a:cubicBezTo>
                  <a:cubicBezTo>
                    <a:pt x="46" y="2613"/>
                    <a:pt x="56" y="2608"/>
                    <a:pt x="62" y="2595"/>
                  </a:cubicBezTo>
                  <a:cubicBezTo>
                    <a:pt x="62" y="2595"/>
                    <a:pt x="91" y="2566"/>
                    <a:pt x="130" y="2497"/>
                  </a:cubicBezTo>
                  <a:lnTo>
                    <a:pt x="199" y="2390"/>
                  </a:lnTo>
                  <a:cubicBezTo>
                    <a:pt x="218" y="2341"/>
                    <a:pt x="248" y="2293"/>
                    <a:pt x="277" y="2234"/>
                  </a:cubicBezTo>
                  <a:cubicBezTo>
                    <a:pt x="306" y="2175"/>
                    <a:pt x="326" y="2107"/>
                    <a:pt x="355" y="2049"/>
                  </a:cubicBezTo>
                  <a:cubicBezTo>
                    <a:pt x="374" y="1971"/>
                    <a:pt x="404" y="1902"/>
                    <a:pt x="413" y="1824"/>
                  </a:cubicBezTo>
                  <a:cubicBezTo>
                    <a:pt x="443" y="1746"/>
                    <a:pt x="452" y="1668"/>
                    <a:pt x="472" y="1580"/>
                  </a:cubicBezTo>
                  <a:cubicBezTo>
                    <a:pt x="482" y="1512"/>
                    <a:pt x="491" y="1424"/>
                    <a:pt x="501" y="1337"/>
                  </a:cubicBezTo>
                  <a:cubicBezTo>
                    <a:pt x="511" y="1258"/>
                    <a:pt x="511" y="1171"/>
                    <a:pt x="511" y="1093"/>
                  </a:cubicBezTo>
                  <a:cubicBezTo>
                    <a:pt x="511" y="1005"/>
                    <a:pt x="501" y="927"/>
                    <a:pt x="501" y="849"/>
                  </a:cubicBezTo>
                  <a:cubicBezTo>
                    <a:pt x="491" y="702"/>
                    <a:pt x="462" y="556"/>
                    <a:pt x="433" y="419"/>
                  </a:cubicBezTo>
                  <a:cubicBezTo>
                    <a:pt x="404" y="283"/>
                    <a:pt x="365" y="146"/>
                    <a:pt x="306" y="20"/>
                  </a:cubicBezTo>
                  <a:cubicBezTo>
                    <a:pt x="296" y="10"/>
                    <a:pt x="277" y="0"/>
                    <a:pt x="257"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1" name="Google Shape;4009;p48">
              <a:extLst>
                <a:ext uri="{FF2B5EF4-FFF2-40B4-BE49-F238E27FC236}">
                  <a16:creationId xmlns:a16="http://schemas.microsoft.com/office/drawing/2014/main" id="{9329DC56-6FE5-4A79-B334-F87CDBFDBFD0}"/>
                </a:ext>
              </a:extLst>
            </p:cNvPr>
            <p:cNvSpPr/>
            <p:nvPr/>
          </p:nvSpPr>
          <p:spPr>
            <a:xfrm>
              <a:off x="2454575" y="1084775"/>
              <a:ext cx="40925" cy="161125"/>
            </a:xfrm>
            <a:custGeom>
              <a:avLst/>
              <a:gdLst/>
              <a:ahLst/>
              <a:cxnLst/>
              <a:rect l="l" t="t" r="r" b="b"/>
              <a:pathLst>
                <a:path w="1637" h="6445" extrusionOk="0">
                  <a:moveTo>
                    <a:pt x="1391" y="1"/>
                  </a:moveTo>
                  <a:cubicBezTo>
                    <a:pt x="1349" y="1"/>
                    <a:pt x="1308" y="5"/>
                    <a:pt x="1269" y="15"/>
                  </a:cubicBezTo>
                  <a:cubicBezTo>
                    <a:pt x="1142" y="54"/>
                    <a:pt x="1025" y="122"/>
                    <a:pt x="947" y="230"/>
                  </a:cubicBezTo>
                  <a:cubicBezTo>
                    <a:pt x="859" y="366"/>
                    <a:pt x="791" y="513"/>
                    <a:pt x="761" y="679"/>
                  </a:cubicBezTo>
                  <a:cubicBezTo>
                    <a:pt x="693" y="1059"/>
                    <a:pt x="683" y="1449"/>
                    <a:pt x="722" y="1830"/>
                  </a:cubicBezTo>
                  <a:cubicBezTo>
                    <a:pt x="752" y="2044"/>
                    <a:pt x="781" y="2249"/>
                    <a:pt x="791" y="2464"/>
                  </a:cubicBezTo>
                  <a:cubicBezTo>
                    <a:pt x="800" y="2669"/>
                    <a:pt x="791" y="2883"/>
                    <a:pt x="761" y="3088"/>
                  </a:cubicBezTo>
                  <a:cubicBezTo>
                    <a:pt x="722" y="3293"/>
                    <a:pt x="644" y="3488"/>
                    <a:pt x="537" y="3664"/>
                  </a:cubicBezTo>
                  <a:cubicBezTo>
                    <a:pt x="410" y="3839"/>
                    <a:pt x="303" y="4025"/>
                    <a:pt x="215" y="4230"/>
                  </a:cubicBezTo>
                  <a:cubicBezTo>
                    <a:pt x="166" y="4327"/>
                    <a:pt x="137" y="4425"/>
                    <a:pt x="108" y="4522"/>
                  </a:cubicBezTo>
                  <a:lnTo>
                    <a:pt x="88" y="4600"/>
                  </a:lnTo>
                  <a:cubicBezTo>
                    <a:pt x="79" y="4630"/>
                    <a:pt x="69" y="4649"/>
                    <a:pt x="69" y="4678"/>
                  </a:cubicBezTo>
                  <a:cubicBezTo>
                    <a:pt x="59" y="4727"/>
                    <a:pt x="49" y="4786"/>
                    <a:pt x="49" y="4834"/>
                  </a:cubicBezTo>
                  <a:cubicBezTo>
                    <a:pt x="49" y="5020"/>
                    <a:pt x="59" y="5205"/>
                    <a:pt x="98" y="5390"/>
                  </a:cubicBezTo>
                  <a:cubicBezTo>
                    <a:pt x="118" y="5556"/>
                    <a:pt x="147" y="5703"/>
                    <a:pt x="157" y="5829"/>
                  </a:cubicBezTo>
                  <a:cubicBezTo>
                    <a:pt x="176" y="5937"/>
                    <a:pt x="166" y="6054"/>
                    <a:pt x="147" y="6161"/>
                  </a:cubicBezTo>
                  <a:cubicBezTo>
                    <a:pt x="127" y="6229"/>
                    <a:pt x="98" y="6288"/>
                    <a:pt x="59" y="6337"/>
                  </a:cubicBezTo>
                  <a:cubicBezTo>
                    <a:pt x="40" y="6356"/>
                    <a:pt x="20" y="6376"/>
                    <a:pt x="0" y="6386"/>
                  </a:cubicBezTo>
                  <a:lnTo>
                    <a:pt x="49" y="6434"/>
                  </a:lnTo>
                  <a:lnTo>
                    <a:pt x="49" y="6438"/>
                  </a:lnTo>
                  <a:lnTo>
                    <a:pt x="49" y="6438"/>
                  </a:lnTo>
                  <a:cubicBezTo>
                    <a:pt x="142" y="6380"/>
                    <a:pt x="207" y="6294"/>
                    <a:pt x="244" y="6190"/>
                  </a:cubicBezTo>
                  <a:cubicBezTo>
                    <a:pt x="274" y="6073"/>
                    <a:pt x="293" y="5947"/>
                    <a:pt x="293" y="5820"/>
                  </a:cubicBezTo>
                  <a:cubicBezTo>
                    <a:pt x="283" y="5673"/>
                    <a:pt x="274" y="5517"/>
                    <a:pt x="264" y="5361"/>
                  </a:cubicBezTo>
                  <a:cubicBezTo>
                    <a:pt x="235" y="5195"/>
                    <a:pt x="235" y="5020"/>
                    <a:pt x="244" y="4844"/>
                  </a:cubicBezTo>
                  <a:cubicBezTo>
                    <a:pt x="254" y="4805"/>
                    <a:pt x="254" y="4766"/>
                    <a:pt x="264" y="4727"/>
                  </a:cubicBezTo>
                  <a:cubicBezTo>
                    <a:pt x="274" y="4708"/>
                    <a:pt x="283" y="4678"/>
                    <a:pt x="283" y="4659"/>
                  </a:cubicBezTo>
                  <a:lnTo>
                    <a:pt x="313" y="4590"/>
                  </a:lnTo>
                  <a:cubicBezTo>
                    <a:pt x="342" y="4503"/>
                    <a:pt x="371" y="4405"/>
                    <a:pt x="420" y="4317"/>
                  </a:cubicBezTo>
                  <a:cubicBezTo>
                    <a:pt x="518" y="4142"/>
                    <a:pt x="625" y="3956"/>
                    <a:pt x="742" y="3791"/>
                  </a:cubicBezTo>
                  <a:cubicBezTo>
                    <a:pt x="869" y="3595"/>
                    <a:pt x="957" y="3371"/>
                    <a:pt x="1005" y="3137"/>
                  </a:cubicBezTo>
                  <a:cubicBezTo>
                    <a:pt x="1035" y="2913"/>
                    <a:pt x="1044" y="2678"/>
                    <a:pt x="1025" y="2454"/>
                  </a:cubicBezTo>
                  <a:cubicBezTo>
                    <a:pt x="1005" y="2230"/>
                    <a:pt x="976" y="2005"/>
                    <a:pt x="947" y="1810"/>
                  </a:cubicBezTo>
                  <a:cubicBezTo>
                    <a:pt x="888" y="1449"/>
                    <a:pt x="878" y="1079"/>
                    <a:pt x="927" y="718"/>
                  </a:cubicBezTo>
                  <a:cubicBezTo>
                    <a:pt x="947" y="571"/>
                    <a:pt x="986" y="435"/>
                    <a:pt x="1064" y="318"/>
                  </a:cubicBezTo>
                  <a:cubicBezTo>
                    <a:pt x="1113" y="230"/>
                    <a:pt x="1200" y="161"/>
                    <a:pt x="1298" y="132"/>
                  </a:cubicBezTo>
                  <a:cubicBezTo>
                    <a:pt x="1348" y="118"/>
                    <a:pt x="1398" y="109"/>
                    <a:pt x="1448" y="109"/>
                  </a:cubicBezTo>
                  <a:cubicBezTo>
                    <a:pt x="1466" y="109"/>
                    <a:pt x="1485" y="110"/>
                    <a:pt x="1503" y="113"/>
                  </a:cubicBezTo>
                  <a:cubicBezTo>
                    <a:pt x="1522" y="113"/>
                    <a:pt x="1542" y="122"/>
                    <a:pt x="1571" y="122"/>
                  </a:cubicBezTo>
                  <a:lnTo>
                    <a:pt x="1561" y="122"/>
                  </a:lnTo>
                  <a:cubicBezTo>
                    <a:pt x="1565" y="123"/>
                    <a:pt x="1568" y="123"/>
                    <a:pt x="1571" y="123"/>
                  </a:cubicBezTo>
                  <a:cubicBezTo>
                    <a:pt x="1614" y="123"/>
                    <a:pt x="1636" y="63"/>
                    <a:pt x="1591" y="44"/>
                  </a:cubicBezTo>
                  <a:cubicBezTo>
                    <a:pt x="1571" y="35"/>
                    <a:pt x="1542" y="25"/>
                    <a:pt x="1513" y="15"/>
                  </a:cubicBezTo>
                  <a:cubicBezTo>
                    <a:pt x="1474" y="5"/>
                    <a:pt x="1432" y="1"/>
                    <a:pt x="1391" y="1"/>
                  </a:cubicBezTo>
                  <a:close/>
                  <a:moveTo>
                    <a:pt x="49" y="6438"/>
                  </a:moveTo>
                  <a:cubicBezTo>
                    <a:pt x="46" y="6440"/>
                    <a:pt x="43" y="6442"/>
                    <a:pt x="40" y="6444"/>
                  </a:cubicBezTo>
                  <a:lnTo>
                    <a:pt x="49" y="6444"/>
                  </a:lnTo>
                  <a:lnTo>
                    <a:pt x="49" y="6438"/>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2" name="Google Shape;4010;p48">
              <a:extLst>
                <a:ext uri="{FF2B5EF4-FFF2-40B4-BE49-F238E27FC236}">
                  <a16:creationId xmlns:a16="http://schemas.microsoft.com/office/drawing/2014/main" id="{4EF8E1BA-840E-4821-86E3-976EC7EC73F7}"/>
                </a:ext>
              </a:extLst>
            </p:cNvPr>
            <p:cNvSpPr/>
            <p:nvPr/>
          </p:nvSpPr>
          <p:spPr>
            <a:xfrm>
              <a:off x="2236050" y="1111975"/>
              <a:ext cx="21250" cy="12300"/>
            </a:xfrm>
            <a:custGeom>
              <a:avLst/>
              <a:gdLst/>
              <a:ahLst/>
              <a:cxnLst/>
              <a:rect l="l" t="t" r="r" b="b"/>
              <a:pathLst>
                <a:path w="850" h="492" extrusionOk="0">
                  <a:moveTo>
                    <a:pt x="391" y="0"/>
                  </a:moveTo>
                  <a:cubicBezTo>
                    <a:pt x="352" y="0"/>
                    <a:pt x="322" y="0"/>
                    <a:pt x="283" y="10"/>
                  </a:cubicBezTo>
                  <a:cubicBezTo>
                    <a:pt x="225" y="30"/>
                    <a:pt x="166" y="59"/>
                    <a:pt x="118" y="98"/>
                  </a:cubicBezTo>
                  <a:cubicBezTo>
                    <a:pt x="88" y="127"/>
                    <a:pt x="59" y="166"/>
                    <a:pt x="40" y="205"/>
                  </a:cubicBezTo>
                  <a:cubicBezTo>
                    <a:pt x="30" y="215"/>
                    <a:pt x="20" y="234"/>
                    <a:pt x="20" y="244"/>
                  </a:cubicBezTo>
                  <a:cubicBezTo>
                    <a:pt x="1" y="273"/>
                    <a:pt x="10" y="303"/>
                    <a:pt x="30" y="312"/>
                  </a:cubicBezTo>
                  <a:cubicBezTo>
                    <a:pt x="41" y="320"/>
                    <a:pt x="52" y="323"/>
                    <a:pt x="62" y="323"/>
                  </a:cubicBezTo>
                  <a:cubicBezTo>
                    <a:pt x="79" y="323"/>
                    <a:pt x="92" y="315"/>
                    <a:pt x="98" y="303"/>
                  </a:cubicBezTo>
                  <a:lnTo>
                    <a:pt x="127" y="273"/>
                  </a:lnTo>
                  <a:cubicBezTo>
                    <a:pt x="147" y="254"/>
                    <a:pt x="176" y="244"/>
                    <a:pt x="205" y="225"/>
                  </a:cubicBezTo>
                  <a:cubicBezTo>
                    <a:pt x="244" y="205"/>
                    <a:pt x="283" y="195"/>
                    <a:pt x="322" y="186"/>
                  </a:cubicBezTo>
                  <a:lnTo>
                    <a:pt x="391" y="186"/>
                  </a:lnTo>
                  <a:cubicBezTo>
                    <a:pt x="410" y="186"/>
                    <a:pt x="430" y="195"/>
                    <a:pt x="449" y="195"/>
                  </a:cubicBezTo>
                  <a:cubicBezTo>
                    <a:pt x="469" y="195"/>
                    <a:pt x="479" y="205"/>
                    <a:pt x="498" y="205"/>
                  </a:cubicBezTo>
                  <a:lnTo>
                    <a:pt x="518" y="225"/>
                  </a:lnTo>
                  <a:cubicBezTo>
                    <a:pt x="537" y="234"/>
                    <a:pt x="557" y="244"/>
                    <a:pt x="576" y="254"/>
                  </a:cubicBezTo>
                  <a:cubicBezTo>
                    <a:pt x="615" y="283"/>
                    <a:pt x="644" y="312"/>
                    <a:pt x="674" y="342"/>
                  </a:cubicBezTo>
                  <a:cubicBezTo>
                    <a:pt x="703" y="381"/>
                    <a:pt x="732" y="420"/>
                    <a:pt x="752" y="459"/>
                  </a:cubicBezTo>
                  <a:cubicBezTo>
                    <a:pt x="759" y="481"/>
                    <a:pt x="772" y="492"/>
                    <a:pt x="790" y="492"/>
                  </a:cubicBezTo>
                  <a:cubicBezTo>
                    <a:pt x="796" y="492"/>
                    <a:pt x="803" y="490"/>
                    <a:pt x="810" y="488"/>
                  </a:cubicBezTo>
                  <a:cubicBezTo>
                    <a:pt x="839" y="488"/>
                    <a:pt x="849" y="459"/>
                    <a:pt x="849" y="430"/>
                  </a:cubicBezTo>
                  <a:cubicBezTo>
                    <a:pt x="839" y="420"/>
                    <a:pt x="839" y="400"/>
                    <a:pt x="839" y="390"/>
                  </a:cubicBezTo>
                  <a:cubicBezTo>
                    <a:pt x="830" y="342"/>
                    <a:pt x="810" y="303"/>
                    <a:pt x="800" y="264"/>
                  </a:cubicBezTo>
                  <a:cubicBezTo>
                    <a:pt x="771" y="205"/>
                    <a:pt x="732" y="156"/>
                    <a:pt x="693" y="117"/>
                  </a:cubicBezTo>
                  <a:cubicBezTo>
                    <a:pt x="664" y="98"/>
                    <a:pt x="635" y="78"/>
                    <a:pt x="605" y="59"/>
                  </a:cubicBezTo>
                  <a:cubicBezTo>
                    <a:pt x="586" y="49"/>
                    <a:pt x="566" y="39"/>
                    <a:pt x="547" y="30"/>
                  </a:cubicBezTo>
                  <a:cubicBezTo>
                    <a:pt x="527" y="20"/>
                    <a:pt x="518" y="20"/>
                    <a:pt x="508" y="20"/>
                  </a:cubicBezTo>
                  <a:cubicBezTo>
                    <a:pt x="469" y="10"/>
                    <a:pt x="430" y="0"/>
                    <a:pt x="39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3" name="Google Shape;4011;p48">
              <a:extLst>
                <a:ext uri="{FF2B5EF4-FFF2-40B4-BE49-F238E27FC236}">
                  <a16:creationId xmlns:a16="http://schemas.microsoft.com/office/drawing/2014/main" id="{672109DD-19F3-4982-BCF9-2C45B26DF522}"/>
                </a:ext>
              </a:extLst>
            </p:cNvPr>
            <p:cNvSpPr/>
            <p:nvPr/>
          </p:nvSpPr>
          <p:spPr>
            <a:xfrm>
              <a:off x="2291900" y="1055425"/>
              <a:ext cx="31150" cy="20925"/>
            </a:xfrm>
            <a:custGeom>
              <a:avLst/>
              <a:gdLst/>
              <a:ahLst/>
              <a:cxnLst/>
              <a:rect l="l" t="t" r="r" b="b"/>
              <a:pathLst>
                <a:path w="1246" h="837" extrusionOk="0">
                  <a:moveTo>
                    <a:pt x="959" y="0"/>
                  </a:moveTo>
                  <a:cubicBezTo>
                    <a:pt x="844" y="0"/>
                    <a:pt x="702" y="31"/>
                    <a:pt x="547" y="97"/>
                  </a:cubicBezTo>
                  <a:cubicBezTo>
                    <a:pt x="166" y="272"/>
                    <a:pt x="1" y="633"/>
                    <a:pt x="79" y="760"/>
                  </a:cubicBezTo>
                  <a:cubicBezTo>
                    <a:pt x="112" y="815"/>
                    <a:pt x="149" y="837"/>
                    <a:pt x="193" y="837"/>
                  </a:cubicBezTo>
                  <a:cubicBezTo>
                    <a:pt x="302" y="837"/>
                    <a:pt x="446" y="698"/>
                    <a:pt x="635" y="614"/>
                  </a:cubicBezTo>
                  <a:cubicBezTo>
                    <a:pt x="937" y="477"/>
                    <a:pt x="1220" y="448"/>
                    <a:pt x="1239" y="194"/>
                  </a:cubicBezTo>
                  <a:cubicBezTo>
                    <a:pt x="1245" y="71"/>
                    <a:pt x="1134" y="0"/>
                    <a:pt x="959"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4" name="Google Shape;4012;p48">
              <a:extLst>
                <a:ext uri="{FF2B5EF4-FFF2-40B4-BE49-F238E27FC236}">
                  <a16:creationId xmlns:a16="http://schemas.microsoft.com/office/drawing/2014/main" id="{39F4BE54-9F9C-4421-ADC7-BA1C585B808C}"/>
                </a:ext>
              </a:extLst>
            </p:cNvPr>
            <p:cNvSpPr/>
            <p:nvPr/>
          </p:nvSpPr>
          <p:spPr>
            <a:xfrm>
              <a:off x="2371375" y="1058075"/>
              <a:ext cx="29575" cy="15375"/>
            </a:xfrm>
            <a:custGeom>
              <a:avLst/>
              <a:gdLst/>
              <a:ahLst/>
              <a:cxnLst/>
              <a:rect l="l" t="t" r="r" b="b"/>
              <a:pathLst>
                <a:path w="1183" h="615" extrusionOk="0">
                  <a:moveTo>
                    <a:pt x="357" y="0"/>
                  </a:moveTo>
                  <a:cubicBezTo>
                    <a:pt x="138" y="0"/>
                    <a:pt x="0" y="85"/>
                    <a:pt x="21" y="205"/>
                  </a:cubicBezTo>
                  <a:cubicBezTo>
                    <a:pt x="60" y="420"/>
                    <a:pt x="324" y="400"/>
                    <a:pt x="607" y="478"/>
                  </a:cubicBezTo>
                  <a:cubicBezTo>
                    <a:pt x="778" y="524"/>
                    <a:pt x="918" y="615"/>
                    <a:pt x="1018" y="615"/>
                  </a:cubicBezTo>
                  <a:cubicBezTo>
                    <a:pt x="1066" y="615"/>
                    <a:pt x="1105" y="594"/>
                    <a:pt x="1133" y="537"/>
                  </a:cubicBezTo>
                  <a:cubicBezTo>
                    <a:pt x="1182" y="420"/>
                    <a:pt x="997" y="127"/>
                    <a:pt x="636" y="39"/>
                  </a:cubicBezTo>
                  <a:cubicBezTo>
                    <a:pt x="534" y="13"/>
                    <a:pt x="440" y="0"/>
                    <a:pt x="35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5" name="Google Shape;4013;p48">
              <a:extLst>
                <a:ext uri="{FF2B5EF4-FFF2-40B4-BE49-F238E27FC236}">
                  <a16:creationId xmlns:a16="http://schemas.microsoft.com/office/drawing/2014/main" id="{3D9C3F36-9A7C-4BED-81A4-62B2F252007A}"/>
                </a:ext>
              </a:extLst>
            </p:cNvPr>
            <p:cNvSpPr/>
            <p:nvPr/>
          </p:nvSpPr>
          <p:spPr>
            <a:xfrm>
              <a:off x="2375300" y="1087325"/>
              <a:ext cx="16375" cy="14000"/>
            </a:xfrm>
            <a:custGeom>
              <a:avLst/>
              <a:gdLst/>
              <a:ahLst/>
              <a:cxnLst/>
              <a:rect l="l" t="t" r="r" b="b"/>
              <a:pathLst>
                <a:path w="655" h="560" extrusionOk="0">
                  <a:moveTo>
                    <a:pt x="362" y="1"/>
                  </a:moveTo>
                  <a:cubicBezTo>
                    <a:pt x="128" y="1"/>
                    <a:pt x="1" y="284"/>
                    <a:pt x="157" y="459"/>
                  </a:cubicBezTo>
                  <a:cubicBezTo>
                    <a:pt x="215" y="528"/>
                    <a:pt x="292" y="559"/>
                    <a:pt x="367" y="559"/>
                  </a:cubicBezTo>
                  <a:cubicBezTo>
                    <a:pt x="495" y="559"/>
                    <a:pt x="620" y="470"/>
                    <a:pt x="645" y="323"/>
                  </a:cubicBezTo>
                  <a:cubicBezTo>
                    <a:pt x="655" y="157"/>
                    <a:pt x="528" y="11"/>
                    <a:pt x="36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6" name="Google Shape;4014;p48">
              <a:extLst>
                <a:ext uri="{FF2B5EF4-FFF2-40B4-BE49-F238E27FC236}">
                  <a16:creationId xmlns:a16="http://schemas.microsoft.com/office/drawing/2014/main" id="{48E2C79C-4D65-4195-A695-70F79B6552E4}"/>
                </a:ext>
              </a:extLst>
            </p:cNvPr>
            <p:cNvSpPr/>
            <p:nvPr/>
          </p:nvSpPr>
          <p:spPr>
            <a:xfrm>
              <a:off x="2913825" y="1211775"/>
              <a:ext cx="20750" cy="12375"/>
            </a:xfrm>
            <a:custGeom>
              <a:avLst/>
              <a:gdLst/>
              <a:ahLst/>
              <a:cxnLst/>
              <a:rect l="l" t="t" r="r" b="b"/>
              <a:pathLst>
                <a:path w="830" h="495" extrusionOk="0">
                  <a:moveTo>
                    <a:pt x="410" y="1"/>
                  </a:moveTo>
                  <a:cubicBezTo>
                    <a:pt x="390" y="1"/>
                    <a:pt x="371" y="3"/>
                    <a:pt x="351" y="8"/>
                  </a:cubicBezTo>
                  <a:lnTo>
                    <a:pt x="273" y="8"/>
                  </a:lnTo>
                  <a:lnTo>
                    <a:pt x="234" y="28"/>
                  </a:lnTo>
                  <a:cubicBezTo>
                    <a:pt x="195" y="47"/>
                    <a:pt x="166" y="67"/>
                    <a:pt x="137" y="96"/>
                  </a:cubicBezTo>
                  <a:cubicBezTo>
                    <a:pt x="108" y="115"/>
                    <a:pt x="78" y="145"/>
                    <a:pt x="69" y="184"/>
                  </a:cubicBezTo>
                  <a:cubicBezTo>
                    <a:pt x="49" y="203"/>
                    <a:pt x="29" y="232"/>
                    <a:pt x="20" y="262"/>
                  </a:cubicBezTo>
                  <a:cubicBezTo>
                    <a:pt x="10" y="301"/>
                    <a:pt x="0" y="349"/>
                    <a:pt x="0" y="388"/>
                  </a:cubicBezTo>
                  <a:lnTo>
                    <a:pt x="0" y="447"/>
                  </a:lnTo>
                  <a:cubicBezTo>
                    <a:pt x="0" y="457"/>
                    <a:pt x="10" y="476"/>
                    <a:pt x="29" y="486"/>
                  </a:cubicBezTo>
                  <a:cubicBezTo>
                    <a:pt x="35" y="492"/>
                    <a:pt x="43" y="494"/>
                    <a:pt x="50" y="494"/>
                  </a:cubicBezTo>
                  <a:cubicBezTo>
                    <a:pt x="69" y="494"/>
                    <a:pt x="91" y="480"/>
                    <a:pt x="98" y="467"/>
                  </a:cubicBezTo>
                  <a:lnTo>
                    <a:pt x="98" y="457"/>
                  </a:lnTo>
                  <a:cubicBezTo>
                    <a:pt x="98" y="457"/>
                    <a:pt x="108" y="447"/>
                    <a:pt x="117" y="418"/>
                  </a:cubicBezTo>
                  <a:cubicBezTo>
                    <a:pt x="127" y="388"/>
                    <a:pt x="147" y="359"/>
                    <a:pt x="166" y="330"/>
                  </a:cubicBezTo>
                  <a:cubicBezTo>
                    <a:pt x="176" y="320"/>
                    <a:pt x="186" y="291"/>
                    <a:pt x="205" y="281"/>
                  </a:cubicBezTo>
                  <a:cubicBezTo>
                    <a:pt x="215" y="271"/>
                    <a:pt x="234" y="242"/>
                    <a:pt x="244" y="242"/>
                  </a:cubicBezTo>
                  <a:cubicBezTo>
                    <a:pt x="264" y="232"/>
                    <a:pt x="283" y="223"/>
                    <a:pt x="303" y="213"/>
                  </a:cubicBezTo>
                  <a:lnTo>
                    <a:pt x="351" y="193"/>
                  </a:lnTo>
                  <a:lnTo>
                    <a:pt x="371" y="193"/>
                  </a:lnTo>
                  <a:cubicBezTo>
                    <a:pt x="384" y="193"/>
                    <a:pt x="401" y="189"/>
                    <a:pt x="417" y="189"/>
                  </a:cubicBezTo>
                  <a:cubicBezTo>
                    <a:pt x="425" y="189"/>
                    <a:pt x="433" y="190"/>
                    <a:pt x="439" y="193"/>
                  </a:cubicBezTo>
                  <a:cubicBezTo>
                    <a:pt x="449" y="198"/>
                    <a:pt x="461" y="198"/>
                    <a:pt x="473" y="198"/>
                  </a:cubicBezTo>
                  <a:cubicBezTo>
                    <a:pt x="486" y="198"/>
                    <a:pt x="498" y="198"/>
                    <a:pt x="508" y="203"/>
                  </a:cubicBezTo>
                  <a:cubicBezTo>
                    <a:pt x="527" y="213"/>
                    <a:pt x="547" y="213"/>
                    <a:pt x="566" y="223"/>
                  </a:cubicBezTo>
                  <a:cubicBezTo>
                    <a:pt x="586" y="232"/>
                    <a:pt x="595" y="242"/>
                    <a:pt x="615" y="252"/>
                  </a:cubicBezTo>
                  <a:cubicBezTo>
                    <a:pt x="634" y="271"/>
                    <a:pt x="644" y="271"/>
                    <a:pt x="664" y="291"/>
                  </a:cubicBezTo>
                  <a:cubicBezTo>
                    <a:pt x="673" y="301"/>
                    <a:pt x="683" y="310"/>
                    <a:pt x="693" y="320"/>
                  </a:cubicBezTo>
                  <a:cubicBezTo>
                    <a:pt x="703" y="330"/>
                    <a:pt x="722" y="349"/>
                    <a:pt x="722" y="349"/>
                  </a:cubicBezTo>
                  <a:cubicBezTo>
                    <a:pt x="732" y="369"/>
                    <a:pt x="751" y="379"/>
                    <a:pt x="781" y="379"/>
                  </a:cubicBezTo>
                  <a:cubicBezTo>
                    <a:pt x="810" y="369"/>
                    <a:pt x="829" y="340"/>
                    <a:pt x="829" y="310"/>
                  </a:cubicBezTo>
                  <a:cubicBezTo>
                    <a:pt x="820" y="301"/>
                    <a:pt x="820" y="281"/>
                    <a:pt x="810" y="262"/>
                  </a:cubicBezTo>
                  <a:cubicBezTo>
                    <a:pt x="790" y="223"/>
                    <a:pt x="771" y="184"/>
                    <a:pt x="742" y="154"/>
                  </a:cubicBezTo>
                  <a:cubicBezTo>
                    <a:pt x="722" y="125"/>
                    <a:pt x="703" y="106"/>
                    <a:pt x="673" y="86"/>
                  </a:cubicBezTo>
                  <a:cubicBezTo>
                    <a:pt x="644" y="67"/>
                    <a:pt x="615" y="47"/>
                    <a:pt x="586" y="28"/>
                  </a:cubicBezTo>
                  <a:cubicBezTo>
                    <a:pt x="547" y="18"/>
                    <a:pt x="508" y="8"/>
                    <a:pt x="468" y="8"/>
                  </a:cubicBezTo>
                  <a:cubicBezTo>
                    <a:pt x="449" y="3"/>
                    <a:pt x="429" y="1"/>
                    <a:pt x="41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7" name="Google Shape;4015;p48">
              <a:extLst>
                <a:ext uri="{FF2B5EF4-FFF2-40B4-BE49-F238E27FC236}">
                  <a16:creationId xmlns:a16="http://schemas.microsoft.com/office/drawing/2014/main" id="{F6CCB8E9-B776-452C-8E94-4B8F312EF15E}"/>
                </a:ext>
              </a:extLst>
            </p:cNvPr>
            <p:cNvSpPr/>
            <p:nvPr/>
          </p:nvSpPr>
          <p:spPr>
            <a:xfrm>
              <a:off x="2849925" y="1167950"/>
              <a:ext cx="26950" cy="13300"/>
            </a:xfrm>
            <a:custGeom>
              <a:avLst/>
              <a:gdLst/>
              <a:ahLst/>
              <a:cxnLst/>
              <a:rect l="l" t="t" r="r" b="b"/>
              <a:pathLst>
                <a:path w="1078" h="532" extrusionOk="0">
                  <a:moveTo>
                    <a:pt x="402" y="0"/>
                  </a:moveTo>
                  <a:cubicBezTo>
                    <a:pt x="299" y="0"/>
                    <a:pt x="204" y="35"/>
                    <a:pt x="137" y="122"/>
                  </a:cubicBezTo>
                  <a:cubicBezTo>
                    <a:pt x="0" y="288"/>
                    <a:pt x="273" y="346"/>
                    <a:pt x="517" y="415"/>
                  </a:cubicBezTo>
                  <a:cubicBezTo>
                    <a:pt x="691" y="463"/>
                    <a:pt x="850" y="532"/>
                    <a:pt x="938" y="532"/>
                  </a:cubicBezTo>
                  <a:cubicBezTo>
                    <a:pt x="973" y="532"/>
                    <a:pt x="997" y="521"/>
                    <a:pt x="1005" y="493"/>
                  </a:cubicBezTo>
                  <a:cubicBezTo>
                    <a:pt x="1078" y="304"/>
                    <a:pt x="705" y="0"/>
                    <a:pt x="402"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8" name="Google Shape;4016;p48">
              <a:extLst>
                <a:ext uri="{FF2B5EF4-FFF2-40B4-BE49-F238E27FC236}">
                  <a16:creationId xmlns:a16="http://schemas.microsoft.com/office/drawing/2014/main" id="{26E4E1EE-7E2F-422D-BFC4-D76C4DECDC43}"/>
                </a:ext>
              </a:extLst>
            </p:cNvPr>
            <p:cNvSpPr/>
            <p:nvPr/>
          </p:nvSpPr>
          <p:spPr>
            <a:xfrm>
              <a:off x="2783275" y="1167850"/>
              <a:ext cx="27650" cy="14525"/>
            </a:xfrm>
            <a:custGeom>
              <a:avLst/>
              <a:gdLst/>
              <a:ahLst/>
              <a:cxnLst/>
              <a:rect l="l" t="t" r="r" b="b"/>
              <a:pathLst>
                <a:path w="1106" h="581" extrusionOk="0">
                  <a:moveTo>
                    <a:pt x="707" y="0"/>
                  </a:moveTo>
                  <a:cubicBezTo>
                    <a:pt x="387" y="0"/>
                    <a:pt x="0" y="357"/>
                    <a:pt x="91" y="546"/>
                  </a:cubicBezTo>
                  <a:cubicBezTo>
                    <a:pt x="101" y="571"/>
                    <a:pt x="122" y="581"/>
                    <a:pt x="151" y="581"/>
                  </a:cubicBezTo>
                  <a:cubicBezTo>
                    <a:pt x="237" y="581"/>
                    <a:pt x="395" y="494"/>
                    <a:pt x="569" y="429"/>
                  </a:cubicBezTo>
                  <a:cubicBezTo>
                    <a:pt x="822" y="331"/>
                    <a:pt x="1105" y="272"/>
                    <a:pt x="959" y="107"/>
                  </a:cubicBezTo>
                  <a:cubicBezTo>
                    <a:pt x="890" y="31"/>
                    <a:pt x="802" y="0"/>
                    <a:pt x="707"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19" name="Google Shape;4017;p48">
              <a:extLst>
                <a:ext uri="{FF2B5EF4-FFF2-40B4-BE49-F238E27FC236}">
                  <a16:creationId xmlns:a16="http://schemas.microsoft.com/office/drawing/2014/main" id="{42EA049A-29D6-4709-B987-DAC4EBF67701}"/>
                </a:ext>
              </a:extLst>
            </p:cNvPr>
            <p:cNvSpPr/>
            <p:nvPr/>
          </p:nvSpPr>
          <p:spPr>
            <a:xfrm>
              <a:off x="2817725" y="1238675"/>
              <a:ext cx="32475" cy="10400"/>
            </a:xfrm>
            <a:custGeom>
              <a:avLst/>
              <a:gdLst/>
              <a:ahLst/>
              <a:cxnLst/>
              <a:rect l="l" t="t" r="r" b="b"/>
              <a:pathLst>
                <a:path w="1299" h="416" extrusionOk="0">
                  <a:moveTo>
                    <a:pt x="561" y="0"/>
                  </a:moveTo>
                  <a:cubicBezTo>
                    <a:pt x="530" y="0"/>
                    <a:pt x="500" y="2"/>
                    <a:pt x="469" y="5"/>
                  </a:cubicBezTo>
                  <a:cubicBezTo>
                    <a:pt x="283" y="44"/>
                    <a:pt x="118" y="142"/>
                    <a:pt x="1" y="288"/>
                  </a:cubicBezTo>
                  <a:cubicBezTo>
                    <a:pt x="1" y="288"/>
                    <a:pt x="319" y="415"/>
                    <a:pt x="697" y="415"/>
                  </a:cubicBezTo>
                  <a:cubicBezTo>
                    <a:pt x="893" y="415"/>
                    <a:pt x="1105" y="381"/>
                    <a:pt x="1298" y="278"/>
                  </a:cubicBezTo>
                  <a:cubicBezTo>
                    <a:pt x="1298" y="278"/>
                    <a:pt x="961" y="0"/>
                    <a:pt x="56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0" name="Google Shape;4018;p48">
              <a:extLst>
                <a:ext uri="{FF2B5EF4-FFF2-40B4-BE49-F238E27FC236}">
                  <a16:creationId xmlns:a16="http://schemas.microsoft.com/office/drawing/2014/main" id="{02E572FF-10D4-4F8E-852C-0A5ECD483245}"/>
                </a:ext>
              </a:extLst>
            </p:cNvPr>
            <p:cNvSpPr/>
            <p:nvPr/>
          </p:nvSpPr>
          <p:spPr>
            <a:xfrm>
              <a:off x="2818450" y="1246100"/>
              <a:ext cx="32950" cy="11750"/>
            </a:xfrm>
            <a:custGeom>
              <a:avLst/>
              <a:gdLst/>
              <a:ahLst/>
              <a:cxnLst/>
              <a:rect l="l" t="t" r="r" b="b"/>
              <a:pathLst>
                <a:path w="1318" h="470" extrusionOk="0">
                  <a:moveTo>
                    <a:pt x="1318" y="1"/>
                  </a:moveTo>
                  <a:cubicBezTo>
                    <a:pt x="1318" y="1"/>
                    <a:pt x="771" y="98"/>
                    <a:pt x="567" y="108"/>
                  </a:cubicBezTo>
                  <a:cubicBezTo>
                    <a:pt x="372" y="108"/>
                    <a:pt x="186" y="79"/>
                    <a:pt x="1" y="11"/>
                  </a:cubicBezTo>
                  <a:lnTo>
                    <a:pt x="1" y="11"/>
                  </a:lnTo>
                  <a:cubicBezTo>
                    <a:pt x="1" y="11"/>
                    <a:pt x="79" y="450"/>
                    <a:pt x="635" y="469"/>
                  </a:cubicBezTo>
                  <a:cubicBezTo>
                    <a:pt x="640" y="469"/>
                    <a:pt x="645" y="469"/>
                    <a:pt x="650" y="469"/>
                  </a:cubicBezTo>
                  <a:cubicBezTo>
                    <a:pt x="1127" y="469"/>
                    <a:pt x="1318" y="1"/>
                    <a:pt x="131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1" name="Google Shape;4019;p48">
              <a:extLst>
                <a:ext uri="{FF2B5EF4-FFF2-40B4-BE49-F238E27FC236}">
                  <a16:creationId xmlns:a16="http://schemas.microsoft.com/office/drawing/2014/main" id="{435B5CCC-8D07-4F0D-948E-D664ADE2A459}"/>
                </a:ext>
              </a:extLst>
            </p:cNvPr>
            <p:cNvSpPr/>
            <p:nvPr/>
          </p:nvSpPr>
          <p:spPr>
            <a:xfrm>
              <a:off x="2806500" y="1240400"/>
              <a:ext cx="56625" cy="9400"/>
            </a:xfrm>
            <a:custGeom>
              <a:avLst/>
              <a:gdLst/>
              <a:ahLst/>
              <a:cxnLst/>
              <a:rect l="l" t="t" r="r" b="b"/>
              <a:pathLst>
                <a:path w="2265" h="376" extrusionOk="0">
                  <a:moveTo>
                    <a:pt x="2213" y="0"/>
                  </a:moveTo>
                  <a:cubicBezTo>
                    <a:pt x="2207" y="0"/>
                    <a:pt x="2201" y="2"/>
                    <a:pt x="2196" y="4"/>
                  </a:cubicBezTo>
                  <a:cubicBezTo>
                    <a:pt x="2196" y="4"/>
                    <a:pt x="2176" y="24"/>
                    <a:pt x="2118" y="53"/>
                  </a:cubicBezTo>
                  <a:cubicBezTo>
                    <a:pt x="2088" y="63"/>
                    <a:pt x="2059" y="82"/>
                    <a:pt x="2020" y="102"/>
                  </a:cubicBezTo>
                  <a:cubicBezTo>
                    <a:pt x="1981" y="112"/>
                    <a:pt x="1942" y="131"/>
                    <a:pt x="1884" y="151"/>
                  </a:cubicBezTo>
                  <a:cubicBezTo>
                    <a:pt x="1835" y="170"/>
                    <a:pt x="1776" y="180"/>
                    <a:pt x="1728" y="190"/>
                  </a:cubicBezTo>
                  <a:cubicBezTo>
                    <a:pt x="1669" y="209"/>
                    <a:pt x="1610" y="219"/>
                    <a:pt x="1542" y="219"/>
                  </a:cubicBezTo>
                  <a:cubicBezTo>
                    <a:pt x="1484" y="229"/>
                    <a:pt x="1415" y="239"/>
                    <a:pt x="1347" y="239"/>
                  </a:cubicBezTo>
                  <a:lnTo>
                    <a:pt x="1142" y="239"/>
                  </a:lnTo>
                  <a:lnTo>
                    <a:pt x="937" y="229"/>
                  </a:lnTo>
                  <a:cubicBezTo>
                    <a:pt x="869" y="219"/>
                    <a:pt x="801" y="209"/>
                    <a:pt x="732" y="200"/>
                  </a:cubicBezTo>
                  <a:cubicBezTo>
                    <a:pt x="674" y="190"/>
                    <a:pt x="606" y="180"/>
                    <a:pt x="547" y="170"/>
                  </a:cubicBezTo>
                  <a:cubicBezTo>
                    <a:pt x="489" y="161"/>
                    <a:pt x="440" y="141"/>
                    <a:pt x="381" y="131"/>
                  </a:cubicBezTo>
                  <a:cubicBezTo>
                    <a:pt x="303" y="112"/>
                    <a:pt x="225" y="82"/>
                    <a:pt x="137" y="53"/>
                  </a:cubicBezTo>
                  <a:cubicBezTo>
                    <a:pt x="89" y="34"/>
                    <a:pt x="59" y="14"/>
                    <a:pt x="59" y="14"/>
                  </a:cubicBezTo>
                  <a:cubicBezTo>
                    <a:pt x="40" y="14"/>
                    <a:pt x="30" y="14"/>
                    <a:pt x="20" y="24"/>
                  </a:cubicBezTo>
                  <a:cubicBezTo>
                    <a:pt x="1" y="43"/>
                    <a:pt x="11" y="63"/>
                    <a:pt x="30" y="73"/>
                  </a:cubicBezTo>
                  <a:cubicBezTo>
                    <a:pt x="50" y="92"/>
                    <a:pt x="79" y="112"/>
                    <a:pt x="118" y="131"/>
                  </a:cubicBezTo>
                  <a:cubicBezTo>
                    <a:pt x="196" y="170"/>
                    <a:pt x="274" y="209"/>
                    <a:pt x="362" y="229"/>
                  </a:cubicBezTo>
                  <a:cubicBezTo>
                    <a:pt x="401" y="248"/>
                    <a:pt x="469" y="268"/>
                    <a:pt x="528" y="287"/>
                  </a:cubicBezTo>
                  <a:cubicBezTo>
                    <a:pt x="586" y="307"/>
                    <a:pt x="654" y="317"/>
                    <a:pt x="713" y="326"/>
                  </a:cubicBezTo>
                  <a:cubicBezTo>
                    <a:pt x="781" y="336"/>
                    <a:pt x="850" y="356"/>
                    <a:pt x="928" y="356"/>
                  </a:cubicBezTo>
                  <a:lnTo>
                    <a:pt x="1142" y="375"/>
                  </a:lnTo>
                  <a:lnTo>
                    <a:pt x="1357" y="375"/>
                  </a:lnTo>
                  <a:cubicBezTo>
                    <a:pt x="1425" y="375"/>
                    <a:pt x="1503" y="356"/>
                    <a:pt x="1571" y="356"/>
                  </a:cubicBezTo>
                  <a:cubicBezTo>
                    <a:pt x="1630" y="346"/>
                    <a:pt x="1698" y="326"/>
                    <a:pt x="1767" y="307"/>
                  </a:cubicBezTo>
                  <a:cubicBezTo>
                    <a:pt x="1815" y="287"/>
                    <a:pt x="1874" y="278"/>
                    <a:pt x="1932" y="248"/>
                  </a:cubicBezTo>
                  <a:cubicBezTo>
                    <a:pt x="1981" y="229"/>
                    <a:pt x="2020" y="209"/>
                    <a:pt x="2069" y="190"/>
                  </a:cubicBezTo>
                  <a:cubicBezTo>
                    <a:pt x="2108" y="170"/>
                    <a:pt x="2137" y="141"/>
                    <a:pt x="2167" y="131"/>
                  </a:cubicBezTo>
                  <a:cubicBezTo>
                    <a:pt x="2196" y="112"/>
                    <a:pt x="2225" y="92"/>
                    <a:pt x="2245" y="63"/>
                  </a:cubicBezTo>
                  <a:cubicBezTo>
                    <a:pt x="2264" y="53"/>
                    <a:pt x="2264" y="34"/>
                    <a:pt x="2245" y="14"/>
                  </a:cubicBezTo>
                  <a:cubicBezTo>
                    <a:pt x="2238" y="7"/>
                    <a:pt x="2226" y="0"/>
                    <a:pt x="221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2" name="Google Shape;4020;p48">
              <a:extLst>
                <a:ext uri="{FF2B5EF4-FFF2-40B4-BE49-F238E27FC236}">
                  <a16:creationId xmlns:a16="http://schemas.microsoft.com/office/drawing/2014/main" id="{2DBD4D35-7581-48A1-9E22-8E308CED5AC5}"/>
                </a:ext>
              </a:extLst>
            </p:cNvPr>
            <p:cNvSpPr/>
            <p:nvPr/>
          </p:nvSpPr>
          <p:spPr>
            <a:xfrm>
              <a:off x="2805275" y="1232525"/>
              <a:ext cx="4925" cy="19225"/>
            </a:xfrm>
            <a:custGeom>
              <a:avLst/>
              <a:gdLst/>
              <a:ahLst/>
              <a:cxnLst/>
              <a:rect l="l" t="t" r="r" b="b"/>
              <a:pathLst>
                <a:path w="197" h="769" extrusionOk="0">
                  <a:moveTo>
                    <a:pt x="157" y="1"/>
                  </a:moveTo>
                  <a:cubicBezTo>
                    <a:pt x="146" y="1"/>
                    <a:pt x="134" y="6"/>
                    <a:pt x="128" y="17"/>
                  </a:cubicBezTo>
                  <a:cubicBezTo>
                    <a:pt x="108" y="46"/>
                    <a:pt x="89" y="85"/>
                    <a:pt x="79" y="115"/>
                  </a:cubicBezTo>
                  <a:cubicBezTo>
                    <a:pt x="60" y="154"/>
                    <a:pt x="40" y="193"/>
                    <a:pt x="30" y="232"/>
                  </a:cubicBezTo>
                  <a:cubicBezTo>
                    <a:pt x="30" y="271"/>
                    <a:pt x="21" y="319"/>
                    <a:pt x="11" y="368"/>
                  </a:cubicBezTo>
                  <a:cubicBezTo>
                    <a:pt x="1" y="407"/>
                    <a:pt x="1" y="456"/>
                    <a:pt x="1" y="505"/>
                  </a:cubicBezTo>
                  <a:lnTo>
                    <a:pt x="1" y="622"/>
                  </a:lnTo>
                  <a:cubicBezTo>
                    <a:pt x="1" y="690"/>
                    <a:pt x="11" y="739"/>
                    <a:pt x="11" y="739"/>
                  </a:cubicBezTo>
                  <a:cubicBezTo>
                    <a:pt x="11" y="749"/>
                    <a:pt x="30" y="758"/>
                    <a:pt x="40" y="768"/>
                  </a:cubicBezTo>
                  <a:cubicBezTo>
                    <a:pt x="60" y="768"/>
                    <a:pt x="79" y="758"/>
                    <a:pt x="79" y="739"/>
                  </a:cubicBezTo>
                  <a:cubicBezTo>
                    <a:pt x="79" y="739"/>
                    <a:pt x="99" y="700"/>
                    <a:pt x="108" y="632"/>
                  </a:cubicBezTo>
                  <a:cubicBezTo>
                    <a:pt x="108" y="602"/>
                    <a:pt x="118" y="563"/>
                    <a:pt x="118" y="524"/>
                  </a:cubicBezTo>
                  <a:cubicBezTo>
                    <a:pt x="118" y="476"/>
                    <a:pt x="128" y="436"/>
                    <a:pt x="138" y="397"/>
                  </a:cubicBezTo>
                  <a:cubicBezTo>
                    <a:pt x="147" y="310"/>
                    <a:pt x="157" y="232"/>
                    <a:pt x="167" y="163"/>
                  </a:cubicBezTo>
                  <a:cubicBezTo>
                    <a:pt x="186" y="134"/>
                    <a:pt x="186" y="105"/>
                    <a:pt x="186" y="85"/>
                  </a:cubicBezTo>
                  <a:lnTo>
                    <a:pt x="186" y="56"/>
                  </a:lnTo>
                  <a:cubicBezTo>
                    <a:pt x="196" y="37"/>
                    <a:pt x="186" y="17"/>
                    <a:pt x="177" y="7"/>
                  </a:cubicBezTo>
                  <a:cubicBezTo>
                    <a:pt x="173" y="3"/>
                    <a:pt x="165" y="1"/>
                    <a:pt x="15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3" name="Google Shape;4021;p48">
              <a:extLst>
                <a:ext uri="{FF2B5EF4-FFF2-40B4-BE49-F238E27FC236}">
                  <a16:creationId xmlns:a16="http://schemas.microsoft.com/office/drawing/2014/main" id="{05AAF0EC-E1D5-455E-B311-EFA0C6E4E63C}"/>
                </a:ext>
              </a:extLst>
            </p:cNvPr>
            <p:cNvSpPr/>
            <p:nvPr/>
          </p:nvSpPr>
          <p:spPr>
            <a:xfrm>
              <a:off x="2857475" y="1232750"/>
              <a:ext cx="7600" cy="22150"/>
            </a:xfrm>
            <a:custGeom>
              <a:avLst/>
              <a:gdLst/>
              <a:ahLst/>
              <a:cxnLst/>
              <a:rect l="l" t="t" r="r" b="b"/>
              <a:pathLst>
                <a:path w="304" h="886" extrusionOk="0">
                  <a:moveTo>
                    <a:pt x="49" y="1"/>
                  </a:moveTo>
                  <a:cubicBezTo>
                    <a:pt x="42" y="1"/>
                    <a:pt x="35" y="3"/>
                    <a:pt x="30" y="8"/>
                  </a:cubicBezTo>
                  <a:cubicBezTo>
                    <a:pt x="10" y="18"/>
                    <a:pt x="1" y="37"/>
                    <a:pt x="10" y="57"/>
                  </a:cubicBezTo>
                  <a:lnTo>
                    <a:pt x="30" y="96"/>
                  </a:lnTo>
                  <a:cubicBezTo>
                    <a:pt x="40" y="106"/>
                    <a:pt x="49" y="145"/>
                    <a:pt x="59" y="174"/>
                  </a:cubicBezTo>
                  <a:cubicBezTo>
                    <a:pt x="69" y="193"/>
                    <a:pt x="79" y="213"/>
                    <a:pt x="88" y="232"/>
                  </a:cubicBezTo>
                  <a:cubicBezTo>
                    <a:pt x="88" y="252"/>
                    <a:pt x="98" y="281"/>
                    <a:pt x="108" y="301"/>
                  </a:cubicBezTo>
                  <a:lnTo>
                    <a:pt x="128" y="369"/>
                  </a:lnTo>
                  <a:cubicBezTo>
                    <a:pt x="137" y="398"/>
                    <a:pt x="147" y="418"/>
                    <a:pt x="147" y="447"/>
                  </a:cubicBezTo>
                  <a:lnTo>
                    <a:pt x="167" y="515"/>
                  </a:lnTo>
                  <a:cubicBezTo>
                    <a:pt x="176" y="545"/>
                    <a:pt x="176" y="564"/>
                    <a:pt x="176" y="593"/>
                  </a:cubicBezTo>
                  <a:cubicBezTo>
                    <a:pt x="186" y="632"/>
                    <a:pt x="186" y="681"/>
                    <a:pt x="186" y="720"/>
                  </a:cubicBezTo>
                  <a:cubicBezTo>
                    <a:pt x="196" y="798"/>
                    <a:pt x="196" y="857"/>
                    <a:pt x="196" y="857"/>
                  </a:cubicBezTo>
                  <a:cubicBezTo>
                    <a:pt x="196" y="876"/>
                    <a:pt x="210" y="886"/>
                    <a:pt x="226" y="886"/>
                  </a:cubicBezTo>
                  <a:cubicBezTo>
                    <a:pt x="242" y="886"/>
                    <a:pt x="259" y="876"/>
                    <a:pt x="264" y="857"/>
                  </a:cubicBezTo>
                  <a:cubicBezTo>
                    <a:pt x="264" y="857"/>
                    <a:pt x="284" y="808"/>
                    <a:pt x="293" y="720"/>
                  </a:cubicBezTo>
                  <a:cubicBezTo>
                    <a:pt x="303" y="671"/>
                    <a:pt x="303" y="623"/>
                    <a:pt x="293" y="574"/>
                  </a:cubicBezTo>
                  <a:cubicBezTo>
                    <a:pt x="293" y="554"/>
                    <a:pt x="303" y="525"/>
                    <a:pt x="293" y="496"/>
                  </a:cubicBezTo>
                  <a:cubicBezTo>
                    <a:pt x="293" y="467"/>
                    <a:pt x="274" y="437"/>
                    <a:pt x="274" y="408"/>
                  </a:cubicBezTo>
                  <a:cubicBezTo>
                    <a:pt x="264" y="359"/>
                    <a:pt x="245" y="301"/>
                    <a:pt x="225" y="252"/>
                  </a:cubicBezTo>
                  <a:cubicBezTo>
                    <a:pt x="215" y="223"/>
                    <a:pt x="206" y="203"/>
                    <a:pt x="196" y="184"/>
                  </a:cubicBezTo>
                  <a:cubicBezTo>
                    <a:pt x="186" y="164"/>
                    <a:pt x="167" y="135"/>
                    <a:pt x="157" y="125"/>
                  </a:cubicBezTo>
                  <a:cubicBezTo>
                    <a:pt x="137" y="96"/>
                    <a:pt x="118" y="67"/>
                    <a:pt x="98" y="37"/>
                  </a:cubicBezTo>
                  <a:cubicBezTo>
                    <a:pt x="88" y="28"/>
                    <a:pt x="79" y="18"/>
                    <a:pt x="69" y="8"/>
                  </a:cubicBezTo>
                  <a:cubicBezTo>
                    <a:pt x="64" y="3"/>
                    <a:pt x="57" y="1"/>
                    <a:pt x="4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4" name="Google Shape;4022;p48">
              <a:extLst>
                <a:ext uri="{FF2B5EF4-FFF2-40B4-BE49-F238E27FC236}">
                  <a16:creationId xmlns:a16="http://schemas.microsoft.com/office/drawing/2014/main" id="{4C2E763A-D530-4B25-88BA-58F0E32706CF}"/>
                </a:ext>
              </a:extLst>
            </p:cNvPr>
            <p:cNvSpPr/>
            <p:nvPr/>
          </p:nvSpPr>
          <p:spPr>
            <a:xfrm>
              <a:off x="2059725" y="1239900"/>
              <a:ext cx="25875" cy="18200"/>
            </a:xfrm>
            <a:custGeom>
              <a:avLst/>
              <a:gdLst/>
              <a:ahLst/>
              <a:cxnLst/>
              <a:rect l="l" t="t" r="r" b="b"/>
              <a:pathLst>
                <a:path w="1035" h="728" extrusionOk="0">
                  <a:moveTo>
                    <a:pt x="707" y="0"/>
                  </a:moveTo>
                  <a:cubicBezTo>
                    <a:pt x="601" y="0"/>
                    <a:pt x="471" y="33"/>
                    <a:pt x="342" y="122"/>
                  </a:cubicBezTo>
                  <a:cubicBezTo>
                    <a:pt x="49" y="327"/>
                    <a:pt x="0" y="639"/>
                    <a:pt x="59" y="707"/>
                  </a:cubicBezTo>
                  <a:cubicBezTo>
                    <a:pt x="72" y="721"/>
                    <a:pt x="87" y="727"/>
                    <a:pt x="104" y="727"/>
                  </a:cubicBezTo>
                  <a:cubicBezTo>
                    <a:pt x="173" y="727"/>
                    <a:pt x="275" y="624"/>
                    <a:pt x="439" y="483"/>
                  </a:cubicBezTo>
                  <a:cubicBezTo>
                    <a:pt x="654" y="298"/>
                    <a:pt x="1034" y="288"/>
                    <a:pt x="947" y="93"/>
                  </a:cubicBezTo>
                  <a:cubicBezTo>
                    <a:pt x="925" y="45"/>
                    <a:pt x="833" y="0"/>
                    <a:pt x="70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5" name="Google Shape;4023;p48">
              <a:extLst>
                <a:ext uri="{FF2B5EF4-FFF2-40B4-BE49-F238E27FC236}">
                  <a16:creationId xmlns:a16="http://schemas.microsoft.com/office/drawing/2014/main" id="{53D7AAF6-0B14-4B09-9BAE-B6731FBDF1FF}"/>
                </a:ext>
              </a:extLst>
            </p:cNvPr>
            <p:cNvSpPr/>
            <p:nvPr/>
          </p:nvSpPr>
          <p:spPr>
            <a:xfrm>
              <a:off x="2039475" y="1285600"/>
              <a:ext cx="43350" cy="37250"/>
            </a:xfrm>
            <a:custGeom>
              <a:avLst/>
              <a:gdLst/>
              <a:ahLst/>
              <a:cxnLst/>
              <a:rect l="l" t="t" r="r" b="b"/>
              <a:pathLst>
                <a:path w="1734" h="1490" extrusionOk="0">
                  <a:moveTo>
                    <a:pt x="994" y="1"/>
                  </a:moveTo>
                  <a:cubicBezTo>
                    <a:pt x="988" y="1"/>
                    <a:pt x="982" y="1"/>
                    <a:pt x="976" y="1"/>
                  </a:cubicBezTo>
                  <a:cubicBezTo>
                    <a:pt x="313" y="11"/>
                    <a:pt x="1" y="811"/>
                    <a:pt x="469" y="1279"/>
                  </a:cubicBezTo>
                  <a:cubicBezTo>
                    <a:pt x="620" y="1424"/>
                    <a:pt x="803" y="1489"/>
                    <a:pt x="981" y="1489"/>
                  </a:cubicBezTo>
                  <a:cubicBezTo>
                    <a:pt x="1367" y="1489"/>
                    <a:pt x="1734" y="1186"/>
                    <a:pt x="1727" y="733"/>
                  </a:cubicBezTo>
                  <a:cubicBezTo>
                    <a:pt x="1727" y="329"/>
                    <a:pt x="1396" y="1"/>
                    <a:pt x="994"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6" name="Google Shape;4024;p48">
              <a:extLst>
                <a:ext uri="{FF2B5EF4-FFF2-40B4-BE49-F238E27FC236}">
                  <a16:creationId xmlns:a16="http://schemas.microsoft.com/office/drawing/2014/main" id="{BC906912-E723-4B66-A68A-3ACD1E237C33}"/>
                </a:ext>
              </a:extLst>
            </p:cNvPr>
            <p:cNvSpPr/>
            <p:nvPr/>
          </p:nvSpPr>
          <p:spPr>
            <a:xfrm>
              <a:off x="2125075" y="1281225"/>
              <a:ext cx="42400" cy="36275"/>
            </a:xfrm>
            <a:custGeom>
              <a:avLst/>
              <a:gdLst/>
              <a:ahLst/>
              <a:cxnLst/>
              <a:rect l="l" t="t" r="r" b="b"/>
              <a:pathLst>
                <a:path w="1696" h="1451" extrusionOk="0">
                  <a:moveTo>
                    <a:pt x="957" y="1"/>
                  </a:moveTo>
                  <a:cubicBezTo>
                    <a:pt x="313" y="10"/>
                    <a:pt x="1" y="791"/>
                    <a:pt x="459" y="1240"/>
                  </a:cubicBezTo>
                  <a:cubicBezTo>
                    <a:pt x="608" y="1385"/>
                    <a:pt x="788" y="1450"/>
                    <a:pt x="963" y="1450"/>
                  </a:cubicBezTo>
                  <a:cubicBezTo>
                    <a:pt x="1339" y="1450"/>
                    <a:pt x="1695" y="1152"/>
                    <a:pt x="1688" y="713"/>
                  </a:cubicBezTo>
                  <a:cubicBezTo>
                    <a:pt x="1679" y="313"/>
                    <a:pt x="1357" y="1"/>
                    <a:pt x="957"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7" name="Google Shape;4025;p48">
              <a:extLst>
                <a:ext uri="{FF2B5EF4-FFF2-40B4-BE49-F238E27FC236}">
                  <a16:creationId xmlns:a16="http://schemas.microsoft.com/office/drawing/2014/main" id="{6688B25C-2CC7-4DA9-B900-D1E63084CE1B}"/>
                </a:ext>
              </a:extLst>
            </p:cNvPr>
            <p:cNvSpPr/>
            <p:nvPr/>
          </p:nvSpPr>
          <p:spPr>
            <a:xfrm>
              <a:off x="2096475" y="1285100"/>
              <a:ext cx="7550" cy="3350"/>
            </a:xfrm>
            <a:custGeom>
              <a:avLst/>
              <a:gdLst/>
              <a:ahLst/>
              <a:cxnLst/>
              <a:rect l="l" t="t" r="r" b="b"/>
              <a:pathLst>
                <a:path w="302" h="134" extrusionOk="0">
                  <a:moveTo>
                    <a:pt x="62" y="1"/>
                  </a:moveTo>
                  <a:cubicBezTo>
                    <a:pt x="49" y="1"/>
                    <a:pt x="38" y="4"/>
                    <a:pt x="33" y="11"/>
                  </a:cubicBezTo>
                  <a:cubicBezTo>
                    <a:pt x="1" y="43"/>
                    <a:pt x="125" y="134"/>
                    <a:pt x="220" y="134"/>
                  </a:cubicBezTo>
                  <a:cubicBezTo>
                    <a:pt x="241" y="134"/>
                    <a:pt x="260" y="129"/>
                    <a:pt x="276" y="119"/>
                  </a:cubicBezTo>
                  <a:cubicBezTo>
                    <a:pt x="301" y="102"/>
                    <a:pt x="136" y="1"/>
                    <a:pt x="6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8" name="Google Shape;4026;p48">
              <a:extLst>
                <a:ext uri="{FF2B5EF4-FFF2-40B4-BE49-F238E27FC236}">
                  <a16:creationId xmlns:a16="http://schemas.microsoft.com/office/drawing/2014/main" id="{79E3F354-B2F3-44D2-A4A6-16AEE04E29AF}"/>
                </a:ext>
              </a:extLst>
            </p:cNvPr>
            <p:cNvSpPr/>
            <p:nvPr/>
          </p:nvSpPr>
          <p:spPr>
            <a:xfrm>
              <a:off x="2107775" y="1270250"/>
              <a:ext cx="10250" cy="18150"/>
            </a:xfrm>
            <a:custGeom>
              <a:avLst/>
              <a:gdLst/>
              <a:ahLst/>
              <a:cxnLst/>
              <a:rect l="l" t="t" r="r" b="b"/>
              <a:pathLst>
                <a:path w="410" h="726" extrusionOk="0">
                  <a:moveTo>
                    <a:pt x="39" y="1"/>
                  </a:moveTo>
                  <a:cubicBezTo>
                    <a:pt x="20" y="1"/>
                    <a:pt x="10" y="10"/>
                    <a:pt x="10" y="20"/>
                  </a:cubicBezTo>
                  <a:cubicBezTo>
                    <a:pt x="0" y="40"/>
                    <a:pt x="10" y="59"/>
                    <a:pt x="29" y="69"/>
                  </a:cubicBezTo>
                  <a:lnTo>
                    <a:pt x="59" y="79"/>
                  </a:lnTo>
                  <a:cubicBezTo>
                    <a:pt x="88" y="88"/>
                    <a:pt x="117" y="108"/>
                    <a:pt x="146" y="127"/>
                  </a:cubicBezTo>
                  <a:cubicBezTo>
                    <a:pt x="185" y="147"/>
                    <a:pt x="215" y="176"/>
                    <a:pt x="244" y="205"/>
                  </a:cubicBezTo>
                  <a:cubicBezTo>
                    <a:pt x="254" y="225"/>
                    <a:pt x="263" y="244"/>
                    <a:pt x="273" y="274"/>
                  </a:cubicBezTo>
                  <a:cubicBezTo>
                    <a:pt x="273" y="284"/>
                    <a:pt x="283" y="293"/>
                    <a:pt x="283" y="303"/>
                  </a:cubicBezTo>
                  <a:lnTo>
                    <a:pt x="283" y="323"/>
                  </a:lnTo>
                  <a:lnTo>
                    <a:pt x="283" y="342"/>
                  </a:lnTo>
                  <a:cubicBezTo>
                    <a:pt x="283" y="391"/>
                    <a:pt x="273" y="430"/>
                    <a:pt x="263" y="479"/>
                  </a:cubicBezTo>
                  <a:cubicBezTo>
                    <a:pt x="244" y="518"/>
                    <a:pt x="224" y="557"/>
                    <a:pt x="195" y="586"/>
                  </a:cubicBezTo>
                  <a:cubicBezTo>
                    <a:pt x="176" y="605"/>
                    <a:pt x="146" y="625"/>
                    <a:pt x="127" y="644"/>
                  </a:cubicBezTo>
                  <a:lnTo>
                    <a:pt x="88" y="664"/>
                  </a:lnTo>
                  <a:cubicBezTo>
                    <a:pt x="78" y="674"/>
                    <a:pt x="68" y="683"/>
                    <a:pt x="78" y="703"/>
                  </a:cubicBezTo>
                  <a:cubicBezTo>
                    <a:pt x="78" y="711"/>
                    <a:pt x="91" y="725"/>
                    <a:pt x="101" y="725"/>
                  </a:cubicBezTo>
                  <a:cubicBezTo>
                    <a:pt x="103" y="725"/>
                    <a:pt x="106" y="724"/>
                    <a:pt x="107" y="723"/>
                  </a:cubicBezTo>
                  <a:lnTo>
                    <a:pt x="156" y="713"/>
                  </a:lnTo>
                  <a:cubicBezTo>
                    <a:pt x="195" y="703"/>
                    <a:pt x="234" y="683"/>
                    <a:pt x="263" y="664"/>
                  </a:cubicBezTo>
                  <a:cubicBezTo>
                    <a:pt x="303" y="625"/>
                    <a:pt x="342" y="576"/>
                    <a:pt x="371" y="527"/>
                  </a:cubicBezTo>
                  <a:cubicBezTo>
                    <a:pt x="390" y="459"/>
                    <a:pt x="410" y="391"/>
                    <a:pt x="400" y="332"/>
                  </a:cubicBezTo>
                  <a:lnTo>
                    <a:pt x="400" y="303"/>
                  </a:lnTo>
                  <a:lnTo>
                    <a:pt x="400" y="284"/>
                  </a:lnTo>
                  <a:cubicBezTo>
                    <a:pt x="390" y="264"/>
                    <a:pt x="390" y="244"/>
                    <a:pt x="381" y="225"/>
                  </a:cubicBezTo>
                  <a:cubicBezTo>
                    <a:pt x="371" y="196"/>
                    <a:pt x="351" y="166"/>
                    <a:pt x="332" y="137"/>
                  </a:cubicBezTo>
                  <a:cubicBezTo>
                    <a:pt x="293" y="98"/>
                    <a:pt x="244" y="69"/>
                    <a:pt x="195" y="40"/>
                  </a:cubicBezTo>
                  <a:cubicBezTo>
                    <a:pt x="146" y="20"/>
                    <a:pt x="88" y="10"/>
                    <a:pt x="3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29" name="Google Shape;4027;p48">
              <a:extLst>
                <a:ext uri="{FF2B5EF4-FFF2-40B4-BE49-F238E27FC236}">
                  <a16:creationId xmlns:a16="http://schemas.microsoft.com/office/drawing/2014/main" id="{49D0DE32-C3B8-4AE5-BFDE-39BCE592F5EF}"/>
                </a:ext>
              </a:extLst>
            </p:cNvPr>
            <p:cNvSpPr/>
            <p:nvPr/>
          </p:nvSpPr>
          <p:spPr>
            <a:xfrm>
              <a:off x="2065325" y="1271825"/>
              <a:ext cx="14425" cy="12150"/>
            </a:xfrm>
            <a:custGeom>
              <a:avLst/>
              <a:gdLst/>
              <a:ahLst/>
              <a:cxnLst/>
              <a:rect l="l" t="t" r="r" b="b"/>
              <a:pathLst>
                <a:path w="577" h="486" extrusionOk="0">
                  <a:moveTo>
                    <a:pt x="307" y="0"/>
                  </a:moveTo>
                  <a:cubicBezTo>
                    <a:pt x="290" y="0"/>
                    <a:pt x="272" y="2"/>
                    <a:pt x="254" y="6"/>
                  </a:cubicBezTo>
                  <a:cubicBezTo>
                    <a:pt x="49" y="55"/>
                    <a:pt x="1" y="328"/>
                    <a:pt x="176" y="445"/>
                  </a:cubicBezTo>
                  <a:cubicBezTo>
                    <a:pt x="218" y="473"/>
                    <a:pt x="263" y="485"/>
                    <a:pt x="307" y="485"/>
                  </a:cubicBezTo>
                  <a:cubicBezTo>
                    <a:pt x="448" y="485"/>
                    <a:pt x="577" y="357"/>
                    <a:pt x="547" y="201"/>
                  </a:cubicBezTo>
                  <a:cubicBezTo>
                    <a:pt x="521" y="82"/>
                    <a:pt x="422" y="0"/>
                    <a:pt x="30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0" name="Google Shape;4028;p48">
              <a:extLst>
                <a:ext uri="{FF2B5EF4-FFF2-40B4-BE49-F238E27FC236}">
                  <a16:creationId xmlns:a16="http://schemas.microsoft.com/office/drawing/2014/main" id="{A06903F1-AAC4-405E-AB86-4D360DAA60B9}"/>
                </a:ext>
              </a:extLst>
            </p:cNvPr>
            <p:cNvSpPr/>
            <p:nvPr/>
          </p:nvSpPr>
          <p:spPr>
            <a:xfrm>
              <a:off x="2061925" y="1269750"/>
              <a:ext cx="10000" cy="8600"/>
            </a:xfrm>
            <a:custGeom>
              <a:avLst/>
              <a:gdLst/>
              <a:ahLst/>
              <a:cxnLst/>
              <a:rect l="l" t="t" r="r" b="b"/>
              <a:pathLst>
                <a:path w="400" h="344" extrusionOk="0">
                  <a:moveTo>
                    <a:pt x="34" y="0"/>
                  </a:moveTo>
                  <a:cubicBezTo>
                    <a:pt x="32" y="0"/>
                    <a:pt x="31" y="0"/>
                    <a:pt x="29" y="1"/>
                  </a:cubicBezTo>
                  <a:cubicBezTo>
                    <a:pt x="0" y="21"/>
                    <a:pt x="88" y="284"/>
                    <a:pt x="302" y="343"/>
                  </a:cubicBezTo>
                  <a:cubicBezTo>
                    <a:pt x="302" y="343"/>
                    <a:pt x="303" y="343"/>
                    <a:pt x="303" y="343"/>
                  </a:cubicBezTo>
                  <a:cubicBezTo>
                    <a:pt x="309" y="343"/>
                    <a:pt x="399" y="224"/>
                    <a:pt x="381" y="177"/>
                  </a:cubicBezTo>
                  <a:cubicBezTo>
                    <a:pt x="322" y="167"/>
                    <a:pt x="263" y="147"/>
                    <a:pt x="215" y="128"/>
                  </a:cubicBezTo>
                  <a:cubicBezTo>
                    <a:pt x="88" y="56"/>
                    <a:pt x="54" y="0"/>
                    <a:pt x="34"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1" name="Google Shape;4029;p48">
              <a:extLst>
                <a:ext uri="{FF2B5EF4-FFF2-40B4-BE49-F238E27FC236}">
                  <a16:creationId xmlns:a16="http://schemas.microsoft.com/office/drawing/2014/main" id="{7F0D20BA-A5EF-4EE0-9D1D-C31D0F2A19DC}"/>
                </a:ext>
              </a:extLst>
            </p:cNvPr>
            <p:cNvSpPr/>
            <p:nvPr/>
          </p:nvSpPr>
          <p:spPr>
            <a:xfrm>
              <a:off x="2126050" y="1267450"/>
              <a:ext cx="14700" cy="12300"/>
            </a:xfrm>
            <a:custGeom>
              <a:avLst/>
              <a:gdLst/>
              <a:ahLst/>
              <a:cxnLst/>
              <a:rect l="l" t="t" r="r" b="b"/>
              <a:pathLst>
                <a:path w="588" h="492" extrusionOk="0">
                  <a:moveTo>
                    <a:pt x="272" y="1"/>
                  </a:moveTo>
                  <a:cubicBezTo>
                    <a:pt x="257" y="1"/>
                    <a:pt x="241" y="2"/>
                    <a:pt x="225" y="5"/>
                  </a:cubicBezTo>
                  <a:cubicBezTo>
                    <a:pt x="89" y="35"/>
                    <a:pt x="1" y="171"/>
                    <a:pt x="40" y="308"/>
                  </a:cubicBezTo>
                  <a:cubicBezTo>
                    <a:pt x="68" y="425"/>
                    <a:pt x="170" y="491"/>
                    <a:pt x="274" y="491"/>
                  </a:cubicBezTo>
                  <a:cubicBezTo>
                    <a:pt x="351" y="491"/>
                    <a:pt x="429" y="455"/>
                    <a:pt x="479" y="376"/>
                  </a:cubicBezTo>
                  <a:cubicBezTo>
                    <a:pt x="587" y="214"/>
                    <a:pt x="462" y="1"/>
                    <a:pt x="27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2" name="Google Shape;4030;p48">
              <a:extLst>
                <a:ext uri="{FF2B5EF4-FFF2-40B4-BE49-F238E27FC236}">
                  <a16:creationId xmlns:a16="http://schemas.microsoft.com/office/drawing/2014/main" id="{BA85DC5D-CE93-4410-AFAF-8A48823B1FCA}"/>
                </a:ext>
              </a:extLst>
            </p:cNvPr>
            <p:cNvSpPr/>
            <p:nvPr/>
          </p:nvSpPr>
          <p:spPr>
            <a:xfrm>
              <a:off x="2132400" y="1263575"/>
              <a:ext cx="9775" cy="9150"/>
            </a:xfrm>
            <a:custGeom>
              <a:avLst/>
              <a:gdLst/>
              <a:ahLst/>
              <a:cxnLst/>
              <a:rect l="l" t="t" r="r" b="b"/>
              <a:pathLst>
                <a:path w="391" h="366" extrusionOk="0">
                  <a:moveTo>
                    <a:pt x="348" y="1"/>
                  </a:moveTo>
                  <a:cubicBezTo>
                    <a:pt x="316" y="1"/>
                    <a:pt x="288" y="62"/>
                    <a:pt x="176" y="131"/>
                  </a:cubicBezTo>
                  <a:cubicBezTo>
                    <a:pt x="127" y="160"/>
                    <a:pt x="69" y="180"/>
                    <a:pt x="10" y="190"/>
                  </a:cubicBezTo>
                  <a:cubicBezTo>
                    <a:pt x="0" y="248"/>
                    <a:pt x="98" y="365"/>
                    <a:pt x="98" y="365"/>
                  </a:cubicBezTo>
                  <a:cubicBezTo>
                    <a:pt x="313" y="287"/>
                    <a:pt x="391" y="24"/>
                    <a:pt x="361" y="4"/>
                  </a:cubicBezTo>
                  <a:cubicBezTo>
                    <a:pt x="357" y="2"/>
                    <a:pt x="352" y="1"/>
                    <a:pt x="34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3" name="Google Shape;4031;p48">
              <a:extLst>
                <a:ext uri="{FF2B5EF4-FFF2-40B4-BE49-F238E27FC236}">
                  <a16:creationId xmlns:a16="http://schemas.microsoft.com/office/drawing/2014/main" id="{3232DBA4-9366-4D70-9A43-EBDDF408688A}"/>
                </a:ext>
              </a:extLst>
            </p:cNvPr>
            <p:cNvSpPr/>
            <p:nvPr/>
          </p:nvSpPr>
          <p:spPr>
            <a:xfrm>
              <a:off x="2072650" y="1290350"/>
              <a:ext cx="69275" cy="27975"/>
            </a:xfrm>
            <a:custGeom>
              <a:avLst/>
              <a:gdLst/>
              <a:ahLst/>
              <a:cxnLst/>
              <a:rect l="l" t="t" r="r" b="b"/>
              <a:pathLst>
                <a:path w="2771" h="1119" extrusionOk="0">
                  <a:moveTo>
                    <a:pt x="2399" y="0"/>
                  </a:moveTo>
                  <a:cubicBezTo>
                    <a:pt x="2174" y="0"/>
                    <a:pt x="1924" y="273"/>
                    <a:pt x="1405" y="318"/>
                  </a:cubicBezTo>
                  <a:cubicBezTo>
                    <a:pt x="1372" y="321"/>
                    <a:pt x="1340" y="323"/>
                    <a:pt x="1308" y="323"/>
                  </a:cubicBezTo>
                  <a:cubicBezTo>
                    <a:pt x="968" y="323"/>
                    <a:pt x="682" y="173"/>
                    <a:pt x="450" y="173"/>
                  </a:cubicBezTo>
                  <a:cubicBezTo>
                    <a:pt x="336" y="173"/>
                    <a:pt x="235" y="209"/>
                    <a:pt x="147" y="318"/>
                  </a:cubicBezTo>
                  <a:cubicBezTo>
                    <a:pt x="0" y="494"/>
                    <a:pt x="205" y="865"/>
                    <a:pt x="615" y="1089"/>
                  </a:cubicBezTo>
                  <a:cubicBezTo>
                    <a:pt x="810" y="865"/>
                    <a:pt x="1083" y="738"/>
                    <a:pt x="1376" y="728"/>
                  </a:cubicBezTo>
                  <a:cubicBezTo>
                    <a:pt x="1385" y="728"/>
                    <a:pt x="1393" y="728"/>
                    <a:pt x="1402" y="728"/>
                  </a:cubicBezTo>
                  <a:cubicBezTo>
                    <a:pt x="1683" y="728"/>
                    <a:pt x="1944" y="880"/>
                    <a:pt x="2105" y="1115"/>
                  </a:cubicBezTo>
                  <a:lnTo>
                    <a:pt x="2105" y="1115"/>
                  </a:lnTo>
                  <a:cubicBezTo>
                    <a:pt x="2771" y="821"/>
                    <a:pt x="2741" y="211"/>
                    <a:pt x="2586" y="75"/>
                  </a:cubicBezTo>
                  <a:cubicBezTo>
                    <a:pt x="2522" y="21"/>
                    <a:pt x="2461" y="0"/>
                    <a:pt x="2399" y="0"/>
                  </a:cubicBezTo>
                  <a:close/>
                  <a:moveTo>
                    <a:pt x="2105" y="1115"/>
                  </a:moveTo>
                  <a:cubicBezTo>
                    <a:pt x="2103" y="1116"/>
                    <a:pt x="2100" y="1117"/>
                    <a:pt x="2098" y="1118"/>
                  </a:cubicBezTo>
                  <a:lnTo>
                    <a:pt x="2107" y="1118"/>
                  </a:lnTo>
                  <a:cubicBezTo>
                    <a:pt x="2107" y="1117"/>
                    <a:pt x="2106" y="1116"/>
                    <a:pt x="2105" y="1115"/>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4" name="Google Shape;4032;p48">
              <a:extLst>
                <a:ext uri="{FF2B5EF4-FFF2-40B4-BE49-F238E27FC236}">
                  <a16:creationId xmlns:a16="http://schemas.microsoft.com/office/drawing/2014/main" id="{9C1F90E5-12A2-45B8-B476-832156E37CA2}"/>
                </a:ext>
              </a:extLst>
            </p:cNvPr>
            <p:cNvSpPr/>
            <p:nvPr/>
          </p:nvSpPr>
          <p:spPr>
            <a:xfrm>
              <a:off x="2088000" y="1308775"/>
              <a:ext cx="37350" cy="13500"/>
            </a:xfrm>
            <a:custGeom>
              <a:avLst/>
              <a:gdLst/>
              <a:ahLst/>
              <a:cxnLst/>
              <a:rect l="l" t="t" r="r" b="b"/>
              <a:pathLst>
                <a:path w="1494" h="540" extrusionOk="0">
                  <a:moveTo>
                    <a:pt x="789" y="1"/>
                  </a:moveTo>
                  <a:cubicBezTo>
                    <a:pt x="780" y="1"/>
                    <a:pt x="771" y="1"/>
                    <a:pt x="762" y="1"/>
                  </a:cubicBezTo>
                  <a:cubicBezTo>
                    <a:pt x="469" y="1"/>
                    <a:pt x="196" y="128"/>
                    <a:pt x="1" y="352"/>
                  </a:cubicBezTo>
                  <a:cubicBezTo>
                    <a:pt x="227" y="477"/>
                    <a:pt x="479" y="539"/>
                    <a:pt x="735" y="539"/>
                  </a:cubicBezTo>
                  <a:cubicBezTo>
                    <a:pt x="799" y="539"/>
                    <a:pt x="863" y="536"/>
                    <a:pt x="928" y="528"/>
                  </a:cubicBezTo>
                  <a:cubicBezTo>
                    <a:pt x="1123" y="508"/>
                    <a:pt x="1308" y="459"/>
                    <a:pt x="1493" y="381"/>
                  </a:cubicBezTo>
                  <a:cubicBezTo>
                    <a:pt x="1333" y="145"/>
                    <a:pt x="1072" y="1"/>
                    <a:pt x="789"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5" name="Google Shape;4033;p48">
              <a:extLst>
                <a:ext uri="{FF2B5EF4-FFF2-40B4-BE49-F238E27FC236}">
                  <a16:creationId xmlns:a16="http://schemas.microsoft.com/office/drawing/2014/main" id="{297988DE-2CC4-4F4F-BEC4-9898D1DBD3CC}"/>
                </a:ext>
              </a:extLst>
            </p:cNvPr>
            <p:cNvSpPr/>
            <p:nvPr/>
          </p:nvSpPr>
          <p:spPr>
            <a:xfrm>
              <a:off x="2020450" y="1294400"/>
              <a:ext cx="18075" cy="9150"/>
            </a:xfrm>
            <a:custGeom>
              <a:avLst/>
              <a:gdLst/>
              <a:ahLst/>
              <a:cxnLst/>
              <a:rect l="l" t="t" r="r" b="b"/>
              <a:pathLst>
                <a:path w="723" h="366" extrusionOk="0">
                  <a:moveTo>
                    <a:pt x="342" y="0"/>
                  </a:moveTo>
                  <a:cubicBezTo>
                    <a:pt x="332" y="5"/>
                    <a:pt x="327" y="5"/>
                    <a:pt x="321" y="5"/>
                  </a:cubicBezTo>
                  <a:cubicBezTo>
                    <a:pt x="315" y="5"/>
                    <a:pt x="308" y="5"/>
                    <a:pt x="293" y="10"/>
                  </a:cubicBezTo>
                  <a:cubicBezTo>
                    <a:pt x="274" y="10"/>
                    <a:pt x="264" y="20"/>
                    <a:pt x="244" y="30"/>
                  </a:cubicBezTo>
                  <a:cubicBezTo>
                    <a:pt x="215" y="39"/>
                    <a:pt x="186" y="49"/>
                    <a:pt x="166" y="69"/>
                  </a:cubicBezTo>
                  <a:cubicBezTo>
                    <a:pt x="118" y="108"/>
                    <a:pt x="79" y="147"/>
                    <a:pt x="49" y="196"/>
                  </a:cubicBezTo>
                  <a:cubicBezTo>
                    <a:pt x="30" y="235"/>
                    <a:pt x="10" y="283"/>
                    <a:pt x="1" y="332"/>
                  </a:cubicBezTo>
                  <a:cubicBezTo>
                    <a:pt x="1" y="352"/>
                    <a:pt x="10" y="361"/>
                    <a:pt x="20" y="361"/>
                  </a:cubicBezTo>
                  <a:cubicBezTo>
                    <a:pt x="25" y="364"/>
                    <a:pt x="31" y="365"/>
                    <a:pt x="36" y="365"/>
                  </a:cubicBezTo>
                  <a:cubicBezTo>
                    <a:pt x="49" y="365"/>
                    <a:pt x="62" y="356"/>
                    <a:pt x="69" y="342"/>
                  </a:cubicBezTo>
                  <a:lnTo>
                    <a:pt x="79" y="313"/>
                  </a:lnTo>
                  <a:cubicBezTo>
                    <a:pt x="98" y="293"/>
                    <a:pt x="118" y="264"/>
                    <a:pt x="137" y="244"/>
                  </a:cubicBezTo>
                  <a:cubicBezTo>
                    <a:pt x="157" y="205"/>
                    <a:pt x="196" y="186"/>
                    <a:pt x="225" y="156"/>
                  </a:cubicBezTo>
                  <a:cubicBezTo>
                    <a:pt x="244" y="147"/>
                    <a:pt x="264" y="137"/>
                    <a:pt x="284" y="127"/>
                  </a:cubicBezTo>
                  <a:lnTo>
                    <a:pt x="410" y="127"/>
                  </a:lnTo>
                  <a:cubicBezTo>
                    <a:pt x="440" y="137"/>
                    <a:pt x="459" y="147"/>
                    <a:pt x="479" y="156"/>
                  </a:cubicBezTo>
                  <a:cubicBezTo>
                    <a:pt x="508" y="176"/>
                    <a:pt x="547" y="205"/>
                    <a:pt x="576" y="225"/>
                  </a:cubicBezTo>
                  <a:cubicBezTo>
                    <a:pt x="605" y="254"/>
                    <a:pt x="625" y="283"/>
                    <a:pt x="644" y="303"/>
                  </a:cubicBezTo>
                  <a:lnTo>
                    <a:pt x="664" y="322"/>
                  </a:lnTo>
                  <a:cubicBezTo>
                    <a:pt x="671" y="329"/>
                    <a:pt x="678" y="336"/>
                    <a:pt x="688" y="336"/>
                  </a:cubicBezTo>
                  <a:cubicBezTo>
                    <a:pt x="692" y="336"/>
                    <a:pt x="697" y="335"/>
                    <a:pt x="703" y="332"/>
                  </a:cubicBezTo>
                  <a:cubicBezTo>
                    <a:pt x="713" y="332"/>
                    <a:pt x="723" y="313"/>
                    <a:pt x="723" y="293"/>
                  </a:cubicBezTo>
                  <a:cubicBezTo>
                    <a:pt x="703" y="244"/>
                    <a:pt x="674" y="205"/>
                    <a:pt x="644" y="166"/>
                  </a:cubicBezTo>
                  <a:cubicBezTo>
                    <a:pt x="615" y="117"/>
                    <a:pt x="576" y="88"/>
                    <a:pt x="537" y="59"/>
                  </a:cubicBezTo>
                  <a:cubicBezTo>
                    <a:pt x="508" y="39"/>
                    <a:pt x="479" y="20"/>
                    <a:pt x="449" y="10"/>
                  </a:cubicBezTo>
                  <a:cubicBezTo>
                    <a:pt x="430" y="10"/>
                    <a:pt x="410" y="0"/>
                    <a:pt x="401"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6" name="Google Shape;4034;p48">
              <a:extLst>
                <a:ext uri="{FF2B5EF4-FFF2-40B4-BE49-F238E27FC236}">
                  <a16:creationId xmlns:a16="http://schemas.microsoft.com/office/drawing/2014/main" id="{E7E78E0F-CD7F-45EB-89BF-77B7F04D7AF5}"/>
                </a:ext>
              </a:extLst>
            </p:cNvPr>
            <p:cNvSpPr/>
            <p:nvPr/>
          </p:nvSpPr>
          <p:spPr>
            <a:xfrm>
              <a:off x="1897300" y="1434150"/>
              <a:ext cx="130975" cy="160350"/>
            </a:xfrm>
            <a:custGeom>
              <a:avLst/>
              <a:gdLst/>
              <a:ahLst/>
              <a:cxnLst/>
              <a:rect l="l" t="t" r="r" b="b"/>
              <a:pathLst>
                <a:path w="5239" h="6414" extrusionOk="0">
                  <a:moveTo>
                    <a:pt x="3619" y="0"/>
                  </a:moveTo>
                  <a:lnTo>
                    <a:pt x="3600" y="10"/>
                  </a:lnTo>
                  <a:cubicBezTo>
                    <a:pt x="2917" y="1581"/>
                    <a:pt x="2078" y="4342"/>
                    <a:pt x="1405" y="5151"/>
                  </a:cubicBezTo>
                  <a:cubicBezTo>
                    <a:pt x="1093" y="5327"/>
                    <a:pt x="449" y="5454"/>
                    <a:pt x="283" y="5551"/>
                  </a:cubicBezTo>
                  <a:cubicBezTo>
                    <a:pt x="59" y="5659"/>
                    <a:pt x="88" y="5805"/>
                    <a:pt x="88" y="5805"/>
                  </a:cubicBezTo>
                  <a:lnTo>
                    <a:pt x="98" y="5815"/>
                  </a:lnTo>
                  <a:cubicBezTo>
                    <a:pt x="10" y="5863"/>
                    <a:pt x="0" y="5922"/>
                    <a:pt x="117" y="6019"/>
                  </a:cubicBezTo>
                  <a:cubicBezTo>
                    <a:pt x="78" y="6029"/>
                    <a:pt x="59" y="6039"/>
                    <a:pt x="59" y="6088"/>
                  </a:cubicBezTo>
                  <a:cubicBezTo>
                    <a:pt x="70" y="6177"/>
                    <a:pt x="212" y="6217"/>
                    <a:pt x="415" y="6217"/>
                  </a:cubicBezTo>
                  <a:cubicBezTo>
                    <a:pt x="725" y="6217"/>
                    <a:pt x="1178" y="6124"/>
                    <a:pt x="1532" y="5971"/>
                  </a:cubicBezTo>
                  <a:lnTo>
                    <a:pt x="1532" y="5971"/>
                  </a:lnTo>
                  <a:cubicBezTo>
                    <a:pt x="1532" y="5971"/>
                    <a:pt x="1239" y="6293"/>
                    <a:pt x="1288" y="6390"/>
                  </a:cubicBezTo>
                  <a:cubicBezTo>
                    <a:pt x="1296" y="6406"/>
                    <a:pt x="1320" y="6413"/>
                    <a:pt x="1355" y="6413"/>
                  </a:cubicBezTo>
                  <a:cubicBezTo>
                    <a:pt x="1542" y="6413"/>
                    <a:pt x="2049" y="6213"/>
                    <a:pt x="2254" y="5951"/>
                  </a:cubicBezTo>
                  <a:lnTo>
                    <a:pt x="2371" y="5619"/>
                  </a:lnTo>
                  <a:cubicBezTo>
                    <a:pt x="2439" y="5522"/>
                    <a:pt x="2507" y="5434"/>
                    <a:pt x="2576" y="5346"/>
                  </a:cubicBezTo>
                  <a:cubicBezTo>
                    <a:pt x="3122" y="4741"/>
                    <a:pt x="3619" y="4088"/>
                    <a:pt x="4039" y="3395"/>
                  </a:cubicBezTo>
                  <a:cubicBezTo>
                    <a:pt x="4478" y="2634"/>
                    <a:pt x="4878" y="1844"/>
                    <a:pt x="5239" y="1044"/>
                  </a:cubicBezTo>
                  <a:cubicBezTo>
                    <a:pt x="4488" y="966"/>
                    <a:pt x="3932" y="400"/>
                    <a:pt x="3619"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7" name="Google Shape;4035;p48">
              <a:extLst>
                <a:ext uri="{FF2B5EF4-FFF2-40B4-BE49-F238E27FC236}">
                  <a16:creationId xmlns:a16="http://schemas.microsoft.com/office/drawing/2014/main" id="{8B246A63-F327-4E8B-A33E-253F7A88B33C}"/>
                </a:ext>
              </a:extLst>
            </p:cNvPr>
            <p:cNvSpPr/>
            <p:nvPr/>
          </p:nvSpPr>
          <p:spPr>
            <a:xfrm>
              <a:off x="1900225" y="1576725"/>
              <a:ext cx="25875" cy="8175"/>
            </a:xfrm>
            <a:custGeom>
              <a:avLst/>
              <a:gdLst/>
              <a:ahLst/>
              <a:cxnLst/>
              <a:rect l="l" t="t" r="r" b="b"/>
              <a:pathLst>
                <a:path w="1035" h="327" extrusionOk="0">
                  <a:moveTo>
                    <a:pt x="1015" y="0"/>
                  </a:moveTo>
                  <a:cubicBezTo>
                    <a:pt x="1011" y="0"/>
                    <a:pt x="1008" y="1"/>
                    <a:pt x="1005" y="4"/>
                  </a:cubicBezTo>
                  <a:lnTo>
                    <a:pt x="849" y="63"/>
                  </a:lnTo>
                  <a:cubicBezTo>
                    <a:pt x="761" y="102"/>
                    <a:pt x="634" y="151"/>
                    <a:pt x="517" y="190"/>
                  </a:cubicBezTo>
                  <a:cubicBezTo>
                    <a:pt x="449" y="209"/>
                    <a:pt x="390" y="219"/>
                    <a:pt x="332" y="238"/>
                  </a:cubicBezTo>
                  <a:lnTo>
                    <a:pt x="166" y="277"/>
                  </a:lnTo>
                  <a:lnTo>
                    <a:pt x="0" y="316"/>
                  </a:lnTo>
                  <a:cubicBezTo>
                    <a:pt x="0" y="316"/>
                    <a:pt x="0" y="316"/>
                    <a:pt x="0" y="326"/>
                  </a:cubicBezTo>
                  <a:lnTo>
                    <a:pt x="49" y="326"/>
                  </a:lnTo>
                  <a:cubicBezTo>
                    <a:pt x="64" y="321"/>
                    <a:pt x="83" y="321"/>
                    <a:pt x="105" y="321"/>
                  </a:cubicBezTo>
                  <a:cubicBezTo>
                    <a:pt x="127" y="321"/>
                    <a:pt x="151" y="321"/>
                    <a:pt x="176" y="316"/>
                  </a:cubicBezTo>
                  <a:cubicBezTo>
                    <a:pt x="224" y="307"/>
                    <a:pt x="283" y="307"/>
                    <a:pt x="342" y="287"/>
                  </a:cubicBezTo>
                  <a:lnTo>
                    <a:pt x="439" y="277"/>
                  </a:lnTo>
                  <a:cubicBezTo>
                    <a:pt x="468" y="268"/>
                    <a:pt x="498" y="258"/>
                    <a:pt x="537" y="248"/>
                  </a:cubicBezTo>
                  <a:cubicBezTo>
                    <a:pt x="703" y="199"/>
                    <a:pt x="868" y="131"/>
                    <a:pt x="1024" y="43"/>
                  </a:cubicBezTo>
                  <a:cubicBezTo>
                    <a:pt x="1034" y="34"/>
                    <a:pt x="1034" y="24"/>
                    <a:pt x="1034" y="14"/>
                  </a:cubicBezTo>
                  <a:cubicBezTo>
                    <a:pt x="1034" y="7"/>
                    <a:pt x="1024" y="0"/>
                    <a:pt x="1015"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8" name="Google Shape;4036;p48">
              <a:extLst>
                <a:ext uri="{FF2B5EF4-FFF2-40B4-BE49-F238E27FC236}">
                  <a16:creationId xmlns:a16="http://schemas.microsoft.com/office/drawing/2014/main" id="{698FB099-851A-411A-BF5B-EC7C0FC2E0A6}"/>
                </a:ext>
              </a:extLst>
            </p:cNvPr>
            <p:cNvSpPr/>
            <p:nvPr/>
          </p:nvSpPr>
          <p:spPr>
            <a:xfrm>
              <a:off x="1898025" y="1571450"/>
              <a:ext cx="25625" cy="9725"/>
            </a:xfrm>
            <a:custGeom>
              <a:avLst/>
              <a:gdLst/>
              <a:ahLst/>
              <a:cxnLst/>
              <a:rect l="l" t="t" r="r" b="b"/>
              <a:pathLst>
                <a:path w="1025" h="389" extrusionOk="0">
                  <a:moveTo>
                    <a:pt x="1005" y="1"/>
                  </a:moveTo>
                  <a:lnTo>
                    <a:pt x="849" y="59"/>
                  </a:lnTo>
                  <a:cubicBezTo>
                    <a:pt x="810" y="69"/>
                    <a:pt x="742" y="88"/>
                    <a:pt x="683" y="108"/>
                  </a:cubicBezTo>
                  <a:lnTo>
                    <a:pt x="498" y="167"/>
                  </a:lnTo>
                  <a:cubicBezTo>
                    <a:pt x="430" y="186"/>
                    <a:pt x="371" y="206"/>
                    <a:pt x="312" y="225"/>
                  </a:cubicBezTo>
                  <a:lnTo>
                    <a:pt x="137" y="264"/>
                  </a:lnTo>
                  <a:cubicBezTo>
                    <a:pt x="98" y="274"/>
                    <a:pt x="59" y="303"/>
                    <a:pt x="30" y="332"/>
                  </a:cubicBezTo>
                  <a:cubicBezTo>
                    <a:pt x="20" y="342"/>
                    <a:pt x="10" y="362"/>
                    <a:pt x="0" y="381"/>
                  </a:cubicBezTo>
                  <a:cubicBezTo>
                    <a:pt x="5" y="386"/>
                    <a:pt x="8" y="388"/>
                    <a:pt x="10" y="388"/>
                  </a:cubicBezTo>
                  <a:cubicBezTo>
                    <a:pt x="13" y="388"/>
                    <a:pt x="15" y="386"/>
                    <a:pt x="20" y="381"/>
                  </a:cubicBezTo>
                  <a:cubicBezTo>
                    <a:pt x="20" y="371"/>
                    <a:pt x="30" y="362"/>
                    <a:pt x="49" y="362"/>
                  </a:cubicBezTo>
                  <a:cubicBezTo>
                    <a:pt x="78" y="342"/>
                    <a:pt x="117" y="323"/>
                    <a:pt x="156" y="313"/>
                  </a:cubicBezTo>
                  <a:lnTo>
                    <a:pt x="322" y="274"/>
                  </a:lnTo>
                  <a:cubicBezTo>
                    <a:pt x="381" y="254"/>
                    <a:pt x="449" y="235"/>
                    <a:pt x="508" y="215"/>
                  </a:cubicBezTo>
                  <a:lnTo>
                    <a:pt x="693" y="157"/>
                  </a:lnTo>
                  <a:cubicBezTo>
                    <a:pt x="761" y="137"/>
                    <a:pt x="810" y="108"/>
                    <a:pt x="859" y="88"/>
                  </a:cubicBezTo>
                  <a:lnTo>
                    <a:pt x="1015" y="30"/>
                  </a:lnTo>
                  <a:cubicBezTo>
                    <a:pt x="1025" y="30"/>
                    <a:pt x="1025" y="20"/>
                    <a:pt x="1025" y="10"/>
                  </a:cubicBezTo>
                  <a:cubicBezTo>
                    <a:pt x="1025" y="1"/>
                    <a:pt x="1015" y="1"/>
                    <a:pt x="1005"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39" name="Google Shape;4037;p48">
              <a:extLst>
                <a:ext uri="{FF2B5EF4-FFF2-40B4-BE49-F238E27FC236}">
                  <a16:creationId xmlns:a16="http://schemas.microsoft.com/office/drawing/2014/main" id="{B5E1E06B-033E-47C4-AB23-DB13583F8F03}"/>
                </a:ext>
              </a:extLst>
            </p:cNvPr>
            <p:cNvSpPr/>
            <p:nvPr/>
          </p:nvSpPr>
          <p:spPr>
            <a:xfrm>
              <a:off x="1992150" y="1637300"/>
              <a:ext cx="119550" cy="38175"/>
            </a:xfrm>
            <a:custGeom>
              <a:avLst/>
              <a:gdLst/>
              <a:ahLst/>
              <a:cxnLst/>
              <a:rect l="l" t="t" r="r" b="b"/>
              <a:pathLst>
                <a:path w="4782" h="1527" extrusionOk="0">
                  <a:moveTo>
                    <a:pt x="235" y="1"/>
                  </a:moveTo>
                  <a:cubicBezTo>
                    <a:pt x="157" y="1"/>
                    <a:pt x="1" y="654"/>
                    <a:pt x="69" y="771"/>
                  </a:cubicBezTo>
                  <a:cubicBezTo>
                    <a:pt x="147" y="879"/>
                    <a:pt x="977" y="1396"/>
                    <a:pt x="2937" y="1513"/>
                  </a:cubicBezTo>
                  <a:cubicBezTo>
                    <a:pt x="3087" y="1522"/>
                    <a:pt x="3225" y="1526"/>
                    <a:pt x="3353" y="1526"/>
                  </a:cubicBezTo>
                  <a:cubicBezTo>
                    <a:pt x="4428" y="1526"/>
                    <a:pt x="4732" y="1230"/>
                    <a:pt x="4732" y="1230"/>
                  </a:cubicBezTo>
                  <a:cubicBezTo>
                    <a:pt x="4732" y="1230"/>
                    <a:pt x="4781" y="654"/>
                    <a:pt x="4674" y="557"/>
                  </a:cubicBezTo>
                  <a:cubicBezTo>
                    <a:pt x="4659" y="541"/>
                    <a:pt x="4641" y="534"/>
                    <a:pt x="4613" y="534"/>
                  </a:cubicBezTo>
                  <a:cubicBezTo>
                    <a:pt x="4506" y="534"/>
                    <a:pt x="4263" y="632"/>
                    <a:pt x="3574" y="632"/>
                  </a:cubicBezTo>
                  <a:cubicBezTo>
                    <a:pt x="3267" y="632"/>
                    <a:pt x="2872" y="613"/>
                    <a:pt x="2362" y="557"/>
                  </a:cubicBezTo>
                  <a:cubicBezTo>
                    <a:pt x="1630" y="479"/>
                    <a:pt x="908" y="284"/>
                    <a:pt x="235"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0" name="Google Shape;4038;p48">
              <a:extLst>
                <a:ext uri="{FF2B5EF4-FFF2-40B4-BE49-F238E27FC236}">
                  <a16:creationId xmlns:a16="http://schemas.microsoft.com/office/drawing/2014/main" id="{F92BC0F3-77B5-41C8-AB7D-D9EBA6BDE3DC}"/>
                </a:ext>
              </a:extLst>
            </p:cNvPr>
            <p:cNvSpPr/>
            <p:nvPr/>
          </p:nvSpPr>
          <p:spPr>
            <a:xfrm>
              <a:off x="2115575" y="1618500"/>
              <a:ext cx="98800" cy="56475"/>
            </a:xfrm>
            <a:custGeom>
              <a:avLst/>
              <a:gdLst/>
              <a:ahLst/>
              <a:cxnLst/>
              <a:rect l="l" t="t" r="r" b="b"/>
              <a:pathLst>
                <a:path w="3952" h="2259" extrusionOk="0">
                  <a:moveTo>
                    <a:pt x="3637" y="1"/>
                  </a:moveTo>
                  <a:cubicBezTo>
                    <a:pt x="3635" y="1"/>
                    <a:pt x="3632" y="1"/>
                    <a:pt x="3629" y="1"/>
                  </a:cubicBezTo>
                  <a:cubicBezTo>
                    <a:pt x="3493" y="31"/>
                    <a:pt x="3366" y="616"/>
                    <a:pt x="1990" y="1123"/>
                  </a:cubicBezTo>
                  <a:cubicBezTo>
                    <a:pt x="1524" y="1294"/>
                    <a:pt x="1034" y="1385"/>
                    <a:pt x="539" y="1385"/>
                  </a:cubicBezTo>
                  <a:cubicBezTo>
                    <a:pt x="383" y="1385"/>
                    <a:pt x="226" y="1376"/>
                    <a:pt x="69" y="1357"/>
                  </a:cubicBezTo>
                  <a:lnTo>
                    <a:pt x="69" y="1357"/>
                  </a:lnTo>
                  <a:cubicBezTo>
                    <a:pt x="0" y="1397"/>
                    <a:pt x="176" y="2148"/>
                    <a:pt x="215" y="2177"/>
                  </a:cubicBezTo>
                  <a:cubicBezTo>
                    <a:pt x="280" y="2229"/>
                    <a:pt x="451" y="2258"/>
                    <a:pt x="693" y="2258"/>
                  </a:cubicBezTo>
                  <a:cubicBezTo>
                    <a:pt x="1175" y="2258"/>
                    <a:pt x="1938" y="2141"/>
                    <a:pt x="2693" y="1855"/>
                  </a:cubicBezTo>
                  <a:cubicBezTo>
                    <a:pt x="3776" y="1436"/>
                    <a:pt x="3942" y="879"/>
                    <a:pt x="3942" y="792"/>
                  </a:cubicBezTo>
                  <a:cubicBezTo>
                    <a:pt x="3951" y="706"/>
                    <a:pt x="3773" y="1"/>
                    <a:pt x="363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1" name="Google Shape;4039;p48">
              <a:extLst>
                <a:ext uri="{FF2B5EF4-FFF2-40B4-BE49-F238E27FC236}">
                  <a16:creationId xmlns:a16="http://schemas.microsoft.com/office/drawing/2014/main" id="{F52B878A-6296-45E9-B2C3-13563F4B7B18}"/>
                </a:ext>
              </a:extLst>
            </p:cNvPr>
            <p:cNvSpPr/>
            <p:nvPr/>
          </p:nvSpPr>
          <p:spPr>
            <a:xfrm>
              <a:off x="2006075" y="1873375"/>
              <a:ext cx="66100" cy="37600"/>
            </a:xfrm>
            <a:custGeom>
              <a:avLst/>
              <a:gdLst/>
              <a:ahLst/>
              <a:cxnLst/>
              <a:rect l="l" t="t" r="r" b="b"/>
              <a:pathLst>
                <a:path w="2644" h="1504" extrusionOk="0">
                  <a:moveTo>
                    <a:pt x="741" y="1"/>
                  </a:moveTo>
                  <a:cubicBezTo>
                    <a:pt x="478" y="225"/>
                    <a:pt x="234" y="479"/>
                    <a:pt x="0" y="742"/>
                  </a:cubicBezTo>
                  <a:lnTo>
                    <a:pt x="29" y="772"/>
                  </a:lnTo>
                  <a:cubicBezTo>
                    <a:pt x="29" y="772"/>
                    <a:pt x="761" y="908"/>
                    <a:pt x="888" y="1503"/>
                  </a:cubicBezTo>
                  <a:cubicBezTo>
                    <a:pt x="1561" y="1377"/>
                    <a:pt x="2283" y="1142"/>
                    <a:pt x="2429" y="938"/>
                  </a:cubicBezTo>
                  <a:cubicBezTo>
                    <a:pt x="2644" y="645"/>
                    <a:pt x="2410" y="79"/>
                    <a:pt x="2410" y="79"/>
                  </a:cubicBezTo>
                  <a:lnTo>
                    <a:pt x="2410" y="69"/>
                  </a:lnTo>
                  <a:cubicBezTo>
                    <a:pt x="2220" y="118"/>
                    <a:pt x="2018" y="140"/>
                    <a:pt x="1818" y="140"/>
                  </a:cubicBezTo>
                  <a:cubicBezTo>
                    <a:pt x="1699" y="140"/>
                    <a:pt x="1580" y="133"/>
                    <a:pt x="1463" y="118"/>
                  </a:cubicBezTo>
                  <a:cubicBezTo>
                    <a:pt x="1219" y="99"/>
                    <a:pt x="976" y="60"/>
                    <a:pt x="741"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2" name="Google Shape;4040;p48">
              <a:extLst>
                <a:ext uri="{FF2B5EF4-FFF2-40B4-BE49-F238E27FC236}">
                  <a16:creationId xmlns:a16="http://schemas.microsoft.com/office/drawing/2014/main" id="{A4438D8E-CCE2-48B0-B067-636868679A3B}"/>
                </a:ext>
              </a:extLst>
            </p:cNvPr>
            <p:cNvSpPr/>
            <p:nvPr/>
          </p:nvSpPr>
          <p:spPr>
            <a:xfrm>
              <a:off x="1996075" y="1891925"/>
              <a:ext cx="32200" cy="21250"/>
            </a:xfrm>
            <a:custGeom>
              <a:avLst/>
              <a:gdLst/>
              <a:ahLst/>
              <a:cxnLst/>
              <a:rect l="l" t="t" r="r" b="b"/>
              <a:pathLst>
                <a:path w="1288" h="850" extrusionOk="0">
                  <a:moveTo>
                    <a:pt x="390" y="0"/>
                  </a:moveTo>
                  <a:cubicBezTo>
                    <a:pt x="176" y="274"/>
                    <a:pt x="0" y="537"/>
                    <a:pt x="49" y="703"/>
                  </a:cubicBezTo>
                  <a:cubicBezTo>
                    <a:pt x="85" y="807"/>
                    <a:pt x="259" y="850"/>
                    <a:pt x="507" y="850"/>
                  </a:cubicBezTo>
                  <a:cubicBezTo>
                    <a:pt x="725" y="850"/>
                    <a:pt x="1000" y="816"/>
                    <a:pt x="1288" y="761"/>
                  </a:cubicBezTo>
                  <a:cubicBezTo>
                    <a:pt x="1171" y="166"/>
                    <a:pt x="429" y="30"/>
                    <a:pt x="429" y="30"/>
                  </a:cubicBezTo>
                  <a:lnTo>
                    <a:pt x="390" y="0"/>
                  </a:ln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3" name="Google Shape;4041;p48">
              <a:extLst>
                <a:ext uri="{FF2B5EF4-FFF2-40B4-BE49-F238E27FC236}">
                  <a16:creationId xmlns:a16="http://schemas.microsoft.com/office/drawing/2014/main" id="{D2325C0F-5925-4FAC-96D0-F8F8315AE7BD}"/>
                </a:ext>
              </a:extLst>
            </p:cNvPr>
            <p:cNvSpPr/>
            <p:nvPr/>
          </p:nvSpPr>
          <p:spPr>
            <a:xfrm>
              <a:off x="1998025" y="1893875"/>
              <a:ext cx="70500" cy="20125"/>
            </a:xfrm>
            <a:custGeom>
              <a:avLst/>
              <a:gdLst/>
              <a:ahLst/>
              <a:cxnLst/>
              <a:rect l="l" t="t" r="r" b="b"/>
              <a:pathLst>
                <a:path w="2820" h="805" extrusionOk="0">
                  <a:moveTo>
                    <a:pt x="2819" y="0"/>
                  </a:moveTo>
                  <a:lnTo>
                    <a:pt x="2800" y="30"/>
                  </a:lnTo>
                  <a:cubicBezTo>
                    <a:pt x="2790" y="59"/>
                    <a:pt x="2771" y="88"/>
                    <a:pt x="2751" y="108"/>
                  </a:cubicBezTo>
                  <a:cubicBezTo>
                    <a:pt x="2712" y="147"/>
                    <a:pt x="2673" y="176"/>
                    <a:pt x="2634" y="196"/>
                  </a:cubicBezTo>
                  <a:cubicBezTo>
                    <a:pt x="2576" y="225"/>
                    <a:pt x="2527" y="254"/>
                    <a:pt x="2458" y="283"/>
                  </a:cubicBezTo>
                  <a:cubicBezTo>
                    <a:pt x="2312" y="342"/>
                    <a:pt x="2156" y="391"/>
                    <a:pt x="2000" y="439"/>
                  </a:cubicBezTo>
                  <a:cubicBezTo>
                    <a:pt x="1815" y="488"/>
                    <a:pt x="1639" y="527"/>
                    <a:pt x="1454" y="576"/>
                  </a:cubicBezTo>
                  <a:cubicBezTo>
                    <a:pt x="1268" y="615"/>
                    <a:pt x="1083" y="654"/>
                    <a:pt x="898" y="683"/>
                  </a:cubicBezTo>
                  <a:cubicBezTo>
                    <a:pt x="742" y="703"/>
                    <a:pt x="576" y="722"/>
                    <a:pt x="410" y="732"/>
                  </a:cubicBezTo>
                  <a:cubicBezTo>
                    <a:pt x="383" y="735"/>
                    <a:pt x="356" y="736"/>
                    <a:pt x="328" y="736"/>
                  </a:cubicBezTo>
                  <a:cubicBezTo>
                    <a:pt x="245" y="736"/>
                    <a:pt x="159" y="725"/>
                    <a:pt x="78" y="703"/>
                  </a:cubicBezTo>
                  <a:cubicBezTo>
                    <a:pt x="59" y="693"/>
                    <a:pt x="49" y="683"/>
                    <a:pt x="29" y="674"/>
                  </a:cubicBezTo>
                  <a:cubicBezTo>
                    <a:pt x="20" y="674"/>
                    <a:pt x="10" y="664"/>
                    <a:pt x="0" y="654"/>
                  </a:cubicBezTo>
                  <a:lnTo>
                    <a:pt x="0" y="654"/>
                  </a:lnTo>
                  <a:cubicBezTo>
                    <a:pt x="10" y="664"/>
                    <a:pt x="20" y="683"/>
                    <a:pt x="29" y="693"/>
                  </a:cubicBezTo>
                  <a:cubicBezTo>
                    <a:pt x="39" y="703"/>
                    <a:pt x="59" y="713"/>
                    <a:pt x="68" y="722"/>
                  </a:cubicBezTo>
                  <a:cubicBezTo>
                    <a:pt x="185" y="771"/>
                    <a:pt x="303" y="800"/>
                    <a:pt x="420" y="800"/>
                  </a:cubicBezTo>
                  <a:cubicBezTo>
                    <a:pt x="464" y="803"/>
                    <a:pt x="508" y="804"/>
                    <a:pt x="553" y="804"/>
                  </a:cubicBezTo>
                  <a:cubicBezTo>
                    <a:pt x="674" y="804"/>
                    <a:pt x="796" y="795"/>
                    <a:pt x="917" y="781"/>
                  </a:cubicBezTo>
                  <a:cubicBezTo>
                    <a:pt x="1112" y="761"/>
                    <a:pt x="1298" y="732"/>
                    <a:pt x="1483" y="693"/>
                  </a:cubicBezTo>
                  <a:cubicBezTo>
                    <a:pt x="1668" y="644"/>
                    <a:pt x="1854" y="596"/>
                    <a:pt x="2029" y="537"/>
                  </a:cubicBezTo>
                  <a:cubicBezTo>
                    <a:pt x="2117" y="508"/>
                    <a:pt x="2195" y="469"/>
                    <a:pt x="2273" y="439"/>
                  </a:cubicBezTo>
                  <a:cubicBezTo>
                    <a:pt x="2351" y="410"/>
                    <a:pt x="2419" y="371"/>
                    <a:pt x="2488" y="342"/>
                  </a:cubicBezTo>
                  <a:cubicBezTo>
                    <a:pt x="2595" y="293"/>
                    <a:pt x="2693" y="215"/>
                    <a:pt x="2771" y="118"/>
                  </a:cubicBezTo>
                  <a:cubicBezTo>
                    <a:pt x="2790" y="79"/>
                    <a:pt x="2810" y="39"/>
                    <a:pt x="2819"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4" name="Google Shape;4042;p48">
              <a:extLst>
                <a:ext uri="{FF2B5EF4-FFF2-40B4-BE49-F238E27FC236}">
                  <a16:creationId xmlns:a16="http://schemas.microsoft.com/office/drawing/2014/main" id="{655EC0C2-C5BC-4134-8047-BD573137595E}"/>
                </a:ext>
              </a:extLst>
            </p:cNvPr>
            <p:cNvSpPr/>
            <p:nvPr/>
          </p:nvSpPr>
          <p:spPr>
            <a:xfrm>
              <a:off x="2044975" y="1880450"/>
              <a:ext cx="19150" cy="16375"/>
            </a:xfrm>
            <a:custGeom>
              <a:avLst/>
              <a:gdLst/>
              <a:ahLst/>
              <a:cxnLst/>
              <a:rect l="l" t="t" r="r" b="b"/>
              <a:pathLst>
                <a:path w="766" h="655" extrusionOk="0">
                  <a:moveTo>
                    <a:pt x="420" y="0"/>
                  </a:moveTo>
                  <a:cubicBezTo>
                    <a:pt x="152" y="0"/>
                    <a:pt x="0" y="319"/>
                    <a:pt x="171" y="537"/>
                  </a:cubicBezTo>
                  <a:cubicBezTo>
                    <a:pt x="237" y="618"/>
                    <a:pt x="328" y="654"/>
                    <a:pt x="419" y="654"/>
                  </a:cubicBezTo>
                  <a:cubicBezTo>
                    <a:pt x="572" y="654"/>
                    <a:pt x="722" y="552"/>
                    <a:pt x="746" y="381"/>
                  </a:cubicBezTo>
                  <a:cubicBezTo>
                    <a:pt x="766" y="186"/>
                    <a:pt x="629" y="20"/>
                    <a:pt x="444" y="1"/>
                  </a:cubicBezTo>
                  <a:cubicBezTo>
                    <a:pt x="436" y="0"/>
                    <a:pt x="428" y="0"/>
                    <a:pt x="420"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5" name="Google Shape;4043;p48">
              <a:extLst>
                <a:ext uri="{FF2B5EF4-FFF2-40B4-BE49-F238E27FC236}">
                  <a16:creationId xmlns:a16="http://schemas.microsoft.com/office/drawing/2014/main" id="{5FE13726-5D95-4138-A959-24B444CB4742}"/>
                </a:ext>
              </a:extLst>
            </p:cNvPr>
            <p:cNvSpPr/>
            <p:nvPr/>
          </p:nvSpPr>
          <p:spPr>
            <a:xfrm>
              <a:off x="2014850" y="1867200"/>
              <a:ext cx="10500" cy="14750"/>
            </a:xfrm>
            <a:custGeom>
              <a:avLst/>
              <a:gdLst/>
              <a:ahLst/>
              <a:cxnLst/>
              <a:rect l="l" t="t" r="r" b="b"/>
              <a:pathLst>
                <a:path w="420" h="590" extrusionOk="0">
                  <a:moveTo>
                    <a:pt x="148" y="110"/>
                  </a:moveTo>
                  <a:cubicBezTo>
                    <a:pt x="148" y="110"/>
                    <a:pt x="148" y="110"/>
                    <a:pt x="147" y="111"/>
                  </a:cubicBezTo>
                  <a:cubicBezTo>
                    <a:pt x="166" y="111"/>
                    <a:pt x="166" y="111"/>
                    <a:pt x="195" y="121"/>
                  </a:cubicBezTo>
                  <a:cubicBezTo>
                    <a:pt x="215" y="141"/>
                    <a:pt x="234" y="170"/>
                    <a:pt x="254" y="199"/>
                  </a:cubicBezTo>
                  <a:cubicBezTo>
                    <a:pt x="283" y="248"/>
                    <a:pt x="312" y="307"/>
                    <a:pt x="332" y="375"/>
                  </a:cubicBezTo>
                  <a:cubicBezTo>
                    <a:pt x="351" y="414"/>
                    <a:pt x="351" y="463"/>
                    <a:pt x="351" y="502"/>
                  </a:cubicBezTo>
                  <a:lnTo>
                    <a:pt x="351" y="521"/>
                  </a:lnTo>
                  <a:cubicBezTo>
                    <a:pt x="342" y="521"/>
                    <a:pt x="332" y="511"/>
                    <a:pt x="332" y="511"/>
                  </a:cubicBezTo>
                  <a:cubicBezTo>
                    <a:pt x="293" y="482"/>
                    <a:pt x="254" y="453"/>
                    <a:pt x="234" y="414"/>
                  </a:cubicBezTo>
                  <a:cubicBezTo>
                    <a:pt x="195" y="365"/>
                    <a:pt x="156" y="307"/>
                    <a:pt x="137" y="248"/>
                  </a:cubicBezTo>
                  <a:cubicBezTo>
                    <a:pt x="127" y="219"/>
                    <a:pt x="117" y="189"/>
                    <a:pt x="117" y="160"/>
                  </a:cubicBezTo>
                  <a:cubicBezTo>
                    <a:pt x="117" y="150"/>
                    <a:pt x="117" y="141"/>
                    <a:pt x="127" y="141"/>
                  </a:cubicBezTo>
                  <a:cubicBezTo>
                    <a:pt x="110" y="141"/>
                    <a:pt x="146" y="110"/>
                    <a:pt x="148" y="110"/>
                  </a:cubicBezTo>
                  <a:close/>
                  <a:moveTo>
                    <a:pt x="154" y="0"/>
                  </a:moveTo>
                  <a:cubicBezTo>
                    <a:pt x="129" y="0"/>
                    <a:pt x="109" y="7"/>
                    <a:pt x="88" y="14"/>
                  </a:cubicBezTo>
                  <a:lnTo>
                    <a:pt x="78" y="14"/>
                  </a:lnTo>
                  <a:lnTo>
                    <a:pt x="69" y="24"/>
                  </a:lnTo>
                  <a:lnTo>
                    <a:pt x="59" y="33"/>
                  </a:lnTo>
                  <a:lnTo>
                    <a:pt x="49" y="43"/>
                  </a:lnTo>
                  <a:lnTo>
                    <a:pt x="29" y="63"/>
                  </a:lnTo>
                  <a:cubicBezTo>
                    <a:pt x="10" y="92"/>
                    <a:pt x="0" y="121"/>
                    <a:pt x="0" y="160"/>
                  </a:cubicBezTo>
                  <a:cubicBezTo>
                    <a:pt x="10" y="209"/>
                    <a:pt x="20" y="248"/>
                    <a:pt x="49" y="297"/>
                  </a:cubicBezTo>
                  <a:cubicBezTo>
                    <a:pt x="78" y="355"/>
                    <a:pt x="127" y="414"/>
                    <a:pt x="176" y="463"/>
                  </a:cubicBezTo>
                  <a:cubicBezTo>
                    <a:pt x="215" y="502"/>
                    <a:pt x="254" y="531"/>
                    <a:pt x="303" y="560"/>
                  </a:cubicBezTo>
                  <a:cubicBezTo>
                    <a:pt x="312" y="570"/>
                    <a:pt x="332" y="580"/>
                    <a:pt x="351" y="589"/>
                  </a:cubicBezTo>
                  <a:lnTo>
                    <a:pt x="381" y="589"/>
                  </a:lnTo>
                  <a:cubicBezTo>
                    <a:pt x="381" y="589"/>
                    <a:pt x="390" y="580"/>
                    <a:pt x="390" y="580"/>
                  </a:cubicBezTo>
                  <a:cubicBezTo>
                    <a:pt x="410" y="560"/>
                    <a:pt x="410" y="541"/>
                    <a:pt x="410" y="521"/>
                  </a:cubicBezTo>
                  <a:cubicBezTo>
                    <a:pt x="420" y="463"/>
                    <a:pt x="410" y="414"/>
                    <a:pt x="400" y="365"/>
                  </a:cubicBezTo>
                  <a:cubicBezTo>
                    <a:pt x="390" y="287"/>
                    <a:pt x="371" y="219"/>
                    <a:pt x="342" y="150"/>
                  </a:cubicBezTo>
                  <a:cubicBezTo>
                    <a:pt x="322" y="111"/>
                    <a:pt x="293" y="72"/>
                    <a:pt x="264" y="43"/>
                  </a:cubicBezTo>
                  <a:cubicBezTo>
                    <a:pt x="234" y="24"/>
                    <a:pt x="215" y="4"/>
                    <a:pt x="186" y="4"/>
                  </a:cubicBezTo>
                  <a:cubicBezTo>
                    <a:pt x="174" y="1"/>
                    <a:pt x="164" y="0"/>
                    <a:pt x="154"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6" name="Google Shape;4044;p48">
              <a:extLst>
                <a:ext uri="{FF2B5EF4-FFF2-40B4-BE49-F238E27FC236}">
                  <a16:creationId xmlns:a16="http://schemas.microsoft.com/office/drawing/2014/main" id="{5D8B10D1-4D1B-45F1-8398-28C647247948}"/>
                </a:ext>
              </a:extLst>
            </p:cNvPr>
            <p:cNvSpPr/>
            <p:nvPr/>
          </p:nvSpPr>
          <p:spPr>
            <a:xfrm>
              <a:off x="2024600" y="1870125"/>
              <a:ext cx="13450" cy="12075"/>
            </a:xfrm>
            <a:custGeom>
              <a:avLst/>
              <a:gdLst/>
              <a:ahLst/>
              <a:cxnLst/>
              <a:rect l="l" t="t" r="r" b="b"/>
              <a:pathLst>
                <a:path w="538" h="483" extrusionOk="0">
                  <a:moveTo>
                    <a:pt x="373" y="117"/>
                  </a:moveTo>
                  <a:cubicBezTo>
                    <a:pt x="387" y="117"/>
                    <a:pt x="394" y="124"/>
                    <a:pt x="400" y="131"/>
                  </a:cubicBezTo>
                  <a:cubicBezTo>
                    <a:pt x="400" y="130"/>
                    <a:pt x="399" y="130"/>
                    <a:pt x="399" y="130"/>
                  </a:cubicBezTo>
                  <a:lnTo>
                    <a:pt x="399" y="130"/>
                  </a:lnTo>
                  <a:cubicBezTo>
                    <a:pt x="396" y="130"/>
                    <a:pt x="415" y="162"/>
                    <a:pt x="412" y="162"/>
                  </a:cubicBezTo>
                  <a:cubicBezTo>
                    <a:pt x="412" y="162"/>
                    <a:pt x="411" y="161"/>
                    <a:pt x="410" y="160"/>
                  </a:cubicBezTo>
                  <a:cubicBezTo>
                    <a:pt x="410" y="170"/>
                    <a:pt x="410" y="180"/>
                    <a:pt x="410" y="180"/>
                  </a:cubicBezTo>
                  <a:cubicBezTo>
                    <a:pt x="400" y="209"/>
                    <a:pt x="381" y="238"/>
                    <a:pt x="361" y="258"/>
                  </a:cubicBezTo>
                  <a:cubicBezTo>
                    <a:pt x="313" y="307"/>
                    <a:pt x="264" y="346"/>
                    <a:pt x="205" y="375"/>
                  </a:cubicBezTo>
                  <a:cubicBezTo>
                    <a:pt x="166" y="394"/>
                    <a:pt x="127" y="414"/>
                    <a:pt x="88" y="424"/>
                  </a:cubicBezTo>
                  <a:lnTo>
                    <a:pt x="59" y="424"/>
                  </a:lnTo>
                  <a:lnTo>
                    <a:pt x="59" y="404"/>
                  </a:lnTo>
                  <a:cubicBezTo>
                    <a:pt x="69" y="365"/>
                    <a:pt x="98" y="326"/>
                    <a:pt x="127" y="297"/>
                  </a:cubicBezTo>
                  <a:cubicBezTo>
                    <a:pt x="166" y="238"/>
                    <a:pt x="215" y="199"/>
                    <a:pt x="274" y="160"/>
                  </a:cubicBezTo>
                  <a:cubicBezTo>
                    <a:pt x="293" y="141"/>
                    <a:pt x="322" y="131"/>
                    <a:pt x="352" y="121"/>
                  </a:cubicBezTo>
                  <a:cubicBezTo>
                    <a:pt x="360" y="118"/>
                    <a:pt x="367" y="117"/>
                    <a:pt x="373" y="117"/>
                  </a:cubicBezTo>
                  <a:close/>
                  <a:moveTo>
                    <a:pt x="404" y="0"/>
                  </a:moveTo>
                  <a:cubicBezTo>
                    <a:pt x="383" y="0"/>
                    <a:pt x="363" y="7"/>
                    <a:pt x="342" y="14"/>
                  </a:cubicBezTo>
                  <a:cubicBezTo>
                    <a:pt x="293" y="24"/>
                    <a:pt x="254" y="53"/>
                    <a:pt x="215" y="82"/>
                  </a:cubicBezTo>
                  <a:cubicBezTo>
                    <a:pt x="166" y="131"/>
                    <a:pt x="118" y="190"/>
                    <a:pt x="78" y="248"/>
                  </a:cubicBezTo>
                  <a:cubicBezTo>
                    <a:pt x="49" y="297"/>
                    <a:pt x="20" y="346"/>
                    <a:pt x="10" y="394"/>
                  </a:cubicBezTo>
                  <a:cubicBezTo>
                    <a:pt x="0" y="414"/>
                    <a:pt x="0" y="433"/>
                    <a:pt x="10" y="453"/>
                  </a:cubicBezTo>
                  <a:cubicBezTo>
                    <a:pt x="10" y="453"/>
                    <a:pt x="10" y="463"/>
                    <a:pt x="10" y="472"/>
                  </a:cubicBezTo>
                  <a:lnTo>
                    <a:pt x="39" y="482"/>
                  </a:lnTo>
                  <a:lnTo>
                    <a:pt x="88" y="482"/>
                  </a:lnTo>
                  <a:cubicBezTo>
                    <a:pt x="137" y="472"/>
                    <a:pt x="186" y="463"/>
                    <a:pt x="235" y="443"/>
                  </a:cubicBezTo>
                  <a:cubicBezTo>
                    <a:pt x="303" y="414"/>
                    <a:pt x="371" y="375"/>
                    <a:pt x="430" y="336"/>
                  </a:cubicBezTo>
                  <a:cubicBezTo>
                    <a:pt x="469" y="307"/>
                    <a:pt x="498" y="268"/>
                    <a:pt x="517" y="219"/>
                  </a:cubicBezTo>
                  <a:cubicBezTo>
                    <a:pt x="527" y="190"/>
                    <a:pt x="537" y="160"/>
                    <a:pt x="527" y="131"/>
                  </a:cubicBezTo>
                  <a:cubicBezTo>
                    <a:pt x="527" y="121"/>
                    <a:pt x="527" y="111"/>
                    <a:pt x="527" y="102"/>
                  </a:cubicBezTo>
                  <a:lnTo>
                    <a:pt x="527" y="92"/>
                  </a:lnTo>
                  <a:lnTo>
                    <a:pt x="517" y="72"/>
                  </a:lnTo>
                  <a:lnTo>
                    <a:pt x="508" y="63"/>
                  </a:lnTo>
                  <a:cubicBezTo>
                    <a:pt x="488" y="33"/>
                    <a:pt x="459" y="14"/>
                    <a:pt x="430" y="4"/>
                  </a:cubicBezTo>
                  <a:cubicBezTo>
                    <a:pt x="421" y="1"/>
                    <a:pt x="413" y="0"/>
                    <a:pt x="404"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7" name="Google Shape;4045;p48">
              <a:extLst>
                <a:ext uri="{FF2B5EF4-FFF2-40B4-BE49-F238E27FC236}">
                  <a16:creationId xmlns:a16="http://schemas.microsoft.com/office/drawing/2014/main" id="{3EDFD8DE-992F-436D-9043-B44889A86D48}"/>
                </a:ext>
              </a:extLst>
            </p:cNvPr>
            <p:cNvSpPr/>
            <p:nvPr/>
          </p:nvSpPr>
          <p:spPr>
            <a:xfrm>
              <a:off x="2012400" y="1883625"/>
              <a:ext cx="20025" cy="15150"/>
            </a:xfrm>
            <a:custGeom>
              <a:avLst/>
              <a:gdLst/>
              <a:ahLst/>
              <a:cxnLst/>
              <a:rect l="l" t="t" r="r" b="b"/>
              <a:pathLst>
                <a:path w="801" h="606" extrusionOk="0">
                  <a:moveTo>
                    <a:pt x="30" y="1"/>
                  </a:moveTo>
                  <a:cubicBezTo>
                    <a:pt x="10" y="1"/>
                    <a:pt x="1" y="10"/>
                    <a:pt x="1" y="20"/>
                  </a:cubicBezTo>
                  <a:cubicBezTo>
                    <a:pt x="1" y="40"/>
                    <a:pt x="1" y="59"/>
                    <a:pt x="20" y="69"/>
                  </a:cubicBezTo>
                  <a:cubicBezTo>
                    <a:pt x="20" y="69"/>
                    <a:pt x="69" y="89"/>
                    <a:pt x="147" y="128"/>
                  </a:cubicBezTo>
                  <a:cubicBezTo>
                    <a:pt x="186" y="137"/>
                    <a:pt x="235" y="167"/>
                    <a:pt x="284" y="196"/>
                  </a:cubicBezTo>
                  <a:cubicBezTo>
                    <a:pt x="332" y="215"/>
                    <a:pt x="381" y="245"/>
                    <a:pt x="420" y="274"/>
                  </a:cubicBezTo>
                  <a:cubicBezTo>
                    <a:pt x="469" y="313"/>
                    <a:pt x="508" y="342"/>
                    <a:pt x="547" y="381"/>
                  </a:cubicBezTo>
                  <a:cubicBezTo>
                    <a:pt x="566" y="401"/>
                    <a:pt x="586" y="410"/>
                    <a:pt x="606" y="430"/>
                  </a:cubicBezTo>
                  <a:cubicBezTo>
                    <a:pt x="625" y="449"/>
                    <a:pt x="635" y="459"/>
                    <a:pt x="654" y="479"/>
                  </a:cubicBezTo>
                  <a:cubicBezTo>
                    <a:pt x="674" y="508"/>
                    <a:pt x="693" y="528"/>
                    <a:pt x="713" y="557"/>
                  </a:cubicBezTo>
                  <a:lnTo>
                    <a:pt x="732" y="596"/>
                  </a:lnTo>
                  <a:cubicBezTo>
                    <a:pt x="742" y="606"/>
                    <a:pt x="762" y="606"/>
                    <a:pt x="771" y="606"/>
                  </a:cubicBezTo>
                  <a:cubicBezTo>
                    <a:pt x="791" y="596"/>
                    <a:pt x="801" y="576"/>
                    <a:pt x="791" y="567"/>
                  </a:cubicBezTo>
                  <a:cubicBezTo>
                    <a:pt x="791" y="567"/>
                    <a:pt x="781" y="547"/>
                    <a:pt x="781" y="518"/>
                  </a:cubicBezTo>
                  <a:cubicBezTo>
                    <a:pt x="762" y="489"/>
                    <a:pt x="742" y="449"/>
                    <a:pt x="723" y="420"/>
                  </a:cubicBezTo>
                  <a:cubicBezTo>
                    <a:pt x="713" y="401"/>
                    <a:pt x="703" y="381"/>
                    <a:pt x="684" y="362"/>
                  </a:cubicBezTo>
                  <a:cubicBezTo>
                    <a:pt x="664" y="332"/>
                    <a:pt x="645" y="313"/>
                    <a:pt x="625" y="293"/>
                  </a:cubicBezTo>
                  <a:cubicBezTo>
                    <a:pt x="586" y="245"/>
                    <a:pt x="537" y="206"/>
                    <a:pt x="488" y="176"/>
                  </a:cubicBezTo>
                  <a:cubicBezTo>
                    <a:pt x="391" y="108"/>
                    <a:pt x="284" y="59"/>
                    <a:pt x="176" y="30"/>
                  </a:cubicBezTo>
                  <a:cubicBezTo>
                    <a:pt x="127" y="10"/>
                    <a:pt x="79" y="1"/>
                    <a:pt x="30"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8" name="Google Shape;4046;p48">
              <a:extLst>
                <a:ext uri="{FF2B5EF4-FFF2-40B4-BE49-F238E27FC236}">
                  <a16:creationId xmlns:a16="http://schemas.microsoft.com/office/drawing/2014/main" id="{BDA30DD5-5983-463E-A740-4367333CF4B1}"/>
                </a:ext>
              </a:extLst>
            </p:cNvPr>
            <p:cNvSpPr/>
            <p:nvPr/>
          </p:nvSpPr>
          <p:spPr>
            <a:xfrm>
              <a:off x="2016550" y="1879725"/>
              <a:ext cx="20500" cy="12325"/>
            </a:xfrm>
            <a:custGeom>
              <a:avLst/>
              <a:gdLst/>
              <a:ahLst/>
              <a:cxnLst/>
              <a:rect l="l" t="t" r="r" b="b"/>
              <a:pathLst>
                <a:path w="820" h="493" extrusionOk="0">
                  <a:moveTo>
                    <a:pt x="30" y="1"/>
                  </a:moveTo>
                  <a:cubicBezTo>
                    <a:pt x="20" y="10"/>
                    <a:pt x="10" y="20"/>
                    <a:pt x="10" y="40"/>
                  </a:cubicBezTo>
                  <a:cubicBezTo>
                    <a:pt x="1" y="59"/>
                    <a:pt x="20" y="69"/>
                    <a:pt x="30" y="79"/>
                  </a:cubicBezTo>
                  <a:cubicBezTo>
                    <a:pt x="30" y="79"/>
                    <a:pt x="88" y="88"/>
                    <a:pt x="166" y="108"/>
                  </a:cubicBezTo>
                  <a:cubicBezTo>
                    <a:pt x="205" y="118"/>
                    <a:pt x="254" y="127"/>
                    <a:pt x="303" y="147"/>
                  </a:cubicBezTo>
                  <a:cubicBezTo>
                    <a:pt x="352" y="166"/>
                    <a:pt x="400" y="186"/>
                    <a:pt x="440" y="206"/>
                  </a:cubicBezTo>
                  <a:cubicBezTo>
                    <a:pt x="469" y="225"/>
                    <a:pt x="488" y="235"/>
                    <a:pt x="518" y="245"/>
                  </a:cubicBezTo>
                  <a:cubicBezTo>
                    <a:pt x="537" y="254"/>
                    <a:pt x="557" y="274"/>
                    <a:pt x="576" y="284"/>
                  </a:cubicBezTo>
                  <a:cubicBezTo>
                    <a:pt x="615" y="313"/>
                    <a:pt x="644" y="342"/>
                    <a:pt x="674" y="371"/>
                  </a:cubicBezTo>
                  <a:cubicBezTo>
                    <a:pt x="683" y="391"/>
                    <a:pt x="703" y="401"/>
                    <a:pt x="713" y="420"/>
                  </a:cubicBezTo>
                  <a:lnTo>
                    <a:pt x="732" y="449"/>
                  </a:lnTo>
                  <a:lnTo>
                    <a:pt x="761" y="479"/>
                  </a:lnTo>
                  <a:cubicBezTo>
                    <a:pt x="761" y="486"/>
                    <a:pt x="771" y="492"/>
                    <a:pt x="780" y="492"/>
                  </a:cubicBezTo>
                  <a:cubicBezTo>
                    <a:pt x="784" y="492"/>
                    <a:pt x="788" y="491"/>
                    <a:pt x="791" y="488"/>
                  </a:cubicBezTo>
                  <a:cubicBezTo>
                    <a:pt x="810" y="479"/>
                    <a:pt x="820" y="469"/>
                    <a:pt x="810" y="449"/>
                  </a:cubicBezTo>
                  <a:cubicBezTo>
                    <a:pt x="810" y="449"/>
                    <a:pt x="810" y="440"/>
                    <a:pt x="800" y="410"/>
                  </a:cubicBezTo>
                  <a:cubicBezTo>
                    <a:pt x="781" y="371"/>
                    <a:pt x="771" y="342"/>
                    <a:pt x="742" y="313"/>
                  </a:cubicBezTo>
                  <a:cubicBezTo>
                    <a:pt x="713" y="264"/>
                    <a:pt x="683" y="225"/>
                    <a:pt x="644" y="196"/>
                  </a:cubicBezTo>
                  <a:cubicBezTo>
                    <a:pt x="625" y="166"/>
                    <a:pt x="596" y="157"/>
                    <a:pt x="576" y="137"/>
                  </a:cubicBezTo>
                  <a:cubicBezTo>
                    <a:pt x="547" y="118"/>
                    <a:pt x="518" y="108"/>
                    <a:pt x="498" y="88"/>
                  </a:cubicBezTo>
                  <a:cubicBezTo>
                    <a:pt x="440" y="59"/>
                    <a:pt x="381" y="40"/>
                    <a:pt x="332" y="30"/>
                  </a:cubicBezTo>
                  <a:cubicBezTo>
                    <a:pt x="283" y="20"/>
                    <a:pt x="235" y="10"/>
                    <a:pt x="176"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49" name="Google Shape;4047;p48">
              <a:extLst>
                <a:ext uri="{FF2B5EF4-FFF2-40B4-BE49-F238E27FC236}">
                  <a16:creationId xmlns:a16="http://schemas.microsoft.com/office/drawing/2014/main" id="{FA0A563D-7606-4A84-AF42-D7B08C41ACBB}"/>
                </a:ext>
              </a:extLst>
            </p:cNvPr>
            <p:cNvSpPr/>
            <p:nvPr/>
          </p:nvSpPr>
          <p:spPr>
            <a:xfrm>
              <a:off x="2173850" y="1875350"/>
              <a:ext cx="65400" cy="43175"/>
            </a:xfrm>
            <a:custGeom>
              <a:avLst/>
              <a:gdLst/>
              <a:ahLst/>
              <a:cxnLst/>
              <a:rect l="l" t="t" r="r" b="b"/>
              <a:pathLst>
                <a:path w="2616" h="1727" extrusionOk="0">
                  <a:moveTo>
                    <a:pt x="1786" y="0"/>
                  </a:moveTo>
                  <a:cubicBezTo>
                    <a:pt x="1601" y="39"/>
                    <a:pt x="1454" y="185"/>
                    <a:pt x="1123" y="224"/>
                  </a:cubicBezTo>
                  <a:cubicBezTo>
                    <a:pt x="1053" y="234"/>
                    <a:pt x="983" y="239"/>
                    <a:pt x="914" y="239"/>
                  </a:cubicBezTo>
                  <a:cubicBezTo>
                    <a:pt x="703" y="239"/>
                    <a:pt x="497" y="193"/>
                    <a:pt x="313" y="98"/>
                  </a:cubicBezTo>
                  <a:lnTo>
                    <a:pt x="303" y="98"/>
                  </a:lnTo>
                  <a:cubicBezTo>
                    <a:pt x="303" y="98"/>
                    <a:pt x="1" y="663"/>
                    <a:pt x="176" y="976"/>
                  </a:cubicBezTo>
                  <a:cubicBezTo>
                    <a:pt x="294" y="1190"/>
                    <a:pt x="976" y="1522"/>
                    <a:pt x="1640" y="1727"/>
                  </a:cubicBezTo>
                  <a:cubicBezTo>
                    <a:pt x="1825" y="1151"/>
                    <a:pt x="2576" y="1102"/>
                    <a:pt x="2576" y="1102"/>
                  </a:cubicBezTo>
                  <a:lnTo>
                    <a:pt x="2615" y="1083"/>
                  </a:lnTo>
                  <a:cubicBezTo>
                    <a:pt x="2371" y="702"/>
                    <a:pt x="1845" y="68"/>
                    <a:pt x="1786"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0" name="Google Shape;4048;p48">
              <a:extLst>
                <a:ext uri="{FF2B5EF4-FFF2-40B4-BE49-F238E27FC236}">
                  <a16:creationId xmlns:a16="http://schemas.microsoft.com/office/drawing/2014/main" id="{90BCBDD1-EC30-46C4-B0C0-C5EA21CA9620}"/>
                </a:ext>
              </a:extLst>
            </p:cNvPr>
            <p:cNvSpPr/>
            <p:nvPr/>
          </p:nvSpPr>
          <p:spPr>
            <a:xfrm>
              <a:off x="2214600" y="1902650"/>
              <a:ext cx="32700" cy="20775"/>
            </a:xfrm>
            <a:custGeom>
              <a:avLst/>
              <a:gdLst/>
              <a:ahLst/>
              <a:cxnLst/>
              <a:rect l="l" t="t" r="r" b="b"/>
              <a:pathLst>
                <a:path w="1308" h="831" extrusionOk="0">
                  <a:moveTo>
                    <a:pt x="985" y="1"/>
                  </a:moveTo>
                  <a:lnTo>
                    <a:pt x="946" y="20"/>
                  </a:lnTo>
                  <a:cubicBezTo>
                    <a:pt x="946" y="20"/>
                    <a:pt x="195" y="59"/>
                    <a:pt x="0" y="635"/>
                  </a:cubicBezTo>
                  <a:cubicBezTo>
                    <a:pt x="359" y="754"/>
                    <a:pt x="707" y="830"/>
                    <a:pt x="943" y="830"/>
                  </a:cubicBezTo>
                  <a:cubicBezTo>
                    <a:pt x="1091" y="830"/>
                    <a:pt x="1195" y="800"/>
                    <a:pt x="1229" y="732"/>
                  </a:cubicBezTo>
                  <a:cubicBezTo>
                    <a:pt x="1307" y="576"/>
                    <a:pt x="1171" y="284"/>
                    <a:pt x="985"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1" name="Google Shape;4049;p48">
              <a:extLst>
                <a:ext uri="{FF2B5EF4-FFF2-40B4-BE49-F238E27FC236}">
                  <a16:creationId xmlns:a16="http://schemas.microsoft.com/office/drawing/2014/main" id="{0DA9734C-03F4-4B80-9AF5-5F0BAAADF44A}"/>
                </a:ext>
              </a:extLst>
            </p:cNvPr>
            <p:cNvSpPr/>
            <p:nvPr/>
          </p:nvSpPr>
          <p:spPr>
            <a:xfrm>
              <a:off x="2177025" y="1896550"/>
              <a:ext cx="68325" cy="27350"/>
            </a:xfrm>
            <a:custGeom>
              <a:avLst/>
              <a:gdLst/>
              <a:ahLst/>
              <a:cxnLst/>
              <a:rect l="l" t="t" r="r" b="b"/>
              <a:pathLst>
                <a:path w="2733" h="1094" extrusionOk="0">
                  <a:moveTo>
                    <a:pt x="1" y="1"/>
                  </a:moveTo>
                  <a:cubicBezTo>
                    <a:pt x="1" y="40"/>
                    <a:pt x="20" y="89"/>
                    <a:pt x="30" y="128"/>
                  </a:cubicBezTo>
                  <a:cubicBezTo>
                    <a:pt x="98" y="235"/>
                    <a:pt x="186" y="313"/>
                    <a:pt x="284" y="381"/>
                  </a:cubicBezTo>
                  <a:cubicBezTo>
                    <a:pt x="342" y="420"/>
                    <a:pt x="401" y="459"/>
                    <a:pt x="479" y="498"/>
                  </a:cubicBezTo>
                  <a:cubicBezTo>
                    <a:pt x="557" y="537"/>
                    <a:pt x="635" y="586"/>
                    <a:pt x="713" y="625"/>
                  </a:cubicBezTo>
                  <a:cubicBezTo>
                    <a:pt x="888" y="713"/>
                    <a:pt x="1064" y="781"/>
                    <a:pt x="1240" y="849"/>
                  </a:cubicBezTo>
                  <a:cubicBezTo>
                    <a:pt x="1415" y="908"/>
                    <a:pt x="1601" y="967"/>
                    <a:pt x="1786" y="1006"/>
                  </a:cubicBezTo>
                  <a:cubicBezTo>
                    <a:pt x="1952" y="1054"/>
                    <a:pt x="2118" y="1074"/>
                    <a:pt x="2283" y="1084"/>
                  </a:cubicBezTo>
                  <a:cubicBezTo>
                    <a:pt x="2322" y="1090"/>
                    <a:pt x="2362" y="1093"/>
                    <a:pt x="2401" y="1093"/>
                  </a:cubicBezTo>
                  <a:cubicBezTo>
                    <a:pt x="2479" y="1093"/>
                    <a:pt x="2557" y="1080"/>
                    <a:pt x="2635" y="1054"/>
                  </a:cubicBezTo>
                  <a:cubicBezTo>
                    <a:pt x="2654" y="1045"/>
                    <a:pt x="2674" y="1035"/>
                    <a:pt x="2683" y="1025"/>
                  </a:cubicBezTo>
                  <a:cubicBezTo>
                    <a:pt x="2703" y="1015"/>
                    <a:pt x="2713" y="1006"/>
                    <a:pt x="2722" y="996"/>
                  </a:cubicBezTo>
                  <a:lnTo>
                    <a:pt x="2732" y="967"/>
                  </a:lnTo>
                  <a:lnTo>
                    <a:pt x="2713" y="996"/>
                  </a:lnTo>
                  <a:cubicBezTo>
                    <a:pt x="2703" y="1006"/>
                    <a:pt x="2693" y="1006"/>
                    <a:pt x="2674" y="1015"/>
                  </a:cubicBezTo>
                  <a:cubicBezTo>
                    <a:pt x="2664" y="1015"/>
                    <a:pt x="2644" y="1025"/>
                    <a:pt x="2625" y="1035"/>
                  </a:cubicBezTo>
                  <a:cubicBezTo>
                    <a:pt x="2580" y="1039"/>
                    <a:pt x="2534" y="1041"/>
                    <a:pt x="2488" y="1041"/>
                  </a:cubicBezTo>
                  <a:cubicBezTo>
                    <a:pt x="2422" y="1041"/>
                    <a:pt x="2356" y="1037"/>
                    <a:pt x="2293" y="1025"/>
                  </a:cubicBezTo>
                  <a:cubicBezTo>
                    <a:pt x="2127" y="996"/>
                    <a:pt x="1971" y="957"/>
                    <a:pt x="1815" y="908"/>
                  </a:cubicBezTo>
                  <a:cubicBezTo>
                    <a:pt x="1649" y="859"/>
                    <a:pt x="1464" y="801"/>
                    <a:pt x="1279" y="732"/>
                  </a:cubicBezTo>
                  <a:cubicBezTo>
                    <a:pt x="1103" y="674"/>
                    <a:pt x="927" y="606"/>
                    <a:pt x="762" y="537"/>
                  </a:cubicBezTo>
                  <a:cubicBezTo>
                    <a:pt x="606" y="469"/>
                    <a:pt x="459" y="401"/>
                    <a:pt x="323" y="323"/>
                  </a:cubicBezTo>
                  <a:cubicBezTo>
                    <a:pt x="264" y="293"/>
                    <a:pt x="206" y="254"/>
                    <a:pt x="157" y="215"/>
                  </a:cubicBezTo>
                  <a:cubicBezTo>
                    <a:pt x="118" y="196"/>
                    <a:pt x="79" y="157"/>
                    <a:pt x="49" y="118"/>
                  </a:cubicBezTo>
                  <a:cubicBezTo>
                    <a:pt x="40" y="89"/>
                    <a:pt x="20" y="59"/>
                    <a:pt x="10" y="30"/>
                  </a:cubicBezTo>
                  <a:lnTo>
                    <a:pt x="1" y="1"/>
                  </a:ln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2" name="Google Shape;4050;p48">
              <a:extLst>
                <a:ext uri="{FF2B5EF4-FFF2-40B4-BE49-F238E27FC236}">
                  <a16:creationId xmlns:a16="http://schemas.microsoft.com/office/drawing/2014/main" id="{BD867063-1EB7-4B29-8094-42E0D2418AEC}"/>
                </a:ext>
              </a:extLst>
            </p:cNvPr>
            <p:cNvSpPr/>
            <p:nvPr/>
          </p:nvSpPr>
          <p:spPr>
            <a:xfrm>
              <a:off x="2181675" y="1884575"/>
              <a:ext cx="12950" cy="18125"/>
            </a:xfrm>
            <a:custGeom>
              <a:avLst/>
              <a:gdLst/>
              <a:ahLst/>
              <a:cxnLst/>
              <a:rect l="l" t="t" r="r" b="b"/>
              <a:pathLst>
                <a:path w="518" h="725" extrusionOk="0">
                  <a:moveTo>
                    <a:pt x="271" y="0"/>
                  </a:moveTo>
                  <a:cubicBezTo>
                    <a:pt x="143" y="0"/>
                    <a:pt x="29" y="159"/>
                    <a:pt x="20" y="343"/>
                  </a:cubicBezTo>
                  <a:cubicBezTo>
                    <a:pt x="0" y="548"/>
                    <a:pt x="98" y="714"/>
                    <a:pt x="224" y="724"/>
                  </a:cubicBezTo>
                  <a:cubicBezTo>
                    <a:pt x="228" y="724"/>
                    <a:pt x="233" y="724"/>
                    <a:pt x="237" y="724"/>
                  </a:cubicBezTo>
                  <a:cubicBezTo>
                    <a:pt x="368" y="724"/>
                    <a:pt x="488" y="572"/>
                    <a:pt x="498" y="382"/>
                  </a:cubicBezTo>
                  <a:cubicBezTo>
                    <a:pt x="517" y="177"/>
                    <a:pt x="420" y="12"/>
                    <a:pt x="293" y="2"/>
                  </a:cubicBezTo>
                  <a:cubicBezTo>
                    <a:pt x="285" y="1"/>
                    <a:pt x="278" y="0"/>
                    <a:pt x="271"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3" name="Google Shape;4051;p48">
              <a:extLst>
                <a:ext uri="{FF2B5EF4-FFF2-40B4-BE49-F238E27FC236}">
                  <a16:creationId xmlns:a16="http://schemas.microsoft.com/office/drawing/2014/main" id="{2A69D71F-2B79-46E0-9B0D-019E10468ED1}"/>
                </a:ext>
              </a:extLst>
            </p:cNvPr>
            <p:cNvSpPr/>
            <p:nvPr/>
          </p:nvSpPr>
          <p:spPr>
            <a:xfrm>
              <a:off x="2217525" y="1874250"/>
              <a:ext cx="9525" cy="15500"/>
            </a:xfrm>
            <a:custGeom>
              <a:avLst/>
              <a:gdLst/>
              <a:ahLst/>
              <a:cxnLst/>
              <a:rect l="l" t="t" r="r" b="b"/>
              <a:pathLst>
                <a:path w="381" h="620" extrusionOk="0">
                  <a:moveTo>
                    <a:pt x="216" y="128"/>
                  </a:moveTo>
                  <a:cubicBezTo>
                    <a:pt x="219" y="128"/>
                    <a:pt x="222" y="129"/>
                    <a:pt x="224" y="132"/>
                  </a:cubicBezTo>
                  <a:cubicBezTo>
                    <a:pt x="223" y="130"/>
                    <a:pt x="223" y="130"/>
                    <a:pt x="223" y="130"/>
                  </a:cubicBezTo>
                  <a:lnTo>
                    <a:pt x="223" y="130"/>
                  </a:lnTo>
                  <a:cubicBezTo>
                    <a:pt x="225" y="130"/>
                    <a:pt x="254" y="151"/>
                    <a:pt x="254" y="151"/>
                  </a:cubicBezTo>
                  <a:cubicBezTo>
                    <a:pt x="254" y="151"/>
                    <a:pt x="263" y="161"/>
                    <a:pt x="263" y="171"/>
                  </a:cubicBezTo>
                  <a:cubicBezTo>
                    <a:pt x="263" y="200"/>
                    <a:pt x="263" y="229"/>
                    <a:pt x="254" y="259"/>
                  </a:cubicBezTo>
                  <a:cubicBezTo>
                    <a:pt x="234" y="327"/>
                    <a:pt x="205" y="385"/>
                    <a:pt x="176" y="434"/>
                  </a:cubicBezTo>
                  <a:cubicBezTo>
                    <a:pt x="146" y="473"/>
                    <a:pt x="117" y="512"/>
                    <a:pt x="88" y="542"/>
                  </a:cubicBezTo>
                  <a:cubicBezTo>
                    <a:pt x="79" y="542"/>
                    <a:pt x="70" y="549"/>
                    <a:pt x="62" y="551"/>
                  </a:cubicBezTo>
                  <a:lnTo>
                    <a:pt x="62" y="551"/>
                  </a:lnTo>
                  <a:cubicBezTo>
                    <a:pt x="60" y="546"/>
                    <a:pt x="59" y="540"/>
                    <a:pt x="59" y="532"/>
                  </a:cubicBezTo>
                  <a:cubicBezTo>
                    <a:pt x="49" y="493"/>
                    <a:pt x="59" y="444"/>
                    <a:pt x="68" y="405"/>
                  </a:cubicBezTo>
                  <a:cubicBezTo>
                    <a:pt x="78" y="337"/>
                    <a:pt x="98" y="278"/>
                    <a:pt x="127" y="220"/>
                  </a:cubicBezTo>
                  <a:cubicBezTo>
                    <a:pt x="146" y="190"/>
                    <a:pt x="166" y="161"/>
                    <a:pt x="185" y="142"/>
                  </a:cubicBezTo>
                  <a:cubicBezTo>
                    <a:pt x="199" y="135"/>
                    <a:pt x="208" y="128"/>
                    <a:pt x="216" y="128"/>
                  </a:cubicBezTo>
                  <a:close/>
                  <a:moveTo>
                    <a:pt x="213" y="1"/>
                  </a:moveTo>
                  <a:cubicBezTo>
                    <a:pt x="203" y="1"/>
                    <a:pt x="194" y="2"/>
                    <a:pt x="185" y="5"/>
                  </a:cubicBezTo>
                  <a:cubicBezTo>
                    <a:pt x="156" y="15"/>
                    <a:pt x="127" y="34"/>
                    <a:pt x="107" y="54"/>
                  </a:cubicBezTo>
                  <a:cubicBezTo>
                    <a:pt x="78" y="93"/>
                    <a:pt x="59" y="132"/>
                    <a:pt x="49" y="181"/>
                  </a:cubicBezTo>
                  <a:cubicBezTo>
                    <a:pt x="20" y="249"/>
                    <a:pt x="10" y="317"/>
                    <a:pt x="0" y="395"/>
                  </a:cubicBezTo>
                  <a:cubicBezTo>
                    <a:pt x="0" y="444"/>
                    <a:pt x="0" y="503"/>
                    <a:pt x="0" y="551"/>
                  </a:cubicBezTo>
                  <a:cubicBezTo>
                    <a:pt x="10" y="571"/>
                    <a:pt x="20" y="590"/>
                    <a:pt x="29" y="610"/>
                  </a:cubicBezTo>
                  <a:cubicBezTo>
                    <a:pt x="29" y="610"/>
                    <a:pt x="39" y="610"/>
                    <a:pt x="49" y="620"/>
                  </a:cubicBezTo>
                  <a:lnTo>
                    <a:pt x="49" y="610"/>
                  </a:lnTo>
                  <a:lnTo>
                    <a:pt x="78" y="610"/>
                  </a:lnTo>
                  <a:cubicBezTo>
                    <a:pt x="98" y="600"/>
                    <a:pt x="107" y="590"/>
                    <a:pt x="127" y="581"/>
                  </a:cubicBezTo>
                  <a:cubicBezTo>
                    <a:pt x="166" y="551"/>
                    <a:pt x="205" y="512"/>
                    <a:pt x="234" y="473"/>
                  </a:cubicBezTo>
                  <a:cubicBezTo>
                    <a:pt x="283" y="415"/>
                    <a:pt x="322" y="356"/>
                    <a:pt x="351" y="288"/>
                  </a:cubicBezTo>
                  <a:cubicBezTo>
                    <a:pt x="371" y="239"/>
                    <a:pt x="381" y="190"/>
                    <a:pt x="381" y="151"/>
                  </a:cubicBezTo>
                  <a:cubicBezTo>
                    <a:pt x="381" y="112"/>
                    <a:pt x="361" y="83"/>
                    <a:pt x="342" y="64"/>
                  </a:cubicBezTo>
                  <a:lnTo>
                    <a:pt x="322" y="34"/>
                  </a:lnTo>
                  <a:lnTo>
                    <a:pt x="312" y="34"/>
                  </a:lnTo>
                  <a:lnTo>
                    <a:pt x="303" y="25"/>
                  </a:lnTo>
                  <a:lnTo>
                    <a:pt x="293" y="15"/>
                  </a:lnTo>
                  <a:lnTo>
                    <a:pt x="283" y="15"/>
                  </a:lnTo>
                  <a:cubicBezTo>
                    <a:pt x="262" y="8"/>
                    <a:pt x="237" y="1"/>
                    <a:pt x="213"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4" name="Google Shape;4052;p48">
              <a:extLst>
                <a:ext uri="{FF2B5EF4-FFF2-40B4-BE49-F238E27FC236}">
                  <a16:creationId xmlns:a16="http://schemas.microsoft.com/office/drawing/2014/main" id="{045B6143-5802-4C61-ACCB-EBC2905C6E7D}"/>
                </a:ext>
              </a:extLst>
            </p:cNvPr>
            <p:cNvSpPr/>
            <p:nvPr/>
          </p:nvSpPr>
          <p:spPr>
            <a:xfrm>
              <a:off x="2204100" y="1879250"/>
              <a:ext cx="13925" cy="11225"/>
            </a:xfrm>
            <a:custGeom>
              <a:avLst/>
              <a:gdLst/>
              <a:ahLst/>
              <a:cxnLst/>
              <a:rect l="l" t="t" r="r" b="b"/>
              <a:pathLst>
                <a:path w="557" h="449" extrusionOk="0">
                  <a:moveTo>
                    <a:pt x="176" y="107"/>
                  </a:moveTo>
                  <a:cubicBezTo>
                    <a:pt x="205" y="107"/>
                    <a:pt x="235" y="117"/>
                    <a:pt x="264" y="137"/>
                  </a:cubicBezTo>
                  <a:cubicBezTo>
                    <a:pt x="322" y="176"/>
                    <a:pt x="371" y="215"/>
                    <a:pt x="420" y="264"/>
                  </a:cubicBezTo>
                  <a:cubicBezTo>
                    <a:pt x="449" y="293"/>
                    <a:pt x="479" y="322"/>
                    <a:pt x="498" y="361"/>
                  </a:cubicBezTo>
                  <a:cubicBezTo>
                    <a:pt x="501" y="367"/>
                    <a:pt x="503" y="371"/>
                    <a:pt x="504" y="374"/>
                  </a:cubicBezTo>
                  <a:lnTo>
                    <a:pt x="504" y="374"/>
                  </a:lnTo>
                  <a:cubicBezTo>
                    <a:pt x="501" y="377"/>
                    <a:pt x="497" y="378"/>
                    <a:pt x="493" y="378"/>
                  </a:cubicBezTo>
                  <a:cubicBezTo>
                    <a:pt x="488" y="378"/>
                    <a:pt x="483" y="376"/>
                    <a:pt x="479" y="371"/>
                  </a:cubicBezTo>
                  <a:cubicBezTo>
                    <a:pt x="440" y="371"/>
                    <a:pt x="391" y="361"/>
                    <a:pt x="352" y="342"/>
                  </a:cubicBezTo>
                  <a:cubicBezTo>
                    <a:pt x="293" y="312"/>
                    <a:pt x="235" y="283"/>
                    <a:pt x="186" y="244"/>
                  </a:cubicBezTo>
                  <a:cubicBezTo>
                    <a:pt x="166" y="225"/>
                    <a:pt x="147" y="195"/>
                    <a:pt x="127" y="176"/>
                  </a:cubicBezTo>
                  <a:cubicBezTo>
                    <a:pt x="127" y="166"/>
                    <a:pt x="127" y="156"/>
                    <a:pt x="127" y="146"/>
                  </a:cubicBezTo>
                  <a:cubicBezTo>
                    <a:pt x="126" y="147"/>
                    <a:pt x="124" y="148"/>
                    <a:pt x="123" y="148"/>
                  </a:cubicBezTo>
                  <a:cubicBezTo>
                    <a:pt x="114" y="148"/>
                    <a:pt x="133" y="116"/>
                    <a:pt x="136" y="116"/>
                  </a:cubicBezTo>
                  <a:cubicBezTo>
                    <a:pt x="137" y="116"/>
                    <a:pt x="137" y="116"/>
                    <a:pt x="137" y="117"/>
                  </a:cubicBezTo>
                  <a:cubicBezTo>
                    <a:pt x="137" y="107"/>
                    <a:pt x="147" y="107"/>
                    <a:pt x="176" y="107"/>
                  </a:cubicBezTo>
                  <a:close/>
                  <a:moveTo>
                    <a:pt x="88" y="0"/>
                  </a:moveTo>
                  <a:cubicBezTo>
                    <a:pt x="49" y="10"/>
                    <a:pt x="20" y="39"/>
                    <a:pt x="10" y="68"/>
                  </a:cubicBezTo>
                  <a:lnTo>
                    <a:pt x="10" y="78"/>
                  </a:lnTo>
                  <a:lnTo>
                    <a:pt x="10" y="98"/>
                  </a:lnTo>
                  <a:lnTo>
                    <a:pt x="10" y="107"/>
                  </a:lnTo>
                  <a:cubicBezTo>
                    <a:pt x="1" y="117"/>
                    <a:pt x="1" y="127"/>
                    <a:pt x="10" y="137"/>
                  </a:cubicBezTo>
                  <a:cubicBezTo>
                    <a:pt x="1" y="166"/>
                    <a:pt x="10" y="205"/>
                    <a:pt x="30" y="234"/>
                  </a:cubicBezTo>
                  <a:cubicBezTo>
                    <a:pt x="49" y="273"/>
                    <a:pt x="88" y="303"/>
                    <a:pt x="127" y="332"/>
                  </a:cubicBezTo>
                  <a:cubicBezTo>
                    <a:pt x="186" y="371"/>
                    <a:pt x="254" y="400"/>
                    <a:pt x="322" y="420"/>
                  </a:cubicBezTo>
                  <a:cubicBezTo>
                    <a:pt x="371" y="429"/>
                    <a:pt x="430" y="439"/>
                    <a:pt x="479" y="449"/>
                  </a:cubicBezTo>
                  <a:cubicBezTo>
                    <a:pt x="498" y="449"/>
                    <a:pt x="518" y="449"/>
                    <a:pt x="527" y="439"/>
                  </a:cubicBezTo>
                  <a:cubicBezTo>
                    <a:pt x="537" y="439"/>
                    <a:pt x="547" y="429"/>
                    <a:pt x="557" y="429"/>
                  </a:cubicBezTo>
                  <a:lnTo>
                    <a:pt x="547" y="429"/>
                  </a:lnTo>
                  <a:cubicBezTo>
                    <a:pt x="547" y="420"/>
                    <a:pt x="547" y="410"/>
                    <a:pt x="547" y="410"/>
                  </a:cubicBezTo>
                  <a:cubicBezTo>
                    <a:pt x="547" y="390"/>
                    <a:pt x="547" y="371"/>
                    <a:pt x="537" y="351"/>
                  </a:cubicBezTo>
                  <a:cubicBezTo>
                    <a:pt x="518" y="303"/>
                    <a:pt x="488" y="254"/>
                    <a:pt x="449" y="215"/>
                  </a:cubicBezTo>
                  <a:cubicBezTo>
                    <a:pt x="410" y="156"/>
                    <a:pt x="352" y="107"/>
                    <a:pt x="293" y="68"/>
                  </a:cubicBezTo>
                  <a:cubicBezTo>
                    <a:pt x="264" y="39"/>
                    <a:pt x="215" y="20"/>
                    <a:pt x="176"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5" name="Google Shape;4053;p48">
              <a:extLst>
                <a:ext uri="{FF2B5EF4-FFF2-40B4-BE49-F238E27FC236}">
                  <a16:creationId xmlns:a16="http://schemas.microsoft.com/office/drawing/2014/main" id="{CD1AA107-3953-4ADB-8789-19E40804ECC3}"/>
                </a:ext>
              </a:extLst>
            </p:cNvPr>
            <p:cNvSpPr/>
            <p:nvPr/>
          </p:nvSpPr>
          <p:spPr>
            <a:xfrm>
              <a:off x="2212400" y="1893150"/>
              <a:ext cx="21475" cy="12875"/>
            </a:xfrm>
            <a:custGeom>
              <a:avLst/>
              <a:gdLst/>
              <a:ahLst/>
              <a:cxnLst/>
              <a:rect l="l" t="t" r="r" b="b"/>
              <a:pathLst>
                <a:path w="859" h="515" extrusionOk="0">
                  <a:moveTo>
                    <a:pt x="829" y="0"/>
                  </a:moveTo>
                  <a:cubicBezTo>
                    <a:pt x="781" y="0"/>
                    <a:pt x="722" y="0"/>
                    <a:pt x="673" y="10"/>
                  </a:cubicBezTo>
                  <a:cubicBezTo>
                    <a:pt x="566" y="29"/>
                    <a:pt x="459" y="68"/>
                    <a:pt x="351" y="117"/>
                  </a:cubicBezTo>
                  <a:cubicBezTo>
                    <a:pt x="303" y="147"/>
                    <a:pt x="254" y="186"/>
                    <a:pt x="205" y="215"/>
                  </a:cubicBezTo>
                  <a:cubicBezTo>
                    <a:pt x="176" y="234"/>
                    <a:pt x="156" y="254"/>
                    <a:pt x="137" y="273"/>
                  </a:cubicBezTo>
                  <a:cubicBezTo>
                    <a:pt x="117" y="293"/>
                    <a:pt x="108" y="312"/>
                    <a:pt x="88" y="332"/>
                  </a:cubicBezTo>
                  <a:cubicBezTo>
                    <a:pt x="69" y="361"/>
                    <a:pt x="39" y="390"/>
                    <a:pt x="29" y="429"/>
                  </a:cubicBezTo>
                  <a:cubicBezTo>
                    <a:pt x="10" y="449"/>
                    <a:pt x="10" y="468"/>
                    <a:pt x="10" y="468"/>
                  </a:cubicBezTo>
                  <a:cubicBezTo>
                    <a:pt x="0" y="478"/>
                    <a:pt x="10" y="498"/>
                    <a:pt x="20" y="507"/>
                  </a:cubicBezTo>
                  <a:cubicBezTo>
                    <a:pt x="25" y="512"/>
                    <a:pt x="32" y="515"/>
                    <a:pt x="39" y="515"/>
                  </a:cubicBezTo>
                  <a:cubicBezTo>
                    <a:pt x="47" y="515"/>
                    <a:pt x="54" y="512"/>
                    <a:pt x="59" y="507"/>
                  </a:cubicBezTo>
                  <a:lnTo>
                    <a:pt x="88" y="478"/>
                  </a:lnTo>
                  <a:cubicBezTo>
                    <a:pt x="108" y="449"/>
                    <a:pt x="127" y="420"/>
                    <a:pt x="156" y="400"/>
                  </a:cubicBezTo>
                  <a:cubicBezTo>
                    <a:pt x="176" y="390"/>
                    <a:pt x="186" y="371"/>
                    <a:pt x="205" y="361"/>
                  </a:cubicBezTo>
                  <a:cubicBezTo>
                    <a:pt x="225" y="342"/>
                    <a:pt x="244" y="332"/>
                    <a:pt x="264" y="312"/>
                  </a:cubicBezTo>
                  <a:cubicBezTo>
                    <a:pt x="312" y="283"/>
                    <a:pt x="361" y="254"/>
                    <a:pt x="410" y="234"/>
                  </a:cubicBezTo>
                  <a:cubicBezTo>
                    <a:pt x="459" y="205"/>
                    <a:pt x="508" y="186"/>
                    <a:pt x="556" y="166"/>
                  </a:cubicBezTo>
                  <a:cubicBezTo>
                    <a:pt x="605" y="147"/>
                    <a:pt x="654" y="127"/>
                    <a:pt x="693" y="108"/>
                  </a:cubicBezTo>
                  <a:cubicBezTo>
                    <a:pt x="781" y="88"/>
                    <a:pt x="829" y="68"/>
                    <a:pt x="829" y="68"/>
                  </a:cubicBezTo>
                  <a:cubicBezTo>
                    <a:pt x="849" y="59"/>
                    <a:pt x="859" y="49"/>
                    <a:pt x="859" y="29"/>
                  </a:cubicBezTo>
                  <a:cubicBezTo>
                    <a:pt x="849" y="10"/>
                    <a:pt x="839" y="0"/>
                    <a:pt x="829"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6" name="Google Shape;4054;p48">
              <a:extLst>
                <a:ext uri="{FF2B5EF4-FFF2-40B4-BE49-F238E27FC236}">
                  <a16:creationId xmlns:a16="http://schemas.microsoft.com/office/drawing/2014/main" id="{A1352469-2455-449A-B4E7-CFC350642D2B}"/>
                </a:ext>
              </a:extLst>
            </p:cNvPr>
            <p:cNvSpPr/>
            <p:nvPr/>
          </p:nvSpPr>
          <p:spPr>
            <a:xfrm>
              <a:off x="2208500" y="1888275"/>
              <a:ext cx="21725" cy="10450"/>
            </a:xfrm>
            <a:custGeom>
              <a:avLst/>
              <a:gdLst/>
              <a:ahLst/>
              <a:cxnLst/>
              <a:rect l="l" t="t" r="r" b="b"/>
              <a:pathLst>
                <a:path w="869" h="418" extrusionOk="0">
                  <a:moveTo>
                    <a:pt x="683" y="0"/>
                  </a:moveTo>
                  <a:cubicBezTo>
                    <a:pt x="634" y="0"/>
                    <a:pt x="585" y="0"/>
                    <a:pt x="537" y="10"/>
                  </a:cubicBezTo>
                  <a:cubicBezTo>
                    <a:pt x="478" y="20"/>
                    <a:pt x="420" y="29"/>
                    <a:pt x="361" y="49"/>
                  </a:cubicBezTo>
                  <a:cubicBezTo>
                    <a:pt x="332" y="59"/>
                    <a:pt x="303" y="78"/>
                    <a:pt x="283" y="88"/>
                  </a:cubicBezTo>
                  <a:cubicBezTo>
                    <a:pt x="254" y="98"/>
                    <a:pt x="225" y="117"/>
                    <a:pt x="205" y="137"/>
                  </a:cubicBezTo>
                  <a:cubicBezTo>
                    <a:pt x="176" y="146"/>
                    <a:pt x="156" y="166"/>
                    <a:pt x="137" y="185"/>
                  </a:cubicBezTo>
                  <a:cubicBezTo>
                    <a:pt x="117" y="205"/>
                    <a:pt x="107" y="215"/>
                    <a:pt x="88" y="234"/>
                  </a:cubicBezTo>
                  <a:cubicBezTo>
                    <a:pt x="59" y="263"/>
                    <a:pt x="39" y="293"/>
                    <a:pt x="20" y="332"/>
                  </a:cubicBezTo>
                  <a:cubicBezTo>
                    <a:pt x="10" y="351"/>
                    <a:pt x="0" y="361"/>
                    <a:pt x="0" y="361"/>
                  </a:cubicBezTo>
                  <a:cubicBezTo>
                    <a:pt x="0" y="381"/>
                    <a:pt x="0" y="400"/>
                    <a:pt x="20" y="410"/>
                  </a:cubicBezTo>
                  <a:cubicBezTo>
                    <a:pt x="25" y="415"/>
                    <a:pt x="29" y="417"/>
                    <a:pt x="36" y="417"/>
                  </a:cubicBezTo>
                  <a:cubicBezTo>
                    <a:pt x="42" y="417"/>
                    <a:pt x="49" y="415"/>
                    <a:pt x="59" y="410"/>
                  </a:cubicBezTo>
                  <a:lnTo>
                    <a:pt x="78" y="381"/>
                  </a:lnTo>
                  <a:lnTo>
                    <a:pt x="107" y="351"/>
                  </a:lnTo>
                  <a:cubicBezTo>
                    <a:pt x="127" y="342"/>
                    <a:pt x="137" y="332"/>
                    <a:pt x="146" y="312"/>
                  </a:cubicBezTo>
                  <a:cubicBezTo>
                    <a:pt x="185" y="283"/>
                    <a:pt x="225" y="263"/>
                    <a:pt x="264" y="244"/>
                  </a:cubicBezTo>
                  <a:cubicBezTo>
                    <a:pt x="283" y="224"/>
                    <a:pt x="303" y="215"/>
                    <a:pt x="332" y="205"/>
                  </a:cubicBezTo>
                  <a:cubicBezTo>
                    <a:pt x="351" y="195"/>
                    <a:pt x="371" y="185"/>
                    <a:pt x="400" y="176"/>
                  </a:cubicBezTo>
                  <a:cubicBezTo>
                    <a:pt x="449" y="156"/>
                    <a:pt x="498" y="146"/>
                    <a:pt x="546" y="137"/>
                  </a:cubicBezTo>
                  <a:cubicBezTo>
                    <a:pt x="605" y="127"/>
                    <a:pt x="644" y="117"/>
                    <a:pt x="683" y="107"/>
                  </a:cubicBezTo>
                  <a:cubicBezTo>
                    <a:pt x="771" y="98"/>
                    <a:pt x="820" y="98"/>
                    <a:pt x="820" y="98"/>
                  </a:cubicBezTo>
                  <a:cubicBezTo>
                    <a:pt x="859" y="98"/>
                    <a:pt x="868" y="39"/>
                    <a:pt x="829" y="29"/>
                  </a:cubicBezTo>
                  <a:lnTo>
                    <a:pt x="839" y="20"/>
                  </a:lnTo>
                  <a:cubicBezTo>
                    <a:pt x="790" y="10"/>
                    <a:pt x="732" y="10"/>
                    <a:pt x="683"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7" name="Google Shape;4055;p48">
              <a:extLst>
                <a:ext uri="{FF2B5EF4-FFF2-40B4-BE49-F238E27FC236}">
                  <a16:creationId xmlns:a16="http://schemas.microsoft.com/office/drawing/2014/main" id="{47BCDB70-73B6-4D22-ACFC-3EF1843A51B6}"/>
                </a:ext>
              </a:extLst>
            </p:cNvPr>
            <p:cNvSpPr/>
            <p:nvPr/>
          </p:nvSpPr>
          <p:spPr>
            <a:xfrm>
              <a:off x="2784550" y="1201025"/>
              <a:ext cx="19000" cy="12875"/>
            </a:xfrm>
            <a:custGeom>
              <a:avLst/>
              <a:gdLst/>
              <a:ahLst/>
              <a:cxnLst/>
              <a:rect l="l" t="t" r="r" b="b"/>
              <a:pathLst>
                <a:path w="760" h="515" extrusionOk="0">
                  <a:moveTo>
                    <a:pt x="37" y="1"/>
                  </a:moveTo>
                  <a:cubicBezTo>
                    <a:pt x="31" y="1"/>
                    <a:pt x="26" y="3"/>
                    <a:pt x="20" y="9"/>
                  </a:cubicBezTo>
                  <a:cubicBezTo>
                    <a:pt x="1" y="28"/>
                    <a:pt x="79" y="165"/>
                    <a:pt x="206" y="243"/>
                  </a:cubicBezTo>
                  <a:cubicBezTo>
                    <a:pt x="196" y="262"/>
                    <a:pt x="196" y="292"/>
                    <a:pt x="196" y="321"/>
                  </a:cubicBezTo>
                  <a:cubicBezTo>
                    <a:pt x="219" y="445"/>
                    <a:pt x="328" y="515"/>
                    <a:pt x="438" y="515"/>
                  </a:cubicBezTo>
                  <a:cubicBezTo>
                    <a:pt x="511" y="515"/>
                    <a:pt x="585" y="484"/>
                    <a:pt x="635" y="419"/>
                  </a:cubicBezTo>
                  <a:cubicBezTo>
                    <a:pt x="759" y="256"/>
                    <a:pt x="631" y="28"/>
                    <a:pt x="433" y="28"/>
                  </a:cubicBezTo>
                  <a:cubicBezTo>
                    <a:pt x="429" y="28"/>
                    <a:pt x="424" y="28"/>
                    <a:pt x="420" y="28"/>
                  </a:cubicBezTo>
                  <a:cubicBezTo>
                    <a:pt x="362" y="28"/>
                    <a:pt x="313" y="58"/>
                    <a:pt x="274" y="97"/>
                  </a:cubicBezTo>
                  <a:cubicBezTo>
                    <a:pt x="254" y="97"/>
                    <a:pt x="235" y="87"/>
                    <a:pt x="225" y="87"/>
                  </a:cubicBezTo>
                  <a:cubicBezTo>
                    <a:pt x="106" y="47"/>
                    <a:pt x="64" y="1"/>
                    <a:pt x="3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8" name="Google Shape;4056;p48">
              <a:extLst>
                <a:ext uri="{FF2B5EF4-FFF2-40B4-BE49-F238E27FC236}">
                  <a16:creationId xmlns:a16="http://schemas.microsoft.com/office/drawing/2014/main" id="{709871B7-E120-456C-8EA1-C1EF0E9356DA}"/>
                </a:ext>
              </a:extLst>
            </p:cNvPr>
            <p:cNvSpPr/>
            <p:nvPr/>
          </p:nvSpPr>
          <p:spPr>
            <a:xfrm>
              <a:off x="2853100" y="1200900"/>
              <a:ext cx="18925" cy="13000"/>
            </a:xfrm>
            <a:custGeom>
              <a:avLst/>
              <a:gdLst/>
              <a:ahLst/>
              <a:cxnLst/>
              <a:rect l="l" t="t" r="r" b="b"/>
              <a:pathLst>
                <a:path w="757" h="520" extrusionOk="0">
                  <a:moveTo>
                    <a:pt x="39" y="0"/>
                  </a:moveTo>
                  <a:cubicBezTo>
                    <a:pt x="35" y="0"/>
                    <a:pt x="32" y="1"/>
                    <a:pt x="29" y="4"/>
                  </a:cubicBezTo>
                  <a:cubicBezTo>
                    <a:pt x="0" y="33"/>
                    <a:pt x="78" y="160"/>
                    <a:pt x="205" y="238"/>
                  </a:cubicBezTo>
                  <a:cubicBezTo>
                    <a:pt x="205" y="267"/>
                    <a:pt x="195" y="297"/>
                    <a:pt x="205" y="326"/>
                  </a:cubicBezTo>
                  <a:cubicBezTo>
                    <a:pt x="228" y="450"/>
                    <a:pt x="334" y="520"/>
                    <a:pt x="441" y="520"/>
                  </a:cubicBezTo>
                  <a:cubicBezTo>
                    <a:pt x="512" y="520"/>
                    <a:pt x="584" y="489"/>
                    <a:pt x="634" y="424"/>
                  </a:cubicBezTo>
                  <a:cubicBezTo>
                    <a:pt x="756" y="255"/>
                    <a:pt x="644" y="32"/>
                    <a:pt x="445" y="32"/>
                  </a:cubicBezTo>
                  <a:cubicBezTo>
                    <a:pt x="436" y="32"/>
                    <a:pt x="428" y="33"/>
                    <a:pt x="420" y="33"/>
                  </a:cubicBezTo>
                  <a:cubicBezTo>
                    <a:pt x="371" y="33"/>
                    <a:pt x="312" y="53"/>
                    <a:pt x="283" y="102"/>
                  </a:cubicBezTo>
                  <a:cubicBezTo>
                    <a:pt x="263" y="92"/>
                    <a:pt x="244" y="92"/>
                    <a:pt x="224" y="82"/>
                  </a:cubicBezTo>
                  <a:cubicBezTo>
                    <a:pt x="107" y="48"/>
                    <a:pt x="61" y="0"/>
                    <a:pt x="39"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59" name="Google Shape;4057;p48">
              <a:extLst>
                <a:ext uri="{FF2B5EF4-FFF2-40B4-BE49-F238E27FC236}">
                  <a16:creationId xmlns:a16="http://schemas.microsoft.com/office/drawing/2014/main" id="{7B470063-59E3-4B5C-A338-EE7212804C2E}"/>
                </a:ext>
              </a:extLst>
            </p:cNvPr>
            <p:cNvSpPr/>
            <p:nvPr/>
          </p:nvSpPr>
          <p:spPr>
            <a:xfrm>
              <a:off x="2835125" y="1222025"/>
              <a:ext cx="6375" cy="3475"/>
            </a:xfrm>
            <a:custGeom>
              <a:avLst/>
              <a:gdLst/>
              <a:ahLst/>
              <a:cxnLst/>
              <a:rect l="l" t="t" r="r" b="b"/>
              <a:pathLst>
                <a:path w="255" h="139" extrusionOk="0">
                  <a:moveTo>
                    <a:pt x="204" y="1"/>
                  </a:moveTo>
                  <a:cubicBezTo>
                    <a:pt x="147" y="1"/>
                    <a:pt x="1" y="108"/>
                    <a:pt x="26" y="125"/>
                  </a:cubicBezTo>
                  <a:cubicBezTo>
                    <a:pt x="38" y="134"/>
                    <a:pt x="51" y="139"/>
                    <a:pt x="67" y="139"/>
                  </a:cubicBezTo>
                  <a:cubicBezTo>
                    <a:pt x="144" y="139"/>
                    <a:pt x="254" y="32"/>
                    <a:pt x="222" y="8"/>
                  </a:cubicBezTo>
                  <a:cubicBezTo>
                    <a:pt x="218" y="3"/>
                    <a:pt x="212" y="1"/>
                    <a:pt x="204"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0" name="Google Shape;4058;p48">
              <a:extLst>
                <a:ext uri="{FF2B5EF4-FFF2-40B4-BE49-F238E27FC236}">
                  <a16:creationId xmlns:a16="http://schemas.microsoft.com/office/drawing/2014/main" id="{B4210765-C17A-49F6-8BC2-E2BF7BB61CCF}"/>
                </a:ext>
              </a:extLst>
            </p:cNvPr>
            <p:cNvSpPr/>
            <p:nvPr/>
          </p:nvSpPr>
          <p:spPr>
            <a:xfrm>
              <a:off x="2819925" y="1210000"/>
              <a:ext cx="7575" cy="15650"/>
            </a:xfrm>
            <a:custGeom>
              <a:avLst/>
              <a:gdLst/>
              <a:ahLst/>
              <a:cxnLst/>
              <a:rect l="l" t="t" r="r" b="b"/>
              <a:pathLst>
                <a:path w="303" h="626" extrusionOk="0">
                  <a:moveTo>
                    <a:pt x="273" y="1"/>
                  </a:moveTo>
                  <a:cubicBezTo>
                    <a:pt x="225" y="1"/>
                    <a:pt x="176" y="20"/>
                    <a:pt x="137" y="50"/>
                  </a:cubicBezTo>
                  <a:cubicBezTo>
                    <a:pt x="98" y="79"/>
                    <a:pt x="69" y="118"/>
                    <a:pt x="49" y="157"/>
                  </a:cubicBezTo>
                  <a:cubicBezTo>
                    <a:pt x="30" y="177"/>
                    <a:pt x="20" y="206"/>
                    <a:pt x="10" y="225"/>
                  </a:cubicBezTo>
                  <a:cubicBezTo>
                    <a:pt x="10" y="245"/>
                    <a:pt x="0" y="255"/>
                    <a:pt x="0" y="274"/>
                  </a:cubicBezTo>
                  <a:cubicBezTo>
                    <a:pt x="0" y="284"/>
                    <a:pt x="0" y="303"/>
                    <a:pt x="0" y="313"/>
                  </a:cubicBezTo>
                  <a:cubicBezTo>
                    <a:pt x="0" y="420"/>
                    <a:pt x="49" y="528"/>
                    <a:pt x="137" y="586"/>
                  </a:cubicBezTo>
                  <a:cubicBezTo>
                    <a:pt x="166" y="606"/>
                    <a:pt x="205" y="616"/>
                    <a:pt x="234" y="625"/>
                  </a:cubicBezTo>
                  <a:lnTo>
                    <a:pt x="283" y="625"/>
                  </a:lnTo>
                  <a:cubicBezTo>
                    <a:pt x="283" y="616"/>
                    <a:pt x="283" y="606"/>
                    <a:pt x="283" y="606"/>
                  </a:cubicBezTo>
                  <a:cubicBezTo>
                    <a:pt x="273" y="596"/>
                    <a:pt x="264" y="586"/>
                    <a:pt x="254" y="586"/>
                  </a:cubicBezTo>
                  <a:cubicBezTo>
                    <a:pt x="234" y="567"/>
                    <a:pt x="215" y="547"/>
                    <a:pt x="195" y="528"/>
                  </a:cubicBezTo>
                  <a:cubicBezTo>
                    <a:pt x="176" y="499"/>
                    <a:pt x="156" y="469"/>
                    <a:pt x="147" y="430"/>
                  </a:cubicBezTo>
                  <a:cubicBezTo>
                    <a:pt x="127" y="401"/>
                    <a:pt x="127" y="362"/>
                    <a:pt x="127" y="323"/>
                  </a:cubicBezTo>
                  <a:cubicBezTo>
                    <a:pt x="127" y="313"/>
                    <a:pt x="127" y="303"/>
                    <a:pt x="127" y="294"/>
                  </a:cubicBezTo>
                  <a:cubicBezTo>
                    <a:pt x="127" y="284"/>
                    <a:pt x="127" y="274"/>
                    <a:pt x="127" y="264"/>
                  </a:cubicBezTo>
                  <a:cubicBezTo>
                    <a:pt x="127" y="245"/>
                    <a:pt x="137" y="225"/>
                    <a:pt x="147" y="206"/>
                  </a:cubicBezTo>
                  <a:cubicBezTo>
                    <a:pt x="156" y="167"/>
                    <a:pt x="176" y="138"/>
                    <a:pt x="195" y="118"/>
                  </a:cubicBezTo>
                  <a:cubicBezTo>
                    <a:pt x="215" y="89"/>
                    <a:pt x="244" y="60"/>
                    <a:pt x="273" y="50"/>
                  </a:cubicBezTo>
                  <a:cubicBezTo>
                    <a:pt x="293" y="40"/>
                    <a:pt x="303" y="30"/>
                    <a:pt x="293" y="20"/>
                  </a:cubicBezTo>
                  <a:cubicBezTo>
                    <a:pt x="293" y="11"/>
                    <a:pt x="283" y="1"/>
                    <a:pt x="27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1" name="Google Shape;4059;p48">
              <a:extLst>
                <a:ext uri="{FF2B5EF4-FFF2-40B4-BE49-F238E27FC236}">
                  <a16:creationId xmlns:a16="http://schemas.microsoft.com/office/drawing/2014/main" id="{979CEEBB-10F5-41CC-A215-D524D540F11B}"/>
                </a:ext>
              </a:extLst>
            </p:cNvPr>
            <p:cNvSpPr/>
            <p:nvPr/>
          </p:nvSpPr>
          <p:spPr>
            <a:xfrm>
              <a:off x="2868950" y="1064650"/>
              <a:ext cx="41225" cy="23200"/>
            </a:xfrm>
            <a:custGeom>
              <a:avLst/>
              <a:gdLst/>
              <a:ahLst/>
              <a:cxnLst/>
              <a:rect l="l" t="t" r="r" b="b"/>
              <a:pathLst>
                <a:path w="1649" h="928" extrusionOk="0">
                  <a:moveTo>
                    <a:pt x="1629" y="1"/>
                  </a:moveTo>
                  <a:cubicBezTo>
                    <a:pt x="1610" y="1"/>
                    <a:pt x="1600" y="1"/>
                    <a:pt x="1600" y="10"/>
                  </a:cubicBezTo>
                  <a:cubicBezTo>
                    <a:pt x="1590" y="40"/>
                    <a:pt x="1581" y="69"/>
                    <a:pt x="1571" y="88"/>
                  </a:cubicBezTo>
                  <a:cubicBezTo>
                    <a:pt x="1561" y="128"/>
                    <a:pt x="1551" y="147"/>
                    <a:pt x="1532" y="176"/>
                  </a:cubicBezTo>
                  <a:cubicBezTo>
                    <a:pt x="1522" y="215"/>
                    <a:pt x="1493" y="245"/>
                    <a:pt x="1473" y="284"/>
                  </a:cubicBezTo>
                  <a:cubicBezTo>
                    <a:pt x="1444" y="323"/>
                    <a:pt x="1415" y="362"/>
                    <a:pt x="1385" y="401"/>
                  </a:cubicBezTo>
                  <a:cubicBezTo>
                    <a:pt x="1346" y="440"/>
                    <a:pt x="1307" y="479"/>
                    <a:pt x="1268" y="508"/>
                  </a:cubicBezTo>
                  <a:cubicBezTo>
                    <a:pt x="1229" y="547"/>
                    <a:pt x="1181" y="576"/>
                    <a:pt x="1132" y="606"/>
                  </a:cubicBezTo>
                  <a:cubicBezTo>
                    <a:pt x="1083" y="635"/>
                    <a:pt x="1025" y="664"/>
                    <a:pt x="976" y="684"/>
                  </a:cubicBezTo>
                  <a:lnTo>
                    <a:pt x="888" y="723"/>
                  </a:lnTo>
                  <a:lnTo>
                    <a:pt x="810" y="752"/>
                  </a:lnTo>
                  <a:lnTo>
                    <a:pt x="722" y="781"/>
                  </a:lnTo>
                  <a:lnTo>
                    <a:pt x="634" y="801"/>
                  </a:lnTo>
                  <a:cubicBezTo>
                    <a:pt x="576" y="801"/>
                    <a:pt x="527" y="830"/>
                    <a:pt x="478" y="830"/>
                  </a:cubicBezTo>
                  <a:lnTo>
                    <a:pt x="332" y="849"/>
                  </a:lnTo>
                  <a:cubicBezTo>
                    <a:pt x="234" y="869"/>
                    <a:pt x="156" y="869"/>
                    <a:pt x="108" y="869"/>
                  </a:cubicBezTo>
                  <a:lnTo>
                    <a:pt x="20" y="879"/>
                  </a:lnTo>
                  <a:cubicBezTo>
                    <a:pt x="10" y="888"/>
                    <a:pt x="10" y="888"/>
                    <a:pt x="10" y="898"/>
                  </a:cubicBezTo>
                  <a:cubicBezTo>
                    <a:pt x="0" y="908"/>
                    <a:pt x="10" y="918"/>
                    <a:pt x="20" y="918"/>
                  </a:cubicBezTo>
                  <a:lnTo>
                    <a:pt x="108" y="918"/>
                  </a:lnTo>
                  <a:lnTo>
                    <a:pt x="205" y="927"/>
                  </a:lnTo>
                  <a:lnTo>
                    <a:pt x="332" y="927"/>
                  </a:lnTo>
                  <a:lnTo>
                    <a:pt x="488" y="918"/>
                  </a:lnTo>
                  <a:cubicBezTo>
                    <a:pt x="547" y="918"/>
                    <a:pt x="605" y="908"/>
                    <a:pt x="664" y="898"/>
                  </a:cubicBezTo>
                  <a:lnTo>
                    <a:pt x="751" y="879"/>
                  </a:lnTo>
                  <a:lnTo>
                    <a:pt x="839" y="859"/>
                  </a:lnTo>
                  <a:lnTo>
                    <a:pt x="937" y="830"/>
                  </a:lnTo>
                  <a:lnTo>
                    <a:pt x="1025" y="791"/>
                  </a:lnTo>
                  <a:cubicBezTo>
                    <a:pt x="1083" y="771"/>
                    <a:pt x="1142" y="742"/>
                    <a:pt x="1190" y="703"/>
                  </a:cubicBezTo>
                  <a:cubicBezTo>
                    <a:pt x="1249" y="674"/>
                    <a:pt x="1298" y="635"/>
                    <a:pt x="1346" y="596"/>
                  </a:cubicBezTo>
                  <a:cubicBezTo>
                    <a:pt x="1385" y="557"/>
                    <a:pt x="1434" y="508"/>
                    <a:pt x="1464" y="459"/>
                  </a:cubicBezTo>
                  <a:cubicBezTo>
                    <a:pt x="1503" y="420"/>
                    <a:pt x="1532" y="371"/>
                    <a:pt x="1551" y="332"/>
                  </a:cubicBezTo>
                  <a:cubicBezTo>
                    <a:pt x="1590" y="254"/>
                    <a:pt x="1620" y="186"/>
                    <a:pt x="1629" y="108"/>
                  </a:cubicBezTo>
                  <a:cubicBezTo>
                    <a:pt x="1639" y="79"/>
                    <a:pt x="1639" y="49"/>
                    <a:pt x="1649" y="20"/>
                  </a:cubicBezTo>
                  <a:cubicBezTo>
                    <a:pt x="1639" y="10"/>
                    <a:pt x="1629" y="1"/>
                    <a:pt x="1629"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2" name="Google Shape;4060;p48">
              <a:extLst>
                <a:ext uri="{FF2B5EF4-FFF2-40B4-BE49-F238E27FC236}">
                  <a16:creationId xmlns:a16="http://schemas.microsoft.com/office/drawing/2014/main" id="{D5E180F5-FC85-468F-8062-79858778C936}"/>
                </a:ext>
              </a:extLst>
            </p:cNvPr>
            <p:cNvSpPr/>
            <p:nvPr/>
          </p:nvSpPr>
          <p:spPr>
            <a:xfrm>
              <a:off x="2877475" y="1070750"/>
              <a:ext cx="43450" cy="26600"/>
            </a:xfrm>
            <a:custGeom>
              <a:avLst/>
              <a:gdLst/>
              <a:ahLst/>
              <a:cxnLst/>
              <a:rect l="l" t="t" r="r" b="b"/>
              <a:pathLst>
                <a:path w="1738" h="1064" extrusionOk="0">
                  <a:moveTo>
                    <a:pt x="1718" y="1"/>
                  </a:moveTo>
                  <a:cubicBezTo>
                    <a:pt x="1708" y="1"/>
                    <a:pt x="1698" y="10"/>
                    <a:pt x="1698" y="20"/>
                  </a:cubicBezTo>
                  <a:cubicBezTo>
                    <a:pt x="1688" y="49"/>
                    <a:pt x="1679" y="79"/>
                    <a:pt x="1669" y="108"/>
                  </a:cubicBezTo>
                  <a:cubicBezTo>
                    <a:pt x="1640" y="186"/>
                    <a:pt x="1610" y="264"/>
                    <a:pt x="1571" y="342"/>
                  </a:cubicBezTo>
                  <a:cubicBezTo>
                    <a:pt x="1552" y="391"/>
                    <a:pt x="1523" y="440"/>
                    <a:pt x="1493" y="479"/>
                  </a:cubicBezTo>
                  <a:cubicBezTo>
                    <a:pt x="1464" y="537"/>
                    <a:pt x="1425" y="576"/>
                    <a:pt x="1386" y="625"/>
                  </a:cubicBezTo>
                  <a:cubicBezTo>
                    <a:pt x="1347" y="674"/>
                    <a:pt x="1298" y="722"/>
                    <a:pt x="1249" y="762"/>
                  </a:cubicBezTo>
                  <a:cubicBezTo>
                    <a:pt x="1220" y="781"/>
                    <a:pt x="1201" y="801"/>
                    <a:pt x="1171" y="820"/>
                  </a:cubicBezTo>
                  <a:lnTo>
                    <a:pt x="1084" y="869"/>
                  </a:lnTo>
                  <a:cubicBezTo>
                    <a:pt x="1025" y="888"/>
                    <a:pt x="966" y="918"/>
                    <a:pt x="898" y="937"/>
                  </a:cubicBezTo>
                  <a:cubicBezTo>
                    <a:pt x="830" y="947"/>
                    <a:pt x="771" y="957"/>
                    <a:pt x="713" y="957"/>
                  </a:cubicBezTo>
                  <a:lnTo>
                    <a:pt x="527" y="957"/>
                  </a:lnTo>
                  <a:lnTo>
                    <a:pt x="362" y="937"/>
                  </a:lnTo>
                  <a:cubicBezTo>
                    <a:pt x="313" y="937"/>
                    <a:pt x="264" y="927"/>
                    <a:pt x="225" y="918"/>
                  </a:cubicBezTo>
                  <a:lnTo>
                    <a:pt x="118" y="888"/>
                  </a:lnTo>
                  <a:lnTo>
                    <a:pt x="20" y="869"/>
                  </a:lnTo>
                  <a:cubicBezTo>
                    <a:pt x="17" y="866"/>
                    <a:pt x="14" y="865"/>
                    <a:pt x="12" y="865"/>
                  </a:cubicBezTo>
                  <a:cubicBezTo>
                    <a:pt x="6" y="865"/>
                    <a:pt x="1" y="872"/>
                    <a:pt x="1" y="879"/>
                  </a:cubicBezTo>
                  <a:cubicBezTo>
                    <a:pt x="1" y="879"/>
                    <a:pt x="1" y="888"/>
                    <a:pt x="10" y="898"/>
                  </a:cubicBezTo>
                  <a:lnTo>
                    <a:pt x="98" y="937"/>
                  </a:lnTo>
                  <a:lnTo>
                    <a:pt x="206" y="976"/>
                  </a:lnTo>
                  <a:lnTo>
                    <a:pt x="274" y="996"/>
                  </a:lnTo>
                  <a:cubicBezTo>
                    <a:pt x="293" y="1005"/>
                    <a:pt x="323" y="1015"/>
                    <a:pt x="342" y="1015"/>
                  </a:cubicBezTo>
                  <a:lnTo>
                    <a:pt x="518" y="1054"/>
                  </a:lnTo>
                  <a:cubicBezTo>
                    <a:pt x="576" y="1064"/>
                    <a:pt x="645" y="1064"/>
                    <a:pt x="713" y="1064"/>
                  </a:cubicBezTo>
                  <a:cubicBezTo>
                    <a:pt x="781" y="1064"/>
                    <a:pt x="849" y="1054"/>
                    <a:pt x="927" y="1044"/>
                  </a:cubicBezTo>
                  <a:cubicBezTo>
                    <a:pt x="996" y="1025"/>
                    <a:pt x="1064" y="1005"/>
                    <a:pt x="1132" y="976"/>
                  </a:cubicBezTo>
                  <a:lnTo>
                    <a:pt x="1240" y="918"/>
                  </a:lnTo>
                  <a:cubicBezTo>
                    <a:pt x="1269" y="898"/>
                    <a:pt x="1298" y="879"/>
                    <a:pt x="1327" y="849"/>
                  </a:cubicBezTo>
                  <a:cubicBezTo>
                    <a:pt x="1376" y="810"/>
                    <a:pt x="1435" y="752"/>
                    <a:pt x="1474" y="703"/>
                  </a:cubicBezTo>
                  <a:cubicBezTo>
                    <a:pt x="1513" y="644"/>
                    <a:pt x="1552" y="586"/>
                    <a:pt x="1581" y="537"/>
                  </a:cubicBezTo>
                  <a:cubicBezTo>
                    <a:pt x="1610" y="479"/>
                    <a:pt x="1640" y="430"/>
                    <a:pt x="1659" y="371"/>
                  </a:cubicBezTo>
                  <a:cubicBezTo>
                    <a:pt x="1688" y="293"/>
                    <a:pt x="1708" y="205"/>
                    <a:pt x="1727" y="118"/>
                  </a:cubicBezTo>
                  <a:cubicBezTo>
                    <a:pt x="1727" y="88"/>
                    <a:pt x="1737" y="59"/>
                    <a:pt x="1737" y="20"/>
                  </a:cubicBezTo>
                  <a:cubicBezTo>
                    <a:pt x="1737" y="10"/>
                    <a:pt x="1727" y="1"/>
                    <a:pt x="1718"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3" name="Google Shape;4061;p48">
              <a:extLst>
                <a:ext uri="{FF2B5EF4-FFF2-40B4-BE49-F238E27FC236}">
                  <a16:creationId xmlns:a16="http://schemas.microsoft.com/office/drawing/2014/main" id="{4EA40CDC-6037-40C3-8866-FE83DF75D21D}"/>
                </a:ext>
              </a:extLst>
            </p:cNvPr>
            <p:cNvSpPr/>
            <p:nvPr/>
          </p:nvSpPr>
          <p:spPr>
            <a:xfrm>
              <a:off x="2880400" y="1059400"/>
              <a:ext cx="14675" cy="23575"/>
            </a:xfrm>
            <a:custGeom>
              <a:avLst/>
              <a:gdLst/>
              <a:ahLst/>
              <a:cxnLst/>
              <a:rect l="l" t="t" r="r" b="b"/>
              <a:pathLst>
                <a:path w="587" h="943" extrusionOk="0">
                  <a:moveTo>
                    <a:pt x="35" y="1"/>
                  </a:moveTo>
                  <a:cubicBezTo>
                    <a:pt x="23" y="1"/>
                    <a:pt x="10" y="6"/>
                    <a:pt x="10" y="16"/>
                  </a:cubicBezTo>
                  <a:cubicBezTo>
                    <a:pt x="1" y="84"/>
                    <a:pt x="1" y="142"/>
                    <a:pt x="1" y="201"/>
                  </a:cubicBezTo>
                  <a:cubicBezTo>
                    <a:pt x="1" y="269"/>
                    <a:pt x="10" y="328"/>
                    <a:pt x="30" y="386"/>
                  </a:cubicBezTo>
                  <a:cubicBezTo>
                    <a:pt x="30" y="425"/>
                    <a:pt x="40" y="455"/>
                    <a:pt x="59" y="494"/>
                  </a:cubicBezTo>
                  <a:cubicBezTo>
                    <a:pt x="69" y="523"/>
                    <a:pt x="79" y="562"/>
                    <a:pt x="98" y="591"/>
                  </a:cubicBezTo>
                  <a:cubicBezTo>
                    <a:pt x="118" y="630"/>
                    <a:pt x="137" y="659"/>
                    <a:pt x="157" y="689"/>
                  </a:cubicBezTo>
                  <a:cubicBezTo>
                    <a:pt x="176" y="718"/>
                    <a:pt x="206" y="747"/>
                    <a:pt x="235" y="777"/>
                  </a:cubicBezTo>
                  <a:cubicBezTo>
                    <a:pt x="254" y="796"/>
                    <a:pt x="284" y="825"/>
                    <a:pt x="313" y="845"/>
                  </a:cubicBezTo>
                  <a:cubicBezTo>
                    <a:pt x="332" y="855"/>
                    <a:pt x="362" y="874"/>
                    <a:pt x="391" y="884"/>
                  </a:cubicBezTo>
                  <a:lnTo>
                    <a:pt x="459" y="913"/>
                  </a:lnTo>
                  <a:lnTo>
                    <a:pt x="518" y="933"/>
                  </a:lnTo>
                  <a:lnTo>
                    <a:pt x="567" y="942"/>
                  </a:lnTo>
                  <a:cubicBezTo>
                    <a:pt x="576" y="942"/>
                    <a:pt x="576" y="933"/>
                    <a:pt x="586" y="933"/>
                  </a:cubicBezTo>
                  <a:cubicBezTo>
                    <a:pt x="586" y="923"/>
                    <a:pt x="586" y="913"/>
                    <a:pt x="586" y="913"/>
                  </a:cubicBezTo>
                  <a:lnTo>
                    <a:pt x="537" y="884"/>
                  </a:lnTo>
                  <a:lnTo>
                    <a:pt x="498" y="864"/>
                  </a:lnTo>
                  <a:cubicBezTo>
                    <a:pt x="479" y="845"/>
                    <a:pt x="459" y="835"/>
                    <a:pt x="440" y="816"/>
                  </a:cubicBezTo>
                  <a:cubicBezTo>
                    <a:pt x="420" y="806"/>
                    <a:pt x="401" y="786"/>
                    <a:pt x="381" y="767"/>
                  </a:cubicBezTo>
                  <a:cubicBezTo>
                    <a:pt x="352" y="747"/>
                    <a:pt x="332" y="728"/>
                    <a:pt x="323" y="698"/>
                  </a:cubicBezTo>
                  <a:cubicBezTo>
                    <a:pt x="293" y="679"/>
                    <a:pt x="284" y="650"/>
                    <a:pt x="264" y="630"/>
                  </a:cubicBezTo>
                  <a:cubicBezTo>
                    <a:pt x="245" y="601"/>
                    <a:pt x="235" y="572"/>
                    <a:pt x="215" y="542"/>
                  </a:cubicBezTo>
                  <a:cubicBezTo>
                    <a:pt x="167" y="425"/>
                    <a:pt x="118" y="308"/>
                    <a:pt x="98" y="191"/>
                  </a:cubicBezTo>
                  <a:cubicBezTo>
                    <a:pt x="69" y="94"/>
                    <a:pt x="59" y="25"/>
                    <a:pt x="59" y="25"/>
                  </a:cubicBezTo>
                  <a:lnTo>
                    <a:pt x="59" y="16"/>
                  </a:lnTo>
                  <a:cubicBezTo>
                    <a:pt x="59" y="6"/>
                    <a:pt x="47" y="1"/>
                    <a:pt x="35"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4" name="Google Shape;4062;p48">
              <a:extLst>
                <a:ext uri="{FF2B5EF4-FFF2-40B4-BE49-F238E27FC236}">
                  <a16:creationId xmlns:a16="http://schemas.microsoft.com/office/drawing/2014/main" id="{57EE5347-B47E-4A23-AB36-EAC381342CFF}"/>
                </a:ext>
              </a:extLst>
            </p:cNvPr>
            <p:cNvSpPr/>
            <p:nvPr/>
          </p:nvSpPr>
          <p:spPr>
            <a:xfrm>
              <a:off x="1992400" y="1170650"/>
              <a:ext cx="46625" cy="24325"/>
            </a:xfrm>
            <a:custGeom>
              <a:avLst/>
              <a:gdLst/>
              <a:ahLst/>
              <a:cxnLst/>
              <a:rect l="l" t="t" r="r" b="b"/>
              <a:pathLst>
                <a:path w="1865" h="973" extrusionOk="0">
                  <a:moveTo>
                    <a:pt x="660" y="0"/>
                  </a:moveTo>
                  <a:cubicBezTo>
                    <a:pt x="415" y="0"/>
                    <a:pt x="175" y="95"/>
                    <a:pt x="1" y="278"/>
                  </a:cubicBezTo>
                  <a:cubicBezTo>
                    <a:pt x="1" y="278"/>
                    <a:pt x="385" y="972"/>
                    <a:pt x="1379" y="972"/>
                  </a:cubicBezTo>
                  <a:cubicBezTo>
                    <a:pt x="1527" y="972"/>
                    <a:pt x="1688" y="957"/>
                    <a:pt x="1864" y="921"/>
                  </a:cubicBezTo>
                  <a:cubicBezTo>
                    <a:pt x="1864" y="921"/>
                    <a:pt x="1445" y="199"/>
                    <a:pt x="908" y="34"/>
                  </a:cubicBezTo>
                  <a:cubicBezTo>
                    <a:pt x="826" y="11"/>
                    <a:pt x="743" y="0"/>
                    <a:pt x="660"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5" name="Google Shape;4063;p48">
              <a:extLst>
                <a:ext uri="{FF2B5EF4-FFF2-40B4-BE49-F238E27FC236}">
                  <a16:creationId xmlns:a16="http://schemas.microsoft.com/office/drawing/2014/main" id="{4DC664B4-441F-4939-AE3B-4A29FB883114}"/>
                </a:ext>
              </a:extLst>
            </p:cNvPr>
            <p:cNvSpPr/>
            <p:nvPr/>
          </p:nvSpPr>
          <p:spPr>
            <a:xfrm>
              <a:off x="2016550" y="1141975"/>
              <a:ext cx="35625" cy="51225"/>
            </a:xfrm>
            <a:custGeom>
              <a:avLst/>
              <a:gdLst/>
              <a:ahLst/>
              <a:cxnLst/>
              <a:rect l="l" t="t" r="r" b="b"/>
              <a:pathLst>
                <a:path w="1425" h="2049" extrusionOk="0">
                  <a:moveTo>
                    <a:pt x="654" y="0"/>
                  </a:moveTo>
                  <a:cubicBezTo>
                    <a:pt x="1" y="917"/>
                    <a:pt x="888" y="2049"/>
                    <a:pt x="888" y="2049"/>
                  </a:cubicBezTo>
                  <a:cubicBezTo>
                    <a:pt x="1425" y="634"/>
                    <a:pt x="654" y="0"/>
                    <a:pt x="654"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6" name="Google Shape;4064;p48">
              <a:extLst>
                <a:ext uri="{FF2B5EF4-FFF2-40B4-BE49-F238E27FC236}">
                  <a16:creationId xmlns:a16="http://schemas.microsoft.com/office/drawing/2014/main" id="{DE699332-ACA3-43A3-9F83-49F0E41856A2}"/>
                </a:ext>
              </a:extLst>
            </p:cNvPr>
            <p:cNvSpPr/>
            <p:nvPr/>
          </p:nvSpPr>
          <p:spPr>
            <a:xfrm>
              <a:off x="2034100" y="1188050"/>
              <a:ext cx="12950" cy="12475"/>
            </a:xfrm>
            <a:custGeom>
              <a:avLst/>
              <a:gdLst/>
              <a:ahLst/>
              <a:cxnLst/>
              <a:rect l="l" t="t" r="r" b="b"/>
              <a:pathLst>
                <a:path w="518" h="499" extrusionOk="0">
                  <a:moveTo>
                    <a:pt x="264" y="1"/>
                  </a:moveTo>
                  <a:cubicBezTo>
                    <a:pt x="177" y="1"/>
                    <a:pt x="98" y="60"/>
                    <a:pt x="59" y="138"/>
                  </a:cubicBezTo>
                  <a:cubicBezTo>
                    <a:pt x="11" y="196"/>
                    <a:pt x="1" y="284"/>
                    <a:pt x="30" y="352"/>
                  </a:cubicBezTo>
                  <a:cubicBezTo>
                    <a:pt x="79" y="420"/>
                    <a:pt x="157" y="469"/>
                    <a:pt x="245" y="489"/>
                  </a:cubicBezTo>
                  <a:lnTo>
                    <a:pt x="245" y="499"/>
                  </a:lnTo>
                  <a:cubicBezTo>
                    <a:pt x="313" y="479"/>
                    <a:pt x="381" y="459"/>
                    <a:pt x="450" y="459"/>
                  </a:cubicBezTo>
                  <a:cubicBezTo>
                    <a:pt x="450" y="372"/>
                    <a:pt x="479" y="294"/>
                    <a:pt x="518" y="225"/>
                  </a:cubicBezTo>
                  <a:lnTo>
                    <a:pt x="508" y="225"/>
                  </a:lnTo>
                  <a:cubicBezTo>
                    <a:pt x="489" y="108"/>
                    <a:pt x="391" y="11"/>
                    <a:pt x="264"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7" name="Google Shape;4065;p48">
              <a:extLst>
                <a:ext uri="{FF2B5EF4-FFF2-40B4-BE49-F238E27FC236}">
                  <a16:creationId xmlns:a16="http://schemas.microsoft.com/office/drawing/2014/main" id="{DCDDDD14-3039-48D6-9CA0-5C61A95C383F}"/>
                </a:ext>
              </a:extLst>
            </p:cNvPr>
            <p:cNvSpPr/>
            <p:nvPr/>
          </p:nvSpPr>
          <p:spPr>
            <a:xfrm>
              <a:off x="2137775" y="1392550"/>
              <a:ext cx="25625" cy="122100"/>
            </a:xfrm>
            <a:custGeom>
              <a:avLst/>
              <a:gdLst/>
              <a:ahLst/>
              <a:cxnLst/>
              <a:rect l="l" t="t" r="r" b="b"/>
              <a:pathLst>
                <a:path w="1025" h="4884" extrusionOk="0">
                  <a:moveTo>
                    <a:pt x="39" y="1"/>
                  </a:moveTo>
                  <a:cubicBezTo>
                    <a:pt x="32" y="1"/>
                    <a:pt x="24" y="6"/>
                    <a:pt x="20" y="16"/>
                  </a:cubicBezTo>
                  <a:cubicBezTo>
                    <a:pt x="0" y="25"/>
                    <a:pt x="0" y="45"/>
                    <a:pt x="20" y="55"/>
                  </a:cubicBezTo>
                  <a:cubicBezTo>
                    <a:pt x="20" y="55"/>
                    <a:pt x="78" y="103"/>
                    <a:pt x="176" y="211"/>
                  </a:cubicBezTo>
                  <a:cubicBezTo>
                    <a:pt x="302" y="347"/>
                    <a:pt x="429" y="494"/>
                    <a:pt x="537" y="650"/>
                  </a:cubicBezTo>
                  <a:cubicBezTo>
                    <a:pt x="605" y="747"/>
                    <a:pt x="673" y="855"/>
                    <a:pt x="732" y="972"/>
                  </a:cubicBezTo>
                  <a:cubicBezTo>
                    <a:pt x="790" y="1098"/>
                    <a:pt x="839" y="1225"/>
                    <a:pt x="868" y="1362"/>
                  </a:cubicBezTo>
                  <a:cubicBezTo>
                    <a:pt x="888" y="1518"/>
                    <a:pt x="898" y="1664"/>
                    <a:pt x="898" y="1820"/>
                  </a:cubicBezTo>
                  <a:cubicBezTo>
                    <a:pt x="907" y="1967"/>
                    <a:pt x="917" y="2133"/>
                    <a:pt x="917" y="2289"/>
                  </a:cubicBezTo>
                  <a:cubicBezTo>
                    <a:pt x="917" y="2611"/>
                    <a:pt x="917" y="2933"/>
                    <a:pt x="917" y="3225"/>
                  </a:cubicBezTo>
                  <a:cubicBezTo>
                    <a:pt x="927" y="3528"/>
                    <a:pt x="927" y="3801"/>
                    <a:pt x="927" y="4045"/>
                  </a:cubicBezTo>
                  <a:cubicBezTo>
                    <a:pt x="937" y="4532"/>
                    <a:pt x="946" y="4845"/>
                    <a:pt x="946" y="4845"/>
                  </a:cubicBezTo>
                  <a:cubicBezTo>
                    <a:pt x="946" y="4864"/>
                    <a:pt x="966" y="4874"/>
                    <a:pt x="976" y="4884"/>
                  </a:cubicBezTo>
                  <a:cubicBezTo>
                    <a:pt x="995" y="4884"/>
                    <a:pt x="1015" y="4864"/>
                    <a:pt x="1015" y="4845"/>
                  </a:cubicBezTo>
                  <a:cubicBezTo>
                    <a:pt x="1015" y="4845"/>
                    <a:pt x="1015" y="4523"/>
                    <a:pt x="1024" y="4045"/>
                  </a:cubicBezTo>
                  <a:lnTo>
                    <a:pt x="1024" y="3225"/>
                  </a:lnTo>
                  <a:lnTo>
                    <a:pt x="1024" y="2289"/>
                  </a:lnTo>
                  <a:cubicBezTo>
                    <a:pt x="1024" y="2133"/>
                    <a:pt x="1015" y="1967"/>
                    <a:pt x="1015" y="1811"/>
                  </a:cubicBezTo>
                  <a:cubicBezTo>
                    <a:pt x="1015" y="1655"/>
                    <a:pt x="995" y="1498"/>
                    <a:pt x="976" y="1342"/>
                  </a:cubicBezTo>
                  <a:cubicBezTo>
                    <a:pt x="946" y="1196"/>
                    <a:pt x="888" y="1050"/>
                    <a:pt x="819" y="923"/>
                  </a:cubicBezTo>
                  <a:cubicBezTo>
                    <a:pt x="761" y="806"/>
                    <a:pt x="683" y="699"/>
                    <a:pt x="605" y="591"/>
                  </a:cubicBezTo>
                  <a:cubicBezTo>
                    <a:pt x="488" y="435"/>
                    <a:pt x="361" y="289"/>
                    <a:pt x="215" y="152"/>
                  </a:cubicBezTo>
                  <a:cubicBezTo>
                    <a:pt x="136" y="73"/>
                    <a:pt x="76" y="26"/>
                    <a:pt x="56" y="11"/>
                  </a:cubicBezTo>
                  <a:lnTo>
                    <a:pt x="56" y="11"/>
                  </a:lnTo>
                  <a:cubicBezTo>
                    <a:pt x="51" y="4"/>
                    <a:pt x="45" y="1"/>
                    <a:pt x="3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8" name="Google Shape;4066;p48">
              <a:extLst>
                <a:ext uri="{FF2B5EF4-FFF2-40B4-BE49-F238E27FC236}">
                  <a16:creationId xmlns:a16="http://schemas.microsoft.com/office/drawing/2014/main" id="{CC997A8C-845E-4D6F-AAA3-784613DEF72D}"/>
                </a:ext>
              </a:extLst>
            </p:cNvPr>
            <p:cNvSpPr/>
            <p:nvPr/>
          </p:nvSpPr>
          <p:spPr>
            <a:xfrm>
              <a:off x="2028350" y="1205125"/>
              <a:ext cx="16750" cy="72575"/>
            </a:xfrm>
            <a:custGeom>
              <a:avLst/>
              <a:gdLst/>
              <a:ahLst/>
              <a:cxnLst/>
              <a:rect l="l" t="t" r="r" b="b"/>
              <a:pathLst>
                <a:path w="670" h="2903" extrusionOk="0">
                  <a:moveTo>
                    <a:pt x="572" y="1"/>
                  </a:moveTo>
                  <a:cubicBezTo>
                    <a:pt x="543" y="1"/>
                    <a:pt x="524" y="20"/>
                    <a:pt x="524" y="40"/>
                  </a:cubicBezTo>
                  <a:lnTo>
                    <a:pt x="485" y="489"/>
                  </a:lnTo>
                  <a:cubicBezTo>
                    <a:pt x="465" y="625"/>
                    <a:pt x="455" y="781"/>
                    <a:pt x="436" y="957"/>
                  </a:cubicBezTo>
                  <a:cubicBezTo>
                    <a:pt x="426" y="1035"/>
                    <a:pt x="416" y="1123"/>
                    <a:pt x="407" y="1211"/>
                  </a:cubicBezTo>
                  <a:cubicBezTo>
                    <a:pt x="397" y="1298"/>
                    <a:pt x="377" y="1386"/>
                    <a:pt x="367" y="1474"/>
                  </a:cubicBezTo>
                  <a:cubicBezTo>
                    <a:pt x="338" y="1650"/>
                    <a:pt x="309" y="1825"/>
                    <a:pt x="280" y="1991"/>
                  </a:cubicBezTo>
                  <a:cubicBezTo>
                    <a:pt x="250" y="2069"/>
                    <a:pt x="241" y="2157"/>
                    <a:pt x="221" y="2225"/>
                  </a:cubicBezTo>
                  <a:lnTo>
                    <a:pt x="163" y="2440"/>
                  </a:lnTo>
                  <a:lnTo>
                    <a:pt x="104" y="2606"/>
                  </a:lnTo>
                  <a:cubicBezTo>
                    <a:pt x="85" y="2664"/>
                    <a:pt x="65" y="2703"/>
                    <a:pt x="55" y="2742"/>
                  </a:cubicBezTo>
                  <a:cubicBezTo>
                    <a:pt x="26" y="2820"/>
                    <a:pt x="7" y="2859"/>
                    <a:pt x="7" y="2859"/>
                  </a:cubicBezTo>
                  <a:cubicBezTo>
                    <a:pt x="0" y="2885"/>
                    <a:pt x="15" y="2903"/>
                    <a:pt x="32" y="2903"/>
                  </a:cubicBezTo>
                  <a:cubicBezTo>
                    <a:pt x="40" y="2903"/>
                    <a:pt x="49" y="2898"/>
                    <a:pt x="55" y="2889"/>
                  </a:cubicBezTo>
                  <a:cubicBezTo>
                    <a:pt x="65" y="2889"/>
                    <a:pt x="85" y="2859"/>
                    <a:pt x="133" y="2791"/>
                  </a:cubicBezTo>
                  <a:cubicBezTo>
                    <a:pt x="163" y="2752"/>
                    <a:pt x="192" y="2713"/>
                    <a:pt x="221" y="2664"/>
                  </a:cubicBezTo>
                  <a:lnTo>
                    <a:pt x="309" y="2498"/>
                  </a:lnTo>
                  <a:cubicBezTo>
                    <a:pt x="377" y="2352"/>
                    <a:pt x="436" y="2206"/>
                    <a:pt x="485" y="2050"/>
                  </a:cubicBezTo>
                  <a:cubicBezTo>
                    <a:pt x="514" y="1971"/>
                    <a:pt x="543" y="1884"/>
                    <a:pt x="553" y="1786"/>
                  </a:cubicBezTo>
                  <a:cubicBezTo>
                    <a:pt x="572" y="1698"/>
                    <a:pt x="592" y="1611"/>
                    <a:pt x="611" y="1513"/>
                  </a:cubicBezTo>
                  <a:cubicBezTo>
                    <a:pt x="621" y="1425"/>
                    <a:pt x="631" y="1328"/>
                    <a:pt x="641" y="1240"/>
                  </a:cubicBezTo>
                  <a:cubicBezTo>
                    <a:pt x="650" y="1152"/>
                    <a:pt x="660" y="1064"/>
                    <a:pt x="660" y="976"/>
                  </a:cubicBezTo>
                  <a:cubicBezTo>
                    <a:pt x="670" y="820"/>
                    <a:pt x="670" y="654"/>
                    <a:pt x="660" y="498"/>
                  </a:cubicBezTo>
                  <a:cubicBezTo>
                    <a:pt x="650" y="342"/>
                    <a:pt x="641" y="196"/>
                    <a:pt x="611" y="40"/>
                  </a:cubicBezTo>
                  <a:cubicBezTo>
                    <a:pt x="602" y="20"/>
                    <a:pt x="592" y="11"/>
                    <a:pt x="57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69" name="Google Shape;4067;p48">
              <a:extLst>
                <a:ext uri="{FF2B5EF4-FFF2-40B4-BE49-F238E27FC236}">
                  <a16:creationId xmlns:a16="http://schemas.microsoft.com/office/drawing/2014/main" id="{EF793F8F-FF47-4E55-8923-32DFC51A2590}"/>
                </a:ext>
              </a:extLst>
            </p:cNvPr>
            <p:cNvSpPr/>
            <p:nvPr/>
          </p:nvSpPr>
          <p:spPr>
            <a:xfrm>
              <a:off x="2057575" y="1195700"/>
              <a:ext cx="64600" cy="31650"/>
            </a:xfrm>
            <a:custGeom>
              <a:avLst/>
              <a:gdLst/>
              <a:ahLst/>
              <a:cxnLst/>
              <a:rect l="l" t="t" r="r" b="b"/>
              <a:pathLst>
                <a:path w="2584" h="1266" extrusionOk="0">
                  <a:moveTo>
                    <a:pt x="91" y="0"/>
                  </a:moveTo>
                  <a:cubicBezTo>
                    <a:pt x="43" y="0"/>
                    <a:pt x="0" y="53"/>
                    <a:pt x="37" y="105"/>
                  </a:cubicBezTo>
                  <a:lnTo>
                    <a:pt x="57" y="124"/>
                  </a:lnTo>
                  <a:cubicBezTo>
                    <a:pt x="76" y="153"/>
                    <a:pt x="96" y="173"/>
                    <a:pt x="116" y="193"/>
                  </a:cubicBezTo>
                  <a:cubicBezTo>
                    <a:pt x="184" y="271"/>
                    <a:pt x="262" y="349"/>
                    <a:pt x="340" y="417"/>
                  </a:cubicBezTo>
                  <a:cubicBezTo>
                    <a:pt x="457" y="524"/>
                    <a:pt x="574" y="612"/>
                    <a:pt x="701" y="690"/>
                  </a:cubicBezTo>
                  <a:cubicBezTo>
                    <a:pt x="837" y="788"/>
                    <a:pt x="994" y="875"/>
                    <a:pt x="1150" y="944"/>
                  </a:cubicBezTo>
                  <a:cubicBezTo>
                    <a:pt x="1228" y="983"/>
                    <a:pt x="1306" y="1012"/>
                    <a:pt x="1393" y="1051"/>
                  </a:cubicBezTo>
                  <a:cubicBezTo>
                    <a:pt x="1472" y="1080"/>
                    <a:pt x="1559" y="1110"/>
                    <a:pt x="1637" y="1129"/>
                  </a:cubicBezTo>
                  <a:cubicBezTo>
                    <a:pt x="1706" y="1158"/>
                    <a:pt x="1784" y="1178"/>
                    <a:pt x="1862" y="1188"/>
                  </a:cubicBezTo>
                  <a:cubicBezTo>
                    <a:pt x="1930" y="1207"/>
                    <a:pt x="1998" y="1227"/>
                    <a:pt x="2076" y="1227"/>
                  </a:cubicBezTo>
                  <a:cubicBezTo>
                    <a:pt x="2135" y="1236"/>
                    <a:pt x="2193" y="1256"/>
                    <a:pt x="2252" y="1256"/>
                  </a:cubicBezTo>
                  <a:lnTo>
                    <a:pt x="2389" y="1266"/>
                  </a:lnTo>
                  <a:lnTo>
                    <a:pt x="2506" y="1266"/>
                  </a:lnTo>
                  <a:cubicBezTo>
                    <a:pt x="2535" y="1266"/>
                    <a:pt x="2564" y="1246"/>
                    <a:pt x="2574" y="1217"/>
                  </a:cubicBezTo>
                  <a:cubicBezTo>
                    <a:pt x="2584" y="1178"/>
                    <a:pt x="2564" y="1149"/>
                    <a:pt x="2525" y="1139"/>
                  </a:cubicBezTo>
                  <a:lnTo>
                    <a:pt x="2408" y="1110"/>
                  </a:lnTo>
                  <a:lnTo>
                    <a:pt x="2291" y="1080"/>
                  </a:lnTo>
                  <a:cubicBezTo>
                    <a:pt x="2242" y="1071"/>
                    <a:pt x="2184" y="1051"/>
                    <a:pt x="2125" y="1041"/>
                  </a:cubicBezTo>
                  <a:cubicBezTo>
                    <a:pt x="2067" y="1022"/>
                    <a:pt x="1998" y="1002"/>
                    <a:pt x="1930" y="983"/>
                  </a:cubicBezTo>
                  <a:cubicBezTo>
                    <a:pt x="1862" y="963"/>
                    <a:pt x="1793" y="944"/>
                    <a:pt x="1715" y="914"/>
                  </a:cubicBezTo>
                  <a:cubicBezTo>
                    <a:pt x="1647" y="885"/>
                    <a:pt x="1569" y="856"/>
                    <a:pt x="1501" y="827"/>
                  </a:cubicBezTo>
                  <a:cubicBezTo>
                    <a:pt x="1423" y="788"/>
                    <a:pt x="1345" y="758"/>
                    <a:pt x="1267" y="719"/>
                  </a:cubicBezTo>
                  <a:cubicBezTo>
                    <a:pt x="1198" y="690"/>
                    <a:pt x="1120" y="651"/>
                    <a:pt x="1052" y="612"/>
                  </a:cubicBezTo>
                  <a:cubicBezTo>
                    <a:pt x="984" y="573"/>
                    <a:pt x="906" y="534"/>
                    <a:pt x="847" y="495"/>
                  </a:cubicBezTo>
                  <a:cubicBezTo>
                    <a:pt x="711" y="407"/>
                    <a:pt x="594" y="329"/>
                    <a:pt x="486" y="261"/>
                  </a:cubicBezTo>
                  <a:cubicBezTo>
                    <a:pt x="379" y="193"/>
                    <a:pt x="301" y="124"/>
                    <a:pt x="242" y="75"/>
                  </a:cubicBezTo>
                  <a:lnTo>
                    <a:pt x="174" y="27"/>
                  </a:lnTo>
                  <a:lnTo>
                    <a:pt x="155" y="7"/>
                  </a:lnTo>
                  <a:lnTo>
                    <a:pt x="135" y="17"/>
                  </a:lnTo>
                  <a:cubicBezTo>
                    <a:pt x="121" y="5"/>
                    <a:pt x="106" y="0"/>
                    <a:pt x="91"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0" name="Google Shape;4068;p48">
              <a:extLst>
                <a:ext uri="{FF2B5EF4-FFF2-40B4-BE49-F238E27FC236}">
                  <a16:creationId xmlns:a16="http://schemas.microsoft.com/office/drawing/2014/main" id="{821F8758-20FB-4A39-B68E-A4A6DB336D24}"/>
                </a:ext>
              </a:extLst>
            </p:cNvPr>
            <p:cNvSpPr/>
            <p:nvPr/>
          </p:nvSpPr>
          <p:spPr>
            <a:xfrm>
              <a:off x="2057125" y="1185525"/>
              <a:ext cx="124800" cy="61675"/>
            </a:xfrm>
            <a:custGeom>
              <a:avLst/>
              <a:gdLst/>
              <a:ahLst/>
              <a:cxnLst/>
              <a:rect l="l" t="t" r="r" b="b"/>
              <a:pathLst>
                <a:path w="4992" h="2467" extrusionOk="0">
                  <a:moveTo>
                    <a:pt x="1222" y="1"/>
                  </a:moveTo>
                  <a:cubicBezTo>
                    <a:pt x="1143" y="1"/>
                    <a:pt x="1063" y="2"/>
                    <a:pt x="982" y="4"/>
                  </a:cubicBezTo>
                  <a:cubicBezTo>
                    <a:pt x="699" y="14"/>
                    <a:pt x="465" y="43"/>
                    <a:pt x="309" y="63"/>
                  </a:cubicBezTo>
                  <a:cubicBezTo>
                    <a:pt x="143" y="92"/>
                    <a:pt x="55" y="112"/>
                    <a:pt x="55" y="112"/>
                  </a:cubicBezTo>
                  <a:lnTo>
                    <a:pt x="55" y="102"/>
                  </a:lnTo>
                  <a:cubicBezTo>
                    <a:pt x="0" y="111"/>
                    <a:pt x="6" y="181"/>
                    <a:pt x="55" y="181"/>
                  </a:cubicBezTo>
                  <a:cubicBezTo>
                    <a:pt x="59" y="181"/>
                    <a:pt x="62" y="181"/>
                    <a:pt x="65" y="180"/>
                  </a:cubicBezTo>
                  <a:cubicBezTo>
                    <a:pt x="65" y="180"/>
                    <a:pt x="153" y="170"/>
                    <a:pt x="319" y="170"/>
                  </a:cubicBezTo>
                  <a:cubicBezTo>
                    <a:pt x="423" y="170"/>
                    <a:pt x="562" y="166"/>
                    <a:pt x="724" y="166"/>
                  </a:cubicBezTo>
                  <a:cubicBezTo>
                    <a:pt x="804" y="166"/>
                    <a:pt x="891" y="167"/>
                    <a:pt x="982" y="170"/>
                  </a:cubicBezTo>
                  <a:cubicBezTo>
                    <a:pt x="1294" y="180"/>
                    <a:pt x="1597" y="200"/>
                    <a:pt x="1909" y="248"/>
                  </a:cubicBezTo>
                  <a:cubicBezTo>
                    <a:pt x="2075" y="278"/>
                    <a:pt x="2250" y="307"/>
                    <a:pt x="2416" y="356"/>
                  </a:cubicBezTo>
                  <a:cubicBezTo>
                    <a:pt x="2592" y="395"/>
                    <a:pt x="2758" y="453"/>
                    <a:pt x="2924" y="521"/>
                  </a:cubicBezTo>
                  <a:cubicBezTo>
                    <a:pt x="3089" y="580"/>
                    <a:pt x="3246" y="668"/>
                    <a:pt x="3392" y="765"/>
                  </a:cubicBezTo>
                  <a:cubicBezTo>
                    <a:pt x="3470" y="814"/>
                    <a:pt x="3538" y="863"/>
                    <a:pt x="3606" y="912"/>
                  </a:cubicBezTo>
                  <a:cubicBezTo>
                    <a:pt x="3675" y="960"/>
                    <a:pt x="3743" y="1009"/>
                    <a:pt x="3811" y="1068"/>
                  </a:cubicBezTo>
                  <a:cubicBezTo>
                    <a:pt x="3928" y="1165"/>
                    <a:pt x="4036" y="1282"/>
                    <a:pt x="4133" y="1409"/>
                  </a:cubicBezTo>
                  <a:cubicBezTo>
                    <a:pt x="4221" y="1517"/>
                    <a:pt x="4289" y="1643"/>
                    <a:pt x="4348" y="1770"/>
                  </a:cubicBezTo>
                  <a:cubicBezTo>
                    <a:pt x="4397" y="1897"/>
                    <a:pt x="4426" y="2024"/>
                    <a:pt x="4484" y="2131"/>
                  </a:cubicBezTo>
                  <a:cubicBezTo>
                    <a:pt x="4533" y="2229"/>
                    <a:pt x="4611" y="2307"/>
                    <a:pt x="4699" y="2365"/>
                  </a:cubicBezTo>
                  <a:cubicBezTo>
                    <a:pt x="4758" y="2404"/>
                    <a:pt x="4816" y="2434"/>
                    <a:pt x="4884" y="2453"/>
                  </a:cubicBezTo>
                  <a:lnTo>
                    <a:pt x="4943" y="2463"/>
                  </a:lnTo>
                  <a:cubicBezTo>
                    <a:pt x="4949" y="2466"/>
                    <a:pt x="4954" y="2467"/>
                    <a:pt x="4958" y="2467"/>
                  </a:cubicBezTo>
                  <a:cubicBezTo>
                    <a:pt x="4968" y="2467"/>
                    <a:pt x="4975" y="2460"/>
                    <a:pt x="4982" y="2453"/>
                  </a:cubicBezTo>
                  <a:cubicBezTo>
                    <a:pt x="4992" y="2434"/>
                    <a:pt x="4982" y="2414"/>
                    <a:pt x="4972" y="2414"/>
                  </a:cubicBezTo>
                  <a:lnTo>
                    <a:pt x="4914" y="2385"/>
                  </a:lnTo>
                  <a:cubicBezTo>
                    <a:pt x="4855" y="2356"/>
                    <a:pt x="4806" y="2316"/>
                    <a:pt x="4767" y="2287"/>
                  </a:cubicBezTo>
                  <a:cubicBezTo>
                    <a:pt x="4699" y="2229"/>
                    <a:pt x="4641" y="2151"/>
                    <a:pt x="4621" y="2073"/>
                  </a:cubicBezTo>
                  <a:cubicBezTo>
                    <a:pt x="4582" y="1975"/>
                    <a:pt x="4553" y="1848"/>
                    <a:pt x="4514" y="1712"/>
                  </a:cubicBezTo>
                  <a:cubicBezTo>
                    <a:pt x="4465" y="1565"/>
                    <a:pt x="4397" y="1419"/>
                    <a:pt x="4309" y="1282"/>
                  </a:cubicBezTo>
                  <a:cubicBezTo>
                    <a:pt x="4211" y="1146"/>
                    <a:pt x="4094" y="1009"/>
                    <a:pt x="3967" y="892"/>
                  </a:cubicBezTo>
                  <a:cubicBezTo>
                    <a:pt x="3899" y="834"/>
                    <a:pt x="3831" y="775"/>
                    <a:pt x="3753" y="717"/>
                  </a:cubicBezTo>
                  <a:cubicBezTo>
                    <a:pt x="3685" y="658"/>
                    <a:pt x="3606" y="609"/>
                    <a:pt x="3528" y="560"/>
                  </a:cubicBezTo>
                  <a:cubicBezTo>
                    <a:pt x="3372" y="453"/>
                    <a:pt x="3197" y="365"/>
                    <a:pt x="3021" y="297"/>
                  </a:cubicBezTo>
                  <a:cubicBezTo>
                    <a:pt x="2846" y="229"/>
                    <a:pt x="2660" y="170"/>
                    <a:pt x="2475" y="131"/>
                  </a:cubicBezTo>
                  <a:cubicBezTo>
                    <a:pt x="2299" y="92"/>
                    <a:pt x="2124" y="53"/>
                    <a:pt x="1938" y="34"/>
                  </a:cubicBezTo>
                  <a:cubicBezTo>
                    <a:pt x="1697" y="12"/>
                    <a:pt x="1461" y="1"/>
                    <a:pt x="122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1" name="Google Shape;4069;p48">
              <a:extLst>
                <a:ext uri="{FF2B5EF4-FFF2-40B4-BE49-F238E27FC236}">
                  <a16:creationId xmlns:a16="http://schemas.microsoft.com/office/drawing/2014/main" id="{510869F9-0F88-4657-AAA2-439ABE848FFB}"/>
                </a:ext>
              </a:extLst>
            </p:cNvPr>
            <p:cNvSpPr/>
            <p:nvPr/>
          </p:nvSpPr>
          <p:spPr>
            <a:xfrm>
              <a:off x="2028250" y="1763400"/>
              <a:ext cx="16375" cy="9525"/>
            </a:xfrm>
            <a:custGeom>
              <a:avLst/>
              <a:gdLst/>
              <a:ahLst/>
              <a:cxnLst/>
              <a:rect l="l" t="t" r="r" b="b"/>
              <a:pathLst>
                <a:path w="655" h="381" extrusionOk="0">
                  <a:moveTo>
                    <a:pt x="30" y="0"/>
                  </a:moveTo>
                  <a:cubicBezTo>
                    <a:pt x="11" y="10"/>
                    <a:pt x="1" y="20"/>
                    <a:pt x="1" y="39"/>
                  </a:cubicBezTo>
                  <a:cubicBezTo>
                    <a:pt x="1" y="78"/>
                    <a:pt x="11" y="127"/>
                    <a:pt x="40" y="156"/>
                  </a:cubicBezTo>
                  <a:cubicBezTo>
                    <a:pt x="59" y="195"/>
                    <a:pt x="79" y="234"/>
                    <a:pt x="118" y="264"/>
                  </a:cubicBezTo>
                  <a:cubicBezTo>
                    <a:pt x="157" y="303"/>
                    <a:pt x="196" y="332"/>
                    <a:pt x="245" y="351"/>
                  </a:cubicBezTo>
                  <a:cubicBezTo>
                    <a:pt x="264" y="361"/>
                    <a:pt x="293" y="361"/>
                    <a:pt x="323" y="371"/>
                  </a:cubicBezTo>
                  <a:cubicBezTo>
                    <a:pt x="342" y="371"/>
                    <a:pt x="371" y="381"/>
                    <a:pt x="391" y="381"/>
                  </a:cubicBezTo>
                  <a:cubicBezTo>
                    <a:pt x="430" y="381"/>
                    <a:pt x="469" y="381"/>
                    <a:pt x="518" y="371"/>
                  </a:cubicBezTo>
                  <a:cubicBezTo>
                    <a:pt x="547" y="371"/>
                    <a:pt x="576" y="361"/>
                    <a:pt x="596" y="351"/>
                  </a:cubicBezTo>
                  <a:lnTo>
                    <a:pt x="635" y="342"/>
                  </a:lnTo>
                  <a:cubicBezTo>
                    <a:pt x="645" y="332"/>
                    <a:pt x="654" y="322"/>
                    <a:pt x="654" y="312"/>
                  </a:cubicBezTo>
                  <a:cubicBezTo>
                    <a:pt x="654" y="293"/>
                    <a:pt x="635" y="273"/>
                    <a:pt x="625" y="273"/>
                  </a:cubicBezTo>
                  <a:lnTo>
                    <a:pt x="401" y="273"/>
                  </a:lnTo>
                  <a:cubicBezTo>
                    <a:pt x="381" y="264"/>
                    <a:pt x="362" y="264"/>
                    <a:pt x="342" y="254"/>
                  </a:cubicBezTo>
                  <a:cubicBezTo>
                    <a:pt x="323" y="254"/>
                    <a:pt x="303" y="244"/>
                    <a:pt x="284" y="244"/>
                  </a:cubicBezTo>
                  <a:cubicBezTo>
                    <a:pt x="245" y="225"/>
                    <a:pt x="215" y="205"/>
                    <a:pt x="186" y="186"/>
                  </a:cubicBezTo>
                  <a:cubicBezTo>
                    <a:pt x="157" y="156"/>
                    <a:pt x="128" y="137"/>
                    <a:pt x="108" y="108"/>
                  </a:cubicBezTo>
                  <a:cubicBezTo>
                    <a:pt x="89" y="78"/>
                    <a:pt x="69" y="59"/>
                    <a:pt x="50" y="20"/>
                  </a:cubicBezTo>
                  <a:cubicBezTo>
                    <a:pt x="50" y="10"/>
                    <a:pt x="40" y="10"/>
                    <a:pt x="3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2" name="Google Shape;4070;p48">
              <a:extLst>
                <a:ext uri="{FF2B5EF4-FFF2-40B4-BE49-F238E27FC236}">
                  <a16:creationId xmlns:a16="http://schemas.microsoft.com/office/drawing/2014/main" id="{35046B49-B0D0-4F84-AE3B-967F8EEF719F}"/>
                </a:ext>
              </a:extLst>
            </p:cNvPr>
            <p:cNvSpPr/>
            <p:nvPr/>
          </p:nvSpPr>
          <p:spPr>
            <a:xfrm>
              <a:off x="2181425" y="1762075"/>
              <a:ext cx="18075" cy="14275"/>
            </a:xfrm>
            <a:custGeom>
              <a:avLst/>
              <a:gdLst/>
              <a:ahLst/>
              <a:cxnLst/>
              <a:rect l="l" t="t" r="r" b="b"/>
              <a:pathLst>
                <a:path w="723" h="571" extrusionOk="0">
                  <a:moveTo>
                    <a:pt x="668" y="1"/>
                  </a:moveTo>
                  <a:cubicBezTo>
                    <a:pt x="654" y="1"/>
                    <a:pt x="642" y="10"/>
                    <a:pt x="634" y="24"/>
                  </a:cubicBezTo>
                  <a:cubicBezTo>
                    <a:pt x="634" y="24"/>
                    <a:pt x="625" y="73"/>
                    <a:pt x="586" y="141"/>
                  </a:cubicBezTo>
                  <a:cubicBezTo>
                    <a:pt x="547" y="229"/>
                    <a:pt x="488" y="307"/>
                    <a:pt x="420" y="375"/>
                  </a:cubicBezTo>
                  <a:cubicBezTo>
                    <a:pt x="381" y="404"/>
                    <a:pt x="342" y="434"/>
                    <a:pt x="293" y="443"/>
                  </a:cubicBezTo>
                  <a:cubicBezTo>
                    <a:pt x="254" y="453"/>
                    <a:pt x="215" y="463"/>
                    <a:pt x="176" y="463"/>
                  </a:cubicBezTo>
                  <a:lnTo>
                    <a:pt x="39" y="463"/>
                  </a:lnTo>
                  <a:cubicBezTo>
                    <a:pt x="30" y="463"/>
                    <a:pt x="10" y="473"/>
                    <a:pt x="10" y="482"/>
                  </a:cubicBezTo>
                  <a:cubicBezTo>
                    <a:pt x="0" y="502"/>
                    <a:pt x="10" y="522"/>
                    <a:pt x="30" y="522"/>
                  </a:cubicBezTo>
                  <a:lnTo>
                    <a:pt x="69" y="541"/>
                  </a:lnTo>
                  <a:lnTo>
                    <a:pt x="108" y="561"/>
                  </a:lnTo>
                  <a:cubicBezTo>
                    <a:pt x="127" y="561"/>
                    <a:pt x="156" y="570"/>
                    <a:pt x="176" y="570"/>
                  </a:cubicBezTo>
                  <a:lnTo>
                    <a:pt x="254" y="570"/>
                  </a:lnTo>
                  <a:cubicBezTo>
                    <a:pt x="283" y="570"/>
                    <a:pt x="312" y="570"/>
                    <a:pt x="342" y="561"/>
                  </a:cubicBezTo>
                  <a:cubicBezTo>
                    <a:pt x="371" y="551"/>
                    <a:pt x="400" y="541"/>
                    <a:pt x="430" y="522"/>
                  </a:cubicBezTo>
                  <a:cubicBezTo>
                    <a:pt x="459" y="512"/>
                    <a:pt x="478" y="492"/>
                    <a:pt x="508" y="473"/>
                  </a:cubicBezTo>
                  <a:cubicBezTo>
                    <a:pt x="556" y="434"/>
                    <a:pt x="595" y="385"/>
                    <a:pt x="634" y="326"/>
                  </a:cubicBezTo>
                  <a:cubicBezTo>
                    <a:pt x="683" y="239"/>
                    <a:pt x="712" y="141"/>
                    <a:pt x="722" y="34"/>
                  </a:cubicBezTo>
                  <a:cubicBezTo>
                    <a:pt x="722" y="18"/>
                    <a:pt x="709" y="2"/>
                    <a:pt x="694" y="2"/>
                  </a:cubicBezTo>
                  <a:cubicBezTo>
                    <a:pt x="690" y="2"/>
                    <a:pt x="687" y="3"/>
                    <a:pt x="683" y="4"/>
                  </a:cubicBezTo>
                  <a:cubicBezTo>
                    <a:pt x="678" y="2"/>
                    <a:pt x="673" y="1"/>
                    <a:pt x="668"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3" name="Google Shape;4071;p48">
              <a:extLst>
                <a:ext uri="{FF2B5EF4-FFF2-40B4-BE49-F238E27FC236}">
                  <a16:creationId xmlns:a16="http://schemas.microsoft.com/office/drawing/2014/main" id="{7A27DED1-ED80-44B0-8C69-17D06DC5E088}"/>
                </a:ext>
              </a:extLst>
            </p:cNvPr>
            <p:cNvSpPr/>
            <p:nvPr/>
          </p:nvSpPr>
          <p:spPr>
            <a:xfrm>
              <a:off x="2355800" y="1071250"/>
              <a:ext cx="13925" cy="52200"/>
            </a:xfrm>
            <a:custGeom>
              <a:avLst/>
              <a:gdLst/>
              <a:ahLst/>
              <a:cxnLst/>
              <a:rect l="l" t="t" r="r" b="b"/>
              <a:pathLst>
                <a:path w="557" h="2088" extrusionOk="0">
                  <a:moveTo>
                    <a:pt x="40" y="0"/>
                  </a:moveTo>
                  <a:cubicBezTo>
                    <a:pt x="30" y="0"/>
                    <a:pt x="20" y="10"/>
                    <a:pt x="30" y="20"/>
                  </a:cubicBezTo>
                  <a:cubicBezTo>
                    <a:pt x="30" y="20"/>
                    <a:pt x="69" y="166"/>
                    <a:pt x="127" y="381"/>
                  </a:cubicBezTo>
                  <a:cubicBezTo>
                    <a:pt x="196" y="595"/>
                    <a:pt x="283" y="878"/>
                    <a:pt x="352" y="1161"/>
                  </a:cubicBezTo>
                  <a:cubicBezTo>
                    <a:pt x="391" y="1307"/>
                    <a:pt x="420" y="1444"/>
                    <a:pt x="439" y="1590"/>
                  </a:cubicBezTo>
                  <a:cubicBezTo>
                    <a:pt x="449" y="1639"/>
                    <a:pt x="439" y="1698"/>
                    <a:pt x="430" y="1756"/>
                  </a:cubicBezTo>
                  <a:lnTo>
                    <a:pt x="420" y="1766"/>
                  </a:lnTo>
                  <a:lnTo>
                    <a:pt x="400" y="1785"/>
                  </a:lnTo>
                  <a:lnTo>
                    <a:pt x="381" y="1824"/>
                  </a:lnTo>
                  <a:cubicBezTo>
                    <a:pt x="361" y="1844"/>
                    <a:pt x="342" y="1863"/>
                    <a:pt x="322" y="1883"/>
                  </a:cubicBezTo>
                  <a:cubicBezTo>
                    <a:pt x="303" y="1893"/>
                    <a:pt x="283" y="1912"/>
                    <a:pt x="264" y="1922"/>
                  </a:cubicBezTo>
                  <a:cubicBezTo>
                    <a:pt x="244" y="1941"/>
                    <a:pt x="225" y="1951"/>
                    <a:pt x="205" y="1971"/>
                  </a:cubicBezTo>
                  <a:cubicBezTo>
                    <a:pt x="176" y="1990"/>
                    <a:pt x="147" y="2000"/>
                    <a:pt x="108" y="2019"/>
                  </a:cubicBezTo>
                  <a:cubicBezTo>
                    <a:pt x="79" y="2029"/>
                    <a:pt x="49" y="2039"/>
                    <a:pt x="20" y="2049"/>
                  </a:cubicBezTo>
                  <a:cubicBezTo>
                    <a:pt x="10" y="2049"/>
                    <a:pt x="0" y="2059"/>
                    <a:pt x="0" y="2068"/>
                  </a:cubicBezTo>
                  <a:cubicBezTo>
                    <a:pt x="0" y="2078"/>
                    <a:pt x="10" y="2088"/>
                    <a:pt x="20" y="2088"/>
                  </a:cubicBezTo>
                  <a:cubicBezTo>
                    <a:pt x="59" y="2088"/>
                    <a:pt x="98" y="2078"/>
                    <a:pt x="127" y="2068"/>
                  </a:cubicBezTo>
                  <a:cubicBezTo>
                    <a:pt x="166" y="2059"/>
                    <a:pt x="205" y="2049"/>
                    <a:pt x="244" y="2029"/>
                  </a:cubicBezTo>
                  <a:cubicBezTo>
                    <a:pt x="264" y="2019"/>
                    <a:pt x="293" y="2010"/>
                    <a:pt x="313" y="1990"/>
                  </a:cubicBezTo>
                  <a:cubicBezTo>
                    <a:pt x="342" y="1980"/>
                    <a:pt x="361" y="1961"/>
                    <a:pt x="381" y="1941"/>
                  </a:cubicBezTo>
                  <a:cubicBezTo>
                    <a:pt x="410" y="1922"/>
                    <a:pt x="430" y="1902"/>
                    <a:pt x="449" y="1883"/>
                  </a:cubicBezTo>
                  <a:lnTo>
                    <a:pt x="479" y="1844"/>
                  </a:lnTo>
                  <a:lnTo>
                    <a:pt x="498" y="1824"/>
                  </a:lnTo>
                  <a:lnTo>
                    <a:pt x="508" y="1815"/>
                  </a:lnTo>
                  <a:cubicBezTo>
                    <a:pt x="537" y="1737"/>
                    <a:pt x="557" y="1659"/>
                    <a:pt x="547" y="1580"/>
                  </a:cubicBezTo>
                  <a:cubicBezTo>
                    <a:pt x="537" y="1434"/>
                    <a:pt x="508" y="1288"/>
                    <a:pt x="469" y="1141"/>
                  </a:cubicBezTo>
                  <a:cubicBezTo>
                    <a:pt x="400" y="868"/>
                    <a:pt x="313" y="605"/>
                    <a:pt x="205" y="351"/>
                  </a:cubicBezTo>
                  <a:cubicBezTo>
                    <a:pt x="118" y="146"/>
                    <a:pt x="59" y="10"/>
                    <a:pt x="59" y="10"/>
                  </a:cubicBezTo>
                  <a:cubicBezTo>
                    <a:pt x="49" y="0"/>
                    <a:pt x="49" y="0"/>
                    <a:pt x="40"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4" name="Google Shape;4072;p48">
              <a:extLst>
                <a:ext uri="{FF2B5EF4-FFF2-40B4-BE49-F238E27FC236}">
                  <a16:creationId xmlns:a16="http://schemas.microsoft.com/office/drawing/2014/main" id="{3BC0CB68-54CC-4432-8984-39BEBE9FB69E}"/>
                </a:ext>
              </a:extLst>
            </p:cNvPr>
            <p:cNvSpPr/>
            <p:nvPr/>
          </p:nvSpPr>
          <p:spPr>
            <a:xfrm>
              <a:off x="2335375" y="1116650"/>
              <a:ext cx="6950" cy="5475"/>
            </a:xfrm>
            <a:custGeom>
              <a:avLst/>
              <a:gdLst/>
              <a:ahLst/>
              <a:cxnLst/>
              <a:rect l="l" t="t" r="r" b="b"/>
              <a:pathLst>
                <a:path w="278" h="219" extrusionOk="0">
                  <a:moveTo>
                    <a:pt x="86" y="1"/>
                  </a:moveTo>
                  <a:cubicBezTo>
                    <a:pt x="78" y="1"/>
                    <a:pt x="72" y="3"/>
                    <a:pt x="66" y="8"/>
                  </a:cubicBezTo>
                  <a:cubicBezTo>
                    <a:pt x="1" y="82"/>
                    <a:pt x="157" y="219"/>
                    <a:pt x="225" y="219"/>
                  </a:cubicBezTo>
                  <a:cubicBezTo>
                    <a:pt x="237" y="219"/>
                    <a:pt x="247" y="214"/>
                    <a:pt x="252" y="203"/>
                  </a:cubicBezTo>
                  <a:cubicBezTo>
                    <a:pt x="278" y="160"/>
                    <a:pt x="149" y="1"/>
                    <a:pt x="86"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5" name="Google Shape;4073;p48">
              <a:extLst>
                <a:ext uri="{FF2B5EF4-FFF2-40B4-BE49-F238E27FC236}">
                  <a16:creationId xmlns:a16="http://schemas.microsoft.com/office/drawing/2014/main" id="{85F92A20-A52E-4B89-B2B0-29EAF4935BF0}"/>
                </a:ext>
              </a:extLst>
            </p:cNvPr>
            <p:cNvSpPr/>
            <p:nvPr/>
          </p:nvSpPr>
          <p:spPr>
            <a:xfrm>
              <a:off x="2332625" y="1144500"/>
              <a:ext cx="30275" cy="9950"/>
            </a:xfrm>
            <a:custGeom>
              <a:avLst/>
              <a:gdLst/>
              <a:ahLst/>
              <a:cxnLst/>
              <a:rect l="l" t="t" r="r" b="b"/>
              <a:pathLst>
                <a:path w="1211" h="398" extrusionOk="0">
                  <a:moveTo>
                    <a:pt x="516" y="0"/>
                  </a:moveTo>
                  <a:cubicBezTo>
                    <a:pt x="236" y="0"/>
                    <a:pt x="41" y="144"/>
                    <a:pt x="1" y="172"/>
                  </a:cubicBezTo>
                  <a:cubicBezTo>
                    <a:pt x="240" y="320"/>
                    <a:pt x="515" y="398"/>
                    <a:pt x="791" y="398"/>
                  </a:cubicBezTo>
                  <a:cubicBezTo>
                    <a:pt x="807" y="398"/>
                    <a:pt x="823" y="397"/>
                    <a:pt x="840" y="397"/>
                  </a:cubicBezTo>
                  <a:cubicBezTo>
                    <a:pt x="967" y="387"/>
                    <a:pt x="1084" y="367"/>
                    <a:pt x="1210" y="328"/>
                  </a:cubicBezTo>
                  <a:lnTo>
                    <a:pt x="1201" y="299"/>
                  </a:lnTo>
                  <a:cubicBezTo>
                    <a:pt x="948" y="70"/>
                    <a:pt x="711" y="0"/>
                    <a:pt x="516"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6" name="Google Shape;4074;p48">
              <a:extLst>
                <a:ext uri="{FF2B5EF4-FFF2-40B4-BE49-F238E27FC236}">
                  <a16:creationId xmlns:a16="http://schemas.microsoft.com/office/drawing/2014/main" id="{7EC6166D-397C-4AE8-8A93-B988D80429FA}"/>
                </a:ext>
              </a:extLst>
            </p:cNvPr>
            <p:cNvSpPr/>
            <p:nvPr/>
          </p:nvSpPr>
          <p:spPr>
            <a:xfrm>
              <a:off x="2321400" y="1130125"/>
              <a:ext cx="55400" cy="22850"/>
            </a:xfrm>
            <a:custGeom>
              <a:avLst/>
              <a:gdLst/>
              <a:ahLst/>
              <a:cxnLst/>
              <a:rect l="l" t="t" r="r" b="b"/>
              <a:pathLst>
                <a:path w="2216" h="914" extrusionOk="0">
                  <a:moveTo>
                    <a:pt x="314" y="1"/>
                  </a:moveTo>
                  <a:cubicBezTo>
                    <a:pt x="235" y="1"/>
                    <a:pt x="169" y="39"/>
                    <a:pt x="108" y="143"/>
                  </a:cubicBezTo>
                  <a:cubicBezTo>
                    <a:pt x="1" y="328"/>
                    <a:pt x="167" y="572"/>
                    <a:pt x="450" y="747"/>
                  </a:cubicBezTo>
                  <a:cubicBezTo>
                    <a:pt x="484" y="719"/>
                    <a:pt x="676" y="579"/>
                    <a:pt x="953" y="579"/>
                  </a:cubicBezTo>
                  <a:cubicBezTo>
                    <a:pt x="1149" y="579"/>
                    <a:pt x="1386" y="648"/>
                    <a:pt x="1640" y="874"/>
                  </a:cubicBezTo>
                  <a:lnTo>
                    <a:pt x="1650" y="913"/>
                  </a:lnTo>
                  <a:cubicBezTo>
                    <a:pt x="2059" y="777"/>
                    <a:pt x="2215" y="484"/>
                    <a:pt x="2137" y="299"/>
                  </a:cubicBezTo>
                  <a:cubicBezTo>
                    <a:pt x="2109" y="232"/>
                    <a:pt x="2053" y="210"/>
                    <a:pt x="1977" y="210"/>
                  </a:cubicBezTo>
                  <a:cubicBezTo>
                    <a:pt x="1829" y="210"/>
                    <a:pt x="1603" y="293"/>
                    <a:pt x="1341" y="293"/>
                  </a:cubicBezTo>
                  <a:cubicBezTo>
                    <a:pt x="1283" y="293"/>
                    <a:pt x="1223" y="289"/>
                    <a:pt x="1162" y="279"/>
                  </a:cubicBezTo>
                  <a:cubicBezTo>
                    <a:pt x="756" y="217"/>
                    <a:pt x="501" y="1"/>
                    <a:pt x="314"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7" name="Google Shape;4075;p48">
              <a:extLst>
                <a:ext uri="{FF2B5EF4-FFF2-40B4-BE49-F238E27FC236}">
                  <a16:creationId xmlns:a16="http://schemas.microsoft.com/office/drawing/2014/main" id="{03B2104E-51FF-442B-9AC6-2FC691C396D2}"/>
                </a:ext>
              </a:extLst>
            </p:cNvPr>
            <p:cNvSpPr/>
            <p:nvPr/>
          </p:nvSpPr>
          <p:spPr>
            <a:xfrm>
              <a:off x="2372375" y="972325"/>
              <a:ext cx="63925" cy="47475"/>
            </a:xfrm>
            <a:custGeom>
              <a:avLst/>
              <a:gdLst/>
              <a:ahLst/>
              <a:cxnLst/>
              <a:rect l="l" t="t" r="r" b="b"/>
              <a:pathLst>
                <a:path w="2557" h="1899" extrusionOk="0">
                  <a:moveTo>
                    <a:pt x="733" y="471"/>
                  </a:moveTo>
                  <a:cubicBezTo>
                    <a:pt x="734" y="515"/>
                    <a:pt x="731" y="558"/>
                    <a:pt x="723" y="601"/>
                  </a:cubicBezTo>
                  <a:cubicBezTo>
                    <a:pt x="723" y="650"/>
                    <a:pt x="703" y="699"/>
                    <a:pt x="674" y="738"/>
                  </a:cubicBezTo>
                  <a:cubicBezTo>
                    <a:pt x="669" y="743"/>
                    <a:pt x="664" y="745"/>
                    <a:pt x="660" y="748"/>
                  </a:cubicBezTo>
                  <a:lnTo>
                    <a:pt x="660" y="748"/>
                  </a:lnTo>
                  <a:cubicBezTo>
                    <a:pt x="655" y="731"/>
                    <a:pt x="656" y="715"/>
                    <a:pt x="664" y="699"/>
                  </a:cubicBezTo>
                  <a:cubicBezTo>
                    <a:pt x="672" y="617"/>
                    <a:pt x="696" y="542"/>
                    <a:pt x="733" y="471"/>
                  </a:cubicBezTo>
                  <a:close/>
                  <a:moveTo>
                    <a:pt x="1597" y="660"/>
                  </a:moveTo>
                  <a:cubicBezTo>
                    <a:pt x="1599" y="682"/>
                    <a:pt x="1601" y="705"/>
                    <a:pt x="1601" y="728"/>
                  </a:cubicBezTo>
                  <a:cubicBezTo>
                    <a:pt x="1601" y="767"/>
                    <a:pt x="1591" y="816"/>
                    <a:pt x="1562" y="845"/>
                  </a:cubicBezTo>
                  <a:cubicBezTo>
                    <a:pt x="1559" y="851"/>
                    <a:pt x="1556" y="857"/>
                    <a:pt x="1552" y="861"/>
                  </a:cubicBezTo>
                  <a:lnTo>
                    <a:pt x="1552" y="861"/>
                  </a:lnTo>
                  <a:cubicBezTo>
                    <a:pt x="1555" y="790"/>
                    <a:pt x="1571" y="723"/>
                    <a:pt x="1597" y="660"/>
                  </a:cubicBezTo>
                  <a:close/>
                  <a:moveTo>
                    <a:pt x="441" y="0"/>
                  </a:moveTo>
                  <a:cubicBezTo>
                    <a:pt x="401" y="0"/>
                    <a:pt x="360" y="7"/>
                    <a:pt x="323" y="26"/>
                  </a:cubicBezTo>
                  <a:cubicBezTo>
                    <a:pt x="264" y="45"/>
                    <a:pt x="215" y="84"/>
                    <a:pt x="186" y="133"/>
                  </a:cubicBezTo>
                  <a:cubicBezTo>
                    <a:pt x="157" y="182"/>
                    <a:pt x="128" y="230"/>
                    <a:pt x="108" y="289"/>
                  </a:cubicBezTo>
                  <a:cubicBezTo>
                    <a:pt x="98" y="348"/>
                    <a:pt x="59" y="396"/>
                    <a:pt x="1" y="416"/>
                  </a:cubicBezTo>
                  <a:cubicBezTo>
                    <a:pt x="59" y="396"/>
                    <a:pt x="98" y="357"/>
                    <a:pt x="118" y="299"/>
                  </a:cubicBezTo>
                  <a:cubicBezTo>
                    <a:pt x="147" y="250"/>
                    <a:pt x="176" y="201"/>
                    <a:pt x="206" y="152"/>
                  </a:cubicBezTo>
                  <a:cubicBezTo>
                    <a:pt x="235" y="113"/>
                    <a:pt x="284" y="74"/>
                    <a:pt x="342" y="65"/>
                  </a:cubicBezTo>
                  <a:cubicBezTo>
                    <a:pt x="371" y="53"/>
                    <a:pt x="403" y="48"/>
                    <a:pt x="434" y="48"/>
                  </a:cubicBezTo>
                  <a:cubicBezTo>
                    <a:pt x="456" y="48"/>
                    <a:pt x="478" y="51"/>
                    <a:pt x="498" y="55"/>
                  </a:cubicBezTo>
                  <a:cubicBezTo>
                    <a:pt x="596" y="84"/>
                    <a:pt x="674" y="172"/>
                    <a:pt x="703" y="279"/>
                  </a:cubicBezTo>
                  <a:cubicBezTo>
                    <a:pt x="705" y="285"/>
                    <a:pt x="706" y="290"/>
                    <a:pt x="708" y="296"/>
                  </a:cubicBezTo>
                  <a:lnTo>
                    <a:pt x="708" y="296"/>
                  </a:lnTo>
                  <a:cubicBezTo>
                    <a:pt x="696" y="312"/>
                    <a:pt x="685" y="330"/>
                    <a:pt x="674" y="348"/>
                  </a:cubicBezTo>
                  <a:cubicBezTo>
                    <a:pt x="615" y="455"/>
                    <a:pt x="576" y="572"/>
                    <a:pt x="567" y="699"/>
                  </a:cubicBezTo>
                  <a:cubicBezTo>
                    <a:pt x="567" y="738"/>
                    <a:pt x="576" y="777"/>
                    <a:pt x="596" y="806"/>
                  </a:cubicBezTo>
                  <a:cubicBezTo>
                    <a:pt x="606" y="826"/>
                    <a:pt x="625" y="835"/>
                    <a:pt x="645" y="835"/>
                  </a:cubicBezTo>
                  <a:cubicBezTo>
                    <a:pt x="654" y="835"/>
                    <a:pt x="674" y="835"/>
                    <a:pt x="684" y="826"/>
                  </a:cubicBezTo>
                  <a:cubicBezTo>
                    <a:pt x="703" y="816"/>
                    <a:pt x="723" y="806"/>
                    <a:pt x="733" y="796"/>
                  </a:cubicBezTo>
                  <a:cubicBezTo>
                    <a:pt x="772" y="738"/>
                    <a:pt x="801" y="679"/>
                    <a:pt x="801" y="611"/>
                  </a:cubicBezTo>
                  <a:cubicBezTo>
                    <a:pt x="807" y="527"/>
                    <a:pt x="805" y="448"/>
                    <a:pt x="792" y="370"/>
                  </a:cubicBezTo>
                  <a:lnTo>
                    <a:pt x="792" y="370"/>
                  </a:lnTo>
                  <a:cubicBezTo>
                    <a:pt x="841" y="291"/>
                    <a:pt x="911" y="235"/>
                    <a:pt x="996" y="201"/>
                  </a:cubicBezTo>
                  <a:cubicBezTo>
                    <a:pt x="1032" y="187"/>
                    <a:pt x="1067" y="178"/>
                    <a:pt x="1103" y="178"/>
                  </a:cubicBezTo>
                  <a:cubicBezTo>
                    <a:pt x="1116" y="178"/>
                    <a:pt x="1129" y="179"/>
                    <a:pt x="1142" y="182"/>
                  </a:cubicBezTo>
                  <a:cubicBezTo>
                    <a:pt x="1191" y="182"/>
                    <a:pt x="1240" y="201"/>
                    <a:pt x="1289" y="221"/>
                  </a:cubicBezTo>
                  <a:cubicBezTo>
                    <a:pt x="1376" y="270"/>
                    <a:pt x="1454" y="348"/>
                    <a:pt x="1513" y="435"/>
                  </a:cubicBezTo>
                  <a:cubicBezTo>
                    <a:pt x="1526" y="455"/>
                    <a:pt x="1538" y="475"/>
                    <a:pt x="1548" y="496"/>
                  </a:cubicBezTo>
                  <a:lnTo>
                    <a:pt x="1548" y="496"/>
                  </a:lnTo>
                  <a:cubicBezTo>
                    <a:pt x="1542" y="505"/>
                    <a:pt x="1537" y="514"/>
                    <a:pt x="1532" y="523"/>
                  </a:cubicBezTo>
                  <a:cubicBezTo>
                    <a:pt x="1493" y="582"/>
                    <a:pt x="1474" y="640"/>
                    <a:pt x="1454" y="699"/>
                  </a:cubicBezTo>
                  <a:cubicBezTo>
                    <a:pt x="1435" y="757"/>
                    <a:pt x="1425" y="826"/>
                    <a:pt x="1435" y="894"/>
                  </a:cubicBezTo>
                  <a:cubicBezTo>
                    <a:pt x="1435" y="923"/>
                    <a:pt x="1445" y="943"/>
                    <a:pt x="1464" y="962"/>
                  </a:cubicBezTo>
                  <a:cubicBezTo>
                    <a:pt x="1474" y="982"/>
                    <a:pt x="1493" y="991"/>
                    <a:pt x="1513" y="991"/>
                  </a:cubicBezTo>
                  <a:cubicBezTo>
                    <a:pt x="1523" y="996"/>
                    <a:pt x="1532" y="999"/>
                    <a:pt x="1541" y="999"/>
                  </a:cubicBezTo>
                  <a:cubicBezTo>
                    <a:pt x="1550" y="999"/>
                    <a:pt x="1557" y="996"/>
                    <a:pt x="1562" y="991"/>
                  </a:cubicBezTo>
                  <a:cubicBezTo>
                    <a:pt x="1591" y="982"/>
                    <a:pt x="1611" y="972"/>
                    <a:pt x="1620" y="962"/>
                  </a:cubicBezTo>
                  <a:cubicBezTo>
                    <a:pt x="1640" y="943"/>
                    <a:pt x="1650" y="933"/>
                    <a:pt x="1659" y="923"/>
                  </a:cubicBezTo>
                  <a:cubicBezTo>
                    <a:pt x="1698" y="865"/>
                    <a:pt x="1718" y="787"/>
                    <a:pt x="1718" y="718"/>
                  </a:cubicBezTo>
                  <a:cubicBezTo>
                    <a:pt x="1718" y="650"/>
                    <a:pt x="1706" y="581"/>
                    <a:pt x="1685" y="517"/>
                  </a:cubicBezTo>
                  <a:lnTo>
                    <a:pt x="1685" y="517"/>
                  </a:lnTo>
                  <a:cubicBezTo>
                    <a:pt x="1734" y="466"/>
                    <a:pt x="1797" y="429"/>
                    <a:pt x="1864" y="416"/>
                  </a:cubicBezTo>
                  <a:cubicBezTo>
                    <a:pt x="1891" y="409"/>
                    <a:pt x="1917" y="405"/>
                    <a:pt x="1942" y="405"/>
                  </a:cubicBezTo>
                  <a:cubicBezTo>
                    <a:pt x="2017" y="405"/>
                    <a:pt x="2079" y="438"/>
                    <a:pt x="2108" y="504"/>
                  </a:cubicBezTo>
                  <a:cubicBezTo>
                    <a:pt x="2128" y="611"/>
                    <a:pt x="2128" y="718"/>
                    <a:pt x="2108" y="826"/>
                  </a:cubicBezTo>
                  <a:cubicBezTo>
                    <a:pt x="2079" y="943"/>
                    <a:pt x="2050" y="1050"/>
                    <a:pt x="2011" y="1157"/>
                  </a:cubicBezTo>
                  <a:cubicBezTo>
                    <a:pt x="2011" y="1157"/>
                    <a:pt x="2011" y="1167"/>
                    <a:pt x="2011" y="1167"/>
                  </a:cubicBezTo>
                  <a:cubicBezTo>
                    <a:pt x="2015" y="1172"/>
                    <a:pt x="2018" y="1174"/>
                    <a:pt x="2020" y="1174"/>
                  </a:cubicBezTo>
                  <a:cubicBezTo>
                    <a:pt x="2023" y="1174"/>
                    <a:pt x="2025" y="1172"/>
                    <a:pt x="2030" y="1167"/>
                  </a:cubicBezTo>
                  <a:cubicBezTo>
                    <a:pt x="2069" y="1108"/>
                    <a:pt x="2118" y="1050"/>
                    <a:pt x="2167" y="991"/>
                  </a:cubicBezTo>
                  <a:cubicBezTo>
                    <a:pt x="2215" y="943"/>
                    <a:pt x="2274" y="894"/>
                    <a:pt x="2332" y="874"/>
                  </a:cubicBezTo>
                  <a:cubicBezTo>
                    <a:pt x="2345" y="870"/>
                    <a:pt x="2357" y="868"/>
                    <a:pt x="2368" y="868"/>
                  </a:cubicBezTo>
                  <a:cubicBezTo>
                    <a:pt x="2384" y="868"/>
                    <a:pt x="2399" y="873"/>
                    <a:pt x="2410" y="884"/>
                  </a:cubicBezTo>
                  <a:cubicBezTo>
                    <a:pt x="2440" y="894"/>
                    <a:pt x="2459" y="913"/>
                    <a:pt x="2459" y="943"/>
                  </a:cubicBezTo>
                  <a:cubicBezTo>
                    <a:pt x="2479" y="1011"/>
                    <a:pt x="2469" y="1089"/>
                    <a:pt x="2459" y="1157"/>
                  </a:cubicBezTo>
                  <a:cubicBezTo>
                    <a:pt x="2420" y="1294"/>
                    <a:pt x="2352" y="1440"/>
                    <a:pt x="2264" y="1557"/>
                  </a:cubicBezTo>
                  <a:cubicBezTo>
                    <a:pt x="2225" y="1626"/>
                    <a:pt x="2176" y="1684"/>
                    <a:pt x="2128" y="1743"/>
                  </a:cubicBezTo>
                  <a:cubicBezTo>
                    <a:pt x="2079" y="1801"/>
                    <a:pt x="2020" y="1850"/>
                    <a:pt x="1962" y="1899"/>
                  </a:cubicBezTo>
                  <a:cubicBezTo>
                    <a:pt x="2098" y="1821"/>
                    <a:pt x="2215" y="1713"/>
                    <a:pt x="2313" y="1587"/>
                  </a:cubicBezTo>
                  <a:cubicBezTo>
                    <a:pt x="2410" y="1469"/>
                    <a:pt x="2479" y="1323"/>
                    <a:pt x="2528" y="1167"/>
                  </a:cubicBezTo>
                  <a:cubicBezTo>
                    <a:pt x="2547" y="1089"/>
                    <a:pt x="2557" y="1001"/>
                    <a:pt x="2537" y="923"/>
                  </a:cubicBezTo>
                  <a:cubicBezTo>
                    <a:pt x="2528" y="874"/>
                    <a:pt x="2498" y="826"/>
                    <a:pt x="2459" y="806"/>
                  </a:cubicBezTo>
                  <a:cubicBezTo>
                    <a:pt x="2428" y="787"/>
                    <a:pt x="2396" y="776"/>
                    <a:pt x="2365" y="776"/>
                  </a:cubicBezTo>
                  <a:cubicBezTo>
                    <a:pt x="2348" y="776"/>
                    <a:pt x="2330" y="780"/>
                    <a:pt x="2313" y="787"/>
                  </a:cubicBezTo>
                  <a:cubicBezTo>
                    <a:pt x="2274" y="806"/>
                    <a:pt x="2235" y="826"/>
                    <a:pt x="2196" y="855"/>
                  </a:cubicBezTo>
                  <a:cubicBezTo>
                    <a:pt x="2167" y="884"/>
                    <a:pt x="2147" y="913"/>
                    <a:pt x="2118" y="943"/>
                  </a:cubicBezTo>
                  <a:cubicBezTo>
                    <a:pt x="2117" y="944"/>
                    <a:pt x="2117" y="944"/>
                    <a:pt x="2116" y="945"/>
                  </a:cubicBezTo>
                  <a:lnTo>
                    <a:pt x="2116" y="945"/>
                  </a:lnTo>
                  <a:cubicBezTo>
                    <a:pt x="2127" y="909"/>
                    <a:pt x="2138" y="873"/>
                    <a:pt x="2147" y="835"/>
                  </a:cubicBezTo>
                  <a:cubicBezTo>
                    <a:pt x="2196" y="718"/>
                    <a:pt x="2196" y="591"/>
                    <a:pt x="2167" y="474"/>
                  </a:cubicBezTo>
                  <a:cubicBezTo>
                    <a:pt x="2147" y="406"/>
                    <a:pt x="2098" y="348"/>
                    <a:pt x="2030" y="328"/>
                  </a:cubicBezTo>
                  <a:cubicBezTo>
                    <a:pt x="1993" y="309"/>
                    <a:pt x="1952" y="303"/>
                    <a:pt x="1909" y="303"/>
                  </a:cubicBezTo>
                  <a:cubicBezTo>
                    <a:pt x="1885" y="303"/>
                    <a:pt x="1860" y="305"/>
                    <a:pt x="1835" y="309"/>
                  </a:cubicBezTo>
                  <a:cubicBezTo>
                    <a:pt x="1760" y="320"/>
                    <a:pt x="1689" y="352"/>
                    <a:pt x="1632" y="399"/>
                  </a:cubicBezTo>
                  <a:lnTo>
                    <a:pt x="1632" y="399"/>
                  </a:lnTo>
                  <a:cubicBezTo>
                    <a:pt x="1625" y="388"/>
                    <a:pt x="1618" y="378"/>
                    <a:pt x="1611" y="367"/>
                  </a:cubicBezTo>
                  <a:cubicBezTo>
                    <a:pt x="1542" y="260"/>
                    <a:pt x="1445" y="172"/>
                    <a:pt x="1328" y="123"/>
                  </a:cubicBezTo>
                  <a:cubicBezTo>
                    <a:pt x="1269" y="94"/>
                    <a:pt x="1211" y="74"/>
                    <a:pt x="1142" y="65"/>
                  </a:cubicBezTo>
                  <a:cubicBezTo>
                    <a:pt x="1074" y="65"/>
                    <a:pt x="1015" y="74"/>
                    <a:pt x="957" y="94"/>
                  </a:cubicBezTo>
                  <a:cubicBezTo>
                    <a:pt x="881" y="126"/>
                    <a:pt x="813" y="174"/>
                    <a:pt x="757" y="235"/>
                  </a:cubicBezTo>
                  <a:lnTo>
                    <a:pt x="757" y="235"/>
                  </a:lnTo>
                  <a:cubicBezTo>
                    <a:pt x="737" y="183"/>
                    <a:pt x="710" y="139"/>
                    <a:pt x="674" y="94"/>
                  </a:cubicBezTo>
                  <a:cubicBezTo>
                    <a:pt x="625" y="45"/>
                    <a:pt x="567" y="16"/>
                    <a:pt x="508" y="6"/>
                  </a:cubicBezTo>
                  <a:cubicBezTo>
                    <a:pt x="487" y="3"/>
                    <a:pt x="464" y="0"/>
                    <a:pt x="441"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8" name="Google Shape;4076;p48">
              <a:extLst>
                <a:ext uri="{FF2B5EF4-FFF2-40B4-BE49-F238E27FC236}">
                  <a16:creationId xmlns:a16="http://schemas.microsoft.com/office/drawing/2014/main" id="{7259D5A4-FB36-4E68-865A-FF149BFE740D}"/>
                </a:ext>
              </a:extLst>
            </p:cNvPr>
            <p:cNvSpPr/>
            <p:nvPr/>
          </p:nvSpPr>
          <p:spPr>
            <a:xfrm>
              <a:off x="2241650" y="1033650"/>
              <a:ext cx="26850" cy="32025"/>
            </a:xfrm>
            <a:custGeom>
              <a:avLst/>
              <a:gdLst/>
              <a:ahLst/>
              <a:cxnLst/>
              <a:rect l="l" t="t" r="r" b="b"/>
              <a:pathLst>
                <a:path w="1074" h="1281" extrusionOk="0">
                  <a:moveTo>
                    <a:pt x="888" y="1"/>
                  </a:moveTo>
                  <a:cubicBezTo>
                    <a:pt x="885" y="1"/>
                    <a:pt x="882" y="1"/>
                    <a:pt x="879" y="2"/>
                  </a:cubicBezTo>
                  <a:cubicBezTo>
                    <a:pt x="723" y="41"/>
                    <a:pt x="742" y="626"/>
                    <a:pt x="625" y="626"/>
                  </a:cubicBezTo>
                  <a:cubicBezTo>
                    <a:pt x="517" y="626"/>
                    <a:pt x="464" y="153"/>
                    <a:pt x="334" y="153"/>
                  </a:cubicBezTo>
                  <a:cubicBezTo>
                    <a:pt x="301" y="153"/>
                    <a:pt x="262" y="185"/>
                    <a:pt x="216" y="265"/>
                  </a:cubicBezTo>
                  <a:cubicBezTo>
                    <a:pt x="147" y="372"/>
                    <a:pt x="1" y="1172"/>
                    <a:pt x="118" y="1241"/>
                  </a:cubicBezTo>
                  <a:cubicBezTo>
                    <a:pt x="127" y="1245"/>
                    <a:pt x="136" y="1247"/>
                    <a:pt x="145" y="1247"/>
                  </a:cubicBezTo>
                  <a:cubicBezTo>
                    <a:pt x="261" y="1247"/>
                    <a:pt x="366" y="917"/>
                    <a:pt x="420" y="899"/>
                  </a:cubicBezTo>
                  <a:cubicBezTo>
                    <a:pt x="422" y="899"/>
                    <a:pt x="423" y="899"/>
                    <a:pt x="424" y="899"/>
                  </a:cubicBezTo>
                  <a:cubicBezTo>
                    <a:pt x="483" y="899"/>
                    <a:pt x="593" y="1280"/>
                    <a:pt x="696" y="1280"/>
                  </a:cubicBezTo>
                  <a:cubicBezTo>
                    <a:pt x="698" y="1280"/>
                    <a:pt x="701" y="1280"/>
                    <a:pt x="703" y="1280"/>
                  </a:cubicBezTo>
                  <a:cubicBezTo>
                    <a:pt x="811" y="1250"/>
                    <a:pt x="820" y="899"/>
                    <a:pt x="879" y="870"/>
                  </a:cubicBezTo>
                  <a:cubicBezTo>
                    <a:pt x="882" y="869"/>
                    <a:pt x="885" y="868"/>
                    <a:pt x="889" y="868"/>
                  </a:cubicBezTo>
                  <a:cubicBezTo>
                    <a:pt x="935" y="868"/>
                    <a:pt x="976" y="977"/>
                    <a:pt x="1016" y="977"/>
                  </a:cubicBezTo>
                  <a:cubicBezTo>
                    <a:pt x="1022" y="977"/>
                    <a:pt x="1029" y="974"/>
                    <a:pt x="1035" y="968"/>
                  </a:cubicBezTo>
                  <a:cubicBezTo>
                    <a:pt x="1073" y="920"/>
                    <a:pt x="1037" y="1"/>
                    <a:pt x="888"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79" name="Google Shape;4077;p48">
              <a:extLst>
                <a:ext uri="{FF2B5EF4-FFF2-40B4-BE49-F238E27FC236}">
                  <a16:creationId xmlns:a16="http://schemas.microsoft.com/office/drawing/2014/main" id="{A9F16984-92BB-44AC-91F4-3EDFFCFA1AAE}"/>
                </a:ext>
              </a:extLst>
            </p:cNvPr>
            <p:cNvSpPr/>
            <p:nvPr/>
          </p:nvSpPr>
          <p:spPr>
            <a:xfrm>
              <a:off x="2337750" y="1192950"/>
              <a:ext cx="39775" cy="47575"/>
            </a:xfrm>
            <a:custGeom>
              <a:avLst/>
              <a:gdLst/>
              <a:ahLst/>
              <a:cxnLst/>
              <a:rect l="l" t="t" r="r" b="b"/>
              <a:pathLst>
                <a:path w="1591" h="1903" extrusionOk="0">
                  <a:moveTo>
                    <a:pt x="927" y="0"/>
                  </a:moveTo>
                  <a:lnTo>
                    <a:pt x="908" y="537"/>
                  </a:lnTo>
                  <a:cubicBezTo>
                    <a:pt x="693" y="820"/>
                    <a:pt x="362" y="1005"/>
                    <a:pt x="1" y="1044"/>
                  </a:cubicBezTo>
                  <a:cubicBezTo>
                    <a:pt x="518" y="1151"/>
                    <a:pt x="742" y="1893"/>
                    <a:pt x="859" y="1902"/>
                  </a:cubicBezTo>
                  <a:cubicBezTo>
                    <a:pt x="859" y="1902"/>
                    <a:pt x="860" y="1902"/>
                    <a:pt x="860" y="1902"/>
                  </a:cubicBezTo>
                  <a:cubicBezTo>
                    <a:pt x="981" y="1902"/>
                    <a:pt x="1591" y="565"/>
                    <a:pt x="1542" y="263"/>
                  </a:cubicBezTo>
                  <a:cubicBezTo>
                    <a:pt x="1532" y="254"/>
                    <a:pt x="1532" y="244"/>
                    <a:pt x="1532" y="234"/>
                  </a:cubicBezTo>
                  <a:cubicBezTo>
                    <a:pt x="1415" y="0"/>
                    <a:pt x="986" y="0"/>
                    <a:pt x="976"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0" name="Google Shape;4078;p48">
              <a:extLst>
                <a:ext uri="{FF2B5EF4-FFF2-40B4-BE49-F238E27FC236}">
                  <a16:creationId xmlns:a16="http://schemas.microsoft.com/office/drawing/2014/main" id="{A1ED39E6-BF05-4D33-BE2A-0C8D99BDCCA1}"/>
                </a:ext>
              </a:extLst>
            </p:cNvPr>
            <p:cNvSpPr/>
            <p:nvPr/>
          </p:nvSpPr>
          <p:spPr>
            <a:xfrm>
              <a:off x="2284850" y="1191225"/>
              <a:ext cx="49525" cy="53925"/>
            </a:xfrm>
            <a:custGeom>
              <a:avLst/>
              <a:gdLst/>
              <a:ahLst/>
              <a:cxnLst/>
              <a:rect l="l" t="t" r="r" b="b"/>
              <a:pathLst>
                <a:path w="1981" h="2157" extrusionOk="0">
                  <a:moveTo>
                    <a:pt x="653" y="1"/>
                  </a:moveTo>
                  <a:cubicBezTo>
                    <a:pt x="653" y="1"/>
                    <a:pt x="146" y="147"/>
                    <a:pt x="68" y="391"/>
                  </a:cubicBezTo>
                  <a:cubicBezTo>
                    <a:pt x="68" y="401"/>
                    <a:pt x="68" y="401"/>
                    <a:pt x="58" y="411"/>
                  </a:cubicBezTo>
                  <a:cubicBezTo>
                    <a:pt x="0" y="663"/>
                    <a:pt x="992" y="2157"/>
                    <a:pt x="1119" y="2157"/>
                  </a:cubicBezTo>
                  <a:cubicBezTo>
                    <a:pt x="1120" y="2157"/>
                    <a:pt x="1121" y="2157"/>
                    <a:pt x="1122" y="2157"/>
                  </a:cubicBezTo>
                  <a:cubicBezTo>
                    <a:pt x="1248" y="2137"/>
                    <a:pt x="1463" y="1308"/>
                    <a:pt x="1980" y="1113"/>
                  </a:cubicBezTo>
                  <a:lnTo>
                    <a:pt x="1912" y="1113"/>
                  </a:lnTo>
                  <a:cubicBezTo>
                    <a:pt x="1170" y="1045"/>
                    <a:pt x="643" y="215"/>
                    <a:pt x="643" y="215"/>
                  </a:cubicBezTo>
                  <a:lnTo>
                    <a:pt x="663" y="1"/>
                  </a:ln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1" name="Google Shape;4079;p48">
              <a:extLst>
                <a:ext uri="{FF2B5EF4-FFF2-40B4-BE49-F238E27FC236}">
                  <a16:creationId xmlns:a16="http://schemas.microsoft.com/office/drawing/2014/main" id="{046AA141-664C-43B3-B5E6-F60A7A883E97}"/>
                </a:ext>
              </a:extLst>
            </p:cNvPr>
            <p:cNvSpPr/>
            <p:nvPr/>
          </p:nvSpPr>
          <p:spPr>
            <a:xfrm>
              <a:off x="2544825" y="1173025"/>
              <a:ext cx="53675" cy="16475"/>
            </a:xfrm>
            <a:custGeom>
              <a:avLst/>
              <a:gdLst/>
              <a:ahLst/>
              <a:cxnLst/>
              <a:rect l="l" t="t" r="r" b="b"/>
              <a:pathLst>
                <a:path w="2147" h="659" extrusionOk="0">
                  <a:moveTo>
                    <a:pt x="2111" y="0"/>
                  </a:moveTo>
                  <a:cubicBezTo>
                    <a:pt x="2103" y="0"/>
                    <a:pt x="2093" y="5"/>
                    <a:pt x="2088" y="17"/>
                  </a:cubicBezTo>
                  <a:cubicBezTo>
                    <a:pt x="2088" y="17"/>
                    <a:pt x="2068" y="36"/>
                    <a:pt x="2019" y="85"/>
                  </a:cubicBezTo>
                  <a:cubicBezTo>
                    <a:pt x="1971" y="153"/>
                    <a:pt x="1902" y="212"/>
                    <a:pt x="1834" y="270"/>
                  </a:cubicBezTo>
                  <a:cubicBezTo>
                    <a:pt x="1795" y="300"/>
                    <a:pt x="1746" y="329"/>
                    <a:pt x="1698" y="358"/>
                  </a:cubicBezTo>
                  <a:cubicBezTo>
                    <a:pt x="1649" y="397"/>
                    <a:pt x="1590" y="426"/>
                    <a:pt x="1532" y="446"/>
                  </a:cubicBezTo>
                  <a:cubicBezTo>
                    <a:pt x="1463" y="475"/>
                    <a:pt x="1405" y="495"/>
                    <a:pt x="1337" y="504"/>
                  </a:cubicBezTo>
                  <a:lnTo>
                    <a:pt x="1229" y="524"/>
                  </a:lnTo>
                  <a:lnTo>
                    <a:pt x="1132" y="524"/>
                  </a:lnTo>
                  <a:cubicBezTo>
                    <a:pt x="1098" y="529"/>
                    <a:pt x="1061" y="531"/>
                    <a:pt x="1024" y="531"/>
                  </a:cubicBezTo>
                  <a:cubicBezTo>
                    <a:pt x="988" y="531"/>
                    <a:pt x="951" y="529"/>
                    <a:pt x="917" y="524"/>
                  </a:cubicBezTo>
                  <a:cubicBezTo>
                    <a:pt x="849" y="514"/>
                    <a:pt x="781" y="514"/>
                    <a:pt x="712" y="504"/>
                  </a:cubicBezTo>
                  <a:lnTo>
                    <a:pt x="527" y="456"/>
                  </a:lnTo>
                  <a:lnTo>
                    <a:pt x="371" y="397"/>
                  </a:lnTo>
                  <a:lnTo>
                    <a:pt x="234" y="339"/>
                  </a:lnTo>
                  <a:lnTo>
                    <a:pt x="137" y="280"/>
                  </a:lnTo>
                  <a:lnTo>
                    <a:pt x="78" y="241"/>
                  </a:lnTo>
                  <a:lnTo>
                    <a:pt x="59" y="222"/>
                  </a:lnTo>
                  <a:cubicBezTo>
                    <a:pt x="51" y="217"/>
                    <a:pt x="42" y="215"/>
                    <a:pt x="35" y="215"/>
                  </a:cubicBezTo>
                  <a:cubicBezTo>
                    <a:pt x="25" y="215"/>
                    <a:pt x="16" y="220"/>
                    <a:pt x="10" y="231"/>
                  </a:cubicBezTo>
                  <a:cubicBezTo>
                    <a:pt x="0" y="241"/>
                    <a:pt x="0" y="261"/>
                    <a:pt x="10" y="280"/>
                  </a:cubicBezTo>
                  <a:cubicBezTo>
                    <a:pt x="39" y="300"/>
                    <a:pt x="59" y="329"/>
                    <a:pt x="88" y="348"/>
                  </a:cubicBezTo>
                  <a:lnTo>
                    <a:pt x="185" y="417"/>
                  </a:lnTo>
                  <a:cubicBezTo>
                    <a:pt x="224" y="436"/>
                    <a:pt x="273" y="465"/>
                    <a:pt x="322" y="495"/>
                  </a:cubicBezTo>
                  <a:lnTo>
                    <a:pt x="498" y="563"/>
                  </a:lnTo>
                  <a:cubicBezTo>
                    <a:pt x="556" y="582"/>
                    <a:pt x="624" y="612"/>
                    <a:pt x="693" y="621"/>
                  </a:cubicBezTo>
                  <a:cubicBezTo>
                    <a:pt x="761" y="641"/>
                    <a:pt x="829" y="641"/>
                    <a:pt x="907" y="651"/>
                  </a:cubicBezTo>
                  <a:cubicBezTo>
                    <a:pt x="946" y="656"/>
                    <a:pt x="985" y="658"/>
                    <a:pt x="1023" y="658"/>
                  </a:cubicBezTo>
                  <a:cubicBezTo>
                    <a:pt x="1061" y="658"/>
                    <a:pt x="1098" y="656"/>
                    <a:pt x="1132" y="651"/>
                  </a:cubicBezTo>
                  <a:lnTo>
                    <a:pt x="1259" y="651"/>
                  </a:lnTo>
                  <a:lnTo>
                    <a:pt x="1366" y="631"/>
                  </a:lnTo>
                  <a:cubicBezTo>
                    <a:pt x="1434" y="612"/>
                    <a:pt x="1502" y="592"/>
                    <a:pt x="1571" y="563"/>
                  </a:cubicBezTo>
                  <a:cubicBezTo>
                    <a:pt x="1639" y="534"/>
                    <a:pt x="1698" y="495"/>
                    <a:pt x="1756" y="456"/>
                  </a:cubicBezTo>
                  <a:cubicBezTo>
                    <a:pt x="1805" y="426"/>
                    <a:pt x="1854" y="387"/>
                    <a:pt x="1902" y="348"/>
                  </a:cubicBezTo>
                  <a:cubicBezTo>
                    <a:pt x="1941" y="309"/>
                    <a:pt x="1980" y="270"/>
                    <a:pt x="2010" y="231"/>
                  </a:cubicBezTo>
                  <a:cubicBezTo>
                    <a:pt x="2039" y="192"/>
                    <a:pt x="2068" y="163"/>
                    <a:pt x="2088" y="134"/>
                  </a:cubicBezTo>
                  <a:cubicBezTo>
                    <a:pt x="2127" y="85"/>
                    <a:pt x="2137" y="46"/>
                    <a:pt x="2137" y="46"/>
                  </a:cubicBezTo>
                  <a:cubicBezTo>
                    <a:pt x="2146" y="36"/>
                    <a:pt x="2146" y="17"/>
                    <a:pt x="2127" y="7"/>
                  </a:cubicBezTo>
                  <a:cubicBezTo>
                    <a:pt x="2123" y="3"/>
                    <a:pt x="2117" y="0"/>
                    <a:pt x="2111"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2" name="Google Shape;4080;p48">
              <a:extLst>
                <a:ext uri="{FF2B5EF4-FFF2-40B4-BE49-F238E27FC236}">
                  <a16:creationId xmlns:a16="http://schemas.microsoft.com/office/drawing/2014/main" id="{104E7174-AF2D-4F95-81E2-FF04DD7831DF}"/>
                </a:ext>
              </a:extLst>
            </p:cNvPr>
            <p:cNvSpPr/>
            <p:nvPr/>
          </p:nvSpPr>
          <p:spPr>
            <a:xfrm>
              <a:off x="2511650" y="1055125"/>
              <a:ext cx="162200" cy="87600"/>
            </a:xfrm>
            <a:custGeom>
              <a:avLst/>
              <a:gdLst/>
              <a:ahLst/>
              <a:cxnLst/>
              <a:rect l="l" t="t" r="r" b="b"/>
              <a:pathLst>
                <a:path w="6488" h="3504" extrusionOk="0">
                  <a:moveTo>
                    <a:pt x="1093" y="0"/>
                  </a:moveTo>
                  <a:cubicBezTo>
                    <a:pt x="958" y="0"/>
                    <a:pt x="826" y="9"/>
                    <a:pt x="693" y="21"/>
                  </a:cubicBezTo>
                  <a:cubicBezTo>
                    <a:pt x="498" y="30"/>
                    <a:pt x="303" y="99"/>
                    <a:pt x="156" y="226"/>
                  </a:cubicBezTo>
                  <a:cubicBezTo>
                    <a:pt x="59" y="343"/>
                    <a:pt x="0" y="489"/>
                    <a:pt x="10" y="635"/>
                  </a:cubicBezTo>
                  <a:cubicBezTo>
                    <a:pt x="20" y="733"/>
                    <a:pt x="30" y="821"/>
                    <a:pt x="69" y="908"/>
                  </a:cubicBezTo>
                  <a:cubicBezTo>
                    <a:pt x="78" y="938"/>
                    <a:pt x="88" y="967"/>
                    <a:pt x="98" y="996"/>
                  </a:cubicBezTo>
                  <a:lnTo>
                    <a:pt x="108" y="1016"/>
                  </a:lnTo>
                  <a:cubicBezTo>
                    <a:pt x="98" y="987"/>
                    <a:pt x="98" y="948"/>
                    <a:pt x="88" y="918"/>
                  </a:cubicBezTo>
                  <a:cubicBezTo>
                    <a:pt x="69" y="830"/>
                    <a:pt x="59" y="743"/>
                    <a:pt x="69" y="655"/>
                  </a:cubicBezTo>
                  <a:cubicBezTo>
                    <a:pt x="69" y="528"/>
                    <a:pt x="127" y="401"/>
                    <a:pt x="225" y="313"/>
                  </a:cubicBezTo>
                  <a:cubicBezTo>
                    <a:pt x="361" y="216"/>
                    <a:pt x="527" y="167"/>
                    <a:pt x="693" y="167"/>
                  </a:cubicBezTo>
                  <a:cubicBezTo>
                    <a:pt x="908" y="167"/>
                    <a:pt x="1112" y="177"/>
                    <a:pt x="1327" y="206"/>
                  </a:cubicBezTo>
                  <a:cubicBezTo>
                    <a:pt x="1551" y="235"/>
                    <a:pt x="1776" y="294"/>
                    <a:pt x="1990" y="382"/>
                  </a:cubicBezTo>
                  <a:cubicBezTo>
                    <a:pt x="2205" y="489"/>
                    <a:pt x="2420" y="626"/>
                    <a:pt x="2595" y="791"/>
                  </a:cubicBezTo>
                  <a:lnTo>
                    <a:pt x="2722" y="908"/>
                  </a:lnTo>
                  <a:cubicBezTo>
                    <a:pt x="2771" y="957"/>
                    <a:pt x="2810" y="1006"/>
                    <a:pt x="2849" y="1055"/>
                  </a:cubicBezTo>
                  <a:cubicBezTo>
                    <a:pt x="2927" y="1152"/>
                    <a:pt x="3005" y="1260"/>
                    <a:pt x="3064" y="1367"/>
                  </a:cubicBezTo>
                  <a:cubicBezTo>
                    <a:pt x="3210" y="1591"/>
                    <a:pt x="3337" y="1816"/>
                    <a:pt x="3483" y="2040"/>
                  </a:cubicBezTo>
                  <a:cubicBezTo>
                    <a:pt x="3620" y="2265"/>
                    <a:pt x="3776" y="2469"/>
                    <a:pt x="3951" y="2664"/>
                  </a:cubicBezTo>
                  <a:cubicBezTo>
                    <a:pt x="4107" y="2860"/>
                    <a:pt x="4303" y="3016"/>
                    <a:pt x="4507" y="3152"/>
                  </a:cubicBezTo>
                  <a:cubicBezTo>
                    <a:pt x="4693" y="3279"/>
                    <a:pt x="4898" y="3377"/>
                    <a:pt x="5112" y="3425"/>
                  </a:cubicBezTo>
                  <a:lnTo>
                    <a:pt x="5259" y="3464"/>
                  </a:lnTo>
                  <a:lnTo>
                    <a:pt x="5327" y="3484"/>
                  </a:lnTo>
                  <a:lnTo>
                    <a:pt x="5395" y="3484"/>
                  </a:lnTo>
                  <a:lnTo>
                    <a:pt x="5668" y="3503"/>
                  </a:lnTo>
                  <a:cubicBezTo>
                    <a:pt x="5834" y="3494"/>
                    <a:pt x="5971" y="3494"/>
                    <a:pt x="6098" y="3474"/>
                  </a:cubicBezTo>
                  <a:cubicBezTo>
                    <a:pt x="6332" y="3435"/>
                    <a:pt x="6458" y="3406"/>
                    <a:pt x="6458" y="3406"/>
                  </a:cubicBezTo>
                  <a:cubicBezTo>
                    <a:pt x="6478" y="3406"/>
                    <a:pt x="6488" y="3386"/>
                    <a:pt x="6488" y="3377"/>
                  </a:cubicBezTo>
                  <a:cubicBezTo>
                    <a:pt x="6488" y="3357"/>
                    <a:pt x="6468" y="3347"/>
                    <a:pt x="6449" y="3347"/>
                  </a:cubicBezTo>
                  <a:cubicBezTo>
                    <a:pt x="6449" y="3347"/>
                    <a:pt x="6312" y="3357"/>
                    <a:pt x="6088" y="3377"/>
                  </a:cubicBezTo>
                  <a:cubicBezTo>
                    <a:pt x="6049" y="3380"/>
                    <a:pt x="6008" y="3381"/>
                    <a:pt x="5964" y="3381"/>
                  </a:cubicBezTo>
                  <a:cubicBezTo>
                    <a:pt x="5877" y="3381"/>
                    <a:pt x="5782" y="3377"/>
                    <a:pt x="5678" y="3377"/>
                  </a:cubicBezTo>
                  <a:cubicBezTo>
                    <a:pt x="5502" y="3347"/>
                    <a:pt x="5337" y="3308"/>
                    <a:pt x="5161" y="3260"/>
                  </a:cubicBezTo>
                  <a:cubicBezTo>
                    <a:pt x="4966" y="3191"/>
                    <a:pt x="4790" y="3103"/>
                    <a:pt x="4624" y="2986"/>
                  </a:cubicBezTo>
                  <a:cubicBezTo>
                    <a:pt x="4439" y="2850"/>
                    <a:pt x="4263" y="2694"/>
                    <a:pt x="4117" y="2518"/>
                  </a:cubicBezTo>
                  <a:cubicBezTo>
                    <a:pt x="3805" y="2147"/>
                    <a:pt x="3551" y="1689"/>
                    <a:pt x="3278" y="1230"/>
                  </a:cubicBezTo>
                  <a:cubicBezTo>
                    <a:pt x="3200" y="1113"/>
                    <a:pt x="3122" y="1006"/>
                    <a:pt x="3034" y="899"/>
                  </a:cubicBezTo>
                  <a:cubicBezTo>
                    <a:pt x="2986" y="840"/>
                    <a:pt x="2946" y="791"/>
                    <a:pt x="2898" y="743"/>
                  </a:cubicBezTo>
                  <a:lnTo>
                    <a:pt x="2742" y="596"/>
                  </a:lnTo>
                  <a:cubicBezTo>
                    <a:pt x="2537" y="421"/>
                    <a:pt x="2312" y="284"/>
                    <a:pt x="2068" y="177"/>
                  </a:cubicBezTo>
                  <a:cubicBezTo>
                    <a:pt x="1834" y="89"/>
                    <a:pt x="1590" y="40"/>
                    <a:pt x="1347" y="11"/>
                  </a:cubicBezTo>
                  <a:cubicBezTo>
                    <a:pt x="1261" y="4"/>
                    <a:pt x="1177" y="0"/>
                    <a:pt x="1093"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3" name="Google Shape;4081;p48">
              <a:extLst>
                <a:ext uri="{FF2B5EF4-FFF2-40B4-BE49-F238E27FC236}">
                  <a16:creationId xmlns:a16="http://schemas.microsoft.com/office/drawing/2014/main" id="{3CD83968-2327-47D8-B361-130EBB6951C8}"/>
                </a:ext>
              </a:extLst>
            </p:cNvPr>
            <p:cNvSpPr/>
            <p:nvPr/>
          </p:nvSpPr>
          <p:spPr>
            <a:xfrm>
              <a:off x="2464825" y="1200875"/>
              <a:ext cx="27100" cy="68925"/>
            </a:xfrm>
            <a:custGeom>
              <a:avLst/>
              <a:gdLst/>
              <a:ahLst/>
              <a:cxnLst/>
              <a:rect l="l" t="t" r="r" b="b"/>
              <a:pathLst>
                <a:path w="1084" h="2757" extrusionOk="0">
                  <a:moveTo>
                    <a:pt x="1044" y="0"/>
                  </a:moveTo>
                  <a:cubicBezTo>
                    <a:pt x="1034" y="0"/>
                    <a:pt x="1025" y="5"/>
                    <a:pt x="1015" y="15"/>
                  </a:cubicBezTo>
                  <a:cubicBezTo>
                    <a:pt x="986" y="44"/>
                    <a:pt x="947" y="73"/>
                    <a:pt x="917" y="112"/>
                  </a:cubicBezTo>
                  <a:cubicBezTo>
                    <a:pt x="839" y="200"/>
                    <a:pt x="761" y="298"/>
                    <a:pt x="703" y="405"/>
                  </a:cubicBezTo>
                  <a:cubicBezTo>
                    <a:pt x="605" y="561"/>
                    <a:pt x="537" y="717"/>
                    <a:pt x="498" y="893"/>
                  </a:cubicBezTo>
                  <a:cubicBezTo>
                    <a:pt x="478" y="990"/>
                    <a:pt x="459" y="1098"/>
                    <a:pt x="468" y="1195"/>
                  </a:cubicBezTo>
                  <a:cubicBezTo>
                    <a:pt x="468" y="1293"/>
                    <a:pt x="478" y="1400"/>
                    <a:pt x="478" y="1498"/>
                  </a:cubicBezTo>
                  <a:cubicBezTo>
                    <a:pt x="488" y="1683"/>
                    <a:pt x="488" y="1878"/>
                    <a:pt x="488" y="2054"/>
                  </a:cubicBezTo>
                  <a:cubicBezTo>
                    <a:pt x="488" y="2200"/>
                    <a:pt x="459" y="2356"/>
                    <a:pt x="390" y="2493"/>
                  </a:cubicBezTo>
                  <a:cubicBezTo>
                    <a:pt x="342" y="2580"/>
                    <a:pt x="264" y="2639"/>
                    <a:pt x="166" y="2659"/>
                  </a:cubicBezTo>
                  <a:cubicBezTo>
                    <a:pt x="127" y="2668"/>
                    <a:pt x="98" y="2668"/>
                    <a:pt x="69" y="2668"/>
                  </a:cubicBezTo>
                  <a:lnTo>
                    <a:pt x="39" y="2668"/>
                  </a:lnTo>
                  <a:cubicBezTo>
                    <a:pt x="20" y="2668"/>
                    <a:pt x="10" y="2678"/>
                    <a:pt x="10" y="2688"/>
                  </a:cubicBezTo>
                  <a:cubicBezTo>
                    <a:pt x="0" y="2707"/>
                    <a:pt x="10" y="2727"/>
                    <a:pt x="29" y="2727"/>
                  </a:cubicBezTo>
                  <a:lnTo>
                    <a:pt x="69" y="2737"/>
                  </a:lnTo>
                  <a:cubicBezTo>
                    <a:pt x="98" y="2746"/>
                    <a:pt x="137" y="2756"/>
                    <a:pt x="176" y="2756"/>
                  </a:cubicBezTo>
                  <a:cubicBezTo>
                    <a:pt x="234" y="2756"/>
                    <a:pt x="293" y="2746"/>
                    <a:pt x="342" y="2727"/>
                  </a:cubicBezTo>
                  <a:cubicBezTo>
                    <a:pt x="420" y="2698"/>
                    <a:pt x="488" y="2649"/>
                    <a:pt x="537" y="2590"/>
                  </a:cubicBezTo>
                  <a:cubicBezTo>
                    <a:pt x="644" y="2434"/>
                    <a:pt x="703" y="2259"/>
                    <a:pt x="712" y="2073"/>
                  </a:cubicBezTo>
                  <a:cubicBezTo>
                    <a:pt x="732" y="1868"/>
                    <a:pt x="732" y="1673"/>
                    <a:pt x="712" y="1478"/>
                  </a:cubicBezTo>
                  <a:lnTo>
                    <a:pt x="693" y="1185"/>
                  </a:lnTo>
                  <a:cubicBezTo>
                    <a:pt x="693" y="1107"/>
                    <a:pt x="693" y="1020"/>
                    <a:pt x="712" y="932"/>
                  </a:cubicBezTo>
                  <a:cubicBezTo>
                    <a:pt x="732" y="776"/>
                    <a:pt x="781" y="629"/>
                    <a:pt x="849" y="483"/>
                  </a:cubicBezTo>
                  <a:cubicBezTo>
                    <a:pt x="898" y="376"/>
                    <a:pt x="947" y="268"/>
                    <a:pt x="1005" y="171"/>
                  </a:cubicBezTo>
                  <a:cubicBezTo>
                    <a:pt x="1054" y="103"/>
                    <a:pt x="1073" y="64"/>
                    <a:pt x="1073" y="64"/>
                  </a:cubicBezTo>
                  <a:cubicBezTo>
                    <a:pt x="1083" y="44"/>
                    <a:pt x="1083" y="25"/>
                    <a:pt x="1073" y="15"/>
                  </a:cubicBezTo>
                  <a:cubicBezTo>
                    <a:pt x="1064" y="5"/>
                    <a:pt x="1054" y="0"/>
                    <a:pt x="1044"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4" name="Google Shape;4082;p48">
              <a:extLst>
                <a:ext uri="{FF2B5EF4-FFF2-40B4-BE49-F238E27FC236}">
                  <a16:creationId xmlns:a16="http://schemas.microsoft.com/office/drawing/2014/main" id="{ACC39679-4528-4907-8F15-6AD7FCE8A81D}"/>
                </a:ext>
              </a:extLst>
            </p:cNvPr>
            <p:cNvSpPr/>
            <p:nvPr/>
          </p:nvSpPr>
          <p:spPr>
            <a:xfrm>
              <a:off x="2499200" y="1205350"/>
              <a:ext cx="12650" cy="40300"/>
            </a:xfrm>
            <a:custGeom>
              <a:avLst/>
              <a:gdLst/>
              <a:ahLst/>
              <a:cxnLst/>
              <a:rect l="l" t="t" r="r" b="b"/>
              <a:pathLst>
                <a:path w="506" h="1612" extrusionOk="0">
                  <a:moveTo>
                    <a:pt x="459" y="0"/>
                  </a:moveTo>
                  <a:cubicBezTo>
                    <a:pt x="456" y="0"/>
                    <a:pt x="453" y="1"/>
                    <a:pt x="450" y="2"/>
                  </a:cubicBezTo>
                  <a:cubicBezTo>
                    <a:pt x="420" y="11"/>
                    <a:pt x="401" y="31"/>
                    <a:pt x="381" y="50"/>
                  </a:cubicBezTo>
                  <a:cubicBezTo>
                    <a:pt x="362" y="70"/>
                    <a:pt x="332" y="89"/>
                    <a:pt x="313" y="109"/>
                  </a:cubicBezTo>
                  <a:cubicBezTo>
                    <a:pt x="293" y="128"/>
                    <a:pt x="264" y="158"/>
                    <a:pt x="245" y="197"/>
                  </a:cubicBezTo>
                  <a:cubicBezTo>
                    <a:pt x="215" y="226"/>
                    <a:pt x="196" y="265"/>
                    <a:pt x="167" y="304"/>
                  </a:cubicBezTo>
                  <a:cubicBezTo>
                    <a:pt x="147" y="353"/>
                    <a:pt x="118" y="392"/>
                    <a:pt x="108" y="441"/>
                  </a:cubicBezTo>
                  <a:cubicBezTo>
                    <a:pt x="89" y="489"/>
                    <a:pt x="69" y="538"/>
                    <a:pt x="50" y="597"/>
                  </a:cubicBezTo>
                  <a:cubicBezTo>
                    <a:pt x="40" y="645"/>
                    <a:pt x="30" y="694"/>
                    <a:pt x="20" y="753"/>
                  </a:cubicBezTo>
                  <a:cubicBezTo>
                    <a:pt x="11" y="802"/>
                    <a:pt x="1" y="860"/>
                    <a:pt x="1" y="919"/>
                  </a:cubicBezTo>
                  <a:lnTo>
                    <a:pt x="1" y="1075"/>
                  </a:lnTo>
                  <a:cubicBezTo>
                    <a:pt x="1" y="1114"/>
                    <a:pt x="1" y="1163"/>
                    <a:pt x="1" y="1211"/>
                  </a:cubicBezTo>
                  <a:cubicBezTo>
                    <a:pt x="11" y="1250"/>
                    <a:pt x="20" y="1299"/>
                    <a:pt x="30" y="1338"/>
                  </a:cubicBezTo>
                  <a:cubicBezTo>
                    <a:pt x="50" y="1426"/>
                    <a:pt x="69" y="1514"/>
                    <a:pt x="98" y="1592"/>
                  </a:cubicBezTo>
                  <a:cubicBezTo>
                    <a:pt x="98" y="1602"/>
                    <a:pt x="108" y="1611"/>
                    <a:pt x="118" y="1611"/>
                  </a:cubicBezTo>
                  <a:cubicBezTo>
                    <a:pt x="137" y="1611"/>
                    <a:pt x="147" y="1602"/>
                    <a:pt x="147" y="1592"/>
                  </a:cubicBezTo>
                  <a:cubicBezTo>
                    <a:pt x="167" y="1504"/>
                    <a:pt x="167" y="1416"/>
                    <a:pt x="176" y="1328"/>
                  </a:cubicBezTo>
                  <a:cubicBezTo>
                    <a:pt x="176" y="1289"/>
                    <a:pt x="167" y="1250"/>
                    <a:pt x="176" y="1211"/>
                  </a:cubicBezTo>
                  <a:cubicBezTo>
                    <a:pt x="176" y="1163"/>
                    <a:pt x="186" y="1124"/>
                    <a:pt x="186" y="1075"/>
                  </a:cubicBezTo>
                  <a:lnTo>
                    <a:pt x="206" y="928"/>
                  </a:lnTo>
                  <a:cubicBezTo>
                    <a:pt x="206" y="880"/>
                    <a:pt x="215" y="831"/>
                    <a:pt x="225" y="792"/>
                  </a:cubicBezTo>
                  <a:cubicBezTo>
                    <a:pt x="235" y="743"/>
                    <a:pt x="245" y="694"/>
                    <a:pt x="254" y="645"/>
                  </a:cubicBezTo>
                  <a:cubicBezTo>
                    <a:pt x="264" y="597"/>
                    <a:pt x="274" y="558"/>
                    <a:pt x="293" y="509"/>
                  </a:cubicBezTo>
                  <a:cubicBezTo>
                    <a:pt x="303" y="470"/>
                    <a:pt x="313" y="431"/>
                    <a:pt x="323" y="392"/>
                  </a:cubicBezTo>
                  <a:cubicBezTo>
                    <a:pt x="342" y="353"/>
                    <a:pt x="352" y="314"/>
                    <a:pt x="371" y="275"/>
                  </a:cubicBezTo>
                  <a:cubicBezTo>
                    <a:pt x="381" y="246"/>
                    <a:pt x="401" y="216"/>
                    <a:pt x="410" y="187"/>
                  </a:cubicBezTo>
                  <a:cubicBezTo>
                    <a:pt x="430" y="158"/>
                    <a:pt x="440" y="138"/>
                    <a:pt x="450" y="119"/>
                  </a:cubicBezTo>
                  <a:cubicBezTo>
                    <a:pt x="459" y="99"/>
                    <a:pt x="469" y="80"/>
                    <a:pt x="489" y="60"/>
                  </a:cubicBezTo>
                  <a:cubicBezTo>
                    <a:pt x="506" y="34"/>
                    <a:pt x="484" y="0"/>
                    <a:pt x="459"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5" name="Google Shape;4083;p48">
              <a:extLst>
                <a:ext uri="{FF2B5EF4-FFF2-40B4-BE49-F238E27FC236}">
                  <a16:creationId xmlns:a16="http://schemas.microsoft.com/office/drawing/2014/main" id="{E8C47562-D60B-4A61-8354-2AA515601FEB}"/>
                </a:ext>
              </a:extLst>
            </p:cNvPr>
            <p:cNvSpPr/>
            <p:nvPr/>
          </p:nvSpPr>
          <p:spPr>
            <a:xfrm>
              <a:off x="2616525" y="1246350"/>
              <a:ext cx="37325" cy="20750"/>
            </a:xfrm>
            <a:custGeom>
              <a:avLst/>
              <a:gdLst/>
              <a:ahLst/>
              <a:cxnLst/>
              <a:rect l="l" t="t" r="r" b="b"/>
              <a:pathLst>
                <a:path w="1493" h="830" extrusionOk="0">
                  <a:moveTo>
                    <a:pt x="29" y="1"/>
                  </a:moveTo>
                  <a:cubicBezTo>
                    <a:pt x="10" y="1"/>
                    <a:pt x="0" y="20"/>
                    <a:pt x="0" y="40"/>
                  </a:cubicBezTo>
                  <a:lnTo>
                    <a:pt x="0" y="59"/>
                  </a:lnTo>
                  <a:cubicBezTo>
                    <a:pt x="0" y="69"/>
                    <a:pt x="0" y="88"/>
                    <a:pt x="10" y="118"/>
                  </a:cubicBezTo>
                  <a:cubicBezTo>
                    <a:pt x="20" y="147"/>
                    <a:pt x="29" y="176"/>
                    <a:pt x="39" y="205"/>
                  </a:cubicBezTo>
                  <a:cubicBezTo>
                    <a:pt x="59" y="244"/>
                    <a:pt x="78" y="283"/>
                    <a:pt x="98" y="313"/>
                  </a:cubicBezTo>
                  <a:cubicBezTo>
                    <a:pt x="117" y="352"/>
                    <a:pt x="147" y="391"/>
                    <a:pt x="186" y="430"/>
                  </a:cubicBezTo>
                  <a:lnTo>
                    <a:pt x="234" y="488"/>
                  </a:lnTo>
                  <a:lnTo>
                    <a:pt x="293" y="537"/>
                  </a:lnTo>
                  <a:lnTo>
                    <a:pt x="361" y="596"/>
                  </a:lnTo>
                  <a:cubicBezTo>
                    <a:pt x="381" y="605"/>
                    <a:pt x="410" y="625"/>
                    <a:pt x="429" y="635"/>
                  </a:cubicBezTo>
                  <a:lnTo>
                    <a:pt x="507" y="683"/>
                  </a:lnTo>
                  <a:cubicBezTo>
                    <a:pt x="527" y="683"/>
                    <a:pt x="527" y="693"/>
                    <a:pt x="547" y="703"/>
                  </a:cubicBezTo>
                  <a:lnTo>
                    <a:pt x="586" y="722"/>
                  </a:lnTo>
                  <a:lnTo>
                    <a:pt x="742" y="781"/>
                  </a:lnTo>
                  <a:cubicBezTo>
                    <a:pt x="800" y="791"/>
                    <a:pt x="859" y="801"/>
                    <a:pt x="917" y="820"/>
                  </a:cubicBezTo>
                  <a:cubicBezTo>
                    <a:pt x="966" y="830"/>
                    <a:pt x="1015" y="830"/>
                    <a:pt x="1073" y="830"/>
                  </a:cubicBezTo>
                  <a:cubicBezTo>
                    <a:pt x="1122" y="830"/>
                    <a:pt x="1171" y="820"/>
                    <a:pt x="1220" y="810"/>
                  </a:cubicBezTo>
                  <a:cubicBezTo>
                    <a:pt x="1259" y="801"/>
                    <a:pt x="1298" y="791"/>
                    <a:pt x="1327" y="781"/>
                  </a:cubicBezTo>
                  <a:cubicBezTo>
                    <a:pt x="1356" y="761"/>
                    <a:pt x="1385" y="752"/>
                    <a:pt x="1415" y="732"/>
                  </a:cubicBezTo>
                  <a:cubicBezTo>
                    <a:pt x="1444" y="722"/>
                    <a:pt x="1464" y="703"/>
                    <a:pt x="1483" y="683"/>
                  </a:cubicBezTo>
                  <a:cubicBezTo>
                    <a:pt x="1493" y="674"/>
                    <a:pt x="1493" y="654"/>
                    <a:pt x="1483" y="644"/>
                  </a:cubicBezTo>
                  <a:cubicBezTo>
                    <a:pt x="1477" y="633"/>
                    <a:pt x="1468" y="628"/>
                    <a:pt x="1460" y="628"/>
                  </a:cubicBezTo>
                  <a:cubicBezTo>
                    <a:pt x="1454" y="628"/>
                    <a:pt x="1448" y="631"/>
                    <a:pt x="1444" y="635"/>
                  </a:cubicBezTo>
                  <a:lnTo>
                    <a:pt x="1425" y="644"/>
                  </a:lnTo>
                  <a:cubicBezTo>
                    <a:pt x="1415" y="644"/>
                    <a:pt x="1405" y="654"/>
                    <a:pt x="1376" y="664"/>
                  </a:cubicBezTo>
                  <a:cubicBezTo>
                    <a:pt x="1356" y="674"/>
                    <a:pt x="1327" y="683"/>
                    <a:pt x="1298" y="693"/>
                  </a:cubicBezTo>
                  <a:cubicBezTo>
                    <a:pt x="1268" y="703"/>
                    <a:pt x="1229" y="713"/>
                    <a:pt x="1200" y="713"/>
                  </a:cubicBezTo>
                  <a:cubicBezTo>
                    <a:pt x="1181" y="718"/>
                    <a:pt x="1159" y="720"/>
                    <a:pt x="1137" y="720"/>
                  </a:cubicBezTo>
                  <a:cubicBezTo>
                    <a:pt x="1115" y="720"/>
                    <a:pt x="1093" y="718"/>
                    <a:pt x="1073" y="713"/>
                  </a:cubicBezTo>
                  <a:cubicBezTo>
                    <a:pt x="1025" y="713"/>
                    <a:pt x="986" y="703"/>
                    <a:pt x="937" y="703"/>
                  </a:cubicBezTo>
                  <a:cubicBezTo>
                    <a:pt x="888" y="683"/>
                    <a:pt x="839" y="674"/>
                    <a:pt x="790" y="664"/>
                  </a:cubicBezTo>
                  <a:lnTo>
                    <a:pt x="634" y="596"/>
                  </a:lnTo>
                  <a:lnTo>
                    <a:pt x="595" y="586"/>
                  </a:lnTo>
                  <a:lnTo>
                    <a:pt x="566" y="566"/>
                  </a:lnTo>
                  <a:lnTo>
                    <a:pt x="498" y="527"/>
                  </a:lnTo>
                  <a:cubicBezTo>
                    <a:pt x="478" y="518"/>
                    <a:pt x="449" y="508"/>
                    <a:pt x="429" y="488"/>
                  </a:cubicBezTo>
                  <a:lnTo>
                    <a:pt x="371" y="449"/>
                  </a:lnTo>
                  <a:lnTo>
                    <a:pt x="312" y="401"/>
                  </a:lnTo>
                  <a:lnTo>
                    <a:pt x="264" y="352"/>
                  </a:lnTo>
                  <a:cubicBezTo>
                    <a:pt x="234" y="322"/>
                    <a:pt x="205" y="293"/>
                    <a:pt x="186" y="254"/>
                  </a:cubicBezTo>
                  <a:cubicBezTo>
                    <a:pt x="156" y="225"/>
                    <a:pt x="137" y="196"/>
                    <a:pt x="127" y="166"/>
                  </a:cubicBezTo>
                  <a:cubicBezTo>
                    <a:pt x="108" y="137"/>
                    <a:pt x="98" y="118"/>
                    <a:pt x="88" y="88"/>
                  </a:cubicBezTo>
                  <a:cubicBezTo>
                    <a:pt x="78" y="69"/>
                    <a:pt x="68" y="49"/>
                    <a:pt x="68" y="40"/>
                  </a:cubicBezTo>
                  <a:cubicBezTo>
                    <a:pt x="68" y="30"/>
                    <a:pt x="68" y="30"/>
                    <a:pt x="68" y="20"/>
                  </a:cubicBezTo>
                  <a:lnTo>
                    <a:pt x="59" y="30"/>
                  </a:lnTo>
                  <a:cubicBezTo>
                    <a:pt x="59" y="10"/>
                    <a:pt x="39" y="1"/>
                    <a:pt x="2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6" name="Google Shape;4084;p48">
              <a:extLst>
                <a:ext uri="{FF2B5EF4-FFF2-40B4-BE49-F238E27FC236}">
                  <a16:creationId xmlns:a16="http://schemas.microsoft.com/office/drawing/2014/main" id="{5AD2EAF6-54B5-4C34-97A0-1DB1DBD9F397}"/>
                </a:ext>
              </a:extLst>
            </p:cNvPr>
            <p:cNvSpPr/>
            <p:nvPr/>
          </p:nvSpPr>
          <p:spPr>
            <a:xfrm>
              <a:off x="2614850" y="1250500"/>
              <a:ext cx="30950" cy="21325"/>
            </a:xfrm>
            <a:custGeom>
              <a:avLst/>
              <a:gdLst/>
              <a:ahLst/>
              <a:cxnLst/>
              <a:rect l="l" t="t" r="r" b="b"/>
              <a:pathLst>
                <a:path w="1238" h="853" extrusionOk="0">
                  <a:moveTo>
                    <a:pt x="351" y="0"/>
                  </a:moveTo>
                  <a:cubicBezTo>
                    <a:pt x="169" y="0"/>
                    <a:pt x="0" y="306"/>
                    <a:pt x="87" y="488"/>
                  </a:cubicBezTo>
                  <a:cubicBezTo>
                    <a:pt x="184" y="683"/>
                    <a:pt x="331" y="625"/>
                    <a:pt x="389" y="674"/>
                  </a:cubicBezTo>
                  <a:cubicBezTo>
                    <a:pt x="445" y="714"/>
                    <a:pt x="547" y="852"/>
                    <a:pt x="733" y="852"/>
                  </a:cubicBezTo>
                  <a:cubicBezTo>
                    <a:pt x="773" y="852"/>
                    <a:pt x="818" y="845"/>
                    <a:pt x="867" y="830"/>
                  </a:cubicBezTo>
                  <a:cubicBezTo>
                    <a:pt x="1043" y="771"/>
                    <a:pt x="1238" y="469"/>
                    <a:pt x="1043" y="293"/>
                  </a:cubicBezTo>
                  <a:cubicBezTo>
                    <a:pt x="965" y="228"/>
                    <a:pt x="895" y="213"/>
                    <a:pt x="833" y="213"/>
                  </a:cubicBezTo>
                  <a:cubicBezTo>
                    <a:pt x="780" y="213"/>
                    <a:pt x="733" y="224"/>
                    <a:pt x="693" y="224"/>
                  </a:cubicBezTo>
                  <a:cubicBezTo>
                    <a:pt x="675" y="224"/>
                    <a:pt x="658" y="222"/>
                    <a:pt x="643" y="215"/>
                  </a:cubicBezTo>
                  <a:cubicBezTo>
                    <a:pt x="594" y="186"/>
                    <a:pt x="555" y="20"/>
                    <a:pt x="360" y="0"/>
                  </a:cubicBezTo>
                  <a:cubicBezTo>
                    <a:pt x="357" y="0"/>
                    <a:pt x="354" y="0"/>
                    <a:pt x="351"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7" name="Google Shape;4085;p48">
              <a:extLst>
                <a:ext uri="{FF2B5EF4-FFF2-40B4-BE49-F238E27FC236}">
                  <a16:creationId xmlns:a16="http://schemas.microsoft.com/office/drawing/2014/main" id="{85D6D643-7E20-4444-9A18-90CF0A6CB01F}"/>
                </a:ext>
              </a:extLst>
            </p:cNvPr>
            <p:cNvSpPr/>
            <p:nvPr/>
          </p:nvSpPr>
          <p:spPr>
            <a:xfrm>
              <a:off x="2621400" y="1256675"/>
              <a:ext cx="13525" cy="10025"/>
            </a:xfrm>
            <a:custGeom>
              <a:avLst/>
              <a:gdLst/>
              <a:ahLst/>
              <a:cxnLst/>
              <a:rect l="l" t="t" r="r" b="b"/>
              <a:pathLst>
                <a:path w="541" h="401" extrusionOk="0">
                  <a:moveTo>
                    <a:pt x="213" y="1"/>
                  </a:moveTo>
                  <a:cubicBezTo>
                    <a:pt x="194" y="1"/>
                    <a:pt x="175" y="3"/>
                    <a:pt x="156" y="7"/>
                  </a:cubicBezTo>
                  <a:cubicBezTo>
                    <a:pt x="20" y="66"/>
                    <a:pt x="0" y="241"/>
                    <a:pt x="108" y="329"/>
                  </a:cubicBezTo>
                  <a:cubicBezTo>
                    <a:pt x="175" y="372"/>
                    <a:pt x="253" y="401"/>
                    <a:pt x="323" y="401"/>
                  </a:cubicBezTo>
                  <a:cubicBezTo>
                    <a:pt x="395" y="401"/>
                    <a:pt x="458" y="370"/>
                    <a:pt x="488" y="290"/>
                  </a:cubicBezTo>
                  <a:cubicBezTo>
                    <a:pt x="540" y="142"/>
                    <a:pt x="374" y="1"/>
                    <a:pt x="213"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8" name="Google Shape;4086;p48">
              <a:extLst>
                <a:ext uri="{FF2B5EF4-FFF2-40B4-BE49-F238E27FC236}">
                  <a16:creationId xmlns:a16="http://schemas.microsoft.com/office/drawing/2014/main" id="{4D98E12B-CF9E-4942-91B2-73A18B9E35B7}"/>
                </a:ext>
              </a:extLst>
            </p:cNvPr>
            <p:cNvSpPr/>
            <p:nvPr/>
          </p:nvSpPr>
          <p:spPr>
            <a:xfrm>
              <a:off x="2620900" y="1255725"/>
              <a:ext cx="13300" cy="10200"/>
            </a:xfrm>
            <a:custGeom>
              <a:avLst/>
              <a:gdLst/>
              <a:ahLst/>
              <a:cxnLst/>
              <a:rect l="l" t="t" r="r" b="b"/>
              <a:pathLst>
                <a:path w="532" h="408" extrusionOk="0">
                  <a:moveTo>
                    <a:pt x="210" y="0"/>
                  </a:moveTo>
                  <a:cubicBezTo>
                    <a:pt x="192" y="0"/>
                    <a:pt x="175" y="2"/>
                    <a:pt x="157" y="6"/>
                  </a:cubicBezTo>
                  <a:cubicBezTo>
                    <a:pt x="30" y="65"/>
                    <a:pt x="1" y="240"/>
                    <a:pt x="118" y="328"/>
                  </a:cubicBezTo>
                  <a:cubicBezTo>
                    <a:pt x="180" y="376"/>
                    <a:pt x="256" y="407"/>
                    <a:pt x="324" y="407"/>
                  </a:cubicBezTo>
                  <a:cubicBezTo>
                    <a:pt x="394" y="407"/>
                    <a:pt x="454" y="373"/>
                    <a:pt x="479" y="289"/>
                  </a:cubicBezTo>
                  <a:cubicBezTo>
                    <a:pt x="531" y="149"/>
                    <a:pt x="371" y="0"/>
                    <a:pt x="210"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89" name="Google Shape;4087;p48">
              <a:extLst>
                <a:ext uri="{FF2B5EF4-FFF2-40B4-BE49-F238E27FC236}">
                  <a16:creationId xmlns:a16="http://schemas.microsoft.com/office/drawing/2014/main" id="{33B992DB-5172-459D-A4CE-3CACEBAC5988}"/>
                </a:ext>
              </a:extLst>
            </p:cNvPr>
            <p:cNvSpPr/>
            <p:nvPr/>
          </p:nvSpPr>
          <p:spPr>
            <a:xfrm>
              <a:off x="2764550" y="1183275"/>
              <a:ext cx="55400" cy="47500"/>
            </a:xfrm>
            <a:custGeom>
              <a:avLst/>
              <a:gdLst/>
              <a:ahLst/>
              <a:cxnLst/>
              <a:rect l="l" t="t" r="r" b="b"/>
              <a:pathLst>
                <a:path w="2216" h="1900" extrusionOk="0">
                  <a:moveTo>
                    <a:pt x="1269" y="124"/>
                  </a:moveTo>
                  <a:cubicBezTo>
                    <a:pt x="1728" y="124"/>
                    <a:pt x="2098" y="494"/>
                    <a:pt x="2098" y="953"/>
                  </a:cubicBezTo>
                  <a:cubicBezTo>
                    <a:pt x="2098" y="1447"/>
                    <a:pt x="1694" y="1776"/>
                    <a:pt x="1269" y="1776"/>
                  </a:cubicBezTo>
                  <a:cubicBezTo>
                    <a:pt x="1064" y="1776"/>
                    <a:pt x="855" y="1700"/>
                    <a:pt x="684" y="1528"/>
                  </a:cubicBezTo>
                  <a:cubicBezTo>
                    <a:pt x="167" y="1011"/>
                    <a:pt x="537" y="124"/>
                    <a:pt x="1269" y="124"/>
                  </a:cubicBezTo>
                  <a:close/>
                  <a:moveTo>
                    <a:pt x="1263" y="1"/>
                  </a:moveTo>
                  <a:cubicBezTo>
                    <a:pt x="1030" y="1"/>
                    <a:pt x="792" y="87"/>
                    <a:pt x="596" y="280"/>
                  </a:cubicBezTo>
                  <a:cubicBezTo>
                    <a:pt x="1" y="875"/>
                    <a:pt x="430" y="1899"/>
                    <a:pt x="1269" y="1899"/>
                  </a:cubicBezTo>
                  <a:cubicBezTo>
                    <a:pt x="1796" y="1899"/>
                    <a:pt x="2215" y="1470"/>
                    <a:pt x="2215" y="953"/>
                  </a:cubicBezTo>
                  <a:cubicBezTo>
                    <a:pt x="2215" y="379"/>
                    <a:pt x="1751" y="1"/>
                    <a:pt x="126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0" name="Google Shape;4088;p48">
              <a:extLst>
                <a:ext uri="{FF2B5EF4-FFF2-40B4-BE49-F238E27FC236}">
                  <a16:creationId xmlns:a16="http://schemas.microsoft.com/office/drawing/2014/main" id="{BC3DB20E-2806-4AD6-9735-4749022759DA}"/>
                </a:ext>
              </a:extLst>
            </p:cNvPr>
            <p:cNvSpPr/>
            <p:nvPr/>
          </p:nvSpPr>
          <p:spPr>
            <a:xfrm>
              <a:off x="2835525" y="1183275"/>
              <a:ext cx="55400" cy="47500"/>
            </a:xfrm>
            <a:custGeom>
              <a:avLst/>
              <a:gdLst/>
              <a:ahLst/>
              <a:cxnLst/>
              <a:rect l="l" t="t" r="r" b="b"/>
              <a:pathLst>
                <a:path w="2216" h="1900" extrusionOk="0">
                  <a:moveTo>
                    <a:pt x="1269" y="124"/>
                  </a:moveTo>
                  <a:cubicBezTo>
                    <a:pt x="1727" y="124"/>
                    <a:pt x="2088" y="494"/>
                    <a:pt x="2098" y="953"/>
                  </a:cubicBezTo>
                  <a:cubicBezTo>
                    <a:pt x="2098" y="1447"/>
                    <a:pt x="1689" y="1776"/>
                    <a:pt x="1264" y="1776"/>
                  </a:cubicBezTo>
                  <a:cubicBezTo>
                    <a:pt x="1060" y="1776"/>
                    <a:pt x="852" y="1700"/>
                    <a:pt x="684" y="1528"/>
                  </a:cubicBezTo>
                  <a:cubicBezTo>
                    <a:pt x="167" y="1011"/>
                    <a:pt x="537" y="124"/>
                    <a:pt x="1269" y="124"/>
                  </a:cubicBezTo>
                  <a:close/>
                  <a:moveTo>
                    <a:pt x="1259" y="1"/>
                  </a:moveTo>
                  <a:cubicBezTo>
                    <a:pt x="1026" y="1"/>
                    <a:pt x="788" y="87"/>
                    <a:pt x="596" y="280"/>
                  </a:cubicBezTo>
                  <a:cubicBezTo>
                    <a:pt x="1" y="875"/>
                    <a:pt x="420" y="1899"/>
                    <a:pt x="1269" y="1899"/>
                  </a:cubicBezTo>
                  <a:cubicBezTo>
                    <a:pt x="1796" y="1899"/>
                    <a:pt x="2215" y="1470"/>
                    <a:pt x="2215" y="953"/>
                  </a:cubicBezTo>
                  <a:cubicBezTo>
                    <a:pt x="2215" y="379"/>
                    <a:pt x="1746" y="1"/>
                    <a:pt x="125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1" name="Google Shape;4089;p48">
              <a:extLst>
                <a:ext uri="{FF2B5EF4-FFF2-40B4-BE49-F238E27FC236}">
                  <a16:creationId xmlns:a16="http://schemas.microsoft.com/office/drawing/2014/main" id="{E3889AD6-1E8E-4A97-B70F-0DA824514273}"/>
                </a:ext>
              </a:extLst>
            </p:cNvPr>
            <p:cNvSpPr/>
            <p:nvPr/>
          </p:nvSpPr>
          <p:spPr>
            <a:xfrm>
              <a:off x="2817475" y="1201125"/>
              <a:ext cx="28800" cy="7025"/>
            </a:xfrm>
            <a:custGeom>
              <a:avLst/>
              <a:gdLst/>
              <a:ahLst/>
              <a:cxnLst/>
              <a:rect l="l" t="t" r="r" b="b"/>
              <a:pathLst>
                <a:path w="1152" h="281" extrusionOk="0">
                  <a:moveTo>
                    <a:pt x="633" y="1"/>
                  </a:moveTo>
                  <a:cubicBezTo>
                    <a:pt x="614" y="1"/>
                    <a:pt x="595" y="2"/>
                    <a:pt x="576" y="5"/>
                  </a:cubicBezTo>
                  <a:cubicBezTo>
                    <a:pt x="498" y="5"/>
                    <a:pt x="430" y="15"/>
                    <a:pt x="362" y="34"/>
                  </a:cubicBezTo>
                  <a:cubicBezTo>
                    <a:pt x="293" y="54"/>
                    <a:pt x="235" y="73"/>
                    <a:pt x="176" y="102"/>
                  </a:cubicBezTo>
                  <a:cubicBezTo>
                    <a:pt x="118" y="122"/>
                    <a:pt x="69" y="161"/>
                    <a:pt x="20" y="200"/>
                  </a:cubicBezTo>
                  <a:cubicBezTo>
                    <a:pt x="1" y="210"/>
                    <a:pt x="1" y="229"/>
                    <a:pt x="1" y="249"/>
                  </a:cubicBezTo>
                  <a:cubicBezTo>
                    <a:pt x="9" y="265"/>
                    <a:pt x="30" y="281"/>
                    <a:pt x="48" y="281"/>
                  </a:cubicBezTo>
                  <a:cubicBezTo>
                    <a:pt x="52" y="281"/>
                    <a:pt x="56" y="280"/>
                    <a:pt x="59" y="278"/>
                  </a:cubicBezTo>
                  <a:cubicBezTo>
                    <a:pt x="59" y="278"/>
                    <a:pt x="128" y="258"/>
                    <a:pt x="225" y="229"/>
                  </a:cubicBezTo>
                  <a:cubicBezTo>
                    <a:pt x="264" y="219"/>
                    <a:pt x="332" y="200"/>
                    <a:pt x="391" y="190"/>
                  </a:cubicBezTo>
                  <a:cubicBezTo>
                    <a:pt x="450" y="180"/>
                    <a:pt x="518" y="171"/>
                    <a:pt x="576" y="171"/>
                  </a:cubicBezTo>
                  <a:cubicBezTo>
                    <a:pt x="645" y="171"/>
                    <a:pt x="703" y="171"/>
                    <a:pt x="762" y="180"/>
                  </a:cubicBezTo>
                  <a:cubicBezTo>
                    <a:pt x="791" y="180"/>
                    <a:pt x="820" y="190"/>
                    <a:pt x="850" y="200"/>
                  </a:cubicBezTo>
                  <a:cubicBezTo>
                    <a:pt x="879" y="200"/>
                    <a:pt x="898" y="210"/>
                    <a:pt x="928" y="219"/>
                  </a:cubicBezTo>
                  <a:lnTo>
                    <a:pt x="986" y="239"/>
                  </a:lnTo>
                  <a:lnTo>
                    <a:pt x="1035" y="258"/>
                  </a:lnTo>
                  <a:lnTo>
                    <a:pt x="1074" y="278"/>
                  </a:lnTo>
                  <a:lnTo>
                    <a:pt x="1084" y="278"/>
                  </a:lnTo>
                  <a:cubicBezTo>
                    <a:pt x="1103" y="278"/>
                    <a:pt x="1123" y="278"/>
                    <a:pt x="1132" y="258"/>
                  </a:cubicBezTo>
                  <a:cubicBezTo>
                    <a:pt x="1152" y="249"/>
                    <a:pt x="1152" y="219"/>
                    <a:pt x="1132" y="200"/>
                  </a:cubicBezTo>
                  <a:lnTo>
                    <a:pt x="1093" y="171"/>
                  </a:lnTo>
                  <a:cubicBezTo>
                    <a:pt x="1054" y="132"/>
                    <a:pt x="1015" y="112"/>
                    <a:pt x="976" y="93"/>
                  </a:cubicBezTo>
                  <a:cubicBezTo>
                    <a:pt x="957" y="73"/>
                    <a:pt x="928" y="63"/>
                    <a:pt x="898" y="54"/>
                  </a:cubicBezTo>
                  <a:cubicBezTo>
                    <a:pt x="859" y="44"/>
                    <a:pt x="830" y="34"/>
                    <a:pt x="801" y="24"/>
                  </a:cubicBezTo>
                  <a:cubicBezTo>
                    <a:pt x="744" y="10"/>
                    <a:pt x="686" y="1"/>
                    <a:pt x="633"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2" name="Google Shape;4090;p48">
              <a:extLst>
                <a:ext uri="{FF2B5EF4-FFF2-40B4-BE49-F238E27FC236}">
                  <a16:creationId xmlns:a16="http://schemas.microsoft.com/office/drawing/2014/main" id="{AAC15E99-1005-4CAA-A468-4CDE8C44D8D4}"/>
                </a:ext>
              </a:extLst>
            </p:cNvPr>
            <p:cNvSpPr/>
            <p:nvPr/>
          </p:nvSpPr>
          <p:spPr>
            <a:xfrm>
              <a:off x="2888700" y="1205875"/>
              <a:ext cx="22950" cy="3175"/>
            </a:xfrm>
            <a:custGeom>
              <a:avLst/>
              <a:gdLst/>
              <a:ahLst/>
              <a:cxnLst/>
              <a:rect l="l" t="t" r="r" b="b"/>
              <a:pathLst>
                <a:path w="918" h="127" extrusionOk="0">
                  <a:moveTo>
                    <a:pt x="166" y="0"/>
                  </a:moveTo>
                  <a:cubicBezTo>
                    <a:pt x="88" y="10"/>
                    <a:pt x="30" y="10"/>
                    <a:pt x="30" y="10"/>
                  </a:cubicBezTo>
                  <a:cubicBezTo>
                    <a:pt x="20" y="20"/>
                    <a:pt x="10" y="29"/>
                    <a:pt x="0" y="39"/>
                  </a:cubicBezTo>
                  <a:cubicBezTo>
                    <a:pt x="0" y="59"/>
                    <a:pt x="10" y="68"/>
                    <a:pt x="30" y="78"/>
                  </a:cubicBezTo>
                  <a:cubicBezTo>
                    <a:pt x="30" y="78"/>
                    <a:pt x="78" y="88"/>
                    <a:pt x="156" y="98"/>
                  </a:cubicBezTo>
                  <a:cubicBezTo>
                    <a:pt x="244" y="117"/>
                    <a:pt x="342" y="117"/>
                    <a:pt x="449" y="127"/>
                  </a:cubicBezTo>
                  <a:lnTo>
                    <a:pt x="742" y="127"/>
                  </a:lnTo>
                  <a:cubicBezTo>
                    <a:pt x="820" y="117"/>
                    <a:pt x="878" y="117"/>
                    <a:pt x="878" y="117"/>
                  </a:cubicBezTo>
                  <a:cubicBezTo>
                    <a:pt x="917" y="117"/>
                    <a:pt x="917" y="59"/>
                    <a:pt x="878" y="59"/>
                  </a:cubicBezTo>
                  <a:cubicBezTo>
                    <a:pt x="878" y="59"/>
                    <a:pt x="820" y="49"/>
                    <a:pt x="742" y="29"/>
                  </a:cubicBezTo>
                  <a:lnTo>
                    <a:pt x="605" y="20"/>
                  </a:lnTo>
                  <a:lnTo>
                    <a:pt x="449" y="0"/>
                  </a:ln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3" name="Google Shape;4091;p48">
              <a:extLst>
                <a:ext uri="{FF2B5EF4-FFF2-40B4-BE49-F238E27FC236}">
                  <a16:creationId xmlns:a16="http://schemas.microsoft.com/office/drawing/2014/main" id="{359F29D2-07CA-49D2-B66B-96C1F65A4AB2}"/>
                </a:ext>
              </a:extLst>
            </p:cNvPr>
            <p:cNvSpPr/>
            <p:nvPr/>
          </p:nvSpPr>
          <p:spPr>
            <a:xfrm>
              <a:off x="2766275" y="1205375"/>
              <a:ext cx="8550" cy="2950"/>
            </a:xfrm>
            <a:custGeom>
              <a:avLst/>
              <a:gdLst/>
              <a:ahLst/>
              <a:cxnLst/>
              <a:rect l="l" t="t" r="r" b="b"/>
              <a:pathLst>
                <a:path w="342" h="118" extrusionOk="0">
                  <a:moveTo>
                    <a:pt x="166" y="1"/>
                  </a:moveTo>
                  <a:lnTo>
                    <a:pt x="107" y="10"/>
                  </a:lnTo>
                  <a:cubicBezTo>
                    <a:pt x="98" y="10"/>
                    <a:pt x="78" y="30"/>
                    <a:pt x="68" y="30"/>
                  </a:cubicBezTo>
                  <a:cubicBezTo>
                    <a:pt x="49" y="30"/>
                    <a:pt x="39" y="40"/>
                    <a:pt x="20" y="49"/>
                  </a:cubicBezTo>
                  <a:cubicBezTo>
                    <a:pt x="10" y="49"/>
                    <a:pt x="10" y="59"/>
                    <a:pt x="10" y="69"/>
                  </a:cubicBezTo>
                  <a:cubicBezTo>
                    <a:pt x="0" y="88"/>
                    <a:pt x="10" y="108"/>
                    <a:pt x="29" y="108"/>
                  </a:cubicBezTo>
                  <a:cubicBezTo>
                    <a:pt x="49" y="118"/>
                    <a:pt x="59" y="118"/>
                    <a:pt x="78" y="118"/>
                  </a:cubicBezTo>
                  <a:lnTo>
                    <a:pt x="176" y="118"/>
                  </a:lnTo>
                  <a:cubicBezTo>
                    <a:pt x="215" y="118"/>
                    <a:pt x="244" y="108"/>
                    <a:pt x="273" y="98"/>
                  </a:cubicBezTo>
                  <a:cubicBezTo>
                    <a:pt x="293" y="88"/>
                    <a:pt x="303" y="79"/>
                    <a:pt x="322" y="69"/>
                  </a:cubicBezTo>
                  <a:cubicBezTo>
                    <a:pt x="322" y="69"/>
                    <a:pt x="332" y="59"/>
                    <a:pt x="332" y="59"/>
                  </a:cubicBezTo>
                  <a:cubicBezTo>
                    <a:pt x="342" y="40"/>
                    <a:pt x="332" y="20"/>
                    <a:pt x="312" y="10"/>
                  </a:cubicBezTo>
                  <a:cubicBezTo>
                    <a:pt x="293" y="1"/>
                    <a:pt x="283" y="1"/>
                    <a:pt x="264"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4" name="Google Shape;4092;p48">
              <a:extLst>
                <a:ext uri="{FF2B5EF4-FFF2-40B4-BE49-F238E27FC236}">
                  <a16:creationId xmlns:a16="http://schemas.microsoft.com/office/drawing/2014/main" id="{5FBCBB26-55DE-4125-B6FF-65A42C7C3FA9}"/>
                </a:ext>
              </a:extLst>
            </p:cNvPr>
            <p:cNvSpPr/>
            <p:nvPr/>
          </p:nvSpPr>
          <p:spPr>
            <a:xfrm>
              <a:off x="2889175" y="1123925"/>
              <a:ext cx="28575" cy="68725"/>
            </a:xfrm>
            <a:custGeom>
              <a:avLst/>
              <a:gdLst/>
              <a:ahLst/>
              <a:cxnLst/>
              <a:rect l="l" t="t" r="r" b="b"/>
              <a:pathLst>
                <a:path w="1143" h="2749" extrusionOk="0">
                  <a:moveTo>
                    <a:pt x="59" y="0"/>
                  </a:moveTo>
                  <a:cubicBezTo>
                    <a:pt x="30" y="0"/>
                    <a:pt x="11" y="20"/>
                    <a:pt x="11" y="39"/>
                  </a:cubicBezTo>
                  <a:cubicBezTo>
                    <a:pt x="1" y="195"/>
                    <a:pt x="11" y="351"/>
                    <a:pt x="20" y="508"/>
                  </a:cubicBezTo>
                  <a:cubicBezTo>
                    <a:pt x="40" y="664"/>
                    <a:pt x="59" y="820"/>
                    <a:pt x="98" y="986"/>
                  </a:cubicBezTo>
                  <a:cubicBezTo>
                    <a:pt x="128" y="1161"/>
                    <a:pt x="177" y="1337"/>
                    <a:pt x="235" y="1512"/>
                  </a:cubicBezTo>
                  <a:cubicBezTo>
                    <a:pt x="264" y="1600"/>
                    <a:pt x="303" y="1698"/>
                    <a:pt x="342" y="1776"/>
                  </a:cubicBezTo>
                  <a:cubicBezTo>
                    <a:pt x="381" y="1864"/>
                    <a:pt x="420" y="1942"/>
                    <a:pt x="459" y="2020"/>
                  </a:cubicBezTo>
                  <a:cubicBezTo>
                    <a:pt x="508" y="2098"/>
                    <a:pt x="547" y="2176"/>
                    <a:pt x="596" y="2244"/>
                  </a:cubicBezTo>
                  <a:cubicBezTo>
                    <a:pt x="645" y="2303"/>
                    <a:pt x="684" y="2371"/>
                    <a:pt x="733" y="2429"/>
                  </a:cubicBezTo>
                  <a:cubicBezTo>
                    <a:pt x="781" y="2478"/>
                    <a:pt x="830" y="2527"/>
                    <a:pt x="869" y="2566"/>
                  </a:cubicBezTo>
                  <a:cubicBezTo>
                    <a:pt x="908" y="2605"/>
                    <a:pt x="947" y="2634"/>
                    <a:pt x="986" y="2664"/>
                  </a:cubicBezTo>
                  <a:cubicBezTo>
                    <a:pt x="1055" y="2712"/>
                    <a:pt x="1094" y="2742"/>
                    <a:pt x="1094" y="2742"/>
                  </a:cubicBezTo>
                  <a:cubicBezTo>
                    <a:pt x="1098" y="2746"/>
                    <a:pt x="1103" y="2749"/>
                    <a:pt x="1108" y="2749"/>
                  </a:cubicBezTo>
                  <a:cubicBezTo>
                    <a:pt x="1113" y="2749"/>
                    <a:pt x="1118" y="2746"/>
                    <a:pt x="1123" y="2742"/>
                  </a:cubicBezTo>
                  <a:cubicBezTo>
                    <a:pt x="1142" y="2732"/>
                    <a:pt x="1142" y="2712"/>
                    <a:pt x="1123" y="2703"/>
                  </a:cubicBezTo>
                  <a:lnTo>
                    <a:pt x="1045" y="2605"/>
                  </a:lnTo>
                  <a:cubicBezTo>
                    <a:pt x="1015" y="2566"/>
                    <a:pt x="986" y="2527"/>
                    <a:pt x="967" y="2488"/>
                  </a:cubicBezTo>
                  <a:lnTo>
                    <a:pt x="859" y="2332"/>
                  </a:lnTo>
                  <a:cubicBezTo>
                    <a:pt x="830" y="2273"/>
                    <a:pt x="801" y="2215"/>
                    <a:pt x="762" y="2147"/>
                  </a:cubicBezTo>
                  <a:lnTo>
                    <a:pt x="655" y="1932"/>
                  </a:lnTo>
                  <a:cubicBezTo>
                    <a:pt x="586" y="1776"/>
                    <a:pt x="518" y="1610"/>
                    <a:pt x="469" y="1444"/>
                  </a:cubicBezTo>
                  <a:cubicBezTo>
                    <a:pt x="440" y="1356"/>
                    <a:pt x="411" y="1269"/>
                    <a:pt x="391" y="1181"/>
                  </a:cubicBezTo>
                  <a:cubicBezTo>
                    <a:pt x="362" y="1103"/>
                    <a:pt x="333" y="1015"/>
                    <a:pt x="313" y="937"/>
                  </a:cubicBezTo>
                  <a:cubicBezTo>
                    <a:pt x="274" y="771"/>
                    <a:pt x="235" y="615"/>
                    <a:pt x="196" y="478"/>
                  </a:cubicBezTo>
                  <a:lnTo>
                    <a:pt x="89" y="39"/>
                  </a:lnTo>
                  <a:cubicBezTo>
                    <a:pt x="89" y="20"/>
                    <a:pt x="79" y="0"/>
                    <a:pt x="5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5" name="Google Shape;4093;p48">
              <a:extLst>
                <a:ext uri="{FF2B5EF4-FFF2-40B4-BE49-F238E27FC236}">
                  <a16:creationId xmlns:a16="http://schemas.microsoft.com/office/drawing/2014/main" id="{721E696C-2670-4C8C-A15A-DEF110E0EA66}"/>
                </a:ext>
              </a:extLst>
            </p:cNvPr>
            <p:cNvSpPr/>
            <p:nvPr/>
          </p:nvSpPr>
          <p:spPr>
            <a:xfrm>
              <a:off x="2897475" y="1118300"/>
              <a:ext cx="25875" cy="49050"/>
            </a:xfrm>
            <a:custGeom>
              <a:avLst/>
              <a:gdLst/>
              <a:ahLst/>
              <a:cxnLst/>
              <a:rect l="l" t="t" r="r" b="b"/>
              <a:pathLst>
                <a:path w="1035" h="1962" extrusionOk="0">
                  <a:moveTo>
                    <a:pt x="40" y="1"/>
                  </a:moveTo>
                  <a:cubicBezTo>
                    <a:pt x="20" y="1"/>
                    <a:pt x="1" y="20"/>
                    <a:pt x="1" y="50"/>
                  </a:cubicBezTo>
                  <a:cubicBezTo>
                    <a:pt x="10" y="157"/>
                    <a:pt x="30" y="274"/>
                    <a:pt x="59" y="381"/>
                  </a:cubicBezTo>
                  <a:cubicBezTo>
                    <a:pt x="79" y="498"/>
                    <a:pt x="108" y="616"/>
                    <a:pt x="147" y="723"/>
                  </a:cubicBezTo>
                  <a:cubicBezTo>
                    <a:pt x="186" y="850"/>
                    <a:pt x="235" y="976"/>
                    <a:pt x="293" y="1103"/>
                  </a:cubicBezTo>
                  <a:cubicBezTo>
                    <a:pt x="342" y="1230"/>
                    <a:pt x="410" y="1347"/>
                    <a:pt x="479" y="1464"/>
                  </a:cubicBezTo>
                  <a:cubicBezTo>
                    <a:pt x="518" y="1523"/>
                    <a:pt x="547" y="1572"/>
                    <a:pt x="586" y="1620"/>
                  </a:cubicBezTo>
                  <a:cubicBezTo>
                    <a:pt x="625" y="1669"/>
                    <a:pt x="664" y="1708"/>
                    <a:pt x="703" y="1757"/>
                  </a:cubicBezTo>
                  <a:cubicBezTo>
                    <a:pt x="732" y="1786"/>
                    <a:pt x="771" y="1825"/>
                    <a:pt x="810" y="1854"/>
                  </a:cubicBezTo>
                  <a:cubicBezTo>
                    <a:pt x="840" y="1874"/>
                    <a:pt x="869" y="1893"/>
                    <a:pt x="908" y="1913"/>
                  </a:cubicBezTo>
                  <a:cubicBezTo>
                    <a:pt x="966" y="1942"/>
                    <a:pt x="996" y="1962"/>
                    <a:pt x="996" y="1962"/>
                  </a:cubicBezTo>
                  <a:lnTo>
                    <a:pt x="1025" y="1962"/>
                  </a:lnTo>
                  <a:cubicBezTo>
                    <a:pt x="1035" y="1942"/>
                    <a:pt x="1035" y="1923"/>
                    <a:pt x="1025" y="1913"/>
                  </a:cubicBezTo>
                  <a:cubicBezTo>
                    <a:pt x="1025" y="1913"/>
                    <a:pt x="1005" y="1893"/>
                    <a:pt x="966" y="1854"/>
                  </a:cubicBezTo>
                  <a:cubicBezTo>
                    <a:pt x="947" y="1825"/>
                    <a:pt x="918" y="1796"/>
                    <a:pt x="898" y="1767"/>
                  </a:cubicBezTo>
                  <a:cubicBezTo>
                    <a:pt x="879" y="1737"/>
                    <a:pt x="849" y="1698"/>
                    <a:pt x="830" y="1659"/>
                  </a:cubicBezTo>
                  <a:cubicBezTo>
                    <a:pt x="801" y="1620"/>
                    <a:pt x="781" y="1572"/>
                    <a:pt x="752" y="1523"/>
                  </a:cubicBezTo>
                  <a:cubicBezTo>
                    <a:pt x="723" y="1484"/>
                    <a:pt x="703" y="1415"/>
                    <a:pt x="674" y="1367"/>
                  </a:cubicBezTo>
                  <a:cubicBezTo>
                    <a:pt x="644" y="1318"/>
                    <a:pt x="625" y="1259"/>
                    <a:pt x="596" y="1201"/>
                  </a:cubicBezTo>
                  <a:cubicBezTo>
                    <a:pt x="566" y="1142"/>
                    <a:pt x="547" y="1074"/>
                    <a:pt x="518" y="1015"/>
                  </a:cubicBezTo>
                  <a:cubicBezTo>
                    <a:pt x="469" y="898"/>
                    <a:pt x="410" y="772"/>
                    <a:pt x="362" y="664"/>
                  </a:cubicBezTo>
                  <a:cubicBezTo>
                    <a:pt x="313" y="547"/>
                    <a:pt x="274" y="440"/>
                    <a:pt x="225" y="342"/>
                  </a:cubicBezTo>
                  <a:cubicBezTo>
                    <a:pt x="147" y="167"/>
                    <a:pt x="88" y="40"/>
                    <a:pt x="88" y="40"/>
                  </a:cubicBezTo>
                  <a:cubicBezTo>
                    <a:pt x="79" y="20"/>
                    <a:pt x="69" y="1"/>
                    <a:pt x="40"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6" name="Google Shape;4094;p48">
              <a:extLst>
                <a:ext uri="{FF2B5EF4-FFF2-40B4-BE49-F238E27FC236}">
                  <a16:creationId xmlns:a16="http://schemas.microsoft.com/office/drawing/2014/main" id="{108D2AC8-5FA5-4534-A671-EDEA2218E74A}"/>
                </a:ext>
              </a:extLst>
            </p:cNvPr>
            <p:cNvSpPr/>
            <p:nvPr/>
          </p:nvSpPr>
          <p:spPr>
            <a:xfrm>
              <a:off x="2761875" y="1097175"/>
              <a:ext cx="113200" cy="23200"/>
            </a:xfrm>
            <a:custGeom>
              <a:avLst/>
              <a:gdLst/>
              <a:ahLst/>
              <a:cxnLst/>
              <a:rect l="l" t="t" r="r" b="b"/>
              <a:pathLst>
                <a:path w="4528" h="928" extrusionOk="0">
                  <a:moveTo>
                    <a:pt x="1911" y="0"/>
                  </a:moveTo>
                  <a:cubicBezTo>
                    <a:pt x="1712" y="0"/>
                    <a:pt x="1515" y="29"/>
                    <a:pt x="1327" y="85"/>
                  </a:cubicBezTo>
                  <a:cubicBezTo>
                    <a:pt x="1074" y="153"/>
                    <a:pt x="830" y="261"/>
                    <a:pt x="605" y="407"/>
                  </a:cubicBezTo>
                  <a:cubicBezTo>
                    <a:pt x="508" y="465"/>
                    <a:pt x="430" y="534"/>
                    <a:pt x="352" y="583"/>
                  </a:cubicBezTo>
                  <a:cubicBezTo>
                    <a:pt x="283" y="641"/>
                    <a:pt x="215" y="690"/>
                    <a:pt x="166" y="729"/>
                  </a:cubicBezTo>
                  <a:cubicBezTo>
                    <a:pt x="69" y="817"/>
                    <a:pt x="10" y="875"/>
                    <a:pt x="10" y="875"/>
                  </a:cubicBezTo>
                  <a:cubicBezTo>
                    <a:pt x="1" y="885"/>
                    <a:pt x="1" y="895"/>
                    <a:pt x="10" y="914"/>
                  </a:cubicBezTo>
                  <a:cubicBezTo>
                    <a:pt x="17" y="921"/>
                    <a:pt x="29" y="928"/>
                    <a:pt x="42" y="928"/>
                  </a:cubicBezTo>
                  <a:cubicBezTo>
                    <a:pt x="48" y="928"/>
                    <a:pt x="53" y="927"/>
                    <a:pt x="59" y="924"/>
                  </a:cubicBezTo>
                  <a:lnTo>
                    <a:pt x="225" y="807"/>
                  </a:lnTo>
                  <a:cubicBezTo>
                    <a:pt x="283" y="778"/>
                    <a:pt x="352" y="729"/>
                    <a:pt x="430" y="690"/>
                  </a:cubicBezTo>
                  <a:cubicBezTo>
                    <a:pt x="508" y="641"/>
                    <a:pt x="596" y="592"/>
                    <a:pt x="693" y="543"/>
                  </a:cubicBezTo>
                  <a:cubicBezTo>
                    <a:pt x="791" y="495"/>
                    <a:pt x="888" y="446"/>
                    <a:pt x="1015" y="407"/>
                  </a:cubicBezTo>
                  <a:cubicBezTo>
                    <a:pt x="1132" y="358"/>
                    <a:pt x="1259" y="319"/>
                    <a:pt x="1376" y="290"/>
                  </a:cubicBezTo>
                  <a:cubicBezTo>
                    <a:pt x="1535" y="250"/>
                    <a:pt x="1698" y="230"/>
                    <a:pt x="1860" y="230"/>
                  </a:cubicBezTo>
                  <a:cubicBezTo>
                    <a:pt x="1976" y="230"/>
                    <a:pt x="2091" y="240"/>
                    <a:pt x="2205" y="261"/>
                  </a:cubicBezTo>
                  <a:cubicBezTo>
                    <a:pt x="2342" y="290"/>
                    <a:pt x="2478" y="319"/>
                    <a:pt x="2605" y="368"/>
                  </a:cubicBezTo>
                  <a:cubicBezTo>
                    <a:pt x="2742" y="417"/>
                    <a:pt x="2869" y="475"/>
                    <a:pt x="2995" y="543"/>
                  </a:cubicBezTo>
                  <a:cubicBezTo>
                    <a:pt x="3113" y="592"/>
                    <a:pt x="3239" y="661"/>
                    <a:pt x="3356" y="719"/>
                  </a:cubicBezTo>
                  <a:cubicBezTo>
                    <a:pt x="3473" y="768"/>
                    <a:pt x="3591" y="807"/>
                    <a:pt x="3717" y="836"/>
                  </a:cubicBezTo>
                  <a:cubicBezTo>
                    <a:pt x="3854" y="874"/>
                    <a:pt x="4001" y="888"/>
                    <a:pt x="4147" y="888"/>
                  </a:cubicBezTo>
                  <a:cubicBezTo>
                    <a:pt x="4190" y="888"/>
                    <a:pt x="4232" y="887"/>
                    <a:pt x="4273" y="885"/>
                  </a:cubicBezTo>
                  <a:cubicBezTo>
                    <a:pt x="4342" y="875"/>
                    <a:pt x="4420" y="865"/>
                    <a:pt x="4488" y="846"/>
                  </a:cubicBezTo>
                  <a:cubicBezTo>
                    <a:pt x="4527" y="836"/>
                    <a:pt x="4517" y="768"/>
                    <a:pt x="4469" y="768"/>
                  </a:cubicBezTo>
                  <a:cubicBezTo>
                    <a:pt x="4434" y="773"/>
                    <a:pt x="4403" y="775"/>
                    <a:pt x="4371" y="775"/>
                  </a:cubicBezTo>
                  <a:cubicBezTo>
                    <a:pt x="4339" y="775"/>
                    <a:pt x="4308" y="773"/>
                    <a:pt x="4273" y="768"/>
                  </a:cubicBezTo>
                  <a:cubicBezTo>
                    <a:pt x="4098" y="758"/>
                    <a:pt x="3932" y="719"/>
                    <a:pt x="3766" y="670"/>
                  </a:cubicBezTo>
                  <a:cubicBezTo>
                    <a:pt x="3659" y="631"/>
                    <a:pt x="3552" y="583"/>
                    <a:pt x="3444" y="534"/>
                  </a:cubicBezTo>
                  <a:cubicBezTo>
                    <a:pt x="3337" y="475"/>
                    <a:pt x="3220" y="407"/>
                    <a:pt x="3093" y="339"/>
                  </a:cubicBezTo>
                  <a:cubicBezTo>
                    <a:pt x="2830" y="183"/>
                    <a:pt x="2547" y="75"/>
                    <a:pt x="2244" y="26"/>
                  </a:cubicBezTo>
                  <a:cubicBezTo>
                    <a:pt x="2133" y="9"/>
                    <a:pt x="2021" y="0"/>
                    <a:pt x="191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7" name="Google Shape;4095;p48">
              <a:extLst>
                <a:ext uri="{FF2B5EF4-FFF2-40B4-BE49-F238E27FC236}">
                  <a16:creationId xmlns:a16="http://schemas.microsoft.com/office/drawing/2014/main" id="{D4AB344F-1532-4B9A-AC80-E82B330089D0}"/>
                </a:ext>
              </a:extLst>
            </p:cNvPr>
            <p:cNvSpPr/>
            <p:nvPr/>
          </p:nvSpPr>
          <p:spPr>
            <a:xfrm>
              <a:off x="2814075" y="1089775"/>
              <a:ext cx="67075" cy="20150"/>
            </a:xfrm>
            <a:custGeom>
              <a:avLst/>
              <a:gdLst/>
              <a:ahLst/>
              <a:cxnLst/>
              <a:rect l="l" t="t" r="r" b="b"/>
              <a:pathLst>
                <a:path w="2683" h="806" extrusionOk="0">
                  <a:moveTo>
                    <a:pt x="907" y="1"/>
                  </a:moveTo>
                  <a:cubicBezTo>
                    <a:pt x="820" y="1"/>
                    <a:pt x="742" y="20"/>
                    <a:pt x="664" y="30"/>
                  </a:cubicBezTo>
                  <a:cubicBezTo>
                    <a:pt x="595" y="40"/>
                    <a:pt x="517" y="49"/>
                    <a:pt x="449" y="59"/>
                  </a:cubicBezTo>
                  <a:cubicBezTo>
                    <a:pt x="312" y="88"/>
                    <a:pt x="166" y="127"/>
                    <a:pt x="20" y="176"/>
                  </a:cubicBezTo>
                  <a:cubicBezTo>
                    <a:pt x="10" y="176"/>
                    <a:pt x="0" y="186"/>
                    <a:pt x="10" y="196"/>
                  </a:cubicBezTo>
                  <a:cubicBezTo>
                    <a:pt x="10" y="215"/>
                    <a:pt x="20" y="225"/>
                    <a:pt x="29" y="225"/>
                  </a:cubicBezTo>
                  <a:lnTo>
                    <a:pt x="156" y="205"/>
                  </a:lnTo>
                  <a:cubicBezTo>
                    <a:pt x="225" y="196"/>
                    <a:pt x="342" y="196"/>
                    <a:pt x="468" y="186"/>
                  </a:cubicBezTo>
                  <a:lnTo>
                    <a:pt x="683" y="176"/>
                  </a:lnTo>
                  <a:lnTo>
                    <a:pt x="1161" y="176"/>
                  </a:lnTo>
                  <a:cubicBezTo>
                    <a:pt x="1200" y="186"/>
                    <a:pt x="1249" y="186"/>
                    <a:pt x="1278" y="186"/>
                  </a:cubicBezTo>
                  <a:lnTo>
                    <a:pt x="1405" y="205"/>
                  </a:lnTo>
                  <a:cubicBezTo>
                    <a:pt x="1483" y="215"/>
                    <a:pt x="1571" y="235"/>
                    <a:pt x="1649" y="254"/>
                  </a:cubicBezTo>
                  <a:cubicBezTo>
                    <a:pt x="1727" y="274"/>
                    <a:pt x="1805" y="303"/>
                    <a:pt x="1883" y="322"/>
                  </a:cubicBezTo>
                  <a:cubicBezTo>
                    <a:pt x="1951" y="352"/>
                    <a:pt x="2029" y="381"/>
                    <a:pt x="2088" y="420"/>
                  </a:cubicBezTo>
                  <a:cubicBezTo>
                    <a:pt x="2156" y="449"/>
                    <a:pt x="2215" y="479"/>
                    <a:pt x="2273" y="518"/>
                  </a:cubicBezTo>
                  <a:cubicBezTo>
                    <a:pt x="2361" y="566"/>
                    <a:pt x="2439" y="635"/>
                    <a:pt x="2517" y="703"/>
                  </a:cubicBezTo>
                  <a:cubicBezTo>
                    <a:pt x="2576" y="752"/>
                    <a:pt x="2605" y="781"/>
                    <a:pt x="2605" y="781"/>
                  </a:cubicBezTo>
                  <a:cubicBezTo>
                    <a:pt x="2605" y="798"/>
                    <a:pt x="2616" y="806"/>
                    <a:pt x="2629" y="806"/>
                  </a:cubicBezTo>
                  <a:cubicBezTo>
                    <a:pt x="2645" y="806"/>
                    <a:pt x="2663" y="793"/>
                    <a:pt x="2663" y="771"/>
                  </a:cubicBezTo>
                  <a:cubicBezTo>
                    <a:pt x="2673" y="771"/>
                    <a:pt x="2683" y="752"/>
                    <a:pt x="2673" y="732"/>
                  </a:cubicBezTo>
                  <a:cubicBezTo>
                    <a:pt x="2654" y="693"/>
                    <a:pt x="2634" y="664"/>
                    <a:pt x="2605" y="625"/>
                  </a:cubicBezTo>
                  <a:cubicBezTo>
                    <a:pt x="2576" y="596"/>
                    <a:pt x="2546" y="557"/>
                    <a:pt x="2507" y="518"/>
                  </a:cubicBezTo>
                  <a:cubicBezTo>
                    <a:pt x="2459" y="479"/>
                    <a:pt x="2420" y="440"/>
                    <a:pt x="2371" y="400"/>
                  </a:cubicBezTo>
                  <a:lnTo>
                    <a:pt x="2283" y="332"/>
                  </a:lnTo>
                  <a:lnTo>
                    <a:pt x="2185" y="274"/>
                  </a:lnTo>
                  <a:cubicBezTo>
                    <a:pt x="2117" y="235"/>
                    <a:pt x="2039" y="196"/>
                    <a:pt x="1961" y="157"/>
                  </a:cubicBezTo>
                  <a:cubicBezTo>
                    <a:pt x="1883" y="127"/>
                    <a:pt x="1795" y="98"/>
                    <a:pt x="1707" y="79"/>
                  </a:cubicBezTo>
                  <a:cubicBezTo>
                    <a:pt x="1629" y="49"/>
                    <a:pt x="1532" y="30"/>
                    <a:pt x="1444" y="20"/>
                  </a:cubicBezTo>
                  <a:lnTo>
                    <a:pt x="1307" y="1"/>
                  </a:ln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8" name="Google Shape;4096;p48">
              <a:extLst>
                <a:ext uri="{FF2B5EF4-FFF2-40B4-BE49-F238E27FC236}">
                  <a16:creationId xmlns:a16="http://schemas.microsoft.com/office/drawing/2014/main" id="{3D9EB06F-CE5F-498A-8831-6D19149D9528}"/>
                </a:ext>
              </a:extLst>
            </p:cNvPr>
            <p:cNvSpPr/>
            <p:nvPr/>
          </p:nvSpPr>
          <p:spPr>
            <a:xfrm>
              <a:off x="2906750" y="1373900"/>
              <a:ext cx="90250" cy="188800"/>
            </a:xfrm>
            <a:custGeom>
              <a:avLst/>
              <a:gdLst/>
              <a:ahLst/>
              <a:cxnLst/>
              <a:rect l="l" t="t" r="r" b="b"/>
              <a:pathLst>
                <a:path w="3610" h="7552" extrusionOk="0">
                  <a:moveTo>
                    <a:pt x="39" y="1"/>
                  </a:moveTo>
                  <a:cubicBezTo>
                    <a:pt x="10" y="10"/>
                    <a:pt x="0" y="30"/>
                    <a:pt x="10" y="59"/>
                  </a:cubicBezTo>
                  <a:lnTo>
                    <a:pt x="449" y="1913"/>
                  </a:lnTo>
                  <a:lnTo>
                    <a:pt x="878" y="3776"/>
                  </a:lnTo>
                  <a:lnTo>
                    <a:pt x="1298" y="5639"/>
                  </a:lnTo>
                  <a:cubicBezTo>
                    <a:pt x="1366" y="5952"/>
                    <a:pt x="1434" y="6264"/>
                    <a:pt x="1493" y="6576"/>
                  </a:cubicBezTo>
                  <a:lnTo>
                    <a:pt x="1688" y="7503"/>
                  </a:lnTo>
                  <a:cubicBezTo>
                    <a:pt x="1698" y="7532"/>
                    <a:pt x="1727" y="7551"/>
                    <a:pt x="1756" y="7551"/>
                  </a:cubicBezTo>
                  <a:cubicBezTo>
                    <a:pt x="1912" y="7551"/>
                    <a:pt x="2068" y="7542"/>
                    <a:pt x="2225" y="7522"/>
                  </a:cubicBezTo>
                  <a:cubicBezTo>
                    <a:pt x="2381" y="7512"/>
                    <a:pt x="2527" y="7483"/>
                    <a:pt x="2683" y="7464"/>
                  </a:cubicBezTo>
                  <a:cubicBezTo>
                    <a:pt x="2761" y="7454"/>
                    <a:pt x="2839" y="7444"/>
                    <a:pt x="2917" y="7425"/>
                  </a:cubicBezTo>
                  <a:cubicBezTo>
                    <a:pt x="2995" y="7405"/>
                    <a:pt x="3073" y="7386"/>
                    <a:pt x="3142" y="7366"/>
                  </a:cubicBezTo>
                  <a:cubicBezTo>
                    <a:pt x="3220" y="7347"/>
                    <a:pt x="3298" y="7317"/>
                    <a:pt x="3366" y="7288"/>
                  </a:cubicBezTo>
                  <a:cubicBezTo>
                    <a:pt x="3405" y="7278"/>
                    <a:pt x="3444" y="7259"/>
                    <a:pt x="3473" y="7249"/>
                  </a:cubicBezTo>
                  <a:cubicBezTo>
                    <a:pt x="3512" y="7230"/>
                    <a:pt x="3551" y="7210"/>
                    <a:pt x="3581" y="7191"/>
                  </a:cubicBezTo>
                  <a:cubicBezTo>
                    <a:pt x="3600" y="7171"/>
                    <a:pt x="3610" y="7151"/>
                    <a:pt x="3590" y="7132"/>
                  </a:cubicBezTo>
                  <a:cubicBezTo>
                    <a:pt x="3583" y="7118"/>
                    <a:pt x="3571" y="7109"/>
                    <a:pt x="3557" y="7109"/>
                  </a:cubicBezTo>
                  <a:cubicBezTo>
                    <a:pt x="3552" y="7109"/>
                    <a:pt x="3547" y="7110"/>
                    <a:pt x="3542" y="7112"/>
                  </a:cubicBezTo>
                  <a:cubicBezTo>
                    <a:pt x="3503" y="7132"/>
                    <a:pt x="3473" y="7151"/>
                    <a:pt x="3444" y="7161"/>
                  </a:cubicBezTo>
                  <a:cubicBezTo>
                    <a:pt x="3405" y="7181"/>
                    <a:pt x="3366" y="7191"/>
                    <a:pt x="3337" y="7210"/>
                  </a:cubicBezTo>
                  <a:cubicBezTo>
                    <a:pt x="3268" y="7230"/>
                    <a:pt x="3190" y="7249"/>
                    <a:pt x="3122" y="7278"/>
                  </a:cubicBezTo>
                  <a:cubicBezTo>
                    <a:pt x="3044" y="7298"/>
                    <a:pt x="2966" y="7308"/>
                    <a:pt x="2898" y="7327"/>
                  </a:cubicBezTo>
                  <a:cubicBezTo>
                    <a:pt x="2820" y="7337"/>
                    <a:pt x="2742" y="7347"/>
                    <a:pt x="2673" y="7356"/>
                  </a:cubicBezTo>
                  <a:lnTo>
                    <a:pt x="2439" y="7386"/>
                  </a:lnTo>
                  <a:cubicBezTo>
                    <a:pt x="2361" y="7386"/>
                    <a:pt x="2283" y="7405"/>
                    <a:pt x="2215" y="7405"/>
                  </a:cubicBezTo>
                  <a:cubicBezTo>
                    <a:pt x="2079" y="7414"/>
                    <a:pt x="1944" y="7422"/>
                    <a:pt x="1815" y="7424"/>
                  </a:cubicBezTo>
                  <a:lnTo>
                    <a:pt x="1815" y="7424"/>
                  </a:lnTo>
                  <a:lnTo>
                    <a:pt x="1639" y="6537"/>
                  </a:lnTo>
                  <a:cubicBezTo>
                    <a:pt x="1581" y="6225"/>
                    <a:pt x="1512" y="5913"/>
                    <a:pt x="1444" y="5600"/>
                  </a:cubicBezTo>
                  <a:cubicBezTo>
                    <a:pt x="1376" y="5288"/>
                    <a:pt x="1308" y="4976"/>
                    <a:pt x="1239" y="4674"/>
                  </a:cubicBezTo>
                  <a:lnTo>
                    <a:pt x="1025" y="3737"/>
                  </a:lnTo>
                  <a:lnTo>
                    <a:pt x="800" y="2810"/>
                  </a:lnTo>
                  <a:cubicBezTo>
                    <a:pt x="732" y="2498"/>
                    <a:pt x="654" y="2186"/>
                    <a:pt x="576" y="1884"/>
                  </a:cubicBezTo>
                  <a:cubicBezTo>
                    <a:pt x="420" y="1259"/>
                    <a:pt x="254" y="645"/>
                    <a:pt x="88" y="30"/>
                  </a:cubicBezTo>
                  <a:cubicBezTo>
                    <a:pt x="78" y="10"/>
                    <a:pt x="59" y="1"/>
                    <a:pt x="3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499" name="Google Shape;4097;p48">
              <a:extLst>
                <a:ext uri="{FF2B5EF4-FFF2-40B4-BE49-F238E27FC236}">
                  <a16:creationId xmlns:a16="http://schemas.microsoft.com/office/drawing/2014/main" id="{7C6EBADF-A0C5-4CD2-81F0-A1867645F573}"/>
                </a:ext>
              </a:extLst>
            </p:cNvPr>
            <p:cNvSpPr/>
            <p:nvPr/>
          </p:nvSpPr>
          <p:spPr>
            <a:xfrm>
              <a:off x="2836625" y="1587700"/>
              <a:ext cx="30150" cy="5725"/>
            </a:xfrm>
            <a:custGeom>
              <a:avLst/>
              <a:gdLst/>
              <a:ahLst/>
              <a:cxnLst/>
              <a:rect l="l" t="t" r="r" b="b"/>
              <a:pathLst>
                <a:path w="1206" h="229" extrusionOk="0">
                  <a:moveTo>
                    <a:pt x="41" y="1"/>
                  </a:moveTo>
                  <a:cubicBezTo>
                    <a:pt x="11" y="1"/>
                    <a:pt x="1" y="54"/>
                    <a:pt x="35" y="63"/>
                  </a:cubicBezTo>
                  <a:cubicBezTo>
                    <a:pt x="93" y="82"/>
                    <a:pt x="152" y="102"/>
                    <a:pt x="210" y="121"/>
                  </a:cubicBezTo>
                  <a:cubicBezTo>
                    <a:pt x="259" y="131"/>
                    <a:pt x="318" y="151"/>
                    <a:pt x="386" y="170"/>
                  </a:cubicBezTo>
                  <a:lnTo>
                    <a:pt x="591" y="199"/>
                  </a:lnTo>
                  <a:cubicBezTo>
                    <a:pt x="659" y="209"/>
                    <a:pt x="727" y="219"/>
                    <a:pt x="796" y="229"/>
                  </a:cubicBezTo>
                  <a:lnTo>
                    <a:pt x="1157" y="229"/>
                  </a:lnTo>
                  <a:cubicBezTo>
                    <a:pt x="1205" y="229"/>
                    <a:pt x="1205" y="160"/>
                    <a:pt x="1157" y="160"/>
                  </a:cubicBezTo>
                  <a:cubicBezTo>
                    <a:pt x="1157" y="160"/>
                    <a:pt x="1088" y="151"/>
                    <a:pt x="991" y="131"/>
                  </a:cubicBezTo>
                  <a:lnTo>
                    <a:pt x="805" y="112"/>
                  </a:lnTo>
                  <a:cubicBezTo>
                    <a:pt x="747" y="112"/>
                    <a:pt x="679" y="102"/>
                    <a:pt x="610" y="82"/>
                  </a:cubicBezTo>
                  <a:lnTo>
                    <a:pt x="405" y="63"/>
                  </a:lnTo>
                  <a:cubicBezTo>
                    <a:pt x="347" y="43"/>
                    <a:pt x="279" y="34"/>
                    <a:pt x="230" y="24"/>
                  </a:cubicBezTo>
                  <a:lnTo>
                    <a:pt x="54" y="4"/>
                  </a:lnTo>
                  <a:cubicBezTo>
                    <a:pt x="49" y="2"/>
                    <a:pt x="45" y="1"/>
                    <a:pt x="41"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0" name="Google Shape;4098;p48">
              <a:extLst>
                <a:ext uri="{FF2B5EF4-FFF2-40B4-BE49-F238E27FC236}">
                  <a16:creationId xmlns:a16="http://schemas.microsoft.com/office/drawing/2014/main" id="{5B260A64-908B-492B-B1C4-2090C9527812}"/>
                </a:ext>
              </a:extLst>
            </p:cNvPr>
            <p:cNvSpPr/>
            <p:nvPr/>
          </p:nvSpPr>
          <p:spPr>
            <a:xfrm>
              <a:off x="2810175" y="1303425"/>
              <a:ext cx="71475" cy="31450"/>
            </a:xfrm>
            <a:custGeom>
              <a:avLst/>
              <a:gdLst/>
              <a:ahLst/>
              <a:cxnLst/>
              <a:rect l="l" t="t" r="r" b="b"/>
              <a:pathLst>
                <a:path w="2859" h="1258" extrusionOk="0">
                  <a:moveTo>
                    <a:pt x="576" y="0"/>
                  </a:moveTo>
                  <a:cubicBezTo>
                    <a:pt x="371" y="117"/>
                    <a:pt x="0" y="956"/>
                    <a:pt x="439" y="1200"/>
                  </a:cubicBezTo>
                  <a:cubicBezTo>
                    <a:pt x="512" y="1241"/>
                    <a:pt x="586" y="1258"/>
                    <a:pt x="659" y="1258"/>
                  </a:cubicBezTo>
                  <a:cubicBezTo>
                    <a:pt x="1026" y="1258"/>
                    <a:pt x="1366" y="830"/>
                    <a:pt x="1366" y="830"/>
                  </a:cubicBezTo>
                  <a:cubicBezTo>
                    <a:pt x="1590" y="1015"/>
                    <a:pt x="1854" y="1142"/>
                    <a:pt x="2146" y="1210"/>
                  </a:cubicBezTo>
                  <a:cubicBezTo>
                    <a:pt x="2182" y="1220"/>
                    <a:pt x="2226" y="1224"/>
                    <a:pt x="2272" y="1224"/>
                  </a:cubicBezTo>
                  <a:cubicBezTo>
                    <a:pt x="2415" y="1224"/>
                    <a:pt x="2585" y="1183"/>
                    <a:pt x="2644" y="1132"/>
                  </a:cubicBezTo>
                  <a:cubicBezTo>
                    <a:pt x="2858" y="908"/>
                    <a:pt x="2819" y="361"/>
                    <a:pt x="2556" y="147"/>
                  </a:cubicBezTo>
                  <a:cubicBezTo>
                    <a:pt x="2507" y="98"/>
                    <a:pt x="2449" y="59"/>
                    <a:pt x="2390" y="39"/>
                  </a:cubicBezTo>
                  <a:cubicBezTo>
                    <a:pt x="2205" y="313"/>
                    <a:pt x="1893" y="478"/>
                    <a:pt x="1561" y="478"/>
                  </a:cubicBezTo>
                  <a:cubicBezTo>
                    <a:pt x="1181" y="478"/>
                    <a:pt x="810" y="303"/>
                    <a:pt x="576"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83807445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Google Shape;1247;p43">
            <a:extLst>
              <a:ext uri="{FF2B5EF4-FFF2-40B4-BE49-F238E27FC236}">
                <a16:creationId xmlns:a16="http://schemas.microsoft.com/office/drawing/2014/main" id="{85679767-23D6-4732-B82B-425A041B687B}"/>
              </a:ext>
            </a:extLst>
          </p:cNvPr>
          <p:cNvSpPr txBox="1">
            <a:spLocks/>
          </p:cNvSpPr>
          <p:nvPr/>
        </p:nvSpPr>
        <p:spPr>
          <a:xfrm>
            <a:off x="12192000" y="4474981"/>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solidFill>
                  <a:schemeClr val="bg1"/>
                </a:solidFill>
              </a:rPr>
              <a:t>TITLE HERE</a:t>
            </a:r>
          </a:p>
        </p:txBody>
      </p:sp>
      <p:sp>
        <p:nvSpPr>
          <p:cNvPr id="97" name="Rectangle 96">
            <a:extLst>
              <a:ext uri="{FF2B5EF4-FFF2-40B4-BE49-F238E27FC236}">
                <a16:creationId xmlns:a16="http://schemas.microsoft.com/office/drawing/2014/main" id="{0B7FCCDD-1977-4849-A597-316E317CC536}"/>
              </a:ext>
            </a:extLst>
          </p:cNvPr>
          <p:cNvSpPr/>
          <p:nvPr/>
        </p:nvSpPr>
        <p:spPr>
          <a:xfrm>
            <a:off x="12423908" y="6018891"/>
            <a:ext cx="10310031" cy="2308324"/>
          </a:xfrm>
          <a:prstGeom prst="rect">
            <a:avLst/>
          </a:prstGeom>
        </p:spPr>
        <p:txBody>
          <a:bodyPr wrap="square">
            <a:spAutoFit/>
          </a:bodyPr>
          <a:lstStyle/>
          <a:p>
            <a:r>
              <a:rPr lang="en-US" sz="2400" b="1" dirty="0">
                <a:solidFill>
                  <a:schemeClr val="bg1"/>
                </a:solidFill>
              </a:rPr>
              <a:t>Lorem Ipsum</a:t>
            </a:r>
            <a:r>
              <a:rPr lang="en-US" sz="24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2" name="Group 1">
            <a:extLst>
              <a:ext uri="{FF2B5EF4-FFF2-40B4-BE49-F238E27FC236}">
                <a16:creationId xmlns:a16="http://schemas.microsoft.com/office/drawing/2014/main" id="{C5D7C6B3-0946-461A-9C68-535A767D235C}"/>
              </a:ext>
            </a:extLst>
          </p:cNvPr>
          <p:cNvGrpSpPr/>
          <p:nvPr/>
        </p:nvGrpSpPr>
        <p:grpSpPr>
          <a:xfrm>
            <a:off x="2167414" y="5626308"/>
            <a:ext cx="7922833" cy="3192164"/>
            <a:chOff x="7801298" y="3650015"/>
            <a:chExt cx="6336067" cy="2552845"/>
          </a:xfrm>
        </p:grpSpPr>
        <p:grpSp>
          <p:nvGrpSpPr>
            <p:cNvPr id="252" name="Google Shape;4469;p48">
              <a:extLst>
                <a:ext uri="{FF2B5EF4-FFF2-40B4-BE49-F238E27FC236}">
                  <a16:creationId xmlns:a16="http://schemas.microsoft.com/office/drawing/2014/main" id="{FA7FCE81-8F27-4B20-9635-0412EB0F42F9}"/>
                </a:ext>
              </a:extLst>
            </p:cNvPr>
            <p:cNvGrpSpPr/>
            <p:nvPr/>
          </p:nvGrpSpPr>
          <p:grpSpPr>
            <a:xfrm>
              <a:off x="12556021" y="3650015"/>
              <a:ext cx="1581344" cy="2520771"/>
              <a:chOff x="5996075" y="1081125"/>
              <a:chExt cx="277325" cy="442075"/>
            </a:xfrm>
          </p:grpSpPr>
          <p:sp>
            <p:nvSpPr>
              <p:cNvPr id="501" name="Google Shape;4470;p48">
                <a:extLst>
                  <a:ext uri="{FF2B5EF4-FFF2-40B4-BE49-F238E27FC236}">
                    <a16:creationId xmlns:a16="http://schemas.microsoft.com/office/drawing/2014/main" id="{5EF9B9C6-C50E-4321-A8C5-5988312F9BBE}"/>
                  </a:ext>
                </a:extLst>
              </p:cNvPr>
              <p:cNvSpPr/>
              <p:nvPr/>
            </p:nvSpPr>
            <p:spPr>
              <a:xfrm>
                <a:off x="6040225" y="1137450"/>
                <a:ext cx="196850" cy="207525"/>
              </a:xfrm>
              <a:custGeom>
                <a:avLst/>
                <a:gdLst/>
                <a:ahLst/>
                <a:cxnLst/>
                <a:rect l="l" t="t" r="r" b="b"/>
                <a:pathLst>
                  <a:path w="7874" h="8301" extrusionOk="0">
                    <a:moveTo>
                      <a:pt x="5217" y="0"/>
                    </a:moveTo>
                    <a:cubicBezTo>
                      <a:pt x="5047" y="0"/>
                      <a:pt x="4861" y="54"/>
                      <a:pt x="4664" y="191"/>
                    </a:cubicBezTo>
                    <a:cubicBezTo>
                      <a:pt x="3532" y="971"/>
                      <a:pt x="2537" y="1566"/>
                      <a:pt x="1962" y="1606"/>
                    </a:cubicBezTo>
                    <a:cubicBezTo>
                      <a:pt x="1943" y="1607"/>
                      <a:pt x="1926" y="1608"/>
                      <a:pt x="1910" y="1608"/>
                    </a:cubicBezTo>
                    <a:cubicBezTo>
                      <a:pt x="1450" y="1608"/>
                      <a:pt x="1943" y="960"/>
                      <a:pt x="1981" y="903"/>
                    </a:cubicBezTo>
                    <a:lnTo>
                      <a:pt x="1981" y="903"/>
                    </a:lnTo>
                    <a:cubicBezTo>
                      <a:pt x="1923" y="952"/>
                      <a:pt x="1162" y="1625"/>
                      <a:pt x="391" y="1927"/>
                    </a:cubicBezTo>
                    <a:lnTo>
                      <a:pt x="410" y="1976"/>
                    </a:lnTo>
                    <a:cubicBezTo>
                      <a:pt x="410" y="1976"/>
                      <a:pt x="518" y="3879"/>
                      <a:pt x="459" y="4035"/>
                    </a:cubicBezTo>
                    <a:cubicBezTo>
                      <a:pt x="410" y="4152"/>
                      <a:pt x="1" y="4971"/>
                      <a:pt x="225" y="5615"/>
                    </a:cubicBezTo>
                    <a:cubicBezTo>
                      <a:pt x="401" y="6103"/>
                      <a:pt x="1376" y="6903"/>
                      <a:pt x="2966" y="7059"/>
                    </a:cubicBezTo>
                    <a:lnTo>
                      <a:pt x="2869" y="7937"/>
                    </a:lnTo>
                    <a:cubicBezTo>
                      <a:pt x="3052" y="8102"/>
                      <a:pt x="3398" y="8300"/>
                      <a:pt x="3955" y="8300"/>
                    </a:cubicBezTo>
                    <a:cubicBezTo>
                      <a:pt x="3992" y="8300"/>
                      <a:pt x="4030" y="8300"/>
                      <a:pt x="4069" y="8298"/>
                    </a:cubicBezTo>
                    <a:cubicBezTo>
                      <a:pt x="4722" y="8269"/>
                      <a:pt x="5025" y="8025"/>
                      <a:pt x="5171" y="7839"/>
                    </a:cubicBezTo>
                    <a:lnTo>
                      <a:pt x="4957" y="6747"/>
                    </a:lnTo>
                    <a:cubicBezTo>
                      <a:pt x="5542" y="6415"/>
                      <a:pt x="6059" y="5956"/>
                      <a:pt x="6459" y="5400"/>
                    </a:cubicBezTo>
                    <a:cubicBezTo>
                      <a:pt x="6543" y="5430"/>
                      <a:pt x="6630" y="5444"/>
                      <a:pt x="6716" y="5444"/>
                    </a:cubicBezTo>
                    <a:cubicBezTo>
                      <a:pt x="6889" y="5444"/>
                      <a:pt x="7060" y="5387"/>
                      <a:pt x="7210" y="5283"/>
                    </a:cubicBezTo>
                    <a:cubicBezTo>
                      <a:pt x="7873" y="4747"/>
                      <a:pt x="7766" y="3732"/>
                      <a:pt x="7191" y="3566"/>
                    </a:cubicBezTo>
                    <a:cubicBezTo>
                      <a:pt x="7128" y="3551"/>
                      <a:pt x="7064" y="3543"/>
                      <a:pt x="7000" y="3543"/>
                    </a:cubicBezTo>
                    <a:cubicBezTo>
                      <a:pt x="6863" y="3543"/>
                      <a:pt x="6725" y="3578"/>
                      <a:pt x="6605" y="3644"/>
                    </a:cubicBezTo>
                    <a:cubicBezTo>
                      <a:pt x="6332" y="2727"/>
                      <a:pt x="6234" y="1762"/>
                      <a:pt x="6313" y="806"/>
                    </a:cubicBezTo>
                    <a:lnTo>
                      <a:pt x="6303" y="786"/>
                    </a:lnTo>
                    <a:cubicBezTo>
                      <a:pt x="6227" y="665"/>
                      <a:pt x="5815" y="0"/>
                      <a:pt x="5217"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2" name="Google Shape;4471;p48">
                <a:extLst>
                  <a:ext uri="{FF2B5EF4-FFF2-40B4-BE49-F238E27FC236}">
                    <a16:creationId xmlns:a16="http://schemas.microsoft.com/office/drawing/2014/main" id="{79046256-EDA7-4D7B-A74A-8EC7E8A58586}"/>
                  </a:ext>
                </a:extLst>
              </p:cNvPr>
              <p:cNvSpPr/>
              <p:nvPr/>
            </p:nvSpPr>
            <p:spPr>
              <a:xfrm>
                <a:off x="6231000" y="1146225"/>
                <a:ext cx="15225" cy="5200"/>
              </a:xfrm>
              <a:custGeom>
                <a:avLst/>
                <a:gdLst/>
                <a:ahLst/>
                <a:cxnLst/>
                <a:rect l="l" t="t" r="r" b="b"/>
                <a:pathLst>
                  <a:path w="609" h="208" extrusionOk="0">
                    <a:moveTo>
                      <a:pt x="159" y="1"/>
                    </a:moveTo>
                    <a:cubicBezTo>
                      <a:pt x="120" y="1"/>
                      <a:pt x="85" y="5"/>
                      <a:pt x="57" y="16"/>
                    </a:cubicBezTo>
                    <a:cubicBezTo>
                      <a:pt x="1" y="32"/>
                      <a:pt x="244" y="208"/>
                      <a:pt x="407" y="208"/>
                    </a:cubicBezTo>
                    <a:cubicBezTo>
                      <a:pt x="442" y="208"/>
                      <a:pt x="472" y="200"/>
                      <a:pt x="496" y="181"/>
                    </a:cubicBezTo>
                    <a:cubicBezTo>
                      <a:pt x="609" y="101"/>
                      <a:pt x="343" y="1"/>
                      <a:pt x="15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3" name="Google Shape;4472;p48">
                <a:extLst>
                  <a:ext uri="{FF2B5EF4-FFF2-40B4-BE49-F238E27FC236}">
                    <a16:creationId xmlns:a16="http://schemas.microsoft.com/office/drawing/2014/main" id="{B46F437D-C631-45FE-832E-0E50AD5A7357}"/>
                  </a:ext>
                </a:extLst>
              </p:cNvPr>
              <p:cNvSpPr/>
              <p:nvPr/>
            </p:nvSpPr>
            <p:spPr>
              <a:xfrm>
                <a:off x="6228475" y="1128800"/>
                <a:ext cx="10300" cy="13700"/>
              </a:xfrm>
              <a:custGeom>
                <a:avLst/>
                <a:gdLst/>
                <a:ahLst/>
                <a:cxnLst/>
                <a:rect l="l" t="t" r="r" b="b"/>
                <a:pathLst>
                  <a:path w="412" h="548" extrusionOk="0">
                    <a:moveTo>
                      <a:pt x="311" y="0"/>
                    </a:moveTo>
                    <a:cubicBezTo>
                      <a:pt x="205" y="0"/>
                      <a:pt x="0" y="547"/>
                      <a:pt x="94" y="547"/>
                    </a:cubicBezTo>
                    <a:cubicBezTo>
                      <a:pt x="96" y="547"/>
                      <a:pt x="98" y="547"/>
                      <a:pt x="100" y="547"/>
                    </a:cubicBezTo>
                    <a:cubicBezTo>
                      <a:pt x="295" y="537"/>
                      <a:pt x="412" y="20"/>
                      <a:pt x="314" y="0"/>
                    </a:cubicBezTo>
                    <a:cubicBezTo>
                      <a:pt x="313" y="0"/>
                      <a:pt x="312" y="0"/>
                      <a:pt x="31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4" name="Google Shape;4473;p48">
                <a:extLst>
                  <a:ext uri="{FF2B5EF4-FFF2-40B4-BE49-F238E27FC236}">
                    <a16:creationId xmlns:a16="http://schemas.microsoft.com/office/drawing/2014/main" id="{1CA75EAE-DCB0-4669-A3DE-1A21A65F0F2F}"/>
                  </a:ext>
                </a:extLst>
              </p:cNvPr>
              <p:cNvSpPr/>
              <p:nvPr/>
            </p:nvSpPr>
            <p:spPr>
              <a:xfrm>
                <a:off x="6196075" y="1145150"/>
                <a:ext cx="40750" cy="83425"/>
              </a:xfrm>
              <a:custGeom>
                <a:avLst/>
                <a:gdLst/>
                <a:ahLst/>
                <a:cxnLst/>
                <a:rect l="l" t="t" r="r" b="b"/>
                <a:pathLst>
                  <a:path w="1630" h="3337" extrusionOk="0">
                    <a:moveTo>
                      <a:pt x="1181" y="0"/>
                    </a:moveTo>
                    <a:cubicBezTo>
                      <a:pt x="800" y="98"/>
                      <a:pt x="439" y="254"/>
                      <a:pt x="108" y="468"/>
                    </a:cubicBezTo>
                    <a:lnTo>
                      <a:pt x="69" y="478"/>
                    </a:lnTo>
                    <a:lnTo>
                      <a:pt x="79" y="498"/>
                    </a:lnTo>
                    <a:cubicBezTo>
                      <a:pt x="0" y="1454"/>
                      <a:pt x="98" y="2419"/>
                      <a:pt x="381" y="3336"/>
                    </a:cubicBezTo>
                    <a:cubicBezTo>
                      <a:pt x="501" y="3270"/>
                      <a:pt x="634" y="3235"/>
                      <a:pt x="771" y="3235"/>
                    </a:cubicBezTo>
                    <a:cubicBezTo>
                      <a:pt x="836" y="3235"/>
                      <a:pt x="901" y="3243"/>
                      <a:pt x="966" y="3258"/>
                    </a:cubicBezTo>
                    <a:cubicBezTo>
                      <a:pt x="1347" y="2858"/>
                      <a:pt x="1630" y="566"/>
                      <a:pt x="118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5" name="Google Shape;4474;p48">
                <a:extLst>
                  <a:ext uri="{FF2B5EF4-FFF2-40B4-BE49-F238E27FC236}">
                    <a16:creationId xmlns:a16="http://schemas.microsoft.com/office/drawing/2014/main" id="{A1EE4469-8E8C-4D1C-955A-353C73A55571}"/>
                  </a:ext>
                </a:extLst>
              </p:cNvPr>
              <p:cNvSpPr/>
              <p:nvPr/>
            </p:nvSpPr>
            <p:spPr>
              <a:xfrm>
                <a:off x="5996075" y="1081125"/>
                <a:ext cx="229525" cy="108050"/>
              </a:xfrm>
              <a:custGeom>
                <a:avLst/>
                <a:gdLst/>
                <a:ahLst/>
                <a:cxnLst/>
                <a:rect l="l" t="t" r="r" b="b"/>
                <a:pathLst>
                  <a:path w="9181" h="4322" extrusionOk="0">
                    <a:moveTo>
                      <a:pt x="5907" y="0"/>
                    </a:moveTo>
                    <a:cubicBezTo>
                      <a:pt x="4736" y="0"/>
                      <a:pt x="3349" y="422"/>
                      <a:pt x="1903" y="1478"/>
                    </a:cubicBezTo>
                    <a:cubicBezTo>
                      <a:pt x="889" y="2229"/>
                      <a:pt x="1" y="3361"/>
                      <a:pt x="645" y="3722"/>
                    </a:cubicBezTo>
                    <a:cubicBezTo>
                      <a:pt x="692" y="3749"/>
                      <a:pt x="752" y="3761"/>
                      <a:pt x="819" y="3761"/>
                    </a:cubicBezTo>
                    <a:cubicBezTo>
                      <a:pt x="1107" y="3761"/>
                      <a:pt x="1516" y="3549"/>
                      <a:pt x="1572" y="3517"/>
                    </a:cubicBezTo>
                    <a:lnTo>
                      <a:pt x="1572" y="3517"/>
                    </a:lnTo>
                    <a:cubicBezTo>
                      <a:pt x="1503" y="3585"/>
                      <a:pt x="655" y="4229"/>
                      <a:pt x="1357" y="4317"/>
                    </a:cubicBezTo>
                    <a:cubicBezTo>
                      <a:pt x="1401" y="4320"/>
                      <a:pt x="1446" y="4322"/>
                      <a:pt x="1490" y="4322"/>
                    </a:cubicBezTo>
                    <a:cubicBezTo>
                      <a:pt x="1718" y="4322"/>
                      <a:pt x="1944" y="4279"/>
                      <a:pt x="2157" y="4180"/>
                    </a:cubicBezTo>
                    <a:cubicBezTo>
                      <a:pt x="2928" y="3878"/>
                      <a:pt x="3689" y="3205"/>
                      <a:pt x="3747" y="3156"/>
                    </a:cubicBezTo>
                    <a:lnTo>
                      <a:pt x="3747" y="3156"/>
                    </a:lnTo>
                    <a:cubicBezTo>
                      <a:pt x="3709" y="3213"/>
                      <a:pt x="3216" y="3861"/>
                      <a:pt x="3676" y="3861"/>
                    </a:cubicBezTo>
                    <a:cubicBezTo>
                      <a:pt x="3692" y="3861"/>
                      <a:pt x="3709" y="3860"/>
                      <a:pt x="3728" y="3859"/>
                    </a:cubicBezTo>
                    <a:cubicBezTo>
                      <a:pt x="4303" y="3819"/>
                      <a:pt x="5298" y="3224"/>
                      <a:pt x="6430" y="2444"/>
                    </a:cubicBezTo>
                    <a:cubicBezTo>
                      <a:pt x="6627" y="2307"/>
                      <a:pt x="6813" y="2253"/>
                      <a:pt x="6983" y="2253"/>
                    </a:cubicBezTo>
                    <a:cubicBezTo>
                      <a:pt x="7581" y="2253"/>
                      <a:pt x="7993" y="2918"/>
                      <a:pt x="8069" y="3039"/>
                    </a:cubicBezTo>
                    <a:lnTo>
                      <a:pt x="8098" y="3029"/>
                    </a:lnTo>
                    <a:cubicBezTo>
                      <a:pt x="8430" y="2815"/>
                      <a:pt x="8791" y="2659"/>
                      <a:pt x="9171" y="2561"/>
                    </a:cubicBezTo>
                    <a:lnTo>
                      <a:pt x="9161" y="2522"/>
                    </a:lnTo>
                    <a:cubicBezTo>
                      <a:pt x="9181" y="2171"/>
                      <a:pt x="9103" y="1829"/>
                      <a:pt x="8957" y="1517"/>
                    </a:cubicBezTo>
                    <a:cubicBezTo>
                      <a:pt x="8457" y="636"/>
                      <a:pt x="7344" y="0"/>
                      <a:pt x="5907"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6" name="Google Shape;4475;p48">
                <a:extLst>
                  <a:ext uri="{FF2B5EF4-FFF2-40B4-BE49-F238E27FC236}">
                    <a16:creationId xmlns:a16="http://schemas.microsoft.com/office/drawing/2014/main" id="{55BFC65A-5065-4250-A290-5406EF77BBED}"/>
                  </a:ext>
                </a:extLst>
              </p:cNvPr>
              <p:cNvSpPr/>
              <p:nvPr/>
            </p:nvSpPr>
            <p:spPr>
              <a:xfrm>
                <a:off x="6014875" y="1326875"/>
                <a:ext cx="258525" cy="196325"/>
              </a:xfrm>
              <a:custGeom>
                <a:avLst/>
                <a:gdLst/>
                <a:ahLst/>
                <a:cxnLst/>
                <a:rect l="l" t="t" r="r" b="b"/>
                <a:pathLst>
                  <a:path w="10341" h="7853" extrusionOk="0">
                    <a:moveTo>
                      <a:pt x="7425" y="1"/>
                    </a:moveTo>
                    <a:cubicBezTo>
                      <a:pt x="6753" y="1"/>
                      <a:pt x="6175" y="272"/>
                      <a:pt x="6175" y="272"/>
                    </a:cubicBezTo>
                    <a:lnTo>
                      <a:pt x="6175" y="262"/>
                    </a:lnTo>
                    <a:cubicBezTo>
                      <a:pt x="6039" y="448"/>
                      <a:pt x="5736" y="692"/>
                      <a:pt x="5083" y="721"/>
                    </a:cubicBezTo>
                    <a:cubicBezTo>
                      <a:pt x="5044" y="723"/>
                      <a:pt x="5006" y="723"/>
                      <a:pt x="4969" y="723"/>
                    </a:cubicBezTo>
                    <a:cubicBezTo>
                      <a:pt x="4412" y="723"/>
                      <a:pt x="4065" y="525"/>
                      <a:pt x="3873" y="360"/>
                    </a:cubicBezTo>
                    <a:lnTo>
                      <a:pt x="3873" y="370"/>
                    </a:lnTo>
                    <a:cubicBezTo>
                      <a:pt x="3873" y="370"/>
                      <a:pt x="3582" y="188"/>
                      <a:pt x="3061" y="188"/>
                    </a:cubicBezTo>
                    <a:cubicBezTo>
                      <a:pt x="2703" y="188"/>
                      <a:pt x="2235" y="274"/>
                      <a:pt x="1678" y="565"/>
                    </a:cubicBezTo>
                    <a:cubicBezTo>
                      <a:pt x="205" y="1335"/>
                      <a:pt x="0" y="6701"/>
                      <a:pt x="0" y="6701"/>
                    </a:cubicBezTo>
                    <a:cubicBezTo>
                      <a:pt x="0" y="6701"/>
                      <a:pt x="907" y="7813"/>
                      <a:pt x="4575" y="7852"/>
                    </a:cubicBezTo>
                    <a:cubicBezTo>
                      <a:pt x="4612" y="7852"/>
                      <a:pt x="4648" y="7853"/>
                      <a:pt x="4684" y="7853"/>
                    </a:cubicBezTo>
                    <a:cubicBezTo>
                      <a:pt x="8270" y="7853"/>
                      <a:pt x="10039" y="6428"/>
                      <a:pt x="10039" y="6428"/>
                    </a:cubicBezTo>
                    <a:cubicBezTo>
                      <a:pt x="10039" y="6428"/>
                      <a:pt x="10341" y="2574"/>
                      <a:pt x="8868" y="662"/>
                    </a:cubicBezTo>
                    <a:cubicBezTo>
                      <a:pt x="8466" y="149"/>
                      <a:pt x="7920" y="1"/>
                      <a:pt x="7425"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7" name="Google Shape;4476;p48">
                <a:extLst>
                  <a:ext uri="{FF2B5EF4-FFF2-40B4-BE49-F238E27FC236}">
                    <a16:creationId xmlns:a16="http://schemas.microsoft.com/office/drawing/2014/main" id="{B1CB8C7D-850C-4B30-90C7-DE252A359E10}"/>
                  </a:ext>
                </a:extLst>
              </p:cNvPr>
              <p:cNvSpPr/>
              <p:nvPr/>
            </p:nvSpPr>
            <p:spPr>
              <a:xfrm>
                <a:off x="6081925" y="1136050"/>
                <a:ext cx="117100" cy="43075"/>
              </a:xfrm>
              <a:custGeom>
                <a:avLst/>
                <a:gdLst/>
                <a:ahLst/>
                <a:cxnLst/>
                <a:rect l="l" t="t" r="r" b="b"/>
                <a:pathLst>
                  <a:path w="4684" h="1723" extrusionOk="0">
                    <a:moveTo>
                      <a:pt x="3522" y="1"/>
                    </a:moveTo>
                    <a:cubicBezTo>
                      <a:pt x="3500" y="1"/>
                      <a:pt x="3477" y="1"/>
                      <a:pt x="3454" y="3"/>
                    </a:cubicBezTo>
                    <a:lnTo>
                      <a:pt x="3357" y="23"/>
                    </a:lnTo>
                    <a:lnTo>
                      <a:pt x="3308" y="32"/>
                    </a:lnTo>
                    <a:lnTo>
                      <a:pt x="3259" y="52"/>
                    </a:lnTo>
                    <a:cubicBezTo>
                      <a:pt x="3191" y="71"/>
                      <a:pt x="3132" y="101"/>
                      <a:pt x="3074" y="130"/>
                    </a:cubicBezTo>
                    <a:lnTo>
                      <a:pt x="2996" y="179"/>
                    </a:lnTo>
                    <a:lnTo>
                      <a:pt x="2976" y="188"/>
                    </a:lnTo>
                    <a:lnTo>
                      <a:pt x="2967" y="198"/>
                    </a:lnTo>
                    <a:lnTo>
                      <a:pt x="2957" y="198"/>
                    </a:lnTo>
                    <a:lnTo>
                      <a:pt x="2918" y="227"/>
                    </a:lnTo>
                    <a:lnTo>
                      <a:pt x="2762" y="335"/>
                    </a:lnTo>
                    <a:cubicBezTo>
                      <a:pt x="2547" y="471"/>
                      <a:pt x="2342" y="608"/>
                      <a:pt x="2128" y="744"/>
                    </a:cubicBezTo>
                    <a:cubicBezTo>
                      <a:pt x="1913" y="881"/>
                      <a:pt x="1698" y="1008"/>
                      <a:pt x="1484" y="1135"/>
                    </a:cubicBezTo>
                    <a:cubicBezTo>
                      <a:pt x="1269" y="1252"/>
                      <a:pt x="1045" y="1369"/>
                      <a:pt x="811" y="1466"/>
                    </a:cubicBezTo>
                    <a:cubicBezTo>
                      <a:pt x="694" y="1515"/>
                      <a:pt x="576" y="1554"/>
                      <a:pt x="459" y="1583"/>
                    </a:cubicBezTo>
                    <a:cubicBezTo>
                      <a:pt x="396" y="1595"/>
                      <a:pt x="318" y="1610"/>
                      <a:pt x="249" y="1610"/>
                    </a:cubicBezTo>
                    <a:cubicBezTo>
                      <a:pt x="202" y="1610"/>
                      <a:pt x="159" y="1603"/>
                      <a:pt x="128" y="1583"/>
                    </a:cubicBezTo>
                    <a:cubicBezTo>
                      <a:pt x="98" y="1554"/>
                      <a:pt x="89" y="1505"/>
                      <a:pt x="98" y="1466"/>
                    </a:cubicBezTo>
                    <a:cubicBezTo>
                      <a:pt x="108" y="1408"/>
                      <a:pt x="128" y="1349"/>
                      <a:pt x="157" y="1291"/>
                    </a:cubicBezTo>
                    <a:cubicBezTo>
                      <a:pt x="206" y="1183"/>
                      <a:pt x="274" y="1076"/>
                      <a:pt x="342" y="979"/>
                    </a:cubicBezTo>
                    <a:cubicBezTo>
                      <a:pt x="352" y="969"/>
                      <a:pt x="342" y="949"/>
                      <a:pt x="342" y="940"/>
                    </a:cubicBezTo>
                    <a:cubicBezTo>
                      <a:pt x="333" y="935"/>
                      <a:pt x="323" y="932"/>
                      <a:pt x="314" y="932"/>
                    </a:cubicBezTo>
                    <a:cubicBezTo>
                      <a:pt x="306" y="932"/>
                      <a:pt x="298" y="935"/>
                      <a:pt x="294" y="940"/>
                    </a:cubicBezTo>
                    <a:cubicBezTo>
                      <a:pt x="216" y="1047"/>
                      <a:pt x="137" y="1154"/>
                      <a:pt x="79" y="1271"/>
                    </a:cubicBezTo>
                    <a:cubicBezTo>
                      <a:pt x="50" y="1330"/>
                      <a:pt x="30" y="1388"/>
                      <a:pt x="11" y="1457"/>
                    </a:cubicBezTo>
                    <a:cubicBezTo>
                      <a:pt x="1" y="1486"/>
                      <a:pt x="1" y="1525"/>
                      <a:pt x="11" y="1564"/>
                    </a:cubicBezTo>
                    <a:cubicBezTo>
                      <a:pt x="20" y="1603"/>
                      <a:pt x="40" y="1642"/>
                      <a:pt x="79" y="1671"/>
                    </a:cubicBezTo>
                    <a:cubicBezTo>
                      <a:pt x="127" y="1704"/>
                      <a:pt x="189" y="1723"/>
                      <a:pt x="253" y="1723"/>
                    </a:cubicBezTo>
                    <a:cubicBezTo>
                      <a:pt x="267" y="1723"/>
                      <a:pt x="280" y="1722"/>
                      <a:pt x="294" y="1720"/>
                    </a:cubicBezTo>
                    <a:cubicBezTo>
                      <a:pt x="352" y="1710"/>
                      <a:pt x="420" y="1701"/>
                      <a:pt x="479" y="1691"/>
                    </a:cubicBezTo>
                    <a:cubicBezTo>
                      <a:pt x="606" y="1662"/>
                      <a:pt x="733" y="1622"/>
                      <a:pt x="850" y="1574"/>
                    </a:cubicBezTo>
                    <a:cubicBezTo>
                      <a:pt x="1084" y="1486"/>
                      <a:pt x="1318" y="1369"/>
                      <a:pt x="1533" y="1252"/>
                    </a:cubicBezTo>
                    <a:cubicBezTo>
                      <a:pt x="1757" y="1125"/>
                      <a:pt x="1981" y="998"/>
                      <a:pt x="2186" y="862"/>
                    </a:cubicBezTo>
                    <a:cubicBezTo>
                      <a:pt x="2401" y="725"/>
                      <a:pt x="2615" y="588"/>
                      <a:pt x="2820" y="442"/>
                    </a:cubicBezTo>
                    <a:lnTo>
                      <a:pt x="2986" y="325"/>
                    </a:lnTo>
                    <a:lnTo>
                      <a:pt x="3025" y="296"/>
                    </a:lnTo>
                    <a:lnTo>
                      <a:pt x="3035" y="296"/>
                    </a:lnTo>
                    <a:lnTo>
                      <a:pt x="3054" y="286"/>
                    </a:lnTo>
                    <a:lnTo>
                      <a:pt x="3132" y="237"/>
                    </a:lnTo>
                    <a:cubicBezTo>
                      <a:pt x="3240" y="179"/>
                      <a:pt x="3347" y="130"/>
                      <a:pt x="3464" y="110"/>
                    </a:cubicBezTo>
                    <a:cubicBezTo>
                      <a:pt x="3492" y="108"/>
                      <a:pt x="3520" y="107"/>
                      <a:pt x="3548" y="107"/>
                    </a:cubicBezTo>
                    <a:cubicBezTo>
                      <a:pt x="3640" y="107"/>
                      <a:pt x="3733" y="120"/>
                      <a:pt x="3815" y="149"/>
                    </a:cubicBezTo>
                    <a:cubicBezTo>
                      <a:pt x="3874" y="169"/>
                      <a:pt x="3932" y="198"/>
                      <a:pt x="3981" y="227"/>
                    </a:cubicBezTo>
                    <a:cubicBezTo>
                      <a:pt x="4030" y="257"/>
                      <a:pt x="4088" y="286"/>
                      <a:pt x="4137" y="325"/>
                    </a:cubicBezTo>
                    <a:cubicBezTo>
                      <a:pt x="4235" y="403"/>
                      <a:pt x="4323" y="481"/>
                      <a:pt x="4401" y="579"/>
                    </a:cubicBezTo>
                    <a:cubicBezTo>
                      <a:pt x="4479" y="676"/>
                      <a:pt x="4557" y="774"/>
                      <a:pt x="4615" y="881"/>
                    </a:cubicBezTo>
                    <a:cubicBezTo>
                      <a:pt x="4622" y="888"/>
                      <a:pt x="4634" y="895"/>
                      <a:pt x="4647" y="895"/>
                    </a:cubicBezTo>
                    <a:cubicBezTo>
                      <a:pt x="4653" y="895"/>
                      <a:pt x="4658" y="894"/>
                      <a:pt x="4664" y="891"/>
                    </a:cubicBezTo>
                    <a:cubicBezTo>
                      <a:pt x="4674" y="881"/>
                      <a:pt x="4684" y="862"/>
                      <a:pt x="4674" y="842"/>
                    </a:cubicBezTo>
                    <a:cubicBezTo>
                      <a:pt x="4615" y="735"/>
                      <a:pt x="4537" y="627"/>
                      <a:pt x="4459" y="530"/>
                    </a:cubicBezTo>
                    <a:cubicBezTo>
                      <a:pt x="4381" y="423"/>
                      <a:pt x="4293" y="335"/>
                      <a:pt x="4186" y="257"/>
                    </a:cubicBezTo>
                    <a:cubicBezTo>
                      <a:pt x="4137" y="208"/>
                      <a:pt x="4088" y="169"/>
                      <a:pt x="4030" y="140"/>
                    </a:cubicBezTo>
                    <a:cubicBezTo>
                      <a:pt x="3971" y="110"/>
                      <a:pt x="3913" y="81"/>
                      <a:pt x="3845" y="62"/>
                    </a:cubicBezTo>
                    <a:cubicBezTo>
                      <a:pt x="3739" y="21"/>
                      <a:pt x="3633" y="1"/>
                      <a:pt x="352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8" name="Google Shape;4477;p48">
                <a:extLst>
                  <a:ext uri="{FF2B5EF4-FFF2-40B4-BE49-F238E27FC236}">
                    <a16:creationId xmlns:a16="http://schemas.microsoft.com/office/drawing/2014/main" id="{ED1B1242-8C2A-47DD-A888-AC8FD64B87D5}"/>
                  </a:ext>
                </a:extLst>
              </p:cNvPr>
              <p:cNvSpPr/>
              <p:nvPr/>
            </p:nvSpPr>
            <p:spPr>
              <a:xfrm>
                <a:off x="6021700" y="1159100"/>
                <a:ext cx="69275" cy="31275"/>
              </a:xfrm>
              <a:custGeom>
                <a:avLst/>
                <a:gdLst/>
                <a:ahLst/>
                <a:cxnLst/>
                <a:rect l="l" t="t" r="r" b="b"/>
                <a:pathLst>
                  <a:path w="2771" h="1251" extrusionOk="0">
                    <a:moveTo>
                      <a:pt x="2732" y="1"/>
                    </a:moveTo>
                    <a:cubicBezTo>
                      <a:pt x="2725" y="1"/>
                      <a:pt x="2717" y="3"/>
                      <a:pt x="2712" y="8"/>
                    </a:cubicBezTo>
                    <a:cubicBezTo>
                      <a:pt x="2712" y="8"/>
                      <a:pt x="2664" y="47"/>
                      <a:pt x="2576" y="115"/>
                    </a:cubicBezTo>
                    <a:cubicBezTo>
                      <a:pt x="2537" y="154"/>
                      <a:pt x="2488" y="183"/>
                      <a:pt x="2429" y="232"/>
                    </a:cubicBezTo>
                    <a:cubicBezTo>
                      <a:pt x="2371" y="281"/>
                      <a:pt x="2303" y="320"/>
                      <a:pt x="2225" y="379"/>
                    </a:cubicBezTo>
                    <a:cubicBezTo>
                      <a:pt x="2156" y="437"/>
                      <a:pt x="2068" y="486"/>
                      <a:pt x="1981" y="544"/>
                    </a:cubicBezTo>
                    <a:cubicBezTo>
                      <a:pt x="1893" y="603"/>
                      <a:pt x="1805" y="661"/>
                      <a:pt x="1707" y="710"/>
                    </a:cubicBezTo>
                    <a:cubicBezTo>
                      <a:pt x="1610" y="769"/>
                      <a:pt x="1512" y="837"/>
                      <a:pt x="1405" y="876"/>
                    </a:cubicBezTo>
                    <a:cubicBezTo>
                      <a:pt x="1298" y="925"/>
                      <a:pt x="1181" y="983"/>
                      <a:pt x="1073" y="1022"/>
                    </a:cubicBezTo>
                    <a:lnTo>
                      <a:pt x="908" y="1081"/>
                    </a:lnTo>
                    <a:lnTo>
                      <a:pt x="732" y="1120"/>
                    </a:lnTo>
                    <a:cubicBezTo>
                      <a:pt x="625" y="1139"/>
                      <a:pt x="508" y="1149"/>
                      <a:pt x="400" y="1149"/>
                    </a:cubicBezTo>
                    <a:cubicBezTo>
                      <a:pt x="303" y="1149"/>
                      <a:pt x="205" y="1120"/>
                      <a:pt x="127" y="1071"/>
                    </a:cubicBezTo>
                    <a:cubicBezTo>
                      <a:pt x="88" y="1022"/>
                      <a:pt x="117" y="925"/>
                      <a:pt x="166" y="857"/>
                    </a:cubicBezTo>
                    <a:cubicBezTo>
                      <a:pt x="244" y="740"/>
                      <a:pt x="342" y="632"/>
                      <a:pt x="449" y="535"/>
                    </a:cubicBezTo>
                    <a:cubicBezTo>
                      <a:pt x="527" y="466"/>
                      <a:pt x="576" y="427"/>
                      <a:pt x="576" y="427"/>
                    </a:cubicBezTo>
                    <a:cubicBezTo>
                      <a:pt x="586" y="418"/>
                      <a:pt x="595" y="398"/>
                      <a:pt x="586" y="388"/>
                    </a:cubicBezTo>
                    <a:cubicBezTo>
                      <a:pt x="580" y="377"/>
                      <a:pt x="571" y="372"/>
                      <a:pt x="560" y="372"/>
                    </a:cubicBezTo>
                    <a:cubicBezTo>
                      <a:pt x="553" y="372"/>
                      <a:pt x="545" y="375"/>
                      <a:pt x="537" y="379"/>
                    </a:cubicBezTo>
                    <a:cubicBezTo>
                      <a:pt x="537" y="379"/>
                      <a:pt x="488" y="408"/>
                      <a:pt x="400" y="476"/>
                    </a:cubicBezTo>
                    <a:cubicBezTo>
                      <a:pt x="283" y="574"/>
                      <a:pt x="176" y="681"/>
                      <a:pt x="88" y="798"/>
                    </a:cubicBezTo>
                    <a:cubicBezTo>
                      <a:pt x="59" y="847"/>
                      <a:pt x="30" y="896"/>
                      <a:pt x="20" y="944"/>
                    </a:cubicBezTo>
                    <a:cubicBezTo>
                      <a:pt x="0" y="1013"/>
                      <a:pt x="10" y="1081"/>
                      <a:pt x="49" y="1139"/>
                    </a:cubicBezTo>
                    <a:cubicBezTo>
                      <a:pt x="98" y="1178"/>
                      <a:pt x="156" y="1218"/>
                      <a:pt x="215" y="1227"/>
                    </a:cubicBezTo>
                    <a:cubicBezTo>
                      <a:pt x="244" y="1237"/>
                      <a:pt x="273" y="1247"/>
                      <a:pt x="303" y="1247"/>
                    </a:cubicBezTo>
                    <a:lnTo>
                      <a:pt x="390" y="1247"/>
                    </a:lnTo>
                    <a:cubicBezTo>
                      <a:pt x="424" y="1249"/>
                      <a:pt x="458" y="1251"/>
                      <a:pt x="492" y="1251"/>
                    </a:cubicBezTo>
                    <a:cubicBezTo>
                      <a:pt x="585" y="1251"/>
                      <a:pt x="676" y="1242"/>
                      <a:pt x="761" y="1227"/>
                    </a:cubicBezTo>
                    <a:lnTo>
                      <a:pt x="947" y="1188"/>
                    </a:lnTo>
                    <a:lnTo>
                      <a:pt x="1122" y="1120"/>
                    </a:lnTo>
                    <a:cubicBezTo>
                      <a:pt x="1239" y="1081"/>
                      <a:pt x="1347" y="1032"/>
                      <a:pt x="1454" y="974"/>
                    </a:cubicBezTo>
                    <a:cubicBezTo>
                      <a:pt x="1561" y="915"/>
                      <a:pt x="1668" y="866"/>
                      <a:pt x="1766" y="798"/>
                    </a:cubicBezTo>
                    <a:cubicBezTo>
                      <a:pt x="1864" y="740"/>
                      <a:pt x="1961" y="681"/>
                      <a:pt x="2049" y="622"/>
                    </a:cubicBezTo>
                    <a:cubicBezTo>
                      <a:pt x="2137" y="554"/>
                      <a:pt x="2215" y="505"/>
                      <a:pt x="2293" y="447"/>
                    </a:cubicBezTo>
                    <a:cubicBezTo>
                      <a:pt x="2439" y="340"/>
                      <a:pt x="2556" y="232"/>
                      <a:pt x="2634" y="164"/>
                    </a:cubicBezTo>
                    <a:lnTo>
                      <a:pt x="2751" y="57"/>
                    </a:lnTo>
                    <a:cubicBezTo>
                      <a:pt x="2771" y="37"/>
                      <a:pt x="2771" y="18"/>
                      <a:pt x="2751" y="8"/>
                    </a:cubicBezTo>
                    <a:cubicBezTo>
                      <a:pt x="2746" y="3"/>
                      <a:pt x="2739" y="1"/>
                      <a:pt x="273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09" name="Google Shape;4478;p48">
                <a:extLst>
                  <a:ext uri="{FF2B5EF4-FFF2-40B4-BE49-F238E27FC236}">
                    <a16:creationId xmlns:a16="http://schemas.microsoft.com/office/drawing/2014/main" id="{2197E237-F180-4F89-B273-532B5E4EB586}"/>
                  </a:ext>
                </a:extLst>
              </p:cNvPr>
              <p:cNvSpPr/>
              <p:nvPr/>
            </p:nvSpPr>
            <p:spPr>
              <a:xfrm>
                <a:off x="6196625" y="1144100"/>
                <a:ext cx="28750" cy="14025"/>
              </a:xfrm>
              <a:custGeom>
                <a:avLst/>
                <a:gdLst/>
                <a:ahLst/>
                <a:cxnLst/>
                <a:rect l="l" t="t" r="r" b="b"/>
                <a:pathLst>
                  <a:path w="1150" h="561" extrusionOk="0">
                    <a:moveTo>
                      <a:pt x="1121" y="0"/>
                    </a:moveTo>
                    <a:cubicBezTo>
                      <a:pt x="1117" y="0"/>
                      <a:pt x="1114" y="1"/>
                      <a:pt x="1110" y="3"/>
                    </a:cubicBezTo>
                    <a:cubicBezTo>
                      <a:pt x="1110" y="3"/>
                      <a:pt x="1042" y="13"/>
                      <a:pt x="925" y="42"/>
                    </a:cubicBezTo>
                    <a:cubicBezTo>
                      <a:pt x="866" y="52"/>
                      <a:pt x="808" y="71"/>
                      <a:pt x="739" y="101"/>
                    </a:cubicBezTo>
                    <a:cubicBezTo>
                      <a:pt x="671" y="120"/>
                      <a:pt x="603" y="149"/>
                      <a:pt x="535" y="179"/>
                    </a:cubicBezTo>
                    <a:cubicBezTo>
                      <a:pt x="466" y="208"/>
                      <a:pt x="398" y="247"/>
                      <a:pt x="339" y="276"/>
                    </a:cubicBezTo>
                    <a:cubicBezTo>
                      <a:pt x="271" y="315"/>
                      <a:pt x="222" y="354"/>
                      <a:pt x="174" y="383"/>
                    </a:cubicBezTo>
                    <a:cubicBezTo>
                      <a:pt x="125" y="413"/>
                      <a:pt x="86" y="442"/>
                      <a:pt x="57" y="471"/>
                    </a:cubicBezTo>
                    <a:cubicBezTo>
                      <a:pt x="47" y="481"/>
                      <a:pt x="37" y="491"/>
                      <a:pt x="18" y="501"/>
                    </a:cubicBezTo>
                    <a:cubicBezTo>
                      <a:pt x="0" y="527"/>
                      <a:pt x="22" y="561"/>
                      <a:pt x="47" y="561"/>
                    </a:cubicBezTo>
                    <a:cubicBezTo>
                      <a:pt x="50" y="561"/>
                      <a:pt x="53" y="560"/>
                      <a:pt x="57" y="559"/>
                    </a:cubicBezTo>
                    <a:lnTo>
                      <a:pt x="222" y="471"/>
                    </a:lnTo>
                    <a:lnTo>
                      <a:pt x="388" y="383"/>
                    </a:lnTo>
                    <a:cubicBezTo>
                      <a:pt x="457" y="354"/>
                      <a:pt x="515" y="325"/>
                      <a:pt x="583" y="286"/>
                    </a:cubicBezTo>
                    <a:cubicBezTo>
                      <a:pt x="652" y="257"/>
                      <a:pt x="720" y="227"/>
                      <a:pt x="788" y="208"/>
                    </a:cubicBezTo>
                    <a:cubicBezTo>
                      <a:pt x="847" y="179"/>
                      <a:pt x="905" y="149"/>
                      <a:pt x="964" y="130"/>
                    </a:cubicBezTo>
                    <a:cubicBezTo>
                      <a:pt x="1061" y="91"/>
                      <a:pt x="1130" y="62"/>
                      <a:pt x="1130" y="62"/>
                    </a:cubicBezTo>
                    <a:cubicBezTo>
                      <a:pt x="1149" y="62"/>
                      <a:pt x="1149" y="42"/>
                      <a:pt x="1149" y="32"/>
                    </a:cubicBezTo>
                    <a:cubicBezTo>
                      <a:pt x="1149" y="16"/>
                      <a:pt x="1136" y="0"/>
                      <a:pt x="1121"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0" name="Google Shape;4479;p48">
                <a:extLst>
                  <a:ext uri="{FF2B5EF4-FFF2-40B4-BE49-F238E27FC236}">
                    <a16:creationId xmlns:a16="http://schemas.microsoft.com/office/drawing/2014/main" id="{1E603632-2567-42BE-AE2F-BF7E9DFC9514}"/>
                  </a:ext>
                </a:extLst>
              </p:cNvPr>
              <p:cNvSpPr/>
              <p:nvPr/>
            </p:nvSpPr>
            <p:spPr>
              <a:xfrm>
                <a:off x="6109250" y="1331325"/>
                <a:ext cx="62700" cy="18225"/>
              </a:xfrm>
              <a:custGeom>
                <a:avLst/>
                <a:gdLst/>
                <a:ahLst/>
                <a:cxnLst/>
                <a:rect l="l" t="t" r="r" b="b"/>
                <a:pathLst>
                  <a:path w="2508" h="729" extrusionOk="0">
                    <a:moveTo>
                      <a:pt x="2399" y="1"/>
                    </a:moveTo>
                    <a:cubicBezTo>
                      <a:pt x="2377" y="1"/>
                      <a:pt x="2353" y="9"/>
                      <a:pt x="2332" y="26"/>
                    </a:cubicBezTo>
                    <a:lnTo>
                      <a:pt x="2322" y="35"/>
                    </a:lnTo>
                    <a:cubicBezTo>
                      <a:pt x="2322" y="35"/>
                      <a:pt x="2303" y="55"/>
                      <a:pt x="2254" y="94"/>
                    </a:cubicBezTo>
                    <a:cubicBezTo>
                      <a:pt x="2225" y="114"/>
                      <a:pt x="2196" y="133"/>
                      <a:pt x="2166" y="153"/>
                    </a:cubicBezTo>
                    <a:cubicBezTo>
                      <a:pt x="2117" y="182"/>
                      <a:pt x="2078" y="201"/>
                      <a:pt x="2039" y="221"/>
                    </a:cubicBezTo>
                    <a:cubicBezTo>
                      <a:pt x="1991" y="240"/>
                      <a:pt x="1932" y="260"/>
                      <a:pt x="1883" y="279"/>
                    </a:cubicBezTo>
                    <a:cubicBezTo>
                      <a:pt x="1825" y="299"/>
                      <a:pt x="1766" y="318"/>
                      <a:pt x="1698" y="328"/>
                    </a:cubicBezTo>
                    <a:cubicBezTo>
                      <a:pt x="1630" y="328"/>
                      <a:pt x="1571" y="348"/>
                      <a:pt x="1493" y="348"/>
                    </a:cubicBezTo>
                    <a:lnTo>
                      <a:pt x="1376" y="357"/>
                    </a:lnTo>
                    <a:lnTo>
                      <a:pt x="1269" y="357"/>
                    </a:lnTo>
                    <a:cubicBezTo>
                      <a:pt x="1223" y="357"/>
                      <a:pt x="1173" y="362"/>
                      <a:pt x="1125" y="362"/>
                    </a:cubicBezTo>
                    <a:cubicBezTo>
                      <a:pt x="1101" y="362"/>
                      <a:pt x="1077" y="361"/>
                      <a:pt x="1054" y="357"/>
                    </a:cubicBezTo>
                    <a:cubicBezTo>
                      <a:pt x="986" y="348"/>
                      <a:pt x="908" y="357"/>
                      <a:pt x="849" y="338"/>
                    </a:cubicBezTo>
                    <a:lnTo>
                      <a:pt x="752" y="328"/>
                    </a:lnTo>
                    <a:lnTo>
                      <a:pt x="664" y="309"/>
                    </a:lnTo>
                    <a:cubicBezTo>
                      <a:pt x="605" y="289"/>
                      <a:pt x="547" y="279"/>
                      <a:pt x="498" y="260"/>
                    </a:cubicBezTo>
                    <a:cubicBezTo>
                      <a:pt x="449" y="240"/>
                      <a:pt x="400" y="221"/>
                      <a:pt x="361" y="201"/>
                    </a:cubicBezTo>
                    <a:lnTo>
                      <a:pt x="264" y="162"/>
                    </a:lnTo>
                    <a:lnTo>
                      <a:pt x="166" y="104"/>
                    </a:lnTo>
                    <a:cubicBezTo>
                      <a:pt x="153" y="97"/>
                      <a:pt x="137" y="94"/>
                      <a:pt x="123" y="94"/>
                    </a:cubicBezTo>
                    <a:cubicBezTo>
                      <a:pt x="95" y="94"/>
                      <a:pt x="68" y="104"/>
                      <a:pt x="49" y="123"/>
                    </a:cubicBezTo>
                    <a:cubicBezTo>
                      <a:pt x="10" y="162"/>
                      <a:pt x="1" y="221"/>
                      <a:pt x="40" y="260"/>
                    </a:cubicBezTo>
                    <a:cubicBezTo>
                      <a:pt x="40" y="260"/>
                      <a:pt x="59" y="289"/>
                      <a:pt x="108" y="348"/>
                    </a:cubicBezTo>
                    <a:cubicBezTo>
                      <a:pt x="137" y="367"/>
                      <a:pt x="176" y="406"/>
                      <a:pt x="215" y="435"/>
                    </a:cubicBezTo>
                    <a:cubicBezTo>
                      <a:pt x="254" y="465"/>
                      <a:pt x="303" y="504"/>
                      <a:pt x="361" y="533"/>
                    </a:cubicBezTo>
                    <a:cubicBezTo>
                      <a:pt x="420" y="562"/>
                      <a:pt x="488" y="592"/>
                      <a:pt x="557" y="621"/>
                    </a:cubicBezTo>
                    <a:lnTo>
                      <a:pt x="664" y="660"/>
                    </a:lnTo>
                    <a:lnTo>
                      <a:pt x="781" y="689"/>
                    </a:lnTo>
                    <a:cubicBezTo>
                      <a:pt x="859" y="709"/>
                      <a:pt x="947" y="718"/>
                      <a:pt x="1025" y="728"/>
                    </a:cubicBezTo>
                    <a:lnTo>
                      <a:pt x="1347" y="728"/>
                    </a:lnTo>
                    <a:lnTo>
                      <a:pt x="1405" y="718"/>
                    </a:lnTo>
                    <a:lnTo>
                      <a:pt x="1532" y="709"/>
                    </a:lnTo>
                    <a:cubicBezTo>
                      <a:pt x="1610" y="699"/>
                      <a:pt x="1698" y="670"/>
                      <a:pt x="1776" y="660"/>
                    </a:cubicBezTo>
                    <a:cubicBezTo>
                      <a:pt x="1854" y="631"/>
                      <a:pt x="1922" y="611"/>
                      <a:pt x="1991" y="572"/>
                    </a:cubicBezTo>
                    <a:cubicBezTo>
                      <a:pt x="2059" y="543"/>
                      <a:pt x="2117" y="514"/>
                      <a:pt x="2176" y="474"/>
                    </a:cubicBezTo>
                    <a:cubicBezTo>
                      <a:pt x="2235" y="435"/>
                      <a:pt x="2274" y="396"/>
                      <a:pt x="2322" y="357"/>
                    </a:cubicBezTo>
                    <a:cubicBezTo>
                      <a:pt x="2352" y="328"/>
                      <a:pt x="2391" y="289"/>
                      <a:pt x="2410" y="250"/>
                    </a:cubicBezTo>
                    <a:cubicBezTo>
                      <a:pt x="2430" y="231"/>
                      <a:pt x="2449" y="201"/>
                      <a:pt x="2469" y="172"/>
                    </a:cubicBezTo>
                    <a:lnTo>
                      <a:pt x="2478" y="153"/>
                    </a:lnTo>
                    <a:cubicBezTo>
                      <a:pt x="2508" y="114"/>
                      <a:pt x="2498" y="65"/>
                      <a:pt x="2469" y="35"/>
                    </a:cubicBezTo>
                    <a:cubicBezTo>
                      <a:pt x="2452" y="14"/>
                      <a:pt x="2427" y="1"/>
                      <a:pt x="239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1" name="Google Shape;4480;p48">
                <a:extLst>
                  <a:ext uri="{FF2B5EF4-FFF2-40B4-BE49-F238E27FC236}">
                    <a16:creationId xmlns:a16="http://schemas.microsoft.com/office/drawing/2014/main" id="{1FF9313C-00E4-4206-B59E-2AC4F05DFA53}"/>
                  </a:ext>
                </a:extLst>
              </p:cNvPr>
              <p:cNvSpPr/>
              <p:nvPr/>
            </p:nvSpPr>
            <p:spPr>
              <a:xfrm>
                <a:off x="6069750" y="1217325"/>
                <a:ext cx="15125" cy="12950"/>
              </a:xfrm>
              <a:custGeom>
                <a:avLst/>
                <a:gdLst/>
                <a:ahLst/>
                <a:cxnLst/>
                <a:rect l="l" t="t" r="r" b="b"/>
                <a:pathLst>
                  <a:path w="605" h="518" extrusionOk="0">
                    <a:moveTo>
                      <a:pt x="342" y="1"/>
                    </a:moveTo>
                    <a:cubicBezTo>
                      <a:pt x="277" y="1"/>
                      <a:pt x="210" y="25"/>
                      <a:pt x="156" y="79"/>
                    </a:cubicBezTo>
                    <a:cubicBezTo>
                      <a:pt x="0" y="235"/>
                      <a:pt x="117" y="518"/>
                      <a:pt x="342" y="518"/>
                    </a:cubicBezTo>
                    <a:cubicBezTo>
                      <a:pt x="488" y="518"/>
                      <a:pt x="605" y="401"/>
                      <a:pt x="605" y="254"/>
                    </a:cubicBezTo>
                    <a:cubicBezTo>
                      <a:pt x="605" y="103"/>
                      <a:pt x="476" y="1"/>
                      <a:pt x="34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2" name="Google Shape;4481;p48">
                <a:extLst>
                  <a:ext uri="{FF2B5EF4-FFF2-40B4-BE49-F238E27FC236}">
                    <a16:creationId xmlns:a16="http://schemas.microsoft.com/office/drawing/2014/main" id="{9C53FF4B-0A9E-42C8-9858-E381B7151F96}"/>
                  </a:ext>
                </a:extLst>
              </p:cNvPr>
              <p:cNvSpPr/>
              <p:nvPr/>
            </p:nvSpPr>
            <p:spPr>
              <a:xfrm>
                <a:off x="6140475" y="1216350"/>
                <a:ext cx="15150" cy="12950"/>
              </a:xfrm>
              <a:custGeom>
                <a:avLst/>
                <a:gdLst/>
                <a:ahLst/>
                <a:cxnLst/>
                <a:rect l="l" t="t" r="r" b="b"/>
                <a:pathLst>
                  <a:path w="606" h="518" extrusionOk="0">
                    <a:moveTo>
                      <a:pt x="341" y="1"/>
                    </a:moveTo>
                    <a:cubicBezTo>
                      <a:pt x="276" y="1"/>
                      <a:pt x="210" y="25"/>
                      <a:pt x="156" y="79"/>
                    </a:cubicBezTo>
                    <a:cubicBezTo>
                      <a:pt x="0" y="235"/>
                      <a:pt x="117" y="518"/>
                      <a:pt x="342" y="518"/>
                    </a:cubicBezTo>
                    <a:cubicBezTo>
                      <a:pt x="488" y="518"/>
                      <a:pt x="605" y="401"/>
                      <a:pt x="605" y="264"/>
                    </a:cubicBezTo>
                    <a:cubicBezTo>
                      <a:pt x="605" y="106"/>
                      <a:pt x="476" y="1"/>
                      <a:pt x="34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3" name="Google Shape;4482;p48">
                <a:extLst>
                  <a:ext uri="{FF2B5EF4-FFF2-40B4-BE49-F238E27FC236}">
                    <a16:creationId xmlns:a16="http://schemas.microsoft.com/office/drawing/2014/main" id="{27536F6B-1F7D-4E85-8F80-CB0A28F3FC3F}"/>
                  </a:ext>
                </a:extLst>
              </p:cNvPr>
              <p:cNvSpPr/>
              <p:nvPr/>
            </p:nvSpPr>
            <p:spPr>
              <a:xfrm>
                <a:off x="6090500" y="1246350"/>
                <a:ext cx="46150" cy="20275"/>
              </a:xfrm>
              <a:custGeom>
                <a:avLst/>
                <a:gdLst/>
                <a:ahLst/>
                <a:cxnLst/>
                <a:rect l="l" t="t" r="r" b="b"/>
                <a:pathLst>
                  <a:path w="1846" h="811" extrusionOk="0">
                    <a:moveTo>
                      <a:pt x="887" y="1"/>
                    </a:moveTo>
                    <a:cubicBezTo>
                      <a:pt x="848" y="1"/>
                      <a:pt x="809" y="10"/>
                      <a:pt x="770" y="20"/>
                    </a:cubicBezTo>
                    <a:lnTo>
                      <a:pt x="663" y="49"/>
                    </a:lnTo>
                    <a:cubicBezTo>
                      <a:pt x="594" y="79"/>
                      <a:pt x="526" y="108"/>
                      <a:pt x="468" y="147"/>
                    </a:cubicBezTo>
                    <a:cubicBezTo>
                      <a:pt x="409" y="176"/>
                      <a:pt x="351" y="215"/>
                      <a:pt x="302" y="264"/>
                    </a:cubicBezTo>
                    <a:cubicBezTo>
                      <a:pt x="263" y="303"/>
                      <a:pt x="224" y="352"/>
                      <a:pt x="185" y="401"/>
                    </a:cubicBezTo>
                    <a:cubicBezTo>
                      <a:pt x="155" y="440"/>
                      <a:pt x="126" y="479"/>
                      <a:pt x="107" y="518"/>
                    </a:cubicBezTo>
                    <a:cubicBezTo>
                      <a:pt x="87" y="557"/>
                      <a:pt x="68" y="586"/>
                      <a:pt x="58" y="625"/>
                    </a:cubicBezTo>
                    <a:cubicBezTo>
                      <a:pt x="38" y="644"/>
                      <a:pt x="38" y="674"/>
                      <a:pt x="29" y="693"/>
                    </a:cubicBezTo>
                    <a:cubicBezTo>
                      <a:pt x="19" y="713"/>
                      <a:pt x="19" y="713"/>
                      <a:pt x="19" y="713"/>
                    </a:cubicBezTo>
                    <a:lnTo>
                      <a:pt x="19" y="722"/>
                    </a:lnTo>
                    <a:cubicBezTo>
                      <a:pt x="0" y="773"/>
                      <a:pt x="42" y="811"/>
                      <a:pt x="84" y="811"/>
                    </a:cubicBezTo>
                    <a:cubicBezTo>
                      <a:pt x="108" y="811"/>
                      <a:pt x="132" y="799"/>
                      <a:pt x="146" y="771"/>
                    </a:cubicBezTo>
                    <a:lnTo>
                      <a:pt x="155" y="752"/>
                    </a:lnTo>
                    <a:cubicBezTo>
                      <a:pt x="165" y="742"/>
                      <a:pt x="175" y="722"/>
                      <a:pt x="194" y="703"/>
                    </a:cubicBezTo>
                    <a:cubicBezTo>
                      <a:pt x="204" y="683"/>
                      <a:pt x="224" y="654"/>
                      <a:pt x="253" y="625"/>
                    </a:cubicBezTo>
                    <a:cubicBezTo>
                      <a:pt x="272" y="586"/>
                      <a:pt x="302" y="557"/>
                      <a:pt x="331" y="527"/>
                    </a:cubicBezTo>
                    <a:cubicBezTo>
                      <a:pt x="370" y="498"/>
                      <a:pt x="409" y="459"/>
                      <a:pt x="448" y="430"/>
                    </a:cubicBezTo>
                    <a:cubicBezTo>
                      <a:pt x="487" y="401"/>
                      <a:pt x="536" y="371"/>
                      <a:pt x="585" y="342"/>
                    </a:cubicBezTo>
                    <a:cubicBezTo>
                      <a:pt x="633" y="322"/>
                      <a:pt x="682" y="303"/>
                      <a:pt x="741" y="283"/>
                    </a:cubicBezTo>
                    <a:lnTo>
                      <a:pt x="829" y="264"/>
                    </a:lnTo>
                    <a:cubicBezTo>
                      <a:pt x="858" y="254"/>
                      <a:pt x="877" y="254"/>
                      <a:pt x="907" y="254"/>
                    </a:cubicBezTo>
                    <a:cubicBezTo>
                      <a:pt x="921" y="249"/>
                      <a:pt x="936" y="247"/>
                      <a:pt x="949" y="247"/>
                    </a:cubicBezTo>
                    <a:cubicBezTo>
                      <a:pt x="963" y="247"/>
                      <a:pt x="975" y="249"/>
                      <a:pt x="985" y="254"/>
                    </a:cubicBezTo>
                    <a:cubicBezTo>
                      <a:pt x="993" y="251"/>
                      <a:pt x="1002" y="250"/>
                      <a:pt x="1010" y="250"/>
                    </a:cubicBezTo>
                    <a:cubicBezTo>
                      <a:pt x="1031" y="250"/>
                      <a:pt x="1052" y="257"/>
                      <a:pt x="1072" y="264"/>
                    </a:cubicBezTo>
                    <a:cubicBezTo>
                      <a:pt x="1102" y="264"/>
                      <a:pt x="1121" y="274"/>
                      <a:pt x="1150" y="283"/>
                    </a:cubicBezTo>
                    <a:cubicBezTo>
                      <a:pt x="1180" y="283"/>
                      <a:pt x="1199" y="293"/>
                      <a:pt x="1229" y="313"/>
                    </a:cubicBezTo>
                    <a:cubicBezTo>
                      <a:pt x="1277" y="332"/>
                      <a:pt x="1326" y="352"/>
                      <a:pt x="1365" y="391"/>
                    </a:cubicBezTo>
                    <a:cubicBezTo>
                      <a:pt x="1414" y="420"/>
                      <a:pt x="1453" y="449"/>
                      <a:pt x="1492" y="479"/>
                    </a:cubicBezTo>
                    <a:cubicBezTo>
                      <a:pt x="1550" y="527"/>
                      <a:pt x="1609" y="576"/>
                      <a:pt x="1658" y="635"/>
                    </a:cubicBezTo>
                    <a:lnTo>
                      <a:pt x="1697" y="683"/>
                    </a:lnTo>
                    <a:lnTo>
                      <a:pt x="1716" y="703"/>
                    </a:lnTo>
                    <a:cubicBezTo>
                      <a:pt x="1729" y="716"/>
                      <a:pt x="1744" y="721"/>
                      <a:pt x="1760" y="721"/>
                    </a:cubicBezTo>
                    <a:cubicBezTo>
                      <a:pt x="1803" y="721"/>
                      <a:pt x="1845" y="678"/>
                      <a:pt x="1824" y="635"/>
                    </a:cubicBezTo>
                    <a:lnTo>
                      <a:pt x="1804" y="605"/>
                    </a:lnTo>
                    <a:cubicBezTo>
                      <a:pt x="1804" y="596"/>
                      <a:pt x="1794" y="566"/>
                      <a:pt x="1775" y="547"/>
                    </a:cubicBezTo>
                    <a:cubicBezTo>
                      <a:pt x="1726" y="469"/>
                      <a:pt x="1677" y="401"/>
                      <a:pt x="1619" y="332"/>
                    </a:cubicBezTo>
                    <a:cubicBezTo>
                      <a:pt x="1589" y="283"/>
                      <a:pt x="1541" y="244"/>
                      <a:pt x="1502" y="215"/>
                    </a:cubicBezTo>
                    <a:cubicBezTo>
                      <a:pt x="1453" y="166"/>
                      <a:pt x="1394" y="127"/>
                      <a:pt x="1336" y="98"/>
                    </a:cubicBezTo>
                    <a:cubicBezTo>
                      <a:pt x="1297" y="79"/>
                      <a:pt x="1268" y="69"/>
                      <a:pt x="1238" y="59"/>
                    </a:cubicBezTo>
                    <a:cubicBezTo>
                      <a:pt x="1199" y="40"/>
                      <a:pt x="1160" y="30"/>
                      <a:pt x="1121" y="20"/>
                    </a:cubicBezTo>
                    <a:cubicBezTo>
                      <a:pt x="1092" y="10"/>
                      <a:pt x="1053" y="1"/>
                      <a:pt x="101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4" name="Google Shape;4483;p48">
                <a:extLst>
                  <a:ext uri="{FF2B5EF4-FFF2-40B4-BE49-F238E27FC236}">
                    <a16:creationId xmlns:a16="http://schemas.microsoft.com/office/drawing/2014/main" id="{8B5D543A-1C91-4260-AA39-B49AA0228876}"/>
                  </a:ext>
                </a:extLst>
              </p:cNvPr>
              <p:cNvSpPr/>
              <p:nvPr/>
            </p:nvSpPr>
            <p:spPr>
              <a:xfrm>
                <a:off x="6101450" y="1201900"/>
                <a:ext cx="19300" cy="36450"/>
              </a:xfrm>
              <a:custGeom>
                <a:avLst/>
                <a:gdLst/>
                <a:ahLst/>
                <a:cxnLst/>
                <a:rect l="l" t="t" r="r" b="b"/>
                <a:pathLst>
                  <a:path w="772" h="1458" extrusionOk="0">
                    <a:moveTo>
                      <a:pt x="556" y="1"/>
                    </a:moveTo>
                    <a:cubicBezTo>
                      <a:pt x="459" y="1"/>
                      <a:pt x="277" y="79"/>
                      <a:pt x="195" y="286"/>
                    </a:cubicBezTo>
                    <a:cubicBezTo>
                      <a:pt x="147" y="413"/>
                      <a:pt x="0" y="1242"/>
                      <a:pt x="98" y="1379"/>
                    </a:cubicBezTo>
                    <a:cubicBezTo>
                      <a:pt x="143" y="1434"/>
                      <a:pt x="228" y="1458"/>
                      <a:pt x="321" y="1458"/>
                    </a:cubicBezTo>
                    <a:cubicBezTo>
                      <a:pt x="489" y="1458"/>
                      <a:pt x="685" y="1381"/>
                      <a:pt x="722" y="1281"/>
                    </a:cubicBezTo>
                    <a:cubicBezTo>
                      <a:pt x="771" y="1135"/>
                      <a:pt x="664" y="110"/>
                      <a:pt x="615" y="23"/>
                    </a:cubicBezTo>
                    <a:cubicBezTo>
                      <a:pt x="608" y="8"/>
                      <a:pt x="586" y="1"/>
                      <a:pt x="556"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5" name="Google Shape;4484;p48">
                <a:extLst>
                  <a:ext uri="{FF2B5EF4-FFF2-40B4-BE49-F238E27FC236}">
                    <a16:creationId xmlns:a16="http://schemas.microsoft.com/office/drawing/2014/main" id="{749342B1-D706-4CEE-BBFB-C07C64DB6121}"/>
                  </a:ext>
                </a:extLst>
              </p:cNvPr>
              <p:cNvSpPr/>
              <p:nvPr/>
            </p:nvSpPr>
            <p:spPr>
              <a:xfrm>
                <a:off x="6138025" y="1186100"/>
                <a:ext cx="33950" cy="18850"/>
              </a:xfrm>
              <a:custGeom>
                <a:avLst/>
                <a:gdLst/>
                <a:ahLst/>
                <a:cxnLst/>
                <a:rect l="l" t="t" r="r" b="b"/>
                <a:pathLst>
                  <a:path w="1358" h="754" extrusionOk="0">
                    <a:moveTo>
                      <a:pt x="196" y="1"/>
                    </a:moveTo>
                    <a:cubicBezTo>
                      <a:pt x="79" y="1"/>
                      <a:pt x="1" y="108"/>
                      <a:pt x="30" y="216"/>
                    </a:cubicBezTo>
                    <a:cubicBezTo>
                      <a:pt x="69" y="372"/>
                      <a:pt x="225" y="616"/>
                      <a:pt x="635" y="723"/>
                    </a:cubicBezTo>
                    <a:cubicBezTo>
                      <a:pt x="716" y="744"/>
                      <a:pt x="801" y="754"/>
                      <a:pt x="882" y="754"/>
                    </a:cubicBezTo>
                    <a:cubicBezTo>
                      <a:pt x="1138" y="754"/>
                      <a:pt x="1357" y="654"/>
                      <a:pt x="1327" y="498"/>
                    </a:cubicBezTo>
                    <a:cubicBezTo>
                      <a:pt x="1298" y="303"/>
                      <a:pt x="1054" y="342"/>
                      <a:pt x="976" y="333"/>
                    </a:cubicBezTo>
                    <a:cubicBezTo>
                      <a:pt x="947" y="333"/>
                      <a:pt x="927" y="333"/>
                      <a:pt x="908" y="323"/>
                    </a:cubicBezTo>
                    <a:cubicBezTo>
                      <a:pt x="888" y="323"/>
                      <a:pt x="869" y="323"/>
                      <a:pt x="840" y="313"/>
                    </a:cubicBezTo>
                    <a:cubicBezTo>
                      <a:pt x="791" y="303"/>
                      <a:pt x="742" y="284"/>
                      <a:pt x="703" y="274"/>
                    </a:cubicBezTo>
                    <a:cubicBezTo>
                      <a:pt x="606" y="235"/>
                      <a:pt x="527" y="186"/>
                      <a:pt x="449" y="138"/>
                    </a:cubicBezTo>
                    <a:lnTo>
                      <a:pt x="342" y="59"/>
                    </a:lnTo>
                    <a:cubicBezTo>
                      <a:pt x="303" y="30"/>
                      <a:pt x="245" y="11"/>
                      <a:pt x="19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6" name="Google Shape;4485;p48">
                <a:extLst>
                  <a:ext uri="{FF2B5EF4-FFF2-40B4-BE49-F238E27FC236}">
                    <a16:creationId xmlns:a16="http://schemas.microsoft.com/office/drawing/2014/main" id="{6C493BDD-0D23-4E78-96B5-DC56FF1BC599}"/>
                  </a:ext>
                </a:extLst>
              </p:cNvPr>
              <p:cNvSpPr/>
              <p:nvPr/>
            </p:nvSpPr>
            <p:spPr>
              <a:xfrm>
                <a:off x="6058700" y="1188050"/>
                <a:ext cx="33750" cy="18750"/>
              </a:xfrm>
              <a:custGeom>
                <a:avLst/>
                <a:gdLst/>
                <a:ahLst/>
                <a:cxnLst/>
                <a:rect l="l" t="t" r="r" b="b"/>
                <a:pathLst>
                  <a:path w="1350" h="750" extrusionOk="0">
                    <a:moveTo>
                      <a:pt x="1164" y="1"/>
                    </a:moveTo>
                    <a:cubicBezTo>
                      <a:pt x="1105" y="1"/>
                      <a:pt x="1057" y="20"/>
                      <a:pt x="1008" y="60"/>
                    </a:cubicBezTo>
                    <a:lnTo>
                      <a:pt x="910" y="128"/>
                    </a:lnTo>
                    <a:cubicBezTo>
                      <a:pt x="832" y="186"/>
                      <a:pt x="745" y="225"/>
                      <a:pt x="657" y="264"/>
                    </a:cubicBezTo>
                    <a:cubicBezTo>
                      <a:pt x="608" y="284"/>
                      <a:pt x="559" y="294"/>
                      <a:pt x="510" y="313"/>
                    </a:cubicBezTo>
                    <a:cubicBezTo>
                      <a:pt x="491" y="313"/>
                      <a:pt x="462" y="313"/>
                      <a:pt x="442" y="323"/>
                    </a:cubicBezTo>
                    <a:cubicBezTo>
                      <a:pt x="423" y="323"/>
                      <a:pt x="403" y="323"/>
                      <a:pt x="384" y="333"/>
                    </a:cubicBezTo>
                    <a:cubicBezTo>
                      <a:pt x="374" y="334"/>
                      <a:pt x="361" y="334"/>
                      <a:pt x="347" y="334"/>
                    </a:cubicBezTo>
                    <a:cubicBezTo>
                      <a:pt x="333" y="334"/>
                      <a:pt x="317" y="334"/>
                      <a:pt x="300" y="334"/>
                    </a:cubicBezTo>
                    <a:cubicBezTo>
                      <a:pt x="196" y="334"/>
                      <a:pt x="52" y="345"/>
                      <a:pt x="23" y="499"/>
                    </a:cubicBezTo>
                    <a:cubicBezTo>
                      <a:pt x="1" y="651"/>
                      <a:pt x="212" y="750"/>
                      <a:pt x="458" y="750"/>
                    </a:cubicBezTo>
                    <a:cubicBezTo>
                      <a:pt x="542" y="750"/>
                      <a:pt x="631" y="738"/>
                      <a:pt x="715" y="713"/>
                    </a:cubicBezTo>
                    <a:cubicBezTo>
                      <a:pt x="1125" y="616"/>
                      <a:pt x="1291" y="372"/>
                      <a:pt x="1320" y="216"/>
                    </a:cubicBezTo>
                    <a:cubicBezTo>
                      <a:pt x="1349" y="108"/>
                      <a:pt x="1271" y="1"/>
                      <a:pt x="116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7" name="Google Shape;4486;p48">
                <a:extLst>
                  <a:ext uri="{FF2B5EF4-FFF2-40B4-BE49-F238E27FC236}">
                    <a16:creationId xmlns:a16="http://schemas.microsoft.com/office/drawing/2014/main" id="{F847DEC6-C66D-477B-98F2-C4F6E2AEB5D8}"/>
                  </a:ext>
                </a:extLst>
              </p:cNvPr>
              <p:cNvSpPr/>
              <p:nvPr/>
            </p:nvSpPr>
            <p:spPr>
              <a:xfrm>
                <a:off x="6059000" y="1374775"/>
                <a:ext cx="17350" cy="141575"/>
              </a:xfrm>
              <a:custGeom>
                <a:avLst/>
                <a:gdLst/>
                <a:ahLst/>
                <a:cxnLst/>
                <a:rect l="l" t="t" r="r" b="b"/>
                <a:pathLst>
                  <a:path w="694" h="5663" extrusionOk="0">
                    <a:moveTo>
                      <a:pt x="643" y="1"/>
                    </a:moveTo>
                    <a:cubicBezTo>
                      <a:pt x="625" y="1"/>
                      <a:pt x="613" y="10"/>
                      <a:pt x="606" y="24"/>
                    </a:cubicBezTo>
                    <a:cubicBezTo>
                      <a:pt x="606" y="24"/>
                      <a:pt x="606" y="44"/>
                      <a:pt x="586" y="83"/>
                    </a:cubicBezTo>
                    <a:cubicBezTo>
                      <a:pt x="576" y="122"/>
                      <a:pt x="557" y="180"/>
                      <a:pt x="537" y="258"/>
                    </a:cubicBezTo>
                    <a:cubicBezTo>
                      <a:pt x="498" y="405"/>
                      <a:pt x="440" y="619"/>
                      <a:pt x="372" y="883"/>
                    </a:cubicBezTo>
                    <a:cubicBezTo>
                      <a:pt x="342" y="1010"/>
                      <a:pt x="313" y="1156"/>
                      <a:pt x="284" y="1302"/>
                    </a:cubicBezTo>
                    <a:cubicBezTo>
                      <a:pt x="264" y="1449"/>
                      <a:pt x="225" y="1605"/>
                      <a:pt x="206" y="1770"/>
                    </a:cubicBezTo>
                    <a:cubicBezTo>
                      <a:pt x="176" y="1936"/>
                      <a:pt x="157" y="2112"/>
                      <a:pt x="128" y="2278"/>
                    </a:cubicBezTo>
                    <a:cubicBezTo>
                      <a:pt x="108" y="2453"/>
                      <a:pt x="79" y="2629"/>
                      <a:pt x="69" y="2805"/>
                    </a:cubicBezTo>
                    <a:cubicBezTo>
                      <a:pt x="59" y="2980"/>
                      <a:pt x="50" y="3156"/>
                      <a:pt x="30" y="3331"/>
                    </a:cubicBezTo>
                    <a:cubicBezTo>
                      <a:pt x="11" y="3507"/>
                      <a:pt x="11" y="3683"/>
                      <a:pt x="11" y="3848"/>
                    </a:cubicBezTo>
                    <a:lnTo>
                      <a:pt x="11" y="4326"/>
                    </a:lnTo>
                    <a:cubicBezTo>
                      <a:pt x="11" y="4395"/>
                      <a:pt x="1" y="4473"/>
                      <a:pt x="11" y="4541"/>
                    </a:cubicBezTo>
                    <a:cubicBezTo>
                      <a:pt x="11" y="4619"/>
                      <a:pt x="20" y="4687"/>
                      <a:pt x="20" y="4756"/>
                    </a:cubicBezTo>
                    <a:cubicBezTo>
                      <a:pt x="40" y="5019"/>
                      <a:pt x="59" y="5234"/>
                      <a:pt x="69" y="5390"/>
                    </a:cubicBezTo>
                    <a:cubicBezTo>
                      <a:pt x="79" y="5546"/>
                      <a:pt x="89" y="5634"/>
                      <a:pt x="89" y="5634"/>
                    </a:cubicBezTo>
                    <a:cubicBezTo>
                      <a:pt x="98" y="5653"/>
                      <a:pt x="108" y="5663"/>
                      <a:pt x="118" y="5663"/>
                    </a:cubicBezTo>
                    <a:cubicBezTo>
                      <a:pt x="137" y="5663"/>
                      <a:pt x="157" y="5653"/>
                      <a:pt x="157" y="5634"/>
                    </a:cubicBezTo>
                    <a:cubicBezTo>
                      <a:pt x="157" y="5634"/>
                      <a:pt x="157" y="5536"/>
                      <a:pt x="167" y="5390"/>
                    </a:cubicBezTo>
                    <a:cubicBezTo>
                      <a:pt x="167" y="5243"/>
                      <a:pt x="186" y="5019"/>
                      <a:pt x="186" y="4756"/>
                    </a:cubicBezTo>
                    <a:lnTo>
                      <a:pt x="186" y="4551"/>
                    </a:lnTo>
                    <a:cubicBezTo>
                      <a:pt x="186" y="4482"/>
                      <a:pt x="196" y="4404"/>
                      <a:pt x="196" y="4326"/>
                    </a:cubicBezTo>
                    <a:cubicBezTo>
                      <a:pt x="206" y="4180"/>
                      <a:pt x="215" y="4024"/>
                      <a:pt x="225" y="3858"/>
                    </a:cubicBezTo>
                    <a:cubicBezTo>
                      <a:pt x="235" y="3692"/>
                      <a:pt x="245" y="3526"/>
                      <a:pt x="264" y="3351"/>
                    </a:cubicBezTo>
                    <a:cubicBezTo>
                      <a:pt x="284" y="3185"/>
                      <a:pt x="294" y="3009"/>
                      <a:pt x="313" y="2834"/>
                    </a:cubicBezTo>
                    <a:cubicBezTo>
                      <a:pt x="323" y="2746"/>
                      <a:pt x="323" y="2658"/>
                      <a:pt x="333" y="2570"/>
                    </a:cubicBezTo>
                    <a:cubicBezTo>
                      <a:pt x="342" y="2483"/>
                      <a:pt x="362" y="2395"/>
                      <a:pt x="372" y="2317"/>
                    </a:cubicBezTo>
                    <a:cubicBezTo>
                      <a:pt x="391" y="2141"/>
                      <a:pt x="401" y="1975"/>
                      <a:pt x="430" y="1809"/>
                    </a:cubicBezTo>
                    <a:cubicBezTo>
                      <a:pt x="450" y="1644"/>
                      <a:pt x="469" y="1488"/>
                      <a:pt x="489" y="1341"/>
                    </a:cubicBezTo>
                    <a:cubicBezTo>
                      <a:pt x="518" y="1195"/>
                      <a:pt x="528" y="1049"/>
                      <a:pt x="557" y="922"/>
                    </a:cubicBezTo>
                    <a:cubicBezTo>
                      <a:pt x="576" y="785"/>
                      <a:pt x="586" y="668"/>
                      <a:pt x="606" y="561"/>
                    </a:cubicBezTo>
                    <a:cubicBezTo>
                      <a:pt x="625" y="453"/>
                      <a:pt x="635" y="366"/>
                      <a:pt x="654" y="288"/>
                    </a:cubicBezTo>
                    <a:lnTo>
                      <a:pt x="694" y="44"/>
                    </a:lnTo>
                    <a:cubicBezTo>
                      <a:pt x="694" y="24"/>
                      <a:pt x="684" y="5"/>
                      <a:pt x="664" y="5"/>
                    </a:cubicBezTo>
                    <a:cubicBezTo>
                      <a:pt x="656" y="2"/>
                      <a:pt x="649" y="1"/>
                      <a:pt x="643"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8" name="Google Shape;4487;p48">
                <a:extLst>
                  <a:ext uri="{FF2B5EF4-FFF2-40B4-BE49-F238E27FC236}">
                    <a16:creationId xmlns:a16="http://schemas.microsoft.com/office/drawing/2014/main" id="{F84D4B9B-E225-4F1B-8B2C-18EA076E0CD9}"/>
                  </a:ext>
                </a:extLst>
              </p:cNvPr>
              <p:cNvSpPr/>
              <p:nvPr/>
            </p:nvSpPr>
            <p:spPr>
              <a:xfrm>
                <a:off x="6193150" y="1375450"/>
                <a:ext cx="28075" cy="134575"/>
              </a:xfrm>
              <a:custGeom>
                <a:avLst/>
                <a:gdLst/>
                <a:ahLst/>
                <a:cxnLst/>
                <a:rect l="l" t="t" r="r" b="b"/>
                <a:pathLst>
                  <a:path w="1123" h="5383" extrusionOk="0">
                    <a:moveTo>
                      <a:pt x="56" y="1"/>
                    </a:moveTo>
                    <a:cubicBezTo>
                      <a:pt x="49" y="1"/>
                      <a:pt x="43" y="3"/>
                      <a:pt x="39" y="7"/>
                    </a:cubicBezTo>
                    <a:cubicBezTo>
                      <a:pt x="10" y="7"/>
                      <a:pt x="0" y="36"/>
                      <a:pt x="10" y="56"/>
                    </a:cubicBezTo>
                    <a:lnTo>
                      <a:pt x="78" y="280"/>
                    </a:lnTo>
                    <a:cubicBezTo>
                      <a:pt x="127" y="417"/>
                      <a:pt x="186" y="622"/>
                      <a:pt x="254" y="865"/>
                    </a:cubicBezTo>
                    <a:cubicBezTo>
                      <a:pt x="322" y="1109"/>
                      <a:pt x="400" y="1402"/>
                      <a:pt x="478" y="1704"/>
                    </a:cubicBezTo>
                    <a:cubicBezTo>
                      <a:pt x="527" y="1861"/>
                      <a:pt x="566" y="2026"/>
                      <a:pt x="596" y="2182"/>
                    </a:cubicBezTo>
                    <a:cubicBezTo>
                      <a:pt x="635" y="2339"/>
                      <a:pt x="674" y="2504"/>
                      <a:pt x="703" y="2670"/>
                    </a:cubicBezTo>
                    <a:cubicBezTo>
                      <a:pt x="732" y="2836"/>
                      <a:pt x="771" y="3002"/>
                      <a:pt x="791" y="3168"/>
                    </a:cubicBezTo>
                    <a:cubicBezTo>
                      <a:pt x="820" y="3324"/>
                      <a:pt x="849" y="3490"/>
                      <a:pt x="869" y="3646"/>
                    </a:cubicBezTo>
                    <a:cubicBezTo>
                      <a:pt x="878" y="3802"/>
                      <a:pt x="908" y="3958"/>
                      <a:pt x="917" y="4104"/>
                    </a:cubicBezTo>
                    <a:cubicBezTo>
                      <a:pt x="927" y="4241"/>
                      <a:pt x="947" y="4377"/>
                      <a:pt x="947" y="4504"/>
                    </a:cubicBezTo>
                    <a:cubicBezTo>
                      <a:pt x="956" y="4631"/>
                      <a:pt x="966" y="4748"/>
                      <a:pt x="966" y="4855"/>
                    </a:cubicBezTo>
                    <a:lnTo>
                      <a:pt x="966" y="5119"/>
                    </a:lnTo>
                    <a:lnTo>
                      <a:pt x="966" y="5353"/>
                    </a:lnTo>
                    <a:cubicBezTo>
                      <a:pt x="966" y="5373"/>
                      <a:pt x="981" y="5382"/>
                      <a:pt x="995" y="5382"/>
                    </a:cubicBezTo>
                    <a:cubicBezTo>
                      <a:pt x="1010" y="5382"/>
                      <a:pt x="1025" y="5373"/>
                      <a:pt x="1025" y="5353"/>
                    </a:cubicBezTo>
                    <a:cubicBezTo>
                      <a:pt x="1025" y="5353"/>
                      <a:pt x="1044" y="5265"/>
                      <a:pt x="1064" y="5119"/>
                    </a:cubicBezTo>
                    <a:cubicBezTo>
                      <a:pt x="1074" y="5041"/>
                      <a:pt x="1083" y="4953"/>
                      <a:pt x="1093" y="4846"/>
                    </a:cubicBezTo>
                    <a:cubicBezTo>
                      <a:pt x="1093" y="4738"/>
                      <a:pt x="1093" y="4631"/>
                      <a:pt x="1113" y="4495"/>
                    </a:cubicBezTo>
                    <a:cubicBezTo>
                      <a:pt x="1122" y="4368"/>
                      <a:pt x="1113" y="4231"/>
                      <a:pt x="1113" y="4085"/>
                    </a:cubicBezTo>
                    <a:cubicBezTo>
                      <a:pt x="1103" y="3929"/>
                      <a:pt x="1093" y="3782"/>
                      <a:pt x="1083" y="3617"/>
                    </a:cubicBezTo>
                    <a:cubicBezTo>
                      <a:pt x="1074" y="3451"/>
                      <a:pt x="1044" y="3295"/>
                      <a:pt x="1025" y="3119"/>
                    </a:cubicBezTo>
                    <a:cubicBezTo>
                      <a:pt x="1005" y="2953"/>
                      <a:pt x="966" y="2787"/>
                      <a:pt x="937" y="2612"/>
                    </a:cubicBezTo>
                    <a:cubicBezTo>
                      <a:pt x="908" y="2446"/>
                      <a:pt x="869" y="2280"/>
                      <a:pt x="830" y="2114"/>
                    </a:cubicBezTo>
                    <a:cubicBezTo>
                      <a:pt x="791" y="1948"/>
                      <a:pt x="752" y="1792"/>
                      <a:pt x="703" y="1636"/>
                    </a:cubicBezTo>
                    <a:cubicBezTo>
                      <a:pt x="654" y="1480"/>
                      <a:pt x="605" y="1334"/>
                      <a:pt x="566" y="1187"/>
                    </a:cubicBezTo>
                    <a:cubicBezTo>
                      <a:pt x="517" y="1051"/>
                      <a:pt x="469" y="924"/>
                      <a:pt x="430" y="797"/>
                    </a:cubicBezTo>
                    <a:cubicBezTo>
                      <a:pt x="332" y="563"/>
                      <a:pt x="254" y="358"/>
                      <a:pt x="186" y="222"/>
                    </a:cubicBezTo>
                    <a:cubicBezTo>
                      <a:pt x="127" y="85"/>
                      <a:pt x="88" y="17"/>
                      <a:pt x="88" y="17"/>
                    </a:cubicBezTo>
                    <a:cubicBezTo>
                      <a:pt x="77" y="5"/>
                      <a:pt x="65" y="1"/>
                      <a:pt x="56"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19" name="Google Shape;4488;p48">
                <a:extLst>
                  <a:ext uri="{FF2B5EF4-FFF2-40B4-BE49-F238E27FC236}">
                    <a16:creationId xmlns:a16="http://schemas.microsoft.com/office/drawing/2014/main" id="{657EDC2D-B633-4A3B-A657-D80ABAD5DF5D}"/>
                  </a:ext>
                </a:extLst>
              </p:cNvPr>
              <p:cNvSpPr/>
              <p:nvPr/>
            </p:nvSpPr>
            <p:spPr>
              <a:xfrm>
                <a:off x="6090950" y="1382675"/>
                <a:ext cx="91500" cy="56700"/>
              </a:xfrm>
              <a:custGeom>
                <a:avLst/>
                <a:gdLst/>
                <a:ahLst/>
                <a:cxnLst/>
                <a:rect l="l" t="t" r="r" b="b"/>
                <a:pathLst>
                  <a:path w="3660" h="2268" extrusionOk="0">
                    <a:moveTo>
                      <a:pt x="1864" y="1"/>
                    </a:moveTo>
                    <a:cubicBezTo>
                      <a:pt x="1220" y="1"/>
                      <a:pt x="1289" y="703"/>
                      <a:pt x="1289" y="703"/>
                    </a:cubicBezTo>
                    <a:cubicBezTo>
                      <a:pt x="1289" y="703"/>
                      <a:pt x="1112" y="258"/>
                      <a:pt x="758" y="258"/>
                    </a:cubicBezTo>
                    <a:cubicBezTo>
                      <a:pt x="680" y="258"/>
                      <a:pt x="594" y="280"/>
                      <a:pt x="498" y="333"/>
                    </a:cubicBezTo>
                    <a:cubicBezTo>
                      <a:pt x="118" y="547"/>
                      <a:pt x="381" y="1103"/>
                      <a:pt x="381" y="1103"/>
                    </a:cubicBezTo>
                    <a:cubicBezTo>
                      <a:pt x="381" y="1103"/>
                      <a:pt x="1" y="1289"/>
                      <a:pt x="98" y="1611"/>
                    </a:cubicBezTo>
                    <a:cubicBezTo>
                      <a:pt x="177" y="1833"/>
                      <a:pt x="295" y="1989"/>
                      <a:pt x="546" y="1989"/>
                    </a:cubicBezTo>
                    <a:cubicBezTo>
                      <a:pt x="669" y="1989"/>
                      <a:pt x="825" y="1951"/>
                      <a:pt x="1025" y="1864"/>
                    </a:cubicBezTo>
                    <a:cubicBezTo>
                      <a:pt x="1097" y="2107"/>
                      <a:pt x="1327" y="2268"/>
                      <a:pt x="1577" y="2268"/>
                    </a:cubicBezTo>
                    <a:cubicBezTo>
                      <a:pt x="1598" y="2268"/>
                      <a:pt x="1619" y="2266"/>
                      <a:pt x="1640" y="2264"/>
                    </a:cubicBezTo>
                    <a:cubicBezTo>
                      <a:pt x="1923" y="2245"/>
                      <a:pt x="2167" y="2040"/>
                      <a:pt x="2245" y="1767"/>
                    </a:cubicBezTo>
                    <a:cubicBezTo>
                      <a:pt x="2245" y="1767"/>
                      <a:pt x="2453" y="2061"/>
                      <a:pt x="2759" y="2061"/>
                    </a:cubicBezTo>
                    <a:cubicBezTo>
                      <a:pt x="2838" y="2061"/>
                      <a:pt x="2925" y="2041"/>
                      <a:pt x="3015" y="1991"/>
                    </a:cubicBezTo>
                    <a:cubicBezTo>
                      <a:pt x="3445" y="1747"/>
                      <a:pt x="3064" y="1289"/>
                      <a:pt x="3064" y="1289"/>
                    </a:cubicBezTo>
                    <a:cubicBezTo>
                      <a:pt x="3064" y="1289"/>
                      <a:pt x="3659" y="898"/>
                      <a:pt x="3269" y="547"/>
                    </a:cubicBezTo>
                    <a:cubicBezTo>
                      <a:pt x="3136" y="423"/>
                      <a:pt x="3012" y="377"/>
                      <a:pt x="2901" y="377"/>
                    </a:cubicBezTo>
                    <a:cubicBezTo>
                      <a:pt x="2603" y="377"/>
                      <a:pt x="2401" y="703"/>
                      <a:pt x="2401" y="703"/>
                    </a:cubicBezTo>
                    <a:cubicBezTo>
                      <a:pt x="2401" y="703"/>
                      <a:pt x="2381" y="1"/>
                      <a:pt x="1864"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0" name="Google Shape;4489;p48">
                <a:extLst>
                  <a:ext uri="{FF2B5EF4-FFF2-40B4-BE49-F238E27FC236}">
                    <a16:creationId xmlns:a16="http://schemas.microsoft.com/office/drawing/2014/main" id="{6D70CF3F-A52F-45FF-AA7E-CFEC4F30E277}"/>
                  </a:ext>
                </a:extLst>
              </p:cNvPr>
              <p:cNvSpPr/>
              <p:nvPr/>
            </p:nvSpPr>
            <p:spPr>
              <a:xfrm>
                <a:off x="6099000" y="1442675"/>
                <a:ext cx="6325" cy="7925"/>
              </a:xfrm>
              <a:custGeom>
                <a:avLst/>
                <a:gdLst/>
                <a:ahLst/>
                <a:cxnLst/>
                <a:rect l="l" t="t" r="r" b="b"/>
                <a:pathLst>
                  <a:path w="253" h="317" extrusionOk="0">
                    <a:moveTo>
                      <a:pt x="167" y="1"/>
                    </a:moveTo>
                    <a:lnTo>
                      <a:pt x="167" y="1"/>
                    </a:lnTo>
                    <a:cubicBezTo>
                      <a:pt x="167" y="1"/>
                      <a:pt x="1" y="274"/>
                      <a:pt x="128" y="313"/>
                    </a:cubicBezTo>
                    <a:cubicBezTo>
                      <a:pt x="134" y="315"/>
                      <a:pt x="141" y="316"/>
                      <a:pt x="147" y="316"/>
                    </a:cubicBezTo>
                    <a:cubicBezTo>
                      <a:pt x="252" y="316"/>
                      <a:pt x="231" y="10"/>
                      <a:pt x="167"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1" name="Google Shape;4490;p48">
                <a:extLst>
                  <a:ext uri="{FF2B5EF4-FFF2-40B4-BE49-F238E27FC236}">
                    <a16:creationId xmlns:a16="http://schemas.microsoft.com/office/drawing/2014/main" id="{E3F58598-8728-4D2D-8B00-EAA21730CC11}"/>
                  </a:ext>
                </a:extLst>
              </p:cNvPr>
              <p:cNvSpPr/>
              <p:nvPr/>
            </p:nvSpPr>
            <p:spPr>
              <a:xfrm>
                <a:off x="6113675" y="1454150"/>
                <a:ext cx="5600" cy="9775"/>
              </a:xfrm>
              <a:custGeom>
                <a:avLst/>
                <a:gdLst/>
                <a:ahLst/>
                <a:cxnLst/>
                <a:rect l="l" t="t" r="r" b="b"/>
                <a:pathLst>
                  <a:path w="224" h="391" extrusionOk="0">
                    <a:moveTo>
                      <a:pt x="153" y="0"/>
                    </a:moveTo>
                    <a:cubicBezTo>
                      <a:pt x="94" y="0"/>
                      <a:pt x="0" y="390"/>
                      <a:pt x="106" y="390"/>
                    </a:cubicBezTo>
                    <a:cubicBezTo>
                      <a:pt x="223" y="390"/>
                      <a:pt x="214" y="20"/>
                      <a:pt x="155" y="0"/>
                    </a:cubicBezTo>
                    <a:cubicBezTo>
                      <a:pt x="154" y="0"/>
                      <a:pt x="154" y="0"/>
                      <a:pt x="153"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2" name="Google Shape;4491;p48">
                <a:extLst>
                  <a:ext uri="{FF2B5EF4-FFF2-40B4-BE49-F238E27FC236}">
                    <a16:creationId xmlns:a16="http://schemas.microsoft.com/office/drawing/2014/main" id="{5931765E-DEA5-43C9-B0B9-784ABD44B968}"/>
                  </a:ext>
                </a:extLst>
              </p:cNvPr>
              <p:cNvSpPr/>
              <p:nvPr/>
            </p:nvSpPr>
            <p:spPr>
              <a:xfrm>
                <a:off x="6097800" y="1475350"/>
                <a:ext cx="8750" cy="10525"/>
              </a:xfrm>
              <a:custGeom>
                <a:avLst/>
                <a:gdLst/>
                <a:ahLst/>
                <a:cxnLst/>
                <a:rect l="l" t="t" r="r" b="b"/>
                <a:pathLst>
                  <a:path w="350" h="421" extrusionOk="0">
                    <a:moveTo>
                      <a:pt x="226" y="1"/>
                    </a:moveTo>
                    <a:cubicBezTo>
                      <a:pt x="226" y="1"/>
                      <a:pt x="225" y="1"/>
                      <a:pt x="224" y="1"/>
                    </a:cubicBezTo>
                    <a:cubicBezTo>
                      <a:pt x="185" y="11"/>
                      <a:pt x="0" y="420"/>
                      <a:pt x="176" y="420"/>
                    </a:cubicBezTo>
                    <a:cubicBezTo>
                      <a:pt x="349" y="420"/>
                      <a:pt x="284" y="1"/>
                      <a:pt x="22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3" name="Google Shape;4492;p48">
                <a:extLst>
                  <a:ext uri="{FF2B5EF4-FFF2-40B4-BE49-F238E27FC236}">
                    <a16:creationId xmlns:a16="http://schemas.microsoft.com/office/drawing/2014/main" id="{DA409AE6-B71F-43F1-A390-9A9B68F47003}"/>
                  </a:ext>
                </a:extLst>
              </p:cNvPr>
              <p:cNvSpPr/>
              <p:nvPr/>
            </p:nvSpPr>
            <p:spPr>
              <a:xfrm>
                <a:off x="6137325" y="1453175"/>
                <a:ext cx="5850" cy="9800"/>
              </a:xfrm>
              <a:custGeom>
                <a:avLst/>
                <a:gdLst/>
                <a:ahLst/>
                <a:cxnLst/>
                <a:rect l="l" t="t" r="r" b="b"/>
                <a:pathLst>
                  <a:path w="234" h="392" extrusionOk="0">
                    <a:moveTo>
                      <a:pt x="48" y="0"/>
                    </a:moveTo>
                    <a:lnTo>
                      <a:pt x="48" y="0"/>
                    </a:lnTo>
                    <a:cubicBezTo>
                      <a:pt x="10" y="0"/>
                      <a:pt x="0" y="392"/>
                      <a:pt x="105" y="392"/>
                    </a:cubicBezTo>
                    <a:cubicBezTo>
                      <a:pt x="109" y="392"/>
                      <a:pt x="113" y="391"/>
                      <a:pt x="116" y="390"/>
                    </a:cubicBezTo>
                    <a:cubicBezTo>
                      <a:pt x="234" y="371"/>
                      <a:pt x="48" y="0"/>
                      <a:pt x="4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4" name="Google Shape;4493;p48">
                <a:extLst>
                  <a:ext uri="{FF2B5EF4-FFF2-40B4-BE49-F238E27FC236}">
                    <a16:creationId xmlns:a16="http://schemas.microsoft.com/office/drawing/2014/main" id="{B3A24487-5037-4C60-A768-B563BDE1375D}"/>
                  </a:ext>
                </a:extLst>
              </p:cNvPr>
              <p:cNvSpPr/>
              <p:nvPr/>
            </p:nvSpPr>
            <p:spPr>
              <a:xfrm>
                <a:off x="6128275" y="1479250"/>
                <a:ext cx="9975" cy="10525"/>
              </a:xfrm>
              <a:custGeom>
                <a:avLst/>
                <a:gdLst/>
                <a:ahLst/>
                <a:cxnLst/>
                <a:rect l="l" t="t" r="r" b="b"/>
                <a:pathLst>
                  <a:path w="399" h="421" extrusionOk="0">
                    <a:moveTo>
                      <a:pt x="188" y="1"/>
                    </a:moveTo>
                    <a:cubicBezTo>
                      <a:pt x="187" y="1"/>
                      <a:pt x="186" y="1"/>
                      <a:pt x="186" y="1"/>
                    </a:cubicBezTo>
                    <a:cubicBezTo>
                      <a:pt x="147" y="11"/>
                      <a:pt x="0" y="421"/>
                      <a:pt x="205" y="421"/>
                    </a:cubicBezTo>
                    <a:cubicBezTo>
                      <a:pt x="398" y="421"/>
                      <a:pt x="248" y="1"/>
                      <a:pt x="188"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5" name="Google Shape;4494;p48">
                <a:extLst>
                  <a:ext uri="{FF2B5EF4-FFF2-40B4-BE49-F238E27FC236}">
                    <a16:creationId xmlns:a16="http://schemas.microsoft.com/office/drawing/2014/main" id="{867EACCB-53D3-4131-8D28-BB822CFB852C}"/>
                  </a:ext>
                </a:extLst>
              </p:cNvPr>
              <p:cNvSpPr/>
              <p:nvPr/>
            </p:nvSpPr>
            <p:spPr>
              <a:xfrm>
                <a:off x="6156825" y="1450000"/>
                <a:ext cx="7075" cy="12750"/>
              </a:xfrm>
              <a:custGeom>
                <a:avLst/>
                <a:gdLst/>
                <a:ahLst/>
                <a:cxnLst/>
                <a:rect l="l" t="t" r="r" b="b"/>
                <a:pathLst>
                  <a:path w="283" h="510" extrusionOk="0">
                    <a:moveTo>
                      <a:pt x="68" y="0"/>
                    </a:moveTo>
                    <a:cubicBezTo>
                      <a:pt x="12" y="0"/>
                      <a:pt x="1" y="510"/>
                      <a:pt x="123" y="510"/>
                    </a:cubicBezTo>
                    <a:cubicBezTo>
                      <a:pt x="127" y="510"/>
                      <a:pt x="132" y="509"/>
                      <a:pt x="136" y="508"/>
                    </a:cubicBezTo>
                    <a:cubicBezTo>
                      <a:pt x="283" y="469"/>
                      <a:pt x="136" y="0"/>
                      <a:pt x="68"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6" name="Google Shape;4495;p48">
                <a:extLst>
                  <a:ext uri="{FF2B5EF4-FFF2-40B4-BE49-F238E27FC236}">
                    <a16:creationId xmlns:a16="http://schemas.microsoft.com/office/drawing/2014/main" id="{A403BE66-9660-4CA8-BF98-F5031C139240}"/>
                  </a:ext>
                </a:extLst>
              </p:cNvPr>
              <p:cNvSpPr/>
              <p:nvPr/>
            </p:nvSpPr>
            <p:spPr>
              <a:xfrm>
                <a:off x="6152450" y="1474375"/>
                <a:ext cx="9250" cy="13950"/>
              </a:xfrm>
              <a:custGeom>
                <a:avLst/>
                <a:gdLst/>
                <a:ahLst/>
                <a:cxnLst/>
                <a:rect l="l" t="t" r="r" b="b"/>
                <a:pathLst>
                  <a:path w="370" h="558" extrusionOk="0">
                    <a:moveTo>
                      <a:pt x="146" y="1"/>
                    </a:moveTo>
                    <a:cubicBezTo>
                      <a:pt x="97" y="1"/>
                      <a:pt x="1" y="557"/>
                      <a:pt x="180" y="557"/>
                    </a:cubicBezTo>
                    <a:cubicBezTo>
                      <a:pt x="181" y="557"/>
                      <a:pt x="183" y="557"/>
                      <a:pt x="185" y="557"/>
                    </a:cubicBezTo>
                    <a:cubicBezTo>
                      <a:pt x="370" y="547"/>
                      <a:pt x="243" y="1"/>
                      <a:pt x="146"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27" name="Google Shape;4496;p48">
                <a:extLst>
                  <a:ext uri="{FF2B5EF4-FFF2-40B4-BE49-F238E27FC236}">
                    <a16:creationId xmlns:a16="http://schemas.microsoft.com/office/drawing/2014/main" id="{EFED5B0E-5D1E-4996-9EED-DB037E03E880}"/>
                  </a:ext>
                </a:extLst>
              </p:cNvPr>
              <p:cNvSpPr/>
              <p:nvPr/>
            </p:nvSpPr>
            <p:spPr>
              <a:xfrm>
                <a:off x="6204375" y="1235125"/>
                <a:ext cx="20500" cy="12725"/>
              </a:xfrm>
              <a:custGeom>
                <a:avLst/>
                <a:gdLst/>
                <a:ahLst/>
                <a:cxnLst/>
                <a:rect l="l" t="t" r="r" b="b"/>
                <a:pathLst>
                  <a:path w="820" h="509" extrusionOk="0">
                    <a:moveTo>
                      <a:pt x="381" y="1"/>
                    </a:moveTo>
                    <a:cubicBezTo>
                      <a:pt x="361" y="1"/>
                      <a:pt x="342" y="11"/>
                      <a:pt x="322" y="20"/>
                    </a:cubicBezTo>
                    <a:cubicBezTo>
                      <a:pt x="293" y="30"/>
                      <a:pt x="254" y="50"/>
                      <a:pt x="225" y="69"/>
                    </a:cubicBezTo>
                    <a:cubicBezTo>
                      <a:pt x="195" y="89"/>
                      <a:pt x="166" y="118"/>
                      <a:pt x="147" y="137"/>
                    </a:cubicBezTo>
                    <a:cubicBezTo>
                      <a:pt x="98" y="186"/>
                      <a:pt x="68" y="235"/>
                      <a:pt x="39" y="293"/>
                    </a:cubicBezTo>
                    <a:cubicBezTo>
                      <a:pt x="20" y="340"/>
                      <a:pt x="2" y="397"/>
                      <a:pt x="0" y="453"/>
                    </a:cubicBezTo>
                    <a:lnTo>
                      <a:pt x="0" y="453"/>
                    </a:lnTo>
                    <a:cubicBezTo>
                      <a:pt x="0" y="452"/>
                      <a:pt x="0" y="451"/>
                      <a:pt x="0" y="450"/>
                    </a:cubicBezTo>
                    <a:lnTo>
                      <a:pt x="0" y="459"/>
                    </a:lnTo>
                    <a:cubicBezTo>
                      <a:pt x="0" y="457"/>
                      <a:pt x="0" y="455"/>
                      <a:pt x="0" y="453"/>
                    </a:cubicBezTo>
                    <a:lnTo>
                      <a:pt x="0" y="453"/>
                    </a:lnTo>
                    <a:cubicBezTo>
                      <a:pt x="2" y="489"/>
                      <a:pt x="30" y="509"/>
                      <a:pt x="57" y="509"/>
                    </a:cubicBezTo>
                    <a:cubicBezTo>
                      <a:pt x="72" y="509"/>
                      <a:pt x="87" y="502"/>
                      <a:pt x="98" y="489"/>
                    </a:cubicBezTo>
                    <a:lnTo>
                      <a:pt x="117" y="450"/>
                    </a:lnTo>
                    <a:cubicBezTo>
                      <a:pt x="127" y="430"/>
                      <a:pt x="147" y="401"/>
                      <a:pt x="176" y="362"/>
                    </a:cubicBezTo>
                    <a:cubicBezTo>
                      <a:pt x="234" y="284"/>
                      <a:pt x="303" y="225"/>
                      <a:pt x="390" y="186"/>
                    </a:cubicBezTo>
                    <a:cubicBezTo>
                      <a:pt x="400" y="186"/>
                      <a:pt x="420" y="176"/>
                      <a:pt x="429" y="176"/>
                    </a:cubicBezTo>
                    <a:lnTo>
                      <a:pt x="537" y="176"/>
                    </a:lnTo>
                    <a:cubicBezTo>
                      <a:pt x="542" y="181"/>
                      <a:pt x="549" y="181"/>
                      <a:pt x="557" y="181"/>
                    </a:cubicBezTo>
                    <a:cubicBezTo>
                      <a:pt x="566" y="181"/>
                      <a:pt x="576" y="181"/>
                      <a:pt x="586" y="186"/>
                    </a:cubicBezTo>
                    <a:cubicBezTo>
                      <a:pt x="605" y="196"/>
                      <a:pt x="625" y="206"/>
                      <a:pt x="634" y="215"/>
                    </a:cubicBezTo>
                    <a:cubicBezTo>
                      <a:pt x="664" y="235"/>
                      <a:pt x="683" y="254"/>
                      <a:pt x="712" y="274"/>
                    </a:cubicBezTo>
                    <a:lnTo>
                      <a:pt x="732" y="303"/>
                    </a:lnTo>
                    <a:lnTo>
                      <a:pt x="732" y="313"/>
                    </a:lnTo>
                    <a:cubicBezTo>
                      <a:pt x="739" y="320"/>
                      <a:pt x="751" y="327"/>
                      <a:pt x="764" y="327"/>
                    </a:cubicBezTo>
                    <a:cubicBezTo>
                      <a:pt x="769" y="327"/>
                      <a:pt x="775" y="326"/>
                      <a:pt x="781" y="323"/>
                    </a:cubicBezTo>
                    <a:cubicBezTo>
                      <a:pt x="800" y="323"/>
                      <a:pt x="820" y="293"/>
                      <a:pt x="820" y="264"/>
                    </a:cubicBezTo>
                    <a:cubicBezTo>
                      <a:pt x="810" y="254"/>
                      <a:pt x="800" y="235"/>
                      <a:pt x="800" y="215"/>
                    </a:cubicBezTo>
                    <a:cubicBezTo>
                      <a:pt x="790" y="196"/>
                      <a:pt x="781" y="186"/>
                      <a:pt x="771" y="167"/>
                    </a:cubicBezTo>
                    <a:cubicBezTo>
                      <a:pt x="761" y="147"/>
                      <a:pt x="742" y="128"/>
                      <a:pt x="722" y="108"/>
                    </a:cubicBezTo>
                    <a:cubicBezTo>
                      <a:pt x="703" y="79"/>
                      <a:pt x="683" y="59"/>
                      <a:pt x="654" y="50"/>
                    </a:cubicBezTo>
                    <a:cubicBezTo>
                      <a:pt x="615" y="30"/>
                      <a:pt x="576" y="11"/>
                      <a:pt x="546" y="11"/>
                    </a:cubicBezTo>
                    <a:cubicBezTo>
                      <a:pt x="527" y="1"/>
                      <a:pt x="507" y="1"/>
                      <a:pt x="488"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528" name="Google Shape;4497;p48">
              <a:extLst>
                <a:ext uri="{FF2B5EF4-FFF2-40B4-BE49-F238E27FC236}">
                  <a16:creationId xmlns:a16="http://schemas.microsoft.com/office/drawing/2014/main" id="{A820E697-E57A-4122-A373-31453F5D4906}"/>
                </a:ext>
              </a:extLst>
            </p:cNvPr>
            <p:cNvGrpSpPr/>
            <p:nvPr/>
          </p:nvGrpSpPr>
          <p:grpSpPr>
            <a:xfrm>
              <a:off x="7801298" y="3725284"/>
              <a:ext cx="1603581" cy="2477576"/>
              <a:chOff x="5162225" y="1094325"/>
              <a:chExt cx="281225" cy="434500"/>
            </a:xfrm>
          </p:grpSpPr>
          <p:sp>
            <p:nvSpPr>
              <p:cNvPr id="529" name="Google Shape;4498;p48">
                <a:extLst>
                  <a:ext uri="{FF2B5EF4-FFF2-40B4-BE49-F238E27FC236}">
                    <a16:creationId xmlns:a16="http://schemas.microsoft.com/office/drawing/2014/main" id="{4D9C51C2-34D3-4C9B-B081-29A9B60BD580}"/>
                  </a:ext>
                </a:extLst>
              </p:cNvPr>
              <p:cNvSpPr/>
              <p:nvPr/>
            </p:nvSpPr>
            <p:spPr>
              <a:xfrm>
                <a:off x="5284250" y="1094575"/>
                <a:ext cx="22225" cy="17075"/>
              </a:xfrm>
              <a:custGeom>
                <a:avLst/>
                <a:gdLst/>
                <a:ahLst/>
                <a:cxnLst/>
                <a:rect l="l" t="t" r="r" b="b"/>
                <a:pathLst>
                  <a:path w="889" h="683" extrusionOk="0">
                    <a:moveTo>
                      <a:pt x="537" y="0"/>
                    </a:moveTo>
                    <a:cubicBezTo>
                      <a:pt x="272" y="0"/>
                      <a:pt x="0" y="605"/>
                      <a:pt x="36" y="677"/>
                    </a:cubicBezTo>
                    <a:cubicBezTo>
                      <a:pt x="39" y="680"/>
                      <a:pt x="43" y="682"/>
                      <a:pt x="49" y="682"/>
                    </a:cubicBezTo>
                    <a:cubicBezTo>
                      <a:pt x="162" y="682"/>
                      <a:pt x="888" y="143"/>
                      <a:pt x="602" y="13"/>
                    </a:cubicBezTo>
                    <a:cubicBezTo>
                      <a:pt x="581" y="4"/>
                      <a:pt x="559" y="0"/>
                      <a:pt x="537"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0" name="Google Shape;4499;p48">
                <a:extLst>
                  <a:ext uri="{FF2B5EF4-FFF2-40B4-BE49-F238E27FC236}">
                    <a16:creationId xmlns:a16="http://schemas.microsoft.com/office/drawing/2014/main" id="{D8315247-8336-42AF-B2E4-2EADB20278FE}"/>
                  </a:ext>
                </a:extLst>
              </p:cNvPr>
              <p:cNvSpPr/>
              <p:nvPr/>
            </p:nvSpPr>
            <p:spPr>
              <a:xfrm>
                <a:off x="5269500" y="1094325"/>
                <a:ext cx="14125" cy="18550"/>
              </a:xfrm>
              <a:custGeom>
                <a:avLst/>
                <a:gdLst/>
                <a:ahLst/>
                <a:cxnLst/>
                <a:rect l="l" t="t" r="r" b="b"/>
                <a:pathLst>
                  <a:path w="565" h="742" extrusionOk="0">
                    <a:moveTo>
                      <a:pt x="353" y="0"/>
                    </a:moveTo>
                    <a:cubicBezTo>
                      <a:pt x="344" y="0"/>
                      <a:pt x="334" y="1"/>
                      <a:pt x="324" y="4"/>
                    </a:cubicBezTo>
                    <a:cubicBezTo>
                      <a:pt x="0" y="87"/>
                      <a:pt x="405" y="741"/>
                      <a:pt x="481" y="741"/>
                    </a:cubicBezTo>
                    <a:cubicBezTo>
                      <a:pt x="485" y="741"/>
                      <a:pt x="488" y="740"/>
                      <a:pt x="490" y="736"/>
                    </a:cubicBezTo>
                    <a:cubicBezTo>
                      <a:pt x="565" y="605"/>
                      <a:pt x="559" y="0"/>
                      <a:pt x="353"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1" name="Google Shape;4500;p48">
                <a:extLst>
                  <a:ext uri="{FF2B5EF4-FFF2-40B4-BE49-F238E27FC236}">
                    <a16:creationId xmlns:a16="http://schemas.microsoft.com/office/drawing/2014/main" id="{6E37C2C9-18A1-4A31-843F-8D59E84B0E11}"/>
                  </a:ext>
                </a:extLst>
              </p:cNvPr>
              <p:cNvSpPr/>
              <p:nvPr/>
            </p:nvSpPr>
            <p:spPr>
              <a:xfrm>
                <a:off x="5371250" y="1224400"/>
                <a:ext cx="19050" cy="39775"/>
              </a:xfrm>
              <a:custGeom>
                <a:avLst/>
                <a:gdLst/>
                <a:ahLst/>
                <a:cxnLst/>
                <a:rect l="l" t="t" r="r" b="b"/>
                <a:pathLst>
                  <a:path w="762" h="1591" extrusionOk="0">
                    <a:moveTo>
                      <a:pt x="117" y="1"/>
                    </a:moveTo>
                    <a:lnTo>
                      <a:pt x="117" y="1"/>
                    </a:lnTo>
                    <a:cubicBezTo>
                      <a:pt x="0" y="1044"/>
                      <a:pt x="312" y="1591"/>
                      <a:pt x="312" y="1591"/>
                    </a:cubicBezTo>
                    <a:cubicBezTo>
                      <a:pt x="390" y="1571"/>
                      <a:pt x="468" y="1552"/>
                      <a:pt x="547" y="1552"/>
                    </a:cubicBezTo>
                    <a:lnTo>
                      <a:pt x="761" y="186"/>
                    </a:lnTo>
                    <a:lnTo>
                      <a:pt x="761" y="166"/>
                    </a:lnTo>
                    <a:cubicBezTo>
                      <a:pt x="732" y="166"/>
                      <a:pt x="703" y="166"/>
                      <a:pt x="673" y="157"/>
                    </a:cubicBezTo>
                    <a:cubicBezTo>
                      <a:pt x="478" y="127"/>
                      <a:pt x="293" y="79"/>
                      <a:pt x="11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2" name="Google Shape;4501;p48">
                <a:extLst>
                  <a:ext uri="{FF2B5EF4-FFF2-40B4-BE49-F238E27FC236}">
                    <a16:creationId xmlns:a16="http://schemas.microsoft.com/office/drawing/2014/main" id="{0F46BFC8-3233-4711-9F2F-24B000703375}"/>
                  </a:ext>
                </a:extLst>
              </p:cNvPr>
              <p:cNvSpPr/>
              <p:nvPr/>
            </p:nvSpPr>
            <p:spPr>
              <a:xfrm>
                <a:off x="5162225" y="1106850"/>
                <a:ext cx="281225" cy="121800"/>
              </a:xfrm>
              <a:custGeom>
                <a:avLst/>
                <a:gdLst/>
                <a:ahLst/>
                <a:cxnLst/>
                <a:rect l="l" t="t" r="r" b="b"/>
                <a:pathLst>
                  <a:path w="11249" h="4872" extrusionOk="0">
                    <a:moveTo>
                      <a:pt x="6267" y="0"/>
                    </a:moveTo>
                    <a:cubicBezTo>
                      <a:pt x="5793" y="0"/>
                      <a:pt x="5285" y="146"/>
                      <a:pt x="4752" y="508"/>
                    </a:cubicBezTo>
                    <a:cubicBezTo>
                      <a:pt x="4752" y="508"/>
                      <a:pt x="4551" y="141"/>
                      <a:pt x="3912" y="141"/>
                    </a:cubicBezTo>
                    <a:cubicBezTo>
                      <a:pt x="3648" y="141"/>
                      <a:pt x="3309" y="204"/>
                      <a:pt x="2879" y="381"/>
                    </a:cubicBezTo>
                    <a:cubicBezTo>
                      <a:pt x="2254" y="644"/>
                      <a:pt x="1640" y="1493"/>
                      <a:pt x="1084" y="2225"/>
                    </a:cubicBezTo>
                    <a:cubicBezTo>
                      <a:pt x="479" y="2995"/>
                      <a:pt x="1" y="3259"/>
                      <a:pt x="147" y="3522"/>
                    </a:cubicBezTo>
                    <a:cubicBezTo>
                      <a:pt x="197" y="3617"/>
                      <a:pt x="272" y="3653"/>
                      <a:pt x="355" y="3653"/>
                    </a:cubicBezTo>
                    <a:cubicBezTo>
                      <a:pt x="598" y="3653"/>
                      <a:pt x="920" y="3351"/>
                      <a:pt x="957" y="3308"/>
                    </a:cubicBezTo>
                    <a:lnTo>
                      <a:pt x="957" y="3308"/>
                    </a:lnTo>
                    <a:cubicBezTo>
                      <a:pt x="908" y="3386"/>
                      <a:pt x="362" y="4117"/>
                      <a:pt x="771" y="4303"/>
                    </a:cubicBezTo>
                    <a:cubicBezTo>
                      <a:pt x="799" y="4315"/>
                      <a:pt x="828" y="4321"/>
                      <a:pt x="858" y="4321"/>
                    </a:cubicBezTo>
                    <a:cubicBezTo>
                      <a:pt x="1178" y="4321"/>
                      <a:pt x="1613" y="3663"/>
                      <a:pt x="1640" y="3610"/>
                    </a:cubicBezTo>
                    <a:lnTo>
                      <a:pt x="1640" y="3610"/>
                    </a:lnTo>
                    <a:cubicBezTo>
                      <a:pt x="1613" y="3673"/>
                      <a:pt x="1290" y="4369"/>
                      <a:pt x="1630" y="4369"/>
                    </a:cubicBezTo>
                    <a:cubicBezTo>
                      <a:pt x="1660" y="4369"/>
                      <a:pt x="1696" y="4363"/>
                      <a:pt x="1737" y="4351"/>
                    </a:cubicBezTo>
                    <a:cubicBezTo>
                      <a:pt x="1776" y="4342"/>
                      <a:pt x="1805" y="4332"/>
                      <a:pt x="1844" y="4322"/>
                    </a:cubicBezTo>
                    <a:cubicBezTo>
                      <a:pt x="2986" y="3922"/>
                      <a:pt x="3142" y="2400"/>
                      <a:pt x="3727" y="1669"/>
                    </a:cubicBezTo>
                    <a:cubicBezTo>
                      <a:pt x="3870" y="1487"/>
                      <a:pt x="4024" y="1426"/>
                      <a:pt x="4165" y="1426"/>
                    </a:cubicBezTo>
                    <a:cubicBezTo>
                      <a:pt x="4459" y="1426"/>
                      <a:pt x="4703" y="1688"/>
                      <a:pt x="4703" y="1688"/>
                    </a:cubicBezTo>
                    <a:cubicBezTo>
                      <a:pt x="4703" y="1688"/>
                      <a:pt x="4994" y="1318"/>
                      <a:pt x="5421" y="1318"/>
                    </a:cubicBezTo>
                    <a:cubicBezTo>
                      <a:pt x="5595" y="1318"/>
                      <a:pt x="5792" y="1379"/>
                      <a:pt x="6000" y="1552"/>
                    </a:cubicBezTo>
                    <a:cubicBezTo>
                      <a:pt x="6605" y="2059"/>
                      <a:pt x="7122" y="4088"/>
                      <a:pt x="8478" y="4703"/>
                    </a:cubicBezTo>
                    <a:cubicBezTo>
                      <a:pt x="8654" y="4781"/>
                      <a:pt x="8839" y="4839"/>
                      <a:pt x="9034" y="4859"/>
                    </a:cubicBezTo>
                    <a:cubicBezTo>
                      <a:pt x="9064" y="4868"/>
                      <a:pt x="9093" y="4868"/>
                      <a:pt x="9132" y="4868"/>
                    </a:cubicBezTo>
                    <a:cubicBezTo>
                      <a:pt x="9161" y="4871"/>
                      <a:pt x="9188" y="4872"/>
                      <a:pt x="9212" y="4872"/>
                    </a:cubicBezTo>
                    <a:cubicBezTo>
                      <a:pt x="9826" y="4872"/>
                      <a:pt x="9247" y="4204"/>
                      <a:pt x="9210" y="4166"/>
                    </a:cubicBezTo>
                    <a:lnTo>
                      <a:pt x="9210" y="4166"/>
                    </a:lnTo>
                    <a:cubicBezTo>
                      <a:pt x="9245" y="4180"/>
                      <a:pt x="9756" y="4464"/>
                      <a:pt x="10158" y="4464"/>
                    </a:cubicBezTo>
                    <a:cubicBezTo>
                      <a:pt x="10322" y="4464"/>
                      <a:pt x="10468" y="4416"/>
                      <a:pt x="10556" y="4283"/>
                    </a:cubicBezTo>
                    <a:cubicBezTo>
                      <a:pt x="10849" y="3834"/>
                      <a:pt x="10020" y="3483"/>
                      <a:pt x="9912" y="3444"/>
                    </a:cubicBezTo>
                    <a:lnTo>
                      <a:pt x="9912" y="3444"/>
                    </a:lnTo>
                    <a:cubicBezTo>
                      <a:pt x="9959" y="3458"/>
                      <a:pt x="10140" y="3514"/>
                      <a:pt x="10350" y="3514"/>
                    </a:cubicBezTo>
                    <a:cubicBezTo>
                      <a:pt x="10581" y="3514"/>
                      <a:pt x="10847" y="3446"/>
                      <a:pt x="11005" y="3181"/>
                    </a:cubicBezTo>
                    <a:cubicBezTo>
                      <a:pt x="11249" y="2771"/>
                      <a:pt x="10166" y="2830"/>
                      <a:pt x="9649" y="2303"/>
                    </a:cubicBezTo>
                    <a:cubicBezTo>
                      <a:pt x="9244" y="1890"/>
                      <a:pt x="7978" y="0"/>
                      <a:pt x="6267"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3" name="Google Shape;4502;p48">
                <a:extLst>
                  <a:ext uri="{FF2B5EF4-FFF2-40B4-BE49-F238E27FC236}">
                    <a16:creationId xmlns:a16="http://schemas.microsoft.com/office/drawing/2014/main" id="{4941244A-2724-4100-9867-A1C3A398AE77}"/>
                  </a:ext>
                </a:extLst>
              </p:cNvPr>
              <p:cNvSpPr/>
              <p:nvPr/>
            </p:nvSpPr>
            <p:spPr>
              <a:xfrm>
                <a:off x="5166875" y="1369025"/>
                <a:ext cx="259275" cy="159800"/>
              </a:xfrm>
              <a:custGeom>
                <a:avLst/>
                <a:gdLst/>
                <a:ahLst/>
                <a:cxnLst/>
                <a:rect l="l" t="t" r="r" b="b"/>
                <a:pathLst>
                  <a:path w="10371" h="6392" extrusionOk="0">
                    <a:moveTo>
                      <a:pt x="6331" y="1"/>
                    </a:moveTo>
                    <a:cubicBezTo>
                      <a:pt x="6292" y="30"/>
                      <a:pt x="6244" y="59"/>
                      <a:pt x="6195" y="88"/>
                    </a:cubicBezTo>
                    <a:cubicBezTo>
                      <a:pt x="5912" y="264"/>
                      <a:pt x="5600" y="381"/>
                      <a:pt x="5278" y="420"/>
                    </a:cubicBezTo>
                    <a:cubicBezTo>
                      <a:pt x="5215" y="426"/>
                      <a:pt x="5152" y="428"/>
                      <a:pt x="5089" y="428"/>
                    </a:cubicBezTo>
                    <a:cubicBezTo>
                      <a:pt x="4821" y="428"/>
                      <a:pt x="4557" y="378"/>
                      <a:pt x="4312" y="283"/>
                    </a:cubicBezTo>
                    <a:cubicBezTo>
                      <a:pt x="4224" y="244"/>
                      <a:pt x="4136" y="196"/>
                      <a:pt x="4049" y="147"/>
                    </a:cubicBezTo>
                    <a:cubicBezTo>
                      <a:pt x="3463" y="196"/>
                      <a:pt x="1951" y="420"/>
                      <a:pt x="1259" y="1308"/>
                    </a:cubicBezTo>
                    <a:cubicBezTo>
                      <a:pt x="302" y="2537"/>
                      <a:pt x="0" y="5756"/>
                      <a:pt x="0" y="5756"/>
                    </a:cubicBezTo>
                    <a:cubicBezTo>
                      <a:pt x="576" y="5912"/>
                      <a:pt x="1132" y="6039"/>
                      <a:pt x="1678" y="6127"/>
                    </a:cubicBezTo>
                    <a:cubicBezTo>
                      <a:pt x="2765" y="6317"/>
                      <a:pt x="3777" y="6392"/>
                      <a:pt x="4698" y="6392"/>
                    </a:cubicBezTo>
                    <a:cubicBezTo>
                      <a:pt x="8185" y="6392"/>
                      <a:pt x="10370" y="5317"/>
                      <a:pt x="10370" y="5317"/>
                    </a:cubicBezTo>
                    <a:cubicBezTo>
                      <a:pt x="10370" y="5317"/>
                      <a:pt x="9882" y="1805"/>
                      <a:pt x="8985" y="849"/>
                    </a:cubicBezTo>
                    <a:cubicBezTo>
                      <a:pt x="8263" y="98"/>
                      <a:pt x="6712" y="10"/>
                      <a:pt x="6331"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4" name="Google Shape;4503;p48">
                <a:extLst>
                  <a:ext uri="{FF2B5EF4-FFF2-40B4-BE49-F238E27FC236}">
                    <a16:creationId xmlns:a16="http://schemas.microsoft.com/office/drawing/2014/main" id="{A6288850-A45F-4A26-A7F0-F66F5C93E7E5}"/>
                  </a:ext>
                </a:extLst>
              </p:cNvPr>
              <p:cNvSpPr/>
              <p:nvPr/>
            </p:nvSpPr>
            <p:spPr>
              <a:xfrm>
                <a:off x="5272475" y="1338050"/>
                <a:ext cx="49275" cy="41950"/>
              </a:xfrm>
              <a:custGeom>
                <a:avLst/>
                <a:gdLst/>
                <a:ahLst/>
                <a:cxnLst/>
                <a:rect l="l" t="t" r="r" b="b"/>
                <a:pathLst>
                  <a:path w="1971" h="1678" extrusionOk="0">
                    <a:moveTo>
                      <a:pt x="1864" y="1"/>
                    </a:moveTo>
                    <a:cubicBezTo>
                      <a:pt x="1493" y="98"/>
                      <a:pt x="1103" y="157"/>
                      <a:pt x="712" y="176"/>
                    </a:cubicBezTo>
                    <a:cubicBezTo>
                      <a:pt x="615" y="180"/>
                      <a:pt x="517" y="183"/>
                      <a:pt x="418" y="183"/>
                    </a:cubicBezTo>
                    <a:cubicBezTo>
                      <a:pt x="278" y="183"/>
                      <a:pt x="137" y="178"/>
                      <a:pt x="0" y="166"/>
                    </a:cubicBezTo>
                    <a:lnTo>
                      <a:pt x="0" y="235"/>
                    </a:lnTo>
                    <a:cubicBezTo>
                      <a:pt x="0" y="235"/>
                      <a:pt x="68" y="1249"/>
                      <a:pt x="98" y="1503"/>
                    </a:cubicBezTo>
                    <a:lnTo>
                      <a:pt x="98" y="1522"/>
                    </a:lnTo>
                    <a:cubicBezTo>
                      <a:pt x="343" y="1626"/>
                      <a:pt x="609" y="1677"/>
                      <a:pt x="877" y="1677"/>
                    </a:cubicBezTo>
                    <a:cubicBezTo>
                      <a:pt x="939" y="1677"/>
                      <a:pt x="1001" y="1674"/>
                      <a:pt x="1064" y="1669"/>
                    </a:cubicBezTo>
                    <a:cubicBezTo>
                      <a:pt x="1385" y="1620"/>
                      <a:pt x="1698" y="1513"/>
                      <a:pt x="1971" y="1327"/>
                    </a:cubicBezTo>
                    <a:lnTo>
                      <a:pt x="1942" y="1279"/>
                    </a:lnTo>
                    <a:cubicBezTo>
                      <a:pt x="1912" y="898"/>
                      <a:pt x="1893" y="137"/>
                      <a:pt x="1893" y="137"/>
                    </a:cubicBezTo>
                    <a:lnTo>
                      <a:pt x="1864" y="1"/>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5" name="Google Shape;4504;p48">
                <a:extLst>
                  <a:ext uri="{FF2B5EF4-FFF2-40B4-BE49-F238E27FC236}">
                    <a16:creationId xmlns:a16="http://schemas.microsoft.com/office/drawing/2014/main" id="{4D4AF947-87B6-467B-BAFE-51A8E817FDA0}"/>
                  </a:ext>
                </a:extLst>
              </p:cNvPr>
              <p:cNvSpPr/>
              <p:nvPr/>
            </p:nvSpPr>
            <p:spPr>
              <a:xfrm>
                <a:off x="5273450" y="1348775"/>
                <a:ext cx="48300" cy="31225"/>
              </a:xfrm>
              <a:custGeom>
                <a:avLst/>
                <a:gdLst/>
                <a:ahLst/>
                <a:cxnLst/>
                <a:rect l="l" t="t" r="r" b="b"/>
                <a:pathLst>
                  <a:path w="1932" h="1249" extrusionOk="0">
                    <a:moveTo>
                      <a:pt x="1854" y="1"/>
                    </a:moveTo>
                    <a:cubicBezTo>
                      <a:pt x="1268" y="264"/>
                      <a:pt x="644" y="420"/>
                      <a:pt x="0" y="450"/>
                    </a:cubicBezTo>
                    <a:cubicBezTo>
                      <a:pt x="20" y="703"/>
                      <a:pt x="39" y="967"/>
                      <a:pt x="59" y="1074"/>
                    </a:cubicBezTo>
                    <a:lnTo>
                      <a:pt x="49" y="1093"/>
                    </a:lnTo>
                    <a:cubicBezTo>
                      <a:pt x="295" y="1197"/>
                      <a:pt x="560" y="1248"/>
                      <a:pt x="828" y="1248"/>
                    </a:cubicBezTo>
                    <a:cubicBezTo>
                      <a:pt x="890" y="1248"/>
                      <a:pt x="953" y="1245"/>
                      <a:pt x="1015" y="1240"/>
                    </a:cubicBezTo>
                    <a:cubicBezTo>
                      <a:pt x="1337" y="1191"/>
                      <a:pt x="1649" y="1084"/>
                      <a:pt x="1932" y="908"/>
                    </a:cubicBezTo>
                    <a:lnTo>
                      <a:pt x="1893" y="850"/>
                    </a:lnTo>
                    <a:cubicBezTo>
                      <a:pt x="1883" y="625"/>
                      <a:pt x="1864" y="255"/>
                      <a:pt x="1854"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6" name="Google Shape;4505;p48">
                <a:extLst>
                  <a:ext uri="{FF2B5EF4-FFF2-40B4-BE49-F238E27FC236}">
                    <a16:creationId xmlns:a16="http://schemas.microsoft.com/office/drawing/2014/main" id="{8A56BC5B-6FFC-44B5-A5E7-61425FE06124}"/>
                  </a:ext>
                </a:extLst>
              </p:cNvPr>
              <p:cNvSpPr/>
              <p:nvPr/>
            </p:nvSpPr>
            <p:spPr>
              <a:xfrm>
                <a:off x="5204425" y="1139800"/>
                <a:ext cx="195600" cy="211125"/>
              </a:xfrm>
              <a:custGeom>
                <a:avLst/>
                <a:gdLst/>
                <a:ahLst/>
                <a:cxnLst/>
                <a:rect l="l" t="t" r="r" b="b"/>
                <a:pathLst>
                  <a:path w="7824" h="8445" extrusionOk="0">
                    <a:moveTo>
                      <a:pt x="3733" y="0"/>
                    </a:moveTo>
                    <a:cubicBezTo>
                      <a:pt x="3306" y="0"/>
                      <a:pt x="3015" y="370"/>
                      <a:pt x="3015" y="370"/>
                    </a:cubicBezTo>
                    <a:cubicBezTo>
                      <a:pt x="3015" y="370"/>
                      <a:pt x="2771" y="108"/>
                      <a:pt x="2477" y="108"/>
                    </a:cubicBezTo>
                    <a:cubicBezTo>
                      <a:pt x="2336" y="108"/>
                      <a:pt x="2182" y="169"/>
                      <a:pt x="2039" y="351"/>
                    </a:cubicBezTo>
                    <a:cubicBezTo>
                      <a:pt x="1454" y="1082"/>
                      <a:pt x="1308" y="2604"/>
                      <a:pt x="156" y="3004"/>
                    </a:cubicBezTo>
                    <a:lnTo>
                      <a:pt x="156" y="3014"/>
                    </a:lnTo>
                    <a:lnTo>
                      <a:pt x="108" y="4965"/>
                    </a:lnTo>
                    <a:cubicBezTo>
                      <a:pt x="20" y="5492"/>
                      <a:pt x="0" y="6019"/>
                      <a:pt x="20" y="6555"/>
                    </a:cubicBezTo>
                    <a:cubicBezTo>
                      <a:pt x="49" y="7033"/>
                      <a:pt x="576" y="8272"/>
                      <a:pt x="2742" y="8428"/>
                    </a:cubicBezTo>
                    <a:cubicBezTo>
                      <a:pt x="2879" y="8440"/>
                      <a:pt x="3016" y="8444"/>
                      <a:pt x="3155" y="8444"/>
                    </a:cubicBezTo>
                    <a:cubicBezTo>
                      <a:pt x="3253" y="8444"/>
                      <a:pt x="3353" y="8442"/>
                      <a:pt x="3454" y="8438"/>
                    </a:cubicBezTo>
                    <a:cubicBezTo>
                      <a:pt x="3844" y="8418"/>
                      <a:pt x="4225" y="8360"/>
                      <a:pt x="4605" y="8262"/>
                    </a:cubicBezTo>
                    <a:cubicBezTo>
                      <a:pt x="6244" y="7833"/>
                      <a:pt x="6537" y="6760"/>
                      <a:pt x="6537" y="6760"/>
                    </a:cubicBezTo>
                    <a:cubicBezTo>
                      <a:pt x="6556" y="6761"/>
                      <a:pt x="6576" y="6761"/>
                      <a:pt x="6595" y="6761"/>
                    </a:cubicBezTo>
                    <a:cubicBezTo>
                      <a:pt x="6847" y="6761"/>
                      <a:pt x="7090" y="6703"/>
                      <a:pt x="7307" y="6594"/>
                    </a:cubicBezTo>
                    <a:cubicBezTo>
                      <a:pt x="7600" y="6448"/>
                      <a:pt x="7795" y="6155"/>
                      <a:pt x="7805" y="5706"/>
                    </a:cubicBezTo>
                    <a:cubicBezTo>
                      <a:pt x="7824" y="5059"/>
                      <a:pt x="7491" y="4935"/>
                      <a:pt x="7248" y="4935"/>
                    </a:cubicBezTo>
                    <a:cubicBezTo>
                      <a:pt x="7239" y="4935"/>
                      <a:pt x="7229" y="4935"/>
                      <a:pt x="7220" y="4936"/>
                    </a:cubicBezTo>
                    <a:cubicBezTo>
                      <a:pt x="7141" y="4936"/>
                      <a:pt x="7063" y="4955"/>
                      <a:pt x="6985" y="4975"/>
                    </a:cubicBezTo>
                    <a:cubicBezTo>
                      <a:pt x="6985" y="4975"/>
                      <a:pt x="6673" y="4428"/>
                      <a:pt x="6790" y="3385"/>
                    </a:cubicBezTo>
                    <a:cubicBezTo>
                      <a:pt x="5434" y="2770"/>
                      <a:pt x="4927" y="741"/>
                      <a:pt x="4312" y="234"/>
                    </a:cubicBezTo>
                    <a:cubicBezTo>
                      <a:pt x="4104" y="61"/>
                      <a:pt x="3907" y="0"/>
                      <a:pt x="3733"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7" name="Google Shape;4506;p48">
                <a:extLst>
                  <a:ext uri="{FF2B5EF4-FFF2-40B4-BE49-F238E27FC236}">
                    <a16:creationId xmlns:a16="http://schemas.microsoft.com/office/drawing/2014/main" id="{D7AF589B-4035-4803-B602-E86CD7D59104}"/>
                  </a:ext>
                </a:extLst>
              </p:cNvPr>
              <p:cNvSpPr/>
              <p:nvPr/>
            </p:nvSpPr>
            <p:spPr>
              <a:xfrm>
                <a:off x="5390750" y="1192025"/>
                <a:ext cx="38800" cy="29225"/>
              </a:xfrm>
              <a:custGeom>
                <a:avLst/>
                <a:gdLst/>
                <a:ahLst/>
                <a:cxnLst/>
                <a:rect l="l" t="t" r="r" b="b"/>
                <a:pathLst>
                  <a:path w="1552" h="1169" extrusionOk="0">
                    <a:moveTo>
                      <a:pt x="715" y="57"/>
                    </a:moveTo>
                    <a:cubicBezTo>
                      <a:pt x="715" y="59"/>
                      <a:pt x="718" y="61"/>
                      <a:pt x="723" y="66"/>
                    </a:cubicBezTo>
                    <a:lnTo>
                      <a:pt x="732" y="66"/>
                    </a:lnTo>
                    <a:cubicBezTo>
                      <a:pt x="728" y="66"/>
                      <a:pt x="721" y="62"/>
                      <a:pt x="715" y="57"/>
                    </a:cubicBezTo>
                    <a:close/>
                    <a:moveTo>
                      <a:pt x="746" y="1"/>
                    </a:moveTo>
                    <a:cubicBezTo>
                      <a:pt x="742" y="1"/>
                      <a:pt x="737" y="3"/>
                      <a:pt x="732" y="8"/>
                    </a:cubicBezTo>
                    <a:cubicBezTo>
                      <a:pt x="713" y="8"/>
                      <a:pt x="703" y="18"/>
                      <a:pt x="703" y="37"/>
                    </a:cubicBezTo>
                    <a:cubicBezTo>
                      <a:pt x="703" y="42"/>
                      <a:pt x="709" y="50"/>
                      <a:pt x="715" y="57"/>
                    </a:cubicBezTo>
                    <a:lnTo>
                      <a:pt x="715" y="57"/>
                    </a:lnTo>
                    <a:cubicBezTo>
                      <a:pt x="715" y="54"/>
                      <a:pt x="718" y="52"/>
                      <a:pt x="723" y="47"/>
                    </a:cubicBezTo>
                    <a:cubicBezTo>
                      <a:pt x="723" y="47"/>
                      <a:pt x="723" y="37"/>
                      <a:pt x="732" y="37"/>
                    </a:cubicBezTo>
                    <a:cubicBezTo>
                      <a:pt x="742" y="37"/>
                      <a:pt x="752" y="47"/>
                      <a:pt x="742" y="57"/>
                    </a:cubicBezTo>
                    <a:lnTo>
                      <a:pt x="742" y="66"/>
                    </a:lnTo>
                    <a:cubicBezTo>
                      <a:pt x="840" y="135"/>
                      <a:pt x="927" y="193"/>
                      <a:pt x="1015" y="261"/>
                    </a:cubicBezTo>
                    <a:cubicBezTo>
                      <a:pt x="1054" y="291"/>
                      <a:pt x="1093" y="320"/>
                      <a:pt x="1132" y="359"/>
                    </a:cubicBezTo>
                    <a:cubicBezTo>
                      <a:pt x="1171" y="388"/>
                      <a:pt x="1210" y="427"/>
                      <a:pt x="1240" y="466"/>
                    </a:cubicBezTo>
                    <a:cubicBezTo>
                      <a:pt x="1269" y="505"/>
                      <a:pt x="1298" y="544"/>
                      <a:pt x="1308" y="593"/>
                    </a:cubicBezTo>
                    <a:cubicBezTo>
                      <a:pt x="1327" y="613"/>
                      <a:pt x="1327" y="622"/>
                      <a:pt x="1337" y="652"/>
                    </a:cubicBezTo>
                    <a:lnTo>
                      <a:pt x="1337" y="671"/>
                    </a:lnTo>
                    <a:lnTo>
                      <a:pt x="1337" y="700"/>
                    </a:lnTo>
                    <a:cubicBezTo>
                      <a:pt x="1347" y="710"/>
                      <a:pt x="1347" y="730"/>
                      <a:pt x="1337" y="739"/>
                    </a:cubicBezTo>
                    <a:cubicBezTo>
                      <a:pt x="1337" y="749"/>
                      <a:pt x="1347" y="749"/>
                      <a:pt x="1337" y="769"/>
                    </a:cubicBezTo>
                    <a:lnTo>
                      <a:pt x="1318" y="808"/>
                    </a:lnTo>
                    <a:lnTo>
                      <a:pt x="1308" y="818"/>
                    </a:lnTo>
                    <a:lnTo>
                      <a:pt x="1308" y="827"/>
                    </a:lnTo>
                    <a:lnTo>
                      <a:pt x="1298" y="837"/>
                    </a:lnTo>
                    <a:cubicBezTo>
                      <a:pt x="1288" y="857"/>
                      <a:pt x="1279" y="866"/>
                      <a:pt x="1259" y="876"/>
                    </a:cubicBezTo>
                    <a:cubicBezTo>
                      <a:pt x="1230" y="896"/>
                      <a:pt x="1191" y="915"/>
                      <a:pt x="1152" y="925"/>
                    </a:cubicBezTo>
                    <a:lnTo>
                      <a:pt x="1084" y="944"/>
                    </a:lnTo>
                    <a:lnTo>
                      <a:pt x="1015" y="944"/>
                    </a:lnTo>
                    <a:cubicBezTo>
                      <a:pt x="966" y="944"/>
                      <a:pt x="918" y="935"/>
                      <a:pt x="869" y="935"/>
                    </a:cubicBezTo>
                    <a:cubicBezTo>
                      <a:pt x="820" y="925"/>
                      <a:pt x="771" y="915"/>
                      <a:pt x="713" y="905"/>
                    </a:cubicBezTo>
                    <a:cubicBezTo>
                      <a:pt x="508" y="857"/>
                      <a:pt x="293" y="798"/>
                      <a:pt x="98" y="730"/>
                    </a:cubicBezTo>
                    <a:lnTo>
                      <a:pt x="108" y="730"/>
                    </a:lnTo>
                    <a:cubicBezTo>
                      <a:pt x="103" y="697"/>
                      <a:pt x="81" y="682"/>
                      <a:pt x="58" y="682"/>
                    </a:cubicBezTo>
                    <a:cubicBezTo>
                      <a:pt x="34" y="682"/>
                      <a:pt x="10" y="699"/>
                      <a:pt x="10" y="730"/>
                    </a:cubicBezTo>
                    <a:cubicBezTo>
                      <a:pt x="1" y="749"/>
                      <a:pt x="1" y="769"/>
                      <a:pt x="10" y="788"/>
                    </a:cubicBezTo>
                    <a:lnTo>
                      <a:pt x="20" y="788"/>
                    </a:lnTo>
                    <a:cubicBezTo>
                      <a:pt x="108" y="857"/>
                      <a:pt x="206" y="915"/>
                      <a:pt x="313" y="974"/>
                    </a:cubicBezTo>
                    <a:cubicBezTo>
                      <a:pt x="410" y="1022"/>
                      <a:pt x="518" y="1071"/>
                      <a:pt x="625" y="1100"/>
                    </a:cubicBezTo>
                    <a:cubicBezTo>
                      <a:pt x="684" y="1120"/>
                      <a:pt x="742" y="1139"/>
                      <a:pt x="801" y="1149"/>
                    </a:cubicBezTo>
                    <a:cubicBezTo>
                      <a:pt x="859" y="1159"/>
                      <a:pt x="918" y="1169"/>
                      <a:pt x="986" y="1169"/>
                    </a:cubicBezTo>
                    <a:lnTo>
                      <a:pt x="1084" y="1169"/>
                    </a:lnTo>
                    <a:lnTo>
                      <a:pt x="1181" y="1149"/>
                    </a:lnTo>
                    <a:cubicBezTo>
                      <a:pt x="1249" y="1130"/>
                      <a:pt x="1308" y="1100"/>
                      <a:pt x="1366" y="1061"/>
                    </a:cubicBezTo>
                    <a:cubicBezTo>
                      <a:pt x="1396" y="1042"/>
                      <a:pt x="1425" y="1013"/>
                      <a:pt x="1444" y="983"/>
                    </a:cubicBezTo>
                    <a:lnTo>
                      <a:pt x="1483" y="944"/>
                    </a:lnTo>
                    <a:lnTo>
                      <a:pt x="1493" y="925"/>
                    </a:lnTo>
                    <a:lnTo>
                      <a:pt x="1493" y="915"/>
                    </a:lnTo>
                    <a:lnTo>
                      <a:pt x="1503" y="896"/>
                    </a:lnTo>
                    <a:cubicBezTo>
                      <a:pt x="1532" y="827"/>
                      <a:pt x="1552" y="759"/>
                      <a:pt x="1552" y="681"/>
                    </a:cubicBezTo>
                    <a:lnTo>
                      <a:pt x="1552" y="632"/>
                    </a:lnTo>
                    <a:lnTo>
                      <a:pt x="1532" y="574"/>
                    </a:lnTo>
                    <a:cubicBezTo>
                      <a:pt x="1523" y="544"/>
                      <a:pt x="1503" y="505"/>
                      <a:pt x="1493" y="476"/>
                    </a:cubicBezTo>
                    <a:cubicBezTo>
                      <a:pt x="1454" y="418"/>
                      <a:pt x="1415" y="369"/>
                      <a:pt x="1366" y="330"/>
                    </a:cubicBezTo>
                    <a:cubicBezTo>
                      <a:pt x="1327" y="281"/>
                      <a:pt x="1279" y="242"/>
                      <a:pt x="1230" y="213"/>
                    </a:cubicBezTo>
                    <a:cubicBezTo>
                      <a:pt x="1181" y="183"/>
                      <a:pt x="1123" y="154"/>
                      <a:pt x="1074" y="125"/>
                    </a:cubicBezTo>
                    <a:cubicBezTo>
                      <a:pt x="976" y="76"/>
                      <a:pt x="869" y="37"/>
                      <a:pt x="752" y="8"/>
                    </a:cubicBezTo>
                    <a:lnTo>
                      <a:pt x="762" y="8"/>
                    </a:lnTo>
                    <a:cubicBezTo>
                      <a:pt x="758" y="8"/>
                      <a:pt x="755" y="7"/>
                      <a:pt x="752" y="6"/>
                    </a:cubicBezTo>
                    <a:lnTo>
                      <a:pt x="752" y="6"/>
                    </a:lnTo>
                    <a:cubicBezTo>
                      <a:pt x="751" y="2"/>
                      <a:pt x="749" y="1"/>
                      <a:pt x="74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8" name="Google Shape;4507;p48">
                <a:extLst>
                  <a:ext uri="{FF2B5EF4-FFF2-40B4-BE49-F238E27FC236}">
                    <a16:creationId xmlns:a16="http://schemas.microsoft.com/office/drawing/2014/main" id="{953A5129-D78D-491D-B76E-2811E1989136}"/>
                  </a:ext>
                </a:extLst>
              </p:cNvPr>
              <p:cNvSpPr/>
              <p:nvPr/>
            </p:nvSpPr>
            <p:spPr>
              <a:xfrm>
                <a:off x="5197350" y="1136700"/>
                <a:ext cx="203425" cy="93100"/>
              </a:xfrm>
              <a:custGeom>
                <a:avLst/>
                <a:gdLst/>
                <a:ahLst/>
                <a:cxnLst/>
                <a:rect l="l" t="t" r="r" b="b"/>
                <a:pathLst>
                  <a:path w="8137" h="3724" extrusionOk="0">
                    <a:moveTo>
                      <a:pt x="4004" y="1"/>
                    </a:moveTo>
                    <a:cubicBezTo>
                      <a:pt x="3864" y="1"/>
                      <a:pt x="3726" y="33"/>
                      <a:pt x="3600" y="104"/>
                    </a:cubicBezTo>
                    <a:cubicBezTo>
                      <a:pt x="3470" y="169"/>
                      <a:pt x="3359" y="255"/>
                      <a:pt x="3264" y="356"/>
                    </a:cubicBezTo>
                    <a:lnTo>
                      <a:pt x="3264" y="356"/>
                    </a:lnTo>
                    <a:cubicBezTo>
                      <a:pt x="3196" y="299"/>
                      <a:pt x="3120" y="251"/>
                      <a:pt x="3034" y="211"/>
                    </a:cubicBezTo>
                    <a:cubicBezTo>
                      <a:pt x="2947" y="167"/>
                      <a:pt x="2842" y="145"/>
                      <a:pt x="2738" y="145"/>
                    </a:cubicBezTo>
                    <a:cubicBezTo>
                      <a:pt x="2703" y="145"/>
                      <a:pt x="2669" y="148"/>
                      <a:pt x="2634" y="153"/>
                    </a:cubicBezTo>
                    <a:cubicBezTo>
                      <a:pt x="2566" y="162"/>
                      <a:pt x="2498" y="192"/>
                      <a:pt x="2430" y="231"/>
                    </a:cubicBezTo>
                    <a:cubicBezTo>
                      <a:pt x="2400" y="250"/>
                      <a:pt x="2371" y="270"/>
                      <a:pt x="2342" y="289"/>
                    </a:cubicBezTo>
                    <a:cubicBezTo>
                      <a:pt x="2313" y="309"/>
                      <a:pt x="2293" y="338"/>
                      <a:pt x="2274" y="358"/>
                    </a:cubicBezTo>
                    <a:lnTo>
                      <a:pt x="2215" y="426"/>
                    </a:lnTo>
                    <a:lnTo>
                      <a:pt x="2205" y="436"/>
                    </a:lnTo>
                    <a:lnTo>
                      <a:pt x="2205" y="445"/>
                    </a:lnTo>
                    <a:lnTo>
                      <a:pt x="2195" y="455"/>
                    </a:lnTo>
                    <a:lnTo>
                      <a:pt x="2166" y="494"/>
                    </a:lnTo>
                    <a:cubicBezTo>
                      <a:pt x="2127" y="543"/>
                      <a:pt x="2098" y="601"/>
                      <a:pt x="2069" y="650"/>
                    </a:cubicBezTo>
                    <a:cubicBezTo>
                      <a:pt x="2000" y="758"/>
                      <a:pt x="1952" y="865"/>
                      <a:pt x="1893" y="972"/>
                    </a:cubicBezTo>
                    <a:cubicBezTo>
                      <a:pt x="1844" y="1079"/>
                      <a:pt x="1796" y="1177"/>
                      <a:pt x="1756" y="1294"/>
                    </a:cubicBezTo>
                    <a:cubicBezTo>
                      <a:pt x="1659" y="1509"/>
                      <a:pt x="1571" y="1714"/>
                      <a:pt x="1483" y="1928"/>
                    </a:cubicBezTo>
                    <a:cubicBezTo>
                      <a:pt x="1425" y="2026"/>
                      <a:pt x="1376" y="2133"/>
                      <a:pt x="1317" y="2221"/>
                    </a:cubicBezTo>
                    <a:cubicBezTo>
                      <a:pt x="1298" y="2279"/>
                      <a:pt x="1269" y="2318"/>
                      <a:pt x="1230" y="2367"/>
                    </a:cubicBezTo>
                    <a:cubicBezTo>
                      <a:pt x="1200" y="2416"/>
                      <a:pt x="1171" y="2465"/>
                      <a:pt x="1132" y="2504"/>
                    </a:cubicBezTo>
                    <a:cubicBezTo>
                      <a:pt x="1074" y="2592"/>
                      <a:pt x="996" y="2679"/>
                      <a:pt x="918" y="2748"/>
                    </a:cubicBezTo>
                    <a:lnTo>
                      <a:pt x="791" y="2855"/>
                    </a:lnTo>
                    <a:cubicBezTo>
                      <a:pt x="752" y="2894"/>
                      <a:pt x="713" y="2923"/>
                      <a:pt x="664" y="2952"/>
                    </a:cubicBezTo>
                    <a:cubicBezTo>
                      <a:pt x="615" y="2982"/>
                      <a:pt x="566" y="3011"/>
                      <a:pt x="508" y="3031"/>
                    </a:cubicBezTo>
                    <a:lnTo>
                      <a:pt x="430" y="3060"/>
                    </a:lnTo>
                    <a:lnTo>
                      <a:pt x="410" y="3070"/>
                    </a:lnTo>
                    <a:lnTo>
                      <a:pt x="400" y="3070"/>
                    </a:lnTo>
                    <a:lnTo>
                      <a:pt x="361" y="3089"/>
                    </a:lnTo>
                    <a:lnTo>
                      <a:pt x="322" y="3099"/>
                    </a:lnTo>
                    <a:lnTo>
                      <a:pt x="293" y="3099"/>
                    </a:lnTo>
                    <a:cubicBezTo>
                      <a:pt x="274" y="3109"/>
                      <a:pt x="244" y="3109"/>
                      <a:pt x="225" y="3109"/>
                    </a:cubicBezTo>
                    <a:cubicBezTo>
                      <a:pt x="220" y="3110"/>
                      <a:pt x="215" y="3110"/>
                      <a:pt x="210" y="3110"/>
                    </a:cubicBezTo>
                    <a:cubicBezTo>
                      <a:pt x="178" y="3110"/>
                      <a:pt x="155" y="3085"/>
                      <a:pt x="147" y="3060"/>
                    </a:cubicBezTo>
                    <a:cubicBezTo>
                      <a:pt x="127" y="2962"/>
                      <a:pt x="137" y="2855"/>
                      <a:pt x="166" y="2757"/>
                    </a:cubicBezTo>
                    <a:cubicBezTo>
                      <a:pt x="196" y="2650"/>
                      <a:pt x="235" y="2543"/>
                      <a:pt x="283" y="2435"/>
                    </a:cubicBezTo>
                    <a:lnTo>
                      <a:pt x="264" y="2396"/>
                    </a:lnTo>
                    <a:cubicBezTo>
                      <a:pt x="274" y="2377"/>
                      <a:pt x="264" y="2357"/>
                      <a:pt x="254" y="2348"/>
                    </a:cubicBezTo>
                    <a:cubicBezTo>
                      <a:pt x="246" y="2345"/>
                      <a:pt x="239" y="2344"/>
                      <a:pt x="233" y="2344"/>
                    </a:cubicBezTo>
                    <a:cubicBezTo>
                      <a:pt x="215" y="2344"/>
                      <a:pt x="203" y="2353"/>
                      <a:pt x="196" y="2367"/>
                    </a:cubicBezTo>
                    <a:cubicBezTo>
                      <a:pt x="137" y="2474"/>
                      <a:pt x="88" y="2582"/>
                      <a:pt x="49" y="2699"/>
                    </a:cubicBezTo>
                    <a:cubicBezTo>
                      <a:pt x="30" y="2757"/>
                      <a:pt x="20" y="2816"/>
                      <a:pt x="10" y="2874"/>
                    </a:cubicBezTo>
                    <a:cubicBezTo>
                      <a:pt x="0" y="2943"/>
                      <a:pt x="0" y="3011"/>
                      <a:pt x="20" y="3070"/>
                    </a:cubicBezTo>
                    <a:cubicBezTo>
                      <a:pt x="30" y="3109"/>
                      <a:pt x="49" y="3148"/>
                      <a:pt x="88" y="3177"/>
                    </a:cubicBezTo>
                    <a:cubicBezTo>
                      <a:pt x="118" y="3196"/>
                      <a:pt x="157" y="3206"/>
                      <a:pt x="205" y="3216"/>
                    </a:cubicBezTo>
                    <a:cubicBezTo>
                      <a:pt x="235" y="3216"/>
                      <a:pt x="274" y="3206"/>
                      <a:pt x="303" y="3206"/>
                    </a:cubicBezTo>
                    <a:lnTo>
                      <a:pt x="352" y="3206"/>
                    </a:lnTo>
                    <a:lnTo>
                      <a:pt x="400" y="3196"/>
                    </a:lnTo>
                    <a:lnTo>
                      <a:pt x="439" y="3177"/>
                    </a:lnTo>
                    <a:lnTo>
                      <a:pt x="469" y="3177"/>
                    </a:lnTo>
                    <a:lnTo>
                      <a:pt x="488" y="3167"/>
                    </a:lnTo>
                    <a:lnTo>
                      <a:pt x="566" y="3128"/>
                    </a:lnTo>
                    <a:cubicBezTo>
                      <a:pt x="625" y="3109"/>
                      <a:pt x="674" y="3089"/>
                      <a:pt x="732" y="3060"/>
                    </a:cubicBezTo>
                    <a:cubicBezTo>
                      <a:pt x="781" y="3031"/>
                      <a:pt x="839" y="2992"/>
                      <a:pt x="888" y="2962"/>
                    </a:cubicBezTo>
                    <a:lnTo>
                      <a:pt x="1035" y="2845"/>
                    </a:lnTo>
                    <a:cubicBezTo>
                      <a:pt x="1122" y="2767"/>
                      <a:pt x="1200" y="2679"/>
                      <a:pt x="1278" y="2582"/>
                    </a:cubicBezTo>
                    <a:cubicBezTo>
                      <a:pt x="1317" y="2533"/>
                      <a:pt x="1347" y="2484"/>
                      <a:pt x="1386" y="2435"/>
                    </a:cubicBezTo>
                    <a:cubicBezTo>
                      <a:pt x="1415" y="2387"/>
                      <a:pt x="1454" y="2338"/>
                      <a:pt x="1483" y="2289"/>
                    </a:cubicBezTo>
                    <a:cubicBezTo>
                      <a:pt x="1542" y="2182"/>
                      <a:pt x="1600" y="2084"/>
                      <a:pt x="1659" y="1977"/>
                    </a:cubicBezTo>
                    <a:cubicBezTo>
                      <a:pt x="1756" y="1762"/>
                      <a:pt x="1854" y="1548"/>
                      <a:pt x="1952" y="1343"/>
                    </a:cubicBezTo>
                    <a:cubicBezTo>
                      <a:pt x="2000" y="1236"/>
                      <a:pt x="2049" y="1128"/>
                      <a:pt x="2098" y="1031"/>
                    </a:cubicBezTo>
                    <a:cubicBezTo>
                      <a:pt x="2147" y="923"/>
                      <a:pt x="2195" y="826"/>
                      <a:pt x="2254" y="728"/>
                    </a:cubicBezTo>
                    <a:cubicBezTo>
                      <a:pt x="2283" y="679"/>
                      <a:pt x="2313" y="640"/>
                      <a:pt x="2352" y="592"/>
                    </a:cubicBezTo>
                    <a:lnTo>
                      <a:pt x="2371" y="562"/>
                    </a:lnTo>
                    <a:lnTo>
                      <a:pt x="2381" y="543"/>
                    </a:lnTo>
                    <a:lnTo>
                      <a:pt x="2391" y="533"/>
                    </a:lnTo>
                    <a:lnTo>
                      <a:pt x="2449" y="475"/>
                    </a:lnTo>
                    <a:cubicBezTo>
                      <a:pt x="2459" y="455"/>
                      <a:pt x="2478" y="436"/>
                      <a:pt x="2498" y="426"/>
                    </a:cubicBezTo>
                    <a:cubicBezTo>
                      <a:pt x="2517" y="406"/>
                      <a:pt x="2537" y="397"/>
                      <a:pt x="2556" y="387"/>
                    </a:cubicBezTo>
                    <a:cubicBezTo>
                      <a:pt x="2595" y="358"/>
                      <a:pt x="2634" y="348"/>
                      <a:pt x="2683" y="338"/>
                    </a:cubicBezTo>
                    <a:cubicBezTo>
                      <a:pt x="2698" y="336"/>
                      <a:pt x="2714" y="336"/>
                      <a:pt x="2729" y="336"/>
                    </a:cubicBezTo>
                    <a:cubicBezTo>
                      <a:pt x="2804" y="336"/>
                      <a:pt x="2882" y="354"/>
                      <a:pt x="2947" y="387"/>
                    </a:cubicBezTo>
                    <a:cubicBezTo>
                      <a:pt x="3034" y="426"/>
                      <a:pt x="3122" y="494"/>
                      <a:pt x="3191" y="562"/>
                    </a:cubicBezTo>
                    <a:lnTo>
                      <a:pt x="3200" y="572"/>
                    </a:lnTo>
                    <a:cubicBezTo>
                      <a:pt x="3221" y="588"/>
                      <a:pt x="3246" y="596"/>
                      <a:pt x="3272" y="596"/>
                    </a:cubicBezTo>
                    <a:cubicBezTo>
                      <a:pt x="3307" y="596"/>
                      <a:pt x="3343" y="581"/>
                      <a:pt x="3366" y="553"/>
                    </a:cubicBezTo>
                    <a:cubicBezTo>
                      <a:pt x="3454" y="455"/>
                      <a:pt x="3561" y="367"/>
                      <a:pt x="3688" y="309"/>
                    </a:cubicBezTo>
                    <a:cubicBezTo>
                      <a:pt x="3778" y="260"/>
                      <a:pt x="3888" y="238"/>
                      <a:pt x="3996" y="238"/>
                    </a:cubicBezTo>
                    <a:cubicBezTo>
                      <a:pt x="4017" y="238"/>
                      <a:pt x="4038" y="239"/>
                      <a:pt x="4059" y="240"/>
                    </a:cubicBezTo>
                    <a:cubicBezTo>
                      <a:pt x="4195" y="250"/>
                      <a:pt x="4322" y="299"/>
                      <a:pt x="4430" y="377"/>
                    </a:cubicBezTo>
                    <a:lnTo>
                      <a:pt x="4498" y="436"/>
                    </a:lnTo>
                    <a:lnTo>
                      <a:pt x="4586" y="514"/>
                    </a:lnTo>
                    <a:cubicBezTo>
                      <a:pt x="4644" y="572"/>
                      <a:pt x="4673" y="621"/>
                      <a:pt x="4712" y="670"/>
                    </a:cubicBezTo>
                    <a:cubicBezTo>
                      <a:pt x="4810" y="797"/>
                      <a:pt x="4888" y="914"/>
                      <a:pt x="4956" y="1050"/>
                    </a:cubicBezTo>
                    <a:cubicBezTo>
                      <a:pt x="5034" y="1177"/>
                      <a:pt x="5103" y="1314"/>
                      <a:pt x="5181" y="1440"/>
                    </a:cubicBezTo>
                    <a:lnTo>
                      <a:pt x="5405" y="1840"/>
                    </a:lnTo>
                    <a:cubicBezTo>
                      <a:pt x="5483" y="1977"/>
                      <a:pt x="5561" y="2104"/>
                      <a:pt x="5649" y="2231"/>
                    </a:cubicBezTo>
                    <a:lnTo>
                      <a:pt x="5766" y="2426"/>
                    </a:lnTo>
                    <a:lnTo>
                      <a:pt x="5903" y="2611"/>
                    </a:lnTo>
                    <a:cubicBezTo>
                      <a:pt x="5951" y="2670"/>
                      <a:pt x="6010" y="2728"/>
                      <a:pt x="6059" y="2796"/>
                    </a:cubicBezTo>
                    <a:cubicBezTo>
                      <a:pt x="6098" y="2855"/>
                      <a:pt x="6156" y="2913"/>
                      <a:pt x="6215" y="2962"/>
                    </a:cubicBezTo>
                    <a:cubicBezTo>
                      <a:pt x="6322" y="3079"/>
                      <a:pt x="6429" y="3177"/>
                      <a:pt x="6556" y="3274"/>
                    </a:cubicBezTo>
                    <a:lnTo>
                      <a:pt x="6751" y="3411"/>
                    </a:lnTo>
                    <a:cubicBezTo>
                      <a:pt x="6820" y="3460"/>
                      <a:pt x="6888" y="3489"/>
                      <a:pt x="6956" y="3528"/>
                    </a:cubicBezTo>
                    <a:lnTo>
                      <a:pt x="7015" y="3548"/>
                    </a:lnTo>
                    <a:cubicBezTo>
                      <a:pt x="7024" y="3557"/>
                      <a:pt x="7034" y="3557"/>
                      <a:pt x="7044" y="3567"/>
                    </a:cubicBezTo>
                    <a:lnTo>
                      <a:pt x="7073" y="3577"/>
                    </a:lnTo>
                    <a:lnTo>
                      <a:pt x="7181" y="3616"/>
                    </a:lnTo>
                    <a:cubicBezTo>
                      <a:pt x="7249" y="3645"/>
                      <a:pt x="7327" y="3665"/>
                      <a:pt x="7395" y="3674"/>
                    </a:cubicBezTo>
                    <a:cubicBezTo>
                      <a:pt x="7473" y="3694"/>
                      <a:pt x="7551" y="3713"/>
                      <a:pt x="7639" y="3723"/>
                    </a:cubicBezTo>
                    <a:lnTo>
                      <a:pt x="7883" y="3723"/>
                    </a:lnTo>
                    <a:cubicBezTo>
                      <a:pt x="7922" y="3713"/>
                      <a:pt x="7961" y="3704"/>
                      <a:pt x="8000" y="3684"/>
                    </a:cubicBezTo>
                    <a:cubicBezTo>
                      <a:pt x="8049" y="3665"/>
                      <a:pt x="8078" y="3626"/>
                      <a:pt x="8107" y="3577"/>
                    </a:cubicBezTo>
                    <a:cubicBezTo>
                      <a:pt x="8137" y="3499"/>
                      <a:pt x="8127" y="3401"/>
                      <a:pt x="8088" y="3323"/>
                    </a:cubicBezTo>
                    <a:cubicBezTo>
                      <a:pt x="8020" y="3177"/>
                      <a:pt x="7922" y="3050"/>
                      <a:pt x="7815" y="2933"/>
                    </a:cubicBezTo>
                    <a:cubicBezTo>
                      <a:pt x="7810" y="2928"/>
                      <a:pt x="7802" y="2926"/>
                      <a:pt x="7795" y="2926"/>
                    </a:cubicBezTo>
                    <a:cubicBezTo>
                      <a:pt x="7788" y="2926"/>
                      <a:pt x="7781" y="2928"/>
                      <a:pt x="7776" y="2933"/>
                    </a:cubicBezTo>
                    <a:cubicBezTo>
                      <a:pt x="7766" y="2952"/>
                      <a:pt x="7766" y="2972"/>
                      <a:pt x="7776" y="2982"/>
                    </a:cubicBezTo>
                    <a:cubicBezTo>
                      <a:pt x="7873" y="3089"/>
                      <a:pt x="7951" y="3216"/>
                      <a:pt x="8010" y="3352"/>
                    </a:cubicBezTo>
                    <a:cubicBezTo>
                      <a:pt x="8029" y="3411"/>
                      <a:pt x="8039" y="3479"/>
                      <a:pt x="8020" y="3538"/>
                    </a:cubicBezTo>
                    <a:cubicBezTo>
                      <a:pt x="7986" y="3580"/>
                      <a:pt x="7937" y="3608"/>
                      <a:pt x="7886" y="3608"/>
                    </a:cubicBezTo>
                    <a:cubicBezTo>
                      <a:pt x="7879" y="3608"/>
                      <a:pt x="7871" y="3607"/>
                      <a:pt x="7863" y="3606"/>
                    </a:cubicBezTo>
                    <a:cubicBezTo>
                      <a:pt x="7843" y="3609"/>
                      <a:pt x="7823" y="3610"/>
                      <a:pt x="7803" y="3610"/>
                    </a:cubicBezTo>
                    <a:cubicBezTo>
                      <a:pt x="7754" y="3610"/>
                      <a:pt x="7704" y="3603"/>
                      <a:pt x="7649" y="3596"/>
                    </a:cubicBezTo>
                    <a:cubicBezTo>
                      <a:pt x="7581" y="3587"/>
                      <a:pt x="7512" y="3567"/>
                      <a:pt x="7444" y="3548"/>
                    </a:cubicBezTo>
                    <a:cubicBezTo>
                      <a:pt x="7366" y="3538"/>
                      <a:pt x="7298" y="3509"/>
                      <a:pt x="7229" y="3479"/>
                    </a:cubicBezTo>
                    <a:lnTo>
                      <a:pt x="7122" y="3440"/>
                    </a:lnTo>
                    <a:lnTo>
                      <a:pt x="7103" y="3431"/>
                    </a:lnTo>
                    <a:lnTo>
                      <a:pt x="7083" y="3421"/>
                    </a:lnTo>
                    <a:lnTo>
                      <a:pt x="7034" y="3391"/>
                    </a:lnTo>
                    <a:cubicBezTo>
                      <a:pt x="6966" y="3352"/>
                      <a:pt x="6898" y="3323"/>
                      <a:pt x="6839" y="3274"/>
                    </a:cubicBezTo>
                    <a:lnTo>
                      <a:pt x="6664" y="3148"/>
                    </a:lnTo>
                    <a:cubicBezTo>
                      <a:pt x="6556" y="3050"/>
                      <a:pt x="6449" y="2952"/>
                      <a:pt x="6351" y="2845"/>
                    </a:cubicBezTo>
                    <a:cubicBezTo>
                      <a:pt x="6293" y="2787"/>
                      <a:pt x="6244" y="2738"/>
                      <a:pt x="6205" y="2679"/>
                    </a:cubicBezTo>
                    <a:cubicBezTo>
                      <a:pt x="6156" y="2621"/>
                      <a:pt x="6107" y="2562"/>
                      <a:pt x="6068" y="2494"/>
                    </a:cubicBezTo>
                    <a:lnTo>
                      <a:pt x="5942" y="2318"/>
                    </a:lnTo>
                    <a:lnTo>
                      <a:pt x="5825" y="2123"/>
                    </a:lnTo>
                    <a:cubicBezTo>
                      <a:pt x="5747" y="1996"/>
                      <a:pt x="5668" y="1870"/>
                      <a:pt x="5600" y="1733"/>
                    </a:cubicBezTo>
                    <a:lnTo>
                      <a:pt x="5376" y="1343"/>
                    </a:lnTo>
                    <a:cubicBezTo>
                      <a:pt x="5308" y="1206"/>
                      <a:pt x="5239" y="1070"/>
                      <a:pt x="5161" y="933"/>
                    </a:cubicBezTo>
                    <a:cubicBezTo>
                      <a:pt x="5083" y="806"/>
                      <a:pt x="5005" y="670"/>
                      <a:pt x="4917" y="543"/>
                    </a:cubicBezTo>
                    <a:cubicBezTo>
                      <a:pt x="4869" y="475"/>
                      <a:pt x="4820" y="406"/>
                      <a:pt x="4761" y="348"/>
                    </a:cubicBezTo>
                    <a:lnTo>
                      <a:pt x="4683" y="270"/>
                    </a:lnTo>
                    <a:lnTo>
                      <a:pt x="4664" y="260"/>
                    </a:lnTo>
                    <a:lnTo>
                      <a:pt x="4654" y="250"/>
                    </a:lnTo>
                    <a:lnTo>
                      <a:pt x="4625" y="231"/>
                    </a:lnTo>
                    <a:lnTo>
                      <a:pt x="4576" y="192"/>
                    </a:lnTo>
                    <a:cubicBezTo>
                      <a:pt x="4439" y="94"/>
                      <a:pt x="4273" y="26"/>
                      <a:pt x="4108" y="6"/>
                    </a:cubicBezTo>
                    <a:cubicBezTo>
                      <a:pt x="4073" y="3"/>
                      <a:pt x="4039" y="1"/>
                      <a:pt x="400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39" name="Google Shape;4508;p48">
                <a:extLst>
                  <a:ext uri="{FF2B5EF4-FFF2-40B4-BE49-F238E27FC236}">
                    <a16:creationId xmlns:a16="http://schemas.microsoft.com/office/drawing/2014/main" id="{9A3A309C-2260-476B-A18E-4D085F57BA21}"/>
                  </a:ext>
                </a:extLst>
              </p:cNvPr>
              <p:cNvSpPr/>
              <p:nvPr/>
            </p:nvSpPr>
            <p:spPr>
              <a:xfrm>
                <a:off x="5174900" y="1188675"/>
                <a:ext cx="29050" cy="29100"/>
              </a:xfrm>
              <a:custGeom>
                <a:avLst/>
                <a:gdLst/>
                <a:ahLst/>
                <a:cxnLst/>
                <a:rect l="l" t="t" r="r" b="b"/>
                <a:pathLst>
                  <a:path w="1162" h="1164" extrusionOk="0">
                    <a:moveTo>
                      <a:pt x="459" y="0"/>
                    </a:moveTo>
                    <a:cubicBezTo>
                      <a:pt x="450" y="0"/>
                      <a:pt x="440" y="5"/>
                      <a:pt x="430" y="15"/>
                    </a:cubicBezTo>
                    <a:cubicBezTo>
                      <a:pt x="362" y="83"/>
                      <a:pt x="294" y="161"/>
                      <a:pt x="235" y="239"/>
                    </a:cubicBezTo>
                    <a:cubicBezTo>
                      <a:pt x="177" y="317"/>
                      <a:pt x="118" y="405"/>
                      <a:pt x="79" y="503"/>
                    </a:cubicBezTo>
                    <a:cubicBezTo>
                      <a:pt x="50" y="552"/>
                      <a:pt x="40" y="600"/>
                      <a:pt x="20" y="659"/>
                    </a:cubicBezTo>
                    <a:cubicBezTo>
                      <a:pt x="11" y="717"/>
                      <a:pt x="1" y="776"/>
                      <a:pt x="11" y="834"/>
                    </a:cubicBezTo>
                    <a:cubicBezTo>
                      <a:pt x="11" y="903"/>
                      <a:pt x="40" y="971"/>
                      <a:pt x="79" y="1030"/>
                    </a:cubicBezTo>
                    <a:cubicBezTo>
                      <a:pt x="99" y="1059"/>
                      <a:pt x="128" y="1088"/>
                      <a:pt x="157" y="1108"/>
                    </a:cubicBezTo>
                    <a:lnTo>
                      <a:pt x="206" y="1127"/>
                    </a:lnTo>
                    <a:lnTo>
                      <a:pt x="216" y="1137"/>
                    </a:lnTo>
                    <a:lnTo>
                      <a:pt x="235" y="1147"/>
                    </a:lnTo>
                    <a:lnTo>
                      <a:pt x="255" y="1147"/>
                    </a:lnTo>
                    <a:cubicBezTo>
                      <a:pt x="284" y="1156"/>
                      <a:pt x="313" y="1156"/>
                      <a:pt x="342" y="1156"/>
                    </a:cubicBezTo>
                    <a:cubicBezTo>
                      <a:pt x="352" y="1161"/>
                      <a:pt x="362" y="1164"/>
                      <a:pt x="373" y="1164"/>
                    </a:cubicBezTo>
                    <a:cubicBezTo>
                      <a:pt x="384" y="1164"/>
                      <a:pt x="396" y="1161"/>
                      <a:pt x="411" y="1156"/>
                    </a:cubicBezTo>
                    <a:cubicBezTo>
                      <a:pt x="420" y="1156"/>
                      <a:pt x="440" y="1156"/>
                      <a:pt x="450" y="1147"/>
                    </a:cubicBezTo>
                    <a:cubicBezTo>
                      <a:pt x="479" y="1137"/>
                      <a:pt x="508" y="1127"/>
                      <a:pt x="538" y="1117"/>
                    </a:cubicBezTo>
                    <a:cubicBezTo>
                      <a:pt x="567" y="1098"/>
                      <a:pt x="586" y="1088"/>
                      <a:pt x="616" y="1069"/>
                    </a:cubicBezTo>
                    <a:cubicBezTo>
                      <a:pt x="655" y="1039"/>
                      <a:pt x="694" y="1010"/>
                      <a:pt x="733" y="971"/>
                    </a:cubicBezTo>
                    <a:cubicBezTo>
                      <a:pt x="772" y="932"/>
                      <a:pt x="811" y="893"/>
                      <a:pt x="840" y="854"/>
                    </a:cubicBezTo>
                    <a:cubicBezTo>
                      <a:pt x="967" y="708"/>
                      <a:pt x="1074" y="532"/>
                      <a:pt x="1162" y="356"/>
                    </a:cubicBezTo>
                    <a:cubicBezTo>
                      <a:pt x="1162" y="337"/>
                      <a:pt x="1162" y="327"/>
                      <a:pt x="1152" y="317"/>
                    </a:cubicBezTo>
                    <a:cubicBezTo>
                      <a:pt x="1147" y="313"/>
                      <a:pt x="1138" y="310"/>
                      <a:pt x="1128" y="310"/>
                    </a:cubicBezTo>
                    <a:cubicBezTo>
                      <a:pt x="1118" y="310"/>
                      <a:pt x="1108" y="313"/>
                      <a:pt x="1103" y="317"/>
                    </a:cubicBezTo>
                    <a:cubicBezTo>
                      <a:pt x="967" y="454"/>
                      <a:pt x="840" y="600"/>
                      <a:pt x="703" y="717"/>
                    </a:cubicBezTo>
                    <a:cubicBezTo>
                      <a:pt x="664" y="747"/>
                      <a:pt x="635" y="776"/>
                      <a:pt x="596" y="805"/>
                    </a:cubicBezTo>
                    <a:cubicBezTo>
                      <a:pt x="567" y="834"/>
                      <a:pt x="528" y="854"/>
                      <a:pt x="489" y="873"/>
                    </a:cubicBezTo>
                    <a:cubicBezTo>
                      <a:pt x="469" y="883"/>
                      <a:pt x="459" y="893"/>
                      <a:pt x="440" y="903"/>
                    </a:cubicBezTo>
                    <a:cubicBezTo>
                      <a:pt x="420" y="913"/>
                      <a:pt x="411" y="913"/>
                      <a:pt x="391" y="922"/>
                    </a:cubicBezTo>
                    <a:lnTo>
                      <a:pt x="362" y="922"/>
                    </a:lnTo>
                    <a:cubicBezTo>
                      <a:pt x="362" y="922"/>
                      <a:pt x="333" y="913"/>
                      <a:pt x="313" y="913"/>
                    </a:cubicBezTo>
                    <a:cubicBezTo>
                      <a:pt x="303" y="903"/>
                      <a:pt x="303" y="903"/>
                      <a:pt x="294" y="903"/>
                    </a:cubicBezTo>
                    <a:cubicBezTo>
                      <a:pt x="274" y="893"/>
                      <a:pt x="274" y="883"/>
                      <a:pt x="264" y="873"/>
                    </a:cubicBezTo>
                    <a:cubicBezTo>
                      <a:pt x="255" y="854"/>
                      <a:pt x="245" y="834"/>
                      <a:pt x="235" y="805"/>
                    </a:cubicBezTo>
                    <a:cubicBezTo>
                      <a:pt x="235" y="766"/>
                      <a:pt x="235" y="727"/>
                      <a:pt x="235" y="698"/>
                    </a:cubicBezTo>
                    <a:cubicBezTo>
                      <a:pt x="245" y="659"/>
                      <a:pt x="255" y="610"/>
                      <a:pt x="274" y="571"/>
                    </a:cubicBezTo>
                    <a:cubicBezTo>
                      <a:pt x="294" y="483"/>
                      <a:pt x="333" y="405"/>
                      <a:pt x="372" y="317"/>
                    </a:cubicBezTo>
                    <a:cubicBezTo>
                      <a:pt x="401" y="230"/>
                      <a:pt x="450" y="152"/>
                      <a:pt x="489" y="64"/>
                    </a:cubicBezTo>
                    <a:cubicBezTo>
                      <a:pt x="499" y="44"/>
                      <a:pt x="499" y="25"/>
                      <a:pt x="489" y="15"/>
                    </a:cubicBezTo>
                    <a:cubicBezTo>
                      <a:pt x="479" y="5"/>
                      <a:pt x="469" y="0"/>
                      <a:pt x="45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0" name="Google Shape;4509;p48">
                <a:extLst>
                  <a:ext uri="{FF2B5EF4-FFF2-40B4-BE49-F238E27FC236}">
                    <a16:creationId xmlns:a16="http://schemas.microsoft.com/office/drawing/2014/main" id="{8D6E73C7-AF2D-46DB-8E59-357155691516}"/>
                  </a:ext>
                </a:extLst>
              </p:cNvPr>
              <p:cNvSpPr/>
              <p:nvPr/>
            </p:nvSpPr>
            <p:spPr>
              <a:xfrm>
                <a:off x="5266350" y="1365025"/>
                <a:ext cx="60275" cy="20800"/>
              </a:xfrm>
              <a:custGeom>
                <a:avLst/>
                <a:gdLst/>
                <a:ahLst/>
                <a:cxnLst/>
                <a:rect l="l" t="t" r="r" b="b"/>
                <a:pathLst>
                  <a:path w="2411" h="832" extrusionOk="0">
                    <a:moveTo>
                      <a:pt x="2283" y="0"/>
                    </a:moveTo>
                    <a:cubicBezTo>
                      <a:pt x="2264" y="0"/>
                      <a:pt x="2244" y="5"/>
                      <a:pt x="2226" y="14"/>
                    </a:cubicBezTo>
                    <a:lnTo>
                      <a:pt x="2196" y="44"/>
                    </a:lnTo>
                    <a:cubicBezTo>
                      <a:pt x="2167" y="63"/>
                      <a:pt x="2148" y="63"/>
                      <a:pt x="2128" y="83"/>
                    </a:cubicBezTo>
                    <a:cubicBezTo>
                      <a:pt x="2099" y="92"/>
                      <a:pt x="2069" y="112"/>
                      <a:pt x="2030" y="131"/>
                    </a:cubicBezTo>
                    <a:lnTo>
                      <a:pt x="1913" y="190"/>
                    </a:lnTo>
                    <a:cubicBezTo>
                      <a:pt x="1865" y="200"/>
                      <a:pt x="1816" y="229"/>
                      <a:pt x="1767" y="239"/>
                    </a:cubicBezTo>
                    <a:cubicBezTo>
                      <a:pt x="1718" y="258"/>
                      <a:pt x="1660" y="278"/>
                      <a:pt x="1611" y="287"/>
                    </a:cubicBezTo>
                    <a:lnTo>
                      <a:pt x="1533" y="307"/>
                    </a:lnTo>
                    <a:lnTo>
                      <a:pt x="1494" y="317"/>
                    </a:lnTo>
                    <a:lnTo>
                      <a:pt x="1435" y="326"/>
                    </a:lnTo>
                    <a:lnTo>
                      <a:pt x="1328" y="336"/>
                    </a:lnTo>
                    <a:lnTo>
                      <a:pt x="1270" y="346"/>
                    </a:lnTo>
                    <a:lnTo>
                      <a:pt x="1250" y="346"/>
                    </a:lnTo>
                    <a:cubicBezTo>
                      <a:pt x="1211" y="346"/>
                      <a:pt x="1168" y="350"/>
                      <a:pt x="1126" y="350"/>
                    </a:cubicBezTo>
                    <a:cubicBezTo>
                      <a:pt x="1105" y="350"/>
                      <a:pt x="1084" y="349"/>
                      <a:pt x="1065" y="346"/>
                    </a:cubicBezTo>
                    <a:cubicBezTo>
                      <a:pt x="1006" y="336"/>
                      <a:pt x="948" y="346"/>
                      <a:pt x="889" y="326"/>
                    </a:cubicBezTo>
                    <a:cubicBezTo>
                      <a:pt x="831" y="317"/>
                      <a:pt x="762" y="317"/>
                      <a:pt x="713" y="297"/>
                    </a:cubicBezTo>
                    <a:cubicBezTo>
                      <a:pt x="655" y="287"/>
                      <a:pt x="606" y="278"/>
                      <a:pt x="557" y="268"/>
                    </a:cubicBezTo>
                    <a:cubicBezTo>
                      <a:pt x="509" y="248"/>
                      <a:pt x="460" y="239"/>
                      <a:pt x="421" y="229"/>
                    </a:cubicBezTo>
                    <a:lnTo>
                      <a:pt x="323" y="200"/>
                    </a:lnTo>
                    <a:cubicBezTo>
                      <a:pt x="294" y="190"/>
                      <a:pt x="274" y="180"/>
                      <a:pt x="255" y="180"/>
                    </a:cubicBezTo>
                    <a:lnTo>
                      <a:pt x="235" y="170"/>
                    </a:lnTo>
                    <a:lnTo>
                      <a:pt x="226" y="161"/>
                    </a:lnTo>
                    <a:cubicBezTo>
                      <a:pt x="212" y="156"/>
                      <a:pt x="199" y="154"/>
                      <a:pt x="186" y="154"/>
                    </a:cubicBezTo>
                    <a:cubicBezTo>
                      <a:pt x="78" y="154"/>
                      <a:pt x="1" y="288"/>
                      <a:pt x="79" y="375"/>
                    </a:cubicBezTo>
                    <a:lnTo>
                      <a:pt x="99" y="395"/>
                    </a:lnTo>
                    <a:cubicBezTo>
                      <a:pt x="109" y="414"/>
                      <a:pt x="138" y="434"/>
                      <a:pt x="157" y="453"/>
                    </a:cubicBezTo>
                    <a:cubicBezTo>
                      <a:pt x="235" y="522"/>
                      <a:pt x="323" y="580"/>
                      <a:pt x="401" y="619"/>
                    </a:cubicBezTo>
                    <a:cubicBezTo>
                      <a:pt x="460" y="648"/>
                      <a:pt x="518" y="678"/>
                      <a:pt x="577" y="707"/>
                    </a:cubicBezTo>
                    <a:cubicBezTo>
                      <a:pt x="645" y="736"/>
                      <a:pt x="713" y="756"/>
                      <a:pt x="792" y="775"/>
                    </a:cubicBezTo>
                    <a:cubicBezTo>
                      <a:pt x="870" y="795"/>
                      <a:pt x="948" y="814"/>
                      <a:pt x="1026" y="824"/>
                    </a:cubicBezTo>
                    <a:cubicBezTo>
                      <a:pt x="1070" y="829"/>
                      <a:pt x="1111" y="831"/>
                      <a:pt x="1152" y="831"/>
                    </a:cubicBezTo>
                    <a:cubicBezTo>
                      <a:pt x="1194" y="831"/>
                      <a:pt x="1235" y="829"/>
                      <a:pt x="1279" y="824"/>
                    </a:cubicBezTo>
                    <a:lnTo>
                      <a:pt x="1348" y="824"/>
                    </a:lnTo>
                    <a:lnTo>
                      <a:pt x="1406" y="814"/>
                    </a:lnTo>
                    <a:lnTo>
                      <a:pt x="1513" y="795"/>
                    </a:lnTo>
                    <a:lnTo>
                      <a:pt x="1562" y="785"/>
                    </a:lnTo>
                    <a:lnTo>
                      <a:pt x="1630" y="765"/>
                    </a:lnTo>
                    <a:lnTo>
                      <a:pt x="1748" y="726"/>
                    </a:lnTo>
                    <a:cubicBezTo>
                      <a:pt x="1787" y="717"/>
                      <a:pt x="1826" y="697"/>
                      <a:pt x="1855" y="678"/>
                    </a:cubicBezTo>
                    <a:lnTo>
                      <a:pt x="1952" y="629"/>
                    </a:lnTo>
                    <a:cubicBezTo>
                      <a:pt x="2011" y="590"/>
                      <a:pt x="2069" y="561"/>
                      <a:pt x="2118" y="512"/>
                    </a:cubicBezTo>
                    <a:cubicBezTo>
                      <a:pt x="2196" y="453"/>
                      <a:pt x="2274" y="385"/>
                      <a:pt x="2333" y="307"/>
                    </a:cubicBezTo>
                    <a:cubicBezTo>
                      <a:pt x="2352" y="287"/>
                      <a:pt x="2362" y="268"/>
                      <a:pt x="2372" y="239"/>
                    </a:cubicBezTo>
                    <a:lnTo>
                      <a:pt x="2372" y="229"/>
                    </a:lnTo>
                    <a:lnTo>
                      <a:pt x="2401" y="141"/>
                    </a:lnTo>
                    <a:cubicBezTo>
                      <a:pt x="2411" y="112"/>
                      <a:pt x="2401" y="83"/>
                      <a:pt x="2382" y="53"/>
                    </a:cubicBezTo>
                    <a:cubicBezTo>
                      <a:pt x="2362" y="20"/>
                      <a:pt x="2324" y="0"/>
                      <a:pt x="2283"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1" name="Google Shape;4510;p48">
                <a:extLst>
                  <a:ext uri="{FF2B5EF4-FFF2-40B4-BE49-F238E27FC236}">
                    <a16:creationId xmlns:a16="http://schemas.microsoft.com/office/drawing/2014/main" id="{D38650BD-6BDD-417C-BC2B-7591BEE1261F}"/>
                  </a:ext>
                </a:extLst>
              </p:cNvPr>
              <p:cNvSpPr/>
              <p:nvPr/>
            </p:nvSpPr>
            <p:spPr>
              <a:xfrm>
                <a:off x="5207600" y="1419700"/>
                <a:ext cx="15375" cy="101775"/>
              </a:xfrm>
              <a:custGeom>
                <a:avLst/>
                <a:gdLst/>
                <a:ahLst/>
                <a:cxnLst/>
                <a:rect l="l" t="t" r="r" b="b"/>
                <a:pathLst>
                  <a:path w="615" h="4071" extrusionOk="0">
                    <a:moveTo>
                      <a:pt x="537" y="0"/>
                    </a:moveTo>
                    <a:cubicBezTo>
                      <a:pt x="508" y="0"/>
                      <a:pt x="486" y="19"/>
                      <a:pt x="478" y="52"/>
                    </a:cubicBezTo>
                    <a:cubicBezTo>
                      <a:pt x="478" y="52"/>
                      <a:pt x="410" y="295"/>
                      <a:pt x="342" y="656"/>
                    </a:cubicBezTo>
                    <a:cubicBezTo>
                      <a:pt x="312" y="842"/>
                      <a:pt x="264" y="1047"/>
                      <a:pt x="225" y="1290"/>
                    </a:cubicBezTo>
                    <a:cubicBezTo>
                      <a:pt x="195" y="1525"/>
                      <a:pt x="156" y="1768"/>
                      <a:pt x="127" y="2012"/>
                    </a:cubicBezTo>
                    <a:cubicBezTo>
                      <a:pt x="117" y="2129"/>
                      <a:pt x="98" y="2256"/>
                      <a:pt x="78" y="2373"/>
                    </a:cubicBezTo>
                    <a:cubicBezTo>
                      <a:pt x="69" y="2500"/>
                      <a:pt x="59" y="2617"/>
                      <a:pt x="49" y="2744"/>
                    </a:cubicBezTo>
                    <a:cubicBezTo>
                      <a:pt x="39" y="2978"/>
                      <a:pt x="29" y="3193"/>
                      <a:pt x="20" y="3378"/>
                    </a:cubicBezTo>
                    <a:cubicBezTo>
                      <a:pt x="0" y="3563"/>
                      <a:pt x="0" y="3720"/>
                      <a:pt x="0" y="3827"/>
                    </a:cubicBezTo>
                    <a:lnTo>
                      <a:pt x="0" y="4002"/>
                    </a:lnTo>
                    <a:cubicBezTo>
                      <a:pt x="0" y="4032"/>
                      <a:pt x="20" y="4061"/>
                      <a:pt x="49" y="4071"/>
                    </a:cubicBezTo>
                    <a:cubicBezTo>
                      <a:pt x="88" y="4071"/>
                      <a:pt x="117" y="4051"/>
                      <a:pt x="127" y="4012"/>
                    </a:cubicBezTo>
                    <a:cubicBezTo>
                      <a:pt x="127" y="4012"/>
                      <a:pt x="137" y="3954"/>
                      <a:pt x="147" y="3846"/>
                    </a:cubicBezTo>
                    <a:cubicBezTo>
                      <a:pt x="166" y="3739"/>
                      <a:pt x="186" y="3583"/>
                      <a:pt x="215" y="3398"/>
                    </a:cubicBezTo>
                    <a:cubicBezTo>
                      <a:pt x="234" y="3212"/>
                      <a:pt x="264" y="3007"/>
                      <a:pt x="283" y="2773"/>
                    </a:cubicBezTo>
                    <a:cubicBezTo>
                      <a:pt x="303" y="2539"/>
                      <a:pt x="342" y="2295"/>
                      <a:pt x="371" y="2051"/>
                    </a:cubicBezTo>
                    <a:cubicBezTo>
                      <a:pt x="400" y="1798"/>
                      <a:pt x="439" y="1554"/>
                      <a:pt x="459" y="1320"/>
                    </a:cubicBezTo>
                    <a:cubicBezTo>
                      <a:pt x="468" y="1212"/>
                      <a:pt x="488" y="1095"/>
                      <a:pt x="498" y="988"/>
                    </a:cubicBezTo>
                    <a:cubicBezTo>
                      <a:pt x="517" y="890"/>
                      <a:pt x="527" y="783"/>
                      <a:pt x="537" y="695"/>
                    </a:cubicBezTo>
                    <a:cubicBezTo>
                      <a:pt x="576" y="325"/>
                      <a:pt x="605" y="81"/>
                      <a:pt x="605" y="81"/>
                    </a:cubicBezTo>
                    <a:cubicBezTo>
                      <a:pt x="615" y="42"/>
                      <a:pt x="595" y="12"/>
                      <a:pt x="556" y="3"/>
                    </a:cubicBezTo>
                    <a:cubicBezTo>
                      <a:pt x="550" y="1"/>
                      <a:pt x="543" y="0"/>
                      <a:pt x="537"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2" name="Google Shape;4511;p48">
                <a:extLst>
                  <a:ext uri="{FF2B5EF4-FFF2-40B4-BE49-F238E27FC236}">
                    <a16:creationId xmlns:a16="http://schemas.microsoft.com/office/drawing/2014/main" id="{F9C14E6C-03EF-4568-9D21-6B25BEC047BD}"/>
                  </a:ext>
                </a:extLst>
              </p:cNvPr>
              <p:cNvSpPr/>
              <p:nvPr/>
            </p:nvSpPr>
            <p:spPr>
              <a:xfrm>
                <a:off x="5358075" y="1418050"/>
                <a:ext cx="20025" cy="100525"/>
              </a:xfrm>
              <a:custGeom>
                <a:avLst/>
                <a:gdLst/>
                <a:ahLst/>
                <a:cxnLst/>
                <a:rect l="l" t="t" r="r" b="b"/>
                <a:pathLst>
                  <a:path w="801" h="4021" extrusionOk="0">
                    <a:moveTo>
                      <a:pt x="59" y="0"/>
                    </a:moveTo>
                    <a:cubicBezTo>
                      <a:pt x="30" y="10"/>
                      <a:pt x="0" y="49"/>
                      <a:pt x="10" y="78"/>
                    </a:cubicBezTo>
                    <a:lnTo>
                      <a:pt x="137" y="693"/>
                    </a:lnTo>
                    <a:cubicBezTo>
                      <a:pt x="176" y="869"/>
                      <a:pt x="215" y="1083"/>
                      <a:pt x="254" y="1308"/>
                    </a:cubicBezTo>
                    <a:cubicBezTo>
                      <a:pt x="293" y="1532"/>
                      <a:pt x="342" y="1776"/>
                      <a:pt x="391" y="2020"/>
                    </a:cubicBezTo>
                    <a:lnTo>
                      <a:pt x="449" y="2391"/>
                    </a:lnTo>
                    <a:cubicBezTo>
                      <a:pt x="469" y="2508"/>
                      <a:pt x="488" y="2625"/>
                      <a:pt x="508" y="2742"/>
                    </a:cubicBezTo>
                    <a:cubicBezTo>
                      <a:pt x="527" y="2859"/>
                      <a:pt x="547" y="2966"/>
                      <a:pt x="556" y="3073"/>
                    </a:cubicBezTo>
                    <a:cubicBezTo>
                      <a:pt x="576" y="3181"/>
                      <a:pt x="595" y="3278"/>
                      <a:pt x="605" y="3366"/>
                    </a:cubicBezTo>
                    <a:cubicBezTo>
                      <a:pt x="625" y="3551"/>
                      <a:pt x="644" y="3708"/>
                      <a:pt x="654" y="3815"/>
                    </a:cubicBezTo>
                    <a:lnTo>
                      <a:pt x="674" y="3981"/>
                    </a:lnTo>
                    <a:cubicBezTo>
                      <a:pt x="687" y="4008"/>
                      <a:pt x="711" y="4020"/>
                      <a:pt x="734" y="4020"/>
                    </a:cubicBezTo>
                    <a:cubicBezTo>
                      <a:pt x="762" y="4020"/>
                      <a:pt x="790" y="4003"/>
                      <a:pt x="800" y="3971"/>
                    </a:cubicBezTo>
                    <a:cubicBezTo>
                      <a:pt x="800" y="3971"/>
                      <a:pt x="800" y="3903"/>
                      <a:pt x="800" y="3795"/>
                    </a:cubicBezTo>
                    <a:cubicBezTo>
                      <a:pt x="800" y="3688"/>
                      <a:pt x="800" y="3532"/>
                      <a:pt x="791" y="3347"/>
                    </a:cubicBezTo>
                    <a:cubicBezTo>
                      <a:pt x="791" y="3249"/>
                      <a:pt x="771" y="3151"/>
                      <a:pt x="761" y="3044"/>
                    </a:cubicBezTo>
                    <a:cubicBezTo>
                      <a:pt x="752" y="2937"/>
                      <a:pt x="742" y="2820"/>
                      <a:pt x="732" y="2703"/>
                    </a:cubicBezTo>
                    <a:cubicBezTo>
                      <a:pt x="703" y="2469"/>
                      <a:pt x="664" y="2225"/>
                      <a:pt x="625" y="1981"/>
                    </a:cubicBezTo>
                    <a:cubicBezTo>
                      <a:pt x="605" y="1854"/>
                      <a:pt x="576" y="1737"/>
                      <a:pt x="547" y="1610"/>
                    </a:cubicBezTo>
                    <a:cubicBezTo>
                      <a:pt x="527" y="1493"/>
                      <a:pt x="508" y="1376"/>
                      <a:pt x="478" y="1259"/>
                    </a:cubicBezTo>
                    <a:cubicBezTo>
                      <a:pt x="420" y="1035"/>
                      <a:pt x="361" y="820"/>
                      <a:pt x="313" y="644"/>
                    </a:cubicBezTo>
                    <a:cubicBezTo>
                      <a:pt x="264" y="459"/>
                      <a:pt x="215" y="313"/>
                      <a:pt x="186" y="205"/>
                    </a:cubicBezTo>
                    <a:cubicBezTo>
                      <a:pt x="147" y="108"/>
                      <a:pt x="127" y="49"/>
                      <a:pt x="127" y="49"/>
                    </a:cubicBezTo>
                    <a:lnTo>
                      <a:pt x="137" y="39"/>
                    </a:lnTo>
                    <a:cubicBezTo>
                      <a:pt x="127" y="10"/>
                      <a:pt x="88" y="0"/>
                      <a:pt x="59" y="0"/>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3" name="Google Shape;4512;p48">
                <a:extLst>
                  <a:ext uri="{FF2B5EF4-FFF2-40B4-BE49-F238E27FC236}">
                    <a16:creationId xmlns:a16="http://schemas.microsoft.com/office/drawing/2014/main" id="{4FFA8E81-E9DA-4081-BC13-B368345FD46B}"/>
                  </a:ext>
                </a:extLst>
              </p:cNvPr>
              <p:cNvSpPr/>
              <p:nvPr/>
            </p:nvSpPr>
            <p:spPr>
              <a:xfrm>
                <a:off x="5373925" y="1272450"/>
                <a:ext cx="19550" cy="12475"/>
              </a:xfrm>
              <a:custGeom>
                <a:avLst/>
                <a:gdLst/>
                <a:ahLst/>
                <a:cxnLst/>
                <a:rect l="l" t="t" r="r" b="b"/>
                <a:pathLst>
                  <a:path w="782" h="499" extrusionOk="0">
                    <a:moveTo>
                      <a:pt x="332" y="0"/>
                    </a:moveTo>
                    <a:cubicBezTo>
                      <a:pt x="322" y="0"/>
                      <a:pt x="313" y="0"/>
                      <a:pt x="303" y="10"/>
                    </a:cubicBezTo>
                    <a:cubicBezTo>
                      <a:pt x="264" y="20"/>
                      <a:pt x="225" y="39"/>
                      <a:pt x="196" y="59"/>
                    </a:cubicBezTo>
                    <a:cubicBezTo>
                      <a:pt x="166" y="78"/>
                      <a:pt x="137" y="108"/>
                      <a:pt x="118" y="137"/>
                    </a:cubicBezTo>
                    <a:cubicBezTo>
                      <a:pt x="79" y="176"/>
                      <a:pt x="49" y="235"/>
                      <a:pt x="40" y="293"/>
                    </a:cubicBezTo>
                    <a:cubicBezTo>
                      <a:pt x="20" y="342"/>
                      <a:pt x="10" y="391"/>
                      <a:pt x="1" y="449"/>
                    </a:cubicBezTo>
                    <a:cubicBezTo>
                      <a:pt x="1" y="469"/>
                      <a:pt x="10" y="488"/>
                      <a:pt x="30" y="488"/>
                    </a:cubicBezTo>
                    <a:cubicBezTo>
                      <a:pt x="37" y="495"/>
                      <a:pt x="46" y="498"/>
                      <a:pt x="56" y="498"/>
                    </a:cubicBezTo>
                    <a:cubicBezTo>
                      <a:pt x="73" y="498"/>
                      <a:pt x="92" y="488"/>
                      <a:pt x="98" y="469"/>
                    </a:cubicBezTo>
                    <a:lnTo>
                      <a:pt x="118" y="439"/>
                    </a:lnTo>
                    <a:cubicBezTo>
                      <a:pt x="127" y="410"/>
                      <a:pt x="147" y="381"/>
                      <a:pt x="166" y="352"/>
                    </a:cubicBezTo>
                    <a:cubicBezTo>
                      <a:pt x="205" y="274"/>
                      <a:pt x="274" y="215"/>
                      <a:pt x="352" y="186"/>
                    </a:cubicBezTo>
                    <a:lnTo>
                      <a:pt x="410" y="186"/>
                    </a:lnTo>
                    <a:cubicBezTo>
                      <a:pt x="430" y="186"/>
                      <a:pt x="449" y="186"/>
                      <a:pt x="469" y="196"/>
                    </a:cubicBezTo>
                    <a:cubicBezTo>
                      <a:pt x="488" y="196"/>
                      <a:pt x="508" y="205"/>
                      <a:pt x="527" y="215"/>
                    </a:cubicBezTo>
                    <a:cubicBezTo>
                      <a:pt x="537" y="225"/>
                      <a:pt x="557" y="244"/>
                      <a:pt x="576" y="254"/>
                    </a:cubicBezTo>
                    <a:cubicBezTo>
                      <a:pt x="605" y="283"/>
                      <a:pt x="644" y="313"/>
                      <a:pt x="674" y="342"/>
                    </a:cubicBezTo>
                    <a:cubicBezTo>
                      <a:pt x="683" y="361"/>
                      <a:pt x="698" y="368"/>
                      <a:pt x="714" y="368"/>
                    </a:cubicBezTo>
                    <a:cubicBezTo>
                      <a:pt x="747" y="368"/>
                      <a:pt x="781" y="333"/>
                      <a:pt x="761" y="293"/>
                    </a:cubicBezTo>
                    <a:cubicBezTo>
                      <a:pt x="761" y="293"/>
                      <a:pt x="752" y="283"/>
                      <a:pt x="742" y="254"/>
                    </a:cubicBezTo>
                    <a:cubicBezTo>
                      <a:pt x="722" y="215"/>
                      <a:pt x="703" y="186"/>
                      <a:pt x="674" y="147"/>
                    </a:cubicBezTo>
                    <a:cubicBezTo>
                      <a:pt x="635" y="98"/>
                      <a:pt x="586" y="59"/>
                      <a:pt x="527" y="30"/>
                    </a:cubicBezTo>
                    <a:cubicBezTo>
                      <a:pt x="498" y="10"/>
                      <a:pt x="459" y="0"/>
                      <a:pt x="420"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4" name="Google Shape;4513;p48">
                <a:extLst>
                  <a:ext uri="{FF2B5EF4-FFF2-40B4-BE49-F238E27FC236}">
                    <a16:creationId xmlns:a16="http://schemas.microsoft.com/office/drawing/2014/main" id="{66A96447-2500-4184-9E6D-BC59EEF95857}"/>
                  </a:ext>
                </a:extLst>
              </p:cNvPr>
              <p:cNvSpPr/>
              <p:nvPr/>
            </p:nvSpPr>
            <p:spPr>
              <a:xfrm>
                <a:off x="5227350" y="1231900"/>
                <a:ext cx="26375" cy="18125"/>
              </a:xfrm>
              <a:custGeom>
                <a:avLst/>
                <a:gdLst/>
                <a:ahLst/>
                <a:cxnLst/>
                <a:rect l="l" t="t" r="r" b="b"/>
                <a:pathLst>
                  <a:path w="1055" h="725" extrusionOk="0">
                    <a:moveTo>
                      <a:pt x="999" y="0"/>
                    </a:moveTo>
                    <a:cubicBezTo>
                      <a:pt x="973" y="0"/>
                      <a:pt x="945" y="18"/>
                      <a:pt x="937" y="42"/>
                    </a:cubicBezTo>
                    <a:lnTo>
                      <a:pt x="937" y="52"/>
                    </a:lnTo>
                    <a:cubicBezTo>
                      <a:pt x="937" y="52"/>
                      <a:pt x="927" y="71"/>
                      <a:pt x="917" y="101"/>
                    </a:cubicBezTo>
                    <a:cubicBezTo>
                      <a:pt x="898" y="149"/>
                      <a:pt x="869" y="198"/>
                      <a:pt x="849" y="237"/>
                    </a:cubicBezTo>
                    <a:cubicBezTo>
                      <a:pt x="830" y="266"/>
                      <a:pt x="810" y="296"/>
                      <a:pt x="791" y="315"/>
                    </a:cubicBezTo>
                    <a:cubicBezTo>
                      <a:pt x="771" y="344"/>
                      <a:pt x="752" y="374"/>
                      <a:pt x="722" y="393"/>
                    </a:cubicBezTo>
                    <a:cubicBezTo>
                      <a:pt x="703" y="413"/>
                      <a:pt x="674" y="432"/>
                      <a:pt x="644" y="452"/>
                    </a:cubicBezTo>
                    <a:cubicBezTo>
                      <a:pt x="625" y="452"/>
                      <a:pt x="615" y="471"/>
                      <a:pt x="605" y="471"/>
                    </a:cubicBezTo>
                    <a:cubicBezTo>
                      <a:pt x="586" y="471"/>
                      <a:pt x="566" y="481"/>
                      <a:pt x="556" y="481"/>
                    </a:cubicBezTo>
                    <a:lnTo>
                      <a:pt x="459" y="481"/>
                    </a:lnTo>
                    <a:cubicBezTo>
                      <a:pt x="430" y="471"/>
                      <a:pt x="410" y="461"/>
                      <a:pt x="381" y="452"/>
                    </a:cubicBezTo>
                    <a:cubicBezTo>
                      <a:pt x="332" y="413"/>
                      <a:pt x="283" y="364"/>
                      <a:pt x="254" y="315"/>
                    </a:cubicBezTo>
                    <a:cubicBezTo>
                      <a:pt x="215" y="257"/>
                      <a:pt x="186" y="218"/>
                      <a:pt x="166" y="179"/>
                    </a:cubicBezTo>
                    <a:lnTo>
                      <a:pt x="137" y="130"/>
                    </a:lnTo>
                    <a:cubicBezTo>
                      <a:pt x="117" y="101"/>
                      <a:pt x="98" y="91"/>
                      <a:pt x="69" y="91"/>
                    </a:cubicBezTo>
                    <a:cubicBezTo>
                      <a:pt x="30" y="101"/>
                      <a:pt x="10" y="130"/>
                      <a:pt x="10" y="169"/>
                    </a:cubicBezTo>
                    <a:cubicBezTo>
                      <a:pt x="10" y="169"/>
                      <a:pt x="0" y="169"/>
                      <a:pt x="10" y="188"/>
                    </a:cubicBezTo>
                    <a:cubicBezTo>
                      <a:pt x="20" y="198"/>
                      <a:pt x="20" y="208"/>
                      <a:pt x="20" y="237"/>
                    </a:cubicBezTo>
                    <a:cubicBezTo>
                      <a:pt x="30" y="296"/>
                      <a:pt x="49" y="354"/>
                      <a:pt x="78" y="413"/>
                    </a:cubicBezTo>
                    <a:cubicBezTo>
                      <a:pt x="108" y="501"/>
                      <a:pt x="166" y="579"/>
                      <a:pt x="244" y="637"/>
                    </a:cubicBezTo>
                    <a:cubicBezTo>
                      <a:pt x="293" y="676"/>
                      <a:pt x="342" y="705"/>
                      <a:pt x="410" y="715"/>
                    </a:cubicBezTo>
                    <a:cubicBezTo>
                      <a:pt x="439" y="725"/>
                      <a:pt x="469" y="725"/>
                      <a:pt x="508" y="725"/>
                    </a:cubicBezTo>
                    <a:lnTo>
                      <a:pt x="586" y="725"/>
                    </a:lnTo>
                    <a:cubicBezTo>
                      <a:pt x="615" y="715"/>
                      <a:pt x="644" y="715"/>
                      <a:pt x="674" y="705"/>
                    </a:cubicBezTo>
                    <a:cubicBezTo>
                      <a:pt x="703" y="696"/>
                      <a:pt x="732" y="676"/>
                      <a:pt x="752" y="666"/>
                    </a:cubicBezTo>
                    <a:cubicBezTo>
                      <a:pt x="800" y="637"/>
                      <a:pt x="849" y="598"/>
                      <a:pt x="888" y="559"/>
                    </a:cubicBezTo>
                    <a:cubicBezTo>
                      <a:pt x="947" y="491"/>
                      <a:pt x="995" y="403"/>
                      <a:pt x="1025" y="315"/>
                    </a:cubicBezTo>
                    <a:cubicBezTo>
                      <a:pt x="1044" y="257"/>
                      <a:pt x="1054" y="198"/>
                      <a:pt x="1054" y="140"/>
                    </a:cubicBezTo>
                    <a:lnTo>
                      <a:pt x="1054" y="81"/>
                    </a:lnTo>
                    <a:lnTo>
                      <a:pt x="1054" y="62"/>
                    </a:lnTo>
                    <a:cubicBezTo>
                      <a:pt x="1054" y="42"/>
                      <a:pt x="1044" y="13"/>
                      <a:pt x="1015" y="3"/>
                    </a:cubicBezTo>
                    <a:cubicBezTo>
                      <a:pt x="1010" y="1"/>
                      <a:pt x="1004" y="0"/>
                      <a:pt x="999"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5" name="Google Shape;4514;p48">
                <a:extLst>
                  <a:ext uri="{FF2B5EF4-FFF2-40B4-BE49-F238E27FC236}">
                    <a16:creationId xmlns:a16="http://schemas.microsoft.com/office/drawing/2014/main" id="{31382055-A81A-46F4-AEDB-4A08B4C4E341}"/>
                  </a:ext>
                </a:extLst>
              </p:cNvPr>
              <p:cNvSpPr/>
              <p:nvPr/>
            </p:nvSpPr>
            <p:spPr>
              <a:xfrm>
                <a:off x="5311250" y="1231650"/>
                <a:ext cx="26350" cy="17175"/>
              </a:xfrm>
              <a:custGeom>
                <a:avLst/>
                <a:gdLst/>
                <a:ahLst/>
                <a:cxnLst/>
                <a:rect l="l" t="t" r="r" b="b"/>
                <a:pathLst>
                  <a:path w="1054" h="687" extrusionOk="0">
                    <a:moveTo>
                      <a:pt x="989" y="1"/>
                    </a:moveTo>
                    <a:cubicBezTo>
                      <a:pt x="963" y="1"/>
                      <a:pt x="935" y="18"/>
                      <a:pt x="927" y="42"/>
                    </a:cubicBezTo>
                    <a:lnTo>
                      <a:pt x="898" y="101"/>
                    </a:lnTo>
                    <a:cubicBezTo>
                      <a:pt x="878" y="140"/>
                      <a:pt x="859" y="189"/>
                      <a:pt x="839" y="237"/>
                    </a:cubicBezTo>
                    <a:cubicBezTo>
                      <a:pt x="810" y="296"/>
                      <a:pt x="771" y="345"/>
                      <a:pt x="722" y="384"/>
                    </a:cubicBezTo>
                    <a:cubicBezTo>
                      <a:pt x="703" y="403"/>
                      <a:pt x="673" y="423"/>
                      <a:pt x="644" y="432"/>
                    </a:cubicBezTo>
                    <a:lnTo>
                      <a:pt x="556" y="432"/>
                    </a:lnTo>
                    <a:cubicBezTo>
                      <a:pt x="547" y="436"/>
                      <a:pt x="540" y="437"/>
                      <a:pt x="535" y="437"/>
                    </a:cubicBezTo>
                    <a:cubicBezTo>
                      <a:pt x="525" y="437"/>
                      <a:pt x="521" y="432"/>
                      <a:pt x="508" y="432"/>
                    </a:cubicBezTo>
                    <a:cubicBezTo>
                      <a:pt x="488" y="432"/>
                      <a:pt x="478" y="432"/>
                      <a:pt x="459" y="423"/>
                    </a:cubicBezTo>
                    <a:cubicBezTo>
                      <a:pt x="430" y="413"/>
                      <a:pt x="400" y="393"/>
                      <a:pt x="371" y="384"/>
                    </a:cubicBezTo>
                    <a:cubicBezTo>
                      <a:pt x="342" y="354"/>
                      <a:pt x="322" y="335"/>
                      <a:pt x="293" y="315"/>
                    </a:cubicBezTo>
                    <a:cubicBezTo>
                      <a:pt x="273" y="286"/>
                      <a:pt x="254" y="267"/>
                      <a:pt x="234" y="237"/>
                    </a:cubicBezTo>
                    <a:cubicBezTo>
                      <a:pt x="205" y="198"/>
                      <a:pt x="176" y="159"/>
                      <a:pt x="147" y="111"/>
                    </a:cubicBezTo>
                    <a:lnTo>
                      <a:pt x="127" y="62"/>
                    </a:lnTo>
                    <a:lnTo>
                      <a:pt x="127" y="52"/>
                    </a:lnTo>
                    <a:cubicBezTo>
                      <a:pt x="108" y="32"/>
                      <a:pt x="88" y="23"/>
                      <a:pt x="59" y="23"/>
                    </a:cubicBezTo>
                    <a:cubicBezTo>
                      <a:pt x="20" y="23"/>
                      <a:pt x="0" y="62"/>
                      <a:pt x="0" y="91"/>
                    </a:cubicBezTo>
                    <a:cubicBezTo>
                      <a:pt x="0" y="101"/>
                      <a:pt x="0" y="111"/>
                      <a:pt x="0" y="111"/>
                    </a:cubicBezTo>
                    <a:cubicBezTo>
                      <a:pt x="0" y="130"/>
                      <a:pt x="10" y="150"/>
                      <a:pt x="10" y="169"/>
                    </a:cubicBezTo>
                    <a:cubicBezTo>
                      <a:pt x="20" y="228"/>
                      <a:pt x="39" y="286"/>
                      <a:pt x="69" y="345"/>
                    </a:cubicBezTo>
                    <a:cubicBezTo>
                      <a:pt x="108" y="423"/>
                      <a:pt x="166" y="501"/>
                      <a:pt x="234" y="559"/>
                    </a:cubicBezTo>
                    <a:cubicBezTo>
                      <a:pt x="273" y="598"/>
                      <a:pt x="322" y="628"/>
                      <a:pt x="381" y="647"/>
                    </a:cubicBezTo>
                    <a:cubicBezTo>
                      <a:pt x="400" y="657"/>
                      <a:pt x="430" y="667"/>
                      <a:pt x="469" y="676"/>
                    </a:cubicBezTo>
                    <a:cubicBezTo>
                      <a:pt x="498" y="676"/>
                      <a:pt x="527" y="686"/>
                      <a:pt x="556" y="686"/>
                    </a:cubicBezTo>
                    <a:lnTo>
                      <a:pt x="634" y="686"/>
                    </a:lnTo>
                    <a:cubicBezTo>
                      <a:pt x="664" y="686"/>
                      <a:pt x="703" y="676"/>
                      <a:pt x="732" y="667"/>
                    </a:cubicBezTo>
                    <a:cubicBezTo>
                      <a:pt x="791" y="637"/>
                      <a:pt x="839" y="608"/>
                      <a:pt x="888" y="559"/>
                    </a:cubicBezTo>
                    <a:cubicBezTo>
                      <a:pt x="947" y="491"/>
                      <a:pt x="995" y="413"/>
                      <a:pt x="1025" y="315"/>
                    </a:cubicBezTo>
                    <a:cubicBezTo>
                      <a:pt x="1034" y="257"/>
                      <a:pt x="1044" y="198"/>
                      <a:pt x="1054" y="140"/>
                    </a:cubicBezTo>
                    <a:lnTo>
                      <a:pt x="1054" y="91"/>
                    </a:lnTo>
                    <a:lnTo>
                      <a:pt x="1054" y="72"/>
                    </a:lnTo>
                    <a:cubicBezTo>
                      <a:pt x="1054" y="42"/>
                      <a:pt x="1034" y="13"/>
                      <a:pt x="1005" y="3"/>
                    </a:cubicBezTo>
                    <a:cubicBezTo>
                      <a:pt x="1000" y="1"/>
                      <a:pt x="994" y="1"/>
                      <a:pt x="98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6" name="Google Shape;4515;p48">
                <a:extLst>
                  <a:ext uri="{FF2B5EF4-FFF2-40B4-BE49-F238E27FC236}">
                    <a16:creationId xmlns:a16="http://schemas.microsoft.com/office/drawing/2014/main" id="{AB887A24-1838-4632-9E89-5FC0FDA776B9}"/>
                  </a:ext>
                </a:extLst>
              </p:cNvPr>
              <p:cNvSpPr/>
              <p:nvPr/>
            </p:nvSpPr>
            <p:spPr>
              <a:xfrm>
                <a:off x="5266375" y="1222700"/>
                <a:ext cx="24400" cy="33950"/>
              </a:xfrm>
              <a:custGeom>
                <a:avLst/>
                <a:gdLst/>
                <a:ahLst/>
                <a:cxnLst/>
                <a:rect l="l" t="t" r="r" b="b"/>
                <a:pathLst>
                  <a:path w="976" h="1358" extrusionOk="0">
                    <a:moveTo>
                      <a:pt x="478" y="0"/>
                    </a:moveTo>
                    <a:cubicBezTo>
                      <a:pt x="475" y="0"/>
                      <a:pt x="472" y="0"/>
                      <a:pt x="469" y="0"/>
                    </a:cubicBezTo>
                    <a:cubicBezTo>
                      <a:pt x="264" y="20"/>
                      <a:pt x="0" y="1112"/>
                      <a:pt x="117" y="1249"/>
                    </a:cubicBezTo>
                    <a:cubicBezTo>
                      <a:pt x="174" y="1315"/>
                      <a:pt x="361" y="1358"/>
                      <a:pt x="538" y="1358"/>
                    </a:cubicBezTo>
                    <a:cubicBezTo>
                      <a:pt x="699" y="1358"/>
                      <a:pt x="851" y="1323"/>
                      <a:pt x="888" y="1239"/>
                    </a:cubicBezTo>
                    <a:cubicBezTo>
                      <a:pt x="975" y="1065"/>
                      <a:pt x="823" y="0"/>
                      <a:pt x="478"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7" name="Google Shape;4516;p48">
                <a:extLst>
                  <a:ext uri="{FF2B5EF4-FFF2-40B4-BE49-F238E27FC236}">
                    <a16:creationId xmlns:a16="http://schemas.microsoft.com/office/drawing/2014/main" id="{3D6E47F4-382D-4A27-98FA-5E7CA7E50352}"/>
                  </a:ext>
                </a:extLst>
              </p:cNvPr>
              <p:cNvSpPr/>
              <p:nvPr/>
            </p:nvSpPr>
            <p:spPr>
              <a:xfrm>
                <a:off x="5307100" y="1202575"/>
                <a:ext cx="31725" cy="16000"/>
              </a:xfrm>
              <a:custGeom>
                <a:avLst/>
                <a:gdLst/>
                <a:ahLst/>
                <a:cxnLst/>
                <a:rect l="l" t="t" r="r" b="b"/>
                <a:pathLst>
                  <a:path w="1269" h="640" extrusionOk="0">
                    <a:moveTo>
                      <a:pt x="140" y="0"/>
                    </a:moveTo>
                    <a:cubicBezTo>
                      <a:pt x="83" y="0"/>
                      <a:pt x="26" y="38"/>
                      <a:pt x="10" y="103"/>
                    </a:cubicBezTo>
                    <a:cubicBezTo>
                      <a:pt x="0" y="132"/>
                      <a:pt x="0" y="161"/>
                      <a:pt x="10" y="181"/>
                    </a:cubicBezTo>
                    <a:cubicBezTo>
                      <a:pt x="10" y="181"/>
                      <a:pt x="20" y="210"/>
                      <a:pt x="30" y="239"/>
                    </a:cubicBezTo>
                    <a:cubicBezTo>
                      <a:pt x="59" y="288"/>
                      <a:pt x="88" y="337"/>
                      <a:pt x="118" y="376"/>
                    </a:cubicBezTo>
                    <a:cubicBezTo>
                      <a:pt x="147" y="405"/>
                      <a:pt x="166" y="425"/>
                      <a:pt x="196" y="454"/>
                    </a:cubicBezTo>
                    <a:cubicBezTo>
                      <a:pt x="225" y="474"/>
                      <a:pt x="264" y="503"/>
                      <a:pt x="293" y="522"/>
                    </a:cubicBezTo>
                    <a:cubicBezTo>
                      <a:pt x="332" y="552"/>
                      <a:pt x="371" y="571"/>
                      <a:pt x="420" y="581"/>
                    </a:cubicBezTo>
                    <a:cubicBezTo>
                      <a:pt x="459" y="600"/>
                      <a:pt x="508" y="610"/>
                      <a:pt x="547" y="620"/>
                    </a:cubicBezTo>
                    <a:cubicBezTo>
                      <a:pt x="596" y="630"/>
                      <a:pt x="644" y="639"/>
                      <a:pt x="683" y="639"/>
                    </a:cubicBezTo>
                    <a:cubicBezTo>
                      <a:pt x="732" y="639"/>
                      <a:pt x="781" y="639"/>
                      <a:pt x="820" y="630"/>
                    </a:cubicBezTo>
                    <a:cubicBezTo>
                      <a:pt x="898" y="620"/>
                      <a:pt x="976" y="591"/>
                      <a:pt x="1044" y="561"/>
                    </a:cubicBezTo>
                    <a:cubicBezTo>
                      <a:pt x="1093" y="532"/>
                      <a:pt x="1132" y="503"/>
                      <a:pt x="1171" y="464"/>
                    </a:cubicBezTo>
                    <a:cubicBezTo>
                      <a:pt x="1200" y="435"/>
                      <a:pt x="1220" y="396"/>
                      <a:pt x="1239" y="357"/>
                    </a:cubicBezTo>
                    <a:cubicBezTo>
                      <a:pt x="1269" y="288"/>
                      <a:pt x="1230" y="220"/>
                      <a:pt x="1161" y="200"/>
                    </a:cubicBezTo>
                    <a:cubicBezTo>
                      <a:pt x="1099" y="208"/>
                      <a:pt x="1036" y="212"/>
                      <a:pt x="973" y="212"/>
                    </a:cubicBezTo>
                    <a:cubicBezTo>
                      <a:pt x="722" y="212"/>
                      <a:pt x="473" y="150"/>
                      <a:pt x="254" y="25"/>
                    </a:cubicBezTo>
                    <a:cubicBezTo>
                      <a:pt x="235" y="15"/>
                      <a:pt x="225" y="15"/>
                      <a:pt x="205" y="15"/>
                    </a:cubicBezTo>
                    <a:lnTo>
                      <a:pt x="176" y="5"/>
                    </a:lnTo>
                    <a:cubicBezTo>
                      <a:pt x="164" y="2"/>
                      <a:pt x="152" y="0"/>
                      <a:pt x="140"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8" name="Google Shape;4517;p48">
                <a:extLst>
                  <a:ext uri="{FF2B5EF4-FFF2-40B4-BE49-F238E27FC236}">
                    <a16:creationId xmlns:a16="http://schemas.microsoft.com/office/drawing/2014/main" id="{E1D85E21-3FC5-4CE7-8E4C-5D269BFB5291}"/>
                  </a:ext>
                </a:extLst>
              </p:cNvPr>
              <p:cNvSpPr/>
              <p:nvPr/>
            </p:nvSpPr>
            <p:spPr>
              <a:xfrm>
                <a:off x="5222225" y="1196600"/>
                <a:ext cx="30025" cy="20175"/>
              </a:xfrm>
              <a:custGeom>
                <a:avLst/>
                <a:gdLst/>
                <a:ahLst/>
                <a:cxnLst/>
                <a:rect l="l" t="t" r="r" b="b"/>
                <a:pathLst>
                  <a:path w="1201" h="807" extrusionOk="0">
                    <a:moveTo>
                      <a:pt x="1058" y="0"/>
                    </a:moveTo>
                    <a:cubicBezTo>
                      <a:pt x="1034" y="0"/>
                      <a:pt x="1009" y="7"/>
                      <a:pt x="986" y="20"/>
                    </a:cubicBezTo>
                    <a:lnTo>
                      <a:pt x="966" y="30"/>
                    </a:lnTo>
                    <a:cubicBezTo>
                      <a:pt x="966" y="30"/>
                      <a:pt x="947" y="39"/>
                      <a:pt x="918" y="59"/>
                    </a:cubicBezTo>
                    <a:cubicBezTo>
                      <a:pt x="693" y="283"/>
                      <a:pt x="401" y="430"/>
                      <a:pt x="79" y="478"/>
                    </a:cubicBezTo>
                    <a:cubicBezTo>
                      <a:pt x="20" y="508"/>
                      <a:pt x="1" y="596"/>
                      <a:pt x="40" y="654"/>
                    </a:cubicBezTo>
                    <a:cubicBezTo>
                      <a:pt x="69" y="683"/>
                      <a:pt x="108" y="713"/>
                      <a:pt x="137" y="742"/>
                    </a:cubicBezTo>
                    <a:cubicBezTo>
                      <a:pt x="186" y="761"/>
                      <a:pt x="235" y="781"/>
                      <a:pt x="293" y="791"/>
                    </a:cubicBezTo>
                    <a:cubicBezTo>
                      <a:pt x="339" y="802"/>
                      <a:pt x="385" y="807"/>
                      <a:pt x="430" y="807"/>
                    </a:cubicBezTo>
                    <a:cubicBezTo>
                      <a:pt x="463" y="807"/>
                      <a:pt x="495" y="804"/>
                      <a:pt x="527" y="800"/>
                    </a:cubicBezTo>
                    <a:cubicBezTo>
                      <a:pt x="566" y="800"/>
                      <a:pt x="615" y="791"/>
                      <a:pt x="654" y="771"/>
                    </a:cubicBezTo>
                    <a:cubicBezTo>
                      <a:pt x="703" y="761"/>
                      <a:pt x="752" y="742"/>
                      <a:pt x="791" y="722"/>
                    </a:cubicBezTo>
                    <a:cubicBezTo>
                      <a:pt x="830" y="703"/>
                      <a:pt x="869" y="674"/>
                      <a:pt x="908" y="644"/>
                    </a:cubicBezTo>
                    <a:cubicBezTo>
                      <a:pt x="986" y="596"/>
                      <a:pt x="1044" y="527"/>
                      <a:pt x="1093" y="459"/>
                    </a:cubicBezTo>
                    <a:cubicBezTo>
                      <a:pt x="1113" y="430"/>
                      <a:pt x="1122" y="391"/>
                      <a:pt x="1142" y="361"/>
                    </a:cubicBezTo>
                    <a:cubicBezTo>
                      <a:pt x="1161" y="313"/>
                      <a:pt x="1181" y="264"/>
                      <a:pt x="1191" y="205"/>
                    </a:cubicBezTo>
                    <a:cubicBezTo>
                      <a:pt x="1191" y="186"/>
                      <a:pt x="1191" y="166"/>
                      <a:pt x="1200" y="147"/>
                    </a:cubicBezTo>
                    <a:cubicBezTo>
                      <a:pt x="1200" y="117"/>
                      <a:pt x="1191" y="88"/>
                      <a:pt x="1181" y="69"/>
                    </a:cubicBezTo>
                    <a:cubicBezTo>
                      <a:pt x="1149" y="24"/>
                      <a:pt x="1104" y="0"/>
                      <a:pt x="1058"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49" name="Google Shape;4518;p48">
                <a:extLst>
                  <a:ext uri="{FF2B5EF4-FFF2-40B4-BE49-F238E27FC236}">
                    <a16:creationId xmlns:a16="http://schemas.microsoft.com/office/drawing/2014/main" id="{215AC8DB-2A13-441A-B787-A7FEE16DE805}"/>
                  </a:ext>
                </a:extLst>
              </p:cNvPr>
              <p:cNvSpPr/>
              <p:nvPr/>
            </p:nvSpPr>
            <p:spPr>
              <a:xfrm>
                <a:off x="5241975" y="1294400"/>
                <a:ext cx="76375" cy="9525"/>
              </a:xfrm>
              <a:custGeom>
                <a:avLst/>
                <a:gdLst/>
                <a:ahLst/>
                <a:cxnLst/>
                <a:rect l="l" t="t" r="r" b="b"/>
                <a:pathLst>
                  <a:path w="3055" h="381" extrusionOk="0">
                    <a:moveTo>
                      <a:pt x="1542" y="0"/>
                    </a:moveTo>
                    <a:cubicBezTo>
                      <a:pt x="1445" y="10"/>
                      <a:pt x="1347" y="10"/>
                      <a:pt x="1249" y="20"/>
                    </a:cubicBezTo>
                    <a:cubicBezTo>
                      <a:pt x="1152" y="30"/>
                      <a:pt x="1064" y="39"/>
                      <a:pt x="967" y="49"/>
                    </a:cubicBezTo>
                    <a:cubicBezTo>
                      <a:pt x="791" y="69"/>
                      <a:pt x="625" y="108"/>
                      <a:pt x="479" y="137"/>
                    </a:cubicBezTo>
                    <a:cubicBezTo>
                      <a:pt x="323" y="176"/>
                      <a:pt x="167" y="225"/>
                      <a:pt x="11" y="274"/>
                    </a:cubicBezTo>
                    <a:cubicBezTo>
                      <a:pt x="11" y="274"/>
                      <a:pt x="1" y="283"/>
                      <a:pt x="1" y="283"/>
                    </a:cubicBezTo>
                    <a:cubicBezTo>
                      <a:pt x="1" y="293"/>
                      <a:pt x="11" y="303"/>
                      <a:pt x="20" y="303"/>
                    </a:cubicBezTo>
                    <a:lnTo>
                      <a:pt x="147" y="264"/>
                    </a:lnTo>
                    <a:cubicBezTo>
                      <a:pt x="235" y="244"/>
                      <a:pt x="352" y="225"/>
                      <a:pt x="498" y="196"/>
                    </a:cubicBezTo>
                    <a:cubicBezTo>
                      <a:pt x="635" y="176"/>
                      <a:pt x="801" y="147"/>
                      <a:pt x="986" y="127"/>
                    </a:cubicBezTo>
                    <a:cubicBezTo>
                      <a:pt x="1074" y="108"/>
                      <a:pt x="1162" y="108"/>
                      <a:pt x="1259" y="98"/>
                    </a:cubicBezTo>
                    <a:cubicBezTo>
                      <a:pt x="1357" y="88"/>
                      <a:pt x="1454" y="88"/>
                      <a:pt x="1542" y="88"/>
                    </a:cubicBezTo>
                    <a:cubicBezTo>
                      <a:pt x="1607" y="88"/>
                      <a:pt x="1672" y="84"/>
                      <a:pt x="1737" y="84"/>
                    </a:cubicBezTo>
                    <a:cubicBezTo>
                      <a:pt x="1770" y="84"/>
                      <a:pt x="1802" y="85"/>
                      <a:pt x="1835" y="88"/>
                    </a:cubicBezTo>
                    <a:cubicBezTo>
                      <a:pt x="1932" y="88"/>
                      <a:pt x="2020" y="88"/>
                      <a:pt x="2108" y="108"/>
                    </a:cubicBezTo>
                    <a:cubicBezTo>
                      <a:pt x="2196" y="117"/>
                      <a:pt x="2284" y="127"/>
                      <a:pt x="2371" y="147"/>
                    </a:cubicBezTo>
                    <a:cubicBezTo>
                      <a:pt x="2449" y="166"/>
                      <a:pt x="2527" y="176"/>
                      <a:pt x="2596" y="196"/>
                    </a:cubicBezTo>
                    <a:lnTo>
                      <a:pt x="2781" y="264"/>
                    </a:lnTo>
                    <a:cubicBezTo>
                      <a:pt x="2830" y="274"/>
                      <a:pt x="2869" y="293"/>
                      <a:pt x="2918" y="322"/>
                    </a:cubicBezTo>
                    <a:lnTo>
                      <a:pt x="3044" y="381"/>
                    </a:lnTo>
                    <a:lnTo>
                      <a:pt x="3054" y="381"/>
                    </a:lnTo>
                    <a:cubicBezTo>
                      <a:pt x="3054" y="371"/>
                      <a:pt x="3054" y="361"/>
                      <a:pt x="3054" y="361"/>
                    </a:cubicBezTo>
                    <a:lnTo>
                      <a:pt x="2937" y="293"/>
                    </a:lnTo>
                    <a:cubicBezTo>
                      <a:pt x="2888" y="264"/>
                      <a:pt x="2840" y="244"/>
                      <a:pt x="2801" y="225"/>
                    </a:cubicBezTo>
                    <a:lnTo>
                      <a:pt x="2605" y="147"/>
                    </a:lnTo>
                    <a:cubicBezTo>
                      <a:pt x="2537" y="127"/>
                      <a:pt x="2459" y="98"/>
                      <a:pt x="2381" y="78"/>
                    </a:cubicBezTo>
                    <a:cubicBezTo>
                      <a:pt x="2303" y="59"/>
                      <a:pt x="2215" y="39"/>
                      <a:pt x="2118" y="30"/>
                    </a:cubicBezTo>
                    <a:cubicBezTo>
                      <a:pt x="2030" y="20"/>
                      <a:pt x="1932" y="0"/>
                      <a:pt x="1835"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nvGrpSpPr>
            <p:cNvPr id="550" name="Google Shape;4519;p48">
              <a:extLst>
                <a:ext uri="{FF2B5EF4-FFF2-40B4-BE49-F238E27FC236}">
                  <a16:creationId xmlns:a16="http://schemas.microsoft.com/office/drawing/2014/main" id="{BAFE2237-72BC-45DF-B8FA-C96698A49555}"/>
                </a:ext>
              </a:extLst>
            </p:cNvPr>
            <p:cNvGrpSpPr/>
            <p:nvPr/>
          </p:nvGrpSpPr>
          <p:grpSpPr>
            <a:xfrm>
              <a:off x="10196052" y="3813239"/>
              <a:ext cx="1528600" cy="2342152"/>
              <a:chOff x="5582200" y="1109750"/>
              <a:chExt cx="268075" cy="410750"/>
            </a:xfrm>
          </p:grpSpPr>
          <p:sp>
            <p:nvSpPr>
              <p:cNvPr id="551" name="Google Shape;4520;p48">
                <a:extLst>
                  <a:ext uri="{FF2B5EF4-FFF2-40B4-BE49-F238E27FC236}">
                    <a16:creationId xmlns:a16="http://schemas.microsoft.com/office/drawing/2014/main" id="{56B0C510-AF37-4D4F-8D1C-AEEAA1893C88}"/>
                  </a:ext>
                </a:extLst>
              </p:cNvPr>
              <p:cNvSpPr/>
              <p:nvPr/>
            </p:nvSpPr>
            <p:spPr>
              <a:xfrm>
                <a:off x="5784500" y="1109750"/>
                <a:ext cx="15000" cy="25900"/>
              </a:xfrm>
              <a:custGeom>
                <a:avLst/>
                <a:gdLst/>
                <a:ahLst/>
                <a:cxnLst/>
                <a:rect l="l" t="t" r="r" b="b"/>
                <a:pathLst>
                  <a:path w="600" h="1036" extrusionOk="0">
                    <a:moveTo>
                      <a:pt x="361" y="1"/>
                    </a:moveTo>
                    <a:cubicBezTo>
                      <a:pt x="1" y="1"/>
                      <a:pt x="174" y="1026"/>
                      <a:pt x="328" y="1036"/>
                    </a:cubicBezTo>
                    <a:cubicBezTo>
                      <a:pt x="329" y="1036"/>
                      <a:pt x="330" y="1036"/>
                      <a:pt x="331" y="1036"/>
                    </a:cubicBezTo>
                    <a:cubicBezTo>
                      <a:pt x="524" y="1036"/>
                      <a:pt x="600" y="21"/>
                      <a:pt x="377" y="1"/>
                    </a:cubicBezTo>
                    <a:cubicBezTo>
                      <a:pt x="371" y="1"/>
                      <a:pt x="366" y="1"/>
                      <a:pt x="36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2" name="Google Shape;4521;p48">
                <a:extLst>
                  <a:ext uri="{FF2B5EF4-FFF2-40B4-BE49-F238E27FC236}">
                    <a16:creationId xmlns:a16="http://schemas.microsoft.com/office/drawing/2014/main" id="{CB710D1A-3D95-4FE8-8BF5-6E89F54B68ED}"/>
                  </a:ext>
                </a:extLst>
              </p:cNvPr>
              <p:cNvSpPr/>
              <p:nvPr/>
            </p:nvSpPr>
            <p:spPr>
              <a:xfrm>
                <a:off x="5798400" y="1124400"/>
                <a:ext cx="23325" cy="13825"/>
              </a:xfrm>
              <a:custGeom>
                <a:avLst/>
                <a:gdLst/>
                <a:ahLst/>
                <a:cxnLst/>
                <a:rect l="l" t="t" r="r" b="b"/>
                <a:pathLst>
                  <a:path w="933" h="553" extrusionOk="0">
                    <a:moveTo>
                      <a:pt x="752" y="1"/>
                    </a:moveTo>
                    <a:cubicBezTo>
                      <a:pt x="528" y="1"/>
                      <a:pt x="30" y="423"/>
                      <a:pt x="6" y="518"/>
                    </a:cubicBezTo>
                    <a:cubicBezTo>
                      <a:pt x="0" y="541"/>
                      <a:pt x="35" y="553"/>
                      <a:pt x="94" y="553"/>
                    </a:cubicBezTo>
                    <a:cubicBezTo>
                      <a:pt x="326" y="553"/>
                      <a:pt x="933" y="375"/>
                      <a:pt x="855" y="79"/>
                    </a:cubicBezTo>
                    <a:cubicBezTo>
                      <a:pt x="842" y="24"/>
                      <a:pt x="804" y="1"/>
                      <a:pt x="752"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3" name="Google Shape;4522;p48">
                <a:extLst>
                  <a:ext uri="{FF2B5EF4-FFF2-40B4-BE49-F238E27FC236}">
                    <a16:creationId xmlns:a16="http://schemas.microsoft.com/office/drawing/2014/main" id="{AD3926B5-D63D-48D9-B52E-C0515AF565F6}"/>
                  </a:ext>
                </a:extLst>
              </p:cNvPr>
              <p:cNvSpPr/>
              <p:nvPr/>
            </p:nvSpPr>
            <p:spPr>
              <a:xfrm>
                <a:off x="5627575" y="1167825"/>
                <a:ext cx="207825" cy="209650"/>
              </a:xfrm>
              <a:custGeom>
                <a:avLst/>
                <a:gdLst/>
                <a:ahLst/>
                <a:cxnLst/>
                <a:rect l="l" t="t" r="r" b="b"/>
                <a:pathLst>
                  <a:path w="8313" h="8386" extrusionOk="0">
                    <a:moveTo>
                      <a:pt x="5746" y="0"/>
                    </a:moveTo>
                    <a:cubicBezTo>
                      <a:pt x="5337" y="254"/>
                      <a:pt x="4878" y="400"/>
                      <a:pt x="4400" y="410"/>
                    </a:cubicBezTo>
                    <a:cubicBezTo>
                      <a:pt x="3132" y="488"/>
                      <a:pt x="2215" y="625"/>
                      <a:pt x="1454" y="1083"/>
                    </a:cubicBezTo>
                    <a:cubicBezTo>
                      <a:pt x="1181" y="1239"/>
                      <a:pt x="947" y="1444"/>
                      <a:pt x="732" y="1678"/>
                    </a:cubicBezTo>
                    <a:cubicBezTo>
                      <a:pt x="488" y="2517"/>
                      <a:pt x="488" y="3756"/>
                      <a:pt x="488" y="3756"/>
                    </a:cubicBezTo>
                    <a:cubicBezTo>
                      <a:pt x="488" y="3756"/>
                      <a:pt x="0" y="4693"/>
                      <a:pt x="449" y="5434"/>
                    </a:cubicBezTo>
                    <a:cubicBezTo>
                      <a:pt x="830" y="6058"/>
                      <a:pt x="1649" y="6780"/>
                      <a:pt x="2927" y="6975"/>
                    </a:cubicBezTo>
                    <a:lnTo>
                      <a:pt x="2927" y="7024"/>
                    </a:lnTo>
                    <a:lnTo>
                      <a:pt x="2781" y="8078"/>
                    </a:lnTo>
                    <a:cubicBezTo>
                      <a:pt x="3052" y="8274"/>
                      <a:pt x="3377" y="8381"/>
                      <a:pt x="3712" y="8381"/>
                    </a:cubicBezTo>
                    <a:cubicBezTo>
                      <a:pt x="3727" y="8381"/>
                      <a:pt x="3741" y="8381"/>
                      <a:pt x="3756" y="8380"/>
                    </a:cubicBezTo>
                    <a:cubicBezTo>
                      <a:pt x="3799" y="8384"/>
                      <a:pt x="3842" y="8386"/>
                      <a:pt x="3885" y="8386"/>
                    </a:cubicBezTo>
                    <a:cubicBezTo>
                      <a:pt x="4181" y="8386"/>
                      <a:pt x="4466" y="8298"/>
                      <a:pt x="4722" y="8136"/>
                    </a:cubicBezTo>
                    <a:lnTo>
                      <a:pt x="4527" y="6897"/>
                    </a:lnTo>
                    <a:cubicBezTo>
                      <a:pt x="5785" y="6556"/>
                      <a:pt x="6624" y="5600"/>
                      <a:pt x="6624" y="5600"/>
                    </a:cubicBezTo>
                    <a:cubicBezTo>
                      <a:pt x="6719" y="5640"/>
                      <a:pt x="6818" y="5662"/>
                      <a:pt x="6915" y="5662"/>
                    </a:cubicBezTo>
                    <a:cubicBezTo>
                      <a:pt x="6958" y="5662"/>
                      <a:pt x="7002" y="5658"/>
                      <a:pt x="7044" y="5649"/>
                    </a:cubicBezTo>
                    <a:cubicBezTo>
                      <a:pt x="7727" y="5571"/>
                      <a:pt x="8312" y="4429"/>
                      <a:pt x="7746" y="3727"/>
                    </a:cubicBezTo>
                    <a:cubicBezTo>
                      <a:pt x="7621" y="3566"/>
                      <a:pt x="7486" y="3508"/>
                      <a:pt x="7357" y="3508"/>
                    </a:cubicBezTo>
                    <a:cubicBezTo>
                      <a:pt x="7031" y="3508"/>
                      <a:pt x="6741" y="3873"/>
                      <a:pt x="6741" y="3873"/>
                    </a:cubicBezTo>
                    <a:cubicBezTo>
                      <a:pt x="6741" y="3873"/>
                      <a:pt x="5844" y="2303"/>
                      <a:pt x="5756" y="10"/>
                    </a:cubicBezTo>
                    <a:lnTo>
                      <a:pt x="5746" y="0"/>
                    </a:ln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4" name="Google Shape;4523;p48">
                <a:extLst>
                  <a:ext uri="{FF2B5EF4-FFF2-40B4-BE49-F238E27FC236}">
                    <a16:creationId xmlns:a16="http://schemas.microsoft.com/office/drawing/2014/main" id="{1B470879-E25B-416B-B0A4-9F92777670C3}"/>
                  </a:ext>
                </a:extLst>
              </p:cNvPr>
              <p:cNvSpPr/>
              <p:nvPr/>
            </p:nvSpPr>
            <p:spPr>
              <a:xfrm>
                <a:off x="5589025" y="1369075"/>
                <a:ext cx="247825" cy="151425"/>
              </a:xfrm>
              <a:custGeom>
                <a:avLst/>
                <a:gdLst/>
                <a:ahLst/>
                <a:cxnLst/>
                <a:rect l="l" t="t" r="r" b="b"/>
                <a:pathLst>
                  <a:path w="9913" h="6057" extrusionOk="0">
                    <a:moveTo>
                      <a:pt x="3395" y="1"/>
                    </a:moveTo>
                    <a:cubicBezTo>
                      <a:pt x="2838" y="1"/>
                      <a:pt x="2167" y="91"/>
                      <a:pt x="1796" y="467"/>
                    </a:cubicBezTo>
                    <a:cubicBezTo>
                      <a:pt x="508" y="1764"/>
                      <a:pt x="1" y="5335"/>
                      <a:pt x="1" y="5335"/>
                    </a:cubicBezTo>
                    <a:cubicBezTo>
                      <a:pt x="1" y="5335"/>
                      <a:pt x="2752" y="6057"/>
                      <a:pt x="5123" y="6057"/>
                    </a:cubicBezTo>
                    <a:cubicBezTo>
                      <a:pt x="6722" y="6047"/>
                      <a:pt x="8332" y="5901"/>
                      <a:pt x="9913" y="5618"/>
                    </a:cubicBezTo>
                    <a:cubicBezTo>
                      <a:pt x="9913" y="5618"/>
                      <a:pt x="9678" y="1189"/>
                      <a:pt x="8596" y="389"/>
                    </a:cubicBezTo>
                    <a:cubicBezTo>
                      <a:pt x="8208" y="103"/>
                      <a:pt x="7689" y="26"/>
                      <a:pt x="7241" y="26"/>
                    </a:cubicBezTo>
                    <a:cubicBezTo>
                      <a:pt x="6708" y="26"/>
                      <a:pt x="6274" y="135"/>
                      <a:pt x="6274" y="135"/>
                    </a:cubicBezTo>
                    <a:lnTo>
                      <a:pt x="6264" y="86"/>
                    </a:lnTo>
                    <a:cubicBezTo>
                      <a:pt x="6017" y="248"/>
                      <a:pt x="5725" y="336"/>
                      <a:pt x="5434" y="336"/>
                    </a:cubicBezTo>
                    <a:cubicBezTo>
                      <a:pt x="5392" y="336"/>
                      <a:pt x="5350" y="334"/>
                      <a:pt x="5308" y="330"/>
                    </a:cubicBezTo>
                    <a:cubicBezTo>
                      <a:pt x="5293" y="331"/>
                      <a:pt x="5279" y="331"/>
                      <a:pt x="5264" y="331"/>
                    </a:cubicBezTo>
                    <a:cubicBezTo>
                      <a:pt x="4928" y="331"/>
                      <a:pt x="4603" y="225"/>
                      <a:pt x="4332" y="38"/>
                    </a:cubicBezTo>
                    <a:lnTo>
                      <a:pt x="4323" y="77"/>
                    </a:lnTo>
                    <a:cubicBezTo>
                      <a:pt x="4323" y="77"/>
                      <a:pt x="3907" y="1"/>
                      <a:pt x="339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5" name="Google Shape;4524;p48">
                <a:extLst>
                  <a:ext uri="{FF2B5EF4-FFF2-40B4-BE49-F238E27FC236}">
                    <a16:creationId xmlns:a16="http://schemas.microsoft.com/office/drawing/2014/main" id="{380740BD-DF95-4EEF-8027-9DACF9F8169D}"/>
                  </a:ext>
                </a:extLst>
              </p:cNvPr>
              <p:cNvSpPr/>
              <p:nvPr/>
            </p:nvSpPr>
            <p:spPr>
              <a:xfrm>
                <a:off x="5582200" y="1115525"/>
                <a:ext cx="268075" cy="265225"/>
              </a:xfrm>
              <a:custGeom>
                <a:avLst/>
                <a:gdLst/>
                <a:ahLst/>
                <a:cxnLst/>
                <a:rect l="l" t="t" r="r" b="b"/>
                <a:pathLst>
                  <a:path w="10723" h="10609" extrusionOk="0">
                    <a:moveTo>
                      <a:pt x="5128" y="1"/>
                    </a:moveTo>
                    <a:cubicBezTo>
                      <a:pt x="3907" y="1"/>
                      <a:pt x="2541" y="343"/>
                      <a:pt x="1591" y="1526"/>
                    </a:cubicBezTo>
                    <a:cubicBezTo>
                      <a:pt x="1" y="3507"/>
                      <a:pt x="147" y="10219"/>
                      <a:pt x="147" y="10219"/>
                    </a:cubicBezTo>
                    <a:cubicBezTo>
                      <a:pt x="147" y="10219"/>
                      <a:pt x="752" y="10511"/>
                      <a:pt x="1962" y="10511"/>
                    </a:cubicBezTo>
                    <a:lnTo>
                      <a:pt x="2059" y="10609"/>
                    </a:lnTo>
                    <a:cubicBezTo>
                      <a:pt x="2433" y="10230"/>
                      <a:pt x="3096" y="10139"/>
                      <a:pt x="3649" y="10139"/>
                    </a:cubicBezTo>
                    <a:cubicBezTo>
                      <a:pt x="4165" y="10139"/>
                      <a:pt x="4586" y="10219"/>
                      <a:pt x="4586" y="10219"/>
                    </a:cubicBezTo>
                    <a:lnTo>
                      <a:pt x="4596" y="10170"/>
                    </a:lnTo>
                    <a:lnTo>
                      <a:pt x="4742" y="9116"/>
                    </a:lnTo>
                    <a:lnTo>
                      <a:pt x="4742" y="9067"/>
                    </a:lnTo>
                    <a:cubicBezTo>
                      <a:pt x="3464" y="8872"/>
                      <a:pt x="2645" y="8150"/>
                      <a:pt x="2264" y="7526"/>
                    </a:cubicBezTo>
                    <a:cubicBezTo>
                      <a:pt x="1815" y="6785"/>
                      <a:pt x="2303" y="5848"/>
                      <a:pt x="2303" y="5848"/>
                    </a:cubicBezTo>
                    <a:cubicBezTo>
                      <a:pt x="2303" y="5848"/>
                      <a:pt x="2303" y="4609"/>
                      <a:pt x="2547" y="3770"/>
                    </a:cubicBezTo>
                    <a:cubicBezTo>
                      <a:pt x="2762" y="3536"/>
                      <a:pt x="2996" y="3331"/>
                      <a:pt x="3269" y="3175"/>
                    </a:cubicBezTo>
                    <a:cubicBezTo>
                      <a:pt x="4030" y="2717"/>
                      <a:pt x="4947" y="2580"/>
                      <a:pt x="6215" y="2502"/>
                    </a:cubicBezTo>
                    <a:cubicBezTo>
                      <a:pt x="6693" y="2492"/>
                      <a:pt x="7152" y="2346"/>
                      <a:pt x="7561" y="2092"/>
                    </a:cubicBezTo>
                    <a:lnTo>
                      <a:pt x="7571" y="2102"/>
                    </a:lnTo>
                    <a:cubicBezTo>
                      <a:pt x="7659" y="4395"/>
                      <a:pt x="8566" y="5965"/>
                      <a:pt x="8566" y="5965"/>
                    </a:cubicBezTo>
                    <a:cubicBezTo>
                      <a:pt x="8566" y="5965"/>
                      <a:pt x="8854" y="5597"/>
                      <a:pt x="9182" y="5597"/>
                    </a:cubicBezTo>
                    <a:cubicBezTo>
                      <a:pt x="9310" y="5597"/>
                      <a:pt x="9445" y="5653"/>
                      <a:pt x="9571" y="5809"/>
                    </a:cubicBezTo>
                    <a:cubicBezTo>
                      <a:pt x="10127" y="6521"/>
                      <a:pt x="9542" y="7653"/>
                      <a:pt x="8869" y="7741"/>
                    </a:cubicBezTo>
                    <a:cubicBezTo>
                      <a:pt x="8832" y="7746"/>
                      <a:pt x="8795" y="7748"/>
                      <a:pt x="8759" y="7748"/>
                    </a:cubicBezTo>
                    <a:cubicBezTo>
                      <a:pt x="8650" y="7748"/>
                      <a:pt x="8542" y="7726"/>
                      <a:pt x="8439" y="7682"/>
                    </a:cubicBezTo>
                    <a:cubicBezTo>
                      <a:pt x="8439" y="7682"/>
                      <a:pt x="7600" y="8648"/>
                      <a:pt x="6342" y="8989"/>
                    </a:cubicBezTo>
                    <a:lnTo>
                      <a:pt x="6537" y="10228"/>
                    </a:lnTo>
                    <a:lnTo>
                      <a:pt x="6547" y="10267"/>
                    </a:lnTo>
                    <a:cubicBezTo>
                      <a:pt x="6547" y="10267"/>
                      <a:pt x="6970" y="10164"/>
                      <a:pt x="7496" y="10164"/>
                    </a:cubicBezTo>
                    <a:cubicBezTo>
                      <a:pt x="7950" y="10164"/>
                      <a:pt x="8480" y="10241"/>
                      <a:pt x="8878" y="10531"/>
                    </a:cubicBezTo>
                    <a:cubicBezTo>
                      <a:pt x="9532" y="10482"/>
                      <a:pt x="10176" y="10267"/>
                      <a:pt x="10722" y="9897"/>
                    </a:cubicBezTo>
                    <a:cubicBezTo>
                      <a:pt x="10166" y="8531"/>
                      <a:pt x="10429" y="3029"/>
                      <a:pt x="9873" y="1926"/>
                    </a:cubicBezTo>
                    <a:cubicBezTo>
                      <a:pt x="9533" y="1269"/>
                      <a:pt x="8976" y="1138"/>
                      <a:pt x="8587" y="1138"/>
                    </a:cubicBezTo>
                    <a:cubicBezTo>
                      <a:pt x="8330" y="1138"/>
                      <a:pt x="8147" y="1195"/>
                      <a:pt x="8147" y="1195"/>
                    </a:cubicBezTo>
                    <a:cubicBezTo>
                      <a:pt x="8147" y="1195"/>
                      <a:pt x="8283" y="873"/>
                      <a:pt x="7903" y="590"/>
                    </a:cubicBezTo>
                    <a:cubicBezTo>
                      <a:pt x="7696" y="435"/>
                      <a:pt x="6504" y="1"/>
                      <a:pt x="5128"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6" name="Google Shape;4525;p48">
                <a:extLst>
                  <a:ext uri="{FF2B5EF4-FFF2-40B4-BE49-F238E27FC236}">
                    <a16:creationId xmlns:a16="http://schemas.microsoft.com/office/drawing/2014/main" id="{53455091-E819-4E38-86EC-840E44C6F23C}"/>
                  </a:ext>
                </a:extLst>
              </p:cNvPr>
              <p:cNvSpPr/>
              <p:nvPr/>
            </p:nvSpPr>
            <p:spPr>
              <a:xfrm>
                <a:off x="5623425" y="1153900"/>
                <a:ext cx="161475" cy="105200"/>
              </a:xfrm>
              <a:custGeom>
                <a:avLst/>
                <a:gdLst/>
                <a:ahLst/>
                <a:cxnLst/>
                <a:rect l="l" t="t" r="r" b="b"/>
                <a:pathLst>
                  <a:path w="6459" h="4208" extrusionOk="0">
                    <a:moveTo>
                      <a:pt x="6389" y="1"/>
                    </a:moveTo>
                    <a:cubicBezTo>
                      <a:pt x="6366" y="1"/>
                      <a:pt x="6348" y="12"/>
                      <a:pt x="6342" y="30"/>
                    </a:cubicBezTo>
                    <a:cubicBezTo>
                      <a:pt x="6322" y="60"/>
                      <a:pt x="6303" y="79"/>
                      <a:pt x="6283" y="109"/>
                    </a:cubicBezTo>
                    <a:cubicBezTo>
                      <a:pt x="6264" y="128"/>
                      <a:pt x="6244" y="157"/>
                      <a:pt x="6224" y="187"/>
                    </a:cubicBezTo>
                    <a:lnTo>
                      <a:pt x="6117" y="284"/>
                    </a:lnTo>
                    <a:cubicBezTo>
                      <a:pt x="6078" y="333"/>
                      <a:pt x="6029" y="362"/>
                      <a:pt x="5981" y="401"/>
                    </a:cubicBezTo>
                    <a:cubicBezTo>
                      <a:pt x="5932" y="440"/>
                      <a:pt x="5873" y="489"/>
                      <a:pt x="5815" y="518"/>
                    </a:cubicBezTo>
                    <a:cubicBezTo>
                      <a:pt x="5746" y="567"/>
                      <a:pt x="5668" y="596"/>
                      <a:pt x="5600" y="635"/>
                    </a:cubicBezTo>
                    <a:lnTo>
                      <a:pt x="5483" y="684"/>
                    </a:lnTo>
                    <a:lnTo>
                      <a:pt x="5356" y="733"/>
                    </a:lnTo>
                    <a:cubicBezTo>
                      <a:pt x="5161" y="791"/>
                      <a:pt x="4966" y="830"/>
                      <a:pt x="4771" y="850"/>
                    </a:cubicBezTo>
                    <a:cubicBezTo>
                      <a:pt x="4556" y="869"/>
                      <a:pt x="4322" y="879"/>
                      <a:pt x="4078" y="899"/>
                    </a:cubicBezTo>
                    <a:lnTo>
                      <a:pt x="3717" y="928"/>
                    </a:lnTo>
                    <a:cubicBezTo>
                      <a:pt x="3590" y="948"/>
                      <a:pt x="3464" y="957"/>
                      <a:pt x="3337" y="977"/>
                    </a:cubicBezTo>
                    <a:cubicBezTo>
                      <a:pt x="3083" y="1016"/>
                      <a:pt x="2830" y="1065"/>
                      <a:pt x="2576" y="1133"/>
                    </a:cubicBezTo>
                    <a:cubicBezTo>
                      <a:pt x="2439" y="1172"/>
                      <a:pt x="2322" y="1201"/>
                      <a:pt x="2195" y="1250"/>
                    </a:cubicBezTo>
                    <a:cubicBezTo>
                      <a:pt x="2078" y="1308"/>
                      <a:pt x="1952" y="1357"/>
                      <a:pt x="1834" y="1406"/>
                    </a:cubicBezTo>
                    <a:lnTo>
                      <a:pt x="1659" y="1504"/>
                    </a:lnTo>
                    <a:lnTo>
                      <a:pt x="1571" y="1552"/>
                    </a:lnTo>
                    <a:cubicBezTo>
                      <a:pt x="1542" y="1572"/>
                      <a:pt x="1522" y="1582"/>
                      <a:pt x="1493" y="1601"/>
                    </a:cubicBezTo>
                    <a:cubicBezTo>
                      <a:pt x="1444" y="1640"/>
                      <a:pt x="1386" y="1669"/>
                      <a:pt x="1337" y="1708"/>
                    </a:cubicBezTo>
                    <a:lnTo>
                      <a:pt x="1191" y="1825"/>
                    </a:lnTo>
                    <a:cubicBezTo>
                      <a:pt x="1132" y="1865"/>
                      <a:pt x="1093" y="1913"/>
                      <a:pt x="1044" y="1952"/>
                    </a:cubicBezTo>
                    <a:cubicBezTo>
                      <a:pt x="996" y="1991"/>
                      <a:pt x="956" y="2030"/>
                      <a:pt x="917" y="2069"/>
                    </a:cubicBezTo>
                    <a:cubicBezTo>
                      <a:pt x="878" y="2118"/>
                      <a:pt x="830" y="2157"/>
                      <a:pt x="791" y="2206"/>
                    </a:cubicBezTo>
                    <a:lnTo>
                      <a:pt x="693" y="2333"/>
                    </a:lnTo>
                    <a:cubicBezTo>
                      <a:pt x="361" y="2762"/>
                      <a:pt x="147" y="3260"/>
                      <a:pt x="49" y="3786"/>
                    </a:cubicBezTo>
                    <a:cubicBezTo>
                      <a:pt x="20" y="3894"/>
                      <a:pt x="10" y="3981"/>
                      <a:pt x="10" y="4050"/>
                    </a:cubicBezTo>
                    <a:lnTo>
                      <a:pt x="10" y="4138"/>
                    </a:lnTo>
                    <a:cubicBezTo>
                      <a:pt x="0" y="4177"/>
                      <a:pt x="30" y="4206"/>
                      <a:pt x="69" y="4206"/>
                    </a:cubicBezTo>
                    <a:cubicBezTo>
                      <a:pt x="73" y="4207"/>
                      <a:pt x="76" y="4208"/>
                      <a:pt x="80" y="4208"/>
                    </a:cubicBezTo>
                    <a:cubicBezTo>
                      <a:pt x="105" y="4208"/>
                      <a:pt x="129" y="4181"/>
                      <a:pt x="137" y="4147"/>
                    </a:cubicBezTo>
                    <a:cubicBezTo>
                      <a:pt x="137" y="4147"/>
                      <a:pt x="137" y="4118"/>
                      <a:pt x="147" y="4060"/>
                    </a:cubicBezTo>
                    <a:cubicBezTo>
                      <a:pt x="157" y="4001"/>
                      <a:pt x="176" y="3923"/>
                      <a:pt x="196" y="3816"/>
                    </a:cubicBezTo>
                    <a:cubicBezTo>
                      <a:pt x="274" y="3523"/>
                      <a:pt x="381" y="3230"/>
                      <a:pt x="527" y="2967"/>
                    </a:cubicBezTo>
                    <a:cubicBezTo>
                      <a:pt x="625" y="2791"/>
                      <a:pt x="732" y="2625"/>
                      <a:pt x="859" y="2469"/>
                    </a:cubicBezTo>
                    <a:lnTo>
                      <a:pt x="966" y="2343"/>
                    </a:lnTo>
                    <a:cubicBezTo>
                      <a:pt x="996" y="2304"/>
                      <a:pt x="1044" y="2264"/>
                      <a:pt x="1083" y="2225"/>
                    </a:cubicBezTo>
                    <a:cubicBezTo>
                      <a:pt x="1122" y="2186"/>
                      <a:pt x="1161" y="2138"/>
                      <a:pt x="1200" y="2099"/>
                    </a:cubicBezTo>
                    <a:cubicBezTo>
                      <a:pt x="1249" y="2069"/>
                      <a:pt x="1288" y="2021"/>
                      <a:pt x="1337" y="1991"/>
                    </a:cubicBezTo>
                    <a:lnTo>
                      <a:pt x="1474" y="1884"/>
                    </a:lnTo>
                    <a:cubicBezTo>
                      <a:pt x="1522" y="1855"/>
                      <a:pt x="1571" y="1816"/>
                      <a:pt x="1620" y="1786"/>
                    </a:cubicBezTo>
                    <a:cubicBezTo>
                      <a:pt x="1717" y="1718"/>
                      <a:pt x="1825" y="1660"/>
                      <a:pt x="1942" y="1611"/>
                    </a:cubicBezTo>
                    <a:cubicBezTo>
                      <a:pt x="2049" y="1562"/>
                      <a:pt x="2166" y="1504"/>
                      <a:pt x="2283" y="1465"/>
                    </a:cubicBezTo>
                    <a:cubicBezTo>
                      <a:pt x="2391" y="1435"/>
                      <a:pt x="2517" y="1386"/>
                      <a:pt x="2634" y="1357"/>
                    </a:cubicBezTo>
                    <a:cubicBezTo>
                      <a:pt x="2761" y="1328"/>
                      <a:pt x="2878" y="1289"/>
                      <a:pt x="3005" y="1269"/>
                    </a:cubicBezTo>
                    <a:cubicBezTo>
                      <a:pt x="3122" y="1250"/>
                      <a:pt x="3249" y="1221"/>
                      <a:pt x="3366" y="1201"/>
                    </a:cubicBezTo>
                    <a:cubicBezTo>
                      <a:pt x="3493" y="1191"/>
                      <a:pt x="3610" y="1172"/>
                      <a:pt x="3737" y="1152"/>
                    </a:cubicBezTo>
                    <a:lnTo>
                      <a:pt x="4098" y="1113"/>
                    </a:lnTo>
                    <a:cubicBezTo>
                      <a:pt x="4342" y="1094"/>
                      <a:pt x="4566" y="1084"/>
                      <a:pt x="4800" y="1055"/>
                    </a:cubicBezTo>
                    <a:cubicBezTo>
                      <a:pt x="5015" y="1026"/>
                      <a:pt x="5220" y="977"/>
                      <a:pt x="5425" y="908"/>
                    </a:cubicBezTo>
                    <a:lnTo>
                      <a:pt x="5561" y="850"/>
                    </a:lnTo>
                    <a:lnTo>
                      <a:pt x="5678" y="791"/>
                    </a:lnTo>
                    <a:cubicBezTo>
                      <a:pt x="5756" y="752"/>
                      <a:pt x="5834" y="713"/>
                      <a:pt x="5903" y="665"/>
                    </a:cubicBezTo>
                    <a:cubicBezTo>
                      <a:pt x="5971" y="616"/>
                      <a:pt x="6029" y="567"/>
                      <a:pt x="6088" y="518"/>
                    </a:cubicBezTo>
                    <a:cubicBezTo>
                      <a:pt x="6137" y="479"/>
                      <a:pt x="6185" y="440"/>
                      <a:pt x="6224" y="391"/>
                    </a:cubicBezTo>
                    <a:lnTo>
                      <a:pt x="6332" y="265"/>
                    </a:lnTo>
                    <a:cubicBezTo>
                      <a:pt x="6361" y="226"/>
                      <a:pt x="6381" y="196"/>
                      <a:pt x="6400" y="167"/>
                    </a:cubicBezTo>
                    <a:cubicBezTo>
                      <a:pt x="6420" y="148"/>
                      <a:pt x="6439" y="118"/>
                      <a:pt x="6449" y="89"/>
                    </a:cubicBezTo>
                    <a:cubicBezTo>
                      <a:pt x="6459" y="60"/>
                      <a:pt x="6449" y="30"/>
                      <a:pt x="6429" y="11"/>
                    </a:cubicBezTo>
                    <a:cubicBezTo>
                      <a:pt x="6416" y="4"/>
                      <a:pt x="6402" y="1"/>
                      <a:pt x="6389"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7" name="Google Shape;4526;p48">
                <a:extLst>
                  <a:ext uri="{FF2B5EF4-FFF2-40B4-BE49-F238E27FC236}">
                    <a16:creationId xmlns:a16="http://schemas.microsoft.com/office/drawing/2014/main" id="{4736C6CA-477E-4262-BBD3-3DCE3118F117}"/>
                  </a:ext>
                </a:extLst>
              </p:cNvPr>
              <p:cNvSpPr/>
              <p:nvPr/>
            </p:nvSpPr>
            <p:spPr>
              <a:xfrm>
                <a:off x="5694600" y="1367625"/>
                <a:ext cx="53950" cy="14225"/>
              </a:xfrm>
              <a:custGeom>
                <a:avLst/>
                <a:gdLst/>
                <a:ahLst/>
                <a:cxnLst/>
                <a:rect l="l" t="t" r="r" b="b"/>
                <a:pathLst>
                  <a:path w="2158" h="569" extrusionOk="0">
                    <a:moveTo>
                      <a:pt x="129" y="0"/>
                    </a:moveTo>
                    <a:cubicBezTo>
                      <a:pt x="52" y="0"/>
                      <a:pt x="0" y="97"/>
                      <a:pt x="51" y="164"/>
                    </a:cubicBezTo>
                    <a:cubicBezTo>
                      <a:pt x="51" y="164"/>
                      <a:pt x="80" y="193"/>
                      <a:pt x="119" y="232"/>
                    </a:cubicBezTo>
                    <a:cubicBezTo>
                      <a:pt x="178" y="291"/>
                      <a:pt x="256" y="339"/>
                      <a:pt x="324" y="379"/>
                    </a:cubicBezTo>
                    <a:cubicBezTo>
                      <a:pt x="383" y="408"/>
                      <a:pt x="431" y="427"/>
                      <a:pt x="480" y="447"/>
                    </a:cubicBezTo>
                    <a:cubicBezTo>
                      <a:pt x="539" y="476"/>
                      <a:pt x="597" y="496"/>
                      <a:pt x="665" y="515"/>
                    </a:cubicBezTo>
                    <a:cubicBezTo>
                      <a:pt x="724" y="525"/>
                      <a:pt x="792" y="544"/>
                      <a:pt x="861" y="554"/>
                    </a:cubicBezTo>
                    <a:cubicBezTo>
                      <a:pt x="929" y="564"/>
                      <a:pt x="987" y="564"/>
                      <a:pt x="1065" y="564"/>
                    </a:cubicBezTo>
                    <a:cubicBezTo>
                      <a:pt x="1117" y="564"/>
                      <a:pt x="1156" y="568"/>
                      <a:pt x="1197" y="568"/>
                    </a:cubicBezTo>
                    <a:cubicBezTo>
                      <a:pt x="1217" y="568"/>
                      <a:pt x="1238" y="567"/>
                      <a:pt x="1261" y="564"/>
                    </a:cubicBezTo>
                    <a:cubicBezTo>
                      <a:pt x="1329" y="564"/>
                      <a:pt x="1407" y="554"/>
                      <a:pt x="1465" y="535"/>
                    </a:cubicBezTo>
                    <a:cubicBezTo>
                      <a:pt x="1534" y="525"/>
                      <a:pt x="1592" y="515"/>
                      <a:pt x="1651" y="486"/>
                    </a:cubicBezTo>
                    <a:cubicBezTo>
                      <a:pt x="1709" y="476"/>
                      <a:pt x="1758" y="457"/>
                      <a:pt x="1807" y="427"/>
                    </a:cubicBezTo>
                    <a:cubicBezTo>
                      <a:pt x="1856" y="408"/>
                      <a:pt x="1895" y="379"/>
                      <a:pt x="1934" y="359"/>
                    </a:cubicBezTo>
                    <a:cubicBezTo>
                      <a:pt x="1973" y="330"/>
                      <a:pt x="1992" y="310"/>
                      <a:pt x="2021" y="291"/>
                    </a:cubicBezTo>
                    <a:cubicBezTo>
                      <a:pt x="2070" y="252"/>
                      <a:pt x="2090" y="222"/>
                      <a:pt x="2090" y="222"/>
                    </a:cubicBezTo>
                    <a:cubicBezTo>
                      <a:pt x="2157" y="155"/>
                      <a:pt x="2108" y="59"/>
                      <a:pt x="2031" y="59"/>
                    </a:cubicBezTo>
                    <a:cubicBezTo>
                      <a:pt x="2019" y="59"/>
                      <a:pt x="2006" y="61"/>
                      <a:pt x="1992" y="66"/>
                    </a:cubicBezTo>
                    <a:lnTo>
                      <a:pt x="1982" y="66"/>
                    </a:lnTo>
                    <a:lnTo>
                      <a:pt x="1904" y="96"/>
                    </a:lnTo>
                    <a:cubicBezTo>
                      <a:pt x="1836" y="115"/>
                      <a:pt x="1778" y="135"/>
                      <a:pt x="1709" y="154"/>
                    </a:cubicBezTo>
                    <a:cubicBezTo>
                      <a:pt x="1661" y="164"/>
                      <a:pt x="1612" y="174"/>
                      <a:pt x="1573" y="183"/>
                    </a:cubicBezTo>
                    <a:cubicBezTo>
                      <a:pt x="1524" y="193"/>
                      <a:pt x="1465" y="193"/>
                      <a:pt x="1417" y="193"/>
                    </a:cubicBezTo>
                    <a:cubicBezTo>
                      <a:pt x="1358" y="203"/>
                      <a:pt x="1309" y="203"/>
                      <a:pt x="1251" y="203"/>
                    </a:cubicBezTo>
                    <a:lnTo>
                      <a:pt x="1075" y="203"/>
                    </a:lnTo>
                    <a:cubicBezTo>
                      <a:pt x="1046" y="198"/>
                      <a:pt x="1017" y="198"/>
                      <a:pt x="987" y="198"/>
                    </a:cubicBezTo>
                    <a:cubicBezTo>
                      <a:pt x="958" y="198"/>
                      <a:pt x="929" y="198"/>
                      <a:pt x="900" y="193"/>
                    </a:cubicBezTo>
                    <a:cubicBezTo>
                      <a:pt x="841" y="183"/>
                      <a:pt x="783" y="183"/>
                      <a:pt x="734" y="174"/>
                    </a:cubicBezTo>
                    <a:cubicBezTo>
                      <a:pt x="636" y="164"/>
                      <a:pt x="539" y="135"/>
                      <a:pt x="441" y="115"/>
                    </a:cubicBezTo>
                    <a:cubicBezTo>
                      <a:pt x="402" y="105"/>
                      <a:pt x="363" y="86"/>
                      <a:pt x="324" y="76"/>
                    </a:cubicBezTo>
                    <a:lnTo>
                      <a:pt x="246" y="47"/>
                    </a:lnTo>
                    <a:lnTo>
                      <a:pt x="158" y="8"/>
                    </a:lnTo>
                    <a:lnTo>
                      <a:pt x="168" y="8"/>
                    </a:lnTo>
                    <a:cubicBezTo>
                      <a:pt x="155" y="2"/>
                      <a:pt x="142" y="0"/>
                      <a:pt x="129"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8" name="Google Shape;4527;p48">
                <a:extLst>
                  <a:ext uri="{FF2B5EF4-FFF2-40B4-BE49-F238E27FC236}">
                    <a16:creationId xmlns:a16="http://schemas.microsoft.com/office/drawing/2014/main" id="{B98181A5-C0A5-47E5-8E71-492619A12AE8}"/>
                  </a:ext>
                </a:extLst>
              </p:cNvPr>
              <p:cNvSpPr/>
              <p:nvPr/>
            </p:nvSpPr>
            <p:spPr>
              <a:xfrm>
                <a:off x="5636850" y="1414825"/>
                <a:ext cx="15375" cy="98600"/>
              </a:xfrm>
              <a:custGeom>
                <a:avLst/>
                <a:gdLst/>
                <a:ahLst/>
                <a:cxnLst/>
                <a:rect l="l" t="t" r="r" b="b"/>
                <a:pathLst>
                  <a:path w="615" h="3944" extrusionOk="0">
                    <a:moveTo>
                      <a:pt x="551" y="0"/>
                    </a:moveTo>
                    <a:cubicBezTo>
                      <a:pt x="530" y="0"/>
                      <a:pt x="515" y="18"/>
                      <a:pt x="507" y="42"/>
                    </a:cubicBezTo>
                    <a:lnTo>
                      <a:pt x="478" y="198"/>
                    </a:lnTo>
                    <a:cubicBezTo>
                      <a:pt x="449" y="305"/>
                      <a:pt x="419" y="461"/>
                      <a:pt x="390" y="637"/>
                    </a:cubicBezTo>
                    <a:cubicBezTo>
                      <a:pt x="351" y="812"/>
                      <a:pt x="312" y="1027"/>
                      <a:pt x="283" y="1242"/>
                    </a:cubicBezTo>
                    <a:cubicBezTo>
                      <a:pt x="244" y="1466"/>
                      <a:pt x="205" y="1710"/>
                      <a:pt x="176" y="1954"/>
                    </a:cubicBezTo>
                    <a:cubicBezTo>
                      <a:pt x="146" y="2188"/>
                      <a:pt x="107" y="2432"/>
                      <a:pt x="78" y="2656"/>
                    </a:cubicBezTo>
                    <a:cubicBezTo>
                      <a:pt x="68" y="2773"/>
                      <a:pt x="59" y="2880"/>
                      <a:pt x="59" y="2988"/>
                    </a:cubicBezTo>
                    <a:cubicBezTo>
                      <a:pt x="49" y="3095"/>
                      <a:pt x="29" y="3193"/>
                      <a:pt x="29" y="3280"/>
                    </a:cubicBezTo>
                    <a:cubicBezTo>
                      <a:pt x="10" y="3651"/>
                      <a:pt x="0" y="3895"/>
                      <a:pt x="0" y="3895"/>
                    </a:cubicBezTo>
                    <a:cubicBezTo>
                      <a:pt x="0" y="3915"/>
                      <a:pt x="20" y="3934"/>
                      <a:pt x="39" y="3944"/>
                    </a:cubicBezTo>
                    <a:cubicBezTo>
                      <a:pt x="68" y="3944"/>
                      <a:pt x="88" y="3924"/>
                      <a:pt x="98" y="3905"/>
                    </a:cubicBezTo>
                    <a:cubicBezTo>
                      <a:pt x="98" y="3905"/>
                      <a:pt x="137" y="3661"/>
                      <a:pt x="176" y="3300"/>
                    </a:cubicBezTo>
                    <a:cubicBezTo>
                      <a:pt x="185" y="3212"/>
                      <a:pt x="195" y="3115"/>
                      <a:pt x="215" y="3007"/>
                    </a:cubicBezTo>
                    <a:cubicBezTo>
                      <a:pt x="224" y="2910"/>
                      <a:pt x="234" y="2793"/>
                      <a:pt x="254" y="2685"/>
                    </a:cubicBezTo>
                    <a:cubicBezTo>
                      <a:pt x="283" y="2461"/>
                      <a:pt x="322" y="2217"/>
                      <a:pt x="351" y="1983"/>
                    </a:cubicBezTo>
                    <a:cubicBezTo>
                      <a:pt x="380" y="1739"/>
                      <a:pt x="410" y="1495"/>
                      <a:pt x="449" y="1271"/>
                    </a:cubicBezTo>
                    <a:cubicBezTo>
                      <a:pt x="478" y="1056"/>
                      <a:pt x="507" y="842"/>
                      <a:pt x="527" y="666"/>
                    </a:cubicBezTo>
                    <a:cubicBezTo>
                      <a:pt x="556" y="481"/>
                      <a:pt x="576" y="334"/>
                      <a:pt x="585" y="227"/>
                    </a:cubicBezTo>
                    <a:cubicBezTo>
                      <a:pt x="595" y="120"/>
                      <a:pt x="605" y="61"/>
                      <a:pt x="605" y="61"/>
                    </a:cubicBezTo>
                    <a:cubicBezTo>
                      <a:pt x="615" y="32"/>
                      <a:pt x="595" y="3"/>
                      <a:pt x="566" y="3"/>
                    </a:cubicBezTo>
                    <a:cubicBezTo>
                      <a:pt x="561" y="1"/>
                      <a:pt x="556" y="0"/>
                      <a:pt x="551"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59" name="Google Shape;4528;p48">
                <a:extLst>
                  <a:ext uri="{FF2B5EF4-FFF2-40B4-BE49-F238E27FC236}">
                    <a16:creationId xmlns:a16="http://schemas.microsoft.com/office/drawing/2014/main" id="{3F22BB5D-DA6A-4BD0-B1BA-675BFDD2D8A8}"/>
                  </a:ext>
                </a:extLst>
              </p:cNvPr>
              <p:cNvSpPr/>
              <p:nvPr/>
            </p:nvSpPr>
            <p:spPr>
              <a:xfrm>
                <a:off x="5778050" y="1417950"/>
                <a:ext cx="20500" cy="98650"/>
              </a:xfrm>
              <a:custGeom>
                <a:avLst/>
                <a:gdLst/>
                <a:ahLst/>
                <a:cxnLst/>
                <a:rect l="l" t="t" r="r" b="b"/>
                <a:pathLst>
                  <a:path w="820" h="3946" extrusionOk="0">
                    <a:moveTo>
                      <a:pt x="65" y="1"/>
                    </a:moveTo>
                    <a:cubicBezTo>
                      <a:pt x="60" y="1"/>
                      <a:pt x="54" y="2"/>
                      <a:pt x="49" y="4"/>
                    </a:cubicBezTo>
                    <a:cubicBezTo>
                      <a:pt x="20" y="4"/>
                      <a:pt x="0" y="24"/>
                      <a:pt x="0" y="53"/>
                    </a:cubicBezTo>
                    <a:cubicBezTo>
                      <a:pt x="0" y="53"/>
                      <a:pt x="39" y="297"/>
                      <a:pt x="88" y="668"/>
                    </a:cubicBezTo>
                    <a:cubicBezTo>
                      <a:pt x="127" y="843"/>
                      <a:pt x="157" y="1058"/>
                      <a:pt x="196" y="1282"/>
                    </a:cubicBezTo>
                    <a:cubicBezTo>
                      <a:pt x="235" y="1507"/>
                      <a:pt x="274" y="1751"/>
                      <a:pt x="322" y="1995"/>
                    </a:cubicBezTo>
                    <a:cubicBezTo>
                      <a:pt x="361" y="2229"/>
                      <a:pt x="410" y="2482"/>
                      <a:pt x="459" y="2697"/>
                    </a:cubicBezTo>
                    <a:cubicBezTo>
                      <a:pt x="498" y="2921"/>
                      <a:pt x="547" y="3126"/>
                      <a:pt x="586" y="3312"/>
                    </a:cubicBezTo>
                    <a:cubicBezTo>
                      <a:pt x="664" y="3663"/>
                      <a:pt x="722" y="3907"/>
                      <a:pt x="722" y="3907"/>
                    </a:cubicBezTo>
                    <a:cubicBezTo>
                      <a:pt x="732" y="3926"/>
                      <a:pt x="752" y="3946"/>
                      <a:pt x="771" y="3946"/>
                    </a:cubicBezTo>
                    <a:cubicBezTo>
                      <a:pt x="800" y="3936"/>
                      <a:pt x="820" y="3916"/>
                      <a:pt x="820" y="3887"/>
                    </a:cubicBezTo>
                    <a:cubicBezTo>
                      <a:pt x="820" y="3887"/>
                      <a:pt x="781" y="3643"/>
                      <a:pt x="722" y="3282"/>
                    </a:cubicBezTo>
                    <a:cubicBezTo>
                      <a:pt x="693" y="3097"/>
                      <a:pt x="664" y="2882"/>
                      <a:pt x="625" y="2658"/>
                    </a:cubicBezTo>
                    <a:cubicBezTo>
                      <a:pt x="586" y="2443"/>
                      <a:pt x="547" y="2190"/>
                      <a:pt x="498" y="1956"/>
                    </a:cubicBezTo>
                    <a:cubicBezTo>
                      <a:pt x="459" y="1712"/>
                      <a:pt x="400" y="1468"/>
                      <a:pt x="361" y="1243"/>
                    </a:cubicBezTo>
                    <a:cubicBezTo>
                      <a:pt x="332" y="1019"/>
                      <a:pt x="283" y="814"/>
                      <a:pt x="244" y="639"/>
                    </a:cubicBezTo>
                    <a:cubicBezTo>
                      <a:pt x="166" y="278"/>
                      <a:pt x="108" y="34"/>
                      <a:pt x="108" y="34"/>
                    </a:cubicBezTo>
                    <a:cubicBezTo>
                      <a:pt x="100" y="12"/>
                      <a:pt x="82" y="1"/>
                      <a:pt x="65"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0" name="Google Shape;4529;p48">
                <a:extLst>
                  <a:ext uri="{FF2B5EF4-FFF2-40B4-BE49-F238E27FC236}">
                    <a16:creationId xmlns:a16="http://schemas.microsoft.com/office/drawing/2014/main" id="{2A060358-4E70-4855-81ED-65B6DE9AF859}"/>
                  </a:ext>
                </a:extLst>
              </p:cNvPr>
              <p:cNvSpPr/>
              <p:nvPr/>
            </p:nvSpPr>
            <p:spPr>
              <a:xfrm>
                <a:off x="5692700" y="1425775"/>
                <a:ext cx="30800" cy="22825"/>
              </a:xfrm>
              <a:custGeom>
                <a:avLst/>
                <a:gdLst/>
                <a:ahLst/>
                <a:cxnLst/>
                <a:rect l="l" t="t" r="r" b="b"/>
                <a:pathLst>
                  <a:path w="1232" h="913" extrusionOk="0">
                    <a:moveTo>
                      <a:pt x="908" y="1"/>
                    </a:moveTo>
                    <a:cubicBezTo>
                      <a:pt x="693" y="1"/>
                      <a:pt x="585" y="423"/>
                      <a:pt x="585" y="423"/>
                    </a:cubicBezTo>
                    <a:cubicBezTo>
                      <a:pt x="585" y="423"/>
                      <a:pt x="451" y="27"/>
                      <a:pt x="274" y="27"/>
                    </a:cubicBezTo>
                    <a:cubicBezTo>
                      <a:pt x="255" y="27"/>
                      <a:pt x="235" y="32"/>
                      <a:pt x="215" y="43"/>
                    </a:cubicBezTo>
                    <a:cubicBezTo>
                      <a:pt x="0" y="160"/>
                      <a:pt x="371" y="862"/>
                      <a:pt x="634" y="911"/>
                    </a:cubicBezTo>
                    <a:cubicBezTo>
                      <a:pt x="642" y="912"/>
                      <a:pt x="650" y="913"/>
                      <a:pt x="657" y="913"/>
                    </a:cubicBezTo>
                    <a:cubicBezTo>
                      <a:pt x="917" y="913"/>
                      <a:pt x="1232" y="146"/>
                      <a:pt x="995" y="23"/>
                    </a:cubicBezTo>
                    <a:cubicBezTo>
                      <a:pt x="964" y="8"/>
                      <a:pt x="935" y="1"/>
                      <a:pt x="908"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1" name="Google Shape;4530;p48">
                <a:extLst>
                  <a:ext uri="{FF2B5EF4-FFF2-40B4-BE49-F238E27FC236}">
                    <a16:creationId xmlns:a16="http://schemas.microsoft.com/office/drawing/2014/main" id="{03DEC9B7-CD01-435B-AC4D-451AEC48AFE8}"/>
                  </a:ext>
                </a:extLst>
              </p:cNvPr>
              <p:cNvSpPr/>
              <p:nvPr/>
            </p:nvSpPr>
            <p:spPr>
              <a:xfrm>
                <a:off x="5742675" y="1431625"/>
                <a:ext cx="30850" cy="22850"/>
              </a:xfrm>
              <a:custGeom>
                <a:avLst/>
                <a:gdLst/>
                <a:ahLst/>
                <a:cxnLst/>
                <a:rect l="l" t="t" r="r" b="b"/>
                <a:pathLst>
                  <a:path w="1234" h="914" extrusionOk="0">
                    <a:moveTo>
                      <a:pt x="917" y="1"/>
                    </a:moveTo>
                    <a:cubicBezTo>
                      <a:pt x="701" y="1"/>
                      <a:pt x="586" y="413"/>
                      <a:pt x="586" y="413"/>
                    </a:cubicBezTo>
                    <a:cubicBezTo>
                      <a:pt x="586" y="413"/>
                      <a:pt x="462" y="25"/>
                      <a:pt x="282" y="25"/>
                    </a:cubicBezTo>
                    <a:cubicBezTo>
                      <a:pt x="261" y="25"/>
                      <a:pt x="239" y="30"/>
                      <a:pt x="216" y="43"/>
                    </a:cubicBezTo>
                    <a:cubicBezTo>
                      <a:pt x="1" y="160"/>
                      <a:pt x="372" y="862"/>
                      <a:pt x="635" y="911"/>
                    </a:cubicBezTo>
                    <a:cubicBezTo>
                      <a:pt x="643" y="912"/>
                      <a:pt x="650" y="913"/>
                      <a:pt x="658" y="913"/>
                    </a:cubicBezTo>
                    <a:cubicBezTo>
                      <a:pt x="918" y="913"/>
                      <a:pt x="1233" y="146"/>
                      <a:pt x="1006" y="23"/>
                    </a:cubicBezTo>
                    <a:cubicBezTo>
                      <a:pt x="974" y="8"/>
                      <a:pt x="945" y="1"/>
                      <a:pt x="917"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2" name="Google Shape;4531;p48">
                <a:extLst>
                  <a:ext uri="{FF2B5EF4-FFF2-40B4-BE49-F238E27FC236}">
                    <a16:creationId xmlns:a16="http://schemas.microsoft.com/office/drawing/2014/main" id="{DC5C93B0-AAD5-4705-A733-56139C44C41C}"/>
                  </a:ext>
                </a:extLst>
              </p:cNvPr>
              <p:cNvSpPr/>
              <p:nvPr/>
            </p:nvSpPr>
            <p:spPr>
              <a:xfrm>
                <a:off x="5660500" y="1476025"/>
                <a:ext cx="30825" cy="22825"/>
              </a:xfrm>
              <a:custGeom>
                <a:avLst/>
                <a:gdLst/>
                <a:ahLst/>
                <a:cxnLst/>
                <a:rect l="l" t="t" r="r" b="b"/>
                <a:pathLst>
                  <a:path w="1233" h="913" extrusionOk="0">
                    <a:moveTo>
                      <a:pt x="916" y="0"/>
                    </a:moveTo>
                    <a:cubicBezTo>
                      <a:pt x="702" y="0"/>
                      <a:pt x="595" y="413"/>
                      <a:pt x="595" y="413"/>
                    </a:cubicBezTo>
                    <a:cubicBezTo>
                      <a:pt x="595" y="413"/>
                      <a:pt x="463" y="24"/>
                      <a:pt x="282" y="24"/>
                    </a:cubicBezTo>
                    <a:cubicBezTo>
                      <a:pt x="260" y="24"/>
                      <a:pt x="238" y="30"/>
                      <a:pt x="215" y="42"/>
                    </a:cubicBezTo>
                    <a:cubicBezTo>
                      <a:pt x="0" y="169"/>
                      <a:pt x="371" y="862"/>
                      <a:pt x="634" y="911"/>
                    </a:cubicBezTo>
                    <a:cubicBezTo>
                      <a:pt x="642" y="912"/>
                      <a:pt x="650" y="913"/>
                      <a:pt x="658" y="913"/>
                    </a:cubicBezTo>
                    <a:cubicBezTo>
                      <a:pt x="917" y="913"/>
                      <a:pt x="1232" y="146"/>
                      <a:pt x="1005" y="23"/>
                    </a:cubicBezTo>
                    <a:cubicBezTo>
                      <a:pt x="974" y="7"/>
                      <a:pt x="944" y="0"/>
                      <a:pt x="916"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3" name="Google Shape;4532;p48">
                <a:extLst>
                  <a:ext uri="{FF2B5EF4-FFF2-40B4-BE49-F238E27FC236}">
                    <a16:creationId xmlns:a16="http://schemas.microsoft.com/office/drawing/2014/main" id="{66D0BAB2-1888-4E02-89F2-9A8AB79A0970}"/>
                  </a:ext>
                </a:extLst>
              </p:cNvPr>
              <p:cNvSpPr/>
              <p:nvPr/>
            </p:nvSpPr>
            <p:spPr>
              <a:xfrm>
                <a:off x="5602200" y="1450825"/>
                <a:ext cx="30875" cy="22900"/>
              </a:xfrm>
              <a:custGeom>
                <a:avLst/>
                <a:gdLst/>
                <a:ahLst/>
                <a:cxnLst/>
                <a:rect l="l" t="t" r="r" b="b"/>
                <a:pathLst>
                  <a:path w="1235" h="916" extrusionOk="0">
                    <a:moveTo>
                      <a:pt x="913" y="1"/>
                    </a:moveTo>
                    <a:cubicBezTo>
                      <a:pt x="699" y="1"/>
                      <a:pt x="586" y="416"/>
                      <a:pt x="586" y="416"/>
                    </a:cubicBezTo>
                    <a:cubicBezTo>
                      <a:pt x="586" y="416"/>
                      <a:pt x="462" y="27"/>
                      <a:pt x="282" y="27"/>
                    </a:cubicBezTo>
                    <a:cubicBezTo>
                      <a:pt x="261" y="27"/>
                      <a:pt x="238" y="33"/>
                      <a:pt x="215" y="45"/>
                    </a:cubicBezTo>
                    <a:cubicBezTo>
                      <a:pt x="1" y="172"/>
                      <a:pt x="371" y="865"/>
                      <a:pt x="635" y="914"/>
                    </a:cubicBezTo>
                    <a:cubicBezTo>
                      <a:pt x="641" y="915"/>
                      <a:pt x="647" y="915"/>
                      <a:pt x="654" y="915"/>
                    </a:cubicBezTo>
                    <a:cubicBezTo>
                      <a:pt x="914" y="915"/>
                      <a:pt x="1234" y="140"/>
                      <a:pt x="1006" y="26"/>
                    </a:cubicBezTo>
                    <a:cubicBezTo>
                      <a:pt x="973" y="8"/>
                      <a:pt x="942" y="1"/>
                      <a:pt x="913"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4" name="Google Shape;4533;p48">
                <a:extLst>
                  <a:ext uri="{FF2B5EF4-FFF2-40B4-BE49-F238E27FC236}">
                    <a16:creationId xmlns:a16="http://schemas.microsoft.com/office/drawing/2014/main" id="{1DB25F3E-ABC9-4FEC-B98D-BF339AEEB63E}"/>
                  </a:ext>
                </a:extLst>
              </p:cNvPr>
              <p:cNvSpPr/>
              <p:nvPr/>
            </p:nvSpPr>
            <p:spPr>
              <a:xfrm>
                <a:off x="5652200" y="1386100"/>
                <a:ext cx="26225" cy="19325"/>
              </a:xfrm>
              <a:custGeom>
                <a:avLst/>
                <a:gdLst/>
                <a:ahLst/>
                <a:cxnLst/>
                <a:rect l="l" t="t" r="r" b="b"/>
                <a:pathLst>
                  <a:path w="1049" h="773" extrusionOk="0">
                    <a:moveTo>
                      <a:pt x="782" y="0"/>
                    </a:moveTo>
                    <a:cubicBezTo>
                      <a:pt x="597" y="0"/>
                      <a:pt x="498" y="352"/>
                      <a:pt x="498" y="352"/>
                    </a:cubicBezTo>
                    <a:cubicBezTo>
                      <a:pt x="498" y="352"/>
                      <a:pt x="389" y="15"/>
                      <a:pt x="232" y="15"/>
                    </a:cubicBezTo>
                    <a:cubicBezTo>
                      <a:pt x="214" y="15"/>
                      <a:pt x="196" y="20"/>
                      <a:pt x="176" y="30"/>
                    </a:cubicBezTo>
                    <a:cubicBezTo>
                      <a:pt x="1" y="127"/>
                      <a:pt x="313" y="732"/>
                      <a:pt x="547" y="771"/>
                    </a:cubicBezTo>
                    <a:cubicBezTo>
                      <a:pt x="553" y="772"/>
                      <a:pt x="559" y="773"/>
                      <a:pt x="565" y="773"/>
                    </a:cubicBezTo>
                    <a:cubicBezTo>
                      <a:pt x="786" y="773"/>
                      <a:pt x="1049" y="115"/>
                      <a:pt x="859" y="20"/>
                    </a:cubicBezTo>
                    <a:cubicBezTo>
                      <a:pt x="832" y="6"/>
                      <a:pt x="806" y="0"/>
                      <a:pt x="782"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5" name="Google Shape;4534;p48">
                <a:extLst>
                  <a:ext uri="{FF2B5EF4-FFF2-40B4-BE49-F238E27FC236}">
                    <a16:creationId xmlns:a16="http://schemas.microsoft.com/office/drawing/2014/main" id="{CB57A40D-7ACB-49A8-982D-88AC511D39DC}"/>
                  </a:ext>
                </a:extLst>
              </p:cNvPr>
              <p:cNvSpPr/>
              <p:nvPr/>
            </p:nvSpPr>
            <p:spPr>
              <a:xfrm>
                <a:off x="5722675" y="1473900"/>
                <a:ext cx="26475" cy="19325"/>
              </a:xfrm>
              <a:custGeom>
                <a:avLst/>
                <a:gdLst/>
                <a:ahLst/>
                <a:cxnLst/>
                <a:rect l="l" t="t" r="r" b="b"/>
                <a:pathLst>
                  <a:path w="1059" h="773" extrusionOk="0">
                    <a:moveTo>
                      <a:pt x="783" y="0"/>
                    </a:moveTo>
                    <a:cubicBezTo>
                      <a:pt x="598" y="0"/>
                      <a:pt x="498" y="352"/>
                      <a:pt x="498" y="352"/>
                    </a:cubicBezTo>
                    <a:cubicBezTo>
                      <a:pt x="498" y="352"/>
                      <a:pt x="389" y="15"/>
                      <a:pt x="240" y="15"/>
                    </a:cubicBezTo>
                    <a:cubicBezTo>
                      <a:pt x="222" y="15"/>
                      <a:pt x="205" y="20"/>
                      <a:pt x="186" y="30"/>
                    </a:cubicBezTo>
                    <a:cubicBezTo>
                      <a:pt x="1" y="127"/>
                      <a:pt x="323" y="732"/>
                      <a:pt x="547" y="771"/>
                    </a:cubicBezTo>
                    <a:cubicBezTo>
                      <a:pt x="554" y="772"/>
                      <a:pt x="560" y="773"/>
                      <a:pt x="567" y="773"/>
                    </a:cubicBezTo>
                    <a:cubicBezTo>
                      <a:pt x="797" y="773"/>
                      <a:pt x="1059" y="115"/>
                      <a:pt x="859" y="20"/>
                    </a:cubicBezTo>
                    <a:cubicBezTo>
                      <a:pt x="832" y="6"/>
                      <a:pt x="807" y="0"/>
                      <a:pt x="783"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6" name="Google Shape;4535;p48">
                <a:extLst>
                  <a:ext uri="{FF2B5EF4-FFF2-40B4-BE49-F238E27FC236}">
                    <a16:creationId xmlns:a16="http://schemas.microsoft.com/office/drawing/2014/main" id="{7663DA11-A172-4DD5-AD1C-19984800D79F}"/>
                  </a:ext>
                </a:extLst>
              </p:cNvPr>
              <p:cNvSpPr/>
              <p:nvPr/>
            </p:nvSpPr>
            <p:spPr>
              <a:xfrm>
                <a:off x="5728050" y="1394500"/>
                <a:ext cx="23050" cy="16800"/>
              </a:xfrm>
              <a:custGeom>
                <a:avLst/>
                <a:gdLst/>
                <a:ahLst/>
                <a:cxnLst/>
                <a:rect l="l" t="t" r="r" b="b"/>
                <a:pathLst>
                  <a:path w="922" h="672" extrusionOk="0">
                    <a:moveTo>
                      <a:pt x="680" y="0"/>
                    </a:moveTo>
                    <a:cubicBezTo>
                      <a:pt x="524" y="0"/>
                      <a:pt x="440" y="308"/>
                      <a:pt x="440" y="308"/>
                    </a:cubicBezTo>
                    <a:cubicBezTo>
                      <a:pt x="440" y="308"/>
                      <a:pt x="346" y="12"/>
                      <a:pt x="208" y="12"/>
                    </a:cubicBezTo>
                    <a:cubicBezTo>
                      <a:pt x="191" y="12"/>
                      <a:pt x="174" y="16"/>
                      <a:pt x="157" y="25"/>
                    </a:cubicBezTo>
                    <a:cubicBezTo>
                      <a:pt x="1" y="123"/>
                      <a:pt x="283" y="640"/>
                      <a:pt x="479" y="669"/>
                    </a:cubicBezTo>
                    <a:cubicBezTo>
                      <a:pt x="484" y="671"/>
                      <a:pt x="490" y="671"/>
                      <a:pt x="496" y="671"/>
                    </a:cubicBezTo>
                    <a:cubicBezTo>
                      <a:pt x="680" y="671"/>
                      <a:pt x="922" y="101"/>
                      <a:pt x="742" y="16"/>
                    </a:cubicBezTo>
                    <a:cubicBezTo>
                      <a:pt x="720" y="5"/>
                      <a:pt x="700" y="0"/>
                      <a:pt x="680"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7" name="Google Shape;4536;p48">
                <a:extLst>
                  <a:ext uri="{FF2B5EF4-FFF2-40B4-BE49-F238E27FC236}">
                    <a16:creationId xmlns:a16="http://schemas.microsoft.com/office/drawing/2014/main" id="{32B5E48B-2655-4897-9C2E-FC81750C7070}"/>
                  </a:ext>
                </a:extLst>
              </p:cNvPr>
              <p:cNvSpPr/>
              <p:nvPr/>
            </p:nvSpPr>
            <p:spPr>
              <a:xfrm>
                <a:off x="5804625" y="1478875"/>
                <a:ext cx="22850" cy="17025"/>
              </a:xfrm>
              <a:custGeom>
                <a:avLst/>
                <a:gdLst/>
                <a:ahLst/>
                <a:cxnLst/>
                <a:rect l="l" t="t" r="r" b="b"/>
                <a:pathLst>
                  <a:path w="914" h="681" extrusionOk="0">
                    <a:moveTo>
                      <a:pt x="678" y="0"/>
                    </a:moveTo>
                    <a:cubicBezTo>
                      <a:pt x="517" y="0"/>
                      <a:pt x="440" y="309"/>
                      <a:pt x="440" y="309"/>
                    </a:cubicBezTo>
                    <a:cubicBezTo>
                      <a:pt x="440" y="309"/>
                      <a:pt x="339" y="22"/>
                      <a:pt x="207" y="22"/>
                    </a:cubicBezTo>
                    <a:cubicBezTo>
                      <a:pt x="190" y="22"/>
                      <a:pt x="174" y="26"/>
                      <a:pt x="157" y="36"/>
                    </a:cubicBezTo>
                    <a:cubicBezTo>
                      <a:pt x="1" y="123"/>
                      <a:pt x="284" y="640"/>
                      <a:pt x="469" y="679"/>
                    </a:cubicBezTo>
                    <a:cubicBezTo>
                      <a:pt x="474" y="680"/>
                      <a:pt x="478" y="680"/>
                      <a:pt x="483" y="680"/>
                    </a:cubicBezTo>
                    <a:cubicBezTo>
                      <a:pt x="676" y="680"/>
                      <a:pt x="914" y="102"/>
                      <a:pt x="742" y="16"/>
                    </a:cubicBezTo>
                    <a:cubicBezTo>
                      <a:pt x="719" y="5"/>
                      <a:pt x="698" y="0"/>
                      <a:pt x="678"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8" name="Google Shape;4537;p48">
                <a:extLst>
                  <a:ext uri="{FF2B5EF4-FFF2-40B4-BE49-F238E27FC236}">
                    <a16:creationId xmlns:a16="http://schemas.microsoft.com/office/drawing/2014/main" id="{9E5D025E-E39C-48A3-8086-6F3AFB49167C}"/>
                  </a:ext>
                </a:extLst>
              </p:cNvPr>
              <p:cNvSpPr/>
              <p:nvPr/>
            </p:nvSpPr>
            <p:spPr>
              <a:xfrm>
                <a:off x="5800725" y="1438875"/>
                <a:ext cx="22850" cy="16775"/>
              </a:xfrm>
              <a:custGeom>
                <a:avLst/>
                <a:gdLst/>
                <a:ahLst/>
                <a:cxnLst/>
                <a:rect l="l" t="t" r="r" b="b"/>
                <a:pathLst>
                  <a:path w="914" h="671" extrusionOk="0">
                    <a:moveTo>
                      <a:pt x="676" y="0"/>
                    </a:moveTo>
                    <a:cubicBezTo>
                      <a:pt x="516" y="0"/>
                      <a:pt x="440" y="299"/>
                      <a:pt x="440" y="299"/>
                    </a:cubicBezTo>
                    <a:cubicBezTo>
                      <a:pt x="440" y="299"/>
                      <a:pt x="339" y="12"/>
                      <a:pt x="206" y="12"/>
                    </a:cubicBezTo>
                    <a:cubicBezTo>
                      <a:pt x="190" y="12"/>
                      <a:pt x="174" y="16"/>
                      <a:pt x="157" y="26"/>
                    </a:cubicBezTo>
                    <a:cubicBezTo>
                      <a:pt x="1" y="114"/>
                      <a:pt x="284" y="641"/>
                      <a:pt x="469" y="670"/>
                    </a:cubicBezTo>
                    <a:cubicBezTo>
                      <a:pt x="474" y="670"/>
                      <a:pt x="478" y="671"/>
                      <a:pt x="483" y="671"/>
                    </a:cubicBezTo>
                    <a:cubicBezTo>
                      <a:pt x="676" y="671"/>
                      <a:pt x="914" y="102"/>
                      <a:pt x="742" y="16"/>
                    </a:cubicBezTo>
                    <a:cubicBezTo>
                      <a:pt x="719" y="5"/>
                      <a:pt x="697" y="0"/>
                      <a:pt x="676"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69" name="Google Shape;4538;p48">
                <a:extLst>
                  <a:ext uri="{FF2B5EF4-FFF2-40B4-BE49-F238E27FC236}">
                    <a16:creationId xmlns:a16="http://schemas.microsoft.com/office/drawing/2014/main" id="{00EF20CC-0109-4AF3-98DB-72B2F126DDA9}"/>
                  </a:ext>
                </a:extLst>
              </p:cNvPr>
              <p:cNvSpPr/>
              <p:nvPr/>
            </p:nvSpPr>
            <p:spPr>
              <a:xfrm>
                <a:off x="5625125" y="1417225"/>
                <a:ext cx="17525" cy="12825"/>
              </a:xfrm>
              <a:custGeom>
                <a:avLst/>
                <a:gdLst/>
                <a:ahLst/>
                <a:cxnLst/>
                <a:rect l="l" t="t" r="r" b="b"/>
                <a:pathLst>
                  <a:path w="701" h="513" extrusionOk="0">
                    <a:moveTo>
                      <a:pt x="515" y="1"/>
                    </a:moveTo>
                    <a:cubicBezTo>
                      <a:pt x="393" y="1"/>
                      <a:pt x="332" y="229"/>
                      <a:pt x="332" y="229"/>
                    </a:cubicBezTo>
                    <a:cubicBezTo>
                      <a:pt x="332" y="229"/>
                      <a:pt x="263" y="13"/>
                      <a:pt x="159" y="13"/>
                    </a:cubicBezTo>
                    <a:cubicBezTo>
                      <a:pt x="146" y="13"/>
                      <a:pt x="132" y="16"/>
                      <a:pt x="118" y="24"/>
                    </a:cubicBezTo>
                    <a:cubicBezTo>
                      <a:pt x="1" y="82"/>
                      <a:pt x="215" y="482"/>
                      <a:pt x="362" y="511"/>
                    </a:cubicBezTo>
                    <a:cubicBezTo>
                      <a:pt x="365" y="512"/>
                      <a:pt x="368" y="512"/>
                      <a:pt x="372" y="512"/>
                    </a:cubicBezTo>
                    <a:cubicBezTo>
                      <a:pt x="526" y="512"/>
                      <a:pt x="700" y="81"/>
                      <a:pt x="567" y="14"/>
                    </a:cubicBezTo>
                    <a:cubicBezTo>
                      <a:pt x="548" y="5"/>
                      <a:pt x="531" y="1"/>
                      <a:pt x="515"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0" name="Google Shape;4539;p48">
                <a:extLst>
                  <a:ext uri="{FF2B5EF4-FFF2-40B4-BE49-F238E27FC236}">
                    <a16:creationId xmlns:a16="http://schemas.microsoft.com/office/drawing/2014/main" id="{1C33CDEF-C503-41D2-B449-59315600BE90}"/>
                  </a:ext>
                </a:extLst>
              </p:cNvPr>
              <p:cNvSpPr/>
              <p:nvPr/>
            </p:nvSpPr>
            <p:spPr>
              <a:xfrm>
                <a:off x="5663900" y="1442600"/>
                <a:ext cx="17250" cy="12825"/>
              </a:xfrm>
              <a:custGeom>
                <a:avLst/>
                <a:gdLst/>
                <a:ahLst/>
                <a:cxnLst/>
                <a:rect l="l" t="t" r="r" b="b"/>
                <a:pathLst>
                  <a:path w="690" h="513" extrusionOk="0">
                    <a:moveTo>
                      <a:pt x="508" y="0"/>
                    </a:moveTo>
                    <a:cubicBezTo>
                      <a:pt x="391" y="0"/>
                      <a:pt x="323" y="228"/>
                      <a:pt x="323" y="228"/>
                    </a:cubicBezTo>
                    <a:cubicBezTo>
                      <a:pt x="323" y="228"/>
                      <a:pt x="253" y="12"/>
                      <a:pt x="156" y="12"/>
                    </a:cubicBezTo>
                    <a:cubicBezTo>
                      <a:pt x="144" y="12"/>
                      <a:pt x="131" y="16"/>
                      <a:pt x="118" y="23"/>
                    </a:cubicBezTo>
                    <a:cubicBezTo>
                      <a:pt x="1" y="92"/>
                      <a:pt x="206" y="482"/>
                      <a:pt x="352" y="511"/>
                    </a:cubicBezTo>
                    <a:cubicBezTo>
                      <a:pt x="357" y="512"/>
                      <a:pt x="361" y="512"/>
                      <a:pt x="366" y="512"/>
                    </a:cubicBezTo>
                    <a:cubicBezTo>
                      <a:pt x="510" y="512"/>
                      <a:pt x="689" y="80"/>
                      <a:pt x="557" y="14"/>
                    </a:cubicBezTo>
                    <a:cubicBezTo>
                      <a:pt x="540" y="4"/>
                      <a:pt x="523" y="0"/>
                      <a:pt x="508"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1" name="Google Shape;4540;p48">
                <a:extLst>
                  <a:ext uri="{FF2B5EF4-FFF2-40B4-BE49-F238E27FC236}">
                    <a16:creationId xmlns:a16="http://schemas.microsoft.com/office/drawing/2014/main" id="{D5AA8498-B52E-4677-9012-E8EEE5E46148}"/>
                  </a:ext>
                </a:extLst>
              </p:cNvPr>
              <p:cNvSpPr/>
              <p:nvPr/>
            </p:nvSpPr>
            <p:spPr>
              <a:xfrm>
                <a:off x="5596100" y="1480825"/>
                <a:ext cx="17475" cy="12650"/>
              </a:xfrm>
              <a:custGeom>
                <a:avLst/>
                <a:gdLst/>
                <a:ahLst/>
                <a:cxnLst/>
                <a:rect l="l" t="t" r="r" b="b"/>
                <a:pathLst>
                  <a:path w="699" h="506" extrusionOk="0">
                    <a:moveTo>
                      <a:pt x="511" y="0"/>
                    </a:moveTo>
                    <a:cubicBezTo>
                      <a:pt x="392" y="0"/>
                      <a:pt x="333" y="231"/>
                      <a:pt x="333" y="231"/>
                    </a:cubicBezTo>
                    <a:cubicBezTo>
                      <a:pt x="333" y="231"/>
                      <a:pt x="261" y="8"/>
                      <a:pt x="161" y="8"/>
                    </a:cubicBezTo>
                    <a:cubicBezTo>
                      <a:pt x="150" y="8"/>
                      <a:pt x="139" y="10"/>
                      <a:pt x="128" y="16"/>
                    </a:cubicBezTo>
                    <a:cubicBezTo>
                      <a:pt x="1" y="84"/>
                      <a:pt x="215" y="484"/>
                      <a:pt x="362" y="504"/>
                    </a:cubicBezTo>
                    <a:cubicBezTo>
                      <a:pt x="366" y="505"/>
                      <a:pt x="371" y="505"/>
                      <a:pt x="376" y="505"/>
                    </a:cubicBezTo>
                    <a:cubicBezTo>
                      <a:pt x="520" y="505"/>
                      <a:pt x="699" y="82"/>
                      <a:pt x="567" y="16"/>
                    </a:cubicBezTo>
                    <a:cubicBezTo>
                      <a:pt x="547" y="5"/>
                      <a:pt x="528" y="0"/>
                      <a:pt x="511" y="0"/>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2" name="Google Shape;4541;p48">
                <a:extLst>
                  <a:ext uri="{FF2B5EF4-FFF2-40B4-BE49-F238E27FC236}">
                    <a16:creationId xmlns:a16="http://schemas.microsoft.com/office/drawing/2014/main" id="{5D1E4CA6-8DAB-4765-B5F5-1D4C31684651}"/>
                  </a:ext>
                </a:extLst>
              </p:cNvPr>
              <p:cNvSpPr/>
              <p:nvPr/>
            </p:nvSpPr>
            <p:spPr>
              <a:xfrm>
                <a:off x="5780975" y="1389025"/>
                <a:ext cx="26225" cy="19325"/>
              </a:xfrm>
              <a:custGeom>
                <a:avLst/>
                <a:gdLst/>
                <a:ahLst/>
                <a:cxnLst/>
                <a:rect l="l" t="t" r="r" b="b"/>
                <a:pathLst>
                  <a:path w="1049" h="773" extrusionOk="0">
                    <a:moveTo>
                      <a:pt x="780" y="1"/>
                    </a:moveTo>
                    <a:cubicBezTo>
                      <a:pt x="590" y="1"/>
                      <a:pt x="498" y="352"/>
                      <a:pt x="498" y="352"/>
                    </a:cubicBezTo>
                    <a:cubicBezTo>
                      <a:pt x="498" y="352"/>
                      <a:pt x="388" y="15"/>
                      <a:pt x="232" y="15"/>
                    </a:cubicBezTo>
                    <a:cubicBezTo>
                      <a:pt x="214" y="15"/>
                      <a:pt x="195" y="20"/>
                      <a:pt x="176" y="30"/>
                    </a:cubicBezTo>
                    <a:cubicBezTo>
                      <a:pt x="1" y="127"/>
                      <a:pt x="313" y="732"/>
                      <a:pt x="547" y="771"/>
                    </a:cubicBezTo>
                    <a:cubicBezTo>
                      <a:pt x="553" y="772"/>
                      <a:pt x="559" y="773"/>
                      <a:pt x="565" y="773"/>
                    </a:cubicBezTo>
                    <a:cubicBezTo>
                      <a:pt x="786" y="773"/>
                      <a:pt x="1049" y="115"/>
                      <a:pt x="859" y="20"/>
                    </a:cubicBezTo>
                    <a:cubicBezTo>
                      <a:pt x="831" y="7"/>
                      <a:pt x="804" y="1"/>
                      <a:pt x="780" y="1"/>
                    </a:cubicBezTo>
                    <a:close/>
                  </a:path>
                </a:pathLst>
              </a:custGeom>
              <a:solidFill>
                <a:srgbClr val="DFEBE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3" name="Google Shape;4542;p48">
                <a:extLst>
                  <a:ext uri="{FF2B5EF4-FFF2-40B4-BE49-F238E27FC236}">
                    <a16:creationId xmlns:a16="http://schemas.microsoft.com/office/drawing/2014/main" id="{74DBF68C-4A04-469E-9C1D-E53921E35DFC}"/>
                  </a:ext>
                </a:extLst>
              </p:cNvPr>
              <p:cNvSpPr/>
              <p:nvPr/>
            </p:nvSpPr>
            <p:spPr>
              <a:xfrm>
                <a:off x="5655375" y="1205300"/>
                <a:ext cx="26600" cy="14600"/>
              </a:xfrm>
              <a:custGeom>
                <a:avLst/>
                <a:gdLst/>
                <a:ahLst/>
                <a:cxnLst/>
                <a:rect l="l" t="t" r="r" b="b"/>
                <a:pathLst>
                  <a:path w="1064" h="584" extrusionOk="0">
                    <a:moveTo>
                      <a:pt x="731" y="1"/>
                    </a:moveTo>
                    <a:cubicBezTo>
                      <a:pt x="637" y="1"/>
                      <a:pt x="525" y="25"/>
                      <a:pt x="400" y="91"/>
                    </a:cubicBezTo>
                    <a:cubicBezTo>
                      <a:pt x="166" y="208"/>
                      <a:pt x="0" y="452"/>
                      <a:pt x="117" y="550"/>
                    </a:cubicBezTo>
                    <a:cubicBezTo>
                      <a:pt x="146" y="574"/>
                      <a:pt x="175" y="583"/>
                      <a:pt x="202" y="583"/>
                    </a:cubicBezTo>
                    <a:cubicBezTo>
                      <a:pt x="288" y="583"/>
                      <a:pt x="364" y="494"/>
                      <a:pt x="400" y="472"/>
                    </a:cubicBezTo>
                    <a:cubicBezTo>
                      <a:pt x="410" y="462"/>
                      <a:pt x="430" y="452"/>
                      <a:pt x="439" y="443"/>
                    </a:cubicBezTo>
                    <a:cubicBezTo>
                      <a:pt x="459" y="433"/>
                      <a:pt x="469" y="423"/>
                      <a:pt x="488" y="413"/>
                    </a:cubicBezTo>
                    <a:cubicBezTo>
                      <a:pt x="517" y="394"/>
                      <a:pt x="547" y="384"/>
                      <a:pt x="586" y="374"/>
                    </a:cubicBezTo>
                    <a:cubicBezTo>
                      <a:pt x="654" y="345"/>
                      <a:pt x="722" y="326"/>
                      <a:pt x="791" y="316"/>
                    </a:cubicBezTo>
                    <a:lnTo>
                      <a:pt x="888" y="306"/>
                    </a:lnTo>
                    <a:cubicBezTo>
                      <a:pt x="927" y="306"/>
                      <a:pt x="966" y="296"/>
                      <a:pt x="995" y="267"/>
                    </a:cubicBezTo>
                    <a:cubicBezTo>
                      <a:pt x="1064" y="218"/>
                      <a:pt x="1054" y="111"/>
                      <a:pt x="976" y="72"/>
                    </a:cubicBezTo>
                    <a:cubicBezTo>
                      <a:pt x="928" y="35"/>
                      <a:pt x="843" y="1"/>
                      <a:pt x="731"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4" name="Google Shape;4543;p48">
                <a:extLst>
                  <a:ext uri="{FF2B5EF4-FFF2-40B4-BE49-F238E27FC236}">
                    <a16:creationId xmlns:a16="http://schemas.microsoft.com/office/drawing/2014/main" id="{6863B728-70F5-4FBA-B74D-8A578C4FDDE9}"/>
                  </a:ext>
                </a:extLst>
              </p:cNvPr>
              <p:cNvSpPr/>
              <p:nvPr/>
            </p:nvSpPr>
            <p:spPr>
              <a:xfrm>
                <a:off x="5744875" y="1203850"/>
                <a:ext cx="25650" cy="16475"/>
              </a:xfrm>
              <a:custGeom>
                <a:avLst/>
                <a:gdLst/>
                <a:ahLst/>
                <a:cxnLst/>
                <a:rect l="l" t="t" r="r" b="b"/>
                <a:pathLst>
                  <a:path w="1026" h="659" extrusionOk="0">
                    <a:moveTo>
                      <a:pt x="283" y="1"/>
                    </a:moveTo>
                    <a:cubicBezTo>
                      <a:pt x="208" y="1"/>
                      <a:pt x="148" y="18"/>
                      <a:pt x="108" y="42"/>
                    </a:cubicBezTo>
                    <a:cubicBezTo>
                      <a:pt x="30" y="71"/>
                      <a:pt x="1" y="169"/>
                      <a:pt x="59" y="237"/>
                    </a:cubicBezTo>
                    <a:cubicBezTo>
                      <a:pt x="89" y="266"/>
                      <a:pt x="167" y="296"/>
                      <a:pt x="167" y="296"/>
                    </a:cubicBezTo>
                    <a:lnTo>
                      <a:pt x="254" y="315"/>
                    </a:lnTo>
                    <a:cubicBezTo>
                      <a:pt x="323" y="335"/>
                      <a:pt x="391" y="354"/>
                      <a:pt x="459" y="393"/>
                    </a:cubicBezTo>
                    <a:cubicBezTo>
                      <a:pt x="488" y="413"/>
                      <a:pt x="518" y="432"/>
                      <a:pt x="547" y="452"/>
                    </a:cubicBezTo>
                    <a:cubicBezTo>
                      <a:pt x="567" y="462"/>
                      <a:pt x="576" y="471"/>
                      <a:pt x="586" y="481"/>
                    </a:cubicBezTo>
                    <a:cubicBezTo>
                      <a:pt x="606" y="491"/>
                      <a:pt x="615" y="501"/>
                      <a:pt x="625" y="520"/>
                    </a:cubicBezTo>
                    <a:cubicBezTo>
                      <a:pt x="656" y="552"/>
                      <a:pt x="726" y="659"/>
                      <a:pt x="823" y="659"/>
                    </a:cubicBezTo>
                    <a:cubicBezTo>
                      <a:pt x="846" y="659"/>
                      <a:pt x="872" y="652"/>
                      <a:pt x="898" y="637"/>
                    </a:cubicBezTo>
                    <a:cubicBezTo>
                      <a:pt x="1025" y="559"/>
                      <a:pt x="898" y="286"/>
                      <a:pt x="684" y="140"/>
                    </a:cubicBezTo>
                    <a:cubicBezTo>
                      <a:pt x="529" y="36"/>
                      <a:pt x="390" y="1"/>
                      <a:pt x="28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5" name="Google Shape;4544;p48">
                <a:extLst>
                  <a:ext uri="{FF2B5EF4-FFF2-40B4-BE49-F238E27FC236}">
                    <a16:creationId xmlns:a16="http://schemas.microsoft.com/office/drawing/2014/main" id="{28DA18E4-C035-4AAA-9DC6-5AC90A42F60D}"/>
                  </a:ext>
                </a:extLst>
              </p:cNvPr>
              <p:cNvSpPr/>
              <p:nvPr/>
            </p:nvSpPr>
            <p:spPr>
              <a:xfrm>
                <a:off x="5696100" y="1240975"/>
                <a:ext cx="29525" cy="17100"/>
              </a:xfrm>
              <a:custGeom>
                <a:avLst/>
                <a:gdLst/>
                <a:ahLst/>
                <a:cxnLst/>
                <a:rect l="l" t="t" r="r" b="b"/>
                <a:pathLst>
                  <a:path w="1181" h="684" extrusionOk="0">
                    <a:moveTo>
                      <a:pt x="626" y="0"/>
                    </a:moveTo>
                    <a:cubicBezTo>
                      <a:pt x="616" y="0"/>
                      <a:pt x="606" y="1"/>
                      <a:pt x="596" y="1"/>
                    </a:cubicBezTo>
                    <a:cubicBezTo>
                      <a:pt x="362" y="1"/>
                      <a:pt x="1" y="225"/>
                      <a:pt x="293" y="547"/>
                    </a:cubicBezTo>
                    <a:cubicBezTo>
                      <a:pt x="381" y="642"/>
                      <a:pt x="521" y="684"/>
                      <a:pt x="663" y="684"/>
                    </a:cubicBezTo>
                    <a:cubicBezTo>
                      <a:pt x="900" y="684"/>
                      <a:pt x="1143" y="568"/>
                      <a:pt x="1162" y="391"/>
                    </a:cubicBezTo>
                    <a:cubicBezTo>
                      <a:pt x="1180" y="102"/>
                      <a:pt x="851" y="0"/>
                      <a:pt x="626"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6" name="Google Shape;4545;p48">
                <a:extLst>
                  <a:ext uri="{FF2B5EF4-FFF2-40B4-BE49-F238E27FC236}">
                    <a16:creationId xmlns:a16="http://schemas.microsoft.com/office/drawing/2014/main" id="{60165381-A38A-4617-AD87-19596EF1E27C}"/>
                  </a:ext>
                </a:extLst>
              </p:cNvPr>
              <p:cNvSpPr/>
              <p:nvPr/>
            </p:nvSpPr>
            <p:spPr>
              <a:xfrm>
                <a:off x="5798775" y="1269525"/>
                <a:ext cx="13200" cy="15875"/>
              </a:xfrm>
              <a:custGeom>
                <a:avLst/>
                <a:gdLst/>
                <a:ahLst/>
                <a:cxnLst/>
                <a:rect l="l" t="t" r="r" b="b"/>
                <a:pathLst>
                  <a:path w="528" h="635" extrusionOk="0">
                    <a:moveTo>
                      <a:pt x="488" y="0"/>
                    </a:moveTo>
                    <a:cubicBezTo>
                      <a:pt x="459" y="0"/>
                      <a:pt x="420" y="10"/>
                      <a:pt x="391" y="20"/>
                    </a:cubicBezTo>
                    <a:cubicBezTo>
                      <a:pt x="362" y="20"/>
                      <a:pt x="342" y="30"/>
                      <a:pt x="323" y="39"/>
                    </a:cubicBezTo>
                    <a:cubicBezTo>
                      <a:pt x="293" y="49"/>
                      <a:pt x="274" y="69"/>
                      <a:pt x="254" y="78"/>
                    </a:cubicBezTo>
                    <a:cubicBezTo>
                      <a:pt x="225" y="98"/>
                      <a:pt x="206" y="117"/>
                      <a:pt x="186" y="137"/>
                    </a:cubicBezTo>
                    <a:cubicBezTo>
                      <a:pt x="167" y="156"/>
                      <a:pt x="147" y="176"/>
                      <a:pt x="128" y="205"/>
                    </a:cubicBezTo>
                    <a:cubicBezTo>
                      <a:pt x="98" y="244"/>
                      <a:pt x="69" y="293"/>
                      <a:pt x="49" y="352"/>
                    </a:cubicBezTo>
                    <a:cubicBezTo>
                      <a:pt x="30" y="391"/>
                      <a:pt x="20" y="439"/>
                      <a:pt x="10" y="488"/>
                    </a:cubicBezTo>
                    <a:cubicBezTo>
                      <a:pt x="10" y="527"/>
                      <a:pt x="1" y="576"/>
                      <a:pt x="10" y="625"/>
                    </a:cubicBezTo>
                    <a:lnTo>
                      <a:pt x="69" y="634"/>
                    </a:lnTo>
                    <a:cubicBezTo>
                      <a:pt x="69" y="634"/>
                      <a:pt x="79" y="586"/>
                      <a:pt x="108" y="517"/>
                    </a:cubicBezTo>
                    <a:cubicBezTo>
                      <a:pt x="118" y="478"/>
                      <a:pt x="137" y="439"/>
                      <a:pt x="147" y="391"/>
                    </a:cubicBezTo>
                    <a:cubicBezTo>
                      <a:pt x="176" y="352"/>
                      <a:pt x="196" y="313"/>
                      <a:pt x="225" y="273"/>
                    </a:cubicBezTo>
                    <a:cubicBezTo>
                      <a:pt x="235" y="254"/>
                      <a:pt x="254" y="234"/>
                      <a:pt x="264" y="215"/>
                    </a:cubicBezTo>
                    <a:cubicBezTo>
                      <a:pt x="284" y="195"/>
                      <a:pt x="293" y="186"/>
                      <a:pt x="313" y="176"/>
                    </a:cubicBezTo>
                    <a:cubicBezTo>
                      <a:pt x="342" y="147"/>
                      <a:pt x="381" y="127"/>
                      <a:pt x="410" y="108"/>
                    </a:cubicBezTo>
                    <a:cubicBezTo>
                      <a:pt x="440" y="98"/>
                      <a:pt x="469" y="88"/>
                      <a:pt x="498" y="78"/>
                    </a:cubicBezTo>
                    <a:lnTo>
                      <a:pt x="527" y="69"/>
                    </a:lnTo>
                    <a:lnTo>
                      <a:pt x="527" y="0"/>
                    </a:ln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7" name="Google Shape;4546;p48">
                <a:extLst>
                  <a:ext uri="{FF2B5EF4-FFF2-40B4-BE49-F238E27FC236}">
                    <a16:creationId xmlns:a16="http://schemas.microsoft.com/office/drawing/2014/main" id="{939AFF1D-F802-404E-93F0-577B349A4AB0}"/>
                  </a:ext>
                </a:extLst>
              </p:cNvPr>
              <p:cNvSpPr/>
              <p:nvPr/>
            </p:nvSpPr>
            <p:spPr>
              <a:xfrm>
                <a:off x="5794150" y="1299425"/>
                <a:ext cx="7825" cy="6700"/>
              </a:xfrm>
              <a:custGeom>
                <a:avLst/>
                <a:gdLst/>
                <a:ahLst/>
                <a:cxnLst/>
                <a:rect l="l" t="t" r="r" b="b"/>
                <a:pathLst>
                  <a:path w="313" h="268" extrusionOk="0">
                    <a:moveTo>
                      <a:pt x="174" y="0"/>
                    </a:moveTo>
                    <a:cubicBezTo>
                      <a:pt x="144" y="0"/>
                      <a:pt x="114" y="10"/>
                      <a:pt x="88" y="34"/>
                    </a:cubicBezTo>
                    <a:cubicBezTo>
                      <a:pt x="0" y="112"/>
                      <a:pt x="49" y="258"/>
                      <a:pt x="166" y="268"/>
                    </a:cubicBezTo>
                    <a:cubicBezTo>
                      <a:pt x="234" y="268"/>
                      <a:pt x="303" y="219"/>
                      <a:pt x="313" y="141"/>
                    </a:cubicBezTo>
                    <a:cubicBezTo>
                      <a:pt x="313" y="58"/>
                      <a:pt x="245" y="0"/>
                      <a:pt x="174"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8" name="Google Shape;4547;p48">
                <a:extLst>
                  <a:ext uri="{FF2B5EF4-FFF2-40B4-BE49-F238E27FC236}">
                    <a16:creationId xmlns:a16="http://schemas.microsoft.com/office/drawing/2014/main" id="{E0568FEB-5D6D-4EF4-968E-6E072EFB7E76}"/>
                  </a:ext>
                </a:extLst>
              </p:cNvPr>
              <p:cNvSpPr/>
              <p:nvPr/>
            </p:nvSpPr>
            <p:spPr>
              <a:xfrm>
                <a:off x="5645375" y="1261950"/>
                <a:ext cx="30500" cy="30525"/>
              </a:xfrm>
              <a:custGeom>
                <a:avLst/>
                <a:gdLst/>
                <a:ahLst/>
                <a:cxnLst/>
                <a:rect l="l" t="t" r="r" b="b"/>
                <a:pathLst>
                  <a:path w="1220" h="1221" extrusionOk="0">
                    <a:moveTo>
                      <a:pt x="615" y="1"/>
                    </a:moveTo>
                    <a:cubicBezTo>
                      <a:pt x="274" y="1"/>
                      <a:pt x="0" y="274"/>
                      <a:pt x="0" y="606"/>
                    </a:cubicBezTo>
                    <a:cubicBezTo>
                      <a:pt x="0" y="947"/>
                      <a:pt x="274" y="1220"/>
                      <a:pt x="615" y="1220"/>
                    </a:cubicBezTo>
                    <a:cubicBezTo>
                      <a:pt x="947" y="1220"/>
                      <a:pt x="1220" y="947"/>
                      <a:pt x="1220" y="606"/>
                    </a:cubicBezTo>
                    <a:cubicBezTo>
                      <a:pt x="1220" y="274"/>
                      <a:pt x="947" y="1"/>
                      <a:pt x="615"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79" name="Google Shape;4548;p48">
                <a:extLst>
                  <a:ext uri="{FF2B5EF4-FFF2-40B4-BE49-F238E27FC236}">
                    <a16:creationId xmlns:a16="http://schemas.microsoft.com/office/drawing/2014/main" id="{CBD2CBAA-CE0A-4E45-82A8-989981A77E7C}"/>
                  </a:ext>
                </a:extLst>
              </p:cNvPr>
              <p:cNvSpPr/>
              <p:nvPr/>
            </p:nvSpPr>
            <p:spPr>
              <a:xfrm>
                <a:off x="5753900" y="1255875"/>
                <a:ext cx="30525" cy="30500"/>
              </a:xfrm>
              <a:custGeom>
                <a:avLst/>
                <a:gdLst/>
                <a:ahLst/>
                <a:cxnLst/>
                <a:rect l="l" t="t" r="r" b="b"/>
                <a:pathLst>
                  <a:path w="1221" h="1220" extrusionOk="0">
                    <a:moveTo>
                      <a:pt x="606" y="0"/>
                    </a:moveTo>
                    <a:cubicBezTo>
                      <a:pt x="274" y="0"/>
                      <a:pt x="1" y="273"/>
                      <a:pt x="1" y="605"/>
                    </a:cubicBezTo>
                    <a:cubicBezTo>
                      <a:pt x="1" y="946"/>
                      <a:pt x="274" y="1219"/>
                      <a:pt x="606" y="1219"/>
                    </a:cubicBezTo>
                    <a:cubicBezTo>
                      <a:pt x="947" y="1219"/>
                      <a:pt x="1220" y="946"/>
                      <a:pt x="1220" y="605"/>
                    </a:cubicBezTo>
                    <a:cubicBezTo>
                      <a:pt x="1220" y="273"/>
                      <a:pt x="947" y="0"/>
                      <a:pt x="606"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0" name="Google Shape;4549;p48">
                <a:extLst>
                  <a:ext uri="{FF2B5EF4-FFF2-40B4-BE49-F238E27FC236}">
                    <a16:creationId xmlns:a16="http://schemas.microsoft.com/office/drawing/2014/main" id="{E589D17A-C1FB-48FD-B451-1ABE2024418A}"/>
                  </a:ext>
                </a:extLst>
              </p:cNvPr>
              <p:cNvSpPr/>
              <p:nvPr/>
            </p:nvSpPr>
            <p:spPr>
              <a:xfrm>
                <a:off x="5695125" y="1283350"/>
                <a:ext cx="45875" cy="16625"/>
              </a:xfrm>
              <a:custGeom>
                <a:avLst/>
                <a:gdLst/>
                <a:ahLst/>
                <a:cxnLst/>
                <a:rect l="l" t="t" r="r" b="b"/>
                <a:pathLst>
                  <a:path w="1835" h="665" extrusionOk="0">
                    <a:moveTo>
                      <a:pt x="1107" y="1"/>
                    </a:moveTo>
                    <a:cubicBezTo>
                      <a:pt x="797" y="1"/>
                      <a:pt x="492" y="89"/>
                      <a:pt x="235" y="257"/>
                    </a:cubicBezTo>
                    <a:cubicBezTo>
                      <a:pt x="118" y="306"/>
                      <a:pt x="30" y="423"/>
                      <a:pt x="10" y="550"/>
                    </a:cubicBezTo>
                    <a:cubicBezTo>
                      <a:pt x="1" y="579"/>
                      <a:pt x="10" y="598"/>
                      <a:pt x="20" y="618"/>
                    </a:cubicBezTo>
                    <a:cubicBezTo>
                      <a:pt x="42" y="647"/>
                      <a:pt x="73" y="665"/>
                      <a:pt x="104" y="665"/>
                    </a:cubicBezTo>
                    <a:cubicBezTo>
                      <a:pt x="116" y="665"/>
                      <a:pt x="127" y="662"/>
                      <a:pt x="137" y="657"/>
                    </a:cubicBezTo>
                    <a:cubicBezTo>
                      <a:pt x="186" y="647"/>
                      <a:pt x="225" y="628"/>
                      <a:pt x="264" y="598"/>
                    </a:cubicBezTo>
                    <a:cubicBezTo>
                      <a:pt x="488" y="452"/>
                      <a:pt x="742" y="374"/>
                      <a:pt x="1015" y="374"/>
                    </a:cubicBezTo>
                    <a:cubicBezTo>
                      <a:pt x="1269" y="384"/>
                      <a:pt x="1532" y="413"/>
                      <a:pt x="1786" y="472"/>
                    </a:cubicBezTo>
                    <a:cubicBezTo>
                      <a:pt x="1835" y="277"/>
                      <a:pt x="1366" y="23"/>
                      <a:pt x="1201" y="3"/>
                    </a:cubicBezTo>
                    <a:cubicBezTo>
                      <a:pt x="1169" y="2"/>
                      <a:pt x="1138" y="1"/>
                      <a:pt x="110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1" name="Google Shape;4550;p48">
                <a:extLst>
                  <a:ext uri="{FF2B5EF4-FFF2-40B4-BE49-F238E27FC236}">
                    <a16:creationId xmlns:a16="http://schemas.microsoft.com/office/drawing/2014/main" id="{F06754C3-8470-463B-8232-CA2E08372CEF}"/>
                  </a:ext>
                </a:extLst>
              </p:cNvPr>
              <p:cNvSpPr/>
              <p:nvPr/>
            </p:nvSpPr>
            <p:spPr>
              <a:xfrm>
                <a:off x="5665375" y="1235125"/>
                <a:ext cx="13425" cy="13450"/>
              </a:xfrm>
              <a:custGeom>
                <a:avLst/>
                <a:gdLst/>
                <a:ahLst/>
                <a:cxnLst/>
                <a:rect l="l" t="t" r="r" b="b"/>
                <a:pathLst>
                  <a:path w="537" h="538" extrusionOk="0">
                    <a:moveTo>
                      <a:pt x="264" y="1"/>
                    </a:moveTo>
                    <a:cubicBezTo>
                      <a:pt x="117" y="1"/>
                      <a:pt x="0" y="118"/>
                      <a:pt x="0" y="264"/>
                    </a:cubicBezTo>
                    <a:cubicBezTo>
                      <a:pt x="0" y="420"/>
                      <a:pt x="117" y="537"/>
                      <a:pt x="264" y="537"/>
                    </a:cubicBezTo>
                    <a:cubicBezTo>
                      <a:pt x="410" y="537"/>
                      <a:pt x="537" y="420"/>
                      <a:pt x="537" y="264"/>
                    </a:cubicBezTo>
                    <a:cubicBezTo>
                      <a:pt x="537" y="118"/>
                      <a:pt x="410" y="1"/>
                      <a:pt x="264"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582" name="Google Shape;4551;p48">
                <a:extLst>
                  <a:ext uri="{FF2B5EF4-FFF2-40B4-BE49-F238E27FC236}">
                    <a16:creationId xmlns:a16="http://schemas.microsoft.com/office/drawing/2014/main" id="{31EA329D-4F8A-4678-82B0-DB00EBE7793F}"/>
                  </a:ext>
                </a:extLst>
              </p:cNvPr>
              <p:cNvSpPr/>
              <p:nvPr/>
            </p:nvSpPr>
            <p:spPr>
              <a:xfrm>
                <a:off x="5737575" y="1234150"/>
                <a:ext cx="13425" cy="13450"/>
              </a:xfrm>
              <a:custGeom>
                <a:avLst/>
                <a:gdLst/>
                <a:ahLst/>
                <a:cxnLst/>
                <a:rect l="l" t="t" r="r" b="b"/>
                <a:pathLst>
                  <a:path w="537" h="538" extrusionOk="0">
                    <a:moveTo>
                      <a:pt x="263" y="1"/>
                    </a:moveTo>
                    <a:cubicBezTo>
                      <a:pt x="117" y="1"/>
                      <a:pt x="0" y="118"/>
                      <a:pt x="0" y="274"/>
                    </a:cubicBezTo>
                    <a:cubicBezTo>
                      <a:pt x="0" y="420"/>
                      <a:pt x="117" y="537"/>
                      <a:pt x="263" y="537"/>
                    </a:cubicBezTo>
                    <a:cubicBezTo>
                      <a:pt x="410" y="537"/>
                      <a:pt x="537" y="420"/>
                      <a:pt x="537" y="274"/>
                    </a:cubicBezTo>
                    <a:cubicBezTo>
                      <a:pt x="537" y="118"/>
                      <a:pt x="410" y="1"/>
                      <a:pt x="263"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grpSp>
    </p:spTree>
    <p:extLst>
      <p:ext uri="{BB962C8B-B14F-4D97-AF65-F5344CB8AC3E}">
        <p14:creationId xmlns:p14="http://schemas.microsoft.com/office/powerpoint/2010/main" val="184199243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Google Shape;1247;p43">
            <a:extLst>
              <a:ext uri="{FF2B5EF4-FFF2-40B4-BE49-F238E27FC236}">
                <a16:creationId xmlns:a16="http://schemas.microsoft.com/office/drawing/2014/main" id="{85679767-23D6-4732-B82B-425A041B687B}"/>
              </a:ext>
            </a:extLst>
          </p:cNvPr>
          <p:cNvSpPr txBox="1">
            <a:spLocks/>
          </p:cNvSpPr>
          <p:nvPr/>
        </p:nvSpPr>
        <p:spPr>
          <a:xfrm>
            <a:off x="12192000" y="4474981"/>
            <a:ext cx="10654564" cy="1157164"/>
          </a:xfrm>
          <a:prstGeom prst="rect">
            <a:avLst/>
          </a:prstGeom>
        </p:spPr>
        <p:txBody>
          <a:bodyPr spcFirstLastPara="1" wrap="square" lIns="243800" tIns="243800" rIns="243800" bIns="24380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6600" dirty="0">
                <a:solidFill>
                  <a:schemeClr val="bg1"/>
                </a:solidFill>
              </a:rPr>
              <a:t>TITLE HERE</a:t>
            </a:r>
          </a:p>
        </p:txBody>
      </p:sp>
      <p:sp>
        <p:nvSpPr>
          <p:cNvPr id="97" name="Rectangle 96">
            <a:extLst>
              <a:ext uri="{FF2B5EF4-FFF2-40B4-BE49-F238E27FC236}">
                <a16:creationId xmlns:a16="http://schemas.microsoft.com/office/drawing/2014/main" id="{0B7FCCDD-1977-4849-A597-316E317CC536}"/>
              </a:ext>
            </a:extLst>
          </p:cNvPr>
          <p:cNvSpPr/>
          <p:nvPr/>
        </p:nvSpPr>
        <p:spPr>
          <a:xfrm>
            <a:off x="12423908" y="6018891"/>
            <a:ext cx="10310031" cy="2308324"/>
          </a:xfrm>
          <a:prstGeom prst="rect">
            <a:avLst/>
          </a:prstGeom>
        </p:spPr>
        <p:txBody>
          <a:bodyPr wrap="square">
            <a:spAutoFit/>
          </a:bodyPr>
          <a:lstStyle/>
          <a:p>
            <a:r>
              <a:rPr lang="en-US" sz="2400" b="1" dirty="0">
                <a:solidFill>
                  <a:schemeClr val="bg1"/>
                </a:solidFill>
              </a:rPr>
              <a:t>Lorem Ipsum</a:t>
            </a:r>
            <a:r>
              <a:rPr lang="en-US" sz="2400" dirty="0">
                <a:solidFill>
                  <a:schemeClr val="bg1"/>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grpSp>
        <p:nvGrpSpPr>
          <p:cNvPr id="88" name="Google Shape;3760;p48">
            <a:extLst>
              <a:ext uri="{FF2B5EF4-FFF2-40B4-BE49-F238E27FC236}">
                <a16:creationId xmlns:a16="http://schemas.microsoft.com/office/drawing/2014/main" id="{AC3A25AC-41A0-47DC-9D54-71D0EFA1BC2A}"/>
              </a:ext>
            </a:extLst>
          </p:cNvPr>
          <p:cNvGrpSpPr/>
          <p:nvPr/>
        </p:nvGrpSpPr>
        <p:grpSpPr>
          <a:xfrm>
            <a:off x="4574910" y="2684207"/>
            <a:ext cx="3166864" cy="8944804"/>
            <a:chOff x="299150" y="1012425"/>
            <a:chExt cx="578475" cy="1633775"/>
          </a:xfrm>
        </p:grpSpPr>
        <p:sp>
          <p:nvSpPr>
            <p:cNvPr id="89" name="Google Shape;3761;p48">
              <a:extLst>
                <a:ext uri="{FF2B5EF4-FFF2-40B4-BE49-F238E27FC236}">
                  <a16:creationId xmlns:a16="http://schemas.microsoft.com/office/drawing/2014/main" id="{E7DF5C62-17AA-4993-9AFA-BBD10A757FFF}"/>
                </a:ext>
              </a:extLst>
            </p:cNvPr>
            <p:cNvSpPr/>
            <p:nvPr/>
          </p:nvSpPr>
          <p:spPr>
            <a:xfrm>
              <a:off x="548825" y="1659000"/>
              <a:ext cx="252700" cy="369050"/>
            </a:xfrm>
            <a:custGeom>
              <a:avLst/>
              <a:gdLst/>
              <a:ahLst/>
              <a:cxnLst/>
              <a:rect l="l" t="t" r="r" b="b"/>
              <a:pathLst>
                <a:path w="10108" h="14762" extrusionOk="0">
                  <a:moveTo>
                    <a:pt x="1279" y="1"/>
                  </a:moveTo>
                  <a:cubicBezTo>
                    <a:pt x="683" y="1172"/>
                    <a:pt x="157" y="2840"/>
                    <a:pt x="1" y="3123"/>
                  </a:cubicBezTo>
                  <a:cubicBezTo>
                    <a:pt x="10" y="4059"/>
                    <a:pt x="79" y="8088"/>
                    <a:pt x="293" y="10956"/>
                  </a:cubicBezTo>
                  <a:cubicBezTo>
                    <a:pt x="401" y="12410"/>
                    <a:pt x="547" y="13571"/>
                    <a:pt x="742" y="13883"/>
                  </a:cubicBezTo>
                  <a:cubicBezTo>
                    <a:pt x="1220" y="14659"/>
                    <a:pt x="2051" y="14761"/>
                    <a:pt x="2435" y="14761"/>
                  </a:cubicBezTo>
                  <a:cubicBezTo>
                    <a:pt x="2529" y="14761"/>
                    <a:pt x="2596" y="14755"/>
                    <a:pt x="2625" y="14751"/>
                  </a:cubicBezTo>
                  <a:cubicBezTo>
                    <a:pt x="2205" y="12829"/>
                    <a:pt x="2088" y="9025"/>
                    <a:pt x="2088" y="8361"/>
                  </a:cubicBezTo>
                  <a:cubicBezTo>
                    <a:pt x="2088" y="7854"/>
                    <a:pt x="2157" y="7503"/>
                    <a:pt x="2332" y="7220"/>
                  </a:cubicBezTo>
                  <a:cubicBezTo>
                    <a:pt x="2654" y="7025"/>
                    <a:pt x="2957" y="6771"/>
                    <a:pt x="3200" y="6488"/>
                  </a:cubicBezTo>
                  <a:lnTo>
                    <a:pt x="3200" y="6498"/>
                  </a:lnTo>
                  <a:cubicBezTo>
                    <a:pt x="4352" y="6176"/>
                    <a:pt x="7981" y="5825"/>
                    <a:pt x="10107" y="5737"/>
                  </a:cubicBezTo>
                  <a:lnTo>
                    <a:pt x="9356" y="2859"/>
                  </a:lnTo>
                  <a:cubicBezTo>
                    <a:pt x="8990" y="2947"/>
                    <a:pt x="8584" y="2989"/>
                    <a:pt x="8150" y="2989"/>
                  </a:cubicBezTo>
                  <a:cubicBezTo>
                    <a:pt x="6559" y="2989"/>
                    <a:pt x="4607" y="2422"/>
                    <a:pt x="3005" y="1464"/>
                  </a:cubicBezTo>
                  <a:cubicBezTo>
                    <a:pt x="2566" y="840"/>
                    <a:pt x="1971" y="333"/>
                    <a:pt x="127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0" name="Google Shape;3762;p48">
              <a:extLst>
                <a:ext uri="{FF2B5EF4-FFF2-40B4-BE49-F238E27FC236}">
                  <a16:creationId xmlns:a16="http://schemas.microsoft.com/office/drawing/2014/main" id="{4BE6D83F-A2FC-4295-A8A1-99679452E8AC}"/>
                </a:ext>
              </a:extLst>
            </p:cNvPr>
            <p:cNvSpPr/>
            <p:nvPr/>
          </p:nvSpPr>
          <p:spPr>
            <a:xfrm>
              <a:off x="543700" y="1366350"/>
              <a:ext cx="81250" cy="72000"/>
            </a:xfrm>
            <a:custGeom>
              <a:avLst/>
              <a:gdLst/>
              <a:ahLst/>
              <a:cxnLst/>
              <a:rect l="l" t="t" r="r" b="b"/>
              <a:pathLst>
                <a:path w="3250" h="2880" extrusionOk="0">
                  <a:moveTo>
                    <a:pt x="3181" y="0"/>
                  </a:moveTo>
                  <a:cubicBezTo>
                    <a:pt x="2635" y="654"/>
                    <a:pt x="1942" y="1161"/>
                    <a:pt x="1152" y="1483"/>
                  </a:cubicBezTo>
                  <a:cubicBezTo>
                    <a:pt x="781" y="1629"/>
                    <a:pt x="401" y="1747"/>
                    <a:pt x="20" y="1844"/>
                  </a:cubicBezTo>
                  <a:lnTo>
                    <a:pt x="1" y="2420"/>
                  </a:lnTo>
                  <a:cubicBezTo>
                    <a:pt x="401" y="2693"/>
                    <a:pt x="859" y="2849"/>
                    <a:pt x="1347" y="2878"/>
                  </a:cubicBezTo>
                  <a:cubicBezTo>
                    <a:pt x="1367" y="2879"/>
                    <a:pt x="1387" y="2879"/>
                    <a:pt x="1407" y="2879"/>
                  </a:cubicBezTo>
                  <a:cubicBezTo>
                    <a:pt x="2045" y="2879"/>
                    <a:pt x="2748" y="2573"/>
                    <a:pt x="3249" y="1571"/>
                  </a:cubicBezTo>
                  <a:lnTo>
                    <a:pt x="3249" y="1571"/>
                  </a:lnTo>
                  <a:lnTo>
                    <a:pt x="3162" y="1600"/>
                  </a:lnTo>
                  <a:lnTo>
                    <a:pt x="3240" y="49"/>
                  </a:lnTo>
                  <a:lnTo>
                    <a:pt x="3181" y="0"/>
                  </a:ln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1" name="Google Shape;3763;p48">
              <a:extLst>
                <a:ext uri="{FF2B5EF4-FFF2-40B4-BE49-F238E27FC236}">
                  <a16:creationId xmlns:a16="http://schemas.microsoft.com/office/drawing/2014/main" id="{2C54E919-3E53-49E3-A6EF-E0B1CAA5E476}"/>
                </a:ext>
              </a:extLst>
            </p:cNvPr>
            <p:cNvSpPr/>
            <p:nvPr/>
          </p:nvSpPr>
          <p:spPr>
            <a:xfrm>
              <a:off x="606375" y="1400725"/>
              <a:ext cx="250025" cy="333150"/>
            </a:xfrm>
            <a:custGeom>
              <a:avLst/>
              <a:gdLst/>
              <a:ahLst/>
              <a:cxnLst/>
              <a:rect l="l" t="t" r="r" b="b"/>
              <a:pathLst>
                <a:path w="10001" h="13326" extrusionOk="0">
                  <a:moveTo>
                    <a:pt x="2615" y="1"/>
                  </a:moveTo>
                  <a:cubicBezTo>
                    <a:pt x="2128" y="732"/>
                    <a:pt x="1728" y="1503"/>
                    <a:pt x="1415" y="2313"/>
                  </a:cubicBezTo>
                  <a:cubicBezTo>
                    <a:pt x="1445" y="3844"/>
                    <a:pt x="1425" y="5698"/>
                    <a:pt x="1250" y="6186"/>
                  </a:cubicBezTo>
                  <a:cubicBezTo>
                    <a:pt x="1172" y="6391"/>
                    <a:pt x="996" y="6791"/>
                    <a:pt x="752" y="7298"/>
                  </a:cubicBezTo>
                  <a:cubicBezTo>
                    <a:pt x="811" y="7571"/>
                    <a:pt x="830" y="7844"/>
                    <a:pt x="791" y="8117"/>
                  </a:cubicBezTo>
                  <a:cubicBezTo>
                    <a:pt x="1006" y="8264"/>
                    <a:pt x="1230" y="8391"/>
                    <a:pt x="1464" y="8488"/>
                  </a:cubicBezTo>
                  <a:cubicBezTo>
                    <a:pt x="1454" y="8595"/>
                    <a:pt x="1220" y="10303"/>
                    <a:pt x="50" y="11278"/>
                  </a:cubicBezTo>
                  <a:lnTo>
                    <a:pt x="1" y="11346"/>
                  </a:lnTo>
                  <a:lnTo>
                    <a:pt x="128" y="11434"/>
                  </a:lnTo>
                  <a:cubicBezTo>
                    <a:pt x="1820" y="12615"/>
                    <a:pt x="4071" y="13326"/>
                    <a:pt x="5861" y="13326"/>
                  </a:cubicBezTo>
                  <a:cubicBezTo>
                    <a:pt x="6290" y="13326"/>
                    <a:pt x="6692" y="13285"/>
                    <a:pt x="7054" y="13200"/>
                  </a:cubicBezTo>
                  <a:cubicBezTo>
                    <a:pt x="7737" y="13034"/>
                    <a:pt x="8274" y="12712"/>
                    <a:pt x="8576" y="12224"/>
                  </a:cubicBezTo>
                  <a:cubicBezTo>
                    <a:pt x="10000" y="9903"/>
                    <a:pt x="7064" y="2459"/>
                    <a:pt x="5259" y="957"/>
                  </a:cubicBezTo>
                  <a:cubicBezTo>
                    <a:pt x="4654" y="469"/>
                    <a:pt x="3932" y="157"/>
                    <a:pt x="3162" y="59"/>
                  </a:cubicBezTo>
                  <a:cubicBezTo>
                    <a:pt x="2976" y="30"/>
                    <a:pt x="2791" y="11"/>
                    <a:pt x="2615"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2" name="Google Shape;3764;p48">
              <a:extLst>
                <a:ext uri="{FF2B5EF4-FFF2-40B4-BE49-F238E27FC236}">
                  <a16:creationId xmlns:a16="http://schemas.microsoft.com/office/drawing/2014/main" id="{58EE5FD0-ECB6-48FC-BF24-C31B22D97F84}"/>
                </a:ext>
              </a:extLst>
            </p:cNvPr>
            <p:cNvSpPr/>
            <p:nvPr/>
          </p:nvSpPr>
          <p:spPr>
            <a:xfrm>
              <a:off x="401275" y="1932900"/>
              <a:ext cx="436825" cy="675450"/>
            </a:xfrm>
            <a:custGeom>
              <a:avLst/>
              <a:gdLst/>
              <a:ahLst/>
              <a:cxnLst/>
              <a:rect l="l" t="t" r="r" b="b"/>
              <a:pathLst>
                <a:path w="17473" h="27018" extrusionOk="0">
                  <a:moveTo>
                    <a:pt x="6195" y="0"/>
                  </a:moveTo>
                  <a:cubicBezTo>
                    <a:pt x="6127" y="517"/>
                    <a:pt x="5815" y="2683"/>
                    <a:pt x="5464" y="3171"/>
                  </a:cubicBezTo>
                  <a:cubicBezTo>
                    <a:pt x="5262" y="3449"/>
                    <a:pt x="4557" y="3573"/>
                    <a:pt x="3717" y="3573"/>
                  </a:cubicBezTo>
                  <a:cubicBezTo>
                    <a:pt x="2643" y="3573"/>
                    <a:pt x="1349" y="3370"/>
                    <a:pt x="615" y="3025"/>
                  </a:cubicBezTo>
                  <a:cubicBezTo>
                    <a:pt x="615" y="3190"/>
                    <a:pt x="605" y="3600"/>
                    <a:pt x="586" y="4195"/>
                  </a:cubicBezTo>
                  <a:cubicBezTo>
                    <a:pt x="439" y="8966"/>
                    <a:pt x="0" y="25687"/>
                    <a:pt x="196" y="26906"/>
                  </a:cubicBezTo>
                  <a:cubicBezTo>
                    <a:pt x="196" y="26906"/>
                    <a:pt x="1224" y="27018"/>
                    <a:pt x="2281" y="27018"/>
                  </a:cubicBezTo>
                  <a:cubicBezTo>
                    <a:pt x="2848" y="27018"/>
                    <a:pt x="3424" y="26985"/>
                    <a:pt x="3854" y="26887"/>
                  </a:cubicBezTo>
                  <a:cubicBezTo>
                    <a:pt x="4644" y="23111"/>
                    <a:pt x="7678" y="8732"/>
                    <a:pt x="8029" y="7044"/>
                  </a:cubicBezTo>
                  <a:cubicBezTo>
                    <a:pt x="9161" y="10868"/>
                    <a:pt x="13336" y="24974"/>
                    <a:pt x="13990" y="26584"/>
                  </a:cubicBezTo>
                  <a:cubicBezTo>
                    <a:pt x="13990" y="26584"/>
                    <a:pt x="16536" y="25931"/>
                    <a:pt x="17404" y="25199"/>
                  </a:cubicBezTo>
                  <a:cubicBezTo>
                    <a:pt x="17473" y="22155"/>
                    <a:pt x="17112" y="6254"/>
                    <a:pt x="17063" y="4176"/>
                  </a:cubicBezTo>
                  <a:cubicBezTo>
                    <a:pt x="15124" y="4752"/>
                    <a:pt x="12076" y="5016"/>
                    <a:pt x="10317" y="5016"/>
                  </a:cubicBezTo>
                  <a:cubicBezTo>
                    <a:pt x="10111" y="5016"/>
                    <a:pt x="9923" y="5012"/>
                    <a:pt x="9756" y="5005"/>
                  </a:cubicBezTo>
                  <a:cubicBezTo>
                    <a:pt x="9502" y="5005"/>
                    <a:pt x="9249" y="4966"/>
                    <a:pt x="9015" y="4898"/>
                  </a:cubicBezTo>
                  <a:cubicBezTo>
                    <a:pt x="8819" y="4820"/>
                    <a:pt x="8654" y="4400"/>
                    <a:pt x="8527" y="3795"/>
                  </a:cubicBezTo>
                  <a:cubicBezTo>
                    <a:pt x="8499" y="3799"/>
                    <a:pt x="8437" y="3804"/>
                    <a:pt x="8349" y="3804"/>
                  </a:cubicBezTo>
                  <a:cubicBezTo>
                    <a:pt x="7971" y="3804"/>
                    <a:pt x="7127" y="3704"/>
                    <a:pt x="6644" y="2927"/>
                  </a:cubicBezTo>
                  <a:cubicBezTo>
                    <a:pt x="6449" y="2615"/>
                    <a:pt x="6303" y="1454"/>
                    <a:pt x="6195" y="0"/>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3" name="Google Shape;3765;p48">
              <a:extLst>
                <a:ext uri="{FF2B5EF4-FFF2-40B4-BE49-F238E27FC236}">
                  <a16:creationId xmlns:a16="http://schemas.microsoft.com/office/drawing/2014/main" id="{A9BBDA15-2609-485F-8CC9-37FB34164FED}"/>
                </a:ext>
              </a:extLst>
            </p:cNvPr>
            <p:cNvSpPr/>
            <p:nvPr/>
          </p:nvSpPr>
          <p:spPr>
            <a:xfrm>
              <a:off x="525425" y="1402200"/>
              <a:ext cx="117575" cy="332450"/>
            </a:xfrm>
            <a:custGeom>
              <a:avLst/>
              <a:gdLst/>
              <a:ahLst/>
              <a:cxnLst/>
              <a:rect l="l" t="t" r="r" b="b"/>
              <a:pathLst>
                <a:path w="4703" h="13298" extrusionOk="0">
                  <a:moveTo>
                    <a:pt x="4702" y="0"/>
                  </a:moveTo>
                  <a:lnTo>
                    <a:pt x="4702" y="0"/>
                  </a:lnTo>
                  <a:cubicBezTo>
                    <a:pt x="4458" y="30"/>
                    <a:pt x="4224" y="78"/>
                    <a:pt x="3980" y="137"/>
                  </a:cubicBezTo>
                  <a:cubicBezTo>
                    <a:pt x="3961" y="313"/>
                    <a:pt x="3707" y="2488"/>
                    <a:pt x="3063" y="2771"/>
                  </a:cubicBezTo>
                  <a:cubicBezTo>
                    <a:pt x="3050" y="2776"/>
                    <a:pt x="3037" y="2779"/>
                    <a:pt x="3023" y="2779"/>
                  </a:cubicBezTo>
                  <a:cubicBezTo>
                    <a:pt x="2703" y="2779"/>
                    <a:pt x="2068" y="1464"/>
                    <a:pt x="2068" y="1464"/>
                  </a:cubicBezTo>
                  <a:cubicBezTo>
                    <a:pt x="2068" y="1464"/>
                    <a:pt x="886" y="2684"/>
                    <a:pt x="663" y="2684"/>
                  </a:cubicBezTo>
                  <a:cubicBezTo>
                    <a:pt x="660" y="2684"/>
                    <a:pt x="657" y="2684"/>
                    <a:pt x="654" y="2683"/>
                  </a:cubicBezTo>
                  <a:cubicBezTo>
                    <a:pt x="488" y="2664"/>
                    <a:pt x="439" y="2429"/>
                    <a:pt x="439" y="2147"/>
                  </a:cubicBezTo>
                  <a:lnTo>
                    <a:pt x="439" y="2147"/>
                  </a:lnTo>
                  <a:cubicBezTo>
                    <a:pt x="224" y="3737"/>
                    <a:pt x="0" y="7268"/>
                    <a:pt x="888" y="13063"/>
                  </a:cubicBezTo>
                  <a:cubicBezTo>
                    <a:pt x="898" y="13112"/>
                    <a:pt x="917" y="13151"/>
                    <a:pt x="927" y="13190"/>
                  </a:cubicBezTo>
                  <a:lnTo>
                    <a:pt x="927" y="13297"/>
                  </a:lnTo>
                  <a:cubicBezTo>
                    <a:pt x="1190" y="12214"/>
                    <a:pt x="1444" y="11044"/>
                    <a:pt x="1698" y="9902"/>
                  </a:cubicBezTo>
                  <a:lnTo>
                    <a:pt x="1756" y="9863"/>
                  </a:lnTo>
                  <a:cubicBezTo>
                    <a:pt x="1717" y="9814"/>
                    <a:pt x="1668" y="9756"/>
                    <a:pt x="1629" y="9697"/>
                  </a:cubicBezTo>
                  <a:cubicBezTo>
                    <a:pt x="527" y="8094"/>
                    <a:pt x="788" y="7229"/>
                    <a:pt x="1074" y="7229"/>
                  </a:cubicBezTo>
                  <a:cubicBezTo>
                    <a:pt x="1117" y="7229"/>
                    <a:pt x="1160" y="7248"/>
                    <a:pt x="1200" y="7288"/>
                  </a:cubicBezTo>
                  <a:cubicBezTo>
                    <a:pt x="1132" y="7054"/>
                    <a:pt x="1112" y="6800"/>
                    <a:pt x="1141" y="6556"/>
                  </a:cubicBezTo>
                  <a:cubicBezTo>
                    <a:pt x="1198" y="6153"/>
                    <a:pt x="1327" y="6050"/>
                    <a:pt x="1443" y="6050"/>
                  </a:cubicBezTo>
                  <a:cubicBezTo>
                    <a:pt x="1567" y="6050"/>
                    <a:pt x="1678" y="6166"/>
                    <a:pt x="1678" y="6166"/>
                  </a:cubicBezTo>
                  <a:lnTo>
                    <a:pt x="1707" y="6166"/>
                  </a:lnTo>
                  <a:cubicBezTo>
                    <a:pt x="1727" y="6029"/>
                    <a:pt x="1776" y="5912"/>
                    <a:pt x="1863" y="5815"/>
                  </a:cubicBezTo>
                  <a:cubicBezTo>
                    <a:pt x="1894" y="5784"/>
                    <a:pt x="1951" y="5768"/>
                    <a:pt x="2020" y="5768"/>
                  </a:cubicBezTo>
                  <a:cubicBezTo>
                    <a:pt x="2171" y="5768"/>
                    <a:pt x="2383" y="5843"/>
                    <a:pt x="2536" y="6010"/>
                  </a:cubicBezTo>
                  <a:lnTo>
                    <a:pt x="2546" y="6010"/>
                  </a:lnTo>
                  <a:cubicBezTo>
                    <a:pt x="3102" y="2771"/>
                    <a:pt x="4234" y="732"/>
                    <a:pt x="4702"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4" name="Google Shape;3766;p48">
              <a:extLst>
                <a:ext uri="{FF2B5EF4-FFF2-40B4-BE49-F238E27FC236}">
                  <a16:creationId xmlns:a16="http://schemas.microsoft.com/office/drawing/2014/main" id="{34F53252-7506-40BC-96C1-BB3AA154CD7F}"/>
                </a:ext>
              </a:extLst>
            </p:cNvPr>
            <p:cNvSpPr/>
            <p:nvPr/>
          </p:nvSpPr>
          <p:spPr>
            <a:xfrm>
              <a:off x="733200" y="2562850"/>
              <a:ext cx="103200" cy="81150"/>
            </a:xfrm>
            <a:custGeom>
              <a:avLst/>
              <a:gdLst/>
              <a:ahLst/>
              <a:cxnLst/>
              <a:rect l="l" t="t" r="r" b="b"/>
              <a:pathLst>
                <a:path w="4128" h="3246" extrusionOk="0">
                  <a:moveTo>
                    <a:pt x="4127" y="1"/>
                  </a:moveTo>
                  <a:lnTo>
                    <a:pt x="4127" y="1"/>
                  </a:lnTo>
                  <a:cubicBezTo>
                    <a:pt x="3269" y="733"/>
                    <a:pt x="713" y="1396"/>
                    <a:pt x="713" y="1396"/>
                  </a:cubicBezTo>
                  <a:cubicBezTo>
                    <a:pt x="869" y="1786"/>
                    <a:pt x="1" y="2888"/>
                    <a:pt x="157" y="3210"/>
                  </a:cubicBezTo>
                  <a:cubicBezTo>
                    <a:pt x="169" y="3234"/>
                    <a:pt x="202" y="3246"/>
                    <a:pt x="252" y="3246"/>
                  </a:cubicBezTo>
                  <a:cubicBezTo>
                    <a:pt x="854" y="3246"/>
                    <a:pt x="3964" y="1611"/>
                    <a:pt x="4108" y="450"/>
                  </a:cubicBezTo>
                  <a:cubicBezTo>
                    <a:pt x="4118" y="372"/>
                    <a:pt x="4127" y="215"/>
                    <a:pt x="4127"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5" name="Google Shape;3767;p48">
              <a:extLst>
                <a:ext uri="{FF2B5EF4-FFF2-40B4-BE49-F238E27FC236}">
                  <a16:creationId xmlns:a16="http://schemas.microsoft.com/office/drawing/2014/main" id="{931D14FC-040D-424B-91DB-5C3334A7AEF7}"/>
                </a:ext>
              </a:extLst>
            </p:cNvPr>
            <p:cNvSpPr/>
            <p:nvPr/>
          </p:nvSpPr>
          <p:spPr>
            <a:xfrm>
              <a:off x="598100" y="1833625"/>
              <a:ext cx="47325" cy="224400"/>
            </a:xfrm>
            <a:custGeom>
              <a:avLst/>
              <a:gdLst/>
              <a:ahLst/>
              <a:cxnLst/>
              <a:rect l="l" t="t" r="r" b="b"/>
              <a:pathLst>
                <a:path w="1893" h="8976" extrusionOk="0">
                  <a:moveTo>
                    <a:pt x="527" y="1"/>
                  </a:moveTo>
                  <a:cubicBezTo>
                    <a:pt x="459" y="79"/>
                    <a:pt x="400" y="157"/>
                    <a:pt x="361" y="235"/>
                  </a:cubicBezTo>
                  <a:cubicBezTo>
                    <a:pt x="137" y="615"/>
                    <a:pt x="10" y="1045"/>
                    <a:pt x="0" y="1484"/>
                  </a:cubicBezTo>
                  <a:cubicBezTo>
                    <a:pt x="0" y="2147"/>
                    <a:pt x="59" y="5874"/>
                    <a:pt x="478" y="7805"/>
                  </a:cubicBezTo>
                  <a:cubicBezTo>
                    <a:pt x="615" y="8400"/>
                    <a:pt x="917" y="8849"/>
                    <a:pt x="1122" y="8937"/>
                  </a:cubicBezTo>
                  <a:cubicBezTo>
                    <a:pt x="1229" y="8976"/>
                    <a:pt x="1532" y="8966"/>
                    <a:pt x="1893" y="8976"/>
                  </a:cubicBezTo>
                  <a:lnTo>
                    <a:pt x="1893" y="8917"/>
                  </a:lnTo>
                  <a:cubicBezTo>
                    <a:pt x="1259" y="6157"/>
                    <a:pt x="712" y="196"/>
                    <a:pt x="712" y="196"/>
                  </a:cubicBezTo>
                  <a:lnTo>
                    <a:pt x="810" y="186"/>
                  </a:lnTo>
                  <a:cubicBezTo>
                    <a:pt x="722" y="108"/>
                    <a:pt x="625" y="50"/>
                    <a:pt x="527"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8" name="Google Shape;3768;p48">
              <a:extLst>
                <a:ext uri="{FF2B5EF4-FFF2-40B4-BE49-F238E27FC236}">
                  <a16:creationId xmlns:a16="http://schemas.microsoft.com/office/drawing/2014/main" id="{A31DE472-5234-4DDE-BA07-4B5E7ED148EA}"/>
                </a:ext>
              </a:extLst>
            </p:cNvPr>
            <p:cNvSpPr/>
            <p:nvPr/>
          </p:nvSpPr>
          <p:spPr>
            <a:xfrm>
              <a:off x="366650" y="2605050"/>
              <a:ext cx="130975" cy="41150"/>
            </a:xfrm>
            <a:custGeom>
              <a:avLst/>
              <a:gdLst/>
              <a:ahLst/>
              <a:cxnLst/>
              <a:rect l="l" t="t" r="r" b="b"/>
              <a:pathLst>
                <a:path w="5239" h="1646" extrusionOk="0">
                  <a:moveTo>
                    <a:pt x="5239" y="1"/>
                  </a:moveTo>
                  <a:cubicBezTo>
                    <a:pt x="4809" y="99"/>
                    <a:pt x="4235" y="132"/>
                    <a:pt x="3669" y="132"/>
                  </a:cubicBezTo>
                  <a:cubicBezTo>
                    <a:pt x="2614" y="132"/>
                    <a:pt x="1590" y="20"/>
                    <a:pt x="1590" y="20"/>
                  </a:cubicBezTo>
                  <a:cubicBezTo>
                    <a:pt x="1590" y="20"/>
                    <a:pt x="0" y="1132"/>
                    <a:pt x="0" y="1522"/>
                  </a:cubicBezTo>
                  <a:cubicBezTo>
                    <a:pt x="0" y="1609"/>
                    <a:pt x="247" y="1646"/>
                    <a:pt x="631" y="1646"/>
                  </a:cubicBezTo>
                  <a:cubicBezTo>
                    <a:pt x="1972" y="1646"/>
                    <a:pt x="4993" y="1199"/>
                    <a:pt x="5054" y="888"/>
                  </a:cubicBezTo>
                  <a:cubicBezTo>
                    <a:pt x="5063" y="840"/>
                    <a:pt x="5132" y="527"/>
                    <a:pt x="523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99" name="Google Shape;3769;p48">
              <a:extLst>
                <a:ext uri="{FF2B5EF4-FFF2-40B4-BE49-F238E27FC236}">
                  <a16:creationId xmlns:a16="http://schemas.microsoft.com/office/drawing/2014/main" id="{1EB89E1F-6950-4C0F-BE21-C99999D47ECE}"/>
                </a:ext>
              </a:extLst>
            </p:cNvPr>
            <p:cNvSpPr/>
            <p:nvPr/>
          </p:nvSpPr>
          <p:spPr>
            <a:xfrm>
              <a:off x="581500" y="1664125"/>
              <a:ext cx="47100" cy="175375"/>
            </a:xfrm>
            <a:custGeom>
              <a:avLst/>
              <a:gdLst/>
              <a:ahLst/>
              <a:cxnLst/>
              <a:rect l="l" t="t" r="r" b="b"/>
              <a:pathLst>
                <a:path w="1884" h="7015" extrusionOk="0">
                  <a:moveTo>
                    <a:pt x="50" y="1"/>
                  </a:moveTo>
                  <a:lnTo>
                    <a:pt x="1" y="50"/>
                  </a:lnTo>
                  <a:cubicBezTo>
                    <a:pt x="1" y="176"/>
                    <a:pt x="11" y="293"/>
                    <a:pt x="11" y="420"/>
                  </a:cubicBezTo>
                  <a:cubicBezTo>
                    <a:pt x="98" y="2645"/>
                    <a:pt x="430" y="4859"/>
                    <a:pt x="1015" y="7015"/>
                  </a:cubicBezTo>
                  <a:cubicBezTo>
                    <a:pt x="1064" y="6937"/>
                    <a:pt x="1123" y="6859"/>
                    <a:pt x="1191" y="6781"/>
                  </a:cubicBezTo>
                  <a:cubicBezTo>
                    <a:pt x="1298" y="6654"/>
                    <a:pt x="1425" y="6527"/>
                    <a:pt x="1562" y="6420"/>
                  </a:cubicBezTo>
                  <a:cubicBezTo>
                    <a:pt x="1659" y="6361"/>
                    <a:pt x="1776" y="6313"/>
                    <a:pt x="1884" y="6293"/>
                  </a:cubicBezTo>
                  <a:lnTo>
                    <a:pt x="1884" y="6264"/>
                  </a:lnTo>
                  <a:cubicBezTo>
                    <a:pt x="1464" y="4498"/>
                    <a:pt x="1211" y="2703"/>
                    <a:pt x="1113" y="898"/>
                  </a:cubicBezTo>
                  <a:lnTo>
                    <a:pt x="996" y="810"/>
                  </a:lnTo>
                  <a:cubicBezTo>
                    <a:pt x="762" y="635"/>
                    <a:pt x="528" y="450"/>
                    <a:pt x="313" y="264"/>
                  </a:cubicBezTo>
                  <a:cubicBezTo>
                    <a:pt x="225" y="176"/>
                    <a:pt x="137" y="89"/>
                    <a:pt x="50"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0" name="Google Shape;3770;p48">
              <a:extLst>
                <a:ext uri="{FF2B5EF4-FFF2-40B4-BE49-F238E27FC236}">
                  <a16:creationId xmlns:a16="http://schemas.microsoft.com/office/drawing/2014/main" id="{DE19042A-9DD3-481B-9B53-A5638DD3B093}"/>
                </a:ext>
              </a:extLst>
            </p:cNvPr>
            <p:cNvSpPr/>
            <p:nvPr/>
          </p:nvSpPr>
          <p:spPr>
            <a:xfrm>
              <a:off x="536400" y="1427075"/>
              <a:ext cx="40975" cy="42250"/>
            </a:xfrm>
            <a:custGeom>
              <a:avLst/>
              <a:gdLst/>
              <a:ahLst/>
              <a:cxnLst/>
              <a:rect l="l" t="t" r="r" b="b"/>
              <a:pathLst>
                <a:path w="1639" h="1690" extrusionOk="0">
                  <a:moveTo>
                    <a:pt x="293" y="0"/>
                  </a:moveTo>
                  <a:cubicBezTo>
                    <a:pt x="293" y="0"/>
                    <a:pt x="234" y="10"/>
                    <a:pt x="146" y="39"/>
                  </a:cubicBezTo>
                  <a:cubicBezTo>
                    <a:pt x="59" y="400"/>
                    <a:pt x="10" y="771"/>
                    <a:pt x="0" y="1152"/>
                  </a:cubicBezTo>
                  <a:cubicBezTo>
                    <a:pt x="0" y="1434"/>
                    <a:pt x="49" y="1669"/>
                    <a:pt x="215" y="1688"/>
                  </a:cubicBezTo>
                  <a:cubicBezTo>
                    <a:pt x="219" y="1689"/>
                    <a:pt x="223" y="1689"/>
                    <a:pt x="227" y="1689"/>
                  </a:cubicBezTo>
                  <a:cubicBezTo>
                    <a:pt x="465" y="1689"/>
                    <a:pt x="1639" y="469"/>
                    <a:pt x="1639" y="469"/>
                  </a:cubicBezTo>
                  <a:lnTo>
                    <a:pt x="1639" y="449"/>
                  </a:lnTo>
                  <a:cubicBezTo>
                    <a:pt x="1151" y="420"/>
                    <a:pt x="693" y="264"/>
                    <a:pt x="293" y="0"/>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1" name="Google Shape;3771;p48">
              <a:extLst>
                <a:ext uri="{FF2B5EF4-FFF2-40B4-BE49-F238E27FC236}">
                  <a16:creationId xmlns:a16="http://schemas.microsoft.com/office/drawing/2014/main" id="{00A793BD-3007-45A3-AFF5-97CD76B9BC00}"/>
                </a:ext>
              </a:extLst>
            </p:cNvPr>
            <p:cNvSpPr/>
            <p:nvPr/>
          </p:nvSpPr>
          <p:spPr>
            <a:xfrm>
              <a:off x="611275" y="1798250"/>
              <a:ext cx="266350" cy="164650"/>
            </a:xfrm>
            <a:custGeom>
              <a:avLst/>
              <a:gdLst/>
              <a:ahLst/>
              <a:cxnLst/>
              <a:rect l="l" t="t" r="r" b="b"/>
              <a:pathLst>
                <a:path w="10654" h="6586" extrusionOk="0">
                  <a:moveTo>
                    <a:pt x="7851" y="0"/>
                  </a:moveTo>
                  <a:cubicBezTo>
                    <a:pt x="7748" y="0"/>
                    <a:pt x="7645" y="4"/>
                    <a:pt x="7541" y="11"/>
                  </a:cubicBezTo>
                  <a:cubicBezTo>
                    <a:pt x="5414" y="99"/>
                    <a:pt x="1854" y="596"/>
                    <a:pt x="702" y="918"/>
                  </a:cubicBezTo>
                  <a:cubicBezTo>
                    <a:pt x="585" y="948"/>
                    <a:pt x="478" y="987"/>
                    <a:pt x="380" y="1055"/>
                  </a:cubicBezTo>
                  <a:cubicBezTo>
                    <a:pt x="234" y="1162"/>
                    <a:pt x="107" y="1279"/>
                    <a:pt x="0" y="1416"/>
                  </a:cubicBezTo>
                  <a:cubicBezTo>
                    <a:pt x="98" y="1465"/>
                    <a:pt x="195" y="1523"/>
                    <a:pt x="273" y="1601"/>
                  </a:cubicBezTo>
                  <a:cubicBezTo>
                    <a:pt x="478" y="1767"/>
                    <a:pt x="615" y="2011"/>
                    <a:pt x="654" y="2284"/>
                  </a:cubicBezTo>
                  <a:cubicBezTo>
                    <a:pt x="810" y="3269"/>
                    <a:pt x="1210" y="6011"/>
                    <a:pt x="1678" y="6430"/>
                  </a:cubicBezTo>
                  <a:cubicBezTo>
                    <a:pt x="1802" y="6539"/>
                    <a:pt x="2142" y="6586"/>
                    <a:pt x="2620" y="6586"/>
                  </a:cubicBezTo>
                  <a:cubicBezTo>
                    <a:pt x="4595" y="6586"/>
                    <a:pt x="8932" y="5782"/>
                    <a:pt x="10204" y="5162"/>
                  </a:cubicBezTo>
                  <a:cubicBezTo>
                    <a:pt x="10409" y="5064"/>
                    <a:pt x="10536" y="4967"/>
                    <a:pt x="10565" y="4879"/>
                  </a:cubicBezTo>
                  <a:cubicBezTo>
                    <a:pt x="10653" y="4557"/>
                    <a:pt x="10399" y="3445"/>
                    <a:pt x="10282" y="2947"/>
                  </a:cubicBezTo>
                  <a:cubicBezTo>
                    <a:pt x="10048" y="1289"/>
                    <a:pt x="9570" y="343"/>
                    <a:pt x="9180" y="187"/>
                  </a:cubicBezTo>
                  <a:cubicBezTo>
                    <a:pt x="8744" y="68"/>
                    <a:pt x="8301" y="0"/>
                    <a:pt x="7851" y="0"/>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2" name="Google Shape;3772;p48">
              <a:extLst>
                <a:ext uri="{FF2B5EF4-FFF2-40B4-BE49-F238E27FC236}">
                  <a16:creationId xmlns:a16="http://schemas.microsoft.com/office/drawing/2014/main" id="{8FAF739F-A119-42FA-A2AA-918A1075C210}"/>
                </a:ext>
              </a:extLst>
            </p:cNvPr>
            <p:cNvSpPr/>
            <p:nvPr/>
          </p:nvSpPr>
          <p:spPr>
            <a:xfrm>
              <a:off x="613700" y="1838275"/>
              <a:ext cx="263675" cy="221975"/>
            </a:xfrm>
            <a:custGeom>
              <a:avLst/>
              <a:gdLst/>
              <a:ahLst/>
              <a:cxnLst/>
              <a:rect l="l" t="t" r="r" b="b"/>
              <a:pathLst>
                <a:path w="10547" h="8879" extrusionOk="0">
                  <a:moveTo>
                    <a:pt x="176" y="0"/>
                  </a:moveTo>
                  <a:lnTo>
                    <a:pt x="79" y="10"/>
                  </a:lnTo>
                  <a:cubicBezTo>
                    <a:pt x="79" y="10"/>
                    <a:pt x="1" y="5893"/>
                    <a:pt x="1269" y="8731"/>
                  </a:cubicBezTo>
                  <a:lnTo>
                    <a:pt x="1269" y="8790"/>
                  </a:lnTo>
                  <a:cubicBezTo>
                    <a:pt x="1645" y="8849"/>
                    <a:pt x="2147" y="8878"/>
                    <a:pt x="2722" y="8878"/>
                  </a:cubicBezTo>
                  <a:cubicBezTo>
                    <a:pt x="4501" y="8878"/>
                    <a:pt x="6980" y="8603"/>
                    <a:pt x="8624" y="8117"/>
                  </a:cubicBezTo>
                  <a:cubicBezTo>
                    <a:pt x="9571" y="7834"/>
                    <a:pt x="10215" y="7327"/>
                    <a:pt x="10341" y="6878"/>
                  </a:cubicBezTo>
                  <a:cubicBezTo>
                    <a:pt x="10546" y="6214"/>
                    <a:pt x="10234" y="4976"/>
                    <a:pt x="10107" y="3561"/>
                  </a:cubicBezTo>
                  <a:cubicBezTo>
                    <a:pt x="8835" y="4181"/>
                    <a:pt x="4498" y="4985"/>
                    <a:pt x="2523" y="4985"/>
                  </a:cubicBezTo>
                  <a:cubicBezTo>
                    <a:pt x="2045" y="4985"/>
                    <a:pt x="1705" y="4938"/>
                    <a:pt x="1581" y="4829"/>
                  </a:cubicBezTo>
                  <a:cubicBezTo>
                    <a:pt x="1113" y="4410"/>
                    <a:pt x="713" y="1668"/>
                    <a:pt x="557" y="683"/>
                  </a:cubicBezTo>
                  <a:cubicBezTo>
                    <a:pt x="518" y="420"/>
                    <a:pt x="381" y="176"/>
                    <a:pt x="17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3" name="Google Shape;3773;p48">
              <a:extLst>
                <a:ext uri="{FF2B5EF4-FFF2-40B4-BE49-F238E27FC236}">
                  <a16:creationId xmlns:a16="http://schemas.microsoft.com/office/drawing/2014/main" id="{AED53BF2-6B32-49E5-9B3D-DA8AF11EF969}"/>
                </a:ext>
              </a:extLst>
            </p:cNvPr>
            <p:cNvSpPr/>
            <p:nvPr/>
          </p:nvSpPr>
          <p:spPr>
            <a:xfrm>
              <a:off x="363950" y="1124750"/>
              <a:ext cx="343175" cy="215025"/>
            </a:xfrm>
            <a:custGeom>
              <a:avLst/>
              <a:gdLst/>
              <a:ahLst/>
              <a:cxnLst/>
              <a:rect l="l" t="t" r="r" b="b"/>
              <a:pathLst>
                <a:path w="13727" h="8601" extrusionOk="0">
                  <a:moveTo>
                    <a:pt x="7166" y="0"/>
                  </a:moveTo>
                  <a:cubicBezTo>
                    <a:pt x="6934" y="0"/>
                    <a:pt x="6718" y="121"/>
                    <a:pt x="6488" y="484"/>
                  </a:cubicBezTo>
                  <a:cubicBezTo>
                    <a:pt x="5565" y="1936"/>
                    <a:pt x="4433" y="2365"/>
                    <a:pt x="3553" y="2365"/>
                  </a:cubicBezTo>
                  <a:cubicBezTo>
                    <a:pt x="2973" y="2365"/>
                    <a:pt x="2503" y="2178"/>
                    <a:pt x="2274" y="1977"/>
                  </a:cubicBezTo>
                  <a:cubicBezTo>
                    <a:pt x="2274" y="1977"/>
                    <a:pt x="1737" y="3109"/>
                    <a:pt x="889" y="3470"/>
                  </a:cubicBezTo>
                  <a:cubicBezTo>
                    <a:pt x="606" y="3596"/>
                    <a:pt x="303" y="3694"/>
                    <a:pt x="1" y="3743"/>
                  </a:cubicBezTo>
                  <a:lnTo>
                    <a:pt x="1" y="3762"/>
                  </a:lnTo>
                  <a:cubicBezTo>
                    <a:pt x="459" y="5947"/>
                    <a:pt x="1464" y="8318"/>
                    <a:pt x="1464" y="8318"/>
                  </a:cubicBezTo>
                  <a:cubicBezTo>
                    <a:pt x="1464" y="8318"/>
                    <a:pt x="7142" y="6435"/>
                    <a:pt x="8810" y="5216"/>
                  </a:cubicBezTo>
                  <a:cubicBezTo>
                    <a:pt x="8810" y="5216"/>
                    <a:pt x="10634" y="6913"/>
                    <a:pt x="11103" y="8601"/>
                  </a:cubicBezTo>
                  <a:cubicBezTo>
                    <a:pt x="11405" y="8055"/>
                    <a:pt x="11620" y="7460"/>
                    <a:pt x="11756" y="6855"/>
                  </a:cubicBezTo>
                  <a:cubicBezTo>
                    <a:pt x="13727" y="6386"/>
                    <a:pt x="13444" y="3645"/>
                    <a:pt x="12254" y="3294"/>
                  </a:cubicBezTo>
                  <a:cubicBezTo>
                    <a:pt x="12147" y="3261"/>
                    <a:pt x="12036" y="3245"/>
                    <a:pt x="11923" y="3245"/>
                  </a:cubicBezTo>
                  <a:cubicBezTo>
                    <a:pt x="11871" y="3245"/>
                    <a:pt x="11819" y="3249"/>
                    <a:pt x="11766" y="3255"/>
                  </a:cubicBezTo>
                  <a:cubicBezTo>
                    <a:pt x="10888" y="3372"/>
                    <a:pt x="10430" y="4494"/>
                    <a:pt x="10430" y="4494"/>
                  </a:cubicBezTo>
                  <a:cubicBezTo>
                    <a:pt x="9132" y="3450"/>
                    <a:pt x="9317" y="455"/>
                    <a:pt x="9317" y="455"/>
                  </a:cubicBezTo>
                  <a:lnTo>
                    <a:pt x="9317" y="455"/>
                  </a:lnTo>
                  <a:cubicBezTo>
                    <a:pt x="9208" y="470"/>
                    <a:pt x="9103" y="477"/>
                    <a:pt x="9003" y="477"/>
                  </a:cubicBezTo>
                  <a:cubicBezTo>
                    <a:pt x="8155" y="477"/>
                    <a:pt x="7627" y="0"/>
                    <a:pt x="7166"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4" name="Google Shape;3774;p48">
              <a:extLst>
                <a:ext uri="{FF2B5EF4-FFF2-40B4-BE49-F238E27FC236}">
                  <a16:creationId xmlns:a16="http://schemas.microsoft.com/office/drawing/2014/main" id="{8CADF8C4-03C0-456B-A5F1-C262FBDD6CBF}"/>
                </a:ext>
              </a:extLst>
            </p:cNvPr>
            <p:cNvSpPr/>
            <p:nvPr/>
          </p:nvSpPr>
          <p:spPr>
            <a:xfrm>
              <a:off x="299150" y="1012425"/>
              <a:ext cx="379450" cy="224675"/>
            </a:xfrm>
            <a:custGeom>
              <a:avLst/>
              <a:gdLst/>
              <a:ahLst/>
              <a:cxnLst/>
              <a:rect l="l" t="t" r="r" b="b"/>
              <a:pathLst>
                <a:path w="15178" h="8987" extrusionOk="0">
                  <a:moveTo>
                    <a:pt x="9428" y="0"/>
                  </a:moveTo>
                  <a:cubicBezTo>
                    <a:pt x="9340" y="0"/>
                    <a:pt x="9250" y="7"/>
                    <a:pt x="9158" y="22"/>
                  </a:cubicBezTo>
                  <a:cubicBezTo>
                    <a:pt x="7246" y="334"/>
                    <a:pt x="7354" y="1660"/>
                    <a:pt x="6446" y="1660"/>
                  </a:cubicBezTo>
                  <a:cubicBezTo>
                    <a:pt x="5871" y="1660"/>
                    <a:pt x="4617" y="1216"/>
                    <a:pt x="3454" y="1216"/>
                  </a:cubicBezTo>
                  <a:cubicBezTo>
                    <a:pt x="2762" y="1216"/>
                    <a:pt x="2103" y="1373"/>
                    <a:pt x="1637" y="1875"/>
                  </a:cubicBezTo>
                  <a:cubicBezTo>
                    <a:pt x="388" y="3231"/>
                    <a:pt x="2037" y="4051"/>
                    <a:pt x="2154" y="4772"/>
                  </a:cubicBezTo>
                  <a:cubicBezTo>
                    <a:pt x="2163" y="4838"/>
                    <a:pt x="2079" y="4850"/>
                    <a:pt x="1941" y="4850"/>
                  </a:cubicBezTo>
                  <a:cubicBezTo>
                    <a:pt x="1859" y="4850"/>
                    <a:pt x="1759" y="4846"/>
                    <a:pt x="1647" y="4846"/>
                  </a:cubicBezTo>
                  <a:cubicBezTo>
                    <a:pt x="1134" y="4846"/>
                    <a:pt x="391" y="4937"/>
                    <a:pt x="213" y="5953"/>
                  </a:cubicBezTo>
                  <a:cubicBezTo>
                    <a:pt x="1" y="7099"/>
                    <a:pt x="738" y="8277"/>
                    <a:pt x="2134" y="8277"/>
                  </a:cubicBezTo>
                  <a:cubicBezTo>
                    <a:pt x="2283" y="8277"/>
                    <a:pt x="2439" y="8264"/>
                    <a:pt x="2603" y="8236"/>
                  </a:cubicBezTo>
                  <a:cubicBezTo>
                    <a:pt x="2905" y="8187"/>
                    <a:pt x="3207" y="8089"/>
                    <a:pt x="3490" y="7963"/>
                  </a:cubicBezTo>
                  <a:cubicBezTo>
                    <a:pt x="4339" y="7592"/>
                    <a:pt x="4876" y="6470"/>
                    <a:pt x="4876" y="6470"/>
                  </a:cubicBezTo>
                  <a:cubicBezTo>
                    <a:pt x="5101" y="6671"/>
                    <a:pt x="5570" y="6858"/>
                    <a:pt x="6150" y="6858"/>
                  </a:cubicBezTo>
                  <a:cubicBezTo>
                    <a:pt x="7030" y="6858"/>
                    <a:pt x="8163" y="6429"/>
                    <a:pt x="9080" y="4977"/>
                  </a:cubicBezTo>
                  <a:cubicBezTo>
                    <a:pt x="9314" y="4614"/>
                    <a:pt x="9531" y="4493"/>
                    <a:pt x="9764" y="4493"/>
                  </a:cubicBezTo>
                  <a:cubicBezTo>
                    <a:pt x="10227" y="4493"/>
                    <a:pt x="10754" y="4970"/>
                    <a:pt x="11597" y="4970"/>
                  </a:cubicBezTo>
                  <a:cubicBezTo>
                    <a:pt x="11696" y="4970"/>
                    <a:pt x="11800" y="4963"/>
                    <a:pt x="11909" y="4948"/>
                  </a:cubicBezTo>
                  <a:lnTo>
                    <a:pt x="11909" y="4948"/>
                  </a:lnTo>
                  <a:cubicBezTo>
                    <a:pt x="11909" y="4948"/>
                    <a:pt x="11724" y="7943"/>
                    <a:pt x="13022" y="8987"/>
                  </a:cubicBezTo>
                  <a:cubicBezTo>
                    <a:pt x="13022" y="8987"/>
                    <a:pt x="13480" y="7875"/>
                    <a:pt x="14358" y="7748"/>
                  </a:cubicBezTo>
                  <a:cubicBezTo>
                    <a:pt x="14504" y="7241"/>
                    <a:pt x="15178" y="4782"/>
                    <a:pt x="14212" y="3446"/>
                  </a:cubicBezTo>
                  <a:cubicBezTo>
                    <a:pt x="13742" y="2798"/>
                    <a:pt x="13110" y="2672"/>
                    <a:pt x="12688" y="2672"/>
                  </a:cubicBezTo>
                  <a:cubicBezTo>
                    <a:pt x="12416" y="2672"/>
                    <a:pt x="12231" y="2724"/>
                    <a:pt x="12231" y="2724"/>
                  </a:cubicBezTo>
                  <a:cubicBezTo>
                    <a:pt x="12231" y="2724"/>
                    <a:pt x="11179" y="0"/>
                    <a:pt x="942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5" name="Google Shape;3775;p48">
              <a:extLst>
                <a:ext uri="{FF2B5EF4-FFF2-40B4-BE49-F238E27FC236}">
                  <a16:creationId xmlns:a16="http://schemas.microsoft.com/office/drawing/2014/main" id="{FA4D36CC-A028-42BD-9D58-46525F35708C}"/>
                </a:ext>
              </a:extLst>
            </p:cNvPr>
            <p:cNvSpPr/>
            <p:nvPr/>
          </p:nvSpPr>
          <p:spPr>
            <a:xfrm>
              <a:off x="604675" y="1400200"/>
              <a:ext cx="44650" cy="191775"/>
            </a:xfrm>
            <a:custGeom>
              <a:avLst/>
              <a:gdLst/>
              <a:ahLst/>
              <a:cxnLst/>
              <a:rect l="l" t="t" r="r" b="b"/>
              <a:pathLst>
                <a:path w="1786" h="7671" extrusionOk="0">
                  <a:moveTo>
                    <a:pt x="1691" y="1"/>
                  </a:moveTo>
                  <a:cubicBezTo>
                    <a:pt x="1326" y="1"/>
                    <a:pt x="856" y="143"/>
                    <a:pt x="810" y="217"/>
                  </a:cubicBezTo>
                  <a:cubicBezTo>
                    <a:pt x="1" y="1583"/>
                    <a:pt x="557" y="5212"/>
                    <a:pt x="332" y="6802"/>
                  </a:cubicBezTo>
                  <a:cubicBezTo>
                    <a:pt x="605" y="6860"/>
                    <a:pt x="781" y="7426"/>
                    <a:pt x="849" y="7670"/>
                  </a:cubicBezTo>
                  <a:cubicBezTo>
                    <a:pt x="1093" y="7163"/>
                    <a:pt x="1483" y="6295"/>
                    <a:pt x="1561" y="6090"/>
                  </a:cubicBezTo>
                  <a:cubicBezTo>
                    <a:pt x="1737" y="5602"/>
                    <a:pt x="1786" y="1524"/>
                    <a:pt x="1757" y="2"/>
                  </a:cubicBezTo>
                  <a:cubicBezTo>
                    <a:pt x="1735" y="1"/>
                    <a:pt x="1713" y="1"/>
                    <a:pt x="1691"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6" name="Google Shape;3776;p48">
              <a:extLst>
                <a:ext uri="{FF2B5EF4-FFF2-40B4-BE49-F238E27FC236}">
                  <a16:creationId xmlns:a16="http://schemas.microsoft.com/office/drawing/2014/main" id="{F22488A1-D2AA-44C5-B8DC-D033D1AC1ED4}"/>
                </a:ext>
              </a:extLst>
            </p:cNvPr>
            <p:cNvSpPr/>
            <p:nvPr/>
          </p:nvSpPr>
          <p:spPr>
            <a:xfrm>
              <a:off x="589325" y="1603650"/>
              <a:ext cx="53675" cy="80750"/>
            </a:xfrm>
            <a:custGeom>
              <a:avLst/>
              <a:gdLst/>
              <a:ahLst/>
              <a:cxnLst/>
              <a:rect l="l" t="t" r="r" b="b"/>
              <a:pathLst>
                <a:path w="2147" h="3230" extrusionOk="0">
                  <a:moveTo>
                    <a:pt x="1473" y="0"/>
                  </a:moveTo>
                  <a:cubicBezTo>
                    <a:pt x="1473" y="0"/>
                    <a:pt x="1044" y="1737"/>
                    <a:pt x="49" y="2634"/>
                  </a:cubicBezTo>
                  <a:lnTo>
                    <a:pt x="0" y="2673"/>
                  </a:lnTo>
                  <a:cubicBezTo>
                    <a:pt x="215" y="2869"/>
                    <a:pt x="449" y="3054"/>
                    <a:pt x="683" y="3229"/>
                  </a:cubicBezTo>
                  <a:lnTo>
                    <a:pt x="732" y="3161"/>
                  </a:lnTo>
                  <a:cubicBezTo>
                    <a:pt x="1902" y="2186"/>
                    <a:pt x="2136" y="478"/>
                    <a:pt x="2146" y="371"/>
                  </a:cubicBezTo>
                  <a:cubicBezTo>
                    <a:pt x="1912" y="274"/>
                    <a:pt x="1678" y="147"/>
                    <a:pt x="147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7" name="Google Shape;3777;p48">
              <a:extLst>
                <a:ext uri="{FF2B5EF4-FFF2-40B4-BE49-F238E27FC236}">
                  <a16:creationId xmlns:a16="http://schemas.microsoft.com/office/drawing/2014/main" id="{52AF4375-BD02-4685-A0F7-5328D74D2E6E}"/>
                </a:ext>
              </a:extLst>
            </p:cNvPr>
            <p:cNvSpPr/>
            <p:nvPr/>
          </p:nvSpPr>
          <p:spPr>
            <a:xfrm>
              <a:off x="577125" y="1405600"/>
              <a:ext cx="47825" cy="66125"/>
            </a:xfrm>
            <a:custGeom>
              <a:avLst/>
              <a:gdLst/>
              <a:ahLst/>
              <a:cxnLst/>
              <a:rect l="l" t="t" r="r" b="b"/>
              <a:pathLst>
                <a:path w="1913" h="2645" extrusionOk="0">
                  <a:moveTo>
                    <a:pt x="1912" y="1"/>
                  </a:moveTo>
                  <a:cubicBezTo>
                    <a:pt x="1412" y="1012"/>
                    <a:pt x="709" y="1309"/>
                    <a:pt x="63" y="1309"/>
                  </a:cubicBezTo>
                  <a:cubicBezTo>
                    <a:pt x="42" y="1309"/>
                    <a:pt x="21" y="1309"/>
                    <a:pt x="0" y="1308"/>
                  </a:cubicBezTo>
                  <a:lnTo>
                    <a:pt x="0" y="1328"/>
                  </a:lnTo>
                  <a:cubicBezTo>
                    <a:pt x="0" y="1328"/>
                    <a:pt x="632" y="2644"/>
                    <a:pt x="944" y="2644"/>
                  </a:cubicBezTo>
                  <a:cubicBezTo>
                    <a:pt x="958" y="2644"/>
                    <a:pt x="972" y="2641"/>
                    <a:pt x="986" y="2635"/>
                  </a:cubicBezTo>
                  <a:cubicBezTo>
                    <a:pt x="1629" y="2352"/>
                    <a:pt x="1893" y="177"/>
                    <a:pt x="1912"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8" name="Google Shape;3778;p48">
              <a:extLst>
                <a:ext uri="{FF2B5EF4-FFF2-40B4-BE49-F238E27FC236}">
                  <a16:creationId xmlns:a16="http://schemas.microsoft.com/office/drawing/2014/main" id="{4E904746-7E5F-4C47-AADA-0E4355936E16}"/>
                </a:ext>
              </a:extLst>
            </p:cNvPr>
            <p:cNvSpPr/>
            <p:nvPr/>
          </p:nvSpPr>
          <p:spPr>
            <a:xfrm>
              <a:off x="548575" y="1648775"/>
              <a:ext cx="34175" cy="88050"/>
            </a:xfrm>
            <a:custGeom>
              <a:avLst/>
              <a:gdLst/>
              <a:ahLst/>
              <a:cxnLst/>
              <a:rect l="l" t="t" r="r" b="b"/>
              <a:pathLst>
                <a:path w="1367" h="3522" extrusionOk="0">
                  <a:moveTo>
                    <a:pt x="820" y="0"/>
                  </a:moveTo>
                  <a:lnTo>
                    <a:pt x="772" y="29"/>
                  </a:lnTo>
                  <a:cubicBezTo>
                    <a:pt x="518" y="1181"/>
                    <a:pt x="264" y="2341"/>
                    <a:pt x="1" y="3424"/>
                  </a:cubicBezTo>
                  <a:lnTo>
                    <a:pt x="1" y="3522"/>
                  </a:lnTo>
                  <a:cubicBezTo>
                    <a:pt x="157" y="3239"/>
                    <a:pt x="742" y="2195"/>
                    <a:pt x="1328" y="1034"/>
                  </a:cubicBezTo>
                  <a:cubicBezTo>
                    <a:pt x="1318" y="907"/>
                    <a:pt x="1318" y="790"/>
                    <a:pt x="1318" y="664"/>
                  </a:cubicBezTo>
                  <a:lnTo>
                    <a:pt x="1367" y="615"/>
                  </a:lnTo>
                  <a:cubicBezTo>
                    <a:pt x="1171" y="420"/>
                    <a:pt x="986" y="215"/>
                    <a:pt x="820"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09" name="Google Shape;3779;p48">
              <a:extLst>
                <a:ext uri="{FF2B5EF4-FFF2-40B4-BE49-F238E27FC236}">
                  <a16:creationId xmlns:a16="http://schemas.microsoft.com/office/drawing/2014/main" id="{9E85507F-F6A3-4297-AA24-FA59258B562A}"/>
                </a:ext>
              </a:extLst>
            </p:cNvPr>
            <p:cNvSpPr/>
            <p:nvPr/>
          </p:nvSpPr>
          <p:spPr>
            <a:xfrm>
              <a:off x="353225" y="1434625"/>
              <a:ext cx="202950" cy="594500"/>
            </a:xfrm>
            <a:custGeom>
              <a:avLst/>
              <a:gdLst/>
              <a:ahLst/>
              <a:cxnLst/>
              <a:rect l="l" t="t" r="r" b="b"/>
              <a:pathLst>
                <a:path w="8118" h="23780" extrusionOk="0">
                  <a:moveTo>
                    <a:pt x="6625" y="1"/>
                  </a:moveTo>
                  <a:cubicBezTo>
                    <a:pt x="5620" y="381"/>
                    <a:pt x="4049" y="1181"/>
                    <a:pt x="2859" y="2771"/>
                  </a:cubicBezTo>
                  <a:cubicBezTo>
                    <a:pt x="1474" y="4605"/>
                    <a:pt x="303" y="16010"/>
                    <a:pt x="1" y="19200"/>
                  </a:cubicBezTo>
                  <a:cubicBezTo>
                    <a:pt x="235" y="19209"/>
                    <a:pt x="1513" y="19278"/>
                    <a:pt x="2020" y="19356"/>
                  </a:cubicBezTo>
                  <a:cubicBezTo>
                    <a:pt x="2001" y="19580"/>
                    <a:pt x="1981" y="19805"/>
                    <a:pt x="1971" y="20019"/>
                  </a:cubicBezTo>
                  <a:cubicBezTo>
                    <a:pt x="1874" y="21248"/>
                    <a:pt x="1854" y="22146"/>
                    <a:pt x="1981" y="22468"/>
                  </a:cubicBezTo>
                  <a:cubicBezTo>
                    <a:pt x="2040" y="22653"/>
                    <a:pt x="2244" y="22809"/>
                    <a:pt x="2537" y="22956"/>
                  </a:cubicBezTo>
                  <a:cubicBezTo>
                    <a:pt x="3438" y="23379"/>
                    <a:pt x="5277" y="23780"/>
                    <a:pt x="6482" y="23780"/>
                  </a:cubicBezTo>
                  <a:cubicBezTo>
                    <a:pt x="7024" y="23780"/>
                    <a:pt x="7438" y="23699"/>
                    <a:pt x="7581" y="23502"/>
                  </a:cubicBezTo>
                  <a:cubicBezTo>
                    <a:pt x="7932" y="23014"/>
                    <a:pt x="8049" y="20448"/>
                    <a:pt x="8117" y="19931"/>
                  </a:cubicBezTo>
                  <a:cubicBezTo>
                    <a:pt x="7903" y="17063"/>
                    <a:pt x="7834" y="13034"/>
                    <a:pt x="7825" y="12098"/>
                  </a:cubicBezTo>
                  <a:cubicBezTo>
                    <a:pt x="7802" y="12128"/>
                    <a:pt x="7785" y="12147"/>
                    <a:pt x="7778" y="12158"/>
                  </a:cubicBezTo>
                  <a:lnTo>
                    <a:pt x="7778" y="12158"/>
                  </a:lnTo>
                  <a:cubicBezTo>
                    <a:pt x="7797" y="12105"/>
                    <a:pt x="7815" y="12075"/>
                    <a:pt x="7815" y="12010"/>
                  </a:cubicBezTo>
                  <a:lnTo>
                    <a:pt x="7815" y="11903"/>
                  </a:lnTo>
                  <a:cubicBezTo>
                    <a:pt x="7805" y="11854"/>
                    <a:pt x="7786" y="11815"/>
                    <a:pt x="7776" y="11776"/>
                  </a:cubicBezTo>
                  <a:cubicBezTo>
                    <a:pt x="5708" y="6186"/>
                    <a:pt x="5727" y="6157"/>
                    <a:pt x="5532" y="5025"/>
                  </a:cubicBezTo>
                  <a:cubicBezTo>
                    <a:pt x="5415" y="4362"/>
                    <a:pt x="6634" y="20"/>
                    <a:pt x="6634" y="20"/>
                  </a:cubicBezTo>
                  <a:lnTo>
                    <a:pt x="6625" y="1"/>
                  </a:ln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0" name="Google Shape;3780;p48">
              <a:extLst>
                <a:ext uri="{FF2B5EF4-FFF2-40B4-BE49-F238E27FC236}">
                  <a16:creationId xmlns:a16="http://schemas.microsoft.com/office/drawing/2014/main" id="{E787B43E-CB4E-4F92-8A33-516B76864318}"/>
                </a:ext>
              </a:extLst>
            </p:cNvPr>
            <p:cNvSpPr/>
            <p:nvPr/>
          </p:nvSpPr>
          <p:spPr>
            <a:xfrm>
              <a:off x="482000" y="1428050"/>
              <a:ext cx="65625" cy="300975"/>
            </a:xfrm>
            <a:custGeom>
              <a:avLst/>
              <a:gdLst/>
              <a:ahLst/>
              <a:cxnLst/>
              <a:rect l="l" t="t" r="r" b="b"/>
              <a:pathLst>
                <a:path w="2625" h="12039" extrusionOk="0">
                  <a:moveTo>
                    <a:pt x="2303" y="0"/>
                  </a:moveTo>
                  <a:lnTo>
                    <a:pt x="2303" y="0"/>
                  </a:lnTo>
                  <a:cubicBezTo>
                    <a:pt x="2020" y="69"/>
                    <a:pt x="1747" y="157"/>
                    <a:pt x="1474" y="264"/>
                  </a:cubicBezTo>
                  <a:lnTo>
                    <a:pt x="1474" y="274"/>
                  </a:lnTo>
                  <a:cubicBezTo>
                    <a:pt x="1474" y="274"/>
                    <a:pt x="1" y="4615"/>
                    <a:pt x="127" y="5288"/>
                  </a:cubicBezTo>
                  <a:cubicBezTo>
                    <a:pt x="322" y="6420"/>
                    <a:pt x="557" y="6449"/>
                    <a:pt x="2625" y="12039"/>
                  </a:cubicBezTo>
                  <a:cubicBezTo>
                    <a:pt x="1737" y="6234"/>
                    <a:pt x="1961" y="2703"/>
                    <a:pt x="2166" y="1113"/>
                  </a:cubicBezTo>
                  <a:cubicBezTo>
                    <a:pt x="2176" y="732"/>
                    <a:pt x="2225" y="361"/>
                    <a:pt x="2303"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1" name="Google Shape;3781;p48">
              <a:extLst>
                <a:ext uri="{FF2B5EF4-FFF2-40B4-BE49-F238E27FC236}">
                  <a16:creationId xmlns:a16="http://schemas.microsoft.com/office/drawing/2014/main" id="{0C02112E-24F8-47C1-B7D6-0BD4E056ECB0}"/>
                </a:ext>
              </a:extLst>
            </p:cNvPr>
            <p:cNvSpPr/>
            <p:nvPr/>
          </p:nvSpPr>
          <p:spPr>
            <a:xfrm>
              <a:off x="346400" y="1929250"/>
              <a:ext cx="70275" cy="115175"/>
            </a:xfrm>
            <a:custGeom>
              <a:avLst/>
              <a:gdLst/>
              <a:ahLst/>
              <a:cxnLst/>
              <a:rect l="l" t="t" r="r" b="b"/>
              <a:pathLst>
                <a:path w="2811" h="4607" extrusionOk="0">
                  <a:moveTo>
                    <a:pt x="215" y="0"/>
                  </a:moveTo>
                  <a:cubicBezTo>
                    <a:pt x="205" y="156"/>
                    <a:pt x="196" y="244"/>
                    <a:pt x="196" y="244"/>
                  </a:cubicBezTo>
                  <a:cubicBezTo>
                    <a:pt x="79" y="985"/>
                    <a:pt x="0" y="3951"/>
                    <a:pt x="596" y="4419"/>
                  </a:cubicBezTo>
                  <a:cubicBezTo>
                    <a:pt x="645" y="4460"/>
                    <a:pt x="688" y="4478"/>
                    <a:pt x="725" y="4478"/>
                  </a:cubicBezTo>
                  <a:cubicBezTo>
                    <a:pt x="939" y="4478"/>
                    <a:pt x="971" y="3875"/>
                    <a:pt x="996" y="3385"/>
                  </a:cubicBezTo>
                  <a:cubicBezTo>
                    <a:pt x="1005" y="3102"/>
                    <a:pt x="1035" y="2888"/>
                    <a:pt x="1035" y="2878"/>
                  </a:cubicBezTo>
                  <a:cubicBezTo>
                    <a:pt x="1044" y="3424"/>
                    <a:pt x="1308" y="4575"/>
                    <a:pt x="1610" y="4605"/>
                  </a:cubicBezTo>
                  <a:cubicBezTo>
                    <a:pt x="1620" y="4606"/>
                    <a:pt x="1630" y="4606"/>
                    <a:pt x="1639" y="4606"/>
                  </a:cubicBezTo>
                  <a:cubicBezTo>
                    <a:pt x="2162" y="4606"/>
                    <a:pt x="2059" y="2798"/>
                    <a:pt x="2059" y="2673"/>
                  </a:cubicBezTo>
                  <a:lnTo>
                    <a:pt x="2059" y="2673"/>
                  </a:lnTo>
                  <a:cubicBezTo>
                    <a:pt x="2059" y="2796"/>
                    <a:pt x="2326" y="4345"/>
                    <a:pt x="2725" y="4345"/>
                  </a:cubicBezTo>
                  <a:cubicBezTo>
                    <a:pt x="2737" y="4345"/>
                    <a:pt x="2749" y="4344"/>
                    <a:pt x="2761" y="4341"/>
                  </a:cubicBezTo>
                  <a:lnTo>
                    <a:pt x="2781" y="4341"/>
                  </a:lnTo>
                  <a:cubicBezTo>
                    <a:pt x="2791" y="3736"/>
                    <a:pt x="2810" y="3327"/>
                    <a:pt x="2810" y="3161"/>
                  </a:cubicBezTo>
                  <a:cubicBezTo>
                    <a:pt x="2517" y="3024"/>
                    <a:pt x="2313" y="2858"/>
                    <a:pt x="2244" y="2683"/>
                  </a:cubicBezTo>
                  <a:cubicBezTo>
                    <a:pt x="2127" y="2351"/>
                    <a:pt x="2147" y="1454"/>
                    <a:pt x="2244" y="224"/>
                  </a:cubicBezTo>
                  <a:cubicBezTo>
                    <a:pt x="1688" y="146"/>
                    <a:pt x="235" y="0"/>
                    <a:pt x="235" y="0"/>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2" name="Google Shape;3782;p48">
              <a:extLst>
                <a:ext uri="{FF2B5EF4-FFF2-40B4-BE49-F238E27FC236}">
                  <a16:creationId xmlns:a16="http://schemas.microsoft.com/office/drawing/2014/main" id="{6B884070-F7E0-417C-A40C-9E7FC93C9083}"/>
                </a:ext>
              </a:extLst>
            </p:cNvPr>
            <p:cNvSpPr/>
            <p:nvPr/>
          </p:nvSpPr>
          <p:spPr>
            <a:xfrm>
              <a:off x="351775" y="1914600"/>
              <a:ext cx="51975" cy="20525"/>
            </a:xfrm>
            <a:custGeom>
              <a:avLst/>
              <a:gdLst/>
              <a:ahLst/>
              <a:cxnLst/>
              <a:rect l="l" t="t" r="r" b="b"/>
              <a:pathLst>
                <a:path w="2079" h="821" extrusionOk="0">
                  <a:moveTo>
                    <a:pt x="59" y="1"/>
                  </a:moveTo>
                  <a:cubicBezTo>
                    <a:pt x="29" y="245"/>
                    <a:pt x="20" y="449"/>
                    <a:pt x="0" y="586"/>
                  </a:cubicBezTo>
                  <a:lnTo>
                    <a:pt x="20" y="586"/>
                  </a:lnTo>
                  <a:cubicBezTo>
                    <a:pt x="20" y="586"/>
                    <a:pt x="1473" y="732"/>
                    <a:pt x="2029" y="820"/>
                  </a:cubicBezTo>
                  <a:cubicBezTo>
                    <a:pt x="2039" y="606"/>
                    <a:pt x="2059" y="381"/>
                    <a:pt x="2078" y="157"/>
                  </a:cubicBezTo>
                  <a:cubicBezTo>
                    <a:pt x="1571" y="79"/>
                    <a:pt x="293" y="10"/>
                    <a:pt x="59"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3" name="Google Shape;3783;p48">
              <a:extLst>
                <a:ext uri="{FF2B5EF4-FFF2-40B4-BE49-F238E27FC236}">
                  <a16:creationId xmlns:a16="http://schemas.microsoft.com/office/drawing/2014/main" id="{4E0AA4B8-E2B0-4C1F-B169-BDE41ECD27DD}"/>
                </a:ext>
              </a:extLst>
            </p:cNvPr>
            <p:cNvSpPr/>
            <p:nvPr/>
          </p:nvSpPr>
          <p:spPr>
            <a:xfrm>
              <a:off x="585900" y="1389750"/>
              <a:ext cx="99275" cy="207100"/>
            </a:xfrm>
            <a:custGeom>
              <a:avLst/>
              <a:gdLst/>
              <a:ahLst/>
              <a:cxnLst/>
              <a:rect l="l" t="t" r="r" b="b"/>
              <a:pathLst>
                <a:path w="3971" h="8284" extrusionOk="0">
                  <a:moveTo>
                    <a:pt x="3193" y="1"/>
                  </a:moveTo>
                  <a:cubicBezTo>
                    <a:pt x="2822" y="1"/>
                    <a:pt x="2430" y="167"/>
                    <a:pt x="2283" y="498"/>
                  </a:cubicBezTo>
                  <a:cubicBezTo>
                    <a:pt x="1805" y="1230"/>
                    <a:pt x="683" y="3269"/>
                    <a:pt x="127" y="6508"/>
                  </a:cubicBezTo>
                  <a:cubicBezTo>
                    <a:pt x="88" y="6703"/>
                    <a:pt x="59" y="6898"/>
                    <a:pt x="30" y="7103"/>
                  </a:cubicBezTo>
                  <a:lnTo>
                    <a:pt x="0" y="7113"/>
                  </a:lnTo>
                  <a:cubicBezTo>
                    <a:pt x="225" y="7561"/>
                    <a:pt x="547" y="7961"/>
                    <a:pt x="937" y="8283"/>
                  </a:cubicBezTo>
                  <a:lnTo>
                    <a:pt x="966" y="8254"/>
                  </a:lnTo>
                  <a:cubicBezTo>
                    <a:pt x="1005" y="7893"/>
                    <a:pt x="1044" y="7552"/>
                    <a:pt x="1083" y="7220"/>
                  </a:cubicBezTo>
                  <a:cubicBezTo>
                    <a:pt x="1288" y="5688"/>
                    <a:pt x="1669" y="4186"/>
                    <a:pt x="2234" y="2752"/>
                  </a:cubicBezTo>
                  <a:cubicBezTo>
                    <a:pt x="2537" y="1942"/>
                    <a:pt x="2937" y="1171"/>
                    <a:pt x="3415" y="440"/>
                  </a:cubicBezTo>
                  <a:lnTo>
                    <a:pt x="3971" y="498"/>
                  </a:lnTo>
                  <a:cubicBezTo>
                    <a:pt x="3912" y="167"/>
                    <a:pt x="3564" y="1"/>
                    <a:pt x="3193" y="1"/>
                  </a:cubicBezTo>
                  <a:close/>
                </a:path>
              </a:pathLst>
            </a:custGeom>
            <a:solidFill>
              <a:srgbClr val="8C543B"/>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4" name="Google Shape;3784;p48">
              <a:extLst>
                <a:ext uri="{FF2B5EF4-FFF2-40B4-BE49-F238E27FC236}">
                  <a16:creationId xmlns:a16="http://schemas.microsoft.com/office/drawing/2014/main" id="{62D79410-563E-4505-9546-3B22232A603A}"/>
                </a:ext>
              </a:extLst>
            </p:cNvPr>
            <p:cNvSpPr/>
            <p:nvPr/>
          </p:nvSpPr>
          <p:spPr>
            <a:xfrm>
              <a:off x="538650" y="1546125"/>
              <a:ext cx="88725" cy="124375"/>
            </a:xfrm>
            <a:custGeom>
              <a:avLst/>
              <a:gdLst/>
              <a:ahLst/>
              <a:cxnLst/>
              <a:rect l="l" t="t" r="r" b="b"/>
              <a:pathLst>
                <a:path w="3549" h="4975" extrusionOk="0">
                  <a:moveTo>
                    <a:pt x="1491" y="1"/>
                  </a:moveTo>
                  <a:cubicBezTo>
                    <a:pt x="1422" y="1"/>
                    <a:pt x="1365" y="17"/>
                    <a:pt x="1334" y="48"/>
                  </a:cubicBezTo>
                  <a:cubicBezTo>
                    <a:pt x="1247" y="145"/>
                    <a:pt x="1198" y="262"/>
                    <a:pt x="1178" y="399"/>
                  </a:cubicBezTo>
                  <a:lnTo>
                    <a:pt x="1149" y="399"/>
                  </a:lnTo>
                  <a:cubicBezTo>
                    <a:pt x="1149" y="399"/>
                    <a:pt x="1038" y="283"/>
                    <a:pt x="914" y="283"/>
                  </a:cubicBezTo>
                  <a:cubicBezTo>
                    <a:pt x="798" y="283"/>
                    <a:pt x="669" y="387"/>
                    <a:pt x="612" y="789"/>
                  </a:cubicBezTo>
                  <a:cubicBezTo>
                    <a:pt x="583" y="1033"/>
                    <a:pt x="612" y="1277"/>
                    <a:pt x="671" y="1521"/>
                  </a:cubicBezTo>
                  <a:cubicBezTo>
                    <a:pt x="632" y="1481"/>
                    <a:pt x="590" y="1461"/>
                    <a:pt x="547" y="1461"/>
                  </a:cubicBezTo>
                  <a:cubicBezTo>
                    <a:pt x="266" y="1461"/>
                    <a:pt x="0" y="2320"/>
                    <a:pt x="1110" y="3921"/>
                  </a:cubicBezTo>
                  <a:cubicBezTo>
                    <a:pt x="1149" y="3979"/>
                    <a:pt x="1188" y="4038"/>
                    <a:pt x="1227" y="4096"/>
                  </a:cubicBezTo>
                  <a:cubicBezTo>
                    <a:pt x="1393" y="4311"/>
                    <a:pt x="1578" y="4516"/>
                    <a:pt x="1773" y="4711"/>
                  </a:cubicBezTo>
                  <a:cubicBezTo>
                    <a:pt x="1861" y="4799"/>
                    <a:pt x="1949" y="4887"/>
                    <a:pt x="2037" y="4974"/>
                  </a:cubicBezTo>
                  <a:lnTo>
                    <a:pt x="2086" y="4926"/>
                  </a:lnTo>
                  <a:cubicBezTo>
                    <a:pt x="3081" y="4028"/>
                    <a:pt x="3510" y="2292"/>
                    <a:pt x="3510" y="2292"/>
                  </a:cubicBezTo>
                  <a:cubicBezTo>
                    <a:pt x="3549" y="2018"/>
                    <a:pt x="3529" y="1745"/>
                    <a:pt x="3471" y="1472"/>
                  </a:cubicBezTo>
                  <a:cubicBezTo>
                    <a:pt x="3393" y="1228"/>
                    <a:pt x="3256" y="1014"/>
                    <a:pt x="2983" y="955"/>
                  </a:cubicBezTo>
                  <a:cubicBezTo>
                    <a:pt x="2934" y="1287"/>
                    <a:pt x="2895" y="1628"/>
                    <a:pt x="2856" y="1989"/>
                  </a:cubicBezTo>
                  <a:lnTo>
                    <a:pt x="2837" y="2018"/>
                  </a:lnTo>
                  <a:cubicBezTo>
                    <a:pt x="2446" y="1697"/>
                    <a:pt x="2125" y="1297"/>
                    <a:pt x="1900" y="848"/>
                  </a:cubicBezTo>
                  <a:lnTo>
                    <a:pt x="1929" y="838"/>
                  </a:lnTo>
                  <a:cubicBezTo>
                    <a:pt x="1959" y="633"/>
                    <a:pt x="1988" y="438"/>
                    <a:pt x="2017" y="243"/>
                  </a:cubicBezTo>
                  <a:lnTo>
                    <a:pt x="2007" y="243"/>
                  </a:lnTo>
                  <a:cubicBezTo>
                    <a:pt x="1854" y="76"/>
                    <a:pt x="1642" y="1"/>
                    <a:pt x="1491" y="1"/>
                  </a:cubicBezTo>
                  <a:close/>
                </a:path>
              </a:pathLst>
            </a:custGeom>
            <a:solidFill>
              <a:srgbClr val="F9BDA5"/>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5" name="Google Shape;3785;p48">
              <a:extLst>
                <a:ext uri="{FF2B5EF4-FFF2-40B4-BE49-F238E27FC236}">
                  <a16:creationId xmlns:a16="http://schemas.microsoft.com/office/drawing/2014/main" id="{59B74B1D-1ACB-43FD-8B14-947EA607881D}"/>
                </a:ext>
              </a:extLst>
            </p:cNvPr>
            <p:cNvSpPr/>
            <p:nvPr/>
          </p:nvSpPr>
          <p:spPr>
            <a:xfrm>
              <a:off x="386650" y="1255125"/>
              <a:ext cx="254875" cy="163725"/>
            </a:xfrm>
            <a:custGeom>
              <a:avLst/>
              <a:gdLst/>
              <a:ahLst/>
              <a:cxnLst/>
              <a:rect l="l" t="t" r="r" b="b"/>
              <a:pathLst>
                <a:path w="10195" h="6549" extrusionOk="0">
                  <a:moveTo>
                    <a:pt x="7902" y="1"/>
                  </a:moveTo>
                  <a:cubicBezTo>
                    <a:pt x="6234" y="1220"/>
                    <a:pt x="556" y="3103"/>
                    <a:pt x="556" y="3103"/>
                  </a:cubicBezTo>
                  <a:cubicBezTo>
                    <a:pt x="556" y="3103"/>
                    <a:pt x="0" y="4381"/>
                    <a:pt x="507" y="5005"/>
                  </a:cubicBezTo>
                  <a:cubicBezTo>
                    <a:pt x="880" y="5456"/>
                    <a:pt x="2229" y="6548"/>
                    <a:pt x="4435" y="6548"/>
                  </a:cubicBezTo>
                  <a:cubicBezTo>
                    <a:pt x="5002" y="6548"/>
                    <a:pt x="5625" y="6476"/>
                    <a:pt x="6302" y="6303"/>
                  </a:cubicBezTo>
                  <a:cubicBezTo>
                    <a:pt x="6683" y="6196"/>
                    <a:pt x="7063" y="6078"/>
                    <a:pt x="7424" y="5932"/>
                  </a:cubicBezTo>
                  <a:cubicBezTo>
                    <a:pt x="8214" y="5610"/>
                    <a:pt x="8917" y="5103"/>
                    <a:pt x="9463" y="4449"/>
                  </a:cubicBezTo>
                  <a:cubicBezTo>
                    <a:pt x="9746" y="4118"/>
                    <a:pt x="9990" y="3766"/>
                    <a:pt x="10195" y="3386"/>
                  </a:cubicBezTo>
                  <a:cubicBezTo>
                    <a:pt x="9726" y="1698"/>
                    <a:pt x="7902" y="1"/>
                    <a:pt x="7902" y="1"/>
                  </a:cubicBezTo>
                  <a:close/>
                </a:path>
              </a:pathLst>
            </a:custGeom>
            <a:solidFill>
              <a:srgbClr val="FFFFFF"/>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6" name="Google Shape;3786;p48">
              <a:extLst>
                <a:ext uri="{FF2B5EF4-FFF2-40B4-BE49-F238E27FC236}">
                  <a16:creationId xmlns:a16="http://schemas.microsoft.com/office/drawing/2014/main" id="{FC6BAA0A-C064-4CD0-BF8A-85A3A548B194}"/>
                </a:ext>
              </a:extLst>
            </p:cNvPr>
            <p:cNvSpPr/>
            <p:nvPr/>
          </p:nvSpPr>
          <p:spPr>
            <a:xfrm>
              <a:off x="587600" y="1654625"/>
              <a:ext cx="243925" cy="81550"/>
            </a:xfrm>
            <a:custGeom>
              <a:avLst/>
              <a:gdLst/>
              <a:ahLst/>
              <a:cxnLst/>
              <a:rect l="l" t="t" r="r" b="b"/>
              <a:pathLst>
                <a:path w="9757" h="3262" extrusionOk="0">
                  <a:moveTo>
                    <a:pt x="9688" y="0"/>
                  </a:moveTo>
                  <a:cubicBezTo>
                    <a:pt x="9659" y="0"/>
                    <a:pt x="9629" y="20"/>
                    <a:pt x="9629" y="49"/>
                  </a:cubicBezTo>
                  <a:cubicBezTo>
                    <a:pt x="9629" y="49"/>
                    <a:pt x="9629" y="98"/>
                    <a:pt x="9629" y="195"/>
                  </a:cubicBezTo>
                  <a:cubicBezTo>
                    <a:pt x="9639" y="283"/>
                    <a:pt x="9629" y="410"/>
                    <a:pt x="9620" y="576"/>
                  </a:cubicBezTo>
                  <a:cubicBezTo>
                    <a:pt x="9610" y="771"/>
                    <a:pt x="9590" y="976"/>
                    <a:pt x="9551" y="1171"/>
                  </a:cubicBezTo>
                  <a:cubicBezTo>
                    <a:pt x="9503" y="1415"/>
                    <a:pt x="9425" y="1659"/>
                    <a:pt x="9317" y="1893"/>
                  </a:cubicBezTo>
                  <a:lnTo>
                    <a:pt x="9268" y="1981"/>
                  </a:lnTo>
                  <a:cubicBezTo>
                    <a:pt x="9259" y="1990"/>
                    <a:pt x="9239" y="2020"/>
                    <a:pt x="9239" y="2020"/>
                  </a:cubicBezTo>
                  <a:lnTo>
                    <a:pt x="9210" y="2068"/>
                  </a:lnTo>
                  <a:cubicBezTo>
                    <a:pt x="9171" y="2127"/>
                    <a:pt x="9122" y="2186"/>
                    <a:pt x="9073" y="2244"/>
                  </a:cubicBezTo>
                  <a:cubicBezTo>
                    <a:pt x="9025" y="2303"/>
                    <a:pt x="8976" y="2351"/>
                    <a:pt x="8917" y="2400"/>
                  </a:cubicBezTo>
                  <a:lnTo>
                    <a:pt x="8829" y="2478"/>
                  </a:lnTo>
                  <a:lnTo>
                    <a:pt x="8732" y="2546"/>
                  </a:lnTo>
                  <a:cubicBezTo>
                    <a:pt x="8449" y="2722"/>
                    <a:pt x="8137" y="2859"/>
                    <a:pt x="7815" y="2927"/>
                  </a:cubicBezTo>
                  <a:cubicBezTo>
                    <a:pt x="7737" y="2956"/>
                    <a:pt x="7639" y="2966"/>
                    <a:pt x="7552" y="2985"/>
                  </a:cubicBezTo>
                  <a:cubicBezTo>
                    <a:pt x="7464" y="3005"/>
                    <a:pt x="7376" y="3015"/>
                    <a:pt x="7278" y="3025"/>
                  </a:cubicBezTo>
                  <a:cubicBezTo>
                    <a:pt x="7191" y="3034"/>
                    <a:pt x="7103" y="3044"/>
                    <a:pt x="7015" y="3054"/>
                  </a:cubicBezTo>
                  <a:lnTo>
                    <a:pt x="6732" y="3064"/>
                  </a:lnTo>
                  <a:cubicBezTo>
                    <a:pt x="6361" y="3064"/>
                    <a:pt x="5981" y="3044"/>
                    <a:pt x="5610" y="2995"/>
                  </a:cubicBezTo>
                  <a:cubicBezTo>
                    <a:pt x="5230" y="2946"/>
                    <a:pt x="4859" y="2878"/>
                    <a:pt x="4498" y="2790"/>
                  </a:cubicBezTo>
                  <a:cubicBezTo>
                    <a:pt x="4313" y="2742"/>
                    <a:pt x="4127" y="2693"/>
                    <a:pt x="3961" y="2644"/>
                  </a:cubicBezTo>
                  <a:cubicBezTo>
                    <a:pt x="3786" y="2586"/>
                    <a:pt x="3610" y="2537"/>
                    <a:pt x="3444" y="2468"/>
                  </a:cubicBezTo>
                  <a:cubicBezTo>
                    <a:pt x="2830" y="2254"/>
                    <a:pt x="2235" y="1990"/>
                    <a:pt x="1669" y="1678"/>
                  </a:cubicBezTo>
                  <a:lnTo>
                    <a:pt x="1308" y="1473"/>
                  </a:lnTo>
                  <a:lnTo>
                    <a:pt x="996" y="1278"/>
                  </a:lnTo>
                  <a:cubicBezTo>
                    <a:pt x="830" y="1161"/>
                    <a:pt x="664" y="1044"/>
                    <a:pt x="508" y="917"/>
                  </a:cubicBezTo>
                  <a:lnTo>
                    <a:pt x="98" y="595"/>
                  </a:lnTo>
                  <a:cubicBezTo>
                    <a:pt x="85" y="587"/>
                    <a:pt x="72" y="582"/>
                    <a:pt x="60" y="582"/>
                  </a:cubicBezTo>
                  <a:cubicBezTo>
                    <a:pt x="45" y="582"/>
                    <a:pt x="31" y="589"/>
                    <a:pt x="20" y="605"/>
                  </a:cubicBezTo>
                  <a:cubicBezTo>
                    <a:pt x="1" y="625"/>
                    <a:pt x="1" y="654"/>
                    <a:pt x="20" y="683"/>
                  </a:cubicBezTo>
                  <a:lnTo>
                    <a:pt x="430" y="1015"/>
                  </a:lnTo>
                  <a:cubicBezTo>
                    <a:pt x="586" y="1151"/>
                    <a:pt x="742" y="1278"/>
                    <a:pt x="918" y="1395"/>
                  </a:cubicBezTo>
                  <a:lnTo>
                    <a:pt x="1230" y="1600"/>
                  </a:lnTo>
                  <a:lnTo>
                    <a:pt x="1581" y="1815"/>
                  </a:lnTo>
                  <a:cubicBezTo>
                    <a:pt x="2157" y="2147"/>
                    <a:pt x="2752" y="2429"/>
                    <a:pt x="3376" y="2654"/>
                  </a:cubicBezTo>
                  <a:cubicBezTo>
                    <a:pt x="3542" y="2712"/>
                    <a:pt x="3718" y="2781"/>
                    <a:pt x="3903" y="2829"/>
                  </a:cubicBezTo>
                  <a:cubicBezTo>
                    <a:pt x="4079" y="2878"/>
                    <a:pt x="4264" y="2937"/>
                    <a:pt x="4449" y="2976"/>
                  </a:cubicBezTo>
                  <a:cubicBezTo>
                    <a:pt x="4820" y="3073"/>
                    <a:pt x="5200" y="3142"/>
                    <a:pt x="5581" y="3200"/>
                  </a:cubicBezTo>
                  <a:cubicBezTo>
                    <a:pt x="5898" y="3241"/>
                    <a:pt x="6222" y="3261"/>
                    <a:pt x="6541" y="3261"/>
                  </a:cubicBezTo>
                  <a:cubicBezTo>
                    <a:pt x="6605" y="3261"/>
                    <a:pt x="6669" y="3260"/>
                    <a:pt x="6732" y="3259"/>
                  </a:cubicBezTo>
                  <a:lnTo>
                    <a:pt x="7025" y="3249"/>
                  </a:lnTo>
                  <a:cubicBezTo>
                    <a:pt x="7122" y="3239"/>
                    <a:pt x="7210" y="3229"/>
                    <a:pt x="7308" y="3220"/>
                  </a:cubicBezTo>
                  <a:cubicBezTo>
                    <a:pt x="7405" y="3210"/>
                    <a:pt x="7493" y="3190"/>
                    <a:pt x="7581" y="3171"/>
                  </a:cubicBezTo>
                  <a:cubicBezTo>
                    <a:pt x="7678" y="3151"/>
                    <a:pt x="7756" y="3142"/>
                    <a:pt x="7854" y="3122"/>
                  </a:cubicBezTo>
                  <a:cubicBezTo>
                    <a:pt x="8205" y="3034"/>
                    <a:pt x="8537" y="2888"/>
                    <a:pt x="8829" y="2693"/>
                  </a:cubicBezTo>
                  <a:lnTo>
                    <a:pt x="8937" y="2615"/>
                  </a:lnTo>
                  <a:lnTo>
                    <a:pt x="9034" y="2537"/>
                  </a:lnTo>
                  <a:cubicBezTo>
                    <a:pt x="9093" y="2478"/>
                    <a:pt x="9151" y="2420"/>
                    <a:pt x="9210" y="2351"/>
                  </a:cubicBezTo>
                  <a:cubicBezTo>
                    <a:pt x="9259" y="2293"/>
                    <a:pt x="9308" y="2234"/>
                    <a:pt x="9347" y="2166"/>
                  </a:cubicBezTo>
                  <a:lnTo>
                    <a:pt x="9376" y="2117"/>
                  </a:lnTo>
                  <a:cubicBezTo>
                    <a:pt x="9395" y="2098"/>
                    <a:pt x="9395" y="2088"/>
                    <a:pt x="9405" y="2068"/>
                  </a:cubicBezTo>
                  <a:lnTo>
                    <a:pt x="9464" y="1961"/>
                  </a:lnTo>
                  <a:cubicBezTo>
                    <a:pt x="9571" y="1717"/>
                    <a:pt x="9649" y="1464"/>
                    <a:pt x="9698" y="1190"/>
                  </a:cubicBezTo>
                  <a:cubicBezTo>
                    <a:pt x="9727" y="995"/>
                    <a:pt x="9737" y="790"/>
                    <a:pt x="9747" y="586"/>
                  </a:cubicBezTo>
                  <a:cubicBezTo>
                    <a:pt x="9756" y="410"/>
                    <a:pt x="9747" y="283"/>
                    <a:pt x="9747" y="195"/>
                  </a:cubicBezTo>
                  <a:lnTo>
                    <a:pt x="9747" y="59"/>
                  </a:lnTo>
                  <a:cubicBezTo>
                    <a:pt x="9747" y="20"/>
                    <a:pt x="9717" y="0"/>
                    <a:pt x="9688"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7" name="Google Shape;3787;p48">
              <a:extLst>
                <a:ext uri="{FF2B5EF4-FFF2-40B4-BE49-F238E27FC236}">
                  <a16:creationId xmlns:a16="http://schemas.microsoft.com/office/drawing/2014/main" id="{3F849B67-5278-435D-B833-321909D13C23}"/>
                </a:ext>
              </a:extLst>
            </p:cNvPr>
            <p:cNvSpPr/>
            <p:nvPr/>
          </p:nvSpPr>
          <p:spPr>
            <a:xfrm>
              <a:off x="683800" y="1494500"/>
              <a:ext cx="40400" cy="145125"/>
            </a:xfrm>
            <a:custGeom>
              <a:avLst/>
              <a:gdLst/>
              <a:ahLst/>
              <a:cxnLst/>
              <a:rect l="l" t="t" r="r" b="b"/>
              <a:pathLst>
                <a:path w="1616" h="5805" extrusionOk="0">
                  <a:moveTo>
                    <a:pt x="57" y="0"/>
                  </a:moveTo>
                  <a:cubicBezTo>
                    <a:pt x="29" y="0"/>
                    <a:pt x="0" y="24"/>
                    <a:pt x="6" y="64"/>
                  </a:cubicBezTo>
                  <a:cubicBezTo>
                    <a:pt x="6" y="64"/>
                    <a:pt x="84" y="415"/>
                    <a:pt x="211" y="962"/>
                  </a:cubicBezTo>
                  <a:cubicBezTo>
                    <a:pt x="338" y="1498"/>
                    <a:pt x="523" y="2210"/>
                    <a:pt x="709" y="2923"/>
                  </a:cubicBezTo>
                  <a:cubicBezTo>
                    <a:pt x="806" y="3284"/>
                    <a:pt x="894" y="3644"/>
                    <a:pt x="991" y="3976"/>
                  </a:cubicBezTo>
                  <a:cubicBezTo>
                    <a:pt x="1079" y="4308"/>
                    <a:pt x="1167" y="4620"/>
                    <a:pt x="1245" y="4883"/>
                  </a:cubicBezTo>
                  <a:cubicBezTo>
                    <a:pt x="1401" y="5410"/>
                    <a:pt x="1509" y="5771"/>
                    <a:pt x="1509" y="5771"/>
                  </a:cubicBezTo>
                  <a:cubicBezTo>
                    <a:pt x="1509" y="5793"/>
                    <a:pt x="1525" y="5804"/>
                    <a:pt x="1546" y="5804"/>
                  </a:cubicBezTo>
                  <a:cubicBezTo>
                    <a:pt x="1552" y="5804"/>
                    <a:pt x="1560" y="5803"/>
                    <a:pt x="1567" y="5800"/>
                  </a:cubicBezTo>
                  <a:cubicBezTo>
                    <a:pt x="1596" y="5800"/>
                    <a:pt x="1616" y="5771"/>
                    <a:pt x="1606" y="5742"/>
                  </a:cubicBezTo>
                  <a:cubicBezTo>
                    <a:pt x="1606" y="5742"/>
                    <a:pt x="1528" y="5381"/>
                    <a:pt x="1401" y="4844"/>
                  </a:cubicBezTo>
                  <a:cubicBezTo>
                    <a:pt x="1333" y="4571"/>
                    <a:pt x="1265" y="4259"/>
                    <a:pt x="1177" y="3927"/>
                  </a:cubicBezTo>
                  <a:cubicBezTo>
                    <a:pt x="1089" y="3586"/>
                    <a:pt x="1001" y="3235"/>
                    <a:pt x="904" y="2874"/>
                  </a:cubicBezTo>
                  <a:cubicBezTo>
                    <a:pt x="718" y="2162"/>
                    <a:pt x="523" y="1449"/>
                    <a:pt x="367" y="923"/>
                  </a:cubicBezTo>
                  <a:cubicBezTo>
                    <a:pt x="211" y="396"/>
                    <a:pt x="104" y="35"/>
                    <a:pt x="104" y="35"/>
                  </a:cubicBezTo>
                  <a:cubicBezTo>
                    <a:pt x="96" y="11"/>
                    <a:pt x="77" y="0"/>
                    <a:pt x="57"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8" name="Google Shape;3788;p48">
              <a:extLst>
                <a:ext uri="{FF2B5EF4-FFF2-40B4-BE49-F238E27FC236}">
                  <a16:creationId xmlns:a16="http://schemas.microsoft.com/office/drawing/2014/main" id="{A7ADEE00-80AF-4547-8B83-785C97FAE13A}"/>
                </a:ext>
              </a:extLst>
            </p:cNvPr>
            <p:cNvSpPr/>
            <p:nvPr/>
          </p:nvSpPr>
          <p:spPr>
            <a:xfrm>
              <a:off x="608825" y="1396800"/>
              <a:ext cx="66125" cy="200600"/>
            </a:xfrm>
            <a:custGeom>
              <a:avLst/>
              <a:gdLst/>
              <a:ahLst/>
              <a:cxnLst/>
              <a:rect l="l" t="t" r="r" b="b"/>
              <a:pathLst>
                <a:path w="2645" h="8024" extrusionOk="0">
                  <a:moveTo>
                    <a:pt x="2576" y="1"/>
                  </a:moveTo>
                  <a:cubicBezTo>
                    <a:pt x="2559" y="1"/>
                    <a:pt x="2539" y="9"/>
                    <a:pt x="2527" y="21"/>
                  </a:cubicBezTo>
                  <a:lnTo>
                    <a:pt x="2478" y="99"/>
                  </a:lnTo>
                  <a:cubicBezTo>
                    <a:pt x="2439" y="158"/>
                    <a:pt x="2391" y="226"/>
                    <a:pt x="2322" y="324"/>
                  </a:cubicBezTo>
                  <a:cubicBezTo>
                    <a:pt x="2254" y="411"/>
                    <a:pt x="2186" y="538"/>
                    <a:pt x="2098" y="675"/>
                  </a:cubicBezTo>
                  <a:lnTo>
                    <a:pt x="1961" y="889"/>
                  </a:lnTo>
                  <a:lnTo>
                    <a:pt x="1825" y="1143"/>
                  </a:lnTo>
                  <a:cubicBezTo>
                    <a:pt x="1737" y="1319"/>
                    <a:pt x="1630" y="1504"/>
                    <a:pt x="1542" y="1709"/>
                  </a:cubicBezTo>
                  <a:cubicBezTo>
                    <a:pt x="1444" y="1924"/>
                    <a:pt x="1347" y="2128"/>
                    <a:pt x="1249" y="2363"/>
                  </a:cubicBezTo>
                  <a:cubicBezTo>
                    <a:pt x="1152" y="2597"/>
                    <a:pt x="1074" y="2841"/>
                    <a:pt x="986" y="3075"/>
                  </a:cubicBezTo>
                  <a:cubicBezTo>
                    <a:pt x="888" y="3319"/>
                    <a:pt x="810" y="3572"/>
                    <a:pt x="742" y="3826"/>
                  </a:cubicBezTo>
                  <a:cubicBezTo>
                    <a:pt x="674" y="4080"/>
                    <a:pt x="586" y="4323"/>
                    <a:pt x="527" y="4587"/>
                  </a:cubicBezTo>
                  <a:cubicBezTo>
                    <a:pt x="469" y="4840"/>
                    <a:pt x="410" y="5084"/>
                    <a:pt x="352" y="5328"/>
                  </a:cubicBezTo>
                  <a:cubicBezTo>
                    <a:pt x="303" y="5562"/>
                    <a:pt x="274" y="5796"/>
                    <a:pt x="235" y="6021"/>
                  </a:cubicBezTo>
                  <a:cubicBezTo>
                    <a:pt x="196" y="6245"/>
                    <a:pt x="166" y="6460"/>
                    <a:pt x="137" y="6655"/>
                  </a:cubicBezTo>
                  <a:cubicBezTo>
                    <a:pt x="118" y="6753"/>
                    <a:pt x="98" y="6850"/>
                    <a:pt x="88" y="6938"/>
                  </a:cubicBezTo>
                  <a:cubicBezTo>
                    <a:pt x="88" y="7026"/>
                    <a:pt x="78" y="7113"/>
                    <a:pt x="69" y="7192"/>
                  </a:cubicBezTo>
                  <a:cubicBezTo>
                    <a:pt x="59" y="7348"/>
                    <a:pt x="39" y="7484"/>
                    <a:pt x="30" y="7601"/>
                  </a:cubicBezTo>
                  <a:cubicBezTo>
                    <a:pt x="10" y="7835"/>
                    <a:pt x="0" y="7962"/>
                    <a:pt x="0" y="7962"/>
                  </a:cubicBezTo>
                  <a:cubicBezTo>
                    <a:pt x="0" y="7991"/>
                    <a:pt x="20" y="8021"/>
                    <a:pt x="49" y="8021"/>
                  </a:cubicBezTo>
                  <a:cubicBezTo>
                    <a:pt x="54" y="8022"/>
                    <a:pt x="60" y="8023"/>
                    <a:pt x="65" y="8023"/>
                  </a:cubicBezTo>
                  <a:cubicBezTo>
                    <a:pt x="88" y="8023"/>
                    <a:pt x="108" y="8006"/>
                    <a:pt x="108" y="7982"/>
                  </a:cubicBezTo>
                  <a:cubicBezTo>
                    <a:pt x="108" y="7982"/>
                    <a:pt x="127" y="7845"/>
                    <a:pt x="157" y="7621"/>
                  </a:cubicBezTo>
                  <a:cubicBezTo>
                    <a:pt x="176" y="7504"/>
                    <a:pt x="196" y="7367"/>
                    <a:pt x="215" y="7211"/>
                  </a:cubicBezTo>
                  <a:cubicBezTo>
                    <a:pt x="225" y="7133"/>
                    <a:pt x="235" y="7045"/>
                    <a:pt x="244" y="6957"/>
                  </a:cubicBezTo>
                  <a:cubicBezTo>
                    <a:pt x="264" y="6870"/>
                    <a:pt x="283" y="6782"/>
                    <a:pt x="293" y="6684"/>
                  </a:cubicBezTo>
                  <a:cubicBezTo>
                    <a:pt x="332" y="6489"/>
                    <a:pt x="371" y="6284"/>
                    <a:pt x="410" y="6060"/>
                  </a:cubicBezTo>
                  <a:cubicBezTo>
                    <a:pt x="449" y="5845"/>
                    <a:pt x="498" y="5611"/>
                    <a:pt x="547" y="5367"/>
                  </a:cubicBezTo>
                  <a:cubicBezTo>
                    <a:pt x="605" y="5133"/>
                    <a:pt x="674" y="4899"/>
                    <a:pt x="722" y="4636"/>
                  </a:cubicBezTo>
                  <a:cubicBezTo>
                    <a:pt x="781" y="4382"/>
                    <a:pt x="859" y="4148"/>
                    <a:pt x="937" y="3894"/>
                  </a:cubicBezTo>
                  <a:cubicBezTo>
                    <a:pt x="1015" y="3641"/>
                    <a:pt x="1083" y="3387"/>
                    <a:pt x="1181" y="3153"/>
                  </a:cubicBezTo>
                  <a:cubicBezTo>
                    <a:pt x="1269" y="2909"/>
                    <a:pt x="1337" y="2665"/>
                    <a:pt x="1435" y="2441"/>
                  </a:cubicBezTo>
                  <a:cubicBezTo>
                    <a:pt x="1532" y="2216"/>
                    <a:pt x="1630" y="2002"/>
                    <a:pt x="1708" y="1797"/>
                  </a:cubicBezTo>
                  <a:cubicBezTo>
                    <a:pt x="1795" y="1582"/>
                    <a:pt x="1903" y="1407"/>
                    <a:pt x="1981" y="1221"/>
                  </a:cubicBezTo>
                  <a:lnTo>
                    <a:pt x="2108" y="977"/>
                  </a:lnTo>
                  <a:cubicBezTo>
                    <a:pt x="2147" y="899"/>
                    <a:pt x="2186" y="821"/>
                    <a:pt x="2225" y="753"/>
                  </a:cubicBezTo>
                  <a:cubicBezTo>
                    <a:pt x="2313" y="616"/>
                    <a:pt x="2361" y="489"/>
                    <a:pt x="2430" y="392"/>
                  </a:cubicBezTo>
                  <a:lnTo>
                    <a:pt x="2566" y="177"/>
                  </a:lnTo>
                  <a:lnTo>
                    <a:pt x="2625" y="99"/>
                  </a:lnTo>
                  <a:cubicBezTo>
                    <a:pt x="2644" y="70"/>
                    <a:pt x="2634" y="31"/>
                    <a:pt x="2605" y="11"/>
                  </a:cubicBezTo>
                  <a:cubicBezTo>
                    <a:pt x="2598" y="4"/>
                    <a:pt x="2587" y="1"/>
                    <a:pt x="2576" y="1"/>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19" name="Google Shape;3789;p48">
              <a:extLst>
                <a:ext uri="{FF2B5EF4-FFF2-40B4-BE49-F238E27FC236}">
                  <a16:creationId xmlns:a16="http://schemas.microsoft.com/office/drawing/2014/main" id="{14FDA1C8-BFBF-4132-9643-C33E2338AE89}"/>
                </a:ext>
              </a:extLst>
            </p:cNvPr>
            <p:cNvSpPr/>
            <p:nvPr/>
          </p:nvSpPr>
          <p:spPr>
            <a:xfrm>
              <a:off x="609300" y="1832325"/>
              <a:ext cx="267100" cy="133100"/>
            </a:xfrm>
            <a:custGeom>
              <a:avLst/>
              <a:gdLst/>
              <a:ahLst/>
              <a:cxnLst/>
              <a:rect l="l" t="t" r="r" b="b"/>
              <a:pathLst>
                <a:path w="10684" h="5324" extrusionOk="0">
                  <a:moveTo>
                    <a:pt x="66" y="0"/>
                  </a:moveTo>
                  <a:cubicBezTo>
                    <a:pt x="45" y="0"/>
                    <a:pt x="28" y="9"/>
                    <a:pt x="20" y="24"/>
                  </a:cubicBezTo>
                  <a:cubicBezTo>
                    <a:pt x="1" y="53"/>
                    <a:pt x="11" y="92"/>
                    <a:pt x="40" y="102"/>
                  </a:cubicBezTo>
                  <a:lnTo>
                    <a:pt x="50" y="111"/>
                  </a:lnTo>
                  <a:cubicBezTo>
                    <a:pt x="89" y="131"/>
                    <a:pt x="128" y="141"/>
                    <a:pt x="157" y="160"/>
                  </a:cubicBezTo>
                  <a:lnTo>
                    <a:pt x="255" y="238"/>
                  </a:lnTo>
                  <a:cubicBezTo>
                    <a:pt x="294" y="258"/>
                    <a:pt x="323" y="287"/>
                    <a:pt x="352" y="316"/>
                  </a:cubicBezTo>
                  <a:cubicBezTo>
                    <a:pt x="381" y="346"/>
                    <a:pt x="411" y="375"/>
                    <a:pt x="440" y="414"/>
                  </a:cubicBezTo>
                  <a:cubicBezTo>
                    <a:pt x="489" y="472"/>
                    <a:pt x="528" y="541"/>
                    <a:pt x="557" y="609"/>
                  </a:cubicBezTo>
                  <a:cubicBezTo>
                    <a:pt x="577" y="648"/>
                    <a:pt x="596" y="687"/>
                    <a:pt x="606" y="726"/>
                  </a:cubicBezTo>
                  <a:lnTo>
                    <a:pt x="635" y="843"/>
                  </a:lnTo>
                  <a:cubicBezTo>
                    <a:pt x="703" y="1175"/>
                    <a:pt x="742" y="1526"/>
                    <a:pt x="791" y="1867"/>
                  </a:cubicBezTo>
                  <a:cubicBezTo>
                    <a:pt x="898" y="2550"/>
                    <a:pt x="1016" y="3233"/>
                    <a:pt x="1181" y="3906"/>
                  </a:cubicBezTo>
                  <a:cubicBezTo>
                    <a:pt x="1259" y="4248"/>
                    <a:pt x="1367" y="4589"/>
                    <a:pt x="1523" y="4911"/>
                  </a:cubicBezTo>
                  <a:cubicBezTo>
                    <a:pt x="1562" y="4999"/>
                    <a:pt x="1630" y="5087"/>
                    <a:pt x="1708" y="5155"/>
                  </a:cubicBezTo>
                  <a:cubicBezTo>
                    <a:pt x="1786" y="5204"/>
                    <a:pt x="1874" y="5243"/>
                    <a:pt x="1972" y="5262"/>
                  </a:cubicBezTo>
                  <a:cubicBezTo>
                    <a:pt x="2147" y="5301"/>
                    <a:pt x="2333" y="5321"/>
                    <a:pt x="2508" y="5321"/>
                  </a:cubicBezTo>
                  <a:cubicBezTo>
                    <a:pt x="2573" y="5323"/>
                    <a:pt x="2637" y="5323"/>
                    <a:pt x="2701" y="5323"/>
                  </a:cubicBezTo>
                  <a:cubicBezTo>
                    <a:pt x="2988" y="5323"/>
                    <a:pt x="3273" y="5307"/>
                    <a:pt x="3552" y="5292"/>
                  </a:cubicBezTo>
                  <a:cubicBezTo>
                    <a:pt x="3903" y="5262"/>
                    <a:pt x="4245" y="5223"/>
                    <a:pt x="4586" y="5184"/>
                  </a:cubicBezTo>
                  <a:cubicBezTo>
                    <a:pt x="5279" y="5096"/>
                    <a:pt x="5952" y="4979"/>
                    <a:pt x="6635" y="4853"/>
                  </a:cubicBezTo>
                  <a:cubicBezTo>
                    <a:pt x="7327" y="4726"/>
                    <a:pt x="8001" y="4579"/>
                    <a:pt x="8664" y="4404"/>
                  </a:cubicBezTo>
                  <a:cubicBezTo>
                    <a:pt x="8996" y="4306"/>
                    <a:pt x="9327" y="4209"/>
                    <a:pt x="9659" y="4101"/>
                  </a:cubicBezTo>
                  <a:cubicBezTo>
                    <a:pt x="9825" y="4043"/>
                    <a:pt x="9991" y="3984"/>
                    <a:pt x="10147" y="3916"/>
                  </a:cubicBezTo>
                  <a:cubicBezTo>
                    <a:pt x="10313" y="3848"/>
                    <a:pt x="10469" y="3760"/>
                    <a:pt x="10605" y="3643"/>
                  </a:cubicBezTo>
                  <a:cubicBezTo>
                    <a:pt x="10625" y="3623"/>
                    <a:pt x="10644" y="3604"/>
                    <a:pt x="10654" y="3584"/>
                  </a:cubicBezTo>
                  <a:lnTo>
                    <a:pt x="10674" y="3545"/>
                  </a:lnTo>
                  <a:lnTo>
                    <a:pt x="10674" y="3536"/>
                  </a:lnTo>
                  <a:lnTo>
                    <a:pt x="10674" y="3526"/>
                  </a:lnTo>
                  <a:lnTo>
                    <a:pt x="10674" y="3506"/>
                  </a:lnTo>
                  <a:lnTo>
                    <a:pt x="10683" y="3379"/>
                  </a:lnTo>
                  <a:cubicBezTo>
                    <a:pt x="10683" y="3292"/>
                    <a:pt x="10683" y="3204"/>
                    <a:pt x="10664" y="3116"/>
                  </a:cubicBezTo>
                  <a:cubicBezTo>
                    <a:pt x="10644" y="2940"/>
                    <a:pt x="10615" y="2765"/>
                    <a:pt x="10586" y="2599"/>
                  </a:cubicBezTo>
                  <a:cubicBezTo>
                    <a:pt x="10517" y="2258"/>
                    <a:pt x="10439" y="1926"/>
                    <a:pt x="10352" y="1594"/>
                  </a:cubicBezTo>
                  <a:lnTo>
                    <a:pt x="10352" y="1594"/>
                  </a:lnTo>
                  <a:cubicBezTo>
                    <a:pt x="10420" y="1926"/>
                    <a:pt x="10488" y="2267"/>
                    <a:pt x="10547" y="2609"/>
                  </a:cubicBezTo>
                  <a:cubicBezTo>
                    <a:pt x="10566" y="2775"/>
                    <a:pt x="10595" y="2950"/>
                    <a:pt x="10605" y="3116"/>
                  </a:cubicBezTo>
                  <a:cubicBezTo>
                    <a:pt x="10615" y="3194"/>
                    <a:pt x="10615" y="3282"/>
                    <a:pt x="10615" y="3360"/>
                  </a:cubicBezTo>
                  <a:lnTo>
                    <a:pt x="10595" y="3487"/>
                  </a:lnTo>
                  <a:lnTo>
                    <a:pt x="10595" y="3506"/>
                  </a:lnTo>
                  <a:lnTo>
                    <a:pt x="10576" y="3526"/>
                  </a:lnTo>
                  <a:cubicBezTo>
                    <a:pt x="10566" y="3545"/>
                    <a:pt x="10556" y="3565"/>
                    <a:pt x="10547" y="3575"/>
                  </a:cubicBezTo>
                  <a:cubicBezTo>
                    <a:pt x="10410" y="3672"/>
                    <a:pt x="10264" y="3760"/>
                    <a:pt x="10108" y="3818"/>
                  </a:cubicBezTo>
                  <a:cubicBezTo>
                    <a:pt x="9942" y="3877"/>
                    <a:pt x="9786" y="3936"/>
                    <a:pt x="9620" y="3984"/>
                  </a:cubicBezTo>
                  <a:cubicBezTo>
                    <a:pt x="9288" y="4092"/>
                    <a:pt x="8957" y="4170"/>
                    <a:pt x="8625" y="4257"/>
                  </a:cubicBezTo>
                  <a:cubicBezTo>
                    <a:pt x="7288" y="4570"/>
                    <a:pt x="5932" y="4814"/>
                    <a:pt x="4557" y="4970"/>
                  </a:cubicBezTo>
                  <a:cubicBezTo>
                    <a:pt x="3884" y="5067"/>
                    <a:pt x="3201" y="5106"/>
                    <a:pt x="2508" y="5106"/>
                  </a:cubicBezTo>
                  <a:cubicBezTo>
                    <a:pt x="2342" y="5106"/>
                    <a:pt x="2176" y="5087"/>
                    <a:pt x="2020" y="5057"/>
                  </a:cubicBezTo>
                  <a:lnTo>
                    <a:pt x="1962" y="5038"/>
                  </a:lnTo>
                  <a:lnTo>
                    <a:pt x="1913" y="5028"/>
                  </a:lnTo>
                  <a:cubicBezTo>
                    <a:pt x="1874" y="5018"/>
                    <a:pt x="1845" y="4999"/>
                    <a:pt x="1815" y="4970"/>
                  </a:cubicBezTo>
                  <a:lnTo>
                    <a:pt x="1796" y="4950"/>
                  </a:lnTo>
                  <a:lnTo>
                    <a:pt x="1767" y="4911"/>
                  </a:lnTo>
                  <a:cubicBezTo>
                    <a:pt x="1737" y="4882"/>
                    <a:pt x="1728" y="4843"/>
                    <a:pt x="1708" y="4804"/>
                  </a:cubicBezTo>
                  <a:cubicBezTo>
                    <a:pt x="1562" y="4501"/>
                    <a:pt x="1455" y="4179"/>
                    <a:pt x="1376" y="3857"/>
                  </a:cubicBezTo>
                  <a:cubicBezTo>
                    <a:pt x="1211" y="3194"/>
                    <a:pt x="1084" y="2511"/>
                    <a:pt x="967" y="1828"/>
                  </a:cubicBezTo>
                  <a:cubicBezTo>
                    <a:pt x="898" y="1497"/>
                    <a:pt x="859" y="1155"/>
                    <a:pt x="772" y="814"/>
                  </a:cubicBezTo>
                  <a:lnTo>
                    <a:pt x="742" y="677"/>
                  </a:lnTo>
                  <a:cubicBezTo>
                    <a:pt x="723" y="638"/>
                    <a:pt x="703" y="599"/>
                    <a:pt x="684" y="560"/>
                  </a:cubicBezTo>
                  <a:cubicBezTo>
                    <a:pt x="635" y="472"/>
                    <a:pt x="586" y="394"/>
                    <a:pt x="528" y="326"/>
                  </a:cubicBezTo>
                  <a:cubicBezTo>
                    <a:pt x="498" y="287"/>
                    <a:pt x="469" y="258"/>
                    <a:pt x="440" y="228"/>
                  </a:cubicBezTo>
                  <a:cubicBezTo>
                    <a:pt x="401" y="199"/>
                    <a:pt x="372" y="170"/>
                    <a:pt x="333" y="150"/>
                  </a:cubicBezTo>
                  <a:lnTo>
                    <a:pt x="216" y="72"/>
                  </a:lnTo>
                  <a:cubicBezTo>
                    <a:pt x="177" y="43"/>
                    <a:pt x="138" y="24"/>
                    <a:pt x="99" y="4"/>
                  </a:cubicBezTo>
                  <a:lnTo>
                    <a:pt x="89" y="4"/>
                  </a:lnTo>
                  <a:cubicBezTo>
                    <a:pt x="81" y="1"/>
                    <a:pt x="73" y="0"/>
                    <a:pt x="66" y="0"/>
                  </a:cubicBezTo>
                  <a:close/>
                </a:path>
              </a:pathLst>
            </a:custGeom>
            <a:solidFill>
              <a:srgbClr val="4A160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0" name="Google Shape;3790;p48">
              <a:extLst>
                <a:ext uri="{FF2B5EF4-FFF2-40B4-BE49-F238E27FC236}">
                  <a16:creationId xmlns:a16="http://schemas.microsoft.com/office/drawing/2014/main" id="{0761E0DE-6B4C-4919-BDF9-A54862578AE2}"/>
                </a:ext>
              </a:extLst>
            </p:cNvPr>
            <p:cNvSpPr/>
            <p:nvPr/>
          </p:nvSpPr>
          <p:spPr>
            <a:xfrm>
              <a:off x="398600" y="1544375"/>
              <a:ext cx="59275" cy="453425"/>
            </a:xfrm>
            <a:custGeom>
              <a:avLst/>
              <a:gdLst/>
              <a:ahLst/>
              <a:cxnLst/>
              <a:rect l="l" t="t" r="r" b="b"/>
              <a:pathLst>
                <a:path w="2371" h="18137" extrusionOk="0">
                  <a:moveTo>
                    <a:pt x="2312" y="1"/>
                  </a:moveTo>
                  <a:cubicBezTo>
                    <a:pt x="2283" y="1"/>
                    <a:pt x="2254" y="20"/>
                    <a:pt x="2254" y="50"/>
                  </a:cubicBezTo>
                  <a:lnTo>
                    <a:pt x="2117" y="820"/>
                  </a:lnTo>
                  <a:cubicBezTo>
                    <a:pt x="2029" y="1308"/>
                    <a:pt x="1912" y="2001"/>
                    <a:pt x="1776" y="2849"/>
                  </a:cubicBezTo>
                  <a:cubicBezTo>
                    <a:pt x="1639" y="3688"/>
                    <a:pt x="1473" y="4674"/>
                    <a:pt x="1317" y="5727"/>
                  </a:cubicBezTo>
                  <a:cubicBezTo>
                    <a:pt x="1161" y="6781"/>
                    <a:pt x="995" y="7903"/>
                    <a:pt x="829" y="9025"/>
                  </a:cubicBezTo>
                  <a:cubicBezTo>
                    <a:pt x="761" y="9590"/>
                    <a:pt x="664" y="10156"/>
                    <a:pt x="605" y="10712"/>
                  </a:cubicBezTo>
                  <a:cubicBezTo>
                    <a:pt x="546" y="11268"/>
                    <a:pt x="478" y="11815"/>
                    <a:pt x="420" y="12342"/>
                  </a:cubicBezTo>
                  <a:cubicBezTo>
                    <a:pt x="361" y="12868"/>
                    <a:pt x="303" y="13385"/>
                    <a:pt x="244" y="13873"/>
                  </a:cubicBezTo>
                  <a:cubicBezTo>
                    <a:pt x="195" y="14351"/>
                    <a:pt x="127" y="14810"/>
                    <a:pt x="98" y="15239"/>
                  </a:cubicBezTo>
                  <a:cubicBezTo>
                    <a:pt x="29" y="16088"/>
                    <a:pt x="0" y="16800"/>
                    <a:pt x="10" y="17307"/>
                  </a:cubicBezTo>
                  <a:cubicBezTo>
                    <a:pt x="10" y="17502"/>
                    <a:pt x="29" y="17697"/>
                    <a:pt x="59" y="17883"/>
                  </a:cubicBezTo>
                  <a:cubicBezTo>
                    <a:pt x="68" y="17941"/>
                    <a:pt x="78" y="17990"/>
                    <a:pt x="88" y="18039"/>
                  </a:cubicBezTo>
                  <a:lnTo>
                    <a:pt x="107" y="18097"/>
                  </a:lnTo>
                  <a:cubicBezTo>
                    <a:pt x="117" y="18127"/>
                    <a:pt x="146" y="18136"/>
                    <a:pt x="176" y="18136"/>
                  </a:cubicBezTo>
                  <a:cubicBezTo>
                    <a:pt x="195" y="18127"/>
                    <a:pt x="215" y="18097"/>
                    <a:pt x="215" y="18068"/>
                  </a:cubicBezTo>
                  <a:lnTo>
                    <a:pt x="215" y="18058"/>
                  </a:lnTo>
                  <a:cubicBezTo>
                    <a:pt x="215" y="18058"/>
                    <a:pt x="205" y="18039"/>
                    <a:pt x="195" y="18009"/>
                  </a:cubicBezTo>
                  <a:cubicBezTo>
                    <a:pt x="186" y="17961"/>
                    <a:pt x="176" y="17912"/>
                    <a:pt x="176" y="17873"/>
                  </a:cubicBezTo>
                  <a:cubicBezTo>
                    <a:pt x="146" y="17678"/>
                    <a:pt x="137" y="17492"/>
                    <a:pt x="137" y="17297"/>
                  </a:cubicBezTo>
                  <a:cubicBezTo>
                    <a:pt x="137" y="16810"/>
                    <a:pt x="186" y="16107"/>
                    <a:pt x="264" y="15249"/>
                  </a:cubicBezTo>
                  <a:cubicBezTo>
                    <a:pt x="293" y="14829"/>
                    <a:pt x="351" y="14371"/>
                    <a:pt x="420" y="13883"/>
                  </a:cubicBezTo>
                  <a:cubicBezTo>
                    <a:pt x="478" y="13405"/>
                    <a:pt x="537" y="12898"/>
                    <a:pt x="595" y="12361"/>
                  </a:cubicBezTo>
                  <a:cubicBezTo>
                    <a:pt x="664" y="11834"/>
                    <a:pt x="722" y="11288"/>
                    <a:pt x="800" y="10732"/>
                  </a:cubicBezTo>
                  <a:cubicBezTo>
                    <a:pt x="868" y="10176"/>
                    <a:pt x="966" y="9620"/>
                    <a:pt x="1044" y="9054"/>
                  </a:cubicBezTo>
                  <a:lnTo>
                    <a:pt x="1503" y="5747"/>
                  </a:lnTo>
                  <a:cubicBezTo>
                    <a:pt x="1659" y="4703"/>
                    <a:pt x="1815" y="3718"/>
                    <a:pt x="1942" y="2869"/>
                  </a:cubicBezTo>
                  <a:lnTo>
                    <a:pt x="2361" y="69"/>
                  </a:lnTo>
                  <a:cubicBezTo>
                    <a:pt x="2371" y="30"/>
                    <a:pt x="2341" y="11"/>
                    <a:pt x="2312"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1" name="Google Shape;3791;p48">
              <a:extLst>
                <a:ext uri="{FF2B5EF4-FFF2-40B4-BE49-F238E27FC236}">
                  <a16:creationId xmlns:a16="http://schemas.microsoft.com/office/drawing/2014/main" id="{8CF9D52B-3C82-49D0-82F9-33ACB5357FD7}"/>
                </a:ext>
              </a:extLst>
            </p:cNvPr>
            <p:cNvSpPr/>
            <p:nvPr/>
          </p:nvSpPr>
          <p:spPr>
            <a:xfrm>
              <a:off x="547125" y="1730475"/>
              <a:ext cx="21800" cy="277300"/>
            </a:xfrm>
            <a:custGeom>
              <a:avLst/>
              <a:gdLst/>
              <a:ahLst/>
              <a:cxnLst/>
              <a:rect l="l" t="t" r="r" b="b"/>
              <a:pathLst>
                <a:path w="872" h="11092" extrusionOk="0">
                  <a:moveTo>
                    <a:pt x="59" y="0"/>
                  </a:moveTo>
                  <a:cubicBezTo>
                    <a:pt x="30" y="0"/>
                    <a:pt x="0" y="30"/>
                    <a:pt x="0" y="59"/>
                  </a:cubicBezTo>
                  <a:cubicBezTo>
                    <a:pt x="0" y="59"/>
                    <a:pt x="10" y="751"/>
                    <a:pt x="10" y="1786"/>
                  </a:cubicBezTo>
                  <a:cubicBezTo>
                    <a:pt x="20" y="2303"/>
                    <a:pt x="10" y="2898"/>
                    <a:pt x="39" y="3551"/>
                  </a:cubicBezTo>
                  <a:cubicBezTo>
                    <a:pt x="69" y="4195"/>
                    <a:pt x="98" y="4888"/>
                    <a:pt x="137" y="5571"/>
                  </a:cubicBezTo>
                  <a:cubicBezTo>
                    <a:pt x="166" y="6263"/>
                    <a:pt x="205" y="6946"/>
                    <a:pt x="234" y="7590"/>
                  </a:cubicBezTo>
                  <a:cubicBezTo>
                    <a:pt x="254" y="7912"/>
                    <a:pt x="273" y="8224"/>
                    <a:pt x="303" y="8527"/>
                  </a:cubicBezTo>
                  <a:cubicBezTo>
                    <a:pt x="332" y="8819"/>
                    <a:pt x="361" y="9102"/>
                    <a:pt x="391" y="9356"/>
                  </a:cubicBezTo>
                  <a:cubicBezTo>
                    <a:pt x="420" y="9609"/>
                    <a:pt x="459" y="9853"/>
                    <a:pt x="488" y="10058"/>
                  </a:cubicBezTo>
                  <a:cubicBezTo>
                    <a:pt x="527" y="10263"/>
                    <a:pt x="556" y="10448"/>
                    <a:pt x="595" y="10595"/>
                  </a:cubicBezTo>
                  <a:cubicBezTo>
                    <a:pt x="625" y="10712"/>
                    <a:pt x="664" y="10829"/>
                    <a:pt x="703" y="10936"/>
                  </a:cubicBezTo>
                  <a:lnTo>
                    <a:pt x="761" y="11063"/>
                  </a:lnTo>
                  <a:cubicBezTo>
                    <a:pt x="771" y="11083"/>
                    <a:pt x="788" y="11092"/>
                    <a:pt x="805" y="11092"/>
                  </a:cubicBezTo>
                  <a:cubicBezTo>
                    <a:pt x="838" y="11092"/>
                    <a:pt x="872" y="11059"/>
                    <a:pt x="859" y="11014"/>
                  </a:cubicBezTo>
                  <a:lnTo>
                    <a:pt x="859" y="11004"/>
                  </a:lnTo>
                  <a:lnTo>
                    <a:pt x="810" y="10897"/>
                  </a:lnTo>
                  <a:cubicBezTo>
                    <a:pt x="771" y="10790"/>
                    <a:pt x="742" y="10683"/>
                    <a:pt x="722" y="10565"/>
                  </a:cubicBezTo>
                  <a:cubicBezTo>
                    <a:pt x="693" y="10429"/>
                    <a:pt x="664" y="10253"/>
                    <a:pt x="634" y="10039"/>
                  </a:cubicBezTo>
                  <a:cubicBezTo>
                    <a:pt x="605" y="9824"/>
                    <a:pt x="586" y="9600"/>
                    <a:pt x="556" y="9336"/>
                  </a:cubicBezTo>
                  <a:cubicBezTo>
                    <a:pt x="527" y="9083"/>
                    <a:pt x="508" y="8809"/>
                    <a:pt x="488" y="8517"/>
                  </a:cubicBezTo>
                  <a:cubicBezTo>
                    <a:pt x="459" y="8214"/>
                    <a:pt x="449" y="7902"/>
                    <a:pt x="439" y="7580"/>
                  </a:cubicBezTo>
                  <a:cubicBezTo>
                    <a:pt x="410" y="6936"/>
                    <a:pt x="381" y="6254"/>
                    <a:pt x="342" y="5561"/>
                  </a:cubicBezTo>
                  <a:cubicBezTo>
                    <a:pt x="312" y="4878"/>
                    <a:pt x="264" y="4195"/>
                    <a:pt x="244" y="3542"/>
                  </a:cubicBezTo>
                  <a:cubicBezTo>
                    <a:pt x="215" y="2898"/>
                    <a:pt x="195" y="2293"/>
                    <a:pt x="186" y="1776"/>
                  </a:cubicBezTo>
                  <a:cubicBezTo>
                    <a:pt x="147" y="742"/>
                    <a:pt x="117" y="59"/>
                    <a:pt x="117" y="59"/>
                  </a:cubicBezTo>
                  <a:lnTo>
                    <a:pt x="108" y="59"/>
                  </a:lnTo>
                  <a:cubicBezTo>
                    <a:pt x="108" y="30"/>
                    <a:pt x="88" y="0"/>
                    <a:pt x="59"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2" name="Google Shape;3792;p48">
              <a:extLst>
                <a:ext uri="{FF2B5EF4-FFF2-40B4-BE49-F238E27FC236}">
                  <a16:creationId xmlns:a16="http://schemas.microsoft.com/office/drawing/2014/main" id="{3927D515-F272-4BF1-8E48-F0C1B5B83372}"/>
                </a:ext>
              </a:extLst>
            </p:cNvPr>
            <p:cNvSpPr/>
            <p:nvPr/>
          </p:nvSpPr>
          <p:spPr>
            <a:xfrm>
              <a:off x="500450" y="2050900"/>
              <a:ext cx="166700" cy="276875"/>
            </a:xfrm>
            <a:custGeom>
              <a:avLst/>
              <a:gdLst/>
              <a:ahLst/>
              <a:cxnLst/>
              <a:rect l="l" t="t" r="r" b="b"/>
              <a:pathLst>
                <a:path w="6668" h="11075" extrusionOk="0">
                  <a:moveTo>
                    <a:pt x="159" y="1"/>
                  </a:moveTo>
                  <a:cubicBezTo>
                    <a:pt x="53" y="1"/>
                    <a:pt x="1" y="156"/>
                    <a:pt x="111" y="207"/>
                  </a:cubicBezTo>
                  <a:cubicBezTo>
                    <a:pt x="394" y="363"/>
                    <a:pt x="687" y="509"/>
                    <a:pt x="980" y="646"/>
                  </a:cubicBezTo>
                  <a:cubicBezTo>
                    <a:pt x="1272" y="773"/>
                    <a:pt x="1565" y="909"/>
                    <a:pt x="1877" y="1026"/>
                  </a:cubicBezTo>
                  <a:cubicBezTo>
                    <a:pt x="2023" y="1095"/>
                    <a:pt x="2179" y="1153"/>
                    <a:pt x="2326" y="1202"/>
                  </a:cubicBezTo>
                  <a:cubicBezTo>
                    <a:pt x="2482" y="1251"/>
                    <a:pt x="2638" y="1319"/>
                    <a:pt x="2794" y="1358"/>
                  </a:cubicBezTo>
                  <a:cubicBezTo>
                    <a:pt x="2950" y="1407"/>
                    <a:pt x="3106" y="1456"/>
                    <a:pt x="3272" y="1495"/>
                  </a:cubicBezTo>
                  <a:lnTo>
                    <a:pt x="3629" y="1556"/>
                  </a:lnTo>
                  <a:lnTo>
                    <a:pt x="3629" y="1556"/>
                  </a:lnTo>
                  <a:cubicBezTo>
                    <a:pt x="3851" y="2326"/>
                    <a:pt x="4074" y="3095"/>
                    <a:pt x="4306" y="3855"/>
                  </a:cubicBezTo>
                  <a:lnTo>
                    <a:pt x="4677" y="5065"/>
                  </a:lnTo>
                  <a:lnTo>
                    <a:pt x="5057" y="6275"/>
                  </a:lnTo>
                  <a:cubicBezTo>
                    <a:pt x="5184" y="6675"/>
                    <a:pt x="5311" y="7085"/>
                    <a:pt x="5438" y="7475"/>
                  </a:cubicBezTo>
                  <a:lnTo>
                    <a:pt x="5838" y="8684"/>
                  </a:lnTo>
                  <a:cubicBezTo>
                    <a:pt x="5974" y="9084"/>
                    <a:pt x="6111" y="9484"/>
                    <a:pt x="6248" y="9875"/>
                  </a:cubicBezTo>
                  <a:cubicBezTo>
                    <a:pt x="6384" y="10275"/>
                    <a:pt x="6521" y="10675"/>
                    <a:pt x="6667" y="11075"/>
                  </a:cubicBezTo>
                  <a:cubicBezTo>
                    <a:pt x="6569" y="10665"/>
                    <a:pt x="6472" y="10255"/>
                    <a:pt x="6365" y="9845"/>
                  </a:cubicBezTo>
                  <a:cubicBezTo>
                    <a:pt x="6267" y="9436"/>
                    <a:pt x="6160" y="9026"/>
                    <a:pt x="6052" y="8616"/>
                  </a:cubicBezTo>
                  <a:lnTo>
                    <a:pt x="5730" y="7397"/>
                  </a:lnTo>
                  <a:cubicBezTo>
                    <a:pt x="5623" y="6997"/>
                    <a:pt x="5506" y="6587"/>
                    <a:pt x="5399" y="6177"/>
                  </a:cubicBezTo>
                  <a:lnTo>
                    <a:pt x="5048" y="4958"/>
                  </a:lnTo>
                  <a:lnTo>
                    <a:pt x="4706" y="3738"/>
                  </a:lnTo>
                  <a:cubicBezTo>
                    <a:pt x="4472" y="2929"/>
                    <a:pt x="4228" y="2129"/>
                    <a:pt x="3984" y="1319"/>
                  </a:cubicBezTo>
                  <a:cubicBezTo>
                    <a:pt x="3955" y="1241"/>
                    <a:pt x="3887" y="1182"/>
                    <a:pt x="3809" y="1173"/>
                  </a:cubicBezTo>
                  <a:lnTo>
                    <a:pt x="3799" y="1173"/>
                  </a:lnTo>
                  <a:lnTo>
                    <a:pt x="3350" y="1114"/>
                  </a:lnTo>
                  <a:cubicBezTo>
                    <a:pt x="3194" y="1075"/>
                    <a:pt x="3048" y="1026"/>
                    <a:pt x="2892" y="997"/>
                  </a:cubicBezTo>
                  <a:cubicBezTo>
                    <a:pt x="2745" y="968"/>
                    <a:pt x="2589" y="909"/>
                    <a:pt x="2443" y="860"/>
                  </a:cubicBezTo>
                  <a:cubicBezTo>
                    <a:pt x="2287" y="812"/>
                    <a:pt x="2140" y="763"/>
                    <a:pt x="1984" y="704"/>
                  </a:cubicBezTo>
                  <a:lnTo>
                    <a:pt x="1536" y="548"/>
                  </a:lnTo>
                  <a:lnTo>
                    <a:pt x="1087" y="373"/>
                  </a:lnTo>
                  <a:lnTo>
                    <a:pt x="199" y="12"/>
                  </a:lnTo>
                  <a:lnTo>
                    <a:pt x="209" y="12"/>
                  </a:lnTo>
                  <a:cubicBezTo>
                    <a:pt x="191" y="4"/>
                    <a:pt x="175" y="1"/>
                    <a:pt x="159" y="1"/>
                  </a:cubicBezTo>
                  <a:close/>
                </a:path>
              </a:pathLst>
            </a:custGeom>
            <a:solidFill>
              <a:srgbClr val="5777B2"/>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3" name="Google Shape;3793;p48">
              <a:extLst>
                <a:ext uri="{FF2B5EF4-FFF2-40B4-BE49-F238E27FC236}">
                  <a16:creationId xmlns:a16="http://schemas.microsoft.com/office/drawing/2014/main" id="{DA4922F6-4D43-462E-A030-BDC1F4E0BEF7}"/>
                </a:ext>
              </a:extLst>
            </p:cNvPr>
            <p:cNvSpPr/>
            <p:nvPr/>
          </p:nvSpPr>
          <p:spPr>
            <a:xfrm>
              <a:off x="534675" y="1405100"/>
              <a:ext cx="91000" cy="69075"/>
            </a:xfrm>
            <a:custGeom>
              <a:avLst/>
              <a:gdLst/>
              <a:ahLst/>
              <a:cxnLst/>
              <a:rect l="l" t="t" r="r" b="b"/>
              <a:pathLst>
                <a:path w="3640" h="2763" extrusionOk="0">
                  <a:moveTo>
                    <a:pt x="3613" y="0"/>
                  </a:moveTo>
                  <a:cubicBezTo>
                    <a:pt x="3601" y="0"/>
                    <a:pt x="3591" y="7"/>
                    <a:pt x="3591" y="21"/>
                  </a:cubicBezTo>
                  <a:cubicBezTo>
                    <a:pt x="3523" y="401"/>
                    <a:pt x="3454" y="762"/>
                    <a:pt x="3357" y="1133"/>
                  </a:cubicBezTo>
                  <a:cubicBezTo>
                    <a:pt x="3279" y="1494"/>
                    <a:pt x="3162" y="1845"/>
                    <a:pt x="2996" y="2187"/>
                  </a:cubicBezTo>
                  <a:cubicBezTo>
                    <a:pt x="2957" y="2265"/>
                    <a:pt x="2908" y="2333"/>
                    <a:pt x="2849" y="2411"/>
                  </a:cubicBezTo>
                  <a:cubicBezTo>
                    <a:pt x="2820" y="2440"/>
                    <a:pt x="2791" y="2470"/>
                    <a:pt x="2762" y="2499"/>
                  </a:cubicBezTo>
                  <a:cubicBezTo>
                    <a:pt x="2732" y="2528"/>
                    <a:pt x="2703" y="2548"/>
                    <a:pt x="2664" y="2567"/>
                  </a:cubicBezTo>
                  <a:cubicBezTo>
                    <a:pt x="2664" y="2571"/>
                    <a:pt x="2662" y="2572"/>
                    <a:pt x="2657" y="2572"/>
                  </a:cubicBezTo>
                  <a:cubicBezTo>
                    <a:pt x="2637" y="2572"/>
                    <a:pt x="2576" y="2537"/>
                    <a:pt x="2527" y="2489"/>
                  </a:cubicBezTo>
                  <a:cubicBezTo>
                    <a:pt x="2459" y="2421"/>
                    <a:pt x="2401" y="2352"/>
                    <a:pt x="2352" y="2284"/>
                  </a:cubicBezTo>
                  <a:cubicBezTo>
                    <a:pt x="2137" y="1972"/>
                    <a:pt x="1952" y="1650"/>
                    <a:pt x="1796" y="1309"/>
                  </a:cubicBezTo>
                  <a:cubicBezTo>
                    <a:pt x="1779" y="1275"/>
                    <a:pt x="1742" y="1254"/>
                    <a:pt x="1705" y="1254"/>
                  </a:cubicBezTo>
                  <a:cubicBezTo>
                    <a:pt x="1678" y="1254"/>
                    <a:pt x="1650" y="1265"/>
                    <a:pt x="1630" y="1289"/>
                  </a:cubicBezTo>
                  <a:cubicBezTo>
                    <a:pt x="1425" y="1504"/>
                    <a:pt x="1210" y="1718"/>
                    <a:pt x="986" y="1923"/>
                  </a:cubicBezTo>
                  <a:cubicBezTo>
                    <a:pt x="879" y="2031"/>
                    <a:pt x="771" y="2128"/>
                    <a:pt x="654" y="2226"/>
                  </a:cubicBezTo>
                  <a:cubicBezTo>
                    <a:pt x="596" y="2274"/>
                    <a:pt x="547" y="2323"/>
                    <a:pt x="489" y="2372"/>
                  </a:cubicBezTo>
                  <a:cubicBezTo>
                    <a:pt x="430" y="2411"/>
                    <a:pt x="371" y="2450"/>
                    <a:pt x="313" y="2489"/>
                  </a:cubicBezTo>
                  <a:cubicBezTo>
                    <a:pt x="300" y="2489"/>
                    <a:pt x="300" y="2493"/>
                    <a:pt x="293" y="2493"/>
                  </a:cubicBezTo>
                  <a:cubicBezTo>
                    <a:pt x="289" y="2493"/>
                    <a:pt x="284" y="2492"/>
                    <a:pt x="274" y="2489"/>
                  </a:cubicBezTo>
                  <a:cubicBezTo>
                    <a:pt x="254" y="2479"/>
                    <a:pt x="235" y="2460"/>
                    <a:pt x="225" y="2440"/>
                  </a:cubicBezTo>
                  <a:cubicBezTo>
                    <a:pt x="196" y="2382"/>
                    <a:pt x="167" y="2323"/>
                    <a:pt x="157" y="2255"/>
                  </a:cubicBezTo>
                  <a:cubicBezTo>
                    <a:pt x="137" y="2118"/>
                    <a:pt x="137" y="1962"/>
                    <a:pt x="137" y="1826"/>
                  </a:cubicBezTo>
                  <a:cubicBezTo>
                    <a:pt x="157" y="1523"/>
                    <a:pt x="186" y="1221"/>
                    <a:pt x="235" y="928"/>
                  </a:cubicBezTo>
                  <a:lnTo>
                    <a:pt x="245" y="938"/>
                  </a:lnTo>
                  <a:cubicBezTo>
                    <a:pt x="245" y="914"/>
                    <a:pt x="226" y="897"/>
                    <a:pt x="207" y="897"/>
                  </a:cubicBezTo>
                  <a:cubicBezTo>
                    <a:pt x="196" y="897"/>
                    <a:pt x="184" y="904"/>
                    <a:pt x="176" y="918"/>
                  </a:cubicBezTo>
                  <a:cubicBezTo>
                    <a:pt x="98" y="1221"/>
                    <a:pt x="50" y="1514"/>
                    <a:pt x="11" y="1826"/>
                  </a:cubicBezTo>
                  <a:cubicBezTo>
                    <a:pt x="1" y="1982"/>
                    <a:pt x="1" y="2138"/>
                    <a:pt x="11" y="2294"/>
                  </a:cubicBezTo>
                  <a:cubicBezTo>
                    <a:pt x="20" y="2382"/>
                    <a:pt x="50" y="2460"/>
                    <a:pt x="98" y="2538"/>
                  </a:cubicBezTo>
                  <a:cubicBezTo>
                    <a:pt x="118" y="2577"/>
                    <a:pt x="167" y="2616"/>
                    <a:pt x="206" y="2645"/>
                  </a:cubicBezTo>
                  <a:cubicBezTo>
                    <a:pt x="235" y="2655"/>
                    <a:pt x="264" y="2665"/>
                    <a:pt x="303" y="2665"/>
                  </a:cubicBezTo>
                  <a:cubicBezTo>
                    <a:pt x="332" y="2665"/>
                    <a:pt x="362" y="2655"/>
                    <a:pt x="391" y="2645"/>
                  </a:cubicBezTo>
                  <a:cubicBezTo>
                    <a:pt x="459" y="2606"/>
                    <a:pt x="537" y="2567"/>
                    <a:pt x="596" y="2518"/>
                  </a:cubicBezTo>
                  <a:cubicBezTo>
                    <a:pt x="664" y="2470"/>
                    <a:pt x="723" y="2421"/>
                    <a:pt x="781" y="2372"/>
                  </a:cubicBezTo>
                  <a:cubicBezTo>
                    <a:pt x="898" y="2274"/>
                    <a:pt x="1015" y="2167"/>
                    <a:pt x="1123" y="2070"/>
                  </a:cubicBezTo>
                  <a:cubicBezTo>
                    <a:pt x="1313" y="1888"/>
                    <a:pt x="1496" y="1713"/>
                    <a:pt x="1677" y="1528"/>
                  </a:cubicBezTo>
                  <a:lnTo>
                    <a:pt x="1677" y="1528"/>
                  </a:lnTo>
                  <a:cubicBezTo>
                    <a:pt x="1823" y="1828"/>
                    <a:pt x="1998" y="2126"/>
                    <a:pt x="2196" y="2401"/>
                  </a:cubicBezTo>
                  <a:cubicBezTo>
                    <a:pt x="2254" y="2479"/>
                    <a:pt x="2323" y="2557"/>
                    <a:pt x="2391" y="2626"/>
                  </a:cubicBezTo>
                  <a:cubicBezTo>
                    <a:pt x="2430" y="2665"/>
                    <a:pt x="2479" y="2704"/>
                    <a:pt x="2527" y="2733"/>
                  </a:cubicBezTo>
                  <a:cubicBezTo>
                    <a:pt x="2557" y="2743"/>
                    <a:pt x="2596" y="2752"/>
                    <a:pt x="2625" y="2762"/>
                  </a:cubicBezTo>
                  <a:cubicBezTo>
                    <a:pt x="2674" y="2762"/>
                    <a:pt x="2713" y="2762"/>
                    <a:pt x="2752" y="2733"/>
                  </a:cubicBezTo>
                  <a:cubicBezTo>
                    <a:pt x="2801" y="2713"/>
                    <a:pt x="2840" y="2684"/>
                    <a:pt x="2888" y="2645"/>
                  </a:cubicBezTo>
                  <a:cubicBezTo>
                    <a:pt x="2927" y="2606"/>
                    <a:pt x="2957" y="2567"/>
                    <a:pt x="2996" y="2518"/>
                  </a:cubicBezTo>
                  <a:cubicBezTo>
                    <a:pt x="3054" y="2440"/>
                    <a:pt x="3103" y="2352"/>
                    <a:pt x="3152" y="2265"/>
                  </a:cubicBezTo>
                  <a:cubicBezTo>
                    <a:pt x="3308" y="1913"/>
                    <a:pt x="3415" y="1543"/>
                    <a:pt x="3483" y="1162"/>
                  </a:cubicBezTo>
                  <a:cubicBezTo>
                    <a:pt x="3562" y="782"/>
                    <a:pt x="3610" y="411"/>
                    <a:pt x="3640" y="31"/>
                  </a:cubicBezTo>
                  <a:cubicBezTo>
                    <a:pt x="3640" y="10"/>
                    <a:pt x="3626" y="0"/>
                    <a:pt x="3613"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4" name="Google Shape;3794;p48">
              <a:extLst>
                <a:ext uri="{FF2B5EF4-FFF2-40B4-BE49-F238E27FC236}">
                  <a16:creationId xmlns:a16="http://schemas.microsoft.com/office/drawing/2014/main" id="{8F8998C8-21BC-4231-A0B5-D85E8F7AAA4A}"/>
                </a:ext>
              </a:extLst>
            </p:cNvPr>
            <p:cNvSpPr/>
            <p:nvPr/>
          </p:nvSpPr>
          <p:spPr>
            <a:xfrm>
              <a:off x="353575" y="1944625"/>
              <a:ext cx="31150" cy="48050"/>
            </a:xfrm>
            <a:custGeom>
              <a:avLst/>
              <a:gdLst/>
              <a:ahLst/>
              <a:cxnLst/>
              <a:rect l="l" t="t" r="r" b="b"/>
              <a:pathLst>
                <a:path w="1246" h="1922" extrusionOk="0">
                  <a:moveTo>
                    <a:pt x="744" y="0"/>
                  </a:moveTo>
                  <a:cubicBezTo>
                    <a:pt x="716" y="0"/>
                    <a:pt x="689" y="20"/>
                    <a:pt x="689" y="58"/>
                  </a:cubicBezTo>
                  <a:cubicBezTo>
                    <a:pt x="689" y="58"/>
                    <a:pt x="689" y="117"/>
                    <a:pt x="699" y="214"/>
                  </a:cubicBezTo>
                  <a:cubicBezTo>
                    <a:pt x="709" y="263"/>
                    <a:pt x="709" y="322"/>
                    <a:pt x="718" y="400"/>
                  </a:cubicBezTo>
                  <a:cubicBezTo>
                    <a:pt x="738" y="468"/>
                    <a:pt x="757" y="546"/>
                    <a:pt x="777" y="634"/>
                  </a:cubicBezTo>
                  <a:cubicBezTo>
                    <a:pt x="796" y="722"/>
                    <a:pt x="826" y="809"/>
                    <a:pt x="865" y="897"/>
                  </a:cubicBezTo>
                  <a:cubicBezTo>
                    <a:pt x="904" y="985"/>
                    <a:pt x="943" y="1073"/>
                    <a:pt x="972" y="1170"/>
                  </a:cubicBezTo>
                  <a:cubicBezTo>
                    <a:pt x="1011" y="1268"/>
                    <a:pt x="1030" y="1365"/>
                    <a:pt x="1050" y="1473"/>
                  </a:cubicBezTo>
                  <a:cubicBezTo>
                    <a:pt x="1050" y="1521"/>
                    <a:pt x="1050" y="1560"/>
                    <a:pt x="1050" y="1609"/>
                  </a:cubicBezTo>
                  <a:cubicBezTo>
                    <a:pt x="1040" y="1639"/>
                    <a:pt x="1030" y="1668"/>
                    <a:pt x="1011" y="1687"/>
                  </a:cubicBezTo>
                  <a:cubicBezTo>
                    <a:pt x="1021" y="1697"/>
                    <a:pt x="982" y="1707"/>
                    <a:pt x="962" y="1717"/>
                  </a:cubicBezTo>
                  <a:lnTo>
                    <a:pt x="913" y="1717"/>
                  </a:lnTo>
                  <a:cubicBezTo>
                    <a:pt x="894" y="1721"/>
                    <a:pt x="874" y="1724"/>
                    <a:pt x="855" y="1724"/>
                  </a:cubicBezTo>
                  <a:cubicBezTo>
                    <a:pt x="835" y="1724"/>
                    <a:pt x="816" y="1721"/>
                    <a:pt x="796" y="1717"/>
                  </a:cubicBezTo>
                  <a:cubicBezTo>
                    <a:pt x="709" y="1678"/>
                    <a:pt x="630" y="1629"/>
                    <a:pt x="572" y="1551"/>
                  </a:cubicBezTo>
                  <a:cubicBezTo>
                    <a:pt x="513" y="1482"/>
                    <a:pt x="455" y="1404"/>
                    <a:pt x="416" y="1326"/>
                  </a:cubicBezTo>
                  <a:cubicBezTo>
                    <a:pt x="367" y="1239"/>
                    <a:pt x="328" y="1161"/>
                    <a:pt x="299" y="1082"/>
                  </a:cubicBezTo>
                  <a:cubicBezTo>
                    <a:pt x="240" y="936"/>
                    <a:pt x="191" y="800"/>
                    <a:pt x="162" y="712"/>
                  </a:cubicBezTo>
                  <a:lnTo>
                    <a:pt x="123" y="565"/>
                  </a:lnTo>
                  <a:lnTo>
                    <a:pt x="113" y="556"/>
                  </a:lnTo>
                  <a:cubicBezTo>
                    <a:pt x="105" y="526"/>
                    <a:pt x="82" y="513"/>
                    <a:pt x="60" y="513"/>
                  </a:cubicBezTo>
                  <a:cubicBezTo>
                    <a:pt x="30" y="513"/>
                    <a:pt x="1" y="536"/>
                    <a:pt x="6" y="575"/>
                  </a:cubicBezTo>
                  <a:cubicBezTo>
                    <a:pt x="26" y="770"/>
                    <a:pt x="74" y="956"/>
                    <a:pt x="133" y="1141"/>
                  </a:cubicBezTo>
                  <a:cubicBezTo>
                    <a:pt x="162" y="1219"/>
                    <a:pt x="201" y="1307"/>
                    <a:pt x="240" y="1404"/>
                  </a:cubicBezTo>
                  <a:cubicBezTo>
                    <a:pt x="289" y="1502"/>
                    <a:pt x="348" y="1590"/>
                    <a:pt x="416" y="1678"/>
                  </a:cubicBezTo>
                  <a:cubicBezTo>
                    <a:pt x="494" y="1775"/>
                    <a:pt x="601" y="1853"/>
                    <a:pt x="718" y="1902"/>
                  </a:cubicBezTo>
                  <a:cubicBezTo>
                    <a:pt x="787" y="1921"/>
                    <a:pt x="855" y="1921"/>
                    <a:pt x="923" y="1921"/>
                  </a:cubicBezTo>
                  <a:lnTo>
                    <a:pt x="982" y="1912"/>
                  </a:lnTo>
                  <a:lnTo>
                    <a:pt x="1030" y="1912"/>
                  </a:lnTo>
                  <a:cubicBezTo>
                    <a:pt x="1069" y="1902"/>
                    <a:pt x="1099" y="1882"/>
                    <a:pt x="1128" y="1863"/>
                  </a:cubicBezTo>
                  <a:cubicBezTo>
                    <a:pt x="1187" y="1804"/>
                    <a:pt x="1226" y="1726"/>
                    <a:pt x="1235" y="1648"/>
                  </a:cubicBezTo>
                  <a:cubicBezTo>
                    <a:pt x="1245" y="1580"/>
                    <a:pt x="1245" y="1512"/>
                    <a:pt x="1235" y="1453"/>
                  </a:cubicBezTo>
                  <a:cubicBezTo>
                    <a:pt x="1216" y="1336"/>
                    <a:pt x="1187" y="1219"/>
                    <a:pt x="1148" y="1112"/>
                  </a:cubicBezTo>
                  <a:cubicBezTo>
                    <a:pt x="1118" y="1014"/>
                    <a:pt x="1069" y="917"/>
                    <a:pt x="1030" y="829"/>
                  </a:cubicBezTo>
                  <a:cubicBezTo>
                    <a:pt x="991" y="751"/>
                    <a:pt x="952" y="663"/>
                    <a:pt x="923" y="585"/>
                  </a:cubicBezTo>
                  <a:cubicBezTo>
                    <a:pt x="904" y="507"/>
                    <a:pt x="874" y="439"/>
                    <a:pt x="865" y="370"/>
                  </a:cubicBezTo>
                  <a:cubicBezTo>
                    <a:pt x="845" y="302"/>
                    <a:pt x="835" y="243"/>
                    <a:pt x="826" y="195"/>
                  </a:cubicBezTo>
                  <a:cubicBezTo>
                    <a:pt x="806" y="97"/>
                    <a:pt x="796" y="48"/>
                    <a:pt x="796" y="48"/>
                  </a:cubicBezTo>
                  <a:lnTo>
                    <a:pt x="796" y="39"/>
                  </a:lnTo>
                  <a:cubicBezTo>
                    <a:pt x="788" y="13"/>
                    <a:pt x="766" y="0"/>
                    <a:pt x="744"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5" name="Google Shape;3795;p48">
              <a:extLst>
                <a:ext uri="{FF2B5EF4-FFF2-40B4-BE49-F238E27FC236}">
                  <a16:creationId xmlns:a16="http://schemas.microsoft.com/office/drawing/2014/main" id="{550E79D1-3B7B-4005-BA53-44C9A7BDDB9E}"/>
                </a:ext>
              </a:extLst>
            </p:cNvPr>
            <p:cNvSpPr/>
            <p:nvPr/>
          </p:nvSpPr>
          <p:spPr>
            <a:xfrm>
              <a:off x="625225" y="1603900"/>
              <a:ext cx="118250" cy="40700"/>
            </a:xfrm>
            <a:custGeom>
              <a:avLst/>
              <a:gdLst/>
              <a:ahLst/>
              <a:cxnLst/>
              <a:rect l="l" t="t" r="r" b="b"/>
              <a:pathLst>
                <a:path w="4730" h="1628" extrusionOk="0">
                  <a:moveTo>
                    <a:pt x="81" y="0"/>
                  </a:moveTo>
                  <a:cubicBezTo>
                    <a:pt x="30" y="0"/>
                    <a:pt x="0" y="66"/>
                    <a:pt x="57" y="98"/>
                  </a:cubicBezTo>
                  <a:lnTo>
                    <a:pt x="96" y="137"/>
                  </a:lnTo>
                  <a:cubicBezTo>
                    <a:pt x="144" y="166"/>
                    <a:pt x="183" y="195"/>
                    <a:pt x="232" y="225"/>
                  </a:cubicBezTo>
                  <a:cubicBezTo>
                    <a:pt x="291" y="254"/>
                    <a:pt x="369" y="293"/>
                    <a:pt x="457" y="332"/>
                  </a:cubicBezTo>
                  <a:cubicBezTo>
                    <a:pt x="535" y="371"/>
                    <a:pt x="632" y="420"/>
                    <a:pt x="730" y="459"/>
                  </a:cubicBezTo>
                  <a:cubicBezTo>
                    <a:pt x="944" y="546"/>
                    <a:pt x="1188" y="654"/>
                    <a:pt x="1452" y="761"/>
                  </a:cubicBezTo>
                  <a:lnTo>
                    <a:pt x="2300" y="1044"/>
                  </a:lnTo>
                  <a:lnTo>
                    <a:pt x="3149" y="1288"/>
                  </a:lnTo>
                  <a:cubicBezTo>
                    <a:pt x="3432" y="1356"/>
                    <a:pt x="3686" y="1415"/>
                    <a:pt x="3910" y="1473"/>
                  </a:cubicBezTo>
                  <a:cubicBezTo>
                    <a:pt x="4349" y="1571"/>
                    <a:pt x="4651" y="1620"/>
                    <a:pt x="4651" y="1620"/>
                  </a:cubicBezTo>
                  <a:cubicBezTo>
                    <a:pt x="4659" y="1625"/>
                    <a:pt x="4668" y="1627"/>
                    <a:pt x="4676" y="1627"/>
                  </a:cubicBezTo>
                  <a:cubicBezTo>
                    <a:pt x="4699" y="1627"/>
                    <a:pt x="4720" y="1609"/>
                    <a:pt x="4720" y="1581"/>
                  </a:cubicBezTo>
                  <a:cubicBezTo>
                    <a:pt x="4730" y="1551"/>
                    <a:pt x="4720" y="1522"/>
                    <a:pt x="4690" y="1512"/>
                  </a:cubicBezTo>
                  <a:cubicBezTo>
                    <a:pt x="4690" y="1512"/>
                    <a:pt x="4388" y="1424"/>
                    <a:pt x="3959" y="1307"/>
                  </a:cubicBezTo>
                  <a:cubicBezTo>
                    <a:pt x="3744" y="1249"/>
                    <a:pt x="3481" y="1171"/>
                    <a:pt x="3217" y="1093"/>
                  </a:cubicBezTo>
                  <a:lnTo>
                    <a:pt x="2359" y="839"/>
                  </a:lnTo>
                  <a:lnTo>
                    <a:pt x="1520" y="576"/>
                  </a:lnTo>
                  <a:lnTo>
                    <a:pt x="798" y="303"/>
                  </a:lnTo>
                  <a:lnTo>
                    <a:pt x="505" y="195"/>
                  </a:lnTo>
                  <a:cubicBezTo>
                    <a:pt x="427" y="166"/>
                    <a:pt x="349" y="137"/>
                    <a:pt x="291" y="107"/>
                  </a:cubicBezTo>
                  <a:cubicBezTo>
                    <a:pt x="252" y="88"/>
                    <a:pt x="203" y="59"/>
                    <a:pt x="164" y="39"/>
                  </a:cubicBezTo>
                  <a:lnTo>
                    <a:pt x="115" y="10"/>
                  </a:lnTo>
                  <a:cubicBezTo>
                    <a:pt x="103" y="3"/>
                    <a:pt x="92" y="0"/>
                    <a:pt x="81"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6" name="Google Shape;3796;p48">
              <a:extLst>
                <a:ext uri="{FF2B5EF4-FFF2-40B4-BE49-F238E27FC236}">
                  <a16:creationId xmlns:a16="http://schemas.microsoft.com/office/drawing/2014/main" id="{3A20D23E-4F7D-4CA7-A5A8-BCF2250C8B86}"/>
                </a:ext>
              </a:extLst>
            </p:cNvPr>
            <p:cNvSpPr/>
            <p:nvPr/>
          </p:nvSpPr>
          <p:spPr>
            <a:xfrm>
              <a:off x="543950" y="1581750"/>
              <a:ext cx="46125" cy="89575"/>
            </a:xfrm>
            <a:custGeom>
              <a:avLst/>
              <a:gdLst/>
              <a:ahLst/>
              <a:cxnLst/>
              <a:rect l="l" t="t" r="r" b="b"/>
              <a:pathLst>
                <a:path w="1845" h="3583" extrusionOk="0">
                  <a:moveTo>
                    <a:pt x="316" y="1"/>
                  </a:moveTo>
                  <a:cubicBezTo>
                    <a:pt x="300" y="1"/>
                    <a:pt x="283" y="3"/>
                    <a:pt x="264" y="8"/>
                  </a:cubicBezTo>
                  <a:cubicBezTo>
                    <a:pt x="186" y="37"/>
                    <a:pt x="118" y="96"/>
                    <a:pt x="88" y="174"/>
                  </a:cubicBezTo>
                  <a:cubicBezTo>
                    <a:pt x="39" y="262"/>
                    <a:pt x="20" y="359"/>
                    <a:pt x="10" y="457"/>
                  </a:cubicBezTo>
                  <a:cubicBezTo>
                    <a:pt x="0" y="574"/>
                    <a:pt x="0" y="681"/>
                    <a:pt x="20" y="798"/>
                  </a:cubicBezTo>
                  <a:cubicBezTo>
                    <a:pt x="20" y="857"/>
                    <a:pt x="30" y="925"/>
                    <a:pt x="49" y="984"/>
                  </a:cubicBezTo>
                  <a:cubicBezTo>
                    <a:pt x="59" y="1042"/>
                    <a:pt x="69" y="1111"/>
                    <a:pt x="88" y="1169"/>
                  </a:cubicBezTo>
                  <a:cubicBezTo>
                    <a:pt x="127" y="1296"/>
                    <a:pt x="176" y="1423"/>
                    <a:pt x="225" y="1540"/>
                  </a:cubicBezTo>
                  <a:cubicBezTo>
                    <a:pt x="274" y="1676"/>
                    <a:pt x="332" y="1793"/>
                    <a:pt x="400" y="1920"/>
                  </a:cubicBezTo>
                  <a:cubicBezTo>
                    <a:pt x="469" y="2037"/>
                    <a:pt x="527" y="2154"/>
                    <a:pt x="605" y="2271"/>
                  </a:cubicBezTo>
                  <a:cubicBezTo>
                    <a:pt x="683" y="2379"/>
                    <a:pt x="752" y="2486"/>
                    <a:pt x="830" y="2593"/>
                  </a:cubicBezTo>
                  <a:cubicBezTo>
                    <a:pt x="898" y="2691"/>
                    <a:pt x="976" y="2788"/>
                    <a:pt x="1064" y="2886"/>
                  </a:cubicBezTo>
                  <a:cubicBezTo>
                    <a:pt x="1142" y="2974"/>
                    <a:pt x="1210" y="3052"/>
                    <a:pt x="1288" y="3130"/>
                  </a:cubicBezTo>
                  <a:cubicBezTo>
                    <a:pt x="1356" y="3198"/>
                    <a:pt x="1415" y="3257"/>
                    <a:pt x="1483" y="3315"/>
                  </a:cubicBezTo>
                  <a:cubicBezTo>
                    <a:pt x="1552" y="3374"/>
                    <a:pt x="1600" y="3423"/>
                    <a:pt x="1649" y="3462"/>
                  </a:cubicBezTo>
                  <a:lnTo>
                    <a:pt x="1795" y="3579"/>
                  </a:lnTo>
                  <a:cubicBezTo>
                    <a:pt x="1798" y="3582"/>
                    <a:pt x="1802" y="3583"/>
                    <a:pt x="1806" y="3583"/>
                  </a:cubicBezTo>
                  <a:cubicBezTo>
                    <a:pt x="1816" y="3583"/>
                    <a:pt x="1828" y="3576"/>
                    <a:pt x="1835" y="3569"/>
                  </a:cubicBezTo>
                  <a:cubicBezTo>
                    <a:pt x="1844" y="3549"/>
                    <a:pt x="1844" y="3530"/>
                    <a:pt x="1835" y="3520"/>
                  </a:cubicBezTo>
                  <a:lnTo>
                    <a:pt x="1708" y="3384"/>
                  </a:lnTo>
                  <a:cubicBezTo>
                    <a:pt x="1669" y="3335"/>
                    <a:pt x="1630" y="3286"/>
                    <a:pt x="1571" y="3227"/>
                  </a:cubicBezTo>
                  <a:cubicBezTo>
                    <a:pt x="1513" y="3159"/>
                    <a:pt x="1454" y="3091"/>
                    <a:pt x="1396" y="3013"/>
                  </a:cubicBezTo>
                  <a:cubicBezTo>
                    <a:pt x="1317" y="2935"/>
                    <a:pt x="1249" y="2847"/>
                    <a:pt x="1191" y="2759"/>
                  </a:cubicBezTo>
                  <a:cubicBezTo>
                    <a:pt x="1122" y="2671"/>
                    <a:pt x="1054" y="2574"/>
                    <a:pt x="976" y="2476"/>
                  </a:cubicBezTo>
                  <a:lnTo>
                    <a:pt x="771" y="2154"/>
                  </a:lnTo>
                  <a:cubicBezTo>
                    <a:pt x="693" y="2037"/>
                    <a:pt x="625" y="1930"/>
                    <a:pt x="576" y="1813"/>
                  </a:cubicBezTo>
                  <a:cubicBezTo>
                    <a:pt x="518" y="1696"/>
                    <a:pt x="449" y="1579"/>
                    <a:pt x="400" y="1462"/>
                  </a:cubicBezTo>
                  <a:cubicBezTo>
                    <a:pt x="342" y="1345"/>
                    <a:pt x="303" y="1228"/>
                    <a:pt x="264" y="1101"/>
                  </a:cubicBezTo>
                  <a:cubicBezTo>
                    <a:pt x="225" y="993"/>
                    <a:pt x="196" y="876"/>
                    <a:pt x="176" y="769"/>
                  </a:cubicBezTo>
                  <a:cubicBezTo>
                    <a:pt x="147" y="662"/>
                    <a:pt x="137" y="564"/>
                    <a:pt x="137" y="457"/>
                  </a:cubicBezTo>
                  <a:cubicBezTo>
                    <a:pt x="137" y="379"/>
                    <a:pt x="157" y="291"/>
                    <a:pt x="186" y="213"/>
                  </a:cubicBezTo>
                  <a:cubicBezTo>
                    <a:pt x="196" y="154"/>
                    <a:pt x="235" y="106"/>
                    <a:pt x="293" y="86"/>
                  </a:cubicBezTo>
                  <a:cubicBezTo>
                    <a:pt x="303" y="76"/>
                    <a:pt x="322" y="76"/>
                    <a:pt x="342" y="76"/>
                  </a:cubicBezTo>
                  <a:cubicBezTo>
                    <a:pt x="361" y="76"/>
                    <a:pt x="381" y="76"/>
                    <a:pt x="391" y="96"/>
                  </a:cubicBezTo>
                  <a:lnTo>
                    <a:pt x="430" y="115"/>
                  </a:lnTo>
                  <a:lnTo>
                    <a:pt x="469" y="115"/>
                  </a:lnTo>
                  <a:cubicBezTo>
                    <a:pt x="478" y="106"/>
                    <a:pt x="478" y="86"/>
                    <a:pt x="469" y="76"/>
                  </a:cubicBezTo>
                  <a:lnTo>
                    <a:pt x="420" y="37"/>
                  </a:lnTo>
                  <a:cubicBezTo>
                    <a:pt x="410" y="28"/>
                    <a:pt x="391" y="8"/>
                    <a:pt x="361" y="8"/>
                  </a:cubicBezTo>
                  <a:cubicBezTo>
                    <a:pt x="347" y="3"/>
                    <a:pt x="332" y="1"/>
                    <a:pt x="316"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7" name="Google Shape;3797;p48">
              <a:extLst>
                <a:ext uri="{FF2B5EF4-FFF2-40B4-BE49-F238E27FC236}">
                  <a16:creationId xmlns:a16="http://schemas.microsoft.com/office/drawing/2014/main" id="{82C556EC-51C2-4AF2-861D-1561BB3BA4F9}"/>
                </a:ext>
              </a:extLst>
            </p:cNvPr>
            <p:cNvSpPr/>
            <p:nvPr/>
          </p:nvSpPr>
          <p:spPr>
            <a:xfrm>
              <a:off x="565175" y="1544300"/>
              <a:ext cx="24400" cy="52150"/>
            </a:xfrm>
            <a:custGeom>
              <a:avLst/>
              <a:gdLst/>
              <a:ahLst/>
              <a:cxnLst/>
              <a:rect l="l" t="t" r="r" b="b"/>
              <a:pathLst>
                <a:path w="976" h="2086" extrusionOk="0">
                  <a:moveTo>
                    <a:pt x="406" y="0"/>
                  </a:moveTo>
                  <a:cubicBezTo>
                    <a:pt x="385" y="0"/>
                    <a:pt x="364" y="1"/>
                    <a:pt x="342" y="4"/>
                  </a:cubicBezTo>
                  <a:cubicBezTo>
                    <a:pt x="283" y="14"/>
                    <a:pt x="225" y="43"/>
                    <a:pt x="186" y="82"/>
                  </a:cubicBezTo>
                  <a:cubicBezTo>
                    <a:pt x="156" y="121"/>
                    <a:pt x="127" y="150"/>
                    <a:pt x="108" y="199"/>
                  </a:cubicBezTo>
                  <a:cubicBezTo>
                    <a:pt x="59" y="277"/>
                    <a:pt x="29" y="375"/>
                    <a:pt x="20" y="472"/>
                  </a:cubicBezTo>
                  <a:cubicBezTo>
                    <a:pt x="0" y="560"/>
                    <a:pt x="0" y="657"/>
                    <a:pt x="0" y="745"/>
                  </a:cubicBezTo>
                  <a:cubicBezTo>
                    <a:pt x="10" y="843"/>
                    <a:pt x="20" y="931"/>
                    <a:pt x="29" y="1028"/>
                  </a:cubicBezTo>
                  <a:cubicBezTo>
                    <a:pt x="49" y="1106"/>
                    <a:pt x="68" y="1194"/>
                    <a:pt x="98" y="1282"/>
                  </a:cubicBezTo>
                  <a:cubicBezTo>
                    <a:pt x="127" y="1360"/>
                    <a:pt x="156" y="1438"/>
                    <a:pt x="186" y="1516"/>
                  </a:cubicBezTo>
                  <a:cubicBezTo>
                    <a:pt x="215" y="1574"/>
                    <a:pt x="244" y="1643"/>
                    <a:pt x="283" y="1711"/>
                  </a:cubicBezTo>
                  <a:cubicBezTo>
                    <a:pt x="342" y="1799"/>
                    <a:pt x="400" y="1896"/>
                    <a:pt x="468" y="1984"/>
                  </a:cubicBezTo>
                  <a:lnTo>
                    <a:pt x="537" y="2072"/>
                  </a:lnTo>
                  <a:cubicBezTo>
                    <a:pt x="544" y="2079"/>
                    <a:pt x="551" y="2086"/>
                    <a:pt x="557" y="2086"/>
                  </a:cubicBezTo>
                  <a:cubicBezTo>
                    <a:pt x="560" y="2086"/>
                    <a:pt x="563" y="2085"/>
                    <a:pt x="566" y="2082"/>
                  </a:cubicBezTo>
                  <a:cubicBezTo>
                    <a:pt x="586" y="2082"/>
                    <a:pt x="586" y="2062"/>
                    <a:pt x="586" y="2052"/>
                  </a:cubicBezTo>
                  <a:lnTo>
                    <a:pt x="537" y="1935"/>
                  </a:lnTo>
                  <a:cubicBezTo>
                    <a:pt x="517" y="1906"/>
                    <a:pt x="498" y="1867"/>
                    <a:pt x="478" y="1818"/>
                  </a:cubicBezTo>
                  <a:lnTo>
                    <a:pt x="410" y="1652"/>
                  </a:lnTo>
                  <a:cubicBezTo>
                    <a:pt x="381" y="1594"/>
                    <a:pt x="371" y="1526"/>
                    <a:pt x="342" y="1457"/>
                  </a:cubicBezTo>
                  <a:cubicBezTo>
                    <a:pt x="312" y="1389"/>
                    <a:pt x="303" y="1311"/>
                    <a:pt x="273" y="1233"/>
                  </a:cubicBezTo>
                  <a:cubicBezTo>
                    <a:pt x="254" y="1155"/>
                    <a:pt x="244" y="1067"/>
                    <a:pt x="225" y="989"/>
                  </a:cubicBezTo>
                  <a:cubicBezTo>
                    <a:pt x="215" y="911"/>
                    <a:pt x="215" y="823"/>
                    <a:pt x="205" y="745"/>
                  </a:cubicBezTo>
                  <a:cubicBezTo>
                    <a:pt x="205" y="657"/>
                    <a:pt x="205" y="579"/>
                    <a:pt x="225" y="492"/>
                  </a:cubicBezTo>
                  <a:cubicBezTo>
                    <a:pt x="234" y="423"/>
                    <a:pt x="254" y="355"/>
                    <a:pt x="273" y="287"/>
                  </a:cubicBezTo>
                  <a:cubicBezTo>
                    <a:pt x="283" y="277"/>
                    <a:pt x="293" y="267"/>
                    <a:pt x="303" y="248"/>
                  </a:cubicBezTo>
                  <a:lnTo>
                    <a:pt x="332" y="199"/>
                  </a:lnTo>
                  <a:cubicBezTo>
                    <a:pt x="342" y="179"/>
                    <a:pt x="361" y="170"/>
                    <a:pt x="381" y="170"/>
                  </a:cubicBezTo>
                  <a:cubicBezTo>
                    <a:pt x="410" y="165"/>
                    <a:pt x="439" y="162"/>
                    <a:pt x="468" y="162"/>
                  </a:cubicBezTo>
                  <a:cubicBezTo>
                    <a:pt x="498" y="162"/>
                    <a:pt x="527" y="165"/>
                    <a:pt x="556" y="170"/>
                  </a:cubicBezTo>
                  <a:cubicBezTo>
                    <a:pt x="605" y="179"/>
                    <a:pt x="664" y="199"/>
                    <a:pt x="712" y="218"/>
                  </a:cubicBezTo>
                  <a:cubicBezTo>
                    <a:pt x="761" y="238"/>
                    <a:pt x="790" y="257"/>
                    <a:pt x="820" y="277"/>
                  </a:cubicBezTo>
                  <a:lnTo>
                    <a:pt x="927" y="345"/>
                  </a:lnTo>
                  <a:cubicBezTo>
                    <a:pt x="934" y="352"/>
                    <a:pt x="946" y="359"/>
                    <a:pt x="955" y="359"/>
                  </a:cubicBezTo>
                  <a:cubicBezTo>
                    <a:pt x="959" y="359"/>
                    <a:pt x="963" y="358"/>
                    <a:pt x="966" y="355"/>
                  </a:cubicBezTo>
                  <a:cubicBezTo>
                    <a:pt x="976" y="335"/>
                    <a:pt x="976" y="316"/>
                    <a:pt x="966" y="306"/>
                  </a:cubicBezTo>
                  <a:lnTo>
                    <a:pt x="888" y="209"/>
                  </a:lnTo>
                  <a:cubicBezTo>
                    <a:pt x="849" y="179"/>
                    <a:pt x="810" y="140"/>
                    <a:pt x="761" y="111"/>
                  </a:cubicBezTo>
                  <a:cubicBezTo>
                    <a:pt x="712" y="82"/>
                    <a:pt x="654" y="53"/>
                    <a:pt x="586" y="33"/>
                  </a:cubicBezTo>
                  <a:cubicBezTo>
                    <a:pt x="527" y="11"/>
                    <a:pt x="468" y="0"/>
                    <a:pt x="406"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8" name="Google Shape;3798;p48">
              <a:extLst>
                <a:ext uri="{FF2B5EF4-FFF2-40B4-BE49-F238E27FC236}">
                  <a16:creationId xmlns:a16="http://schemas.microsoft.com/office/drawing/2014/main" id="{28F0EDC4-C6E6-4584-BAA5-998238A5CF4F}"/>
                </a:ext>
              </a:extLst>
            </p:cNvPr>
            <p:cNvSpPr/>
            <p:nvPr/>
          </p:nvSpPr>
          <p:spPr>
            <a:xfrm>
              <a:off x="579550" y="1556000"/>
              <a:ext cx="32725" cy="43275"/>
            </a:xfrm>
            <a:custGeom>
              <a:avLst/>
              <a:gdLst/>
              <a:ahLst/>
              <a:cxnLst/>
              <a:rect l="l" t="t" r="r" b="b"/>
              <a:pathLst>
                <a:path w="1309" h="1731" extrusionOk="0">
                  <a:moveTo>
                    <a:pt x="29" y="0"/>
                  </a:moveTo>
                  <a:cubicBezTo>
                    <a:pt x="26" y="0"/>
                    <a:pt x="23" y="1"/>
                    <a:pt x="20" y="4"/>
                  </a:cubicBezTo>
                  <a:cubicBezTo>
                    <a:pt x="11" y="4"/>
                    <a:pt x="1" y="24"/>
                    <a:pt x="1" y="33"/>
                  </a:cubicBezTo>
                  <a:cubicBezTo>
                    <a:pt x="1" y="33"/>
                    <a:pt x="50" y="160"/>
                    <a:pt x="128" y="346"/>
                  </a:cubicBezTo>
                  <a:cubicBezTo>
                    <a:pt x="167" y="443"/>
                    <a:pt x="206" y="541"/>
                    <a:pt x="264" y="658"/>
                  </a:cubicBezTo>
                  <a:cubicBezTo>
                    <a:pt x="303" y="716"/>
                    <a:pt x="323" y="775"/>
                    <a:pt x="362" y="824"/>
                  </a:cubicBezTo>
                  <a:cubicBezTo>
                    <a:pt x="401" y="882"/>
                    <a:pt x="430" y="941"/>
                    <a:pt x="469" y="999"/>
                  </a:cubicBezTo>
                  <a:cubicBezTo>
                    <a:pt x="547" y="1106"/>
                    <a:pt x="635" y="1214"/>
                    <a:pt x="732" y="1311"/>
                  </a:cubicBezTo>
                  <a:cubicBezTo>
                    <a:pt x="762" y="1350"/>
                    <a:pt x="810" y="1399"/>
                    <a:pt x="859" y="1438"/>
                  </a:cubicBezTo>
                  <a:cubicBezTo>
                    <a:pt x="898" y="1477"/>
                    <a:pt x="947" y="1506"/>
                    <a:pt x="976" y="1536"/>
                  </a:cubicBezTo>
                  <a:cubicBezTo>
                    <a:pt x="1015" y="1565"/>
                    <a:pt x="1054" y="1594"/>
                    <a:pt x="1093" y="1614"/>
                  </a:cubicBezTo>
                  <a:lnTo>
                    <a:pt x="1181" y="1682"/>
                  </a:lnTo>
                  <a:cubicBezTo>
                    <a:pt x="1230" y="1711"/>
                    <a:pt x="1259" y="1721"/>
                    <a:pt x="1259" y="1721"/>
                  </a:cubicBezTo>
                  <a:cubicBezTo>
                    <a:pt x="1269" y="1731"/>
                    <a:pt x="1289" y="1731"/>
                    <a:pt x="1298" y="1731"/>
                  </a:cubicBezTo>
                  <a:cubicBezTo>
                    <a:pt x="1308" y="1711"/>
                    <a:pt x="1308" y="1692"/>
                    <a:pt x="1298" y="1682"/>
                  </a:cubicBezTo>
                  <a:cubicBezTo>
                    <a:pt x="1298" y="1682"/>
                    <a:pt x="1279" y="1653"/>
                    <a:pt x="1240" y="1614"/>
                  </a:cubicBezTo>
                  <a:lnTo>
                    <a:pt x="1171" y="1536"/>
                  </a:lnTo>
                  <a:cubicBezTo>
                    <a:pt x="1142" y="1506"/>
                    <a:pt x="1113" y="1467"/>
                    <a:pt x="1084" y="1428"/>
                  </a:cubicBezTo>
                  <a:cubicBezTo>
                    <a:pt x="1045" y="1389"/>
                    <a:pt x="1015" y="1350"/>
                    <a:pt x="976" y="1311"/>
                  </a:cubicBezTo>
                  <a:cubicBezTo>
                    <a:pt x="928" y="1263"/>
                    <a:pt x="898" y="1224"/>
                    <a:pt x="859" y="1175"/>
                  </a:cubicBezTo>
                  <a:cubicBezTo>
                    <a:pt x="820" y="1126"/>
                    <a:pt x="791" y="1077"/>
                    <a:pt x="752" y="1028"/>
                  </a:cubicBezTo>
                  <a:cubicBezTo>
                    <a:pt x="703" y="989"/>
                    <a:pt x="664" y="931"/>
                    <a:pt x="635" y="882"/>
                  </a:cubicBezTo>
                  <a:lnTo>
                    <a:pt x="528" y="726"/>
                  </a:lnTo>
                  <a:cubicBezTo>
                    <a:pt x="489" y="677"/>
                    <a:pt x="459" y="619"/>
                    <a:pt x="420" y="570"/>
                  </a:cubicBezTo>
                  <a:cubicBezTo>
                    <a:pt x="352" y="463"/>
                    <a:pt x="293" y="365"/>
                    <a:pt x="245" y="287"/>
                  </a:cubicBezTo>
                  <a:cubicBezTo>
                    <a:pt x="128" y="121"/>
                    <a:pt x="50" y="14"/>
                    <a:pt x="50" y="14"/>
                  </a:cubicBezTo>
                  <a:cubicBezTo>
                    <a:pt x="43" y="7"/>
                    <a:pt x="36" y="0"/>
                    <a:pt x="29"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29" name="Google Shape;3799;p48">
              <a:extLst>
                <a:ext uri="{FF2B5EF4-FFF2-40B4-BE49-F238E27FC236}">
                  <a16:creationId xmlns:a16="http://schemas.microsoft.com/office/drawing/2014/main" id="{34816012-BBE1-48FD-A422-F093A94D98DD}"/>
                </a:ext>
              </a:extLst>
            </p:cNvPr>
            <p:cNvSpPr/>
            <p:nvPr/>
          </p:nvSpPr>
          <p:spPr>
            <a:xfrm>
              <a:off x="551025" y="1551450"/>
              <a:ext cx="18800" cy="62575"/>
            </a:xfrm>
            <a:custGeom>
              <a:avLst/>
              <a:gdLst/>
              <a:ahLst/>
              <a:cxnLst/>
              <a:rect l="l" t="t" r="r" b="b"/>
              <a:pathLst>
                <a:path w="752" h="2503" extrusionOk="0">
                  <a:moveTo>
                    <a:pt x="410" y="1"/>
                  </a:moveTo>
                  <a:cubicBezTo>
                    <a:pt x="322" y="1"/>
                    <a:pt x="244" y="40"/>
                    <a:pt x="195" y="108"/>
                  </a:cubicBezTo>
                  <a:cubicBezTo>
                    <a:pt x="137" y="167"/>
                    <a:pt x="98" y="245"/>
                    <a:pt x="69" y="332"/>
                  </a:cubicBezTo>
                  <a:cubicBezTo>
                    <a:pt x="39" y="410"/>
                    <a:pt x="20" y="498"/>
                    <a:pt x="10" y="586"/>
                  </a:cubicBezTo>
                  <a:lnTo>
                    <a:pt x="0" y="723"/>
                  </a:lnTo>
                  <a:lnTo>
                    <a:pt x="0" y="869"/>
                  </a:lnTo>
                  <a:cubicBezTo>
                    <a:pt x="0" y="967"/>
                    <a:pt x="10" y="1064"/>
                    <a:pt x="30" y="1152"/>
                  </a:cubicBezTo>
                  <a:lnTo>
                    <a:pt x="59" y="1298"/>
                  </a:lnTo>
                  <a:cubicBezTo>
                    <a:pt x="69" y="1337"/>
                    <a:pt x="88" y="1386"/>
                    <a:pt x="98" y="1435"/>
                  </a:cubicBezTo>
                  <a:cubicBezTo>
                    <a:pt x="127" y="1523"/>
                    <a:pt x="156" y="1601"/>
                    <a:pt x="195" y="1688"/>
                  </a:cubicBezTo>
                  <a:cubicBezTo>
                    <a:pt x="264" y="1835"/>
                    <a:pt x="332" y="1981"/>
                    <a:pt x="420" y="2118"/>
                  </a:cubicBezTo>
                  <a:cubicBezTo>
                    <a:pt x="488" y="2215"/>
                    <a:pt x="556" y="2303"/>
                    <a:pt x="625" y="2391"/>
                  </a:cubicBezTo>
                  <a:lnTo>
                    <a:pt x="703" y="2488"/>
                  </a:lnTo>
                  <a:cubicBezTo>
                    <a:pt x="710" y="2495"/>
                    <a:pt x="717" y="2502"/>
                    <a:pt x="727" y="2502"/>
                  </a:cubicBezTo>
                  <a:cubicBezTo>
                    <a:pt x="731" y="2502"/>
                    <a:pt x="736" y="2501"/>
                    <a:pt x="742" y="2498"/>
                  </a:cubicBezTo>
                  <a:cubicBezTo>
                    <a:pt x="752" y="2488"/>
                    <a:pt x="752" y="2479"/>
                    <a:pt x="752" y="2459"/>
                  </a:cubicBezTo>
                  <a:cubicBezTo>
                    <a:pt x="752" y="2459"/>
                    <a:pt x="732" y="2420"/>
                    <a:pt x="693" y="2352"/>
                  </a:cubicBezTo>
                  <a:cubicBezTo>
                    <a:pt x="664" y="2274"/>
                    <a:pt x="595" y="2176"/>
                    <a:pt x="547" y="2049"/>
                  </a:cubicBezTo>
                  <a:lnTo>
                    <a:pt x="459" y="1854"/>
                  </a:lnTo>
                  <a:cubicBezTo>
                    <a:pt x="420" y="1786"/>
                    <a:pt x="400" y="1708"/>
                    <a:pt x="371" y="1630"/>
                  </a:cubicBezTo>
                  <a:cubicBezTo>
                    <a:pt x="342" y="1542"/>
                    <a:pt x="313" y="1464"/>
                    <a:pt x="293" y="1376"/>
                  </a:cubicBezTo>
                  <a:cubicBezTo>
                    <a:pt x="283" y="1337"/>
                    <a:pt x="264" y="1298"/>
                    <a:pt x="264" y="1259"/>
                  </a:cubicBezTo>
                  <a:lnTo>
                    <a:pt x="235" y="1123"/>
                  </a:lnTo>
                  <a:cubicBezTo>
                    <a:pt x="215" y="1035"/>
                    <a:pt x="205" y="957"/>
                    <a:pt x="205" y="869"/>
                  </a:cubicBezTo>
                  <a:lnTo>
                    <a:pt x="205" y="742"/>
                  </a:lnTo>
                  <a:lnTo>
                    <a:pt x="205" y="615"/>
                  </a:lnTo>
                  <a:cubicBezTo>
                    <a:pt x="215" y="537"/>
                    <a:pt x="225" y="459"/>
                    <a:pt x="244" y="381"/>
                  </a:cubicBezTo>
                  <a:cubicBezTo>
                    <a:pt x="254" y="323"/>
                    <a:pt x="283" y="264"/>
                    <a:pt x="313" y="206"/>
                  </a:cubicBezTo>
                  <a:cubicBezTo>
                    <a:pt x="345" y="154"/>
                    <a:pt x="399" y="128"/>
                    <a:pt x="452" y="128"/>
                  </a:cubicBezTo>
                  <a:cubicBezTo>
                    <a:pt x="478" y="128"/>
                    <a:pt x="504" y="134"/>
                    <a:pt x="527" y="147"/>
                  </a:cubicBezTo>
                  <a:cubicBezTo>
                    <a:pt x="566" y="167"/>
                    <a:pt x="595" y="186"/>
                    <a:pt x="634" y="206"/>
                  </a:cubicBezTo>
                  <a:lnTo>
                    <a:pt x="625" y="196"/>
                  </a:lnTo>
                  <a:lnTo>
                    <a:pt x="625" y="196"/>
                  </a:lnTo>
                  <a:cubicBezTo>
                    <a:pt x="632" y="203"/>
                    <a:pt x="640" y="206"/>
                    <a:pt x="648" y="206"/>
                  </a:cubicBezTo>
                  <a:cubicBezTo>
                    <a:pt x="673" y="206"/>
                    <a:pt x="696" y="177"/>
                    <a:pt x="674" y="147"/>
                  </a:cubicBezTo>
                  <a:cubicBezTo>
                    <a:pt x="644" y="108"/>
                    <a:pt x="615" y="79"/>
                    <a:pt x="576" y="59"/>
                  </a:cubicBezTo>
                  <a:cubicBezTo>
                    <a:pt x="527" y="20"/>
                    <a:pt x="469" y="1"/>
                    <a:pt x="410" y="1"/>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0" name="Google Shape;3800;p48">
              <a:extLst>
                <a:ext uri="{FF2B5EF4-FFF2-40B4-BE49-F238E27FC236}">
                  <a16:creationId xmlns:a16="http://schemas.microsoft.com/office/drawing/2014/main" id="{F7BFEF77-64C9-4BCA-92E1-83B49EFA2EA4}"/>
                </a:ext>
              </a:extLst>
            </p:cNvPr>
            <p:cNvSpPr/>
            <p:nvPr/>
          </p:nvSpPr>
          <p:spPr>
            <a:xfrm>
              <a:off x="407375" y="1276275"/>
              <a:ext cx="39050" cy="31975"/>
            </a:xfrm>
            <a:custGeom>
              <a:avLst/>
              <a:gdLst/>
              <a:ahLst/>
              <a:cxnLst/>
              <a:rect l="l" t="t" r="r" b="b"/>
              <a:pathLst>
                <a:path w="1562" h="1279" extrusionOk="0">
                  <a:moveTo>
                    <a:pt x="1390" y="1"/>
                  </a:moveTo>
                  <a:cubicBezTo>
                    <a:pt x="1326" y="1"/>
                    <a:pt x="1260" y="56"/>
                    <a:pt x="1288" y="140"/>
                  </a:cubicBezTo>
                  <a:cubicBezTo>
                    <a:pt x="1278" y="238"/>
                    <a:pt x="1269" y="335"/>
                    <a:pt x="1249" y="433"/>
                  </a:cubicBezTo>
                  <a:cubicBezTo>
                    <a:pt x="1230" y="472"/>
                    <a:pt x="1220" y="511"/>
                    <a:pt x="1200" y="550"/>
                  </a:cubicBezTo>
                  <a:cubicBezTo>
                    <a:pt x="1191" y="599"/>
                    <a:pt x="1171" y="638"/>
                    <a:pt x="1142" y="677"/>
                  </a:cubicBezTo>
                  <a:cubicBezTo>
                    <a:pt x="1112" y="716"/>
                    <a:pt x="1083" y="745"/>
                    <a:pt x="1054" y="774"/>
                  </a:cubicBezTo>
                  <a:cubicBezTo>
                    <a:pt x="1034" y="784"/>
                    <a:pt x="1025" y="794"/>
                    <a:pt x="1005" y="803"/>
                  </a:cubicBezTo>
                  <a:cubicBezTo>
                    <a:pt x="986" y="823"/>
                    <a:pt x="956" y="833"/>
                    <a:pt x="927" y="842"/>
                  </a:cubicBezTo>
                  <a:cubicBezTo>
                    <a:pt x="888" y="862"/>
                    <a:pt x="849" y="872"/>
                    <a:pt x="810" y="881"/>
                  </a:cubicBezTo>
                  <a:cubicBezTo>
                    <a:pt x="791" y="886"/>
                    <a:pt x="771" y="889"/>
                    <a:pt x="750" y="889"/>
                  </a:cubicBezTo>
                  <a:cubicBezTo>
                    <a:pt x="730" y="889"/>
                    <a:pt x="708" y="886"/>
                    <a:pt x="683" y="881"/>
                  </a:cubicBezTo>
                  <a:cubicBezTo>
                    <a:pt x="605" y="872"/>
                    <a:pt x="527" y="842"/>
                    <a:pt x="449" y="794"/>
                  </a:cubicBezTo>
                  <a:cubicBezTo>
                    <a:pt x="391" y="764"/>
                    <a:pt x="332" y="716"/>
                    <a:pt x="283" y="677"/>
                  </a:cubicBezTo>
                  <a:cubicBezTo>
                    <a:pt x="234" y="638"/>
                    <a:pt x="215" y="628"/>
                    <a:pt x="215" y="628"/>
                  </a:cubicBezTo>
                  <a:cubicBezTo>
                    <a:pt x="196" y="590"/>
                    <a:pt x="161" y="573"/>
                    <a:pt x="126" y="573"/>
                  </a:cubicBezTo>
                  <a:cubicBezTo>
                    <a:pt x="106" y="573"/>
                    <a:pt x="86" y="578"/>
                    <a:pt x="69" y="589"/>
                  </a:cubicBezTo>
                  <a:cubicBezTo>
                    <a:pt x="20" y="618"/>
                    <a:pt x="0" y="686"/>
                    <a:pt x="39" y="735"/>
                  </a:cubicBezTo>
                  <a:cubicBezTo>
                    <a:pt x="49" y="764"/>
                    <a:pt x="59" y="803"/>
                    <a:pt x="78" y="833"/>
                  </a:cubicBezTo>
                  <a:cubicBezTo>
                    <a:pt x="117" y="911"/>
                    <a:pt x="176" y="989"/>
                    <a:pt x="244" y="1047"/>
                  </a:cubicBezTo>
                  <a:cubicBezTo>
                    <a:pt x="293" y="1096"/>
                    <a:pt x="342" y="1135"/>
                    <a:pt x="400" y="1174"/>
                  </a:cubicBezTo>
                  <a:cubicBezTo>
                    <a:pt x="459" y="1213"/>
                    <a:pt x="537" y="1242"/>
                    <a:pt x="615" y="1262"/>
                  </a:cubicBezTo>
                  <a:cubicBezTo>
                    <a:pt x="661" y="1273"/>
                    <a:pt x="710" y="1278"/>
                    <a:pt x="760" y="1278"/>
                  </a:cubicBezTo>
                  <a:cubicBezTo>
                    <a:pt x="796" y="1278"/>
                    <a:pt x="832" y="1276"/>
                    <a:pt x="869" y="1272"/>
                  </a:cubicBezTo>
                  <a:cubicBezTo>
                    <a:pt x="956" y="1262"/>
                    <a:pt x="1044" y="1233"/>
                    <a:pt x="1122" y="1194"/>
                  </a:cubicBezTo>
                  <a:cubicBezTo>
                    <a:pt x="1152" y="1174"/>
                    <a:pt x="1171" y="1174"/>
                    <a:pt x="1210" y="1145"/>
                  </a:cubicBezTo>
                  <a:cubicBezTo>
                    <a:pt x="1249" y="1116"/>
                    <a:pt x="1288" y="1086"/>
                    <a:pt x="1327" y="1057"/>
                  </a:cubicBezTo>
                  <a:cubicBezTo>
                    <a:pt x="1386" y="999"/>
                    <a:pt x="1434" y="930"/>
                    <a:pt x="1473" y="862"/>
                  </a:cubicBezTo>
                  <a:cubicBezTo>
                    <a:pt x="1503" y="794"/>
                    <a:pt x="1532" y="725"/>
                    <a:pt x="1542" y="647"/>
                  </a:cubicBezTo>
                  <a:cubicBezTo>
                    <a:pt x="1561" y="589"/>
                    <a:pt x="1561" y="530"/>
                    <a:pt x="1561" y="462"/>
                  </a:cubicBezTo>
                  <a:cubicBezTo>
                    <a:pt x="1561" y="374"/>
                    <a:pt x="1551" y="286"/>
                    <a:pt x="1532" y="199"/>
                  </a:cubicBezTo>
                  <a:cubicBezTo>
                    <a:pt x="1522" y="160"/>
                    <a:pt x="1512" y="130"/>
                    <a:pt x="1493" y="101"/>
                  </a:cubicBezTo>
                  <a:cubicBezTo>
                    <a:pt x="1485" y="31"/>
                    <a:pt x="1438" y="1"/>
                    <a:pt x="1390"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1" name="Google Shape;3801;p48">
              <a:extLst>
                <a:ext uri="{FF2B5EF4-FFF2-40B4-BE49-F238E27FC236}">
                  <a16:creationId xmlns:a16="http://schemas.microsoft.com/office/drawing/2014/main" id="{0F6CC7CD-B0CD-47D5-83CF-2970D806E440}"/>
                </a:ext>
              </a:extLst>
            </p:cNvPr>
            <p:cNvSpPr/>
            <p:nvPr/>
          </p:nvSpPr>
          <p:spPr>
            <a:xfrm>
              <a:off x="510925" y="1239525"/>
              <a:ext cx="40125" cy="31100"/>
            </a:xfrm>
            <a:custGeom>
              <a:avLst/>
              <a:gdLst/>
              <a:ahLst/>
              <a:cxnLst/>
              <a:rect l="l" t="t" r="r" b="b"/>
              <a:pathLst>
                <a:path w="1605" h="1244" extrusionOk="0">
                  <a:moveTo>
                    <a:pt x="1446" y="0"/>
                  </a:moveTo>
                  <a:cubicBezTo>
                    <a:pt x="1385" y="0"/>
                    <a:pt x="1325" y="45"/>
                    <a:pt x="1341" y="127"/>
                  </a:cubicBezTo>
                  <a:cubicBezTo>
                    <a:pt x="1321" y="225"/>
                    <a:pt x="1302" y="322"/>
                    <a:pt x="1282" y="410"/>
                  </a:cubicBezTo>
                  <a:cubicBezTo>
                    <a:pt x="1263" y="459"/>
                    <a:pt x="1253" y="498"/>
                    <a:pt x="1234" y="537"/>
                  </a:cubicBezTo>
                  <a:cubicBezTo>
                    <a:pt x="1214" y="576"/>
                    <a:pt x="1185" y="615"/>
                    <a:pt x="1165" y="644"/>
                  </a:cubicBezTo>
                  <a:cubicBezTo>
                    <a:pt x="1136" y="683"/>
                    <a:pt x="1107" y="713"/>
                    <a:pt x="1068" y="742"/>
                  </a:cubicBezTo>
                  <a:cubicBezTo>
                    <a:pt x="1048" y="752"/>
                    <a:pt x="1039" y="752"/>
                    <a:pt x="1019" y="771"/>
                  </a:cubicBezTo>
                  <a:cubicBezTo>
                    <a:pt x="1000" y="781"/>
                    <a:pt x="970" y="800"/>
                    <a:pt x="941" y="810"/>
                  </a:cubicBezTo>
                  <a:cubicBezTo>
                    <a:pt x="902" y="820"/>
                    <a:pt x="863" y="830"/>
                    <a:pt x="814" y="839"/>
                  </a:cubicBezTo>
                  <a:lnTo>
                    <a:pt x="697" y="839"/>
                  </a:lnTo>
                  <a:cubicBezTo>
                    <a:pt x="619" y="820"/>
                    <a:pt x="541" y="781"/>
                    <a:pt x="473" y="732"/>
                  </a:cubicBezTo>
                  <a:cubicBezTo>
                    <a:pt x="414" y="703"/>
                    <a:pt x="356" y="664"/>
                    <a:pt x="307" y="615"/>
                  </a:cubicBezTo>
                  <a:cubicBezTo>
                    <a:pt x="268" y="576"/>
                    <a:pt x="239" y="556"/>
                    <a:pt x="239" y="556"/>
                  </a:cubicBezTo>
                  <a:cubicBezTo>
                    <a:pt x="217" y="513"/>
                    <a:pt x="182" y="495"/>
                    <a:pt x="148" y="495"/>
                  </a:cubicBezTo>
                  <a:cubicBezTo>
                    <a:pt x="74" y="495"/>
                    <a:pt x="0" y="577"/>
                    <a:pt x="53" y="664"/>
                  </a:cubicBezTo>
                  <a:cubicBezTo>
                    <a:pt x="63" y="703"/>
                    <a:pt x="73" y="732"/>
                    <a:pt x="92" y="761"/>
                  </a:cubicBezTo>
                  <a:cubicBezTo>
                    <a:pt x="131" y="849"/>
                    <a:pt x="180" y="927"/>
                    <a:pt x="248" y="995"/>
                  </a:cubicBezTo>
                  <a:cubicBezTo>
                    <a:pt x="287" y="1034"/>
                    <a:pt x="336" y="1083"/>
                    <a:pt x="385" y="1113"/>
                  </a:cubicBezTo>
                  <a:cubicBezTo>
                    <a:pt x="453" y="1161"/>
                    <a:pt x="522" y="1191"/>
                    <a:pt x="600" y="1220"/>
                  </a:cubicBezTo>
                  <a:cubicBezTo>
                    <a:pt x="657" y="1234"/>
                    <a:pt x="719" y="1243"/>
                    <a:pt x="783" y="1243"/>
                  </a:cubicBezTo>
                  <a:cubicBezTo>
                    <a:pt x="806" y="1243"/>
                    <a:pt x="830" y="1242"/>
                    <a:pt x="853" y="1239"/>
                  </a:cubicBezTo>
                  <a:cubicBezTo>
                    <a:pt x="941" y="1239"/>
                    <a:pt x="1029" y="1220"/>
                    <a:pt x="1107" y="1181"/>
                  </a:cubicBezTo>
                  <a:cubicBezTo>
                    <a:pt x="1146" y="1161"/>
                    <a:pt x="1175" y="1152"/>
                    <a:pt x="1204" y="1132"/>
                  </a:cubicBezTo>
                  <a:cubicBezTo>
                    <a:pt x="1243" y="1103"/>
                    <a:pt x="1282" y="1083"/>
                    <a:pt x="1321" y="1044"/>
                  </a:cubicBezTo>
                  <a:cubicBezTo>
                    <a:pt x="1439" y="947"/>
                    <a:pt x="1526" y="800"/>
                    <a:pt x="1565" y="654"/>
                  </a:cubicBezTo>
                  <a:cubicBezTo>
                    <a:pt x="1585" y="586"/>
                    <a:pt x="1595" y="527"/>
                    <a:pt x="1595" y="469"/>
                  </a:cubicBezTo>
                  <a:cubicBezTo>
                    <a:pt x="1604" y="371"/>
                    <a:pt x="1595" y="283"/>
                    <a:pt x="1575" y="196"/>
                  </a:cubicBezTo>
                  <a:cubicBezTo>
                    <a:pt x="1565" y="127"/>
                    <a:pt x="1556" y="88"/>
                    <a:pt x="1556" y="88"/>
                  </a:cubicBezTo>
                  <a:cubicBezTo>
                    <a:pt x="1543" y="28"/>
                    <a:pt x="1494" y="0"/>
                    <a:pt x="1446"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2" name="Google Shape;3802;p48">
              <a:extLst>
                <a:ext uri="{FF2B5EF4-FFF2-40B4-BE49-F238E27FC236}">
                  <a16:creationId xmlns:a16="http://schemas.microsoft.com/office/drawing/2014/main" id="{068F74CB-3B04-4D80-85F6-47CDD80A56D4}"/>
                </a:ext>
              </a:extLst>
            </p:cNvPr>
            <p:cNvSpPr/>
            <p:nvPr/>
          </p:nvSpPr>
          <p:spPr>
            <a:xfrm>
              <a:off x="582000" y="1233875"/>
              <a:ext cx="44175" cy="29675"/>
            </a:xfrm>
            <a:custGeom>
              <a:avLst/>
              <a:gdLst/>
              <a:ahLst/>
              <a:cxnLst/>
              <a:rect l="l" t="t" r="r" b="b"/>
              <a:pathLst>
                <a:path w="1767" h="1187" extrusionOk="0">
                  <a:moveTo>
                    <a:pt x="1727" y="1"/>
                  </a:moveTo>
                  <a:cubicBezTo>
                    <a:pt x="1719" y="1"/>
                    <a:pt x="1712" y="4"/>
                    <a:pt x="1708" y="12"/>
                  </a:cubicBezTo>
                  <a:cubicBezTo>
                    <a:pt x="1708" y="12"/>
                    <a:pt x="1600" y="90"/>
                    <a:pt x="1444" y="197"/>
                  </a:cubicBezTo>
                  <a:cubicBezTo>
                    <a:pt x="1366" y="246"/>
                    <a:pt x="1278" y="314"/>
                    <a:pt x="1181" y="382"/>
                  </a:cubicBezTo>
                  <a:cubicBezTo>
                    <a:pt x="1083" y="451"/>
                    <a:pt x="976" y="519"/>
                    <a:pt x="869" y="587"/>
                  </a:cubicBezTo>
                  <a:cubicBezTo>
                    <a:pt x="771" y="665"/>
                    <a:pt x="654" y="724"/>
                    <a:pt x="556" y="792"/>
                  </a:cubicBezTo>
                  <a:cubicBezTo>
                    <a:pt x="459" y="851"/>
                    <a:pt x="361" y="909"/>
                    <a:pt x="283" y="958"/>
                  </a:cubicBezTo>
                  <a:cubicBezTo>
                    <a:pt x="117" y="1065"/>
                    <a:pt x="10" y="1143"/>
                    <a:pt x="10" y="1143"/>
                  </a:cubicBezTo>
                  <a:cubicBezTo>
                    <a:pt x="0" y="1143"/>
                    <a:pt x="0" y="1163"/>
                    <a:pt x="0" y="1173"/>
                  </a:cubicBezTo>
                  <a:cubicBezTo>
                    <a:pt x="0" y="1180"/>
                    <a:pt x="10" y="1186"/>
                    <a:pt x="19" y="1186"/>
                  </a:cubicBezTo>
                  <a:cubicBezTo>
                    <a:pt x="23" y="1186"/>
                    <a:pt x="27" y="1185"/>
                    <a:pt x="30" y="1182"/>
                  </a:cubicBezTo>
                  <a:cubicBezTo>
                    <a:pt x="30" y="1182"/>
                    <a:pt x="156" y="1153"/>
                    <a:pt x="342" y="1085"/>
                  </a:cubicBezTo>
                  <a:cubicBezTo>
                    <a:pt x="449" y="1046"/>
                    <a:pt x="547" y="997"/>
                    <a:pt x="644" y="948"/>
                  </a:cubicBezTo>
                  <a:cubicBezTo>
                    <a:pt x="761" y="890"/>
                    <a:pt x="878" y="831"/>
                    <a:pt x="986" y="763"/>
                  </a:cubicBezTo>
                  <a:cubicBezTo>
                    <a:pt x="1093" y="695"/>
                    <a:pt x="1200" y="617"/>
                    <a:pt x="1298" y="539"/>
                  </a:cubicBezTo>
                  <a:cubicBezTo>
                    <a:pt x="1386" y="470"/>
                    <a:pt x="1473" y="392"/>
                    <a:pt x="1551" y="314"/>
                  </a:cubicBezTo>
                  <a:cubicBezTo>
                    <a:pt x="1600" y="256"/>
                    <a:pt x="1659" y="197"/>
                    <a:pt x="1708" y="129"/>
                  </a:cubicBezTo>
                  <a:cubicBezTo>
                    <a:pt x="1727" y="109"/>
                    <a:pt x="1747" y="80"/>
                    <a:pt x="1756" y="51"/>
                  </a:cubicBezTo>
                  <a:cubicBezTo>
                    <a:pt x="1766" y="41"/>
                    <a:pt x="1766" y="22"/>
                    <a:pt x="1756" y="12"/>
                  </a:cubicBezTo>
                  <a:cubicBezTo>
                    <a:pt x="1751" y="6"/>
                    <a:pt x="1739" y="1"/>
                    <a:pt x="1727"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3" name="Google Shape;3803;p48">
              <a:extLst>
                <a:ext uri="{FF2B5EF4-FFF2-40B4-BE49-F238E27FC236}">
                  <a16:creationId xmlns:a16="http://schemas.microsoft.com/office/drawing/2014/main" id="{5B95F492-4774-4180-9FF7-9C7BF2B3E88E}"/>
                </a:ext>
              </a:extLst>
            </p:cNvPr>
            <p:cNvSpPr/>
            <p:nvPr/>
          </p:nvSpPr>
          <p:spPr>
            <a:xfrm>
              <a:off x="644675" y="1219525"/>
              <a:ext cx="34175" cy="33925"/>
            </a:xfrm>
            <a:custGeom>
              <a:avLst/>
              <a:gdLst/>
              <a:ahLst/>
              <a:cxnLst/>
              <a:rect l="l" t="t" r="r" b="b"/>
              <a:pathLst>
                <a:path w="1367" h="1357" extrusionOk="0">
                  <a:moveTo>
                    <a:pt x="732" y="0"/>
                  </a:moveTo>
                  <a:cubicBezTo>
                    <a:pt x="635" y="0"/>
                    <a:pt x="547" y="20"/>
                    <a:pt x="469" y="59"/>
                  </a:cubicBezTo>
                  <a:cubicBezTo>
                    <a:pt x="430" y="78"/>
                    <a:pt x="391" y="108"/>
                    <a:pt x="352" y="137"/>
                  </a:cubicBezTo>
                  <a:lnTo>
                    <a:pt x="342" y="147"/>
                  </a:lnTo>
                  <a:lnTo>
                    <a:pt x="322" y="157"/>
                  </a:lnTo>
                  <a:lnTo>
                    <a:pt x="313" y="176"/>
                  </a:lnTo>
                  <a:lnTo>
                    <a:pt x="283" y="215"/>
                  </a:lnTo>
                  <a:cubicBezTo>
                    <a:pt x="235" y="264"/>
                    <a:pt x="196" y="313"/>
                    <a:pt x="157" y="371"/>
                  </a:cubicBezTo>
                  <a:cubicBezTo>
                    <a:pt x="79" y="488"/>
                    <a:pt x="30" y="625"/>
                    <a:pt x="10" y="761"/>
                  </a:cubicBezTo>
                  <a:cubicBezTo>
                    <a:pt x="1" y="820"/>
                    <a:pt x="1" y="869"/>
                    <a:pt x="1" y="927"/>
                  </a:cubicBezTo>
                  <a:cubicBezTo>
                    <a:pt x="1" y="1005"/>
                    <a:pt x="10" y="1093"/>
                    <a:pt x="30" y="1171"/>
                  </a:cubicBezTo>
                  <a:cubicBezTo>
                    <a:pt x="40" y="1230"/>
                    <a:pt x="49" y="1259"/>
                    <a:pt x="49" y="1259"/>
                  </a:cubicBezTo>
                  <a:cubicBezTo>
                    <a:pt x="69" y="1317"/>
                    <a:pt x="118" y="1356"/>
                    <a:pt x="176" y="1356"/>
                  </a:cubicBezTo>
                  <a:cubicBezTo>
                    <a:pt x="235" y="1347"/>
                    <a:pt x="274" y="1288"/>
                    <a:pt x="264" y="1230"/>
                  </a:cubicBezTo>
                  <a:cubicBezTo>
                    <a:pt x="274" y="1142"/>
                    <a:pt x="293" y="1054"/>
                    <a:pt x="322" y="966"/>
                  </a:cubicBezTo>
                  <a:cubicBezTo>
                    <a:pt x="322" y="927"/>
                    <a:pt x="342" y="888"/>
                    <a:pt x="361" y="839"/>
                  </a:cubicBezTo>
                  <a:cubicBezTo>
                    <a:pt x="371" y="800"/>
                    <a:pt x="391" y="761"/>
                    <a:pt x="410" y="722"/>
                  </a:cubicBezTo>
                  <a:cubicBezTo>
                    <a:pt x="430" y="683"/>
                    <a:pt x="449" y="644"/>
                    <a:pt x="479" y="615"/>
                  </a:cubicBezTo>
                  <a:cubicBezTo>
                    <a:pt x="508" y="566"/>
                    <a:pt x="537" y="527"/>
                    <a:pt x="576" y="488"/>
                  </a:cubicBezTo>
                  <a:lnTo>
                    <a:pt x="605" y="459"/>
                  </a:lnTo>
                  <a:cubicBezTo>
                    <a:pt x="625" y="449"/>
                    <a:pt x="635" y="430"/>
                    <a:pt x="644" y="430"/>
                  </a:cubicBezTo>
                  <a:cubicBezTo>
                    <a:pt x="674" y="420"/>
                    <a:pt x="693" y="410"/>
                    <a:pt x="722" y="400"/>
                  </a:cubicBezTo>
                  <a:cubicBezTo>
                    <a:pt x="752" y="400"/>
                    <a:pt x="781" y="400"/>
                    <a:pt x="820" y="410"/>
                  </a:cubicBezTo>
                  <a:cubicBezTo>
                    <a:pt x="849" y="420"/>
                    <a:pt x="888" y="430"/>
                    <a:pt x="918" y="449"/>
                  </a:cubicBezTo>
                  <a:cubicBezTo>
                    <a:pt x="976" y="469"/>
                    <a:pt x="1035" y="498"/>
                    <a:pt x="1093" y="537"/>
                  </a:cubicBezTo>
                  <a:cubicBezTo>
                    <a:pt x="1132" y="566"/>
                    <a:pt x="1152" y="576"/>
                    <a:pt x="1152" y="576"/>
                  </a:cubicBezTo>
                  <a:cubicBezTo>
                    <a:pt x="1172" y="602"/>
                    <a:pt x="1204" y="614"/>
                    <a:pt x="1236" y="614"/>
                  </a:cubicBezTo>
                  <a:cubicBezTo>
                    <a:pt x="1265" y="614"/>
                    <a:pt x="1294" y="604"/>
                    <a:pt x="1318" y="586"/>
                  </a:cubicBezTo>
                  <a:cubicBezTo>
                    <a:pt x="1357" y="547"/>
                    <a:pt x="1366" y="478"/>
                    <a:pt x="1327" y="430"/>
                  </a:cubicBezTo>
                  <a:cubicBezTo>
                    <a:pt x="1327" y="430"/>
                    <a:pt x="1308" y="391"/>
                    <a:pt x="1278" y="342"/>
                  </a:cubicBezTo>
                  <a:cubicBezTo>
                    <a:pt x="1230" y="274"/>
                    <a:pt x="1171" y="215"/>
                    <a:pt x="1113" y="157"/>
                  </a:cubicBezTo>
                  <a:cubicBezTo>
                    <a:pt x="1064" y="118"/>
                    <a:pt x="1005" y="88"/>
                    <a:pt x="957" y="59"/>
                  </a:cubicBezTo>
                  <a:cubicBezTo>
                    <a:pt x="879" y="30"/>
                    <a:pt x="810" y="10"/>
                    <a:pt x="732" y="0"/>
                  </a:cubicBezTo>
                  <a:close/>
                </a:path>
              </a:pathLst>
            </a:custGeom>
            <a:solidFill>
              <a:srgbClr val="FF948E"/>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4" name="Google Shape;3804;p48">
              <a:extLst>
                <a:ext uri="{FF2B5EF4-FFF2-40B4-BE49-F238E27FC236}">
                  <a16:creationId xmlns:a16="http://schemas.microsoft.com/office/drawing/2014/main" id="{7E6ED912-00C7-4037-B59E-882B93850A3B}"/>
                </a:ext>
              </a:extLst>
            </p:cNvPr>
            <p:cNvSpPr/>
            <p:nvPr/>
          </p:nvSpPr>
          <p:spPr>
            <a:xfrm>
              <a:off x="393225" y="1234725"/>
              <a:ext cx="45400" cy="32350"/>
            </a:xfrm>
            <a:custGeom>
              <a:avLst/>
              <a:gdLst/>
              <a:ahLst/>
              <a:cxnLst/>
              <a:rect l="l" t="t" r="r" b="b"/>
              <a:pathLst>
                <a:path w="1816" h="1294" extrusionOk="0">
                  <a:moveTo>
                    <a:pt x="1452" y="0"/>
                  </a:moveTo>
                  <a:cubicBezTo>
                    <a:pt x="1176" y="0"/>
                    <a:pt x="1065" y="432"/>
                    <a:pt x="810" y="651"/>
                  </a:cubicBezTo>
                  <a:cubicBezTo>
                    <a:pt x="449" y="944"/>
                    <a:pt x="1" y="953"/>
                    <a:pt x="235" y="1168"/>
                  </a:cubicBezTo>
                  <a:cubicBezTo>
                    <a:pt x="327" y="1253"/>
                    <a:pt x="462" y="1293"/>
                    <a:pt x="611" y="1293"/>
                  </a:cubicBezTo>
                  <a:cubicBezTo>
                    <a:pt x="855" y="1293"/>
                    <a:pt x="1137" y="1186"/>
                    <a:pt x="1337" y="992"/>
                  </a:cubicBezTo>
                  <a:cubicBezTo>
                    <a:pt x="1698" y="641"/>
                    <a:pt x="1815" y="75"/>
                    <a:pt x="1513" y="7"/>
                  </a:cubicBezTo>
                  <a:cubicBezTo>
                    <a:pt x="1492" y="3"/>
                    <a:pt x="1471" y="0"/>
                    <a:pt x="1452" y="0"/>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5" name="Google Shape;3805;p48">
              <a:extLst>
                <a:ext uri="{FF2B5EF4-FFF2-40B4-BE49-F238E27FC236}">
                  <a16:creationId xmlns:a16="http://schemas.microsoft.com/office/drawing/2014/main" id="{F365F7CB-C913-465A-9F47-F7B293E7C125}"/>
                </a:ext>
              </a:extLst>
            </p:cNvPr>
            <p:cNvSpPr/>
            <p:nvPr/>
          </p:nvSpPr>
          <p:spPr>
            <a:xfrm>
              <a:off x="492500" y="1204850"/>
              <a:ext cx="48350" cy="19225"/>
            </a:xfrm>
            <a:custGeom>
              <a:avLst/>
              <a:gdLst/>
              <a:ahLst/>
              <a:cxnLst/>
              <a:rect l="l" t="t" r="r" b="b"/>
              <a:pathLst>
                <a:path w="1934" h="769" extrusionOk="0">
                  <a:moveTo>
                    <a:pt x="411" y="1"/>
                  </a:moveTo>
                  <a:cubicBezTo>
                    <a:pt x="328" y="1"/>
                    <a:pt x="254" y="27"/>
                    <a:pt x="195" y="100"/>
                  </a:cubicBezTo>
                  <a:cubicBezTo>
                    <a:pt x="0" y="324"/>
                    <a:pt x="439" y="705"/>
                    <a:pt x="937" y="763"/>
                  </a:cubicBezTo>
                  <a:cubicBezTo>
                    <a:pt x="973" y="767"/>
                    <a:pt x="1009" y="769"/>
                    <a:pt x="1045" y="769"/>
                  </a:cubicBezTo>
                  <a:cubicBezTo>
                    <a:pt x="1458" y="769"/>
                    <a:pt x="1858" y="522"/>
                    <a:pt x="1912" y="226"/>
                  </a:cubicBezTo>
                  <a:cubicBezTo>
                    <a:pt x="1934" y="111"/>
                    <a:pt x="1898" y="76"/>
                    <a:pt x="1822" y="76"/>
                  </a:cubicBezTo>
                  <a:cubicBezTo>
                    <a:pt x="1697" y="76"/>
                    <a:pt x="1465" y="169"/>
                    <a:pt x="1190" y="169"/>
                  </a:cubicBezTo>
                  <a:cubicBezTo>
                    <a:pt x="1174" y="169"/>
                    <a:pt x="1158" y="169"/>
                    <a:pt x="1141" y="168"/>
                  </a:cubicBezTo>
                  <a:cubicBezTo>
                    <a:pt x="884" y="161"/>
                    <a:pt x="617" y="1"/>
                    <a:pt x="411" y="1"/>
                  </a:cubicBezTo>
                  <a:close/>
                </a:path>
              </a:pathLst>
            </a:custGeom>
            <a:solidFill>
              <a:srgbClr val="434343"/>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6" name="Google Shape;3806;p48">
              <a:extLst>
                <a:ext uri="{FF2B5EF4-FFF2-40B4-BE49-F238E27FC236}">
                  <a16:creationId xmlns:a16="http://schemas.microsoft.com/office/drawing/2014/main" id="{5AE4BCD4-6CF8-43DE-BF78-F2362208BC0D}"/>
                </a:ext>
              </a:extLst>
            </p:cNvPr>
            <p:cNvSpPr/>
            <p:nvPr/>
          </p:nvSpPr>
          <p:spPr>
            <a:xfrm>
              <a:off x="692975" y="1939700"/>
              <a:ext cx="26850" cy="44375"/>
            </a:xfrm>
            <a:custGeom>
              <a:avLst/>
              <a:gdLst/>
              <a:ahLst/>
              <a:cxnLst/>
              <a:rect l="l" t="t" r="r" b="b"/>
              <a:pathLst>
                <a:path w="1074" h="1775" extrusionOk="0">
                  <a:moveTo>
                    <a:pt x="552" y="1"/>
                  </a:moveTo>
                  <a:cubicBezTo>
                    <a:pt x="393" y="1"/>
                    <a:pt x="214" y="37"/>
                    <a:pt x="146" y="138"/>
                  </a:cubicBezTo>
                  <a:cubicBezTo>
                    <a:pt x="0" y="362"/>
                    <a:pt x="146" y="1601"/>
                    <a:pt x="303" y="1718"/>
                  </a:cubicBezTo>
                  <a:cubicBezTo>
                    <a:pt x="354" y="1757"/>
                    <a:pt x="455" y="1774"/>
                    <a:pt x="568" y="1774"/>
                  </a:cubicBezTo>
                  <a:cubicBezTo>
                    <a:pt x="797" y="1774"/>
                    <a:pt x="1073" y="1703"/>
                    <a:pt x="1073" y="1592"/>
                  </a:cubicBezTo>
                  <a:cubicBezTo>
                    <a:pt x="1073" y="1436"/>
                    <a:pt x="917" y="128"/>
                    <a:pt x="820" y="50"/>
                  </a:cubicBezTo>
                  <a:cubicBezTo>
                    <a:pt x="778" y="21"/>
                    <a:pt x="671" y="1"/>
                    <a:pt x="552"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7" name="Google Shape;3807;p48">
              <a:extLst>
                <a:ext uri="{FF2B5EF4-FFF2-40B4-BE49-F238E27FC236}">
                  <a16:creationId xmlns:a16="http://schemas.microsoft.com/office/drawing/2014/main" id="{5509E52F-8D71-478D-9A57-95F894CBE9A6}"/>
                </a:ext>
              </a:extLst>
            </p:cNvPr>
            <p:cNvSpPr/>
            <p:nvPr/>
          </p:nvSpPr>
          <p:spPr>
            <a:xfrm>
              <a:off x="804900" y="1922450"/>
              <a:ext cx="26875" cy="44550"/>
            </a:xfrm>
            <a:custGeom>
              <a:avLst/>
              <a:gdLst/>
              <a:ahLst/>
              <a:cxnLst/>
              <a:rect l="l" t="t" r="r" b="b"/>
              <a:pathLst>
                <a:path w="1075" h="1782" extrusionOk="0">
                  <a:moveTo>
                    <a:pt x="542" y="1"/>
                  </a:moveTo>
                  <a:cubicBezTo>
                    <a:pt x="387" y="1"/>
                    <a:pt x="214" y="40"/>
                    <a:pt x="147" y="145"/>
                  </a:cubicBezTo>
                  <a:cubicBezTo>
                    <a:pt x="1" y="360"/>
                    <a:pt x="147" y="1609"/>
                    <a:pt x="303" y="1726"/>
                  </a:cubicBezTo>
                  <a:cubicBezTo>
                    <a:pt x="355" y="1764"/>
                    <a:pt x="456" y="1782"/>
                    <a:pt x="569" y="1782"/>
                  </a:cubicBezTo>
                  <a:cubicBezTo>
                    <a:pt x="798" y="1782"/>
                    <a:pt x="1074" y="1710"/>
                    <a:pt x="1074" y="1599"/>
                  </a:cubicBezTo>
                  <a:cubicBezTo>
                    <a:pt x="1074" y="1443"/>
                    <a:pt x="918" y="135"/>
                    <a:pt x="811" y="57"/>
                  </a:cubicBezTo>
                  <a:cubicBezTo>
                    <a:pt x="768" y="24"/>
                    <a:pt x="660" y="1"/>
                    <a:pt x="542" y="1"/>
                  </a:cubicBezTo>
                  <a:close/>
                </a:path>
              </a:pathLst>
            </a:custGeom>
            <a:solidFill>
              <a:srgbClr val="96D6E0"/>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8" name="Google Shape;3808;p48">
              <a:extLst>
                <a:ext uri="{FF2B5EF4-FFF2-40B4-BE49-F238E27FC236}">
                  <a16:creationId xmlns:a16="http://schemas.microsoft.com/office/drawing/2014/main" id="{2EF700F0-29BF-41A3-9324-5D58285067E5}"/>
                </a:ext>
              </a:extLst>
            </p:cNvPr>
            <p:cNvSpPr/>
            <p:nvPr/>
          </p:nvSpPr>
          <p:spPr>
            <a:xfrm>
              <a:off x="545900" y="1620725"/>
              <a:ext cx="6850" cy="111775"/>
            </a:xfrm>
            <a:custGeom>
              <a:avLst/>
              <a:gdLst/>
              <a:ahLst/>
              <a:cxnLst/>
              <a:rect l="l" t="t" r="r" b="b"/>
              <a:pathLst>
                <a:path w="274" h="4471" extrusionOk="0">
                  <a:moveTo>
                    <a:pt x="236" y="0"/>
                  </a:moveTo>
                  <a:cubicBezTo>
                    <a:pt x="220" y="0"/>
                    <a:pt x="205" y="10"/>
                    <a:pt x="205" y="30"/>
                  </a:cubicBezTo>
                  <a:cubicBezTo>
                    <a:pt x="205" y="30"/>
                    <a:pt x="157" y="303"/>
                    <a:pt x="118" y="712"/>
                  </a:cubicBezTo>
                  <a:cubicBezTo>
                    <a:pt x="98" y="917"/>
                    <a:pt x="69" y="1161"/>
                    <a:pt x="49" y="1425"/>
                  </a:cubicBezTo>
                  <a:cubicBezTo>
                    <a:pt x="30" y="1678"/>
                    <a:pt x="1" y="1951"/>
                    <a:pt x="1" y="2234"/>
                  </a:cubicBezTo>
                  <a:cubicBezTo>
                    <a:pt x="1" y="2507"/>
                    <a:pt x="10" y="2790"/>
                    <a:pt x="1" y="3044"/>
                  </a:cubicBezTo>
                  <a:cubicBezTo>
                    <a:pt x="1" y="3307"/>
                    <a:pt x="20" y="3551"/>
                    <a:pt x="30" y="3756"/>
                  </a:cubicBezTo>
                  <a:cubicBezTo>
                    <a:pt x="59" y="4176"/>
                    <a:pt x="88" y="4449"/>
                    <a:pt x="88" y="4449"/>
                  </a:cubicBezTo>
                  <a:cubicBezTo>
                    <a:pt x="88" y="4459"/>
                    <a:pt x="98" y="4468"/>
                    <a:pt x="118" y="4468"/>
                  </a:cubicBezTo>
                  <a:cubicBezTo>
                    <a:pt x="119" y="4470"/>
                    <a:pt x="121" y="4471"/>
                    <a:pt x="123" y="4471"/>
                  </a:cubicBezTo>
                  <a:cubicBezTo>
                    <a:pt x="131" y="4471"/>
                    <a:pt x="137" y="4457"/>
                    <a:pt x="137" y="4449"/>
                  </a:cubicBezTo>
                  <a:cubicBezTo>
                    <a:pt x="137" y="4449"/>
                    <a:pt x="157" y="4176"/>
                    <a:pt x="166" y="3756"/>
                  </a:cubicBezTo>
                  <a:cubicBezTo>
                    <a:pt x="166" y="3659"/>
                    <a:pt x="166" y="3542"/>
                    <a:pt x="166" y="3424"/>
                  </a:cubicBezTo>
                  <a:cubicBezTo>
                    <a:pt x="166" y="3307"/>
                    <a:pt x="186" y="3181"/>
                    <a:pt x="186" y="3054"/>
                  </a:cubicBezTo>
                  <a:cubicBezTo>
                    <a:pt x="186" y="2790"/>
                    <a:pt x="196" y="2517"/>
                    <a:pt x="205" y="2244"/>
                  </a:cubicBezTo>
                  <a:cubicBezTo>
                    <a:pt x="235" y="1688"/>
                    <a:pt x="254" y="1142"/>
                    <a:pt x="264" y="722"/>
                  </a:cubicBezTo>
                  <a:cubicBezTo>
                    <a:pt x="274" y="312"/>
                    <a:pt x="274" y="30"/>
                    <a:pt x="274" y="30"/>
                  </a:cubicBezTo>
                  <a:cubicBezTo>
                    <a:pt x="269" y="10"/>
                    <a:pt x="252" y="0"/>
                    <a:pt x="236" y="0"/>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139" name="Google Shape;3809;p48">
              <a:extLst>
                <a:ext uri="{FF2B5EF4-FFF2-40B4-BE49-F238E27FC236}">
                  <a16:creationId xmlns:a16="http://schemas.microsoft.com/office/drawing/2014/main" id="{79F01755-8B86-4767-A21C-225EC14E5D45}"/>
                </a:ext>
              </a:extLst>
            </p:cNvPr>
            <p:cNvSpPr/>
            <p:nvPr/>
          </p:nvSpPr>
          <p:spPr>
            <a:xfrm>
              <a:off x="558100" y="1437950"/>
              <a:ext cx="20275" cy="116950"/>
            </a:xfrm>
            <a:custGeom>
              <a:avLst/>
              <a:gdLst/>
              <a:ahLst/>
              <a:cxnLst/>
              <a:rect l="l" t="t" r="r" b="b"/>
              <a:pathLst>
                <a:path w="811" h="4678" extrusionOk="0">
                  <a:moveTo>
                    <a:pt x="757" y="1"/>
                  </a:moveTo>
                  <a:cubicBezTo>
                    <a:pt x="746" y="1"/>
                    <a:pt x="739" y="10"/>
                    <a:pt x="732" y="24"/>
                  </a:cubicBezTo>
                  <a:cubicBezTo>
                    <a:pt x="732" y="24"/>
                    <a:pt x="654" y="307"/>
                    <a:pt x="556" y="736"/>
                  </a:cubicBezTo>
                  <a:cubicBezTo>
                    <a:pt x="517" y="951"/>
                    <a:pt x="459" y="1195"/>
                    <a:pt x="410" y="1468"/>
                  </a:cubicBezTo>
                  <a:cubicBezTo>
                    <a:pt x="361" y="1741"/>
                    <a:pt x="312" y="2034"/>
                    <a:pt x="273" y="2316"/>
                  </a:cubicBezTo>
                  <a:cubicBezTo>
                    <a:pt x="234" y="2609"/>
                    <a:pt x="195" y="2902"/>
                    <a:pt x="156" y="3175"/>
                  </a:cubicBezTo>
                  <a:cubicBezTo>
                    <a:pt x="127" y="3448"/>
                    <a:pt x="98" y="3702"/>
                    <a:pt x="69" y="3916"/>
                  </a:cubicBezTo>
                  <a:cubicBezTo>
                    <a:pt x="30" y="4365"/>
                    <a:pt x="0" y="4648"/>
                    <a:pt x="0" y="4648"/>
                  </a:cubicBezTo>
                  <a:cubicBezTo>
                    <a:pt x="0" y="4668"/>
                    <a:pt x="10" y="4677"/>
                    <a:pt x="30" y="4677"/>
                  </a:cubicBezTo>
                  <a:cubicBezTo>
                    <a:pt x="39" y="4677"/>
                    <a:pt x="49" y="4677"/>
                    <a:pt x="59" y="4658"/>
                  </a:cubicBezTo>
                  <a:cubicBezTo>
                    <a:pt x="59" y="4658"/>
                    <a:pt x="117" y="4375"/>
                    <a:pt x="205" y="3946"/>
                  </a:cubicBezTo>
                  <a:cubicBezTo>
                    <a:pt x="244" y="3731"/>
                    <a:pt x="293" y="3477"/>
                    <a:pt x="342" y="3214"/>
                  </a:cubicBezTo>
                  <a:cubicBezTo>
                    <a:pt x="381" y="2941"/>
                    <a:pt x="430" y="2658"/>
                    <a:pt x="478" y="2365"/>
                  </a:cubicBezTo>
                  <a:cubicBezTo>
                    <a:pt x="517" y="2073"/>
                    <a:pt x="556" y="1780"/>
                    <a:pt x="595" y="1516"/>
                  </a:cubicBezTo>
                  <a:cubicBezTo>
                    <a:pt x="634" y="1243"/>
                    <a:pt x="673" y="990"/>
                    <a:pt x="703" y="775"/>
                  </a:cubicBezTo>
                  <a:cubicBezTo>
                    <a:pt x="771" y="336"/>
                    <a:pt x="800" y="43"/>
                    <a:pt x="800" y="43"/>
                  </a:cubicBezTo>
                  <a:cubicBezTo>
                    <a:pt x="810" y="24"/>
                    <a:pt x="790" y="4"/>
                    <a:pt x="771" y="4"/>
                  </a:cubicBezTo>
                  <a:cubicBezTo>
                    <a:pt x="766" y="2"/>
                    <a:pt x="761" y="1"/>
                    <a:pt x="757" y="1"/>
                  </a:cubicBezTo>
                  <a:close/>
                </a:path>
              </a:pathLst>
            </a:custGeom>
            <a:solidFill>
              <a:srgbClr val="8F9199"/>
            </a:solidFill>
            <a:ln>
              <a:noFill/>
            </a:ln>
          </p:spPr>
          <p:txBody>
            <a:bodyPr spcFirstLastPara="1" wrap="square" lIns="243800" tIns="243800" rIns="243800" bIns="243800" anchor="ctr" anchorCtr="0">
              <a:noAutofit/>
            </a:bodyPr>
            <a:lstStyle/>
            <a:p>
              <a:pPr defTabSz="2438430">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26518725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DESIGN_ID_OFFICE THEME" val="wcTee1vX"/>
  <p:tag name="ARTICULATE_PROJECT_OPEN" val="0"/>
  <p:tag name="ARTICULATE_DESIGN_ID_FIBROMYALGIA BREAKTHROUGH BY SLIDESGO" val="RdJydhXN"/>
  <p:tag name="ARTICULATE_DESIGN_ID_OVARIAN CANCER BREAKTHROUGH BY SLIDESGO" val="okoUcdTm"/>
  <p:tag name="ARTICULATE_SLIDE_COUNT" val="143"/>
  <p:tag name="ARTICULATE_DESIGN_ID_RARE DISEASE CLINICAL CASE BY SLIDESGO" val="9S8hpuUi"/>
  <p:tag name="ARTICULATE_DESIGN_ID_K1 TEMPLATE: WHITE" val="VA7ywKUP"/>
  <p:tag name="ARTICULATE_DESIGN_ID_3_OFFICE THEME" val="AopKq9tE"/>
  <p:tag name="ARTICULATE_DESIGN_ID_CLINICAL CASE 01-2019 BY SLIDESGO" val="c8FRw0LD"/>
  <p:tag name="ARTICULATE_DESIGN_ID_CHILDREN'S HOSPITAL" val="S4jeoXwN"/>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Custom 15">
      <a:dk1>
        <a:srgbClr val="272E3A"/>
      </a:dk1>
      <a:lt1>
        <a:sysClr val="window" lastClr="FFFFFF"/>
      </a:lt1>
      <a:dk2>
        <a:srgbClr val="272E3A"/>
      </a:dk2>
      <a:lt2>
        <a:srgbClr val="E7E6E6"/>
      </a:lt2>
      <a:accent1>
        <a:srgbClr val="43AD5D"/>
      </a:accent1>
      <a:accent2>
        <a:srgbClr val="FFD347"/>
      </a:accent2>
      <a:accent3>
        <a:srgbClr val="54BE71"/>
      </a:accent3>
      <a:accent4>
        <a:srgbClr val="FFD966"/>
      </a:accent4>
      <a:accent5>
        <a:srgbClr val="89D366"/>
      </a:accent5>
      <a:accent6>
        <a:srgbClr val="70AD47"/>
      </a:accent6>
      <a:hlink>
        <a:srgbClr val="0563C1"/>
      </a:hlink>
      <a:folHlink>
        <a:srgbClr val="954F72"/>
      </a:folHlink>
    </a:clrScheme>
    <a:fontScheme name="Custom 20">
      <a:majorFont>
        <a:latin typeface="Montserrat"/>
        <a:ea typeface=""/>
        <a:cs typeface=""/>
      </a:majorFont>
      <a:minorFont>
        <a:latin typeface="Montserrat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eaningful Template">
  <a:themeElements>
    <a:clrScheme name="Custom 33">
      <a:dk1>
        <a:srgbClr val="000000"/>
      </a:dk1>
      <a:lt1>
        <a:srgbClr val="FFFFFF"/>
      </a:lt1>
      <a:dk2>
        <a:srgbClr val="5E6970"/>
      </a:dk2>
      <a:lt2>
        <a:srgbClr val="FFFFFF"/>
      </a:lt2>
      <a:accent1>
        <a:srgbClr val="264653"/>
      </a:accent1>
      <a:accent2>
        <a:srgbClr val="2A9D8F"/>
      </a:accent2>
      <a:accent3>
        <a:srgbClr val="E9C46A"/>
      </a:accent3>
      <a:accent4>
        <a:srgbClr val="F4A261"/>
      </a:accent4>
      <a:accent5>
        <a:srgbClr val="E76F51"/>
      </a:accent5>
      <a:accent6>
        <a:srgbClr val="E76F51"/>
      </a:accent6>
      <a:hlink>
        <a:srgbClr val="2A9D8F"/>
      </a:hlink>
      <a:folHlink>
        <a:srgbClr val="000000"/>
      </a:folHlink>
    </a:clrScheme>
    <a:fontScheme name="Custom 81">
      <a:majorFont>
        <a:latin typeface="Montserrat SemiBold"/>
        <a:ea typeface=""/>
        <a:cs typeface=""/>
      </a:majorFont>
      <a:minorFont>
        <a:latin typeface="Montserrat Light"/>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1885</TotalTime>
  <Words>10606</Words>
  <Application>Microsoft Office PowerPoint</Application>
  <PresentationFormat>Custom</PresentationFormat>
  <Paragraphs>971</Paragraphs>
  <Slides>168</Slides>
  <Notes>19</Notes>
  <HiddenSlides>0</HiddenSlides>
  <MMClips>0</MMClips>
  <ScaleCrop>false</ScaleCrop>
  <HeadingPairs>
    <vt:vector size="6" baseType="variant">
      <vt:variant>
        <vt:lpstr>Fonts Used</vt:lpstr>
      </vt:variant>
      <vt:variant>
        <vt:i4>27</vt:i4>
      </vt:variant>
      <vt:variant>
        <vt:lpstr>Theme</vt:lpstr>
      </vt:variant>
      <vt:variant>
        <vt:i4>2</vt:i4>
      </vt:variant>
      <vt:variant>
        <vt:lpstr>Slide Titles</vt:lpstr>
      </vt:variant>
      <vt:variant>
        <vt:i4>168</vt:i4>
      </vt:variant>
    </vt:vector>
  </HeadingPairs>
  <TitlesOfParts>
    <vt:vector size="197" baseType="lpstr">
      <vt:lpstr>Arial</vt:lpstr>
      <vt:lpstr>Assistant Light</vt:lpstr>
      <vt:lpstr>Calibri</vt:lpstr>
      <vt:lpstr>dt-line-science-01</vt:lpstr>
      <vt:lpstr>dt-line-technology-01</vt:lpstr>
      <vt:lpstr>dt-line-transportation-01</vt:lpstr>
      <vt:lpstr>Fira Sans Condensed</vt:lpstr>
      <vt:lpstr>Fira Sans Condensed ExtraBold</vt:lpstr>
      <vt:lpstr>Helvetica Light</vt:lpstr>
      <vt:lpstr>Lato</vt:lpstr>
      <vt:lpstr>Lato Light</vt:lpstr>
      <vt:lpstr>Lexend Deca</vt:lpstr>
      <vt:lpstr>Marvel</vt:lpstr>
      <vt:lpstr>Montserrat</vt:lpstr>
      <vt:lpstr>Montserrat </vt:lpstr>
      <vt:lpstr>Montserrat Light</vt:lpstr>
      <vt:lpstr>Montserrat Light </vt:lpstr>
      <vt:lpstr>Montserrat SemiBold</vt:lpstr>
      <vt:lpstr>Montserrat-Regular</vt:lpstr>
      <vt:lpstr>Nunito Light</vt:lpstr>
      <vt:lpstr>Open Sans</vt:lpstr>
      <vt:lpstr>Open Sans Bold</vt:lpstr>
      <vt:lpstr>Open Sans Light</vt:lpstr>
      <vt:lpstr>Poppins SemiBold</vt:lpstr>
      <vt:lpstr>Quattrocento</vt:lpstr>
      <vt:lpstr>Saira Condensed ExtraBold</vt:lpstr>
      <vt:lpstr>Viga</vt:lpstr>
      <vt:lpstr>Office Theme</vt:lpstr>
      <vt:lpstr>Meaningful Template</vt:lpstr>
      <vt:lpstr>PowerPoint Presentation</vt:lpstr>
      <vt:lpstr>PowerPoint Presentation</vt:lpstr>
      <vt:lpstr>PowerPoint Presentation</vt:lpstr>
      <vt:lpstr>PowerPoint Presentation</vt:lpstr>
      <vt:lpstr>Physical Examination</vt:lpstr>
      <vt:lpstr>Your Awesome Title Here </vt:lpstr>
      <vt:lpstr>PowerPoint Presentation</vt:lpstr>
      <vt:lpstr>PowerPoint Presentation</vt:lpstr>
      <vt:lpstr>Click to edit Master title style</vt:lpstr>
      <vt:lpstr>PowerPoint Presentation</vt:lpstr>
      <vt:lpstr>Introduction</vt:lpstr>
      <vt:lpstr>PowerPoint Presentation</vt:lpstr>
      <vt:lpstr>PowerPoint Presentation</vt:lpstr>
      <vt:lpstr>PowerPoint Presentation</vt:lpstr>
      <vt:lpstr>PowerPoint Presentation</vt:lpstr>
      <vt:lpstr>PowerPoint Presentation</vt:lpstr>
      <vt:lpstr>How To Care of your Gums </vt:lpstr>
      <vt:lpstr>Review Of Systems</vt:lpstr>
      <vt:lpstr>Click to edit Master title style</vt:lpstr>
      <vt:lpstr>Click to edit Master title style</vt:lpstr>
      <vt:lpstr>Click to edit Master title style</vt:lpstr>
      <vt:lpstr>PowerPoint Presentation</vt:lpstr>
      <vt:lpstr>PowerPoint Presentation</vt:lpstr>
      <vt:lpstr>PowerPoint Presentation</vt:lpstr>
      <vt:lpstr>PowerPoint Presentation</vt:lpstr>
      <vt:lpstr>Symptoms of The Disease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Introduction</vt:lpstr>
      <vt:lpstr>PowerPoint Presentation</vt:lpstr>
      <vt:lpstr>PowerPoint Presentation</vt:lpstr>
      <vt:lpstr>YOUR AWESOME TITLE HERE </vt:lpstr>
      <vt:lpstr>YOUR AWESOME TITLE HERE </vt:lpstr>
      <vt:lpstr>Our Center</vt:lpstr>
      <vt:lpstr>METHODS</vt:lpstr>
      <vt:lpstr>TRIAL TIMELINE</vt:lpstr>
      <vt:lpstr>TABLE OF CONTENTS</vt:lpstr>
      <vt:lpstr>PowerPoint Presentation</vt:lpstr>
      <vt:lpstr>FAMILY HISTORY</vt:lpstr>
      <vt:lpstr>REVIEW OF SYSTEMS</vt:lpstr>
      <vt:lpstr>Physical Examination</vt:lpstr>
      <vt:lpstr>PowerPoint Presentation</vt:lpstr>
      <vt:lpstr>DIAGNOSIS</vt:lpstr>
      <vt:lpstr>Treatment</vt:lpstr>
      <vt:lpstr>CASE TIMELINE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TITLE HERE</vt:lpstr>
      <vt:lpstr>SYMPTOMS OF THE DISEASE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Title Here </vt:lpstr>
      <vt:lpstr>PowerPoint Presentation</vt:lpstr>
      <vt:lpstr>PowerPoint Presentation</vt:lpstr>
      <vt:lpstr>PowerPoint Presentation</vt:lpstr>
      <vt:lpstr>Title Here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To Care of your Gums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purno biswas</dc:creator>
  <cp:lastModifiedBy>reza kabir</cp:lastModifiedBy>
  <cp:revision>82</cp:revision>
  <dcterms:created xsi:type="dcterms:W3CDTF">2020-03-29T10:33:05Z</dcterms:created>
  <dcterms:modified xsi:type="dcterms:W3CDTF">2020-06-10T14:24:45Z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5A7C3E75-874A-46A1-92E2-5E0E153E7201</vt:lpwstr>
  </property>
  <property fmtid="{D5CDD505-2E9C-101B-9397-08002B2CF9AE}" pid="3" name="ArticulatePath">
    <vt:lpwstr>https://d.docs.live.net/bfdbf960b5fc32c3/02. aPresentation/01. Current Clients/12. Graphicriver/03. Purnendu Biswas/01. ARROWS^</vt:lpwstr>
  </property>
</Properties>
</file>

<file path=docProps/thumbnail.jpeg>
</file>